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rels" ContentType="application/vnd.openxmlformats-package.relationships+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drawings/drawing2.xml" ContentType="application/vnd.openxmlformats-officedocument.drawingml.chartshapes+xml"/>
  <Override PartName="/ppt/charts/chart3.xml" ContentType="application/vnd.openxmlformats-officedocument.drawingml.chart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drawings/drawing4.xml" ContentType="application/vnd.openxmlformats-officedocument.drawingml.chartshapes+xml"/>
  <Override PartName="/ppt/charts/chart5.xml" ContentType="application/vnd.openxmlformats-officedocument.drawingml.chart+xml"/>
  <Override PartName="/ppt/drawings/drawing5.xml" ContentType="application/vnd.openxmlformats-officedocument.drawingml.chartshapes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drawings/drawing6.xml" ContentType="application/vnd.openxmlformats-officedocument.drawingml.chartshapes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drawings/drawing7.xml" ContentType="application/vnd.openxmlformats-officedocument.drawingml.chartshapes+xml"/>
  <Override PartName="/ppt/charts/chart10.xml" ContentType="application/vnd.openxmlformats-officedocument.drawingml.chart+xml"/>
  <Override PartName="/ppt/drawings/drawing8.xml" ContentType="application/vnd.openxmlformats-officedocument.drawingml.chartshapes+xml"/>
  <Override PartName="/ppt/charts/chart11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sldIdLst>
    <p:sldId id="256" r:id="rId2"/>
    <p:sldId id="257" r:id="rId3"/>
    <p:sldId id="258" r:id="rId4"/>
    <p:sldId id="259" r:id="rId5"/>
    <p:sldId id="260" r:id="rId6"/>
    <p:sldId id="262" r:id="rId7"/>
    <p:sldId id="261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80" r:id="rId17"/>
    <p:sldId id="271" r:id="rId18"/>
    <p:sldId id="272" r:id="rId19"/>
    <p:sldId id="277" r:id="rId20"/>
    <p:sldId id="278" r:id="rId21"/>
    <p:sldId id="279" r:id="rId22"/>
    <p:sldId id="273" r:id="rId23"/>
    <p:sldId id="274" r:id="rId24"/>
    <p:sldId id="275" r:id="rId25"/>
    <p:sldId id="276" r:id="rId26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685"/>
    <p:restoredTop sz="94637"/>
  </p:normalViewPr>
  <p:slideViewPr>
    <p:cSldViewPr snapToGrid="0" snapToObjects="1">
      <p:cViewPr>
        <p:scale>
          <a:sx n="102" d="100"/>
          <a:sy n="102" d="100"/>
        </p:scale>
        <p:origin x="920" y="-1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8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presProps" Target="presProps.xml"/><Relationship Id="rId28" Type="http://schemas.openxmlformats.org/officeDocument/2006/relationships/viewProps" Target="viewProps.xml"/><Relationship Id="rId29" Type="http://schemas.openxmlformats.org/officeDocument/2006/relationships/theme" Target="theme/theme1.xml"/><Relationship Id="rId30" Type="http://schemas.openxmlformats.org/officeDocument/2006/relationships/tableStyles" Target="tableStyles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localhost/Users/rsimpson/PB170/PDS/MISSIONS_ACTIVE/NH/REVIEW_160519_UMd/nh-p-rex-2-pluto-v1.0/read_rex_rof_rad.xlsx" TargetMode="External"/><Relationship Id="rId2" Type="http://schemas.openxmlformats.org/officeDocument/2006/relationships/chartUserShapes" Target="../drawings/drawing1.xml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localhost/Users/rsimpson/PB170/PDS/MISSIONS_ACTIVE/NH/REVIEW_160519_UMd/nh-p-rex-3-pluto-v1.0/data/20150519_029434/read_rex_edu_L3.rad.xlsx" TargetMode="External"/><Relationship Id="rId2" Type="http://schemas.openxmlformats.org/officeDocument/2006/relationships/chartUserShapes" Target="../drawings/drawing8.xm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localhost/Users/rsimpson/PB170/PDS/MISSIONS_ACTIVE/NH/REVIEW_160519_UMd/nh-p-rex-3-pluto-v1.0/data/20150519_029434/read_rex_edu_L3.iqs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localhost/Users/rsimpson/PB170/PDS/MISSIONS_ACTIVE/NH/REVIEW_160519_UMd/nh-p-rex-2-pluto-v1.0/read_rex_rof_rad.xlsx" TargetMode="External"/><Relationship Id="rId2" Type="http://schemas.openxmlformats.org/officeDocument/2006/relationships/chartUserShapes" Target="../drawings/drawing2.xm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localhost/Users/rsimpson/PB170/PDS/MISSIONS_ACTIVE/NH/REVIEW_160519_UMd/nh-p-rex-2-pluto-v1.0/read_rex_rof_rad.xlsx" TargetMode="External"/><Relationship Id="rId2" Type="http://schemas.openxmlformats.org/officeDocument/2006/relationships/chartUserShapes" Target="../drawings/drawing3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file://localhost/Users/rsimpson/PB170/PDS/MISSIONS_ACTIVE/NH/REVIEW_160519_UMd/nh-p-rex-2-pluto-v1.0/read_rex_rof_rad.xlsx" TargetMode="External"/><Relationship Id="rId2" Type="http://schemas.openxmlformats.org/officeDocument/2006/relationships/chartUserShapes" Target="../drawings/drawing4.xm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file://localhost/Users/rsimpson/PB170/PDS/MISSIONS_ACTIVE/NH/REVIEW_160519_UMd/nh-p-rex-2-pluto-v1.0/read_rex_rof_rad.xlsx" TargetMode="External"/><Relationship Id="rId2" Type="http://schemas.openxmlformats.org/officeDocument/2006/relationships/chartUserShapes" Target="../drawings/drawing5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localhost/Users/rsimpson/PB170/PDS/MISSIONS_ACTIVE/NH/REVIEW_160519_UMd/nh-p-rex-2-pluto-v1.0/read_rex_rof_iqs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localhost/Users/rsimpson/PB170/PDS/MISSIONS_ACTIVE/NH/REVIEW_160519_UMd/nh-p-rex-2-pluto-v1.0/read_rex_rof_iqs.xlsx" TargetMode="External"/><Relationship Id="rId2" Type="http://schemas.openxmlformats.org/officeDocument/2006/relationships/chartUserShapes" Target="../drawings/drawing6.xm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localhost/Users/rsimpson/PB170/PDS/MISSIONS_ACTIVE/NH/REVIEW_160519_UMd/nh-p-rex-3-pluto-v1.0/read_rex_edu_L3.iqs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localhost/Users/rsimpson/PB170/PDS/MISSIONS_ACTIVE/NH/REVIEW_160519_UMd/nh-p-rex-3-pluto-v1.0/data/20150519_029434/read_rex_edu_L3.rad.xlsx" TargetMode="External"/><Relationship Id="rId2" Type="http://schemas.openxmlformats.org/officeDocument/2006/relationships/chartUserShapes" Target="../drawings/drawing7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/>
              <a:t>NH</a:t>
            </a:r>
            <a:r>
              <a:rPr lang="en-US" baseline="0" dirty="0"/>
              <a:t> </a:t>
            </a:r>
            <a:r>
              <a:rPr lang="en-US" baseline="0" dirty="0" smtClean="0"/>
              <a:t>REX </a:t>
            </a:r>
            <a:r>
              <a:rPr lang="en-US" baseline="0" dirty="0"/>
              <a:t>Raw Radiometry from 20150714_029918  0x7b1</a:t>
            </a:r>
            <a:endParaRPr lang="en-US" dirty="0"/>
          </a:p>
        </c:rich>
      </c:tx>
      <c:layout/>
      <c:overlay val="0"/>
    </c:title>
    <c:autoTitleDeleted val="0"/>
    <c:plotArea>
      <c:layout>
        <c:manualLayout>
          <c:layoutTarget val="inner"/>
          <c:xMode val="edge"/>
          <c:yMode val="edge"/>
          <c:x val="0.114497204894564"/>
          <c:y val="0.072669576208791"/>
          <c:w val="0.849384376039477"/>
          <c:h val="0.80864190952659"/>
        </c:manualLayout>
      </c:layout>
      <c:scatterChart>
        <c:scatterStyle val="lineMarker"/>
        <c:varyColors val="0"/>
        <c:ser>
          <c:idx val="0"/>
          <c:order val="0"/>
          <c:tx>
            <c:strRef>
              <c:f>read_rof.rad0!$H$1</c:f>
              <c:strCache>
                <c:ptCount val="1"/>
                <c:pt idx="0">
                  <c:v>RAD-ADJ</c:v>
                </c:pt>
              </c:strCache>
            </c:strRef>
          </c:tx>
          <c:spPr>
            <a:ln w="31750">
              <a:noFill/>
            </a:ln>
          </c:spPr>
          <c:xVal>
            <c:numRef>
              <c:f>'read_rof.rad0'!$F$2:$F$7191</c:f>
              <c:numCache>
                <c:formatCode>0.0000</c:formatCode>
                <c:ptCount val="7190"/>
                <c:pt idx="0">
                  <c:v>42808.876</c:v>
                </c:pt>
                <c:pt idx="1">
                  <c:v>42808.9784</c:v>
                </c:pt>
                <c:pt idx="2">
                  <c:v>42809.0808</c:v>
                </c:pt>
                <c:pt idx="3">
                  <c:v>42809.1832</c:v>
                </c:pt>
                <c:pt idx="4">
                  <c:v>42809.2856</c:v>
                </c:pt>
                <c:pt idx="5">
                  <c:v>42809.388</c:v>
                </c:pt>
                <c:pt idx="6">
                  <c:v>42809.4904</c:v>
                </c:pt>
                <c:pt idx="7">
                  <c:v>42809.5928</c:v>
                </c:pt>
                <c:pt idx="8">
                  <c:v>42809.69519999999</c:v>
                </c:pt>
                <c:pt idx="9">
                  <c:v>42809.7976</c:v>
                </c:pt>
                <c:pt idx="10">
                  <c:v>42809.9</c:v>
                </c:pt>
                <c:pt idx="11">
                  <c:v>42810.0024</c:v>
                </c:pt>
                <c:pt idx="12">
                  <c:v>42810.1048</c:v>
                </c:pt>
                <c:pt idx="13">
                  <c:v>42810.2072</c:v>
                </c:pt>
                <c:pt idx="14">
                  <c:v>42810.3096</c:v>
                </c:pt>
                <c:pt idx="15">
                  <c:v>42810.412</c:v>
                </c:pt>
                <c:pt idx="16">
                  <c:v>42810.5144</c:v>
                </c:pt>
                <c:pt idx="17">
                  <c:v>42810.6168</c:v>
                </c:pt>
                <c:pt idx="18">
                  <c:v>42810.7192</c:v>
                </c:pt>
                <c:pt idx="19">
                  <c:v>42810.8216</c:v>
                </c:pt>
                <c:pt idx="20">
                  <c:v>42810.924</c:v>
                </c:pt>
                <c:pt idx="21">
                  <c:v>42811.0264</c:v>
                </c:pt>
                <c:pt idx="22">
                  <c:v>42811.1288</c:v>
                </c:pt>
                <c:pt idx="23">
                  <c:v>42811.23119999999</c:v>
                </c:pt>
                <c:pt idx="24">
                  <c:v>42811.3336</c:v>
                </c:pt>
                <c:pt idx="25">
                  <c:v>42811.436</c:v>
                </c:pt>
                <c:pt idx="26">
                  <c:v>42811.5384</c:v>
                </c:pt>
                <c:pt idx="27">
                  <c:v>42811.6408</c:v>
                </c:pt>
                <c:pt idx="28">
                  <c:v>42811.7432</c:v>
                </c:pt>
                <c:pt idx="29">
                  <c:v>42811.8456</c:v>
                </c:pt>
                <c:pt idx="30">
                  <c:v>42811.948</c:v>
                </c:pt>
                <c:pt idx="31">
                  <c:v>42812.0504</c:v>
                </c:pt>
                <c:pt idx="32">
                  <c:v>42812.1528</c:v>
                </c:pt>
                <c:pt idx="33">
                  <c:v>42812.2552</c:v>
                </c:pt>
                <c:pt idx="34">
                  <c:v>42812.3576</c:v>
                </c:pt>
                <c:pt idx="35">
                  <c:v>42812.46</c:v>
                </c:pt>
                <c:pt idx="36">
                  <c:v>42812.5624</c:v>
                </c:pt>
                <c:pt idx="37">
                  <c:v>42812.6648</c:v>
                </c:pt>
                <c:pt idx="38">
                  <c:v>42812.76719999999</c:v>
                </c:pt>
                <c:pt idx="39">
                  <c:v>42812.8696</c:v>
                </c:pt>
                <c:pt idx="40">
                  <c:v>42812.972</c:v>
                </c:pt>
                <c:pt idx="41">
                  <c:v>42813.0744</c:v>
                </c:pt>
                <c:pt idx="42">
                  <c:v>42813.1768</c:v>
                </c:pt>
                <c:pt idx="43">
                  <c:v>42813.2792</c:v>
                </c:pt>
                <c:pt idx="44">
                  <c:v>42813.3816</c:v>
                </c:pt>
                <c:pt idx="45">
                  <c:v>42813.484</c:v>
                </c:pt>
                <c:pt idx="46">
                  <c:v>42813.5864</c:v>
                </c:pt>
                <c:pt idx="47">
                  <c:v>42813.6888</c:v>
                </c:pt>
                <c:pt idx="48">
                  <c:v>42813.79119999999</c:v>
                </c:pt>
                <c:pt idx="49">
                  <c:v>42813.8936</c:v>
                </c:pt>
                <c:pt idx="50">
                  <c:v>42813.996</c:v>
                </c:pt>
                <c:pt idx="51">
                  <c:v>42814.0984</c:v>
                </c:pt>
                <c:pt idx="52">
                  <c:v>42814.2008</c:v>
                </c:pt>
                <c:pt idx="53">
                  <c:v>42814.3032</c:v>
                </c:pt>
                <c:pt idx="54">
                  <c:v>42814.4056</c:v>
                </c:pt>
                <c:pt idx="55">
                  <c:v>42814.508</c:v>
                </c:pt>
                <c:pt idx="56">
                  <c:v>42814.6104</c:v>
                </c:pt>
                <c:pt idx="57">
                  <c:v>42814.7128</c:v>
                </c:pt>
                <c:pt idx="58">
                  <c:v>42814.8152</c:v>
                </c:pt>
                <c:pt idx="59">
                  <c:v>42814.9176</c:v>
                </c:pt>
                <c:pt idx="60">
                  <c:v>42815.02</c:v>
                </c:pt>
                <c:pt idx="61">
                  <c:v>42815.1224</c:v>
                </c:pt>
                <c:pt idx="62">
                  <c:v>42815.2248</c:v>
                </c:pt>
                <c:pt idx="63">
                  <c:v>42815.3272</c:v>
                </c:pt>
                <c:pt idx="64">
                  <c:v>42815.4296</c:v>
                </c:pt>
                <c:pt idx="65">
                  <c:v>42815.532</c:v>
                </c:pt>
                <c:pt idx="66">
                  <c:v>42815.6344</c:v>
                </c:pt>
                <c:pt idx="67">
                  <c:v>42815.7368</c:v>
                </c:pt>
                <c:pt idx="68">
                  <c:v>42815.8392</c:v>
                </c:pt>
                <c:pt idx="69">
                  <c:v>42815.9416</c:v>
                </c:pt>
                <c:pt idx="70">
                  <c:v>42816.044</c:v>
                </c:pt>
                <c:pt idx="71">
                  <c:v>42816.1464</c:v>
                </c:pt>
                <c:pt idx="72">
                  <c:v>42816.2488</c:v>
                </c:pt>
                <c:pt idx="73">
                  <c:v>42816.3512</c:v>
                </c:pt>
                <c:pt idx="74">
                  <c:v>42816.4536</c:v>
                </c:pt>
                <c:pt idx="75">
                  <c:v>42816.556</c:v>
                </c:pt>
                <c:pt idx="76">
                  <c:v>42816.6584</c:v>
                </c:pt>
                <c:pt idx="77">
                  <c:v>42816.7608</c:v>
                </c:pt>
                <c:pt idx="78">
                  <c:v>42816.8632</c:v>
                </c:pt>
                <c:pt idx="79">
                  <c:v>42816.9656</c:v>
                </c:pt>
                <c:pt idx="80">
                  <c:v>42817.068</c:v>
                </c:pt>
                <c:pt idx="81">
                  <c:v>42817.1704</c:v>
                </c:pt>
                <c:pt idx="82">
                  <c:v>42817.2728</c:v>
                </c:pt>
                <c:pt idx="83">
                  <c:v>42817.3752</c:v>
                </c:pt>
                <c:pt idx="84">
                  <c:v>42817.4776</c:v>
                </c:pt>
                <c:pt idx="85">
                  <c:v>42817.58</c:v>
                </c:pt>
                <c:pt idx="86">
                  <c:v>42817.6824</c:v>
                </c:pt>
                <c:pt idx="87">
                  <c:v>42817.7848</c:v>
                </c:pt>
                <c:pt idx="88">
                  <c:v>42817.8872</c:v>
                </c:pt>
                <c:pt idx="89">
                  <c:v>42817.9896</c:v>
                </c:pt>
                <c:pt idx="90">
                  <c:v>42818.092</c:v>
                </c:pt>
                <c:pt idx="91">
                  <c:v>42818.1944</c:v>
                </c:pt>
                <c:pt idx="92">
                  <c:v>42818.2968</c:v>
                </c:pt>
                <c:pt idx="93">
                  <c:v>42818.3992</c:v>
                </c:pt>
                <c:pt idx="94">
                  <c:v>42818.5016</c:v>
                </c:pt>
                <c:pt idx="95">
                  <c:v>42818.604</c:v>
                </c:pt>
                <c:pt idx="96">
                  <c:v>42818.7064</c:v>
                </c:pt>
                <c:pt idx="97">
                  <c:v>42818.8088</c:v>
                </c:pt>
                <c:pt idx="98">
                  <c:v>42818.9112</c:v>
                </c:pt>
                <c:pt idx="99">
                  <c:v>42819.0136</c:v>
                </c:pt>
                <c:pt idx="100">
                  <c:v>42819.116</c:v>
                </c:pt>
                <c:pt idx="101">
                  <c:v>42819.2184</c:v>
                </c:pt>
                <c:pt idx="102">
                  <c:v>42819.3208</c:v>
                </c:pt>
                <c:pt idx="103">
                  <c:v>42819.4232</c:v>
                </c:pt>
                <c:pt idx="104">
                  <c:v>42819.5256</c:v>
                </c:pt>
                <c:pt idx="105">
                  <c:v>42819.628</c:v>
                </c:pt>
                <c:pt idx="106">
                  <c:v>42819.7304</c:v>
                </c:pt>
                <c:pt idx="107">
                  <c:v>42819.8328</c:v>
                </c:pt>
                <c:pt idx="108">
                  <c:v>42819.9352</c:v>
                </c:pt>
                <c:pt idx="109">
                  <c:v>42820.0376</c:v>
                </c:pt>
                <c:pt idx="110">
                  <c:v>42820.14</c:v>
                </c:pt>
                <c:pt idx="111">
                  <c:v>42820.2424</c:v>
                </c:pt>
                <c:pt idx="112">
                  <c:v>42820.3448</c:v>
                </c:pt>
                <c:pt idx="113">
                  <c:v>42820.4472</c:v>
                </c:pt>
                <c:pt idx="114">
                  <c:v>42820.5496</c:v>
                </c:pt>
                <c:pt idx="115">
                  <c:v>42820.652</c:v>
                </c:pt>
                <c:pt idx="116">
                  <c:v>42820.7544</c:v>
                </c:pt>
                <c:pt idx="117">
                  <c:v>42820.8568</c:v>
                </c:pt>
                <c:pt idx="118">
                  <c:v>42820.9592</c:v>
                </c:pt>
                <c:pt idx="119">
                  <c:v>42821.0616</c:v>
                </c:pt>
                <c:pt idx="120">
                  <c:v>42821.164</c:v>
                </c:pt>
                <c:pt idx="121">
                  <c:v>42821.2664</c:v>
                </c:pt>
                <c:pt idx="122">
                  <c:v>42821.3688</c:v>
                </c:pt>
                <c:pt idx="123">
                  <c:v>42821.4712</c:v>
                </c:pt>
                <c:pt idx="124">
                  <c:v>42821.5736</c:v>
                </c:pt>
                <c:pt idx="125">
                  <c:v>42821.676</c:v>
                </c:pt>
                <c:pt idx="126">
                  <c:v>42821.7784</c:v>
                </c:pt>
                <c:pt idx="127">
                  <c:v>42821.8808</c:v>
                </c:pt>
                <c:pt idx="128">
                  <c:v>42821.9832</c:v>
                </c:pt>
                <c:pt idx="129">
                  <c:v>42822.0856</c:v>
                </c:pt>
                <c:pt idx="130">
                  <c:v>42822.188</c:v>
                </c:pt>
                <c:pt idx="131">
                  <c:v>42822.2904</c:v>
                </c:pt>
                <c:pt idx="132">
                  <c:v>42822.3928</c:v>
                </c:pt>
                <c:pt idx="133">
                  <c:v>42822.4952</c:v>
                </c:pt>
                <c:pt idx="134">
                  <c:v>42822.5976</c:v>
                </c:pt>
                <c:pt idx="135">
                  <c:v>42822.7</c:v>
                </c:pt>
                <c:pt idx="136">
                  <c:v>42822.8024</c:v>
                </c:pt>
                <c:pt idx="137">
                  <c:v>42822.9048</c:v>
                </c:pt>
                <c:pt idx="138">
                  <c:v>42823.0072</c:v>
                </c:pt>
                <c:pt idx="139">
                  <c:v>42823.1096</c:v>
                </c:pt>
                <c:pt idx="140">
                  <c:v>42823.212</c:v>
                </c:pt>
                <c:pt idx="141">
                  <c:v>42823.3144</c:v>
                </c:pt>
                <c:pt idx="142">
                  <c:v>42823.4168</c:v>
                </c:pt>
                <c:pt idx="143">
                  <c:v>42823.5192</c:v>
                </c:pt>
                <c:pt idx="144">
                  <c:v>42823.6216</c:v>
                </c:pt>
                <c:pt idx="145">
                  <c:v>42823.72399999999</c:v>
                </c:pt>
                <c:pt idx="146">
                  <c:v>42823.8264</c:v>
                </c:pt>
                <c:pt idx="147">
                  <c:v>42823.9288</c:v>
                </c:pt>
                <c:pt idx="148">
                  <c:v>42824.0312</c:v>
                </c:pt>
                <c:pt idx="149">
                  <c:v>42824.1336</c:v>
                </c:pt>
                <c:pt idx="150">
                  <c:v>42824.236</c:v>
                </c:pt>
                <c:pt idx="151">
                  <c:v>42824.3384</c:v>
                </c:pt>
                <c:pt idx="152">
                  <c:v>42824.4408</c:v>
                </c:pt>
                <c:pt idx="153">
                  <c:v>42824.5432</c:v>
                </c:pt>
                <c:pt idx="154">
                  <c:v>42824.6456</c:v>
                </c:pt>
                <c:pt idx="155">
                  <c:v>42824.748</c:v>
                </c:pt>
                <c:pt idx="156">
                  <c:v>42824.8504</c:v>
                </c:pt>
                <c:pt idx="157">
                  <c:v>42824.9528</c:v>
                </c:pt>
                <c:pt idx="158">
                  <c:v>42825.0552</c:v>
                </c:pt>
                <c:pt idx="159">
                  <c:v>42825.1576</c:v>
                </c:pt>
                <c:pt idx="160">
                  <c:v>42825.26</c:v>
                </c:pt>
                <c:pt idx="161">
                  <c:v>42825.3624</c:v>
                </c:pt>
                <c:pt idx="162">
                  <c:v>42825.4648</c:v>
                </c:pt>
                <c:pt idx="163">
                  <c:v>42825.5672</c:v>
                </c:pt>
                <c:pt idx="164">
                  <c:v>42825.6696</c:v>
                </c:pt>
                <c:pt idx="165">
                  <c:v>42825.772</c:v>
                </c:pt>
                <c:pt idx="166">
                  <c:v>42825.8744</c:v>
                </c:pt>
                <c:pt idx="167">
                  <c:v>42825.9768</c:v>
                </c:pt>
                <c:pt idx="168">
                  <c:v>42826.0792</c:v>
                </c:pt>
                <c:pt idx="169">
                  <c:v>42826.1816</c:v>
                </c:pt>
                <c:pt idx="170">
                  <c:v>42826.284</c:v>
                </c:pt>
                <c:pt idx="171">
                  <c:v>42826.3864</c:v>
                </c:pt>
                <c:pt idx="172">
                  <c:v>42826.4888</c:v>
                </c:pt>
                <c:pt idx="173">
                  <c:v>42826.5912</c:v>
                </c:pt>
                <c:pt idx="174">
                  <c:v>42826.6936</c:v>
                </c:pt>
                <c:pt idx="175">
                  <c:v>42826.79599999999</c:v>
                </c:pt>
                <c:pt idx="176">
                  <c:v>42826.8984</c:v>
                </c:pt>
                <c:pt idx="177">
                  <c:v>42827.0008</c:v>
                </c:pt>
                <c:pt idx="178">
                  <c:v>42827.1032</c:v>
                </c:pt>
                <c:pt idx="179">
                  <c:v>42827.2056</c:v>
                </c:pt>
                <c:pt idx="180">
                  <c:v>42827.308</c:v>
                </c:pt>
                <c:pt idx="181">
                  <c:v>42827.4104</c:v>
                </c:pt>
                <c:pt idx="182">
                  <c:v>42827.5128</c:v>
                </c:pt>
                <c:pt idx="183">
                  <c:v>42827.6152</c:v>
                </c:pt>
                <c:pt idx="184">
                  <c:v>42827.7176</c:v>
                </c:pt>
                <c:pt idx="185">
                  <c:v>42827.82</c:v>
                </c:pt>
                <c:pt idx="186">
                  <c:v>42827.9224</c:v>
                </c:pt>
                <c:pt idx="187">
                  <c:v>42828.0248</c:v>
                </c:pt>
                <c:pt idx="188">
                  <c:v>42828.1272</c:v>
                </c:pt>
                <c:pt idx="189">
                  <c:v>42828.2296</c:v>
                </c:pt>
                <c:pt idx="190">
                  <c:v>42828.332</c:v>
                </c:pt>
                <c:pt idx="191">
                  <c:v>42828.4344</c:v>
                </c:pt>
                <c:pt idx="192">
                  <c:v>42828.5368</c:v>
                </c:pt>
                <c:pt idx="193">
                  <c:v>42828.6392</c:v>
                </c:pt>
                <c:pt idx="194">
                  <c:v>42828.7416</c:v>
                </c:pt>
                <c:pt idx="195">
                  <c:v>42828.844</c:v>
                </c:pt>
                <c:pt idx="196">
                  <c:v>42828.9464</c:v>
                </c:pt>
                <c:pt idx="197">
                  <c:v>42829.0488</c:v>
                </c:pt>
                <c:pt idx="198">
                  <c:v>42829.1512</c:v>
                </c:pt>
                <c:pt idx="199">
                  <c:v>42829.2536</c:v>
                </c:pt>
                <c:pt idx="200">
                  <c:v>42829.356</c:v>
                </c:pt>
                <c:pt idx="201">
                  <c:v>42829.4584</c:v>
                </c:pt>
                <c:pt idx="202">
                  <c:v>42829.5608</c:v>
                </c:pt>
                <c:pt idx="203">
                  <c:v>42829.6632</c:v>
                </c:pt>
                <c:pt idx="204">
                  <c:v>42829.7656</c:v>
                </c:pt>
                <c:pt idx="205">
                  <c:v>42829.868</c:v>
                </c:pt>
                <c:pt idx="206">
                  <c:v>42829.9704</c:v>
                </c:pt>
                <c:pt idx="207">
                  <c:v>42830.0728</c:v>
                </c:pt>
                <c:pt idx="208">
                  <c:v>42830.1752</c:v>
                </c:pt>
                <c:pt idx="209">
                  <c:v>42830.2776</c:v>
                </c:pt>
                <c:pt idx="210">
                  <c:v>42830.38</c:v>
                </c:pt>
                <c:pt idx="211">
                  <c:v>42830.4824</c:v>
                </c:pt>
                <c:pt idx="212">
                  <c:v>42830.5848</c:v>
                </c:pt>
                <c:pt idx="213">
                  <c:v>42830.6872</c:v>
                </c:pt>
                <c:pt idx="214">
                  <c:v>42830.7896</c:v>
                </c:pt>
                <c:pt idx="215">
                  <c:v>42830.892</c:v>
                </c:pt>
                <c:pt idx="216">
                  <c:v>42830.9944</c:v>
                </c:pt>
                <c:pt idx="217">
                  <c:v>42831.0968</c:v>
                </c:pt>
                <c:pt idx="218">
                  <c:v>42831.1992</c:v>
                </c:pt>
                <c:pt idx="219">
                  <c:v>42831.3016</c:v>
                </c:pt>
                <c:pt idx="220">
                  <c:v>42831.404</c:v>
                </c:pt>
                <c:pt idx="221">
                  <c:v>42831.5064</c:v>
                </c:pt>
                <c:pt idx="222">
                  <c:v>42831.6088</c:v>
                </c:pt>
                <c:pt idx="223">
                  <c:v>42831.7112</c:v>
                </c:pt>
                <c:pt idx="224">
                  <c:v>42831.8136</c:v>
                </c:pt>
                <c:pt idx="225">
                  <c:v>42831.916</c:v>
                </c:pt>
                <c:pt idx="226">
                  <c:v>42832.0184</c:v>
                </c:pt>
                <c:pt idx="227">
                  <c:v>42832.1208</c:v>
                </c:pt>
                <c:pt idx="228">
                  <c:v>42832.22319999999</c:v>
                </c:pt>
                <c:pt idx="229">
                  <c:v>42832.3256</c:v>
                </c:pt>
                <c:pt idx="230">
                  <c:v>42832.428</c:v>
                </c:pt>
                <c:pt idx="231">
                  <c:v>42832.5304</c:v>
                </c:pt>
                <c:pt idx="232">
                  <c:v>42832.6328</c:v>
                </c:pt>
                <c:pt idx="233">
                  <c:v>42832.7352</c:v>
                </c:pt>
                <c:pt idx="234">
                  <c:v>42832.8376</c:v>
                </c:pt>
                <c:pt idx="235">
                  <c:v>42832.94</c:v>
                </c:pt>
                <c:pt idx="236">
                  <c:v>42833.0424</c:v>
                </c:pt>
                <c:pt idx="237">
                  <c:v>42833.1448</c:v>
                </c:pt>
                <c:pt idx="238">
                  <c:v>42833.2472</c:v>
                </c:pt>
                <c:pt idx="239">
                  <c:v>42833.3496</c:v>
                </c:pt>
                <c:pt idx="240">
                  <c:v>42833.452</c:v>
                </c:pt>
                <c:pt idx="241">
                  <c:v>42833.5544</c:v>
                </c:pt>
                <c:pt idx="242">
                  <c:v>42833.6568</c:v>
                </c:pt>
                <c:pt idx="243">
                  <c:v>42833.7592</c:v>
                </c:pt>
                <c:pt idx="244">
                  <c:v>42833.8616</c:v>
                </c:pt>
                <c:pt idx="245">
                  <c:v>42833.964</c:v>
                </c:pt>
                <c:pt idx="246">
                  <c:v>42834.0664</c:v>
                </c:pt>
                <c:pt idx="247">
                  <c:v>42834.1688</c:v>
                </c:pt>
                <c:pt idx="248">
                  <c:v>42834.2712</c:v>
                </c:pt>
                <c:pt idx="249">
                  <c:v>42834.3736</c:v>
                </c:pt>
                <c:pt idx="250">
                  <c:v>42834.476</c:v>
                </c:pt>
                <c:pt idx="251">
                  <c:v>42834.5784</c:v>
                </c:pt>
                <c:pt idx="252">
                  <c:v>42834.6808</c:v>
                </c:pt>
                <c:pt idx="253">
                  <c:v>42834.7832</c:v>
                </c:pt>
                <c:pt idx="254">
                  <c:v>42834.8856</c:v>
                </c:pt>
                <c:pt idx="255">
                  <c:v>42834.988</c:v>
                </c:pt>
                <c:pt idx="256">
                  <c:v>42835.0904</c:v>
                </c:pt>
                <c:pt idx="257">
                  <c:v>42835.1928</c:v>
                </c:pt>
                <c:pt idx="258">
                  <c:v>42835.29519999999</c:v>
                </c:pt>
                <c:pt idx="259">
                  <c:v>42835.3976</c:v>
                </c:pt>
                <c:pt idx="260">
                  <c:v>42835.5</c:v>
                </c:pt>
                <c:pt idx="261">
                  <c:v>42835.6024</c:v>
                </c:pt>
                <c:pt idx="262">
                  <c:v>42835.7048</c:v>
                </c:pt>
                <c:pt idx="263">
                  <c:v>42835.8072</c:v>
                </c:pt>
                <c:pt idx="264">
                  <c:v>42835.9096</c:v>
                </c:pt>
                <c:pt idx="265">
                  <c:v>42836.012</c:v>
                </c:pt>
                <c:pt idx="266">
                  <c:v>42836.1144</c:v>
                </c:pt>
                <c:pt idx="267">
                  <c:v>42836.2168</c:v>
                </c:pt>
                <c:pt idx="268">
                  <c:v>42836.3192</c:v>
                </c:pt>
                <c:pt idx="269">
                  <c:v>42836.4216</c:v>
                </c:pt>
                <c:pt idx="270">
                  <c:v>42836.524</c:v>
                </c:pt>
                <c:pt idx="271">
                  <c:v>42836.6264</c:v>
                </c:pt>
                <c:pt idx="272">
                  <c:v>42836.7288</c:v>
                </c:pt>
                <c:pt idx="273">
                  <c:v>42836.8312</c:v>
                </c:pt>
                <c:pt idx="274">
                  <c:v>42836.9336</c:v>
                </c:pt>
                <c:pt idx="275">
                  <c:v>42837.036</c:v>
                </c:pt>
                <c:pt idx="276">
                  <c:v>42837.1384</c:v>
                </c:pt>
                <c:pt idx="277">
                  <c:v>42837.2408</c:v>
                </c:pt>
                <c:pt idx="278">
                  <c:v>42837.3432</c:v>
                </c:pt>
                <c:pt idx="279">
                  <c:v>42837.4456</c:v>
                </c:pt>
                <c:pt idx="280">
                  <c:v>42837.548</c:v>
                </c:pt>
                <c:pt idx="281">
                  <c:v>42837.6504</c:v>
                </c:pt>
                <c:pt idx="282">
                  <c:v>42837.7528</c:v>
                </c:pt>
                <c:pt idx="283">
                  <c:v>42837.8552</c:v>
                </c:pt>
                <c:pt idx="284">
                  <c:v>42837.9576</c:v>
                </c:pt>
                <c:pt idx="285">
                  <c:v>42838.06</c:v>
                </c:pt>
                <c:pt idx="286">
                  <c:v>42838.1624</c:v>
                </c:pt>
                <c:pt idx="287">
                  <c:v>42838.2648</c:v>
                </c:pt>
                <c:pt idx="288">
                  <c:v>42838.3672</c:v>
                </c:pt>
                <c:pt idx="289">
                  <c:v>42838.4696</c:v>
                </c:pt>
                <c:pt idx="290">
                  <c:v>42838.572</c:v>
                </c:pt>
                <c:pt idx="291">
                  <c:v>42838.6744</c:v>
                </c:pt>
                <c:pt idx="292">
                  <c:v>42838.7768</c:v>
                </c:pt>
                <c:pt idx="293">
                  <c:v>42838.8792</c:v>
                </c:pt>
                <c:pt idx="294">
                  <c:v>42838.9816</c:v>
                </c:pt>
                <c:pt idx="295">
                  <c:v>42839.084</c:v>
                </c:pt>
                <c:pt idx="296">
                  <c:v>42839.1864</c:v>
                </c:pt>
                <c:pt idx="297">
                  <c:v>42839.2888</c:v>
                </c:pt>
                <c:pt idx="298">
                  <c:v>42839.3912</c:v>
                </c:pt>
                <c:pt idx="299">
                  <c:v>42839.4936</c:v>
                </c:pt>
                <c:pt idx="300">
                  <c:v>42839.596</c:v>
                </c:pt>
                <c:pt idx="301">
                  <c:v>42839.6984</c:v>
                </c:pt>
                <c:pt idx="302">
                  <c:v>42839.8008</c:v>
                </c:pt>
                <c:pt idx="303">
                  <c:v>42839.9032</c:v>
                </c:pt>
                <c:pt idx="304">
                  <c:v>42840.0056</c:v>
                </c:pt>
                <c:pt idx="305">
                  <c:v>42840.108</c:v>
                </c:pt>
                <c:pt idx="306">
                  <c:v>42840.2104</c:v>
                </c:pt>
                <c:pt idx="307">
                  <c:v>42840.3128</c:v>
                </c:pt>
                <c:pt idx="308">
                  <c:v>42840.4152</c:v>
                </c:pt>
                <c:pt idx="309">
                  <c:v>42840.5176</c:v>
                </c:pt>
                <c:pt idx="310">
                  <c:v>42840.62</c:v>
                </c:pt>
                <c:pt idx="311">
                  <c:v>42840.7224</c:v>
                </c:pt>
                <c:pt idx="312">
                  <c:v>42840.8248</c:v>
                </c:pt>
                <c:pt idx="313">
                  <c:v>42840.9272</c:v>
                </c:pt>
                <c:pt idx="314">
                  <c:v>42841.0296</c:v>
                </c:pt>
                <c:pt idx="315">
                  <c:v>42841.132</c:v>
                </c:pt>
                <c:pt idx="316">
                  <c:v>42841.2344</c:v>
                </c:pt>
                <c:pt idx="317">
                  <c:v>42841.3368</c:v>
                </c:pt>
                <c:pt idx="318">
                  <c:v>42841.4392</c:v>
                </c:pt>
                <c:pt idx="319">
                  <c:v>42841.5416</c:v>
                </c:pt>
                <c:pt idx="320">
                  <c:v>42841.644</c:v>
                </c:pt>
                <c:pt idx="321">
                  <c:v>42841.7464</c:v>
                </c:pt>
                <c:pt idx="322">
                  <c:v>42841.8488</c:v>
                </c:pt>
                <c:pt idx="323">
                  <c:v>42841.9512</c:v>
                </c:pt>
                <c:pt idx="324">
                  <c:v>42842.0536</c:v>
                </c:pt>
                <c:pt idx="325">
                  <c:v>42842.156</c:v>
                </c:pt>
                <c:pt idx="326">
                  <c:v>42842.2584</c:v>
                </c:pt>
                <c:pt idx="327">
                  <c:v>42842.3608</c:v>
                </c:pt>
                <c:pt idx="328">
                  <c:v>42842.4632</c:v>
                </c:pt>
                <c:pt idx="329">
                  <c:v>42842.5656</c:v>
                </c:pt>
                <c:pt idx="330">
                  <c:v>42842.668</c:v>
                </c:pt>
                <c:pt idx="331">
                  <c:v>42842.7704</c:v>
                </c:pt>
                <c:pt idx="332">
                  <c:v>42842.8728</c:v>
                </c:pt>
                <c:pt idx="333">
                  <c:v>42842.9752</c:v>
                </c:pt>
                <c:pt idx="334">
                  <c:v>42843.0776</c:v>
                </c:pt>
                <c:pt idx="335">
                  <c:v>42843.18</c:v>
                </c:pt>
                <c:pt idx="336">
                  <c:v>42843.2824</c:v>
                </c:pt>
                <c:pt idx="337">
                  <c:v>42843.3848</c:v>
                </c:pt>
                <c:pt idx="338">
                  <c:v>42843.4872</c:v>
                </c:pt>
                <c:pt idx="339">
                  <c:v>42843.5896</c:v>
                </c:pt>
                <c:pt idx="340">
                  <c:v>42843.692</c:v>
                </c:pt>
                <c:pt idx="341">
                  <c:v>42843.7944</c:v>
                </c:pt>
                <c:pt idx="342">
                  <c:v>42843.8968</c:v>
                </c:pt>
                <c:pt idx="343">
                  <c:v>42843.9992</c:v>
                </c:pt>
                <c:pt idx="344">
                  <c:v>42844.1016</c:v>
                </c:pt>
                <c:pt idx="345">
                  <c:v>42844.204</c:v>
                </c:pt>
                <c:pt idx="346">
                  <c:v>42844.3064</c:v>
                </c:pt>
                <c:pt idx="347">
                  <c:v>42844.4088</c:v>
                </c:pt>
                <c:pt idx="348">
                  <c:v>42844.5112</c:v>
                </c:pt>
                <c:pt idx="349">
                  <c:v>42844.6136</c:v>
                </c:pt>
                <c:pt idx="350">
                  <c:v>42844.716</c:v>
                </c:pt>
                <c:pt idx="351">
                  <c:v>42844.8184</c:v>
                </c:pt>
                <c:pt idx="352">
                  <c:v>42844.9208</c:v>
                </c:pt>
                <c:pt idx="353">
                  <c:v>42845.0232</c:v>
                </c:pt>
                <c:pt idx="354">
                  <c:v>42845.1256</c:v>
                </c:pt>
                <c:pt idx="355">
                  <c:v>42845.228</c:v>
                </c:pt>
                <c:pt idx="356">
                  <c:v>42845.3304</c:v>
                </c:pt>
                <c:pt idx="357">
                  <c:v>42845.4328</c:v>
                </c:pt>
                <c:pt idx="358">
                  <c:v>42845.5352</c:v>
                </c:pt>
                <c:pt idx="359">
                  <c:v>42845.6376</c:v>
                </c:pt>
                <c:pt idx="360">
                  <c:v>42845.74</c:v>
                </c:pt>
                <c:pt idx="361">
                  <c:v>42845.8424</c:v>
                </c:pt>
                <c:pt idx="362">
                  <c:v>42845.9448</c:v>
                </c:pt>
                <c:pt idx="363">
                  <c:v>42846.0472</c:v>
                </c:pt>
                <c:pt idx="364">
                  <c:v>42846.1496</c:v>
                </c:pt>
                <c:pt idx="365">
                  <c:v>42846.252</c:v>
                </c:pt>
                <c:pt idx="366">
                  <c:v>42846.3544</c:v>
                </c:pt>
                <c:pt idx="367">
                  <c:v>42846.4568</c:v>
                </c:pt>
                <c:pt idx="368">
                  <c:v>42846.5592</c:v>
                </c:pt>
                <c:pt idx="369">
                  <c:v>42846.6616</c:v>
                </c:pt>
                <c:pt idx="370">
                  <c:v>42846.764</c:v>
                </c:pt>
                <c:pt idx="371">
                  <c:v>42846.8664</c:v>
                </c:pt>
                <c:pt idx="372">
                  <c:v>42846.9688</c:v>
                </c:pt>
                <c:pt idx="373">
                  <c:v>42847.0712</c:v>
                </c:pt>
                <c:pt idx="374">
                  <c:v>42847.1736</c:v>
                </c:pt>
                <c:pt idx="375">
                  <c:v>42847.276</c:v>
                </c:pt>
                <c:pt idx="376">
                  <c:v>42847.3784</c:v>
                </c:pt>
                <c:pt idx="377">
                  <c:v>42847.4808</c:v>
                </c:pt>
                <c:pt idx="378">
                  <c:v>42847.5832</c:v>
                </c:pt>
                <c:pt idx="379">
                  <c:v>42847.6856</c:v>
                </c:pt>
                <c:pt idx="380">
                  <c:v>42847.788</c:v>
                </c:pt>
                <c:pt idx="381">
                  <c:v>42847.8904</c:v>
                </c:pt>
                <c:pt idx="382">
                  <c:v>42847.9928</c:v>
                </c:pt>
                <c:pt idx="383">
                  <c:v>42848.0952</c:v>
                </c:pt>
                <c:pt idx="384">
                  <c:v>42848.1976</c:v>
                </c:pt>
                <c:pt idx="385">
                  <c:v>42848.3</c:v>
                </c:pt>
                <c:pt idx="386">
                  <c:v>42848.4024</c:v>
                </c:pt>
                <c:pt idx="387">
                  <c:v>42848.5048</c:v>
                </c:pt>
                <c:pt idx="388">
                  <c:v>42848.6072</c:v>
                </c:pt>
                <c:pt idx="389">
                  <c:v>42848.7096</c:v>
                </c:pt>
                <c:pt idx="390">
                  <c:v>42848.812</c:v>
                </c:pt>
                <c:pt idx="391">
                  <c:v>42848.9144</c:v>
                </c:pt>
                <c:pt idx="392">
                  <c:v>42849.0168</c:v>
                </c:pt>
                <c:pt idx="393">
                  <c:v>42849.1192</c:v>
                </c:pt>
                <c:pt idx="394">
                  <c:v>42849.22159999999</c:v>
                </c:pt>
                <c:pt idx="395">
                  <c:v>42849.324</c:v>
                </c:pt>
                <c:pt idx="396">
                  <c:v>42849.4264</c:v>
                </c:pt>
                <c:pt idx="397">
                  <c:v>42849.5288</c:v>
                </c:pt>
                <c:pt idx="398">
                  <c:v>42849.6312</c:v>
                </c:pt>
                <c:pt idx="399">
                  <c:v>42849.7336</c:v>
                </c:pt>
                <c:pt idx="400">
                  <c:v>42849.836</c:v>
                </c:pt>
                <c:pt idx="401">
                  <c:v>42849.9384</c:v>
                </c:pt>
                <c:pt idx="402">
                  <c:v>42850.0408</c:v>
                </c:pt>
                <c:pt idx="403">
                  <c:v>42850.1432</c:v>
                </c:pt>
                <c:pt idx="404">
                  <c:v>42850.2456</c:v>
                </c:pt>
                <c:pt idx="405">
                  <c:v>42850.348</c:v>
                </c:pt>
                <c:pt idx="406">
                  <c:v>42850.4504</c:v>
                </c:pt>
                <c:pt idx="407">
                  <c:v>42850.5528</c:v>
                </c:pt>
                <c:pt idx="408">
                  <c:v>42850.6552</c:v>
                </c:pt>
                <c:pt idx="409">
                  <c:v>42850.7576</c:v>
                </c:pt>
                <c:pt idx="410">
                  <c:v>42850.86</c:v>
                </c:pt>
                <c:pt idx="411">
                  <c:v>42850.9624</c:v>
                </c:pt>
                <c:pt idx="412">
                  <c:v>42851.0648</c:v>
                </c:pt>
                <c:pt idx="413">
                  <c:v>42851.1672</c:v>
                </c:pt>
                <c:pt idx="414">
                  <c:v>42851.2696</c:v>
                </c:pt>
                <c:pt idx="415">
                  <c:v>42851.372</c:v>
                </c:pt>
                <c:pt idx="416">
                  <c:v>42851.4744</c:v>
                </c:pt>
                <c:pt idx="417">
                  <c:v>42851.5768</c:v>
                </c:pt>
                <c:pt idx="418">
                  <c:v>42851.6792</c:v>
                </c:pt>
                <c:pt idx="419">
                  <c:v>42851.7816</c:v>
                </c:pt>
                <c:pt idx="420">
                  <c:v>42851.884</c:v>
                </c:pt>
                <c:pt idx="421">
                  <c:v>42851.9864</c:v>
                </c:pt>
                <c:pt idx="422">
                  <c:v>42852.0888</c:v>
                </c:pt>
                <c:pt idx="423">
                  <c:v>42852.19119999999</c:v>
                </c:pt>
                <c:pt idx="424">
                  <c:v>42852.29359999999</c:v>
                </c:pt>
                <c:pt idx="425">
                  <c:v>42852.396</c:v>
                </c:pt>
                <c:pt idx="426">
                  <c:v>42852.4984</c:v>
                </c:pt>
                <c:pt idx="427">
                  <c:v>42852.6008</c:v>
                </c:pt>
                <c:pt idx="428">
                  <c:v>42852.7032</c:v>
                </c:pt>
                <c:pt idx="429">
                  <c:v>42852.8056</c:v>
                </c:pt>
                <c:pt idx="430">
                  <c:v>42852.908</c:v>
                </c:pt>
                <c:pt idx="431">
                  <c:v>42853.0104</c:v>
                </c:pt>
                <c:pt idx="432">
                  <c:v>42853.1128</c:v>
                </c:pt>
                <c:pt idx="433">
                  <c:v>42853.2152</c:v>
                </c:pt>
                <c:pt idx="434">
                  <c:v>42853.3176</c:v>
                </c:pt>
                <c:pt idx="435">
                  <c:v>42853.42</c:v>
                </c:pt>
                <c:pt idx="436">
                  <c:v>42853.5224</c:v>
                </c:pt>
                <c:pt idx="437">
                  <c:v>42853.6248</c:v>
                </c:pt>
                <c:pt idx="438">
                  <c:v>42853.72719999999</c:v>
                </c:pt>
                <c:pt idx="439">
                  <c:v>42853.8296</c:v>
                </c:pt>
                <c:pt idx="440">
                  <c:v>42853.932</c:v>
                </c:pt>
                <c:pt idx="441">
                  <c:v>42854.0344</c:v>
                </c:pt>
                <c:pt idx="442">
                  <c:v>42854.1368</c:v>
                </c:pt>
                <c:pt idx="443">
                  <c:v>42854.2392</c:v>
                </c:pt>
                <c:pt idx="444">
                  <c:v>42854.3416</c:v>
                </c:pt>
                <c:pt idx="445">
                  <c:v>42854.444</c:v>
                </c:pt>
                <c:pt idx="446">
                  <c:v>42854.5464</c:v>
                </c:pt>
                <c:pt idx="447">
                  <c:v>42854.6488</c:v>
                </c:pt>
                <c:pt idx="448">
                  <c:v>42854.7512</c:v>
                </c:pt>
                <c:pt idx="449">
                  <c:v>42854.8536</c:v>
                </c:pt>
                <c:pt idx="450">
                  <c:v>42854.956</c:v>
                </c:pt>
                <c:pt idx="451">
                  <c:v>42855.0584</c:v>
                </c:pt>
                <c:pt idx="452">
                  <c:v>42855.1608</c:v>
                </c:pt>
                <c:pt idx="453">
                  <c:v>42855.26319999999</c:v>
                </c:pt>
                <c:pt idx="454">
                  <c:v>42855.3656</c:v>
                </c:pt>
                <c:pt idx="455">
                  <c:v>42855.468</c:v>
                </c:pt>
                <c:pt idx="456">
                  <c:v>42855.5704</c:v>
                </c:pt>
                <c:pt idx="457">
                  <c:v>42855.6728</c:v>
                </c:pt>
                <c:pt idx="458">
                  <c:v>42855.7752</c:v>
                </c:pt>
                <c:pt idx="459">
                  <c:v>42855.8776</c:v>
                </c:pt>
                <c:pt idx="460">
                  <c:v>42855.98</c:v>
                </c:pt>
                <c:pt idx="461">
                  <c:v>42856.0824</c:v>
                </c:pt>
                <c:pt idx="462">
                  <c:v>42856.1848</c:v>
                </c:pt>
                <c:pt idx="463">
                  <c:v>42856.2872</c:v>
                </c:pt>
                <c:pt idx="464">
                  <c:v>42856.3896</c:v>
                </c:pt>
                <c:pt idx="465">
                  <c:v>42856.492</c:v>
                </c:pt>
                <c:pt idx="466">
                  <c:v>42856.5944</c:v>
                </c:pt>
                <c:pt idx="467">
                  <c:v>42856.6968</c:v>
                </c:pt>
                <c:pt idx="468">
                  <c:v>42856.79919999999</c:v>
                </c:pt>
                <c:pt idx="469">
                  <c:v>42856.9016</c:v>
                </c:pt>
                <c:pt idx="470">
                  <c:v>42857.004</c:v>
                </c:pt>
                <c:pt idx="471">
                  <c:v>42857.1064</c:v>
                </c:pt>
                <c:pt idx="472">
                  <c:v>42857.2088</c:v>
                </c:pt>
                <c:pt idx="473">
                  <c:v>42857.3112</c:v>
                </c:pt>
                <c:pt idx="474">
                  <c:v>42857.4136</c:v>
                </c:pt>
                <c:pt idx="475">
                  <c:v>42857.516</c:v>
                </c:pt>
                <c:pt idx="476">
                  <c:v>42857.6184</c:v>
                </c:pt>
                <c:pt idx="477">
                  <c:v>42857.7208</c:v>
                </c:pt>
                <c:pt idx="478">
                  <c:v>42857.8232</c:v>
                </c:pt>
                <c:pt idx="479">
                  <c:v>42857.9256</c:v>
                </c:pt>
                <c:pt idx="480">
                  <c:v>42858.028</c:v>
                </c:pt>
                <c:pt idx="481">
                  <c:v>42858.1304</c:v>
                </c:pt>
                <c:pt idx="482">
                  <c:v>42858.2328</c:v>
                </c:pt>
                <c:pt idx="483">
                  <c:v>42858.3352</c:v>
                </c:pt>
                <c:pt idx="484">
                  <c:v>42858.4376</c:v>
                </c:pt>
                <c:pt idx="485">
                  <c:v>42858.54</c:v>
                </c:pt>
                <c:pt idx="486">
                  <c:v>42858.6424</c:v>
                </c:pt>
                <c:pt idx="487">
                  <c:v>42858.7448</c:v>
                </c:pt>
                <c:pt idx="488">
                  <c:v>42858.8472</c:v>
                </c:pt>
                <c:pt idx="489">
                  <c:v>42858.9496</c:v>
                </c:pt>
                <c:pt idx="490">
                  <c:v>42859.052</c:v>
                </c:pt>
                <c:pt idx="491">
                  <c:v>42859.1544</c:v>
                </c:pt>
                <c:pt idx="492">
                  <c:v>42859.2568</c:v>
                </c:pt>
                <c:pt idx="493">
                  <c:v>42859.3592</c:v>
                </c:pt>
                <c:pt idx="494">
                  <c:v>42859.4616</c:v>
                </c:pt>
                <c:pt idx="495">
                  <c:v>42859.564</c:v>
                </c:pt>
                <c:pt idx="496">
                  <c:v>42859.6664</c:v>
                </c:pt>
                <c:pt idx="497">
                  <c:v>42859.7688</c:v>
                </c:pt>
                <c:pt idx="498">
                  <c:v>42859.8712</c:v>
                </c:pt>
                <c:pt idx="499">
                  <c:v>42859.9736</c:v>
                </c:pt>
                <c:pt idx="500">
                  <c:v>42860.076</c:v>
                </c:pt>
                <c:pt idx="501">
                  <c:v>42860.1784</c:v>
                </c:pt>
                <c:pt idx="502">
                  <c:v>42860.2808</c:v>
                </c:pt>
                <c:pt idx="503">
                  <c:v>42860.3832</c:v>
                </c:pt>
                <c:pt idx="504">
                  <c:v>42860.4856</c:v>
                </c:pt>
                <c:pt idx="505">
                  <c:v>42860.588</c:v>
                </c:pt>
                <c:pt idx="506">
                  <c:v>42860.6904</c:v>
                </c:pt>
                <c:pt idx="507">
                  <c:v>42860.7928</c:v>
                </c:pt>
                <c:pt idx="508">
                  <c:v>42860.8952</c:v>
                </c:pt>
                <c:pt idx="509">
                  <c:v>42860.9976</c:v>
                </c:pt>
                <c:pt idx="510">
                  <c:v>42861.1</c:v>
                </c:pt>
                <c:pt idx="511">
                  <c:v>42861.2024</c:v>
                </c:pt>
                <c:pt idx="512">
                  <c:v>42861.3048</c:v>
                </c:pt>
                <c:pt idx="513">
                  <c:v>42861.4072</c:v>
                </c:pt>
                <c:pt idx="514">
                  <c:v>42861.5096</c:v>
                </c:pt>
                <c:pt idx="515">
                  <c:v>42861.612</c:v>
                </c:pt>
                <c:pt idx="516">
                  <c:v>42861.7144</c:v>
                </c:pt>
                <c:pt idx="517">
                  <c:v>42861.8168</c:v>
                </c:pt>
                <c:pt idx="518">
                  <c:v>42861.9192</c:v>
                </c:pt>
                <c:pt idx="519">
                  <c:v>42862.0216</c:v>
                </c:pt>
                <c:pt idx="520">
                  <c:v>42862.124</c:v>
                </c:pt>
                <c:pt idx="521">
                  <c:v>42862.2264</c:v>
                </c:pt>
                <c:pt idx="522">
                  <c:v>42862.3288</c:v>
                </c:pt>
                <c:pt idx="523">
                  <c:v>42862.4312</c:v>
                </c:pt>
                <c:pt idx="524">
                  <c:v>42862.5336</c:v>
                </c:pt>
                <c:pt idx="525">
                  <c:v>42862.636</c:v>
                </c:pt>
                <c:pt idx="526">
                  <c:v>42862.7384</c:v>
                </c:pt>
                <c:pt idx="527">
                  <c:v>42862.8408</c:v>
                </c:pt>
                <c:pt idx="528">
                  <c:v>42862.9432</c:v>
                </c:pt>
                <c:pt idx="529">
                  <c:v>42863.0456</c:v>
                </c:pt>
                <c:pt idx="530">
                  <c:v>42863.148</c:v>
                </c:pt>
                <c:pt idx="531">
                  <c:v>42863.2504</c:v>
                </c:pt>
                <c:pt idx="532">
                  <c:v>42863.3528</c:v>
                </c:pt>
                <c:pt idx="533">
                  <c:v>42863.4552</c:v>
                </c:pt>
                <c:pt idx="534">
                  <c:v>42863.5576</c:v>
                </c:pt>
                <c:pt idx="535">
                  <c:v>42863.66</c:v>
                </c:pt>
                <c:pt idx="536">
                  <c:v>42863.7624</c:v>
                </c:pt>
                <c:pt idx="537">
                  <c:v>42863.8648</c:v>
                </c:pt>
                <c:pt idx="538">
                  <c:v>42863.9672</c:v>
                </c:pt>
                <c:pt idx="539">
                  <c:v>42864.0696</c:v>
                </c:pt>
                <c:pt idx="540">
                  <c:v>42864.172</c:v>
                </c:pt>
                <c:pt idx="541">
                  <c:v>42864.2744</c:v>
                </c:pt>
                <c:pt idx="542">
                  <c:v>42864.3768</c:v>
                </c:pt>
                <c:pt idx="543">
                  <c:v>42864.4792</c:v>
                </c:pt>
                <c:pt idx="544">
                  <c:v>42864.5816</c:v>
                </c:pt>
                <c:pt idx="545">
                  <c:v>42864.684</c:v>
                </c:pt>
                <c:pt idx="546">
                  <c:v>42864.7864</c:v>
                </c:pt>
                <c:pt idx="547">
                  <c:v>42864.8888</c:v>
                </c:pt>
                <c:pt idx="548">
                  <c:v>42864.9912</c:v>
                </c:pt>
                <c:pt idx="549">
                  <c:v>42865.0936</c:v>
                </c:pt>
                <c:pt idx="550">
                  <c:v>42865.196</c:v>
                </c:pt>
                <c:pt idx="551">
                  <c:v>42865.2984</c:v>
                </c:pt>
                <c:pt idx="552">
                  <c:v>42865.4008</c:v>
                </c:pt>
                <c:pt idx="553">
                  <c:v>42865.5032</c:v>
                </c:pt>
                <c:pt idx="554">
                  <c:v>42865.6056</c:v>
                </c:pt>
                <c:pt idx="555">
                  <c:v>42865.708</c:v>
                </c:pt>
                <c:pt idx="556">
                  <c:v>42865.8104</c:v>
                </c:pt>
                <c:pt idx="557">
                  <c:v>42865.9128</c:v>
                </c:pt>
                <c:pt idx="558">
                  <c:v>42866.0152</c:v>
                </c:pt>
                <c:pt idx="559">
                  <c:v>42866.1176</c:v>
                </c:pt>
                <c:pt idx="560">
                  <c:v>42866.22</c:v>
                </c:pt>
                <c:pt idx="561">
                  <c:v>42866.3224</c:v>
                </c:pt>
                <c:pt idx="562">
                  <c:v>42866.4248</c:v>
                </c:pt>
                <c:pt idx="563">
                  <c:v>42866.5272</c:v>
                </c:pt>
                <c:pt idx="564">
                  <c:v>42866.6296</c:v>
                </c:pt>
                <c:pt idx="565">
                  <c:v>42866.732</c:v>
                </c:pt>
                <c:pt idx="566">
                  <c:v>42866.8344</c:v>
                </c:pt>
                <c:pt idx="567">
                  <c:v>42866.9368</c:v>
                </c:pt>
                <c:pt idx="568">
                  <c:v>42867.0392</c:v>
                </c:pt>
                <c:pt idx="569">
                  <c:v>42867.1416</c:v>
                </c:pt>
                <c:pt idx="570">
                  <c:v>42867.244</c:v>
                </c:pt>
                <c:pt idx="571">
                  <c:v>42867.3464</c:v>
                </c:pt>
                <c:pt idx="572">
                  <c:v>42867.4488</c:v>
                </c:pt>
                <c:pt idx="573">
                  <c:v>42867.5512</c:v>
                </c:pt>
                <c:pt idx="574">
                  <c:v>42867.6536</c:v>
                </c:pt>
                <c:pt idx="575">
                  <c:v>42867.756</c:v>
                </c:pt>
                <c:pt idx="576">
                  <c:v>42867.8584</c:v>
                </c:pt>
                <c:pt idx="577">
                  <c:v>42867.9608</c:v>
                </c:pt>
                <c:pt idx="578">
                  <c:v>42868.0632</c:v>
                </c:pt>
                <c:pt idx="579">
                  <c:v>42868.1656</c:v>
                </c:pt>
                <c:pt idx="580">
                  <c:v>42868.268</c:v>
                </c:pt>
                <c:pt idx="581">
                  <c:v>42868.3704</c:v>
                </c:pt>
                <c:pt idx="582">
                  <c:v>42868.4728</c:v>
                </c:pt>
                <c:pt idx="583">
                  <c:v>42868.5752</c:v>
                </c:pt>
                <c:pt idx="584">
                  <c:v>42868.6776</c:v>
                </c:pt>
                <c:pt idx="585">
                  <c:v>42868.78</c:v>
                </c:pt>
                <c:pt idx="586">
                  <c:v>42868.8824</c:v>
                </c:pt>
                <c:pt idx="587">
                  <c:v>42868.9848</c:v>
                </c:pt>
                <c:pt idx="588">
                  <c:v>42869.0872</c:v>
                </c:pt>
                <c:pt idx="589">
                  <c:v>42869.1896</c:v>
                </c:pt>
                <c:pt idx="590">
                  <c:v>42869.29199999999</c:v>
                </c:pt>
                <c:pt idx="591">
                  <c:v>42869.3944</c:v>
                </c:pt>
                <c:pt idx="592">
                  <c:v>42869.4968</c:v>
                </c:pt>
                <c:pt idx="593">
                  <c:v>42869.5992</c:v>
                </c:pt>
                <c:pt idx="594">
                  <c:v>42869.7016</c:v>
                </c:pt>
                <c:pt idx="595">
                  <c:v>42869.804</c:v>
                </c:pt>
                <c:pt idx="596">
                  <c:v>42869.9064</c:v>
                </c:pt>
                <c:pt idx="597">
                  <c:v>42870.0088</c:v>
                </c:pt>
                <c:pt idx="598">
                  <c:v>42870.1112</c:v>
                </c:pt>
                <c:pt idx="599">
                  <c:v>42870.2136</c:v>
                </c:pt>
                <c:pt idx="600">
                  <c:v>42870.316</c:v>
                </c:pt>
                <c:pt idx="601">
                  <c:v>42870.4184</c:v>
                </c:pt>
                <c:pt idx="602">
                  <c:v>42870.5208</c:v>
                </c:pt>
                <c:pt idx="603">
                  <c:v>42870.62319999999</c:v>
                </c:pt>
                <c:pt idx="604">
                  <c:v>42870.7256</c:v>
                </c:pt>
                <c:pt idx="605">
                  <c:v>42870.828</c:v>
                </c:pt>
                <c:pt idx="606">
                  <c:v>42870.9304</c:v>
                </c:pt>
                <c:pt idx="607">
                  <c:v>42871.0328</c:v>
                </c:pt>
                <c:pt idx="608">
                  <c:v>42871.1352</c:v>
                </c:pt>
                <c:pt idx="609">
                  <c:v>42871.2376</c:v>
                </c:pt>
                <c:pt idx="610">
                  <c:v>42871.34</c:v>
                </c:pt>
                <c:pt idx="611">
                  <c:v>42871.4424</c:v>
                </c:pt>
                <c:pt idx="612">
                  <c:v>42871.5448</c:v>
                </c:pt>
                <c:pt idx="613">
                  <c:v>42871.6472</c:v>
                </c:pt>
                <c:pt idx="614">
                  <c:v>42871.7496</c:v>
                </c:pt>
                <c:pt idx="615">
                  <c:v>42871.852</c:v>
                </c:pt>
                <c:pt idx="616">
                  <c:v>42871.9544</c:v>
                </c:pt>
                <c:pt idx="617">
                  <c:v>42872.0568</c:v>
                </c:pt>
                <c:pt idx="618">
                  <c:v>42872.1592</c:v>
                </c:pt>
                <c:pt idx="619">
                  <c:v>42872.2616</c:v>
                </c:pt>
                <c:pt idx="620">
                  <c:v>42872.364</c:v>
                </c:pt>
                <c:pt idx="621">
                  <c:v>42872.4664</c:v>
                </c:pt>
                <c:pt idx="622">
                  <c:v>42872.5688</c:v>
                </c:pt>
                <c:pt idx="623">
                  <c:v>42872.6712</c:v>
                </c:pt>
                <c:pt idx="624">
                  <c:v>42872.7736</c:v>
                </c:pt>
                <c:pt idx="625">
                  <c:v>42872.876</c:v>
                </c:pt>
                <c:pt idx="626">
                  <c:v>42872.9784</c:v>
                </c:pt>
                <c:pt idx="627">
                  <c:v>42873.0808</c:v>
                </c:pt>
                <c:pt idx="628">
                  <c:v>42873.1832</c:v>
                </c:pt>
                <c:pt idx="629">
                  <c:v>42873.2856</c:v>
                </c:pt>
                <c:pt idx="630">
                  <c:v>42873.388</c:v>
                </c:pt>
                <c:pt idx="631">
                  <c:v>42873.4904</c:v>
                </c:pt>
                <c:pt idx="632">
                  <c:v>42873.5928</c:v>
                </c:pt>
                <c:pt idx="633">
                  <c:v>42873.69519999999</c:v>
                </c:pt>
                <c:pt idx="634">
                  <c:v>42873.7976</c:v>
                </c:pt>
                <c:pt idx="635">
                  <c:v>42873.9</c:v>
                </c:pt>
                <c:pt idx="636">
                  <c:v>42874.0024</c:v>
                </c:pt>
                <c:pt idx="637">
                  <c:v>42874.1048</c:v>
                </c:pt>
                <c:pt idx="638">
                  <c:v>42874.2072</c:v>
                </c:pt>
                <c:pt idx="639">
                  <c:v>42874.3096</c:v>
                </c:pt>
                <c:pt idx="640">
                  <c:v>42874.412</c:v>
                </c:pt>
                <c:pt idx="641">
                  <c:v>42874.5144</c:v>
                </c:pt>
                <c:pt idx="642">
                  <c:v>42874.6168</c:v>
                </c:pt>
                <c:pt idx="643">
                  <c:v>42874.7192</c:v>
                </c:pt>
                <c:pt idx="644">
                  <c:v>42874.8216</c:v>
                </c:pt>
                <c:pt idx="645">
                  <c:v>42874.924</c:v>
                </c:pt>
                <c:pt idx="646">
                  <c:v>42875.0264</c:v>
                </c:pt>
                <c:pt idx="647">
                  <c:v>42875.1288</c:v>
                </c:pt>
                <c:pt idx="648">
                  <c:v>42875.23119999999</c:v>
                </c:pt>
                <c:pt idx="649">
                  <c:v>42875.3336</c:v>
                </c:pt>
                <c:pt idx="650">
                  <c:v>42875.436</c:v>
                </c:pt>
                <c:pt idx="651">
                  <c:v>42875.5384</c:v>
                </c:pt>
                <c:pt idx="652">
                  <c:v>42875.6408</c:v>
                </c:pt>
                <c:pt idx="653">
                  <c:v>42875.7432</c:v>
                </c:pt>
                <c:pt idx="654">
                  <c:v>42875.8456</c:v>
                </c:pt>
                <c:pt idx="655">
                  <c:v>42875.948</c:v>
                </c:pt>
                <c:pt idx="656">
                  <c:v>42876.0504</c:v>
                </c:pt>
                <c:pt idx="657">
                  <c:v>42876.1528</c:v>
                </c:pt>
                <c:pt idx="658">
                  <c:v>42876.2552</c:v>
                </c:pt>
                <c:pt idx="659">
                  <c:v>42876.3576</c:v>
                </c:pt>
                <c:pt idx="660">
                  <c:v>42876.46</c:v>
                </c:pt>
                <c:pt idx="661">
                  <c:v>42876.5624</c:v>
                </c:pt>
                <c:pt idx="662">
                  <c:v>42876.6648</c:v>
                </c:pt>
                <c:pt idx="663">
                  <c:v>42876.76719999999</c:v>
                </c:pt>
                <c:pt idx="664">
                  <c:v>42876.8696</c:v>
                </c:pt>
                <c:pt idx="665">
                  <c:v>42876.972</c:v>
                </c:pt>
                <c:pt idx="666">
                  <c:v>42877.0744</c:v>
                </c:pt>
                <c:pt idx="667">
                  <c:v>42877.1768</c:v>
                </c:pt>
                <c:pt idx="668">
                  <c:v>42877.2792</c:v>
                </c:pt>
                <c:pt idx="669">
                  <c:v>42877.3816</c:v>
                </c:pt>
                <c:pt idx="670">
                  <c:v>42877.484</c:v>
                </c:pt>
                <c:pt idx="671">
                  <c:v>42877.5864</c:v>
                </c:pt>
                <c:pt idx="672">
                  <c:v>42877.6888</c:v>
                </c:pt>
                <c:pt idx="673">
                  <c:v>42877.79119999999</c:v>
                </c:pt>
                <c:pt idx="674">
                  <c:v>42877.8936</c:v>
                </c:pt>
                <c:pt idx="675">
                  <c:v>42877.996</c:v>
                </c:pt>
                <c:pt idx="676">
                  <c:v>42878.0984</c:v>
                </c:pt>
                <c:pt idx="677">
                  <c:v>42878.2008</c:v>
                </c:pt>
                <c:pt idx="678">
                  <c:v>42878.3032</c:v>
                </c:pt>
                <c:pt idx="679">
                  <c:v>42878.4056</c:v>
                </c:pt>
                <c:pt idx="680">
                  <c:v>42878.508</c:v>
                </c:pt>
                <c:pt idx="681">
                  <c:v>42878.6104</c:v>
                </c:pt>
                <c:pt idx="682">
                  <c:v>42878.7128</c:v>
                </c:pt>
                <c:pt idx="683">
                  <c:v>42878.8152</c:v>
                </c:pt>
                <c:pt idx="684">
                  <c:v>42878.9176</c:v>
                </c:pt>
                <c:pt idx="685">
                  <c:v>42879.02</c:v>
                </c:pt>
                <c:pt idx="686">
                  <c:v>42879.1224</c:v>
                </c:pt>
                <c:pt idx="687">
                  <c:v>42879.2248</c:v>
                </c:pt>
                <c:pt idx="688">
                  <c:v>42879.3272</c:v>
                </c:pt>
                <c:pt idx="689">
                  <c:v>42879.4296</c:v>
                </c:pt>
                <c:pt idx="690">
                  <c:v>42879.532</c:v>
                </c:pt>
                <c:pt idx="691">
                  <c:v>42879.6344</c:v>
                </c:pt>
                <c:pt idx="692">
                  <c:v>42879.7368</c:v>
                </c:pt>
                <c:pt idx="693">
                  <c:v>42879.8392</c:v>
                </c:pt>
                <c:pt idx="694">
                  <c:v>42879.9416</c:v>
                </c:pt>
                <c:pt idx="695">
                  <c:v>42880.044</c:v>
                </c:pt>
                <c:pt idx="696">
                  <c:v>42880.1464</c:v>
                </c:pt>
                <c:pt idx="697">
                  <c:v>42880.2488</c:v>
                </c:pt>
                <c:pt idx="698">
                  <c:v>42880.3512</c:v>
                </c:pt>
                <c:pt idx="699">
                  <c:v>42880.4536</c:v>
                </c:pt>
                <c:pt idx="700">
                  <c:v>42880.556</c:v>
                </c:pt>
                <c:pt idx="701">
                  <c:v>42880.6584</c:v>
                </c:pt>
                <c:pt idx="702">
                  <c:v>42880.7608</c:v>
                </c:pt>
                <c:pt idx="703">
                  <c:v>42880.8632</c:v>
                </c:pt>
                <c:pt idx="704">
                  <c:v>42880.9656</c:v>
                </c:pt>
                <c:pt idx="705">
                  <c:v>42881.068</c:v>
                </c:pt>
                <c:pt idx="706">
                  <c:v>42881.1704</c:v>
                </c:pt>
                <c:pt idx="707">
                  <c:v>42881.2728</c:v>
                </c:pt>
                <c:pt idx="708">
                  <c:v>42881.3752</c:v>
                </c:pt>
                <c:pt idx="709">
                  <c:v>42881.4776</c:v>
                </c:pt>
                <c:pt idx="710">
                  <c:v>42881.58</c:v>
                </c:pt>
                <c:pt idx="711">
                  <c:v>42881.6824</c:v>
                </c:pt>
                <c:pt idx="712">
                  <c:v>42881.7848</c:v>
                </c:pt>
                <c:pt idx="713">
                  <c:v>42881.8872</c:v>
                </c:pt>
                <c:pt idx="714">
                  <c:v>42881.9896</c:v>
                </c:pt>
                <c:pt idx="715">
                  <c:v>42882.092</c:v>
                </c:pt>
                <c:pt idx="716">
                  <c:v>42882.1944</c:v>
                </c:pt>
                <c:pt idx="717">
                  <c:v>42882.2968</c:v>
                </c:pt>
                <c:pt idx="718">
                  <c:v>42882.3992</c:v>
                </c:pt>
                <c:pt idx="719">
                  <c:v>42882.5016</c:v>
                </c:pt>
                <c:pt idx="720">
                  <c:v>42882.604</c:v>
                </c:pt>
                <c:pt idx="721">
                  <c:v>42882.7064</c:v>
                </c:pt>
                <c:pt idx="722">
                  <c:v>42882.8088</c:v>
                </c:pt>
                <c:pt idx="723">
                  <c:v>42882.9112</c:v>
                </c:pt>
                <c:pt idx="724">
                  <c:v>42883.0136</c:v>
                </c:pt>
                <c:pt idx="725">
                  <c:v>42883.116</c:v>
                </c:pt>
                <c:pt idx="726">
                  <c:v>42883.2184</c:v>
                </c:pt>
                <c:pt idx="727">
                  <c:v>42883.3208</c:v>
                </c:pt>
                <c:pt idx="728">
                  <c:v>42883.4232</c:v>
                </c:pt>
                <c:pt idx="729">
                  <c:v>42883.5256</c:v>
                </c:pt>
                <c:pt idx="730">
                  <c:v>42883.628</c:v>
                </c:pt>
                <c:pt idx="731">
                  <c:v>42883.7304</c:v>
                </c:pt>
                <c:pt idx="732">
                  <c:v>42883.8328</c:v>
                </c:pt>
                <c:pt idx="733">
                  <c:v>42883.9352</c:v>
                </c:pt>
                <c:pt idx="734">
                  <c:v>42884.0376</c:v>
                </c:pt>
                <c:pt idx="735">
                  <c:v>42884.14</c:v>
                </c:pt>
                <c:pt idx="736">
                  <c:v>42884.2424</c:v>
                </c:pt>
                <c:pt idx="737">
                  <c:v>42884.3448</c:v>
                </c:pt>
                <c:pt idx="738">
                  <c:v>42884.4472</c:v>
                </c:pt>
                <c:pt idx="739">
                  <c:v>42884.5496</c:v>
                </c:pt>
                <c:pt idx="740">
                  <c:v>42884.652</c:v>
                </c:pt>
                <c:pt idx="741">
                  <c:v>42884.7544</c:v>
                </c:pt>
                <c:pt idx="742">
                  <c:v>42884.8568</c:v>
                </c:pt>
                <c:pt idx="743">
                  <c:v>42884.9592</c:v>
                </c:pt>
                <c:pt idx="744">
                  <c:v>42885.0616</c:v>
                </c:pt>
                <c:pt idx="745">
                  <c:v>42885.164</c:v>
                </c:pt>
                <c:pt idx="746">
                  <c:v>42885.2664</c:v>
                </c:pt>
                <c:pt idx="747">
                  <c:v>42885.3688</c:v>
                </c:pt>
                <c:pt idx="748">
                  <c:v>42885.4712</c:v>
                </c:pt>
                <c:pt idx="749">
                  <c:v>42885.5736</c:v>
                </c:pt>
                <c:pt idx="750">
                  <c:v>42885.676</c:v>
                </c:pt>
                <c:pt idx="751">
                  <c:v>42885.7784</c:v>
                </c:pt>
                <c:pt idx="752">
                  <c:v>42885.8808</c:v>
                </c:pt>
                <c:pt idx="753">
                  <c:v>42885.9832</c:v>
                </c:pt>
                <c:pt idx="754">
                  <c:v>42886.0856</c:v>
                </c:pt>
                <c:pt idx="755">
                  <c:v>42886.188</c:v>
                </c:pt>
                <c:pt idx="756">
                  <c:v>42886.2904</c:v>
                </c:pt>
                <c:pt idx="757">
                  <c:v>42886.3928</c:v>
                </c:pt>
                <c:pt idx="758">
                  <c:v>42886.4952</c:v>
                </c:pt>
                <c:pt idx="759">
                  <c:v>42886.5976</c:v>
                </c:pt>
                <c:pt idx="760">
                  <c:v>42886.7</c:v>
                </c:pt>
                <c:pt idx="761">
                  <c:v>42886.8024</c:v>
                </c:pt>
                <c:pt idx="762">
                  <c:v>42886.9048</c:v>
                </c:pt>
                <c:pt idx="763">
                  <c:v>42887.0072</c:v>
                </c:pt>
                <c:pt idx="764">
                  <c:v>42887.1096</c:v>
                </c:pt>
                <c:pt idx="765">
                  <c:v>42887.212</c:v>
                </c:pt>
                <c:pt idx="766">
                  <c:v>42887.3144</c:v>
                </c:pt>
                <c:pt idx="767">
                  <c:v>42887.4168</c:v>
                </c:pt>
                <c:pt idx="768">
                  <c:v>42887.5192</c:v>
                </c:pt>
                <c:pt idx="769">
                  <c:v>42887.6216</c:v>
                </c:pt>
                <c:pt idx="770">
                  <c:v>42887.72399999999</c:v>
                </c:pt>
                <c:pt idx="771">
                  <c:v>42887.8264</c:v>
                </c:pt>
                <c:pt idx="772">
                  <c:v>42887.9288</c:v>
                </c:pt>
                <c:pt idx="773">
                  <c:v>42888.0312</c:v>
                </c:pt>
                <c:pt idx="774">
                  <c:v>42888.1336</c:v>
                </c:pt>
                <c:pt idx="775">
                  <c:v>42888.236</c:v>
                </c:pt>
                <c:pt idx="776">
                  <c:v>42888.3384</c:v>
                </c:pt>
                <c:pt idx="777">
                  <c:v>42888.4408</c:v>
                </c:pt>
                <c:pt idx="778">
                  <c:v>42888.5432</c:v>
                </c:pt>
                <c:pt idx="779">
                  <c:v>42888.6456</c:v>
                </c:pt>
                <c:pt idx="780">
                  <c:v>42888.748</c:v>
                </c:pt>
                <c:pt idx="781">
                  <c:v>42888.8504</c:v>
                </c:pt>
                <c:pt idx="782">
                  <c:v>42888.9528</c:v>
                </c:pt>
                <c:pt idx="783">
                  <c:v>42889.0552</c:v>
                </c:pt>
                <c:pt idx="784">
                  <c:v>42889.1576</c:v>
                </c:pt>
                <c:pt idx="785">
                  <c:v>42889.26</c:v>
                </c:pt>
                <c:pt idx="786">
                  <c:v>42889.3624</c:v>
                </c:pt>
                <c:pt idx="787">
                  <c:v>42889.4648</c:v>
                </c:pt>
                <c:pt idx="788">
                  <c:v>42889.5672</c:v>
                </c:pt>
                <c:pt idx="789">
                  <c:v>42889.6696</c:v>
                </c:pt>
                <c:pt idx="790">
                  <c:v>42889.772</c:v>
                </c:pt>
                <c:pt idx="791">
                  <c:v>42889.8744</c:v>
                </c:pt>
                <c:pt idx="792">
                  <c:v>42889.9768</c:v>
                </c:pt>
                <c:pt idx="793">
                  <c:v>42890.0792</c:v>
                </c:pt>
                <c:pt idx="794">
                  <c:v>42890.1816</c:v>
                </c:pt>
                <c:pt idx="795">
                  <c:v>42890.284</c:v>
                </c:pt>
                <c:pt idx="796">
                  <c:v>42890.3864</c:v>
                </c:pt>
                <c:pt idx="797">
                  <c:v>42890.4888</c:v>
                </c:pt>
                <c:pt idx="798">
                  <c:v>42890.5912</c:v>
                </c:pt>
                <c:pt idx="799">
                  <c:v>42890.6936</c:v>
                </c:pt>
                <c:pt idx="800">
                  <c:v>42890.79599999999</c:v>
                </c:pt>
                <c:pt idx="801">
                  <c:v>42890.8984</c:v>
                </c:pt>
                <c:pt idx="802">
                  <c:v>42891.0008</c:v>
                </c:pt>
                <c:pt idx="803">
                  <c:v>42891.1032</c:v>
                </c:pt>
                <c:pt idx="804">
                  <c:v>42891.2056</c:v>
                </c:pt>
                <c:pt idx="805">
                  <c:v>42891.308</c:v>
                </c:pt>
                <c:pt idx="806">
                  <c:v>42891.4104</c:v>
                </c:pt>
                <c:pt idx="807">
                  <c:v>42891.5128</c:v>
                </c:pt>
                <c:pt idx="808">
                  <c:v>42891.6152</c:v>
                </c:pt>
                <c:pt idx="809">
                  <c:v>42891.7176</c:v>
                </c:pt>
                <c:pt idx="810">
                  <c:v>42891.82</c:v>
                </c:pt>
                <c:pt idx="811">
                  <c:v>42891.9224</c:v>
                </c:pt>
                <c:pt idx="812">
                  <c:v>42892.0248</c:v>
                </c:pt>
                <c:pt idx="813">
                  <c:v>42892.1272</c:v>
                </c:pt>
                <c:pt idx="814">
                  <c:v>42892.2296</c:v>
                </c:pt>
                <c:pt idx="815">
                  <c:v>42892.332</c:v>
                </c:pt>
                <c:pt idx="816">
                  <c:v>42892.4344</c:v>
                </c:pt>
                <c:pt idx="817">
                  <c:v>42892.5368</c:v>
                </c:pt>
                <c:pt idx="818">
                  <c:v>42892.6392</c:v>
                </c:pt>
                <c:pt idx="819">
                  <c:v>42892.7416</c:v>
                </c:pt>
                <c:pt idx="820">
                  <c:v>42892.844</c:v>
                </c:pt>
                <c:pt idx="821">
                  <c:v>42892.9464</c:v>
                </c:pt>
                <c:pt idx="822">
                  <c:v>42893.0488</c:v>
                </c:pt>
                <c:pt idx="823">
                  <c:v>42893.1512</c:v>
                </c:pt>
                <c:pt idx="824">
                  <c:v>42893.2536</c:v>
                </c:pt>
                <c:pt idx="825">
                  <c:v>42893.356</c:v>
                </c:pt>
                <c:pt idx="826">
                  <c:v>42893.4584</c:v>
                </c:pt>
                <c:pt idx="827">
                  <c:v>42893.5608</c:v>
                </c:pt>
                <c:pt idx="828">
                  <c:v>42893.6632</c:v>
                </c:pt>
                <c:pt idx="829">
                  <c:v>42893.7656</c:v>
                </c:pt>
                <c:pt idx="830">
                  <c:v>42893.868</c:v>
                </c:pt>
                <c:pt idx="831">
                  <c:v>42893.9704</c:v>
                </c:pt>
                <c:pt idx="832">
                  <c:v>42894.0728</c:v>
                </c:pt>
                <c:pt idx="833">
                  <c:v>42894.1752</c:v>
                </c:pt>
                <c:pt idx="834">
                  <c:v>42894.2776</c:v>
                </c:pt>
                <c:pt idx="835">
                  <c:v>42894.38</c:v>
                </c:pt>
                <c:pt idx="836">
                  <c:v>42894.4824</c:v>
                </c:pt>
                <c:pt idx="837">
                  <c:v>42894.5848</c:v>
                </c:pt>
                <c:pt idx="838">
                  <c:v>42894.6872</c:v>
                </c:pt>
                <c:pt idx="839">
                  <c:v>42894.7896</c:v>
                </c:pt>
                <c:pt idx="840">
                  <c:v>42894.892</c:v>
                </c:pt>
                <c:pt idx="841">
                  <c:v>42894.9944</c:v>
                </c:pt>
                <c:pt idx="842">
                  <c:v>42895.0968</c:v>
                </c:pt>
                <c:pt idx="843">
                  <c:v>42895.1992</c:v>
                </c:pt>
                <c:pt idx="844">
                  <c:v>42895.3016</c:v>
                </c:pt>
                <c:pt idx="845">
                  <c:v>42895.404</c:v>
                </c:pt>
                <c:pt idx="846">
                  <c:v>42895.5064</c:v>
                </c:pt>
                <c:pt idx="847">
                  <c:v>42895.6088</c:v>
                </c:pt>
                <c:pt idx="848">
                  <c:v>42895.7112</c:v>
                </c:pt>
                <c:pt idx="849">
                  <c:v>42895.8136</c:v>
                </c:pt>
                <c:pt idx="850">
                  <c:v>42895.916</c:v>
                </c:pt>
                <c:pt idx="851">
                  <c:v>42896.0184</c:v>
                </c:pt>
                <c:pt idx="852">
                  <c:v>42896.1208</c:v>
                </c:pt>
                <c:pt idx="853">
                  <c:v>42896.22319999999</c:v>
                </c:pt>
                <c:pt idx="854">
                  <c:v>42896.3256</c:v>
                </c:pt>
                <c:pt idx="855">
                  <c:v>42896.428</c:v>
                </c:pt>
                <c:pt idx="856">
                  <c:v>42896.5304</c:v>
                </c:pt>
                <c:pt idx="857">
                  <c:v>42896.6328</c:v>
                </c:pt>
                <c:pt idx="858">
                  <c:v>42896.7352</c:v>
                </c:pt>
                <c:pt idx="859">
                  <c:v>42896.8376</c:v>
                </c:pt>
                <c:pt idx="860">
                  <c:v>42896.94</c:v>
                </c:pt>
                <c:pt idx="861">
                  <c:v>42897.0424</c:v>
                </c:pt>
                <c:pt idx="862">
                  <c:v>42897.1448</c:v>
                </c:pt>
                <c:pt idx="863">
                  <c:v>42897.2472</c:v>
                </c:pt>
                <c:pt idx="864">
                  <c:v>42897.3496</c:v>
                </c:pt>
                <c:pt idx="865">
                  <c:v>42897.452</c:v>
                </c:pt>
                <c:pt idx="866">
                  <c:v>42897.5544</c:v>
                </c:pt>
                <c:pt idx="867">
                  <c:v>42897.6568</c:v>
                </c:pt>
                <c:pt idx="868">
                  <c:v>42897.7592</c:v>
                </c:pt>
                <c:pt idx="869">
                  <c:v>42897.8616</c:v>
                </c:pt>
                <c:pt idx="870">
                  <c:v>42897.964</c:v>
                </c:pt>
                <c:pt idx="871">
                  <c:v>42898.0664</c:v>
                </c:pt>
                <c:pt idx="872">
                  <c:v>42898.1688</c:v>
                </c:pt>
                <c:pt idx="873">
                  <c:v>42898.2712</c:v>
                </c:pt>
                <c:pt idx="874">
                  <c:v>42898.3736</c:v>
                </c:pt>
                <c:pt idx="875">
                  <c:v>42898.476</c:v>
                </c:pt>
                <c:pt idx="876">
                  <c:v>42898.5784</c:v>
                </c:pt>
                <c:pt idx="877">
                  <c:v>42898.6808</c:v>
                </c:pt>
                <c:pt idx="878">
                  <c:v>42898.7832</c:v>
                </c:pt>
                <c:pt idx="879">
                  <c:v>42898.8856</c:v>
                </c:pt>
                <c:pt idx="880">
                  <c:v>42898.988</c:v>
                </c:pt>
                <c:pt idx="881">
                  <c:v>42899.0904</c:v>
                </c:pt>
                <c:pt idx="882">
                  <c:v>42899.1928</c:v>
                </c:pt>
                <c:pt idx="883">
                  <c:v>42899.29519999999</c:v>
                </c:pt>
                <c:pt idx="884">
                  <c:v>42899.3976</c:v>
                </c:pt>
                <c:pt idx="885">
                  <c:v>42899.5</c:v>
                </c:pt>
                <c:pt idx="886">
                  <c:v>42899.6024</c:v>
                </c:pt>
                <c:pt idx="887">
                  <c:v>42899.7048</c:v>
                </c:pt>
                <c:pt idx="888">
                  <c:v>42899.8072</c:v>
                </c:pt>
                <c:pt idx="889">
                  <c:v>42899.9096</c:v>
                </c:pt>
                <c:pt idx="890">
                  <c:v>42900.012</c:v>
                </c:pt>
                <c:pt idx="891">
                  <c:v>42900.1144</c:v>
                </c:pt>
                <c:pt idx="892">
                  <c:v>42900.2168</c:v>
                </c:pt>
                <c:pt idx="893">
                  <c:v>42900.3192</c:v>
                </c:pt>
                <c:pt idx="894">
                  <c:v>42900.4216</c:v>
                </c:pt>
                <c:pt idx="895">
                  <c:v>42900.524</c:v>
                </c:pt>
                <c:pt idx="896">
                  <c:v>42900.6264</c:v>
                </c:pt>
                <c:pt idx="897">
                  <c:v>42900.7288</c:v>
                </c:pt>
                <c:pt idx="898">
                  <c:v>42900.8312</c:v>
                </c:pt>
                <c:pt idx="899">
                  <c:v>42900.9336</c:v>
                </c:pt>
                <c:pt idx="900">
                  <c:v>42901.036</c:v>
                </c:pt>
                <c:pt idx="901">
                  <c:v>42901.1384</c:v>
                </c:pt>
                <c:pt idx="902">
                  <c:v>42901.2408</c:v>
                </c:pt>
                <c:pt idx="903">
                  <c:v>42901.3432</c:v>
                </c:pt>
                <c:pt idx="904">
                  <c:v>42901.4456</c:v>
                </c:pt>
                <c:pt idx="905">
                  <c:v>42901.548</c:v>
                </c:pt>
                <c:pt idx="906">
                  <c:v>42901.6504</c:v>
                </c:pt>
                <c:pt idx="907">
                  <c:v>42901.7528</c:v>
                </c:pt>
                <c:pt idx="908">
                  <c:v>42901.8552</c:v>
                </c:pt>
                <c:pt idx="909">
                  <c:v>42901.9576</c:v>
                </c:pt>
                <c:pt idx="910">
                  <c:v>42902.06</c:v>
                </c:pt>
                <c:pt idx="911">
                  <c:v>42902.1624</c:v>
                </c:pt>
                <c:pt idx="912">
                  <c:v>42902.2648</c:v>
                </c:pt>
                <c:pt idx="913">
                  <c:v>42902.3672</c:v>
                </c:pt>
                <c:pt idx="914">
                  <c:v>42902.4696</c:v>
                </c:pt>
                <c:pt idx="915">
                  <c:v>42902.572</c:v>
                </c:pt>
                <c:pt idx="916">
                  <c:v>42902.6744</c:v>
                </c:pt>
                <c:pt idx="917">
                  <c:v>42902.7768</c:v>
                </c:pt>
                <c:pt idx="918">
                  <c:v>42902.8792</c:v>
                </c:pt>
                <c:pt idx="919">
                  <c:v>42902.9816</c:v>
                </c:pt>
                <c:pt idx="920">
                  <c:v>42903.084</c:v>
                </c:pt>
                <c:pt idx="921">
                  <c:v>42903.1864</c:v>
                </c:pt>
                <c:pt idx="922">
                  <c:v>42903.2888</c:v>
                </c:pt>
                <c:pt idx="923">
                  <c:v>42903.3912</c:v>
                </c:pt>
                <c:pt idx="924">
                  <c:v>42903.4936</c:v>
                </c:pt>
                <c:pt idx="925">
                  <c:v>42903.596</c:v>
                </c:pt>
                <c:pt idx="926">
                  <c:v>42903.6984</c:v>
                </c:pt>
                <c:pt idx="927">
                  <c:v>42903.8008</c:v>
                </c:pt>
                <c:pt idx="928">
                  <c:v>42903.9032</c:v>
                </c:pt>
                <c:pt idx="929">
                  <c:v>42904.0056</c:v>
                </c:pt>
                <c:pt idx="930">
                  <c:v>42904.108</c:v>
                </c:pt>
                <c:pt idx="931">
                  <c:v>42904.2104</c:v>
                </c:pt>
                <c:pt idx="932">
                  <c:v>42904.3128</c:v>
                </c:pt>
                <c:pt idx="933">
                  <c:v>42904.4152</c:v>
                </c:pt>
                <c:pt idx="934">
                  <c:v>42904.5176</c:v>
                </c:pt>
                <c:pt idx="935">
                  <c:v>42904.62</c:v>
                </c:pt>
                <c:pt idx="936">
                  <c:v>42904.7224</c:v>
                </c:pt>
                <c:pt idx="937">
                  <c:v>42904.8248</c:v>
                </c:pt>
                <c:pt idx="938">
                  <c:v>42904.9272</c:v>
                </c:pt>
                <c:pt idx="939">
                  <c:v>42905.0296</c:v>
                </c:pt>
                <c:pt idx="940">
                  <c:v>42905.132</c:v>
                </c:pt>
                <c:pt idx="941">
                  <c:v>42905.2344</c:v>
                </c:pt>
                <c:pt idx="942">
                  <c:v>42905.3368</c:v>
                </c:pt>
                <c:pt idx="943">
                  <c:v>42905.4392</c:v>
                </c:pt>
                <c:pt idx="944">
                  <c:v>42905.5416</c:v>
                </c:pt>
                <c:pt idx="945">
                  <c:v>42905.644</c:v>
                </c:pt>
                <c:pt idx="946">
                  <c:v>42905.7464</c:v>
                </c:pt>
                <c:pt idx="947">
                  <c:v>42905.8488</c:v>
                </c:pt>
                <c:pt idx="948">
                  <c:v>42905.9512</c:v>
                </c:pt>
                <c:pt idx="949">
                  <c:v>42906.0536</c:v>
                </c:pt>
                <c:pt idx="950">
                  <c:v>42906.156</c:v>
                </c:pt>
                <c:pt idx="951">
                  <c:v>42906.2584</c:v>
                </c:pt>
                <c:pt idx="952">
                  <c:v>42906.3608</c:v>
                </c:pt>
                <c:pt idx="953">
                  <c:v>42906.4632</c:v>
                </c:pt>
                <c:pt idx="954">
                  <c:v>42906.5656</c:v>
                </c:pt>
                <c:pt idx="955">
                  <c:v>42906.668</c:v>
                </c:pt>
                <c:pt idx="956">
                  <c:v>42906.7704</c:v>
                </c:pt>
                <c:pt idx="957">
                  <c:v>42906.8728</c:v>
                </c:pt>
                <c:pt idx="958">
                  <c:v>42906.9752</c:v>
                </c:pt>
                <c:pt idx="959">
                  <c:v>42907.0776</c:v>
                </c:pt>
                <c:pt idx="960">
                  <c:v>42907.18</c:v>
                </c:pt>
                <c:pt idx="961">
                  <c:v>42907.2824</c:v>
                </c:pt>
                <c:pt idx="962">
                  <c:v>42907.3848</c:v>
                </c:pt>
                <c:pt idx="963">
                  <c:v>42907.4872</c:v>
                </c:pt>
                <c:pt idx="964">
                  <c:v>42907.5896</c:v>
                </c:pt>
                <c:pt idx="965">
                  <c:v>42907.692</c:v>
                </c:pt>
                <c:pt idx="966">
                  <c:v>42907.7944</c:v>
                </c:pt>
                <c:pt idx="967">
                  <c:v>42907.8968</c:v>
                </c:pt>
                <c:pt idx="968">
                  <c:v>42907.9992</c:v>
                </c:pt>
                <c:pt idx="969">
                  <c:v>42908.1016</c:v>
                </c:pt>
                <c:pt idx="970">
                  <c:v>42908.204</c:v>
                </c:pt>
                <c:pt idx="971">
                  <c:v>42908.3064</c:v>
                </c:pt>
                <c:pt idx="972">
                  <c:v>42908.4088</c:v>
                </c:pt>
                <c:pt idx="973">
                  <c:v>42908.5112</c:v>
                </c:pt>
                <c:pt idx="974">
                  <c:v>42908.6136</c:v>
                </c:pt>
                <c:pt idx="975">
                  <c:v>42908.716</c:v>
                </c:pt>
                <c:pt idx="976">
                  <c:v>42908.8184</c:v>
                </c:pt>
                <c:pt idx="977">
                  <c:v>42908.9208</c:v>
                </c:pt>
                <c:pt idx="978">
                  <c:v>42909.0232</c:v>
                </c:pt>
                <c:pt idx="979">
                  <c:v>42909.1256</c:v>
                </c:pt>
                <c:pt idx="980">
                  <c:v>42909.228</c:v>
                </c:pt>
                <c:pt idx="981">
                  <c:v>42909.3304</c:v>
                </c:pt>
                <c:pt idx="982">
                  <c:v>42909.4328</c:v>
                </c:pt>
                <c:pt idx="983">
                  <c:v>42909.5352</c:v>
                </c:pt>
                <c:pt idx="984">
                  <c:v>42909.6376</c:v>
                </c:pt>
                <c:pt idx="985">
                  <c:v>42909.74</c:v>
                </c:pt>
                <c:pt idx="986">
                  <c:v>42909.8424</c:v>
                </c:pt>
                <c:pt idx="987">
                  <c:v>42909.9448</c:v>
                </c:pt>
                <c:pt idx="988">
                  <c:v>42910.0472</c:v>
                </c:pt>
                <c:pt idx="989">
                  <c:v>42910.1496</c:v>
                </c:pt>
                <c:pt idx="990">
                  <c:v>42910.252</c:v>
                </c:pt>
                <c:pt idx="991">
                  <c:v>42910.3544</c:v>
                </c:pt>
                <c:pt idx="992">
                  <c:v>42910.4568</c:v>
                </c:pt>
                <c:pt idx="993">
                  <c:v>42910.5592</c:v>
                </c:pt>
                <c:pt idx="994">
                  <c:v>42910.6616</c:v>
                </c:pt>
                <c:pt idx="995">
                  <c:v>42910.764</c:v>
                </c:pt>
                <c:pt idx="996">
                  <c:v>42910.8664</c:v>
                </c:pt>
                <c:pt idx="997">
                  <c:v>42910.9688</c:v>
                </c:pt>
                <c:pt idx="998">
                  <c:v>42911.0712</c:v>
                </c:pt>
                <c:pt idx="999">
                  <c:v>42911.1736</c:v>
                </c:pt>
                <c:pt idx="1000">
                  <c:v>42911.276</c:v>
                </c:pt>
                <c:pt idx="1001">
                  <c:v>42911.3784</c:v>
                </c:pt>
                <c:pt idx="1002">
                  <c:v>42911.4808</c:v>
                </c:pt>
                <c:pt idx="1003">
                  <c:v>42911.5832</c:v>
                </c:pt>
                <c:pt idx="1004">
                  <c:v>42911.6856</c:v>
                </c:pt>
                <c:pt idx="1005">
                  <c:v>42911.788</c:v>
                </c:pt>
                <c:pt idx="1006">
                  <c:v>42911.8904</c:v>
                </c:pt>
                <c:pt idx="1007">
                  <c:v>42911.9928</c:v>
                </c:pt>
                <c:pt idx="1008">
                  <c:v>42912.0952</c:v>
                </c:pt>
                <c:pt idx="1009">
                  <c:v>42912.1976</c:v>
                </c:pt>
                <c:pt idx="1010">
                  <c:v>42912.3</c:v>
                </c:pt>
                <c:pt idx="1011">
                  <c:v>42912.4024</c:v>
                </c:pt>
                <c:pt idx="1012">
                  <c:v>42912.5048</c:v>
                </c:pt>
                <c:pt idx="1013">
                  <c:v>42912.6072</c:v>
                </c:pt>
                <c:pt idx="1014">
                  <c:v>42912.7096</c:v>
                </c:pt>
                <c:pt idx="1015">
                  <c:v>42912.812</c:v>
                </c:pt>
                <c:pt idx="1016">
                  <c:v>42912.9144</c:v>
                </c:pt>
                <c:pt idx="1017">
                  <c:v>42913.0168</c:v>
                </c:pt>
                <c:pt idx="1018">
                  <c:v>42913.1192</c:v>
                </c:pt>
                <c:pt idx="1019">
                  <c:v>42913.22159999999</c:v>
                </c:pt>
                <c:pt idx="1020">
                  <c:v>42913.324</c:v>
                </c:pt>
                <c:pt idx="1021">
                  <c:v>42913.4264</c:v>
                </c:pt>
                <c:pt idx="1022">
                  <c:v>42913.5288</c:v>
                </c:pt>
                <c:pt idx="1023">
                  <c:v>42913.6312</c:v>
                </c:pt>
                <c:pt idx="1024">
                  <c:v>42913.7336</c:v>
                </c:pt>
                <c:pt idx="1025">
                  <c:v>42913.836</c:v>
                </c:pt>
                <c:pt idx="1026">
                  <c:v>42913.9384</c:v>
                </c:pt>
                <c:pt idx="1027">
                  <c:v>42914.0408</c:v>
                </c:pt>
                <c:pt idx="1028">
                  <c:v>42914.1432</c:v>
                </c:pt>
                <c:pt idx="1029">
                  <c:v>42914.2456</c:v>
                </c:pt>
                <c:pt idx="1030">
                  <c:v>42914.348</c:v>
                </c:pt>
                <c:pt idx="1031">
                  <c:v>42914.4504</c:v>
                </c:pt>
                <c:pt idx="1032">
                  <c:v>42914.5528</c:v>
                </c:pt>
                <c:pt idx="1033">
                  <c:v>42914.6552</c:v>
                </c:pt>
                <c:pt idx="1034">
                  <c:v>42914.7576</c:v>
                </c:pt>
                <c:pt idx="1035">
                  <c:v>42914.86</c:v>
                </c:pt>
                <c:pt idx="1036">
                  <c:v>42914.9624</c:v>
                </c:pt>
                <c:pt idx="1037">
                  <c:v>42915.0648</c:v>
                </c:pt>
                <c:pt idx="1038">
                  <c:v>42915.1672</c:v>
                </c:pt>
                <c:pt idx="1039">
                  <c:v>42915.2696</c:v>
                </c:pt>
                <c:pt idx="1040">
                  <c:v>42915.372</c:v>
                </c:pt>
                <c:pt idx="1041">
                  <c:v>42915.4744</c:v>
                </c:pt>
                <c:pt idx="1042">
                  <c:v>42915.5768</c:v>
                </c:pt>
                <c:pt idx="1043">
                  <c:v>42915.6792</c:v>
                </c:pt>
                <c:pt idx="1044">
                  <c:v>42915.7816</c:v>
                </c:pt>
                <c:pt idx="1045">
                  <c:v>42915.884</c:v>
                </c:pt>
                <c:pt idx="1046">
                  <c:v>42915.9864</c:v>
                </c:pt>
                <c:pt idx="1047">
                  <c:v>42916.0888</c:v>
                </c:pt>
                <c:pt idx="1048">
                  <c:v>42916.19119999999</c:v>
                </c:pt>
                <c:pt idx="1049">
                  <c:v>42916.29359999999</c:v>
                </c:pt>
                <c:pt idx="1050">
                  <c:v>42916.396</c:v>
                </c:pt>
                <c:pt idx="1051">
                  <c:v>42916.4984</c:v>
                </c:pt>
                <c:pt idx="1052">
                  <c:v>42916.6008</c:v>
                </c:pt>
                <c:pt idx="1053">
                  <c:v>42916.7032</c:v>
                </c:pt>
                <c:pt idx="1054">
                  <c:v>42916.8056</c:v>
                </c:pt>
                <c:pt idx="1055">
                  <c:v>42916.908</c:v>
                </c:pt>
                <c:pt idx="1056">
                  <c:v>42917.0104</c:v>
                </c:pt>
                <c:pt idx="1057">
                  <c:v>42917.1128</c:v>
                </c:pt>
                <c:pt idx="1058">
                  <c:v>42917.2152</c:v>
                </c:pt>
                <c:pt idx="1059">
                  <c:v>42917.3176</c:v>
                </c:pt>
                <c:pt idx="1060">
                  <c:v>42917.42</c:v>
                </c:pt>
                <c:pt idx="1061">
                  <c:v>42917.5224</c:v>
                </c:pt>
                <c:pt idx="1062">
                  <c:v>42917.6248</c:v>
                </c:pt>
                <c:pt idx="1063">
                  <c:v>42917.72719999999</c:v>
                </c:pt>
                <c:pt idx="1064">
                  <c:v>42917.8296</c:v>
                </c:pt>
                <c:pt idx="1065">
                  <c:v>42917.932</c:v>
                </c:pt>
                <c:pt idx="1066">
                  <c:v>42918.0344</c:v>
                </c:pt>
                <c:pt idx="1067">
                  <c:v>42918.1368</c:v>
                </c:pt>
                <c:pt idx="1068">
                  <c:v>42918.2392</c:v>
                </c:pt>
                <c:pt idx="1069">
                  <c:v>42918.3416</c:v>
                </c:pt>
                <c:pt idx="1070">
                  <c:v>42918.444</c:v>
                </c:pt>
                <c:pt idx="1071">
                  <c:v>42918.5464</c:v>
                </c:pt>
                <c:pt idx="1072">
                  <c:v>42918.6488</c:v>
                </c:pt>
                <c:pt idx="1073">
                  <c:v>42918.7512</c:v>
                </c:pt>
                <c:pt idx="1074">
                  <c:v>42918.8536</c:v>
                </c:pt>
                <c:pt idx="1075">
                  <c:v>42918.956</c:v>
                </c:pt>
                <c:pt idx="1076">
                  <c:v>42919.0584</c:v>
                </c:pt>
                <c:pt idx="1077">
                  <c:v>42919.1608</c:v>
                </c:pt>
                <c:pt idx="1078">
                  <c:v>42919.26319999999</c:v>
                </c:pt>
                <c:pt idx="1079">
                  <c:v>42919.3656</c:v>
                </c:pt>
                <c:pt idx="1080">
                  <c:v>42919.468</c:v>
                </c:pt>
                <c:pt idx="1081">
                  <c:v>42919.5704</c:v>
                </c:pt>
                <c:pt idx="1082">
                  <c:v>42919.6728</c:v>
                </c:pt>
                <c:pt idx="1083">
                  <c:v>42919.7752</c:v>
                </c:pt>
                <c:pt idx="1084">
                  <c:v>42919.8776</c:v>
                </c:pt>
                <c:pt idx="1085">
                  <c:v>42919.98</c:v>
                </c:pt>
                <c:pt idx="1086">
                  <c:v>42920.0824</c:v>
                </c:pt>
                <c:pt idx="1087">
                  <c:v>42920.1848</c:v>
                </c:pt>
                <c:pt idx="1088">
                  <c:v>42920.2872</c:v>
                </c:pt>
                <c:pt idx="1089">
                  <c:v>42920.3896</c:v>
                </c:pt>
                <c:pt idx="1090">
                  <c:v>42920.492</c:v>
                </c:pt>
                <c:pt idx="1091">
                  <c:v>42920.5944</c:v>
                </c:pt>
                <c:pt idx="1092">
                  <c:v>42920.6968</c:v>
                </c:pt>
                <c:pt idx="1093">
                  <c:v>42920.79919999999</c:v>
                </c:pt>
                <c:pt idx="1094">
                  <c:v>42920.9016</c:v>
                </c:pt>
                <c:pt idx="1095">
                  <c:v>42921.004</c:v>
                </c:pt>
                <c:pt idx="1096">
                  <c:v>42921.1064</c:v>
                </c:pt>
                <c:pt idx="1097">
                  <c:v>42921.2088</c:v>
                </c:pt>
                <c:pt idx="1098">
                  <c:v>42921.3112</c:v>
                </c:pt>
                <c:pt idx="1099">
                  <c:v>42921.4136</c:v>
                </c:pt>
                <c:pt idx="1100">
                  <c:v>42921.516</c:v>
                </c:pt>
                <c:pt idx="1101">
                  <c:v>42921.6184</c:v>
                </c:pt>
                <c:pt idx="1102">
                  <c:v>42921.7208</c:v>
                </c:pt>
                <c:pt idx="1103">
                  <c:v>42921.8232</c:v>
                </c:pt>
                <c:pt idx="1104">
                  <c:v>42921.9256</c:v>
                </c:pt>
                <c:pt idx="1105">
                  <c:v>42922.028</c:v>
                </c:pt>
                <c:pt idx="1106">
                  <c:v>42922.1304</c:v>
                </c:pt>
                <c:pt idx="1107">
                  <c:v>42922.2328</c:v>
                </c:pt>
                <c:pt idx="1108">
                  <c:v>42922.3352</c:v>
                </c:pt>
                <c:pt idx="1109">
                  <c:v>42922.4376</c:v>
                </c:pt>
                <c:pt idx="1110">
                  <c:v>42922.54</c:v>
                </c:pt>
                <c:pt idx="1111">
                  <c:v>42922.6424</c:v>
                </c:pt>
                <c:pt idx="1112">
                  <c:v>42922.7448</c:v>
                </c:pt>
                <c:pt idx="1113">
                  <c:v>42922.8472</c:v>
                </c:pt>
                <c:pt idx="1114">
                  <c:v>42922.9496</c:v>
                </c:pt>
                <c:pt idx="1115">
                  <c:v>42923.052</c:v>
                </c:pt>
                <c:pt idx="1116">
                  <c:v>42923.1544</c:v>
                </c:pt>
                <c:pt idx="1117">
                  <c:v>42923.2568</c:v>
                </c:pt>
                <c:pt idx="1118">
                  <c:v>42923.3592</c:v>
                </c:pt>
                <c:pt idx="1119">
                  <c:v>42923.4616</c:v>
                </c:pt>
                <c:pt idx="1120">
                  <c:v>42923.564</c:v>
                </c:pt>
                <c:pt idx="1121">
                  <c:v>42923.6664</c:v>
                </c:pt>
                <c:pt idx="1122">
                  <c:v>42923.7688</c:v>
                </c:pt>
                <c:pt idx="1123">
                  <c:v>42923.8712</c:v>
                </c:pt>
                <c:pt idx="1124">
                  <c:v>42923.9736</c:v>
                </c:pt>
                <c:pt idx="1125">
                  <c:v>42924.076</c:v>
                </c:pt>
                <c:pt idx="1126">
                  <c:v>42924.1784</c:v>
                </c:pt>
                <c:pt idx="1127">
                  <c:v>42924.2808</c:v>
                </c:pt>
                <c:pt idx="1128">
                  <c:v>42924.3832</c:v>
                </c:pt>
                <c:pt idx="1129">
                  <c:v>42924.4856</c:v>
                </c:pt>
                <c:pt idx="1130">
                  <c:v>42924.588</c:v>
                </c:pt>
                <c:pt idx="1131">
                  <c:v>42924.6904</c:v>
                </c:pt>
                <c:pt idx="1132">
                  <c:v>42924.7928</c:v>
                </c:pt>
                <c:pt idx="1133">
                  <c:v>42924.8952</c:v>
                </c:pt>
                <c:pt idx="1134">
                  <c:v>42924.9976</c:v>
                </c:pt>
                <c:pt idx="1135">
                  <c:v>42925.1</c:v>
                </c:pt>
                <c:pt idx="1136">
                  <c:v>42925.2024</c:v>
                </c:pt>
                <c:pt idx="1137">
                  <c:v>42925.3048</c:v>
                </c:pt>
                <c:pt idx="1138">
                  <c:v>42925.4072</c:v>
                </c:pt>
                <c:pt idx="1139">
                  <c:v>42925.5096</c:v>
                </c:pt>
                <c:pt idx="1140">
                  <c:v>42925.612</c:v>
                </c:pt>
                <c:pt idx="1141">
                  <c:v>42925.7144</c:v>
                </c:pt>
                <c:pt idx="1142">
                  <c:v>42925.8168</c:v>
                </c:pt>
                <c:pt idx="1143">
                  <c:v>42925.9192</c:v>
                </c:pt>
                <c:pt idx="1144">
                  <c:v>42926.0216</c:v>
                </c:pt>
                <c:pt idx="1145">
                  <c:v>42926.124</c:v>
                </c:pt>
                <c:pt idx="1146">
                  <c:v>42926.2264</c:v>
                </c:pt>
                <c:pt idx="1147">
                  <c:v>42926.3288</c:v>
                </c:pt>
                <c:pt idx="1148">
                  <c:v>42926.4312</c:v>
                </c:pt>
                <c:pt idx="1149">
                  <c:v>42926.5336</c:v>
                </c:pt>
                <c:pt idx="1150">
                  <c:v>42926.636</c:v>
                </c:pt>
                <c:pt idx="1151">
                  <c:v>42926.7384</c:v>
                </c:pt>
                <c:pt idx="1152">
                  <c:v>42926.8408</c:v>
                </c:pt>
                <c:pt idx="1153">
                  <c:v>42926.9432</c:v>
                </c:pt>
                <c:pt idx="1154">
                  <c:v>42927.0456</c:v>
                </c:pt>
                <c:pt idx="1155">
                  <c:v>42927.148</c:v>
                </c:pt>
                <c:pt idx="1156">
                  <c:v>42927.2504</c:v>
                </c:pt>
                <c:pt idx="1157">
                  <c:v>42927.3528</c:v>
                </c:pt>
                <c:pt idx="1158">
                  <c:v>42927.4552</c:v>
                </c:pt>
                <c:pt idx="1159">
                  <c:v>42927.5576</c:v>
                </c:pt>
                <c:pt idx="1160">
                  <c:v>42927.66</c:v>
                </c:pt>
                <c:pt idx="1161">
                  <c:v>42927.7624</c:v>
                </c:pt>
                <c:pt idx="1162">
                  <c:v>42927.8648</c:v>
                </c:pt>
                <c:pt idx="1163">
                  <c:v>42927.9672</c:v>
                </c:pt>
                <c:pt idx="1164">
                  <c:v>42928.0696</c:v>
                </c:pt>
                <c:pt idx="1165">
                  <c:v>42928.172</c:v>
                </c:pt>
                <c:pt idx="1166">
                  <c:v>42928.2744</c:v>
                </c:pt>
                <c:pt idx="1167">
                  <c:v>42928.3768</c:v>
                </c:pt>
                <c:pt idx="1168">
                  <c:v>42928.4792</c:v>
                </c:pt>
                <c:pt idx="1169">
                  <c:v>42928.5816</c:v>
                </c:pt>
                <c:pt idx="1170">
                  <c:v>42928.684</c:v>
                </c:pt>
                <c:pt idx="1171">
                  <c:v>42928.7864</c:v>
                </c:pt>
                <c:pt idx="1172">
                  <c:v>42928.8888</c:v>
                </c:pt>
                <c:pt idx="1173">
                  <c:v>42928.9912</c:v>
                </c:pt>
                <c:pt idx="1174">
                  <c:v>42929.0936</c:v>
                </c:pt>
                <c:pt idx="1175">
                  <c:v>42929.196</c:v>
                </c:pt>
                <c:pt idx="1176">
                  <c:v>42929.2984</c:v>
                </c:pt>
                <c:pt idx="1177">
                  <c:v>42929.4008</c:v>
                </c:pt>
                <c:pt idx="1178">
                  <c:v>42929.5032</c:v>
                </c:pt>
                <c:pt idx="1179">
                  <c:v>42929.6056</c:v>
                </c:pt>
                <c:pt idx="1180">
                  <c:v>42929.708</c:v>
                </c:pt>
                <c:pt idx="1181">
                  <c:v>42929.8104</c:v>
                </c:pt>
                <c:pt idx="1182">
                  <c:v>42929.9128</c:v>
                </c:pt>
                <c:pt idx="1183">
                  <c:v>42930.0152</c:v>
                </c:pt>
                <c:pt idx="1184">
                  <c:v>42930.1176</c:v>
                </c:pt>
                <c:pt idx="1185">
                  <c:v>42930.22</c:v>
                </c:pt>
                <c:pt idx="1186">
                  <c:v>42930.3224</c:v>
                </c:pt>
                <c:pt idx="1187">
                  <c:v>42930.4248</c:v>
                </c:pt>
                <c:pt idx="1188">
                  <c:v>42930.5272</c:v>
                </c:pt>
                <c:pt idx="1189">
                  <c:v>42930.6296</c:v>
                </c:pt>
                <c:pt idx="1190">
                  <c:v>42930.732</c:v>
                </c:pt>
                <c:pt idx="1191">
                  <c:v>42930.8344</c:v>
                </c:pt>
                <c:pt idx="1192">
                  <c:v>42930.9368</c:v>
                </c:pt>
                <c:pt idx="1193">
                  <c:v>42931.0392</c:v>
                </c:pt>
                <c:pt idx="1194">
                  <c:v>42931.1416</c:v>
                </c:pt>
                <c:pt idx="1195">
                  <c:v>42931.244</c:v>
                </c:pt>
                <c:pt idx="1196">
                  <c:v>42931.3464</c:v>
                </c:pt>
                <c:pt idx="1197">
                  <c:v>42931.4488</c:v>
                </c:pt>
                <c:pt idx="1198">
                  <c:v>42931.5512</c:v>
                </c:pt>
                <c:pt idx="1199">
                  <c:v>42931.6536</c:v>
                </c:pt>
                <c:pt idx="1200">
                  <c:v>42931.756</c:v>
                </c:pt>
                <c:pt idx="1201">
                  <c:v>42931.8584</c:v>
                </c:pt>
                <c:pt idx="1202">
                  <c:v>42931.9608</c:v>
                </c:pt>
                <c:pt idx="1203">
                  <c:v>42932.0632</c:v>
                </c:pt>
                <c:pt idx="1204">
                  <c:v>42932.1656</c:v>
                </c:pt>
                <c:pt idx="1205">
                  <c:v>42932.268</c:v>
                </c:pt>
                <c:pt idx="1206">
                  <c:v>42932.3704</c:v>
                </c:pt>
                <c:pt idx="1207">
                  <c:v>42932.4728</c:v>
                </c:pt>
                <c:pt idx="1208">
                  <c:v>42932.5752</c:v>
                </c:pt>
                <c:pt idx="1209">
                  <c:v>42932.6776</c:v>
                </c:pt>
                <c:pt idx="1210">
                  <c:v>42932.78</c:v>
                </c:pt>
                <c:pt idx="1211">
                  <c:v>42932.8824</c:v>
                </c:pt>
                <c:pt idx="1212">
                  <c:v>42932.9848</c:v>
                </c:pt>
                <c:pt idx="1213">
                  <c:v>42933.0872</c:v>
                </c:pt>
                <c:pt idx="1214">
                  <c:v>42933.1896</c:v>
                </c:pt>
                <c:pt idx="1215">
                  <c:v>42933.29199999999</c:v>
                </c:pt>
                <c:pt idx="1216">
                  <c:v>42933.3944</c:v>
                </c:pt>
                <c:pt idx="1217">
                  <c:v>42933.4968</c:v>
                </c:pt>
                <c:pt idx="1218">
                  <c:v>42933.5992</c:v>
                </c:pt>
                <c:pt idx="1219">
                  <c:v>42933.7016</c:v>
                </c:pt>
                <c:pt idx="1220">
                  <c:v>42933.804</c:v>
                </c:pt>
                <c:pt idx="1221">
                  <c:v>42933.9064</c:v>
                </c:pt>
                <c:pt idx="1222">
                  <c:v>42934.0088</c:v>
                </c:pt>
                <c:pt idx="1223">
                  <c:v>42934.1112</c:v>
                </c:pt>
                <c:pt idx="1224">
                  <c:v>42934.2136</c:v>
                </c:pt>
                <c:pt idx="1225">
                  <c:v>42934.316</c:v>
                </c:pt>
                <c:pt idx="1226">
                  <c:v>42934.4184</c:v>
                </c:pt>
                <c:pt idx="1227">
                  <c:v>42934.5208</c:v>
                </c:pt>
                <c:pt idx="1228">
                  <c:v>42934.62319999999</c:v>
                </c:pt>
                <c:pt idx="1229">
                  <c:v>42934.7256</c:v>
                </c:pt>
                <c:pt idx="1230">
                  <c:v>42934.828</c:v>
                </c:pt>
                <c:pt idx="1231">
                  <c:v>42934.9304</c:v>
                </c:pt>
                <c:pt idx="1232">
                  <c:v>42935.0328</c:v>
                </c:pt>
                <c:pt idx="1233">
                  <c:v>42935.1352</c:v>
                </c:pt>
                <c:pt idx="1234">
                  <c:v>42935.2376</c:v>
                </c:pt>
                <c:pt idx="1235">
                  <c:v>42935.34</c:v>
                </c:pt>
                <c:pt idx="1236">
                  <c:v>42935.4424</c:v>
                </c:pt>
                <c:pt idx="1237">
                  <c:v>42935.5448</c:v>
                </c:pt>
                <c:pt idx="1238">
                  <c:v>42935.6472</c:v>
                </c:pt>
                <c:pt idx="1239">
                  <c:v>42935.7496</c:v>
                </c:pt>
                <c:pt idx="1240">
                  <c:v>42935.852</c:v>
                </c:pt>
                <c:pt idx="1241">
                  <c:v>42935.9544</c:v>
                </c:pt>
                <c:pt idx="1242">
                  <c:v>42936.0568</c:v>
                </c:pt>
                <c:pt idx="1243">
                  <c:v>42936.1592</c:v>
                </c:pt>
                <c:pt idx="1244">
                  <c:v>42936.2616</c:v>
                </c:pt>
                <c:pt idx="1245">
                  <c:v>42936.364</c:v>
                </c:pt>
                <c:pt idx="1246">
                  <c:v>42936.4664</c:v>
                </c:pt>
                <c:pt idx="1247">
                  <c:v>42936.5688</c:v>
                </c:pt>
                <c:pt idx="1248">
                  <c:v>42936.6712</c:v>
                </c:pt>
                <c:pt idx="1249">
                  <c:v>42936.7736</c:v>
                </c:pt>
                <c:pt idx="1250">
                  <c:v>42936.876</c:v>
                </c:pt>
                <c:pt idx="1251">
                  <c:v>42936.9784</c:v>
                </c:pt>
                <c:pt idx="1252">
                  <c:v>42937.0808</c:v>
                </c:pt>
                <c:pt idx="1253">
                  <c:v>42937.1832</c:v>
                </c:pt>
                <c:pt idx="1254">
                  <c:v>42937.2856</c:v>
                </c:pt>
                <c:pt idx="1255">
                  <c:v>42937.388</c:v>
                </c:pt>
                <c:pt idx="1256">
                  <c:v>42937.4904</c:v>
                </c:pt>
                <c:pt idx="1257">
                  <c:v>42937.5928</c:v>
                </c:pt>
                <c:pt idx="1258">
                  <c:v>42937.69519999999</c:v>
                </c:pt>
                <c:pt idx="1259">
                  <c:v>42937.7976</c:v>
                </c:pt>
                <c:pt idx="1260">
                  <c:v>42937.9</c:v>
                </c:pt>
                <c:pt idx="1261">
                  <c:v>42938.0024</c:v>
                </c:pt>
                <c:pt idx="1262">
                  <c:v>42938.1048</c:v>
                </c:pt>
                <c:pt idx="1263">
                  <c:v>42938.2072</c:v>
                </c:pt>
                <c:pt idx="1264">
                  <c:v>42938.3096</c:v>
                </c:pt>
                <c:pt idx="1265">
                  <c:v>42938.412</c:v>
                </c:pt>
                <c:pt idx="1266">
                  <c:v>42938.5144</c:v>
                </c:pt>
                <c:pt idx="1267">
                  <c:v>42938.6168</c:v>
                </c:pt>
                <c:pt idx="1268">
                  <c:v>42938.7192</c:v>
                </c:pt>
                <c:pt idx="1269">
                  <c:v>42938.8216</c:v>
                </c:pt>
                <c:pt idx="1270">
                  <c:v>42938.924</c:v>
                </c:pt>
                <c:pt idx="1271">
                  <c:v>42939.0264</c:v>
                </c:pt>
                <c:pt idx="1272">
                  <c:v>42939.1288</c:v>
                </c:pt>
                <c:pt idx="1273">
                  <c:v>42939.23119999999</c:v>
                </c:pt>
                <c:pt idx="1274">
                  <c:v>42939.3336</c:v>
                </c:pt>
                <c:pt idx="1275">
                  <c:v>42939.436</c:v>
                </c:pt>
                <c:pt idx="1276">
                  <c:v>42939.5384</c:v>
                </c:pt>
                <c:pt idx="1277">
                  <c:v>42939.6408</c:v>
                </c:pt>
                <c:pt idx="1278">
                  <c:v>42939.7432</c:v>
                </c:pt>
                <c:pt idx="1279">
                  <c:v>42939.8456</c:v>
                </c:pt>
                <c:pt idx="1280">
                  <c:v>42939.948</c:v>
                </c:pt>
                <c:pt idx="1281">
                  <c:v>42940.0504</c:v>
                </c:pt>
                <c:pt idx="1282">
                  <c:v>42940.1528</c:v>
                </c:pt>
                <c:pt idx="1283">
                  <c:v>42940.2552</c:v>
                </c:pt>
                <c:pt idx="1284">
                  <c:v>42940.3576</c:v>
                </c:pt>
                <c:pt idx="1285">
                  <c:v>42940.46</c:v>
                </c:pt>
                <c:pt idx="1286">
                  <c:v>42940.5624</c:v>
                </c:pt>
                <c:pt idx="1287">
                  <c:v>42940.6648</c:v>
                </c:pt>
                <c:pt idx="1288">
                  <c:v>42940.76719999999</c:v>
                </c:pt>
                <c:pt idx="1289">
                  <c:v>42940.8696</c:v>
                </c:pt>
                <c:pt idx="1290">
                  <c:v>42940.972</c:v>
                </c:pt>
                <c:pt idx="1291">
                  <c:v>42941.0744</c:v>
                </c:pt>
                <c:pt idx="1292">
                  <c:v>42941.1768</c:v>
                </c:pt>
                <c:pt idx="1293">
                  <c:v>42941.2792</c:v>
                </c:pt>
                <c:pt idx="1294">
                  <c:v>42941.3816</c:v>
                </c:pt>
                <c:pt idx="1295">
                  <c:v>42941.484</c:v>
                </c:pt>
                <c:pt idx="1296">
                  <c:v>42941.5864</c:v>
                </c:pt>
                <c:pt idx="1297">
                  <c:v>42941.6888</c:v>
                </c:pt>
                <c:pt idx="1298">
                  <c:v>42941.79119999999</c:v>
                </c:pt>
                <c:pt idx="1299">
                  <c:v>42941.8936</c:v>
                </c:pt>
                <c:pt idx="1300">
                  <c:v>42941.996</c:v>
                </c:pt>
                <c:pt idx="1301">
                  <c:v>42942.0984</c:v>
                </c:pt>
                <c:pt idx="1302">
                  <c:v>42942.2008</c:v>
                </c:pt>
                <c:pt idx="1303">
                  <c:v>42942.3032</c:v>
                </c:pt>
                <c:pt idx="1304">
                  <c:v>42942.4056</c:v>
                </c:pt>
                <c:pt idx="1305">
                  <c:v>42942.508</c:v>
                </c:pt>
                <c:pt idx="1306">
                  <c:v>42942.6104</c:v>
                </c:pt>
                <c:pt idx="1307">
                  <c:v>42942.7128</c:v>
                </c:pt>
                <c:pt idx="1308">
                  <c:v>42942.8152</c:v>
                </c:pt>
                <c:pt idx="1309">
                  <c:v>42942.9176</c:v>
                </c:pt>
                <c:pt idx="1310">
                  <c:v>42943.02</c:v>
                </c:pt>
                <c:pt idx="1311">
                  <c:v>42943.1224</c:v>
                </c:pt>
                <c:pt idx="1312">
                  <c:v>42943.2248</c:v>
                </c:pt>
                <c:pt idx="1313">
                  <c:v>42943.3272</c:v>
                </c:pt>
                <c:pt idx="1314">
                  <c:v>42943.4296</c:v>
                </c:pt>
                <c:pt idx="1315">
                  <c:v>42943.532</c:v>
                </c:pt>
                <c:pt idx="1316">
                  <c:v>42943.6344</c:v>
                </c:pt>
                <c:pt idx="1317">
                  <c:v>42943.7368</c:v>
                </c:pt>
                <c:pt idx="1318">
                  <c:v>42943.8392</c:v>
                </c:pt>
                <c:pt idx="1319">
                  <c:v>42943.9416</c:v>
                </c:pt>
                <c:pt idx="1320">
                  <c:v>42944.044</c:v>
                </c:pt>
                <c:pt idx="1321">
                  <c:v>42944.1464</c:v>
                </c:pt>
                <c:pt idx="1322">
                  <c:v>42944.2488</c:v>
                </c:pt>
                <c:pt idx="1323">
                  <c:v>42944.3512</c:v>
                </c:pt>
                <c:pt idx="1324">
                  <c:v>42944.4536</c:v>
                </c:pt>
                <c:pt idx="1325">
                  <c:v>42944.556</c:v>
                </c:pt>
                <c:pt idx="1326">
                  <c:v>42944.6584</c:v>
                </c:pt>
                <c:pt idx="1327">
                  <c:v>42944.7608</c:v>
                </c:pt>
                <c:pt idx="1328">
                  <c:v>42944.8632</c:v>
                </c:pt>
                <c:pt idx="1329">
                  <c:v>42944.9656</c:v>
                </c:pt>
                <c:pt idx="1330">
                  <c:v>42945.068</c:v>
                </c:pt>
                <c:pt idx="1331">
                  <c:v>42945.1704</c:v>
                </c:pt>
                <c:pt idx="1332">
                  <c:v>42945.2728</c:v>
                </c:pt>
                <c:pt idx="1333">
                  <c:v>42945.3752</c:v>
                </c:pt>
                <c:pt idx="1334">
                  <c:v>42945.4776</c:v>
                </c:pt>
                <c:pt idx="1335">
                  <c:v>42945.58</c:v>
                </c:pt>
                <c:pt idx="1336">
                  <c:v>42945.6824</c:v>
                </c:pt>
                <c:pt idx="1337">
                  <c:v>42945.7848</c:v>
                </c:pt>
                <c:pt idx="1338">
                  <c:v>42945.8872</c:v>
                </c:pt>
                <c:pt idx="1339">
                  <c:v>42945.9896</c:v>
                </c:pt>
                <c:pt idx="1340">
                  <c:v>42946.092</c:v>
                </c:pt>
                <c:pt idx="1341">
                  <c:v>42946.1944</c:v>
                </c:pt>
                <c:pt idx="1342">
                  <c:v>42946.2968</c:v>
                </c:pt>
                <c:pt idx="1343">
                  <c:v>42946.3992</c:v>
                </c:pt>
                <c:pt idx="1344">
                  <c:v>42946.5016</c:v>
                </c:pt>
                <c:pt idx="1345">
                  <c:v>42946.604</c:v>
                </c:pt>
                <c:pt idx="1346">
                  <c:v>42946.7064</c:v>
                </c:pt>
                <c:pt idx="1347">
                  <c:v>42946.8088</c:v>
                </c:pt>
                <c:pt idx="1348">
                  <c:v>42946.9112</c:v>
                </c:pt>
                <c:pt idx="1349">
                  <c:v>42947.0136</c:v>
                </c:pt>
                <c:pt idx="1350">
                  <c:v>42947.116</c:v>
                </c:pt>
                <c:pt idx="1351">
                  <c:v>42947.2184</c:v>
                </c:pt>
                <c:pt idx="1352">
                  <c:v>42947.3208</c:v>
                </c:pt>
                <c:pt idx="1353">
                  <c:v>42947.4232</c:v>
                </c:pt>
                <c:pt idx="1354">
                  <c:v>42947.5256</c:v>
                </c:pt>
                <c:pt idx="1355">
                  <c:v>42947.628</c:v>
                </c:pt>
                <c:pt idx="1356">
                  <c:v>42947.7304</c:v>
                </c:pt>
                <c:pt idx="1357">
                  <c:v>42947.8328</c:v>
                </c:pt>
                <c:pt idx="1358">
                  <c:v>42947.9352</c:v>
                </c:pt>
                <c:pt idx="1359">
                  <c:v>42948.0376</c:v>
                </c:pt>
                <c:pt idx="1360">
                  <c:v>42948.14</c:v>
                </c:pt>
                <c:pt idx="1361">
                  <c:v>42948.2424</c:v>
                </c:pt>
                <c:pt idx="1362">
                  <c:v>42948.3448</c:v>
                </c:pt>
                <c:pt idx="1363">
                  <c:v>42948.4472</c:v>
                </c:pt>
                <c:pt idx="1364">
                  <c:v>42948.5496</c:v>
                </c:pt>
                <c:pt idx="1365">
                  <c:v>42948.652</c:v>
                </c:pt>
                <c:pt idx="1366">
                  <c:v>42948.7544</c:v>
                </c:pt>
                <c:pt idx="1367">
                  <c:v>42948.8568</c:v>
                </c:pt>
                <c:pt idx="1368">
                  <c:v>42948.9592</c:v>
                </c:pt>
                <c:pt idx="1369">
                  <c:v>42949.0616</c:v>
                </c:pt>
                <c:pt idx="1370">
                  <c:v>42949.164</c:v>
                </c:pt>
                <c:pt idx="1371">
                  <c:v>42949.2664</c:v>
                </c:pt>
                <c:pt idx="1372">
                  <c:v>42949.3688</c:v>
                </c:pt>
                <c:pt idx="1373">
                  <c:v>42949.4712</c:v>
                </c:pt>
                <c:pt idx="1374">
                  <c:v>42949.5736</c:v>
                </c:pt>
                <c:pt idx="1375">
                  <c:v>42949.676</c:v>
                </c:pt>
                <c:pt idx="1376">
                  <c:v>42949.7784</c:v>
                </c:pt>
                <c:pt idx="1377">
                  <c:v>42949.8808</c:v>
                </c:pt>
                <c:pt idx="1378">
                  <c:v>42949.9832</c:v>
                </c:pt>
                <c:pt idx="1379">
                  <c:v>42950.0856</c:v>
                </c:pt>
                <c:pt idx="1380">
                  <c:v>42950.188</c:v>
                </c:pt>
                <c:pt idx="1381">
                  <c:v>42950.2904</c:v>
                </c:pt>
                <c:pt idx="1382">
                  <c:v>42950.3928</c:v>
                </c:pt>
                <c:pt idx="1383">
                  <c:v>42950.4952</c:v>
                </c:pt>
                <c:pt idx="1384">
                  <c:v>42950.5976</c:v>
                </c:pt>
                <c:pt idx="1385">
                  <c:v>42950.7</c:v>
                </c:pt>
                <c:pt idx="1386">
                  <c:v>42950.8024</c:v>
                </c:pt>
                <c:pt idx="1387">
                  <c:v>42950.9048</c:v>
                </c:pt>
                <c:pt idx="1388">
                  <c:v>42951.0072</c:v>
                </c:pt>
                <c:pt idx="1389">
                  <c:v>42951.1096</c:v>
                </c:pt>
                <c:pt idx="1390">
                  <c:v>42951.212</c:v>
                </c:pt>
                <c:pt idx="1391">
                  <c:v>42951.3144</c:v>
                </c:pt>
                <c:pt idx="1392">
                  <c:v>42951.4168</c:v>
                </c:pt>
                <c:pt idx="1393">
                  <c:v>42951.5192</c:v>
                </c:pt>
                <c:pt idx="1394">
                  <c:v>42951.6216</c:v>
                </c:pt>
                <c:pt idx="1395">
                  <c:v>42951.72399999999</c:v>
                </c:pt>
                <c:pt idx="1396">
                  <c:v>42951.8264</c:v>
                </c:pt>
                <c:pt idx="1397">
                  <c:v>42951.9288</c:v>
                </c:pt>
                <c:pt idx="1398">
                  <c:v>42952.0312</c:v>
                </c:pt>
                <c:pt idx="1399">
                  <c:v>42952.1336</c:v>
                </c:pt>
                <c:pt idx="1400">
                  <c:v>42952.236</c:v>
                </c:pt>
                <c:pt idx="1401">
                  <c:v>42952.3384</c:v>
                </c:pt>
                <c:pt idx="1402">
                  <c:v>42952.4408</c:v>
                </c:pt>
                <c:pt idx="1403">
                  <c:v>42952.5432</c:v>
                </c:pt>
                <c:pt idx="1404">
                  <c:v>42952.6456</c:v>
                </c:pt>
                <c:pt idx="1405">
                  <c:v>42952.748</c:v>
                </c:pt>
                <c:pt idx="1406">
                  <c:v>42952.8504</c:v>
                </c:pt>
                <c:pt idx="1407">
                  <c:v>42952.9528</c:v>
                </c:pt>
                <c:pt idx="1408">
                  <c:v>42953.0552</c:v>
                </c:pt>
                <c:pt idx="1409">
                  <c:v>42953.1576</c:v>
                </c:pt>
                <c:pt idx="1410">
                  <c:v>42953.26</c:v>
                </c:pt>
                <c:pt idx="1411">
                  <c:v>42953.3624</c:v>
                </c:pt>
                <c:pt idx="1412">
                  <c:v>42953.4648</c:v>
                </c:pt>
                <c:pt idx="1413">
                  <c:v>42953.5672</c:v>
                </c:pt>
                <c:pt idx="1414">
                  <c:v>42953.6696</c:v>
                </c:pt>
                <c:pt idx="1415">
                  <c:v>42953.772</c:v>
                </c:pt>
                <c:pt idx="1416">
                  <c:v>42953.8744</c:v>
                </c:pt>
                <c:pt idx="1417">
                  <c:v>42953.9768</c:v>
                </c:pt>
                <c:pt idx="1418">
                  <c:v>42954.0792</c:v>
                </c:pt>
                <c:pt idx="1419">
                  <c:v>42954.1816</c:v>
                </c:pt>
                <c:pt idx="1420">
                  <c:v>42954.284</c:v>
                </c:pt>
                <c:pt idx="1421">
                  <c:v>42954.3864</c:v>
                </c:pt>
                <c:pt idx="1422">
                  <c:v>42954.4888</c:v>
                </c:pt>
                <c:pt idx="1423">
                  <c:v>42954.5912</c:v>
                </c:pt>
                <c:pt idx="1424">
                  <c:v>42954.6936</c:v>
                </c:pt>
                <c:pt idx="1425">
                  <c:v>42954.79599999999</c:v>
                </c:pt>
                <c:pt idx="1426">
                  <c:v>42954.8984</c:v>
                </c:pt>
                <c:pt idx="1427">
                  <c:v>42955.0008</c:v>
                </c:pt>
                <c:pt idx="1428">
                  <c:v>42955.1032</c:v>
                </c:pt>
                <c:pt idx="1429">
                  <c:v>42955.2056</c:v>
                </c:pt>
                <c:pt idx="1430">
                  <c:v>42955.308</c:v>
                </c:pt>
                <c:pt idx="1431">
                  <c:v>42955.4104</c:v>
                </c:pt>
                <c:pt idx="1432">
                  <c:v>42955.5128</c:v>
                </c:pt>
                <c:pt idx="1433">
                  <c:v>42955.6152</c:v>
                </c:pt>
                <c:pt idx="1434">
                  <c:v>42955.7176</c:v>
                </c:pt>
                <c:pt idx="1435">
                  <c:v>42955.82</c:v>
                </c:pt>
                <c:pt idx="1436">
                  <c:v>42955.9224</c:v>
                </c:pt>
                <c:pt idx="1437">
                  <c:v>42956.0248</c:v>
                </c:pt>
                <c:pt idx="1438">
                  <c:v>42956.1272</c:v>
                </c:pt>
                <c:pt idx="1439">
                  <c:v>42956.2296</c:v>
                </c:pt>
                <c:pt idx="1440">
                  <c:v>42956.332</c:v>
                </c:pt>
                <c:pt idx="1441">
                  <c:v>42956.4344</c:v>
                </c:pt>
                <c:pt idx="1442">
                  <c:v>42956.5368</c:v>
                </c:pt>
                <c:pt idx="1443">
                  <c:v>42956.6392</c:v>
                </c:pt>
                <c:pt idx="1444">
                  <c:v>42956.7416</c:v>
                </c:pt>
                <c:pt idx="1445">
                  <c:v>42956.844</c:v>
                </c:pt>
                <c:pt idx="1446">
                  <c:v>42956.9464</c:v>
                </c:pt>
                <c:pt idx="1447">
                  <c:v>42957.0488</c:v>
                </c:pt>
                <c:pt idx="1448">
                  <c:v>42957.1512</c:v>
                </c:pt>
                <c:pt idx="1449">
                  <c:v>42957.2536</c:v>
                </c:pt>
                <c:pt idx="1450">
                  <c:v>42957.356</c:v>
                </c:pt>
                <c:pt idx="1451">
                  <c:v>42957.4584</c:v>
                </c:pt>
                <c:pt idx="1452">
                  <c:v>42957.5608</c:v>
                </c:pt>
                <c:pt idx="1453">
                  <c:v>42957.6632</c:v>
                </c:pt>
                <c:pt idx="1454">
                  <c:v>42957.7656</c:v>
                </c:pt>
                <c:pt idx="1455">
                  <c:v>42957.868</c:v>
                </c:pt>
                <c:pt idx="1456">
                  <c:v>42957.9704</c:v>
                </c:pt>
                <c:pt idx="1457">
                  <c:v>42958.0728</c:v>
                </c:pt>
                <c:pt idx="1458">
                  <c:v>42958.1752</c:v>
                </c:pt>
                <c:pt idx="1459">
                  <c:v>42958.2776</c:v>
                </c:pt>
                <c:pt idx="1460">
                  <c:v>42958.38</c:v>
                </c:pt>
                <c:pt idx="1461">
                  <c:v>42958.4824</c:v>
                </c:pt>
                <c:pt idx="1462">
                  <c:v>42958.5848</c:v>
                </c:pt>
                <c:pt idx="1463">
                  <c:v>42958.6872</c:v>
                </c:pt>
                <c:pt idx="1464">
                  <c:v>42958.7896</c:v>
                </c:pt>
                <c:pt idx="1465">
                  <c:v>42958.892</c:v>
                </c:pt>
                <c:pt idx="1466">
                  <c:v>42958.9944</c:v>
                </c:pt>
                <c:pt idx="1467">
                  <c:v>42959.0968</c:v>
                </c:pt>
                <c:pt idx="1468">
                  <c:v>42959.1992</c:v>
                </c:pt>
                <c:pt idx="1469">
                  <c:v>42959.3016</c:v>
                </c:pt>
                <c:pt idx="1470">
                  <c:v>42959.404</c:v>
                </c:pt>
                <c:pt idx="1471">
                  <c:v>42959.5064</c:v>
                </c:pt>
                <c:pt idx="1472">
                  <c:v>42959.6088</c:v>
                </c:pt>
                <c:pt idx="1473">
                  <c:v>42959.7112</c:v>
                </c:pt>
                <c:pt idx="1474">
                  <c:v>42959.8136</c:v>
                </c:pt>
                <c:pt idx="1475">
                  <c:v>42959.916</c:v>
                </c:pt>
                <c:pt idx="1476">
                  <c:v>42960.0184</c:v>
                </c:pt>
                <c:pt idx="1477">
                  <c:v>42960.1208</c:v>
                </c:pt>
                <c:pt idx="1478">
                  <c:v>42960.22319999999</c:v>
                </c:pt>
                <c:pt idx="1479">
                  <c:v>42960.3256</c:v>
                </c:pt>
                <c:pt idx="1480">
                  <c:v>42960.428</c:v>
                </c:pt>
                <c:pt idx="1481">
                  <c:v>42960.5304</c:v>
                </c:pt>
                <c:pt idx="1482">
                  <c:v>42960.6328</c:v>
                </c:pt>
                <c:pt idx="1483">
                  <c:v>42960.7352</c:v>
                </c:pt>
                <c:pt idx="1484">
                  <c:v>42960.8376</c:v>
                </c:pt>
                <c:pt idx="1485">
                  <c:v>42960.94</c:v>
                </c:pt>
                <c:pt idx="1486">
                  <c:v>42961.0424</c:v>
                </c:pt>
                <c:pt idx="1487">
                  <c:v>42961.1448</c:v>
                </c:pt>
                <c:pt idx="1488">
                  <c:v>42961.2472</c:v>
                </c:pt>
                <c:pt idx="1489">
                  <c:v>42961.3496</c:v>
                </c:pt>
                <c:pt idx="1490">
                  <c:v>42961.452</c:v>
                </c:pt>
                <c:pt idx="1491">
                  <c:v>42961.5544</c:v>
                </c:pt>
                <c:pt idx="1492">
                  <c:v>42961.6568</c:v>
                </c:pt>
                <c:pt idx="1493">
                  <c:v>42961.7592</c:v>
                </c:pt>
                <c:pt idx="1494">
                  <c:v>42961.8616</c:v>
                </c:pt>
                <c:pt idx="1495">
                  <c:v>42961.964</c:v>
                </c:pt>
                <c:pt idx="1496">
                  <c:v>42962.0664</c:v>
                </c:pt>
                <c:pt idx="1497">
                  <c:v>42962.1688</c:v>
                </c:pt>
                <c:pt idx="1498">
                  <c:v>42962.2712</c:v>
                </c:pt>
                <c:pt idx="1499">
                  <c:v>42962.3736</c:v>
                </c:pt>
                <c:pt idx="1500">
                  <c:v>42962.476</c:v>
                </c:pt>
                <c:pt idx="1501">
                  <c:v>42962.5784</c:v>
                </c:pt>
                <c:pt idx="1502">
                  <c:v>42962.6808</c:v>
                </c:pt>
                <c:pt idx="1503">
                  <c:v>42962.7832</c:v>
                </c:pt>
                <c:pt idx="1504">
                  <c:v>42962.8856</c:v>
                </c:pt>
                <c:pt idx="1505">
                  <c:v>42962.988</c:v>
                </c:pt>
                <c:pt idx="1506">
                  <c:v>42963.0904</c:v>
                </c:pt>
                <c:pt idx="1507">
                  <c:v>42963.1928</c:v>
                </c:pt>
                <c:pt idx="1508">
                  <c:v>42963.29519999999</c:v>
                </c:pt>
                <c:pt idx="1509">
                  <c:v>42963.3976</c:v>
                </c:pt>
                <c:pt idx="1510">
                  <c:v>42963.5</c:v>
                </c:pt>
                <c:pt idx="1511">
                  <c:v>42963.6024</c:v>
                </c:pt>
                <c:pt idx="1512">
                  <c:v>42963.7048</c:v>
                </c:pt>
                <c:pt idx="1513">
                  <c:v>42963.8072</c:v>
                </c:pt>
                <c:pt idx="1514">
                  <c:v>42963.9096</c:v>
                </c:pt>
                <c:pt idx="1515">
                  <c:v>42964.012</c:v>
                </c:pt>
                <c:pt idx="1516">
                  <c:v>42964.1144</c:v>
                </c:pt>
                <c:pt idx="1517">
                  <c:v>42964.2168</c:v>
                </c:pt>
                <c:pt idx="1518">
                  <c:v>42964.3192</c:v>
                </c:pt>
                <c:pt idx="1519">
                  <c:v>42964.4216</c:v>
                </c:pt>
                <c:pt idx="1520">
                  <c:v>42964.524</c:v>
                </c:pt>
                <c:pt idx="1521">
                  <c:v>42964.6264</c:v>
                </c:pt>
                <c:pt idx="1522">
                  <c:v>42964.7288</c:v>
                </c:pt>
                <c:pt idx="1523">
                  <c:v>42964.8312</c:v>
                </c:pt>
                <c:pt idx="1524">
                  <c:v>42964.9336</c:v>
                </c:pt>
                <c:pt idx="1525">
                  <c:v>42965.036</c:v>
                </c:pt>
                <c:pt idx="1526">
                  <c:v>42965.1384</c:v>
                </c:pt>
                <c:pt idx="1527">
                  <c:v>42965.2408</c:v>
                </c:pt>
                <c:pt idx="1528">
                  <c:v>42965.3432</c:v>
                </c:pt>
                <c:pt idx="1529">
                  <c:v>42965.4456</c:v>
                </c:pt>
                <c:pt idx="1530">
                  <c:v>42965.548</c:v>
                </c:pt>
                <c:pt idx="1531">
                  <c:v>42965.6504</c:v>
                </c:pt>
                <c:pt idx="1532">
                  <c:v>42965.7528</c:v>
                </c:pt>
                <c:pt idx="1533">
                  <c:v>42965.8552</c:v>
                </c:pt>
                <c:pt idx="1534">
                  <c:v>42965.9576</c:v>
                </c:pt>
                <c:pt idx="1535">
                  <c:v>42966.06</c:v>
                </c:pt>
                <c:pt idx="1536">
                  <c:v>42966.1624</c:v>
                </c:pt>
                <c:pt idx="1537">
                  <c:v>42966.2648</c:v>
                </c:pt>
                <c:pt idx="1538">
                  <c:v>42966.3672</c:v>
                </c:pt>
                <c:pt idx="1539">
                  <c:v>42966.4696</c:v>
                </c:pt>
                <c:pt idx="1540">
                  <c:v>42966.572</c:v>
                </c:pt>
                <c:pt idx="1541">
                  <c:v>42966.6744</c:v>
                </c:pt>
                <c:pt idx="1542">
                  <c:v>42966.7768</c:v>
                </c:pt>
                <c:pt idx="1543">
                  <c:v>42966.8792</c:v>
                </c:pt>
                <c:pt idx="1544">
                  <c:v>42966.9816</c:v>
                </c:pt>
                <c:pt idx="1545">
                  <c:v>42967.084</c:v>
                </c:pt>
                <c:pt idx="1546">
                  <c:v>42967.1864</c:v>
                </c:pt>
                <c:pt idx="1547">
                  <c:v>42967.2888</c:v>
                </c:pt>
                <c:pt idx="1548">
                  <c:v>42967.3912</c:v>
                </c:pt>
                <c:pt idx="1549">
                  <c:v>42967.4936</c:v>
                </c:pt>
                <c:pt idx="1550">
                  <c:v>42967.596</c:v>
                </c:pt>
                <c:pt idx="1551">
                  <c:v>42967.6984</c:v>
                </c:pt>
                <c:pt idx="1552">
                  <c:v>42967.8008</c:v>
                </c:pt>
                <c:pt idx="1553">
                  <c:v>42967.9032</c:v>
                </c:pt>
                <c:pt idx="1554">
                  <c:v>42968.0056</c:v>
                </c:pt>
                <c:pt idx="1555">
                  <c:v>42968.108</c:v>
                </c:pt>
                <c:pt idx="1556">
                  <c:v>42968.2104</c:v>
                </c:pt>
                <c:pt idx="1557">
                  <c:v>42968.3128</c:v>
                </c:pt>
                <c:pt idx="1558">
                  <c:v>42968.4152</c:v>
                </c:pt>
                <c:pt idx="1559">
                  <c:v>42968.5176</c:v>
                </c:pt>
                <c:pt idx="1560">
                  <c:v>42968.62</c:v>
                </c:pt>
                <c:pt idx="1561">
                  <c:v>42968.7224</c:v>
                </c:pt>
                <c:pt idx="1562">
                  <c:v>42968.8248</c:v>
                </c:pt>
                <c:pt idx="1563">
                  <c:v>42968.9272</c:v>
                </c:pt>
                <c:pt idx="1564">
                  <c:v>42969.0296</c:v>
                </c:pt>
                <c:pt idx="1565">
                  <c:v>42969.132</c:v>
                </c:pt>
                <c:pt idx="1566">
                  <c:v>42969.2344</c:v>
                </c:pt>
                <c:pt idx="1567">
                  <c:v>42969.3368</c:v>
                </c:pt>
                <c:pt idx="1568">
                  <c:v>42969.4392</c:v>
                </c:pt>
                <c:pt idx="1569">
                  <c:v>42969.5416</c:v>
                </c:pt>
                <c:pt idx="1570">
                  <c:v>42969.644</c:v>
                </c:pt>
                <c:pt idx="1571">
                  <c:v>42969.7464</c:v>
                </c:pt>
                <c:pt idx="1572">
                  <c:v>42969.8488</c:v>
                </c:pt>
                <c:pt idx="1573">
                  <c:v>42969.9512</c:v>
                </c:pt>
                <c:pt idx="1574">
                  <c:v>42970.0536</c:v>
                </c:pt>
                <c:pt idx="1575">
                  <c:v>42970.156</c:v>
                </c:pt>
                <c:pt idx="1576">
                  <c:v>42970.2584</c:v>
                </c:pt>
                <c:pt idx="1577">
                  <c:v>42970.3608</c:v>
                </c:pt>
                <c:pt idx="1578">
                  <c:v>42970.4632</c:v>
                </c:pt>
                <c:pt idx="1579">
                  <c:v>42970.5656</c:v>
                </c:pt>
                <c:pt idx="1580">
                  <c:v>42970.668</c:v>
                </c:pt>
                <c:pt idx="1581">
                  <c:v>42970.7704</c:v>
                </c:pt>
                <c:pt idx="1582">
                  <c:v>42970.8728</c:v>
                </c:pt>
                <c:pt idx="1583">
                  <c:v>42970.9752</c:v>
                </c:pt>
                <c:pt idx="1584">
                  <c:v>42971.0776</c:v>
                </c:pt>
                <c:pt idx="1585">
                  <c:v>42971.18</c:v>
                </c:pt>
                <c:pt idx="1586">
                  <c:v>42971.2824</c:v>
                </c:pt>
                <c:pt idx="1587">
                  <c:v>42971.3848</c:v>
                </c:pt>
                <c:pt idx="1588">
                  <c:v>42971.4872</c:v>
                </c:pt>
                <c:pt idx="1589">
                  <c:v>42971.5896</c:v>
                </c:pt>
                <c:pt idx="1590">
                  <c:v>42971.692</c:v>
                </c:pt>
                <c:pt idx="1591">
                  <c:v>42971.7944</c:v>
                </c:pt>
                <c:pt idx="1592">
                  <c:v>42971.8968</c:v>
                </c:pt>
                <c:pt idx="1593">
                  <c:v>42971.9992</c:v>
                </c:pt>
                <c:pt idx="1594">
                  <c:v>42972.1016</c:v>
                </c:pt>
                <c:pt idx="1595">
                  <c:v>42972.204</c:v>
                </c:pt>
                <c:pt idx="1596">
                  <c:v>42972.3064</c:v>
                </c:pt>
                <c:pt idx="1597">
                  <c:v>42972.4088</c:v>
                </c:pt>
                <c:pt idx="1598">
                  <c:v>42972.5112</c:v>
                </c:pt>
                <c:pt idx="1599">
                  <c:v>42972.6136</c:v>
                </c:pt>
                <c:pt idx="1600">
                  <c:v>42972.716</c:v>
                </c:pt>
                <c:pt idx="1601">
                  <c:v>42972.8184</c:v>
                </c:pt>
                <c:pt idx="1602">
                  <c:v>42972.9208</c:v>
                </c:pt>
                <c:pt idx="1603">
                  <c:v>42973.0232</c:v>
                </c:pt>
                <c:pt idx="1604">
                  <c:v>42973.1256</c:v>
                </c:pt>
                <c:pt idx="1605">
                  <c:v>42973.228</c:v>
                </c:pt>
                <c:pt idx="1606">
                  <c:v>42973.3304</c:v>
                </c:pt>
                <c:pt idx="1607">
                  <c:v>42973.4328</c:v>
                </c:pt>
                <c:pt idx="1608">
                  <c:v>42973.5352</c:v>
                </c:pt>
                <c:pt idx="1609">
                  <c:v>42973.6376</c:v>
                </c:pt>
                <c:pt idx="1610">
                  <c:v>42973.74</c:v>
                </c:pt>
                <c:pt idx="1611">
                  <c:v>42973.8424</c:v>
                </c:pt>
                <c:pt idx="1612">
                  <c:v>42973.9448</c:v>
                </c:pt>
                <c:pt idx="1613">
                  <c:v>42974.0472</c:v>
                </c:pt>
                <c:pt idx="1614">
                  <c:v>42974.1496</c:v>
                </c:pt>
                <c:pt idx="1615">
                  <c:v>42974.252</c:v>
                </c:pt>
                <c:pt idx="1616">
                  <c:v>42974.3544</c:v>
                </c:pt>
                <c:pt idx="1617">
                  <c:v>42974.4568</c:v>
                </c:pt>
                <c:pt idx="1618">
                  <c:v>42974.5592</c:v>
                </c:pt>
                <c:pt idx="1619">
                  <c:v>42974.6616</c:v>
                </c:pt>
                <c:pt idx="1620">
                  <c:v>42974.764</c:v>
                </c:pt>
                <c:pt idx="1621">
                  <c:v>42974.8664</c:v>
                </c:pt>
                <c:pt idx="1622">
                  <c:v>42974.9688</c:v>
                </c:pt>
                <c:pt idx="1623">
                  <c:v>42975.0712</c:v>
                </c:pt>
                <c:pt idx="1624">
                  <c:v>42975.1736</c:v>
                </c:pt>
                <c:pt idx="1625">
                  <c:v>42975.276</c:v>
                </c:pt>
                <c:pt idx="1626">
                  <c:v>42975.3784</c:v>
                </c:pt>
                <c:pt idx="1627">
                  <c:v>42975.4808</c:v>
                </c:pt>
                <c:pt idx="1628">
                  <c:v>42975.5832</c:v>
                </c:pt>
                <c:pt idx="1629">
                  <c:v>42975.6856</c:v>
                </c:pt>
                <c:pt idx="1630">
                  <c:v>42975.788</c:v>
                </c:pt>
                <c:pt idx="1631">
                  <c:v>42975.8904</c:v>
                </c:pt>
                <c:pt idx="1632">
                  <c:v>42975.9928</c:v>
                </c:pt>
                <c:pt idx="1633">
                  <c:v>42976.0952</c:v>
                </c:pt>
                <c:pt idx="1634">
                  <c:v>42976.1976</c:v>
                </c:pt>
                <c:pt idx="1635">
                  <c:v>42976.3</c:v>
                </c:pt>
                <c:pt idx="1636">
                  <c:v>42976.4024</c:v>
                </c:pt>
                <c:pt idx="1637">
                  <c:v>42976.5048</c:v>
                </c:pt>
                <c:pt idx="1638">
                  <c:v>42976.6072</c:v>
                </c:pt>
                <c:pt idx="1639">
                  <c:v>42976.7096</c:v>
                </c:pt>
                <c:pt idx="1640">
                  <c:v>42976.812</c:v>
                </c:pt>
                <c:pt idx="1641">
                  <c:v>42976.9144</c:v>
                </c:pt>
                <c:pt idx="1642">
                  <c:v>42977.0168</c:v>
                </c:pt>
                <c:pt idx="1643">
                  <c:v>42977.1192</c:v>
                </c:pt>
                <c:pt idx="1644">
                  <c:v>42977.22159999999</c:v>
                </c:pt>
                <c:pt idx="1645">
                  <c:v>42977.324</c:v>
                </c:pt>
                <c:pt idx="1646">
                  <c:v>42977.4264</c:v>
                </c:pt>
                <c:pt idx="1647">
                  <c:v>42977.5288</c:v>
                </c:pt>
                <c:pt idx="1648">
                  <c:v>42977.6312</c:v>
                </c:pt>
                <c:pt idx="1649">
                  <c:v>42977.7336</c:v>
                </c:pt>
                <c:pt idx="1650">
                  <c:v>42977.836</c:v>
                </c:pt>
                <c:pt idx="1651">
                  <c:v>42977.9384</c:v>
                </c:pt>
                <c:pt idx="1652">
                  <c:v>42978.0408</c:v>
                </c:pt>
                <c:pt idx="1653">
                  <c:v>42978.1432</c:v>
                </c:pt>
                <c:pt idx="1654">
                  <c:v>42978.2456</c:v>
                </c:pt>
                <c:pt idx="1655">
                  <c:v>42978.348</c:v>
                </c:pt>
                <c:pt idx="1656">
                  <c:v>42978.4504</c:v>
                </c:pt>
                <c:pt idx="1657">
                  <c:v>42978.5528</c:v>
                </c:pt>
                <c:pt idx="1658">
                  <c:v>42978.6552</c:v>
                </c:pt>
                <c:pt idx="1659">
                  <c:v>42978.7576</c:v>
                </c:pt>
                <c:pt idx="1660">
                  <c:v>42978.86</c:v>
                </c:pt>
                <c:pt idx="1661">
                  <c:v>42978.9624</c:v>
                </c:pt>
                <c:pt idx="1662">
                  <c:v>42979.0648</c:v>
                </c:pt>
                <c:pt idx="1663">
                  <c:v>42979.1672</c:v>
                </c:pt>
                <c:pt idx="1664">
                  <c:v>42979.2696</c:v>
                </c:pt>
                <c:pt idx="1665">
                  <c:v>42979.372</c:v>
                </c:pt>
                <c:pt idx="1666">
                  <c:v>42979.4744</c:v>
                </c:pt>
                <c:pt idx="1667">
                  <c:v>42979.5768</c:v>
                </c:pt>
                <c:pt idx="1668">
                  <c:v>42979.6792</c:v>
                </c:pt>
                <c:pt idx="1669">
                  <c:v>42979.7816</c:v>
                </c:pt>
                <c:pt idx="1670">
                  <c:v>42979.884</c:v>
                </c:pt>
                <c:pt idx="1671">
                  <c:v>42979.9864</c:v>
                </c:pt>
                <c:pt idx="1672">
                  <c:v>42980.0888</c:v>
                </c:pt>
                <c:pt idx="1673">
                  <c:v>42980.19119999999</c:v>
                </c:pt>
                <c:pt idx="1674">
                  <c:v>42980.29359999999</c:v>
                </c:pt>
                <c:pt idx="1675">
                  <c:v>42980.396</c:v>
                </c:pt>
                <c:pt idx="1676">
                  <c:v>42980.4984</c:v>
                </c:pt>
                <c:pt idx="1677">
                  <c:v>42980.6008</c:v>
                </c:pt>
                <c:pt idx="1678">
                  <c:v>42980.7032</c:v>
                </c:pt>
                <c:pt idx="1679">
                  <c:v>42980.8056</c:v>
                </c:pt>
                <c:pt idx="1680">
                  <c:v>42980.908</c:v>
                </c:pt>
                <c:pt idx="1681">
                  <c:v>42981.0104</c:v>
                </c:pt>
                <c:pt idx="1682">
                  <c:v>42981.1128</c:v>
                </c:pt>
                <c:pt idx="1683">
                  <c:v>42981.2152</c:v>
                </c:pt>
                <c:pt idx="1684">
                  <c:v>42981.3176</c:v>
                </c:pt>
                <c:pt idx="1685">
                  <c:v>42981.42</c:v>
                </c:pt>
                <c:pt idx="1686">
                  <c:v>42981.5224</c:v>
                </c:pt>
                <c:pt idx="1687">
                  <c:v>42981.6248</c:v>
                </c:pt>
                <c:pt idx="1688">
                  <c:v>42981.72719999999</c:v>
                </c:pt>
                <c:pt idx="1689">
                  <c:v>42981.8296</c:v>
                </c:pt>
                <c:pt idx="1690">
                  <c:v>42981.932</c:v>
                </c:pt>
                <c:pt idx="1691">
                  <c:v>42982.0344</c:v>
                </c:pt>
                <c:pt idx="1692">
                  <c:v>42982.1368</c:v>
                </c:pt>
                <c:pt idx="1693">
                  <c:v>42982.2392</c:v>
                </c:pt>
                <c:pt idx="1694">
                  <c:v>42982.3416</c:v>
                </c:pt>
                <c:pt idx="1695">
                  <c:v>42982.444</c:v>
                </c:pt>
                <c:pt idx="1696">
                  <c:v>42982.5464</c:v>
                </c:pt>
                <c:pt idx="1697">
                  <c:v>42982.6488</c:v>
                </c:pt>
                <c:pt idx="1698">
                  <c:v>42982.7512</c:v>
                </c:pt>
                <c:pt idx="1699">
                  <c:v>42982.8536</c:v>
                </c:pt>
                <c:pt idx="1700">
                  <c:v>42982.956</c:v>
                </c:pt>
                <c:pt idx="1701">
                  <c:v>42983.0584</c:v>
                </c:pt>
                <c:pt idx="1702">
                  <c:v>42983.1608</c:v>
                </c:pt>
                <c:pt idx="1703">
                  <c:v>42983.26319999999</c:v>
                </c:pt>
                <c:pt idx="1704">
                  <c:v>42983.3656</c:v>
                </c:pt>
                <c:pt idx="1705">
                  <c:v>42983.468</c:v>
                </c:pt>
                <c:pt idx="1706">
                  <c:v>42983.5704</c:v>
                </c:pt>
                <c:pt idx="1707">
                  <c:v>42983.6728</c:v>
                </c:pt>
                <c:pt idx="1708">
                  <c:v>42983.7752</c:v>
                </c:pt>
                <c:pt idx="1709">
                  <c:v>42983.8776</c:v>
                </c:pt>
                <c:pt idx="1710">
                  <c:v>42983.98</c:v>
                </c:pt>
                <c:pt idx="1711">
                  <c:v>42984.0824</c:v>
                </c:pt>
                <c:pt idx="1712">
                  <c:v>42984.1848</c:v>
                </c:pt>
                <c:pt idx="1713">
                  <c:v>42984.2872</c:v>
                </c:pt>
                <c:pt idx="1714">
                  <c:v>42984.3896</c:v>
                </c:pt>
                <c:pt idx="1715">
                  <c:v>42984.492</c:v>
                </c:pt>
                <c:pt idx="1716">
                  <c:v>42984.5944</c:v>
                </c:pt>
                <c:pt idx="1717">
                  <c:v>42984.6968</c:v>
                </c:pt>
                <c:pt idx="1718">
                  <c:v>42984.79919999999</c:v>
                </c:pt>
                <c:pt idx="1719">
                  <c:v>42984.9016</c:v>
                </c:pt>
                <c:pt idx="1720">
                  <c:v>42985.004</c:v>
                </c:pt>
                <c:pt idx="1721">
                  <c:v>42985.1064</c:v>
                </c:pt>
                <c:pt idx="1722">
                  <c:v>42985.2088</c:v>
                </c:pt>
                <c:pt idx="1723">
                  <c:v>42985.3112</c:v>
                </c:pt>
                <c:pt idx="1724">
                  <c:v>42985.4136</c:v>
                </c:pt>
                <c:pt idx="1725">
                  <c:v>42985.516</c:v>
                </c:pt>
                <c:pt idx="1726">
                  <c:v>42985.6184</c:v>
                </c:pt>
                <c:pt idx="1727">
                  <c:v>42985.7208</c:v>
                </c:pt>
                <c:pt idx="1728">
                  <c:v>42985.8232</c:v>
                </c:pt>
                <c:pt idx="1729">
                  <c:v>42985.9256</c:v>
                </c:pt>
                <c:pt idx="1730">
                  <c:v>42986.028</c:v>
                </c:pt>
                <c:pt idx="1731">
                  <c:v>42986.1304</c:v>
                </c:pt>
                <c:pt idx="1732">
                  <c:v>42986.2328</c:v>
                </c:pt>
                <c:pt idx="1733">
                  <c:v>42986.3352</c:v>
                </c:pt>
                <c:pt idx="1734">
                  <c:v>42986.4376</c:v>
                </c:pt>
                <c:pt idx="1735">
                  <c:v>42986.54</c:v>
                </c:pt>
                <c:pt idx="1736">
                  <c:v>42986.6424</c:v>
                </c:pt>
                <c:pt idx="1737">
                  <c:v>42986.7448</c:v>
                </c:pt>
                <c:pt idx="1738">
                  <c:v>42986.8472</c:v>
                </c:pt>
                <c:pt idx="1739">
                  <c:v>42986.9496</c:v>
                </c:pt>
                <c:pt idx="1740">
                  <c:v>42987.052</c:v>
                </c:pt>
                <c:pt idx="1741">
                  <c:v>42987.1544</c:v>
                </c:pt>
                <c:pt idx="1742">
                  <c:v>42987.2568</c:v>
                </c:pt>
                <c:pt idx="1743">
                  <c:v>42987.3592</c:v>
                </c:pt>
                <c:pt idx="1744">
                  <c:v>42987.4616</c:v>
                </c:pt>
                <c:pt idx="1745">
                  <c:v>42987.564</c:v>
                </c:pt>
                <c:pt idx="1746">
                  <c:v>42987.6664</c:v>
                </c:pt>
                <c:pt idx="1747">
                  <c:v>42987.7688</c:v>
                </c:pt>
                <c:pt idx="1748">
                  <c:v>42987.8712</c:v>
                </c:pt>
                <c:pt idx="1749">
                  <c:v>42987.9736</c:v>
                </c:pt>
                <c:pt idx="1750">
                  <c:v>42988.076</c:v>
                </c:pt>
                <c:pt idx="1751">
                  <c:v>42988.1784</c:v>
                </c:pt>
                <c:pt idx="1752">
                  <c:v>42988.2808</c:v>
                </c:pt>
                <c:pt idx="1753">
                  <c:v>42988.3832</c:v>
                </c:pt>
                <c:pt idx="1754">
                  <c:v>42988.4856</c:v>
                </c:pt>
                <c:pt idx="1755">
                  <c:v>42988.588</c:v>
                </c:pt>
                <c:pt idx="1756">
                  <c:v>42988.6904</c:v>
                </c:pt>
                <c:pt idx="1757">
                  <c:v>42988.7928</c:v>
                </c:pt>
                <c:pt idx="1758">
                  <c:v>42988.8952</c:v>
                </c:pt>
                <c:pt idx="1759">
                  <c:v>42988.9976</c:v>
                </c:pt>
                <c:pt idx="1760">
                  <c:v>42989.1</c:v>
                </c:pt>
                <c:pt idx="1761">
                  <c:v>42989.2024</c:v>
                </c:pt>
                <c:pt idx="1762">
                  <c:v>42989.3048</c:v>
                </c:pt>
                <c:pt idx="1763">
                  <c:v>42989.4072</c:v>
                </c:pt>
                <c:pt idx="1764">
                  <c:v>42989.5096</c:v>
                </c:pt>
                <c:pt idx="1765">
                  <c:v>42989.612</c:v>
                </c:pt>
                <c:pt idx="1766">
                  <c:v>42989.7144</c:v>
                </c:pt>
                <c:pt idx="1767">
                  <c:v>42989.8168</c:v>
                </c:pt>
                <c:pt idx="1768">
                  <c:v>42989.9192</c:v>
                </c:pt>
                <c:pt idx="1769">
                  <c:v>42990.0216</c:v>
                </c:pt>
                <c:pt idx="1770">
                  <c:v>42990.124</c:v>
                </c:pt>
                <c:pt idx="1771">
                  <c:v>42990.2264</c:v>
                </c:pt>
                <c:pt idx="1772">
                  <c:v>42990.3288</c:v>
                </c:pt>
                <c:pt idx="1773">
                  <c:v>42990.4312</c:v>
                </c:pt>
                <c:pt idx="1774">
                  <c:v>42990.5336</c:v>
                </c:pt>
                <c:pt idx="1775">
                  <c:v>42990.636</c:v>
                </c:pt>
                <c:pt idx="1776">
                  <c:v>42990.7384</c:v>
                </c:pt>
                <c:pt idx="1777">
                  <c:v>42990.8408</c:v>
                </c:pt>
                <c:pt idx="1778">
                  <c:v>42990.9432</c:v>
                </c:pt>
                <c:pt idx="1779">
                  <c:v>42991.0456</c:v>
                </c:pt>
                <c:pt idx="1780">
                  <c:v>42991.148</c:v>
                </c:pt>
                <c:pt idx="1781">
                  <c:v>42991.2504</c:v>
                </c:pt>
                <c:pt idx="1782">
                  <c:v>42991.3528</c:v>
                </c:pt>
                <c:pt idx="1783">
                  <c:v>42991.4552</c:v>
                </c:pt>
                <c:pt idx="1784">
                  <c:v>42991.5576</c:v>
                </c:pt>
                <c:pt idx="1785">
                  <c:v>42991.66</c:v>
                </c:pt>
                <c:pt idx="1786">
                  <c:v>42991.7624</c:v>
                </c:pt>
                <c:pt idx="1787">
                  <c:v>42991.8648</c:v>
                </c:pt>
                <c:pt idx="1788">
                  <c:v>42991.9672</c:v>
                </c:pt>
                <c:pt idx="1789">
                  <c:v>42992.0696</c:v>
                </c:pt>
                <c:pt idx="1790">
                  <c:v>42992.172</c:v>
                </c:pt>
                <c:pt idx="1791">
                  <c:v>42992.2744</c:v>
                </c:pt>
                <c:pt idx="1792">
                  <c:v>42992.3768</c:v>
                </c:pt>
                <c:pt idx="1793">
                  <c:v>42992.4792</c:v>
                </c:pt>
                <c:pt idx="1794">
                  <c:v>42992.5816</c:v>
                </c:pt>
                <c:pt idx="1795">
                  <c:v>42992.684</c:v>
                </c:pt>
                <c:pt idx="1796">
                  <c:v>42992.7864</c:v>
                </c:pt>
                <c:pt idx="1797">
                  <c:v>42992.8888</c:v>
                </c:pt>
                <c:pt idx="1798">
                  <c:v>42992.9912</c:v>
                </c:pt>
                <c:pt idx="1799">
                  <c:v>42993.0936</c:v>
                </c:pt>
                <c:pt idx="1800">
                  <c:v>42993.196</c:v>
                </c:pt>
                <c:pt idx="1801">
                  <c:v>42993.2984</c:v>
                </c:pt>
                <c:pt idx="1802">
                  <c:v>42993.4008</c:v>
                </c:pt>
                <c:pt idx="1803">
                  <c:v>42993.5032</c:v>
                </c:pt>
                <c:pt idx="1804">
                  <c:v>42993.6056</c:v>
                </c:pt>
                <c:pt idx="1805">
                  <c:v>42993.708</c:v>
                </c:pt>
                <c:pt idx="1806">
                  <c:v>42993.8104</c:v>
                </c:pt>
                <c:pt idx="1807">
                  <c:v>42993.9128</c:v>
                </c:pt>
                <c:pt idx="1808">
                  <c:v>42994.0152</c:v>
                </c:pt>
                <c:pt idx="1809">
                  <c:v>42994.1176</c:v>
                </c:pt>
                <c:pt idx="1810">
                  <c:v>42994.22</c:v>
                </c:pt>
                <c:pt idx="1811">
                  <c:v>42994.3224</c:v>
                </c:pt>
                <c:pt idx="1812">
                  <c:v>42994.4248</c:v>
                </c:pt>
                <c:pt idx="1813">
                  <c:v>42994.5272</c:v>
                </c:pt>
                <c:pt idx="1814">
                  <c:v>42994.6296</c:v>
                </c:pt>
                <c:pt idx="1815">
                  <c:v>42994.732</c:v>
                </c:pt>
                <c:pt idx="1816">
                  <c:v>42994.8344</c:v>
                </c:pt>
                <c:pt idx="1817">
                  <c:v>42994.9368</c:v>
                </c:pt>
                <c:pt idx="1818">
                  <c:v>42995.0392</c:v>
                </c:pt>
                <c:pt idx="1819">
                  <c:v>42995.1416</c:v>
                </c:pt>
                <c:pt idx="1820">
                  <c:v>42995.244</c:v>
                </c:pt>
                <c:pt idx="1821">
                  <c:v>42995.3464</c:v>
                </c:pt>
                <c:pt idx="1822">
                  <c:v>42995.4488</c:v>
                </c:pt>
                <c:pt idx="1823">
                  <c:v>42995.5512</c:v>
                </c:pt>
                <c:pt idx="1824">
                  <c:v>42995.6536</c:v>
                </c:pt>
                <c:pt idx="1825">
                  <c:v>42995.756</c:v>
                </c:pt>
                <c:pt idx="1826">
                  <c:v>42995.8584</c:v>
                </c:pt>
                <c:pt idx="1827">
                  <c:v>42995.9608</c:v>
                </c:pt>
                <c:pt idx="1828">
                  <c:v>42996.0632</c:v>
                </c:pt>
                <c:pt idx="1829">
                  <c:v>42996.1656</c:v>
                </c:pt>
                <c:pt idx="1830">
                  <c:v>43043.876</c:v>
                </c:pt>
                <c:pt idx="1831">
                  <c:v>43043.9784</c:v>
                </c:pt>
                <c:pt idx="1832">
                  <c:v>43044.0808</c:v>
                </c:pt>
                <c:pt idx="1833">
                  <c:v>43044.1832</c:v>
                </c:pt>
                <c:pt idx="1834">
                  <c:v>43044.2856</c:v>
                </c:pt>
                <c:pt idx="1835">
                  <c:v>43044.388</c:v>
                </c:pt>
                <c:pt idx="1836">
                  <c:v>43044.4904</c:v>
                </c:pt>
                <c:pt idx="1837">
                  <c:v>43044.5928</c:v>
                </c:pt>
                <c:pt idx="1838">
                  <c:v>43044.69519999999</c:v>
                </c:pt>
                <c:pt idx="1839">
                  <c:v>43044.7976</c:v>
                </c:pt>
                <c:pt idx="1840">
                  <c:v>43044.9</c:v>
                </c:pt>
                <c:pt idx="1841">
                  <c:v>43045.0024</c:v>
                </c:pt>
                <c:pt idx="1842">
                  <c:v>43045.1048</c:v>
                </c:pt>
                <c:pt idx="1843">
                  <c:v>43045.2072</c:v>
                </c:pt>
                <c:pt idx="1844">
                  <c:v>43045.3096</c:v>
                </c:pt>
                <c:pt idx="1845">
                  <c:v>43045.412</c:v>
                </c:pt>
                <c:pt idx="1846">
                  <c:v>43045.5144</c:v>
                </c:pt>
                <c:pt idx="1847">
                  <c:v>43045.6168</c:v>
                </c:pt>
                <c:pt idx="1848">
                  <c:v>43045.7192</c:v>
                </c:pt>
                <c:pt idx="1849">
                  <c:v>43045.8216</c:v>
                </c:pt>
                <c:pt idx="1850">
                  <c:v>43045.924</c:v>
                </c:pt>
                <c:pt idx="1851">
                  <c:v>43046.0264</c:v>
                </c:pt>
                <c:pt idx="1852">
                  <c:v>43046.1288</c:v>
                </c:pt>
                <c:pt idx="1853">
                  <c:v>43046.23119999999</c:v>
                </c:pt>
                <c:pt idx="1854">
                  <c:v>43046.3336</c:v>
                </c:pt>
                <c:pt idx="1855">
                  <c:v>43046.436</c:v>
                </c:pt>
                <c:pt idx="1856">
                  <c:v>43046.5384</c:v>
                </c:pt>
                <c:pt idx="1857">
                  <c:v>43046.6408</c:v>
                </c:pt>
                <c:pt idx="1858">
                  <c:v>43046.7432</c:v>
                </c:pt>
                <c:pt idx="1859">
                  <c:v>43046.8456</c:v>
                </c:pt>
                <c:pt idx="1860">
                  <c:v>43046.948</c:v>
                </c:pt>
                <c:pt idx="1861">
                  <c:v>43047.0504</c:v>
                </c:pt>
                <c:pt idx="1862">
                  <c:v>43047.1528</c:v>
                </c:pt>
                <c:pt idx="1863">
                  <c:v>43047.2552</c:v>
                </c:pt>
                <c:pt idx="1864">
                  <c:v>43047.3576</c:v>
                </c:pt>
                <c:pt idx="1865">
                  <c:v>43047.46</c:v>
                </c:pt>
                <c:pt idx="1866">
                  <c:v>43047.5624</c:v>
                </c:pt>
                <c:pt idx="1867">
                  <c:v>43047.6648</c:v>
                </c:pt>
                <c:pt idx="1868">
                  <c:v>43047.76719999999</c:v>
                </c:pt>
                <c:pt idx="1869">
                  <c:v>43047.8696</c:v>
                </c:pt>
                <c:pt idx="1870">
                  <c:v>43047.972</c:v>
                </c:pt>
                <c:pt idx="1871">
                  <c:v>43048.0744</c:v>
                </c:pt>
                <c:pt idx="1872">
                  <c:v>43048.1768</c:v>
                </c:pt>
                <c:pt idx="1873">
                  <c:v>43048.2792</c:v>
                </c:pt>
                <c:pt idx="1874">
                  <c:v>43048.3816</c:v>
                </c:pt>
                <c:pt idx="1875">
                  <c:v>43048.484</c:v>
                </c:pt>
                <c:pt idx="1876">
                  <c:v>43048.5864</c:v>
                </c:pt>
                <c:pt idx="1877">
                  <c:v>43048.6888</c:v>
                </c:pt>
                <c:pt idx="1878">
                  <c:v>43048.79119999999</c:v>
                </c:pt>
                <c:pt idx="1879">
                  <c:v>43048.8936</c:v>
                </c:pt>
                <c:pt idx="1880">
                  <c:v>43048.996</c:v>
                </c:pt>
                <c:pt idx="1881">
                  <c:v>43049.0984</c:v>
                </c:pt>
                <c:pt idx="1882">
                  <c:v>43049.2008</c:v>
                </c:pt>
                <c:pt idx="1883">
                  <c:v>43049.3032</c:v>
                </c:pt>
                <c:pt idx="1884">
                  <c:v>43049.4056</c:v>
                </c:pt>
                <c:pt idx="1885">
                  <c:v>43049.508</c:v>
                </c:pt>
                <c:pt idx="1886">
                  <c:v>43049.6104</c:v>
                </c:pt>
                <c:pt idx="1887">
                  <c:v>43049.7128</c:v>
                </c:pt>
                <c:pt idx="1888">
                  <c:v>43049.8152</c:v>
                </c:pt>
                <c:pt idx="1889">
                  <c:v>43049.9176</c:v>
                </c:pt>
                <c:pt idx="1890">
                  <c:v>43050.02</c:v>
                </c:pt>
                <c:pt idx="1891">
                  <c:v>43050.1224</c:v>
                </c:pt>
                <c:pt idx="1892">
                  <c:v>43050.2248</c:v>
                </c:pt>
                <c:pt idx="1893">
                  <c:v>43050.3272</c:v>
                </c:pt>
                <c:pt idx="1894">
                  <c:v>43050.4296</c:v>
                </c:pt>
                <c:pt idx="1895">
                  <c:v>43050.532</c:v>
                </c:pt>
                <c:pt idx="1896">
                  <c:v>43050.6344</c:v>
                </c:pt>
                <c:pt idx="1897">
                  <c:v>43050.7368</c:v>
                </c:pt>
                <c:pt idx="1898">
                  <c:v>43050.8392</c:v>
                </c:pt>
                <c:pt idx="1899">
                  <c:v>43050.9416</c:v>
                </c:pt>
                <c:pt idx="1900">
                  <c:v>43051.044</c:v>
                </c:pt>
                <c:pt idx="1901">
                  <c:v>43051.1464</c:v>
                </c:pt>
                <c:pt idx="1902">
                  <c:v>43051.2488</c:v>
                </c:pt>
                <c:pt idx="1903">
                  <c:v>43051.3512</c:v>
                </c:pt>
                <c:pt idx="1904">
                  <c:v>43051.4536</c:v>
                </c:pt>
                <c:pt idx="1905">
                  <c:v>43051.556</c:v>
                </c:pt>
                <c:pt idx="1906">
                  <c:v>43051.6584</c:v>
                </c:pt>
                <c:pt idx="1907">
                  <c:v>43051.7608</c:v>
                </c:pt>
                <c:pt idx="1908">
                  <c:v>43051.8632</c:v>
                </c:pt>
                <c:pt idx="1909">
                  <c:v>43051.9656</c:v>
                </c:pt>
                <c:pt idx="1910">
                  <c:v>43052.068</c:v>
                </c:pt>
                <c:pt idx="1911">
                  <c:v>43052.1704</c:v>
                </c:pt>
                <c:pt idx="1912">
                  <c:v>43052.2728</c:v>
                </c:pt>
                <c:pt idx="1913">
                  <c:v>43052.3752</c:v>
                </c:pt>
                <c:pt idx="1914">
                  <c:v>43052.4776</c:v>
                </c:pt>
                <c:pt idx="1915">
                  <c:v>43052.58</c:v>
                </c:pt>
                <c:pt idx="1916">
                  <c:v>43052.6824</c:v>
                </c:pt>
                <c:pt idx="1917">
                  <c:v>43052.7848</c:v>
                </c:pt>
                <c:pt idx="1918">
                  <c:v>43052.8872</c:v>
                </c:pt>
                <c:pt idx="1919">
                  <c:v>43052.9896</c:v>
                </c:pt>
                <c:pt idx="1920">
                  <c:v>43053.092</c:v>
                </c:pt>
                <c:pt idx="1921">
                  <c:v>43053.1944</c:v>
                </c:pt>
                <c:pt idx="1922">
                  <c:v>43053.2968</c:v>
                </c:pt>
                <c:pt idx="1923">
                  <c:v>43053.3992</c:v>
                </c:pt>
                <c:pt idx="1924">
                  <c:v>43053.5016</c:v>
                </c:pt>
                <c:pt idx="1925">
                  <c:v>43053.604</c:v>
                </c:pt>
                <c:pt idx="1926">
                  <c:v>43053.7064</c:v>
                </c:pt>
                <c:pt idx="1927">
                  <c:v>43053.8088</c:v>
                </c:pt>
                <c:pt idx="1928">
                  <c:v>43053.9112</c:v>
                </c:pt>
                <c:pt idx="1929">
                  <c:v>43054.0136</c:v>
                </c:pt>
                <c:pt idx="1930">
                  <c:v>43054.116</c:v>
                </c:pt>
                <c:pt idx="1931">
                  <c:v>43054.2184</c:v>
                </c:pt>
                <c:pt idx="1932">
                  <c:v>43054.3208</c:v>
                </c:pt>
                <c:pt idx="1933">
                  <c:v>43054.4232</c:v>
                </c:pt>
                <c:pt idx="1934">
                  <c:v>43054.5256</c:v>
                </c:pt>
                <c:pt idx="1935">
                  <c:v>43054.628</c:v>
                </c:pt>
                <c:pt idx="1936">
                  <c:v>43054.7304</c:v>
                </c:pt>
                <c:pt idx="1937">
                  <c:v>43054.8328</c:v>
                </c:pt>
                <c:pt idx="1938">
                  <c:v>43054.9352</c:v>
                </c:pt>
                <c:pt idx="1939">
                  <c:v>43055.0376</c:v>
                </c:pt>
                <c:pt idx="1940">
                  <c:v>43055.14</c:v>
                </c:pt>
                <c:pt idx="1941">
                  <c:v>43055.2424</c:v>
                </c:pt>
                <c:pt idx="1942">
                  <c:v>43055.3448</c:v>
                </c:pt>
                <c:pt idx="1943">
                  <c:v>43055.4472</c:v>
                </c:pt>
                <c:pt idx="1944">
                  <c:v>43055.5496</c:v>
                </c:pt>
                <c:pt idx="1945">
                  <c:v>43055.652</c:v>
                </c:pt>
                <c:pt idx="1946">
                  <c:v>43055.7544</c:v>
                </c:pt>
                <c:pt idx="1947">
                  <c:v>43055.8568</c:v>
                </c:pt>
                <c:pt idx="1948">
                  <c:v>43055.9592</c:v>
                </c:pt>
                <c:pt idx="1949">
                  <c:v>43056.0616</c:v>
                </c:pt>
                <c:pt idx="1950">
                  <c:v>43056.164</c:v>
                </c:pt>
                <c:pt idx="1951">
                  <c:v>43056.2664</c:v>
                </c:pt>
                <c:pt idx="1952">
                  <c:v>43056.3688</c:v>
                </c:pt>
                <c:pt idx="1953">
                  <c:v>43056.4712</c:v>
                </c:pt>
                <c:pt idx="1954">
                  <c:v>43056.5736</c:v>
                </c:pt>
                <c:pt idx="1955">
                  <c:v>43056.676</c:v>
                </c:pt>
                <c:pt idx="1956">
                  <c:v>43056.7784</c:v>
                </c:pt>
                <c:pt idx="1957">
                  <c:v>43056.8808</c:v>
                </c:pt>
                <c:pt idx="1958">
                  <c:v>43056.9832</c:v>
                </c:pt>
                <c:pt idx="1959">
                  <c:v>43057.0856</c:v>
                </c:pt>
                <c:pt idx="1960">
                  <c:v>43057.188</c:v>
                </c:pt>
                <c:pt idx="1961">
                  <c:v>43057.2904</c:v>
                </c:pt>
                <c:pt idx="1962">
                  <c:v>43057.3928</c:v>
                </c:pt>
                <c:pt idx="1963">
                  <c:v>43057.4952</c:v>
                </c:pt>
                <c:pt idx="1964">
                  <c:v>43057.5976</c:v>
                </c:pt>
                <c:pt idx="1965">
                  <c:v>43057.7</c:v>
                </c:pt>
                <c:pt idx="1966">
                  <c:v>43057.8024</c:v>
                </c:pt>
                <c:pt idx="1967">
                  <c:v>43057.9048</c:v>
                </c:pt>
                <c:pt idx="1968">
                  <c:v>43058.0072</c:v>
                </c:pt>
                <c:pt idx="1969">
                  <c:v>43058.1096</c:v>
                </c:pt>
                <c:pt idx="1970">
                  <c:v>43058.212</c:v>
                </c:pt>
                <c:pt idx="1971">
                  <c:v>43058.3144</c:v>
                </c:pt>
                <c:pt idx="1972">
                  <c:v>43058.4168</c:v>
                </c:pt>
                <c:pt idx="1973">
                  <c:v>43058.5192</c:v>
                </c:pt>
                <c:pt idx="1974">
                  <c:v>43058.6216</c:v>
                </c:pt>
                <c:pt idx="1975">
                  <c:v>43058.72399999999</c:v>
                </c:pt>
                <c:pt idx="1976">
                  <c:v>43058.8264</c:v>
                </c:pt>
                <c:pt idx="1977">
                  <c:v>43058.9288</c:v>
                </c:pt>
                <c:pt idx="1978">
                  <c:v>43059.0312</c:v>
                </c:pt>
                <c:pt idx="1979">
                  <c:v>43059.1336</c:v>
                </c:pt>
                <c:pt idx="1980">
                  <c:v>43059.236</c:v>
                </c:pt>
                <c:pt idx="1981">
                  <c:v>43059.3384</c:v>
                </c:pt>
                <c:pt idx="1982">
                  <c:v>43059.4408</c:v>
                </c:pt>
                <c:pt idx="1983">
                  <c:v>43059.5432</c:v>
                </c:pt>
                <c:pt idx="1984">
                  <c:v>43059.6456</c:v>
                </c:pt>
                <c:pt idx="1985">
                  <c:v>43059.748</c:v>
                </c:pt>
                <c:pt idx="1986">
                  <c:v>43059.8504</c:v>
                </c:pt>
                <c:pt idx="1987">
                  <c:v>43059.9528</c:v>
                </c:pt>
                <c:pt idx="1988">
                  <c:v>43060.0552</c:v>
                </c:pt>
                <c:pt idx="1989">
                  <c:v>43060.1576</c:v>
                </c:pt>
                <c:pt idx="1990">
                  <c:v>43060.26</c:v>
                </c:pt>
                <c:pt idx="1991">
                  <c:v>43060.3624</c:v>
                </c:pt>
                <c:pt idx="1992">
                  <c:v>43060.4648</c:v>
                </c:pt>
                <c:pt idx="1993">
                  <c:v>43060.5672</c:v>
                </c:pt>
                <c:pt idx="1994">
                  <c:v>43060.6696</c:v>
                </c:pt>
                <c:pt idx="1995">
                  <c:v>43060.772</c:v>
                </c:pt>
                <c:pt idx="1996">
                  <c:v>43060.8744</c:v>
                </c:pt>
                <c:pt idx="1997">
                  <c:v>43060.9768</c:v>
                </c:pt>
                <c:pt idx="1998">
                  <c:v>43061.0792</c:v>
                </c:pt>
                <c:pt idx="1999">
                  <c:v>43061.1816</c:v>
                </c:pt>
                <c:pt idx="2000">
                  <c:v>43061.284</c:v>
                </c:pt>
                <c:pt idx="2001">
                  <c:v>43061.3864</c:v>
                </c:pt>
                <c:pt idx="2002">
                  <c:v>43061.4888</c:v>
                </c:pt>
                <c:pt idx="2003">
                  <c:v>43061.5912</c:v>
                </c:pt>
                <c:pt idx="2004">
                  <c:v>43061.6936</c:v>
                </c:pt>
                <c:pt idx="2005">
                  <c:v>43061.79599999999</c:v>
                </c:pt>
                <c:pt idx="2006">
                  <c:v>43061.8984</c:v>
                </c:pt>
                <c:pt idx="2007">
                  <c:v>43062.0008</c:v>
                </c:pt>
                <c:pt idx="2008">
                  <c:v>43062.1032</c:v>
                </c:pt>
                <c:pt idx="2009">
                  <c:v>43062.2056</c:v>
                </c:pt>
                <c:pt idx="2010">
                  <c:v>43062.308</c:v>
                </c:pt>
                <c:pt idx="2011">
                  <c:v>43062.4104</c:v>
                </c:pt>
                <c:pt idx="2012">
                  <c:v>43062.5128</c:v>
                </c:pt>
                <c:pt idx="2013">
                  <c:v>43062.6152</c:v>
                </c:pt>
                <c:pt idx="2014">
                  <c:v>43062.7176</c:v>
                </c:pt>
                <c:pt idx="2015">
                  <c:v>43062.82</c:v>
                </c:pt>
                <c:pt idx="2016">
                  <c:v>43062.9224</c:v>
                </c:pt>
                <c:pt idx="2017">
                  <c:v>43063.0248</c:v>
                </c:pt>
                <c:pt idx="2018">
                  <c:v>43063.1272</c:v>
                </c:pt>
                <c:pt idx="2019">
                  <c:v>43063.2296</c:v>
                </c:pt>
                <c:pt idx="2020">
                  <c:v>43063.332</c:v>
                </c:pt>
                <c:pt idx="2021">
                  <c:v>43063.4344</c:v>
                </c:pt>
                <c:pt idx="2022">
                  <c:v>43063.5368</c:v>
                </c:pt>
                <c:pt idx="2023">
                  <c:v>43063.6392</c:v>
                </c:pt>
                <c:pt idx="2024">
                  <c:v>43063.7416</c:v>
                </c:pt>
                <c:pt idx="2025">
                  <c:v>43063.844</c:v>
                </c:pt>
                <c:pt idx="2026">
                  <c:v>43063.9464</c:v>
                </c:pt>
                <c:pt idx="2027">
                  <c:v>43064.0488</c:v>
                </c:pt>
                <c:pt idx="2028">
                  <c:v>43064.1512</c:v>
                </c:pt>
                <c:pt idx="2029">
                  <c:v>43064.2536</c:v>
                </c:pt>
                <c:pt idx="2030">
                  <c:v>43064.356</c:v>
                </c:pt>
                <c:pt idx="2031">
                  <c:v>43064.4584</c:v>
                </c:pt>
                <c:pt idx="2032">
                  <c:v>43064.5608</c:v>
                </c:pt>
                <c:pt idx="2033">
                  <c:v>43064.6632</c:v>
                </c:pt>
                <c:pt idx="2034">
                  <c:v>43064.7656</c:v>
                </c:pt>
                <c:pt idx="2035">
                  <c:v>43064.868</c:v>
                </c:pt>
                <c:pt idx="2036">
                  <c:v>43064.9704</c:v>
                </c:pt>
                <c:pt idx="2037">
                  <c:v>43065.0728</c:v>
                </c:pt>
                <c:pt idx="2038">
                  <c:v>43065.1752</c:v>
                </c:pt>
                <c:pt idx="2039">
                  <c:v>43065.2776</c:v>
                </c:pt>
                <c:pt idx="2040">
                  <c:v>43065.38</c:v>
                </c:pt>
                <c:pt idx="2041">
                  <c:v>43065.4824</c:v>
                </c:pt>
                <c:pt idx="2042">
                  <c:v>43065.5848</c:v>
                </c:pt>
                <c:pt idx="2043">
                  <c:v>43065.6872</c:v>
                </c:pt>
                <c:pt idx="2044">
                  <c:v>43065.7896</c:v>
                </c:pt>
                <c:pt idx="2045">
                  <c:v>43065.892</c:v>
                </c:pt>
                <c:pt idx="2046">
                  <c:v>43065.9944</c:v>
                </c:pt>
                <c:pt idx="2047">
                  <c:v>43066.0968</c:v>
                </c:pt>
                <c:pt idx="2048">
                  <c:v>43066.1992</c:v>
                </c:pt>
                <c:pt idx="2049">
                  <c:v>43066.3016</c:v>
                </c:pt>
                <c:pt idx="2050">
                  <c:v>43066.404</c:v>
                </c:pt>
                <c:pt idx="2051">
                  <c:v>43066.5064</c:v>
                </c:pt>
                <c:pt idx="2052">
                  <c:v>43066.6088</c:v>
                </c:pt>
                <c:pt idx="2053">
                  <c:v>43066.7112</c:v>
                </c:pt>
                <c:pt idx="2054">
                  <c:v>43066.8136</c:v>
                </c:pt>
                <c:pt idx="2055">
                  <c:v>43066.916</c:v>
                </c:pt>
                <c:pt idx="2056">
                  <c:v>43067.0184</c:v>
                </c:pt>
                <c:pt idx="2057">
                  <c:v>43067.1208</c:v>
                </c:pt>
                <c:pt idx="2058">
                  <c:v>43067.22319999999</c:v>
                </c:pt>
                <c:pt idx="2059">
                  <c:v>43067.3256</c:v>
                </c:pt>
                <c:pt idx="2060">
                  <c:v>43067.428</c:v>
                </c:pt>
                <c:pt idx="2061">
                  <c:v>43067.5304</c:v>
                </c:pt>
                <c:pt idx="2062">
                  <c:v>43067.6328</c:v>
                </c:pt>
                <c:pt idx="2063">
                  <c:v>43067.7352</c:v>
                </c:pt>
                <c:pt idx="2064">
                  <c:v>43067.8376</c:v>
                </c:pt>
                <c:pt idx="2065">
                  <c:v>43067.94</c:v>
                </c:pt>
                <c:pt idx="2066">
                  <c:v>43068.0424</c:v>
                </c:pt>
                <c:pt idx="2067">
                  <c:v>43068.1448</c:v>
                </c:pt>
                <c:pt idx="2068">
                  <c:v>43068.2472</c:v>
                </c:pt>
                <c:pt idx="2069">
                  <c:v>43068.3496</c:v>
                </c:pt>
                <c:pt idx="2070">
                  <c:v>43068.452</c:v>
                </c:pt>
                <c:pt idx="2071">
                  <c:v>43068.5544</c:v>
                </c:pt>
                <c:pt idx="2072">
                  <c:v>43068.6568</c:v>
                </c:pt>
                <c:pt idx="2073">
                  <c:v>43068.7592</c:v>
                </c:pt>
                <c:pt idx="2074">
                  <c:v>43068.8616</c:v>
                </c:pt>
                <c:pt idx="2075">
                  <c:v>43068.964</c:v>
                </c:pt>
                <c:pt idx="2076">
                  <c:v>43069.0664</c:v>
                </c:pt>
                <c:pt idx="2077">
                  <c:v>43069.1688</c:v>
                </c:pt>
                <c:pt idx="2078">
                  <c:v>43069.2712</c:v>
                </c:pt>
                <c:pt idx="2079">
                  <c:v>43069.3736</c:v>
                </c:pt>
                <c:pt idx="2080">
                  <c:v>43069.476</c:v>
                </c:pt>
                <c:pt idx="2081">
                  <c:v>43069.5784</c:v>
                </c:pt>
                <c:pt idx="2082">
                  <c:v>43069.6808</c:v>
                </c:pt>
                <c:pt idx="2083">
                  <c:v>43069.7832</c:v>
                </c:pt>
                <c:pt idx="2084">
                  <c:v>43069.8856</c:v>
                </c:pt>
                <c:pt idx="2085">
                  <c:v>43069.988</c:v>
                </c:pt>
                <c:pt idx="2086">
                  <c:v>43070.0904</c:v>
                </c:pt>
                <c:pt idx="2087">
                  <c:v>43070.1928</c:v>
                </c:pt>
                <c:pt idx="2088">
                  <c:v>43070.29519999999</c:v>
                </c:pt>
                <c:pt idx="2089">
                  <c:v>43070.3976</c:v>
                </c:pt>
                <c:pt idx="2090">
                  <c:v>43070.5</c:v>
                </c:pt>
                <c:pt idx="2091">
                  <c:v>43070.6024</c:v>
                </c:pt>
                <c:pt idx="2092">
                  <c:v>43070.7048</c:v>
                </c:pt>
                <c:pt idx="2093">
                  <c:v>43070.8072</c:v>
                </c:pt>
                <c:pt idx="2094">
                  <c:v>43070.9096</c:v>
                </c:pt>
                <c:pt idx="2095">
                  <c:v>43071.012</c:v>
                </c:pt>
                <c:pt idx="2096">
                  <c:v>43071.1144</c:v>
                </c:pt>
                <c:pt idx="2097">
                  <c:v>43071.2168</c:v>
                </c:pt>
                <c:pt idx="2098">
                  <c:v>43071.3192</c:v>
                </c:pt>
                <c:pt idx="2099">
                  <c:v>43071.4216</c:v>
                </c:pt>
                <c:pt idx="2100">
                  <c:v>43071.524</c:v>
                </c:pt>
                <c:pt idx="2101">
                  <c:v>43071.6264</c:v>
                </c:pt>
                <c:pt idx="2102">
                  <c:v>43071.7288</c:v>
                </c:pt>
                <c:pt idx="2103">
                  <c:v>43071.8312</c:v>
                </c:pt>
                <c:pt idx="2104">
                  <c:v>43071.9336</c:v>
                </c:pt>
                <c:pt idx="2105">
                  <c:v>43072.036</c:v>
                </c:pt>
                <c:pt idx="2106">
                  <c:v>43072.1384</c:v>
                </c:pt>
                <c:pt idx="2107">
                  <c:v>43072.2408</c:v>
                </c:pt>
                <c:pt idx="2108">
                  <c:v>43072.3432</c:v>
                </c:pt>
                <c:pt idx="2109">
                  <c:v>43072.4456</c:v>
                </c:pt>
                <c:pt idx="2110">
                  <c:v>43072.548</c:v>
                </c:pt>
                <c:pt idx="2111">
                  <c:v>43072.6504</c:v>
                </c:pt>
                <c:pt idx="2112">
                  <c:v>43072.7528</c:v>
                </c:pt>
                <c:pt idx="2113">
                  <c:v>43072.8552</c:v>
                </c:pt>
                <c:pt idx="2114">
                  <c:v>43072.9576</c:v>
                </c:pt>
                <c:pt idx="2115">
                  <c:v>43073.06</c:v>
                </c:pt>
                <c:pt idx="2116">
                  <c:v>43073.1624</c:v>
                </c:pt>
                <c:pt idx="2117">
                  <c:v>43073.2648</c:v>
                </c:pt>
                <c:pt idx="2118">
                  <c:v>43073.3672</c:v>
                </c:pt>
                <c:pt idx="2119">
                  <c:v>43073.4696</c:v>
                </c:pt>
                <c:pt idx="2120">
                  <c:v>43073.572</c:v>
                </c:pt>
                <c:pt idx="2121">
                  <c:v>43073.6744</c:v>
                </c:pt>
                <c:pt idx="2122">
                  <c:v>43073.7768</c:v>
                </c:pt>
                <c:pt idx="2123">
                  <c:v>43073.8792</c:v>
                </c:pt>
                <c:pt idx="2124">
                  <c:v>43073.9816</c:v>
                </c:pt>
                <c:pt idx="2125">
                  <c:v>43074.084</c:v>
                </c:pt>
                <c:pt idx="2126">
                  <c:v>43074.1864</c:v>
                </c:pt>
                <c:pt idx="2127">
                  <c:v>43074.2888</c:v>
                </c:pt>
                <c:pt idx="2128">
                  <c:v>43074.3912</c:v>
                </c:pt>
                <c:pt idx="2129">
                  <c:v>43074.4936</c:v>
                </c:pt>
                <c:pt idx="2130">
                  <c:v>43074.596</c:v>
                </c:pt>
                <c:pt idx="2131">
                  <c:v>43074.6984</c:v>
                </c:pt>
                <c:pt idx="2132">
                  <c:v>43074.8008</c:v>
                </c:pt>
                <c:pt idx="2133">
                  <c:v>43074.9032</c:v>
                </c:pt>
                <c:pt idx="2134">
                  <c:v>43075.0056</c:v>
                </c:pt>
                <c:pt idx="2135">
                  <c:v>43075.108</c:v>
                </c:pt>
                <c:pt idx="2136">
                  <c:v>43075.2104</c:v>
                </c:pt>
                <c:pt idx="2137">
                  <c:v>43075.3128</c:v>
                </c:pt>
                <c:pt idx="2138">
                  <c:v>43075.4152</c:v>
                </c:pt>
                <c:pt idx="2139">
                  <c:v>43075.5176</c:v>
                </c:pt>
                <c:pt idx="2140">
                  <c:v>43075.62</c:v>
                </c:pt>
                <c:pt idx="2141">
                  <c:v>43075.7224</c:v>
                </c:pt>
                <c:pt idx="2142">
                  <c:v>43075.8248</c:v>
                </c:pt>
                <c:pt idx="2143">
                  <c:v>43075.9272</c:v>
                </c:pt>
                <c:pt idx="2144">
                  <c:v>43076.0296</c:v>
                </c:pt>
                <c:pt idx="2145">
                  <c:v>43076.132</c:v>
                </c:pt>
                <c:pt idx="2146">
                  <c:v>43076.2344</c:v>
                </c:pt>
                <c:pt idx="2147">
                  <c:v>43076.3368</c:v>
                </c:pt>
                <c:pt idx="2148">
                  <c:v>43076.4392</c:v>
                </c:pt>
                <c:pt idx="2149">
                  <c:v>43076.5416</c:v>
                </c:pt>
                <c:pt idx="2150">
                  <c:v>43076.644</c:v>
                </c:pt>
                <c:pt idx="2151">
                  <c:v>43076.7464</c:v>
                </c:pt>
                <c:pt idx="2152">
                  <c:v>43076.8488</c:v>
                </c:pt>
                <c:pt idx="2153">
                  <c:v>43076.9512</c:v>
                </c:pt>
                <c:pt idx="2154">
                  <c:v>43077.0536</c:v>
                </c:pt>
                <c:pt idx="2155">
                  <c:v>43077.156</c:v>
                </c:pt>
                <c:pt idx="2156">
                  <c:v>43077.2584</c:v>
                </c:pt>
                <c:pt idx="2157">
                  <c:v>43077.3608</c:v>
                </c:pt>
                <c:pt idx="2158">
                  <c:v>43077.4632</c:v>
                </c:pt>
                <c:pt idx="2159">
                  <c:v>43077.5656</c:v>
                </c:pt>
                <c:pt idx="2160">
                  <c:v>43077.668</c:v>
                </c:pt>
                <c:pt idx="2161">
                  <c:v>43077.7704</c:v>
                </c:pt>
                <c:pt idx="2162">
                  <c:v>43077.8728</c:v>
                </c:pt>
                <c:pt idx="2163">
                  <c:v>43077.9752</c:v>
                </c:pt>
                <c:pt idx="2164">
                  <c:v>43078.0776</c:v>
                </c:pt>
                <c:pt idx="2165">
                  <c:v>43078.18</c:v>
                </c:pt>
                <c:pt idx="2166">
                  <c:v>43078.2824</c:v>
                </c:pt>
                <c:pt idx="2167">
                  <c:v>43078.3848</c:v>
                </c:pt>
                <c:pt idx="2168">
                  <c:v>43078.4872</c:v>
                </c:pt>
                <c:pt idx="2169">
                  <c:v>43078.5896</c:v>
                </c:pt>
                <c:pt idx="2170">
                  <c:v>43078.692</c:v>
                </c:pt>
                <c:pt idx="2171">
                  <c:v>43078.7944</c:v>
                </c:pt>
                <c:pt idx="2172">
                  <c:v>43078.8968</c:v>
                </c:pt>
                <c:pt idx="2173">
                  <c:v>43078.9992</c:v>
                </c:pt>
                <c:pt idx="2174">
                  <c:v>43079.1016</c:v>
                </c:pt>
                <c:pt idx="2175">
                  <c:v>43079.204</c:v>
                </c:pt>
                <c:pt idx="2176">
                  <c:v>43079.3064</c:v>
                </c:pt>
                <c:pt idx="2177">
                  <c:v>43079.4088</c:v>
                </c:pt>
                <c:pt idx="2178">
                  <c:v>43079.5112</c:v>
                </c:pt>
                <c:pt idx="2179">
                  <c:v>43079.6136</c:v>
                </c:pt>
                <c:pt idx="2180">
                  <c:v>43079.716</c:v>
                </c:pt>
                <c:pt idx="2181">
                  <c:v>43079.8184</c:v>
                </c:pt>
                <c:pt idx="2182">
                  <c:v>43079.9208</c:v>
                </c:pt>
                <c:pt idx="2183">
                  <c:v>43080.0232</c:v>
                </c:pt>
                <c:pt idx="2184">
                  <c:v>43080.1256</c:v>
                </c:pt>
                <c:pt idx="2185">
                  <c:v>43080.228</c:v>
                </c:pt>
                <c:pt idx="2186">
                  <c:v>43080.3304</c:v>
                </c:pt>
                <c:pt idx="2187">
                  <c:v>43080.4328</c:v>
                </c:pt>
                <c:pt idx="2188">
                  <c:v>43080.5352</c:v>
                </c:pt>
                <c:pt idx="2189">
                  <c:v>43080.6376</c:v>
                </c:pt>
                <c:pt idx="2190">
                  <c:v>43080.74</c:v>
                </c:pt>
                <c:pt idx="2191">
                  <c:v>43080.8424</c:v>
                </c:pt>
                <c:pt idx="2192">
                  <c:v>43080.9448</c:v>
                </c:pt>
                <c:pt idx="2193">
                  <c:v>43081.0472</c:v>
                </c:pt>
                <c:pt idx="2194">
                  <c:v>43081.1496</c:v>
                </c:pt>
                <c:pt idx="2195">
                  <c:v>43081.252</c:v>
                </c:pt>
                <c:pt idx="2196">
                  <c:v>43081.3544</c:v>
                </c:pt>
                <c:pt idx="2197">
                  <c:v>43081.4568</c:v>
                </c:pt>
                <c:pt idx="2198">
                  <c:v>43081.5592</c:v>
                </c:pt>
                <c:pt idx="2199">
                  <c:v>43081.6616</c:v>
                </c:pt>
                <c:pt idx="2200">
                  <c:v>43081.764</c:v>
                </c:pt>
                <c:pt idx="2201">
                  <c:v>43081.8664</c:v>
                </c:pt>
                <c:pt idx="2202">
                  <c:v>43081.9688</c:v>
                </c:pt>
                <c:pt idx="2203">
                  <c:v>43082.0712</c:v>
                </c:pt>
                <c:pt idx="2204">
                  <c:v>43082.1736</c:v>
                </c:pt>
                <c:pt idx="2205">
                  <c:v>43082.276</c:v>
                </c:pt>
                <c:pt idx="2206">
                  <c:v>43082.3784</c:v>
                </c:pt>
                <c:pt idx="2207">
                  <c:v>43082.4808</c:v>
                </c:pt>
                <c:pt idx="2208">
                  <c:v>43082.5832</c:v>
                </c:pt>
                <c:pt idx="2209">
                  <c:v>43082.6856</c:v>
                </c:pt>
                <c:pt idx="2210">
                  <c:v>43082.788</c:v>
                </c:pt>
                <c:pt idx="2211">
                  <c:v>43082.8904</c:v>
                </c:pt>
                <c:pt idx="2212">
                  <c:v>43082.9928</c:v>
                </c:pt>
                <c:pt idx="2213">
                  <c:v>43083.0952</c:v>
                </c:pt>
                <c:pt idx="2214">
                  <c:v>43083.1976</c:v>
                </c:pt>
                <c:pt idx="2215">
                  <c:v>43083.3</c:v>
                </c:pt>
                <c:pt idx="2216">
                  <c:v>43083.4024</c:v>
                </c:pt>
                <c:pt idx="2217">
                  <c:v>43083.5048</c:v>
                </c:pt>
                <c:pt idx="2218">
                  <c:v>43083.6072</c:v>
                </c:pt>
                <c:pt idx="2219">
                  <c:v>43083.7096</c:v>
                </c:pt>
                <c:pt idx="2220">
                  <c:v>43083.812</c:v>
                </c:pt>
                <c:pt idx="2221">
                  <c:v>43083.9144</c:v>
                </c:pt>
                <c:pt idx="2222">
                  <c:v>43084.0168</c:v>
                </c:pt>
                <c:pt idx="2223">
                  <c:v>43084.1192</c:v>
                </c:pt>
                <c:pt idx="2224">
                  <c:v>43084.22159999999</c:v>
                </c:pt>
                <c:pt idx="2225">
                  <c:v>43084.324</c:v>
                </c:pt>
                <c:pt idx="2226">
                  <c:v>43084.4264</c:v>
                </c:pt>
                <c:pt idx="2227">
                  <c:v>43084.5288</c:v>
                </c:pt>
                <c:pt idx="2228">
                  <c:v>43084.6312</c:v>
                </c:pt>
                <c:pt idx="2229">
                  <c:v>43084.7336</c:v>
                </c:pt>
                <c:pt idx="2230">
                  <c:v>43084.836</c:v>
                </c:pt>
                <c:pt idx="2231">
                  <c:v>43084.9384</c:v>
                </c:pt>
                <c:pt idx="2232">
                  <c:v>43085.0408</c:v>
                </c:pt>
                <c:pt idx="2233">
                  <c:v>43085.1432</c:v>
                </c:pt>
                <c:pt idx="2234">
                  <c:v>43085.2456</c:v>
                </c:pt>
                <c:pt idx="2235">
                  <c:v>43085.348</c:v>
                </c:pt>
                <c:pt idx="2236">
                  <c:v>43085.4504</c:v>
                </c:pt>
                <c:pt idx="2237">
                  <c:v>43085.5528</c:v>
                </c:pt>
                <c:pt idx="2238">
                  <c:v>43085.6552</c:v>
                </c:pt>
                <c:pt idx="2239">
                  <c:v>43085.7576</c:v>
                </c:pt>
                <c:pt idx="2240">
                  <c:v>43085.86</c:v>
                </c:pt>
                <c:pt idx="2241">
                  <c:v>43085.9624</c:v>
                </c:pt>
                <c:pt idx="2242">
                  <c:v>43086.0648</c:v>
                </c:pt>
                <c:pt idx="2243">
                  <c:v>43086.1672</c:v>
                </c:pt>
                <c:pt idx="2244">
                  <c:v>43086.2696</c:v>
                </c:pt>
                <c:pt idx="2245">
                  <c:v>43086.372</c:v>
                </c:pt>
                <c:pt idx="2246">
                  <c:v>43086.4744</c:v>
                </c:pt>
                <c:pt idx="2247">
                  <c:v>43086.5768</c:v>
                </c:pt>
                <c:pt idx="2248">
                  <c:v>43086.6792</c:v>
                </c:pt>
                <c:pt idx="2249">
                  <c:v>43086.7816</c:v>
                </c:pt>
                <c:pt idx="2250">
                  <c:v>43086.884</c:v>
                </c:pt>
                <c:pt idx="2251">
                  <c:v>43086.9864</c:v>
                </c:pt>
                <c:pt idx="2252">
                  <c:v>43087.0888</c:v>
                </c:pt>
                <c:pt idx="2253">
                  <c:v>43087.19119999999</c:v>
                </c:pt>
                <c:pt idx="2254">
                  <c:v>43087.29359999999</c:v>
                </c:pt>
                <c:pt idx="2255">
                  <c:v>43087.396</c:v>
                </c:pt>
                <c:pt idx="2256">
                  <c:v>43087.4984</c:v>
                </c:pt>
                <c:pt idx="2257">
                  <c:v>43087.6008</c:v>
                </c:pt>
                <c:pt idx="2258">
                  <c:v>43087.7032</c:v>
                </c:pt>
                <c:pt idx="2259">
                  <c:v>43087.8056</c:v>
                </c:pt>
                <c:pt idx="2260">
                  <c:v>43087.908</c:v>
                </c:pt>
                <c:pt idx="2261">
                  <c:v>43088.0104</c:v>
                </c:pt>
                <c:pt idx="2262">
                  <c:v>43088.1128</c:v>
                </c:pt>
                <c:pt idx="2263">
                  <c:v>43088.2152</c:v>
                </c:pt>
                <c:pt idx="2264">
                  <c:v>43088.3176</c:v>
                </c:pt>
                <c:pt idx="2265">
                  <c:v>43088.42</c:v>
                </c:pt>
                <c:pt idx="2266">
                  <c:v>43088.5224</c:v>
                </c:pt>
                <c:pt idx="2267">
                  <c:v>43088.6248</c:v>
                </c:pt>
                <c:pt idx="2268">
                  <c:v>43088.72719999999</c:v>
                </c:pt>
                <c:pt idx="2269">
                  <c:v>43088.8296</c:v>
                </c:pt>
                <c:pt idx="2270">
                  <c:v>43088.932</c:v>
                </c:pt>
                <c:pt idx="2271">
                  <c:v>43089.0344</c:v>
                </c:pt>
                <c:pt idx="2272">
                  <c:v>43089.1368</c:v>
                </c:pt>
                <c:pt idx="2273">
                  <c:v>43089.2392</c:v>
                </c:pt>
                <c:pt idx="2274">
                  <c:v>43089.3416</c:v>
                </c:pt>
                <c:pt idx="2275">
                  <c:v>43089.444</c:v>
                </c:pt>
                <c:pt idx="2276">
                  <c:v>43089.5464</c:v>
                </c:pt>
                <c:pt idx="2277">
                  <c:v>43089.6488</c:v>
                </c:pt>
                <c:pt idx="2278">
                  <c:v>43089.7512</c:v>
                </c:pt>
                <c:pt idx="2279">
                  <c:v>43089.8536</c:v>
                </c:pt>
                <c:pt idx="2280">
                  <c:v>43089.956</c:v>
                </c:pt>
                <c:pt idx="2281">
                  <c:v>43090.0584</c:v>
                </c:pt>
                <c:pt idx="2282">
                  <c:v>43090.1608</c:v>
                </c:pt>
                <c:pt idx="2283">
                  <c:v>43090.26319999999</c:v>
                </c:pt>
                <c:pt idx="2284">
                  <c:v>43090.3656</c:v>
                </c:pt>
                <c:pt idx="2285">
                  <c:v>43090.468</c:v>
                </c:pt>
                <c:pt idx="2286">
                  <c:v>43090.5704</c:v>
                </c:pt>
                <c:pt idx="2287">
                  <c:v>43090.6728</c:v>
                </c:pt>
                <c:pt idx="2288">
                  <c:v>43090.7752</c:v>
                </c:pt>
                <c:pt idx="2289">
                  <c:v>43090.8776</c:v>
                </c:pt>
                <c:pt idx="2290">
                  <c:v>43090.98</c:v>
                </c:pt>
                <c:pt idx="2291">
                  <c:v>43091.0824</c:v>
                </c:pt>
                <c:pt idx="2292">
                  <c:v>43091.1848</c:v>
                </c:pt>
                <c:pt idx="2293">
                  <c:v>43091.2872</c:v>
                </c:pt>
                <c:pt idx="2294">
                  <c:v>43091.3896</c:v>
                </c:pt>
                <c:pt idx="2295">
                  <c:v>43091.492</c:v>
                </c:pt>
                <c:pt idx="2296">
                  <c:v>43091.5944</c:v>
                </c:pt>
                <c:pt idx="2297">
                  <c:v>43091.6968</c:v>
                </c:pt>
                <c:pt idx="2298">
                  <c:v>43091.79919999999</c:v>
                </c:pt>
                <c:pt idx="2299">
                  <c:v>43091.9016</c:v>
                </c:pt>
                <c:pt idx="2300">
                  <c:v>43092.004</c:v>
                </c:pt>
                <c:pt idx="2301">
                  <c:v>43092.1064</c:v>
                </c:pt>
                <c:pt idx="2302">
                  <c:v>43092.2088</c:v>
                </c:pt>
                <c:pt idx="2303">
                  <c:v>43092.3112</c:v>
                </c:pt>
                <c:pt idx="2304">
                  <c:v>43092.4136</c:v>
                </c:pt>
                <c:pt idx="2305">
                  <c:v>43092.516</c:v>
                </c:pt>
                <c:pt idx="2306">
                  <c:v>43092.6184</c:v>
                </c:pt>
                <c:pt idx="2307">
                  <c:v>43092.7208</c:v>
                </c:pt>
                <c:pt idx="2308">
                  <c:v>43092.8232</c:v>
                </c:pt>
                <c:pt idx="2309">
                  <c:v>43092.9256</c:v>
                </c:pt>
                <c:pt idx="2310">
                  <c:v>43093.028</c:v>
                </c:pt>
                <c:pt idx="2311">
                  <c:v>43093.1304</c:v>
                </c:pt>
                <c:pt idx="2312">
                  <c:v>43093.2328</c:v>
                </c:pt>
                <c:pt idx="2313">
                  <c:v>43093.3352</c:v>
                </c:pt>
                <c:pt idx="2314">
                  <c:v>43093.4376</c:v>
                </c:pt>
                <c:pt idx="2315">
                  <c:v>43093.54</c:v>
                </c:pt>
                <c:pt idx="2316">
                  <c:v>43093.6424</c:v>
                </c:pt>
                <c:pt idx="2317">
                  <c:v>43093.7448</c:v>
                </c:pt>
                <c:pt idx="2318">
                  <c:v>43093.8472</c:v>
                </c:pt>
                <c:pt idx="2319">
                  <c:v>43093.9496</c:v>
                </c:pt>
                <c:pt idx="2320">
                  <c:v>43094.052</c:v>
                </c:pt>
                <c:pt idx="2321">
                  <c:v>43094.1544</c:v>
                </c:pt>
                <c:pt idx="2322">
                  <c:v>43094.2568</c:v>
                </c:pt>
                <c:pt idx="2323">
                  <c:v>43094.3592</c:v>
                </c:pt>
                <c:pt idx="2324">
                  <c:v>43094.4616</c:v>
                </c:pt>
                <c:pt idx="2325">
                  <c:v>43094.564</c:v>
                </c:pt>
                <c:pt idx="2326">
                  <c:v>43094.6664</c:v>
                </c:pt>
                <c:pt idx="2327">
                  <c:v>43094.7688</c:v>
                </c:pt>
                <c:pt idx="2328">
                  <c:v>43094.8712</c:v>
                </c:pt>
                <c:pt idx="2329">
                  <c:v>43094.9736</c:v>
                </c:pt>
                <c:pt idx="2330">
                  <c:v>43095.076</c:v>
                </c:pt>
                <c:pt idx="2331">
                  <c:v>43095.1784</c:v>
                </c:pt>
                <c:pt idx="2332">
                  <c:v>43095.2808</c:v>
                </c:pt>
                <c:pt idx="2333">
                  <c:v>43095.3832</c:v>
                </c:pt>
                <c:pt idx="2334">
                  <c:v>43095.4856</c:v>
                </c:pt>
                <c:pt idx="2335">
                  <c:v>43095.588</c:v>
                </c:pt>
                <c:pt idx="2336">
                  <c:v>43095.6904</c:v>
                </c:pt>
                <c:pt idx="2337">
                  <c:v>43095.7928</c:v>
                </c:pt>
                <c:pt idx="2338">
                  <c:v>43095.8952</c:v>
                </c:pt>
                <c:pt idx="2339">
                  <c:v>43095.9976</c:v>
                </c:pt>
                <c:pt idx="2340">
                  <c:v>43096.1</c:v>
                </c:pt>
                <c:pt idx="2341">
                  <c:v>43096.2024</c:v>
                </c:pt>
                <c:pt idx="2342">
                  <c:v>43096.3048</c:v>
                </c:pt>
                <c:pt idx="2343">
                  <c:v>43096.4072</c:v>
                </c:pt>
                <c:pt idx="2344">
                  <c:v>43096.5096</c:v>
                </c:pt>
                <c:pt idx="2345">
                  <c:v>43096.612</c:v>
                </c:pt>
                <c:pt idx="2346">
                  <c:v>43096.7144</c:v>
                </c:pt>
                <c:pt idx="2347">
                  <c:v>43096.8168</c:v>
                </c:pt>
                <c:pt idx="2348">
                  <c:v>43096.9192</c:v>
                </c:pt>
                <c:pt idx="2349">
                  <c:v>43097.0216</c:v>
                </c:pt>
                <c:pt idx="2350">
                  <c:v>43097.124</c:v>
                </c:pt>
                <c:pt idx="2351">
                  <c:v>43097.2264</c:v>
                </c:pt>
                <c:pt idx="2352">
                  <c:v>43097.3288</c:v>
                </c:pt>
                <c:pt idx="2353">
                  <c:v>43097.4312</c:v>
                </c:pt>
                <c:pt idx="2354">
                  <c:v>43097.5336</c:v>
                </c:pt>
                <c:pt idx="2355">
                  <c:v>43097.636</c:v>
                </c:pt>
                <c:pt idx="2356">
                  <c:v>43097.7384</c:v>
                </c:pt>
                <c:pt idx="2357">
                  <c:v>43097.8408</c:v>
                </c:pt>
                <c:pt idx="2358">
                  <c:v>43097.9432</c:v>
                </c:pt>
                <c:pt idx="2359">
                  <c:v>43098.0456</c:v>
                </c:pt>
                <c:pt idx="2360">
                  <c:v>43098.148</c:v>
                </c:pt>
                <c:pt idx="2361">
                  <c:v>43098.2504</c:v>
                </c:pt>
                <c:pt idx="2362">
                  <c:v>43098.3528</c:v>
                </c:pt>
                <c:pt idx="2363">
                  <c:v>43098.4552</c:v>
                </c:pt>
                <c:pt idx="2364">
                  <c:v>43098.5576</c:v>
                </c:pt>
                <c:pt idx="2365">
                  <c:v>43098.66</c:v>
                </c:pt>
                <c:pt idx="2366">
                  <c:v>43098.7624</c:v>
                </c:pt>
                <c:pt idx="2367">
                  <c:v>43098.8648</c:v>
                </c:pt>
                <c:pt idx="2368">
                  <c:v>43098.9672</c:v>
                </c:pt>
                <c:pt idx="2369">
                  <c:v>43099.0696</c:v>
                </c:pt>
                <c:pt idx="2370">
                  <c:v>43099.172</c:v>
                </c:pt>
                <c:pt idx="2371">
                  <c:v>43099.2744</c:v>
                </c:pt>
                <c:pt idx="2372">
                  <c:v>43099.3768</c:v>
                </c:pt>
                <c:pt idx="2373">
                  <c:v>43099.4792</c:v>
                </c:pt>
                <c:pt idx="2374">
                  <c:v>43099.5816</c:v>
                </c:pt>
                <c:pt idx="2375">
                  <c:v>43099.684</c:v>
                </c:pt>
                <c:pt idx="2376">
                  <c:v>43099.7864</c:v>
                </c:pt>
                <c:pt idx="2377">
                  <c:v>43099.8888</c:v>
                </c:pt>
                <c:pt idx="2378">
                  <c:v>43099.9912</c:v>
                </c:pt>
                <c:pt idx="2379">
                  <c:v>43100.0936</c:v>
                </c:pt>
                <c:pt idx="2380">
                  <c:v>43100.196</c:v>
                </c:pt>
                <c:pt idx="2381">
                  <c:v>43100.2984</c:v>
                </c:pt>
                <c:pt idx="2382">
                  <c:v>43100.4008</c:v>
                </c:pt>
                <c:pt idx="2383">
                  <c:v>43100.5032</c:v>
                </c:pt>
                <c:pt idx="2384">
                  <c:v>43100.6056</c:v>
                </c:pt>
                <c:pt idx="2385">
                  <c:v>43100.708</c:v>
                </c:pt>
                <c:pt idx="2386">
                  <c:v>43100.8104</c:v>
                </c:pt>
                <c:pt idx="2387">
                  <c:v>43100.9128</c:v>
                </c:pt>
                <c:pt idx="2388">
                  <c:v>43101.0152</c:v>
                </c:pt>
                <c:pt idx="2389">
                  <c:v>43101.1176</c:v>
                </c:pt>
                <c:pt idx="2390">
                  <c:v>43101.22</c:v>
                </c:pt>
                <c:pt idx="2391">
                  <c:v>43101.3224</c:v>
                </c:pt>
                <c:pt idx="2392">
                  <c:v>43101.4248</c:v>
                </c:pt>
                <c:pt idx="2393">
                  <c:v>43101.5272</c:v>
                </c:pt>
                <c:pt idx="2394">
                  <c:v>43101.6296</c:v>
                </c:pt>
                <c:pt idx="2395">
                  <c:v>43101.732</c:v>
                </c:pt>
                <c:pt idx="2396">
                  <c:v>43101.8344</c:v>
                </c:pt>
                <c:pt idx="2397">
                  <c:v>43101.9368</c:v>
                </c:pt>
                <c:pt idx="2398">
                  <c:v>43102.0392</c:v>
                </c:pt>
                <c:pt idx="2399">
                  <c:v>43102.1416</c:v>
                </c:pt>
                <c:pt idx="2400">
                  <c:v>43102.244</c:v>
                </c:pt>
                <c:pt idx="2401">
                  <c:v>43102.3464</c:v>
                </c:pt>
                <c:pt idx="2402">
                  <c:v>43102.4488</c:v>
                </c:pt>
                <c:pt idx="2403">
                  <c:v>43102.5512</c:v>
                </c:pt>
                <c:pt idx="2404">
                  <c:v>43102.6536</c:v>
                </c:pt>
                <c:pt idx="2405">
                  <c:v>43102.756</c:v>
                </c:pt>
                <c:pt idx="2406">
                  <c:v>43102.8584</c:v>
                </c:pt>
                <c:pt idx="2407">
                  <c:v>43102.9608</c:v>
                </c:pt>
                <c:pt idx="2408">
                  <c:v>43103.0632</c:v>
                </c:pt>
                <c:pt idx="2409">
                  <c:v>43103.1656</c:v>
                </c:pt>
                <c:pt idx="2410">
                  <c:v>43103.268</c:v>
                </c:pt>
                <c:pt idx="2411">
                  <c:v>43103.3704</c:v>
                </c:pt>
                <c:pt idx="2412">
                  <c:v>43103.4728</c:v>
                </c:pt>
                <c:pt idx="2413">
                  <c:v>43103.5752</c:v>
                </c:pt>
                <c:pt idx="2414">
                  <c:v>43103.6776</c:v>
                </c:pt>
                <c:pt idx="2415">
                  <c:v>43103.78</c:v>
                </c:pt>
                <c:pt idx="2416">
                  <c:v>43103.8824</c:v>
                </c:pt>
                <c:pt idx="2417">
                  <c:v>43103.9848</c:v>
                </c:pt>
                <c:pt idx="2418">
                  <c:v>43104.0872</c:v>
                </c:pt>
                <c:pt idx="2419">
                  <c:v>43104.1896</c:v>
                </c:pt>
                <c:pt idx="2420">
                  <c:v>43104.29199999999</c:v>
                </c:pt>
                <c:pt idx="2421">
                  <c:v>43104.3944</c:v>
                </c:pt>
                <c:pt idx="2422">
                  <c:v>43104.4968</c:v>
                </c:pt>
                <c:pt idx="2423">
                  <c:v>43104.5992</c:v>
                </c:pt>
                <c:pt idx="2424">
                  <c:v>43104.7016</c:v>
                </c:pt>
                <c:pt idx="2425">
                  <c:v>43104.804</c:v>
                </c:pt>
                <c:pt idx="2426">
                  <c:v>43104.9064</c:v>
                </c:pt>
                <c:pt idx="2427">
                  <c:v>43105.0088</c:v>
                </c:pt>
                <c:pt idx="2428">
                  <c:v>43105.1112</c:v>
                </c:pt>
                <c:pt idx="2429">
                  <c:v>43105.2136</c:v>
                </c:pt>
                <c:pt idx="2430">
                  <c:v>43105.316</c:v>
                </c:pt>
                <c:pt idx="2431">
                  <c:v>43105.4184</c:v>
                </c:pt>
                <c:pt idx="2432">
                  <c:v>43105.5208</c:v>
                </c:pt>
                <c:pt idx="2433">
                  <c:v>43105.62319999999</c:v>
                </c:pt>
                <c:pt idx="2434">
                  <c:v>43105.7256</c:v>
                </c:pt>
                <c:pt idx="2435">
                  <c:v>43105.828</c:v>
                </c:pt>
                <c:pt idx="2436">
                  <c:v>43105.9304</c:v>
                </c:pt>
                <c:pt idx="2437">
                  <c:v>43106.0328</c:v>
                </c:pt>
                <c:pt idx="2438">
                  <c:v>43106.1352</c:v>
                </c:pt>
                <c:pt idx="2439">
                  <c:v>43106.2376</c:v>
                </c:pt>
                <c:pt idx="2440">
                  <c:v>43106.34</c:v>
                </c:pt>
                <c:pt idx="2441">
                  <c:v>43106.4424</c:v>
                </c:pt>
                <c:pt idx="2442">
                  <c:v>43106.5448</c:v>
                </c:pt>
                <c:pt idx="2443">
                  <c:v>43106.6472</c:v>
                </c:pt>
                <c:pt idx="2444">
                  <c:v>43106.7496</c:v>
                </c:pt>
                <c:pt idx="2445">
                  <c:v>43106.852</c:v>
                </c:pt>
                <c:pt idx="2446">
                  <c:v>43106.9544</c:v>
                </c:pt>
                <c:pt idx="2447">
                  <c:v>43107.0568</c:v>
                </c:pt>
                <c:pt idx="2448">
                  <c:v>43107.1592</c:v>
                </c:pt>
                <c:pt idx="2449">
                  <c:v>43107.2616</c:v>
                </c:pt>
                <c:pt idx="2450">
                  <c:v>43107.364</c:v>
                </c:pt>
                <c:pt idx="2451">
                  <c:v>43107.4664</c:v>
                </c:pt>
                <c:pt idx="2452">
                  <c:v>43107.5688</c:v>
                </c:pt>
                <c:pt idx="2453">
                  <c:v>43107.6712</c:v>
                </c:pt>
                <c:pt idx="2454">
                  <c:v>43107.7736</c:v>
                </c:pt>
                <c:pt idx="2455">
                  <c:v>43107.876</c:v>
                </c:pt>
                <c:pt idx="2456">
                  <c:v>43107.9784</c:v>
                </c:pt>
                <c:pt idx="2457">
                  <c:v>43108.0808</c:v>
                </c:pt>
                <c:pt idx="2458">
                  <c:v>43108.1832</c:v>
                </c:pt>
                <c:pt idx="2459">
                  <c:v>43108.2856</c:v>
                </c:pt>
                <c:pt idx="2460">
                  <c:v>43108.388</c:v>
                </c:pt>
                <c:pt idx="2461">
                  <c:v>43108.4904</c:v>
                </c:pt>
                <c:pt idx="2462">
                  <c:v>43108.5928</c:v>
                </c:pt>
                <c:pt idx="2463">
                  <c:v>43108.69519999999</c:v>
                </c:pt>
                <c:pt idx="2464">
                  <c:v>43108.7976</c:v>
                </c:pt>
                <c:pt idx="2465">
                  <c:v>43108.9</c:v>
                </c:pt>
                <c:pt idx="2466">
                  <c:v>43109.0024</c:v>
                </c:pt>
                <c:pt idx="2467">
                  <c:v>43109.1048</c:v>
                </c:pt>
                <c:pt idx="2468">
                  <c:v>43109.2072</c:v>
                </c:pt>
                <c:pt idx="2469">
                  <c:v>43109.3096</c:v>
                </c:pt>
                <c:pt idx="2470">
                  <c:v>43109.412</c:v>
                </c:pt>
                <c:pt idx="2471">
                  <c:v>43109.5144</c:v>
                </c:pt>
                <c:pt idx="2472">
                  <c:v>43109.6168</c:v>
                </c:pt>
                <c:pt idx="2473">
                  <c:v>43109.7192</c:v>
                </c:pt>
                <c:pt idx="2474">
                  <c:v>43109.8216</c:v>
                </c:pt>
                <c:pt idx="2475">
                  <c:v>43109.924</c:v>
                </c:pt>
                <c:pt idx="2476">
                  <c:v>43110.0264</c:v>
                </c:pt>
                <c:pt idx="2477">
                  <c:v>43110.1288</c:v>
                </c:pt>
                <c:pt idx="2478">
                  <c:v>43110.23119999999</c:v>
                </c:pt>
                <c:pt idx="2479">
                  <c:v>43110.3336</c:v>
                </c:pt>
                <c:pt idx="2480">
                  <c:v>43110.436</c:v>
                </c:pt>
                <c:pt idx="2481">
                  <c:v>43110.5384</c:v>
                </c:pt>
                <c:pt idx="2482">
                  <c:v>43110.6408</c:v>
                </c:pt>
                <c:pt idx="2483">
                  <c:v>43110.7432</c:v>
                </c:pt>
                <c:pt idx="2484">
                  <c:v>43110.8456</c:v>
                </c:pt>
                <c:pt idx="2485">
                  <c:v>43110.948</c:v>
                </c:pt>
                <c:pt idx="2486">
                  <c:v>43111.0504</c:v>
                </c:pt>
                <c:pt idx="2487">
                  <c:v>43111.1528</c:v>
                </c:pt>
                <c:pt idx="2488">
                  <c:v>43111.2552</c:v>
                </c:pt>
                <c:pt idx="2489">
                  <c:v>43111.3576</c:v>
                </c:pt>
                <c:pt idx="2490">
                  <c:v>43111.46</c:v>
                </c:pt>
                <c:pt idx="2491">
                  <c:v>43111.5624</c:v>
                </c:pt>
                <c:pt idx="2492">
                  <c:v>43111.6648</c:v>
                </c:pt>
                <c:pt idx="2493">
                  <c:v>43111.76719999999</c:v>
                </c:pt>
                <c:pt idx="2494">
                  <c:v>43111.8696</c:v>
                </c:pt>
                <c:pt idx="2495">
                  <c:v>43111.972</c:v>
                </c:pt>
                <c:pt idx="2496">
                  <c:v>43112.0744</c:v>
                </c:pt>
                <c:pt idx="2497">
                  <c:v>43112.1768</c:v>
                </c:pt>
                <c:pt idx="2498">
                  <c:v>43112.2792</c:v>
                </c:pt>
                <c:pt idx="2499">
                  <c:v>43112.3816</c:v>
                </c:pt>
                <c:pt idx="2500">
                  <c:v>43112.484</c:v>
                </c:pt>
                <c:pt idx="2501">
                  <c:v>43112.5864</c:v>
                </c:pt>
                <c:pt idx="2502">
                  <c:v>43112.6888</c:v>
                </c:pt>
                <c:pt idx="2503">
                  <c:v>43112.79119999999</c:v>
                </c:pt>
                <c:pt idx="2504">
                  <c:v>43112.8936</c:v>
                </c:pt>
                <c:pt idx="2505">
                  <c:v>43112.996</c:v>
                </c:pt>
                <c:pt idx="2506">
                  <c:v>43113.0984</c:v>
                </c:pt>
                <c:pt idx="2507">
                  <c:v>43113.2008</c:v>
                </c:pt>
                <c:pt idx="2508">
                  <c:v>43113.3032</c:v>
                </c:pt>
                <c:pt idx="2509">
                  <c:v>43113.4056</c:v>
                </c:pt>
                <c:pt idx="2510">
                  <c:v>43113.508</c:v>
                </c:pt>
                <c:pt idx="2511">
                  <c:v>43113.6104</c:v>
                </c:pt>
                <c:pt idx="2512">
                  <c:v>43113.7128</c:v>
                </c:pt>
                <c:pt idx="2513">
                  <c:v>43113.8152</c:v>
                </c:pt>
                <c:pt idx="2514">
                  <c:v>43113.9176</c:v>
                </c:pt>
                <c:pt idx="2515">
                  <c:v>43114.02</c:v>
                </c:pt>
                <c:pt idx="2516">
                  <c:v>43114.1224</c:v>
                </c:pt>
                <c:pt idx="2517">
                  <c:v>43114.2248</c:v>
                </c:pt>
                <c:pt idx="2518">
                  <c:v>43114.3272</c:v>
                </c:pt>
                <c:pt idx="2519">
                  <c:v>43114.4296</c:v>
                </c:pt>
                <c:pt idx="2520">
                  <c:v>43114.532</c:v>
                </c:pt>
                <c:pt idx="2521">
                  <c:v>43114.6344</c:v>
                </c:pt>
                <c:pt idx="2522">
                  <c:v>43114.7368</c:v>
                </c:pt>
                <c:pt idx="2523">
                  <c:v>43114.8392</c:v>
                </c:pt>
                <c:pt idx="2524">
                  <c:v>43114.9416</c:v>
                </c:pt>
                <c:pt idx="2525">
                  <c:v>43115.044</c:v>
                </c:pt>
                <c:pt idx="2526">
                  <c:v>43115.1464</c:v>
                </c:pt>
                <c:pt idx="2527">
                  <c:v>43115.2488</c:v>
                </c:pt>
                <c:pt idx="2528">
                  <c:v>43115.3512</c:v>
                </c:pt>
                <c:pt idx="2529">
                  <c:v>43115.4536</c:v>
                </c:pt>
                <c:pt idx="2530">
                  <c:v>43115.556</c:v>
                </c:pt>
                <c:pt idx="2531">
                  <c:v>43115.6584</c:v>
                </c:pt>
                <c:pt idx="2532">
                  <c:v>43115.7608</c:v>
                </c:pt>
                <c:pt idx="2533">
                  <c:v>43115.8632</c:v>
                </c:pt>
                <c:pt idx="2534">
                  <c:v>43115.9656</c:v>
                </c:pt>
                <c:pt idx="2535">
                  <c:v>43116.068</c:v>
                </c:pt>
                <c:pt idx="2536">
                  <c:v>43116.1704</c:v>
                </c:pt>
                <c:pt idx="2537">
                  <c:v>43116.2728</c:v>
                </c:pt>
                <c:pt idx="2538">
                  <c:v>43116.3752</c:v>
                </c:pt>
                <c:pt idx="2539">
                  <c:v>43116.4776</c:v>
                </c:pt>
                <c:pt idx="2540">
                  <c:v>43116.58</c:v>
                </c:pt>
                <c:pt idx="2541">
                  <c:v>43116.6824</c:v>
                </c:pt>
                <c:pt idx="2542">
                  <c:v>43116.7848</c:v>
                </c:pt>
                <c:pt idx="2543">
                  <c:v>43116.8872</c:v>
                </c:pt>
                <c:pt idx="2544">
                  <c:v>43116.9896</c:v>
                </c:pt>
                <c:pt idx="2545">
                  <c:v>43117.092</c:v>
                </c:pt>
                <c:pt idx="2546">
                  <c:v>43117.1944</c:v>
                </c:pt>
                <c:pt idx="2547">
                  <c:v>43117.2968</c:v>
                </c:pt>
                <c:pt idx="2548">
                  <c:v>43117.3992</c:v>
                </c:pt>
                <c:pt idx="2549">
                  <c:v>43117.5016</c:v>
                </c:pt>
                <c:pt idx="2550">
                  <c:v>43117.604</c:v>
                </c:pt>
                <c:pt idx="2551">
                  <c:v>43117.7064</c:v>
                </c:pt>
                <c:pt idx="2552">
                  <c:v>43117.8088</c:v>
                </c:pt>
                <c:pt idx="2553">
                  <c:v>43117.9112</c:v>
                </c:pt>
                <c:pt idx="2554">
                  <c:v>43118.0136</c:v>
                </c:pt>
                <c:pt idx="2555">
                  <c:v>43118.116</c:v>
                </c:pt>
                <c:pt idx="2556">
                  <c:v>43118.2184</c:v>
                </c:pt>
                <c:pt idx="2557">
                  <c:v>43118.3208</c:v>
                </c:pt>
                <c:pt idx="2558">
                  <c:v>43118.4232</c:v>
                </c:pt>
                <c:pt idx="2559">
                  <c:v>43118.5256</c:v>
                </c:pt>
                <c:pt idx="2560">
                  <c:v>43118.628</c:v>
                </c:pt>
                <c:pt idx="2561">
                  <c:v>43118.7304</c:v>
                </c:pt>
                <c:pt idx="2562">
                  <c:v>43118.8328</c:v>
                </c:pt>
                <c:pt idx="2563">
                  <c:v>43118.9352</c:v>
                </c:pt>
                <c:pt idx="2564">
                  <c:v>43119.0376</c:v>
                </c:pt>
                <c:pt idx="2565">
                  <c:v>43119.14</c:v>
                </c:pt>
                <c:pt idx="2566">
                  <c:v>43119.2424</c:v>
                </c:pt>
                <c:pt idx="2567">
                  <c:v>43119.3448</c:v>
                </c:pt>
                <c:pt idx="2568">
                  <c:v>43119.4472</c:v>
                </c:pt>
                <c:pt idx="2569">
                  <c:v>43119.5496</c:v>
                </c:pt>
                <c:pt idx="2570">
                  <c:v>43119.652</c:v>
                </c:pt>
                <c:pt idx="2571">
                  <c:v>43119.7544</c:v>
                </c:pt>
                <c:pt idx="2572">
                  <c:v>43119.8568</c:v>
                </c:pt>
                <c:pt idx="2573">
                  <c:v>43119.9592</c:v>
                </c:pt>
                <c:pt idx="2574">
                  <c:v>43120.0616</c:v>
                </c:pt>
                <c:pt idx="2575">
                  <c:v>43120.164</c:v>
                </c:pt>
                <c:pt idx="2576">
                  <c:v>43120.2664</c:v>
                </c:pt>
                <c:pt idx="2577">
                  <c:v>43120.3688</c:v>
                </c:pt>
                <c:pt idx="2578">
                  <c:v>43120.4712</c:v>
                </c:pt>
                <c:pt idx="2579">
                  <c:v>43120.5736</c:v>
                </c:pt>
                <c:pt idx="2580">
                  <c:v>43120.676</c:v>
                </c:pt>
                <c:pt idx="2581">
                  <c:v>43120.7784</c:v>
                </c:pt>
                <c:pt idx="2582">
                  <c:v>43120.8808</c:v>
                </c:pt>
                <c:pt idx="2583">
                  <c:v>43120.9832</c:v>
                </c:pt>
                <c:pt idx="2584">
                  <c:v>43121.0856</c:v>
                </c:pt>
                <c:pt idx="2585">
                  <c:v>43121.188</c:v>
                </c:pt>
                <c:pt idx="2586">
                  <c:v>43121.2904</c:v>
                </c:pt>
                <c:pt idx="2587">
                  <c:v>43121.3928</c:v>
                </c:pt>
                <c:pt idx="2588">
                  <c:v>43121.4952</c:v>
                </c:pt>
                <c:pt idx="2589">
                  <c:v>43121.5976</c:v>
                </c:pt>
                <c:pt idx="2590">
                  <c:v>43121.7</c:v>
                </c:pt>
                <c:pt idx="2591">
                  <c:v>43121.8024</c:v>
                </c:pt>
                <c:pt idx="2592">
                  <c:v>43121.9048</c:v>
                </c:pt>
                <c:pt idx="2593">
                  <c:v>43122.0072</c:v>
                </c:pt>
                <c:pt idx="2594">
                  <c:v>43122.1096</c:v>
                </c:pt>
                <c:pt idx="2595">
                  <c:v>43122.212</c:v>
                </c:pt>
                <c:pt idx="2596">
                  <c:v>43122.3144</c:v>
                </c:pt>
                <c:pt idx="2597">
                  <c:v>43122.4168</c:v>
                </c:pt>
                <c:pt idx="2598">
                  <c:v>43122.5192</c:v>
                </c:pt>
                <c:pt idx="2599">
                  <c:v>43122.6216</c:v>
                </c:pt>
                <c:pt idx="2600">
                  <c:v>43122.72399999999</c:v>
                </c:pt>
                <c:pt idx="2601">
                  <c:v>43122.8264</c:v>
                </c:pt>
                <c:pt idx="2602">
                  <c:v>43122.9288</c:v>
                </c:pt>
                <c:pt idx="2603">
                  <c:v>43123.0312</c:v>
                </c:pt>
                <c:pt idx="2604">
                  <c:v>43123.1336</c:v>
                </c:pt>
                <c:pt idx="2605">
                  <c:v>43123.236</c:v>
                </c:pt>
                <c:pt idx="2606">
                  <c:v>43123.3384</c:v>
                </c:pt>
                <c:pt idx="2607">
                  <c:v>43123.4408</c:v>
                </c:pt>
                <c:pt idx="2608">
                  <c:v>43123.5432</c:v>
                </c:pt>
                <c:pt idx="2609">
                  <c:v>43123.6456</c:v>
                </c:pt>
                <c:pt idx="2610">
                  <c:v>43123.748</c:v>
                </c:pt>
                <c:pt idx="2611">
                  <c:v>43123.8504</c:v>
                </c:pt>
                <c:pt idx="2612">
                  <c:v>43123.9528</c:v>
                </c:pt>
                <c:pt idx="2613">
                  <c:v>43124.0552</c:v>
                </c:pt>
                <c:pt idx="2614">
                  <c:v>43124.1576</c:v>
                </c:pt>
                <c:pt idx="2615">
                  <c:v>43124.26</c:v>
                </c:pt>
                <c:pt idx="2616">
                  <c:v>43124.3624</c:v>
                </c:pt>
                <c:pt idx="2617">
                  <c:v>43124.4648</c:v>
                </c:pt>
                <c:pt idx="2618">
                  <c:v>43124.5672</c:v>
                </c:pt>
                <c:pt idx="2619">
                  <c:v>43124.6696</c:v>
                </c:pt>
                <c:pt idx="2620">
                  <c:v>43124.772</c:v>
                </c:pt>
                <c:pt idx="2621">
                  <c:v>43124.8744</c:v>
                </c:pt>
                <c:pt idx="2622">
                  <c:v>43124.9768</c:v>
                </c:pt>
                <c:pt idx="2623">
                  <c:v>43125.0792</c:v>
                </c:pt>
                <c:pt idx="2624">
                  <c:v>43125.1816</c:v>
                </c:pt>
                <c:pt idx="2625">
                  <c:v>43125.284</c:v>
                </c:pt>
                <c:pt idx="2626">
                  <c:v>43125.3864</c:v>
                </c:pt>
                <c:pt idx="2627">
                  <c:v>43125.4888</c:v>
                </c:pt>
                <c:pt idx="2628">
                  <c:v>43125.5912</c:v>
                </c:pt>
                <c:pt idx="2629">
                  <c:v>43125.6936</c:v>
                </c:pt>
                <c:pt idx="2630">
                  <c:v>43125.79599999999</c:v>
                </c:pt>
                <c:pt idx="2631">
                  <c:v>43125.8984</c:v>
                </c:pt>
                <c:pt idx="2632">
                  <c:v>43126.0008</c:v>
                </c:pt>
                <c:pt idx="2633">
                  <c:v>43126.1032</c:v>
                </c:pt>
                <c:pt idx="2634">
                  <c:v>43126.2056</c:v>
                </c:pt>
                <c:pt idx="2635">
                  <c:v>43126.308</c:v>
                </c:pt>
                <c:pt idx="2636">
                  <c:v>43126.4104</c:v>
                </c:pt>
                <c:pt idx="2637">
                  <c:v>43126.5128</c:v>
                </c:pt>
                <c:pt idx="2638">
                  <c:v>43126.6152</c:v>
                </c:pt>
                <c:pt idx="2639">
                  <c:v>43126.7176</c:v>
                </c:pt>
                <c:pt idx="2640">
                  <c:v>43126.82</c:v>
                </c:pt>
                <c:pt idx="2641">
                  <c:v>43126.9224</c:v>
                </c:pt>
                <c:pt idx="2642">
                  <c:v>43127.0248</c:v>
                </c:pt>
                <c:pt idx="2643">
                  <c:v>43127.1272</c:v>
                </c:pt>
                <c:pt idx="2644">
                  <c:v>43127.2296</c:v>
                </c:pt>
                <c:pt idx="2645">
                  <c:v>43127.332</c:v>
                </c:pt>
                <c:pt idx="2646">
                  <c:v>43127.4344</c:v>
                </c:pt>
                <c:pt idx="2647">
                  <c:v>43127.5368</c:v>
                </c:pt>
                <c:pt idx="2648">
                  <c:v>43127.6392</c:v>
                </c:pt>
                <c:pt idx="2649">
                  <c:v>43127.7416</c:v>
                </c:pt>
                <c:pt idx="2650">
                  <c:v>43127.844</c:v>
                </c:pt>
                <c:pt idx="2651">
                  <c:v>43127.9464</c:v>
                </c:pt>
                <c:pt idx="2652">
                  <c:v>43128.0488</c:v>
                </c:pt>
                <c:pt idx="2653">
                  <c:v>43128.1512</c:v>
                </c:pt>
                <c:pt idx="2654">
                  <c:v>43128.2536</c:v>
                </c:pt>
                <c:pt idx="2655">
                  <c:v>43128.356</c:v>
                </c:pt>
                <c:pt idx="2656">
                  <c:v>43128.4584</c:v>
                </c:pt>
                <c:pt idx="2657">
                  <c:v>43128.5608</c:v>
                </c:pt>
                <c:pt idx="2658">
                  <c:v>43128.6632</c:v>
                </c:pt>
                <c:pt idx="2659">
                  <c:v>43128.7656</c:v>
                </c:pt>
                <c:pt idx="2660">
                  <c:v>43128.868</c:v>
                </c:pt>
                <c:pt idx="2661">
                  <c:v>43128.9704</c:v>
                </c:pt>
                <c:pt idx="2662">
                  <c:v>43129.0728</c:v>
                </c:pt>
                <c:pt idx="2663">
                  <c:v>43129.1752</c:v>
                </c:pt>
                <c:pt idx="2664">
                  <c:v>43129.2776</c:v>
                </c:pt>
                <c:pt idx="2665">
                  <c:v>43129.38</c:v>
                </c:pt>
                <c:pt idx="2666">
                  <c:v>43129.4824</c:v>
                </c:pt>
                <c:pt idx="2667">
                  <c:v>43129.5848</c:v>
                </c:pt>
                <c:pt idx="2668">
                  <c:v>43129.6872</c:v>
                </c:pt>
                <c:pt idx="2669">
                  <c:v>43129.7896</c:v>
                </c:pt>
                <c:pt idx="2670">
                  <c:v>43129.892</c:v>
                </c:pt>
                <c:pt idx="2671">
                  <c:v>43129.9944</c:v>
                </c:pt>
                <c:pt idx="2672">
                  <c:v>43130.0968</c:v>
                </c:pt>
                <c:pt idx="2673">
                  <c:v>43130.1992</c:v>
                </c:pt>
                <c:pt idx="2674">
                  <c:v>43130.3016</c:v>
                </c:pt>
                <c:pt idx="2675">
                  <c:v>43130.404</c:v>
                </c:pt>
                <c:pt idx="2676">
                  <c:v>43130.5064</c:v>
                </c:pt>
                <c:pt idx="2677">
                  <c:v>43130.6088</c:v>
                </c:pt>
                <c:pt idx="2678">
                  <c:v>43130.7112</c:v>
                </c:pt>
                <c:pt idx="2679">
                  <c:v>43130.8136</c:v>
                </c:pt>
                <c:pt idx="2680">
                  <c:v>43130.916</c:v>
                </c:pt>
                <c:pt idx="2681">
                  <c:v>43131.0184</c:v>
                </c:pt>
                <c:pt idx="2682">
                  <c:v>43131.1208</c:v>
                </c:pt>
                <c:pt idx="2683">
                  <c:v>43131.22319999999</c:v>
                </c:pt>
                <c:pt idx="2684">
                  <c:v>43131.3256</c:v>
                </c:pt>
                <c:pt idx="2685">
                  <c:v>43131.428</c:v>
                </c:pt>
                <c:pt idx="2686">
                  <c:v>43131.5304</c:v>
                </c:pt>
                <c:pt idx="2687">
                  <c:v>43131.6328</c:v>
                </c:pt>
                <c:pt idx="2688">
                  <c:v>43131.7352</c:v>
                </c:pt>
                <c:pt idx="2689">
                  <c:v>43131.8376</c:v>
                </c:pt>
                <c:pt idx="2690">
                  <c:v>43131.94</c:v>
                </c:pt>
                <c:pt idx="2691">
                  <c:v>43132.0424</c:v>
                </c:pt>
                <c:pt idx="2692">
                  <c:v>43132.1448</c:v>
                </c:pt>
                <c:pt idx="2693">
                  <c:v>43132.2472</c:v>
                </c:pt>
                <c:pt idx="2694">
                  <c:v>43132.3496</c:v>
                </c:pt>
                <c:pt idx="2695">
                  <c:v>43132.452</c:v>
                </c:pt>
                <c:pt idx="2696">
                  <c:v>43132.5544</c:v>
                </c:pt>
                <c:pt idx="2697">
                  <c:v>43132.6568</c:v>
                </c:pt>
                <c:pt idx="2698">
                  <c:v>43132.7592</c:v>
                </c:pt>
                <c:pt idx="2699">
                  <c:v>43132.8616</c:v>
                </c:pt>
                <c:pt idx="2700">
                  <c:v>43132.964</c:v>
                </c:pt>
                <c:pt idx="2701">
                  <c:v>43133.0664</c:v>
                </c:pt>
                <c:pt idx="2702">
                  <c:v>43133.1688</c:v>
                </c:pt>
                <c:pt idx="2703">
                  <c:v>43133.2712</c:v>
                </c:pt>
                <c:pt idx="2704">
                  <c:v>43133.3736</c:v>
                </c:pt>
                <c:pt idx="2705">
                  <c:v>43133.476</c:v>
                </c:pt>
                <c:pt idx="2706">
                  <c:v>43133.5784</c:v>
                </c:pt>
                <c:pt idx="2707">
                  <c:v>43133.6808</c:v>
                </c:pt>
                <c:pt idx="2708">
                  <c:v>43133.7832</c:v>
                </c:pt>
                <c:pt idx="2709">
                  <c:v>43133.8856</c:v>
                </c:pt>
                <c:pt idx="2710">
                  <c:v>43133.988</c:v>
                </c:pt>
                <c:pt idx="2711">
                  <c:v>43134.0904</c:v>
                </c:pt>
                <c:pt idx="2712">
                  <c:v>43134.1928</c:v>
                </c:pt>
                <c:pt idx="2713">
                  <c:v>43134.29519999999</c:v>
                </c:pt>
                <c:pt idx="2714">
                  <c:v>43134.3976</c:v>
                </c:pt>
                <c:pt idx="2715">
                  <c:v>43134.5</c:v>
                </c:pt>
                <c:pt idx="2716">
                  <c:v>43134.6024</c:v>
                </c:pt>
                <c:pt idx="2717">
                  <c:v>43134.7048</c:v>
                </c:pt>
                <c:pt idx="2718">
                  <c:v>43134.8072</c:v>
                </c:pt>
                <c:pt idx="2719">
                  <c:v>43134.9096</c:v>
                </c:pt>
                <c:pt idx="2720">
                  <c:v>43135.012</c:v>
                </c:pt>
                <c:pt idx="2721">
                  <c:v>43135.1144</c:v>
                </c:pt>
                <c:pt idx="2722">
                  <c:v>43135.2168</c:v>
                </c:pt>
                <c:pt idx="2723">
                  <c:v>43135.3192</c:v>
                </c:pt>
                <c:pt idx="2724">
                  <c:v>43135.4216</c:v>
                </c:pt>
                <c:pt idx="2725">
                  <c:v>43135.524</c:v>
                </c:pt>
                <c:pt idx="2726">
                  <c:v>43135.6264</c:v>
                </c:pt>
                <c:pt idx="2727">
                  <c:v>43135.7288</c:v>
                </c:pt>
                <c:pt idx="2728">
                  <c:v>43135.8312</c:v>
                </c:pt>
                <c:pt idx="2729">
                  <c:v>43135.9336</c:v>
                </c:pt>
                <c:pt idx="2730">
                  <c:v>43136.036</c:v>
                </c:pt>
                <c:pt idx="2731">
                  <c:v>43136.1384</c:v>
                </c:pt>
                <c:pt idx="2732">
                  <c:v>43136.2408</c:v>
                </c:pt>
                <c:pt idx="2733">
                  <c:v>43136.3432</c:v>
                </c:pt>
                <c:pt idx="2734">
                  <c:v>43136.4456</c:v>
                </c:pt>
                <c:pt idx="2735">
                  <c:v>43136.548</c:v>
                </c:pt>
                <c:pt idx="2736">
                  <c:v>43136.6504</c:v>
                </c:pt>
                <c:pt idx="2737">
                  <c:v>43136.7528</c:v>
                </c:pt>
                <c:pt idx="2738">
                  <c:v>43136.8552</c:v>
                </c:pt>
                <c:pt idx="2739">
                  <c:v>43136.9576</c:v>
                </c:pt>
                <c:pt idx="2740">
                  <c:v>43137.06</c:v>
                </c:pt>
                <c:pt idx="2741">
                  <c:v>43137.1624</c:v>
                </c:pt>
                <c:pt idx="2742">
                  <c:v>43137.2648</c:v>
                </c:pt>
                <c:pt idx="2743">
                  <c:v>43137.3672</c:v>
                </c:pt>
                <c:pt idx="2744">
                  <c:v>43137.4696</c:v>
                </c:pt>
                <c:pt idx="2745">
                  <c:v>43137.572</c:v>
                </c:pt>
                <c:pt idx="2746">
                  <c:v>43137.6744</c:v>
                </c:pt>
                <c:pt idx="2747">
                  <c:v>43137.7768</c:v>
                </c:pt>
                <c:pt idx="2748">
                  <c:v>43137.8792</c:v>
                </c:pt>
                <c:pt idx="2749">
                  <c:v>43137.9816</c:v>
                </c:pt>
                <c:pt idx="2750">
                  <c:v>43138.084</c:v>
                </c:pt>
                <c:pt idx="2751">
                  <c:v>43138.1864</c:v>
                </c:pt>
                <c:pt idx="2752">
                  <c:v>43138.2888</c:v>
                </c:pt>
                <c:pt idx="2753">
                  <c:v>43138.3912</c:v>
                </c:pt>
                <c:pt idx="2754">
                  <c:v>43138.4936</c:v>
                </c:pt>
                <c:pt idx="2755">
                  <c:v>43138.596</c:v>
                </c:pt>
                <c:pt idx="2756">
                  <c:v>43138.6984</c:v>
                </c:pt>
                <c:pt idx="2757">
                  <c:v>43138.8008</c:v>
                </c:pt>
                <c:pt idx="2758">
                  <c:v>43138.9032</c:v>
                </c:pt>
                <c:pt idx="2759">
                  <c:v>43139.0056</c:v>
                </c:pt>
                <c:pt idx="2760">
                  <c:v>43139.108</c:v>
                </c:pt>
                <c:pt idx="2761">
                  <c:v>43139.2104</c:v>
                </c:pt>
                <c:pt idx="2762">
                  <c:v>43139.3128</c:v>
                </c:pt>
                <c:pt idx="2763">
                  <c:v>43139.4152</c:v>
                </c:pt>
                <c:pt idx="2764">
                  <c:v>43139.5176</c:v>
                </c:pt>
                <c:pt idx="2765">
                  <c:v>43139.62</c:v>
                </c:pt>
                <c:pt idx="2766">
                  <c:v>43139.7224</c:v>
                </c:pt>
                <c:pt idx="2767">
                  <c:v>43139.8248</c:v>
                </c:pt>
                <c:pt idx="2768">
                  <c:v>43139.9272</c:v>
                </c:pt>
                <c:pt idx="2769">
                  <c:v>43140.0296</c:v>
                </c:pt>
                <c:pt idx="2770">
                  <c:v>43140.132</c:v>
                </c:pt>
                <c:pt idx="2771">
                  <c:v>43140.2344</c:v>
                </c:pt>
                <c:pt idx="2772">
                  <c:v>43140.3368</c:v>
                </c:pt>
                <c:pt idx="2773">
                  <c:v>43140.4392</c:v>
                </c:pt>
                <c:pt idx="2774">
                  <c:v>43140.5416</c:v>
                </c:pt>
                <c:pt idx="2775">
                  <c:v>43140.644</c:v>
                </c:pt>
                <c:pt idx="2776">
                  <c:v>43140.7464</c:v>
                </c:pt>
                <c:pt idx="2777">
                  <c:v>43140.8488</c:v>
                </c:pt>
                <c:pt idx="2778">
                  <c:v>43140.9512</c:v>
                </c:pt>
                <c:pt idx="2779">
                  <c:v>43141.0536</c:v>
                </c:pt>
                <c:pt idx="2780">
                  <c:v>43141.156</c:v>
                </c:pt>
                <c:pt idx="2781">
                  <c:v>43141.2584</c:v>
                </c:pt>
                <c:pt idx="2782">
                  <c:v>43141.3608</c:v>
                </c:pt>
                <c:pt idx="2783">
                  <c:v>43141.4632</c:v>
                </c:pt>
                <c:pt idx="2784">
                  <c:v>43141.5656</c:v>
                </c:pt>
                <c:pt idx="2785">
                  <c:v>43141.668</c:v>
                </c:pt>
                <c:pt idx="2786">
                  <c:v>43141.7704</c:v>
                </c:pt>
                <c:pt idx="2787">
                  <c:v>43141.8728</c:v>
                </c:pt>
                <c:pt idx="2788">
                  <c:v>43141.9752</c:v>
                </c:pt>
                <c:pt idx="2789">
                  <c:v>43142.0776</c:v>
                </c:pt>
                <c:pt idx="2790">
                  <c:v>43142.18</c:v>
                </c:pt>
                <c:pt idx="2791">
                  <c:v>43142.2824</c:v>
                </c:pt>
                <c:pt idx="2792">
                  <c:v>43142.3848</c:v>
                </c:pt>
                <c:pt idx="2793">
                  <c:v>43142.4872</c:v>
                </c:pt>
                <c:pt idx="2794">
                  <c:v>43142.5896</c:v>
                </c:pt>
                <c:pt idx="2795">
                  <c:v>43142.692</c:v>
                </c:pt>
                <c:pt idx="2796">
                  <c:v>43142.7944</c:v>
                </c:pt>
                <c:pt idx="2797">
                  <c:v>43142.8968</c:v>
                </c:pt>
                <c:pt idx="2798">
                  <c:v>43142.9992</c:v>
                </c:pt>
                <c:pt idx="2799">
                  <c:v>43143.1016</c:v>
                </c:pt>
                <c:pt idx="2800">
                  <c:v>43143.204</c:v>
                </c:pt>
                <c:pt idx="2801">
                  <c:v>43143.3064</c:v>
                </c:pt>
                <c:pt idx="2802">
                  <c:v>43143.4088</c:v>
                </c:pt>
                <c:pt idx="2803">
                  <c:v>43143.5112</c:v>
                </c:pt>
                <c:pt idx="2804">
                  <c:v>43143.6136</c:v>
                </c:pt>
                <c:pt idx="2805">
                  <c:v>43143.716</c:v>
                </c:pt>
                <c:pt idx="2806">
                  <c:v>43143.8184</c:v>
                </c:pt>
                <c:pt idx="2807">
                  <c:v>43143.9208</c:v>
                </c:pt>
                <c:pt idx="2808">
                  <c:v>43144.0232</c:v>
                </c:pt>
                <c:pt idx="2809">
                  <c:v>43144.1256</c:v>
                </c:pt>
                <c:pt idx="2810">
                  <c:v>43144.228</c:v>
                </c:pt>
                <c:pt idx="2811">
                  <c:v>43144.3304</c:v>
                </c:pt>
                <c:pt idx="2812">
                  <c:v>43144.4328</c:v>
                </c:pt>
                <c:pt idx="2813">
                  <c:v>43144.5352</c:v>
                </c:pt>
                <c:pt idx="2814">
                  <c:v>43144.6376</c:v>
                </c:pt>
                <c:pt idx="2815">
                  <c:v>43144.74</c:v>
                </c:pt>
                <c:pt idx="2816">
                  <c:v>43144.8424</c:v>
                </c:pt>
                <c:pt idx="2817">
                  <c:v>43144.9448</c:v>
                </c:pt>
                <c:pt idx="2818">
                  <c:v>43145.0472</c:v>
                </c:pt>
                <c:pt idx="2819">
                  <c:v>43145.1496</c:v>
                </c:pt>
                <c:pt idx="2820">
                  <c:v>43145.252</c:v>
                </c:pt>
                <c:pt idx="2821">
                  <c:v>43145.3544</c:v>
                </c:pt>
                <c:pt idx="2822">
                  <c:v>43145.4568</c:v>
                </c:pt>
                <c:pt idx="2823">
                  <c:v>43145.5592</c:v>
                </c:pt>
                <c:pt idx="2824">
                  <c:v>43145.6616</c:v>
                </c:pt>
                <c:pt idx="2825">
                  <c:v>43145.764</c:v>
                </c:pt>
                <c:pt idx="2826">
                  <c:v>43145.8664</c:v>
                </c:pt>
                <c:pt idx="2827">
                  <c:v>43145.9688</c:v>
                </c:pt>
                <c:pt idx="2828">
                  <c:v>43146.0712</c:v>
                </c:pt>
                <c:pt idx="2829">
                  <c:v>43146.1736</c:v>
                </c:pt>
                <c:pt idx="2830">
                  <c:v>43146.276</c:v>
                </c:pt>
                <c:pt idx="2831">
                  <c:v>43146.3784</c:v>
                </c:pt>
                <c:pt idx="2832">
                  <c:v>43146.4808</c:v>
                </c:pt>
                <c:pt idx="2833">
                  <c:v>43146.5832</c:v>
                </c:pt>
                <c:pt idx="2834">
                  <c:v>43146.6856</c:v>
                </c:pt>
                <c:pt idx="2835">
                  <c:v>43146.788</c:v>
                </c:pt>
                <c:pt idx="2836">
                  <c:v>43146.8904</c:v>
                </c:pt>
                <c:pt idx="2837">
                  <c:v>43146.9928</c:v>
                </c:pt>
                <c:pt idx="2838">
                  <c:v>43147.0952</c:v>
                </c:pt>
                <c:pt idx="2839">
                  <c:v>43147.1976</c:v>
                </c:pt>
                <c:pt idx="2840">
                  <c:v>43147.3</c:v>
                </c:pt>
                <c:pt idx="2841">
                  <c:v>43147.4024</c:v>
                </c:pt>
                <c:pt idx="2842">
                  <c:v>43147.5048</c:v>
                </c:pt>
                <c:pt idx="2843">
                  <c:v>43147.6072</c:v>
                </c:pt>
                <c:pt idx="2844">
                  <c:v>43147.7096</c:v>
                </c:pt>
                <c:pt idx="2845">
                  <c:v>43147.812</c:v>
                </c:pt>
                <c:pt idx="2846">
                  <c:v>43147.9144</c:v>
                </c:pt>
                <c:pt idx="2847">
                  <c:v>43148.0168</c:v>
                </c:pt>
                <c:pt idx="2848">
                  <c:v>43148.1192</c:v>
                </c:pt>
                <c:pt idx="2849">
                  <c:v>43148.22159999999</c:v>
                </c:pt>
                <c:pt idx="2850">
                  <c:v>43148.324</c:v>
                </c:pt>
                <c:pt idx="2851">
                  <c:v>43148.4264</c:v>
                </c:pt>
                <c:pt idx="2852">
                  <c:v>43148.5288</c:v>
                </c:pt>
                <c:pt idx="2853">
                  <c:v>43148.6312</c:v>
                </c:pt>
                <c:pt idx="2854">
                  <c:v>43148.7336</c:v>
                </c:pt>
                <c:pt idx="2855">
                  <c:v>43148.836</c:v>
                </c:pt>
                <c:pt idx="2856">
                  <c:v>43148.9384</c:v>
                </c:pt>
                <c:pt idx="2857">
                  <c:v>43149.0408</c:v>
                </c:pt>
                <c:pt idx="2858">
                  <c:v>43149.1432</c:v>
                </c:pt>
                <c:pt idx="2859">
                  <c:v>43149.2456</c:v>
                </c:pt>
                <c:pt idx="2860">
                  <c:v>43149.348</c:v>
                </c:pt>
                <c:pt idx="2861">
                  <c:v>43149.4504</c:v>
                </c:pt>
                <c:pt idx="2862">
                  <c:v>43149.5528</c:v>
                </c:pt>
                <c:pt idx="2863">
                  <c:v>43149.6552</c:v>
                </c:pt>
                <c:pt idx="2864">
                  <c:v>43149.7576</c:v>
                </c:pt>
                <c:pt idx="2865">
                  <c:v>43149.86</c:v>
                </c:pt>
                <c:pt idx="2866">
                  <c:v>43149.9624</c:v>
                </c:pt>
                <c:pt idx="2867">
                  <c:v>43150.0648</c:v>
                </c:pt>
                <c:pt idx="2868">
                  <c:v>43150.1672</c:v>
                </c:pt>
                <c:pt idx="2869">
                  <c:v>43150.2696</c:v>
                </c:pt>
                <c:pt idx="2870">
                  <c:v>43150.372</c:v>
                </c:pt>
                <c:pt idx="2871">
                  <c:v>43150.4744</c:v>
                </c:pt>
                <c:pt idx="2872">
                  <c:v>43150.5768</c:v>
                </c:pt>
                <c:pt idx="2873">
                  <c:v>43150.6792</c:v>
                </c:pt>
                <c:pt idx="2874">
                  <c:v>43150.7816</c:v>
                </c:pt>
                <c:pt idx="2875">
                  <c:v>43150.884</c:v>
                </c:pt>
                <c:pt idx="2876">
                  <c:v>43150.9864</c:v>
                </c:pt>
                <c:pt idx="2877">
                  <c:v>43151.0888</c:v>
                </c:pt>
                <c:pt idx="2878">
                  <c:v>43151.19119999999</c:v>
                </c:pt>
                <c:pt idx="2879">
                  <c:v>43151.29359999999</c:v>
                </c:pt>
                <c:pt idx="2880">
                  <c:v>43151.396</c:v>
                </c:pt>
                <c:pt idx="2881">
                  <c:v>43151.4984</c:v>
                </c:pt>
                <c:pt idx="2882">
                  <c:v>43151.6008</c:v>
                </c:pt>
                <c:pt idx="2883">
                  <c:v>43151.7032</c:v>
                </c:pt>
                <c:pt idx="2884">
                  <c:v>43151.8056</c:v>
                </c:pt>
                <c:pt idx="2885">
                  <c:v>43151.908</c:v>
                </c:pt>
                <c:pt idx="2886">
                  <c:v>43152.0104</c:v>
                </c:pt>
                <c:pt idx="2887">
                  <c:v>43152.1128</c:v>
                </c:pt>
                <c:pt idx="2888">
                  <c:v>43152.2152</c:v>
                </c:pt>
                <c:pt idx="2889">
                  <c:v>43152.3176</c:v>
                </c:pt>
                <c:pt idx="2890">
                  <c:v>43152.42</c:v>
                </c:pt>
                <c:pt idx="2891">
                  <c:v>43152.5224</c:v>
                </c:pt>
                <c:pt idx="2892">
                  <c:v>43152.6248</c:v>
                </c:pt>
                <c:pt idx="2893">
                  <c:v>43152.72719999999</c:v>
                </c:pt>
                <c:pt idx="2894">
                  <c:v>43152.8296</c:v>
                </c:pt>
                <c:pt idx="2895">
                  <c:v>43152.932</c:v>
                </c:pt>
                <c:pt idx="2896">
                  <c:v>43153.0344</c:v>
                </c:pt>
                <c:pt idx="2897">
                  <c:v>43153.1368</c:v>
                </c:pt>
                <c:pt idx="2898">
                  <c:v>43153.2392</c:v>
                </c:pt>
                <c:pt idx="2899">
                  <c:v>43153.3416</c:v>
                </c:pt>
                <c:pt idx="2900">
                  <c:v>43153.444</c:v>
                </c:pt>
                <c:pt idx="2901">
                  <c:v>43153.5464</c:v>
                </c:pt>
                <c:pt idx="2902">
                  <c:v>43153.6488</c:v>
                </c:pt>
                <c:pt idx="2903">
                  <c:v>43153.7512</c:v>
                </c:pt>
                <c:pt idx="2904">
                  <c:v>43153.8536</c:v>
                </c:pt>
                <c:pt idx="2905">
                  <c:v>43153.956</c:v>
                </c:pt>
                <c:pt idx="2906">
                  <c:v>43154.0584</c:v>
                </c:pt>
                <c:pt idx="2907">
                  <c:v>43154.1608</c:v>
                </c:pt>
                <c:pt idx="2908">
                  <c:v>43154.26319999999</c:v>
                </c:pt>
                <c:pt idx="2909">
                  <c:v>43154.3656</c:v>
                </c:pt>
                <c:pt idx="2910">
                  <c:v>43154.468</c:v>
                </c:pt>
                <c:pt idx="2911">
                  <c:v>43154.5704</c:v>
                </c:pt>
                <c:pt idx="2912">
                  <c:v>43154.6728</c:v>
                </c:pt>
                <c:pt idx="2913">
                  <c:v>43154.7752</c:v>
                </c:pt>
                <c:pt idx="2914">
                  <c:v>43154.8776</c:v>
                </c:pt>
                <c:pt idx="2915">
                  <c:v>43154.98</c:v>
                </c:pt>
                <c:pt idx="2916">
                  <c:v>43155.0824</c:v>
                </c:pt>
                <c:pt idx="2917">
                  <c:v>43155.1848</c:v>
                </c:pt>
                <c:pt idx="2918">
                  <c:v>43155.2872</c:v>
                </c:pt>
                <c:pt idx="2919">
                  <c:v>43155.3896</c:v>
                </c:pt>
                <c:pt idx="2920">
                  <c:v>43155.492</c:v>
                </c:pt>
                <c:pt idx="2921">
                  <c:v>43155.5944</c:v>
                </c:pt>
                <c:pt idx="2922">
                  <c:v>43155.6968</c:v>
                </c:pt>
                <c:pt idx="2923">
                  <c:v>43155.79919999999</c:v>
                </c:pt>
                <c:pt idx="2924">
                  <c:v>43155.9016</c:v>
                </c:pt>
                <c:pt idx="2925">
                  <c:v>43156.004</c:v>
                </c:pt>
                <c:pt idx="2926">
                  <c:v>43156.1064</c:v>
                </c:pt>
                <c:pt idx="2927">
                  <c:v>43156.2088</c:v>
                </c:pt>
                <c:pt idx="2928">
                  <c:v>43156.3112</c:v>
                </c:pt>
                <c:pt idx="2929">
                  <c:v>43156.4136</c:v>
                </c:pt>
                <c:pt idx="2930">
                  <c:v>43156.516</c:v>
                </c:pt>
                <c:pt idx="2931">
                  <c:v>43156.6184</c:v>
                </c:pt>
                <c:pt idx="2932">
                  <c:v>43156.7208</c:v>
                </c:pt>
                <c:pt idx="2933">
                  <c:v>43156.8232</c:v>
                </c:pt>
                <c:pt idx="2934">
                  <c:v>43156.9256</c:v>
                </c:pt>
                <c:pt idx="2935">
                  <c:v>43157.028</c:v>
                </c:pt>
                <c:pt idx="2936">
                  <c:v>43157.1304</c:v>
                </c:pt>
                <c:pt idx="2937">
                  <c:v>43157.2328</c:v>
                </c:pt>
                <c:pt idx="2938">
                  <c:v>43157.3352</c:v>
                </c:pt>
                <c:pt idx="2939">
                  <c:v>43157.4376</c:v>
                </c:pt>
                <c:pt idx="2940">
                  <c:v>43157.54</c:v>
                </c:pt>
                <c:pt idx="2941">
                  <c:v>43157.6424</c:v>
                </c:pt>
                <c:pt idx="2942">
                  <c:v>43157.7448</c:v>
                </c:pt>
                <c:pt idx="2943">
                  <c:v>43157.8472</c:v>
                </c:pt>
                <c:pt idx="2944">
                  <c:v>43157.9496</c:v>
                </c:pt>
                <c:pt idx="2945">
                  <c:v>43158.052</c:v>
                </c:pt>
                <c:pt idx="2946">
                  <c:v>43158.1544</c:v>
                </c:pt>
                <c:pt idx="2947">
                  <c:v>43158.2568</c:v>
                </c:pt>
                <c:pt idx="2948">
                  <c:v>43158.3592</c:v>
                </c:pt>
                <c:pt idx="2949">
                  <c:v>43158.4616</c:v>
                </c:pt>
                <c:pt idx="2950">
                  <c:v>43158.564</c:v>
                </c:pt>
                <c:pt idx="2951">
                  <c:v>43158.6664</c:v>
                </c:pt>
                <c:pt idx="2952">
                  <c:v>43158.7688</c:v>
                </c:pt>
                <c:pt idx="2953">
                  <c:v>43158.8712</c:v>
                </c:pt>
                <c:pt idx="2954">
                  <c:v>43158.9736</c:v>
                </c:pt>
                <c:pt idx="2955">
                  <c:v>43159.076</c:v>
                </c:pt>
                <c:pt idx="2956">
                  <c:v>43159.1784</c:v>
                </c:pt>
                <c:pt idx="2957">
                  <c:v>43159.2808</c:v>
                </c:pt>
                <c:pt idx="2958">
                  <c:v>43159.3832</c:v>
                </c:pt>
                <c:pt idx="2959">
                  <c:v>43159.4856</c:v>
                </c:pt>
                <c:pt idx="2960">
                  <c:v>43159.588</c:v>
                </c:pt>
                <c:pt idx="2961">
                  <c:v>43159.6904</c:v>
                </c:pt>
                <c:pt idx="2962">
                  <c:v>43159.7928</c:v>
                </c:pt>
                <c:pt idx="2963">
                  <c:v>43159.8952</c:v>
                </c:pt>
                <c:pt idx="2964">
                  <c:v>43159.9976</c:v>
                </c:pt>
                <c:pt idx="2965">
                  <c:v>43160.1</c:v>
                </c:pt>
                <c:pt idx="2966">
                  <c:v>43160.2024</c:v>
                </c:pt>
                <c:pt idx="2967">
                  <c:v>43160.3048</c:v>
                </c:pt>
                <c:pt idx="2968">
                  <c:v>43160.4072</c:v>
                </c:pt>
                <c:pt idx="2969">
                  <c:v>43160.5096</c:v>
                </c:pt>
                <c:pt idx="2970">
                  <c:v>43160.612</c:v>
                </c:pt>
                <c:pt idx="2971">
                  <c:v>43160.7144</c:v>
                </c:pt>
                <c:pt idx="2972">
                  <c:v>43160.8168</c:v>
                </c:pt>
                <c:pt idx="2973">
                  <c:v>43160.9192</c:v>
                </c:pt>
                <c:pt idx="2974">
                  <c:v>43161.0216</c:v>
                </c:pt>
                <c:pt idx="2975">
                  <c:v>43161.124</c:v>
                </c:pt>
                <c:pt idx="2976">
                  <c:v>43161.2264</c:v>
                </c:pt>
                <c:pt idx="2977">
                  <c:v>43161.3288</c:v>
                </c:pt>
                <c:pt idx="2978">
                  <c:v>43161.4312</c:v>
                </c:pt>
                <c:pt idx="2979">
                  <c:v>43161.5336</c:v>
                </c:pt>
                <c:pt idx="2980">
                  <c:v>43161.636</c:v>
                </c:pt>
                <c:pt idx="2981">
                  <c:v>43161.7384</c:v>
                </c:pt>
                <c:pt idx="2982">
                  <c:v>43161.8408</c:v>
                </c:pt>
                <c:pt idx="2983">
                  <c:v>43161.9432</c:v>
                </c:pt>
                <c:pt idx="2984">
                  <c:v>43162.0456</c:v>
                </c:pt>
                <c:pt idx="2985">
                  <c:v>43162.148</c:v>
                </c:pt>
                <c:pt idx="2986">
                  <c:v>43162.2504</c:v>
                </c:pt>
                <c:pt idx="2987">
                  <c:v>43162.3528</c:v>
                </c:pt>
                <c:pt idx="2988">
                  <c:v>43162.4552</c:v>
                </c:pt>
                <c:pt idx="2989">
                  <c:v>43162.5576</c:v>
                </c:pt>
                <c:pt idx="2990">
                  <c:v>43162.66</c:v>
                </c:pt>
                <c:pt idx="2991">
                  <c:v>43162.7624</c:v>
                </c:pt>
                <c:pt idx="2992">
                  <c:v>43162.8648</c:v>
                </c:pt>
                <c:pt idx="2993">
                  <c:v>43162.9672</c:v>
                </c:pt>
                <c:pt idx="2994">
                  <c:v>43163.0696</c:v>
                </c:pt>
                <c:pt idx="2995">
                  <c:v>43163.172</c:v>
                </c:pt>
                <c:pt idx="2996">
                  <c:v>43163.2744</c:v>
                </c:pt>
                <c:pt idx="2997">
                  <c:v>43163.3768</c:v>
                </c:pt>
                <c:pt idx="2998">
                  <c:v>43163.4792</c:v>
                </c:pt>
                <c:pt idx="2999">
                  <c:v>43163.5816</c:v>
                </c:pt>
                <c:pt idx="3000">
                  <c:v>43163.684</c:v>
                </c:pt>
                <c:pt idx="3001">
                  <c:v>43163.7864</c:v>
                </c:pt>
                <c:pt idx="3002">
                  <c:v>43163.8888</c:v>
                </c:pt>
                <c:pt idx="3003">
                  <c:v>43163.9912</c:v>
                </c:pt>
                <c:pt idx="3004">
                  <c:v>43164.0936</c:v>
                </c:pt>
                <c:pt idx="3005">
                  <c:v>43164.196</c:v>
                </c:pt>
                <c:pt idx="3006">
                  <c:v>43164.2984</c:v>
                </c:pt>
                <c:pt idx="3007">
                  <c:v>43164.4008</c:v>
                </c:pt>
                <c:pt idx="3008">
                  <c:v>43164.5032</c:v>
                </c:pt>
                <c:pt idx="3009">
                  <c:v>43164.6056</c:v>
                </c:pt>
                <c:pt idx="3010">
                  <c:v>43164.708</c:v>
                </c:pt>
                <c:pt idx="3011">
                  <c:v>43164.8104</c:v>
                </c:pt>
                <c:pt idx="3012">
                  <c:v>43164.9128</c:v>
                </c:pt>
                <c:pt idx="3013">
                  <c:v>43165.0152</c:v>
                </c:pt>
                <c:pt idx="3014">
                  <c:v>43165.1176</c:v>
                </c:pt>
                <c:pt idx="3015">
                  <c:v>43165.22</c:v>
                </c:pt>
                <c:pt idx="3016">
                  <c:v>43165.3224</c:v>
                </c:pt>
                <c:pt idx="3017">
                  <c:v>43165.4248</c:v>
                </c:pt>
                <c:pt idx="3018">
                  <c:v>43165.5272</c:v>
                </c:pt>
                <c:pt idx="3019">
                  <c:v>43165.6296</c:v>
                </c:pt>
                <c:pt idx="3020">
                  <c:v>43165.732</c:v>
                </c:pt>
                <c:pt idx="3021">
                  <c:v>43165.8344</c:v>
                </c:pt>
                <c:pt idx="3022">
                  <c:v>43165.9368</c:v>
                </c:pt>
                <c:pt idx="3023">
                  <c:v>43166.0392</c:v>
                </c:pt>
                <c:pt idx="3024">
                  <c:v>43166.1416</c:v>
                </c:pt>
                <c:pt idx="3025">
                  <c:v>43166.244</c:v>
                </c:pt>
                <c:pt idx="3026">
                  <c:v>43166.3464</c:v>
                </c:pt>
                <c:pt idx="3027">
                  <c:v>43166.4488</c:v>
                </c:pt>
                <c:pt idx="3028">
                  <c:v>43166.5512</c:v>
                </c:pt>
                <c:pt idx="3029">
                  <c:v>43166.6536</c:v>
                </c:pt>
                <c:pt idx="3030">
                  <c:v>43166.756</c:v>
                </c:pt>
                <c:pt idx="3031">
                  <c:v>43166.8584</c:v>
                </c:pt>
                <c:pt idx="3032">
                  <c:v>43166.9608</c:v>
                </c:pt>
                <c:pt idx="3033">
                  <c:v>43167.0632</c:v>
                </c:pt>
                <c:pt idx="3034">
                  <c:v>43167.1656</c:v>
                </c:pt>
                <c:pt idx="3035">
                  <c:v>43167.268</c:v>
                </c:pt>
                <c:pt idx="3036">
                  <c:v>43167.3704</c:v>
                </c:pt>
                <c:pt idx="3037">
                  <c:v>43167.4728</c:v>
                </c:pt>
                <c:pt idx="3038">
                  <c:v>43167.5752</c:v>
                </c:pt>
                <c:pt idx="3039">
                  <c:v>43167.6776</c:v>
                </c:pt>
                <c:pt idx="3040">
                  <c:v>43167.78</c:v>
                </c:pt>
                <c:pt idx="3041">
                  <c:v>43167.8824</c:v>
                </c:pt>
                <c:pt idx="3042">
                  <c:v>43167.9848</c:v>
                </c:pt>
                <c:pt idx="3043">
                  <c:v>43168.0872</c:v>
                </c:pt>
                <c:pt idx="3044">
                  <c:v>43168.1896</c:v>
                </c:pt>
                <c:pt idx="3045">
                  <c:v>43168.29199999999</c:v>
                </c:pt>
                <c:pt idx="3046">
                  <c:v>43168.3944</c:v>
                </c:pt>
                <c:pt idx="3047">
                  <c:v>43168.4968</c:v>
                </c:pt>
                <c:pt idx="3048">
                  <c:v>43168.5992</c:v>
                </c:pt>
                <c:pt idx="3049">
                  <c:v>43168.7016</c:v>
                </c:pt>
                <c:pt idx="3050">
                  <c:v>43168.804</c:v>
                </c:pt>
                <c:pt idx="3051">
                  <c:v>43168.9064</c:v>
                </c:pt>
                <c:pt idx="3052">
                  <c:v>43169.0088</c:v>
                </c:pt>
                <c:pt idx="3053">
                  <c:v>43169.1112</c:v>
                </c:pt>
                <c:pt idx="3054">
                  <c:v>43169.2136</c:v>
                </c:pt>
                <c:pt idx="3055">
                  <c:v>43169.316</c:v>
                </c:pt>
                <c:pt idx="3056">
                  <c:v>43169.4184</c:v>
                </c:pt>
                <c:pt idx="3057">
                  <c:v>43169.5208</c:v>
                </c:pt>
                <c:pt idx="3058">
                  <c:v>43169.62319999999</c:v>
                </c:pt>
                <c:pt idx="3059">
                  <c:v>43169.7256</c:v>
                </c:pt>
                <c:pt idx="3060">
                  <c:v>43169.828</c:v>
                </c:pt>
                <c:pt idx="3061">
                  <c:v>43169.9304</c:v>
                </c:pt>
                <c:pt idx="3062">
                  <c:v>43170.0328</c:v>
                </c:pt>
                <c:pt idx="3063">
                  <c:v>43170.1352</c:v>
                </c:pt>
                <c:pt idx="3064">
                  <c:v>43170.2376</c:v>
                </c:pt>
                <c:pt idx="3065">
                  <c:v>43170.34</c:v>
                </c:pt>
                <c:pt idx="3066">
                  <c:v>43170.4424</c:v>
                </c:pt>
                <c:pt idx="3067">
                  <c:v>43170.5448</c:v>
                </c:pt>
                <c:pt idx="3068">
                  <c:v>43170.6472</c:v>
                </c:pt>
                <c:pt idx="3069">
                  <c:v>43170.7496</c:v>
                </c:pt>
                <c:pt idx="3070">
                  <c:v>43170.852</c:v>
                </c:pt>
                <c:pt idx="3071">
                  <c:v>43170.9544</c:v>
                </c:pt>
                <c:pt idx="3072">
                  <c:v>43171.0568</c:v>
                </c:pt>
                <c:pt idx="3073">
                  <c:v>43171.1592</c:v>
                </c:pt>
                <c:pt idx="3074">
                  <c:v>43171.2616</c:v>
                </c:pt>
                <c:pt idx="3075">
                  <c:v>43171.364</c:v>
                </c:pt>
                <c:pt idx="3076">
                  <c:v>43171.4664</c:v>
                </c:pt>
                <c:pt idx="3077">
                  <c:v>43171.5688</c:v>
                </c:pt>
                <c:pt idx="3078">
                  <c:v>43171.6712</c:v>
                </c:pt>
                <c:pt idx="3079">
                  <c:v>43171.7736</c:v>
                </c:pt>
                <c:pt idx="3080">
                  <c:v>43171.876</c:v>
                </c:pt>
                <c:pt idx="3081">
                  <c:v>43171.9784</c:v>
                </c:pt>
                <c:pt idx="3082">
                  <c:v>43172.0808</c:v>
                </c:pt>
                <c:pt idx="3083">
                  <c:v>43172.1832</c:v>
                </c:pt>
                <c:pt idx="3084">
                  <c:v>43172.2856</c:v>
                </c:pt>
                <c:pt idx="3085">
                  <c:v>43172.388</c:v>
                </c:pt>
                <c:pt idx="3086">
                  <c:v>43172.4904</c:v>
                </c:pt>
                <c:pt idx="3087">
                  <c:v>43172.5928</c:v>
                </c:pt>
                <c:pt idx="3088">
                  <c:v>43172.69519999999</c:v>
                </c:pt>
                <c:pt idx="3089">
                  <c:v>43172.7976</c:v>
                </c:pt>
                <c:pt idx="3090">
                  <c:v>43172.9</c:v>
                </c:pt>
                <c:pt idx="3091">
                  <c:v>43173.0024</c:v>
                </c:pt>
                <c:pt idx="3092">
                  <c:v>43173.1048</c:v>
                </c:pt>
                <c:pt idx="3093">
                  <c:v>43173.2072</c:v>
                </c:pt>
                <c:pt idx="3094">
                  <c:v>43173.3096</c:v>
                </c:pt>
                <c:pt idx="3095">
                  <c:v>43173.412</c:v>
                </c:pt>
                <c:pt idx="3096">
                  <c:v>43173.5144</c:v>
                </c:pt>
                <c:pt idx="3097">
                  <c:v>43173.6168</c:v>
                </c:pt>
                <c:pt idx="3098">
                  <c:v>43173.7192</c:v>
                </c:pt>
                <c:pt idx="3099">
                  <c:v>43173.8216</c:v>
                </c:pt>
                <c:pt idx="3100">
                  <c:v>43173.924</c:v>
                </c:pt>
                <c:pt idx="3101">
                  <c:v>43174.0264</c:v>
                </c:pt>
                <c:pt idx="3102">
                  <c:v>43174.1288</c:v>
                </c:pt>
                <c:pt idx="3103">
                  <c:v>43174.23119999999</c:v>
                </c:pt>
                <c:pt idx="3104">
                  <c:v>43174.3336</c:v>
                </c:pt>
                <c:pt idx="3105">
                  <c:v>43174.436</c:v>
                </c:pt>
                <c:pt idx="3106">
                  <c:v>43174.5384</c:v>
                </c:pt>
                <c:pt idx="3107">
                  <c:v>43174.6408</c:v>
                </c:pt>
                <c:pt idx="3108">
                  <c:v>43174.7432</c:v>
                </c:pt>
                <c:pt idx="3109">
                  <c:v>43174.8456</c:v>
                </c:pt>
                <c:pt idx="3110">
                  <c:v>43174.948</c:v>
                </c:pt>
                <c:pt idx="3111">
                  <c:v>43175.0504</c:v>
                </c:pt>
                <c:pt idx="3112">
                  <c:v>43175.1528</c:v>
                </c:pt>
                <c:pt idx="3113">
                  <c:v>43175.2552</c:v>
                </c:pt>
                <c:pt idx="3114">
                  <c:v>43175.3576</c:v>
                </c:pt>
                <c:pt idx="3115">
                  <c:v>43175.46</c:v>
                </c:pt>
                <c:pt idx="3116">
                  <c:v>43175.5624</c:v>
                </c:pt>
                <c:pt idx="3117">
                  <c:v>43175.6648</c:v>
                </c:pt>
                <c:pt idx="3118">
                  <c:v>43175.76719999999</c:v>
                </c:pt>
                <c:pt idx="3119">
                  <c:v>43175.8696</c:v>
                </c:pt>
                <c:pt idx="3120">
                  <c:v>43175.972</c:v>
                </c:pt>
                <c:pt idx="3121">
                  <c:v>43176.0744</c:v>
                </c:pt>
                <c:pt idx="3122">
                  <c:v>43176.1768</c:v>
                </c:pt>
                <c:pt idx="3123">
                  <c:v>43176.2792</c:v>
                </c:pt>
                <c:pt idx="3124">
                  <c:v>43176.3816</c:v>
                </c:pt>
                <c:pt idx="3125">
                  <c:v>43176.484</c:v>
                </c:pt>
                <c:pt idx="3126">
                  <c:v>43176.5864</c:v>
                </c:pt>
                <c:pt idx="3127">
                  <c:v>43176.6888</c:v>
                </c:pt>
                <c:pt idx="3128">
                  <c:v>43176.79119999999</c:v>
                </c:pt>
                <c:pt idx="3129">
                  <c:v>43176.8936</c:v>
                </c:pt>
                <c:pt idx="3130">
                  <c:v>44162.876</c:v>
                </c:pt>
                <c:pt idx="3131">
                  <c:v>44162.9784</c:v>
                </c:pt>
                <c:pt idx="3132">
                  <c:v>44163.0808</c:v>
                </c:pt>
                <c:pt idx="3133">
                  <c:v>44163.1832</c:v>
                </c:pt>
                <c:pt idx="3134">
                  <c:v>44163.2856</c:v>
                </c:pt>
                <c:pt idx="3135">
                  <c:v>44163.388</c:v>
                </c:pt>
                <c:pt idx="3136">
                  <c:v>44163.4904</c:v>
                </c:pt>
                <c:pt idx="3137">
                  <c:v>44163.5928</c:v>
                </c:pt>
                <c:pt idx="3138">
                  <c:v>44163.69519999999</c:v>
                </c:pt>
                <c:pt idx="3139">
                  <c:v>44163.7976</c:v>
                </c:pt>
                <c:pt idx="3140">
                  <c:v>44163.9</c:v>
                </c:pt>
                <c:pt idx="3141">
                  <c:v>44164.0024</c:v>
                </c:pt>
                <c:pt idx="3142">
                  <c:v>44164.1048</c:v>
                </c:pt>
                <c:pt idx="3143">
                  <c:v>44164.2072</c:v>
                </c:pt>
                <c:pt idx="3144">
                  <c:v>44164.3096</c:v>
                </c:pt>
                <c:pt idx="3145">
                  <c:v>44164.412</c:v>
                </c:pt>
                <c:pt idx="3146">
                  <c:v>44164.5144</c:v>
                </c:pt>
                <c:pt idx="3147">
                  <c:v>44164.6168</c:v>
                </c:pt>
                <c:pt idx="3148">
                  <c:v>44164.7192</c:v>
                </c:pt>
                <c:pt idx="3149">
                  <c:v>44164.8216</c:v>
                </c:pt>
                <c:pt idx="3150">
                  <c:v>44164.924</c:v>
                </c:pt>
                <c:pt idx="3151">
                  <c:v>44165.0264</c:v>
                </c:pt>
                <c:pt idx="3152">
                  <c:v>44165.1288</c:v>
                </c:pt>
                <c:pt idx="3153">
                  <c:v>44165.23119999999</c:v>
                </c:pt>
                <c:pt idx="3154">
                  <c:v>44165.3336</c:v>
                </c:pt>
                <c:pt idx="3155">
                  <c:v>44165.436</c:v>
                </c:pt>
                <c:pt idx="3156">
                  <c:v>44165.5384</c:v>
                </c:pt>
                <c:pt idx="3157">
                  <c:v>44165.6408</c:v>
                </c:pt>
                <c:pt idx="3158">
                  <c:v>44165.7432</c:v>
                </c:pt>
                <c:pt idx="3159">
                  <c:v>44165.8456</c:v>
                </c:pt>
                <c:pt idx="3160">
                  <c:v>44165.948</c:v>
                </c:pt>
                <c:pt idx="3161">
                  <c:v>44166.0504</c:v>
                </c:pt>
                <c:pt idx="3162">
                  <c:v>44166.1528</c:v>
                </c:pt>
                <c:pt idx="3163">
                  <c:v>44166.2552</c:v>
                </c:pt>
                <c:pt idx="3164">
                  <c:v>44166.3576</c:v>
                </c:pt>
                <c:pt idx="3165">
                  <c:v>44166.46</c:v>
                </c:pt>
                <c:pt idx="3166">
                  <c:v>44166.5624</c:v>
                </c:pt>
                <c:pt idx="3167">
                  <c:v>44166.6648</c:v>
                </c:pt>
                <c:pt idx="3168">
                  <c:v>44166.76719999999</c:v>
                </c:pt>
                <c:pt idx="3169">
                  <c:v>44166.8696</c:v>
                </c:pt>
                <c:pt idx="3170">
                  <c:v>44166.972</c:v>
                </c:pt>
                <c:pt idx="3171">
                  <c:v>44167.0744</c:v>
                </c:pt>
                <c:pt idx="3172">
                  <c:v>44167.1768</c:v>
                </c:pt>
                <c:pt idx="3173">
                  <c:v>44167.2792</c:v>
                </c:pt>
                <c:pt idx="3174">
                  <c:v>44167.3816</c:v>
                </c:pt>
                <c:pt idx="3175">
                  <c:v>44167.484</c:v>
                </c:pt>
                <c:pt idx="3176">
                  <c:v>44167.5864</c:v>
                </c:pt>
                <c:pt idx="3177">
                  <c:v>44167.6888</c:v>
                </c:pt>
                <c:pt idx="3178">
                  <c:v>44167.79119999999</c:v>
                </c:pt>
                <c:pt idx="3179">
                  <c:v>44167.8936</c:v>
                </c:pt>
                <c:pt idx="3180">
                  <c:v>44167.996</c:v>
                </c:pt>
                <c:pt idx="3181">
                  <c:v>44168.0984</c:v>
                </c:pt>
                <c:pt idx="3182">
                  <c:v>44168.2008</c:v>
                </c:pt>
                <c:pt idx="3183">
                  <c:v>44168.3032</c:v>
                </c:pt>
                <c:pt idx="3184">
                  <c:v>44168.4056</c:v>
                </c:pt>
                <c:pt idx="3185">
                  <c:v>44168.508</c:v>
                </c:pt>
                <c:pt idx="3186">
                  <c:v>44168.6104</c:v>
                </c:pt>
                <c:pt idx="3187">
                  <c:v>44168.7128</c:v>
                </c:pt>
                <c:pt idx="3188">
                  <c:v>44168.8152</c:v>
                </c:pt>
                <c:pt idx="3189">
                  <c:v>44168.9176</c:v>
                </c:pt>
                <c:pt idx="3190">
                  <c:v>44169.02</c:v>
                </c:pt>
                <c:pt idx="3191">
                  <c:v>44169.1224</c:v>
                </c:pt>
                <c:pt idx="3192">
                  <c:v>44169.2248</c:v>
                </c:pt>
                <c:pt idx="3193">
                  <c:v>44169.3272</c:v>
                </c:pt>
                <c:pt idx="3194">
                  <c:v>44169.4296</c:v>
                </c:pt>
                <c:pt idx="3195">
                  <c:v>44169.532</c:v>
                </c:pt>
                <c:pt idx="3196">
                  <c:v>44169.6344</c:v>
                </c:pt>
                <c:pt idx="3197">
                  <c:v>44169.7368</c:v>
                </c:pt>
                <c:pt idx="3198">
                  <c:v>44169.8392</c:v>
                </c:pt>
                <c:pt idx="3199">
                  <c:v>44169.9416</c:v>
                </c:pt>
                <c:pt idx="3200">
                  <c:v>44170.044</c:v>
                </c:pt>
                <c:pt idx="3201">
                  <c:v>44170.1464</c:v>
                </c:pt>
                <c:pt idx="3202">
                  <c:v>44170.2488</c:v>
                </c:pt>
                <c:pt idx="3203">
                  <c:v>44170.3512</c:v>
                </c:pt>
                <c:pt idx="3204">
                  <c:v>44170.4536</c:v>
                </c:pt>
                <c:pt idx="3205">
                  <c:v>44170.556</c:v>
                </c:pt>
                <c:pt idx="3206">
                  <c:v>44170.6584</c:v>
                </c:pt>
                <c:pt idx="3207">
                  <c:v>44170.7608</c:v>
                </c:pt>
                <c:pt idx="3208">
                  <c:v>44170.8632</c:v>
                </c:pt>
                <c:pt idx="3209">
                  <c:v>44170.9656</c:v>
                </c:pt>
                <c:pt idx="3210">
                  <c:v>44171.068</c:v>
                </c:pt>
                <c:pt idx="3211">
                  <c:v>44171.1704</c:v>
                </c:pt>
                <c:pt idx="3212">
                  <c:v>44171.2728</c:v>
                </c:pt>
                <c:pt idx="3213">
                  <c:v>44171.3752</c:v>
                </c:pt>
                <c:pt idx="3214">
                  <c:v>44171.4776</c:v>
                </c:pt>
                <c:pt idx="3215">
                  <c:v>44171.58</c:v>
                </c:pt>
                <c:pt idx="3216">
                  <c:v>44171.6824</c:v>
                </c:pt>
                <c:pt idx="3217">
                  <c:v>44171.7848</c:v>
                </c:pt>
                <c:pt idx="3218">
                  <c:v>44171.8872</c:v>
                </c:pt>
                <c:pt idx="3219">
                  <c:v>44171.9896</c:v>
                </c:pt>
                <c:pt idx="3220">
                  <c:v>44172.092</c:v>
                </c:pt>
                <c:pt idx="3221">
                  <c:v>44172.1944</c:v>
                </c:pt>
                <c:pt idx="3222">
                  <c:v>44172.2968</c:v>
                </c:pt>
                <c:pt idx="3223">
                  <c:v>44172.3992</c:v>
                </c:pt>
                <c:pt idx="3224">
                  <c:v>44172.5016</c:v>
                </c:pt>
                <c:pt idx="3225">
                  <c:v>44172.604</c:v>
                </c:pt>
                <c:pt idx="3226">
                  <c:v>44172.7064</c:v>
                </c:pt>
                <c:pt idx="3227">
                  <c:v>44172.8088</c:v>
                </c:pt>
                <c:pt idx="3228">
                  <c:v>44172.9112</c:v>
                </c:pt>
                <c:pt idx="3229">
                  <c:v>44173.0136</c:v>
                </c:pt>
                <c:pt idx="3230">
                  <c:v>44173.116</c:v>
                </c:pt>
                <c:pt idx="3231">
                  <c:v>44173.2184</c:v>
                </c:pt>
                <c:pt idx="3232">
                  <c:v>44173.3208</c:v>
                </c:pt>
                <c:pt idx="3233">
                  <c:v>44173.4232</c:v>
                </c:pt>
                <c:pt idx="3234">
                  <c:v>44173.5256</c:v>
                </c:pt>
                <c:pt idx="3235">
                  <c:v>44173.628</c:v>
                </c:pt>
                <c:pt idx="3236">
                  <c:v>44173.7304</c:v>
                </c:pt>
                <c:pt idx="3237">
                  <c:v>44173.8328</c:v>
                </c:pt>
                <c:pt idx="3238">
                  <c:v>44173.9352</c:v>
                </c:pt>
                <c:pt idx="3239">
                  <c:v>44174.0376</c:v>
                </c:pt>
                <c:pt idx="3240">
                  <c:v>44174.14</c:v>
                </c:pt>
                <c:pt idx="3241">
                  <c:v>44174.2424</c:v>
                </c:pt>
                <c:pt idx="3242">
                  <c:v>44174.3448</c:v>
                </c:pt>
                <c:pt idx="3243">
                  <c:v>44174.4472</c:v>
                </c:pt>
                <c:pt idx="3244">
                  <c:v>44174.5496</c:v>
                </c:pt>
                <c:pt idx="3245">
                  <c:v>44174.652</c:v>
                </c:pt>
                <c:pt idx="3246">
                  <c:v>44174.7544</c:v>
                </c:pt>
                <c:pt idx="3247">
                  <c:v>44174.8568</c:v>
                </c:pt>
                <c:pt idx="3248">
                  <c:v>44174.9592</c:v>
                </c:pt>
                <c:pt idx="3249">
                  <c:v>44175.0616</c:v>
                </c:pt>
                <c:pt idx="3250">
                  <c:v>44175.164</c:v>
                </c:pt>
                <c:pt idx="3251">
                  <c:v>44175.2664</c:v>
                </c:pt>
                <c:pt idx="3252">
                  <c:v>44175.3688</c:v>
                </c:pt>
                <c:pt idx="3253">
                  <c:v>44175.4712</c:v>
                </c:pt>
                <c:pt idx="3254">
                  <c:v>44175.5736</c:v>
                </c:pt>
                <c:pt idx="3255">
                  <c:v>44175.676</c:v>
                </c:pt>
                <c:pt idx="3256">
                  <c:v>44175.7784</c:v>
                </c:pt>
                <c:pt idx="3257">
                  <c:v>44175.8808</c:v>
                </c:pt>
                <c:pt idx="3258">
                  <c:v>44175.9832</c:v>
                </c:pt>
                <c:pt idx="3259">
                  <c:v>44176.0856</c:v>
                </c:pt>
                <c:pt idx="3260">
                  <c:v>44176.188</c:v>
                </c:pt>
                <c:pt idx="3261">
                  <c:v>44176.2904</c:v>
                </c:pt>
                <c:pt idx="3262">
                  <c:v>44176.3928</c:v>
                </c:pt>
                <c:pt idx="3263">
                  <c:v>44176.4952</c:v>
                </c:pt>
                <c:pt idx="3264">
                  <c:v>44176.5976</c:v>
                </c:pt>
                <c:pt idx="3265">
                  <c:v>44176.7</c:v>
                </c:pt>
                <c:pt idx="3266">
                  <c:v>44176.8024</c:v>
                </c:pt>
                <c:pt idx="3267">
                  <c:v>44176.9048</c:v>
                </c:pt>
                <c:pt idx="3268">
                  <c:v>44177.0072</c:v>
                </c:pt>
                <c:pt idx="3269">
                  <c:v>44177.1096</c:v>
                </c:pt>
                <c:pt idx="3270">
                  <c:v>44177.212</c:v>
                </c:pt>
                <c:pt idx="3271">
                  <c:v>44177.3144</c:v>
                </c:pt>
                <c:pt idx="3272">
                  <c:v>44177.4168</c:v>
                </c:pt>
                <c:pt idx="3273">
                  <c:v>44177.5192</c:v>
                </c:pt>
                <c:pt idx="3274">
                  <c:v>44177.6216</c:v>
                </c:pt>
                <c:pt idx="3275">
                  <c:v>44177.72399999999</c:v>
                </c:pt>
                <c:pt idx="3276">
                  <c:v>44177.8264</c:v>
                </c:pt>
                <c:pt idx="3277">
                  <c:v>44177.9288</c:v>
                </c:pt>
                <c:pt idx="3278">
                  <c:v>44178.0312</c:v>
                </c:pt>
                <c:pt idx="3279">
                  <c:v>44178.1336</c:v>
                </c:pt>
                <c:pt idx="3280">
                  <c:v>44178.236</c:v>
                </c:pt>
                <c:pt idx="3281">
                  <c:v>44178.3384</c:v>
                </c:pt>
                <c:pt idx="3282">
                  <c:v>44178.4408</c:v>
                </c:pt>
                <c:pt idx="3283">
                  <c:v>44178.5432</c:v>
                </c:pt>
                <c:pt idx="3284">
                  <c:v>44178.6456</c:v>
                </c:pt>
                <c:pt idx="3285">
                  <c:v>44178.748</c:v>
                </c:pt>
                <c:pt idx="3286">
                  <c:v>44178.8504</c:v>
                </c:pt>
                <c:pt idx="3287">
                  <c:v>44178.9528</c:v>
                </c:pt>
                <c:pt idx="3288">
                  <c:v>44179.0552</c:v>
                </c:pt>
                <c:pt idx="3289">
                  <c:v>44179.1576</c:v>
                </c:pt>
                <c:pt idx="3290">
                  <c:v>44179.26</c:v>
                </c:pt>
                <c:pt idx="3291">
                  <c:v>44179.3624</c:v>
                </c:pt>
                <c:pt idx="3292">
                  <c:v>44179.4648</c:v>
                </c:pt>
                <c:pt idx="3293">
                  <c:v>44179.5672</c:v>
                </c:pt>
                <c:pt idx="3294">
                  <c:v>44179.6696</c:v>
                </c:pt>
                <c:pt idx="3295">
                  <c:v>44179.772</c:v>
                </c:pt>
                <c:pt idx="3296">
                  <c:v>44179.8744</c:v>
                </c:pt>
                <c:pt idx="3297">
                  <c:v>44179.9768</c:v>
                </c:pt>
                <c:pt idx="3298">
                  <c:v>44180.0792</c:v>
                </c:pt>
                <c:pt idx="3299">
                  <c:v>44180.1816</c:v>
                </c:pt>
                <c:pt idx="3300">
                  <c:v>44180.284</c:v>
                </c:pt>
                <c:pt idx="3301">
                  <c:v>44180.3864</c:v>
                </c:pt>
                <c:pt idx="3302">
                  <c:v>44180.4888</c:v>
                </c:pt>
                <c:pt idx="3303">
                  <c:v>44180.5912</c:v>
                </c:pt>
                <c:pt idx="3304">
                  <c:v>44180.6936</c:v>
                </c:pt>
                <c:pt idx="3305">
                  <c:v>44180.79599999999</c:v>
                </c:pt>
                <c:pt idx="3306">
                  <c:v>44180.8984</c:v>
                </c:pt>
                <c:pt idx="3307">
                  <c:v>44181.0008</c:v>
                </c:pt>
                <c:pt idx="3308">
                  <c:v>44181.1032</c:v>
                </c:pt>
                <c:pt idx="3309">
                  <c:v>44181.2056</c:v>
                </c:pt>
                <c:pt idx="3310">
                  <c:v>44181.308</c:v>
                </c:pt>
                <c:pt idx="3311">
                  <c:v>44181.4104</c:v>
                </c:pt>
                <c:pt idx="3312">
                  <c:v>44181.5128</c:v>
                </c:pt>
                <c:pt idx="3313">
                  <c:v>44181.6152</c:v>
                </c:pt>
                <c:pt idx="3314">
                  <c:v>44181.7176</c:v>
                </c:pt>
                <c:pt idx="3315">
                  <c:v>44181.82</c:v>
                </c:pt>
                <c:pt idx="3316">
                  <c:v>44181.9224</c:v>
                </c:pt>
                <c:pt idx="3317">
                  <c:v>44182.0248</c:v>
                </c:pt>
                <c:pt idx="3318">
                  <c:v>44182.1272</c:v>
                </c:pt>
                <c:pt idx="3319">
                  <c:v>44182.2296</c:v>
                </c:pt>
                <c:pt idx="3320">
                  <c:v>44182.332</c:v>
                </c:pt>
                <c:pt idx="3321">
                  <c:v>44182.4344</c:v>
                </c:pt>
                <c:pt idx="3322">
                  <c:v>44182.5368</c:v>
                </c:pt>
                <c:pt idx="3323">
                  <c:v>44182.6392</c:v>
                </c:pt>
                <c:pt idx="3324">
                  <c:v>44182.7416</c:v>
                </c:pt>
                <c:pt idx="3325">
                  <c:v>44182.844</c:v>
                </c:pt>
                <c:pt idx="3326">
                  <c:v>44182.9464</c:v>
                </c:pt>
                <c:pt idx="3327">
                  <c:v>44183.0488</c:v>
                </c:pt>
                <c:pt idx="3328">
                  <c:v>44183.1512</c:v>
                </c:pt>
                <c:pt idx="3329">
                  <c:v>44183.2536</c:v>
                </c:pt>
                <c:pt idx="3330">
                  <c:v>44183.356</c:v>
                </c:pt>
                <c:pt idx="3331">
                  <c:v>44183.4584</c:v>
                </c:pt>
                <c:pt idx="3332">
                  <c:v>44183.5608</c:v>
                </c:pt>
                <c:pt idx="3333">
                  <c:v>44183.6632</c:v>
                </c:pt>
                <c:pt idx="3334">
                  <c:v>44183.7656</c:v>
                </c:pt>
                <c:pt idx="3335">
                  <c:v>44183.868</c:v>
                </c:pt>
                <c:pt idx="3336">
                  <c:v>44183.9704</c:v>
                </c:pt>
                <c:pt idx="3337">
                  <c:v>44184.0728</c:v>
                </c:pt>
                <c:pt idx="3338">
                  <c:v>44184.1752</c:v>
                </c:pt>
                <c:pt idx="3339">
                  <c:v>44184.2776</c:v>
                </c:pt>
                <c:pt idx="3340">
                  <c:v>44184.38</c:v>
                </c:pt>
                <c:pt idx="3341">
                  <c:v>44184.4824</c:v>
                </c:pt>
                <c:pt idx="3342">
                  <c:v>44184.5848</c:v>
                </c:pt>
                <c:pt idx="3343">
                  <c:v>44184.6872</c:v>
                </c:pt>
                <c:pt idx="3344">
                  <c:v>44184.7896</c:v>
                </c:pt>
                <c:pt idx="3345">
                  <c:v>44184.892</c:v>
                </c:pt>
                <c:pt idx="3346">
                  <c:v>44184.9944</c:v>
                </c:pt>
                <c:pt idx="3347">
                  <c:v>44185.0968</c:v>
                </c:pt>
                <c:pt idx="3348">
                  <c:v>44185.1992</c:v>
                </c:pt>
                <c:pt idx="3349">
                  <c:v>44185.3016</c:v>
                </c:pt>
                <c:pt idx="3350">
                  <c:v>44185.404</c:v>
                </c:pt>
                <c:pt idx="3351">
                  <c:v>44185.5064</c:v>
                </c:pt>
                <c:pt idx="3352">
                  <c:v>44185.6088</c:v>
                </c:pt>
                <c:pt idx="3353">
                  <c:v>44185.7112</c:v>
                </c:pt>
                <c:pt idx="3354">
                  <c:v>44185.8136</c:v>
                </c:pt>
                <c:pt idx="3355">
                  <c:v>44185.916</c:v>
                </c:pt>
                <c:pt idx="3356">
                  <c:v>44186.0184</c:v>
                </c:pt>
                <c:pt idx="3357">
                  <c:v>44186.1208</c:v>
                </c:pt>
                <c:pt idx="3358">
                  <c:v>44186.22319999999</c:v>
                </c:pt>
                <c:pt idx="3359">
                  <c:v>44186.3256</c:v>
                </c:pt>
                <c:pt idx="3360">
                  <c:v>44186.428</c:v>
                </c:pt>
                <c:pt idx="3361">
                  <c:v>44186.5304</c:v>
                </c:pt>
                <c:pt idx="3362">
                  <c:v>44186.6328</c:v>
                </c:pt>
                <c:pt idx="3363">
                  <c:v>44186.7352</c:v>
                </c:pt>
                <c:pt idx="3364">
                  <c:v>44186.8376</c:v>
                </c:pt>
                <c:pt idx="3365">
                  <c:v>44186.94</c:v>
                </c:pt>
                <c:pt idx="3366">
                  <c:v>44187.0424</c:v>
                </c:pt>
                <c:pt idx="3367">
                  <c:v>44187.1448</c:v>
                </c:pt>
                <c:pt idx="3368">
                  <c:v>44187.2472</c:v>
                </c:pt>
                <c:pt idx="3369">
                  <c:v>44187.3496</c:v>
                </c:pt>
                <c:pt idx="3370">
                  <c:v>44187.452</c:v>
                </c:pt>
                <c:pt idx="3371">
                  <c:v>44187.5544</c:v>
                </c:pt>
                <c:pt idx="3372">
                  <c:v>44187.6568</c:v>
                </c:pt>
                <c:pt idx="3373">
                  <c:v>44187.7592</c:v>
                </c:pt>
                <c:pt idx="3374">
                  <c:v>44187.8616</c:v>
                </c:pt>
                <c:pt idx="3375">
                  <c:v>44187.964</c:v>
                </c:pt>
                <c:pt idx="3376">
                  <c:v>44188.0664</c:v>
                </c:pt>
                <c:pt idx="3377">
                  <c:v>44188.1688</c:v>
                </c:pt>
                <c:pt idx="3378">
                  <c:v>44188.2712</c:v>
                </c:pt>
                <c:pt idx="3379">
                  <c:v>44188.3736</c:v>
                </c:pt>
                <c:pt idx="3380">
                  <c:v>44188.476</c:v>
                </c:pt>
                <c:pt idx="3381">
                  <c:v>44188.5784</c:v>
                </c:pt>
                <c:pt idx="3382">
                  <c:v>44188.6808</c:v>
                </c:pt>
                <c:pt idx="3383">
                  <c:v>44188.7832</c:v>
                </c:pt>
                <c:pt idx="3384">
                  <c:v>44188.8856</c:v>
                </c:pt>
                <c:pt idx="3385">
                  <c:v>44188.988</c:v>
                </c:pt>
                <c:pt idx="3386">
                  <c:v>44189.0904</c:v>
                </c:pt>
                <c:pt idx="3387">
                  <c:v>44189.1928</c:v>
                </c:pt>
                <c:pt idx="3388">
                  <c:v>44189.29519999999</c:v>
                </c:pt>
                <c:pt idx="3389">
                  <c:v>44189.3976</c:v>
                </c:pt>
                <c:pt idx="3390">
                  <c:v>44189.5</c:v>
                </c:pt>
                <c:pt idx="3391">
                  <c:v>44189.6024</c:v>
                </c:pt>
                <c:pt idx="3392">
                  <c:v>44189.7048</c:v>
                </c:pt>
                <c:pt idx="3393">
                  <c:v>44189.8072</c:v>
                </c:pt>
                <c:pt idx="3394">
                  <c:v>44189.9096</c:v>
                </c:pt>
                <c:pt idx="3395">
                  <c:v>44190.012</c:v>
                </c:pt>
                <c:pt idx="3396">
                  <c:v>44190.1144</c:v>
                </c:pt>
                <c:pt idx="3397">
                  <c:v>44190.2168</c:v>
                </c:pt>
                <c:pt idx="3398">
                  <c:v>44190.3192</c:v>
                </c:pt>
                <c:pt idx="3399">
                  <c:v>44190.4216</c:v>
                </c:pt>
                <c:pt idx="3400">
                  <c:v>44190.524</c:v>
                </c:pt>
                <c:pt idx="3401">
                  <c:v>44190.6264</c:v>
                </c:pt>
                <c:pt idx="3402">
                  <c:v>44190.7288</c:v>
                </c:pt>
                <c:pt idx="3403">
                  <c:v>44190.8312</c:v>
                </c:pt>
                <c:pt idx="3404">
                  <c:v>44190.9336</c:v>
                </c:pt>
                <c:pt idx="3405">
                  <c:v>44191.036</c:v>
                </c:pt>
                <c:pt idx="3406">
                  <c:v>44191.1384</c:v>
                </c:pt>
                <c:pt idx="3407">
                  <c:v>44191.2408</c:v>
                </c:pt>
                <c:pt idx="3408">
                  <c:v>44191.3432</c:v>
                </c:pt>
                <c:pt idx="3409">
                  <c:v>44191.4456</c:v>
                </c:pt>
                <c:pt idx="3410">
                  <c:v>44191.548</c:v>
                </c:pt>
                <c:pt idx="3411">
                  <c:v>44191.6504</c:v>
                </c:pt>
                <c:pt idx="3412">
                  <c:v>44191.7528</c:v>
                </c:pt>
                <c:pt idx="3413">
                  <c:v>44191.8552</c:v>
                </c:pt>
                <c:pt idx="3414">
                  <c:v>44191.9576</c:v>
                </c:pt>
                <c:pt idx="3415">
                  <c:v>44192.06</c:v>
                </c:pt>
                <c:pt idx="3416">
                  <c:v>44192.1624</c:v>
                </c:pt>
                <c:pt idx="3417">
                  <c:v>44192.2648</c:v>
                </c:pt>
                <c:pt idx="3418">
                  <c:v>44192.3672</c:v>
                </c:pt>
                <c:pt idx="3419">
                  <c:v>44192.4696</c:v>
                </c:pt>
                <c:pt idx="3420">
                  <c:v>44192.572</c:v>
                </c:pt>
                <c:pt idx="3421">
                  <c:v>44192.6744</c:v>
                </c:pt>
                <c:pt idx="3422">
                  <c:v>44192.7768</c:v>
                </c:pt>
                <c:pt idx="3423">
                  <c:v>44192.8792</c:v>
                </c:pt>
                <c:pt idx="3424">
                  <c:v>44192.9816</c:v>
                </c:pt>
                <c:pt idx="3425">
                  <c:v>44193.084</c:v>
                </c:pt>
                <c:pt idx="3426">
                  <c:v>44193.1864</c:v>
                </c:pt>
                <c:pt idx="3427">
                  <c:v>44193.2888</c:v>
                </c:pt>
                <c:pt idx="3428">
                  <c:v>44193.3912</c:v>
                </c:pt>
                <c:pt idx="3429">
                  <c:v>44193.4936</c:v>
                </c:pt>
                <c:pt idx="3430">
                  <c:v>44193.596</c:v>
                </c:pt>
                <c:pt idx="3431">
                  <c:v>44193.6984</c:v>
                </c:pt>
                <c:pt idx="3432">
                  <c:v>44193.8008</c:v>
                </c:pt>
                <c:pt idx="3433">
                  <c:v>44193.9032</c:v>
                </c:pt>
                <c:pt idx="3434">
                  <c:v>44194.0056</c:v>
                </c:pt>
                <c:pt idx="3435">
                  <c:v>44194.108</c:v>
                </c:pt>
                <c:pt idx="3436">
                  <c:v>44194.2104</c:v>
                </c:pt>
                <c:pt idx="3437">
                  <c:v>44194.3128</c:v>
                </c:pt>
                <c:pt idx="3438">
                  <c:v>44194.4152</c:v>
                </c:pt>
                <c:pt idx="3439">
                  <c:v>44194.5176</c:v>
                </c:pt>
                <c:pt idx="3440">
                  <c:v>44194.62</c:v>
                </c:pt>
                <c:pt idx="3441">
                  <c:v>44194.7224</c:v>
                </c:pt>
                <c:pt idx="3442">
                  <c:v>44194.8248</c:v>
                </c:pt>
                <c:pt idx="3443">
                  <c:v>44194.9272</c:v>
                </c:pt>
                <c:pt idx="3444">
                  <c:v>44195.0296</c:v>
                </c:pt>
                <c:pt idx="3445">
                  <c:v>44195.132</c:v>
                </c:pt>
                <c:pt idx="3446">
                  <c:v>44195.2344</c:v>
                </c:pt>
                <c:pt idx="3447">
                  <c:v>44195.3368</c:v>
                </c:pt>
                <c:pt idx="3448">
                  <c:v>44195.4392</c:v>
                </c:pt>
                <c:pt idx="3449">
                  <c:v>44195.5416</c:v>
                </c:pt>
                <c:pt idx="3450">
                  <c:v>44195.644</c:v>
                </c:pt>
                <c:pt idx="3451">
                  <c:v>44195.7464</c:v>
                </c:pt>
                <c:pt idx="3452">
                  <c:v>44195.8488</c:v>
                </c:pt>
                <c:pt idx="3453">
                  <c:v>44195.9512</c:v>
                </c:pt>
                <c:pt idx="3454">
                  <c:v>44196.0536</c:v>
                </c:pt>
                <c:pt idx="3455">
                  <c:v>44196.156</c:v>
                </c:pt>
                <c:pt idx="3456">
                  <c:v>44196.2584</c:v>
                </c:pt>
                <c:pt idx="3457">
                  <c:v>44196.3608</c:v>
                </c:pt>
                <c:pt idx="3458">
                  <c:v>44196.4632</c:v>
                </c:pt>
                <c:pt idx="3459">
                  <c:v>44196.5656</c:v>
                </c:pt>
                <c:pt idx="3460">
                  <c:v>44196.668</c:v>
                </c:pt>
                <c:pt idx="3461">
                  <c:v>44196.7704</c:v>
                </c:pt>
                <c:pt idx="3462">
                  <c:v>44196.8728</c:v>
                </c:pt>
                <c:pt idx="3463">
                  <c:v>44196.9752</c:v>
                </c:pt>
                <c:pt idx="3464">
                  <c:v>44197.0776</c:v>
                </c:pt>
                <c:pt idx="3465">
                  <c:v>44197.18</c:v>
                </c:pt>
                <c:pt idx="3466">
                  <c:v>44197.2824</c:v>
                </c:pt>
                <c:pt idx="3467">
                  <c:v>44197.3848</c:v>
                </c:pt>
                <c:pt idx="3468">
                  <c:v>44197.4872</c:v>
                </c:pt>
                <c:pt idx="3469">
                  <c:v>44197.5896</c:v>
                </c:pt>
                <c:pt idx="3470">
                  <c:v>44197.692</c:v>
                </c:pt>
                <c:pt idx="3471">
                  <c:v>44197.7944</c:v>
                </c:pt>
                <c:pt idx="3472">
                  <c:v>44197.8968</c:v>
                </c:pt>
                <c:pt idx="3473">
                  <c:v>44197.9992</c:v>
                </c:pt>
                <c:pt idx="3474">
                  <c:v>44198.1016</c:v>
                </c:pt>
                <c:pt idx="3475">
                  <c:v>44198.204</c:v>
                </c:pt>
                <c:pt idx="3476">
                  <c:v>44198.3064</c:v>
                </c:pt>
                <c:pt idx="3477">
                  <c:v>44198.4088</c:v>
                </c:pt>
                <c:pt idx="3478">
                  <c:v>44198.5112</c:v>
                </c:pt>
                <c:pt idx="3479">
                  <c:v>44198.6136</c:v>
                </c:pt>
                <c:pt idx="3480">
                  <c:v>44198.716</c:v>
                </c:pt>
                <c:pt idx="3481">
                  <c:v>44198.8184</c:v>
                </c:pt>
                <c:pt idx="3482">
                  <c:v>44198.9208</c:v>
                </c:pt>
                <c:pt idx="3483">
                  <c:v>44199.0232</c:v>
                </c:pt>
                <c:pt idx="3484">
                  <c:v>44199.1256</c:v>
                </c:pt>
                <c:pt idx="3485">
                  <c:v>44199.228</c:v>
                </c:pt>
                <c:pt idx="3486">
                  <c:v>44199.3304</c:v>
                </c:pt>
                <c:pt idx="3487">
                  <c:v>44199.4328</c:v>
                </c:pt>
                <c:pt idx="3488">
                  <c:v>44199.5352</c:v>
                </c:pt>
                <c:pt idx="3489">
                  <c:v>44199.6376</c:v>
                </c:pt>
                <c:pt idx="3490">
                  <c:v>44199.74</c:v>
                </c:pt>
                <c:pt idx="3491">
                  <c:v>44199.8424</c:v>
                </c:pt>
                <c:pt idx="3492">
                  <c:v>44199.9448</c:v>
                </c:pt>
                <c:pt idx="3493">
                  <c:v>44200.0472</c:v>
                </c:pt>
                <c:pt idx="3494">
                  <c:v>44200.1496</c:v>
                </c:pt>
                <c:pt idx="3495">
                  <c:v>44200.252</c:v>
                </c:pt>
                <c:pt idx="3496">
                  <c:v>44200.3544</c:v>
                </c:pt>
                <c:pt idx="3497">
                  <c:v>44200.4568</c:v>
                </c:pt>
                <c:pt idx="3498">
                  <c:v>44200.5592</c:v>
                </c:pt>
                <c:pt idx="3499">
                  <c:v>44200.6616</c:v>
                </c:pt>
                <c:pt idx="3500">
                  <c:v>44200.764</c:v>
                </c:pt>
                <c:pt idx="3501">
                  <c:v>44200.8664</c:v>
                </c:pt>
                <c:pt idx="3502">
                  <c:v>44200.9688</c:v>
                </c:pt>
                <c:pt idx="3503">
                  <c:v>44201.0712</c:v>
                </c:pt>
                <c:pt idx="3504">
                  <c:v>44201.1736</c:v>
                </c:pt>
                <c:pt idx="3505">
                  <c:v>44201.276</c:v>
                </c:pt>
                <c:pt idx="3506">
                  <c:v>44201.3784</c:v>
                </c:pt>
                <c:pt idx="3507">
                  <c:v>44201.4808</c:v>
                </c:pt>
                <c:pt idx="3508">
                  <c:v>44201.5832</c:v>
                </c:pt>
                <c:pt idx="3509">
                  <c:v>44201.6856</c:v>
                </c:pt>
                <c:pt idx="3510">
                  <c:v>44201.788</c:v>
                </c:pt>
                <c:pt idx="3511">
                  <c:v>44201.8904</c:v>
                </c:pt>
                <c:pt idx="3512">
                  <c:v>44201.9928</c:v>
                </c:pt>
                <c:pt idx="3513">
                  <c:v>44202.0952</c:v>
                </c:pt>
                <c:pt idx="3514">
                  <c:v>44202.1976</c:v>
                </c:pt>
                <c:pt idx="3515">
                  <c:v>44202.3</c:v>
                </c:pt>
                <c:pt idx="3516">
                  <c:v>44202.4024</c:v>
                </c:pt>
                <c:pt idx="3517">
                  <c:v>44202.5048</c:v>
                </c:pt>
                <c:pt idx="3518">
                  <c:v>44202.6072</c:v>
                </c:pt>
                <c:pt idx="3519">
                  <c:v>44202.7096</c:v>
                </c:pt>
                <c:pt idx="3520">
                  <c:v>44202.812</c:v>
                </c:pt>
                <c:pt idx="3521">
                  <c:v>44202.9144</c:v>
                </c:pt>
                <c:pt idx="3522">
                  <c:v>44203.0168</c:v>
                </c:pt>
                <c:pt idx="3523">
                  <c:v>44203.1192</c:v>
                </c:pt>
                <c:pt idx="3524">
                  <c:v>44203.22159999999</c:v>
                </c:pt>
                <c:pt idx="3525">
                  <c:v>44203.324</c:v>
                </c:pt>
                <c:pt idx="3526">
                  <c:v>44203.4264</c:v>
                </c:pt>
                <c:pt idx="3527">
                  <c:v>44203.5288</c:v>
                </c:pt>
                <c:pt idx="3528">
                  <c:v>44203.6312</c:v>
                </c:pt>
                <c:pt idx="3529">
                  <c:v>44203.7336</c:v>
                </c:pt>
                <c:pt idx="3530">
                  <c:v>44203.836</c:v>
                </c:pt>
                <c:pt idx="3531">
                  <c:v>44203.9384</c:v>
                </c:pt>
                <c:pt idx="3532">
                  <c:v>44204.0408</c:v>
                </c:pt>
                <c:pt idx="3533">
                  <c:v>44204.1432</c:v>
                </c:pt>
                <c:pt idx="3534">
                  <c:v>44204.2456</c:v>
                </c:pt>
                <c:pt idx="3535">
                  <c:v>44204.348</c:v>
                </c:pt>
                <c:pt idx="3536">
                  <c:v>44204.4504</c:v>
                </c:pt>
                <c:pt idx="3537">
                  <c:v>44204.5528</c:v>
                </c:pt>
                <c:pt idx="3538">
                  <c:v>44204.6552</c:v>
                </c:pt>
                <c:pt idx="3539">
                  <c:v>44204.7576</c:v>
                </c:pt>
                <c:pt idx="3540">
                  <c:v>44204.86</c:v>
                </c:pt>
                <c:pt idx="3541">
                  <c:v>44204.9624</c:v>
                </c:pt>
                <c:pt idx="3542">
                  <c:v>44205.0648</c:v>
                </c:pt>
                <c:pt idx="3543">
                  <c:v>44205.1672</c:v>
                </c:pt>
                <c:pt idx="3544">
                  <c:v>44205.2696</c:v>
                </c:pt>
                <c:pt idx="3545">
                  <c:v>44205.372</c:v>
                </c:pt>
                <c:pt idx="3546">
                  <c:v>44205.4744</c:v>
                </c:pt>
                <c:pt idx="3547">
                  <c:v>44205.5768</c:v>
                </c:pt>
                <c:pt idx="3548">
                  <c:v>44205.6792</c:v>
                </c:pt>
                <c:pt idx="3549">
                  <c:v>44205.7816</c:v>
                </c:pt>
                <c:pt idx="3550">
                  <c:v>44205.884</c:v>
                </c:pt>
                <c:pt idx="3551">
                  <c:v>44205.9864</c:v>
                </c:pt>
                <c:pt idx="3552">
                  <c:v>44206.0888</c:v>
                </c:pt>
                <c:pt idx="3553">
                  <c:v>44206.19119999999</c:v>
                </c:pt>
                <c:pt idx="3554">
                  <c:v>44206.29359999999</c:v>
                </c:pt>
                <c:pt idx="3555">
                  <c:v>44206.396</c:v>
                </c:pt>
                <c:pt idx="3556">
                  <c:v>44206.4984</c:v>
                </c:pt>
                <c:pt idx="3557">
                  <c:v>44206.6008</c:v>
                </c:pt>
                <c:pt idx="3558">
                  <c:v>44206.7032</c:v>
                </c:pt>
                <c:pt idx="3559">
                  <c:v>44206.8056</c:v>
                </c:pt>
                <c:pt idx="3560">
                  <c:v>45822.78</c:v>
                </c:pt>
                <c:pt idx="3561">
                  <c:v>45822.8824</c:v>
                </c:pt>
                <c:pt idx="3562">
                  <c:v>45822.9848</c:v>
                </c:pt>
                <c:pt idx="3563">
                  <c:v>45823.0872</c:v>
                </c:pt>
                <c:pt idx="3564">
                  <c:v>45823.1896</c:v>
                </c:pt>
                <c:pt idx="3565">
                  <c:v>45823.29199999999</c:v>
                </c:pt>
                <c:pt idx="3566">
                  <c:v>45823.3944</c:v>
                </c:pt>
                <c:pt idx="3567">
                  <c:v>45823.4968</c:v>
                </c:pt>
                <c:pt idx="3568">
                  <c:v>45823.5992</c:v>
                </c:pt>
                <c:pt idx="3569">
                  <c:v>45823.7016</c:v>
                </c:pt>
                <c:pt idx="3570">
                  <c:v>45823.804</c:v>
                </c:pt>
                <c:pt idx="3571">
                  <c:v>45823.9064</c:v>
                </c:pt>
                <c:pt idx="3572">
                  <c:v>45824.0088</c:v>
                </c:pt>
                <c:pt idx="3573">
                  <c:v>45824.1112</c:v>
                </c:pt>
                <c:pt idx="3574">
                  <c:v>45824.2136</c:v>
                </c:pt>
                <c:pt idx="3575">
                  <c:v>45824.316</c:v>
                </c:pt>
                <c:pt idx="3576">
                  <c:v>45824.4184</c:v>
                </c:pt>
                <c:pt idx="3577">
                  <c:v>45824.5208</c:v>
                </c:pt>
                <c:pt idx="3578">
                  <c:v>45824.62319999999</c:v>
                </c:pt>
                <c:pt idx="3579">
                  <c:v>45824.7256</c:v>
                </c:pt>
                <c:pt idx="3580">
                  <c:v>45824.828</c:v>
                </c:pt>
                <c:pt idx="3581">
                  <c:v>45824.9304</c:v>
                </c:pt>
                <c:pt idx="3582">
                  <c:v>45825.0328</c:v>
                </c:pt>
                <c:pt idx="3583">
                  <c:v>45825.1352</c:v>
                </c:pt>
                <c:pt idx="3584">
                  <c:v>45825.2376</c:v>
                </c:pt>
                <c:pt idx="3585">
                  <c:v>45825.34</c:v>
                </c:pt>
                <c:pt idx="3586">
                  <c:v>45825.4424</c:v>
                </c:pt>
                <c:pt idx="3587">
                  <c:v>45825.5448</c:v>
                </c:pt>
                <c:pt idx="3588">
                  <c:v>45825.6472</c:v>
                </c:pt>
                <c:pt idx="3589">
                  <c:v>45825.7496</c:v>
                </c:pt>
                <c:pt idx="3590">
                  <c:v>45825.852</c:v>
                </c:pt>
                <c:pt idx="3591">
                  <c:v>45825.9544</c:v>
                </c:pt>
                <c:pt idx="3592">
                  <c:v>45826.0568</c:v>
                </c:pt>
                <c:pt idx="3593">
                  <c:v>45826.1592</c:v>
                </c:pt>
                <c:pt idx="3594">
                  <c:v>45826.2616</c:v>
                </c:pt>
                <c:pt idx="3595">
                  <c:v>45826.364</c:v>
                </c:pt>
                <c:pt idx="3596">
                  <c:v>45826.4664</c:v>
                </c:pt>
                <c:pt idx="3597">
                  <c:v>45826.5688</c:v>
                </c:pt>
                <c:pt idx="3598">
                  <c:v>45826.6712</c:v>
                </c:pt>
                <c:pt idx="3599">
                  <c:v>45826.7736</c:v>
                </c:pt>
                <c:pt idx="3600">
                  <c:v>45826.876</c:v>
                </c:pt>
                <c:pt idx="3601">
                  <c:v>45826.9784</c:v>
                </c:pt>
                <c:pt idx="3602">
                  <c:v>45827.0808</c:v>
                </c:pt>
                <c:pt idx="3603">
                  <c:v>45827.1832</c:v>
                </c:pt>
                <c:pt idx="3604">
                  <c:v>45827.2856</c:v>
                </c:pt>
                <c:pt idx="3605">
                  <c:v>45827.388</c:v>
                </c:pt>
                <c:pt idx="3606">
                  <c:v>45827.4904</c:v>
                </c:pt>
                <c:pt idx="3607">
                  <c:v>45827.5928</c:v>
                </c:pt>
                <c:pt idx="3608">
                  <c:v>45827.69519999999</c:v>
                </c:pt>
                <c:pt idx="3609">
                  <c:v>45827.7976</c:v>
                </c:pt>
                <c:pt idx="3610">
                  <c:v>45827.9</c:v>
                </c:pt>
                <c:pt idx="3611">
                  <c:v>45828.0024</c:v>
                </c:pt>
                <c:pt idx="3612">
                  <c:v>45828.1048</c:v>
                </c:pt>
                <c:pt idx="3613">
                  <c:v>45828.2072</c:v>
                </c:pt>
                <c:pt idx="3614">
                  <c:v>45828.3096</c:v>
                </c:pt>
                <c:pt idx="3615">
                  <c:v>45828.412</c:v>
                </c:pt>
                <c:pt idx="3616">
                  <c:v>45828.5144</c:v>
                </c:pt>
                <c:pt idx="3617">
                  <c:v>45828.6168</c:v>
                </c:pt>
                <c:pt idx="3618">
                  <c:v>45828.7192</c:v>
                </c:pt>
                <c:pt idx="3619">
                  <c:v>45828.8216</c:v>
                </c:pt>
                <c:pt idx="3620">
                  <c:v>45828.924</c:v>
                </c:pt>
                <c:pt idx="3621">
                  <c:v>45829.0264</c:v>
                </c:pt>
                <c:pt idx="3622">
                  <c:v>45829.1288</c:v>
                </c:pt>
                <c:pt idx="3623">
                  <c:v>45829.23119999999</c:v>
                </c:pt>
                <c:pt idx="3624">
                  <c:v>45829.3336</c:v>
                </c:pt>
                <c:pt idx="3625">
                  <c:v>45829.436</c:v>
                </c:pt>
                <c:pt idx="3626">
                  <c:v>45829.5384</c:v>
                </c:pt>
                <c:pt idx="3627">
                  <c:v>45829.6408</c:v>
                </c:pt>
                <c:pt idx="3628">
                  <c:v>45829.7432</c:v>
                </c:pt>
                <c:pt idx="3629">
                  <c:v>45829.8456</c:v>
                </c:pt>
                <c:pt idx="3630">
                  <c:v>45829.948</c:v>
                </c:pt>
                <c:pt idx="3631">
                  <c:v>45830.0504</c:v>
                </c:pt>
                <c:pt idx="3632">
                  <c:v>45830.1528</c:v>
                </c:pt>
                <c:pt idx="3633">
                  <c:v>45830.2552</c:v>
                </c:pt>
                <c:pt idx="3634">
                  <c:v>45830.3576</c:v>
                </c:pt>
                <c:pt idx="3635">
                  <c:v>45830.46</c:v>
                </c:pt>
                <c:pt idx="3636">
                  <c:v>45830.5624</c:v>
                </c:pt>
                <c:pt idx="3637">
                  <c:v>45830.6648</c:v>
                </c:pt>
                <c:pt idx="3638">
                  <c:v>45830.76719999999</c:v>
                </c:pt>
                <c:pt idx="3639">
                  <c:v>45830.8696</c:v>
                </c:pt>
                <c:pt idx="3640">
                  <c:v>45830.972</c:v>
                </c:pt>
                <c:pt idx="3641">
                  <c:v>45831.0744</c:v>
                </c:pt>
                <c:pt idx="3642">
                  <c:v>45831.1768</c:v>
                </c:pt>
                <c:pt idx="3643">
                  <c:v>45831.2792</c:v>
                </c:pt>
                <c:pt idx="3644">
                  <c:v>45831.3816</c:v>
                </c:pt>
                <c:pt idx="3645">
                  <c:v>45831.484</c:v>
                </c:pt>
                <c:pt idx="3646">
                  <c:v>45831.5864</c:v>
                </c:pt>
                <c:pt idx="3647">
                  <c:v>45831.6888</c:v>
                </c:pt>
                <c:pt idx="3648">
                  <c:v>45831.79119999999</c:v>
                </c:pt>
                <c:pt idx="3649">
                  <c:v>45831.8936</c:v>
                </c:pt>
                <c:pt idx="3650">
                  <c:v>45831.996</c:v>
                </c:pt>
                <c:pt idx="3651">
                  <c:v>45832.0984</c:v>
                </c:pt>
                <c:pt idx="3652">
                  <c:v>45832.2008</c:v>
                </c:pt>
                <c:pt idx="3653">
                  <c:v>45832.3032</c:v>
                </c:pt>
                <c:pt idx="3654">
                  <c:v>45832.4056</c:v>
                </c:pt>
                <c:pt idx="3655">
                  <c:v>45832.508</c:v>
                </c:pt>
                <c:pt idx="3656">
                  <c:v>45832.6104</c:v>
                </c:pt>
                <c:pt idx="3657">
                  <c:v>45832.7128</c:v>
                </c:pt>
                <c:pt idx="3658">
                  <c:v>45832.8152</c:v>
                </c:pt>
                <c:pt idx="3659">
                  <c:v>45832.9176</c:v>
                </c:pt>
                <c:pt idx="3660">
                  <c:v>45833.02</c:v>
                </c:pt>
                <c:pt idx="3661">
                  <c:v>45833.1224</c:v>
                </c:pt>
                <c:pt idx="3662">
                  <c:v>45833.2248</c:v>
                </c:pt>
                <c:pt idx="3663">
                  <c:v>45833.3272</c:v>
                </c:pt>
                <c:pt idx="3664">
                  <c:v>45833.4296</c:v>
                </c:pt>
                <c:pt idx="3665">
                  <c:v>45833.532</c:v>
                </c:pt>
                <c:pt idx="3666">
                  <c:v>45833.6344</c:v>
                </c:pt>
                <c:pt idx="3667">
                  <c:v>45833.7368</c:v>
                </c:pt>
                <c:pt idx="3668">
                  <c:v>45833.8392</c:v>
                </c:pt>
                <c:pt idx="3669">
                  <c:v>45833.9416</c:v>
                </c:pt>
                <c:pt idx="3670">
                  <c:v>45834.044</c:v>
                </c:pt>
                <c:pt idx="3671">
                  <c:v>45834.1464</c:v>
                </c:pt>
                <c:pt idx="3672">
                  <c:v>45834.2488</c:v>
                </c:pt>
                <c:pt idx="3673">
                  <c:v>45834.3512</c:v>
                </c:pt>
                <c:pt idx="3674">
                  <c:v>45834.4536</c:v>
                </c:pt>
                <c:pt idx="3675">
                  <c:v>45834.556</c:v>
                </c:pt>
                <c:pt idx="3676">
                  <c:v>45834.6584</c:v>
                </c:pt>
                <c:pt idx="3677">
                  <c:v>45834.7608</c:v>
                </c:pt>
                <c:pt idx="3678">
                  <c:v>45834.8632</c:v>
                </c:pt>
                <c:pt idx="3679">
                  <c:v>45834.9656</c:v>
                </c:pt>
                <c:pt idx="3680">
                  <c:v>45835.068</c:v>
                </c:pt>
                <c:pt idx="3681">
                  <c:v>45835.1704</c:v>
                </c:pt>
                <c:pt idx="3682">
                  <c:v>45835.2728</c:v>
                </c:pt>
                <c:pt idx="3683">
                  <c:v>45835.3752</c:v>
                </c:pt>
                <c:pt idx="3684">
                  <c:v>45835.4776</c:v>
                </c:pt>
                <c:pt idx="3685">
                  <c:v>45835.58</c:v>
                </c:pt>
                <c:pt idx="3686">
                  <c:v>45835.6824</c:v>
                </c:pt>
                <c:pt idx="3687">
                  <c:v>45835.7848</c:v>
                </c:pt>
                <c:pt idx="3688">
                  <c:v>45835.8872</c:v>
                </c:pt>
                <c:pt idx="3689">
                  <c:v>45835.9896</c:v>
                </c:pt>
                <c:pt idx="3690">
                  <c:v>45836.092</c:v>
                </c:pt>
                <c:pt idx="3691">
                  <c:v>45836.1944</c:v>
                </c:pt>
                <c:pt idx="3692">
                  <c:v>45836.2968</c:v>
                </c:pt>
                <c:pt idx="3693">
                  <c:v>45836.3992</c:v>
                </c:pt>
                <c:pt idx="3694">
                  <c:v>45836.5016</c:v>
                </c:pt>
                <c:pt idx="3695">
                  <c:v>45836.604</c:v>
                </c:pt>
                <c:pt idx="3696">
                  <c:v>45836.7064</c:v>
                </c:pt>
                <c:pt idx="3697">
                  <c:v>45836.8088</c:v>
                </c:pt>
                <c:pt idx="3698">
                  <c:v>45836.9112</c:v>
                </c:pt>
                <c:pt idx="3699">
                  <c:v>45837.0136</c:v>
                </c:pt>
                <c:pt idx="3700">
                  <c:v>45837.116</c:v>
                </c:pt>
                <c:pt idx="3701">
                  <c:v>45837.2184</c:v>
                </c:pt>
                <c:pt idx="3702">
                  <c:v>45837.3208</c:v>
                </c:pt>
                <c:pt idx="3703">
                  <c:v>45837.4232</c:v>
                </c:pt>
                <c:pt idx="3704">
                  <c:v>45837.5256</c:v>
                </c:pt>
                <c:pt idx="3705">
                  <c:v>45837.628</c:v>
                </c:pt>
                <c:pt idx="3706">
                  <c:v>45837.7304</c:v>
                </c:pt>
                <c:pt idx="3707">
                  <c:v>45837.8328</c:v>
                </c:pt>
                <c:pt idx="3708">
                  <c:v>45837.9352</c:v>
                </c:pt>
                <c:pt idx="3709">
                  <c:v>45838.0376</c:v>
                </c:pt>
                <c:pt idx="3710">
                  <c:v>45838.14</c:v>
                </c:pt>
                <c:pt idx="3711">
                  <c:v>45838.2424</c:v>
                </c:pt>
                <c:pt idx="3712">
                  <c:v>45838.3448</c:v>
                </c:pt>
                <c:pt idx="3713">
                  <c:v>45838.4472</c:v>
                </c:pt>
                <c:pt idx="3714">
                  <c:v>45838.5496</c:v>
                </c:pt>
                <c:pt idx="3715">
                  <c:v>45838.652</c:v>
                </c:pt>
                <c:pt idx="3716">
                  <c:v>45838.7544</c:v>
                </c:pt>
                <c:pt idx="3717">
                  <c:v>45838.8568</c:v>
                </c:pt>
                <c:pt idx="3718">
                  <c:v>45838.9592</c:v>
                </c:pt>
                <c:pt idx="3719">
                  <c:v>45839.0616</c:v>
                </c:pt>
                <c:pt idx="3720">
                  <c:v>45839.164</c:v>
                </c:pt>
                <c:pt idx="3721">
                  <c:v>45839.2664</c:v>
                </c:pt>
                <c:pt idx="3722">
                  <c:v>45839.3688</c:v>
                </c:pt>
                <c:pt idx="3723">
                  <c:v>45839.4712</c:v>
                </c:pt>
                <c:pt idx="3724">
                  <c:v>45839.5736</c:v>
                </c:pt>
                <c:pt idx="3725">
                  <c:v>45839.676</c:v>
                </c:pt>
                <c:pt idx="3726">
                  <c:v>45839.7784</c:v>
                </c:pt>
                <c:pt idx="3727">
                  <c:v>45839.8808</c:v>
                </c:pt>
                <c:pt idx="3728">
                  <c:v>45839.9832</c:v>
                </c:pt>
                <c:pt idx="3729">
                  <c:v>45840.0856</c:v>
                </c:pt>
                <c:pt idx="3730">
                  <c:v>45840.188</c:v>
                </c:pt>
                <c:pt idx="3731">
                  <c:v>45840.2904</c:v>
                </c:pt>
                <c:pt idx="3732">
                  <c:v>45840.3928</c:v>
                </c:pt>
                <c:pt idx="3733">
                  <c:v>45840.4952</c:v>
                </c:pt>
                <c:pt idx="3734">
                  <c:v>45840.5976</c:v>
                </c:pt>
                <c:pt idx="3735">
                  <c:v>45840.7</c:v>
                </c:pt>
                <c:pt idx="3736">
                  <c:v>45840.8024</c:v>
                </c:pt>
                <c:pt idx="3737">
                  <c:v>45840.9048</c:v>
                </c:pt>
                <c:pt idx="3738">
                  <c:v>45841.0072</c:v>
                </c:pt>
                <c:pt idx="3739">
                  <c:v>45841.1096</c:v>
                </c:pt>
                <c:pt idx="3740">
                  <c:v>45841.212</c:v>
                </c:pt>
                <c:pt idx="3741">
                  <c:v>45841.3144</c:v>
                </c:pt>
                <c:pt idx="3742">
                  <c:v>45841.4168</c:v>
                </c:pt>
                <c:pt idx="3743">
                  <c:v>45841.5192</c:v>
                </c:pt>
                <c:pt idx="3744">
                  <c:v>45841.6216</c:v>
                </c:pt>
                <c:pt idx="3745">
                  <c:v>45841.72399999999</c:v>
                </c:pt>
                <c:pt idx="3746">
                  <c:v>45841.8264</c:v>
                </c:pt>
                <c:pt idx="3747">
                  <c:v>45841.9288</c:v>
                </c:pt>
                <c:pt idx="3748">
                  <c:v>45842.0312</c:v>
                </c:pt>
                <c:pt idx="3749">
                  <c:v>45842.1336</c:v>
                </c:pt>
                <c:pt idx="3750">
                  <c:v>45842.236</c:v>
                </c:pt>
                <c:pt idx="3751">
                  <c:v>45842.3384</c:v>
                </c:pt>
                <c:pt idx="3752">
                  <c:v>45842.4408</c:v>
                </c:pt>
                <c:pt idx="3753">
                  <c:v>45842.5432</c:v>
                </c:pt>
                <c:pt idx="3754">
                  <c:v>45842.6456</c:v>
                </c:pt>
                <c:pt idx="3755">
                  <c:v>45842.748</c:v>
                </c:pt>
                <c:pt idx="3756">
                  <c:v>45842.8504</c:v>
                </c:pt>
                <c:pt idx="3757">
                  <c:v>45842.9528</c:v>
                </c:pt>
                <c:pt idx="3758">
                  <c:v>45843.0552</c:v>
                </c:pt>
                <c:pt idx="3759">
                  <c:v>45843.1576</c:v>
                </c:pt>
                <c:pt idx="3760">
                  <c:v>45843.26</c:v>
                </c:pt>
                <c:pt idx="3761">
                  <c:v>45843.3624</c:v>
                </c:pt>
                <c:pt idx="3762">
                  <c:v>45843.4648</c:v>
                </c:pt>
                <c:pt idx="3763">
                  <c:v>45843.5672</c:v>
                </c:pt>
                <c:pt idx="3764">
                  <c:v>45843.6696</c:v>
                </c:pt>
                <c:pt idx="3765">
                  <c:v>45843.772</c:v>
                </c:pt>
                <c:pt idx="3766">
                  <c:v>45843.8744</c:v>
                </c:pt>
                <c:pt idx="3767">
                  <c:v>45843.9768</c:v>
                </c:pt>
                <c:pt idx="3768">
                  <c:v>45844.0792</c:v>
                </c:pt>
                <c:pt idx="3769">
                  <c:v>45844.1816</c:v>
                </c:pt>
                <c:pt idx="3770">
                  <c:v>45844.284</c:v>
                </c:pt>
                <c:pt idx="3771">
                  <c:v>45844.3864</c:v>
                </c:pt>
                <c:pt idx="3772">
                  <c:v>45844.4888</c:v>
                </c:pt>
                <c:pt idx="3773">
                  <c:v>45844.5912</c:v>
                </c:pt>
                <c:pt idx="3774">
                  <c:v>45844.6936</c:v>
                </c:pt>
                <c:pt idx="3775">
                  <c:v>45844.79599999999</c:v>
                </c:pt>
                <c:pt idx="3776">
                  <c:v>45844.8984</c:v>
                </c:pt>
                <c:pt idx="3777">
                  <c:v>45845.0008</c:v>
                </c:pt>
                <c:pt idx="3778">
                  <c:v>45845.1032</c:v>
                </c:pt>
                <c:pt idx="3779">
                  <c:v>45845.2056</c:v>
                </c:pt>
                <c:pt idx="3780">
                  <c:v>45845.308</c:v>
                </c:pt>
                <c:pt idx="3781">
                  <c:v>45845.4104</c:v>
                </c:pt>
                <c:pt idx="3782">
                  <c:v>45845.5128</c:v>
                </c:pt>
                <c:pt idx="3783">
                  <c:v>45845.6152</c:v>
                </c:pt>
                <c:pt idx="3784">
                  <c:v>45845.7176</c:v>
                </c:pt>
                <c:pt idx="3785">
                  <c:v>45845.82</c:v>
                </c:pt>
                <c:pt idx="3786">
                  <c:v>45845.9224</c:v>
                </c:pt>
                <c:pt idx="3787">
                  <c:v>45846.0248</c:v>
                </c:pt>
                <c:pt idx="3788">
                  <c:v>45846.1272</c:v>
                </c:pt>
                <c:pt idx="3789">
                  <c:v>45846.2296</c:v>
                </c:pt>
                <c:pt idx="3790">
                  <c:v>45846.332</c:v>
                </c:pt>
                <c:pt idx="3791">
                  <c:v>45846.4344</c:v>
                </c:pt>
                <c:pt idx="3792">
                  <c:v>45846.5368</c:v>
                </c:pt>
                <c:pt idx="3793">
                  <c:v>45846.6392</c:v>
                </c:pt>
                <c:pt idx="3794">
                  <c:v>45846.7416</c:v>
                </c:pt>
                <c:pt idx="3795">
                  <c:v>45846.844</c:v>
                </c:pt>
                <c:pt idx="3796">
                  <c:v>45846.9464</c:v>
                </c:pt>
                <c:pt idx="3797">
                  <c:v>45847.0488</c:v>
                </c:pt>
                <c:pt idx="3798">
                  <c:v>45847.1512</c:v>
                </c:pt>
                <c:pt idx="3799">
                  <c:v>45847.2536</c:v>
                </c:pt>
                <c:pt idx="3800">
                  <c:v>45847.356</c:v>
                </c:pt>
                <c:pt idx="3801">
                  <c:v>45847.4584</c:v>
                </c:pt>
                <c:pt idx="3802">
                  <c:v>45847.5608</c:v>
                </c:pt>
                <c:pt idx="3803">
                  <c:v>45847.6632</c:v>
                </c:pt>
                <c:pt idx="3804">
                  <c:v>45847.7656</c:v>
                </c:pt>
                <c:pt idx="3805">
                  <c:v>45847.868</c:v>
                </c:pt>
                <c:pt idx="3806">
                  <c:v>45847.9704</c:v>
                </c:pt>
                <c:pt idx="3807">
                  <c:v>45848.0728</c:v>
                </c:pt>
                <c:pt idx="3808">
                  <c:v>45848.1752</c:v>
                </c:pt>
                <c:pt idx="3809">
                  <c:v>45848.2776</c:v>
                </c:pt>
                <c:pt idx="3810">
                  <c:v>45848.38</c:v>
                </c:pt>
                <c:pt idx="3811">
                  <c:v>45848.4824</c:v>
                </c:pt>
                <c:pt idx="3812">
                  <c:v>45848.5848</c:v>
                </c:pt>
                <c:pt idx="3813">
                  <c:v>45848.6872</c:v>
                </c:pt>
                <c:pt idx="3814">
                  <c:v>45848.7896</c:v>
                </c:pt>
                <c:pt idx="3815">
                  <c:v>45848.892</c:v>
                </c:pt>
                <c:pt idx="3816">
                  <c:v>45848.9944</c:v>
                </c:pt>
                <c:pt idx="3817">
                  <c:v>45849.0968</c:v>
                </c:pt>
                <c:pt idx="3818">
                  <c:v>45849.1992</c:v>
                </c:pt>
                <c:pt idx="3819">
                  <c:v>45849.3016</c:v>
                </c:pt>
                <c:pt idx="3820">
                  <c:v>45849.404</c:v>
                </c:pt>
                <c:pt idx="3821">
                  <c:v>45849.5064</c:v>
                </c:pt>
                <c:pt idx="3822">
                  <c:v>45849.6088</c:v>
                </c:pt>
                <c:pt idx="3823">
                  <c:v>45849.7112</c:v>
                </c:pt>
                <c:pt idx="3824">
                  <c:v>45849.8136</c:v>
                </c:pt>
                <c:pt idx="3825">
                  <c:v>45849.916</c:v>
                </c:pt>
                <c:pt idx="3826">
                  <c:v>45850.0184</c:v>
                </c:pt>
                <c:pt idx="3827">
                  <c:v>45850.1208</c:v>
                </c:pt>
                <c:pt idx="3828">
                  <c:v>45850.22319999999</c:v>
                </c:pt>
                <c:pt idx="3829">
                  <c:v>45850.3256</c:v>
                </c:pt>
                <c:pt idx="3830">
                  <c:v>45850.428</c:v>
                </c:pt>
                <c:pt idx="3831">
                  <c:v>45850.5304</c:v>
                </c:pt>
                <c:pt idx="3832">
                  <c:v>45850.6328</c:v>
                </c:pt>
                <c:pt idx="3833">
                  <c:v>45850.7352</c:v>
                </c:pt>
                <c:pt idx="3834">
                  <c:v>45850.8376</c:v>
                </c:pt>
                <c:pt idx="3835">
                  <c:v>45850.94</c:v>
                </c:pt>
                <c:pt idx="3836">
                  <c:v>45851.0424</c:v>
                </c:pt>
                <c:pt idx="3837">
                  <c:v>45851.1448</c:v>
                </c:pt>
                <c:pt idx="3838">
                  <c:v>45851.2472</c:v>
                </c:pt>
                <c:pt idx="3839">
                  <c:v>45851.3496</c:v>
                </c:pt>
                <c:pt idx="3840">
                  <c:v>45851.452</c:v>
                </c:pt>
                <c:pt idx="3841">
                  <c:v>45851.5544</c:v>
                </c:pt>
                <c:pt idx="3842">
                  <c:v>45851.6568</c:v>
                </c:pt>
                <c:pt idx="3843">
                  <c:v>45851.7592</c:v>
                </c:pt>
                <c:pt idx="3844">
                  <c:v>45851.8616</c:v>
                </c:pt>
                <c:pt idx="3845">
                  <c:v>45851.964</c:v>
                </c:pt>
                <c:pt idx="3846">
                  <c:v>45852.0664</c:v>
                </c:pt>
                <c:pt idx="3847">
                  <c:v>45852.1688</c:v>
                </c:pt>
                <c:pt idx="3848">
                  <c:v>45852.2712</c:v>
                </c:pt>
                <c:pt idx="3849">
                  <c:v>45852.3736</c:v>
                </c:pt>
                <c:pt idx="3850">
                  <c:v>45852.476</c:v>
                </c:pt>
                <c:pt idx="3851">
                  <c:v>45852.5784</c:v>
                </c:pt>
                <c:pt idx="3852">
                  <c:v>45852.6808</c:v>
                </c:pt>
                <c:pt idx="3853">
                  <c:v>45852.7832</c:v>
                </c:pt>
                <c:pt idx="3854">
                  <c:v>45852.8856</c:v>
                </c:pt>
                <c:pt idx="3855">
                  <c:v>45852.988</c:v>
                </c:pt>
                <c:pt idx="3856">
                  <c:v>45853.0904</c:v>
                </c:pt>
                <c:pt idx="3857">
                  <c:v>45853.1928</c:v>
                </c:pt>
                <c:pt idx="3858">
                  <c:v>45853.29519999999</c:v>
                </c:pt>
                <c:pt idx="3859">
                  <c:v>45853.3976</c:v>
                </c:pt>
                <c:pt idx="3860">
                  <c:v>45853.5</c:v>
                </c:pt>
                <c:pt idx="3861">
                  <c:v>45853.6024</c:v>
                </c:pt>
                <c:pt idx="3862">
                  <c:v>45853.7048</c:v>
                </c:pt>
                <c:pt idx="3863">
                  <c:v>45853.8072</c:v>
                </c:pt>
                <c:pt idx="3864">
                  <c:v>45853.9096</c:v>
                </c:pt>
                <c:pt idx="3865">
                  <c:v>45854.012</c:v>
                </c:pt>
                <c:pt idx="3866">
                  <c:v>45854.1144</c:v>
                </c:pt>
                <c:pt idx="3867">
                  <c:v>45854.2168</c:v>
                </c:pt>
                <c:pt idx="3868">
                  <c:v>45854.3192</c:v>
                </c:pt>
                <c:pt idx="3869">
                  <c:v>45854.4216</c:v>
                </c:pt>
                <c:pt idx="3870">
                  <c:v>45854.524</c:v>
                </c:pt>
                <c:pt idx="3871">
                  <c:v>45854.6264</c:v>
                </c:pt>
                <c:pt idx="3872">
                  <c:v>45854.7288</c:v>
                </c:pt>
                <c:pt idx="3873">
                  <c:v>45854.8312</c:v>
                </c:pt>
                <c:pt idx="3874">
                  <c:v>45854.9336</c:v>
                </c:pt>
                <c:pt idx="3875">
                  <c:v>45855.036</c:v>
                </c:pt>
                <c:pt idx="3876">
                  <c:v>45855.1384</c:v>
                </c:pt>
                <c:pt idx="3877">
                  <c:v>45855.2408</c:v>
                </c:pt>
                <c:pt idx="3878">
                  <c:v>45855.3432</c:v>
                </c:pt>
                <c:pt idx="3879">
                  <c:v>45855.4456</c:v>
                </c:pt>
                <c:pt idx="3880">
                  <c:v>45855.548</c:v>
                </c:pt>
                <c:pt idx="3881">
                  <c:v>45855.6504</c:v>
                </c:pt>
                <c:pt idx="3882">
                  <c:v>45855.7528</c:v>
                </c:pt>
                <c:pt idx="3883">
                  <c:v>45855.8552</c:v>
                </c:pt>
                <c:pt idx="3884">
                  <c:v>45855.9576</c:v>
                </c:pt>
                <c:pt idx="3885">
                  <c:v>45856.06</c:v>
                </c:pt>
                <c:pt idx="3886">
                  <c:v>45856.1624</c:v>
                </c:pt>
                <c:pt idx="3887">
                  <c:v>45856.2648</c:v>
                </c:pt>
                <c:pt idx="3888">
                  <c:v>45856.3672</c:v>
                </c:pt>
                <c:pt idx="3889">
                  <c:v>45856.4696</c:v>
                </c:pt>
                <c:pt idx="3890">
                  <c:v>45856.572</c:v>
                </c:pt>
                <c:pt idx="3891">
                  <c:v>45856.6744</c:v>
                </c:pt>
                <c:pt idx="3892">
                  <c:v>45856.7768</c:v>
                </c:pt>
                <c:pt idx="3893">
                  <c:v>45856.8792</c:v>
                </c:pt>
                <c:pt idx="3894">
                  <c:v>45856.9816</c:v>
                </c:pt>
                <c:pt idx="3895">
                  <c:v>45857.084</c:v>
                </c:pt>
                <c:pt idx="3896">
                  <c:v>45857.1864</c:v>
                </c:pt>
                <c:pt idx="3897">
                  <c:v>45857.2888</c:v>
                </c:pt>
                <c:pt idx="3898">
                  <c:v>45857.3912</c:v>
                </c:pt>
                <c:pt idx="3899">
                  <c:v>45857.4936</c:v>
                </c:pt>
                <c:pt idx="3900">
                  <c:v>45857.596</c:v>
                </c:pt>
                <c:pt idx="3901">
                  <c:v>45857.6984</c:v>
                </c:pt>
                <c:pt idx="3902">
                  <c:v>45857.8008</c:v>
                </c:pt>
                <c:pt idx="3903">
                  <c:v>45857.9032</c:v>
                </c:pt>
                <c:pt idx="3904">
                  <c:v>45858.0056</c:v>
                </c:pt>
                <c:pt idx="3905">
                  <c:v>45858.108</c:v>
                </c:pt>
                <c:pt idx="3906">
                  <c:v>45858.2104</c:v>
                </c:pt>
                <c:pt idx="3907">
                  <c:v>45858.3128</c:v>
                </c:pt>
                <c:pt idx="3908">
                  <c:v>45858.4152</c:v>
                </c:pt>
                <c:pt idx="3909">
                  <c:v>45858.5176</c:v>
                </c:pt>
                <c:pt idx="3910">
                  <c:v>45858.62</c:v>
                </c:pt>
                <c:pt idx="3911">
                  <c:v>45858.7224</c:v>
                </c:pt>
                <c:pt idx="3912">
                  <c:v>45858.8248</c:v>
                </c:pt>
                <c:pt idx="3913">
                  <c:v>45858.9272</c:v>
                </c:pt>
                <c:pt idx="3914">
                  <c:v>45859.0296</c:v>
                </c:pt>
                <c:pt idx="3915">
                  <c:v>45859.132</c:v>
                </c:pt>
                <c:pt idx="3916">
                  <c:v>45859.2344</c:v>
                </c:pt>
                <c:pt idx="3917">
                  <c:v>45859.3368</c:v>
                </c:pt>
                <c:pt idx="3918">
                  <c:v>45859.4392</c:v>
                </c:pt>
                <c:pt idx="3919">
                  <c:v>45859.5416</c:v>
                </c:pt>
                <c:pt idx="3920">
                  <c:v>45859.644</c:v>
                </c:pt>
                <c:pt idx="3921">
                  <c:v>45859.7464</c:v>
                </c:pt>
                <c:pt idx="3922">
                  <c:v>45859.8488</c:v>
                </c:pt>
                <c:pt idx="3923">
                  <c:v>45859.9512</c:v>
                </c:pt>
                <c:pt idx="3924">
                  <c:v>45860.0536</c:v>
                </c:pt>
                <c:pt idx="3925">
                  <c:v>45860.156</c:v>
                </c:pt>
                <c:pt idx="3926">
                  <c:v>45860.2584</c:v>
                </c:pt>
                <c:pt idx="3927">
                  <c:v>45860.3608</c:v>
                </c:pt>
                <c:pt idx="3928">
                  <c:v>45860.4632</c:v>
                </c:pt>
                <c:pt idx="3929">
                  <c:v>45860.5656</c:v>
                </c:pt>
                <c:pt idx="3930">
                  <c:v>45860.668</c:v>
                </c:pt>
                <c:pt idx="3931">
                  <c:v>45860.7704</c:v>
                </c:pt>
                <c:pt idx="3932">
                  <c:v>45860.8728</c:v>
                </c:pt>
                <c:pt idx="3933">
                  <c:v>45860.9752</c:v>
                </c:pt>
                <c:pt idx="3934">
                  <c:v>45861.0776</c:v>
                </c:pt>
                <c:pt idx="3935">
                  <c:v>45861.18</c:v>
                </c:pt>
                <c:pt idx="3936">
                  <c:v>45861.2824</c:v>
                </c:pt>
                <c:pt idx="3937">
                  <c:v>45861.3848</c:v>
                </c:pt>
                <c:pt idx="3938">
                  <c:v>45861.4872</c:v>
                </c:pt>
                <c:pt idx="3939">
                  <c:v>45861.5896</c:v>
                </c:pt>
                <c:pt idx="3940">
                  <c:v>45861.692</c:v>
                </c:pt>
                <c:pt idx="3941">
                  <c:v>45861.7944</c:v>
                </c:pt>
                <c:pt idx="3942">
                  <c:v>45861.8968</c:v>
                </c:pt>
                <c:pt idx="3943">
                  <c:v>45861.9992</c:v>
                </c:pt>
                <c:pt idx="3944">
                  <c:v>45862.1016</c:v>
                </c:pt>
                <c:pt idx="3945">
                  <c:v>45862.204</c:v>
                </c:pt>
                <c:pt idx="3946">
                  <c:v>45862.3064</c:v>
                </c:pt>
                <c:pt idx="3947">
                  <c:v>45862.4088</c:v>
                </c:pt>
                <c:pt idx="3948">
                  <c:v>45862.5112</c:v>
                </c:pt>
                <c:pt idx="3949">
                  <c:v>45862.6136</c:v>
                </c:pt>
                <c:pt idx="3950">
                  <c:v>45862.716</c:v>
                </c:pt>
                <c:pt idx="3951">
                  <c:v>45862.8184</c:v>
                </c:pt>
                <c:pt idx="3952">
                  <c:v>45862.9208</c:v>
                </c:pt>
                <c:pt idx="3953">
                  <c:v>45863.0232</c:v>
                </c:pt>
                <c:pt idx="3954">
                  <c:v>45863.1256</c:v>
                </c:pt>
                <c:pt idx="3955">
                  <c:v>45863.228</c:v>
                </c:pt>
                <c:pt idx="3956">
                  <c:v>45863.3304</c:v>
                </c:pt>
                <c:pt idx="3957">
                  <c:v>45863.4328</c:v>
                </c:pt>
                <c:pt idx="3958">
                  <c:v>45863.5352</c:v>
                </c:pt>
                <c:pt idx="3959">
                  <c:v>45863.6376</c:v>
                </c:pt>
                <c:pt idx="3960">
                  <c:v>45863.74</c:v>
                </c:pt>
                <c:pt idx="3961">
                  <c:v>45863.8424</c:v>
                </c:pt>
                <c:pt idx="3962">
                  <c:v>45863.9448</c:v>
                </c:pt>
                <c:pt idx="3963">
                  <c:v>45864.0472</c:v>
                </c:pt>
                <c:pt idx="3964">
                  <c:v>45864.1496</c:v>
                </c:pt>
                <c:pt idx="3965">
                  <c:v>45864.252</c:v>
                </c:pt>
                <c:pt idx="3966">
                  <c:v>45864.3544</c:v>
                </c:pt>
                <c:pt idx="3967">
                  <c:v>45864.4568</c:v>
                </c:pt>
                <c:pt idx="3968">
                  <c:v>45864.5592</c:v>
                </c:pt>
                <c:pt idx="3969">
                  <c:v>45864.6616</c:v>
                </c:pt>
                <c:pt idx="3970">
                  <c:v>45864.764</c:v>
                </c:pt>
                <c:pt idx="3971">
                  <c:v>45864.8664</c:v>
                </c:pt>
                <c:pt idx="3972">
                  <c:v>45864.9688</c:v>
                </c:pt>
                <c:pt idx="3973">
                  <c:v>45865.0712</c:v>
                </c:pt>
                <c:pt idx="3974">
                  <c:v>45865.1736</c:v>
                </c:pt>
                <c:pt idx="3975">
                  <c:v>45865.276</c:v>
                </c:pt>
                <c:pt idx="3976">
                  <c:v>45865.3784</c:v>
                </c:pt>
                <c:pt idx="3977">
                  <c:v>45865.4808</c:v>
                </c:pt>
                <c:pt idx="3978">
                  <c:v>45865.5832</c:v>
                </c:pt>
                <c:pt idx="3979">
                  <c:v>45865.6856</c:v>
                </c:pt>
                <c:pt idx="3980">
                  <c:v>45865.788</c:v>
                </c:pt>
                <c:pt idx="3981">
                  <c:v>45865.8904</c:v>
                </c:pt>
                <c:pt idx="3982">
                  <c:v>45865.9928</c:v>
                </c:pt>
                <c:pt idx="3983">
                  <c:v>45866.0952</c:v>
                </c:pt>
                <c:pt idx="3984">
                  <c:v>45866.1976</c:v>
                </c:pt>
                <c:pt idx="3985">
                  <c:v>45866.3</c:v>
                </c:pt>
                <c:pt idx="3986">
                  <c:v>45866.4024</c:v>
                </c:pt>
                <c:pt idx="3987">
                  <c:v>45866.5048</c:v>
                </c:pt>
                <c:pt idx="3988">
                  <c:v>45866.6072</c:v>
                </c:pt>
                <c:pt idx="3989">
                  <c:v>45866.7096</c:v>
                </c:pt>
                <c:pt idx="3990">
                  <c:v>45866.812</c:v>
                </c:pt>
                <c:pt idx="3991">
                  <c:v>45866.9144</c:v>
                </c:pt>
                <c:pt idx="3992">
                  <c:v>45867.0168</c:v>
                </c:pt>
                <c:pt idx="3993">
                  <c:v>45867.1192</c:v>
                </c:pt>
                <c:pt idx="3994">
                  <c:v>45867.22159999999</c:v>
                </c:pt>
                <c:pt idx="3995">
                  <c:v>45867.324</c:v>
                </c:pt>
                <c:pt idx="3996">
                  <c:v>45867.4264</c:v>
                </c:pt>
                <c:pt idx="3997">
                  <c:v>45867.5288</c:v>
                </c:pt>
                <c:pt idx="3998">
                  <c:v>45867.6312</c:v>
                </c:pt>
                <c:pt idx="3999">
                  <c:v>45867.7336</c:v>
                </c:pt>
                <c:pt idx="4000">
                  <c:v>45867.836</c:v>
                </c:pt>
                <c:pt idx="4001">
                  <c:v>45867.9384</c:v>
                </c:pt>
                <c:pt idx="4002">
                  <c:v>45868.0408</c:v>
                </c:pt>
                <c:pt idx="4003">
                  <c:v>45868.1432</c:v>
                </c:pt>
                <c:pt idx="4004">
                  <c:v>45868.2456</c:v>
                </c:pt>
                <c:pt idx="4005">
                  <c:v>45868.348</c:v>
                </c:pt>
                <c:pt idx="4006">
                  <c:v>45868.4504</c:v>
                </c:pt>
                <c:pt idx="4007">
                  <c:v>45868.5528</c:v>
                </c:pt>
                <c:pt idx="4008">
                  <c:v>45868.6552</c:v>
                </c:pt>
                <c:pt idx="4009">
                  <c:v>45868.7576</c:v>
                </c:pt>
                <c:pt idx="4010">
                  <c:v>45868.86</c:v>
                </c:pt>
                <c:pt idx="4011">
                  <c:v>45868.9624</c:v>
                </c:pt>
                <c:pt idx="4012">
                  <c:v>45869.0648</c:v>
                </c:pt>
                <c:pt idx="4013">
                  <c:v>45869.1672</c:v>
                </c:pt>
                <c:pt idx="4014">
                  <c:v>45869.2696</c:v>
                </c:pt>
                <c:pt idx="4015">
                  <c:v>45869.372</c:v>
                </c:pt>
                <c:pt idx="4016">
                  <c:v>45869.4744</c:v>
                </c:pt>
                <c:pt idx="4017">
                  <c:v>45869.5768</c:v>
                </c:pt>
                <c:pt idx="4018">
                  <c:v>45869.6792</c:v>
                </c:pt>
                <c:pt idx="4019">
                  <c:v>45869.7816</c:v>
                </c:pt>
                <c:pt idx="4020">
                  <c:v>45869.884</c:v>
                </c:pt>
                <c:pt idx="4021">
                  <c:v>45869.9864</c:v>
                </c:pt>
                <c:pt idx="4022">
                  <c:v>45870.0888</c:v>
                </c:pt>
                <c:pt idx="4023">
                  <c:v>45870.19119999999</c:v>
                </c:pt>
                <c:pt idx="4024">
                  <c:v>45870.29359999999</c:v>
                </c:pt>
                <c:pt idx="4025">
                  <c:v>45870.396</c:v>
                </c:pt>
                <c:pt idx="4026">
                  <c:v>45870.4984</c:v>
                </c:pt>
                <c:pt idx="4027">
                  <c:v>45870.6008</c:v>
                </c:pt>
                <c:pt idx="4028">
                  <c:v>45870.7032</c:v>
                </c:pt>
                <c:pt idx="4029">
                  <c:v>45870.8056</c:v>
                </c:pt>
                <c:pt idx="4030">
                  <c:v>45870.908</c:v>
                </c:pt>
                <c:pt idx="4031">
                  <c:v>45871.0104</c:v>
                </c:pt>
                <c:pt idx="4032">
                  <c:v>45871.1128</c:v>
                </c:pt>
                <c:pt idx="4033">
                  <c:v>45871.2152</c:v>
                </c:pt>
                <c:pt idx="4034">
                  <c:v>45871.3176</c:v>
                </c:pt>
                <c:pt idx="4035">
                  <c:v>45871.42</c:v>
                </c:pt>
                <c:pt idx="4036">
                  <c:v>45871.5224</c:v>
                </c:pt>
                <c:pt idx="4037">
                  <c:v>45871.6248</c:v>
                </c:pt>
                <c:pt idx="4038">
                  <c:v>45871.72719999999</c:v>
                </c:pt>
                <c:pt idx="4039">
                  <c:v>45871.8296</c:v>
                </c:pt>
                <c:pt idx="4040">
                  <c:v>45871.932</c:v>
                </c:pt>
                <c:pt idx="4041">
                  <c:v>45872.0344</c:v>
                </c:pt>
                <c:pt idx="4042">
                  <c:v>45872.1368</c:v>
                </c:pt>
                <c:pt idx="4043">
                  <c:v>45872.2392</c:v>
                </c:pt>
                <c:pt idx="4044">
                  <c:v>45872.3416</c:v>
                </c:pt>
                <c:pt idx="4045">
                  <c:v>45872.444</c:v>
                </c:pt>
                <c:pt idx="4046">
                  <c:v>45872.5464</c:v>
                </c:pt>
                <c:pt idx="4047">
                  <c:v>45872.6488</c:v>
                </c:pt>
                <c:pt idx="4048">
                  <c:v>45872.7512</c:v>
                </c:pt>
                <c:pt idx="4049">
                  <c:v>45872.8536</c:v>
                </c:pt>
                <c:pt idx="4050">
                  <c:v>45872.956</c:v>
                </c:pt>
                <c:pt idx="4051">
                  <c:v>45873.0584</c:v>
                </c:pt>
                <c:pt idx="4052">
                  <c:v>45873.1608</c:v>
                </c:pt>
                <c:pt idx="4053">
                  <c:v>45873.26319999999</c:v>
                </c:pt>
                <c:pt idx="4054">
                  <c:v>45873.3656</c:v>
                </c:pt>
                <c:pt idx="4055">
                  <c:v>45873.468</c:v>
                </c:pt>
                <c:pt idx="4056">
                  <c:v>45873.5704</c:v>
                </c:pt>
                <c:pt idx="4057">
                  <c:v>45873.6728</c:v>
                </c:pt>
                <c:pt idx="4058">
                  <c:v>45873.7752</c:v>
                </c:pt>
                <c:pt idx="4059">
                  <c:v>45873.8776</c:v>
                </c:pt>
                <c:pt idx="4060">
                  <c:v>45873.98</c:v>
                </c:pt>
                <c:pt idx="4061">
                  <c:v>45874.0824</c:v>
                </c:pt>
                <c:pt idx="4062">
                  <c:v>45874.1848</c:v>
                </c:pt>
                <c:pt idx="4063">
                  <c:v>45874.2872</c:v>
                </c:pt>
                <c:pt idx="4064">
                  <c:v>45874.3896</c:v>
                </c:pt>
                <c:pt idx="4065">
                  <c:v>45874.492</c:v>
                </c:pt>
                <c:pt idx="4066">
                  <c:v>45874.5944</c:v>
                </c:pt>
                <c:pt idx="4067">
                  <c:v>45874.6968</c:v>
                </c:pt>
                <c:pt idx="4068">
                  <c:v>45874.79919999999</c:v>
                </c:pt>
                <c:pt idx="4069">
                  <c:v>45874.9016</c:v>
                </c:pt>
                <c:pt idx="4070">
                  <c:v>45875.004</c:v>
                </c:pt>
                <c:pt idx="4071">
                  <c:v>45875.1064</c:v>
                </c:pt>
                <c:pt idx="4072">
                  <c:v>45875.2088</c:v>
                </c:pt>
                <c:pt idx="4073">
                  <c:v>45875.3112</c:v>
                </c:pt>
                <c:pt idx="4074">
                  <c:v>45875.4136</c:v>
                </c:pt>
                <c:pt idx="4075">
                  <c:v>45875.516</c:v>
                </c:pt>
                <c:pt idx="4076">
                  <c:v>45875.6184</c:v>
                </c:pt>
                <c:pt idx="4077">
                  <c:v>45875.7208</c:v>
                </c:pt>
                <c:pt idx="4078">
                  <c:v>45875.8232</c:v>
                </c:pt>
                <c:pt idx="4079">
                  <c:v>45875.9256</c:v>
                </c:pt>
                <c:pt idx="4080">
                  <c:v>45876.028</c:v>
                </c:pt>
                <c:pt idx="4081">
                  <c:v>45876.1304</c:v>
                </c:pt>
                <c:pt idx="4082">
                  <c:v>45876.2328</c:v>
                </c:pt>
                <c:pt idx="4083">
                  <c:v>45876.3352</c:v>
                </c:pt>
                <c:pt idx="4084">
                  <c:v>45876.4376</c:v>
                </c:pt>
                <c:pt idx="4085">
                  <c:v>45876.54</c:v>
                </c:pt>
                <c:pt idx="4086">
                  <c:v>45876.6424</c:v>
                </c:pt>
                <c:pt idx="4087">
                  <c:v>45876.7448</c:v>
                </c:pt>
                <c:pt idx="4088">
                  <c:v>45876.8472</c:v>
                </c:pt>
                <c:pt idx="4089">
                  <c:v>45876.9496</c:v>
                </c:pt>
                <c:pt idx="4090">
                  <c:v>45877.052</c:v>
                </c:pt>
                <c:pt idx="4091">
                  <c:v>45877.1544</c:v>
                </c:pt>
                <c:pt idx="4092">
                  <c:v>45877.2568</c:v>
                </c:pt>
                <c:pt idx="4093">
                  <c:v>45877.3592</c:v>
                </c:pt>
                <c:pt idx="4094">
                  <c:v>45877.4616</c:v>
                </c:pt>
                <c:pt idx="4095">
                  <c:v>45877.564</c:v>
                </c:pt>
                <c:pt idx="4096">
                  <c:v>45877.6664</c:v>
                </c:pt>
                <c:pt idx="4097">
                  <c:v>45877.7688</c:v>
                </c:pt>
                <c:pt idx="4098">
                  <c:v>45877.8712</c:v>
                </c:pt>
                <c:pt idx="4099">
                  <c:v>45877.9736</c:v>
                </c:pt>
                <c:pt idx="4100">
                  <c:v>45878.076</c:v>
                </c:pt>
                <c:pt idx="4101">
                  <c:v>45878.1784</c:v>
                </c:pt>
                <c:pt idx="4102">
                  <c:v>45878.2808</c:v>
                </c:pt>
                <c:pt idx="4103">
                  <c:v>45878.3832</c:v>
                </c:pt>
                <c:pt idx="4104">
                  <c:v>45878.4856</c:v>
                </c:pt>
                <c:pt idx="4105">
                  <c:v>45878.588</c:v>
                </c:pt>
                <c:pt idx="4106">
                  <c:v>45878.6904</c:v>
                </c:pt>
                <c:pt idx="4107">
                  <c:v>45878.7928</c:v>
                </c:pt>
                <c:pt idx="4108">
                  <c:v>45878.8952</c:v>
                </c:pt>
                <c:pt idx="4109">
                  <c:v>45878.9976</c:v>
                </c:pt>
                <c:pt idx="4110">
                  <c:v>45879.1</c:v>
                </c:pt>
                <c:pt idx="4111">
                  <c:v>45879.2024</c:v>
                </c:pt>
                <c:pt idx="4112">
                  <c:v>45879.3048</c:v>
                </c:pt>
                <c:pt idx="4113">
                  <c:v>45879.4072</c:v>
                </c:pt>
                <c:pt idx="4114">
                  <c:v>45879.5096</c:v>
                </c:pt>
                <c:pt idx="4115">
                  <c:v>45879.612</c:v>
                </c:pt>
                <c:pt idx="4116">
                  <c:v>45879.7144</c:v>
                </c:pt>
                <c:pt idx="4117">
                  <c:v>45879.8168</c:v>
                </c:pt>
                <c:pt idx="4118">
                  <c:v>45879.9192</c:v>
                </c:pt>
                <c:pt idx="4119">
                  <c:v>45880.0216</c:v>
                </c:pt>
                <c:pt idx="4120">
                  <c:v>45880.124</c:v>
                </c:pt>
                <c:pt idx="4121">
                  <c:v>45880.2264</c:v>
                </c:pt>
                <c:pt idx="4122">
                  <c:v>45880.3288</c:v>
                </c:pt>
                <c:pt idx="4123">
                  <c:v>45880.4312</c:v>
                </c:pt>
                <c:pt idx="4124">
                  <c:v>45880.5336</c:v>
                </c:pt>
                <c:pt idx="4125">
                  <c:v>45880.636</c:v>
                </c:pt>
                <c:pt idx="4126">
                  <c:v>45880.7384</c:v>
                </c:pt>
                <c:pt idx="4127">
                  <c:v>45880.8408</c:v>
                </c:pt>
                <c:pt idx="4128">
                  <c:v>45880.9432</c:v>
                </c:pt>
                <c:pt idx="4129">
                  <c:v>45881.0456</c:v>
                </c:pt>
                <c:pt idx="4130">
                  <c:v>45881.148</c:v>
                </c:pt>
                <c:pt idx="4131">
                  <c:v>45881.2504</c:v>
                </c:pt>
                <c:pt idx="4132">
                  <c:v>45881.3528</c:v>
                </c:pt>
                <c:pt idx="4133">
                  <c:v>45881.4552</c:v>
                </c:pt>
                <c:pt idx="4134">
                  <c:v>45881.5576</c:v>
                </c:pt>
                <c:pt idx="4135">
                  <c:v>45881.66</c:v>
                </c:pt>
                <c:pt idx="4136">
                  <c:v>45881.7624</c:v>
                </c:pt>
                <c:pt idx="4137">
                  <c:v>45881.8648</c:v>
                </c:pt>
                <c:pt idx="4138">
                  <c:v>45881.9672</c:v>
                </c:pt>
                <c:pt idx="4139">
                  <c:v>45882.0696</c:v>
                </c:pt>
                <c:pt idx="4140">
                  <c:v>45882.172</c:v>
                </c:pt>
                <c:pt idx="4141">
                  <c:v>45882.2744</c:v>
                </c:pt>
                <c:pt idx="4142">
                  <c:v>45882.3768</c:v>
                </c:pt>
                <c:pt idx="4143">
                  <c:v>45882.4792</c:v>
                </c:pt>
                <c:pt idx="4144">
                  <c:v>45882.5816</c:v>
                </c:pt>
                <c:pt idx="4145">
                  <c:v>45882.684</c:v>
                </c:pt>
                <c:pt idx="4146">
                  <c:v>45882.7864</c:v>
                </c:pt>
                <c:pt idx="4147">
                  <c:v>45882.8888</c:v>
                </c:pt>
                <c:pt idx="4148">
                  <c:v>45882.9912</c:v>
                </c:pt>
                <c:pt idx="4149">
                  <c:v>45883.0936</c:v>
                </c:pt>
                <c:pt idx="4150">
                  <c:v>45883.196</c:v>
                </c:pt>
                <c:pt idx="4151">
                  <c:v>45883.2984</c:v>
                </c:pt>
                <c:pt idx="4152">
                  <c:v>45883.4008</c:v>
                </c:pt>
                <c:pt idx="4153">
                  <c:v>45883.5032</c:v>
                </c:pt>
                <c:pt idx="4154">
                  <c:v>45883.6056</c:v>
                </c:pt>
                <c:pt idx="4155">
                  <c:v>45883.708</c:v>
                </c:pt>
                <c:pt idx="4156">
                  <c:v>45883.8104</c:v>
                </c:pt>
                <c:pt idx="4157">
                  <c:v>45883.9128</c:v>
                </c:pt>
                <c:pt idx="4158">
                  <c:v>45884.0152</c:v>
                </c:pt>
                <c:pt idx="4159">
                  <c:v>45884.1176</c:v>
                </c:pt>
                <c:pt idx="4160">
                  <c:v>45884.22</c:v>
                </c:pt>
                <c:pt idx="4161">
                  <c:v>45884.3224</c:v>
                </c:pt>
                <c:pt idx="4162">
                  <c:v>45884.4248</c:v>
                </c:pt>
                <c:pt idx="4163">
                  <c:v>45884.5272</c:v>
                </c:pt>
                <c:pt idx="4164">
                  <c:v>45884.6296</c:v>
                </c:pt>
                <c:pt idx="4165">
                  <c:v>45884.732</c:v>
                </c:pt>
                <c:pt idx="4166">
                  <c:v>45884.8344</c:v>
                </c:pt>
                <c:pt idx="4167">
                  <c:v>45884.9368</c:v>
                </c:pt>
                <c:pt idx="4168">
                  <c:v>45885.0392</c:v>
                </c:pt>
                <c:pt idx="4169">
                  <c:v>45885.1416</c:v>
                </c:pt>
                <c:pt idx="4170">
                  <c:v>45885.244</c:v>
                </c:pt>
                <c:pt idx="4171">
                  <c:v>45885.3464</c:v>
                </c:pt>
                <c:pt idx="4172">
                  <c:v>45885.4488</c:v>
                </c:pt>
                <c:pt idx="4173">
                  <c:v>45885.5512</c:v>
                </c:pt>
                <c:pt idx="4174">
                  <c:v>45885.6536</c:v>
                </c:pt>
                <c:pt idx="4175">
                  <c:v>45885.756</c:v>
                </c:pt>
                <c:pt idx="4176">
                  <c:v>45885.8584</c:v>
                </c:pt>
                <c:pt idx="4177">
                  <c:v>45885.9608</c:v>
                </c:pt>
                <c:pt idx="4178">
                  <c:v>45886.0632</c:v>
                </c:pt>
                <c:pt idx="4179">
                  <c:v>45886.1656</c:v>
                </c:pt>
                <c:pt idx="4180">
                  <c:v>45886.268</c:v>
                </c:pt>
                <c:pt idx="4181">
                  <c:v>45886.3704</c:v>
                </c:pt>
                <c:pt idx="4182">
                  <c:v>45886.4728</c:v>
                </c:pt>
                <c:pt idx="4183">
                  <c:v>45886.5752</c:v>
                </c:pt>
                <c:pt idx="4184">
                  <c:v>45886.6776</c:v>
                </c:pt>
                <c:pt idx="4185">
                  <c:v>45886.78</c:v>
                </c:pt>
                <c:pt idx="4186">
                  <c:v>45886.8824</c:v>
                </c:pt>
                <c:pt idx="4187">
                  <c:v>45886.9848</c:v>
                </c:pt>
                <c:pt idx="4188">
                  <c:v>45887.0872</c:v>
                </c:pt>
                <c:pt idx="4189">
                  <c:v>45887.1896</c:v>
                </c:pt>
                <c:pt idx="4190">
                  <c:v>45887.29199999999</c:v>
                </c:pt>
                <c:pt idx="4191">
                  <c:v>45887.3944</c:v>
                </c:pt>
                <c:pt idx="4192">
                  <c:v>45887.4968</c:v>
                </c:pt>
                <c:pt idx="4193">
                  <c:v>45887.5992</c:v>
                </c:pt>
                <c:pt idx="4194">
                  <c:v>45887.7016</c:v>
                </c:pt>
                <c:pt idx="4195">
                  <c:v>45887.804</c:v>
                </c:pt>
                <c:pt idx="4196">
                  <c:v>45887.9064</c:v>
                </c:pt>
                <c:pt idx="4197">
                  <c:v>45888.0088</c:v>
                </c:pt>
                <c:pt idx="4198">
                  <c:v>45888.1112</c:v>
                </c:pt>
                <c:pt idx="4199">
                  <c:v>45888.2136</c:v>
                </c:pt>
                <c:pt idx="4200">
                  <c:v>45888.316</c:v>
                </c:pt>
                <c:pt idx="4201">
                  <c:v>45888.4184</c:v>
                </c:pt>
                <c:pt idx="4202">
                  <c:v>45888.5208</c:v>
                </c:pt>
                <c:pt idx="4203">
                  <c:v>45888.62319999999</c:v>
                </c:pt>
                <c:pt idx="4204">
                  <c:v>45888.7256</c:v>
                </c:pt>
                <c:pt idx="4205">
                  <c:v>45888.828</c:v>
                </c:pt>
                <c:pt idx="4206">
                  <c:v>45888.9304</c:v>
                </c:pt>
                <c:pt idx="4207">
                  <c:v>45889.0328</c:v>
                </c:pt>
                <c:pt idx="4208">
                  <c:v>45889.1352</c:v>
                </c:pt>
                <c:pt idx="4209">
                  <c:v>45889.2376</c:v>
                </c:pt>
                <c:pt idx="4210">
                  <c:v>45889.34</c:v>
                </c:pt>
                <c:pt idx="4211">
                  <c:v>45889.4424</c:v>
                </c:pt>
                <c:pt idx="4212">
                  <c:v>45889.5448</c:v>
                </c:pt>
                <c:pt idx="4213">
                  <c:v>45889.6472</c:v>
                </c:pt>
                <c:pt idx="4214">
                  <c:v>45889.7496</c:v>
                </c:pt>
                <c:pt idx="4215">
                  <c:v>45889.852</c:v>
                </c:pt>
                <c:pt idx="4216">
                  <c:v>45889.9544</c:v>
                </c:pt>
                <c:pt idx="4217">
                  <c:v>45890.0568</c:v>
                </c:pt>
                <c:pt idx="4218">
                  <c:v>45890.1592</c:v>
                </c:pt>
                <c:pt idx="4219">
                  <c:v>45890.2616</c:v>
                </c:pt>
                <c:pt idx="4220">
                  <c:v>45890.364</c:v>
                </c:pt>
                <c:pt idx="4221">
                  <c:v>45890.4664</c:v>
                </c:pt>
                <c:pt idx="4222">
                  <c:v>45890.5688</c:v>
                </c:pt>
                <c:pt idx="4223">
                  <c:v>45890.6712</c:v>
                </c:pt>
                <c:pt idx="4224">
                  <c:v>45890.7736</c:v>
                </c:pt>
                <c:pt idx="4225">
                  <c:v>45890.876</c:v>
                </c:pt>
                <c:pt idx="4226">
                  <c:v>45890.9784</c:v>
                </c:pt>
                <c:pt idx="4227">
                  <c:v>45891.0808</c:v>
                </c:pt>
                <c:pt idx="4228">
                  <c:v>45891.1832</c:v>
                </c:pt>
                <c:pt idx="4229">
                  <c:v>45891.2856</c:v>
                </c:pt>
                <c:pt idx="4230">
                  <c:v>45891.388</c:v>
                </c:pt>
                <c:pt idx="4231">
                  <c:v>45891.4904</c:v>
                </c:pt>
                <c:pt idx="4232">
                  <c:v>45891.5928</c:v>
                </c:pt>
                <c:pt idx="4233">
                  <c:v>45891.69519999999</c:v>
                </c:pt>
                <c:pt idx="4234">
                  <c:v>45891.7976</c:v>
                </c:pt>
                <c:pt idx="4235">
                  <c:v>45891.9</c:v>
                </c:pt>
                <c:pt idx="4236">
                  <c:v>45892.0024</c:v>
                </c:pt>
                <c:pt idx="4237">
                  <c:v>45892.1048</c:v>
                </c:pt>
                <c:pt idx="4238">
                  <c:v>45892.2072</c:v>
                </c:pt>
                <c:pt idx="4239">
                  <c:v>45892.3096</c:v>
                </c:pt>
                <c:pt idx="4240">
                  <c:v>45892.412</c:v>
                </c:pt>
                <c:pt idx="4241">
                  <c:v>45892.5144</c:v>
                </c:pt>
                <c:pt idx="4242">
                  <c:v>45892.6168</c:v>
                </c:pt>
                <c:pt idx="4243">
                  <c:v>45892.7192</c:v>
                </c:pt>
                <c:pt idx="4244">
                  <c:v>45892.8216</c:v>
                </c:pt>
                <c:pt idx="4245">
                  <c:v>45892.924</c:v>
                </c:pt>
                <c:pt idx="4246">
                  <c:v>45893.0264</c:v>
                </c:pt>
                <c:pt idx="4247">
                  <c:v>45893.1288</c:v>
                </c:pt>
                <c:pt idx="4248">
                  <c:v>45893.23119999999</c:v>
                </c:pt>
                <c:pt idx="4249">
                  <c:v>45893.3336</c:v>
                </c:pt>
                <c:pt idx="4250">
                  <c:v>45893.436</c:v>
                </c:pt>
                <c:pt idx="4251">
                  <c:v>45893.5384</c:v>
                </c:pt>
                <c:pt idx="4252">
                  <c:v>45893.6408</c:v>
                </c:pt>
                <c:pt idx="4253">
                  <c:v>45893.7432</c:v>
                </c:pt>
                <c:pt idx="4254">
                  <c:v>45893.8456</c:v>
                </c:pt>
                <c:pt idx="4255">
                  <c:v>45893.948</c:v>
                </c:pt>
                <c:pt idx="4256">
                  <c:v>45894.0504</c:v>
                </c:pt>
                <c:pt idx="4257">
                  <c:v>45894.1528</c:v>
                </c:pt>
                <c:pt idx="4258">
                  <c:v>45894.2552</c:v>
                </c:pt>
                <c:pt idx="4259">
                  <c:v>45894.3576</c:v>
                </c:pt>
                <c:pt idx="4260">
                  <c:v>45894.46</c:v>
                </c:pt>
                <c:pt idx="4261">
                  <c:v>45894.5624</c:v>
                </c:pt>
                <c:pt idx="4262">
                  <c:v>45894.6648</c:v>
                </c:pt>
                <c:pt idx="4263">
                  <c:v>45894.76719999999</c:v>
                </c:pt>
                <c:pt idx="4264">
                  <c:v>45894.8696</c:v>
                </c:pt>
                <c:pt idx="4265">
                  <c:v>45894.972</c:v>
                </c:pt>
                <c:pt idx="4266">
                  <c:v>45895.0744</c:v>
                </c:pt>
                <c:pt idx="4267">
                  <c:v>45895.1768</c:v>
                </c:pt>
                <c:pt idx="4268">
                  <c:v>45895.2792</c:v>
                </c:pt>
                <c:pt idx="4269">
                  <c:v>45895.3816</c:v>
                </c:pt>
                <c:pt idx="4270">
                  <c:v>45895.484</c:v>
                </c:pt>
                <c:pt idx="4271">
                  <c:v>45895.5864</c:v>
                </c:pt>
                <c:pt idx="4272">
                  <c:v>45895.6888</c:v>
                </c:pt>
                <c:pt idx="4273">
                  <c:v>45895.79119999999</c:v>
                </c:pt>
                <c:pt idx="4274">
                  <c:v>45895.8936</c:v>
                </c:pt>
                <c:pt idx="4275">
                  <c:v>45895.996</c:v>
                </c:pt>
                <c:pt idx="4276">
                  <c:v>45896.0984</c:v>
                </c:pt>
                <c:pt idx="4277">
                  <c:v>45896.2008</c:v>
                </c:pt>
                <c:pt idx="4278">
                  <c:v>45896.3032</c:v>
                </c:pt>
                <c:pt idx="4279">
                  <c:v>45896.4056</c:v>
                </c:pt>
                <c:pt idx="4280">
                  <c:v>45896.508</c:v>
                </c:pt>
                <c:pt idx="4281">
                  <c:v>45896.6104</c:v>
                </c:pt>
                <c:pt idx="4282">
                  <c:v>45896.7128</c:v>
                </c:pt>
                <c:pt idx="4283">
                  <c:v>45896.8152</c:v>
                </c:pt>
                <c:pt idx="4284">
                  <c:v>45896.9176</c:v>
                </c:pt>
                <c:pt idx="4285">
                  <c:v>45897.02</c:v>
                </c:pt>
                <c:pt idx="4286">
                  <c:v>45897.1224</c:v>
                </c:pt>
                <c:pt idx="4287">
                  <c:v>45897.2248</c:v>
                </c:pt>
                <c:pt idx="4288">
                  <c:v>45897.3272</c:v>
                </c:pt>
                <c:pt idx="4289">
                  <c:v>45897.4296</c:v>
                </c:pt>
                <c:pt idx="4290">
                  <c:v>45897.532</c:v>
                </c:pt>
                <c:pt idx="4291">
                  <c:v>45897.6344</c:v>
                </c:pt>
                <c:pt idx="4292">
                  <c:v>45897.7368</c:v>
                </c:pt>
                <c:pt idx="4293">
                  <c:v>45897.8392</c:v>
                </c:pt>
                <c:pt idx="4294">
                  <c:v>45897.9416</c:v>
                </c:pt>
                <c:pt idx="4295">
                  <c:v>45898.044</c:v>
                </c:pt>
                <c:pt idx="4296">
                  <c:v>45898.1464</c:v>
                </c:pt>
                <c:pt idx="4297">
                  <c:v>45898.2488</c:v>
                </c:pt>
                <c:pt idx="4298">
                  <c:v>45898.3512</c:v>
                </c:pt>
                <c:pt idx="4299">
                  <c:v>45898.4536</c:v>
                </c:pt>
                <c:pt idx="4300">
                  <c:v>45898.556</c:v>
                </c:pt>
                <c:pt idx="4301">
                  <c:v>45898.6584</c:v>
                </c:pt>
                <c:pt idx="4302">
                  <c:v>45898.7608</c:v>
                </c:pt>
                <c:pt idx="4303">
                  <c:v>45898.8632</c:v>
                </c:pt>
                <c:pt idx="4304">
                  <c:v>45898.9656</c:v>
                </c:pt>
                <c:pt idx="4305">
                  <c:v>45899.068</c:v>
                </c:pt>
                <c:pt idx="4306">
                  <c:v>45899.1704</c:v>
                </c:pt>
                <c:pt idx="4307">
                  <c:v>45899.2728</c:v>
                </c:pt>
                <c:pt idx="4308">
                  <c:v>45899.3752</c:v>
                </c:pt>
                <c:pt idx="4309">
                  <c:v>45899.4776</c:v>
                </c:pt>
                <c:pt idx="4310">
                  <c:v>45899.58</c:v>
                </c:pt>
                <c:pt idx="4311">
                  <c:v>45899.6824</c:v>
                </c:pt>
                <c:pt idx="4312">
                  <c:v>45899.7848</c:v>
                </c:pt>
                <c:pt idx="4313">
                  <c:v>45899.8872</c:v>
                </c:pt>
                <c:pt idx="4314">
                  <c:v>45899.9896</c:v>
                </c:pt>
                <c:pt idx="4315">
                  <c:v>45900.092</c:v>
                </c:pt>
                <c:pt idx="4316">
                  <c:v>45900.1944</c:v>
                </c:pt>
                <c:pt idx="4317">
                  <c:v>45900.2968</c:v>
                </c:pt>
                <c:pt idx="4318">
                  <c:v>45900.3992</c:v>
                </c:pt>
                <c:pt idx="4319">
                  <c:v>45900.5016</c:v>
                </c:pt>
                <c:pt idx="4320">
                  <c:v>45900.604</c:v>
                </c:pt>
                <c:pt idx="4321">
                  <c:v>45900.7064</c:v>
                </c:pt>
                <c:pt idx="4322">
                  <c:v>45900.8088</c:v>
                </c:pt>
                <c:pt idx="4323">
                  <c:v>45900.9112</c:v>
                </c:pt>
                <c:pt idx="4324">
                  <c:v>45901.0136</c:v>
                </c:pt>
                <c:pt idx="4325">
                  <c:v>45901.116</c:v>
                </c:pt>
                <c:pt idx="4326">
                  <c:v>45901.2184</c:v>
                </c:pt>
                <c:pt idx="4327">
                  <c:v>45901.3208</c:v>
                </c:pt>
                <c:pt idx="4328">
                  <c:v>45901.4232</c:v>
                </c:pt>
                <c:pt idx="4329">
                  <c:v>45901.5256</c:v>
                </c:pt>
                <c:pt idx="4330">
                  <c:v>45901.628</c:v>
                </c:pt>
                <c:pt idx="4331">
                  <c:v>45901.7304</c:v>
                </c:pt>
                <c:pt idx="4332">
                  <c:v>45901.8328</c:v>
                </c:pt>
                <c:pt idx="4333">
                  <c:v>45901.9352</c:v>
                </c:pt>
                <c:pt idx="4334">
                  <c:v>45902.0376</c:v>
                </c:pt>
                <c:pt idx="4335">
                  <c:v>45902.14</c:v>
                </c:pt>
                <c:pt idx="4336">
                  <c:v>45902.2424</c:v>
                </c:pt>
                <c:pt idx="4337">
                  <c:v>45902.3448</c:v>
                </c:pt>
                <c:pt idx="4338">
                  <c:v>45902.4472</c:v>
                </c:pt>
                <c:pt idx="4339">
                  <c:v>45902.5496</c:v>
                </c:pt>
                <c:pt idx="4340">
                  <c:v>45902.652</c:v>
                </c:pt>
                <c:pt idx="4341">
                  <c:v>45902.7544</c:v>
                </c:pt>
                <c:pt idx="4342">
                  <c:v>45902.8568</c:v>
                </c:pt>
                <c:pt idx="4343">
                  <c:v>45902.9592</c:v>
                </c:pt>
                <c:pt idx="4344">
                  <c:v>45903.0616</c:v>
                </c:pt>
                <c:pt idx="4345">
                  <c:v>45903.164</c:v>
                </c:pt>
                <c:pt idx="4346">
                  <c:v>45903.2664</c:v>
                </c:pt>
                <c:pt idx="4347">
                  <c:v>45903.3688</c:v>
                </c:pt>
                <c:pt idx="4348">
                  <c:v>45903.4712</c:v>
                </c:pt>
                <c:pt idx="4349">
                  <c:v>45903.5736</c:v>
                </c:pt>
                <c:pt idx="4350">
                  <c:v>45903.676</c:v>
                </c:pt>
                <c:pt idx="4351">
                  <c:v>45903.7784</c:v>
                </c:pt>
                <c:pt idx="4352">
                  <c:v>45903.8808</c:v>
                </c:pt>
                <c:pt idx="4353">
                  <c:v>45903.9832</c:v>
                </c:pt>
                <c:pt idx="4354">
                  <c:v>45904.0856</c:v>
                </c:pt>
                <c:pt idx="4355">
                  <c:v>45904.188</c:v>
                </c:pt>
                <c:pt idx="4356">
                  <c:v>45904.2904</c:v>
                </c:pt>
                <c:pt idx="4357">
                  <c:v>45904.3928</c:v>
                </c:pt>
                <c:pt idx="4358">
                  <c:v>45904.4952</c:v>
                </c:pt>
                <c:pt idx="4359">
                  <c:v>45904.5976</c:v>
                </c:pt>
                <c:pt idx="4360">
                  <c:v>45904.7</c:v>
                </c:pt>
                <c:pt idx="4361">
                  <c:v>45904.8024</c:v>
                </c:pt>
                <c:pt idx="4362">
                  <c:v>45904.9048</c:v>
                </c:pt>
                <c:pt idx="4363">
                  <c:v>45905.0072</c:v>
                </c:pt>
                <c:pt idx="4364">
                  <c:v>45905.1096</c:v>
                </c:pt>
                <c:pt idx="4365">
                  <c:v>45905.212</c:v>
                </c:pt>
                <c:pt idx="4366">
                  <c:v>45905.3144</c:v>
                </c:pt>
                <c:pt idx="4367">
                  <c:v>45905.4168</c:v>
                </c:pt>
                <c:pt idx="4368">
                  <c:v>45905.5192</c:v>
                </c:pt>
                <c:pt idx="4369">
                  <c:v>45905.6216</c:v>
                </c:pt>
                <c:pt idx="4370">
                  <c:v>45905.72399999999</c:v>
                </c:pt>
                <c:pt idx="4371">
                  <c:v>45905.8264</c:v>
                </c:pt>
                <c:pt idx="4372">
                  <c:v>45905.9288</c:v>
                </c:pt>
                <c:pt idx="4373">
                  <c:v>45906.0312</c:v>
                </c:pt>
                <c:pt idx="4374">
                  <c:v>45906.1336</c:v>
                </c:pt>
                <c:pt idx="4375">
                  <c:v>45906.236</c:v>
                </c:pt>
                <c:pt idx="4376">
                  <c:v>45906.3384</c:v>
                </c:pt>
                <c:pt idx="4377">
                  <c:v>45906.4408</c:v>
                </c:pt>
                <c:pt idx="4378">
                  <c:v>45906.5432</c:v>
                </c:pt>
                <c:pt idx="4379">
                  <c:v>45906.6456</c:v>
                </c:pt>
                <c:pt idx="4380">
                  <c:v>45906.748</c:v>
                </c:pt>
                <c:pt idx="4381">
                  <c:v>45906.8504</c:v>
                </c:pt>
                <c:pt idx="4382">
                  <c:v>45906.9528</c:v>
                </c:pt>
                <c:pt idx="4383">
                  <c:v>45907.0552</c:v>
                </c:pt>
                <c:pt idx="4384">
                  <c:v>45907.1576</c:v>
                </c:pt>
                <c:pt idx="4385">
                  <c:v>45907.26</c:v>
                </c:pt>
                <c:pt idx="4386">
                  <c:v>45907.3624</c:v>
                </c:pt>
                <c:pt idx="4387">
                  <c:v>45907.4648</c:v>
                </c:pt>
                <c:pt idx="4388">
                  <c:v>45907.5672</c:v>
                </c:pt>
                <c:pt idx="4389">
                  <c:v>45907.6696</c:v>
                </c:pt>
                <c:pt idx="4390">
                  <c:v>45907.772</c:v>
                </c:pt>
                <c:pt idx="4391">
                  <c:v>45907.8744</c:v>
                </c:pt>
                <c:pt idx="4392">
                  <c:v>45907.9768</c:v>
                </c:pt>
                <c:pt idx="4393">
                  <c:v>45908.0792</c:v>
                </c:pt>
                <c:pt idx="4394">
                  <c:v>45908.1816</c:v>
                </c:pt>
                <c:pt idx="4395">
                  <c:v>45908.284</c:v>
                </c:pt>
                <c:pt idx="4396">
                  <c:v>45908.3864</c:v>
                </c:pt>
                <c:pt idx="4397">
                  <c:v>45908.4888</c:v>
                </c:pt>
                <c:pt idx="4398">
                  <c:v>45908.5912</c:v>
                </c:pt>
                <c:pt idx="4399">
                  <c:v>45908.6936</c:v>
                </c:pt>
                <c:pt idx="4400">
                  <c:v>45908.79599999999</c:v>
                </c:pt>
                <c:pt idx="4401">
                  <c:v>45908.8984</c:v>
                </c:pt>
                <c:pt idx="4402">
                  <c:v>45909.0008</c:v>
                </c:pt>
                <c:pt idx="4403">
                  <c:v>45909.1032</c:v>
                </c:pt>
                <c:pt idx="4404">
                  <c:v>45909.2056</c:v>
                </c:pt>
                <c:pt idx="4405">
                  <c:v>45909.308</c:v>
                </c:pt>
                <c:pt idx="4406">
                  <c:v>45909.4104</c:v>
                </c:pt>
                <c:pt idx="4407">
                  <c:v>45909.5128</c:v>
                </c:pt>
                <c:pt idx="4408">
                  <c:v>45909.6152</c:v>
                </c:pt>
                <c:pt idx="4409">
                  <c:v>45909.7176</c:v>
                </c:pt>
                <c:pt idx="4410">
                  <c:v>45909.82</c:v>
                </c:pt>
                <c:pt idx="4411">
                  <c:v>45909.9224</c:v>
                </c:pt>
                <c:pt idx="4412">
                  <c:v>45910.0248</c:v>
                </c:pt>
                <c:pt idx="4413">
                  <c:v>45910.1272</c:v>
                </c:pt>
                <c:pt idx="4414">
                  <c:v>45910.2296</c:v>
                </c:pt>
                <c:pt idx="4415">
                  <c:v>45910.332</c:v>
                </c:pt>
                <c:pt idx="4416">
                  <c:v>45910.4344</c:v>
                </c:pt>
                <c:pt idx="4417">
                  <c:v>45910.5368</c:v>
                </c:pt>
                <c:pt idx="4418">
                  <c:v>45910.6392</c:v>
                </c:pt>
                <c:pt idx="4419">
                  <c:v>45910.7416</c:v>
                </c:pt>
                <c:pt idx="4420">
                  <c:v>45910.844</c:v>
                </c:pt>
                <c:pt idx="4421">
                  <c:v>45910.9464</c:v>
                </c:pt>
                <c:pt idx="4422">
                  <c:v>45911.0488</c:v>
                </c:pt>
                <c:pt idx="4423">
                  <c:v>45911.1512</c:v>
                </c:pt>
                <c:pt idx="4424">
                  <c:v>45911.2536</c:v>
                </c:pt>
                <c:pt idx="4425">
                  <c:v>45911.356</c:v>
                </c:pt>
                <c:pt idx="4426">
                  <c:v>45911.4584</c:v>
                </c:pt>
                <c:pt idx="4427">
                  <c:v>45911.5608</c:v>
                </c:pt>
                <c:pt idx="4428">
                  <c:v>45911.6632</c:v>
                </c:pt>
                <c:pt idx="4429">
                  <c:v>45911.7656</c:v>
                </c:pt>
                <c:pt idx="4430">
                  <c:v>45911.868</c:v>
                </c:pt>
                <c:pt idx="4431">
                  <c:v>45911.9704</c:v>
                </c:pt>
                <c:pt idx="4432">
                  <c:v>45912.0728</c:v>
                </c:pt>
                <c:pt idx="4433">
                  <c:v>45912.1752</c:v>
                </c:pt>
                <c:pt idx="4434">
                  <c:v>45912.2776</c:v>
                </c:pt>
                <c:pt idx="4435">
                  <c:v>45912.38</c:v>
                </c:pt>
                <c:pt idx="4436">
                  <c:v>45912.4824</c:v>
                </c:pt>
                <c:pt idx="4437">
                  <c:v>45912.5848</c:v>
                </c:pt>
                <c:pt idx="4438">
                  <c:v>45912.6872</c:v>
                </c:pt>
                <c:pt idx="4439">
                  <c:v>45912.7896</c:v>
                </c:pt>
                <c:pt idx="4440">
                  <c:v>45912.892</c:v>
                </c:pt>
                <c:pt idx="4441">
                  <c:v>45912.9944</c:v>
                </c:pt>
                <c:pt idx="4442">
                  <c:v>45913.0968</c:v>
                </c:pt>
                <c:pt idx="4443">
                  <c:v>45913.1992</c:v>
                </c:pt>
                <c:pt idx="4444">
                  <c:v>45913.3016</c:v>
                </c:pt>
                <c:pt idx="4445">
                  <c:v>45913.404</c:v>
                </c:pt>
                <c:pt idx="4446">
                  <c:v>45913.5064</c:v>
                </c:pt>
                <c:pt idx="4447">
                  <c:v>45913.6088</c:v>
                </c:pt>
                <c:pt idx="4448">
                  <c:v>45913.7112</c:v>
                </c:pt>
                <c:pt idx="4449">
                  <c:v>45913.8136</c:v>
                </c:pt>
                <c:pt idx="4450">
                  <c:v>45913.916</c:v>
                </c:pt>
                <c:pt idx="4451">
                  <c:v>45914.0184</c:v>
                </c:pt>
                <c:pt idx="4452">
                  <c:v>45914.1208</c:v>
                </c:pt>
                <c:pt idx="4453">
                  <c:v>45914.22319999999</c:v>
                </c:pt>
                <c:pt idx="4454">
                  <c:v>45914.3256</c:v>
                </c:pt>
                <c:pt idx="4455">
                  <c:v>45914.428</c:v>
                </c:pt>
                <c:pt idx="4456">
                  <c:v>45914.5304</c:v>
                </c:pt>
                <c:pt idx="4457">
                  <c:v>45914.6328</c:v>
                </c:pt>
                <c:pt idx="4458">
                  <c:v>45914.7352</c:v>
                </c:pt>
                <c:pt idx="4459">
                  <c:v>45914.8376</c:v>
                </c:pt>
                <c:pt idx="4460">
                  <c:v>45914.94</c:v>
                </c:pt>
                <c:pt idx="4461">
                  <c:v>45915.0424</c:v>
                </c:pt>
                <c:pt idx="4462">
                  <c:v>45915.1448</c:v>
                </c:pt>
                <c:pt idx="4463">
                  <c:v>45915.2472</c:v>
                </c:pt>
                <c:pt idx="4464">
                  <c:v>45915.3496</c:v>
                </c:pt>
                <c:pt idx="4465">
                  <c:v>45915.452</c:v>
                </c:pt>
                <c:pt idx="4466">
                  <c:v>45915.5544</c:v>
                </c:pt>
                <c:pt idx="4467">
                  <c:v>45915.6568</c:v>
                </c:pt>
                <c:pt idx="4468">
                  <c:v>45915.7592</c:v>
                </c:pt>
                <c:pt idx="4469">
                  <c:v>45915.8616</c:v>
                </c:pt>
                <c:pt idx="4470">
                  <c:v>45915.964</c:v>
                </c:pt>
                <c:pt idx="4471">
                  <c:v>45916.0664</c:v>
                </c:pt>
                <c:pt idx="4472">
                  <c:v>45916.1688</c:v>
                </c:pt>
                <c:pt idx="4473">
                  <c:v>45916.2712</c:v>
                </c:pt>
                <c:pt idx="4474">
                  <c:v>45916.3736</c:v>
                </c:pt>
                <c:pt idx="4475">
                  <c:v>45916.476</c:v>
                </c:pt>
                <c:pt idx="4476">
                  <c:v>45916.5784</c:v>
                </c:pt>
                <c:pt idx="4477">
                  <c:v>45916.6808</c:v>
                </c:pt>
                <c:pt idx="4478">
                  <c:v>45916.7832</c:v>
                </c:pt>
                <c:pt idx="4479">
                  <c:v>45916.8856</c:v>
                </c:pt>
                <c:pt idx="4480">
                  <c:v>45916.988</c:v>
                </c:pt>
                <c:pt idx="4481">
                  <c:v>45917.0904</c:v>
                </c:pt>
                <c:pt idx="4482">
                  <c:v>45917.1928</c:v>
                </c:pt>
                <c:pt idx="4483">
                  <c:v>45917.29519999999</c:v>
                </c:pt>
                <c:pt idx="4484">
                  <c:v>45917.3976</c:v>
                </c:pt>
                <c:pt idx="4485">
                  <c:v>45917.5</c:v>
                </c:pt>
                <c:pt idx="4486">
                  <c:v>45917.6024</c:v>
                </c:pt>
                <c:pt idx="4487">
                  <c:v>45917.7048</c:v>
                </c:pt>
                <c:pt idx="4488">
                  <c:v>45917.8072</c:v>
                </c:pt>
                <c:pt idx="4489">
                  <c:v>45917.9096</c:v>
                </c:pt>
                <c:pt idx="4490">
                  <c:v>45918.012</c:v>
                </c:pt>
                <c:pt idx="4491">
                  <c:v>45918.1144</c:v>
                </c:pt>
                <c:pt idx="4492">
                  <c:v>45918.2168</c:v>
                </c:pt>
                <c:pt idx="4493">
                  <c:v>45918.3192</c:v>
                </c:pt>
                <c:pt idx="4494">
                  <c:v>45918.4216</c:v>
                </c:pt>
                <c:pt idx="4495">
                  <c:v>45918.524</c:v>
                </c:pt>
                <c:pt idx="4496">
                  <c:v>45918.6264</c:v>
                </c:pt>
                <c:pt idx="4497">
                  <c:v>45918.7288</c:v>
                </c:pt>
                <c:pt idx="4498">
                  <c:v>45918.8312</c:v>
                </c:pt>
                <c:pt idx="4499">
                  <c:v>45918.9336</c:v>
                </c:pt>
                <c:pt idx="4500">
                  <c:v>45919.036</c:v>
                </c:pt>
                <c:pt idx="4501">
                  <c:v>45919.1384</c:v>
                </c:pt>
                <c:pt idx="4502">
                  <c:v>45919.2408</c:v>
                </c:pt>
                <c:pt idx="4503">
                  <c:v>45919.3432</c:v>
                </c:pt>
                <c:pt idx="4504">
                  <c:v>45919.4456</c:v>
                </c:pt>
                <c:pt idx="4505">
                  <c:v>45919.548</c:v>
                </c:pt>
                <c:pt idx="4506">
                  <c:v>45919.6504</c:v>
                </c:pt>
                <c:pt idx="4507">
                  <c:v>45919.7528</c:v>
                </c:pt>
                <c:pt idx="4508">
                  <c:v>45919.8552</c:v>
                </c:pt>
                <c:pt idx="4509">
                  <c:v>45919.9576</c:v>
                </c:pt>
                <c:pt idx="4510">
                  <c:v>45920.06</c:v>
                </c:pt>
                <c:pt idx="4511">
                  <c:v>45920.1624</c:v>
                </c:pt>
                <c:pt idx="4512">
                  <c:v>45920.2648</c:v>
                </c:pt>
                <c:pt idx="4513">
                  <c:v>45920.3672</c:v>
                </c:pt>
                <c:pt idx="4514">
                  <c:v>45920.4696</c:v>
                </c:pt>
                <c:pt idx="4515">
                  <c:v>45920.572</c:v>
                </c:pt>
                <c:pt idx="4516">
                  <c:v>45920.6744</c:v>
                </c:pt>
                <c:pt idx="4517">
                  <c:v>45920.7768</c:v>
                </c:pt>
                <c:pt idx="4518">
                  <c:v>45920.8792</c:v>
                </c:pt>
                <c:pt idx="4519">
                  <c:v>45920.9816</c:v>
                </c:pt>
                <c:pt idx="4520">
                  <c:v>45921.084</c:v>
                </c:pt>
                <c:pt idx="4521">
                  <c:v>45921.1864</c:v>
                </c:pt>
                <c:pt idx="4522">
                  <c:v>45921.2888</c:v>
                </c:pt>
                <c:pt idx="4523">
                  <c:v>45921.3912</c:v>
                </c:pt>
                <c:pt idx="4524">
                  <c:v>45921.4936</c:v>
                </c:pt>
                <c:pt idx="4525">
                  <c:v>45921.596</c:v>
                </c:pt>
                <c:pt idx="4526">
                  <c:v>45921.6984</c:v>
                </c:pt>
                <c:pt idx="4527">
                  <c:v>45921.8008</c:v>
                </c:pt>
                <c:pt idx="4528">
                  <c:v>45921.9032</c:v>
                </c:pt>
                <c:pt idx="4529">
                  <c:v>45922.0056</c:v>
                </c:pt>
                <c:pt idx="4530">
                  <c:v>45922.108</c:v>
                </c:pt>
                <c:pt idx="4531">
                  <c:v>45922.2104</c:v>
                </c:pt>
                <c:pt idx="4532">
                  <c:v>45922.3128</c:v>
                </c:pt>
                <c:pt idx="4533">
                  <c:v>45922.4152</c:v>
                </c:pt>
                <c:pt idx="4534">
                  <c:v>45922.5176</c:v>
                </c:pt>
                <c:pt idx="4535">
                  <c:v>45922.62</c:v>
                </c:pt>
                <c:pt idx="4536">
                  <c:v>45922.7224</c:v>
                </c:pt>
                <c:pt idx="4537">
                  <c:v>45922.8248</c:v>
                </c:pt>
                <c:pt idx="4538">
                  <c:v>45922.9272</c:v>
                </c:pt>
                <c:pt idx="4539">
                  <c:v>45923.0296</c:v>
                </c:pt>
                <c:pt idx="4540">
                  <c:v>45923.132</c:v>
                </c:pt>
                <c:pt idx="4541">
                  <c:v>45923.2344</c:v>
                </c:pt>
                <c:pt idx="4542">
                  <c:v>45923.3368</c:v>
                </c:pt>
                <c:pt idx="4543">
                  <c:v>45923.4392</c:v>
                </c:pt>
                <c:pt idx="4544">
                  <c:v>45923.5416</c:v>
                </c:pt>
                <c:pt idx="4545">
                  <c:v>45923.644</c:v>
                </c:pt>
                <c:pt idx="4546">
                  <c:v>45923.7464</c:v>
                </c:pt>
                <c:pt idx="4547">
                  <c:v>45923.8488</c:v>
                </c:pt>
                <c:pt idx="4548">
                  <c:v>45923.9512</c:v>
                </c:pt>
                <c:pt idx="4549">
                  <c:v>45924.0536</c:v>
                </c:pt>
                <c:pt idx="4550">
                  <c:v>45924.156</c:v>
                </c:pt>
                <c:pt idx="4551">
                  <c:v>45924.2584</c:v>
                </c:pt>
                <c:pt idx="4552">
                  <c:v>45924.3608</c:v>
                </c:pt>
                <c:pt idx="4553">
                  <c:v>45924.4632</c:v>
                </c:pt>
                <c:pt idx="4554">
                  <c:v>45924.5656</c:v>
                </c:pt>
                <c:pt idx="4555">
                  <c:v>45924.668</c:v>
                </c:pt>
                <c:pt idx="4556">
                  <c:v>45924.7704</c:v>
                </c:pt>
                <c:pt idx="4557">
                  <c:v>45924.8728</c:v>
                </c:pt>
                <c:pt idx="4558">
                  <c:v>45924.9752</c:v>
                </c:pt>
                <c:pt idx="4559">
                  <c:v>45925.0776</c:v>
                </c:pt>
                <c:pt idx="4560">
                  <c:v>45925.18</c:v>
                </c:pt>
                <c:pt idx="4561">
                  <c:v>45925.2824</c:v>
                </c:pt>
                <c:pt idx="4562">
                  <c:v>45925.3848</c:v>
                </c:pt>
                <c:pt idx="4563">
                  <c:v>45925.4872</c:v>
                </c:pt>
                <c:pt idx="4564">
                  <c:v>45925.5896</c:v>
                </c:pt>
                <c:pt idx="4565">
                  <c:v>45925.692</c:v>
                </c:pt>
                <c:pt idx="4566">
                  <c:v>45925.7944</c:v>
                </c:pt>
                <c:pt idx="4567">
                  <c:v>45925.8968</c:v>
                </c:pt>
                <c:pt idx="4568">
                  <c:v>45925.9992</c:v>
                </c:pt>
                <c:pt idx="4569">
                  <c:v>45926.1016</c:v>
                </c:pt>
                <c:pt idx="4570">
                  <c:v>45926.204</c:v>
                </c:pt>
                <c:pt idx="4571">
                  <c:v>45926.3064</c:v>
                </c:pt>
                <c:pt idx="4572">
                  <c:v>45926.4088</c:v>
                </c:pt>
                <c:pt idx="4573">
                  <c:v>45926.5112</c:v>
                </c:pt>
                <c:pt idx="4574">
                  <c:v>45926.6136</c:v>
                </c:pt>
                <c:pt idx="4575">
                  <c:v>45926.716</c:v>
                </c:pt>
                <c:pt idx="4576">
                  <c:v>45926.8184</c:v>
                </c:pt>
                <c:pt idx="4577">
                  <c:v>45926.9208</c:v>
                </c:pt>
                <c:pt idx="4578">
                  <c:v>45927.0232</c:v>
                </c:pt>
                <c:pt idx="4579">
                  <c:v>45927.1256</c:v>
                </c:pt>
                <c:pt idx="4580">
                  <c:v>45927.228</c:v>
                </c:pt>
                <c:pt idx="4581">
                  <c:v>45927.3304</c:v>
                </c:pt>
                <c:pt idx="4582">
                  <c:v>45927.4328</c:v>
                </c:pt>
                <c:pt idx="4583">
                  <c:v>45927.5352</c:v>
                </c:pt>
                <c:pt idx="4584">
                  <c:v>45927.6376</c:v>
                </c:pt>
                <c:pt idx="4585">
                  <c:v>45927.74</c:v>
                </c:pt>
                <c:pt idx="4586">
                  <c:v>45927.8424</c:v>
                </c:pt>
                <c:pt idx="4587">
                  <c:v>45927.9448</c:v>
                </c:pt>
                <c:pt idx="4588">
                  <c:v>45928.0472</c:v>
                </c:pt>
                <c:pt idx="4589">
                  <c:v>45928.1496</c:v>
                </c:pt>
                <c:pt idx="4590">
                  <c:v>45928.252</c:v>
                </c:pt>
                <c:pt idx="4591">
                  <c:v>45928.3544</c:v>
                </c:pt>
                <c:pt idx="4592">
                  <c:v>45928.4568</c:v>
                </c:pt>
                <c:pt idx="4593">
                  <c:v>45928.5592</c:v>
                </c:pt>
                <c:pt idx="4594">
                  <c:v>45928.6616</c:v>
                </c:pt>
                <c:pt idx="4595">
                  <c:v>45928.764</c:v>
                </c:pt>
                <c:pt idx="4596">
                  <c:v>45928.8664</c:v>
                </c:pt>
                <c:pt idx="4597">
                  <c:v>45928.9688</c:v>
                </c:pt>
                <c:pt idx="4598">
                  <c:v>45929.0712</c:v>
                </c:pt>
                <c:pt idx="4599">
                  <c:v>45929.1736</c:v>
                </c:pt>
                <c:pt idx="4600">
                  <c:v>45929.276</c:v>
                </c:pt>
                <c:pt idx="4601">
                  <c:v>45929.3784</c:v>
                </c:pt>
                <c:pt idx="4602">
                  <c:v>45929.4808</c:v>
                </c:pt>
                <c:pt idx="4603">
                  <c:v>45929.5832</c:v>
                </c:pt>
                <c:pt idx="4604">
                  <c:v>45929.6856</c:v>
                </c:pt>
                <c:pt idx="4605">
                  <c:v>45929.788</c:v>
                </c:pt>
                <c:pt idx="4606">
                  <c:v>45929.8904</c:v>
                </c:pt>
                <c:pt idx="4607">
                  <c:v>45929.9928</c:v>
                </c:pt>
                <c:pt idx="4608">
                  <c:v>45930.0952</c:v>
                </c:pt>
                <c:pt idx="4609">
                  <c:v>45930.1976</c:v>
                </c:pt>
                <c:pt idx="4610">
                  <c:v>45930.3</c:v>
                </c:pt>
                <c:pt idx="4611">
                  <c:v>45930.4024</c:v>
                </c:pt>
                <c:pt idx="4612">
                  <c:v>45930.5048</c:v>
                </c:pt>
                <c:pt idx="4613">
                  <c:v>45930.6072</c:v>
                </c:pt>
                <c:pt idx="4614">
                  <c:v>45930.7096</c:v>
                </c:pt>
                <c:pt idx="4615">
                  <c:v>45930.812</c:v>
                </c:pt>
                <c:pt idx="4616">
                  <c:v>45930.9144</c:v>
                </c:pt>
                <c:pt idx="4617">
                  <c:v>45931.0168</c:v>
                </c:pt>
                <c:pt idx="4618">
                  <c:v>45931.1192</c:v>
                </c:pt>
                <c:pt idx="4619">
                  <c:v>45931.22159999999</c:v>
                </c:pt>
                <c:pt idx="4620">
                  <c:v>45931.324</c:v>
                </c:pt>
                <c:pt idx="4621">
                  <c:v>45931.4264</c:v>
                </c:pt>
                <c:pt idx="4622">
                  <c:v>45931.5288</c:v>
                </c:pt>
                <c:pt idx="4623">
                  <c:v>45931.6312</c:v>
                </c:pt>
                <c:pt idx="4624">
                  <c:v>45931.7336</c:v>
                </c:pt>
                <c:pt idx="4625">
                  <c:v>45931.836</c:v>
                </c:pt>
                <c:pt idx="4626">
                  <c:v>45931.9384</c:v>
                </c:pt>
                <c:pt idx="4627">
                  <c:v>45932.0408</c:v>
                </c:pt>
                <c:pt idx="4628">
                  <c:v>45932.1432</c:v>
                </c:pt>
                <c:pt idx="4629">
                  <c:v>45932.2456</c:v>
                </c:pt>
                <c:pt idx="4630">
                  <c:v>45932.348</c:v>
                </c:pt>
                <c:pt idx="4631">
                  <c:v>45932.4504</c:v>
                </c:pt>
                <c:pt idx="4632">
                  <c:v>45932.5528</c:v>
                </c:pt>
                <c:pt idx="4633">
                  <c:v>45932.6552</c:v>
                </c:pt>
                <c:pt idx="4634">
                  <c:v>45932.7576</c:v>
                </c:pt>
                <c:pt idx="4635">
                  <c:v>45932.86</c:v>
                </c:pt>
                <c:pt idx="4636">
                  <c:v>45932.9624</c:v>
                </c:pt>
                <c:pt idx="4637">
                  <c:v>45933.0648</c:v>
                </c:pt>
                <c:pt idx="4638">
                  <c:v>45933.1672</c:v>
                </c:pt>
                <c:pt idx="4639">
                  <c:v>45933.2696</c:v>
                </c:pt>
                <c:pt idx="4640">
                  <c:v>45933.372</c:v>
                </c:pt>
                <c:pt idx="4641">
                  <c:v>45933.4744</c:v>
                </c:pt>
                <c:pt idx="4642">
                  <c:v>45933.5768</c:v>
                </c:pt>
                <c:pt idx="4643">
                  <c:v>45933.6792</c:v>
                </c:pt>
                <c:pt idx="4644">
                  <c:v>45933.7816</c:v>
                </c:pt>
                <c:pt idx="4645">
                  <c:v>45933.884</c:v>
                </c:pt>
                <c:pt idx="4646">
                  <c:v>45933.9864</c:v>
                </c:pt>
                <c:pt idx="4647">
                  <c:v>45934.0888</c:v>
                </c:pt>
                <c:pt idx="4648">
                  <c:v>45934.19119999999</c:v>
                </c:pt>
                <c:pt idx="4649">
                  <c:v>45934.29359999999</c:v>
                </c:pt>
                <c:pt idx="4650">
                  <c:v>45934.396</c:v>
                </c:pt>
                <c:pt idx="4651">
                  <c:v>45934.4984</c:v>
                </c:pt>
                <c:pt idx="4652">
                  <c:v>45934.6008</c:v>
                </c:pt>
                <c:pt idx="4653">
                  <c:v>45934.7032</c:v>
                </c:pt>
                <c:pt idx="4654">
                  <c:v>45934.8056</c:v>
                </c:pt>
                <c:pt idx="4655">
                  <c:v>45934.908</c:v>
                </c:pt>
                <c:pt idx="4656">
                  <c:v>45935.0104</c:v>
                </c:pt>
                <c:pt idx="4657">
                  <c:v>45935.1128</c:v>
                </c:pt>
                <c:pt idx="4658">
                  <c:v>45935.2152</c:v>
                </c:pt>
                <c:pt idx="4659">
                  <c:v>45935.3176</c:v>
                </c:pt>
                <c:pt idx="4660">
                  <c:v>45935.42</c:v>
                </c:pt>
                <c:pt idx="4661">
                  <c:v>45935.5224</c:v>
                </c:pt>
                <c:pt idx="4662">
                  <c:v>45935.6248</c:v>
                </c:pt>
                <c:pt idx="4663">
                  <c:v>45935.72719999999</c:v>
                </c:pt>
                <c:pt idx="4664">
                  <c:v>45935.8296</c:v>
                </c:pt>
                <c:pt idx="4665">
                  <c:v>45935.932</c:v>
                </c:pt>
                <c:pt idx="4666">
                  <c:v>45936.0344</c:v>
                </c:pt>
                <c:pt idx="4667">
                  <c:v>45936.1368</c:v>
                </c:pt>
                <c:pt idx="4668">
                  <c:v>45936.2392</c:v>
                </c:pt>
                <c:pt idx="4669">
                  <c:v>45936.3416</c:v>
                </c:pt>
                <c:pt idx="4670">
                  <c:v>45936.444</c:v>
                </c:pt>
                <c:pt idx="4671">
                  <c:v>45936.5464</c:v>
                </c:pt>
                <c:pt idx="4672">
                  <c:v>45936.6488</c:v>
                </c:pt>
                <c:pt idx="4673">
                  <c:v>45936.7512</c:v>
                </c:pt>
                <c:pt idx="4674">
                  <c:v>45936.8536</c:v>
                </c:pt>
                <c:pt idx="4675">
                  <c:v>45936.956</c:v>
                </c:pt>
                <c:pt idx="4676">
                  <c:v>45937.0584</c:v>
                </c:pt>
                <c:pt idx="4677">
                  <c:v>45937.1608</c:v>
                </c:pt>
                <c:pt idx="4678">
                  <c:v>45937.26319999999</c:v>
                </c:pt>
                <c:pt idx="4679">
                  <c:v>45937.3656</c:v>
                </c:pt>
                <c:pt idx="4680">
                  <c:v>45937.468</c:v>
                </c:pt>
                <c:pt idx="4681">
                  <c:v>45937.5704</c:v>
                </c:pt>
                <c:pt idx="4682">
                  <c:v>45937.6728</c:v>
                </c:pt>
                <c:pt idx="4683">
                  <c:v>45937.7752</c:v>
                </c:pt>
                <c:pt idx="4684">
                  <c:v>45937.8776</c:v>
                </c:pt>
                <c:pt idx="4685">
                  <c:v>45937.98</c:v>
                </c:pt>
                <c:pt idx="4686">
                  <c:v>45938.0824</c:v>
                </c:pt>
                <c:pt idx="4687">
                  <c:v>45938.1848</c:v>
                </c:pt>
                <c:pt idx="4688">
                  <c:v>45938.2872</c:v>
                </c:pt>
                <c:pt idx="4689">
                  <c:v>45938.3896</c:v>
                </c:pt>
                <c:pt idx="4690">
                  <c:v>45938.492</c:v>
                </c:pt>
                <c:pt idx="4691">
                  <c:v>45938.5944</c:v>
                </c:pt>
                <c:pt idx="4692">
                  <c:v>45938.6968</c:v>
                </c:pt>
                <c:pt idx="4693">
                  <c:v>45938.79919999999</c:v>
                </c:pt>
                <c:pt idx="4694">
                  <c:v>45938.9016</c:v>
                </c:pt>
                <c:pt idx="4695">
                  <c:v>45939.004</c:v>
                </c:pt>
                <c:pt idx="4696">
                  <c:v>45939.1064</c:v>
                </c:pt>
                <c:pt idx="4697">
                  <c:v>45939.2088</c:v>
                </c:pt>
                <c:pt idx="4698">
                  <c:v>45939.3112</c:v>
                </c:pt>
                <c:pt idx="4699">
                  <c:v>45939.4136</c:v>
                </c:pt>
                <c:pt idx="4700">
                  <c:v>45939.516</c:v>
                </c:pt>
                <c:pt idx="4701">
                  <c:v>45939.6184</c:v>
                </c:pt>
                <c:pt idx="4702">
                  <c:v>45939.7208</c:v>
                </c:pt>
                <c:pt idx="4703">
                  <c:v>45939.8232</c:v>
                </c:pt>
                <c:pt idx="4704">
                  <c:v>45939.9256</c:v>
                </c:pt>
                <c:pt idx="4705">
                  <c:v>45940.028</c:v>
                </c:pt>
                <c:pt idx="4706">
                  <c:v>45940.1304</c:v>
                </c:pt>
                <c:pt idx="4707">
                  <c:v>45940.2328</c:v>
                </c:pt>
                <c:pt idx="4708">
                  <c:v>45940.3352</c:v>
                </c:pt>
                <c:pt idx="4709">
                  <c:v>45940.4376</c:v>
                </c:pt>
                <c:pt idx="4710">
                  <c:v>45940.54</c:v>
                </c:pt>
                <c:pt idx="4711">
                  <c:v>45940.6424</c:v>
                </c:pt>
                <c:pt idx="4712">
                  <c:v>45940.7448</c:v>
                </c:pt>
                <c:pt idx="4713">
                  <c:v>45940.8472</c:v>
                </c:pt>
                <c:pt idx="4714">
                  <c:v>45940.9496</c:v>
                </c:pt>
                <c:pt idx="4715">
                  <c:v>45941.052</c:v>
                </c:pt>
                <c:pt idx="4716">
                  <c:v>45941.1544</c:v>
                </c:pt>
                <c:pt idx="4717">
                  <c:v>45941.2568</c:v>
                </c:pt>
                <c:pt idx="4718">
                  <c:v>45941.3592</c:v>
                </c:pt>
                <c:pt idx="4719">
                  <c:v>45941.4616</c:v>
                </c:pt>
                <c:pt idx="4720">
                  <c:v>45941.564</c:v>
                </c:pt>
                <c:pt idx="4721">
                  <c:v>45941.6664</c:v>
                </c:pt>
                <c:pt idx="4722">
                  <c:v>45941.7688</c:v>
                </c:pt>
                <c:pt idx="4723">
                  <c:v>45941.8712</c:v>
                </c:pt>
                <c:pt idx="4724">
                  <c:v>45941.9736</c:v>
                </c:pt>
                <c:pt idx="4725">
                  <c:v>45942.076</c:v>
                </c:pt>
                <c:pt idx="4726">
                  <c:v>45942.1784</c:v>
                </c:pt>
                <c:pt idx="4727">
                  <c:v>45942.2808</c:v>
                </c:pt>
                <c:pt idx="4728">
                  <c:v>45942.3832</c:v>
                </c:pt>
                <c:pt idx="4729">
                  <c:v>45942.4856</c:v>
                </c:pt>
                <c:pt idx="4730">
                  <c:v>45942.588</c:v>
                </c:pt>
                <c:pt idx="4731">
                  <c:v>45942.6904</c:v>
                </c:pt>
                <c:pt idx="4732">
                  <c:v>45942.7928</c:v>
                </c:pt>
                <c:pt idx="4733">
                  <c:v>45942.8952</c:v>
                </c:pt>
                <c:pt idx="4734">
                  <c:v>45942.9976</c:v>
                </c:pt>
                <c:pt idx="4735">
                  <c:v>45943.1</c:v>
                </c:pt>
                <c:pt idx="4736">
                  <c:v>45943.2024</c:v>
                </c:pt>
                <c:pt idx="4737">
                  <c:v>45943.3048</c:v>
                </c:pt>
                <c:pt idx="4738">
                  <c:v>45943.4072</c:v>
                </c:pt>
                <c:pt idx="4739">
                  <c:v>45943.5096</c:v>
                </c:pt>
                <c:pt idx="4740">
                  <c:v>45943.612</c:v>
                </c:pt>
                <c:pt idx="4741">
                  <c:v>45943.7144</c:v>
                </c:pt>
                <c:pt idx="4742">
                  <c:v>45943.8168</c:v>
                </c:pt>
                <c:pt idx="4743">
                  <c:v>45943.9192</c:v>
                </c:pt>
                <c:pt idx="4744">
                  <c:v>45944.0216</c:v>
                </c:pt>
                <c:pt idx="4745">
                  <c:v>45944.124</c:v>
                </c:pt>
                <c:pt idx="4746">
                  <c:v>45944.2264</c:v>
                </c:pt>
                <c:pt idx="4747">
                  <c:v>45944.3288</c:v>
                </c:pt>
                <c:pt idx="4748">
                  <c:v>45944.4312</c:v>
                </c:pt>
                <c:pt idx="4749">
                  <c:v>45944.5336</c:v>
                </c:pt>
                <c:pt idx="4750">
                  <c:v>45944.636</c:v>
                </c:pt>
                <c:pt idx="4751">
                  <c:v>45944.7384</c:v>
                </c:pt>
                <c:pt idx="4752">
                  <c:v>45944.8408</c:v>
                </c:pt>
                <c:pt idx="4753">
                  <c:v>45944.9432</c:v>
                </c:pt>
                <c:pt idx="4754">
                  <c:v>45945.0456</c:v>
                </c:pt>
                <c:pt idx="4755">
                  <c:v>45945.148</c:v>
                </c:pt>
                <c:pt idx="4756">
                  <c:v>45945.2504</c:v>
                </c:pt>
                <c:pt idx="4757">
                  <c:v>45945.3528</c:v>
                </c:pt>
                <c:pt idx="4758">
                  <c:v>45945.4552</c:v>
                </c:pt>
                <c:pt idx="4759">
                  <c:v>45945.5576</c:v>
                </c:pt>
                <c:pt idx="4760">
                  <c:v>45945.66</c:v>
                </c:pt>
                <c:pt idx="4761">
                  <c:v>45945.7624</c:v>
                </c:pt>
                <c:pt idx="4762">
                  <c:v>45945.8648</c:v>
                </c:pt>
                <c:pt idx="4763">
                  <c:v>45945.9672</c:v>
                </c:pt>
                <c:pt idx="4764">
                  <c:v>45946.0696</c:v>
                </c:pt>
                <c:pt idx="4765">
                  <c:v>45946.172</c:v>
                </c:pt>
                <c:pt idx="4766">
                  <c:v>45946.2744</c:v>
                </c:pt>
                <c:pt idx="4767">
                  <c:v>45946.3768</c:v>
                </c:pt>
                <c:pt idx="4768">
                  <c:v>45946.4792</c:v>
                </c:pt>
                <c:pt idx="4769">
                  <c:v>45946.5816</c:v>
                </c:pt>
                <c:pt idx="4770">
                  <c:v>45946.684</c:v>
                </c:pt>
                <c:pt idx="4771">
                  <c:v>45946.7864</c:v>
                </c:pt>
                <c:pt idx="4772">
                  <c:v>45946.8888</c:v>
                </c:pt>
                <c:pt idx="4773">
                  <c:v>45946.9912</c:v>
                </c:pt>
                <c:pt idx="4774">
                  <c:v>45947.0936</c:v>
                </c:pt>
                <c:pt idx="4775">
                  <c:v>45947.196</c:v>
                </c:pt>
                <c:pt idx="4776">
                  <c:v>45947.2984</c:v>
                </c:pt>
                <c:pt idx="4777">
                  <c:v>45947.4008</c:v>
                </c:pt>
                <c:pt idx="4778">
                  <c:v>45947.5032</c:v>
                </c:pt>
                <c:pt idx="4779">
                  <c:v>45947.6056</c:v>
                </c:pt>
                <c:pt idx="4780">
                  <c:v>45947.708</c:v>
                </c:pt>
                <c:pt idx="4781">
                  <c:v>45947.8104</c:v>
                </c:pt>
                <c:pt idx="4782">
                  <c:v>45947.9128</c:v>
                </c:pt>
                <c:pt idx="4783">
                  <c:v>45948.0152</c:v>
                </c:pt>
                <c:pt idx="4784">
                  <c:v>45948.1176</c:v>
                </c:pt>
                <c:pt idx="4785">
                  <c:v>45948.22</c:v>
                </c:pt>
                <c:pt idx="4786">
                  <c:v>45948.3224</c:v>
                </c:pt>
                <c:pt idx="4787">
                  <c:v>45948.4248</c:v>
                </c:pt>
                <c:pt idx="4788">
                  <c:v>45948.5272</c:v>
                </c:pt>
                <c:pt idx="4789">
                  <c:v>45948.6296</c:v>
                </c:pt>
                <c:pt idx="4790">
                  <c:v>45948.732</c:v>
                </c:pt>
                <c:pt idx="4791">
                  <c:v>45948.8344</c:v>
                </c:pt>
                <c:pt idx="4792">
                  <c:v>45948.9368</c:v>
                </c:pt>
                <c:pt idx="4793">
                  <c:v>45949.0392</c:v>
                </c:pt>
                <c:pt idx="4794">
                  <c:v>45949.1416</c:v>
                </c:pt>
                <c:pt idx="4795">
                  <c:v>45949.244</c:v>
                </c:pt>
                <c:pt idx="4796">
                  <c:v>45949.3464</c:v>
                </c:pt>
                <c:pt idx="4797">
                  <c:v>45949.4488</c:v>
                </c:pt>
                <c:pt idx="4798">
                  <c:v>45949.5512</c:v>
                </c:pt>
                <c:pt idx="4799">
                  <c:v>45949.6536</c:v>
                </c:pt>
                <c:pt idx="4800">
                  <c:v>45949.756</c:v>
                </c:pt>
                <c:pt idx="4801">
                  <c:v>45949.8584</c:v>
                </c:pt>
                <c:pt idx="4802">
                  <c:v>45949.9608</c:v>
                </c:pt>
                <c:pt idx="4803">
                  <c:v>45950.0632</c:v>
                </c:pt>
                <c:pt idx="4804">
                  <c:v>45950.1656</c:v>
                </c:pt>
                <c:pt idx="4805">
                  <c:v>45950.268</c:v>
                </c:pt>
                <c:pt idx="4806">
                  <c:v>45950.3704</c:v>
                </c:pt>
                <c:pt idx="4807">
                  <c:v>45950.4728</c:v>
                </c:pt>
                <c:pt idx="4808">
                  <c:v>45950.5752</c:v>
                </c:pt>
                <c:pt idx="4809">
                  <c:v>45950.6776</c:v>
                </c:pt>
                <c:pt idx="4810">
                  <c:v>45950.78</c:v>
                </c:pt>
                <c:pt idx="4811">
                  <c:v>45950.8824</c:v>
                </c:pt>
                <c:pt idx="4812">
                  <c:v>45950.9848</c:v>
                </c:pt>
                <c:pt idx="4813">
                  <c:v>45951.0872</c:v>
                </c:pt>
                <c:pt idx="4814">
                  <c:v>45951.1896</c:v>
                </c:pt>
                <c:pt idx="4815">
                  <c:v>45951.29199999999</c:v>
                </c:pt>
                <c:pt idx="4816">
                  <c:v>45951.3944</c:v>
                </c:pt>
                <c:pt idx="4817">
                  <c:v>45951.4968</c:v>
                </c:pt>
                <c:pt idx="4818">
                  <c:v>45951.5992</c:v>
                </c:pt>
                <c:pt idx="4819">
                  <c:v>45951.7016</c:v>
                </c:pt>
                <c:pt idx="4820">
                  <c:v>45951.804</c:v>
                </c:pt>
                <c:pt idx="4821">
                  <c:v>45951.9064</c:v>
                </c:pt>
                <c:pt idx="4822">
                  <c:v>45952.0088</c:v>
                </c:pt>
                <c:pt idx="4823">
                  <c:v>45952.1112</c:v>
                </c:pt>
                <c:pt idx="4824">
                  <c:v>45952.2136</c:v>
                </c:pt>
                <c:pt idx="4825">
                  <c:v>45952.316</c:v>
                </c:pt>
                <c:pt idx="4826">
                  <c:v>45952.4184</c:v>
                </c:pt>
                <c:pt idx="4827">
                  <c:v>45952.5208</c:v>
                </c:pt>
                <c:pt idx="4828">
                  <c:v>45952.62319999999</c:v>
                </c:pt>
                <c:pt idx="4829">
                  <c:v>45952.7256</c:v>
                </c:pt>
                <c:pt idx="4830">
                  <c:v>45952.828</c:v>
                </c:pt>
                <c:pt idx="4831">
                  <c:v>45952.9304</c:v>
                </c:pt>
                <c:pt idx="4832">
                  <c:v>45953.0328</c:v>
                </c:pt>
                <c:pt idx="4833">
                  <c:v>45953.1352</c:v>
                </c:pt>
                <c:pt idx="4834">
                  <c:v>45953.2376</c:v>
                </c:pt>
                <c:pt idx="4835">
                  <c:v>45953.34</c:v>
                </c:pt>
                <c:pt idx="4836">
                  <c:v>45953.4424</c:v>
                </c:pt>
                <c:pt idx="4837">
                  <c:v>45953.5448</c:v>
                </c:pt>
                <c:pt idx="4838">
                  <c:v>45953.6472</c:v>
                </c:pt>
                <c:pt idx="4839">
                  <c:v>45953.7496</c:v>
                </c:pt>
                <c:pt idx="4840">
                  <c:v>45953.852</c:v>
                </c:pt>
                <c:pt idx="4841">
                  <c:v>45953.9544</c:v>
                </c:pt>
                <c:pt idx="4842">
                  <c:v>45954.0568</c:v>
                </c:pt>
                <c:pt idx="4843">
                  <c:v>45954.1592</c:v>
                </c:pt>
                <c:pt idx="4844">
                  <c:v>45954.2616</c:v>
                </c:pt>
                <c:pt idx="4845">
                  <c:v>45954.364</c:v>
                </c:pt>
                <c:pt idx="4846">
                  <c:v>45954.4664</c:v>
                </c:pt>
                <c:pt idx="4847">
                  <c:v>45954.5688</c:v>
                </c:pt>
                <c:pt idx="4848">
                  <c:v>45954.6712</c:v>
                </c:pt>
                <c:pt idx="4849">
                  <c:v>45954.7736</c:v>
                </c:pt>
                <c:pt idx="4850">
                  <c:v>45954.876</c:v>
                </c:pt>
                <c:pt idx="4851">
                  <c:v>45954.9784</c:v>
                </c:pt>
                <c:pt idx="4852">
                  <c:v>45955.0808</c:v>
                </c:pt>
                <c:pt idx="4853">
                  <c:v>45955.1832</c:v>
                </c:pt>
                <c:pt idx="4854">
                  <c:v>45955.2856</c:v>
                </c:pt>
                <c:pt idx="4855">
                  <c:v>45955.388</c:v>
                </c:pt>
                <c:pt idx="4856">
                  <c:v>45955.4904</c:v>
                </c:pt>
                <c:pt idx="4857">
                  <c:v>45955.5928</c:v>
                </c:pt>
                <c:pt idx="4858">
                  <c:v>45955.69519999999</c:v>
                </c:pt>
                <c:pt idx="4859">
                  <c:v>45955.7976</c:v>
                </c:pt>
                <c:pt idx="4860">
                  <c:v>45955.9</c:v>
                </c:pt>
                <c:pt idx="4861">
                  <c:v>45956.0024</c:v>
                </c:pt>
                <c:pt idx="4862">
                  <c:v>45956.1048</c:v>
                </c:pt>
                <c:pt idx="4863">
                  <c:v>45956.2072</c:v>
                </c:pt>
                <c:pt idx="4864">
                  <c:v>45956.3096</c:v>
                </c:pt>
                <c:pt idx="4865">
                  <c:v>45956.412</c:v>
                </c:pt>
                <c:pt idx="4866">
                  <c:v>45956.5144</c:v>
                </c:pt>
                <c:pt idx="4867">
                  <c:v>45956.6168</c:v>
                </c:pt>
                <c:pt idx="4868">
                  <c:v>45956.7192</c:v>
                </c:pt>
                <c:pt idx="4869">
                  <c:v>45956.8216</c:v>
                </c:pt>
                <c:pt idx="4870">
                  <c:v>45956.924</c:v>
                </c:pt>
                <c:pt idx="4871">
                  <c:v>45957.0264</c:v>
                </c:pt>
                <c:pt idx="4872">
                  <c:v>45957.1288</c:v>
                </c:pt>
                <c:pt idx="4873">
                  <c:v>45957.23119999999</c:v>
                </c:pt>
                <c:pt idx="4874">
                  <c:v>45957.3336</c:v>
                </c:pt>
                <c:pt idx="4875">
                  <c:v>45957.436</c:v>
                </c:pt>
                <c:pt idx="4876">
                  <c:v>45957.5384</c:v>
                </c:pt>
                <c:pt idx="4877">
                  <c:v>45957.6408</c:v>
                </c:pt>
                <c:pt idx="4878">
                  <c:v>45957.7432</c:v>
                </c:pt>
                <c:pt idx="4879">
                  <c:v>45957.8456</c:v>
                </c:pt>
                <c:pt idx="4880">
                  <c:v>45957.948</c:v>
                </c:pt>
                <c:pt idx="4881">
                  <c:v>45958.0504</c:v>
                </c:pt>
                <c:pt idx="4882">
                  <c:v>45958.1528</c:v>
                </c:pt>
                <c:pt idx="4883">
                  <c:v>45958.2552</c:v>
                </c:pt>
                <c:pt idx="4884">
                  <c:v>45958.3576</c:v>
                </c:pt>
                <c:pt idx="4885">
                  <c:v>45958.46</c:v>
                </c:pt>
                <c:pt idx="4886">
                  <c:v>45958.5624</c:v>
                </c:pt>
                <c:pt idx="4887">
                  <c:v>45958.6648</c:v>
                </c:pt>
                <c:pt idx="4888">
                  <c:v>45958.76719999999</c:v>
                </c:pt>
                <c:pt idx="4889">
                  <c:v>45958.8696</c:v>
                </c:pt>
                <c:pt idx="4890">
                  <c:v>45958.972</c:v>
                </c:pt>
                <c:pt idx="4891">
                  <c:v>45959.0744</c:v>
                </c:pt>
                <c:pt idx="4892">
                  <c:v>45959.1768</c:v>
                </c:pt>
                <c:pt idx="4893">
                  <c:v>45959.2792</c:v>
                </c:pt>
                <c:pt idx="4894">
                  <c:v>45959.3816</c:v>
                </c:pt>
                <c:pt idx="4895">
                  <c:v>45959.484</c:v>
                </c:pt>
                <c:pt idx="4896">
                  <c:v>45959.5864</c:v>
                </c:pt>
                <c:pt idx="4897">
                  <c:v>45959.6888</c:v>
                </c:pt>
                <c:pt idx="4898">
                  <c:v>45959.79119999999</c:v>
                </c:pt>
                <c:pt idx="4899">
                  <c:v>45959.8936</c:v>
                </c:pt>
                <c:pt idx="4900">
                  <c:v>45959.996</c:v>
                </c:pt>
                <c:pt idx="4901">
                  <c:v>45960.0984</c:v>
                </c:pt>
                <c:pt idx="4902">
                  <c:v>45960.2008</c:v>
                </c:pt>
                <c:pt idx="4903">
                  <c:v>45960.3032</c:v>
                </c:pt>
                <c:pt idx="4904">
                  <c:v>45960.4056</c:v>
                </c:pt>
                <c:pt idx="4905">
                  <c:v>45960.508</c:v>
                </c:pt>
                <c:pt idx="4906">
                  <c:v>45960.6104</c:v>
                </c:pt>
                <c:pt idx="4907">
                  <c:v>45960.7128</c:v>
                </c:pt>
                <c:pt idx="4908">
                  <c:v>45960.8152</c:v>
                </c:pt>
                <c:pt idx="4909">
                  <c:v>45960.9176</c:v>
                </c:pt>
                <c:pt idx="4910">
                  <c:v>45961.02</c:v>
                </c:pt>
                <c:pt idx="4911">
                  <c:v>45961.1224</c:v>
                </c:pt>
                <c:pt idx="4912">
                  <c:v>45961.2248</c:v>
                </c:pt>
                <c:pt idx="4913">
                  <c:v>45961.3272</c:v>
                </c:pt>
                <c:pt idx="4914">
                  <c:v>45961.4296</c:v>
                </c:pt>
                <c:pt idx="4915">
                  <c:v>45961.532</c:v>
                </c:pt>
                <c:pt idx="4916">
                  <c:v>45961.6344</c:v>
                </c:pt>
                <c:pt idx="4917">
                  <c:v>45961.7368</c:v>
                </c:pt>
                <c:pt idx="4918">
                  <c:v>45961.8392</c:v>
                </c:pt>
                <c:pt idx="4919">
                  <c:v>45961.9416</c:v>
                </c:pt>
                <c:pt idx="4920">
                  <c:v>45962.044</c:v>
                </c:pt>
                <c:pt idx="4921">
                  <c:v>45962.1464</c:v>
                </c:pt>
                <c:pt idx="4922">
                  <c:v>45962.2488</c:v>
                </c:pt>
                <c:pt idx="4923">
                  <c:v>45962.3512</c:v>
                </c:pt>
                <c:pt idx="4924">
                  <c:v>45962.4536</c:v>
                </c:pt>
                <c:pt idx="4925">
                  <c:v>45962.556</c:v>
                </c:pt>
                <c:pt idx="4926">
                  <c:v>45962.6584</c:v>
                </c:pt>
                <c:pt idx="4927">
                  <c:v>45962.7608</c:v>
                </c:pt>
                <c:pt idx="4928">
                  <c:v>45962.8632</c:v>
                </c:pt>
                <c:pt idx="4929">
                  <c:v>45962.9656</c:v>
                </c:pt>
                <c:pt idx="4930">
                  <c:v>45963.068</c:v>
                </c:pt>
                <c:pt idx="4931">
                  <c:v>45963.1704</c:v>
                </c:pt>
                <c:pt idx="4932">
                  <c:v>45963.2728</c:v>
                </c:pt>
                <c:pt idx="4933">
                  <c:v>45963.3752</c:v>
                </c:pt>
                <c:pt idx="4934">
                  <c:v>45963.4776</c:v>
                </c:pt>
                <c:pt idx="4935">
                  <c:v>45963.58</c:v>
                </c:pt>
                <c:pt idx="4936">
                  <c:v>45963.6824</c:v>
                </c:pt>
                <c:pt idx="4937">
                  <c:v>45963.7848</c:v>
                </c:pt>
                <c:pt idx="4938">
                  <c:v>45963.8872</c:v>
                </c:pt>
                <c:pt idx="4939">
                  <c:v>45963.9896</c:v>
                </c:pt>
                <c:pt idx="4940">
                  <c:v>45964.092</c:v>
                </c:pt>
                <c:pt idx="4941">
                  <c:v>45964.1944</c:v>
                </c:pt>
                <c:pt idx="4942">
                  <c:v>45964.2968</c:v>
                </c:pt>
                <c:pt idx="4943">
                  <c:v>45964.3992</c:v>
                </c:pt>
                <c:pt idx="4944">
                  <c:v>45964.5016</c:v>
                </c:pt>
                <c:pt idx="4945">
                  <c:v>45964.604</c:v>
                </c:pt>
                <c:pt idx="4946">
                  <c:v>45964.7064</c:v>
                </c:pt>
                <c:pt idx="4947">
                  <c:v>45964.8088</c:v>
                </c:pt>
                <c:pt idx="4948">
                  <c:v>45964.9112</c:v>
                </c:pt>
                <c:pt idx="4949">
                  <c:v>45965.0136</c:v>
                </c:pt>
                <c:pt idx="4950">
                  <c:v>45965.116</c:v>
                </c:pt>
                <c:pt idx="4951">
                  <c:v>45965.2184</c:v>
                </c:pt>
                <c:pt idx="4952">
                  <c:v>45965.3208</c:v>
                </c:pt>
                <c:pt idx="4953">
                  <c:v>45965.4232</c:v>
                </c:pt>
                <c:pt idx="4954">
                  <c:v>45965.5256</c:v>
                </c:pt>
                <c:pt idx="4955">
                  <c:v>45965.628</c:v>
                </c:pt>
                <c:pt idx="4956">
                  <c:v>45965.7304</c:v>
                </c:pt>
                <c:pt idx="4957">
                  <c:v>45965.8328</c:v>
                </c:pt>
                <c:pt idx="4958">
                  <c:v>45965.9352</c:v>
                </c:pt>
                <c:pt idx="4959">
                  <c:v>45966.0376</c:v>
                </c:pt>
                <c:pt idx="4960">
                  <c:v>45966.14</c:v>
                </c:pt>
                <c:pt idx="4961">
                  <c:v>45966.2424</c:v>
                </c:pt>
                <c:pt idx="4962">
                  <c:v>45966.3448</c:v>
                </c:pt>
                <c:pt idx="4963">
                  <c:v>45966.4472</c:v>
                </c:pt>
                <c:pt idx="4964">
                  <c:v>45966.5496</c:v>
                </c:pt>
                <c:pt idx="4965">
                  <c:v>45966.652</c:v>
                </c:pt>
                <c:pt idx="4966">
                  <c:v>45966.7544</c:v>
                </c:pt>
                <c:pt idx="4967">
                  <c:v>45966.8568</c:v>
                </c:pt>
                <c:pt idx="4968">
                  <c:v>45966.9592</c:v>
                </c:pt>
                <c:pt idx="4969">
                  <c:v>45967.0616</c:v>
                </c:pt>
                <c:pt idx="4970">
                  <c:v>45967.164</c:v>
                </c:pt>
                <c:pt idx="4971">
                  <c:v>45967.2664</c:v>
                </c:pt>
                <c:pt idx="4972">
                  <c:v>45967.3688</c:v>
                </c:pt>
                <c:pt idx="4973">
                  <c:v>45967.4712</c:v>
                </c:pt>
                <c:pt idx="4974">
                  <c:v>45967.5736</c:v>
                </c:pt>
                <c:pt idx="4975">
                  <c:v>45967.676</c:v>
                </c:pt>
                <c:pt idx="4976">
                  <c:v>45967.7784</c:v>
                </c:pt>
                <c:pt idx="4977">
                  <c:v>45967.8808</c:v>
                </c:pt>
                <c:pt idx="4978">
                  <c:v>45967.9832</c:v>
                </c:pt>
                <c:pt idx="4979">
                  <c:v>45968.0856</c:v>
                </c:pt>
                <c:pt idx="4980">
                  <c:v>45968.188</c:v>
                </c:pt>
                <c:pt idx="4981">
                  <c:v>45968.2904</c:v>
                </c:pt>
                <c:pt idx="4982">
                  <c:v>45968.3928</c:v>
                </c:pt>
                <c:pt idx="4983">
                  <c:v>45968.4952</c:v>
                </c:pt>
                <c:pt idx="4984">
                  <c:v>45968.5976</c:v>
                </c:pt>
                <c:pt idx="4985">
                  <c:v>45968.7</c:v>
                </c:pt>
                <c:pt idx="4986">
                  <c:v>45968.8024</c:v>
                </c:pt>
                <c:pt idx="4987">
                  <c:v>45968.9048</c:v>
                </c:pt>
                <c:pt idx="4988">
                  <c:v>45969.0072</c:v>
                </c:pt>
                <c:pt idx="4989">
                  <c:v>45969.1096</c:v>
                </c:pt>
                <c:pt idx="4990">
                  <c:v>45969.212</c:v>
                </c:pt>
                <c:pt idx="4991">
                  <c:v>45969.3144</c:v>
                </c:pt>
                <c:pt idx="4992">
                  <c:v>45969.4168</c:v>
                </c:pt>
                <c:pt idx="4993">
                  <c:v>45969.5192</c:v>
                </c:pt>
                <c:pt idx="4994">
                  <c:v>45969.6216</c:v>
                </c:pt>
                <c:pt idx="4995">
                  <c:v>45969.72399999999</c:v>
                </c:pt>
                <c:pt idx="4996">
                  <c:v>45969.8264</c:v>
                </c:pt>
                <c:pt idx="4997">
                  <c:v>45969.9288</c:v>
                </c:pt>
                <c:pt idx="4998">
                  <c:v>45970.0312</c:v>
                </c:pt>
                <c:pt idx="4999">
                  <c:v>45970.1336</c:v>
                </c:pt>
                <c:pt idx="5000">
                  <c:v>45970.236</c:v>
                </c:pt>
                <c:pt idx="5001">
                  <c:v>45970.3384</c:v>
                </c:pt>
                <c:pt idx="5002">
                  <c:v>45970.4408</c:v>
                </c:pt>
                <c:pt idx="5003">
                  <c:v>45970.5432</c:v>
                </c:pt>
                <c:pt idx="5004">
                  <c:v>45970.6456</c:v>
                </c:pt>
                <c:pt idx="5005">
                  <c:v>45970.748</c:v>
                </c:pt>
                <c:pt idx="5006">
                  <c:v>45970.8504</c:v>
                </c:pt>
                <c:pt idx="5007">
                  <c:v>45970.9528</c:v>
                </c:pt>
                <c:pt idx="5008">
                  <c:v>45971.0552</c:v>
                </c:pt>
                <c:pt idx="5009">
                  <c:v>45971.1576</c:v>
                </c:pt>
                <c:pt idx="5010">
                  <c:v>45971.26</c:v>
                </c:pt>
                <c:pt idx="5011">
                  <c:v>45971.3624</c:v>
                </c:pt>
                <c:pt idx="5012">
                  <c:v>45971.4648</c:v>
                </c:pt>
                <c:pt idx="5013">
                  <c:v>45971.5672</c:v>
                </c:pt>
                <c:pt idx="5014">
                  <c:v>45971.6696</c:v>
                </c:pt>
                <c:pt idx="5015">
                  <c:v>45971.772</c:v>
                </c:pt>
                <c:pt idx="5016">
                  <c:v>45971.8744</c:v>
                </c:pt>
                <c:pt idx="5017">
                  <c:v>45971.9768</c:v>
                </c:pt>
                <c:pt idx="5018">
                  <c:v>45972.0792</c:v>
                </c:pt>
                <c:pt idx="5019">
                  <c:v>45972.1816</c:v>
                </c:pt>
                <c:pt idx="5020">
                  <c:v>45972.284</c:v>
                </c:pt>
                <c:pt idx="5021">
                  <c:v>45972.3864</c:v>
                </c:pt>
                <c:pt idx="5022">
                  <c:v>45972.4888</c:v>
                </c:pt>
                <c:pt idx="5023">
                  <c:v>45972.5912</c:v>
                </c:pt>
                <c:pt idx="5024">
                  <c:v>45972.6936</c:v>
                </c:pt>
                <c:pt idx="5025">
                  <c:v>45972.79599999999</c:v>
                </c:pt>
                <c:pt idx="5026">
                  <c:v>45972.8984</c:v>
                </c:pt>
                <c:pt idx="5027">
                  <c:v>45973.0008</c:v>
                </c:pt>
                <c:pt idx="5028">
                  <c:v>45973.1032</c:v>
                </c:pt>
                <c:pt idx="5029">
                  <c:v>45973.2056</c:v>
                </c:pt>
                <c:pt idx="5030">
                  <c:v>45973.308</c:v>
                </c:pt>
                <c:pt idx="5031">
                  <c:v>45973.4104</c:v>
                </c:pt>
                <c:pt idx="5032">
                  <c:v>45973.5128</c:v>
                </c:pt>
                <c:pt idx="5033">
                  <c:v>45973.6152</c:v>
                </c:pt>
                <c:pt idx="5034">
                  <c:v>45973.7176</c:v>
                </c:pt>
                <c:pt idx="5035">
                  <c:v>45973.82</c:v>
                </c:pt>
                <c:pt idx="5036">
                  <c:v>45973.9224</c:v>
                </c:pt>
                <c:pt idx="5037">
                  <c:v>45974.0248</c:v>
                </c:pt>
                <c:pt idx="5038">
                  <c:v>45974.1272</c:v>
                </c:pt>
                <c:pt idx="5039">
                  <c:v>45974.2296</c:v>
                </c:pt>
                <c:pt idx="5040">
                  <c:v>45974.332</c:v>
                </c:pt>
                <c:pt idx="5041">
                  <c:v>45974.4344</c:v>
                </c:pt>
                <c:pt idx="5042">
                  <c:v>45974.5368</c:v>
                </c:pt>
                <c:pt idx="5043">
                  <c:v>45974.6392</c:v>
                </c:pt>
                <c:pt idx="5044">
                  <c:v>45974.7416</c:v>
                </c:pt>
                <c:pt idx="5045">
                  <c:v>45974.844</c:v>
                </c:pt>
                <c:pt idx="5046">
                  <c:v>45974.9464</c:v>
                </c:pt>
                <c:pt idx="5047">
                  <c:v>45975.0488</c:v>
                </c:pt>
                <c:pt idx="5048">
                  <c:v>45975.1512</c:v>
                </c:pt>
                <c:pt idx="5049">
                  <c:v>45975.2536</c:v>
                </c:pt>
                <c:pt idx="5050">
                  <c:v>45975.356</c:v>
                </c:pt>
                <c:pt idx="5051">
                  <c:v>45975.4584</c:v>
                </c:pt>
                <c:pt idx="5052">
                  <c:v>45975.5608</c:v>
                </c:pt>
                <c:pt idx="5053">
                  <c:v>45975.6632</c:v>
                </c:pt>
                <c:pt idx="5054">
                  <c:v>45975.7656</c:v>
                </c:pt>
                <c:pt idx="5055">
                  <c:v>45975.868</c:v>
                </c:pt>
                <c:pt idx="5056">
                  <c:v>45975.9704</c:v>
                </c:pt>
                <c:pt idx="5057">
                  <c:v>45976.0728</c:v>
                </c:pt>
                <c:pt idx="5058">
                  <c:v>45976.1752</c:v>
                </c:pt>
                <c:pt idx="5059">
                  <c:v>45976.2776</c:v>
                </c:pt>
                <c:pt idx="5060">
                  <c:v>45976.38</c:v>
                </c:pt>
                <c:pt idx="5061">
                  <c:v>45976.4824</c:v>
                </c:pt>
                <c:pt idx="5062">
                  <c:v>45976.5848</c:v>
                </c:pt>
                <c:pt idx="5063">
                  <c:v>45976.6872</c:v>
                </c:pt>
                <c:pt idx="5064">
                  <c:v>45976.7896</c:v>
                </c:pt>
                <c:pt idx="5065">
                  <c:v>45976.892</c:v>
                </c:pt>
                <c:pt idx="5066">
                  <c:v>45976.9944</c:v>
                </c:pt>
                <c:pt idx="5067">
                  <c:v>45977.0968</c:v>
                </c:pt>
                <c:pt idx="5068">
                  <c:v>45977.1992</c:v>
                </c:pt>
                <c:pt idx="5069">
                  <c:v>45977.3016</c:v>
                </c:pt>
                <c:pt idx="5070">
                  <c:v>45977.404</c:v>
                </c:pt>
                <c:pt idx="5071">
                  <c:v>45977.5064</c:v>
                </c:pt>
                <c:pt idx="5072">
                  <c:v>45977.6088</c:v>
                </c:pt>
                <c:pt idx="5073">
                  <c:v>45977.7112</c:v>
                </c:pt>
                <c:pt idx="5074">
                  <c:v>45977.8136</c:v>
                </c:pt>
                <c:pt idx="5075">
                  <c:v>45977.916</c:v>
                </c:pt>
                <c:pt idx="5076">
                  <c:v>45978.0184</c:v>
                </c:pt>
                <c:pt idx="5077">
                  <c:v>45978.1208</c:v>
                </c:pt>
                <c:pt idx="5078">
                  <c:v>45978.22319999999</c:v>
                </c:pt>
                <c:pt idx="5079">
                  <c:v>45978.3256</c:v>
                </c:pt>
                <c:pt idx="5080">
                  <c:v>45978.428</c:v>
                </c:pt>
                <c:pt idx="5081">
                  <c:v>45978.5304</c:v>
                </c:pt>
                <c:pt idx="5082">
                  <c:v>45978.6328</c:v>
                </c:pt>
                <c:pt idx="5083">
                  <c:v>45978.7352</c:v>
                </c:pt>
                <c:pt idx="5084">
                  <c:v>45978.8376</c:v>
                </c:pt>
                <c:pt idx="5085">
                  <c:v>45978.94</c:v>
                </c:pt>
                <c:pt idx="5086">
                  <c:v>45979.0424</c:v>
                </c:pt>
                <c:pt idx="5087">
                  <c:v>45979.1448</c:v>
                </c:pt>
                <c:pt idx="5088">
                  <c:v>45979.2472</c:v>
                </c:pt>
                <c:pt idx="5089">
                  <c:v>45979.3496</c:v>
                </c:pt>
                <c:pt idx="5090">
                  <c:v>45979.452</c:v>
                </c:pt>
                <c:pt idx="5091">
                  <c:v>45979.5544</c:v>
                </c:pt>
                <c:pt idx="5092">
                  <c:v>45979.6568</c:v>
                </c:pt>
                <c:pt idx="5093">
                  <c:v>45979.7592</c:v>
                </c:pt>
                <c:pt idx="5094">
                  <c:v>45979.8616</c:v>
                </c:pt>
                <c:pt idx="5095">
                  <c:v>45979.964</c:v>
                </c:pt>
                <c:pt idx="5096">
                  <c:v>45980.0664</c:v>
                </c:pt>
                <c:pt idx="5097">
                  <c:v>45980.1688</c:v>
                </c:pt>
                <c:pt idx="5098">
                  <c:v>45980.2712</c:v>
                </c:pt>
                <c:pt idx="5099">
                  <c:v>45980.3736</c:v>
                </c:pt>
                <c:pt idx="5100">
                  <c:v>45980.476</c:v>
                </c:pt>
                <c:pt idx="5101">
                  <c:v>45980.5784</c:v>
                </c:pt>
                <c:pt idx="5102">
                  <c:v>45980.6808</c:v>
                </c:pt>
                <c:pt idx="5103">
                  <c:v>45980.7832</c:v>
                </c:pt>
                <c:pt idx="5104">
                  <c:v>45980.8856</c:v>
                </c:pt>
                <c:pt idx="5105">
                  <c:v>45980.988</c:v>
                </c:pt>
                <c:pt idx="5106">
                  <c:v>45981.0904</c:v>
                </c:pt>
                <c:pt idx="5107">
                  <c:v>45981.1928</c:v>
                </c:pt>
                <c:pt idx="5108">
                  <c:v>45981.29519999999</c:v>
                </c:pt>
                <c:pt idx="5109">
                  <c:v>45981.3976</c:v>
                </c:pt>
                <c:pt idx="5110">
                  <c:v>45981.5</c:v>
                </c:pt>
                <c:pt idx="5111">
                  <c:v>45981.6024</c:v>
                </c:pt>
                <c:pt idx="5112">
                  <c:v>45981.7048</c:v>
                </c:pt>
                <c:pt idx="5113">
                  <c:v>45981.8072</c:v>
                </c:pt>
                <c:pt idx="5114">
                  <c:v>45981.9096</c:v>
                </c:pt>
                <c:pt idx="5115">
                  <c:v>45982.012</c:v>
                </c:pt>
                <c:pt idx="5116">
                  <c:v>45982.1144</c:v>
                </c:pt>
                <c:pt idx="5117">
                  <c:v>45982.2168</c:v>
                </c:pt>
                <c:pt idx="5118">
                  <c:v>45982.3192</c:v>
                </c:pt>
                <c:pt idx="5119">
                  <c:v>45982.4216</c:v>
                </c:pt>
                <c:pt idx="5120">
                  <c:v>45982.524</c:v>
                </c:pt>
                <c:pt idx="5121">
                  <c:v>45982.6264</c:v>
                </c:pt>
                <c:pt idx="5122">
                  <c:v>45982.7288</c:v>
                </c:pt>
                <c:pt idx="5123">
                  <c:v>45982.8312</c:v>
                </c:pt>
                <c:pt idx="5124">
                  <c:v>45982.9336</c:v>
                </c:pt>
                <c:pt idx="5125">
                  <c:v>45983.036</c:v>
                </c:pt>
                <c:pt idx="5126">
                  <c:v>45983.1384</c:v>
                </c:pt>
                <c:pt idx="5127">
                  <c:v>45983.2408</c:v>
                </c:pt>
                <c:pt idx="5128">
                  <c:v>45983.3432</c:v>
                </c:pt>
                <c:pt idx="5129">
                  <c:v>45983.4456</c:v>
                </c:pt>
                <c:pt idx="5130">
                  <c:v>45983.548</c:v>
                </c:pt>
                <c:pt idx="5131">
                  <c:v>45983.6504</c:v>
                </c:pt>
                <c:pt idx="5132">
                  <c:v>45983.7528</c:v>
                </c:pt>
                <c:pt idx="5133">
                  <c:v>45983.8552</c:v>
                </c:pt>
                <c:pt idx="5134">
                  <c:v>45983.9576</c:v>
                </c:pt>
                <c:pt idx="5135">
                  <c:v>45984.06</c:v>
                </c:pt>
                <c:pt idx="5136">
                  <c:v>45984.1624</c:v>
                </c:pt>
                <c:pt idx="5137">
                  <c:v>45984.2648</c:v>
                </c:pt>
                <c:pt idx="5138">
                  <c:v>45984.3672</c:v>
                </c:pt>
                <c:pt idx="5139">
                  <c:v>45984.4696</c:v>
                </c:pt>
                <c:pt idx="5140">
                  <c:v>45984.572</c:v>
                </c:pt>
                <c:pt idx="5141">
                  <c:v>45984.6744</c:v>
                </c:pt>
                <c:pt idx="5142">
                  <c:v>45984.7768</c:v>
                </c:pt>
                <c:pt idx="5143">
                  <c:v>45984.8792</c:v>
                </c:pt>
                <c:pt idx="5144">
                  <c:v>45984.9816</c:v>
                </c:pt>
                <c:pt idx="5145">
                  <c:v>45985.084</c:v>
                </c:pt>
                <c:pt idx="5146">
                  <c:v>45985.1864</c:v>
                </c:pt>
                <c:pt idx="5147">
                  <c:v>45985.2888</c:v>
                </c:pt>
                <c:pt idx="5148">
                  <c:v>45985.3912</c:v>
                </c:pt>
                <c:pt idx="5149">
                  <c:v>45985.4936</c:v>
                </c:pt>
                <c:pt idx="5150">
                  <c:v>45985.596</c:v>
                </c:pt>
                <c:pt idx="5151">
                  <c:v>45985.6984</c:v>
                </c:pt>
                <c:pt idx="5152">
                  <c:v>45985.8008</c:v>
                </c:pt>
                <c:pt idx="5153">
                  <c:v>45985.9032</c:v>
                </c:pt>
                <c:pt idx="5154">
                  <c:v>45986.0056</c:v>
                </c:pt>
                <c:pt idx="5155">
                  <c:v>45986.108</c:v>
                </c:pt>
                <c:pt idx="5156">
                  <c:v>45986.2104</c:v>
                </c:pt>
                <c:pt idx="5157">
                  <c:v>45986.3128</c:v>
                </c:pt>
                <c:pt idx="5158">
                  <c:v>45986.4152</c:v>
                </c:pt>
                <c:pt idx="5159">
                  <c:v>45986.5176</c:v>
                </c:pt>
                <c:pt idx="5160">
                  <c:v>45986.62</c:v>
                </c:pt>
                <c:pt idx="5161">
                  <c:v>45986.7224</c:v>
                </c:pt>
                <c:pt idx="5162">
                  <c:v>45986.8248</c:v>
                </c:pt>
                <c:pt idx="5163">
                  <c:v>45986.9272</c:v>
                </c:pt>
                <c:pt idx="5164">
                  <c:v>45987.0296</c:v>
                </c:pt>
                <c:pt idx="5165">
                  <c:v>45987.132</c:v>
                </c:pt>
                <c:pt idx="5166">
                  <c:v>45987.2344</c:v>
                </c:pt>
                <c:pt idx="5167">
                  <c:v>45987.3368</c:v>
                </c:pt>
                <c:pt idx="5168">
                  <c:v>45987.4392</c:v>
                </c:pt>
                <c:pt idx="5169">
                  <c:v>45987.5416</c:v>
                </c:pt>
                <c:pt idx="5170">
                  <c:v>45987.644</c:v>
                </c:pt>
                <c:pt idx="5171">
                  <c:v>45987.7464</c:v>
                </c:pt>
                <c:pt idx="5172">
                  <c:v>45987.8488</c:v>
                </c:pt>
                <c:pt idx="5173">
                  <c:v>45987.9512</c:v>
                </c:pt>
                <c:pt idx="5174">
                  <c:v>45988.0536</c:v>
                </c:pt>
                <c:pt idx="5175">
                  <c:v>45988.156</c:v>
                </c:pt>
                <c:pt idx="5176">
                  <c:v>45988.2584</c:v>
                </c:pt>
                <c:pt idx="5177">
                  <c:v>45988.3608</c:v>
                </c:pt>
                <c:pt idx="5178">
                  <c:v>45988.4632</c:v>
                </c:pt>
                <c:pt idx="5179">
                  <c:v>45988.5656</c:v>
                </c:pt>
                <c:pt idx="5180">
                  <c:v>45988.668</c:v>
                </c:pt>
                <c:pt idx="5181">
                  <c:v>45988.7704</c:v>
                </c:pt>
                <c:pt idx="5182">
                  <c:v>45988.8728</c:v>
                </c:pt>
                <c:pt idx="5183">
                  <c:v>45988.9752</c:v>
                </c:pt>
                <c:pt idx="5184">
                  <c:v>45989.0776</c:v>
                </c:pt>
                <c:pt idx="5185">
                  <c:v>45989.18</c:v>
                </c:pt>
                <c:pt idx="5186">
                  <c:v>45989.2824</c:v>
                </c:pt>
                <c:pt idx="5187">
                  <c:v>45989.3848</c:v>
                </c:pt>
                <c:pt idx="5188">
                  <c:v>45989.4872</c:v>
                </c:pt>
                <c:pt idx="5189">
                  <c:v>45989.5896</c:v>
                </c:pt>
                <c:pt idx="5190">
                  <c:v>45989.692</c:v>
                </c:pt>
                <c:pt idx="5191">
                  <c:v>45989.7944</c:v>
                </c:pt>
                <c:pt idx="5192">
                  <c:v>45989.8968</c:v>
                </c:pt>
                <c:pt idx="5193">
                  <c:v>45989.9992</c:v>
                </c:pt>
                <c:pt idx="5194">
                  <c:v>45990.1016</c:v>
                </c:pt>
                <c:pt idx="5195">
                  <c:v>45990.204</c:v>
                </c:pt>
                <c:pt idx="5196">
                  <c:v>45990.3064</c:v>
                </c:pt>
                <c:pt idx="5197">
                  <c:v>45990.4088</c:v>
                </c:pt>
                <c:pt idx="5198">
                  <c:v>45990.5112</c:v>
                </c:pt>
                <c:pt idx="5199">
                  <c:v>45990.6136</c:v>
                </c:pt>
                <c:pt idx="5200">
                  <c:v>45990.716</c:v>
                </c:pt>
                <c:pt idx="5201">
                  <c:v>45990.8184</c:v>
                </c:pt>
                <c:pt idx="5202">
                  <c:v>45990.9208</c:v>
                </c:pt>
                <c:pt idx="5203">
                  <c:v>45991.0232</c:v>
                </c:pt>
                <c:pt idx="5204">
                  <c:v>45991.1256</c:v>
                </c:pt>
                <c:pt idx="5205">
                  <c:v>45991.228</c:v>
                </c:pt>
                <c:pt idx="5206">
                  <c:v>45991.3304</c:v>
                </c:pt>
                <c:pt idx="5207">
                  <c:v>45991.4328</c:v>
                </c:pt>
                <c:pt idx="5208">
                  <c:v>45991.5352</c:v>
                </c:pt>
                <c:pt idx="5209">
                  <c:v>45991.6376</c:v>
                </c:pt>
                <c:pt idx="5210">
                  <c:v>45991.74</c:v>
                </c:pt>
                <c:pt idx="5211">
                  <c:v>45991.8424</c:v>
                </c:pt>
                <c:pt idx="5212">
                  <c:v>45991.9448</c:v>
                </c:pt>
                <c:pt idx="5213">
                  <c:v>45992.0472</c:v>
                </c:pt>
                <c:pt idx="5214">
                  <c:v>45992.1496</c:v>
                </c:pt>
                <c:pt idx="5215">
                  <c:v>45992.252</c:v>
                </c:pt>
                <c:pt idx="5216">
                  <c:v>45992.3544</c:v>
                </c:pt>
                <c:pt idx="5217">
                  <c:v>45992.4568</c:v>
                </c:pt>
                <c:pt idx="5218">
                  <c:v>45992.5592</c:v>
                </c:pt>
                <c:pt idx="5219">
                  <c:v>45992.6616</c:v>
                </c:pt>
                <c:pt idx="5220">
                  <c:v>45992.764</c:v>
                </c:pt>
                <c:pt idx="5221">
                  <c:v>45992.8664</c:v>
                </c:pt>
                <c:pt idx="5222">
                  <c:v>45992.9688</c:v>
                </c:pt>
                <c:pt idx="5223">
                  <c:v>45993.0712</c:v>
                </c:pt>
                <c:pt idx="5224">
                  <c:v>45993.1736</c:v>
                </c:pt>
                <c:pt idx="5225">
                  <c:v>45993.276</c:v>
                </c:pt>
                <c:pt idx="5226">
                  <c:v>45993.3784</c:v>
                </c:pt>
                <c:pt idx="5227">
                  <c:v>45993.4808</c:v>
                </c:pt>
                <c:pt idx="5228">
                  <c:v>45993.5832</c:v>
                </c:pt>
                <c:pt idx="5229">
                  <c:v>45993.6856</c:v>
                </c:pt>
                <c:pt idx="5230">
                  <c:v>45993.788</c:v>
                </c:pt>
                <c:pt idx="5231">
                  <c:v>45993.8904</c:v>
                </c:pt>
                <c:pt idx="5232">
                  <c:v>45993.9928</c:v>
                </c:pt>
                <c:pt idx="5233">
                  <c:v>45994.0952</c:v>
                </c:pt>
                <c:pt idx="5234">
                  <c:v>45994.1976</c:v>
                </c:pt>
                <c:pt idx="5235">
                  <c:v>45994.3</c:v>
                </c:pt>
                <c:pt idx="5236">
                  <c:v>45994.4024</c:v>
                </c:pt>
                <c:pt idx="5237">
                  <c:v>45994.5048</c:v>
                </c:pt>
                <c:pt idx="5238">
                  <c:v>45994.6072</c:v>
                </c:pt>
                <c:pt idx="5239">
                  <c:v>45994.7096</c:v>
                </c:pt>
                <c:pt idx="5240">
                  <c:v>45994.812</c:v>
                </c:pt>
                <c:pt idx="5241">
                  <c:v>45994.9144</c:v>
                </c:pt>
                <c:pt idx="5242">
                  <c:v>45995.0168</c:v>
                </c:pt>
                <c:pt idx="5243">
                  <c:v>45995.1192</c:v>
                </c:pt>
                <c:pt idx="5244">
                  <c:v>45995.22159999999</c:v>
                </c:pt>
                <c:pt idx="5245">
                  <c:v>45995.324</c:v>
                </c:pt>
                <c:pt idx="5246">
                  <c:v>45995.4264</c:v>
                </c:pt>
                <c:pt idx="5247">
                  <c:v>45995.5288</c:v>
                </c:pt>
                <c:pt idx="5248">
                  <c:v>45995.6312</c:v>
                </c:pt>
                <c:pt idx="5249">
                  <c:v>45995.7336</c:v>
                </c:pt>
                <c:pt idx="5250">
                  <c:v>45995.836</c:v>
                </c:pt>
                <c:pt idx="5251">
                  <c:v>45995.9384</c:v>
                </c:pt>
                <c:pt idx="5252">
                  <c:v>45996.0408</c:v>
                </c:pt>
                <c:pt idx="5253">
                  <c:v>45996.1432</c:v>
                </c:pt>
                <c:pt idx="5254">
                  <c:v>45996.2456</c:v>
                </c:pt>
                <c:pt idx="5255">
                  <c:v>45996.348</c:v>
                </c:pt>
                <c:pt idx="5256">
                  <c:v>45996.4504</c:v>
                </c:pt>
                <c:pt idx="5257">
                  <c:v>45996.5528</c:v>
                </c:pt>
                <c:pt idx="5258">
                  <c:v>45996.6552</c:v>
                </c:pt>
                <c:pt idx="5259">
                  <c:v>45996.7576</c:v>
                </c:pt>
                <c:pt idx="5260">
                  <c:v>45996.86</c:v>
                </c:pt>
                <c:pt idx="5261">
                  <c:v>45996.9624</c:v>
                </c:pt>
                <c:pt idx="5262">
                  <c:v>45997.0648</c:v>
                </c:pt>
                <c:pt idx="5263">
                  <c:v>45997.1672</c:v>
                </c:pt>
                <c:pt idx="5264">
                  <c:v>45997.2696</c:v>
                </c:pt>
                <c:pt idx="5265">
                  <c:v>45997.372</c:v>
                </c:pt>
                <c:pt idx="5266">
                  <c:v>45997.4744</c:v>
                </c:pt>
                <c:pt idx="5267">
                  <c:v>45997.5768</c:v>
                </c:pt>
                <c:pt idx="5268">
                  <c:v>45997.6792</c:v>
                </c:pt>
                <c:pt idx="5269">
                  <c:v>45997.7816</c:v>
                </c:pt>
                <c:pt idx="5270">
                  <c:v>45997.884</c:v>
                </c:pt>
                <c:pt idx="5271">
                  <c:v>45997.9864</c:v>
                </c:pt>
                <c:pt idx="5272">
                  <c:v>45998.0888</c:v>
                </c:pt>
                <c:pt idx="5273">
                  <c:v>45998.19119999999</c:v>
                </c:pt>
                <c:pt idx="5274">
                  <c:v>45998.29359999999</c:v>
                </c:pt>
                <c:pt idx="5275">
                  <c:v>45998.396</c:v>
                </c:pt>
                <c:pt idx="5276">
                  <c:v>45998.4984</c:v>
                </c:pt>
                <c:pt idx="5277">
                  <c:v>45998.6008</c:v>
                </c:pt>
                <c:pt idx="5278">
                  <c:v>45998.7032</c:v>
                </c:pt>
                <c:pt idx="5279">
                  <c:v>45998.8056</c:v>
                </c:pt>
                <c:pt idx="5280">
                  <c:v>45998.908</c:v>
                </c:pt>
                <c:pt idx="5281">
                  <c:v>45999.0104</c:v>
                </c:pt>
                <c:pt idx="5282">
                  <c:v>45999.1128</c:v>
                </c:pt>
                <c:pt idx="5283">
                  <c:v>45999.2152</c:v>
                </c:pt>
                <c:pt idx="5284">
                  <c:v>45999.3176</c:v>
                </c:pt>
                <c:pt idx="5285">
                  <c:v>45999.42</c:v>
                </c:pt>
                <c:pt idx="5286">
                  <c:v>45999.5224</c:v>
                </c:pt>
                <c:pt idx="5287">
                  <c:v>45999.6248</c:v>
                </c:pt>
                <c:pt idx="5288">
                  <c:v>45999.72719999999</c:v>
                </c:pt>
                <c:pt idx="5289">
                  <c:v>45999.8296</c:v>
                </c:pt>
                <c:pt idx="5290">
                  <c:v>45999.932</c:v>
                </c:pt>
                <c:pt idx="5291">
                  <c:v>46000.0344</c:v>
                </c:pt>
                <c:pt idx="5292">
                  <c:v>46000.1368</c:v>
                </c:pt>
                <c:pt idx="5293">
                  <c:v>46000.2392</c:v>
                </c:pt>
                <c:pt idx="5294">
                  <c:v>46000.3416</c:v>
                </c:pt>
                <c:pt idx="5295">
                  <c:v>46000.444</c:v>
                </c:pt>
                <c:pt idx="5296">
                  <c:v>46000.5464</c:v>
                </c:pt>
                <c:pt idx="5297">
                  <c:v>46000.6488</c:v>
                </c:pt>
                <c:pt idx="5298">
                  <c:v>46000.7512</c:v>
                </c:pt>
                <c:pt idx="5299">
                  <c:v>46000.8536</c:v>
                </c:pt>
                <c:pt idx="5300">
                  <c:v>46000.956</c:v>
                </c:pt>
                <c:pt idx="5301">
                  <c:v>46001.0584</c:v>
                </c:pt>
                <c:pt idx="5302">
                  <c:v>46001.1608</c:v>
                </c:pt>
                <c:pt idx="5303">
                  <c:v>46001.26319999999</c:v>
                </c:pt>
                <c:pt idx="5304">
                  <c:v>46001.3656</c:v>
                </c:pt>
                <c:pt idx="5305">
                  <c:v>46001.468</c:v>
                </c:pt>
                <c:pt idx="5306">
                  <c:v>46001.5704</c:v>
                </c:pt>
                <c:pt idx="5307">
                  <c:v>46001.6728</c:v>
                </c:pt>
                <c:pt idx="5308">
                  <c:v>46001.7752</c:v>
                </c:pt>
                <c:pt idx="5309">
                  <c:v>46001.8776</c:v>
                </c:pt>
                <c:pt idx="5310">
                  <c:v>46001.98</c:v>
                </c:pt>
                <c:pt idx="5311">
                  <c:v>46002.0824</c:v>
                </c:pt>
                <c:pt idx="5312">
                  <c:v>46002.1848</c:v>
                </c:pt>
                <c:pt idx="5313">
                  <c:v>46002.2872</c:v>
                </c:pt>
                <c:pt idx="5314">
                  <c:v>46002.3896</c:v>
                </c:pt>
                <c:pt idx="5315">
                  <c:v>46002.492</c:v>
                </c:pt>
                <c:pt idx="5316">
                  <c:v>46002.5944</c:v>
                </c:pt>
                <c:pt idx="5317">
                  <c:v>46002.6968</c:v>
                </c:pt>
                <c:pt idx="5318">
                  <c:v>46002.79919999999</c:v>
                </c:pt>
                <c:pt idx="5319">
                  <c:v>46002.9016</c:v>
                </c:pt>
                <c:pt idx="5320">
                  <c:v>46003.004</c:v>
                </c:pt>
                <c:pt idx="5321">
                  <c:v>46003.1064</c:v>
                </c:pt>
                <c:pt idx="5322">
                  <c:v>46003.2088</c:v>
                </c:pt>
                <c:pt idx="5323">
                  <c:v>46003.3112</c:v>
                </c:pt>
                <c:pt idx="5324">
                  <c:v>46003.4136</c:v>
                </c:pt>
                <c:pt idx="5325">
                  <c:v>46003.516</c:v>
                </c:pt>
                <c:pt idx="5326">
                  <c:v>46003.6184</c:v>
                </c:pt>
                <c:pt idx="5327">
                  <c:v>46003.7208</c:v>
                </c:pt>
                <c:pt idx="5328">
                  <c:v>46003.8232</c:v>
                </c:pt>
                <c:pt idx="5329">
                  <c:v>46003.9256</c:v>
                </c:pt>
                <c:pt idx="5330">
                  <c:v>46004.028</c:v>
                </c:pt>
                <c:pt idx="5331">
                  <c:v>46004.1304</c:v>
                </c:pt>
                <c:pt idx="5332">
                  <c:v>46004.2328</c:v>
                </c:pt>
                <c:pt idx="5333">
                  <c:v>46004.3352</c:v>
                </c:pt>
                <c:pt idx="5334">
                  <c:v>46004.4376</c:v>
                </c:pt>
                <c:pt idx="5335">
                  <c:v>46004.54</c:v>
                </c:pt>
                <c:pt idx="5336">
                  <c:v>46004.6424</c:v>
                </c:pt>
                <c:pt idx="5337">
                  <c:v>46004.7448</c:v>
                </c:pt>
                <c:pt idx="5338">
                  <c:v>46004.8472</c:v>
                </c:pt>
                <c:pt idx="5339">
                  <c:v>46004.9496</c:v>
                </c:pt>
                <c:pt idx="5340">
                  <c:v>46005.052</c:v>
                </c:pt>
                <c:pt idx="5341">
                  <c:v>46005.1544</c:v>
                </c:pt>
                <c:pt idx="5342">
                  <c:v>46005.2568</c:v>
                </c:pt>
                <c:pt idx="5343">
                  <c:v>46005.3592</c:v>
                </c:pt>
                <c:pt idx="5344">
                  <c:v>46005.4616</c:v>
                </c:pt>
                <c:pt idx="5345">
                  <c:v>46005.564</c:v>
                </c:pt>
                <c:pt idx="5346">
                  <c:v>46005.6664</c:v>
                </c:pt>
                <c:pt idx="5347">
                  <c:v>46005.7688</c:v>
                </c:pt>
                <c:pt idx="5348">
                  <c:v>46005.8712</c:v>
                </c:pt>
                <c:pt idx="5349">
                  <c:v>46005.9736</c:v>
                </c:pt>
                <c:pt idx="5350">
                  <c:v>46006.076</c:v>
                </c:pt>
                <c:pt idx="5351">
                  <c:v>46006.1784</c:v>
                </c:pt>
                <c:pt idx="5352">
                  <c:v>46006.2808</c:v>
                </c:pt>
                <c:pt idx="5353">
                  <c:v>46006.3832</c:v>
                </c:pt>
                <c:pt idx="5354">
                  <c:v>46006.4856</c:v>
                </c:pt>
                <c:pt idx="5355">
                  <c:v>46006.588</c:v>
                </c:pt>
                <c:pt idx="5356">
                  <c:v>46006.6904</c:v>
                </c:pt>
                <c:pt idx="5357">
                  <c:v>46006.7928</c:v>
                </c:pt>
                <c:pt idx="5358">
                  <c:v>46006.8952</c:v>
                </c:pt>
                <c:pt idx="5359">
                  <c:v>46006.9976</c:v>
                </c:pt>
                <c:pt idx="5360">
                  <c:v>46007.1</c:v>
                </c:pt>
                <c:pt idx="5361">
                  <c:v>46007.2024</c:v>
                </c:pt>
                <c:pt idx="5362">
                  <c:v>46007.3048</c:v>
                </c:pt>
                <c:pt idx="5363">
                  <c:v>46007.4072</c:v>
                </c:pt>
                <c:pt idx="5364">
                  <c:v>46007.5096</c:v>
                </c:pt>
                <c:pt idx="5365">
                  <c:v>46007.612</c:v>
                </c:pt>
                <c:pt idx="5366">
                  <c:v>46007.7144</c:v>
                </c:pt>
                <c:pt idx="5367">
                  <c:v>46007.8168</c:v>
                </c:pt>
                <c:pt idx="5368">
                  <c:v>46007.9192</c:v>
                </c:pt>
                <c:pt idx="5369">
                  <c:v>46008.0216</c:v>
                </c:pt>
                <c:pt idx="5370">
                  <c:v>46008.124</c:v>
                </c:pt>
                <c:pt idx="5371">
                  <c:v>46008.2264</c:v>
                </c:pt>
                <c:pt idx="5372">
                  <c:v>46008.3288</c:v>
                </c:pt>
                <c:pt idx="5373">
                  <c:v>46008.4312</c:v>
                </c:pt>
                <c:pt idx="5374">
                  <c:v>46008.5336</c:v>
                </c:pt>
                <c:pt idx="5375">
                  <c:v>46008.636</c:v>
                </c:pt>
                <c:pt idx="5376">
                  <c:v>46008.7384</c:v>
                </c:pt>
                <c:pt idx="5377">
                  <c:v>46008.8408</c:v>
                </c:pt>
                <c:pt idx="5378">
                  <c:v>46008.9432</c:v>
                </c:pt>
                <c:pt idx="5379">
                  <c:v>46009.0456</c:v>
                </c:pt>
                <c:pt idx="5380">
                  <c:v>46009.148</c:v>
                </c:pt>
                <c:pt idx="5381">
                  <c:v>46009.2504</c:v>
                </c:pt>
                <c:pt idx="5382">
                  <c:v>46009.3528</c:v>
                </c:pt>
                <c:pt idx="5383">
                  <c:v>46009.4552</c:v>
                </c:pt>
                <c:pt idx="5384">
                  <c:v>46009.5576</c:v>
                </c:pt>
                <c:pt idx="5385">
                  <c:v>46009.66</c:v>
                </c:pt>
                <c:pt idx="5386">
                  <c:v>46009.7624</c:v>
                </c:pt>
                <c:pt idx="5387">
                  <c:v>46009.8648</c:v>
                </c:pt>
                <c:pt idx="5388">
                  <c:v>46009.9672</c:v>
                </c:pt>
                <c:pt idx="5389">
                  <c:v>46010.0696</c:v>
                </c:pt>
                <c:pt idx="5390">
                  <c:v>46010.172</c:v>
                </c:pt>
                <c:pt idx="5391">
                  <c:v>46010.2744</c:v>
                </c:pt>
                <c:pt idx="5392">
                  <c:v>46010.3768</c:v>
                </c:pt>
                <c:pt idx="5393">
                  <c:v>46010.4792</c:v>
                </c:pt>
                <c:pt idx="5394">
                  <c:v>46010.5816</c:v>
                </c:pt>
                <c:pt idx="5395">
                  <c:v>46010.684</c:v>
                </c:pt>
                <c:pt idx="5396">
                  <c:v>46010.7864</c:v>
                </c:pt>
                <c:pt idx="5397">
                  <c:v>46010.8888</c:v>
                </c:pt>
                <c:pt idx="5398">
                  <c:v>46010.9912</c:v>
                </c:pt>
                <c:pt idx="5399">
                  <c:v>46011.0936</c:v>
                </c:pt>
                <c:pt idx="5400">
                  <c:v>46011.196</c:v>
                </c:pt>
                <c:pt idx="5401">
                  <c:v>46011.2984</c:v>
                </c:pt>
                <c:pt idx="5402">
                  <c:v>46011.4008</c:v>
                </c:pt>
                <c:pt idx="5403">
                  <c:v>46011.5032</c:v>
                </c:pt>
                <c:pt idx="5404">
                  <c:v>46011.6056</c:v>
                </c:pt>
                <c:pt idx="5405">
                  <c:v>46011.708</c:v>
                </c:pt>
                <c:pt idx="5406">
                  <c:v>46011.8104</c:v>
                </c:pt>
                <c:pt idx="5407">
                  <c:v>46011.9128</c:v>
                </c:pt>
                <c:pt idx="5408">
                  <c:v>46012.0152</c:v>
                </c:pt>
                <c:pt idx="5409">
                  <c:v>46012.1176</c:v>
                </c:pt>
                <c:pt idx="5410">
                  <c:v>46012.22</c:v>
                </c:pt>
                <c:pt idx="5411">
                  <c:v>46012.3224</c:v>
                </c:pt>
                <c:pt idx="5412">
                  <c:v>46012.4248</c:v>
                </c:pt>
                <c:pt idx="5413">
                  <c:v>46012.5272</c:v>
                </c:pt>
                <c:pt idx="5414">
                  <c:v>46012.6296</c:v>
                </c:pt>
                <c:pt idx="5415">
                  <c:v>46012.732</c:v>
                </c:pt>
                <c:pt idx="5416">
                  <c:v>46012.8344</c:v>
                </c:pt>
                <c:pt idx="5417">
                  <c:v>46012.9368</c:v>
                </c:pt>
                <c:pt idx="5418">
                  <c:v>46013.0392</c:v>
                </c:pt>
                <c:pt idx="5419">
                  <c:v>46013.1416</c:v>
                </c:pt>
                <c:pt idx="5420">
                  <c:v>46013.244</c:v>
                </c:pt>
                <c:pt idx="5421">
                  <c:v>46013.3464</c:v>
                </c:pt>
                <c:pt idx="5422">
                  <c:v>46013.4488</c:v>
                </c:pt>
                <c:pt idx="5423">
                  <c:v>46013.5512</c:v>
                </c:pt>
                <c:pt idx="5424">
                  <c:v>46013.6536</c:v>
                </c:pt>
                <c:pt idx="5425">
                  <c:v>46013.756</c:v>
                </c:pt>
                <c:pt idx="5426">
                  <c:v>46013.8584</c:v>
                </c:pt>
                <c:pt idx="5427">
                  <c:v>46013.9608</c:v>
                </c:pt>
                <c:pt idx="5428">
                  <c:v>46014.0632</c:v>
                </c:pt>
                <c:pt idx="5429">
                  <c:v>46014.1656</c:v>
                </c:pt>
                <c:pt idx="5430">
                  <c:v>46014.268</c:v>
                </c:pt>
                <c:pt idx="5431">
                  <c:v>46014.3704</c:v>
                </c:pt>
                <c:pt idx="5432">
                  <c:v>46014.4728</c:v>
                </c:pt>
                <c:pt idx="5433">
                  <c:v>46014.5752</c:v>
                </c:pt>
                <c:pt idx="5434">
                  <c:v>46014.6776</c:v>
                </c:pt>
                <c:pt idx="5435">
                  <c:v>46014.78</c:v>
                </c:pt>
                <c:pt idx="5436">
                  <c:v>46014.8824</c:v>
                </c:pt>
                <c:pt idx="5437">
                  <c:v>46014.9848</c:v>
                </c:pt>
                <c:pt idx="5438">
                  <c:v>46015.0872</c:v>
                </c:pt>
                <c:pt idx="5439">
                  <c:v>46015.1896</c:v>
                </c:pt>
                <c:pt idx="5440">
                  <c:v>46015.29199999999</c:v>
                </c:pt>
                <c:pt idx="5441">
                  <c:v>46015.3944</c:v>
                </c:pt>
                <c:pt idx="5442">
                  <c:v>46015.4968</c:v>
                </c:pt>
                <c:pt idx="5443">
                  <c:v>46015.5992</c:v>
                </c:pt>
                <c:pt idx="5444">
                  <c:v>46015.7016</c:v>
                </c:pt>
                <c:pt idx="5445">
                  <c:v>46015.804</c:v>
                </c:pt>
                <c:pt idx="5446">
                  <c:v>46015.9064</c:v>
                </c:pt>
                <c:pt idx="5447">
                  <c:v>46016.0088</c:v>
                </c:pt>
                <c:pt idx="5448">
                  <c:v>46016.1112</c:v>
                </c:pt>
                <c:pt idx="5449">
                  <c:v>46016.2136</c:v>
                </c:pt>
                <c:pt idx="5450">
                  <c:v>46016.316</c:v>
                </c:pt>
                <c:pt idx="5451">
                  <c:v>46016.4184</c:v>
                </c:pt>
                <c:pt idx="5452">
                  <c:v>46016.5208</c:v>
                </c:pt>
                <c:pt idx="5453">
                  <c:v>46016.62319999999</c:v>
                </c:pt>
                <c:pt idx="5454">
                  <c:v>46016.7256</c:v>
                </c:pt>
                <c:pt idx="5455">
                  <c:v>46016.828</c:v>
                </c:pt>
                <c:pt idx="5456">
                  <c:v>46016.9304</c:v>
                </c:pt>
                <c:pt idx="5457">
                  <c:v>46017.0328</c:v>
                </c:pt>
                <c:pt idx="5458">
                  <c:v>46017.1352</c:v>
                </c:pt>
                <c:pt idx="5459">
                  <c:v>46017.2376</c:v>
                </c:pt>
                <c:pt idx="5460">
                  <c:v>46017.34</c:v>
                </c:pt>
                <c:pt idx="5461">
                  <c:v>46017.4424</c:v>
                </c:pt>
                <c:pt idx="5462">
                  <c:v>46017.5448</c:v>
                </c:pt>
                <c:pt idx="5463">
                  <c:v>46017.6472</c:v>
                </c:pt>
                <c:pt idx="5464">
                  <c:v>46017.7496</c:v>
                </c:pt>
                <c:pt idx="5465">
                  <c:v>46017.852</c:v>
                </c:pt>
                <c:pt idx="5466">
                  <c:v>46017.9544</c:v>
                </c:pt>
                <c:pt idx="5467">
                  <c:v>46018.0568</c:v>
                </c:pt>
                <c:pt idx="5468">
                  <c:v>46018.1592</c:v>
                </c:pt>
                <c:pt idx="5469">
                  <c:v>46018.2616</c:v>
                </c:pt>
                <c:pt idx="5470">
                  <c:v>46018.364</c:v>
                </c:pt>
                <c:pt idx="5471">
                  <c:v>46018.4664</c:v>
                </c:pt>
                <c:pt idx="5472">
                  <c:v>46018.5688</c:v>
                </c:pt>
                <c:pt idx="5473">
                  <c:v>46018.6712</c:v>
                </c:pt>
                <c:pt idx="5474">
                  <c:v>46018.7736</c:v>
                </c:pt>
                <c:pt idx="5475">
                  <c:v>46018.876</c:v>
                </c:pt>
                <c:pt idx="5476">
                  <c:v>46018.9784</c:v>
                </c:pt>
                <c:pt idx="5477">
                  <c:v>46019.0808</c:v>
                </c:pt>
                <c:pt idx="5478">
                  <c:v>46019.1832</c:v>
                </c:pt>
                <c:pt idx="5479">
                  <c:v>46019.2856</c:v>
                </c:pt>
                <c:pt idx="5480">
                  <c:v>46019.388</c:v>
                </c:pt>
                <c:pt idx="5481">
                  <c:v>46019.4904</c:v>
                </c:pt>
                <c:pt idx="5482">
                  <c:v>46019.5928</c:v>
                </c:pt>
                <c:pt idx="5483">
                  <c:v>46019.69519999999</c:v>
                </c:pt>
                <c:pt idx="5484">
                  <c:v>46019.7976</c:v>
                </c:pt>
                <c:pt idx="5485">
                  <c:v>46019.9</c:v>
                </c:pt>
                <c:pt idx="5486">
                  <c:v>46020.0024</c:v>
                </c:pt>
                <c:pt idx="5487">
                  <c:v>46020.1048</c:v>
                </c:pt>
                <c:pt idx="5488">
                  <c:v>46020.2072</c:v>
                </c:pt>
                <c:pt idx="5489">
                  <c:v>46020.3096</c:v>
                </c:pt>
                <c:pt idx="5490">
                  <c:v>46020.412</c:v>
                </c:pt>
                <c:pt idx="5491">
                  <c:v>46020.5144</c:v>
                </c:pt>
                <c:pt idx="5492">
                  <c:v>46020.6168</c:v>
                </c:pt>
                <c:pt idx="5493">
                  <c:v>46020.7192</c:v>
                </c:pt>
                <c:pt idx="5494">
                  <c:v>46020.8216</c:v>
                </c:pt>
                <c:pt idx="5495">
                  <c:v>46020.924</c:v>
                </c:pt>
                <c:pt idx="5496">
                  <c:v>46021.0264</c:v>
                </c:pt>
                <c:pt idx="5497">
                  <c:v>46021.1288</c:v>
                </c:pt>
                <c:pt idx="5498">
                  <c:v>46021.23119999999</c:v>
                </c:pt>
                <c:pt idx="5499">
                  <c:v>46021.3336</c:v>
                </c:pt>
                <c:pt idx="5500">
                  <c:v>46021.436</c:v>
                </c:pt>
                <c:pt idx="5501">
                  <c:v>46021.5384</c:v>
                </c:pt>
                <c:pt idx="5502">
                  <c:v>46021.6408</c:v>
                </c:pt>
                <c:pt idx="5503">
                  <c:v>46021.7432</c:v>
                </c:pt>
                <c:pt idx="5504">
                  <c:v>46021.8456</c:v>
                </c:pt>
                <c:pt idx="5505">
                  <c:v>46021.948</c:v>
                </c:pt>
                <c:pt idx="5506">
                  <c:v>46022.0504</c:v>
                </c:pt>
                <c:pt idx="5507">
                  <c:v>46022.1528</c:v>
                </c:pt>
                <c:pt idx="5508">
                  <c:v>46022.2552</c:v>
                </c:pt>
                <c:pt idx="5509">
                  <c:v>46022.3576</c:v>
                </c:pt>
                <c:pt idx="5510">
                  <c:v>46022.46</c:v>
                </c:pt>
                <c:pt idx="5511">
                  <c:v>46022.5624</c:v>
                </c:pt>
                <c:pt idx="5512">
                  <c:v>46022.6648</c:v>
                </c:pt>
                <c:pt idx="5513">
                  <c:v>46022.76719999999</c:v>
                </c:pt>
                <c:pt idx="5514">
                  <c:v>46022.8696</c:v>
                </c:pt>
                <c:pt idx="5515">
                  <c:v>46022.972</c:v>
                </c:pt>
                <c:pt idx="5516">
                  <c:v>46023.0744</c:v>
                </c:pt>
                <c:pt idx="5517">
                  <c:v>46023.1768</c:v>
                </c:pt>
                <c:pt idx="5518">
                  <c:v>46023.2792</c:v>
                </c:pt>
                <c:pt idx="5519">
                  <c:v>46023.3816</c:v>
                </c:pt>
                <c:pt idx="5520">
                  <c:v>46023.484</c:v>
                </c:pt>
                <c:pt idx="5521">
                  <c:v>46023.5864</c:v>
                </c:pt>
                <c:pt idx="5522">
                  <c:v>46023.6888</c:v>
                </c:pt>
                <c:pt idx="5523">
                  <c:v>46023.79119999999</c:v>
                </c:pt>
                <c:pt idx="5524">
                  <c:v>46023.8936</c:v>
                </c:pt>
                <c:pt idx="5525">
                  <c:v>46023.996</c:v>
                </c:pt>
                <c:pt idx="5526">
                  <c:v>46024.0984</c:v>
                </c:pt>
                <c:pt idx="5527">
                  <c:v>46024.2008</c:v>
                </c:pt>
                <c:pt idx="5528">
                  <c:v>46024.3032</c:v>
                </c:pt>
                <c:pt idx="5529">
                  <c:v>46024.4056</c:v>
                </c:pt>
                <c:pt idx="5530">
                  <c:v>46024.508</c:v>
                </c:pt>
                <c:pt idx="5531">
                  <c:v>46024.6104</c:v>
                </c:pt>
                <c:pt idx="5532">
                  <c:v>46024.7128</c:v>
                </c:pt>
                <c:pt idx="5533">
                  <c:v>46024.8152</c:v>
                </c:pt>
                <c:pt idx="5534">
                  <c:v>46024.9176</c:v>
                </c:pt>
                <c:pt idx="5535">
                  <c:v>46025.02</c:v>
                </c:pt>
                <c:pt idx="5536">
                  <c:v>46025.1224</c:v>
                </c:pt>
                <c:pt idx="5537">
                  <c:v>46025.2248</c:v>
                </c:pt>
                <c:pt idx="5538">
                  <c:v>46025.3272</c:v>
                </c:pt>
                <c:pt idx="5539">
                  <c:v>46025.4296</c:v>
                </c:pt>
                <c:pt idx="5540">
                  <c:v>46025.532</c:v>
                </c:pt>
                <c:pt idx="5541">
                  <c:v>46025.6344</c:v>
                </c:pt>
                <c:pt idx="5542">
                  <c:v>46025.7368</c:v>
                </c:pt>
                <c:pt idx="5543">
                  <c:v>46025.8392</c:v>
                </c:pt>
                <c:pt idx="5544">
                  <c:v>46025.9416</c:v>
                </c:pt>
                <c:pt idx="5545">
                  <c:v>46026.044</c:v>
                </c:pt>
                <c:pt idx="5546">
                  <c:v>46026.1464</c:v>
                </c:pt>
                <c:pt idx="5547">
                  <c:v>46026.2488</c:v>
                </c:pt>
                <c:pt idx="5548">
                  <c:v>46026.3512</c:v>
                </c:pt>
                <c:pt idx="5549">
                  <c:v>46026.4536</c:v>
                </c:pt>
                <c:pt idx="5550">
                  <c:v>46026.556</c:v>
                </c:pt>
                <c:pt idx="5551">
                  <c:v>46026.6584</c:v>
                </c:pt>
                <c:pt idx="5552">
                  <c:v>46026.7608</c:v>
                </c:pt>
                <c:pt idx="5553">
                  <c:v>46026.8632</c:v>
                </c:pt>
                <c:pt idx="5554">
                  <c:v>46026.9656</c:v>
                </c:pt>
                <c:pt idx="5555">
                  <c:v>46027.068</c:v>
                </c:pt>
                <c:pt idx="5556">
                  <c:v>46027.1704</c:v>
                </c:pt>
                <c:pt idx="5557">
                  <c:v>46027.2728</c:v>
                </c:pt>
                <c:pt idx="5558">
                  <c:v>46027.3752</c:v>
                </c:pt>
                <c:pt idx="5559">
                  <c:v>46027.4776</c:v>
                </c:pt>
                <c:pt idx="5560">
                  <c:v>46027.58</c:v>
                </c:pt>
                <c:pt idx="5561">
                  <c:v>46027.6824</c:v>
                </c:pt>
                <c:pt idx="5562">
                  <c:v>46027.7848</c:v>
                </c:pt>
                <c:pt idx="5563">
                  <c:v>46027.8872</c:v>
                </c:pt>
                <c:pt idx="5564">
                  <c:v>46027.9896</c:v>
                </c:pt>
                <c:pt idx="5565">
                  <c:v>46028.092</c:v>
                </c:pt>
                <c:pt idx="5566">
                  <c:v>46028.1944</c:v>
                </c:pt>
                <c:pt idx="5567">
                  <c:v>46028.2968</c:v>
                </c:pt>
                <c:pt idx="5568">
                  <c:v>46028.3992</c:v>
                </c:pt>
                <c:pt idx="5569">
                  <c:v>46028.5016</c:v>
                </c:pt>
                <c:pt idx="5570">
                  <c:v>46028.604</c:v>
                </c:pt>
                <c:pt idx="5571">
                  <c:v>46028.7064</c:v>
                </c:pt>
                <c:pt idx="5572">
                  <c:v>46028.8088</c:v>
                </c:pt>
                <c:pt idx="5573">
                  <c:v>46028.9112</c:v>
                </c:pt>
                <c:pt idx="5574">
                  <c:v>46029.0136</c:v>
                </c:pt>
                <c:pt idx="5575">
                  <c:v>46029.116</c:v>
                </c:pt>
                <c:pt idx="5576">
                  <c:v>46029.2184</c:v>
                </c:pt>
                <c:pt idx="5577">
                  <c:v>46029.3208</c:v>
                </c:pt>
                <c:pt idx="5578">
                  <c:v>46029.4232</c:v>
                </c:pt>
                <c:pt idx="5579">
                  <c:v>46029.5256</c:v>
                </c:pt>
                <c:pt idx="5580">
                  <c:v>46029.628</c:v>
                </c:pt>
                <c:pt idx="5581">
                  <c:v>46029.7304</c:v>
                </c:pt>
                <c:pt idx="5582">
                  <c:v>46029.8328</c:v>
                </c:pt>
                <c:pt idx="5583">
                  <c:v>46029.9352</c:v>
                </c:pt>
                <c:pt idx="5584">
                  <c:v>46030.0376</c:v>
                </c:pt>
                <c:pt idx="5585">
                  <c:v>46030.14</c:v>
                </c:pt>
                <c:pt idx="5586">
                  <c:v>46030.2424</c:v>
                </c:pt>
                <c:pt idx="5587">
                  <c:v>46030.3448</c:v>
                </c:pt>
                <c:pt idx="5588">
                  <c:v>46030.4472</c:v>
                </c:pt>
                <c:pt idx="5589">
                  <c:v>46030.5496</c:v>
                </c:pt>
                <c:pt idx="5590">
                  <c:v>46030.652</c:v>
                </c:pt>
                <c:pt idx="5591">
                  <c:v>46030.7544</c:v>
                </c:pt>
                <c:pt idx="5592">
                  <c:v>46030.8568</c:v>
                </c:pt>
                <c:pt idx="5593">
                  <c:v>46030.9592</c:v>
                </c:pt>
                <c:pt idx="5594">
                  <c:v>46031.0616</c:v>
                </c:pt>
                <c:pt idx="5595">
                  <c:v>46031.164</c:v>
                </c:pt>
                <c:pt idx="5596">
                  <c:v>46031.2664</c:v>
                </c:pt>
                <c:pt idx="5597">
                  <c:v>46031.3688</c:v>
                </c:pt>
                <c:pt idx="5598">
                  <c:v>46031.4712</c:v>
                </c:pt>
                <c:pt idx="5599">
                  <c:v>46031.5736</c:v>
                </c:pt>
                <c:pt idx="5600">
                  <c:v>46031.676</c:v>
                </c:pt>
                <c:pt idx="5601">
                  <c:v>46031.7784</c:v>
                </c:pt>
                <c:pt idx="5602">
                  <c:v>46031.8808</c:v>
                </c:pt>
                <c:pt idx="5603">
                  <c:v>46031.9832</c:v>
                </c:pt>
                <c:pt idx="5604">
                  <c:v>46032.0856</c:v>
                </c:pt>
                <c:pt idx="5605">
                  <c:v>46032.188</c:v>
                </c:pt>
                <c:pt idx="5606">
                  <c:v>46032.2904</c:v>
                </c:pt>
                <c:pt idx="5607">
                  <c:v>46032.3928</c:v>
                </c:pt>
                <c:pt idx="5608">
                  <c:v>46032.4952</c:v>
                </c:pt>
                <c:pt idx="5609">
                  <c:v>46032.5976</c:v>
                </c:pt>
                <c:pt idx="5610">
                  <c:v>46032.7</c:v>
                </c:pt>
                <c:pt idx="5611">
                  <c:v>46032.8024</c:v>
                </c:pt>
                <c:pt idx="5612">
                  <c:v>46032.9048</c:v>
                </c:pt>
                <c:pt idx="5613">
                  <c:v>46033.0072</c:v>
                </c:pt>
                <c:pt idx="5614">
                  <c:v>46033.1096</c:v>
                </c:pt>
                <c:pt idx="5615">
                  <c:v>46033.212</c:v>
                </c:pt>
                <c:pt idx="5616">
                  <c:v>46033.3144</c:v>
                </c:pt>
                <c:pt idx="5617">
                  <c:v>46033.4168</c:v>
                </c:pt>
                <c:pt idx="5618">
                  <c:v>46033.5192</c:v>
                </c:pt>
                <c:pt idx="5619">
                  <c:v>46033.6216</c:v>
                </c:pt>
                <c:pt idx="5620">
                  <c:v>46033.72399999999</c:v>
                </c:pt>
                <c:pt idx="5621">
                  <c:v>46033.8264</c:v>
                </c:pt>
                <c:pt idx="5622">
                  <c:v>46033.9288</c:v>
                </c:pt>
                <c:pt idx="5623">
                  <c:v>46034.0312</c:v>
                </c:pt>
                <c:pt idx="5624">
                  <c:v>46034.1336</c:v>
                </c:pt>
                <c:pt idx="5625">
                  <c:v>46034.236</c:v>
                </c:pt>
                <c:pt idx="5626">
                  <c:v>46034.3384</c:v>
                </c:pt>
                <c:pt idx="5627">
                  <c:v>46034.4408</c:v>
                </c:pt>
                <c:pt idx="5628">
                  <c:v>46034.5432</c:v>
                </c:pt>
                <c:pt idx="5629">
                  <c:v>46034.6456</c:v>
                </c:pt>
                <c:pt idx="5630">
                  <c:v>46034.748</c:v>
                </c:pt>
                <c:pt idx="5631">
                  <c:v>46034.8504</c:v>
                </c:pt>
                <c:pt idx="5632">
                  <c:v>46034.9528</c:v>
                </c:pt>
                <c:pt idx="5633">
                  <c:v>46035.0552</c:v>
                </c:pt>
                <c:pt idx="5634">
                  <c:v>46035.1576</c:v>
                </c:pt>
                <c:pt idx="5635">
                  <c:v>46035.26</c:v>
                </c:pt>
                <c:pt idx="5636">
                  <c:v>46035.3624</c:v>
                </c:pt>
                <c:pt idx="5637">
                  <c:v>46035.4648</c:v>
                </c:pt>
                <c:pt idx="5638">
                  <c:v>46035.5672</c:v>
                </c:pt>
                <c:pt idx="5639">
                  <c:v>46035.6696</c:v>
                </c:pt>
                <c:pt idx="5640">
                  <c:v>46035.772</c:v>
                </c:pt>
                <c:pt idx="5641">
                  <c:v>46035.8744</c:v>
                </c:pt>
                <c:pt idx="5642">
                  <c:v>46035.9768</c:v>
                </c:pt>
                <c:pt idx="5643">
                  <c:v>46036.0792</c:v>
                </c:pt>
                <c:pt idx="5644">
                  <c:v>46036.1816</c:v>
                </c:pt>
                <c:pt idx="5645">
                  <c:v>46036.284</c:v>
                </c:pt>
                <c:pt idx="5646">
                  <c:v>46036.3864</c:v>
                </c:pt>
                <c:pt idx="5647">
                  <c:v>46036.4888</c:v>
                </c:pt>
                <c:pt idx="5648">
                  <c:v>46036.5912</c:v>
                </c:pt>
                <c:pt idx="5649">
                  <c:v>46036.6936</c:v>
                </c:pt>
                <c:pt idx="5650">
                  <c:v>46036.79599999999</c:v>
                </c:pt>
                <c:pt idx="5651">
                  <c:v>46036.8984</c:v>
                </c:pt>
                <c:pt idx="5652">
                  <c:v>46037.0008</c:v>
                </c:pt>
                <c:pt idx="5653">
                  <c:v>46037.1032</c:v>
                </c:pt>
                <c:pt idx="5654">
                  <c:v>46037.2056</c:v>
                </c:pt>
                <c:pt idx="5655">
                  <c:v>46037.308</c:v>
                </c:pt>
                <c:pt idx="5656">
                  <c:v>46037.4104</c:v>
                </c:pt>
                <c:pt idx="5657">
                  <c:v>46037.5128</c:v>
                </c:pt>
                <c:pt idx="5658">
                  <c:v>46037.6152</c:v>
                </c:pt>
                <c:pt idx="5659">
                  <c:v>46037.7176</c:v>
                </c:pt>
                <c:pt idx="5660">
                  <c:v>46037.82</c:v>
                </c:pt>
                <c:pt idx="5661">
                  <c:v>46037.9224</c:v>
                </c:pt>
                <c:pt idx="5662">
                  <c:v>46038.0248</c:v>
                </c:pt>
                <c:pt idx="5663">
                  <c:v>46038.1272</c:v>
                </c:pt>
                <c:pt idx="5664">
                  <c:v>46038.2296</c:v>
                </c:pt>
                <c:pt idx="5665">
                  <c:v>46038.332</c:v>
                </c:pt>
                <c:pt idx="5666">
                  <c:v>46038.4344</c:v>
                </c:pt>
                <c:pt idx="5667">
                  <c:v>46038.5368</c:v>
                </c:pt>
                <c:pt idx="5668">
                  <c:v>46038.6392</c:v>
                </c:pt>
                <c:pt idx="5669">
                  <c:v>46038.7416</c:v>
                </c:pt>
                <c:pt idx="5670">
                  <c:v>46038.844</c:v>
                </c:pt>
                <c:pt idx="5671">
                  <c:v>46038.9464</c:v>
                </c:pt>
                <c:pt idx="5672">
                  <c:v>46039.0488</c:v>
                </c:pt>
                <c:pt idx="5673">
                  <c:v>46039.1512</c:v>
                </c:pt>
                <c:pt idx="5674">
                  <c:v>46039.2536</c:v>
                </c:pt>
                <c:pt idx="5675">
                  <c:v>46039.356</c:v>
                </c:pt>
                <c:pt idx="5676">
                  <c:v>46039.4584</c:v>
                </c:pt>
                <c:pt idx="5677">
                  <c:v>46039.5608</c:v>
                </c:pt>
                <c:pt idx="5678">
                  <c:v>46039.6632</c:v>
                </c:pt>
                <c:pt idx="5679">
                  <c:v>46039.7656</c:v>
                </c:pt>
                <c:pt idx="5680">
                  <c:v>46039.868</c:v>
                </c:pt>
                <c:pt idx="5681">
                  <c:v>46039.9704</c:v>
                </c:pt>
                <c:pt idx="5682">
                  <c:v>46040.0728</c:v>
                </c:pt>
                <c:pt idx="5683">
                  <c:v>46040.1752</c:v>
                </c:pt>
                <c:pt idx="5684">
                  <c:v>46040.2776</c:v>
                </c:pt>
                <c:pt idx="5685">
                  <c:v>46040.38</c:v>
                </c:pt>
                <c:pt idx="5686">
                  <c:v>46040.4824</c:v>
                </c:pt>
                <c:pt idx="5687">
                  <c:v>46040.5848</c:v>
                </c:pt>
                <c:pt idx="5688">
                  <c:v>46040.6872</c:v>
                </c:pt>
                <c:pt idx="5689">
                  <c:v>46040.7896</c:v>
                </c:pt>
                <c:pt idx="5690">
                  <c:v>46040.892</c:v>
                </c:pt>
                <c:pt idx="5691">
                  <c:v>46040.9944</c:v>
                </c:pt>
                <c:pt idx="5692">
                  <c:v>46041.0968</c:v>
                </c:pt>
                <c:pt idx="5693">
                  <c:v>46041.1992</c:v>
                </c:pt>
                <c:pt idx="5694">
                  <c:v>46041.3016</c:v>
                </c:pt>
                <c:pt idx="5695">
                  <c:v>46041.404</c:v>
                </c:pt>
                <c:pt idx="5696">
                  <c:v>46041.5064</c:v>
                </c:pt>
                <c:pt idx="5697">
                  <c:v>46041.6088</c:v>
                </c:pt>
                <c:pt idx="5698">
                  <c:v>46041.7112</c:v>
                </c:pt>
                <c:pt idx="5699">
                  <c:v>46041.8136</c:v>
                </c:pt>
                <c:pt idx="5700">
                  <c:v>46041.916</c:v>
                </c:pt>
                <c:pt idx="5701">
                  <c:v>46042.0184</c:v>
                </c:pt>
                <c:pt idx="5702">
                  <c:v>46042.1208</c:v>
                </c:pt>
                <c:pt idx="5703">
                  <c:v>46042.22319999999</c:v>
                </c:pt>
                <c:pt idx="5704">
                  <c:v>46042.3256</c:v>
                </c:pt>
                <c:pt idx="5705">
                  <c:v>46042.428</c:v>
                </c:pt>
                <c:pt idx="5706">
                  <c:v>46042.5304</c:v>
                </c:pt>
                <c:pt idx="5707">
                  <c:v>46042.6328</c:v>
                </c:pt>
                <c:pt idx="5708">
                  <c:v>46042.7352</c:v>
                </c:pt>
                <c:pt idx="5709">
                  <c:v>46042.8376</c:v>
                </c:pt>
                <c:pt idx="5710">
                  <c:v>46042.94</c:v>
                </c:pt>
                <c:pt idx="5711">
                  <c:v>46043.0424</c:v>
                </c:pt>
                <c:pt idx="5712">
                  <c:v>46043.1448</c:v>
                </c:pt>
                <c:pt idx="5713">
                  <c:v>46043.2472</c:v>
                </c:pt>
                <c:pt idx="5714">
                  <c:v>46043.3496</c:v>
                </c:pt>
                <c:pt idx="5715">
                  <c:v>46043.452</c:v>
                </c:pt>
                <c:pt idx="5716">
                  <c:v>46043.5544</c:v>
                </c:pt>
                <c:pt idx="5717">
                  <c:v>46043.6568</c:v>
                </c:pt>
                <c:pt idx="5718">
                  <c:v>46043.7592</c:v>
                </c:pt>
                <c:pt idx="5719">
                  <c:v>46043.8616</c:v>
                </c:pt>
                <c:pt idx="5720">
                  <c:v>46043.964</c:v>
                </c:pt>
                <c:pt idx="5721">
                  <c:v>46044.0664</c:v>
                </c:pt>
                <c:pt idx="5722">
                  <c:v>46044.1688</c:v>
                </c:pt>
                <c:pt idx="5723">
                  <c:v>46044.2712</c:v>
                </c:pt>
                <c:pt idx="5724">
                  <c:v>46044.3736</c:v>
                </c:pt>
                <c:pt idx="5725">
                  <c:v>46044.476</c:v>
                </c:pt>
                <c:pt idx="5726">
                  <c:v>46044.5784</c:v>
                </c:pt>
                <c:pt idx="5727">
                  <c:v>46044.6808</c:v>
                </c:pt>
                <c:pt idx="5728">
                  <c:v>46044.7832</c:v>
                </c:pt>
                <c:pt idx="5729">
                  <c:v>46044.8856</c:v>
                </c:pt>
                <c:pt idx="5730">
                  <c:v>46044.988</c:v>
                </c:pt>
                <c:pt idx="5731">
                  <c:v>46045.0904</c:v>
                </c:pt>
                <c:pt idx="5732">
                  <c:v>46045.1928</c:v>
                </c:pt>
                <c:pt idx="5733">
                  <c:v>46045.29519999999</c:v>
                </c:pt>
                <c:pt idx="5734">
                  <c:v>46045.3976</c:v>
                </c:pt>
                <c:pt idx="5735">
                  <c:v>46045.5</c:v>
                </c:pt>
                <c:pt idx="5736">
                  <c:v>46045.6024</c:v>
                </c:pt>
                <c:pt idx="5737">
                  <c:v>46045.7048</c:v>
                </c:pt>
                <c:pt idx="5738">
                  <c:v>46045.8072</c:v>
                </c:pt>
                <c:pt idx="5739">
                  <c:v>46045.9096</c:v>
                </c:pt>
                <c:pt idx="5740">
                  <c:v>46046.012</c:v>
                </c:pt>
                <c:pt idx="5741">
                  <c:v>46046.1144</c:v>
                </c:pt>
                <c:pt idx="5742">
                  <c:v>46046.2168</c:v>
                </c:pt>
                <c:pt idx="5743">
                  <c:v>46046.3192</c:v>
                </c:pt>
                <c:pt idx="5744">
                  <c:v>46046.4216</c:v>
                </c:pt>
                <c:pt idx="5745">
                  <c:v>46046.524</c:v>
                </c:pt>
                <c:pt idx="5746">
                  <c:v>46046.6264</c:v>
                </c:pt>
                <c:pt idx="5747">
                  <c:v>46046.7288</c:v>
                </c:pt>
                <c:pt idx="5748">
                  <c:v>46046.8312</c:v>
                </c:pt>
                <c:pt idx="5749">
                  <c:v>46046.9336</c:v>
                </c:pt>
                <c:pt idx="5750">
                  <c:v>46047.036</c:v>
                </c:pt>
                <c:pt idx="5751">
                  <c:v>46047.1384</c:v>
                </c:pt>
                <c:pt idx="5752">
                  <c:v>46047.2408</c:v>
                </c:pt>
                <c:pt idx="5753">
                  <c:v>46047.3432</c:v>
                </c:pt>
                <c:pt idx="5754">
                  <c:v>46047.4456</c:v>
                </c:pt>
                <c:pt idx="5755">
                  <c:v>46047.548</c:v>
                </c:pt>
                <c:pt idx="5756">
                  <c:v>46047.6504</c:v>
                </c:pt>
                <c:pt idx="5757">
                  <c:v>46047.7528</c:v>
                </c:pt>
                <c:pt idx="5758">
                  <c:v>46047.8552</c:v>
                </c:pt>
                <c:pt idx="5759">
                  <c:v>46047.9576</c:v>
                </c:pt>
                <c:pt idx="5760">
                  <c:v>46048.06</c:v>
                </c:pt>
                <c:pt idx="5761">
                  <c:v>46048.1624</c:v>
                </c:pt>
                <c:pt idx="5762">
                  <c:v>46048.2648</c:v>
                </c:pt>
                <c:pt idx="5763">
                  <c:v>46048.3672</c:v>
                </c:pt>
                <c:pt idx="5764">
                  <c:v>46048.4696</c:v>
                </c:pt>
                <c:pt idx="5765">
                  <c:v>46048.572</c:v>
                </c:pt>
                <c:pt idx="5766">
                  <c:v>46048.6744</c:v>
                </c:pt>
                <c:pt idx="5767">
                  <c:v>46048.7768</c:v>
                </c:pt>
                <c:pt idx="5768">
                  <c:v>46048.8792</c:v>
                </c:pt>
                <c:pt idx="5769">
                  <c:v>46048.9816</c:v>
                </c:pt>
                <c:pt idx="5770">
                  <c:v>46049.084</c:v>
                </c:pt>
                <c:pt idx="5771">
                  <c:v>46049.1864</c:v>
                </c:pt>
                <c:pt idx="5772">
                  <c:v>46049.2888</c:v>
                </c:pt>
                <c:pt idx="5773">
                  <c:v>46049.3912</c:v>
                </c:pt>
                <c:pt idx="5774">
                  <c:v>46049.4936</c:v>
                </c:pt>
                <c:pt idx="5775">
                  <c:v>46049.596</c:v>
                </c:pt>
                <c:pt idx="5776">
                  <c:v>46049.6984</c:v>
                </c:pt>
                <c:pt idx="5777">
                  <c:v>46049.8008</c:v>
                </c:pt>
                <c:pt idx="5778">
                  <c:v>46049.9032</c:v>
                </c:pt>
                <c:pt idx="5779">
                  <c:v>46050.0056</c:v>
                </c:pt>
                <c:pt idx="5780">
                  <c:v>46050.108</c:v>
                </c:pt>
                <c:pt idx="5781">
                  <c:v>46050.2104</c:v>
                </c:pt>
                <c:pt idx="5782">
                  <c:v>46050.3128</c:v>
                </c:pt>
                <c:pt idx="5783">
                  <c:v>46050.4152</c:v>
                </c:pt>
                <c:pt idx="5784">
                  <c:v>46050.5176</c:v>
                </c:pt>
                <c:pt idx="5785">
                  <c:v>46050.62</c:v>
                </c:pt>
                <c:pt idx="5786">
                  <c:v>46050.7224</c:v>
                </c:pt>
                <c:pt idx="5787">
                  <c:v>46050.8248</c:v>
                </c:pt>
                <c:pt idx="5788">
                  <c:v>46050.9272</c:v>
                </c:pt>
                <c:pt idx="5789">
                  <c:v>46051.0296</c:v>
                </c:pt>
                <c:pt idx="5790">
                  <c:v>46051.132</c:v>
                </c:pt>
                <c:pt idx="5791">
                  <c:v>46051.2344</c:v>
                </c:pt>
                <c:pt idx="5792">
                  <c:v>46051.3368</c:v>
                </c:pt>
                <c:pt idx="5793">
                  <c:v>46051.4392</c:v>
                </c:pt>
                <c:pt idx="5794">
                  <c:v>46051.5416</c:v>
                </c:pt>
                <c:pt idx="5795">
                  <c:v>46051.644</c:v>
                </c:pt>
                <c:pt idx="5796">
                  <c:v>46051.7464</c:v>
                </c:pt>
                <c:pt idx="5797">
                  <c:v>46051.8488</c:v>
                </c:pt>
                <c:pt idx="5798">
                  <c:v>46051.9512</c:v>
                </c:pt>
                <c:pt idx="5799">
                  <c:v>46052.0536</c:v>
                </c:pt>
                <c:pt idx="5800">
                  <c:v>46052.156</c:v>
                </c:pt>
                <c:pt idx="5801">
                  <c:v>46052.2584</c:v>
                </c:pt>
                <c:pt idx="5802">
                  <c:v>46052.3608</c:v>
                </c:pt>
                <c:pt idx="5803">
                  <c:v>46052.4632</c:v>
                </c:pt>
                <c:pt idx="5804">
                  <c:v>46052.5656</c:v>
                </c:pt>
                <c:pt idx="5805">
                  <c:v>46052.668</c:v>
                </c:pt>
                <c:pt idx="5806">
                  <c:v>46052.7704</c:v>
                </c:pt>
                <c:pt idx="5807">
                  <c:v>46052.8728</c:v>
                </c:pt>
                <c:pt idx="5808">
                  <c:v>46052.9752</c:v>
                </c:pt>
                <c:pt idx="5809">
                  <c:v>46053.0776</c:v>
                </c:pt>
                <c:pt idx="5810">
                  <c:v>46053.18</c:v>
                </c:pt>
                <c:pt idx="5811">
                  <c:v>46053.2824</c:v>
                </c:pt>
                <c:pt idx="5812">
                  <c:v>46053.3848</c:v>
                </c:pt>
                <c:pt idx="5813">
                  <c:v>46053.4872</c:v>
                </c:pt>
                <c:pt idx="5814">
                  <c:v>46053.5896</c:v>
                </c:pt>
                <c:pt idx="5815">
                  <c:v>46053.692</c:v>
                </c:pt>
                <c:pt idx="5816">
                  <c:v>46053.7944</c:v>
                </c:pt>
                <c:pt idx="5817">
                  <c:v>46053.8968</c:v>
                </c:pt>
                <c:pt idx="5818">
                  <c:v>46053.9992</c:v>
                </c:pt>
                <c:pt idx="5819">
                  <c:v>46054.1016</c:v>
                </c:pt>
                <c:pt idx="5820">
                  <c:v>46054.204</c:v>
                </c:pt>
                <c:pt idx="5821">
                  <c:v>46054.3064</c:v>
                </c:pt>
                <c:pt idx="5822">
                  <c:v>46054.4088</c:v>
                </c:pt>
                <c:pt idx="5823">
                  <c:v>46054.5112</c:v>
                </c:pt>
                <c:pt idx="5824">
                  <c:v>46054.6136</c:v>
                </c:pt>
                <c:pt idx="5825">
                  <c:v>46054.716</c:v>
                </c:pt>
                <c:pt idx="5826">
                  <c:v>46054.8184</c:v>
                </c:pt>
                <c:pt idx="5827">
                  <c:v>46054.9208</c:v>
                </c:pt>
                <c:pt idx="5828">
                  <c:v>46055.0232</c:v>
                </c:pt>
                <c:pt idx="5829">
                  <c:v>46055.1256</c:v>
                </c:pt>
                <c:pt idx="5830">
                  <c:v>46055.228</c:v>
                </c:pt>
                <c:pt idx="5831">
                  <c:v>46055.3304</c:v>
                </c:pt>
                <c:pt idx="5832">
                  <c:v>46055.4328</c:v>
                </c:pt>
                <c:pt idx="5833">
                  <c:v>46055.5352</c:v>
                </c:pt>
                <c:pt idx="5834">
                  <c:v>46055.6376</c:v>
                </c:pt>
                <c:pt idx="5835">
                  <c:v>46055.74</c:v>
                </c:pt>
                <c:pt idx="5836">
                  <c:v>46055.8424</c:v>
                </c:pt>
                <c:pt idx="5837">
                  <c:v>46055.9448</c:v>
                </c:pt>
                <c:pt idx="5838">
                  <c:v>46056.0472</c:v>
                </c:pt>
                <c:pt idx="5839">
                  <c:v>46056.1496</c:v>
                </c:pt>
                <c:pt idx="5840">
                  <c:v>46056.252</c:v>
                </c:pt>
                <c:pt idx="5841">
                  <c:v>46056.3544</c:v>
                </c:pt>
                <c:pt idx="5842">
                  <c:v>46056.4568</c:v>
                </c:pt>
                <c:pt idx="5843">
                  <c:v>46056.5592</c:v>
                </c:pt>
                <c:pt idx="5844">
                  <c:v>46056.6616</c:v>
                </c:pt>
                <c:pt idx="5845">
                  <c:v>46056.764</c:v>
                </c:pt>
                <c:pt idx="5846">
                  <c:v>46056.8664</c:v>
                </c:pt>
                <c:pt idx="5847">
                  <c:v>46056.9688</c:v>
                </c:pt>
                <c:pt idx="5848">
                  <c:v>46057.0712</c:v>
                </c:pt>
                <c:pt idx="5849">
                  <c:v>46057.1736</c:v>
                </c:pt>
                <c:pt idx="5850">
                  <c:v>46057.276</c:v>
                </c:pt>
                <c:pt idx="5851">
                  <c:v>46057.3784</c:v>
                </c:pt>
                <c:pt idx="5852">
                  <c:v>46057.4808</c:v>
                </c:pt>
                <c:pt idx="5853">
                  <c:v>46057.5832</c:v>
                </c:pt>
                <c:pt idx="5854">
                  <c:v>46057.6856</c:v>
                </c:pt>
                <c:pt idx="5855">
                  <c:v>46057.788</c:v>
                </c:pt>
                <c:pt idx="5856">
                  <c:v>46057.8904</c:v>
                </c:pt>
                <c:pt idx="5857">
                  <c:v>46057.9928</c:v>
                </c:pt>
                <c:pt idx="5858">
                  <c:v>46058.0952</c:v>
                </c:pt>
                <c:pt idx="5859">
                  <c:v>46058.1976</c:v>
                </c:pt>
                <c:pt idx="5860">
                  <c:v>46058.3</c:v>
                </c:pt>
                <c:pt idx="5861">
                  <c:v>46058.4024</c:v>
                </c:pt>
                <c:pt idx="5862">
                  <c:v>46058.5048</c:v>
                </c:pt>
                <c:pt idx="5863">
                  <c:v>46058.6072</c:v>
                </c:pt>
                <c:pt idx="5864">
                  <c:v>46058.7096</c:v>
                </c:pt>
                <c:pt idx="5865">
                  <c:v>46058.812</c:v>
                </c:pt>
                <c:pt idx="5866">
                  <c:v>46058.9144</c:v>
                </c:pt>
                <c:pt idx="5867">
                  <c:v>46059.0168</c:v>
                </c:pt>
                <c:pt idx="5868">
                  <c:v>46059.1192</c:v>
                </c:pt>
                <c:pt idx="5869">
                  <c:v>46059.22159999999</c:v>
                </c:pt>
                <c:pt idx="5870">
                  <c:v>46059.324</c:v>
                </c:pt>
                <c:pt idx="5871">
                  <c:v>46059.4264</c:v>
                </c:pt>
                <c:pt idx="5872">
                  <c:v>46059.5288</c:v>
                </c:pt>
                <c:pt idx="5873">
                  <c:v>46059.6312</c:v>
                </c:pt>
                <c:pt idx="5874">
                  <c:v>46059.7336</c:v>
                </c:pt>
                <c:pt idx="5875">
                  <c:v>46059.836</c:v>
                </c:pt>
                <c:pt idx="5876">
                  <c:v>46059.9384</c:v>
                </c:pt>
                <c:pt idx="5877">
                  <c:v>46060.0408</c:v>
                </c:pt>
                <c:pt idx="5878">
                  <c:v>46060.1432</c:v>
                </c:pt>
                <c:pt idx="5879">
                  <c:v>46060.2456</c:v>
                </c:pt>
                <c:pt idx="5880">
                  <c:v>46060.348</c:v>
                </c:pt>
                <c:pt idx="5881">
                  <c:v>46060.4504</c:v>
                </c:pt>
                <c:pt idx="5882">
                  <c:v>46060.5528</c:v>
                </c:pt>
                <c:pt idx="5883">
                  <c:v>46060.6552</c:v>
                </c:pt>
                <c:pt idx="5884">
                  <c:v>46060.7576</c:v>
                </c:pt>
                <c:pt idx="5885">
                  <c:v>46060.86</c:v>
                </c:pt>
                <c:pt idx="5886">
                  <c:v>46060.9624</c:v>
                </c:pt>
                <c:pt idx="5887">
                  <c:v>46061.0648</c:v>
                </c:pt>
                <c:pt idx="5888">
                  <c:v>46061.1672</c:v>
                </c:pt>
                <c:pt idx="5889">
                  <c:v>46061.2696</c:v>
                </c:pt>
                <c:pt idx="5890">
                  <c:v>46061.372</c:v>
                </c:pt>
                <c:pt idx="5891">
                  <c:v>46061.4744</c:v>
                </c:pt>
                <c:pt idx="5892">
                  <c:v>46061.5768</c:v>
                </c:pt>
                <c:pt idx="5893">
                  <c:v>46061.6792</c:v>
                </c:pt>
                <c:pt idx="5894">
                  <c:v>46061.7816</c:v>
                </c:pt>
                <c:pt idx="5895">
                  <c:v>46061.884</c:v>
                </c:pt>
                <c:pt idx="5896">
                  <c:v>46061.9864</c:v>
                </c:pt>
                <c:pt idx="5897">
                  <c:v>46062.0888</c:v>
                </c:pt>
                <c:pt idx="5898">
                  <c:v>46062.19119999999</c:v>
                </c:pt>
                <c:pt idx="5899">
                  <c:v>46062.29359999999</c:v>
                </c:pt>
                <c:pt idx="5900">
                  <c:v>46062.396</c:v>
                </c:pt>
                <c:pt idx="5901">
                  <c:v>46062.4984</c:v>
                </c:pt>
                <c:pt idx="5902">
                  <c:v>46062.6008</c:v>
                </c:pt>
                <c:pt idx="5903">
                  <c:v>46062.7032</c:v>
                </c:pt>
                <c:pt idx="5904">
                  <c:v>46062.8056</c:v>
                </c:pt>
                <c:pt idx="5905">
                  <c:v>46062.908</c:v>
                </c:pt>
                <c:pt idx="5906">
                  <c:v>46063.0104</c:v>
                </c:pt>
                <c:pt idx="5907">
                  <c:v>46063.1128</c:v>
                </c:pt>
                <c:pt idx="5908">
                  <c:v>46063.2152</c:v>
                </c:pt>
                <c:pt idx="5909">
                  <c:v>46063.3176</c:v>
                </c:pt>
                <c:pt idx="5910">
                  <c:v>46063.42</c:v>
                </c:pt>
                <c:pt idx="5911">
                  <c:v>46063.5224</c:v>
                </c:pt>
                <c:pt idx="5912">
                  <c:v>46063.6248</c:v>
                </c:pt>
                <c:pt idx="5913">
                  <c:v>46063.72719999999</c:v>
                </c:pt>
                <c:pt idx="5914">
                  <c:v>46063.8296</c:v>
                </c:pt>
                <c:pt idx="5915">
                  <c:v>46063.932</c:v>
                </c:pt>
                <c:pt idx="5916">
                  <c:v>46064.0344</c:v>
                </c:pt>
                <c:pt idx="5917">
                  <c:v>46064.1368</c:v>
                </c:pt>
                <c:pt idx="5918">
                  <c:v>46064.2392</c:v>
                </c:pt>
                <c:pt idx="5919">
                  <c:v>46064.3416</c:v>
                </c:pt>
                <c:pt idx="5920">
                  <c:v>46064.444</c:v>
                </c:pt>
                <c:pt idx="5921">
                  <c:v>46064.5464</c:v>
                </c:pt>
                <c:pt idx="5922">
                  <c:v>46064.6488</c:v>
                </c:pt>
                <c:pt idx="5923">
                  <c:v>46064.7512</c:v>
                </c:pt>
                <c:pt idx="5924">
                  <c:v>46064.8536</c:v>
                </c:pt>
                <c:pt idx="5925">
                  <c:v>46064.956</c:v>
                </c:pt>
                <c:pt idx="5926">
                  <c:v>46065.0584</c:v>
                </c:pt>
                <c:pt idx="5927">
                  <c:v>46065.1608</c:v>
                </c:pt>
                <c:pt idx="5928">
                  <c:v>46065.26319999999</c:v>
                </c:pt>
                <c:pt idx="5929">
                  <c:v>46065.3656</c:v>
                </c:pt>
                <c:pt idx="5930">
                  <c:v>46065.468</c:v>
                </c:pt>
                <c:pt idx="5931">
                  <c:v>46065.5704</c:v>
                </c:pt>
                <c:pt idx="5932">
                  <c:v>46065.6728</c:v>
                </c:pt>
                <c:pt idx="5933">
                  <c:v>46065.7752</c:v>
                </c:pt>
                <c:pt idx="5934">
                  <c:v>46065.8776</c:v>
                </c:pt>
                <c:pt idx="5935">
                  <c:v>46065.98</c:v>
                </c:pt>
                <c:pt idx="5936">
                  <c:v>46066.0824</c:v>
                </c:pt>
                <c:pt idx="5937">
                  <c:v>46066.1848</c:v>
                </c:pt>
                <c:pt idx="5938">
                  <c:v>46066.2872</c:v>
                </c:pt>
                <c:pt idx="5939">
                  <c:v>46066.3896</c:v>
                </c:pt>
                <c:pt idx="5940">
                  <c:v>46066.492</c:v>
                </c:pt>
                <c:pt idx="5941">
                  <c:v>46066.5944</c:v>
                </c:pt>
                <c:pt idx="5942">
                  <c:v>46066.6968</c:v>
                </c:pt>
                <c:pt idx="5943">
                  <c:v>46066.79919999999</c:v>
                </c:pt>
                <c:pt idx="5944">
                  <c:v>46066.9016</c:v>
                </c:pt>
                <c:pt idx="5945">
                  <c:v>46067.004</c:v>
                </c:pt>
                <c:pt idx="5946">
                  <c:v>46067.1064</c:v>
                </c:pt>
                <c:pt idx="5947">
                  <c:v>46067.2088</c:v>
                </c:pt>
                <c:pt idx="5948">
                  <c:v>46067.3112</c:v>
                </c:pt>
                <c:pt idx="5949">
                  <c:v>46067.4136</c:v>
                </c:pt>
                <c:pt idx="5950">
                  <c:v>46067.516</c:v>
                </c:pt>
                <c:pt idx="5951">
                  <c:v>46067.6184</c:v>
                </c:pt>
                <c:pt idx="5952">
                  <c:v>46067.7208</c:v>
                </c:pt>
                <c:pt idx="5953">
                  <c:v>46067.8232</c:v>
                </c:pt>
                <c:pt idx="5954">
                  <c:v>46067.9256</c:v>
                </c:pt>
                <c:pt idx="5955">
                  <c:v>46068.028</c:v>
                </c:pt>
                <c:pt idx="5956">
                  <c:v>46068.1304</c:v>
                </c:pt>
                <c:pt idx="5957">
                  <c:v>46068.2328</c:v>
                </c:pt>
                <c:pt idx="5958">
                  <c:v>46068.3352</c:v>
                </c:pt>
                <c:pt idx="5959">
                  <c:v>46068.4376</c:v>
                </c:pt>
                <c:pt idx="5960">
                  <c:v>46068.54</c:v>
                </c:pt>
                <c:pt idx="5961">
                  <c:v>46068.6424</c:v>
                </c:pt>
                <c:pt idx="5962">
                  <c:v>46068.7448</c:v>
                </c:pt>
                <c:pt idx="5963">
                  <c:v>46068.8472</c:v>
                </c:pt>
                <c:pt idx="5964">
                  <c:v>46068.9496</c:v>
                </c:pt>
                <c:pt idx="5965">
                  <c:v>46069.052</c:v>
                </c:pt>
                <c:pt idx="5966">
                  <c:v>46069.1544</c:v>
                </c:pt>
                <c:pt idx="5967">
                  <c:v>46069.2568</c:v>
                </c:pt>
                <c:pt idx="5968">
                  <c:v>46069.3592</c:v>
                </c:pt>
                <c:pt idx="5969">
                  <c:v>46069.4616</c:v>
                </c:pt>
                <c:pt idx="5970">
                  <c:v>46069.564</c:v>
                </c:pt>
                <c:pt idx="5971">
                  <c:v>46069.6664</c:v>
                </c:pt>
                <c:pt idx="5972">
                  <c:v>46069.7688</c:v>
                </c:pt>
                <c:pt idx="5973">
                  <c:v>46069.8712</c:v>
                </c:pt>
                <c:pt idx="5974">
                  <c:v>46069.9736</c:v>
                </c:pt>
                <c:pt idx="5975">
                  <c:v>46070.076</c:v>
                </c:pt>
                <c:pt idx="5976">
                  <c:v>46070.1784</c:v>
                </c:pt>
                <c:pt idx="5977">
                  <c:v>46070.2808</c:v>
                </c:pt>
                <c:pt idx="5978">
                  <c:v>46070.3832</c:v>
                </c:pt>
                <c:pt idx="5979">
                  <c:v>46070.4856</c:v>
                </c:pt>
                <c:pt idx="5980">
                  <c:v>46070.588</c:v>
                </c:pt>
                <c:pt idx="5981">
                  <c:v>46070.6904</c:v>
                </c:pt>
                <c:pt idx="5982">
                  <c:v>46070.7928</c:v>
                </c:pt>
                <c:pt idx="5983">
                  <c:v>46070.8952</c:v>
                </c:pt>
                <c:pt idx="5984">
                  <c:v>46070.9976</c:v>
                </c:pt>
                <c:pt idx="5985">
                  <c:v>46071.1</c:v>
                </c:pt>
                <c:pt idx="5986">
                  <c:v>46071.2024</c:v>
                </c:pt>
                <c:pt idx="5987">
                  <c:v>46071.3048</c:v>
                </c:pt>
                <c:pt idx="5988">
                  <c:v>46071.4072</c:v>
                </c:pt>
                <c:pt idx="5989">
                  <c:v>46071.5096</c:v>
                </c:pt>
                <c:pt idx="5990">
                  <c:v>46071.612</c:v>
                </c:pt>
                <c:pt idx="5991">
                  <c:v>46071.7144</c:v>
                </c:pt>
                <c:pt idx="5992">
                  <c:v>46071.8168</c:v>
                </c:pt>
                <c:pt idx="5993">
                  <c:v>46071.9192</c:v>
                </c:pt>
                <c:pt idx="5994">
                  <c:v>46072.0216</c:v>
                </c:pt>
                <c:pt idx="5995">
                  <c:v>46072.124</c:v>
                </c:pt>
                <c:pt idx="5996">
                  <c:v>46072.2264</c:v>
                </c:pt>
                <c:pt idx="5997">
                  <c:v>46072.3288</c:v>
                </c:pt>
                <c:pt idx="5998">
                  <c:v>46072.4312</c:v>
                </c:pt>
                <c:pt idx="5999">
                  <c:v>46072.5336</c:v>
                </c:pt>
                <c:pt idx="6000">
                  <c:v>46072.636</c:v>
                </c:pt>
                <c:pt idx="6001">
                  <c:v>46072.7384</c:v>
                </c:pt>
                <c:pt idx="6002">
                  <c:v>46072.8408</c:v>
                </c:pt>
                <c:pt idx="6003">
                  <c:v>46072.9432</c:v>
                </c:pt>
                <c:pt idx="6004">
                  <c:v>46073.0456</c:v>
                </c:pt>
                <c:pt idx="6005">
                  <c:v>46073.148</c:v>
                </c:pt>
                <c:pt idx="6006">
                  <c:v>46073.2504</c:v>
                </c:pt>
                <c:pt idx="6007">
                  <c:v>46073.3528</c:v>
                </c:pt>
                <c:pt idx="6008">
                  <c:v>46073.4552</c:v>
                </c:pt>
                <c:pt idx="6009">
                  <c:v>46073.5576</c:v>
                </c:pt>
                <c:pt idx="6010">
                  <c:v>46073.66</c:v>
                </c:pt>
                <c:pt idx="6011">
                  <c:v>46073.7624</c:v>
                </c:pt>
                <c:pt idx="6012">
                  <c:v>46073.8648</c:v>
                </c:pt>
                <c:pt idx="6013">
                  <c:v>46073.9672</c:v>
                </c:pt>
                <c:pt idx="6014">
                  <c:v>46074.0696</c:v>
                </c:pt>
                <c:pt idx="6015">
                  <c:v>46074.172</c:v>
                </c:pt>
                <c:pt idx="6016">
                  <c:v>46074.2744</c:v>
                </c:pt>
                <c:pt idx="6017">
                  <c:v>46074.3768</c:v>
                </c:pt>
                <c:pt idx="6018">
                  <c:v>46074.4792</c:v>
                </c:pt>
                <c:pt idx="6019">
                  <c:v>46074.5816</c:v>
                </c:pt>
                <c:pt idx="6020">
                  <c:v>46074.684</c:v>
                </c:pt>
                <c:pt idx="6021">
                  <c:v>46074.7864</c:v>
                </c:pt>
                <c:pt idx="6022">
                  <c:v>46074.8888</c:v>
                </c:pt>
                <c:pt idx="6023">
                  <c:v>46074.9912</c:v>
                </c:pt>
                <c:pt idx="6024">
                  <c:v>46075.0936</c:v>
                </c:pt>
                <c:pt idx="6025">
                  <c:v>46075.196</c:v>
                </c:pt>
                <c:pt idx="6026">
                  <c:v>46075.2984</c:v>
                </c:pt>
                <c:pt idx="6027">
                  <c:v>46075.4008</c:v>
                </c:pt>
                <c:pt idx="6028">
                  <c:v>46075.5032</c:v>
                </c:pt>
                <c:pt idx="6029">
                  <c:v>46075.6056</c:v>
                </c:pt>
                <c:pt idx="6030">
                  <c:v>46075.708</c:v>
                </c:pt>
                <c:pt idx="6031">
                  <c:v>46075.8104</c:v>
                </c:pt>
                <c:pt idx="6032">
                  <c:v>46075.9128</c:v>
                </c:pt>
                <c:pt idx="6033">
                  <c:v>46076.0152</c:v>
                </c:pt>
                <c:pt idx="6034">
                  <c:v>46076.1176</c:v>
                </c:pt>
                <c:pt idx="6035">
                  <c:v>46076.22</c:v>
                </c:pt>
                <c:pt idx="6036">
                  <c:v>46076.3224</c:v>
                </c:pt>
                <c:pt idx="6037">
                  <c:v>46076.4248</c:v>
                </c:pt>
                <c:pt idx="6038">
                  <c:v>46076.5272</c:v>
                </c:pt>
                <c:pt idx="6039">
                  <c:v>46076.6296</c:v>
                </c:pt>
                <c:pt idx="6040">
                  <c:v>46076.732</c:v>
                </c:pt>
                <c:pt idx="6041">
                  <c:v>46076.8344</c:v>
                </c:pt>
                <c:pt idx="6042">
                  <c:v>46076.9368</c:v>
                </c:pt>
                <c:pt idx="6043">
                  <c:v>46077.0392</c:v>
                </c:pt>
                <c:pt idx="6044">
                  <c:v>46077.1416</c:v>
                </c:pt>
                <c:pt idx="6045">
                  <c:v>46077.244</c:v>
                </c:pt>
                <c:pt idx="6046">
                  <c:v>46077.3464</c:v>
                </c:pt>
                <c:pt idx="6047">
                  <c:v>46077.4488</c:v>
                </c:pt>
                <c:pt idx="6048">
                  <c:v>46077.5512</c:v>
                </c:pt>
                <c:pt idx="6049">
                  <c:v>46077.6536</c:v>
                </c:pt>
                <c:pt idx="6050">
                  <c:v>46077.756</c:v>
                </c:pt>
                <c:pt idx="6051">
                  <c:v>46077.8584</c:v>
                </c:pt>
                <c:pt idx="6052">
                  <c:v>46077.9608</c:v>
                </c:pt>
                <c:pt idx="6053">
                  <c:v>46078.0632</c:v>
                </c:pt>
                <c:pt idx="6054">
                  <c:v>46078.1656</c:v>
                </c:pt>
                <c:pt idx="6055">
                  <c:v>46078.268</c:v>
                </c:pt>
                <c:pt idx="6056">
                  <c:v>46078.3704</c:v>
                </c:pt>
                <c:pt idx="6057">
                  <c:v>46078.4728</c:v>
                </c:pt>
                <c:pt idx="6058">
                  <c:v>46078.5752</c:v>
                </c:pt>
                <c:pt idx="6059">
                  <c:v>46078.6776</c:v>
                </c:pt>
                <c:pt idx="6060">
                  <c:v>46078.78</c:v>
                </c:pt>
                <c:pt idx="6061">
                  <c:v>46078.8824</c:v>
                </c:pt>
                <c:pt idx="6062">
                  <c:v>46078.9848</c:v>
                </c:pt>
                <c:pt idx="6063">
                  <c:v>46079.0872</c:v>
                </c:pt>
                <c:pt idx="6064">
                  <c:v>46079.1896</c:v>
                </c:pt>
                <c:pt idx="6065">
                  <c:v>46079.29199999999</c:v>
                </c:pt>
                <c:pt idx="6066">
                  <c:v>46079.3944</c:v>
                </c:pt>
                <c:pt idx="6067">
                  <c:v>46079.4968</c:v>
                </c:pt>
                <c:pt idx="6068">
                  <c:v>46079.5992</c:v>
                </c:pt>
                <c:pt idx="6069">
                  <c:v>46079.7016</c:v>
                </c:pt>
                <c:pt idx="6070">
                  <c:v>46079.804</c:v>
                </c:pt>
                <c:pt idx="6071">
                  <c:v>46079.9064</c:v>
                </c:pt>
                <c:pt idx="6072">
                  <c:v>46080.0088</c:v>
                </c:pt>
                <c:pt idx="6073">
                  <c:v>46080.1112</c:v>
                </c:pt>
                <c:pt idx="6074">
                  <c:v>46080.2136</c:v>
                </c:pt>
                <c:pt idx="6075">
                  <c:v>46080.316</c:v>
                </c:pt>
                <c:pt idx="6076">
                  <c:v>46080.4184</c:v>
                </c:pt>
                <c:pt idx="6077">
                  <c:v>46080.5208</c:v>
                </c:pt>
                <c:pt idx="6078">
                  <c:v>46080.62319999999</c:v>
                </c:pt>
                <c:pt idx="6079">
                  <c:v>46080.7256</c:v>
                </c:pt>
                <c:pt idx="6080">
                  <c:v>46080.828</c:v>
                </c:pt>
                <c:pt idx="6081">
                  <c:v>46080.9304</c:v>
                </c:pt>
                <c:pt idx="6082">
                  <c:v>46081.0328</c:v>
                </c:pt>
                <c:pt idx="6083">
                  <c:v>46081.1352</c:v>
                </c:pt>
                <c:pt idx="6084">
                  <c:v>46081.2376</c:v>
                </c:pt>
                <c:pt idx="6085">
                  <c:v>46081.34</c:v>
                </c:pt>
                <c:pt idx="6086">
                  <c:v>46081.4424</c:v>
                </c:pt>
                <c:pt idx="6087">
                  <c:v>46081.5448</c:v>
                </c:pt>
                <c:pt idx="6088">
                  <c:v>46081.6472</c:v>
                </c:pt>
                <c:pt idx="6089">
                  <c:v>46081.7496</c:v>
                </c:pt>
                <c:pt idx="6090">
                  <c:v>46081.852</c:v>
                </c:pt>
                <c:pt idx="6091">
                  <c:v>46081.9544</c:v>
                </c:pt>
                <c:pt idx="6092">
                  <c:v>46082.0568</c:v>
                </c:pt>
                <c:pt idx="6093">
                  <c:v>46082.1592</c:v>
                </c:pt>
                <c:pt idx="6094">
                  <c:v>46082.2616</c:v>
                </c:pt>
                <c:pt idx="6095">
                  <c:v>46082.364</c:v>
                </c:pt>
                <c:pt idx="6096">
                  <c:v>46082.4664</c:v>
                </c:pt>
                <c:pt idx="6097">
                  <c:v>46082.5688</c:v>
                </c:pt>
                <c:pt idx="6098">
                  <c:v>46082.6712</c:v>
                </c:pt>
                <c:pt idx="6099">
                  <c:v>46082.7736</c:v>
                </c:pt>
                <c:pt idx="6100">
                  <c:v>46082.876</c:v>
                </c:pt>
                <c:pt idx="6101">
                  <c:v>46082.9784</c:v>
                </c:pt>
                <c:pt idx="6102">
                  <c:v>46083.0808</c:v>
                </c:pt>
                <c:pt idx="6103">
                  <c:v>46083.1832</c:v>
                </c:pt>
                <c:pt idx="6104">
                  <c:v>46083.2856</c:v>
                </c:pt>
                <c:pt idx="6105">
                  <c:v>46083.388</c:v>
                </c:pt>
                <c:pt idx="6106">
                  <c:v>46083.4904</c:v>
                </c:pt>
                <c:pt idx="6107">
                  <c:v>46083.5928</c:v>
                </c:pt>
                <c:pt idx="6108">
                  <c:v>46083.69519999999</c:v>
                </c:pt>
                <c:pt idx="6109">
                  <c:v>46083.7976</c:v>
                </c:pt>
                <c:pt idx="6110">
                  <c:v>46083.9</c:v>
                </c:pt>
                <c:pt idx="6111">
                  <c:v>46084.0024</c:v>
                </c:pt>
                <c:pt idx="6112">
                  <c:v>46084.1048</c:v>
                </c:pt>
                <c:pt idx="6113">
                  <c:v>46084.2072</c:v>
                </c:pt>
                <c:pt idx="6114">
                  <c:v>46084.3096</c:v>
                </c:pt>
                <c:pt idx="6115">
                  <c:v>46084.412</c:v>
                </c:pt>
                <c:pt idx="6116">
                  <c:v>46084.5144</c:v>
                </c:pt>
                <c:pt idx="6117">
                  <c:v>46084.6168</c:v>
                </c:pt>
                <c:pt idx="6118">
                  <c:v>46084.7192</c:v>
                </c:pt>
                <c:pt idx="6119">
                  <c:v>46084.8216</c:v>
                </c:pt>
                <c:pt idx="6120">
                  <c:v>46084.924</c:v>
                </c:pt>
                <c:pt idx="6121">
                  <c:v>46085.0264</c:v>
                </c:pt>
                <c:pt idx="6122">
                  <c:v>46085.1288</c:v>
                </c:pt>
                <c:pt idx="6123">
                  <c:v>46085.23119999999</c:v>
                </c:pt>
                <c:pt idx="6124">
                  <c:v>46085.3336</c:v>
                </c:pt>
                <c:pt idx="6125">
                  <c:v>46085.436</c:v>
                </c:pt>
                <c:pt idx="6126">
                  <c:v>46085.5384</c:v>
                </c:pt>
                <c:pt idx="6127">
                  <c:v>46085.6408</c:v>
                </c:pt>
                <c:pt idx="6128">
                  <c:v>46085.7432</c:v>
                </c:pt>
                <c:pt idx="6129">
                  <c:v>46085.8456</c:v>
                </c:pt>
                <c:pt idx="6130">
                  <c:v>46085.948</c:v>
                </c:pt>
                <c:pt idx="6131">
                  <c:v>46086.0504</c:v>
                </c:pt>
                <c:pt idx="6132">
                  <c:v>46086.1528</c:v>
                </c:pt>
                <c:pt idx="6133">
                  <c:v>46086.2552</c:v>
                </c:pt>
                <c:pt idx="6134">
                  <c:v>46086.3576</c:v>
                </c:pt>
                <c:pt idx="6135">
                  <c:v>46086.46</c:v>
                </c:pt>
                <c:pt idx="6136">
                  <c:v>46086.5624</c:v>
                </c:pt>
                <c:pt idx="6137">
                  <c:v>46086.6648</c:v>
                </c:pt>
                <c:pt idx="6138">
                  <c:v>46086.76719999999</c:v>
                </c:pt>
                <c:pt idx="6139">
                  <c:v>46086.8696</c:v>
                </c:pt>
                <c:pt idx="6140">
                  <c:v>46086.972</c:v>
                </c:pt>
                <c:pt idx="6141">
                  <c:v>46087.0744</c:v>
                </c:pt>
                <c:pt idx="6142">
                  <c:v>46087.1768</c:v>
                </c:pt>
                <c:pt idx="6143">
                  <c:v>46087.2792</c:v>
                </c:pt>
                <c:pt idx="6144">
                  <c:v>46087.3816</c:v>
                </c:pt>
                <c:pt idx="6145">
                  <c:v>46087.484</c:v>
                </c:pt>
                <c:pt idx="6146">
                  <c:v>46087.5864</c:v>
                </c:pt>
                <c:pt idx="6147">
                  <c:v>46087.6888</c:v>
                </c:pt>
                <c:pt idx="6148">
                  <c:v>46087.79119999999</c:v>
                </c:pt>
                <c:pt idx="6149">
                  <c:v>46087.8936</c:v>
                </c:pt>
                <c:pt idx="6150">
                  <c:v>46087.996</c:v>
                </c:pt>
                <c:pt idx="6151">
                  <c:v>46088.0984</c:v>
                </c:pt>
                <c:pt idx="6152">
                  <c:v>46088.2008</c:v>
                </c:pt>
                <c:pt idx="6153">
                  <c:v>46088.3032</c:v>
                </c:pt>
                <c:pt idx="6154">
                  <c:v>46088.4056</c:v>
                </c:pt>
                <c:pt idx="6155">
                  <c:v>46088.508</c:v>
                </c:pt>
                <c:pt idx="6156">
                  <c:v>46088.6104</c:v>
                </c:pt>
                <c:pt idx="6157">
                  <c:v>46088.7128</c:v>
                </c:pt>
                <c:pt idx="6158">
                  <c:v>46088.8152</c:v>
                </c:pt>
                <c:pt idx="6159">
                  <c:v>46088.9176</c:v>
                </c:pt>
                <c:pt idx="6160">
                  <c:v>46089.02</c:v>
                </c:pt>
                <c:pt idx="6161">
                  <c:v>46089.1224</c:v>
                </c:pt>
                <c:pt idx="6162">
                  <c:v>46089.2248</c:v>
                </c:pt>
                <c:pt idx="6163">
                  <c:v>46089.3272</c:v>
                </c:pt>
                <c:pt idx="6164">
                  <c:v>46089.4296</c:v>
                </c:pt>
                <c:pt idx="6165">
                  <c:v>46089.532</c:v>
                </c:pt>
                <c:pt idx="6166">
                  <c:v>46089.6344</c:v>
                </c:pt>
                <c:pt idx="6167">
                  <c:v>46089.7368</c:v>
                </c:pt>
                <c:pt idx="6168">
                  <c:v>46089.8392</c:v>
                </c:pt>
                <c:pt idx="6169">
                  <c:v>46089.9416</c:v>
                </c:pt>
                <c:pt idx="6170">
                  <c:v>46090.044</c:v>
                </c:pt>
                <c:pt idx="6171">
                  <c:v>46090.1464</c:v>
                </c:pt>
                <c:pt idx="6172">
                  <c:v>46090.2488</c:v>
                </c:pt>
                <c:pt idx="6173">
                  <c:v>46090.3512</c:v>
                </c:pt>
                <c:pt idx="6174">
                  <c:v>46090.4536</c:v>
                </c:pt>
                <c:pt idx="6175">
                  <c:v>46090.556</c:v>
                </c:pt>
                <c:pt idx="6176">
                  <c:v>46090.6584</c:v>
                </c:pt>
                <c:pt idx="6177">
                  <c:v>46090.7608</c:v>
                </c:pt>
                <c:pt idx="6178">
                  <c:v>46090.8632</c:v>
                </c:pt>
                <c:pt idx="6179">
                  <c:v>46090.9656</c:v>
                </c:pt>
                <c:pt idx="6180">
                  <c:v>46091.068</c:v>
                </c:pt>
                <c:pt idx="6181">
                  <c:v>46091.1704</c:v>
                </c:pt>
                <c:pt idx="6182">
                  <c:v>46091.2728</c:v>
                </c:pt>
                <c:pt idx="6183">
                  <c:v>46091.3752</c:v>
                </c:pt>
                <c:pt idx="6184">
                  <c:v>46091.4776</c:v>
                </c:pt>
                <c:pt idx="6185">
                  <c:v>46091.58</c:v>
                </c:pt>
                <c:pt idx="6186">
                  <c:v>46091.6824</c:v>
                </c:pt>
                <c:pt idx="6187">
                  <c:v>46091.7848</c:v>
                </c:pt>
                <c:pt idx="6188">
                  <c:v>46091.8872</c:v>
                </c:pt>
                <c:pt idx="6189">
                  <c:v>46091.9896</c:v>
                </c:pt>
                <c:pt idx="6190">
                  <c:v>46092.092</c:v>
                </c:pt>
                <c:pt idx="6191">
                  <c:v>46092.1944</c:v>
                </c:pt>
                <c:pt idx="6192">
                  <c:v>46092.2968</c:v>
                </c:pt>
                <c:pt idx="6193">
                  <c:v>46092.3992</c:v>
                </c:pt>
                <c:pt idx="6194">
                  <c:v>46092.5016</c:v>
                </c:pt>
                <c:pt idx="6195">
                  <c:v>46092.604</c:v>
                </c:pt>
                <c:pt idx="6196">
                  <c:v>46092.7064</c:v>
                </c:pt>
                <c:pt idx="6197">
                  <c:v>46092.8088</c:v>
                </c:pt>
                <c:pt idx="6198">
                  <c:v>46092.9112</c:v>
                </c:pt>
                <c:pt idx="6199">
                  <c:v>46093.0136</c:v>
                </c:pt>
                <c:pt idx="6200">
                  <c:v>46093.116</c:v>
                </c:pt>
                <c:pt idx="6201">
                  <c:v>46093.2184</c:v>
                </c:pt>
                <c:pt idx="6202">
                  <c:v>46093.3208</c:v>
                </c:pt>
                <c:pt idx="6203">
                  <c:v>46093.4232</c:v>
                </c:pt>
                <c:pt idx="6204">
                  <c:v>46093.5256</c:v>
                </c:pt>
                <c:pt idx="6205">
                  <c:v>46093.628</c:v>
                </c:pt>
                <c:pt idx="6206">
                  <c:v>46093.7304</c:v>
                </c:pt>
                <c:pt idx="6207">
                  <c:v>46093.8328</c:v>
                </c:pt>
                <c:pt idx="6208">
                  <c:v>46093.9352</c:v>
                </c:pt>
                <c:pt idx="6209">
                  <c:v>46094.0376</c:v>
                </c:pt>
                <c:pt idx="6210">
                  <c:v>46094.14</c:v>
                </c:pt>
                <c:pt idx="6211">
                  <c:v>46094.2424</c:v>
                </c:pt>
                <c:pt idx="6212">
                  <c:v>46094.3448</c:v>
                </c:pt>
                <c:pt idx="6213">
                  <c:v>46094.4472</c:v>
                </c:pt>
                <c:pt idx="6214">
                  <c:v>46094.5496</c:v>
                </c:pt>
                <c:pt idx="6215">
                  <c:v>46094.652</c:v>
                </c:pt>
                <c:pt idx="6216">
                  <c:v>46094.7544</c:v>
                </c:pt>
                <c:pt idx="6217">
                  <c:v>46094.8568</c:v>
                </c:pt>
                <c:pt idx="6218">
                  <c:v>46094.9592</c:v>
                </c:pt>
                <c:pt idx="6219">
                  <c:v>46095.0616</c:v>
                </c:pt>
                <c:pt idx="6220">
                  <c:v>46095.164</c:v>
                </c:pt>
                <c:pt idx="6221">
                  <c:v>46095.2664</c:v>
                </c:pt>
                <c:pt idx="6222">
                  <c:v>46095.3688</c:v>
                </c:pt>
                <c:pt idx="6223">
                  <c:v>46095.4712</c:v>
                </c:pt>
                <c:pt idx="6224">
                  <c:v>46095.5736</c:v>
                </c:pt>
                <c:pt idx="6225">
                  <c:v>46095.676</c:v>
                </c:pt>
                <c:pt idx="6226">
                  <c:v>46095.7784</c:v>
                </c:pt>
                <c:pt idx="6227">
                  <c:v>46095.8808</c:v>
                </c:pt>
                <c:pt idx="6228">
                  <c:v>46095.9832</c:v>
                </c:pt>
                <c:pt idx="6229">
                  <c:v>46096.0856</c:v>
                </c:pt>
                <c:pt idx="6230">
                  <c:v>46096.188</c:v>
                </c:pt>
                <c:pt idx="6231">
                  <c:v>46096.2904</c:v>
                </c:pt>
                <c:pt idx="6232">
                  <c:v>46096.3928</c:v>
                </c:pt>
                <c:pt idx="6233">
                  <c:v>46096.4952</c:v>
                </c:pt>
                <c:pt idx="6234">
                  <c:v>46096.5976</c:v>
                </c:pt>
                <c:pt idx="6235">
                  <c:v>46096.7</c:v>
                </c:pt>
                <c:pt idx="6236">
                  <c:v>46096.8024</c:v>
                </c:pt>
                <c:pt idx="6237">
                  <c:v>46096.9048</c:v>
                </c:pt>
                <c:pt idx="6238">
                  <c:v>46097.0072</c:v>
                </c:pt>
                <c:pt idx="6239">
                  <c:v>46097.1096</c:v>
                </c:pt>
                <c:pt idx="6240">
                  <c:v>46097.212</c:v>
                </c:pt>
                <c:pt idx="6241">
                  <c:v>46097.3144</c:v>
                </c:pt>
                <c:pt idx="6242">
                  <c:v>46097.4168</c:v>
                </c:pt>
                <c:pt idx="6243">
                  <c:v>46097.5192</c:v>
                </c:pt>
                <c:pt idx="6244">
                  <c:v>46097.6216</c:v>
                </c:pt>
                <c:pt idx="6245">
                  <c:v>46097.72399999999</c:v>
                </c:pt>
                <c:pt idx="6246">
                  <c:v>46097.8264</c:v>
                </c:pt>
                <c:pt idx="6247">
                  <c:v>46097.9288</c:v>
                </c:pt>
                <c:pt idx="6248">
                  <c:v>46098.0312</c:v>
                </c:pt>
                <c:pt idx="6249">
                  <c:v>46098.1336</c:v>
                </c:pt>
                <c:pt idx="6250">
                  <c:v>46098.236</c:v>
                </c:pt>
                <c:pt idx="6251">
                  <c:v>46098.3384</c:v>
                </c:pt>
                <c:pt idx="6252">
                  <c:v>46098.4408</c:v>
                </c:pt>
                <c:pt idx="6253">
                  <c:v>46098.5432</c:v>
                </c:pt>
                <c:pt idx="6254">
                  <c:v>46098.6456</c:v>
                </c:pt>
                <c:pt idx="6255">
                  <c:v>46098.748</c:v>
                </c:pt>
                <c:pt idx="6256">
                  <c:v>46098.8504</c:v>
                </c:pt>
                <c:pt idx="6257">
                  <c:v>46098.9528</c:v>
                </c:pt>
                <c:pt idx="6258">
                  <c:v>46099.0552</c:v>
                </c:pt>
                <c:pt idx="6259">
                  <c:v>46099.1576</c:v>
                </c:pt>
                <c:pt idx="6260">
                  <c:v>46099.26</c:v>
                </c:pt>
                <c:pt idx="6261">
                  <c:v>46099.3624</c:v>
                </c:pt>
                <c:pt idx="6262">
                  <c:v>46099.4648</c:v>
                </c:pt>
                <c:pt idx="6263">
                  <c:v>46099.5672</c:v>
                </c:pt>
                <c:pt idx="6264">
                  <c:v>46099.6696</c:v>
                </c:pt>
                <c:pt idx="6265">
                  <c:v>46099.772</c:v>
                </c:pt>
                <c:pt idx="6266">
                  <c:v>46099.8744</c:v>
                </c:pt>
                <c:pt idx="6267">
                  <c:v>46099.9768</c:v>
                </c:pt>
                <c:pt idx="6268">
                  <c:v>46100.0792</c:v>
                </c:pt>
                <c:pt idx="6269">
                  <c:v>46100.1816</c:v>
                </c:pt>
                <c:pt idx="6270">
                  <c:v>46100.284</c:v>
                </c:pt>
                <c:pt idx="6271">
                  <c:v>46100.3864</c:v>
                </c:pt>
                <c:pt idx="6272">
                  <c:v>46100.4888</c:v>
                </c:pt>
                <c:pt idx="6273">
                  <c:v>46100.5912</c:v>
                </c:pt>
                <c:pt idx="6274">
                  <c:v>46100.6936</c:v>
                </c:pt>
                <c:pt idx="6275">
                  <c:v>46100.79599999999</c:v>
                </c:pt>
                <c:pt idx="6276">
                  <c:v>46100.8984</c:v>
                </c:pt>
                <c:pt idx="6277">
                  <c:v>46101.0008</c:v>
                </c:pt>
                <c:pt idx="6278">
                  <c:v>46101.1032</c:v>
                </c:pt>
                <c:pt idx="6279">
                  <c:v>46101.2056</c:v>
                </c:pt>
                <c:pt idx="6280">
                  <c:v>46101.308</c:v>
                </c:pt>
                <c:pt idx="6281">
                  <c:v>46101.4104</c:v>
                </c:pt>
                <c:pt idx="6282">
                  <c:v>46101.5128</c:v>
                </c:pt>
                <c:pt idx="6283">
                  <c:v>46101.6152</c:v>
                </c:pt>
                <c:pt idx="6284">
                  <c:v>46101.7176</c:v>
                </c:pt>
                <c:pt idx="6285">
                  <c:v>46101.82</c:v>
                </c:pt>
                <c:pt idx="6286">
                  <c:v>46101.9224</c:v>
                </c:pt>
                <c:pt idx="6287">
                  <c:v>46102.0248</c:v>
                </c:pt>
                <c:pt idx="6288">
                  <c:v>46102.1272</c:v>
                </c:pt>
                <c:pt idx="6289">
                  <c:v>46102.2296</c:v>
                </c:pt>
                <c:pt idx="6290">
                  <c:v>46102.332</c:v>
                </c:pt>
                <c:pt idx="6291">
                  <c:v>46102.4344</c:v>
                </c:pt>
                <c:pt idx="6292">
                  <c:v>46102.5368</c:v>
                </c:pt>
                <c:pt idx="6293">
                  <c:v>46102.6392</c:v>
                </c:pt>
                <c:pt idx="6294">
                  <c:v>46102.7416</c:v>
                </c:pt>
                <c:pt idx="6295">
                  <c:v>46102.844</c:v>
                </c:pt>
                <c:pt idx="6296">
                  <c:v>46102.9464</c:v>
                </c:pt>
                <c:pt idx="6297">
                  <c:v>46103.0488</c:v>
                </c:pt>
                <c:pt idx="6298">
                  <c:v>46103.1512</c:v>
                </c:pt>
                <c:pt idx="6299">
                  <c:v>46103.2536</c:v>
                </c:pt>
                <c:pt idx="6300">
                  <c:v>46103.356</c:v>
                </c:pt>
                <c:pt idx="6301">
                  <c:v>46103.4584</c:v>
                </c:pt>
                <c:pt idx="6302">
                  <c:v>46103.5608</c:v>
                </c:pt>
                <c:pt idx="6303">
                  <c:v>46103.6632</c:v>
                </c:pt>
                <c:pt idx="6304">
                  <c:v>46103.7656</c:v>
                </c:pt>
                <c:pt idx="6305">
                  <c:v>46103.868</c:v>
                </c:pt>
                <c:pt idx="6306">
                  <c:v>46103.9704</c:v>
                </c:pt>
                <c:pt idx="6307">
                  <c:v>46104.0728</c:v>
                </c:pt>
                <c:pt idx="6308">
                  <c:v>46104.1752</c:v>
                </c:pt>
                <c:pt idx="6309">
                  <c:v>46104.2776</c:v>
                </c:pt>
                <c:pt idx="6310">
                  <c:v>46104.38</c:v>
                </c:pt>
                <c:pt idx="6311">
                  <c:v>46104.4824</c:v>
                </c:pt>
                <c:pt idx="6312">
                  <c:v>46104.5848</c:v>
                </c:pt>
                <c:pt idx="6313">
                  <c:v>46104.6872</c:v>
                </c:pt>
                <c:pt idx="6314">
                  <c:v>46104.7896</c:v>
                </c:pt>
                <c:pt idx="6315">
                  <c:v>46104.892</c:v>
                </c:pt>
                <c:pt idx="6316">
                  <c:v>46104.9944</c:v>
                </c:pt>
                <c:pt idx="6317">
                  <c:v>46105.0968</c:v>
                </c:pt>
                <c:pt idx="6318">
                  <c:v>46105.1992</c:v>
                </c:pt>
                <c:pt idx="6319">
                  <c:v>46105.3016</c:v>
                </c:pt>
                <c:pt idx="6320">
                  <c:v>46105.404</c:v>
                </c:pt>
                <c:pt idx="6321">
                  <c:v>46105.5064</c:v>
                </c:pt>
                <c:pt idx="6322">
                  <c:v>46105.6088</c:v>
                </c:pt>
                <c:pt idx="6323">
                  <c:v>46105.7112</c:v>
                </c:pt>
                <c:pt idx="6324">
                  <c:v>46105.8136</c:v>
                </c:pt>
                <c:pt idx="6325">
                  <c:v>46105.916</c:v>
                </c:pt>
                <c:pt idx="6326">
                  <c:v>46106.0184</c:v>
                </c:pt>
                <c:pt idx="6327">
                  <c:v>46106.1208</c:v>
                </c:pt>
                <c:pt idx="6328">
                  <c:v>46106.22319999999</c:v>
                </c:pt>
                <c:pt idx="6329">
                  <c:v>46106.3256</c:v>
                </c:pt>
                <c:pt idx="6330">
                  <c:v>46106.428</c:v>
                </c:pt>
                <c:pt idx="6331">
                  <c:v>46106.5304</c:v>
                </c:pt>
                <c:pt idx="6332">
                  <c:v>46106.6328</c:v>
                </c:pt>
                <c:pt idx="6333">
                  <c:v>46106.7352</c:v>
                </c:pt>
                <c:pt idx="6334">
                  <c:v>46106.8376</c:v>
                </c:pt>
                <c:pt idx="6335">
                  <c:v>46106.94</c:v>
                </c:pt>
                <c:pt idx="6336">
                  <c:v>46107.0424</c:v>
                </c:pt>
                <c:pt idx="6337">
                  <c:v>46107.1448</c:v>
                </c:pt>
                <c:pt idx="6338">
                  <c:v>46107.2472</c:v>
                </c:pt>
                <c:pt idx="6339">
                  <c:v>46107.3496</c:v>
                </c:pt>
                <c:pt idx="6340">
                  <c:v>46107.452</c:v>
                </c:pt>
                <c:pt idx="6341">
                  <c:v>46107.5544</c:v>
                </c:pt>
                <c:pt idx="6342">
                  <c:v>46107.6568</c:v>
                </c:pt>
                <c:pt idx="6343">
                  <c:v>46107.7592</c:v>
                </c:pt>
                <c:pt idx="6344">
                  <c:v>46107.8616</c:v>
                </c:pt>
                <c:pt idx="6345">
                  <c:v>46107.964</c:v>
                </c:pt>
                <c:pt idx="6346">
                  <c:v>46108.0664</c:v>
                </c:pt>
                <c:pt idx="6347">
                  <c:v>46108.1688</c:v>
                </c:pt>
                <c:pt idx="6348">
                  <c:v>46108.2712</c:v>
                </c:pt>
                <c:pt idx="6349">
                  <c:v>46108.3736</c:v>
                </c:pt>
                <c:pt idx="6350">
                  <c:v>46108.476</c:v>
                </c:pt>
                <c:pt idx="6351">
                  <c:v>46108.5784</c:v>
                </c:pt>
                <c:pt idx="6352">
                  <c:v>46108.6808</c:v>
                </c:pt>
                <c:pt idx="6353">
                  <c:v>46108.7832</c:v>
                </c:pt>
                <c:pt idx="6354">
                  <c:v>46108.8856</c:v>
                </c:pt>
                <c:pt idx="6355">
                  <c:v>46108.988</c:v>
                </c:pt>
                <c:pt idx="6356">
                  <c:v>46109.0904</c:v>
                </c:pt>
                <c:pt idx="6357">
                  <c:v>46109.1928</c:v>
                </c:pt>
                <c:pt idx="6358">
                  <c:v>46109.29519999999</c:v>
                </c:pt>
                <c:pt idx="6359">
                  <c:v>46109.3976</c:v>
                </c:pt>
                <c:pt idx="6360">
                  <c:v>46109.5</c:v>
                </c:pt>
                <c:pt idx="6361">
                  <c:v>46109.6024</c:v>
                </c:pt>
                <c:pt idx="6362">
                  <c:v>46109.7048</c:v>
                </c:pt>
                <c:pt idx="6363">
                  <c:v>46109.8072</c:v>
                </c:pt>
                <c:pt idx="6364">
                  <c:v>46109.9096</c:v>
                </c:pt>
                <c:pt idx="6365">
                  <c:v>46110.012</c:v>
                </c:pt>
                <c:pt idx="6366">
                  <c:v>46110.1144</c:v>
                </c:pt>
                <c:pt idx="6367">
                  <c:v>46110.2168</c:v>
                </c:pt>
                <c:pt idx="6368">
                  <c:v>46110.3192</c:v>
                </c:pt>
                <c:pt idx="6369">
                  <c:v>46110.4216</c:v>
                </c:pt>
                <c:pt idx="6370">
                  <c:v>46110.524</c:v>
                </c:pt>
                <c:pt idx="6371">
                  <c:v>46110.6264</c:v>
                </c:pt>
                <c:pt idx="6372">
                  <c:v>46110.7288</c:v>
                </c:pt>
                <c:pt idx="6373">
                  <c:v>46110.8312</c:v>
                </c:pt>
                <c:pt idx="6374">
                  <c:v>46110.9336</c:v>
                </c:pt>
                <c:pt idx="6375">
                  <c:v>46111.036</c:v>
                </c:pt>
                <c:pt idx="6376">
                  <c:v>46111.1384</c:v>
                </c:pt>
                <c:pt idx="6377">
                  <c:v>46111.2408</c:v>
                </c:pt>
                <c:pt idx="6378">
                  <c:v>46111.3432</c:v>
                </c:pt>
                <c:pt idx="6379">
                  <c:v>46111.4456</c:v>
                </c:pt>
                <c:pt idx="6380">
                  <c:v>46111.548</c:v>
                </c:pt>
                <c:pt idx="6381">
                  <c:v>46111.6504</c:v>
                </c:pt>
                <c:pt idx="6382">
                  <c:v>46111.7528</c:v>
                </c:pt>
                <c:pt idx="6383">
                  <c:v>46111.8552</c:v>
                </c:pt>
                <c:pt idx="6384">
                  <c:v>46111.9576</c:v>
                </c:pt>
                <c:pt idx="6385">
                  <c:v>46112.06</c:v>
                </c:pt>
                <c:pt idx="6386">
                  <c:v>46112.1624</c:v>
                </c:pt>
                <c:pt idx="6387">
                  <c:v>46112.2648</c:v>
                </c:pt>
                <c:pt idx="6388">
                  <c:v>46112.3672</c:v>
                </c:pt>
                <c:pt idx="6389">
                  <c:v>46112.4696</c:v>
                </c:pt>
                <c:pt idx="6390">
                  <c:v>46112.572</c:v>
                </c:pt>
                <c:pt idx="6391">
                  <c:v>46112.6744</c:v>
                </c:pt>
                <c:pt idx="6392">
                  <c:v>46112.7768</c:v>
                </c:pt>
                <c:pt idx="6393">
                  <c:v>46112.8792</c:v>
                </c:pt>
                <c:pt idx="6394">
                  <c:v>46112.9816</c:v>
                </c:pt>
                <c:pt idx="6395">
                  <c:v>46113.084</c:v>
                </c:pt>
                <c:pt idx="6396">
                  <c:v>46113.1864</c:v>
                </c:pt>
                <c:pt idx="6397">
                  <c:v>46113.2888</c:v>
                </c:pt>
                <c:pt idx="6398">
                  <c:v>46113.3912</c:v>
                </c:pt>
                <c:pt idx="6399">
                  <c:v>46113.4936</c:v>
                </c:pt>
                <c:pt idx="6400">
                  <c:v>46113.596</c:v>
                </c:pt>
                <c:pt idx="6401">
                  <c:v>46113.6984</c:v>
                </c:pt>
                <c:pt idx="6402">
                  <c:v>46113.8008</c:v>
                </c:pt>
                <c:pt idx="6403">
                  <c:v>46113.9032</c:v>
                </c:pt>
                <c:pt idx="6404">
                  <c:v>46114.0056</c:v>
                </c:pt>
                <c:pt idx="6405">
                  <c:v>46114.108</c:v>
                </c:pt>
                <c:pt idx="6406">
                  <c:v>46114.2104</c:v>
                </c:pt>
                <c:pt idx="6407">
                  <c:v>46114.3128</c:v>
                </c:pt>
                <c:pt idx="6408">
                  <c:v>46114.4152</c:v>
                </c:pt>
                <c:pt idx="6409">
                  <c:v>46114.5176</c:v>
                </c:pt>
                <c:pt idx="6410">
                  <c:v>46114.62</c:v>
                </c:pt>
                <c:pt idx="6411">
                  <c:v>46114.7224</c:v>
                </c:pt>
                <c:pt idx="6412">
                  <c:v>46114.8248</c:v>
                </c:pt>
                <c:pt idx="6413">
                  <c:v>46114.9272</c:v>
                </c:pt>
                <c:pt idx="6414">
                  <c:v>46115.0296</c:v>
                </c:pt>
                <c:pt idx="6415">
                  <c:v>46115.132</c:v>
                </c:pt>
                <c:pt idx="6416">
                  <c:v>46115.2344</c:v>
                </c:pt>
                <c:pt idx="6417">
                  <c:v>46115.3368</c:v>
                </c:pt>
                <c:pt idx="6418">
                  <c:v>46115.4392</c:v>
                </c:pt>
                <c:pt idx="6419">
                  <c:v>46115.5416</c:v>
                </c:pt>
                <c:pt idx="6420">
                  <c:v>46115.644</c:v>
                </c:pt>
                <c:pt idx="6421">
                  <c:v>46115.7464</c:v>
                </c:pt>
                <c:pt idx="6422">
                  <c:v>46115.8488</c:v>
                </c:pt>
                <c:pt idx="6423">
                  <c:v>46115.9512</c:v>
                </c:pt>
                <c:pt idx="6424">
                  <c:v>46116.0536</c:v>
                </c:pt>
                <c:pt idx="6425">
                  <c:v>46116.156</c:v>
                </c:pt>
                <c:pt idx="6426">
                  <c:v>46116.2584</c:v>
                </c:pt>
                <c:pt idx="6427">
                  <c:v>46116.3608</c:v>
                </c:pt>
                <c:pt idx="6428">
                  <c:v>46116.4632</c:v>
                </c:pt>
                <c:pt idx="6429">
                  <c:v>46116.5656</c:v>
                </c:pt>
                <c:pt idx="6430">
                  <c:v>46116.668</c:v>
                </c:pt>
                <c:pt idx="6431">
                  <c:v>46116.7704</c:v>
                </c:pt>
                <c:pt idx="6432">
                  <c:v>46116.8728</c:v>
                </c:pt>
                <c:pt idx="6433">
                  <c:v>46116.9752</c:v>
                </c:pt>
                <c:pt idx="6434">
                  <c:v>46117.0776</c:v>
                </c:pt>
                <c:pt idx="6435">
                  <c:v>46117.18</c:v>
                </c:pt>
                <c:pt idx="6436">
                  <c:v>46117.2824</c:v>
                </c:pt>
                <c:pt idx="6437">
                  <c:v>46117.3848</c:v>
                </c:pt>
                <c:pt idx="6438">
                  <c:v>46117.4872</c:v>
                </c:pt>
                <c:pt idx="6439">
                  <c:v>46117.5896</c:v>
                </c:pt>
                <c:pt idx="6440">
                  <c:v>46117.692</c:v>
                </c:pt>
                <c:pt idx="6441">
                  <c:v>46117.7944</c:v>
                </c:pt>
                <c:pt idx="6442">
                  <c:v>46117.8968</c:v>
                </c:pt>
                <c:pt idx="6443">
                  <c:v>46117.9992</c:v>
                </c:pt>
                <c:pt idx="6444">
                  <c:v>46118.1016</c:v>
                </c:pt>
                <c:pt idx="6445">
                  <c:v>46118.204</c:v>
                </c:pt>
                <c:pt idx="6446">
                  <c:v>46118.3064</c:v>
                </c:pt>
                <c:pt idx="6447">
                  <c:v>46118.4088</c:v>
                </c:pt>
                <c:pt idx="6448">
                  <c:v>46118.5112</c:v>
                </c:pt>
                <c:pt idx="6449">
                  <c:v>46118.6136</c:v>
                </c:pt>
                <c:pt idx="6450">
                  <c:v>46118.716</c:v>
                </c:pt>
                <c:pt idx="6451">
                  <c:v>46118.8184</c:v>
                </c:pt>
                <c:pt idx="6452">
                  <c:v>46118.9208</c:v>
                </c:pt>
                <c:pt idx="6453">
                  <c:v>46119.0232</c:v>
                </c:pt>
                <c:pt idx="6454">
                  <c:v>46119.1256</c:v>
                </c:pt>
                <c:pt idx="6455">
                  <c:v>46119.228</c:v>
                </c:pt>
                <c:pt idx="6456">
                  <c:v>46119.3304</c:v>
                </c:pt>
                <c:pt idx="6457">
                  <c:v>46119.4328</c:v>
                </c:pt>
                <c:pt idx="6458">
                  <c:v>46119.5352</c:v>
                </c:pt>
                <c:pt idx="6459">
                  <c:v>46119.6376</c:v>
                </c:pt>
                <c:pt idx="6460">
                  <c:v>46119.74</c:v>
                </c:pt>
                <c:pt idx="6461">
                  <c:v>46119.8424</c:v>
                </c:pt>
                <c:pt idx="6462">
                  <c:v>46119.9448</c:v>
                </c:pt>
                <c:pt idx="6463">
                  <c:v>46120.0472</c:v>
                </c:pt>
                <c:pt idx="6464">
                  <c:v>46120.1496</c:v>
                </c:pt>
                <c:pt idx="6465">
                  <c:v>46120.252</c:v>
                </c:pt>
                <c:pt idx="6466">
                  <c:v>46120.3544</c:v>
                </c:pt>
                <c:pt idx="6467">
                  <c:v>46120.4568</c:v>
                </c:pt>
                <c:pt idx="6468">
                  <c:v>46120.5592</c:v>
                </c:pt>
                <c:pt idx="6469">
                  <c:v>46120.6616</c:v>
                </c:pt>
                <c:pt idx="6470">
                  <c:v>46120.764</c:v>
                </c:pt>
                <c:pt idx="6471">
                  <c:v>46120.8664</c:v>
                </c:pt>
                <c:pt idx="6472">
                  <c:v>46120.9688</c:v>
                </c:pt>
                <c:pt idx="6473">
                  <c:v>46121.0712</c:v>
                </c:pt>
                <c:pt idx="6474">
                  <c:v>46121.1736</c:v>
                </c:pt>
                <c:pt idx="6475">
                  <c:v>46121.276</c:v>
                </c:pt>
                <c:pt idx="6476">
                  <c:v>46121.3784</c:v>
                </c:pt>
                <c:pt idx="6477">
                  <c:v>46121.4808</c:v>
                </c:pt>
                <c:pt idx="6478">
                  <c:v>46121.5832</c:v>
                </c:pt>
                <c:pt idx="6479">
                  <c:v>46121.6856</c:v>
                </c:pt>
                <c:pt idx="6480">
                  <c:v>46121.788</c:v>
                </c:pt>
                <c:pt idx="6481">
                  <c:v>46121.8904</c:v>
                </c:pt>
                <c:pt idx="6482">
                  <c:v>46121.9928</c:v>
                </c:pt>
                <c:pt idx="6483">
                  <c:v>46122.0952</c:v>
                </c:pt>
                <c:pt idx="6484">
                  <c:v>46122.1976</c:v>
                </c:pt>
                <c:pt idx="6485">
                  <c:v>46122.3</c:v>
                </c:pt>
                <c:pt idx="6486">
                  <c:v>46122.4024</c:v>
                </c:pt>
                <c:pt idx="6487">
                  <c:v>46122.5048</c:v>
                </c:pt>
                <c:pt idx="6488">
                  <c:v>46122.6072</c:v>
                </c:pt>
                <c:pt idx="6489">
                  <c:v>46122.7096</c:v>
                </c:pt>
                <c:pt idx="6490">
                  <c:v>46122.812</c:v>
                </c:pt>
                <c:pt idx="6491">
                  <c:v>46122.9144</c:v>
                </c:pt>
                <c:pt idx="6492">
                  <c:v>46123.0168</c:v>
                </c:pt>
                <c:pt idx="6493">
                  <c:v>46123.1192</c:v>
                </c:pt>
                <c:pt idx="6494">
                  <c:v>46123.22159999999</c:v>
                </c:pt>
                <c:pt idx="6495">
                  <c:v>46123.324</c:v>
                </c:pt>
                <c:pt idx="6496">
                  <c:v>46123.4264</c:v>
                </c:pt>
                <c:pt idx="6497">
                  <c:v>46123.5288</c:v>
                </c:pt>
                <c:pt idx="6498">
                  <c:v>46123.6312</c:v>
                </c:pt>
                <c:pt idx="6499">
                  <c:v>46123.7336</c:v>
                </c:pt>
                <c:pt idx="6500">
                  <c:v>46123.836</c:v>
                </c:pt>
                <c:pt idx="6501">
                  <c:v>46123.9384</c:v>
                </c:pt>
                <c:pt idx="6502">
                  <c:v>46124.0408</c:v>
                </c:pt>
                <c:pt idx="6503">
                  <c:v>46124.1432</c:v>
                </c:pt>
                <c:pt idx="6504">
                  <c:v>46124.2456</c:v>
                </c:pt>
                <c:pt idx="6505">
                  <c:v>46124.348</c:v>
                </c:pt>
                <c:pt idx="6506">
                  <c:v>46124.4504</c:v>
                </c:pt>
                <c:pt idx="6507">
                  <c:v>46124.5528</c:v>
                </c:pt>
                <c:pt idx="6508">
                  <c:v>46124.6552</c:v>
                </c:pt>
                <c:pt idx="6509">
                  <c:v>46124.7576</c:v>
                </c:pt>
                <c:pt idx="6510">
                  <c:v>46124.86</c:v>
                </c:pt>
                <c:pt idx="6511">
                  <c:v>46124.9624</c:v>
                </c:pt>
                <c:pt idx="6512">
                  <c:v>46125.0648</c:v>
                </c:pt>
                <c:pt idx="6513">
                  <c:v>46125.1672</c:v>
                </c:pt>
                <c:pt idx="6514">
                  <c:v>46125.2696</c:v>
                </c:pt>
                <c:pt idx="6515">
                  <c:v>46125.372</c:v>
                </c:pt>
                <c:pt idx="6516">
                  <c:v>46125.4744</c:v>
                </c:pt>
                <c:pt idx="6517">
                  <c:v>46125.5768</c:v>
                </c:pt>
                <c:pt idx="6518">
                  <c:v>46125.6792</c:v>
                </c:pt>
                <c:pt idx="6519">
                  <c:v>46125.7816</c:v>
                </c:pt>
                <c:pt idx="6520">
                  <c:v>46125.884</c:v>
                </c:pt>
                <c:pt idx="6521">
                  <c:v>46125.9864</c:v>
                </c:pt>
                <c:pt idx="6522">
                  <c:v>46126.0888</c:v>
                </c:pt>
                <c:pt idx="6523">
                  <c:v>46126.19119999999</c:v>
                </c:pt>
                <c:pt idx="6524">
                  <c:v>46126.29359999999</c:v>
                </c:pt>
                <c:pt idx="6525">
                  <c:v>46126.396</c:v>
                </c:pt>
                <c:pt idx="6526">
                  <c:v>46126.4984</c:v>
                </c:pt>
                <c:pt idx="6527">
                  <c:v>46126.6008</c:v>
                </c:pt>
                <c:pt idx="6528">
                  <c:v>46126.7032</c:v>
                </c:pt>
                <c:pt idx="6529">
                  <c:v>46126.8056</c:v>
                </c:pt>
                <c:pt idx="6530">
                  <c:v>46126.908</c:v>
                </c:pt>
                <c:pt idx="6531">
                  <c:v>46127.0104</c:v>
                </c:pt>
                <c:pt idx="6532">
                  <c:v>46127.1128</c:v>
                </c:pt>
                <c:pt idx="6533">
                  <c:v>46127.2152</c:v>
                </c:pt>
                <c:pt idx="6534">
                  <c:v>46127.3176</c:v>
                </c:pt>
                <c:pt idx="6535">
                  <c:v>46127.42</c:v>
                </c:pt>
                <c:pt idx="6536">
                  <c:v>46127.5224</c:v>
                </c:pt>
                <c:pt idx="6537">
                  <c:v>46127.6248</c:v>
                </c:pt>
                <c:pt idx="6538">
                  <c:v>46127.72719999999</c:v>
                </c:pt>
                <c:pt idx="6539">
                  <c:v>46127.8296</c:v>
                </c:pt>
                <c:pt idx="6540">
                  <c:v>46127.932</c:v>
                </c:pt>
                <c:pt idx="6541">
                  <c:v>46128.0344</c:v>
                </c:pt>
                <c:pt idx="6542">
                  <c:v>46128.1368</c:v>
                </c:pt>
                <c:pt idx="6543">
                  <c:v>46128.2392</c:v>
                </c:pt>
                <c:pt idx="6544">
                  <c:v>46128.3416</c:v>
                </c:pt>
                <c:pt idx="6545">
                  <c:v>46128.444</c:v>
                </c:pt>
                <c:pt idx="6546">
                  <c:v>46128.5464</c:v>
                </c:pt>
                <c:pt idx="6547">
                  <c:v>46128.6488</c:v>
                </c:pt>
                <c:pt idx="6548">
                  <c:v>46128.7512</c:v>
                </c:pt>
                <c:pt idx="6549">
                  <c:v>46128.8536</c:v>
                </c:pt>
                <c:pt idx="6550">
                  <c:v>46128.956</c:v>
                </c:pt>
                <c:pt idx="6551">
                  <c:v>46129.0584</c:v>
                </c:pt>
                <c:pt idx="6552">
                  <c:v>46129.1608</c:v>
                </c:pt>
                <c:pt idx="6553">
                  <c:v>46129.26319999999</c:v>
                </c:pt>
                <c:pt idx="6554">
                  <c:v>46129.3656</c:v>
                </c:pt>
                <c:pt idx="6555">
                  <c:v>46129.468</c:v>
                </c:pt>
                <c:pt idx="6556">
                  <c:v>46129.5704</c:v>
                </c:pt>
                <c:pt idx="6557">
                  <c:v>46129.6728</c:v>
                </c:pt>
                <c:pt idx="6558">
                  <c:v>46129.7752</c:v>
                </c:pt>
                <c:pt idx="6559">
                  <c:v>46129.8776</c:v>
                </c:pt>
                <c:pt idx="6560">
                  <c:v>46129.98</c:v>
                </c:pt>
                <c:pt idx="6561">
                  <c:v>46130.0824</c:v>
                </c:pt>
                <c:pt idx="6562">
                  <c:v>46130.1848</c:v>
                </c:pt>
                <c:pt idx="6563">
                  <c:v>46130.2872</c:v>
                </c:pt>
                <c:pt idx="6564">
                  <c:v>46130.3896</c:v>
                </c:pt>
                <c:pt idx="6565">
                  <c:v>46130.492</c:v>
                </c:pt>
                <c:pt idx="6566">
                  <c:v>46130.5944</c:v>
                </c:pt>
                <c:pt idx="6567">
                  <c:v>46130.6968</c:v>
                </c:pt>
                <c:pt idx="6568">
                  <c:v>46130.79919999999</c:v>
                </c:pt>
                <c:pt idx="6569">
                  <c:v>46130.9016</c:v>
                </c:pt>
                <c:pt idx="6570">
                  <c:v>46131.004</c:v>
                </c:pt>
                <c:pt idx="6571">
                  <c:v>46131.1064</c:v>
                </c:pt>
                <c:pt idx="6572">
                  <c:v>46131.2088</c:v>
                </c:pt>
                <c:pt idx="6573">
                  <c:v>46131.3112</c:v>
                </c:pt>
                <c:pt idx="6574">
                  <c:v>46131.4136</c:v>
                </c:pt>
                <c:pt idx="6575">
                  <c:v>46131.516</c:v>
                </c:pt>
                <c:pt idx="6576">
                  <c:v>46131.6184</c:v>
                </c:pt>
                <c:pt idx="6577">
                  <c:v>46131.7208</c:v>
                </c:pt>
                <c:pt idx="6578">
                  <c:v>46131.8232</c:v>
                </c:pt>
                <c:pt idx="6579">
                  <c:v>46131.9256</c:v>
                </c:pt>
                <c:pt idx="6580">
                  <c:v>46132.028</c:v>
                </c:pt>
                <c:pt idx="6581">
                  <c:v>46132.1304</c:v>
                </c:pt>
                <c:pt idx="6582">
                  <c:v>46132.2328</c:v>
                </c:pt>
                <c:pt idx="6583">
                  <c:v>46132.3352</c:v>
                </c:pt>
                <c:pt idx="6584">
                  <c:v>46132.4376</c:v>
                </c:pt>
                <c:pt idx="6585">
                  <c:v>46132.54</c:v>
                </c:pt>
                <c:pt idx="6586">
                  <c:v>46132.6424</c:v>
                </c:pt>
                <c:pt idx="6587">
                  <c:v>46132.7448</c:v>
                </c:pt>
                <c:pt idx="6588">
                  <c:v>46132.8472</c:v>
                </c:pt>
                <c:pt idx="6589">
                  <c:v>46132.9496</c:v>
                </c:pt>
                <c:pt idx="6590">
                  <c:v>46133.052</c:v>
                </c:pt>
                <c:pt idx="6591">
                  <c:v>46133.1544</c:v>
                </c:pt>
                <c:pt idx="6592">
                  <c:v>46133.2568</c:v>
                </c:pt>
                <c:pt idx="6593">
                  <c:v>46133.3592</c:v>
                </c:pt>
                <c:pt idx="6594">
                  <c:v>46133.4616</c:v>
                </c:pt>
                <c:pt idx="6595">
                  <c:v>46133.564</c:v>
                </c:pt>
                <c:pt idx="6596">
                  <c:v>46133.6664</c:v>
                </c:pt>
                <c:pt idx="6597">
                  <c:v>46133.7688</c:v>
                </c:pt>
                <c:pt idx="6598">
                  <c:v>46133.8712</c:v>
                </c:pt>
                <c:pt idx="6599">
                  <c:v>46133.9736</c:v>
                </c:pt>
                <c:pt idx="6600">
                  <c:v>46134.076</c:v>
                </c:pt>
                <c:pt idx="6601">
                  <c:v>46134.1784</c:v>
                </c:pt>
                <c:pt idx="6602">
                  <c:v>46134.2808</c:v>
                </c:pt>
                <c:pt idx="6603">
                  <c:v>46134.3832</c:v>
                </c:pt>
                <c:pt idx="6604">
                  <c:v>46134.4856</c:v>
                </c:pt>
                <c:pt idx="6605">
                  <c:v>46134.588</c:v>
                </c:pt>
                <c:pt idx="6606">
                  <c:v>46134.6904</c:v>
                </c:pt>
                <c:pt idx="6607">
                  <c:v>46134.7928</c:v>
                </c:pt>
                <c:pt idx="6608">
                  <c:v>46134.8952</c:v>
                </c:pt>
                <c:pt idx="6609">
                  <c:v>46134.9976</c:v>
                </c:pt>
                <c:pt idx="6610">
                  <c:v>46135.1</c:v>
                </c:pt>
                <c:pt idx="6611">
                  <c:v>46135.2024</c:v>
                </c:pt>
                <c:pt idx="6612">
                  <c:v>46135.3048</c:v>
                </c:pt>
                <c:pt idx="6613">
                  <c:v>46135.4072</c:v>
                </c:pt>
                <c:pt idx="6614">
                  <c:v>46135.5096</c:v>
                </c:pt>
                <c:pt idx="6615">
                  <c:v>46135.612</c:v>
                </c:pt>
                <c:pt idx="6616">
                  <c:v>46135.7144</c:v>
                </c:pt>
                <c:pt idx="6617">
                  <c:v>46135.8168</c:v>
                </c:pt>
                <c:pt idx="6618">
                  <c:v>46135.9192</c:v>
                </c:pt>
                <c:pt idx="6619">
                  <c:v>46136.0216</c:v>
                </c:pt>
                <c:pt idx="6620">
                  <c:v>46136.124</c:v>
                </c:pt>
                <c:pt idx="6621">
                  <c:v>46136.2264</c:v>
                </c:pt>
                <c:pt idx="6622">
                  <c:v>46136.3288</c:v>
                </c:pt>
                <c:pt idx="6623">
                  <c:v>46136.4312</c:v>
                </c:pt>
                <c:pt idx="6624">
                  <c:v>46136.5336</c:v>
                </c:pt>
                <c:pt idx="6625">
                  <c:v>46136.636</c:v>
                </c:pt>
                <c:pt idx="6626">
                  <c:v>46136.7384</c:v>
                </c:pt>
                <c:pt idx="6627">
                  <c:v>46136.8408</c:v>
                </c:pt>
                <c:pt idx="6628">
                  <c:v>46136.9432</c:v>
                </c:pt>
                <c:pt idx="6629">
                  <c:v>46137.0456</c:v>
                </c:pt>
                <c:pt idx="6630">
                  <c:v>46137.148</c:v>
                </c:pt>
                <c:pt idx="6631">
                  <c:v>46137.2504</c:v>
                </c:pt>
                <c:pt idx="6632">
                  <c:v>46137.3528</c:v>
                </c:pt>
                <c:pt idx="6633">
                  <c:v>46137.4552</c:v>
                </c:pt>
                <c:pt idx="6634">
                  <c:v>46137.5576</c:v>
                </c:pt>
                <c:pt idx="6635">
                  <c:v>46137.66</c:v>
                </c:pt>
                <c:pt idx="6636">
                  <c:v>46137.7624</c:v>
                </c:pt>
                <c:pt idx="6637">
                  <c:v>46137.8648</c:v>
                </c:pt>
                <c:pt idx="6638">
                  <c:v>46137.9672</c:v>
                </c:pt>
                <c:pt idx="6639">
                  <c:v>46138.0696</c:v>
                </c:pt>
                <c:pt idx="6640">
                  <c:v>46138.172</c:v>
                </c:pt>
                <c:pt idx="6641">
                  <c:v>46138.2744</c:v>
                </c:pt>
                <c:pt idx="6642">
                  <c:v>46138.3768</c:v>
                </c:pt>
                <c:pt idx="6643">
                  <c:v>46138.4792</c:v>
                </c:pt>
                <c:pt idx="6644">
                  <c:v>46138.5816</c:v>
                </c:pt>
                <c:pt idx="6645">
                  <c:v>46138.684</c:v>
                </c:pt>
                <c:pt idx="6646">
                  <c:v>46138.7864</c:v>
                </c:pt>
                <c:pt idx="6647">
                  <c:v>46138.8888</c:v>
                </c:pt>
                <c:pt idx="6648">
                  <c:v>46138.9912</c:v>
                </c:pt>
                <c:pt idx="6649">
                  <c:v>46139.0936</c:v>
                </c:pt>
                <c:pt idx="6650">
                  <c:v>46139.196</c:v>
                </c:pt>
                <c:pt idx="6651">
                  <c:v>46139.2984</c:v>
                </c:pt>
                <c:pt idx="6652">
                  <c:v>46139.4008</c:v>
                </c:pt>
                <c:pt idx="6653">
                  <c:v>46139.5032</c:v>
                </c:pt>
                <c:pt idx="6654">
                  <c:v>46139.6056</c:v>
                </c:pt>
                <c:pt idx="6655">
                  <c:v>46139.708</c:v>
                </c:pt>
                <c:pt idx="6656">
                  <c:v>46139.8104</c:v>
                </c:pt>
                <c:pt idx="6657">
                  <c:v>46139.9128</c:v>
                </c:pt>
                <c:pt idx="6658">
                  <c:v>46140.0152</c:v>
                </c:pt>
                <c:pt idx="6659">
                  <c:v>46140.1176</c:v>
                </c:pt>
                <c:pt idx="6660">
                  <c:v>46140.22</c:v>
                </c:pt>
                <c:pt idx="6661">
                  <c:v>46140.3224</c:v>
                </c:pt>
                <c:pt idx="6662">
                  <c:v>46140.4248</c:v>
                </c:pt>
                <c:pt idx="6663">
                  <c:v>46140.5272</c:v>
                </c:pt>
                <c:pt idx="6664">
                  <c:v>46140.6296</c:v>
                </c:pt>
                <c:pt idx="6665">
                  <c:v>46140.732</c:v>
                </c:pt>
                <c:pt idx="6666">
                  <c:v>46140.8344</c:v>
                </c:pt>
                <c:pt idx="6667">
                  <c:v>46140.9368</c:v>
                </c:pt>
                <c:pt idx="6668">
                  <c:v>46141.0392</c:v>
                </c:pt>
                <c:pt idx="6669">
                  <c:v>46141.1416</c:v>
                </c:pt>
                <c:pt idx="6670">
                  <c:v>46141.244</c:v>
                </c:pt>
                <c:pt idx="6671">
                  <c:v>46141.3464</c:v>
                </c:pt>
                <c:pt idx="6672">
                  <c:v>46141.4488</c:v>
                </c:pt>
                <c:pt idx="6673">
                  <c:v>46141.5512</c:v>
                </c:pt>
                <c:pt idx="6674">
                  <c:v>46141.6536</c:v>
                </c:pt>
                <c:pt idx="6675">
                  <c:v>46141.756</c:v>
                </c:pt>
                <c:pt idx="6676">
                  <c:v>46141.8584</c:v>
                </c:pt>
                <c:pt idx="6677">
                  <c:v>46141.9608</c:v>
                </c:pt>
                <c:pt idx="6678">
                  <c:v>46142.0632</c:v>
                </c:pt>
                <c:pt idx="6679">
                  <c:v>46142.1656</c:v>
                </c:pt>
                <c:pt idx="6680">
                  <c:v>46142.268</c:v>
                </c:pt>
                <c:pt idx="6681">
                  <c:v>46142.3704</c:v>
                </c:pt>
                <c:pt idx="6682">
                  <c:v>46142.4728</c:v>
                </c:pt>
                <c:pt idx="6683">
                  <c:v>46142.5752</c:v>
                </c:pt>
                <c:pt idx="6684">
                  <c:v>46142.6776</c:v>
                </c:pt>
                <c:pt idx="6685">
                  <c:v>46142.78</c:v>
                </c:pt>
                <c:pt idx="6686">
                  <c:v>46142.8824</c:v>
                </c:pt>
                <c:pt idx="6687">
                  <c:v>46142.9848</c:v>
                </c:pt>
                <c:pt idx="6688">
                  <c:v>46143.0872</c:v>
                </c:pt>
                <c:pt idx="6689">
                  <c:v>46143.1896</c:v>
                </c:pt>
                <c:pt idx="6690">
                  <c:v>46143.29199999999</c:v>
                </c:pt>
                <c:pt idx="6691">
                  <c:v>46143.3944</c:v>
                </c:pt>
                <c:pt idx="6692">
                  <c:v>46143.4968</c:v>
                </c:pt>
                <c:pt idx="6693">
                  <c:v>46143.5992</c:v>
                </c:pt>
                <c:pt idx="6694">
                  <c:v>46143.7016</c:v>
                </c:pt>
                <c:pt idx="6695">
                  <c:v>46143.804</c:v>
                </c:pt>
                <c:pt idx="6696">
                  <c:v>46143.9064</c:v>
                </c:pt>
                <c:pt idx="6697">
                  <c:v>46144.0088</c:v>
                </c:pt>
                <c:pt idx="6698">
                  <c:v>46144.1112</c:v>
                </c:pt>
                <c:pt idx="6699">
                  <c:v>46144.2136</c:v>
                </c:pt>
                <c:pt idx="6700">
                  <c:v>46144.316</c:v>
                </c:pt>
                <c:pt idx="6701">
                  <c:v>46144.4184</c:v>
                </c:pt>
                <c:pt idx="6702">
                  <c:v>46144.5208</c:v>
                </c:pt>
                <c:pt idx="6703">
                  <c:v>46144.62319999999</c:v>
                </c:pt>
                <c:pt idx="6704">
                  <c:v>46144.7256</c:v>
                </c:pt>
                <c:pt idx="6705">
                  <c:v>46144.828</c:v>
                </c:pt>
                <c:pt idx="6706">
                  <c:v>46144.9304</c:v>
                </c:pt>
                <c:pt idx="6707">
                  <c:v>46145.0328</c:v>
                </c:pt>
                <c:pt idx="6708">
                  <c:v>46145.1352</c:v>
                </c:pt>
                <c:pt idx="6709">
                  <c:v>46145.2376</c:v>
                </c:pt>
                <c:pt idx="6710">
                  <c:v>46145.34</c:v>
                </c:pt>
                <c:pt idx="6711">
                  <c:v>46145.4424</c:v>
                </c:pt>
                <c:pt idx="6712">
                  <c:v>46145.5448</c:v>
                </c:pt>
                <c:pt idx="6713">
                  <c:v>46145.6472</c:v>
                </c:pt>
                <c:pt idx="6714">
                  <c:v>46145.7496</c:v>
                </c:pt>
                <c:pt idx="6715">
                  <c:v>46145.852</c:v>
                </c:pt>
                <c:pt idx="6716">
                  <c:v>46145.9544</c:v>
                </c:pt>
                <c:pt idx="6717">
                  <c:v>46146.0568</c:v>
                </c:pt>
                <c:pt idx="6718">
                  <c:v>46146.1592</c:v>
                </c:pt>
                <c:pt idx="6719">
                  <c:v>46146.2616</c:v>
                </c:pt>
                <c:pt idx="6720">
                  <c:v>46146.364</c:v>
                </c:pt>
                <c:pt idx="6721">
                  <c:v>46146.4664</c:v>
                </c:pt>
                <c:pt idx="6722">
                  <c:v>46146.5688</c:v>
                </c:pt>
                <c:pt idx="6723">
                  <c:v>46146.6712</c:v>
                </c:pt>
                <c:pt idx="6724">
                  <c:v>46146.7736</c:v>
                </c:pt>
                <c:pt idx="6725">
                  <c:v>46146.876</c:v>
                </c:pt>
                <c:pt idx="6726">
                  <c:v>46146.9784</c:v>
                </c:pt>
                <c:pt idx="6727">
                  <c:v>46147.0808</c:v>
                </c:pt>
                <c:pt idx="6728">
                  <c:v>46147.1832</c:v>
                </c:pt>
                <c:pt idx="6729">
                  <c:v>46147.2856</c:v>
                </c:pt>
                <c:pt idx="6730">
                  <c:v>46147.388</c:v>
                </c:pt>
                <c:pt idx="6731">
                  <c:v>46147.4904</c:v>
                </c:pt>
                <c:pt idx="6732">
                  <c:v>46147.5928</c:v>
                </c:pt>
                <c:pt idx="6733">
                  <c:v>46147.69519999999</c:v>
                </c:pt>
                <c:pt idx="6734">
                  <c:v>46147.7976</c:v>
                </c:pt>
                <c:pt idx="6735">
                  <c:v>46147.9</c:v>
                </c:pt>
                <c:pt idx="6736">
                  <c:v>46148.0024</c:v>
                </c:pt>
                <c:pt idx="6737">
                  <c:v>46148.1048</c:v>
                </c:pt>
                <c:pt idx="6738">
                  <c:v>46148.2072</c:v>
                </c:pt>
                <c:pt idx="6739">
                  <c:v>46148.3096</c:v>
                </c:pt>
                <c:pt idx="6740">
                  <c:v>46148.412</c:v>
                </c:pt>
                <c:pt idx="6741">
                  <c:v>46148.5144</c:v>
                </c:pt>
                <c:pt idx="6742">
                  <c:v>46148.6168</c:v>
                </c:pt>
                <c:pt idx="6743">
                  <c:v>46148.7192</c:v>
                </c:pt>
                <c:pt idx="6744">
                  <c:v>46148.8216</c:v>
                </c:pt>
                <c:pt idx="6745">
                  <c:v>46148.924</c:v>
                </c:pt>
                <c:pt idx="6746">
                  <c:v>46149.0264</c:v>
                </c:pt>
                <c:pt idx="6747">
                  <c:v>46149.1288</c:v>
                </c:pt>
                <c:pt idx="6748">
                  <c:v>46149.23119999999</c:v>
                </c:pt>
                <c:pt idx="6749">
                  <c:v>46149.3336</c:v>
                </c:pt>
                <c:pt idx="6750">
                  <c:v>46149.436</c:v>
                </c:pt>
                <c:pt idx="6751">
                  <c:v>46149.5384</c:v>
                </c:pt>
                <c:pt idx="6752">
                  <c:v>46149.6408</c:v>
                </c:pt>
                <c:pt idx="6753">
                  <c:v>46149.7432</c:v>
                </c:pt>
                <c:pt idx="6754">
                  <c:v>46149.8456</c:v>
                </c:pt>
                <c:pt idx="6755">
                  <c:v>46149.948</c:v>
                </c:pt>
                <c:pt idx="6756">
                  <c:v>46150.0504</c:v>
                </c:pt>
                <c:pt idx="6757">
                  <c:v>46150.1528</c:v>
                </c:pt>
                <c:pt idx="6758">
                  <c:v>46150.2552</c:v>
                </c:pt>
                <c:pt idx="6759">
                  <c:v>46150.3576</c:v>
                </c:pt>
                <c:pt idx="6760">
                  <c:v>46150.46</c:v>
                </c:pt>
                <c:pt idx="6761">
                  <c:v>46150.5624</c:v>
                </c:pt>
                <c:pt idx="6762">
                  <c:v>46150.6648</c:v>
                </c:pt>
                <c:pt idx="6763">
                  <c:v>46150.76719999999</c:v>
                </c:pt>
                <c:pt idx="6764">
                  <c:v>46150.8696</c:v>
                </c:pt>
                <c:pt idx="6765">
                  <c:v>46150.972</c:v>
                </c:pt>
                <c:pt idx="6766">
                  <c:v>46151.0744</c:v>
                </c:pt>
                <c:pt idx="6767">
                  <c:v>46151.1768</c:v>
                </c:pt>
                <c:pt idx="6768">
                  <c:v>46151.2792</c:v>
                </c:pt>
                <c:pt idx="6769">
                  <c:v>46151.3816</c:v>
                </c:pt>
                <c:pt idx="6770">
                  <c:v>46151.484</c:v>
                </c:pt>
                <c:pt idx="6771">
                  <c:v>46151.5864</c:v>
                </c:pt>
                <c:pt idx="6772">
                  <c:v>46151.6888</c:v>
                </c:pt>
                <c:pt idx="6773">
                  <c:v>46151.79119999999</c:v>
                </c:pt>
                <c:pt idx="6774">
                  <c:v>46151.8936</c:v>
                </c:pt>
                <c:pt idx="6775">
                  <c:v>46151.996</c:v>
                </c:pt>
                <c:pt idx="6776">
                  <c:v>46152.0984</c:v>
                </c:pt>
                <c:pt idx="6777">
                  <c:v>46152.2008</c:v>
                </c:pt>
                <c:pt idx="6778">
                  <c:v>46152.3032</c:v>
                </c:pt>
                <c:pt idx="6779">
                  <c:v>46152.4056</c:v>
                </c:pt>
                <c:pt idx="6780">
                  <c:v>46152.508</c:v>
                </c:pt>
                <c:pt idx="6781">
                  <c:v>46152.6104</c:v>
                </c:pt>
                <c:pt idx="6782">
                  <c:v>46152.7128</c:v>
                </c:pt>
                <c:pt idx="6783">
                  <c:v>46152.8152</c:v>
                </c:pt>
                <c:pt idx="6784">
                  <c:v>46152.9176</c:v>
                </c:pt>
                <c:pt idx="6785">
                  <c:v>46153.02</c:v>
                </c:pt>
                <c:pt idx="6786">
                  <c:v>46153.1224</c:v>
                </c:pt>
                <c:pt idx="6787">
                  <c:v>46153.2248</c:v>
                </c:pt>
                <c:pt idx="6788">
                  <c:v>46153.3272</c:v>
                </c:pt>
                <c:pt idx="6789">
                  <c:v>46153.4296</c:v>
                </c:pt>
                <c:pt idx="6790">
                  <c:v>46153.532</c:v>
                </c:pt>
                <c:pt idx="6791">
                  <c:v>46153.6344</c:v>
                </c:pt>
                <c:pt idx="6792">
                  <c:v>46153.7368</c:v>
                </c:pt>
                <c:pt idx="6793">
                  <c:v>46153.8392</c:v>
                </c:pt>
                <c:pt idx="6794">
                  <c:v>46153.9416</c:v>
                </c:pt>
                <c:pt idx="6795">
                  <c:v>46154.044</c:v>
                </c:pt>
                <c:pt idx="6796">
                  <c:v>46154.1464</c:v>
                </c:pt>
                <c:pt idx="6797">
                  <c:v>46154.2488</c:v>
                </c:pt>
                <c:pt idx="6798">
                  <c:v>46154.3512</c:v>
                </c:pt>
                <c:pt idx="6799">
                  <c:v>46154.4536</c:v>
                </c:pt>
                <c:pt idx="6800">
                  <c:v>46154.556</c:v>
                </c:pt>
                <c:pt idx="6801">
                  <c:v>46154.6584</c:v>
                </c:pt>
                <c:pt idx="6802">
                  <c:v>46154.7608</c:v>
                </c:pt>
                <c:pt idx="6803">
                  <c:v>46154.8632</c:v>
                </c:pt>
                <c:pt idx="6804">
                  <c:v>46154.9656</c:v>
                </c:pt>
                <c:pt idx="6805">
                  <c:v>46155.068</c:v>
                </c:pt>
                <c:pt idx="6806">
                  <c:v>46155.1704</c:v>
                </c:pt>
                <c:pt idx="6807">
                  <c:v>46155.2728</c:v>
                </c:pt>
                <c:pt idx="6808">
                  <c:v>46155.3752</c:v>
                </c:pt>
                <c:pt idx="6809">
                  <c:v>46155.4776</c:v>
                </c:pt>
                <c:pt idx="6810">
                  <c:v>46155.58</c:v>
                </c:pt>
                <c:pt idx="6811">
                  <c:v>46155.6824</c:v>
                </c:pt>
                <c:pt idx="6812">
                  <c:v>46155.7848</c:v>
                </c:pt>
                <c:pt idx="6813">
                  <c:v>46155.8872</c:v>
                </c:pt>
                <c:pt idx="6814">
                  <c:v>46155.9896</c:v>
                </c:pt>
                <c:pt idx="6815">
                  <c:v>46156.092</c:v>
                </c:pt>
                <c:pt idx="6816">
                  <c:v>46156.1944</c:v>
                </c:pt>
                <c:pt idx="6817">
                  <c:v>46156.2968</c:v>
                </c:pt>
                <c:pt idx="6818">
                  <c:v>46156.3992</c:v>
                </c:pt>
                <c:pt idx="6819">
                  <c:v>46156.5016</c:v>
                </c:pt>
                <c:pt idx="6820">
                  <c:v>46156.604</c:v>
                </c:pt>
                <c:pt idx="6821">
                  <c:v>46156.7064</c:v>
                </c:pt>
                <c:pt idx="6822">
                  <c:v>46156.8088</c:v>
                </c:pt>
                <c:pt idx="6823">
                  <c:v>46156.9112</c:v>
                </c:pt>
                <c:pt idx="6824">
                  <c:v>46157.0136</c:v>
                </c:pt>
                <c:pt idx="6825">
                  <c:v>46157.116</c:v>
                </c:pt>
                <c:pt idx="6826">
                  <c:v>46157.2184</c:v>
                </c:pt>
                <c:pt idx="6827">
                  <c:v>46157.3208</c:v>
                </c:pt>
                <c:pt idx="6828">
                  <c:v>46157.4232</c:v>
                </c:pt>
                <c:pt idx="6829">
                  <c:v>46157.5256</c:v>
                </c:pt>
                <c:pt idx="6830">
                  <c:v>46157.628</c:v>
                </c:pt>
                <c:pt idx="6831">
                  <c:v>46157.7304</c:v>
                </c:pt>
                <c:pt idx="6832">
                  <c:v>46157.8328</c:v>
                </c:pt>
                <c:pt idx="6833">
                  <c:v>46157.9352</c:v>
                </c:pt>
                <c:pt idx="6834">
                  <c:v>46158.0376</c:v>
                </c:pt>
                <c:pt idx="6835">
                  <c:v>46158.14</c:v>
                </c:pt>
                <c:pt idx="6836">
                  <c:v>46158.2424</c:v>
                </c:pt>
                <c:pt idx="6837">
                  <c:v>46158.3448</c:v>
                </c:pt>
                <c:pt idx="6838">
                  <c:v>46158.4472</c:v>
                </c:pt>
                <c:pt idx="6839">
                  <c:v>46158.5496</c:v>
                </c:pt>
                <c:pt idx="6840">
                  <c:v>46158.652</c:v>
                </c:pt>
                <c:pt idx="6841">
                  <c:v>46158.7544</c:v>
                </c:pt>
                <c:pt idx="6842">
                  <c:v>46158.8568</c:v>
                </c:pt>
                <c:pt idx="6843">
                  <c:v>46158.9592</c:v>
                </c:pt>
                <c:pt idx="6844">
                  <c:v>46159.0616</c:v>
                </c:pt>
                <c:pt idx="6845">
                  <c:v>46159.164</c:v>
                </c:pt>
                <c:pt idx="6846">
                  <c:v>46159.2664</c:v>
                </c:pt>
                <c:pt idx="6847">
                  <c:v>46159.3688</c:v>
                </c:pt>
                <c:pt idx="6848">
                  <c:v>46159.4712</c:v>
                </c:pt>
                <c:pt idx="6849">
                  <c:v>46159.5736</c:v>
                </c:pt>
                <c:pt idx="6850">
                  <c:v>46159.676</c:v>
                </c:pt>
                <c:pt idx="6851">
                  <c:v>46159.7784</c:v>
                </c:pt>
                <c:pt idx="6852">
                  <c:v>46159.8808</c:v>
                </c:pt>
                <c:pt idx="6853">
                  <c:v>46159.9832</c:v>
                </c:pt>
                <c:pt idx="6854">
                  <c:v>46160.0856</c:v>
                </c:pt>
                <c:pt idx="6855">
                  <c:v>46160.188</c:v>
                </c:pt>
                <c:pt idx="6856">
                  <c:v>46160.2904</c:v>
                </c:pt>
                <c:pt idx="6857">
                  <c:v>46160.3928</c:v>
                </c:pt>
                <c:pt idx="6858">
                  <c:v>46160.4952</c:v>
                </c:pt>
                <c:pt idx="6859">
                  <c:v>46160.5976</c:v>
                </c:pt>
                <c:pt idx="6860">
                  <c:v>46160.7</c:v>
                </c:pt>
                <c:pt idx="6861">
                  <c:v>46160.8024</c:v>
                </c:pt>
                <c:pt idx="6862">
                  <c:v>46160.9048</c:v>
                </c:pt>
                <c:pt idx="6863">
                  <c:v>46161.0072</c:v>
                </c:pt>
                <c:pt idx="6864">
                  <c:v>46161.1096</c:v>
                </c:pt>
                <c:pt idx="6865">
                  <c:v>46161.212</c:v>
                </c:pt>
                <c:pt idx="6866">
                  <c:v>46161.3144</c:v>
                </c:pt>
                <c:pt idx="6867">
                  <c:v>46161.4168</c:v>
                </c:pt>
                <c:pt idx="6868">
                  <c:v>46161.5192</c:v>
                </c:pt>
                <c:pt idx="6869">
                  <c:v>46161.6216</c:v>
                </c:pt>
                <c:pt idx="6870">
                  <c:v>46161.72399999999</c:v>
                </c:pt>
                <c:pt idx="6871">
                  <c:v>46161.8264</c:v>
                </c:pt>
                <c:pt idx="6872">
                  <c:v>46161.9288</c:v>
                </c:pt>
                <c:pt idx="6873">
                  <c:v>46162.0312</c:v>
                </c:pt>
                <c:pt idx="6874">
                  <c:v>46162.1336</c:v>
                </c:pt>
                <c:pt idx="6875">
                  <c:v>46162.236</c:v>
                </c:pt>
                <c:pt idx="6876">
                  <c:v>46162.3384</c:v>
                </c:pt>
                <c:pt idx="6877">
                  <c:v>46162.4408</c:v>
                </c:pt>
                <c:pt idx="6878">
                  <c:v>46162.5432</c:v>
                </c:pt>
                <c:pt idx="6879">
                  <c:v>46162.6456</c:v>
                </c:pt>
                <c:pt idx="6880">
                  <c:v>46162.748</c:v>
                </c:pt>
                <c:pt idx="6881">
                  <c:v>46162.8504</c:v>
                </c:pt>
                <c:pt idx="6882">
                  <c:v>46162.9528</c:v>
                </c:pt>
                <c:pt idx="6883">
                  <c:v>46163.0552</c:v>
                </c:pt>
                <c:pt idx="6884">
                  <c:v>46163.1576</c:v>
                </c:pt>
                <c:pt idx="6885">
                  <c:v>46163.26</c:v>
                </c:pt>
                <c:pt idx="6886">
                  <c:v>46163.3624</c:v>
                </c:pt>
                <c:pt idx="6887">
                  <c:v>46163.4648</c:v>
                </c:pt>
                <c:pt idx="6888">
                  <c:v>46163.5672</c:v>
                </c:pt>
                <c:pt idx="6889">
                  <c:v>46163.6696</c:v>
                </c:pt>
                <c:pt idx="6890">
                  <c:v>46163.772</c:v>
                </c:pt>
                <c:pt idx="6891">
                  <c:v>46163.8744</c:v>
                </c:pt>
                <c:pt idx="6892">
                  <c:v>46163.9768</c:v>
                </c:pt>
                <c:pt idx="6893">
                  <c:v>46164.0792</c:v>
                </c:pt>
                <c:pt idx="6894">
                  <c:v>46164.1816</c:v>
                </c:pt>
                <c:pt idx="6895">
                  <c:v>46164.284</c:v>
                </c:pt>
                <c:pt idx="6896">
                  <c:v>46164.3864</c:v>
                </c:pt>
                <c:pt idx="6897">
                  <c:v>46164.4888</c:v>
                </c:pt>
                <c:pt idx="6898">
                  <c:v>46164.5912</c:v>
                </c:pt>
                <c:pt idx="6899">
                  <c:v>46164.6936</c:v>
                </c:pt>
                <c:pt idx="6900">
                  <c:v>46164.79599999999</c:v>
                </c:pt>
                <c:pt idx="6901">
                  <c:v>46164.8984</c:v>
                </c:pt>
                <c:pt idx="6902">
                  <c:v>46165.0008</c:v>
                </c:pt>
                <c:pt idx="6903">
                  <c:v>46165.1032</c:v>
                </c:pt>
                <c:pt idx="6904">
                  <c:v>46165.2056</c:v>
                </c:pt>
                <c:pt idx="6905">
                  <c:v>46165.308</c:v>
                </c:pt>
                <c:pt idx="6906">
                  <c:v>46165.4104</c:v>
                </c:pt>
                <c:pt idx="6907">
                  <c:v>46165.5128</c:v>
                </c:pt>
                <c:pt idx="6908">
                  <c:v>46165.6152</c:v>
                </c:pt>
                <c:pt idx="6909">
                  <c:v>46165.7176</c:v>
                </c:pt>
                <c:pt idx="6910">
                  <c:v>46165.82</c:v>
                </c:pt>
                <c:pt idx="6911">
                  <c:v>46165.9224</c:v>
                </c:pt>
                <c:pt idx="6912">
                  <c:v>46166.0248</c:v>
                </c:pt>
                <c:pt idx="6913">
                  <c:v>46166.1272</c:v>
                </c:pt>
                <c:pt idx="6914">
                  <c:v>46166.2296</c:v>
                </c:pt>
                <c:pt idx="6915">
                  <c:v>46166.332</c:v>
                </c:pt>
                <c:pt idx="6916">
                  <c:v>46166.4344</c:v>
                </c:pt>
                <c:pt idx="6917">
                  <c:v>46166.5368</c:v>
                </c:pt>
                <c:pt idx="6918">
                  <c:v>46166.6392</c:v>
                </c:pt>
                <c:pt idx="6919">
                  <c:v>46166.7416</c:v>
                </c:pt>
                <c:pt idx="6920">
                  <c:v>46166.844</c:v>
                </c:pt>
                <c:pt idx="6921">
                  <c:v>46166.9464</c:v>
                </c:pt>
                <c:pt idx="6922">
                  <c:v>46167.0488</c:v>
                </c:pt>
                <c:pt idx="6923">
                  <c:v>46167.1512</c:v>
                </c:pt>
                <c:pt idx="6924">
                  <c:v>46167.2536</c:v>
                </c:pt>
                <c:pt idx="6925">
                  <c:v>46167.356</c:v>
                </c:pt>
                <c:pt idx="6926">
                  <c:v>46167.4584</c:v>
                </c:pt>
                <c:pt idx="6927">
                  <c:v>46167.5608</c:v>
                </c:pt>
                <c:pt idx="6928">
                  <c:v>46167.6632</c:v>
                </c:pt>
                <c:pt idx="6929">
                  <c:v>46167.7656</c:v>
                </c:pt>
                <c:pt idx="6930">
                  <c:v>46167.868</c:v>
                </c:pt>
                <c:pt idx="6931">
                  <c:v>46167.9704</c:v>
                </c:pt>
                <c:pt idx="6932">
                  <c:v>46168.0728</c:v>
                </c:pt>
                <c:pt idx="6933">
                  <c:v>46168.1752</c:v>
                </c:pt>
                <c:pt idx="6934">
                  <c:v>46168.2776</c:v>
                </c:pt>
                <c:pt idx="6935">
                  <c:v>46168.38</c:v>
                </c:pt>
                <c:pt idx="6936">
                  <c:v>46168.4824</c:v>
                </c:pt>
                <c:pt idx="6937">
                  <c:v>46168.5848</c:v>
                </c:pt>
                <c:pt idx="6938">
                  <c:v>46168.6872</c:v>
                </c:pt>
                <c:pt idx="6939">
                  <c:v>46168.7896</c:v>
                </c:pt>
                <c:pt idx="6940">
                  <c:v>46168.892</c:v>
                </c:pt>
                <c:pt idx="6941">
                  <c:v>46168.9944</c:v>
                </c:pt>
                <c:pt idx="6942">
                  <c:v>46169.0968</c:v>
                </c:pt>
                <c:pt idx="6943">
                  <c:v>46169.1992</c:v>
                </c:pt>
                <c:pt idx="6944">
                  <c:v>46169.3016</c:v>
                </c:pt>
                <c:pt idx="6945">
                  <c:v>46169.404</c:v>
                </c:pt>
                <c:pt idx="6946">
                  <c:v>46169.5064</c:v>
                </c:pt>
                <c:pt idx="6947">
                  <c:v>46169.6088</c:v>
                </c:pt>
                <c:pt idx="6948">
                  <c:v>46169.7112</c:v>
                </c:pt>
                <c:pt idx="6949">
                  <c:v>46169.8136</c:v>
                </c:pt>
                <c:pt idx="6950">
                  <c:v>46169.916</c:v>
                </c:pt>
                <c:pt idx="6951">
                  <c:v>46170.0184</c:v>
                </c:pt>
                <c:pt idx="6952">
                  <c:v>46170.1208</c:v>
                </c:pt>
                <c:pt idx="6953">
                  <c:v>46170.22319999999</c:v>
                </c:pt>
                <c:pt idx="6954">
                  <c:v>46170.3256</c:v>
                </c:pt>
                <c:pt idx="6955">
                  <c:v>46170.428</c:v>
                </c:pt>
                <c:pt idx="6956">
                  <c:v>46170.5304</c:v>
                </c:pt>
                <c:pt idx="6957">
                  <c:v>46170.6328</c:v>
                </c:pt>
                <c:pt idx="6958">
                  <c:v>46170.7352</c:v>
                </c:pt>
                <c:pt idx="6959">
                  <c:v>46170.8376</c:v>
                </c:pt>
                <c:pt idx="6960">
                  <c:v>46170.94</c:v>
                </c:pt>
                <c:pt idx="6961">
                  <c:v>46171.0424</c:v>
                </c:pt>
                <c:pt idx="6962">
                  <c:v>46171.1448</c:v>
                </c:pt>
                <c:pt idx="6963">
                  <c:v>46171.2472</c:v>
                </c:pt>
                <c:pt idx="6964">
                  <c:v>46171.3496</c:v>
                </c:pt>
                <c:pt idx="6965">
                  <c:v>46171.452</c:v>
                </c:pt>
                <c:pt idx="6966">
                  <c:v>46171.5544</c:v>
                </c:pt>
                <c:pt idx="6967">
                  <c:v>46171.6568</c:v>
                </c:pt>
                <c:pt idx="6968">
                  <c:v>46171.7592</c:v>
                </c:pt>
                <c:pt idx="6969">
                  <c:v>46171.8616</c:v>
                </c:pt>
                <c:pt idx="6970">
                  <c:v>46171.964</c:v>
                </c:pt>
                <c:pt idx="6971">
                  <c:v>46172.0664</c:v>
                </c:pt>
                <c:pt idx="6972">
                  <c:v>46172.1688</c:v>
                </c:pt>
                <c:pt idx="6973">
                  <c:v>46172.2712</c:v>
                </c:pt>
                <c:pt idx="6974">
                  <c:v>46172.3736</c:v>
                </c:pt>
                <c:pt idx="6975">
                  <c:v>46172.476</c:v>
                </c:pt>
                <c:pt idx="6976">
                  <c:v>46172.5784</c:v>
                </c:pt>
                <c:pt idx="6977">
                  <c:v>46172.6808</c:v>
                </c:pt>
                <c:pt idx="6978">
                  <c:v>46172.7832</c:v>
                </c:pt>
                <c:pt idx="6979">
                  <c:v>46172.8856</c:v>
                </c:pt>
                <c:pt idx="6980">
                  <c:v>46172.988</c:v>
                </c:pt>
                <c:pt idx="6981">
                  <c:v>46173.0904</c:v>
                </c:pt>
                <c:pt idx="6982">
                  <c:v>46173.1928</c:v>
                </c:pt>
                <c:pt idx="6983">
                  <c:v>46173.29519999999</c:v>
                </c:pt>
                <c:pt idx="6984">
                  <c:v>46173.3976</c:v>
                </c:pt>
                <c:pt idx="6985">
                  <c:v>46173.5</c:v>
                </c:pt>
                <c:pt idx="6986">
                  <c:v>46173.6024</c:v>
                </c:pt>
                <c:pt idx="6987">
                  <c:v>46173.7048</c:v>
                </c:pt>
                <c:pt idx="6988">
                  <c:v>46173.8072</c:v>
                </c:pt>
                <c:pt idx="6989">
                  <c:v>46173.9096</c:v>
                </c:pt>
                <c:pt idx="6990">
                  <c:v>46174.012</c:v>
                </c:pt>
                <c:pt idx="6991">
                  <c:v>46174.1144</c:v>
                </c:pt>
                <c:pt idx="6992">
                  <c:v>46174.2168</c:v>
                </c:pt>
                <c:pt idx="6993">
                  <c:v>46174.3192</c:v>
                </c:pt>
                <c:pt idx="6994">
                  <c:v>46174.4216</c:v>
                </c:pt>
                <c:pt idx="6995">
                  <c:v>46174.524</c:v>
                </c:pt>
                <c:pt idx="6996">
                  <c:v>46174.6264</c:v>
                </c:pt>
                <c:pt idx="6997">
                  <c:v>46174.7288</c:v>
                </c:pt>
                <c:pt idx="6998">
                  <c:v>46174.8312</c:v>
                </c:pt>
                <c:pt idx="6999">
                  <c:v>46174.9336</c:v>
                </c:pt>
                <c:pt idx="7000">
                  <c:v>46175.036</c:v>
                </c:pt>
                <c:pt idx="7001">
                  <c:v>46175.1384</c:v>
                </c:pt>
                <c:pt idx="7002">
                  <c:v>46175.2408</c:v>
                </c:pt>
                <c:pt idx="7003">
                  <c:v>46175.3432</c:v>
                </c:pt>
                <c:pt idx="7004">
                  <c:v>46175.4456</c:v>
                </c:pt>
                <c:pt idx="7005">
                  <c:v>46175.548</c:v>
                </c:pt>
                <c:pt idx="7006">
                  <c:v>46175.6504</c:v>
                </c:pt>
                <c:pt idx="7007">
                  <c:v>46175.7528</c:v>
                </c:pt>
                <c:pt idx="7008">
                  <c:v>46175.8552</c:v>
                </c:pt>
                <c:pt idx="7009">
                  <c:v>46175.9576</c:v>
                </c:pt>
                <c:pt idx="7010">
                  <c:v>46176.06</c:v>
                </c:pt>
                <c:pt idx="7011">
                  <c:v>46176.1624</c:v>
                </c:pt>
                <c:pt idx="7012">
                  <c:v>46176.2648</c:v>
                </c:pt>
                <c:pt idx="7013">
                  <c:v>46176.3672</c:v>
                </c:pt>
                <c:pt idx="7014">
                  <c:v>46176.4696</c:v>
                </c:pt>
                <c:pt idx="7015">
                  <c:v>46176.572</c:v>
                </c:pt>
                <c:pt idx="7016">
                  <c:v>46176.6744</c:v>
                </c:pt>
                <c:pt idx="7017">
                  <c:v>46176.7768</c:v>
                </c:pt>
                <c:pt idx="7018">
                  <c:v>46176.8792</c:v>
                </c:pt>
                <c:pt idx="7019">
                  <c:v>46176.9816</c:v>
                </c:pt>
                <c:pt idx="7020">
                  <c:v>46177.084</c:v>
                </c:pt>
                <c:pt idx="7021">
                  <c:v>46177.1864</c:v>
                </c:pt>
                <c:pt idx="7022">
                  <c:v>46177.2888</c:v>
                </c:pt>
                <c:pt idx="7023">
                  <c:v>46177.3912</c:v>
                </c:pt>
                <c:pt idx="7024">
                  <c:v>46177.4936</c:v>
                </c:pt>
                <c:pt idx="7025">
                  <c:v>46177.596</c:v>
                </c:pt>
                <c:pt idx="7026">
                  <c:v>46177.6984</c:v>
                </c:pt>
                <c:pt idx="7027">
                  <c:v>46177.8008</c:v>
                </c:pt>
                <c:pt idx="7028">
                  <c:v>46177.9032</c:v>
                </c:pt>
                <c:pt idx="7029">
                  <c:v>46178.0056</c:v>
                </c:pt>
                <c:pt idx="7030">
                  <c:v>46178.108</c:v>
                </c:pt>
                <c:pt idx="7031">
                  <c:v>46178.2104</c:v>
                </c:pt>
                <c:pt idx="7032">
                  <c:v>46178.3128</c:v>
                </c:pt>
                <c:pt idx="7033">
                  <c:v>46178.4152</c:v>
                </c:pt>
                <c:pt idx="7034">
                  <c:v>46178.5176</c:v>
                </c:pt>
                <c:pt idx="7035">
                  <c:v>46178.62</c:v>
                </c:pt>
                <c:pt idx="7036">
                  <c:v>46178.7224</c:v>
                </c:pt>
                <c:pt idx="7037">
                  <c:v>46178.8248</c:v>
                </c:pt>
                <c:pt idx="7038">
                  <c:v>46178.9272</c:v>
                </c:pt>
                <c:pt idx="7039">
                  <c:v>46179.0296</c:v>
                </c:pt>
                <c:pt idx="7040">
                  <c:v>46179.132</c:v>
                </c:pt>
                <c:pt idx="7041">
                  <c:v>46179.2344</c:v>
                </c:pt>
                <c:pt idx="7042">
                  <c:v>46179.3368</c:v>
                </c:pt>
                <c:pt idx="7043">
                  <c:v>46179.4392</c:v>
                </c:pt>
                <c:pt idx="7044">
                  <c:v>46179.5416</c:v>
                </c:pt>
                <c:pt idx="7045">
                  <c:v>46179.644</c:v>
                </c:pt>
                <c:pt idx="7046">
                  <c:v>46179.7464</c:v>
                </c:pt>
                <c:pt idx="7047">
                  <c:v>46179.8488</c:v>
                </c:pt>
                <c:pt idx="7048">
                  <c:v>46179.9512</c:v>
                </c:pt>
                <c:pt idx="7049">
                  <c:v>46180.0536</c:v>
                </c:pt>
                <c:pt idx="7050">
                  <c:v>46180.156</c:v>
                </c:pt>
                <c:pt idx="7051">
                  <c:v>46180.2584</c:v>
                </c:pt>
                <c:pt idx="7052">
                  <c:v>46180.3608</c:v>
                </c:pt>
                <c:pt idx="7053">
                  <c:v>46180.4632</c:v>
                </c:pt>
                <c:pt idx="7054">
                  <c:v>46180.5656</c:v>
                </c:pt>
                <c:pt idx="7055">
                  <c:v>46180.668</c:v>
                </c:pt>
                <c:pt idx="7056">
                  <c:v>46180.7704</c:v>
                </c:pt>
                <c:pt idx="7057">
                  <c:v>46180.8728</c:v>
                </c:pt>
                <c:pt idx="7058">
                  <c:v>46180.9752</c:v>
                </c:pt>
                <c:pt idx="7059">
                  <c:v>46181.0776</c:v>
                </c:pt>
                <c:pt idx="7060">
                  <c:v>46181.18</c:v>
                </c:pt>
                <c:pt idx="7061">
                  <c:v>46181.2824</c:v>
                </c:pt>
                <c:pt idx="7062">
                  <c:v>46181.3848</c:v>
                </c:pt>
                <c:pt idx="7063">
                  <c:v>46181.4872</c:v>
                </c:pt>
                <c:pt idx="7064">
                  <c:v>46181.5896</c:v>
                </c:pt>
                <c:pt idx="7065">
                  <c:v>46181.692</c:v>
                </c:pt>
                <c:pt idx="7066">
                  <c:v>46181.7944</c:v>
                </c:pt>
                <c:pt idx="7067">
                  <c:v>46181.8968</c:v>
                </c:pt>
                <c:pt idx="7068">
                  <c:v>46181.9992</c:v>
                </c:pt>
                <c:pt idx="7069">
                  <c:v>46182.1016</c:v>
                </c:pt>
                <c:pt idx="7070">
                  <c:v>46182.204</c:v>
                </c:pt>
                <c:pt idx="7071">
                  <c:v>46182.3064</c:v>
                </c:pt>
                <c:pt idx="7072">
                  <c:v>46182.4088</c:v>
                </c:pt>
                <c:pt idx="7073">
                  <c:v>46182.5112</c:v>
                </c:pt>
                <c:pt idx="7074">
                  <c:v>46182.6136</c:v>
                </c:pt>
                <c:pt idx="7075">
                  <c:v>46182.716</c:v>
                </c:pt>
                <c:pt idx="7076">
                  <c:v>46182.8184</c:v>
                </c:pt>
                <c:pt idx="7077">
                  <c:v>46182.9208</c:v>
                </c:pt>
                <c:pt idx="7078">
                  <c:v>46183.0232</c:v>
                </c:pt>
                <c:pt idx="7079">
                  <c:v>46183.1256</c:v>
                </c:pt>
                <c:pt idx="7080">
                  <c:v>46183.228</c:v>
                </c:pt>
                <c:pt idx="7081">
                  <c:v>46183.3304</c:v>
                </c:pt>
                <c:pt idx="7082">
                  <c:v>46183.4328</c:v>
                </c:pt>
                <c:pt idx="7083">
                  <c:v>46183.5352</c:v>
                </c:pt>
                <c:pt idx="7084">
                  <c:v>46183.6376</c:v>
                </c:pt>
                <c:pt idx="7085">
                  <c:v>46183.74</c:v>
                </c:pt>
                <c:pt idx="7086">
                  <c:v>46183.8424</c:v>
                </c:pt>
                <c:pt idx="7087">
                  <c:v>46183.9448</c:v>
                </c:pt>
                <c:pt idx="7088">
                  <c:v>46184.0472</c:v>
                </c:pt>
                <c:pt idx="7089">
                  <c:v>46184.1496</c:v>
                </c:pt>
                <c:pt idx="7090">
                  <c:v>46184.252</c:v>
                </c:pt>
                <c:pt idx="7091">
                  <c:v>46184.3544</c:v>
                </c:pt>
                <c:pt idx="7092">
                  <c:v>46184.4568</c:v>
                </c:pt>
                <c:pt idx="7093">
                  <c:v>46184.5592</c:v>
                </c:pt>
                <c:pt idx="7094">
                  <c:v>46184.6616</c:v>
                </c:pt>
                <c:pt idx="7095">
                  <c:v>46184.764</c:v>
                </c:pt>
                <c:pt idx="7096">
                  <c:v>46184.8664</c:v>
                </c:pt>
                <c:pt idx="7097">
                  <c:v>46184.9688</c:v>
                </c:pt>
                <c:pt idx="7098">
                  <c:v>46185.0712</c:v>
                </c:pt>
                <c:pt idx="7099">
                  <c:v>46185.1736</c:v>
                </c:pt>
                <c:pt idx="7100">
                  <c:v>46185.276</c:v>
                </c:pt>
                <c:pt idx="7101">
                  <c:v>46185.3784</c:v>
                </c:pt>
                <c:pt idx="7102">
                  <c:v>46185.4808</c:v>
                </c:pt>
                <c:pt idx="7103">
                  <c:v>46185.5832</c:v>
                </c:pt>
                <c:pt idx="7104">
                  <c:v>46185.6856</c:v>
                </c:pt>
                <c:pt idx="7105">
                  <c:v>46185.788</c:v>
                </c:pt>
                <c:pt idx="7106">
                  <c:v>46185.8904</c:v>
                </c:pt>
                <c:pt idx="7107">
                  <c:v>46185.9928</c:v>
                </c:pt>
                <c:pt idx="7108">
                  <c:v>46186.0952</c:v>
                </c:pt>
                <c:pt idx="7109">
                  <c:v>46186.1976</c:v>
                </c:pt>
                <c:pt idx="7110">
                  <c:v>46186.3</c:v>
                </c:pt>
                <c:pt idx="7111">
                  <c:v>46186.4024</c:v>
                </c:pt>
                <c:pt idx="7112">
                  <c:v>46186.5048</c:v>
                </c:pt>
                <c:pt idx="7113">
                  <c:v>46186.6072</c:v>
                </c:pt>
                <c:pt idx="7114">
                  <c:v>46186.7096</c:v>
                </c:pt>
                <c:pt idx="7115">
                  <c:v>46186.812</c:v>
                </c:pt>
                <c:pt idx="7116">
                  <c:v>46186.9144</c:v>
                </c:pt>
                <c:pt idx="7117">
                  <c:v>46187.0168</c:v>
                </c:pt>
                <c:pt idx="7118">
                  <c:v>46187.1192</c:v>
                </c:pt>
                <c:pt idx="7119">
                  <c:v>46187.22159999999</c:v>
                </c:pt>
                <c:pt idx="7120">
                  <c:v>46187.324</c:v>
                </c:pt>
                <c:pt idx="7121">
                  <c:v>46187.4264</c:v>
                </c:pt>
                <c:pt idx="7122">
                  <c:v>46187.5288</c:v>
                </c:pt>
                <c:pt idx="7123">
                  <c:v>46187.6312</c:v>
                </c:pt>
                <c:pt idx="7124">
                  <c:v>46187.7336</c:v>
                </c:pt>
                <c:pt idx="7125">
                  <c:v>46187.836</c:v>
                </c:pt>
                <c:pt idx="7126">
                  <c:v>46187.9384</c:v>
                </c:pt>
                <c:pt idx="7127">
                  <c:v>46188.0408</c:v>
                </c:pt>
                <c:pt idx="7128">
                  <c:v>46188.1432</c:v>
                </c:pt>
                <c:pt idx="7129">
                  <c:v>46188.2456</c:v>
                </c:pt>
                <c:pt idx="7130">
                  <c:v>46188.348</c:v>
                </c:pt>
                <c:pt idx="7131">
                  <c:v>46188.4504</c:v>
                </c:pt>
                <c:pt idx="7132">
                  <c:v>46188.5528</c:v>
                </c:pt>
                <c:pt idx="7133">
                  <c:v>46188.6552</c:v>
                </c:pt>
                <c:pt idx="7134">
                  <c:v>46188.7576</c:v>
                </c:pt>
                <c:pt idx="7135">
                  <c:v>46188.86</c:v>
                </c:pt>
                <c:pt idx="7136">
                  <c:v>46188.9624</c:v>
                </c:pt>
                <c:pt idx="7137">
                  <c:v>46189.0648</c:v>
                </c:pt>
                <c:pt idx="7138">
                  <c:v>46189.1672</c:v>
                </c:pt>
                <c:pt idx="7139">
                  <c:v>46189.2696</c:v>
                </c:pt>
                <c:pt idx="7140">
                  <c:v>46189.372</c:v>
                </c:pt>
                <c:pt idx="7141">
                  <c:v>46189.4744</c:v>
                </c:pt>
                <c:pt idx="7142">
                  <c:v>46189.5768</c:v>
                </c:pt>
                <c:pt idx="7143">
                  <c:v>46189.6792</c:v>
                </c:pt>
                <c:pt idx="7144">
                  <c:v>46189.7816</c:v>
                </c:pt>
                <c:pt idx="7145">
                  <c:v>46189.884</c:v>
                </c:pt>
                <c:pt idx="7146">
                  <c:v>46189.9864</c:v>
                </c:pt>
                <c:pt idx="7147">
                  <c:v>46190.0888</c:v>
                </c:pt>
                <c:pt idx="7148">
                  <c:v>46190.19119999999</c:v>
                </c:pt>
                <c:pt idx="7149">
                  <c:v>46190.29359999999</c:v>
                </c:pt>
                <c:pt idx="7150">
                  <c:v>46190.396</c:v>
                </c:pt>
                <c:pt idx="7151">
                  <c:v>46190.4984</c:v>
                </c:pt>
                <c:pt idx="7152">
                  <c:v>46190.6008</c:v>
                </c:pt>
                <c:pt idx="7153">
                  <c:v>46190.7032</c:v>
                </c:pt>
                <c:pt idx="7154">
                  <c:v>46190.8056</c:v>
                </c:pt>
                <c:pt idx="7155">
                  <c:v>46190.908</c:v>
                </c:pt>
                <c:pt idx="7156">
                  <c:v>46191.0104</c:v>
                </c:pt>
                <c:pt idx="7157">
                  <c:v>46191.1128</c:v>
                </c:pt>
                <c:pt idx="7158">
                  <c:v>46191.2152</c:v>
                </c:pt>
                <c:pt idx="7159">
                  <c:v>46191.3176</c:v>
                </c:pt>
                <c:pt idx="7160">
                  <c:v>46191.42</c:v>
                </c:pt>
                <c:pt idx="7161">
                  <c:v>46191.5224</c:v>
                </c:pt>
                <c:pt idx="7162">
                  <c:v>46191.6248</c:v>
                </c:pt>
                <c:pt idx="7163">
                  <c:v>46191.72719999999</c:v>
                </c:pt>
                <c:pt idx="7164">
                  <c:v>46191.8296</c:v>
                </c:pt>
                <c:pt idx="7165">
                  <c:v>46191.932</c:v>
                </c:pt>
                <c:pt idx="7166">
                  <c:v>46192.0344</c:v>
                </c:pt>
                <c:pt idx="7167">
                  <c:v>46192.1368</c:v>
                </c:pt>
                <c:pt idx="7168">
                  <c:v>46192.2392</c:v>
                </c:pt>
                <c:pt idx="7169">
                  <c:v>46192.3416</c:v>
                </c:pt>
                <c:pt idx="7170">
                  <c:v>46192.444</c:v>
                </c:pt>
                <c:pt idx="7171">
                  <c:v>46192.5464</c:v>
                </c:pt>
                <c:pt idx="7172">
                  <c:v>46192.6488</c:v>
                </c:pt>
                <c:pt idx="7173">
                  <c:v>46192.7512</c:v>
                </c:pt>
                <c:pt idx="7174">
                  <c:v>46192.8536</c:v>
                </c:pt>
                <c:pt idx="7175">
                  <c:v>46192.956</c:v>
                </c:pt>
                <c:pt idx="7176">
                  <c:v>46193.0584</c:v>
                </c:pt>
                <c:pt idx="7177">
                  <c:v>46193.1608</c:v>
                </c:pt>
                <c:pt idx="7178">
                  <c:v>46193.26319999999</c:v>
                </c:pt>
                <c:pt idx="7179">
                  <c:v>46193.3656</c:v>
                </c:pt>
                <c:pt idx="7180">
                  <c:v>46193.468</c:v>
                </c:pt>
                <c:pt idx="7181">
                  <c:v>46193.5704</c:v>
                </c:pt>
                <c:pt idx="7182">
                  <c:v>46193.6728</c:v>
                </c:pt>
                <c:pt idx="7183">
                  <c:v>46193.7752</c:v>
                </c:pt>
                <c:pt idx="7184">
                  <c:v>46193.8776</c:v>
                </c:pt>
                <c:pt idx="7185">
                  <c:v>46193.98</c:v>
                </c:pt>
                <c:pt idx="7186">
                  <c:v>46194.0824</c:v>
                </c:pt>
                <c:pt idx="7187">
                  <c:v>46194.1848</c:v>
                </c:pt>
                <c:pt idx="7188">
                  <c:v>46194.2872</c:v>
                </c:pt>
                <c:pt idx="7189">
                  <c:v>46194.3896</c:v>
                </c:pt>
              </c:numCache>
            </c:numRef>
          </c:xVal>
          <c:yVal>
            <c:numRef>
              <c:f>'read_rof.rad0'!$H$2:$H$7191</c:f>
              <c:numCache>
                <c:formatCode>0.00000E+00</c:formatCode>
                <c:ptCount val="7190"/>
                <c:pt idx="0">
                  <c:v>0.0</c:v>
                </c:pt>
                <c:pt idx="1">
                  <c:v>1.281789321E9</c:v>
                </c:pt>
                <c:pt idx="2">
                  <c:v>1.281348663E9</c:v>
                </c:pt>
                <c:pt idx="3">
                  <c:v>1.280645959E9</c:v>
                </c:pt>
                <c:pt idx="4">
                  <c:v>1.281485756E9</c:v>
                </c:pt>
                <c:pt idx="5">
                  <c:v>1.281565695E9</c:v>
                </c:pt>
                <c:pt idx="6">
                  <c:v>1.28324433E9</c:v>
                </c:pt>
                <c:pt idx="7">
                  <c:v>1.280243054E9</c:v>
                </c:pt>
                <c:pt idx="8">
                  <c:v>1.281404092E9</c:v>
                </c:pt>
                <c:pt idx="9">
                  <c:v>1.283823763E9</c:v>
                </c:pt>
                <c:pt idx="10">
                  <c:v>1.281036692E9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</c:v>
                </c:pt>
                <c:pt idx="16">
                  <c:v>0.0</c:v>
                </c:pt>
                <c:pt idx="17">
                  <c:v>0.0</c:v>
                </c:pt>
                <c:pt idx="18">
                  <c:v>0.0</c:v>
                </c:pt>
                <c:pt idx="19">
                  <c:v>0.0</c:v>
                </c:pt>
                <c:pt idx="20">
                  <c:v>0.0</c:v>
                </c:pt>
                <c:pt idx="21">
                  <c:v>0.0</c:v>
                </c:pt>
                <c:pt idx="22">
                  <c:v>0.0</c:v>
                </c:pt>
                <c:pt idx="23">
                  <c:v>0.0</c:v>
                </c:pt>
                <c:pt idx="24">
                  <c:v>0.0</c:v>
                </c:pt>
                <c:pt idx="25">
                  <c:v>0.0</c:v>
                </c:pt>
                <c:pt idx="26">
                  <c:v>0.0</c:v>
                </c:pt>
                <c:pt idx="27">
                  <c:v>0.0</c:v>
                </c:pt>
                <c:pt idx="28">
                  <c:v>0.0</c:v>
                </c:pt>
                <c:pt idx="29">
                  <c:v>0.0</c:v>
                </c:pt>
                <c:pt idx="30">
                  <c:v>0.0</c:v>
                </c:pt>
                <c:pt idx="31">
                  <c:v>1.278279102E9</c:v>
                </c:pt>
                <c:pt idx="32">
                  <c:v>1.281288789E9</c:v>
                </c:pt>
                <c:pt idx="33">
                  <c:v>1.27863519E9</c:v>
                </c:pt>
                <c:pt idx="34">
                  <c:v>1.278085967E9</c:v>
                </c:pt>
                <c:pt idx="35">
                  <c:v>1.280512353E9</c:v>
                </c:pt>
                <c:pt idx="36">
                  <c:v>1.27948855E9</c:v>
                </c:pt>
                <c:pt idx="37">
                  <c:v>1.280731022E9</c:v>
                </c:pt>
                <c:pt idx="38">
                  <c:v>1.281054661E9</c:v>
                </c:pt>
                <c:pt idx="39">
                  <c:v>1.280301444E9</c:v>
                </c:pt>
                <c:pt idx="40">
                  <c:v>1.280634127E9</c:v>
                </c:pt>
                <c:pt idx="41">
                  <c:v>1.283316147E9</c:v>
                </c:pt>
                <c:pt idx="42">
                  <c:v>1.279116142E9</c:v>
                </c:pt>
                <c:pt idx="43">
                  <c:v>1.282052281E9</c:v>
                </c:pt>
                <c:pt idx="44">
                  <c:v>1.276004436E9</c:v>
                </c:pt>
                <c:pt idx="45">
                  <c:v>1.278270532E9</c:v>
                </c:pt>
                <c:pt idx="46">
                  <c:v>1.279378946E9</c:v>
                </c:pt>
                <c:pt idx="47">
                  <c:v>1.280023271E9</c:v>
                </c:pt>
                <c:pt idx="48">
                  <c:v>1.279927252E9</c:v>
                </c:pt>
                <c:pt idx="49">
                  <c:v>1.280019178E9</c:v>
                </c:pt>
                <c:pt idx="50">
                  <c:v>1.279671787E9</c:v>
                </c:pt>
                <c:pt idx="51">
                  <c:v>1.280140099E9</c:v>
                </c:pt>
                <c:pt idx="52">
                  <c:v>1.279652873E9</c:v>
                </c:pt>
                <c:pt idx="53">
                  <c:v>1.280579686E9</c:v>
                </c:pt>
                <c:pt idx="54">
                  <c:v>1.281197226E9</c:v>
                </c:pt>
                <c:pt idx="55">
                  <c:v>1.282832369E9</c:v>
                </c:pt>
                <c:pt idx="56">
                  <c:v>1.28013777E9</c:v>
                </c:pt>
                <c:pt idx="57">
                  <c:v>1.280594947E9</c:v>
                </c:pt>
                <c:pt idx="58">
                  <c:v>1.280361098E9</c:v>
                </c:pt>
                <c:pt idx="59">
                  <c:v>1.280903386E9</c:v>
                </c:pt>
                <c:pt idx="60">
                  <c:v>1.279543687E9</c:v>
                </c:pt>
                <c:pt idx="61">
                  <c:v>1.282312591E9</c:v>
                </c:pt>
                <c:pt idx="62">
                  <c:v>1.279218851E9</c:v>
                </c:pt>
                <c:pt idx="63">
                  <c:v>1.278765111E9</c:v>
                </c:pt>
                <c:pt idx="64">
                  <c:v>1.279518324E9</c:v>
                </c:pt>
                <c:pt idx="65">
                  <c:v>1.282782853E9</c:v>
                </c:pt>
                <c:pt idx="66">
                  <c:v>1.280756928E9</c:v>
                </c:pt>
                <c:pt idx="67">
                  <c:v>1.281445818E9</c:v>
                </c:pt>
                <c:pt idx="68">
                  <c:v>1.280415802E9</c:v>
                </c:pt>
                <c:pt idx="69">
                  <c:v>1.278635388E9</c:v>
                </c:pt>
                <c:pt idx="70">
                  <c:v>1.279464539E9</c:v>
                </c:pt>
                <c:pt idx="71">
                  <c:v>1.281152014E9</c:v>
                </c:pt>
                <c:pt idx="72">
                  <c:v>1.280684714E9</c:v>
                </c:pt>
                <c:pt idx="73">
                  <c:v>1.277452383E9</c:v>
                </c:pt>
                <c:pt idx="74">
                  <c:v>1.279282672E9</c:v>
                </c:pt>
                <c:pt idx="75">
                  <c:v>1.278384111E9</c:v>
                </c:pt>
                <c:pt idx="76">
                  <c:v>1.279685757E9</c:v>
                </c:pt>
                <c:pt idx="77">
                  <c:v>1.280697275E9</c:v>
                </c:pt>
                <c:pt idx="78">
                  <c:v>1.278499053E9</c:v>
                </c:pt>
                <c:pt idx="79">
                  <c:v>1.281942729E9</c:v>
                </c:pt>
                <c:pt idx="80">
                  <c:v>1.281099113E9</c:v>
                </c:pt>
                <c:pt idx="81">
                  <c:v>1.27920291E9</c:v>
                </c:pt>
                <c:pt idx="82">
                  <c:v>1.279093669E9</c:v>
                </c:pt>
                <c:pt idx="83">
                  <c:v>1.279319354E9</c:v>
                </c:pt>
                <c:pt idx="84">
                  <c:v>1.28251497E9</c:v>
                </c:pt>
                <c:pt idx="85">
                  <c:v>1.279369676E9</c:v>
                </c:pt>
                <c:pt idx="86">
                  <c:v>1.280273767E9</c:v>
                </c:pt>
                <c:pt idx="87">
                  <c:v>1.277593054E9</c:v>
                </c:pt>
                <c:pt idx="88">
                  <c:v>1.279682097E9</c:v>
                </c:pt>
                <c:pt idx="89">
                  <c:v>1.280064427E9</c:v>
                </c:pt>
                <c:pt idx="90">
                  <c:v>1.280071673E9</c:v>
                </c:pt>
                <c:pt idx="91">
                  <c:v>1.281990202E9</c:v>
                </c:pt>
                <c:pt idx="92">
                  <c:v>1.27774072E9</c:v>
                </c:pt>
                <c:pt idx="93">
                  <c:v>1.281423924E9</c:v>
                </c:pt>
                <c:pt idx="94">
                  <c:v>1.27827207E9</c:v>
                </c:pt>
                <c:pt idx="95">
                  <c:v>1.280388768E9</c:v>
                </c:pt>
                <c:pt idx="96">
                  <c:v>1.280879201E9</c:v>
                </c:pt>
                <c:pt idx="97">
                  <c:v>1.279160539E9</c:v>
                </c:pt>
                <c:pt idx="98">
                  <c:v>1.280462822E9</c:v>
                </c:pt>
                <c:pt idx="99">
                  <c:v>1.276771016E9</c:v>
                </c:pt>
                <c:pt idx="100">
                  <c:v>1.278889453E9</c:v>
                </c:pt>
                <c:pt idx="101">
                  <c:v>1.279023071E9</c:v>
                </c:pt>
                <c:pt idx="102">
                  <c:v>1.277657149E9</c:v>
                </c:pt>
                <c:pt idx="103">
                  <c:v>1.278691492E9</c:v>
                </c:pt>
                <c:pt idx="104">
                  <c:v>1.276338749E9</c:v>
                </c:pt>
                <c:pt idx="105">
                  <c:v>1.279743304E9</c:v>
                </c:pt>
                <c:pt idx="106">
                  <c:v>1.279089518E9</c:v>
                </c:pt>
                <c:pt idx="107">
                  <c:v>1.280255333E9</c:v>
                </c:pt>
                <c:pt idx="108">
                  <c:v>1.277851978E9</c:v>
                </c:pt>
                <c:pt idx="109">
                  <c:v>1.281694467E9</c:v>
                </c:pt>
                <c:pt idx="110">
                  <c:v>1.279848804E9</c:v>
                </c:pt>
                <c:pt idx="111">
                  <c:v>1.278308575E9</c:v>
                </c:pt>
                <c:pt idx="112">
                  <c:v>1.280176463E9</c:v>
                </c:pt>
                <c:pt idx="113">
                  <c:v>1.278707351E9</c:v>
                </c:pt>
                <c:pt idx="114">
                  <c:v>1.281259515E9</c:v>
                </c:pt>
                <c:pt idx="115">
                  <c:v>1.279221272E9</c:v>
                </c:pt>
                <c:pt idx="116">
                  <c:v>1.281905253E9</c:v>
                </c:pt>
                <c:pt idx="117">
                  <c:v>1.281030872E9</c:v>
                </c:pt>
                <c:pt idx="118">
                  <c:v>1.275659757E9</c:v>
                </c:pt>
                <c:pt idx="119">
                  <c:v>1.281489713E9</c:v>
                </c:pt>
                <c:pt idx="120">
                  <c:v>1.278003044E9</c:v>
                </c:pt>
                <c:pt idx="121">
                  <c:v>1.280305135E9</c:v>
                </c:pt>
                <c:pt idx="122">
                  <c:v>1.280168003E9</c:v>
                </c:pt>
                <c:pt idx="123">
                  <c:v>1.279840124E9</c:v>
                </c:pt>
                <c:pt idx="124">
                  <c:v>1.280672782E9</c:v>
                </c:pt>
                <c:pt idx="125">
                  <c:v>1.279802032E9</c:v>
                </c:pt>
                <c:pt idx="126">
                  <c:v>1.278217084E9</c:v>
                </c:pt>
                <c:pt idx="127">
                  <c:v>1.283271508E9</c:v>
                </c:pt>
                <c:pt idx="128">
                  <c:v>1.279652737E9</c:v>
                </c:pt>
                <c:pt idx="129">
                  <c:v>1.280128282E9</c:v>
                </c:pt>
                <c:pt idx="130">
                  <c:v>1.279202307E9</c:v>
                </c:pt>
                <c:pt idx="131">
                  <c:v>1.279141764E9</c:v>
                </c:pt>
                <c:pt idx="132">
                  <c:v>1.280155444E9</c:v>
                </c:pt>
                <c:pt idx="133">
                  <c:v>1.280915609E9</c:v>
                </c:pt>
                <c:pt idx="134">
                  <c:v>1.280774609E9</c:v>
                </c:pt>
                <c:pt idx="135">
                  <c:v>1.279306481E9</c:v>
                </c:pt>
                <c:pt idx="136">
                  <c:v>1.278818577E9</c:v>
                </c:pt>
                <c:pt idx="137">
                  <c:v>1.280495781E9</c:v>
                </c:pt>
                <c:pt idx="138">
                  <c:v>1.280256283E9</c:v>
                </c:pt>
                <c:pt idx="139">
                  <c:v>1.281739646E9</c:v>
                </c:pt>
                <c:pt idx="140">
                  <c:v>1.280551946E9</c:v>
                </c:pt>
                <c:pt idx="141">
                  <c:v>1.276595944E9</c:v>
                </c:pt>
                <c:pt idx="142">
                  <c:v>1.2770791E9</c:v>
                </c:pt>
                <c:pt idx="143">
                  <c:v>1.278244704E9</c:v>
                </c:pt>
                <c:pt idx="144">
                  <c:v>1.280157346E9</c:v>
                </c:pt>
                <c:pt idx="145">
                  <c:v>1.277601747E9</c:v>
                </c:pt>
                <c:pt idx="146">
                  <c:v>1.278943372E9</c:v>
                </c:pt>
                <c:pt idx="147">
                  <c:v>1.279554981E9</c:v>
                </c:pt>
                <c:pt idx="148">
                  <c:v>1.279408356E9</c:v>
                </c:pt>
                <c:pt idx="149">
                  <c:v>1.278326198E9</c:v>
                </c:pt>
                <c:pt idx="150">
                  <c:v>1.279230999E9</c:v>
                </c:pt>
                <c:pt idx="151">
                  <c:v>1.278101229E9</c:v>
                </c:pt>
                <c:pt idx="152">
                  <c:v>1.282927086E9</c:v>
                </c:pt>
                <c:pt idx="153">
                  <c:v>1.279369644E9</c:v>
                </c:pt>
                <c:pt idx="154">
                  <c:v>1.281164145E9</c:v>
                </c:pt>
                <c:pt idx="155">
                  <c:v>1.280556525E9</c:v>
                </c:pt>
                <c:pt idx="156">
                  <c:v>1.28037125E9</c:v>
                </c:pt>
                <c:pt idx="157">
                  <c:v>1.280661077E9</c:v>
                </c:pt>
                <c:pt idx="158">
                  <c:v>1.278718095E9</c:v>
                </c:pt>
                <c:pt idx="159">
                  <c:v>1.279262042E9</c:v>
                </c:pt>
                <c:pt idx="160">
                  <c:v>1.280993412E9</c:v>
                </c:pt>
                <c:pt idx="161">
                  <c:v>1.278473274E9</c:v>
                </c:pt>
                <c:pt idx="162">
                  <c:v>1.278304391E9</c:v>
                </c:pt>
                <c:pt idx="163">
                  <c:v>1.279879453E9</c:v>
                </c:pt>
                <c:pt idx="164">
                  <c:v>1.280360446E9</c:v>
                </c:pt>
                <c:pt idx="165">
                  <c:v>1.280573529E9</c:v>
                </c:pt>
                <c:pt idx="166">
                  <c:v>1.278434683E9</c:v>
                </c:pt>
                <c:pt idx="167">
                  <c:v>1.28015364E9</c:v>
                </c:pt>
                <c:pt idx="168">
                  <c:v>1.280875288E9</c:v>
                </c:pt>
                <c:pt idx="169">
                  <c:v>1.27605931E9</c:v>
                </c:pt>
                <c:pt idx="170">
                  <c:v>1.282940529E9</c:v>
                </c:pt>
                <c:pt idx="171">
                  <c:v>1.27900313E9</c:v>
                </c:pt>
                <c:pt idx="172">
                  <c:v>1.279376533E9</c:v>
                </c:pt>
                <c:pt idx="173">
                  <c:v>1.279771888E9</c:v>
                </c:pt>
                <c:pt idx="174">
                  <c:v>1.279185796E9</c:v>
                </c:pt>
                <c:pt idx="175">
                  <c:v>1.283981111E9</c:v>
                </c:pt>
                <c:pt idx="176">
                  <c:v>1.278902066E9</c:v>
                </c:pt>
                <c:pt idx="177">
                  <c:v>1.27893325E9</c:v>
                </c:pt>
                <c:pt idx="178">
                  <c:v>1.278482797E9</c:v>
                </c:pt>
                <c:pt idx="179">
                  <c:v>1.279506921E9</c:v>
                </c:pt>
                <c:pt idx="180">
                  <c:v>1.280209329E9</c:v>
                </c:pt>
                <c:pt idx="181">
                  <c:v>1.281082958E9</c:v>
                </c:pt>
                <c:pt idx="182">
                  <c:v>1.279748257E9</c:v>
                </c:pt>
                <c:pt idx="183">
                  <c:v>1.279521703E9</c:v>
                </c:pt>
                <c:pt idx="184">
                  <c:v>1.2803701E9</c:v>
                </c:pt>
                <c:pt idx="185">
                  <c:v>1.280203138E9</c:v>
                </c:pt>
                <c:pt idx="186">
                  <c:v>1.279408649E9</c:v>
                </c:pt>
                <c:pt idx="187">
                  <c:v>1.279151608E9</c:v>
                </c:pt>
                <c:pt idx="188">
                  <c:v>1.279941799E9</c:v>
                </c:pt>
                <c:pt idx="189">
                  <c:v>1.280201805E9</c:v>
                </c:pt>
                <c:pt idx="190">
                  <c:v>1.279486928E9</c:v>
                </c:pt>
                <c:pt idx="191">
                  <c:v>1.278276853E9</c:v>
                </c:pt>
                <c:pt idx="192">
                  <c:v>1.277272668E9</c:v>
                </c:pt>
                <c:pt idx="193">
                  <c:v>1.27927862E9</c:v>
                </c:pt>
                <c:pt idx="194">
                  <c:v>1.280107868E9</c:v>
                </c:pt>
                <c:pt idx="195">
                  <c:v>1.275886242E9</c:v>
                </c:pt>
                <c:pt idx="196">
                  <c:v>1.279951754E9</c:v>
                </c:pt>
                <c:pt idx="197">
                  <c:v>1.281981416E9</c:v>
                </c:pt>
                <c:pt idx="198">
                  <c:v>1.277698855E9</c:v>
                </c:pt>
                <c:pt idx="199">
                  <c:v>1.279779939E9</c:v>
                </c:pt>
                <c:pt idx="200">
                  <c:v>1.279548797E9</c:v>
                </c:pt>
                <c:pt idx="201">
                  <c:v>1.277616584E9</c:v>
                </c:pt>
                <c:pt idx="202">
                  <c:v>1.282055026E9</c:v>
                </c:pt>
                <c:pt idx="203">
                  <c:v>1.280573522E9</c:v>
                </c:pt>
                <c:pt idx="204">
                  <c:v>1.277544119E9</c:v>
                </c:pt>
                <c:pt idx="205">
                  <c:v>1.27752721E9</c:v>
                </c:pt>
                <c:pt idx="206">
                  <c:v>1.27948493E9</c:v>
                </c:pt>
                <c:pt idx="207">
                  <c:v>1.281472694E9</c:v>
                </c:pt>
                <c:pt idx="208">
                  <c:v>1.279397059E9</c:v>
                </c:pt>
                <c:pt idx="209">
                  <c:v>1.282039074E9</c:v>
                </c:pt>
                <c:pt idx="210">
                  <c:v>1.278848235E9</c:v>
                </c:pt>
                <c:pt idx="211">
                  <c:v>1.280810216E9</c:v>
                </c:pt>
                <c:pt idx="212">
                  <c:v>1.278411373E9</c:v>
                </c:pt>
                <c:pt idx="213">
                  <c:v>1.279568416E9</c:v>
                </c:pt>
                <c:pt idx="214">
                  <c:v>1.281522233E9</c:v>
                </c:pt>
                <c:pt idx="215">
                  <c:v>1.279277772E9</c:v>
                </c:pt>
                <c:pt idx="216">
                  <c:v>1.2801689E9</c:v>
                </c:pt>
                <c:pt idx="217">
                  <c:v>1.279236174E9</c:v>
                </c:pt>
                <c:pt idx="218">
                  <c:v>1.282481947E9</c:v>
                </c:pt>
                <c:pt idx="219">
                  <c:v>1.28220414E9</c:v>
                </c:pt>
                <c:pt idx="220">
                  <c:v>1.281883826E9</c:v>
                </c:pt>
                <c:pt idx="221">
                  <c:v>1.279931462E9</c:v>
                </c:pt>
                <c:pt idx="222">
                  <c:v>1.28073184E9</c:v>
                </c:pt>
                <c:pt idx="223">
                  <c:v>1.278578282E9</c:v>
                </c:pt>
                <c:pt idx="224">
                  <c:v>1.278021244E9</c:v>
                </c:pt>
                <c:pt idx="225">
                  <c:v>1.277934542E9</c:v>
                </c:pt>
                <c:pt idx="226">
                  <c:v>1.283218942E9</c:v>
                </c:pt>
                <c:pt idx="227">
                  <c:v>1.278170468E9</c:v>
                </c:pt>
                <c:pt idx="228">
                  <c:v>1.275105499E9</c:v>
                </c:pt>
                <c:pt idx="229">
                  <c:v>1.277690955E9</c:v>
                </c:pt>
                <c:pt idx="230">
                  <c:v>1.279852866E9</c:v>
                </c:pt>
                <c:pt idx="231">
                  <c:v>1.279747791E9</c:v>
                </c:pt>
                <c:pt idx="232">
                  <c:v>1.277974838E9</c:v>
                </c:pt>
                <c:pt idx="233">
                  <c:v>1.280934515E9</c:v>
                </c:pt>
                <c:pt idx="234">
                  <c:v>1.282283387E9</c:v>
                </c:pt>
                <c:pt idx="235">
                  <c:v>1.279722478E9</c:v>
                </c:pt>
                <c:pt idx="236">
                  <c:v>1.275810018E9</c:v>
                </c:pt>
                <c:pt idx="237">
                  <c:v>1.279817273E9</c:v>
                </c:pt>
                <c:pt idx="238">
                  <c:v>1.278819742E9</c:v>
                </c:pt>
                <c:pt idx="239">
                  <c:v>1.280465322E9</c:v>
                </c:pt>
                <c:pt idx="240">
                  <c:v>1.280296138E9</c:v>
                </c:pt>
                <c:pt idx="241">
                  <c:v>1.275013383E9</c:v>
                </c:pt>
                <c:pt idx="242">
                  <c:v>1.281681141E9</c:v>
                </c:pt>
                <c:pt idx="243">
                  <c:v>1.282015039E9</c:v>
                </c:pt>
                <c:pt idx="244">
                  <c:v>1.278809365E9</c:v>
                </c:pt>
                <c:pt idx="245">
                  <c:v>1.279751358E9</c:v>
                </c:pt>
                <c:pt idx="246">
                  <c:v>1.280822432E9</c:v>
                </c:pt>
                <c:pt idx="247">
                  <c:v>1.280275003E9</c:v>
                </c:pt>
                <c:pt idx="248">
                  <c:v>1.278935408E9</c:v>
                </c:pt>
                <c:pt idx="249">
                  <c:v>1.280176195E9</c:v>
                </c:pt>
                <c:pt idx="250">
                  <c:v>1.27824857E9</c:v>
                </c:pt>
                <c:pt idx="251">
                  <c:v>1.278286886E9</c:v>
                </c:pt>
                <c:pt idx="252">
                  <c:v>1.279025358E9</c:v>
                </c:pt>
                <c:pt idx="253">
                  <c:v>1.280174126E9</c:v>
                </c:pt>
                <c:pt idx="254">
                  <c:v>1.279286532E9</c:v>
                </c:pt>
                <c:pt idx="255">
                  <c:v>1.277543898E9</c:v>
                </c:pt>
                <c:pt idx="256">
                  <c:v>1.280078674E9</c:v>
                </c:pt>
                <c:pt idx="257">
                  <c:v>1.27718912E9</c:v>
                </c:pt>
                <c:pt idx="258">
                  <c:v>1.277368989E9</c:v>
                </c:pt>
                <c:pt idx="259">
                  <c:v>1.281002733E9</c:v>
                </c:pt>
                <c:pt idx="260">
                  <c:v>1.277215952E9</c:v>
                </c:pt>
                <c:pt idx="261">
                  <c:v>1.279226159E9</c:v>
                </c:pt>
                <c:pt idx="262">
                  <c:v>1.277259881E9</c:v>
                </c:pt>
                <c:pt idx="263">
                  <c:v>1.278971743E9</c:v>
                </c:pt>
                <c:pt idx="264">
                  <c:v>1.281921189E9</c:v>
                </c:pt>
                <c:pt idx="265">
                  <c:v>1.28467181E9</c:v>
                </c:pt>
                <c:pt idx="266">
                  <c:v>1.28020177E9</c:v>
                </c:pt>
                <c:pt idx="267">
                  <c:v>1.278883966E9</c:v>
                </c:pt>
                <c:pt idx="268">
                  <c:v>1.277459781E9</c:v>
                </c:pt>
                <c:pt idx="269">
                  <c:v>1.279510527E9</c:v>
                </c:pt>
                <c:pt idx="270">
                  <c:v>1.278593227E9</c:v>
                </c:pt>
                <c:pt idx="271">
                  <c:v>1.279043856E9</c:v>
                </c:pt>
                <c:pt idx="272">
                  <c:v>1.279384659E9</c:v>
                </c:pt>
                <c:pt idx="273">
                  <c:v>1.27970039E9</c:v>
                </c:pt>
                <c:pt idx="274">
                  <c:v>1.277892393E9</c:v>
                </c:pt>
                <c:pt idx="275">
                  <c:v>1.2784034E9</c:v>
                </c:pt>
                <c:pt idx="276">
                  <c:v>1.279648293E9</c:v>
                </c:pt>
                <c:pt idx="277">
                  <c:v>1.279220398E9</c:v>
                </c:pt>
                <c:pt idx="278">
                  <c:v>1.277461517E9</c:v>
                </c:pt>
                <c:pt idx="279">
                  <c:v>1.279152546E9</c:v>
                </c:pt>
                <c:pt idx="280">
                  <c:v>1.278829916E9</c:v>
                </c:pt>
                <c:pt idx="281">
                  <c:v>1.281173567E9</c:v>
                </c:pt>
                <c:pt idx="282">
                  <c:v>1.280065373E9</c:v>
                </c:pt>
                <c:pt idx="283">
                  <c:v>1.277481199E9</c:v>
                </c:pt>
                <c:pt idx="284">
                  <c:v>1.28047397E9</c:v>
                </c:pt>
                <c:pt idx="285">
                  <c:v>1.278362589E9</c:v>
                </c:pt>
                <c:pt idx="286">
                  <c:v>1.280522842E9</c:v>
                </c:pt>
                <c:pt idx="287">
                  <c:v>1.279884754E9</c:v>
                </c:pt>
                <c:pt idx="288">
                  <c:v>1.278803879E9</c:v>
                </c:pt>
                <c:pt idx="289">
                  <c:v>1.280779809E9</c:v>
                </c:pt>
                <c:pt idx="290">
                  <c:v>1.277534178E9</c:v>
                </c:pt>
                <c:pt idx="291">
                  <c:v>1.282130194E9</c:v>
                </c:pt>
                <c:pt idx="292">
                  <c:v>1.278745684E9</c:v>
                </c:pt>
                <c:pt idx="293">
                  <c:v>1.280967775E9</c:v>
                </c:pt>
                <c:pt idx="294">
                  <c:v>1.279121637E9</c:v>
                </c:pt>
                <c:pt idx="295">
                  <c:v>1.280581635E9</c:v>
                </c:pt>
                <c:pt idx="296">
                  <c:v>1.277459187E9</c:v>
                </c:pt>
                <c:pt idx="297">
                  <c:v>1.278715108E9</c:v>
                </c:pt>
                <c:pt idx="298">
                  <c:v>1.278857978E9</c:v>
                </c:pt>
                <c:pt idx="299">
                  <c:v>1.277856748E9</c:v>
                </c:pt>
                <c:pt idx="300">
                  <c:v>1.28094373E9</c:v>
                </c:pt>
                <c:pt idx="301">
                  <c:v>1.276572175E9</c:v>
                </c:pt>
                <c:pt idx="302">
                  <c:v>1.278737929E9</c:v>
                </c:pt>
                <c:pt idx="303">
                  <c:v>1.278260922E9</c:v>
                </c:pt>
                <c:pt idx="304">
                  <c:v>1.27568205E9</c:v>
                </c:pt>
                <c:pt idx="305">
                  <c:v>1.277134021E9</c:v>
                </c:pt>
                <c:pt idx="306">
                  <c:v>1.280428294E9</c:v>
                </c:pt>
                <c:pt idx="307">
                  <c:v>1.281453457E9</c:v>
                </c:pt>
                <c:pt idx="308">
                  <c:v>1.277149281E9</c:v>
                </c:pt>
                <c:pt idx="309">
                  <c:v>1.280025574E9</c:v>
                </c:pt>
                <c:pt idx="310">
                  <c:v>1.282733944E9</c:v>
                </c:pt>
                <c:pt idx="311">
                  <c:v>1.280865894E9</c:v>
                </c:pt>
                <c:pt idx="312">
                  <c:v>1.273552979E9</c:v>
                </c:pt>
                <c:pt idx="313">
                  <c:v>1.280778436E9</c:v>
                </c:pt>
                <c:pt idx="314">
                  <c:v>1.278550856E9</c:v>
                </c:pt>
                <c:pt idx="315">
                  <c:v>1.278274012E9</c:v>
                </c:pt>
                <c:pt idx="316">
                  <c:v>1.280953286E9</c:v>
                </c:pt>
                <c:pt idx="317">
                  <c:v>1.281232797E9</c:v>
                </c:pt>
                <c:pt idx="318">
                  <c:v>1.28191102E9</c:v>
                </c:pt>
                <c:pt idx="319">
                  <c:v>1.280273364E9</c:v>
                </c:pt>
                <c:pt idx="320">
                  <c:v>1.279689312E9</c:v>
                </c:pt>
                <c:pt idx="321">
                  <c:v>1.278590785E9</c:v>
                </c:pt>
                <c:pt idx="322">
                  <c:v>1.279571765E9</c:v>
                </c:pt>
                <c:pt idx="323">
                  <c:v>1.277742726E9</c:v>
                </c:pt>
                <c:pt idx="324">
                  <c:v>1.277402452E9</c:v>
                </c:pt>
                <c:pt idx="325">
                  <c:v>1.277347057E9</c:v>
                </c:pt>
                <c:pt idx="326">
                  <c:v>1.277606746E9</c:v>
                </c:pt>
                <c:pt idx="327">
                  <c:v>1.2808375E9</c:v>
                </c:pt>
                <c:pt idx="328">
                  <c:v>1.277519638E9</c:v>
                </c:pt>
                <c:pt idx="329">
                  <c:v>1.278156229E9</c:v>
                </c:pt>
                <c:pt idx="330">
                  <c:v>1.280549911E9</c:v>
                </c:pt>
                <c:pt idx="331">
                  <c:v>1.279780032E9</c:v>
                </c:pt>
                <c:pt idx="332">
                  <c:v>1.281160561E9</c:v>
                </c:pt>
                <c:pt idx="333">
                  <c:v>1.279402758E9</c:v>
                </c:pt>
                <c:pt idx="334">
                  <c:v>1.278347548E9</c:v>
                </c:pt>
                <c:pt idx="335">
                  <c:v>1.279875107E9</c:v>
                </c:pt>
                <c:pt idx="336">
                  <c:v>1.280656438E9</c:v>
                </c:pt>
                <c:pt idx="337">
                  <c:v>1.282894411E9</c:v>
                </c:pt>
                <c:pt idx="338">
                  <c:v>1.276155132E9</c:v>
                </c:pt>
                <c:pt idx="339">
                  <c:v>1.27784136E9</c:v>
                </c:pt>
                <c:pt idx="340">
                  <c:v>1.277193932E9</c:v>
                </c:pt>
                <c:pt idx="341">
                  <c:v>1.278334654E9</c:v>
                </c:pt>
                <c:pt idx="342">
                  <c:v>1.279875988E9</c:v>
                </c:pt>
                <c:pt idx="343">
                  <c:v>1.276417658E9</c:v>
                </c:pt>
                <c:pt idx="344">
                  <c:v>1.280756563E9</c:v>
                </c:pt>
                <c:pt idx="345">
                  <c:v>1.28150196E9</c:v>
                </c:pt>
                <c:pt idx="346">
                  <c:v>1.280143087E9</c:v>
                </c:pt>
                <c:pt idx="347">
                  <c:v>1.276779234E9</c:v>
                </c:pt>
                <c:pt idx="348">
                  <c:v>1.279281703E9</c:v>
                </c:pt>
                <c:pt idx="349">
                  <c:v>1.278468742E9</c:v>
                </c:pt>
                <c:pt idx="350">
                  <c:v>1.283015385E9</c:v>
                </c:pt>
                <c:pt idx="351">
                  <c:v>1.279708071E9</c:v>
                </c:pt>
                <c:pt idx="352">
                  <c:v>1.278410773E9</c:v>
                </c:pt>
                <c:pt idx="353">
                  <c:v>1.2801622E9</c:v>
                </c:pt>
                <c:pt idx="354">
                  <c:v>1.279212703E9</c:v>
                </c:pt>
                <c:pt idx="355">
                  <c:v>1.278449588E9</c:v>
                </c:pt>
                <c:pt idx="356">
                  <c:v>1.278990119E9</c:v>
                </c:pt>
                <c:pt idx="357">
                  <c:v>1.28039365E9</c:v>
                </c:pt>
                <c:pt idx="358">
                  <c:v>1.279718858E9</c:v>
                </c:pt>
                <c:pt idx="359">
                  <c:v>1.281305309E9</c:v>
                </c:pt>
                <c:pt idx="360">
                  <c:v>1.281078779E9</c:v>
                </c:pt>
                <c:pt idx="361">
                  <c:v>1.283345157E9</c:v>
                </c:pt>
                <c:pt idx="362">
                  <c:v>1.281913464E9</c:v>
                </c:pt>
                <c:pt idx="363">
                  <c:v>1.279217742E9</c:v>
                </c:pt>
                <c:pt idx="364">
                  <c:v>1.277459511E9</c:v>
                </c:pt>
                <c:pt idx="365">
                  <c:v>1.279993275E9</c:v>
                </c:pt>
                <c:pt idx="366">
                  <c:v>1.274757632E9</c:v>
                </c:pt>
                <c:pt idx="367">
                  <c:v>1.280026917E9</c:v>
                </c:pt>
                <c:pt idx="368">
                  <c:v>1.278603498E9</c:v>
                </c:pt>
                <c:pt idx="369">
                  <c:v>1.278244481E9</c:v>
                </c:pt>
                <c:pt idx="370">
                  <c:v>1.280864646E9</c:v>
                </c:pt>
                <c:pt idx="371">
                  <c:v>1.276814388E9</c:v>
                </c:pt>
                <c:pt idx="372">
                  <c:v>1.27832627E9</c:v>
                </c:pt>
                <c:pt idx="373">
                  <c:v>1.277341787E9</c:v>
                </c:pt>
                <c:pt idx="374">
                  <c:v>1.278763616E9</c:v>
                </c:pt>
                <c:pt idx="375">
                  <c:v>1.278028087E9</c:v>
                </c:pt>
                <c:pt idx="376">
                  <c:v>1.278373353E9</c:v>
                </c:pt>
                <c:pt idx="377">
                  <c:v>1.278417166E9</c:v>
                </c:pt>
                <c:pt idx="378">
                  <c:v>1.278449897E9</c:v>
                </c:pt>
                <c:pt idx="379">
                  <c:v>1.28331221E9</c:v>
                </c:pt>
                <c:pt idx="380">
                  <c:v>1.279844688E9</c:v>
                </c:pt>
                <c:pt idx="381">
                  <c:v>1.278620516E9</c:v>
                </c:pt>
                <c:pt idx="382">
                  <c:v>1.27983004E9</c:v>
                </c:pt>
                <c:pt idx="383">
                  <c:v>1.278762322E9</c:v>
                </c:pt>
                <c:pt idx="384">
                  <c:v>1.279679652E9</c:v>
                </c:pt>
                <c:pt idx="385">
                  <c:v>1.280540731E9</c:v>
                </c:pt>
                <c:pt idx="386">
                  <c:v>1.278663842E9</c:v>
                </c:pt>
                <c:pt idx="387">
                  <c:v>1.28076215E9</c:v>
                </c:pt>
                <c:pt idx="388">
                  <c:v>1.280192101E9</c:v>
                </c:pt>
                <c:pt idx="389">
                  <c:v>1.279084569E9</c:v>
                </c:pt>
                <c:pt idx="390">
                  <c:v>1.282788403E9</c:v>
                </c:pt>
                <c:pt idx="391">
                  <c:v>1.277225766E9</c:v>
                </c:pt>
                <c:pt idx="392">
                  <c:v>1.278211127E9</c:v>
                </c:pt>
                <c:pt idx="393">
                  <c:v>1.280750864E9</c:v>
                </c:pt>
                <c:pt idx="394">
                  <c:v>1.279744917E9</c:v>
                </c:pt>
                <c:pt idx="395">
                  <c:v>1.276782585E9</c:v>
                </c:pt>
                <c:pt idx="396">
                  <c:v>1.281462853E9</c:v>
                </c:pt>
                <c:pt idx="397">
                  <c:v>1.280526761E9</c:v>
                </c:pt>
                <c:pt idx="398">
                  <c:v>1.281192752E9</c:v>
                </c:pt>
                <c:pt idx="399">
                  <c:v>1.280782613E9</c:v>
                </c:pt>
                <c:pt idx="400">
                  <c:v>1.281943385E9</c:v>
                </c:pt>
                <c:pt idx="401">
                  <c:v>1.281015591E9</c:v>
                </c:pt>
                <c:pt idx="402">
                  <c:v>1.280587421E9</c:v>
                </c:pt>
                <c:pt idx="403">
                  <c:v>1.278728925E9</c:v>
                </c:pt>
                <c:pt idx="404">
                  <c:v>1.280428664E9</c:v>
                </c:pt>
                <c:pt idx="405">
                  <c:v>1.282077752E9</c:v>
                </c:pt>
                <c:pt idx="406">
                  <c:v>1.278602398E9</c:v>
                </c:pt>
                <c:pt idx="407">
                  <c:v>1.2814052E9</c:v>
                </c:pt>
                <c:pt idx="408">
                  <c:v>1.278414E9</c:v>
                </c:pt>
                <c:pt idx="409">
                  <c:v>1.278240484E9</c:v>
                </c:pt>
                <c:pt idx="410">
                  <c:v>1.279510038E9</c:v>
                </c:pt>
                <c:pt idx="411">
                  <c:v>1.276879748E9</c:v>
                </c:pt>
                <c:pt idx="412">
                  <c:v>1.278816649E9</c:v>
                </c:pt>
                <c:pt idx="413">
                  <c:v>1.280845828E9</c:v>
                </c:pt>
                <c:pt idx="414">
                  <c:v>1.278162226E9</c:v>
                </c:pt>
                <c:pt idx="415">
                  <c:v>1.279855633E9</c:v>
                </c:pt>
                <c:pt idx="416">
                  <c:v>1.281950354E9</c:v>
                </c:pt>
                <c:pt idx="417">
                  <c:v>1.279052056E9</c:v>
                </c:pt>
                <c:pt idx="418">
                  <c:v>1.278136907E9</c:v>
                </c:pt>
                <c:pt idx="419">
                  <c:v>1.277523173E9</c:v>
                </c:pt>
                <c:pt idx="420">
                  <c:v>1.277782445E9</c:v>
                </c:pt>
                <c:pt idx="421">
                  <c:v>1.282461492E9</c:v>
                </c:pt>
                <c:pt idx="422">
                  <c:v>1.281382254E9</c:v>
                </c:pt>
                <c:pt idx="423">
                  <c:v>1.277846319E9</c:v>
                </c:pt>
                <c:pt idx="424">
                  <c:v>1.279153037E9</c:v>
                </c:pt>
                <c:pt idx="425">
                  <c:v>1.278750636E9</c:v>
                </c:pt>
                <c:pt idx="426">
                  <c:v>1.27686694E9</c:v>
                </c:pt>
                <c:pt idx="427">
                  <c:v>1.280010226E9</c:v>
                </c:pt>
                <c:pt idx="428">
                  <c:v>1.279000414E9</c:v>
                </c:pt>
                <c:pt idx="429">
                  <c:v>1.283352117E9</c:v>
                </c:pt>
                <c:pt idx="430">
                  <c:v>1.280901815E9</c:v>
                </c:pt>
                <c:pt idx="431">
                  <c:v>1.280302215E9</c:v>
                </c:pt>
                <c:pt idx="432">
                  <c:v>1.277742676E9</c:v>
                </c:pt>
                <c:pt idx="433">
                  <c:v>1.281292905E9</c:v>
                </c:pt>
                <c:pt idx="434">
                  <c:v>1.279269918E9</c:v>
                </c:pt>
                <c:pt idx="435">
                  <c:v>1.277699915E9</c:v>
                </c:pt>
                <c:pt idx="436">
                  <c:v>1.279018939E9</c:v>
                </c:pt>
                <c:pt idx="437">
                  <c:v>1.276399752E9</c:v>
                </c:pt>
                <c:pt idx="438">
                  <c:v>1.277210015E9</c:v>
                </c:pt>
                <c:pt idx="439">
                  <c:v>1.280870788E9</c:v>
                </c:pt>
                <c:pt idx="440">
                  <c:v>1.277593091E9</c:v>
                </c:pt>
                <c:pt idx="441">
                  <c:v>1.27937967E9</c:v>
                </c:pt>
                <c:pt idx="442">
                  <c:v>1.278268626E9</c:v>
                </c:pt>
                <c:pt idx="443">
                  <c:v>1.28018745E9</c:v>
                </c:pt>
                <c:pt idx="444">
                  <c:v>1.279690076E9</c:v>
                </c:pt>
                <c:pt idx="445">
                  <c:v>1.281977107E9</c:v>
                </c:pt>
                <c:pt idx="446">
                  <c:v>1.278825348E9</c:v>
                </c:pt>
                <c:pt idx="447">
                  <c:v>1.279728706E9</c:v>
                </c:pt>
                <c:pt idx="448">
                  <c:v>1.278708323E9</c:v>
                </c:pt>
                <c:pt idx="449">
                  <c:v>1.275868884E9</c:v>
                </c:pt>
                <c:pt idx="450">
                  <c:v>1.27929087E9</c:v>
                </c:pt>
                <c:pt idx="451">
                  <c:v>1.282103128E9</c:v>
                </c:pt>
                <c:pt idx="452">
                  <c:v>1.278728221E9</c:v>
                </c:pt>
                <c:pt idx="453">
                  <c:v>1.282917405E9</c:v>
                </c:pt>
                <c:pt idx="454">
                  <c:v>1.2780863E9</c:v>
                </c:pt>
                <c:pt idx="455">
                  <c:v>1.283679224E9</c:v>
                </c:pt>
                <c:pt idx="456">
                  <c:v>1.279683456E9</c:v>
                </c:pt>
                <c:pt idx="457">
                  <c:v>1.278479076E9</c:v>
                </c:pt>
                <c:pt idx="458">
                  <c:v>1.277978083E9</c:v>
                </c:pt>
                <c:pt idx="459">
                  <c:v>1.279501057E9</c:v>
                </c:pt>
                <c:pt idx="460">
                  <c:v>1.275961782E9</c:v>
                </c:pt>
                <c:pt idx="461">
                  <c:v>1.278675076E9</c:v>
                </c:pt>
                <c:pt idx="462">
                  <c:v>1.281459279E9</c:v>
                </c:pt>
                <c:pt idx="463">
                  <c:v>1.278618656E9</c:v>
                </c:pt>
                <c:pt idx="464">
                  <c:v>1.282238308E9</c:v>
                </c:pt>
                <c:pt idx="465">
                  <c:v>1.280443905E9</c:v>
                </c:pt>
                <c:pt idx="466">
                  <c:v>1.282464091E9</c:v>
                </c:pt>
                <c:pt idx="467">
                  <c:v>1.28002624E9</c:v>
                </c:pt>
                <c:pt idx="468">
                  <c:v>1.278473844E9</c:v>
                </c:pt>
                <c:pt idx="469">
                  <c:v>1.278412165E9</c:v>
                </c:pt>
                <c:pt idx="470">
                  <c:v>1.281008128E9</c:v>
                </c:pt>
                <c:pt idx="471">
                  <c:v>1.278298622E9</c:v>
                </c:pt>
                <c:pt idx="472">
                  <c:v>1.277117929E9</c:v>
                </c:pt>
                <c:pt idx="473">
                  <c:v>1.280064942E9</c:v>
                </c:pt>
                <c:pt idx="474">
                  <c:v>1.282070387E9</c:v>
                </c:pt>
                <c:pt idx="475">
                  <c:v>1.280171137E9</c:v>
                </c:pt>
                <c:pt idx="476">
                  <c:v>1.282093743E9</c:v>
                </c:pt>
                <c:pt idx="477">
                  <c:v>1.280501732E9</c:v>
                </c:pt>
                <c:pt idx="478">
                  <c:v>1.27937587E9</c:v>
                </c:pt>
                <c:pt idx="479">
                  <c:v>1.279253482E9</c:v>
                </c:pt>
                <c:pt idx="480">
                  <c:v>1.280756256E9</c:v>
                </c:pt>
                <c:pt idx="481">
                  <c:v>1.280365714E9</c:v>
                </c:pt>
                <c:pt idx="482">
                  <c:v>1.280524233E9</c:v>
                </c:pt>
                <c:pt idx="483">
                  <c:v>1.279684297E9</c:v>
                </c:pt>
                <c:pt idx="484">
                  <c:v>1.277268623E9</c:v>
                </c:pt>
                <c:pt idx="485">
                  <c:v>1.283396298E9</c:v>
                </c:pt>
                <c:pt idx="486">
                  <c:v>1.283068746E9</c:v>
                </c:pt>
                <c:pt idx="487">
                  <c:v>1.279482217E9</c:v>
                </c:pt>
                <c:pt idx="488">
                  <c:v>1.282014581E9</c:v>
                </c:pt>
                <c:pt idx="489">
                  <c:v>1.277815976E9</c:v>
                </c:pt>
                <c:pt idx="490">
                  <c:v>1.280956438E9</c:v>
                </c:pt>
                <c:pt idx="491">
                  <c:v>1.278225233E9</c:v>
                </c:pt>
                <c:pt idx="492">
                  <c:v>1.276073464E9</c:v>
                </c:pt>
                <c:pt idx="493">
                  <c:v>1.280191613E9</c:v>
                </c:pt>
                <c:pt idx="494">
                  <c:v>1.282115251E9</c:v>
                </c:pt>
                <c:pt idx="495">
                  <c:v>1.28158265E9</c:v>
                </c:pt>
                <c:pt idx="496">
                  <c:v>1.279111474E9</c:v>
                </c:pt>
                <c:pt idx="497">
                  <c:v>1.280484903E9</c:v>
                </c:pt>
                <c:pt idx="498">
                  <c:v>1.281126486E9</c:v>
                </c:pt>
                <c:pt idx="499">
                  <c:v>1.275481738E9</c:v>
                </c:pt>
                <c:pt idx="500">
                  <c:v>1.280918173E9</c:v>
                </c:pt>
                <c:pt idx="501">
                  <c:v>1.280991048E9</c:v>
                </c:pt>
                <c:pt idx="502">
                  <c:v>1.279345292E9</c:v>
                </c:pt>
                <c:pt idx="503">
                  <c:v>1.276828863E9</c:v>
                </c:pt>
                <c:pt idx="504">
                  <c:v>1.280419045E9</c:v>
                </c:pt>
                <c:pt idx="505">
                  <c:v>1.281160241E9</c:v>
                </c:pt>
                <c:pt idx="506">
                  <c:v>1.279724827E9</c:v>
                </c:pt>
                <c:pt idx="507">
                  <c:v>1.281640599E9</c:v>
                </c:pt>
                <c:pt idx="508">
                  <c:v>1.278765694E9</c:v>
                </c:pt>
                <c:pt idx="509">
                  <c:v>1.278062647E9</c:v>
                </c:pt>
                <c:pt idx="510">
                  <c:v>1.279510663E9</c:v>
                </c:pt>
                <c:pt idx="511">
                  <c:v>1.2803888E9</c:v>
                </c:pt>
                <c:pt idx="512">
                  <c:v>1.280087515E9</c:v>
                </c:pt>
                <c:pt idx="513">
                  <c:v>1.280729063E9</c:v>
                </c:pt>
                <c:pt idx="514">
                  <c:v>1.278831241E9</c:v>
                </c:pt>
                <c:pt idx="515">
                  <c:v>1.279654132E9</c:v>
                </c:pt>
                <c:pt idx="516">
                  <c:v>1.280402737E9</c:v>
                </c:pt>
                <c:pt idx="517">
                  <c:v>1.278452785E9</c:v>
                </c:pt>
                <c:pt idx="518">
                  <c:v>1.28086291E9</c:v>
                </c:pt>
                <c:pt idx="519">
                  <c:v>1.276882928E9</c:v>
                </c:pt>
                <c:pt idx="520">
                  <c:v>1.279796249E9</c:v>
                </c:pt>
                <c:pt idx="521">
                  <c:v>1.279501174E9</c:v>
                </c:pt>
                <c:pt idx="522">
                  <c:v>1.278307744E9</c:v>
                </c:pt>
                <c:pt idx="523">
                  <c:v>1.276942335E9</c:v>
                </c:pt>
                <c:pt idx="524">
                  <c:v>1.279496809E9</c:v>
                </c:pt>
                <c:pt idx="525">
                  <c:v>1.281346313E9</c:v>
                </c:pt>
                <c:pt idx="526">
                  <c:v>1.280721839E9</c:v>
                </c:pt>
                <c:pt idx="527">
                  <c:v>1.278871292E9</c:v>
                </c:pt>
                <c:pt idx="528">
                  <c:v>1.281004276E9</c:v>
                </c:pt>
                <c:pt idx="529">
                  <c:v>1.278762166E9</c:v>
                </c:pt>
                <c:pt idx="530">
                  <c:v>1.280199805E9</c:v>
                </c:pt>
                <c:pt idx="531">
                  <c:v>1.277320846E9</c:v>
                </c:pt>
                <c:pt idx="532">
                  <c:v>1.27749539E9</c:v>
                </c:pt>
                <c:pt idx="533">
                  <c:v>1.278985866E9</c:v>
                </c:pt>
                <c:pt idx="534">
                  <c:v>1.278999985E9</c:v>
                </c:pt>
                <c:pt idx="535">
                  <c:v>1.28203599E9</c:v>
                </c:pt>
                <c:pt idx="536">
                  <c:v>1.277468832E9</c:v>
                </c:pt>
                <c:pt idx="537">
                  <c:v>1.280514669E9</c:v>
                </c:pt>
                <c:pt idx="538">
                  <c:v>1.280848261E9</c:v>
                </c:pt>
                <c:pt idx="539">
                  <c:v>1.281555536E9</c:v>
                </c:pt>
                <c:pt idx="540">
                  <c:v>1.282240895E9</c:v>
                </c:pt>
                <c:pt idx="541">
                  <c:v>1.280371112E9</c:v>
                </c:pt>
                <c:pt idx="542">
                  <c:v>1.276367957E9</c:v>
                </c:pt>
                <c:pt idx="543">
                  <c:v>1.277086997E9</c:v>
                </c:pt>
                <c:pt idx="544">
                  <c:v>1.280187124E9</c:v>
                </c:pt>
                <c:pt idx="545">
                  <c:v>1.279687556E9</c:v>
                </c:pt>
                <c:pt idx="546">
                  <c:v>1.279828533E9</c:v>
                </c:pt>
                <c:pt idx="547">
                  <c:v>1.278728101E9</c:v>
                </c:pt>
                <c:pt idx="548">
                  <c:v>1.274901332E9</c:v>
                </c:pt>
                <c:pt idx="549">
                  <c:v>1.28088431E9</c:v>
                </c:pt>
                <c:pt idx="550">
                  <c:v>1.279681574E9</c:v>
                </c:pt>
                <c:pt idx="551">
                  <c:v>1.27871487E9</c:v>
                </c:pt>
                <c:pt idx="552">
                  <c:v>1.281019768E9</c:v>
                </c:pt>
                <c:pt idx="553">
                  <c:v>1.279251532E9</c:v>
                </c:pt>
                <c:pt idx="554">
                  <c:v>1.280885929E9</c:v>
                </c:pt>
                <c:pt idx="555">
                  <c:v>1.281192276E9</c:v>
                </c:pt>
                <c:pt idx="556">
                  <c:v>1.281582701E9</c:v>
                </c:pt>
                <c:pt idx="557">
                  <c:v>1.279792024E9</c:v>
                </c:pt>
                <c:pt idx="558">
                  <c:v>1.281320793E9</c:v>
                </c:pt>
                <c:pt idx="559">
                  <c:v>1.277886074E9</c:v>
                </c:pt>
                <c:pt idx="560">
                  <c:v>1.281270278E9</c:v>
                </c:pt>
                <c:pt idx="561">
                  <c:v>1.280639421E9</c:v>
                </c:pt>
                <c:pt idx="562">
                  <c:v>1.281046724E9</c:v>
                </c:pt>
                <c:pt idx="563">
                  <c:v>1.279421622E9</c:v>
                </c:pt>
                <c:pt idx="564">
                  <c:v>1.283203188E9</c:v>
                </c:pt>
                <c:pt idx="565">
                  <c:v>1.281865217E9</c:v>
                </c:pt>
                <c:pt idx="566">
                  <c:v>1.280213006E9</c:v>
                </c:pt>
                <c:pt idx="567">
                  <c:v>1.278649328E9</c:v>
                </c:pt>
                <c:pt idx="568">
                  <c:v>1.279866106E9</c:v>
                </c:pt>
                <c:pt idx="569">
                  <c:v>1.278373981E9</c:v>
                </c:pt>
                <c:pt idx="570">
                  <c:v>1.279226389E9</c:v>
                </c:pt>
                <c:pt idx="571">
                  <c:v>1.281695383E9</c:v>
                </c:pt>
                <c:pt idx="572">
                  <c:v>1.278015669E9</c:v>
                </c:pt>
                <c:pt idx="573">
                  <c:v>1.279490142E9</c:v>
                </c:pt>
                <c:pt idx="574">
                  <c:v>1.279113416E9</c:v>
                </c:pt>
                <c:pt idx="575">
                  <c:v>1.279114936E9</c:v>
                </c:pt>
                <c:pt idx="576">
                  <c:v>1.277557162E9</c:v>
                </c:pt>
                <c:pt idx="577">
                  <c:v>1.281803153E9</c:v>
                </c:pt>
                <c:pt idx="578">
                  <c:v>1.2782012E9</c:v>
                </c:pt>
                <c:pt idx="579">
                  <c:v>1.281840309E9</c:v>
                </c:pt>
                <c:pt idx="580">
                  <c:v>1.280346391E9</c:v>
                </c:pt>
                <c:pt idx="581">
                  <c:v>1.27941934E9</c:v>
                </c:pt>
                <c:pt idx="582">
                  <c:v>1.283000985E9</c:v>
                </c:pt>
                <c:pt idx="583">
                  <c:v>1.277419972E9</c:v>
                </c:pt>
                <c:pt idx="584">
                  <c:v>1.280405112E9</c:v>
                </c:pt>
                <c:pt idx="585">
                  <c:v>1.28286899E9</c:v>
                </c:pt>
                <c:pt idx="586">
                  <c:v>1.282626283E9</c:v>
                </c:pt>
                <c:pt idx="587">
                  <c:v>1.277866325E9</c:v>
                </c:pt>
                <c:pt idx="588">
                  <c:v>1.279967279E9</c:v>
                </c:pt>
                <c:pt idx="589">
                  <c:v>1.279906659E9</c:v>
                </c:pt>
                <c:pt idx="590">
                  <c:v>1.277840985E9</c:v>
                </c:pt>
                <c:pt idx="591">
                  <c:v>1.281543544E9</c:v>
                </c:pt>
                <c:pt idx="592">
                  <c:v>1.278517267E9</c:v>
                </c:pt>
                <c:pt idx="593">
                  <c:v>1.280085112E9</c:v>
                </c:pt>
                <c:pt idx="594">
                  <c:v>1.281186488E9</c:v>
                </c:pt>
                <c:pt idx="595">
                  <c:v>1.277279225E9</c:v>
                </c:pt>
                <c:pt idx="596">
                  <c:v>1.28077785E9</c:v>
                </c:pt>
                <c:pt idx="597">
                  <c:v>1.277042765E9</c:v>
                </c:pt>
                <c:pt idx="598">
                  <c:v>1.280781632E9</c:v>
                </c:pt>
                <c:pt idx="599">
                  <c:v>1.27836675E9</c:v>
                </c:pt>
                <c:pt idx="600">
                  <c:v>1.276619053E9</c:v>
                </c:pt>
                <c:pt idx="601">
                  <c:v>1.278806038E9</c:v>
                </c:pt>
                <c:pt idx="602">
                  <c:v>1.282448838E9</c:v>
                </c:pt>
                <c:pt idx="603">
                  <c:v>1.280510731E9</c:v>
                </c:pt>
                <c:pt idx="604">
                  <c:v>1.281278893E9</c:v>
                </c:pt>
                <c:pt idx="605">
                  <c:v>1.280268039E9</c:v>
                </c:pt>
                <c:pt idx="606">
                  <c:v>1.279489014E9</c:v>
                </c:pt>
                <c:pt idx="607">
                  <c:v>1.283546066E9</c:v>
                </c:pt>
                <c:pt idx="608">
                  <c:v>1.279570447E9</c:v>
                </c:pt>
                <c:pt idx="609">
                  <c:v>1.281000588E9</c:v>
                </c:pt>
                <c:pt idx="610">
                  <c:v>1.277985517E9</c:v>
                </c:pt>
                <c:pt idx="611">
                  <c:v>1.280836867E9</c:v>
                </c:pt>
                <c:pt idx="612">
                  <c:v>1.283440677E9</c:v>
                </c:pt>
                <c:pt idx="613">
                  <c:v>1.280410488E9</c:v>
                </c:pt>
                <c:pt idx="614">
                  <c:v>1.278324398E9</c:v>
                </c:pt>
                <c:pt idx="615">
                  <c:v>1.278052329E9</c:v>
                </c:pt>
                <c:pt idx="616">
                  <c:v>1.280284607E9</c:v>
                </c:pt>
                <c:pt idx="617">
                  <c:v>1.279284741E9</c:v>
                </c:pt>
                <c:pt idx="618">
                  <c:v>1.281186361E9</c:v>
                </c:pt>
                <c:pt idx="619">
                  <c:v>1.281475398E9</c:v>
                </c:pt>
                <c:pt idx="620">
                  <c:v>1.279183424E9</c:v>
                </c:pt>
                <c:pt idx="621">
                  <c:v>1.279707005E9</c:v>
                </c:pt>
                <c:pt idx="622">
                  <c:v>1.279018599E9</c:v>
                </c:pt>
                <c:pt idx="623">
                  <c:v>1.281560758E9</c:v>
                </c:pt>
                <c:pt idx="624">
                  <c:v>1.282653922E9</c:v>
                </c:pt>
                <c:pt idx="625">
                  <c:v>1.281469747E9</c:v>
                </c:pt>
                <c:pt idx="626">
                  <c:v>1.280822533E9</c:v>
                </c:pt>
                <c:pt idx="627">
                  <c:v>1.280108811E9</c:v>
                </c:pt>
                <c:pt idx="628">
                  <c:v>1.282926643E9</c:v>
                </c:pt>
                <c:pt idx="629">
                  <c:v>1.280074697E9</c:v>
                </c:pt>
                <c:pt idx="630">
                  <c:v>1.283248407E9</c:v>
                </c:pt>
                <c:pt idx="631">
                  <c:v>1.28265018E9</c:v>
                </c:pt>
                <c:pt idx="632">
                  <c:v>1.278969119E9</c:v>
                </c:pt>
                <c:pt idx="633">
                  <c:v>1.280350773E9</c:v>
                </c:pt>
                <c:pt idx="634">
                  <c:v>1.281108282E9</c:v>
                </c:pt>
                <c:pt idx="635">
                  <c:v>1.279906553E9</c:v>
                </c:pt>
                <c:pt idx="636">
                  <c:v>1.282296391E9</c:v>
                </c:pt>
                <c:pt idx="637">
                  <c:v>1.280322541E9</c:v>
                </c:pt>
                <c:pt idx="638">
                  <c:v>1.279242669E9</c:v>
                </c:pt>
                <c:pt idx="639">
                  <c:v>1.280276958E9</c:v>
                </c:pt>
                <c:pt idx="640">
                  <c:v>1.281666811E9</c:v>
                </c:pt>
                <c:pt idx="641">
                  <c:v>1.279162043E9</c:v>
                </c:pt>
                <c:pt idx="642">
                  <c:v>1.279788772E9</c:v>
                </c:pt>
                <c:pt idx="643">
                  <c:v>1.279107887E9</c:v>
                </c:pt>
                <c:pt idx="644">
                  <c:v>1.279648879E9</c:v>
                </c:pt>
                <c:pt idx="645">
                  <c:v>1.279172783E9</c:v>
                </c:pt>
                <c:pt idx="646">
                  <c:v>1.279387403E9</c:v>
                </c:pt>
                <c:pt idx="647">
                  <c:v>1.278302498E9</c:v>
                </c:pt>
                <c:pt idx="648">
                  <c:v>1.281489408E9</c:v>
                </c:pt>
                <c:pt idx="649">
                  <c:v>1.282188945E9</c:v>
                </c:pt>
                <c:pt idx="650">
                  <c:v>1.280877255E9</c:v>
                </c:pt>
                <c:pt idx="651">
                  <c:v>1.284394048E9</c:v>
                </c:pt>
                <c:pt idx="652">
                  <c:v>1.279996558E9</c:v>
                </c:pt>
                <c:pt idx="653">
                  <c:v>1.281742499E9</c:v>
                </c:pt>
                <c:pt idx="654">
                  <c:v>1.279072086E9</c:v>
                </c:pt>
                <c:pt idx="655">
                  <c:v>1.278147056E9</c:v>
                </c:pt>
                <c:pt idx="656">
                  <c:v>1.281581263E9</c:v>
                </c:pt>
                <c:pt idx="657">
                  <c:v>1.278053748E9</c:v>
                </c:pt>
                <c:pt idx="658">
                  <c:v>1.281490001E9</c:v>
                </c:pt>
                <c:pt idx="659">
                  <c:v>1.280596789E9</c:v>
                </c:pt>
                <c:pt idx="660">
                  <c:v>1.278730786E9</c:v>
                </c:pt>
                <c:pt idx="661">
                  <c:v>1.281343597E9</c:v>
                </c:pt>
                <c:pt idx="662">
                  <c:v>1.278158168E9</c:v>
                </c:pt>
                <c:pt idx="663">
                  <c:v>1.277925926E9</c:v>
                </c:pt>
                <c:pt idx="664">
                  <c:v>1.280209728E9</c:v>
                </c:pt>
                <c:pt idx="665">
                  <c:v>1.281131814E9</c:v>
                </c:pt>
                <c:pt idx="666">
                  <c:v>1.276498065E9</c:v>
                </c:pt>
                <c:pt idx="667">
                  <c:v>1.282979392E9</c:v>
                </c:pt>
                <c:pt idx="668">
                  <c:v>1.279516128E9</c:v>
                </c:pt>
                <c:pt idx="669">
                  <c:v>1.279719926E9</c:v>
                </c:pt>
                <c:pt idx="670">
                  <c:v>1.280479343E9</c:v>
                </c:pt>
                <c:pt idx="671">
                  <c:v>1.279093565E9</c:v>
                </c:pt>
                <c:pt idx="672">
                  <c:v>1.281457804E9</c:v>
                </c:pt>
                <c:pt idx="673">
                  <c:v>1.278927163E9</c:v>
                </c:pt>
                <c:pt idx="674">
                  <c:v>1.279839896E9</c:v>
                </c:pt>
                <c:pt idx="675">
                  <c:v>1.281500358E9</c:v>
                </c:pt>
                <c:pt idx="676">
                  <c:v>1.28039594E9</c:v>
                </c:pt>
                <c:pt idx="677">
                  <c:v>1.278319918E9</c:v>
                </c:pt>
                <c:pt idx="678">
                  <c:v>1.281151237E9</c:v>
                </c:pt>
                <c:pt idx="679">
                  <c:v>1.27815153E9</c:v>
                </c:pt>
                <c:pt idx="680">
                  <c:v>1.280120409E9</c:v>
                </c:pt>
                <c:pt idx="681">
                  <c:v>1.280741363E9</c:v>
                </c:pt>
                <c:pt idx="682">
                  <c:v>1.280095473E9</c:v>
                </c:pt>
                <c:pt idx="683">
                  <c:v>1.281193557E9</c:v>
                </c:pt>
                <c:pt idx="684">
                  <c:v>1.280251779E9</c:v>
                </c:pt>
                <c:pt idx="685">
                  <c:v>1.281615279E9</c:v>
                </c:pt>
                <c:pt idx="686">
                  <c:v>1.280869131E9</c:v>
                </c:pt>
                <c:pt idx="687">
                  <c:v>1.280417567E9</c:v>
                </c:pt>
                <c:pt idx="688">
                  <c:v>1.279121439E9</c:v>
                </c:pt>
                <c:pt idx="689">
                  <c:v>1.278923698E9</c:v>
                </c:pt>
                <c:pt idx="690">
                  <c:v>1.282065018E9</c:v>
                </c:pt>
                <c:pt idx="691">
                  <c:v>1.279548705E9</c:v>
                </c:pt>
                <c:pt idx="692">
                  <c:v>1.281147234E9</c:v>
                </c:pt>
                <c:pt idx="693">
                  <c:v>1.282688805E9</c:v>
                </c:pt>
                <c:pt idx="694">
                  <c:v>1.280017057E9</c:v>
                </c:pt>
                <c:pt idx="695">
                  <c:v>1.282134968E9</c:v>
                </c:pt>
                <c:pt idx="696">
                  <c:v>1.281374133E9</c:v>
                </c:pt>
                <c:pt idx="697">
                  <c:v>1.278958751E9</c:v>
                </c:pt>
                <c:pt idx="698">
                  <c:v>1.282911845E9</c:v>
                </c:pt>
                <c:pt idx="699">
                  <c:v>1.281504982E9</c:v>
                </c:pt>
                <c:pt idx="700">
                  <c:v>1.281427658E9</c:v>
                </c:pt>
                <c:pt idx="701">
                  <c:v>1.280338132E9</c:v>
                </c:pt>
                <c:pt idx="702">
                  <c:v>1.281270782E9</c:v>
                </c:pt>
                <c:pt idx="703">
                  <c:v>1.278319638E9</c:v>
                </c:pt>
                <c:pt idx="704">
                  <c:v>1.282599602E9</c:v>
                </c:pt>
                <c:pt idx="705">
                  <c:v>1.279920401E9</c:v>
                </c:pt>
                <c:pt idx="706">
                  <c:v>1.280556569E9</c:v>
                </c:pt>
                <c:pt idx="707">
                  <c:v>1.278524869E9</c:v>
                </c:pt>
                <c:pt idx="708">
                  <c:v>1.281621466E9</c:v>
                </c:pt>
                <c:pt idx="709">
                  <c:v>1.280510083E9</c:v>
                </c:pt>
                <c:pt idx="710">
                  <c:v>1.278841286E9</c:v>
                </c:pt>
                <c:pt idx="711">
                  <c:v>1.281886403E9</c:v>
                </c:pt>
                <c:pt idx="712">
                  <c:v>1.28120355E9</c:v>
                </c:pt>
                <c:pt idx="713">
                  <c:v>1.27870356E9</c:v>
                </c:pt>
                <c:pt idx="714">
                  <c:v>1.280072071E9</c:v>
                </c:pt>
                <c:pt idx="715">
                  <c:v>1.278778223E9</c:v>
                </c:pt>
                <c:pt idx="716">
                  <c:v>1.279776404E9</c:v>
                </c:pt>
                <c:pt idx="717">
                  <c:v>1.279548619E9</c:v>
                </c:pt>
                <c:pt idx="718">
                  <c:v>1.282690404E9</c:v>
                </c:pt>
                <c:pt idx="719">
                  <c:v>1.279185547E9</c:v>
                </c:pt>
                <c:pt idx="720">
                  <c:v>1.282087245E9</c:v>
                </c:pt>
                <c:pt idx="721">
                  <c:v>1.281276905E9</c:v>
                </c:pt>
                <c:pt idx="722">
                  <c:v>1.281748281E9</c:v>
                </c:pt>
                <c:pt idx="723">
                  <c:v>1.282631901E9</c:v>
                </c:pt>
                <c:pt idx="724">
                  <c:v>1.27861502E9</c:v>
                </c:pt>
                <c:pt idx="725">
                  <c:v>1.281451219E9</c:v>
                </c:pt>
                <c:pt idx="726">
                  <c:v>1.278958839E9</c:v>
                </c:pt>
                <c:pt idx="727">
                  <c:v>1.283234096E9</c:v>
                </c:pt>
                <c:pt idx="728">
                  <c:v>1.279735445E9</c:v>
                </c:pt>
                <c:pt idx="729">
                  <c:v>1.279669615E9</c:v>
                </c:pt>
                <c:pt idx="730">
                  <c:v>1.282007502E9</c:v>
                </c:pt>
                <c:pt idx="731">
                  <c:v>1.280444593E9</c:v>
                </c:pt>
                <c:pt idx="732">
                  <c:v>1.281603547E9</c:v>
                </c:pt>
                <c:pt idx="733">
                  <c:v>1.282848762E9</c:v>
                </c:pt>
                <c:pt idx="734">
                  <c:v>1.282952501E9</c:v>
                </c:pt>
                <c:pt idx="735">
                  <c:v>1.279743625E9</c:v>
                </c:pt>
                <c:pt idx="736">
                  <c:v>1.281455744E9</c:v>
                </c:pt>
                <c:pt idx="737">
                  <c:v>1.279201055E9</c:v>
                </c:pt>
                <c:pt idx="738">
                  <c:v>1.279421822E9</c:v>
                </c:pt>
                <c:pt idx="739">
                  <c:v>1.279142006E9</c:v>
                </c:pt>
                <c:pt idx="740">
                  <c:v>1.283026839E9</c:v>
                </c:pt>
                <c:pt idx="741">
                  <c:v>1.282063993E9</c:v>
                </c:pt>
                <c:pt idx="742">
                  <c:v>1.279662065E9</c:v>
                </c:pt>
                <c:pt idx="743">
                  <c:v>1.280191358E9</c:v>
                </c:pt>
                <c:pt idx="744">
                  <c:v>1.280511459E9</c:v>
                </c:pt>
                <c:pt idx="745">
                  <c:v>1.279493392E9</c:v>
                </c:pt>
                <c:pt idx="746">
                  <c:v>1.27824E9</c:v>
                </c:pt>
                <c:pt idx="747">
                  <c:v>1.281297127E9</c:v>
                </c:pt>
                <c:pt idx="748">
                  <c:v>1.285408767E9</c:v>
                </c:pt>
                <c:pt idx="749">
                  <c:v>1.283341367E9</c:v>
                </c:pt>
                <c:pt idx="750">
                  <c:v>1.278759153E9</c:v>
                </c:pt>
                <c:pt idx="751">
                  <c:v>1.280127935E9</c:v>
                </c:pt>
                <c:pt idx="752">
                  <c:v>1.279269618E9</c:v>
                </c:pt>
                <c:pt idx="753">
                  <c:v>1.283868748E9</c:v>
                </c:pt>
                <c:pt idx="754">
                  <c:v>1.282417902E9</c:v>
                </c:pt>
                <c:pt idx="755">
                  <c:v>1.28071014E9</c:v>
                </c:pt>
                <c:pt idx="756">
                  <c:v>1.281454221E9</c:v>
                </c:pt>
                <c:pt idx="757">
                  <c:v>1.279893358E9</c:v>
                </c:pt>
                <c:pt idx="758">
                  <c:v>1.281295182E9</c:v>
                </c:pt>
                <c:pt idx="759">
                  <c:v>1.280719192E9</c:v>
                </c:pt>
                <c:pt idx="760">
                  <c:v>1.281491526E9</c:v>
                </c:pt>
                <c:pt idx="761">
                  <c:v>1.280421147E9</c:v>
                </c:pt>
                <c:pt idx="762">
                  <c:v>1.280252428E9</c:v>
                </c:pt>
                <c:pt idx="763">
                  <c:v>1.279930536E9</c:v>
                </c:pt>
                <c:pt idx="764">
                  <c:v>1.282545405E9</c:v>
                </c:pt>
                <c:pt idx="765">
                  <c:v>1.278539128E9</c:v>
                </c:pt>
                <c:pt idx="766">
                  <c:v>1.283723388E9</c:v>
                </c:pt>
                <c:pt idx="767">
                  <c:v>1.281648821E9</c:v>
                </c:pt>
                <c:pt idx="768">
                  <c:v>1.280686919E9</c:v>
                </c:pt>
                <c:pt idx="769">
                  <c:v>1.280610075E9</c:v>
                </c:pt>
                <c:pt idx="770">
                  <c:v>1.282616942E9</c:v>
                </c:pt>
                <c:pt idx="771">
                  <c:v>1.278825323E9</c:v>
                </c:pt>
                <c:pt idx="772">
                  <c:v>1.281447649E9</c:v>
                </c:pt>
                <c:pt idx="773">
                  <c:v>1.277463225E9</c:v>
                </c:pt>
                <c:pt idx="774">
                  <c:v>1.281776494E9</c:v>
                </c:pt>
                <c:pt idx="775">
                  <c:v>1.282774289E9</c:v>
                </c:pt>
                <c:pt idx="776">
                  <c:v>1.282348409E9</c:v>
                </c:pt>
                <c:pt idx="777">
                  <c:v>1.277865977E9</c:v>
                </c:pt>
                <c:pt idx="778">
                  <c:v>1.282081174E9</c:v>
                </c:pt>
                <c:pt idx="779">
                  <c:v>1.281523407E9</c:v>
                </c:pt>
                <c:pt idx="780">
                  <c:v>1.280968006E9</c:v>
                </c:pt>
                <c:pt idx="781">
                  <c:v>1.283184812E9</c:v>
                </c:pt>
                <c:pt idx="782">
                  <c:v>1.279760609E9</c:v>
                </c:pt>
                <c:pt idx="783">
                  <c:v>1.280230236E9</c:v>
                </c:pt>
                <c:pt idx="784">
                  <c:v>1.283307812E9</c:v>
                </c:pt>
                <c:pt idx="785">
                  <c:v>1.285581608E9</c:v>
                </c:pt>
                <c:pt idx="786">
                  <c:v>1.280284913E9</c:v>
                </c:pt>
                <c:pt idx="787">
                  <c:v>1.284462641E9</c:v>
                </c:pt>
                <c:pt idx="788">
                  <c:v>1.279994051E9</c:v>
                </c:pt>
                <c:pt idx="789">
                  <c:v>1.282522165E9</c:v>
                </c:pt>
                <c:pt idx="790">
                  <c:v>1.282445623E9</c:v>
                </c:pt>
                <c:pt idx="791">
                  <c:v>1.284110537E9</c:v>
                </c:pt>
                <c:pt idx="792">
                  <c:v>1.284922628E9</c:v>
                </c:pt>
                <c:pt idx="793">
                  <c:v>1.280152329E9</c:v>
                </c:pt>
                <c:pt idx="794">
                  <c:v>1.28021169E9</c:v>
                </c:pt>
                <c:pt idx="795">
                  <c:v>1.27926281E9</c:v>
                </c:pt>
                <c:pt idx="796">
                  <c:v>1.282044599E9</c:v>
                </c:pt>
                <c:pt idx="797">
                  <c:v>1.281896902E9</c:v>
                </c:pt>
                <c:pt idx="798">
                  <c:v>1.282772964E9</c:v>
                </c:pt>
                <c:pt idx="799">
                  <c:v>1.279693189E9</c:v>
                </c:pt>
                <c:pt idx="800">
                  <c:v>1.285531466E9</c:v>
                </c:pt>
                <c:pt idx="801">
                  <c:v>1.282719087E9</c:v>
                </c:pt>
                <c:pt idx="802">
                  <c:v>1.283333135E9</c:v>
                </c:pt>
                <c:pt idx="803">
                  <c:v>1.283448794E9</c:v>
                </c:pt>
                <c:pt idx="804">
                  <c:v>1.281448579E9</c:v>
                </c:pt>
                <c:pt idx="805">
                  <c:v>1.281288819E9</c:v>
                </c:pt>
                <c:pt idx="806">
                  <c:v>1.281777305E9</c:v>
                </c:pt>
                <c:pt idx="807">
                  <c:v>1.280216172E9</c:v>
                </c:pt>
                <c:pt idx="808">
                  <c:v>1.284884533E9</c:v>
                </c:pt>
                <c:pt idx="809">
                  <c:v>1.279985803E9</c:v>
                </c:pt>
                <c:pt idx="810">
                  <c:v>1.279412659E9</c:v>
                </c:pt>
                <c:pt idx="811">
                  <c:v>1.280468572E9</c:v>
                </c:pt>
                <c:pt idx="812">
                  <c:v>1.284820531E9</c:v>
                </c:pt>
                <c:pt idx="813">
                  <c:v>1.282463232E9</c:v>
                </c:pt>
                <c:pt idx="814">
                  <c:v>1.282142332E9</c:v>
                </c:pt>
                <c:pt idx="815">
                  <c:v>1.279507357E9</c:v>
                </c:pt>
                <c:pt idx="816">
                  <c:v>1.283260853E9</c:v>
                </c:pt>
                <c:pt idx="817">
                  <c:v>1.276498773E9</c:v>
                </c:pt>
                <c:pt idx="818">
                  <c:v>1.280780435E9</c:v>
                </c:pt>
                <c:pt idx="819">
                  <c:v>1.282529849E9</c:v>
                </c:pt>
                <c:pt idx="820">
                  <c:v>1.284524457E9</c:v>
                </c:pt>
                <c:pt idx="821">
                  <c:v>1.281466767E9</c:v>
                </c:pt>
                <c:pt idx="822">
                  <c:v>1.283139564E9</c:v>
                </c:pt>
                <c:pt idx="823">
                  <c:v>1.282419117E9</c:v>
                </c:pt>
                <c:pt idx="824">
                  <c:v>1.283775069E9</c:v>
                </c:pt>
                <c:pt idx="825">
                  <c:v>1.275001104E9</c:v>
                </c:pt>
                <c:pt idx="826">
                  <c:v>1.283266011E9</c:v>
                </c:pt>
                <c:pt idx="827">
                  <c:v>1.283410245E9</c:v>
                </c:pt>
                <c:pt idx="828">
                  <c:v>1.282426803E9</c:v>
                </c:pt>
                <c:pt idx="829">
                  <c:v>1.283890983E9</c:v>
                </c:pt>
                <c:pt idx="830">
                  <c:v>1.279960381E9</c:v>
                </c:pt>
                <c:pt idx="831">
                  <c:v>1.280477974E9</c:v>
                </c:pt>
                <c:pt idx="832">
                  <c:v>1.28443632E9</c:v>
                </c:pt>
                <c:pt idx="833">
                  <c:v>1.280814301E9</c:v>
                </c:pt>
                <c:pt idx="834">
                  <c:v>1.282451056E9</c:v>
                </c:pt>
                <c:pt idx="835">
                  <c:v>1.281907539E9</c:v>
                </c:pt>
                <c:pt idx="836">
                  <c:v>1.281726012E9</c:v>
                </c:pt>
                <c:pt idx="837">
                  <c:v>1.280118247E9</c:v>
                </c:pt>
                <c:pt idx="838">
                  <c:v>1.282579789E9</c:v>
                </c:pt>
                <c:pt idx="839">
                  <c:v>1.282448752E9</c:v>
                </c:pt>
                <c:pt idx="840">
                  <c:v>1.278922885E9</c:v>
                </c:pt>
                <c:pt idx="841">
                  <c:v>1.283096146E9</c:v>
                </c:pt>
                <c:pt idx="842">
                  <c:v>1.280803963E9</c:v>
                </c:pt>
                <c:pt idx="843">
                  <c:v>1.283670166E9</c:v>
                </c:pt>
                <c:pt idx="844">
                  <c:v>1.280866547E9</c:v>
                </c:pt>
                <c:pt idx="845">
                  <c:v>1.281111861E9</c:v>
                </c:pt>
                <c:pt idx="846">
                  <c:v>1.282669329E9</c:v>
                </c:pt>
                <c:pt idx="847">
                  <c:v>1.280251243E9</c:v>
                </c:pt>
                <c:pt idx="848">
                  <c:v>1.281661577E9</c:v>
                </c:pt>
                <c:pt idx="849">
                  <c:v>1.281702946E9</c:v>
                </c:pt>
                <c:pt idx="850">
                  <c:v>1.282482772E9</c:v>
                </c:pt>
                <c:pt idx="851">
                  <c:v>1.280609349E9</c:v>
                </c:pt>
                <c:pt idx="852">
                  <c:v>1.280264655E9</c:v>
                </c:pt>
                <c:pt idx="853">
                  <c:v>1.280988486E9</c:v>
                </c:pt>
                <c:pt idx="854">
                  <c:v>1.281964734E9</c:v>
                </c:pt>
                <c:pt idx="855">
                  <c:v>1.280781267E9</c:v>
                </c:pt>
                <c:pt idx="856">
                  <c:v>1.280618626E9</c:v>
                </c:pt>
                <c:pt idx="857">
                  <c:v>1.282327864E9</c:v>
                </c:pt>
                <c:pt idx="858">
                  <c:v>1.281413211E9</c:v>
                </c:pt>
                <c:pt idx="859">
                  <c:v>1.280203945E9</c:v>
                </c:pt>
                <c:pt idx="860">
                  <c:v>1.279711445E9</c:v>
                </c:pt>
                <c:pt idx="861">
                  <c:v>1.282175277E9</c:v>
                </c:pt>
                <c:pt idx="862">
                  <c:v>1.28373475E9</c:v>
                </c:pt>
                <c:pt idx="863">
                  <c:v>1.279408843E9</c:v>
                </c:pt>
                <c:pt idx="864">
                  <c:v>1.280279101E9</c:v>
                </c:pt>
                <c:pt idx="865">
                  <c:v>1.284893333E9</c:v>
                </c:pt>
                <c:pt idx="866">
                  <c:v>1.281936249E9</c:v>
                </c:pt>
                <c:pt idx="867">
                  <c:v>1.282387717E9</c:v>
                </c:pt>
                <c:pt idx="868">
                  <c:v>1.280551757E9</c:v>
                </c:pt>
                <c:pt idx="869">
                  <c:v>1.280053679E9</c:v>
                </c:pt>
                <c:pt idx="870">
                  <c:v>1.281728072E9</c:v>
                </c:pt>
                <c:pt idx="871">
                  <c:v>1.281121769E9</c:v>
                </c:pt>
                <c:pt idx="872">
                  <c:v>1.282530476E9</c:v>
                </c:pt>
                <c:pt idx="873">
                  <c:v>1.28194149E9</c:v>
                </c:pt>
                <c:pt idx="874">
                  <c:v>1.279466643E9</c:v>
                </c:pt>
                <c:pt idx="875">
                  <c:v>1.283324948E9</c:v>
                </c:pt>
                <c:pt idx="876">
                  <c:v>1.282451172E9</c:v>
                </c:pt>
                <c:pt idx="877">
                  <c:v>1.281985588E9</c:v>
                </c:pt>
                <c:pt idx="878">
                  <c:v>1.282273984E9</c:v>
                </c:pt>
                <c:pt idx="879">
                  <c:v>1.282440888E9</c:v>
                </c:pt>
                <c:pt idx="880">
                  <c:v>1.280432511E9</c:v>
                </c:pt>
                <c:pt idx="881">
                  <c:v>1.280245195E9</c:v>
                </c:pt>
                <c:pt idx="882">
                  <c:v>1.280618962E9</c:v>
                </c:pt>
                <c:pt idx="883">
                  <c:v>1.284642021E9</c:v>
                </c:pt>
                <c:pt idx="884">
                  <c:v>1.282551491E9</c:v>
                </c:pt>
                <c:pt idx="885">
                  <c:v>1.282066839E9</c:v>
                </c:pt>
                <c:pt idx="886">
                  <c:v>1.283132475E9</c:v>
                </c:pt>
                <c:pt idx="887">
                  <c:v>1.283679945E9</c:v>
                </c:pt>
                <c:pt idx="888">
                  <c:v>1.284711082E9</c:v>
                </c:pt>
                <c:pt idx="889">
                  <c:v>1.284146391E9</c:v>
                </c:pt>
                <c:pt idx="890">
                  <c:v>1.283098441E9</c:v>
                </c:pt>
                <c:pt idx="891">
                  <c:v>1.281890536E9</c:v>
                </c:pt>
                <c:pt idx="892">
                  <c:v>1.282216419E9</c:v>
                </c:pt>
                <c:pt idx="893">
                  <c:v>1.284237228E9</c:v>
                </c:pt>
                <c:pt idx="894">
                  <c:v>1.282138318E9</c:v>
                </c:pt>
                <c:pt idx="895">
                  <c:v>1.285670864E9</c:v>
                </c:pt>
                <c:pt idx="896">
                  <c:v>1.281085381E9</c:v>
                </c:pt>
                <c:pt idx="897">
                  <c:v>1.285391956E9</c:v>
                </c:pt>
                <c:pt idx="898">
                  <c:v>1.280404918E9</c:v>
                </c:pt>
                <c:pt idx="899">
                  <c:v>1.283048376E9</c:v>
                </c:pt>
                <c:pt idx="900">
                  <c:v>1.281338889E9</c:v>
                </c:pt>
                <c:pt idx="901">
                  <c:v>1.282741173E9</c:v>
                </c:pt>
                <c:pt idx="902">
                  <c:v>1.283730059E9</c:v>
                </c:pt>
                <c:pt idx="903">
                  <c:v>1.282866381E9</c:v>
                </c:pt>
                <c:pt idx="904">
                  <c:v>1.286040335E9</c:v>
                </c:pt>
                <c:pt idx="905">
                  <c:v>1.278982161E9</c:v>
                </c:pt>
                <c:pt idx="906">
                  <c:v>1.282380106E9</c:v>
                </c:pt>
                <c:pt idx="907">
                  <c:v>1.284405748E9</c:v>
                </c:pt>
                <c:pt idx="908">
                  <c:v>1.286466123E9</c:v>
                </c:pt>
                <c:pt idx="909">
                  <c:v>1.282565883E9</c:v>
                </c:pt>
                <c:pt idx="910">
                  <c:v>1.282843774E9</c:v>
                </c:pt>
                <c:pt idx="911">
                  <c:v>1.283180122E9</c:v>
                </c:pt>
                <c:pt idx="912">
                  <c:v>1.284799385E9</c:v>
                </c:pt>
                <c:pt idx="913">
                  <c:v>1.283737365E9</c:v>
                </c:pt>
                <c:pt idx="914">
                  <c:v>1.283027681E9</c:v>
                </c:pt>
                <c:pt idx="915">
                  <c:v>1.284116656E9</c:v>
                </c:pt>
                <c:pt idx="916">
                  <c:v>1.286999819E9</c:v>
                </c:pt>
                <c:pt idx="917">
                  <c:v>1.284317668E9</c:v>
                </c:pt>
                <c:pt idx="918">
                  <c:v>1.282509045E9</c:v>
                </c:pt>
                <c:pt idx="919">
                  <c:v>1.285607848E9</c:v>
                </c:pt>
                <c:pt idx="920">
                  <c:v>1.28572925E9</c:v>
                </c:pt>
                <c:pt idx="921">
                  <c:v>1.281836679E9</c:v>
                </c:pt>
                <c:pt idx="922">
                  <c:v>1.28457154E9</c:v>
                </c:pt>
                <c:pt idx="923">
                  <c:v>1.282609177E9</c:v>
                </c:pt>
                <c:pt idx="924">
                  <c:v>1.284560153E9</c:v>
                </c:pt>
                <c:pt idx="925">
                  <c:v>1.281107433E9</c:v>
                </c:pt>
                <c:pt idx="926">
                  <c:v>1.284846114E9</c:v>
                </c:pt>
                <c:pt idx="927">
                  <c:v>1.283028074E9</c:v>
                </c:pt>
                <c:pt idx="928">
                  <c:v>1.285058132E9</c:v>
                </c:pt>
                <c:pt idx="929">
                  <c:v>1.281623389E9</c:v>
                </c:pt>
                <c:pt idx="930">
                  <c:v>1.284024585E9</c:v>
                </c:pt>
                <c:pt idx="931">
                  <c:v>1.283397064E9</c:v>
                </c:pt>
                <c:pt idx="932">
                  <c:v>1.285514342E9</c:v>
                </c:pt>
                <c:pt idx="933">
                  <c:v>1.281785258E9</c:v>
                </c:pt>
                <c:pt idx="934">
                  <c:v>1.282120233E9</c:v>
                </c:pt>
                <c:pt idx="935">
                  <c:v>1.285558269E9</c:v>
                </c:pt>
                <c:pt idx="936">
                  <c:v>1.287359901E9</c:v>
                </c:pt>
                <c:pt idx="937">
                  <c:v>1.284493771E9</c:v>
                </c:pt>
                <c:pt idx="938">
                  <c:v>1.284446964E9</c:v>
                </c:pt>
                <c:pt idx="939">
                  <c:v>1.285895014E9</c:v>
                </c:pt>
                <c:pt idx="940">
                  <c:v>1.284904019E9</c:v>
                </c:pt>
                <c:pt idx="941">
                  <c:v>1.286387526E9</c:v>
                </c:pt>
                <c:pt idx="942">
                  <c:v>1.285888388E9</c:v>
                </c:pt>
                <c:pt idx="943">
                  <c:v>1.284743056E9</c:v>
                </c:pt>
                <c:pt idx="944">
                  <c:v>1.286566634E9</c:v>
                </c:pt>
                <c:pt idx="945">
                  <c:v>1.282849029E9</c:v>
                </c:pt>
                <c:pt idx="946">
                  <c:v>1.283737691E9</c:v>
                </c:pt>
                <c:pt idx="947">
                  <c:v>1.285186078E9</c:v>
                </c:pt>
                <c:pt idx="948">
                  <c:v>1.284956384E9</c:v>
                </c:pt>
                <c:pt idx="949">
                  <c:v>1.284392657E9</c:v>
                </c:pt>
                <c:pt idx="950">
                  <c:v>1.283983241E9</c:v>
                </c:pt>
                <c:pt idx="951">
                  <c:v>1.286119165E9</c:v>
                </c:pt>
                <c:pt idx="952">
                  <c:v>1.284620375E9</c:v>
                </c:pt>
                <c:pt idx="953">
                  <c:v>1.281608694E9</c:v>
                </c:pt>
                <c:pt idx="954">
                  <c:v>1.285296563E9</c:v>
                </c:pt>
                <c:pt idx="955">
                  <c:v>1.286153871E9</c:v>
                </c:pt>
                <c:pt idx="956">
                  <c:v>1.286297961E9</c:v>
                </c:pt>
                <c:pt idx="957">
                  <c:v>1.288693167E9</c:v>
                </c:pt>
                <c:pt idx="958">
                  <c:v>1.288154161E9</c:v>
                </c:pt>
                <c:pt idx="959">
                  <c:v>1.2863304E9</c:v>
                </c:pt>
                <c:pt idx="960">
                  <c:v>1.286108189E9</c:v>
                </c:pt>
                <c:pt idx="961">
                  <c:v>1.285741796E9</c:v>
                </c:pt>
                <c:pt idx="962">
                  <c:v>1.288230352E9</c:v>
                </c:pt>
                <c:pt idx="963">
                  <c:v>1.284961028E9</c:v>
                </c:pt>
                <c:pt idx="964">
                  <c:v>1.286361868E9</c:v>
                </c:pt>
                <c:pt idx="965">
                  <c:v>1.284473361E9</c:v>
                </c:pt>
                <c:pt idx="966">
                  <c:v>1.288302288E9</c:v>
                </c:pt>
                <c:pt idx="967">
                  <c:v>1.287114616E9</c:v>
                </c:pt>
                <c:pt idx="968">
                  <c:v>1.287173798E9</c:v>
                </c:pt>
                <c:pt idx="969">
                  <c:v>1.286523471E9</c:v>
                </c:pt>
                <c:pt idx="970">
                  <c:v>1.286786004E9</c:v>
                </c:pt>
                <c:pt idx="971">
                  <c:v>1.290180566E9</c:v>
                </c:pt>
                <c:pt idx="972">
                  <c:v>1.289191211E9</c:v>
                </c:pt>
                <c:pt idx="973">
                  <c:v>1.286328809E9</c:v>
                </c:pt>
                <c:pt idx="974">
                  <c:v>1.289679059E9</c:v>
                </c:pt>
                <c:pt idx="975">
                  <c:v>1.289731388E9</c:v>
                </c:pt>
                <c:pt idx="976">
                  <c:v>1.288645752E9</c:v>
                </c:pt>
                <c:pt idx="977">
                  <c:v>1.288690279E9</c:v>
                </c:pt>
                <c:pt idx="978">
                  <c:v>1.287588366E9</c:v>
                </c:pt>
                <c:pt idx="979">
                  <c:v>1.289653375E9</c:v>
                </c:pt>
                <c:pt idx="980">
                  <c:v>1.288958756E9</c:v>
                </c:pt>
                <c:pt idx="981">
                  <c:v>1.286548255E9</c:v>
                </c:pt>
                <c:pt idx="982">
                  <c:v>1.289441992E9</c:v>
                </c:pt>
                <c:pt idx="983">
                  <c:v>1.289151525E9</c:v>
                </c:pt>
                <c:pt idx="984">
                  <c:v>1.290986049E9</c:v>
                </c:pt>
                <c:pt idx="985">
                  <c:v>1.289218668E9</c:v>
                </c:pt>
                <c:pt idx="986">
                  <c:v>1.288187458E9</c:v>
                </c:pt>
                <c:pt idx="987">
                  <c:v>1.287858102E9</c:v>
                </c:pt>
                <c:pt idx="988">
                  <c:v>1.290414725E9</c:v>
                </c:pt>
                <c:pt idx="989">
                  <c:v>1.290112891E9</c:v>
                </c:pt>
                <c:pt idx="990">
                  <c:v>1.290494184E9</c:v>
                </c:pt>
                <c:pt idx="991">
                  <c:v>1.289641449E9</c:v>
                </c:pt>
                <c:pt idx="992">
                  <c:v>1.295509401E9</c:v>
                </c:pt>
                <c:pt idx="993">
                  <c:v>1.289850063E9</c:v>
                </c:pt>
                <c:pt idx="994">
                  <c:v>1.292736213E9</c:v>
                </c:pt>
                <c:pt idx="995">
                  <c:v>1.290975218E9</c:v>
                </c:pt>
                <c:pt idx="996">
                  <c:v>1.292629848E9</c:v>
                </c:pt>
                <c:pt idx="997">
                  <c:v>1.290292933E9</c:v>
                </c:pt>
                <c:pt idx="998">
                  <c:v>1.295637436E9</c:v>
                </c:pt>
                <c:pt idx="999">
                  <c:v>1.293002108E9</c:v>
                </c:pt>
                <c:pt idx="1000">
                  <c:v>1.294269254E9</c:v>
                </c:pt>
                <c:pt idx="1001">
                  <c:v>1.29277143E9</c:v>
                </c:pt>
                <c:pt idx="1002">
                  <c:v>1.296397329E9</c:v>
                </c:pt>
                <c:pt idx="1003">
                  <c:v>1.295895688E9</c:v>
                </c:pt>
                <c:pt idx="1004">
                  <c:v>1.293209219E9</c:v>
                </c:pt>
                <c:pt idx="1005">
                  <c:v>1.293844031E9</c:v>
                </c:pt>
                <c:pt idx="1006">
                  <c:v>1.294215355E9</c:v>
                </c:pt>
                <c:pt idx="1007">
                  <c:v>1.2986281E9</c:v>
                </c:pt>
                <c:pt idx="1008">
                  <c:v>1.296134098E9</c:v>
                </c:pt>
                <c:pt idx="1009">
                  <c:v>1.297663731E9</c:v>
                </c:pt>
                <c:pt idx="1010">
                  <c:v>1.298237276E9</c:v>
                </c:pt>
                <c:pt idx="1011">
                  <c:v>1.294875923E9</c:v>
                </c:pt>
                <c:pt idx="1012">
                  <c:v>1.29832257E9</c:v>
                </c:pt>
                <c:pt idx="1013">
                  <c:v>1.30197011E9</c:v>
                </c:pt>
                <c:pt idx="1014">
                  <c:v>1.299028234E9</c:v>
                </c:pt>
                <c:pt idx="1015">
                  <c:v>1.301048877E9</c:v>
                </c:pt>
                <c:pt idx="1016">
                  <c:v>1.298774269E9</c:v>
                </c:pt>
                <c:pt idx="1017">
                  <c:v>1.302509462E9</c:v>
                </c:pt>
                <c:pt idx="1018">
                  <c:v>1.301200935E9</c:v>
                </c:pt>
                <c:pt idx="1019">
                  <c:v>1.301992682E9</c:v>
                </c:pt>
                <c:pt idx="1020">
                  <c:v>1.302569969E9</c:v>
                </c:pt>
                <c:pt idx="1021">
                  <c:v>1.301981694E9</c:v>
                </c:pt>
                <c:pt idx="1022">
                  <c:v>1.305281291E9</c:v>
                </c:pt>
                <c:pt idx="1023">
                  <c:v>1.306450469E9</c:v>
                </c:pt>
                <c:pt idx="1024">
                  <c:v>1.30394142E9</c:v>
                </c:pt>
                <c:pt idx="1025">
                  <c:v>1.312066834E9</c:v>
                </c:pt>
                <c:pt idx="1026">
                  <c:v>1.308512823E9</c:v>
                </c:pt>
                <c:pt idx="1027">
                  <c:v>1.311637396E9</c:v>
                </c:pt>
                <c:pt idx="1028">
                  <c:v>1.31345219E9</c:v>
                </c:pt>
                <c:pt idx="1029">
                  <c:v>1.311327703E9</c:v>
                </c:pt>
                <c:pt idx="1030">
                  <c:v>1.315986159E9</c:v>
                </c:pt>
                <c:pt idx="1031">
                  <c:v>1.315309973E9</c:v>
                </c:pt>
                <c:pt idx="1032">
                  <c:v>1.320375387E9</c:v>
                </c:pt>
                <c:pt idx="1033">
                  <c:v>1.321177528E9</c:v>
                </c:pt>
                <c:pt idx="1034">
                  <c:v>1.321867492E9</c:v>
                </c:pt>
                <c:pt idx="1035">
                  <c:v>1.322050343E9</c:v>
                </c:pt>
                <c:pt idx="1036">
                  <c:v>1.326064832E9</c:v>
                </c:pt>
                <c:pt idx="1037">
                  <c:v>1.32792735E9</c:v>
                </c:pt>
                <c:pt idx="1038">
                  <c:v>1.324928347E9</c:v>
                </c:pt>
                <c:pt idx="1039">
                  <c:v>1.330093893E9</c:v>
                </c:pt>
                <c:pt idx="1040">
                  <c:v>1.331439031E9</c:v>
                </c:pt>
                <c:pt idx="1041">
                  <c:v>1.3297937E9</c:v>
                </c:pt>
                <c:pt idx="1042">
                  <c:v>1.337106798E9</c:v>
                </c:pt>
                <c:pt idx="1043">
                  <c:v>1.335414801E9</c:v>
                </c:pt>
                <c:pt idx="1044">
                  <c:v>1.341986748E9</c:v>
                </c:pt>
                <c:pt idx="1045">
                  <c:v>1.341240756E9</c:v>
                </c:pt>
                <c:pt idx="1046">
                  <c:v>1.344326321E9</c:v>
                </c:pt>
                <c:pt idx="1047">
                  <c:v>1.345708547E9</c:v>
                </c:pt>
                <c:pt idx="1048">
                  <c:v>1.347947296E9</c:v>
                </c:pt>
                <c:pt idx="1049">
                  <c:v>1.351024127E9</c:v>
                </c:pt>
                <c:pt idx="1050">
                  <c:v>1.353645046E9</c:v>
                </c:pt>
                <c:pt idx="1051">
                  <c:v>1.353114066E9</c:v>
                </c:pt>
                <c:pt idx="1052">
                  <c:v>1.353884274E9</c:v>
                </c:pt>
                <c:pt idx="1053">
                  <c:v>1.359915972E9</c:v>
                </c:pt>
                <c:pt idx="1054">
                  <c:v>1.361349001E9</c:v>
                </c:pt>
                <c:pt idx="1055">
                  <c:v>1.361096931E9</c:v>
                </c:pt>
                <c:pt idx="1056">
                  <c:v>1.367811464E9</c:v>
                </c:pt>
                <c:pt idx="1057">
                  <c:v>1.36906699E9</c:v>
                </c:pt>
                <c:pt idx="1058">
                  <c:v>1.373361356E9</c:v>
                </c:pt>
                <c:pt idx="1059">
                  <c:v>1.369491171E9</c:v>
                </c:pt>
                <c:pt idx="1060">
                  <c:v>1.369369542E9</c:v>
                </c:pt>
                <c:pt idx="1061">
                  <c:v>1.375829168E9</c:v>
                </c:pt>
                <c:pt idx="1062">
                  <c:v>1.377250771E9</c:v>
                </c:pt>
                <c:pt idx="1063">
                  <c:v>1.378903485E9</c:v>
                </c:pt>
                <c:pt idx="1064">
                  <c:v>1.378356786E9</c:v>
                </c:pt>
                <c:pt idx="1065">
                  <c:v>1.382250779E9</c:v>
                </c:pt>
                <c:pt idx="1066">
                  <c:v>1.385540747E9</c:v>
                </c:pt>
                <c:pt idx="1067">
                  <c:v>1.388621743E9</c:v>
                </c:pt>
                <c:pt idx="1068">
                  <c:v>1.390573899E9</c:v>
                </c:pt>
                <c:pt idx="1069">
                  <c:v>1.391718651E9</c:v>
                </c:pt>
                <c:pt idx="1070">
                  <c:v>1.390203937E9</c:v>
                </c:pt>
                <c:pt idx="1071">
                  <c:v>1.391029031E9</c:v>
                </c:pt>
                <c:pt idx="1072">
                  <c:v>1.393522295E9</c:v>
                </c:pt>
                <c:pt idx="1073">
                  <c:v>1.396095885E9</c:v>
                </c:pt>
                <c:pt idx="1074">
                  <c:v>1.397928498E9</c:v>
                </c:pt>
                <c:pt idx="1075">
                  <c:v>1.396917312E9</c:v>
                </c:pt>
                <c:pt idx="1076">
                  <c:v>1.397136497E9</c:v>
                </c:pt>
                <c:pt idx="1077">
                  <c:v>1.401000309E9</c:v>
                </c:pt>
                <c:pt idx="1078">
                  <c:v>1.403830635E9</c:v>
                </c:pt>
                <c:pt idx="1079">
                  <c:v>1.403314211E9</c:v>
                </c:pt>
                <c:pt idx="1080">
                  <c:v>1.40801607E9</c:v>
                </c:pt>
                <c:pt idx="1081">
                  <c:v>1.408900043E9</c:v>
                </c:pt>
                <c:pt idx="1082">
                  <c:v>1.408241251E9</c:v>
                </c:pt>
                <c:pt idx="1083">
                  <c:v>1.412495808E9</c:v>
                </c:pt>
                <c:pt idx="1084">
                  <c:v>1.408738115E9</c:v>
                </c:pt>
                <c:pt idx="1085">
                  <c:v>1.413149178E9</c:v>
                </c:pt>
                <c:pt idx="1086">
                  <c:v>1.410784541E9</c:v>
                </c:pt>
                <c:pt idx="1087">
                  <c:v>1.415021805E9</c:v>
                </c:pt>
                <c:pt idx="1088">
                  <c:v>1.413481274E9</c:v>
                </c:pt>
                <c:pt idx="1089">
                  <c:v>1.41225274E9</c:v>
                </c:pt>
                <c:pt idx="1090">
                  <c:v>1.416217787E9</c:v>
                </c:pt>
                <c:pt idx="1091">
                  <c:v>1.415499777E9</c:v>
                </c:pt>
                <c:pt idx="1092">
                  <c:v>1.419165586E9</c:v>
                </c:pt>
                <c:pt idx="1093">
                  <c:v>1.41987549E9</c:v>
                </c:pt>
                <c:pt idx="1094">
                  <c:v>1.418812708E9</c:v>
                </c:pt>
                <c:pt idx="1095">
                  <c:v>1.422339696E9</c:v>
                </c:pt>
                <c:pt idx="1096">
                  <c:v>1.420357043E9</c:v>
                </c:pt>
                <c:pt idx="1097">
                  <c:v>1.422671555E9</c:v>
                </c:pt>
                <c:pt idx="1098">
                  <c:v>1.423206023E9</c:v>
                </c:pt>
                <c:pt idx="1099">
                  <c:v>1.423891664E9</c:v>
                </c:pt>
                <c:pt idx="1100">
                  <c:v>1.42289353E9</c:v>
                </c:pt>
                <c:pt idx="1101">
                  <c:v>1.425284097E9</c:v>
                </c:pt>
                <c:pt idx="1102">
                  <c:v>1.426765431E9</c:v>
                </c:pt>
                <c:pt idx="1103">
                  <c:v>1.428585088E9</c:v>
                </c:pt>
                <c:pt idx="1104">
                  <c:v>1.426669392E9</c:v>
                </c:pt>
                <c:pt idx="1105">
                  <c:v>1.429785445E9</c:v>
                </c:pt>
                <c:pt idx="1106">
                  <c:v>1.427530879E9</c:v>
                </c:pt>
                <c:pt idx="1107">
                  <c:v>1.42984601E9</c:v>
                </c:pt>
                <c:pt idx="1108">
                  <c:v>1.428780246E9</c:v>
                </c:pt>
                <c:pt idx="1109">
                  <c:v>1.43135639E9</c:v>
                </c:pt>
                <c:pt idx="1110">
                  <c:v>1.434014039E9</c:v>
                </c:pt>
                <c:pt idx="1111">
                  <c:v>1.435356865E9</c:v>
                </c:pt>
                <c:pt idx="1112">
                  <c:v>1.435510259E9</c:v>
                </c:pt>
                <c:pt idx="1113">
                  <c:v>1.433960518E9</c:v>
                </c:pt>
                <c:pt idx="1114">
                  <c:v>1.43472321E9</c:v>
                </c:pt>
                <c:pt idx="1115">
                  <c:v>1.437106969E9</c:v>
                </c:pt>
                <c:pt idx="1116">
                  <c:v>1.437878968E9</c:v>
                </c:pt>
                <c:pt idx="1117">
                  <c:v>1.437736435E9</c:v>
                </c:pt>
                <c:pt idx="1118">
                  <c:v>1.433419759E9</c:v>
                </c:pt>
                <c:pt idx="1119">
                  <c:v>1.438390662E9</c:v>
                </c:pt>
                <c:pt idx="1120">
                  <c:v>1.438148353E9</c:v>
                </c:pt>
                <c:pt idx="1121">
                  <c:v>1.438647289E9</c:v>
                </c:pt>
                <c:pt idx="1122">
                  <c:v>1.439301367E9</c:v>
                </c:pt>
                <c:pt idx="1123">
                  <c:v>1.438941043E9</c:v>
                </c:pt>
                <c:pt idx="1124">
                  <c:v>1.437788147E9</c:v>
                </c:pt>
                <c:pt idx="1125">
                  <c:v>1.440557871E9</c:v>
                </c:pt>
                <c:pt idx="1126">
                  <c:v>1.439273405E9</c:v>
                </c:pt>
                <c:pt idx="1127">
                  <c:v>1.444015143E9</c:v>
                </c:pt>
                <c:pt idx="1128">
                  <c:v>1.439818386E9</c:v>
                </c:pt>
                <c:pt idx="1129">
                  <c:v>1.43982356E9</c:v>
                </c:pt>
                <c:pt idx="1130">
                  <c:v>1.443477439E9</c:v>
                </c:pt>
                <c:pt idx="1131">
                  <c:v>1.43930091E9</c:v>
                </c:pt>
                <c:pt idx="1132">
                  <c:v>1.444732998E9</c:v>
                </c:pt>
                <c:pt idx="1133">
                  <c:v>1.440542642E9</c:v>
                </c:pt>
                <c:pt idx="1134">
                  <c:v>1.442102394E9</c:v>
                </c:pt>
                <c:pt idx="1135">
                  <c:v>1.441160611E9</c:v>
                </c:pt>
                <c:pt idx="1136">
                  <c:v>1.442257177E9</c:v>
                </c:pt>
                <c:pt idx="1137">
                  <c:v>1.442472996E9</c:v>
                </c:pt>
                <c:pt idx="1138">
                  <c:v>1.441035872E9</c:v>
                </c:pt>
                <c:pt idx="1139">
                  <c:v>1.439757813E9</c:v>
                </c:pt>
                <c:pt idx="1140">
                  <c:v>1.44058565E9</c:v>
                </c:pt>
                <c:pt idx="1141">
                  <c:v>1.438823835E9</c:v>
                </c:pt>
                <c:pt idx="1142">
                  <c:v>1.442054649E9</c:v>
                </c:pt>
                <c:pt idx="1143">
                  <c:v>1.443881946E9</c:v>
                </c:pt>
                <c:pt idx="1144">
                  <c:v>1.44191661E9</c:v>
                </c:pt>
                <c:pt idx="1145">
                  <c:v>1.438616527E9</c:v>
                </c:pt>
                <c:pt idx="1146">
                  <c:v>1.440244409E9</c:v>
                </c:pt>
                <c:pt idx="1147">
                  <c:v>1.441282237E9</c:v>
                </c:pt>
                <c:pt idx="1148">
                  <c:v>1.441504251E9</c:v>
                </c:pt>
                <c:pt idx="1149">
                  <c:v>1.438965574E9</c:v>
                </c:pt>
                <c:pt idx="1150">
                  <c:v>1.443119146E9</c:v>
                </c:pt>
                <c:pt idx="1151">
                  <c:v>1.43902734E9</c:v>
                </c:pt>
                <c:pt idx="1152">
                  <c:v>1.439634015E9</c:v>
                </c:pt>
                <c:pt idx="1153">
                  <c:v>1.439435958E9</c:v>
                </c:pt>
                <c:pt idx="1154">
                  <c:v>1.435113326E9</c:v>
                </c:pt>
                <c:pt idx="1155">
                  <c:v>1.438201827E9</c:v>
                </c:pt>
                <c:pt idx="1156">
                  <c:v>1.434883885E9</c:v>
                </c:pt>
                <c:pt idx="1157">
                  <c:v>1.436854815E9</c:v>
                </c:pt>
                <c:pt idx="1158">
                  <c:v>1.434253152E9</c:v>
                </c:pt>
                <c:pt idx="1159">
                  <c:v>1.438031235E9</c:v>
                </c:pt>
                <c:pt idx="1160">
                  <c:v>1.437233979E9</c:v>
                </c:pt>
                <c:pt idx="1161">
                  <c:v>1.437970832E9</c:v>
                </c:pt>
                <c:pt idx="1162">
                  <c:v>1.437177425E9</c:v>
                </c:pt>
                <c:pt idx="1163">
                  <c:v>1.433938896E9</c:v>
                </c:pt>
                <c:pt idx="1164">
                  <c:v>1.434222071E9</c:v>
                </c:pt>
                <c:pt idx="1165">
                  <c:v>1.429613609E9</c:v>
                </c:pt>
                <c:pt idx="1166">
                  <c:v>1.428889236E9</c:v>
                </c:pt>
                <c:pt idx="1167">
                  <c:v>1.430169138E9</c:v>
                </c:pt>
                <c:pt idx="1168">
                  <c:v>1.431488468E9</c:v>
                </c:pt>
                <c:pt idx="1169">
                  <c:v>1.428690781E9</c:v>
                </c:pt>
                <c:pt idx="1170">
                  <c:v>1.43032216E9</c:v>
                </c:pt>
                <c:pt idx="1171">
                  <c:v>1.426964306E9</c:v>
                </c:pt>
                <c:pt idx="1172">
                  <c:v>1.428449708E9</c:v>
                </c:pt>
                <c:pt idx="1173">
                  <c:v>1.426141474E9</c:v>
                </c:pt>
                <c:pt idx="1174">
                  <c:v>1.423353553E9</c:v>
                </c:pt>
                <c:pt idx="1175">
                  <c:v>1.424770443E9</c:v>
                </c:pt>
                <c:pt idx="1176">
                  <c:v>1.425515914E9</c:v>
                </c:pt>
                <c:pt idx="1177">
                  <c:v>1.422863143E9</c:v>
                </c:pt>
                <c:pt idx="1178">
                  <c:v>1.425778332E9</c:v>
                </c:pt>
                <c:pt idx="1179">
                  <c:v>1.423887425E9</c:v>
                </c:pt>
                <c:pt idx="1180">
                  <c:v>1.422903676E9</c:v>
                </c:pt>
                <c:pt idx="1181">
                  <c:v>1.420893115E9</c:v>
                </c:pt>
                <c:pt idx="1182">
                  <c:v>1.423509853E9</c:v>
                </c:pt>
                <c:pt idx="1183">
                  <c:v>1.422296322E9</c:v>
                </c:pt>
                <c:pt idx="1184">
                  <c:v>1.423241521E9</c:v>
                </c:pt>
                <c:pt idx="1185">
                  <c:v>1.419879076E9</c:v>
                </c:pt>
                <c:pt idx="1186">
                  <c:v>1.42249902E9</c:v>
                </c:pt>
                <c:pt idx="1187">
                  <c:v>1.416856006E9</c:v>
                </c:pt>
                <c:pt idx="1188">
                  <c:v>1.415610555E9</c:v>
                </c:pt>
                <c:pt idx="1189">
                  <c:v>1.417766871E9</c:v>
                </c:pt>
                <c:pt idx="1190">
                  <c:v>1.421928301E9</c:v>
                </c:pt>
                <c:pt idx="1191">
                  <c:v>1.420496469E9</c:v>
                </c:pt>
                <c:pt idx="1192">
                  <c:v>1.41818606E9</c:v>
                </c:pt>
                <c:pt idx="1193">
                  <c:v>1.416688369E9</c:v>
                </c:pt>
                <c:pt idx="1194">
                  <c:v>1.417231188E9</c:v>
                </c:pt>
                <c:pt idx="1195">
                  <c:v>1.413897702E9</c:v>
                </c:pt>
                <c:pt idx="1196">
                  <c:v>1.417223817E9</c:v>
                </c:pt>
                <c:pt idx="1197">
                  <c:v>1.411341184E9</c:v>
                </c:pt>
                <c:pt idx="1198">
                  <c:v>1.415015532E9</c:v>
                </c:pt>
                <c:pt idx="1199">
                  <c:v>1.409578026E9</c:v>
                </c:pt>
                <c:pt idx="1200">
                  <c:v>1.414471783E9</c:v>
                </c:pt>
                <c:pt idx="1201">
                  <c:v>1.409473447E9</c:v>
                </c:pt>
                <c:pt idx="1202">
                  <c:v>1.41260005E9</c:v>
                </c:pt>
                <c:pt idx="1203">
                  <c:v>1.414665979E9</c:v>
                </c:pt>
                <c:pt idx="1204">
                  <c:v>1.413031442E9</c:v>
                </c:pt>
                <c:pt idx="1205">
                  <c:v>1.413290562E9</c:v>
                </c:pt>
                <c:pt idx="1206">
                  <c:v>1.408211166E9</c:v>
                </c:pt>
                <c:pt idx="1207">
                  <c:v>1.410817848E9</c:v>
                </c:pt>
                <c:pt idx="1208">
                  <c:v>1.414084885E9</c:v>
                </c:pt>
                <c:pt idx="1209">
                  <c:v>1.407293693E9</c:v>
                </c:pt>
                <c:pt idx="1210">
                  <c:v>1.411570765E9</c:v>
                </c:pt>
                <c:pt idx="1211">
                  <c:v>1.408971009E9</c:v>
                </c:pt>
                <c:pt idx="1212">
                  <c:v>1.409672709E9</c:v>
                </c:pt>
                <c:pt idx="1213">
                  <c:v>1.409220897E9</c:v>
                </c:pt>
                <c:pt idx="1214">
                  <c:v>1.405312896E9</c:v>
                </c:pt>
                <c:pt idx="1215">
                  <c:v>1.409499931E9</c:v>
                </c:pt>
                <c:pt idx="1216">
                  <c:v>1.40847614E9</c:v>
                </c:pt>
                <c:pt idx="1217">
                  <c:v>1.406137694E9</c:v>
                </c:pt>
                <c:pt idx="1218">
                  <c:v>1.404355273E9</c:v>
                </c:pt>
                <c:pt idx="1219">
                  <c:v>1.403108272E9</c:v>
                </c:pt>
                <c:pt idx="1220">
                  <c:v>1.404966974E9</c:v>
                </c:pt>
                <c:pt idx="1221">
                  <c:v>1.404617536E9</c:v>
                </c:pt>
                <c:pt idx="1222">
                  <c:v>1.405171743E9</c:v>
                </c:pt>
                <c:pt idx="1223">
                  <c:v>1.404859636E9</c:v>
                </c:pt>
                <c:pt idx="1224">
                  <c:v>1.406917585E9</c:v>
                </c:pt>
                <c:pt idx="1225">
                  <c:v>1.404582363E9</c:v>
                </c:pt>
                <c:pt idx="1226">
                  <c:v>1.403238586E9</c:v>
                </c:pt>
                <c:pt idx="1227">
                  <c:v>1.402845434E9</c:v>
                </c:pt>
                <c:pt idx="1228">
                  <c:v>1.403687365E9</c:v>
                </c:pt>
                <c:pt idx="1229">
                  <c:v>1.403145226E9</c:v>
                </c:pt>
                <c:pt idx="1230">
                  <c:v>1.40138074E9</c:v>
                </c:pt>
                <c:pt idx="1231">
                  <c:v>1.401328296E9</c:v>
                </c:pt>
                <c:pt idx="1232">
                  <c:v>1.403387415E9</c:v>
                </c:pt>
                <c:pt idx="1233">
                  <c:v>1.401400448E9</c:v>
                </c:pt>
                <c:pt idx="1234">
                  <c:v>1.398130302E9</c:v>
                </c:pt>
                <c:pt idx="1235">
                  <c:v>1.403359982E9</c:v>
                </c:pt>
                <c:pt idx="1236">
                  <c:v>1.401255685E9</c:v>
                </c:pt>
                <c:pt idx="1237">
                  <c:v>1.398395654E9</c:v>
                </c:pt>
                <c:pt idx="1238">
                  <c:v>1.400753912E9</c:v>
                </c:pt>
                <c:pt idx="1239">
                  <c:v>1.398900924E9</c:v>
                </c:pt>
                <c:pt idx="1240">
                  <c:v>1.401082389E9</c:v>
                </c:pt>
                <c:pt idx="1241">
                  <c:v>1.400548755E9</c:v>
                </c:pt>
                <c:pt idx="1242">
                  <c:v>1.399010068E9</c:v>
                </c:pt>
                <c:pt idx="1243">
                  <c:v>1.402157628E9</c:v>
                </c:pt>
                <c:pt idx="1244">
                  <c:v>1.397722385E9</c:v>
                </c:pt>
                <c:pt idx="1245">
                  <c:v>1.402712752E9</c:v>
                </c:pt>
                <c:pt idx="1246">
                  <c:v>1.398885664E9</c:v>
                </c:pt>
                <c:pt idx="1247">
                  <c:v>1.399536087E9</c:v>
                </c:pt>
                <c:pt idx="1248">
                  <c:v>1.397410917E9</c:v>
                </c:pt>
                <c:pt idx="1249">
                  <c:v>1.399820323E9</c:v>
                </c:pt>
                <c:pt idx="1250">
                  <c:v>1.3984157E9</c:v>
                </c:pt>
                <c:pt idx="1251">
                  <c:v>1.397975164E9</c:v>
                </c:pt>
                <c:pt idx="1252">
                  <c:v>1.399554872E9</c:v>
                </c:pt>
                <c:pt idx="1253">
                  <c:v>1.399239945E9</c:v>
                </c:pt>
                <c:pt idx="1254">
                  <c:v>1.396514333E9</c:v>
                </c:pt>
                <c:pt idx="1255">
                  <c:v>1.397615357E9</c:v>
                </c:pt>
                <c:pt idx="1256">
                  <c:v>1.396161187E9</c:v>
                </c:pt>
                <c:pt idx="1257">
                  <c:v>1.397292984E9</c:v>
                </c:pt>
                <c:pt idx="1258">
                  <c:v>1.395927506E9</c:v>
                </c:pt>
                <c:pt idx="1259">
                  <c:v>1.399688778E9</c:v>
                </c:pt>
                <c:pt idx="1260">
                  <c:v>1.402139727E9</c:v>
                </c:pt>
                <c:pt idx="1261">
                  <c:v>1.391411061E9</c:v>
                </c:pt>
                <c:pt idx="1262">
                  <c:v>1.39502851E9</c:v>
                </c:pt>
                <c:pt idx="1263">
                  <c:v>1.394395189E9</c:v>
                </c:pt>
                <c:pt idx="1264">
                  <c:v>1.392140852E9</c:v>
                </c:pt>
                <c:pt idx="1265">
                  <c:v>1.393003249E9</c:v>
                </c:pt>
                <c:pt idx="1266">
                  <c:v>1.395059335E9</c:v>
                </c:pt>
                <c:pt idx="1267">
                  <c:v>1.394875975E9</c:v>
                </c:pt>
                <c:pt idx="1268">
                  <c:v>1.392403354E9</c:v>
                </c:pt>
                <c:pt idx="1269">
                  <c:v>1.393276869E9</c:v>
                </c:pt>
                <c:pt idx="1270">
                  <c:v>1.392077821E9</c:v>
                </c:pt>
                <c:pt idx="1271">
                  <c:v>1.393238772E9</c:v>
                </c:pt>
                <c:pt idx="1272">
                  <c:v>1.39359245E9</c:v>
                </c:pt>
                <c:pt idx="1273">
                  <c:v>1.394380298E9</c:v>
                </c:pt>
                <c:pt idx="1274">
                  <c:v>1.395958837E9</c:v>
                </c:pt>
                <c:pt idx="1275">
                  <c:v>1.392601902E9</c:v>
                </c:pt>
                <c:pt idx="1276">
                  <c:v>1.39514627E9</c:v>
                </c:pt>
                <c:pt idx="1277">
                  <c:v>1.391240744E9</c:v>
                </c:pt>
                <c:pt idx="1278">
                  <c:v>1.391445271E9</c:v>
                </c:pt>
                <c:pt idx="1279">
                  <c:v>1.393140474E9</c:v>
                </c:pt>
                <c:pt idx="1280">
                  <c:v>1.389710521E9</c:v>
                </c:pt>
                <c:pt idx="1281">
                  <c:v>1.392201079E9</c:v>
                </c:pt>
                <c:pt idx="1282">
                  <c:v>1.392002179E9</c:v>
                </c:pt>
                <c:pt idx="1283">
                  <c:v>1.393508994E9</c:v>
                </c:pt>
                <c:pt idx="1284">
                  <c:v>1.390908988E9</c:v>
                </c:pt>
                <c:pt idx="1285">
                  <c:v>1.388560943E9</c:v>
                </c:pt>
                <c:pt idx="1286">
                  <c:v>1.391972886E9</c:v>
                </c:pt>
                <c:pt idx="1287">
                  <c:v>1.38987574E9</c:v>
                </c:pt>
                <c:pt idx="1288">
                  <c:v>1.389981819E9</c:v>
                </c:pt>
                <c:pt idx="1289">
                  <c:v>1.390937698E9</c:v>
                </c:pt>
                <c:pt idx="1290">
                  <c:v>1.389907672E9</c:v>
                </c:pt>
                <c:pt idx="1291">
                  <c:v>1.388505382E9</c:v>
                </c:pt>
                <c:pt idx="1292">
                  <c:v>1.393102888E9</c:v>
                </c:pt>
                <c:pt idx="1293">
                  <c:v>1.388799821E9</c:v>
                </c:pt>
                <c:pt idx="1294">
                  <c:v>1.391903135E9</c:v>
                </c:pt>
                <c:pt idx="1295">
                  <c:v>1.391176302E9</c:v>
                </c:pt>
                <c:pt idx="1296">
                  <c:v>1.392145608E9</c:v>
                </c:pt>
                <c:pt idx="1297">
                  <c:v>1.393376251E9</c:v>
                </c:pt>
                <c:pt idx="1298">
                  <c:v>1.387071532E9</c:v>
                </c:pt>
                <c:pt idx="1299">
                  <c:v>1.386346925E9</c:v>
                </c:pt>
                <c:pt idx="1300">
                  <c:v>1.386769429E9</c:v>
                </c:pt>
                <c:pt idx="1301">
                  <c:v>1.391766742E9</c:v>
                </c:pt>
                <c:pt idx="1302">
                  <c:v>1.390913411E9</c:v>
                </c:pt>
                <c:pt idx="1303">
                  <c:v>1.388991172E9</c:v>
                </c:pt>
                <c:pt idx="1304">
                  <c:v>1.389648909E9</c:v>
                </c:pt>
                <c:pt idx="1305">
                  <c:v>1.387877077E9</c:v>
                </c:pt>
                <c:pt idx="1306">
                  <c:v>1.391419936E9</c:v>
                </c:pt>
                <c:pt idx="1307">
                  <c:v>1.392738877E9</c:v>
                </c:pt>
                <c:pt idx="1308">
                  <c:v>1.392068097E9</c:v>
                </c:pt>
                <c:pt idx="1309">
                  <c:v>1.387664794E9</c:v>
                </c:pt>
                <c:pt idx="1310">
                  <c:v>1.390238472E9</c:v>
                </c:pt>
                <c:pt idx="1311">
                  <c:v>1.389524589E9</c:v>
                </c:pt>
                <c:pt idx="1312">
                  <c:v>1.389258698E9</c:v>
                </c:pt>
                <c:pt idx="1313">
                  <c:v>1.38895435E9</c:v>
                </c:pt>
                <c:pt idx="1314">
                  <c:v>1.387740702E9</c:v>
                </c:pt>
                <c:pt idx="1315">
                  <c:v>1.388605409E9</c:v>
                </c:pt>
                <c:pt idx="1316">
                  <c:v>1.393677884E9</c:v>
                </c:pt>
                <c:pt idx="1317">
                  <c:v>1.391222197E9</c:v>
                </c:pt>
                <c:pt idx="1318">
                  <c:v>1.389734182E9</c:v>
                </c:pt>
                <c:pt idx="1319">
                  <c:v>1.387725947E9</c:v>
                </c:pt>
                <c:pt idx="1320">
                  <c:v>1.389180631E9</c:v>
                </c:pt>
                <c:pt idx="1321">
                  <c:v>1.390174653E9</c:v>
                </c:pt>
                <c:pt idx="1322">
                  <c:v>1.387052126E9</c:v>
                </c:pt>
                <c:pt idx="1323">
                  <c:v>1.391560726E9</c:v>
                </c:pt>
                <c:pt idx="1324">
                  <c:v>1.388150467E9</c:v>
                </c:pt>
                <c:pt idx="1325">
                  <c:v>1.389765616E9</c:v>
                </c:pt>
                <c:pt idx="1326">
                  <c:v>1.38790443E9</c:v>
                </c:pt>
                <c:pt idx="1327">
                  <c:v>1.385713337E9</c:v>
                </c:pt>
                <c:pt idx="1328">
                  <c:v>1.390433838E9</c:v>
                </c:pt>
                <c:pt idx="1329">
                  <c:v>1.387103137E9</c:v>
                </c:pt>
                <c:pt idx="1330">
                  <c:v>1.387608233E9</c:v>
                </c:pt>
                <c:pt idx="1331">
                  <c:v>1.389535196E9</c:v>
                </c:pt>
                <c:pt idx="1332">
                  <c:v>1.393039877E9</c:v>
                </c:pt>
                <c:pt idx="1333">
                  <c:v>1.388719484E9</c:v>
                </c:pt>
                <c:pt idx="1334">
                  <c:v>1.387204678E9</c:v>
                </c:pt>
                <c:pt idx="1335">
                  <c:v>1.391495057E9</c:v>
                </c:pt>
                <c:pt idx="1336">
                  <c:v>1.390523271E9</c:v>
                </c:pt>
                <c:pt idx="1337">
                  <c:v>1.387874841E9</c:v>
                </c:pt>
                <c:pt idx="1338">
                  <c:v>1.389909327E9</c:v>
                </c:pt>
                <c:pt idx="1339">
                  <c:v>1.388955569E9</c:v>
                </c:pt>
                <c:pt idx="1340">
                  <c:v>1.388090573E9</c:v>
                </c:pt>
                <c:pt idx="1341">
                  <c:v>1.388784323E9</c:v>
                </c:pt>
                <c:pt idx="1342">
                  <c:v>1.392665453E9</c:v>
                </c:pt>
                <c:pt idx="1343">
                  <c:v>1.38732556E9</c:v>
                </c:pt>
                <c:pt idx="1344">
                  <c:v>1.38991713E9</c:v>
                </c:pt>
                <c:pt idx="1345">
                  <c:v>1.390832745E9</c:v>
                </c:pt>
                <c:pt idx="1346">
                  <c:v>1.388630687E9</c:v>
                </c:pt>
                <c:pt idx="1347">
                  <c:v>1.38874002E9</c:v>
                </c:pt>
                <c:pt idx="1348">
                  <c:v>1.389050847E9</c:v>
                </c:pt>
                <c:pt idx="1349">
                  <c:v>1.386620503E9</c:v>
                </c:pt>
                <c:pt idx="1350">
                  <c:v>1.389435102E9</c:v>
                </c:pt>
                <c:pt idx="1351">
                  <c:v>1.392301326E9</c:v>
                </c:pt>
                <c:pt idx="1352">
                  <c:v>1.38520531E9</c:v>
                </c:pt>
                <c:pt idx="1353">
                  <c:v>1.388362114E9</c:v>
                </c:pt>
                <c:pt idx="1354">
                  <c:v>1.387127956E9</c:v>
                </c:pt>
                <c:pt idx="1355">
                  <c:v>1.387987912E9</c:v>
                </c:pt>
                <c:pt idx="1356">
                  <c:v>1.387752282E9</c:v>
                </c:pt>
                <c:pt idx="1357">
                  <c:v>1.38698658E9</c:v>
                </c:pt>
                <c:pt idx="1358">
                  <c:v>1.390072428E9</c:v>
                </c:pt>
                <c:pt idx="1359">
                  <c:v>1.391128917E9</c:v>
                </c:pt>
                <c:pt idx="1360">
                  <c:v>1.385969865E9</c:v>
                </c:pt>
                <c:pt idx="1361">
                  <c:v>1.390705854E9</c:v>
                </c:pt>
                <c:pt idx="1362">
                  <c:v>1.388802772E9</c:v>
                </c:pt>
                <c:pt idx="1363">
                  <c:v>1.388885081E9</c:v>
                </c:pt>
                <c:pt idx="1364">
                  <c:v>1.387729063E9</c:v>
                </c:pt>
                <c:pt idx="1365">
                  <c:v>1.391564741E9</c:v>
                </c:pt>
                <c:pt idx="1366">
                  <c:v>1.388721938E9</c:v>
                </c:pt>
                <c:pt idx="1367">
                  <c:v>1.386603057E9</c:v>
                </c:pt>
                <c:pt idx="1368">
                  <c:v>1.387952882E9</c:v>
                </c:pt>
                <c:pt idx="1369">
                  <c:v>1.386951455E9</c:v>
                </c:pt>
                <c:pt idx="1370">
                  <c:v>1.387804764E9</c:v>
                </c:pt>
                <c:pt idx="1371">
                  <c:v>1.388973458E9</c:v>
                </c:pt>
                <c:pt idx="1372">
                  <c:v>1.38763819E9</c:v>
                </c:pt>
                <c:pt idx="1373">
                  <c:v>1.388930255E9</c:v>
                </c:pt>
                <c:pt idx="1374">
                  <c:v>1.384379301E9</c:v>
                </c:pt>
                <c:pt idx="1375">
                  <c:v>1.391113095E9</c:v>
                </c:pt>
                <c:pt idx="1376">
                  <c:v>1.386062705E9</c:v>
                </c:pt>
                <c:pt idx="1377">
                  <c:v>1.387045626E9</c:v>
                </c:pt>
                <c:pt idx="1378">
                  <c:v>1.387122846E9</c:v>
                </c:pt>
                <c:pt idx="1379">
                  <c:v>1.383601645E9</c:v>
                </c:pt>
                <c:pt idx="1380">
                  <c:v>1.382158616E9</c:v>
                </c:pt>
                <c:pt idx="1381">
                  <c:v>1.383531262E9</c:v>
                </c:pt>
                <c:pt idx="1382">
                  <c:v>1.387196958E9</c:v>
                </c:pt>
                <c:pt idx="1383">
                  <c:v>1.384279746E9</c:v>
                </c:pt>
                <c:pt idx="1384">
                  <c:v>1.386011514E9</c:v>
                </c:pt>
                <c:pt idx="1385">
                  <c:v>1.378976766E9</c:v>
                </c:pt>
                <c:pt idx="1386">
                  <c:v>1.380950828E9</c:v>
                </c:pt>
                <c:pt idx="1387">
                  <c:v>1.380505858E9</c:v>
                </c:pt>
                <c:pt idx="1388">
                  <c:v>1.382886421E9</c:v>
                </c:pt>
                <c:pt idx="1389">
                  <c:v>1.380382085E9</c:v>
                </c:pt>
                <c:pt idx="1390">
                  <c:v>1.381659253E9</c:v>
                </c:pt>
                <c:pt idx="1391">
                  <c:v>1.381703628E9</c:v>
                </c:pt>
                <c:pt idx="1392">
                  <c:v>1.37934005E9</c:v>
                </c:pt>
                <c:pt idx="1393">
                  <c:v>1.379511523E9</c:v>
                </c:pt>
                <c:pt idx="1394">
                  <c:v>1.380988697E9</c:v>
                </c:pt>
                <c:pt idx="1395">
                  <c:v>1.374500042E9</c:v>
                </c:pt>
                <c:pt idx="1396">
                  <c:v>1.376966446E9</c:v>
                </c:pt>
                <c:pt idx="1397">
                  <c:v>1.376670448E9</c:v>
                </c:pt>
                <c:pt idx="1398">
                  <c:v>1.377962657E9</c:v>
                </c:pt>
                <c:pt idx="1399">
                  <c:v>1.377982869E9</c:v>
                </c:pt>
                <c:pt idx="1400">
                  <c:v>1.372445873E9</c:v>
                </c:pt>
                <c:pt idx="1401">
                  <c:v>1.3733567E9</c:v>
                </c:pt>
                <c:pt idx="1402">
                  <c:v>1.370366546E9</c:v>
                </c:pt>
                <c:pt idx="1403">
                  <c:v>1.372299899E9</c:v>
                </c:pt>
                <c:pt idx="1404">
                  <c:v>1.368947789E9</c:v>
                </c:pt>
                <c:pt idx="1405">
                  <c:v>1.36804478E9</c:v>
                </c:pt>
                <c:pt idx="1406">
                  <c:v>1.367405683E9</c:v>
                </c:pt>
                <c:pt idx="1407">
                  <c:v>1.365960789E9</c:v>
                </c:pt>
                <c:pt idx="1408">
                  <c:v>1.371313528E9</c:v>
                </c:pt>
                <c:pt idx="1409">
                  <c:v>1.366066866E9</c:v>
                </c:pt>
                <c:pt idx="1410">
                  <c:v>1.36723922E9</c:v>
                </c:pt>
                <c:pt idx="1411">
                  <c:v>1.364030762E9</c:v>
                </c:pt>
                <c:pt idx="1412">
                  <c:v>1.365552043E9</c:v>
                </c:pt>
                <c:pt idx="1413">
                  <c:v>1.363957897E9</c:v>
                </c:pt>
                <c:pt idx="1414">
                  <c:v>1.361083909E9</c:v>
                </c:pt>
                <c:pt idx="1415">
                  <c:v>1.362233396E9</c:v>
                </c:pt>
                <c:pt idx="1416">
                  <c:v>1.359034963E9</c:v>
                </c:pt>
                <c:pt idx="1417">
                  <c:v>1.359816923E9</c:v>
                </c:pt>
                <c:pt idx="1418">
                  <c:v>1.355734269E9</c:v>
                </c:pt>
                <c:pt idx="1419">
                  <c:v>1.353221202E9</c:v>
                </c:pt>
                <c:pt idx="1420">
                  <c:v>1.353966207E9</c:v>
                </c:pt>
                <c:pt idx="1421">
                  <c:v>1.352432267E9</c:v>
                </c:pt>
                <c:pt idx="1422">
                  <c:v>1.353569964E9</c:v>
                </c:pt>
                <c:pt idx="1423">
                  <c:v>1.347532943E9</c:v>
                </c:pt>
                <c:pt idx="1424">
                  <c:v>1.348719736E9</c:v>
                </c:pt>
                <c:pt idx="1425">
                  <c:v>1.35007835E9</c:v>
                </c:pt>
                <c:pt idx="1426">
                  <c:v>1.347301907E9</c:v>
                </c:pt>
                <c:pt idx="1427">
                  <c:v>1.342027123E9</c:v>
                </c:pt>
                <c:pt idx="1428">
                  <c:v>1.344015833E9</c:v>
                </c:pt>
                <c:pt idx="1429">
                  <c:v>1.342583842E9</c:v>
                </c:pt>
                <c:pt idx="1430">
                  <c:v>1.33882895E9</c:v>
                </c:pt>
                <c:pt idx="1431">
                  <c:v>1.341791086E9</c:v>
                </c:pt>
                <c:pt idx="1432">
                  <c:v>1.340493762E9</c:v>
                </c:pt>
                <c:pt idx="1433">
                  <c:v>1.333932603E9</c:v>
                </c:pt>
                <c:pt idx="1434">
                  <c:v>1.33460056E9</c:v>
                </c:pt>
                <c:pt idx="1435">
                  <c:v>1.334165671E9</c:v>
                </c:pt>
                <c:pt idx="1436">
                  <c:v>1.332974638E9</c:v>
                </c:pt>
                <c:pt idx="1437">
                  <c:v>1.333380848E9</c:v>
                </c:pt>
                <c:pt idx="1438">
                  <c:v>1.328547077E9</c:v>
                </c:pt>
                <c:pt idx="1439">
                  <c:v>1.3278192E9</c:v>
                </c:pt>
                <c:pt idx="1440">
                  <c:v>1.325646938E9</c:v>
                </c:pt>
                <c:pt idx="1441">
                  <c:v>1.324222005E9</c:v>
                </c:pt>
                <c:pt idx="1442">
                  <c:v>1.324554662E9</c:v>
                </c:pt>
                <c:pt idx="1443">
                  <c:v>1.322845348E9</c:v>
                </c:pt>
                <c:pt idx="1444">
                  <c:v>1.319485009E9</c:v>
                </c:pt>
                <c:pt idx="1445">
                  <c:v>1.319127172E9</c:v>
                </c:pt>
                <c:pt idx="1446">
                  <c:v>1.318340668E9</c:v>
                </c:pt>
                <c:pt idx="1447">
                  <c:v>1.314824311E9</c:v>
                </c:pt>
                <c:pt idx="1448">
                  <c:v>1.317659103E9</c:v>
                </c:pt>
                <c:pt idx="1449">
                  <c:v>1.312034536E9</c:v>
                </c:pt>
                <c:pt idx="1450">
                  <c:v>1.31500805E9</c:v>
                </c:pt>
                <c:pt idx="1451">
                  <c:v>1.314308094E9</c:v>
                </c:pt>
                <c:pt idx="1452">
                  <c:v>1.311669225E9</c:v>
                </c:pt>
                <c:pt idx="1453">
                  <c:v>1.311962854E9</c:v>
                </c:pt>
                <c:pt idx="1454">
                  <c:v>1.309927514E9</c:v>
                </c:pt>
                <c:pt idx="1455">
                  <c:v>1.309300009E9</c:v>
                </c:pt>
                <c:pt idx="1456">
                  <c:v>1.306887581E9</c:v>
                </c:pt>
                <c:pt idx="1457">
                  <c:v>1.306531718E9</c:v>
                </c:pt>
                <c:pt idx="1458">
                  <c:v>1.305826239E9</c:v>
                </c:pt>
                <c:pt idx="1459">
                  <c:v>1.300196457E9</c:v>
                </c:pt>
                <c:pt idx="1460">
                  <c:v>1.302211747E9</c:v>
                </c:pt>
                <c:pt idx="1461">
                  <c:v>1.300999794E9</c:v>
                </c:pt>
                <c:pt idx="1462">
                  <c:v>1.300453456E9</c:v>
                </c:pt>
                <c:pt idx="1463">
                  <c:v>1.302531709E9</c:v>
                </c:pt>
                <c:pt idx="1464">
                  <c:v>1.304009263E9</c:v>
                </c:pt>
                <c:pt idx="1465">
                  <c:v>1.299657571E9</c:v>
                </c:pt>
                <c:pt idx="1466">
                  <c:v>1.296045202E9</c:v>
                </c:pt>
                <c:pt idx="1467">
                  <c:v>1.297570069E9</c:v>
                </c:pt>
                <c:pt idx="1468">
                  <c:v>1.296764415E9</c:v>
                </c:pt>
                <c:pt idx="1469">
                  <c:v>1.296842404E9</c:v>
                </c:pt>
                <c:pt idx="1470">
                  <c:v>1.295850626E9</c:v>
                </c:pt>
                <c:pt idx="1471">
                  <c:v>1.293908171E9</c:v>
                </c:pt>
                <c:pt idx="1472">
                  <c:v>1.294704089E9</c:v>
                </c:pt>
                <c:pt idx="1473">
                  <c:v>1.294186973E9</c:v>
                </c:pt>
                <c:pt idx="1474">
                  <c:v>1.294118217E9</c:v>
                </c:pt>
                <c:pt idx="1475">
                  <c:v>1.292110727E9</c:v>
                </c:pt>
                <c:pt idx="1476">
                  <c:v>1.294030174E9</c:v>
                </c:pt>
                <c:pt idx="1477">
                  <c:v>1.290532083E9</c:v>
                </c:pt>
                <c:pt idx="1478">
                  <c:v>1.293067088E9</c:v>
                </c:pt>
                <c:pt idx="1479">
                  <c:v>1.294533476E9</c:v>
                </c:pt>
                <c:pt idx="1480">
                  <c:v>1.290182199E9</c:v>
                </c:pt>
                <c:pt idx="1481">
                  <c:v>1.291671152E9</c:v>
                </c:pt>
                <c:pt idx="1482">
                  <c:v>1.290268845E9</c:v>
                </c:pt>
                <c:pt idx="1483">
                  <c:v>1.288697757E9</c:v>
                </c:pt>
                <c:pt idx="1484">
                  <c:v>1.290504818E9</c:v>
                </c:pt>
                <c:pt idx="1485">
                  <c:v>1.289097794E9</c:v>
                </c:pt>
                <c:pt idx="1486">
                  <c:v>1.289553694E9</c:v>
                </c:pt>
                <c:pt idx="1487">
                  <c:v>1.289120022E9</c:v>
                </c:pt>
                <c:pt idx="1488">
                  <c:v>1.291848365E9</c:v>
                </c:pt>
                <c:pt idx="1489">
                  <c:v>1.289558505E9</c:v>
                </c:pt>
                <c:pt idx="1490">
                  <c:v>1.290198984E9</c:v>
                </c:pt>
                <c:pt idx="1491">
                  <c:v>1.287098799E9</c:v>
                </c:pt>
                <c:pt idx="1492">
                  <c:v>1.289522465E9</c:v>
                </c:pt>
                <c:pt idx="1493">
                  <c:v>1.293359891E9</c:v>
                </c:pt>
                <c:pt idx="1494">
                  <c:v>1.285558018E9</c:v>
                </c:pt>
                <c:pt idx="1495">
                  <c:v>1.287721999E9</c:v>
                </c:pt>
                <c:pt idx="1496">
                  <c:v>1.287828595E9</c:v>
                </c:pt>
                <c:pt idx="1497">
                  <c:v>1.287289081E9</c:v>
                </c:pt>
                <c:pt idx="1498">
                  <c:v>1.290587955E9</c:v>
                </c:pt>
                <c:pt idx="1499">
                  <c:v>1.290174129E9</c:v>
                </c:pt>
                <c:pt idx="1500">
                  <c:v>1.288397718E9</c:v>
                </c:pt>
                <c:pt idx="1501">
                  <c:v>1.285578995E9</c:v>
                </c:pt>
                <c:pt idx="1502">
                  <c:v>1.284069531E9</c:v>
                </c:pt>
                <c:pt idx="1503">
                  <c:v>1.285114042E9</c:v>
                </c:pt>
                <c:pt idx="1504">
                  <c:v>1.287409782E9</c:v>
                </c:pt>
                <c:pt idx="1505">
                  <c:v>1.286639099E9</c:v>
                </c:pt>
                <c:pt idx="1506">
                  <c:v>1.285335254E9</c:v>
                </c:pt>
                <c:pt idx="1507">
                  <c:v>1.289591454E9</c:v>
                </c:pt>
                <c:pt idx="1508">
                  <c:v>1.288146487E9</c:v>
                </c:pt>
                <c:pt idx="1509">
                  <c:v>1.287577249E9</c:v>
                </c:pt>
                <c:pt idx="1510">
                  <c:v>1.286149076E9</c:v>
                </c:pt>
                <c:pt idx="1511">
                  <c:v>1.286561309E9</c:v>
                </c:pt>
                <c:pt idx="1512">
                  <c:v>1.285053163E9</c:v>
                </c:pt>
                <c:pt idx="1513">
                  <c:v>1.285938919E9</c:v>
                </c:pt>
                <c:pt idx="1514">
                  <c:v>1.288055312E9</c:v>
                </c:pt>
                <c:pt idx="1515">
                  <c:v>1.284942916E9</c:v>
                </c:pt>
                <c:pt idx="1516">
                  <c:v>1.285379921E9</c:v>
                </c:pt>
                <c:pt idx="1517">
                  <c:v>1.285349048E9</c:v>
                </c:pt>
                <c:pt idx="1518">
                  <c:v>1.283219834E9</c:v>
                </c:pt>
                <c:pt idx="1519">
                  <c:v>1.286006183E9</c:v>
                </c:pt>
                <c:pt idx="1520">
                  <c:v>1.283132873E9</c:v>
                </c:pt>
                <c:pt idx="1521">
                  <c:v>1.282475899E9</c:v>
                </c:pt>
                <c:pt idx="1522">
                  <c:v>1.286692003E9</c:v>
                </c:pt>
                <c:pt idx="1523">
                  <c:v>1.284417214E9</c:v>
                </c:pt>
                <c:pt idx="1524">
                  <c:v>1.287189321E9</c:v>
                </c:pt>
                <c:pt idx="1525">
                  <c:v>1.290646826E9</c:v>
                </c:pt>
                <c:pt idx="1526">
                  <c:v>1.285971606E9</c:v>
                </c:pt>
                <c:pt idx="1527">
                  <c:v>1.283037487E9</c:v>
                </c:pt>
                <c:pt idx="1528">
                  <c:v>1.28326806E9</c:v>
                </c:pt>
                <c:pt idx="1529">
                  <c:v>1.282780536E9</c:v>
                </c:pt>
                <c:pt idx="1530">
                  <c:v>1.285377087E9</c:v>
                </c:pt>
                <c:pt idx="1531">
                  <c:v>1.287195689E9</c:v>
                </c:pt>
                <c:pt idx="1532">
                  <c:v>1.284188263E9</c:v>
                </c:pt>
                <c:pt idx="1533">
                  <c:v>1.285208427E9</c:v>
                </c:pt>
                <c:pt idx="1534">
                  <c:v>1.285745857E9</c:v>
                </c:pt>
                <c:pt idx="1535">
                  <c:v>1.284266622E9</c:v>
                </c:pt>
                <c:pt idx="1536">
                  <c:v>1.285078348E9</c:v>
                </c:pt>
                <c:pt idx="1537">
                  <c:v>1.282822886E9</c:v>
                </c:pt>
                <c:pt idx="1538">
                  <c:v>1.28325454E9</c:v>
                </c:pt>
                <c:pt idx="1539">
                  <c:v>1.283879261E9</c:v>
                </c:pt>
                <c:pt idx="1540">
                  <c:v>1.284931721E9</c:v>
                </c:pt>
                <c:pt idx="1541">
                  <c:v>1.283647454E9</c:v>
                </c:pt>
                <c:pt idx="1542">
                  <c:v>1.283227387E9</c:v>
                </c:pt>
                <c:pt idx="1543">
                  <c:v>1.283690591E9</c:v>
                </c:pt>
                <c:pt idx="1544">
                  <c:v>1.285719732E9</c:v>
                </c:pt>
                <c:pt idx="1545">
                  <c:v>1.282219667E9</c:v>
                </c:pt>
                <c:pt idx="1546">
                  <c:v>1.281549251E9</c:v>
                </c:pt>
                <c:pt idx="1547">
                  <c:v>1.282301507E9</c:v>
                </c:pt>
                <c:pt idx="1548">
                  <c:v>1.28122133E9</c:v>
                </c:pt>
                <c:pt idx="1549">
                  <c:v>1.284539288E9</c:v>
                </c:pt>
                <c:pt idx="1550">
                  <c:v>1.282033672E9</c:v>
                </c:pt>
                <c:pt idx="1551">
                  <c:v>1.28439778E9</c:v>
                </c:pt>
                <c:pt idx="1552">
                  <c:v>1.28413701E9</c:v>
                </c:pt>
                <c:pt idx="1553">
                  <c:v>1.28288138E9</c:v>
                </c:pt>
                <c:pt idx="1554">
                  <c:v>1.2851061E9</c:v>
                </c:pt>
                <c:pt idx="1555">
                  <c:v>1.286129654E9</c:v>
                </c:pt>
                <c:pt idx="1556">
                  <c:v>1.28291374E9</c:v>
                </c:pt>
                <c:pt idx="1557">
                  <c:v>1.282713563E9</c:v>
                </c:pt>
                <c:pt idx="1558">
                  <c:v>1.281987498E9</c:v>
                </c:pt>
                <c:pt idx="1559">
                  <c:v>1.285173115E9</c:v>
                </c:pt>
                <c:pt idx="1560">
                  <c:v>1.284196772E9</c:v>
                </c:pt>
                <c:pt idx="1561">
                  <c:v>1.283944805E9</c:v>
                </c:pt>
                <c:pt idx="1562">
                  <c:v>1.283322335E9</c:v>
                </c:pt>
                <c:pt idx="1563">
                  <c:v>1.283311272E9</c:v>
                </c:pt>
                <c:pt idx="1564">
                  <c:v>1.280375681E9</c:v>
                </c:pt>
                <c:pt idx="1565">
                  <c:v>1.284845311E9</c:v>
                </c:pt>
                <c:pt idx="1566">
                  <c:v>1.284247565E9</c:v>
                </c:pt>
                <c:pt idx="1567">
                  <c:v>1.282863905E9</c:v>
                </c:pt>
                <c:pt idx="1568">
                  <c:v>1.285408314E9</c:v>
                </c:pt>
                <c:pt idx="1569">
                  <c:v>1.28060129E9</c:v>
                </c:pt>
                <c:pt idx="1570">
                  <c:v>1.279054968E9</c:v>
                </c:pt>
                <c:pt idx="1571">
                  <c:v>1.283609966E9</c:v>
                </c:pt>
                <c:pt idx="1572">
                  <c:v>1.282051789E9</c:v>
                </c:pt>
                <c:pt idx="1573">
                  <c:v>1.282378982E9</c:v>
                </c:pt>
                <c:pt idx="1574">
                  <c:v>1.280535511E9</c:v>
                </c:pt>
                <c:pt idx="1575">
                  <c:v>1.28015536E9</c:v>
                </c:pt>
                <c:pt idx="1576">
                  <c:v>1.280455726E9</c:v>
                </c:pt>
                <c:pt idx="1577">
                  <c:v>1.282587686E9</c:v>
                </c:pt>
                <c:pt idx="1578">
                  <c:v>1.278227907E9</c:v>
                </c:pt>
                <c:pt idx="1579">
                  <c:v>1.279763922E9</c:v>
                </c:pt>
                <c:pt idx="1580">
                  <c:v>1.282165549E9</c:v>
                </c:pt>
                <c:pt idx="1581">
                  <c:v>1.278817172E9</c:v>
                </c:pt>
                <c:pt idx="1582">
                  <c:v>1.280830334E9</c:v>
                </c:pt>
                <c:pt idx="1583">
                  <c:v>1.279470306E9</c:v>
                </c:pt>
                <c:pt idx="1584">
                  <c:v>1.285316384E9</c:v>
                </c:pt>
                <c:pt idx="1585">
                  <c:v>1.277580785E9</c:v>
                </c:pt>
                <c:pt idx="1586">
                  <c:v>1.283882782E9</c:v>
                </c:pt>
                <c:pt idx="1587">
                  <c:v>1.281195575E9</c:v>
                </c:pt>
                <c:pt idx="1588">
                  <c:v>1.28052151E9</c:v>
                </c:pt>
                <c:pt idx="1589">
                  <c:v>1.279707787E9</c:v>
                </c:pt>
                <c:pt idx="1590">
                  <c:v>1.282765259E9</c:v>
                </c:pt>
                <c:pt idx="1591">
                  <c:v>1.278069642E9</c:v>
                </c:pt>
                <c:pt idx="1592">
                  <c:v>1.280639053E9</c:v>
                </c:pt>
                <c:pt idx="1593">
                  <c:v>1.282490734E9</c:v>
                </c:pt>
                <c:pt idx="1594">
                  <c:v>1.279079385E9</c:v>
                </c:pt>
                <c:pt idx="1595">
                  <c:v>1.283140968E9</c:v>
                </c:pt>
                <c:pt idx="1596">
                  <c:v>1.281291231E9</c:v>
                </c:pt>
                <c:pt idx="1597">
                  <c:v>1.281593389E9</c:v>
                </c:pt>
                <c:pt idx="1598">
                  <c:v>1.278329539E9</c:v>
                </c:pt>
                <c:pt idx="1599">
                  <c:v>1.280001957E9</c:v>
                </c:pt>
                <c:pt idx="1600">
                  <c:v>1.282995299E9</c:v>
                </c:pt>
                <c:pt idx="1601">
                  <c:v>1.28164742E9</c:v>
                </c:pt>
                <c:pt idx="1602">
                  <c:v>1.281121788E9</c:v>
                </c:pt>
                <c:pt idx="1603">
                  <c:v>1.283006679E9</c:v>
                </c:pt>
                <c:pt idx="1604">
                  <c:v>1.28036223E9</c:v>
                </c:pt>
                <c:pt idx="1605">
                  <c:v>1.282523857E9</c:v>
                </c:pt>
                <c:pt idx="1606">
                  <c:v>1.278710297E9</c:v>
                </c:pt>
                <c:pt idx="1607">
                  <c:v>1.277241134E9</c:v>
                </c:pt>
                <c:pt idx="1608">
                  <c:v>1.280216584E9</c:v>
                </c:pt>
                <c:pt idx="1609">
                  <c:v>1.280607948E9</c:v>
                </c:pt>
                <c:pt idx="1610">
                  <c:v>1.283284393E9</c:v>
                </c:pt>
                <c:pt idx="1611">
                  <c:v>1.280169798E9</c:v>
                </c:pt>
                <c:pt idx="1612">
                  <c:v>1.279833787E9</c:v>
                </c:pt>
                <c:pt idx="1613">
                  <c:v>1.278070376E9</c:v>
                </c:pt>
                <c:pt idx="1614">
                  <c:v>1.280832762E9</c:v>
                </c:pt>
                <c:pt idx="1615">
                  <c:v>1.279863217E9</c:v>
                </c:pt>
                <c:pt idx="1616">
                  <c:v>1.28126924E9</c:v>
                </c:pt>
                <c:pt idx="1617">
                  <c:v>1.278718524E9</c:v>
                </c:pt>
                <c:pt idx="1618">
                  <c:v>1.278344493E9</c:v>
                </c:pt>
                <c:pt idx="1619">
                  <c:v>1.28138977E9</c:v>
                </c:pt>
                <c:pt idx="1620">
                  <c:v>1.277801267E9</c:v>
                </c:pt>
                <c:pt idx="1621">
                  <c:v>1.282294222E9</c:v>
                </c:pt>
                <c:pt idx="1622">
                  <c:v>1.277168585E9</c:v>
                </c:pt>
                <c:pt idx="1623">
                  <c:v>1.27959015E9</c:v>
                </c:pt>
                <c:pt idx="1624">
                  <c:v>1.282048665E9</c:v>
                </c:pt>
                <c:pt idx="1625">
                  <c:v>1.282794933E9</c:v>
                </c:pt>
                <c:pt idx="1626">
                  <c:v>1.281523063E9</c:v>
                </c:pt>
                <c:pt idx="1627">
                  <c:v>1.282419163E9</c:v>
                </c:pt>
                <c:pt idx="1628">
                  <c:v>1.281984042E9</c:v>
                </c:pt>
                <c:pt idx="1629">
                  <c:v>1.278199277E9</c:v>
                </c:pt>
                <c:pt idx="1630">
                  <c:v>1.278119096E9</c:v>
                </c:pt>
                <c:pt idx="1631">
                  <c:v>1.281294072E9</c:v>
                </c:pt>
                <c:pt idx="1632">
                  <c:v>1.282996208E9</c:v>
                </c:pt>
                <c:pt idx="1633">
                  <c:v>1.280464921E9</c:v>
                </c:pt>
                <c:pt idx="1634">
                  <c:v>1.277345724E9</c:v>
                </c:pt>
                <c:pt idx="1635">
                  <c:v>1.279473021E9</c:v>
                </c:pt>
                <c:pt idx="1636">
                  <c:v>1.280587615E9</c:v>
                </c:pt>
                <c:pt idx="1637">
                  <c:v>1.278831497E9</c:v>
                </c:pt>
                <c:pt idx="1638">
                  <c:v>1.282117567E9</c:v>
                </c:pt>
                <c:pt idx="1639">
                  <c:v>1.281357176E9</c:v>
                </c:pt>
                <c:pt idx="1640">
                  <c:v>1.279561778E9</c:v>
                </c:pt>
                <c:pt idx="1641">
                  <c:v>1.278563186E9</c:v>
                </c:pt>
                <c:pt idx="1642">
                  <c:v>1.283531761E9</c:v>
                </c:pt>
                <c:pt idx="1643">
                  <c:v>1.279830465E9</c:v>
                </c:pt>
                <c:pt idx="1644">
                  <c:v>1.282232213E9</c:v>
                </c:pt>
                <c:pt idx="1645">
                  <c:v>1.281402442E9</c:v>
                </c:pt>
                <c:pt idx="1646">
                  <c:v>1.280348755E9</c:v>
                </c:pt>
                <c:pt idx="1647">
                  <c:v>1.281254016E9</c:v>
                </c:pt>
                <c:pt idx="1648">
                  <c:v>1.28266801E9</c:v>
                </c:pt>
                <c:pt idx="1649">
                  <c:v>1.282134771E9</c:v>
                </c:pt>
                <c:pt idx="1650">
                  <c:v>1.278926269E9</c:v>
                </c:pt>
                <c:pt idx="1651">
                  <c:v>1.278659792E9</c:v>
                </c:pt>
                <c:pt idx="1652">
                  <c:v>1.282181237E9</c:v>
                </c:pt>
                <c:pt idx="1653">
                  <c:v>1.279511324E9</c:v>
                </c:pt>
                <c:pt idx="1654">
                  <c:v>1.280224E9</c:v>
                </c:pt>
                <c:pt idx="1655">
                  <c:v>1.279903258E9</c:v>
                </c:pt>
                <c:pt idx="1656">
                  <c:v>1.280418978E9</c:v>
                </c:pt>
                <c:pt idx="1657">
                  <c:v>1.27987381E9</c:v>
                </c:pt>
                <c:pt idx="1658">
                  <c:v>1.282100352E9</c:v>
                </c:pt>
                <c:pt idx="1659">
                  <c:v>1.278295581E9</c:v>
                </c:pt>
                <c:pt idx="1660">
                  <c:v>1.279634509E9</c:v>
                </c:pt>
                <c:pt idx="1661">
                  <c:v>1.283636472E9</c:v>
                </c:pt>
                <c:pt idx="1662">
                  <c:v>1.278886331E9</c:v>
                </c:pt>
                <c:pt idx="1663">
                  <c:v>1.2802028E9</c:v>
                </c:pt>
                <c:pt idx="1664">
                  <c:v>1.282396527E9</c:v>
                </c:pt>
                <c:pt idx="1665">
                  <c:v>1.280266928E9</c:v>
                </c:pt>
                <c:pt idx="1666">
                  <c:v>1.279492892E9</c:v>
                </c:pt>
                <c:pt idx="1667">
                  <c:v>1.283440866E9</c:v>
                </c:pt>
                <c:pt idx="1668">
                  <c:v>1.283541372E9</c:v>
                </c:pt>
                <c:pt idx="1669">
                  <c:v>1.280550558E9</c:v>
                </c:pt>
                <c:pt idx="1670">
                  <c:v>1.280510912E9</c:v>
                </c:pt>
                <c:pt idx="1671">
                  <c:v>1.280395273E9</c:v>
                </c:pt>
                <c:pt idx="1672">
                  <c:v>1.280797048E9</c:v>
                </c:pt>
                <c:pt idx="1673">
                  <c:v>1.280652452E9</c:v>
                </c:pt>
                <c:pt idx="1674">
                  <c:v>1.279941615E9</c:v>
                </c:pt>
                <c:pt idx="1675">
                  <c:v>1.280592244E9</c:v>
                </c:pt>
                <c:pt idx="1676">
                  <c:v>1.281790694E9</c:v>
                </c:pt>
                <c:pt idx="1677">
                  <c:v>1.280574548E9</c:v>
                </c:pt>
                <c:pt idx="1678">
                  <c:v>1.282705352E9</c:v>
                </c:pt>
                <c:pt idx="1679">
                  <c:v>1.281265069E9</c:v>
                </c:pt>
                <c:pt idx="1680">
                  <c:v>1.283881318E9</c:v>
                </c:pt>
                <c:pt idx="1681">
                  <c:v>1.281823939E9</c:v>
                </c:pt>
                <c:pt idx="1682">
                  <c:v>1.280467102E9</c:v>
                </c:pt>
                <c:pt idx="1683">
                  <c:v>1.283463059E9</c:v>
                </c:pt>
                <c:pt idx="1684">
                  <c:v>1.282676264E9</c:v>
                </c:pt>
                <c:pt idx="1685">
                  <c:v>1.283063813E9</c:v>
                </c:pt>
                <c:pt idx="1686">
                  <c:v>1.283610481E9</c:v>
                </c:pt>
                <c:pt idx="1687">
                  <c:v>1.280235637E9</c:v>
                </c:pt>
                <c:pt idx="1688">
                  <c:v>1.280675493E9</c:v>
                </c:pt>
                <c:pt idx="1689">
                  <c:v>1.283874429E9</c:v>
                </c:pt>
                <c:pt idx="1690">
                  <c:v>1.279919939E9</c:v>
                </c:pt>
                <c:pt idx="1691">
                  <c:v>1.281393841E9</c:v>
                </c:pt>
                <c:pt idx="1692">
                  <c:v>1.2808312E9</c:v>
                </c:pt>
                <c:pt idx="1693">
                  <c:v>1.28089228E9</c:v>
                </c:pt>
                <c:pt idx="1694">
                  <c:v>1.282558774E9</c:v>
                </c:pt>
                <c:pt idx="1695">
                  <c:v>1.280538299E9</c:v>
                </c:pt>
                <c:pt idx="1696">
                  <c:v>1.282137304E9</c:v>
                </c:pt>
                <c:pt idx="1697">
                  <c:v>1.279247967E9</c:v>
                </c:pt>
                <c:pt idx="1698">
                  <c:v>1.281109926E9</c:v>
                </c:pt>
                <c:pt idx="1699">
                  <c:v>1.279595931E9</c:v>
                </c:pt>
                <c:pt idx="1700">
                  <c:v>1.278005246E9</c:v>
                </c:pt>
                <c:pt idx="1701">
                  <c:v>1.280511236E9</c:v>
                </c:pt>
                <c:pt idx="1702">
                  <c:v>1.278040391E9</c:v>
                </c:pt>
                <c:pt idx="1703">
                  <c:v>1.281963074E9</c:v>
                </c:pt>
                <c:pt idx="1704">
                  <c:v>1.279313246E9</c:v>
                </c:pt>
                <c:pt idx="1705">
                  <c:v>1.283283447E9</c:v>
                </c:pt>
                <c:pt idx="1706">
                  <c:v>1.279279684E9</c:v>
                </c:pt>
                <c:pt idx="1707">
                  <c:v>1.280460593E9</c:v>
                </c:pt>
                <c:pt idx="1708">
                  <c:v>1.281438936E9</c:v>
                </c:pt>
                <c:pt idx="1709">
                  <c:v>1.280480279E9</c:v>
                </c:pt>
                <c:pt idx="1710">
                  <c:v>1.280169903E9</c:v>
                </c:pt>
                <c:pt idx="1711">
                  <c:v>1.279144723E9</c:v>
                </c:pt>
                <c:pt idx="1712">
                  <c:v>1.279836608E9</c:v>
                </c:pt>
                <c:pt idx="1713">
                  <c:v>1.279868741E9</c:v>
                </c:pt>
                <c:pt idx="1714">
                  <c:v>1.282070262E9</c:v>
                </c:pt>
                <c:pt idx="1715">
                  <c:v>1.280377301E9</c:v>
                </c:pt>
                <c:pt idx="1716">
                  <c:v>1.281725022E9</c:v>
                </c:pt>
                <c:pt idx="1717">
                  <c:v>1.277488104E9</c:v>
                </c:pt>
                <c:pt idx="1718">
                  <c:v>1.279709745E9</c:v>
                </c:pt>
                <c:pt idx="1719">
                  <c:v>1.278807687E9</c:v>
                </c:pt>
                <c:pt idx="1720">
                  <c:v>1.279744753E9</c:v>
                </c:pt>
                <c:pt idx="1721">
                  <c:v>1.283264372E9</c:v>
                </c:pt>
                <c:pt idx="1722">
                  <c:v>1.281090608E9</c:v>
                </c:pt>
                <c:pt idx="1723">
                  <c:v>1.281698512E9</c:v>
                </c:pt>
                <c:pt idx="1724">
                  <c:v>1.280199787E9</c:v>
                </c:pt>
                <c:pt idx="1725">
                  <c:v>1.282106973E9</c:v>
                </c:pt>
                <c:pt idx="1726">
                  <c:v>1.280776743E9</c:v>
                </c:pt>
                <c:pt idx="1727">
                  <c:v>1.280862147E9</c:v>
                </c:pt>
                <c:pt idx="1728">
                  <c:v>1.284631782E9</c:v>
                </c:pt>
                <c:pt idx="1729">
                  <c:v>1.279796517E9</c:v>
                </c:pt>
                <c:pt idx="1730">
                  <c:v>1.280956098E9</c:v>
                </c:pt>
                <c:pt idx="1731">
                  <c:v>1.283113531E9</c:v>
                </c:pt>
                <c:pt idx="1732">
                  <c:v>1.28015862E9</c:v>
                </c:pt>
                <c:pt idx="1733">
                  <c:v>1.283049873E9</c:v>
                </c:pt>
                <c:pt idx="1734">
                  <c:v>1.277507458E9</c:v>
                </c:pt>
                <c:pt idx="1735">
                  <c:v>1.277835066E9</c:v>
                </c:pt>
                <c:pt idx="1736">
                  <c:v>1.279213513E9</c:v>
                </c:pt>
                <c:pt idx="1737">
                  <c:v>1.279106951E9</c:v>
                </c:pt>
                <c:pt idx="1738">
                  <c:v>1.280364376E9</c:v>
                </c:pt>
                <c:pt idx="1739">
                  <c:v>1.2800239E9</c:v>
                </c:pt>
                <c:pt idx="1740">
                  <c:v>1.280828786E9</c:v>
                </c:pt>
                <c:pt idx="1741">
                  <c:v>1.280322761E9</c:v>
                </c:pt>
                <c:pt idx="1742">
                  <c:v>1.280640918E9</c:v>
                </c:pt>
                <c:pt idx="1743">
                  <c:v>1.278009551E9</c:v>
                </c:pt>
                <c:pt idx="1744">
                  <c:v>1.280567206E9</c:v>
                </c:pt>
                <c:pt idx="1745">
                  <c:v>1.2786925E9</c:v>
                </c:pt>
                <c:pt idx="1746">
                  <c:v>1.281162457E9</c:v>
                </c:pt>
                <c:pt idx="1747">
                  <c:v>1.282480198E9</c:v>
                </c:pt>
                <c:pt idx="1748">
                  <c:v>1.278506353E9</c:v>
                </c:pt>
                <c:pt idx="1749">
                  <c:v>1.28043859E9</c:v>
                </c:pt>
                <c:pt idx="1750">
                  <c:v>1.277922327E9</c:v>
                </c:pt>
                <c:pt idx="1751">
                  <c:v>1.282433469E9</c:v>
                </c:pt>
                <c:pt idx="1752">
                  <c:v>1.278505959E9</c:v>
                </c:pt>
                <c:pt idx="1753">
                  <c:v>1.279583134E9</c:v>
                </c:pt>
                <c:pt idx="1754">
                  <c:v>1.279401993E9</c:v>
                </c:pt>
                <c:pt idx="1755">
                  <c:v>1.282125169E9</c:v>
                </c:pt>
                <c:pt idx="1756">
                  <c:v>1.280855051E9</c:v>
                </c:pt>
                <c:pt idx="1757">
                  <c:v>1.28042482E9</c:v>
                </c:pt>
                <c:pt idx="1758">
                  <c:v>1.278204823E9</c:v>
                </c:pt>
                <c:pt idx="1759">
                  <c:v>1.280704502E9</c:v>
                </c:pt>
                <c:pt idx="1760">
                  <c:v>1.277839666E9</c:v>
                </c:pt>
                <c:pt idx="1761">
                  <c:v>1.27858842E9</c:v>
                </c:pt>
                <c:pt idx="1762">
                  <c:v>1.282090053E9</c:v>
                </c:pt>
                <c:pt idx="1763">
                  <c:v>1.279854394E9</c:v>
                </c:pt>
                <c:pt idx="1764">
                  <c:v>1.279605129E9</c:v>
                </c:pt>
                <c:pt idx="1765">
                  <c:v>1.278241612E9</c:v>
                </c:pt>
                <c:pt idx="1766">
                  <c:v>1.281803938E9</c:v>
                </c:pt>
                <c:pt idx="1767">
                  <c:v>1.278272476E9</c:v>
                </c:pt>
                <c:pt idx="1768">
                  <c:v>1.281382271E9</c:v>
                </c:pt>
                <c:pt idx="1769">
                  <c:v>1.281414857E9</c:v>
                </c:pt>
                <c:pt idx="1770">
                  <c:v>1.27790389E9</c:v>
                </c:pt>
                <c:pt idx="1771">
                  <c:v>1.27987007E9</c:v>
                </c:pt>
                <c:pt idx="1772">
                  <c:v>1.281994542E9</c:v>
                </c:pt>
                <c:pt idx="1773">
                  <c:v>1.280342531E9</c:v>
                </c:pt>
                <c:pt idx="1774">
                  <c:v>1.283178894E9</c:v>
                </c:pt>
                <c:pt idx="1775">
                  <c:v>1.280200656E9</c:v>
                </c:pt>
                <c:pt idx="1776">
                  <c:v>1.282848555E9</c:v>
                </c:pt>
                <c:pt idx="1777">
                  <c:v>1.27810614E9</c:v>
                </c:pt>
                <c:pt idx="1778">
                  <c:v>1.281099542E9</c:v>
                </c:pt>
                <c:pt idx="1779">
                  <c:v>1.278770669E9</c:v>
                </c:pt>
                <c:pt idx="1780">
                  <c:v>1.280182537E9</c:v>
                </c:pt>
                <c:pt idx="1781">
                  <c:v>1.278411655E9</c:v>
                </c:pt>
                <c:pt idx="1782">
                  <c:v>1.283835061E9</c:v>
                </c:pt>
                <c:pt idx="1783">
                  <c:v>1.278128666E9</c:v>
                </c:pt>
                <c:pt idx="1784">
                  <c:v>1.280451728E9</c:v>
                </c:pt>
                <c:pt idx="1785">
                  <c:v>1.277560602E9</c:v>
                </c:pt>
                <c:pt idx="1786">
                  <c:v>1.280884332E9</c:v>
                </c:pt>
                <c:pt idx="1787">
                  <c:v>1.278884747E9</c:v>
                </c:pt>
                <c:pt idx="1788">
                  <c:v>1.28046278E9</c:v>
                </c:pt>
                <c:pt idx="1789">
                  <c:v>1.274829787E9</c:v>
                </c:pt>
                <c:pt idx="1790">
                  <c:v>1.276451873E9</c:v>
                </c:pt>
                <c:pt idx="1791">
                  <c:v>1.282239563E9</c:v>
                </c:pt>
                <c:pt idx="1792">
                  <c:v>1.282596278E9</c:v>
                </c:pt>
                <c:pt idx="1793">
                  <c:v>1.28215064E9</c:v>
                </c:pt>
                <c:pt idx="1794">
                  <c:v>1.28161035E9</c:v>
                </c:pt>
                <c:pt idx="1795">
                  <c:v>1.281255335E9</c:v>
                </c:pt>
                <c:pt idx="1796">
                  <c:v>1.28151392E9</c:v>
                </c:pt>
                <c:pt idx="1797">
                  <c:v>1.283559259E9</c:v>
                </c:pt>
                <c:pt idx="1798">
                  <c:v>1.277561834E9</c:v>
                </c:pt>
                <c:pt idx="1799">
                  <c:v>1.279004229E9</c:v>
                </c:pt>
                <c:pt idx="1800">
                  <c:v>1.278863655E9</c:v>
                </c:pt>
                <c:pt idx="1801">
                  <c:v>1.280282926E9</c:v>
                </c:pt>
                <c:pt idx="1802">
                  <c:v>1.282424716E9</c:v>
                </c:pt>
                <c:pt idx="1803">
                  <c:v>1.27992502E9</c:v>
                </c:pt>
                <c:pt idx="1804">
                  <c:v>1.28024278E9</c:v>
                </c:pt>
                <c:pt idx="1805">
                  <c:v>1.279266641E9</c:v>
                </c:pt>
                <c:pt idx="1806">
                  <c:v>1.279695979E9</c:v>
                </c:pt>
                <c:pt idx="1807">
                  <c:v>1.280109376E9</c:v>
                </c:pt>
                <c:pt idx="1808">
                  <c:v>1.279286616E9</c:v>
                </c:pt>
                <c:pt idx="1809">
                  <c:v>1.278464213E9</c:v>
                </c:pt>
                <c:pt idx="1810">
                  <c:v>1.278193328E9</c:v>
                </c:pt>
                <c:pt idx="1811">
                  <c:v>1.281272215E9</c:v>
                </c:pt>
                <c:pt idx="1812">
                  <c:v>1.281446166E9</c:v>
                </c:pt>
                <c:pt idx="1813">
                  <c:v>1.27895523E9</c:v>
                </c:pt>
                <c:pt idx="1814">
                  <c:v>1.280290055E9</c:v>
                </c:pt>
                <c:pt idx="1815">
                  <c:v>1.280333006E9</c:v>
                </c:pt>
                <c:pt idx="1816">
                  <c:v>1.279089882E9</c:v>
                </c:pt>
                <c:pt idx="1817">
                  <c:v>1.278342206E9</c:v>
                </c:pt>
                <c:pt idx="1818">
                  <c:v>1.283276873E9</c:v>
                </c:pt>
                <c:pt idx="1819">
                  <c:v>1.279474044E9</c:v>
                </c:pt>
                <c:pt idx="1820">
                  <c:v>1.277894048E9</c:v>
                </c:pt>
                <c:pt idx="1821">
                  <c:v>1.280002456E9</c:v>
                </c:pt>
                <c:pt idx="1822">
                  <c:v>1.282160428E9</c:v>
                </c:pt>
                <c:pt idx="1823">
                  <c:v>1.279881409E9</c:v>
                </c:pt>
                <c:pt idx="1824">
                  <c:v>1.275743744E9</c:v>
                </c:pt>
                <c:pt idx="1825">
                  <c:v>1.280334157E9</c:v>
                </c:pt>
                <c:pt idx="1826">
                  <c:v>1.28000076E9</c:v>
                </c:pt>
                <c:pt idx="1827">
                  <c:v>1.276804238E9</c:v>
                </c:pt>
                <c:pt idx="1828">
                  <c:v>1.281819258E9</c:v>
                </c:pt>
                <c:pt idx="1829">
                  <c:v>1.27973673E9</c:v>
                </c:pt>
                <c:pt idx="1830">
                  <c:v>0.0</c:v>
                </c:pt>
                <c:pt idx="1831">
                  <c:v>1.280938647E9</c:v>
                </c:pt>
                <c:pt idx="1832">
                  <c:v>1.278806451E9</c:v>
                </c:pt>
                <c:pt idx="1833">
                  <c:v>1.282197139E9</c:v>
                </c:pt>
                <c:pt idx="1834">
                  <c:v>1.281377189E9</c:v>
                </c:pt>
                <c:pt idx="1835">
                  <c:v>1.280492398E9</c:v>
                </c:pt>
                <c:pt idx="1836">
                  <c:v>1.284713398E9</c:v>
                </c:pt>
                <c:pt idx="1837">
                  <c:v>1.281221803E9</c:v>
                </c:pt>
                <c:pt idx="1838">
                  <c:v>1.282845638E9</c:v>
                </c:pt>
                <c:pt idx="1839">
                  <c:v>1.285485214E9</c:v>
                </c:pt>
                <c:pt idx="1840">
                  <c:v>1.279630244E9</c:v>
                </c:pt>
                <c:pt idx="1841">
                  <c:v>0.0</c:v>
                </c:pt>
                <c:pt idx="1842">
                  <c:v>0.0</c:v>
                </c:pt>
                <c:pt idx="1843">
                  <c:v>0.0</c:v>
                </c:pt>
                <c:pt idx="1844">
                  <c:v>0.0</c:v>
                </c:pt>
                <c:pt idx="1845">
                  <c:v>0.0</c:v>
                </c:pt>
                <c:pt idx="1846">
                  <c:v>0.0</c:v>
                </c:pt>
                <c:pt idx="1847">
                  <c:v>0.0</c:v>
                </c:pt>
                <c:pt idx="1848">
                  <c:v>0.0</c:v>
                </c:pt>
                <c:pt idx="1849">
                  <c:v>0.0</c:v>
                </c:pt>
                <c:pt idx="1850">
                  <c:v>0.0</c:v>
                </c:pt>
                <c:pt idx="1851">
                  <c:v>0.0</c:v>
                </c:pt>
                <c:pt idx="1852">
                  <c:v>0.0</c:v>
                </c:pt>
                <c:pt idx="1853">
                  <c:v>0.0</c:v>
                </c:pt>
                <c:pt idx="1854">
                  <c:v>0.0</c:v>
                </c:pt>
                <c:pt idx="1855">
                  <c:v>0.0</c:v>
                </c:pt>
                <c:pt idx="1856">
                  <c:v>0.0</c:v>
                </c:pt>
                <c:pt idx="1857">
                  <c:v>0.0</c:v>
                </c:pt>
                <c:pt idx="1858">
                  <c:v>0.0</c:v>
                </c:pt>
                <c:pt idx="1859">
                  <c:v>0.0</c:v>
                </c:pt>
                <c:pt idx="1860">
                  <c:v>0.0</c:v>
                </c:pt>
                <c:pt idx="1861">
                  <c:v>1.283717522E9</c:v>
                </c:pt>
                <c:pt idx="1862">
                  <c:v>1.284287639E9</c:v>
                </c:pt>
                <c:pt idx="1863">
                  <c:v>1.282142695E9</c:v>
                </c:pt>
                <c:pt idx="1864">
                  <c:v>1.28039309E9</c:v>
                </c:pt>
                <c:pt idx="1865">
                  <c:v>1.283746995E9</c:v>
                </c:pt>
                <c:pt idx="1866">
                  <c:v>1.283428508E9</c:v>
                </c:pt>
                <c:pt idx="1867">
                  <c:v>1.282575885E9</c:v>
                </c:pt>
                <c:pt idx="1868">
                  <c:v>1.281846448E9</c:v>
                </c:pt>
                <c:pt idx="1869">
                  <c:v>1.28205005E9</c:v>
                </c:pt>
                <c:pt idx="1870">
                  <c:v>1.281969085E9</c:v>
                </c:pt>
                <c:pt idx="1871">
                  <c:v>1.281178426E9</c:v>
                </c:pt>
                <c:pt idx="1872">
                  <c:v>1.279424397E9</c:v>
                </c:pt>
                <c:pt idx="1873">
                  <c:v>1.282392493E9</c:v>
                </c:pt>
                <c:pt idx="1874">
                  <c:v>1.281699785E9</c:v>
                </c:pt>
                <c:pt idx="1875">
                  <c:v>1.281265241E9</c:v>
                </c:pt>
                <c:pt idx="1876">
                  <c:v>1.28217884E9</c:v>
                </c:pt>
                <c:pt idx="1877">
                  <c:v>1.282620596E9</c:v>
                </c:pt>
                <c:pt idx="1878">
                  <c:v>1.281773123E9</c:v>
                </c:pt>
                <c:pt idx="1879">
                  <c:v>1.281429576E9</c:v>
                </c:pt>
                <c:pt idx="1880">
                  <c:v>1.286378726E9</c:v>
                </c:pt>
                <c:pt idx="1881">
                  <c:v>1.277738945E9</c:v>
                </c:pt>
                <c:pt idx="1882">
                  <c:v>1.280499855E9</c:v>
                </c:pt>
                <c:pt idx="1883">
                  <c:v>1.283163956E9</c:v>
                </c:pt>
                <c:pt idx="1884">
                  <c:v>1.282268925E9</c:v>
                </c:pt>
                <c:pt idx="1885">
                  <c:v>1.283664669E9</c:v>
                </c:pt>
                <c:pt idx="1886">
                  <c:v>1.283148127E9</c:v>
                </c:pt>
                <c:pt idx="1887">
                  <c:v>1.28075401E9</c:v>
                </c:pt>
                <c:pt idx="1888">
                  <c:v>1.280536885E9</c:v>
                </c:pt>
                <c:pt idx="1889">
                  <c:v>1.277854737E9</c:v>
                </c:pt>
                <c:pt idx="1890">
                  <c:v>1.284174876E9</c:v>
                </c:pt>
                <c:pt idx="1891">
                  <c:v>1.277702372E9</c:v>
                </c:pt>
                <c:pt idx="1892">
                  <c:v>1.279160676E9</c:v>
                </c:pt>
                <c:pt idx="1893">
                  <c:v>1.281988846E9</c:v>
                </c:pt>
                <c:pt idx="1894">
                  <c:v>1.281085336E9</c:v>
                </c:pt>
                <c:pt idx="1895">
                  <c:v>1.283131025E9</c:v>
                </c:pt>
                <c:pt idx="1896">
                  <c:v>1.282191105E9</c:v>
                </c:pt>
                <c:pt idx="1897">
                  <c:v>1.279438036E9</c:v>
                </c:pt>
                <c:pt idx="1898">
                  <c:v>1.283427834E9</c:v>
                </c:pt>
                <c:pt idx="1899">
                  <c:v>1.280749489E9</c:v>
                </c:pt>
                <c:pt idx="1900">
                  <c:v>1.279606197E9</c:v>
                </c:pt>
                <c:pt idx="1901">
                  <c:v>1.280883013E9</c:v>
                </c:pt>
                <c:pt idx="1902">
                  <c:v>1.280874669E9</c:v>
                </c:pt>
                <c:pt idx="1903">
                  <c:v>1.281094785E9</c:v>
                </c:pt>
                <c:pt idx="1904">
                  <c:v>1.279328372E9</c:v>
                </c:pt>
                <c:pt idx="1905">
                  <c:v>1.28059398E9</c:v>
                </c:pt>
                <c:pt idx="1906">
                  <c:v>1.281217596E9</c:v>
                </c:pt>
                <c:pt idx="1907">
                  <c:v>1.281760188E9</c:v>
                </c:pt>
                <c:pt idx="1908">
                  <c:v>1.281403495E9</c:v>
                </c:pt>
                <c:pt idx="1909">
                  <c:v>1.279614856E9</c:v>
                </c:pt>
                <c:pt idx="1910">
                  <c:v>1.280333976E9</c:v>
                </c:pt>
                <c:pt idx="1911">
                  <c:v>1.282475183E9</c:v>
                </c:pt>
                <c:pt idx="1912">
                  <c:v>1.283240372E9</c:v>
                </c:pt>
                <c:pt idx="1913">
                  <c:v>1.281280711E9</c:v>
                </c:pt>
                <c:pt idx="1914">
                  <c:v>1.283789052E9</c:v>
                </c:pt>
                <c:pt idx="1915">
                  <c:v>1.282103905E9</c:v>
                </c:pt>
                <c:pt idx="1916">
                  <c:v>1.281447283E9</c:v>
                </c:pt>
                <c:pt idx="1917">
                  <c:v>1.281481423E9</c:v>
                </c:pt>
                <c:pt idx="1918">
                  <c:v>1.281967091E9</c:v>
                </c:pt>
                <c:pt idx="1919">
                  <c:v>1.282229354E9</c:v>
                </c:pt>
                <c:pt idx="1920">
                  <c:v>1.280962396E9</c:v>
                </c:pt>
                <c:pt idx="1921">
                  <c:v>1.282162957E9</c:v>
                </c:pt>
                <c:pt idx="1922">
                  <c:v>1.283934313E9</c:v>
                </c:pt>
                <c:pt idx="1923">
                  <c:v>1.283897629E9</c:v>
                </c:pt>
                <c:pt idx="1924">
                  <c:v>1.282464224E9</c:v>
                </c:pt>
                <c:pt idx="1925">
                  <c:v>1.284418451E9</c:v>
                </c:pt>
                <c:pt idx="1926">
                  <c:v>1.280563551E9</c:v>
                </c:pt>
                <c:pt idx="1927">
                  <c:v>1.281891587E9</c:v>
                </c:pt>
                <c:pt idx="1928">
                  <c:v>1.279608793E9</c:v>
                </c:pt>
                <c:pt idx="1929">
                  <c:v>1.280441712E9</c:v>
                </c:pt>
                <c:pt idx="1930">
                  <c:v>1.28173554E9</c:v>
                </c:pt>
                <c:pt idx="1931">
                  <c:v>1.280992935E9</c:v>
                </c:pt>
                <c:pt idx="1932">
                  <c:v>1.280134857E9</c:v>
                </c:pt>
                <c:pt idx="1933">
                  <c:v>1.283065716E9</c:v>
                </c:pt>
                <c:pt idx="1934">
                  <c:v>1.281800369E9</c:v>
                </c:pt>
                <c:pt idx="1935">
                  <c:v>1.28322655E9</c:v>
                </c:pt>
                <c:pt idx="1936">
                  <c:v>1.280181692E9</c:v>
                </c:pt>
                <c:pt idx="1937">
                  <c:v>1.285006354E9</c:v>
                </c:pt>
                <c:pt idx="1938">
                  <c:v>1.277387686E9</c:v>
                </c:pt>
                <c:pt idx="1939">
                  <c:v>1.279915872E9</c:v>
                </c:pt>
                <c:pt idx="1940">
                  <c:v>1.279949401E9</c:v>
                </c:pt>
                <c:pt idx="1941">
                  <c:v>1.278331047E9</c:v>
                </c:pt>
                <c:pt idx="1942">
                  <c:v>1.281453103E9</c:v>
                </c:pt>
                <c:pt idx="1943">
                  <c:v>1.279573423E9</c:v>
                </c:pt>
                <c:pt idx="1944">
                  <c:v>1.282234205E9</c:v>
                </c:pt>
                <c:pt idx="1945">
                  <c:v>1.283860634E9</c:v>
                </c:pt>
                <c:pt idx="1946">
                  <c:v>1.279605191E9</c:v>
                </c:pt>
                <c:pt idx="1947">
                  <c:v>1.284735596E9</c:v>
                </c:pt>
                <c:pt idx="1948">
                  <c:v>1.277216608E9</c:v>
                </c:pt>
                <c:pt idx="1949">
                  <c:v>1.282651225E9</c:v>
                </c:pt>
                <c:pt idx="1950">
                  <c:v>1.281572972E9</c:v>
                </c:pt>
                <c:pt idx="1951">
                  <c:v>1.282468404E9</c:v>
                </c:pt>
                <c:pt idx="1952">
                  <c:v>1.282154362E9</c:v>
                </c:pt>
                <c:pt idx="1953">
                  <c:v>1.283160335E9</c:v>
                </c:pt>
                <c:pt idx="1954">
                  <c:v>1.284340339E9</c:v>
                </c:pt>
                <c:pt idx="1955">
                  <c:v>1.281680722E9</c:v>
                </c:pt>
                <c:pt idx="1956">
                  <c:v>1.280515244E9</c:v>
                </c:pt>
                <c:pt idx="1957">
                  <c:v>1.281089541E9</c:v>
                </c:pt>
                <c:pt idx="1958">
                  <c:v>1.280797718E9</c:v>
                </c:pt>
                <c:pt idx="1959">
                  <c:v>1.281565372E9</c:v>
                </c:pt>
                <c:pt idx="1960">
                  <c:v>1.284356188E9</c:v>
                </c:pt>
                <c:pt idx="1961">
                  <c:v>1.280202286E9</c:v>
                </c:pt>
                <c:pt idx="1962">
                  <c:v>1.282096214E9</c:v>
                </c:pt>
                <c:pt idx="1963">
                  <c:v>1.283466226E9</c:v>
                </c:pt>
                <c:pt idx="1964">
                  <c:v>1.283793282E9</c:v>
                </c:pt>
                <c:pt idx="1965">
                  <c:v>1.281153933E9</c:v>
                </c:pt>
                <c:pt idx="1966">
                  <c:v>1.282308288E9</c:v>
                </c:pt>
                <c:pt idx="1967">
                  <c:v>1.283150352E9</c:v>
                </c:pt>
                <c:pt idx="1968">
                  <c:v>1.283274299E9</c:v>
                </c:pt>
                <c:pt idx="1969">
                  <c:v>1.283578255E9</c:v>
                </c:pt>
                <c:pt idx="1970">
                  <c:v>1.282906589E9</c:v>
                </c:pt>
                <c:pt idx="1971">
                  <c:v>1.28111083E9</c:v>
                </c:pt>
                <c:pt idx="1972">
                  <c:v>1.285055667E9</c:v>
                </c:pt>
                <c:pt idx="1973">
                  <c:v>1.282148754E9</c:v>
                </c:pt>
                <c:pt idx="1974">
                  <c:v>1.28113684E9</c:v>
                </c:pt>
                <c:pt idx="1975">
                  <c:v>1.283179979E9</c:v>
                </c:pt>
                <c:pt idx="1976">
                  <c:v>1.281685988E9</c:v>
                </c:pt>
                <c:pt idx="1977">
                  <c:v>1.2798847E9</c:v>
                </c:pt>
                <c:pt idx="1978">
                  <c:v>1.279961387E9</c:v>
                </c:pt>
                <c:pt idx="1979">
                  <c:v>1.282103777E9</c:v>
                </c:pt>
                <c:pt idx="1980">
                  <c:v>1.283115698E9</c:v>
                </c:pt>
                <c:pt idx="1981">
                  <c:v>1.280600614E9</c:v>
                </c:pt>
                <c:pt idx="1982">
                  <c:v>1.279231445E9</c:v>
                </c:pt>
                <c:pt idx="1983">
                  <c:v>1.280577146E9</c:v>
                </c:pt>
                <c:pt idx="1984">
                  <c:v>1.280975542E9</c:v>
                </c:pt>
                <c:pt idx="1985">
                  <c:v>1.281986187E9</c:v>
                </c:pt>
                <c:pt idx="1986">
                  <c:v>1.283680355E9</c:v>
                </c:pt>
                <c:pt idx="1987">
                  <c:v>1.277276834E9</c:v>
                </c:pt>
                <c:pt idx="1988">
                  <c:v>1.283068679E9</c:v>
                </c:pt>
                <c:pt idx="1989">
                  <c:v>1.280283454E9</c:v>
                </c:pt>
                <c:pt idx="1990">
                  <c:v>1.282309677E9</c:v>
                </c:pt>
                <c:pt idx="1991">
                  <c:v>1.281537334E9</c:v>
                </c:pt>
                <c:pt idx="1992">
                  <c:v>1.281492507E9</c:v>
                </c:pt>
                <c:pt idx="1993">
                  <c:v>1.278993194E9</c:v>
                </c:pt>
                <c:pt idx="1994">
                  <c:v>1.282287059E9</c:v>
                </c:pt>
                <c:pt idx="1995">
                  <c:v>1.28265023E9</c:v>
                </c:pt>
                <c:pt idx="1996">
                  <c:v>1.2789155E9</c:v>
                </c:pt>
                <c:pt idx="1997">
                  <c:v>1.282441645E9</c:v>
                </c:pt>
                <c:pt idx="1998">
                  <c:v>1.28165259E9</c:v>
                </c:pt>
                <c:pt idx="1999">
                  <c:v>1.28331521E9</c:v>
                </c:pt>
                <c:pt idx="2000">
                  <c:v>1.281127185E9</c:v>
                </c:pt>
                <c:pt idx="2001">
                  <c:v>1.283312835E9</c:v>
                </c:pt>
                <c:pt idx="2002">
                  <c:v>1.282672377E9</c:v>
                </c:pt>
                <c:pt idx="2003">
                  <c:v>1.280231472E9</c:v>
                </c:pt>
                <c:pt idx="2004">
                  <c:v>1.283357384E9</c:v>
                </c:pt>
                <c:pt idx="2005">
                  <c:v>1.281154159E9</c:v>
                </c:pt>
                <c:pt idx="2006">
                  <c:v>1.282255464E9</c:v>
                </c:pt>
                <c:pt idx="2007">
                  <c:v>1.281680288E9</c:v>
                </c:pt>
                <c:pt idx="2008">
                  <c:v>1.283588003E9</c:v>
                </c:pt>
                <c:pt idx="2009">
                  <c:v>1.281516512E9</c:v>
                </c:pt>
                <c:pt idx="2010">
                  <c:v>1.281462032E9</c:v>
                </c:pt>
                <c:pt idx="2011">
                  <c:v>1.283513661E9</c:v>
                </c:pt>
                <c:pt idx="2012">
                  <c:v>1.281397773E9</c:v>
                </c:pt>
                <c:pt idx="2013">
                  <c:v>1.285170899E9</c:v>
                </c:pt>
                <c:pt idx="2014">
                  <c:v>1.280989559E9</c:v>
                </c:pt>
                <c:pt idx="2015">
                  <c:v>1.279762134E9</c:v>
                </c:pt>
                <c:pt idx="2016">
                  <c:v>1.280110381E9</c:v>
                </c:pt>
                <c:pt idx="2017">
                  <c:v>1.28195212E9</c:v>
                </c:pt>
                <c:pt idx="2018">
                  <c:v>1.28219334E9</c:v>
                </c:pt>
                <c:pt idx="2019">
                  <c:v>1.282434229E9</c:v>
                </c:pt>
                <c:pt idx="2020">
                  <c:v>1.28112231E9</c:v>
                </c:pt>
                <c:pt idx="2021">
                  <c:v>1.282910344E9</c:v>
                </c:pt>
                <c:pt idx="2022">
                  <c:v>1.283964693E9</c:v>
                </c:pt>
                <c:pt idx="2023">
                  <c:v>1.282933402E9</c:v>
                </c:pt>
                <c:pt idx="2024">
                  <c:v>1.283090468E9</c:v>
                </c:pt>
                <c:pt idx="2025">
                  <c:v>1.280225954E9</c:v>
                </c:pt>
                <c:pt idx="2026">
                  <c:v>1.28342665E9</c:v>
                </c:pt>
                <c:pt idx="2027">
                  <c:v>1.280976055E9</c:v>
                </c:pt>
                <c:pt idx="2028">
                  <c:v>1.282036681E9</c:v>
                </c:pt>
                <c:pt idx="2029">
                  <c:v>1.279671667E9</c:v>
                </c:pt>
                <c:pt idx="2030">
                  <c:v>1.283192109E9</c:v>
                </c:pt>
                <c:pt idx="2031">
                  <c:v>1.282736204E9</c:v>
                </c:pt>
                <c:pt idx="2032">
                  <c:v>1.280997447E9</c:v>
                </c:pt>
                <c:pt idx="2033">
                  <c:v>1.282419518E9</c:v>
                </c:pt>
                <c:pt idx="2034">
                  <c:v>1.281555823E9</c:v>
                </c:pt>
                <c:pt idx="2035">
                  <c:v>1.282880912E9</c:v>
                </c:pt>
                <c:pt idx="2036">
                  <c:v>1.28196624E9</c:v>
                </c:pt>
                <c:pt idx="2037">
                  <c:v>1.284649274E9</c:v>
                </c:pt>
                <c:pt idx="2038">
                  <c:v>1.284055326E9</c:v>
                </c:pt>
                <c:pt idx="2039">
                  <c:v>1.282028889E9</c:v>
                </c:pt>
                <c:pt idx="2040">
                  <c:v>1.281367852E9</c:v>
                </c:pt>
                <c:pt idx="2041">
                  <c:v>1.281553241E9</c:v>
                </c:pt>
                <c:pt idx="2042">
                  <c:v>1.282591654E9</c:v>
                </c:pt>
                <c:pt idx="2043">
                  <c:v>1.283199614E9</c:v>
                </c:pt>
                <c:pt idx="2044">
                  <c:v>1.28028535E9</c:v>
                </c:pt>
                <c:pt idx="2045">
                  <c:v>1.279727405E9</c:v>
                </c:pt>
                <c:pt idx="2046">
                  <c:v>1.280257094E9</c:v>
                </c:pt>
                <c:pt idx="2047">
                  <c:v>1.281013541E9</c:v>
                </c:pt>
                <c:pt idx="2048">
                  <c:v>1.283887594E9</c:v>
                </c:pt>
                <c:pt idx="2049">
                  <c:v>1.28111156E9</c:v>
                </c:pt>
                <c:pt idx="2050">
                  <c:v>1.281364054E9</c:v>
                </c:pt>
                <c:pt idx="2051">
                  <c:v>1.28161482E9</c:v>
                </c:pt>
                <c:pt idx="2052">
                  <c:v>1.283759696E9</c:v>
                </c:pt>
                <c:pt idx="2053">
                  <c:v>1.282377241E9</c:v>
                </c:pt>
                <c:pt idx="2054">
                  <c:v>1.282205539E9</c:v>
                </c:pt>
                <c:pt idx="2055">
                  <c:v>1.281088586E9</c:v>
                </c:pt>
                <c:pt idx="2056">
                  <c:v>1.283397496E9</c:v>
                </c:pt>
                <c:pt idx="2057">
                  <c:v>1.282119239E9</c:v>
                </c:pt>
                <c:pt idx="2058">
                  <c:v>1.281108499E9</c:v>
                </c:pt>
                <c:pt idx="2059">
                  <c:v>1.284415072E9</c:v>
                </c:pt>
                <c:pt idx="2060">
                  <c:v>1.281707804E9</c:v>
                </c:pt>
                <c:pt idx="2061">
                  <c:v>1.284885458E9</c:v>
                </c:pt>
                <c:pt idx="2062">
                  <c:v>1.279581772E9</c:v>
                </c:pt>
                <c:pt idx="2063">
                  <c:v>1.279527028E9</c:v>
                </c:pt>
                <c:pt idx="2064">
                  <c:v>1.280266949E9</c:v>
                </c:pt>
                <c:pt idx="2065">
                  <c:v>1.281594776E9</c:v>
                </c:pt>
                <c:pt idx="2066">
                  <c:v>1.28560706E9</c:v>
                </c:pt>
                <c:pt idx="2067">
                  <c:v>1.281794436E9</c:v>
                </c:pt>
                <c:pt idx="2068">
                  <c:v>1.281334337E9</c:v>
                </c:pt>
                <c:pt idx="2069">
                  <c:v>1.282693149E9</c:v>
                </c:pt>
                <c:pt idx="2070">
                  <c:v>1.282778717E9</c:v>
                </c:pt>
                <c:pt idx="2071">
                  <c:v>1.281587686E9</c:v>
                </c:pt>
                <c:pt idx="2072">
                  <c:v>1.281326613E9</c:v>
                </c:pt>
                <c:pt idx="2073">
                  <c:v>1.284455743E9</c:v>
                </c:pt>
                <c:pt idx="2074">
                  <c:v>1.283745012E9</c:v>
                </c:pt>
                <c:pt idx="2075">
                  <c:v>1.282403915E9</c:v>
                </c:pt>
                <c:pt idx="2076">
                  <c:v>1.284955654E9</c:v>
                </c:pt>
                <c:pt idx="2077">
                  <c:v>1.283213741E9</c:v>
                </c:pt>
                <c:pt idx="2078">
                  <c:v>1.283150781E9</c:v>
                </c:pt>
                <c:pt idx="2079">
                  <c:v>1.285568987E9</c:v>
                </c:pt>
                <c:pt idx="2080">
                  <c:v>1.279448318E9</c:v>
                </c:pt>
                <c:pt idx="2081">
                  <c:v>1.280700082E9</c:v>
                </c:pt>
                <c:pt idx="2082">
                  <c:v>1.281979252E9</c:v>
                </c:pt>
                <c:pt idx="2083">
                  <c:v>1.284551155E9</c:v>
                </c:pt>
                <c:pt idx="2084">
                  <c:v>1.283873037E9</c:v>
                </c:pt>
                <c:pt idx="2085">
                  <c:v>1.2822447E9</c:v>
                </c:pt>
                <c:pt idx="2086">
                  <c:v>1.284964004E9</c:v>
                </c:pt>
                <c:pt idx="2087">
                  <c:v>1.279024396E9</c:v>
                </c:pt>
                <c:pt idx="2088">
                  <c:v>1.280163918E9</c:v>
                </c:pt>
                <c:pt idx="2089">
                  <c:v>1.281684485E9</c:v>
                </c:pt>
                <c:pt idx="2090">
                  <c:v>1.282048855E9</c:v>
                </c:pt>
                <c:pt idx="2091">
                  <c:v>1.282108405E9</c:v>
                </c:pt>
                <c:pt idx="2092">
                  <c:v>1.283877365E9</c:v>
                </c:pt>
                <c:pt idx="2093">
                  <c:v>1.281355913E9</c:v>
                </c:pt>
                <c:pt idx="2094">
                  <c:v>1.284554426E9</c:v>
                </c:pt>
                <c:pt idx="2095">
                  <c:v>1.282196863E9</c:v>
                </c:pt>
                <c:pt idx="2096">
                  <c:v>1.283982027E9</c:v>
                </c:pt>
                <c:pt idx="2097">
                  <c:v>1.281599183E9</c:v>
                </c:pt>
                <c:pt idx="2098">
                  <c:v>1.282945953E9</c:v>
                </c:pt>
                <c:pt idx="2099">
                  <c:v>1.281375832E9</c:v>
                </c:pt>
                <c:pt idx="2100">
                  <c:v>1.281408827E9</c:v>
                </c:pt>
                <c:pt idx="2101">
                  <c:v>1.279486984E9</c:v>
                </c:pt>
                <c:pt idx="2102">
                  <c:v>1.281503433E9</c:v>
                </c:pt>
                <c:pt idx="2103">
                  <c:v>1.284329883E9</c:v>
                </c:pt>
                <c:pt idx="2104">
                  <c:v>1.282069001E9</c:v>
                </c:pt>
                <c:pt idx="2105">
                  <c:v>1.284038553E9</c:v>
                </c:pt>
                <c:pt idx="2106">
                  <c:v>1.281716581E9</c:v>
                </c:pt>
                <c:pt idx="2107">
                  <c:v>1.282661771E9</c:v>
                </c:pt>
                <c:pt idx="2108">
                  <c:v>1.283800804E9</c:v>
                </c:pt>
                <c:pt idx="2109">
                  <c:v>1.282545935E9</c:v>
                </c:pt>
                <c:pt idx="2110">
                  <c:v>1.281462848E9</c:v>
                </c:pt>
                <c:pt idx="2111">
                  <c:v>1.282494153E9</c:v>
                </c:pt>
                <c:pt idx="2112">
                  <c:v>1.283693169E9</c:v>
                </c:pt>
                <c:pt idx="2113">
                  <c:v>1.285322967E9</c:v>
                </c:pt>
                <c:pt idx="2114">
                  <c:v>1.282332874E9</c:v>
                </c:pt>
                <c:pt idx="2115">
                  <c:v>1.283698305E9</c:v>
                </c:pt>
                <c:pt idx="2116">
                  <c:v>1.280913018E9</c:v>
                </c:pt>
                <c:pt idx="2117">
                  <c:v>1.283921489E9</c:v>
                </c:pt>
                <c:pt idx="2118">
                  <c:v>1.2837328E9</c:v>
                </c:pt>
                <c:pt idx="2119">
                  <c:v>1.28488895E9</c:v>
                </c:pt>
                <c:pt idx="2120">
                  <c:v>1.285639591E9</c:v>
                </c:pt>
                <c:pt idx="2121">
                  <c:v>1.285109725E9</c:v>
                </c:pt>
                <c:pt idx="2122">
                  <c:v>1.28322105E9</c:v>
                </c:pt>
                <c:pt idx="2123">
                  <c:v>1.283406915E9</c:v>
                </c:pt>
                <c:pt idx="2124">
                  <c:v>1.284639194E9</c:v>
                </c:pt>
                <c:pt idx="2125">
                  <c:v>1.284613447E9</c:v>
                </c:pt>
                <c:pt idx="2126">
                  <c:v>1.285689481E9</c:v>
                </c:pt>
                <c:pt idx="2127">
                  <c:v>1.285729043E9</c:v>
                </c:pt>
                <c:pt idx="2128">
                  <c:v>1.282537E9</c:v>
                </c:pt>
                <c:pt idx="2129">
                  <c:v>1.287613651E9</c:v>
                </c:pt>
                <c:pt idx="2130">
                  <c:v>1.285506781E9</c:v>
                </c:pt>
                <c:pt idx="2131">
                  <c:v>1.285965591E9</c:v>
                </c:pt>
                <c:pt idx="2132">
                  <c:v>1.286864752E9</c:v>
                </c:pt>
                <c:pt idx="2133">
                  <c:v>1.285517609E9</c:v>
                </c:pt>
                <c:pt idx="2134">
                  <c:v>1.28523627E9</c:v>
                </c:pt>
                <c:pt idx="2135">
                  <c:v>1.285353503E9</c:v>
                </c:pt>
                <c:pt idx="2136">
                  <c:v>1.286407214E9</c:v>
                </c:pt>
                <c:pt idx="2137">
                  <c:v>1.287553369E9</c:v>
                </c:pt>
                <c:pt idx="2138">
                  <c:v>1.288346848E9</c:v>
                </c:pt>
                <c:pt idx="2139">
                  <c:v>1.287485461E9</c:v>
                </c:pt>
                <c:pt idx="2140">
                  <c:v>1.287453212E9</c:v>
                </c:pt>
                <c:pt idx="2141">
                  <c:v>1.284829451E9</c:v>
                </c:pt>
                <c:pt idx="2142">
                  <c:v>1.286510032E9</c:v>
                </c:pt>
                <c:pt idx="2143">
                  <c:v>1.28625053E9</c:v>
                </c:pt>
                <c:pt idx="2144">
                  <c:v>1.28841283E9</c:v>
                </c:pt>
                <c:pt idx="2145">
                  <c:v>1.284252138E9</c:v>
                </c:pt>
                <c:pt idx="2146">
                  <c:v>1.288037233E9</c:v>
                </c:pt>
                <c:pt idx="2147">
                  <c:v>1.2887507E9</c:v>
                </c:pt>
                <c:pt idx="2148">
                  <c:v>1.290952945E9</c:v>
                </c:pt>
                <c:pt idx="2149">
                  <c:v>1.289364931E9</c:v>
                </c:pt>
                <c:pt idx="2150">
                  <c:v>1.28750277E9</c:v>
                </c:pt>
                <c:pt idx="2151">
                  <c:v>1.287922416E9</c:v>
                </c:pt>
                <c:pt idx="2152">
                  <c:v>1.288843553E9</c:v>
                </c:pt>
                <c:pt idx="2153">
                  <c:v>1.287904114E9</c:v>
                </c:pt>
                <c:pt idx="2154">
                  <c:v>1.286511743E9</c:v>
                </c:pt>
                <c:pt idx="2155">
                  <c:v>1.289845076E9</c:v>
                </c:pt>
                <c:pt idx="2156">
                  <c:v>1.289575802E9</c:v>
                </c:pt>
                <c:pt idx="2157">
                  <c:v>1.291029706E9</c:v>
                </c:pt>
                <c:pt idx="2158">
                  <c:v>1.289784777E9</c:v>
                </c:pt>
                <c:pt idx="2159">
                  <c:v>1.288249054E9</c:v>
                </c:pt>
                <c:pt idx="2160">
                  <c:v>1.286742167E9</c:v>
                </c:pt>
                <c:pt idx="2161">
                  <c:v>1.290236543E9</c:v>
                </c:pt>
                <c:pt idx="2162">
                  <c:v>1.289979021E9</c:v>
                </c:pt>
                <c:pt idx="2163">
                  <c:v>1.287701318E9</c:v>
                </c:pt>
                <c:pt idx="2164">
                  <c:v>1.292272273E9</c:v>
                </c:pt>
                <c:pt idx="2165">
                  <c:v>1.290132189E9</c:v>
                </c:pt>
                <c:pt idx="2166">
                  <c:v>1.292234875E9</c:v>
                </c:pt>
                <c:pt idx="2167">
                  <c:v>1.289644581E9</c:v>
                </c:pt>
                <c:pt idx="2168">
                  <c:v>1.291502694E9</c:v>
                </c:pt>
                <c:pt idx="2169">
                  <c:v>1.289958802E9</c:v>
                </c:pt>
                <c:pt idx="2170">
                  <c:v>1.292698475E9</c:v>
                </c:pt>
                <c:pt idx="2171">
                  <c:v>1.290263861E9</c:v>
                </c:pt>
                <c:pt idx="2172">
                  <c:v>1.292704711E9</c:v>
                </c:pt>
                <c:pt idx="2173">
                  <c:v>1.29301302E9</c:v>
                </c:pt>
                <c:pt idx="2174">
                  <c:v>1.293757145E9</c:v>
                </c:pt>
                <c:pt idx="2175">
                  <c:v>1.29226213E9</c:v>
                </c:pt>
                <c:pt idx="2176">
                  <c:v>1.293220752E9</c:v>
                </c:pt>
                <c:pt idx="2177">
                  <c:v>1.295317757E9</c:v>
                </c:pt>
                <c:pt idx="2178">
                  <c:v>1.294823269E9</c:v>
                </c:pt>
                <c:pt idx="2179">
                  <c:v>1.293324411E9</c:v>
                </c:pt>
                <c:pt idx="2180">
                  <c:v>1.292694775E9</c:v>
                </c:pt>
                <c:pt idx="2181">
                  <c:v>1.298947974E9</c:v>
                </c:pt>
                <c:pt idx="2182">
                  <c:v>1.29803212E9</c:v>
                </c:pt>
                <c:pt idx="2183">
                  <c:v>1.296680357E9</c:v>
                </c:pt>
                <c:pt idx="2184">
                  <c:v>1.29999836E9</c:v>
                </c:pt>
                <c:pt idx="2185">
                  <c:v>1.303192632E9</c:v>
                </c:pt>
                <c:pt idx="2186">
                  <c:v>1.299064645E9</c:v>
                </c:pt>
                <c:pt idx="2187">
                  <c:v>1.302817871E9</c:v>
                </c:pt>
                <c:pt idx="2188">
                  <c:v>1.304778535E9</c:v>
                </c:pt>
                <c:pt idx="2189">
                  <c:v>1.305875092E9</c:v>
                </c:pt>
                <c:pt idx="2190">
                  <c:v>1.306486024E9</c:v>
                </c:pt>
                <c:pt idx="2191">
                  <c:v>1.307393353E9</c:v>
                </c:pt>
                <c:pt idx="2192">
                  <c:v>1.306897182E9</c:v>
                </c:pt>
                <c:pt idx="2193">
                  <c:v>1.307304193E9</c:v>
                </c:pt>
                <c:pt idx="2194">
                  <c:v>1.309808931E9</c:v>
                </c:pt>
                <c:pt idx="2195">
                  <c:v>1.31424445E9</c:v>
                </c:pt>
                <c:pt idx="2196">
                  <c:v>1.310928773E9</c:v>
                </c:pt>
                <c:pt idx="2197">
                  <c:v>1.311505328E9</c:v>
                </c:pt>
                <c:pt idx="2198">
                  <c:v>1.315718868E9</c:v>
                </c:pt>
                <c:pt idx="2199">
                  <c:v>1.316429399E9</c:v>
                </c:pt>
                <c:pt idx="2200">
                  <c:v>1.320547451E9</c:v>
                </c:pt>
                <c:pt idx="2201">
                  <c:v>1.321516996E9</c:v>
                </c:pt>
                <c:pt idx="2202">
                  <c:v>1.322577115E9</c:v>
                </c:pt>
                <c:pt idx="2203">
                  <c:v>1.321858429E9</c:v>
                </c:pt>
                <c:pt idx="2204">
                  <c:v>1.326676614E9</c:v>
                </c:pt>
                <c:pt idx="2205">
                  <c:v>1.3232148E9</c:v>
                </c:pt>
                <c:pt idx="2206">
                  <c:v>1.325780435E9</c:v>
                </c:pt>
                <c:pt idx="2207">
                  <c:v>1.331250285E9</c:v>
                </c:pt>
                <c:pt idx="2208">
                  <c:v>1.327703168E9</c:v>
                </c:pt>
                <c:pt idx="2209">
                  <c:v>1.329336882E9</c:v>
                </c:pt>
                <c:pt idx="2210">
                  <c:v>1.33448126E9</c:v>
                </c:pt>
                <c:pt idx="2211">
                  <c:v>1.336772985E9</c:v>
                </c:pt>
                <c:pt idx="2212">
                  <c:v>1.336711768E9</c:v>
                </c:pt>
                <c:pt idx="2213">
                  <c:v>1.340071275E9</c:v>
                </c:pt>
                <c:pt idx="2214">
                  <c:v>1.338210935E9</c:v>
                </c:pt>
                <c:pt idx="2215">
                  <c:v>1.340380096E9</c:v>
                </c:pt>
                <c:pt idx="2216">
                  <c:v>1.342607213E9</c:v>
                </c:pt>
                <c:pt idx="2217">
                  <c:v>1.343183315E9</c:v>
                </c:pt>
                <c:pt idx="2218">
                  <c:v>1.347818152E9</c:v>
                </c:pt>
                <c:pt idx="2219">
                  <c:v>1.346678732E9</c:v>
                </c:pt>
                <c:pt idx="2220">
                  <c:v>1.34709403E9</c:v>
                </c:pt>
                <c:pt idx="2221">
                  <c:v>1.348634262E9</c:v>
                </c:pt>
                <c:pt idx="2222">
                  <c:v>1.350318677E9</c:v>
                </c:pt>
                <c:pt idx="2223">
                  <c:v>1.348738695E9</c:v>
                </c:pt>
                <c:pt idx="2224">
                  <c:v>1.353834991E9</c:v>
                </c:pt>
                <c:pt idx="2225">
                  <c:v>1.354797352E9</c:v>
                </c:pt>
                <c:pt idx="2226">
                  <c:v>1.354276785E9</c:v>
                </c:pt>
                <c:pt idx="2227">
                  <c:v>1.355850646E9</c:v>
                </c:pt>
                <c:pt idx="2228">
                  <c:v>1.356631347E9</c:v>
                </c:pt>
                <c:pt idx="2229">
                  <c:v>1.354628806E9</c:v>
                </c:pt>
                <c:pt idx="2230">
                  <c:v>1.358602279E9</c:v>
                </c:pt>
                <c:pt idx="2231">
                  <c:v>1.358140529E9</c:v>
                </c:pt>
                <c:pt idx="2232">
                  <c:v>1.358377501E9</c:v>
                </c:pt>
                <c:pt idx="2233">
                  <c:v>1.362611785E9</c:v>
                </c:pt>
                <c:pt idx="2234">
                  <c:v>1.359623654E9</c:v>
                </c:pt>
                <c:pt idx="2235">
                  <c:v>1.363466172E9</c:v>
                </c:pt>
                <c:pt idx="2236">
                  <c:v>1.362550516E9</c:v>
                </c:pt>
                <c:pt idx="2237">
                  <c:v>1.362030883E9</c:v>
                </c:pt>
                <c:pt idx="2238">
                  <c:v>1.364135257E9</c:v>
                </c:pt>
                <c:pt idx="2239">
                  <c:v>1.363768566E9</c:v>
                </c:pt>
                <c:pt idx="2240">
                  <c:v>1.365902804E9</c:v>
                </c:pt>
                <c:pt idx="2241">
                  <c:v>1.36406666E9</c:v>
                </c:pt>
                <c:pt idx="2242">
                  <c:v>1.365087354E9</c:v>
                </c:pt>
                <c:pt idx="2243">
                  <c:v>1.363106994E9</c:v>
                </c:pt>
                <c:pt idx="2244">
                  <c:v>1.372022026E9</c:v>
                </c:pt>
                <c:pt idx="2245">
                  <c:v>1.371507213E9</c:v>
                </c:pt>
                <c:pt idx="2246">
                  <c:v>1.370783552E9</c:v>
                </c:pt>
                <c:pt idx="2247">
                  <c:v>1.368723374E9</c:v>
                </c:pt>
                <c:pt idx="2248">
                  <c:v>1.370435683E9</c:v>
                </c:pt>
                <c:pt idx="2249">
                  <c:v>1.370495535E9</c:v>
                </c:pt>
                <c:pt idx="2250">
                  <c:v>1.369923398E9</c:v>
                </c:pt>
                <c:pt idx="2251">
                  <c:v>1.371349836E9</c:v>
                </c:pt>
                <c:pt idx="2252">
                  <c:v>1.371656093E9</c:v>
                </c:pt>
                <c:pt idx="2253">
                  <c:v>1.372169269E9</c:v>
                </c:pt>
                <c:pt idx="2254">
                  <c:v>1.372424104E9</c:v>
                </c:pt>
                <c:pt idx="2255">
                  <c:v>1.37380778E9</c:v>
                </c:pt>
                <c:pt idx="2256">
                  <c:v>1.375126903E9</c:v>
                </c:pt>
                <c:pt idx="2257">
                  <c:v>1.373501196E9</c:v>
                </c:pt>
                <c:pt idx="2258">
                  <c:v>1.376881554E9</c:v>
                </c:pt>
                <c:pt idx="2259">
                  <c:v>1.37584497E9</c:v>
                </c:pt>
                <c:pt idx="2260">
                  <c:v>1.380386828E9</c:v>
                </c:pt>
                <c:pt idx="2261">
                  <c:v>1.374749927E9</c:v>
                </c:pt>
                <c:pt idx="2262">
                  <c:v>1.38068967E9</c:v>
                </c:pt>
                <c:pt idx="2263">
                  <c:v>1.376882812E9</c:v>
                </c:pt>
                <c:pt idx="2264">
                  <c:v>1.379823406E9</c:v>
                </c:pt>
                <c:pt idx="2265">
                  <c:v>1.380893828E9</c:v>
                </c:pt>
                <c:pt idx="2266">
                  <c:v>1.3799952E9</c:v>
                </c:pt>
                <c:pt idx="2267">
                  <c:v>1.381717915E9</c:v>
                </c:pt>
                <c:pt idx="2268">
                  <c:v>1.383381109E9</c:v>
                </c:pt>
                <c:pt idx="2269">
                  <c:v>1.385979753E9</c:v>
                </c:pt>
                <c:pt idx="2270">
                  <c:v>1.382370781E9</c:v>
                </c:pt>
                <c:pt idx="2271">
                  <c:v>1.386600017E9</c:v>
                </c:pt>
                <c:pt idx="2272">
                  <c:v>1.388193745E9</c:v>
                </c:pt>
                <c:pt idx="2273">
                  <c:v>1.386657255E9</c:v>
                </c:pt>
                <c:pt idx="2274">
                  <c:v>1.387739601E9</c:v>
                </c:pt>
                <c:pt idx="2275">
                  <c:v>1.390066471E9</c:v>
                </c:pt>
                <c:pt idx="2276">
                  <c:v>1.390783458E9</c:v>
                </c:pt>
                <c:pt idx="2277">
                  <c:v>1.390672818E9</c:v>
                </c:pt>
                <c:pt idx="2278">
                  <c:v>1.387663816E9</c:v>
                </c:pt>
                <c:pt idx="2279">
                  <c:v>1.395689919E9</c:v>
                </c:pt>
                <c:pt idx="2280">
                  <c:v>1.390969108E9</c:v>
                </c:pt>
                <c:pt idx="2281">
                  <c:v>1.395157187E9</c:v>
                </c:pt>
                <c:pt idx="2282">
                  <c:v>1.392701337E9</c:v>
                </c:pt>
                <c:pt idx="2283">
                  <c:v>1.394991949E9</c:v>
                </c:pt>
                <c:pt idx="2284">
                  <c:v>1.393462524E9</c:v>
                </c:pt>
                <c:pt idx="2285">
                  <c:v>1.393567152E9</c:v>
                </c:pt>
                <c:pt idx="2286">
                  <c:v>1.399869814E9</c:v>
                </c:pt>
                <c:pt idx="2287">
                  <c:v>1.399206277E9</c:v>
                </c:pt>
                <c:pt idx="2288">
                  <c:v>1.396868114E9</c:v>
                </c:pt>
                <c:pt idx="2289">
                  <c:v>1.39996744E9</c:v>
                </c:pt>
                <c:pt idx="2290">
                  <c:v>1.402968951E9</c:v>
                </c:pt>
                <c:pt idx="2291">
                  <c:v>1.403645066E9</c:v>
                </c:pt>
                <c:pt idx="2292">
                  <c:v>1.404550728E9</c:v>
                </c:pt>
                <c:pt idx="2293">
                  <c:v>1.403863369E9</c:v>
                </c:pt>
                <c:pt idx="2294">
                  <c:v>1.405260302E9</c:v>
                </c:pt>
                <c:pt idx="2295">
                  <c:v>1.407883552E9</c:v>
                </c:pt>
                <c:pt idx="2296">
                  <c:v>1.405033453E9</c:v>
                </c:pt>
                <c:pt idx="2297">
                  <c:v>1.406523051E9</c:v>
                </c:pt>
                <c:pt idx="2298">
                  <c:v>1.407385484E9</c:v>
                </c:pt>
                <c:pt idx="2299">
                  <c:v>1.408436071E9</c:v>
                </c:pt>
                <c:pt idx="2300">
                  <c:v>1.410352179E9</c:v>
                </c:pt>
                <c:pt idx="2301">
                  <c:v>1.41055604E9</c:v>
                </c:pt>
                <c:pt idx="2302">
                  <c:v>1.40975914E9</c:v>
                </c:pt>
                <c:pt idx="2303">
                  <c:v>1.409733968E9</c:v>
                </c:pt>
                <c:pt idx="2304">
                  <c:v>1.411200828E9</c:v>
                </c:pt>
                <c:pt idx="2305">
                  <c:v>1.414320496E9</c:v>
                </c:pt>
                <c:pt idx="2306">
                  <c:v>1.411569077E9</c:v>
                </c:pt>
                <c:pt idx="2307">
                  <c:v>1.415000752E9</c:v>
                </c:pt>
                <c:pt idx="2308">
                  <c:v>1.415068627E9</c:v>
                </c:pt>
                <c:pt idx="2309">
                  <c:v>1.415666499E9</c:v>
                </c:pt>
                <c:pt idx="2310">
                  <c:v>1.4167861E9</c:v>
                </c:pt>
                <c:pt idx="2311">
                  <c:v>1.422175674E9</c:v>
                </c:pt>
                <c:pt idx="2312">
                  <c:v>1.419923084E9</c:v>
                </c:pt>
                <c:pt idx="2313">
                  <c:v>1.421881668E9</c:v>
                </c:pt>
                <c:pt idx="2314">
                  <c:v>1.414299862E9</c:v>
                </c:pt>
                <c:pt idx="2315">
                  <c:v>1.420695389E9</c:v>
                </c:pt>
                <c:pt idx="2316">
                  <c:v>1.419328422E9</c:v>
                </c:pt>
                <c:pt idx="2317">
                  <c:v>1.423915994E9</c:v>
                </c:pt>
                <c:pt idx="2318">
                  <c:v>1.427537299E9</c:v>
                </c:pt>
                <c:pt idx="2319">
                  <c:v>1.428813627E9</c:v>
                </c:pt>
                <c:pt idx="2320">
                  <c:v>1.424205172E9</c:v>
                </c:pt>
                <c:pt idx="2321">
                  <c:v>1.425711239E9</c:v>
                </c:pt>
                <c:pt idx="2322">
                  <c:v>1.423790306E9</c:v>
                </c:pt>
                <c:pt idx="2323">
                  <c:v>1.43009049E9</c:v>
                </c:pt>
                <c:pt idx="2324">
                  <c:v>1.42805203E9</c:v>
                </c:pt>
                <c:pt idx="2325">
                  <c:v>1.432149379E9</c:v>
                </c:pt>
                <c:pt idx="2326">
                  <c:v>1.429280063E9</c:v>
                </c:pt>
                <c:pt idx="2327">
                  <c:v>1.429425647E9</c:v>
                </c:pt>
                <c:pt idx="2328">
                  <c:v>1.428401258E9</c:v>
                </c:pt>
                <c:pt idx="2329">
                  <c:v>1.429014758E9</c:v>
                </c:pt>
                <c:pt idx="2330">
                  <c:v>1.432972742E9</c:v>
                </c:pt>
                <c:pt idx="2331">
                  <c:v>1.431449118E9</c:v>
                </c:pt>
                <c:pt idx="2332">
                  <c:v>1.430317468E9</c:v>
                </c:pt>
                <c:pt idx="2333">
                  <c:v>1.436308277E9</c:v>
                </c:pt>
                <c:pt idx="2334">
                  <c:v>1.434251329E9</c:v>
                </c:pt>
                <c:pt idx="2335">
                  <c:v>1.436602311E9</c:v>
                </c:pt>
                <c:pt idx="2336">
                  <c:v>1.436999285E9</c:v>
                </c:pt>
                <c:pt idx="2337">
                  <c:v>1.433785286E9</c:v>
                </c:pt>
                <c:pt idx="2338">
                  <c:v>1.434737224E9</c:v>
                </c:pt>
                <c:pt idx="2339">
                  <c:v>1.434605331E9</c:v>
                </c:pt>
                <c:pt idx="2340">
                  <c:v>1.435418775E9</c:v>
                </c:pt>
                <c:pt idx="2341">
                  <c:v>1.434025831E9</c:v>
                </c:pt>
                <c:pt idx="2342">
                  <c:v>1.436684001E9</c:v>
                </c:pt>
                <c:pt idx="2343">
                  <c:v>1.441477235E9</c:v>
                </c:pt>
                <c:pt idx="2344">
                  <c:v>1.436927062E9</c:v>
                </c:pt>
                <c:pt idx="2345">
                  <c:v>1.440087912E9</c:v>
                </c:pt>
                <c:pt idx="2346">
                  <c:v>1.435505823E9</c:v>
                </c:pt>
                <c:pt idx="2347">
                  <c:v>1.439440065E9</c:v>
                </c:pt>
                <c:pt idx="2348">
                  <c:v>1.44271119E9</c:v>
                </c:pt>
                <c:pt idx="2349">
                  <c:v>1.44177268E9</c:v>
                </c:pt>
                <c:pt idx="2350">
                  <c:v>1.442838978E9</c:v>
                </c:pt>
                <c:pt idx="2351">
                  <c:v>1.440874417E9</c:v>
                </c:pt>
                <c:pt idx="2352">
                  <c:v>1.441435743E9</c:v>
                </c:pt>
                <c:pt idx="2353">
                  <c:v>1.443805681E9</c:v>
                </c:pt>
                <c:pt idx="2354">
                  <c:v>1.442214687E9</c:v>
                </c:pt>
                <c:pt idx="2355">
                  <c:v>1.443471208E9</c:v>
                </c:pt>
                <c:pt idx="2356">
                  <c:v>1.443556162E9</c:v>
                </c:pt>
                <c:pt idx="2357">
                  <c:v>1.446886009E9</c:v>
                </c:pt>
                <c:pt idx="2358">
                  <c:v>1.4435607E9</c:v>
                </c:pt>
                <c:pt idx="2359">
                  <c:v>1.443712786E9</c:v>
                </c:pt>
                <c:pt idx="2360">
                  <c:v>1.444787485E9</c:v>
                </c:pt>
                <c:pt idx="2361">
                  <c:v>1.444032011E9</c:v>
                </c:pt>
                <c:pt idx="2362">
                  <c:v>1.445303892E9</c:v>
                </c:pt>
                <c:pt idx="2363">
                  <c:v>1.446492882E9</c:v>
                </c:pt>
                <c:pt idx="2364">
                  <c:v>1.448967655E9</c:v>
                </c:pt>
                <c:pt idx="2365">
                  <c:v>1.445193348E9</c:v>
                </c:pt>
                <c:pt idx="2366">
                  <c:v>1.448098335E9</c:v>
                </c:pt>
                <c:pt idx="2367">
                  <c:v>1.451028416E9</c:v>
                </c:pt>
                <c:pt idx="2368">
                  <c:v>1.453566919E9</c:v>
                </c:pt>
                <c:pt idx="2369">
                  <c:v>1.453039181E9</c:v>
                </c:pt>
                <c:pt idx="2370">
                  <c:v>1.451273925E9</c:v>
                </c:pt>
                <c:pt idx="2371">
                  <c:v>1.448948622E9</c:v>
                </c:pt>
                <c:pt idx="2372">
                  <c:v>1.451671372E9</c:v>
                </c:pt>
                <c:pt idx="2373">
                  <c:v>1.451995135E9</c:v>
                </c:pt>
                <c:pt idx="2374">
                  <c:v>1.447419103E9</c:v>
                </c:pt>
                <c:pt idx="2375">
                  <c:v>1.4482269E9</c:v>
                </c:pt>
                <c:pt idx="2376">
                  <c:v>1.450217643E9</c:v>
                </c:pt>
                <c:pt idx="2377">
                  <c:v>1.44980063E9</c:v>
                </c:pt>
                <c:pt idx="2378">
                  <c:v>1.451470549E9</c:v>
                </c:pt>
                <c:pt idx="2379">
                  <c:v>1.453600343E9</c:v>
                </c:pt>
                <c:pt idx="2380">
                  <c:v>1.448776541E9</c:v>
                </c:pt>
                <c:pt idx="2381">
                  <c:v>1.454225857E9</c:v>
                </c:pt>
                <c:pt idx="2382">
                  <c:v>1.458203914E9</c:v>
                </c:pt>
                <c:pt idx="2383">
                  <c:v>1.457540886E9</c:v>
                </c:pt>
                <c:pt idx="2384">
                  <c:v>1.452237568E9</c:v>
                </c:pt>
                <c:pt idx="2385">
                  <c:v>1.451976653E9</c:v>
                </c:pt>
                <c:pt idx="2386">
                  <c:v>1.453550247E9</c:v>
                </c:pt>
                <c:pt idx="2387">
                  <c:v>1.452171698E9</c:v>
                </c:pt>
                <c:pt idx="2388">
                  <c:v>1.455051469E9</c:v>
                </c:pt>
                <c:pt idx="2389">
                  <c:v>1.456162479E9</c:v>
                </c:pt>
                <c:pt idx="2390">
                  <c:v>1.454996411E9</c:v>
                </c:pt>
                <c:pt idx="2391">
                  <c:v>1.454958386E9</c:v>
                </c:pt>
                <c:pt idx="2392">
                  <c:v>1.455818989E9</c:v>
                </c:pt>
                <c:pt idx="2393">
                  <c:v>1.456419874E9</c:v>
                </c:pt>
                <c:pt idx="2394">
                  <c:v>1.459224448E9</c:v>
                </c:pt>
                <c:pt idx="2395">
                  <c:v>1.453030663E9</c:v>
                </c:pt>
                <c:pt idx="2396">
                  <c:v>1.454691373E9</c:v>
                </c:pt>
                <c:pt idx="2397">
                  <c:v>1.452069823E9</c:v>
                </c:pt>
                <c:pt idx="2398">
                  <c:v>1.451546132E9</c:v>
                </c:pt>
                <c:pt idx="2399">
                  <c:v>1.45238389E9</c:v>
                </c:pt>
                <c:pt idx="2400">
                  <c:v>1.457174829E9</c:v>
                </c:pt>
                <c:pt idx="2401">
                  <c:v>1.452987135E9</c:v>
                </c:pt>
                <c:pt idx="2402">
                  <c:v>1.453542403E9</c:v>
                </c:pt>
                <c:pt idx="2403">
                  <c:v>1.451194228E9</c:v>
                </c:pt>
                <c:pt idx="2404">
                  <c:v>1.450721935E9</c:v>
                </c:pt>
                <c:pt idx="2405">
                  <c:v>1.454008712E9</c:v>
                </c:pt>
                <c:pt idx="2406">
                  <c:v>1.453125269E9</c:v>
                </c:pt>
                <c:pt idx="2407">
                  <c:v>1.450239019E9</c:v>
                </c:pt>
                <c:pt idx="2408">
                  <c:v>1.44891949E9</c:v>
                </c:pt>
                <c:pt idx="2409">
                  <c:v>1.448351051E9</c:v>
                </c:pt>
                <c:pt idx="2410">
                  <c:v>1.446224714E9</c:v>
                </c:pt>
                <c:pt idx="2411">
                  <c:v>1.447560555E9</c:v>
                </c:pt>
                <c:pt idx="2412">
                  <c:v>1.448133958E9</c:v>
                </c:pt>
                <c:pt idx="2413">
                  <c:v>1.447975622E9</c:v>
                </c:pt>
                <c:pt idx="2414">
                  <c:v>1.439740964E9</c:v>
                </c:pt>
                <c:pt idx="2415">
                  <c:v>1.44372608E9</c:v>
                </c:pt>
                <c:pt idx="2416">
                  <c:v>1.440493132E9</c:v>
                </c:pt>
                <c:pt idx="2417">
                  <c:v>1.442702959E9</c:v>
                </c:pt>
                <c:pt idx="2418">
                  <c:v>1.442042531E9</c:v>
                </c:pt>
                <c:pt idx="2419">
                  <c:v>1.440038599E9</c:v>
                </c:pt>
                <c:pt idx="2420">
                  <c:v>1.440259155E9</c:v>
                </c:pt>
                <c:pt idx="2421">
                  <c:v>1.439370845E9</c:v>
                </c:pt>
                <c:pt idx="2422">
                  <c:v>1.437847334E9</c:v>
                </c:pt>
                <c:pt idx="2423">
                  <c:v>1.436957393E9</c:v>
                </c:pt>
                <c:pt idx="2424">
                  <c:v>1.434619815E9</c:v>
                </c:pt>
                <c:pt idx="2425">
                  <c:v>1.431947042E9</c:v>
                </c:pt>
                <c:pt idx="2426">
                  <c:v>1.427896377E9</c:v>
                </c:pt>
                <c:pt idx="2427">
                  <c:v>1.430497694E9</c:v>
                </c:pt>
                <c:pt idx="2428">
                  <c:v>1.429973441E9</c:v>
                </c:pt>
                <c:pt idx="2429">
                  <c:v>1.429835981E9</c:v>
                </c:pt>
                <c:pt idx="2430">
                  <c:v>1.427503253E9</c:v>
                </c:pt>
                <c:pt idx="2431">
                  <c:v>1.42457467E9</c:v>
                </c:pt>
                <c:pt idx="2432">
                  <c:v>1.421337381E9</c:v>
                </c:pt>
                <c:pt idx="2433">
                  <c:v>1.422053722E9</c:v>
                </c:pt>
                <c:pt idx="2434">
                  <c:v>1.419137423E9</c:v>
                </c:pt>
                <c:pt idx="2435">
                  <c:v>1.418019586E9</c:v>
                </c:pt>
                <c:pt idx="2436">
                  <c:v>1.415240019E9</c:v>
                </c:pt>
                <c:pt idx="2437">
                  <c:v>1.41183086E9</c:v>
                </c:pt>
                <c:pt idx="2438">
                  <c:v>1.410657069E9</c:v>
                </c:pt>
                <c:pt idx="2439">
                  <c:v>1.411196241E9</c:v>
                </c:pt>
                <c:pt idx="2440">
                  <c:v>1.408376109E9</c:v>
                </c:pt>
                <c:pt idx="2441">
                  <c:v>1.403158746E9</c:v>
                </c:pt>
                <c:pt idx="2442">
                  <c:v>1.404800396E9</c:v>
                </c:pt>
                <c:pt idx="2443">
                  <c:v>1.401631801E9</c:v>
                </c:pt>
                <c:pt idx="2444">
                  <c:v>1.398964683E9</c:v>
                </c:pt>
                <c:pt idx="2445">
                  <c:v>1.395826382E9</c:v>
                </c:pt>
                <c:pt idx="2446">
                  <c:v>1.395622989E9</c:v>
                </c:pt>
                <c:pt idx="2447">
                  <c:v>1.391686526E9</c:v>
                </c:pt>
                <c:pt idx="2448">
                  <c:v>1.386970376E9</c:v>
                </c:pt>
                <c:pt idx="2449">
                  <c:v>1.38272832E9</c:v>
                </c:pt>
                <c:pt idx="2450">
                  <c:v>1.383719555E9</c:v>
                </c:pt>
                <c:pt idx="2451">
                  <c:v>1.382529302E9</c:v>
                </c:pt>
                <c:pt idx="2452">
                  <c:v>1.379158375E9</c:v>
                </c:pt>
                <c:pt idx="2453">
                  <c:v>1.376430559E9</c:v>
                </c:pt>
                <c:pt idx="2454">
                  <c:v>1.3730101E9</c:v>
                </c:pt>
                <c:pt idx="2455">
                  <c:v>1.374590698E9</c:v>
                </c:pt>
                <c:pt idx="2456">
                  <c:v>1.369622602E9</c:v>
                </c:pt>
                <c:pt idx="2457">
                  <c:v>1.367542707E9</c:v>
                </c:pt>
                <c:pt idx="2458">
                  <c:v>1.366337148E9</c:v>
                </c:pt>
                <c:pt idx="2459">
                  <c:v>1.361026895E9</c:v>
                </c:pt>
                <c:pt idx="2460">
                  <c:v>1.361981164E9</c:v>
                </c:pt>
                <c:pt idx="2461">
                  <c:v>1.362073615E9</c:v>
                </c:pt>
                <c:pt idx="2462">
                  <c:v>1.354629439E9</c:v>
                </c:pt>
                <c:pt idx="2463">
                  <c:v>1.355366679E9</c:v>
                </c:pt>
                <c:pt idx="2464">
                  <c:v>1.350747453E9</c:v>
                </c:pt>
                <c:pt idx="2465">
                  <c:v>1.349603434E9</c:v>
                </c:pt>
                <c:pt idx="2466">
                  <c:v>1.343653562E9</c:v>
                </c:pt>
                <c:pt idx="2467">
                  <c:v>1.343913841E9</c:v>
                </c:pt>
                <c:pt idx="2468">
                  <c:v>1.343000538E9</c:v>
                </c:pt>
                <c:pt idx="2469">
                  <c:v>1.340929174E9</c:v>
                </c:pt>
                <c:pt idx="2470">
                  <c:v>1.337277779E9</c:v>
                </c:pt>
                <c:pt idx="2471">
                  <c:v>1.337298827E9</c:v>
                </c:pt>
                <c:pt idx="2472">
                  <c:v>1.331553674E9</c:v>
                </c:pt>
                <c:pt idx="2473">
                  <c:v>1.332428028E9</c:v>
                </c:pt>
                <c:pt idx="2474">
                  <c:v>1.32913682E9</c:v>
                </c:pt>
                <c:pt idx="2475">
                  <c:v>1.327317024E9</c:v>
                </c:pt>
                <c:pt idx="2476">
                  <c:v>1.325096271E9</c:v>
                </c:pt>
                <c:pt idx="2477">
                  <c:v>1.323500471E9</c:v>
                </c:pt>
                <c:pt idx="2478">
                  <c:v>1.327138223E9</c:v>
                </c:pt>
                <c:pt idx="2479">
                  <c:v>1.319528655E9</c:v>
                </c:pt>
                <c:pt idx="2480">
                  <c:v>1.319670607E9</c:v>
                </c:pt>
                <c:pt idx="2481">
                  <c:v>1.316681323E9</c:v>
                </c:pt>
                <c:pt idx="2482">
                  <c:v>1.316494372E9</c:v>
                </c:pt>
                <c:pt idx="2483">
                  <c:v>1.315180696E9</c:v>
                </c:pt>
                <c:pt idx="2484">
                  <c:v>1.311955158E9</c:v>
                </c:pt>
                <c:pt idx="2485">
                  <c:v>1.310678703E9</c:v>
                </c:pt>
                <c:pt idx="2486">
                  <c:v>1.30929634E9</c:v>
                </c:pt>
                <c:pt idx="2487">
                  <c:v>1.307081936E9</c:v>
                </c:pt>
                <c:pt idx="2488">
                  <c:v>1.309619212E9</c:v>
                </c:pt>
                <c:pt idx="2489">
                  <c:v>1.306560017E9</c:v>
                </c:pt>
                <c:pt idx="2490">
                  <c:v>1.30521126E9</c:v>
                </c:pt>
                <c:pt idx="2491">
                  <c:v>1.30479659E9</c:v>
                </c:pt>
                <c:pt idx="2492">
                  <c:v>1.300065587E9</c:v>
                </c:pt>
                <c:pt idx="2493">
                  <c:v>1.302638015E9</c:v>
                </c:pt>
                <c:pt idx="2494">
                  <c:v>1.29802319E9</c:v>
                </c:pt>
                <c:pt idx="2495">
                  <c:v>1.298961475E9</c:v>
                </c:pt>
                <c:pt idx="2496">
                  <c:v>1.298298133E9</c:v>
                </c:pt>
                <c:pt idx="2497">
                  <c:v>1.299295408E9</c:v>
                </c:pt>
                <c:pt idx="2498">
                  <c:v>1.298048765E9</c:v>
                </c:pt>
                <c:pt idx="2499">
                  <c:v>1.299714298E9</c:v>
                </c:pt>
                <c:pt idx="2500">
                  <c:v>1.298274013E9</c:v>
                </c:pt>
                <c:pt idx="2501">
                  <c:v>1.296609757E9</c:v>
                </c:pt>
                <c:pt idx="2502">
                  <c:v>1.296991576E9</c:v>
                </c:pt>
                <c:pt idx="2503">
                  <c:v>1.295512754E9</c:v>
                </c:pt>
                <c:pt idx="2504">
                  <c:v>1.295551254E9</c:v>
                </c:pt>
                <c:pt idx="2505">
                  <c:v>1.293487882E9</c:v>
                </c:pt>
                <c:pt idx="2506">
                  <c:v>1.296543625E9</c:v>
                </c:pt>
                <c:pt idx="2507">
                  <c:v>1.294381845E9</c:v>
                </c:pt>
                <c:pt idx="2508">
                  <c:v>1.290568457E9</c:v>
                </c:pt>
                <c:pt idx="2509">
                  <c:v>1.294984769E9</c:v>
                </c:pt>
                <c:pt idx="2510">
                  <c:v>1.292418626E9</c:v>
                </c:pt>
                <c:pt idx="2511">
                  <c:v>1.292410382E9</c:v>
                </c:pt>
                <c:pt idx="2512">
                  <c:v>1.295493634E9</c:v>
                </c:pt>
                <c:pt idx="2513">
                  <c:v>1.294122132E9</c:v>
                </c:pt>
                <c:pt idx="2514">
                  <c:v>1.295233369E9</c:v>
                </c:pt>
                <c:pt idx="2515">
                  <c:v>1.2918283E9</c:v>
                </c:pt>
                <c:pt idx="2516">
                  <c:v>1.290909951E9</c:v>
                </c:pt>
                <c:pt idx="2517">
                  <c:v>1.292035833E9</c:v>
                </c:pt>
                <c:pt idx="2518">
                  <c:v>1.293424984E9</c:v>
                </c:pt>
                <c:pt idx="2519">
                  <c:v>1.291544219E9</c:v>
                </c:pt>
                <c:pt idx="2520">
                  <c:v>1.293228113E9</c:v>
                </c:pt>
                <c:pt idx="2521">
                  <c:v>1.292086002E9</c:v>
                </c:pt>
                <c:pt idx="2522">
                  <c:v>1.293247008E9</c:v>
                </c:pt>
                <c:pt idx="2523">
                  <c:v>1.293764232E9</c:v>
                </c:pt>
                <c:pt idx="2524">
                  <c:v>1.288224419E9</c:v>
                </c:pt>
                <c:pt idx="2525">
                  <c:v>1.290844421E9</c:v>
                </c:pt>
                <c:pt idx="2526">
                  <c:v>1.289925221E9</c:v>
                </c:pt>
                <c:pt idx="2527">
                  <c:v>1.289748511E9</c:v>
                </c:pt>
                <c:pt idx="2528">
                  <c:v>1.292519373E9</c:v>
                </c:pt>
                <c:pt idx="2529">
                  <c:v>1.290919409E9</c:v>
                </c:pt>
                <c:pt idx="2530">
                  <c:v>1.290390526E9</c:v>
                </c:pt>
                <c:pt idx="2531">
                  <c:v>1.289384089E9</c:v>
                </c:pt>
                <c:pt idx="2532">
                  <c:v>1.289133523E9</c:v>
                </c:pt>
                <c:pt idx="2533">
                  <c:v>1.290674661E9</c:v>
                </c:pt>
                <c:pt idx="2534">
                  <c:v>1.290155503E9</c:v>
                </c:pt>
                <c:pt idx="2535">
                  <c:v>1.288300935E9</c:v>
                </c:pt>
                <c:pt idx="2536">
                  <c:v>1.28830678E9</c:v>
                </c:pt>
                <c:pt idx="2537">
                  <c:v>1.285845102E9</c:v>
                </c:pt>
                <c:pt idx="2538">
                  <c:v>1.289428661E9</c:v>
                </c:pt>
                <c:pt idx="2539">
                  <c:v>1.288625194E9</c:v>
                </c:pt>
                <c:pt idx="2540">
                  <c:v>1.289613643E9</c:v>
                </c:pt>
                <c:pt idx="2541">
                  <c:v>1.286174551E9</c:v>
                </c:pt>
                <c:pt idx="2542">
                  <c:v>1.28741052E9</c:v>
                </c:pt>
                <c:pt idx="2543">
                  <c:v>1.289726537E9</c:v>
                </c:pt>
                <c:pt idx="2544">
                  <c:v>1.287988589E9</c:v>
                </c:pt>
                <c:pt idx="2545">
                  <c:v>1.287109532E9</c:v>
                </c:pt>
                <c:pt idx="2546">
                  <c:v>1.283875187E9</c:v>
                </c:pt>
                <c:pt idx="2547">
                  <c:v>1.286846102E9</c:v>
                </c:pt>
                <c:pt idx="2548">
                  <c:v>1.28453754E9</c:v>
                </c:pt>
                <c:pt idx="2549">
                  <c:v>1.286993269E9</c:v>
                </c:pt>
                <c:pt idx="2550">
                  <c:v>1.286867958E9</c:v>
                </c:pt>
                <c:pt idx="2551">
                  <c:v>1.284585978E9</c:v>
                </c:pt>
                <c:pt idx="2552">
                  <c:v>1.282932604E9</c:v>
                </c:pt>
                <c:pt idx="2553">
                  <c:v>1.288052471E9</c:v>
                </c:pt>
                <c:pt idx="2554">
                  <c:v>1.286230635E9</c:v>
                </c:pt>
                <c:pt idx="2555">
                  <c:v>1.286737688E9</c:v>
                </c:pt>
                <c:pt idx="2556">
                  <c:v>1.284112715E9</c:v>
                </c:pt>
                <c:pt idx="2557">
                  <c:v>1.286213197E9</c:v>
                </c:pt>
                <c:pt idx="2558">
                  <c:v>1.283925086E9</c:v>
                </c:pt>
                <c:pt idx="2559">
                  <c:v>1.283034661E9</c:v>
                </c:pt>
                <c:pt idx="2560">
                  <c:v>1.283883175E9</c:v>
                </c:pt>
                <c:pt idx="2561">
                  <c:v>1.28172805E9</c:v>
                </c:pt>
                <c:pt idx="2562">
                  <c:v>1.281706352E9</c:v>
                </c:pt>
                <c:pt idx="2563">
                  <c:v>1.285712027E9</c:v>
                </c:pt>
                <c:pt idx="2564">
                  <c:v>1.28561665E9</c:v>
                </c:pt>
                <c:pt idx="2565">
                  <c:v>1.287157971E9</c:v>
                </c:pt>
                <c:pt idx="2566">
                  <c:v>1.284120407E9</c:v>
                </c:pt>
                <c:pt idx="2567">
                  <c:v>1.285602305E9</c:v>
                </c:pt>
                <c:pt idx="2568">
                  <c:v>1.284433071E9</c:v>
                </c:pt>
                <c:pt idx="2569">
                  <c:v>1.284732737E9</c:v>
                </c:pt>
                <c:pt idx="2570">
                  <c:v>1.286019614E9</c:v>
                </c:pt>
                <c:pt idx="2571">
                  <c:v>1.285212533E9</c:v>
                </c:pt>
                <c:pt idx="2572">
                  <c:v>1.288381478E9</c:v>
                </c:pt>
                <c:pt idx="2573">
                  <c:v>1.284961634E9</c:v>
                </c:pt>
                <c:pt idx="2574">
                  <c:v>1.285220846E9</c:v>
                </c:pt>
                <c:pt idx="2575">
                  <c:v>1.282228594E9</c:v>
                </c:pt>
                <c:pt idx="2576">
                  <c:v>1.284588552E9</c:v>
                </c:pt>
                <c:pt idx="2577">
                  <c:v>1.287294982E9</c:v>
                </c:pt>
                <c:pt idx="2578">
                  <c:v>1.282607055E9</c:v>
                </c:pt>
                <c:pt idx="2579">
                  <c:v>1.284609235E9</c:v>
                </c:pt>
                <c:pt idx="2580">
                  <c:v>1.286051459E9</c:v>
                </c:pt>
                <c:pt idx="2581">
                  <c:v>1.280964373E9</c:v>
                </c:pt>
                <c:pt idx="2582">
                  <c:v>1.283656628E9</c:v>
                </c:pt>
                <c:pt idx="2583">
                  <c:v>1.282744306E9</c:v>
                </c:pt>
                <c:pt idx="2584">
                  <c:v>1.2829788E9</c:v>
                </c:pt>
                <c:pt idx="2585">
                  <c:v>1.282588664E9</c:v>
                </c:pt>
                <c:pt idx="2586">
                  <c:v>1.284376E9</c:v>
                </c:pt>
                <c:pt idx="2587">
                  <c:v>1.28136309E9</c:v>
                </c:pt>
                <c:pt idx="2588">
                  <c:v>1.283206509E9</c:v>
                </c:pt>
                <c:pt idx="2589">
                  <c:v>1.285748508E9</c:v>
                </c:pt>
                <c:pt idx="2590">
                  <c:v>1.283750119E9</c:v>
                </c:pt>
                <c:pt idx="2591">
                  <c:v>1.283032353E9</c:v>
                </c:pt>
                <c:pt idx="2592">
                  <c:v>1.284348979E9</c:v>
                </c:pt>
                <c:pt idx="2593">
                  <c:v>1.285259803E9</c:v>
                </c:pt>
                <c:pt idx="2594">
                  <c:v>1.282452012E9</c:v>
                </c:pt>
                <c:pt idx="2595">
                  <c:v>1.284545034E9</c:v>
                </c:pt>
                <c:pt idx="2596">
                  <c:v>1.283010562E9</c:v>
                </c:pt>
                <c:pt idx="2597">
                  <c:v>1.284238916E9</c:v>
                </c:pt>
                <c:pt idx="2598">
                  <c:v>1.284119607E9</c:v>
                </c:pt>
                <c:pt idx="2599">
                  <c:v>1.283952466E9</c:v>
                </c:pt>
                <c:pt idx="2600">
                  <c:v>1.287874601E9</c:v>
                </c:pt>
                <c:pt idx="2601">
                  <c:v>1.283993903E9</c:v>
                </c:pt>
                <c:pt idx="2602">
                  <c:v>1.284586792E9</c:v>
                </c:pt>
                <c:pt idx="2603">
                  <c:v>1.282793442E9</c:v>
                </c:pt>
                <c:pt idx="2604">
                  <c:v>1.280120844E9</c:v>
                </c:pt>
                <c:pt idx="2605">
                  <c:v>1.280579446E9</c:v>
                </c:pt>
                <c:pt idx="2606">
                  <c:v>1.283198891E9</c:v>
                </c:pt>
                <c:pt idx="2607">
                  <c:v>1.285941305E9</c:v>
                </c:pt>
                <c:pt idx="2608">
                  <c:v>1.282718662E9</c:v>
                </c:pt>
                <c:pt idx="2609">
                  <c:v>1.286898957E9</c:v>
                </c:pt>
                <c:pt idx="2610">
                  <c:v>1.283698033E9</c:v>
                </c:pt>
                <c:pt idx="2611">
                  <c:v>1.282081654E9</c:v>
                </c:pt>
                <c:pt idx="2612">
                  <c:v>1.282527174E9</c:v>
                </c:pt>
                <c:pt idx="2613">
                  <c:v>1.282973107E9</c:v>
                </c:pt>
                <c:pt idx="2614">
                  <c:v>1.282938299E9</c:v>
                </c:pt>
                <c:pt idx="2615">
                  <c:v>1.284223144E9</c:v>
                </c:pt>
                <c:pt idx="2616">
                  <c:v>1.282083265E9</c:v>
                </c:pt>
                <c:pt idx="2617">
                  <c:v>1.285426422E9</c:v>
                </c:pt>
                <c:pt idx="2618">
                  <c:v>1.286959937E9</c:v>
                </c:pt>
                <c:pt idx="2619">
                  <c:v>1.284593713E9</c:v>
                </c:pt>
                <c:pt idx="2620">
                  <c:v>1.282479484E9</c:v>
                </c:pt>
                <c:pt idx="2621">
                  <c:v>1.284127086E9</c:v>
                </c:pt>
                <c:pt idx="2622">
                  <c:v>1.28590636E9</c:v>
                </c:pt>
                <c:pt idx="2623">
                  <c:v>1.28246963E9</c:v>
                </c:pt>
                <c:pt idx="2624">
                  <c:v>1.282722134E9</c:v>
                </c:pt>
                <c:pt idx="2625">
                  <c:v>1.284851779E9</c:v>
                </c:pt>
                <c:pt idx="2626">
                  <c:v>1.282787841E9</c:v>
                </c:pt>
                <c:pt idx="2627">
                  <c:v>1.283520651E9</c:v>
                </c:pt>
                <c:pt idx="2628">
                  <c:v>1.281197421E9</c:v>
                </c:pt>
                <c:pt idx="2629">
                  <c:v>1.284766172E9</c:v>
                </c:pt>
                <c:pt idx="2630">
                  <c:v>1.282847094E9</c:v>
                </c:pt>
                <c:pt idx="2631">
                  <c:v>1.282542919E9</c:v>
                </c:pt>
                <c:pt idx="2632">
                  <c:v>1.284117749E9</c:v>
                </c:pt>
                <c:pt idx="2633">
                  <c:v>1.283478252E9</c:v>
                </c:pt>
                <c:pt idx="2634">
                  <c:v>1.284661794E9</c:v>
                </c:pt>
                <c:pt idx="2635">
                  <c:v>1.282195674E9</c:v>
                </c:pt>
                <c:pt idx="2636">
                  <c:v>1.279512214E9</c:v>
                </c:pt>
                <c:pt idx="2637">
                  <c:v>1.282430125E9</c:v>
                </c:pt>
                <c:pt idx="2638">
                  <c:v>1.282917573E9</c:v>
                </c:pt>
                <c:pt idx="2639">
                  <c:v>1.284826615E9</c:v>
                </c:pt>
                <c:pt idx="2640">
                  <c:v>1.283712066E9</c:v>
                </c:pt>
                <c:pt idx="2641">
                  <c:v>1.282254113E9</c:v>
                </c:pt>
                <c:pt idx="2642">
                  <c:v>1.28582169E9</c:v>
                </c:pt>
                <c:pt idx="2643">
                  <c:v>1.285401794E9</c:v>
                </c:pt>
                <c:pt idx="2644">
                  <c:v>1.282974368E9</c:v>
                </c:pt>
                <c:pt idx="2645">
                  <c:v>1.282025482E9</c:v>
                </c:pt>
                <c:pt idx="2646">
                  <c:v>1.284019978E9</c:v>
                </c:pt>
                <c:pt idx="2647">
                  <c:v>1.284281552E9</c:v>
                </c:pt>
                <c:pt idx="2648">
                  <c:v>1.281526079E9</c:v>
                </c:pt>
                <c:pt idx="2649">
                  <c:v>1.281293523E9</c:v>
                </c:pt>
                <c:pt idx="2650">
                  <c:v>1.28285803E9</c:v>
                </c:pt>
                <c:pt idx="2651">
                  <c:v>1.283152636E9</c:v>
                </c:pt>
                <c:pt idx="2652">
                  <c:v>1.280677181E9</c:v>
                </c:pt>
                <c:pt idx="2653">
                  <c:v>1.282776199E9</c:v>
                </c:pt>
                <c:pt idx="2654">
                  <c:v>1.283931481E9</c:v>
                </c:pt>
                <c:pt idx="2655">
                  <c:v>1.284304697E9</c:v>
                </c:pt>
                <c:pt idx="2656">
                  <c:v>1.281512798E9</c:v>
                </c:pt>
                <c:pt idx="2657">
                  <c:v>1.2848429E9</c:v>
                </c:pt>
                <c:pt idx="2658">
                  <c:v>1.281973968E9</c:v>
                </c:pt>
                <c:pt idx="2659">
                  <c:v>1.282999109E9</c:v>
                </c:pt>
                <c:pt idx="2660">
                  <c:v>1.282022064E9</c:v>
                </c:pt>
                <c:pt idx="2661">
                  <c:v>1.285610235E9</c:v>
                </c:pt>
                <c:pt idx="2662">
                  <c:v>1.282688592E9</c:v>
                </c:pt>
                <c:pt idx="2663">
                  <c:v>1.280948647E9</c:v>
                </c:pt>
                <c:pt idx="2664">
                  <c:v>1.283690639E9</c:v>
                </c:pt>
                <c:pt idx="2665">
                  <c:v>1.283557121E9</c:v>
                </c:pt>
                <c:pt idx="2666">
                  <c:v>1.280028217E9</c:v>
                </c:pt>
                <c:pt idx="2667">
                  <c:v>1.282203325E9</c:v>
                </c:pt>
                <c:pt idx="2668">
                  <c:v>1.281365298E9</c:v>
                </c:pt>
                <c:pt idx="2669">
                  <c:v>1.282174563E9</c:v>
                </c:pt>
                <c:pt idx="2670">
                  <c:v>1.279922381E9</c:v>
                </c:pt>
                <c:pt idx="2671">
                  <c:v>1.280499744E9</c:v>
                </c:pt>
                <c:pt idx="2672">
                  <c:v>1.283176373E9</c:v>
                </c:pt>
                <c:pt idx="2673">
                  <c:v>1.285663168E9</c:v>
                </c:pt>
                <c:pt idx="2674">
                  <c:v>1.284574628E9</c:v>
                </c:pt>
                <c:pt idx="2675">
                  <c:v>1.281072432E9</c:v>
                </c:pt>
                <c:pt idx="2676">
                  <c:v>1.282206765E9</c:v>
                </c:pt>
                <c:pt idx="2677">
                  <c:v>1.278996646E9</c:v>
                </c:pt>
                <c:pt idx="2678">
                  <c:v>1.280258944E9</c:v>
                </c:pt>
                <c:pt idx="2679">
                  <c:v>1.281558918E9</c:v>
                </c:pt>
                <c:pt idx="2680">
                  <c:v>1.282916839E9</c:v>
                </c:pt>
                <c:pt idx="2681">
                  <c:v>1.281543345E9</c:v>
                </c:pt>
                <c:pt idx="2682">
                  <c:v>1.282797159E9</c:v>
                </c:pt>
                <c:pt idx="2683">
                  <c:v>1.282643154E9</c:v>
                </c:pt>
                <c:pt idx="2684">
                  <c:v>1.285686804E9</c:v>
                </c:pt>
                <c:pt idx="2685">
                  <c:v>1.279684687E9</c:v>
                </c:pt>
                <c:pt idx="2686">
                  <c:v>1.281196836E9</c:v>
                </c:pt>
                <c:pt idx="2687">
                  <c:v>1.282791295E9</c:v>
                </c:pt>
                <c:pt idx="2688">
                  <c:v>1.285451588E9</c:v>
                </c:pt>
                <c:pt idx="2689">
                  <c:v>1.284661791E9</c:v>
                </c:pt>
                <c:pt idx="2690">
                  <c:v>1.284535702E9</c:v>
                </c:pt>
                <c:pt idx="2691">
                  <c:v>1.28156344E9</c:v>
                </c:pt>
                <c:pt idx="2692">
                  <c:v>1.280320224E9</c:v>
                </c:pt>
                <c:pt idx="2693">
                  <c:v>1.284061584E9</c:v>
                </c:pt>
                <c:pt idx="2694">
                  <c:v>1.281707472E9</c:v>
                </c:pt>
                <c:pt idx="2695">
                  <c:v>1.280790096E9</c:v>
                </c:pt>
                <c:pt idx="2696">
                  <c:v>1.282092274E9</c:v>
                </c:pt>
                <c:pt idx="2697">
                  <c:v>1.280657487E9</c:v>
                </c:pt>
                <c:pt idx="2698">
                  <c:v>1.282968237E9</c:v>
                </c:pt>
                <c:pt idx="2699">
                  <c:v>1.281413302E9</c:v>
                </c:pt>
                <c:pt idx="2700">
                  <c:v>1.279792221E9</c:v>
                </c:pt>
                <c:pt idx="2701">
                  <c:v>1.280613215E9</c:v>
                </c:pt>
                <c:pt idx="2702">
                  <c:v>1.28287601E9</c:v>
                </c:pt>
                <c:pt idx="2703">
                  <c:v>1.283505783E9</c:v>
                </c:pt>
                <c:pt idx="2704">
                  <c:v>1.282205982E9</c:v>
                </c:pt>
                <c:pt idx="2705">
                  <c:v>1.279790968E9</c:v>
                </c:pt>
                <c:pt idx="2706">
                  <c:v>1.282107558E9</c:v>
                </c:pt>
                <c:pt idx="2707">
                  <c:v>1.281556575E9</c:v>
                </c:pt>
                <c:pt idx="2708">
                  <c:v>1.284957651E9</c:v>
                </c:pt>
                <c:pt idx="2709">
                  <c:v>1.281925533E9</c:v>
                </c:pt>
                <c:pt idx="2710">
                  <c:v>1.283842225E9</c:v>
                </c:pt>
                <c:pt idx="2711">
                  <c:v>1.283269966E9</c:v>
                </c:pt>
                <c:pt idx="2712">
                  <c:v>1.284283151E9</c:v>
                </c:pt>
                <c:pt idx="2713">
                  <c:v>1.28138499E9</c:v>
                </c:pt>
                <c:pt idx="2714">
                  <c:v>1.2838387E9</c:v>
                </c:pt>
                <c:pt idx="2715">
                  <c:v>1.283481002E9</c:v>
                </c:pt>
                <c:pt idx="2716">
                  <c:v>1.279306944E9</c:v>
                </c:pt>
                <c:pt idx="2717">
                  <c:v>1.284567963E9</c:v>
                </c:pt>
                <c:pt idx="2718">
                  <c:v>1.28034585E9</c:v>
                </c:pt>
                <c:pt idx="2719">
                  <c:v>1.283113739E9</c:v>
                </c:pt>
                <c:pt idx="2720">
                  <c:v>1.2802062E9</c:v>
                </c:pt>
                <c:pt idx="2721">
                  <c:v>1.281203647E9</c:v>
                </c:pt>
                <c:pt idx="2722">
                  <c:v>1.283414795E9</c:v>
                </c:pt>
                <c:pt idx="2723">
                  <c:v>1.283759874E9</c:v>
                </c:pt>
                <c:pt idx="2724">
                  <c:v>1.281512572E9</c:v>
                </c:pt>
                <c:pt idx="2725">
                  <c:v>1.278970291E9</c:v>
                </c:pt>
                <c:pt idx="2726">
                  <c:v>1.278275521E9</c:v>
                </c:pt>
                <c:pt idx="2727">
                  <c:v>1.281779867E9</c:v>
                </c:pt>
                <c:pt idx="2728">
                  <c:v>1.282360255E9</c:v>
                </c:pt>
                <c:pt idx="2729">
                  <c:v>1.284688661E9</c:v>
                </c:pt>
                <c:pt idx="2730">
                  <c:v>1.282323685E9</c:v>
                </c:pt>
                <c:pt idx="2731">
                  <c:v>1.28402745E9</c:v>
                </c:pt>
                <c:pt idx="2732">
                  <c:v>1.279577516E9</c:v>
                </c:pt>
                <c:pt idx="2733">
                  <c:v>1.282883525E9</c:v>
                </c:pt>
                <c:pt idx="2734">
                  <c:v>1.281603752E9</c:v>
                </c:pt>
                <c:pt idx="2735">
                  <c:v>1.284768331E9</c:v>
                </c:pt>
                <c:pt idx="2736">
                  <c:v>1.28504795E9</c:v>
                </c:pt>
                <c:pt idx="2737">
                  <c:v>1.283256134E9</c:v>
                </c:pt>
                <c:pt idx="2738">
                  <c:v>1.282597617E9</c:v>
                </c:pt>
                <c:pt idx="2739">
                  <c:v>1.284265736E9</c:v>
                </c:pt>
                <c:pt idx="2740">
                  <c:v>1.279354027E9</c:v>
                </c:pt>
                <c:pt idx="2741">
                  <c:v>1.283181524E9</c:v>
                </c:pt>
                <c:pt idx="2742">
                  <c:v>1.280247651E9</c:v>
                </c:pt>
                <c:pt idx="2743">
                  <c:v>1.280185832E9</c:v>
                </c:pt>
                <c:pt idx="2744">
                  <c:v>1.282756072E9</c:v>
                </c:pt>
                <c:pt idx="2745">
                  <c:v>1.279188974E9</c:v>
                </c:pt>
                <c:pt idx="2746">
                  <c:v>1.282229669E9</c:v>
                </c:pt>
                <c:pt idx="2747">
                  <c:v>1.279044258E9</c:v>
                </c:pt>
                <c:pt idx="2748">
                  <c:v>1.281742091E9</c:v>
                </c:pt>
                <c:pt idx="2749">
                  <c:v>1.282309523E9</c:v>
                </c:pt>
                <c:pt idx="2750">
                  <c:v>1.2822815E9</c:v>
                </c:pt>
                <c:pt idx="2751">
                  <c:v>1.284613328E9</c:v>
                </c:pt>
                <c:pt idx="2752">
                  <c:v>1.280907738E9</c:v>
                </c:pt>
                <c:pt idx="2753">
                  <c:v>1.284713082E9</c:v>
                </c:pt>
                <c:pt idx="2754">
                  <c:v>1.283208763E9</c:v>
                </c:pt>
                <c:pt idx="2755">
                  <c:v>1.282104605E9</c:v>
                </c:pt>
                <c:pt idx="2756">
                  <c:v>1.2824555E9</c:v>
                </c:pt>
                <c:pt idx="2757">
                  <c:v>1.279396083E9</c:v>
                </c:pt>
                <c:pt idx="2758">
                  <c:v>1.282318117E9</c:v>
                </c:pt>
                <c:pt idx="2759">
                  <c:v>1.283984468E9</c:v>
                </c:pt>
                <c:pt idx="2760">
                  <c:v>1.283026277E9</c:v>
                </c:pt>
                <c:pt idx="2761">
                  <c:v>1.284592901E9</c:v>
                </c:pt>
                <c:pt idx="2762">
                  <c:v>1.285997076E9</c:v>
                </c:pt>
                <c:pt idx="2763">
                  <c:v>1.280580051E9</c:v>
                </c:pt>
                <c:pt idx="2764">
                  <c:v>1.281033342E9</c:v>
                </c:pt>
                <c:pt idx="2765">
                  <c:v>1.284589875E9</c:v>
                </c:pt>
                <c:pt idx="2766">
                  <c:v>1.283216014E9</c:v>
                </c:pt>
                <c:pt idx="2767">
                  <c:v>1.279830813E9</c:v>
                </c:pt>
                <c:pt idx="2768">
                  <c:v>1.283144718E9</c:v>
                </c:pt>
                <c:pt idx="2769">
                  <c:v>1.283504245E9</c:v>
                </c:pt>
                <c:pt idx="2770">
                  <c:v>1.281760609E9</c:v>
                </c:pt>
                <c:pt idx="2771">
                  <c:v>1.278441404E9</c:v>
                </c:pt>
                <c:pt idx="2772">
                  <c:v>1.283676232E9</c:v>
                </c:pt>
                <c:pt idx="2773">
                  <c:v>1.280007873E9</c:v>
                </c:pt>
                <c:pt idx="2774">
                  <c:v>1.281803252E9</c:v>
                </c:pt>
                <c:pt idx="2775">
                  <c:v>1.282920317E9</c:v>
                </c:pt>
                <c:pt idx="2776">
                  <c:v>1.283441546E9</c:v>
                </c:pt>
                <c:pt idx="2777">
                  <c:v>1.280154139E9</c:v>
                </c:pt>
                <c:pt idx="2778">
                  <c:v>1.278360835E9</c:v>
                </c:pt>
                <c:pt idx="2779">
                  <c:v>1.281889022E9</c:v>
                </c:pt>
                <c:pt idx="2780">
                  <c:v>1.283790879E9</c:v>
                </c:pt>
                <c:pt idx="2781">
                  <c:v>1.28217331E9</c:v>
                </c:pt>
                <c:pt idx="2782">
                  <c:v>1.283131345E9</c:v>
                </c:pt>
                <c:pt idx="2783">
                  <c:v>1.280421772E9</c:v>
                </c:pt>
                <c:pt idx="2784">
                  <c:v>1.282521902E9</c:v>
                </c:pt>
                <c:pt idx="2785">
                  <c:v>1.282303589E9</c:v>
                </c:pt>
                <c:pt idx="2786">
                  <c:v>1.281615825E9</c:v>
                </c:pt>
                <c:pt idx="2787">
                  <c:v>1.283114556E9</c:v>
                </c:pt>
                <c:pt idx="2788">
                  <c:v>1.28167523E9</c:v>
                </c:pt>
                <c:pt idx="2789">
                  <c:v>1.27992374E9</c:v>
                </c:pt>
                <c:pt idx="2790">
                  <c:v>1.283691419E9</c:v>
                </c:pt>
                <c:pt idx="2791">
                  <c:v>1.284154864E9</c:v>
                </c:pt>
                <c:pt idx="2792">
                  <c:v>1.280867651E9</c:v>
                </c:pt>
                <c:pt idx="2793">
                  <c:v>1.279353452E9</c:v>
                </c:pt>
                <c:pt idx="2794">
                  <c:v>1.283733862E9</c:v>
                </c:pt>
                <c:pt idx="2795">
                  <c:v>1.279460907E9</c:v>
                </c:pt>
                <c:pt idx="2796">
                  <c:v>1.284833512E9</c:v>
                </c:pt>
                <c:pt idx="2797">
                  <c:v>1.282356145E9</c:v>
                </c:pt>
                <c:pt idx="2798">
                  <c:v>1.280568582E9</c:v>
                </c:pt>
                <c:pt idx="2799">
                  <c:v>1.284805927E9</c:v>
                </c:pt>
                <c:pt idx="2800">
                  <c:v>1.282025318E9</c:v>
                </c:pt>
                <c:pt idx="2801">
                  <c:v>1.27860977E9</c:v>
                </c:pt>
                <c:pt idx="2802">
                  <c:v>1.282625467E9</c:v>
                </c:pt>
                <c:pt idx="2803">
                  <c:v>1.283701623E9</c:v>
                </c:pt>
                <c:pt idx="2804">
                  <c:v>1.278365762E9</c:v>
                </c:pt>
                <c:pt idx="2805">
                  <c:v>1.287547061E9</c:v>
                </c:pt>
                <c:pt idx="2806">
                  <c:v>1.28283751E9</c:v>
                </c:pt>
                <c:pt idx="2807">
                  <c:v>1.281446719E9</c:v>
                </c:pt>
                <c:pt idx="2808">
                  <c:v>1.282321344E9</c:v>
                </c:pt>
                <c:pt idx="2809">
                  <c:v>1.28023502E9</c:v>
                </c:pt>
                <c:pt idx="2810">
                  <c:v>1.280984295E9</c:v>
                </c:pt>
                <c:pt idx="2811">
                  <c:v>1.280081557E9</c:v>
                </c:pt>
                <c:pt idx="2812">
                  <c:v>1.278007949E9</c:v>
                </c:pt>
                <c:pt idx="2813">
                  <c:v>1.278669753E9</c:v>
                </c:pt>
                <c:pt idx="2814">
                  <c:v>1.283005018E9</c:v>
                </c:pt>
                <c:pt idx="2815">
                  <c:v>1.282686308E9</c:v>
                </c:pt>
                <c:pt idx="2816">
                  <c:v>1.282193082E9</c:v>
                </c:pt>
                <c:pt idx="2817">
                  <c:v>1.284803353E9</c:v>
                </c:pt>
                <c:pt idx="2818">
                  <c:v>1.282855832E9</c:v>
                </c:pt>
                <c:pt idx="2819">
                  <c:v>1.285044691E9</c:v>
                </c:pt>
                <c:pt idx="2820">
                  <c:v>1.279965157E9</c:v>
                </c:pt>
                <c:pt idx="2821">
                  <c:v>1.280500706E9</c:v>
                </c:pt>
                <c:pt idx="2822">
                  <c:v>1.28074657E9</c:v>
                </c:pt>
                <c:pt idx="2823">
                  <c:v>1.282497056E9</c:v>
                </c:pt>
                <c:pt idx="2824">
                  <c:v>1.280529608E9</c:v>
                </c:pt>
                <c:pt idx="2825">
                  <c:v>1.283670339E9</c:v>
                </c:pt>
                <c:pt idx="2826">
                  <c:v>1.279732748E9</c:v>
                </c:pt>
                <c:pt idx="2827">
                  <c:v>1.282157916E9</c:v>
                </c:pt>
                <c:pt idx="2828">
                  <c:v>1.2800637E9</c:v>
                </c:pt>
                <c:pt idx="2829">
                  <c:v>1.282013639E9</c:v>
                </c:pt>
                <c:pt idx="2830">
                  <c:v>1.280468566E9</c:v>
                </c:pt>
                <c:pt idx="2831">
                  <c:v>1.279934574E9</c:v>
                </c:pt>
                <c:pt idx="2832">
                  <c:v>1.280386598E9</c:v>
                </c:pt>
                <c:pt idx="2833">
                  <c:v>1.282017003E9</c:v>
                </c:pt>
                <c:pt idx="2834">
                  <c:v>1.279981282E9</c:v>
                </c:pt>
                <c:pt idx="2835">
                  <c:v>1.28111355E9</c:v>
                </c:pt>
                <c:pt idx="2836">
                  <c:v>1.284108531E9</c:v>
                </c:pt>
                <c:pt idx="2837">
                  <c:v>1.281383854E9</c:v>
                </c:pt>
                <c:pt idx="2838">
                  <c:v>1.280909161E9</c:v>
                </c:pt>
                <c:pt idx="2839">
                  <c:v>1.281202967E9</c:v>
                </c:pt>
                <c:pt idx="2840">
                  <c:v>1.283388384E9</c:v>
                </c:pt>
                <c:pt idx="2841">
                  <c:v>1.280410122E9</c:v>
                </c:pt>
                <c:pt idx="2842">
                  <c:v>1.283307905E9</c:v>
                </c:pt>
                <c:pt idx="2843">
                  <c:v>1.281570541E9</c:v>
                </c:pt>
                <c:pt idx="2844">
                  <c:v>1.282366303E9</c:v>
                </c:pt>
                <c:pt idx="2845">
                  <c:v>1.280082022E9</c:v>
                </c:pt>
                <c:pt idx="2846">
                  <c:v>1.2825464E9</c:v>
                </c:pt>
                <c:pt idx="2847">
                  <c:v>1.280359162E9</c:v>
                </c:pt>
                <c:pt idx="2848">
                  <c:v>1.282873649E9</c:v>
                </c:pt>
                <c:pt idx="2849">
                  <c:v>1.281276427E9</c:v>
                </c:pt>
                <c:pt idx="2850">
                  <c:v>1.280605885E9</c:v>
                </c:pt>
                <c:pt idx="2851">
                  <c:v>1.279794756E9</c:v>
                </c:pt>
                <c:pt idx="2852">
                  <c:v>1.283536804E9</c:v>
                </c:pt>
                <c:pt idx="2853">
                  <c:v>1.284492141E9</c:v>
                </c:pt>
                <c:pt idx="2854">
                  <c:v>1.28173235E9</c:v>
                </c:pt>
                <c:pt idx="2855">
                  <c:v>1.282049955E9</c:v>
                </c:pt>
                <c:pt idx="2856">
                  <c:v>1.283745177E9</c:v>
                </c:pt>
                <c:pt idx="2857">
                  <c:v>1.279540572E9</c:v>
                </c:pt>
                <c:pt idx="2858">
                  <c:v>1.282602374E9</c:v>
                </c:pt>
                <c:pt idx="2859">
                  <c:v>1.280899781E9</c:v>
                </c:pt>
                <c:pt idx="2860">
                  <c:v>1.282319684E9</c:v>
                </c:pt>
                <c:pt idx="2861">
                  <c:v>1.280439444E9</c:v>
                </c:pt>
                <c:pt idx="2862">
                  <c:v>1.281042874E9</c:v>
                </c:pt>
                <c:pt idx="2863">
                  <c:v>1.280595711E9</c:v>
                </c:pt>
                <c:pt idx="2864">
                  <c:v>1.280634015E9</c:v>
                </c:pt>
                <c:pt idx="2865">
                  <c:v>1.2832739E9</c:v>
                </c:pt>
                <c:pt idx="2866">
                  <c:v>1.284122439E9</c:v>
                </c:pt>
                <c:pt idx="2867">
                  <c:v>1.280037075E9</c:v>
                </c:pt>
                <c:pt idx="2868">
                  <c:v>1.281154028E9</c:v>
                </c:pt>
                <c:pt idx="2869">
                  <c:v>1.281891765E9</c:v>
                </c:pt>
                <c:pt idx="2870">
                  <c:v>1.286873271E9</c:v>
                </c:pt>
                <c:pt idx="2871">
                  <c:v>1.285491373E9</c:v>
                </c:pt>
                <c:pt idx="2872">
                  <c:v>1.28217791E9</c:v>
                </c:pt>
                <c:pt idx="2873">
                  <c:v>1.28005011E9</c:v>
                </c:pt>
                <c:pt idx="2874">
                  <c:v>1.282395817E9</c:v>
                </c:pt>
                <c:pt idx="2875">
                  <c:v>1.280860423E9</c:v>
                </c:pt>
                <c:pt idx="2876">
                  <c:v>1.283490976E9</c:v>
                </c:pt>
                <c:pt idx="2877">
                  <c:v>1.28461503E9</c:v>
                </c:pt>
                <c:pt idx="2878">
                  <c:v>1.282614915E9</c:v>
                </c:pt>
                <c:pt idx="2879">
                  <c:v>1.283788374E9</c:v>
                </c:pt>
                <c:pt idx="2880">
                  <c:v>1.277335714E9</c:v>
                </c:pt>
                <c:pt idx="2881">
                  <c:v>1.285980697E9</c:v>
                </c:pt>
                <c:pt idx="2882">
                  <c:v>1.280088347E9</c:v>
                </c:pt>
                <c:pt idx="2883">
                  <c:v>1.280651602E9</c:v>
                </c:pt>
                <c:pt idx="2884">
                  <c:v>1.279237292E9</c:v>
                </c:pt>
                <c:pt idx="2885">
                  <c:v>1.282292667E9</c:v>
                </c:pt>
                <c:pt idx="2886">
                  <c:v>1.281601803E9</c:v>
                </c:pt>
                <c:pt idx="2887">
                  <c:v>1.282674369E9</c:v>
                </c:pt>
                <c:pt idx="2888">
                  <c:v>1.281000973E9</c:v>
                </c:pt>
                <c:pt idx="2889">
                  <c:v>1.279390447E9</c:v>
                </c:pt>
                <c:pt idx="2890">
                  <c:v>1.283635665E9</c:v>
                </c:pt>
                <c:pt idx="2891">
                  <c:v>1.279372577E9</c:v>
                </c:pt>
                <c:pt idx="2892">
                  <c:v>1.282527028E9</c:v>
                </c:pt>
                <c:pt idx="2893">
                  <c:v>1.283969491E9</c:v>
                </c:pt>
                <c:pt idx="2894">
                  <c:v>1.282832785E9</c:v>
                </c:pt>
                <c:pt idx="2895">
                  <c:v>1.280364518E9</c:v>
                </c:pt>
                <c:pt idx="2896">
                  <c:v>1.281327231E9</c:v>
                </c:pt>
                <c:pt idx="2897">
                  <c:v>1.280732444E9</c:v>
                </c:pt>
                <c:pt idx="2898">
                  <c:v>1.27938132E9</c:v>
                </c:pt>
                <c:pt idx="2899">
                  <c:v>1.281431364E9</c:v>
                </c:pt>
                <c:pt idx="2900">
                  <c:v>1.283969807E9</c:v>
                </c:pt>
                <c:pt idx="2901">
                  <c:v>1.282757737E9</c:v>
                </c:pt>
                <c:pt idx="2902">
                  <c:v>1.281479592E9</c:v>
                </c:pt>
                <c:pt idx="2903">
                  <c:v>1.280589822E9</c:v>
                </c:pt>
                <c:pt idx="2904">
                  <c:v>1.28045451E9</c:v>
                </c:pt>
                <c:pt idx="2905">
                  <c:v>1.282833046E9</c:v>
                </c:pt>
                <c:pt idx="2906">
                  <c:v>1.28273558E9</c:v>
                </c:pt>
                <c:pt idx="2907">
                  <c:v>1.287107062E9</c:v>
                </c:pt>
                <c:pt idx="2908">
                  <c:v>1.281420567E9</c:v>
                </c:pt>
                <c:pt idx="2909">
                  <c:v>1.282939367E9</c:v>
                </c:pt>
                <c:pt idx="2910">
                  <c:v>1.283923607E9</c:v>
                </c:pt>
                <c:pt idx="2911">
                  <c:v>1.280956008E9</c:v>
                </c:pt>
                <c:pt idx="2912">
                  <c:v>1.28020236E9</c:v>
                </c:pt>
                <c:pt idx="2913">
                  <c:v>1.27928084E9</c:v>
                </c:pt>
                <c:pt idx="2914">
                  <c:v>1.283589859E9</c:v>
                </c:pt>
                <c:pt idx="2915">
                  <c:v>1.279744808E9</c:v>
                </c:pt>
                <c:pt idx="2916">
                  <c:v>1.282356242E9</c:v>
                </c:pt>
                <c:pt idx="2917">
                  <c:v>1.278484203E9</c:v>
                </c:pt>
                <c:pt idx="2918">
                  <c:v>1.277523486E9</c:v>
                </c:pt>
                <c:pt idx="2919">
                  <c:v>1.278799652E9</c:v>
                </c:pt>
                <c:pt idx="2920">
                  <c:v>1.282192908E9</c:v>
                </c:pt>
                <c:pt idx="2921">
                  <c:v>1.281226083E9</c:v>
                </c:pt>
                <c:pt idx="2922">
                  <c:v>1.278779022E9</c:v>
                </c:pt>
                <c:pt idx="2923">
                  <c:v>1.278657617E9</c:v>
                </c:pt>
                <c:pt idx="2924">
                  <c:v>1.281366748E9</c:v>
                </c:pt>
                <c:pt idx="2925">
                  <c:v>1.281449827E9</c:v>
                </c:pt>
                <c:pt idx="2926">
                  <c:v>1.279953107E9</c:v>
                </c:pt>
                <c:pt idx="2927">
                  <c:v>1.278448566E9</c:v>
                </c:pt>
                <c:pt idx="2928">
                  <c:v>1.281814148E9</c:v>
                </c:pt>
                <c:pt idx="2929">
                  <c:v>1.284540961E9</c:v>
                </c:pt>
                <c:pt idx="2930">
                  <c:v>1.280247251E9</c:v>
                </c:pt>
                <c:pt idx="2931">
                  <c:v>1.280277619E9</c:v>
                </c:pt>
                <c:pt idx="2932">
                  <c:v>1.281998447E9</c:v>
                </c:pt>
                <c:pt idx="2933">
                  <c:v>1.280756118E9</c:v>
                </c:pt>
                <c:pt idx="2934">
                  <c:v>1.283139792E9</c:v>
                </c:pt>
                <c:pt idx="2935">
                  <c:v>1.282222481E9</c:v>
                </c:pt>
                <c:pt idx="2936">
                  <c:v>1.28050173E9</c:v>
                </c:pt>
                <c:pt idx="2937">
                  <c:v>1.283971462E9</c:v>
                </c:pt>
                <c:pt idx="2938">
                  <c:v>1.279938777E9</c:v>
                </c:pt>
                <c:pt idx="2939">
                  <c:v>1.281299785E9</c:v>
                </c:pt>
                <c:pt idx="2940">
                  <c:v>1.279606933E9</c:v>
                </c:pt>
                <c:pt idx="2941">
                  <c:v>1.282401348E9</c:v>
                </c:pt>
                <c:pt idx="2942">
                  <c:v>1.279021295E9</c:v>
                </c:pt>
                <c:pt idx="2943">
                  <c:v>1.284505512E9</c:v>
                </c:pt>
                <c:pt idx="2944">
                  <c:v>1.281431572E9</c:v>
                </c:pt>
                <c:pt idx="2945">
                  <c:v>1.278120065E9</c:v>
                </c:pt>
                <c:pt idx="2946">
                  <c:v>1.284611059E9</c:v>
                </c:pt>
                <c:pt idx="2947">
                  <c:v>1.27794163E9</c:v>
                </c:pt>
                <c:pt idx="2948">
                  <c:v>1.278688227E9</c:v>
                </c:pt>
                <c:pt idx="2949">
                  <c:v>1.276183416E9</c:v>
                </c:pt>
                <c:pt idx="2950">
                  <c:v>1.283234704E9</c:v>
                </c:pt>
                <c:pt idx="2951">
                  <c:v>1.279681155E9</c:v>
                </c:pt>
                <c:pt idx="2952">
                  <c:v>1.279474405E9</c:v>
                </c:pt>
                <c:pt idx="2953">
                  <c:v>1.280393127E9</c:v>
                </c:pt>
                <c:pt idx="2954">
                  <c:v>1.278694905E9</c:v>
                </c:pt>
                <c:pt idx="2955">
                  <c:v>1.279003662E9</c:v>
                </c:pt>
                <c:pt idx="2956">
                  <c:v>1.279631634E9</c:v>
                </c:pt>
                <c:pt idx="2957">
                  <c:v>1.281664443E9</c:v>
                </c:pt>
                <c:pt idx="2958">
                  <c:v>1.282268675E9</c:v>
                </c:pt>
                <c:pt idx="2959">
                  <c:v>1.282228379E9</c:v>
                </c:pt>
                <c:pt idx="2960">
                  <c:v>1.282788774E9</c:v>
                </c:pt>
                <c:pt idx="2961">
                  <c:v>1.285003194E9</c:v>
                </c:pt>
                <c:pt idx="2962">
                  <c:v>1.281427602E9</c:v>
                </c:pt>
                <c:pt idx="2963">
                  <c:v>1.282459838E9</c:v>
                </c:pt>
                <c:pt idx="2964">
                  <c:v>1.27819511E9</c:v>
                </c:pt>
                <c:pt idx="2965">
                  <c:v>1.278646307E9</c:v>
                </c:pt>
                <c:pt idx="2966">
                  <c:v>1.283574835E9</c:v>
                </c:pt>
                <c:pt idx="2967">
                  <c:v>1.282321128E9</c:v>
                </c:pt>
                <c:pt idx="2968">
                  <c:v>1.282472948E9</c:v>
                </c:pt>
                <c:pt idx="2969">
                  <c:v>1.282922247E9</c:v>
                </c:pt>
                <c:pt idx="2970">
                  <c:v>1.280521605E9</c:v>
                </c:pt>
                <c:pt idx="2971">
                  <c:v>1.281362461E9</c:v>
                </c:pt>
                <c:pt idx="2972">
                  <c:v>1.279333203E9</c:v>
                </c:pt>
                <c:pt idx="2973">
                  <c:v>1.281464986E9</c:v>
                </c:pt>
                <c:pt idx="2974">
                  <c:v>1.280830823E9</c:v>
                </c:pt>
                <c:pt idx="2975">
                  <c:v>1.28400131E9</c:v>
                </c:pt>
                <c:pt idx="2976">
                  <c:v>1.280400767E9</c:v>
                </c:pt>
                <c:pt idx="2977">
                  <c:v>1.281914266E9</c:v>
                </c:pt>
                <c:pt idx="2978">
                  <c:v>1.282490381E9</c:v>
                </c:pt>
                <c:pt idx="2979">
                  <c:v>1.281740086E9</c:v>
                </c:pt>
                <c:pt idx="2980">
                  <c:v>1.283339587E9</c:v>
                </c:pt>
                <c:pt idx="2981">
                  <c:v>1.280657789E9</c:v>
                </c:pt>
                <c:pt idx="2982">
                  <c:v>1.278629125E9</c:v>
                </c:pt>
                <c:pt idx="2983">
                  <c:v>1.284796493E9</c:v>
                </c:pt>
                <c:pt idx="2984">
                  <c:v>1.280309267E9</c:v>
                </c:pt>
                <c:pt idx="2985">
                  <c:v>1.281660879E9</c:v>
                </c:pt>
                <c:pt idx="2986">
                  <c:v>1.279712791E9</c:v>
                </c:pt>
                <c:pt idx="2987">
                  <c:v>1.283212577E9</c:v>
                </c:pt>
                <c:pt idx="2988">
                  <c:v>1.284125522E9</c:v>
                </c:pt>
                <c:pt idx="2989">
                  <c:v>1.280552887E9</c:v>
                </c:pt>
                <c:pt idx="2990">
                  <c:v>1.281836474E9</c:v>
                </c:pt>
                <c:pt idx="2991">
                  <c:v>1.282347076E9</c:v>
                </c:pt>
                <c:pt idx="2992">
                  <c:v>1.277090119E9</c:v>
                </c:pt>
                <c:pt idx="2993">
                  <c:v>1.282858416E9</c:v>
                </c:pt>
                <c:pt idx="2994">
                  <c:v>1.280019242E9</c:v>
                </c:pt>
                <c:pt idx="2995">
                  <c:v>1.28278243E9</c:v>
                </c:pt>
                <c:pt idx="2996">
                  <c:v>1.282077305E9</c:v>
                </c:pt>
                <c:pt idx="2997">
                  <c:v>1.280038768E9</c:v>
                </c:pt>
                <c:pt idx="2998">
                  <c:v>1.278708215E9</c:v>
                </c:pt>
                <c:pt idx="2999">
                  <c:v>1.280844787E9</c:v>
                </c:pt>
                <c:pt idx="3000">
                  <c:v>1.282591418E9</c:v>
                </c:pt>
                <c:pt idx="3001">
                  <c:v>1.279775022E9</c:v>
                </c:pt>
                <c:pt idx="3002">
                  <c:v>1.27910124E9</c:v>
                </c:pt>
                <c:pt idx="3003">
                  <c:v>1.280274829E9</c:v>
                </c:pt>
                <c:pt idx="3004">
                  <c:v>1.281726003E9</c:v>
                </c:pt>
                <c:pt idx="3005">
                  <c:v>1.282665837E9</c:v>
                </c:pt>
                <c:pt idx="3006">
                  <c:v>1.279178831E9</c:v>
                </c:pt>
                <c:pt idx="3007">
                  <c:v>1.277864745E9</c:v>
                </c:pt>
                <c:pt idx="3008">
                  <c:v>1.281516439E9</c:v>
                </c:pt>
                <c:pt idx="3009">
                  <c:v>1.281080187E9</c:v>
                </c:pt>
                <c:pt idx="3010">
                  <c:v>1.28186314E9</c:v>
                </c:pt>
                <c:pt idx="3011">
                  <c:v>1.281326623E9</c:v>
                </c:pt>
                <c:pt idx="3012">
                  <c:v>1.277979349E9</c:v>
                </c:pt>
                <c:pt idx="3013">
                  <c:v>1.282005525E9</c:v>
                </c:pt>
                <c:pt idx="3014">
                  <c:v>1.280320085E9</c:v>
                </c:pt>
                <c:pt idx="3015">
                  <c:v>1.282526698E9</c:v>
                </c:pt>
                <c:pt idx="3016">
                  <c:v>1.280387351E9</c:v>
                </c:pt>
                <c:pt idx="3017">
                  <c:v>1.28107292E9</c:v>
                </c:pt>
                <c:pt idx="3018">
                  <c:v>1.284554381E9</c:v>
                </c:pt>
                <c:pt idx="3019">
                  <c:v>1.281209834E9</c:v>
                </c:pt>
                <c:pt idx="3020">
                  <c:v>1.282750619E9</c:v>
                </c:pt>
                <c:pt idx="3021">
                  <c:v>1.280527837E9</c:v>
                </c:pt>
                <c:pt idx="3022">
                  <c:v>1.282411936E9</c:v>
                </c:pt>
                <c:pt idx="3023">
                  <c:v>1.279759331E9</c:v>
                </c:pt>
                <c:pt idx="3024">
                  <c:v>1.282512336E9</c:v>
                </c:pt>
                <c:pt idx="3025">
                  <c:v>1.282912257E9</c:v>
                </c:pt>
                <c:pt idx="3026">
                  <c:v>1.283160817E9</c:v>
                </c:pt>
                <c:pt idx="3027">
                  <c:v>1.279602087E9</c:v>
                </c:pt>
                <c:pt idx="3028">
                  <c:v>1.278845767E9</c:v>
                </c:pt>
                <c:pt idx="3029">
                  <c:v>1.280919304E9</c:v>
                </c:pt>
                <c:pt idx="3030">
                  <c:v>1.281735724E9</c:v>
                </c:pt>
                <c:pt idx="3031">
                  <c:v>1.281285366E9</c:v>
                </c:pt>
                <c:pt idx="3032">
                  <c:v>1.280528039E9</c:v>
                </c:pt>
                <c:pt idx="3033">
                  <c:v>1.283934176E9</c:v>
                </c:pt>
                <c:pt idx="3034">
                  <c:v>1.281885855E9</c:v>
                </c:pt>
                <c:pt idx="3035">
                  <c:v>1.283059321E9</c:v>
                </c:pt>
                <c:pt idx="3036">
                  <c:v>1.279938754E9</c:v>
                </c:pt>
                <c:pt idx="3037">
                  <c:v>1.277027309E9</c:v>
                </c:pt>
                <c:pt idx="3038">
                  <c:v>1.280594881E9</c:v>
                </c:pt>
                <c:pt idx="3039">
                  <c:v>1.279913844E9</c:v>
                </c:pt>
                <c:pt idx="3040">
                  <c:v>1.281290422E9</c:v>
                </c:pt>
                <c:pt idx="3041">
                  <c:v>1.281387922E9</c:v>
                </c:pt>
                <c:pt idx="3042">
                  <c:v>1.283357648E9</c:v>
                </c:pt>
                <c:pt idx="3043">
                  <c:v>1.282305103E9</c:v>
                </c:pt>
                <c:pt idx="3044">
                  <c:v>1.279417099E9</c:v>
                </c:pt>
                <c:pt idx="3045">
                  <c:v>1.27994737E9</c:v>
                </c:pt>
                <c:pt idx="3046">
                  <c:v>1.280593257E9</c:v>
                </c:pt>
                <c:pt idx="3047">
                  <c:v>1.280833703E9</c:v>
                </c:pt>
                <c:pt idx="3048">
                  <c:v>1.282210322E9</c:v>
                </c:pt>
                <c:pt idx="3049">
                  <c:v>1.280193288E9</c:v>
                </c:pt>
                <c:pt idx="3050">
                  <c:v>1.282938485E9</c:v>
                </c:pt>
                <c:pt idx="3051">
                  <c:v>1.279549458E9</c:v>
                </c:pt>
                <c:pt idx="3052">
                  <c:v>1.281348421E9</c:v>
                </c:pt>
                <c:pt idx="3053">
                  <c:v>1.280970167E9</c:v>
                </c:pt>
                <c:pt idx="3054">
                  <c:v>1.281334787E9</c:v>
                </c:pt>
                <c:pt idx="3055">
                  <c:v>1.28255547E9</c:v>
                </c:pt>
                <c:pt idx="3056">
                  <c:v>1.279054469E9</c:v>
                </c:pt>
                <c:pt idx="3057">
                  <c:v>1.280914272E9</c:v>
                </c:pt>
                <c:pt idx="3058">
                  <c:v>1.27955887E9</c:v>
                </c:pt>
                <c:pt idx="3059">
                  <c:v>1.279835299E9</c:v>
                </c:pt>
                <c:pt idx="3060">
                  <c:v>1.282455563E9</c:v>
                </c:pt>
                <c:pt idx="3061">
                  <c:v>1.280629937E9</c:v>
                </c:pt>
                <c:pt idx="3062">
                  <c:v>1.281201941E9</c:v>
                </c:pt>
                <c:pt idx="3063">
                  <c:v>1.282266363E9</c:v>
                </c:pt>
                <c:pt idx="3064">
                  <c:v>1.281638954E9</c:v>
                </c:pt>
                <c:pt idx="3065">
                  <c:v>1.283692995E9</c:v>
                </c:pt>
                <c:pt idx="3066">
                  <c:v>1.283878322E9</c:v>
                </c:pt>
                <c:pt idx="3067">
                  <c:v>1.280046128E9</c:v>
                </c:pt>
                <c:pt idx="3068">
                  <c:v>1.282427432E9</c:v>
                </c:pt>
                <c:pt idx="3069">
                  <c:v>1.279162295E9</c:v>
                </c:pt>
                <c:pt idx="3070">
                  <c:v>1.285087948E9</c:v>
                </c:pt>
                <c:pt idx="3071">
                  <c:v>1.282818821E9</c:v>
                </c:pt>
                <c:pt idx="3072">
                  <c:v>1.283987143E9</c:v>
                </c:pt>
                <c:pt idx="3073">
                  <c:v>1.279164581E9</c:v>
                </c:pt>
                <c:pt idx="3074">
                  <c:v>1.280252448E9</c:v>
                </c:pt>
                <c:pt idx="3075">
                  <c:v>1.280164393E9</c:v>
                </c:pt>
                <c:pt idx="3076">
                  <c:v>1.277315136E9</c:v>
                </c:pt>
                <c:pt idx="3077">
                  <c:v>1.279105165E9</c:v>
                </c:pt>
                <c:pt idx="3078">
                  <c:v>1.281122296E9</c:v>
                </c:pt>
                <c:pt idx="3079">
                  <c:v>1.28099922E9</c:v>
                </c:pt>
                <c:pt idx="3080">
                  <c:v>1.280844371E9</c:v>
                </c:pt>
                <c:pt idx="3081">
                  <c:v>1.282535126E9</c:v>
                </c:pt>
                <c:pt idx="3082">
                  <c:v>1.280933689E9</c:v>
                </c:pt>
                <c:pt idx="3083">
                  <c:v>1.283833051E9</c:v>
                </c:pt>
                <c:pt idx="3084">
                  <c:v>1.282355555E9</c:v>
                </c:pt>
                <c:pt idx="3085">
                  <c:v>1.28113083E9</c:v>
                </c:pt>
                <c:pt idx="3086">
                  <c:v>1.281107349E9</c:v>
                </c:pt>
                <c:pt idx="3087">
                  <c:v>1.283165809E9</c:v>
                </c:pt>
                <c:pt idx="3088">
                  <c:v>1.280318455E9</c:v>
                </c:pt>
                <c:pt idx="3089">
                  <c:v>1.278483862E9</c:v>
                </c:pt>
                <c:pt idx="3090">
                  <c:v>1.279632115E9</c:v>
                </c:pt>
                <c:pt idx="3091">
                  <c:v>1.280348031E9</c:v>
                </c:pt>
                <c:pt idx="3092">
                  <c:v>1.280993473E9</c:v>
                </c:pt>
                <c:pt idx="3093">
                  <c:v>1.283799318E9</c:v>
                </c:pt>
                <c:pt idx="3094">
                  <c:v>1.281145176E9</c:v>
                </c:pt>
                <c:pt idx="3095">
                  <c:v>1.281166904E9</c:v>
                </c:pt>
                <c:pt idx="3096">
                  <c:v>1.281461119E9</c:v>
                </c:pt>
                <c:pt idx="3097">
                  <c:v>1.280751178E9</c:v>
                </c:pt>
                <c:pt idx="3098">
                  <c:v>1.279955895E9</c:v>
                </c:pt>
                <c:pt idx="3099">
                  <c:v>1.277836802E9</c:v>
                </c:pt>
                <c:pt idx="3100">
                  <c:v>1.281758136E9</c:v>
                </c:pt>
                <c:pt idx="3101">
                  <c:v>1.280461301E9</c:v>
                </c:pt>
                <c:pt idx="3102">
                  <c:v>1.282525062E9</c:v>
                </c:pt>
                <c:pt idx="3103">
                  <c:v>1.280034742E9</c:v>
                </c:pt>
                <c:pt idx="3104">
                  <c:v>1.279376785E9</c:v>
                </c:pt>
                <c:pt idx="3105">
                  <c:v>1.278978602E9</c:v>
                </c:pt>
                <c:pt idx="3106">
                  <c:v>1.279054322E9</c:v>
                </c:pt>
                <c:pt idx="3107">
                  <c:v>1.28126066E9</c:v>
                </c:pt>
                <c:pt idx="3108">
                  <c:v>1.28185218E9</c:v>
                </c:pt>
                <c:pt idx="3109">
                  <c:v>1.283483269E9</c:v>
                </c:pt>
                <c:pt idx="3110">
                  <c:v>1.281761671E9</c:v>
                </c:pt>
                <c:pt idx="3111">
                  <c:v>1.279733478E9</c:v>
                </c:pt>
                <c:pt idx="3112">
                  <c:v>1.281692556E9</c:v>
                </c:pt>
                <c:pt idx="3113">
                  <c:v>1.281465515E9</c:v>
                </c:pt>
                <c:pt idx="3114">
                  <c:v>1.279949816E9</c:v>
                </c:pt>
                <c:pt idx="3115">
                  <c:v>1.279591183E9</c:v>
                </c:pt>
                <c:pt idx="3116">
                  <c:v>1.2811619E9</c:v>
                </c:pt>
                <c:pt idx="3117">
                  <c:v>1.280560166E9</c:v>
                </c:pt>
                <c:pt idx="3118">
                  <c:v>1.278707946E9</c:v>
                </c:pt>
                <c:pt idx="3119">
                  <c:v>1.281184904E9</c:v>
                </c:pt>
                <c:pt idx="3120">
                  <c:v>1.282164803E9</c:v>
                </c:pt>
                <c:pt idx="3121">
                  <c:v>1.281852371E9</c:v>
                </c:pt>
                <c:pt idx="3122">
                  <c:v>1.282709264E9</c:v>
                </c:pt>
                <c:pt idx="3123">
                  <c:v>1.279966863E9</c:v>
                </c:pt>
                <c:pt idx="3124">
                  <c:v>1.280561306E9</c:v>
                </c:pt>
                <c:pt idx="3125">
                  <c:v>1.281157847E9</c:v>
                </c:pt>
                <c:pt idx="3126">
                  <c:v>1.282535248E9</c:v>
                </c:pt>
                <c:pt idx="3127">
                  <c:v>1.28097154E9</c:v>
                </c:pt>
                <c:pt idx="3128">
                  <c:v>1.282806355E9</c:v>
                </c:pt>
                <c:pt idx="3129">
                  <c:v>1.282449069E9</c:v>
                </c:pt>
                <c:pt idx="3130">
                  <c:v>0.0</c:v>
                </c:pt>
                <c:pt idx="3131">
                  <c:v>1.278702899E9</c:v>
                </c:pt>
                <c:pt idx="3132">
                  <c:v>1.283510197E9</c:v>
                </c:pt>
                <c:pt idx="3133">
                  <c:v>1.280601077E9</c:v>
                </c:pt>
                <c:pt idx="3134">
                  <c:v>1.276566071E9</c:v>
                </c:pt>
                <c:pt idx="3135">
                  <c:v>1.281057395E9</c:v>
                </c:pt>
                <c:pt idx="3136">
                  <c:v>1.280835009E9</c:v>
                </c:pt>
                <c:pt idx="3137">
                  <c:v>1.27833326E9</c:v>
                </c:pt>
                <c:pt idx="3138">
                  <c:v>1.282015926E9</c:v>
                </c:pt>
                <c:pt idx="3139">
                  <c:v>1.280636694E9</c:v>
                </c:pt>
                <c:pt idx="3140">
                  <c:v>1.280078881E9</c:v>
                </c:pt>
                <c:pt idx="3141">
                  <c:v>0.0</c:v>
                </c:pt>
                <c:pt idx="3142">
                  <c:v>0.0</c:v>
                </c:pt>
                <c:pt idx="3143">
                  <c:v>0.0</c:v>
                </c:pt>
                <c:pt idx="3144">
                  <c:v>0.0</c:v>
                </c:pt>
                <c:pt idx="3145">
                  <c:v>0.0</c:v>
                </c:pt>
                <c:pt idx="3146">
                  <c:v>0.0</c:v>
                </c:pt>
                <c:pt idx="3147">
                  <c:v>0.0</c:v>
                </c:pt>
                <c:pt idx="3148">
                  <c:v>0.0</c:v>
                </c:pt>
                <c:pt idx="3149">
                  <c:v>0.0</c:v>
                </c:pt>
                <c:pt idx="3150">
                  <c:v>0.0</c:v>
                </c:pt>
                <c:pt idx="3151">
                  <c:v>0.0</c:v>
                </c:pt>
                <c:pt idx="3152">
                  <c:v>0.0</c:v>
                </c:pt>
                <c:pt idx="3153">
                  <c:v>0.0</c:v>
                </c:pt>
                <c:pt idx="3154">
                  <c:v>0.0</c:v>
                </c:pt>
                <c:pt idx="3155">
                  <c:v>0.0</c:v>
                </c:pt>
                <c:pt idx="3156">
                  <c:v>0.0</c:v>
                </c:pt>
                <c:pt idx="3157">
                  <c:v>0.0</c:v>
                </c:pt>
                <c:pt idx="3158">
                  <c:v>0.0</c:v>
                </c:pt>
                <c:pt idx="3159">
                  <c:v>0.0</c:v>
                </c:pt>
                <c:pt idx="3160">
                  <c:v>0.0</c:v>
                </c:pt>
                <c:pt idx="3161">
                  <c:v>1.281285489E9</c:v>
                </c:pt>
                <c:pt idx="3162">
                  <c:v>1.28171763E9</c:v>
                </c:pt>
                <c:pt idx="3163">
                  <c:v>1.279001909E9</c:v>
                </c:pt>
                <c:pt idx="3164">
                  <c:v>1.27856433E9</c:v>
                </c:pt>
                <c:pt idx="3165">
                  <c:v>1.279159765E9</c:v>
                </c:pt>
                <c:pt idx="3166">
                  <c:v>1.282173919E9</c:v>
                </c:pt>
                <c:pt idx="3167">
                  <c:v>1.280309048E9</c:v>
                </c:pt>
                <c:pt idx="3168">
                  <c:v>1.279071935E9</c:v>
                </c:pt>
                <c:pt idx="3169">
                  <c:v>1.279315146E9</c:v>
                </c:pt>
                <c:pt idx="3170">
                  <c:v>1.279803345E9</c:v>
                </c:pt>
                <c:pt idx="3171">
                  <c:v>1.280704993E9</c:v>
                </c:pt>
                <c:pt idx="3172">
                  <c:v>1.27959406E9</c:v>
                </c:pt>
                <c:pt idx="3173">
                  <c:v>1.283238118E9</c:v>
                </c:pt>
                <c:pt idx="3174">
                  <c:v>1.279176254E9</c:v>
                </c:pt>
                <c:pt idx="3175">
                  <c:v>1.280256338E9</c:v>
                </c:pt>
                <c:pt idx="3176">
                  <c:v>1.280979771E9</c:v>
                </c:pt>
                <c:pt idx="3177">
                  <c:v>1.282857021E9</c:v>
                </c:pt>
                <c:pt idx="3178">
                  <c:v>1.282670332E9</c:v>
                </c:pt>
                <c:pt idx="3179">
                  <c:v>1.281304211E9</c:v>
                </c:pt>
                <c:pt idx="3180">
                  <c:v>1.282376281E9</c:v>
                </c:pt>
                <c:pt idx="3181">
                  <c:v>1.280684938E9</c:v>
                </c:pt>
                <c:pt idx="3182">
                  <c:v>1.282791808E9</c:v>
                </c:pt>
                <c:pt idx="3183">
                  <c:v>1.280028709E9</c:v>
                </c:pt>
                <c:pt idx="3184">
                  <c:v>1.276595072E9</c:v>
                </c:pt>
                <c:pt idx="3185">
                  <c:v>1.280765082E9</c:v>
                </c:pt>
                <c:pt idx="3186">
                  <c:v>1.279645595E9</c:v>
                </c:pt>
                <c:pt idx="3187">
                  <c:v>1.279026943E9</c:v>
                </c:pt>
                <c:pt idx="3188">
                  <c:v>1.280488772E9</c:v>
                </c:pt>
                <c:pt idx="3189">
                  <c:v>1.278238296E9</c:v>
                </c:pt>
                <c:pt idx="3190">
                  <c:v>1.278661769E9</c:v>
                </c:pt>
                <c:pt idx="3191">
                  <c:v>1.28044004E9</c:v>
                </c:pt>
                <c:pt idx="3192">
                  <c:v>1.277665277E9</c:v>
                </c:pt>
                <c:pt idx="3193">
                  <c:v>1.277695922E9</c:v>
                </c:pt>
                <c:pt idx="3194">
                  <c:v>1.2799298E9</c:v>
                </c:pt>
                <c:pt idx="3195">
                  <c:v>1.282276689E9</c:v>
                </c:pt>
                <c:pt idx="3196">
                  <c:v>1.279581935E9</c:v>
                </c:pt>
                <c:pt idx="3197">
                  <c:v>1.282609562E9</c:v>
                </c:pt>
                <c:pt idx="3198">
                  <c:v>1.278720936E9</c:v>
                </c:pt>
                <c:pt idx="3199">
                  <c:v>1.280548224E9</c:v>
                </c:pt>
                <c:pt idx="3200">
                  <c:v>1.281301884E9</c:v>
                </c:pt>
                <c:pt idx="3201">
                  <c:v>1.2793816E9</c:v>
                </c:pt>
                <c:pt idx="3202">
                  <c:v>1.281104694E9</c:v>
                </c:pt>
                <c:pt idx="3203">
                  <c:v>1.281578711E9</c:v>
                </c:pt>
                <c:pt idx="3204">
                  <c:v>1.28349093E9</c:v>
                </c:pt>
                <c:pt idx="3205">
                  <c:v>1.279980724E9</c:v>
                </c:pt>
                <c:pt idx="3206">
                  <c:v>1.280937754E9</c:v>
                </c:pt>
                <c:pt idx="3207">
                  <c:v>1.280189378E9</c:v>
                </c:pt>
                <c:pt idx="3208">
                  <c:v>1.28553614E9</c:v>
                </c:pt>
                <c:pt idx="3209">
                  <c:v>1.28227558E9</c:v>
                </c:pt>
                <c:pt idx="3210">
                  <c:v>1.280441663E9</c:v>
                </c:pt>
                <c:pt idx="3211">
                  <c:v>1.281348675E9</c:v>
                </c:pt>
                <c:pt idx="3212">
                  <c:v>1.279107047E9</c:v>
                </c:pt>
                <c:pt idx="3213">
                  <c:v>1.280889558E9</c:v>
                </c:pt>
                <c:pt idx="3214">
                  <c:v>1.281114875E9</c:v>
                </c:pt>
                <c:pt idx="3215">
                  <c:v>1.280519799E9</c:v>
                </c:pt>
                <c:pt idx="3216">
                  <c:v>1.282825666E9</c:v>
                </c:pt>
                <c:pt idx="3217">
                  <c:v>1.284242112E9</c:v>
                </c:pt>
                <c:pt idx="3218">
                  <c:v>1.282014861E9</c:v>
                </c:pt>
                <c:pt idx="3219">
                  <c:v>1.278898044E9</c:v>
                </c:pt>
                <c:pt idx="3220">
                  <c:v>1.281054039E9</c:v>
                </c:pt>
                <c:pt idx="3221">
                  <c:v>1.280762955E9</c:v>
                </c:pt>
                <c:pt idx="3222">
                  <c:v>1.280509284E9</c:v>
                </c:pt>
                <c:pt idx="3223">
                  <c:v>1.280884259E9</c:v>
                </c:pt>
                <c:pt idx="3224">
                  <c:v>1.279807071E9</c:v>
                </c:pt>
                <c:pt idx="3225">
                  <c:v>1.279170359E9</c:v>
                </c:pt>
                <c:pt idx="3226">
                  <c:v>1.280941959E9</c:v>
                </c:pt>
                <c:pt idx="3227">
                  <c:v>1.279451281E9</c:v>
                </c:pt>
                <c:pt idx="3228">
                  <c:v>1.279624135E9</c:v>
                </c:pt>
                <c:pt idx="3229">
                  <c:v>1.278363508E9</c:v>
                </c:pt>
                <c:pt idx="3230">
                  <c:v>1.282533021E9</c:v>
                </c:pt>
                <c:pt idx="3231">
                  <c:v>1.283419043E9</c:v>
                </c:pt>
                <c:pt idx="3232">
                  <c:v>1.281769947E9</c:v>
                </c:pt>
                <c:pt idx="3233">
                  <c:v>1.281417703E9</c:v>
                </c:pt>
                <c:pt idx="3234">
                  <c:v>1.283829454E9</c:v>
                </c:pt>
                <c:pt idx="3235">
                  <c:v>1.286130788E9</c:v>
                </c:pt>
                <c:pt idx="3236">
                  <c:v>1.283896947E9</c:v>
                </c:pt>
                <c:pt idx="3237">
                  <c:v>1.282962716E9</c:v>
                </c:pt>
                <c:pt idx="3238">
                  <c:v>1.283705387E9</c:v>
                </c:pt>
                <c:pt idx="3239">
                  <c:v>1.284069799E9</c:v>
                </c:pt>
                <c:pt idx="3240">
                  <c:v>1.285449721E9</c:v>
                </c:pt>
                <c:pt idx="3241">
                  <c:v>1.287141403E9</c:v>
                </c:pt>
                <c:pt idx="3242">
                  <c:v>1.287052468E9</c:v>
                </c:pt>
                <c:pt idx="3243">
                  <c:v>1.287259644E9</c:v>
                </c:pt>
                <c:pt idx="3244">
                  <c:v>1.288629381E9</c:v>
                </c:pt>
                <c:pt idx="3245">
                  <c:v>1.28880418E9</c:v>
                </c:pt>
                <c:pt idx="3246">
                  <c:v>1.284423167E9</c:v>
                </c:pt>
                <c:pt idx="3247">
                  <c:v>1.286549917E9</c:v>
                </c:pt>
                <c:pt idx="3248">
                  <c:v>1.28698113E9</c:v>
                </c:pt>
                <c:pt idx="3249">
                  <c:v>1.292071713E9</c:v>
                </c:pt>
                <c:pt idx="3250">
                  <c:v>1.291357344E9</c:v>
                </c:pt>
                <c:pt idx="3251">
                  <c:v>1.288394318E9</c:v>
                </c:pt>
                <c:pt idx="3252">
                  <c:v>1.288781228E9</c:v>
                </c:pt>
                <c:pt idx="3253">
                  <c:v>1.288725773E9</c:v>
                </c:pt>
                <c:pt idx="3254">
                  <c:v>1.289706745E9</c:v>
                </c:pt>
                <c:pt idx="3255">
                  <c:v>1.288202695E9</c:v>
                </c:pt>
                <c:pt idx="3256">
                  <c:v>1.287456125E9</c:v>
                </c:pt>
                <c:pt idx="3257">
                  <c:v>1.287307818E9</c:v>
                </c:pt>
                <c:pt idx="3258">
                  <c:v>1.284432062E9</c:v>
                </c:pt>
                <c:pt idx="3259">
                  <c:v>1.286723094E9</c:v>
                </c:pt>
                <c:pt idx="3260">
                  <c:v>1.286763463E9</c:v>
                </c:pt>
                <c:pt idx="3261">
                  <c:v>1.289478329E9</c:v>
                </c:pt>
                <c:pt idx="3262">
                  <c:v>1.285079358E9</c:v>
                </c:pt>
                <c:pt idx="3263">
                  <c:v>1.284435968E9</c:v>
                </c:pt>
                <c:pt idx="3264">
                  <c:v>1.280662238E9</c:v>
                </c:pt>
                <c:pt idx="3265">
                  <c:v>1.281238332E9</c:v>
                </c:pt>
                <c:pt idx="3266">
                  <c:v>1.279226582E9</c:v>
                </c:pt>
                <c:pt idx="3267">
                  <c:v>1.283562358E9</c:v>
                </c:pt>
                <c:pt idx="3268">
                  <c:v>1.280587319E9</c:v>
                </c:pt>
                <c:pt idx="3269">
                  <c:v>1.282451069E9</c:v>
                </c:pt>
                <c:pt idx="3270">
                  <c:v>1.281044275E9</c:v>
                </c:pt>
                <c:pt idx="3271">
                  <c:v>1.283075663E9</c:v>
                </c:pt>
                <c:pt idx="3272">
                  <c:v>1.285154466E9</c:v>
                </c:pt>
                <c:pt idx="3273">
                  <c:v>1.284317219E9</c:v>
                </c:pt>
                <c:pt idx="3274">
                  <c:v>1.287354431E9</c:v>
                </c:pt>
                <c:pt idx="3275">
                  <c:v>1.29326533E9</c:v>
                </c:pt>
                <c:pt idx="3276">
                  <c:v>1.295642523E9</c:v>
                </c:pt>
                <c:pt idx="3277">
                  <c:v>1.297052972E9</c:v>
                </c:pt>
                <c:pt idx="3278">
                  <c:v>1.301864141E9</c:v>
                </c:pt>
                <c:pt idx="3279">
                  <c:v>1.306820644E9</c:v>
                </c:pt>
                <c:pt idx="3280">
                  <c:v>1.309198431E9</c:v>
                </c:pt>
                <c:pt idx="3281">
                  <c:v>1.31417186E9</c:v>
                </c:pt>
                <c:pt idx="3282">
                  <c:v>1.319435399E9</c:v>
                </c:pt>
                <c:pt idx="3283">
                  <c:v>1.319753883E9</c:v>
                </c:pt>
                <c:pt idx="3284">
                  <c:v>1.327539491E9</c:v>
                </c:pt>
                <c:pt idx="3285">
                  <c:v>1.332859004E9</c:v>
                </c:pt>
                <c:pt idx="3286">
                  <c:v>1.339426981E9</c:v>
                </c:pt>
                <c:pt idx="3287">
                  <c:v>1.339144414E9</c:v>
                </c:pt>
                <c:pt idx="3288">
                  <c:v>1.350269858E9</c:v>
                </c:pt>
                <c:pt idx="3289">
                  <c:v>1.351615708E9</c:v>
                </c:pt>
                <c:pt idx="3290">
                  <c:v>1.361062347E9</c:v>
                </c:pt>
                <c:pt idx="3291">
                  <c:v>1.364981265E9</c:v>
                </c:pt>
                <c:pt idx="3292">
                  <c:v>1.3701116E9</c:v>
                </c:pt>
                <c:pt idx="3293">
                  <c:v>1.379819163E9</c:v>
                </c:pt>
                <c:pt idx="3294">
                  <c:v>1.382893636E9</c:v>
                </c:pt>
                <c:pt idx="3295">
                  <c:v>1.383159655E9</c:v>
                </c:pt>
                <c:pt idx="3296">
                  <c:v>1.390976478E9</c:v>
                </c:pt>
                <c:pt idx="3297">
                  <c:v>1.396903409E9</c:v>
                </c:pt>
                <c:pt idx="3298">
                  <c:v>1.402705554E9</c:v>
                </c:pt>
                <c:pt idx="3299">
                  <c:v>1.40764453E9</c:v>
                </c:pt>
                <c:pt idx="3300">
                  <c:v>1.410445342E9</c:v>
                </c:pt>
                <c:pt idx="3301">
                  <c:v>1.41660011E9</c:v>
                </c:pt>
                <c:pt idx="3302">
                  <c:v>1.419614557E9</c:v>
                </c:pt>
                <c:pt idx="3303">
                  <c:v>1.427698411E9</c:v>
                </c:pt>
                <c:pt idx="3304">
                  <c:v>1.434441978E9</c:v>
                </c:pt>
                <c:pt idx="3305">
                  <c:v>1.439417416E9</c:v>
                </c:pt>
                <c:pt idx="3306">
                  <c:v>1.43601005E9</c:v>
                </c:pt>
                <c:pt idx="3307">
                  <c:v>1.449739808E9</c:v>
                </c:pt>
                <c:pt idx="3308">
                  <c:v>1.448369779E9</c:v>
                </c:pt>
                <c:pt idx="3309">
                  <c:v>1.460175628E9</c:v>
                </c:pt>
                <c:pt idx="3310">
                  <c:v>1.461202956E9</c:v>
                </c:pt>
                <c:pt idx="3311">
                  <c:v>1.46821842E9</c:v>
                </c:pt>
                <c:pt idx="3312">
                  <c:v>1.461632486E9</c:v>
                </c:pt>
                <c:pt idx="3313">
                  <c:v>1.47053847E9</c:v>
                </c:pt>
                <c:pt idx="3314">
                  <c:v>1.471274003E9</c:v>
                </c:pt>
                <c:pt idx="3315">
                  <c:v>1.479203644E9</c:v>
                </c:pt>
                <c:pt idx="3316">
                  <c:v>1.476627887E9</c:v>
                </c:pt>
                <c:pt idx="3317">
                  <c:v>1.479301238E9</c:v>
                </c:pt>
                <c:pt idx="3318">
                  <c:v>1.479217524E9</c:v>
                </c:pt>
                <c:pt idx="3319">
                  <c:v>1.483883305E9</c:v>
                </c:pt>
                <c:pt idx="3320">
                  <c:v>1.491761929E9</c:v>
                </c:pt>
                <c:pt idx="3321">
                  <c:v>1.493639813E9</c:v>
                </c:pt>
                <c:pt idx="3322">
                  <c:v>1.495812898E9</c:v>
                </c:pt>
                <c:pt idx="3323">
                  <c:v>1.496683731E9</c:v>
                </c:pt>
                <c:pt idx="3324">
                  <c:v>1.495950697E9</c:v>
                </c:pt>
                <c:pt idx="3325">
                  <c:v>1.496393511E9</c:v>
                </c:pt>
                <c:pt idx="3326">
                  <c:v>1.496953962E9</c:v>
                </c:pt>
                <c:pt idx="3327">
                  <c:v>1.497124646E9</c:v>
                </c:pt>
                <c:pt idx="3328">
                  <c:v>1.5077359E9</c:v>
                </c:pt>
                <c:pt idx="3329">
                  <c:v>1.510152891E9</c:v>
                </c:pt>
                <c:pt idx="3330">
                  <c:v>1.518298422E9</c:v>
                </c:pt>
                <c:pt idx="3331">
                  <c:v>1.513184146E9</c:v>
                </c:pt>
                <c:pt idx="3332">
                  <c:v>1.51202022E9</c:v>
                </c:pt>
                <c:pt idx="3333">
                  <c:v>1.511426865E9</c:v>
                </c:pt>
                <c:pt idx="3334">
                  <c:v>1.527423138E9</c:v>
                </c:pt>
                <c:pt idx="3335">
                  <c:v>1.523577459E9</c:v>
                </c:pt>
                <c:pt idx="3336">
                  <c:v>1.527884985E9</c:v>
                </c:pt>
                <c:pt idx="3337">
                  <c:v>1.520619223E9</c:v>
                </c:pt>
                <c:pt idx="3338">
                  <c:v>1.524824777E9</c:v>
                </c:pt>
                <c:pt idx="3339">
                  <c:v>1.527322497E9</c:v>
                </c:pt>
                <c:pt idx="3340">
                  <c:v>1.53805671E9</c:v>
                </c:pt>
                <c:pt idx="3341">
                  <c:v>1.528172587E9</c:v>
                </c:pt>
                <c:pt idx="3342">
                  <c:v>1.533544505E9</c:v>
                </c:pt>
                <c:pt idx="3343">
                  <c:v>1.527031587E9</c:v>
                </c:pt>
                <c:pt idx="3344">
                  <c:v>1.537153349E9</c:v>
                </c:pt>
                <c:pt idx="3345">
                  <c:v>1.539494188E9</c:v>
                </c:pt>
                <c:pt idx="3346">
                  <c:v>1.541780282E9</c:v>
                </c:pt>
                <c:pt idx="3347">
                  <c:v>1.541770921E9</c:v>
                </c:pt>
                <c:pt idx="3348">
                  <c:v>1.538467421E9</c:v>
                </c:pt>
                <c:pt idx="3349">
                  <c:v>1.541847345E9</c:v>
                </c:pt>
                <c:pt idx="3350">
                  <c:v>1.544420576E9</c:v>
                </c:pt>
                <c:pt idx="3351">
                  <c:v>1.539844865E9</c:v>
                </c:pt>
                <c:pt idx="3352">
                  <c:v>1.534889156E9</c:v>
                </c:pt>
                <c:pt idx="3353">
                  <c:v>1.536319551E9</c:v>
                </c:pt>
                <c:pt idx="3354">
                  <c:v>1.533682852E9</c:v>
                </c:pt>
                <c:pt idx="3355">
                  <c:v>1.541854023E9</c:v>
                </c:pt>
                <c:pt idx="3356">
                  <c:v>1.540833256E9</c:v>
                </c:pt>
                <c:pt idx="3357">
                  <c:v>1.550837962E9</c:v>
                </c:pt>
                <c:pt idx="3358">
                  <c:v>1.538475812E9</c:v>
                </c:pt>
                <c:pt idx="3359">
                  <c:v>1.547104028E9</c:v>
                </c:pt>
                <c:pt idx="3360">
                  <c:v>1.541924049E9</c:v>
                </c:pt>
                <c:pt idx="3361">
                  <c:v>1.548656606E9</c:v>
                </c:pt>
                <c:pt idx="3362">
                  <c:v>1.543288792E9</c:v>
                </c:pt>
                <c:pt idx="3363">
                  <c:v>1.554288279E9</c:v>
                </c:pt>
                <c:pt idx="3364">
                  <c:v>1.549139015E9</c:v>
                </c:pt>
                <c:pt idx="3365">
                  <c:v>1.551857594E9</c:v>
                </c:pt>
                <c:pt idx="3366">
                  <c:v>1.553442226E9</c:v>
                </c:pt>
                <c:pt idx="3367">
                  <c:v>1.558576164E9</c:v>
                </c:pt>
                <c:pt idx="3368">
                  <c:v>1.550581094E9</c:v>
                </c:pt>
                <c:pt idx="3369">
                  <c:v>1.556633385E9</c:v>
                </c:pt>
                <c:pt idx="3370">
                  <c:v>1.553178846E9</c:v>
                </c:pt>
                <c:pt idx="3371">
                  <c:v>1.559366106E9</c:v>
                </c:pt>
                <c:pt idx="3372">
                  <c:v>1.563159499E9</c:v>
                </c:pt>
                <c:pt idx="3373">
                  <c:v>1.564059006E9</c:v>
                </c:pt>
                <c:pt idx="3374">
                  <c:v>1.561956182E9</c:v>
                </c:pt>
                <c:pt idx="3375">
                  <c:v>1.560487297E9</c:v>
                </c:pt>
                <c:pt idx="3376">
                  <c:v>1.562316975E9</c:v>
                </c:pt>
                <c:pt idx="3377">
                  <c:v>1.564865337E9</c:v>
                </c:pt>
                <c:pt idx="3378">
                  <c:v>1.563806463E9</c:v>
                </c:pt>
                <c:pt idx="3379">
                  <c:v>1.556651692E9</c:v>
                </c:pt>
                <c:pt idx="3380">
                  <c:v>1.564066721E9</c:v>
                </c:pt>
                <c:pt idx="3381">
                  <c:v>1.557281398E9</c:v>
                </c:pt>
                <c:pt idx="3382">
                  <c:v>1.566981095E9</c:v>
                </c:pt>
                <c:pt idx="3383">
                  <c:v>1.565736306E9</c:v>
                </c:pt>
                <c:pt idx="3384">
                  <c:v>1.568520232E9</c:v>
                </c:pt>
                <c:pt idx="3385">
                  <c:v>1.562569118E9</c:v>
                </c:pt>
                <c:pt idx="3386">
                  <c:v>1.569752388E9</c:v>
                </c:pt>
                <c:pt idx="3387">
                  <c:v>1.570862902E9</c:v>
                </c:pt>
                <c:pt idx="3388">
                  <c:v>1.572528801E9</c:v>
                </c:pt>
                <c:pt idx="3389">
                  <c:v>1.5669531E9</c:v>
                </c:pt>
                <c:pt idx="3390">
                  <c:v>1.568546706E9</c:v>
                </c:pt>
                <c:pt idx="3391">
                  <c:v>1.563613153E9</c:v>
                </c:pt>
                <c:pt idx="3392">
                  <c:v>1.575184939E9</c:v>
                </c:pt>
                <c:pt idx="3393">
                  <c:v>1.569661281E9</c:v>
                </c:pt>
                <c:pt idx="3394">
                  <c:v>1.570176726E9</c:v>
                </c:pt>
                <c:pt idx="3395">
                  <c:v>1.56706441E9</c:v>
                </c:pt>
                <c:pt idx="3396">
                  <c:v>1.566642237E9</c:v>
                </c:pt>
                <c:pt idx="3397">
                  <c:v>1.573333218E9</c:v>
                </c:pt>
                <c:pt idx="3398">
                  <c:v>1.572666312E9</c:v>
                </c:pt>
                <c:pt idx="3399">
                  <c:v>1.571806777E9</c:v>
                </c:pt>
                <c:pt idx="3400">
                  <c:v>1.569952618E9</c:v>
                </c:pt>
                <c:pt idx="3401">
                  <c:v>1.574185772E9</c:v>
                </c:pt>
                <c:pt idx="3402">
                  <c:v>1.573646161E9</c:v>
                </c:pt>
                <c:pt idx="3403">
                  <c:v>1.57556495E9</c:v>
                </c:pt>
                <c:pt idx="3404">
                  <c:v>1.574224846E9</c:v>
                </c:pt>
                <c:pt idx="3405">
                  <c:v>1.579836717E9</c:v>
                </c:pt>
                <c:pt idx="3406">
                  <c:v>1.569680402E9</c:v>
                </c:pt>
                <c:pt idx="3407">
                  <c:v>1.580295788E9</c:v>
                </c:pt>
                <c:pt idx="3408">
                  <c:v>1.580276117E9</c:v>
                </c:pt>
                <c:pt idx="3409">
                  <c:v>1.584888557E9</c:v>
                </c:pt>
                <c:pt idx="3410">
                  <c:v>1.574242946E9</c:v>
                </c:pt>
                <c:pt idx="3411">
                  <c:v>1.579442317E9</c:v>
                </c:pt>
                <c:pt idx="3412">
                  <c:v>1.575950457E9</c:v>
                </c:pt>
                <c:pt idx="3413">
                  <c:v>1.585034347E9</c:v>
                </c:pt>
                <c:pt idx="3414">
                  <c:v>1.581829553E9</c:v>
                </c:pt>
                <c:pt idx="3415">
                  <c:v>1.581621153E9</c:v>
                </c:pt>
                <c:pt idx="3416">
                  <c:v>1.578662915E9</c:v>
                </c:pt>
                <c:pt idx="3417">
                  <c:v>1.584350601E9</c:v>
                </c:pt>
                <c:pt idx="3418">
                  <c:v>1.583102679E9</c:v>
                </c:pt>
                <c:pt idx="3419">
                  <c:v>1.588313625E9</c:v>
                </c:pt>
                <c:pt idx="3420">
                  <c:v>1.581806621E9</c:v>
                </c:pt>
                <c:pt idx="3421">
                  <c:v>1.580435791E9</c:v>
                </c:pt>
                <c:pt idx="3422">
                  <c:v>1.581769504E9</c:v>
                </c:pt>
                <c:pt idx="3423">
                  <c:v>1.586859819E9</c:v>
                </c:pt>
                <c:pt idx="3424">
                  <c:v>1.581325193E9</c:v>
                </c:pt>
                <c:pt idx="3425">
                  <c:v>1.580052593E9</c:v>
                </c:pt>
                <c:pt idx="3426">
                  <c:v>1.581776112E9</c:v>
                </c:pt>
                <c:pt idx="3427">
                  <c:v>1.578765911E9</c:v>
                </c:pt>
                <c:pt idx="3428">
                  <c:v>1.586091508E9</c:v>
                </c:pt>
                <c:pt idx="3429">
                  <c:v>1.577220054E9</c:v>
                </c:pt>
                <c:pt idx="3430">
                  <c:v>1.580584418E9</c:v>
                </c:pt>
                <c:pt idx="3431">
                  <c:v>1.567855019E9</c:v>
                </c:pt>
                <c:pt idx="3432">
                  <c:v>1.574989388E9</c:v>
                </c:pt>
                <c:pt idx="3433">
                  <c:v>1.57770922E9</c:v>
                </c:pt>
                <c:pt idx="3434">
                  <c:v>1.582050641E9</c:v>
                </c:pt>
                <c:pt idx="3435">
                  <c:v>1.57314028E9</c:v>
                </c:pt>
                <c:pt idx="3436">
                  <c:v>1.581957848E9</c:v>
                </c:pt>
                <c:pt idx="3437">
                  <c:v>1.572291581E9</c:v>
                </c:pt>
                <c:pt idx="3438">
                  <c:v>1.584601938E9</c:v>
                </c:pt>
                <c:pt idx="3439">
                  <c:v>1.584220325E9</c:v>
                </c:pt>
                <c:pt idx="3440">
                  <c:v>1.586992421E9</c:v>
                </c:pt>
                <c:pt idx="3441">
                  <c:v>1.581021903E9</c:v>
                </c:pt>
                <c:pt idx="3442">
                  <c:v>1.578666958E9</c:v>
                </c:pt>
                <c:pt idx="3443">
                  <c:v>1.578936106E9</c:v>
                </c:pt>
                <c:pt idx="3444">
                  <c:v>1.582884833E9</c:v>
                </c:pt>
                <c:pt idx="3445">
                  <c:v>1.584718322E9</c:v>
                </c:pt>
                <c:pt idx="3446">
                  <c:v>1.578650895E9</c:v>
                </c:pt>
                <c:pt idx="3447">
                  <c:v>1.582527827E9</c:v>
                </c:pt>
                <c:pt idx="3448">
                  <c:v>1.577833853E9</c:v>
                </c:pt>
                <c:pt idx="3449">
                  <c:v>1.578754536E9</c:v>
                </c:pt>
                <c:pt idx="3450">
                  <c:v>1.576638806E9</c:v>
                </c:pt>
                <c:pt idx="3451">
                  <c:v>1.577814255E9</c:v>
                </c:pt>
                <c:pt idx="3452">
                  <c:v>1.567307711E9</c:v>
                </c:pt>
                <c:pt idx="3453">
                  <c:v>1.574912159E9</c:v>
                </c:pt>
                <c:pt idx="3454">
                  <c:v>1.568543987E9</c:v>
                </c:pt>
                <c:pt idx="3455">
                  <c:v>1.574137806E9</c:v>
                </c:pt>
                <c:pt idx="3456">
                  <c:v>1.566462099E9</c:v>
                </c:pt>
                <c:pt idx="3457">
                  <c:v>1.575378362E9</c:v>
                </c:pt>
                <c:pt idx="3458">
                  <c:v>1.569921732E9</c:v>
                </c:pt>
                <c:pt idx="3459">
                  <c:v>1.575954688E9</c:v>
                </c:pt>
                <c:pt idx="3460">
                  <c:v>1.573104707E9</c:v>
                </c:pt>
                <c:pt idx="3461">
                  <c:v>1.577256815E9</c:v>
                </c:pt>
                <c:pt idx="3462">
                  <c:v>1.572844478E9</c:v>
                </c:pt>
                <c:pt idx="3463">
                  <c:v>1.576040711E9</c:v>
                </c:pt>
                <c:pt idx="3464">
                  <c:v>1.573184933E9</c:v>
                </c:pt>
                <c:pt idx="3465">
                  <c:v>1.583923001E9</c:v>
                </c:pt>
                <c:pt idx="3466">
                  <c:v>1.577321199E9</c:v>
                </c:pt>
                <c:pt idx="3467">
                  <c:v>1.575508639E9</c:v>
                </c:pt>
                <c:pt idx="3468">
                  <c:v>1.575332265E9</c:v>
                </c:pt>
                <c:pt idx="3469">
                  <c:v>1.581322637E9</c:v>
                </c:pt>
                <c:pt idx="3470">
                  <c:v>1.578569515E9</c:v>
                </c:pt>
                <c:pt idx="3471">
                  <c:v>1.575258867E9</c:v>
                </c:pt>
                <c:pt idx="3472">
                  <c:v>1.578799853E9</c:v>
                </c:pt>
                <c:pt idx="3473">
                  <c:v>1.56770523E9</c:v>
                </c:pt>
                <c:pt idx="3474">
                  <c:v>1.576588188E9</c:v>
                </c:pt>
                <c:pt idx="3475">
                  <c:v>1.575460687E9</c:v>
                </c:pt>
                <c:pt idx="3476">
                  <c:v>1.581884656E9</c:v>
                </c:pt>
                <c:pt idx="3477">
                  <c:v>1.573275216E9</c:v>
                </c:pt>
                <c:pt idx="3478">
                  <c:v>1.580485856E9</c:v>
                </c:pt>
                <c:pt idx="3479">
                  <c:v>1.563740363E9</c:v>
                </c:pt>
                <c:pt idx="3480">
                  <c:v>1.577623049E9</c:v>
                </c:pt>
                <c:pt idx="3481">
                  <c:v>1.576027832E9</c:v>
                </c:pt>
                <c:pt idx="3482">
                  <c:v>1.583045024E9</c:v>
                </c:pt>
                <c:pt idx="3483">
                  <c:v>1.575883131E9</c:v>
                </c:pt>
                <c:pt idx="3484">
                  <c:v>1.578773582E9</c:v>
                </c:pt>
                <c:pt idx="3485">
                  <c:v>1.574893211E9</c:v>
                </c:pt>
                <c:pt idx="3486">
                  <c:v>1.584029685E9</c:v>
                </c:pt>
                <c:pt idx="3487">
                  <c:v>1.582419947E9</c:v>
                </c:pt>
                <c:pt idx="3488">
                  <c:v>1.581645683E9</c:v>
                </c:pt>
                <c:pt idx="3489">
                  <c:v>1.574845163E9</c:v>
                </c:pt>
                <c:pt idx="3490">
                  <c:v>1.577293592E9</c:v>
                </c:pt>
                <c:pt idx="3491">
                  <c:v>1.580204956E9</c:v>
                </c:pt>
                <c:pt idx="3492">
                  <c:v>1.578015184E9</c:v>
                </c:pt>
                <c:pt idx="3493">
                  <c:v>1.580110659E9</c:v>
                </c:pt>
                <c:pt idx="3494">
                  <c:v>1.574902131E9</c:v>
                </c:pt>
                <c:pt idx="3495">
                  <c:v>1.575319197E9</c:v>
                </c:pt>
                <c:pt idx="3496">
                  <c:v>1.569694518E9</c:v>
                </c:pt>
                <c:pt idx="3497">
                  <c:v>1.577246303E9</c:v>
                </c:pt>
                <c:pt idx="3498">
                  <c:v>1.576728841E9</c:v>
                </c:pt>
                <c:pt idx="3499">
                  <c:v>1.579143746E9</c:v>
                </c:pt>
                <c:pt idx="3500">
                  <c:v>1.569180328E9</c:v>
                </c:pt>
                <c:pt idx="3501">
                  <c:v>1.579797692E9</c:v>
                </c:pt>
                <c:pt idx="3502">
                  <c:v>1.574811744E9</c:v>
                </c:pt>
                <c:pt idx="3503">
                  <c:v>1.579546219E9</c:v>
                </c:pt>
                <c:pt idx="3504">
                  <c:v>1.572213502E9</c:v>
                </c:pt>
                <c:pt idx="3505">
                  <c:v>1.574743987E9</c:v>
                </c:pt>
                <c:pt idx="3506">
                  <c:v>1.565321884E9</c:v>
                </c:pt>
                <c:pt idx="3507">
                  <c:v>1.573984566E9</c:v>
                </c:pt>
                <c:pt idx="3508">
                  <c:v>1.569052649E9</c:v>
                </c:pt>
                <c:pt idx="3509">
                  <c:v>1.571141689E9</c:v>
                </c:pt>
                <c:pt idx="3510">
                  <c:v>1.573628787E9</c:v>
                </c:pt>
                <c:pt idx="3511">
                  <c:v>1.576716671E9</c:v>
                </c:pt>
                <c:pt idx="3512">
                  <c:v>1.573765582E9</c:v>
                </c:pt>
                <c:pt idx="3513">
                  <c:v>1.574524105E9</c:v>
                </c:pt>
                <c:pt idx="3514">
                  <c:v>1.576481676E9</c:v>
                </c:pt>
                <c:pt idx="3515">
                  <c:v>1.566693877E9</c:v>
                </c:pt>
                <c:pt idx="3516">
                  <c:v>1.575170672E9</c:v>
                </c:pt>
                <c:pt idx="3517">
                  <c:v>1.576539521E9</c:v>
                </c:pt>
                <c:pt idx="3518">
                  <c:v>1.578159351E9</c:v>
                </c:pt>
                <c:pt idx="3519">
                  <c:v>1.572493342E9</c:v>
                </c:pt>
                <c:pt idx="3520">
                  <c:v>1.583102758E9</c:v>
                </c:pt>
                <c:pt idx="3521">
                  <c:v>1.569197041E9</c:v>
                </c:pt>
                <c:pt idx="3522">
                  <c:v>1.578724919E9</c:v>
                </c:pt>
                <c:pt idx="3523">
                  <c:v>1.574203093E9</c:v>
                </c:pt>
                <c:pt idx="3524">
                  <c:v>1.583083437E9</c:v>
                </c:pt>
                <c:pt idx="3525">
                  <c:v>1.571169243E9</c:v>
                </c:pt>
                <c:pt idx="3526">
                  <c:v>1.568867764E9</c:v>
                </c:pt>
                <c:pt idx="3527">
                  <c:v>1.567591688E9</c:v>
                </c:pt>
                <c:pt idx="3528">
                  <c:v>1.571997302E9</c:v>
                </c:pt>
                <c:pt idx="3529">
                  <c:v>1.57006702E9</c:v>
                </c:pt>
                <c:pt idx="3530">
                  <c:v>1.573383536E9</c:v>
                </c:pt>
                <c:pt idx="3531">
                  <c:v>1.567566926E9</c:v>
                </c:pt>
                <c:pt idx="3532">
                  <c:v>1.564608143E9</c:v>
                </c:pt>
                <c:pt idx="3533">
                  <c:v>1.56216864E9</c:v>
                </c:pt>
                <c:pt idx="3534">
                  <c:v>1.561900864E9</c:v>
                </c:pt>
                <c:pt idx="3535">
                  <c:v>1.565343921E9</c:v>
                </c:pt>
                <c:pt idx="3536">
                  <c:v>1.562155883E9</c:v>
                </c:pt>
                <c:pt idx="3537">
                  <c:v>1.555893415E9</c:v>
                </c:pt>
                <c:pt idx="3538">
                  <c:v>1.556134585E9</c:v>
                </c:pt>
                <c:pt idx="3539">
                  <c:v>1.568202991E9</c:v>
                </c:pt>
                <c:pt idx="3540">
                  <c:v>1.558982805E9</c:v>
                </c:pt>
                <c:pt idx="3541">
                  <c:v>1.571239409E9</c:v>
                </c:pt>
                <c:pt idx="3542">
                  <c:v>1.557847171E9</c:v>
                </c:pt>
                <c:pt idx="3543">
                  <c:v>1.567343677E9</c:v>
                </c:pt>
                <c:pt idx="3544">
                  <c:v>1.559632344E9</c:v>
                </c:pt>
                <c:pt idx="3545">
                  <c:v>1.57376206E9</c:v>
                </c:pt>
                <c:pt idx="3546">
                  <c:v>1.565223078E9</c:v>
                </c:pt>
                <c:pt idx="3547">
                  <c:v>1.56614174E9</c:v>
                </c:pt>
                <c:pt idx="3548">
                  <c:v>1.559822509E9</c:v>
                </c:pt>
                <c:pt idx="3549">
                  <c:v>1.561709709E9</c:v>
                </c:pt>
                <c:pt idx="3550">
                  <c:v>1.557032912E9</c:v>
                </c:pt>
                <c:pt idx="3551">
                  <c:v>1.552763774E9</c:v>
                </c:pt>
                <c:pt idx="3552">
                  <c:v>1.558242442E9</c:v>
                </c:pt>
                <c:pt idx="3553">
                  <c:v>1.556712209E9</c:v>
                </c:pt>
                <c:pt idx="3554">
                  <c:v>0.0</c:v>
                </c:pt>
                <c:pt idx="3555">
                  <c:v>0.0</c:v>
                </c:pt>
                <c:pt idx="3556">
                  <c:v>0.0</c:v>
                </c:pt>
                <c:pt idx="3557">
                  <c:v>0.0</c:v>
                </c:pt>
                <c:pt idx="3558">
                  <c:v>0.0</c:v>
                </c:pt>
                <c:pt idx="3559">
                  <c:v>0.0</c:v>
                </c:pt>
                <c:pt idx="3560">
                  <c:v>1.5793137845E10</c:v>
                </c:pt>
                <c:pt idx="3561">
                  <c:v>1.582153147E9</c:v>
                </c:pt>
                <c:pt idx="3562">
                  <c:v>1.580938701E9</c:v>
                </c:pt>
                <c:pt idx="3563">
                  <c:v>1.578893284E9</c:v>
                </c:pt>
                <c:pt idx="3564">
                  <c:v>1.586157337E9</c:v>
                </c:pt>
                <c:pt idx="3565">
                  <c:v>1.577298997E9</c:v>
                </c:pt>
                <c:pt idx="3566">
                  <c:v>1.5859662E9</c:v>
                </c:pt>
                <c:pt idx="3567">
                  <c:v>1.577055472E9</c:v>
                </c:pt>
                <c:pt idx="3568">
                  <c:v>1.582615732E9</c:v>
                </c:pt>
                <c:pt idx="3569">
                  <c:v>1.579458975E9</c:v>
                </c:pt>
                <c:pt idx="3570">
                  <c:v>1.580306698E9</c:v>
                </c:pt>
                <c:pt idx="3571">
                  <c:v>1.57674323E9</c:v>
                </c:pt>
                <c:pt idx="3572">
                  <c:v>1.577006903E9</c:v>
                </c:pt>
                <c:pt idx="3573">
                  <c:v>1.574886781E9</c:v>
                </c:pt>
                <c:pt idx="3574">
                  <c:v>1.575262429E9</c:v>
                </c:pt>
                <c:pt idx="3575">
                  <c:v>1.573893903E9</c:v>
                </c:pt>
                <c:pt idx="3576">
                  <c:v>1.578489127E9</c:v>
                </c:pt>
                <c:pt idx="3577">
                  <c:v>1.585627715E9</c:v>
                </c:pt>
                <c:pt idx="3578">
                  <c:v>1.577090088E9</c:v>
                </c:pt>
                <c:pt idx="3579">
                  <c:v>1.586448466E9</c:v>
                </c:pt>
                <c:pt idx="3580">
                  <c:v>1.575765856E9</c:v>
                </c:pt>
                <c:pt idx="3581">
                  <c:v>1.579763892E9</c:v>
                </c:pt>
                <c:pt idx="3582">
                  <c:v>1.575133526E9</c:v>
                </c:pt>
                <c:pt idx="3583">
                  <c:v>1.581270393E9</c:v>
                </c:pt>
                <c:pt idx="3584">
                  <c:v>1.573257017E9</c:v>
                </c:pt>
                <c:pt idx="3585">
                  <c:v>1.573852783E9</c:v>
                </c:pt>
                <c:pt idx="3586">
                  <c:v>1.573036703E9</c:v>
                </c:pt>
                <c:pt idx="3587">
                  <c:v>1.574727391E9</c:v>
                </c:pt>
                <c:pt idx="3588">
                  <c:v>1.574146987E9</c:v>
                </c:pt>
                <c:pt idx="3589">
                  <c:v>1.579337557E9</c:v>
                </c:pt>
                <c:pt idx="3590">
                  <c:v>1.571406639E9</c:v>
                </c:pt>
                <c:pt idx="3591">
                  <c:v>1.568808678E9</c:v>
                </c:pt>
                <c:pt idx="3592">
                  <c:v>1.576373319E9</c:v>
                </c:pt>
                <c:pt idx="3593">
                  <c:v>1.577515342E9</c:v>
                </c:pt>
                <c:pt idx="3594">
                  <c:v>1.583593124E9</c:v>
                </c:pt>
                <c:pt idx="3595">
                  <c:v>1.57572128E9</c:v>
                </c:pt>
                <c:pt idx="3596">
                  <c:v>1.574232941E9</c:v>
                </c:pt>
                <c:pt idx="3597">
                  <c:v>1.572432401E9</c:v>
                </c:pt>
                <c:pt idx="3598">
                  <c:v>1.579352276E9</c:v>
                </c:pt>
                <c:pt idx="3599">
                  <c:v>1.570631051E9</c:v>
                </c:pt>
                <c:pt idx="3600">
                  <c:v>1.582340538E9</c:v>
                </c:pt>
                <c:pt idx="3601">
                  <c:v>1.576592631E9</c:v>
                </c:pt>
                <c:pt idx="3602">
                  <c:v>1.582651146E9</c:v>
                </c:pt>
                <c:pt idx="3603">
                  <c:v>1.587902534E9</c:v>
                </c:pt>
                <c:pt idx="3604">
                  <c:v>1.588565619E9</c:v>
                </c:pt>
                <c:pt idx="3605">
                  <c:v>1.584909857E9</c:v>
                </c:pt>
                <c:pt idx="3606">
                  <c:v>1.57688734E9</c:v>
                </c:pt>
                <c:pt idx="3607">
                  <c:v>1.583016773E9</c:v>
                </c:pt>
                <c:pt idx="3608">
                  <c:v>1.577294016E9</c:v>
                </c:pt>
                <c:pt idx="3609">
                  <c:v>1.589591564E9</c:v>
                </c:pt>
                <c:pt idx="3610">
                  <c:v>1.577966996E9</c:v>
                </c:pt>
                <c:pt idx="3611">
                  <c:v>1.584045422E9</c:v>
                </c:pt>
                <c:pt idx="3612">
                  <c:v>1.58068283E9</c:v>
                </c:pt>
                <c:pt idx="3613">
                  <c:v>1.586690999E9</c:v>
                </c:pt>
                <c:pt idx="3614">
                  <c:v>1.584137554E9</c:v>
                </c:pt>
                <c:pt idx="3615">
                  <c:v>1.584871857E9</c:v>
                </c:pt>
                <c:pt idx="3616">
                  <c:v>1.572987962E9</c:v>
                </c:pt>
                <c:pt idx="3617">
                  <c:v>1.575880207E9</c:v>
                </c:pt>
                <c:pt idx="3618">
                  <c:v>1.579880684E9</c:v>
                </c:pt>
                <c:pt idx="3619">
                  <c:v>1.584779187E9</c:v>
                </c:pt>
                <c:pt idx="3620">
                  <c:v>1.582523767E9</c:v>
                </c:pt>
                <c:pt idx="3621">
                  <c:v>1.582379857E9</c:v>
                </c:pt>
                <c:pt idx="3622">
                  <c:v>1.581445325E9</c:v>
                </c:pt>
                <c:pt idx="3623">
                  <c:v>1.581622374E9</c:v>
                </c:pt>
                <c:pt idx="3624">
                  <c:v>1.589552116E9</c:v>
                </c:pt>
                <c:pt idx="3625">
                  <c:v>1.585732824E9</c:v>
                </c:pt>
                <c:pt idx="3626">
                  <c:v>1.586108191E9</c:v>
                </c:pt>
                <c:pt idx="3627">
                  <c:v>1.575228091E9</c:v>
                </c:pt>
                <c:pt idx="3628">
                  <c:v>1.58709532E9</c:v>
                </c:pt>
                <c:pt idx="3629">
                  <c:v>1.586347467E9</c:v>
                </c:pt>
                <c:pt idx="3630">
                  <c:v>1.596453728E9</c:v>
                </c:pt>
                <c:pt idx="3631">
                  <c:v>1.583337617E9</c:v>
                </c:pt>
                <c:pt idx="3632">
                  <c:v>1.58662551E9</c:v>
                </c:pt>
                <c:pt idx="3633">
                  <c:v>1.586691789E9</c:v>
                </c:pt>
                <c:pt idx="3634">
                  <c:v>1.58111205E9</c:v>
                </c:pt>
                <c:pt idx="3635">
                  <c:v>1.583683279E9</c:v>
                </c:pt>
                <c:pt idx="3636">
                  <c:v>1.587237138E9</c:v>
                </c:pt>
                <c:pt idx="3637">
                  <c:v>1.577961683E9</c:v>
                </c:pt>
                <c:pt idx="3638">
                  <c:v>1.58158563E9</c:v>
                </c:pt>
                <c:pt idx="3639">
                  <c:v>1.590792071E9</c:v>
                </c:pt>
                <c:pt idx="3640">
                  <c:v>1.591762863E9</c:v>
                </c:pt>
                <c:pt idx="3641">
                  <c:v>1.593378705E9</c:v>
                </c:pt>
                <c:pt idx="3642">
                  <c:v>1.586877446E9</c:v>
                </c:pt>
                <c:pt idx="3643">
                  <c:v>1.59141498E9</c:v>
                </c:pt>
                <c:pt idx="3644">
                  <c:v>1.589160085E9</c:v>
                </c:pt>
                <c:pt idx="3645">
                  <c:v>1.599797342E9</c:v>
                </c:pt>
                <c:pt idx="3646">
                  <c:v>1.591315401E9</c:v>
                </c:pt>
                <c:pt idx="3647">
                  <c:v>1.594761856E9</c:v>
                </c:pt>
                <c:pt idx="3648">
                  <c:v>1.592155813E9</c:v>
                </c:pt>
                <c:pt idx="3649">
                  <c:v>1.599486341E9</c:v>
                </c:pt>
                <c:pt idx="3650">
                  <c:v>1.595692888E9</c:v>
                </c:pt>
                <c:pt idx="3651">
                  <c:v>1.602514696E9</c:v>
                </c:pt>
                <c:pt idx="3652">
                  <c:v>1.597208855E9</c:v>
                </c:pt>
                <c:pt idx="3653">
                  <c:v>1.596380975E9</c:v>
                </c:pt>
                <c:pt idx="3654">
                  <c:v>1.600552463E9</c:v>
                </c:pt>
                <c:pt idx="3655">
                  <c:v>1.598396138E9</c:v>
                </c:pt>
                <c:pt idx="3656">
                  <c:v>1.598658218E9</c:v>
                </c:pt>
                <c:pt idx="3657">
                  <c:v>1.597807225E9</c:v>
                </c:pt>
                <c:pt idx="3658">
                  <c:v>1.602332126E9</c:v>
                </c:pt>
                <c:pt idx="3659">
                  <c:v>1.594788276E9</c:v>
                </c:pt>
                <c:pt idx="3660">
                  <c:v>1.610773724E9</c:v>
                </c:pt>
                <c:pt idx="3661">
                  <c:v>1.600767731E9</c:v>
                </c:pt>
                <c:pt idx="3662">
                  <c:v>1.611693126E9</c:v>
                </c:pt>
                <c:pt idx="3663">
                  <c:v>1.600873903E9</c:v>
                </c:pt>
                <c:pt idx="3664">
                  <c:v>1.603166194E9</c:v>
                </c:pt>
                <c:pt idx="3665">
                  <c:v>1.603176348E9</c:v>
                </c:pt>
                <c:pt idx="3666">
                  <c:v>1.605866988E9</c:v>
                </c:pt>
                <c:pt idx="3667">
                  <c:v>1.60239829E9</c:v>
                </c:pt>
                <c:pt idx="3668">
                  <c:v>1.603949921E9</c:v>
                </c:pt>
                <c:pt idx="3669">
                  <c:v>1.59871133E9</c:v>
                </c:pt>
                <c:pt idx="3670">
                  <c:v>1.602999748E9</c:v>
                </c:pt>
                <c:pt idx="3671">
                  <c:v>1.606564483E9</c:v>
                </c:pt>
                <c:pt idx="3672">
                  <c:v>1.596616813E9</c:v>
                </c:pt>
                <c:pt idx="3673">
                  <c:v>1.600578574E9</c:v>
                </c:pt>
                <c:pt idx="3674">
                  <c:v>1.59137345E9</c:v>
                </c:pt>
                <c:pt idx="3675">
                  <c:v>1.603392802E9</c:v>
                </c:pt>
                <c:pt idx="3676">
                  <c:v>1.600252361E9</c:v>
                </c:pt>
                <c:pt idx="3677">
                  <c:v>1.611058176E9</c:v>
                </c:pt>
                <c:pt idx="3678">
                  <c:v>1.599604979E9</c:v>
                </c:pt>
                <c:pt idx="3679">
                  <c:v>1.608023021E9</c:v>
                </c:pt>
                <c:pt idx="3680">
                  <c:v>1.601057111E9</c:v>
                </c:pt>
                <c:pt idx="3681">
                  <c:v>1.606842145E9</c:v>
                </c:pt>
                <c:pt idx="3682">
                  <c:v>1.605226997E9</c:v>
                </c:pt>
                <c:pt idx="3683">
                  <c:v>1.61359053E9</c:v>
                </c:pt>
                <c:pt idx="3684">
                  <c:v>1.606178844E9</c:v>
                </c:pt>
                <c:pt idx="3685">
                  <c:v>1.60224398E9</c:v>
                </c:pt>
                <c:pt idx="3686">
                  <c:v>1.604981114E9</c:v>
                </c:pt>
                <c:pt idx="3687">
                  <c:v>1.599040624E9</c:v>
                </c:pt>
                <c:pt idx="3688">
                  <c:v>1.60211371E9</c:v>
                </c:pt>
                <c:pt idx="3689">
                  <c:v>1.59631462E9</c:v>
                </c:pt>
                <c:pt idx="3690">
                  <c:v>1.594860832E9</c:v>
                </c:pt>
                <c:pt idx="3691">
                  <c:v>1.589802133E9</c:v>
                </c:pt>
                <c:pt idx="3692">
                  <c:v>1.602220649E9</c:v>
                </c:pt>
                <c:pt idx="3693">
                  <c:v>1.602154994E9</c:v>
                </c:pt>
                <c:pt idx="3694">
                  <c:v>1.605925555E9</c:v>
                </c:pt>
                <c:pt idx="3695">
                  <c:v>1.597905861E9</c:v>
                </c:pt>
                <c:pt idx="3696">
                  <c:v>1.605332021E9</c:v>
                </c:pt>
                <c:pt idx="3697">
                  <c:v>1.601832342E9</c:v>
                </c:pt>
                <c:pt idx="3698">
                  <c:v>1.612002161E9</c:v>
                </c:pt>
                <c:pt idx="3699">
                  <c:v>1.602811435E9</c:v>
                </c:pt>
                <c:pt idx="3700">
                  <c:v>1.611291985E9</c:v>
                </c:pt>
                <c:pt idx="3701">
                  <c:v>1.5985471E9</c:v>
                </c:pt>
                <c:pt idx="3702">
                  <c:v>1.6080555E9</c:v>
                </c:pt>
                <c:pt idx="3703">
                  <c:v>1.602357809E9</c:v>
                </c:pt>
                <c:pt idx="3704">
                  <c:v>1.607112955E9</c:v>
                </c:pt>
                <c:pt idx="3705">
                  <c:v>1.608743169E9</c:v>
                </c:pt>
                <c:pt idx="3706">
                  <c:v>1.604596954E9</c:v>
                </c:pt>
                <c:pt idx="3707">
                  <c:v>1.608011354E9</c:v>
                </c:pt>
                <c:pt idx="3708">
                  <c:v>1.605293372E9</c:v>
                </c:pt>
                <c:pt idx="3709">
                  <c:v>1.606588232E9</c:v>
                </c:pt>
                <c:pt idx="3710">
                  <c:v>1.602896212E9</c:v>
                </c:pt>
                <c:pt idx="3711">
                  <c:v>1.604618811E9</c:v>
                </c:pt>
                <c:pt idx="3712">
                  <c:v>1.599354381E9</c:v>
                </c:pt>
                <c:pt idx="3713">
                  <c:v>1.6136719E9</c:v>
                </c:pt>
                <c:pt idx="3714">
                  <c:v>1.604665311E9</c:v>
                </c:pt>
                <c:pt idx="3715">
                  <c:v>1.613218042E9</c:v>
                </c:pt>
                <c:pt idx="3716">
                  <c:v>1.601496914E9</c:v>
                </c:pt>
                <c:pt idx="3717">
                  <c:v>1.606640602E9</c:v>
                </c:pt>
                <c:pt idx="3718">
                  <c:v>1.606040374E9</c:v>
                </c:pt>
                <c:pt idx="3719">
                  <c:v>1.605913304E9</c:v>
                </c:pt>
                <c:pt idx="3720">
                  <c:v>1.600892801E9</c:v>
                </c:pt>
                <c:pt idx="3721">
                  <c:v>1.604462856E9</c:v>
                </c:pt>
                <c:pt idx="3722">
                  <c:v>1.602785826E9</c:v>
                </c:pt>
                <c:pt idx="3723">
                  <c:v>1.602557683E9</c:v>
                </c:pt>
                <c:pt idx="3724">
                  <c:v>1.610716217E9</c:v>
                </c:pt>
                <c:pt idx="3725">
                  <c:v>1.606695495E9</c:v>
                </c:pt>
                <c:pt idx="3726">
                  <c:v>1.607772306E9</c:v>
                </c:pt>
                <c:pt idx="3727">
                  <c:v>1.607216144E9</c:v>
                </c:pt>
                <c:pt idx="3728">
                  <c:v>1.609877741E9</c:v>
                </c:pt>
                <c:pt idx="3729">
                  <c:v>1.607397339E9</c:v>
                </c:pt>
                <c:pt idx="3730">
                  <c:v>1.614802712E9</c:v>
                </c:pt>
                <c:pt idx="3731">
                  <c:v>1.608597763E9</c:v>
                </c:pt>
                <c:pt idx="3732">
                  <c:v>1.616928215E9</c:v>
                </c:pt>
                <c:pt idx="3733">
                  <c:v>1.610214294E9</c:v>
                </c:pt>
                <c:pt idx="3734">
                  <c:v>1.620860723E9</c:v>
                </c:pt>
                <c:pt idx="3735">
                  <c:v>1.606918435E9</c:v>
                </c:pt>
                <c:pt idx="3736">
                  <c:v>1.60931866E9</c:v>
                </c:pt>
                <c:pt idx="3737">
                  <c:v>1.610751977E9</c:v>
                </c:pt>
                <c:pt idx="3738">
                  <c:v>1.613929028E9</c:v>
                </c:pt>
                <c:pt idx="3739">
                  <c:v>1.608034741E9</c:v>
                </c:pt>
                <c:pt idx="3740">
                  <c:v>1.610076922E9</c:v>
                </c:pt>
                <c:pt idx="3741">
                  <c:v>1.608795028E9</c:v>
                </c:pt>
                <c:pt idx="3742">
                  <c:v>1.607308706E9</c:v>
                </c:pt>
                <c:pt idx="3743">
                  <c:v>1.61021063E9</c:v>
                </c:pt>
                <c:pt idx="3744">
                  <c:v>1.610054343E9</c:v>
                </c:pt>
                <c:pt idx="3745">
                  <c:v>1.606988035E9</c:v>
                </c:pt>
                <c:pt idx="3746">
                  <c:v>1.6013854E9</c:v>
                </c:pt>
                <c:pt idx="3747">
                  <c:v>1.607178675E9</c:v>
                </c:pt>
                <c:pt idx="3748">
                  <c:v>1.604915618E9</c:v>
                </c:pt>
                <c:pt idx="3749">
                  <c:v>1.606340979E9</c:v>
                </c:pt>
                <c:pt idx="3750">
                  <c:v>1.6062497E9</c:v>
                </c:pt>
                <c:pt idx="3751">
                  <c:v>1.620524963E9</c:v>
                </c:pt>
                <c:pt idx="3752">
                  <c:v>1.608364102E9</c:v>
                </c:pt>
                <c:pt idx="3753">
                  <c:v>1.618531346E9</c:v>
                </c:pt>
                <c:pt idx="3754">
                  <c:v>1.605530235E9</c:v>
                </c:pt>
                <c:pt idx="3755">
                  <c:v>1.613646251E9</c:v>
                </c:pt>
                <c:pt idx="3756">
                  <c:v>1.614422302E9</c:v>
                </c:pt>
                <c:pt idx="3757">
                  <c:v>1.619625494E9</c:v>
                </c:pt>
                <c:pt idx="3758">
                  <c:v>1.616394122E9</c:v>
                </c:pt>
                <c:pt idx="3759">
                  <c:v>1.610287367E9</c:v>
                </c:pt>
                <c:pt idx="3760">
                  <c:v>1.608331717E9</c:v>
                </c:pt>
                <c:pt idx="3761">
                  <c:v>1.611672827E9</c:v>
                </c:pt>
                <c:pt idx="3762">
                  <c:v>1.608085569E9</c:v>
                </c:pt>
                <c:pt idx="3763">
                  <c:v>1.610354132E9</c:v>
                </c:pt>
                <c:pt idx="3764">
                  <c:v>1.613176206E9</c:v>
                </c:pt>
                <c:pt idx="3765">
                  <c:v>1.611251398E9</c:v>
                </c:pt>
                <c:pt idx="3766">
                  <c:v>1.6151373E9</c:v>
                </c:pt>
                <c:pt idx="3767">
                  <c:v>1.605766158E9</c:v>
                </c:pt>
                <c:pt idx="3768">
                  <c:v>1.609099212E9</c:v>
                </c:pt>
                <c:pt idx="3769">
                  <c:v>1.603641315E9</c:v>
                </c:pt>
                <c:pt idx="3770">
                  <c:v>1.616242763E9</c:v>
                </c:pt>
                <c:pt idx="3771">
                  <c:v>1.60797672E9</c:v>
                </c:pt>
                <c:pt idx="3772">
                  <c:v>1.619572075E9</c:v>
                </c:pt>
                <c:pt idx="3773">
                  <c:v>1.607349445E9</c:v>
                </c:pt>
                <c:pt idx="3774">
                  <c:v>1.614068983E9</c:v>
                </c:pt>
                <c:pt idx="3775">
                  <c:v>1.608963815E9</c:v>
                </c:pt>
                <c:pt idx="3776">
                  <c:v>1.612169229E9</c:v>
                </c:pt>
                <c:pt idx="3777">
                  <c:v>1.615645134E9</c:v>
                </c:pt>
                <c:pt idx="3778">
                  <c:v>1.61500964E9</c:v>
                </c:pt>
                <c:pt idx="3779">
                  <c:v>1.614153482E9</c:v>
                </c:pt>
                <c:pt idx="3780">
                  <c:v>1.612983011E9</c:v>
                </c:pt>
                <c:pt idx="3781">
                  <c:v>1.610793834E9</c:v>
                </c:pt>
                <c:pt idx="3782">
                  <c:v>1.617264043E9</c:v>
                </c:pt>
                <c:pt idx="3783">
                  <c:v>1.620681512E9</c:v>
                </c:pt>
                <c:pt idx="3784">
                  <c:v>1.614810559E9</c:v>
                </c:pt>
                <c:pt idx="3785">
                  <c:v>1.615152087E9</c:v>
                </c:pt>
                <c:pt idx="3786">
                  <c:v>1.609852458E9</c:v>
                </c:pt>
                <c:pt idx="3787">
                  <c:v>1.62132999E9</c:v>
                </c:pt>
                <c:pt idx="3788">
                  <c:v>1.615206409E9</c:v>
                </c:pt>
                <c:pt idx="3789">
                  <c:v>1.617381122E9</c:v>
                </c:pt>
                <c:pt idx="3790">
                  <c:v>1.606589801E9</c:v>
                </c:pt>
                <c:pt idx="3791">
                  <c:v>1.614498204E9</c:v>
                </c:pt>
                <c:pt idx="3792">
                  <c:v>1.609316408E9</c:v>
                </c:pt>
                <c:pt idx="3793">
                  <c:v>1.620588751E9</c:v>
                </c:pt>
                <c:pt idx="3794">
                  <c:v>1.619378113E9</c:v>
                </c:pt>
                <c:pt idx="3795">
                  <c:v>1.617305165E9</c:v>
                </c:pt>
                <c:pt idx="3796">
                  <c:v>1.606543167E9</c:v>
                </c:pt>
                <c:pt idx="3797">
                  <c:v>1.609278938E9</c:v>
                </c:pt>
                <c:pt idx="3798">
                  <c:v>1.605278065E9</c:v>
                </c:pt>
                <c:pt idx="3799">
                  <c:v>1.611206026E9</c:v>
                </c:pt>
                <c:pt idx="3800">
                  <c:v>1.610768078E9</c:v>
                </c:pt>
                <c:pt idx="3801">
                  <c:v>1.611772407E9</c:v>
                </c:pt>
                <c:pt idx="3802">
                  <c:v>1.615498557E9</c:v>
                </c:pt>
                <c:pt idx="3803">
                  <c:v>1.609417885E9</c:v>
                </c:pt>
                <c:pt idx="3804">
                  <c:v>1.615529412E9</c:v>
                </c:pt>
                <c:pt idx="3805">
                  <c:v>1.607822285E9</c:v>
                </c:pt>
                <c:pt idx="3806">
                  <c:v>1.613188125E9</c:v>
                </c:pt>
                <c:pt idx="3807">
                  <c:v>1.613793255E9</c:v>
                </c:pt>
                <c:pt idx="3808">
                  <c:v>1.617391965E9</c:v>
                </c:pt>
                <c:pt idx="3809">
                  <c:v>1.613464743E9</c:v>
                </c:pt>
                <c:pt idx="3810">
                  <c:v>1.615496364E9</c:v>
                </c:pt>
                <c:pt idx="3811">
                  <c:v>1.609137918E9</c:v>
                </c:pt>
                <c:pt idx="3812">
                  <c:v>1.619249859E9</c:v>
                </c:pt>
                <c:pt idx="3813">
                  <c:v>1.612915704E9</c:v>
                </c:pt>
                <c:pt idx="3814">
                  <c:v>1.622118678E9</c:v>
                </c:pt>
                <c:pt idx="3815">
                  <c:v>1.611959152E9</c:v>
                </c:pt>
                <c:pt idx="3816">
                  <c:v>1.60828517E9</c:v>
                </c:pt>
                <c:pt idx="3817">
                  <c:v>1.601463309E9</c:v>
                </c:pt>
                <c:pt idx="3818">
                  <c:v>1.613461844E9</c:v>
                </c:pt>
                <c:pt idx="3819">
                  <c:v>1.609489714E9</c:v>
                </c:pt>
                <c:pt idx="3820">
                  <c:v>1.615277029E9</c:v>
                </c:pt>
                <c:pt idx="3821">
                  <c:v>1.606802878E9</c:v>
                </c:pt>
                <c:pt idx="3822">
                  <c:v>1.614148302E9</c:v>
                </c:pt>
                <c:pt idx="3823">
                  <c:v>1.613046211E9</c:v>
                </c:pt>
                <c:pt idx="3824">
                  <c:v>1.611883652E9</c:v>
                </c:pt>
                <c:pt idx="3825">
                  <c:v>1.618700124E9</c:v>
                </c:pt>
                <c:pt idx="3826">
                  <c:v>1.612219882E9</c:v>
                </c:pt>
                <c:pt idx="3827">
                  <c:v>1.613524486E9</c:v>
                </c:pt>
                <c:pt idx="3828">
                  <c:v>1.60856268E9</c:v>
                </c:pt>
                <c:pt idx="3829">
                  <c:v>1.615234854E9</c:v>
                </c:pt>
                <c:pt idx="3830">
                  <c:v>1.616771792E9</c:v>
                </c:pt>
                <c:pt idx="3831">
                  <c:v>1.619799945E9</c:v>
                </c:pt>
                <c:pt idx="3832">
                  <c:v>1.615904375E9</c:v>
                </c:pt>
                <c:pt idx="3833">
                  <c:v>1.617334296E9</c:v>
                </c:pt>
                <c:pt idx="3834">
                  <c:v>1.608728425E9</c:v>
                </c:pt>
                <c:pt idx="3835">
                  <c:v>1.619823988E9</c:v>
                </c:pt>
                <c:pt idx="3836">
                  <c:v>1.614601184E9</c:v>
                </c:pt>
                <c:pt idx="3837">
                  <c:v>1.625230893E9</c:v>
                </c:pt>
                <c:pt idx="3838">
                  <c:v>1.617848407E9</c:v>
                </c:pt>
                <c:pt idx="3839">
                  <c:v>1.620989434E9</c:v>
                </c:pt>
                <c:pt idx="3840">
                  <c:v>1.617296045E9</c:v>
                </c:pt>
                <c:pt idx="3841">
                  <c:v>1.624548972E9</c:v>
                </c:pt>
                <c:pt idx="3842">
                  <c:v>1.624664093E9</c:v>
                </c:pt>
                <c:pt idx="3843">
                  <c:v>1.618514752E9</c:v>
                </c:pt>
                <c:pt idx="3844">
                  <c:v>1.618314351E9</c:v>
                </c:pt>
                <c:pt idx="3845">
                  <c:v>1.620671869E9</c:v>
                </c:pt>
                <c:pt idx="3846">
                  <c:v>1.620322106E9</c:v>
                </c:pt>
                <c:pt idx="3847">
                  <c:v>1.614522115E9</c:v>
                </c:pt>
                <c:pt idx="3848">
                  <c:v>1.621949359E9</c:v>
                </c:pt>
                <c:pt idx="3849">
                  <c:v>1.614264687E9</c:v>
                </c:pt>
                <c:pt idx="3850">
                  <c:v>1.622484002E9</c:v>
                </c:pt>
                <c:pt idx="3851">
                  <c:v>1.611806668E9</c:v>
                </c:pt>
                <c:pt idx="3852">
                  <c:v>1.617694878E9</c:v>
                </c:pt>
                <c:pt idx="3853">
                  <c:v>1.604579854E9</c:v>
                </c:pt>
                <c:pt idx="3854">
                  <c:v>1.614142694E9</c:v>
                </c:pt>
                <c:pt idx="3855">
                  <c:v>1.612531391E9</c:v>
                </c:pt>
                <c:pt idx="3856">
                  <c:v>1.623322097E9</c:v>
                </c:pt>
                <c:pt idx="3857">
                  <c:v>1.611899566E9</c:v>
                </c:pt>
                <c:pt idx="3858">
                  <c:v>1.623232229E9</c:v>
                </c:pt>
                <c:pt idx="3859">
                  <c:v>1.612946523E9</c:v>
                </c:pt>
                <c:pt idx="3860">
                  <c:v>1.624229642E9</c:v>
                </c:pt>
                <c:pt idx="3861">
                  <c:v>1.613556729E9</c:v>
                </c:pt>
                <c:pt idx="3862">
                  <c:v>1.617817671E9</c:v>
                </c:pt>
                <c:pt idx="3863">
                  <c:v>1.615639088E9</c:v>
                </c:pt>
                <c:pt idx="3864">
                  <c:v>1.620121781E9</c:v>
                </c:pt>
                <c:pt idx="3865">
                  <c:v>1.619959497E9</c:v>
                </c:pt>
                <c:pt idx="3866">
                  <c:v>1.626830404E9</c:v>
                </c:pt>
                <c:pt idx="3867">
                  <c:v>1.623671639E9</c:v>
                </c:pt>
                <c:pt idx="3868">
                  <c:v>1.622666433E9</c:v>
                </c:pt>
                <c:pt idx="3869">
                  <c:v>1.617726724E9</c:v>
                </c:pt>
                <c:pt idx="3870">
                  <c:v>1.619108111E9</c:v>
                </c:pt>
                <c:pt idx="3871">
                  <c:v>1.626756026E9</c:v>
                </c:pt>
                <c:pt idx="3872">
                  <c:v>1.621459241E9</c:v>
                </c:pt>
                <c:pt idx="3873">
                  <c:v>1.622130641E9</c:v>
                </c:pt>
                <c:pt idx="3874">
                  <c:v>1.619046297E9</c:v>
                </c:pt>
                <c:pt idx="3875">
                  <c:v>1.625106745E9</c:v>
                </c:pt>
                <c:pt idx="3876">
                  <c:v>1.62000428E9</c:v>
                </c:pt>
                <c:pt idx="3877">
                  <c:v>1.628099292E9</c:v>
                </c:pt>
                <c:pt idx="3878">
                  <c:v>1.616359366E9</c:v>
                </c:pt>
                <c:pt idx="3879">
                  <c:v>1.621509153E9</c:v>
                </c:pt>
                <c:pt idx="3880">
                  <c:v>1.614865527E9</c:v>
                </c:pt>
                <c:pt idx="3881">
                  <c:v>1.626167789E9</c:v>
                </c:pt>
                <c:pt idx="3882">
                  <c:v>1.61507021E9</c:v>
                </c:pt>
                <c:pt idx="3883">
                  <c:v>1.622221954E9</c:v>
                </c:pt>
                <c:pt idx="3884">
                  <c:v>1.616549725E9</c:v>
                </c:pt>
                <c:pt idx="3885">
                  <c:v>1.625946573E9</c:v>
                </c:pt>
                <c:pt idx="3886">
                  <c:v>1.616962927E9</c:v>
                </c:pt>
                <c:pt idx="3887">
                  <c:v>1.62813525E9</c:v>
                </c:pt>
                <c:pt idx="3888">
                  <c:v>1.620160994E9</c:v>
                </c:pt>
                <c:pt idx="3889">
                  <c:v>1.628656592E9</c:v>
                </c:pt>
                <c:pt idx="3890">
                  <c:v>1.626342428E9</c:v>
                </c:pt>
                <c:pt idx="3891">
                  <c:v>1.62699339E9</c:v>
                </c:pt>
                <c:pt idx="3892">
                  <c:v>1.625656071E9</c:v>
                </c:pt>
                <c:pt idx="3893">
                  <c:v>1.626557129E9</c:v>
                </c:pt>
                <c:pt idx="3894">
                  <c:v>1.626581523E9</c:v>
                </c:pt>
                <c:pt idx="3895">
                  <c:v>1.622571453E9</c:v>
                </c:pt>
                <c:pt idx="3896">
                  <c:v>1.632344897E9</c:v>
                </c:pt>
                <c:pt idx="3897">
                  <c:v>1.625015767E9</c:v>
                </c:pt>
                <c:pt idx="3898">
                  <c:v>1.631783809E9</c:v>
                </c:pt>
                <c:pt idx="3899">
                  <c:v>1.619914286E9</c:v>
                </c:pt>
                <c:pt idx="3900">
                  <c:v>1.624688625E9</c:v>
                </c:pt>
                <c:pt idx="3901">
                  <c:v>1.622531833E9</c:v>
                </c:pt>
                <c:pt idx="3902">
                  <c:v>1.631667634E9</c:v>
                </c:pt>
                <c:pt idx="3903">
                  <c:v>1.618867246E9</c:v>
                </c:pt>
                <c:pt idx="3904">
                  <c:v>1.629814077E9</c:v>
                </c:pt>
                <c:pt idx="3905">
                  <c:v>1.621387555E9</c:v>
                </c:pt>
                <c:pt idx="3906">
                  <c:v>1.631554092E9</c:v>
                </c:pt>
                <c:pt idx="3907">
                  <c:v>1.622561247E9</c:v>
                </c:pt>
                <c:pt idx="3908">
                  <c:v>1.625760278E9</c:v>
                </c:pt>
                <c:pt idx="3909">
                  <c:v>1.622549212E9</c:v>
                </c:pt>
                <c:pt idx="3910">
                  <c:v>1.625493078E9</c:v>
                </c:pt>
                <c:pt idx="3911">
                  <c:v>1.620844973E9</c:v>
                </c:pt>
                <c:pt idx="3912">
                  <c:v>1.626191002E9</c:v>
                </c:pt>
                <c:pt idx="3913">
                  <c:v>1.620576849E9</c:v>
                </c:pt>
                <c:pt idx="3914">
                  <c:v>1.623137506E9</c:v>
                </c:pt>
                <c:pt idx="3915">
                  <c:v>1.620246608E9</c:v>
                </c:pt>
                <c:pt idx="3916">
                  <c:v>1.619927827E9</c:v>
                </c:pt>
                <c:pt idx="3917">
                  <c:v>1.625362301E9</c:v>
                </c:pt>
                <c:pt idx="3918">
                  <c:v>1.624217587E9</c:v>
                </c:pt>
                <c:pt idx="3919">
                  <c:v>1.621657929E9</c:v>
                </c:pt>
                <c:pt idx="3920">
                  <c:v>1.617205592E9</c:v>
                </c:pt>
                <c:pt idx="3921">
                  <c:v>1.616741996E9</c:v>
                </c:pt>
                <c:pt idx="3922">
                  <c:v>1.615224596E9</c:v>
                </c:pt>
                <c:pt idx="3923">
                  <c:v>1.615592388E9</c:v>
                </c:pt>
                <c:pt idx="3924">
                  <c:v>1.613094113E9</c:v>
                </c:pt>
                <c:pt idx="3925">
                  <c:v>1.613276641E9</c:v>
                </c:pt>
                <c:pt idx="3926">
                  <c:v>1.602014986E9</c:v>
                </c:pt>
                <c:pt idx="3927">
                  <c:v>1.617358244E9</c:v>
                </c:pt>
                <c:pt idx="3928">
                  <c:v>1.615085751E9</c:v>
                </c:pt>
                <c:pt idx="3929">
                  <c:v>1.61567842E9</c:v>
                </c:pt>
                <c:pt idx="3930">
                  <c:v>1.608257452E9</c:v>
                </c:pt>
                <c:pt idx="3931">
                  <c:v>1.616569237E9</c:v>
                </c:pt>
                <c:pt idx="3932">
                  <c:v>1.612047583E9</c:v>
                </c:pt>
                <c:pt idx="3933">
                  <c:v>1.617717705E9</c:v>
                </c:pt>
                <c:pt idx="3934">
                  <c:v>1.611990743E9</c:v>
                </c:pt>
                <c:pt idx="3935">
                  <c:v>1.619585828E9</c:v>
                </c:pt>
                <c:pt idx="3936">
                  <c:v>1.611270342E9</c:v>
                </c:pt>
                <c:pt idx="3937">
                  <c:v>1.618008393E9</c:v>
                </c:pt>
                <c:pt idx="3938">
                  <c:v>1.612887291E9</c:v>
                </c:pt>
                <c:pt idx="3939">
                  <c:v>1.622615445E9</c:v>
                </c:pt>
                <c:pt idx="3940">
                  <c:v>1.612103349E9</c:v>
                </c:pt>
                <c:pt idx="3941">
                  <c:v>1.617788139E9</c:v>
                </c:pt>
                <c:pt idx="3942">
                  <c:v>1.611689729E9</c:v>
                </c:pt>
                <c:pt idx="3943">
                  <c:v>1.616355727E9</c:v>
                </c:pt>
                <c:pt idx="3944">
                  <c:v>1.611664705E9</c:v>
                </c:pt>
                <c:pt idx="3945">
                  <c:v>1.612811051E9</c:v>
                </c:pt>
                <c:pt idx="3946">
                  <c:v>1.610842462E9</c:v>
                </c:pt>
                <c:pt idx="3947">
                  <c:v>1.61057188E9</c:v>
                </c:pt>
                <c:pt idx="3948">
                  <c:v>1.618859801E9</c:v>
                </c:pt>
                <c:pt idx="3949">
                  <c:v>1.611558516E9</c:v>
                </c:pt>
                <c:pt idx="3950">
                  <c:v>1.610466382E9</c:v>
                </c:pt>
                <c:pt idx="3951">
                  <c:v>1.610713078E9</c:v>
                </c:pt>
                <c:pt idx="3952">
                  <c:v>1.612034917E9</c:v>
                </c:pt>
                <c:pt idx="3953">
                  <c:v>1.613997941E9</c:v>
                </c:pt>
                <c:pt idx="3954">
                  <c:v>1.613840648E9</c:v>
                </c:pt>
                <c:pt idx="3955">
                  <c:v>1.610077368E9</c:v>
                </c:pt>
                <c:pt idx="3956">
                  <c:v>1.616836208E9</c:v>
                </c:pt>
                <c:pt idx="3957">
                  <c:v>1.613087455E9</c:v>
                </c:pt>
                <c:pt idx="3958">
                  <c:v>1.613822901E9</c:v>
                </c:pt>
                <c:pt idx="3959">
                  <c:v>1.614141186E9</c:v>
                </c:pt>
                <c:pt idx="3960">
                  <c:v>1.622594953E9</c:v>
                </c:pt>
                <c:pt idx="3961">
                  <c:v>1.611138974E9</c:v>
                </c:pt>
                <c:pt idx="3962">
                  <c:v>1.61909749E9</c:v>
                </c:pt>
                <c:pt idx="3963">
                  <c:v>1.615459432E9</c:v>
                </c:pt>
                <c:pt idx="3964">
                  <c:v>1.621384422E9</c:v>
                </c:pt>
                <c:pt idx="3965">
                  <c:v>1.611381655E9</c:v>
                </c:pt>
                <c:pt idx="3966">
                  <c:v>1.621564058E9</c:v>
                </c:pt>
                <c:pt idx="3967">
                  <c:v>1.612431075E9</c:v>
                </c:pt>
                <c:pt idx="3968">
                  <c:v>1.623169445E9</c:v>
                </c:pt>
                <c:pt idx="3969">
                  <c:v>1.613149331E9</c:v>
                </c:pt>
                <c:pt idx="3970">
                  <c:v>1.621333856E9</c:v>
                </c:pt>
                <c:pt idx="3971">
                  <c:v>1.611704223E9</c:v>
                </c:pt>
                <c:pt idx="3972">
                  <c:v>1.615158069E9</c:v>
                </c:pt>
                <c:pt idx="3973">
                  <c:v>1.612402064E9</c:v>
                </c:pt>
                <c:pt idx="3974">
                  <c:v>1.612955977E9</c:v>
                </c:pt>
                <c:pt idx="3975">
                  <c:v>1.613333205E9</c:v>
                </c:pt>
                <c:pt idx="3976">
                  <c:v>1.619040599E9</c:v>
                </c:pt>
                <c:pt idx="3977">
                  <c:v>1.610593522E9</c:v>
                </c:pt>
                <c:pt idx="3978">
                  <c:v>1.613177259E9</c:v>
                </c:pt>
                <c:pt idx="3979">
                  <c:v>1.614164073E9</c:v>
                </c:pt>
                <c:pt idx="3980">
                  <c:v>1.615303397E9</c:v>
                </c:pt>
                <c:pt idx="3981">
                  <c:v>1.614693654E9</c:v>
                </c:pt>
                <c:pt idx="3982">
                  <c:v>1.613575056E9</c:v>
                </c:pt>
                <c:pt idx="3983">
                  <c:v>1.61971465E9</c:v>
                </c:pt>
                <c:pt idx="3984">
                  <c:v>1.619259363E9</c:v>
                </c:pt>
                <c:pt idx="3985">
                  <c:v>1.622257707E9</c:v>
                </c:pt>
                <c:pt idx="3986">
                  <c:v>1.611977516E9</c:v>
                </c:pt>
                <c:pt idx="3987">
                  <c:v>1.617640831E9</c:v>
                </c:pt>
                <c:pt idx="3988">
                  <c:v>1.62019365E9</c:v>
                </c:pt>
                <c:pt idx="3989">
                  <c:v>1.622629939E9</c:v>
                </c:pt>
                <c:pt idx="3990">
                  <c:v>1.619013849E9</c:v>
                </c:pt>
                <c:pt idx="3991">
                  <c:v>1.619818622E9</c:v>
                </c:pt>
                <c:pt idx="3992">
                  <c:v>1.613859178E9</c:v>
                </c:pt>
                <c:pt idx="3993">
                  <c:v>1.625071825E9</c:v>
                </c:pt>
                <c:pt idx="3994">
                  <c:v>1.607588152E9</c:v>
                </c:pt>
                <c:pt idx="3995">
                  <c:v>1.615537261E9</c:v>
                </c:pt>
                <c:pt idx="3996">
                  <c:v>1.616078713E9</c:v>
                </c:pt>
                <c:pt idx="3997">
                  <c:v>1.62475506E9</c:v>
                </c:pt>
                <c:pt idx="3998">
                  <c:v>1.61140808E9</c:v>
                </c:pt>
                <c:pt idx="3999">
                  <c:v>1.623067927E9</c:v>
                </c:pt>
                <c:pt idx="4000">
                  <c:v>1.615310563E9</c:v>
                </c:pt>
                <c:pt idx="4001">
                  <c:v>1.622513798E9</c:v>
                </c:pt>
                <c:pt idx="4002">
                  <c:v>1.614913517E9</c:v>
                </c:pt>
                <c:pt idx="4003">
                  <c:v>1.618797023E9</c:v>
                </c:pt>
                <c:pt idx="4004">
                  <c:v>1.613488597E9</c:v>
                </c:pt>
                <c:pt idx="4005">
                  <c:v>1.619463318E9</c:v>
                </c:pt>
                <c:pt idx="4006">
                  <c:v>1.61101478E9</c:v>
                </c:pt>
                <c:pt idx="4007">
                  <c:v>1.620718752E9</c:v>
                </c:pt>
                <c:pt idx="4008">
                  <c:v>1.613538298E9</c:v>
                </c:pt>
                <c:pt idx="4009">
                  <c:v>1.621506447E9</c:v>
                </c:pt>
                <c:pt idx="4010">
                  <c:v>1.61205867E9</c:v>
                </c:pt>
                <c:pt idx="4011">
                  <c:v>1.615080026E9</c:v>
                </c:pt>
                <c:pt idx="4012">
                  <c:v>1.616767478E9</c:v>
                </c:pt>
                <c:pt idx="4013">
                  <c:v>1.619444338E9</c:v>
                </c:pt>
                <c:pt idx="4014">
                  <c:v>1.6212906E9</c:v>
                </c:pt>
                <c:pt idx="4015">
                  <c:v>1.619612652E9</c:v>
                </c:pt>
                <c:pt idx="4016">
                  <c:v>1.615760861E9</c:v>
                </c:pt>
                <c:pt idx="4017">
                  <c:v>1.616951672E9</c:v>
                </c:pt>
                <c:pt idx="4018">
                  <c:v>1.61778431E9</c:v>
                </c:pt>
                <c:pt idx="4019">
                  <c:v>1.617935455E9</c:v>
                </c:pt>
                <c:pt idx="4020">
                  <c:v>1.619102692E9</c:v>
                </c:pt>
                <c:pt idx="4021">
                  <c:v>1.616684738E9</c:v>
                </c:pt>
                <c:pt idx="4022">
                  <c:v>1.620352592E9</c:v>
                </c:pt>
                <c:pt idx="4023">
                  <c:v>1.615231093E9</c:v>
                </c:pt>
                <c:pt idx="4024">
                  <c:v>1.621252477E9</c:v>
                </c:pt>
                <c:pt idx="4025">
                  <c:v>1.614306078E9</c:v>
                </c:pt>
                <c:pt idx="4026">
                  <c:v>1.624130712E9</c:v>
                </c:pt>
                <c:pt idx="4027">
                  <c:v>1.61516404E9</c:v>
                </c:pt>
                <c:pt idx="4028">
                  <c:v>1.623248353E9</c:v>
                </c:pt>
                <c:pt idx="4029">
                  <c:v>1.614447089E9</c:v>
                </c:pt>
                <c:pt idx="4030">
                  <c:v>1.617806567E9</c:v>
                </c:pt>
                <c:pt idx="4031">
                  <c:v>1.615014193E9</c:v>
                </c:pt>
                <c:pt idx="4032">
                  <c:v>1.61834776E9</c:v>
                </c:pt>
                <c:pt idx="4033">
                  <c:v>1.617723843E9</c:v>
                </c:pt>
                <c:pt idx="4034">
                  <c:v>1.62097433E9</c:v>
                </c:pt>
                <c:pt idx="4035">
                  <c:v>1.616790412E9</c:v>
                </c:pt>
                <c:pt idx="4036">
                  <c:v>1.629282161E9</c:v>
                </c:pt>
                <c:pt idx="4037">
                  <c:v>1.619677898E9</c:v>
                </c:pt>
                <c:pt idx="4038">
                  <c:v>1.625481788E9</c:v>
                </c:pt>
                <c:pt idx="4039">
                  <c:v>1.617471666E9</c:v>
                </c:pt>
                <c:pt idx="4040">
                  <c:v>1.629476618E9</c:v>
                </c:pt>
                <c:pt idx="4041">
                  <c:v>1.624668804E9</c:v>
                </c:pt>
                <c:pt idx="4042">
                  <c:v>1.623513999E9</c:v>
                </c:pt>
                <c:pt idx="4043">
                  <c:v>1.61237997E9</c:v>
                </c:pt>
                <c:pt idx="4044">
                  <c:v>1.626091576E9</c:v>
                </c:pt>
                <c:pt idx="4045">
                  <c:v>1.617599541E9</c:v>
                </c:pt>
                <c:pt idx="4046">
                  <c:v>1.627418004E9</c:v>
                </c:pt>
                <c:pt idx="4047">
                  <c:v>1.617017357E9</c:v>
                </c:pt>
                <c:pt idx="4048">
                  <c:v>1.619986662E9</c:v>
                </c:pt>
                <c:pt idx="4049">
                  <c:v>1.615655897E9</c:v>
                </c:pt>
                <c:pt idx="4050">
                  <c:v>1.620556033E9</c:v>
                </c:pt>
                <c:pt idx="4051">
                  <c:v>1.620641269E9</c:v>
                </c:pt>
                <c:pt idx="4052">
                  <c:v>1.622474495E9</c:v>
                </c:pt>
                <c:pt idx="4053">
                  <c:v>1.618641068E9</c:v>
                </c:pt>
                <c:pt idx="4054">
                  <c:v>1.620867402E9</c:v>
                </c:pt>
                <c:pt idx="4055">
                  <c:v>1.618418986E9</c:v>
                </c:pt>
                <c:pt idx="4056">
                  <c:v>1.618596083E9</c:v>
                </c:pt>
                <c:pt idx="4057">
                  <c:v>1.620774025E9</c:v>
                </c:pt>
                <c:pt idx="4058">
                  <c:v>1.6217492E9</c:v>
                </c:pt>
                <c:pt idx="4059">
                  <c:v>1.61701345E9</c:v>
                </c:pt>
                <c:pt idx="4060">
                  <c:v>1.61693148E9</c:v>
                </c:pt>
                <c:pt idx="4061">
                  <c:v>1.618911194E9</c:v>
                </c:pt>
                <c:pt idx="4062">
                  <c:v>1.617927104E9</c:v>
                </c:pt>
                <c:pt idx="4063">
                  <c:v>1.616632409E9</c:v>
                </c:pt>
                <c:pt idx="4064">
                  <c:v>1.617940219E9</c:v>
                </c:pt>
                <c:pt idx="4065">
                  <c:v>1.619708075E9</c:v>
                </c:pt>
                <c:pt idx="4066">
                  <c:v>1.610249606E9</c:v>
                </c:pt>
                <c:pt idx="4067">
                  <c:v>1.623631732E9</c:v>
                </c:pt>
                <c:pt idx="4068">
                  <c:v>1.617114429E9</c:v>
                </c:pt>
                <c:pt idx="4069">
                  <c:v>1.616456849E9</c:v>
                </c:pt>
                <c:pt idx="4070">
                  <c:v>1.613850939E9</c:v>
                </c:pt>
                <c:pt idx="4071">
                  <c:v>1.617342949E9</c:v>
                </c:pt>
                <c:pt idx="4072">
                  <c:v>1.614828679E9</c:v>
                </c:pt>
                <c:pt idx="4073">
                  <c:v>1.625686204E9</c:v>
                </c:pt>
                <c:pt idx="4074">
                  <c:v>1.620685002E9</c:v>
                </c:pt>
                <c:pt idx="4075">
                  <c:v>1.625318513E9</c:v>
                </c:pt>
                <c:pt idx="4076">
                  <c:v>1.618948898E9</c:v>
                </c:pt>
                <c:pt idx="4077">
                  <c:v>1.626504796E9</c:v>
                </c:pt>
                <c:pt idx="4078">
                  <c:v>1.614539319E9</c:v>
                </c:pt>
                <c:pt idx="4079">
                  <c:v>1.619725259E9</c:v>
                </c:pt>
                <c:pt idx="4080">
                  <c:v>1.61101949E9</c:v>
                </c:pt>
                <c:pt idx="4081">
                  <c:v>1.619294808E9</c:v>
                </c:pt>
                <c:pt idx="4082">
                  <c:v>1.617260639E9</c:v>
                </c:pt>
                <c:pt idx="4083">
                  <c:v>1.625412633E9</c:v>
                </c:pt>
                <c:pt idx="4084">
                  <c:v>1.618160658E9</c:v>
                </c:pt>
                <c:pt idx="4085">
                  <c:v>1.625065664E9</c:v>
                </c:pt>
                <c:pt idx="4086">
                  <c:v>1.612445777E9</c:v>
                </c:pt>
                <c:pt idx="4087">
                  <c:v>1.629324673E9</c:v>
                </c:pt>
                <c:pt idx="4088">
                  <c:v>1.618795372E9</c:v>
                </c:pt>
                <c:pt idx="4089">
                  <c:v>1.622645696E9</c:v>
                </c:pt>
                <c:pt idx="4090">
                  <c:v>1.619309244E9</c:v>
                </c:pt>
                <c:pt idx="4091">
                  <c:v>1.625102385E9</c:v>
                </c:pt>
                <c:pt idx="4092">
                  <c:v>1.620564183E9</c:v>
                </c:pt>
                <c:pt idx="4093">
                  <c:v>1.624545087E9</c:v>
                </c:pt>
                <c:pt idx="4094">
                  <c:v>1.621314101E9</c:v>
                </c:pt>
                <c:pt idx="4095">
                  <c:v>1.622904127E9</c:v>
                </c:pt>
                <c:pt idx="4096">
                  <c:v>1.613904285E9</c:v>
                </c:pt>
                <c:pt idx="4097">
                  <c:v>1.627011419E9</c:v>
                </c:pt>
                <c:pt idx="4098">
                  <c:v>1.621907462E9</c:v>
                </c:pt>
                <c:pt idx="4099">
                  <c:v>1.625800043E9</c:v>
                </c:pt>
                <c:pt idx="4100">
                  <c:v>1.62119929E9</c:v>
                </c:pt>
                <c:pt idx="4101">
                  <c:v>1.615661578E9</c:v>
                </c:pt>
                <c:pt idx="4102">
                  <c:v>1.615642777E9</c:v>
                </c:pt>
                <c:pt idx="4103">
                  <c:v>1.620172358E9</c:v>
                </c:pt>
                <c:pt idx="4104">
                  <c:v>1.616379245E9</c:v>
                </c:pt>
                <c:pt idx="4105">
                  <c:v>1.618721215E9</c:v>
                </c:pt>
                <c:pt idx="4106">
                  <c:v>1.618109109E9</c:v>
                </c:pt>
                <c:pt idx="4107">
                  <c:v>1.613298012E9</c:v>
                </c:pt>
                <c:pt idx="4108">
                  <c:v>1.616659153E9</c:v>
                </c:pt>
                <c:pt idx="4109">
                  <c:v>1.615563956E9</c:v>
                </c:pt>
                <c:pt idx="4110">
                  <c:v>1.615896689E9</c:v>
                </c:pt>
                <c:pt idx="4111">
                  <c:v>1.615511317E9</c:v>
                </c:pt>
                <c:pt idx="4112">
                  <c:v>1.616580461E9</c:v>
                </c:pt>
                <c:pt idx="4113">
                  <c:v>1.618298763E9</c:v>
                </c:pt>
                <c:pt idx="4114">
                  <c:v>1.621127267E9</c:v>
                </c:pt>
                <c:pt idx="4115">
                  <c:v>1.615515421E9</c:v>
                </c:pt>
                <c:pt idx="4116">
                  <c:v>1.617486022E9</c:v>
                </c:pt>
                <c:pt idx="4117">
                  <c:v>1.615771231E9</c:v>
                </c:pt>
                <c:pt idx="4118">
                  <c:v>1.612915988E9</c:v>
                </c:pt>
                <c:pt idx="4119">
                  <c:v>1.613125712E9</c:v>
                </c:pt>
                <c:pt idx="4120">
                  <c:v>1.621156223E9</c:v>
                </c:pt>
                <c:pt idx="4121">
                  <c:v>1.61599623E9</c:v>
                </c:pt>
                <c:pt idx="4122">
                  <c:v>1.615244597E9</c:v>
                </c:pt>
                <c:pt idx="4123">
                  <c:v>1.611527856E9</c:v>
                </c:pt>
                <c:pt idx="4124">
                  <c:v>1.613581865E9</c:v>
                </c:pt>
                <c:pt idx="4125">
                  <c:v>1.618793716E9</c:v>
                </c:pt>
                <c:pt idx="4126">
                  <c:v>1.620996359E9</c:v>
                </c:pt>
                <c:pt idx="4127">
                  <c:v>1.616789623E9</c:v>
                </c:pt>
                <c:pt idx="4128">
                  <c:v>1.62080493E9</c:v>
                </c:pt>
                <c:pt idx="4129">
                  <c:v>1.61692941E9</c:v>
                </c:pt>
                <c:pt idx="4130">
                  <c:v>1.621799444E9</c:v>
                </c:pt>
                <c:pt idx="4131">
                  <c:v>1.615068713E9</c:v>
                </c:pt>
                <c:pt idx="4132">
                  <c:v>1.621897225E9</c:v>
                </c:pt>
                <c:pt idx="4133">
                  <c:v>1.612445545E9</c:v>
                </c:pt>
                <c:pt idx="4134">
                  <c:v>1.621579635E9</c:v>
                </c:pt>
                <c:pt idx="4135">
                  <c:v>1.615510977E9</c:v>
                </c:pt>
                <c:pt idx="4136">
                  <c:v>1.626880569E9</c:v>
                </c:pt>
                <c:pt idx="4137">
                  <c:v>1.613532169E9</c:v>
                </c:pt>
                <c:pt idx="4138">
                  <c:v>1.618736866E9</c:v>
                </c:pt>
                <c:pt idx="4139">
                  <c:v>1.61302175E9</c:v>
                </c:pt>
                <c:pt idx="4140">
                  <c:v>1.622499159E9</c:v>
                </c:pt>
                <c:pt idx="4141">
                  <c:v>1.62061486E9</c:v>
                </c:pt>
                <c:pt idx="4142">
                  <c:v>1.624737651E9</c:v>
                </c:pt>
                <c:pt idx="4143">
                  <c:v>1.619249674E9</c:v>
                </c:pt>
                <c:pt idx="4144">
                  <c:v>1.627998963E9</c:v>
                </c:pt>
                <c:pt idx="4145">
                  <c:v>1.62443255E9</c:v>
                </c:pt>
                <c:pt idx="4146">
                  <c:v>1.633868715E9</c:v>
                </c:pt>
                <c:pt idx="4147">
                  <c:v>1.618286526E9</c:v>
                </c:pt>
                <c:pt idx="4148">
                  <c:v>1.623067565E9</c:v>
                </c:pt>
                <c:pt idx="4149">
                  <c:v>1.617682528E9</c:v>
                </c:pt>
                <c:pt idx="4150">
                  <c:v>1.631200109E9</c:v>
                </c:pt>
                <c:pt idx="4151">
                  <c:v>1.627640853E9</c:v>
                </c:pt>
                <c:pt idx="4152">
                  <c:v>1.630933645E9</c:v>
                </c:pt>
                <c:pt idx="4153">
                  <c:v>1.6142146E9</c:v>
                </c:pt>
                <c:pt idx="4154">
                  <c:v>1.621888176E9</c:v>
                </c:pt>
                <c:pt idx="4155">
                  <c:v>1.614481943E9</c:v>
                </c:pt>
                <c:pt idx="4156">
                  <c:v>1.622339336E9</c:v>
                </c:pt>
                <c:pt idx="4157">
                  <c:v>1.62091749E9</c:v>
                </c:pt>
                <c:pt idx="4158">
                  <c:v>1.62202521E9</c:v>
                </c:pt>
                <c:pt idx="4159">
                  <c:v>1.608871063E9</c:v>
                </c:pt>
                <c:pt idx="4160">
                  <c:v>1.620802081E9</c:v>
                </c:pt>
                <c:pt idx="4161">
                  <c:v>1.613637129E9</c:v>
                </c:pt>
                <c:pt idx="4162">
                  <c:v>1.616990379E9</c:v>
                </c:pt>
                <c:pt idx="4163">
                  <c:v>1.612853832E9</c:v>
                </c:pt>
                <c:pt idx="4164">
                  <c:v>1.61571836E9</c:v>
                </c:pt>
                <c:pt idx="4165">
                  <c:v>1.613589826E9</c:v>
                </c:pt>
                <c:pt idx="4166">
                  <c:v>1.623719393E9</c:v>
                </c:pt>
                <c:pt idx="4167">
                  <c:v>1.62150751E9</c:v>
                </c:pt>
                <c:pt idx="4168">
                  <c:v>1.626370544E9</c:v>
                </c:pt>
                <c:pt idx="4169">
                  <c:v>1.617612083E9</c:v>
                </c:pt>
                <c:pt idx="4170">
                  <c:v>1.621967991E9</c:v>
                </c:pt>
                <c:pt idx="4171">
                  <c:v>1.616208005E9</c:v>
                </c:pt>
                <c:pt idx="4172">
                  <c:v>1.626473917E9</c:v>
                </c:pt>
                <c:pt idx="4173">
                  <c:v>1.615874885E9</c:v>
                </c:pt>
                <c:pt idx="4174">
                  <c:v>1.621600802E9</c:v>
                </c:pt>
                <c:pt idx="4175">
                  <c:v>1.616201168E9</c:v>
                </c:pt>
                <c:pt idx="4176">
                  <c:v>1.628457534E9</c:v>
                </c:pt>
                <c:pt idx="4177">
                  <c:v>1.618030734E9</c:v>
                </c:pt>
                <c:pt idx="4178">
                  <c:v>1.625413205E9</c:v>
                </c:pt>
                <c:pt idx="4179">
                  <c:v>1.618524594E9</c:v>
                </c:pt>
                <c:pt idx="4180">
                  <c:v>1.623020608E9</c:v>
                </c:pt>
                <c:pt idx="4181">
                  <c:v>1.615317807E9</c:v>
                </c:pt>
                <c:pt idx="4182">
                  <c:v>1.622542623E9</c:v>
                </c:pt>
                <c:pt idx="4183">
                  <c:v>1.619074308E9</c:v>
                </c:pt>
                <c:pt idx="4184">
                  <c:v>1.619244495E9</c:v>
                </c:pt>
                <c:pt idx="4185">
                  <c:v>1.614279934E9</c:v>
                </c:pt>
                <c:pt idx="4186">
                  <c:v>1.62817383E9</c:v>
                </c:pt>
                <c:pt idx="4187">
                  <c:v>1.619732673E9</c:v>
                </c:pt>
                <c:pt idx="4188">
                  <c:v>1.6356726E9</c:v>
                </c:pt>
                <c:pt idx="4189">
                  <c:v>1.620120429E9</c:v>
                </c:pt>
                <c:pt idx="4190">
                  <c:v>1.628226247E9</c:v>
                </c:pt>
                <c:pt idx="4191">
                  <c:v>1.622497612E9</c:v>
                </c:pt>
                <c:pt idx="4192">
                  <c:v>1.628965793E9</c:v>
                </c:pt>
                <c:pt idx="4193">
                  <c:v>1.624302039E9</c:v>
                </c:pt>
                <c:pt idx="4194">
                  <c:v>1.632139064E9</c:v>
                </c:pt>
                <c:pt idx="4195">
                  <c:v>1.621557505E9</c:v>
                </c:pt>
                <c:pt idx="4196">
                  <c:v>1.62305924E9</c:v>
                </c:pt>
                <c:pt idx="4197">
                  <c:v>1.622905279E9</c:v>
                </c:pt>
                <c:pt idx="4198">
                  <c:v>1.625616073E9</c:v>
                </c:pt>
                <c:pt idx="4199">
                  <c:v>1.622501393E9</c:v>
                </c:pt>
                <c:pt idx="4200">
                  <c:v>1.625727087E9</c:v>
                </c:pt>
                <c:pt idx="4201">
                  <c:v>1.625283086E9</c:v>
                </c:pt>
                <c:pt idx="4202">
                  <c:v>1.626537768E9</c:v>
                </c:pt>
                <c:pt idx="4203">
                  <c:v>1.626441258E9</c:v>
                </c:pt>
                <c:pt idx="4204">
                  <c:v>1.629555387E9</c:v>
                </c:pt>
                <c:pt idx="4205">
                  <c:v>1.621431675E9</c:v>
                </c:pt>
                <c:pt idx="4206">
                  <c:v>1.62362871E9</c:v>
                </c:pt>
                <c:pt idx="4207">
                  <c:v>1.624681418E9</c:v>
                </c:pt>
                <c:pt idx="4208">
                  <c:v>1.625783962E9</c:v>
                </c:pt>
                <c:pt idx="4209">
                  <c:v>1.627509118E9</c:v>
                </c:pt>
                <c:pt idx="4210">
                  <c:v>1.630932334E9</c:v>
                </c:pt>
                <c:pt idx="4211">
                  <c:v>1.624225486E9</c:v>
                </c:pt>
                <c:pt idx="4212">
                  <c:v>1.627827309E9</c:v>
                </c:pt>
                <c:pt idx="4213">
                  <c:v>1.621482037E9</c:v>
                </c:pt>
                <c:pt idx="4214">
                  <c:v>1.629700789E9</c:v>
                </c:pt>
                <c:pt idx="4215">
                  <c:v>1.622086085E9</c:v>
                </c:pt>
                <c:pt idx="4216">
                  <c:v>1.625698409E9</c:v>
                </c:pt>
                <c:pt idx="4217">
                  <c:v>1.620191248E9</c:v>
                </c:pt>
                <c:pt idx="4218">
                  <c:v>1.626020226E9</c:v>
                </c:pt>
                <c:pt idx="4219">
                  <c:v>1.626098318E9</c:v>
                </c:pt>
                <c:pt idx="4220">
                  <c:v>1.631735587E9</c:v>
                </c:pt>
                <c:pt idx="4221">
                  <c:v>1.620439894E9</c:v>
                </c:pt>
                <c:pt idx="4222">
                  <c:v>1.616316053E9</c:v>
                </c:pt>
                <c:pt idx="4223">
                  <c:v>1.619341254E9</c:v>
                </c:pt>
                <c:pt idx="4224">
                  <c:v>1.622879896E9</c:v>
                </c:pt>
                <c:pt idx="4225">
                  <c:v>1.622433735E9</c:v>
                </c:pt>
                <c:pt idx="4226">
                  <c:v>1.625150367E9</c:v>
                </c:pt>
                <c:pt idx="4227">
                  <c:v>1.621873093E9</c:v>
                </c:pt>
                <c:pt idx="4228">
                  <c:v>1.628504841E9</c:v>
                </c:pt>
                <c:pt idx="4229">
                  <c:v>1.627340892E9</c:v>
                </c:pt>
                <c:pt idx="4230">
                  <c:v>1.627473015E9</c:v>
                </c:pt>
                <c:pt idx="4231">
                  <c:v>1.620769976E9</c:v>
                </c:pt>
                <c:pt idx="4232">
                  <c:v>1.62583508E9</c:v>
                </c:pt>
                <c:pt idx="4233">
                  <c:v>1.621103522E9</c:v>
                </c:pt>
                <c:pt idx="4234">
                  <c:v>1.623692656E9</c:v>
                </c:pt>
                <c:pt idx="4235">
                  <c:v>1.618298165E9</c:v>
                </c:pt>
                <c:pt idx="4236">
                  <c:v>1.621668423E9</c:v>
                </c:pt>
                <c:pt idx="4237">
                  <c:v>1.62421426E9</c:v>
                </c:pt>
                <c:pt idx="4238">
                  <c:v>1.623098331E9</c:v>
                </c:pt>
                <c:pt idx="4239">
                  <c:v>1.628727214E9</c:v>
                </c:pt>
                <c:pt idx="4240">
                  <c:v>1.632484464E9</c:v>
                </c:pt>
                <c:pt idx="4241">
                  <c:v>1.628202888E9</c:v>
                </c:pt>
                <c:pt idx="4242">
                  <c:v>1.629137041E9</c:v>
                </c:pt>
                <c:pt idx="4243">
                  <c:v>1.620537516E9</c:v>
                </c:pt>
                <c:pt idx="4244">
                  <c:v>1.62844138E9</c:v>
                </c:pt>
                <c:pt idx="4245">
                  <c:v>1.626780352E9</c:v>
                </c:pt>
                <c:pt idx="4246">
                  <c:v>1.625225793E9</c:v>
                </c:pt>
                <c:pt idx="4247">
                  <c:v>1.628022589E9</c:v>
                </c:pt>
                <c:pt idx="4248">
                  <c:v>1.6314549E9</c:v>
                </c:pt>
                <c:pt idx="4249">
                  <c:v>1.629304486E9</c:v>
                </c:pt>
                <c:pt idx="4250">
                  <c:v>1.628626007E9</c:v>
                </c:pt>
                <c:pt idx="4251">
                  <c:v>1.622264026E9</c:v>
                </c:pt>
                <c:pt idx="4252">
                  <c:v>1.624821878E9</c:v>
                </c:pt>
                <c:pt idx="4253">
                  <c:v>1.623118671E9</c:v>
                </c:pt>
                <c:pt idx="4254">
                  <c:v>1.625752689E9</c:v>
                </c:pt>
                <c:pt idx="4255">
                  <c:v>1.62724465E9</c:v>
                </c:pt>
                <c:pt idx="4256">
                  <c:v>1.626631969E9</c:v>
                </c:pt>
                <c:pt idx="4257">
                  <c:v>1.618444235E9</c:v>
                </c:pt>
                <c:pt idx="4258">
                  <c:v>1.621137322E9</c:v>
                </c:pt>
                <c:pt idx="4259">
                  <c:v>1.620813841E9</c:v>
                </c:pt>
                <c:pt idx="4260">
                  <c:v>1.623850643E9</c:v>
                </c:pt>
                <c:pt idx="4261">
                  <c:v>1.620600672E9</c:v>
                </c:pt>
                <c:pt idx="4262">
                  <c:v>1.626071931E9</c:v>
                </c:pt>
                <c:pt idx="4263">
                  <c:v>1.620969836E9</c:v>
                </c:pt>
                <c:pt idx="4264">
                  <c:v>1.62564122E9</c:v>
                </c:pt>
                <c:pt idx="4265">
                  <c:v>1.6227524E9</c:v>
                </c:pt>
                <c:pt idx="4266">
                  <c:v>1.629978098E9</c:v>
                </c:pt>
                <c:pt idx="4267">
                  <c:v>1.617681044E9</c:v>
                </c:pt>
                <c:pt idx="4268">
                  <c:v>1.620278342E9</c:v>
                </c:pt>
                <c:pt idx="4269">
                  <c:v>1.622117864E9</c:v>
                </c:pt>
                <c:pt idx="4270">
                  <c:v>1.621402537E9</c:v>
                </c:pt>
                <c:pt idx="4271">
                  <c:v>1.620038349E9</c:v>
                </c:pt>
                <c:pt idx="4272">
                  <c:v>1.619729986E9</c:v>
                </c:pt>
                <c:pt idx="4273">
                  <c:v>1.623166598E9</c:v>
                </c:pt>
                <c:pt idx="4274">
                  <c:v>1.621839613E9</c:v>
                </c:pt>
                <c:pt idx="4275">
                  <c:v>1.623192288E9</c:v>
                </c:pt>
                <c:pt idx="4276">
                  <c:v>1.623977842E9</c:v>
                </c:pt>
                <c:pt idx="4277">
                  <c:v>1.623512545E9</c:v>
                </c:pt>
                <c:pt idx="4278">
                  <c:v>1.622088098E9</c:v>
                </c:pt>
                <c:pt idx="4279">
                  <c:v>1.622169634E9</c:v>
                </c:pt>
                <c:pt idx="4280">
                  <c:v>1.61675296E9</c:v>
                </c:pt>
                <c:pt idx="4281">
                  <c:v>1.622658254E9</c:v>
                </c:pt>
                <c:pt idx="4282">
                  <c:v>1.619900089E9</c:v>
                </c:pt>
                <c:pt idx="4283">
                  <c:v>1.620882409E9</c:v>
                </c:pt>
                <c:pt idx="4284">
                  <c:v>1.624206597E9</c:v>
                </c:pt>
                <c:pt idx="4285">
                  <c:v>1.622009238E9</c:v>
                </c:pt>
                <c:pt idx="4286">
                  <c:v>1.614055871E9</c:v>
                </c:pt>
                <c:pt idx="4287">
                  <c:v>1.619023698E9</c:v>
                </c:pt>
                <c:pt idx="4288">
                  <c:v>1.616738724E9</c:v>
                </c:pt>
                <c:pt idx="4289">
                  <c:v>1.62537519E9</c:v>
                </c:pt>
                <c:pt idx="4290">
                  <c:v>1.625281026E9</c:v>
                </c:pt>
                <c:pt idx="4291">
                  <c:v>1.622744044E9</c:v>
                </c:pt>
                <c:pt idx="4292">
                  <c:v>1.619979055E9</c:v>
                </c:pt>
                <c:pt idx="4293">
                  <c:v>1.623800397E9</c:v>
                </c:pt>
                <c:pt idx="4294">
                  <c:v>1.615915272E9</c:v>
                </c:pt>
                <c:pt idx="4295">
                  <c:v>1.625785595E9</c:v>
                </c:pt>
                <c:pt idx="4296">
                  <c:v>1.622629014E9</c:v>
                </c:pt>
                <c:pt idx="4297">
                  <c:v>1.624505789E9</c:v>
                </c:pt>
                <c:pt idx="4298">
                  <c:v>1.618832677E9</c:v>
                </c:pt>
                <c:pt idx="4299">
                  <c:v>1.628021289E9</c:v>
                </c:pt>
                <c:pt idx="4300">
                  <c:v>1.625510696E9</c:v>
                </c:pt>
                <c:pt idx="4301">
                  <c:v>1.624924917E9</c:v>
                </c:pt>
                <c:pt idx="4302">
                  <c:v>1.621476208E9</c:v>
                </c:pt>
                <c:pt idx="4303">
                  <c:v>1.628885599E9</c:v>
                </c:pt>
                <c:pt idx="4304">
                  <c:v>1.625786743E9</c:v>
                </c:pt>
                <c:pt idx="4305">
                  <c:v>1.630558955E9</c:v>
                </c:pt>
                <c:pt idx="4306">
                  <c:v>1.624325368E9</c:v>
                </c:pt>
                <c:pt idx="4307">
                  <c:v>1.628158124E9</c:v>
                </c:pt>
                <c:pt idx="4308">
                  <c:v>1.620343128E9</c:v>
                </c:pt>
                <c:pt idx="4309">
                  <c:v>1.628786731E9</c:v>
                </c:pt>
                <c:pt idx="4310">
                  <c:v>1.622215827E9</c:v>
                </c:pt>
                <c:pt idx="4311">
                  <c:v>1.631912354E9</c:v>
                </c:pt>
                <c:pt idx="4312">
                  <c:v>1.62001487E9</c:v>
                </c:pt>
                <c:pt idx="4313">
                  <c:v>1.629228509E9</c:v>
                </c:pt>
                <c:pt idx="4314">
                  <c:v>1.617160279E9</c:v>
                </c:pt>
                <c:pt idx="4315">
                  <c:v>1.62562003E9</c:v>
                </c:pt>
                <c:pt idx="4316">
                  <c:v>1.618081163E9</c:v>
                </c:pt>
                <c:pt idx="4317">
                  <c:v>1.62825571E9</c:v>
                </c:pt>
                <c:pt idx="4318">
                  <c:v>1.617080201E9</c:v>
                </c:pt>
                <c:pt idx="4319">
                  <c:v>1.628589321E9</c:v>
                </c:pt>
                <c:pt idx="4320">
                  <c:v>1.621021439E9</c:v>
                </c:pt>
                <c:pt idx="4321">
                  <c:v>1.627304568E9</c:v>
                </c:pt>
                <c:pt idx="4322">
                  <c:v>1.622343062E9</c:v>
                </c:pt>
                <c:pt idx="4323">
                  <c:v>1.626972654E9</c:v>
                </c:pt>
                <c:pt idx="4324">
                  <c:v>1.623478477E9</c:v>
                </c:pt>
                <c:pt idx="4325">
                  <c:v>1.627898027E9</c:v>
                </c:pt>
                <c:pt idx="4326">
                  <c:v>1.618029929E9</c:v>
                </c:pt>
                <c:pt idx="4327">
                  <c:v>1.630873995E9</c:v>
                </c:pt>
                <c:pt idx="4328">
                  <c:v>1.625392579E9</c:v>
                </c:pt>
                <c:pt idx="4329">
                  <c:v>1.629669356E9</c:v>
                </c:pt>
                <c:pt idx="4330">
                  <c:v>1.623741982E9</c:v>
                </c:pt>
                <c:pt idx="4331">
                  <c:v>1.62976491E9</c:v>
                </c:pt>
                <c:pt idx="4332">
                  <c:v>1.617049717E9</c:v>
                </c:pt>
                <c:pt idx="4333">
                  <c:v>1.627011455E9</c:v>
                </c:pt>
                <c:pt idx="4334">
                  <c:v>1.620551594E9</c:v>
                </c:pt>
                <c:pt idx="4335">
                  <c:v>1.625925216E9</c:v>
                </c:pt>
                <c:pt idx="4336">
                  <c:v>1.618776474E9</c:v>
                </c:pt>
                <c:pt idx="4337">
                  <c:v>1.623807865E9</c:v>
                </c:pt>
                <c:pt idx="4338">
                  <c:v>1.619086123E9</c:v>
                </c:pt>
                <c:pt idx="4339">
                  <c:v>1.623355873E9</c:v>
                </c:pt>
                <c:pt idx="4340">
                  <c:v>1.618767005E9</c:v>
                </c:pt>
                <c:pt idx="4341">
                  <c:v>1.623701871E9</c:v>
                </c:pt>
                <c:pt idx="4342">
                  <c:v>1.618924548E9</c:v>
                </c:pt>
                <c:pt idx="4343">
                  <c:v>1.620278514E9</c:v>
                </c:pt>
                <c:pt idx="4344">
                  <c:v>1.622969866E9</c:v>
                </c:pt>
                <c:pt idx="4345">
                  <c:v>1.624685385E9</c:v>
                </c:pt>
                <c:pt idx="4346">
                  <c:v>1.622242742E9</c:v>
                </c:pt>
                <c:pt idx="4347">
                  <c:v>1.622310107E9</c:v>
                </c:pt>
                <c:pt idx="4348">
                  <c:v>1.62263647E9</c:v>
                </c:pt>
                <c:pt idx="4349">
                  <c:v>1.618706349E9</c:v>
                </c:pt>
                <c:pt idx="4350">
                  <c:v>1.620145708E9</c:v>
                </c:pt>
                <c:pt idx="4351">
                  <c:v>1.617473052E9</c:v>
                </c:pt>
                <c:pt idx="4352">
                  <c:v>1.620126266E9</c:v>
                </c:pt>
                <c:pt idx="4353">
                  <c:v>1.619287507E9</c:v>
                </c:pt>
                <c:pt idx="4354">
                  <c:v>1.620061919E9</c:v>
                </c:pt>
                <c:pt idx="4355">
                  <c:v>1.612739574E9</c:v>
                </c:pt>
                <c:pt idx="4356">
                  <c:v>1.619288955E9</c:v>
                </c:pt>
                <c:pt idx="4357">
                  <c:v>1.617049788E9</c:v>
                </c:pt>
                <c:pt idx="4358">
                  <c:v>1.619735823E9</c:v>
                </c:pt>
                <c:pt idx="4359">
                  <c:v>1.614478003E9</c:v>
                </c:pt>
                <c:pt idx="4360">
                  <c:v>1.617247209E9</c:v>
                </c:pt>
                <c:pt idx="4361">
                  <c:v>1.611017293E9</c:v>
                </c:pt>
                <c:pt idx="4362">
                  <c:v>1.618525639E9</c:v>
                </c:pt>
                <c:pt idx="4363">
                  <c:v>1.608220843E9</c:v>
                </c:pt>
                <c:pt idx="4364">
                  <c:v>1.623633976E9</c:v>
                </c:pt>
                <c:pt idx="4365">
                  <c:v>1.612627944E9</c:v>
                </c:pt>
                <c:pt idx="4366">
                  <c:v>1.617174179E9</c:v>
                </c:pt>
                <c:pt idx="4367">
                  <c:v>1.607786899E9</c:v>
                </c:pt>
                <c:pt idx="4368">
                  <c:v>1.613114051E9</c:v>
                </c:pt>
                <c:pt idx="4369">
                  <c:v>1.610226306E9</c:v>
                </c:pt>
                <c:pt idx="4370">
                  <c:v>1.615196339E9</c:v>
                </c:pt>
                <c:pt idx="4371">
                  <c:v>1.606837603E9</c:v>
                </c:pt>
                <c:pt idx="4372">
                  <c:v>1.613087894E9</c:v>
                </c:pt>
                <c:pt idx="4373">
                  <c:v>1.609499826E9</c:v>
                </c:pt>
                <c:pt idx="4374">
                  <c:v>1.61704668E9</c:v>
                </c:pt>
                <c:pt idx="4375">
                  <c:v>1.611655917E9</c:v>
                </c:pt>
                <c:pt idx="4376">
                  <c:v>1.611159176E9</c:v>
                </c:pt>
                <c:pt idx="4377">
                  <c:v>1.608107419E9</c:v>
                </c:pt>
                <c:pt idx="4378">
                  <c:v>1.615189754E9</c:v>
                </c:pt>
                <c:pt idx="4379">
                  <c:v>1.608219867E9</c:v>
                </c:pt>
                <c:pt idx="4380">
                  <c:v>1.620752407E9</c:v>
                </c:pt>
                <c:pt idx="4381">
                  <c:v>1.610378691E9</c:v>
                </c:pt>
                <c:pt idx="4382">
                  <c:v>1.608794096E9</c:v>
                </c:pt>
                <c:pt idx="4383">
                  <c:v>1.612271718E9</c:v>
                </c:pt>
                <c:pt idx="4384">
                  <c:v>1.613395764E9</c:v>
                </c:pt>
                <c:pt idx="4385">
                  <c:v>1.607692711E9</c:v>
                </c:pt>
                <c:pt idx="4386">
                  <c:v>1.611990278E9</c:v>
                </c:pt>
                <c:pt idx="4387">
                  <c:v>1.605736318E9</c:v>
                </c:pt>
                <c:pt idx="4388">
                  <c:v>1.612958497E9</c:v>
                </c:pt>
                <c:pt idx="4389">
                  <c:v>1.608817769E9</c:v>
                </c:pt>
                <c:pt idx="4390">
                  <c:v>1.608898268E9</c:v>
                </c:pt>
                <c:pt idx="4391">
                  <c:v>1.60941572E9</c:v>
                </c:pt>
                <c:pt idx="4392">
                  <c:v>1.609969525E9</c:v>
                </c:pt>
                <c:pt idx="4393">
                  <c:v>1.611017944E9</c:v>
                </c:pt>
                <c:pt idx="4394">
                  <c:v>1.608106733E9</c:v>
                </c:pt>
                <c:pt idx="4395">
                  <c:v>1.61085596E9</c:v>
                </c:pt>
                <c:pt idx="4396">
                  <c:v>1.615189725E9</c:v>
                </c:pt>
                <c:pt idx="4397">
                  <c:v>1.611306953E9</c:v>
                </c:pt>
                <c:pt idx="4398">
                  <c:v>1.608367843E9</c:v>
                </c:pt>
                <c:pt idx="4399">
                  <c:v>1.612548562E9</c:v>
                </c:pt>
                <c:pt idx="4400">
                  <c:v>1.611131367E9</c:v>
                </c:pt>
                <c:pt idx="4401">
                  <c:v>1.616014412E9</c:v>
                </c:pt>
                <c:pt idx="4402">
                  <c:v>1.608198186E9</c:v>
                </c:pt>
                <c:pt idx="4403">
                  <c:v>1.616232893E9</c:v>
                </c:pt>
                <c:pt idx="4404">
                  <c:v>1.603624591E9</c:v>
                </c:pt>
                <c:pt idx="4405">
                  <c:v>1.610898659E9</c:v>
                </c:pt>
                <c:pt idx="4406">
                  <c:v>1.604827458E9</c:v>
                </c:pt>
                <c:pt idx="4407">
                  <c:v>1.613729694E9</c:v>
                </c:pt>
                <c:pt idx="4408">
                  <c:v>1.602434812E9</c:v>
                </c:pt>
                <c:pt idx="4409">
                  <c:v>1.608029414E9</c:v>
                </c:pt>
                <c:pt idx="4410">
                  <c:v>1.605349355E9</c:v>
                </c:pt>
                <c:pt idx="4411">
                  <c:v>1.610737941E9</c:v>
                </c:pt>
                <c:pt idx="4412">
                  <c:v>1.609902775E9</c:v>
                </c:pt>
                <c:pt idx="4413">
                  <c:v>1.607544384E9</c:v>
                </c:pt>
                <c:pt idx="4414">
                  <c:v>1.603460888E9</c:v>
                </c:pt>
                <c:pt idx="4415">
                  <c:v>1.609089764E9</c:v>
                </c:pt>
                <c:pt idx="4416">
                  <c:v>1.603621169E9</c:v>
                </c:pt>
                <c:pt idx="4417">
                  <c:v>1.611638999E9</c:v>
                </c:pt>
                <c:pt idx="4418">
                  <c:v>1.602879265E9</c:v>
                </c:pt>
                <c:pt idx="4419">
                  <c:v>1.607898056E9</c:v>
                </c:pt>
                <c:pt idx="4420">
                  <c:v>1.597796787E9</c:v>
                </c:pt>
                <c:pt idx="4421">
                  <c:v>1.60552854E9</c:v>
                </c:pt>
                <c:pt idx="4422">
                  <c:v>1.600625607E9</c:v>
                </c:pt>
                <c:pt idx="4423">
                  <c:v>1.609422797E9</c:v>
                </c:pt>
                <c:pt idx="4424">
                  <c:v>1.606330023E9</c:v>
                </c:pt>
                <c:pt idx="4425">
                  <c:v>1.602746151E9</c:v>
                </c:pt>
                <c:pt idx="4426">
                  <c:v>1.599895544E9</c:v>
                </c:pt>
                <c:pt idx="4427">
                  <c:v>1.610442147E9</c:v>
                </c:pt>
                <c:pt idx="4428">
                  <c:v>1.605551791E9</c:v>
                </c:pt>
                <c:pt idx="4429">
                  <c:v>1.600048163E9</c:v>
                </c:pt>
                <c:pt idx="4430">
                  <c:v>1.606651747E9</c:v>
                </c:pt>
                <c:pt idx="4431">
                  <c:v>1.599720498E9</c:v>
                </c:pt>
                <c:pt idx="4432">
                  <c:v>1.6041755E9</c:v>
                </c:pt>
                <c:pt idx="4433">
                  <c:v>1.598777324E9</c:v>
                </c:pt>
                <c:pt idx="4434">
                  <c:v>1.60325083E9</c:v>
                </c:pt>
                <c:pt idx="4435">
                  <c:v>1.605089981E9</c:v>
                </c:pt>
                <c:pt idx="4436">
                  <c:v>1.607087462E9</c:v>
                </c:pt>
                <c:pt idx="4437">
                  <c:v>1.601096317E9</c:v>
                </c:pt>
                <c:pt idx="4438">
                  <c:v>1.608234878E9</c:v>
                </c:pt>
                <c:pt idx="4439">
                  <c:v>1.601339232E9</c:v>
                </c:pt>
                <c:pt idx="4440">
                  <c:v>1.610685763E9</c:v>
                </c:pt>
                <c:pt idx="4441">
                  <c:v>1.602623417E9</c:v>
                </c:pt>
                <c:pt idx="4442">
                  <c:v>1.606372882E9</c:v>
                </c:pt>
                <c:pt idx="4443">
                  <c:v>1.609197146E9</c:v>
                </c:pt>
                <c:pt idx="4444">
                  <c:v>1.616140111E9</c:v>
                </c:pt>
                <c:pt idx="4445">
                  <c:v>1.603599368E9</c:v>
                </c:pt>
                <c:pt idx="4446">
                  <c:v>1.610761768E9</c:v>
                </c:pt>
                <c:pt idx="4447">
                  <c:v>1.602874031E9</c:v>
                </c:pt>
                <c:pt idx="4448">
                  <c:v>1.615381731E9</c:v>
                </c:pt>
                <c:pt idx="4449">
                  <c:v>1.615481017E9</c:v>
                </c:pt>
                <c:pt idx="4450">
                  <c:v>1.620814827E9</c:v>
                </c:pt>
                <c:pt idx="4451">
                  <c:v>1.609413857E9</c:v>
                </c:pt>
                <c:pt idx="4452">
                  <c:v>1.614872448E9</c:v>
                </c:pt>
                <c:pt idx="4453">
                  <c:v>1.610951914E9</c:v>
                </c:pt>
                <c:pt idx="4454">
                  <c:v>1.604576944E9</c:v>
                </c:pt>
                <c:pt idx="4455">
                  <c:v>1.610691573E9</c:v>
                </c:pt>
                <c:pt idx="4456">
                  <c:v>1.61104412E9</c:v>
                </c:pt>
                <c:pt idx="4457">
                  <c:v>1.602522131E9</c:v>
                </c:pt>
                <c:pt idx="4458">
                  <c:v>1.61381709E9</c:v>
                </c:pt>
                <c:pt idx="4459">
                  <c:v>1.636382093E9</c:v>
                </c:pt>
                <c:pt idx="4460">
                  <c:v>1.566292856E9</c:v>
                </c:pt>
                <c:pt idx="4461">
                  <c:v>1.640391489E9</c:v>
                </c:pt>
                <c:pt idx="4462">
                  <c:v>1.695700969E9</c:v>
                </c:pt>
                <c:pt idx="4463">
                  <c:v>1.612956696E9</c:v>
                </c:pt>
                <c:pt idx="4464">
                  <c:v>1.488896122E9</c:v>
                </c:pt>
                <c:pt idx="4465">
                  <c:v>1.411864607E9</c:v>
                </c:pt>
                <c:pt idx="4466">
                  <c:v>1.362254439E9</c:v>
                </c:pt>
                <c:pt idx="4467">
                  <c:v>1.344285999E9</c:v>
                </c:pt>
                <c:pt idx="4468">
                  <c:v>1.338559346E9</c:v>
                </c:pt>
                <c:pt idx="4469">
                  <c:v>1.332470877E9</c:v>
                </c:pt>
                <c:pt idx="4470">
                  <c:v>1.331615041E9</c:v>
                </c:pt>
                <c:pt idx="4471">
                  <c:v>1.329529644E9</c:v>
                </c:pt>
                <c:pt idx="4472">
                  <c:v>1.32824E9</c:v>
                </c:pt>
                <c:pt idx="4473">
                  <c:v>1.331945984E9</c:v>
                </c:pt>
                <c:pt idx="4474">
                  <c:v>1.331035715E9</c:v>
                </c:pt>
                <c:pt idx="4475">
                  <c:v>1.334387271E9</c:v>
                </c:pt>
                <c:pt idx="4476">
                  <c:v>1.328275149E9</c:v>
                </c:pt>
                <c:pt idx="4477">
                  <c:v>1.327501751E9</c:v>
                </c:pt>
                <c:pt idx="4478">
                  <c:v>1.330879243E9</c:v>
                </c:pt>
                <c:pt idx="4479">
                  <c:v>1.329058712E9</c:v>
                </c:pt>
                <c:pt idx="4480">
                  <c:v>1.329453145E9</c:v>
                </c:pt>
                <c:pt idx="4481">
                  <c:v>1.328576726E9</c:v>
                </c:pt>
                <c:pt idx="4482">
                  <c:v>1.329003343E9</c:v>
                </c:pt>
                <c:pt idx="4483">
                  <c:v>1.328555045E9</c:v>
                </c:pt>
                <c:pt idx="4484">
                  <c:v>1.326720557E9</c:v>
                </c:pt>
                <c:pt idx="4485">
                  <c:v>1.328227353E9</c:v>
                </c:pt>
                <c:pt idx="4486">
                  <c:v>1.330472322E9</c:v>
                </c:pt>
                <c:pt idx="4487">
                  <c:v>1.329541263E9</c:v>
                </c:pt>
                <c:pt idx="4488">
                  <c:v>1.326420719E9</c:v>
                </c:pt>
                <c:pt idx="4489">
                  <c:v>1.325284278E9</c:v>
                </c:pt>
                <c:pt idx="4490">
                  <c:v>1.324824162E9</c:v>
                </c:pt>
                <c:pt idx="4491">
                  <c:v>1.327670382E9</c:v>
                </c:pt>
                <c:pt idx="4492">
                  <c:v>1.329769868E9</c:v>
                </c:pt>
                <c:pt idx="4493">
                  <c:v>1.327658642E9</c:v>
                </c:pt>
                <c:pt idx="4494">
                  <c:v>1.326924691E9</c:v>
                </c:pt>
                <c:pt idx="4495">
                  <c:v>1.330681873E9</c:v>
                </c:pt>
                <c:pt idx="4496">
                  <c:v>1.329239939E9</c:v>
                </c:pt>
                <c:pt idx="4497">
                  <c:v>1.330656525E9</c:v>
                </c:pt>
                <c:pt idx="4498">
                  <c:v>1.325610509E9</c:v>
                </c:pt>
                <c:pt idx="4499">
                  <c:v>1.334309901E9</c:v>
                </c:pt>
                <c:pt idx="4500">
                  <c:v>1.329918713E9</c:v>
                </c:pt>
                <c:pt idx="4501">
                  <c:v>1.328001519E9</c:v>
                </c:pt>
                <c:pt idx="4502">
                  <c:v>1.327421087E9</c:v>
                </c:pt>
                <c:pt idx="4503">
                  <c:v>1.327590453E9</c:v>
                </c:pt>
                <c:pt idx="4504">
                  <c:v>1.324678438E9</c:v>
                </c:pt>
                <c:pt idx="4505">
                  <c:v>1.330039886E9</c:v>
                </c:pt>
                <c:pt idx="4506">
                  <c:v>1.326044514E9</c:v>
                </c:pt>
                <c:pt idx="4507">
                  <c:v>1.329337838E9</c:v>
                </c:pt>
                <c:pt idx="4508">
                  <c:v>1.330814793E9</c:v>
                </c:pt>
                <c:pt idx="4509">
                  <c:v>1.327015611E9</c:v>
                </c:pt>
                <c:pt idx="4510">
                  <c:v>1.330063743E9</c:v>
                </c:pt>
                <c:pt idx="4511">
                  <c:v>1.328537509E9</c:v>
                </c:pt>
                <c:pt idx="4512">
                  <c:v>1.328562894E9</c:v>
                </c:pt>
                <c:pt idx="4513">
                  <c:v>1.326723075E9</c:v>
                </c:pt>
                <c:pt idx="4514">
                  <c:v>1.32985369E9</c:v>
                </c:pt>
                <c:pt idx="4515">
                  <c:v>1.329087535E9</c:v>
                </c:pt>
                <c:pt idx="4516">
                  <c:v>1.32884379E9</c:v>
                </c:pt>
                <c:pt idx="4517">
                  <c:v>1.330574566E9</c:v>
                </c:pt>
                <c:pt idx="4518">
                  <c:v>1.331794241E9</c:v>
                </c:pt>
                <c:pt idx="4519">
                  <c:v>1.332010629E9</c:v>
                </c:pt>
                <c:pt idx="4520">
                  <c:v>1.32973304E9</c:v>
                </c:pt>
                <c:pt idx="4521">
                  <c:v>1.33071691E9</c:v>
                </c:pt>
                <c:pt idx="4522">
                  <c:v>1.330746316E9</c:v>
                </c:pt>
                <c:pt idx="4523">
                  <c:v>1.333761472E9</c:v>
                </c:pt>
                <c:pt idx="4524">
                  <c:v>1.3310818E9</c:v>
                </c:pt>
                <c:pt idx="4525">
                  <c:v>1.331534474E9</c:v>
                </c:pt>
                <c:pt idx="4526">
                  <c:v>1.331776044E9</c:v>
                </c:pt>
                <c:pt idx="4527">
                  <c:v>1.330134046E9</c:v>
                </c:pt>
                <c:pt idx="4528">
                  <c:v>1.331446136E9</c:v>
                </c:pt>
                <c:pt idx="4529">
                  <c:v>1.329533886E9</c:v>
                </c:pt>
                <c:pt idx="4530">
                  <c:v>1.329016098E9</c:v>
                </c:pt>
                <c:pt idx="4531">
                  <c:v>1.326846245E9</c:v>
                </c:pt>
                <c:pt idx="4532">
                  <c:v>1.330013345E9</c:v>
                </c:pt>
                <c:pt idx="4533">
                  <c:v>1.328787729E9</c:v>
                </c:pt>
                <c:pt idx="4534">
                  <c:v>1.330366373E9</c:v>
                </c:pt>
                <c:pt idx="4535">
                  <c:v>1.328174735E9</c:v>
                </c:pt>
                <c:pt idx="4536">
                  <c:v>1.331927011E9</c:v>
                </c:pt>
                <c:pt idx="4537">
                  <c:v>1.328576251E9</c:v>
                </c:pt>
                <c:pt idx="4538">
                  <c:v>1.329932113E9</c:v>
                </c:pt>
                <c:pt idx="4539">
                  <c:v>1.333960632E9</c:v>
                </c:pt>
                <c:pt idx="4540">
                  <c:v>1.332400548E9</c:v>
                </c:pt>
                <c:pt idx="4541">
                  <c:v>1.328525125E9</c:v>
                </c:pt>
                <c:pt idx="4542">
                  <c:v>1.32967252E9</c:v>
                </c:pt>
                <c:pt idx="4543">
                  <c:v>1.328919558E9</c:v>
                </c:pt>
                <c:pt idx="4544">
                  <c:v>1.334010556E9</c:v>
                </c:pt>
                <c:pt idx="4545">
                  <c:v>1.328046075E9</c:v>
                </c:pt>
                <c:pt idx="4546">
                  <c:v>1.330214529E9</c:v>
                </c:pt>
                <c:pt idx="4547">
                  <c:v>1.328206071E9</c:v>
                </c:pt>
                <c:pt idx="4548">
                  <c:v>1.333711676E9</c:v>
                </c:pt>
                <c:pt idx="4549">
                  <c:v>1.331393994E9</c:v>
                </c:pt>
                <c:pt idx="4550">
                  <c:v>1.333625263E9</c:v>
                </c:pt>
                <c:pt idx="4551">
                  <c:v>1.333311173E9</c:v>
                </c:pt>
                <c:pt idx="4552">
                  <c:v>1.329407921E9</c:v>
                </c:pt>
                <c:pt idx="4553">
                  <c:v>1.329121221E9</c:v>
                </c:pt>
                <c:pt idx="4554">
                  <c:v>1.328398214E9</c:v>
                </c:pt>
                <c:pt idx="4555">
                  <c:v>1.329209946E9</c:v>
                </c:pt>
                <c:pt idx="4556">
                  <c:v>1.330424104E9</c:v>
                </c:pt>
                <c:pt idx="4557">
                  <c:v>1.332777204E9</c:v>
                </c:pt>
                <c:pt idx="4558">
                  <c:v>1.331326628E9</c:v>
                </c:pt>
                <c:pt idx="4559">
                  <c:v>1.332277096E9</c:v>
                </c:pt>
                <c:pt idx="4560">
                  <c:v>1.333525991E9</c:v>
                </c:pt>
                <c:pt idx="4561">
                  <c:v>1.33117067E9</c:v>
                </c:pt>
                <c:pt idx="4562">
                  <c:v>1.328968833E9</c:v>
                </c:pt>
                <c:pt idx="4563">
                  <c:v>1.333287538E9</c:v>
                </c:pt>
                <c:pt idx="4564">
                  <c:v>1.334193419E9</c:v>
                </c:pt>
                <c:pt idx="4565">
                  <c:v>1.331512512E9</c:v>
                </c:pt>
                <c:pt idx="4566">
                  <c:v>1.333400046E9</c:v>
                </c:pt>
                <c:pt idx="4567">
                  <c:v>1.330888785E9</c:v>
                </c:pt>
                <c:pt idx="4568">
                  <c:v>1.328479273E9</c:v>
                </c:pt>
                <c:pt idx="4569">
                  <c:v>1.330867947E9</c:v>
                </c:pt>
                <c:pt idx="4570">
                  <c:v>1.3312192E9</c:v>
                </c:pt>
                <c:pt idx="4571">
                  <c:v>1.331147691E9</c:v>
                </c:pt>
                <c:pt idx="4572">
                  <c:v>1.330311704E9</c:v>
                </c:pt>
                <c:pt idx="4573">
                  <c:v>1.333582102E9</c:v>
                </c:pt>
                <c:pt idx="4574">
                  <c:v>1.330737106E9</c:v>
                </c:pt>
                <c:pt idx="4575">
                  <c:v>1.331168966E9</c:v>
                </c:pt>
                <c:pt idx="4576">
                  <c:v>1.331245851E9</c:v>
                </c:pt>
                <c:pt idx="4577">
                  <c:v>1.331546376E9</c:v>
                </c:pt>
                <c:pt idx="4578">
                  <c:v>1.331774997E9</c:v>
                </c:pt>
                <c:pt idx="4579">
                  <c:v>1.33331021E9</c:v>
                </c:pt>
                <c:pt idx="4580">
                  <c:v>1.331748251E9</c:v>
                </c:pt>
                <c:pt idx="4581">
                  <c:v>1.334326706E9</c:v>
                </c:pt>
                <c:pt idx="4582">
                  <c:v>1.335741798E9</c:v>
                </c:pt>
                <c:pt idx="4583">
                  <c:v>1.331849767E9</c:v>
                </c:pt>
                <c:pt idx="4584">
                  <c:v>1.335147587E9</c:v>
                </c:pt>
                <c:pt idx="4585">
                  <c:v>1.332585061E9</c:v>
                </c:pt>
                <c:pt idx="4586">
                  <c:v>1.334128385E9</c:v>
                </c:pt>
                <c:pt idx="4587">
                  <c:v>1.333581357E9</c:v>
                </c:pt>
                <c:pt idx="4588">
                  <c:v>1.331362943E9</c:v>
                </c:pt>
                <c:pt idx="4589">
                  <c:v>1.329316805E9</c:v>
                </c:pt>
                <c:pt idx="4590">
                  <c:v>1.333543096E9</c:v>
                </c:pt>
                <c:pt idx="4591">
                  <c:v>1.331387624E9</c:v>
                </c:pt>
                <c:pt idx="4592">
                  <c:v>1.335076345E9</c:v>
                </c:pt>
                <c:pt idx="4593">
                  <c:v>1.332145881E9</c:v>
                </c:pt>
                <c:pt idx="4594">
                  <c:v>1.335626705E9</c:v>
                </c:pt>
                <c:pt idx="4595">
                  <c:v>1.330908708E9</c:v>
                </c:pt>
                <c:pt idx="4596">
                  <c:v>1.33177093E9</c:v>
                </c:pt>
                <c:pt idx="4597">
                  <c:v>1.334804187E9</c:v>
                </c:pt>
                <c:pt idx="4598">
                  <c:v>1.335273561E9</c:v>
                </c:pt>
                <c:pt idx="4599">
                  <c:v>1.332271571E9</c:v>
                </c:pt>
                <c:pt idx="4600">
                  <c:v>1.329283581E9</c:v>
                </c:pt>
                <c:pt idx="4601">
                  <c:v>1.33477731E9</c:v>
                </c:pt>
                <c:pt idx="4602">
                  <c:v>1.331516777E9</c:v>
                </c:pt>
                <c:pt idx="4603">
                  <c:v>1.332755322E9</c:v>
                </c:pt>
                <c:pt idx="4604">
                  <c:v>1.332132985E9</c:v>
                </c:pt>
                <c:pt idx="4605">
                  <c:v>1.335569519E9</c:v>
                </c:pt>
                <c:pt idx="4606">
                  <c:v>1.333355613E9</c:v>
                </c:pt>
                <c:pt idx="4607">
                  <c:v>1.331598258E9</c:v>
                </c:pt>
                <c:pt idx="4608">
                  <c:v>1.333990818E9</c:v>
                </c:pt>
                <c:pt idx="4609">
                  <c:v>1.334305813E9</c:v>
                </c:pt>
                <c:pt idx="4610">
                  <c:v>1.335717388E9</c:v>
                </c:pt>
                <c:pt idx="4611">
                  <c:v>1.332894315E9</c:v>
                </c:pt>
                <c:pt idx="4612">
                  <c:v>1.333349633E9</c:v>
                </c:pt>
                <c:pt idx="4613">
                  <c:v>1.330638352E9</c:v>
                </c:pt>
                <c:pt idx="4614">
                  <c:v>1.336732498E9</c:v>
                </c:pt>
                <c:pt idx="4615">
                  <c:v>1.337323661E9</c:v>
                </c:pt>
                <c:pt idx="4616">
                  <c:v>1.331768764E9</c:v>
                </c:pt>
                <c:pt idx="4617">
                  <c:v>1.33337539E9</c:v>
                </c:pt>
                <c:pt idx="4618">
                  <c:v>1.332755742E9</c:v>
                </c:pt>
                <c:pt idx="4619">
                  <c:v>1.334817572E9</c:v>
                </c:pt>
                <c:pt idx="4620">
                  <c:v>1.336390355E9</c:v>
                </c:pt>
                <c:pt idx="4621">
                  <c:v>1.332666255E9</c:v>
                </c:pt>
                <c:pt idx="4622">
                  <c:v>1.335555651E9</c:v>
                </c:pt>
                <c:pt idx="4623">
                  <c:v>1.336316292E9</c:v>
                </c:pt>
                <c:pt idx="4624">
                  <c:v>1.336346176E9</c:v>
                </c:pt>
                <c:pt idx="4625">
                  <c:v>1.338182778E9</c:v>
                </c:pt>
                <c:pt idx="4626">
                  <c:v>1.337190502E9</c:v>
                </c:pt>
                <c:pt idx="4627">
                  <c:v>1.33200884E9</c:v>
                </c:pt>
                <c:pt idx="4628">
                  <c:v>1.335118745E9</c:v>
                </c:pt>
                <c:pt idx="4629">
                  <c:v>1.335190484E9</c:v>
                </c:pt>
                <c:pt idx="4630">
                  <c:v>1.335470653E9</c:v>
                </c:pt>
                <c:pt idx="4631">
                  <c:v>1.333680676E9</c:v>
                </c:pt>
                <c:pt idx="4632">
                  <c:v>1.335341447E9</c:v>
                </c:pt>
                <c:pt idx="4633">
                  <c:v>1.334367836E9</c:v>
                </c:pt>
                <c:pt idx="4634">
                  <c:v>1.335202258E9</c:v>
                </c:pt>
                <c:pt idx="4635">
                  <c:v>1.334626975E9</c:v>
                </c:pt>
                <c:pt idx="4636">
                  <c:v>1.336164438E9</c:v>
                </c:pt>
                <c:pt idx="4637">
                  <c:v>1.336954116E9</c:v>
                </c:pt>
                <c:pt idx="4638">
                  <c:v>1.336296499E9</c:v>
                </c:pt>
                <c:pt idx="4639">
                  <c:v>1.333312289E9</c:v>
                </c:pt>
                <c:pt idx="4640">
                  <c:v>1.335188099E9</c:v>
                </c:pt>
                <c:pt idx="4641">
                  <c:v>1.337465468E9</c:v>
                </c:pt>
                <c:pt idx="4642">
                  <c:v>1.337008877E9</c:v>
                </c:pt>
                <c:pt idx="4643">
                  <c:v>1.333338315E9</c:v>
                </c:pt>
                <c:pt idx="4644">
                  <c:v>1.335261503E9</c:v>
                </c:pt>
                <c:pt idx="4645">
                  <c:v>1.334076001E9</c:v>
                </c:pt>
                <c:pt idx="4646">
                  <c:v>1.334424766E9</c:v>
                </c:pt>
                <c:pt idx="4647">
                  <c:v>1.334972379E9</c:v>
                </c:pt>
                <c:pt idx="4648">
                  <c:v>1.335739546E9</c:v>
                </c:pt>
                <c:pt idx="4649">
                  <c:v>1.334549704E9</c:v>
                </c:pt>
                <c:pt idx="4650">
                  <c:v>1.340203195E9</c:v>
                </c:pt>
                <c:pt idx="4651">
                  <c:v>1.335442338E9</c:v>
                </c:pt>
                <c:pt idx="4652">
                  <c:v>1.33833596E9</c:v>
                </c:pt>
                <c:pt idx="4653">
                  <c:v>1.337805696E9</c:v>
                </c:pt>
                <c:pt idx="4654">
                  <c:v>1.335586734E9</c:v>
                </c:pt>
                <c:pt idx="4655">
                  <c:v>1.332578543E9</c:v>
                </c:pt>
                <c:pt idx="4656">
                  <c:v>1.336321995E9</c:v>
                </c:pt>
                <c:pt idx="4657">
                  <c:v>1.335960693E9</c:v>
                </c:pt>
                <c:pt idx="4658">
                  <c:v>1.336660956E9</c:v>
                </c:pt>
                <c:pt idx="4659">
                  <c:v>1.336715863E9</c:v>
                </c:pt>
                <c:pt idx="4660">
                  <c:v>1.334432076E9</c:v>
                </c:pt>
                <c:pt idx="4661">
                  <c:v>1.336971979E9</c:v>
                </c:pt>
                <c:pt idx="4662">
                  <c:v>1.335828172E9</c:v>
                </c:pt>
                <c:pt idx="4663">
                  <c:v>1.335888638E9</c:v>
                </c:pt>
                <c:pt idx="4664">
                  <c:v>1.333604067E9</c:v>
                </c:pt>
                <c:pt idx="4665">
                  <c:v>1.33829701E9</c:v>
                </c:pt>
                <c:pt idx="4666">
                  <c:v>1.338619893E9</c:v>
                </c:pt>
                <c:pt idx="4667">
                  <c:v>1.337096286E9</c:v>
                </c:pt>
                <c:pt idx="4668">
                  <c:v>1.337833379E9</c:v>
                </c:pt>
                <c:pt idx="4669">
                  <c:v>1.333228101E9</c:v>
                </c:pt>
                <c:pt idx="4670">
                  <c:v>1.338710892E9</c:v>
                </c:pt>
                <c:pt idx="4671">
                  <c:v>1.336831904E9</c:v>
                </c:pt>
                <c:pt idx="4672">
                  <c:v>1.340463606E9</c:v>
                </c:pt>
                <c:pt idx="4673">
                  <c:v>1.340818697E9</c:v>
                </c:pt>
                <c:pt idx="4674">
                  <c:v>1.34043754E9</c:v>
                </c:pt>
                <c:pt idx="4675">
                  <c:v>1.338456874E9</c:v>
                </c:pt>
                <c:pt idx="4676">
                  <c:v>1.336994592E9</c:v>
                </c:pt>
                <c:pt idx="4677">
                  <c:v>1.337863453E9</c:v>
                </c:pt>
                <c:pt idx="4678">
                  <c:v>1.337429113E9</c:v>
                </c:pt>
                <c:pt idx="4679">
                  <c:v>1.338438827E9</c:v>
                </c:pt>
                <c:pt idx="4680">
                  <c:v>1.337309603E9</c:v>
                </c:pt>
                <c:pt idx="4681">
                  <c:v>1.33973224E9</c:v>
                </c:pt>
                <c:pt idx="4682">
                  <c:v>1.333623089E9</c:v>
                </c:pt>
                <c:pt idx="4683">
                  <c:v>1.340145134E9</c:v>
                </c:pt>
                <c:pt idx="4684">
                  <c:v>1.338497061E9</c:v>
                </c:pt>
                <c:pt idx="4685">
                  <c:v>1.336521283E9</c:v>
                </c:pt>
                <c:pt idx="4686">
                  <c:v>1.339023857E9</c:v>
                </c:pt>
                <c:pt idx="4687">
                  <c:v>1.338668757E9</c:v>
                </c:pt>
                <c:pt idx="4688">
                  <c:v>1.338209403E9</c:v>
                </c:pt>
                <c:pt idx="4689">
                  <c:v>1.337347005E9</c:v>
                </c:pt>
                <c:pt idx="4690">
                  <c:v>1.337005113E9</c:v>
                </c:pt>
                <c:pt idx="4691">
                  <c:v>1.337515787E9</c:v>
                </c:pt>
                <c:pt idx="4692">
                  <c:v>1.33903127E9</c:v>
                </c:pt>
                <c:pt idx="4693">
                  <c:v>1.340358613E9</c:v>
                </c:pt>
                <c:pt idx="4694">
                  <c:v>1.340271801E9</c:v>
                </c:pt>
                <c:pt idx="4695">
                  <c:v>1.339873648E9</c:v>
                </c:pt>
                <c:pt idx="4696">
                  <c:v>1.340093132E9</c:v>
                </c:pt>
                <c:pt idx="4697">
                  <c:v>1.339289658E9</c:v>
                </c:pt>
                <c:pt idx="4698">
                  <c:v>1.341453412E9</c:v>
                </c:pt>
                <c:pt idx="4699">
                  <c:v>1.33895591E9</c:v>
                </c:pt>
                <c:pt idx="4700">
                  <c:v>1.3385521E9</c:v>
                </c:pt>
                <c:pt idx="4701">
                  <c:v>1.338929924E9</c:v>
                </c:pt>
                <c:pt idx="4702">
                  <c:v>1.337991168E9</c:v>
                </c:pt>
                <c:pt idx="4703">
                  <c:v>1.340250181E9</c:v>
                </c:pt>
                <c:pt idx="4704">
                  <c:v>1.34059076E9</c:v>
                </c:pt>
                <c:pt idx="4705">
                  <c:v>1.341572518E9</c:v>
                </c:pt>
                <c:pt idx="4706">
                  <c:v>1.338642963E9</c:v>
                </c:pt>
                <c:pt idx="4707">
                  <c:v>1.341923398E9</c:v>
                </c:pt>
                <c:pt idx="4708">
                  <c:v>1.335300271E9</c:v>
                </c:pt>
                <c:pt idx="4709">
                  <c:v>1.340625208E9</c:v>
                </c:pt>
                <c:pt idx="4710">
                  <c:v>1.337628186E9</c:v>
                </c:pt>
                <c:pt idx="4711">
                  <c:v>1.339418681E9</c:v>
                </c:pt>
                <c:pt idx="4712">
                  <c:v>1.341061929E9</c:v>
                </c:pt>
                <c:pt idx="4713">
                  <c:v>1.338927507E9</c:v>
                </c:pt>
                <c:pt idx="4714">
                  <c:v>1.341802866E9</c:v>
                </c:pt>
                <c:pt idx="4715">
                  <c:v>1.340174899E9</c:v>
                </c:pt>
                <c:pt idx="4716">
                  <c:v>1.338209526E9</c:v>
                </c:pt>
                <c:pt idx="4717">
                  <c:v>1.338165726E9</c:v>
                </c:pt>
                <c:pt idx="4718">
                  <c:v>1.34300904E9</c:v>
                </c:pt>
                <c:pt idx="4719">
                  <c:v>1.335846089E9</c:v>
                </c:pt>
                <c:pt idx="4720">
                  <c:v>1.339141006E9</c:v>
                </c:pt>
                <c:pt idx="4721">
                  <c:v>1.342840382E9</c:v>
                </c:pt>
                <c:pt idx="4722">
                  <c:v>1.344620451E9</c:v>
                </c:pt>
                <c:pt idx="4723">
                  <c:v>1.340145376E9</c:v>
                </c:pt>
                <c:pt idx="4724">
                  <c:v>1.338743865E9</c:v>
                </c:pt>
                <c:pt idx="4725">
                  <c:v>1.34036127E9</c:v>
                </c:pt>
                <c:pt idx="4726">
                  <c:v>1.338036524E9</c:v>
                </c:pt>
                <c:pt idx="4727">
                  <c:v>1.34025772E9</c:v>
                </c:pt>
                <c:pt idx="4728">
                  <c:v>1.340200351E9</c:v>
                </c:pt>
                <c:pt idx="4729">
                  <c:v>1.340658826E9</c:v>
                </c:pt>
                <c:pt idx="4730">
                  <c:v>1.339707417E9</c:v>
                </c:pt>
                <c:pt idx="4731">
                  <c:v>1.339556469E9</c:v>
                </c:pt>
                <c:pt idx="4732">
                  <c:v>1.336833676E9</c:v>
                </c:pt>
                <c:pt idx="4733">
                  <c:v>1.337942172E9</c:v>
                </c:pt>
                <c:pt idx="4734">
                  <c:v>1.342927268E9</c:v>
                </c:pt>
                <c:pt idx="4735">
                  <c:v>1.336497346E9</c:v>
                </c:pt>
                <c:pt idx="4736">
                  <c:v>1.340602804E9</c:v>
                </c:pt>
                <c:pt idx="4737">
                  <c:v>1.338742378E9</c:v>
                </c:pt>
                <c:pt idx="4738">
                  <c:v>1.341022473E9</c:v>
                </c:pt>
                <c:pt idx="4739">
                  <c:v>1.341087408E9</c:v>
                </c:pt>
                <c:pt idx="4740">
                  <c:v>1.341545914E9</c:v>
                </c:pt>
                <c:pt idx="4741">
                  <c:v>1.338160844E9</c:v>
                </c:pt>
                <c:pt idx="4742">
                  <c:v>1.341122691E9</c:v>
                </c:pt>
                <c:pt idx="4743">
                  <c:v>1.338004148E9</c:v>
                </c:pt>
                <c:pt idx="4744">
                  <c:v>1.342469416E9</c:v>
                </c:pt>
                <c:pt idx="4745">
                  <c:v>1.338120296E9</c:v>
                </c:pt>
                <c:pt idx="4746">
                  <c:v>1.339328402E9</c:v>
                </c:pt>
                <c:pt idx="4747">
                  <c:v>1.341176232E9</c:v>
                </c:pt>
                <c:pt idx="4748">
                  <c:v>1.339540204E9</c:v>
                </c:pt>
                <c:pt idx="4749">
                  <c:v>1.340346246E9</c:v>
                </c:pt>
                <c:pt idx="4750">
                  <c:v>1.342594118E9</c:v>
                </c:pt>
                <c:pt idx="4751">
                  <c:v>1.338109248E9</c:v>
                </c:pt>
                <c:pt idx="4752">
                  <c:v>1.340412099E9</c:v>
                </c:pt>
                <c:pt idx="4753">
                  <c:v>1.338938203E9</c:v>
                </c:pt>
                <c:pt idx="4754">
                  <c:v>1.338432554E9</c:v>
                </c:pt>
                <c:pt idx="4755">
                  <c:v>1.340532419E9</c:v>
                </c:pt>
                <c:pt idx="4756">
                  <c:v>1.343411189E9</c:v>
                </c:pt>
                <c:pt idx="4757">
                  <c:v>1.338307608E9</c:v>
                </c:pt>
                <c:pt idx="4758">
                  <c:v>1.338235782E9</c:v>
                </c:pt>
                <c:pt idx="4759">
                  <c:v>1.34133154E9</c:v>
                </c:pt>
                <c:pt idx="4760">
                  <c:v>1.340865489E9</c:v>
                </c:pt>
                <c:pt idx="4761">
                  <c:v>1.337774336E9</c:v>
                </c:pt>
                <c:pt idx="4762">
                  <c:v>1.342408111E9</c:v>
                </c:pt>
                <c:pt idx="4763">
                  <c:v>1.340616782E9</c:v>
                </c:pt>
                <c:pt idx="4764">
                  <c:v>1.342324508E9</c:v>
                </c:pt>
                <c:pt idx="4765">
                  <c:v>1.341511165E9</c:v>
                </c:pt>
                <c:pt idx="4766">
                  <c:v>1.339449941E9</c:v>
                </c:pt>
                <c:pt idx="4767">
                  <c:v>1.340789525E9</c:v>
                </c:pt>
                <c:pt idx="4768">
                  <c:v>1.338986809E9</c:v>
                </c:pt>
                <c:pt idx="4769">
                  <c:v>1.34137969E9</c:v>
                </c:pt>
                <c:pt idx="4770">
                  <c:v>1.338427054E9</c:v>
                </c:pt>
                <c:pt idx="4771">
                  <c:v>1.337535615E9</c:v>
                </c:pt>
                <c:pt idx="4772">
                  <c:v>1.34158456E9</c:v>
                </c:pt>
                <c:pt idx="4773">
                  <c:v>1.339476312E9</c:v>
                </c:pt>
                <c:pt idx="4774">
                  <c:v>1.341035485E9</c:v>
                </c:pt>
                <c:pt idx="4775">
                  <c:v>1.341503752E9</c:v>
                </c:pt>
                <c:pt idx="4776">
                  <c:v>1.340927758E9</c:v>
                </c:pt>
                <c:pt idx="4777">
                  <c:v>1.342697734E9</c:v>
                </c:pt>
                <c:pt idx="4778">
                  <c:v>1.34495578E9</c:v>
                </c:pt>
                <c:pt idx="4779">
                  <c:v>1.342513522E9</c:v>
                </c:pt>
                <c:pt idx="4780">
                  <c:v>1.339083243E9</c:v>
                </c:pt>
                <c:pt idx="4781">
                  <c:v>1.342376638E9</c:v>
                </c:pt>
                <c:pt idx="4782">
                  <c:v>1.342545485E9</c:v>
                </c:pt>
                <c:pt idx="4783">
                  <c:v>1.34236716E9</c:v>
                </c:pt>
                <c:pt idx="4784">
                  <c:v>1.341010328E9</c:v>
                </c:pt>
                <c:pt idx="4785">
                  <c:v>1.338210717E9</c:v>
                </c:pt>
                <c:pt idx="4786">
                  <c:v>1.343727989E9</c:v>
                </c:pt>
                <c:pt idx="4787">
                  <c:v>1.340063018E9</c:v>
                </c:pt>
                <c:pt idx="4788">
                  <c:v>1.344013861E9</c:v>
                </c:pt>
                <c:pt idx="4789">
                  <c:v>1.33913509E9</c:v>
                </c:pt>
                <c:pt idx="4790">
                  <c:v>1.337871197E9</c:v>
                </c:pt>
                <c:pt idx="4791">
                  <c:v>1.341890966E9</c:v>
                </c:pt>
                <c:pt idx="4792">
                  <c:v>1.342457336E9</c:v>
                </c:pt>
                <c:pt idx="4793">
                  <c:v>1.344711403E9</c:v>
                </c:pt>
                <c:pt idx="4794">
                  <c:v>1.339900526E9</c:v>
                </c:pt>
                <c:pt idx="4795">
                  <c:v>1.341741599E9</c:v>
                </c:pt>
                <c:pt idx="4796">
                  <c:v>1.342464149E9</c:v>
                </c:pt>
                <c:pt idx="4797">
                  <c:v>1.340319074E9</c:v>
                </c:pt>
                <c:pt idx="4798">
                  <c:v>1.339877513E9</c:v>
                </c:pt>
                <c:pt idx="4799">
                  <c:v>1.340567178E9</c:v>
                </c:pt>
                <c:pt idx="4800">
                  <c:v>1.340237088E9</c:v>
                </c:pt>
                <c:pt idx="4801">
                  <c:v>1.341966828E9</c:v>
                </c:pt>
                <c:pt idx="4802">
                  <c:v>1.340551696E9</c:v>
                </c:pt>
                <c:pt idx="4803">
                  <c:v>1.340419257E9</c:v>
                </c:pt>
                <c:pt idx="4804">
                  <c:v>1.342567914E9</c:v>
                </c:pt>
                <c:pt idx="4805">
                  <c:v>1.342699003E9</c:v>
                </c:pt>
                <c:pt idx="4806">
                  <c:v>1.340614491E9</c:v>
                </c:pt>
                <c:pt idx="4807">
                  <c:v>1.342941828E9</c:v>
                </c:pt>
                <c:pt idx="4808">
                  <c:v>1.344712383E9</c:v>
                </c:pt>
                <c:pt idx="4809">
                  <c:v>1.343603704E9</c:v>
                </c:pt>
                <c:pt idx="4810">
                  <c:v>1.34460498E9</c:v>
                </c:pt>
                <c:pt idx="4811">
                  <c:v>1.340069833E9</c:v>
                </c:pt>
                <c:pt idx="4812">
                  <c:v>1.343747935E9</c:v>
                </c:pt>
                <c:pt idx="4813">
                  <c:v>1.342991606E9</c:v>
                </c:pt>
                <c:pt idx="4814">
                  <c:v>1.340752057E9</c:v>
                </c:pt>
                <c:pt idx="4815">
                  <c:v>1.342161684E9</c:v>
                </c:pt>
                <c:pt idx="4816">
                  <c:v>1.344268119E9</c:v>
                </c:pt>
                <c:pt idx="4817">
                  <c:v>1.341343006E9</c:v>
                </c:pt>
                <c:pt idx="4818">
                  <c:v>1.345129428E9</c:v>
                </c:pt>
                <c:pt idx="4819">
                  <c:v>1.340336853E9</c:v>
                </c:pt>
                <c:pt idx="4820">
                  <c:v>1.342006167E9</c:v>
                </c:pt>
                <c:pt idx="4821">
                  <c:v>1.341707047E9</c:v>
                </c:pt>
                <c:pt idx="4822">
                  <c:v>1.341370393E9</c:v>
                </c:pt>
                <c:pt idx="4823">
                  <c:v>1.341695168E9</c:v>
                </c:pt>
                <c:pt idx="4824">
                  <c:v>1.340912891E9</c:v>
                </c:pt>
                <c:pt idx="4825">
                  <c:v>1.341523621E9</c:v>
                </c:pt>
                <c:pt idx="4826">
                  <c:v>1.342623216E9</c:v>
                </c:pt>
                <c:pt idx="4827">
                  <c:v>1.341268932E9</c:v>
                </c:pt>
                <c:pt idx="4828">
                  <c:v>1.34171069E9</c:v>
                </c:pt>
                <c:pt idx="4829">
                  <c:v>1.342756606E9</c:v>
                </c:pt>
                <c:pt idx="4830">
                  <c:v>1.34456289E9</c:v>
                </c:pt>
                <c:pt idx="4831">
                  <c:v>1.338974191E9</c:v>
                </c:pt>
                <c:pt idx="4832">
                  <c:v>1.34339988E9</c:v>
                </c:pt>
                <c:pt idx="4833">
                  <c:v>1.343252619E9</c:v>
                </c:pt>
                <c:pt idx="4834">
                  <c:v>1.343961553E9</c:v>
                </c:pt>
                <c:pt idx="4835">
                  <c:v>1.345647809E9</c:v>
                </c:pt>
                <c:pt idx="4836">
                  <c:v>1.341401838E9</c:v>
                </c:pt>
                <c:pt idx="4837">
                  <c:v>1.345940797E9</c:v>
                </c:pt>
                <c:pt idx="4838">
                  <c:v>1.34112292E9</c:v>
                </c:pt>
                <c:pt idx="4839">
                  <c:v>1.345052216E9</c:v>
                </c:pt>
                <c:pt idx="4840">
                  <c:v>1.341376342E9</c:v>
                </c:pt>
                <c:pt idx="4841">
                  <c:v>1.340563279E9</c:v>
                </c:pt>
                <c:pt idx="4842">
                  <c:v>1.34416761E9</c:v>
                </c:pt>
                <c:pt idx="4843">
                  <c:v>1.34174806E9</c:v>
                </c:pt>
                <c:pt idx="4844">
                  <c:v>1.338314467E9</c:v>
                </c:pt>
                <c:pt idx="4845">
                  <c:v>1.345271912E9</c:v>
                </c:pt>
                <c:pt idx="4846">
                  <c:v>1.341557257E9</c:v>
                </c:pt>
                <c:pt idx="4847">
                  <c:v>1.342791796E9</c:v>
                </c:pt>
                <c:pt idx="4848">
                  <c:v>1.344308029E9</c:v>
                </c:pt>
                <c:pt idx="4849">
                  <c:v>1.339734987E9</c:v>
                </c:pt>
                <c:pt idx="4850">
                  <c:v>1.343323437E9</c:v>
                </c:pt>
                <c:pt idx="4851">
                  <c:v>1.343767179E9</c:v>
                </c:pt>
                <c:pt idx="4852">
                  <c:v>1.341034511E9</c:v>
                </c:pt>
                <c:pt idx="4853">
                  <c:v>1.344972633E9</c:v>
                </c:pt>
                <c:pt idx="4854">
                  <c:v>1.342200194E9</c:v>
                </c:pt>
                <c:pt idx="4855">
                  <c:v>1.343199863E9</c:v>
                </c:pt>
                <c:pt idx="4856">
                  <c:v>1.342587791E9</c:v>
                </c:pt>
                <c:pt idx="4857">
                  <c:v>1.338694622E9</c:v>
                </c:pt>
                <c:pt idx="4858">
                  <c:v>1.342127545E9</c:v>
                </c:pt>
                <c:pt idx="4859">
                  <c:v>1.340369306E9</c:v>
                </c:pt>
                <c:pt idx="4860">
                  <c:v>1.343999225E9</c:v>
                </c:pt>
                <c:pt idx="4861">
                  <c:v>1.34417033E9</c:v>
                </c:pt>
                <c:pt idx="4862">
                  <c:v>1.342593402E9</c:v>
                </c:pt>
                <c:pt idx="4863">
                  <c:v>1.342473941E9</c:v>
                </c:pt>
                <c:pt idx="4864">
                  <c:v>1.34140924E9</c:v>
                </c:pt>
                <c:pt idx="4865">
                  <c:v>1.343046987E9</c:v>
                </c:pt>
                <c:pt idx="4866">
                  <c:v>1.345920164E9</c:v>
                </c:pt>
                <c:pt idx="4867">
                  <c:v>1.341938321E9</c:v>
                </c:pt>
                <c:pt idx="4868">
                  <c:v>1.345089925E9</c:v>
                </c:pt>
                <c:pt idx="4869">
                  <c:v>1.341976107E9</c:v>
                </c:pt>
                <c:pt idx="4870">
                  <c:v>1.345992833E9</c:v>
                </c:pt>
                <c:pt idx="4871">
                  <c:v>1.341183482E9</c:v>
                </c:pt>
                <c:pt idx="4872">
                  <c:v>1.342598669E9</c:v>
                </c:pt>
                <c:pt idx="4873">
                  <c:v>1.344383232E9</c:v>
                </c:pt>
                <c:pt idx="4874">
                  <c:v>1.341563146E9</c:v>
                </c:pt>
                <c:pt idx="4875">
                  <c:v>1.343336708E9</c:v>
                </c:pt>
                <c:pt idx="4876">
                  <c:v>1.343398089E9</c:v>
                </c:pt>
                <c:pt idx="4877">
                  <c:v>1.342277509E9</c:v>
                </c:pt>
                <c:pt idx="4878">
                  <c:v>1.34524898E9</c:v>
                </c:pt>
                <c:pt idx="4879">
                  <c:v>1.343503002E9</c:v>
                </c:pt>
                <c:pt idx="4880">
                  <c:v>1.342037224E9</c:v>
                </c:pt>
                <c:pt idx="4881">
                  <c:v>1.340297715E9</c:v>
                </c:pt>
                <c:pt idx="4882">
                  <c:v>1.343678694E9</c:v>
                </c:pt>
                <c:pt idx="4883">
                  <c:v>1.343761062E9</c:v>
                </c:pt>
                <c:pt idx="4884">
                  <c:v>1.344584601E9</c:v>
                </c:pt>
                <c:pt idx="4885">
                  <c:v>1.344121364E9</c:v>
                </c:pt>
                <c:pt idx="4886">
                  <c:v>1.342987043E9</c:v>
                </c:pt>
                <c:pt idx="4887">
                  <c:v>1.341108378E9</c:v>
                </c:pt>
                <c:pt idx="4888">
                  <c:v>1.345151517E9</c:v>
                </c:pt>
                <c:pt idx="4889">
                  <c:v>1.343577162E9</c:v>
                </c:pt>
                <c:pt idx="4890">
                  <c:v>1.344058277E9</c:v>
                </c:pt>
                <c:pt idx="4891">
                  <c:v>1.344113428E9</c:v>
                </c:pt>
                <c:pt idx="4892">
                  <c:v>1.344448643E9</c:v>
                </c:pt>
                <c:pt idx="4893">
                  <c:v>1.34303017E9</c:v>
                </c:pt>
                <c:pt idx="4894">
                  <c:v>1.342787146E9</c:v>
                </c:pt>
                <c:pt idx="4895">
                  <c:v>1.344836465E9</c:v>
                </c:pt>
                <c:pt idx="4896">
                  <c:v>1.341941534E9</c:v>
                </c:pt>
                <c:pt idx="4897">
                  <c:v>1.346667741E9</c:v>
                </c:pt>
                <c:pt idx="4898">
                  <c:v>1.343752596E9</c:v>
                </c:pt>
                <c:pt idx="4899">
                  <c:v>1.343644729E9</c:v>
                </c:pt>
                <c:pt idx="4900">
                  <c:v>1.344217033E9</c:v>
                </c:pt>
                <c:pt idx="4901">
                  <c:v>1.344225458E9</c:v>
                </c:pt>
                <c:pt idx="4902">
                  <c:v>1.344373335E9</c:v>
                </c:pt>
                <c:pt idx="4903">
                  <c:v>1.347553298E9</c:v>
                </c:pt>
                <c:pt idx="4904">
                  <c:v>1.344409489E9</c:v>
                </c:pt>
                <c:pt idx="4905">
                  <c:v>1.342312944E9</c:v>
                </c:pt>
                <c:pt idx="4906">
                  <c:v>1.343832758E9</c:v>
                </c:pt>
                <c:pt idx="4907">
                  <c:v>1.343712975E9</c:v>
                </c:pt>
                <c:pt idx="4908">
                  <c:v>1.34604226E9</c:v>
                </c:pt>
                <c:pt idx="4909">
                  <c:v>1.348350917E9</c:v>
                </c:pt>
                <c:pt idx="4910">
                  <c:v>1.339922946E9</c:v>
                </c:pt>
                <c:pt idx="4911">
                  <c:v>1.34311475E9</c:v>
                </c:pt>
                <c:pt idx="4912">
                  <c:v>1.342649203E9</c:v>
                </c:pt>
                <c:pt idx="4913">
                  <c:v>1.341650809E9</c:v>
                </c:pt>
                <c:pt idx="4914">
                  <c:v>1.345622834E9</c:v>
                </c:pt>
                <c:pt idx="4915">
                  <c:v>1.345966495E9</c:v>
                </c:pt>
                <c:pt idx="4916">
                  <c:v>1.345620463E9</c:v>
                </c:pt>
                <c:pt idx="4917">
                  <c:v>1.34348338E9</c:v>
                </c:pt>
                <c:pt idx="4918">
                  <c:v>1.342934292E9</c:v>
                </c:pt>
                <c:pt idx="4919">
                  <c:v>1.343161807E9</c:v>
                </c:pt>
                <c:pt idx="4920">
                  <c:v>1.346120762E9</c:v>
                </c:pt>
                <c:pt idx="4921">
                  <c:v>1.343605615E9</c:v>
                </c:pt>
                <c:pt idx="4922">
                  <c:v>1.345331592E9</c:v>
                </c:pt>
                <c:pt idx="4923">
                  <c:v>1.343314807E9</c:v>
                </c:pt>
                <c:pt idx="4924">
                  <c:v>1.348062263E9</c:v>
                </c:pt>
                <c:pt idx="4925">
                  <c:v>1.347669368E9</c:v>
                </c:pt>
                <c:pt idx="4926">
                  <c:v>1.344839626E9</c:v>
                </c:pt>
                <c:pt idx="4927">
                  <c:v>1.346265197E9</c:v>
                </c:pt>
                <c:pt idx="4928">
                  <c:v>1.343410115E9</c:v>
                </c:pt>
                <c:pt idx="4929">
                  <c:v>1.340845838E9</c:v>
                </c:pt>
                <c:pt idx="4930">
                  <c:v>1.349148559E9</c:v>
                </c:pt>
                <c:pt idx="4931">
                  <c:v>1.34856338E9</c:v>
                </c:pt>
                <c:pt idx="4932">
                  <c:v>1.345400425E9</c:v>
                </c:pt>
                <c:pt idx="4933">
                  <c:v>1.347832521E9</c:v>
                </c:pt>
                <c:pt idx="4934">
                  <c:v>1.342931171E9</c:v>
                </c:pt>
                <c:pt idx="4935">
                  <c:v>1.346225263E9</c:v>
                </c:pt>
                <c:pt idx="4936">
                  <c:v>1.343266773E9</c:v>
                </c:pt>
                <c:pt idx="4937">
                  <c:v>1.348739752E9</c:v>
                </c:pt>
                <c:pt idx="4938">
                  <c:v>1.347282872E9</c:v>
                </c:pt>
                <c:pt idx="4939">
                  <c:v>1.349487648E9</c:v>
                </c:pt>
                <c:pt idx="4940">
                  <c:v>1.34284948E9</c:v>
                </c:pt>
                <c:pt idx="4941">
                  <c:v>1.343838312E9</c:v>
                </c:pt>
                <c:pt idx="4942">
                  <c:v>1.345981683E9</c:v>
                </c:pt>
                <c:pt idx="4943">
                  <c:v>1.347495604E9</c:v>
                </c:pt>
                <c:pt idx="4944">
                  <c:v>1.346526625E9</c:v>
                </c:pt>
                <c:pt idx="4945">
                  <c:v>1.344740704E9</c:v>
                </c:pt>
                <c:pt idx="4946">
                  <c:v>1.347112508E9</c:v>
                </c:pt>
                <c:pt idx="4947">
                  <c:v>1.344700967E9</c:v>
                </c:pt>
                <c:pt idx="4948">
                  <c:v>1.347223038E9</c:v>
                </c:pt>
                <c:pt idx="4949">
                  <c:v>1.346155077E9</c:v>
                </c:pt>
                <c:pt idx="4950">
                  <c:v>1.344349653E9</c:v>
                </c:pt>
                <c:pt idx="4951">
                  <c:v>1.346430108E9</c:v>
                </c:pt>
                <c:pt idx="4952">
                  <c:v>1.347628313E9</c:v>
                </c:pt>
                <c:pt idx="4953">
                  <c:v>1.345497268E9</c:v>
                </c:pt>
                <c:pt idx="4954">
                  <c:v>1.346264771E9</c:v>
                </c:pt>
                <c:pt idx="4955">
                  <c:v>1.348694119E9</c:v>
                </c:pt>
                <c:pt idx="4956">
                  <c:v>1.344012147E9</c:v>
                </c:pt>
                <c:pt idx="4957">
                  <c:v>1.346201066E9</c:v>
                </c:pt>
                <c:pt idx="4958">
                  <c:v>1.347403597E9</c:v>
                </c:pt>
                <c:pt idx="4959">
                  <c:v>1.347380964E9</c:v>
                </c:pt>
                <c:pt idx="4960">
                  <c:v>1.347454376E9</c:v>
                </c:pt>
                <c:pt idx="4961">
                  <c:v>1.345790863E9</c:v>
                </c:pt>
                <c:pt idx="4962">
                  <c:v>1.344992795E9</c:v>
                </c:pt>
                <c:pt idx="4963">
                  <c:v>1.346259049E9</c:v>
                </c:pt>
                <c:pt idx="4964">
                  <c:v>1.34749588E9</c:v>
                </c:pt>
                <c:pt idx="4965">
                  <c:v>1.348348047E9</c:v>
                </c:pt>
                <c:pt idx="4966">
                  <c:v>1.347303073E9</c:v>
                </c:pt>
                <c:pt idx="4967">
                  <c:v>1.349184735E9</c:v>
                </c:pt>
                <c:pt idx="4968">
                  <c:v>1.34827152E9</c:v>
                </c:pt>
                <c:pt idx="4969">
                  <c:v>1.348813913E9</c:v>
                </c:pt>
                <c:pt idx="4970">
                  <c:v>1.347411848E9</c:v>
                </c:pt>
                <c:pt idx="4971">
                  <c:v>1.34720911E9</c:v>
                </c:pt>
                <c:pt idx="4972">
                  <c:v>1.348571357E9</c:v>
                </c:pt>
                <c:pt idx="4973">
                  <c:v>1.346333842E9</c:v>
                </c:pt>
                <c:pt idx="4974">
                  <c:v>1.349658262E9</c:v>
                </c:pt>
                <c:pt idx="4975">
                  <c:v>1.348593848E9</c:v>
                </c:pt>
                <c:pt idx="4976">
                  <c:v>1.349103149E9</c:v>
                </c:pt>
                <c:pt idx="4977">
                  <c:v>1.347601631E9</c:v>
                </c:pt>
                <c:pt idx="4978">
                  <c:v>1.347271277E9</c:v>
                </c:pt>
                <c:pt idx="4979">
                  <c:v>1.348388947E9</c:v>
                </c:pt>
                <c:pt idx="4980">
                  <c:v>1.345207635E9</c:v>
                </c:pt>
                <c:pt idx="4981">
                  <c:v>1.349605563E9</c:v>
                </c:pt>
                <c:pt idx="4982">
                  <c:v>1.351911857E9</c:v>
                </c:pt>
                <c:pt idx="4983">
                  <c:v>1.349191423E9</c:v>
                </c:pt>
                <c:pt idx="4984">
                  <c:v>1.350928203E9</c:v>
                </c:pt>
                <c:pt idx="4985">
                  <c:v>1.347535894E9</c:v>
                </c:pt>
                <c:pt idx="4986">
                  <c:v>1.350236197E9</c:v>
                </c:pt>
                <c:pt idx="4987">
                  <c:v>1.348265641E9</c:v>
                </c:pt>
                <c:pt idx="4988">
                  <c:v>1.34825267E9</c:v>
                </c:pt>
                <c:pt idx="4989">
                  <c:v>1.351844582E9</c:v>
                </c:pt>
                <c:pt idx="4990">
                  <c:v>1.348403701E9</c:v>
                </c:pt>
                <c:pt idx="4991">
                  <c:v>1.349676927E9</c:v>
                </c:pt>
                <c:pt idx="4992">
                  <c:v>1.349009553E9</c:v>
                </c:pt>
                <c:pt idx="4993">
                  <c:v>1.3499315E9</c:v>
                </c:pt>
                <c:pt idx="4994">
                  <c:v>1.349675091E9</c:v>
                </c:pt>
                <c:pt idx="4995">
                  <c:v>1.348282506E9</c:v>
                </c:pt>
                <c:pt idx="4996">
                  <c:v>1.35053576E9</c:v>
                </c:pt>
                <c:pt idx="4997">
                  <c:v>1.350508881E9</c:v>
                </c:pt>
                <c:pt idx="4998">
                  <c:v>1.351221697E9</c:v>
                </c:pt>
                <c:pt idx="4999">
                  <c:v>1.347504592E9</c:v>
                </c:pt>
                <c:pt idx="5000">
                  <c:v>1.351497317E9</c:v>
                </c:pt>
                <c:pt idx="5001">
                  <c:v>1.346579981E9</c:v>
                </c:pt>
                <c:pt idx="5002">
                  <c:v>1.352472277E9</c:v>
                </c:pt>
                <c:pt idx="5003">
                  <c:v>1.348064902E9</c:v>
                </c:pt>
                <c:pt idx="5004">
                  <c:v>1.350035966E9</c:v>
                </c:pt>
                <c:pt idx="5005">
                  <c:v>1.348657611E9</c:v>
                </c:pt>
                <c:pt idx="5006">
                  <c:v>1.348352809E9</c:v>
                </c:pt>
                <c:pt idx="5007">
                  <c:v>1.352661602E9</c:v>
                </c:pt>
                <c:pt idx="5008">
                  <c:v>1.347424683E9</c:v>
                </c:pt>
                <c:pt idx="5009">
                  <c:v>1.352029006E9</c:v>
                </c:pt>
                <c:pt idx="5010">
                  <c:v>1.352781615E9</c:v>
                </c:pt>
                <c:pt idx="5011">
                  <c:v>1.349561094E9</c:v>
                </c:pt>
                <c:pt idx="5012">
                  <c:v>1.350858545E9</c:v>
                </c:pt>
                <c:pt idx="5013">
                  <c:v>1.350022217E9</c:v>
                </c:pt>
                <c:pt idx="5014">
                  <c:v>1.347807689E9</c:v>
                </c:pt>
                <c:pt idx="5015">
                  <c:v>1.352266408E9</c:v>
                </c:pt>
                <c:pt idx="5016">
                  <c:v>1.345444424E9</c:v>
                </c:pt>
                <c:pt idx="5017">
                  <c:v>1.353326775E9</c:v>
                </c:pt>
                <c:pt idx="5018">
                  <c:v>1.350884143E9</c:v>
                </c:pt>
                <c:pt idx="5019">
                  <c:v>1.353729933E9</c:v>
                </c:pt>
                <c:pt idx="5020">
                  <c:v>1.349829944E9</c:v>
                </c:pt>
                <c:pt idx="5021">
                  <c:v>1.355811769E9</c:v>
                </c:pt>
                <c:pt idx="5022">
                  <c:v>1.354296627E9</c:v>
                </c:pt>
                <c:pt idx="5023">
                  <c:v>1.351357679E9</c:v>
                </c:pt>
                <c:pt idx="5024">
                  <c:v>1.351109182E9</c:v>
                </c:pt>
                <c:pt idx="5025">
                  <c:v>1.352063371E9</c:v>
                </c:pt>
                <c:pt idx="5026">
                  <c:v>1.351974574E9</c:v>
                </c:pt>
                <c:pt idx="5027">
                  <c:v>1.352010739E9</c:v>
                </c:pt>
                <c:pt idx="5028">
                  <c:v>1.350946156E9</c:v>
                </c:pt>
                <c:pt idx="5029">
                  <c:v>1.348914752E9</c:v>
                </c:pt>
                <c:pt idx="5030">
                  <c:v>1.351170227E9</c:v>
                </c:pt>
                <c:pt idx="5031">
                  <c:v>1.350606179E9</c:v>
                </c:pt>
                <c:pt idx="5032">
                  <c:v>1.352232927E9</c:v>
                </c:pt>
                <c:pt idx="5033">
                  <c:v>1.352018081E9</c:v>
                </c:pt>
                <c:pt idx="5034">
                  <c:v>1.351374033E9</c:v>
                </c:pt>
                <c:pt idx="5035">
                  <c:v>1.352976872E9</c:v>
                </c:pt>
                <c:pt idx="5036">
                  <c:v>1.354542062E9</c:v>
                </c:pt>
                <c:pt idx="5037">
                  <c:v>1.351938996E9</c:v>
                </c:pt>
                <c:pt idx="5038">
                  <c:v>1.353752633E9</c:v>
                </c:pt>
                <c:pt idx="5039">
                  <c:v>1.350743766E9</c:v>
                </c:pt>
                <c:pt idx="5040">
                  <c:v>1.351785612E9</c:v>
                </c:pt>
                <c:pt idx="5041">
                  <c:v>1.353807079E9</c:v>
                </c:pt>
                <c:pt idx="5042">
                  <c:v>1.350597881E9</c:v>
                </c:pt>
                <c:pt idx="5043">
                  <c:v>1.351897412E9</c:v>
                </c:pt>
                <c:pt idx="5044">
                  <c:v>1.350355139E9</c:v>
                </c:pt>
                <c:pt idx="5045">
                  <c:v>1.352581791E9</c:v>
                </c:pt>
                <c:pt idx="5046">
                  <c:v>1.350964044E9</c:v>
                </c:pt>
                <c:pt idx="5047">
                  <c:v>1.351947136E9</c:v>
                </c:pt>
                <c:pt idx="5048">
                  <c:v>1.350924946E9</c:v>
                </c:pt>
                <c:pt idx="5049">
                  <c:v>1.350099552E9</c:v>
                </c:pt>
                <c:pt idx="5050">
                  <c:v>1.352798417E9</c:v>
                </c:pt>
                <c:pt idx="5051">
                  <c:v>1.351466481E9</c:v>
                </c:pt>
                <c:pt idx="5052">
                  <c:v>1.352901206E9</c:v>
                </c:pt>
                <c:pt idx="5053">
                  <c:v>1.353042258E9</c:v>
                </c:pt>
                <c:pt idx="5054">
                  <c:v>1.355350319E9</c:v>
                </c:pt>
                <c:pt idx="5055">
                  <c:v>1.352933294E9</c:v>
                </c:pt>
                <c:pt idx="5056">
                  <c:v>1.352529138E9</c:v>
                </c:pt>
                <c:pt idx="5057">
                  <c:v>1.35493212E9</c:v>
                </c:pt>
                <c:pt idx="5058">
                  <c:v>1.352548597E9</c:v>
                </c:pt>
                <c:pt idx="5059">
                  <c:v>1.350232628E9</c:v>
                </c:pt>
                <c:pt idx="5060">
                  <c:v>1.353752668E9</c:v>
                </c:pt>
                <c:pt idx="5061">
                  <c:v>1.351853852E9</c:v>
                </c:pt>
                <c:pt idx="5062">
                  <c:v>1.351855636E9</c:v>
                </c:pt>
                <c:pt idx="5063">
                  <c:v>1.352496546E9</c:v>
                </c:pt>
                <c:pt idx="5064">
                  <c:v>1.352389506E9</c:v>
                </c:pt>
                <c:pt idx="5065">
                  <c:v>1.352289361E9</c:v>
                </c:pt>
                <c:pt idx="5066">
                  <c:v>1.352835095E9</c:v>
                </c:pt>
                <c:pt idx="5067">
                  <c:v>1.353981062E9</c:v>
                </c:pt>
                <c:pt idx="5068">
                  <c:v>1.350475885E9</c:v>
                </c:pt>
                <c:pt idx="5069">
                  <c:v>1.350399566E9</c:v>
                </c:pt>
                <c:pt idx="5070">
                  <c:v>1.354825278E9</c:v>
                </c:pt>
                <c:pt idx="5071">
                  <c:v>1.352975909E9</c:v>
                </c:pt>
                <c:pt idx="5072">
                  <c:v>1.354258562E9</c:v>
                </c:pt>
                <c:pt idx="5073">
                  <c:v>1.353804046E9</c:v>
                </c:pt>
                <c:pt idx="5074">
                  <c:v>1.354765717E9</c:v>
                </c:pt>
                <c:pt idx="5075">
                  <c:v>1.35442273E9</c:v>
                </c:pt>
                <c:pt idx="5076">
                  <c:v>1.352768437E9</c:v>
                </c:pt>
                <c:pt idx="5077">
                  <c:v>1.352064822E9</c:v>
                </c:pt>
                <c:pt idx="5078">
                  <c:v>1.357429347E9</c:v>
                </c:pt>
                <c:pt idx="5079">
                  <c:v>1.351749823E9</c:v>
                </c:pt>
                <c:pt idx="5080">
                  <c:v>1.354246623E9</c:v>
                </c:pt>
                <c:pt idx="5081">
                  <c:v>1.354430584E9</c:v>
                </c:pt>
                <c:pt idx="5082">
                  <c:v>1.355502384E9</c:v>
                </c:pt>
                <c:pt idx="5083">
                  <c:v>1.355968663E9</c:v>
                </c:pt>
                <c:pt idx="5084">
                  <c:v>1.353594606E9</c:v>
                </c:pt>
                <c:pt idx="5085">
                  <c:v>1.353640054E9</c:v>
                </c:pt>
                <c:pt idx="5086">
                  <c:v>1.35819417E9</c:v>
                </c:pt>
                <c:pt idx="5087">
                  <c:v>1.353537828E9</c:v>
                </c:pt>
                <c:pt idx="5088">
                  <c:v>1.354877663E9</c:v>
                </c:pt>
                <c:pt idx="5089">
                  <c:v>1.355700156E9</c:v>
                </c:pt>
                <c:pt idx="5090">
                  <c:v>1.356837483E9</c:v>
                </c:pt>
                <c:pt idx="5091">
                  <c:v>1.353987901E9</c:v>
                </c:pt>
                <c:pt idx="5092">
                  <c:v>1.355510771E9</c:v>
                </c:pt>
                <c:pt idx="5093">
                  <c:v>1.35550774E9</c:v>
                </c:pt>
                <c:pt idx="5094">
                  <c:v>1.353359942E9</c:v>
                </c:pt>
                <c:pt idx="5095">
                  <c:v>1.35436473E9</c:v>
                </c:pt>
                <c:pt idx="5096">
                  <c:v>1.355309833E9</c:v>
                </c:pt>
                <c:pt idx="5097">
                  <c:v>1.355212124E9</c:v>
                </c:pt>
                <c:pt idx="5098">
                  <c:v>1.356037919E9</c:v>
                </c:pt>
                <c:pt idx="5099">
                  <c:v>1.357263797E9</c:v>
                </c:pt>
                <c:pt idx="5100">
                  <c:v>1.353735273E9</c:v>
                </c:pt>
                <c:pt idx="5101">
                  <c:v>1.354732048E9</c:v>
                </c:pt>
                <c:pt idx="5102">
                  <c:v>1.356110068E9</c:v>
                </c:pt>
                <c:pt idx="5103">
                  <c:v>1.353205311E9</c:v>
                </c:pt>
                <c:pt idx="5104">
                  <c:v>1.355657226E9</c:v>
                </c:pt>
                <c:pt idx="5105">
                  <c:v>1.35713969E9</c:v>
                </c:pt>
                <c:pt idx="5106">
                  <c:v>1.355233579E9</c:v>
                </c:pt>
                <c:pt idx="5107">
                  <c:v>1.359553066E9</c:v>
                </c:pt>
                <c:pt idx="5108">
                  <c:v>1.354944997E9</c:v>
                </c:pt>
                <c:pt idx="5109">
                  <c:v>1.358131211E9</c:v>
                </c:pt>
                <c:pt idx="5110">
                  <c:v>1.355153099E9</c:v>
                </c:pt>
                <c:pt idx="5111">
                  <c:v>1.356433269E9</c:v>
                </c:pt>
                <c:pt idx="5112">
                  <c:v>1.356422972E9</c:v>
                </c:pt>
                <c:pt idx="5113">
                  <c:v>1.355405907E9</c:v>
                </c:pt>
                <c:pt idx="5114">
                  <c:v>1.354755094E9</c:v>
                </c:pt>
                <c:pt idx="5115">
                  <c:v>1.358607452E9</c:v>
                </c:pt>
                <c:pt idx="5116">
                  <c:v>1.358646155E9</c:v>
                </c:pt>
                <c:pt idx="5117">
                  <c:v>1.355409845E9</c:v>
                </c:pt>
                <c:pt idx="5118">
                  <c:v>1.354594906E9</c:v>
                </c:pt>
                <c:pt idx="5119">
                  <c:v>1.356607244E9</c:v>
                </c:pt>
                <c:pt idx="5120">
                  <c:v>1.355133553E9</c:v>
                </c:pt>
                <c:pt idx="5121">
                  <c:v>1.353675543E9</c:v>
                </c:pt>
                <c:pt idx="5122">
                  <c:v>1.355360652E9</c:v>
                </c:pt>
                <c:pt idx="5123">
                  <c:v>1.357471925E9</c:v>
                </c:pt>
                <c:pt idx="5124">
                  <c:v>1.357849183E9</c:v>
                </c:pt>
                <c:pt idx="5125">
                  <c:v>1.356700023E9</c:v>
                </c:pt>
                <c:pt idx="5126">
                  <c:v>1.357869449E9</c:v>
                </c:pt>
                <c:pt idx="5127">
                  <c:v>1.360298676E9</c:v>
                </c:pt>
                <c:pt idx="5128">
                  <c:v>1.354977662E9</c:v>
                </c:pt>
                <c:pt idx="5129">
                  <c:v>1.360454327E9</c:v>
                </c:pt>
                <c:pt idx="5130">
                  <c:v>1.360431725E9</c:v>
                </c:pt>
                <c:pt idx="5131">
                  <c:v>1.354957274E9</c:v>
                </c:pt>
                <c:pt idx="5132">
                  <c:v>1.356402947E9</c:v>
                </c:pt>
                <c:pt idx="5133">
                  <c:v>1.356772372E9</c:v>
                </c:pt>
                <c:pt idx="5134">
                  <c:v>1.353143706E9</c:v>
                </c:pt>
                <c:pt idx="5135">
                  <c:v>1.357897435E9</c:v>
                </c:pt>
                <c:pt idx="5136">
                  <c:v>1.35784834E9</c:v>
                </c:pt>
                <c:pt idx="5137">
                  <c:v>1.357319973E9</c:v>
                </c:pt>
                <c:pt idx="5138">
                  <c:v>1.359998113E9</c:v>
                </c:pt>
                <c:pt idx="5139">
                  <c:v>1.353937386E9</c:v>
                </c:pt>
                <c:pt idx="5140">
                  <c:v>1.354266182E9</c:v>
                </c:pt>
                <c:pt idx="5141">
                  <c:v>1.356990259E9</c:v>
                </c:pt>
                <c:pt idx="5142">
                  <c:v>1.357179589E9</c:v>
                </c:pt>
                <c:pt idx="5143">
                  <c:v>1.355290131E9</c:v>
                </c:pt>
                <c:pt idx="5144">
                  <c:v>1.356720187E9</c:v>
                </c:pt>
                <c:pt idx="5145">
                  <c:v>1.360685854E9</c:v>
                </c:pt>
                <c:pt idx="5146">
                  <c:v>1.355715839E9</c:v>
                </c:pt>
                <c:pt idx="5147">
                  <c:v>1.359009203E9</c:v>
                </c:pt>
                <c:pt idx="5148">
                  <c:v>1.357217319E9</c:v>
                </c:pt>
                <c:pt idx="5149">
                  <c:v>1.357887983E9</c:v>
                </c:pt>
                <c:pt idx="5150">
                  <c:v>1.358287129E9</c:v>
                </c:pt>
                <c:pt idx="5151">
                  <c:v>1.358589183E9</c:v>
                </c:pt>
                <c:pt idx="5152">
                  <c:v>1.356546432E9</c:v>
                </c:pt>
                <c:pt idx="5153">
                  <c:v>1.358844777E9</c:v>
                </c:pt>
                <c:pt idx="5154">
                  <c:v>1.356766782E9</c:v>
                </c:pt>
                <c:pt idx="5155">
                  <c:v>1.357752635E9</c:v>
                </c:pt>
                <c:pt idx="5156">
                  <c:v>1.359699025E9</c:v>
                </c:pt>
                <c:pt idx="5157">
                  <c:v>1.360152397E9</c:v>
                </c:pt>
                <c:pt idx="5158">
                  <c:v>1.358046638E9</c:v>
                </c:pt>
                <c:pt idx="5159">
                  <c:v>1.357232368E9</c:v>
                </c:pt>
                <c:pt idx="5160">
                  <c:v>1.356258979E9</c:v>
                </c:pt>
                <c:pt idx="5161">
                  <c:v>1.354950264E9</c:v>
                </c:pt>
                <c:pt idx="5162">
                  <c:v>1.359513834E9</c:v>
                </c:pt>
                <c:pt idx="5163">
                  <c:v>1.358150472E9</c:v>
                </c:pt>
                <c:pt idx="5164">
                  <c:v>1.357252847E9</c:v>
                </c:pt>
                <c:pt idx="5165">
                  <c:v>1.355550346E9</c:v>
                </c:pt>
                <c:pt idx="5166">
                  <c:v>1.356254817E9</c:v>
                </c:pt>
                <c:pt idx="5167">
                  <c:v>1.35939886E9</c:v>
                </c:pt>
                <c:pt idx="5168">
                  <c:v>1.359655687E9</c:v>
                </c:pt>
                <c:pt idx="5169">
                  <c:v>1.357074206E9</c:v>
                </c:pt>
                <c:pt idx="5170">
                  <c:v>1.36172541E9</c:v>
                </c:pt>
                <c:pt idx="5171">
                  <c:v>1.359637488E9</c:v>
                </c:pt>
                <c:pt idx="5172">
                  <c:v>1.360554836E9</c:v>
                </c:pt>
                <c:pt idx="5173">
                  <c:v>1.358885063E9</c:v>
                </c:pt>
                <c:pt idx="5174">
                  <c:v>1.359811208E9</c:v>
                </c:pt>
                <c:pt idx="5175">
                  <c:v>1.359560064E9</c:v>
                </c:pt>
                <c:pt idx="5176">
                  <c:v>1.358572664E9</c:v>
                </c:pt>
                <c:pt idx="5177">
                  <c:v>1.361230506E9</c:v>
                </c:pt>
                <c:pt idx="5178">
                  <c:v>1.360305139E9</c:v>
                </c:pt>
                <c:pt idx="5179">
                  <c:v>1.356187232E9</c:v>
                </c:pt>
                <c:pt idx="5180">
                  <c:v>1.361108073E9</c:v>
                </c:pt>
                <c:pt idx="5181">
                  <c:v>1.360153956E9</c:v>
                </c:pt>
                <c:pt idx="5182">
                  <c:v>1.358332746E9</c:v>
                </c:pt>
                <c:pt idx="5183">
                  <c:v>1.358259369E9</c:v>
                </c:pt>
                <c:pt idx="5184">
                  <c:v>1.360909985E9</c:v>
                </c:pt>
                <c:pt idx="5185">
                  <c:v>1.359431249E9</c:v>
                </c:pt>
                <c:pt idx="5186">
                  <c:v>1.359019721E9</c:v>
                </c:pt>
                <c:pt idx="5187">
                  <c:v>1.36070265E9</c:v>
                </c:pt>
                <c:pt idx="5188">
                  <c:v>1.361486688E9</c:v>
                </c:pt>
                <c:pt idx="5189">
                  <c:v>1.359733719E9</c:v>
                </c:pt>
                <c:pt idx="5190">
                  <c:v>1.359858165E9</c:v>
                </c:pt>
                <c:pt idx="5191">
                  <c:v>1.361104791E9</c:v>
                </c:pt>
                <c:pt idx="5192">
                  <c:v>1.35713652E9</c:v>
                </c:pt>
                <c:pt idx="5193">
                  <c:v>1.361516555E9</c:v>
                </c:pt>
                <c:pt idx="5194">
                  <c:v>1.360175122E9</c:v>
                </c:pt>
                <c:pt idx="5195">
                  <c:v>1.359623668E9</c:v>
                </c:pt>
                <c:pt idx="5196">
                  <c:v>1.359690114E9</c:v>
                </c:pt>
                <c:pt idx="5197">
                  <c:v>1.35987305E9</c:v>
                </c:pt>
                <c:pt idx="5198">
                  <c:v>1.359669315E9</c:v>
                </c:pt>
                <c:pt idx="5199">
                  <c:v>1.364718937E9</c:v>
                </c:pt>
                <c:pt idx="5200">
                  <c:v>1.357896012E9</c:v>
                </c:pt>
                <c:pt idx="5201">
                  <c:v>1.3592453E9</c:v>
                </c:pt>
                <c:pt idx="5202">
                  <c:v>1.360464883E9</c:v>
                </c:pt>
                <c:pt idx="5203">
                  <c:v>1.361233433E9</c:v>
                </c:pt>
                <c:pt idx="5204">
                  <c:v>1.360016912E9</c:v>
                </c:pt>
                <c:pt idx="5205">
                  <c:v>1.35809596E9</c:v>
                </c:pt>
                <c:pt idx="5206">
                  <c:v>1.358085561E9</c:v>
                </c:pt>
                <c:pt idx="5207">
                  <c:v>1.361497244E9</c:v>
                </c:pt>
                <c:pt idx="5208">
                  <c:v>1.358653171E9</c:v>
                </c:pt>
                <c:pt idx="5209">
                  <c:v>1.360570088E9</c:v>
                </c:pt>
                <c:pt idx="5210">
                  <c:v>1.359681536E9</c:v>
                </c:pt>
                <c:pt idx="5211">
                  <c:v>1.359398423E9</c:v>
                </c:pt>
                <c:pt idx="5212">
                  <c:v>1.359936848E9</c:v>
                </c:pt>
                <c:pt idx="5213">
                  <c:v>1.359044158E9</c:v>
                </c:pt>
                <c:pt idx="5214">
                  <c:v>1.359797042E9</c:v>
                </c:pt>
                <c:pt idx="5215">
                  <c:v>1.361970214E9</c:v>
                </c:pt>
                <c:pt idx="5216">
                  <c:v>1.361894427E9</c:v>
                </c:pt>
                <c:pt idx="5217">
                  <c:v>1.358397502E9</c:v>
                </c:pt>
                <c:pt idx="5218">
                  <c:v>1.357893624E9</c:v>
                </c:pt>
                <c:pt idx="5219">
                  <c:v>1.360377487E9</c:v>
                </c:pt>
                <c:pt idx="5220">
                  <c:v>1.360524099E9</c:v>
                </c:pt>
                <c:pt idx="5221">
                  <c:v>1.361545925E9</c:v>
                </c:pt>
                <c:pt idx="5222">
                  <c:v>1.360224823E9</c:v>
                </c:pt>
                <c:pt idx="5223">
                  <c:v>1.360421251E9</c:v>
                </c:pt>
                <c:pt idx="5224">
                  <c:v>1.363096389E9</c:v>
                </c:pt>
                <c:pt idx="5225">
                  <c:v>1.359957747E9</c:v>
                </c:pt>
                <c:pt idx="5226">
                  <c:v>1.362435107E9</c:v>
                </c:pt>
                <c:pt idx="5227">
                  <c:v>1.358192899E9</c:v>
                </c:pt>
                <c:pt idx="5228">
                  <c:v>1.362264246E9</c:v>
                </c:pt>
                <c:pt idx="5229">
                  <c:v>1.362689394E9</c:v>
                </c:pt>
                <c:pt idx="5230">
                  <c:v>1.360035643E9</c:v>
                </c:pt>
                <c:pt idx="5231">
                  <c:v>1.361239648E9</c:v>
                </c:pt>
                <c:pt idx="5232">
                  <c:v>1.361020927E9</c:v>
                </c:pt>
                <c:pt idx="5233">
                  <c:v>1.360545279E9</c:v>
                </c:pt>
                <c:pt idx="5234">
                  <c:v>1.359542549E9</c:v>
                </c:pt>
                <c:pt idx="5235">
                  <c:v>1.362730692E9</c:v>
                </c:pt>
                <c:pt idx="5236">
                  <c:v>1.361139621E9</c:v>
                </c:pt>
                <c:pt idx="5237">
                  <c:v>1.361113069E9</c:v>
                </c:pt>
                <c:pt idx="5238">
                  <c:v>1.362329586E9</c:v>
                </c:pt>
                <c:pt idx="5239">
                  <c:v>1.363130347E9</c:v>
                </c:pt>
                <c:pt idx="5240">
                  <c:v>1.361872279E9</c:v>
                </c:pt>
                <c:pt idx="5241">
                  <c:v>1.358073788E9</c:v>
                </c:pt>
                <c:pt idx="5242">
                  <c:v>1.361395943E9</c:v>
                </c:pt>
                <c:pt idx="5243">
                  <c:v>1.363821849E9</c:v>
                </c:pt>
                <c:pt idx="5244">
                  <c:v>1.359838586E9</c:v>
                </c:pt>
                <c:pt idx="5245">
                  <c:v>1.36160838E9</c:v>
                </c:pt>
                <c:pt idx="5246">
                  <c:v>1.361601792E9</c:v>
                </c:pt>
                <c:pt idx="5247">
                  <c:v>1.361854718E9</c:v>
                </c:pt>
                <c:pt idx="5248">
                  <c:v>1.360041806E9</c:v>
                </c:pt>
                <c:pt idx="5249">
                  <c:v>1.356191556E9</c:v>
                </c:pt>
                <c:pt idx="5250">
                  <c:v>1.359459664E9</c:v>
                </c:pt>
                <c:pt idx="5251">
                  <c:v>1.362178764E9</c:v>
                </c:pt>
                <c:pt idx="5252">
                  <c:v>1.36096906E9</c:v>
                </c:pt>
                <c:pt idx="5253">
                  <c:v>1.36163763E9</c:v>
                </c:pt>
                <c:pt idx="5254">
                  <c:v>1.361102999E9</c:v>
                </c:pt>
                <c:pt idx="5255">
                  <c:v>1.365477999E9</c:v>
                </c:pt>
                <c:pt idx="5256">
                  <c:v>1.364088991E9</c:v>
                </c:pt>
                <c:pt idx="5257">
                  <c:v>1.361026494E9</c:v>
                </c:pt>
                <c:pt idx="5258">
                  <c:v>1.360541802E9</c:v>
                </c:pt>
                <c:pt idx="5259">
                  <c:v>1.361982205E9</c:v>
                </c:pt>
                <c:pt idx="5260">
                  <c:v>1.362895839E9</c:v>
                </c:pt>
                <c:pt idx="5261">
                  <c:v>1.361593294E9</c:v>
                </c:pt>
                <c:pt idx="5262">
                  <c:v>1.358925321E9</c:v>
                </c:pt>
                <c:pt idx="5263">
                  <c:v>1.362040835E9</c:v>
                </c:pt>
                <c:pt idx="5264">
                  <c:v>1.362028837E9</c:v>
                </c:pt>
                <c:pt idx="5265">
                  <c:v>1.360440683E9</c:v>
                </c:pt>
                <c:pt idx="5266">
                  <c:v>1.362029479E9</c:v>
                </c:pt>
                <c:pt idx="5267">
                  <c:v>1.362652565E9</c:v>
                </c:pt>
                <c:pt idx="5268">
                  <c:v>1.362054336E9</c:v>
                </c:pt>
                <c:pt idx="5269">
                  <c:v>1.359045601E9</c:v>
                </c:pt>
                <c:pt idx="5270">
                  <c:v>1.363900748E9</c:v>
                </c:pt>
                <c:pt idx="5271">
                  <c:v>1.365079599E9</c:v>
                </c:pt>
                <c:pt idx="5272">
                  <c:v>1.361563299E9</c:v>
                </c:pt>
                <c:pt idx="5273">
                  <c:v>1.361663728E9</c:v>
                </c:pt>
                <c:pt idx="5274">
                  <c:v>1.361833951E9</c:v>
                </c:pt>
                <c:pt idx="5275">
                  <c:v>1.361507701E9</c:v>
                </c:pt>
                <c:pt idx="5276">
                  <c:v>1.359967768E9</c:v>
                </c:pt>
                <c:pt idx="5277">
                  <c:v>1.360393786E9</c:v>
                </c:pt>
                <c:pt idx="5278">
                  <c:v>1.360105068E9</c:v>
                </c:pt>
                <c:pt idx="5279">
                  <c:v>1.362660697E9</c:v>
                </c:pt>
                <c:pt idx="5280">
                  <c:v>1.357879749E9</c:v>
                </c:pt>
                <c:pt idx="5281">
                  <c:v>1.362468582E9</c:v>
                </c:pt>
                <c:pt idx="5282">
                  <c:v>1.36294044E9</c:v>
                </c:pt>
                <c:pt idx="5283">
                  <c:v>1.368539388E9</c:v>
                </c:pt>
                <c:pt idx="5284">
                  <c:v>1.362974136E9</c:v>
                </c:pt>
                <c:pt idx="5285">
                  <c:v>1.360828839E9</c:v>
                </c:pt>
                <c:pt idx="5286">
                  <c:v>1.362239768E9</c:v>
                </c:pt>
                <c:pt idx="5287">
                  <c:v>1.363902208E9</c:v>
                </c:pt>
                <c:pt idx="5288">
                  <c:v>1.362347221E9</c:v>
                </c:pt>
                <c:pt idx="5289">
                  <c:v>1.362680349E9</c:v>
                </c:pt>
                <c:pt idx="5290">
                  <c:v>1.364221382E9</c:v>
                </c:pt>
                <c:pt idx="5291">
                  <c:v>1.364254412E9</c:v>
                </c:pt>
                <c:pt idx="5292">
                  <c:v>1.363502746E9</c:v>
                </c:pt>
                <c:pt idx="5293">
                  <c:v>1.360582306E9</c:v>
                </c:pt>
                <c:pt idx="5294">
                  <c:v>1.361929346E9</c:v>
                </c:pt>
                <c:pt idx="5295">
                  <c:v>1.358989833E9</c:v>
                </c:pt>
                <c:pt idx="5296">
                  <c:v>1.364978036E9</c:v>
                </c:pt>
                <c:pt idx="5297">
                  <c:v>1.364227827E9</c:v>
                </c:pt>
                <c:pt idx="5298">
                  <c:v>1.362243114E9</c:v>
                </c:pt>
                <c:pt idx="5299">
                  <c:v>1.360090676E9</c:v>
                </c:pt>
                <c:pt idx="5300">
                  <c:v>1.364574036E9</c:v>
                </c:pt>
                <c:pt idx="5301">
                  <c:v>1.362981212E9</c:v>
                </c:pt>
                <c:pt idx="5302">
                  <c:v>1.362307382E9</c:v>
                </c:pt>
                <c:pt idx="5303">
                  <c:v>1.358886107E9</c:v>
                </c:pt>
                <c:pt idx="5304">
                  <c:v>1.362366823E9</c:v>
                </c:pt>
                <c:pt idx="5305">
                  <c:v>1.360673338E9</c:v>
                </c:pt>
                <c:pt idx="5306">
                  <c:v>1.362774505E9</c:v>
                </c:pt>
                <c:pt idx="5307">
                  <c:v>1.362930426E9</c:v>
                </c:pt>
                <c:pt idx="5308">
                  <c:v>1.362599591E9</c:v>
                </c:pt>
                <c:pt idx="5309">
                  <c:v>1.36323623E9</c:v>
                </c:pt>
                <c:pt idx="5310">
                  <c:v>1.361480605E9</c:v>
                </c:pt>
                <c:pt idx="5311">
                  <c:v>1.363359636E9</c:v>
                </c:pt>
                <c:pt idx="5312">
                  <c:v>1.3632165E9</c:v>
                </c:pt>
                <c:pt idx="5313">
                  <c:v>1.366732226E9</c:v>
                </c:pt>
                <c:pt idx="5314">
                  <c:v>1.362790365E9</c:v>
                </c:pt>
                <c:pt idx="5315">
                  <c:v>1.362476723E9</c:v>
                </c:pt>
                <c:pt idx="5316">
                  <c:v>1.363083219E9</c:v>
                </c:pt>
                <c:pt idx="5317">
                  <c:v>1.365173432E9</c:v>
                </c:pt>
                <c:pt idx="5318">
                  <c:v>1.362308435E9</c:v>
                </c:pt>
                <c:pt idx="5319">
                  <c:v>1.362590789E9</c:v>
                </c:pt>
                <c:pt idx="5320">
                  <c:v>1.363406303E9</c:v>
                </c:pt>
                <c:pt idx="5321">
                  <c:v>1.361620585E9</c:v>
                </c:pt>
                <c:pt idx="5322">
                  <c:v>1.361439633E9</c:v>
                </c:pt>
                <c:pt idx="5323">
                  <c:v>1.36238399E9</c:v>
                </c:pt>
                <c:pt idx="5324">
                  <c:v>1.364726579E9</c:v>
                </c:pt>
                <c:pt idx="5325">
                  <c:v>1.364117595E9</c:v>
                </c:pt>
                <c:pt idx="5326">
                  <c:v>1.362903036E9</c:v>
                </c:pt>
                <c:pt idx="5327">
                  <c:v>1.365246932E9</c:v>
                </c:pt>
                <c:pt idx="5328">
                  <c:v>1.366953278E9</c:v>
                </c:pt>
                <c:pt idx="5329">
                  <c:v>1.363933274E9</c:v>
                </c:pt>
                <c:pt idx="5330">
                  <c:v>1.360074791E9</c:v>
                </c:pt>
                <c:pt idx="5331">
                  <c:v>1.365999476E9</c:v>
                </c:pt>
                <c:pt idx="5332">
                  <c:v>1.363265013E9</c:v>
                </c:pt>
                <c:pt idx="5333">
                  <c:v>1.364060513E9</c:v>
                </c:pt>
                <c:pt idx="5334">
                  <c:v>1.361898873E9</c:v>
                </c:pt>
                <c:pt idx="5335">
                  <c:v>1.363465741E9</c:v>
                </c:pt>
                <c:pt idx="5336">
                  <c:v>1.363800962E9</c:v>
                </c:pt>
                <c:pt idx="5337">
                  <c:v>1.363764832E9</c:v>
                </c:pt>
                <c:pt idx="5338">
                  <c:v>1.364147657E9</c:v>
                </c:pt>
                <c:pt idx="5339">
                  <c:v>1.364365978E9</c:v>
                </c:pt>
                <c:pt idx="5340">
                  <c:v>1.364332236E9</c:v>
                </c:pt>
                <c:pt idx="5341">
                  <c:v>1.364445729E9</c:v>
                </c:pt>
                <c:pt idx="5342">
                  <c:v>1.364567946E9</c:v>
                </c:pt>
                <c:pt idx="5343">
                  <c:v>1.363427072E9</c:v>
                </c:pt>
                <c:pt idx="5344">
                  <c:v>1.363587908E9</c:v>
                </c:pt>
                <c:pt idx="5345">
                  <c:v>1.364407254E9</c:v>
                </c:pt>
                <c:pt idx="5346">
                  <c:v>1.364024889E9</c:v>
                </c:pt>
                <c:pt idx="5347">
                  <c:v>1.361619291E9</c:v>
                </c:pt>
                <c:pt idx="5348">
                  <c:v>1.368273845E9</c:v>
                </c:pt>
                <c:pt idx="5349">
                  <c:v>1.366396074E9</c:v>
                </c:pt>
                <c:pt idx="5350">
                  <c:v>1.360693728E9</c:v>
                </c:pt>
                <c:pt idx="5351">
                  <c:v>1.363574249E9</c:v>
                </c:pt>
                <c:pt idx="5352">
                  <c:v>1.365278208E9</c:v>
                </c:pt>
                <c:pt idx="5353">
                  <c:v>1.364320295E9</c:v>
                </c:pt>
                <c:pt idx="5354">
                  <c:v>1.364620875E9</c:v>
                </c:pt>
                <c:pt idx="5355">
                  <c:v>1.366175887E9</c:v>
                </c:pt>
                <c:pt idx="5356">
                  <c:v>1.363522121E9</c:v>
                </c:pt>
                <c:pt idx="5357">
                  <c:v>1.365758293E9</c:v>
                </c:pt>
                <c:pt idx="5358">
                  <c:v>1.365305005E9</c:v>
                </c:pt>
                <c:pt idx="5359">
                  <c:v>1.365755133E9</c:v>
                </c:pt>
                <c:pt idx="5360">
                  <c:v>1.366235689E9</c:v>
                </c:pt>
                <c:pt idx="5361">
                  <c:v>1.362044662E9</c:v>
                </c:pt>
                <c:pt idx="5362">
                  <c:v>1.3662408E9</c:v>
                </c:pt>
                <c:pt idx="5363">
                  <c:v>1.365780471E9</c:v>
                </c:pt>
                <c:pt idx="5364">
                  <c:v>1.367450251E9</c:v>
                </c:pt>
                <c:pt idx="5365">
                  <c:v>1.36567476E9</c:v>
                </c:pt>
                <c:pt idx="5366">
                  <c:v>1.363643993E9</c:v>
                </c:pt>
                <c:pt idx="5367">
                  <c:v>1.36248931E9</c:v>
                </c:pt>
                <c:pt idx="5368">
                  <c:v>1.36633175E9</c:v>
                </c:pt>
                <c:pt idx="5369">
                  <c:v>1.363430219E9</c:v>
                </c:pt>
                <c:pt idx="5370">
                  <c:v>1.365468641E9</c:v>
                </c:pt>
                <c:pt idx="5371">
                  <c:v>1.365107076E9</c:v>
                </c:pt>
                <c:pt idx="5372">
                  <c:v>1.366339568E9</c:v>
                </c:pt>
                <c:pt idx="5373">
                  <c:v>1.364536801E9</c:v>
                </c:pt>
                <c:pt idx="5374">
                  <c:v>1.3638652E9</c:v>
                </c:pt>
                <c:pt idx="5375">
                  <c:v>1.362802129E9</c:v>
                </c:pt>
                <c:pt idx="5376">
                  <c:v>1.365058195E9</c:v>
                </c:pt>
                <c:pt idx="5377">
                  <c:v>1.366274157E9</c:v>
                </c:pt>
                <c:pt idx="5378">
                  <c:v>1.363068132E9</c:v>
                </c:pt>
                <c:pt idx="5379">
                  <c:v>1.364955557E9</c:v>
                </c:pt>
                <c:pt idx="5380">
                  <c:v>1.367496234E9</c:v>
                </c:pt>
                <c:pt idx="5381">
                  <c:v>1.364149396E9</c:v>
                </c:pt>
                <c:pt idx="5382">
                  <c:v>1.366333704E9</c:v>
                </c:pt>
                <c:pt idx="5383">
                  <c:v>1.366500366E9</c:v>
                </c:pt>
                <c:pt idx="5384">
                  <c:v>1.367073206E9</c:v>
                </c:pt>
                <c:pt idx="5385">
                  <c:v>1.365157114E9</c:v>
                </c:pt>
                <c:pt idx="5386">
                  <c:v>1.367271878E9</c:v>
                </c:pt>
                <c:pt idx="5387">
                  <c:v>1.36324683E9</c:v>
                </c:pt>
                <c:pt idx="5388">
                  <c:v>1.36565997E9</c:v>
                </c:pt>
                <c:pt idx="5389">
                  <c:v>1.36591189E9</c:v>
                </c:pt>
                <c:pt idx="5390">
                  <c:v>1.368591654E9</c:v>
                </c:pt>
                <c:pt idx="5391">
                  <c:v>1.36693674E9</c:v>
                </c:pt>
                <c:pt idx="5392">
                  <c:v>1.365173382E9</c:v>
                </c:pt>
                <c:pt idx="5393">
                  <c:v>1.366634439E9</c:v>
                </c:pt>
                <c:pt idx="5394">
                  <c:v>1.366978224E9</c:v>
                </c:pt>
                <c:pt idx="5395">
                  <c:v>1.364426862E9</c:v>
                </c:pt>
                <c:pt idx="5396">
                  <c:v>1.367040888E9</c:v>
                </c:pt>
                <c:pt idx="5397">
                  <c:v>1.365943035E9</c:v>
                </c:pt>
                <c:pt idx="5398">
                  <c:v>1.364015097E9</c:v>
                </c:pt>
                <c:pt idx="5399">
                  <c:v>1.364306138E9</c:v>
                </c:pt>
                <c:pt idx="5400">
                  <c:v>1.367723381E9</c:v>
                </c:pt>
                <c:pt idx="5401">
                  <c:v>1.364671474E9</c:v>
                </c:pt>
                <c:pt idx="5402">
                  <c:v>1.365438124E9</c:v>
                </c:pt>
                <c:pt idx="5403">
                  <c:v>1.367590395E9</c:v>
                </c:pt>
                <c:pt idx="5404">
                  <c:v>1.367055149E9</c:v>
                </c:pt>
                <c:pt idx="5405">
                  <c:v>1.365118774E9</c:v>
                </c:pt>
                <c:pt idx="5406">
                  <c:v>1.364415727E9</c:v>
                </c:pt>
                <c:pt idx="5407">
                  <c:v>1.363244042E9</c:v>
                </c:pt>
                <c:pt idx="5408">
                  <c:v>1.369095533E9</c:v>
                </c:pt>
                <c:pt idx="5409">
                  <c:v>1.363176918E9</c:v>
                </c:pt>
                <c:pt idx="5410">
                  <c:v>1.367508412E9</c:v>
                </c:pt>
                <c:pt idx="5411">
                  <c:v>1.366869452E9</c:v>
                </c:pt>
                <c:pt idx="5412">
                  <c:v>1.363173708E9</c:v>
                </c:pt>
                <c:pt idx="5413">
                  <c:v>1.364388369E9</c:v>
                </c:pt>
                <c:pt idx="5414">
                  <c:v>1.365061145E9</c:v>
                </c:pt>
                <c:pt idx="5415">
                  <c:v>1.366384736E9</c:v>
                </c:pt>
                <c:pt idx="5416">
                  <c:v>1.367256066E9</c:v>
                </c:pt>
                <c:pt idx="5417">
                  <c:v>1.366241602E9</c:v>
                </c:pt>
                <c:pt idx="5418">
                  <c:v>1.365548552E9</c:v>
                </c:pt>
                <c:pt idx="5419">
                  <c:v>1.367449543E9</c:v>
                </c:pt>
                <c:pt idx="5420">
                  <c:v>1.365434998E9</c:v>
                </c:pt>
                <c:pt idx="5421">
                  <c:v>1.364247669E9</c:v>
                </c:pt>
                <c:pt idx="5422">
                  <c:v>1.366665346E9</c:v>
                </c:pt>
                <c:pt idx="5423">
                  <c:v>1.367754269E9</c:v>
                </c:pt>
                <c:pt idx="5424">
                  <c:v>1.369322864E9</c:v>
                </c:pt>
                <c:pt idx="5425">
                  <c:v>1.36429937E9</c:v>
                </c:pt>
                <c:pt idx="5426">
                  <c:v>1.368906452E9</c:v>
                </c:pt>
                <c:pt idx="5427">
                  <c:v>1.36591822E9</c:v>
                </c:pt>
                <c:pt idx="5428">
                  <c:v>1.366343042E9</c:v>
                </c:pt>
                <c:pt idx="5429">
                  <c:v>1.366746965E9</c:v>
                </c:pt>
                <c:pt idx="5430">
                  <c:v>1.369710575E9</c:v>
                </c:pt>
                <c:pt idx="5431">
                  <c:v>1.365444386E9</c:v>
                </c:pt>
                <c:pt idx="5432">
                  <c:v>1.367140049E9</c:v>
                </c:pt>
                <c:pt idx="5433">
                  <c:v>1.36704384E9</c:v>
                </c:pt>
                <c:pt idx="5434">
                  <c:v>1.36487053E9</c:v>
                </c:pt>
                <c:pt idx="5435">
                  <c:v>1.364695796E9</c:v>
                </c:pt>
                <c:pt idx="5436">
                  <c:v>1.365835501E9</c:v>
                </c:pt>
                <c:pt idx="5437">
                  <c:v>1.365223358E9</c:v>
                </c:pt>
                <c:pt idx="5438">
                  <c:v>1.366035477E9</c:v>
                </c:pt>
                <c:pt idx="5439">
                  <c:v>1.371778689E9</c:v>
                </c:pt>
                <c:pt idx="5440">
                  <c:v>1.367356545E9</c:v>
                </c:pt>
                <c:pt idx="5441">
                  <c:v>1.367379968E9</c:v>
                </c:pt>
                <c:pt idx="5442">
                  <c:v>1.365115381E9</c:v>
                </c:pt>
                <c:pt idx="5443">
                  <c:v>1.367785762E9</c:v>
                </c:pt>
                <c:pt idx="5444">
                  <c:v>1.368111473E9</c:v>
                </c:pt>
                <c:pt idx="5445">
                  <c:v>1.365536338E9</c:v>
                </c:pt>
                <c:pt idx="5446">
                  <c:v>1.366137263E9</c:v>
                </c:pt>
                <c:pt idx="5447">
                  <c:v>1.366332379E9</c:v>
                </c:pt>
                <c:pt idx="5448">
                  <c:v>1.368843325E9</c:v>
                </c:pt>
                <c:pt idx="5449">
                  <c:v>1.367631843E9</c:v>
                </c:pt>
                <c:pt idx="5450">
                  <c:v>1.365615835E9</c:v>
                </c:pt>
                <c:pt idx="5451">
                  <c:v>1.370033972E9</c:v>
                </c:pt>
                <c:pt idx="5452">
                  <c:v>1.367042776E9</c:v>
                </c:pt>
                <c:pt idx="5453">
                  <c:v>1.367297096E9</c:v>
                </c:pt>
                <c:pt idx="5454">
                  <c:v>1.367068036E9</c:v>
                </c:pt>
                <c:pt idx="5455">
                  <c:v>1.370495163E9</c:v>
                </c:pt>
                <c:pt idx="5456">
                  <c:v>1.367829984E9</c:v>
                </c:pt>
                <c:pt idx="5457">
                  <c:v>1.367453577E9</c:v>
                </c:pt>
                <c:pt idx="5458">
                  <c:v>1.367464597E9</c:v>
                </c:pt>
                <c:pt idx="5459">
                  <c:v>1.366202999E9</c:v>
                </c:pt>
                <c:pt idx="5460">
                  <c:v>1.367247303E9</c:v>
                </c:pt>
                <c:pt idx="5461">
                  <c:v>1.36991894E9</c:v>
                </c:pt>
                <c:pt idx="5462">
                  <c:v>1.36457268E9</c:v>
                </c:pt>
                <c:pt idx="5463">
                  <c:v>1.367947906E9</c:v>
                </c:pt>
                <c:pt idx="5464">
                  <c:v>1.368695327E9</c:v>
                </c:pt>
                <c:pt idx="5465">
                  <c:v>1.368604185E9</c:v>
                </c:pt>
                <c:pt idx="5466">
                  <c:v>1.368487366E9</c:v>
                </c:pt>
                <c:pt idx="5467">
                  <c:v>1.366470341E9</c:v>
                </c:pt>
                <c:pt idx="5468">
                  <c:v>1.367706508E9</c:v>
                </c:pt>
                <c:pt idx="5469">
                  <c:v>1.367041049E9</c:v>
                </c:pt>
                <c:pt idx="5470">
                  <c:v>1.369824127E9</c:v>
                </c:pt>
                <c:pt idx="5471">
                  <c:v>1.367007513E9</c:v>
                </c:pt>
                <c:pt idx="5472">
                  <c:v>1.36933228E9</c:v>
                </c:pt>
                <c:pt idx="5473">
                  <c:v>1.372771407E9</c:v>
                </c:pt>
                <c:pt idx="5474">
                  <c:v>1.368604311E9</c:v>
                </c:pt>
                <c:pt idx="5475">
                  <c:v>1.369193376E9</c:v>
                </c:pt>
                <c:pt idx="5476">
                  <c:v>1.368709722E9</c:v>
                </c:pt>
                <c:pt idx="5477">
                  <c:v>1.370194788E9</c:v>
                </c:pt>
                <c:pt idx="5478">
                  <c:v>1.36783181E9</c:v>
                </c:pt>
                <c:pt idx="5479">
                  <c:v>1.370643983E9</c:v>
                </c:pt>
                <c:pt idx="5480">
                  <c:v>1.367770721E9</c:v>
                </c:pt>
                <c:pt idx="5481">
                  <c:v>1.368569343E9</c:v>
                </c:pt>
                <c:pt idx="5482">
                  <c:v>1.367337587E9</c:v>
                </c:pt>
                <c:pt idx="5483">
                  <c:v>1.370232396E9</c:v>
                </c:pt>
                <c:pt idx="5484">
                  <c:v>1.367607666E9</c:v>
                </c:pt>
                <c:pt idx="5485">
                  <c:v>1.373247566E9</c:v>
                </c:pt>
                <c:pt idx="5486">
                  <c:v>1.369435172E9</c:v>
                </c:pt>
                <c:pt idx="5487">
                  <c:v>1.37256408E9</c:v>
                </c:pt>
                <c:pt idx="5488">
                  <c:v>1.370211059E9</c:v>
                </c:pt>
                <c:pt idx="5489">
                  <c:v>1.366778789E9</c:v>
                </c:pt>
                <c:pt idx="5490">
                  <c:v>1.368918216E9</c:v>
                </c:pt>
                <c:pt idx="5491">
                  <c:v>1.371648554E9</c:v>
                </c:pt>
                <c:pt idx="5492">
                  <c:v>1.369609418E9</c:v>
                </c:pt>
                <c:pt idx="5493">
                  <c:v>1.371217438E9</c:v>
                </c:pt>
                <c:pt idx="5494">
                  <c:v>1.369831473E9</c:v>
                </c:pt>
                <c:pt idx="5495">
                  <c:v>1.372747469E9</c:v>
                </c:pt>
                <c:pt idx="5496">
                  <c:v>1.367960708E9</c:v>
                </c:pt>
                <c:pt idx="5497">
                  <c:v>1.369339394E9</c:v>
                </c:pt>
                <c:pt idx="5498">
                  <c:v>1.370140875E9</c:v>
                </c:pt>
                <c:pt idx="5499">
                  <c:v>1.369619218E9</c:v>
                </c:pt>
                <c:pt idx="5500">
                  <c:v>1.370823622E9</c:v>
                </c:pt>
                <c:pt idx="5501">
                  <c:v>1.368674533E9</c:v>
                </c:pt>
                <c:pt idx="5502">
                  <c:v>1.367734323E9</c:v>
                </c:pt>
                <c:pt idx="5503">
                  <c:v>1.369194837E9</c:v>
                </c:pt>
                <c:pt idx="5504">
                  <c:v>1.367804162E9</c:v>
                </c:pt>
                <c:pt idx="5505">
                  <c:v>1.367800391E9</c:v>
                </c:pt>
                <c:pt idx="5506">
                  <c:v>1.371261377E9</c:v>
                </c:pt>
                <c:pt idx="5507">
                  <c:v>1.368338028E9</c:v>
                </c:pt>
                <c:pt idx="5508">
                  <c:v>1.368144246E9</c:v>
                </c:pt>
                <c:pt idx="5509">
                  <c:v>1.369742777E9</c:v>
                </c:pt>
                <c:pt idx="5510">
                  <c:v>1.370772433E9</c:v>
                </c:pt>
                <c:pt idx="5511">
                  <c:v>1.369947672E9</c:v>
                </c:pt>
                <c:pt idx="5512">
                  <c:v>1.367850794E9</c:v>
                </c:pt>
                <c:pt idx="5513">
                  <c:v>1.370867641E9</c:v>
                </c:pt>
                <c:pt idx="5514">
                  <c:v>1.369588426E9</c:v>
                </c:pt>
                <c:pt idx="5515">
                  <c:v>1.373323176E9</c:v>
                </c:pt>
                <c:pt idx="5516">
                  <c:v>1.369818532E9</c:v>
                </c:pt>
                <c:pt idx="5517">
                  <c:v>1.368644694E9</c:v>
                </c:pt>
                <c:pt idx="5518">
                  <c:v>1.371183626E9</c:v>
                </c:pt>
                <c:pt idx="5519">
                  <c:v>1.366308725E9</c:v>
                </c:pt>
                <c:pt idx="5520">
                  <c:v>1.368916988E9</c:v>
                </c:pt>
                <c:pt idx="5521">
                  <c:v>1.367971356E9</c:v>
                </c:pt>
                <c:pt idx="5522">
                  <c:v>1.370611896E9</c:v>
                </c:pt>
                <c:pt idx="5523">
                  <c:v>1.369599187E9</c:v>
                </c:pt>
                <c:pt idx="5524">
                  <c:v>1.367557204E9</c:v>
                </c:pt>
                <c:pt idx="5525">
                  <c:v>1.371309608E9</c:v>
                </c:pt>
                <c:pt idx="5526">
                  <c:v>1.372635861E9</c:v>
                </c:pt>
                <c:pt idx="5527">
                  <c:v>1.367874737E9</c:v>
                </c:pt>
                <c:pt idx="5528">
                  <c:v>1.370982435E9</c:v>
                </c:pt>
                <c:pt idx="5529">
                  <c:v>1.368210974E9</c:v>
                </c:pt>
                <c:pt idx="5530">
                  <c:v>1.370213731E9</c:v>
                </c:pt>
                <c:pt idx="5531">
                  <c:v>1.368618527E9</c:v>
                </c:pt>
                <c:pt idx="5532">
                  <c:v>1.37080907E9</c:v>
                </c:pt>
                <c:pt idx="5533">
                  <c:v>1.371983851E9</c:v>
                </c:pt>
                <c:pt idx="5534">
                  <c:v>1.371776198E9</c:v>
                </c:pt>
                <c:pt idx="5535">
                  <c:v>1.370035216E9</c:v>
                </c:pt>
                <c:pt idx="5536">
                  <c:v>1.368785817E9</c:v>
                </c:pt>
                <c:pt idx="5537">
                  <c:v>1.372949758E9</c:v>
                </c:pt>
                <c:pt idx="5538">
                  <c:v>1.369302126E9</c:v>
                </c:pt>
                <c:pt idx="5539">
                  <c:v>1.369781698E9</c:v>
                </c:pt>
                <c:pt idx="5540">
                  <c:v>1.370601058E9</c:v>
                </c:pt>
                <c:pt idx="5541">
                  <c:v>1.369957113E9</c:v>
                </c:pt>
                <c:pt idx="5542">
                  <c:v>1.37074136E9</c:v>
                </c:pt>
                <c:pt idx="5543">
                  <c:v>1.371001788E9</c:v>
                </c:pt>
                <c:pt idx="5544">
                  <c:v>1.369255543E9</c:v>
                </c:pt>
                <c:pt idx="5545">
                  <c:v>1.370273943E9</c:v>
                </c:pt>
                <c:pt idx="5546">
                  <c:v>1.371417882E9</c:v>
                </c:pt>
                <c:pt idx="5547">
                  <c:v>1.372624965E9</c:v>
                </c:pt>
                <c:pt idx="5548">
                  <c:v>1.372895953E9</c:v>
                </c:pt>
                <c:pt idx="5549">
                  <c:v>1.367558971E9</c:v>
                </c:pt>
                <c:pt idx="5550">
                  <c:v>1.371586679E9</c:v>
                </c:pt>
                <c:pt idx="5551">
                  <c:v>1.3676637E9</c:v>
                </c:pt>
                <c:pt idx="5552">
                  <c:v>1.373572261E9</c:v>
                </c:pt>
                <c:pt idx="5553">
                  <c:v>1.365794125E9</c:v>
                </c:pt>
                <c:pt idx="5554">
                  <c:v>1.374651623E9</c:v>
                </c:pt>
                <c:pt idx="5555">
                  <c:v>1.372437983E9</c:v>
                </c:pt>
                <c:pt idx="5556">
                  <c:v>1.372599943E9</c:v>
                </c:pt>
                <c:pt idx="5557">
                  <c:v>1.371945204E9</c:v>
                </c:pt>
                <c:pt idx="5558">
                  <c:v>1.373104138E9</c:v>
                </c:pt>
                <c:pt idx="5559">
                  <c:v>1.370117175E9</c:v>
                </c:pt>
                <c:pt idx="5560">
                  <c:v>1.370822077E9</c:v>
                </c:pt>
                <c:pt idx="5561">
                  <c:v>1.370894812E9</c:v>
                </c:pt>
                <c:pt idx="5562">
                  <c:v>1.369497456E9</c:v>
                </c:pt>
                <c:pt idx="5563">
                  <c:v>1.371621205E9</c:v>
                </c:pt>
                <c:pt idx="5564">
                  <c:v>1.370552183E9</c:v>
                </c:pt>
                <c:pt idx="5565">
                  <c:v>1.374275434E9</c:v>
                </c:pt>
                <c:pt idx="5566">
                  <c:v>1.371930364E9</c:v>
                </c:pt>
                <c:pt idx="5567">
                  <c:v>1.370033039E9</c:v>
                </c:pt>
                <c:pt idx="5568">
                  <c:v>1.371828937E9</c:v>
                </c:pt>
                <c:pt idx="5569">
                  <c:v>1.371771396E9</c:v>
                </c:pt>
                <c:pt idx="5570">
                  <c:v>1.3708329E9</c:v>
                </c:pt>
                <c:pt idx="5571">
                  <c:v>1.37050152E9</c:v>
                </c:pt>
                <c:pt idx="5572">
                  <c:v>1.371947309E9</c:v>
                </c:pt>
                <c:pt idx="5573">
                  <c:v>1.371126689E9</c:v>
                </c:pt>
                <c:pt idx="5574">
                  <c:v>1.372751305E9</c:v>
                </c:pt>
                <c:pt idx="5575">
                  <c:v>1.37004098E9</c:v>
                </c:pt>
                <c:pt idx="5576">
                  <c:v>1.372514508E9</c:v>
                </c:pt>
                <c:pt idx="5577">
                  <c:v>1.374979778E9</c:v>
                </c:pt>
                <c:pt idx="5578">
                  <c:v>1.371012777E9</c:v>
                </c:pt>
                <c:pt idx="5579">
                  <c:v>1.369902531E9</c:v>
                </c:pt>
                <c:pt idx="5580">
                  <c:v>1.374254142E9</c:v>
                </c:pt>
                <c:pt idx="5581">
                  <c:v>1.372373688E9</c:v>
                </c:pt>
                <c:pt idx="5582">
                  <c:v>1.373707979E9</c:v>
                </c:pt>
                <c:pt idx="5583">
                  <c:v>1.36895031E9</c:v>
                </c:pt>
                <c:pt idx="5584">
                  <c:v>1.373244234E9</c:v>
                </c:pt>
                <c:pt idx="5585">
                  <c:v>1.37170093E9</c:v>
                </c:pt>
                <c:pt idx="5586">
                  <c:v>1.370627266E9</c:v>
                </c:pt>
                <c:pt idx="5587">
                  <c:v>1.371646568E9</c:v>
                </c:pt>
                <c:pt idx="5588">
                  <c:v>1.370747982E9</c:v>
                </c:pt>
                <c:pt idx="5589">
                  <c:v>1.37480428E9</c:v>
                </c:pt>
                <c:pt idx="5590">
                  <c:v>1.374027293E9</c:v>
                </c:pt>
                <c:pt idx="5591">
                  <c:v>1.371967803E9</c:v>
                </c:pt>
                <c:pt idx="5592">
                  <c:v>1.370511562E9</c:v>
                </c:pt>
                <c:pt idx="5593">
                  <c:v>1.373262298E9</c:v>
                </c:pt>
                <c:pt idx="5594">
                  <c:v>1.371971432E9</c:v>
                </c:pt>
                <c:pt idx="5595">
                  <c:v>1.372817685E9</c:v>
                </c:pt>
                <c:pt idx="5596">
                  <c:v>1.371507573E9</c:v>
                </c:pt>
                <c:pt idx="5597">
                  <c:v>1.37509352E9</c:v>
                </c:pt>
                <c:pt idx="5598">
                  <c:v>1.369456161E9</c:v>
                </c:pt>
                <c:pt idx="5599">
                  <c:v>1.372622388E9</c:v>
                </c:pt>
                <c:pt idx="5600">
                  <c:v>1.371004437E9</c:v>
                </c:pt>
                <c:pt idx="5601">
                  <c:v>1.371735761E9</c:v>
                </c:pt>
                <c:pt idx="5602">
                  <c:v>1.374000201E9</c:v>
                </c:pt>
                <c:pt idx="5603">
                  <c:v>1.374128662E9</c:v>
                </c:pt>
                <c:pt idx="5604">
                  <c:v>1.372587067E9</c:v>
                </c:pt>
                <c:pt idx="5605">
                  <c:v>1.373186142E9</c:v>
                </c:pt>
                <c:pt idx="5606">
                  <c:v>1.36909224E9</c:v>
                </c:pt>
                <c:pt idx="5607">
                  <c:v>1.370475896E9</c:v>
                </c:pt>
                <c:pt idx="5608">
                  <c:v>1.372053913E9</c:v>
                </c:pt>
                <c:pt idx="5609">
                  <c:v>1.373538168E9</c:v>
                </c:pt>
                <c:pt idx="5610">
                  <c:v>1.37270411E9</c:v>
                </c:pt>
                <c:pt idx="5611">
                  <c:v>1.375200804E9</c:v>
                </c:pt>
                <c:pt idx="5612">
                  <c:v>1.372282725E9</c:v>
                </c:pt>
                <c:pt idx="5613">
                  <c:v>1.370263145E9</c:v>
                </c:pt>
                <c:pt idx="5614">
                  <c:v>1.372996831E9</c:v>
                </c:pt>
                <c:pt idx="5615">
                  <c:v>1.375008072E9</c:v>
                </c:pt>
                <c:pt idx="5616">
                  <c:v>1.37637493E9</c:v>
                </c:pt>
                <c:pt idx="5617">
                  <c:v>1.372290109E9</c:v>
                </c:pt>
                <c:pt idx="5618">
                  <c:v>1.372748331E9</c:v>
                </c:pt>
                <c:pt idx="5619">
                  <c:v>1.376426836E9</c:v>
                </c:pt>
                <c:pt idx="5620">
                  <c:v>1.37370405E9</c:v>
                </c:pt>
                <c:pt idx="5621">
                  <c:v>1.374808747E9</c:v>
                </c:pt>
                <c:pt idx="5622">
                  <c:v>1.374913887E9</c:v>
                </c:pt>
                <c:pt idx="5623">
                  <c:v>1.376036338E9</c:v>
                </c:pt>
                <c:pt idx="5624">
                  <c:v>1.373890698E9</c:v>
                </c:pt>
                <c:pt idx="5625">
                  <c:v>1.376127208E9</c:v>
                </c:pt>
                <c:pt idx="5626">
                  <c:v>1.375313215E9</c:v>
                </c:pt>
                <c:pt idx="5627">
                  <c:v>1.37711964E9</c:v>
                </c:pt>
                <c:pt idx="5628">
                  <c:v>1.372657584E9</c:v>
                </c:pt>
                <c:pt idx="5629">
                  <c:v>1.375562712E9</c:v>
                </c:pt>
                <c:pt idx="5630">
                  <c:v>1.375389202E9</c:v>
                </c:pt>
                <c:pt idx="5631">
                  <c:v>1.374220651E9</c:v>
                </c:pt>
                <c:pt idx="5632">
                  <c:v>1.37715697E9</c:v>
                </c:pt>
                <c:pt idx="5633">
                  <c:v>1.371518081E9</c:v>
                </c:pt>
                <c:pt idx="5634">
                  <c:v>1.374051873E9</c:v>
                </c:pt>
                <c:pt idx="5635">
                  <c:v>1.374503688E9</c:v>
                </c:pt>
                <c:pt idx="5636">
                  <c:v>1.373597092E9</c:v>
                </c:pt>
                <c:pt idx="5637">
                  <c:v>1.374152182E9</c:v>
                </c:pt>
                <c:pt idx="5638">
                  <c:v>1.373904522E9</c:v>
                </c:pt>
                <c:pt idx="5639">
                  <c:v>1.373202609E9</c:v>
                </c:pt>
                <c:pt idx="5640">
                  <c:v>1.374353343E9</c:v>
                </c:pt>
                <c:pt idx="5641">
                  <c:v>1.375528682E9</c:v>
                </c:pt>
                <c:pt idx="5642">
                  <c:v>1.374631374E9</c:v>
                </c:pt>
                <c:pt idx="5643">
                  <c:v>1.375245426E9</c:v>
                </c:pt>
                <c:pt idx="5644">
                  <c:v>1.373412073E9</c:v>
                </c:pt>
                <c:pt idx="5645">
                  <c:v>1.375451989E9</c:v>
                </c:pt>
                <c:pt idx="5646">
                  <c:v>1.372456054E9</c:v>
                </c:pt>
                <c:pt idx="5647">
                  <c:v>1.374414661E9</c:v>
                </c:pt>
                <c:pt idx="5648">
                  <c:v>1.37605376E9</c:v>
                </c:pt>
                <c:pt idx="5649">
                  <c:v>1.374969926E9</c:v>
                </c:pt>
                <c:pt idx="5650">
                  <c:v>1.377540422E9</c:v>
                </c:pt>
                <c:pt idx="5651">
                  <c:v>1.373995363E9</c:v>
                </c:pt>
                <c:pt idx="5652">
                  <c:v>1.374348408E9</c:v>
                </c:pt>
                <c:pt idx="5653">
                  <c:v>1.378026611E9</c:v>
                </c:pt>
                <c:pt idx="5654">
                  <c:v>1.377027114E9</c:v>
                </c:pt>
                <c:pt idx="5655">
                  <c:v>1.373922049E9</c:v>
                </c:pt>
                <c:pt idx="5656">
                  <c:v>1.372921313E9</c:v>
                </c:pt>
                <c:pt idx="5657">
                  <c:v>1.374881501E9</c:v>
                </c:pt>
                <c:pt idx="5658">
                  <c:v>1.374416851E9</c:v>
                </c:pt>
                <c:pt idx="5659">
                  <c:v>1.3758745E9</c:v>
                </c:pt>
                <c:pt idx="5660">
                  <c:v>1.3759652E9</c:v>
                </c:pt>
                <c:pt idx="5661">
                  <c:v>1.375396166E9</c:v>
                </c:pt>
                <c:pt idx="5662">
                  <c:v>1.377451359E9</c:v>
                </c:pt>
                <c:pt idx="5663">
                  <c:v>1.374418822E9</c:v>
                </c:pt>
                <c:pt idx="5664">
                  <c:v>1.375313017E9</c:v>
                </c:pt>
                <c:pt idx="5665">
                  <c:v>1.379383852E9</c:v>
                </c:pt>
                <c:pt idx="5666">
                  <c:v>1.379598906E9</c:v>
                </c:pt>
                <c:pt idx="5667">
                  <c:v>1.379495289E9</c:v>
                </c:pt>
                <c:pt idx="5668">
                  <c:v>1.375494658E9</c:v>
                </c:pt>
                <c:pt idx="5669">
                  <c:v>1.374210765E9</c:v>
                </c:pt>
                <c:pt idx="5670">
                  <c:v>1.37499645E9</c:v>
                </c:pt>
                <c:pt idx="5671">
                  <c:v>1.373127359E9</c:v>
                </c:pt>
                <c:pt idx="5672">
                  <c:v>1.380259054E9</c:v>
                </c:pt>
                <c:pt idx="5673">
                  <c:v>1.375709647E9</c:v>
                </c:pt>
                <c:pt idx="5674">
                  <c:v>1.373910564E9</c:v>
                </c:pt>
                <c:pt idx="5675">
                  <c:v>1.376139745E9</c:v>
                </c:pt>
                <c:pt idx="5676">
                  <c:v>1.374383166E9</c:v>
                </c:pt>
                <c:pt idx="5677">
                  <c:v>1.376806126E9</c:v>
                </c:pt>
                <c:pt idx="5678">
                  <c:v>1.374297452E9</c:v>
                </c:pt>
                <c:pt idx="5679">
                  <c:v>1.378152379E9</c:v>
                </c:pt>
                <c:pt idx="5680">
                  <c:v>1.378111432E9</c:v>
                </c:pt>
                <c:pt idx="5681">
                  <c:v>1.375878014E9</c:v>
                </c:pt>
                <c:pt idx="5682">
                  <c:v>1.381321827E9</c:v>
                </c:pt>
                <c:pt idx="5683">
                  <c:v>1.377454248E9</c:v>
                </c:pt>
                <c:pt idx="5684">
                  <c:v>1.37376218E9</c:v>
                </c:pt>
                <c:pt idx="5685">
                  <c:v>1.375240735E9</c:v>
                </c:pt>
                <c:pt idx="5686">
                  <c:v>1.375575434E9</c:v>
                </c:pt>
                <c:pt idx="5687">
                  <c:v>1.373794422E9</c:v>
                </c:pt>
                <c:pt idx="5688">
                  <c:v>1.375323801E9</c:v>
                </c:pt>
                <c:pt idx="5689">
                  <c:v>1.373970282E9</c:v>
                </c:pt>
                <c:pt idx="5690">
                  <c:v>1.375693464E9</c:v>
                </c:pt>
                <c:pt idx="5691">
                  <c:v>1.376430146E9</c:v>
                </c:pt>
                <c:pt idx="5692">
                  <c:v>1.377014192E9</c:v>
                </c:pt>
                <c:pt idx="5693">
                  <c:v>1.37387885E9</c:v>
                </c:pt>
                <c:pt idx="5694">
                  <c:v>1.373943837E9</c:v>
                </c:pt>
                <c:pt idx="5695">
                  <c:v>1.377350199E9</c:v>
                </c:pt>
                <c:pt idx="5696">
                  <c:v>1.376386036E9</c:v>
                </c:pt>
                <c:pt idx="5697">
                  <c:v>1.381201518E9</c:v>
                </c:pt>
                <c:pt idx="5698">
                  <c:v>1.377214179E9</c:v>
                </c:pt>
                <c:pt idx="5699">
                  <c:v>1.375961461E9</c:v>
                </c:pt>
                <c:pt idx="5700">
                  <c:v>1.378855772E9</c:v>
                </c:pt>
                <c:pt idx="5701">
                  <c:v>1.376099633E9</c:v>
                </c:pt>
                <c:pt idx="5702">
                  <c:v>1.379029931E9</c:v>
                </c:pt>
                <c:pt idx="5703">
                  <c:v>1.374196195E9</c:v>
                </c:pt>
                <c:pt idx="5704">
                  <c:v>1.373544505E9</c:v>
                </c:pt>
                <c:pt idx="5705">
                  <c:v>1.377065609E9</c:v>
                </c:pt>
                <c:pt idx="5706">
                  <c:v>1.378784185E9</c:v>
                </c:pt>
                <c:pt idx="5707">
                  <c:v>1.376440096E9</c:v>
                </c:pt>
                <c:pt idx="5708">
                  <c:v>1.379468546E9</c:v>
                </c:pt>
                <c:pt idx="5709">
                  <c:v>1.377953945E9</c:v>
                </c:pt>
                <c:pt idx="5710">
                  <c:v>1.375573528E9</c:v>
                </c:pt>
                <c:pt idx="5711">
                  <c:v>1.376514869E9</c:v>
                </c:pt>
                <c:pt idx="5712">
                  <c:v>1.377651122E9</c:v>
                </c:pt>
                <c:pt idx="5713">
                  <c:v>1.377551119E9</c:v>
                </c:pt>
                <c:pt idx="5714">
                  <c:v>1.379780703E9</c:v>
                </c:pt>
                <c:pt idx="5715">
                  <c:v>1.378789252E9</c:v>
                </c:pt>
                <c:pt idx="5716">
                  <c:v>1.377199998E9</c:v>
                </c:pt>
                <c:pt idx="5717">
                  <c:v>1.375191895E9</c:v>
                </c:pt>
                <c:pt idx="5718">
                  <c:v>1.378684875E9</c:v>
                </c:pt>
                <c:pt idx="5719">
                  <c:v>1.383270436E9</c:v>
                </c:pt>
                <c:pt idx="5720">
                  <c:v>1.380332937E9</c:v>
                </c:pt>
                <c:pt idx="5721">
                  <c:v>1.380886076E9</c:v>
                </c:pt>
                <c:pt idx="5722">
                  <c:v>1.379853907E9</c:v>
                </c:pt>
                <c:pt idx="5723">
                  <c:v>1.380264525E9</c:v>
                </c:pt>
                <c:pt idx="5724">
                  <c:v>1.378468029E9</c:v>
                </c:pt>
                <c:pt idx="5725">
                  <c:v>1.379495198E9</c:v>
                </c:pt>
                <c:pt idx="5726">
                  <c:v>1.378570224E9</c:v>
                </c:pt>
                <c:pt idx="5727">
                  <c:v>1.378388029E9</c:v>
                </c:pt>
                <c:pt idx="5728">
                  <c:v>1.382006469E9</c:v>
                </c:pt>
                <c:pt idx="5729">
                  <c:v>1.379532804E9</c:v>
                </c:pt>
                <c:pt idx="5730">
                  <c:v>1.378828753E9</c:v>
                </c:pt>
                <c:pt idx="5731">
                  <c:v>1.378547301E9</c:v>
                </c:pt>
                <c:pt idx="5732">
                  <c:v>1.379030265E9</c:v>
                </c:pt>
                <c:pt idx="5733">
                  <c:v>1.377270478E9</c:v>
                </c:pt>
                <c:pt idx="5734">
                  <c:v>1.379624397E9</c:v>
                </c:pt>
                <c:pt idx="5735">
                  <c:v>1.377108989E9</c:v>
                </c:pt>
                <c:pt idx="5736">
                  <c:v>1.378318951E9</c:v>
                </c:pt>
                <c:pt idx="5737">
                  <c:v>1.384376666E9</c:v>
                </c:pt>
                <c:pt idx="5738">
                  <c:v>1.380249617E9</c:v>
                </c:pt>
                <c:pt idx="5739">
                  <c:v>1.378473735E9</c:v>
                </c:pt>
                <c:pt idx="5740">
                  <c:v>1.378488398E9</c:v>
                </c:pt>
                <c:pt idx="5741">
                  <c:v>1.377524109E9</c:v>
                </c:pt>
                <c:pt idx="5742">
                  <c:v>1.379044093E9</c:v>
                </c:pt>
                <c:pt idx="5743">
                  <c:v>1.378633686E9</c:v>
                </c:pt>
                <c:pt idx="5744">
                  <c:v>1.38011354E9</c:v>
                </c:pt>
                <c:pt idx="5745">
                  <c:v>1.382335931E9</c:v>
                </c:pt>
                <c:pt idx="5746">
                  <c:v>1.379764339E9</c:v>
                </c:pt>
                <c:pt idx="5747">
                  <c:v>1.378603042E9</c:v>
                </c:pt>
                <c:pt idx="5748">
                  <c:v>1.382551397E9</c:v>
                </c:pt>
                <c:pt idx="5749">
                  <c:v>1.378999642E9</c:v>
                </c:pt>
                <c:pt idx="5750">
                  <c:v>1.383955362E9</c:v>
                </c:pt>
                <c:pt idx="5751">
                  <c:v>1.381780762E9</c:v>
                </c:pt>
                <c:pt idx="5752">
                  <c:v>1.379013095E9</c:v>
                </c:pt>
                <c:pt idx="5753">
                  <c:v>1.384041029E9</c:v>
                </c:pt>
                <c:pt idx="5754">
                  <c:v>1.375958268E9</c:v>
                </c:pt>
                <c:pt idx="5755">
                  <c:v>1.380968047E9</c:v>
                </c:pt>
                <c:pt idx="5756">
                  <c:v>1.379984497E9</c:v>
                </c:pt>
                <c:pt idx="5757">
                  <c:v>1.381909485E9</c:v>
                </c:pt>
                <c:pt idx="5758">
                  <c:v>1.381144607E9</c:v>
                </c:pt>
                <c:pt idx="5759">
                  <c:v>1.380248496E9</c:v>
                </c:pt>
                <c:pt idx="5760">
                  <c:v>1.37788016E9</c:v>
                </c:pt>
                <c:pt idx="5761">
                  <c:v>1.383299558E9</c:v>
                </c:pt>
                <c:pt idx="5762">
                  <c:v>1.385461333E9</c:v>
                </c:pt>
                <c:pt idx="5763">
                  <c:v>1.384209812E9</c:v>
                </c:pt>
                <c:pt idx="5764">
                  <c:v>1.383176989E9</c:v>
                </c:pt>
                <c:pt idx="5765">
                  <c:v>1.380624553E9</c:v>
                </c:pt>
                <c:pt idx="5766">
                  <c:v>1.383261085E9</c:v>
                </c:pt>
                <c:pt idx="5767">
                  <c:v>1.377268352E9</c:v>
                </c:pt>
                <c:pt idx="5768">
                  <c:v>1.377806576E9</c:v>
                </c:pt>
                <c:pt idx="5769">
                  <c:v>1.378709656E9</c:v>
                </c:pt>
                <c:pt idx="5770">
                  <c:v>1.379327189E9</c:v>
                </c:pt>
                <c:pt idx="5771">
                  <c:v>1.380313605E9</c:v>
                </c:pt>
                <c:pt idx="5772">
                  <c:v>1.381559922E9</c:v>
                </c:pt>
                <c:pt idx="5773">
                  <c:v>1.379689362E9</c:v>
                </c:pt>
                <c:pt idx="5774">
                  <c:v>1.380799624E9</c:v>
                </c:pt>
                <c:pt idx="5775">
                  <c:v>1.383595389E9</c:v>
                </c:pt>
                <c:pt idx="5776">
                  <c:v>1.38168445E9</c:v>
                </c:pt>
                <c:pt idx="5777">
                  <c:v>1.38315934E9</c:v>
                </c:pt>
                <c:pt idx="5778">
                  <c:v>1.381083933E9</c:v>
                </c:pt>
                <c:pt idx="5779">
                  <c:v>1.383432952E9</c:v>
                </c:pt>
                <c:pt idx="5780">
                  <c:v>1.378627047E9</c:v>
                </c:pt>
                <c:pt idx="5781">
                  <c:v>1.384720419E9</c:v>
                </c:pt>
                <c:pt idx="5782">
                  <c:v>1.382374897E9</c:v>
                </c:pt>
                <c:pt idx="5783">
                  <c:v>1.380149242E9</c:v>
                </c:pt>
                <c:pt idx="5784">
                  <c:v>1.384854791E9</c:v>
                </c:pt>
                <c:pt idx="5785">
                  <c:v>1.380674358E9</c:v>
                </c:pt>
                <c:pt idx="5786">
                  <c:v>1.381324075E9</c:v>
                </c:pt>
                <c:pt idx="5787">
                  <c:v>1.383341216E9</c:v>
                </c:pt>
                <c:pt idx="5788">
                  <c:v>1.382746335E9</c:v>
                </c:pt>
                <c:pt idx="5789">
                  <c:v>1.384773532E9</c:v>
                </c:pt>
                <c:pt idx="5790">
                  <c:v>1.377538758E9</c:v>
                </c:pt>
                <c:pt idx="5791">
                  <c:v>1.379385868E9</c:v>
                </c:pt>
                <c:pt idx="5792">
                  <c:v>1.38284873E9</c:v>
                </c:pt>
                <c:pt idx="5793">
                  <c:v>1.38015307E9</c:v>
                </c:pt>
                <c:pt idx="5794">
                  <c:v>1.380170376E9</c:v>
                </c:pt>
                <c:pt idx="5795">
                  <c:v>1.382819714E9</c:v>
                </c:pt>
                <c:pt idx="5796">
                  <c:v>1.383927208E9</c:v>
                </c:pt>
                <c:pt idx="5797">
                  <c:v>1.384139595E9</c:v>
                </c:pt>
                <c:pt idx="5798">
                  <c:v>1.385472176E9</c:v>
                </c:pt>
                <c:pt idx="5799">
                  <c:v>1.383708503E9</c:v>
                </c:pt>
                <c:pt idx="5800">
                  <c:v>1.380986703E9</c:v>
                </c:pt>
                <c:pt idx="5801">
                  <c:v>1.382764327E9</c:v>
                </c:pt>
                <c:pt idx="5802">
                  <c:v>1.383031957E9</c:v>
                </c:pt>
                <c:pt idx="5803">
                  <c:v>1.381506574E9</c:v>
                </c:pt>
                <c:pt idx="5804">
                  <c:v>1.382467649E9</c:v>
                </c:pt>
                <c:pt idx="5805">
                  <c:v>1.382375386E9</c:v>
                </c:pt>
                <c:pt idx="5806">
                  <c:v>1.38214938E9</c:v>
                </c:pt>
                <c:pt idx="5807">
                  <c:v>1.379576437E9</c:v>
                </c:pt>
                <c:pt idx="5808">
                  <c:v>1.379695285E9</c:v>
                </c:pt>
                <c:pt idx="5809">
                  <c:v>1.381487338E9</c:v>
                </c:pt>
                <c:pt idx="5810">
                  <c:v>1.384015687E9</c:v>
                </c:pt>
                <c:pt idx="5811">
                  <c:v>1.379604125E9</c:v>
                </c:pt>
                <c:pt idx="5812">
                  <c:v>1.378842795E9</c:v>
                </c:pt>
                <c:pt idx="5813">
                  <c:v>1.383690574E9</c:v>
                </c:pt>
                <c:pt idx="5814">
                  <c:v>1.383018806E9</c:v>
                </c:pt>
                <c:pt idx="5815">
                  <c:v>1.383558782E9</c:v>
                </c:pt>
                <c:pt idx="5816">
                  <c:v>1.382236306E9</c:v>
                </c:pt>
                <c:pt idx="5817">
                  <c:v>1.385125754E9</c:v>
                </c:pt>
                <c:pt idx="5818">
                  <c:v>1.384238406E9</c:v>
                </c:pt>
                <c:pt idx="5819">
                  <c:v>1.38262448E9</c:v>
                </c:pt>
                <c:pt idx="5820">
                  <c:v>1.385670565E9</c:v>
                </c:pt>
                <c:pt idx="5821">
                  <c:v>1.387889076E9</c:v>
                </c:pt>
                <c:pt idx="5822">
                  <c:v>1.384006538E9</c:v>
                </c:pt>
                <c:pt idx="5823">
                  <c:v>1.378815689E9</c:v>
                </c:pt>
                <c:pt idx="5824">
                  <c:v>1.380536773E9</c:v>
                </c:pt>
                <c:pt idx="5825">
                  <c:v>1.382621966E9</c:v>
                </c:pt>
                <c:pt idx="5826">
                  <c:v>1.384616877E9</c:v>
                </c:pt>
                <c:pt idx="5827">
                  <c:v>1.379976562E9</c:v>
                </c:pt>
                <c:pt idx="5828">
                  <c:v>1.382496338E9</c:v>
                </c:pt>
                <c:pt idx="5829">
                  <c:v>1.383696231E9</c:v>
                </c:pt>
                <c:pt idx="5830">
                  <c:v>1.380783527E9</c:v>
                </c:pt>
                <c:pt idx="5831">
                  <c:v>1.382128516E9</c:v>
                </c:pt>
                <c:pt idx="5832">
                  <c:v>1.381667669E9</c:v>
                </c:pt>
                <c:pt idx="5833">
                  <c:v>1.383310744E9</c:v>
                </c:pt>
                <c:pt idx="5834">
                  <c:v>1.381879982E9</c:v>
                </c:pt>
                <c:pt idx="5835">
                  <c:v>1.385223032E9</c:v>
                </c:pt>
                <c:pt idx="5836">
                  <c:v>1.382397222E9</c:v>
                </c:pt>
                <c:pt idx="5837">
                  <c:v>1.384283775E9</c:v>
                </c:pt>
                <c:pt idx="5838">
                  <c:v>1.386321012E9</c:v>
                </c:pt>
                <c:pt idx="5839">
                  <c:v>1.380262271E9</c:v>
                </c:pt>
                <c:pt idx="5840">
                  <c:v>1.384345589E9</c:v>
                </c:pt>
                <c:pt idx="5841">
                  <c:v>1.385066028E9</c:v>
                </c:pt>
                <c:pt idx="5842">
                  <c:v>1.385391331E9</c:v>
                </c:pt>
                <c:pt idx="5843">
                  <c:v>1.381203516E9</c:v>
                </c:pt>
                <c:pt idx="5844">
                  <c:v>1.378985836E9</c:v>
                </c:pt>
                <c:pt idx="5845">
                  <c:v>1.382984081E9</c:v>
                </c:pt>
                <c:pt idx="5846">
                  <c:v>1.383020293E9</c:v>
                </c:pt>
                <c:pt idx="5847">
                  <c:v>1.381257536E9</c:v>
                </c:pt>
                <c:pt idx="5848">
                  <c:v>1.379704778E9</c:v>
                </c:pt>
                <c:pt idx="5849">
                  <c:v>1.383142552E9</c:v>
                </c:pt>
                <c:pt idx="5850">
                  <c:v>1.381583872E9</c:v>
                </c:pt>
                <c:pt idx="5851">
                  <c:v>1.38391793E9</c:v>
                </c:pt>
                <c:pt idx="5852">
                  <c:v>1.383126927E9</c:v>
                </c:pt>
                <c:pt idx="5853">
                  <c:v>1.383998701E9</c:v>
                </c:pt>
                <c:pt idx="5854">
                  <c:v>1.382223678E9</c:v>
                </c:pt>
                <c:pt idx="5855">
                  <c:v>1.384037108E9</c:v>
                </c:pt>
                <c:pt idx="5856">
                  <c:v>1.381046572E9</c:v>
                </c:pt>
                <c:pt idx="5857">
                  <c:v>1.384653586E9</c:v>
                </c:pt>
                <c:pt idx="5858">
                  <c:v>1.383733753E9</c:v>
                </c:pt>
                <c:pt idx="5859">
                  <c:v>1.380978871E9</c:v>
                </c:pt>
                <c:pt idx="5860">
                  <c:v>1.382188403E9</c:v>
                </c:pt>
                <c:pt idx="5861">
                  <c:v>1.385025183E9</c:v>
                </c:pt>
                <c:pt idx="5862">
                  <c:v>1.384528397E9</c:v>
                </c:pt>
                <c:pt idx="5863">
                  <c:v>1.382722531E9</c:v>
                </c:pt>
                <c:pt idx="5864">
                  <c:v>1.380193252E9</c:v>
                </c:pt>
                <c:pt idx="5865">
                  <c:v>1.381766711E9</c:v>
                </c:pt>
                <c:pt idx="5866">
                  <c:v>1.383043286E9</c:v>
                </c:pt>
                <c:pt idx="5867">
                  <c:v>1.383597219E9</c:v>
                </c:pt>
                <c:pt idx="5868">
                  <c:v>1.384056434E9</c:v>
                </c:pt>
                <c:pt idx="5869">
                  <c:v>1.38520462E9</c:v>
                </c:pt>
                <c:pt idx="5870">
                  <c:v>1.38665899E9</c:v>
                </c:pt>
                <c:pt idx="5871">
                  <c:v>1.38313605E9</c:v>
                </c:pt>
                <c:pt idx="5872">
                  <c:v>1.379433779E9</c:v>
                </c:pt>
                <c:pt idx="5873">
                  <c:v>1.38449908E9</c:v>
                </c:pt>
                <c:pt idx="5874">
                  <c:v>1.381335765E9</c:v>
                </c:pt>
                <c:pt idx="5875">
                  <c:v>1.385007078E9</c:v>
                </c:pt>
                <c:pt idx="5876">
                  <c:v>1.384725571E9</c:v>
                </c:pt>
                <c:pt idx="5877">
                  <c:v>1.385659088E9</c:v>
                </c:pt>
                <c:pt idx="5878">
                  <c:v>1.381179824E9</c:v>
                </c:pt>
                <c:pt idx="5879">
                  <c:v>1.386214128E9</c:v>
                </c:pt>
                <c:pt idx="5880">
                  <c:v>1.384352853E9</c:v>
                </c:pt>
                <c:pt idx="5881">
                  <c:v>1.386257154E9</c:v>
                </c:pt>
                <c:pt idx="5882">
                  <c:v>1.382491174E9</c:v>
                </c:pt>
                <c:pt idx="5883">
                  <c:v>1.386943093E9</c:v>
                </c:pt>
                <c:pt idx="5884">
                  <c:v>1.381808591E9</c:v>
                </c:pt>
                <c:pt idx="5885">
                  <c:v>1.38435014E9</c:v>
                </c:pt>
                <c:pt idx="5886">
                  <c:v>1.383846923E9</c:v>
                </c:pt>
                <c:pt idx="5887">
                  <c:v>1.385942481E9</c:v>
                </c:pt>
                <c:pt idx="5888">
                  <c:v>1.38550892E9</c:v>
                </c:pt>
                <c:pt idx="5889">
                  <c:v>1.382716903E9</c:v>
                </c:pt>
                <c:pt idx="5890">
                  <c:v>1.38017217E9</c:v>
                </c:pt>
                <c:pt idx="5891">
                  <c:v>1.384904248E9</c:v>
                </c:pt>
                <c:pt idx="5892">
                  <c:v>1.380632714E9</c:v>
                </c:pt>
                <c:pt idx="5893">
                  <c:v>1.385394578E9</c:v>
                </c:pt>
                <c:pt idx="5894">
                  <c:v>1.384064613E9</c:v>
                </c:pt>
                <c:pt idx="5895">
                  <c:v>1.38371335E9</c:v>
                </c:pt>
                <c:pt idx="5896">
                  <c:v>1.384037783E9</c:v>
                </c:pt>
                <c:pt idx="5897">
                  <c:v>1.384607831E9</c:v>
                </c:pt>
                <c:pt idx="5898">
                  <c:v>1.382739009E9</c:v>
                </c:pt>
                <c:pt idx="5899">
                  <c:v>1.384889645E9</c:v>
                </c:pt>
                <c:pt idx="5900">
                  <c:v>1.387471601E9</c:v>
                </c:pt>
                <c:pt idx="5901">
                  <c:v>1.387052699E9</c:v>
                </c:pt>
                <c:pt idx="5902">
                  <c:v>1.385995139E9</c:v>
                </c:pt>
                <c:pt idx="5903">
                  <c:v>1.38494354E9</c:v>
                </c:pt>
                <c:pt idx="5904">
                  <c:v>1.385201006E9</c:v>
                </c:pt>
                <c:pt idx="5905">
                  <c:v>1.380269086E9</c:v>
                </c:pt>
                <c:pt idx="5906">
                  <c:v>1.385858004E9</c:v>
                </c:pt>
                <c:pt idx="5907">
                  <c:v>1.384556166E9</c:v>
                </c:pt>
                <c:pt idx="5908">
                  <c:v>1.385978894E9</c:v>
                </c:pt>
                <c:pt idx="5909">
                  <c:v>1.3861237E9</c:v>
                </c:pt>
                <c:pt idx="5910">
                  <c:v>1.389237082E9</c:v>
                </c:pt>
                <c:pt idx="5911">
                  <c:v>1.384695895E9</c:v>
                </c:pt>
                <c:pt idx="5912">
                  <c:v>1.382450637E9</c:v>
                </c:pt>
                <c:pt idx="5913">
                  <c:v>1.383257295E9</c:v>
                </c:pt>
                <c:pt idx="5914">
                  <c:v>1.384653314E9</c:v>
                </c:pt>
                <c:pt idx="5915">
                  <c:v>1.382095042E9</c:v>
                </c:pt>
                <c:pt idx="5916">
                  <c:v>1.386247285E9</c:v>
                </c:pt>
                <c:pt idx="5917">
                  <c:v>1.381985789E9</c:v>
                </c:pt>
                <c:pt idx="5918">
                  <c:v>1.382460546E9</c:v>
                </c:pt>
                <c:pt idx="5919">
                  <c:v>1.382637291E9</c:v>
                </c:pt>
                <c:pt idx="5920">
                  <c:v>1.383782321E9</c:v>
                </c:pt>
                <c:pt idx="5921">
                  <c:v>1.38512782E9</c:v>
                </c:pt>
                <c:pt idx="5922">
                  <c:v>1.386301251E9</c:v>
                </c:pt>
                <c:pt idx="5923">
                  <c:v>1.382551871E9</c:v>
                </c:pt>
                <c:pt idx="5924">
                  <c:v>1.38450386E9</c:v>
                </c:pt>
                <c:pt idx="5925">
                  <c:v>1.384348253E9</c:v>
                </c:pt>
                <c:pt idx="5926">
                  <c:v>1.383972831E9</c:v>
                </c:pt>
                <c:pt idx="5927">
                  <c:v>1.38585949E9</c:v>
                </c:pt>
                <c:pt idx="5928">
                  <c:v>1.387982447E9</c:v>
                </c:pt>
                <c:pt idx="5929">
                  <c:v>1.386725173E9</c:v>
                </c:pt>
                <c:pt idx="5930">
                  <c:v>1.38644614E9</c:v>
                </c:pt>
                <c:pt idx="5931">
                  <c:v>1.385025428E9</c:v>
                </c:pt>
                <c:pt idx="5932">
                  <c:v>1.384809909E9</c:v>
                </c:pt>
                <c:pt idx="5933">
                  <c:v>1.387857836E9</c:v>
                </c:pt>
                <c:pt idx="5934">
                  <c:v>1.385230155E9</c:v>
                </c:pt>
                <c:pt idx="5935">
                  <c:v>1.386085525E9</c:v>
                </c:pt>
                <c:pt idx="5936">
                  <c:v>1.386210479E9</c:v>
                </c:pt>
                <c:pt idx="5937">
                  <c:v>1.380983834E9</c:v>
                </c:pt>
                <c:pt idx="5938">
                  <c:v>1.381191462E9</c:v>
                </c:pt>
                <c:pt idx="5939">
                  <c:v>1.383966624E9</c:v>
                </c:pt>
                <c:pt idx="5940">
                  <c:v>1.382318829E9</c:v>
                </c:pt>
                <c:pt idx="5941">
                  <c:v>1.383053974E9</c:v>
                </c:pt>
                <c:pt idx="5942">
                  <c:v>1.381511103E9</c:v>
                </c:pt>
                <c:pt idx="5943">
                  <c:v>1.382295483E9</c:v>
                </c:pt>
                <c:pt idx="5944">
                  <c:v>1.386400187E9</c:v>
                </c:pt>
                <c:pt idx="5945">
                  <c:v>1.382866333E9</c:v>
                </c:pt>
                <c:pt idx="5946">
                  <c:v>1.384959302E9</c:v>
                </c:pt>
                <c:pt idx="5947">
                  <c:v>1.385232321E9</c:v>
                </c:pt>
                <c:pt idx="5948">
                  <c:v>1.384339215E9</c:v>
                </c:pt>
                <c:pt idx="5949">
                  <c:v>1.385194608E9</c:v>
                </c:pt>
                <c:pt idx="5950">
                  <c:v>1.385684988E9</c:v>
                </c:pt>
                <c:pt idx="5951">
                  <c:v>1.384456179E9</c:v>
                </c:pt>
                <c:pt idx="5952">
                  <c:v>1.386599246E9</c:v>
                </c:pt>
                <c:pt idx="5953">
                  <c:v>1.38488927E9</c:v>
                </c:pt>
                <c:pt idx="5954">
                  <c:v>1.383714197E9</c:v>
                </c:pt>
                <c:pt idx="5955">
                  <c:v>1.387747619E9</c:v>
                </c:pt>
                <c:pt idx="5956">
                  <c:v>1.389207082E9</c:v>
                </c:pt>
                <c:pt idx="5957">
                  <c:v>1.384664326E9</c:v>
                </c:pt>
                <c:pt idx="5958">
                  <c:v>1.385412577E9</c:v>
                </c:pt>
                <c:pt idx="5959">
                  <c:v>1.384240819E9</c:v>
                </c:pt>
                <c:pt idx="5960">
                  <c:v>1.384996609E9</c:v>
                </c:pt>
                <c:pt idx="5961">
                  <c:v>1.386177173E9</c:v>
                </c:pt>
                <c:pt idx="5962">
                  <c:v>1.386380602E9</c:v>
                </c:pt>
                <c:pt idx="5963">
                  <c:v>1.386938527E9</c:v>
                </c:pt>
                <c:pt idx="5964">
                  <c:v>1.383087952E9</c:v>
                </c:pt>
                <c:pt idx="5965">
                  <c:v>1.381349729E9</c:v>
                </c:pt>
                <c:pt idx="5966">
                  <c:v>1.386849069E9</c:v>
                </c:pt>
                <c:pt idx="5967">
                  <c:v>1.382519983E9</c:v>
                </c:pt>
                <c:pt idx="5968">
                  <c:v>1.386805809E9</c:v>
                </c:pt>
                <c:pt idx="5969">
                  <c:v>1.386537449E9</c:v>
                </c:pt>
                <c:pt idx="5970">
                  <c:v>1.379311343E9</c:v>
                </c:pt>
                <c:pt idx="5971">
                  <c:v>1.386005482E9</c:v>
                </c:pt>
                <c:pt idx="5972">
                  <c:v>1.387957338E9</c:v>
                </c:pt>
                <c:pt idx="5973">
                  <c:v>1.387842376E9</c:v>
                </c:pt>
                <c:pt idx="5974">
                  <c:v>1.384971244E9</c:v>
                </c:pt>
                <c:pt idx="5975">
                  <c:v>1.384322435E9</c:v>
                </c:pt>
                <c:pt idx="5976">
                  <c:v>1.383647703E9</c:v>
                </c:pt>
                <c:pt idx="5977">
                  <c:v>1.386055832E9</c:v>
                </c:pt>
                <c:pt idx="5978">
                  <c:v>1.385100183E9</c:v>
                </c:pt>
                <c:pt idx="5979">
                  <c:v>1.384673064E9</c:v>
                </c:pt>
                <c:pt idx="5980">
                  <c:v>1.386805155E9</c:v>
                </c:pt>
                <c:pt idx="5981">
                  <c:v>1.384815843E9</c:v>
                </c:pt>
                <c:pt idx="5982">
                  <c:v>1.382514502E9</c:v>
                </c:pt>
                <c:pt idx="5983">
                  <c:v>1.384948832E9</c:v>
                </c:pt>
                <c:pt idx="5984">
                  <c:v>1.386430552E9</c:v>
                </c:pt>
                <c:pt idx="5985">
                  <c:v>1.382713554E9</c:v>
                </c:pt>
                <c:pt idx="5986">
                  <c:v>1.386046051E9</c:v>
                </c:pt>
                <c:pt idx="5987">
                  <c:v>1.386244441E9</c:v>
                </c:pt>
                <c:pt idx="5988">
                  <c:v>1.384023381E9</c:v>
                </c:pt>
                <c:pt idx="5989">
                  <c:v>1.388651186E9</c:v>
                </c:pt>
                <c:pt idx="5990">
                  <c:v>1.383804582E9</c:v>
                </c:pt>
                <c:pt idx="5991">
                  <c:v>1.38395942E9</c:v>
                </c:pt>
                <c:pt idx="5992">
                  <c:v>1.385716339E9</c:v>
                </c:pt>
                <c:pt idx="5993">
                  <c:v>1.386543744E9</c:v>
                </c:pt>
                <c:pt idx="5994">
                  <c:v>1.382484019E9</c:v>
                </c:pt>
                <c:pt idx="5995">
                  <c:v>1.384439438E9</c:v>
                </c:pt>
                <c:pt idx="5996">
                  <c:v>1.384839144E9</c:v>
                </c:pt>
                <c:pt idx="5997">
                  <c:v>1.38718646E9</c:v>
                </c:pt>
                <c:pt idx="5998">
                  <c:v>1.386799784E9</c:v>
                </c:pt>
                <c:pt idx="5999">
                  <c:v>1.38441462E9</c:v>
                </c:pt>
                <c:pt idx="6000">
                  <c:v>1.385009939E9</c:v>
                </c:pt>
                <c:pt idx="6001">
                  <c:v>1.38826476E9</c:v>
                </c:pt>
                <c:pt idx="6002">
                  <c:v>1.38434141E9</c:v>
                </c:pt>
                <c:pt idx="6003">
                  <c:v>1.386526298E9</c:v>
                </c:pt>
                <c:pt idx="6004">
                  <c:v>1.386771133E9</c:v>
                </c:pt>
                <c:pt idx="6005">
                  <c:v>1.382283862E9</c:v>
                </c:pt>
                <c:pt idx="6006">
                  <c:v>1.384580201E9</c:v>
                </c:pt>
                <c:pt idx="6007">
                  <c:v>1.38452619E9</c:v>
                </c:pt>
                <c:pt idx="6008">
                  <c:v>1.387483838E9</c:v>
                </c:pt>
                <c:pt idx="6009">
                  <c:v>1.384869252E9</c:v>
                </c:pt>
                <c:pt idx="6010">
                  <c:v>1.385206765E9</c:v>
                </c:pt>
                <c:pt idx="6011">
                  <c:v>1.38560551E9</c:v>
                </c:pt>
                <c:pt idx="6012">
                  <c:v>1.383104116E9</c:v>
                </c:pt>
                <c:pt idx="6013">
                  <c:v>1.385348283E9</c:v>
                </c:pt>
                <c:pt idx="6014">
                  <c:v>1.389221549E9</c:v>
                </c:pt>
                <c:pt idx="6015">
                  <c:v>1.385222894E9</c:v>
                </c:pt>
                <c:pt idx="6016">
                  <c:v>1.387351111E9</c:v>
                </c:pt>
                <c:pt idx="6017">
                  <c:v>1.38701171E9</c:v>
                </c:pt>
                <c:pt idx="6018">
                  <c:v>1.389442722E9</c:v>
                </c:pt>
                <c:pt idx="6019">
                  <c:v>1.391141385E9</c:v>
                </c:pt>
                <c:pt idx="6020">
                  <c:v>1.38962505E9</c:v>
                </c:pt>
                <c:pt idx="6021">
                  <c:v>1.390302003E9</c:v>
                </c:pt>
                <c:pt idx="6022">
                  <c:v>1.389768018E9</c:v>
                </c:pt>
                <c:pt idx="6023">
                  <c:v>1.38877891E9</c:v>
                </c:pt>
                <c:pt idx="6024">
                  <c:v>1.387639815E9</c:v>
                </c:pt>
                <c:pt idx="6025">
                  <c:v>1.389582288E9</c:v>
                </c:pt>
                <c:pt idx="6026">
                  <c:v>1.384839608E9</c:v>
                </c:pt>
                <c:pt idx="6027">
                  <c:v>1.387782084E9</c:v>
                </c:pt>
                <c:pt idx="6028">
                  <c:v>1.38588909E9</c:v>
                </c:pt>
                <c:pt idx="6029">
                  <c:v>1.387901949E9</c:v>
                </c:pt>
                <c:pt idx="6030">
                  <c:v>1.387726525E9</c:v>
                </c:pt>
                <c:pt idx="6031">
                  <c:v>1.386822769E9</c:v>
                </c:pt>
                <c:pt idx="6032">
                  <c:v>1.386210602E9</c:v>
                </c:pt>
                <c:pt idx="6033">
                  <c:v>1.389603405E9</c:v>
                </c:pt>
                <c:pt idx="6034">
                  <c:v>1.388339938E9</c:v>
                </c:pt>
                <c:pt idx="6035">
                  <c:v>1.388770158E9</c:v>
                </c:pt>
                <c:pt idx="6036">
                  <c:v>1.387337437E9</c:v>
                </c:pt>
                <c:pt idx="6037">
                  <c:v>1.389692171E9</c:v>
                </c:pt>
                <c:pt idx="6038">
                  <c:v>1.386615824E9</c:v>
                </c:pt>
                <c:pt idx="6039">
                  <c:v>1.386699751E9</c:v>
                </c:pt>
                <c:pt idx="6040">
                  <c:v>1.387221074E9</c:v>
                </c:pt>
                <c:pt idx="6041">
                  <c:v>1.384966813E9</c:v>
                </c:pt>
                <c:pt idx="6042">
                  <c:v>1.38779622E9</c:v>
                </c:pt>
                <c:pt idx="6043">
                  <c:v>1.388251253E9</c:v>
                </c:pt>
                <c:pt idx="6044">
                  <c:v>1.384524811E9</c:v>
                </c:pt>
                <c:pt idx="6045">
                  <c:v>1.385493081E9</c:v>
                </c:pt>
                <c:pt idx="6046">
                  <c:v>1.389601156E9</c:v>
                </c:pt>
                <c:pt idx="6047">
                  <c:v>1.391099382E9</c:v>
                </c:pt>
                <c:pt idx="6048">
                  <c:v>1.390285303E9</c:v>
                </c:pt>
                <c:pt idx="6049">
                  <c:v>1.387260133E9</c:v>
                </c:pt>
                <c:pt idx="6050">
                  <c:v>1.387786343E9</c:v>
                </c:pt>
                <c:pt idx="6051">
                  <c:v>1.386548332E9</c:v>
                </c:pt>
                <c:pt idx="6052">
                  <c:v>1.387408719E9</c:v>
                </c:pt>
                <c:pt idx="6053">
                  <c:v>1.388585716E9</c:v>
                </c:pt>
                <c:pt idx="6054">
                  <c:v>1.389039852E9</c:v>
                </c:pt>
                <c:pt idx="6055">
                  <c:v>1.389140038E9</c:v>
                </c:pt>
                <c:pt idx="6056">
                  <c:v>1.389716289E9</c:v>
                </c:pt>
                <c:pt idx="6057">
                  <c:v>1.387841761E9</c:v>
                </c:pt>
                <c:pt idx="6058">
                  <c:v>1.387023791E9</c:v>
                </c:pt>
                <c:pt idx="6059">
                  <c:v>1.383891264E9</c:v>
                </c:pt>
                <c:pt idx="6060">
                  <c:v>1.390521546E9</c:v>
                </c:pt>
                <c:pt idx="6061">
                  <c:v>1.387375228E9</c:v>
                </c:pt>
                <c:pt idx="6062">
                  <c:v>1.385134928E9</c:v>
                </c:pt>
                <c:pt idx="6063">
                  <c:v>1.387307226E9</c:v>
                </c:pt>
                <c:pt idx="6064">
                  <c:v>1.383665359E9</c:v>
                </c:pt>
                <c:pt idx="6065">
                  <c:v>1.389905294E9</c:v>
                </c:pt>
                <c:pt idx="6066">
                  <c:v>1.387478933E9</c:v>
                </c:pt>
                <c:pt idx="6067">
                  <c:v>1.386865326E9</c:v>
                </c:pt>
                <c:pt idx="6068">
                  <c:v>1.387551798E9</c:v>
                </c:pt>
                <c:pt idx="6069">
                  <c:v>1.389500562E9</c:v>
                </c:pt>
                <c:pt idx="6070">
                  <c:v>1.385853718E9</c:v>
                </c:pt>
                <c:pt idx="6071">
                  <c:v>1.388984938E9</c:v>
                </c:pt>
                <c:pt idx="6072">
                  <c:v>1.385634882E9</c:v>
                </c:pt>
                <c:pt idx="6073">
                  <c:v>1.387620574E9</c:v>
                </c:pt>
                <c:pt idx="6074">
                  <c:v>1.387192713E9</c:v>
                </c:pt>
                <c:pt idx="6075">
                  <c:v>1.389389876E9</c:v>
                </c:pt>
                <c:pt idx="6076">
                  <c:v>1.385294046E9</c:v>
                </c:pt>
                <c:pt idx="6077">
                  <c:v>1.388709763E9</c:v>
                </c:pt>
                <c:pt idx="6078">
                  <c:v>1.388558967E9</c:v>
                </c:pt>
                <c:pt idx="6079">
                  <c:v>1.388586873E9</c:v>
                </c:pt>
                <c:pt idx="6080">
                  <c:v>1.390182044E9</c:v>
                </c:pt>
                <c:pt idx="6081">
                  <c:v>1.387620049E9</c:v>
                </c:pt>
                <c:pt idx="6082">
                  <c:v>1.393014599E9</c:v>
                </c:pt>
                <c:pt idx="6083">
                  <c:v>1.387375227E9</c:v>
                </c:pt>
                <c:pt idx="6084">
                  <c:v>1.389173001E9</c:v>
                </c:pt>
                <c:pt idx="6085">
                  <c:v>1.387937015E9</c:v>
                </c:pt>
                <c:pt idx="6086">
                  <c:v>1.39010561E9</c:v>
                </c:pt>
                <c:pt idx="6087">
                  <c:v>1.38913685E9</c:v>
                </c:pt>
                <c:pt idx="6088">
                  <c:v>1.393286373E9</c:v>
                </c:pt>
                <c:pt idx="6089">
                  <c:v>1.390507127E9</c:v>
                </c:pt>
                <c:pt idx="6090">
                  <c:v>1.390950679E9</c:v>
                </c:pt>
                <c:pt idx="6091">
                  <c:v>1.390409367E9</c:v>
                </c:pt>
                <c:pt idx="6092">
                  <c:v>1.387421808E9</c:v>
                </c:pt>
                <c:pt idx="6093">
                  <c:v>1.388713741E9</c:v>
                </c:pt>
                <c:pt idx="6094">
                  <c:v>1.387622103E9</c:v>
                </c:pt>
                <c:pt idx="6095">
                  <c:v>1.388699044E9</c:v>
                </c:pt>
                <c:pt idx="6096">
                  <c:v>1.391765228E9</c:v>
                </c:pt>
                <c:pt idx="6097">
                  <c:v>1.389263254E9</c:v>
                </c:pt>
                <c:pt idx="6098">
                  <c:v>1.391414589E9</c:v>
                </c:pt>
                <c:pt idx="6099">
                  <c:v>1.388301753E9</c:v>
                </c:pt>
                <c:pt idx="6100">
                  <c:v>1.390791555E9</c:v>
                </c:pt>
                <c:pt idx="6101">
                  <c:v>1.388128583E9</c:v>
                </c:pt>
                <c:pt idx="6102">
                  <c:v>1.390226893E9</c:v>
                </c:pt>
                <c:pt idx="6103">
                  <c:v>1.38983156E9</c:v>
                </c:pt>
                <c:pt idx="6104">
                  <c:v>1.388060336E9</c:v>
                </c:pt>
                <c:pt idx="6105">
                  <c:v>1.390580687E9</c:v>
                </c:pt>
                <c:pt idx="6106">
                  <c:v>1.391806129E9</c:v>
                </c:pt>
                <c:pt idx="6107">
                  <c:v>1.389272794E9</c:v>
                </c:pt>
                <c:pt idx="6108">
                  <c:v>1.387505739E9</c:v>
                </c:pt>
                <c:pt idx="6109">
                  <c:v>1.389175009E9</c:v>
                </c:pt>
                <c:pt idx="6110">
                  <c:v>1.390544546E9</c:v>
                </c:pt>
                <c:pt idx="6111">
                  <c:v>1.390278367E9</c:v>
                </c:pt>
                <c:pt idx="6112">
                  <c:v>1.387452818E9</c:v>
                </c:pt>
                <c:pt idx="6113">
                  <c:v>1.389272012E9</c:v>
                </c:pt>
                <c:pt idx="6114">
                  <c:v>1.389575091E9</c:v>
                </c:pt>
                <c:pt idx="6115">
                  <c:v>1.393426812E9</c:v>
                </c:pt>
                <c:pt idx="6116">
                  <c:v>1.393314576E9</c:v>
                </c:pt>
                <c:pt idx="6117">
                  <c:v>1.388770493E9</c:v>
                </c:pt>
                <c:pt idx="6118">
                  <c:v>1.389073113E9</c:v>
                </c:pt>
                <c:pt idx="6119">
                  <c:v>1.388324753E9</c:v>
                </c:pt>
                <c:pt idx="6120">
                  <c:v>1.388202443E9</c:v>
                </c:pt>
                <c:pt idx="6121">
                  <c:v>1.389682244E9</c:v>
                </c:pt>
                <c:pt idx="6122">
                  <c:v>1.392296602E9</c:v>
                </c:pt>
                <c:pt idx="6123">
                  <c:v>1.390472954E9</c:v>
                </c:pt>
                <c:pt idx="6124">
                  <c:v>1.388133236E9</c:v>
                </c:pt>
                <c:pt idx="6125">
                  <c:v>1.392130983E9</c:v>
                </c:pt>
                <c:pt idx="6126">
                  <c:v>1.393576856E9</c:v>
                </c:pt>
                <c:pt idx="6127">
                  <c:v>1.388362896E9</c:v>
                </c:pt>
                <c:pt idx="6128">
                  <c:v>1.390285711E9</c:v>
                </c:pt>
                <c:pt idx="6129">
                  <c:v>1.389455214E9</c:v>
                </c:pt>
                <c:pt idx="6130">
                  <c:v>1.388235174E9</c:v>
                </c:pt>
                <c:pt idx="6131">
                  <c:v>1.390143237E9</c:v>
                </c:pt>
                <c:pt idx="6132">
                  <c:v>1.387163362E9</c:v>
                </c:pt>
                <c:pt idx="6133">
                  <c:v>1.392639925E9</c:v>
                </c:pt>
                <c:pt idx="6134">
                  <c:v>1.38993141E9</c:v>
                </c:pt>
                <c:pt idx="6135">
                  <c:v>1.390420949E9</c:v>
                </c:pt>
                <c:pt idx="6136">
                  <c:v>1.389315881E9</c:v>
                </c:pt>
                <c:pt idx="6137">
                  <c:v>1.389929651E9</c:v>
                </c:pt>
                <c:pt idx="6138">
                  <c:v>1.390944287E9</c:v>
                </c:pt>
                <c:pt idx="6139">
                  <c:v>1.386392053E9</c:v>
                </c:pt>
                <c:pt idx="6140">
                  <c:v>1.395127177E9</c:v>
                </c:pt>
                <c:pt idx="6141">
                  <c:v>1.389434783E9</c:v>
                </c:pt>
                <c:pt idx="6142">
                  <c:v>1.391108142E9</c:v>
                </c:pt>
                <c:pt idx="6143">
                  <c:v>1.390842915E9</c:v>
                </c:pt>
                <c:pt idx="6144">
                  <c:v>1.390669094E9</c:v>
                </c:pt>
                <c:pt idx="6145">
                  <c:v>1.390760411E9</c:v>
                </c:pt>
                <c:pt idx="6146">
                  <c:v>1.388150352E9</c:v>
                </c:pt>
                <c:pt idx="6147">
                  <c:v>1.394549735E9</c:v>
                </c:pt>
                <c:pt idx="6148">
                  <c:v>1.389899232E9</c:v>
                </c:pt>
                <c:pt idx="6149">
                  <c:v>1.388663555E9</c:v>
                </c:pt>
                <c:pt idx="6150">
                  <c:v>1.388423509E9</c:v>
                </c:pt>
                <c:pt idx="6151">
                  <c:v>1.389041537E9</c:v>
                </c:pt>
                <c:pt idx="6152">
                  <c:v>1.391156718E9</c:v>
                </c:pt>
                <c:pt idx="6153">
                  <c:v>1.393971848E9</c:v>
                </c:pt>
                <c:pt idx="6154">
                  <c:v>1.389786821E9</c:v>
                </c:pt>
                <c:pt idx="6155">
                  <c:v>1.396846312E9</c:v>
                </c:pt>
                <c:pt idx="6156">
                  <c:v>1.393833282E9</c:v>
                </c:pt>
                <c:pt idx="6157">
                  <c:v>1.388124069E9</c:v>
                </c:pt>
                <c:pt idx="6158">
                  <c:v>1.393438262E9</c:v>
                </c:pt>
                <c:pt idx="6159">
                  <c:v>1.390663573E9</c:v>
                </c:pt>
                <c:pt idx="6160">
                  <c:v>1.389585679E9</c:v>
                </c:pt>
                <c:pt idx="6161">
                  <c:v>1.389826478E9</c:v>
                </c:pt>
                <c:pt idx="6162">
                  <c:v>1.390647644E9</c:v>
                </c:pt>
                <c:pt idx="6163">
                  <c:v>1.388765268E9</c:v>
                </c:pt>
                <c:pt idx="6164">
                  <c:v>1.390060645E9</c:v>
                </c:pt>
                <c:pt idx="6165">
                  <c:v>1.394490811E9</c:v>
                </c:pt>
                <c:pt idx="6166">
                  <c:v>1.39044189E9</c:v>
                </c:pt>
                <c:pt idx="6167">
                  <c:v>1.389363598E9</c:v>
                </c:pt>
                <c:pt idx="6168">
                  <c:v>1.394031416E9</c:v>
                </c:pt>
                <c:pt idx="6169">
                  <c:v>1.391586652E9</c:v>
                </c:pt>
                <c:pt idx="6170">
                  <c:v>1.391925267E9</c:v>
                </c:pt>
                <c:pt idx="6171">
                  <c:v>1.391482971E9</c:v>
                </c:pt>
                <c:pt idx="6172">
                  <c:v>1.389387174E9</c:v>
                </c:pt>
                <c:pt idx="6173">
                  <c:v>1.387519252E9</c:v>
                </c:pt>
                <c:pt idx="6174">
                  <c:v>1.388705558E9</c:v>
                </c:pt>
                <c:pt idx="6175">
                  <c:v>1.390447518E9</c:v>
                </c:pt>
                <c:pt idx="6176">
                  <c:v>1.390802876E9</c:v>
                </c:pt>
                <c:pt idx="6177">
                  <c:v>1.39209558E9</c:v>
                </c:pt>
                <c:pt idx="6178">
                  <c:v>1.393031506E9</c:v>
                </c:pt>
                <c:pt idx="6179">
                  <c:v>1.387937679E9</c:v>
                </c:pt>
                <c:pt idx="6180">
                  <c:v>1.391526366E9</c:v>
                </c:pt>
                <c:pt idx="6181">
                  <c:v>1.390560547E9</c:v>
                </c:pt>
                <c:pt idx="6182">
                  <c:v>1.39164596E9</c:v>
                </c:pt>
                <c:pt idx="6183">
                  <c:v>1.390748458E9</c:v>
                </c:pt>
                <c:pt idx="6184">
                  <c:v>1.389405383E9</c:v>
                </c:pt>
                <c:pt idx="6185">
                  <c:v>1.391469073E9</c:v>
                </c:pt>
                <c:pt idx="6186">
                  <c:v>1.393365999E9</c:v>
                </c:pt>
                <c:pt idx="6187">
                  <c:v>1.393459261E9</c:v>
                </c:pt>
                <c:pt idx="6188">
                  <c:v>1.391436352E9</c:v>
                </c:pt>
                <c:pt idx="6189">
                  <c:v>1.391795912E9</c:v>
                </c:pt>
                <c:pt idx="6190">
                  <c:v>1.388823619E9</c:v>
                </c:pt>
                <c:pt idx="6191">
                  <c:v>1.392871637E9</c:v>
                </c:pt>
                <c:pt idx="6192">
                  <c:v>1.388112723E9</c:v>
                </c:pt>
                <c:pt idx="6193">
                  <c:v>1.392265109E9</c:v>
                </c:pt>
                <c:pt idx="6194">
                  <c:v>1.393615097E9</c:v>
                </c:pt>
                <c:pt idx="6195">
                  <c:v>1.393992969E9</c:v>
                </c:pt>
                <c:pt idx="6196">
                  <c:v>1.389733333E9</c:v>
                </c:pt>
                <c:pt idx="6197">
                  <c:v>1.391669055E9</c:v>
                </c:pt>
                <c:pt idx="6198">
                  <c:v>1.394213162E9</c:v>
                </c:pt>
                <c:pt idx="6199">
                  <c:v>1.394044345E9</c:v>
                </c:pt>
                <c:pt idx="6200">
                  <c:v>1.392358373E9</c:v>
                </c:pt>
                <c:pt idx="6201">
                  <c:v>1.391830454E9</c:v>
                </c:pt>
                <c:pt idx="6202">
                  <c:v>1.392665443E9</c:v>
                </c:pt>
                <c:pt idx="6203">
                  <c:v>1.392587039E9</c:v>
                </c:pt>
                <c:pt idx="6204">
                  <c:v>1.388903364E9</c:v>
                </c:pt>
                <c:pt idx="6205">
                  <c:v>1.392592889E9</c:v>
                </c:pt>
                <c:pt idx="6206">
                  <c:v>1.391820513E9</c:v>
                </c:pt>
                <c:pt idx="6207">
                  <c:v>1.390295706E9</c:v>
                </c:pt>
                <c:pt idx="6208">
                  <c:v>1.392026902E9</c:v>
                </c:pt>
                <c:pt idx="6209">
                  <c:v>1.391611041E9</c:v>
                </c:pt>
                <c:pt idx="6210">
                  <c:v>1.392621909E9</c:v>
                </c:pt>
                <c:pt idx="6211">
                  <c:v>1.392021974E9</c:v>
                </c:pt>
                <c:pt idx="6212">
                  <c:v>1.390630581E9</c:v>
                </c:pt>
                <c:pt idx="6213">
                  <c:v>1.389777426E9</c:v>
                </c:pt>
                <c:pt idx="6214">
                  <c:v>1.392135376E9</c:v>
                </c:pt>
                <c:pt idx="6215">
                  <c:v>1.388421156E9</c:v>
                </c:pt>
                <c:pt idx="6216">
                  <c:v>1.394312335E9</c:v>
                </c:pt>
                <c:pt idx="6217">
                  <c:v>1.394361178E9</c:v>
                </c:pt>
                <c:pt idx="6218">
                  <c:v>1.392238096E9</c:v>
                </c:pt>
                <c:pt idx="6219">
                  <c:v>1.394078235E9</c:v>
                </c:pt>
                <c:pt idx="6220">
                  <c:v>1.393542201E9</c:v>
                </c:pt>
                <c:pt idx="6221">
                  <c:v>1.393187804E9</c:v>
                </c:pt>
                <c:pt idx="6222">
                  <c:v>1.390687947E9</c:v>
                </c:pt>
                <c:pt idx="6223">
                  <c:v>1.390016033E9</c:v>
                </c:pt>
                <c:pt idx="6224">
                  <c:v>1.392355167E9</c:v>
                </c:pt>
                <c:pt idx="6225">
                  <c:v>1.392633016E9</c:v>
                </c:pt>
                <c:pt idx="6226">
                  <c:v>1.392114841E9</c:v>
                </c:pt>
                <c:pt idx="6227">
                  <c:v>1.389422069E9</c:v>
                </c:pt>
                <c:pt idx="6228">
                  <c:v>1.391394833E9</c:v>
                </c:pt>
                <c:pt idx="6229">
                  <c:v>1.395331029E9</c:v>
                </c:pt>
                <c:pt idx="6230">
                  <c:v>1.393280613E9</c:v>
                </c:pt>
                <c:pt idx="6231">
                  <c:v>1.395090128E9</c:v>
                </c:pt>
                <c:pt idx="6232">
                  <c:v>1.392210803E9</c:v>
                </c:pt>
                <c:pt idx="6233">
                  <c:v>1.394505024E9</c:v>
                </c:pt>
                <c:pt idx="6234">
                  <c:v>1.3913186E9</c:v>
                </c:pt>
                <c:pt idx="6235">
                  <c:v>1.39213858E9</c:v>
                </c:pt>
                <c:pt idx="6236">
                  <c:v>1.388106604E9</c:v>
                </c:pt>
                <c:pt idx="6237">
                  <c:v>1.391380632E9</c:v>
                </c:pt>
                <c:pt idx="6238">
                  <c:v>1.395832564E9</c:v>
                </c:pt>
                <c:pt idx="6239">
                  <c:v>1.390445108E9</c:v>
                </c:pt>
                <c:pt idx="6240">
                  <c:v>1.388381039E9</c:v>
                </c:pt>
                <c:pt idx="6241">
                  <c:v>1.391121988E9</c:v>
                </c:pt>
                <c:pt idx="6242">
                  <c:v>1.393939185E9</c:v>
                </c:pt>
                <c:pt idx="6243">
                  <c:v>1.393749518E9</c:v>
                </c:pt>
                <c:pt idx="6244">
                  <c:v>1.392474326E9</c:v>
                </c:pt>
                <c:pt idx="6245">
                  <c:v>1.396178507E9</c:v>
                </c:pt>
                <c:pt idx="6246">
                  <c:v>1.390761385E9</c:v>
                </c:pt>
                <c:pt idx="6247">
                  <c:v>1.393525968E9</c:v>
                </c:pt>
                <c:pt idx="6248">
                  <c:v>1.392280106E9</c:v>
                </c:pt>
                <c:pt idx="6249">
                  <c:v>1.392826941E9</c:v>
                </c:pt>
                <c:pt idx="6250">
                  <c:v>1.39291243E9</c:v>
                </c:pt>
                <c:pt idx="6251">
                  <c:v>1.39101614E9</c:v>
                </c:pt>
                <c:pt idx="6252">
                  <c:v>1.394430297E9</c:v>
                </c:pt>
                <c:pt idx="6253">
                  <c:v>1.394479346E9</c:v>
                </c:pt>
                <c:pt idx="6254">
                  <c:v>1.394551232E9</c:v>
                </c:pt>
                <c:pt idx="6255">
                  <c:v>1.39537917E9</c:v>
                </c:pt>
                <c:pt idx="6256">
                  <c:v>1.394047177E9</c:v>
                </c:pt>
                <c:pt idx="6257">
                  <c:v>1.393875935E9</c:v>
                </c:pt>
                <c:pt idx="6258">
                  <c:v>1.394208584E9</c:v>
                </c:pt>
                <c:pt idx="6259">
                  <c:v>1.390668989E9</c:v>
                </c:pt>
                <c:pt idx="6260">
                  <c:v>1.392380503E9</c:v>
                </c:pt>
                <c:pt idx="6261">
                  <c:v>1.391238583E9</c:v>
                </c:pt>
                <c:pt idx="6262">
                  <c:v>1.393176476E9</c:v>
                </c:pt>
                <c:pt idx="6263">
                  <c:v>1.3931869E9</c:v>
                </c:pt>
                <c:pt idx="6264">
                  <c:v>1.390047177E9</c:v>
                </c:pt>
                <c:pt idx="6265">
                  <c:v>1.391316276E9</c:v>
                </c:pt>
                <c:pt idx="6266">
                  <c:v>1.392959476E9</c:v>
                </c:pt>
                <c:pt idx="6267">
                  <c:v>1.389570231E9</c:v>
                </c:pt>
                <c:pt idx="6268">
                  <c:v>1.395017412E9</c:v>
                </c:pt>
                <c:pt idx="6269">
                  <c:v>1.392267118E9</c:v>
                </c:pt>
                <c:pt idx="6270">
                  <c:v>1.392606005E9</c:v>
                </c:pt>
                <c:pt idx="6271">
                  <c:v>1.393270162E9</c:v>
                </c:pt>
                <c:pt idx="6272">
                  <c:v>1.391412138E9</c:v>
                </c:pt>
                <c:pt idx="6273">
                  <c:v>1.394298049E9</c:v>
                </c:pt>
                <c:pt idx="6274">
                  <c:v>1.391687256E9</c:v>
                </c:pt>
                <c:pt idx="6275">
                  <c:v>1.392827758E9</c:v>
                </c:pt>
                <c:pt idx="6276">
                  <c:v>1.393858011E9</c:v>
                </c:pt>
                <c:pt idx="6277">
                  <c:v>1.395332432E9</c:v>
                </c:pt>
                <c:pt idx="6278">
                  <c:v>1.390471071E9</c:v>
                </c:pt>
                <c:pt idx="6279">
                  <c:v>1.39379462E9</c:v>
                </c:pt>
                <c:pt idx="6280">
                  <c:v>1.395374996E9</c:v>
                </c:pt>
                <c:pt idx="6281">
                  <c:v>1.391937493E9</c:v>
                </c:pt>
                <c:pt idx="6282">
                  <c:v>1.392434099E9</c:v>
                </c:pt>
                <c:pt idx="6283">
                  <c:v>1.392190505E9</c:v>
                </c:pt>
                <c:pt idx="6284">
                  <c:v>1.396641823E9</c:v>
                </c:pt>
                <c:pt idx="6285">
                  <c:v>1.391749498E9</c:v>
                </c:pt>
                <c:pt idx="6286">
                  <c:v>1.39230358E9</c:v>
                </c:pt>
                <c:pt idx="6287">
                  <c:v>1.393878136E9</c:v>
                </c:pt>
                <c:pt idx="6288">
                  <c:v>1.396165997E9</c:v>
                </c:pt>
                <c:pt idx="6289">
                  <c:v>1.392271476E9</c:v>
                </c:pt>
                <c:pt idx="6290">
                  <c:v>1.390397034E9</c:v>
                </c:pt>
                <c:pt idx="6291">
                  <c:v>1.392989534E9</c:v>
                </c:pt>
                <c:pt idx="6292">
                  <c:v>1.392695868E9</c:v>
                </c:pt>
                <c:pt idx="6293">
                  <c:v>1.394741427E9</c:v>
                </c:pt>
                <c:pt idx="6294">
                  <c:v>1.395048633E9</c:v>
                </c:pt>
                <c:pt idx="6295">
                  <c:v>1.389810565E9</c:v>
                </c:pt>
                <c:pt idx="6296">
                  <c:v>1.394699628E9</c:v>
                </c:pt>
                <c:pt idx="6297">
                  <c:v>1.395586854E9</c:v>
                </c:pt>
                <c:pt idx="6298">
                  <c:v>1.396156159E9</c:v>
                </c:pt>
                <c:pt idx="6299">
                  <c:v>1.395964765E9</c:v>
                </c:pt>
                <c:pt idx="6300">
                  <c:v>1.393560253E9</c:v>
                </c:pt>
                <c:pt idx="6301">
                  <c:v>1.394088947E9</c:v>
                </c:pt>
                <c:pt idx="6302">
                  <c:v>1.395454265E9</c:v>
                </c:pt>
                <c:pt idx="6303">
                  <c:v>1.394757637E9</c:v>
                </c:pt>
                <c:pt idx="6304">
                  <c:v>1.395096669E9</c:v>
                </c:pt>
                <c:pt idx="6305">
                  <c:v>1.394469024E9</c:v>
                </c:pt>
                <c:pt idx="6306">
                  <c:v>1.396480601E9</c:v>
                </c:pt>
                <c:pt idx="6307">
                  <c:v>1.397918311E9</c:v>
                </c:pt>
                <c:pt idx="6308">
                  <c:v>1.394499456E9</c:v>
                </c:pt>
                <c:pt idx="6309">
                  <c:v>1.391721285E9</c:v>
                </c:pt>
                <c:pt idx="6310">
                  <c:v>1.396087835E9</c:v>
                </c:pt>
                <c:pt idx="6311">
                  <c:v>1.396956363E9</c:v>
                </c:pt>
                <c:pt idx="6312">
                  <c:v>1.390612006E9</c:v>
                </c:pt>
                <c:pt idx="6313">
                  <c:v>1.391647064E9</c:v>
                </c:pt>
                <c:pt idx="6314">
                  <c:v>1.39767604E9</c:v>
                </c:pt>
                <c:pt idx="6315">
                  <c:v>1.391690728E9</c:v>
                </c:pt>
                <c:pt idx="6316">
                  <c:v>1.395509948E9</c:v>
                </c:pt>
                <c:pt idx="6317">
                  <c:v>1.394509558E9</c:v>
                </c:pt>
                <c:pt idx="6318">
                  <c:v>1.393894769E9</c:v>
                </c:pt>
                <c:pt idx="6319">
                  <c:v>1.394831478E9</c:v>
                </c:pt>
                <c:pt idx="6320">
                  <c:v>1.394016929E9</c:v>
                </c:pt>
                <c:pt idx="6321">
                  <c:v>1.394648946E9</c:v>
                </c:pt>
                <c:pt idx="6322">
                  <c:v>1.39473675E9</c:v>
                </c:pt>
                <c:pt idx="6323">
                  <c:v>1.395943352E9</c:v>
                </c:pt>
                <c:pt idx="6324">
                  <c:v>1.394090871E9</c:v>
                </c:pt>
                <c:pt idx="6325">
                  <c:v>1.393287411E9</c:v>
                </c:pt>
                <c:pt idx="6326">
                  <c:v>1.393201111E9</c:v>
                </c:pt>
                <c:pt idx="6327">
                  <c:v>1.393877632E9</c:v>
                </c:pt>
                <c:pt idx="6328">
                  <c:v>1.395275824E9</c:v>
                </c:pt>
                <c:pt idx="6329">
                  <c:v>1.39658443E9</c:v>
                </c:pt>
                <c:pt idx="6330">
                  <c:v>1.392971103E9</c:v>
                </c:pt>
                <c:pt idx="6331">
                  <c:v>1.393525595E9</c:v>
                </c:pt>
                <c:pt idx="6332">
                  <c:v>1.39595552E9</c:v>
                </c:pt>
                <c:pt idx="6333">
                  <c:v>1.39643624E9</c:v>
                </c:pt>
                <c:pt idx="6334">
                  <c:v>1.390286435E9</c:v>
                </c:pt>
                <c:pt idx="6335">
                  <c:v>1.393206119E9</c:v>
                </c:pt>
                <c:pt idx="6336">
                  <c:v>1.39383083E9</c:v>
                </c:pt>
                <c:pt idx="6337">
                  <c:v>1.392842493E9</c:v>
                </c:pt>
                <c:pt idx="6338">
                  <c:v>1.396932536E9</c:v>
                </c:pt>
                <c:pt idx="6339">
                  <c:v>1.39498509E9</c:v>
                </c:pt>
                <c:pt idx="6340">
                  <c:v>1.395026299E9</c:v>
                </c:pt>
                <c:pt idx="6341">
                  <c:v>1.390403063E9</c:v>
                </c:pt>
                <c:pt idx="6342">
                  <c:v>1.397288427E9</c:v>
                </c:pt>
                <c:pt idx="6343">
                  <c:v>1.395742946E9</c:v>
                </c:pt>
                <c:pt idx="6344">
                  <c:v>1.395081424E9</c:v>
                </c:pt>
                <c:pt idx="6345">
                  <c:v>1.396213837E9</c:v>
                </c:pt>
                <c:pt idx="6346">
                  <c:v>1.399438389E9</c:v>
                </c:pt>
                <c:pt idx="6347">
                  <c:v>1.396675976E9</c:v>
                </c:pt>
                <c:pt idx="6348">
                  <c:v>1.394555815E9</c:v>
                </c:pt>
                <c:pt idx="6349">
                  <c:v>1.391850591E9</c:v>
                </c:pt>
                <c:pt idx="6350">
                  <c:v>1.39742935E9</c:v>
                </c:pt>
                <c:pt idx="6351">
                  <c:v>1.395877698E9</c:v>
                </c:pt>
                <c:pt idx="6352">
                  <c:v>1.396878252E9</c:v>
                </c:pt>
                <c:pt idx="6353">
                  <c:v>1.394431062E9</c:v>
                </c:pt>
                <c:pt idx="6354">
                  <c:v>1.392651479E9</c:v>
                </c:pt>
                <c:pt idx="6355">
                  <c:v>1.39616687E9</c:v>
                </c:pt>
                <c:pt idx="6356">
                  <c:v>1.395214432E9</c:v>
                </c:pt>
                <c:pt idx="6357">
                  <c:v>1.397388511E9</c:v>
                </c:pt>
                <c:pt idx="6358">
                  <c:v>1.39314275E9</c:v>
                </c:pt>
                <c:pt idx="6359">
                  <c:v>1.393706053E9</c:v>
                </c:pt>
                <c:pt idx="6360">
                  <c:v>1.397392441E9</c:v>
                </c:pt>
                <c:pt idx="6361">
                  <c:v>1.392702051E9</c:v>
                </c:pt>
                <c:pt idx="6362">
                  <c:v>1.394760861E9</c:v>
                </c:pt>
                <c:pt idx="6363">
                  <c:v>1.395853393E9</c:v>
                </c:pt>
                <c:pt idx="6364">
                  <c:v>1.395539714E9</c:v>
                </c:pt>
                <c:pt idx="6365">
                  <c:v>1.393905807E9</c:v>
                </c:pt>
                <c:pt idx="6366">
                  <c:v>1.396917946E9</c:v>
                </c:pt>
                <c:pt idx="6367">
                  <c:v>1.396459167E9</c:v>
                </c:pt>
                <c:pt idx="6368">
                  <c:v>1.395885476E9</c:v>
                </c:pt>
                <c:pt idx="6369">
                  <c:v>1.393638969E9</c:v>
                </c:pt>
                <c:pt idx="6370">
                  <c:v>1.396165834E9</c:v>
                </c:pt>
                <c:pt idx="6371">
                  <c:v>1.394656738E9</c:v>
                </c:pt>
                <c:pt idx="6372">
                  <c:v>1.395306246E9</c:v>
                </c:pt>
                <c:pt idx="6373">
                  <c:v>1.395000084E9</c:v>
                </c:pt>
                <c:pt idx="6374">
                  <c:v>1.393568603E9</c:v>
                </c:pt>
                <c:pt idx="6375">
                  <c:v>1.396808321E9</c:v>
                </c:pt>
                <c:pt idx="6376">
                  <c:v>1.393995392E9</c:v>
                </c:pt>
                <c:pt idx="6377">
                  <c:v>1.398718771E9</c:v>
                </c:pt>
                <c:pt idx="6378">
                  <c:v>1.396535048E9</c:v>
                </c:pt>
                <c:pt idx="6379">
                  <c:v>1.395570635E9</c:v>
                </c:pt>
                <c:pt idx="6380">
                  <c:v>1.394506891E9</c:v>
                </c:pt>
                <c:pt idx="6381">
                  <c:v>1.395450026E9</c:v>
                </c:pt>
                <c:pt idx="6382">
                  <c:v>1.396258106E9</c:v>
                </c:pt>
                <c:pt idx="6383">
                  <c:v>1.396243455E9</c:v>
                </c:pt>
                <c:pt idx="6384">
                  <c:v>1.396563045E9</c:v>
                </c:pt>
                <c:pt idx="6385">
                  <c:v>1.395412889E9</c:v>
                </c:pt>
                <c:pt idx="6386">
                  <c:v>1.395805154E9</c:v>
                </c:pt>
                <c:pt idx="6387">
                  <c:v>1.398482204E9</c:v>
                </c:pt>
                <c:pt idx="6388">
                  <c:v>1.396939442E9</c:v>
                </c:pt>
                <c:pt idx="6389">
                  <c:v>1.39519629E9</c:v>
                </c:pt>
                <c:pt idx="6390">
                  <c:v>1.400236545E9</c:v>
                </c:pt>
                <c:pt idx="6391">
                  <c:v>1.3990272E9</c:v>
                </c:pt>
                <c:pt idx="6392">
                  <c:v>1.39551865E9</c:v>
                </c:pt>
                <c:pt idx="6393">
                  <c:v>1.395714869E9</c:v>
                </c:pt>
                <c:pt idx="6394">
                  <c:v>1.39794888E9</c:v>
                </c:pt>
                <c:pt idx="6395">
                  <c:v>1.39669052E9</c:v>
                </c:pt>
                <c:pt idx="6396">
                  <c:v>1.394969181E9</c:v>
                </c:pt>
                <c:pt idx="6397">
                  <c:v>1.395437133E9</c:v>
                </c:pt>
                <c:pt idx="6398">
                  <c:v>1.39540036E9</c:v>
                </c:pt>
                <c:pt idx="6399">
                  <c:v>1.395319327E9</c:v>
                </c:pt>
                <c:pt idx="6400">
                  <c:v>1.395340132E9</c:v>
                </c:pt>
                <c:pt idx="6401">
                  <c:v>1.396841864E9</c:v>
                </c:pt>
                <c:pt idx="6402">
                  <c:v>1.394713567E9</c:v>
                </c:pt>
                <c:pt idx="6403">
                  <c:v>1.396719302E9</c:v>
                </c:pt>
                <c:pt idx="6404">
                  <c:v>1.397810208E9</c:v>
                </c:pt>
                <c:pt idx="6405">
                  <c:v>1.399623129E9</c:v>
                </c:pt>
                <c:pt idx="6406">
                  <c:v>1.394623427E9</c:v>
                </c:pt>
                <c:pt idx="6407">
                  <c:v>1.398279861E9</c:v>
                </c:pt>
                <c:pt idx="6408">
                  <c:v>1.397011814E9</c:v>
                </c:pt>
                <c:pt idx="6409">
                  <c:v>1.397522349E9</c:v>
                </c:pt>
                <c:pt idx="6410">
                  <c:v>1.394682275E9</c:v>
                </c:pt>
                <c:pt idx="6411">
                  <c:v>1.396415158E9</c:v>
                </c:pt>
                <c:pt idx="6412">
                  <c:v>1.396313962E9</c:v>
                </c:pt>
                <c:pt idx="6413">
                  <c:v>1.397111281E9</c:v>
                </c:pt>
                <c:pt idx="6414">
                  <c:v>1.399002078E9</c:v>
                </c:pt>
                <c:pt idx="6415">
                  <c:v>1.396959382E9</c:v>
                </c:pt>
                <c:pt idx="6416">
                  <c:v>1.396906943E9</c:v>
                </c:pt>
                <c:pt idx="6417">
                  <c:v>1.399345101E9</c:v>
                </c:pt>
                <c:pt idx="6418">
                  <c:v>1.396032137E9</c:v>
                </c:pt>
                <c:pt idx="6419">
                  <c:v>1.398059808E9</c:v>
                </c:pt>
                <c:pt idx="6420">
                  <c:v>1.397110578E9</c:v>
                </c:pt>
                <c:pt idx="6421">
                  <c:v>1.396788576E9</c:v>
                </c:pt>
                <c:pt idx="6422">
                  <c:v>1.396058336E9</c:v>
                </c:pt>
                <c:pt idx="6423">
                  <c:v>1.397443484E9</c:v>
                </c:pt>
                <c:pt idx="6424">
                  <c:v>1.398518901E9</c:v>
                </c:pt>
                <c:pt idx="6425">
                  <c:v>1.395978297E9</c:v>
                </c:pt>
                <c:pt idx="6426">
                  <c:v>1.395839139E9</c:v>
                </c:pt>
                <c:pt idx="6427">
                  <c:v>1.395217986E9</c:v>
                </c:pt>
                <c:pt idx="6428">
                  <c:v>1.396535603E9</c:v>
                </c:pt>
                <c:pt idx="6429">
                  <c:v>1.393230151E9</c:v>
                </c:pt>
                <c:pt idx="6430">
                  <c:v>1.396855006E9</c:v>
                </c:pt>
                <c:pt idx="6431">
                  <c:v>1.397664411E9</c:v>
                </c:pt>
                <c:pt idx="6432">
                  <c:v>1.397716894E9</c:v>
                </c:pt>
                <c:pt idx="6433">
                  <c:v>1.395119764E9</c:v>
                </c:pt>
                <c:pt idx="6434">
                  <c:v>1.395274272E9</c:v>
                </c:pt>
                <c:pt idx="6435">
                  <c:v>1.398122374E9</c:v>
                </c:pt>
                <c:pt idx="6436">
                  <c:v>1.398399307E9</c:v>
                </c:pt>
                <c:pt idx="6437">
                  <c:v>1.397568988E9</c:v>
                </c:pt>
                <c:pt idx="6438">
                  <c:v>1.397360554E9</c:v>
                </c:pt>
                <c:pt idx="6439">
                  <c:v>1.396953854E9</c:v>
                </c:pt>
                <c:pt idx="6440">
                  <c:v>1.398412205E9</c:v>
                </c:pt>
                <c:pt idx="6441">
                  <c:v>1.395950826E9</c:v>
                </c:pt>
                <c:pt idx="6442">
                  <c:v>1.398972967E9</c:v>
                </c:pt>
                <c:pt idx="6443">
                  <c:v>1.397256391E9</c:v>
                </c:pt>
                <c:pt idx="6444">
                  <c:v>1.400616997E9</c:v>
                </c:pt>
                <c:pt idx="6445">
                  <c:v>1.396056001E9</c:v>
                </c:pt>
                <c:pt idx="6446">
                  <c:v>1.398139951E9</c:v>
                </c:pt>
                <c:pt idx="6447">
                  <c:v>1.398885585E9</c:v>
                </c:pt>
                <c:pt idx="6448">
                  <c:v>1.398429762E9</c:v>
                </c:pt>
                <c:pt idx="6449">
                  <c:v>1.402411522E9</c:v>
                </c:pt>
                <c:pt idx="6450">
                  <c:v>1.396934275E9</c:v>
                </c:pt>
                <c:pt idx="6451">
                  <c:v>1.398062241E9</c:v>
                </c:pt>
                <c:pt idx="6452">
                  <c:v>1.398575787E9</c:v>
                </c:pt>
                <c:pt idx="6453">
                  <c:v>1.396530235E9</c:v>
                </c:pt>
                <c:pt idx="6454">
                  <c:v>1.396858337E9</c:v>
                </c:pt>
                <c:pt idx="6455">
                  <c:v>1.396296129E9</c:v>
                </c:pt>
                <c:pt idx="6456">
                  <c:v>1.400128679E9</c:v>
                </c:pt>
                <c:pt idx="6457">
                  <c:v>1.394702589E9</c:v>
                </c:pt>
                <c:pt idx="6458">
                  <c:v>1.399462828E9</c:v>
                </c:pt>
                <c:pt idx="6459">
                  <c:v>1.399963633E9</c:v>
                </c:pt>
                <c:pt idx="6460">
                  <c:v>1.398345995E9</c:v>
                </c:pt>
                <c:pt idx="6461">
                  <c:v>1.396012675E9</c:v>
                </c:pt>
                <c:pt idx="6462">
                  <c:v>1.399545287E9</c:v>
                </c:pt>
                <c:pt idx="6463">
                  <c:v>1.397743002E9</c:v>
                </c:pt>
                <c:pt idx="6464">
                  <c:v>1.398290754E9</c:v>
                </c:pt>
                <c:pt idx="6465">
                  <c:v>1.396131677E9</c:v>
                </c:pt>
                <c:pt idx="6466">
                  <c:v>1.400195912E9</c:v>
                </c:pt>
                <c:pt idx="6467">
                  <c:v>1.396924059E9</c:v>
                </c:pt>
                <c:pt idx="6468">
                  <c:v>1.39752135E9</c:v>
                </c:pt>
                <c:pt idx="6469">
                  <c:v>1.396360331E9</c:v>
                </c:pt>
                <c:pt idx="6470">
                  <c:v>1.397509556E9</c:v>
                </c:pt>
                <c:pt idx="6471">
                  <c:v>1.397345589E9</c:v>
                </c:pt>
                <c:pt idx="6472">
                  <c:v>1.396572236E9</c:v>
                </c:pt>
                <c:pt idx="6473">
                  <c:v>1.400458353E9</c:v>
                </c:pt>
                <c:pt idx="6474">
                  <c:v>1.397884306E9</c:v>
                </c:pt>
                <c:pt idx="6475">
                  <c:v>1.398092016E9</c:v>
                </c:pt>
                <c:pt idx="6476">
                  <c:v>1.398938642E9</c:v>
                </c:pt>
                <c:pt idx="6477">
                  <c:v>1.398927537E9</c:v>
                </c:pt>
                <c:pt idx="6478">
                  <c:v>1.395360024E9</c:v>
                </c:pt>
                <c:pt idx="6479">
                  <c:v>1.398026916E9</c:v>
                </c:pt>
                <c:pt idx="6480">
                  <c:v>1.396754947E9</c:v>
                </c:pt>
                <c:pt idx="6481">
                  <c:v>1.39873412E9</c:v>
                </c:pt>
                <c:pt idx="6482">
                  <c:v>1.394374926E9</c:v>
                </c:pt>
                <c:pt idx="6483">
                  <c:v>1.402850176E9</c:v>
                </c:pt>
                <c:pt idx="6484">
                  <c:v>1.398523112E9</c:v>
                </c:pt>
                <c:pt idx="6485">
                  <c:v>1.398461444E9</c:v>
                </c:pt>
                <c:pt idx="6486">
                  <c:v>1.395517242E9</c:v>
                </c:pt>
                <c:pt idx="6487">
                  <c:v>1.399321852E9</c:v>
                </c:pt>
                <c:pt idx="6488">
                  <c:v>1.396726193E9</c:v>
                </c:pt>
                <c:pt idx="6489">
                  <c:v>1.396925428E9</c:v>
                </c:pt>
                <c:pt idx="6490">
                  <c:v>1.396436025E9</c:v>
                </c:pt>
                <c:pt idx="6491">
                  <c:v>1.397239004E9</c:v>
                </c:pt>
                <c:pt idx="6492">
                  <c:v>1.397333864E9</c:v>
                </c:pt>
                <c:pt idx="6493">
                  <c:v>1.400916043E9</c:v>
                </c:pt>
                <c:pt idx="6494">
                  <c:v>1.40147255E9</c:v>
                </c:pt>
                <c:pt idx="6495">
                  <c:v>1.398374474E9</c:v>
                </c:pt>
                <c:pt idx="6496">
                  <c:v>1.396164229E9</c:v>
                </c:pt>
                <c:pt idx="6497">
                  <c:v>1.398351678E9</c:v>
                </c:pt>
                <c:pt idx="6498">
                  <c:v>1.398537697E9</c:v>
                </c:pt>
                <c:pt idx="6499">
                  <c:v>1.400339583E9</c:v>
                </c:pt>
                <c:pt idx="6500">
                  <c:v>1.398336182E9</c:v>
                </c:pt>
                <c:pt idx="6501">
                  <c:v>1.398562373E9</c:v>
                </c:pt>
                <c:pt idx="6502">
                  <c:v>1.396887396E9</c:v>
                </c:pt>
                <c:pt idx="6503">
                  <c:v>1.399912791E9</c:v>
                </c:pt>
                <c:pt idx="6504">
                  <c:v>1.397717874E9</c:v>
                </c:pt>
                <c:pt idx="6505">
                  <c:v>1.398648864E9</c:v>
                </c:pt>
                <c:pt idx="6506">
                  <c:v>1.39821915E9</c:v>
                </c:pt>
                <c:pt idx="6507">
                  <c:v>1.397376808E9</c:v>
                </c:pt>
                <c:pt idx="6508">
                  <c:v>1.396578964E9</c:v>
                </c:pt>
                <c:pt idx="6509">
                  <c:v>1.399135931E9</c:v>
                </c:pt>
                <c:pt idx="6510">
                  <c:v>1.400535352E9</c:v>
                </c:pt>
                <c:pt idx="6511">
                  <c:v>1.401325371E9</c:v>
                </c:pt>
                <c:pt idx="6512">
                  <c:v>1.397157918E9</c:v>
                </c:pt>
                <c:pt idx="6513">
                  <c:v>1.396264083E9</c:v>
                </c:pt>
                <c:pt idx="6514">
                  <c:v>1.401839715E9</c:v>
                </c:pt>
                <c:pt idx="6515">
                  <c:v>1.398525221E9</c:v>
                </c:pt>
                <c:pt idx="6516">
                  <c:v>1.398385925E9</c:v>
                </c:pt>
                <c:pt idx="6517">
                  <c:v>1.398696737E9</c:v>
                </c:pt>
                <c:pt idx="6518">
                  <c:v>1.399444861E9</c:v>
                </c:pt>
                <c:pt idx="6519">
                  <c:v>1.397088875E9</c:v>
                </c:pt>
                <c:pt idx="6520">
                  <c:v>1.398794069E9</c:v>
                </c:pt>
                <c:pt idx="6521">
                  <c:v>1.396079597E9</c:v>
                </c:pt>
                <c:pt idx="6522">
                  <c:v>1.397325362E9</c:v>
                </c:pt>
                <c:pt idx="6523">
                  <c:v>1.3937285E9</c:v>
                </c:pt>
                <c:pt idx="6524">
                  <c:v>1.398876598E9</c:v>
                </c:pt>
                <c:pt idx="6525">
                  <c:v>1.400196118E9</c:v>
                </c:pt>
                <c:pt idx="6526">
                  <c:v>1.398480088E9</c:v>
                </c:pt>
                <c:pt idx="6527">
                  <c:v>1.398845602E9</c:v>
                </c:pt>
                <c:pt idx="6528">
                  <c:v>1.397975749E9</c:v>
                </c:pt>
                <c:pt idx="6529">
                  <c:v>1.396085077E9</c:v>
                </c:pt>
                <c:pt idx="6530">
                  <c:v>1.399350511E9</c:v>
                </c:pt>
                <c:pt idx="6531">
                  <c:v>1.399225815E9</c:v>
                </c:pt>
                <c:pt idx="6532">
                  <c:v>1.398089037E9</c:v>
                </c:pt>
                <c:pt idx="6533">
                  <c:v>1.39684532E9</c:v>
                </c:pt>
                <c:pt idx="6534">
                  <c:v>1.396776228E9</c:v>
                </c:pt>
                <c:pt idx="6535">
                  <c:v>1.398027843E9</c:v>
                </c:pt>
                <c:pt idx="6536">
                  <c:v>1.395057841E9</c:v>
                </c:pt>
                <c:pt idx="6537">
                  <c:v>1.397644549E9</c:v>
                </c:pt>
                <c:pt idx="6538">
                  <c:v>1.395327042E9</c:v>
                </c:pt>
                <c:pt idx="6539">
                  <c:v>1.400581124E9</c:v>
                </c:pt>
                <c:pt idx="6540">
                  <c:v>1.396396835E9</c:v>
                </c:pt>
                <c:pt idx="6541">
                  <c:v>1.400556204E9</c:v>
                </c:pt>
                <c:pt idx="6542">
                  <c:v>1.39507265E9</c:v>
                </c:pt>
                <c:pt idx="6543">
                  <c:v>1.395398265E9</c:v>
                </c:pt>
                <c:pt idx="6544">
                  <c:v>1.396941549E9</c:v>
                </c:pt>
                <c:pt idx="6545">
                  <c:v>1.396559431E9</c:v>
                </c:pt>
                <c:pt idx="6546">
                  <c:v>1.395847274E9</c:v>
                </c:pt>
                <c:pt idx="6547">
                  <c:v>1.398467585E9</c:v>
                </c:pt>
                <c:pt idx="6548">
                  <c:v>1.397190275E9</c:v>
                </c:pt>
                <c:pt idx="6549">
                  <c:v>1.397057505E9</c:v>
                </c:pt>
                <c:pt idx="6550">
                  <c:v>1.396188483E9</c:v>
                </c:pt>
                <c:pt idx="6551">
                  <c:v>1.397968609E9</c:v>
                </c:pt>
                <c:pt idx="6552">
                  <c:v>1.397635289E9</c:v>
                </c:pt>
                <c:pt idx="6553">
                  <c:v>1.398785399E9</c:v>
                </c:pt>
                <c:pt idx="6554">
                  <c:v>1.396099496E9</c:v>
                </c:pt>
                <c:pt idx="6555">
                  <c:v>1.400250558E9</c:v>
                </c:pt>
                <c:pt idx="6556">
                  <c:v>1.398057444E9</c:v>
                </c:pt>
                <c:pt idx="6557">
                  <c:v>1.395957621E9</c:v>
                </c:pt>
                <c:pt idx="6558">
                  <c:v>1.399766061E9</c:v>
                </c:pt>
                <c:pt idx="6559">
                  <c:v>1.399669373E9</c:v>
                </c:pt>
                <c:pt idx="6560">
                  <c:v>1.401930746E9</c:v>
                </c:pt>
                <c:pt idx="6561">
                  <c:v>1.396469867E9</c:v>
                </c:pt>
                <c:pt idx="6562">
                  <c:v>1.395579933E9</c:v>
                </c:pt>
                <c:pt idx="6563">
                  <c:v>1.399027874E9</c:v>
                </c:pt>
                <c:pt idx="6564">
                  <c:v>1.398618266E9</c:v>
                </c:pt>
                <c:pt idx="6565">
                  <c:v>1.3980202E9</c:v>
                </c:pt>
                <c:pt idx="6566">
                  <c:v>1.396893669E9</c:v>
                </c:pt>
                <c:pt idx="6567">
                  <c:v>1.397260314E9</c:v>
                </c:pt>
                <c:pt idx="6568">
                  <c:v>1.399379619E9</c:v>
                </c:pt>
                <c:pt idx="6569">
                  <c:v>1.397576364E9</c:v>
                </c:pt>
                <c:pt idx="6570">
                  <c:v>1.399468568E9</c:v>
                </c:pt>
                <c:pt idx="6571">
                  <c:v>1.39820526E9</c:v>
                </c:pt>
                <c:pt idx="6572">
                  <c:v>1.402046322E9</c:v>
                </c:pt>
                <c:pt idx="6573">
                  <c:v>1.396345019E9</c:v>
                </c:pt>
                <c:pt idx="6574">
                  <c:v>1.400576542E9</c:v>
                </c:pt>
                <c:pt idx="6575">
                  <c:v>1.400120363E9</c:v>
                </c:pt>
                <c:pt idx="6576">
                  <c:v>1.398426252E9</c:v>
                </c:pt>
                <c:pt idx="6577">
                  <c:v>1.39720976E9</c:v>
                </c:pt>
                <c:pt idx="6578">
                  <c:v>1.398496911E9</c:v>
                </c:pt>
                <c:pt idx="6579">
                  <c:v>1.401841648E9</c:v>
                </c:pt>
                <c:pt idx="6580">
                  <c:v>1.399133472E9</c:v>
                </c:pt>
                <c:pt idx="6581">
                  <c:v>1.399763915E9</c:v>
                </c:pt>
                <c:pt idx="6582">
                  <c:v>1.399137317E9</c:v>
                </c:pt>
                <c:pt idx="6583">
                  <c:v>1.399806778E9</c:v>
                </c:pt>
                <c:pt idx="6584">
                  <c:v>1.395353791E9</c:v>
                </c:pt>
                <c:pt idx="6585">
                  <c:v>1.396737388E9</c:v>
                </c:pt>
                <c:pt idx="6586">
                  <c:v>1.397290481E9</c:v>
                </c:pt>
                <c:pt idx="6587">
                  <c:v>1.396621102E9</c:v>
                </c:pt>
                <c:pt idx="6588">
                  <c:v>1.399618933E9</c:v>
                </c:pt>
                <c:pt idx="6589">
                  <c:v>1.397910261E9</c:v>
                </c:pt>
                <c:pt idx="6590">
                  <c:v>1.401466993E9</c:v>
                </c:pt>
                <c:pt idx="6591">
                  <c:v>1.403779413E9</c:v>
                </c:pt>
                <c:pt idx="6592">
                  <c:v>1.398866134E9</c:v>
                </c:pt>
                <c:pt idx="6593">
                  <c:v>1.396373921E9</c:v>
                </c:pt>
                <c:pt idx="6594">
                  <c:v>1.397402187E9</c:v>
                </c:pt>
                <c:pt idx="6595">
                  <c:v>1.399526946E9</c:v>
                </c:pt>
                <c:pt idx="6596">
                  <c:v>1.396992384E9</c:v>
                </c:pt>
                <c:pt idx="6597">
                  <c:v>1.396990272E9</c:v>
                </c:pt>
                <c:pt idx="6598">
                  <c:v>1.39752904E9</c:v>
                </c:pt>
                <c:pt idx="6599">
                  <c:v>1.40141194E9</c:v>
                </c:pt>
                <c:pt idx="6600">
                  <c:v>1.396501417E9</c:v>
                </c:pt>
                <c:pt idx="6601">
                  <c:v>1.397769162E9</c:v>
                </c:pt>
                <c:pt idx="6602">
                  <c:v>1.400686874E9</c:v>
                </c:pt>
                <c:pt idx="6603">
                  <c:v>1.401106058E9</c:v>
                </c:pt>
                <c:pt idx="6604">
                  <c:v>1.399672102E9</c:v>
                </c:pt>
                <c:pt idx="6605">
                  <c:v>1.398378682E9</c:v>
                </c:pt>
                <c:pt idx="6606">
                  <c:v>1.397820018E9</c:v>
                </c:pt>
                <c:pt idx="6607">
                  <c:v>1.396665226E9</c:v>
                </c:pt>
                <c:pt idx="6608">
                  <c:v>1.397730869E9</c:v>
                </c:pt>
                <c:pt idx="6609">
                  <c:v>1.399870934E9</c:v>
                </c:pt>
                <c:pt idx="6610">
                  <c:v>1.399883325E9</c:v>
                </c:pt>
                <c:pt idx="6611">
                  <c:v>1.397630597E9</c:v>
                </c:pt>
                <c:pt idx="6612">
                  <c:v>1.397762247E9</c:v>
                </c:pt>
                <c:pt idx="6613">
                  <c:v>1.402592591E9</c:v>
                </c:pt>
                <c:pt idx="6614">
                  <c:v>1.395519522E9</c:v>
                </c:pt>
                <c:pt idx="6615">
                  <c:v>1.399041735E9</c:v>
                </c:pt>
                <c:pt idx="6616">
                  <c:v>1.395562062E9</c:v>
                </c:pt>
                <c:pt idx="6617">
                  <c:v>1.396818827E9</c:v>
                </c:pt>
                <c:pt idx="6618">
                  <c:v>1.398955556E9</c:v>
                </c:pt>
                <c:pt idx="6619">
                  <c:v>1.399612587E9</c:v>
                </c:pt>
                <c:pt idx="6620">
                  <c:v>1.401957869E9</c:v>
                </c:pt>
                <c:pt idx="6621">
                  <c:v>1.398197363E9</c:v>
                </c:pt>
                <c:pt idx="6622">
                  <c:v>1.397866548E9</c:v>
                </c:pt>
                <c:pt idx="6623">
                  <c:v>1.400367408E9</c:v>
                </c:pt>
                <c:pt idx="6624">
                  <c:v>1.400829482E9</c:v>
                </c:pt>
                <c:pt idx="6625">
                  <c:v>1.398913197E9</c:v>
                </c:pt>
                <c:pt idx="6626">
                  <c:v>1.39928752E9</c:v>
                </c:pt>
                <c:pt idx="6627">
                  <c:v>1.396631393E9</c:v>
                </c:pt>
                <c:pt idx="6628">
                  <c:v>1.398530711E9</c:v>
                </c:pt>
                <c:pt idx="6629">
                  <c:v>1.401185458E9</c:v>
                </c:pt>
                <c:pt idx="6630">
                  <c:v>1.400198285E9</c:v>
                </c:pt>
                <c:pt idx="6631">
                  <c:v>1.400017602E9</c:v>
                </c:pt>
                <c:pt idx="6632">
                  <c:v>1.40247734E9</c:v>
                </c:pt>
                <c:pt idx="6633">
                  <c:v>1.398906118E9</c:v>
                </c:pt>
                <c:pt idx="6634">
                  <c:v>1.401227033E9</c:v>
                </c:pt>
                <c:pt idx="6635">
                  <c:v>1.398136848E9</c:v>
                </c:pt>
                <c:pt idx="6636">
                  <c:v>1.399128796E9</c:v>
                </c:pt>
                <c:pt idx="6637">
                  <c:v>1.399312518E9</c:v>
                </c:pt>
                <c:pt idx="6638">
                  <c:v>1.400130446E9</c:v>
                </c:pt>
                <c:pt idx="6639">
                  <c:v>1.401705409E9</c:v>
                </c:pt>
                <c:pt idx="6640">
                  <c:v>1.402266466E9</c:v>
                </c:pt>
                <c:pt idx="6641">
                  <c:v>1.400644973E9</c:v>
                </c:pt>
                <c:pt idx="6642">
                  <c:v>1.398664705E9</c:v>
                </c:pt>
                <c:pt idx="6643">
                  <c:v>1.401841465E9</c:v>
                </c:pt>
                <c:pt idx="6644">
                  <c:v>1.397844038E9</c:v>
                </c:pt>
                <c:pt idx="6645">
                  <c:v>1.395869964E9</c:v>
                </c:pt>
                <c:pt idx="6646">
                  <c:v>1.398122695E9</c:v>
                </c:pt>
                <c:pt idx="6647">
                  <c:v>1.401207309E9</c:v>
                </c:pt>
                <c:pt idx="6648">
                  <c:v>1.399862812E9</c:v>
                </c:pt>
                <c:pt idx="6649">
                  <c:v>1.402621388E9</c:v>
                </c:pt>
                <c:pt idx="6650">
                  <c:v>1.400251762E9</c:v>
                </c:pt>
                <c:pt idx="6651">
                  <c:v>1.397657046E9</c:v>
                </c:pt>
                <c:pt idx="6652">
                  <c:v>1.398646959E9</c:v>
                </c:pt>
                <c:pt idx="6653">
                  <c:v>1.397700718E9</c:v>
                </c:pt>
                <c:pt idx="6654">
                  <c:v>1.398403886E9</c:v>
                </c:pt>
                <c:pt idx="6655">
                  <c:v>1.400963183E9</c:v>
                </c:pt>
                <c:pt idx="6656">
                  <c:v>1.401714185E9</c:v>
                </c:pt>
                <c:pt idx="6657">
                  <c:v>1.399715268E9</c:v>
                </c:pt>
                <c:pt idx="6658">
                  <c:v>1.396118388E9</c:v>
                </c:pt>
                <c:pt idx="6659">
                  <c:v>1.394448856E9</c:v>
                </c:pt>
                <c:pt idx="6660">
                  <c:v>1.398191589E9</c:v>
                </c:pt>
                <c:pt idx="6661">
                  <c:v>1.400717652E9</c:v>
                </c:pt>
                <c:pt idx="6662">
                  <c:v>1.398090111E9</c:v>
                </c:pt>
                <c:pt idx="6663">
                  <c:v>1.397457274E9</c:v>
                </c:pt>
                <c:pt idx="6664">
                  <c:v>1.401054668E9</c:v>
                </c:pt>
                <c:pt idx="6665">
                  <c:v>1.400286695E9</c:v>
                </c:pt>
                <c:pt idx="6666">
                  <c:v>1.400930574E9</c:v>
                </c:pt>
                <c:pt idx="6667">
                  <c:v>1.397410117E9</c:v>
                </c:pt>
                <c:pt idx="6668">
                  <c:v>1.399990336E9</c:v>
                </c:pt>
                <c:pt idx="6669">
                  <c:v>1.402257365E9</c:v>
                </c:pt>
                <c:pt idx="6670">
                  <c:v>1.397782464E9</c:v>
                </c:pt>
                <c:pt idx="6671">
                  <c:v>1.398758795E9</c:v>
                </c:pt>
                <c:pt idx="6672">
                  <c:v>1.396373482E9</c:v>
                </c:pt>
                <c:pt idx="6673">
                  <c:v>1.400440156E9</c:v>
                </c:pt>
                <c:pt idx="6674">
                  <c:v>1.397690479E9</c:v>
                </c:pt>
                <c:pt idx="6675">
                  <c:v>1.399650291E9</c:v>
                </c:pt>
                <c:pt idx="6676">
                  <c:v>1.402541936E9</c:v>
                </c:pt>
                <c:pt idx="6677">
                  <c:v>1.398142963E9</c:v>
                </c:pt>
                <c:pt idx="6678">
                  <c:v>1.398327814E9</c:v>
                </c:pt>
                <c:pt idx="6679">
                  <c:v>1.403525991E9</c:v>
                </c:pt>
                <c:pt idx="6680">
                  <c:v>1.396819095E9</c:v>
                </c:pt>
                <c:pt idx="6681">
                  <c:v>1.399952638E9</c:v>
                </c:pt>
                <c:pt idx="6682">
                  <c:v>1.399300366E9</c:v>
                </c:pt>
                <c:pt idx="6683">
                  <c:v>1.400835295E9</c:v>
                </c:pt>
                <c:pt idx="6684">
                  <c:v>1.398796094E9</c:v>
                </c:pt>
                <c:pt idx="6685">
                  <c:v>1.402867341E9</c:v>
                </c:pt>
                <c:pt idx="6686">
                  <c:v>1.399583297E9</c:v>
                </c:pt>
                <c:pt idx="6687">
                  <c:v>1.399734547E9</c:v>
                </c:pt>
                <c:pt idx="6688">
                  <c:v>1.400046849E9</c:v>
                </c:pt>
                <c:pt idx="6689">
                  <c:v>1.398461091E9</c:v>
                </c:pt>
                <c:pt idx="6690">
                  <c:v>1.399392374E9</c:v>
                </c:pt>
                <c:pt idx="6691">
                  <c:v>1.40036868E9</c:v>
                </c:pt>
                <c:pt idx="6692">
                  <c:v>1.403011679E9</c:v>
                </c:pt>
                <c:pt idx="6693">
                  <c:v>1.398925503E9</c:v>
                </c:pt>
                <c:pt idx="6694">
                  <c:v>1.399429915E9</c:v>
                </c:pt>
                <c:pt idx="6695">
                  <c:v>1.40540299E9</c:v>
                </c:pt>
                <c:pt idx="6696">
                  <c:v>1.397490802E9</c:v>
                </c:pt>
                <c:pt idx="6697">
                  <c:v>1.401599145E9</c:v>
                </c:pt>
                <c:pt idx="6698">
                  <c:v>1.398594041E9</c:v>
                </c:pt>
                <c:pt idx="6699">
                  <c:v>1.401716702E9</c:v>
                </c:pt>
                <c:pt idx="6700">
                  <c:v>1.401603464E9</c:v>
                </c:pt>
                <c:pt idx="6701">
                  <c:v>1.401317044E9</c:v>
                </c:pt>
                <c:pt idx="6702">
                  <c:v>1.402434436E9</c:v>
                </c:pt>
                <c:pt idx="6703">
                  <c:v>1.405167045E9</c:v>
                </c:pt>
                <c:pt idx="6704">
                  <c:v>1.397972839E9</c:v>
                </c:pt>
                <c:pt idx="6705">
                  <c:v>1.399249209E9</c:v>
                </c:pt>
                <c:pt idx="6706">
                  <c:v>1.399879279E9</c:v>
                </c:pt>
                <c:pt idx="6707">
                  <c:v>1.403700926E9</c:v>
                </c:pt>
                <c:pt idx="6708">
                  <c:v>1.401122043E9</c:v>
                </c:pt>
                <c:pt idx="6709">
                  <c:v>1.402707075E9</c:v>
                </c:pt>
                <c:pt idx="6710">
                  <c:v>1.399667999E9</c:v>
                </c:pt>
                <c:pt idx="6711">
                  <c:v>1.400674074E9</c:v>
                </c:pt>
                <c:pt idx="6712">
                  <c:v>1.400385542E9</c:v>
                </c:pt>
                <c:pt idx="6713">
                  <c:v>1.40030027E9</c:v>
                </c:pt>
                <c:pt idx="6714">
                  <c:v>1.401058861E9</c:v>
                </c:pt>
                <c:pt idx="6715">
                  <c:v>1.400632684E9</c:v>
                </c:pt>
                <c:pt idx="6716">
                  <c:v>1.395379415E9</c:v>
                </c:pt>
                <c:pt idx="6717">
                  <c:v>1.401074193E9</c:v>
                </c:pt>
                <c:pt idx="6718">
                  <c:v>1.400273608E9</c:v>
                </c:pt>
                <c:pt idx="6719">
                  <c:v>1.400689403E9</c:v>
                </c:pt>
                <c:pt idx="6720">
                  <c:v>1.401213454E9</c:v>
                </c:pt>
                <c:pt idx="6721">
                  <c:v>1.402617149E9</c:v>
                </c:pt>
                <c:pt idx="6722">
                  <c:v>1.399711421E9</c:v>
                </c:pt>
                <c:pt idx="6723">
                  <c:v>1.397944105E9</c:v>
                </c:pt>
                <c:pt idx="6724">
                  <c:v>1.399472211E9</c:v>
                </c:pt>
                <c:pt idx="6725">
                  <c:v>1.401009235E9</c:v>
                </c:pt>
                <c:pt idx="6726">
                  <c:v>1.398819911E9</c:v>
                </c:pt>
                <c:pt idx="6727">
                  <c:v>1.397340893E9</c:v>
                </c:pt>
                <c:pt idx="6728">
                  <c:v>1.401967805E9</c:v>
                </c:pt>
                <c:pt idx="6729">
                  <c:v>1.401764622E9</c:v>
                </c:pt>
                <c:pt idx="6730">
                  <c:v>1.402285032E9</c:v>
                </c:pt>
                <c:pt idx="6731">
                  <c:v>1.399748741E9</c:v>
                </c:pt>
                <c:pt idx="6732">
                  <c:v>1.398710589E9</c:v>
                </c:pt>
                <c:pt idx="6733">
                  <c:v>1.398743883E9</c:v>
                </c:pt>
                <c:pt idx="6734">
                  <c:v>1.400480577E9</c:v>
                </c:pt>
                <c:pt idx="6735">
                  <c:v>1.398091139E9</c:v>
                </c:pt>
                <c:pt idx="6736">
                  <c:v>1.401339521E9</c:v>
                </c:pt>
                <c:pt idx="6737">
                  <c:v>1.398610946E9</c:v>
                </c:pt>
                <c:pt idx="6738">
                  <c:v>1.40221045E9</c:v>
                </c:pt>
                <c:pt idx="6739">
                  <c:v>1.402285913E9</c:v>
                </c:pt>
                <c:pt idx="6740">
                  <c:v>1.401151247E9</c:v>
                </c:pt>
                <c:pt idx="6741">
                  <c:v>1.397558664E9</c:v>
                </c:pt>
                <c:pt idx="6742">
                  <c:v>1.404090309E9</c:v>
                </c:pt>
                <c:pt idx="6743">
                  <c:v>1.399519686E9</c:v>
                </c:pt>
                <c:pt idx="6744">
                  <c:v>1.400836129E9</c:v>
                </c:pt>
                <c:pt idx="6745">
                  <c:v>1.401087656E9</c:v>
                </c:pt>
                <c:pt idx="6746">
                  <c:v>1.402327412E9</c:v>
                </c:pt>
                <c:pt idx="6747">
                  <c:v>1.399572235E9</c:v>
                </c:pt>
                <c:pt idx="6748">
                  <c:v>1.401709596E9</c:v>
                </c:pt>
                <c:pt idx="6749">
                  <c:v>1.400052389E9</c:v>
                </c:pt>
                <c:pt idx="6750">
                  <c:v>1.399712799E9</c:v>
                </c:pt>
                <c:pt idx="6751">
                  <c:v>1.400361736E9</c:v>
                </c:pt>
                <c:pt idx="6752">
                  <c:v>1.398031986E9</c:v>
                </c:pt>
                <c:pt idx="6753">
                  <c:v>1.401179494E9</c:v>
                </c:pt>
                <c:pt idx="6754">
                  <c:v>1.401033737E9</c:v>
                </c:pt>
                <c:pt idx="6755">
                  <c:v>1.402998162E9</c:v>
                </c:pt>
                <c:pt idx="6756">
                  <c:v>1.400751378E9</c:v>
                </c:pt>
                <c:pt idx="6757">
                  <c:v>1.401106468E9</c:v>
                </c:pt>
                <c:pt idx="6758">
                  <c:v>1.401378571E9</c:v>
                </c:pt>
                <c:pt idx="6759">
                  <c:v>1.402535518E9</c:v>
                </c:pt>
                <c:pt idx="6760">
                  <c:v>1.398161573E9</c:v>
                </c:pt>
                <c:pt idx="6761">
                  <c:v>1.400385527E9</c:v>
                </c:pt>
                <c:pt idx="6762">
                  <c:v>1.4027916E9</c:v>
                </c:pt>
                <c:pt idx="6763">
                  <c:v>1.403266579E9</c:v>
                </c:pt>
                <c:pt idx="6764">
                  <c:v>1.402013546E9</c:v>
                </c:pt>
                <c:pt idx="6765">
                  <c:v>1.40355456E9</c:v>
                </c:pt>
                <c:pt idx="6766">
                  <c:v>1.401233473E9</c:v>
                </c:pt>
                <c:pt idx="6767">
                  <c:v>1.397988077E9</c:v>
                </c:pt>
                <c:pt idx="6768">
                  <c:v>1.401460975E9</c:v>
                </c:pt>
                <c:pt idx="6769">
                  <c:v>1.402054446E9</c:v>
                </c:pt>
                <c:pt idx="6770">
                  <c:v>1.398422065E9</c:v>
                </c:pt>
                <c:pt idx="6771">
                  <c:v>1.401712246E9</c:v>
                </c:pt>
                <c:pt idx="6772">
                  <c:v>1.400522044E9</c:v>
                </c:pt>
                <c:pt idx="6773">
                  <c:v>1.404558417E9</c:v>
                </c:pt>
                <c:pt idx="6774">
                  <c:v>1.403326235E9</c:v>
                </c:pt>
                <c:pt idx="6775">
                  <c:v>1.401092798E9</c:v>
                </c:pt>
                <c:pt idx="6776">
                  <c:v>1.402489653E9</c:v>
                </c:pt>
                <c:pt idx="6777">
                  <c:v>1.40297652E9</c:v>
                </c:pt>
                <c:pt idx="6778">
                  <c:v>1.400095255E9</c:v>
                </c:pt>
                <c:pt idx="6779">
                  <c:v>1.400825478E9</c:v>
                </c:pt>
                <c:pt idx="6780">
                  <c:v>1.403954421E9</c:v>
                </c:pt>
                <c:pt idx="6781">
                  <c:v>1.402517242E9</c:v>
                </c:pt>
                <c:pt idx="6782">
                  <c:v>1.400342987E9</c:v>
                </c:pt>
                <c:pt idx="6783">
                  <c:v>1.399325433E9</c:v>
                </c:pt>
                <c:pt idx="6784">
                  <c:v>1.402793788E9</c:v>
                </c:pt>
                <c:pt idx="6785">
                  <c:v>1.401323123E9</c:v>
                </c:pt>
                <c:pt idx="6786">
                  <c:v>1.403671513E9</c:v>
                </c:pt>
                <c:pt idx="6787">
                  <c:v>1.39913245E9</c:v>
                </c:pt>
                <c:pt idx="6788">
                  <c:v>1.399762278E9</c:v>
                </c:pt>
                <c:pt idx="6789">
                  <c:v>1.401958484E9</c:v>
                </c:pt>
                <c:pt idx="6790">
                  <c:v>1.402294241E9</c:v>
                </c:pt>
                <c:pt idx="6791">
                  <c:v>1.399127885E9</c:v>
                </c:pt>
                <c:pt idx="6792">
                  <c:v>1.401752831E9</c:v>
                </c:pt>
                <c:pt idx="6793">
                  <c:v>1.403295071E9</c:v>
                </c:pt>
                <c:pt idx="6794">
                  <c:v>1.405346877E9</c:v>
                </c:pt>
                <c:pt idx="6795">
                  <c:v>1.401187016E9</c:v>
                </c:pt>
                <c:pt idx="6796">
                  <c:v>1.403748436E9</c:v>
                </c:pt>
                <c:pt idx="6797">
                  <c:v>1.401142158E9</c:v>
                </c:pt>
                <c:pt idx="6798">
                  <c:v>1.406161001E9</c:v>
                </c:pt>
                <c:pt idx="6799">
                  <c:v>1.404782699E9</c:v>
                </c:pt>
                <c:pt idx="6800">
                  <c:v>1.405402834E9</c:v>
                </c:pt>
                <c:pt idx="6801">
                  <c:v>1.405615304E9</c:v>
                </c:pt>
                <c:pt idx="6802">
                  <c:v>1.40139824E9</c:v>
                </c:pt>
                <c:pt idx="6803">
                  <c:v>1.400394613E9</c:v>
                </c:pt>
                <c:pt idx="6804">
                  <c:v>1.402529641E9</c:v>
                </c:pt>
                <c:pt idx="6805">
                  <c:v>1.400196764E9</c:v>
                </c:pt>
                <c:pt idx="6806">
                  <c:v>1.402610229E9</c:v>
                </c:pt>
                <c:pt idx="6807">
                  <c:v>1.402238714E9</c:v>
                </c:pt>
                <c:pt idx="6808">
                  <c:v>1.405442252E9</c:v>
                </c:pt>
                <c:pt idx="6809">
                  <c:v>1.402363534E9</c:v>
                </c:pt>
                <c:pt idx="6810">
                  <c:v>1.402356855E9</c:v>
                </c:pt>
                <c:pt idx="6811">
                  <c:v>1.401392464E9</c:v>
                </c:pt>
                <c:pt idx="6812">
                  <c:v>1.403718682E9</c:v>
                </c:pt>
                <c:pt idx="6813">
                  <c:v>1.401208623E9</c:v>
                </c:pt>
                <c:pt idx="6814">
                  <c:v>1.40166793E9</c:v>
                </c:pt>
                <c:pt idx="6815">
                  <c:v>1.399547086E9</c:v>
                </c:pt>
                <c:pt idx="6816">
                  <c:v>1.402467764E9</c:v>
                </c:pt>
                <c:pt idx="6817">
                  <c:v>1.403971462E9</c:v>
                </c:pt>
                <c:pt idx="6818">
                  <c:v>1.403772451E9</c:v>
                </c:pt>
                <c:pt idx="6819">
                  <c:v>1.402074745E9</c:v>
                </c:pt>
                <c:pt idx="6820">
                  <c:v>1.40344877E9</c:v>
                </c:pt>
                <c:pt idx="6821">
                  <c:v>1.403469457E9</c:v>
                </c:pt>
                <c:pt idx="6822">
                  <c:v>1.397844239E9</c:v>
                </c:pt>
                <c:pt idx="6823">
                  <c:v>1.399942474E9</c:v>
                </c:pt>
                <c:pt idx="6824">
                  <c:v>1.402080619E9</c:v>
                </c:pt>
                <c:pt idx="6825">
                  <c:v>1.401075305E9</c:v>
                </c:pt>
                <c:pt idx="6826">
                  <c:v>1.402530708E9</c:v>
                </c:pt>
                <c:pt idx="6827">
                  <c:v>1.403415604E9</c:v>
                </c:pt>
                <c:pt idx="6828">
                  <c:v>1.400247326E9</c:v>
                </c:pt>
                <c:pt idx="6829">
                  <c:v>1.399348839E9</c:v>
                </c:pt>
                <c:pt idx="6830">
                  <c:v>1.40203047E9</c:v>
                </c:pt>
                <c:pt idx="6831">
                  <c:v>1.403393307E9</c:v>
                </c:pt>
                <c:pt idx="6832">
                  <c:v>1.401070692E9</c:v>
                </c:pt>
                <c:pt idx="6833">
                  <c:v>1.400738743E9</c:v>
                </c:pt>
                <c:pt idx="6834">
                  <c:v>1.405104332E9</c:v>
                </c:pt>
                <c:pt idx="6835">
                  <c:v>1.403292359E9</c:v>
                </c:pt>
                <c:pt idx="6836">
                  <c:v>1.403505369E9</c:v>
                </c:pt>
                <c:pt idx="6837">
                  <c:v>1.401278667E9</c:v>
                </c:pt>
                <c:pt idx="6838">
                  <c:v>1.400642511E9</c:v>
                </c:pt>
                <c:pt idx="6839">
                  <c:v>1.405021136E9</c:v>
                </c:pt>
                <c:pt idx="6840">
                  <c:v>1.400036474E9</c:v>
                </c:pt>
                <c:pt idx="6841">
                  <c:v>1.401704511E9</c:v>
                </c:pt>
                <c:pt idx="6842">
                  <c:v>1.40053341E9</c:v>
                </c:pt>
                <c:pt idx="6843">
                  <c:v>1.40640178E9</c:v>
                </c:pt>
                <c:pt idx="6844">
                  <c:v>1.400824297E9</c:v>
                </c:pt>
                <c:pt idx="6845">
                  <c:v>1.397533877E9</c:v>
                </c:pt>
                <c:pt idx="6846">
                  <c:v>1.403564564E9</c:v>
                </c:pt>
                <c:pt idx="6847">
                  <c:v>1.402706359E9</c:v>
                </c:pt>
                <c:pt idx="6848">
                  <c:v>1.406772938E9</c:v>
                </c:pt>
                <c:pt idx="6849">
                  <c:v>1.397884815E9</c:v>
                </c:pt>
                <c:pt idx="6850">
                  <c:v>1.398767127E9</c:v>
                </c:pt>
                <c:pt idx="6851">
                  <c:v>1.400601006E9</c:v>
                </c:pt>
                <c:pt idx="6852">
                  <c:v>1.40226496E9</c:v>
                </c:pt>
                <c:pt idx="6853">
                  <c:v>1.40281734E9</c:v>
                </c:pt>
                <c:pt idx="6854">
                  <c:v>1.401096768E9</c:v>
                </c:pt>
                <c:pt idx="6855">
                  <c:v>1.402670996E9</c:v>
                </c:pt>
                <c:pt idx="6856">
                  <c:v>1.403307718E9</c:v>
                </c:pt>
                <c:pt idx="6857">
                  <c:v>1.407164847E9</c:v>
                </c:pt>
                <c:pt idx="6858">
                  <c:v>1.403371286E9</c:v>
                </c:pt>
                <c:pt idx="6859">
                  <c:v>1.404101213E9</c:v>
                </c:pt>
                <c:pt idx="6860">
                  <c:v>1.406286032E9</c:v>
                </c:pt>
                <c:pt idx="6861">
                  <c:v>1.400650683E9</c:v>
                </c:pt>
                <c:pt idx="6862">
                  <c:v>1.403159493E9</c:v>
                </c:pt>
                <c:pt idx="6863">
                  <c:v>1.4006232E9</c:v>
                </c:pt>
                <c:pt idx="6864">
                  <c:v>1.402054384E9</c:v>
                </c:pt>
                <c:pt idx="6865">
                  <c:v>1.403256777E9</c:v>
                </c:pt>
                <c:pt idx="6866">
                  <c:v>1.401353474E9</c:v>
                </c:pt>
                <c:pt idx="6867">
                  <c:v>1.405515613E9</c:v>
                </c:pt>
                <c:pt idx="6868">
                  <c:v>1.397886947E9</c:v>
                </c:pt>
                <c:pt idx="6869">
                  <c:v>1.401696677E9</c:v>
                </c:pt>
                <c:pt idx="6870">
                  <c:v>1.403312763E9</c:v>
                </c:pt>
                <c:pt idx="6871">
                  <c:v>1.404319885E9</c:v>
                </c:pt>
                <c:pt idx="6872">
                  <c:v>1.399576511E9</c:v>
                </c:pt>
                <c:pt idx="6873">
                  <c:v>1.406846332E9</c:v>
                </c:pt>
                <c:pt idx="6874">
                  <c:v>1.403554977E9</c:v>
                </c:pt>
                <c:pt idx="6875">
                  <c:v>1.404790912E9</c:v>
                </c:pt>
                <c:pt idx="6876">
                  <c:v>1.401860674E9</c:v>
                </c:pt>
                <c:pt idx="6877">
                  <c:v>1.402174394E9</c:v>
                </c:pt>
                <c:pt idx="6878">
                  <c:v>1.401684244E9</c:v>
                </c:pt>
                <c:pt idx="6879">
                  <c:v>1.404429387E9</c:v>
                </c:pt>
                <c:pt idx="6880">
                  <c:v>1.398936217E9</c:v>
                </c:pt>
                <c:pt idx="6881">
                  <c:v>1.399320547E9</c:v>
                </c:pt>
                <c:pt idx="6882">
                  <c:v>1.400786592E9</c:v>
                </c:pt>
                <c:pt idx="6883">
                  <c:v>1.402864716E9</c:v>
                </c:pt>
                <c:pt idx="6884">
                  <c:v>1.401953439E9</c:v>
                </c:pt>
                <c:pt idx="6885">
                  <c:v>1.401804923E9</c:v>
                </c:pt>
                <c:pt idx="6886">
                  <c:v>1.401297347E9</c:v>
                </c:pt>
                <c:pt idx="6887">
                  <c:v>1.40205575E9</c:v>
                </c:pt>
                <c:pt idx="6888">
                  <c:v>1.403348783E9</c:v>
                </c:pt>
                <c:pt idx="6889">
                  <c:v>1.403911244E9</c:v>
                </c:pt>
                <c:pt idx="6890">
                  <c:v>1.402130949E9</c:v>
                </c:pt>
                <c:pt idx="6891">
                  <c:v>1.403824388E9</c:v>
                </c:pt>
                <c:pt idx="6892">
                  <c:v>1.402965893E9</c:v>
                </c:pt>
                <c:pt idx="6893">
                  <c:v>1.405336653E9</c:v>
                </c:pt>
                <c:pt idx="6894">
                  <c:v>1.403575266E9</c:v>
                </c:pt>
                <c:pt idx="6895">
                  <c:v>1.398974836E9</c:v>
                </c:pt>
                <c:pt idx="6896">
                  <c:v>1.403893393E9</c:v>
                </c:pt>
                <c:pt idx="6897">
                  <c:v>1.401627949E9</c:v>
                </c:pt>
                <c:pt idx="6898">
                  <c:v>1.405260542E9</c:v>
                </c:pt>
                <c:pt idx="6899">
                  <c:v>1.402766113E9</c:v>
                </c:pt>
                <c:pt idx="6900">
                  <c:v>1.400025621E9</c:v>
                </c:pt>
                <c:pt idx="6901">
                  <c:v>1.405677405E9</c:v>
                </c:pt>
                <c:pt idx="6902">
                  <c:v>1.401328626E9</c:v>
                </c:pt>
                <c:pt idx="6903">
                  <c:v>1.401513765E9</c:v>
                </c:pt>
                <c:pt idx="6904">
                  <c:v>1.403692826E9</c:v>
                </c:pt>
                <c:pt idx="6905">
                  <c:v>1.405453677E9</c:v>
                </c:pt>
                <c:pt idx="6906">
                  <c:v>1.401172028E9</c:v>
                </c:pt>
                <c:pt idx="6907">
                  <c:v>1.39921555E9</c:v>
                </c:pt>
                <c:pt idx="6908">
                  <c:v>1.404615755E9</c:v>
                </c:pt>
                <c:pt idx="6909">
                  <c:v>1.402665279E9</c:v>
                </c:pt>
                <c:pt idx="6910">
                  <c:v>1.402188035E9</c:v>
                </c:pt>
                <c:pt idx="6911">
                  <c:v>1.400965482E9</c:v>
                </c:pt>
                <c:pt idx="6912">
                  <c:v>1.401825011E9</c:v>
                </c:pt>
                <c:pt idx="6913">
                  <c:v>1.403307649E9</c:v>
                </c:pt>
                <c:pt idx="6914">
                  <c:v>1.403803525E9</c:v>
                </c:pt>
                <c:pt idx="6915">
                  <c:v>1.401573811E9</c:v>
                </c:pt>
                <c:pt idx="6916">
                  <c:v>1.402887977E9</c:v>
                </c:pt>
                <c:pt idx="6917">
                  <c:v>1.406535715E9</c:v>
                </c:pt>
                <c:pt idx="6918">
                  <c:v>1.399473007E9</c:v>
                </c:pt>
                <c:pt idx="6919">
                  <c:v>1.405677433E9</c:v>
                </c:pt>
                <c:pt idx="6920">
                  <c:v>1.406136024E9</c:v>
                </c:pt>
                <c:pt idx="6921">
                  <c:v>1.402218775E9</c:v>
                </c:pt>
                <c:pt idx="6922">
                  <c:v>1.402883112E9</c:v>
                </c:pt>
                <c:pt idx="6923">
                  <c:v>1.400570794E9</c:v>
                </c:pt>
                <c:pt idx="6924">
                  <c:v>1.404445225E9</c:v>
                </c:pt>
                <c:pt idx="6925">
                  <c:v>1.400995877E9</c:v>
                </c:pt>
                <c:pt idx="6926">
                  <c:v>1.404245781E9</c:v>
                </c:pt>
                <c:pt idx="6927">
                  <c:v>1.40224815E9</c:v>
                </c:pt>
                <c:pt idx="6928">
                  <c:v>1.404701266E9</c:v>
                </c:pt>
                <c:pt idx="6929">
                  <c:v>1.403788592E9</c:v>
                </c:pt>
                <c:pt idx="6930">
                  <c:v>1.401020827E9</c:v>
                </c:pt>
                <c:pt idx="6931">
                  <c:v>1.403826891E9</c:v>
                </c:pt>
                <c:pt idx="6932">
                  <c:v>1.400962725E9</c:v>
                </c:pt>
                <c:pt idx="6933">
                  <c:v>1.400899068E9</c:v>
                </c:pt>
                <c:pt idx="6934">
                  <c:v>1.40088121E9</c:v>
                </c:pt>
                <c:pt idx="6935">
                  <c:v>1.405875841E9</c:v>
                </c:pt>
                <c:pt idx="6936">
                  <c:v>1.401699742E9</c:v>
                </c:pt>
                <c:pt idx="6937">
                  <c:v>1.404053077E9</c:v>
                </c:pt>
                <c:pt idx="6938">
                  <c:v>1.40373984E9</c:v>
                </c:pt>
                <c:pt idx="6939">
                  <c:v>1.402975686E9</c:v>
                </c:pt>
                <c:pt idx="6940">
                  <c:v>1.403796969E9</c:v>
                </c:pt>
                <c:pt idx="6941">
                  <c:v>1.39905573E9</c:v>
                </c:pt>
                <c:pt idx="6942">
                  <c:v>1.403097693E9</c:v>
                </c:pt>
                <c:pt idx="6943">
                  <c:v>1.400132646E9</c:v>
                </c:pt>
                <c:pt idx="6944">
                  <c:v>1.398320065E9</c:v>
                </c:pt>
                <c:pt idx="6945">
                  <c:v>1.402582326E9</c:v>
                </c:pt>
                <c:pt idx="6946">
                  <c:v>1.402801951E9</c:v>
                </c:pt>
                <c:pt idx="6947">
                  <c:v>1.404853154E9</c:v>
                </c:pt>
                <c:pt idx="6948">
                  <c:v>1.398331767E9</c:v>
                </c:pt>
                <c:pt idx="6949">
                  <c:v>1.405566369E9</c:v>
                </c:pt>
                <c:pt idx="6950">
                  <c:v>1.405267788E9</c:v>
                </c:pt>
                <c:pt idx="6951">
                  <c:v>1.40500451E9</c:v>
                </c:pt>
                <c:pt idx="6952">
                  <c:v>1.404254443E9</c:v>
                </c:pt>
                <c:pt idx="6953">
                  <c:v>1.402965819E9</c:v>
                </c:pt>
                <c:pt idx="6954">
                  <c:v>1.405317053E9</c:v>
                </c:pt>
                <c:pt idx="6955">
                  <c:v>1.403447507E9</c:v>
                </c:pt>
                <c:pt idx="6956">
                  <c:v>1.404343854E9</c:v>
                </c:pt>
                <c:pt idx="6957">
                  <c:v>1.404743951E9</c:v>
                </c:pt>
                <c:pt idx="6958">
                  <c:v>1.403128108E9</c:v>
                </c:pt>
                <c:pt idx="6959">
                  <c:v>1.400527546E9</c:v>
                </c:pt>
                <c:pt idx="6960">
                  <c:v>1.404191464E9</c:v>
                </c:pt>
                <c:pt idx="6961">
                  <c:v>1.401551739E9</c:v>
                </c:pt>
                <c:pt idx="6962">
                  <c:v>1.402931533E9</c:v>
                </c:pt>
                <c:pt idx="6963">
                  <c:v>1.402588802E9</c:v>
                </c:pt>
                <c:pt idx="6964">
                  <c:v>1.407248435E9</c:v>
                </c:pt>
                <c:pt idx="6965">
                  <c:v>1.405172279E9</c:v>
                </c:pt>
                <c:pt idx="6966">
                  <c:v>1.402722095E9</c:v>
                </c:pt>
                <c:pt idx="6967">
                  <c:v>1.403907687E9</c:v>
                </c:pt>
                <c:pt idx="6968">
                  <c:v>1.400909063E9</c:v>
                </c:pt>
                <c:pt idx="6969">
                  <c:v>1.402427366E9</c:v>
                </c:pt>
                <c:pt idx="6970">
                  <c:v>1.405956018E9</c:v>
                </c:pt>
                <c:pt idx="6971">
                  <c:v>1.404386483E9</c:v>
                </c:pt>
                <c:pt idx="6972">
                  <c:v>1.404936217E9</c:v>
                </c:pt>
                <c:pt idx="6973">
                  <c:v>1.401562007E9</c:v>
                </c:pt>
                <c:pt idx="6974">
                  <c:v>1.405283064E9</c:v>
                </c:pt>
                <c:pt idx="6975">
                  <c:v>1.403246966E9</c:v>
                </c:pt>
                <c:pt idx="6976">
                  <c:v>1.401832432E9</c:v>
                </c:pt>
                <c:pt idx="6977">
                  <c:v>1.402172181E9</c:v>
                </c:pt>
                <c:pt idx="6978">
                  <c:v>1.404958576E9</c:v>
                </c:pt>
                <c:pt idx="6979">
                  <c:v>1.404660422E9</c:v>
                </c:pt>
                <c:pt idx="6980">
                  <c:v>1.403748689E9</c:v>
                </c:pt>
                <c:pt idx="6981">
                  <c:v>1.401868072E9</c:v>
                </c:pt>
                <c:pt idx="6982">
                  <c:v>1.401858844E9</c:v>
                </c:pt>
                <c:pt idx="6983">
                  <c:v>1.401663801E9</c:v>
                </c:pt>
                <c:pt idx="6984">
                  <c:v>1.403068219E9</c:v>
                </c:pt>
                <c:pt idx="6985">
                  <c:v>1.402241265E9</c:v>
                </c:pt>
                <c:pt idx="6986">
                  <c:v>1.404728074E9</c:v>
                </c:pt>
                <c:pt idx="6987">
                  <c:v>1.404280637E9</c:v>
                </c:pt>
                <c:pt idx="6988">
                  <c:v>1.405162466E9</c:v>
                </c:pt>
                <c:pt idx="6989">
                  <c:v>1.402653765E9</c:v>
                </c:pt>
                <c:pt idx="6990">
                  <c:v>1.404422018E9</c:v>
                </c:pt>
                <c:pt idx="6991">
                  <c:v>1.400551487E9</c:v>
                </c:pt>
                <c:pt idx="6992">
                  <c:v>1.401222995E9</c:v>
                </c:pt>
                <c:pt idx="6993">
                  <c:v>1.402219072E9</c:v>
                </c:pt>
                <c:pt idx="6994">
                  <c:v>1.400025011E9</c:v>
                </c:pt>
                <c:pt idx="6995">
                  <c:v>1.405879524E9</c:v>
                </c:pt>
                <c:pt idx="6996">
                  <c:v>1.402667237E9</c:v>
                </c:pt>
                <c:pt idx="6997">
                  <c:v>1.401556501E9</c:v>
                </c:pt>
                <c:pt idx="6998">
                  <c:v>1.400893104E9</c:v>
                </c:pt>
                <c:pt idx="6999">
                  <c:v>1.404143054E9</c:v>
                </c:pt>
                <c:pt idx="7000">
                  <c:v>1.404014103E9</c:v>
                </c:pt>
                <c:pt idx="7001">
                  <c:v>1.405060148E9</c:v>
                </c:pt>
                <c:pt idx="7002">
                  <c:v>1.405631618E9</c:v>
                </c:pt>
                <c:pt idx="7003">
                  <c:v>1.400428311E9</c:v>
                </c:pt>
                <c:pt idx="7004">
                  <c:v>1.403469212E9</c:v>
                </c:pt>
                <c:pt idx="7005">
                  <c:v>1.404478051E9</c:v>
                </c:pt>
                <c:pt idx="7006">
                  <c:v>1.401627027E9</c:v>
                </c:pt>
                <c:pt idx="7007">
                  <c:v>1.40431848E9</c:v>
                </c:pt>
                <c:pt idx="7008">
                  <c:v>1.404292102E9</c:v>
                </c:pt>
                <c:pt idx="7009">
                  <c:v>1.400432574E9</c:v>
                </c:pt>
                <c:pt idx="7010">
                  <c:v>1.40595994E9</c:v>
                </c:pt>
                <c:pt idx="7011">
                  <c:v>1.403028353E9</c:v>
                </c:pt>
                <c:pt idx="7012">
                  <c:v>1.400890481E9</c:v>
                </c:pt>
                <c:pt idx="7013">
                  <c:v>1.40481771E9</c:v>
                </c:pt>
                <c:pt idx="7014">
                  <c:v>1.400096026E9</c:v>
                </c:pt>
                <c:pt idx="7015">
                  <c:v>1.402106179E9</c:v>
                </c:pt>
                <c:pt idx="7016">
                  <c:v>1.40298908E9</c:v>
                </c:pt>
                <c:pt idx="7017">
                  <c:v>1.401146596E9</c:v>
                </c:pt>
                <c:pt idx="7018">
                  <c:v>1.406626079E9</c:v>
                </c:pt>
                <c:pt idx="7019">
                  <c:v>1.399873054E9</c:v>
                </c:pt>
                <c:pt idx="7020">
                  <c:v>1.403594779E9</c:v>
                </c:pt>
                <c:pt idx="7021">
                  <c:v>1.405642571E9</c:v>
                </c:pt>
                <c:pt idx="7022">
                  <c:v>1.400513291E9</c:v>
                </c:pt>
                <c:pt idx="7023">
                  <c:v>1.404628281E9</c:v>
                </c:pt>
                <c:pt idx="7024">
                  <c:v>1.403782589E9</c:v>
                </c:pt>
                <c:pt idx="7025">
                  <c:v>1.401168844E9</c:v>
                </c:pt>
                <c:pt idx="7026">
                  <c:v>1.40229316E9</c:v>
                </c:pt>
                <c:pt idx="7027">
                  <c:v>1.402483553E9</c:v>
                </c:pt>
                <c:pt idx="7028">
                  <c:v>1.401130628E9</c:v>
                </c:pt>
                <c:pt idx="7029">
                  <c:v>1.401626898E9</c:v>
                </c:pt>
                <c:pt idx="7030">
                  <c:v>1.399868753E9</c:v>
                </c:pt>
                <c:pt idx="7031">
                  <c:v>1.406422867E9</c:v>
                </c:pt>
                <c:pt idx="7032">
                  <c:v>1.404284529E9</c:v>
                </c:pt>
                <c:pt idx="7033">
                  <c:v>1.404414361E9</c:v>
                </c:pt>
                <c:pt idx="7034">
                  <c:v>1.405796059E9</c:v>
                </c:pt>
                <c:pt idx="7035">
                  <c:v>1.402803951E9</c:v>
                </c:pt>
                <c:pt idx="7036">
                  <c:v>1.402846969E9</c:v>
                </c:pt>
                <c:pt idx="7037">
                  <c:v>1.40230287E9</c:v>
                </c:pt>
                <c:pt idx="7038">
                  <c:v>1.40460873E9</c:v>
                </c:pt>
                <c:pt idx="7039">
                  <c:v>1.402422736E9</c:v>
                </c:pt>
                <c:pt idx="7040">
                  <c:v>1.402090329E9</c:v>
                </c:pt>
                <c:pt idx="7041">
                  <c:v>1.403958601E9</c:v>
                </c:pt>
                <c:pt idx="7042">
                  <c:v>1.404839974E9</c:v>
                </c:pt>
                <c:pt idx="7043">
                  <c:v>1.405619076E9</c:v>
                </c:pt>
                <c:pt idx="7044">
                  <c:v>1.402064246E9</c:v>
                </c:pt>
                <c:pt idx="7045">
                  <c:v>1.404739979E9</c:v>
                </c:pt>
                <c:pt idx="7046">
                  <c:v>1.40323613E9</c:v>
                </c:pt>
                <c:pt idx="7047">
                  <c:v>1.40627254E9</c:v>
                </c:pt>
                <c:pt idx="7048">
                  <c:v>1.405175075E9</c:v>
                </c:pt>
                <c:pt idx="7049">
                  <c:v>1.403670501E9</c:v>
                </c:pt>
                <c:pt idx="7050">
                  <c:v>1.404146239E9</c:v>
                </c:pt>
                <c:pt idx="7051">
                  <c:v>1.400608152E9</c:v>
                </c:pt>
                <c:pt idx="7052">
                  <c:v>1.402919855E9</c:v>
                </c:pt>
                <c:pt idx="7053">
                  <c:v>1.404214505E9</c:v>
                </c:pt>
                <c:pt idx="7054">
                  <c:v>1.401990701E9</c:v>
                </c:pt>
                <c:pt idx="7055">
                  <c:v>1.400467089E9</c:v>
                </c:pt>
                <c:pt idx="7056">
                  <c:v>1.402998344E9</c:v>
                </c:pt>
                <c:pt idx="7057">
                  <c:v>1.401701648E9</c:v>
                </c:pt>
                <c:pt idx="7058">
                  <c:v>1.403633899E9</c:v>
                </c:pt>
                <c:pt idx="7059">
                  <c:v>1.404554689E9</c:v>
                </c:pt>
                <c:pt idx="7060">
                  <c:v>1.402429149E9</c:v>
                </c:pt>
                <c:pt idx="7061">
                  <c:v>1.403066938E9</c:v>
                </c:pt>
                <c:pt idx="7062">
                  <c:v>1.401667798E9</c:v>
                </c:pt>
                <c:pt idx="7063">
                  <c:v>1.399798639E9</c:v>
                </c:pt>
                <c:pt idx="7064">
                  <c:v>1.404913862E9</c:v>
                </c:pt>
                <c:pt idx="7065">
                  <c:v>1.401715157E9</c:v>
                </c:pt>
                <c:pt idx="7066">
                  <c:v>1.40318485E9</c:v>
                </c:pt>
                <c:pt idx="7067">
                  <c:v>1.403998582E9</c:v>
                </c:pt>
                <c:pt idx="7068">
                  <c:v>1.402556486E9</c:v>
                </c:pt>
                <c:pt idx="7069">
                  <c:v>1.403880475E9</c:v>
                </c:pt>
                <c:pt idx="7070">
                  <c:v>1.403287374E9</c:v>
                </c:pt>
                <c:pt idx="7071">
                  <c:v>1.401528083E9</c:v>
                </c:pt>
                <c:pt idx="7072">
                  <c:v>1.399914973E9</c:v>
                </c:pt>
                <c:pt idx="7073">
                  <c:v>1.400882799E9</c:v>
                </c:pt>
                <c:pt idx="7074">
                  <c:v>1.405437041E9</c:v>
                </c:pt>
                <c:pt idx="7075">
                  <c:v>1.402912406E9</c:v>
                </c:pt>
                <c:pt idx="7076">
                  <c:v>1.40711563E9</c:v>
                </c:pt>
                <c:pt idx="7077">
                  <c:v>1.402136183E9</c:v>
                </c:pt>
                <c:pt idx="7078">
                  <c:v>1.404289169E9</c:v>
                </c:pt>
                <c:pt idx="7079">
                  <c:v>1.408294918E9</c:v>
                </c:pt>
                <c:pt idx="7080">
                  <c:v>1.40483268E9</c:v>
                </c:pt>
                <c:pt idx="7081">
                  <c:v>1.402085504E9</c:v>
                </c:pt>
                <c:pt idx="7082">
                  <c:v>1.405854071E9</c:v>
                </c:pt>
                <c:pt idx="7083">
                  <c:v>1.399521563E9</c:v>
                </c:pt>
                <c:pt idx="7084">
                  <c:v>1.405035465E9</c:v>
                </c:pt>
                <c:pt idx="7085">
                  <c:v>1.403674686E9</c:v>
                </c:pt>
                <c:pt idx="7086">
                  <c:v>1.401794074E9</c:v>
                </c:pt>
                <c:pt idx="7087">
                  <c:v>1.403092454E9</c:v>
                </c:pt>
                <c:pt idx="7088">
                  <c:v>1.40353203E9</c:v>
                </c:pt>
                <c:pt idx="7089">
                  <c:v>1.401447532E9</c:v>
                </c:pt>
                <c:pt idx="7090">
                  <c:v>1.403618432E9</c:v>
                </c:pt>
                <c:pt idx="7091">
                  <c:v>1.404357947E9</c:v>
                </c:pt>
                <c:pt idx="7092">
                  <c:v>1.402415643E9</c:v>
                </c:pt>
                <c:pt idx="7093">
                  <c:v>1.399762326E9</c:v>
                </c:pt>
                <c:pt idx="7094">
                  <c:v>1.398225621E9</c:v>
                </c:pt>
                <c:pt idx="7095">
                  <c:v>1.404120084E9</c:v>
                </c:pt>
                <c:pt idx="7096">
                  <c:v>1.402228547E9</c:v>
                </c:pt>
                <c:pt idx="7097">
                  <c:v>1.405385386E9</c:v>
                </c:pt>
                <c:pt idx="7098">
                  <c:v>1.402438882E9</c:v>
                </c:pt>
                <c:pt idx="7099">
                  <c:v>1.402704283E9</c:v>
                </c:pt>
                <c:pt idx="7100">
                  <c:v>1.400762204E9</c:v>
                </c:pt>
                <c:pt idx="7101">
                  <c:v>1.403217118E9</c:v>
                </c:pt>
                <c:pt idx="7102">
                  <c:v>1.403845592E9</c:v>
                </c:pt>
                <c:pt idx="7103">
                  <c:v>1.401253085E9</c:v>
                </c:pt>
                <c:pt idx="7104">
                  <c:v>1.402557043E9</c:v>
                </c:pt>
                <c:pt idx="7105">
                  <c:v>1.404291311E9</c:v>
                </c:pt>
                <c:pt idx="7106">
                  <c:v>1.405313556E9</c:v>
                </c:pt>
                <c:pt idx="7107">
                  <c:v>1.402682939E9</c:v>
                </c:pt>
                <c:pt idx="7108">
                  <c:v>1.404432908E9</c:v>
                </c:pt>
                <c:pt idx="7109">
                  <c:v>1.402359472E9</c:v>
                </c:pt>
                <c:pt idx="7110">
                  <c:v>1.40118046E9</c:v>
                </c:pt>
                <c:pt idx="7111">
                  <c:v>1.403741622E9</c:v>
                </c:pt>
                <c:pt idx="7112">
                  <c:v>1.405642653E9</c:v>
                </c:pt>
                <c:pt idx="7113">
                  <c:v>1.402638629E9</c:v>
                </c:pt>
                <c:pt idx="7114">
                  <c:v>1.404416207E9</c:v>
                </c:pt>
                <c:pt idx="7115">
                  <c:v>1.403674108E9</c:v>
                </c:pt>
                <c:pt idx="7116">
                  <c:v>1.400893787E9</c:v>
                </c:pt>
                <c:pt idx="7117">
                  <c:v>1.405907704E9</c:v>
                </c:pt>
                <c:pt idx="7118">
                  <c:v>1.403898244E9</c:v>
                </c:pt>
                <c:pt idx="7119">
                  <c:v>1.409775487E9</c:v>
                </c:pt>
                <c:pt idx="7120">
                  <c:v>1.406046073E9</c:v>
                </c:pt>
                <c:pt idx="7121">
                  <c:v>1.402495218E9</c:v>
                </c:pt>
                <c:pt idx="7122">
                  <c:v>1.404986437E9</c:v>
                </c:pt>
                <c:pt idx="7123">
                  <c:v>1.404100903E9</c:v>
                </c:pt>
                <c:pt idx="7124">
                  <c:v>1.405766835E9</c:v>
                </c:pt>
                <c:pt idx="7125">
                  <c:v>1.401231365E9</c:v>
                </c:pt>
                <c:pt idx="7126">
                  <c:v>1.404931221E9</c:v>
                </c:pt>
                <c:pt idx="7127">
                  <c:v>1.401732286E9</c:v>
                </c:pt>
                <c:pt idx="7128">
                  <c:v>1.404525638E9</c:v>
                </c:pt>
                <c:pt idx="7129">
                  <c:v>1.401678854E9</c:v>
                </c:pt>
                <c:pt idx="7130">
                  <c:v>1.404436005E9</c:v>
                </c:pt>
                <c:pt idx="7131">
                  <c:v>1.401112563E9</c:v>
                </c:pt>
                <c:pt idx="7132">
                  <c:v>1.404508018E9</c:v>
                </c:pt>
                <c:pt idx="7133">
                  <c:v>1.403409273E9</c:v>
                </c:pt>
                <c:pt idx="7134">
                  <c:v>1.401319288E9</c:v>
                </c:pt>
                <c:pt idx="7135">
                  <c:v>1.401302832E9</c:v>
                </c:pt>
                <c:pt idx="7136">
                  <c:v>1.404742172E9</c:v>
                </c:pt>
                <c:pt idx="7137">
                  <c:v>1.39973012E9</c:v>
                </c:pt>
                <c:pt idx="7138">
                  <c:v>1.404284316E9</c:v>
                </c:pt>
                <c:pt idx="7139">
                  <c:v>1.402576954E9</c:v>
                </c:pt>
                <c:pt idx="7140">
                  <c:v>1.403148677E9</c:v>
                </c:pt>
                <c:pt idx="7141">
                  <c:v>1.404167514E9</c:v>
                </c:pt>
                <c:pt idx="7142">
                  <c:v>1.404490399E9</c:v>
                </c:pt>
                <c:pt idx="7143">
                  <c:v>1.406117505E9</c:v>
                </c:pt>
                <c:pt idx="7144">
                  <c:v>1.401387659E9</c:v>
                </c:pt>
                <c:pt idx="7145">
                  <c:v>1.403697415E9</c:v>
                </c:pt>
                <c:pt idx="7146">
                  <c:v>1.405828213E9</c:v>
                </c:pt>
                <c:pt idx="7147">
                  <c:v>1.401114934E9</c:v>
                </c:pt>
                <c:pt idx="7148">
                  <c:v>1.40548183E9</c:v>
                </c:pt>
                <c:pt idx="7149">
                  <c:v>1.404900399E9</c:v>
                </c:pt>
                <c:pt idx="7150">
                  <c:v>1.404619873E9</c:v>
                </c:pt>
                <c:pt idx="7151">
                  <c:v>1.405448514E9</c:v>
                </c:pt>
                <c:pt idx="7152">
                  <c:v>1.403516332E9</c:v>
                </c:pt>
                <c:pt idx="7153">
                  <c:v>1.401247913E9</c:v>
                </c:pt>
                <c:pt idx="7154">
                  <c:v>1.405083994E9</c:v>
                </c:pt>
                <c:pt idx="7155">
                  <c:v>1.400000382E9</c:v>
                </c:pt>
                <c:pt idx="7156">
                  <c:v>1.403174643E9</c:v>
                </c:pt>
                <c:pt idx="7157">
                  <c:v>1.403029239E9</c:v>
                </c:pt>
                <c:pt idx="7158">
                  <c:v>1.403605863E9</c:v>
                </c:pt>
                <c:pt idx="7159">
                  <c:v>1.403579157E9</c:v>
                </c:pt>
                <c:pt idx="7160">
                  <c:v>1.403380135E9</c:v>
                </c:pt>
                <c:pt idx="7161">
                  <c:v>1.401139116E9</c:v>
                </c:pt>
                <c:pt idx="7162">
                  <c:v>1.404065577E9</c:v>
                </c:pt>
                <c:pt idx="7163">
                  <c:v>1.403293551E9</c:v>
                </c:pt>
                <c:pt idx="7164">
                  <c:v>1.406559982E9</c:v>
                </c:pt>
                <c:pt idx="7165">
                  <c:v>1.407204619E9</c:v>
                </c:pt>
                <c:pt idx="7166">
                  <c:v>1.404832544E9</c:v>
                </c:pt>
                <c:pt idx="7167">
                  <c:v>1.400697787E9</c:v>
                </c:pt>
                <c:pt idx="7168">
                  <c:v>1.401130699E9</c:v>
                </c:pt>
                <c:pt idx="7169">
                  <c:v>1.404057984E9</c:v>
                </c:pt>
                <c:pt idx="7170">
                  <c:v>1.402705898E9</c:v>
                </c:pt>
                <c:pt idx="7171">
                  <c:v>1.40473196E9</c:v>
                </c:pt>
                <c:pt idx="7172">
                  <c:v>1.403715777E9</c:v>
                </c:pt>
                <c:pt idx="7173">
                  <c:v>1.401904308E9</c:v>
                </c:pt>
                <c:pt idx="7174">
                  <c:v>1.40781133E9</c:v>
                </c:pt>
                <c:pt idx="7175">
                  <c:v>1.403515167E9</c:v>
                </c:pt>
                <c:pt idx="7176">
                  <c:v>1.402467514E9</c:v>
                </c:pt>
                <c:pt idx="7177">
                  <c:v>1.403650586E9</c:v>
                </c:pt>
                <c:pt idx="7178">
                  <c:v>1.406915132E9</c:v>
                </c:pt>
                <c:pt idx="7179">
                  <c:v>1.402507183E9</c:v>
                </c:pt>
                <c:pt idx="7180">
                  <c:v>1.404175811E9</c:v>
                </c:pt>
                <c:pt idx="7181">
                  <c:v>1.405460888E9</c:v>
                </c:pt>
                <c:pt idx="7182">
                  <c:v>1.398304642E9</c:v>
                </c:pt>
                <c:pt idx="7183">
                  <c:v>1.399140644E9</c:v>
                </c:pt>
                <c:pt idx="7184">
                  <c:v>1.4034184E9</c:v>
                </c:pt>
                <c:pt idx="7185">
                  <c:v>1.405865244E9</c:v>
                </c:pt>
                <c:pt idx="7186">
                  <c:v>1.404266223E9</c:v>
                </c:pt>
                <c:pt idx="7187">
                  <c:v>1.406822934E9</c:v>
                </c:pt>
                <c:pt idx="7188">
                  <c:v>0.0</c:v>
                </c:pt>
                <c:pt idx="7189">
                  <c:v>0.0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138160032"/>
        <c:axId val="2138147088"/>
      </c:scatterChart>
      <c:valAx>
        <c:axId val="2138160032"/>
        <c:scaling>
          <c:orientation val="minMax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Seconds</a:t>
                </a:r>
                <a:r>
                  <a:rPr lang="en-US" baseline="0"/>
                  <a:t> Past 2015-07-14T00:00:00 SCET</a:t>
                </a:r>
                <a:endParaRPr lang="en-US"/>
              </a:p>
            </c:rich>
          </c:tx>
          <c:layout/>
          <c:overlay val="0"/>
        </c:title>
        <c:numFmt formatCode="0" sourceLinked="0"/>
        <c:majorTickMark val="none"/>
        <c:minorTickMark val="none"/>
        <c:tickLblPos val="nextTo"/>
        <c:crossAx val="2138147088"/>
        <c:crosses val="autoZero"/>
        <c:crossBetween val="midCat"/>
      </c:valAx>
      <c:valAx>
        <c:axId val="2138147088"/>
        <c:scaling>
          <c:orientation val="minMax"/>
          <c:max val="1.8E10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Raw</a:t>
                </a:r>
                <a:r>
                  <a:rPr lang="en-US" baseline="0"/>
                  <a:t> Radiometry (ROF Units, 0.1 s resolution)</a:t>
                </a:r>
                <a:endParaRPr lang="en-US"/>
              </a:p>
            </c:rich>
          </c:tx>
          <c:layout/>
          <c:overlay val="0"/>
        </c:title>
        <c:numFmt formatCode="0.00E+00" sourceLinked="0"/>
        <c:majorTickMark val="none"/>
        <c:minorTickMark val="none"/>
        <c:tickLblPos val="nextTo"/>
        <c:crossAx val="213816003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NH</a:t>
            </a:r>
            <a:r>
              <a:rPr lang="en-US" baseline="0"/>
              <a:t> REX Calibrated Radiometer Output from 20150519_209434  SCI_0x7b1</a:t>
            </a:r>
            <a:endParaRPr lang="en-US"/>
          </a:p>
        </c:rich>
      </c:tx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31750">
              <a:noFill/>
            </a:ln>
          </c:spPr>
          <c:xVal>
            <c:numRef>
              <c:f>'read_rex_edu_L3.rad'!$E$371:$E$2360</c:f>
              <c:numCache>
                <c:formatCode>0.000000</c:formatCode>
                <c:ptCount val="1990"/>
                <c:pt idx="0">
                  <c:v>45843.817</c:v>
                </c:pt>
                <c:pt idx="1">
                  <c:v>45843.919399997</c:v>
                </c:pt>
                <c:pt idx="2">
                  <c:v>45844.021799995</c:v>
                </c:pt>
                <c:pt idx="3">
                  <c:v>45844.12420001499</c:v>
                </c:pt>
                <c:pt idx="4">
                  <c:v>45844.22659999</c:v>
                </c:pt>
                <c:pt idx="5">
                  <c:v>45844.329000024</c:v>
                </c:pt>
                <c:pt idx="6">
                  <c:v>45844.431400029</c:v>
                </c:pt>
                <c:pt idx="7">
                  <c:v>45844.533799974</c:v>
                </c:pt>
                <c:pt idx="8">
                  <c:v>45844.636199979</c:v>
                </c:pt>
                <c:pt idx="9">
                  <c:v>45844.738599984</c:v>
                </c:pt>
                <c:pt idx="10">
                  <c:v>45844.84100005</c:v>
                </c:pt>
                <c:pt idx="11">
                  <c:v>45844.94339999</c:v>
                </c:pt>
                <c:pt idx="12">
                  <c:v>45845.04580006</c:v>
                </c:pt>
                <c:pt idx="13">
                  <c:v>45845.1482</c:v>
                </c:pt>
                <c:pt idx="14">
                  <c:v>45845.25059995</c:v>
                </c:pt>
                <c:pt idx="15">
                  <c:v>45845.35300001</c:v>
                </c:pt>
                <c:pt idx="16">
                  <c:v>45845.45539996</c:v>
                </c:pt>
                <c:pt idx="17">
                  <c:v>45845.55780002</c:v>
                </c:pt>
                <c:pt idx="18">
                  <c:v>45845.66019997</c:v>
                </c:pt>
                <c:pt idx="19">
                  <c:v>45845.76260002999</c:v>
                </c:pt>
                <c:pt idx="20">
                  <c:v>45845.86500010001</c:v>
                </c:pt>
                <c:pt idx="21">
                  <c:v>45845.96739992</c:v>
                </c:pt>
                <c:pt idx="22">
                  <c:v>45846.06979999</c:v>
                </c:pt>
                <c:pt idx="23">
                  <c:v>45846.17220005</c:v>
                </c:pt>
                <c:pt idx="24">
                  <c:v>45846.27460012</c:v>
                </c:pt>
                <c:pt idx="25">
                  <c:v>45846.37699994</c:v>
                </c:pt>
                <c:pt idx="26">
                  <c:v>45846.47940000999</c:v>
                </c:pt>
                <c:pt idx="27">
                  <c:v>45846.58180007</c:v>
                </c:pt>
                <c:pt idx="28">
                  <c:v>45846.6841999</c:v>
                </c:pt>
                <c:pt idx="29">
                  <c:v>45846.78659996</c:v>
                </c:pt>
                <c:pt idx="30">
                  <c:v>45846.88900003</c:v>
                </c:pt>
                <c:pt idx="31">
                  <c:v>45846.99140009</c:v>
                </c:pt>
                <c:pt idx="32">
                  <c:v>45847.09379992</c:v>
                </c:pt>
                <c:pt idx="33">
                  <c:v>45847.19619998</c:v>
                </c:pt>
                <c:pt idx="34">
                  <c:v>45847.29860005</c:v>
                </c:pt>
                <c:pt idx="35">
                  <c:v>45847.40100011</c:v>
                </c:pt>
                <c:pt idx="36">
                  <c:v>45847.50339994</c:v>
                </c:pt>
                <c:pt idx="37">
                  <c:v>45847.6058</c:v>
                </c:pt>
                <c:pt idx="38">
                  <c:v>45847.70820007</c:v>
                </c:pt>
                <c:pt idx="39">
                  <c:v>45847.81059989</c:v>
                </c:pt>
                <c:pt idx="40">
                  <c:v>45847.91300019</c:v>
                </c:pt>
                <c:pt idx="41">
                  <c:v>45848.01540002001</c:v>
                </c:pt>
                <c:pt idx="42">
                  <c:v>45848.11779985001</c:v>
                </c:pt>
                <c:pt idx="43">
                  <c:v>45848.22020015</c:v>
                </c:pt>
                <c:pt idx="44">
                  <c:v>45848.32259998</c:v>
                </c:pt>
                <c:pt idx="45">
                  <c:v>45848.4249998</c:v>
                </c:pt>
                <c:pt idx="46">
                  <c:v>45848.52740009999</c:v>
                </c:pt>
                <c:pt idx="47">
                  <c:v>45848.62979992999</c:v>
                </c:pt>
                <c:pt idx="48">
                  <c:v>45848.73220023001</c:v>
                </c:pt>
                <c:pt idx="49">
                  <c:v>45848.83460006</c:v>
                </c:pt>
                <c:pt idx="50">
                  <c:v>45848.93699989</c:v>
                </c:pt>
                <c:pt idx="51">
                  <c:v>45849.03940019001</c:v>
                </c:pt>
                <c:pt idx="52">
                  <c:v>45849.14180000999</c:v>
                </c:pt>
                <c:pt idx="53">
                  <c:v>45849.24419984</c:v>
                </c:pt>
                <c:pt idx="54">
                  <c:v>45849.34660014</c:v>
                </c:pt>
                <c:pt idx="55">
                  <c:v>45849.44899997</c:v>
                </c:pt>
                <c:pt idx="56">
                  <c:v>45849.5513998</c:v>
                </c:pt>
                <c:pt idx="57">
                  <c:v>45849.6538001</c:v>
                </c:pt>
                <c:pt idx="58">
                  <c:v>45849.75619992</c:v>
                </c:pt>
                <c:pt idx="59">
                  <c:v>45849.85860023</c:v>
                </c:pt>
                <c:pt idx="60">
                  <c:v>45849.96100005</c:v>
                </c:pt>
                <c:pt idx="61">
                  <c:v>45850.06339988</c:v>
                </c:pt>
                <c:pt idx="62">
                  <c:v>45850.16580018</c:v>
                </c:pt>
                <c:pt idx="63">
                  <c:v>45850.26820001</c:v>
                </c:pt>
                <c:pt idx="64">
                  <c:v>45850.37059983</c:v>
                </c:pt>
                <c:pt idx="65">
                  <c:v>45850.47300014</c:v>
                </c:pt>
                <c:pt idx="66">
                  <c:v>45850.57539996001</c:v>
                </c:pt>
                <c:pt idx="67">
                  <c:v>45850.67779979001</c:v>
                </c:pt>
                <c:pt idx="68">
                  <c:v>45850.78020009</c:v>
                </c:pt>
                <c:pt idx="69">
                  <c:v>45850.88259992</c:v>
                </c:pt>
                <c:pt idx="70">
                  <c:v>45850.98500022</c:v>
                </c:pt>
                <c:pt idx="71">
                  <c:v>45851.08740005</c:v>
                </c:pt>
                <c:pt idx="72">
                  <c:v>45851.18979987</c:v>
                </c:pt>
                <c:pt idx="73">
                  <c:v>45851.29220018</c:v>
                </c:pt>
                <c:pt idx="74">
                  <c:v>45851.3946</c:v>
                </c:pt>
                <c:pt idx="75">
                  <c:v>45851.49699983</c:v>
                </c:pt>
                <c:pt idx="76">
                  <c:v>45851.59940012998</c:v>
                </c:pt>
                <c:pt idx="77">
                  <c:v>45851.70179995998</c:v>
                </c:pt>
                <c:pt idx="78">
                  <c:v>45851.80419978</c:v>
                </c:pt>
                <c:pt idx="79">
                  <c:v>45851.90659961</c:v>
                </c:pt>
                <c:pt idx="80">
                  <c:v>45852.00900039</c:v>
                </c:pt>
                <c:pt idx="81">
                  <c:v>45852.11140022</c:v>
                </c:pt>
                <c:pt idx="82">
                  <c:v>45852.21380004</c:v>
                </c:pt>
                <c:pt idx="83">
                  <c:v>45852.31619987</c:v>
                </c:pt>
                <c:pt idx="84">
                  <c:v>45852.41859969</c:v>
                </c:pt>
                <c:pt idx="85">
                  <c:v>45852.52100047001</c:v>
                </c:pt>
                <c:pt idx="86">
                  <c:v>45852.62340029998</c:v>
                </c:pt>
                <c:pt idx="87">
                  <c:v>45852.72580012999</c:v>
                </c:pt>
                <c:pt idx="88">
                  <c:v>45852.82819995</c:v>
                </c:pt>
                <c:pt idx="89">
                  <c:v>45852.93059978</c:v>
                </c:pt>
                <c:pt idx="90">
                  <c:v>45853.0329996</c:v>
                </c:pt>
                <c:pt idx="91">
                  <c:v>45853.13540037999</c:v>
                </c:pt>
                <c:pt idx="92">
                  <c:v>45853.23780020999</c:v>
                </c:pt>
                <c:pt idx="93">
                  <c:v>45853.34020004</c:v>
                </c:pt>
                <c:pt idx="94">
                  <c:v>45853.44259986</c:v>
                </c:pt>
                <c:pt idx="95">
                  <c:v>45853.54499969</c:v>
                </c:pt>
                <c:pt idx="96">
                  <c:v>45853.64740047</c:v>
                </c:pt>
                <c:pt idx="97">
                  <c:v>45853.74980029</c:v>
                </c:pt>
                <c:pt idx="98">
                  <c:v>45853.8522001</c:v>
                </c:pt>
                <c:pt idx="99">
                  <c:v>45853.9545999</c:v>
                </c:pt>
                <c:pt idx="100">
                  <c:v>45854.0569998</c:v>
                </c:pt>
                <c:pt idx="101">
                  <c:v>45854.1593996</c:v>
                </c:pt>
                <c:pt idx="102">
                  <c:v>45854.2618004</c:v>
                </c:pt>
                <c:pt idx="103">
                  <c:v>45854.3642002</c:v>
                </c:pt>
                <c:pt idx="104">
                  <c:v>45854.4666</c:v>
                </c:pt>
                <c:pt idx="105">
                  <c:v>45854.5689999</c:v>
                </c:pt>
                <c:pt idx="106">
                  <c:v>45854.6713997</c:v>
                </c:pt>
                <c:pt idx="107">
                  <c:v>45854.7738005</c:v>
                </c:pt>
                <c:pt idx="108">
                  <c:v>45854.8762003</c:v>
                </c:pt>
                <c:pt idx="109">
                  <c:v>45854.9786001</c:v>
                </c:pt>
                <c:pt idx="110">
                  <c:v>45855.0809999</c:v>
                </c:pt>
                <c:pt idx="111">
                  <c:v>45855.1833998</c:v>
                </c:pt>
                <c:pt idx="112">
                  <c:v>45855.28579959999</c:v>
                </c:pt>
                <c:pt idx="113">
                  <c:v>45855.3882004</c:v>
                </c:pt>
                <c:pt idx="114">
                  <c:v>45855.49060020001</c:v>
                </c:pt>
                <c:pt idx="115">
                  <c:v>45855.593</c:v>
                </c:pt>
                <c:pt idx="116">
                  <c:v>45855.6953998</c:v>
                </c:pt>
                <c:pt idx="117">
                  <c:v>45855.79779969998</c:v>
                </c:pt>
                <c:pt idx="118">
                  <c:v>45855.9002005</c:v>
                </c:pt>
                <c:pt idx="119">
                  <c:v>45856.0026003</c:v>
                </c:pt>
                <c:pt idx="120">
                  <c:v>45856.1050001</c:v>
                </c:pt>
                <c:pt idx="121">
                  <c:v>45856.20739990001</c:v>
                </c:pt>
                <c:pt idx="122">
                  <c:v>45856.3097998</c:v>
                </c:pt>
                <c:pt idx="123">
                  <c:v>45856.4121996</c:v>
                </c:pt>
                <c:pt idx="124">
                  <c:v>45856.5146004</c:v>
                </c:pt>
                <c:pt idx="125">
                  <c:v>45856.6170002</c:v>
                </c:pt>
                <c:pt idx="126">
                  <c:v>45856.7194</c:v>
                </c:pt>
                <c:pt idx="127">
                  <c:v>45856.8217998</c:v>
                </c:pt>
                <c:pt idx="128">
                  <c:v>45856.92419970001</c:v>
                </c:pt>
                <c:pt idx="129">
                  <c:v>45857.0266004</c:v>
                </c:pt>
                <c:pt idx="130">
                  <c:v>45857.1290003</c:v>
                </c:pt>
                <c:pt idx="131">
                  <c:v>45857.23140009998</c:v>
                </c:pt>
                <c:pt idx="132">
                  <c:v>45857.3337999</c:v>
                </c:pt>
                <c:pt idx="133">
                  <c:v>45857.4361998</c:v>
                </c:pt>
                <c:pt idx="134">
                  <c:v>45857.5385996</c:v>
                </c:pt>
                <c:pt idx="135">
                  <c:v>45857.64100040001</c:v>
                </c:pt>
                <c:pt idx="136">
                  <c:v>45857.74340019999</c:v>
                </c:pt>
                <c:pt idx="137">
                  <c:v>45857.8458</c:v>
                </c:pt>
                <c:pt idx="138">
                  <c:v>45857.9481998</c:v>
                </c:pt>
                <c:pt idx="139">
                  <c:v>45858.0505997</c:v>
                </c:pt>
                <c:pt idx="140">
                  <c:v>45858.1530004</c:v>
                </c:pt>
                <c:pt idx="141">
                  <c:v>45858.2554003</c:v>
                </c:pt>
                <c:pt idx="142">
                  <c:v>45858.3578001</c:v>
                </c:pt>
                <c:pt idx="143">
                  <c:v>45858.4601999</c:v>
                </c:pt>
                <c:pt idx="144">
                  <c:v>45858.5625997</c:v>
                </c:pt>
                <c:pt idx="145">
                  <c:v>45858.66499960001</c:v>
                </c:pt>
                <c:pt idx="146">
                  <c:v>45858.76740039999</c:v>
                </c:pt>
                <c:pt idx="147">
                  <c:v>45858.8698002</c:v>
                </c:pt>
                <c:pt idx="148">
                  <c:v>45858.9722</c:v>
                </c:pt>
                <c:pt idx="149">
                  <c:v>45859.0745998</c:v>
                </c:pt>
                <c:pt idx="150">
                  <c:v>45859.1769997</c:v>
                </c:pt>
                <c:pt idx="151">
                  <c:v>45859.2794004</c:v>
                </c:pt>
                <c:pt idx="152">
                  <c:v>45859.3818003</c:v>
                </c:pt>
                <c:pt idx="153">
                  <c:v>45859.4842001</c:v>
                </c:pt>
                <c:pt idx="154">
                  <c:v>45859.5865999</c:v>
                </c:pt>
                <c:pt idx="155">
                  <c:v>45859.6889997</c:v>
                </c:pt>
                <c:pt idx="156">
                  <c:v>45859.79139959998</c:v>
                </c:pt>
                <c:pt idx="157">
                  <c:v>45859.8937994</c:v>
                </c:pt>
                <c:pt idx="158">
                  <c:v>45859.9961992</c:v>
                </c:pt>
                <c:pt idx="159">
                  <c:v>45860.09860100001</c:v>
                </c:pt>
                <c:pt idx="160">
                  <c:v>45860.20100079999</c:v>
                </c:pt>
                <c:pt idx="161">
                  <c:v>45860.30340059999</c:v>
                </c:pt>
                <c:pt idx="162">
                  <c:v>45860.4058004</c:v>
                </c:pt>
                <c:pt idx="163">
                  <c:v>45860.5082003</c:v>
                </c:pt>
                <c:pt idx="164">
                  <c:v>45860.6106001</c:v>
                </c:pt>
                <c:pt idx="165">
                  <c:v>45860.7129999</c:v>
                </c:pt>
                <c:pt idx="166">
                  <c:v>45860.8153997</c:v>
                </c:pt>
                <c:pt idx="167">
                  <c:v>45860.9177996</c:v>
                </c:pt>
                <c:pt idx="168">
                  <c:v>45861.0201994</c:v>
                </c:pt>
                <c:pt idx="169">
                  <c:v>45861.1225992</c:v>
                </c:pt>
                <c:pt idx="170">
                  <c:v>45861.22500089998</c:v>
                </c:pt>
                <c:pt idx="171">
                  <c:v>45861.32740079999</c:v>
                </c:pt>
                <c:pt idx="172">
                  <c:v>45861.4298006</c:v>
                </c:pt>
                <c:pt idx="173">
                  <c:v>45861.5322004</c:v>
                </c:pt>
                <c:pt idx="174">
                  <c:v>45861.6346003</c:v>
                </c:pt>
                <c:pt idx="175">
                  <c:v>45861.73700009999</c:v>
                </c:pt>
                <c:pt idx="176">
                  <c:v>45861.8393999</c:v>
                </c:pt>
                <c:pt idx="177">
                  <c:v>45861.94179970001</c:v>
                </c:pt>
                <c:pt idx="178">
                  <c:v>45862.0441996</c:v>
                </c:pt>
                <c:pt idx="179">
                  <c:v>45862.1465994</c:v>
                </c:pt>
                <c:pt idx="180">
                  <c:v>45862.2489992</c:v>
                </c:pt>
                <c:pt idx="181">
                  <c:v>45862.3514009</c:v>
                </c:pt>
                <c:pt idx="182">
                  <c:v>45862.4538008</c:v>
                </c:pt>
                <c:pt idx="183">
                  <c:v>45862.5562006</c:v>
                </c:pt>
                <c:pt idx="184">
                  <c:v>45862.6586004</c:v>
                </c:pt>
                <c:pt idx="185">
                  <c:v>45862.76100019999</c:v>
                </c:pt>
                <c:pt idx="186">
                  <c:v>45862.8634001</c:v>
                </c:pt>
                <c:pt idx="187">
                  <c:v>45862.9657999</c:v>
                </c:pt>
                <c:pt idx="188">
                  <c:v>45863.0681997</c:v>
                </c:pt>
                <c:pt idx="189">
                  <c:v>45863.1705995</c:v>
                </c:pt>
                <c:pt idx="190">
                  <c:v>45863.2729994</c:v>
                </c:pt>
                <c:pt idx="191">
                  <c:v>45863.3753992</c:v>
                </c:pt>
                <c:pt idx="192">
                  <c:v>45863.4778009</c:v>
                </c:pt>
                <c:pt idx="193">
                  <c:v>45863.5802008</c:v>
                </c:pt>
                <c:pt idx="194">
                  <c:v>45863.6826006</c:v>
                </c:pt>
                <c:pt idx="195">
                  <c:v>45863.7850004</c:v>
                </c:pt>
                <c:pt idx="196">
                  <c:v>45863.8874002</c:v>
                </c:pt>
                <c:pt idx="197">
                  <c:v>45863.9898001</c:v>
                </c:pt>
                <c:pt idx="198">
                  <c:v>45864.09219990001</c:v>
                </c:pt>
                <c:pt idx="199">
                  <c:v>45864.1945997</c:v>
                </c:pt>
                <c:pt idx="200">
                  <c:v>45864.2969995</c:v>
                </c:pt>
                <c:pt idx="201">
                  <c:v>45864.3993994</c:v>
                </c:pt>
                <c:pt idx="202">
                  <c:v>45864.5017992</c:v>
                </c:pt>
                <c:pt idx="203">
                  <c:v>45864.6042009</c:v>
                </c:pt>
                <c:pt idx="204">
                  <c:v>45864.7066008</c:v>
                </c:pt>
                <c:pt idx="205">
                  <c:v>45864.80900060001</c:v>
                </c:pt>
                <c:pt idx="206">
                  <c:v>45864.9114004</c:v>
                </c:pt>
                <c:pt idx="207">
                  <c:v>45865.0138002</c:v>
                </c:pt>
                <c:pt idx="208">
                  <c:v>45865.1162001</c:v>
                </c:pt>
                <c:pt idx="209">
                  <c:v>45865.2185999</c:v>
                </c:pt>
                <c:pt idx="210">
                  <c:v>45865.3209997</c:v>
                </c:pt>
                <c:pt idx="211">
                  <c:v>45865.4233995</c:v>
                </c:pt>
                <c:pt idx="212">
                  <c:v>45865.52579940001</c:v>
                </c:pt>
                <c:pt idx="213">
                  <c:v>45865.6281992</c:v>
                </c:pt>
                <c:pt idx="214">
                  <c:v>45865.73060089999</c:v>
                </c:pt>
                <c:pt idx="215">
                  <c:v>45865.8330007</c:v>
                </c:pt>
                <c:pt idx="216">
                  <c:v>45865.93540059998</c:v>
                </c:pt>
                <c:pt idx="217">
                  <c:v>45866.0378004</c:v>
                </c:pt>
                <c:pt idx="218">
                  <c:v>45866.1402002</c:v>
                </c:pt>
                <c:pt idx="219">
                  <c:v>45866.24260010001</c:v>
                </c:pt>
                <c:pt idx="220">
                  <c:v>45866.3449999</c:v>
                </c:pt>
                <c:pt idx="221">
                  <c:v>45866.4473997</c:v>
                </c:pt>
                <c:pt idx="222">
                  <c:v>45866.5497995</c:v>
                </c:pt>
                <c:pt idx="223">
                  <c:v>45866.6521994</c:v>
                </c:pt>
                <c:pt idx="224">
                  <c:v>45866.7545992</c:v>
                </c:pt>
                <c:pt idx="225">
                  <c:v>45866.8570009</c:v>
                </c:pt>
                <c:pt idx="226">
                  <c:v>45866.95940070001</c:v>
                </c:pt>
                <c:pt idx="227">
                  <c:v>45867.06180059999</c:v>
                </c:pt>
                <c:pt idx="228">
                  <c:v>45867.1642004</c:v>
                </c:pt>
                <c:pt idx="229">
                  <c:v>45867.2666002</c:v>
                </c:pt>
                <c:pt idx="230">
                  <c:v>45867.36900000001</c:v>
                </c:pt>
                <c:pt idx="231">
                  <c:v>45867.4713999</c:v>
                </c:pt>
                <c:pt idx="232">
                  <c:v>45867.5737997</c:v>
                </c:pt>
                <c:pt idx="233">
                  <c:v>45867.67619950001</c:v>
                </c:pt>
                <c:pt idx="234">
                  <c:v>45867.7785993</c:v>
                </c:pt>
                <c:pt idx="235">
                  <c:v>45867.8809992</c:v>
                </c:pt>
                <c:pt idx="236">
                  <c:v>45867.9834009</c:v>
                </c:pt>
                <c:pt idx="237">
                  <c:v>45868.08580070001</c:v>
                </c:pt>
                <c:pt idx="238">
                  <c:v>45868.1882006</c:v>
                </c:pt>
                <c:pt idx="239">
                  <c:v>45868.2906004</c:v>
                </c:pt>
                <c:pt idx="240">
                  <c:v>45868.39300020001</c:v>
                </c:pt>
                <c:pt idx="241">
                  <c:v>45868.4954</c:v>
                </c:pt>
                <c:pt idx="242">
                  <c:v>45868.5977999</c:v>
                </c:pt>
                <c:pt idx="243">
                  <c:v>45868.7001997</c:v>
                </c:pt>
                <c:pt idx="244">
                  <c:v>45868.8025995</c:v>
                </c:pt>
                <c:pt idx="245">
                  <c:v>45868.9049993</c:v>
                </c:pt>
                <c:pt idx="246">
                  <c:v>45869.0073992</c:v>
                </c:pt>
                <c:pt idx="247">
                  <c:v>45869.10980090001</c:v>
                </c:pt>
                <c:pt idx="248">
                  <c:v>45869.2122007</c:v>
                </c:pt>
                <c:pt idx="249">
                  <c:v>45869.3146006</c:v>
                </c:pt>
                <c:pt idx="250">
                  <c:v>45869.4170004</c:v>
                </c:pt>
                <c:pt idx="251">
                  <c:v>45869.51940020001</c:v>
                </c:pt>
                <c:pt idx="252">
                  <c:v>45869.62179999999</c:v>
                </c:pt>
                <c:pt idx="253">
                  <c:v>45869.7241999</c:v>
                </c:pt>
                <c:pt idx="254">
                  <c:v>45869.8265997</c:v>
                </c:pt>
                <c:pt idx="255">
                  <c:v>45869.9289995</c:v>
                </c:pt>
                <c:pt idx="256">
                  <c:v>45870.0313993</c:v>
                </c:pt>
                <c:pt idx="257">
                  <c:v>45870.1337992</c:v>
                </c:pt>
                <c:pt idx="258">
                  <c:v>45870.23620090001</c:v>
                </c:pt>
                <c:pt idx="259">
                  <c:v>45870.3386007</c:v>
                </c:pt>
                <c:pt idx="260">
                  <c:v>45870.4410005</c:v>
                </c:pt>
                <c:pt idx="261">
                  <c:v>45870.54340040001</c:v>
                </c:pt>
                <c:pt idx="262">
                  <c:v>45870.6458002</c:v>
                </c:pt>
                <c:pt idx="263">
                  <c:v>45870.7482</c:v>
                </c:pt>
                <c:pt idx="264">
                  <c:v>45870.8505999</c:v>
                </c:pt>
                <c:pt idx="265">
                  <c:v>45870.9529997</c:v>
                </c:pt>
                <c:pt idx="266">
                  <c:v>45871.0553995</c:v>
                </c:pt>
                <c:pt idx="267">
                  <c:v>45871.1577993</c:v>
                </c:pt>
                <c:pt idx="268">
                  <c:v>45871.26019920001</c:v>
                </c:pt>
                <c:pt idx="269">
                  <c:v>45871.3626009</c:v>
                </c:pt>
                <c:pt idx="270">
                  <c:v>45871.46500069999</c:v>
                </c:pt>
                <c:pt idx="271">
                  <c:v>45871.56740049999</c:v>
                </c:pt>
                <c:pt idx="272">
                  <c:v>45871.66980040001</c:v>
                </c:pt>
                <c:pt idx="273">
                  <c:v>45871.7722002</c:v>
                </c:pt>
                <c:pt idx="274">
                  <c:v>45871.8746</c:v>
                </c:pt>
                <c:pt idx="275">
                  <c:v>45871.9769998</c:v>
                </c:pt>
                <c:pt idx="276">
                  <c:v>45872.0793997</c:v>
                </c:pt>
                <c:pt idx="277">
                  <c:v>45872.1817995</c:v>
                </c:pt>
                <c:pt idx="278">
                  <c:v>45872.2841993</c:v>
                </c:pt>
                <c:pt idx="279">
                  <c:v>45872.3865992</c:v>
                </c:pt>
                <c:pt idx="280">
                  <c:v>45872.4890009</c:v>
                </c:pt>
                <c:pt idx="281">
                  <c:v>45872.59140069997</c:v>
                </c:pt>
                <c:pt idx="282">
                  <c:v>45872.6938005</c:v>
                </c:pt>
                <c:pt idx="283">
                  <c:v>45872.7962004</c:v>
                </c:pt>
                <c:pt idx="284">
                  <c:v>45872.8986002</c:v>
                </c:pt>
                <c:pt idx="285">
                  <c:v>45873.001</c:v>
                </c:pt>
                <c:pt idx="286">
                  <c:v>45873.10339980001</c:v>
                </c:pt>
                <c:pt idx="287">
                  <c:v>45873.20579969999</c:v>
                </c:pt>
                <c:pt idx="288">
                  <c:v>45873.3081995</c:v>
                </c:pt>
                <c:pt idx="289">
                  <c:v>45873.4105993</c:v>
                </c:pt>
                <c:pt idx="290">
                  <c:v>45873.5129991</c:v>
                </c:pt>
                <c:pt idx="291">
                  <c:v>45873.61540089999</c:v>
                </c:pt>
                <c:pt idx="292">
                  <c:v>45873.7178007</c:v>
                </c:pt>
                <c:pt idx="293">
                  <c:v>45873.82020050001</c:v>
                </c:pt>
                <c:pt idx="294">
                  <c:v>45873.9226004</c:v>
                </c:pt>
                <c:pt idx="295">
                  <c:v>45874.0250002</c:v>
                </c:pt>
                <c:pt idx="296">
                  <c:v>45874.1274</c:v>
                </c:pt>
                <c:pt idx="297">
                  <c:v>45874.22979979998</c:v>
                </c:pt>
                <c:pt idx="298">
                  <c:v>45874.3321997</c:v>
                </c:pt>
                <c:pt idx="299">
                  <c:v>45874.4345995</c:v>
                </c:pt>
                <c:pt idx="300">
                  <c:v>45874.5369993</c:v>
                </c:pt>
                <c:pt idx="301">
                  <c:v>45874.6393991</c:v>
                </c:pt>
                <c:pt idx="302">
                  <c:v>45874.7418009</c:v>
                </c:pt>
                <c:pt idx="303">
                  <c:v>45874.8442007</c:v>
                </c:pt>
                <c:pt idx="304">
                  <c:v>45874.9466005</c:v>
                </c:pt>
                <c:pt idx="305">
                  <c:v>45875.0490004</c:v>
                </c:pt>
                <c:pt idx="306">
                  <c:v>45875.1514002</c:v>
                </c:pt>
                <c:pt idx="307">
                  <c:v>45875.25380000001</c:v>
                </c:pt>
                <c:pt idx="308">
                  <c:v>45875.3561998</c:v>
                </c:pt>
                <c:pt idx="309">
                  <c:v>45875.4585997</c:v>
                </c:pt>
                <c:pt idx="310">
                  <c:v>45875.5609995</c:v>
                </c:pt>
                <c:pt idx="311">
                  <c:v>45875.6633993</c:v>
                </c:pt>
                <c:pt idx="312">
                  <c:v>45875.76579909999</c:v>
                </c:pt>
                <c:pt idx="313">
                  <c:v>45875.8682009</c:v>
                </c:pt>
                <c:pt idx="314">
                  <c:v>45875.9705988</c:v>
                </c:pt>
                <c:pt idx="315">
                  <c:v>45876.0730005</c:v>
                </c:pt>
                <c:pt idx="316">
                  <c:v>45876.1753984</c:v>
                </c:pt>
                <c:pt idx="317">
                  <c:v>45876.27780020001</c:v>
                </c:pt>
                <c:pt idx="318">
                  <c:v>45876.3802019</c:v>
                </c:pt>
                <c:pt idx="319">
                  <c:v>45876.4825998</c:v>
                </c:pt>
                <c:pt idx="320">
                  <c:v>45876.5850016</c:v>
                </c:pt>
                <c:pt idx="321">
                  <c:v>45876.68739950001</c:v>
                </c:pt>
                <c:pt idx="322">
                  <c:v>45876.7898012</c:v>
                </c:pt>
                <c:pt idx="323">
                  <c:v>45876.8921991</c:v>
                </c:pt>
                <c:pt idx="324">
                  <c:v>45876.99460090001</c:v>
                </c:pt>
                <c:pt idx="325">
                  <c:v>45877.0969988</c:v>
                </c:pt>
                <c:pt idx="326">
                  <c:v>45877.19940049999</c:v>
                </c:pt>
                <c:pt idx="327">
                  <c:v>45877.3017984</c:v>
                </c:pt>
                <c:pt idx="328">
                  <c:v>45877.4042002</c:v>
                </c:pt>
                <c:pt idx="329">
                  <c:v>45877.5066019</c:v>
                </c:pt>
                <c:pt idx="330">
                  <c:v>45877.6089998</c:v>
                </c:pt>
                <c:pt idx="331">
                  <c:v>45877.71140159998</c:v>
                </c:pt>
                <c:pt idx="332">
                  <c:v>45877.8137995</c:v>
                </c:pt>
                <c:pt idx="333">
                  <c:v>45877.9162012</c:v>
                </c:pt>
                <c:pt idx="334">
                  <c:v>45878.0185991</c:v>
                </c:pt>
                <c:pt idx="335">
                  <c:v>45878.12100089998</c:v>
                </c:pt>
                <c:pt idx="336">
                  <c:v>45878.22339879999</c:v>
                </c:pt>
                <c:pt idx="337">
                  <c:v>45878.3258005</c:v>
                </c:pt>
                <c:pt idx="338">
                  <c:v>45878.4281984</c:v>
                </c:pt>
                <c:pt idx="339">
                  <c:v>45878.5306002</c:v>
                </c:pt>
                <c:pt idx="340">
                  <c:v>45878.63300189999</c:v>
                </c:pt>
                <c:pt idx="341">
                  <c:v>45878.7353998</c:v>
                </c:pt>
                <c:pt idx="342">
                  <c:v>45878.83780150001</c:v>
                </c:pt>
                <c:pt idx="343">
                  <c:v>45878.9401995</c:v>
                </c:pt>
                <c:pt idx="344">
                  <c:v>45879.0426012</c:v>
                </c:pt>
                <c:pt idx="345">
                  <c:v>45879.1449991</c:v>
                </c:pt>
                <c:pt idx="346">
                  <c:v>45879.24740079998</c:v>
                </c:pt>
                <c:pt idx="347">
                  <c:v>45879.3497988</c:v>
                </c:pt>
                <c:pt idx="348">
                  <c:v>45879.4522005</c:v>
                </c:pt>
                <c:pt idx="349">
                  <c:v>45879.5545984</c:v>
                </c:pt>
                <c:pt idx="350">
                  <c:v>45879.6570002</c:v>
                </c:pt>
                <c:pt idx="351">
                  <c:v>45879.7594019</c:v>
                </c:pt>
                <c:pt idx="352">
                  <c:v>45879.8617998</c:v>
                </c:pt>
                <c:pt idx="353">
                  <c:v>45879.96420150001</c:v>
                </c:pt>
                <c:pt idx="354">
                  <c:v>45880.0665995</c:v>
                </c:pt>
                <c:pt idx="355">
                  <c:v>45880.1690012</c:v>
                </c:pt>
                <c:pt idx="356">
                  <c:v>45880.27139910001</c:v>
                </c:pt>
                <c:pt idx="357">
                  <c:v>45880.3738008</c:v>
                </c:pt>
                <c:pt idx="358">
                  <c:v>45880.4761988</c:v>
                </c:pt>
                <c:pt idx="359">
                  <c:v>45880.5786005</c:v>
                </c:pt>
                <c:pt idx="360">
                  <c:v>45880.6809984</c:v>
                </c:pt>
                <c:pt idx="361">
                  <c:v>45880.78340009999</c:v>
                </c:pt>
                <c:pt idx="362">
                  <c:v>45880.8858019</c:v>
                </c:pt>
                <c:pt idx="363">
                  <c:v>45880.9881998</c:v>
                </c:pt>
                <c:pt idx="364">
                  <c:v>45881.0906015</c:v>
                </c:pt>
                <c:pt idx="365">
                  <c:v>45881.1929995</c:v>
                </c:pt>
                <c:pt idx="366">
                  <c:v>45881.29540119998</c:v>
                </c:pt>
                <c:pt idx="367">
                  <c:v>45881.3977991</c:v>
                </c:pt>
                <c:pt idx="368">
                  <c:v>45881.5002008</c:v>
                </c:pt>
                <c:pt idx="369">
                  <c:v>45881.6025988</c:v>
                </c:pt>
                <c:pt idx="370">
                  <c:v>45881.7050005</c:v>
                </c:pt>
                <c:pt idx="371">
                  <c:v>45881.8073984</c:v>
                </c:pt>
                <c:pt idx="372">
                  <c:v>45881.9098001</c:v>
                </c:pt>
                <c:pt idx="373">
                  <c:v>45882.0122019</c:v>
                </c:pt>
                <c:pt idx="374">
                  <c:v>45882.1145998</c:v>
                </c:pt>
                <c:pt idx="375">
                  <c:v>45882.2170015</c:v>
                </c:pt>
                <c:pt idx="376">
                  <c:v>45882.3193994</c:v>
                </c:pt>
                <c:pt idx="377">
                  <c:v>45882.42180120001</c:v>
                </c:pt>
                <c:pt idx="378">
                  <c:v>45882.5241991</c:v>
                </c:pt>
                <c:pt idx="379">
                  <c:v>45882.62660079999</c:v>
                </c:pt>
                <c:pt idx="380">
                  <c:v>45882.7289987</c:v>
                </c:pt>
                <c:pt idx="381">
                  <c:v>45882.8314005</c:v>
                </c:pt>
                <c:pt idx="382">
                  <c:v>45882.9337984</c:v>
                </c:pt>
                <c:pt idx="383">
                  <c:v>45883.0362001</c:v>
                </c:pt>
                <c:pt idx="384">
                  <c:v>45883.13860190001</c:v>
                </c:pt>
                <c:pt idx="385">
                  <c:v>45883.2409998</c:v>
                </c:pt>
                <c:pt idx="386">
                  <c:v>45883.3434015</c:v>
                </c:pt>
                <c:pt idx="387">
                  <c:v>45883.4457994</c:v>
                </c:pt>
                <c:pt idx="388">
                  <c:v>45883.5482012</c:v>
                </c:pt>
                <c:pt idx="389">
                  <c:v>45883.6505991</c:v>
                </c:pt>
                <c:pt idx="390">
                  <c:v>45883.7530008</c:v>
                </c:pt>
                <c:pt idx="391">
                  <c:v>45883.8553987</c:v>
                </c:pt>
                <c:pt idx="392">
                  <c:v>45883.9578005</c:v>
                </c:pt>
                <c:pt idx="393">
                  <c:v>45884.0601984</c:v>
                </c:pt>
                <c:pt idx="394">
                  <c:v>45884.1626001</c:v>
                </c:pt>
                <c:pt idx="395">
                  <c:v>45884.26500189998</c:v>
                </c:pt>
                <c:pt idx="396">
                  <c:v>45884.3673998</c:v>
                </c:pt>
                <c:pt idx="397">
                  <c:v>45884.4698015</c:v>
                </c:pt>
                <c:pt idx="398">
                  <c:v>45884.5721994</c:v>
                </c:pt>
                <c:pt idx="399">
                  <c:v>45884.6746012</c:v>
                </c:pt>
                <c:pt idx="400">
                  <c:v>45884.7769991</c:v>
                </c:pt>
                <c:pt idx="401">
                  <c:v>45884.8794008</c:v>
                </c:pt>
                <c:pt idx="402">
                  <c:v>45884.98179870001</c:v>
                </c:pt>
                <c:pt idx="403">
                  <c:v>45885.0842005</c:v>
                </c:pt>
                <c:pt idx="404">
                  <c:v>45885.1865984</c:v>
                </c:pt>
                <c:pt idx="405">
                  <c:v>45885.28900010001</c:v>
                </c:pt>
                <c:pt idx="406">
                  <c:v>45885.39140189999</c:v>
                </c:pt>
                <c:pt idx="407">
                  <c:v>45885.4937998</c:v>
                </c:pt>
                <c:pt idx="408">
                  <c:v>45885.5962015</c:v>
                </c:pt>
                <c:pt idx="409">
                  <c:v>45885.6985994</c:v>
                </c:pt>
                <c:pt idx="410">
                  <c:v>45885.8010012</c:v>
                </c:pt>
                <c:pt idx="411">
                  <c:v>45885.9033991</c:v>
                </c:pt>
                <c:pt idx="412">
                  <c:v>45886.00580080001</c:v>
                </c:pt>
                <c:pt idx="413">
                  <c:v>45886.1081987</c:v>
                </c:pt>
                <c:pt idx="414">
                  <c:v>45886.2106005</c:v>
                </c:pt>
                <c:pt idx="415">
                  <c:v>45886.3129984</c:v>
                </c:pt>
                <c:pt idx="416">
                  <c:v>45886.41540010001</c:v>
                </c:pt>
                <c:pt idx="417">
                  <c:v>45886.5178018</c:v>
                </c:pt>
                <c:pt idx="418">
                  <c:v>45886.6201998</c:v>
                </c:pt>
                <c:pt idx="419">
                  <c:v>45886.7226015</c:v>
                </c:pt>
                <c:pt idx="420">
                  <c:v>45886.8249994</c:v>
                </c:pt>
                <c:pt idx="421">
                  <c:v>45886.9274012</c:v>
                </c:pt>
                <c:pt idx="422">
                  <c:v>45887.0297991</c:v>
                </c:pt>
                <c:pt idx="423">
                  <c:v>45887.13220080001</c:v>
                </c:pt>
                <c:pt idx="424">
                  <c:v>45887.2345987</c:v>
                </c:pt>
                <c:pt idx="425">
                  <c:v>45887.3370005</c:v>
                </c:pt>
                <c:pt idx="426">
                  <c:v>45887.4393984</c:v>
                </c:pt>
                <c:pt idx="427">
                  <c:v>45887.5418001</c:v>
                </c:pt>
                <c:pt idx="428">
                  <c:v>45887.6442018</c:v>
                </c:pt>
                <c:pt idx="429">
                  <c:v>45887.7465998</c:v>
                </c:pt>
                <c:pt idx="430">
                  <c:v>45887.84900150001</c:v>
                </c:pt>
                <c:pt idx="431">
                  <c:v>45887.9513994</c:v>
                </c:pt>
                <c:pt idx="432">
                  <c:v>45888.0538011</c:v>
                </c:pt>
                <c:pt idx="433">
                  <c:v>45888.1561991</c:v>
                </c:pt>
                <c:pt idx="434">
                  <c:v>45888.2586008</c:v>
                </c:pt>
                <c:pt idx="435">
                  <c:v>45888.3609987</c:v>
                </c:pt>
                <c:pt idx="436">
                  <c:v>45888.46340049999</c:v>
                </c:pt>
                <c:pt idx="437">
                  <c:v>45888.56579840001</c:v>
                </c:pt>
                <c:pt idx="438">
                  <c:v>45888.6682001</c:v>
                </c:pt>
                <c:pt idx="439">
                  <c:v>45888.7706018</c:v>
                </c:pt>
                <c:pt idx="440">
                  <c:v>45888.8729998</c:v>
                </c:pt>
                <c:pt idx="441">
                  <c:v>45888.9754015</c:v>
                </c:pt>
                <c:pt idx="442">
                  <c:v>45889.0777994</c:v>
                </c:pt>
                <c:pt idx="443">
                  <c:v>45889.1802011</c:v>
                </c:pt>
                <c:pt idx="444">
                  <c:v>45889.2825991</c:v>
                </c:pt>
                <c:pt idx="445">
                  <c:v>45889.3850008</c:v>
                </c:pt>
                <c:pt idx="446">
                  <c:v>45889.4873987</c:v>
                </c:pt>
                <c:pt idx="447">
                  <c:v>45889.5898004</c:v>
                </c:pt>
                <c:pt idx="448">
                  <c:v>45889.6921984</c:v>
                </c:pt>
                <c:pt idx="449">
                  <c:v>45889.79460009999</c:v>
                </c:pt>
                <c:pt idx="450">
                  <c:v>45889.8970018</c:v>
                </c:pt>
                <c:pt idx="451">
                  <c:v>45889.99939970001</c:v>
                </c:pt>
                <c:pt idx="452">
                  <c:v>45890.1018015</c:v>
                </c:pt>
                <c:pt idx="453">
                  <c:v>45890.2041994</c:v>
                </c:pt>
                <c:pt idx="454">
                  <c:v>45890.3066011</c:v>
                </c:pt>
                <c:pt idx="455">
                  <c:v>45890.4089991</c:v>
                </c:pt>
                <c:pt idx="456">
                  <c:v>45890.51140079999</c:v>
                </c:pt>
                <c:pt idx="457">
                  <c:v>45890.6137987</c:v>
                </c:pt>
                <c:pt idx="458">
                  <c:v>45890.7162004</c:v>
                </c:pt>
                <c:pt idx="459">
                  <c:v>45890.8185984</c:v>
                </c:pt>
                <c:pt idx="460">
                  <c:v>45890.9210001</c:v>
                </c:pt>
                <c:pt idx="461">
                  <c:v>45891.02340179998</c:v>
                </c:pt>
                <c:pt idx="462">
                  <c:v>45891.12579969998</c:v>
                </c:pt>
                <c:pt idx="463">
                  <c:v>45891.2282015</c:v>
                </c:pt>
                <c:pt idx="464">
                  <c:v>45891.3305994</c:v>
                </c:pt>
                <c:pt idx="465">
                  <c:v>45891.43300110001</c:v>
                </c:pt>
                <c:pt idx="466">
                  <c:v>45891.535399</c:v>
                </c:pt>
                <c:pt idx="467">
                  <c:v>45891.6378008</c:v>
                </c:pt>
                <c:pt idx="468">
                  <c:v>45891.7401987</c:v>
                </c:pt>
                <c:pt idx="469">
                  <c:v>45891.8426004</c:v>
                </c:pt>
                <c:pt idx="470">
                  <c:v>45891.9449984</c:v>
                </c:pt>
                <c:pt idx="471">
                  <c:v>45892.0474001</c:v>
                </c:pt>
                <c:pt idx="472">
                  <c:v>45892.14980180001</c:v>
                </c:pt>
                <c:pt idx="473">
                  <c:v>45892.2521997</c:v>
                </c:pt>
                <c:pt idx="474">
                  <c:v>45892.3546015</c:v>
                </c:pt>
                <c:pt idx="475">
                  <c:v>45892.4569994</c:v>
                </c:pt>
                <c:pt idx="476">
                  <c:v>45892.5594011</c:v>
                </c:pt>
                <c:pt idx="477">
                  <c:v>45892.66179899999</c:v>
                </c:pt>
                <c:pt idx="478">
                  <c:v>45892.7642008</c:v>
                </c:pt>
                <c:pt idx="479">
                  <c:v>45892.8665987</c:v>
                </c:pt>
                <c:pt idx="480">
                  <c:v>45892.9690004</c:v>
                </c:pt>
                <c:pt idx="481">
                  <c:v>45893.0713983</c:v>
                </c:pt>
                <c:pt idx="482">
                  <c:v>45893.1738001</c:v>
                </c:pt>
                <c:pt idx="483">
                  <c:v>45893.2762018</c:v>
                </c:pt>
                <c:pt idx="484">
                  <c:v>45893.3785997</c:v>
                </c:pt>
                <c:pt idx="485">
                  <c:v>45893.4810015</c:v>
                </c:pt>
                <c:pt idx="486">
                  <c:v>45893.5833994</c:v>
                </c:pt>
                <c:pt idx="487">
                  <c:v>45893.6858011</c:v>
                </c:pt>
                <c:pt idx="488">
                  <c:v>45893.788199</c:v>
                </c:pt>
                <c:pt idx="489">
                  <c:v>45893.8906008</c:v>
                </c:pt>
                <c:pt idx="490">
                  <c:v>45893.9929987</c:v>
                </c:pt>
                <c:pt idx="491">
                  <c:v>45894.09540039999</c:v>
                </c:pt>
                <c:pt idx="492">
                  <c:v>45894.1977983</c:v>
                </c:pt>
                <c:pt idx="493">
                  <c:v>45894.3002001</c:v>
                </c:pt>
                <c:pt idx="494">
                  <c:v>45894.4026018</c:v>
                </c:pt>
                <c:pt idx="495">
                  <c:v>45894.5049997</c:v>
                </c:pt>
                <c:pt idx="496">
                  <c:v>45894.6074015</c:v>
                </c:pt>
                <c:pt idx="497">
                  <c:v>45894.7097994</c:v>
                </c:pt>
                <c:pt idx="498">
                  <c:v>45894.8122011</c:v>
                </c:pt>
                <c:pt idx="499">
                  <c:v>45894.914599</c:v>
                </c:pt>
                <c:pt idx="500">
                  <c:v>45895.01700080001</c:v>
                </c:pt>
                <c:pt idx="501">
                  <c:v>45895.1193987</c:v>
                </c:pt>
                <c:pt idx="502">
                  <c:v>45895.2218004</c:v>
                </c:pt>
                <c:pt idx="503">
                  <c:v>45895.3241983</c:v>
                </c:pt>
                <c:pt idx="504">
                  <c:v>45895.4266001</c:v>
                </c:pt>
                <c:pt idx="505">
                  <c:v>45895.52900179999</c:v>
                </c:pt>
                <c:pt idx="506">
                  <c:v>45895.6313997</c:v>
                </c:pt>
                <c:pt idx="507">
                  <c:v>45895.7338015</c:v>
                </c:pt>
                <c:pt idx="508">
                  <c:v>45895.8361994</c:v>
                </c:pt>
                <c:pt idx="509">
                  <c:v>45895.9386011</c:v>
                </c:pt>
                <c:pt idx="510">
                  <c:v>45896.040999</c:v>
                </c:pt>
                <c:pt idx="511">
                  <c:v>45896.14340079999</c:v>
                </c:pt>
                <c:pt idx="512">
                  <c:v>45896.24579869999</c:v>
                </c:pt>
                <c:pt idx="513">
                  <c:v>45896.3482004</c:v>
                </c:pt>
                <c:pt idx="514">
                  <c:v>45896.4505983</c:v>
                </c:pt>
                <c:pt idx="515">
                  <c:v>45896.5530001</c:v>
                </c:pt>
                <c:pt idx="516">
                  <c:v>45896.6554018</c:v>
                </c:pt>
                <c:pt idx="517">
                  <c:v>45896.7577997</c:v>
                </c:pt>
                <c:pt idx="518">
                  <c:v>45896.8602014</c:v>
                </c:pt>
                <c:pt idx="519">
                  <c:v>45896.9625994</c:v>
                </c:pt>
                <c:pt idx="520">
                  <c:v>45897.0650011</c:v>
                </c:pt>
                <c:pt idx="521">
                  <c:v>45897.16739900001</c:v>
                </c:pt>
                <c:pt idx="522">
                  <c:v>45897.26980079999</c:v>
                </c:pt>
                <c:pt idx="523">
                  <c:v>45897.3721987</c:v>
                </c:pt>
                <c:pt idx="524">
                  <c:v>45897.4746004</c:v>
                </c:pt>
                <c:pt idx="525">
                  <c:v>45897.5769983</c:v>
                </c:pt>
                <c:pt idx="526">
                  <c:v>45897.67940009999</c:v>
                </c:pt>
                <c:pt idx="527">
                  <c:v>45897.7818018</c:v>
                </c:pt>
                <c:pt idx="528">
                  <c:v>45897.8841997</c:v>
                </c:pt>
                <c:pt idx="529">
                  <c:v>45897.9866014</c:v>
                </c:pt>
                <c:pt idx="530">
                  <c:v>45898.0889994</c:v>
                </c:pt>
                <c:pt idx="531">
                  <c:v>45898.19140109998</c:v>
                </c:pt>
                <c:pt idx="532">
                  <c:v>45898.29379899998</c:v>
                </c:pt>
                <c:pt idx="533">
                  <c:v>45898.3962007</c:v>
                </c:pt>
                <c:pt idx="534">
                  <c:v>45898.4985987</c:v>
                </c:pt>
                <c:pt idx="535">
                  <c:v>45898.60100040001</c:v>
                </c:pt>
                <c:pt idx="536">
                  <c:v>45898.7033983</c:v>
                </c:pt>
                <c:pt idx="537">
                  <c:v>45898.8058</c:v>
                </c:pt>
                <c:pt idx="538">
                  <c:v>45898.9082018</c:v>
                </c:pt>
                <c:pt idx="539">
                  <c:v>45899.0105997</c:v>
                </c:pt>
                <c:pt idx="540">
                  <c:v>45899.1130014</c:v>
                </c:pt>
                <c:pt idx="541">
                  <c:v>45899.2153994</c:v>
                </c:pt>
                <c:pt idx="542">
                  <c:v>45899.3178011</c:v>
                </c:pt>
                <c:pt idx="543">
                  <c:v>45899.420199</c:v>
                </c:pt>
                <c:pt idx="544">
                  <c:v>45899.52260069999</c:v>
                </c:pt>
                <c:pt idx="545">
                  <c:v>45899.6249987</c:v>
                </c:pt>
                <c:pt idx="546">
                  <c:v>45899.72740039998</c:v>
                </c:pt>
                <c:pt idx="547">
                  <c:v>45899.8297983</c:v>
                </c:pt>
                <c:pt idx="548">
                  <c:v>45899.9322</c:v>
                </c:pt>
                <c:pt idx="549">
                  <c:v>45900.03460180001</c:v>
                </c:pt>
                <c:pt idx="550">
                  <c:v>45900.1369997</c:v>
                </c:pt>
                <c:pt idx="551">
                  <c:v>45900.23940139999</c:v>
                </c:pt>
                <c:pt idx="552">
                  <c:v>45900.3417993</c:v>
                </c:pt>
                <c:pt idx="553">
                  <c:v>45900.4442011</c:v>
                </c:pt>
                <c:pt idx="554">
                  <c:v>45900.546599</c:v>
                </c:pt>
                <c:pt idx="555">
                  <c:v>45900.6490007</c:v>
                </c:pt>
                <c:pt idx="556">
                  <c:v>45900.75139870001</c:v>
                </c:pt>
                <c:pt idx="557">
                  <c:v>45900.8538004</c:v>
                </c:pt>
                <c:pt idx="558">
                  <c:v>45900.9561983</c:v>
                </c:pt>
                <c:pt idx="559">
                  <c:v>45901.0586</c:v>
                </c:pt>
                <c:pt idx="560">
                  <c:v>45901.16100179998</c:v>
                </c:pt>
                <c:pt idx="561">
                  <c:v>45901.26339969999</c:v>
                </c:pt>
                <c:pt idx="562">
                  <c:v>45901.3658014</c:v>
                </c:pt>
                <c:pt idx="563">
                  <c:v>45901.4681993</c:v>
                </c:pt>
                <c:pt idx="564">
                  <c:v>45901.5706011</c:v>
                </c:pt>
                <c:pt idx="565">
                  <c:v>45901.672999</c:v>
                </c:pt>
                <c:pt idx="566">
                  <c:v>45901.77540069997</c:v>
                </c:pt>
                <c:pt idx="567">
                  <c:v>45901.87779860001</c:v>
                </c:pt>
                <c:pt idx="568">
                  <c:v>45901.9802004</c:v>
                </c:pt>
                <c:pt idx="569">
                  <c:v>45902.0825983</c:v>
                </c:pt>
                <c:pt idx="570">
                  <c:v>45902.185</c:v>
                </c:pt>
                <c:pt idx="571">
                  <c:v>45902.28740179999</c:v>
                </c:pt>
                <c:pt idx="572">
                  <c:v>45902.3897997</c:v>
                </c:pt>
                <c:pt idx="573">
                  <c:v>45902.4922014</c:v>
                </c:pt>
                <c:pt idx="574">
                  <c:v>45902.5945993</c:v>
                </c:pt>
                <c:pt idx="575">
                  <c:v>45902.69700109999</c:v>
                </c:pt>
                <c:pt idx="576">
                  <c:v>45902.799399</c:v>
                </c:pt>
                <c:pt idx="577">
                  <c:v>45902.9018007</c:v>
                </c:pt>
                <c:pt idx="578">
                  <c:v>45903.0041986</c:v>
                </c:pt>
                <c:pt idx="579">
                  <c:v>45903.1066004</c:v>
                </c:pt>
                <c:pt idx="580">
                  <c:v>45903.2089983</c:v>
                </c:pt>
                <c:pt idx="581">
                  <c:v>45903.31140000001</c:v>
                </c:pt>
                <c:pt idx="582">
                  <c:v>45903.4138018</c:v>
                </c:pt>
                <c:pt idx="583">
                  <c:v>45903.5161997</c:v>
                </c:pt>
                <c:pt idx="584">
                  <c:v>45903.6186014</c:v>
                </c:pt>
                <c:pt idx="585">
                  <c:v>45903.7209993</c:v>
                </c:pt>
                <c:pt idx="586">
                  <c:v>45903.82340109999</c:v>
                </c:pt>
                <c:pt idx="587">
                  <c:v>45903.925799</c:v>
                </c:pt>
                <c:pt idx="588">
                  <c:v>45904.02820070001</c:v>
                </c:pt>
                <c:pt idx="589">
                  <c:v>45904.1305986</c:v>
                </c:pt>
                <c:pt idx="590">
                  <c:v>45904.2330004</c:v>
                </c:pt>
                <c:pt idx="591">
                  <c:v>45904.3353983</c:v>
                </c:pt>
                <c:pt idx="592">
                  <c:v>45904.4378</c:v>
                </c:pt>
                <c:pt idx="593">
                  <c:v>45904.5402018</c:v>
                </c:pt>
                <c:pt idx="594">
                  <c:v>45904.6425997</c:v>
                </c:pt>
                <c:pt idx="595">
                  <c:v>45904.74500140001</c:v>
                </c:pt>
                <c:pt idx="596">
                  <c:v>45904.8473993</c:v>
                </c:pt>
                <c:pt idx="597">
                  <c:v>45904.9498011</c:v>
                </c:pt>
                <c:pt idx="598">
                  <c:v>45905.052199</c:v>
                </c:pt>
                <c:pt idx="599">
                  <c:v>45905.1546007</c:v>
                </c:pt>
                <c:pt idx="600">
                  <c:v>45905.2569986</c:v>
                </c:pt>
                <c:pt idx="601">
                  <c:v>45905.3594004</c:v>
                </c:pt>
                <c:pt idx="602">
                  <c:v>45905.46179830001</c:v>
                </c:pt>
                <c:pt idx="603">
                  <c:v>45905.5642</c:v>
                </c:pt>
                <c:pt idx="604">
                  <c:v>45905.6666017</c:v>
                </c:pt>
                <c:pt idx="605">
                  <c:v>45905.76899970001</c:v>
                </c:pt>
                <c:pt idx="606">
                  <c:v>45905.8714014</c:v>
                </c:pt>
                <c:pt idx="607">
                  <c:v>45905.9737993</c:v>
                </c:pt>
                <c:pt idx="608">
                  <c:v>45906.076201</c:v>
                </c:pt>
                <c:pt idx="609">
                  <c:v>45906.178599</c:v>
                </c:pt>
                <c:pt idx="610">
                  <c:v>45906.28100069999</c:v>
                </c:pt>
                <c:pt idx="611">
                  <c:v>45906.3833986</c:v>
                </c:pt>
                <c:pt idx="612">
                  <c:v>45906.4858004</c:v>
                </c:pt>
                <c:pt idx="613">
                  <c:v>45906.5881983</c:v>
                </c:pt>
                <c:pt idx="614">
                  <c:v>45906.6906</c:v>
                </c:pt>
                <c:pt idx="615">
                  <c:v>45906.79300169997</c:v>
                </c:pt>
                <c:pt idx="616">
                  <c:v>45906.89539970001</c:v>
                </c:pt>
                <c:pt idx="617">
                  <c:v>45906.9978014</c:v>
                </c:pt>
                <c:pt idx="618">
                  <c:v>45907.1001993</c:v>
                </c:pt>
                <c:pt idx="619">
                  <c:v>45907.202601</c:v>
                </c:pt>
                <c:pt idx="620">
                  <c:v>45907.304999</c:v>
                </c:pt>
                <c:pt idx="621">
                  <c:v>45907.40740069999</c:v>
                </c:pt>
                <c:pt idx="622">
                  <c:v>45907.5097986</c:v>
                </c:pt>
                <c:pt idx="623">
                  <c:v>45907.6122003</c:v>
                </c:pt>
                <c:pt idx="624">
                  <c:v>45907.7145983</c:v>
                </c:pt>
                <c:pt idx="625">
                  <c:v>45907.817</c:v>
                </c:pt>
                <c:pt idx="626">
                  <c:v>45907.9194017</c:v>
                </c:pt>
                <c:pt idx="627">
                  <c:v>45908.0218035</c:v>
                </c:pt>
                <c:pt idx="628">
                  <c:v>45908.12419759999</c:v>
                </c:pt>
                <c:pt idx="629">
                  <c:v>45908.2265993</c:v>
                </c:pt>
                <c:pt idx="630">
                  <c:v>45908.32900100001</c:v>
                </c:pt>
                <c:pt idx="631">
                  <c:v>45908.43140279999</c:v>
                </c:pt>
                <c:pt idx="632">
                  <c:v>45908.5337969</c:v>
                </c:pt>
                <c:pt idx="633">
                  <c:v>45908.6361986</c:v>
                </c:pt>
                <c:pt idx="634">
                  <c:v>45908.7386003</c:v>
                </c:pt>
                <c:pt idx="635">
                  <c:v>45908.8410021</c:v>
                </c:pt>
                <c:pt idx="636">
                  <c:v>45908.9434038</c:v>
                </c:pt>
                <c:pt idx="637">
                  <c:v>45909.04579790001</c:v>
                </c:pt>
                <c:pt idx="638">
                  <c:v>45909.1481996</c:v>
                </c:pt>
                <c:pt idx="639">
                  <c:v>45909.2506014</c:v>
                </c:pt>
                <c:pt idx="640">
                  <c:v>45909.3530031</c:v>
                </c:pt>
                <c:pt idx="641">
                  <c:v>45909.4553972</c:v>
                </c:pt>
                <c:pt idx="642">
                  <c:v>45909.557799</c:v>
                </c:pt>
                <c:pt idx="643">
                  <c:v>45909.6602007</c:v>
                </c:pt>
                <c:pt idx="644">
                  <c:v>45909.76260240001</c:v>
                </c:pt>
                <c:pt idx="645">
                  <c:v>45909.8649965</c:v>
                </c:pt>
                <c:pt idx="646">
                  <c:v>45909.9673983</c:v>
                </c:pt>
                <c:pt idx="647">
                  <c:v>45910.0698</c:v>
                </c:pt>
                <c:pt idx="648">
                  <c:v>45910.1722017</c:v>
                </c:pt>
                <c:pt idx="649">
                  <c:v>45910.2746035</c:v>
                </c:pt>
                <c:pt idx="650">
                  <c:v>45910.3769976</c:v>
                </c:pt>
                <c:pt idx="651">
                  <c:v>45910.4793993</c:v>
                </c:pt>
                <c:pt idx="652">
                  <c:v>45910.581801</c:v>
                </c:pt>
                <c:pt idx="653">
                  <c:v>45910.6842028</c:v>
                </c:pt>
                <c:pt idx="654">
                  <c:v>45910.7865969</c:v>
                </c:pt>
                <c:pt idx="655">
                  <c:v>45910.8889986</c:v>
                </c:pt>
                <c:pt idx="656">
                  <c:v>45910.99140029999</c:v>
                </c:pt>
                <c:pt idx="657">
                  <c:v>45911.0938021</c:v>
                </c:pt>
                <c:pt idx="658">
                  <c:v>45911.19620380001</c:v>
                </c:pt>
                <c:pt idx="659">
                  <c:v>45911.2985979</c:v>
                </c:pt>
                <c:pt idx="660">
                  <c:v>45911.4009996</c:v>
                </c:pt>
                <c:pt idx="661">
                  <c:v>45911.5034014</c:v>
                </c:pt>
                <c:pt idx="662">
                  <c:v>45911.6058031</c:v>
                </c:pt>
                <c:pt idx="663">
                  <c:v>45911.7081972</c:v>
                </c:pt>
                <c:pt idx="664">
                  <c:v>45911.8105989</c:v>
                </c:pt>
                <c:pt idx="665">
                  <c:v>45911.91300070001</c:v>
                </c:pt>
                <c:pt idx="666">
                  <c:v>45912.0154024</c:v>
                </c:pt>
                <c:pt idx="667">
                  <c:v>45912.1177965</c:v>
                </c:pt>
                <c:pt idx="668">
                  <c:v>45912.2201982</c:v>
                </c:pt>
                <c:pt idx="669">
                  <c:v>45912.3226</c:v>
                </c:pt>
                <c:pt idx="670">
                  <c:v>45912.42500169999</c:v>
                </c:pt>
                <c:pt idx="671">
                  <c:v>45912.5274034</c:v>
                </c:pt>
                <c:pt idx="672">
                  <c:v>45912.6297975</c:v>
                </c:pt>
                <c:pt idx="673">
                  <c:v>45912.7321993</c:v>
                </c:pt>
                <c:pt idx="674">
                  <c:v>45912.834601</c:v>
                </c:pt>
                <c:pt idx="675">
                  <c:v>45912.9370027</c:v>
                </c:pt>
                <c:pt idx="676">
                  <c:v>45913.0393969</c:v>
                </c:pt>
                <c:pt idx="677">
                  <c:v>45913.14179859999</c:v>
                </c:pt>
                <c:pt idx="678">
                  <c:v>45913.2442003</c:v>
                </c:pt>
                <c:pt idx="679">
                  <c:v>45913.3466021</c:v>
                </c:pt>
                <c:pt idx="680">
                  <c:v>45913.4490038</c:v>
                </c:pt>
                <c:pt idx="681">
                  <c:v>45913.5513979</c:v>
                </c:pt>
                <c:pt idx="682">
                  <c:v>45913.6537996</c:v>
                </c:pt>
                <c:pt idx="683">
                  <c:v>45913.7562014</c:v>
                </c:pt>
                <c:pt idx="684">
                  <c:v>45913.8586031</c:v>
                </c:pt>
                <c:pt idx="685">
                  <c:v>45913.9609972</c:v>
                </c:pt>
                <c:pt idx="686">
                  <c:v>45914.06339890001</c:v>
                </c:pt>
                <c:pt idx="687">
                  <c:v>45914.16580069999</c:v>
                </c:pt>
                <c:pt idx="688">
                  <c:v>45914.2682024</c:v>
                </c:pt>
                <c:pt idx="689">
                  <c:v>45914.3705965</c:v>
                </c:pt>
                <c:pt idx="690">
                  <c:v>45914.4729982</c:v>
                </c:pt>
                <c:pt idx="691">
                  <c:v>45914.5754</c:v>
                </c:pt>
                <c:pt idx="692">
                  <c:v>45914.6778017</c:v>
                </c:pt>
                <c:pt idx="693">
                  <c:v>45914.7802034</c:v>
                </c:pt>
                <c:pt idx="694">
                  <c:v>45914.8825975</c:v>
                </c:pt>
                <c:pt idx="695">
                  <c:v>45914.9849993</c:v>
                </c:pt>
                <c:pt idx="696">
                  <c:v>45915.087401</c:v>
                </c:pt>
                <c:pt idx="697">
                  <c:v>45915.18980270001</c:v>
                </c:pt>
                <c:pt idx="698">
                  <c:v>45915.29219679999</c:v>
                </c:pt>
                <c:pt idx="699">
                  <c:v>45915.3945986</c:v>
                </c:pt>
                <c:pt idx="700">
                  <c:v>45915.49700030001</c:v>
                </c:pt>
                <c:pt idx="701">
                  <c:v>45915.59940199999</c:v>
                </c:pt>
                <c:pt idx="702">
                  <c:v>45915.7018038</c:v>
                </c:pt>
                <c:pt idx="703">
                  <c:v>45915.8041979</c:v>
                </c:pt>
                <c:pt idx="704">
                  <c:v>45915.9065996</c:v>
                </c:pt>
                <c:pt idx="705">
                  <c:v>45916.0090013</c:v>
                </c:pt>
                <c:pt idx="706">
                  <c:v>45916.1114031</c:v>
                </c:pt>
                <c:pt idx="707">
                  <c:v>45916.21379720001</c:v>
                </c:pt>
                <c:pt idx="708">
                  <c:v>45916.3161989</c:v>
                </c:pt>
                <c:pt idx="709">
                  <c:v>45916.4186006</c:v>
                </c:pt>
                <c:pt idx="710">
                  <c:v>45916.5210024</c:v>
                </c:pt>
                <c:pt idx="711">
                  <c:v>45916.6233965</c:v>
                </c:pt>
                <c:pt idx="712">
                  <c:v>45916.72579819999</c:v>
                </c:pt>
                <c:pt idx="713">
                  <c:v>45916.8282</c:v>
                </c:pt>
                <c:pt idx="714">
                  <c:v>45916.93060170001</c:v>
                </c:pt>
                <c:pt idx="715">
                  <c:v>45917.0330034</c:v>
                </c:pt>
                <c:pt idx="716">
                  <c:v>45917.1353975</c:v>
                </c:pt>
                <c:pt idx="717">
                  <c:v>45917.2377993</c:v>
                </c:pt>
                <c:pt idx="718">
                  <c:v>45917.340201</c:v>
                </c:pt>
                <c:pt idx="719">
                  <c:v>45917.4426027</c:v>
                </c:pt>
                <c:pt idx="720">
                  <c:v>45917.5449968</c:v>
                </c:pt>
                <c:pt idx="721">
                  <c:v>45917.64739860001</c:v>
                </c:pt>
                <c:pt idx="722">
                  <c:v>45917.7498003</c:v>
                </c:pt>
                <c:pt idx="723">
                  <c:v>45917.852202</c:v>
                </c:pt>
                <c:pt idx="724">
                  <c:v>45917.9546038</c:v>
                </c:pt>
                <c:pt idx="725">
                  <c:v>45918.0569979</c:v>
                </c:pt>
                <c:pt idx="726">
                  <c:v>45918.1593996</c:v>
                </c:pt>
                <c:pt idx="727">
                  <c:v>45918.2618013</c:v>
                </c:pt>
                <c:pt idx="728">
                  <c:v>45918.3642031</c:v>
                </c:pt>
                <c:pt idx="729">
                  <c:v>45918.4665972</c:v>
                </c:pt>
                <c:pt idx="730">
                  <c:v>45918.5689989</c:v>
                </c:pt>
                <c:pt idx="731">
                  <c:v>45918.67140059997</c:v>
                </c:pt>
                <c:pt idx="732">
                  <c:v>45918.7738024</c:v>
                </c:pt>
                <c:pt idx="733">
                  <c:v>45918.8761965</c:v>
                </c:pt>
                <c:pt idx="734">
                  <c:v>45918.9785982</c:v>
                </c:pt>
                <c:pt idx="735">
                  <c:v>45919.0809999</c:v>
                </c:pt>
                <c:pt idx="736">
                  <c:v>45919.18340169999</c:v>
                </c:pt>
                <c:pt idx="737">
                  <c:v>45919.2858034</c:v>
                </c:pt>
                <c:pt idx="738">
                  <c:v>45919.3881975</c:v>
                </c:pt>
                <c:pt idx="739">
                  <c:v>45919.4905992</c:v>
                </c:pt>
                <c:pt idx="740">
                  <c:v>45919.59300099999</c:v>
                </c:pt>
                <c:pt idx="741">
                  <c:v>45919.69540269997</c:v>
                </c:pt>
                <c:pt idx="742">
                  <c:v>45919.79779679998</c:v>
                </c:pt>
                <c:pt idx="743">
                  <c:v>45919.9001985</c:v>
                </c:pt>
                <c:pt idx="744">
                  <c:v>45920.0026003</c:v>
                </c:pt>
                <c:pt idx="745">
                  <c:v>45920.105002</c:v>
                </c:pt>
                <c:pt idx="746">
                  <c:v>45920.20740369998</c:v>
                </c:pt>
                <c:pt idx="747">
                  <c:v>45920.3097979</c:v>
                </c:pt>
                <c:pt idx="748">
                  <c:v>45920.4121996</c:v>
                </c:pt>
                <c:pt idx="749">
                  <c:v>45920.5146013</c:v>
                </c:pt>
                <c:pt idx="750">
                  <c:v>45920.6170031</c:v>
                </c:pt>
                <c:pt idx="751">
                  <c:v>45920.7193972</c:v>
                </c:pt>
                <c:pt idx="752">
                  <c:v>45920.8217989</c:v>
                </c:pt>
                <c:pt idx="753">
                  <c:v>45920.92420060001</c:v>
                </c:pt>
                <c:pt idx="754">
                  <c:v>45921.0266024</c:v>
                </c:pt>
                <c:pt idx="755">
                  <c:v>45921.1289965</c:v>
                </c:pt>
                <c:pt idx="756">
                  <c:v>45921.23139820001</c:v>
                </c:pt>
                <c:pt idx="757">
                  <c:v>45921.3337999</c:v>
                </c:pt>
                <c:pt idx="758">
                  <c:v>45921.4362017</c:v>
                </c:pt>
                <c:pt idx="759">
                  <c:v>45921.5386034</c:v>
                </c:pt>
                <c:pt idx="760">
                  <c:v>45921.64099750001</c:v>
                </c:pt>
                <c:pt idx="761">
                  <c:v>45921.7433992</c:v>
                </c:pt>
                <c:pt idx="762">
                  <c:v>45921.845801</c:v>
                </c:pt>
                <c:pt idx="763">
                  <c:v>45921.9482027</c:v>
                </c:pt>
                <c:pt idx="764">
                  <c:v>45922.0505968</c:v>
                </c:pt>
                <c:pt idx="765">
                  <c:v>45922.1529985</c:v>
                </c:pt>
                <c:pt idx="766">
                  <c:v>45922.2554003</c:v>
                </c:pt>
                <c:pt idx="767">
                  <c:v>45922.357802</c:v>
                </c:pt>
                <c:pt idx="768">
                  <c:v>45922.4602037</c:v>
                </c:pt>
                <c:pt idx="769">
                  <c:v>45922.5625978</c:v>
                </c:pt>
                <c:pt idx="770">
                  <c:v>45922.66499960001</c:v>
                </c:pt>
                <c:pt idx="771">
                  <c:v>45922.76740129999</c:v>
                </c:pt>
                <c:pt idx="772">
                  <c:v>45922.869803</c:v>
                </c:pt>
                <c:pt idx="773">
                  <c:v>45922.9721971</c:v>
                </c:pt>
                <c:pt idx="774">
                  <c:v>45923.0745989</c:v>
                </c:pt>
                <c:pt idx="775">
                  <c:v>45923.17700059999</c:v>
                </c:pt>
                <c:pt idx="776">
                  <c:v>45923.2794023</c:v>
                </c:pt>
                <c:pt idx="777">
                  <c:v>45923.3817964</c:v>
                </c:pt>
                <c:pt idx="778">
                  <c:v>45923.4841982</c:v>
                </c:pt>
                <c:pt idx="779">
                  <c:v>45923.5865999</c:v>
                </c:pt>
                <c:pt idx="780">
                  <c:v>45923.6890016</c:v>
                </c:pt>
                <c:pt idx="781">
                  <c:v>45923.79140339998</c:v>
                </c:pt>
                <c:pt idx="782">
                  <c:v>45923.8937975</c:v>
                </c:pt>
                <c:pt idx="783">
                  <c:v>45923.9961992</c:v>
                </c:pt>
                <c:pt idx="784">
                  <c:v>45924.09860100001</c:v>
                </c:pt>
                <c:pt idx="785">
                  <c:v>45924.20100269999</c:v>
                </c:pt>
                <c:pt idx="786">
                  <c:v>45924.3033968</c:v>
                </c:pt>
                <c:pt idx="787">
                  <c:v>45924.4057985</c:v>
                </c:pt>
                <c:pt idx="788">
                  <c:v>45924.5082003</c:v>
                </c:pt>
                <c:pt idx="789">
                  <c:v>45924.610602</c:v>
                </c:pt>
                <c:pt idx="790">
                  <c:v>45924.7130037</c:v>
                </c:pt>
                <c:pt idx="791">
                  <c:v>45924.8153978</c:v>
                </c:pt>
                <c:pt idx="792">
                  <c:v>45924.9177996</c:v>
                </c:pt>
                <c:pt idx="793">
                  <c:v>45925.0202013</c:v>
                </c:pt>
                <c:pt idx="794">
                  <c:v>45925.122603</c:v>
                </c:pt>
                <c:pt idx="795">
                  <c:v>45925.22499710001</c:v>
                </c:pt>
                <c:pt idx="796">
                  <c:v>45925.3273989</c:v>
                </c:pt>
                <c:pt idx="797">
                  <c:v>45925.4298006</c:v>
                </c:pt>
                <c:pt idx="798">
                  <c:v>45925.5322023</c:v>
                </c:pt>
                <c:pt idx="799">
                  <c:v>45925.6345964</c:v>
                </c:pt>
                <c:pt idx="800">
                  <c:v>45925.7369982</c:v>
                </c:pt>
                <c:pt idx="801">
                  <c:v>45925.8393999</c:v>
                </c:pt>
                <c:pt idx="802">
                  <c:v>45925.94180160001</c:v>
                </c:pt>
                <c:pt idx="803">
                  <c:v>45926.0442034</c:v>
                </c:pt>
                <c:pt idx="804">
                  <c:v>45926.1465975</c:v>
                </c:pt>
                <c:pt idx="805">
                  <c:v>45926.2489992</c:v>
                </c:pt>
                <c:pt idx="806">
                  <c:v>45926.3514009</c:v>
                </c:pt>
                <c:pt idx="807">
                  <c:v>45926.4538027</c:v>
                </c:pt>
                <c:pt idx="808">
                  <c:v>45926.5561968</c:v>
                </c:pt>
                <c:pt idx="809">
                  <c:v>45926.6585985</c:v>
                </c:pt>
                <c:pt idx="810">
                  <c:v>45926.76100019999</c:v>
                </c:pt>
                <c:pt idx="811">
                  <c:v>45926.863402</c:v>
                </c:pt>
                <c:pt idx="812">
                  <c:v>45926.9658037</c:v>
                </c:pt>
                <c:pt idx="813">
                  <c:v>45927.0681978</c:v>
                </c:pt>
                <c:pt idx="814">
                  <c:v>45927.1705995</c:v>
                </c:pt>
                <c:pt idx="815">
                  <c:v>45927.2730013</c:v>
                </c:pt>
                <c:pt idx="816">
                  <c:v>45927.37540300001</c:v>
                </c:pt>
                <c:pt idx="817">
                  <c:v>45927.4777971</c:v>
                </c:pt>
                <c:pt idx="818">
                  <c:v>45927.5801989</c:v>
                </c:pt>
                <c:pt idx="819">
                  <c:v>45927.6826006</c:v>
                </c:pt>
                <c:pt idx="820">
                  <c:v>45927.7850023</c:v>
                </c:pt>
                <c:pt idx="821">
                  <c:v>45927.8873964</c:v>
                </c:pt>
                <c:pt idx="822">
                  <c:v>45927.9897982</c:v>
                </c:pt>
                <c:pt idx="823">
                  <c:v>45928.09219990001</c:v>
                </c:pt>
                <c:pt idx="824">
                  <c:v>45928.19460159999</c:v>
                </c:pt>
                <c:pt idx="825">
                  <c:v>45928.2970034</c:v>
                </c:pt>
                <c:pt idx="826">
                  <c:v>45928.3993975</c:v>
                </c:pt>
                <c:pt idx="827">
                  <c:v>45928.5017992</c:v>
                </c:pt>
                <c:pt idx="828">
                  <c:v>45928.6042009</c:v>
                </c:pt>
                <c:pt idx="829">
                  <c:v>45928.7066027</c:v>
                </c:pt>
                <c:pt idx="830">
                  <c:v>45928.8089968</c:v>
                </c:pt>
                <c:pt idx="831">
                  <c:v>45928.9113985</c:v>
                </c:pt>
                <c:pt idx="832">
                  <c:v>45929.0138002</c:v>
                </c:pt>
                <c:pt idx="833">
                  <c:v>45929.116202</c:v>
                </c:pt>
                <c:pt idx="834">
                  <c:v>45929.2186037</c:v>
                </c:pt>
                <c:pt idx="835">
                  <c:v>45929.3209978</c:v>
                </c:pt>
                <c:pt idx="836">
                  <c:v>45929.4233995</c:v>
                </c:pt>
                <c:pt idx="837">
                  <c:v>45929.52580130001</c:v>
                </c:pt>
                <c:pt idx="838">
                  <c:v>45929.628203</c:v>
                </c:pt>
                <c:pt idx="839">
                  <c:v>45929.7305971</c:v>
                </c:pt>
                <c:pt idx="840">
                  <c:v>45929.8329988</c:v>
                </c:pt>
                <c:pt idx="841">
                  <c:v>45929.93540059998</c:v>
                </c:pt>
                <c:pt idx="842">
                  <c:v>45930.0378023</c:v>
                </c:pt>
                <c:pt idx="843">
                  <c:v>45930.1401964</c:v>
                </c:pt>
                <c:pt idx="844">
                  <c:v>45930.2425981</c:v>
                </c:pt>
                <c:pt idx="845">
                  <c:v>45930.3449999</c:v>
                </c:pt>
                <c:pt idx="846">
                  <c:v>45930.44740159999</c:v>
                </c:pt>
                <c:pt idx="847">
                  <c:v>45930.5498033</c:v>
                </c:pt>
                <c:pt idx="848">
                  <c:v>45930.6521974</c:v>
                </c:pt>
                <c:pt idx="849">
                  <c:v>45930.7545992</c:v>
                </c:pt>
                <c:pt idx="850">
                  <c:v>45930.8570009</c:v>
                </c:pt>
                <c:pt idx="851">
                  <c:v>45930.9594026</c:v>
                </c:pt>
                <c:pt idx="852">
                  <c:v>45931.06179679999</c:v>
                </c:pt>
                <c:pt idx="853">
                  <c:v>45931.1641985</c:v>
                </c:pt>
                <c:pt idx="854">
                  <c:v>45931.2666002</c:v>
                </c:pt>
                <c:pt idx="855">
                  <c:v>45931.369002</c:v>
                </c:pt>
                <c:pt idx="856">
                  <c:v>45931.47140369999</c:v>
                </c:pt>
                <c:pt idx="857">
                  <c:v>45931.5737978</c:v>
                </c:pt>
                <c:pt idx="858">
                  <c:v>45931.67619950001</c:v>
                </c:pt>
                <c:pt idx="859">
                  <c:v>45931.7786013</c:v>
                </c:pt>
                <c:pt idx="860">
                  <c:v>45931.881003</c:v>
                </c:pt>
                <c:pt idx="861">
                  <c:v>45931.9833971</c:v>
                </c:pt>
                <c:pt idx="862">
                  <c:v>45932.08579880001</c:v>
                </c:pt>
                <c:pt idx="863">
                  <c:v>45932.1882006</c:v>
                </c:pt>
                <c:pt idx="864">
                  <c:v>45932.2906023</c:v>
                </c:pt>
                <c:pt idx="865">
                  <c:v>45932.3929964</c:v>
                </c:pt>
                <c:pt idx="866">
                  <c:v>45932.4953981</c:v>
                </c:pt>
                <c:pt idx="867">
                  <c:v>45932.5977999</c:v>
                </c:pt>
                <c:pt idx="868">
                  <c:v>45932.7002016</c:v>
                </c:pt>
                <c:pt idx="869">
                  <c:v>45932.8026033</c:v>
                </c:pt>
                <c:pt idx="870">
                  <c:v>45932.9049974</c:v>
                </c:pt>
                <c:pt idx="871">
                  <c:v>45933.0073992</c:v>
                </c:pt>
                <c:pt idx="872">
                  <c:v>45933.10980090001</c:v>
                </c:pt>
                <c:pt idx="873">
                  <c:v>45933.2122026</c:v>
                </c:pt>
                <c:pt idx="874">
                  <c:v>45933.3145967</c:v>
                </c:pt>
                <c:pt idx="875">
                  <c:v>45933.4169985</c:v>
                </c:pt>
                <c:pt idx="876">
                  <c:v>45933.51940020001</c:v>
                </c:pt>
                <c:pt idx="877">
                  <c:v>45933.62180189999</c:v>
                </c:pt>
                <c:pt idx="878">
                  <c:v>45933.7242037</c:v>
                </c:pt>
                <c:pt idx="879">
                  <c:v>45933.8265978</c:v>
                </c:pt>
                <c:pt idx="880">
                  <c:v>45933.9289995</c:v>
                </c:pt>
                <c:pt idx="881">
                  <c:v>45934.03140119999</c:v>
                </c:pt>
                <c:pt idx="882">
                  <c:v>45934.133803</c:v>
                </c:pt>
                <c:pt idx="883">
                  <c:v>45934.2361971</c:v>
                </c:pt>
                <c:pt idx="884">
                  <c:v>45934.3385988</c:v>
                </c:pt>
                <c:pt idx="885">
                  <c:v>45934.4410005</c:v>
                </c:pt>
                <c:pt idx="886">
                  <c:v>45934.54340230001</c:v>
                </c:pt>
                <c:pt idx="887">
                  <c:v>45934.6457964</c:v>
                </c:pt>
                <c:pt idx="888">
                  <c:v>45934.7481981</c:v>
                </c:pt>
                <c:pt idx="889">
                  <c:v>45934.8505999</c:v>
                </c:pt>
                <c:pt idx="890">
                  <c:v>45934.95300160001</c:v>
                </c:pt>
                <c:pt idx="891">
                  <c:v>45935.0554033</c:v>
                </c:pt>
                <c:pt idx="892">
                  <c:v>45935.1577974</c:v>
                </c:pt>
                <c:pt idx="893">
                  <c:v>45935.26019920001</c:v>
                </c:pt>
                <c:pt idx="894">
                  <c:v>45935.3626009</c:v>
                </c:pt>
                <c:pt idx="895">
                  <c:v>45935.46500259999</c:v>
                </c:pt>
                <c:pt idx="896">
                  <c:v>45935.5673967</c:v>
                </c:pt>
                <c:pt idx="897">
                  <c:v>45935.6697985</c:v>
                </c:pt>
                <c:pt idx="898">
                  <c:v>45935.7722002</c:v>
                </c:pt>
                <c:pt idx="899">
                  <c:v>45935.8746019</c:v>
                </c:pt>
                <c:pt idx="900">
                  <c:v>45935.97700370001</c:v>
                </c:pt>
                <c:pt idx="901">
                  <c:v>45936.0793978</c:v>
                </c:pt>
                <c:pt idx="902">
                  <c:v>45936.1817995</c:v>
                </c:pt>
                <c:pt idx="903">
                  <c:v>45936.2842012</c:v>
                </c:pt>
                <c:pt idx="904">
                  <c:v>45936.386603</c:v>
                </c:pt>
                <c:pt idx="905">
                  <c:v>45936.4889971</c:v>
                </c:pt>
                <c:pt idx="906">
                  <c:v>45936.5913988</c:v>
                </c:pt>
                <c:pt idx="907">
                  <c:v>45936.6938005</c:v>
                </c:pt>
                <c:pt idx="908">
                  <c:v>45936.7962023</c:v>
                </c:pt>
                <c:pt idx="909">
                  <c:v>45936.8985964</c:v>
                </c:pt>
                <c:pt idx="910">
                  <c:v>45937.0009981</c:v>
                </c:pt>
                <c:pt idx="911">
                  <c:v>45937.10339980001</c:v>
                </c:pt>
                <c:pt idx="912">
                  <c:v>45937.20580159999</c:v>
                </c:pt>
                <c:pt idx="913">
                  <c:v>45937.3082033</c:v>
                </c:pt>
                <c:pt idx="914">
                  <c:v>45937.4105974</c:v>
                </c:pt>
                <c:pt idx="915">
                  <c:v>45937.5129991</c:v>
                </c:pt>
                <c:pt idx="916">
                  <c:v>45937.61540089999</c:v>
                </c:pt>
                <c:pt idx="917">
                  <c:v>45937.7178026</c:v>
                </c:pt>
                <c:pt idx="918">
                  <c:v>45937.82019670001</c:v>
                </c:pt>
                <c:pt idx="919">
                  <c:v>45937.9225984</c:v>
                </c:pt>
                <c:pt idx="920">
                  <c:v>45938.0250002</c:v>
                </c:pt>
                <c:pt idx="921">
                  <c:v>45938.12740189998</c:v>
                </c:pt>
                <c:pt idx="922">
                  <c:v>45938.22980359998</c:v>
                </c:pt>
                <c:pt idx="923">
                  <c:v>45938.3321978</c:v>
                </c:pt>
                <c:pt idx="924">
                  <c:v>45938.4345995</c:v>
                </c:pt>
                <c:pt idx="925">
                  <c:v>45938.53700120001</c:v>
                </c:pt>
                <c:pt idx="926">
                  <c:v>45938.63940299999</c:v>
                </c:pt>
                <c:pt idx="927">
                  <c:v>45938.7417971</c:v>
                </c:pt>
                <c:pt idx="928">
                  <c:v>45938.8441988</c:v>
                </c:pt>
                <c:pt idx="929">
                  <c:v>45938.9466005</c:v>
                </c:pt>
                <c:pt idx="930">
                  <c:v>45939.0490023</c:v>
                </c:pt>
                <c:pt idx="931">
                  <c:v>45939.1513964</c:v>
                </c:pt>
                <c:pt idx="932">
                  <c:v>45939.25379810001</c:v>
                </c:pt>
                <c:pt idx="933">
                  <c:v>45939.3561998</c:v>
                </c:pt>
                <c:pt idx="934">
                  <c:v>45939.4586016</c:v>
                </c:pt>
                <c:pt idx="935">
                  <c:v>45939.5610033</c:v>
                </c:pt>
                <c:pt idx="936">
                  <c:v>45939.6633974</c:v>
                </c:pt>
                <c:pt idx="937">
                  <c:v>45939.76579909999</c:v>
                </c:pt>
                <c:pt idx="938">
                  <c:v>45939.8682009</c:v>
                </c:pt>
                <c:pt idx="939">
                  <c:v>45939.97060260001</c:v>
                </c:pt>
                <c:pt idx="940">
                  <c:v>45940.0729967</c:v>
                </c:pt>
                <c:pt idx="941">
                  <c:v>45940.1753984</c:v>
                </c:pt>
                <c:pt idx="942">
                  <c:v>45940.27780020001</c:v>
                </c:pt>
                <c:pt idx="943">
                  <c:v>45940.3802019</c:v>
                </c:pt>
                <c:pt idx="944">
                  <c:v>45940.4826036</c:v>
                </c:pt>
                <c:pt idx="945">
                  <c:v>45940.5849977</c:v>
                </c:pt>
                <c:pt idx="946">
                  <c:v>45940.68739950001</c:v>
                </c:pt>
                <c:pt idx="947">
                  <c:v>45940.7898012</c:v>
                </c:pt>
                <c:pt idx="948">
                  <c:v>45940.8922029</c:v>
                </c:pt>
                <c:pt idx="949">
                  <c:v>45940.994597</c:v>
                </c:pt>
                <c:pt idx="950">
                  <c:v>45941.0969988</c:v>
                </c:pt>
                <c:pt idx="951">
                  <c:v>45941.19940049999</c:v>
                </c:pt>
                <c:pt idx="952">
                  <c:v>45941.3018022</c:v>
                </c:pt>
                <c:pt idx="953">
                  <c:v>45941.4041964</c:v>
                </c:pt>
                <c:pt idx="954">
                  <c:v>45941.5065981</c:v>
                </c:pt>
                <c:pt idx="955">
                  <c:v>45941.6089998</c:v>
                </c:pt>
                <c:pt idx="956">
                  <c:v>45941.71140159998</c:v>
                </c:pt>
                <c:pt idx="957">
                  <c:v>45941.8138033</c:v>
                </c:pt>
                <c:pt idx="958">
                  <c:v>45941.9161974</c:v>
                </c:pt>
                <c:pt idx="959">
                  <c:v>45942.0185991</c:v>
                </c:pt>
                <c:pt idx="960">
                  <c:v>45942.12100089998</c:v>
                </c:pt>
                <c:pt idx="961">
                  <c:v>45942.22340259995</c:v>
                </c:pt>
                <c:pt idx="962">
                  <c:v>45942.3257967</c:v>
                </c:pt>
                <c:pt idx="963">
                  <c:v>45942.4281984</c:v>
                </c:pt>
                <c:pt idx="964">
                  <c:v>45942.5306002</c:v>
                </c:pt>
                <c:pt idx="965">
                  <c:v>45942.63300189999</c:v>
                </c:pt>
                <c:pt idx="966">
                  <c:v>45942.73540359997</c:v>
                </c:pt>
                <c:pt idx="967">
                  <c:v>45942.83779770001</c:v>
                </c:pt>
                <c:pt idx="968">
                  <c:v>45942.9401995</c:v>
                </c:pt>
                <c:pt idx="969">
                  <c:v>45943.0426012</c:v>
                </c:pt>
                <c:pt idx="970">
                  <c:v>45943.1450029</c:v>
                </c:pt>
                <c:pt idx="971">
                  <c:v>45943.247397</c:v>
                </c:pt>
                <c:pt idx="972">
                  <c:v>45943.3497988</c:v>
                </c:pt>
                <c:pt idx="973">
                  <c:v>45943.4522005</c:v>
                </c:pt>
                <c:pt idx="974">
                  <c:v>45943.5546022</c:v>
                </c:pt>
                <c:pt idx="975">
                  <c:v>45943.6569963</c:v>
                </c:pt>
                <c:pt idx="976">
                  <c:v>45943.7593981</c:v>
                </c:pt>
                <c:pt idx="977">
                  <c:v>45943.86180000001</c:v>
                </c:pt>
                <c:pt idx="978">
                  <c:v>45943.964202</c:v>
                </c:pt>
                <c:pt idx="979">
                  <c:v>45944.066603</c:v>
                </c:pt>
                <c:pt idx="980">
                  <c:v>45944.168997</c:v>
                </c:pt>
                <c:pt idx="981">
                  <c:v>45944.271399</c:v>
                </c:pt>
                <c:pt idx="982">
                  <c:v>45944.373801</c:v>
                </c:pt>
                <c:pt idx="983">
                  <c:v>45944.476203</c:v>
                </c:pt>
                <c:pt idx="984">
                  <c:v>45944.578597</c:v>
                </c:pt>
                <c:pt idx="985">
                  <c:v>45944.680998</c:v>
                </c:pt>
                <c:pt idx="986">
                  <c:v>45944.7834</c:v>
                </c:pt>
                <c:pt idx="987">
                  <c:v>45944.885802</c:v>
                </c:pt>
                <c:pt idx="988">
                  <c:v>45944.988204</c:v>
                </c:pt>
                <c:pt idx="989">
                  <c:v>45945.090598</c:v>
                </c:pt>
                <c:pt idx="990">
                  <c:v>45945.19299900001</c:v>
                </c:pt>
                <c:pt idx="991">
                  <c:v>45945.29540099997</c:v>
                </c:pt>
                <c:pt idx="992">
                  <c:v>45945.397803</c:v>
                </c:pt>
                <c:pt idx="993">
                  <c:v>45945.500197</c:v>
                </c:pt>
                <c:pt idx="994">
                  <c:v>45945.602599</c:v>
                </c:pt>
                <c:pt idx="995">
                  <c:v>45945.705</c:v>
                </c:pt>
                <c:pt idx="996">
                  <c:v>45945.80740200001</c:v>
                </c:pt>
                <c:pt idx="997">
                  <c:v>45945.909796</c:v>
                </c:pt>
                <c:pt idx="998">
                  <c:v>45946.012198</c:v>
                </c:pt>
                <c:pt idx="999">
                  <c:v>45946.1146</c:v>
                </c:pt>
                <c:pt idx="1000">
                  <c:v>45946.217002</c:v>
                </c:pt>
                <c:pt idx="1001">
                  <c:v>45946.319403</c:v>
                </c:pt>
                <c:pt idx="1002">
                  <c:v>45946.421797</c:v>
                </c:pt>
                <c:pt idx="1003">
                  <c:v>45946.524199</c:v>
                </c:pt>
                <c:pt idx="1004">
                  <c:v>45946.626601</c:v>
                </c:pt>
                <c:pt idx="1005">
                  <c:v>45946.72900299999</c:v>
                </c:pt>
                <c:pt idx="1006">
                  <c:v>45946.831397</c:v>
                </c:pt>
                <c:pt idx="1007">
                  <c:v>45946.93379800001</c:v>
                </c:pt>
                <c:pt idx="1008">
                  <c:v>45947.0362</c:v>
                </c:pt>
                <c:pt idx="1009">
                  <c:v>45947.13860200001</c:v>
                </c:pt>
                <c:pt idx="1010">
                  <c:v>45947.241004</c:v>
                </c:pt>
                <c:pt idx="1011">
                  <c:v>45947.343398</c:v>
                </c:pt>
                <c:pt idx="1012">
                  <c:v>45947.445799</c:v>
                </c:pt>
                <c:pt idx="1013">
                  <c:v>45947.548201</c:v>
                </c:pt>
                <c:pt idx="1014">
                  <c:v>45947.650603</c:v>
                </c:pt>
                <c:pt idx="1015">
                  <c:v>45947.752997</c:v>
                </c:pt>
                <c:pt idx="1016">
                  <c:v>45947.855399</c:v>
                </c:pt>
                <c:pt idx="1017">
                  <c:v>45947.9578</c:v>
                </c:pt>
                <c:pt idx="1018">
                  <c:v>45948.060202</c:v>
                </c:pt>
                <c:pt idx="1019">
                  <c:v>45948.162596</c:v>
                </c:pt>
                <c:pt idx="1020">
                  <c:v>45948.26499800001</c:v>
                </c:pt>
                <c:pt idx="1021">
                  <c:v>45948.3674</c:v>
                </c:pt>
                <c:pt idx="1022">
                  <c:v>45948.469802</c:v>
                </c:pt>
                <c:pt idx="1023">
                  <c:v>45948.572203</c:v>
                </c:pt>
                <c:pt idx="1024">
                  <c:v>45948.674597</c:v>
                </c:pt>
                <c:pt idx="1025">
                  <c:v>45948.776999</c:v>
                </c:pt>
                <c:pt idx="1026">
                  <c:v>45948.87940100001</c:v>
                </c:pt>
                <c:pt idx="1027">
                  <c:v>45948.981803</c:v>
                </c:pt>
                <c:pt idx="1028">
                  <c:v>45949.084197</c:v>
                </c:pt>
                <c:pt idx="1029">
                  <c:v>45949.186598</c:v>
                </c:pt>
                <c:pt idx="1030">
                  <c:v>45949.289</c:v>
                </c:pt>
                <c:pt idx="1031">
                  <c:v>45949.39140199999</c:v>
                </c:pt>
                <c:pt idx="1032">
                  <c:v>45949.49380400001</c:v>
                </c:pt>
                <c:pt idx="1033">
                  <c:v>45949.596198</c:v>
                </c:pt>
                <c:pt idx="1034">
                  <c:v>45949.698599</c:v>
                </c:pt>
                <c:pt idx="1035">
                  <c:v>45949.801001</c:v>
                </c:pt>
                <c:pt idx="1036">
                  <c:v>45949.903403</c:v>
                </c:pt>
                <c:pt idx="1037">
                  <c:v>45950.00579700001</c:v>
                </c:pt>
                <c:pt idx="1038">
                  <c:v>45950.108199</c:v>
                </c:pt>
                <c:pt idx="1039">
                  <c:v>45950.21060000001</c:v>
                </c:pt>
                <c:pt idx="1040">
                  <c:v>45950.313002</c:v>
                </c:pt>
                <c:pt idx="1041">
                  <c:v>45950.415396</c:v>
                </c:pt>
                <c:pt idx="1042">
                  <c:v>45950.517798</c:v>
                </c:pt>
                <c:pt idx="1043">
                  <c:v>45950.6202</c:v>
                </c:pt>
                <c:pt idx="1044">
                  <c:v>45950.72260199999</c:v>
                </c:pt>
                <c:pt idx="1045">
                  <c:v>45950.82500300001</c:v>
                </c:pt>
                <c:pt idx="1046">
                  <c:v>45950.927397</c:v>
                </c:pt>
                <c:pt idx="1047">
                  <c:v>45951.029799</c:v>
                </c:pt>
                <c:pt idx="1048">
                  <c:v>45951.132201</c:v>
                </c:pt>
                <c:pt idx="1049">
                  <c:v>45951.234603</c:v>
                </c:pt>
                <c:pt idx="1050">
                  <c:v>45951.336997</c:v>
                </c:pt>
                <c:pt idx="1051">
                  <c:v>45951.439398</c:v>
                </c:pt>
                <c:pt idx="1052">
                  <c:v>45951.54180000001</c:v>
                </c:pt>
                <c:pt idx="1053">
                  <c:v>45951.644202</c:v>
                </c:pt>
                <c:pt idx="1054">
                  <c:v>45951.746604</c:v>
                </c:pt>
                <c:pt idx="1055">
                  <c:v>45951.848998</c:v>
                </c:pt>
                <c:pt idx="1056">
                  <c:v>45951.951399</c:v>
                </c:pt>
                <c:pt idx="1057">
                  <c:v>45952.053801</c:v>
                </c:pt>
                <c:pt idx="1058">
                  <c:v>45952.156203</c:v>
                </c:pt>
                <c:pt idx="1059">
                  <c:v>45952.258597</c:v>
                </c:pt>
                <c:pt idx="1060">
                  <c:v>45952.360999</c:v>
                </c:pt>
                <c:pt idx="1061">
                  <c:v>45952.4634</c:v>
                </c:pt>
                <c:pt idx="1062">
                  <c:v>45952.565802</c:v>
                </c:pt>
                <c:pt idx="1063">
                  <c:v>45952.66819600001</c:v>
                </c:pt>
                <c:pt idx="1064">
                  <c:v>45952.770598</c:v>
                </c:pt>
                <c:pt idx="1065">
                  <c:v>45952.873</c:v>
                </c:pt>
                <c:pt idx="1066">
                  <c:v>45952.975401</c:v>
                </c:pt>
                <c:pt idx="1067">
                  <c:v>45953.077803</c:v>
                </c:pt>
                <c:pt idx="1068">
                  <c:v>45953.180197</c:v>
                </c:pt>
                <c:pt idx="1069">
                  <c:v>45953.282599</c:v>
                </c:pt>
                <c:pt idx="1070">
                  <c:v>45953.385001</c:v>
                </c:pt>
                <c:pt idx="1071">
                  <c:v>45953.487403</c:v>
                </c:pt>
                <c:pt idx="1072">
                  <c:v>45953.589797</c:v>
                </c:pt>
                <c:pt idx="1073">
                  <c:v>45953.692198</c:v>
                </c:pt>
                <c:pt idx="1074">
                  <c:v>45953.7946</c:v>
                </c:pt>
                <c:pt idx="1075">
                  <c:v>45953.89700200001</c:v>
                </c:pt>
                <c:pt idx="1076">
                  <c:v>45953.99940399999</c:v>
                </c:pt>
                <c:pt idx="1077">
                  <c:v>45954.101798</c:v>
                </c:pt>
                <c:pt idx="1078">
                  <c:v>45954.204199</c:v>
                </c:pt>
                <c:pt idx="1079">
                  <c:v>45954.306601</c:v>
                </c:pt>
                <c:pt idx="1080">
                  <c:v>45954.409003</c:v>
                </c:pt>
                <c:pt idx="1081">
                  <c:v>45954.511397</c:v>
                </c:pt>
                <c:pt idx="1082">
                  <c:v>45954.61379900001</c:v>
                </c:pt>
                <c:pt idx="1083">
                  <c:v>45954.7162</c:v>
                </c:pt>
                <c:pt idx="1084">
                  <c:v>45954.818602</c:v>
                </c:pt>
                <c:pt idx="1085">
                  <c:v>45954.920996</c:v>
                </c:pt>
                <c:pt idx="1086">
                  <c:v>45955.023398</c:v>
                </c:pt>
                <c:pt idx="1087">
                  <c:v>45955.12579999999</c:v>
                </c:pt>
                <c:pt idx="1088">
                  <c:v>45955.22820100001</c:v>
                </c:pt>
                <c:pt idx="1089">
                  <c:v>45955.330603</c:v>
                </c:pt>
                <c:pt idx="1090">
                  <c:v>45955.432997</c:v>
                </c:pt>
                <c:pt idx="1091">
                  <c:v>45955.535399</c:v>
                </c:pt>
                <c:pt idx="1092">
                  <c:v>45955.637801</c:v>
                </c:pt>
                <c:pt idx="1093">
                  <c:v>45955.740203</c:v>
                </c:pt>
                <c:pt idx="1094">
                  <c:v>45955.842597</c:v>
                </c:pt>
                <c:pt idx="1095">
                  <c:v>45955.944998</c:v>
                </c:pt>
                <c:pt idx="1096">
                  <c:v>45956.0474</c:v>
                </c:pt>
                <c:pt idx="1097">
                  <c:v>45956.149802</c:v>
                </c:pt>
                <c:pt idx="1098">
                  <c:v>45956.252204</c:v>
                </c:pt>
                <c:pt idx="1099">
                  <c:v>45956.354598</c:v>
                </c:pt>
                <c:pt idx="1100">
                  <c:v>45956.456999</c:v>
                </c:pt>
                <c:pt idx="1101">
                  <c:v>45956.55940100001</c:v>
                </c:pt>
                <c:pt idx="1102">
                  <c:v>45956.661803</c:v>
                </c:pt>
                <c:pt idx="1103">
                  <c:v>45956.764197</c:v>
                </c:pt>
                <c:pt idx="1104">
                  <c:v>45956.866599</c:v>
                </c:pt>
                <c:pt idx="1105">
                  <c:v>45956.969</c:v>
                </c:pt>
                <c:pt idx="1106">
                  <c:v>45957.07140199999</c:v>
                </c:pt>
                <c:pt idx="1107">
                  <c:v>45957.173796</c:v>
                </c:pt>
                <c:pt idx="1108">
                  <c:v>45957.276198</c:v>
                </c:pt>
                <c:pt idx="1109">
                  <c:v>45957.3786</c:v>
                </c:pt>
                <c:pt idx="1110">
                  <c:v>45957.481001</c:v>
                </c:pt>
                <c:pt idx="1111">
                  <c:v>45957.583403</c:v>
                </c:pt>
                <c:pt idx="1112">
                  <c:v>45957.68579700001</c:v>
                </c:pt>
                <c:pt idx="1113">
                  <c:v>45957.788199</c:v>
                </c:pt>
                <c:pt idx="1114">
                  <c:v>45957.890601</c:v>
                </c:pt>
                <c:pt idx="1115">
                  <c:v>45957.993003</c:v>
                </c:pt>
                <c:pt idx="1116">
                  <c:v>45958.095397</c:v>
                </c:pt>
                <c:pt idx="1117">
                  <c:v>45958.19779799999</c:v>
                </c:pt>
                <c:pt idx="1118">
                  <c:v>45958.3002</c:v>
                </c:pt>
                <c:pt idx="1119">
                  <c:v>45958.402602</c:v>
                </c:pt>
                <c:pt idx="1120">
                  <c:v>45958.50500400001</c:v>
                </c:pt>
                <c:pt idx="1121">
                  <c:v>45958.607398</c:v>
                </c:pt>
                <c:pt idx="1122">
                  <c:v>45958.709799</c:v>
                </c:pt>
                <c:pt idx="1123">
                  <c:v>45958.812201</c:v>
                </c:pt>
                <c:pt idx="1124">
                  <c:v>45958.914603</c:v>
                </c:pt>
                <c:pt idx="1125">
                  <c:v>45959.016997</c:v>
                </c:pt>
                <c:pt idx="1126">
                  <c:v>45959.119399</c:v>
                </c:pt>
                <c:pt idx="1127">
                  <c:v>45959.22179999998</c:v>
                </c:pt>
                <c:pt idx="1128">
                  <c:v>45959.324202</c:v>
                </c:pt>
                <c:pt idx="1129">
                  <c:v>45959.426596</c:v>
                </c:pt>
                <c:pt idx="1130">
                  <c:v>45959.528998</c:v>
                </c:pt>
                <c:pt idx="1131">
                  <c:v>45959.6314</c:v>
                </c:pt>
                <c:pt idx="1132">
                  <c:v>45959.73380099999</c:v>
                </c:pt>
                <c:pt idx="1133">
                  <c:v>45959.836203</c:v>
                </c:pt>
                <c:pt idx="1134">
                  <c:v>45959.938597</c:v>
                </c:pt>
                <c:pt idx="1135">
                  <c:v>45960.040999</c:v>
                </c:pt>
                <c:pt idx="1136">
                  <c:v>45960.14340099999</c:v>
                </c:pt>
                <c:pt idx="1137">
                  <c:v>45960.245802</c:v>
                </c:pt>
                <c:pt idx="1138">
                  <c:v>45960.348197</c:v>
                </c:pt>
                <c:pt idx="1139">
                  <c:v>45960.450598</c:v>
                </c:pt>
                <c:pt idx="1140">
                  <c:v>45960.553</c:v>
                </c:pt>
                <c:pt idx="1141">
                  <c:v>45960.655402</c:v>
                </c:pt>
                <c:pt idx="1142">
                  <c:v>45960.757804</c:v>
                </c:pt>
                <c:pt idx="1143">
                  <c:v>45960.860198</c:v>
                </c:pt>
                <c:pt idx="1144">
                  <c:v>45960.962599</c:v>
                </c:pt>
                <c:pt idx="1145">
                  <c:v>45961.065001</c:v>
                </c:pt>
                <c:pt idx="1146">
                  <c:v>45961.16740299998</c:v>
                </c:pt>
                <c:pt idx="1147">
                  <c:v>45961.26979699999</c:v>
                </c:pt>
                <c:pt idx="1148">
                  <c:v>45961.372199</c:v>
                </c:pt>
                <c:pt idx="1149">
                  <c:v>45961.4746</c:v>
                </c:pt>
                <c:pt idx="1150">
                  <c:v>45961.57700200001</c:v>
                </c:pt>
                <c:pt idx="1151">
                  <c:v>45961.679396</c:v>
                </c:pt>
                <c:pt idx="1152">
                  <c:v>45961.781798</c:v>
                </c:pt>
                <c:pt idx="1153">
                  <c:v>45961.8842</c:v>
                </c:pt>
                <c:pt idx="1154">
                  <c:v>45961.986601</c:v>
                </c:pt>
                <c:pt idx="1155">
                  <c:v>45962.089003</c:v>
                </c:pt>
                <c:pt idx="1156">
                  <c:v>45962.191397</c:v>
                </c:pt>
                <c:pt idx="1157">
                  <c:v>45962.29379899998</c:v>
                </c:pt>
                <c:pt idx="1158">
                  <c:v>45962.396201</c:v>
                </c:pt>
                <c:pt idx="1159">
                  <c:v>45962.498602</c:v>
                </c:pt>
                <c:pt idx="1160">
                  <c:v>45962.600997</c:v>
                </c:pt>
                <c:pt idx="1161">
                  <c:v>45962.70339800001</c:v>
                </c:pt>
                <c:pt idx="1162">
                  <c:v>45962.8058</c:v>
                </c:pt>
                <c:pt idx="1163">
                  <c:v>45962.908202</c:v>
                </c:pt>
                <c:pt idx="1164">
                  <c:v>45963.010604</c:v>
                </c:pt>
                <c:pt idx="1165">
                  <c:v>45963.112998</c:v>
                </c:pt>
                <c:pt idx="1166">
                  <c:v>45963.215399</c:v>
                </c:pt>
                <c:pt idx="1167">
                  <c:v>45963.317801</c:v>
                </c:pt>
                <c:pt idx="1168">
                  <c:v>45963.420203</c:v>
                </c:pt>
                <c:pt idx="1169">
                  <c:v>45963.522597</c:v>
                </c:pt>
                <c:pt idx="1170">
                  <c:v>45963.624999</c:v>
                </c:pt>
                <c:pt idx="1171">
                  <c:v>45963.72739999999</c:v>
                </c:pt>
                <c:pt idx="1172">
                  <c:v>45963.829802</c:v>
                </c:pt>
                <c:pt idx="1173">
                  <c:v>45963.932196</c:v>
                </c:pt>
                <c:pt idx="1174">
                  <c:v>45964.034598</c:v>
                </c:pt>
                <c:pt idx="1175">
                  <c:v>45964.137</c:v>
                </c:pt>
                <c:pt idx="1176">
                  <c:v>45964.23940099998</c:v>
                </c:pt>
                <c:pt idx="1177">
                  <c:v>45964.341803</c:v>
                </c:pt>
                <c:pt idx="1178">
                  <c:v>45964.444197</c:v>
                </c:pt>
                <c:pt idx="1179">
                  <c:v>45964.546599</c:v>
                </c:pt>
                <c:pt idx="1180">
                  <c:v>45964.64900100001</c:v>
                </c:pt>
                <c:pt idx="1181">
                  <c:v>45964.75140199999</c:v>
                </c:pt>
                <c:pt idx="1182">
                  <c:v>45964.853797</c:v>
                </c:pt>
                <c:pt idx="1183">
                  <c:v>45964.956198</c:v>
                </c:pt>
                <c:pt idx="1184">
                  <c:v>45965.0586</c:v>
                </c:pt>
                <c:pt idx="1185">
                  <c:v>45965.16100199999</c:v>
                </c:pt>
                <c:pt idx="1186">
                  <c:v>45965.26340399998</c:v>
                </c:pt>
                <c:pt idx="1187">
                  <c:v>45965.36579800001</c:v>
                </c:pt>
                <c:pt idx="1188">
                  <c:v>45965.468199</c:v>
                </c:pt>
                <c:pt idx="1189">
                  <c:v>45965.570601</c:v>
                </c:pt>
                <c:pt idx="1190">
                  <c:v>45965.673003</c:v>
                </c:pt>
                <c:pt idx="1191">
                  <c:v>45965.775397</c:v>
                </c:pt>
                <c:pt idx="1192">
                  <c:v>45965.877799</c:v>
                </c:pt>
                <c:pt idx="1193">
                  <c:v>45965.9802</c:v>
                </c:pt>
                <c:pt idx="1194">
                  <c:v>45966.082602</c:v>
                </c:pt>
                <c:pt idx="1195">
                  <c:v>45966.184996</c:v>
                </c:pt>
                <c:pt idx="1196">
                  <c:v>45966.287398</c:v>
                </c:pt>
                <c:pt idx="1197">
                  <c:v>45966.3898</c:v>
                </c:pt>
                <c:pt idx="1198">
                  <c:v>45966.492201</c:v>
                </c:pt>
                <c:pt idx="1199">
                  <c:v>45966.59460300001</c:v>
                </c:pt>
                <c:pt idx="1200">
                  <c:v>45966.69699700001</c:v>
                </c:pt>
                <c:pt idx="1201">
                  <c:v>45966.799399</c:v>
                </c:pt>
                <c:pt idx="1202">
                  <c:v>45966.901801</c:v>
                </c:pt>
                <c:pt idx="1203">
                  <c:v>45967.004202</c:v>
                </c:pt>
                <c:pt idx="1204">
                  <c:v>45967.106597</c:v>
                </c:pt>
                <c:pt idx="1205">
                  <c:v>45967.208998</c:v>
                </c:pt>
                <c:pt idx="1206">
                  <c:v>45967.31140000001</c:v>
                </c:pt>
                <c:pt idx="1207">
                  <c:v>45967.413802</c:v>
                </c:pt>
                <c:pt idx="1208">
                  <c:v>45967.516203</c:v>
                </c:pt>
                <c:pt idx="1209">
                  <c:v>45967.618598</c:v>
                </c:pt>
                <c:pt idx="1210">
                  <c:v>45967.720999</c:v>
                </c:pt>
                <c:pt idx="1211">
                  <c:v>45967.82340099999</c:v>
                </c:pt>
                <c:pt idx="1212">
                  <c:v>45967.92580300001</c:v>
                </c:pt>
                <c:pt idx="1213">
                  <c:v>45968.028197</c:v>
                </c:pt>
                <c:pt idx="1214">
                  <c:v>45968.130599</c:v>
                </c:pt>
                <c:pt idx="1215">
                  <c:v>45968.233</c:v>
                </c:pt>
                <c:pt idx="1216">
                  <c:v>45968.335402</c:v>
                </c:pt>
                <c:pt idx="1217">
                  <c:v>45968.43779600001</c:v>
                </c:pt>
                <c:pt idx="1218">
                  <c:v>45968.540198</c:v>
                </c:pt>
                <c:pt idx="1219">
                  <c:v>45968.6426</c:v>
                </c:pt>
                <c:pt idx="1220">
                  <c:v>45968.745001</c:v>
                </c:pt>
                <c:pt idx="1221">
                  <c:v>45968.847403</c:v>
                </c:pt>
                <c:pt idx="1222">
                  <c:v>45968.949797</c:v>
                </c:pt>
                <c:pt idx="1223">
                  <c:v>45969.052199</c:v>
                </c:pt>
                <c:pt idx="1224">
                  <c:v>45969.154601</c:v>
                </c:pt>
                <c:pt idx="1225">
                  <c:v>45969.25700200001</c:v>
                </c:pt>
                <c:pt idx="1226">
                  <c:v>45969.359397</c:v>
                </c:pt>
                <c:pt idx="1227">
                  <c:v>45969.461798</c:v>
                </c:pt>
                <c:pt idx="1228">
                  <c:v>45969.5642</c:v>
                </c:pt>
                <c:pt idx="1229">
                  <c:v>45969.666602</c:v>
                </c:pt>
                <c:pt idx="1230">
                  <c:v>45969.76900299999</c:v>
                </c:pt>
                <c:pt idx="1231">
                  <c:v>45969.871398</c:v>
                </c:pt>
                <c:pt idx="1232">
                  <c:v>45969.973799</c:v>
                </c:pt>
                <c:pt idx="1233">
                  <c:v>45970.076201</c:v>
                </c:pt>
                <c:pt idx="1234">
                  <c:v>45970.178603</c:v>
                </c:pt>
                <c:pt idx="1235">
                  <c:v>45970.280997</c:v>
                </c:pt>
                <c:pt idx="1236">
                  <c:v>45970.383399</c:v>
                </c:pt>
                <c:pt idx="1237">
                  <c:v>45970.4858</c:v>
                </c:pt>
                <c:pt idx="1238">
                  <c:v>45970.588202</c:v>
                </c:pt>
                <c:pt idx="1239">
                  <c:v>45970.690596</c:v>
                </c:pt>
                <c:pt idx="1240">
                  <c:v>45970.792998</c:v>
                </c:pt>
                <c:pt idx="1241">
                  <c:v>45970.8954</c:v>
                </c:pt>
                <c:pt idx="1242">
                  <c:v>45970.997801</c:v>
                </c:pt>
                <c:pt idx="1243">
                  <c:v>45971.100203</c:v>
                </c:pt>
                <c:pt idx="1244">
                  <c:v>45971.202597</c:v>
                </c:pt>
                <c:pt idx="1245">
                  <c:v>45971.304999</c:v>
                </c:pt>
                <c:pt idx="1246">
                  <c:v>45971.407401</c:v>
                </c:pt>
                <c:pt idx="1247">
                  <c:v>45971.509802</c:v>
                </c:pt>
                <c:pt idx="1248">
                  <c:v>45971.612197</c:v>
                </c:pt>
                <c:pt idx="1249">
                  <c:v>45971.714598</c:v>
                </c:pt>
                <c:pt idx="1250">
                  <c:v>45971.817</c:v>
                </c:pt>
                <c:pt idx="1251">
                  <c:v>45971.919402</c:v>
                </c:pt>
                <c:pt idx="1252">
                  <c:v>45972.021803</c:v>
                </c:pt>
                <c:pt idx="1253">
                  <c:v>45972.124205</c:v>
                </c:pt>
                <c:pt idx="1254">
                  <c:v>45972.226607</c:v>
                </c:pt>
                <c:pt idx="1255">
                  <c:v>45972.328993</c:v>
                </c:pt>
                <c:pt idx="1256">
                  <c:v>45972.431395</c:v>
                </c:pt>
                <c:pt idx="1257">
                  <c:v>45972.533797</c:v>
                </c:pt>
                <c:pt idx="1258">
                  <c:v>45972.636199</c:v>
                </c:pt>
                <c:pt idx="1259">
                  <c:v>45972.7386</c:v>
                </c:pt>
                <c:pt idx="1260">
                  <c:v>45972.841002</c:v>
                </c:pt>
                <c:pt idx="1261">
                  <c:v>45972.94340400001</c:v>
                </c:pt>
                <c:pt idx="1262">
                  <c:v>45973.045806</c:v>
                </c:pt>
                <c:pt idx="1263">
                  <c:v>45973.148207</c:v>
                </c:pt>
                <c:pt idx="1264">
                  <c:v>45973.250594</c:v>
                </c:pt>
                <c:pt idx="1265">
                  <c:v>45973.352995</c:v>
                </c:pt>
                <c:pt idx="1266">
                  <c:v>45973.455397</c:v>
                </c:pt>
                <c:pt idx="1267">
                  <c:v>45973.557799</c:v>
                </c:pt>
                <c:pt idx="1268">
                  <c:v>45973.66020100001</c:v>
                </c:pt>
                <c:pt idx="1269">
                  <c:v>45973.762602</c:v>
                </c:pt>
                <c:pt idx="1270">
                  <c:v>45973.865004</c:v>
                </c:pt>
                <c:pt idx="1271">
                  <c:v>45973.967406</c:v>
                </c:pt>
                <c:pt idx="1272">
                  <c:v>45974.069808</c:v>
                </c:pt>
                <c:pt idx="1273">
                  <c:v>45974.17219400001</c:v>
                </c:pt>
                <c:pt idx="1274">
                  <c:v>45974.274596</c:v>
                </c:pt>
                <c:pt idx="1275">
                  <c:v>45974.376998</c:v>
                </c:pt>
                <c:pt idx="1276">
                  <c:v>45974.479399</c:v>
                </c:pt>
                <c:pt idx="1277">
                  <c:v>45974.581801</c:v>
                </c:pt>
                <c:pt idx="1278">
                  <c:v>45974.684203</c:v>
                </c:pt>
                <c:pt idx="1279">
                  <c:v>45974.786604</c:v>
                </c:pt>
                <c:pt idx="1280">
                  <c:v>45974.889006</c:v>
                </c:pt>
                <c:pt idx="1281">
                  <c:v>45974.991393</c:v>
                </c:pt>
                <c:pt idx="1282">
                  <c:v>45975.09379399999</c:v>
                </c:pt>
                <c:pt idx="1283">
                  <c:v>45975.196196</c:v>
                </c:pt>
                <c:pt idx="1284">
                  <c:v>45975.298598</c:v>
                </c:pt>
                <c:pt idx="1285">
                  <c:v>45975.40100000001</c:v>
                </c:pt>
                <c:pt idx="1286">
                  <c:v>45975.50340099999</c:v>
                </c:pt>
                <c:pt idx="1287">
                  <c:v>45975.60580300001</c:v>
                </c:pt>
                <c:pt idx="1288">
                  <c:v>45975.708205</c:v>
                </c:pt>
                <c:pt idx="1289">
                  <c:v>45975.810607</c:v>
                </c:pt>
                <c:pt idx="1290">
                  <c:v>45975.912993</c:v>
                </c:pt>
                <c:pt idx="1291">
                  <c:v>45976.015395</c:v>
                </c:pt>
                <c:pt idx="1292">
                  <c:v>45976.11779700001</c:v>
                </c:pt>
                <c:pt idx="1293">
                  <c:v>45976.220198</c:v>
                </c:pt>
                <c:pt idx="1294">
                  <c:v>45976.3226</c:v>
                </c:pt>
                <c:pt idx="1295">
                  <c:v>45976.425002</c:v>
                </c:pt>
                <c:pt idx="1296">
                  <c:v>45976.52740299999</c:v>
                </c:pt>
                <c:pt idx="1297">
                  <c:v>45976.629805</c:v>
                </c:pt>
                <c:pt idx="1298">
                  <c:v>45976.732207</c:v>
                </c:pt>
                <c:pt idx="1299">
                  <c:v>45976.834593</c:v>
                </c:pt>
                <c:pt idx="1300">
                  <c:v>45976.936995</c:v>
                </c:pt>
                <c:pt idx="1301">
                  <c:v>45977.039397</c:v>
                </c:pt>
                <c:pt idx="1302">
                  <c:v>45977.141799</c:v>
                </c:pt>
                <c:pt idx="1303">
                  <c:v>45977.2442</c:v>
                </c:pt>
                <c:pt idx="1304">
                  <c:v>45977.346602</c:v>
                </c:pt>
                <c:pt idx="1305">
                  <c:v>45977.449004</c:v>
                </c:pt>
                <c:pt idx="1306">
                  <c:v>45977.55140600001</c:v>
                </c:pt>
                <c:pt idx="1307">
                  <c:v>45977.653807</c:v>
                </c:pt>
                <c:pt idx="1308">
                  <c:v>45977.756194</c:v>
                </c:pt>
                <c:pt idx="1309">
                  <c:v>45977.858595</c:v>
                </c:pt>
                <c:pt idx="1310">
                  <c:v>45977.960997</c:v>
                </c:pt>
                <c:pt idx="1311">
                  <c:v>45978.06339900001</c:v>
                </c:pt>
                <c:pt idx="1312">
                  <c:v>45978.165801</c:v>
                </c:pt>
                <c:pt idx="1313">
                  <c:v>45978.268202</c:v>
                </c:pt>
                <c:pt idx="1314">
                  <c:v>45978.370604</c:v>
                </c:pt>
                <c:pt idx="1315">
                  <c:v>45978.473006</c:v>
                </c:pt>
                <c:pt idx="1316">
                  <c:v>45978.575408</c:v>
                </c:pt>
                <c:pt idx="1317">
                  <c:v>45978.677794</c:v>
                </c:pt>
                <c:pt idx="1318">
                  <c:v>45978.780196</c:v>
                </c:pt>
                <c:pt idx="1319">
                  <c:v>45978.882598</c:v>
                </c:pt>
                <c:pt idx="1320">
                  <c:v>45978.984999</c:v>
                </c:pt>
                <c:pt idx="1321">
                  <c:v>45979.087401</c:v>
                </c:pt>
                <c:pt idx="1322">
                  <c:v>45979.189803</c:v>
                </c:pt>
                <c:pt idx="1323">
                  <c:v>45979.292204</c:v>
                </c:pt>
                <c:pt idx="1324">
                  <c:v>45979.394606</c:v>
                </c:pt>
                <c:pt idx="1325">
                  <c:v>45979.496993</c:v>
                </c:pt>
                <c:pt idx="1326">
                  <c:v>45979.599394</c:v>
                </c:pt>
                <c:pt idx="1327">
                  <c:v>45979.70179599999</c:v>
                </c:pt>
                <c:pt idx="1328">
                  <c:v>45979.804198</c:v>
                </c:pt>
                <c:pt idx="1329">
                  <c:v>45979.9066</c:v>
                </c:pt>
                <c:pt idx="1330">
                  <c:v>45980.00900100001</c:v>
                </c:pt>
                <c:pt idx="1331">
                  <c:v>45980.111403</c:v>
                </c:pt>
                <c:pt idx="1332">
                  <c:v>45980.213805</c:v>
                </c:pt>
                <c:pt idx="1333">
                  <c:v>45980.316207</c:v>
                </c:pt>
                <c:pt idx="1334">
                  <c:v>45980.418593</c:v>
                </c:pt>
                <c:pt idx="1335">
                  <c:v>45980.52099500001</c:v>
                </c:pt>
                <c:pt idx="1336">
                  <c:v>45980.623396</c:v>
                </c:pt>
                <c:pt idx="1337">
                  <c:v>45980.72579799998</c:v>
                </c:pt>
                <c:pt idx="1338">
                  <c:v>45980.8282</c:v>
                </c:pt>
                <c:pt idx="1339">
                  <c:v>45980.930602</c:v>
                </c:pt>
                <c:pt idx="1340">
                  <c:v>45981.033003</c:v>
                </c:pt>
                <c:pt idx="1341">
                  <c:v>45981.13540499999</c:v>
                </c:pt>
                <c:pt idx="1342">
                  <c:v>45981.237807</c:v>
                </c:pt>
                <c:pt idx="1343">
                  <c:v>45981.340193</c:v>
                </c:pt>
                <c:pt idx="1344">
                  <c:v>45981.442595</c:v>
                </c:pt>
                <c:pt idx="1345">
                  <c:v>45981.544997</c:v>
                </c:pt>
                <c:pt idx="1346">
                  <c:v>45981.647399</c:v>
                </c:pt>
                <c:pt idx="1347">
                  <c:v>45981.74980000001</c:v>
                </c:pt>
                <c:pt idx="1348">
                  <c:v>45981.852202</c:v>
                </c:pt>
                <c:pt idx="1349">
                  <c:v>45981.954604</c:v>
                </c:pt>
                <c:pt idx="1350">
                  <c:v>45982.057005</c:v>
                </c:pt>
                <c:pt idx="1351">
                  <c:v>45982.159407</c:v>
                </c:pt>
                <c:pt idx="1352">
                  <c:v>45982.26179399998</c:v>
                </c:pt>
                <c:pt idx="1353">
                  <c:v>45982.364195</c:v>
                </c:pt>
                <c:pt idx="1354">
                  <c:v>45982.466597</c:v>
                </c:pt>
                <c:pt idx="1355">
                  <c:v>45982.568999</c:v>
                </c:pt>
                <c:pt idx="1356">
                  <c:v>45982.67140099999</c:v>
                </c:pt>
                <c:pt idx="1357">
                  <c:v>45982.773802</c:v>
                </c:pt>
                <c:pt idx="1358">
                  <c:v>45982.876204</c:v>
                </c:pt>
                <c:pt idx="1359">
                  <c:v>45982.978606</c:v>
                </c:pt>
                <c:pt idx="1360">
                  <c:v>45983.081008</c:v>
                </c:pt>
                <c:pt idx="1361">
                  <c:v>45983.183394</c:v>
                </c:pt>
                <c:pt idx="1362">
                  <c:v>45983.285796</c:v>
                </c:pt>
                <c:pt idx="1363">
                  <c:v>45983.388198</c:v>
                </c:pt>
                <c:pt idx="1364">
                  <c:v>45983.490599</c:v>
                </c:pt>
                <c:pt idx="1365">
                  <c:v>45983.59300099999</c:v>
                </c:pt>
                <c:pt idx="1366">
                  <c:v>45983.69540299998</c:v>
                </c:pt>
                <c:pt idx="1367">
                  <c:v>45983.79780399999</c:v>
                </c:pt>
                <c:pt idx="1368">
                  <c:v>45983.900206</c:v>
                </c:pt>
                <c:pt idx="1369">
                  <c:v>45984.002593</c:v>
                </c:pt>
                <c:pt idx="1370">
                  <c:v>45984.104994</c:v>
                </c:pt>
                <c:pt idx="1371">
                  <c:v>45984.20739600001</c:v>
                </c:pt>
                <c:pt idx="1372">
                  <c:v>45984.309798</c:v>
                </c:pt>
                <c:pt idx="1373">
                  <c:v>45984.4122</c:v>
                </c:pt>
                <c:pt idx="1374">
                  <c:v>45984.514601</c:v>
                </c:pt>
                <c:pt idx="1375">
                  <c:v>45984.617003</c:v>
                </c:pt>
                <c:pt idx="1376">
                  <c:v>45984.719405</c:v>
                </c:pt>
                <c:pt idx="1377">
                  <c:v>45984.821807</c:v>
                </c:pt>
                <c:pt idx="1378">
                  <c:v>45984.92419300001</c:v>
                </c:pt>
                <c:pt idx="1379">
                  <c:v>45985.026595</c:v>
                </c:pt>
                <c:pt idx="1380">
                  <c:v>45985.128996</c:v>
                </c:pt>
                <c:pt idx="1381">
                  <c:v>45985.231398</c:v>
                </c:pt>
                <c:pt idx="1382">
                  <c:v>45985.3338</c:v>
                </c:pt>
                <c:pt idx="1383">
                  <c:v>45985.436202</c:v>
                </c:pt>
                <c:pt idx="1384">
                  <c:v>45985.538603</c:v>
                </c:pt>
                <c:pt idx="1385">
                  <c:v>45985.641005</c:v>
                </c:pt>
                <c:pt idx="1386">
                  <c:v>45985.74340699999</c:v>
                </c:pt>
                <c:pt idx="1387">
                  <c:v>45985.845793</c:v>
                </c:pt>
                <c:pt idx="1388">
                  <c:v>45985.948195</c:v>
                </c:pt>
                <c:pt idx="1389">
                  <c:v>45986.050597</c:v>
                </c:pt>
                <c:pt idx="1390">
                  <c:v>45986.152999</c:v>
                </c:pt>
                <c:pt idx="1391">
                  <c:v>45986.2554</c:v>
                </c:pt>
                <c:pt idx="1392">
                  <c:v>45986.357802</c:v>
                </c:pt>
                <c:pt idx="1393">
                  <c:v>45986.460204</c:v>
                </c:pt>
                <c:pt idx="1394">
                  <c:v>45986.562605</c:v>
                </c:pt>
                <c:pt idx="1395">
                  <c:v>45986.665007</c:v>
                </c:pt>
                <c:pt idx="1396">
                  <c:v>45986.76739399999</c:v>
                </c:pt>
                <c:pt idx="1397">
                  <c:v>45986.86979500001</c:v>
                </c:pt>
                <c:pt idx="1398">
                  <c:v>45986.972197</c:v>
                </c:pt>
                <c:pt idx="1399">
                  <c:v>45987.074599</c:v>
                </c:pt>
                <c:pt idx="1400">
                  <c:v>45987.177001</c:v>
                </c:pt>
                <c:pt idx="1401">
                  <c:v>45987.27940199999</c:v>
                </c:pt>
                <c:pt idx="1402">
                  <c:v>45987.381804</c:v>
                </c:pt>
                <c:pt idx="1403">
                  <c:v>45987.484206</c:v>
                </c:pt>
                <c:pt idx="1404">
                  <c:v>45987.586608</c:v>
                </c:pt>
                <c:pt idx="1405">
                  <c:v>45987.688994</c:v>
                </c:pt>
                <c:pt idx="1406">
                  <c:v>45987.79139599999</c:v>
                </c:pt>
                <c:pt idx="1407">
                  <c:v>45987.893797</c:v>
                </c:pt>
                <c:pt idx="1408">
                  <c:v>45987.996199</c:v>
                </c:pt>
                <c:pt idx="1409">
                  <c:v>45988.09860100001</c:v>
                </c:pt>
                <c:pt idx="1410">
                  <c:v>45988.20100299999</c:v>
                </c:pt>
                <c:pt idx="1411">
                  <c:v>45988.30340400001</c:v>
                </c:pt>
                <c:pt idx="1412">
                  <c:v>45988.405806</c:v>
                </c:pt>
                <c:pt idx="1413">
                  <c:v>45988.508193</c:v>
                </c:pt>
                <c:pt idx="1414">
                  <c:v>45988.610594</c:v>
                </c:pt>
                <c:pt idx="1415">
                  <c:v>45988.712996</c:v>
                </c:pt>
                <c:pt idx="1416">
                  <c:v>45988.815398</c:v>
                </c:pt>
                <c:pt idx="1417">
                  <c:v>45988.9178</c:v>
                </c:pt>
                <c:pt idx="1418">
                  <c:v>45989.020201</c:v>
                </c:pt>
                <c:pt idx="1419">
                  <c:v>45989.122603</c:v>
                </c:pt>
                <c:pt idx="1420">
                  <c:v>45989.22500499999</c:v>
                </c:pt>
                <c:pt idx="1421">
                  <c:v>45989.327406</c:v>
                </c:pt>
                <c:pt idx="1422">
                  <c:v>45989.429793</c:v>
                </c:pt>
                <c:pt idx="1423">
                  <c:v>45989.532195</c:v>
                </c:pt>
                <c:pt idx="1424">
                  <c:v>45989.634596</c:v>
                </c:pt>
                <c:pt idx="1425">
                  <c:v>45989.736998</c:v>
                </c:pt>
                <c:pt idx="1426">
                  <c:v>45989.8394</c:v>
                </c:pt>
                <c:pt idx="1427">
                  <c:v>45989.941802</c:v>
                </c:pt>
                <c:pt idx="1428">
                  <c:v>45990.044203</c:v>
                </c:pt>
                <c:pt idx="1429">
                  <c:v>45990.146605</c:v>
                </c:pt>
                <c:pt idx="1430">
                  <c:v>45990.24900700001</c:v>
                </c:pt>
                <c:pt idx="1431">
                  <c:v>45990.351393</c:v>
                </c:pt>
                <c:pt idx="1432">
                  <c:v>45990.453795</c:v>
                </c:pt>
                <c:pt idx="1433">
                  <c:v>45990.556197</c:v>
                </c:pt>
                <c:pt idx="1434">
                  <c:v>45990.658599</c:v>
                </c:pt>
                <c:pt idx="1435">
                  <c:v>45990.761</c:v>
                </c:pt>
                <c:pt idx="1436">
                  <c:v>45990.863402</c:v>
                </c:pt>
                <c:pt idx="1437">
                  <c:v>45990.965804</c:v>
                </c:pt>
                <c:pt idx="1438">
                  <c:v>45991.068205</c:v>
                </c:pt>
                <c:pt idx="1439">
                  <c:v>45991.170607</c:v>
                </c:pt>
                <c:pt idx="1440">
                  <c:v>45991.27299400001</c:v>
                </c:pt>
                <c:pt idx="1441">
                  <c:v>45991.375395</c:v>
                </c:pt>
                <c:pt idx="1442">
                  <c:v>45991.477797</c:v>
                </c:pt>
                <c:pt idx="1443">
                  <c:v>45991.580199</c:v>
                </c:pt>
                <c:pt idx="1444">
                  <c:v>45991.682601</c:v>
                </c:pt>
                <c:pt idx="1445">
                  <c:v>45991.785002</c:v>
                </c:pt>
                <c:pt idx="1446">
                  <c:v>45991.887404</c:v>
                </c:pt>
                <c:pt idx="1447">
                  <c:v>45991.989806</c:v>
                </c:pt>
                <c:pt idx="1448">
                  <c:v>45992.092208</c:v>
                </c:pt>
                <c:pt idx="1449">
                  <c:v>45992.194594</c:v>
                </c:pt>
                <c:pt idx="1450">
                  <c:v>45992.296996</c:v>
                </c:pt>
                <c:pt idx="1451">
                  <c:v>45992.399397</c:v>
                </c:pt>
                <c:pt idx="1452">
                  <c:v>45992.50179900001</c:v>
                </c:pt>
                <c:pt idx="1453">
                  <c:v>45992.604201</c:v>
                </c:pt>
                <c:pt idx="1454">
                  <c:v>45992.70660300001</c:v>
                </c:pt>
                <c:pt idx="1455">
                  <c:v>45992.809004</c:v>
                </c:pt>
                <c:pt idx="1456">
                  <c:v>45992.911406</c:v>
                </c:pt>
                <c:pt idx="1457">
                  <c:v>45993.01379300001</c:v>
                </c:pt>
                <c:pt idx="1458">
                  <c:v>45993.116194</c:v>
                </c:pt>
                <c:pt idx="1459">
                  <c:v>45993.218596</c:v>
                </c:pt>
                <c:pt idx="1460">
                  <c:v>45993.320998</c:v>
                </c:pt>
                <c:pt idx="1461">
                  <c:v>45993.4234</c:v>
                </c:pt>
                <c:pt idx="1462">
                  <c:v>45993.525801</c:v>
                </c:pt>
                <c:pt idx="1463">
                  <c:v>45993.628203</c:v>
                </c:pt>
                <c:pt idx="1464">
                  <c:v>45993.730605</c:v>
                </c:pt>
                <c:pt idx="1465">
                  <c:v>45993.833006</c:v>
                </c:pt>
                <c:pt idx="1466">
                  <c:v>45993.935393</c:v>
                </c:pt>
                <c:pt idx="1467">
                  <c:v>45994.037795</c:v>
                </c:pt>
                <c:pt idx="1468">
                  <c:v>45994.140196</c:v>
                </c:pt>
                <c:pt idx="1469">
                  <c:v>45994.242598</c:v>
                </c:pt>
                <c:pt idx="1470">
                  <c:v>45994.345</c:v>
                </c:pt>
                <c:pt idx="1471">
                  <c:v>45994.44740200001</c:v>
                </c:pt>
                <c:pt idx="1472">
                  <c:v>45994.549803</c:v>
                </c:pt>
                <c:pt idx="1473">
                  <c:v>45994.652205</c:v>
                </c:pt>
                <c:pt idx="1474">
                  <c:v>45994.754607</c:v>
                </c:pt>
                <c:pt idx="1475">
                  <c:v>45994.856993</c:v>
                </c:pt>
                <c:pt idx="1476">
                  <c:v>45994.959395</c:v>
                </c:pt>
                <c:pt idx="1477">
                  <c:v>45995.06179699999</c:v>
                </c:pt>
                <c:pt idx="1478">
                  <c:v>45995.16419800001</c:v>
                </c:pt>
                <c:pt idx="1479">
                  <c:v>45995.2666</c:v>
                </c:pt>
                <c:pt idx="1480">
                  <c:v>45995.369002</c:v>
                </c:pt>
                <c:pt idx="1481">
                  <c:v>45995.471404</c:v>
                </c:pt>
                <c:pt idx="1482">
                  <c:v>45995.573805</c:v>
                </c:pt>
                <c:pt idx="1483">
                  <c:v>45995.676207</c:v>
                </c:pt>
                <c:pt idx="1484">
                  <c:v>45995.778594</c:v>
                </c:pt>
                <c:pt idx="1485">
                  <c:v>45995.880995</c:v>
                </c:pt>
                <c:pt idx="1486">
                  <c:v>45995.983397</c:v>
                </c:pt>
                <c:pt idx="1487">
                  <c:v>45996.085799</c:v>
                </c:pt>
                <c:pt idx="1488">
                  <c:v>45996.188201</c:v>
                </c:pt>
                <c:pt idx="1489">
                  <c:v>45996.29060199999</c:v>
                </c:pt>
                <c:pt idx="1490">
                  <c:v>45996.39300400001</c:v>
                </c:pt>
                <c:pt idx="1491">
                  <c:v>45996.49540599999</c:v>
                </c:pt>
                <c:pt idx="1492">
                  <c:v>45996.59780700001</c:v>
                </c:pt>
                <c:pt idx="1493">
                  <c:v>45996.700194</c:v>
                </c:pt>
                <c:pt idx="1494">
                  <c:v>45996.802596</c:v>
                </c:pt>
                <c:pt idx="1495">
                  <c:v>45996.904997</c:v>
                </c:pt>
                <c:pt idx="1496">
                  <c:v>45997.007399</c:v>
                </c:pt>
                <c:pt idx="1497">
                  <c:v>45997.10980100001</c:v>
                </c:pt>
                <c:pt idx="1498">
                  <c:v>45997.212203</c:v>
                </c:pt>
                <c:pt idx="1499">
                  <c:v>45997.314604</c:v>
                </c:pt>
                <c:pt idx="1500">
                  <c:v>45997.417006</c:v>
                </c:pt>
                <c:pt idx="1501">
                  <c:v>45997.519393</c:v>
                </c:pt>
                <c:pt idx="1502">
                  <c:v>45997.62179399998</c:v>
                </c:pt>
                <c:pt idx="1503">
                  <c:v>45997.724196</c:v>
                </c:pt>
                <c:pt idx="1504">
                  <c:v>45997.826598</c:v>
                </c:pt>
                <c:pt idx="1505">
                  <c:v>45997.929</c:v>
                </c:pt>
                <c:pt idx="1506">
                  <c:v>45998.03140099999</c:v>
                </c:pt>
                <c:pt idx="1507">
                  <c:v>45998.133803</c:v>
                </c:pt>
                <c:pt idx="1508">
                  <c:v>45998.236205</c:v>
                </c:pt>
                <c:pt idx="1509">
                  <c:v>45998.338606</c:v>
                </c:pt>
                <c:pt idx="1510">
                  <c:v>45998.440993</c:v>
                </c:pt>
                <c:pt idx="1511">
                  <c:v>45998.543395</c:v>
                </c:pt>
                <c:pt idx="1512">
                  <c:v>45998.645796</c:v>
                </c:pt>
                <c:pt idx="1513">
                  <c:v>45998.748198</c:v>
                </c:pt>
                <c:pt idx="1514">
                  <c:v>45998.8506</c:v>
                </c:pt>
                <c:pt idx="1515">
                  <c:v>45998.953002</c:v>
                </c:pt>
                <c:pt idx="1516">
                  <c:v>45999.05540300001</c:v>
                </c:pt>
                <c:pt idx="1517">
                  <c:v>45999.157805</c:v>
                </c:pt>
                <c:pt idx="1518">
                  <c:v>45999.260207</c:v>
                </c:pt>
                <c:pt idx="1519">
                  <c:v>45999.362593</c:v>
                </c:pt>
                <c:pt idx="1520">
                  <c:v>45999.464995</c:v>
                </c:pt>
                <c:pt idx="1521">
                  <c:v>45999.56739700001</c:v>
                </c:pt>
                <c:pt idx="1522">
                  <c:v>45999.669798</c:v>
                </c:pt>
                <c:pt idx="1523">
                  <c:v>45999.7722</c:v>
                </c:pt>
                <c:pt idx="1524">
                  <c:v>45999.874602</c:v>
                </c:pt>
                <c:pt idx="1525">
                  <c:v>45999.977004</c:v>
                </c:pt>
                <c:pt idx="1526">
                  <c:v>46000.079405</c:v>
                </c:pt>
                <c:pt idx="1527">
                  <c:v>46000.181807</c:v>
                </c:pt>
                <c:pt idx="1528">
                  <c:v>46000.284194</c:v>
                </c:pt>
                <c:pt idx="1529">
                  <c:v>46000.386595</c:v>
                </c:pt>
                <c:pt idx="1530">
                  <c:v>46000.488997</c:v>
                </c:pt>
                <c:pt idx="1531">
                  <c:v>46000.591399</c:v>
                </c:pt>
                <c:pt idx="1532">
                  <c:v>46000.69380099999</c:v>
                </c:pt>
                <c:pt idx="1533">
                  <c:v>46000.796202</c:v>
                </c:pt>
                <c:pt idx="1534">
                  <c:v>46000.898604</c:v>
                </c:pt>
                <c:pt idx="1535">
                  <c:v>46001.00100600001</c:v>
                </c:pt>
                <c:pt idx="1536">
                  <c:v>46001.103407</c:v>
                </c:pt>
                <c:pt idx="1537">
                  <c:v>46001.20579399999</c:v>
                </c:pt>
                <c:pt idx="1538">
                  <c:v>46001.308196</c:v>
                </c:pt>
                <c:pt idx="1539">
                  <c:v>46001.410597</c:v>
                </c:pt>
                <c:pt idx="1540">
                  <c:v>46001.512999</c:v>
                </c:pt>
                <c:pt idx="1541">
                  <c:v>46001.615401</c:v>
                </c:pt>
                <c:pt idx="1542">
                  <c:v>46001.717803</c:v>
                </c:pt>
                <c:pt idx="1543">
                  <c:v>46001.820204</c:v>
                </c:pt>
                <c:pt idx="1544">
                  <c:v>46001.922606</c:v>
                </c:pt>
                <c:pt idx="1545">
                  <c:v>46002.024993</c:v>
                </c:pt>
                <c:pt idx="1546">
                  <c:v>46002.127394</c:v>
                </c:pt>
                <c:pt idx="1547">
                  <c:v>46002.22979599999</c:v>
                </c:pt>
                <c:pt idx="1548">
                  <c:v>46002.332198</c:v>
                </c:pt>
                <c:pt idx="1549">
                  <c:v>46002.434599</c:v>
                </c:pt>
                <c:pt idx="1550">
                  <c:v>46002.537001</c:v>
                </c:pt>
                <c:pt idx="1551">
                  <c:v>46002.63940299999</c:v>
                </c:pt>
                <c:pt idx="1552">
                  <c:v>46002.74180500001</c:v>
                </c:pt>
                <c:pt idx="1553">
                  <c:v>46002.844206</c:v>
                </c:pt>
                <c:pt idx="1554">
                  <c:v>46002.946593</c:v>
                </c:pt>
                <c:pt idx="1555">
                  <c:v>46003.048995</c:v>
                </c:pt>
                <c:pt idx="1556">
                  <c:v>46003.151396</c:v>
                </c:pt>
                <c:pt idx="1557">
                  <c:v>46003.25379800001</c:v>
                </c:pt>
                <c:pt idx="1558">
                  <c:v>46003.3562</c:v>
                </c:pt>
                <c:pt idx="1559">
                  <c:v>46003.458602</c:v>
                </c:pt>
                <c:pt idx="1560">
                  <c:v>46003.561003</c:v>
                </c:pt>
                <c:pt idx="1561">
                  <c:v>46003.66340499998</c:v>
                </c:pt>
                <c:pt idx="1562">
                  <c:v>46003.765807</c:v>
                </c:pt>
                <c:pt idx="1563">
                  <c:v>46003.868193</c:v>
                </c:pt>
                <c:pt idx="1564">
                  <c:v>46003.970595</c:v>
                </c:pt>
                <c:pt idx="1565">
                  <c:v>46004.072997</c:v>
                </c:pt>
                <c:pt idx="1566">
                  <c:v>46004.175398</c:v>
                </c:pt>
                <c:pt idx="1567">
                  <c:v>46004.2778</c:v>
                </c:pt>
                <c:pt idx="1568">
                  <c:v>46004.380202</c:v>
                </c:pt>
                <c:pt idx="1569">
                  <c:v>46004.482604</c:v>
                </c:pt>
                <c:pt idx="1570">
                  <c:v>46004.585005</c:v>
                </c:pt>
                <c:pt idx="1571">
                  <c:v>46004.687407</c:v>
                </c:pt>
                <c:pt idx="1572">
                  <c:v>46004.789794</c:v>
                </c:pt>
                <c:pt idx="1573">
                  <c:v>46004.892195</c:v>
                </c:pt>
                <c:pt idx="1574">
                  <c:v>46004.994597</c:v>
                </c:pt>
                <c:pt idx="1575">
                  <c:v>46005.096999</c:v>
                </c:pt>
                <c:pt idx="1576">
                  <c:v>46005.19940099998</c:v>
                </c:pt>
                <c:pt idx="1577">
                  <c:v>46005.301802</c:v>
                </c:pt>
                <c:pt idx="1578">
                  <c:v>46005.404204</c:v>
                </c:pt>
                <c:pt idx="1579">
                  <c:v>46005.506606</c:v>
                </c:pt>
                <c:pt idx="1580">
                  <c:v>46005.60900700001</c:v>
                </c:pt>
                <c:pt idx="1581">
                  <c:v>46005.71139400001</c:v>
                </c:pt>
                <c:pt idx="1582">
                  <c:v>46005.813796</c:v>
                </c:pt>
                <c:pt idx="1583">
                  <c:v>46005.916197</c:v>
                </c:pt>
                <c:pt idx="1584">
                  <c:v>46006.018599</c:v>
                </c:pt>
                <c:pt idx="1585">
                  <c:v>46006.12100099998</c:v>
                </c:pt>
                <c:pt idx="1586">
                  <c:v>46006.22340299997</c:v>
                </c:pt>
                <c:pt idx="1587">
                  <c:v>46006.325804</c:v>
                </c:pt>
                <c:pt idx="1588">
                  <c:v>46006.428206</c:v>
                </c:pt>
                <c:pt idx="1589">
                  <c:v>46006.530593</c:v>
                </c:pt>
                <c:pt idx="1590">
                  <c:v>46006.632994</c:v>
                </c:pt>
                <c:pt idx="1591">
                  <c:v>46006.735396</c:v>
                </c:pt>
                <c:pt idx="1592">
                  <c:v>46006.837798</c:v>
                </c:pt>
                <c:pt idx="1593">
                  <c:v>46006.940199</c:v>
                </c:pt>
                <c:pt idx="1594">
                  <c:v>46007.042601</c:v>
                </c:pt>
                <c:pt idx="1595">
                  <c:v>46007.14500300001</c:v>
                </c:pt>
                <c:pt idx="1596">
                  <c:v>46007.24740499999</c:v>
                </c:pt>
                <c:pt idx="1597">
                  <c:v>46007.349806</c:v>
                </c:pt>
                <c:pt idx="1598">
                  <c:v>46007.452193</c:v>
                </c:pt>
                <c:pt idx="1599">
                  <c:v>46007.554595</c:v>
                </c:pt>
                <c:pt idx="1600">
                  <c:v>46007.656996</c:v>
                </c:pt>
                <c:pt idx="1601">
                  <c:v>46007.759398</c:v>
                </c:pt>
                <c:pt idx="1602">
                  <c:v>46007.86180000001</c:v>
                </c:pt>
                <c:pt idx="1603">
                  <c:v>46007.964202</c:v>
                </c:pt>
                <c:pt idx="1604">
                  <c:v>46008.066603</c:v>
                </c:pt>
                <c:pt idx="1605">
                  <c:v>46008.169005</c:v>
                </c:pt>
                <c:pt idx="1606">
                  <c:v>46008.27140699999</c:v>
                </c:pt>
                <c:pt idx="1607">
                  <c:v>46008.37379300001</c:v>
                </c:pt>
                <c:pt idx="1608">
                  <c:v>46008.476195</c:v>
                </c:pt>
                <c:pt idx="1609">
                  <c:v>46008.578597</c:v>
                </c:pt>
                <c:pt idx="1610">
                  <c:v>46008.680998</c:v>
                </c:pt>
                <c:pt idx="1611">
                  <c:v>46008.7834</c:v>
                </c:pt>
                <c:pt idx="1612">
                  <c:v>46008.885802</c:v>
                </c:pt>
                <c:pt idx="1613">
                  <c:v>46008.988204</c:v>
                </c:pt>
                <c:pt idx="1614">
                  <c:v>46009.090605</c:v>
                </c:pt>
                <c:pt idx="1615">
                  <c:v>46009.19300699999</c:v>
                </c:pt>
                <c:pt idx="1616">
                  <c:v>46009.29539399999</c:v>
                </c:pt>
                <c:pt idx="1617">
                  <c:v>46009.397795</c:v>
                </c:pt>
                <c:pt idx="1618">
                  <c:v>46009.500197</c:v>
                </c:pt>
                <c:pt idx="1619">
                  <c:v>46009.602599</c:v>
                </c:pt>
                <c:pt idx="1620">
                  <c:v>46009.705</c:v>
                </c:pt>
                <c:pt idx="1621">
                  <c:v>46009.80740200001</c:v>
                </c:pt>
                <c:pt idx="1622">
                  <c:v>46009.909804</c:v>
                </c:pt>
                <c:pt idx="1623">
                  <c:v>46010.012206</c:v>
                </c:pt>
                <c:pt idx="1624">
                  <c:v>46010.114607</c:v>
                </c:pt>
                <c:pt idx="1625">
                  <c:v>46010.216994</c:v>
                </c:pt>
                <c:pt idx="1626">
                  <c:v>46010.319396</c:v>
                </c:pt>
                <c:pt idx="1627">
                  <c:v>46010.421797</c:v>
                </c:pt>
                <c:pt idx="1628">
                  <c:v>46010.524199</c:v>
                </c:pt>
                <c:pt idx="1629">
                  <c:v>46010.626601</c:v>
                </c:pt>
                <c:pt idx="1630">
                  <c:v>46010.72900299999</c:v>
                </c:pt>
                <c:pt idx="1631">
                  <c:v>46010.831404</c:v>
                </c:pt>
                <c:pt idx="1632">
                  <c:v>46010.933806</c:v>
                </c:pt>
                <c:pt idx="1633">
                  <c:v>46011.036193</c:v>
                </c:pt>
                <c:pt idx="1634">
                  <c:v>46011.138594</c:v>
                </c:pt>
                <c:pt idx="1635">
                  <c:v>46011.240996</c:v>
                </c:pt>
                <c:pt idx="1636">
                  <c:v>46011.343398</c:v>
                </c:pt>
                <c:pt idx="1637">
                  <c:v>46011.445799</c:v>
                </c:pt>
                <c:pt idx="1638">
                  <c:v>46011.548201</c:v>
                </c:pt>
                <c:pt idx="1639">
                  <c:v>46011.650603</c:v>
                </c:pt>
                <c:pt idx="1640">
                  <c:v>46011.75300500001</c:v>
                </c:pt>
                <c:pt idx="1641">
                  <c:v>46011.855406</c:v>
                </c:pt>
                <c:pt idx="1642">
                  <c:v>46011.957793</c:v>
                </c:pt>
                <c:pt idx="1643">
                  <c:v>46012.06019500001</c:v>
                </c:pt>
                <c:pt idx="1644">
                  <c:v>46012.162596</c:v>
                </c:pt>
                <c:pt idx="1645">
                  <c:v>46012.26499800001</c:v>
                </c:pt>
                <c:pt idx="1646">
                  <c:v>46012.3674</c:v>
                </c:pt>
                <c:pt idx="1647">
                  <c:v>46012.469802</c:v>
                </c:pt>
                <c:pt idx="1648">
                  <c:v>46012.572203</c:v>
                </c:pt>
                <c:pt idx="1649">
                  <c:v>46012.674605</c:v>
                </c:pt>
                <c:pt idx="1650">
                  <c:v>46012.777007</c:v>
                </c:pt>
                <c:pt idx="1651">
                  <c:v>46012.879393</c:v>
                </c:pt>
                <c:pt idx="1652">
                  <c:v>46012.981795</c:v>
                </c:pt>
                <c:pt idx="1653">
                  <c:v>46013.084197</c:v>
                </c:pt>
                <c:pt idx="1654">
                  <c:v>46013.186598</c:v>
                </c:pt>
                <c:pt idx="1655">
                  <c:v>46013.289</c:v>
                </c:pt>
                <c:pt idx="1656">
                  <c:v>46013.39140199999</c:v>
                </c:pt>
                <c:pt idx="1657">
                  <c:v>46013.49380400001</c:v>
                </c:pt>
                <c:pt idx="1658">
                  <c:v>46013.596205</c:v>
                </c:pt>
                <c:pt idx="1659">
                  <c:v>46013.69860700001</c:v>
                </c:pt>
                <c:pt idx="1660">
                  <c:v>46013.800994</c:v>
                </c:pt>
                <c:pt idx="1661">
                  <c:v>46013.903395</c:v>
                </c:pt>
                <c:pt idx="1662">
                  <c:v>46014.00579700001</c:v>
                </c:pt>
                <c:pt idx="1663">
                  <c:v>46014.108199</c:v>
                </c:pt>
                <c:pt idx="1664">
                  <c:v>46014.21060000001</c:v>
                </c:pt>
                <c:pt idx="1665">
                  <c:v>46014.313002</c:v>
                </c:pt>
                <c:pt idx="1666">
                  <c:v>46014.415404</c:v>
                </c:pt>
                <c:pt idx="1667">
                  <c:v>46014.517806</c:v>
                </c:pt>
                <c:pt idx="1668">
                  <c:v>46014.620207</c:v>
                </c:pt>
                <c:pt idx="1669">
                  <c:v>46014.72259400001</c:v>
                </c:pt>
                <c:pt idx="1670">
                  <c:v>46014.824996</c:v>
                </c:pt>
                <c:pt idx="1671">
                  <c:v>46014.927397</c:v>
                </c:pt>
                <c:pt idx="1672">
                  <c:v>46015.029799</c:v>
                </c:pt>
                <c:pt idx="1673">
                  <c:v>46015.132201</c:v>
                </c:pt>
                <c:pt idx="1674">
                  <c:v>46015.234603</c:v>
                </c:pt>
                <c:pt idx="1675">
                  <c:v>46015.337004</c:v>
                </c:pt>
                <c:pt idx="1676">
                  <c:v>46015.439406</c:v>
                </c:pt>
                <c:pt idx="1677">
                  <c:v>46015.541792</c:v>
                </c:pt>
                <c:pt idx="1678">
                  <c:v>46015.644194</c:v>
                </c:pt>
                <c:pt idx="1679">
                  <c:v>46015.746596</c:v>
                </c:pt>
                <c:pt idx="1680">
                  <c:v>46015.848998</c:v>
                </c:pt>
                <c:pt idx="1681">
                  <c:v>46015.951399</c:v>
                </c:pt>
                <c:pt idx="1682">
                  <c:v>46016.053801</c:v>
                </c:pt>
                <c:pt idx="1683">
                  <c:v>46016.156203</c:v>
                </c:pt>
                <c:pt idx="1684">
                  <c:v>46016.258605</c:v>
                </c:pt>
                <c:pt idx="1685">
                  <c:v>46016.361006</c:v>
                </c:pt>
                <c:pt idx="1686">
                  <c:v>46016.46339300001</c:v>
                </c:pt>
                <c:pt idx="1687">
                  <c:v>46016.56579499999</c:v>
                </c:pt>
                <c:pt idx="1688">
                  <c:v>46016.66819600001</c:v>
                </c:pt>
                <c:pt idx="1689">
                  <c:v>46016.770598</c:v>
                </c:pt>
                <c:pt idx="1690">
                  <c:v>46016.873</c:v>
                </c:pt>
                <c:pt idx="1691">
                  <c:v>46016.975401</c:v>
                </c:pt>
                <c:pt idx="1692">
                  <c:v>46017.077803</c:v>
                </c:pt>
                <c:pt idx="1693">
                  <c:v>46017.180205</c:v>
                </c:pt>
                <c:pt idx="1694">
                  <c:v>46017.282607</c:v>
                </c:pt>
                <c:pt idx="1695">
                  <c:v>46017.384993</c:v>
                </c:pt>
                <c:pt idx="1696">
                  <c:v>46017.487395</c:v>
                </c:pt>
                <c:pt idx="1697">
                  <c:v>46017.589797</c:v>
                </c:pt>
                <c:pt idx="1698">
                  <c:v>46017.692198</c:v>
                </c:pt>
                <c:pt idx="1699">
                  <c:v>46017.7946</c:v>
                </c:pt>
                <c:pt idx="1700">
                  <c:v>46017.89700200001</c:v>
                </c:pt>
                <c:pt idx="1701">
                  <c:v>46017.99940399999</c:v>
                </c:pt>
                <c:pt idx="1702">
                  <c:v>46018.10180500001</c:v>
                </c:pt>
                <c:pt idx="1703">
                  <c:v>46018.204207</c:v>
                </c:pt>
                <c:pt idx="1704">
                  <c:v>46018.306594</c:v>
                </c:pt>
                <c:pt idx="1705">
                  <c:v>46018.408995</c:v>
                </c:pt>
                <c:pt idx="1706">
                  <c:v>46018.511397</c:v>
                </c:pt>
                <c:pt idx="1707">
                  <c:v>46018.61379900001</c:v>
                </c:pt>
                <c:pt idx="1708">
                  <c:v>46018.7162</c:v>
                </c:pt>
                <c:pt idx="1709">
                  <c:v>46018.818602</c:v>
                </c:pt>
                <c:pt idx="1710">
                  <c:v>46018.921004</c:v>
                </c:pt>
                <c:pt idx="1711">
                  <c:v>46019.02340599999</c:v>
                </c:pt>
                <c:pt idx="1712">
                  <c:v>46019.125807</c:v>
                </c:pt>
                <c:pt idx="1713">
                  <c:v>46019.228194</c:v>
                </c:pt>
                <c:pt idx="1714">
                  <c:v>46019.330596</c:v>
                </c:pt>
                <c:pt idx="1715">
                  <c:v>46019.432997</c:v>
                </c:pt>
                <c:pt idx="1716">
                  <c:v>46019.535399</c:v>
                </c:pt>
                <c:pt idx="1717">
                  <c:v>46019.637801</c:v>
                </c:pt>
                <c:pt idx="1718">
                  <c:v>46019.740203</c:v>
                </c:pt>
                <c:pt idx="1719">
                  <c:v>46019.842604</c:v>
                </c:pt>
                <c:pt idx="1720">
                  <c:v>46019.945006</c:v>
                </c:pt>
                <c:pt idx="1721">
                  <c:v>46020.047392</c:v>
                </c:pt>
                <c:pt idx="1722">
                  <c:v>46020.149794</c:v>
                </c:pt>
                <c:pt idx="1723">
                  <c:v>46020.252196</c:v>
                </c:pt>
                <c:pt idx="1724">
                  <c:v>46020.354598</c:v>
                </c:pt>
                <c:pt idx="1725">
                  <c:v>46020.456999</c:v>
                </c:pt>
                <c:pt idx="1726">
                  <c:v>46020.55940100001</c:v>
                </c:pt>
                <c:pt idx="1727">
                  <c:v>46020.661803</c:v>
                </c:pt>
                <c:pt idx="1728">
                  <c:v>46020.764205</c:v>
                </c:pt>
                <c:pt idx="1729">
                  <c:v>46020.866606</c:v>
                </c:pt>
                <c:pt idx="1730">
                  <c:v>46020.968993</c:v>
                </c:pt>
                <c:pt idx="1731">
                  <c:v>46021.07139500001</c:v>
                </c:pt>
                <c:pt idx="1732">
                  <c:v>46021.173796</c:v>
                </c:pt>
                <c:pt idx="1733">
                  <c:v>46021.276198</c:v>
                </c:pt>
                <c:pt idx="1734">
                  <c:v>46021.3786</c:v>
                </c:pt>
                <c:pt idx="1735">
                  <c:v>46021.481001</c:v>
                </c:pt>
                <c:pt idx="1736">
                  <c:v>46021.583403</c:v>
                </c:pt>
                <c:pt idx="1737">
                  <c:v>46021.685805</c:v>
                </c:pt>
                <c:pt idx="1738">
                  <c:v>46021.788207</c:v>
                </c:pt>
                <c:pt idx="1739">
                  <c:v>46021.890593</c:v>
                </c:pt>
                <c:pt idx="1740">
                  <c:v>46021.992995</c:v>
                </c:pt>
                <c:pt idx="1741">
                  <c:v>46022.095397</c:v>
                </c:pt>
                <c:pt idx="1742">
                  <c:v>46022.19779799999</c:v>
                </c:pt>
                <c:pt idx="1743">
                  <c:v>46022.3002</c:v>
                </c:pt>
                <c:pt idx="1744">
                  <c:v>46022.402602</c:v>
                </c:pt>
                <c:pt idx="1745">
                  <c:v>46022.50500400001</c:v>
                </c:pt>
                <c:pt idx="1746">
                  <c:v>46022.607405</c:v>
                </c:pt>
                <c:pt idx="1747">
                  <c:v>46022.709807</c:v>
                </c:pt>
                <c:pt idx="1748">
                  <c:v>46022.812193</c:v>
                </c:pt>
                <c:pt idx="1749">
                  <c:v>46022.914595</c:v>
                </c:pt>
                <c:pt idx="1750">
                  <c:v>46023.016997</c:v>
                </c:pt>
                <c:pt idx="1751">
                  <c:v>46023.119399</c:v>
                </c:pt>
                <c:pt idx="1752">
                  <c:v>46023.22179999998</c:v>
                </c:pt>
                <c:pt idx="1753">
                  <c:v>46023.324202</c:v>
                </c:pt>
                <c:pt idx="1754">
                  <c:v>46023.426604</c:v>
                </c:pt>
                <c:pt idx="1755">
                  <c:v>46023.529006</c:v>
                </c:pt>
                <c:pt idx="1756">
                  <c:v>46023.63140699999</c:v>
                </c:pt>
                <c:pt idx="1757">
                  <c:v>46023.73379399999</c:v>
                </c:pt>
                <c:pt idx="1758">
                  <c:v>46023.836196</c:v>
                </c:pt>
                <c:pt idx="1759">
                  <c:v>46023.938597</c:v>
                </c:pt>
                <c:pt idx="1760">
                  <c:v>46024.040999</c:v>
                </c:pt>
                <c:pt idx="1761">
                  <c:v>46024.14340099999</c:v>
                </c:pt>
                <c:pt idx="1762">
                  <c:v>46024.245802</c:v>
                </c:pt>
                <c:pt idx="1763">
                  <c:v>46024.348204</c:v>
                </c:pt>
                <c:pt idx="1764">
                  <c:v>46024.450606</c:v>
                </c:pt>
                <c:pt idx="1765">
                  <c:v>46024.552992</c:v>
                </c:pt>
                <c:pt idx="1766">
                  <c:v>46024.655394</c:v>
                </c:pt>
                <c:pt idx="1767">
                  <c:v>46024.75779600001</c:v>
                </c:pt>
                <c:pt idx="1768">
                  <c:v>46024.860198</c:v>
                </c:pt>
                <c:pt idx="1769">
                  <c:v>46024.962599</c:v>
                </c:pt>
                <c:pt idx="1770">
                  <c:v>46025.065001</c:v>
                </c:pt>
                <c:pt idx="1771">
                  <c:v>46025.16740299998</c:v>
                </c:pt>
                <c:pt idx="1772">
                  <c:v>46025.269805</c:v>
                </c:pt>
                <c:pt idx="1773">
                  <c:v>46025.372206</c:v>
                </c:pt>
                <c:pt idx="1774">
                  <c:v>46025.474593</c:v>
                </c:pt>
                <c:pt idx="1775">
                  <c:v>46025.576995</c:v>
                </c:pt>
                <c:pt idx="1776">
                  <c:v>46025.679396</c:v>
                </c:pt>
                <c:pt idx="1777">
                  <c:v>46025.781798</c:v>
                </c:pt>
                <c:pt idx="1778">
                  <c:v>46025.8842</c:v>
                </c:pt>
                <c:pt idx="1779">
                  <c:v>46025.986601</c:v>
                </c:pt>
                <c:pt idx="1780">
                  <c:v>46026.089003</c:v>
                </c:pt>
                <c:pt idx="1781">
                  <c:v>46026.19140499998</c:v>
                </c:pt>
                <c:pt idx="1782">
                  <c:v>46026.29380699999</c:v>
                </c:pt>
                <c:pt idx="1783">
                  <c:v>46026.396193</c:v>
                </c:pt>
                <c:pt idx="1784">
                  <c:v>46026.498595</c:v>
                </c:pt>
                <c:pt idx="1785">
                  <c:v>46026.600997</c:v>
                </c:pt>
                <c:pt idx="1786">
                  <c:v>46026.70339800001</c:v>
                </c:pt>
                <c:pt idx="1787">
                  <c:v>46026.8058</c:v>
                </c:pt>
                <c:pt idx="1788">
                  <c:v>46026.908202</c:v>
                </c:pt>
                <c:pt idx="1789">
                  <c:v>46027.010604</c:v>
                </c:pt>
                <c:pt idx="1790">
                  <c:v>46027.113005</c:v>
                </c:pt>
                <c:pt idx="1791">
                  <c:v>46027.215407</c:v>
                </c:pt>
                <c:pt idx="1792">
                  <c:v>46027.317793</c:v>
                </c:pt>
                <c:pt idx="1793">
                  <c:v>46027.42019500001</c:v>
                </c:pt>
                <c:pt idx="1794">
                  <c:v>46027.522597</c:v>
                </c:pt>
                <c:pt idx="1795">
                  <c:v>46027.624999</c:v>
                </c:pt>
                <c:pt idx="1796">
                  <c:v>46027.72739999999</c:v>
                </c:pt>
                <c:pt idx="1797">
                  <c:v>46027.829802</c:v>
                </c:pt>
                <c:pt idx="1798">
                  <c:v>46027.932204</c:v>
                </c:pt>
                <c:pt idx="1799">
                  <c:v>46028.034606</c:v>
                </c:pt>
                <c:pt idx="1800">
                  <c:v>46028.137007</c:v>
                </c:pt>
                <c:pt idx="1801">
                  <c:v>46028.239394</c:v>
                </c:pt>
                <c:pt idx="1802">
                  <c:v>46028.341796</c:v>
                </c:pt>
                <c:pt idx="1803">
                  <c:v>46028.444197</c:v>
                </c:pt>
                <c:pt idx="1804">
                  <c:v>46028.546599</c:v>
                </c:pt>
                <c:pt idx="1805">
                  <c:v>46028.64900100001</c:v>
                </c:pt>
                <c:pt idx="1806">
                  <c:v>46028.75140199999</c:v>
                </c:pt>
                <c:pt idx="1807">
                  <c:v>46028.853804</c:v>
                </c:pt>
                <c:pt idx="1808">
                  <c:v>46028.956206</c:v>
                </c:pt>
                <c:pt idx="1809">
                  <c:v>46029.058592</c:v>
                </c:pt>
                <c:pt idx="1810">
                  <c:v>46029.16099400001</c:v>
                </c:pt>
                <c:pt idx="1811">
                  <c:v>46029.26339599999</c:v>
                </c:pt>
                <c:pt idx="1812">
                  <c:v>46029.36579800001</c:v>
                </c:pt>
                <c:pt idx="1813">
                  <c:v>46029.468199</c:v>
                </c:pt>
                <c:pt idx="1814">
                  <c:v>46029.570601</c:v>
                </c:pt>
                <c:pt idx="1815">
                  <c:v>46029.673003</c:v>
                </c:pt>
                <c:pt idx="1816">
                  <c:v>46029.77540499999</c:v>
                </c:pt>
                <c:pt idx="1817">
                  <c:v>46029.877806</c:v>
                </c:pt>
                <c:pt idx="1818">
                  <c:v>46029.980193</c:v>
                </c:pt>
                <c:pt idx="1819">
                  <c:v>46030.082594</c:v>
                </c:pt>
                <c:pt idx="1820">
                  <c:v>46030.184996</c:v>
                </c:pt>
                <c:pt idx="1821">
                  <c:v>46030.287398</c:v>
                </c:pt>
                <c:pt idx="1822">
                  <c:v>46030.3898</c:v>
                </c:pt>
                <c:pt idx="1823">
                  <c:v>46030.492201</c:v>
                </c:pt>
                <c:pt idx="1824">
                  <c:v>46030.59460300001</c:v>
                </c:pt>
                <c:pt idx="1825">
                  <c:v>46030.69700499999</c:v>
                </c:pt>
                <c:pt idx="1826">
                  <c:v>46030.79940699998</c:v>
                </c:pt>
                <c:pt idx="1827">
                  <c:v>46030.901793</c:v>
                </c:pt>
                <c:pt idx="1828">
                  <c:v>46031.004195</c:v>
                </c:pt>
                <c:pt idx="1829">
                  <c:v>46031.106597</c:v>
                </c:pt>
                <c:pt idx="1830">
                  <c:v>46031.208998</c:v>
                </c:pt>
                <c:pt idx="1831">
                  <c:v>46031.31140000001</c:v>
                </c:pt>
                <c:pt idx="1832">
                  <c:v>46031.413802</c:v>
                </c:pt>
                <c:pt idx="1833">
                  <c:v>46031.516203</c:v>
                </c:pt>
                <c:pt idx="1834">
                  <c:v>46031.618605</c:v>
                </c:pt>
                <c:pt idx="1835">
                  <c:v>46031.72100699999</c:v>
                </c:pt>
                <c:pt idx="1836">
                  <c:v>46031.82339300001</c:v>
                </c:pt>
                <c:pt idx="1837">
                  <c:v>46031.925795</c:v>
                </c:pt>
                <c:pt idx="1838">
                  <c:v>46032.028197</c:v>
                </c:pt>
                <c:pt idx="1839">
                  <c:v>46032.130599</c:v>
                </c:pt>
                <c:pt idx="1840">
                  <c:v>46032.233</c:v>
                </c:pt>
                <c:pt idx="1841">
                  <c:v>46032.335402</c:v>
                </c:pt>
                <c:pt idx="1842">
                  <c:v>46032.437804</c:v>
                </c:pt>
                <c:pt idx="1843">
                  <c:v>46032.540206</c:v>
                </c:pt>
                <c:pt idx="1844">
                  <c:v>46032.642607</c:v>
                </c:pt>
                <c:pt idx="1845">
                  <c:v>46032.744994</c:v>
                </c:pt>
                <c:pt idx="1846">
                  <c:v>46032.847396</c:v>
                </c:pt>
                <c:pt idx="1847">
                  <c:v>46032.949797</c:v>
                </c:pt>
                <c:pt idx="1848">
                  <c:v>46033.052199</c:v>
                </c:pt>
                <c:pt idx="1849">
                  <c:v>46033.154601</c:v>
                </c:pt>
                <c:pt idx="1850">
                  <c:v>46033.25700200001</c:v>
                </c:pt>
                <c:pt idx="1851">
                  <c:v>46033.359404</c:v>
                </c:pt>
                <c:pt idx="1852">
                  <c:v>46033.461806</c:v>
                </c:pt>
                <c:pt idx="1853">
                  <c:v>46033.56419200001</c:v>
                </c:pt>
                <c:pt idx="1854">
                  <c:v>46033.666594</c:v>
                </c:pt>
                <c:pt idx="1855">
                  <c:v>46033.76899600001</c:v>
                </c:pt>
                <c:pt idx="1856">
                  <c:v>46033.871398</c:v>
                </c:pt>
                <c:pt idx="1857">
                  <c:v>46033.973799</c:v>
                </c:pt>
                <c:pt idx="1858">
                  <c:v>46034.076201</c:v>
                </c:pt>
                <c:pt idx="1859">
                  <c:v>46034.178603</c:v>
                </c:pt>
                <c:pt idx="1860">
                  <c:v>46034.281005</c:v>
                </c:pt>
                <c:pt idx="1861">
                  <c:v>46034.383406</c:v>
                </c:pt>
                <c:pt idx="1862">
                  <c:v>46034.485793</c:v>
                </c:pt>
                <c:pt idx="1863">
                  <c:v>46034.588194</c:v>
                </c:pt>
                <c:pt idx="1864">
                  <c:v>46034.690596</c:v>
                </c:pt>
                <c:pt idx="1865">
                  <c:v>46034.792998</c:v>
                </c:pt>
                <c:pt idx="1866">
                  <c:v>46034.8954</c:v>
                </c:pt>
                <c:pt idx="1867">
                  <c:v>46034.997801</c:v>
                </c:pt>
                <c:pt idx="1868">
                  <c:v>46035.100203</c:v>
                </c:pt>
                <c:pt idx="1869">
                  <c:v>46035.20260500001</c:v>
                </c:pt>
                <c:pt idx="1870">
                  <c:v>46035.305007</c:v>
                </c:pt>
                <c:pt idx="1871">
                  <c:v>46035.407393</c:v>
                </c:pt>
                <c:pt idx="1872">
                  <c:v>46035.50979500001</c:v>
                </c:pt>
                <c:pt idx="1873">
                  <c:v>46035.612197</c:v>
                </c:pt>
                <c:pt idx="1874">
                  <c:v>46035.714598</c:v>
                </c:pt>
                <c:pt idx="1875">
                  <c:v>46035.817</c:v>
                </c:pt>
                <c:pt idx="1876">
                  <c:v>46035.919402</c:v>
                </c:pt>
                <c:pt idx="1877">
                  <c:v>46036.021803</c:v>
                </c:pt>
                <c:pt idx="1878">
                  <c:v>46036.124205</c:v>
                </c:pt>
                <c:pt idx="1879">
                  <c:v>46036.226607</c:v>
                </c:pt>
                <c:pt idx="1880">
                  <c:v>46036.328993</c:v>
                </c:pt>
                <c:pt idx="1881">
                  <c:v>46036.431395</c:v>
                </c:pt>
                <c:pt idx="1882">
                  <c:v>46036.533797</c:v>
                </c:pt>
                <c:pt idx="1883">
                  <c:v>46036.636199</c:v>
                </c:pt>
                <c:pt idx="1884">
                  <c:v>46036.7386</c:v>
                </c:pt>
                <c:pt idx="1885">
                  <c:v>46036.841002</c:v>
                </c:pt>
                <c:pt idx="1886">
                  <c:v>46036.94340400001</c:v>
                </c:pt>
                <c:pt idx="1887">
                  <c:v>46037.045806</c:v>
                </c:pt>
                <c:pt idx="1888">
                  <c:v>46037.148207</c:v>
                </c:pt>
                <c:pt idx="1889">
                  <c:v>46037.250594</c:v>
                </c:pt>
                <c:pt idx="1890">
                  <c:v>46037.352995</c:v>
                </c:pt>
                <c:pt idx="1891">
                  <c:v>46037.455397</c:v>
                </c:pt>
                <c:pt idx="1892">
                  <c:v>46037.557799</c:v>
                </c:pt>
                <c:pt idx="1893">
                  <c:v>46037.66020100001</c:v>
                </c:pt>
                <c:pt idx="1894">
                  <c:v>46037.762602</c:v>
                </c:pt>
                <c:pt idx="1895">
                  <c:v>46037.865004</c:v>
                </c:pt>
                <c:pt idx="1896">
                  <c:v>46037.967406</c:v>
                </c:pt>
                <c:pt idx="1897">
                  <c:v>46038.069808</c:v>
                </c:pt>
                <c:pt idx="1898">
                  <c:v>46038.17219400001</c:v>
                </c:pt>
                <c:pt idx="1899">
                  <c:v>46038.274596</c:v>
                </c:pt>
                <c:pt idx="1900">
                  <c:v>46038.376998</c:v>
                </c:pt>
                <c:pt idx="1901">
                  <c:v>46038.479399</c:v>
                </c:pt>
                <c:pt idx="1902">
                  <c:v>46038.581801</c:v>
                </c:pt>
                <c:pt idx="1903">
                  <c:v>46038.684203</c:v>
                </c:pt>
                <c:pt idx="1904">
                  <c:v>46038.786604</c:v>
                </c:pt>
                <c:pt idx="1905">
                  <c:v>46038.889006</c:v>
                </c:pt>
                <c:pt idx="1906">
                  <c:v>46038.991393</c:v>
                </c:pt>
                <c:pt idx="1907">
                  <c:v>46039.09379399999</c:v>
                </c:pt>
                <c:pt idx="1908">
                  <c:v>46039.196196</c:v>
                </c:pt>
                <c:pt idx="1909">
                  <c:v>46039.298598</c:v>
                </c:pt>
                <c:pt idx="1910">
                  <c:v>46039.40100000001</c:v>
                </c:pt>
                <c:pt idx="1911">
                  <c:v>46039.50340099999</c:v>
                </c:pt>
                <c:pt idx="1912">
                  <c:v>46039.60580300001</c:v>
                </c:pt>
                <c:pt idx="1913">
                  <c:v>46039.708205</c:v>
                </c:pt>
                <c:pt idx="1914">
                  <c:v>46039.810607</c:v>
                </c:pt>
                <c:pt idx="1915">
                  <c:v>46039.912993</c:v>
                </c:pt>
                <c:pt idx="1916">
                  <c:v>46040.015395</c:v>
                </c:pt>
                <c:pt idx="1917">
                  <c:v>46040.11779700001</c:v>
                </c:pt>
                <c:pt idx="1918">
                  <c:v>46040.220198</c:v>
                </c:pt>
                <c:pt idx="1919">
                  <c:v>46040.3226</c:v>
                </c:pt>
                <c:pt idx="1920">
                  <c:v>46040.425002</c:v>
                </c:pt>
                <c:pt idx="1921">
                  <c:v>46040.52740299999</c:v>
                </c:pt>
                <c:pt idx="1922">
                  <c:v>46040.629805</c:v>
                </c:pt>
                <c:pt idx="1923">
                  <c:v>46040.732207</c:v>
                </c:pt>
                <c:pt idx="1924">
                  <c:v>46040.834593</c:v>
                </c:pt>
                <c:pt idx="1925">
                  <c:v>46040.936995</c:v>
                </c:pt>
                <c:pt idx="1926">
                  <c:v>46041.039397</c:v>
                </c:pt>
                <c:pt idx="1927">
                  <c:v>46041.141799</c:v>
                </c:pt>
                <c:pt idx="1928">
                  <c:v>46041.2442</c:v>
                </c:pt>
                <c:pt idx="1929">
                  <c:v>46041.346602</c:v>
                </c:pt>
                <c:pt idx="1930">
                  <c:v>46041.449004</c:v>
                </c:pt>
                <c:pt idx="1931">
                  <c:v>46041.55140600001</c:v>
                </c:pt>
                <c:pt idx="1932">
                  <c:v>46041.653807</c:v>
                </c:pt>
                <c:pt idx="1933">
                  <c:v>46041.756194</c:v>
                </c:pt>
                <c:pt idx="1934">
                  <c:v>46041.858595</c:v>
                </c:pt>
                <c:pt idx="1935">
                  <c:v>46041.960997</c:v>
                </c:pt>
                <c:pt idx="1936">
                  <c:v>46042.06339900001</c:v>
                </c:pt>
                <c:pt idx="1937">
                  <c:v>46042.165801</c:v>
                </c:pt>
                <c:pt idx="1938">
                  <c:v>46042.268202</c:v>
                </c:pt>
                <c:pt idx="1939">
                  <c:v>46042.370604</c:v>
                </c:pt>
                <c:pt idx="1940">
                  <c:v>46042.473006</c:v>
                </c:pt>
                <c:pt idx="1941">
                  <c:v>46042.575408</c:v>
                </c:pt>
                <c:pt idx="1942">
                  <c:v>46042.677794</c:v>
                </c:pt>
                <c:pt idx="1943">
                  <c:v>46042.780196</c:v>
                </c:pt>
                <c:pt idx="1944">
                  <c:v>46042.882598</c:v>
                </c:pt>
                <c:pt idx="1945">
                  <c:v>46042.984999</c:v>
                </c:pt>
                <c:pt idx="1946">
                  <c:v>46043.087401</c:v>
                </c:pt>
                <c:pt idx="1947">
                  <c:v>46043.189803</c:v>
                </c:pt>
                <c:pt idx="1948">
                  <c:v>46043.292204</c:v>
                </c:pt>
                <c:pt idx="1949">
                  <c:v>46043.394606</c:v>
                </c:pt>
                <c:pt idx="1950">
                  <c:v>46043.496993</c:v>
                </c:pt>
                <c:pt idx="1951">
                  <c:v>46043.599394</c:v>
                </c:pt>
                <c:pt idx="1952">
                  <c:v>46043.70179599999</c:v>
                </c:pt>
                <c:pt idx="1953">
                  <c:v>46043.804198</c:v>
                </c:pt>
                <c:pt idx="1954">
                  <c:v>46043.9066</c:v>
                </c:pt>
                <c:pt idx="1955">
                  <c:v>46044.00900100001</c:v>
                </c:pt>
                <c:pt idx="1956">
                  <c:v>46044.111403</c:v>
                </c:pt>
                <c:pt idx="1957">
                  <c:v>46044.213805</c:v>
                </c:pt>
                <c:pt idx="1958">
                  <c:v>46044.316207</c:v>
                </c:pt>
                <c:pt idx="1959">
                  <c:v>46044.418593</c:v>
                </c:pt>
                <c:pt idx="1960">
                  <c:v>46044.52099500001</c:v>
                </c:pt>
                <c:pt idx="1961">
                  <c:v>46044.623396</c:v>
                </c:pt>
                <c:pt idx="1962">
                  <c:v>46044.72579799998</c:v>
                </c:pt>
                <c:pt idx="1963">
                  <c:v>46044.8282</c:v>
                </c:pt>
                <c:pt idx="1964">
                  <c:v>46044.930602</c:v>
                </c:pt>
                <c:pt idx="1965">
                  <c:v>46045.033003</c:v>
                </c:pt>
                <c:pt idx="1966">
                  <c:v>46045.13540499999</c:v>
                </c:pt>
                <c:pt idx="1967">
                  <c:v>46045.237807</c:v>
                </c:pt>
                <c:pt idx="1968">
                  <c:v>46045.340193</c:v>
                </c:pt>
                <c:pt idx="1969">
                  <c:v>46045.442595</c:v>
                </c:pt>
                <c:pt idx="1970">
                  <c:v>46045.544997</c:v>
                </c:pt>
                <c:pt idx="1971">
                  <c:v>46045.647399</c:v>
                </c:pt>
                <c:pt idx="1972">
                  <c:v>46045.74980000001</c:v>
                </c:pt>
                <c:pt idx="1973">
                  <c:v>46045.852202</c:v>
                </c:pt>
                <c:pt idx="1974">
                  <c:v>46045.954604</c:v>
                </c:pt>
                <c:pt idx="1975">
                  <c:v>46046.057005</c:v>
                </c:pt>
                <c:pt idx="1976">
                  <c:v>46046.159407</c:v>
                </c:pt>
                <c:pt idx="1977">
                  <c:v>46046.26179399998</c:v>
                </c:pt>
                <c:pt idx="1978">
                  <c:v>46046.364195</c:v>
                </c:pt>
                <c:pt idx="1979">
                  <c:v>46046.466597</c:v>
                </c:pt>
                <c:pt idx="1980">
                  <c:v>46046.568999</c:v>
                </c:pt>
                <c:pt idx="1981">
                  <c:v>46046.67140099999</c:v>
                </c:pt>
                <c:pt idx="1982">
                  <c:v>46046.773802</c:v>
                </c:pt>
                <c:pt idx="1983">
                  <c:v>46046.876204</c:v>
                </c:pt>
                <c:pt idx="1984">
                  <c:v>46046.978604</c:v>
                </c:pt>
                <c:pt idx="1985">
                  <c:v>46047.081004</c:v>
                </c:pt>
                <c:pt idx="1986">
                  <c:v>46047.183404</c:v>
                </c:pt>
                <c:pt idx="1987">
                  <c:v>46047.285804</c:v>
                </c:pt>
                <c:pt idx="1988">
                  <c:v>46047.388204</c:v>
                </c:pt>
                <c:pt idx="1989">
                  <c:v>46047.49060400001</c:v>
                </c:pt>
              </c:numCache>
            </c:numRef>
          </c:xVal>
          <c:yVal>
            <c:numRef>
              <c:f>'read_rex_edu_L3.rad'!$G$371:$G$2360</c:f>
              <c:numCache>
                <c:formatCode>0.00000000E+00</c:formatCode>
                <c:ptCount val="1990"/>
                <c:pt idx="0">
                  <c:v>-120.0</c:v>
                </c:pt>
                <c:pt idx="1">
                  <c:v>-110.863731</c:v>
                </c:pt>
                <c:pt idx="2">
                  <c:v>-110.860146</c:v>
                </c:pt>
                <c:pt idx="3">
                  <c:v>-110.863258</c:v>
                </c:pt>
                <c:pt idx="4">
                  <c:v>-110.855431</c:v>
                </c:pt>
                <c:pt idx="5">
                  <c:v>-110.864975</c:v>
                </c:pt>
                <c:pt idx="6">
                  <c:v>-110.861305</c:v>
                </c:pt>
                <c:pt idx="7">
                  <c:v>-110.851936</c:v>
                </c:pt>
                <c:pt idx="8">
                  <c:v>-110.858559</c:v>
                </c:pt>
                <c:pt idx="9">
                  <c:v>-110.857079</c:v>
                </c:pt>
                <c:pt idx="10">
                  <c:v>-110.858887</c:v>
                </c:pt>
                <c:pt idx="11">
                  <c:v>-120.0</c:v>
                </c:pt>
                <c:pt idx="12">
                  <c:v>-120.0</c:v>
                </c:pt>
                <c:pt idx="13">
                  <c:v>-120.0</c:v>
                </c:pt>
                <c:pt idx="14">
                  <c:v>-120.0</c:v>
                </c:pt>
                <c:pt idx="15">
                  <c:v>-120.0</c:v>
                </c:pt>
                <c:pt idx="16">
                  <c:v>-120.0</c:v>
                </c:pt>
                <c:pt idx="17">
                  <c:v>-120.0</c:v>
                </c:pt>
                <c:pt idx="18">
                  <c:v>-120.0</c:v>
                </c:pt>
                <c:pt idx="19">
                  <c:v>-120.0</c:v>
                </c:pt>
                <c:pt idx="20">
                  <c:v>-120.0</c:v>
                </c:pt>
                <c:pt idx="21">
                  <c:v>-120.0</c:v>
                </c:pt>
                <c:pt idx="22">
                  <c:v>-120.0</c:v>
                </c:pt>
                <c:pt idx="23">
                  <c:v>-120.0</c:v>
                </c:pt>
                <c:pt idx="24">
                  <c:v>-120.0</c:v>
                </c:pt>
                <c:pt idx="25">
                  <c:v>-120.0</c:v>
                </c:pt>
                <c:pt idx="26">
                  <c:v>-120.0</c:v>
                </c:pt>
                <c:pt idx="27">
                  <c:v>-120.0</c:v>
                </c:pt>
                <c:pt idx="28">
                  <c:v>-120.0</c:v>
                </c:pt>
                <c:pt idx="29">
                  <c:v>-120.0</c:v>
                </c:pt>
                <c:pt idx="30">
                  <c:v>-120.0</c:v>
                </c:pt>
                <c:pt idx="31">
                  <c:v>-110.829765</c:v>
                </c:pt>
                <c:pt idx="32">
                  <c:v>-110.831917</c:v>
                </c:pt>
                <c:pt idx="33">
                  <c:v>-110.829376</c:v>
                </c:pt>
                <c:pt idx="34">
                  <c:v>-110.83078</c:v>
                </c:pt>
                <c:pt idx="35">
                  <c:v>-110.834023</c:v>
                </c:pt>
                <c:pt idx="36">
                  <c:v>-110.839462</c:v>
                </c:pt>
                <c:pt idx="37">
                  <c:v>-110.830353</c:v>
                </c:pt>
                <c:pt idx="38">
                  <c:v>-110.835083</c:v>
                </c:pt>
                <c:pt idx="39">
                  <c:v>-110.827179</c:v>
                </c:pt>
                <c:pt idx="40">
                  <c:v>-110.830086</c:v>
                </c:pt>
                <c:pt idx="41">
                  <c:v>-110.825653</c:v>
                </c:pt>
                <c:pt idx="42">
                  <c:v>-110.815018</c:v>
                </c:pt>
                <c:pt idx="43">
                  <c:v>-110.819916</c:v>
                </c:pt>
                <c:pt idx="44">
                  <c:v>-110.815903</c:v>
                </c:pt>
                <c:pt idx="45">
                  <c:v>-110.820862</c:v>
                </c:pt>
                <c:pt idx="46">
                  <c:v>-110.827744</c:v>
                </c:pt>
                <c:pt idx="47">
                  <c:v>-110.808327</c:v>
                </c:pt>
                <c:pt idx="48">
                  <c:v>-110.808006</c:v>
                </c:pt>
                <c:pt idx="49">
                  <c:v>-110.820023</c:v>
                </c:pt>
                <c:pt idx="50">
                  <c:v>-110.817703</c:v>
                </c:pt>
                <c:pt idx="51">
                  <c:v>-110.822708</c:v>
                </c:pt>
                <c:pt idx="52">
                  <c:v>-110.811798</c:v>
                </c:pt>
                <c:pt idx="53">
                  <c:v>-110.821655</c:v>
                </c:pt>
                <c:pt idx="54">
                  <c:v>-110.811989</c:v>
                </c:pt>
                <c:pt idx="55">
                  <c:v>-110.810638</c:v>
                </c:pt>
                <c:pt idx="56">
                  <c:v>-110.802475</c:v>
                </c:pt>
                <c:pt idx="57">
                  <c:v>-110.813217</c:v>
                </c:pt>
                <c:pt idx="58">
                  <c:v>-110.802292</c:v>
                </c:pt>
                <c:pt idx="59">
                  <c:v>-110.812622</c:v>
                </c:pt>
                <c:pt idx="60">
                  <c:v>-110.811562</c:v>
                </c:pt>
                <c:pt idx="61">
                  <c:v>-110.803482</c:v>
                </c:pt>
                <c:pt idx="62">
                  <c:v>-110.819046</c:v>
                </c:pt>
                <c:pt idx="63">
                  <c:v>-110.807732</c:v>
                </c:pt>
                <c:pt idx="64">
                  <c:v>-110.801346</c:v>
                </c:pt>
                <c:pt idx="65">
                  <c:v>-110.812805</c:v>
                </c:pt>
                <c:pt idx="66">
                  <c:v>-110.80658</c:v>
                </c:pt>
                <c:pt idx="67">
                  <c:v>-110.805222</c:v>
                </c:pt>
                <c:pt idx="68">
                  <c:v>-110.810036</c:v>
                </c:pt>
                <c:pt idx="69">
                  <c:v>-110.818909</c:v>
                </c:pt>
                <c:pt idx="70">
                  <c:v>-110.810081</c:v>
                </c:pt>
                <c:pt idx="71">
                  <c:v>-110.811378</c:v>
                </c:pt>
                <c:pt idx="72">
                  <c:v>-110.816765</c:v>
                </c:pt>
                <c:pt idx="73">
                  <c:v>-110.807472</c:v>
                </c:pt>
                <c:pt idx="74">
                  <c:v>-110.816948</c:v>
                </c:pt>
                <c:pt idx="75">
                  <c:v>-110.822212</c:v>
                </c:pt>
                <c:pt idx="76">
                  <c:v>-110.816681</c:v>
                </c:pt>
                <c:pt idx="77">
                  <c:v>-110.819023</c:v>
                </c:pt>
                <c:pt idx="78">
                  <c:v>-110.827171</c:v>
                </c:pt>
                <c:pt idx="79">
                  <c:v>-110.821686</c:v>
                </c:pt>
                <c:pt idx="80">
                  <c:v>-110.818642</c:v>
                </c:pt>
                <c:pt idx="81">
                  <c:v>-110.826637</c:v>
                </c:pt>
                <c:pt idx="82">
                  <c:v>-110.826096</c:v>
                </c:pt>
                <c:pt idx="83">
                  <c:v>-110.818573</c:v>
                </c:pt>
                <c:pt idx="84">
                  <c:v>-110.824677</c:v>
                </c:pt>
                <c:pt idx="85">
                  <c:v>-110.831444</c:v>
                </c:pt>
                <c:pt idx="86">
                  <c:v>-110.8274</c:v>
                </c:pt>
                <c:pt idx="87">
                  <c:v>-110.840431</c:v>
                </c:pt>
                <c:pt idx="88">
                  <c:v>-110.828735</c:v>
                </c:pt>
                <c:pt idx="89">
                  <c:v>-110.828598</c:v>
                </c:pt>
                <c:pt idx="90">
                  <c:v>-110.827881</c:v>
                </c:pt>
                <c:pt idx="91">
                  <c:v>-110.83065</c:v>
                </c:pt>
                <c:pt idx="92">
                  <c:v>-110.847412</c:v>
                </c:pt>
                <c:pt idx="93">
                  <c:v>-110.849152</c:v>
                </c:pt>
                <c:pt idx="94">
                  <c:v>-110.837761</c:v>
                </c:pt>
                <c:pt idx="95">
                  <c:v>-110.829475</c:v>
                </c:pt>
                <c:pt idx="96">
                  <c:v>-110.859604</c:v>
                </c:pt>
                <c:pt idx="97">
                  <c:v>-110.850166</c:v>
                </c:pt>
                <c:pt idx="98">
                  <c:v>-110.842484</c:v>
                </c:pt>
                <c:pt idx="99">
                  <c:v>-110.850624</c:v>
                </c:pt>
                <c:pt idx="100">
                  <c:v>-110.844666</c:v>
                </c:pt>
                <c:pt idx="101">
                  <c:v>-110.847626</c:v>
                </c:pt>
                <c:pt idx="102">
                  <c:v>-110.860359</c:v>
                </c:pt>
                <c:pt idx="103">
                  <c:v>-110.839355</c:v>
                </c:pt>
                <c:pt idx="104">
                  <c:v>-110.851738</c:v>
                </c:pt>
                <c:pt idx="105">
                  <c:v>-110.842621</c:v>
                </c:pt>
                <c:pt idx="106">
                  <c:v>-110.858078</c:v>
                </c:pt>
                <c:pt idx="107">
                  <c:v>-110.858856</c:v>
                </c:pt>
                <c:pt idx="108">
                  <c:v>-110.845375</c:v>
                </c:pt>
                <c:pt idx="109">
                  <c:v>-110.849884</c:v>
                </c:pt>
                <c:pt idx="110">
                  <c:v>-110.850235</c:v>
                </c:pt>
                <c:pt idx="111">
                  <c:v>-110.859451</c:v>
                </c:pt>
                <c:pt idx="112">
                  <c:v>-110.857399</c:v>
                </c:pt>
                <c:pt idx="113">
                  <c:v>-110.87085</c:v>
                </c:pt>
                <c:pt idx="114">
                  <c:v>-110.865356</c:v>
                </c:pt>
                <c:pt idx="115">
                  <c:v>-110.864624</c:v>
                </c:pt>
                <c:pt idx="116">
                  <c:v>-110.8526</c:v>
                </c:pt>
                <c:pt idx="117">
                  <c:v>-110.857315</c:v>
                </c:pt>
                <c:pt idx="118">
                  <c:v>-110.859222</c:v>
                </c:pt>
                <c:pt idx="119">
                  <c:v>-110.868782</c:v>
                </c:pt>
                <c:pt idx="120">
                  <c:v>-110.861626</c:v>
                </c:pt>
                <c:pt idx="121">
                  <c:v>-110.855301</c:v>
                </c:pt>
                <c:pt idx="122">
                  <c:v>-110.852631</c:v>
                </c:pt>
                <c:pt idx="123">
                  <c:v>-110.847618</c:v>
                </c:pt>
                <c:pt idx="124">
                  <c:v>-110.85553</c:v>
                </c:pt>
                <c:pt idx="125">
                  <c:v>-110.862106</c:v>
                </c:pt>
                <c:pt idx="126">
                  <c:v>-110.859055</c:v>
                </c:pt>
                <c:pt idx="127">
                  <c:v>-110.85994</c:v>
                </c:pt>
                <c:pt idx="128">
                  <c:v>-110.850883</c:v>
                </c:pt>
                <c:pt idx="129">
                  <c:v>-110.86364</c:v>
                </c:pt>
                <c:pt idx="130">
                  <c:v>-110.856773</c:v>
                </c:pt>
                <c:pt idx="131">
                  <c:v>-110.855217</c:v>
                </c:pt>
                <c:pt idx="132">
                  <c:v>-110.850769</c:v>
                </c:pt>
                <c:pt idx="133">
                  <c:v>-110.863808</c:v>
                </c:pt>
                <c:pt idx="134">
                  <c:v>-110.860718</c:v>
                </c:pt>
                <c:pt idx="135">
                  <c:v>-110.84845</c:v>
                </c:pt>
                <c:pt idx="136">
                  <c:v>-110.847404</c:v>
                </c:pt>
                <c:pt idx="137">
                  <c:v>-110.85556</c:v>
                </c:pt>
                <c:pt idx="138">
                  <c:v>-110.84758</c:v>
                </c:pt>
                <c:pt idx="139">
                  <c:v>-110.85585</c:v>
                </c:pt>
                <c:pt idx="140">
                  <c:v>-110.853722</c:v>
                </c:pt>
                <c:pt idx="141">
                  <c:v>-110.849518</c:v>
                </c:pt>
                <c:pt idx="142">
                  <c:v>-110.851357</c:v>
                </c:pt>
                <c:pt idx="143">
                  <c:v>-110.84201</c:v>
                </c:pt>
                <c:pt idx="144">
                  <c:v>-110.84803</c:v>
                </c:pt>
                <c:pt idx="145">
                  <c:v>-110.839615</c:v>
                </c:pt>
                <c:pt idx="146">
                  <c:v>-110.837158</c:v>
                </c:pt>
                <c:pt idx="147">
                  <c:v>-110.842918</c:v>
                </c:pt>
                <c:pt idx="148">
                  <c:v>-110.844696</c:v>
                </c:pt>
                <c:pt idx="149">
                  <c:v>-110.834633</c:v>
                </c:pt>
                <c:pt idx="150">
                  <c:v>-110.842476</c:v>
                </c:pt>
                <c:pt idx="151">
                  <c:v>-110.838234</c:v>
                </c:pt>
                <c:pt idx="152">
                  <c:v>-110.834</c:v>
                </c:pt>
                <c:pt idx="153">
                  <c:v>-110.834763</c:v>
                </c:pt>
                <c:pt idx="154">
                  <c:v>-110.830437</c:v>
                </c:pt>
                <c:pt idx="155">
                  <c:v>-110.832497</c:v>
                </c:pt>
                <c:pt idx="156">
                  <c:v>-110.825264</c:v>
                </c:pt>
                <c:pt idx="157">
                  <c:v>-110.82235</c:v>
                </c:pt>
                <c:pt idx="158">
                  <c:v>-110.835403</c:v>
                </c:pt>
                <c:pt idx="159">
                  <c:v>-110.831825</c:v>
                </c:pt>
                <c:pt idx="160">
                  <c:v>-110.829903</c:v>
                </c:pt>
                <c:pt idx="161">
                  <c:v>-110.817879</c:v>
                </c:pt>
                <c:pt idx="162">
                  <c:v>-110.826515</c:v>
                </c:pt>
                <c:pt idx="163">
                  <c:v>-110.815445</c:v>
                </c:pt>
                <c:pt idx="164">
                  <c:v>-110.829529</c:v>
                </c:pt>
                <c:pt idx="165">
                  <c:v>-110.817085</c:v>
                </c:pt>
                <c:pt idx="166">
                  <c:v>-110.809708</c:v>
                </c:pt>
                <c:pt idx="167">
                  <c:v>-110.81044</c:v>
                </c:pt>
                <c:pt idx="168">
                  <c:v>-110.824913</c:v>
                </c:pt>
                <c:pt idx="169">
                  <c:v>-110.823723</c:v>
                </c:pt>
                <c:pt idx="170">
                  <c:v>-110.818016</c:v>
                </c:pt>
                <c:pt idx="171">
                  <c:v>-110.819908</c:v>
                </c:pt>
                <c:pt idx="172">
                  <c:v>-110.817947</c:v>
                </c:pt>
                <c:pt idx="173">
                  <c:v>-110.806755</c:v>
                </c:pt>
                <c:pt idx="174">
                  <c:v>-110.819138</c:v>
                </c:pt>
                <c:pt idx="175">
                  <c:v>-110.811455</c:v>
                </c:pt>
                <c:pt idx="176">
                  <c:v>-110.795921</c:v>
                </c:pt>
                <c:pt idx="177">
                  <c:v>-110.800026</c:v>
                </c:pt>
                <c:pt idx="178">
                  <c:v>-110.80545</c:v>
                </c:pt>
                <c:pt idx="179">
                  <c:v>-110.814331</c:v>
                </c:pt>
                <c:pt idx="180">
                  <c:v>-110.808952</c:v>
                </c:pt>
                <c:pt idx="181">
                  <c:v>-110.812515</c:v>
                </c:pt>
                <c:pt idx="182">
                  <c:v>-110.81282</c:v>
                </c:pt>
                <c:pt idx="183">
                  <c:v>-110.80146</c:v>
                </c:pt>
                <c:pt idx="184">
                  <c:v>-110.808769</c:v>
                </c:pt>
                <c:pt idx="185">
                  <c:v>-110.80925</c:v>
                </c:pt>
                <c:pt idx="186">
                  <c:v>-110.81636</c:v>
                </c:pt>
                <c:pt idx="187">
                  <c:v>-110.815727</c:v>
                </c:pt>
                <c:pt idx="188">
                  <c:v>-110.817162</c:v>
                </c:pt>
                <c:pt idx="189">
                  <c:v>-110.814751</c:v>
                </c:pt>
                <c:pt idx="190">
                  <c:v>-110.812302</c:v>
                </c:pt>
                <c:pt idx="191">
                  <c:v>-110.817879</c:v>
                </c:pt>
                <c:pt idx="192">
                  <c:v>-110.815254</c:v>
                </c:pt>
                <c:pt idx="193">
                  <c:v>-110.81279</c:v>
                </c:pt>
                <c:pt idx="194">
                  <c:v>-110.822502</c:v>
                </c:pt>
                <c:pt idx="195">
                  <c:v>-110.824303</c:v>
                </c:pt>
                <c:pt idx="196">
                  <c:v>-110.822227</c:v>
                </c:pt>
                <c:pt idx="197">
                  <c:v>-110.828705</c:v>
                </c:pt>
                <c:pt idx="198">
                  <c:v>-110.828835</c:v>
                </c:pt>
                <c:pt idx="199">
                  <c:v>-110.834221</c:v>
                </c:pt>
                <c:pt idx="200">
                  <c:v>-110.823509</c:v>
                </c:pt>
                <c:pt idx="201">
                  <c:v>-110.830978</c:v>
                </c:pt>
                <c:pt idx="202">
                  <c:v>-110.824608</c:v>
                </c:pt>
                <c:pt idx="203">
                  <c:v>-110.825508</c:v>
                </c:pt>
                <c:pt idx="204">
                  <c:v>-110.832787</c:v>
                </c:pt>
                <c:pt idx="205">
                  <c:v>-110.839432</c:v>
                </c:pt>
                <c:pt idx="206">
                  <c:v>-110.828568</c:v>
                </c:pt>
                <c:pt idx="207">
                  <c:v>-110.835571</c:v>
                </c:pt>
                <c:pt idx="208">
                  <c:v>-110.833145</c:v>
                </c:pt>
                <c:pt idx="209">
                  <c:v>-110.845619</c:v>
                </c:pt>
                <c:pt idx="210">
                  <c:v>-110.833145</c:v>
                </c:pt>
                <c:pt idx="211">
                  <c:v>-110.83963</c:v>
                </c:pt>
                <c:pt idx="212">
                  <c:v>-110.850189</c:v>
                </c:pt>
                <c:pt idx="213">
                  <c:v>-110.835136</c:v>
                </c:pt>
                <c:pt idx="214">
                  <c:v>-110.845467</c:v>
                </c:pt>
                <c:pt idx="215">
                  <c:v>-110.84314</c:v>
                </c:pt>
                <c:pt idx="216">
                  <c:v>-110.851929</c:v>
                </c:pt>
                <c:pt idx="217">
                  <c:v>-110.847878</c:v>
                </c:pt>
                <c:pt idx="218">
                  <c:v>-110.840347</c:v>
                </c:pt>
                <c:pt idx="219">
                  <c:v>-110.838234</c:v>
                </c:pt>
                <c:pt idx="220">
                  <c:v>-110.845009</c:v>
                </c:pt>
                <c:pt idx="221">
                  <c:v>-110.848335</c:v>
                </c:pt>
                <c:pt idx="222">
                  <c:v>-110.85778</c:v>
                </c:pt>
                <c:pt idx="223">
                  <c:v>-110.8573</c:v>
                </c:pt>
                <c:pt idx="224">
                  <c:v>-110.855949</c:v>
                </c:pt>
                <c:pt idx="225">
                  <c:v>-110.848984</c:v>
                </c:pt>
                <c:pt idx="226">
                  <c:v>-110.848564</c:v>
                </c:pt>
                <c:pt idx="227">
                  <c:v>-110.858932</c:v>
                </c:pt>
                <c:pt idx="228">
                  <c:v>-110.850761</c:v>
                </c:pt>
                <c:pt idx="229">
                  <c:v>-110.855629</c:v>
                </c:pt>
                <c:pt idx="230">
                  <c:v>-110.85408</c:v>
                </c:pt>
                <c:pt idx="231">
                  <c:v>-110.858162</c:v>
                </c:pt>
                <c:pt idx="232">
                  <c:v>-110.857346</c:v>
                </c:pt>
                <c:pt idx="233">
                  <c:v>-110.862701</c:v>
                </c:pt>
                <c:pt idx="234">
                  <c:v>-110.859894</c:v>
                </c:pt>
                <c:pt idx="235">
                  <c:v>-110.852364</c:v>
                </c:pt>
                <c:pt idx="236">
                  <c:v>-110.863388</c:v>
                </c:pt>
                <c:pt idx="237">
                  <c:v>-110.851906</c:v>
                </c:pt>
                <c:pt idx="238">
                  <c:v>-110.852654</c:v>
                </c:pt>
                <c:pt idx="239">
                  <c:v>-110.856293</c:v>
                </c:pt>
                <c:pt idx="240">
                  <c:v>-110.858376</c:v>
                </c:pt>
                <c:pt idx="241">
                  <c:v>-110.866577</c:v>
                </c:pt>
                <c:pt idx="242">
                  <c:v>-110.85321</c:v>
                </c:pt>
                <c:pt idx="243">
                  <c:v>-110.856049</c:v>
                </c:pt>
                <c:pt idx="244">
                  <c:v>-110.858612</c:v>
                </c:pt>
                <c:pt idx="245">
                  <c:v>-110.847107</c:v>
                </c:pt>
                <c:pt idx="246">
                  <c:v>-110.854248</c:v>
                </c:pt>
                <c:pt idx="247">
                  <c:v>-110.850296</c:v>
                </c:pt>
                <c:pt idx="248">
                  <c:v>-110.8526</c:v>
                </c:pt>
                <c:pt idx="249">
                  <c:v>-110.853844</c:v>
                </c:pt>
                <c:pt idx="250">
                  <c:v>-110.854805</c:v>
                </c:pt>
                <c:pt idx="251">
                  <c:v>-110.86235</c:v>
                </c:pt>
                <c:pt idx="252">
                  <c:v>-110.849426</c:v>
                </c:pt>
                <c:pt idx="253">
                  <c:v>-110.851952</c:v>
                </c:pt>
                <c:pt idx="254">
                  <c:v>-110.856476</c:v>
                </c:pt>
                <c:pt idx="255">
                  <c:v>-110.851509</c:v>
                </c:pt>
                <c:pt idx="256">
                  <c:v>-110.85096</c:v>
                </c:pt>
                <c:pt idx="257">
                  <c:v>-110.842003</c:v>
                </c:pt>
                <c:pt idx="258">
                  <c:v>-110.843437</c:v>
                </c:pt>
                <c:pt idx="259">
                  <c:v>-110.854546</c:v>
                </c:pt>
                <c:pt idx="260">
                  <c:v>-110.851593</c:v>
                </c:pt>
                <c:pt idx="261">
                  <c:v>-110.843285</c:v>
                </c:pt>
                <c:pt idx="262">
                  <c:v>-110.849899</c:v>
                </c:pt>
                <c:pt idx="263">
                  <c:v>-110.841621</c:v>
                </c:pt>
                <c:pt idx="264">
                  <c:v>-110.836243</c:v>
                </c:pt>
                <c:pt idx="265">
                  <c:v>-110.830925</c:v>
                </c:pt>
                <c:pt idx="266">
                  <c:v>-110.836067</c:v>
                </c:pt>
                <c:pt idx="267">
                  <c:v>-110.837006</c:v>
                </c:pt>
                <c:pt idx="268">
                  <c:v>-110.833961</c:v>
                </c:pt>
                <c:pt idx="269">
                  <c:v>-110.84333</c:v>
                </c:pt>
                <c:pt idx="270">
                  <c:v>-110.838387</c:v>
                </c:pt>
                <c:pt idx="271">
                  <c:v>-110.831642</c:v>
                </c:pt>
                <c:pt idx="272">
                  <c:v>-110.834511</c:v>
                </c:pt>
                <c:pt idx="273">
                  <c:v>-110.828575</c:v>
                </c:pt>
                <c:pt idx="274">
                  <c:v>-110.836922</c:v>
                </c:pt>
                <c:pt idx="275">
                  <c:v>-110.83046</c:v>
                </c:pt>
                <c:pt idx="276">
                  <c:v>-110.817833</c:v>
                </c:pt>
                <c:pt idx="277">
                  <c:v>-110.820641</c:v>
                </c:pt>
                <c:pt idx="278">
                  <c:v>-110.821968</c:v>
                </c:pt>
                <c:pt idx="279">
                  <c:v>-110.815887</c:v>
                </c:pt>
                <c:pt idx="280">
                  <c:v>-110.825226</c:v>
                </c:pt>
                <c:pt idx="281">
                  <c:v>-110.826515</c:v>
                </c:pt>
                <c:pt idx="282">
                  <c:v>-110.823715</c:v>
                </c:pt>
                <c:pt idx="283">
                  <c:v>-110.807579</c:v>
                </c:pt>
                <c:pt idx="284">
                  <c:v>-110.812485</c:v>
                </c:pt>
                <c:pt idx="285">
                  <c:v>-110.817474</c:v>
                </c:pt>
                <c:pt idx="286">
                  <c:v>-110.816994</c:v>
                </c:pt>
                <c:pt idx="287">
                  <c:v>-110.809456</c:v>
                </c:pt>
                <c:pt idx="288">
                  <c:v>-110.807938</c:v>
                </c:pt>
                <c:pt idx="289">
                  <c:v>-110.810776</c:v>
                </c:pt>
                <c:pt idx="290">
                  <c:v>-110.815384</c:v>
                </c:pt>
                <c:pt idx="291">
                  <c:v>-110.812149</c:v>
                </c:pt>
                <c:pt idx="292">
                  <c:v>-110.805336</c:v>
                </c:pt>
                <c:pt idx="293">
                  <c:v>-110.813728</c:v>
                </c:pt>
                <c:pt idx="294">
                  <c:v>-110.799232</c:v>
                </c:pt>
                <c:pt idx="295">
                  <c:v>-110.813393</c:v>
                </c:pt>
                <c:pt idx="296">
                  <c:v>-110.809822</c:v>
                </c:pt>
                <c:pt idx="297">
                  <c:v>-110.819939</c:v>
                </c:pt>
                <c:pt idx="298">
                  <c:v>-110.808136</c:v>
                </c:pt>
                <c:pt idx="299">
                  <c:v>-110.807564</c:v>
                </c:pt>
                <c:pt idx="300">
                  <c:v>-110.809639</c:v>
                </c:pt>
                <c:pt idx="301">
                  <c:v>-110.816788</c:v>
                </c:pt>
                <c:pt idx="302">
                  <c:v>-110.814919</c:v>
                </c:pt>
                <c:pt idx="303">
                  <c:v>-110.822121</c:v>
                </c:pt>
                <c:pt idx="304">
                  <c:v>-110.816673</c:v>
                </c:pt>
                <c:pt idx="305">
                  <c:v>-110.807709</c:v>
                </c:pt>
                <c:pt idx="306">
                  <c:v>-110.826607</c:v>
                </c:pt>
                <c:pt idx="307">
                  <c:v>-110.820992</c:v>
                </c:pt>
                <c:pt idx="308">
                  <c:v>-110.817955</c:v>
                </c:pt>
                <c:pt idx="309">
                  <c:v>-110.821053</c:v>
                </c:pt>
                <c:pt idx="310">
                  <c:v>-110.818321</c:v>
                </c:pt>
                <c:pt idx="311">
                  <c:v>-110.820389</c:v>
                </c:pt>
                <c:pt idx="312">
                  <c:v>-110.82547</c:v>
                </c:pt>
                <c:pt idx="313">
                  <c:v>-110.823296</c:v>
                </c:pt>
                <c:pt idx="314">
                  <c:v>-110.829018</c:v>
                </c:pt>
                <c:pt idx="315">
                  <c:v>-110.81736</c:v>
                </c:pt>
                <c:pt idx="316">
                  <c:v>-110.821701</c:v>
                </c:pt>
                <c:pt idx="317">
                  <c:v>-110.822739</c:v>
                </c:pt>
                <c:pt idx="318">
                  <c:v>-110.825684</c:v>
                </c:pt>
                <c:pt idx="319">
                  <c:v>-110.823936</c:v>
                </c:pt>
                <c:pt idx="320">
                  <c:v>-110.824272</c:v>
                </c:pt>
                <c:pt idx="321">
                  <c:v>-110.839951</c:v>
                </c:pt>
                <c:pt idx="322">
                  <c:v>-110.837074</c:v>
                </c:pt>
                <c:pt idx="323">
                  <c:v>-110.834084</c:v>
                </c:pt>
                <c:pt idx="324">
                  <c:v>-110.830467</c:v>
                </c:pt>
                <c:pt idx="325">
                  <c:v>-110.84021</c:v>
                </c:pt>
                <c:pt idx="326">
                  <c:v>-110.830292</c:v>
                </c:pt>
                <c:pt idx="327">
                  <c:v>-110.832626</c:v>
                </c:pt>
                <c:pt idx="328">
                  <c:v>-110.841698</c:v>
                </c:pt>
                <c:pt idx="329">
                  <c:v>-110.846535</c:v>
                </c:pt>
                <c:pt idx="330">
                  <c:v>-110.837868</c:v>
                </c:pt>
                <c:pt idx="331">
                  <c:v>-110.849419</c:v>
                </c:pt>
                <c:pt idx="332">
                  <c:v>-110.853355</c:v>
                </c:pt>
                <c:pt idx="333">
                  <c:v>-110.840004</c:v>
                </c:pt>
                <c:pt idx="334">
                  <c:v>-110.851677</c:v>
                </c:pt>
                <c:pt idx="335">
                  <c:v>-110.849396</c:v>
                </c:pt>
                <c:pt idx="336">
                  <c:v>-110.851616</c:v>
                </c:pt>
                <c:pt idx="337">
                  <c:v>-110.846161</c:v>
                </c:pt>
                <c:pt idx="338">
                  <c:v>-110.858704</c:v>
                </c:pt>
                <c:pt idx="339">
                  <c:v>-110.84951</c:v>
                </c:pt>
                <c:pt idx="340">
                  <c:v>-110.850616</c:v>
                </c:pt>
                <c:pt idx="341">
                  <c:v>-110.851929</c:v>
                </c:pt>
                <c:pt idx="342">
                  <c:v>-110.85479</c:v>
                </c:pt>
                <c:pt idx="343">
                  <c:v>-110.855537</c:v>
                </c:pt>
                <c:pt idx="344">
                  <c:v>-110.84819</c:v>
                </c:pt>
                <c:pt idx="345">
                  <c:v>-110.857597</c:v>
                </c:pt>
                <c:pt idx="346">
                  <c:v>-110.855003</c:v>
                </c:pt>
                <c:pt idx="347">
                  <c:v>-110.855988</c:v>
                </c:pt>
                <c:pt idx="348">
                  <c:v>-110.859116</c:v>
                </c:pt>
                <c:pt idx="349">
                  <c:v>-110.857208</c:v>
                </c:pt>
                <c:pt idx="350">
                  <c:v>-110.855667</c:v>
                </c:pt>
                <c:pt idx="351">
                  <c:v>-110.862366</c:v>
                </c:pt>
                <c:pt idx="352">
                  <c:v>-110.864304</c:v>
                </c:pt>
                <c:pt idx="353">
                  <c:v>-110.865105</c:v>
                </c:pt>
                <c:pt idx="354">
                  <c:v>-110.860962</c:v>
                </c:pt>
                <c:pt idx="355">
                  <c:v>-110.863899</c:v>
                </c:pt>
                <c:pt idx="356">
                  <c:v>-110.855919</c:v>
                </c:pt>
                <c:pt idx="357">
                  <c:v>-110.860443</c:v>
                </c:pt>
                <c:pt idx="358">
                  <c:v>-110.865761</c:v>
                </c:pt>
                <c:pt idx="359">
                  <c:v>-110.858292</c:v>
                </c:pt>
                <c:pt idx="360">
                  <c:v>-110.86116</c:v>
                </c:pt>
                <c:pt idx="361">
                  <c:v>-110.869774</c:v>
                </c:pt>
                <c:pt idx="362">
                  <c:v>-110.864136</c:v>
                </c:pt>
                <c:pt idx="363">
                  <c:v>-110.854797</c:v>
                </c:pt>
                <c:pt idx="364">
                  <c:v>-110.863586</c:v>
                </c:pt>
                <c:pt idx="365">
                  <c:v>-110.852066</c:v>
                </c:pt>
                <c:pt idx="366">
                  <c:v>-110.861687</c:v>
                </c:pt>
                <c:pt idx="367">
                  <c:v>-110.858368</c:v>
                </c:pt>
                <c:pt idx="368">
                  <c:v>-110.857841</c:v>
                </c:pt>
                <c:pt idx="369">
                  <c:v>-110.856316</c:v>
                </c:pt>
                <c:pt idx="370">
                  <c:v>-110.859749</c:v>
                </c:pt>
                <c:pt idx="371">
                  <c:v>-110.860512</c:v>
                </c:pt>
                <c:pt idx="372">
                  <c:v>-110.842064</c:v>
                </c:pt>
                <c:pt idx="373">
                  <c:v>-110.859192</c:v>
                </c:pt>
                <c:pt idx="374">
                  <c:v>-110.860397</c:v>
                </c:pt>
                <c:pt idx="375">
                  <c:v>-110.845291</c:v>
                </c:pt>
                <c:pt idx="376">
                  <c:v>-110.841125</c:v>
                </c:pt>
                <c:pt idx="377">
                  <c:v>-110.845947</c:v>
                </c:pt>
                <c:pt idx="378">
                  <c:v>-110.852081</c:v>
                </c:pt>
                <c:pt idx="379">
                  <c:v>-110.84433</c:v>
                </c:pt>
                <c:pt idx="380">
                  <c:v>-110.849411</c:v>
                </c:pt>
                <c:pt idx="381">
                  <c:v>-110.847321</c:v>
                </c:pt>
                <c:pt idx="382">
                  <c:v>-110.843315</c:v>
                </c:pt>
                <c:pt idx="383">
                  <c:v>-110.844635</c:v>
                </c:pt>
                <c:pt idx="384">
                  <c:v>-110.831993</c:v>
                </c:pt>
                <c:pt idx="385">
                  <c:v>-110.839798</c:v>
                </c:pt>
                <c:pt idx="386">
                  <c:v>-110.841576</c:v>
                </c:pt>
                <c:pt idx="387">
                  <c:v>-110.845306</c:v>
                </c:pt>
                <c:pt idx="388">
                  <c:v>-110.832718</c:v>
                </c:pt>
                <c:pt idx="389">
                  <c:v>-110.824677</c:v>
                </c:pt>
                <c:pt idx="390">
                  <c:v>-110.838631</c:v>
                </c:pt>
                <c:pt idx="391">
                  <c:v>-110.838287</c:v>
                </c:pt>
                <c:pt idx="392">
                  <c:v>-110.829491</c:v>
                </c:pt>
                <c:pt idx="393">
                  <c:v>-110.837219</c:v>
                </c:pt>
                <c:pt idx="394">
                  <c:v>-110.836472</c:v>
                </c:pt>
                <c:pt idx="395">
                  <c:v>-110.822945</c:v>
                </c:pt>
                <c:pt idx="396">
                  <c:v>-110.822479</c:v>
                </c:pt>
                <c:pt idx="397">
                  <c:v>-110.817871</c:v>
                </c:pt>
                <c:pt idx="398">
                  <c:v>-110.813736</c:v>
                </c:pt>
                <c:pt idx="399">
                  <c:v>-110.815048</c:v>
                </c:pt>
                <c:pt idx="400">
                  <c:v>-110.824677</c:v>
                </c:pt>
                <c:pt idx="401">
                  <c:v>-110.81424</c:v>
                </c:pt>
                <c:pt idx="402">
                  <c:v>-110.807213</c:v>
                </c:pt>
                <c:pt idx="403">
                  <c:v>-110.813171</c:v>
                </c:pt>
                <c:pt idx="404">
                  <c:v>-110.815392</c:v>
                </c:pt>
                <c:pt idx="405">
                  <c:v>-110.815643</c:v>
                </c:pt>
                <c:pt idx="406">
                  <c:v>-110.814323</c:v>
                </c:pt>
                <c:pt idx="407">
                  <c:v>-110.81353</c:v>
                </c:pt>
                <c:pt idx="408">
                  <c:v>-110.810242</c:v>
                </c:pt>
                <c:pt idx="409">
                  <c:v>-110.809853</c:v>
                </c:pt>
                <c:pt idx="410">
                  <c:v>-110.812782</c:v>
                </c:pt>
                <c:pt idx="411">
                  <c:v>-110.811562</c:v>
                </c:pt>
                <c:pt idx="412">
                  <c:v>-110.807518</c:v>
                </c:pt>
                <c:pt idx="413">
                  <c:v>-110.817238</c:v>
                </c:pt>
                <c:pt idx="414">
                  <c:v>-110.814072</c:v>
                </c:pt>
                <c:pt idx="415">
                  <c:v>-110.822029</c:v>
                </c:pt>
                <c:pt idx="416">
                  <c:v>-110.807243</c:v>
                </c:pt>
                <c:pt idx="417">
                  <c:v>-110.813171</c:v>
                </c:pt>
                <c:pt idx="418">
                  <c:v>-110.810257</c:v>
                </c:pt>
                <c:pt idx="419">
                  <c:v>-110.806084</c:v>
                </c:pt>
                <c:pt idx="420">
                  <c:v>-110.812195</c:v>
                </c:pt>
                <c:pt idx="421">
                  <c:v>-110.806778</c:v>
                </c:pt>
                <c:pt idx="422">
                  <c:v>-110.813354</c:v>
                </c:pt>
                <c:pt idx="423">
                  <c:v>-110.820206</c:v>
                </c:pt>
                <c:pt idx="424">
                  <c:v>-110.819565</c:v>
                </c:pt>
                <c:pt idx="425">
                  <c:v>-110.817726</c:v>
                </c:pt>
                <c:pt idx="426">
                  <c:v>-110.818359</c:v>
                </c:pt>
                <c:pt idx="427">
                  <c:v>-110.813606</c:v>
                </c:pt>
                <c:pt idx="428">
                  <c:v>-110.81395</c:v>
                </c:pt>
                <c:pt idx="429">
                  <c:v>-110.822639</c:v>
                </c:pt>
                <c:pt idx="430">
                  <c:v>-110.816345</c:v>
                </c:pt>
                <c:pt idx="431">
                  <c:v>-110.818138</c:v>
                </c:pt>
                <c:pt idx="432">
                  <c:v>-110.822845</c:v>
                </c:pt>
                <c:pt idx="433">
                  <c:v>-110.822769</c:v>
                </c:pt>
                <c:pt idx="434">
                  <c:v>-110.831528</c:v>
                </c:pt>
                <c:pt idx="435">
                  <c:v>-110.827904</c:v>
                </c:pt>
                <c:pt idx="436">
                  <c:v>-110.833641</c:v>
                </c:pt>
                <c:pt idx="437">
                  <c:v>-110.826393</c:v>
                </c:pt>
                <c:pt idx="438">
                  <c:v>-110.834984</c:v>
                </c:pt>
                <c:pt idx="439">
                  <c:v>-110.842674</c:v>
                </c:pt>
                <c:pt idx="440">
                  <c:v>-110.830055</c:v>
                </c:pt>
                <c:pt idx="441">
                  <c:v>-110.839729</c:v>
                </c:pt>
                <c:pt idx="442">
                  <c:v>-110.843071</c:v>
                </c:pt>
                <c:pt idx="443">
                  <c:v>-110.836945</c:v>
                </c:pt>
                <c:pt idx="444">
                  <c:v>-110.843529</c:v>
                </c:pt>
                <c:pt idx="445">
                  <c:v>-110.844048</c:v>
                </c:pt>
                <c:pt idx="446">
                  <c:v>-110.840454</c:v>
                </c:pt>
                <c:pt idx="447">
                  <c:v>-110.842026</c:v>
                </c:pt>
                <c:pt idx="448">
                  <c:v>-110.840088</c:v>
                </c:pt>
                <c:pt idx="449">
                  <c:v>-110.847839</c:v>
                </c:pt>
                <c:pt idx="450">
                  <c:v>-110.84243</c:v>
                </c:pt>
                <c:pt idx="451">
                  <c:v>-110.841904</c:v>
                </c:pt>
                <c:pt idx="452">
                  <c:v>-110.840958</c:v>
                </c:pt>
                <c:pt idx="453">
                  <c:v>-110.844475</c:v>
                </c:pt>
                <c:pt idx="454">
                  <c:v>-110.848579</c:v>
                </c:pt>
                <c:pt idx="455">
                  <c:v>-110.851967</c:v>
                </c:pt>
                <c:pt idx="456">
                  <c:v>-110.848335</c:v>
                </c:pt>
                <c:pt idx="457">
                  <c:v>-110.834991</c:v>
                </c:pt>
                <c:pt idx="458">
                  <c:v>-110.84507</c:v>
                </c:pt>
                <c:pt idx="459">
                  <c:v>-110.859734</c:v>
                </c:pt>
                <c:pt idx="460">
                  <c:v>-110.84716</c:v>
                </c:pt>
                <c:pt idx="461">
                  <c:v>-110.861465</c:v>
                </c:pt>
                <c:pt idx="462">
                  <c:v>-110.875328</c:v>
                </c:pt>
                <c:pt idx="463">
                  <c:v>-110.873108</c:v>
                </c:pt>
                <c:pt idx="464">
                  <c:v>-110.868629</c:v>
                </c:pt>
                <c:pt idx="465">
                  <c:v>-110.841576</c:v>
                </c:pt>
                <c:pt idx="466">
                  <c:v>-110.866692</c:v>
                </c:pt>
                <c:pt idx="467">
                  <c:v>-110.862297</c:v>
                </c:pt>
                <c:pt idx="468">
                  <c:v>-110.855064</c:v>
                </c:pt>
                <c:pt idx="469">
                  <c:v>-110.859886</c:v>
                </c:pt>
                <c:pt idx="470">
                  <c:v>-110.862244</c:v>
                </c:pt>
                <c:pt idx="471">
                  <c:v>-110.864388</c:v>
                </c:pt>
                <c:pt idx="472">
                  <c:v>-110.855621</c:v>
                </c:pt>
                <c:pt idx="473">
                  <c:v>-110.856064</c:v>
                </c:pt>
                <c:pt idx="474">
                  <c:v>-110.864685</c:v>
                </c:pt>
                <c:pt idx="475">
                  <c:v>-110.85601</c:v>
                </c:pt>
                <c:pt idx="476">
                  <c:v>-110.854881</c:v>
                </c:pt>
                <c:pt idx="477">
                  <c:v>-110.862732</c:v>
                </c:pt>
                <c:pt idx="478">
                  <c:v>-110.868034</c:v>
                </c:pt>
                <c:pt idx="479">
                  <c:v>-110.867538</c:v>
                </c:pt>
                <c:pt idx="480">
                  <c:v>-110.861511</c:v>
                </c:pt>
                <c:pt idx="481">
                  <c:v>-110.865623</c:v>
                </c:pt>
                <c:pt idx="482">
                  <c:v>-110.861336</c:v>
                </c:pt>
                <c:pt idx="483">
                  <c:v>-110.852699</c:v>
                </c:pt>
                <c:pt idx="484">
                  <c:v>-110.858627</c:v>
                </c:pt>
                <c:pt idx="485">
                  <c:v>-110.852425</c:v>
                </c:pt>
                <c:pt idx="486">
                  <c:v>-110.858307</c:v>
                </c:pt>
                <c:pt idx="487">
                  <c:v>-110.84935</c:v>
                </c:pt>
                <c:pt idx="488">
                  <c:v>-110.8554</c:v>
                </c:pt>
                <c:pt idx="489">
                  <c:v>-110.849731</c:v>
                </c:pt>
                <c:pt idx="490">
                  <c:v>-110.856766</c:v>
                </c:pt>
                <c:pt idx="491">
                  <c:v>-110.850998</c:v>
                </c:pt>
                <c:pt idx="492">
                  <c:v>-110.851013</c:v>
                </c:pt>
                <c:pt idx="493">
                  <c:v>-110.856804</c:v>
                </c:pt>
                <c:pt idx="494">
                  <c:v>-110.850906</c:v>
                </c:pt>
                <c:pt idx="495">
                  <c:v>-110.842484</c:v>
                </c:pt>
                <c:pt idx="496">
                  <c:v>-110.850769</c:v>
                </c:pt>
                <c:pt idx="497">
                  <c:v>-110.842789</c:v>
                </c:pt>
                <c:pt idx="498">
                  <c:v>-110.850716</c:v>
                </c:pt>
                <c:pt idx="499">
                  <c:v>-110.839752</c:v>
                </c:pt>
                <c:pt idx="500">
                  <c:v>-110.847656</c:v>
                </c:pt>
                <c:pt idx="501">
                  <c:v>-110.849213</c:v>
                </c:pt>
                <c:pt idx="502">
                  <c:v>-110.844231</c:v>
                </c:pt>
                <c:pt idx="503">
                  <c:v>-110.842064</c:v>
                </c:pt>
                <c:pt idx="504">
                  <c:v>-110.835953</c:v>
                </c:pt>
                <c:pt idx="505">
                  <c:v>-110.835609</c:v>
                </c:pt>
                <c:pt idx="506">
                  <c:v>-110.83139</c:v>
                </c:pt>
                <c:pt idx="507">
                  <c:v>-110.826141</c:v>
                </c:pt>
                <c:pt idx="508">
                  <c:v>-110.830772</c:v>
                </c:pt>
                <c:pt idx="509">
                  <c:v>-110.833519</c:v>
                </c:pt>
                <c:pt idx="510">
                  <c:v>-110.835564</c:v>
                </c:pt>
                <c:pt idx="511">
                  <c:v>-110.841888</c:v>
                </c:pt>
                <c:pt idx="512">
                  <c:v>-110.828621</c:v>
                </c:pt>
                <c:pt idx="513">
                  <c:v>-110.833961</c:v>
                </c:pt>
                <c:pt idx="514">
                  <c:v>-110.826698</c:v>
                </c:pt>
                <c:pt idx="515">
                  <c:v>-110.820175</c:v>
                </c:pt>
                <c:pt idx="516">
                  <c:v>-110.821075</c:v>
                </c:pt>
                <c:pt idx="517">
                  <c:v>-110.81929</c:v>
                </c:pt>
                <c:pt idx="518">
                  <c:v>-110.815575</c:v>
                </c:pt>
                <c:pt idx="519">
                  <c:v>-110.82016</c:v>
                </c:pt>
                <c:pt idx="520">
                  <c:v>-110.8237</c:v>
                </c:pt>
                <c:pt idx="521">
                  <c:v>-110.818619</c:v>
                </c:pt>
                <c:pt idx="522">
                  <c:v>-110.818062</c:v>
                </c:pt>
                <c:pt idx="523">
                  <c:v>-110.81723</c:v>
                </c:pt>
                <c:pt idx="524">
                  <c:v>-110.816025</c:v>
                </c:pt>
                <c:pt idx="525">
                  <c:v>-110.807693</c:v>
                </c:pt>
                <c:pt idx="526">
                  <c:v>-110.815361</c:v>
                </c:pt>
                <c:pt idx="527">
                  <c:v>-110.804863</c:v>
                </c:pt>
                <c:pt idx="528">
                  <c:v>-110.814819</c:v>
                </c:pt>
                <c:pt idx="529">
                  <c:v>-110.810585</c:v>
                </c:pt>
                <c:pt idx="530">
                  <c:v>-110.813202</c:v>
                </c:pt>
                <c:pt idx="531">
                  <c:v>-110.810753</c:v>
                </c:pt>
                <c:pt idx="532">
                  <c:v>-110.81649</c:v>
                </c:pt>
                <c:pt idx="533">
                  <c:v>-110.811279</c:v>
                </c:pt>
                <c:pt idx="534">
                  <c:v>-110.814468</c:v>
                </c:pt>
                <c:pt idx="535">
                  <c:v>-110.812943</c:v>
                </c:pt>
                <c:pt idx="536">
                  <c:v>-110.816681</c:v>
                </c:pt>
                <c:pt idx="537">
                  <c:v>-110.823364</c:v>
                </c:pt>
                <c:pt idx="538">
                  <c:v>-110.807129</c:v>
                </c:pt>
                <c:pt idx="539">
                  <c:v>-110.807594</c:v>
                </c:pt>
                <c:pt idx="540">
                  <c:v>-110.814323</c:v>
                </c:pt>
                <c:pt idx="541">
                  <c:v>-110.816345</c:v>
                </c:pt>
                <c:pt idx="542">
                  <c:v>-110.81765</c:v>
                </c:pt>
                <c:pt idx="543">
                  <c:v>-110.818863</c:v>
                </c:pt>
                <c:pt idx="544">
                  <c:v>-110.81916</c:v>
                </c:pt>
                <c:pt idx="545">
                  <c:v>-110.813515</c:v>
                </c:pt>
                <c:pt idx="546">
                  <c:v>-110.817741</c:v>
                </c:pt>
                <c:pt idx="547">
                  <c:v>-110.81926</c:v>
                </c:pt>
                <c:pt idx="548">
                  <c:v>-110.816696</c:v>
                </c:pt>
                <c:pt idx="549">
                  <c:v>-110.819801</c:v>
                </c:pt>
                <c:pt idx="550">
                  <c:v>-110.818253</c:v>
                </c:pt>
                <c:pt idx="551">
                  <c:v>-110.830261</c:v>
                </c:pt>
                <c:pt idx="552">
                  <c:v>-110.837547</c:v>
                </c:pt>
                <c:pt idx="553">
                  <c:v>-110.830956</c:v>
                </c:pt>
                <c:pt idx="554">
                  <c:v>-110.827209</c:v>
                </c:pt>
                <c:pt idx="555">
                  <c:v>-110.835167</c:v>
                </c:pt>
                <c:pt idx="556">
                  <c:v>-110.833862</c:v>
                </c:pt>
                <c:pt idx="557">
                  <c:v>-110.83712</c:v>
                </c:pt>
                <c:pt idx="558">
                  <c:v>-110.84111</c:v>
                </c:pt>
                <c:pt idx="559">
                  <c:v>-110.839844</c:v>
                </c:pt>
                <c:pt idx="560">
                  <c:v>-110.834694</c:v>
                </c:pt>
                <c:pt idx="561">
                  <c:v>-110.834671</c:v>
                </c:pt>
                <c:pt idx="562">
                  <c:v>-110.848114</c:v>
                </c:pt>
                <c:pt idx="563">
                  <c:v>-110.839203</c:v>
                </c:pt>
                <c:pt idx="564">
                  <c:v>-110.842186</c:v>
                </c:pt>
                <c:pt idx="565">
                  <c:v>-110.848984</c:v>
                </c:pt>
                <c:pt idx="566">
                  <c:v>-110.843826</c:v>
                </c:pt>
                <c:pt idx="567">
                  <c:v>-110.84687</c:v>
                </c:pt>
                <c:pt idx="568">
                  <c:v>-110.845711</c:v>
                </c:pt>
                <c:pt idx="569">
                  <c:v>-110.850044</c:v>
                </c:pt>
                <c:pt idx="570">
                  <c:v>-110.84449</c:v>
                </c:pt>
                <c:pt idx="571">
                  <c:v>-110.853371</c:v>
                </c:pt>
                <c:pt idx="572">
                  <c:v>-110.84671</c:v>
                </c:pt>
                <c:pt idx="573">
                  <c:v>-110.846054</c:v>
                </c:pt>
                <c:pt idx="574">
                  <c:v>-110.855667</c:v>
                </c:pt>
                <c:pt idx="575">
                  <c:v>-110.848869</c:v>
                </c:pt>
                <c:pt idx="576">
                  <c:v>-110.846527</c:v>
                </c:pt>
                <c:pt idx="577">
                  <c:v>-110.854736</c:v>
                </c:pt>
                <c:pt idx="578">
                  <c:v>-110.842369</c:v>
                </c:pt>
                <c:pt idx="579">
                  <c:v>-110.849319</c:v>
                </c:pt>
                <c:pt idx="580">
                  <c:v>-110.851105</c:v>
                </c:pt>
                <c:pt idx="581">
                  <c:v>-110.848099</c:v>
                </c:pt>
                <c:pt idx="582">
                  <c:v>-110.86142</c:v>
                </c:pt>
                <c:pt idx="583">
                  <c:v>-110.863678</c:v>
                </c:pt>
                <c:pt idx="584">
                  <c:v>-110.86055</c:v>
                </c:pt>
                <c:pt idx="585">
                  <c:v>-110.874756</c:v>
                </c:pt>
                <c:pt idx="586">
                  <c:v>-110.859039</c:v>
                </c:pt>
                <c:pt idx="587">
                  <c:v>-110.853676</c:v>
                </c:pt>
                <c:pt idx="588">
                  <c:v>-110.85511</c:v>
                </c:pt>
                <c:pt idx="589">
                  <c:v>-110.852051</c:v>
                </c:pt>
                <c:pt idx="590">
                  <c:v>-110.859535</c:v>
                </c:pt>
                <c:pt idx="591">
                  <c:v>-110.85952</c:v>
                </c:pt>
                <c:pt idx="592">
                  <c:v>-110.858139</c:v>
                </c:pt>
                <c:pt idx="593">
                  <c:v>-110.852051</c:v>
                </c:pt>
                <c:pt idx="594">
                  <c:v>-110.852272</c:v>
                </c:pt>
                <c:pt idx="595">
                  <c:v>-110.84977</c:v>
                </c:pt>
                <c:pt idx="596">
                  <c:v>-110.858734</c:v>
                </c:pt>
                <c:pt idx="597">
                  <c:v>-110.86499</c:v>
                </c:pt>
                <c:pt idx="598">
                  <c:v>-110.863365</c:v>
                </c:pt>
                <c:pt idx="599">
                  <c:v>-110.849823</c:v>
                </c:pt>
                <c:pt idx="600">
                  <c:v>-110.856949</c:v>
                </c:pt>
                <c:pt idx="601">
                  <c:v>-110.857758</c:v>
                </c:pt>
                <c:pt idx="602">
                  <c:v>-110.852859</c:v>
                </c:pt>
                <c:pt idx="603">
                  <c:v>-110.853439</c:v>
                </c:pt>
                <c:pt idx="604">
                  <c:v>-110.855431</c:v>
                </c:pt>
                <c:pt idx="605">
                  <c:v>-110.85051</c:v>
                </c:pt>
                <c:pt idx="606">
                  <c:v>-110.8564</c:v>
                </c:pt>
                <c:pt idx="607">
                  <c:v>-110.852859</c:v>
                </c:pt>
                <c:pt idx="608">
                  <c:v>-110.853645</c:v>
                </c:pt>
                <c:pt idx="609">
                  <c:v>-110.846268</c:v>
                </c:pt>
                <c:pt idx="610">
                  <c:v>-110.852028</c:v>
                </c:pt>
                <c:pt idx="611">
                  <c:v>-110.844902</c:v>
                </c:pt>
                <c:pt idx="612">
                  <c:v>-110.847725</c:v>
                </c:pt>
                <c:pt idx="613">
                  <c:v>-110.857925</c:v>
                </c:pt>
                <c:pt idx="614">
                  <c:v>-110.843887</c:v>
                </c:pt>
                <c:pt idx="615">
                  <c:v>-110.83799</c:v>
                </c:pt>
                <c:pt idx="616">
                  <c:v>-110.848885</c:v>
                </c:pt>
                <c:pt idx="617">
                  <c:v>-110.827629</c:v>
                </c:pt>
                <c:pt idx="618">
                  <c:v>-110.838463</c:v>
                </c:pt>
                <c:pt idx="619">
                  <c:v>-110.83757</c:v>
                </c:pt>
                <c:pt idx="620">
                  <c:v>-110.842461</c:v>
                </c:pt>
                <c:pt idx="621">
                  <c:v>-110.827026</c:v>
                </c:pt>
                <c:pt idx="622">
                  <c:v>-110.832314</c:v>
                </c:pt>
                <c:pt idx="623">
                  <c:v>-110.834076</c:v>
                </c:pt>
                <c:pt idx="624">
                  <c:v>-110.836548</c:v>
                </c:pt>
                <c:pt idx="625">
                  <c:v>-110.830315</c:v>
                </c:pt>
                <c:pt idx="626">
                  <c:v>-110.828835</c:v>
                </c:pt>
                <c:pt idx="627">
                  <c:v>-110.838127</c:v>
                </c:pt>
                <c:pt idx="628">
                  <c:v>-110.824005</c:v>
                </c:pt>
                <c:pt idx="629">
                  <c:v>-110.830353</c:v>
                </c:pt>
                <c:pt idx="630">
                  <c:v>-110.830536</c:v>
                </c:pt>
                <c:pt idx="631">
                  <c:v>-110.819244</c:v>
                </c:pt>
                <c:pt idx="632">
                  <c:v>-110.829079</c:v>
                </c:pt>
                <c:pt idx="633">
                  <c:v>-110.821777</c:v>
                </c:pt>
                <c:pt idx="634">
                  <c:v>-110.823013</c:v>
                </c:pt>
                <c:pt idx="635">
                  <c:v>-110.816612</c:v>
                </c:pt>
                <c:pt idx="636">
                  <c:v>-110.81163</c:v>
                </c:pt>
                <c:pt idx="637">
                  <c:v>-110.820427</c:v>
                </c:pt>
                <c:pt idx="638">
                  <c:v>-110.813759</c:v>
                </c:pt>
                <c:pt idx="639">
                  <c:v>-110.810852</c:v>
                </c:pt>
                <c:pt idx="640">
                  <c:v>-110.817688</c:v>
                </c:pt>
                <c:pt idx="641">
                  <c:v>-110.81752</c:v>
                </c:pt>
                <c:pt idx="642">
                  <c:v>-110.817757</c:v>
                </c:pt>
                <c:pt idx="643">
                  <c:v>-110.817947</c:v>
                </c:pt>
                <c:pt idx="644">
                  <c:v>-110.815445</c:v>
                </c:pt>
                <c:pt idx="645">
                  <c:v>-110.816895</c:v>
                </c:pt>
                <c:pt idx="646">
                  <c:v>-110.816643</c:v>
                </c:pt>
                <c:pt idx="647">
                  <c:v>-110.79586</c:v>
                </c:pt>
                <c:pt idx="648">
                  <c:v>-110.804939</c:v>
                </c:pt>
                <c:pt idx="649">
                  <c:v>-110.801598</c:v>
                </c:pt>
                <c:pt idx="650">
                  <c:v>-110.812149</c:v>
                </c:pt>
                <c:pt idx="651">
                  <c:v>-110.808731</c:v>
                </c:pt>
                <c:pt idx="652">
                  <c:v>-110.803986</c:v>
                </c:pt>
                <c:pt idx="653">
                  <c:v>-110.803551</c:v>
                </c:pt>
                <c:pt idx="654">
                  <c:v>-110.815193</c:v>
                </c:pt>
                <c:pt idx="655">
                  <c:v>-110.812843</c:v>
                </c:pt>
                <c:pt idx="656">
                  <c:v>-110.816444</c:v>
                </c:pt>
                <c:pt idx="657">
                  <c:v>-110.8069</c:v>
                </c:pt>
                <c:pt idx="658">
                  <c:v>-110.804039</c:v>
                </c:pt>
                <c:pt idx="659">
                  <c:v>-110.809837</c:v>
                </c:pt>
                <c:pt idx="660">
                  <c:v>-110.809784</c:v>
                </c:pt>
                <c:pt idx="661">
                  <c:v>-110.822479</c:v>
                </c:pt>
                <c:pt idx="662">
                  <c:v>-110.823029</c:v>
                </c:pt>
                <c:pt idx="663">
                  <c:v>-110.815292</c:v>
                </c:pt>
                <c:pt idx="664">
                  <c:v>-110.816292</c:v>
                </c:pt>
                <c:pt idx="665">
                  <c:v>-110.818123</c:v>
                </c:pt>
                <c:pt idx="666">
                  <c:v>-110.833397</c:v>
                </c:pt>
                <c:pt idx="667">
                  <c:v>-110.819733</c:v>
                </c:pt>
                <c:pt idx="668">
                  <c:v>-110.826965</c:v>
                </c:pt>
                <c:pt idx="669">
                  <c:v>-110.828041</c:v>
                </c:pt>
                <c:pt idx="670">
                  <c:v>-110.824295</c:v>
                </c:pt>
                <c:pt idx="671">
                  <c:v>-110.831985</c:v>
                </c:pt>
                <c:pt idx="672">
                  <c:v>-110.828033</c:v>
                </c:pt>
                <c:pt idx="673">
                  <c:v>-110.827827</c:v>
                </c:pt>
                <c:pt idx="674">
                  <c:v>-110.839386</c:v>
                </c:pt>
                <c:pt idx="675">
                  <c:v>-110.828522</c:v>
                </c:pt>
                <c:pt idx="676">
                  <c:v>-110.834671</c:v>
                </c:pt>
                <c:pt idx="677">
                  <c:v>-110.83271</c:v>
                </c:pt>
                <c:pt idx="678">
                  <c:v>-110.841583</c:v>
                </c:pt>
                <c:pt idx="679">
                  <c:v>-110.840309</c:v>
                </c:pt>
                <c:pt idx="680">
                  <c:v>-110.834526</c:v>
                </c:pt>
                <c:pt idx="681">
                  <c:v>-110.84565</c:v>
                </c:pt>
                <c:pt idx="682">
                  <c:v>-110.846794</c:v>
                </c:pt>
                <c:pt idx="683">
                  <c:v>-110.850807</c:v>
                </c:pt>
                <c:pt idx="684">
                  <c:v>-110.840668</c:v>
                </c:pt>
                <c:pt idx="685">
                  <c:v>-110.840401</c:v>
                </c:pt>
                <c:pt idx="686">
                  <c:v>-110.849678</c:v>
                </c:pt>
                <c:pt idx="687">
                  <c:v>-110.842575</c:v>
                </c:pt>
                <c:pt idx="688">
                  <c:v>-110.835716</c:v>
                </c:pt>
                <c:pt idx="689">
                  <c:v>-110.845108</c:v>
                </c:pt>
                <c:pt idx="690">
                  <c:v>-110.844276</c:v>
                </c:pt>
                <c:pt idx="691">
                  <c:v>-110.847618</c:v>
                </c:pt>
                <c:pt idx="692">
                  <c:v>-110.854439</c:v>
                </c:pt>
                <c:pt idx="693">
                  <c:v>-110.852737</c:v>
                </c:pt>
                <c:pt idx="694">
                  <c:v>-110.850426</c:v>
                </c:pt>
                <c:pt idx="695">
                  <c:v>-110.850441</c:v>
                </c:pt>
                <c:pt idx="696">
                  <c:v>-110.856339</c:v>
                </c:pt>
                <c:pt idx="697">
                  <c:v>-110.854591</c:v>
                </c:pt>
                <c:pt idx="698">
                  <c:v>-110.861794</c:v>
                </c:pt>
                <c:pt idx="699">
                  <c:v>-110.858757</c:v>
                </c:pt>
                <c:pt idx="700">
                  <c:v>-110.85453</c:v>
                </c:pt>
                <c:pt idx="701">
                  <c:v>-110.866447</c:v>
                </c:pt>
                <c:pt idx="702">
                  <c:v>-110.864334</c:v>
                </c:pt>
                <c:pt idx="703">
                  <c:v>-110.845482</c:v>
                </c:pt>
                <c:pt idx="704">
                  <c:v>-110.857056</c:v>
                </c:pt>
                <c:pt idx="705">
                  <c:v>-110.873764</c:v>
                </c:pt>
                <c:pt idx="706">
                  <c:v>-110.853737</c:v>
                </c:pt>
                <c:pt idx="707">
                  <c:v>-110.865768</c:v>
                </c:pt>
                <c:pt idx="708">
                  <c:v>-110.867874</c:v>
                </c:pt>
                <c:pt idx="709">
                  <c:v>-110.865829</c:v>
                </c:pt>
                <c:pt idx="710">
                  <c:v>-110.861366</c:v>
                </c:pt>
                <c:pt idx="711">
                  <c:v>-110.869843</c:v>
                </c:pt>
                <c:pt idx="712">
                  <c:v>-110.863319</c:v>
                </c:pt>
                <c:pt idx="713">
                  <c:v>-110.868149</c:v>
                </c:pt>
                <c:pt idx="714">
                  <c:v>-110.861885</c:v>
                </c:pt>
                <c:pt idx="715">
                  <c:v>-110.873344</c:v>
                </c:pt>
                <c:pt idx="716">
                  <c:v>-110.851303</c:v>
                </c:pt>
                <c:pt idx="717">
                  <c:v>-110.854027</c:v>
                </c:pt>
                <c:pt idx="718">
                  <c:v>-110.856041</c:v>
                </c:pt>
                <c:pt idx="719">
                  <c:v>-110.853905</c:v>
                </c:pt>
                <c:pt idx="720">
                  <c:v>-110.860733</c:v>
                </c:pt>
                <c:pt idx="721">
                  <c:v>-110.854485</c:v>
                </c:pt>
                <c:pt idx="722">
                  <c:v>-110.85437</c:v>
                </c:pt>
                <c:pt idx="723">
                  <c:v>-110.861801</c:v>
                </c:pt>
                <c:pt idx="724">
                  <c:v>-110.853561</c:v>
                </c:pt>
                <c:pt idx="725">
                  <c:v>-110.855438</c:v>
                </c:pt>
                <c:pt idx="726">
                  <c:v>-110.849815</c:v>
                </c:pt>
                <c:pt idx="727">
                  <c:v>-110.850883</c:v>
                </c:pt>
                <c:pt idx="728">
                  <c:v>-110.845238</c:v>
                </c:pt>
                <c:pt idx="729">
                  <c:v>-110.849716</c:v>
                </c:pt>
                <c:pt idx="730">
                  <c:v>-110.851967</c:v>
                </c:pt>
                <c:pt idx="731">
                  <c:v>-110.850685</c:v>
                </c:pt>
                <c:pt idx="732">
                  <c:v>-110.856552</c:v>
                </c:pt>
                <c:pt idx="733">
                  <c:v>-110.845016</c:v>
                </c:pt>
                <c:pt idx="734">
                  <c:v>-110.844833</c:v>
                </c:pt>
                <c:pt idx="735">
                  <c:v>-110.839363</c:v>
                </c:pt>
                <c:pt idx="736">
                  <c:v>-110.83725</c:v>
                </c:pt>
                <c:pt idx="737">
                  <c:v>-110.836121</c:v>
                </c:pt>
                <c:pt idx="738">
                  <c:v>-110.832588</c:v>
                </c:pt>
                <c:pt idx="739">
                  <c:v>-110.837448</c:v>
                </c:pt>
                <c:pt idx="740">
                  <c:v>-110.841667</c:v>
                </c:pt>
                <c:pt idx="741">
                  <c:v>-110.839439</c:v>
                </c:pt>
                <c:pt idx="742">
                  <c:v>-110.833664</c:v>
                </c:pt>
                <c:pt idx="743">
                  <c:v>-110.828697</c:v>
                </c:pt>
                <c:pt idx="744">
                  <c:v>-110.830368</c:v>
                </c:pt>
                <c:pt idx="745">
                  <c:v>-110.835739</c:v>
                </c:pt>
                <c:pt idx="746">
                  <c:v>-110.831726</c:v>
                </c:pt>
                <c:pt idx="747">
                  <c:v>-110.816833</c:v>
                </c:pt>
                <c:pt idx="748">
                  <c:v>-110.826447</c:v>
                </c:pt>
                <c:pt idx="749">
                  <c:v>-110.823929</c:v>
                </c:pt>
                <c:pt idx="750">
                  <c:v>-110.829681</c:v>
                </c:pt>
                <c:pt idx="751">
                  <c:v>-110.826324</c:v>
                </c:pt>
                <c:pt idx="752">
                  <c:v>-110.822472</c:v>
                </c:pt>
                <c:pt idx="753">
                  <c:v>-110.817757</c:v>
                </c:pt>
                <c:pt idx="754">
                  <c:v>-110.818695</c:v>
                </c:pt>
                <c:pt idx="755">
                  <c:v>-110.824913</c:v>
                </c:pt>
                <c:pt idx="756">
                  <c:v>-110.821411</c:v>
                </c:pt>
                <c:pt idx="757">
                  <c:v>-110.802986</c:v>
                </c:pt>
                <c:pt idx="758">
                  <c:v>-110.820099</c:v>
                </c:pt>
                <c:pt idx="759">
                  <c:v>-110.816299</c:v>
                </c:pt>
                <c:pt idx="760">
                  <c:v>-110.818237</c:v>
                </c:pt>
                <c:pt idx="761">
                  <c:v>-110.815338</c:v>
                </c:pt>
                <c:pt idx="762">
                  <c:v>-110.811333</c:v>
                </c:pt>
                <c:pt idx="763">
                  <c:v>-110.80735</c:v>
                </c:pt>
                <c:pt idx="764">
                  <c:v>-110.814865</c:v>
                </c:pt>
                <c:pt idx="765">
                  <c:v>-110.822083</c:v>
                </c:pt>
                <c:pt idx="766">
                  <c:v>-110.80397</c:v>
                </c:pt>
                <c:pt idx="767">
                  <c:v>-110.806946</c:v>
                </c:pt>
                <c:pt idx="768">
                  <c:v>-110.814598</c:v>
                </c:pt>
                <c:pt idx="769">
                  <c:v>-110.805595</c:v>
                </c:pt>
                <c:pt idx="770">
                  <c:v>-110.811302</c:v>
                </c:pt>
                <c:pt idx="771">
                  <c:v>-110.804596</c:v>
                </c:pt>
                <c:pt idx="772">
                  <c:v>-110.800133</c:v>
                </c:pt>
                <c:pt idx="773">
                  <c:v>-110.818398</c:v>
                </c:pt>
                <c:pt idx="774">
                  <c:v>-110.813606</c:v>
                </c:pt>
                <c:pt idx="775">
                  <c:v>-110.822136</c:v>
                </c:pt>
                <c:pt idx="776">
                  <c:v>-110.818375</c:v>
                </c:pt>
                <c:pt idx="777">
                  <c:v>-110.811279</c:v>
                </c:pt>
                <c:pt idx="778">
                  <c:v>-110.808342</c:v>
                </c:pt>
                <c:pt idx="779">
                  <c:v>-110.82563</c:v>
                </c:pt>
                <c:pt idx="780">
                  <c:v>-110.815247</c:v>
                </c:pt>
                <c:pt idx="781">
                  <c:v>-110.823708</c:v>
                </c:pt>
                <c:pt idx="782">
                  <c:v>-110.822327</c:v>
                </c:pt>
                <c:pt idx="783">
                  <c:v>-110.819931</c:v>
                </c:pt>
                <c:pt idx="784">
                  <c:v>-110.823288</c:v>
                </c:pt>
                <c:pt idx="785">
                  <c:v>-110.819656</c:v>
                </c:pt>
                <c:pt idx="786">
                  <c:v>-110.826286</c:v>
                </c:pt>
                <c:pt idx="787">
                  <c:v>-110.824982</c:v>
                </c:pt>
                <c:pt idx="788">
                  <c:v>-110.820755</c:v>
                </c:pt>
                <c:pt idx="789">
                  <c:v>-110.829895</c:v>
                </c:pt>
                <c:pt idx="790">
                  <c:v>-110.823784</c:v>
                </c:pt>
                <c:pt idx="791">
                  <c:v>-110.837357</c:v>
                </c:pt>
                <c:pt idx="792">
                  <c:v>-110.83799</c:v>
                </c:pt>
                <c:pt idx="793">
                  <c:v>-110.846733</c:v>
                </c:pt>
                <c:pt idx="794">
                  <c:v>-110.837059</c:v>
                </c:pt>
                <c:pt idx="795">
                  <c:v>-110.834328</c:v>
                </c:pt>
                <c:pt idx="796">
                  <c:v>-110.838051</c:v>
                </c:pt>
                <c:pt idx="797">
                  <c:v>-110.840668</c:v>
                </c:pt>
                <c:pt idx="798">
                  <c:v>-110.844986</c:v>
                </c:pt>
                <c:pt idx="799">
                  <c:v>-110.846382</c:v>
                </c:pt>
                <c:pt idx="800">
                  <c:v>-110.84024</c:v>
                </c:pt>
                <c:pt idx="801">
                  <c:v>-110.842415</c:v>
                </c:pt>
                <c:pt idx="802">
                  <c:v>-110.83033</c:v>
                </c:pt>
                <c:pt idx="803">
                  <c:v>-110.843002</c:v>
                </c:pt>
                <c:pt idx="804">
                  <c:v>-110.850464</c:v>
                </c:pt>
                <c:pt idx="805">
                  <c:v>-110.862556</c:v>
                </c:pt>
                <c:pt idx="806">
                  <c:v>-110.859879</c:v>
                </c:pt>
                <c:pt idx="807">
                  <c:v>-110.852623</c:v>
                </c:pt>
                <c:pt idx="808">
                  <c:v>-110.848663</c:v>
                </c:pt>
                <c:pt idx="809">
                  <c:v>-110.851814</c:v>
                </c:pt>
                <c:pt idx="810">
                  <c:v>-110.849648</c:v>
                </c:pt>
                <c:pt idx="811">
                  <c:v>-110.853516</c:v>
                </c:pt>
                <c:pt idx="812">
                  <c:v>-110.856689</c:v>
                </c:pt>
                <c:pt idx="813">
                  <c:v>-110.860786</c:v>
                </c:pt>
                <c:pt idx="814">
                  <c:v>-110.855835</c:v>
                </c:pt>
                <c:pt idx="815">
                  <c:v>-110.849083</c:v>
                </c:pt>
                <c:pt idx="816">
                  <c:v>-110.850906</c:v>
                </c:pt>
                <c:pt idx="817">
                  <c:v>-110.860191</c:v>
                </c:pt>
                <c:pt idx="818">
                  <c:v>-110.853676</c:v>
                </c:pt>
                <c:pt idx="819">
                  <c:v>-110.853012</c:v>
                </c:pt>
                <c:pt idx="820">
                  <c:v>-110.854958</c:v>
                </c:pt>
                <c:pt idx="821">
                  <c:v>-110.863998</c:v>
                </c:pt>
                <c:pt idx="822">
                  <c:v>-110.866875</c:v>
                </c:pt>
                <c:pt idx="823">
                  <c:v>-110.861366</c:v>
                </c:pt>
                <c:pt idx="824">
                  <c:v>-110.854744</c:v>
                </c:pt>
                <c:pt idx="825">
                  <c:v>-110.849159</c:v>
                </c:pt>
                <c:pt idx="826">
                  <c:v>-110.854683</c:v>
                </c:pt>
                <c:pt idx="827">
                  <c:v>-110.856133</c:v>
                </c:pt>
                <c:pt idx="828">
                  <c:v>-110.853249</c:v>
                </c:pt>
                <c:pt idx="829">
                  <c:v>-110.856186</c:v>
                </c:pt>
                <c:pt idx="830">
                  <c:v>-110.858223</c:v>
                </c:pt>
                <c:pt idx="831">
                  <c:v>-110.846817</c:v>
                </c:pt>
                <c:pt idx="832">
                  <c:v>-110.852303</c:v>
                </c:pt>
                <c:pt idx="833">
                  <c:v>-110.854553</c:v>
                </c:pt>
                <c:pt idx="834">
                  <c:v>-110.862259</c:v>
                </c:pt>
                <c:pt idx="835">
                  <c:v>-110.854523</c:v>
                </c:pt>
                <c:pt idx="836">
                  <c:v>-110.853188</c:v>
                </c:pt>
                <c:pt idx="837">
                  <c:v>-110.853546</c:v>
                </c:pt>
                <c:pt idx="838">
                  <c:v>-110.853951</c:v>
                </c:pt>
                <c:pt idx="839">
                  <c:v>-110.853172</c:v>
                </c:pt>
                <c:pt idx="840">
                  <c:v>-110.853371</c:v>
                </c:pt>
                <c:pt idx="841">
                  <c:v>-110.847282</c:v>
                </c:pt>
                <c:pt idx="842">
                  <c:v>-110.864265</c:v>
                </c:pt>
                <c:pt idx="843">
                  <c:v>-110.84182</c:v>
                </c:pt>
                <c:pt idx="844">
                  <c:v>-110.846748</c:v>
                </c:pt>
                <c:pt idx="845">
                  <c:v>-110.850632</c:v>
                </c:pt>
                <c:pt idx="846">
                  <c:v>-110.85083</c:v>
                </c:pt>
                <c:pt idx="847">
                  <c:v>-110.845749</c:v>
                </c:pt>
                <c:pt idx="848">
                  <c:v>-110.846428</c:v>
                </c:pt>
                <c:pt idx="849">
                  <c:v>-110.846344</c:v>
                </c:pt>
                <c:pt idx="850">
                  <c:v>-110.849243</c:v>
                </c:pt>
                <c:pt idx="851">
                  <c:v>-110.844627</c:v>
                </c:pt>
                <c:pt idx="852">
                  <c:v>-110.830078</c:v>
                </c:pt>
                <c:pt idx="853">
                  <c:v>-110.844704</c:v>
                </c:pt>
                <c:pt idx="854">
                  <c:v>-110.826965</c:v>
                </c:pt>
                <c:pt idx="855">
                  <c:v>-110.840637</c:v>
                </c:pt>
                <c:pt idx="856">
                  <c:v>-110.832458</c:v>
                </c:pt>
                <c:pt idx="857">
                  <c:v>-110.835266</c:v>
                </c:pt>
                <c:pt idx="858">
                  <c:v>-110.833588</c:v>
                </c:pt>
                <c:pt idx="859">
                  <c:v>-110.838722</c:v>
                </c:pt>
                <c:pt idx="860">
                  <c:v>-110.835091</c:v>
                </c:pt>
                <c:pt idx="861">
                  <c:v>-110.837318</c:v>
                </c:pt>
                <c:pt idx="862">
                  <c:v>-110.829018</c:v>
                </c:pt>
                <c:pt idx="863">
                  <c:v>-110.821243</c:v>
                </c:pt>
                <c:pt idx="864">
                  <c:v>-110.839233</c:v>
                </c:pt>
                <c:pt idx="865">
                  <c:v>-110.824265</c:v>
                </c:pt>
                <c:pt idx="866">
                  <c:v>-110.826889</c:v>
                </c:pt>
                <c:pt idx="867">
                  <c:v>-110.824417</c:v>
                </c:pt>
                <c:pt idx="868">
                  <c:v>-110.826477</c:v>
                </c:pt>
                <c:pt idx="869">
                  <c:v>-110.821556</c:v>
                </c:pt>
                <c:pt idx="870">
                  <c:v>-110.827499</c:v>
                </c:pt>
                <c:pt idx="871">
                  <c:v>-110.827713</c:v>
                </c:pt>
                <c:pt idx="872">
                  <c:v>-110.815483</c:v>
                </c:pt>
                <c:pt idx="873">
                  <c:v>-110.818016</c:v>
                </c:pt>
                <c:pt idx="874">
                  <c:v>-110.814735</c:v>
                </c:pt>
                <c:pt idx="875">
                  <c:v>-110.818573</c:v>
                </c:pt>
                <c:pt idx="876">
                  <c:v>-110.810791</c:v>
                </c:pt>
                <c:pt idx="877">
                  <c:v>-110.814713</c:v>
                </c:pt>
                <c:pt idx="878">
                  <c:v>-110.808212</c:v>
                </c:pt>
                <c:pt idx="879">
                  <c:v>-110.813965</c:v>
                </c:pt>
                <c:pt idx="880">
                  <c:v>-110.81546</c:v>
                </c:pt>
                <c:pt idx="881">
                  <c:v>-110.8041</c:v>
                </c:pt>
                <c:pt idx="882">
                  <c:v>-110.801994</c:v>
                </c:pt>
                <c:pt idx="883">
                  <c:v>-110.807663</c:v>
                </c:pt>
                <c:pt idx="884">
                  <c:v>-110.811317</c:v>
                </c:pt>
                <c:pt idx="885">
                  <c:v>-110.809647</c:v>
                </c:pt>
                <c:pt idx="886">
                  <c:v>-110.815392</c:v>
                </c:pt>
                <c:pt idx="887">
                  <c:v>-110.823456</c:v>
                </c:pt>
                <c:pt idx="888">
                  <c:v>-110.807686</c:v>
                </c:pt>
                <c:pt idx="889">
                  <c:v>-110.801849</c:v>
                </c:pt>
                <c:pt idx="890">
                  <c:v>-110.810165</c:v>
                </c:pt>
                <c:pt idx="891">
                  <c:v>-110.811287</c:v>
                </c:pt>
                <c:pt idx="892">
                  <c:v>-110.814163</c:v>
                </c:pt>
                <c:pt idx="893">
                  <c:v>-110.811256</c:v>
                </c:pt>
                <c:pt idx="894">
                  <c:v>-110.815186</c:v>
                </c:pt>
                <c:pt idx="895">
                  <c:v>-110.822594</c:v>
                </c:pt>
                <c:pt idx="896">
                  <c:v>-110.815941</c:v>
                </c:pt>
                <c:pt idx="897">
                  <c:v>-110.818176</c:v>
                </c:pt>
                <c:pt idx="898">
                  <c:v>-110.822113</c:v>
                </c:pt>
                <c:pt idx="899">
                  <c:v>-110.819344</c:v>
                </c:pt>
                <c:pt idx="900">
                  <c:v>-110.817101</c:v>
                </c:pt>
                <c:pt idx="901">
                  <c:v>-110.822594</c:v>
                </c:pt>
                <c:pt idx="902">
                  <c:v>-110.818886</c:v>
                </c:pt>
                <c:pt idx="903">
                  <c:v>-110.820557</c:v>
                </c:pt>
                <c:pt idx="904">
                  <c:v>-110.835327</c:v>
                </c:pt>
                <c:pt idx="905">
                  <c:v>-110.830727</c:v>
                </c:pt>
                <c:pt idx="906">
                  <c:v>-110.831635</c:v>
                </c:pt>
                <c:pt idx="907">
                  <c:v>-110.836639</c:v>
                </c:pt>
                <c:pt idx="908">
                  <c:v>-110.83287</c:v>
                </c:pt>
                <c:pt idx="909">
                  <c:v>-110.825958</c:v>
                </c:pt>
                <c:pt idx="910">
                  <c:v>-110.827858</c:v>
                </c:pt>
                <c:pt idx="911">
                  <c:v>-110.826996</c:v>
                </c:pt>
                <c:pt idx="912">
                  <c:v>-110.833344</c:v>
                </c:pt>
                <c:pt idx="913">
                  <c:v>-110.841293</c:v>
                </c:pt>
                <c:pt idx="914">
                  <c:v>-110.837311</c:v>
                </c:pt>
                <c:pt idx="915">
                  <c:v>-110.839378</c:v>
                </c:pt>
                <c:pt idx="916">
                  <c:v>-110.841713</c:v>
                </c:pt>
                <c:pt idx="917">
                  <c:v>-110.839539</c:v>
                </c:pt>
                <c:pt idx="918">
                  <c:v>-110.842026</c:v>
                </c:pt>
                <c:pt idx="919">
                  <c:v>-110.840576</c:v>
                </c:pt>
                <c:pt idx="920">
                  <c:v>-110.839706</c:v>
                </c:pt>
                <c:pt idx="921">
                  <c:v>-110.838882</c:v>
                </c:pt>
                <c:pt idx="922">
                  <c:v>-110.850922</c:v>
                </c:pt>
                <c:pt idx="923">
                  <c:v>-110.853333</c:v>
                </c:pt>
                <c:pt idx="924">
                  <c:v>-110.843925</c:v>
                </c:pt>
                <c:pt idx="925">
                  <c:v>-110.847404</c:v>
                </c:pt>
                <c:pt idx="926">
                  <c:v>-110.856499</c:v>
                </c:pt>
                <c:pt idx="927">
                  <c:v>-110.850136</c:v>
                </c:pt>
                <c:pt idx="928">
                  <c:v>-110.856865</c:v>
                </c:pt>
                <c:pt idx="929">
                  <c:v>-110.854141</c:v>
                </c:pt>
                <c:pt idx="930">
                  <c:v>-110.850868</c:v>
                </c:pt>
                <c:pt idx="931">
                  <c:v>-110.856873</c:v>
                </c:pt>
                <c:pt idx="932">
                  <c:v>-110.853188</c:v>
                </c:pt>
                <c:pt idx="933">
                  <c:v>-110.852882</c:v>
                </c:pt>
                <c:pt idx="934">
                  <c:v>-110.862129</c:v>
                </c:pt>
                <c:pt idx="935">
                  <c:v>-110.852303</c:v>
                </c:pt>
                <c:pt idx="936">
                  <c:v>-110.86235</c:v>
                </c:pt>
                <c:pt idx="937">
                  <c:v>-110.856712</c:v>
                </c:pt>
                <c:pt idx="938">
                  <c:v>-110.861275</c:v>
                </c:pt>
                <c:pt idx="939">
                  <c:v>-110.868134</c:v>
                </c:pt>
                <c:pt idx="940">
                  <c:v>-110.857994</c:v>
                </c:pt>
                <c:pt idx="941">
                  <c:v>-110.853821</c:v>
                </c:pt>
                <c:pt idx="942">
                  <c:v>-110.856552</c:v>
                </c:pt>
                <c:pt idx="943">
                  <c:v>-110.867401</c:v>
                </c:pt>
                <c:pt idx="944">
                  <c:v>-110.857239</c:v>
                </c:pt>
                <c:pt idx="945">
                  <c:v>-110.862335</c:v>
                </c:pt>
                <c:pt idx="946">
                  <c:v>-110.859612</c:v>
                </c:pt>
                <c:pt idx="947">
                  <c:v>-110.850273</c:v>
                </c:pt>
                <c:pt idx="948">
                  <c:v>-110.853256</c:v>
                </c:pt>
                <c:pt idx="949">
                  <c:v>-110.852989</c:v>
                </c:pt>
                <c:pt idx="950">
                  <c:v>-110.857948</c:v>
                </c:pt>
                <c:pt idx="951">
                  <c:v>-110.857979</c:v>
                </c:pt>
                <c:pt idx="952">
                  <c:v>-110.843071</c:v>
                </c:pt>
                <c:pt idx="953">
                  <c:v>-110.853958</c:v>
                </c:pt>
                <c:pt idx="954">
                  <c:v>-110.859848</c:v>
                </c:pt>
                <c:pt idx="955">
                  <c:v>-110.847687</c:v>
                </c:pt>
                <c:pt idx="956">
                  <c:v>-110.844185</c:v>
                </c:pt>
                <c:pt idx="957">
                  <c:v>-110.842461</c:v>
                </c:pt>
                <c:pt idx="958">
                  <c:v>-110.848068</c:v>
                </c:pt>
                <c:pt idx="959">
                  <c:v>-110.855431</c:v>
                </c:pt>
                <c:pt idx="960">
                  <c:v>-110.850662</c:v>
                </c:pt>
                <c:pt idx="961">
                  <c:v>-110.84964</c:v>
                </c:pt>
                <c:pt idx="962">
                  <c:v>-110.849312</c:v>
                </c:pt>
                <c:pt idx="963">
                  <c:v>-110.846069</c:v>
                </c:pt>
                <c:pt idx="964">
                  <c:v>-110.839912</c:v>
                </c:pt>
                <c:pt idx="965">
                  <c:v>-110.85733</c:v>
                </c:pt>
                <c:pt idx="966">
                  <c:v>-110.84967</c:v>
                </c:pt>
                <c:pt idx="967">
                  <c:v>-110.832588</c:v>
                </c:pt>
                <c:pt idx="968">
                  <c:v>-110.832642</c:v>
                </c:pt>
                <c:pt idx="969">
                  <c:v>-110.83316</c:v>
                </c:pt>
                <c:pt idx="970">
                  <c:v>-110.84301</c:v>
                </c:pt>
                <c:pt idx="971">
                  <c:v>-110.832611</c:v>
                </c:pt>
                <c:pt idx="972">
                  <c:v>-110.831299</c:v>
                </c:pt>
                <c:pt idx="973">
                  <c:v>-110.843384</c:v>
                </c:pt>
                <c:pt idx="974">
                  <c:v>-110.833092</c:v>
                </c:pt>
                <c:pt idx="975">
                  <c:v>-110.826721</c:v>
                </c:pt>
                <c:pt idx="976">
                  <c:v>-110.839729</c:v>
                </c:pt>
                <c:pt idx="977">
                  <c:v>-110.833321</c:v>
                </c:pt>
                <c:pt idx="978">
                  <c:v>-110.829628</c:v>
                </c:pt>
                <c:pt idx="979">
                  <c:v>-110.830681</c:v>
                </c:pt>
                <c:pt idx="980">
                  <c:v>-110.833031</c:v>
                </c:pt>
                <c:pt idx="981">
                  <c:v>-110.821198</c:v>
                </c:pt>
                <c:pt idx="982">
                  <c:v>-110.825592</c:v>
                </c:pt>
                <c:pt idx="983">
                  <c:v>-110.83123</c:v>
                </c:pt>
                <c:pt idx="984">
                  <c:v>-110.825111</c:v>
                </c:pt>
                <c:pt idx="985">
                  <c:v>-110.813225</c:v>
                </c:pt>
                <c:pt idx="986">
                  <c:v>-110.823372</c:v>
                </c:pt>
                <c:pt idx="987">
                  <c:v>-110.825745</c:v>
                </c:pt>
                <c:pt idx="988">
                  <c:v>-110.811554</c:v>
                </c:pt>
                <c:pt idx="989">
                  <c:v>-110.820709</c:v>
                </c:pt>
                <c:pt idx="990">
                  <c:v>-110.822037</c:v>
                </c:pt>
                <c:pt idx="991">
                  <c:v>-110.818596</c:v>
                </c:pt>
                <c:pt idx="992">
                  <c:v>-110.812332</c:v>
                </c:pt>
                <c:pt idx="993">
                  <c:v>-110.803398</c:v>
                </c:pt>
                <c:pt idx="994">
                  <c:v>-110.817383</c:v>
                </c:pt>
                <c:pt idx="995">
                  <c:v>-110.81691</c:v>
                </c:pt>
                <c:pt idx="996">
                  <c:v>-110.809196</c:v>
                </c:pt>
                <c:pt idx="997">
                  <c:v>-110.808006</c:v>
                </c:pt>
                <c:pt idx="998">
                  <c:v>-110.812035</c:v>
                </c:pt>
                <c:pt idx="999">
                  <c:v>-110.800346</c:v>
                </c:pt>
                <c:pt idx="1000">
                  <c:v>-110.811119</c:v>
                </c:pt>
                <c:pt idx="1001">
                  <c:v>-110.814377</c:v>
                </c:pt>
                <c:pt idx="1002">
                  <c:v>-110.803009</c:v>
                </c:pt>
                <c:pt idx="1003">
                  <c:v>-110.816727</c:v>
                </c:pt>
                <c:pt idx="1004">
                  <c:v>-110.814766</c:v>
                </c:pt>
                <c:pt idx="1005">
                  <c:v>-110.808502</c:v>
                </c:pt>
                <c:pt idx="1006">
                  <c:v>-110.810143</c:v>
                </c:pt>
                <c:pt idx="1007">
                  <c:v>-110.802216</c:v>
                </c:pt>
                <c:pt idx="1008">
                  <c:v>-110.811928</c:v>
                </c:pt>
                <c:pt idx="1009">
                  <c:v>-110.808739</c:v>
                </c:pt>
                <c:pt idx="1010">
                  <c:v>-110.809662</c:v>
                </c:pt>
                <c:pt idx="1011">
                  <c:v>-110.816368</c:v>
                </c:pt>
                <c:pt idx="1012">
                  <c:v>-110.82061</c:v>
                </c:pt>
                <c:pt idx="1013">
                  <c:v>-110.802414</c:v>
                </c:pt>
                <c:pt idx="1014">
                  <c:v>-110.819069</c:v>
                </c:pt>
                <c:pt idx="1015">
                  <c:v>-110.819939</c:v>
                </c:pt>
                <c:pt idx="1016">
                  <c:v>-110.815582</c:v>
                </c:pt>
                <c:pt idx="1017">
                  <c:v>-110.809105</c:v>
                </c:pt>
                <c:pt idx="1018">
                  <c:v>-110.81263</c:v>
                </c:pt>
                <c:pt idx="1019">
                  <c:v>-110.821617</c:v>
                </c:pt>
                <c:pt idx="1020">
                  <c:v>-110.815941</c:v>
                </c:pt>
                <c:pt idx="1021">
                  <c:v>-110.82579</c:v>
                </c:pt>
                <c:pt idx="1022">
                  <c:v>-110.823021</c:v>
                </c:pt>
                <c:pt idx="1023">
                  <c:v>-110.823715</c:v>
                </c:pt>
                <c:pt idx="1024">
                  <c:v>-110.832191</c:v>
                </c:pt>
                <c:pt idx="1025">
                  <c:v>-110.830956</c:v>
                </c:pt>
                <c:pt idx="1026">
                  <c:v>-110.834305</c:v>
                </c:pt>
                <c:pt idx="1027">
                  <c:v>-110.832581</c:v>
                </c:pt>
                <c:pt idx="1028">
                  <c:v>-110.830971</c:v>
                </c:pt>
                <c:pt idx="1029">
                  <c:v>-110.836906</c:v>
                </c:pt>
                <c:pt idx="1030">
                  <c:v>-110.830467</c:v>
                </c:pt>
                <c:pt idx="1031">
                  <c:v>-110.841347</c:v>
                </c:pt>
                <c:pt idx="1032">
                  <c:v>-110.840797</c:v>
                </c:pt>
                <c:pt idx="1033">
                  <c:v>-110.845299</c:v>
                </c:pt>
                <c:pt idx="1034">
                  <c:v>-110.848251</c:v>
                </c:pt>
                <c:pt idx="1035">
                  <c:v>-110.846748</c:v>
                </c:pt>
                <c:pt idx="1036">
                  <c:v>-110.849838</c:v>
                </c:pt>
                <c:pt idx="1037">
                  <c:v>-110.849609</c:v>
                </c:pt>
                <c:pt idx="1038">
                  <c:v>-110.848061</c:v>
                </c:pt>
                <c:pt idx="1039">
                  <c:v>-110.84819</c:v>
                </c:pt>
                <c:pt idx="1040">
                  <c:v>-110.846039</c:v>
                </c:pt>
                <c:pt idx="1041">
                  <c:v>-110.855225</c:v>
                </c:pt>
                <c:pt idx="1042">
                  <c:v>-110.856445</c:v>
                </c:pt>
                <c:pt idx="1043">
                  <c:v>-110.854736</c:v>
                </c:pt>
                <c:pt idx="1044">
                  <c:v>-110.843231</c:v>
                </c:pt>
                <c:pt idx="1045">
                  <c:v>-110.853867</c:v>
                </c:pt>
                <c:pt idx="1046">
                  <c:v>-110.854446</c:v>
                </c:pt>
                <c:pt idx="1047">
                  <c:v>-110.859825</c:v>
                </c:pt>
                <c:pt idx="1048">
                  <c:v>-110.86055</c:v>
                </c:pt>
                <c:pt idx="1049">
                  <c:v>-110.852661</c:v>
                </c:pt>
                <c:pt idx="1050">
                  <c:v>-110.853989</c:v>
                </c:pt>
                <c:pt idx="1051">
                  <c:v>-110.859024</c:v>
                </c:pt>
                <c:pt idx="1052">
                  <c:v>-110.863541</c:v>
                </c:pt>
                <c:pt idx="1053">
                  <c:v>-110.862091</c:v>
                </c:pt>
                <c:pt idx="1054">
                  <c:v>-110.857208</c:v>
                </c:pt>
                <c:pt idx="1055">
                  <c:v>-110.853828</c:v>
                </c:pt>
                <c:pt idx="1056">
                  <c:v>-110.862114</c:v>
                </c:pt>
                <c:pt idx="1057">
                  <c:v>-110.870323</c:v>
                </c:pt>
                <c:pt idx="1058">
                  <c:v>-110.857445</c:v>
                </c:pt>
                <c:pt idx="1059">
                  <c:v>-110.858627</c:v>
                </c:pt>
                <c:pt idx="1060">
                  <c:v>-110.86097</c:v>
                </c:pt>
                <c:pt idx="1061">
                  <c:v>-110.869019</c:v>
                </c:pt>
                <c:pt idx="1062">
                  <c:v>-110.854881</c:v>
                </c:pt>
                <c:pt idx="1063">
                  <c:v>-110.864555</c:v>
                </c:pt>
                <c:pt idx="1064">
                  <c:v>-110.865227</c:v>
                </c:pt>
                <c:pt idx="1065">
                  <c:v>-110.862877</c:v>
                </c:pt>
                <c:pt idx="1066">
                  <c:v>-110.863426</c:v>
                </c:pt>
                <c:pt idx="1067">
                  <c:v>-110.865273</c:v>
                </c:pt>
                <c:pt idx="1068">
                  <c:v>-110.853676</c:v>
                </c:pt>
                <c:pt idx="1069">
                  <c:v>-110.863838</c:v>
                </c:pt>
                <c:pt idx="1070">
                  <c:v>-110.862679</c:v>
                </c:pt>
                <c:pt idx="1071">
                  <c:v>-110.861626</c:v>
                </c:pt>
                <c:pt idx="1072">
                  <c:v>-110.863144</c:v>
                </c:pt>
                <c:pt idx="1073">
                  <c:v>-110.855042</c:v>
                </c:pt>
                <c:pt idx="1074">
                  <c:v>-110.859779</c:v>
                </c:pt>
                <c:pt idx="1075">
                  <c:v>-110.853058</c:v>
                </c:pt>
                <c:pt idx="1076">
                  <c:v>-110.86161</c:v>
                </c:pt>
                <c:pt idx="1077">
                  <c:v>-110.855057</c:v>
                </c:pt>
                <c:pt idx="1078">
                  <c:v>-110.856079</c:v>
                </c:pt>
                <c:pt idx="1079">
                  <c:v>-110.851547</c:v>
                </c:pt>
                <c:pt idx="1080">
                  <c:v>-110.856514</c:v>
                </c:pt>
                <c:pt idx="1081">
                  <c:v>-110.843689</c:v>
                </c:pt>
                <c:pt idx="1082">
                  <c:v>-110.857109</c:v>
                </c:pt>
                <c:pt idx="1083">
                  <c:v>-110.857368</c:v>
                </c:pt>
                <c:pt idx="1084">
                  <c:v>-110.849251</c:v>
                </c:pt>
                <c:pt idx="1085">
                  <c:v>-110.837692</c:v>
                </c:pt>
                <c:pt idx="1086">
                  <c:v>-110.850746</c:v>
                </c:pt>
                <c:pt idx="1087">
                  <c:v>-110.840195</c:v>
                </c:pt>
                <c:pt idx="1088">
                  <c:v>-110.832588</c:v>
                </c:pt>
                <c:pt idx="1089">
                  <c:v>-110.84304</c:v>
                </c:pt>
                <c:pt idx="1090">
                  <c:v>-110.844711</c:v>
                </c:pt>
                <c:pt idx="1091">
                  <c:v>-110.836449</c:v>
                </c:pt>
                <c:pt idx="1092">
                  <c:v>-110.838539</c:v>
                </c:pt>
                <c:pt idx="1093">
                  <c:v>-110.833473</c:v>
                </c:pt>
                <c:pt idx="1094">
                  <c:v>-110.835968</c:v>
                </c:pt>
                <c:pt idx="1095">
                  <c:v>-110.829147</c:v>
                </c:pt>
                <c:pt idx="1096">
                  <c:v>-110.832603</c:v>
                </c:pt>
                <c:pt idx="1097">
                  <c:v>-110.828865</c:v>
                </c:pt>
                <c:pt idx="1098">
                  <c:v>-110.832397</c:v>
                </c:pt>
                <c:pt idx="1099">
                  <c:v>-110.833847</c:v>
                </c:pt>
                <c:pt idx="1100">
                  <c:v>-110.831963</c:v>
                </c:pt>
                <c:pt idx="1101">
                  <c:v>-110.818169</c:v>
                </c:pt>
                <c:pt idx="1102">
                  <c:v>-110.808075</c:v>
                </c:pt>
                <c:pt idx="1103">
                  <c:v>-110.819664</c:v>
                </c:pt>
                <c:pt idx="1104">
                  <c:v>-110.819069</c:v>
                </c:pt>
                <c:pt idx="1105">
                  <c:v>-110.820618</c:v>
                </c:pt>
                <c:pt idx="1106">
                  <c:v>-110.809761</c:v>
                </c:pt>
                <c:pt idx="1107">
                  <c:v>-110.822952</c:v>
                </c:pt>
                <c:pt idx="1108">
                  <c:v>-110.823753</c:v>
                </c:pt>
                <c:pt idx="1109">
                  <c:v>-110.81694</c:v>
                </c:pt>
                <c:pt idx="1110">
                  <c:v>-110.817505</c:v>
                </c:pt>
                <c:pt idx="1111">
                  <c:v>-110.823082</c:v>
                </c:pt>
                <c:pt idx="1112">
                  <c:v>-110.817436</c:v>
                </c:pt>
                <c:pt idx="1113">
                  <c:v>-110.822006</c:v>
                </c:pt>
                <c:pt idx="1114">
                  <c:v>-110.802254</c:v>
                </c:pt>
                <c:pt idx="1115">
                  <c:v>-110.801872</c:v>
                </c:pt>
                <c:pt idx="1116">
                  <c:v>-110.816277</c:v>
                </c:pt>
                <c:pt idx="1117">
                  <c:v>-110.802399</c:v>
                </c:pt>
                <c:pt idx="1118">
                  <c:v>-110.811401</c:v>
                </c:pt>
                <c:pt idx="1119">
                  <c:v>-110.810417</c:v>
                </c:pt>
                <c:pt idx="1120">
                  <c:v>-110.812263</c:v>
                </c:pt>
                <c:pt idx="1121">
                  <c:v>-110.814774</c:v>
                </c:pt>
                <c:pt idx="1122">
                  <c:v>-110.810799</c:v>
                </c:pt>
                <c:pt idx="1123">
                  <c:v>-110.807266</c:v>
                </c:pt>
                <c:pt idx="1124">
                  <c:v>-110.810814</c:v>
                </c:pt>
                <c:pt idx="1125">
                  <c:v>-110.813156</c:v>
                </c:pt>
                <c:pt idx="1126">
                  <c:v>-110.81089</c:v>
                </c:pt>
                <c:pt idx="1127">
                  <c:v>-110.805626</c:v>
                </c:pt>
                <c:pt idx="1128">
                  <c:v>-110.817108</c:v>
                </c:pt>
                <c:pt idx="1129">
                  <c:v>-110.818047</c:v>
                </c:pt>
                <c:pt idx="1130">
                  <c:v>-110.812164</c:v>
                </c:pt>
                <c:pt idx="1131">
                  <c:v>-110.824432</c:v>
                </c:pt>
                <c:pt idx="1132">
                  <c:v>-110.829636</c:v>
                </c:pt>
                <c:pt idx="1133">
                  <c:v>-110.828773</c:v>
                </c:pt>
                <c:pt idx="1134">
                  <c:v>-110.815567</c:v>
                </c:pt>
                <c:pt idx="1135">
                  <c:v>-110.822845</c:v>
                </c:pt>
                <c:pt idx="1136">
                  <c:v>-110.827232</c:v>
                </c:pt>
                <c:pt idx="1137">
                  <c:v>-110.818733</c:v>
                </c:pt>
                <c:pt idx="1138">
                  <c:v>-110.82975</c:v>
                </c:pt>
                <c:pt idx="1139">
                  <c:v>-110.820229</c:v>
                </c:pt>
                <c:pt idx="1140">
                  <c:v>-110.824852</c:v>
                </c:pt>
                <c:pt idx="1141">
                  <c:v>-110.840591</c:v>
                </c:pt>
                <c:pt idx="1142">
                  <c:v>-110.838356</c:v>
                </c:pt>
                <c:pt idx="1143">
                  <c:v>-110.832138</c:v>
                </c:pt>
                <c:pt idx="1144">
                  <c:v>-110.836494</c:v>
                </c:pt>
                <c:pt idx="1145">
                  <c:v>-110.841621</c:v>
                </c:pt>
                <c:pt idx="1146">
                  <c:v>-110.840591</c:v>
                </c:pt>
                <c:pt idx="1147">
                  <c:v>-110.828773</c:v>
                </c:pt>
                <c:pt idx="1148">
                  <c:v>-110.832748</c:v>
                </c:pt>
                <c:pt idx="1149">
                  <c:v>-110.832329</c:v>
                </c:pt>
                <c:pt idx="1150">
                  <c:v>-110.836456</c:v>
                </c:pt>
                <c:pt idx="1151">
                  <c:v>-110.846642</c:v>
                </c:pt>
                <c:pt idx="1152">
                  <c:v>-110.834023</c:v>
                </c:pt>
                <c:pt idx="1153">
                  <c:v>-110.84446</c:v>
                </c:pt>
                <c:pt idx="1154">
                  <c:v>-110.847191</c:v>
                </c:pt>
                <c:pt idx="1155">
                  <c:v>-110.841331</c:v>
                </c:pt>
                <c:pt idx="1156">
                  <c:v>-110.844879</c:v>
                </c:pt>
                <c:pt idx="1157">
                  <c:v>-110.847015</c:v>
                </c:pt>
                <c:pt idx="1158">
                  <c:v>-110.859818</c:v>
                </c:pt>
                <c:pt idx="1159">
                  <c:v>-110.855782</c:v>
                </c:pt>
                <c:pt idx="1160">
                  <c:v>-110.847839</c:v>
                </c:pt>
                <c:pt idx="1161">
                  <c:v>-110.855194</c:v>
                </c:pt>
                <c:pt idx="1162">
                  <c:v>-110.854698</c:v>
                </c:pt>
                <c:pt idx="1163">
                  <c:v>-110.847694</c:v>
                </c:pt>
                <c:pt idx="1164">
                  <c:v>-110.843712</c:v>
                </c:pt>
                <c:pt idx="1165">
                  <c:v>-110.867256</c:v>
                </c:pt>
                <c:pt idx="1166">
                  <c:v>-110.86319</c:v>
                </c:pt>
                <c:pt idx="1167">
                  <c:v>-110.861465</c:v>
                </c:pt>
                <c:pt idx="1168">
                  <c:v>-110.861214</c:v>
                </c:pt>
                <c:pt idx="1169">
                  <c:v>-110.861961</c:v>
                </c:pt>
                <c:pt idx="1170">
                  <c:v>-110.856865</c:v>
                </c:pt>
                <c:pt idx="1171">
                  <c:v>-110.863625</c:v>
                </c:pt>
                <c:pt idx="1172">
                  <c:v>-110.861504</c:v>
                </c:pt>
                <c:pt idx="1173">
                  <c:v>-110.862915</c:v>
                </c:pt>
                <c:pt idx="1174">
                  <c:v>-110.854317</c:v>
                </c:pt>
                <c:pt idx="1175">
                  <c:v>-110.858368</c:v>
                </c:pt>
                <c:pt idx="1176">
                  <c:v>-110.861053</c:v>
                </c:pt>
                <c:pt idx="1177">
                  <c:v>-110.863228</c:v>
                </c:pt>
                <c:pt idx="1178">
                  <c:v>-110.864052</c:v>
                </c:pt>
                <c:pt idx="1179">
                  <c:v>-110.864525</c:v>
                </c:pt>
                <c:pt idx="1180">
                  <c:v>-110.862434</c:v>
                </c:pt>
                <c:pt idx="1181">
                  <c:v>-110.856598</c:v>
                </c:pt>
                <c:pt idx="1182">
                  <c:v>-110.86908</c:v>
                </c:pt>
                <c:pt idx="1183">
                  <c:v>-110.866417</c:v>
                </c:pt>
                <c:pt idx="1184">
                  <c:v>-110.861145</c:v>
                </c:pt>
                <c:pt idx="1185">
                  <c:v>-110.86705</c:v>
                </c:pt>
                <c:pt idx="1186">
                  <c:v>-110.854019</c:v>
                </c:pt>
                <c:pt idx="1187">
                  <c:v>-110.861031</c:v>
                </c:pt>
                <c:pt idx="1188">
                  <c:v>-110.860725</c:v>
                </c:pt>
                <c:pt idx="1189">
                  <c:v>-110.851067</c:v>
                </c:pt>
                <c:pt idx="1190">
                  <c:v>-110.860451</c:v>
                </c:pt>
                <c:pt idx="1191">
                  <c:v>-110.858955</c:v>
                </c:pt>
                <c:pt idx="1192">
                  <c:v>-110.843864</c:v>
                </c:pt>
                <c:pt idx="1193">
                  <c:v>-110.84304</c:v>
                </c:pt>
                <c:pt idx="1194">
                  <c:v>-110.852936</c:v>
                </c:pt>
                <c:pt idx="1195">
                  <c:v>-110.854706</c:v>
                </c:pt>
                <c:pt idx="1196">
                  <c:v>-110.847977</c:v>
                </c:pt>
                <c:pt idx="1197">
                  <c:v>-110.839073</c:v>
                </c:pt>
                <c:pt idx="1198">
                  <c:v>-110.857018</c:v>
                </c:pt>
                <c:pt idx="1199">
                  <c:v>-110.847237</c:v>
                </c:pt>
                <c:pt idx="1200">
                  <c:v>-110.848846</c:v>
                </c:pt>
                <c:pt idx="1201">
                  <c:v>-110.852402</c:v>
                </c:pt>
                <c:pt idx="1202">
                  <c:v>-110.846207</c:v>
                </c:pt>
                <c:pt idx="1203">
                  <c:v>-110.842697</c:v>
                </c:pt>
                <c:pt idx="1204">
                  <c:v>-110.853004</c:v>
                </c:pt>
                <c:pt idx="1205">
                  <c:v>-110.837242</c:v>
                </c:pt>
                <c:pt idx="1206">
                  <c:v>-110.847641</c:v>
                </c:pt>
                <c:pt idx="1207">
                  <c:v>-110.840866</c:v>
                </c:pt>
                <c:pt idx="1208">
                  <c:v>-110.845421</c:v>
                </c:pt>
                <c:pt idx="1209">
                  <c:v>-110.840591</c:v>
                </c:pt>
                <c:pt idx="1210">
                  <c:v>-110.844688</c:v>
                </c:pt>
                <c:pt idx="1211">
                  <c:v>-110.837654</c:v>
                </c:pt>
                <c:pt idx="1212">
                  <c:v>-110.825012</c:v>
                </c:pt>
                <c:pt idx="1213">
                  <c:v>-110.82296</c:v>
                </c:pt>
                <c:pt idx="1214">
                  <c:v>-110.833969</c:v>
                </c:pt>
                <c:pt idx="1215">
                  <c:v>-110.827805</c:v>
                </c:pt>
                <c:pt idx="1216">
                  <c:v>-110.82415</c:v>
                </c:pt>
                <c:pt idx="1217">
                  <c:v>-110.81736</c:v>
                </c:pt>
                <c:pt idx="1218">
                  <c:v>-110.823059</c:v>
                </c:pt>
                <c:pt idx="1219">
                  <c:v>-110.820847</c:v>
                </c:pt>
                <c:pt idx="1220">
                  <c:v>-110.825432</c:v>
                </c:pt>
                <c:pt idx="1221">
                  <c:v>-110.81517</c:v>
                </c:pt>
                <c:pt idx="1222">
                  <c:v>-110.819046</c:v>
                </c:pt>
                <c:pt idx="1223">
                  <c:v>-110.824409</c:v>
                </c:pt>
                <c:pt idx="1224">
                  <c:v>-110.815125</c:v>
                </c:pt>
                <c:pt idx="1225">
                  <c:v>-110.814041</c:v>
                </c:pt>
                <c:pt idx="1226">
                  <c:v>-110.813629</c:v>
                </c:pt>
                <c:pt idx="1227">
                  <c:v>-110.824974</c:v>
                </c:pt>
                <c:pt idx="1228">
                  <c:v>-110.81002</c:v>
                </c:pt>
                <c:pt idx="1229">
                  <c:v>-110.808037</c:v>
                </c:pt>
                <c:pt idx="1230">
                  <c:v>-110.815338</c:v>
                </c:pt>
                <c:pt idx="1231">
                  <c:v>-110.800156</c:v>
                </c:pt>
                <c:pt idx="1232">
                  <c:v>-110.805481</c:v>
                </c:pt>
                <c:pt idx="1233">
                  <c:v>-110.810478</c:v>
                </c:pt>
                <c:pt idx="1234">
                  <c:v>-110.820747</c:v>
                </c:pt>
                <c:pt idx="1235">
                  <c:v>-110.810303</c:v>
                </c:pt>
                <c:pt idx="1236">
                  <c:v>-110.815727</c:v>
                </c:pt>
                <c:pt idx="1237">
                  <c:v>-110.812347</c:v>
                </c:pt>
                <c:pt idx="1238">
                  <c:v>-110.799736</c:v>
                </c:pt>
                <c:pt idx="1239">
                  <c:v>-110.802414</c:v>
                </c:pt>
                <c:pt idx="1240">
                  <c:v>-110.809593</c:v>
                </c:pt>
                <c:pt idx="1241">
                  <c:v>-110.802338</c:v>
                </c:pt>
                <c:pt idx="1242">
                  <c:v>-110.809769</c:v>
                </c:pt>
                <c:pt idx="1243">
                  <c:v>-110.813416</c:v>
                </c:pt>
                <c:pt idx="1244">
                  <c:v>-110.810707</c:v>
                </c:pt>
                <c:pt idx="1245">
                  <c:v>-110.812927</c:v>
                </c:pt>
                <c:pt idx="1246">
                  <c:v>-110.820671</c:v>
                </c:pt>
                <c:pt idx="1247">
                  <c:v>-110.808601</c:v>
                </c:pt>
                <c:pt idx="1248">
                  <c:v>-110.810371</c:v>
                </c:pt>
                <c:pt idx="1249">
                  <c:v>-110.819397</c:v>
                </c:pt>
                <c:pt idx="1250">
                  <c:v>-110.813065</c:v>
                </c:pt>
                <c:pt idx="1251">
                  <c:v>-110.81263</c:v>
                </c:pt>
                <c:pt idx="1252">
                  <c:v>-110.824066</c:v>
                </c:pt>
                <c:pt idx="1253">
                  <c:v>-110.829681</c:v>
                </c:pt>
                <c:pt idx="1254">
                  <c:v>-110.824051</c:v>
                </c:pt>
                <c:pt idx="1255">
                  <c:v>-110.824844</c:v>
                </c:pt>
                <c:pt idx="1256">
                  <c:v>-110.816528</c:v>
                </c:pt>
                <c:pt idx="1257">
                  <c:v>-110.828033</c:v>
                </c:pt>
                <c:pt idx="1258">
                  <c:v>-110.82885</c:v>
                </c:pt>
                <c:pt idx="1259">
                  <c:v>-110.831711</c:v>
                </c:pt>
                <c:pt idx="1260">
                  <c:v>-110.825211</c:v>
                </c:pt>
                <c:pt idx="1261">
                  <c:v>-110.822083</c:v>
                </c:pt>
                <c:pt idx="1262">
                  <c:v>-110.831581</c:v>
                </c:pt>
                <c:pt idx="1263">
                  <c:v>-110.831818</c:v>
                </c:pt>
                <c:pt idx="1264">
                  <c:v>-110.834351</c:v>
                </c:pt>
                <c:pt idx="1265">
                  <c:v>-110.835014</c:v>
                </c:pt>
                <c:pt idx="1266">
                  <c:v>-110.837494</c:v>
                </c:pt>
                <c:pt idx="1267">
                  <c:v>-110.837418</c:v>
                </c:pt>
                <c:pt idx="1268">
                  <c:v>-110.845367</c:v>
                </c:pt>
                <c:pt idx="1269">
                  <c:v>-110.835358</c:v>
                </c:pt>
                <c:pt idx="1270">
                  <c:v>-110.835602</c:v>
                </c:pt>
                <c:pt idx="1271">
                  <c:v>-110.841141</c:v>
                </c:pt>
                <c:pt idx="1272">
                  <c:v>-110.851562</c:v>
                </c:pt>
                <c:pt idx="1273">
                  <c:v>-110.842133</c:v>
                </c:pt>
                <c:pt idx="1274">
                  <c:v>-110.852905</c:v>
                </c:pt>
                <c:pt idx="1275">
                  <c:v>-110.848228</c:v>
                </c:pt>
                <c:pt idx="1276">
                  <c:v>-110.849709</c:v>
                </c:pt>
                <c:pt idx="1277">
                  <c:v>-110.853859</c:v>
                </c:pt>
                <c:pt idx="1278">
                  <c:v>-110.846802</c:v>
                </c:pt>
                <c:pt idx="1279">
                  <c:v>-110.849976</c:v>
                </c:pt>
                <c:pt idx="1280">
                  <c:v>-110.849411</c:v>
                </c:pt>
                <c:pt idx="1281">
                  <c:v>-110.857445</c:v>
                </c:pt>
                <c:pt idx="1282">
                  <c:v>-110.851669</c:v>
                </c:pt>
                <c:pt idx="1283">
                  <c:v>-110.847343</c:v>
                </c:pt>
                <c:pt idx="1284">
                  <c:v>-110.862503</c:v>
                </c:pt>
                <c:pt idx="1285">
                  <c:v>-110.853401</c:v>
                </c:pt>
                <c:pt idx="1286">
                  <c:v>-110.8554</c:v>
                </c:pt>
                <c:pt idx="1287">
                  <c:v>-110.869667</c:v>
                </c:pt>
                <c:pt idx="1288">
                  <c:v>-110.865837</c:v>
                </c:pt>
                <c:pt idx="1289">
                  <c:v>-110.860641</c:v>
                </c:pt>
                <c:pt idx="1290">
                  <c:v>-110.858238</c:v>
                </c:pt>
                <c:pt idx="1291">
                  <c:v>-110.866493</c:v>
                </c:pt>
                <c:pt idx="1292">
                  <c:v>-110.858879</c:v>
                </c:pt>
                <c:pt idx="1293">
                  <c:v>-110.865799</c:v>
                </c:pt>
                <c:pt idx="1294">
                  <c:v>-110.864594</c:v>
                </c:pt>
                <c:pt idx="1295">
                  <c:v>-110.862587</c:v>
                </c:pt>
                <c:pt idx="1296">
                  <c:v>-110.862976</c:v>
                </c:pt>
                <c:pt idx="1297">
                  <c:v>-110.867966</c:v>
                </c:pt>
                <c:pt idx="1298">
                  <c:v>-110.866547</c:v>
                </c:pt>
                <c:pt idx="1299">
                  <c:v>-110.858818</c:v>
                </c:pt>
                <c:pt idx="1300">
                  <c:v>-110.862885</c:v>
                </c:pt>
                <c:pt idx="1301">
                  <c:v>-110.85762</c:v>
                </c:pt>
                <c:pt idx="1302">
                  <c:v>-110.858879</c:v>
                </c:pt>
                <c:pt idx="1303">
                  <c:v>-110.863441</c:v>
                </c:pt>
                <c:pt idx="1304">
                  <c:v>-110.862022</c:v>
                </c:pt>
                <c:pt idx="1305">
                  <c:v>-110.85807</c:v>
                </c:pt>
                <c:pt idx="1306">
                  <c:v>-110.852127</c:v>
                </c:pt>
                <c:pt idx="1307">
                  <c:v>-110.85511</c:v>
                </c:pt>
                <c:pt idx="1308">
                  <c:v>-110.861748</c:v>
                </c:pt>
                <c:pt idx="1309">
                  <c:v>-110.851952</c:v>
                </c:pt>
                <c:pt idx="1310">
                  <c:v>-110.857033</c:v>
                </c:pt>
                <c:pt idx="1311">
                  <c:v>-110.856369</c:v>
                </c:pt>
                <c:pt idx="1312">
                  <c:v>-110.847923</c:v>
                </c:pt>
                <c:pt idx="1313">
                  <c:v>-110.858955</c:v>
                </c:pt>
                <c:pt idx="1314">
                  <c:v>-110.854713</c:v>
                </c:pt>
                <c:pt idx="1315">
                  <c:v>-110.846855</c:v>
                </c:pt>
                <c:pt idx="1316">
                  <c:v>-110.837143</c:v>
                </c:pt>
                <c:pt idx="1317">
                  <c:v>-110.852112</c:v>
                </c:pt>
                <c:pt idx="1318">
                  <c:v>-110.838844</c:v>
                </c:pt>
                <c:pt idx="1319">
                  <c:v>-110.8423</c:v>
                </c:pt>
                <c:pt idx="1320">
                  <c:v>-110.848083</c:v>
                </c:pt>
                <c:pt idx="1321">
                  <c:v>-110.837189</c:v>
                </c:pt>
                <c:pt idx="1322">
                  <c:v>-110.842934</c:v>
                </c:pt>
                <c:pt idx="1323">
                  <c:v>-110.840469</c:v>
                </c:pt>
                <c:pt idx="1324">
                  <c:v>-110.839211</c:v>
                </c:pt>
                <c:pt idx="1325">
                  <c:v>-110.852158</c:v>
                </c:pt>
                <c:pt idx="1326">
                  <c:v>-110.835091</c:v>
                </c:pt>
                <c:pt idx="1327">
                  <c:v>-110.83757</c:v>
                </c:pt>
                <c:pt idx="1328">
                  <c:v>-110.835472</c:v>
                </c:pt>
                <c:pt idx="1329">
                  <c:v>-110.834656</c:v>
                </c:pt>
                <c:pt idx="1330">
                  <c:v>-110.839104</c:v>
                </c:pt>
                <c:pt idx="1331">
                  <c:v>-110.840279</c:v>
                </c:pt>
                <c:pt idx="1332">
                  <c:v>-110.832649</c:v>
                </c:pt>
                <c:pt idx="1333">
                  <c:v>-110.83033</c:v>
                </c:pt>
                <c:pt idx="1334">
                  <c:v>-110.831627</c:v>
                </c:pt>
                <c:pt idx="1335">
                  <c:v>-110.831886</c:v>
                </c:pt>
                <c:pt idx="1336">
                  <c:v>-110.832283</c:v>
                </c:pt>
                <c:pt idx="1337">
                  <c:v>-110.823662</c:v>
                </c:pt>
                <c:pt idx="1338">
                  <c:v>-110.816895</c:v>
                </c:pt>
                <c:pt idx="1339">
                  <c:v>-110.815819</c:v>
                </c:pt>
                <c:pt idx="1340">
                  <c:v>-110.826904</c:v>
                </c:pt>
                <c:pt idx="1341">
                  <c:v>-110.819542</c:v>
                </c:pt>
                <c:pt idx="1342">
                  <c:v>-110.815048</c:v>
                </c:pt>
                <c:pt idx="1343">
                  <c:v>-110.82251</c:v>
                </c:pt>
                <c:pt idx="1344">
                  <c:v>-110.817253</c:v>
                </c:pt>
                <c:pt idx="1345">
                  <c:v>-110.809937</c:v>
                </c:pt>
                <c:pt idx="1346">
                  <c:v>-110.820114</c:v>
                </c:pt>
                <c:pt idx="1347">
                  <c:v>-110.820709</c:v>
                </c:pt>
                <c:pt idx="1348">
                  <c:v>-110.802414</c:v>
                </c:pt>
                <c:pt idx="1349">
                  <c:v>-110.814423</c:v>
                </c:pt>
                <c:pt idx="1350">
                  <c:v>-110.814964</c:v>
                </c:pt>
                <c:pt idx="1351">
                  <c:v>-110.811577</c:v>
                </c:pt>
                <c:pt idx="1352">
                  <c:v>-110.813393</c:v>
                </c:pt>
                <c:pt idx="1353">
                  <c:v>-110.811821</c:v>
                </c:pt>
                <c:pt idx="1354">
                  <c:v>-110.811768</c:v>
                </c:pt>
                <c:pt idx="1355">
                  <c:v>-110.801414</c:v>
                </c:pt>
                <c:pt idx="1356">
                  <c:v>-110.81469</c:v>
                </c:pt>
                <c:pt idx="1357">
                  <c:v>-110.815681</c:v>
                </c:pt>
                <c:pt idx="1358">
                  <c:v>-110.813904</c:v>
                </c:pt>
                <c:pt idx="1359">
                  <c:v>-110.804817</c:v>
                </c:pt>
                <c:pt idx="1360">
                  <c:v>-110.810616</c:v>
                </c:pt>
                <c:pt idx="1361">
                  <c:v>-110.816803</c:v>
                </c:pt>
                <c:pt idx="1362">
                  <c:v>-110.819618</c:v>
                </c:pt>
                <c:pt idx="1363">
                  <c:v>-110.814369</c:v>
                </c:pt>
                <c:pt idx="1364">
                  <c:v>-110.804535</c:v>
                </c:pt>
                <c:pt idx="1365">
                  <c:v>-110.817078</c:v>
                </c:pt>
                <c:pt idx="1366">
                  <c:v>-110.812019</c:v>
                </c:pt>
                <c:pt idx="1367">
                  <c:v>-110.820892</c:v>
                </c:pt>
                <c:pt idx="1368">
                  <c:v>-110.814232</c:v>
                </c:pt>
                <c:pt idx="1369">
                  <c:v>-110.819611</c:v>
                </c:pt>
                <c:pt idx="1370">
                  <c:v>-110.815727</c:v>
                </c:pt>
                <c:pt idx="1371">
                  <c:v>-110.826088</c:v>
                </c:pt>
                <c:pt idx="1372">
                  <c:v>-110.808235</c:v>
                </c:pt>
                <c:pt idx="1373">
                  <c:v>-110.828857</c:v>
                </c:pt>
                <c:pt idx="1374">
                  <c:v>-110.829399</c:v>
                </c:pt>
                <c:pt idx="1375">
                  <c:v>-110.832092</c:v>
                </c:pt>
                <c:pt idx="1376">
                  <c:v>-110.834877</c:v>
                </c:pt>
                <c:pt idx="1377">
                  <c:v>-110.832123</c:v>
                </c:pt>
                <c:pt idx="1378">
                  <c:v>-110.831833</c:v>
                </c:pt>
                <c:pt idx="1379">
                  <c:v>-110.834595</c:v>
                </c:pt>
                <c:pt idx="1380">
                  <c:v>-110.829208</c:v>
                </c:pt>
                <c:pt idx="1381">
                  <c:v>-110.83062</c:v>
                </c:pt>
                <c:pt idx="1382">
                  <c:v>-110.842758</c:v>
                </c:pt>
                <c:pt idx="1383">
                  <c:v>-110.843025</c:v>
                </c:pt>
                <c:pt idx="1384">
                  <c:v>-110.845985</c:v>
                </c:pt>
                <c:pt idx="1385">
                  <c:v>-110.846153</c:v>
                </c:pt>
                <c:pt idx="1386">
                  <c:v>-110.841011</c:v>
                </c:pt>
                <c:pt idx="1387">
                  <c:v>-110.837418</c:v>
                </c:pt>
                <c:pt idx="1388">
                  <c:v>-110.843781</c:v>
                </c:pt>
                <c:pt idx="1389">
                  <c:v>-110.837936</c:v>
                </c:pt>
                <c:pt idx="1390">
                  <c:v>-110.841286</c:v>
                </c:pt>
                <c:pt idx="1391">
                  <c:v>-110.851974</c:v>
                </c:pt>
                <c:pt idx="1392">
                  <c:v>-110.847412</c:v>
                </c:pt>
                <c:pt idx="1393">
                  <c:v>-110.847534</c:v>
                </c:pt>
                <c:pt idx="1394">
                  <c:v>-110.847679</c:v>
                </c:pt>
                <c:pt idx="1395">
                  <c:v>-110.84259</c:v>
                </c:pt>
                <c:pt idx="1396">
                  <c:v>-110.84626</c:v>
                </c:pt>
                <c:pt idx="1397">
                  <c:v>-110.857231</c:v>
                </c:pt>
                <c:pt idx="1398">
                  <c:v>-110.853546</c:v>
                </c:pt>
                <c:pt idx="1399">
                  <c:v>-110.855606</c:v>
                </c:pt>
                <c:pt idx="1400">
                  <c:v>-110.850723</c:v>
                </c:pt>
                <c:pt idx="1401">
                  <c:v>-110.857567</c:v>
                </c:pt>
                <c:pt idx="1402">
                  <c:v>-110.850792</c:v>
                </c:pt>
                <c:pt idx="1403">
                  <c:v>-110.846848</c:v>
                </c:pt>
                <c:pt idx="1404">
                  <c:v>-110.851967</c:v>
                </c:pt>
                <c:pt idx="1405">
                  <c:v>-110.863197</c:v>
                </c:pt>
                <c:pt idx="1406">
                  <c:v>-110.853645</c:v>
                </c:pt>
                <c:pt idx="1407">
                  <c:v>-110.860558</c:v>
                </c:pt>
                <c:pt idx="1408">
                  <c:v>-110.856102</c:v>
                </c:pt>
                <c:pt idx="1409">
                  <c:v>-110.859085</c:v>
                </c:pt>
                <c:pt idx="1410">
                  <c:v>-110.855972</c:v>
                </c:pt>
                <c:pt idx="1411">
                  <c:v>-110.860153</c:v>
                </c:pt>
                <c:pt idx="1412">
                  <c:v>-110.861755</c:v>
                </c:pt>
                <c:pt idx="1413">
                  <c:v>-110.864853</c:v>
                </c:pt>
                <c:pt idx="1414">
                  <c:v>-110.85656</c:v>
                </c:pt>
                <c:pt idx="1415">
                  <c:v>-110.855949</c:v>
                </c:pt>
                <c:pt idx="1416">
                  <c:v>-110.858551</c:v>
                </c:pt>
                <c:pt idx="1417">
                  <c:v>-110.856071</c:v>
                </c:pt>
                <c:pt idx="1418">
                  <c:v>-110.85463</c:v>
                </c:pt>
                <c:pt idx="1419">
                  <c:v>-110.855263</c:v>
                </c:pt>
                <c:pt idx="1420">
                  <c:v>-110.856956</c:v>
                </c:pt>
                <c:pt idx="1421">
                  <c:v>-110.859154</c:v>
                </c:pt>
                <c:pt idx="1422">
                  <c:v>-110.859985</c:v>
                </c:pt>
                <c:pt idx="1423">
                  <c:v>-110.858398</c:v>
                </c:pt>
                <c:pt idx="1424">
                  <c:v>-110.86039</c:v>
                </c:pt>
                <c:pt idx="1425">
                  <c:v>-110.861435</c:v>
                </c:pt>
                <c:pt idx="1426">
                  <c:v>-110.856133</c:v>
                </c:pt>
                <c:pt idx="1427">
                  <c:v>-110.860321</c:v>
                </c:pt>
                <c:pt idx="1428">
                  <c:v>-110.854088</c:v>
                </c:pt>
                <c:pt idx="1429">
                  <c:v>-110.854271</c:v>
                </c:pt>
                <c:pt idx="1430">
                  <c:v>-110.857819</c:v>
                </c:pt>
                <c:pt idx="1431">
                  <c:v>-110.846825</c:v>
                </c:pt>
                <c:pt idx="1432">
                  <c:v>-110.851662</c:v>
                </c:pt>
                <c:pt idx="1433">
                  <c:v>-110.841743</c:v>
                </c:pt>
                <c:pt idx="1434">
                  <c:v>-110.840919</c:v>
                </c:pt>
                <c:pt idx="1435">
                  <c:v>-110.844208</c:v>
                </c:pt>
                <c:pt idx="1436">
                  <c:v>-110.840187</c:v>
                </c:pt>
                <c:pt idx="1437">
                  <c:v>-110.848373</c:v>
                </c:pt>
                <c:pt idx="1438">
                  <c:v>-110.842056</c:v>
                </c:pt>
                <c:pt idx="1439">
                  <c:v>-110.842636</c:v>
                </c:pt>
                <c:pt idx="1440">
                  <c:v>-110.844444</c:v>
                </c:pt>
                <c:pt idx="1441">
                  <c:v>-110.836937</c:v>
                </c:pt>
                <c:pt idx="1442">
                  <c:v>-110.843155</c:v>
                </c:pt>
                <c:pt idx="1443">
                  <c:v>-110.832779</c:v>
                </c:pt>
                <c:pt idx="1444">
                  <c:v>-110.838203</c:v>
                </c:pt>
                <c:pt idx="1445">
                  <c:v>-110.83342</c:v>
                </c:pt>
                <c:pt idx="1446">
                  <c:v>-110.835938</c:v>
                </c:pt>
                <c:pt idx="1447">
                  <c:v>-110.834404</c:v>
                </c:pt>
                <c:pt idx="1448">
                  <c:v>-110.835983</c:v>
                </c:pt>
                <c:pt idx="1449">
                  <c:v>-110.825958</c:v>
                </c:pt>
                <c:pt idx="1450">
                  <c:v>-110.834564</c:v>
                </c:pt>
                <c:pt idx="1451">
                  <c:v>-110.828125</c:v>
                </c:pt>
                <c:pt idx="1452">
                  <c:v>-110.834877</c:v>
                </c:pt>
                <c:pt idx="1453">
                  <c:v>-110.831993</c:v>
                </c:pt>
                <c:pt idx="1454">
                  <c:v>-110.826927</c:v>
                </c:pt>
                <c:pt idx="1455">
                  <c:v>-110.822624</c:v>
                </c:pt>
                <c:pt idx="1456">
                  <c:v>-110.829185</c:v>
                </c:pt>
                <c:pt idx="1457">
                  <c:v>-110.825607</c:v>
                </c:pt>
                <c:pt idx="1458">
                  <c:v>-110.818016</c:v>
                </c:pt>
                <c:pt idx="1459">
                  <c:v>-110.827637</c:v>
                </c:pt>
                <c:pt idx="1460">
                  <c:v>-110.826576</c:v>
                </c:pt>
                <c:pt idx="1461">
                  <c:v>-110.822273</c:v>
                </c:pt>
                <c:pt idx="1462">
                  <c:v>-110.813927</c:v>
                </c:pt>
                <c:pt idx="1463">
                  <c:v>-110.819038</c:v>
                </c:pt>
                <c:pt idx="1464">
                  <c:v>-110.802513</c:v>
                </c:pt>
                <c:pt idx="1465">
                  <c:v>-110.812645</c:v>
                </c:pt>
                <c:pt idx="1466">
                  <c:v>-110.810638</c:v>
                </c:pt>
                <c:pt idx="1467">
                  <c:v>-110.813774</c:v>
                </c:pt>
                <c:pt idx="1468">
                  <c:v>-110.8172</c:v>
                </c:pt>
                <c:pt idx="1469">
                  <c:v>-110.811028</c:v>
                </c:pt>
                <c:pt idx="1470">
                  <c:v>-110.812828</c:v>
                </c:pt>
                <c:pt idx="1471">
                  <c:v>-110.80455</c:v>
                </c:pt>
                <c:pt idx="1472">
                  <c:v>-110.814445</c:v>
                </c:pt>
                <c:pt idx="1473">
                  <c:v>-110.816467</c:v>
                </c:pt>
                <c:pt idx="1474">
                  <c:v>-110.813896</c:v>
                </c:pt>
                <c:pt idx="1475">
                  <c:v>-110.815781</c:v>
                </c:pt>
                <c:pt idx="1476">
                  <c:v>-110.812195</c:v>
                </c:pt>
                <c:pt idx="1477">
                  <c:v>-110.821777</c:v>
                </c:pt>
                <c:pt idx="1478">
                  <c:v>-110.805428</c:v>
                </c:pt>
                <c:pt idx="1479">
                  <c:v>-110.822014</c:v>
                </c:pt>
                <c:pt idx="1480">
                  <c:v>-110.81337</c:v>
                </c:pt>
                <c:pt idx="1481">
                  <c:v>-110.811638</c:v>
                </c:pt>
                <c:pt idx="1482">
                  <c:v>-110.817062</c:v>
                </c:pt>
                <c:pt idx="1483">
                  <c:v>-110.821579</c:v>
                </c:pt>
                <c:pt idx="1484">
                  <c:v>-110.816078</c:v>
                </c:pt>
                <c:pt idx="1485">
                  <c:v>-110.816772</c:v>
                </c:pt>
                <c:pt idx="1486">
                  <c:v>-110.819344</c:v>
                </c:pt>
                <c:pt idx="1487">
                  <c:v>-110.815559</c:v>
                </c:pt>
                <c:pt idx="1488">
                  <c:v>-110.81839</c:v>
                </c:pt>
                <c:pt idx="1489">
                  <c:v>-110.828262</c:v>
                </c:pt>
                <c:pt idx="1490">
                  <c:v>-110.818428</c:v>
                </c:pt>
                <c:pt idx="1491">
                  <c:v>-110.827904</c:v>
                </c:pt>
                <c:pt idx="1492">
                  <c:v>-110.826324</c:v>
                </c:pt>
                <c:pt idx="1493">
                  <c:v>-110.829308</c:v>
                </c:pt>
                <c:pt idx="1494">
                  <c:v>-110.838318</c:v>
                </c:pt>
                <c:pt idx="1495">
                  <c:v>-110.829948</c:v>
                </c:pt>
                <c:pt idx="1496">
                  <c:v>-110.840279</c:v>
                </c:pt>
                <c:pt idx="1497">
                  <c:v>-110.843498</c:v>
                </c:pt>
                <c:pt idx="1498">
                  <c:v>-110.83979</c:v>
                </c:pt>
                <c:pt idx="1499">
                  <c:v>-110.840485</c:v>
                </c:pt>
                <c:pt idx="1500">
                  <c:v>-110.834999</c:v>
                </c:pt>
                <c:pt idx="1501">
                  <c:v>-110.842896</c:v>
                </c:pt>
                <c:pt idx="1502">
                  <c:v>-110.846375</c:v>
                </c:pt>
                <c:pt idx="1503">
                  <c:v>-110.843788</c:v>
                </c:pt>
                <c:pt idx="1504">
                  <c:v>-110.843956</c:v>
                </c:pt>
                <c:pt idx="1505">
                  <c:v>-110.850349</c:v>
                </c:pt>
                <c:pt idx="1506">
                  <c:v>-110.851433</c:v>
                </c:pt>
                <c:pt idx="1507">
                  <c:v>-110.846039</c:v>
                </c:pt>
                <c:pt idx="1508">
                  <c:v>-110.852516</c:v>
                </c:pt>
                <c:pt idx="1509">
                  <c:v>-110.849426</c:v>
                </c:pt>
                <c:pt idx="1510">
                  <c:v>-110.847122</c:v>
                </c:pt>
                <c:pt idx="1511">
                  <c:v>-110.848091</c:v>
                </c:pt>
                <c:pt idx="1512">
                  <c:v>-110.850502</c:v>
                </c:pt>
                <c:pt idx="1513">
                  <c:v>-110.861656</c:v>
                </c:pt>
                <c:pt idx="1514">
                  <c:v>-110.843269</c:v>
                </c:pt>
                <c:pt idx="1515">
                  <c:v>-110.858368</c:v>
                </c:pt>
                <c:pt idx="1516">
                  <c:v>-110.855614</c:v>
                </c:pt>
                <c:pt idx="1517">
                  <c:v>-110.857262</c:v>
                </c:pt>
                <c:pt idx="1518">
                  <c:v>-110.847221</c:v>
                </c:pt>
                <c:pt idx="1519">
                  <c:v>-110.85743</c:v>
                </c:pt>
                <c:pt idx="1520">
                  <c:v>-110.853561</c:v>
                </c:pt>
                <c:pt idx="1521">
                  <c:v>-110.853508</c:v>
                </c:pt>
                <c:pt idx="1522">
                  <c:v>-110.843323</c:v>
                </c:pt>
                <c:pt idx="1523">
                  <c:v>-110.855125</c:v>
                </c:pt>
                <c:pt idx="1524">
                  <c:v>-110.862289</c:v>
                </c:pt>
                <c:pt idx="1525">
                  <c:v>-110.860794</c:v>
                </c:pt>
                <c:pt idx="1526">
                  <c:v>-110.860588</c:v>
                </c:pt>
                <c:pt idx="1527">
                  <c:v>-110.854637</c:v>
                </c:pt>
                <c:pt idx="1528">
                  <c:v>-110.855789</c:v>
                </c:pt>
                <c:pt idx="1529">
                  <c:v>-110.871521</c:v>
                </c:pt>
                <c:pt idx="1530">
                  <c:v>-110.858345</c:v>
                </c:pt>
                <c:pt idx="1531">
                  <c:v>-110.864082</c:v>
                </c:pt>
                <c:pt idx="1532">
                  <c:v>-110.861588</c:v>
                </c:pt>
                <c:pt idx="1533">
                  <c:v>-110.872055</c:v>
                </c:pt>
                <c:pt idx="1534">
                  <c:v>-110.862686</c:v>
                </c:pt>
                <c:pt idx="1535">
                  <c:v>-110.856369</c:v>
                </c:pt>
                <c:pt idx="1536">
                  <c:v>-110.854858</c:v>
                </c:pt>
                <c:pt idx="1537">
                  <c:v>-110.86573</c:v>
                </c:pt>
                <c:pt idx="1538">
                  <c:v>-110.873009</c:v>
                </c:pt>
                <c:pt idx="1539">
                  <c:v>-110.859505</c:v>
                </c:pt>
                <c:pt idx="1540">
                  <c:v>-110.863564</c:v>
                </c:pt>
                <c:pt idx="1541">
                  <c:v>-110.855118</c:v>
                </c:pt>
                <c:pt idx="1542">
                  <c:v>-110.853783</c:v>
                </c:pt>
                <c:pt idx="1543">
                  <c:v>-110.856056</c:v>
                </c:pt>
                <c:pt idx="1544">
                  <c:v>-110.861794</c:v>
                </c:pt>
                <c:pt idx="1545">
                  <c:v>-110.858467</c:v>
                </c:pt>
                <c:pt idx="1546">
                  <c:v>-110.857002</c:v>
                </c:pt>
                <c:pt idx="1547">
                  <c:v>-110.852753</c:v>
                </c:pt>
                <c:pt idx="1548">
                  <c:v>-110.849327</c:v>
                </c:pt>
                <c:pt idx="1549">
                  <c:v>-110.844757</c:v>
                </c:pt>
                <c:pt idx="1550">
                  <c:v>-110.85466</c:v>
                </c:pt>
                <c:pt idx="1551">
                  <c:v>-110.847771</c:v>
                </c:pt>
                <c:pt idx="1552">
                  <c:v>-110.843948</c:v>
                </c:pt>
                <c:pt idx="1553">
                  <c:v>-110.844879</c:v>
                </c:pt>
                <c:pt idx="1554">
                  <c:v>-110.845009</c:v>
                </c:pt>
                <c:pt idx="1555">
                  <c:v>-110.831558</c:v>
                </c:pt>
                <c:pt idx="1556">
                  <c:v>-110.845932</c:v>
                </c:pt>
                <c:pt idx="1557">
                  <c:v>-110.843903</c:v>
                </c:pt>
                <c:pt idx="1558">
                  <c:v>-110.838905</c:v>
                </c:pt>
                <c:pt idx="1559">
                  <c:v>-110.837303</c:v>
                </c:pt>
                <c:pt idx="1560">
                  <c:v>-110.841629</c:v>
                </c:pt>
                <c:pt idx="1561">
                  <c:v>-110.835999</c:v>
                </c:pt>
                <c:pt idx="1562">
                  <c:v>-110.839165</c:v>
                </c:pt>
                <c:pt idx="1563">
                  <c:v>-110.828011</c:v>
                </c:pt>
                <c:pt idx="1564">
                  <c:v>-110.837677</c:v>
                </c:pt>
                <c:pt idx="1565">
                  <c:v>-110.82386</c:v>
                </c:pt>
                <c:pt idx="1566">
                  <c:v>-110.81913</c:v>
                </c:pt>
                <c:pt idx="1567">
                  <c:v>-110.825974</c:v>
                </c:pt>
                <c:pt idx="1568">
                  <c:v>-110.82917</c:v>
                </c:pt>
                <c:pt idx="1569">
                  <c:v>-110.818542</c:v>
                </c:pt>
                <c:pt idx="1570">
                  <c:v>-110.827393</c:v>
                </c:pt>
                <c:pt idx="1571">
                  <c:v>-110.81881</c:v>
                </c:pt>
                <c:pt idx="1572">
                  <c:v>-110.82943</c:v>
                </c:pt>
                <c:pt idx="1573">
                  <c:v>-110.82373</c:v>
                </c:pt>
                <c:pt idx="1574">
                  <c:v>-110.819054</c:v>
                </c:pt>
                <c:pt idx="1575">
                  <c:v>-110.809898</c:v>
                </c:pt>
                <c:pt idx="1576">
                  <c:v>-110.821655</c:v>
                </c:pt>
                <c:pt idx="1577">
                  <c:v>-110.818611</c:v>
                </c:pt>
                <c:pt idx="1578">
                  <c:v>-110.824097</c:v>
                </c:pt>
                <c:pt idx="1579">
                  <c:v>-110.819916</c:v>
                </c:pt>
                <c:pt idx="1580">
                  <c:v>-110.820259</c:v>
                </c:pt>
                <c:pt idx="1581">
                  <c:v>-110.823669</c:v>
                </c:pt>
                <c:pt idx="1582">
                  <c:v>-110.806587</c:v>
                </c:pt>
                <c:pt idx="1583">
                  <c:v>-110.815048</c:v>
                </c:pt>
                <c:pt idx="1584">
                  <c:v>-110.807922</c:v>
                </c:pt>
                <c:pt idx="1585">
                  <c:v>-110.800865</c:v>
                </c:pt>
                <c:pt idx="1586">
                  <c:v>-110.812355</c:v>
                </c:pt>
                <c:pt idx="1587">
                  <c:v>-110.815422</c:v>
                </c:pt>
                <c:pt idx="1588">
                  <c:v>-110.815697</c:v>
                </c:pt>
                <c:pt idx="1589">
                  <c:v>-110.81147</c:v>
                </c:pt>
                <c:pt idx="1590">
                  <c:v>-110.811638</c:v>
                </c:pt>
                <c:pt idx="1591">
                  <c:v>-110.805779</c:v>
                </c:pt>
                <c:pt idx="1592">
                  <c:v>-110.804375</c:v>
                </c:pt>
                <c:pt idx="1593">
                  <c:v>-110.81144</c:v>
                </c:pt>
                <c:pt idx="1594">
                  <c:v>-110.798813</c:v>
                </c:pt>
                <c:pt idx="1595">
                  <c:v>-110.80864</c:v>
                </c:pt>
                <c:pt idx="1596">
                  <c:v>-110.809891</c:v>
                </c:pt>
                <c:pt idx="1597">
                  <c:v>-110.815376</c:v>
                </c:pt>
                <c:pt idx="1598">
                  <c:v>-110.80661</c:v>
                </c:pt>
                <c:pt idx="1599">
                  <c:v>-110.815834</c:v>
                </c:pt>
                <c:pt idx="1600">
                  <c:v>-110.808601</c:v>
                </c:pt>
                <c:pt idx="1601">
                  <c:v>-110.816483</c:v>
                </c:pt>
                <c:pt idx="1602">
                  <c:v>-110.823074</c:v>
                </c:pt>
                <c:pt idx="1603">
                  <c:v>-110.812485</c:v>
                </c:pt>
                <c:pt idx="1604">
                  <c:v>-110.816086</c:v>
                </c:pt>
                <c:pt idx="1605">
                  <c:v>-110.805458</c:v>
                </c:pt>
                <c:pt idx="1606">
                  <c:v>-110.818291</c:v>
                </c:pt>
                <c:pt idx="1607">
                  <c:v>-110.816193</c:v>
                </c:pt>
                <c:pt idx="1608">
                  <c:v>-110.829956</c:v>
                </c:pt>
                <c:pt idx="1609">
                  <c:v>-110.814507</c:v>
                </c:pt>
                <c:pt idx="1610">
                  <c:v>-110.818283</c:v>
                </c:pt>
                <c:pt idx="1611">
                  <c:v>-110.829048</c:v>
                </c:pt>
                <c:pt idx="1612">
                  <c:v>-110.832741</c:v>
                </c:pt>
                <c:pt idx="1613">
                  <c:v>-110.835724</c:v>
                </c:pt>
                <c:pt idx="1614">
                  <c:v>-110.829185</c:v>
                </c:pt>
                <c:pt idx="1615">
                  <c:v>-110.831451</c:v>
                </c:pt>
                <c:pt idx="1616">
                  <c:v>-110.842667</c:v>
                </c:pt>
                <c:pt idx="1617">
                  <c:v>-110.830528</c:v>
                </c:pt>
                <c:pt idx="1618">
                  <c:v>-110.839912</c:v>
                </c:pt>
                <c:pt idx="1619">
                  <c:v>-110.834518</c:v>
                </c:pt>
                <c:pt idx="1620">
                  <c:v>-110.834778</c:v>
                </c:pt>
                <c:pt idx="1621">
                  <c:v>-110.841476</c:v>
                </c:pt>
                <c:pt idx="1622">
                  <c:v>-110.850647</c:v>
                </c:pt>
                <c:pt idx="1623">
                  <c:v>-110.838501</c:v>
                </c:pt>
                <c:pt idx="1624">
                  <c:v>-110.845482</c:v>
                </c:pt>
                <c:pt idx="1625">
                  <c:v>-110.845306</c:v>
                </c:pt>
                <c:pt idx="1626">
                  <c:v>-110.849968</c:v>
                </c:pt>
                <c:pt idx="1627">
                  <c:v>-110.842613</c:v>
                </c:pt>
                <c:pt idx="1628">
                  <c:v>-110.845169</c:v>
                </c:pt>
                <c:pt idx="1629">
                  <c:v>-110.845787</c:v>
                </c:pt>
                <c:pt idx="1630">
                  <c:v>-110.845535</c:v>
                </c:pt>
                <c:pt idx="1631">
                  <c:v>-110.846413</c:v>
                </c:pt>
                <c:pt idx="1632">
                  <c:v>-110.854408</c:v>
                </c:pt>
                <c:pt idx="1633">
                  <c:v>-110.868019</c:v>
                </c:pt>
                <c:pt idx="1634">
                  <c:v>-110.855492</c:v>
                </c:pt>
                <c:pt idx="1635">
                  <c:v>-110.859566</c:v>
                </c:pt>
                <c:pt idx="1636">
                  <c:v>-110.852325</c:v>
                </c:pt>
                <c:pt idx="1637">
                  <c:v>-110.858017</c:v>
                </c:pt>
                <c:pt idx="1638">
                  <c:v>-110.848778</c:v>
                </c:pt>
                <c:pt idx="1639">
                  <c:v>-110.845993</c:v>
                </c:pt>
                <c:pt idx="1640">
                  <c:v>-110.854996</c:v>
                </c:pt>
                <c:pt idx="1641">
                  <c:v>-110.854202</c:v>
                </c:pt>
                <c:pt idx="1642">
                  <c:v>-110.850136</c:v>
                </c:pt>
                <c:pt idx="1643">
                  <c:v>-110.864357</c:v>
                </c:pt>
                <c:pt idx="1644">
                  <c:v>-110.862236</c:v>
                </c:pt>
                <c:pt idx="1645">
                  <c:v>-110.862617</c:v>
                </c:pt>
                <c:pt idx="1646">
                  <c:v>-110.861084</c:v>
                </c:pt>
                <c:pt idx="1647">
                  <c:v>-110.86631</c:v>
                </c:pt>
                <c:pt idx="1648">
                  <c:v>-110.857864</c:v>
                </c:pt>
                <c:pt idx="1649">
                  <c:v>-110.850548</c:v>
                </c:pt>
                <c:pt idx="1650">
                  <c:v>-110.859268</c:v>
                </c:pt>
                <c:pt idx="1651">
                  <c:v>-110.863091</c:v>
                </c:pt>
                <c:pt idx="1652">
                  <c:v>-110.861237</c:v>
                </c:pt>
                <c:pt idx="1653">
                  <c:v>-110.856239</c:v>
                </c:pt>
                <c:pt idx="1654">
                  <c:v>-110.858849</c:v>
                </c:pt>
                <c:pt idx="1655">
                  <c:v>-110.860115</c:v>
                </c:pt>
                <c:pt idx="1656">
                  <c:v>-110.862488</c:v>
                </c:pt>
                <c:pt idx="1657">
                  <c:v>-110.858864</c:v>
                </c:pt>
                <c:pt idx="1658">
                  <c:v>-110.855934</c:v>
                </c:pt>
                <c:pt idx="1659">
                  <c:v>-110.867775</c:v>
                </c:pt>
                <c:pt idx="1660">
                  <c:v>-110.860443</c:v>
                </c:pt>
                <c:pt idx="1661">
                  <c:v>-110.856255</c:v>
                </c:pt>
                <c:pt idx="1662">
                  <c:v>-110.866035</c:v>
                </c:pt>
                <c:pt idx="1663">
                  <c:v>-110.850281</c:v>
                </c:pt>
                <c:pt idx="1664">
                  <c:v>-110.852486</c:v>
                </c:pt>
                <c:pt idx="1665">
                  <c:v>-110.861145</c:v>
                </c:pt>
                <c:pt idx="1666">
                  <c:v>-110.857498</c:v>
                </c:pt>
                <c:pt idx="1667">
                  <c:v>-110.855438</c:v>
                </c:pt>
                <c:pt idx="1668">
                  <c:v>-110.852356</c:v>
                </c:pt>
                <c:pt idx="1669">
                  <c:v>-110.851318</c:v>
                </c:pt>
                <c:pt idx="1670">
                  <c:v>-110.855118</c:v>
                </c:pt>
                <c:pt idx="1671">
                  <c:v>-110.842438</c:v>
                </c:pt>
                <c:pt idx="1672">
                  <c:v>-110.848747</c:v>
                </c:pt>
                <c:pt idx="1673">
                  <c:v>-110.8517</c:v>
                </c:pt>
                <c:pt idx="1674">
                  <c:v>-110.849525</c:v>
                </c:pt>
                <c:pt idx="1675">
                  <c:v>-110.83136</c:v>
                </c:pt>
                <c:pt idx="1676">
                  <c:v>-110.841026</c:v>
                </c:pt>
                <c:pt idx="1677">
                  <c:v>-110.843124</c:v>
                </c:pt>
                <c:pt idx="1678">
                  <c:v>-110.837585</c:v>
                </c:pt>
                <c:pt idx="1679">
                  <c:v>-110.835403</c:v>
                </c:pt>
                <c:pt idx="1680">
                  <c:v>-110.841759</c:v>
                </c:pt>
                <c:pt idx="1681">
                  <c:v>-110.833946</c:v>
                </c:pt>
                <c:pt idx="1682">
                  <c:v>-110.827209</c:v>
                </c:pt>
                <c:pt idx="1683">
                  <c:v>-110.826691</c:v>
                </c:pt>
                <c:pt idx="1684">
                  <c:v>-110.830284</c:v>
                </c:pt>
                <c:pt idx="1685">
                  <c:v>-110.828896</c:v>
                </c:pt>
                <c:pt idx="1686">
                  <c:v>-110.817177</c:v>
                </c:pt>
                <c:pt idx="1687">
                  <c:v>-110.816803</c:v>
                </c:pt>
                <c:pt idx="1688">
                  <c:v>-110.826942</c:v>
                </c:pt>
                <c:pt idx="1689">
                  <c:v>-110.816757</c:v>
                </c:pt>
                <c:pt idx="1690">
                  <c:v>-110.825005</c:v>
                </c:pt>
                <c:pt idx="1691">
                  <c:v>-110.828903</c:v>
                </c:pt>
                <c:pt idx="1692">
                  <c:v>-110.823021</c:v>
                </c:pt>
                <c:pt idx="1693">
                  <c:v>-110.827911</c:v>
                </c:pt>
                <c:pt idx="1694">
                  <c:v>-110.824837</c:v>
                </c:pt>
                <c:pt idx="1695">
                  <c:v>-110.808907</c:v>
                </c:pt>
                <c:pt idx="1696">
                  <c:v>-110.827751</c:v>
                </c:pt>
                <c:pt idx="1697">
                  <c:v>-110.816681</c:v>
                </c:pt>
                <c:pt idx="1698">
                  <c:v>-110.819099</c:v>
                </c:pt>
                <c:pt idx="1699">
                  <c:v>-110.81073</c:v>
                </c:pt>
                <c:pt idx="1700">
                  <c:v>-110.820648</c:v>
                </c:pt>
                <c:pt idx="1701">
                  <c:v>-110.821022</c:v>
                </c:pt>
                <c:pt idx="1702">
                  <c:v>-110.817047</c:v>
                </c:pt>
                <c:pt idx="1703">
                  <c:v>-110.825294</c:v>
                </c:pt>
                <c:pt idx="1704">
                  <c:v>-110.813538</c:v>
                </c:pt>
                <c:pt idx="1705">
                  <c:v>-110.815994</c:v>
                </c:pt>
                <c:pt idx="1706">
                  <c:v>-110.814682</c:v>
                </c:pt>
                <c:pt idx="1707">
                  <c:v>-110.812485</c:v>
                </c:pt>
                <c:pt idx="1708">
                  <c:v>-110.802971</c:v>
                </c:pt>
                <c:pt idx="1709">
                  <c:v>-110.811295</c:v>
                </c:pt>
                <c:pt idx="1710">
                  <c:v>-110.813667</c:v>
                </c:pt>
                <c:pt idx="1711">
                  <c:v>-110.806656</c:v>
                </c:pt>
                <c:pt idx="1712">
                  <c:v>-110.813614</c:v>
                </c:pt>
                <c:pt idx="1713">
                  <c:v>-110.813065</c:v>
                </c:pt>
                <c:pt idx="1714">
                  <c:v>-110.806816</c:v>
                </c:pt>
                <c:pt idx="1715">
                  <c:v>-110.817703</c:v>
                </c:pt>
                <c:pt idx="1716">
                  <c:v>-110.812195</c:v>
                </c:pt>
                <c:pt idx="1717">
                  <c:v>-110.822037</c:v>
                </c:pt>
                <c:pt idx="1718">
                  <c:v>-110.811714</c:v>
                </c:pt>
                <c:pt idx="1719">
                  <c:v>-110.82415</c:v>
                </c:pt>
                <c:pt idx="1720">
                  <c:v>-110.812935</c:v>
                </c:pt>
                <c:pt idx="1721">
                  <c:v>-110.810699</c:v>
                </c:pt>
                <c:pt idx="1722">
                  <c:v>-110.811012</c:v>
                </c:pt>
                <c:pt idx="1723">
                  <c:v>-110.824112</c:v>
                </c:pt>
                <c:pt idx="1724">
                  <c:v>-110.811501</c:v>
                </c:pt>
                <c:pt idx="1725">
                  <c:v>-110.834343</c:v>
                </c:pt>
                <c:pt idx="1726">
                  <c:v>-110.816002</c:v>
                </c:pt>
                <c:pt idx="1727">
                  <c:v>-110.823212</c:v>
                </c:pt>
                <c:pt idx="1728">
                  <c:v>-110.819527</c:v>
                </c:pt>
                <c:pt idx="1729">
                  <c:v>-110.825897</c:v>
                </c:pt>
                <c:pt idx="1730">
                  <c:v>-110.8209</c:v>
                </c:pt>
                <c:pt idx="1731">
                  <c:v>-110.83004</c:v>
                </c:pt>
                <c:pt idx="1732">
                  <c:v>-110.827271</c:v>
                </c:pt>
                <c:pt idx="1733">
                  <c:v>-110.831337</c:v>
                </c:pt>
                <c:pt idx="1734">
                  <c:v>-110.833015</c:v>
                </c:pt>
                <c:pt idx="1735">
                  <c:v>-110.83654</c:v>
                </c:pt>
                <c:pt idx="1736">
                  <c:v>-110.832092</c:v>
                </c:pt>
                <c:pt idx="1737">
                  <c:v>-110.830368</c:v>
                </c:pt>
                <c:pt idx="1738">
                  <c:v>-110.848419</c:v>
                </c:pt>
                <c:pt idx="1739">
                  <c:v>-110.835251</c:v>
                </c:pt>
                <c:pt idx="1740">
                  <c:v>-110.8349</c:v>
                </c:pt>
                <c:pt idx="1741">
                  <c:v>-110.849625</c:v>
                </c:pt>
                <c:pt idx="1742">
                  <c:v>-110.846054</c:v>
                </c:pt>
                <c:pt idx="1743">
                  <c:v>-110.853798</c:v>
                </c:pt>
                <c:pt idx="1744">
                  <c:v>-110.840027</c:v>
                </c:pt>
                <c:pt idx="1745">
                  <c:v>-110.838036</c:v>
                </c:pt>
                <c:pt idx="1746">
                  <c:v>-110.847374</c:v>
                </c:pt>
                <c:pt idx="1747">
                  <c:v>-110.843872</c:v>
                </c:pt>
                <c:pt idx="1748">
                  <c:v>-110.862846</c:v>
                </c:pt>
                <c:pt idx="1749">
                  <c:v>-110.847618</c:v>
                </c:pt>
                <c:pt idx="1750">
                  <c:v>-110.847618</c:v>
                </c:pt>
                <c:pt idx="1751">
                  <c:v>-110.857147</c:v>
                </c:pt>
                <c:pt idx="1752">
                  <c:v>-110.848801</c:v>
                </c:pt>
                <c:pt idx="1753">
                  <c:v>-110.854126</c:v>
                </c:pt>
                <c:pt idx="1754">
                  <c:v>-110.865105</c:v>
                </c:pt>
                <c:pt idx="1755">
                  <c:v>-110.857681</c:v>
                </c:pt>
                <c:pt idx="1756">
                  <c:v>-110.863411</c:v>
                </c:pt>
                <c:pt idx="1757">
                  <c:v>-110.848602</c:v>
                </c:pt>
                <c:pt idx="1758">
                  <c:v>-110.853348</c:v>
                </c:pt>
                <c:pt idx="1759">
                  <c:v>-110.859924</c:v>
                </c:pt>
                <c:pt idx="1760">
                  <c:v>-110.857063</c:v>
                </c:pt>
                <c:pt idx="1761">
                  <c:v>-110.854691</c:v>
                </c:pt>
                <c:pt idx="1762">
                  <c:v>-110.856598</c:v>
                </c:pt>
                <c:pt idx="1763">
                  <c:v>-110.861893</c:v>
                </c:pt>
                <c:pt idx="1764">
                  <c:v>-110.871399</c:v>
                </c:pt>
                <c:pt idx="1765">
                  <c:v>-110.860023</c:v>
                </c:pt>
                <c:pt idx="1766">
                  <c:v>-110.857506</c:v>
                </c:pt>
                <c:pt idx="1767">
                  <c:v>-110.859268</c:v>
                </c:pt>
                <c:pt idx="1768">
                  <c:v>-110.854103</c:v>
                </c:pt>
                <c:pt idx="1769">
                  <c:v>-110.869926</c:v>
                </c:pt>
                <c:pt idx="1770">
                  <c:v>-110.86129</c:v>
                </c:pt>
                <c:pt idx="1771">
                  <c:v>-110.858551</c:v>
                </c:pt>
                <c:pt idx="1772">
                  <c:v>-110.863556</c:v>
                </c:pt>
                <c:pt idx="1773">
                  <c:v>-110.854553</c:v>
                </c:pt>
                <c:pt idx="1774">
                  <c:v>-110.866737</c:v>
                </c:pt>
                <c:pt idx="1775">
                  <c:v>-110.858902</c:v>
                </c:pt>
                <c:pt idx="1776">
                  <c:v>-110.859138</c:v>
                </c:pt>
                <c:pt idx="1777">
                  <c:v>-110.858017</c:v>
                </c:pt>
                <c:pt idx="1778">
                  <c:v>-110.857056</c:v>
                </c:pt>
                <c:pt idx="1779">
                  <c:v>-110.857246</c:v>
                </c:pt>
                <c:pt idx="1780">
                  <c:v>-110.859573</c:v>
                </c:pt>
                <c:pt idx="1781">
                  <c:v>-110.860313</c:v>
                </c:pt>
                <c:pt idx="1782">
                  <c:v>-110.845772</c:v>
                </c:pt>
                <c:pt idx="1783">
                  <c:v>-110.858902</c:v>
                </c:pt>
                <c:pt idx="1784">
                  <c:v>-110.850327</c:v>
                </c:pt>
                <c:pt idx="1785">
                  <c:v>-110.862404</c:v>
                </c:pt>
                <c:pt idx="1786">
                  <c:v>-110.848633</c:v>
                </c:pt>
                <c:pt idx="1787">
                  <c:v>-110.843727</c:v>
                </c:pt>
                <c:pt idx="1788">
                  <c:v>-110.839729</c:v>
                </c:pt>
                <c:pt idx="1789">
                  <c:v>-110.836792</c:v>
                </c:pt>
                <c:pt idx="1790">
                  <c:v>-110.848389</c:v>
                </c:pt>
                <c:pt idx="1791">
                  <c:v>-110.841988</c:v>
                </c:pt>
                <c:pt idx="1792">
                  <c:v>-110.827919</c:v>
                </c:pt>
                <c:pt idx="1793">
                  <c:v>-110.843002</c:v>
                </c:pt>
                <c:pt idx="1794">
                  <c:v>-110.847359</c:v>
                </c:pt>
                <c:pt idx="1795">
                  <c:v>-110.832893</c:v>
                </c:pt>
                <c:pt idx="1796">
                  <c:v>-110.837006</c:v>
                </c:pt>
                <c:pt idx="1797">
                  <c:v>-110.834541</c:v>
                </c:pt>
                <c:pt idx="1798">
                  <c:v>-110.833549</c:v>
                </c:pt>
                <c:pt idx="1799">
                  <c:v>-110.837532</c:v>
                </c:pt>
                <c:pt idx="1800">
                  <c:v>-110.836601</c:v>
                </c:pt>
                <c:pt idx="1801">
                  <c:v>-110.840477</c:v>
                </c:pt>
                <c:pt idx="1802">
                  <c:v>-110.827362</c:v>
                </c:pt>
                <c:pt idx="1803">
                  <c:v>-110.820473</c:v>
                </c:pt>
                <c:pt idx="1804">
                  <c:v>-110.818176</c:v>
                </c:pt>
                <c:pt idx="1805">
                  <c:v>-110.82341</c:v>
                </c:pt>
                <c:pt idx="1806">
                  <c:v>-110.821938</c:v>
                </c:pt>
                <c:pt idx="1807">
                  <c:v>-110.822372</c:v>
                </c:pt>
                <c:pt idx="1808">
                  <c:v>-110.827904</c:v>
                </c:pt>
                <c:pt idx="1809">
                  <c:v>-110.819633</c:v>
                </c:pt>
                <c:pt idx="1810">
                  <c:v>-110.824051</c:v>
                </c:pt>
                <c:pt idx="1811">
                  <c:v>-110.828819</c:v>
                </c:pt>
                <c:pt idx="1812">
                  <c:v>-110.820267</c:v>
                </c:pt>
                <c:pt idx="1813">
                  <c:v>-110.820602</c:v>
                </c:pt>
                <c:pt idx="1814">
                  <c:v>-110.809151</c:v>
                </c:pt>
                <c:pt idx="1815">
                  <c:v>-110.816902</c:v>
                </c:pt>
                <c:pt idx="1816">
                  <c:v>-110.815269</c:v>
                </c:pt>
                <c:pt idx="1817">
                  <c:v>-110.806564</c:v>
                </c:pt>
                <c:pt idx="1818">
                  <c:v>-110.813156</c:v>
                </c:pt>
                <c:pt idx="1819">
                  <c:v>-110.806755</c:v>
                </c:pt>
                <c:pt idx="1820">
                  <c:v>-110.814888</c:v>
                </c:pt>
                <c:pt idx="1821">
                  <c:v>-110.817207</c:v>
                </c:pt>
                <c:pt idx="1822">
                  <c:v>-110.821877</c:v>
                </c:pt>
                <c:pt idx="1823">
                  <c:v>-110.815361</c:v>
                </c:pt>
                <c:pt idx="1824">
                  <c:v>-110.813721</c:v>
                </c:pt>
                <c:pt idx="1825">
                  <c:v>-110.812134</c:v>
                </c:pt>
                <c:pt idx="1826">
                  <c:v>-110.810699</c:v>
                </c:pt>
                <c:pt idx="1827">
                  <c:v>-110.815544</c:v>
                </c:pt>
                <c:pt idx="1828">
                  <c:v>-110.806908</c:v>
                </c:pt>
                <c:pt idx="1829">
                  <c:v>-110.813934</c:v>
                </c:pt>
                <c:pt idx="1830">
                  <c:v>-110.813622</c:v>
                </c:pt>
                <c:pt idx="1831">
                  <c:v>-110.814346</c:v>
                </c:pt>
                <c:pt idx="1832">
                  <c:v>-110.808548</c:v>
                </c:pt>
                <c:pt idx="1833">
                  <c:v>-110.817642</c:v>
                </c:pt>
                <c:pt idx="1834">
                  <c:v>-110.811295</c:v>
                </c:pt>
                <c:pt idx="1835">
                  <c:v>-110.815689</c:v>
                </c:pt>
                <c:pt idx="1836">
                  <c:v>-110.81411</c:v>
                </c:pt>
                <c:pt idx="1837">
                  <c:v>-110.816788</c:v>
                </c:pt>
                <c:pt idx="1838">
                  <c:v>-110.822037</c:v>
                </c:pt>
                <c:pt idx="1839">
                  <c:v>-110.81179</c:v>
                </c:pt>
                <c:pt idx="1840">
                  <c:v>-110.815689</c:v>
                </c:pt>
                <c:pt idx="1841">
                  <c:v>-110.828468</c:v>
                </c:pt>
                <c:pt idx="1842">
                  <c:v>-110.827667</c:v>
                </c:pt>
                <c:pt idx="1843">
                  <c:v>-110.828087</c:v>
                </c:pt>
                <c:pt idx="1844">
                  <c:v>-110.830589</c:v>
                </c:pt>
                <c:pt idx="1845">
                  <c:v>-110.828743</c:v>
                </c:pt>
                <c:pt idx="1846">
                  <c:v>-110.819801</c:v>
                </c:pt>
                <c:pt idx="1847">
                  <c:v>-110.831207</c:v>
                </c:pt>
                <c:pt idx="1848">
                  <c:v>-110.822823</c:v>
                </c:pt>
                <c:pt idx="1849">
                  <c:v>-110.82518</c:v>
                </c:pt>
                <c:pt idx="1850">
                  <c:v>-110.827835</c:v>
                </c:pt>
                <c:pt idx="1851">
                  <c:v>-110.822861</c:v>
                </c:pt>
                <c:pt idx="1852">
                  <c:v>-110.832817</c:v>
                </c:pt>
                <c:pt idx="1853">
                  <c:v>-110.839409</c:v>
                </c:pt>
                <c:pt idx="1854">
                  <c:v>-110.840096</c:v>
                </c:pt>
                <c:pt idx="1855">
                  <c:v>-110.846397</c:v>
                </c:pt>
                <c:pt idx="1856">
                  <c:v>-110.844551</c:v>
                </c:pt>
                <c:pt idx="1857">
                  <c:v>-110.846298</c:v>
                </c:pt>
                <c:pt idx="1858">
                  <c:v>-110.847778</c:v>
                </c:pt>
                <c:pt idx="1859">
                  <c:v>-110.840057</c:v>
                </c:pt>
                <c:pt idx="1860">
                  <c:v>-110.841156</c:v>
                </c:pt>
                <c:pt idx="1861">
                  <c:v>-110.849625</c:v>
                </c:pt>
                <c:pt idx="1862">
                  <c:v>-110.849724</c:v>
                </c:pt>
                <c:pt idx="1863">
                  <c:v>-110.859428</c:v>
                </c:pt>
                <c:pt idx="1864">
                  <c:v>-110.851677</c:v>
                </c:pt>
                <c:pt idx="1865">
                  <c:v>-110.853828</c:v>
                </c:pt>
                <c:pt idx="1866">
                  <c:v>-110.855476</c:v>
                </c:pt>
                <c:pt idx="1867">
                  <c:v>-110.8507</c:v>
                </c:pt>
                <c:pt idx="1868">
                  <c:v>-110.855606</c:v>
                </c:pt>
                <c:pt idx="1869">
                  <c:v>-110.857178</c:v>
                </c:pt>
                <c:pt idx="1870">
                  <c:v>-110.853935</c:v>
                </c:pt>
                <c:pt idx="1871">
                  <c:v>-110.852959</c:v>
                </c:pt>
                <c:pt idx="1872">
                  <c:v>-110.854057</c:v>
                </c:pt>
                <c:pt idx="1873">
                  <c:v>-110.860458</c:v>
                </c:pt>
                <c:pt idx="1874">
                  <c:v>-110.848457</c:v>
                </c:pt>
                <c:pt idx="1875">
                  <c:v>-110.86377</c:v>
                </c:pt>
                <c:pt idx="1876">
                  <c:v>-110.851418</c:v>
                </c:pt>
                <c:pt idx="1877">
                  <c:v>-110.862114</c:v>
                </c:pt>
                <c:pt idx="1878">
                  <c:v>-110.859489</c:v>
                </c:pt>
                <c:pt idx="1879">
                  <c:v>-110.858391</c:v>
                </c:pt>
                <c:pt idx="1880">
                  <c:v>-110.856102</c:v>
                </c:pt>
                <c:pt idx="1881">
                  <c:v>-110.848648</c:v>
                </c:pt>
                <c:pt idx="1882">
                  <c:v>-110.867363</c:v>
                </c:pt>
                <c:pt idx="1883">
                  <c:v>-110.868492</c:v>
                </c:pt>
                <c:pt idx="1884">
                  <c:v>-110.852188</c:v>
                </c:pt>
                <c:pt idx="1885">
                  <c:v>-110.862076</c:v>
                </c:pt>
                <c:pt idx="1886">
                  <c:v>-110.874023</c:v>
                </c:pt>
                <c:pt idx="1887">
                  <c:v>-110.86628</c:v>
                </c:pt>
                <c:pt idx="1888">
                  <c:v>-110.867462</c:v>
                </c:pt>
                <c:pt idx="1889">
                  <c:v>-110.874802</c:v>
                </c:pt>
                <c:pt idx="1890">
                  <c:v>-110.864494</c:v>
                </c:pt>
                <c:pt idx="1891">
                  <c:v>-110.862358</c:v>
                </c:pt>
                <c:pt idx="1892">
                  <c:v>-110.866272</c:v>
                </c:pt>
                <c:pt idx="1893">
                  <c:v>-110.859215</c:v>
                </c:pt>
                <c:pt idx="1894">
                  <c:v>-110.8545</c:v>
                </c:pt>
                <c:pt idx="1895">
                  <c:v>-110.846466</c:v>
                </c:pt>
                <c:pt idx="1896">
                  <c:v>-110.853012</c:v>
                </c:pt>
                <c:pt idx="1897">
                  <c:v>-110.854301</c:v>
                </c:pt>
                <c:pt idx="1898">
                  <c:v>-110.852913</c:v>
                </c:pt>
                <c:pt idx="1899">
                  <c:v>-110.852478</c:v>
                </c:pt>
                <c:pt idx="1900">
                  <c:v>-110.854568</c:v>
                </c:pt>
                <c:pt idx="1901">
                  <c:v>-110.85173</c:v>
                </c:pt>
                <c:pt idx="1902">
                  <c:v>-110.840759</c:v>
                </c:pt>
                <c:pt idx="1903">
                  <c:v>-110.852737</c:v>
                </c:pt>
                <c:pt idx="1904">
                  <c:v>-110.858612</c:v>
                </c:pt>
                <c:pt idx="1905">
                  <c:v>-110.846558</c:v>
                </c:pt>
                <c:pt idx="1906">
                  <c:v>-110.850563</c:v>
                </c:pt>
                <c:pt idx="1907">
                  <c:v>-110.858513</c:v>
                </c:pt>
                <c:pt idx="1908">
                  <c:v>-110.84671</c:v>
                </c:pt>
                <c:pt idx="1909">
                  <c:v>-110.839714</c:v>
                </c:pt>
                <c:pt idx="1910">
                  <c:v>-110.849304</c:v>
                </c:pt>
                <c:pt idx="1911">
                  <c:v>-110.84201</c:v>
                </c:pt>
                <c:pt idx="1912">
                  <c:v>-110.834892</c:v>
                </c:pt>
                <c:pt idx="1913">
                  <c:v>-110.843666</c:v>
                </c:pt>
                <c:pt idx="1914">
                  <c:v>-110.833382</c:v>
                </c:pt>
                <c:pt idx="1915">
                  <c:v>-110.836792</c:v>
                </c:pt>
                <c:pt idx="1916">
                  <c:v>-110.830818</c:v>
                </c:pt>
                <c:pt idx="1917">
                  <c:v>-110.837128</c:v>
                </c:pt>
                <c:pt idx="1918">
                  <c:v>-110.841537</c:v>
                </c:pt>
                <c:pt idx="1919">
                  <c:v>-110.835266</c:v>
                </c:pt>
                <c:pt idx="1920">
                  <c:v>-110.837631</c:v>
                </c:pt>
                <c:pt idx="1921">
                  <c:v>-110.830925</c:v>
                </c:pt>
                <c:pt idx="1922">
                  <c:v>-110.825882</c:v>
                </c:pt>
                <c:pt idx="1923">
                  <c:v>-110.830223</c:v>
                </c:pt>
                <c:pt idx="1924">
                  <c:v>-110.828239</c:v>
                </c:pt>
                <c:pt idx="1925">
                  <c:v>-110.824211</c:v>
                </c:pt>
                <c:pt idx="1926">
                  <c:v>-110.821129</c:v>
                </c:pt>
                <c:pt idx="1927">
                  <c:v>-110.816269</c:v>
                </c:pt>
                <c:pt idx="1928">
                  <c:v>-110.82151</c:v>
                </c:pt>
                <c:pt idx="1929">
                  <c:v>-110.810242</c:v>
                </c:pt>
                <c:pt idx="1930">
                  <c:v>-110.823494</c:v>
                </c:pt>
                <c:pt idx="1931">
                  <c:v>-110.810326</c:v>
                </c:pt>
                <c:pt idx="1932">
                  <c:v>-110.818489</c:v>
                </c:pt>
                <c:pt idx="1933">
                  <c:v>-110.819061</c:v>
                </c:pt>
                <c:pt idx="1934">
                  <c:v>-110.81459</c:v>
                </c:pt>
                <c:pt idx="1935">
                  <c:v>-110.803062</c:v>
                </c:pt>
                <c:pt idx="1936">
                  <c:v>-110.822708</c:v>
                </c:pt>
                <c:pt idx="1937">
                  <c:v>-110.811676</c:v>
                </c:pt>
                <c:pt idx="1938">
                  <c:v>-110.814384</c:v>
                </c:pt>
                <c:pt idx="1939">
                  <c:v>-110.806458</c:v>
                </c:pt>
                <c:pt idx="1940">
                  <c:v>-110.814102</c:v>
                </c:pt>
                <c:pt idx="1941">
                  <c:v>-110.819359</c:v>
                </c:pt>
                <c:pt idx="1942">
                  <c:v>-110.804497</c:v>
                </c:pt>
                <c:pt idx="1943">
                  <c:v>-110.817604</c:v>
                </c:pt>
                <c:pt idx="1944">
                  <c:v>-110.817429</c:v>
                </c:pt>
                <c:pt idx="1945">
                  <c:v>-110.812248</c:v>
                </c:pt>
                <c:pt idx="1946">
                  <c:v>-110.810265</c:v>
                </c:pt>
                <c:pt idx="1947">
                  <c:v>-110.814766</c:v>
                </c:pt>
                <c:pt idx="1948">
                  <c:v>-110.816277</c:v>
                </c:pt>
                <c:pt idx="1949">
                  <c:v>-110.804565</c:v>
                </c:pt>
                <c:pt idx="1950">
                  <c:v>-110.813194</c:v>
                </c:pt>
                <c:pt idx="1951">
                  <c:v>-110.825195</c:v>
                </c:pt>
                <c:pt idx="1952">
                  <c:v>-110.81517</c:v>
                </c:pt>
                <c:pt idx="1953">
                  <c:v>-110.806358</c:v>
                </c:pt>
                <c:pt idx="1954">
                  <c:v>-110.821907</c:v>
                </c:pt>
                <c:pt idx="1955">
                  <c:v>-110.809586</c:v>
                </c:pt>
                <c:pt idx="1956">
                  <c:v>-110.828644</c:v>
                </c:pt>
                <c:pt idx="1957">
                  <c:v>-110.827354</c:v>
                </c:pt>
                <c:pt idx="1958">
                  <c:v>-110.821152</c:v>
                </c:pt>
                <c:pt idx="1959">
                  <c:v>-110.822655</c:v>
                </c:pt>
                <c:pt idx="1960">
                  <c:v>-110.820709</c:v>
                </c:pt>
                <c:pt idx="1961">
                  <c:v>-110.822357</c:v>
                </c:pt>
                <c:pt idx="1962">
                  <c:v>-110.835518</c:v>
                </c:pt>
                <c:pt idx="1963">
                  <c:v>-110.82061</c:v>
                </c:pt>
                <c:pt idx="1964">
                  <c:v>-110.828033</c:v>
                </c:pt>
                <c:pt idx="1965">
                  <c:v>-110.834892</c:v>
                </c:pt>
                <c:pt idx="1966">
                  <c:v>-110.829178</c:v>
                </c:pt>
                <c:pt idx="1967">
                  <c:v>-110.838928</c:v>
                </c:pt>
                <c:pt idx="1968">
                  <c:v>-110.833015</c:v>
                </c:pt>
                <c:pt idx="1969">
                  <c:v>-110.834473</c:v>
                </c:pt>
                <c:pt idx="1970">
                  <c:v>-110.830841</c:v>
                </c:pt>
                <c:pt idx="1971">
                  <c:v>-110.841743</c:v>
                </c:pt>
                <c:pt idx="1972">
                  <c:v>-110.839539</c:v>
                </c:pt>
                <c:pt idx="1973">
                  <c:v>-110.844696</c:v>
                </c:pt>
                <c:pt idx="1974">
                  <c:v>-110.84864</c:v>
                </c:pt>
                <c:pt idx="1975">
                  <c:v>-110.844292</c:v>
                </c:pt>
                <c:pt idx="1976">
                  <c:v>-110.845787</c:v>
                </c:pt>
                <c:pt idx="1977">
                  <c:v>-110.856461</c:v>
                </c:pt>
                <c:pt idx="1978">
                  <c:v>-110.840553</c:v>
                </c:pt>
                <c:pt idx="1979">
                  <c:v>-110.854317</c:v>
                </c:pt>
                <c:pt idx="1980">
                  <c:v>-110.847404</c:v>
                </c:pt>
                <c:pt idx="1981">
                  <c:v>-120.0</c:v>
                </c:pt>
                <c:pt idx="1982">
                  <c:v>-120.0</c:v>
                </c:pt>
                <c:pt idx="1983">
                  <c:v>-120.0</c:v>
                </c:pt>
                <c:pt idx="1984">
                  <c:v>-120.0</c:v>
                </c:pt>
                <c:pt idx="1985">
                  <c:v>-120.0</c:v>
                </c:pt>
                <c:pt idx="1986">
                  <c:v>-120.0</c:v>
                </c:pt>
                <c:pt idx="1987">
                  <c:v>-120.0</c:v>
                </c:pt>
                <c:pt idx="1988">
                  <c:v>-120.0</c:v>
                </c:pt>
                <c:pt idx="1989">
                  <c:v>-120.0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04201632"/>
        <c:axId val="-2104246400"/>
      </c:scatterChart>
      <c:valAx>
        <c:axId val="-2104201632"/>
        <c:scaling>
          <c:orientation val="minMax"/>
          <c:min val="45825.0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Seconds</a:t>
                </a:r>
                <a:r>
                  <a:rPr lang="en-US" baseline="0"/>
                  <a:t> Past 2015-05-19T00:00:00 SCET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38050229624636"/>
              <c:y val="0.969280139281695"/>
            </c:manualLayout>
          </c:layout>
          <c:overlay val="0"/>
        </c:title>
        <c:numFmt formatCode="0.000000" sourceLinked="0"/>
        <c:majorTickMark val="none"/>
        <c:minorTickMark val="none"/>
        <c:tickLblPos val="nextTo"/>
        <c:crossAx val="-2104246400"/>
        <c:crossesAt val="-122.0"/>
        <c:crossBetween val="midCat"/>
      </c:valAx>
      <c:valAx>
        <c:axId val="-2104246400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Calibrated</a:t>
                </a:r>
                <a:r>
                  <a:rPr lang="en-US" baseline="0"/>
                  <a:t> Radiometer OUtput (dBm)</a:t>
                </a:r>
                <a:endParaRPr lang="en-US"/>
              </a:p>
            </c:rich>
          </c:tx>
          <c:overlay val="0"/>
        </c:title>
        <c:numFmt formatCode="#,##0" sourceLinked="0"/>
        <c:majorTickMark val="none"/>
        <c:minorTickMark val="none"/>
        <c:tickLblPos val="nextTo"/>
        <c:crossAx val="-210420163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NH</a:t>
            </a:r>
            <a:r>
              <a:rPr lang="en-US" baseline="0"/>
              <a:t> REX First ROF (I,Q) from 20150519_029434 rex_0294345061_0x7b1_sci.fit</a:t>
            </a:r>
            <a:endParaRPr lang="en-US"/>
          </a:p>
        </c:rich>
      </c:tx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I</c:v>
          </c:tx>
          <c:spPr>
            <a:ln w="31750">
              <a:noFill/>
            </a:ln>
          </c:spPr>
          <c:xVal>
            <c:numRef>
              <c:f>'read_rex_edu_L3.iqs'!$E$1:$E$1250</c:f>
              <c:numCache>
                <c:formatCode>0.00000000</c:formatCode>
                <c:ptCount val="1250"/>
                <c:pt idx="0">
                  <c:v>45543.817</c:v>
                </c:pt>
                <c:pt idx="1">
                  <c:v>45543.8178192</c:v>
                </c:pt>
                <c:pt idx="2">
                  <c:v>45543.8186384</c:v>
                </c:pt>
                <c:pt idx="3">
                  <c:v>45543.8194576</c:v>
                </c:pt>
                <c:pt idx="4">
                  <c:v>45543.8202768</c:v>
                </c:pt>
                <c:pt idx="5">
                  <c:v>45543.821096</c:v>
                </c:pt>
                <c:pt idx="6">
                  <c:v>45543.8219152</c:v>
                </c:pt>
                <c:pt idx="7">
                  <c:v>45543.8227344</c:v>
                </c:pt>
                <c:pt idx="8">
                  <c:v>45543.8235536</c:v>
                </c:pt>
                <c:pt idx="9">
                  <c:v>45543.8243728</c:v>
                </c:pt>
                <c:pt idx="10">
                  <c:v>45543.825192</c:v>
                </c:pt>
                <c:pt idx="11">
                  <c:v>45543.8260112</c:v>
                </c:pt>
                <c:pt idx="12">
                  <c:v>45543.8268304</c:v>
                </c:pt>
                <c:pt idx="13">
                  <c:v>45543.8276496</c:v>
                </c:pt>
                <c:pt idx="14">
                  <c:v>45543.82846880001</c:v>
                </c:pt>
                <c:pt idx="15">
                  <c:v>45543.829288</c:v>
                </c:pt>
                <c:pt idx="16">
                  <c:v>45543.8301072</c:v>
                </c:pt>
                <c:pt idx="17">
                  <c:v>45543.8309264</c:v>
                </c:pt>
                <c:pt idx="18">
                  <c:v>45543.83174559999</c:v>
                </c:pt>
                <c:pt idx="19">
                  <c:v>45543.8325648</c:v>
                </c:pt>
                <c:pt idx="20">
                  <c:v>45543.83338400001</c:v>
                </c:pt>
                <c:pt idx="21">
                  <c:v>45543.8342032</c:v>
                </c:pt>
                <c:pt idx="22">
                  <c:v>45543.8350224</c:v>
                </c:pt>
                <c:pt idx="23">
                  <c:v>45543.8358416</c:v>
                </c:pt>
                <c:pt idx="24">
                  <c:v>45543.8366608</c:v>
                </c:pt>
                <c:pt idx="25">
                  <c:v>45543.83748</c:v>
                </c:pt>
                <c:pt idx="26">
                  <c:v>45543.8382992</c:v>
                </c:pt>
                <c:pt idx="27">
                  <c:v>45543.8391184</c:v>
                </c:pt>
                <c:pt idx="28">
                  <c:v>45543.8399376</c:v>
                </c:pt>
                <c:pt idx="29">
                  <c:v>45543.8407568</c:v>
                </c:pt>
                <c:pt idx="30">
                  <c:v>45543.841576</c:v>
                </c:pt>
                <c:pt idx="31">
                  <c:v>45543.8423952</c:v>
                </c:pt>
                <c:pt idx="32">
                  <c:v>45543.8432144</c:v>
                </c:pt>
                <c:pt idx="33">
                  <c:v>45543.8440336</c:v>
                </c:pt>
                <c:pt idx="34">
                  <c:v>45543.8448528</c:v>
                </c:pt>
                <c:pt idx="35">
                  <c:v>45543.845672</c:v>
                </c:pt>
                <c:pt idx="36">
                  <c:v>45543.8464912</c:v>
                </c:pt>
                <c:pt idx="37">
                  <c:v>45543.8473104</c:v>
                </c:pt>
                <c:pt idx="38">
                  <c:v>45543.8481296</c:v>
                </c:pt>
                <c:pt idx="39">
                  <c:v>45543.8489488</c:v>
                </c:pt>
                <c:pt idx="40">
                  <c:v>45543.849768</c:v>
                </c:pt>
                <c:pt idx="41">
                  <c:v>45543.8505872</c:v>
                </c:pt>
                <c:pt idx="42">
                  <c:v>45543.8514064</c:v>
                </c:pt>
                <c:pt idx="43">
                  <c:v>45543.8522256</c:v>
                </c:pt>
                <c:pt idx="44">
                  <c:v>45543.8530448</c:v>
                </c:pt>
                <c:pt idx="45">
                  <c:v>45543.853864</c:v>
                </c:pt>
                <c:pt idx="46">
                  <c:v>45543.8546832</c:v>
                </c:pt>
                <c:pt idx="47">
                  <c:v>45543.8555024</c:v>
                </c:pt>
                <c:pt idx="48">
                  <c:v>45543.8563216</c:v>
                </c:pt>
                <c:pt idx="49">
                  <c:v>45543.85714080001</c:v>
                </c:pt>
                <c:pt idx="50">
                  <c:v>45543.85796</c:v>
                </c:pt>
                <c:pt idx="51">
                  <c:v>45543.8587792</c:v>
                </c:pt>
                <c:pt idx="52">
                  <c:v>45543.8595984</c:v>
                </c:pt>
                <c:pt idx="53">
                  <c:v>45543.8604176</c:v>
                </c:pt>
                <c:pt idx="54">
                  <c:v>45543.8612368</c:v>
                </c:pt>
                <c:pt idx="55">
                  <c:v>45543.862056</c:v>
                </c:pt>
                <c:pt idx="56">
                  <c:v>45543.8628752</c:v>
                </c:pt>
                <c:pt idx="57">
                  <c:v>45543.8636944</c:v>
                </c:pt>
                <c:pt idx="58">
                  <c:v>45543.8645136</c:v>
                </c:pt>
                <c:pt idx="59">
                  <c:v>45543.8653328</c:v>
                </c:pt>
                <c:pt idx="60">
                  <c:v>45543.866152</c:v>
                </c:pt>
                <c:pt idx="61">
                  <c:v>45543.8669712</c:v>
                </c:pt>
                <c:pt idx="62">
                  <c:v>45543.8677904</c:v>
                </c:pt>
                <c:pt idx="63">
                  <c:v>45543.8686096</c:v>
                </c:pt>
                <c:pt idx="64">
                  <c:v>45543.8694288</c:v>
                </c:pt>
                <c:pt idx="65">
                  <c:v>45543.870248</c:v>
                </c:pt>
                <c:pt idx="66">
                  <c:v>45543.8710672</c:v>
                </c:pt>
                <c:pt idx="67">
                  <c:v>45543.8718864</c:v>
                </c:pt>
                <c:pt idx="68">
                  <c:v>45543.87270560001</c:v>
                </c:pt>
                <c:pt idx="69">
                  <c:v>45543.8735248</c:v>
                </c:pt>
                <c:pt idx="70">
                  <c:v>45543.874344</c:v>
                </c:pt>
                <c:pt idx="71">
                  <c:v>45543.87516320001</c:v>
                </c:pt>
                <c:pt idx="72">
                  <c:v>45543.8759824</c:v>
                </c:pt>
                <c:pt idx="73">
                  <c:v>45543.8768016</c:v>
                </c:pt>
                <c:pt idx="74">
                  <c:v>45543.87762080001</c:v>
                </c:pt>
                <c:pt idx="75">
                  <c:v>45543.87844</c:v>
                </c:pt>
                <c:pt idx="76">
                  <c:v>45543.8792592</c:v>
                </c:pt>
                <c:pt idx="77">
                  <c:v>45543.8800784</c:v>
                </c:pt>
                <c:pt idx="78">
                  <c:v>45543.8808976</c:v>
                </c:pt>
                <c:pt idx="79">
                  <c:v>45543.8817168</c:v>
                </c:pt>
                <c:pt idx="80">
                  <c:v>45543.882536</c:v>
                </c:pt>
                <c:pt idx="81">
                  <c:v>45543.8833552</c:v>
                </c:pt>
                <c:pt idx="82">
                  <c:v>45543.8841744</c:v>
                </c:pt>
                <c:pt idx="83">
                  <c:v>45543.8849936</c:v>
                </c:pt>
                <c:pt idx="84">
                  <c:v>45543.8858128</c:v>
                </c:pt>
                <c:pt idx="85">
                  <c:v>45543.886632</c:v>
                </c:pt>
                <c:pt idx="86">
                  <c:v>45543.8874512</c:v>
                </c:pt>
                <c:pt idx="87">
                  <c:v>45543.8882704</c:v>
                </c:pt>
                <c:pt idx="88">
                  <c:v>45543.8890896</c:v>
                </c:pt>
                <c:pt idx="89">
                  <c:v>45543.8899088</c:v>
                </c:pt>
                <c:pt idx="90">
                  <c:v>45543.89072800001</c:v>
                </c:pt>
                <c:pt idx="91">
                  <c:v>45543.8915472</c:v>
                </c:pt>
                <c:pt idx="92">
                  <c:v>45543.8923664</c:v>
                </c:pt>
                <c:pt idx="93">
                  <c:v>45543.89318559998</c:v>
                </c:pt>
                <c:pt idx="94">
                  <c:v>45543.8940048</c:v>
                </c:pt>
                <c:pt idx="95">
                  <c:v>45543.894824</c:v>
                </c:pt>
                <c:pt idx="96">
                  <c:v>45543.8956432</c:v>
                </c:pt>
                <c:pt idx="97">
                  <c:v>45543.8964624</c:v>
                </c:pt>
                <c:pt idx="98">
                  <c:v>45543.8972816</c:v>
                </c:pt>
                <c:pt idx="99">
                  <c:v>45543.8981008</c:v>
                </c:pt>
                <c:pt idx="100">
                  <c:v>45543.89892</c:v>
                </c:pt>
                <c:pt idx="101">
                  <c:v>45543.8997392</c:v>
                </c:pt>
                <c:pt idx="102">
                  <c:v>45543.9005584</c:v>
                </c:pt>
                <c:pt idx="103">
                  <c:v>45543.9013776</c:v>
                </c:pt>
                <c:pt idx="104">
                  <c:v>45543.9021968</c:v>
                </c:pt>
                <c:pt idx="105">
                  <c:v>45543.903016</c:v>
                </c:pt>
                <c:pt idx="106">
                  <c:v>45543.9038352</c:v>
                </c:pt>
                <c:pt idx="107">
                  <c:v>45543.9046544</c:v>
                </c:pt>
                <c:pt idx="108">
                  <c:v>45543.9054736</c:v>
                </c:pt>
                <c:pt idx="109">
                  <c:v>45543.9062928</c:v>
                </c:pt>
                <c:pt idx="110">
                  <c:v>45543.907112</c:v>
                </c:pt>
                <c:pt idx="111">
                  <c:v>45543.9079312</c:v>
                </c:pt>
                <c:pt idx="112">
                  <c:v>45543.9087504</c:v>
                </c:pt>
                <c:pt idx="113">
                  <c:v>45543.9095696</c:v>
                </c:pt>
                <c:pt idx="114">
                  <c:v>45543.9103888</c:v>
                </c:pt>
                <c:pt idx="115">
                  <c:v>45543.911208</c:v>
                </c:pt>
                <c:pt idx="116">
                  <c:v>45543.9120272</c:v>
                </c:pt>
                <c:pt idx="117">
                  <c:v>45543.9128464</c:v>
                </c:pt>
                <c:pt idx="118">
                  <c:v>45543.9136656</c:v>
                </c:pt>
                <c:pt idx="119">
                  <c:v>45543.9144848</c:v>
                </c:pt>
                <c:pt idx="120">
                  <c:v>45543.915304</c:v>
                </c:pt>
                <c:pt idx="121">
                  <c:v>45543.9161232</c:v>
                </c:pt>
                <c:pt idx="122">
                  <c:v>45543.9169424</c:v>
                </c:pt>
                <c:pt idx="123">
                  <c:v>45543.91776159999</c:v>
                </c:pt>
                <c:pt idx="124">
                  <c:v>45543.9185808</c:v>
                </c:pt>
                <c:pt idx="125">
                  <c:v>45543.91940000001</c:v>
                </c:pt>
                <c:pt idx="126">
                  <c:v>45543.9202192</c:v>
                </c:pt>
                <c:pt idx="127">
                  <c:v>45543.9210384</c:v>
                </c:pt>
                <c:pt idx="128">
                  <c:v>45543.92185760001</c:v>
                </c:pt>
                <c:pt idx="129">
                  <c:v>45543.9226768</c:v>
                </c:pt>
                <c:pt idx="130">
                  <c:v>45543.923496</c:v>
                </c:pt>
                <c:pt idx="131">
                  <c:v>45543.9243152</c:v>
                </c:pt>
                <c:pt idx="132">
                  <c:v>45543.9251344</c:v>
                </c:pt>
                <c:pt idx="133">
                  <c:v>45543.9259536</c:v>
                </c:pt>
                <c:pt idx="134">
                  <c:v>45543.9267728</c:v>
                </c:pt>
                <c:pt idx="135">
                  <c:v>45543.927592</c:v>
                </c:pt>
                <c:pt idx="136">
                  <c:v>45543.9284112</c:v>
                </c:pt>
                <c:pt idx="137">
                  <c:v>45543.9292304</c:v>
                </c:pt>
                <c:pt idx="138">
                  <c:v>45543.9300496</c:v>
                </c:pt>
                <c:pt idx="139">
                  <c:v>45543.9308688</c:v>
                </c:pt>
                <c:pt idx="140">
                  <c:v>45543.931688</c:v>
                </c:pt>
                <c:pt idx="141">
                  <c:v>45543.9325072</c:v>
                </c:pt>
                <c:pt idx="142">
                  <c:v>45543.9333264</c:v>
                </c:pt>
                <c:pt idx="143">
                  <c:v>45543.9341456</c:v>
                </c:pt>
                <c:pt idx="144">
                  <c:v>45543.93496480001</c:v>
                </c:pt>
                <c:pt idx="145">
                  <c:v>45543.93578399999</c:v>
                </c:pt>
                <c:pt idx="146">
                  <c:v>45543.9366032</c:v>
                </c:pt>
                <c:pt idx="147">
                  <c:v>45543.93742240001</c:v>
                </c:pt>
                <c:pt idx="148">
                  <c:v>45543.9382416</c:v>
                </c:pt>
                <c:pt idx="149">
                  <c:v>45543.9390608</c:v>
                </c:pt>
                <c:pt idx="150">
                  <c:v>45543.93988000001</c:v>
                </c:pt>
                <c:pt idx="151">
                  <c:v>45543.9406992</c:v>
                </c:pt>
                <c:pt idx="152">
                  <c:v>45543.9415184</c:v>
                </c:pt>
                <c:pt idx="153">
                  <c:v>45543.9423376</c:v>
                </c:pt>
                <c:pt idx="154">
                  <c:v>45543.9431568</c:v>
                </c:pt>
                <c:pt idx="155">
                  <c:v>45543.943976</c:v>
                </c:pt>
                <c:pt idx="156">
                  <c:v>45543.9447952</c:v>
                </c:pt>
                <c:pt idx="157">
                  <c:v>45543.9456144</c:v>
                </c:pt>
                <c:pt idx="158">
                  <c:v>45543.9464336</c:v>
                </c:pt>
                <c:pt idx="159">
                  <c:v>45543.9472528</c:v>
                </c:pt>
                <c:pt idx="160">
                  <c:v>45543.948072</c:v>
                </c:pt>
                <c:pt idx="161">
                  <c:v>45543.9488912</c:v>
                </c:pt>
                <c:pt idx="162">
                  <c:v>45543.9497104</c:v>
                </c:pt>
                <c:pt idx="163">
                  <c:v>45543.9505296</c:v>
                </c:pt>
                <c:pt idx="164">
                  <c:v>45543.9513488</c:v>
                </c:pt>
                <c:pt idx="165">
                  <c:v>45543.952168</c:v>
                </c:pt>
                <c:pt idx="166">
                  <c:v>45543.9529872</c:v>
                </c:pt>
                <c:pt idx="167">
                  <c:v>45543.9538064</c:v>
                </c:pt>
                <c:pt idx="168">
                  <c:v>45543.9546256</c:v>
                </c:pt>
                <c:pt idx="169">
                  <c:v>45543.95544480001</c:v>
                </c:pt>
                <c:pt idx="170">
                  <c:v>45543.956264</c:v>
                </c:pt>
                <c:pt idx="171">
                  <c:v>45543.9570832</c:v>
                </c:pt>
                <c:pt idx="172">
                  <c:v>45543.9579024</c:v>
                </c:pt>
                <c:pt idx="173">
                  <c:v>45543.9587216</c:v>
                </c:pt>
                <c:pt idx="174">
                  <c:v>45543.9595408</c:v>
                </c:pt>
                <c:pt idx="175">
                  <c:v>45543.96036</c:v>
                </c:pt>
                <c:pt idx="176">
                  <c:v>45543.9611792</c:v>
                </c:pt>
                <c:pt idx="177">
                  <c:v>45543.9619984</c:v>
                </c:pt>
                <c:pt idx="178">
                  <c:v>45543.9628176</c:v>
                </c:pt>
                <c:pt idx="179">
                  <c:v>45543.9636368</c:v>
                </c:pt>
                <c:pt idx="180">
                  <c:v>45543.964456</c:v>
                </c:pt>
                <c:pt idx="181">
                  <c:v>45543.9652752</c:v>
                </c:pt>
                <c:pt idx="182">
                  <c:v>45543.9660944</c:v>
                </c:pt>
                <c:pt idx="183">
                  <c:v>45543.9669136</c:v>
                </c:pt>
                <c:pt idx="184">
                  <c:v>45543.9677328</c:v>
                </c:pt>
                <c:pt idx="185">
                  <c:v>45543.968552</c:v>
                </c:pt>
                <c:pt idx="186">
                  <c:v>45543.9693712</c:v>
                </c:pt>
                <c:pt idx="187">
                  <c:v>45543.9701904</c:v>
                </c:pt>
                <c:pt idx="188">
                  <c:v>45543.97100960001</c:v>
                </c:pt>
                <c:pt idx="189">
                  <c:v>45543.9718288</c:v>
                </c:pt>
                <c:pt idx="190">
                  <c:v>45543.972648</c:v>
                </c:pt>
                <c:pt idx="191">
                  <c:v>45543.9734672</c:v>
                </c:pt>
                <c:pt idx="192">
                  <c:v>45543.9742864</c:v>
                </c:pt>
                <c:pt idx="193">
                  <c:v>45543.9751056</c:v>
                </c:pt>
                <c:pt idx="194">
                  <c:v>45543.9759248</c:v>
                </c:pt>
                <c:pt idx="195">
                  <c:v>45543.976744</c:v>
                </c:pt>
                <c:pt idx="196">
                  <c:v>45543.9775632</c:v>
                </c:pt>
                <c:pt idx="197">
                  <c:v>45543.9783824</c:v>
                </c:pt>
                <c:pt idx="198">
                  <c:v>45543.9792016</c:v>
                </c:pt>
                <c:pt idx="199">
                  <c:v>45543.9800208</c:v>
                </c:pt>
                <c:pt idx="200">
                  <c:v>45543.98084</c:v>
                </c:pt>
                <c:pt idx="201">
                  <c:v>45543.9816592</c:v>
                </c:pt>
                <c:pt idx="202">
                  <c:v>45543.9824784</c:v>
                </c:pt>
                <c:pt idx="203">
                  <c:v>45543.9832976</c:v>
                </c:pt>
                <c:pt idx="204">
                  <c:v>45543.9841168</c:v>
                </c:pt>
                <c:pt idx="205">
                  <c:v>45543.984936</c:v>
                </c:pt>
                <c:pt idx="206">
                  <c:v>45543.9857552</c:v>
                </c:pt>
                <c:pt idx="207">
                  <c:v>45543.9865744</c:v>
                </c:pt>
                <c:pt idx="208">
                  <c:v>45543.9873936</c:v>
                </c:pt>
                <c:pt idx="209">
                  <c:v>45543.9882128</c:v>
                </c:pt>
                <c:pt idx="210">
                  <c:v>45543.989032</c:v>
                </c:pt>
                <c:pt idx="211">
                  <c:v>45543.9898512</c:v>
                </c:pt>
                <c:pt idx="212">
                  <c:v>45543.9906704</c:v>
                </c:pt>
                <c:pt idx="213">
                  <c:v>45543.99148959998</c:v>
                </c:pt>
                <c:pt idx="214">
                  <c:v>45543.9923088</c:v>
                </c:pt>
                <c:pt idx="215">
                  <c:v>45543.99312799999</c:v>
                </c:pt>
                <c:pt idx="216">
                  <c:v>45543.9939472</c:v>
                </c:pt>
                <c:pt idx="217">
                  <c:v>45543.9947664</c:v>
                </c:pt>
                <c:pt idx="218">
                  <c:v>45543.99558559999</c:v>
                </c:pt>
                <c:pt idx="219">
                  <c:v>45543.9964048</c:v>
                </c:pt>
                <c:pt idx="220">
                  <c:v>45543.99722400001</c:v>
                </c:pt>
                <c:pt idx="221">
                  <c:v>45543.9980432</c:v>
                </c:pt>
                <c:pt idx="222">
                  <c:v>45543.9988624</c:v>
                </c:pt>
                <c:pt idx="223">
                  <c:v>45543.99968159998</c:v>
                </c:pt>
                <c:pt idx="224">
                  <c:v>45544.0005008</c:v>
                </c:pt>
                <c:pt idx="225">
                  <c:v>45544.00132</c:v>
                </c:pt>
                <c:pt idx="226">
                  <c:v>45544.0021392</c:v>
                </c:pt>
                <c:pt idx="227">
                  <c:v>45544.0029584</c:v>
                </c:pt>
                <c:pt idx="228">
                  <c:v>45544.0037776</c:v>
                </c:pt>
                <c:pt idx="229">
                  <c:v>45544.0045968</c:v>
                </c:pt>
                <c:pt idx="230">
                  <c:v>45544.005416</c:v>
                </c:pt>
                <c:pt idx="231">
                  <c:v>45544.0062352</c:v>
                </c:pt>
                <c:pt idx="232">
                  <c:v>45544.0070544</c:v>
                </c:pt>
                <c:pt idx="233">
                  <c:v>45544.0078736</c:v>
                </c:pt>
                <c:pt idx="234">
                  <c:v>45544.0086928</c:v>
                </c:pt>
                <c:pt idx="235">
                  <c:v>45544.009512</c:v>
                </c:pt>
                <c:pt idx="236">
                  <c:v>45544.0103312</c:v>
                </c:pt>
                <c:pt idx="237">
                  <c:v>45544.0111504</c:v>
                </c:pt>
                <c:pt idx="238">
                  <c:v>45544.0119696</c:v>
                </c:pt>
                <c:pt idx="239">
                  <c:v>45544.01278880001</c:v>
                </c:pt>
                <c:pt idx="240">
                  <c:v>45544.013608</c:v>
                </c:pt>
                <c:pt idx="241">
                  <c:v>45544.0144272</c:v>
                </c:pt>
                <c:pt idx="242">
                  <c:v>45544.0152464</c:v>
                </c:pt>
                <c:pt idx="243">
                  <c:v>45544.0160656</c:v>
                </c:pt>
                <c:pt idx="244">
                  <c:v>45544.0168848</c:v>
                </c:pt>
                <c:pt idx="245">
                  <c:v>45544.01770400001</c:v>
                </c:pt>
                <c:pt idx="246">
                  <c:v>45544.0185232</c:v>
                </c:pt>
                <c:pt idx="247">
                  <c:v>45544.0193424</c:v>
                </c:pt>
                <c:pt idx="248">
                  <c:v>45544.02016159998</c:v>
                </c:pt>
                <c:pt idx="249">
                  <c:v>45544.02098079999</c:v>
                </c:pt>
                <c:pt idx="250">
                  <c:v>45544.02179999999</c:v>
                </c:pt>
                <c:pt idx="251">
                  <c:v>45544.0226192</c:v>
                </c:pt>
                <c:pt idx="252">
                  <c:v>45544.0234384</c:v>
                </c:pt>
                <c:pt idx="253">
                  <c:v>45544.0242576</c:v>
                </c:pt>
                <c:pt idx="254">
                  <c:v>45544.0250768</c:v>
                </c:pt>
                <c:pt idx="255">
                  <c:v>45544.025896</c:v>
                </c:pt>
                <c:pt idx="256">
                  <c:v>45544.0267152</c:v>
                </c:pt>
                <c:pt idx="257">
                  <c:v>45544.0275344</c:v>
                </c:pt>
                <c:pt idx="258">
                  <c:v>45544.02835360001</c:v>
                </c:pt>
                <c:pt idx="259">
                  <c:v>45544.02917279999</c:v>
                </c:pt>
                <c:pt idx="260">
                  <c:v>45544.029992</c:v>
                </c:pt>
                <c:pt idx="261">
                  <c:v>45544.0308112</c:v>
                </c:pt>
                <c:pt idx="262">
                  <c:v>45544.0316304</c:v>
                </c:pt>
                <c:pt idx="263">
                  <c:v>45544.0324496</c:v>
                </c:pt>
                <c:pt idx="264">
                  <c:v>45544.03326880001</c:v>
                </c:pt>
                <c:pt idx="265">
                  <c:v>45544.034088</c:v>
                </c:pt>
                <c:pt idx="266">
                  <c:v>45544.0349072</c:v>
                </c:pt>
                <c:pt idx="267">
                  <c:v>45544.0357264</c:v>
                </c:pt>
                <c:pt idx="268">
                  <c:v>45544.0365456</c:v>
                </c:pt>
                <c:pt idx="269">
                  <c:v>45544.03736479999</c:v>
                </c:pt>
                <c:pt idx="270">
                  <c:v>45544.038184</c:v>
                </c:pt>
                <c:pt idx="271">
                  <c:v>45544.0390032</c:v>
                </c:pt>
                <c:pt idx="272">
                  <c:v>45544.0398224</c:v>
                </c:pt>
                <c:pt idx="273">
                  <c:v>45544.0406416</c:v>
                </c:pt>
                <c:pt idx="274">
                  <c:v>45544.04146079998</c:v>
                </c:pt>
                <c:pt idx="275">
                  <c:v>45544.04228</c:v>
                </c:pt>
                <c:pt idx="276">
                  <c:v>45544.0430992</c:v>
                </c:pt>
                <c:pt idx="277">
                  <c:v>45544.0439184</c:v>
                </c:pt>
                <c:pt idx="278">
                  <c:v>45544.0447376</c:v>
                </c:pt>
                <c:pt idx="279">
                  <c:v>45544.0455568</c:v>
                </c:pt>
                <c:pt idx="280">
                  <c:v>45544.046376</c:v>
                </c:pt>
                <c:pt idx="281">
                  <c:v>45544.0471952</c:v>
                </c:pt>
                <c:pt idx="282">
                  <c:v>45544.0480144</c:v>
                </c:pt>
                <c:pt idx="283">
                  <c:v>45544.0488336</c:v>
                </c:pt>
                <c:pt idx="284">
                  <c:v>45544.0496528</c:v>
                </c:pt>
                <c:pt idx="285">
                  <c:v>45544.050472</c:v>
                </c:pt>
                <c:pt idx="286">
                  <c:v>45544.0512912</c:v>
                </c:pt>
                <c:pt idx="287">
                  <c:v>45544.0521104</c:v>
                </c:pt>
                <c:pt idx="288">
                  <c:v>45544.0529296</c:v>
                </c:pt>
                <c:pt idx="289">
                  <c:v>45544.0537488</c:v>
                </c:pt>
                <c:pt idx="290">
                  <c:v>45544.054568</c:v>
                </c:pt>
                <c:pt idx="291">
                  <c:v>45544.0553872</c:v>
                </c:pt>
                <c:pt idx="292">
                  <c:v>45544.0562064</c:v>
                </c:pt>
                <c:pt idx="293">
                  <c:v>45544.0570256</c:v>
                </c:pt>
                <c:pt idx="294">
                  <c:v>45544.0578448</c:v>
                </c:pt>
                <c:pt idx="295">
                  <c:v>45544.058664</c:v>
                </c:pt>
                <c:pt idx="296">
                  <c:v>45544.05948320001</c:v>
                </c:pt>
                <c:pt idx="297">
                  <c:v>45544.0603024</c:v>
                </c:pt>
                <c:pt idx="298">
                  <c:v>45544.06112159997</c:v>
                </c:pt>
                <c:pt idx="299">
                  <c:v>45544.06194079998</c:v>
                </c:pt>
                <c:pt idx="300">
                  <c:v>45544.06276</c:v>
                </c:pt>
                <c:pt idx="301">
                  <c:v>45544.0635792</c:v>
                </c:pt>
                <c:pt idx="302">
                  <c:v>45544.0643984</c:v>
                </c:pt>
                <c:pt idx="303">
                  <c:v>45544.0652176</c:v>
                </c:pt>
                <c:pt idx="304">
                  <c:v>45544.0660368</c:v>
                </c:pt>
                <c:pt idx="305">
                  <c:v>45544.066856</c:v>
                </c:pt>
                <c:pt idx="306">
                  <c:v>45544.0676752</c:v>
                </c:pt>
                <c:pt idx="307">
                  <c:v>45544.0684944</c:v>
                </c:pt>
                <c:pt idx="308">
                  <c:v>45544.0693136</c:v>
                </c:pt>
                <c:pt idx="309">
                  <c:v>45544.0701328</c:v>
                </c:pt>
                <c:pt idx="310">
                  <c:v>45544.070952</c:v>
                </c:pt>
                <c:pt idx="311">
                  <c:v>45544.0717712</c:v>
                </c:pt>
                <c:pt idx="312">
                  <c:v>45544.0725904</c:v>
                </c:pt>
                <c:pt idx="313">
                  <c:v>45544.07340959999</c:v>
                </c:pt>
                <c:pt idx="314">
                  <c:v>45544.0742288</c:v>
                </c:pt>
                <c:pt idx="315">
                  <c:v>45544.07504800001</c:v>
                </c:pt>
                <c:pt idx="316">
                  <c:v>45544.0758672</c:v>
                </c:pt>
                <c:pt idx="317">
                  <c:v>45544.0766864</c:v>
                </c:pt>
                <c:pt idx="318">
                  <c:v>45544.07750560001</c:v>
                </c:pt>
                <c:pt idx="319">
                  <c:v>45544.0783248</c:v>
                </c:pt>
                <c:pt idx="320">
                  <c:v>45544.079144</c:v>
                </c:pt>
                <c:pt idx="321">
                  <c:v>45544.07996320001</c:v>
                </c:pt>
                <c:pt idx="322">
                  <c:v>45544.0807824</c:v>
                </c:pt>
                <c:pt idx="323">
                  <c:v>45544.0816016</c:v>
                </c:pt>
                <c:pt idx="324">
                  <c:v>45544.0824208</c:v>
                </c:pt>
                <c:pt idx="325">
                  <c:v>45544.08324</c:v>
                </c:pt>
                <c:pt idx="326">
                  <c:v>45544.0840592</c:v>
                </c:pt>
                <c:pt idx="327">
                  <c:v>45544.0848784</c:v>
                </c:pt>
                <c:pt idx="328">
                  <c:v>45544.0856976</c:v>
                </c:pt>
                <c:pt idx="329">
                  <c:v>45544.0865168</c:v>
                </c:pt>
                <c:pt idx="330">
                  <c:v>45544.087336</c:v>
                </c:pt>
                <c:pt idx="331">
                  <c:v>45544.0881552</c:v>
                </c:pt>
                <c:pt idx="332">
                  <c:v>45544.0889744</c:v>
                </c:pt>
                <c:pt idx="333">
                  <c:v>45544.0897936</c:v>
                </c:pt>
                <c:pt idx="334">
                  <c:v>45544.09061280001</c:v>
                </c:pt>
                <c:pt idx="335">
                  <c:v>45544.09143199999</c:v>
                </c:pt>
                <c:pt idx="336">
                  <c:v>45544.0922512</c:v>
                </c:pt>
                <c:pt idx="337">
                  <c:v>45544.09307040001</c:v>
                </c:pt>
                <c:pt idx="338">
                  <c:v>45544.09388959999</c:v>
                </c:pt>
                <c:pt idx="339">
                  <c:v>45544.0947088</c:v>
                </c:pt>
                <c:pt idx="340">
                  <c:v>45544.09552800001</c:v>
                </c:pt>
                <c:pt idx="341">
                  <c:v>45544.0963472</c:v>
                </c:pt>
                <c:pt idx="342">
                  <c:v>45544.0971664</c:v>
                </c:pt>
                <c:pt idx="343">
                  <c:v>45544.09798559998</c:v>
                </c:pt>
                <c:pt idx="344">
                  <c:v>45544.0988048</c:v>
                </c:pt>
                <c:pt idx="345">
                  <c:v>45544.09962399999</c:v>
                </c:pt>
                <c:pt idx="346">
                  <c:v>45544.1004432</c:v>
                </c:pt>
                <c:pt idx="347">
                  <c:v>45544.1012624</c:v>
                </c:pt>
                <c:pt idx="348">
                  <c:v>45544.10208159999</c:v>
                </c:pt>
                <c:pt idx="349">
                  <c:v>45544.1029008</c:v>
                </c:pt>
                <c:pt idx="350">
                  <c:v>45544.10372</c:v>
                </c:pt>
                <c:pt idx="351">
                  <c:v>45544.1045392</c:v>
                </c:pt>
                <c:pt idx="352">
                  <c:v>45544.1053584</c:v>
                </c:pt>
                <c:pt idx="353">
                  <c:v>45544.10617760001</c:v>
                </c:pt>
                <c:pt idx="354">
                  <c:v>45544.1069968</c:v>
                </c:pt>
                <c:pt idx="355">
                  <c:v>45544.107816</c:v>
                </c:pt>
                <c:pt idx="356">
                  <c:v>45544.1086352</c:v>
                </c:pt>
                <c:pt idx="357">
                  <c:v>45544.1094544</c:v>
                </c:pt>
                <c:pt idx="358">
                  <c:v>45544.1102736</c:v>
                </c:pt>
                <c:pt idx="359">
                  <c:v>45544.11109280001</c:v>
                </c:pt>
                <c:pt idx="360">
                  <c:v>45544.111912</c:v>
                </c:pt>
                <c:pt idx="361">
                  <c:v>45544.1127312</c:v>
                </c:pt>
                <c:pt idx="362">
                  <c:v>45544.1135504</c:v>
                </c:pt>
                <c:pt idx="363">
                  <c:v>45544.1143696</c:v>
                </c:pt>
                <c:pt idx="364">
                  <c:v>45544.11518879999</c:v>
                </c:pt>
                <c:pt idx="365">
                  <c:v>45544.116008</c:v>
                </c:pt>
                <c:pt idx="366">
                  <c:v>45544.1168272</c:v>
                </c:pt>
                <c:pt idx="367">
                  <c:v>45544.1176464</c:v>
                </c:pt>
                <c:pt idx="368">
                  <c:v>45544.1184656</c:v>
                </c:pt>
                <c:pt idx="369">
                  <c:v>45544.1192848</c:v>
                </c:pt>
                <c:pt idx="370">
                  <c:v>45544.12010399999</c:v>
                </c:pt>
                <c:pt idx="371">
                  <c:v>45544.1209232</c:v>
                </c:pt>
                <c:pt idx="372">
                  <c:v>45544.12174239998</c:v>
                </c:pt>
                <c:pt idx="373">
                  <c:v>45544.12256159999</c:v>
                </c:pt>
                <c:pt idx="374">
                  <c:v>45544.12338079997</c:v>
                </c:pt>
                <c:pt idx="375">
                  <c:v>45544.12420000001</c:v>
                </c:pt>
                <c:pt idx="376">
                  <c:v>45544.1250192</c:v>
                </c:pt>
                <c:pt idx="377">
                  <c:v>45544.1258384</c:v>
                </c:pt>
                <c:pt idx="378">
                  <c:v>45544.12665760001</c:v>
                </c:pt>
                <c:pt idx="379">
                  <c:v>45544.12747679999</c:v>
                </c:pt>
                <c:pt idx="380">
                  <c:v>45544.128296</c:v>
                </c:pt>
                <c:pt idx="381">
                  <c:v>45544.1291152</c:v>
                </c:pt>
                <c:pt idx="382">
                  <c:v>45544.1299344</c:v>
                </c:pt>
                <c:pt idx="383">
                  <c:v>45544.13075359999</c:v>
                </c:pt>
                <c:pt idx="384">
                  <c:v>45544.1315728</c:v>
                </c:pt>
                <c:pt idx="385">
                  <c:v>45544.132392</c:v>
                </c:pt>
                <c:pt idx="386">
                  <c:v>45544.1332112</c:v>
                </c:pt>
                <c:pt idx="387">
                  <c:v>45544.1340304</c:v>
                </c:pt>
                <c:pt idx="388">
                  <c:v>45544.1348496</c:v>
                </c:pt>
                <c:pt idx="389">
                  <c:v>45544.13566879999</c:v>
                </c:pt>
                <c:pt idx="390">
                  <c:v>45544.136488</c:v>
                </c:pt>
                <c:pt idx="391">
                  <c:v>45544.13730720001</c:v>
                </c:pt>
                <c:pt idx="392">
                  <c:v>45544.1381264</c:v>
                </c:pt>
                <c:pt idx="393">
                  <c:v>45544.1389456</c:v>
                </c:pt>
                <c:pt idx="394">
                  <c:v>45544.13976479998</c:v>
                </c:pt>
                <c:pt idx="395">
                  <c:v>45544.140584</c:v>
                </c:pt>
                <c:pt idx="396">
                  <c:v>45544.1414032</c:v>
                </c:pt>
                <c:pt idx="397">
                  <c:v>45544.1422224</c:v>
                </c:pt>
                <c:pt idx="398">
                  <c:v>45544.14304159999</c:v>
                </c:pt>
                <c:pt idx="399">
                  <c:v>45544.1438608</c:v>
                </c:pt>
                <c:pt idx="400">
                  <c:v>45544.14468</c:v>
                </c:pt>
                <c:pt idx="401">
                  <c:v>45544.1454992</c:v>
                </c:pt>
                <c:pt idx="402">
                  <c:v>45544.1463184</c:v>
                </c:pt>
                <c:pt idx="403">
                  <c:v>45544.1471376</c:v>
                </c:pt>
                <c:pt idx="404">
                  <c:v>45544.1479568</c:v>
                </c:pt>
                <c:pt idx="405">
                  <c:v>45544.148776</c:v>
                </c:pt>
                <c:pt idx="406">
                  <c:v>45544.1495952</c:v>
                </c:pt>
                <c:pt idx="407">
                  <c:v>45544.1504144</c:v>
                </c:pt>
                <c:pt idx="408">
                  <c:v>45544.1512336</c:v>
                </c:pt>
                <c:pt idx="409">
                  <c:v>45544.1520528</c:v>
                </c:pt>
                <c:pt idx="410">
                  <c:v>45544.152872</c:v>
                </c:pt>
                <c:pt idx="411">
                  <c:v>45544.1536912</c:v>
                </c:pt>
                <c:pt idx="412">
                  <c:v>45544.1545104</c:v>
                </c:pt>
                <c:pt idx="413">
                  <c:v>45544.15532960001</c:v>
                </c:pt>
                <c:pt idx="414">
                  <c:v>45544.1561488</c:v>
                </c:pt>
                <c:pt idx="415">
                  <c:v>45544.156968</c:v>
                </c:pt>
                <c:pt idx="416">
                  <c:v>45544.15778720001</c:v>
                </c:pt>
                <c:pt idx="417">
                  <c:v>45544.1586064</c:v>
                </c:pt>
                <c:pt idx="418">
                  <c:v>45544.1594256</c:v>
                </c:pt>
                <c:pt idx="419">
                  <c:v>45544.1602448</c:v>
                </c:pt>
                <c:pt idx="420">
                  <c:v>45544.16106399999</c:v>
                </c:pt>
                <c:pt idx="421">
                  <c:v>45544.16188319999</c:v>
                </c:pt>
                <c:pt idx="422">
                  <c:v>45544.1627024</c:v>
                </c:pt>
                <c:pt idx="423">
                  <c:v>45544.16352159998</c:v>
                </c:pt>
                <c:pt idx="424">
                  <c:v>45544.16434079999</c:v>
                </c:pt>
                <c:pt idx="425">
                  <c:v>45544.16515999999</c:v>
                </c:pt>
                <c:pt idx="426">
                  <c:v>45544.1659792</c:v>
                </c:pt>
                <c:pt idx="427">
                  <c:v>45544.1667984</c:v>
                </c:pt>
                <c:pt idx="428">
                  <c:v>45544.1676176</c:v>
                </c:pt>
                <c:pt idx="429">
                  <c:v>45544.16843680001</c:v>
                </c:pt>
                <c:pt idx="430">
                  <c:v>45544.169256</c:v>
                </c:pt>
                <c:pt idx="431">
                  <c:v>45544.1700752</c:v>
                </c:pt>
                <c:pt idx="432">
                  <c:v>45544.1708944</c:v>
                </c:pt>
                <c:pt idx="433">
                  <c:v>45544.17171359999</c:v>
                </c:pt>
                <c:pt idx="434">
                  <c:v>45544.1725328</c:v>
                </c:pt>
                <c:pt idx="435">
                  <c:v>45544.17335200001</c:v>
                </c:pt>
                <c:pt idx="436">
                  <c:v>45544.1741712</c:v>
                </c:pt>
                <c:pt idx="437">
                  <c:v>45544.1749904</c:v>
                </c:pt>
                <c:pt idx="438">
                  <c:v>45544.1758096</c:v>
                </c:pt>
                <c:pt idx="439">
                  <c:v>45544.1766288</c:v>
                </c:pt>
                <c:pt idx="440">
                  <c:v>45544.17744799999</c:v>
                </c:pt>
                <c:pt idx="441">
                  <c:v>45544.1782672</c:v>
                </c:pt>
                <c:pt idx="442">
                  <c:v>45544.1790864</c:v>
                </c:pt>
                <c:pt idx="443">
                  <c:v>45544.17990559999</c:v>
                </c:pt>
                <c:pt idx="444">
                  <c:v>45544.1807248</c:v>
                </c:pt>
                <c:pt idx="445">
                  <c:v>45544.181544</c:v>
                </c:pt>
                <c:pt idx="446">
                  <c:v>45544.1823632</c:v>
                </c:pt>
                <c:pt idx="447">
                  <c:v>45544.1831824</c:v>
                </c:pt>
                <c:pt idx="448">
                  <c:v>45544.18400160001</c:v>
                </c:pt>
                <c:pt idx="449">
                  <c:v>45544.1848208</c:v>
                </c:pt>
                <c:pt idx="450">
                  <c:v>45544.18564</c:v>
                </c:pt>
                <c:pt idx="451">
                  <c:v>45544.1864592</c:v>
                </c:pt>
                <c:pt idx="452">
                  <c:v>45544.1872784</c:v>
                </c:pt>
                <c:pt idx="453">
                  <c:v>45544.1880976</c:v>
                </c:pt>
                <c:pt idx="454">
                  <c:v>45544.1889168</c:v>
                </c:pt>
                <c:pt idx="455">
                  <c:v>45544.189736</c:v>
                </c:pt>
                <c:pt idx="456">
                  <c:v>45544.1905552</c:v>
                </c:pt>
                <c:pt idx="457">
                  <c:v>45544.1913744</c:v>
                </c:pt>
                <c:pt idx="458">
                  <c:v>45544.19219359999</c:v>
                </c:pt>
                <c:pt idx="459">
                  <c:v>45544.19301279999</c:v>
                </c:pt>
                <c:pt idx="460">
                  <c:v>45544.193832</c:v>
                </c:pt>
                <c:pt idx="461">
                  <c:v>45544.1946512</c:v>
                </c:pt>
                <c:pt idx="462">
                  <c:v>45544.19547039999</c:v>
                </c:pt>
                <c:pt idx="463">
                  <c:v>45544.1962896</c:v>
                </c:pt>
                <c:pt idx="464">
                  <c:v>45544.19710879998</c:v>
                </c:pt>
                <c:pt idx="465">
                  <c:v>45544.19792799999</c:v>
                </c:pt>
                <c:pt idx="466">
                  <c:v>45544.1987472</c:v>
                </c:pt>
                <c:pt idx="467">
                  <c:v>45544.19956640001</c:v>
                </c:pt>
                <c:pt idx="468">
                  <c:v>45544.20038559999</c:v>
                </c:pt>
                <c:pt idx="469">
                  <c:v>45544.2012048</c:v>
                </c:pt>
                <c:pt idx="470">
                  <c:v>45544.20202400001</c:v>
                </c:pt>
                <c:pt idx="471">
                  <c:v>45544.2028432</c:v>
                </c:pt>
                <c:pt idx="472">
                  <c:v>45544.2036624</c:v>
                </c:pt>
                <c:pt idx="473">
                  <c:v>45544.20448159998</c:v>
                </c:pt>
                <c:pt idx="474">
                  <c:v>45544.20530079999</c:v>
                </c:pt>
                <c:pt idx="475">
                  <c:v>45544.20612</c:v>
                </c:pt>
                <c:pt idx="476">
                  <c:v>45544.2069392</c:v>
                </c:pt>
                <c:pt idx="477">
                  <c:v>45544.2077584</c:v>
                </c:pt>
                <c:pt idx="478">
                  <c:v>45544.2085776</c:v>
                </c:pt>
                <c:pt idx="479">
                  <c:v>45544.2093968</c:v>
                </c:pt>
                <c:pt idx="480">
                  <c:v>45544.210216</c:v>
                </c:pt>
                <c:pt idx="481">
                  <c:v>45544.2110352</c:v>
                </c:pt>
                <c:pt idx="482">
                  <c:v>45544.2118544</c:v>
                </c:pt>
                <c:pt idx="483">
                  <c:v>45544.2126736</c:v>
                </c:pt>
                <c:pt idx="484">
                  <c:v>45544.21349279999</c:v>
                </c:pt>
                <c:pt idx="485">
                  <c:v>45544.214312</c:v>
                </c:pt>
                <c:pt idx="486">
                  <c:v>45544.21513120001</c:v>
                </c:pt>
                <c:pt idx="487">
                  <c:v>45544.2159504</c:v>
                </c:pt>
                <c:pt idx="488">
                  <c:v>45544.2167696</c:v>
                </c:pt>
                <c:pt idx="489">
                  <c:v>45544.21758880001</c:v>
                </c:pt>
                <c:pt idx="490">
                  <c:v>45544.218408</c:v>
                </c:pt>
                <c:pt idx="491">
                  <c:v>45544.2192272</c:v>
                </c:pt>
                <c:pt idx="492">
                  <c:v>45544.22004640001</c:v>
                </c:pt>
                <c:pt idx="493">
                  <c:v>45544.22086559999</c:v>
                </c:pt>
                <c:pt idx="494">
                  <c:v>45544.22168479997</c:v>
                </c:pt>
                <c:pt idx="495">
                  <c:v>45544.222504</c:v>
                </c:pt>
                <c:pt idx="496">
                  <c:v>45544.22332319999</c:v>
                </c:pt>
                <c:pt idx="497">
                  <c:v>45544.22414239999</c:v>
                </c:pt>
                <c:pt idx="498">
                  <c:v>45544.22496159998</c:v>
                </c:pt>
                <c:pt idx="499">
                  <c:v>45544.22578079996</c:v>
                </c:pt>
                <c:pt idx="500">
                  <c:v>45544.2266</c:v>
                </c:pt>
                <c:pt idx="501">
                  <c:v>45544.2274192</c:v>
                </c:pt>
                <c:pt idx="502">
                  <c:v>45544.2282384</c:v>
                </c:pt>
                <c:pt idx="503">
                  <c:v>45544.22905759999</c:v>
                </c:pt>
                <c:pt idx="504">
                  <c:v>45544.2298768</c:v>
                </c:pt>
                <c:pt idx="505">
                  <c:v>45544.23069600001</c:v>
                </c:pt>
                <c:pt idx="506">
                  <c:v>45544.2315152</c:v>
                </c:pt>
                <c:pt idx="507">
                  <c:v>45544.2323344</c:v>
                </c:pt>
                <c:pt idx="508">
                  <c:v>45544.23315359998</c:v>
                </c:pt>
                <c:pt idx="509">
                  <c:v>45544.23397279999</c:v>
                </c:pt>
                <c:pt idx="510">
                  <c:v>45544.234792</c:v>
                </c:pt>
                <c:pt idx="511">
                  <c:v>45544.23561120001</c:v>
                </c:pt>
                <c:pt idx="512">
                  <c:v>45544.2364304</c:v>
                </c:pt>
                <c:pt idx="513">
                  <c:v>45544.2372496</c:v>
                </c:pt>
                <c:pt idx="514">
                  <c:v>45544.2380688</c:v>
                </c:pt>
                <c:pt idx="515">
                  <c:v>45544.238888</c:v>
                </c:pt>
                <c:pt idx="516">
                  <c:v>45544.23970719999</c:v>
                </c:pt>
                <c:pt idx="517">
                  <c:v>45544.2405264</c:v>
                </c:pt>
                <c:pt idx="518">
                  <c:v>45544.24134559998</c:v>
                </c:pt>
                <c:pt idx="519">
                  <c:v>45544.24216479999</c:v>
                </c:pt>
                <c:pt idx="520">
                  <c:v>45544.242984</c:v>
                </c:pt>
                <c:pt idx="521">
                  <c:v>45544.24380320001</c:v>
                </c:pt>
                <c:pt idx="522">
                  <c:v>45544.2446224</c:v>
                </c:pt>
                <c:pt idx="523">
                  <c:v>45544.24544159997</c:v>
                </c:pt>
                <c:pt idx="524">
                  <c:v>45544.24626080001</c:v>
                </c:pt>
                <c:pt idx="525">
                  <c:v>45544.24708</c:v>
                </c:pt>
                <c:pt idx="526">
                  <c:v>45544.2478992</c:v>
                </c:pt>
                <c:pt idx="527">
                  <c:v>45544.2487184</c:v>
                </c:pt>
                <c:pt idx="528">
                  <c:v>45544.2495376</c:v>
                </c:pt>
                <c:pt idx="529">
                  <c:v>45544.2503568</c:v>
                </c:pt>
                <c:pt idx="530">
                  <c:v>45544.25117600001</c:v>
                </c:pt>
                <c:pt idx="531">
                  <c:v>45544.2519952</c:v>
                </c:pt>
                <c:pt idx="532">
                  <c:v>45544.2528144</c:v>
                </c:pt>
                <c:pt idx="533">
                  <c:v>45544.2536336</c:v>
                </c:pt>
                <c:pt idx="534">
                  <c:v>45544.2544528</c:v>
                </c:pt>
                <c:pt idx="535">
                  <c:v>45544.255272</c:v>
                </c:pt>
                <c:pt idx="536">
                  <c:v>45544.2560912</c:v>
                </c:pt>
                <c:pt idx="537">
                  <c:v>45544.2569104</c:v>
                </c:pt>
                <c:pt idx="538">
                  <c:v>45544.25772959999</c:v>
                </c:pt>
                <c:pt idx="539">
                  <c:v>45544.2585488</c:v>
                </c:pt>
                <c:pt idx="540">
                  <c:v>45544.25936800001</c:v>
                </c:pt>
                <c:pt idx="541">
                  <c:v>45544.26018719999</c:v>
                </c:pt>
                <c:pt idx="542">
                  <c:v>45544.2610064</c:v>
                </c:pt>
                <c:pt idx="543">
                  <c:v>45544.26182559998</c:v>
                </c:pt>
                <c:pt idx="544">
                  <c:v>45544.26264479999</c:v>
                </c:pt>
                <c:pt idx="545">
                  <c:v>45544.26346399997</c:v>
                </c:pt>
                <c:pt idx="546">
                  <c:v>45544.26428320001</c:v>
                </c:pt>
                <c:pt idx="547">
                  <c:v>45544.26510239999</c:v>
                </c:pt>
                <c:pt idx="548">
                  <c:v>45544.26592159997</c:v>
                </c:pt>
                <c:pt idx="549">
                  <c:v>45544.26674079998</c:v>
                </c:pt>
                <c:pt idx="550">
                  <c:v>45544.26756</c:v>
                </c:pt>
                <c:pt idx="551">
                  <c:v>45544.2683792</c:v>
                </c:pt>
                <c:pt idx="552">
                  <c:v>45544.2691984</c:v>
                </c:pt>
                <c:pt idx="553">
                  <c:v>45544.2700176</c:v>
                </c:pt>
                <c:pt idx="554">
                  <c:v>45544.2708368</c:v>
                </c:pt>
                <c:pt idx="555">
                  <c:v>45544.271656</c:v>
                </c:pt>
                <c:pt idx="556">
                  <c:v>45544.2724752</c:v>
                </c:pt>
                <c:pt idx="557">
                  <c:v>45544.2732944</c:v>
                </c:pt>
                <c:pt idx="558">
                  <c:v>45544.2741136</c:v>
                </c:pt>
                <c:pt idx="559">
                  <c:v>45544.27493280001</c:v>
                </c:pt>
                <c:pt idx="560">
                  <c:v>45544.27575199999</c:v>
                </c:pt>
                <c:pt idx="561">
                  <c:v>45544.2765712</c:v>
                </c:pt>
                <c:pt idx="562">
                  <c:v>45544.27739040001</c:v>
                </c:pt>
                <c:pt idx="563">
                  <c:v>45544.2782096</c:v>
                </c:pt>
                <c:pt idx="564">
                  <c:v>45544.2790288</c:v>
                </c:pt>
                <c:pt idx="565">
                  <c:v>45544.27984800001</c:v>
                </c:pt>
                <c:pt idx="566">
                  <c:v>45544.2806672</c:v>
                </c:pt>
                <c:pt idx="567">
                  <c:v>45544.2814864</c:v>
                </c:pt>
                <c:pt idx="568">
                  <c:v>45544.28230560001</c:v>
                </c:pt>
                <c:pt idx="569">
                  <c:v>45544.28312479999</c:v>
                </c:pt>
                <c:pt idx="570">
                  <c:v>45544.283944</c:v>
                </c:pt>
                <c:pt idx="571">
                  <c:v>45544.2847632</c:v>
                </c:pt>
                <c:pt idx="572">
                  <c:v>45544.2855824</c:v>
                </c:pt>
                <c:pt idx="573">
                  <c:v>45544.28640159999</c:v>
                </c:pt>
                <c:pt idx="574">
                  <c:v>45544.2872208</c:v>
                </c:pt>
                <c:pt idx="575">
                  <c:v>45544.28804</c:v>
                </c:pt>
                <c:pt idx="576">
                  <c:v>45544.2888592</c:v>
                </c:pt>
                <c:pt idx="577">
                  <c:v>45544.2896784</c:v>
                </c:pt>
                <c:pt idx="578">
                  <c:v>45544.29049759998</c:v>
                </c:pt>
                <c:pt idx="579">
                  <c:v>45544.29131679999</c:v>
                </c:pt>
                <c:pt idx="580">
                  <c:v>45544.292136</c:v>
                </c:pt>
                <c:pt idx="581">
                  <c:v>45544.29295520001</c:v>
                </c:pt>
                <c:pt idx="582">
                  <c:v>45544.29377439999</c:v>
                </c:pt>
                <c:pt idx="583">
                  <c:v>45544.2945936</c:v>
                </c:pt>
                <c:pt idx="584">
                  <c:v>45544.29541279998</c:v>
                </c:pt>
                <c:pt idx="585">
                  <c:v>45544.296232</c:v>
                </c:pt>
                <c:pt idx="586">
                  <c:v>45544.2970512</c:v>
                </c:pt>
                <c:pt idx="587">
                  <c:v>45544.29787040001</c:v>
                </c:pt>
                <c:pt idx="588">
                  <c:v>45544.29868959999</c:v>
                </c:pt>
                <c:pt idx="589">
                  <c:v>45544.2995088</c:v>
                </c:pt>
                <c:pt idx="590">
                  <c:v>45544.300328</c:v>
                </c:pt>
                <c:pt idx="591">
                  <c:v>45544.3011472</c:v>
                </c:pt>
                <c:pt idx="592">
                  <c:v>45544.3019664</c:v>
                </c:pt>
                <c:pt idx="593">
                  <c:v>45544.3027856</c:v>
                </c:pt>
                <c:pt idx="594">
                  <c:v>45544.3036048</c:v>
                </c:pt>
                <c:pt idx="595">
                  <c:v>45544.304424</c:v>
                </c:pt>
                <c:pt idx="596">
                  <c:v>45544.3052432</c:v>
                </c:pt>
                <c:pt idx="597">
                  <c:v>45544.3060624</c:v>
                </c:pt>
                <c:pt idx="598">
                  <c:v>45544.3068816</c:v>
                </c:pt>
                <c:pt idx="599">
                  <c:v>45544.3077008</c:v>
                </c:pt>
                <c:pt idx="600">
                  <c:v>45544.30852</c:v>
                </c:pt>
                <c:pt idx="601">
                  <c:v>45544.3093392</c:v>
                </c:pt>
                <c:pt idx="602">
                  <c:v>45544.3101584</c:v>
                </c:pt>
                <c:pt idx="603">
                  <c:v>45544.3109776</c:v>
                </c:pt>
                <c:pt idx="604">
                  <c:v>45544.3117968</c:v>
                </c:pt>
                <c:pt idx="605">
                  <c:v>45544.312616</c:v>
                </c:pt>
                <c:pt idx="606">
                  <c:v>45544.3134352</c:v>
                </c:pt>
                <c:pt idx="607">
                  <c:v>45544.3142544</c:v>
                </c:pt>
                <c:pt idx="608">
                  <c:v>45544.3150736</c:v>
                </c:pt>
                <c:pt idx="609">
                  <c:v>45544.3158928</c:v>
                </c:pt>
                <c:pt idx="610">
                  <c:v>45544.316712</c:v>
                </c:pt>
                <c:pt idx="611">
                  <c:v>45544.3175312</c:v>
                </c:pt>
                <c:pt idx="612">
                  <c:v>45544.3183504</c:v>
                </c:pt>
                <c:pt idx="613">
                  <c:v>45544.3191696</c:v>
                </c:pt>
                <c:pt idx="614">
                  <c:v>45544.3199888</c:v>
                </c:pt>
                <c:pt idx="615">
                  <c:v>45544.320808</c:v>
                </c:pt>
                <c:pt idx="616">
                  <c:v>45544.32162720001</c:v>
                </c:pt>
                <c:pt idx="617">
                  <c:v>45544.3224464</c:v>
                </c:pt>
                <c:pt idx="618">
                  <c:v>45544.3232656</c:v>
                </c:pt>
                <c:pt idx="619">
                  <c:v>45544.32408480001</c:v>
                </c:pt>
                <c:pt idx="620">
                  <c:v>45544.324904</c:v>
                </c:pt>
                <c:pt idx="621">
                  <c:v>45544.3257232</c:v>
                </c:pt>
                <c:pt idx="622">
                  <c:v>45544.3265424</c:v>
                </c:pt>
                <c:pt idx="623">
                  <c:v>45544.32736159999</c:v>
                </c:pt>
                <c:pt idx="624">
                  <c:v>45544.3281808</c:v>
                </c:pt>
                <c:pt idx="625">
                  <c:v>45544.32900000001</c:v>
                </c:pt>
                <c:pt idx="626">
                  <c:v>45544.3298192</c:v>
                </c:pt>
                <c:pt idx="627">
                  <c:v>45544.3306384</c:v>
                </c:pt>
                <c:pt idx="628">
                  <c:v>45544.3314576</c:v>
                </c:pt>
                <c:pt idx="629">
                  <c:v>45544.3322768</c:v>
                </c:pt>
                <c:pt idx="630">
                  <c:v>45544.333096</c:v>
                </c:pt>
                <c:pt idx="631">
                  <c:v>45544.3339152</c:v>
                </c:pt>
                <c:pt idx="632">
                  <c:v>45544.3347344</c:v>
                </c:pt>
                <c:pt idx="633">
                  <c:v>45544.3355536</c:v>
                </c:pt>
                <c:pt idx="634">
                  <c:v>45544.3363728</c:v>
                </c:pt>
                <c:pt idx="635">
                  <c:v>45544.33719200001</c:v>
                </c:pt>
                <c:pt idx="636">
                  <c:v>45544.3380112</c:v>
                </c:pt>
                <c:pt idx="637">
                  <c:v>45544.3388304</c:v>
                </c:pt>
                <c:pt idx="638">
                  <c:v>45544.33964960001</c:v>
                </c:pt>
                <c:pt idx="639">
                  <c:v>45544.3404688</c:v>
                </c:pt>
                <c:pt idx="640">
                  <c:v>45544.341288</c:v>
                </c:pt>
                <c:pt idx="641">
                  <c:v>45544.3421072</c:v>
                </c:pt>
                <c:pt idx="642">
                  <c:v>45544.3429264</c:v>
                </c:pt>
                <c:pt idx="643">
                  <c:v>45544.3437456</c:v>
                </c:pt>
                <c:pt idx="644">
                  <c:v>45544.3445648</c:v>
                </c:pt>
                <c:pt idx="645">
                  <c:v>45544.345384</c:v>
                </c:pt>
                <c:pt idx="646">
                  <c:v>45544.3462032</c:v>
                </c:pt>
                <c:pt idx="647">
                  <c:v>45544.3470224</c:v>
                </c:pt>
                <c:pt idx="648">
                  <c:v>45544.3478416</c:v>
                </c:pt>
                <c:pt idx="649">
                  <c:v>45544.3486608</c:v>
                </c:pt>
                <c:pt idx="650">
                  <c:v>45544.34948</c:v>
                </c:pt>
                <c:pt idx="651">
                  <c:v>45544.3502992</c:v>
                </c:pt>
                <c:pt idx="652">
                  <c:v>45544.3511184</c:v>
                </c:pt>
                <c:pt idx="653">
                  <c:v>45544.3519376</c:v>
                </c:pt>
                <c:pt idx="654">
                  <c:v>45544.3527568</c:v>
                </c:pt>
                <c:pt idx="655">
                  <c:v>45544.353576</c:v>
                </c:pt>
                <c:pt idx="656">
                  <c:v>45544.3543952</c:v>
                </c:pt>
                <c:pt idx="657">
                  <c:v>45544.3552144</c:v>
                </c:pt>
                <c:pt idx="658">
                  <c:v>45544.3560336</c:v>
                </c:pt>
                <c:pt idx="659">
                  <c:v>45544.3568528</c:v>
                </c:pt>
                <c:pt idx="660">
                  <c:v>45544.357672</c:v>
                </c:pt>
                <c:pt idx="661">
                  <c:v>45544.3584912</c:v>
                </c:pt>
                <c:pt idx="662">
                  <c:v>45544.3593104</c:v>
                </c:pt>
                <c:pt idx="663">
                  <c:v>45544.36012960001</c:v>
                </c:pt>
                <c:pt idx="664">
                  <c:v>45544.3609488</c:v>
                </c:pt>
                <c:pt idx="665">
                  <c:v>45544.361768</c:v>
                </c:pt>
                <c:pt idx="666">
                  <c:v>45544.3625872</c:v>
                </c:pt>
                <c:pt idx="667">
                  <c:v>45544.3634064</c:v>
                </c:pt>
                <c:pt idx="668">
                  <c:v>45544.3642256</c:v>
                </c:pt>
                <c:pt idx="669">
                  <c:v>45544.3650448</c:v>
                </c:pt>
                <c:pt idx="670">
                  <c:v>45544.365864</c:v>
                </c:pt>
                <c:pt idx="671">
                  <c:v>45544.3666832</c:v>
                </c:pt>
                <c:pt idx="672">
                  <c:v>45544.3675024</c:v>
                </c:pt>
                <c:pt idx="673">
                  <c:v>45544.36832160001</c:v>
                </c:pt>
                <c:pt idx="674">
                  <c:v>45544.36914079999</c:v>
                </c:pt>
                <c:pt idx="675">
                  <c:v>45544.36996</c:v>
                </c:pt>
                <c:pt idx="676">
                  <c:v>45544.3707792</c:v>
                </c:pt>
                <c:pt idx="677">
                  <c:v>45544.3715984</c:v>
                </c:pt>
                <c:pt idx="678">
                  <c:v>45544.3724176</c:v>
                </c:pt>
                <c:pt idx="679">
                  <c:v>45544.3732368</c:v>
                </c:pt>
                <c:pt idx="680">
                  <c:v>45544.374056</c:v>
                </c:pt>
                <c:pt idx="681">
                  <c:v>45544.3748752</c:v>
                </c:pt>
                <c:pt idx="682">
                  <c:v>45544.3756944</c:v>
                </c:pt>
                <c:pt idx="683">
                  <c:v>45544.3765136</c:v>
                </c:pt>
                <c:pt idx="684">
                  <c:v>45544.3773328</c:v>
                </c:pt>
                <c:pt idx="685">
                  <c:v>45544.378152</c:v>
                </c:pt>
                <c:pt idx="686">
                  <c:v>45544.3789712</c:v>
                </c:pt>
                <c:pt idx="687">
                  <c:v>45544.3797904</c:v>
                </c:pt>
                <c:pt idx="688">
                  <c:v>45544.3806096</c:v>
                </c:pt>
                <c:pt idx="689">
                  <c:v>45544.3814288</c:v>
                </c:pt>
                <c:pt idx="690">
                  <c:v>45544.382248</c:v>
                </c:pt>
                <c:pt idx="691">
                  <c:v>45544.3830672</c:v>
                </c:pt>
                <c:pt idx="692">
                  <c:v>45544.3838864</c:v>
                </c:pt>
                <c:pt idx="693">
                  <c:v>45544.3847056</c:v>
                </c:pt>
                <c:pt idx="694">
                  <c:v>45544.3855248</c:v>
                </c:pt>
                <c:pt idx="695">
                  <c:v>45544.386344</c:v>
                </c:pt>
                <c:pt idx="696">
                  <c:v>45544.3871632</c:v>
                </c:pt>
                <c:pt idx="697">
                  <c:v>45544.3879824</c:v>
                </c:pt>
                <c:pt idx="698">
                  <c:v>45544.3888016</c:v>
                </c:pt>
                <c:pt idx="699">
                  <c:v>45544.3896208</c:v>
                </c:pt>
                <c:pt idx="700">
                  <c:v>45544.39044</c:v>
                </c:pt>
                <c:pt idx="701">
                  <c:v>45544.3912592</c:v>
                </c:pt>
                <c:pt idx="702">
                  <c:v>45544.3920784</c:v>
                </c:pt>
                <c:pt idx="703">
                  <c:v>45544.3928976</c:v>
                </c:pt>
                <c:pt idx="704">
                  <c:v>45544.3937168</c:v>
                </c:pt>
                <c:pt idx="705">
                  <c:v>45544.394536</c:v>
                </c:pt>
                <c:pt idx="706">
                  <c:v>45544.3953552</c:v>
                </c:pt>
                <c:pt idx="707">
                  <c:v>45544.3961744</c:v>
                </c:pt>
                <c:pt idx="708">
                  <c:v>45544.3969936</c:v>
                </c:pt>
                <c:pt idx="709">
                  <c:v>45544.3978128</c:v>
                </c:pt>
                <c:pt idx="710">
                  <c:v>45544.398632</c:v>
                </c:pt>
                <c:pt idx="711">
                  <c:v>45544.39945120001</c:v>
                </c:pt>
                <c:pt idx="712">
                  <c:v>45544.4002704</c:v>
                </c:pt>
                <c:pt idx="713">
                  <c:v>45544.4010896</c:v>
                </c:pt>
                <c:pt idx="714">
                  <c:v>45544.40190880001</c:v>
                </c:pt>
                <c:pt idx="715">
                  <c:v>45544.402728</c:v>
                </c:pt>
                <c:pt idx="716">
                  <c:v>45544.4035472</c:v>
                </c:pt>
                <c:pt idx="717">
                  <c:v>45544.4043664</c:v>
                </c:pt>
                <c:pt idx="718">
                  <c:v>45544.40518559999</c:v>
                </c:pt>
                <c:pt idx="719">
                  <c:v>45544.4060048</c:v>
                </c:pt>
                <c:pt idx="720">
                  <c:v>45544.406824</c:v>
                </c:pt>
                <c:pt idx="721">
                  <c:v>45544.4076432</c:v>
                </c:pt>
                <c:pt idx="722">
                  <c:v>45544.4084624</c:v>
                </c:pt>
                <c:pt idx="723">
                  <c:v>45544.4092816</c:v>
                </c:pt>
                <c:pt idx="724">
                  <c:v>45544.4101008</c:v>
                </c:pt>
                <c:pt idx="725">
                  <c:v>45544.41092</c:v>
                </c:pt>
                <c:pt idx="726">
                  <c:v>45544.4117392</c:v>
                </c:pt>
                <c:pt idx="727">
                  <c:v>45544.4125584</c:v>
                </c:pt>
                <c:pt idx="728">
                  <c:v>45544.4133776</c:v>
                </c:pt>
                <c:pt idx="729">
                  <c:v>45544.4141968</c:v>
                </c:pt>
                <c:pt idx="730">
                  <c:v>45544.415016</c:v>
                </c:pt>
                <c:pt idx="731">
                  <c:v>45544.4158352</c:v>
                </c:pt>
                <c:pt idx="732">
                  <c:v>45544.4166544</c:v>
                </c:pt>
                <c:pt idx="733">
                  <c:v>45544.41747360001</c:v>
                </c:pt>
                <c:pt idx="734">
                  <c:v>45544.4182928</c:v>
                </c:pt>
                <c:pt idx="735">
                  <c:v>45544.419112</c:v>
                </c:pt>
                <c:pt idx="736">
                  <c:v>45544.4199312</c:v>
                </c:pt>
                <c:pt idx="737">
                  <c:v>45544.4207504</c:v>
                </c:pt>
                <c:pt idx="738">
                  <c:v>45544.4215696</c:v>
                </c:pt>
                <c:pt idx="739">
                  <c:v>45544.42238880001</c:v>
                </c:pt>
                <c:pt idx="740">
                  <c:v>45544.423208</c:v>
                </c:pt>
                <c:pt idx="741">
                  <c:v>45544.4240272</c:v>
                </c:pt>
                <c:pt idx="742">
                  <c:v>45544.4248464</c:v>
                </c:pt>
                <c:pt idx="743">
                  <c:v>45544.42566559999</c:v>
                </c:pt>
                <c:pt idx="744">
                  <c:v>45544.42648479999</c:v>
                </c:pt>
                <c:pt idx="745">
                  <c:v>45544.427304</c:v>
                </c:pt>
                <c:pt idx="746">
                  <c:v>45544.4281232</c:v>
                </c:pt>
                <c:pt idx="747">
                  <c:v>45544.4289424</c:v>
                </c:pt>
                <c:pt idx="748">
                  <c:v>45544.42976159997</c:v>
                </c:pt>
                <c:pt idx="749">
                  <c:v>45544.43058080001</c:v>
                </c:pt>
                <c:pt idx="750">
                  <c:v>45544.4314</c:v>
                </c:pt>
                <c:pt idx="751">
                  <c:v>45544.4322192</c:v>
                </c:pt>
                <c:pt idx="752">
                  <c:v>45544.4330384</c:v>
                </c:pt>
                <c:pt idx="753">
                  <c:v>45544.4338576</c:v>
                </c:pt>
                <c:pt idx="754">
                  <c:v>45544.4346768</c:v>
                </c:pt>
                <c:pt idx="755">
                  <c:v>45544.43549600001</c:v>
                </c:pt>
                <c:pt idx="756">
                  <c:v>45544.4363152</c:v>
                </c:pt>
                <c:pt idx="757">
                  <c:v>45544.4371344</c:v>
                </c:pt>
                <c:pt idx="758">
                  <c:v>45544.43795360001</c:v>
                </c:pt>
                <c:pt idx="759">
                  <c:v>45544.4387728</c:v>
                </c:pt>
                <c:pt idx="760">
                  <c:v>45544.439592</c:v>
                </c:pt>
                <c:pt idx="761">
                  <c:v>45544.4404112</c:v>
                </c:pt>
                <c:pt idx="762">
                  <c:v>45544.4412304</c:v>
                </c:pt>
                <c:pt idx="763">
                  <c:v>45544.4420496</c:v>
                </c:pt>
                <c:pt idx="764">
                  <c:v>45544.4428688</c:v>
                </c:pt>
                <c:pt idx="765">
                  <c:v>45544.443688</c:v>
                </c:pt>
                <c:pt idx="766">
                  <c:v>45544.4445072</c:v>
                </c:pt>
                <c:pt idx="767">
                  <c:v>45544.4453264</c:v>
                </c:pt>
                <c:pt idx="768">
                  <c:v>45544.44614560001</c:v>
                </c:pt>
                <c:pt idx="769">
                  <c:v>45544.4469648</c:v>
                </c:pt>
                <c:pt idx="770">
                  <c:v>45544.447784</c:v>
                </c:pt>
                <c:pt idx="771">
                  <c:v>45544.4486032</c:v>
                </c:pt>
                <c:pt idx="772">
                  <c:v>45544.4494224</c:v>
                </c:pt>
                <c:pt idx="773">
                  <c:v>45544.4502416</c:v>
                </c:pt>
                <c:pt idx="774">
                  <c:v>45544.45106080001</c:v>
                </c:pt>
                <c:pt idx="775">
                  <c:v>45544.45188</c:v>
                </c:pt>
                <c:pt idx="776">
                  <c:v>45544.4526992</c:v>
                </c:pt>
                <c:pt idx="777">
                  <c:v>45544.4535184</c:v>
                </c:pt>
                <c:pt idx="778">
                  <c:v>45544.4543376</c:v>
                </c:pt>
                <c:pt idx="779">
                  <c:v>45544.4551568</c:v>
                </c:pt>
                <c:pt idx="780">
                  <c:v>45544.455976</c:v>
                </c:pt>
                <c:pt idx="781">
                  <c:v>45544.4567952</c:v>
                </c:pt>
                <c:pt idx="782">
                  <c:v>45544.4576144</c:v>
                </c:pt>
                <c:pt idx="783">
                  <c:v>45544.4584336</c:v>
                </c:pt>
                <c:pt idx="784">
                  <c:v>45544.4592528</c:v>
                </c:pt>
                <c:pt idx="785">
                  <c:v>45544.460072</c:v>
                </c:pt>
                <c:pt idx="786">
                  <c:v>45544.4608912</c:v>
                </c:pt>
                <c:pt idx="787">
                  <c:v>45544.46171040001</c:v>
                </c:pt>
                <c:pt idx="788">
                  <c:v>45544.4625296</c:v>
                </c:pt>
                <c:pt idx="789">
                  <c:v>45544.4633488</c:v>
                </c:pt>
                <c:pt idx="790">
                  <c:v>45544.46416800001</c:v>
                </c:pt>
                <c:pt idx="791">
                  <c:v>45544.4649872</c:v>
                </c:pt>
                <c:pt idx="792">
                  <c:v>45544.4658064</c:v>
                </c:pt>
                <c:pt idx="793">
                  <c:v>45544.46662560001</c:v>
                </c:pt>
                <c:pt idx="794">
                  <c:v>45544.46744479999</c:v>
                </c:pt>
                <c:pt idx="795">
                  <c:v>45544.468264</c:v>
                </c:pt>
                <c:pt idx="796">
                  <c:v>45544.46908320001</c:v>
                </c:pt>
                <c:pt idx="797">
                  <c:v>45544.4699024</c:v>
                </c:pt>
                <c:pt idx="798">
                  <c:v>45544.4707216</c:v>
                </c:pt>
                <c:pt idx="799">
                  <c:v>45544.4715408</c:v>
                </c:pt>
                <c:pt idx="800">
                  <c:v>45544.47236</c:v>
                </c:pt>
                <c:pt idx="801">
                  <c:v>45544.4731792</c:v>
                </c:pt>
                <c:pt idx="802">
                  <c:v>45544.4739984</c:v>
                </c:pt>
                <c:pt idx="803">
                  <c:v>45544.4748176</c:v>
                </c:pt>
                <c:pt idx="804">
                  <c:v>45544.4756368</c:v>
                </c:pt>
                <c:pt idx="805">
                  <c:v>45544.476456</c:v>
                </c:pt>
                <c:pt idx="806">
                  <c:v>45544.4772752</c:v>
                </c:pt>
                <c:pt idx="807">
                  <c:v>45544.4780944</c:v>
                </c:pt>
                <c:pt idx="808">
                  <c:v>45544.4789136</c:v>
                </c:pt>
                <c:pt idx="809">
                  <c:v>45544.47973280001</c:v>
                </c:pt>
                <c:pt idx="810">
                  <c:v>45544.480552</c:v>
                </c:pt>
                <c:pt idx="811">
                  <c:v>45544.4813712</c:v>
                </c:pt>
                <c:pt idx="812">
                  <c:v>45544.4821904</c:v>
                </c:pt>
                <c:pt idx="813">
                  <c:v>45544.4830096</c:v>
                </c:pt>
                <c:pt idx="814">
                  <c:v>45544.4838288</c:v>
                </c:pt>
                <c:pt idx="815">
                  <c:v>45544.484648</c:v>
                </c:pt>
                <c:pt idx="816">
                  <c:v>45544.4854672</c:v>
                </c:pt>
                <c:pt idx="817">
                  <c:v>45544.4862864</c:v>
                </c:pt>
                <c:pt idx="818">
                  <c:v>45544.4871056</c:v>
                </c:pt>
                <c:pt idx="819">
                  <c:v>45544.4879248</c:v>
                </c:pt>
                <c:pt idx="820">
                  <c:v>45544.488744</c:v>
                </c:pt>
                <c:pt idx="821">
                  <c:v>45544.4895632</c:v>
                </c:pt>
                <c:pt idx="822">
                  <c:v>45544.4903824</c:v>
                </c:pt>
                <c:pt idx="823">
                  <c:v>45544.49120159999</c:v>
                </c:pt>
                <c:pt idx="824">
                  <c:v>45544.4920208</c:v>
                </c:pt>
                <c:pt idx="825">
                  <c:v>45544.49284000001</c:v>
                </c:pt>
                <c:pt idx="826">
                  <c:v>45544.4936592</c:v>
                </c:pt>
                <c:pt idx="827">
                  <c:v>45544.4944784</c:v>
                </c:pt>
                <c:pt idx="828">
                  <c:v>45544.49529760001</c:v>
                </c:pt>
                <c:pt idx="829">
                  <c:v>45544.4961168</c:v>
                </c:pt>
                <c:pt idx="830">
                  <c:v>45544.496936</c:v>
                </c:pt>
                <c:pt idx="831">
                  <c:v>45544.49775520001</c:v>
                </c:pt>
                <c:pt idx="832">
                  <c:v>45544.4985744</c:v>
                </c:pt>
                <c:pt idx="833">
                  <c:v>45544.4993936</c:v>
                </c:pt>
                <c:pt idx="834">
                  <c:v>45544.5002128</c:v>
                </c:pt>
                <c:pt idx="835">
                  <c:v>45544.501032</c:v>
                </c:pt>
                <c:pt idx="836">
                  <c:v>45544.5018512</c:v>
                </c:pt>
                <c:pt idx="837">
                  <c:v>45544.5026704</c:v>
                </c:pt>
                <c:pt idx="838">
                  <c:v>45544.50348959999</c:v>
                </c:pt>
                <c:pt idx="839">
                  <c:v>45544.5043088</c:v>
                </c:pt>
                <c:pt idx="840">
                  <c:v>45544.505128</c:v>
                </c:pt>
                <c:pt idx="841">
                  <c:v>45544.5059472</c:v>
                </c:pt>
                <c:pt idx="842">
                  <c:v>45544.5067664</c:v>
                </c:pt>
                <c:pt idx="843">
                  <c:v>45544.5075856</c:v>
                </c:pt>
                <c:pt idx="844">
                  <c:v>45544.50840480001</c:v>
                </c:pt>
                <c:pt idx="845">
                  <c:v>45544.509224</c:v>
                </c:pt>
                <c:pt idx="846">
                  <c:v>45544.5100432</c:v>
                </c:pt>
                <c:pt idx="847">
                  <c:v>45544.5108624</c:v>
                </c:pt>
                <c:pt idx="848">
                  <c:v>45544.51168159999</c:v>
                </c:pt>
                <c:pt idx="849">
                  <c:v>45544.5125008</c:v>
                </c:pt>
                <c:pt idx="850">
                  <c:v>45544.51332000001</c:v>
                </c:pt>
                <c:pt idx="851">
                  <c:v>45544.5141392</c:v>
                </c:pt>
                <c:pt idx="852">
                  <c:v>45544.5149584</c:v>
                </c:pt>
                <c:pt idx="853">
                  <c:v>45544.51577760001</c:v>
                </c:pt>
                <c:pt idx="854">
                  <c:v>45544.5165968</c:v>
                </c:pt>
                <c:pt idx="855">
                  <c:v>45544.517416</c:v>
                </c:pt>
                <c:pt idx="856">
                  <c:v>45544.5182352</c:v>
                </c:pt>
                <c:pt idx="857">
                  <c:v>45544.5190544</c:v>
                </c:pt>
                <c:pt idx="858">
                  <c:v>45544.5198736</c:v>
                </c:pt>
                <c:pt idx="859">
                  <c:v>45544.5206928</c:v>
                </c:pt>
                <c:pt idx="860">
                  <c:v>45544.521512</c:v>
                </c:pt>
                <c:pt idx="861">
                  <c:v>45544.5223312</c:v>
                </c:pt>
                <c:pt idx="862">
                  <c:v>45544.5231504</c:v>
                </c:pt>
                <c:pt idx="863">
                  <c:v>45544.52396959998</c:v>
                </c:pt>
                <c:pt idx="864">
                  <c:v>45544.52478879999</c:v>
                </c:pt>
                <c:pt idx="865">
                  <c:v>45544.525608</c:v>
                </c:pt>
                <c:pt idx="866">
                  <c:v>45544.52642720001</c:v>
                </c:pt>
                <c:pt idx="867">
                  <c:v>45544.5272464</c:v>
                </c:pt>
                <c:pt idx="868">
                  <c:v>45544.5280656</c:v>
                </c:pt>
                <c:pt idx="869">
                  <c:v>45544.52888480001</c:v>
                </c:pt>
                <c:pt idx="870">
                  <c:v>45544.52970399999</c:v>
                </c:pt>
                <c:pt idx="871">
                  <c:v>45544.5305232</c:v>
                </c:pt>
                <c:pt idx="872">
                  <c:v>45544.53134240001</c:v>
                </c:pt>
                <c:pt idx="873">
                  <c:v>45544.53216159999</c:v>
                </c:pt>
                <c:pt idx="874">
                  <c:v>45544.5329808</c:v>
                </c:pt>
                <c:pt idx="875">
                  <c:v>45544.5338</c:v>
                </c:pt>
                <c:pt idx="876">
                  <c:v>45544.5346192</c:v>
                </c:pt>
                <c:pt idx="877">
                  <c:v>45544.5354384</c:v>
                </c:pt>
                <c:pt idx="878">
                  <c:v>45544.5362576</c:v>
                </c:pt>
                <c:pt idx="879">
                  <c:v>45544.5370768</c:v>
                </c:pt>
                <c:pt idx="880">
                  <c:v>45544.537896</c:v>
                </c:pt>
                <c:pt idx="881">
                  <c:v>45544.5387152</c:v>
                </c:pt>
                <c:pt idx="882">
                  <c:v>45544.5395344</c:v>
                </c:pt>
                <c:pt idx="883">
                  <c:v>45544.5403536</c:v>
                </c:pt>
                <c:pt idx="884">
                  <c:v>45544.5411728</c:v>
                </c:pt>
                <c:pt idx="885">
                  <c:v>45544.54199200001</c:v>
                </c:pt>
                <c:pt idx="886">
                  <c:v>45544.5428112</c:v>
                </c:pt>
                <c:pt idx="887">
                  <c:v>45544.5436304</c:v>
                </c:pt>
                <c:pt idx="888">
                  <c:v>45544.54444960001</c:v>
                </c:pt>
                <c:pt idx="889">
                  <c:v>45544.5452688</c:v>
                </c:pt>
                <c:pt idx="890">
                  <c:v>45544.546088</c:v>
                </c:pt>
                <c:pt idx="891">
                  <c:v>45544.5469072</c:v>
                </c:pt>
                <c:pt idx="892">
                  <c:v>45544.5477264</c:v>
                </c:pt>
                <c:pt idx="893">
                  <c:v>45544.5485456</c:v>
                </c:pt>
                <c:pt idx="894">
                  <c:v>45544.5493648</c:v>
                </c:pt>
                <c:pt idx="895">
                  <c:v>45544.550184</c:v>
                </c:pt>
                <c:pt idx="896">
                  <c:v>45544.5510032</c:v>
                </c:pt>
                <c:pt idx="897">
                  <c:v>45544.5518224</c:v>
                </c:pt>
                <c:pt idx="898">
                  <c:v>45544.5526416</c:v>
                </c:pt>
                <c:pt idx="899">
                  <c:v>45544.55346079999</c:v>
                </c:pt>
                <c:pt idx="900">
                  <c:v>45544.55428</c:v>
                </c:pt>
                <c:pt idx="901">
                  <c:v>45544.5550992</c:v>
                </c:pt>
                <c:pt idx="902">
                  <c:v>45544.5559184</c:v>
                </c:pt>
                <c:pt idx="903">
                  <c:v>45544.5567376</c:v>
                </c:pt>
                <c:pt idx="904">
                  <c:v>45544.5575568</c:v>
                </c:pt>
                <c:pt idx="905">
                  <c:v>45544.558376</c:v>
                </c:pt>
                <c:pt idx="906">
                  <c:v>45544.5591952</c:v>
                </c:pt>
                <c:pt idx="907">
                  <c:v>45544.5600144</c:v>
                </c:pt>
                <c:pt idx="908">
                  <c:v>45544.5608336</c:v>
                </c:pt>
                <c:pt idx="909">
                  <c:v>45544.5616528</c:v>
                </c:pt>
                <c:pt idx="910">
                  <c:v>45544.56247200001</c:v>
                </c:pt>
                <c:pt idx="911">
                  <c:v>45544.5632912</c:v>
                </c:pt>
                <c:pt idx="912">
                  <c:v>45544.5641104</c:v>
                </c:pt>
                <c:pt idx="913">
                  <c:v>45544.5649296</c:v>
                </c:pt>
                <c:pt idx="914">
                  <c:v>45544.56574879999</c:v>
                </c:pt>
                <c:pt idx="915">
                  <c:v>45544.566568</c:v>
                </c:pt>
                <c:pt idx="916">
                  <c:v>45544.5673872</c:v>
                </c:pt>
                <c:pt idx="917">
                  <c:v>45544.5682064</c:v>
                </c:pt>
                <c:pt idx="918">
                  <c:v>45544.56902559999</c:v>
                </c:pt>
                <c:pt idx="919">
                  <c:v>45544.5698448</c:v>
                </c:pt>
                <c:pt idx="920">
                  <c:v>45544.57066400001</c:v>
                </c:pt>
                <c:pt idx="921">
                  <c:v>45544.57148319999</c:v>
                </c:pt>
                <c:pt idx="922">
                  <c:v>45544.5723024</c:v>
                </c:pt>
                <c:pt idx="923">
                  <c:v>45544.57312159998</c:v>
                </c:pt>
                <c:pt idx="924">
                  <c:v>45544.57394079999</c:v>
                </c:pt>
                <c:pt idx="925">
                  <c:v>45544.57476</c:v>
                </c:pt>
                <c:pt idx="926">
                  <c:v>45544.5755792</c:v>
                </c:pt>
                <c:pt idx="927">
                  <c:v>45544.5763984</c:v>
                </c:pt>
                <c:pt idx="928">
                  <c:v>45544.5772176</c:v>
                </c:pt>
                <c:pt idx="929">
                  <c:v>45544.5780368</c:v>
                </c:pt>
                <c:pt idx="930">
                  <c:v>45544.578856</c:v>
                </c:pt>
                <c:pt idx="931">
                  <c:v>45544.5796752</c:v>
                </c:pt>
                <c:pt idx="932">
                  <c:v>45544.5804944</c:v>
                </c:pt>
                <c:pt idx="933">
                  <c:v>45544.5813136</c:v>
                </c:pt>
                <c:pt idx="934">
                  <c:v>45544.5821328</c:v>
                </c:pt>
                <c:pt idx="935">
                  <c:v>45544.582952</c:v>
                </c:pt>
                <c:pt idx="936">
                  <c:v>45544.5837712</c:v>
                </c:pt>
                <c:pt idx="937">
                  <c:v>45544.5845904</c:v>
                </c:pt>
                <c:pt idx="938">
                  <c:v>45544.5854096</c:v>
                </c:pt>
                <c:pt idx="939">
                  <c:v>45544.5862288</c:v>
                </c:pt>
                <c:pt idx="940">
                  <c:v>45544.587048</c:v>
                </c:pt>
                <c:pt idx="941">
                  <c:v>45544.5878672</c:v>
                </c:pt>
                <c:pt idx="942">
                  <c:v>45544.5886864</c:v>
                </c:pt>
                <c:pt idx="943">
                  <c:v>45544.5895056</c:v>
                </c:pt>
                <c:pt idx="944">
                  <c:v>45544.5903248</c:v>
                </c:pt>
                <c:pt idx="945">
                  <c:v>45544.59114399998</c:v>
                </c:pt>
                <c:pt idx="946">
                  <c:v>45544.59196319999</c:v>
                </c:pt>
                <c:pt idx="947">
                  <c:v>45544.5927824</c:v>
                </c:pt>
                <c:pt idx="948">
                  <c:v>45544.59360159998</c:v>
                </c:pt>
                <c:pt idx="949">
                  <c:v>45544.59442079999</c:v>
                </c:pt>
                <c:pt idx="950">
                  <c:v>45544.59524</c:v>
                </c:pt>
                <c:pt idx="951">
                  <c:v>45544.5960592</c:v>
                </c:pt>
                <c:pt idx="952">
                  <c:v>45544.5968784</c:v>
                </c:pt>
                <c:pt idx="953">
                  <c:v>45544.59769759999</c:v>
                </c:pt>
                <c:pt idx="954">
                  <c:v>45544.5985168</c:v>
                </c:pt>
                <c:pt idx="955">
                  <c:v>45544.599336</c:v>
                </c:pt>
                <c:pt idx="956">
                  <c:v>45544.6001552</c:v>
                </c:pt>
                <c:pt idx="957">
                  <c:v>45544.6009744</c:v>
                </c:pt>
                <c:pt idx="958">
                  <c:v>45544.60179359998</c:v>
                </c:pt>
                <c:pt idx="959">
                  <c:v>45544.6026128</c:v>
                </c:pt>
                <c:pt idx="960">
                  <c:v>45544.603432</c:v>
                </c:pt>
                <c:pt idx="961">
                  <c:v>45544.6042512</c:v>
                </c:pt>
                <c:pt idx="962">
                  <c:v>45544.6050704</c:v>
                </c:pt>
                <c:pt idx="963">
                  <c:v>45544.6058896</c:v>
                </c:pt>
                <c:pt idx="964">
                  <c:v>45544.60670880001</c:v>
                </c:pt>
                <c:pt idx="965">
                  <c:v>45544.607528</c:v>
                </c:pt>
                <c:pt idx="966">
                  <c:v>45544.6083472</c:v>
                </c:pt>
                <c:pt idx="967">
                  <c:v>45544.60916640001</c:v>
                </c:pt>
                <c:pt idx="968">
                  <c:v>45544.60998559999</c:v>
                </c:pt>
                <c:pt idx="969">
                  <c:v>45544.6108048</c:v>
                </c:pt>
                <c:pt idx="970">
                  <c:v>45544.611624</c:v>
                </c:pt>
                <c:pt idx="971">
                  <c:v>45544.6124432</c:v>
                </c:pt>
                <c:pt idx="972">
                  <c:v>45544.6132624</c:v>
                </c:pt>
                <c:pt idx="973">
                  <c:v>45544.6140816</c:v>
                </c:pt>
                <c:pt idx="974">
                  <c:v>45544.6149008</c:v>
                </c:pt>
                <c:pt idx="975">
                  <c:v>45544.61572</c:v>
                </c:pt>
                <c:pt idx="976">
                  <c:v>45544.6165392</c:v>
                </c:pt>
                <c:pt idx="977">
                  <c:v>45544.6173584</c:v>
                </c:pt>
                <c:pt idx="978">
                  <c:v>45544.6181776</c:v>
                </c:pt>
                <c:pt idx="979">
                  <c:v>45544.6189968</c:v>
                </c:pt>
                <c:pt idx="980">
                  <c:v>45544.619816</c:v>
                </c:pt>
                <c:pt idx="981">
                  <c:v>45544.6206352</c:v>
                </c:pt>
                <c:pt idx="982">
                  <c:v>45544.6214544</c:v>
                </c:pt>
                <c:pt idx="983">
                  <c:v>45544.62227360001</c:v>
                </c:pt>
                <c:pt idx="984">
                  <c:v>45544.62309279999</c:v>
                </c:pt>
                <c:pt idx="985">
                  <c:v>45544.623912</c:v>
                </c:pt>
                <c:pt idx="986">
                  <c:v>45544.62473120001</c:v>
                </c:pt>
                <c:pt idx="987">
                  <c:v>45544.6255504</c:v>
                </c:pt>
                <c:pt idx="988">
                  <c:v>45544.6263696</c:v>
                </c:pt>
                <c:pt idx="989">
                  <c:v>45544.62718879998</c:v>
                </c:pt>
                <c:pt idx="990">
                  <c:v>45544.628008</c:v>
                </c:pt>
                <c:pt idx="991">
                  <c:v>45544.6288272</c:v>
                </c:pt>
                <c:pt idx="992">
                  <c:v>45544.6296464</c:v>
                </c:pt>
                <c:pt idx="993">
                  <c:v>45544.63046559998</c:v>
                </c:pt>
                <c:pt idx="994">
                  <c:v>45544.63128479999</c:v>
                </c:pt>
                <c:pt idx="995">
                  <c:v>45544.632104</c:v>
                </c:pt>
                <c:pt idx="996">
                  <c:v>45544.63292320001</c:v>
                </c:pt>
                <c:pt idx="997">
                  <c:v>45544.63374239999</c:v>
                </c:pt>
                <c:pt idx="998">
                  <c:v>45544.6345616</c:v>
                </c:pt>
                <c:pt idx="999">
                  <c:v>45544.63538079998</c:v>
                </c:pt>
                <c:pt idx="1000">
                  <c:v>45544.6362</c:v>
                </c:pt>
                <c:pt idx="1001">
                  <c:v>45544.6370192</c:v>
                </c:pt>
                <c:pt idx="1002">
                  <c:v>45544.6378384</c:v>
                </c:pt>
                <c:pt idx="1003">
                  <c:v>45544.6386576</c:v>
                </c:pt>
                <c:pt idx="1004">
                  <c:v>45544.6394768</c:v>
                </c:pt>
                <c:pt idx="1005">
                  <c:v>45544.640296</c:v>
                </c:pt>
                <c:pt idx="1006">
                  <c:v>45544.6411152</c:v>
                </c:pt>
                <c:pt idx="1007">
                  <c:v>45544.6419344</c:v>
                </c:pt>
                <c:pt idx="1008">
                  <c:v>45544.6427536</c:v>
                </c:pt>
                <c:pt idx="1009">
                  <c:v>45544.6435728</c:v>
                </c:pt>
                <c:pt idx="1010">
                  <c:v>45544.644392</c:v>
                </c:pt>
                <c:pt idx="1011">
                  <c:v>45544.6452112</c:v>
                </c:pt>
                <c:pt idx="1012">
                  <c:v>45544.6460304</c:v>
                </c:pt>
                <c:pt idx="1013">
                  <c:v>45544.6468496</c:v>
                </c:pt>
                <c:pt idx="1014">
                  <c:v>45544.6476688</c:v>
                </c:pt>
                <c:pt idx="1015">
                  <c:v>45544.64848800001</c:v>
                </c:pt>
                <c:pt idx="1016">
                  <c:v>45544.6493072</c:v>
                </c:pt>
                <c:pt idx="1017">
                  <c:v>45544.6501264</c:v>
                </c:pt>
                <c:pt idx="1018">
                  <c:v>45544.65094560001</c:v>
                </c:pt>
                <c:pt idx="1019">
                  <c:v>45544.65176479999</c:v>
                </c:pt>
                <c:pt idx="1020">
                  <c:v>45544.652584</c:v>
                </c:pt>
                <c:pt idx="1021">
                  <c:v>45544.65340320001</c:v>
                </c:pt>
                <c:pt idx="1022">
                  <c:v>45544.6542224</c:v>
                </c:pt>
                <c:pt idx="1023">
                  <c:v>45544.6550416</c:v>
                </c:pt>
                <c:pt idx="1024">
                  <c:v>45544.65586080001</c:v>
                </c:pt>
                <c:pt idx="1025">
                  <c:v>45544.65668</c:v>
                </c:pt>
                <c:pt idx="1026">
                  <c:v>45544.6574992</c:v>
                </c:pt>
                <c:pt idx="1027">
                  <c:v>45544.6583184</c:v>
                </c:pt>
                <c:pt idx="1028">
                  <c:v>45544.6591376</c:v>
                </c:pt>
                <c:pt idx="1029">
                  <c:v>45544.6599568</c:v>
                </c:pt>
                <c:pt idx="1030">
                  <c:v>45544.660776</c:v>
                </c:pt>
                <c:pt idx="1031">
                  <c:v>45544.6615952</c:v>
                </c:pt>
                <c:pt idx="1032">
                  <c:v>45544.6624144</c:v>
                </c:pt>
                <c:pt idx="1033">
                  <c:v>45544.6632336</c:v>
                </c:pt>
                <c:pt idx="1034">
                  <c:v>45544.66405280001</c:v>
                </c:pt>
                <c:pt idx="1035">
                  <c:v>45544.664872</c:v>
                </c:pt>
                <c:pt idx="1036">
                  <c:v>45544.6656912</c:v>
                </c:pt>
                <c:pt idx="1037">
                  <c:v>45544.6665104</c:v>
                </c:pt>
                <c:pt idx="1038">
                  <c:v>45544.66732959999</c:v>
                </c:pt>
                <c:pt idx="1039">
                  <c:v>45544.6681488</c:v>
                </c:pt>
                <c:pt idx="1040">
                  <c:v>45544.66896800001</c:v>
                </c:pt>
                <c:pt idx="1041">
                  <c:v>45544.66978719999</c:v>
                </c:pt>
                <c:pt idx="1042">
                  <c:v>45544.6706064</c:v>
                </c:pt>
                <c:pt idx="1043">
                  <c:v>45544.67142559998</c:v>
                </c:pt>
                <c:pt idx="1044">
                  <c:v>45544.6722448</c:v>
                </c:pt>
                <c:pt idx="1045">
                  <c:v>45544.673064</c:v>
                </c:pt>
                <c:pt idx="1046">
                  <c:v>45544.6738832</c:v>
                </c:pt>
                <c:pt idx="1047">
                  <c:v>45544.6747024</c:v>
                </c:pt>
                <c:pt idx="1048">
                  <c:v>45544.67552159999</c:v>
                </c:pt>
                <c:pt idx="1049">
                  <c:v>45544.6763408</c:v>
                </c:pt>
                <c:pt idx="1050">
                  <c:v>45544.67716</c:v>
                </c:pt>
                <c:pt idx="1051">
                  <c:v>45544.6779792</c:v>
                </c:pt>
                <c:pt idx="1052">
                  <c:v>45544.6787984</c:v>
                </c:pt>
                <c:pt idx="1053">
                  <c:v>45544.67961760001</c:v>
                </c:pt>
                <c:pt idx="1054">
                  <c:v>45544.6804368</c:v>
                </c:pt>
                <c:pt idx="1055">
                  <c:v>45544.681256</c:v>
                </c:pt>
                <c:pt idx="1056">
                  <c:v>45544.6820752</c:v>
                </c:pt>
                <c:pt idx="1057">
                  <c:v>45544.6828944</c:v>
                </c:pt>
                <c:pt idx="1058">
                  <c:v>45544.6837136</c:v>
                </c:pt>
                <c:pt idx="1059">
                  <c:v>45544.6845328</c:v>
                </c:pt>
                <c:pt idx="1060">
                  <c:v>45544.685352</c:v>
                </c:pt>
                <c:pt idx="1061">
                  <c:v>45544.6861712</c:v>
                </c:pt>
                <c:pt idx="1062">
                  <c:v>45544.6869904</c:v>
                </c:pt>
                <c:pt idx="1063">
                  <c:v>45544.6878096</c:v>
                </c:pt>
                <c:pt idx="1064">
                  <c:v>45544.6886288</c:v>
                </c:pt>
                <c:pt idx="1065">
                  <c:v>45544.689448</c:v>
                </c:pt>
                <c:pt idx="1066">
                  <c:v>45544.6902672</c:v>
                </c:pt>
                <c:pt idx="1067">
                  <c:v>45544.69108639999</c:v>
                </c:pt>
                <c:pt idx="1068">
                  <c:v>45544.69190559998</c:v>
                </c:pt>
                <c:pt idx="1069">
                  <c:v>45544.69272479998</c:v>
                </c:pt>
                <c:pt idx="1070">
                  <c:v>45544.69354399999</c:v>
                </c:pt>
                <c:pt idx="1071">
                  <c:v>45544.6943632</c:v>
                </c:pt>
                <c:pt idx="1072">
                  <c:v>45544.69518239998</c:v>
                </c:pt>
                <c:pt idx="1073">
                  <c:v>45544.69600159999</c:v>
                </c:pt>
                <c:pt idx="1074">
                  <c:v>45544.6968208</c:v>
                </c:pt>
                <c:pt idx="1075">
                  <c:v>45544.69764</c:v>
                </c:pt>
                <c:pt idx="1076">
                  <c:v>45544.6984592</c:v>
                </c:pt>
                <c:pt idx="1077">
                  <c:v>45544.6992784</c:v>
                </c:pt>
                <c:pt idx="1078">
                  <c:v>45544.70009760001</c:v>
                </c:pt>
                <c:pt idx="1079">
                  <c:v>45544.7009168</c:v>
                </c:pt>
                <c:pt idx="1080">
                  <c:v>45544.701736</c:v>
                </c:pt>
                <c:pt idx="1081">
                  <c:v>45544.7025552</c:v>
                </c:pt>
                <c:pt idx="1082">
                  <c:v>45544.7033744</c:v>
                </c:pt>
                <c:pt idx="1083">
                  <c:v>45544.7041936</c:v>
                </c:pt>
                <c:pt idx="1084">
                  <c:v>45544.7050128</c:v>
                </c:pt>
                <c:pt idx="1085">
                  <c:v>45544.705832</c:v>
                </c:pt>
                <c:pt idx="1086">
                  <c:v>45544.7066512</c:v>
                </c:pt>
                <c:pt idx="1087">
                  <c:v>45544.7074704</c:v>
                </c:pt>
                <c:pt idx="1088">
                  <c:v>45544.7082896</c:v>
                </c:pt>
                <c:pt idx="1089">
                  <c:v>45544.70910879999</c:v>
                </c:pt>
                <c:pt idx="1090">
                  <c:v>45544.709928</c:v>
                </c:pt>
                <c:pt idx="1091">
                  <c:v>45544.71074720001</c:v>
                </c:pt>
                <c:pt idx="1092">
                  <c:v>45544.7115664</c:v>
                </c:pt>
                <c:pt idx="1093">
                  <c:v>45544.7123856</c:v>
                </c:pt>
                <c:pt idx="1094">
                  <c:v>45544.71320480001</c:v>
                </c:pt>
                <c:pt idx="1095">
                  <c:v>45544.714024</c:v>
                </c:pt>
                <c:pt idx="1096">
                  <c:v>45544.7148432</c:v>
                </c:pt>
                <c:pt idx="1097">
                  <c:v>45544.71566240001</c:v>
                </c:pt>
                <c:pt idx="1098">
                  <c:v>45544.71648159999</c:v>
                </c:pt>
                <c:pt idx="1099">
                  <c:v>45544.7173008</c:v>
                </c:pt>
                <c:pt idx="1100">
                  <c:v>45544.71812000001</c:v>
                </c:pt>
                <c:pt idx="1101">
                  <c:v>45544.7189392</c:v>
                </c:pt>
                <c:pt idx="1102">
                  <c:v>45544.7197584</c:v>
                </c:pt>
                <c:pt idx="1103">
                  <c:v>45544.7205776</c:v>
                </c:pt>
                <c:pt idx="1104">
                  <c:v>45544.72139679999</c:v>
                </c:pt>
                <c:pt idx="1105">
                  <c:v>45544.722216</c:v>
                </c:pt>
                <c:pt idx="1106">
                  <c:v>45544.7230352</c:v>
                </c:pt>
                <c:pt idx="1107">
                  <c:v>45544.7238544</c:v>
                </c:pt>
                <c:pt idx="1108">
                  <c:v>45544.72467359999</c:v>
                </c:pt>
                <c:pt idx="1109">
                  <c:v>45544.72549279997</c:v>
                </c:pt>
                <c:pt idx="1110">
                  <c:v>45544.72631200001</c:v>
                </c:pt>
                <c:pt idx="1111">
                  <c:v>45544.72713119999</c:v>
                </c:pt>
                <c:pt idx="1112">
                  <c:v>45544.7279504</c:v>
                </c:pt>
                <c:pt idx="1113">
                  <c:v>45544.72876959998</c:v>
                </c:pt>
                <c:pt idx="1114">
                  <c:v>45544.72958879999</c:v>
                </c:pt>
                <c:pt idx="1115">
                  <c:v>45544.730408</c:v>
                </c:pt>
                <c:pt idx="1116">
                  <c:v>45544.73122720001</c:v>
                </c:pt>
                <c:pt idx="1117">
                  <c:v>45544.7320464</c:v>
                </c:pt>
                <c:pt idx="1118">
                  <c:v>45544.7328656</c:v>
                </c:pt>
                <c:pt idx="1119">
                  <c:v>45544.73368479998</c:v>
                </c:pt>
                <c:pt idx="1120">
                  <c:v>45544.734504</c:v>
                </c:pt>
                <c:pt idx="1121">
                  <c:v>45544.7353232</c:v>
                </c:pt>
                <c:pt idx="1122">
                  <c:v>45544.7361424</c:v>
                </c:pt>
                <c:pt idx="1123">
                  <c:v>45544.73696159999</c:v>
                </c:pt>
                <c:pt idx="1124">
                  <c:v>45544.73778079997</c:v>
                </c:pt>
                <c:pt idx="1125">
                  <c:v>45544.7386</c:v>
                </c:pt>
                <c:pt idx="1126">
                  <c:v>45544.7394192</c:v>
                </c:pt>
                <c:pt idx="1127">
                  <c:v>45544.7402384</c:v>
                </c:pt>
                <c:pt idx="1128">
                  <c:v>45544.7410576</c:v>
                </c:pt>
                <c:pt idx="1129">
                  <c:v>45544.74187680001</c:v>
                </c:pt>
                <c:pt idx="1130">
                  <c:v>45544.742696</c:v>
                </c:pt>
                <c:pt idx="1131">
                  <c:v>45544.7435152</c:v>
                </c:pt>
                <c:pt idx="1132">
                  <c:v>45544.7443344</c:v>
                </c:pt>
                <c:pt idx="1133">
                  <c:v>45544.74515359999</c:v>
                </c:pt>
                <c:pt idx="1134">
                  <c:v>45544.7459728</c:v>
                </c:pt>
                <c:pt idx="1135">
                  <c:v>45544.74679200001</c:v>
                </c:pt>
                <c:pt idx="1136">
                  <c:v>45544.7476112</c:v>
                </c:pt>
                <c:pt idx="1137">
                  <c:v>45544.7484304</c:v>
                </c:pt>
                <c:pt idx="1138">
                  <c:v>45544.7492496</c:v>
                </c:pt>
                <c:pt idx="1139">
                  <c:v>45544.7500688</c:v>
                </c:pt>
                <c:pt idx="1140">
                  <c:v>45544.750888</c:v>
                </c:pt>
                <c:pt idx="1141">
                  <c:v>45544.7517072</c:v>
                </c:pt>
                <c:pt idx="1142">
                  <c:v>45544.7525264</c:v>
                </c:pt>
                <c:pt idx="1143">
                  <c:v>45544.75334559999</c:v>
                </c:pt>
                <c:pt idx="1144">
                  <c:v>45544.7541648</c:v>
                </c:pt>
                <c:pt idx="1145">
                  <c:v>45544.754984</c:v>
                </c:pt>
                <c:pt idx="1146">
                  <c:v>45544.7558032</c:v>
                </c:pt>
                <c:pt idx="1147">
                  <c:v>45544.7566224</c:v>
                </c:pt>
                <c:pt idx="1148">
                  <c:v>45544.75744159998</c:v>
                </c:pt>
                <c:pt idx="1149">
                  <c:v>45544.7582608</c:v>
                </c:pt>
                <c:pt idx="1150">
                  <c:v>45544.75908</c:v>
                </c:pt>
                <c:pt idx="1151">
                  <c:v>45544.7598992</c:v>
                </c:pt>
                <c:pt idx="1152">
                  <c:v>45544.7607184</c:v>
                </c:pt>
                <c:pt idx="1153">
                  <c:v>45544.7615376</c:v>
                </c:pt>
                <c:pt idx="1154">
                  <c:v>45544.76235680001</c:v>
                </c:pt>
                <c:pt idx="1155">
                  <c:v>45544.76317599999</c:v>
                </c:pt>
                <c:pt idx="1156">
                  <c:v>45544.7639952</c:v>
                </c:pt>
                <c:pt idx="1157">
                  <c:v>45544.7648144</c:v>
                </c:pt>
                <c:pt idx="1158">
                  <c:v>45544.76563359999</c:v>
                </c:pt>
                <c:pt idx="1159">
                  <c:v>45544.7664528</c:v>
                </c:pt>
                <c:pt idx="1160">
                  <c:v>45544.767272</c:v>
                </c:pt>
                <c:pt idx="1161">
                  <c:v>45544.7680912</c:v>
                </c:pt>
                <c:pt idx="1162">
                  <c:v>45544.7689104</c:v>
                </c:pt>
                <c:pt idx="1163">
                  <c:v>45544.76972959998</c:v>
                </c:pt>
                <c:pt idx="1164">
                  <c:v>45544.7705488</c:v>
                </c:pt>
                <c:pt idx="1165">
                  <c:v>45544.77136799999</c:v>
                </c:pt>
                <c:pt idx="1166">
                  <c:v>45544.7721872</c:v>
                </c:pt>
                <c:pt idx="1167">
                  <c:v>45544.77300640001</c:v>
                </c:pt>
                <c:pt idx="1168">
                  <c:v>45544.77382559999</c:v>
                </c:pt>
                <c:pt idx="1169">
                  <c:v>45544.7746448</c:v>
                </c:pt>
                <c:pt idx="1170">
                  <c:v>45544.77546399998</c:v>
                </c:pt>
                <c:pt idx="1171">
                  <c:v>45544.7762832</c:v>
                </c:pt>
                <c:pt idx="1172">
                  <c:v>45544.7771024</c:v>
                </c:pt>
                <c:pt idx="1173">
                  <c:v>45544.77792159998</c:v>
                </c:pt>
                <c:pt idx="1174">
                  <c:v>45544.77874079999</c:v>
                </c:pt>
                <c:pt idx="1175">
                  <c:v>45544.77956</c:v>
                </c:pt>
                <c:pt idx="1176">
                  <c:v>45544.7803792</c:v>
                </c:pt>
                <c:pt idx="1177">
                  <c:v>45544.7811984</c:v>
                </c:pt>
                <c:pt idx="1178">
                  <c:v>45544.7820176</c:v>
                </c:pt>
                <c:pt idx="1179">
                  <c:v>45544.7828368</c:v>
                </c:pt>
                <c:pt idx="1180">
                  <c:v>45544.783656</c:v>
                </c:pt>
                <c:pt idx="1181">
                  <c:v>45544.7844752</c:v>
                </c:pt>
                <c:pt idx="1182">
                  <c:v>45544.7852944</c:v>
                </c:pt>
                <c:pt idx="1183">
                  <c:v>45544.7861136</c:v>
                </c:pt>
                <c:pt idx="1184">
                  <c:v>45544.7869328</c:v>
                </c:pt>
                <c:pt idx="1185">
                  <c:v>45544.787752</c:v>
                </c:pt>
                <c:pt idx="1186">
                  <c:v>45544.7885712</c:v>
                </c:pt>
                <c:pt idx="1187">
                  <c:v>45544.7893904</c:v>
                </c:pt>
                <c:pt idx="1188">
                  <c:v>45544.7902096</c:v>
                </c:pt>
                <c:pt idx="1189">
                  <c:v>45544.79102879998</c:v>
                </c:pt>
                <c:pt idx="1190">
                  <c:v>45544.79184799999</c:v>
                </c:pt>
                <c:pt idx="1191">
                  <c:v>45544.7926672</c:v>
                </c:pt>
                <c:pt idx="1192">
                  <c:v>45544.79348639998</c:v>
                </c:pt>
                <c:pt idx="1193">
                  <c:v>45544.79430559999</c:v>
                </c:pt>
                <c:pt idx="1194">
                  <c:v>45544.79512479997</c:v>
                </c:pt>
                <c:pt idx="1195">
                  <c:v>45544.79594399998</c:v>
                </c:pt>
                <c:pt idx="1196">
                  <c:v>45544.79676319999</c:v>
                </c:pt>
                <c:pt idx="1197">
                  <c:v>45544.7975824</c:v>
                </c:pt>
                <c:pt idx="1198">
                  <c:v>45544.79840159998</c:v>
                </c:pt>
                <c:pt idx="1199">
                  <c:v>45544.79922079999</c:v>
                </c:pt>
                <c:pt idx="1200">
                  <c:v>45544.80004</c:v>
                </c:pt>
                <c:pt idx="1201">
                  <c:v>45544.8008592</c:v>
                </c:pt>
                <c:pt idx="1202">
                  <c:v>45544.8016784</c:v>
                </c:pt>
                <c:pt idx="1203">
                  <c:v>45544.8024976</c:v>
                </c:pt>
                <c:pt idx="1204">
                  <c:v>45544.8033168</c:v>
                </c:pt>
                <c:pt idx="1205">
                  <c:v>45544.804136</c:v>
                </c:pt>
                <c:pt idx="1206">
                  <c:v>45544.8049552</c:v>
                </c:pt>
                <c:pt idx="1207">
                  <c:v>45544.8057744</c:v>
                </c:pt>
                <c:pt idx="1208">
                  <c:v>45544.8065936</c:v>
                </c:pt>
                <c:pt idx="1209">
                  <c:v>45544.8074128</c:v>
                </c:pt>
                <c:pt idx="1210">
                  <c:v>45544.808232</c:v>
                </c:pt>
                <c:pt idx="1211">
                  <c:v>45544.8090512</c:v>
                </c:pt>
                <c:pt idx="1212">
                  <c:v>45544.8098704</c:v>
                </c:pt>
                <c:pt idx="1213">
                  <c:v>45544.8106896</c:v>
                </c:pt>
                <c:pt idx="1214">
                  <c:v>45544.8115088</c:v>
                </c:pt>
                <c:pt idx="1215">
                  <c:v>45544.812328</c:v>
                </c:pt>
                <c:pt idx="1216">
                  <c:v>45544.8131472</c:v>
                </c:pt>
                <c:pt idx="1217">
                  <c:v>45544.8139664</c:v>
                </c:pt>
                <c:pt idx="1218">
                  <c:v>45544.8147856</c:v>
                </c:pt>
                <c:pt idx="1219">
                  <c:v>45544.8156048</c:v>
                </c:pt>
                <c:pt idx="1220">
                  <c:v>45544.816424</c:v>
                </c:pt>
                <c:pt idx="1221">
                  <c:v>45544.8172432</c:v>
                </c:pt>
                <c:pt idx="1222">
                  <c:v>45544.8180624</c:v>
                </c:pt>
                <c:pt idx="1223">
                  <c:v>45544.8188816</c:v>
                </c:pt>
                <c:pt idx="1224">
                  <c:v>45544.81970080001</c:v>
                </c:pt>
                <c:pt idx="1225">
                  <c:v>45544.82052</c:v>
                </c:pt>
                <c:pt idx="1226">
                  <c:v>45544.8213392</c:v>
                </c:pt>
                <c:pt idx="1227">
                  <c:v>45544.8221584</c:v>
                </c:pt>
                <c:pt idx="1228">
                  <c:v>45544.8229776</c:v>
                </c:pt>
                <c:pt idx="1229">
                  <c:v>45544.8237968</c:v>
                </c:pt>
                <c:pt idx="1230">
                  <c:v>45544.824616</c:v>
                </c:pt>
                <c:pt idx="1231">
                  <c:v>45544.8254352</c:v>
                </c:pt>
                <c:pt idx="1232">
                  <c:v>45544.8262544</c:v>
                </c:pt>
                <c:pt idx="1233">
                  <c:v>45544.8270736</c:v>
                </c:pt>
                <c:pt idx="1234">
                  <c:v>45544.8278928</c:v>
                </c:pt>
                <c:pt idx="1235">
                  <c:v>45544.828712</c:v>
                </c:pt>
                <c:pt idx="1236">
                  <c:v>45544.8295312</c:v>
                </c:pt>
                <c:pt idx="1237">
                  <c:v>45544.8303504</c:v>
                </c:pt>
                <c:pt idx="1238">
                  <c:v>45544.83116959999</c:v>
                </c:pt>
                <c:pt idx="1239">
                  <c:v>45544.8319888</c:v>
                </c:pt>
                <c:pt idx="1240">
                  <c:v>45544.832808</c:v>
                </c:pt>
                <c:pt idx="1241">
                  <c:v>45544.8336272</c:v>
                </c:pt>
                <c:pt idx="1242">
                  <c:v>45544.8344464</c:v>
                </c:pt>
                <c:pt idx="1243">
                  <c:v>45544.83526560001</c:v>
                </c:pt>
                <c:pt idx="1244">
                  <c:v>45544.8360848</c:v>
                </c:pt>
                <c:pt idx="1245">
                  <c:v>45544.836904</c:v>
                </c:pt>
                <c:pt idx="1246">
                  <c:v>45544.83772320001</c:v>
                </c:pt>
                <c:pt idx="1247">
                  <c:v>45544.8385424</c:v>
                </c:pt>
                <c:pt idx="1248">
                  <c:v>45544.8393616</c:v>
                </c:pt>
                <c:pt idx="1249">
                  <c:v>45544.84018080001</c:v>
                </c:pt>
              </c:numCache>
            </c:numRef>
          </c:xVal>
          <c:yVal>
            <c:numRef>
              <c:f>'read_rex_edu_L3.iqs'!$G$1:$G$1250</c:f>
              <c:numCache>
                <c:formatCode>0.000</c:formatCode>
                <c:ptCount val="1250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0.122070312</c:v>
                </c:pt>
                <c:pt idx="7">
                  <c:v>5.004882809999995</c:v>
                </c:pt>
                <c:pt idx="8">
                  <c:v>-45.5322266</c:v>
                </c:pt>
                <c:pt idx="9">
                  <c:v>-129.516602</c:v>
                </c:pt>
                <c:pt idx="10">
                  <c:v>-123.413086</c:v>
                </c:pt>
                <c:pt idx="11">
                  <c:v>-125.0</c:v>
                </c:pt>
                <c:pt idx="12">
                  <c:v>-123.413086</c:v>
                </c:pt>
                <c:pt idx="13">
                  <c:v>-127.075195</c:v>
                </c:pt>
                <c:pt idx="14">
                  <c:v>-114.990234</c:v>
                </c:pt>
                <c:pt idx="15">
                  <c:v>-131.225586</c:v>
                </c:pt>
                <c:pt idx="16">
                  <c:v>-121.582031</c:v>
                </c:pt>
                <c:pt idx="17">
                  <c:v>-119.750977</c:v>
                </c:pt>
                <c:pt idx="18">
                  <c:v>-115.600586</c:v>
                </c:pt>
                <c:pt idx="19">
                  <c:v>-118.896484</c:v>
                </c:pt>
                <c:pt idx="20">
                  <c:v>-129.638672</c:v>
                </c:pt>
                <c:pt idx="21">
                  <c:v>-121.09375</c:v>
                </c:pt>
                <c:pt idx="22">
                  <c:v>-122.680664</c:v>
                </c:pt>
                <c:pt idx="23">
                  <c:v>-118.774414</c:v>
                </c:pt>
                <c:pt idx="24">
                  <c:v>-114.257812</c:v>
                </c:pt>
                <c:pt idx="25">
                  <c:v>-119.995117</c:v>
                </c:pt>
                <c:pt idx="26">
                  <c:v>-116.455078</c:v>
                </c:pt>
                <c:pt idx="27">
                  <c:v>-127.441406</c:v>
                </c:pt>
                <c:pt idx="28">
                  <c:v>-117.919922</c:v>
                </c:pt>
                <c:pt idx="29">
                  <c:v>-119.506836</c:v>
                </c:pt>
                <c:pt idx="30">
                  <c:v>-130.249023</c:v>
                </c:pt>
                <c:pt idx="31">
                  <c:v>-121.459961</c:v>
                </c:pt>
                <c:pt idx="32">
                  <c:v>-124.511719</c:v>
                </c:pt>
                <c:pt idx="33">
                  <c:v>-117.30957</c:v>
                </c:pt>
                <c:pt idx="34">
                  <c:v>-113.15918</c:v>
                </c:pt>
                <c:pt idx="35">
                  <c:v>-129.516602</c:v>
                </c:pt>
                <c:pt idx="36">
                  <c:v>-123.168945</c:v>
                </c:pt>
                <c:pt idx="37">
                  <c:v>-120.239258</c:v>
                </c:pt>
                <c:pt idx="38">
                  <c:v>-117.431641</c:v>
                </c:pt>
                <c:pt idx="39">
                  <c:v>-123.779297</c:v>
                </c:pt>
                <c:pt idx="40">
                  <c:v>-122.924805</c:v>
                </c:pt>
                <c:pt idx="41">
                  <c:v>-133.178711</c:v>
                </c:pt>
                <c:pt idx="42">
                  <c:v>-120.605469</c:v>
                </c:pt>
                <c:pt idx="43">
                  <c:v>-124.633789</c:v>
                </c:pt>
                <c:pt idx="44">
                  <c:v>-121.948242</c:v>
                </c:pt>
                <c:pt idx="45">
                  <c:v>-110.229492</c:v>
                </c:pt>
                <c:pt idx="46">
                  <c:v>-116.088867</c:v>
                </c:pt>
                <c:pt idx="47">
                  <c:v>-130.981445</c:v>
                </c:pt>
                <c:pt idx="48">
                  <c:v>-126.586914</c:v>
                </c:pt>
                <c:pt idx="49">
                  <c:v>-112.548828</c:v>
                </c:pt>
                <c:pt idx="50">
                  <c:v>-132.202148</c:v>
                </c:pt>
                <c:pt idx="51">
                  <c:v>-127.929688</c:v>
                </c:pt>
                <c:pt idx="52">
                  <c:v>-114.135742</c:v>
                </c:pt>
                <c:pt idx="53">
                  <c:v>-121.459961</c:v>
                </c:pt>
                <c:pt idx="54">
                  <c:v>-123.535156</c:v>
                </c:pt>
                <c:pt idx="55">
                  <c:v>-123.046875</c:v>
                </c:pt>
                <c:pt idx="56">
                  <c:v>-103.515625</c:v>
                </c:pt>
                <c:pt idx="57">
                  <c:v>-123.901367</c:v>
                </c:pt>
                <c:pt idx="58">
                  <c:v>-121.582031</c:v>
                </c:pt>
                <c:pt idx="59">
                  <c:v>-125.244141</c:v>
                </c:pt>
                <c:pt idx="60">
                  <c:v>-123.168945</c:v>
                </c:pt>
                <c:pt idx="61">
                  <c:v>-117.431641</c:v>
                </c:pt>
                <c:pt idx="62">
                  <c:v>-125.366211</c:v>
                </c:pt>
                <c:pt idx="63">
                  <c:v>-132.446289</c:v>
                </c:pt>
                <c:pt idx="64">
                  <c:v>-117.1875</c:v>
                </c:pt>
                <c:pt idx="65">
                  <c:v>-116.088867</c:v>
                </c:pt>
                <c:pt idx="66">
                  <c:v>-121.826172</c:v>
                </c:pt>
                <c:pt idx="67">
                  <c:v>-117.1875</c:v>
                </c:pt>
                <c:pt idx="68">
                  <c:v>-121.582031</c:v>
                </c:pt>
                <c:pt idx="69">
                  <c:v>-119.995117</c:v>
                </c:pt>
                <c:pt idx="70">
                  <c:v>-121.582031</c:v>
                </c:pt>
                <c:pt idx="71">
                  <c:v>-126.953125</c:v>
                </c:pt>
                <c:pt idx="72">
                  <c:v>-113.647461</c:v>
                </c:pt>
                <c:pt idx="73">
                  <c:v>-124.633789</c:v>
                </c:pt>
                <c:pt idx="74">
                  <c:v>-126.464844</c:v>
                </c:pt>
                <c:pt idx="75">
                  <c:v>-115.722656</c:v>
                </c:pt>
                <c:pt idx="76">
                  <c:v>-116.699219</c:v>
                </c:pt>
                <c:pt idx="77">
                  <c:v>-117.30957</c:v>
                </c:pt>
                <c:pt idx="78">
                  <c:v>-132.69043</c:v>
                </c:pt>
                <c:pt idx="79">
                  <c:v>-116.821289</c:v>
                </c:pt>
                <c:pt idx="80">
                  <c:v>-125.366211</c:v>
                </c:pt>
                <c:pt idx="81">
                  <c:v>-123.046875</c:v>
                </c:pt>
                <c:pt idx="82">
                  <c:v>-133.300781</c:v>
                </c:pt>
                <c:pt idx="83">
                  <c:v>-122.314453</c:v>
                </c:pt>
                <c:pt idx="84">
                  <c:v>-116.699219</c:v>
                </c:pt>
                <c:pt idx="85">
                  <c:v>-115.844727</c:v>
                </c:pt>
                <c:pt idx="86">
                  <c:v>-121.09375</c:v>
                </c:pt>
                <c:pt idx="87">
                  <c:v>-126.464844</c:v>
                </c:pt>
                <c:pt idx="88">
                  <c:v>-124.87793</c:v>
                </c:pt>
                <c:pt idx="89">
                  <c:v>-129.272461</c:v>
                </c:pt>
                <c:pt idx="90">
                  <c:v>-117.06543</c:v>
                </c:pt>
                <c:pt idx="91">
                  <c:v>-121.09375</c:v>
                </c:pt>
                <c:pt idx="92">
                  <c:v>-123.657227</c:v>
                </c:pt>
                <c:pt idx="93">
                  <c:v>-122.802734</c:v>
                </c:pt>
                <c:pt idx="94">
                  <c:v>-130.493164</c:v>
                </c:pt>
                <c:pt idx="95">
                  <c:v>-123.779297</c:v>
                </c:pt>
                <c:pt idx="96">
                  <c:v>-132.69043</c:v>
                </c:pt>
                <c:pt idx="97">
                  <c:v>-126.464844</c:v>
                </c:pt>
                <c:pt idx="98">
                  <c:v>-114.013672</c:v>
                </c:pt>
                <c:pt idx="99">
                  <c:v>-111.328125</c:v>
                </c:pt>
                <c:pt idx="100">
                  <c:v>-98.87695309999998</c:v>
                </c:pt>
                <c:pt idx="101">
                  <c:v>-123.657227</c:v>
                </c:pt>
                <c:pt idx="102">
                  <c:v>-129.150391</c:v>
                </c:pt>
                <c:pt idx="103">
                  <c:v>-109.985352</c:v>
                </c:pt>
                <c:pt idx="104">
                  <c:v>-114.501953</c:v>
                </c:pt>
                <c:pt idx="105">
                  <c:v>-124.145508</c:v>
                </c:pt>
                <c:pt idx="106">
                  <c:v>-134.765625</c:v>
                </c:pt>
                <c:pt idx="107">
                  <c:v>-122.558594</c:v>
                </c:pt>
                <c:pt idx="108">
                  <c:v>-130.371094</c:v>
                </c:pt>
                <c:pt idx="109">
                  <c:v>-117.431641</c:v>
                </c:pt>
                <c:pt idx="110">
                  <c:v>-120.361328</c:v>
                </c:pt>
                <c:pt idx="111">
                  <c:v>-118.896484</c:v>
                </c:pt>
                <c:pt idx="112">
                  <c:v>-126.586914</c:v>
                </c:pt>
                <c:pt idx="113">
                  <c:v>-127.319336</c:v>
                </c:pt>
                <c:pt idx="114">
                  <c:v>-129.150391</c:v>
                </c:pt>
                <c:pt idx="115">
                  <c:v>-126.708984</c:v>
                </c:pt>
                <c:pt idx="116">
                  <c:v>-118.408203</c:v>
                </c:pt>
                <c:pt idx="117">
                  <c:v>-114.013672</c:v>
                </c:pt>
                <c:pt idx="118">
                  <c:v>-110.595703</c:v>
                </c:pt>
                <c:pt idx="119">
                  <c:v>-122.070312</c:v>
                </c:pt>
                <c:pt idx="120">
                  <c:v>-116.577148</c:v>
                </c:pt>
                <c:pt idx="121">
                  <c:v>-117.30957</c:v>
                </c:pt>
                <c:pt idx="122">
                  <c:v>-119.384766</c:v>
                </c:pt>
                <c:pt idx="123">
                  <c:v>-131.225586</c:v>
                </c:pt>
                <c:pt idx="124">
                  <c:v>-126.586914</c:v>
                </c:pt>
                <c:pt idx="125">
                  <c:v>-120.727539</c:v>
                </c:pt>
                <c:pt idx="126">
                  <c:v>-123.657227</c:v>
                </c:pt>
                <c:pt idx="127">
                  <c:v>-127.441406</c:v>
                </c:pt>
                <c:pt idx="128">
                  <c:v>-125.488281</c:v>
                </c:pt>
                <c:pt idx="129">
                  <c:v>-120.727539</c:v>
                </c:pt>
                <c:pt idx="130">
                  <c:v>-121.21582</c:v>
                </c:pt>
                <c:pt idx="131">
                  <c:v>-127.563477</c:v>
                </c:pt>
                <c:pt idx="132">
                  <c:v>-112.915039</c:v>
                </c:pt>
                <c:pt idx="133">
                  <c:v>-113.891602</c:v>
                </c:pt>
                <c:pt idx="134">
                  <c:v>-114.990234</c:v>
                </c:pt>
                <c:pt idx="135">
                  <c:v>-126.220703</c:v>
                </c:pt>
                <c:pt idx="136">
                  <c:v>-111.938477</c:v>
                </c:pt>
                <c:pt idx="137">
                  <c:v>-118.774414</c:v>
                </c:pt>
                <c:pt idx="138">
                  <c:v>-116.943359</c:v>
                </c:pt>
                <c:pt idx="139">
                  <c:v>-121.21582</c:v>
                </c:pt>
                <c:pt idx="140">
                  <c:v>-121.21582</c:v>
                </c:pt>
                <c:pt idx="141">
                  <c:v>-133.666992</c:v>
                </c:pt>
                <c:pt idx="142">
                  <c:v>-122.314453</c:v>
                </c:pt>
                <c:pt idx="143">
                  <c:v>-114.257812</c:v>
                </c:pt>
                <c:pt idx="144">
                  <c:v>-128.417969</c:v>
                </c:pt>
                <c:pt idx="145">
                  <c:v>-127.441406</c:v>
                </c:pt>
                <c:pt idx="146">
                  <c:v>-121.09375</c:v>
                </c:pt>
                <c:pt idx="147">
                  <c:v>-126.220703</c:v>
                </c:pt>
                <c:pt idx="148">
                  <c:v>-117.797852</c:v>
                </c:pt>
                <c:pt idx="149">
                  <c:v>-117.675781</c:v>
                </c:pt>
                <c:pt idx="150">
                  <c:v>-129.882812</c:v>
                </c:pt>
                <c:pt idx="151">
                  <c:v>-131.103516</c:v>
                </c:pt>
                <c:pt idx="152">
                  <c:v>-121.459961</c:v>
                </c:pt>
                <c:pt idx="153">
                  <c:v>-126.342773</c:v>
                </c:pt>
                <c:pt idx="154">
                  <c:v>-129.760742</c:v>
                </c:pt>
                <c:pt idx="155">
                  <c:v>-113.647461</c:v>
                </c:pt>
                <c:pt idx="156">
                  <c:v>-121.21582</c:v>
                </c:pt>
                <c:pt idx="157">
                  <c:v>-112.915039</c:v>
                </c:pt>
                <c:pt idx="158">
                  <c:v>-127.075195</c:v>
                </c:pt>
                <c:pt idx="159">
                  <c:v>-128.051758</c:v>
                </c:pt>
                <c:pt idx="160">
                  <c:v>-127.807617</c:v>
                </c:pt>
                <c:pt idx="161">
                  <c:v>-118.774414</c:v>
                </c:pt>
                <c:pt idx="162">
                  <c:v>-126.098633</c:v>
                </c:pt>
                <c:pt idx="163">
                  <c:v>-109.25293</c:v>
                </c:pt>
                <c:pt idx="164">
                  <c:v>-110.717773</c:v>
                </c:pt>
                <c:pt idx="165">
                  <c:v>-131.347656</c:v>
                </c:pt>
                <c:pt idx="166">
                  <c:v>-124.87793</c:v>
                </c:pt>
                <c:pt idx="167">
                  <c:v>-122.924805</c:v>
                </c:pt>
                <c:pt idx="168">
                  <c:v>-122.558594</c:v>
                </c:pt>
                <c:pt idx="169">
                  <c:v>-123.535156</c:v>
                </c:pt>
                <c:pt idx="170">
                  <c:v>-120.849609</c:v>
                </c:pt>
                <c:pt idx="171">
                  <c:v>-121.21582</c:v>
                </c:pt>
                <c:pt idx="172">
                  <c:v>-113.769531</c:v>
                </c:pt>
                <c:pt idx="173">
                  <c:v>-117.06543</c:v>
                </c:pt>
                <c:pt idx="174">
                  <c:v>-121.21582</c:v>
                </c:pt>
                <c:pt idx="175">
                  <c:v>-127.319336</c:v>
                </c:pt>
                <c:pt idx="176">
                  <c:v>-129.638672</c:v>
                </c:pt>
                <c:pt idx="177">
                  <c:v>-125.976562</c:v>
                </c:pt>
                <c:pt idx="178">
                  <c:v>-118.896484</c:v>
                </c:pt>
                <c:pt idx="179">
                  <c:v>-117.919922</c:v>
                </c:pt>
                <c:pt idx="180">
                  <c:v>-124.755859</c:v>
                </c:pt>
                <c:pt idx="181">
                  <c:v>-119.018555</c:v>
                </c:pt>
                <c:pt idx="182">
                  <c:v>-116.821289</c:v>
                </c:pt>
                <c:pt idx="183">
                  <c:v>-130.004883</c:v>
                </c:pt>
                <c:pt idx="184">
                  <c:v>-122.802734</c:v>
                </c:pt>
                <c:pt idx="185">
                  <c:v>-118.408203</c:v>
                </c:pt>
                <c:pt idx="186">
                  <c:v>-112.792969</c:v>
                </c:pt>
                <c:pt idx="187">
                  <c:v>-127.319336</c:v>
                </c:pt>
                <c:pt idx="188">
                  <c:v>-121.09375</c:v>
                </c:pt>
                <c:pt idx="189">
                  <c:v>-131.469727</c:v>
                </c:pt>
                <c:pt idx="190">
                  <c:v>-120.849609</c:v>
                </c:pt>
                <c:pt idx="191">
                  <c:v>-121.337891</c:v>
                </c:pt>
                <c:pt idx="192">
                  <c:v>-115.478516</c:v>
                </c:pt>
                <c:pt idx="193">
                  <c:v>-132.93457</c:v>
                </c:pt>
                <c:pt idx="194">
                  <c:v>-125.732422</c:v>
                </c:pt>
                <c:pt idx="195">
                  <c:v>-127.807617</c:v>
                </c:pt>
                <c:pt idx="196">
                  <c:v>-120.727539</c:v>
                </c:pt>
                <c:pt idx="197">
                  <c:v>-129.882812</c:v>
                </c:pt>
                <c:pt idx="198">
                  <c:v>-121.459961</c:v>
                </c:pt>
                <c:pt idx="199">
                  <c:v>-123.657227</c:v>
                </c:pt>
                <c:pt idx="200">
                  <c:v>-126.464844</c:v>
                </c:pt>
                <c:pt idx="201">
                  <c:v>-123.291016</c:v>
                </c:pt>
                <c:pt idx="202">
                  <c:v>-123.535156</c:v>
                </c:pt>
                <c:pt idx="203">
                  <c:v>-117.06543</c:v>
                </c:pt>
                <c:pt idx="204">
                  <c:v>-117.919922</c:v>
                </c:pt>
                <c:pt idx="205">
                  <c:v>-127.075195</c:v>
                </c:pt>
                <c:pt idx="206">
                  <c:v>-126.098633</c:v>
                </c:pt>
                <c:pt idx="207">
                  <c:v>-120.97168</c:v>
                </c:pt>
                <c:pt idx="208">
                  <c:v>-124.145508</c:v>
                </c:pt>
                <c:pt idx="209">
                  <c:v>-127.563477</c:v>
                </c:pt>
                <c:pt idx="210">
                  <c:v>-116.210938</c:v>
                </c:pt>
                <c:pt idx="211">
                  <c:v>-105.102539</c:v>
                </c:pt>
                <c:pt idx="212">
                  <c:v>-121.826172</c:v>
                </c:pt>
                <c:pt idx="213">
                  <c:v>-129.760742</c:v>
                </c:pt>
                <c:pt idx="214">
                  <c:v>-115.112305</c:v>
                </c:pt>
                <c:pt idx="215">
                  <c:v>-126.464844</c:v>
                </c:pt>
                <c:pt idx="216">
                  <c:v>-118.652344</c:v>
                </c:pt>
                <c:pt idx="217">
                  <c:v>-109.375</c:v>
                </c:pt>
                <c:pt idx="218">
                  <c:v>-121.459961</c:v>
                </c:pt>
                <c:pt idx="219">
                  <c:v>-120.361328</c:v>
                </c:pt>
                <c:pt idx="220">
                  <c:v>-121.21582</c:v>
                </c:pt>
                <c:pt idx="221">
                  <c:v>-125.0</c:v>
                </c:pt>
                <c:pt idx="222">
                  <c:v>-126.342773</c:v>
                </c:pt>
                <c:pt idx="223">
                  <c:v>-125.0</c:v>
                </c:pt>
                <c:pt idx="224">
                  <c:v>-122.802734</c:v>
                </c:pt>
                <c:pt idx="225">
                  <c:v>-100.463867</c:v>
                </c:pt>
                <c:pt idx="226">
                  <c:v>-120.97168</c:v>
                </c:pt>
                <c:pt idx="227">
                  <c:v>-130.859375</c:v>
                </c:pt>
                <c:pt idx="228">
                  <c:v>-113.891602</c:v>
                </c:pt>
                <c:pt idx="229">
                  <c:v>-119.384766</c:v>
                </c:pt>
                <c:pt idx="230">
                  <c:v>-123.901367</c:v>
                </c:pt>
                <c:pt idx="231">
                  <c:v>-124.267578</c:v>
                </c:pt>
                <c:pt idx="232">
                  <c:v>-113.037109</c:v>
                </c:pt>
                <c:pt idx="233">
                  <c:v>-104.858398</c:v>
                </c:pt>
                <c:pt idx="234">
                  <c:v>-132.568359</c:v>
                </c:pt>
                <c:pt idx="235">
                  <c:v>-128.90625</c:v>
                </c:pt>
                <c:pt idx="236">
                  <c:v>-132.8125</c:v>
                </c:pt>
                <c:pt idx="237">
                  <c:v>-115.478516</c:v>
                </c:pt>
                <c:pt idx="238">
                  <c:v>-114.624023</c:v>
                </c:pt>
                <c:pt idx="239">
                  <c:v>-105.712891</c:v>
                </c:pt>
                <c:pt idx="240">
                  <c:v>-108.154297</c:v>
                </c:pt>
                <c:pt idx="241">
                  <c:v>-121.582031</c:v>
                </c:pt>
                <c:pt idx="242">
                  <c:v>-130.615234</c:v>
                </c:pt>
                <c:pt idx="243">
                  <c:v>-123.168945</c:v>
                </c:pt>
                <c:pt idx="244">
                  <c:v>-115.722656</c:v>
                </c:pt>
                <c:pt idx="245">
                  <c:v>-109.49707</c:v>
                </c:pt>
                <c:pt idx="246">
                  <c:v>-132.8125</c:v>
                </c:pt>
                <c:pt idx="247">
                  <c:v>-117.675781</c:v>
                </c:pt>
                <c:pt idx="248">
                  <c:v>-120.605469</c:v>
                </c:pt>
                <c:pt idx="249">
                  <c:v>-127.807617</c:v>
                </c:pt>
                <c:pt idx="250">
                  <c:v>-125.244141</c:v>
                </c:pt>
                <c:pt idx="251">
                  <c:v>-116.821289</c:v>
                </c:pt>
                <c:pt idx="252">
                  <c:v>-119.750977</c:v>
                </c:pt>
                <c:pt idx="253">
                  <c:v>-119.873047</c:v>
                </c:pt>
                <c:pt idx="254">
                  <c:v>-124.755859</c:v>
                </c:pt>
                <c:pt idx="255">
                  <c:v>-125.854492</c:v>
                </c:pt>
                <c:pt idx="256">
                  <c:v>-119.506836</c:v>
                </c:pt>
                <c:pt idx="257">
                  <c:v>-120.97168</c:v>
                </c:pt>
                <c:pt idx="258">
                  <c:v>-121.459961</c:v>
                </c:pt>
                <c:pt idx="259">
                  <c:v>-120.361328</c:v>
                </c:pt>
                <c:pt idx="260">
                  <c:v>-114.257812</c:v>
                </c:pt>
                <c:pt idx="261">
                  <c:v>-127.807617</c:v>
                </c:pt>
                <c:pt idx="262">
                  <c:v>-127.441406</c:v>
                </c:pt>
                <c:pt idx="263">
                  <c:v>-126.953125</c:v>
                </c:pt>
                <c:pt idx="264">
                  <c:v>-121.21582</c:v>
                </c:pt>
                <c:pt idx="265">
                  <c:v>-113.647461</c:v>
                </c:pt>
                <c:pt idx="266">
                  <c:v>-115.600586</c:v>
                </c:pt>
                <c:pt idx="267">
                  <c:v>-119.873047</c:v>
                </c:pt>
                <c:pt idx="268">
                  <c:v>-135.986328</c:v>
                </c:pt>
                <c:pt idx="269">
                  <c:v>-129.638672</c:v>
                </c:pt>
                <c:pt idx="270">
                  <c:v>-120.605469</c:v>
                </c:pt>
                <c:pt idx="271">
                  <c:v>-122.192383</c:v>
                </c:pt>
                <c:pt idx="272">
                  <c:v>-126.220703</c:v>
                </c:pt>
                <c:pt idx="273">
                  <c:v>-121.09375</c:v>
                </c:pt>
                <c:pt idx="274">
                  <c:v>-120.361328</c:v>
                </c:pt>
                <c:pt idx="275">
                  <c:v>-109.49707</c:v>
                </c:pt>
                <c:pt idx="276">
                  <c:v>-124.633789</c:v>
                </c:pt>
                <c:pt idx="277">
                  <c:v>-121.704102</c:v>
                </c:pt>
                <c:pt idx="278">
                  <c:v>-114.135742</c:v>
                </c:pt>
                <c:pt idx="279">
                  <c:v>-126.708984</c:v>
                </c:pt>
                <c:pt idx="280">
                  <c:v>-133.911133</c:v>
                </c:pt>
                <c:pt idx="281">
                  <c:v>-117.919922</c:v>
                </c:pt>
                <c:pt idx="282">
                  <c:v>-131.103516</c:v>
                </c:pt>
                <c:pt idx="283">
                  <c:v>-129.394531</c:v>
                </c:pt>
                <c:pt idx="284">
                  <c:v>-116.943359</c:v>
                </c:pt>
                <c:pt idx="285">
                  <c:v>-117.919922</c:v>
                </c:pt>
                <c:pt idx="286">
                  <c:v>-125.732422</c:v>
                </c:pt>
                <c:pt idx="287">
                  <c:v>-123.168945</c:v>
                </c:pt>
                <c:pt idx="288">
                  <c:v>-122.314453</c:v>
                </c:pt>
                <c:pt idx="289">
                  <c:v>-129.02832</c:v>
                </c:pt>
                <c:pt idx="290">
                  <c:v>-126.342773</c:v>
                </c:pt>
                <c:pt idx="291">
                  <c:v>-119.262695</c:v>
                </c:pt>
                <c:pt idx="292">
                  <c:v>-105.102539</c:v>
                </c:pt>
                <c:pt idx="293">
                  <c:v>-125.976562</c:v>
                </c:pt>
                <c:pt idx="294">
                  <c:v>-123.413086</c:v>
                </c:pt>
                <c:pt idx="295">
                  <c:v>-112.060547</c:v>
                </c:pt>
                <c:pt idx="296">
                  <c:v>-120.483398</c:v>
                </c:pt>
                <c:pt idx="297">
                  <c:v>-121.582031</c:v>
                </c:pt>
                <c:pt idx="298">
                  <c:v>-118.286133</c:v>
                </c:pt>
                <c:pt idx="299">
                  <c:v>-114.868164</c:v>
                </c:pt>
                <c:pt idx="300">
                  <c:v>-122.192383</c:v>
                </c:pt>
                <c:pt idx="301">
                  <c:v>-114.257812</c:v>
                </c:pt>
                <c:pt idx="302">
                  <c:v>-125.610352</c:v>
                </c:pt>
                <c:pt idx="303">
                  <c:v>-129.638672</c:v>
                </c:pt>
                <c:pt idx="304">
                  <c:v>-123.901367</c:v>
                </c:pt>
                <c:pt idx="305">
                  <c:v>-109.008789</c:v>
                </c:pt>
                <c:pt idx="306">
                  <c:v>-133.300781</c:v>
                </c:pt>
                <c:pt idx="307">
                  <c:v>-110.717773</c:v>
                </c:pt>
                <c:pt idx="308">
                  <c:v>-113.15918</c:v>
                </c:pt>
                <c:pt idx="309">
                  <c:v>-131.958008</c:v>
                </c:pt>
                <c:pt idx="310">
                  <c:v>-125.244141</c:v>
                </c:pt>
                <c:pt idx="311">
                  <c:v>-128.417969</c:v>
                </c:pt>
                <c:pt idx="312">
                  <c:v>-131.347656</c:v>
                </c:pt>
                <c:pt idx="313">
                  <c:v>-121.21582</c:v>
                </c:pt>
                <c:pt idx="314">
                  <c:v>-123.046875</c:v>
                </c:pt>
                <c:pt idx="315">
                  <c:v>-129.882812</c:v>
                </c:pt>
                <c:pt idx="316">
                  <c:v>-111.450195</c:v>
                </c:pt>
                <c:pt idx="317">
                  <c:v>-118.530273</c:v>
                </c:pt>
                <c:pt idx="318">
                  <c:v>-129.272461</c:v>
                </c:pt>
                <c:pt idx="319">
                  <c:v>-121.459961</c:v>
                </c:pt>
                <c:pt idx="320">
                  <c:v>-122.070312</c:v>
                </c:pt>
                <c:pt idx="321">
                  <c:v>-111.694336</c:v>
                </c:pt>
                <c:pt idx="322">
                  <c:v>-124.511719</c:v>
                </c:pt>
                <c:pt idx="323">
                  <c:v>-116.577148</c:v>
                </c:pt>
                <c:pt idx="324">
                  <c:v>-111.450195</c:v>
                </c:pt>
                <c:pt idx="325">
                  <c:v>-128.540039</c:v>
                </c:pt>
                <c:pt idx="326">
                  <c:v>-129.272461</c:v>
                </c:pt>
                <c:pt idx="327">
                  <c:v>-127.563477</c:v>
                </c:pt>
                <c:pt idx="328">
                  <c:v>-111.328125</c:v>
                </c:pt>
                <c:pt idx="329">
                  <c:v>-123.901367</c:v>
                </c:pt>
                <c:pt idx="330">
                  <c:v>-102.661133</c:v>
                </c:pt>
                <c:pt idx="331">
                  <c:v>-119.018555</c:v>
                </c:pt>
                <c:pt idx="332">
                  <c:v>-131.591797</c:v>
                </c:pt>
                <c:pt idx="333">
                  <c:v>-115.600586</c:v>
                </c:pt>
                <c:pt idx="334">
                  <c:v>-125.488281</c:v>
                </c:pt>
                <c:pt idx="335">
                  <c:v>-126.831055</c:v>
                </c:pt>
                <c:pt idx="336">
                  <c:v>-125.366211</c:v>
                </c:pt>
                <c:pt idx="337">
                  <c:v>-125.0</c:v>
                </c:pt>
                <c:pt idx="338">
                  <c:v>-120.605469</c:v>
                </c:pt>
                <c:pt idx="339">
                  <c:v>-117.675781</c:v>
                </c:pt>
                <c:pt idx="340">
                  <c:v>-130.126953</c:v>
                </c:pt>
                <c:pt idx="341">
                  <c:v>-120.483398</c:v>
                </c:pt>
                <c:pt idx="342">
                  <c:v>-123.657227</c:v>
                </c:pt>
                <c:pt idx="343">
                  <c:v>-125.366211</c:v>
                </c:pt>
                <c:pt idx="344">
                  <c:v>-112.426758</c:v>
                </c:pt>
                <c:pt idx="345">
                  <c:v>-113.647461</c:v>
                </c:pt>
                <c:pt idx="346">
                  <c:v>-125.610352</c:v>
                </c:pt>
                <c:pt idx="347">
                  <c:v>-135.498047</c:v>
                </c:pt>
                <c:pt idx="348">
                  <c:v>-134.765625</c:v>
                </c:pt>
                <c:pt idx="349">
                  <c:v>-108.398438</c:v>
                </c:pt>
                <c:pt idx="350">
                  <c:v>-103.271484</c:v>
                </c:pt>
                <c:pt idx="351">
                  <c:v>-140.136719</c:v>
                </c:pt>
                <c:pt idx="352">
                  <c:v>-117.797852</c:v>
                </c:pt>
                <c:pt idx="353">
                  <c:v>-117.553711</c:v>
                </c:pt>
                <c:pt idx="354">
                  <c:v>-110.351562</c:v>
                </c:pt>
                <c:pt idx="355">
                  <c:v>-123.168945</c:v>
                </c:pt>
                <c:pt idx="356">
                  <c:v>-134.155273</c:v>
                </c:pt>
                <c:pt idx="357">
                  <c:v>-105.46875</c:v>
                </c:pt>
                <c:pt idx="358">
                  <c:v>-117.1875</c:v>
                </c:pt>
                <c:pt idx="359">
                  <c:v>-125.732422</c:v>
                </c:pt>
                <c:pt idx="360">
                  <c:v>-134.765625</c:v>
                </c:pt>
                <c:pt idx="361">
                  <c:v>-128.90625</c:v>
                </c:pt>
                <c:pt idx="362">
                  <c:v>-116.821289</c:v>
                </c:pt>
                <c:pt idx="363">
                  <c:v>-119.384766</c:v>
                </c:pt>
                <c:pt idx="364">
                  <c:v>-132.080078</c:v>
                </c:pt>
                <c:pt idx="365">
                  <c:v>-113.525391</c:v>
                </c:pt>
                <c:pt idx="366">
                  <c:v>-119.262695</c:v>
                </c:pt>
                <c:pt idx="367">
                  <c:v>-117.431641</c:v>
                </c:pt>
                <c:pt idx="368">
                  <c:v>-119.628906</c:v>
                </c:pt>
                <c:pt idx="369">
                  <c:v>-124.511719</c:v>
                </c:pt>
                <c:pt idx="370">
                  <c:v>-138.305664</c:v>
                </c:pt>
                <c:pt idx="371">
                  <c:v>-126.953125</c:v>
                </c:pt>
                <c:pt idx="372">
                  <c:v>-120.605469</c:v>
                </c:pt>
                <c:pt idx="373">
                  <c:v>-125.244141</c:v>
                </c:pt>
                <c:pt idx="374">
                  <c:v>-127.075195</c:v>
                </c:pt>
                <c:pt idx="375">
                  <c:v>-117.675781</c:v>
                </c:pt>
                <c:pt idx="376">
                  <c:v>-121.948242</c:v>
                </c:pt>
                <c:pt idx="377">
                  <c:v>-121.826172</c:v>
                </c:pt>
                <c:pt idx="378">
                  <c:v>-114.990234</c:v>
                </c:pt>
                <c:pt idx="379">
                  <c:v>-109.25293</c:v>
                </c:pt>
                <c:pt idx="380">
                  <c:v>-121.21582</c:v>
                </c:pt>
                <c:pt idx="381">
                  <c:v>-118.041992</c:v>
                </c:pt>
                <c:pt idx="382">
                  <c:v>-125.244141</c:v>
                </c:pt>
                <c:pt idx="383">
                  <c:v>-128.540039</c:v>
                </c:pt>
                <c:pt idx="384">
                  <c:v>-121.704102</c:v>
                </c:pt>
                <c:pt idx="385">
                  <c:v>-121.459961</c:v>
                </c:pt>
                <c:pt idx="386">
                  <c:v>-125.366211</c:v>
                </c:pt>
                <c:pt idx="387">
                  <c:v>-133.911133</c:v>
                </c:pt>
                <c:pt idx="388">
                  <c:v>-130.126953</c:v>
                </c:pt>
                <c:pt idx="389">
                  <c:v>-120.97168</c:v>
                </c:pt>
                <c:pt idx="390">
                  <c:v>-120.117188</c:v>
                </c:pt>
                <c:pt idx="391">
                  <c:v>-115.356445</c:v>
                </c:pt>
                <c:pt idx="392">
                  <c:v>-123.291016</c:v>
                </c:pt>
                <c:pt idx="393">
                  <c:v>-128.051758</c:v>
                </c:pt>
                <c:pt idx="394">
                  <c:v>-108.642578</c:v>
                </c:pt>
                <c:pt idx="395">
                  <c:v>-108.642578</c:v>
                </c:pt>
                <c:pt idx="396">
                  <c:v>-129.150391</c:v>
                </c:pt>
                <c:pt idx="397">
                  <c:v>-127.319336</c:v>
                </c:pt>
                <c:pt idx="398">
                  <c:v>-116.699219</c:v>
                </c:pt>
                <c:pt idx="399">
                  <c:v>-116.699219</c:v>
                </c:pt>
                <c:pt idx="400">
                  <c:v>-116.333008</c:v>
                </c:pt>
                <c:pt idx="401">
                  <c:v>-121.459961</c:v>
                </c:pt>
                <c:pt idx="402">
                  <c:v>-130.737305</c:v>
                </c:pt>
                <c:pt idx="403">
                  <c:v>-133.422852</c:v>
                </c:pt>
                <c:pt idx="404">
                  <c:v>-115.966797</c:v>
                </c:pt>
                <c:pt idx="405">
                  <c:v>-117.06543</c:v>
                </c:pt>
                <c:pt idx="406">
                  <c:v>-123.046875</c:v>
                </c:pt>
                <c:pt idx="407">
                  <c:v>-120.239258</c:v>
                </c:pt>
                <c:pt idx="408">
                  <c:v>-126.708984</c:v>
                </c:pt>
                <c:pt idx="409">
                  <c:v>-122.558594</c:v>
                </c:pt>
                <c:pt idx="410">
                  <c:v>-126.098633</c:v>
                </c:pt>
                <c:pt idx="411">
                  <c:v>-126.220703</c:v>
                </c:pt>
                <c:pt idx="412">
                  <c:v>-112.426758</c:v>
                </c:pt>
                <c:pt idx="413">
                  <c:v>-125.244141</c:v>
                </c:pt>
                <c:pt idx="414">
                  <c:v>-117.919922</c:v>
                </c:pt>
                <c:pt idx="415">
                  <c:v>-126.220703</c:v>
                </c:pt>
                <c:pt idx="416">
                  <c:v>-118.286133</c:v>
                </c:pt>
                <c:pt idx="417">
                  <c:v>-117.553711</c:v>
                </c:pt>
                <c:pt idx="418">
                  <c:v>-130.004883</c:v>
                </c:pt>
                <c:pt idx="419">
                  <c:v>-126.464844</c:v>
                </c:pt>
                <c:pt idx="420">
                  <c:v>-123.046875</c:v>
                </c:pt>
                <c:pt idx="421">
                  <c:v>-123.291016</c:v>
                </c:pt>
                <c:pt idx="422">
                  <c:v>-123.291016</c:v>
                </c:pt>
                <c:pt idx="423">
                  <c:v>-126.098633</c:v>
                </c:pt>
                <c:pt idx="424">
                  <c:v>-133.789062</c:v>
                </c:pt>
                <c:pt idx="425">
                  <c:v>-120.239258</c:v>
                </c:pt>
                <c:pt idx="426">
                  <c:v>-118.774414</c:v>
                </c:pt>
                <c:pt idx="427">
                  <c:v>-118.530273</c:v>
                </c:pt>
                <c:pt idx="428">
                  <c:v>-108.764648</c:v>
                </c:pt>
                <c:pt idx="429">
                  <c:v>-109.619141</c:v>
                </c:pt>
                <c:pt idx="430">
                  <c:v>-127.929688</c:v>
                </c:pt>
                <c:pt idx="431">
                  <c:v>-130.004883</c:v>
                </c:pt>
                <c:pt idx="432">
                  <c:v>-118.408203</c:v>
                </c:pt>
                <c:pt idx="433">
                  <c:v>-116.699219</c:v>
                </c:pt>
                <c:pt idx="434">
                  <c:v>-124.755859</c:v>
                </c:pt>
                <c:pt idx="435">
                  <c:v>-115.600586</c:v>
                </c:pt>
                <c:pt idx="436">
                  <c:v>-110.229492</c:v>
                </c:pt>
                <c:pt idx="437">
                  <c:v>-109.985352</c:v>
                </c:pt>
                <c:pt idx="438">
                  <c:v>-117.431641</c:v>
                </c:pt>
                <c:pt idx="439">
                  <c:v>-133.544922</c:v>
                </c:pt>
                <c:pt idx="440">
                  <c:v>-130.249023</c:v>
                </c:pt>
                <c:pt idx="441">
                  <c:v>-120.605469</c:v>
                </c:pt>
                <c:pt idx="442">
                  <c:v>-124.511719</c:v>
                </c:pt>
                <c:pt idx="443">
                  <c:v>-126.586914</c:v>
                </c:pt>
                <c:pt idx="444">
                  <c:v>-126.342773</c:v>
                </c:pt>
                <c:pt idx="445">
                  <c:v>-110.229492</c:v>
                </c:pt>
                <c:pt idx="446">
                  <c:v>-129.516602</c:v>
                </c:pt>
                <c:pt idx="447">
                  <c:v>-118.530273</c:v>
                </c:pt>
                <c:pt idx="448">
                  <c:v>-125.732422</c:v>
                </c:pt>
                <c:pt idx="449">
                  <c:v>-125.976562</c:v>
                </c:pt>
                <c:pt idx="450">
                  <c:v>-122.192383</c:v>
                </c:pt>
                <c:pt idx="451">
                  <c:v>-134.277344</c:v>
                </c:pt>
                <c:pt idx="452">
                  <c:v>-125.12207</c:v>
                </c:pt>
                <c:pt idx="453">
                  <c:v>-127.319336</c:v>
                </c:pt>
                <c:pt idx="454">
                  <c:v>-107.055664</c:v>
                </c:pt>
                <c:pt idx="455">
                  <c:v>-123.413086</c:v>
                </c:pt>
                <c:pt idx="456">
                  <c:v>-128.662109</c:v>
                </c:pt>
                <c:pt idx="457">
                  <c:v>-127.563477</c:v>
                </c:pt>
                <c:pt idx="458">
                  <c:v>-113.891602</c:v>
                </c:pt>
                <c:pt idx="459">
                  <c:v>-120.239258</c:v>
                </c:pt>
                <c:pt idx="460">
                  <c:v>-134.399414</c:v>
                </c:pt>
                <c:pt idx="461">
                  <c:v>-112.182617</c:v>
                </c:pt>
                <c:pt idx="462">
                  <c:v>-119.262695</c:v>
                </c:pt>
                <c:pt idx="463">
                  <c:v>-133.056641</c:v>
                </c:pt>
                <c:pt idx="464">
                  <c:v>-118.408203</c:v>
                </c:pt>
                <c:pt idx="465">
                  <c:v>-116.455078</c:v>
                </c:pt>
                <c:pt idx="466">
                  <c:v>-118.530273</c:v>
                </c:pt>
                <c:pt idx="467">
                  <c:v>-119.018555</c:v>
                </c:pt>
                <c:pt idx="468">
                  <c:v>-133.544922</c:v>
                </c:pt>
                <c:pt idx="469">
                  <c:v>-120.117188</c:v>
                </c:pt>
                <c:pt idx="470">
                  <c:v>-120.97168</c:v>
                </c:pt>
                <c:pt idx="471">
                  <c:v>-126.953125</c:v>
                </c:pt>
                <c:pt idx="472">
                  <c:v>-121.948242</c:v>
                </c:pt>
                <c:pt idx="473">
                  <c:v>-126.464844</c:v>
                </c:pt>
                <c:pt idx="474">
                  <c:v>-117.431641</c:v>
                </c:pt>
                <c:pt idx="475">
                  <c:v>-115.966797</c:v>
                </c:pt>
                <c:pt idx="476">
                  <c:v>-128.78418</c:v>
                </c:pt>
                <c:pt idx="477">
                  <c:v>-112.670898</c:v>
                </c:pt>
                <c:pt idx="478">
                  <c:v>-128.662109</c:v>
                </c:pt>
                <c:pt idx="479">
                  <c:v>-112.792969</c:v>
                </c:pt>
                <c:pt idx="480">
                  <c:v>-121.21582</c:v>
                </c:pt>
                <c:pt idx="481">
                  <c:v>-121.21582</c:v>
                </c:pt>
                <c:pt idx="482">
                  <c:v>-127.929688</c:v>
                </c:pt>
                <c:pt idx="483">
                  <c:v>-135.986328</c:v>
                </c:pt>
                <c:pt idx="484">
                  <c:v>-127.685547</c:v>
                </c:pt>
                <c:pt idx="485">
                  <c:v>-128.173828</c:v>
                </c:pt>
                <c:pt idx="486">
                  <c:v>-114.868164</c:v>
                </c:pt>
                <c:pt idx="487">
                  <c:v>-120.361328</c:v>
                </c:pt>
                <c:pt idx="488">
                  <c:v>-121.948242</c:v>
                </c:pt>
                <c:pt idx="489">
                  <c:v>-121.948242</c:v>
                </c:pt>
                <c:pt idx="490">
                  <c:v>-120.605469</c:v>
                </c:pt>
                <c:pt idx="491">
                  <c:v>-129.882812</c:v>
                </c:pt>
                <c:pt idx="492">
                  <c:v>-113.15918</c:v>
                </c:pt>
                <c:pt idx="493">
                  <c:v>-113.647461</c:v>
                </c:pt>
                <c:pt idx="494">
                  <c:v>-120.117188</c:v>
                </c:pt>
                <c:pt idx="495">
                  <c:v>-127.929688</c:v>
                </c:pt>
                <c:pt idx="496">
                  <c:v>-121.582031</c:v>
                </c:pt>
                <c:pt idx="497">
                  <c:v>-111.328125</c:v>
                </c:pt>
                <c:pt idx="498">
                  <c:v>-129.394531</c:v>
                </c:pt>
                <c:pt idx="499">
                  <c:v>-117.431641</c:v>
                </c:pt>
                <c:pt idx="500">
                  <c:v>-107.666016</c:v>
                </c:pt>
                <c:pt idx="501">
                  <c:v>-123.291016</c:v>
                </c:pt>
                <c:pt idx="502">
                  <c:v>-128.295898</c:v>
                </c:pt>
                <c:pt idx="503">
                  <c:v>-117.919922</c:v>
                </c:pt>
                <c:pt idx="504">
                  <c:v>-107.421875</c:v>
                </c:pt>
                <c:pt idx="505">
                  <c:v>-122.924805</c:v>
                </c:pt>
                <c:pt idx="506">
                  <c:v>-119.506836</c:v>
                </c:pt>
                <c:pt idx="507">
                  <c:v>-119.995117</c:v>
                </c:pt>
                <c:pt idx="508">
                  <c:v>-126.831055</c:v>
                </c:pt>
                <c:pt idx="509">
                  <c:v>-119.018555</c:v>
                </c:pt>
                <c:pt idx="510">
                  <c:v>-132.93457</c:v>
                </c:pt>
                <c:pt idx="511">
                  <c:v>-114.501953</c:v>
                </c:pt>
                <c:pt idx="512">
                  <c:v>-112.548828</c:v>
                </c:pt>
                <c:pt idx="513">
                  <c:v>-118.286133</c:v>
                </c:pt>
                <c:pt idx="514">
                  <c:v>-125.610352</c:v>
                </c:pt>
                <c:pt idx="515">
                  <c:v>-126.342773</c:v>
                </c:pt>
                <c:pt idx="516">
                  <c:v>-121.948242</c:v>
                </c:pt>
                <c:pt idx="517">
                  <c:v>-127.075195</c:v>
                </c:pt>
                <c:pt idx="518">
                  <c:v>-117.919922</c:v>
                </c:pt>
                <c:pt idx="519">
                  <c:v>-130.859375</c:v>
                </c:pt>
                <c:pt idx="520">
                  <c:v>-118.896484</c:v>
                </c:pt>
                <c:pt idx="521">
                  <c:v>-126.708984</c:v>
                </c:pt>
                <c:pt idx="522">
                  <c:v>-117.675781</c:v>
                </c:pt>
                <c:pt idx="523">
                  <c:v>-120.361328</c:v>
                </c:pt>
                <c:pt idx="524">
                  <c:v>-121.337891</c:v>
                </c:pt>
                <c:pt idx="525">
                  <c:v>-110.839844</c:v>
                </c:pt>
                <c:pt idx="526">
                  <c:v>-123.535156</c:v>
                </c:pt>
                <c:pt idx="527">
                  <c:v>-116.210938</c:v>
                </c:pt>
                <c:pt idx="528">
                  <c:v>-120.849609</c:v>
                </c:pt>
                <c:pt idx="529">
                  <c:v>-125.12207</c:v>
                </c:pt>
                <c:pt idx="530">
                  <c:v>-124.145508</c:v>
                </c:pt>
                <c:pt idx="531">
                  <c:v>-124.145508</c:v>
                </c:pt>
                <c:pt idx="532">
                  <c:v>-124.633789</c:v>
                </c:pt>
                <c:pt idx="533">
                  <c:v>-114.990234</c:v>
                </c:pt>
                <c:pt idx="534">
                  <c:v>-126.342773</c:v>
                </c:pt>
                <c:pt idx="535">
                  <c:v>-118.896484</c:v>
                </c:pt>
                <c:pt idx="536">
                  <c:v>-120.117188</c:v>
                </c:pt>
                <c:pt idx="537">
                  <c:v>-124.87793</c:v>
                </c:pt>
                <c:pt idx="538">
                  <c:v>-123.901367</c:v>
                </c:pt>
                <c:pt idx="539">
                  <c:v>-118.041992</c:v>
                </c:pt>
                <c:pt idx="540">
                  <c:v>-122.680664</c:v>
                </c:pt>
                <c:pt idx="541">
                  <c:v>-111.328125</c:v>
                </c:pt>
                <c:pt idx="542">
                  <c:v>-115.844727</c:v>
                </c:pt>
                <c:pt idx="543">
                  <c:v>-111.816406</c:v>
                </c:pt>
                <c:pt idx="544">
                  <c:v>-124.145508</c:v>
                </c:pt>
                <c:pt idx="545">
                  <c:v>-141.357422</c:v>
                </c:pt>
                <c:pt idx="546">
                  <c:v>-114.868164</c:v>
                </c:pt>
                <c:pt idx="547">
                  <c:v>-107.910156</c:v>
                </c:pt>
                <c:pt idx="548">
                  <c:v>-127.929688</c:v>
                </c:pt>
                <c:pt idx="549">
                  <c:v>-133.056641</c:v>
                </c:pt>
                <c:pt idx="550">
                  <c:v>-114.379883</c:v>
                </c:pt>
                <c:pt idx="551">
                  <c:v>-125.488281</c:v>
                </c:pt>
                <c:pt idx="552">
                  <c:v>-127.929688</c:v>
                </c:pt>
                <c:pt idx="553">
                  <c:v>-107.421875</c:v>
                </c:pt>
                <c:pt idx="554">
                  <c:v>-123.779297</c:v>
                </c:pt>
                <c:pt idx="555">
                  <c:v>-135.986328</c:v>
                </c:pt>
                <c:pt idx="556">
                  <c:v>-120.239258</c:v>
                </c:pt>
                <c:pt idx="557">
                  <c:v>-124.511719</c:v>
                </c:pt>
                <c:pt idx="558">
                  <c:v>-118.652344</c:v>
                </c:pt>
                <c:pt idx="559">
                  <c:v>-115.722656</c:v>
                </c:pt>
                <c:pt idx="560">
                  <c:v>-127.319336</c:v>
                </c:pt>
                <c:pt idx="561">
                  <c:v>-133.056641</c:v>
                </c:pt>
                <c:pt idx="562">
                  <c:v>-119.262695</c:v>
                </c:pt>
                <c:pt idx="563">
                  <c:v>-114.868164</c:v>
                </c:pt>
                <c:pt idx="564">
                  <c:v>-120.849609</c:v>
                </c:pt>
                <c:pt idx="565">
                  <c:v>-109.863281</c:v>
                </c:pt>
                <c:pt idx="566">
                  <c:v>-126.953125</c:v>
                </c:pt>
                <c:pt idx="567">
                  <c:v>-116.088867</c:v>
                </c:pt>
                <c:pt idx="568">
                  <c:v>-118.164062</c:v>
                </c:pt>
                <c:pt idx="569">
                  <c:v>-131.713867</c:v>
                </c:pt>
                <c:pt idx="570">
                  <c:v>-116.333008</c:v>
                </c:pt>
                <c:pt idx="571">
                  <c:v>-110.961914</c:v>
                </c:pt>
                <c:pt idx="572">
                  <c:v>-119.995117</c:v>
                </c:pt>
                <c:pt idx="573">
                  <c:v>-123.046875</c:v>
                </c:pt>
                <c:pt idx="574">
                  <c:v>-129.638672</c:v>
                </c:pt>
                <c:pt idx="575">
                  <c:v>-130.126953</c:v>
                </c:pt>
                <c:pt idx="576">
                  <c:v>-117.553711</c:v>
                </c:pt>
                <c:pt idx="577">
                  <c:v>-120.483398</c:v>
                </c:pt>
                <c:pt idx="578">
                  <c:v>-114.379883</c:v>
                </c:pt>
                <c:pt idx="579">
                  <c:v>-120.117188</c:v>
                </c:pt>
                <c:pt idx="580">
                  <c:v>-132.446289</c:v>
                </c:pt>
                <c:pt idx="581">
                  <c:v>-118.408203</c:v>
                </c:pt>
                <c:pt idx="582">
                  <c:v>-117.553711</c:v>
                </c:pt>
                <c:pt idx="583">
                  <c:v>-131.591797</c:v>
                </c:pt>
                <c:pt idx="584">
                  <c:v>-143.554688</c:v>
                </c:pt>
                <c:pt idx="585">
                  <c:v>-121.459961</c:v>
                </c:pt>
                <c:pt idx="586">
                  <c:v>-127.441406</c:v>
                </c:pt>
                <c:pt idx="587">
                  <c:v>-113.037109</c:v>
                </c:pt>
                <c:pt idx="588">
                  <c:v>-109.49707</c:v>
                </c:pt>
                <c:pt idx="589">
                  <c:v>-121.582031</c:v>
                </c:pt>
                <c:pt idx="590">
                  <c:v>-131.713867</c:v>
                </c:pt>
                <c:pt idx="591">
                  <c:v>-137.695312</c:v>
                </c:pt>
                <c:pt idx="592">
                  <c:v>-129.394531</c:v>
                </c:pt>
                <c:pt idx="593">
                  <c:v>-108.276367</c:v>
                </c:pt>
                <c:pt idx="594">
                  <c:v>-108.764648</c:v>
                </c:pt>
                <c:pt idx="595">
                  <c:v>-126.098633</c:v>
                </c:pt>
                <c:pt idx="596">
                  <c:v>-114.013672</c:v>
                </c:pt>
                <c:pt idx="597">
                  <c:v>-121.948242</c:v>
                </c:pt>
                <c:pt idx="598">
                  <c:v>-122.070312</c:v>
                </c:pt>
                <c:pt idx="599">
                  <c:v>-131.835938</c:v>
                </c:pt>
                <c:pt idx="600">
                  <c:v>-129.394531</c:v>
                </c:pt>
                <c:pt idx="601">
                  <c:v>-111.450195</c:v>
                </c:pt>
                <c:pt idx="602">
                  <c:v>-125.244141</c:v>
                </c:pt>
                <c:pt idx="603">
                  <c:v>-126.708984</c:v>
                </c:pt>
                <c:pt idx="604">
                  <c:v>-119.262695</c:v>
                </c:pt>
                <c:pt idx="605">
                  <c:v>-122.314453</c:v>
                </c:pt>
                <c:pt idx="606">
                  <c:v>-123.046875</c:v>
                </c:pt>
                <c:pt idx="607">
                  <c:v>-119.628906</c:v>
                </c:pt>
                <c:pt idx="608">
                  <c:v>-122.192383</c:v>
                </c:pt>
                <c:pt idx="609">
                  <c:v>-121.704102</c:v>
                </c:pt>
                <c:pt idx="610">
                  <c:v>-120.97168</c:v>
                </c:pt>
                <c:pt idx="611">
                  <c:v>-126.953125</c:v>
                </c:pt>
                <c:pt idx="612">
                  <c:v>-119.384766</c:v>
                </c:pt>
                <c:pt idx="613">
                  <c:v>-114.624023</c:v>
                </c:pt>
                <c:pt idx="614">
                  <c:v>-131.713867</c:v>
                </c:pt>
                <c:pt idx="615">
                  <c:v>-129.760742</c:v>
                </c:pt>
                <c:pt idx="616">
                  <c:v>-106.323242</c:v>
                </c:pt>
                <c:pt idx="617">
                  <c:v>-120.239258</c:v>
                </c:pt>
                <c:pt idx="618">
                  <c:v>-128.417969</c:v>
                </c:pt>
                <c:pt idx="619">
                  <c:v>-121.459961</c:v>
                </c:pt>
                <c:pt idx="620">
                  <c:v>-123.901367</c:v>
                </c:pt>
                <c:pt idx="621">
                  <c:v>-134.155273</c:v>
                </c:pt>
                <c:pt idx="622">
                  <c:v>-130.615234</c:v>
                </c:pt>
                <c:pt idx="623">
                  <c:v>-106.445312</c:v>
                </c:pt>
                <c:pt idx="624">
                  <c:v>-120.97168</c:v>
                </c:pt>
                <c:pt idx="625">
                  <c:v>-117.30957</c:v>
                </c:pt>
                <c:pt idx="626">
                  <c:v>-114.501953</c:v>
                </c:pt>
                <c:pt idx="627">
                  <c:v>-132.93457</c:v>
                </c:pt>
                <c:pt idx="628">
                  <c:v>-131.958008</c:v>
                </c:pt>
                <c:pt idx="629">
                  <c:v>-110.961914</c:v>
                </c:pt>
                <c:pt idx="630">
                  <c:v>-122.924805</c:v>
                </c:pt>
                <c:pt idx="631">
                  <c:v>-127.441406</c:v>
                </c:pt>
                <c:pt idx="632">
                  <c:v>-109.863281</c:v>
                </c:pt>
                <c:pt idx="633">
                  <c:v>-113.15918</c:v>
                </c:pt>
                <c:pt idx="634">
                  <c:v>-126.342773</c:v>
                </c:pt>
                <c:pt idx="635">
                  <c:v>-126.464844</c:v>
                </c:pt>
                <c:pt idx="636">
                  <c:v>-110.229492</c:v>
                </c:pt>
                <c:pt idx="637">
                  <c:v>-133.178711</c:v>
                </c:pt>
                <c:pt idx="638">
                  <c:v>-129.272461</c:v>
                </c:pt>
                <c:pt idx="639">
                  <c:v>-127.929688</c:v>
                </c:pt>
                <c:pt idx="640">
                  <c:v>-115.478516</c:v>
                </c:pt>
                <c:pt idx="641">
                  <c:v>-115.844727</c:v>
                </c:pt>
                <c:pt idx="642">
                  <c:v>-114.990234</c:v>
                </c:pt>
                <c:pt idx="643">
                  <c:v>-123.291016</c:v>
                </c:pt>
                <c:pt idx="644">
                  <c:v>-118.164062</c:v>
                </c:pt>
                <c:pt idx="645">
                  <c:v>-127.563477</c:v>
                </c:pt>
                <c:pt idx="646">
                  <c:v>-121.826172</c:v>
                </c:pt>
                <c:pt idx="647">
                  <c:v>-116.455078</c:v>
                </c:pt>
                <c:pt idx="648">
                  <c:v>-123.168945</c:v>
                </c:pt>
                <c:pt idx="649">
                  <c:v>-119.506836</c:v>
                </c:pt>
                <c:pt idx="650">
                  <c:v>-124.511719</c:v>
                </c:pt>
                <c:pt idx="651">
                  <c:v>-121.459961</c:v>
                </c:pt>
                <c:pt idx="652">
                  <c:v>-124.023438</c:v>
                </c:pt>
                <c:pt idx="653">
                  <c:v>-119.750977</c:v>
                </c:pt>
                <c:pt idx="654">
                  <c:v>-125.366211</c:v>
                </c:pt>
                <c:pt idx="655">
                  <c:v>-122.802734</c:v>
                </c:pt>
                <c:pt idx="656">
                  <c:v>-117.06543</c:v>
                </c:pt>
                <c:pt idx="657">
                  <c:v>-120.483398</c:v>
                </c:pt>
                <c:pt idx="658">
                  <c:v>-119.018555</c:v>
                </c:pt>
                <c:pt idx="659">
                  <c:v>-130.371094</c:v>
                </c:pt>
                <c:pt idx="660">
                  <c:v>-112.426758</c:v>
                </c:pt>
                <c:pt idx="661">
                  <c:v>-129.272461</c:v>
                </c:pt>
                <c:pt idx="662">
                  <c:v>-117.30957</c:v>
                </c:pt>
                <c:pt idx="663">
                  <c:v>-116.455078</c:v>
                </c:pt>
                <c:pt idx="664">
                  <c:v>-119.384766</c:v>
                </c:pt>
                <c:pt idx="665">
                  <c:v>-124.511719</c:v>
                </c:pt>
                <c:pt idx="666">
                  <c:v>-122.680664</c:v>
                </c:pt>
                <c:pt idx="667">
                  <c:v>-121.948242</c:v>
                </c:pt>
                <c:pt idx="668">
                  <c:v>-124.755859</c:v>
                </c:pt>
                <c:pt idx="669">
                  <c:v>-123.779297</c:v>
                </c:pt>
                <c:pt idx="670">
                  <c:v>-122.070312</c:v>
                </c:pt>
                <c:pt idx="671">
                  <c:v>-118.652344</c:v>
                </c:pt>
                <c:pt idx="672">
                  <c:v>-118.164062</c:v>
                </c:pt>
                <c:pt idx="673">
                  <c:v>-106.323242</c:v>
                </c:pt>
                <c:pt idx="674">
                  <c:v>-118.896484</c:v>
                </c:pt>
                <c:pt idx="675">
                  <c:v>-123.901367</c:v>
                </c:pt>
                <c:pt idx="676">
                  <c:v>-116.210938</c:v>
                </c:pt>
                <c:pt idx="677">
                  <c:v>-126.586914</c:v>
                </c:pt>
                <c:pt idx="678">
                  <c:v>-130.859375</c:v>
                </c:pt>
                <c:pt idx="679">
                  <c:v>-113.647461</c:v>
                </c:pt>
                <c:pt idx="680">
                  <c:v>-123.535156</c:v>
                </c:pt>
                <c:pt idx="681">
                  <c:v>-131.347656</c:v>
                </c:pt>
                <c:pt idx="682">
                  <c:v>-119.628906</c:v>
                </c:pt>
                <c:pt idx="683">
                  <c:v>-111.083984</c:v>
                </c:pt>
                <c:pt idx="684">
                  <c:v>-116.821289</c:v>
                </c:pt>
                <c:pt idx="685">
                  <c:v>-119.018555</c:v>
                </c:pt>
                <c:pt idx="686">
                  <c:v>-122.436523</c:v>
                </c:pt>
                <c:pt idx="687">
                  <c:v>-123.779297</c:v>
                </c:pt>
                <c:pt idx="688">
                  <c:v>-112.915039</c:v>
                </c:pt>
                <c:pt idx="689">
                  <c:v>-127.319336</c:v>
                </c:pt>
                <c:pt idx="690">
                  <c:v>-126.586914</c:v>
                </c:pt>
                <c:pt idx="691">
                  <c:v>-114.990234</c:v>
                </c:pt>
                <c:pt idx="692">
                  <c:v>-117.30957</c:v>
                </c:pt>
                <c:pt idx="693">
                  <c:v>-125.12207</c:v>
                </c:pt>
                <c:pt idx="694">
                  <c:v>-130.981445</c:v>
                </c:pt>
                <c:pt idx="695">
                  <c:v>-114.624023</c:v>
                </c:pt>
                <c:pt idx="696">
                  <c:v>-129.760742</c:v>
                </c:pt>
                <c:pt idx="697">
                  <c:v>-131.713867</c:v>
                </c:pt>
                <c:pt idx="698">
                  <c:v>-111.206055</c:v>
                </c:pt>
                <c:pt idx="699">
                  <c:v>-117.919922</c:v>
                </c:pt>
                <c:pt idx="700">
                  <c:v>-124.145508</c:v>
                </c:pt>
                <c:pt idx="701">
                  <c:v>-124.87793</c:v>
                </c:pt>
                <c:pt idx="702">
                  <c:v>-127.197266</c:v>
                </c:pt>
                <c:pt idx="703">
                  <c:v>-122.070312</c:v>
                </c:pt>
                <c:pt idx="704">
                  <c:v>-118.408203</c:v>
                </c:pt>
                <c:pt idx="705">
                  <c:v>-114.868164</c:v>
                </c:pt>
                <c:pt idx="706">
                  <c:v>-129.638672</c:v>
                </c:pt>
                <c:pt idx="707">
                  <c:v>-125.976562</c:v>
                </c:pt>
                <c:pt idx="708">
                  <c:v>-116.577148</c:v>
                </c:pt>
                <c:pt idx="709">
                  <c:v>-122.558594</c:v>
                </c:pt>
                <c:pt idx="710">
                  <c:v>-130.859375</c:v>
                </c:pt>
                <c:pt idx="711">
                  <c:v>-125.0</c:v>
                </c:pt>
                <c:pt idx="712">
                  <c:v>-119.995117</c:v>
                </c:pt>
                <c:pt idx="713">
                  <c:v>-122.314453</c:v>
                </c:pt>
                <c:pt idx="714">
                  <c:v>-125.732422</c:v>
                </c:pt>
                <c:pt idx="715">
                  <c:v>-114.868164</c:v>
                </c:pt>
                <c:pt idx="716">
                  <c:v>-117.06543</c:v>
                </c:pt>
                <c:pt idx="717">
                  <c:v>-125.732422</c:v>
                </c:pt>
                <c:pt idx="718">
                  <c:v>-123.168945</c:v>
                </c:pt>
                <c:pt idx="719">
                  <c:v>-112.182617</c:v>
                </c:pt>
                <c:pt idx="720">
                  <c:v>-129.272461</c:v>
                </c:pt>
                <c:pt idx="721">
                  <c:v>-117.431641</c:v>
                </c:pt>
                <c:pt idx="722">
                  <c:v>-128.417969</c:v>
                </c:pt>
                <c:pt idx="723">
                  <c:v>-115.844727</c:v>
                </c:pt>
                <c:pt idx="724">
                  <c:v>-120.605469</c:v>
                </c:pt>
                <c:pt idx="725">
                  <c:v>-114.379883</c:v>
                </c:pt>
                <c:pt idx="726">
                  <c:v>-122.070312</c:v>
                </c:pt>
                <c:pt idx="727">
                  <c:v>-114.379883</c:v>
                </c:pt>
                <c:pt idx="728">
                  <c:v>-128.173828</c:v>
                </c:pt>
                <c:pt idx="729">
                  <c:v>-126.831055</c:v>
                </c:pt>
                <c:pt idx="730">
                  <c:v>-119.750977</c:v>
                </c:pt>
                <c:pt idx="731">
                  <c:v>-116.088867</c:v>
                </c:pt>
                <c:pt idx="732">
                  <c:v>-115.478516</c:v>
                </c:pt>
                <c:pt idx="733">
                  <c:v>-118.774414</c:v>
                </c:pt>
                <c:pt idx="734">
                  <c:v>-123.413086</c:v>
                </c:pt>
                <c:pt idx="735">
                  <c:v>-117.30957</c:v>
                </c:pt>
                <c:pt idx="736">
                  <c:v>-113.28125</c:v>
                </c:pt>
                <c:pt idx="737">
                  <c:v>-116.821289</c:v>
                </c:pt>
                <c:pt idx="738">
                  <c:v>-130.981445</c:v>
                </c:pt>
                <c:pt idx="739">
                  <c:v>-114.624023</c:v>
                </c:pt>
                <c:pt idx="740">
                  <c:v>-109.375</c:v>
                </c:pt>
                <c:pt idx="741">
                  <c:v>-119.506836</c:v>
                </c:pt>
                <c:pt idx="742">
                  <c:v>-110.473633</c:v>
                </c:pt>
                <c:pt idx="743">
                  <c:v>-130.981445</c:v>
                </c:pt>
                <c:pt idx="744">
                  <c:v>-123.901367</c:v>
                </c:pt>
                <c:pt idx="745">
                  <c:v>-117.553711</c:v>
                </c:pt>
                <c:pt idx="746">
                  <c:v>-118.286133</c:v>
                </c:pt>
                <c:pt idx="747">
                  <c:v>-125.610352</c:v>
                </c:pt>
                <c:pt idx="748">
                  <c:v>-128.90625</c:v>
                </c:pt>
                <c:pt idx="749">
                  <c:v>-108.886719</c:v>
                </c:pt>
                <c:pt idx="750">
                  <c:v>-113.28125</c:v>
                </c:pt>
                <c:pt idx="751">
                  <c:v>-126.708984</c:v>
                </c:pt>
                <c:pt idx="752">
                  <c:v>-115.722656</c:v>
                </c:pt>
                <c:pt idx="753">
                  <c:v>-125.366211</c:v>
                </c:pt>
                <c:pt idx="754">
                  <c:v>-119.140625</c:v>
                </c:pt>
                <c:pt idx="755">
                  <c:v>-123.535156</c:v>
                </c:pt>
                <c:pt idx="756">
                  <c:v>-121.826172</c:v>
                </c:pt>
                <c:pt idx="757">
                  <c:v>-119.873047</c:v>
                </c:pt>
                <c:pt idx="758">
                  <c:v>-127.563477</c:v>
                </c:pt>
                <c:pt idx="759">
                  <c:v>-125.366211</c:v>
                </c:pt>
                <c:pt idx="760">
                  <c:v>-122.924805</c:v>
                </c:pt>
                <c:pt idx="761">
                  <c:v>-112.060547</c:v>
                </c:pt>
                <c:pt idx="762">
                  <c:v>-119.262695</c:v>
                </c:pt>
                <c:pt idx="763">
                  <c:v>-116.210938</c:v>
                </c:pt>
                <c:pt idx="764">
                  <c:v>-116.088867</c:v>
                </c:pt>
                <c:pt idx="765">
                  <c:v>-105.59082</c:v>
                </c:pt>
                <c:pt idx="766">
                  <c:v>-133.666992</c:v>
                </c:pt>
                <c:pt idx="767">
                  <c:v>-127.807617</c:v>
                </c:pt>
                <c:pt idx="768">
                  <c:v>-112.792969</c:v>
                </c:pt>
                <c:pt idx="769">
                  <c:v>-129.02832</c:v>
                </c:pt>
                <c:pt idx="770">
                  <c:v>-116.943359</c:v>
                </c:pt>
                <c:pt idx="771">
                  <c:v>-124.023438</c:v>
                </c:pt>
                <c:pt idx="772">
                  <c:v>-117.919922</c:v>
                </c:pt>
                <c:pt idx="773">
                  <c:v>-120.97168</c:v>
                </c:pt>
                <c:pt idx="774">
                  <c:v>-115.112305</c:v>
                </c:pt>
                <c:pt idx="775">
                  <c:v>-109.375</c:v>
                </c:pt>
                <c:pt idx="776">
                  <c:v>-130.126953</c:v>
                </c:pt>
                <c:pt idx="777">
                  <c:v>-135.986328</c:v>
                </c:pt>
                <c:pt idx="778">
                  <c:v>-119.262695</c:v>
                </c:pt>
                <c:pt idx="779">
                  <c:v>-117.06543</c:v>
                </c:pt>
                <c:pt idx="780">
                  <c:v>-126.220703</c:v>
                </c:pt>
                <c:pt idx="781">
                  <c:v>-119.750977</c:v>
                </c:pt>
                <c:pt idx="782">
                  <c:v>-125.610352</c:v>
                </c:pt>
                <c:pt idx="783">
                  <c:v>-119.140625</c:v>
                </c:pt>
                <c:pt idx="784">
                  <c:v>-120.97168</c:v>
                </c:pt>
                <c:pt idx="785">
                  <c:v>-111.328125</c:v>
                </c:pt>
                <c:pt idx="786">
                  <c:v>-102.783203</c:v>
                </c:pt>
                <c:pt idx="787">
                  <c:v>-117.553711</c:v>
                </c:pt>
                <c:pt idx="788">
                  <c:v>-129.882812</c:v>
                </c:pt>
                <c:pt idx="789">
                  <c:v>-131.225586</c:v>
                </c:pt>
                <c:pt idx="790">
                  <c:v>-121.582031</c:v>
                </c:pt>
                <c:pt idx="791">
                  <c:v>-116.333008</c:v>
                </c:pt>
                <c:pt idx="792">
                  <c:v>-123.291016</c:v>
                </c:pt>
                <c:pt idx="793">
                  <c:v>-120.605469</c:v>
                </c:pt>
                <c:pt idx="794">
                  <c:v>-124.023438</c:v>
                </c:pt>
                <c:pt idx="795">
                  <c:v>-123.535156</c:v>
                </c:pt>
                <c:pt idx="796">
                  <c:v>-127.319336</c:v>
                </c:pt>
                <c:pt idx="797">
                  <c:v>-125.12207</c:v>
                </c:pt>
                <c:pt idx="798">
                  <c:v>-123.168945</c:v>
                </c:pt>
                <c:pt idx="799">
                  <c:v>-117.919922</c:v>
                </c:pt>
                <c:pt idx="800">
                  <c:v>-122.192383</c:v>
                </c:pt>
                <c:pt idx="801">
                  <c:v>-133.300781</c:v>
                </c:pt>
                <c:pt idx="802">
                  <c:v>-124.145508</c:v>
                </c:pt>
                <c:pt idx="803">
                  <c:v>-119.262695</c:v>
                </c:pt>
                <c:pt idx="804">
                  <c:v>-122.436523</c:v>
                </c:pt>
                <c:pt idx="805">
                  <c:v>-132.324219</c:v>
                </c:pt>
                <c:pt idx="806">
                  <c:v>-115.356445</c:v>
                </c:pt>
                <c:pt idx="807">
                  <c:v>-125.732422</c:v>
                </c:pt>
                <c:pt idx="808">
                  <c:v>-141.723633</c:v>
                </c:pt>
                <c:pt idx="809">
                  <c:v>-127.441406</c:v>
                </c:pt>
                <c:pt idx="810">
                  <c:v>-126.464844</c:v>
                </c:pt>
                <c:pt idx="811">
                  <c:v>-111.083984</c:v>
                </c:pt>
                <c:pt idx="812">
                  <c:v>-117.919922</c:v>
                </c:pt>
                <c:pt idx="813">
                  <c:v>-121.459961</c:v>
                </c:pt>
                <c:pt idx="814">
                  <c:v>-120.361328</c:v>
                </c:pt>
                <c:pt idx="815">
                  <c:v>-108.886719</c:v>
                </c:pt>
                <c:pt idx="816">
                  <c:v>-127.685547</c:v>
                </c:pt>
                <c:pt idx="817">
                  <c:v>-125.244141</c:v>
                </c:pt>
                <c:pt idx="818">
                  <c:v>-114.257812</c:v>
                </c:pt>
                <c:pt idx="819">
                  <c:v>-123.901367</c:v>
                </c:pt>
                <c:pt idx="820">
                  <c:v>-121.09375</c:v>
                </c:pt>
                <c:pt idx="821">
                  <c:v>-119.262695</c:v>
                </c:pt>
                <c:pt idx="822">
                  <c:v>-129.760742</c:v>
                </c:pt>
                <c:pt idx="823">
                  <c:v>-125.976562</c:v>
                </c:pt>
                <c:pt idx="824">
                  <c:v>-112.182617</c:v>
                </c:pt>
                <c:pt idx="825">
                  <c:v>-109.741211</c:v>
                </c:pt>
                <c:pt idx="826">
                  <c:v>-131.713867</c:v>
                </c:pt>
                <c:pt idx="827">
                  <c:v>-129.638672</c:v>
                </c:pt>
                <c:pt idx="828">
                  <c:v>-117.30957</c:v>
                </c:pt>
                <c:pt idx="829">
                  <c:v>-118.652344</c:v>
                </c:pt>
                <c:pt idx="830">
                  <c:v>-129.272461</c:v>
                </c:pt>
                <c:pt idx="831">
                  <c:v>-116.088867</c:v>
                </c:pt>
                <c:pt idx="832">
                  <c:v>-115.478516</c:v>
                </c:pt>
                <c:pt idx="833">
                  <c:v>-113.40332</c:v>
                </c:pt>
                <c:pt idx="834">
                  <c:v>-123.291016</c:v>
                </c:pt>
                <c:pt idx="835">
                  <c:v>-113.15918</c:v>
                </c:pt>
                <c:pt idx="836">
                  <c:v>-127.807617</c:v>
                </c:pt>
                <c:pt idx="837">
                  <c:v>-104.736328</c:v>
                </c:pt>
                <c:pt idx="838">
                  <c:v>-135.620117</c:v>
                </c:pt>
                <c:pt idx="839">
                  <c:v>-140.625</c:v>
                </c:pt>
                <c:pt idx="840">
                  <c:v>-115.600586</c:v>
                </c:pt>
                <c:pt idx="841">
                  <c:v>-118.774414</c:v>
                </c:pt>
                <c:pt idx="842">
                  <c:v>-125.976562</c:v>
                </c:pt>
                <c:pt idx="843">
                  <c:v>-123.168945</c:v>
                </c:pt>
                <c:pt idx="844">
                  <c:v>-127.319336</c:v>
                </c:pt>
                <c:pt idx="845">
                  <c:v>-122.436523</c:v>
                </c:pt>
                <c:pt idx="846">
                  <c:v>-121.459961</c:v>
                </c:pt>
                <c:pt idx="847">
                  <c:v>-119.140625</c:v>
                </c:pt>
                <c:pt idx="848">
                  <c:v>-118.408203</c:v>
                </c:pt>
                <c:pt idx="849">
                  <c:v>-129.882812</c:v>
                </c:pt>
                <c:pt idx="850">
                  <c:v>-123.901367</c:v>
                </c:pt>
                <c:pt idx="851">
                  <c:v>-105.224609</c:v>
                </c:pt>
                <c:pt idx="852">
                  <c:v>-116.333008</c:v>
                </c:pt>
                <c:pt idx="853">
                  <c:v>-122.558594</c:v>
                </c:pt>
                <c:pt idx="854">
                  <c:v>-121.21582</c:v>
                </c:pt>
                <c:pt idx="855">
                  <c:v>-134.399414</c:v>
                </c:pt>
                <c:pt idx="856">
                  <c:v>-134.277344</c:v>
                </c:pt>
                <c:pt idx="857">
                  <c:v>-126.831055</c:v>
                </c:pt>
                <c:pt idx="858">
                  <c:v>-124.633789</c:v>
                </c:pt>
                <c:pt idx="859">
                  <c:v>-125.854492</c:v>
                </c:pt>
                <c:pt idx="860">
                  <c:v>-115.844727</c:v>
                </c:pt>
                <c:pt idx="861">
                  <c:v>-112.060547</c:v>
                </c:pt>
                <c:pt idx="862">
                  <c:v>-127.319336</c:v>
                </c:pt>
                <c:pt idx="863">
                  <c:v>-120.117188</c:v>
                </c:pt>
                <c:pt idx="864">
                  <c:v>-130.126953</c:v>
                </c:pt>
                <c:pt idx="865">
                  <c:v>-130.371094</c:v>
                </c:pt>
                <c:pt idx="866">
                  <c:v>-117.919922</c:v>
                </c:pt>
                <c:pt idx="867">
                  <c:v>-117.553711</c:v>
                </c:pt>
                <c:pt idx="868">
                  <c:v>-129.272461</c:v>
                </c:pt>
                <c:pt idx="869">
                  <c:v>-123.046875</c:v>
                </c:pt>
                <c:pt idx="870">
                  <c:v>-118.774414</c:v>
                </c:pt>
                <c:pt idx="871">
                  <c:v>-124.267578</c:v>
                </c:pt>
                <c:pt idx="872">
                  <c:v>-129.882812</c:v>
                </c:pt>
                <c:pt idx="873">
                  <c:v>-120.849609</c:v>
                </c:pt>
                <c:pt idx="874">
                  <c:v>-119.262695</c:v>
                </c:pt>
                <c:pt idx="875">
                  <c:v>-122.192383</c:v>
                </c:pt>
                <c:pt idx="876">
                  <c:v>-130.004883</c:v>
                </c:pt>
                <c:pt idx="877">
                  <c:v>-102.905273</c:v>
                </c:pt>
                <c:pt idx="878">
                  <c:v>-121.826172</c:v>
                </c:pt>
                <c:pt idx="879">
                  <c:v>-139.404297</c:v>
                </c:pt>
                <c:pt idx="880">
                  <c:v>-109.375</c:v>
                </c:pt>
                <c:pt idx="881">
                  <c:v>-112.792969</c:v>
                </c:pt>
                <c:pt idx="882">
                  <c:v>-120.727539</c:v>
                </c:pt>
                <c:pt idx="883">
                  <c:v>-128.173828</c:v>
                </c:pt>
                <c:pt idx="884">
                  <c:v>-124.511719</c:v>
                </c:pt>
                <c:pt idx="885">
                  <c:v>-120.727539</c:v>
                </c:pt>
                <c:pt idx="886">
                  <c:v>-124.023438</c:v>
                </c:pt>
                <c:pt idx="887">
                  <c:v>-114.257812</c:v>
                </c:pt>
                <c:pt idx="888">
                  <c:v>-133.911133</c:v>
                </c:pt>
                <c:pt idx="889">
                  <c:v>-115.112305</c:v>
                </c:pt>
                <c:pt idx="890">
                  <c:v>-121.337891</c:v>
                </c:pt>
                <c:pt idx="891">
                  <c:v>-126.464844</c:v>
                </c:pt>
                <c:pt idx="892">
                  <c:v>-126.708984</c:v>
                </c:pt>
                <c:pt idx="893">
                  <c:v>-124.633789</c:v>
                </c:pt>
                <c:pt idx="894">
                  <c:v>-110.595703</c:v>
                </c:pt>
                <c:pt idx="895">
                  <c:v>-123.168945</c:v>
                </c:pt>
                <c:pt idx="896">
                  <c:v>-120.849609</c:v>
                </c:pt>
                <c:pt idx="897">
                  <c:v>-128.051758</c:v>
                </c:pt>
                <c:pt idx="898">
                  <c:v>-111.083984</c:v>
                </c:pt>
                <c:pt idx="899">
                  <c:v>-120.605469</c:v>
                </c:pt>
                <c:pt idx="900">
                  <c:v>-123.291016</c:v>
                </c:pt>
                <c:pt idx="901">
                  <c:v>-113.891602</c:v>
                </c:pt>
                <c:pt idx="902">
                  <c:v>-120.117188</c:v>
                </c:pt>
                <c:pt idx="903">
                  <c:v>-113.037109</c:v>
                </c:pt>
                <c:pt idx="904">
                  <c:v>-125.244141</c:v>
                </c:pt>
                <c:pt idx="905">
                  <c:v>-124.755859</c:v>
                </c:pt>
                <c:pt idx="906">
                  <c:v>-121.704102</c:v>
                </c:pt>
                <c:pt idx="907">
                  <c:v>-121.704102</c:v>
                </c:pt>
                <c:pt idx="908">
                  <c:v>-114.868164</c:v>
                </c:pt>
                <c:pt idx="909">
                  <c:v>-117.1875</c:v>
                </c:pt>
                <c:pt idx="910">
                  <c:v>-128.417969</c:v>
                </c:pt>
                <c:pt idx="911">
                  <c:v>-121.948242</c:v>
                </c:pt>
                <c:pt idx="912">
                  <c:v>-128.173828</c:v>
                </c:pt>
                <c:pt idx="913">
                  <c:v>-127.807617</c:v>
                </c:pt>
                <c:pt idx="914">
                  <c:v>-124.267578</c:v>
                </c:pt>
                <c:pt idx="915">
                  <c:v>-115.234375</c:v>
                </c:pt>
                <c:pt idx="916">
                  <c:v>-126.098633</c:v>
                </c:pt>
                <c:pt idx="917">
                  <c:v>-126.220703</c:v>
                </c:pt>
                <c:pt idx="918">
                  <c:v>-111.450195</c:v>
                </c:pt>
                <c:pt idx="919">
                  <c:v>-124.023438</c:v>
                </c:pt>
                <c:pt idx="920">
                  <c:v>-117.675781</c:v>
                </c:pt>
                <c:pt idx="921">
                  <c:v>-123.291016</c:v>
                </c:pt>
                <c:pt idx="922">
                  <c:v>-127.319336</c:v>
                </c:pt>
                <c:pt idx="923">
                  <c:v>-124.145508</c:v>
                </c:pt>
                <c:pt idx="924">
                  <c:v>-132.202148</c:v>
                </c:pt>
                <c:pt idx="925">
                  <c:v>-133.789062</c:v>
                </c:pt>
                <c:pt idx="926">
                  <c:v>-112.915039</c:v>
                </c:pt>
                <c:pt idx="927">
                  <c:v>-117.797852</c:v>
                </c:pt>
                <c:pt idx="928">
                  <c:v>-125.12207</c:v>
                </c:pt>
                <c:pt idx="929">
                  <c:v>-115.966797</c:v>
                </c:pt>
                <c:pt idx="930">
                  <c:v>-113.891602</c:v>
                </c:pt>
                <c:pt idx="931">
                  <c:v>-115.478516</c:v>
                </c:pt>
                <c:pt idx="932">
                  <c:v>-127.563477</c:v>
                </c:pt>
                <c:pt idx="933">
                  <c:v>-126.464844</c:v>
                </c:pt>
                <c:pt idx="934">
                  <c:v>-118.774414</c:v>
                </c:pt>
                <c:pt idx="935">
                  <c:v>-116.577148</c:v>
                </c:pt>
                <c:pt idx="936">
                  <c:v>-131.958008</c:v>
                </c:pt>
                <c:pt idx="937">
                  <c:v>-123.901367</c:v>
                </c:pt>
                <c:pt idx="938">
                  <c:v>-119.018555</c:v>
                </c:pt>
                <c:pt idx="939">
                  <c:v>-124.267578</c:v>
                </c:pt>
                <c:pt idx="940">
                  <c:v>-116.577148</c:v>
                </c:pt>
                <c:pt idx="941">
                  <c:v>-128.417969</c:v>
                </c:pt>
                <c:pt idx="942">
                  <c:v>-122.192383</c:v>
                </c:pt>
                <c:pt idx="943">
                  <c:v>-113.28125</c:v>
                </c:pt>
                <c:pt idx="944">
                  <c:v>-130.493164</c:v>
                </c:pt>
                <c:pt idx="945">
                  <c:v>-132.446289</c:v>
                </c:pt>
                <c:pt idx="946">
                  <c:v>-110.595703</c:v>
                </c:pt>
                <c:pt idx="947">
                  <c:v>-130.371094</c:v>
                </c:pt>
                <c:pt idx="948">
                  <c:v>-125.488281</c:v>
                </c:pt>
                <c:pt idx="949">
                  <c:v>-119.384766</c:v>
                </c:pt>
                <c:pt idx="950">
                  <c:v>-121.582031</c:v>
                </c:pt>
                <c:pt idx="951">
                  <c:v>-110.961914</c:v>
                </c:pt>
                <c:pt idx="952">
                  <c:v>-131.835938</c:v>
                </c:pt>
                <c:pt idx="953">
                  <c:v>-134.765625</c:v>
                </c:pt>
                <c:pt idx="954">
                  <c:v>-101.806641</c:v>
                </c:pt>
                <c:pt idx="955">
                  <c:v>-114.624023</c:v>
                </c:pt>
                <c:pt idx="956">
                  <c:v>-130.737305</c:v>
                </c:pt>
                <c:pt idx="957">
                  <c:v>-125.854492</c:v>
                </c:pt>
                <c:pt idx="958">
                  <c:v>-114.746094</c:v>
                </c:pt>
                <c:pt idx="959">
                  <c:v>-125.0</c:v>
                </c:pt>
                <c:pt idx="960">
                  <c:v>-129.394531</c:v>
                </c:pt>
                <c:pt idx="961">
                  <c:v>-114.013672</c:v>
                </c:pt>
                <c:pt idx="962">
                  <c:v>-117.30957</c:v>
                </c:pt>
                <c:pt idx="963">
                  <c:v>-126.220703</c:v>
                </c:pt>
                <c:pt idx="964">
                  <c:v>-125.244141</c:v>
                </c:pt>
                <c:pt idx="965">
                  <c:v>-113.769531</c:v>
                </c:pt>
                <c:pt idx="966">
                  <c:v>-130.249023</c:v>
                </c:pt>
                <c:pt idx="967">
                  <c:v>-132.080078</c:v>
                </c:pt>
                <c:pt idx="968">
                  <c:v>-117.06543</c:v>
                </c:pt>
                <c:pt idx="969">
                  <c:v>-115.600586</c:v>
                </c:pt>
                <c:pt idx="970">
                  <c:v>-123.168945</c:v>
                </c:pt>
                <c:pt idx="971">
                  <c:v>-118.041992</c:v>
                </c:pt>
                <c:pt idx="972">
                  <c:v>-130.615234</c:v>
                </c:pt>
                <c:pt idx="973">
                  <c:v>-116.088867</c:v>
                </c:pt>
                <c:pt idx="974">
                  <c:v>-123.168945</c:v>
                </c:pt>
                <c:pt idx="975">
                  <c:v>-130.249023</c:v>
                </c:pt>
                <c:pt idx="976">
                  <c:v>-119.873047</c:v>
                </c:pt>
                <c:pt idx="977">
                  <c:v>-113.769531</c:v>
                </c:pt>
                <c:pt idx="978">
                  <c:v>-116.210938</c:v>
                </c:pt>
                <c:pt idx="979">
                  <c:v>-123.046875</c:v>
                </c:pt>
                <c:pt idx="980">
                  <c:v>-132.8125</c:v>
                </c:pt>
                <c:pt idx="981">
                  <c:v>-116.943359</c:v>
                </c:pt>
                <c:pt idx="982">
                  <c:v>-108.520508</c:v>
                </c:pt>
                <c:pt idx="983">
                  <c:v>-126.586914</c:v>
                </c:pt>
                <c:pt idx="984">
                  <c:v>-133.911133</c:v>
                </c:pt>
                <c:pt idx="985">
                  <c:v>-127.929688</c:v>
                </c:pt>
                <c:pt idx="986">
                  <c:v>-129.882812</c:v>
                </c:pt>
                <c:pt idx="987">
                  <c:v>-127.685547</c:v>
                </c:pt>
                <c:pt idx="988">
                  <c:v>-130.004883</c:v>
                </c:pt>
                <c:pt idx="989">
                  <c:v>-112.304688</c:v>
                </c:pt>
                <c:pt idx="990">
                  <c:v>-124.389648</c:v>
                </c:pt>
                <c:pt idx="991">
                  <c:v>-130.004883</c:v>
                </c:pt>
                <c:pt idx="992">
                  <c:v>-119.995117</c:v>
                </c:pt>
                <c:pt idx="993">
                  <c:v>-113.891602</c:v>
                </c:pt>
                <c:pt idx="994">
                  <c:v>-119.995117</c:v>
                </c:pt>
                <c:pt idx="995">
                  <c:v>-109.130859</c:v>
                </c:pt>
                <c:pt idx="996">
                  <c:v>-121.337891</c:v>
                </c:pt>
                <c:pt idx="997">
                  <c:v>-132.568359</c:v>
                </c:pt>
                <c:pt idx="998">
                  <c:v>-121.459961</c:v>
                </c:pt>
                <c:pt idx="999">
                  <c:v>-110.351562</c:v>
                </c:pt>
                <c:pt idx="1000">
                  <c:v>-120.727539</c:v>
                </c:pt>
                <c:pt idx="1001">
                  <c:v>-116.455078</c:v>
                </c:pt>
                <c:pt idx="1002">
                  <c:v>-125.854492</c:v>
                </c:pt>
                <c:pt idx="1003">
                  <c:v>-128.051758</c:v>
                </c:pt>
                <c:pt idx="1004">
                  <c:v>-125.488281</c:v>
                </c:pt>
                <c:pt idx="1005">
                  <c:v>-110.229492</c:v>
                </c:pt>
                <c:pt idx="1006">
                  <c:v>-115.722656</c:v>
                </c:pt>
                <c:pt idx="1007">
                  <c:v>-123.657227</c:v>
                </c:pt>
                <c:pt idx="1008">
                  <c:v>-128.051758</c:v>
                </c:pt>
                <c:pt idx="1009">
                  <c:v>-115.112305</c:v>
                </c:pt>
                <c:pt idx="1010">
                  <c:v>-120.117188</c:v>
                </c:pt>
                <c:pt idx="1011">
                  <c:v>-118.896484</c:v>
                </c:pt>
                <c:pt idx="1012">
                  <c:v>-113.891602</c:v>
                </c:pt>
                <c:pt idx="1013">
                  <c:v>-108.520508</c:v>
                </c:pt>
                <c:pt idx="1014">
                  <c:v>-117.553711</c:v>
                </c:pt>
                <c:pt idx="1015">
                  <c:v>-129.638672</c:v>
                </c:pt>
                <c:pt idx="1016">
                  <c:v>-120.239258</c:v>
                </c:pt>
                <c:pt idx="1017">
                  <c:v>-129.394531</c:v>
                </c:pt>
                <c:pt idx="1018">
                  <c:v>-126.586914</c:v>
                </c:pt>
                <c:pt idx="1019">
                  <c:v>-111.694336</c:v>
                </c:pt>
                <c:pt idx="1020">
                  <c:v>-125.366211</c:v>
                </c:pt>
                <c:pt idx="1021">
                  <c:v>-128.295898</c:v>
                </c:pt>
                <c:pt idx="1022">
                  <c:v>-131.469727</c:v>
                </c:pt>
                <c:pt idx="1023">
                  <c:v>-123.291016</c:v>
                </c:pt>
                <c:pt idx="1024">
                  <c:v>-128.173828</c:v>
                </c:pt>
                <c:pt idx="1025">
                  <c:v>-135.253906</c:v>
                </c:pt>
                <c:pt idx="1026">
                  <c:v>-124.87793</c:v>
                </c:pt>
                <c:pt idx="1027">
                  <c:v>-108.886719</c:v>
                </c:pt>
                <c:pt idx="1028">
                  <c:v>-110.595703</c:v>
                </c:pt>
                <c:pt idx="1029">
                  <c:v>-122.802734</c:v>
                </c:pt>
                <c:pt idx="1030">
                  <c:v>-125.0</c:v>
                </c:pt>
                <c:pt idx="1031">
                  <c:v>-118.530273</c:v>
                </c:pt>
                <c:pt idx="1032">
                  <c:v>-117.919922</c:v>
                </c:pt>
                <c:pt idx="1033">
                  <c:v>-125.244141</c:v>
                </c:pt>
                <c:pt idx="1034">
                  <c:v>-131.958008</c:v>
                </c:pt>
                <c:pt idx="1035">
                  <c:v>-113.647461</c:v>
                </c:pt>
                <c:pt idx="1036">
                  <c:v>-122.314453</c:v>
                </c:pt>
                <c:pt idx="1037">
                  <c:v>-137.817383</c:v>
                </c:pt>
                <c:pt idx="1038">
                  <c:v>-109.25293</c:v>
                </c:pt>
                <c:pt idx="1039">
                  <c:v>-125.488281</c:v>
                </c:pt>
                <c:pt idx="1040">
                  <c:v>-130.859375</c:v>
                </c:pt>
                <c:pt idx="1041">
                  <c:v>-112.304688</c:v>
                </c:pt>
                <c:pt idx="1042">
                  <c:v>-123.291016</c:v>
                </c:pt>
                <c:pt idx="1043">
                  <c:v>-120.97168</c:v>
                </c:pt>
                <c:pt idx="1044">
                  <c:v>-122.680664</c:v>
                </c:pt>
                <c:pt idx="1045">
                  <c:v>-120.361328</c:v>
                </c:pt>
                <c:pt idx="1046">
                  <c:v>-130.126953</c:v>
                </c:pt>
                <c:pt idx="1047">
                  <c:v>-120.605469</c:v>
                </c:pt>
                <c:pt idx="1048">
                  <c:v>-121.704102</c:v>
                </c:pt>
                <c:pt idx="1049">
                  <c:v>-127.807617</c:v>
                </c:pt>
                <c:pt idx="1050">
                  <c:v>-131.835938</c:v>
                </c:pt>
                <c:pt idx="1051">
                  <c:v>-105.834961</c:v>
                </c:pt>
                <c:pt idx="1052">
                  <c:v>-116.577148</c:v>
                </c:pt>
                <c:pt idx="1053">
                  <c:v>-131.225586</c:v>
                </c:pt>
                <c:pt idx="1054">
                  <c:v>-112.792969</c:v>
                </c:pt>
                <c:pt idx="1055">
                  <c:v>-124.023438</c:v>
                </c:pt>
                <c:pt idx="1056">
                  <c:v>-123.046875</c:v>
                </c:pt>
                <c:pt idx="1057">
                  <c:v>-120.117188</c:v>
                </c:pt>
                <c:pt idx="1058">
                  <c:v>-124.389648</c:v>
                </c:pt>
                <c:pt idx="1059">
                  <c:v>-119.018555</c:v>
                </c:pt>
                <c:pt idx="1060">
                  <c:v>-112.426758</c:v>
                </c:pt>
                <c:pt idx="1061">
                  <c:v>-123.291016</c:v>
                </c:pt>
                <c:pt idx="1062">
                  <c:v>-109.25293</c:v>
                </c:pt>
                <c:pt idx="1063">
                  <c:v>-127.197266</c:v>
                </c:pt>
                <c:pt idx="1064">
                  <c:v>-132.93457</c:v>
                </c:pt>
                <c:pt idx="1065">
                  <c:v>-118.774414</c:v>
                </c:pt>
                <c:pt idx="1066">
                  <c:v>-122.558594</c:v>
                </c:pt>
                <c:pt idx="1067">
                  <c:v>-111.083984</c:v>
                </c:pt>
                <c:pt idx="1068">
                  <c:v>-124.023438</c:v>
                </c:pt>
                <c:pt idx="1069">
                  <c:v>-120.97168</c:v>
                </c:pt>
                <c:pt idx="1070">
                  <c:v>-114.868164</c:v>
                </c:pt>
                <c:pt idx="1071">
                  <c:v>-120.97168</c:v>
                </c:pt>
                <c:pt idx="1072">
                  <c:v>-126.831055</c:v>
                </c:pt>
                <c:pt idx="1073">
                  <c:v>-126.831055</c:v>
                </c:pt>
                <c:pt idx="1074">
                  <c:v>-120.849609</c:v>
                </c:pt>
                <c:pt idx="1075">
                  <c:v>-133.544922</c:v>
                </c:pt>
                <c:pt idx="1076">
                  <c:v>-122.436523</c:v>
                </c:pt>
                <c:pt idx="1077">
                  <c:v>-114.868164</c:v>
                </c:pt>
                <c:pt idx="1078">
                  <c:v>-119.628906</c:v>
                </c:pt>
                <c:pt idx="1079">
                  <c:v>-111.083984</c:v>
                </c:pt>
                <c:pt idx="1080">
                  <c:v>-128.78418</c:v>
                </c:pt>
                <c:pt idx="1081">
                  <c:v>-126.098633</c:v>
                </c:pt>
                <c:pt idx="1082">
                  <c:v>-119.628906</c:v>
                </c:pt>
                <c:pt idx="1083">
                  <c:v>-119.506836</c:v>
                </c:pt>
                <c:pt idx="1084">
                  <c:v>-133.789062</c:v>
                </c:pt>
                <c:pt idx="1085">
                  <c:v>-126.098633</c:v>
                </c:pt>
                <c:pt idx="1086">
                  <c:v>-126.831055</c:v>
                </c:pt>
                <c:pt idx="1087">
                  <c:v>-133.300781</c:v>
                </c:pt>
                <c:pt idx="1088">
                  <c:v>-124.023438</c:v>
                </c:pt>
                <c:pt idx="1089">
                  <c:v>-115.600586</c:v>
                </c:pt>
                <c:pt idx="1090">
                  <c:v>-128.295898</c:v>
                </c:pt>
                <c:pt idx="1091">
                  <c:v>-122.802734</c:v>
                </c:pt>
                <c:pt idx="1092">
                  <c:v>-125.976562</c:v>
                </c:pt>
                <c:pt idx="1093">
                  <c:v>-125.488281</c:v>
                </c:pt>
                <c:pt idx="1094">
                  <c:v>-123.046875</c:v>
                </c:pt>
                <c:pt idx="1095">
                  <c:v>-119.384766</c:v>
                </c:pt>
                <c:pt idx="1096">
                  <c:v>-125.0</c:v>
                </c:pt>
                <c:pt idx="1097">
                  <c:v>-121.826172</c:v>
                </c:pt>
                <c:pt idx="1098">
                  <c:v>-124.267578</c:v>
                </c:pt>
                <c:pt idx="1099">
                  <c:v>-120.117188</c:v>
                </c:pt>
                <c:pt idx="1100">
                  <c:v>-117.06543</c:v>
                </c:pt>
                <c:pt idx="1101">
                  <c:v>-116.577148</c:v>
                </c:pt>
                <c:pt idx="1102">
                  <c:v>-117.553711</c:v>
                </c:pt>
                <c:pt idx="1103">
                  <c:v>-116.333008</c:v>
                </c:pt>
                <c:pt idx="1104">
                  <c:v>-121.21582</c:v>
                </c:pt>
                <c:pt idx="1105">
                  <c:v>-123.413086</c:v>
                </c:pt>
                <c:pt idx="1106">
                  <c:v>-132.69043</c:v>
                </c:pt>
                <c:pt idx="1107">
                  <c:v>-122.924805</c:v>
                </c:pt>
                <c:pt idx="1108">
                  <c:v>-119.018555</c:v>
                </c:pt>
                <c:pt idx="1109">
                  <c:v>-111.694336</c:v>
                </c:pt>
                <c:pt idx="1110">
                  <c:v>-121.948242</c:v>
                </c:pt>
                <c:pt idx="1111">
                  <c:v>-127.197266</c:v>
                </c:pt>
                <c:pt idx="1112">
                  <c:v>-124.267578</c:v>
                </c:pt>
                <c:pt idx="1113">
                  <c:v>-130.126953</c:v>
                </c:pt>
                <c:pt idx="1114">
                  <c:v>-128.173828</c:v>
                </c:pt>
                <c:pt idx="1115">
                  <c:v>-113.647461</c:v>
                </c:pt>
                <c:pt idx="1116">
                  <c:v>-120.361328</c:v>
                </c:pt>
                <c:pt idx="1117">
                  <c:v>-112.915039</c:v>
                </c:pt>
                <c:pt idx="1118">
                  <c:v>-116.577148</c:v>
                </c:pt>
                <c:pt idx="1119">
                  <c:v>-120.727539</c:v>
                </c:pt>
                <c:pt idx="1120">
                  <c:v>-121.459961</c:v>
                </c:pt>
                <c:pt idx="1121">
                  <c:v>-126.953125</c:v>
                </c:pt>
                <c:pt idx="1122">
                  <c:v>-118.530273</c:v>
                </c:pt>
                <c:pt idx="1123">
                  <c:v>-113.525391</c:v>
                </c:pt>
                <c:pt idx="1124">
                  <c:v>-118.896484</c:v>
                </c:pt>
                <c:pt idx="1125">
                  <c:v>-128.295898</c:v>
                </c:pt>
                <c:pt idx="1126">
                  <c:v>-127.319336</c:v>
                </c:pt>
                <c:pt idx="1127">
                  <c:v>-115.356445</c:v>
                </c:pt>
                <c:pt idx="1128">
                  <c:v>-132.69043</c:v>
                </c:pt>
                <c:pt idx="1129">
                  <c:v>-126.464844</c:v>
                </c:pt>
                <c:pt idx="1130">
                  <c:v>-114.501953</c:v>
                </c:pt>
                <c:pt idx="1131">
                  <c:v>-130.249023</c:v>
                </c:pt>
                <c:pt idx="1132">
                  <c:v>-118.164062</c:v>
                </c:pt>
                <c:pt idx="1133">
                  <c:v>-132.69043</c:v>
                </c:pt>
                <c:pt idx="1134">
                  <c:v>-120.97168</c:v>
                </c:pt>
                <c:pt idx="1135">
                  <c:v>-119.628906</c:v>
                </c:pt>
                <c:pt idx="1136">
                  <c:v>-132.8125</c:v>
                </c:pt>
                <c:pt idx="1137">
                  <c:v>-121.826172</c:v>
                </c:pt>
                <c:pt idx="1138">
                  <c:v>-117.431641</c:v>
                </c:pt>
                <c:pt idx="1139">
                  <c:v>-126.586914</c:v>
                </c:pt>
                <c:pt idx="1140">
                  <c:v>-121.09375</c:v>
                </c:pt>
                <c:pt idx="1141">
                  <c:v>-116.821289</c:v>
                </c:pt>
                <c:pt idx="1142">
                  <c:v>-138.793945</c:v>
                </c:pt>
                <c:pt idx="1143">
                  <c:v>-122.436523</c:v>
                </c:pt>
                <c:pt idx="1144">
                  <c:v>-135.498047</c:v>
                </c:pt>
                <c:pt idx="1145">
                  <c:v>-134.033203</c:v>
                </c:pt>
                <c:pt idx="1146">
                  <c:v>-115.112305</c:v>
                </c:pt>
                <c:pt idx="1147">
                  <c:v>-120.605469</c:v>
                </c:pt>
                <c:pt idx="1148">
                  <c:v>-119.873047</c:v>
                </c:pt>
                <c:pt idx="1149">
                  <c:v>-114.868164</c:v>
                </c:pt>
                <c:pt idx="1150">
                  <c:v>-121.337891</c:v>
                </c:pt>
                <c:pt idx="1151">
                  <c:v>-127.441406</c:v>
                </c:pt>
                <c:pt idx="1152">
                  <c:v>-123.168945</c:v>
                </c:pt>
                <c:pt idx="1153">
                  <c:v>-124.023438</c:v>
                </c:pt>
                <c:pt idx="1154">
                  <c:v>-111.816406</c:v>
                </c:pt>
                <c:pt idx="1155">
                  <c:v>-116.577148</c:v>
                </c:pt>
                <c:pt idx="1156">
                  <c:v>-114.013672</c:v>
                </c:pt>
                <c:pt idx="1157">
                  <c:v>-125.732422</c:v>
                </c:pt>
                <c:pt idx="1158">
                  <c:v>-115.722656</c:v>
                </c:pt>
                <c:pt idx="1159">
                  <c:v>-122.192383</c:v>
                </c:pt>
                <c:pt idx="1160">
                  <c:v>-130.737305</c:v>
                </c:pt>
                <c:pt idx="1161">
                  <c:v>-118.041992</c:v>
                </c:pt>
                <c:pt idx="1162">
                  <c:v>-110.351562</c:v>
                </c:pt>
                <c:pt idx="1163">
                  <c:v>-122.802734</c:v>
                </c:pt>
                <c:pt idx="1164">
                  <c:v>-125.610352</c:v>
                </c:pt>
                <c:pt idx="1165">
                  <c:v>-120.605469</c:v>
                </c:pt>
                <c:pt idx="1166">
                  <c:v>-116.577148</c:v>
                </c:pt>
                <c:pt idx="1167">
                  <c:v>-129.272461</c:v>
                </c:pt>
                <c:pt idx="1168">
                  <c:v>-121.21582</c:v>
                </c:pt>
                <c:pt idx="1169">
                  <c:v>-121.826172</c:v>
                </c:pt>
                <c:pt idx="1170">
                  <c:v>-119.018555</c:v>
                </c:pt>
                <c:pt idx="1171">
                  <c:v>-122.924805</c:v>
                </c:pt>
                <c:pt idx="1172">
                  <c:v>-125.366211</c:v>
                </c:pt>
                <c:pt idx="1173">
                  <c:v>-119.018555</c:v>
                </c:pt>
                <c:pt idx="1174">
                  <c:v>-121.337891</c:v>
                </c:pt>
                <c:pt idx="1175">
                  <c:v>-115.722656</c:v>
                </c:pt>
                <c:pt idx="1176">
                  <c:v>-115.478516</c:v>
                </c:pt>
                <c:pt idx="1177">
                  <c:v>-115.478516</c:v>
                </c:pt>
                <c:pt idx="1178">
                  <c:v>-129.638672</c:v>
                </c:pt>
                <c:pt idx="1179">
                  <c:v>-136.84082</c:v>
                </c:pt>
                <c:pt idx="1180">
                  <c:v>-111.938477</c:v>
                </c:pt>
                <c:pt idx="1181">
                  <c:v>-123.901367</c:v>
                </c:pt>
                <c:pt idx="1182">
                  <c:v>-125.488281</c:v>
                </c:pt>
                <c:pt idx="1183">
                  <c:v>-114.135742</c:v>
                </c:pt>
                <c:pt idx="1184">
                  <c:v>-126.586914</c:v>
                </c:pt>
                <c:pt idx="1185">
                  <c:v>-134.887695</c:v>
                </c:pt>
                <c:pt idx="1186">
                  <c:v>-134.033203</c:v>
                </c:pt>
                <c:pt idx="1187">
                  <c:v>-116.333008</c:v>
                </c:pt>
                <c:pt idx="1188">
                  <c:v>-109.130859</c:v>
                </c:pt>
                <c:pt idx="1189">
                  <c:v>-133.056641</c:v>
                </c:pt>
                <c:pt idx="1190">
                  <c:v>-122.192383</c:v>
                </c:pt>
                <c:pt idx="1191">
                  <c:v>-120.239258</c:v>
                </c:pt>
                <c:pt idx="1192">
                  <c:v>-126.098633</c:v>
                </c:pt>
                <c:pt idx="1193">
                  <c:v>-131.225586</c:v>
                </c:pt>
                <c:pt idx="1194">
                  <c:v>-124.145508</c:v>
                </c:pt>
                <c:pt idx="1195">
                  <c:v>-114.135742</c:v>
                </c:pt>
                <c:pt idx="1196">
                  <c:v>-119.384766</c:v>
                </c:pt>
                <c:pt idx="1197">
                  <c:v>-120.483398</c:v>
                </c:pt>
                <c:pt idx="1198">
                  <c:v>-126.831055</c:v>
                </c:pt>
                <c:pt idx="1199">
                  <c:v>-131.347656</c:v>
                </c:pt>
                <c:pt idx="1200">
                  <c:v>-110.839844</c:v>
                </c:pt>
                <c:pt idx="1201">
                  <c:v>-106.201172</c:v>
                </c:pt>
                <c:pt idx="1202">
                  <c:v>-116.088867</c:v>
                </c:pt>
                <c:pt idx="1203">
                  <c:v>-126.586914</c:v>
                </c:pt>
                <c:pt idx="1204">
                  <c:v>-120.727539</c:v>
                </c:pt>
                <c:pt idx="1205">
                  <c:v>-124.389648</c:v>
                </c:pt>
                <c:pt idx="1206">
                  <c:v>-122.924805</c:v>
                </c:pt>
                <c:pt idx="1207">
                  <c:v>-117.919922</c:v>
                </c:pt>
                <c:pt idx="1208">
                  <c:v>-113.525391</c:v>
                </c:pt>
                <c:pt idx="1209">
                  <c:v>-116.821289</c:v>
                </c:pt>
                <c:pt idx="1210">
                  <c:v>-130.126953</c:v>
                </c:pt>
                <c:pt idx="1211">
                  <c:v>-127.807617</c:v>
                </c:pt>
                <c:pt idx="1212">
                  <c:v>-127.075195</c:v>
                </c:pt>
                <c:pt idx="1213">
                  <c:v>-118.408203</c:v>
                </c:pt>
                <c:pt idx="1214">
                  <c:v>-114.868164</c:v>
                </c:pt>
                <c:pt idx="1215">
                  <c:v>-116.821289</c:v>
                </c:pt>
                <c:pt idx="1216">
                  <c:v>-128.540039</c:v>
                </c:pt>
                <c:pt idx="1217">
                  <c:v>-122.558594</c:v>
                </c:pt>
                <c:pt idx="1218">
                  <c:v>-122.314453</c:v>
                </c:pt>
                <c:pt idx="1219">
                  <c:v>-124.389648</c:v>
                </c:pt>
                <c:pt idx="1220">
                  <c:v>-118.408203</c:v>
                </c:pt>
                <c:pt idx="1221">
                  <c:v>-125.854492</c:v>
                </c:pt>
                <c:pt idx="1222">
                  <c:v>-117.919922</c:v>
                </c:pt>
                <c:pt idx="1223">
                  <c:v>-125.854492</c:v>
                </c:pt>
                <c:pt idx="1224">
                  <c:v>-115.478516</c:v>
                </c:pt>
                <c:pt idx="1225">
                  <c:v>-109.25293</c:v>
                </c:pt>
                <c:pt idx="1226">
                  <c:v>-132.568359</c:v>
                </c:pt>
                <c:pt idx="1227">
                  <c:v>-123.535156</c:v>
                </c:pt>
                <c:pt idx="1228">
                  <c:v>-118.286133</c:v>
                </c:pt>
                <c:pt idx="1229">
                  <c:v>-113.769531</c:v>
                </c:pt>
                <c:pt idx="1230">
                  <c:v>-121.21582</c:v>
                </c:pt>
                <c:pt idx="1231">
                  <c:v>-119.018555</c:v>
                </c:pt>
                <c:pt idx="1232">
                  <c:v>-119.140625</c:v>
                </c:pt>
                <c:pt idx="1233">
                  <c:v>-130.615234</c:v>
                </c:pt>
                <c:pt idx="1234">
                  <c:v>-114.379883</c:v>
                </c:pt>
                <c:pt idx="1235">
                  <c:v>-122.192383</c:v>
                </c:pt>
                <c:pt idx="1236">
                  <c:v>-120.97168</c:v>
                </c:pt>
                <c:pt idx="1237">
                  <c:v>-123.046875</c:v>
                </c:pt>
                <c:pt idx="1238">
                  <c:v>-125.854492</c:v>
                </c:pt>
                <c:pt idx="1239">
                  <c:v>-120.727539</c:v>
                </c:pt>
                <c:pt idx="1240">
                  <c:v>-120.239258</c:v>
                </c:pt>
                <c:pt idx="1241">
                  <c:v>-124.145508</c:v>
                </c:pt>
                <c:pt idx="1242">
                  <c:v>-121.948242</c:v>
                </c:pt>
                <c:pt idx="1243">
                  <c:v>-121.459961</c:v>
                </c:pt>
                <c:pt idx="1244">
                  <c:v>-112.060547</c:v>
                </c:pt>
                <c:pt idx="1245">
                  <c:v>-125.488281</c:v>
                </c:pt>
                <c:pt idx="1246">
                  <c:v>-132.080078</c:v>
                </c:pt>
                <c:pt idx="1247">
                  <c:v>-119.140625</c:v>
                </c:pt>
                <c:pt idx="1248">
                  <c:v>-129.150391</c:v>
                </c:pt>
                <c:pt idx="1249">
                  <c:v>-122.558594</c:v>
                </c:pt>
              </c:numCache>
            </c:numRef>
          </c:yVal>
          <c:smooth val="0"/>
        </c:ser>
        <c:ser>
          <c:idx val="1"/>
          <c:order val="1"/>
          <c:tx>
            <c:v>Q</c:v>
          </c:tx>
          <c:spPr>
            <a:ln w="31750">
              <a:noFill/>
            </a:ln>
          </c:spPr>
          <c:xVal>
            <c:numRef>
              <c:f>'read_rex_edu_L3.iqs'!$E$1:$E$295000</c:f>
              <c:numCache>
                <c:formatCode>0.00000000</c:formatCode>
                <c:ptCount val="295000"/>
                <c:pt idx="0">
                  <c:v>45543.817</c:v>
                </c:pt>
                <c:pt idx="1">
                  <c:v>45543.8178192</c:v>
                </c:pt>
                <c:pt idx="2">
                  <c:v>45543.8186384</c:v>
                </c:pt>
                <c:pt idx="3">
                  <c:v>45543.8194576</c:v>
                </c:pt>
                <c:pt idx="4">
                  <c:v>45543.8202768</c:v>
                </c:pt>
                <c:pt idx="5">
                  <c:v>45543.821096</c:v>
                </c:pt>
                <c:pt idx="6">
                  <c:v>45543.8219152</c:v>
                </c:pt>
                <c:pt idx="7">
                  <c:v>45543.8227344</c:v>
                </c:pt>
                <c:pt idx="8">
                  <c:v>45543.8235536</c:v>
                </c:pt>
                <c:pt idx="9">
                  <c:v>45543.8243728</c:v>
                </c:pt>
                <c:pt idx="10">
                  <c:v>45543.825192</c:v>
                </c:pt>
                <c:pt idx="11">
                  <c:v>45543.8260112</c:v>
                </c:pt>
                <c:pt idx="12">
                  <c:v>45543.8268304</c:v>
                </c:pt>
                <c:pt idx="13">
                  <c:v>45543.8276496</c:v>
                </c:pt>
                <c:pt idx="14">
                  <c:v>45543.82846880001</c:v>
                </c:pt>
                <c:pt idx="15">
                  <c:v>45543.829288</c:v>
                </c:pt>
                <c:pt idx="16">
                  <c:v>45543.8301072</c:v>
                </c:pt>
                <c:pt idx="17">
                  <c:v>45543.8309264</c:v>
                </c:pt>
                <c:pt idx="18">
                  <c:v>45543.83174559999</c:v>
                </c:pt>
                <c:pt idx="19">
                  <c:v>45543.8325648</c:v>
                </c:pt>
                <c:pt idx="20">
                  <c:v>45543.83338400001</c:v>
                </c:pt>
                <c:pt idx="21">
                  <c:v>45543.8342032</c:v>
                </c:pt>
                <c:pt idx="22">
                  <c:v>45543.8350224</c:v>
                </c:pt>
                <c:pt idx="23">
                  <c:v>45543.8358416</c:v>
                </c:pt>
                <c:pt idx="24">
                  <c:v>45543.8366608</c:v>
                </c:pt>
                <c:pt idx="25">
                  <c:v>45543.83748</c:v>
                </c:pt>
                <c:pt idx="26">
                  <c:v>45543.8382992</c:v>
                </c:pt>
                <c:pt idx="27">
                  <c:v>45543.8391184</c:v>
                </c:pt>
                <c:pt idx="28">
                  <c:v>45543.8399376</c:v>
                </c:pt>
                <c:pt idx="29">
                  <c:v>45543.8407568</c:v>
                </c:pt>
                <c:pt idx="30">
                  <c:v>45543.841576</c:v>
                </c:pt>
                <c:pt idx="31">
                  <c:v>45543.8423952</c:v>
                </c:pt>
                <c:pt idx="32">
                  <c:v>45543.8432144</c:v>
                </c:pt>
                <c:pt idx="33">
                  <c:v>45543.8440336</c:v>
                </c:pt>
                <c:pt idx="34">
                  <c:v>45543.8448528</c:v>
                </c:pt>
                <c:pt idx="35">
                  <c:v>45543.845672</c:v>
                </c:pt>
                <c:pt idx="36">
                  <c:v>45543.8464912</c:v>
                </c:pt>
                <c:pt idx="37">
                  <c:v>45543.8473104</c:v>
                </c:pt>
                <c:pt idx="38">
                  <c:v>45543.8481296</c:v>
                </c:pt>
                <c:pt idx="39">
                  <c:v>45543.8489488</c:v>
                </c:pt>
                <c:pt idx="40">
                  <c:v>45543.849768</c:v>
                </c:pt>
                <c:pt idx="41">
                  <c:v>45543.8505872</c:v>
                </c:pt>
                <c:pt idx="42">
                  <c:v>45543.8514064</c:v>
                </c:pt>
                <c:pt idx="43">
                  <c:v>45543.8522256</c:v>
                </c:pt>
                <c:pt idx="44">
                  <c:v>45543.8530448</c:v>
                </c:pt>
                <c:pt idx="45">
                  <c:v>45543.853864</c:v>
                </c:pt>
                <c:pt idx="46">
                  <c:v>45543.8546832</c:v>
                </c:pt>
                <c:pt idx="47">
                  <c:v>45543.8555024</c:v>
                </c:pt>
                <c:pt idx="48">
                  <c:v>45543.8563216</c:v>
                </c:pt>
                <c:pt idx="49">
                  <c:v>45543.85714080001</c:v>
                </c:pt>
                <c:pt idx="50">
                  <c:v>45543.85796</c:v>
                </c:pt>
                <c:pt idx="51">
                  <c:v>45543.8587792</c:v>
                </c:pt>
                <c:pt idx="52">
                  <c:v>45543.8595984</c:v>
                </c:pt>
                <c:pt idx="53">
                  <c:v>45543.8604176</c:v>
                </c:pt>
                <c:pt idx="54">
                  <c:v>45543.8612368</c:v>
                </c:pt>
                <c:pt idx="55">
                  <c:v>45543.862056</c:v>
                </c:pt>
                <c:pt idx="56">
                  <c:v>45543.8628752</c:v>
                </c:pt>
                <c:pt idx="57">
                  <c:v>45543.8636944</c:v>
                </c:pt>
                <c:pt idx="58">
                  <c:v>45543.8645136</c:v>
                </c:pt>
                <c:pt idx="59">
                  <c:v>45543.8653328</c:v>
                </c:pt>
                <c:pt idx="60">
                  <c:v>45543.866152</c:v>
                </c:pt>
                <c:pt idx="61">
                  <c:v>45543.8669712</c:v>
                </c:pt>
                <c:pt idx="62">
                  <c:v>45543.8677904</c:v>
                </c:pt>
                <c:pt idx="63">
                  <c:v>45543.8686096</c:v>
                </c:pt>
                <c:pt idx="64">
                  <c:v>45543.8694288</c:v>
                </c:pt>
                <c:pt idx="65">
                  <c:v>45543.870248</c:v>
                </c:pt>
                <c:pt idx="66">
                  <c:v>45543.8710672</c:v>
                </c:pt>
                <c:pt idx="67">
                  <c:v>45543.8718864</c:v>
                </c:pt>
                <c:pt idx="68">
                  <c:v>45543.87270560001</c:v>
                </c:pt>
                <c:pt idx="69">
                  <c:v>45543.8735248</c:v>
                </c:pt>
                <c:pt idx="70">
                  <c:v>45543.874344</c:v>
                </c:pt>
                <c:pt idx="71">
                  <c:v>45543.87516320001</c:v>
                </c:pt>
                <c:pt idx="72">
                  <c:v>45543.8759824</c:v>
                </c:pt>
                <c:pt idx="73">
                  <c:v>45543.8768016</c:v>
                </c:pt>
                <c:pt idx="74">
                  <c:v>45543.87762080001</c:v>
                </c:pt>
                <c:pt idx="75">
                  <c:v>45543.87844</c:v>
                </c:pt>
                <c:pt idx="76">
                  <c:v>45543.8792592</c:v>
                </c:pt>
                <c:pt idx="77">
                  <c:v>45543.8800784</c:v>
                </c:pt>
                <c:pt idx="78">
                  <c:v>45543.8808976</c:v>
                </c:pt>
                <c:pt idx="79">
                  <c:v>45543.8817168</c:v>
                </c:pt>
                <c:pt idx="80">
                  <c:v>45543.882536</c:v>
                </c:pt>
                <c:pt idx="81">
                  <c:v>45543.8833552</c:v>
                </c:pt>
                <c:pt idx="82">
                  <c:v>45543.8841744</c:v>
                </c:pt>
                <c:pt idx="83">
                  <c:v>45543.8849936</c:v>
                </c:pt>
                <c:pt idx="84">
                  <c:v>45543.8858128</c:v>
                </c:pt>
                <c:pt idx="85">
                  <c:v>45543.886632</c:v>
                </c:pt>
                <c:pt idx="86">
                  <c:v>45543.8874512</c:v>
                </c:pt>
                <c:pt idx="87">
                  <c:v>45543.8882704</c:v>
                </c:pt>
                <c:pt idx="88">
                  <c:v>45543.8890896</c:v>
                </c:pt>
                <c:pt idx="89">
                  <c:v>45543.8899088</c:v>
                </c:pt>
                <c:pt idx="90">
                  <c:v>45543.89072800001</c:v>
                </c:pt>
                <c:pt idx="91">
                  <c:v>45543.8915472</c:v>
                </c:pt>
                <c:pt idx="92">
                  <c:v>45543.8923664</c:v>
                </c:pt>
                <c:pt idx="93">
                  <c:v>45543.89318559998</c:v>
                </c:pt>
                <c:pt idx="94">
                  <c:v>45543.8940048</c:v>
                </c:pt>
                <c:pt idx="95">
                  <c:v>45543.894824</c:v>
                </c:pt>
                <c:pt idx="96">
                  <c:v>45543.8956432</c:v>
                </c:pt>
                <c:pt idx="97">
                  <c:v>45543.8964624</c:v>
                </c:pt>
                <c:pt idx="98">
                  <c:v>45543.8972816</c:v>
                </c:pt>
                <c:pt idx="99">
                  <c:v>45543.8981008</c:v>
                </c:pt>
                <c:pt idx="100">
                  <c:v>45543.89892</c:v>
                </c:pt>
                <c:pt idx="101">
                  <c:v>45543.8997392</c:v>
                </c:pt>
                <c:pt idx="102">
                  <c:v>45543.9005584</c:v>
                </c:pt>
                <c:pt idx="103">
                  <c:v>45543.9013776</c:v>
                </c:pt>
                <c:pt idx="104">
                  <c:v>45543.9021968</c:v>
                </c:pt>
                <c:pt idx="105">
                  <c:v>45543.903016</c:v>
                </c:pt>
                <c:pt idx="106">
                  <c:v>45543.9038352</c:v>
                </c:pt>
                <c:pt idx="107">
                  <c:v>45543.9046544</c:v>
                </c:pt>
                <c:pt idx="108">
                  <c:v>45543.9054736</c:v>
                </c:pt>
                <c:pt idx="109">
                  <c:v>45543.9062928</c:v>
                </c:pt>
                <c:pt idx="110">
                  <c:v>45543.907112</c:v>
                </c:pt>
                <c:pt idx="111">
                  <c:v>45543.9079312</c:v>
                </c:pt>
                <c:pt idx="112">
                  <c:v>45543.9087504</c:v>
                </c:pt>
                <c:pt idx="113">
                  <c:v>45543.9095696</c:v>
                </c:pt>
                <c:pt idx="114">
                  <c:v>45543.9103888</c:v>
                </c:pt>
                <c:pt idx="115">
                  <c:v>45543.911208</c:v>
                </c:pt>
                <c:pt idx="116">
                  <c:v>45543.9120272</c:v>
                </c:pt>
                <c:pt idx="117">
                  <c:v>45543.9128464</c:v>
                </c:pt>
                <c:pt idx="118">
                  <c:v>45543.9136656</c:v>
                </c:pt>
                <c:pt idx="119">
                  <c:v>45543.9144848</c:v>
                </c:pt>
                <c:pt idx="120">
                  <c:v>45543.915304</c:v>
                </c:pt>
                <c:pt idx="121">
                  <c:v>45543.9161232</c:v>
                </c:pt>
                <c:pt idx="122">
                  <c:v>45543.9169424</c:v>
                </c:pt>
                <c:pt idx="123">
                  <c:v>45543.91776159999</c:v>
                </c:pt>
                <c:pt idx="124">
                  <c:v>45543.9185808</c:v>
                </c:pt>
                <c:pt idx="125">
                  <c:v>45543.91940000001</c:v>
                </c:pt>
                <c:pt idx="126">
                  <c:v>45543.9202192</c:v>
                </c:pt>
                <c:pt idx="127">
                  <c:v>45543.9210384</c:v>
                </c:pt>
                <c:pt idx="128">
                  <c:v>45543.92185760001</c:v>
                </c:pt>
                <c:pt idx="129">
                  <c:v>45543.9226768</c:v>
                </c:pt>
                <c:pt idx="130">
                  <c:v>45543.923496</c:v>
                </c:pt>
                <c:pt idx="131">
                  <c:v>45543.9243152</c:v>
                </c:pt>
                <c:pt idx="132">
                  <c:v>45543.9251344</c:v>
                </c:pt>
                <c:pt idx="133">
                  <c:v>45543.9259536</c:v>
                </c:pt>
                <c:pt idx="134">
                  <c:v>45543.9267728</c:v>
                </c:pt>
                <c:pt idx="135">
                  <c:v>45543.927592</c:v>
                </c:pt>
                <c:pt idx="136">
                  <c:v>45543.9284112</c:v>
                </c:pt>
                <c:pt idx="137">
                  <c:v>45543.9292304</c:v>
                </c:pt>
                <c:pt idx="138">
                  <c:v>45543.9300496</c:v>
                </c:pt>
                <c:pt idx="139">
                  <c:v>45543.9308688</c:v>
                </c:pt>
                <c:pt idx="140">
                  <c:v>45543.931688</c:v>
                </c:pt>
                <c:pt idx="141">
                  <c:v>45543.9325072</c:v>
                </c:pt>
                <c:pt idx="142">
                  <c:v>45543.9333264</c:v>
                </c:pt>
                <c:pt idx="143">
                  <c:v>45543.9341456</c:v>
                </c:pt>
                <c:pt idx="144">
                  <c:v>45543.93496480001</c:v>
                </c:pt>
                <c:pt idx="145">
                  <c:v>45543.93578399999</c:v>
                </c:pt>
                <c:pt idx="146">
                  <c:v>45543.9366032</c:v>
                </c:pt>
                <c:pt idx="147">
                  <c:v>45543.93742240001</c:v>
                </c:pt>
                <c:pt idx="148">
                  <c:v>45543.9382416</c:v>
                </c:pt>
                <c:pt idx="149">
                  <c:v>45543.9390608</c:v>
                </c:pt>
                <c:pt idx="150">
                  <c:v>45543.93988000001</c:v>
                </c:pt>
                <c:pt idx="151">
                  <c:v>45543.9406992</c:v>
                </c:pt>
                <c:pt idx="152">
                  <c:v>45543.9415184</c:v>
                </c:pt>
                <c:pt idx="153">
                  <c:v>45543.9423376</c:v>
                </c:pt>
                <c:pt idx="154">
                  <c:v>45543.9431568</c:v>
                </c:pt>
                <c:pt idx="155">
                  <c:v>45543.943976</c:v>
                </c:pt>
                <c:pt idx="156">
                  <c:v>45543.9447952</c:v>
                </c:pt>
                <c:pt idx="157">
                  <c:v>45543.9456144</c:v>
                </c:pt>
                <c:pt idx="158">
                  <c:v>45543.9464336</c:v>
                </c:pt>
                <c:pt idx="159">
                  <c:v>45543.9472528</c:v>
                </c:pt>
                <c:pt idx="160">
                  <c:v>45543.948072</c:v>
                </c:pt>
                <c:pt idx="161">
                  <c:v>45543.9488912</c:v>
                </c:pt>
                <c:pt idx="162">
                  <c:v>45543.9497104</c:v>
                </c:pt>
                <c:pt idx="163">
                  <c:v>45543.9505296</c:v>
                </c:pt>
                <c:pt idx="164">
                  <c:v>45543.9513488</c:v>
                </c:pt>
                <c:pt idx="165">
                  <c:v>45543.952168</c:v>
                </c:pt>
                <c:pt idx="166">
                  <c:v>45543.9529872</c:v>
                </c:pt>
                <c:pt idx="167">
                  <c:v>45543.9538064</c:v>
                </c:pt>
                <c:pt idx="168">
                  <c:v>45543.9546256</c:v>
                </c:pt>
                <c:pt idx="169">
                  <c:v>45543.95544480001</c:v>
                </c:pt>
                <c:pt idx="170">
                  <c:v>45543.956264</c:v>
                </c:pt>
                <c:pt idx="171">
                  <c:v>45543.9570832</c:v>
                </c:pt>
                <c:pt idx="172">
                  <c:v>45543.9579024</c:v>
                </c:pt>
                <c:pt idx="173">
                  <c:v>45543.9587216</c:v>
                </c:pt>
                <c:pt idx="174">
                  <c:v>45543.9595408</c:v>
                </c:pt>
                <c:pt idx="175">
                  <c:v>45543.96036</c:v>
                </c:pt>
                <c:pt idx="176">
                  <c:v>45543.9611792</c:v>
                </c:pt>
                <c:pt idx="177">
                  <c:v>45543.9619984</c:v>
                </c:pt>
                <c:pt idx="178">
                  <c:v>45543.9628176</c:v>
                </c:pt>
                <c:pt idx="179">
                  <c:v>45543.9636368</c:v>
                </c:pt>
                <c:pt idx="180">
                  <c:v>45543.964456</c:v>
                </c:pt>
                <c:pt idx="181">
                  <c:v>45543.9652752</c:v>
                </c:pt>
                <c:pt idx="182">
                  <c:v>45543.9660944</c:v>
                </c:pt>
                <c:pt idx="183">
                  <c:v>45543.9669136</c:v>
                </c:pt>
                <c:pt idx="184">
                  <c:v>45543.9677328</c:v>
                </c:pt>
                <c:pt idx="185">
                  <c:v>45543.968552</c:v>
                </c:pt>
                <c:pt idx="186">
                  <c:v>45543.9693712</c:v>
                </c:pt>
                <c:pt idx="187">
                  <c:v>45543.9701904</c:v>
                </c:pt>
                <c:pt idx="188">
                  <c:v>45543.97100960001</c:v>
                </c:pt>
                <c:pt idx="189">
                  <c:v>45543.9718288</c:v>
                </c:pt>
                <c:pt idx="190">
                  <c:v>45543.972648</c:v>
                </c:pt>
                <c:pt idx="191">
                  <c:v>45543.9734672</c:v>
                </c:pt>
                <c:pt idx="192">
                  <c:v>45543.9742864</c:v>
                </c:pt>
                <c:pt idx="193">
                  <c:v>45543.9751056</c:v>
                </c:pt>
                <c:pt idx="194">
                  <c:v>45543.9759248</c:v>
                </c:pt>
                <c:pt idx="195">
                  <c:v>45543.976744</c:v>
                </c:pt>
                <c:pt idx="196">
                  <c:v>45543.9775632</c:v>
                </c:pt>
                <c:pt idx="197">
                  <c:v>45543.9783824</c:v>
                </c:pt>
                <c:pt idx="198">
                  <c:v>45543.9792016</c:v>
                </c:pt>
                <c:pt idx="199">
                  <c:v>45543.9800208</c:v>
                </c:pt>
                <c:pt idx="200">
                  <c:v>45543.98084</c:v>
                </c:pt>
                <c:pt idx="201">
                  <c:v>45543.9816592</c:v>
                </c:pt>
                <c:pt idx="202">
                  <c:v>45543.9824784</c:v>
                </c:pt>
                <c:pt idx="203">
                  <c:v>45543.9832976</c:v>
                </c:pt>
                <c:pt idx="204">
                  <c:v>45543.9841168</c:v>
                </c:pt>
                <c:pt idx="205">
                  <c:v>45543.984936</c:v>
                </c:pt>
                <c:pt idx="206">
                  <c:v>45543.9857552</c:v>
                </c:pt>
                <c:pt idx="207">
                  <c:v>45543.9865744</c:v>
                </c:pt>
                <c:pt idx="208">
                  <c:v>45543.9873936</c:v>
                </c:pt>
                <c:pt idx="209">
                  <c:v>45543.9882128</c:v>
                </c:pt>
                <c:pt idx="210">
                  <c:v>45543.989032</c:v>
                </c:pt>
                <c:pt idx="211">
                  <c:v>45543.9898512</c:v>
                </c:pt>
                <c:pt idx="212">
                  <c:v>45543.9906704</c:v>
                </c:pt>
                <c:pt idx="213">
                  <c:v>45543.99148959998</c:v>
                </c:pt>
                <c:pt idx="214">
                  <c:v>45543.9923088</c:v>
                </c:pt>
                <c:pt idx="215">
                  <c:v>45543.99312799999</c:v>
                </c:pt>
                <c:pt idx="216">
                  <c:v>45543.9939472</c:v>
                </c:pt>
                <c:pt idx="217">
                  <c:v>45543.9947664</c:v>
                </c:pt>
                <c:pt idx="218">
                  <c:v>45543.99558559999</c:v>
                </c:pt>
                <c:pt idx="219">
                  <c:v>45543.9964048</c:v>
                </c:pt>
                <c:pt idx="220">
                  <c:v>45543.99722400001</c:v>
                </c:pt>
                <c:pt idx="221">
                  <c:v>45543.9980432</c:v>
                </c:pt>
                <c:pt idx="222">
                  <c:v>45543.9988624</c:v>
                </c:pt>
                <c:pt idx="223">
                  <c:v>45543.99968159998</c:v>
                </c:pt>
                <c:pt idx="224">
                  <c:v>45544.0005008</c:v>
                </c:pt>
                <c:pt idx="225">
                  <c:v>45544.00132</c:v>
                </c:pt>
                <c:pt idx="226">
                  <c:v>45544.0021392</c:v>
                </c:pt>
                <c:pt idx="227">
                  <c:v>45544.0029584</c:v>
                </c:pt>
                <c:pt idx="228">
                  <c:v>45544.0037776</c:v>
                </c:pt>
                <c:pt idx="229">
                  <c:v>45544.0045968</c:v>
                </c:pt>
                <c:pt idx="230">
                  <c:v>45544.005416</c:v>
                </c:pt>
                <c:pt idx="231">
                  <c:v>45544.0062352</c:v>
                </c:pt>
                <c:pt idx="232">
                  <c:v>45544.0070544</c:v>
                </c:pt>
                <c:pt idx="233">
                  <c:v>45544.0078736</c:v>
                </c:pt>
                <c:pt idx="234">
                  <c:v>45544.0086928</c:v>
                </c:pt>
                <c:pt idx="235">
                  <c:v>45544.009512</c:v>
                </c:pt>
                <c:pt idx="236">
                  <c:v>45544.0103312</c:v>
                </c:pt>
                <c:pt idx="237">
                  <c:v>45544.0111504</c:v>
                </c:pt>
                <c:pt idx="238">
                  <c:v>45544.0119696</c:v>
                </c:pt>
                <c:pt idx="239">
                  <c:v>45544.01278880001</c:v>
                </c:pt>
                <c:pt idx="240">
                  <c:v>45544.013608</c:v>
                </c:pt>
                <c:pt idx="241">
                  <c:v>45544.0144272</c:v>
                </c:pt>
                <c:pt idx="242">
                  <c:v>45544.0152464</c:v>
                </c:pt>
                <c:pt idx="243">
                  <c:v>45544.0160656</c:v>
                </c:pt>
                <c:pt idx="244">
                  <c:v>45544.0168848</c:v>
                </c:pt>
                <c:pt idx="245">
                  <c:v>45544.01770400001</c:v>
                </c:pt>
                <c:pt idx="246">
                  <c:v>45544.0185232</c:v>
                </c:pt>
                <c:pt idx="247">
                  <c:v>45544.0193424</c:v>
                </c:pt>
                <c:pt idx="248">
                  <c:v>45544.02016159998</c:v>
                </c:pt>
                <c:pt idx="249">
                  <c:v>45544.02098079999</c:v>
                </c:pt>
                <c:pt idx="250">
                  <c:v>45544.02179999999</c:v>
                </c:pt>
                <c:pt idx="251">
                  <c:v>45544.0226192</c:v>
                </c:pt>
                <c:pt idx="252">
                  <c:v>45544.0234384</c:v>
                </c:pt>
                <c:pt idx="253">
                  <c:v>45544.0242576</c:v>
                </c:pt>
                <c:pt idx="254">
                  <c:v>45544.0250768</c:v>
                </c:pt>
                <c:pt idx="255">
                  <c:v>45544.025896</c:v>
                </c:pt>
                <c:pt idx="256">
                  <c:v>45544.0267152</c:v>
                </c:pt>
                <c:pt idx="257">
                  <c:v>45544.0275344</c:v>
                </c:pt>
                <c:pt idx="258">
                  <c:v>45544.02835360001</c:v>
                </c:pt>
                <c:pt idx="259">
                  <c:v>45544.02917279999</c:v>
                </c:pt>
                <c:pt idx="260">
                  <c:v>45544.029992</c:v>
                </c:pt>
                <c:pt idx="261">
                  <c:v>45544.0308112</c:v>
                </c:pt>
                <c:pt idx="262">
                  <c:v>45544.0316304</c:v>
                </c:pt>
                <c:pt idx="263">
                  <c:v>45544.0324496</c:v>
                </c:pt>
                <c:pt idx="264">
                  <c:v>45544.03326880001</c:v>
                </c:pt>
                <c:pt idx="265">
                  <c:v>45544.034088</c:v>
                </c:pt>
                <c:pt idx="266">
                  <c:v>45544.0349072</c:v>
                </c:pt>
                <c:pt idx="267">
                  <c:v>45544.0357264</c:v>
                </c:pt>
                <c:pt idx="268">
                  <c:v>45544.0365456</c:v>
                </c:pt>
                <c:pt idx="269">
                  <c:v>45544.03736479999</c:v>
                </c:pt>
                <c:pt idx="270">
                  <c:v>45544.038184</c:v>
                </c:pt>
                <c:pt idx="271">
                  <c:v>45544.0390032</c:v>
                </c:pt>
                <c:pt idx="272">
                  <c:v>45544.0398224</c:v>
                </c:pt>
                <c:pt idx="273">
                  <c:v>45544.0406416</c:v>
                </c:pt>
                <c:pt idx="274">
                  <c:v>45544.04146079998</c:v>
                </c:pt>
                <c:pt idx="275">
                  <c:v>45544.04228</c:v>
                </c:pt>
                <c:pt idx="276">
                  <c:v>45544.0430992</c:v>
                </c:pt>
                <c:pt idx="277">
                  <c:v>45544.0439184</c:v>
                </c:pt>
                <c:pt idx="278">
                  <c:v>45544.0447376</c:v>
                </c:pt>
                <c:pt idx="279">
                  <c:v>45544.0455568</c:v>
                </c:pt>
                <c:pt idx="280">
                  <c:v>45544.046376</c:v>
                </c:pt>
                <c:pt idx="281">
                  <c:v>45544.0471952</c:v>
                </c:pt>
                <c:pt idx="282">
                  <c:v>45544.0480144</c:v>
                </c:pt>
                <c:pt idx="283">
                  <c:v>45544.0488336</c:v>
                </c:pt>
                <c:pt idx="284">
                  <c:v>45544.0496528</c:v>
                </c:pt>
                <c:pt idx="285">
                  <c:v>45544.050472</c:v>
                </c:pt>
                <c:pt idx="286">
                  <c:v>45544.0512912</c:v>
                </c:pt>
                <c:pt idx="287">
                  <c:v>45544.0521104</c:v>
                </c:pt>
                <c:pt idx="288">
                  <c:v>45544.0529296</c:v>
                </c:pt>
                <c:pt idx="289">
                  <c:v>45544.0537488</c:v>
                </c:pt>
                <c:pt idx="290">
                  <c:v>45544.054568</c:v>
                </c:pt>
                <c:pt idx="291">
                  <c:v>45544.0553872</c:v>
                </c:pt>
                <c:pt idx="292">
                  <c:v>45544.0562064</c:v>
                </c:pt>
                <c:pt idx="293">
                  <c:v>45544.0570256</c:v>
                </c:pt>
                <c:pt idx="294">
                  <c:v>45544.0578448</c:v>
                </c:pt>
                <c:pt idx="295">
                  <c:v>45544.058664</c:v>
                </c:pt>
                <c:pt idx="296">
                  <c:v>45544.05948320001</c:v>
                </c:pt>
                <c:pt idx="297">
                  <c:v>45544.0603024</c:v>
                </c:pt>
                <c:pt idx="298">
                  <c:v>45544.06112159997</c:v>
                </c:pt>
                <c:pt idx="299">
                  <c:v>45544.06194079998</c:v>
                </c:pt>
                <c:pt idx="300">
                  <c:v>45544.06276</c:v>
                </c:pt>
                <c:pt idx="301">
                  <c:v>45544.0635792</c:v>
                </c:pt>
                <c:pt idx="302">
                  <c:v>45544.0643984</c:v>
                </c:pt>
                <c:pt idx="303">
                  <c:v>45544.0652176</c:v>
                </c:pt>
                <c:pt idx="304">
                  <c:v>45544.0660368</c:v>
                </c:pt>
                <c:pt idx="305">
                  <c:v>45544.066856</c:v>
                </c:pt>
                <c:pt idx="306">
                  <c:v>45544.0676752</c:v>
                </c:pt>
                <c:pt idx="307">
                  <c:v>45544.0684944</c:v>
                </c:pt>
                <c:pt idx="308">
                  <c:v>45544.0693136</c:v>
                </c:pt>
                <c:pt idx="309">
                  <c:v>45544.0701328</c:v>
                </c:pt>
                <c:pt idx="310">
                  <c:v>45544.070952</c:v>
                </c:pt>
                <c:pt idx="311">
                  <c:v>45544.0717712</c:v>
                </c:pt>
                <c:pt idx="312">
                  <c:v>45544.0725904</c:v>
                </c:pt>
                <c:pt idx="313">
                  <c:v>45544.07340959999</c:v>
                </c:pt>
                <c:pt idx="314">
                  <c:v>45544.0742288</c:v>
                </c:pt>
                <c:pt idx="315">
                  <c:v>45544.07504800001</c:v>
                </c:pt>
                <c:pt idx="316">
                  <c:v>45544.0758672</c:v>
                </c:pt>
                <c:pt idx="317">
                  <c:v>45544.0766864</c:v>
                </c:pt>
                <c:pt idx="318">
                  <c:v>45544.07750560001</c:v>
                </c:pt>
                <c:pt idx="319">
                  <c:v>45544.0783248</c:v>
                </c:pt>
                <c:pt idx="320">
                  <c:v>45544.079144</c:v>
                </c:pt>
                <c:pt idx="321">
                  <c:v>45544.07996320001</c:v>
                </c:pt>
                <c:pt idx="322">
                  <c:v>45544.0807824</c:v>
                </c:pt>
                <c:pt idx="323">
                  <c:v>45544.0816016</c:v>
                </c:pt>
                <c:pt idx="324">
                  <c:v>45544.0824208</c:v>
                </c:pt>
                <c:pt idx="325">
                  <c:v>45544.08324</c:v>
                </c:pt>
                <c:pt idx="326">
                  <c:v>45544.0840592</c:v>
                </c:pt>
                <c:pt idx="327">
                  <c:v>45544.0848784</c:v>
                </c:pt>
                <c:pt idx="328">
                  <c:v>45544.0856976</c:v>
                </c:pt>
                <c:pt idx="329">
                  <c:v>45544.0865168</c:v>
                </c:pt>
                <c:pt idx="330">
                  <c:v>45544.087336</c:v>
                </c:pt>
                <c:pt idx="331">
                  <c:v>45544.0881552</c:v>
                </c:pt>
                <c:pt idx="332">
                  <c:v>45544.0889744</c:v>
                </c:pt>
                <c:pt idx="333">
                  <c:v>45544.0897936</c:v>
                </c:pt>
                <c:pt idx="334">
                  <c:v>45544.09061280001</c:v>
                </c:pt>
                <c:pt idx="335">
                  <c:v>45544.09143199999</c:v>
                </c:pt>
                <c:pt idx="336">
                  <c:v>45544.0922512</c:v>
                </c:pt>
                <c:pt idx="337">
                  <c:v>45544.09307040001</c:v>
                </c:pt>
                <c:pt idx="338">
                  <c:v>45544.09388959999</c:v>
                </c:pt>
                <c:pt idx="339">
                  <c:v>45544.0947088</c:v>
                </c:pt>
                <c:pt idx="340">
                  <c:v>45544.09552800001</c:v>
                </c:pt>
                <c:pt idx="341">
                  <c:v>45544.0963472</c:v>
                </c:pt>
                <c:pt idx="342">
                  <c:v>45544.0971664</c:v>
                </c:pt>
                <c:pt idx="343">
                  <c:v>45544.09798559998</c:v>
                </c:pt>
                <c:pt idx="344">
                  <c:v>45544.0988048</c:v>
                </c:pt>
                <c:pt idx="345">
                  <c:v>45544.09962399999</c:v>
                </c:pt>
                <c:pt idx="346">
                  <c:v>45544.1004432</c:v>
                </c:pt>
                <c:pt idx="347">
                  <c:v>45544.1012624</c:v>
                </c:pt>
                <c:pt idx="348">
                  <c:v>45544.10208159999</c:v>
                </c:pt>
                <c:pt idx="349">
                  <c:v>45544.1029008</c:v>
                </c:pt>
                <c:pt idx="350">
                  <c:v>45544.10372</c:v>
                </c:pt>
                <c:pt idx="351">
                  <c:v>45544.1045392</c:v>
                </c:pt>
                <c:pt idx="352">
                  <c:v>45544.1053584</c:v>
                </c:pt>
                <c:pt idx="353">
                  <c:v>45544.10617760001</c:v>
                </c:pt>
                <c:pt idx="354">
                  <c:v>45544.1069968</c:v>
                </c:pt>
                <c:pt idx="355">
                  <c:v>45544.107816</c:v>
                </c:pt>
                <c:pt idx="356">
                  <c:v>45544.1086352</c:v>
                </c:pt>
                <c:pt idx="357">
                  <c:v>45544.1094544</c:v>
                </c:pt>
                <c:pt idx="358">
                  <c:v>45544.1102736</c:v>
                </c:pt>
                <c:pt idx="359">
                  <c:v>45544.11109280001</c:v>
                </c:pt>
                <c:pt idx="360">
                  <c:v>45544.111912</c:v>
                </c:pt>
                <c:pt idx="361">
                  <c:v>45544.1127312</c:v>
                </c:pt>
                <c:pt idx="362">
                  <c:v>45544.1135504</c:v>
                </c:pt>
                <c:pt idx="363">
                  <c:v>45544.1143696</c:v>
                </c:pt>
                <c:pt idx="364">
                  <c:v>45544.11518879999</c:v>
                </c:pt>
                <c:pt idx="365">
                  <c:v>45544.116008</c:v>
                </c:pt>
                <c:pt idx="366">
                  <c:v>45544.1168272</c:v>
                </c:pt>
                <c:pt idx="367">
                  <c:v>45544.1176464</c:v>
                </c:pt>
                <c:pt idx="368">
                  <c:v>45544.1184656</c:v>
                </c:pt>
                <c:pt idx="369">
                  <c:v>45544.1192848</c:v>
                </c:pt>
                <c:pt idx="370">
                  <c:v>45544.12010399999</c:v>
                </c:pt>
                <c:pt idx="371">
                  <c:v>45544.1209232</c:v>
                </c:pt>
                <c:pt idx="372">
                  <c:v>45544.12174239998</c:v>
                </c:pt>
                <c:pt idx="373">
                  <c:v>45544.12256159999</c:v>
                </c:pt>
                <c:pt idx="374">
                  <c:v>45544.12338079997</c:v>
                </c:pt>
                <c:pt idx="375">
                  <c:v>45544.12420000001</c:v>
                </c:pt>
                <c:pt idx="376">
                  <c:v>45544.1250192</c:v>
                </c:pt>
                <c:pt idx="377">
                  <c:v>45544.1258384</c:v>
                </c:pt>
                <c:pt idx="378">
                  <c:v>45544.12665760001</c:v>
                </c:pt>
                <c:pt idx="379">
                  <c:v>45544.12747679999</c:v>
                </c:pt>
                <c:pt idx="380">
                  <c:v>45544.128296</c:v>
                </c:pt>
                <c:pt idx="381">
                  <c:v>45544.1291152</c:v>
                </c:pt>
                <c:pt idx="382">
                  <c:v>45544.1299344</c:v>
                </c:pt>
                <c:pt idx="383">
                  <c:v>45544.13075359999</c:v>
                </c:pt>
                <c:pt idx="384">
                  <c:v>45544.1315728</c:v>
                </c:pt>
                <c:pt idx="385">
                  <c:v>45544.132392</c:v>
                </c:pt>
                <c:pt idx="386">
                  <c:v>45544.1332112</c:v>
                </c:pt>
                <c:pt idx="387">
                  <c:v>45544.1340304</c:v>
                </c:pt>
                <c:pt idx="388">
                  <c:v>45544.1348496</c:v>
                </c:pt>
                <c:pt idx="389">
                  <c:v>45544.13566879999</c:v>
                </c:pt>
                <c:pt idx="390">
                  <c:v>45544.136488</c:v>
                </c:pt>
                <c:pt idx="391">
                  <c:v>45544.13730720001</c:v>
                </c:pt>
                <c:pt idx="392">
                  <c:v>45544.1381264</c:v>
                </c:pt>
                <c:pt idx="393">
                  <c:v>45544.1389456</c:v>
                </c:pt>
                <c:pt idx="394">
                  <c:v>45544.13976479998</c:v>
                </c:pt>
                <c:pt idx="395">
                  <c:v>45544.140584</c:v>
                </c:pt>
                <c:pt idx="396">
                  <c:v>45544.1414032</c:v>
                </c:pt>
                <c:pt idx="397">
                  <c:v>45544.1422224</c:v>
                </c:pt>
                <c:pt idx="398">
                  <c:v>45544.14304159999</c:v>
                </c:pt>
                <c:pt idx="399">
                  <c:v>45544.1438608</c:v>
                </c:pt>
                <c:pt idx="400">
                  <c:v>45544.14468</c:v>
                </c:pt>
                <c:pt idx="401">
                  <c:v>45544.1454992</c:v>
                </c:pt>
                <c:pt idx="402">
                  <c:v>45544.1463184</c:v>
                </c:pt>
                <c:pt idx="403">
                  <c:v>45544.1471376</c:v>
                </c:pt>
                <c:pt idx="404">
                  <c:v>45544.1479568</c:v>
                </c:pt>
                <c:pt idx="405">
                  <c:v>45544.148776</c:v>
                </c:pt>
                <c:pt idx="406">
                  <c:v>45544.1495952</c:v>
                </c:pt>
                <c:pt idx="407">
                  <c:v>45544.1504144</c:v>
                </c:pt>
                <c:pt idx="408">
                  <c:v>45544.1512336</c:v>
                </c:pt>
                <c:pt idx="409">
                  <c:v>45544.1520528</c:v>
                </c:pt>
                <c:pt idx="410">
                  <c:v>45544.152872</c:v>
                </c:pt>
                <c:pt idx="411">
                  <c:v>45544.1536912</c:v>
                </c:pt>
                <c:pt idx="412">
                  <c:v>45544.1545104</c:v>
                </c:pt>
                <c:pt idx="413">
                  <c:v>45544.15532960001</c:v>
                </c:pt>
                <c:pt idx="414">
                  <c:v>45544.1561488</c:v>
                </c:pt>
                <c:pt idx="415">
                  <c:v>45544.156968</c:v>
                </c:pt>
                <c:pt idx="416">
                  <c:v>45544.15778720001</c:v>
                </c:pt>
                <c:pt idx="417">
                  <c:v>45544.1586064</c:v>
                </c:pt>
                <c:pt idx="418">
                  <c:v>45544.1594256</c:v>
                </c:pt>
                <c:pt idx="419">
                  <c:v>45544.1602448</c:v>
                </c:pt>
                <c:pt idx="420">
                  <c:v>45544.16106399999</c:v>
                </c:pt>
                <c:pt idx="421">
                  <c:v>45544.16188319999</c:v>
                </c:pt>
                <c:pt idx="422">
                  <c:v>45544.1627024</c:v>
                </c:pt>
                <c:pt idx="423">
                  <c:v>45544.16352159998</c:v>
                </c:pt>
                <c:pt idx="424">
                  <c:v>45544.16434079999</c:v>
                </c:pt>
                <c:pt idx="425">
                  <c:v>45544.16515999999</c:v>
                </c:pt>
                <c:pt idx="426">
                  <c:v>45544.1659792</c:v>
                </c:pt>
                <c:pt idx="427">
                  <c:v>45544.1667984</c:v>
                </c:pt>
                <c:pt idx="428">
                  <c:v>45544.1676176</c:v>
                </c:pt>
                <c:pt idx="429">
                  <c:v>45544.16843680001</c:v>
                </c:pt>
                <c:pt idx="430">
                  <c:v>45544.169256</c:v>
                </c:pt>
                <c:pt idx="431">
                  <c:v>45544.1700752</c:v>
                </c:pt>
                <c:pt idx="432">
                  <c:v>45544.1708944</c:v>
                </c:pt>
                <c:pt idx="433">
                  <c:v>45544.17171359999</c:v>
                </c:pt>
                <c:pt idx="434">
                  <c:v>45544.1725328</c:v>
                </c:pt>
                <c:pt idx="435">
                  <c:v>45544.17335200001</c:v>
                </c:pt>
                <c:pt idx="436">
                  <c:v>45544.1741712</c:v>
                </c:pt>
                <c:pt idx="437">
                  <c:v>45544.1749904</c:v>
                </c:pt>
                <c:pt idx="438">
                  <c:v>45544.1758096</c:v>
                </c:pt>
                <c:pt idx="439">
                  <c:v>45544.1766288</c:v>
                </c:pt>
                <c:pt idx="440">
                  <c:v>45544.17744799999</c:v>
                </c:pt>
                <c:pt idx="441">
                  <c:v>45544.1782672</c:v>
                </c:pt>
                <c:pt idx="442">
                  <c:v>45544.1790864</c:v>
                </c:pt>
                <c:pt idx="443">
                  <c:v>45544.17990559999</c:v>
                </c:pt>
                <c:pt idx="444">
                  <c:v>45544.1807248</c:v>
                </c:pt>
                <c:pt idx="445">
                  <c:v>45544.181544</c:v>
                </c:pt>
                <c:pt idx="446">
                  <c:v>45544.1823632</c:v>
                </c:pt>
                <c:pt idx="447">
                  <c:v>45544.1831824</c:v>
                </c:pt>
                <c:pt idx="448">
                  <c:v>45544.18400160001</c:v>
                </c:pt>
                <c:pt idx="449">
                  <c:v>45544.1848208</c:v>
                </c:pt>
                <c:pt idx="450">
                  <c:v>45544.18564</c:v>
                </c:pt>
                <c:pt idx="451">
                  <c:v>45544.1864592</c:v>
                </c:pt>
                <c:pt idx="452">
                  <c:v>45544.1872784</c:v>
                </c:pt>
                <c:pt idx="453">
                  <c:v>45544.1880976</c:v>
                </c:pt>
                <c:pt idx="454">
                  <c:v>45544.1889168</c:v>
                </c:pt>
                <c:pt idx="455">
                  <c:v>45544.189736</c:v>
                </c:pt>
                <c:pt idx="456">
                  <c:v>45544.1905552</c:v>
                </c:pt>
                <c:pt idx="457">
                  <c:v>45544.1913744</c:v>
                </c:pt>
                <c:pt idx="458">
                  <c:v>45544.19219359999</c:v>
                </c:pt>
                <c:pt idx="459">
                  <c:v>45544.19301279999</c:v>
                </c:pt>
                <c:pt idx="460">
                  <c:v>45544.193832</c:v>
                </c:pt>
                <c:pt idx="461">
                  <c:v>45544.1946512</c:v>
                </c:pt>
                <c:pt idx="462">
                  <c:v>45544.19547039999</c:v>
                </c:pt>
                <c:pt idx="463">
                  <c:v>45544.1962896</c:v>
                </c:pt>
                <c:pt idx="464">
                  <c:v>45544.19710879998</c:v>
                </c:pt>
                <c:pt idx="465">
                  <c:v>45544.19792799999</c:v>
                </c:pt>
                <c:pt idx="466">
                  <c:v>45544.1987472</c:v>
                </c:pt>
                <c:pt idx="467">
                  <c:v>45544.19956640001</c:v>
                </c:pt>
                <c:pt idx="468">
                  <c:v>45544.20038559999</c:v>
                </c:pt>
                <c:pt idx="469">
                  <c:v>45544.2012048</c:v>
                </c:pt>
                <c:pt idx="470">
                  <c:v>45544.20202400001</c:v>
                </c:pt>
                <c:pt idx="471">
                  <c:v>45544.2028432</c:v>
                </c:pt>
                <c:pt idx="472">
                  <c:v>45544.2036624</c:v>
                </c:pt>
                <c:pt idx="473">
                  <c:v>45544.20448159998</c:v>
                </c:pt>
                <c:pt idx="474">
                  <c:v>45544.20530079999</c:v>
                </c:pt>
                <c:pt idx="475">
                  <c:v>45544.20612</c:v>
                </c:pt>
                <c:pt idx="476">
                  <c:v>45544.2069392</c:v>
                </c:pt>
                <c:pt idx="477">
                  <c:v>45544.2077584</c:v>
                </c:pt>
                <c:pt idx="478">
                  <c:v>45544.2085776</c:v>
                </c:pt>
                <c:pt idx="479">
                  <c:v>45544.2093968</c:v>
                </c:pt>
                <c:pt idx="480">
                  <c:v>45544.210216</c:v>
                </c:pt>
                <c:pt idx="481">
                  <c:v>45544.2110352</c:v>
                </c:pt>
                <c:pt idx="482">
                  <c:v>45544.2118544</c:v>
                </c:pt>
                <c:pt idx="483">
                  <c:v>45544.2126736</c:v>
                </c:pt>
                <c:pt idx="484">
                  <c:v>45544.21349279999</c:v>
                </c:pt>
                <c:pt idx="485">
                  <c:v>45544.214312</c:v>
                </c:pt>
                <c:pt idx="486">
                  <c:v>45544.21513120001</c:v>
                </c:pt>
                <c:pt idx="487">
                  <c:v>45544.2159504</c:v>
                </c:pt>
                <c:pt idx="488">
                  <c:v>45544.2167696</c:v>
                </c:pt>
                <c:pt idx="489">
                  <c:v>45544.21758880001</c:v>
                </c:pt>
                <c:pt idx="490">
                  <c:v>45544.218408</c:v>
                </c:pt>
                <c:pt idx="491">
                  <c:v>45544.2192272</c:v>
                </c:pt>
                <c:pt idx="492">
                  <c:v>45544.22004640001</c:v>
                </c:pt>
                <c:pt idx="493">
                  <c:v>45544.22086559999</c:v>
                </c:pt>
                <c:pt idx="494">
                  <c:v>45544.22168479997</c:v>
                </c:pt>
                <c:pt idx="495">
                  <c:v>45544.222504</c:v>
                </c:pt>
                <c:pt idx="496">
                  <c:v>45544.22332319999</c:v>
                </c:pt>
                <c:pt idx="497">
                  <c:v>45544.22414239999</c:v>
                </c:pt>
                <c:pt idx="498">
                  <c:v>45544.22496159998</c:v>
                </c:pt>
                <c:pt idx="499">
                  <c:v>45544.22578079996</c:v>
                </c:pt>
                <c:pt idx="500">
                  <c:v>45544.2266</c:v>
                </c:pt>
                <c:pt idx="501">
                  <c:v>45544.2274192</c:v>
                </c:pt>
                <c:pt idx="502">
                  <c:v>45544.2282384</c:v>
                </c:pt>
                <c:pt idx="503">
                  <c:v>45544.22905759999</c:v>
                </c:pt>
                <c:pt idx="504">
                  <c:v>45544.2298768</c:v>
                </c:pt>
                <c:pt idx="505">
                  <c:v>45544.23069600001</c:v>
                </c:pt>
                <c:pt idx="506">
                  <c:v>45544.2315152</c:v>
                </c:pt>
                <c:pt idx="507">
                  <c:v>45544.2323344</c:v>
                </c:pt>
                <c:pt idx="508">
                  <c:v>45544.23315359998</c:v>
                </c:pt>
                <c:pt idx="509">
                  <c:v>45544.23397279999</c:v>
                </c:pt>
                <c:pt idx="510">
                  <c:v>45544.234792</c:v>
                </c:pt>
                <c:pt idx="511">
                  <c:v>45544.23561120001</c:v>
                </c:pt>
                <c:pt idx="512">
                  <c:v>45544.2364304</c:v>
                </c:pt>
                <c:pt idx="513">
                  <c:v>45544.2372496</c:v>
                </c:pt>
                <c:pt idx="514">
                  <c:v>45544.2380688</c:v>
                </c:pt>
                <c:pt idx="515">
                  <c:v>45544.238888</c:v>
                </c:pt>
                <c:pt idx="516">
                  <c:v>45544.23970719999</c:v>
                </c:pt>
                <c:pt idx="517">
                  <c:v>45544.2405264</c:v>
                </c:pt>
                <c:pt idx="518">
                  <c:v>45544.24134559998</c:v>
                </c:pt>
                <c:pt idx="519">
                  <c:v>45544.24216479999</c:v>
                </c:pt>
                <c:pt idx="520">
                  <c:v>45544.242984</c:v>
                </c:pt>
                <c:pt idx="521">
                  <c:v>45544.24380320001</c:v>
                </c:pt>
                <c:pt idx="522">
                  <c:v>45544.2446224</c:v>
                </c:pt>
                <c:pt idx="523">
                  <c:v>45544.24544159997</c:v>
                </c:pt>
                <c:pt idx="524">
                  <c:v>45544.24626080001</c:v>
                </c:pt>
                <c:pt idx="525">
                  <c:v>45544.24708</c:v>
                </c:pt>
                <c:pt idx="526">
                  <c:v>45544.2478992</c:v>
                </c:pt>
                <c:pt idx="527">
                  <c:v>45544.2487184</c:v>
                </c:pt>
                <c:pt idx="528">
                  <c:v>45544.2495376</c:v>
                </c:pt>
                <c:pt idx="529">
                  <c:v>45544.2503568</c:v>
                </c:pt>
                <c:pt idx="530">
                  <c:v>45544.25117600001</c:v>
                </c:pt>
                <c:pt idx="531">
                  <c:v>45544.2519952</c:v>
                </c:pt>
                <c:pt idx="532">
                  <c:v>45544.2528144</c:v>
                </c:pt>
                <c:pt idx="533">
                  <c:v>45544.2536336</c:v>
                </c:pt>
                <c:pt idx="534">
                  <c:v>45544.2544528</c:v>
                </c:pt>
                <c:pt idx="535">
                  <c:v>45544.255272</c:v>
                </c:pt>
                <c:pt idx="536">
                  <c:v>45544.2560912</c:v>
                </c:pt>
                <c:pt idx="537">
                  <c:v>45544.2569104</c:v>
                </c:pt>
                <c:pt idx="538">
                  <c:v>45544.25772959999</c:v>
                </c:pt>
                <c:pt idx="539">
                  <c:v>45544.2585488</c:v>
                </c:pt>
                <c:pt idx="540">
                  <c:v>45544.25936800001</c:v>
                </c:pt>
                <c:pt idx="541">
                  <c:v>45544.26018719999</c:v>
                </c:pt>
                <c:pt idx="542">
                  <c:v>45544.2610064</c:v>
                </c:pt>
                <c:pt idx="543">
                  <c:v>45544.26182559998</c:v>
                </c:pt>
                <c:pt idx="544">
                  <c:v>45544.26264479999</c:v>
                </c:pt>
                <c:pt idx="545">
                  <c:v>45544.26346399997</c:v>
                </c:pt>
                <c:pt idx="546">
                  <c:v>45544.26428320001</c:v>
                </c:pt>
                <c:pt idx="547">
                  <c:v>45544.26510239999</c:v>
                </c:pt>
                <c:pt idx="548">
                  <c:v>45544.26592159997</c:v>
                </c:pt>
                <c:pt idx="549">
                  <c:v>45544.26674079998</c:v>
                </c:pt>
                <c:pt idx="550">
                  <c:v>45544.26756</c:v>
                </c:pt>
                <c:pt idx="551">
                  <c:v>45544.2683792</c:v>
                </c:pt>
                <c:pt idx="552">
                  <c:v>45544.2691984</c:v>
                </c:pt>
                <c:pt idx="553">
                  <c:v>45544.2700176</c:v>
                </c:pt>
                <c:pt idx="554">
                  <c:v>45544.2708368</c:v>
                </c:pt>
                <c:pt idx="555">
                  <c:v>45544.271656</c:v>
                </c:pt>
                <c:pt idx="556">
                  <c:v>45544.2724752</c:v>
                </c:pt>
                <c:pt idx="557">
                  <c:v>45544.2732944</c:v>
                </c:pt>
                <c:pt idx="558">
                  <c:v>45544.2741136</c:v>
                </c:pt>
                <c:pt idx="559">
                  <c:v>45544.27493280001</c:v>
                </c:pt>
                <c:pt idx="560">
                  <c:v>45544.27575199999</c:v>
                </c:pt>
                <c:pt idx="561">
                  <c:v>45544.2765712</c:v>
                </c:pt>
                <c:pt idx="562">
                  <c:v>45544.27739040001</c:v>
                </c:pt>
                <c:pt idx="563">
                  <c:v>45544.2782096</c:v>
                </c:pt>
                <c:pt idx="564">
                  <c:v>45544.2790288</c:v>
                </c:pt>
                <c:pt idx="565">
                  <c:v>45544.27984800001</c:v>
                </c:pt>
                <c:pt idx="566">
                  <c:v>45544.2806672</c:v>
                </c:pt>
                <c:pt idx="567">
                  <c:v>45544.2814864</c:v>
                </c:pt>
                <c:pt idx="568">
                  <c:v>45544.28230560001</c:v>
                </c:pt>
                <c:pt idx="569">
                  <c:v>45544.28312479999</c:v>
                </c:pt>
                <c:pt idx="570">
                  <c:v>45544.283944</c:v>
                </c:pt>
                <c:pt idx="571">
                  <c:v>45544.2847632</c:v>
                </c:pt>
                <c:pt idx="572">
                  <c:v>45544.2855824</c:v>
                </c:pt>
                <c:pt idx="573">
                  <c:v>45544.28640159999</c:v>
                </c:pt>
                <c:pt idx="574">
                  <c:v>45544.2872208</c:v>
                </c:pt>
                <c:pt idx="575">
                  <c:v>45544.28804</c:v>
                </c:pt>
                <c:pt idx="576">
                  <c:v>45544.2888592</c:v>
                </c:pt>
                <c:pt idx="577">
                  <c:v>45544.2896784</c:v>
                </c:pt>
                <c:pt idx="578">
                  <c:v>45544.29049759998</c:v>
                </c:pt>
                <c:pt idx="579">
                  <c:v>45544.29131679999</c:v>
                </c:pt>
                <c:pt idx="580">
                  <c:v>45544.292136</c:v>
                </c:pt>
                <c:pt idx="581">
                  <c:v>45544.29295520001</c:v>
                </c:pt>
                <c:pt idx="582">
                  <c:v>45544.29377439999</c:v>
                </c:pt>
                <c:pt idx="583">
                  <c:v>45544.2945936</c:v>
                </c:pt>
                <c:pt idx="584">
                  <c:v>45544.29541279998</c:v>
                </c:pt>
                <c:pt idx="585">
                  <c:v>45544.296232</c:v>
                </c:pt>
                <c:pt idx="586">
                  <c:v>45544.2970512</c:v>
                </c:pt>
                <c:pt idx="587">
                  <c:v>45544.29787040001</c:v>
                </c:pt>
                <c:pt idx="588">
                  <c:v>45544.29868959999</c:v>
                </c:pt>
                <c:pt idx="589">
                  <c:v>45544.2995088</c:v>
                </c:pt>
                <c:pt idx="590">
                  <c:v>45544.300328</c:v>
                </c:pt>
                <c:pt idx="591">
                  <c:v>45544.3011472</c:v>
                </c:pt>
                <c:pt idx="592">
                  <c:v>45544.3019664</c:v>
                </c:pt>
                <c:pt idx="593">
                  <c:v>45544.3027856</c:v>
                </c:pt>
                <c:pt idx="594">
                  <c:v>45544.3036048</c:v>
                </c:pt>
                <c:pt idx="595">
                  <c:v>45544.304424</c:v>
                </c:pt>
                <c:pt idx="596">
                  <c:v>45544.3052432</c:v>
                </c:pt>
                <c:pt idx="597">
                  <c:v>45544.3060624</c:v>
                </c:pt>
                <c:pt idx="598">
                  <c:v>45544.3068816</c:v>
                </c:pt>
                <c:pt idx="599">
                  <c:v>45544.3077008</c:v>
                </c:pt>
                <c:pt idx="600">
                  <c:v>45544.30852</c:v>
                </c:pt>
                <c:pt idx="601">
                  <c:v>45544.3093392</c:v>
                </c:pt>
                <c:pt idx="602">
                  <c:v>45544.3101584</c:v>
                </c:pt>
                <c:pt idx="603">
                  <c:v>45544.3109776</c:v>
                </c:pt>
                <c:pt idx="604">
                  <c:v>45544.3117968</c:v>
                </c:pt>
                <c:pt idx="605">
                  <c:v>45544.312616</c:v>
                </c:pt>
                <c:pt idx="606">
                  <c:v>45544.3134352</c:v>
                </c:pt>
                <c:pt idx="607">
                  <c:v>45544.3142544</c:v>
                </c:pt>
                <c:pt idx="608">
                  <c:v>45544.3150736</c:v>
                </c:pt>
                <c:pt idx="609">
                  <c:v>45544.3158928</c:v>
                </c:pt>
                <c:pt idx="610">
                  <c:v>45544.316712</c:v>
                </c:pt>
                <c:pt idx="611">
                  <c:v>45544.3175312</c:v>
                </c:pt>
                <c:pt idx="612">
                  <c:v>45544.3183504</c:v>
                </c:pt>
                <c:pt idx="613">
                  <c:v>45544.3191696</c:v>
                </c:pt>
                <c:pt idx="614">
                  <c:v>45544.3199888</c:v>
                </c:pt>
                <c:pt idx="615">
                  <c:v>45544.320808</c:v>
                </c:pt>
                <c:pt idx="616">
                  <c:v>45544.32162720001</c:v>
                </c:pt>
                <c:pt idx="617">
                  <c:v>45544.3224464</c:v>
                </c:pt>
                <c:pt idx="618">
                  <c:v>45544.3232656</c:v>
                </c:pt>
                <c:pt idx="619">
                  <c:v>45544.32408480001</c:v>
                </c:pt>
                <c:pt idx="620">
                  <c:v>45544.324904</c:v>
                </c:pt>
                <c:pt idx="621">
                  <c:v>45544.3257232</c:v>
                </c:pt>
                <c:pt idx="622">
                  <c:v>45544.3265424</c:v>
                </c:pt>
                <c:pt idx="623">
                  <c:v>45544.32736159999</c:v>
                </c:pt>
                <c:pt idx="624">
                  <c:v>45544.3281808</c:v>
                </c:pt>
                <c:pt idx="625">
                  <c:v>45544.32900000001</c:v>
                </c:pt>
                <c:pt idx="626">
                  <c:v>45544.3298192</c:v>
                </c:pt>
                <c:pt idx="627">
                  <c:v>45544.3306384</c:v>
                </c:pt>
                <c:pt idx="628">
                  <c:v>45544.3314576</c:v>
                </c:pt>
                <c:pt idx="629">
                  <c:v>45544.3322768</c:v>
                </c:pt>
                <c:pt idx="630">
                  <c:v>45544.333096</c:v>
                </c:pt>
                <c:pt idx="631">
                  <c:v>45544.3339152</c:v>
                </c:pt>
                <c:pt idx="632">
                  <c:v>45544.3347344</c:v>
                </c:pt>
                <c:pt idx="633">
                  <c:v>45544.3355536</c:v>
                </c:pt>
                <c:pt idx="634">
                  <c:v>45544.3363728</c:v>
                </c:pt>
                <c:pt idx="635">
                  <c:v>45544.33719200001</c:v>
                </c:pt>
                <c:pt idx="636">
                  <c:v>45544.3380112</c:v>
                </c:pt>
                <c:pt idx="637">
                  <c:v>45544.3388304</c:v>
                </c:pt>
                <c:pt idx="638">
                  <c:v>45544.33964960001</c:v>
                </c:pt>
                <c:pt idx="639">
                  <c:v>45544.3404688</c:v>
                </c:pt>
                <c:pt idx="640">
                  <c:v>45544.341288</c:v>
                </c:pt>
                <c:pt idx="641">
                  <c:v>45544.3421072</c:v>
                </c:pt>
                <c:pt idx="642">
                  <c:v>45544.3429264</c:v>
                </c:pt>
                <c:pt idx="643">
                  <c:v>45544.3437456</c:v>
                </c:pt>
                <c:pt idx="644">
                  <c:v>45544.3445648</c:v>
                </c:pt>
                <c:pt idx="645">
                  <c:v>45544.345384</c:v>
                </c:pt>
                <c:pt idx="646">
                  <c:v>45544.3462032</c:v>
                </c:pt>
                <c:pt idx="647">
                  <c:v>45544.3470224</c:v>
                </c:pt>
                <c:pt idx="648">
                  <c:v>45544.3478416</c:v>
                </c:pt>
                <c:pt idx="649">
                  <c:v>45544.3486608</c:v>
                </c:pt>
                <c:pt idx="650">
                  <c:v>45544.34948</c:v>
                </c:pt>
                <c:pt idx="651">
                  <c:v>45544.3502992</c:v>
                </c:pt>
                <c:pt idx="652">
                  <c:v>45544.3511184</c:v>
                </c:pt>
                <c:pt idx="653">
                  <c:v>45544.3519376</c:v>
                </c:pt>
                <c:pt idx="654">
                  <c:v>45544.3527568</c:v>
                </c:pt>
                <c:pt idx="655">
                  <c:v>45544.353576</c:v>
                </c:pt>
                <c:pt idx="656">
                  <c:v>45544.3543952</c:v>
                </c:pt>
                <c:pt idx="657">
                  <c:v>45544.3552144</c:v>
                </c:pt>
                <c:pt idx="658">
                  <c:v>45544.3560336</c:v>
                </c:pt>
                <c:pt idx="659">
                  <c:v>45544.3568528</c:v>
                </c:pt>
                <c:pt idx="660">
                  <c:v>45544.357672</c:v>
                </c:pt>
                <c:pt idx="661">
                  <c:v>45544.3584912</c:v>
                </c:pt>
                <c:pt idx="662">
                  <c:v>45544.3593104</c:v>
                </c:pt>
                <c:pt idx="663">
                  <c:v>45544.36012960001</c:v>
                </c:pt>
                <c:pt idx="664">
                  <c:v>45544.3609488</c:v>
                </c:pt>
                <c:pt idx="665">
                  <c:v>45544.361768</c:v>
                </c:pt>
                <c:pt idx="666">
                  <c:v>45544.3625872</c:v>
                </c:pt>
                <c:pt idx="667">
                  <c:v>45544.3634064</c:v>
                </c:pt>
                <c:pt idx="668">
                  <c:v>45544.3642256</c:v>
                </c:pt>
                <c:pt idx="669">
                  <c:v>45544.3650448</c:v>
                </c:pt>
                <c:pt idx="670">
                  <c:v>45544.365864</c:v>
                </c:pt>
                <c:pt idx="671">
                  <c:v>45544.3666832</c:v>
                </c:pt>
                <c:pt idx="672">
                  <c:v>45544.3675024</c:v>
                </c:pt>
                <c:pt idx="673">
                  <c:v>45544.36832160001</c:v>
                </c:pt>
                <c:pt idx="674">
                  <c:v>45544.36914079999</c:v>
                </c:pt>
                <c:pt idx="675">
                  <c:v>45544.36996</c:v>
                </c:pt>
                <c:pt idx="676">
                  <c:v>45544.3707792</c:v>
                </c:pt>
                <c:pt idx="677">
                  <c:v>45544.3715984</c:v>
                </c:pt>
                <c:pt idx="678">
                  <c:v>45544.3724176</c:v>
                </c:pt>
                <c:pt idx="679">
                  <c:v>45544.3732368</c:v>
                </c:pt>
                <c:pt idx="680">
                  <c:v>45544.374056</c:v>
                </c:pt>
                <c:pt idx="681">
                  <c:v>45544.3748752</c:v>
                </c:pt>
                <c:pt idx="682">
                  <c:v>45544.3756944</c:v>
                </c:pt>
                <c:pt idx="683">
                  <c:v>45544.3765136</c:v>
                </c:pt>
                <c:pt idx="684">
                  <c:v>45544.3773328</c:v>
                </c:pt>
                <c:pt idx="685">
                  <c:v>45544.378152</c:v>
                </c:pt>
                <c:pt idx="686">
                  <c:v>45544.3789712</c:v>
                </c:pt>
                <c:pt idx="687">
                  <c:v>45544.3797904</c:v>
                </c:pt>
                <c:pt idx="688">
                  <c:v>45544.3806096</c:v>
                </c:pt>
                <c:pt idx="689">
                  <c:v>45544.3814288</c:v>
                </c:pt>
                <c:pt idx="690">
                  <c:v>45544.382248</c:v>
                </c:pt>
                <c:pt idx="691">
                  <c:v>45544.3830672</c:v>
                </c:pt>
                <c:pt idx="692">
                  <c:v>45544.3838864</c:v>
                </c:pt>
                <c:pt idx="693">
                  <c:v>45544.3847056</c:v>
                </c:pt>
                <c:pt idx="694">
                  <c:v>45544.3855248</c:v>
                </c:pt>
                <c:pt idx="695">
                  <c:v>45544.386344</c:v>
                </c:pt>
                <c:pt idx="696">
                  <c:v>45544.3871632</c:v>
                </c:pt>
                <c:pt idx="697">
                  <c:v>45544.3879824</c:v>
                </c:pt>
                <c:pt idx="698">
                  <c:v>45544.3888016</c:v>
                </c:pt>
                <c:pt idx="699">
                  <c:v>45544.3896208</c:v>
                </c:pt>
                <c:pt idx="700">
                  <c:v>45544.39044</c:v>
                </c:pt>
                <c:pt idx="701">
                  <c:v>45544.3912592</c:v>
                </c:pt>
                <c:pt idx="702">
                  <c:v>45544.3920784</c:v>
                </c:pt>
                <c:pt idx="703">
                  <c:v>45544.3928976</c:v>
                </c:pt>
                <c:pt idx="704">
                  <c:v>45544.3937168</c:v>
                </c:pt>
                <c:pt idx="705">
                  <c:v>45544.394536</c:v>
                </c:pt>
                <c:pt idx="706">
                  <c:v>45544.3953552</c:v>
                </c:pt>
                <c:pt idx="707">
                  <c:v>45544.3961744</c:v>
                </c:pt>
                <c:pt idx="708">
                  <c:v>45544.3969936</c:v>
                </c:pt>
                <c:pt idx="709">
                  <c:v>45544.3978128</c:v>
                </c:pt>
                <c:pt idx="710">
                  <c:v>45544.398632</c:v>
                </c:pt>
                <c:pt idx="711">
                  <c:v>45544.39945120001</c:v>
                </c:pt>
                <c:pt idx="712">
                  <c:v>45544.4002704</c:v>
                </c:pt>
                <c:pt idx="713">
                  <c:v>45544.4010896</c:v>
                </c:pt>
                <c:pt idx="714">
                  <c:v>45544.40190880001</c:v>
                </c:pt>
                <c:pt idx="715">
                  <c:v>45544.402728</c:v>
                </c:pt>
                <c:pt idx="716">
                  <c:v>45544.4035472</c:v>
                </c:pt>
                <c:pt idx="717">
                  <c:v>45544.4043664</c:v>
                </c:pt>
                <c:pt idx="718">
                  <c:v>45544.40518559999</c:v>
                </c:pt>
                <c:pt idx="719">
                  <c:v>45544.4060048</c:v>
                </c:pt>
                <c:pt idx="720">
                  <c:v>45544.406824</c:v>
                </c:pt>
                <c:pt idx="721">
                  <c:v>45544.4076432</c:v>
                </c:pt>
                <c:pt idx="722">
                  <c:v>45544.4084624</c:v>
                </c:pt>
                <c:pt idx="723">
                  <c:v>45544.4092816</c:v>
                </c:pt>
                <c:pt idx="724">
                  <c:v>45544.4101008</c:v>
                </c:pt>
                <c:pt idx="725">
                  <c:v>45544.41092</c:v>
                </c:pt>
                <c:pt idx="726">
                  <c:v>45544.4117392</c:v>
                </c:pt>
                <c:pt idx="727">
                  <c:v>45544.4125584</c:v>
                </c:pt>
                <c:pt idx="728">
                  <c:v>45544.4133776</c:v>
                </c:pt>
                <c:pt idx="729">
                  <c:v>45544.4141968</c:v>
                </c:pt>
                <c:pt idx="730">
                  <c:v>45544.415016</c:v>
                </c:pt>
                <c:pt idx="731">
                  <c:v>45544.4158352</c:v>
                </c:pt>
                <c:pt idx="732">
                  <c:v>45544.4166544</c:v>
                </c:pt>
                <c:pt idx="733">
                  <c:v>45544.41747360001</c:v>
                </c:pt>
                <c:pt idx="734">
                  <c:v>45544.4182928</c:v>
                </c:pt>
                <c:pt idx="735">
                  <c:v>45544.419112</c:v>
                </c:pt>
                <c:pt idx="736">
                  <c:v>45544.4199312</c:v>
                </c:pt>
                <c:pt idx="737">
                  <c:v>45544.4207504</c:v>
                </c:pt>
                <c:pt idx="738">
                  <c:v>45544.4215696</c:v>
                </c:pt>
                <c:pt idx="739">
                  <c:v>45544.42238880001</c:v>
                </c:pt>
                <c:pt idx="740">
                  <c:v>45544.423208</c:v>
                </c:pt>
                <c:pt idx="741">
                  <c:v>45544.4240272</c:v>
                </c:pt>
                <c:pt idx="742">
                  <c:v>45544.4248464</c:v>
                </c:pt>
                <c:pt idx="743">
                  <c:v>45544.42566559999</c:v>
                </c:pt>
                <c:pt idx="744">
                  <c:v>45544.42648479999</c:v>
                </c:pt>
                <c:pt idx="745">
                  <c:v>45544.427304</c:v>
                </c:pt>
                <c:pt idx="746">
                  <c:v>45544.4281232</c:v>
                </c:pt>
                <c:pt idx="747">
                  <c:v>45544.4289424</c:v>
                </c:pt>
                <c:pt idx="748">
                  <c:v>45544.42976159997</c:v>
                </c:pt>
                <c:pt idx="749">
                  <c:v>45544.43058080001</c:v>
                </c:pt>
                <c:pt idx="750">
                  <c:v>45544.4314</c:v>
                </c:pt>
                <c:pt idx="751">
                  <c:v>45544.4322192</c:v>
                </c:pt>
                <c:pt idx="752">
                  <c:v>45544.4330384</c:v>
                </c:pt>
                <c:pt idx="753">
                  <c:v>45544.4338576</c:v>
                </c:pt>
                <c:pt idx="754">
                  <c:v>45544.4346768</c:v>
                </c:pt>
                <c:pt idx="755">
                  <c:v>45544.43549600001</c:v>
                </c:pt>
                <c:pt idx="756">
                  <c:v>45544.4363152</c:v>
                </c:pt>
                <c:pt idx="757">
                  <c:v>45544.4371344</c:v>
                </c:pt>
                <c:pt idx="758">
                  <c:v>45544.43795360001</c:v>
                </c:pt>
                <c:pt idx="759">
                  <c:v>45544.4387728</c:v>
                </c:pt>
                <c:pt idx="760">
                  <c:v>45544.439592</c:v>
                </c:pt>
                <c:pt idx="761">
                  <c:v>45544.4404112</c:v>
                </c:pt>
                <c:pt idx="762">
                  <c:v>45544.4412304</c:v>
                </c:pt>
                <c:pt idx="763">
                  <c:v>45544.4420496</c:v>
                </c:pt>
                <c:pt idx="764">
                  <c:v>45544.4428688</c:v>
                </c:pt>
                <c:pt idx="765">
                  <c:v>45544.443688</c:v>
                </c:pt>
                <c:pt idx="766">
                  <c:v>45544.4445072</c:v>
                </c:pt>
                <c:pt idx="767">
                  <c:v>45544.4453264</c:v>
                </c:pt>
                <c:pt idx="768">
                  <c:v>45544.44614560001</c:v>
                </c:pt>
                <c:pt idx="769">
                  <c:v>45544.4469648</c:v>
                </c:pt>
                <c:pt idx="770">
                  <c:v>45544.447784</c:v>
                </c:pt>
                <c:pt idx="771">
                  <c:v>45544.4486032</c:v>
                </c:pt>
                <c:pt idx="772">
                  <c:v>45544.4494224</c:v>
                </c:pt>
                <c:pt idx="773">
                  <c:v>45544.4502416</c:v>
                </c:pt>
                <c:pt idx="774">
                  <c:v>45544.45106080001</c:v>
                </c:pt>
                <c:pt idx="775">
                  <c:v>45544.45188</c:v>
                </c:pt>
                <c:pt idx="776">
                  <c:v>45544.4526992</c:v>
                </c:pt>
                <c:pt idx="777">
                  <c:v>45544.4535184</c:v>
                </c:pt>
                <c:pt idx="778">
                  <c:v>45544.4543376</c:v>
                </c:pt>
                <c:pt idx="779">
                  <c:v>45544.4551568</c:v>
                </c:pt>
                <c:pt idx="780">
                  <c:v>45544.455976</c:v>
                </c:pt>
                <c:pt idx="781">
                  <c:v>45544.4567952</c:v>
                </c:pt>
                <c:pt idx="782">
                  <c:v>45544.4576144</c:v>
                </c:pt>
                <c:pt idx="783">
                  <c:v>45544.4584336</c:v>
                </c:pt>
                <c:pt idx="784">
                  <c:v>45544.4592528</c:v>
                </c:pt>
                <c:pt idx="785">
                  <c:v>45544.460072</c:v>
                </c:pt>
                <c:pt idx="786">
                  <c:v>45544.4608912</c:v>
                </c:pt>
                <c:pt idx="787">
                  <c:v>45544.46171040001</c:v>
                </c:pt>
                <c:pt idx="788">
                  <c:v>45544.4625296</c:v>
                </c:pt>
                <c:pt idx="789">
                  <c:v>45544.4633488</c:v>
                </c:pt>
                <c:pt idx="790">
                  <c:v>45544.46416800001</c:v>
                </c:pt>
                <c:pt idx="791">
                  <c:v>45544.4649872</c:v>
                </c:pt>
                <c:pt idx="792">
                  <c:v>45544.4658064</c:v>
                </c:pt>
                <c:pt idx="793">
                  <c:v>45544.46662560001</c:v>
                </c:pt>
                <c:pt idx="794">
                  <c:v>45544.46744479999</c:v>
                </c:pt>
                <c:pt idx="795">
                  <c:v>45544.468264</c:v>
                </c:pt>
                <c:pt idx="796">
                  <c:v>45544.46908320001</c:v>
                </c:pt>
                <c:pt idx="797">
                  <c:v>45544.4699024</c:v>
                </c:pt>
                <c:pt idx="798">
                  <c:v>45544.4707216</c:v>
                </c:pt>
                <c:pt idx="799">
                  <c:v>45544.4715408</c:v>
                </c:pt>
                <c:pt idx="800">
                  <c:v>45544.47236</c:v>
                </c:pt>
                <c:pt idx="801">
                  <c:v>45544.4731792</c:v>
                </c:pt>
                <c:pt idx="802">
                  <c:v>45544.4739984</c:v>
                </c:pt>
                <c:pt idx="803">
                  <c:v>45544.4748176</c:v>
                </c:pt>
                <c:pt idx="804">
                  <c:v>45544.4756368</c:v>
                </c:pt>
                <c:pt idx="805">
                  <c:v>45544.476456</c:v>
                </c:pt>
                <c:pt idx="806">
                  <c:v>45544.4772752</c:v>
                </c:pt>
                <c:pt idx="807">
                  <c:v>45544.4780944</c:v>
                </c:pt>
                <c:pt idx="808">
                  <c:v>45544.4789136</c:v>
                </c:pt>
                <c:pt idx="809">
                  <c:v>45544.47973280001</c:v>
                </c:pt>
                <c:pt idx="810">
                  <c:v>45544.480552</c:v>
                </c:pt>
                <c:pt idx="811">
                  <c:v>45544.4813712</c:v>
                </c:pt>
                <c:pt idx="812">
                  <c:v>45544.4821904</c:v>
                </c:pt>
                <c:pt idx="813">
                  <c:v>45544.4830096</c:v>
                </c:pt>
                <c:pt idx="814">
                  <c:v>45544.4838288</c:v>
                </c:pt>
                <c:pt idx="815">
                  <c:v>45544.484648</c:v>
                </c:pt>
                <c:pt idx="816">
                  <c:v>45544.4854672</c:v>
                </c:pt>
                <c:pt idx="817">
                  <c:v>45544.4862864</c:v>
                </c:pt>
                <c:pt idx="818">
                  <c:v>45544.4871056</c:v>
                </c:pt>
                <c:pt idx="819">
                  <c:v>45544.4879248</c:v>
                </c:pt>
                <c:pt idx="820">
                  <c:v>45544.488744</c:v>
                </c:pt>
                <c:pt idx="821">
                  <c:v>45544.4895632</c:v>
                </c:pt>
                <c:pt idx="822">
                  <c:v>45544.4903824</c:v>
                </c:pt>
                <c:pt idx="823">
                  <c:v>45544.49120159999</c:v>
                </c:pt>
                <c:pt idx="824">
                  <c:v>45544.4920208</c:v>
                </c:pt>
                <c:pt idx="825">
                  <c:v>45544.49284000001</c:v>
                </c:pt>
                <c:pt idx="826">
                  <c:v>45544.4936592</c:v>
                </c:pt>
                <c:pt idx="827">
                  <c:v>45544.4944784</c:v>
                </c:pt>
                <c:pt idx="828">
                  <c:v>45544.49529760001</c:v>
                </c:pt>
                <c:pt idx="829">
                  <c:v>45544.4961168</c:v>
                </c:pt>
                <c:pt idx="830">
                  <c:v>45544.496936</c:v>
                </c:pt>
                <c:pt idx="831">
                  <c:v>45544.49775520001</c:v>
                </c:pt>
                <c:pt idx="832">
                  <c:v>45544.4985744</c:v>
                </c:pt>
                <c:pt idx="833">
                  <c:v>45544.4993936</c:v>
                </c:pt>
                <c:pt idx="834">
                  <c:v>45544.5002128</c:v>
                </c:pt>
                <c:pt idx="835">
                  <c:v>45544.501032</c:v>
                </c:pt>
                <c:pt idx="836">
                  <c:v>45544.5018512</c:v>
                </c:pt>
                <c:pt idx="837">
                  <c:v>45544.5026704</c:v>
                </c:pt>
                <c:pt idx="838">
                  <c:v>45544.50348959999</c:v>
                </c:pt>
                <c:pt idx="839">
                  <c:v>45544.5043088</c:v>
                </c:pt>
                <c:pt idx="840">
                  <c:v>45544.505128</c:v>
                </c:pt>
                <c:pt idx="841">
                  <c:v>45544.5059472</c:v>
                </c:pt>
                <c:pt idx="842">
                  <c:v>45544.5067664</c:v>
                </c:pt>
                <c:pt idx="843">
                  <c:v>45544.5075856</c:v>
                </c:pt>
                <c:pt idx="844">
                  <c:v>45544.50840480001</c:v>
                </c:pt>
                <c:pt idx="845">
                  <c:v>45544.509224</c:v>
                </c:pt>
                <c:pt idx="846">
                  <c:v>45544.5100432</c:v>
                </c:pt>
                <c:pt idx="847">
                  <c:v>45544.5108624</c:v>
                </c:pt>
                <c:pt idx="848">
                  <c:v>45544.51168159999</c:v>
                </c:pt>
                <c:pt idx="849">
                  <c:v>45544.5125008</c:v>
                </c:pt>
                <c:pt idx="850">
                  <c:v>45544.51332000001</c:v>
                </c:pt>
                <c:pt idx="851">
                  <c:v>45544.5141392</c:v>
                </c:pt>
                <c:pt idx="852">
                  <c:v>45544.5149584</c:v>
                </c:pt>
                <c:pt idx="853">
                  <c:v>45544.51577760001</c:v>
                </c:pt>
                <c:pt idx="854">
                  <c:v>45544.5165968</c:v>
                </c:pt>
                <c:pt idx="855">
                  <c:v>45544.517416</c:v>
                </c:pt>
                <c:pt idx="856">
                  <c:v>45544.5182352</c:v>
                </c:pt>
                <c:pt idx="857">
                  <c:v>45544.5190544</c:v>
                </c:pt>
                <c:pt idx="858">
                  <c:v>45544.5198736</c:v>
                </c:pt>
                <c:pt idx="859">
                  <c:v>45544.5206928</c:v>
                </c:pt>
                <c:pt idx="860">
                  <c:v>45544.521512</c:v>
                </c:pt>
                <c:pt idx="861">
                  <c:v>45544.5223312</c:v>
                </c:pt>
                <c:pt idx="862">
                  <c:v>45544.5231504</c:v>
                </c:pt>
                <c:pt idx="863">
                  <c:v>45544.52396959998</c:v>
                </c:pt>
                <c:pt idx="864">
                  <c:v>45544.52478879999</c:v>
                </c:pt>
                <c:pt idx="865">
                  <c:v>45544.525608</c:v>
                </c:pt>
                <c:pt idx="866">
                  <c:v>45544.52642720001</c:v>
                </c:pt>
                <c:pt idx="867">
                  <c:v>45544.5272464</c:v>
                </c:pt>
                <c:pt idx="868">
                  <c:v>45544.5280656</c:v>
                </c:pt>
                <c:pt idx="869">
                  <c:v>45544.52888480001</c:v>
                </c:pt>
                <c:pt idx="870">
                  <c:v>45544.52970399999</c:v>
                </c:pt>
                <c:pt idx="871">
                  <c:v>45544.5305232</c:v>
                </c:pt>
                <c:pt idx="872">
                  <c:v>45544.53134240001</c:v>
                </c:pt>
                <c:pt idx="873">
                  <c:v>45544.53216159999</c:v>
                </c:pt>
                <c:pt idx="874">
                  <c:v>45544.5329808</c:v>
                </c:pt>
                <c:pt idx="875">
                  <c:v>45544.5338</c:v>
                </c:pt>
                <c:pt idx="876">
                  <c:v>45544.5346192</c:v>
                </c:pt>
                <c:pt idx="877">
                  <c:v>45544.5354384</c:v>
                </c:pt>
                <c:pt idx="878">
                  <c:v>45544.5362576</c:v>
                </c:pt>
                <c:pt idx="879">
                  <c:v>45544.5370768</c:v>
                </c:pt>
                <c:pt idx="880">
                  <c:v>45544.537896</c:v>
                </c:pt>
                <c:pt idx="881">
                  <c:v>45544.5387152</c:v>
                </c:pt>
                <c:pt idx="882">
                  <c:v>45544.5395344</c:v>
                </c:pt>
                <c:pt idx="883">
                  <c:v>45544.5403536</c:v>
                </c:pt>
                <c:pt idx="884">
                  <c:v>45544.5411728</c:v>
                </c:pt>
                <c:pt idx="885">
                  <c:v>45544.54199200001</c:v>
                </c:pt>
                <c:pt idx="886">
                  <c:v>45544.5428112</c:v>
                </c:pt>
                <c:pt idx="887">
                  <c:v>45544.5436304</c:v>
                </c:pt>
                <c:pt idx="888">
                  <c:v>45544.54444960001</c:v>
                </c:pt>
                <c:pt idx="889">
                  <c:v>45544.5452688</c:v>
                </c:pt>
                <c:pt idx="890">
                  <c:v>45544.546088</c:v>
                </c:pt>
                <c:pt idx="891">
                  <c:v>45544.5469072</c:v>
                </c:pt>
                <c:pt idx="892">
                  <c:v>45544.5477264</c:v>
                </c:pt>
                <c:pt idx="893">
                  <c:v>45544.5485456</c:v>
                </c:pt>
                <c:pt idx="894">
                  <c:v>45544.5493648</c:v>
                </c:pt>
                <c:pt idx="895">
                  <c:v>45544.550184</c:v>
                </c:pt>
                <c:pt idx="896">
                  <c:v>45544.5510032</c:v>
                </c:pt>
                <c:pt idx="897">
                  <c:v>45544.5518224</c:v>
                </c:pt>
                <c:pt idx="898">
                  <c:v>45544.5526416</c:v>
                </c:pt>
                <c:pt idx="899">
                  <c:v>45544.55346079999</c:v>
                </c:pt>
                <c:pt idx="900">
                  <c:v>45544.55428</c:v>
                </c:pt>
                <c:pt idx="901">
                  <c:v>45544.5550992</c:v>
                </c:pt>
                <c:pt idx="902">
                  <c:v>45544.5559184</c:v>
                </c:pt>
                <c:pt idx="903">
                  <c:v>45544.5567376</c:v>
                </c:pt>
                <c:pt idx="904">
                  <c:v>45544.5575568</c:v>
                </c:pt>
                <c:pt idx="905">
                  <c:v>45544.558376</c:v>
                </c:pt>
                <c:pt idx="906">
                  <c:v>45544.5591952</c:v>
                </c:pt>
                <c:pt idx="907">
                  <c:v>45544.5600144</c:v>
                </c:pt>
                <c:pt idx="908">
                  <c:v>45544.5608336</c:v>
                </c:pt>
                <c:pt idx="909">
                  <c:v>45544.5616528</c:v>
                </c:pt>
                <c:pt idx="910">
                  <c:v>45544.56247200001</c:v>
                </c:pt>
                <c:pt idx="911">
                  <c:v>45544.5632912</c:v>
                </c:pt>
                <c:pt idx="912">
                  <c:v>45544.5641104</c:v>
                </c:pt>
                <c:pt idx="913">
                  <c:v>45544.5649296</c:v>
                </c:pt>
                <c:pt idx="914">
                  <c:v>45544.56574879999</c:v>
                </c:pt>
                <c:pt idx="915">
                  <c:v>45544.566568</c:v>
                </c:pt>
                <c:pt idx="916">
                  <c:v>45544.5673872</c:v>
                </c:pt>
                <c:pt idx="917">
                  <c:v>45544.5682064</c:v>
                </c:pt>
                <c:pt idx="918">
                  <c:v>45544.56902559999</c:v>
                </c:pt>
                <c:pt idx="919">
                  <c:v>45544.5698448</c:v>
                </c:pt>
                <c:pt idx="920">
                  <c:v>45544.57066400001</c:v>
                </c:pt>
                <c:pt idx="921">
                  <c:v>45544.57148319999</c:v>
                </c:pt>
                <c:pt idx="922">
                  <c:v>45544.5723024</c:v>
                </c:pt>
                <c:pt idx="923">
                  <c:v>45544.57312159998</c:v>
                </c:pt>
                <c:pt idx="924">
                  <c:v>45544.57394079999</c:v>
                </c:pt>
                <c:pt idx="925">
                  <c:v>45544.57476</c:v>
                </c:pt>
                <c:pt idx="926">
                  <c:v>45544.5755792</c:v>
                </c:pt>
                <c:pt idx="927">
                  <c:v>45544.5763984</c:v>
                </c:pt>
                <c:pt idx="928">
                  <c:v>45544.5772176</c:v>
                </c:pt>
                <c:pt idx="929">
                  <c:v>45544.5780368</c:v>
                </c:pt>
                <c:pt idx="930">
                  <c:v>45544.578856</c:v>
                </c:pt>
                <c:pt idx="931">
                  <c:v>45544.5796752</c:v>
                </c:pt>
                <c:pt idx="932">
                  <c:v>45544.5804944</c:v>
                </c:pt>
                <c:pt idx="933">
                  <c:v>45544.5813136</c:v>
                </c:pt>
                <c:pt idx="934">
                  <c:v>45544.5821328</c:v>
                </c:pt>
                <c:pt idx="935">
                  <c:v>45544.582952</c:v>
                </c:pt>
                <c:pt idx="936">
                  <c:v>45544.5837712</c:v>
                </c:pt>
                <c:pt idx="937">
                  <c:v>45544.5845904</c:v>
                </c:pt>
                <c:pt idx="938">
                  <c:v>45544.5854096</c:v>
                </c:pt>
                <c:pt idx="939">
                  <c:v>45544.5862288</c:v>
                </c:pt>
                <c:pt idx="940">
                  <c:v>45544.587048</c:v>
                </c:pt>
                <c:pt idx="941">
                  <c:v>45544.5878672</c:v>
                </c:pt>
                <c:pt idx="942">
                  <c:v>45544.5886864</c:v>
                </c:pt>
                <c:pt idx="943">
                  <c:v>45544.5895056</c:v>
                </c:pt>
                <c:pt idx="944">
                  <c:v>45544.5903248</c:v>
                </c:pt>
                <c:pt idx="945">
                  <c:v>45544.59114399998</c:v>
                </c:pt>
                <c:pt idx="946">
                  <c:v>45544.59196319999</c:v>
                </c:pt>
                <c:pt idx="947">
                  <c:v>45544.5927824</c:v>
                </c:pt>
                <c:pt idx="948">
                  <c:v>45544.59360159998</c:v>
                </c:pt>
                <c:pt idx="949">
                  <c:v>45544.59442079999</c:v>
                </c:pt>
                <c:pt idx="950">
                  <c:v>45544.59524</c:v>
                </c:pt>
                <c:pt idx="951">
                  <c:v>45544.5960592</c:v>
                </c:pt>
                <c:pt idx="952">
                  <c:v>45544.5968784</c:v>
                </c:pt>
                <c:pt idx="953">
                  <c:v>45544.59769759999</c:v>
                </c:pt>
                <c:pt idx="954">
                  <c:v>45544.5985168</c:v>
                </c:pt>
                <c:pt idx="955">
                  <c:v>45544.599336</c:v>
                </c:pt>
                <c:pt idx="956">
                  <c:v>45544.6001552</c:v>
                </c:pt>
                <c:pt idx="957">
                  <c:v>45544.6009744</c:v>
                </c:pt>
                <c:pt idx="958">
                  <c:v>45544.60179359998</c:v>
                </c:pt>
                <c:pt idx="959">
                  <c:v>45544.6026128</c:v>
                </c:pt>
                <c:pt idx="960">
                  <c:v>45544.603432</c:v>
                </c:pt>
                <c:pt idx="961">
                  <c:v>45544.6042512</c:v>
                </c:pt>
                <c:pt idx="962">
                  <c:v>45544.6050704</c:v>
                </c:pt>
                <c:pt idx="963">
                  <c:v>45544.6058896</c:v>
                </c:pt>
                <c:pt idx="964">
                  <c:v>45544.60670880001</c:v>
                </c:pt>
                <c:pt idx="965">
                  <c:v>45544.607528</c:v>
                </c:pt>
                <c:pt idx="966">
                  <c:v>45544.6083472</c:v>
                </c:pt>
                <c:pt idx="967">
                  <c:v>45544.60916640001</c:v>
                </c:pt>
                <c:pt idx="968">
                  <c:v>45544.60998559999</c:v>
                </c:pt>
                <c:pt idx="969">
                  <c:v>45544.6108048</c:v>
                </c:pt>
                <c:pt idx="970">
                  <c:v>45544.611624</c:v>
                </c:pt>
                <c:pt idx="971">
                  <c:v>45544.6124432</c:v>
                </c:pt>
                <c:pt idx="972">
                  <c:v>45544.6132624</c:v>
                </c:pt>
                <c:pt idx="973">
                  <c:v>45544.6140816</c:v>
                </c:pt>
                <c:pt idx="974">
                  <c:v>45544.6149008</c:v>
                </c:pt>
                <c:pt idx="975">
                  <c:v>45544.61572</c:v>
                </c:pt>
                <c:pt idx="976">
                  <c:v>45544.6165392</c:v>
                </c:pt>
                <c:pt idx="977">
                  <c:v>45544.6173584</c:v>
                </c:pt>
                <c:pt idx="978">
                  <c:v>45544.6181776</c:v>
                </c:pt>
                <c:pt idx="979">
                  <c:v>45544.6189968</c:v>
                </c:pt>
                <c:pt idx="980">
                  <c:v>45544.619816</c:v>
                </c:pt>
                <c:pt idx="981">
                  <c:v>45544.6206352</c:v>
                </c:pt>
                <c:pt idx="982">
                  <c:v>45544.6214544</c:v>
                </c:pt>
                <c:pt idx="983">
                  <c:v>45544.62227360001</c:v>
                </c:pt>
                <c:pt idx="984">
                  <c:v>45544.62309279999</c:v>
                </c:pt>
                <c:pt idx="985">
                  <c:v>45544.623912</c:v>
                </c:pt>
                <c:pt idx="986">
                  <c:v>45544.62473120001</c:v>
                </c:pt>
                <c:pt idx="987">
                  <c:v>45544.6255504</c:v>
                </c:pt>
                <c:pt idx="988">
                  <c:v>45544.6263696</c:v>
                </c:pt>
                <c:pt idx="989">
                  <c:v>45544.62718879998</c:v>
                </c:pt>
                <c:pt idx="990">
                  <c:v>45544.628008</c:v>
                </c:pt>
                <c:pt idx="991">
                  <c:v>45544.6288272</c:v>
                </c:pt>
                <c:pt idx="992">
                  <c:v>45544.6296464</c:v>
                </c:pt>
                <c:pt idx="993">
                  <c:v>45544.63046559998</c:v>
                </c:pt>
                <c:pt idx="994">
                  <c:v>45544.63128479999</c:v>
                </c:pt>
                <c:pt idx="995">
                  <c:v>45544.632104</c:v>
                </c:pt>
                <c:pt idx="996">
                  <c:v>45544.63292320001</c:v>
                </c:pt>
                <c:pt idx="997">
                  <c:v>45544.63374239999</c:v>
                </c:pt>
                <c:pt idx="998">
                  <c:v>45544.6345616</c:v>
                </c:pt>
                <c:pt idx="999">
                  <c:v>45544.63538079998</c:v>
                </c:pt>
                <c:pt idx="1000">
                  <c:v>45544.6362</c:v>
                </c:pt>
                <c:pt idx="1001">
                  <c:v>45544.6370192</c:v>
                </c:pt>
                <c:pt idx="1002">
                  <c:v>45544.6378384</c:v>
                </c:pt>
                <c:pt idx="1003">
                  <c:v>45544.6386576</c:v>
                </c:pt>
                <c:pt idx="1004">
                  <c:v>45544.6394768</c:v>
                </c:pt>
                <c:pt idx="1005">
                  <c:v>45544.640296</c:v>
                </c:pt>
                <c:pt idx="1006">
                  <c:v>45544.6411152</c:v>
                </c:pt>
                <c:pt idx="1007">
                  <c:v>45544.6419344</c:v>
                </c:pt>
                <c:pt idx="1008">
                  <c:v>45544.6427536</c:v>
                </c:pt>
                <c:pt idx="1009">
                  <c:v>45544.6435728</c:v>
                </c:pt>
                <c:pt idx="1010">
                  <c:v>45544.644392</c:v>
                </c:pt>
                <c:pt idx="1011">
                  <c:v>45544.6452112</c:v>
                </c:pt>
                <c:pt idx="1012">
                  <c:v>45544.6460304</c:v>
                </c:pt>
                <c:pt idx="1013">
                  <c:v>45544.6468496</c:v>
                </c:pt>
                <c:pt idx="1014">
                  <c:v>45544.6476688</c:v>
                </c:pt>
                <c:pt idx="1015">
                  <c:v>45544.64848800001</c:v>
                </c:pt>
                <c:pt idx="1016">
                  <c:v>45544.6493072</c:v>
                </c:pt>
                <c:pt idx="1017">
                  <c:v>45544.6501264</c:v>
                </c:pt>
                <c:pt idx="1018">
                  <c:v>45544.65094560001</c:v>
                </c:pt>
                <c:pt idx="1019">
                  <c:v>45544.65176479999</c:v>
                </c:pt>
                <c:pt idx="1020">
                  <c:v>45544.652584</c:v>
                </c:pt>
                <c:pt idx="1021">
                  <c:v>45544.65340320001</c:v>
                </c:pt>
                <c:pt idx="1022">
                  <c:v>45544.6542224</c:v>
                </c:pt>
                <c:pt idx="1023">
                  <c:v>45544.6550416</c:v>
                </c:pt>
                <c:pt idx="1024">
                  <c:v>45544.65586080001</c:v>
                </c:pt>
                <c:pt idx="1025">
                  <c:v>45544.65668</c:v>
                </c:pt>
                <c:pt idx="1026">
                  <c:v>45544.6574992</c:v>
                </c:pt>
                <c:pt idx="1027">
                  <c:v>45544.6583184</c:v>
                </c:pt>
                <c:pt idx="1028">
                  <c:v>45544.6591376</c:v>
                </c:pt>
                <c:pt idx="1029">
                  <c:v>45544.6599568</c:v>
                </c:pt>
                <c:pt idx="1030">
                  <c:v>45544.660776</c:v>
                </c:pt>
                <c:pt idx="1031">
                  <c:v>45544.6615952</c:v>
                </c:pt>
                <c:pt idx="1032">
                  <c:v>45544.6624144</c:v>
                </c:pt>
                <c:pt idx="1033">
                  <c:v>45544.6632336</c:v>
                </c:pt>
                <c:pt idx="1034">
                  <c:v>45544.66405280001</c:v>
                </c:pt>
                <c:pt idx="1035">
                  <c:v>45544.664872</c:v>
                </c:pt>
                <c:pt idx="1036">
                  <c:v>45544.6656912</c:v>
                </c:pt>
                <c:pt idx="1037">
                  <c:v>45544.6665104</c:v>
                </c:pt>
                <c:pt idx="1038">
                  <c:v>45544.66732959999</c:v>
                </c:pt>
                <c:pt idx="1039">
                  <c:v>45544.6681488</c:v>
                </c:pt>
                <c:pt idx="1040">
                  <c:v>45544.66896800001</c:v>
                </c:pt>
                <c:pt idx="1041">
                  <c:v>45544.66978719999</c:v>
                </c:pt>
                <c:pt idx="1042">
                  <c:v>45544.6706064</c:v>
                </c:pt>
                <c:pt idx="1043">
                  <c:v>45544.67142559998</c:v>
                </c:pt>
                <c:pt idx="1044">
                  <c:v>45544.6722448</c:v>
                </c:pt>
                <c:pt idx="1045">
                  <c:v>45544.673064</c:v>
                </c:pt>
                <c:pt idx="1046">
                  <c:v>45544.6738832</c:v>
                </c:pt>
                <c:pt idx="1047">
                  <c:v>45544.6747024</c:v>
                </c:pt>
                <c:pt idx="1048">
                  <c:v>45544.67552159999</c:v>
                </c:pt>
                <c:pt idx="1049">
                  <c:v>45544.6763408</c:v>
                </c:pt>
                <c:pt idx="1050">
                  <c:v>45544.67716</c:v>
                </c:pt>
                <c:pt idx="1051">
                  <c:v>45544.6779792</c:v>
                </c:pt>
                <c:pt idx="1052">
                  <c:v>45544.6787984</c:v>
                </c:pt>
                <c:pt idx="1053">
                  <c:v>45544.67961760001</c:v>
                </c:pt>
                <c:pt idx="1054">
                  <c:v>45544.6804368</c:v>
                </c:pt>
                <c:pt idx="1055">
                  <c:v>45544.681256</c:v>
                </c:pt>
                <c:pt idx="1056">
                  <c:v>45544.6820752</c:v>
                </c:pt>
                <c:pt idx="1057">
                  <c:v>45544.6828944</c:v>
                </c:pt>
                <c:pt idx="1058">
                  <c:v>45544.6837136</c:v>
                </c:pt>
                <c:pt idx="1059">
                  <c:v>45544.6845328</c:v>
                </c:pt>
                <c:pt idx="1060">
                  <c:v>45544.685352</c:v>
                </c:pt>
                <c:pt idx="1061">
                  <c:v>45544.6861712</c:v>
                </c:pt>
                <c:pt idx="1062">
                  <c:v>45544.6869904</c:v>
                </c:pt>
                <c:pt idx="1063">
                  <c:v>45544.6878096</c:v>
                </c:pt>
                <c:pt idx="1064">
                  <c:v>45544.6886288</c:v>
                </c:pt>
                <c:pt idx="1065">
                  <c:v>45544.689448</c:v>
                </c:pt>
                <c:pt idx="1066">
                  <c:v>45544.6902672</c:v>
                </c:pt>
                <c:pt idx="1067">
                  <c:v>45544.69108639999</c:v>
                </c:pt>
                <c:pt idx="1068">
                  <c:v>45544.69190559998</c:v>
                </c:pt>
                <c:pt idx="1069">
                  <c:v>45544.69272479998</c:v>
                </c:pt>
                <c:pt idx="1070">
                  <c:v>45544.69354399999</c:v>
                </c:pt>
                <c:pt idx="1071">
                  <c:v>45544.6943632</c:v>
                </c:pt>
                <c:pt idx="1072">
                  <c:v>45544.69518239998</c:v>
                </c:pt>
                <c:pt idx="1073">
                  <c:v>45544.69600159999</c:v>
                </c:pt>
                <c:pt idx="1074">
                  <c:v>45544.6968208</c:v>
                </c:pt>
                <c:pt idx="1075">
                  <c:v>45544.69764</c:v>
                </c:pt>
                <c:pt idx="1076">
                  <c:v>45544.6984592</c:v>
                </c:pt>
                <c:pt idx="1077">
                  <c:v>45544.6992784</c:v>
                </c:pt>
                <c:pt idx="1078">
                  <c:v>45544.70009760001</c:v>
                </c:pt>
                <c:pt idx="1079">
                  <c:v>45544.7009168</c:v>
                </c:pt>
                <c:pt idx="1080">
                  <c:v>45544.701736</c:v>
                </c:pt>
                <c:pt idx="1081">
                  <c:v>45544.7025552</c:v>
                </c:pt>
                <c:pt idx="1082">
                  <c:v>45544.7033744</c:v>
                </c:pt>
                <c:pt idx="1083">
                  <c:v>45544.7041936</c:v>
                </c:pt>
                <c:pt idx="1084">
                  <c:v>45544.7050128</c:v>
                </c:pt>
                <c:pt idx="1085">
                  <c:v>45544.705832</c:v>
                </c:pt>
                <c:pt idx="1086">
                  <c:v>45544.7066512</c:v>
                </c:pt>
                <c:pt idx="1087">
                  <c:v>45544.7074704</c:v>
                </c:pt>
                <c:pt idx="1088">
                  <c:v>45544.7082896</c:v>
                </c:pt>
                <c:pt idx="1089">
                  <c:v>45544.70910879999</c:v>
                </c:pt>
                <c:pt idx="1090">
                  <c:v>45544.709928</c:v>
                </c:pt>
                <c:pt idx="1091">
                  <c:v>45544.71074720001</c:v>
                </c:pt>
                <c:pt idx="1092">
                  <c:v>45544.7115664</c:v>
                </c:pt>
                <c:pt idx="1093">
                  <c:v>45544.7123856</c:v>
                </c:pt>
                <c:pt idx="1094">
                  <c:v>45544.71320480001</c:v>
                </c:pt>
                <c:pt idx="1095">
                  <c:v>45544.714024</c:v>
                </c:pt>
                <c:pt idx="1096">
                  <c:v>45544.7148432</c:v>
                </c:pt>
                <c:pt idx="1097">
                  <c:v>45544.71566240001</c:v>
                </c:pt>
                <c:pt idx="1098">
                  <c:v>45544.71648159999</c:v>
                </c:pt>
                <c:pt idx="1099">
                  <c:v>45544.7173008</c:v>
                </c:pt>
                <c:pt idx="1100">
                  <c:v>45544.71812000001</c:v>
                </c:pt>
                <c:pt idx="1101">
                  <c:v>45544.7189392</c:v>
                </c:pt>
                <c:pt idx="1102">
                  <c:v>45544.7197584</c:v>
                </c:pt>
                <c:pt idx="1103">
                  <c:v>45544.7205776</c:v>
                </c:pt>
                <c:pt idx="1104">
                  <c:v>45544.72139679999</c:v>
                </c:pt>
                <c:pt idx="1105">
                  <c:v>45544.722216</c:v>
                </c:pt>
                <c:pt idx="1106">
                  <c:v>45544.7230352</c:v>
                </c:pt>
                <c:pt idx="1107">
                  <c:v>45544.7238544</c:v>
                </c:pt>
                <c:pt idx="1108">
                  <c:v>45544.72467359999</c:v>
                </c:pt>
                <c:pt idx="1109">
                  <c:v>45544.72549279997</c:v>
                </c:pt>
                <c:pt idx="1110">
                  <c:v>45544.72631200001</c:v>
                </c:pt>
                <c:pt idx="1111">
                  <c:v>45544.72713119999</c:v>
                </c:pt>
                <c:pt idx="1112">
                  <c:v>45544.7279504</c:v>
                </c:pt>
                <c:pt idx="1113">
                  <c:v>45544.72876959998</c:v>
                </c:pt>
                <c:pt idx="1114">
                  <c:v>45544.72958879999</c:v>
                </c:pt>
                <c:pt idx="1115">
                  <c:v>45544.730408</c:v>
                </c:pt>
                <c:pt idx="1116">
                  <c:v>45544.73122720001</c:v>
                </c:pt>
                <c:pt idx="1117">
                  <c:v>45544.7320464</c:v>
                </c:pt>
                <c:pt idx="1118">
                  <c:v>45544.7328656</c:v>
                </c:pt>
                <c:pt idx="1119">
                  <c:v>45544.73368479998</c:v>
                </c:pt>
                <c:pt idx="1120">
                  <c:v>45544.734504</c:v>
                </c:pt>
                <c:pt idx="1121">
                  <c:v>45544.7353232</c:v>
                </c:pt>
                <c:pt idx="1122">
                  <c:v>45544.7361424</c:v>
                </c:pt>
                <c:pt idx="1123">
                  <c:v>45544.73696159999</c:v>
                </c:pt>
                <c:pt idx="1124">
                  <c:v>45544.73778079997</c:v>
                </c:pt>
                <c:pt idx="1125">
                  <c:v>45544.7386</c:v>
                </c:pt>
                <c:pt idx="1126">
                  <c:v>45544.7394192</c:v>
                </c:pt>
                <c:pt idx="1127">
                  <c:v>45544.7402384</c:v>
                </c:pt>
                <c:pt idx="1128">
                  <c:v>45544.7410576</c:v>
                </c:pt>
                <c:pt idx="1129">
                  <c:v>45544.74187680001</c:v>
                </c:pt>
                <c:pt idx="1130">
                  <c:v>45544.742696</c:v>
                </c:pt>
                <c:pt idx="1131">
                  <c:v>45544.7435152</c:v>
                </c:pt>
                <c:pt idx="1132">
                  <c:v>45544.7443344</c:v>
                </c:pt>
                <c:pt idx="1133">
                  <c:v>45544.74515359999</c:v>
                </c:pt>
                <c:pt idx="1134">
                  <c:v>45544.7459728</c:v>
                </c:pt>
                <c:pt idx="1135">
                  <c:v>45544.74679200001</c:v>
                </c:pt>
                <c:pt idx="1136">
                  <c:v>45544.7476112</c:v>
                </c:pt>
                <c:pt idx="1137">
                  <c:v>45544.7484304</c:v>
                </c:pt>
                <c:pt idx="1138">
                  <c:v>45544.7492496</c:v>
                </c:pt>
                <c:pt idx="1139">
                  <c:v>45544.7500688</c:v>
                </c:pt>
                <c:pt idx="1140">
                  <c:v>45544.750888</c:v>
                </c:pt>
                <c:pt idx="1141">
                  <c:v>45544.7517072</c:v>
                </c:pt>
                <c:pt idx="1142">
                  <c:v>45544.7525264</c:v>
                </c:pt>
                <c:pt idx="1143">
                  <c:v>45544.75334559999</c:v>
                </c:pt>
                <c:pt idx="1144">
                  <c:v>45544.7541648</c:v>
                </c:pt>
                <c:pt idx="1145">
                  <c:v>45544.754984</c:v>
                </c:pt>
                <c:pt idx="1146">
                  <c:v>45544.7558032</c:v>
                </c:pt>
                <c:pt idx="1147">
                  <c:v>45544.7566224</c:v>
                </c:pt>
                <c:pt idx="1148">
                  <c:v>45544.75744159998</c:v>
                </c:pt>
                <c:pt idx="1149">
                  <c:v>45544.7582608</c:v>
                </c:pt>
                <c:pt idx="1150">
                  <c:v>45544.75908</c:v>
                </c:pt>
                <c:pt idx="1151">
                  <c:v>45544.7598992</c:v>
                </c:pt>
                <c:pt idx="1152">
                  <c:v>45544.7607184</c:v>
                </c:pt>
                <c:pt idx="1153">
                  <c:v>45544.7615376</c:v>
                </c:pt>
                <c:pt idx="1154">
                  <c:v>45544.76235680001</c:v>
                </c:pt>
                <c:pt idx="1155">
                  <c:v>45544.76317599999</c:v>
                </c:pt>
                <c:pt idx="1156">
                  <c:v>45544.7639952</c:v>
                </c:pt>
                <c:pt idx="1157">
                  <c:v>45544.7648144</c:v>
                </c:pt>
                <c:pt idx="1158">
                  <c:v>45544.76563359999</c:v>
                </c:pt>
                <c:pt idx="1159">
                  <c:v>45544.7664528</c:v>
                </c:pt>
                <c:pt idx="1160">
                  <c:v>45544.767272</c:v>
                </c:pt>
                <c:pt idx="1161">
                  <c:v>45544.7680912</c:v>
                </c:pt>
                <c:pt idx="1162">
                  <c:v>45544.7689104</c:v>
                </c:pt>
                <c:pt idx="1163">
                  <c:v>45544.76972959998</c:v>
                </c:pt>
                <c:pt idx="1164">
                  <c:v>45544.7705488</c:v>
                </c:pt>
                <c:pt idx="1165">
                  <c:v>45544.77136799999</c:v>
                </c:pt>
                <c:pt idx="1166">
                  <c:v>45544.7721872</c:v>
                </c:pt>
                <c:pt idx="1167">
                  <c:v>45544.77300640001</c:v>
                </c:pt>
                <c:pt idx="1168">
                  <c:v>45544.77382559999</c:v>
                </c:pt>
                <c:pt idx="1169">
                  <c:v>45544.7746448</c:v>
                </c:pt>
                <c:pt idx="1170">
                  <c:v>45544.77546399998</c:v>
                </c:pt>
                <c:pt idx="1171">
                  <c:v>45544.7762832</c:v>
                </c:pt>
                <c:pt idx="1172">
                  <c:v>45544.7771024</c:v>
                </c:pt>
                <c:pt idx="1173">
                  <c:v>45544.77792159998</c:v>
                </c:pt>
                <c:pt idx="1174">
                  <c:v>45544.77874079999</c:v>
                </c:pt>
                <c:pt idx="1175">
                  <c:v>45544.77956</c:v>
                </c:pt>
                <c:pt idx="1176">
                  <c:v>45544.7803792</c:v>
                </c:pt>
                <c:pt idx="1177">
                  <c:v>45544.7811984</c:v>
                </c:pt>
                <c:pt idx="1178">
                  <c:v>45544.7820176</c:v>
                </c:pt>
                <c:pt idx="1179">
                  <c:v>45544.7828368</c:v>
                </c:pt>
                <c:pt idx="1180">
                  <c:v>45544.783656</c:v>
                </c:pt>
                <c:pt idx="1181">
                  <c:v>45544.7844752</c:v>
                </c:pt>
                <c:pt idx="1182">
                  <c:v>45544.7852944</c:v>
                </c:pt>
                <c:pt idx="1183">
                  <c:v>45544.7861136</c:v>
                </c:pt>
                <c:pt idx="1184">
                  <c:v>45544.7869328</c:v>
                </c:pt>
                <c:pt idx="1185">
                  <c:v>45544.787752</c:v>
                </c:pt>
                <c:pt idx="1186">
                  <c:v>45544.7885712</c:v>
                </c:pt>
                <c:pt idx="1187">
                  <c:v>45544.7893904</c:v>
                </c:pt>
                <c:pt idx="1188">
                  <c:v>45544.7902096</c:v>
                </c:pt>
                <c:pt idx="1189">
                  <c:v>45544.79102879998</c:v>
                </c:pt>
                <c:pt idx="1190">
                  <c:v>45544.79184799999</c:v>
                </c:pt>
                <c:pt idx="1191">
                  <c:v>45544.7926672</c:v>
                </c:pt>
                <c:pt idx="1192">
                  <c:v>45544.79348639998</c:v>
                </c:pt>
                <c:pt idx="1193">
                  <c:v>45544.79430559999</c:v>
                </c:pt>
                <c:pt idx="1194">
                  <c:v>45544.79512479997</c:v>
                </c:pt>
                <c:pt idx="1195">
                  <c:v>45544.79594399998</c:v>
                </c:pt>
                <c:pt idx="1196">
                  <c:v>45544.79676319999</c:v>
                </c:pt>
                <c:pt idx="1197">
                  <c:v>45544.7975824</c:v>
                </c:pt>
                <c:pt idx="1198">
                  <c:v>45544.79840159998</c:v>
                </c:pt>
                <c:pt idx="1199">
                  <c:v>45544.79922079999</c:v>
                </c:pt>
                <c:pt idx="1200">
                  <c:v>45544.80004</c:v>
                </c:pt>
                <c:pt idx="1201">
                  <c:v>45544.8008592</c:v>
                </c:pt>
                <c:pt idx="1202">
                  <c:v>45544.8016784</c:v>
                </c:pt>
                <c:pt idx="1203">
                  <c:v>45544.8024976</c:v>
                </c:pt>
                <c:pt idx="1204">
                  <c:v>45544.8033168</c:v>
                </c:pt>
                <c:pt idx="1205">
                  <c:v>45544.804136</c:v>
                </c:pt>
                <c:pt idx="1206">
                  <c:v>45544.8049552</c:v>
                </c:pt>
                <c:pt idx="1207">
                  <c:v>45544.8057744</c:v>
                </c:pt>
                <c:pt idx="1208">
                  <c:v>45544.8065936</c:v>
                </c:pt>
                <c:pt idx="1209">
                  <c:v>45544.8074128</c:v>
                </c:pt>
                <c:pt idx="1210">
                  <c:v>45544.808232</c:v>
                </c:pt>
                <c:pt idx="1211">
                  <c:v>45544.8090512</c:v>
                </c:pt>
                <c:pt idx="1212">
                  <c:v>45544.8098704</c:v>
                </c:pt>
                <c:pt idx="1213">
                  <c:v>45544.8106896</c:v>
                </c:pt>
                <c:pt idx="1214">
                  <c:v>45544.8115088</c:v>
                </c:pt>
                <c:pt idx="1215">
                  <c:v>45544.812328</c:v>
                </c:pt>
                <c:pt idx="1216">
                  <c:v>45544.8131472</c:v>
                </c:pt>
                <c:pt idx="1217">
                  <c:v>45544.8139664</c:v>
                </c:pt>
                <c:pt idx="1218">
                  <c:v>45544.8147856</c:v>
                </c:pt>
                <c:pt idx="1219">
                  <c:v>45544.8156048</c:v>
                </c:pt>
                <c:pt idx="1220">
                  <c:v>45544.816424</c:v>
                </c:pt>
                <c:pt idx="1221">
                  <c:v>45544.8172432</c:v>
                </c:pt>
                <c:pt idx="1222">
                  <c:v>45544.8180624</c:v>
                </c:pt>
                <c:pt idx="1223">
                  <c:v>45544.8188816</c:v>
                </c:pt>
                <c:pt idx="1224">
                  <c:v>45544.81970080001</c:v>
                </c:pt>
                <c:pt idx="1225">
                  <c:v>45544.82052</c:v>
                </c:pt>
                <c:pt idx="1226">
                  <c:v>45544.8213392</c:v>
                </c:pt>
                <c:pt idx="1227">
                  <c:v>45544.8221584</c:v>
                </c:pt>
                <c:pt idx="1228">
                  <c:v>45544.8229776</c:v>
                </c:pt>
                <c:pt idx="1229">
                  <c:v>45544.8237968</c:v>
                </c:pt>
                <c:pt idx="1230">
                  <c:v>45544.824616</c:v>
                </c:pt>
                <c:pt idx="1231">
                  <c:v>45544.8254352</c:v>
                </c:pt>
                <c:pt idx="1232">
                  <c:v>45544.8262544</c:v>
                </c:pt>
                <c:pt idx="1233">
                  <c:v>45544.8270736</c:v>
                </c:pt>
                <c:pt idx="1234">
                  <c:v>45544.8278928</c:v>
                </c:pt>
                <c:pt idx="1235">
                  <c:v>45544.828712</c:v>
                </c:pt>
                <c:pt idx="1236">
                  <c:v>45544.8295312</c:v>
                </c:pt>
                <c:pt idx="1237">
                  <c:v>45544.8303504</c:v>
                </c:pt>
                <c:pt idx="1238">
                  <c:v>45544.83116959999</c:v>
                </c:pt>
                <c:pt idx="1239">
                  <c:v>45544.8319888</c:v>
                </c:pt>
                <c:pt idx="1240">
                  <c:v>45544.832808</c:v>
                </c:pt>
                <c:pt idx="1241">
                  <c:v>45544.8336272</c:v>
                </c:pt>
                <c:pt idx="1242">
                  <c:v>45544.8344464</c:v>
                </c:pt>
                <c:pt idx="1243">
                  <c:v>45544.83526560001</c:v>
                </c:pt>
                <c:pt idx="1244">
                  <c:v>45544.8360848</c:v>
                </c:pt>
                <c:pt idx="1245">
                  <c:v>45544.836904</c:v>
                </c:pt>
                <c:pt idx="1246">
                  <c:v>45544.83772320001</c:v>
                </c:pt>
                <c:pt idx="1247">
                  <c:v>45544.8385424</c:v>
                </c:pt>
                <c:pt idx="1248">
                  <c:v>45544.8393616</c:v>
                </c:pt>
                <c:pt idx="1249">
                  <c:v>45544.84018080001</c:v>
                </c:pt>
              </c:numCache>
            </c:numRef>
          </c:xVal>
          <c:yVal>
            <c:numRef>
              <c:f>'read_rex_edu_L3.iqs'!$H$1:$H$295000</c:f>
              <c:numCache>
                <c:formatCode>0.000</c:formatCode>
                <c:ptCount val="295000"/>
                <c:pt idx="0">
                  <c:v>0.0</c:v>
                </c:pt>
                <c:pt idx="1">
                  <c:v>0.0</c:v>
                </c:pt>
                <c:pt idx="2">
                  <c:v>0.0</c:v>
                </c:pt>
                <c:pt idx="3">
                  <c:v>0.0</c:v>
                </c:pt>
                <c:pt idx="4">
                  <c:v>0.0</c:v>
                </c:pt>
                <c:pt idx="5">
                  <c:v>0.0</c:v>
                </c:pt>
                <c:pt idx="6">
                  <c:v>0.0</c:v>
                </c:pt>
                <c:pt idx="7">
                  <c:v>0.48828125</c:v>
                </c:pt>
                <c:pt idx="8">
                  <c:v>-5.859375</c:v>
                </c:pt>
                <c:pt idx="9">
                  <c:v>-5.24902344</c:v>
                </c:pt>
                <c:pt idx="10">
                  <c:v>-0.610351562</c:v>
                </c:pt>
                <c:pt idx="11">
                  <c:v>-10.1318359</c:v>
                </c:pt>
                <c:pt idx="12">
                  <c:v>-11.9628906</c:v>
                </c:pt>
                <c:pt idx="13">
                  <c:v>-2.68554688</c:v>
                </c:pt>
                <c:pt idx="14">
                  <c:v>-22.4609375</c:v>
                </c:pt>
                <c:pt idx="15">
                  <c:v>-1.46484375</c:v>
                </c:pt>
                <c:pt idx="16">
                  <c:v>0.48828125</c:v>
                </c:pt>
                <c:pt idx="17">
                  <c:v>-5.12695312</c:v>
                </c:pt>
                <c:pt idx="18">
                  <c:v>-1.953125</c:v>
                </c:pt>
                <c:pt idx="19">
                  <c:v>-14.1601562</c:v>
                </c:pt>
                <c:pt idx="20">
                  <c:v>-4.51660156</c:v>
                </c:pt>
                <c:pt idx="21">
                  <c:v>1.22070312</c:v>
                </c:pt>
                <c:pt idx="22">
                  <c:v>13.0615234</c:v>
                </c:pt>
                <c:pt idx="23">
                  <c:v>-1.34277344</c:v>
                </c:pt>
                <c:pt idx="24">
                  <c:v>-3.41796875</c:v>
                </c:pt>
                <c:pt idx="25">
                  <c:v>-6.71386719</c:v>
                </c:pt>
                <c:pt idx="26">
                  <c:v>-13.1835938</c:v>
                </c:pt>
                <c:pt idx="27">
                  <c:v>2.44140625</c:v>
                </c:pt>
                <c:pt idx="28">
                  <c:v>-10.6201172</c:v>
                </c:pt>
                <c:pt idx="29">
                  <c:v>-4.27246094</c:v>
                </c:pt>
                <c:pt idx="30">
                  <c:v>-10.7421875</c:v>
                </c:pt>
                <c:pt idx="31">
                  <c:v>-7.20214844</c:v>
                </c:pt>
                <c:pt idx="32">
                  <c:v>11.3525391</c:v>
                </c:pt>
                <c:pt idx="33">
                  <c:v>4.394531249999993</c:v>
                </c:pt>
                <c:pt idx="34">
                  <c:v>-13.1835938</c:v>
                </c:pt>
                <c:pt idx="35">
                  <c:v>-9.39941406</c:v>
                </c:pt>
                <c:pt idx="36">
                  <c:v>-8.42285156</c:v>
                </c:pt>
                <c:pt idx="37">
                  <c:v>-9.88769531</c:v>
                </c:pt>
                <c:pt idx="38">
                  <c:v>-12.0849609</c:v>
                </c:pt>
                <c:pt idx="39">
                  <c:v>-3.29589844</c:v>
                </c:pt>
                <c:pt idx="40">
                  <c:v>-4.02832031</c:v>
                </c:pt>
                <c:pt idx="41">
                  <c:v>3.90625</c:v>
                </c:pt>
                <c:pt idx="42">
                  <c:v>-1.22070312</c:v>
                </c:pt>
                <c:pt idx="43">
                  <c:v>3.66210938</c:v>
                </c:pt>
                <c:pt idx="44">
                  <c:v>1.83105469</c:v>
                </c:pt>
                <c:pt idx="45">
                  <c:v>-2.19726562</c:v>
                </c:pt>
                <c:pt idx="46">
                  <c:v>-6.71386719</c:v>
                </c:pt>
                <c:pt idx="47">
                  <c:v>6.835937499999997</c:v>
                </c:pt>
                <c:pt idx="48">
                  <c:v>-5.73730469</c:v>
                </c:pt>
                <c:pt idx="49">
                  <c:v>-6.59179688</c:v>
                </c:pt>
                <c:pt idx="50">
                  <c:v>-1.22070312</c:v>
                </c:pt>
                <c:pt idx="51">
                  <c:v>-15.8691406</c:v>
                </c:pt>
                <c:pt idx="52">
                  <c:v>-9.033203119999997</c:v>
                </c:pt>
                <c:pt idx="53">
                  <c:v>-1.46484375</c:v>
                </c:pt>
                <c:pt idx="54">
                  <c:v>-13.1835938</c:v>
                </c:pt>
                <c:pt idx="55">
                  <c:v>2.9296875</c:v>
                </c:pt>
                <c:pt idx="56">
                  <c:v>-14.1601562</c:v>
                </c:pt>
                <c:pt idx="57">
                  <c:v>-2.56347656</c:v>
                </c:pt>
                <c:pt idx="58">
                  <c:v>2.19726562</c:v>
                </c:pt>
                <c:pt idx="59">
                  <c:v>-8.30078125</c:v>
                </c:pt>
                <c:pt idx="60">
                  <c:v>-7.812499999999997</c:v>
                </c:pt>
                <c:pt idx="61">
                  <c:v>-11.71875</c:v>
                </c:pt>
                <c:pt idx="62">
                  <c:v>-20.0195312</c:v>
                </c:pt>
                <c:pt idx="63">
                  <c:v>5.12695312</c:v>
                </c:pt>
                <c:pt idx="64">
                  <c:v>-4.51660156</c:v>
                </c:pt>
                <c:pt idx="65">
                  <c:v>-15.0146484</c:v>
                </c:pt>
                <c:pt idx="66">
                  <c:v>-1.09863281</c:v>
                </c:pt>
                <c:pt idx="67">
                  <c:v>13.3056641</c:v>
                </c:pt>
                <c:pt idx="68">
                  <c:v>13.671875</c:v>
                </c:pt>
                <c:pt idx="69">
                  <c:v>-1.22070312</c:v>
                </c:pt>
                <c:pt idx="70">
                  <c:v>-11.3525391</c:v>
                </c:pt>
                <c:pt idx="71">
                  <c:v>-18.1884766</c:v>
                </c:pt>
                <c:pt idx="72">
                  <c:v>-9.88769531</c:v>
                </c:pt>
                <c:pt idx="73">
                  <c:v>1.46484375</c:v>
                </c:pt>
                <c:pt idx="74">
                  <c:v>-0.610351562</c:v>
                </c:pt>
                <c:pt idx="75">
                  <c:v>-5.37109375</c:v>
                </c:pt>
                <c:pt idx="76">
                  <c:v>-5.12695312</c:v>
                </c:pt>
                <c:pt idx="77">
                  <c:v>-15.7470703</c:v>
                </c:pt>
                <c:pt idx="78">
                  <c:v>-1.09863281</c:v>
                </c:pt>
                <c:pt idx="79">
                  <c:v>-15.9912109</c:v>
                </c:pt>
                <c:pt idx="80">
                  <c:v>-10.7421875</c:v>
                </c:pt>
                <c:pt idx="81">
                  <c:v>-7.44628906</c:v>
                </c:pt>
                <c:pt idx="82">
                  <c:v>-5.859375</c:v>
                </c:pt>
                <c:pt idx="83">
                  <c:v>-11.1083984</c:v>
                </c:pt>
                <c:pt idx="84">
                  <c:v>-3.66210938</c:v>
                </c:pt>
                <c:pt idx="85">
                  <c:v>-3.78417969</c:v>
                </c:pt>
                <c:pt idx="86">
                  <c:v>-10.7421875</c:v>
                </c:pt>
                <c:pt idx="87">
                  <c:v>6.103515619999995</c:v>
                </c:pt>
                <c:pt idx="88">
                  <c:v>6.46972656</c:v>
                </c:pt>
                <c:pt idx="89">
                  <c:v>-6.59179688</c:v>
                </c:pt>
                <c:pt idx="90">
                  <c:v>-15.2587891</c:v>
                </c:pt>
                <c:pt idx="91">
                  <c:v>-13.3056641</c:v>
                </c:pt>
                <c:pt idx="92">
                  <c:v>-13.4277344</c:v>
                </c:pt>
                <c:pt idx="93">
                  <c:v>-5.73730469</c:v>
                </c:pt>
                <c:pt idx="94">
                  <c:v>-0.48828125</c:v>
                </c:pt>
                <c:pt idx="95">
                  <c:v>-9.765625</c:v>
                </c:pt>
                <c:pt idx="96">
                  <c:v>4.76074219</c:v>
                </c:pt>
                <c:pt idx="97">
                  <c:v>4.27246094</c:v>
                </c:pt>
                <c:pt idx="98">
                  <c:v>-10.8642578</c:v>
                </c:pt>
                <c:pt idx="99">
                  <c:v>-18.7988281</c:v>
                </c:pt>
                <c:pt idx="100">
                  <c:v>-11.9628906</c:v>
                </c:pt>
                <c:pt idx="101">
                  <c:v>3.66210938</c:v>
                </c:pt>
                <c:pt idx="102">
                  <c:v>3.90625</c:v>
                </c:pt>
                <c:pt idx="103">
                  <c:v>-10.2539062</c:v>
                </c:pt>
                <c:pt idx="104">
                  <c:v>-10.9863281</c:v>
                </c:pt>
                <c:pt idx="105">
                  <c:v>6.347656249999996</c:v>
                </c:pt>
                <c:pt idx="106">
                  <c:v>9.88769531</c:v>
                </c:pt>
                <c:pt idx="107">
                  <c:v>5.73730469</c:v>
                </c:pt>
                <c:pt idx="108">
                  <c:v>9.277343749999998</c:v>
                </c:pt>
                <c:pt idx="109">
                  <c:v>-9.277343749999998</c:v>
                </c:pt>
                <c:pt idx="110">
                  <c:v>1.953125</c:v>
                </c:pt>
                <c:pt idx="111">
                  <c:v>-6.347656249999996</c:v>
                </c:pt>
                <c:pt idx="112">
                  <c:v>-3.29589844</c:v>
                </c:pt>
                <c:pt idx="113">
                  <c:v>-3.54003906</c:v>
                </c:pt>
                <c:pt idx="114">
                  <c:v>-0.9765625</c:v>
                </c:pt>
                <c:pt idx="115">
                  <c:v>-10.4980469</c:v>
                </c:pt>
                <c:pt idx="116">
                  <c:v>-7.69042969</c:v>
                </c:pt>
                <c:pt idx="117">
                  <c:v>-3.78417969</c:v>
                </c:pt>
                <c:pt idx="118">
                  <c:v>-16.2353516</c:v>
                </c:pt>
                <c:pt idx="119">
                  <c:v>11.8408203</c:v>
                </c:pt>
                <c:pt idx="120">
                  <c:v>-0.9765625</c:v>
                </c:pt>
                <c:pt idx="121">
                  <c:v>-5.24902344</c:v>
                </c:pt>
                <c:pt idx="122">
                  <c:v>-1.46484375</c:v>
                </c:pt>
                <c:pt idx="123">
                  <c:v>5.98144531</c:v>
                </c:pt>
                <c:pt idx="124">
                  <c:v>-9.52148438</c:v>
                </c:pt>
                <c:pt idx="125">
                  <c:v>-4.27246094</c:v>
                </c:pt>
                <c:pt idx="126">
                  <c:v>-12.3291016</c:v>
                </c:pt>
                <c:pt idx="127">
                  <c:v>-0.854492188</c:v>
                </c:pt>
                <c:pt idx="128">
                  <c:v>-13.7939453</c:v>
                </c:pt>
                <c:pt idx="129">
                  <c:v>-0.122070312</c:v>
                </c:pt>
                <c:pt idx="130">
                  <c:v>-11.3525391</c:v>
                </c:pt>
                <c:pt idx="131">
                  <c:v>-1.34277344</c:v>
                </c:pt>
                <c:pt idx="132">
                  <c:v>5.12695312</c:v>
                </c:pt>
                <c:pt idx="133">
                  <c:v>-0.9765625</c:v>
                </c:pt>
                <c:pt idx="134">
                  <c:v>4.02832031</c:v>
                </c:pt>
                <c:pt idx="135">
                  <c:v>5.004882809999995</c:v>
                </c:pt>
                <c:pt idx="136">
                  <c:v>-8.7890625</c:v>
                </c:pt>
                <c:pt idx="137">
                  <c:v>8.7890625</c:v>
                </c:pt>
                <c:pt idx="138">
                  <c:v>-8.42285156</c:v>
                </c:pt>
                <c:pt idx="139">
                  <c:v>-14.7705078</c:v>
                </c:pt>
                <c:pt idx="140">
                  <c:v>-5.859375</c:v>
                </c:pt>
                <c:pt idx="141">
                  <c:v>6.59179688</c:v>
                </c:pt>
                <c:pt idx="142">
                  <c:v>-5.49316406</c:v>
                </c:pt>
                <c:pt idx="143">
                  <c:v>1.953125</c:v>
                </c:pt>
                <c:pt idx="144">
                  <c:v>4.76074219</c:v>
                </c:pt>
                <c:pt idx="145">
                  <c:v>4.15039062</c:v>
                </c:pt>
                <c:pt idx="146">
                  <c:v>3.17382812</c:v>
                </c:pt>
                <c:pt idx="147">
                  <c:v>9.765625</c:v>
                </c:pt>
                <c:pt idx="148">
                  <c:v>-14.2822266</c:v>
                </c:pt>
                <c:pt idx="149">
                  <c:v>-17.8222656</c:v>
                </c:pt>
                <c:pt idx="150">
                  <c:v>3.90625</c:v>
                </c:pt>
                <c:pt idx="151">
                  <c:v>13.3056641</c:v>
                </c:pt>
                <c:pt idx="152">
                  <c:v>-8.7890625</c:v>
                </c:pt>
                <c:pt idx="153">
                  <c:v>-5.37109375</c:v>
                </c:pt>
                <c:pt idx="154">
                  <c:v>-3.05175781</c:v>
                </c:pt>
                <c:pt idx="155">
                  <c:v>-11.9628906</c:v>
                </c:pt>
                <c:pt idx="156">
                  <c:v>-4.27246094</c:v>
                </c:pt>
                <c:pt idx="157">
                  <c:v>-14.2822266</c:v>
                </c:pt>
                <c:pt idx="158">
                  <c:v>2.19726562</c:v>
                </c:pt>
                <c:pt idx="159">
                  <c:v>0.48828125</c:v>
                </c:pt>
                <c:pt idx="160">
                  <c:v>-10.9863281</c:v>
                </c:pt>
                <c:pt idx="161">
                  <c:v>-15.1367188</c:v>
                </c:pt>
                <c:pt idx="162">
                  <c:v>-3.05175781</c:v>
                </c:pt>
                <c:pt idx="163">
                  <c:v>-18.1884766</c:v>
                </c:pt>
                <c:pt idx="164">
                  <c:v>-9.155273439999998</c:v>
                </c:pt>
                <c:pt idx="165">
                  <c:v>3.17382812</c:v>
                </c:pt>
                <c:pt idx="166">
                  <c:v>-9.64355469</c:v>
                </c:pt>
                <c:pt idx="167">
                  <c:v>-3.05175781</c:v>
                </c:pt>
                <c:pt idx="168">
                  <c:v>-4.02832031</c:v>
                </c:pt>
                <c:pt idx="169">
                  <c:v>-8.05664062</c:v>
                </c:pt>
                <c:pt idx="170">
                  <c:v>-7.812499999999997</c:v>
                </c:pt>
                <c:pt idx="171">
                  <c:v>-15.7470703</c:v>
                </c:pt>
                <c:pt idx="172">
                  <c:v>-8.05664062</c:v>
                </c:pt>
                <c:pt idx="173">
                  <c:v>4.51660156</c:v>
                </c:pt>
                <c:pt idx="174">
                  <c:v>-1.953125</c:v>
                </c:pt>
                <c:pt idx="175">
                  <c:v>-6.225585939999994</c:v>
                </c:pt>
                <c:pt idx="176">
                  <c:v>-0.610351562</c:v>
                </c:pt>
                <c:pt idx="177">
                  <c:v>-5.24902344</c:v>
                </c:pt>
                <c:pt idx="178">
                  <c:v>4.15039062</c:v>
                </c:pt>
                <c:pt idx="179">
                  <c:v>-7.44628906</c:v>
                </c:pt>
                <c:pt idx="180">
                  <c:v>1.953125</c:v>
                </c:pt>
                <c:pt idx="181">
                  <c:v>3.90625</c:v>
                </c:pt>
                <c:pt idx="182">
                  <c:v>-2.56347656</c:v>
                </c:pt>
                <c:pt idx="183">
                  <c:v>10.4980469</c:v>
                </c:pt>
                <c:pt idx="184">
                  <c:v>-8.7890625</c:v>
                </c:pt>
                <c:pt idx="185">
                  <c:v>-12.9394531</c:v>
                </c:pt>
                <c:pt idx="186">
                  <c:v>-12.5732422</c:v>
                </c:pt>
                <c:pt idx="187">
                  <c:v>1.83105469</c:v>
                </c:pt>
                <c:pt idx="188">
                  <c:v>-3.90625</c:v>
                </c:pt>
                <c:pt idx="189">
                  <c:v>6.347656249999996</c:v>
                </c:pt>
                <c:pt idx="190">
                  <c:v>-11.71875</c:v>
                </c:pt>
                <c:pt idx="191">
                  <c:v>-12.5732422</c:v>
                </c:pt>
                <c:pt idx="192">
                  <c:v>2.9296875</c:v>
                </c:pt>
                <c:pt idx="193">
                  <c:v>-4.02832031</c:v>
                </c:pt>
                <c:pt idx="194">
                  <c:v>-6.225585939999994</c:v>
                </c:pt>
                <c:pt idx="195">
                  <c:v>-8.544921879999997</c:v>
                </c:pt>
                <c:pt idx="196">
                  <c:v>-17.7001953</c:v>
                </c:pt>
                <c:pt idx="197">
                  <c:v>1.953125</c:v>
                </c:pt>
                <c:pt idx="198">
                  <c:v>1.58691406</c:v>
                </c:pt>
                <c:pt idx="199">
                  <c:v>-11.8408203</c:v>
                </c:pt>
                <c:pt idx="200">
                  <c:v>-5.49316406</c:v>
                </c:pt>
                <c:pt idx="201">
                  <c:v>-12.6953125</c:v>
                </c:pt>
                <c:pt idx="202">
                  <c:v>1.22070312</c:v>
                </c:pt>
                <c:pt idx="203">
                  <c:v>-3.05175781</c:v>
                </c:pt>
                <c:pt idx="204">
                  <c:v>-17.3339844</c:v>
                </c:pt>
                <c:pt idx="205">
                  <c:v>-7.20214844</c:v>
                </c:pt>
                <c:pt idx="206">
                  <c:v>-1.83105469</c:v>
                </c:pt>
                <c:pt idx="207">
                  <c:v>1.22070312</c:v>
                </c:pt>
                <c:pt idx="208">
                  <c:v>-8.544921879999997</c:v>
                </c:pt>
                <c:pt idx="209">
                  <c:v>-1.09863281</c:v>
                </c:pt>
                <c:pt idx="210">
                  <c:v>-1.22070312</c:v>
                </c:pt>
                <c:pt idx="211">
                  <c:v>-24.2919922</c:v>
                </c:pt>
                <c:pt idx="212">
                  <c:v>-2.68554688</c:v>
                </c:pt>
                <c:pt idx="213">
                  <c:v>2.31933594</c:v>
                </c:pt>
                <c:pt idx="214">
                  <c:v>-15.8691406</c:v>
                </c:pt>
                <c:pt idx="215">
                  <c:v>-6.46972656</c:v>
                </c:pt>
                <c:pt idx="216">
                  <c:v>-0.610351562</c:v>
                </c:pt>
                <c:pt idx="217">
                  <c:v>-4.15039062</c:v>
                </c:pt>
                <c:pt idx="218">
                  <c:v>-6.46972656</c:v>
                </c:pt>
                <c:pt idx="219">
                  <c:v>-5.73730469</c:v>
                </c:pt>
                <c:pt idx="220">
                  <c:v>-3.66210938</c:v>
                </c:pt>
                <c:pt idx="221">
                  <c:v>-2.31933594</c:v>
                </c:pt>
                <c:pt idx="222">
                  <c:v>5.615234379999995</c:v>
                </c:pt>
                <c:pt idx="223">
                  <c:v>-5.73730469</c:v>
                </c:pt>
                <c:pt idx="224">
                  <c:v>-11.5966797</c:v>
                </c:pt>
                <c:pt idx="225">
                  <c:v>-15.2587891</c:v>
                </c:pt>
                <c:pt idx="226">
                  <c:v>4.02832031</c:v>
                </c:pt>
                <c:pt idx="227">
                  <c:v>8.66699219</c:v>
                </c:pt>
                <c:pt idx="228">
                  <c:v>-8.91113281</c:v>
                </c:pt>
                <c:pt idx="229">
                  <c:v>2.31933594</c:v>
                </c:pt>
                <c:pt idx="230">
                  <c:v>2.9296875</c:v>
                </c:pt>
                <c:pt idx="231">
                  <c:v>-5.49316406</c:v>
                </c:pt>
                <c:pt idx="232">
                  <c:v>-9.88769531</c:v>
                </c:pt>
                <c:pt idx="233">
                  <c:v>-9.64355469</c:v>
                </c:pt>
                <c:pt idx="234">
                  <c:v>4.394531249999993</c:v>
                </c:pt>
                <c:pt idx="235">
                  <c:v>4.63867188</c:v>
                </c:pt>
                <c:pt idx="236">
                  <c:v>-0.732421875</c:v>
                </c:pt>
                <c:pt idx="237">
                  <c:v>-11.8408203</c:v>
                </c:pt>
                <c:pt idx="238">
                  <c:v>-7.324218749999996</c:v>
                </c:pt>
                <c:pt idx="239">
                  <c:v>-0.48828125</c:v>
                </c:pt>
                <c:pt idx="240">
                  <c:v>-14.7705078</c:v>
                </c:pt>
                <c:pt idx="241">
                  <c:v>-0.732421875</c:v>
                </c:pt>
                <c:pt idx="242">
                  <c:v>-2.68554688</c:v>
                </c:pt>
                <c:pt idx="243">
                  <c:v>-10.3759766</c:v>
                </c:pt>
                <c:pt idx="244">
                  <c:v>-13.3056641</c:v>
                </c:pt>
                <c:pt idx="245">
                  <c:v>-13.0615234</c:v>
                </c:pt>
                <c:pt idx="246">
                  <c:v>9.64355469</c:v>
                </c:pt>
                <c:pt idx="247">
                  <c:v>-16.4794922</c:v>
                </c:pt>
                <c:pt idx="248">
                  <c:v>-2.31933594</c:v>
                </c:pt>
                <c:pt idx="249">
                  <c:v>13.5498047</c:v>
                </c:pt>
                <c:pt idx="250">
                  <c:v>1.953125</c:v>
                </c:pt>
                <c:pt idx="251">
                  <c:v>-11.8408203</c:v>
                </c:pt>
                <c:pt idx="252">
                  <c:v>-14.6484375</c:v>
                </c:pt>
                <c:pt idx="253">
                  <c:v>-12.8173828</c:v>
                </c:pt>
                <c:pt idx="254">
                  <c:v>-12.8173828</c:v>
                </c:pt>
                <c:pt idx="255">
                  <c:v>10.3759766</c:v>
                </c:pt>
                <c:pt idx="256">
                  <c:v>-1.58691406</c:v>
                </c:pt>
                <c:pt idx="257">
                  <c:v>-1.83105469</c:v>
                </c:pt>
                <c:pt idx="258">
                  <c:v>13.4277344</c:v>
                </c:pt>
                <c:pt idx="259">
                  <c:v>-5.859375</c:v>
                </c:pt>
                <c:pt idx="260">
                  <c:v>-15.9912109</c:v>
                </c:pt>
                <c:pt idx="261">
                  <c:v>-7.324218749999996</c:v>
                </c:pt>
                <c:pt idx="262">
                  <c:v>-4.02832031</c:v>
                </c:pt>
                <c:pt idx="263">
                  <c:v>-2.44140625</c:v>
                </c:pt>
                <c:pt idx="264">
                  <c:v>-3.90625</c:v>
                </c:pt>
                <c:pt idx="265">
                  <c:v>-10.3759766</c:v>
                </c:pt>
                <c:pt idx="266">
                  <c:v>-8.66699219</c:v>
                </c:pt>
                <c:pt idx="267">
                  <c:v>3.29589844</c:v>
                </c:pt>
                <c:pt idx="268">
                  <c:v>2.80761719</c:v>
                </c:pt>
                <c:pt idx="269">
                  <c:v>-4.394531249999993</c:v>
                </c:pt>
                <c:pt idx="270">
                  <c:v>5.12695312</c:v>
                </c:pt>
                <c:pt idx="271">
                  <c:v>-1.953125</c:v>
                </c:pt>
                <c:pt idx="272">
                  <c:v>0.244140625</c:v>
                </c:pt>
                <c:pt idx="273">
                  <c:v>-17.0898438</c:v>
                </c:pt>
                <c:pt idx="274">
                  <c:v>-10.8642578</c:v>
                </c:pt>
                <c:pt idx="275">
                  <c:v>-10.8642578</c:v>
                </c:pt>
                <c:pt idx="276">
                  <c:v>8.42285156</c:v>
                </c:pt>
                <c:pt idx="277">
                  <c:v>-1.83105469</c:v>
                </c:pt>
                <c:pt idx="278">
                  <c:v>-13.7939453</c:v>
                </c:pt>
                <c:pt idx="279">
                  <c:v>-18.4326172</c:v>
                </c:pt>
                <c:pt idx="280">
                  <c:v>-15.625</c:v>
                </c:pt>
                <c:pt idx="281">
                  <c:v>-8.178710939999998</c:v>
                </c:pt>
                <c:pt idx="282">
                  <c:v>-0.366210938</c:v>
                </c:pt>
                <c:pt idx="283">
                  <c:v>-6.95800781</c:v>
                </c:pt>
                <c:pt idx="284">
                  <c:v>-4.394531249999993</c:v>
                </c:pt>
                <c:pt idx="285">
                  <c:v>-8.91113281</c:v>
                </c:pt>
                <c:pt idx="286">
                  <c:v>-6.103515619999995</c:v>
                </c:pt>
                <c:pt idx="287">
                  <c:v>-12.4511719</c:v>
                </c:pt>
                <c:pt idx="288">
                  <c:v>-5.49316406</c:v>
                </c:pt>
                <c:pt idx="289">
                  <c:v>0.9765625</c:v>
                </c:pt>
                <c:pt idx="290">
                  <c:v>-11.5966797</c:v>
                </c:pt>
                <c:pt idx="291">
                  <c:v>-6.71386719</c:v>
                </c:pt>
                <c:pt idx="292">
                  <c:v>-11.3525391</c:v>
                </c:pt>
                <c:pt idx="293">
                  <c:v>-10.6201172</c:v>
                </c:pt>
                <c:pt idx="294">
                  <c:v>0.122070312</c:v>
                </c:pt>
                <c:pt idx="295">
                  <c:v>-3.66210938</c:v>
                </c:pt>
                <c:pt idx="296">
                  <c:v>-3.17382812</c:v>
                </c:pt>
                <c:pt idx="297">
                  <c:v>-3.54003906</c:v>
                </c:pt>
                <c:pt idx="298">
                  <c:v>17.578125</c:v>
                </c:pt>
                <c:pt idx="299">
                  <c:v>-10.3759766</c:v>
                </c:pt>
                <c:pt idx="300">
                  <c:v>-10.4980469</c:v>
                </c:pt>
                <c:pt idx="301">
                  <c:v>-4.394531249999993</c:v>
                </c:pt>
                <c:pt idx="302">
                  <c:v>-0.854492188</c:v>
                </c:pt>
                <c:pt idx="303">
                  <c:v>-0.122070312</c:v>
                </c:pt>
                <c:pt idx="304">
                  <c:v>-13.1835938</c:v>
                </c:pt>
                <c:pt idx="305">
                  <c:v>-12.0849609</c:v>
                </c:pt>
                <c:pt idx="306">
                  <c:v>4.882812499999997</c:v>
                </c:pt>
                <c:pt idx="307">
                  <c:v>-1.58691406</c:v>
                </c:pt>
                <c:pt idx="308">
                  <c:v>-13.4277344</c:v>
                </c:pt>
                <c:pt idx="309">
                  <c:v>-1.22070312</c:v>
                </c:pt>
                <c:pt idx="310">
                  <c:v>-1.70898438</c:v>
                </c:pt>
                <c:pt idx="311">
                  <c:v>1.46484375</c:v>
                </c:pt>
                <c:pt idx="312">
                  <c:v>4.15039062</c:v>
                </c:pt>
                <c:pt idx="313">
                  <c:v>-13.9160156</c:v>
                </c:pt>
                <c:pt idx="314">
                  <c:v>-18.4326172</c:v>
                </c:pt>
                <c:pt idx="315">
                  <c:v>-0.366210938</c:v>
                </c:pt>
                <c:pt idx="316">
                  <c:v>-11.8408203</c:v>
                </c:pt>
                <c:pt idx="317">
                  <c:v>-8.05664062</c:v>
                </c:pt>
                <c:pt idx="318">
                  <c:v>2.19726562</c:v>
                </c:pt>
                <c:pt idx="319">
                  <c:v>1.83105469</c:v>
                </c:pt>
                <c:pt idx="320">
                  <c:v>-8.7890625</c:v>
                </c:pt>
                <c:pt idx="321">
                  <c:v>-12.9394531</c:v>
                </c:pt>
                <c:pt idx="322">
                  <c:v>-2.07519531</c:v>
                </c:pt>
                <c:pt idx="323">
                  <c:v>-4.63867188</c:v>
                </c:pt>
                <c:pt idx="324">
                  <c:v>3.66210938</c:v>
                </c:pt>
                <c:pt idx="325">
                  <c:v>6.46972656</c:v>
                </c:pt>
                <c:pt idx="326">
                  <c:v>1.46484375</c:v>
                </c:pt>
                <c:pt idx="327">
                  <c:v>-5.12695312</c:v>
                </c:pt>
                <c:pt idx="328">
                  <c:v>-16.1132812</c:v>
                </c:pt>
                <c:pt idx="329">
                  <c:v>-0.854492188</c:v>
                </c:pt>
                <c:pt idx="330">
                  <c:v>-12.5732422</c:v>
                </c:pt>
                <c:pt idx="331">
                  <c:v>1.22070312</c:v>
                </c:pt>
                <c:pt idx="332">
                  <c:v>10.1318359</c:v>
                </c:pt>
                <c:pt idx="333">
                  <c:v>-13.3056641</c:v>
                </c:pt>
                <c:pt idx="334">
                  <c:v>-10.4980469</c:v>
                </c:pt>
                <c:pt idx="335">
                  <c:v>3.17382812</c:v>
                </c:pt>
                <c:pt idx="336">
                  <c:v>6.835937499999997</c:v>
                </c:pt>
                <c:pt idx="337">
                  <c:v>-1.34277344</c:v>
                </c:pt>
                <c:pt idx="338">
                  <c:v>-2.56347656</c:v>
                </c:pt>
                <c:pt idx="339">
                  <c:v>-1.83105469</c:v>
                </c:pt>
                <c:pt idx="340">
                  <c:v>-5.12695312</c:v>
                </c:pt>
                <c:pt idx="341">
                  <c:v>-17.8222656</c:v>
                </c:pt>
                <c:pt idx="342">
                  <c:v>-10.9863281</c:v>
                </c:pt>
                <c:pt idx="343">
                  <c:v>-11.71875</c:v>
                </c:pt>
                <c:pt idx="344">
                  <c:v>-11.2304688</c:v>
                </c:pt>
                <c:pt idx="345">
                  <c:v>-7.08007812</c:v>
                </c:pt>
                <c:pt idx="346">
                  <c:v>-3.41796875</c:v>
                </c:pt>
                <c:pt idx="347">
                  <c:v>-9.64355469</c:v>
                </c:pt>
                <c:pt idx="348">
                  <c:v>7.44628906</c:v>
                </c:pt>
                <c:pt idx="349">
                  <c:v>-5.12695312</c:v>
                </c:pt>
                <c:pt idx="350">
                  <c:v>-7.324218749999996</c:v>
                </c:pt>
                <c:pt idx="351">
                  <c:v>2.9296875</c:v>
                </c:pt>
                <c:pt idx="352">
                  <c:v>-11.9628906</c:v>
                </c:pt>
                <c:pt idx="353">
                  <c:v>-5.12695312</c:v>
                </c:pt>
                <c:pt idx="354">
                  <c:v>-12.6953125</c:v>
                </c:pt>
                <c:pt idx="355">
                  <c:v>0.854492188</c:v>
                </c:pt>
                <c:pt idx="356">
                  <c:v>-2.9296875</c:v>
                </c:pt>
                <c:pt idx="357">
                  <c:v>-12.5732422</c:v>
                </c:pt>
                <c:pt idx="358">
                  <c:v>-8.42285156</c:v>
                </c:pt>
                <c:pt idx="359">
                  <c:v>-0.122070312</c:v>
                </c:pt>
                <c:pt idx="360">
                  <c:v>6.225585939999994</c:v>
                </c:pt>
                <c:pt idx="361">
                  <c:v>-14.7705078</c:v>
                </c:pt>
                <c:pt idx="362">
                  <c:v>-8.05664062</c:v>
                </c:pt>
                <c:pt idx="363">
                  <c:v>0.854492188</c:v>
                </c:pt>
                <c:pt idx="364">
                  <c:v>11.71875</c:v>
                </c:pt>
                <c:pt idx="365">
                  <c:v>-10.4980469</c:v>
                </c:pt>
                <c:pt idx="366">
                  <c:v>-5.49316406</c:v>
                </c:pt>
                <c:pt idx="367">
                  <c:v>-4.15039062</c:v>
                </c:pt>
                <c:pt idx="368">
                  <c:v>-9.277343749999998</c:v>
                </c:pt>
                <c:pt idx="369">
                  <c:v>-2.19726562</c:v>
                </c:pt>
                <c:pt idx="370">
                  <c:v>15.9912109</c:v>
                </c:pt>
                <c:pt idx="371">
                  <c:v>-10.8642578</c:v>
                </c:pt>
                <c:pt idx="372">
                  <c:v>-11.5966797</c:v>
                </c:pt>
                <c:pt idx="373">
                  <c:v>3.66210938</c:v>
                </c:pt>
                <c:pt idx="374">
                  <c:v>3.05175781</c:v>
                </c:pt>
                <c:pt idx="375">
                  <c:v>-8.178710939999998</c:v>
                </c:pt>
                <c:pt idx="376">
                  <c:v>-0.854492188</c:v>
                </c:pt>
                <c:pt idx="377">
                  <c:v>0.9765625</c:v>
                </c:pt>
                <c:pt idx="378">
                  <c:v>-3.90625</c:v>
                </c:pt>
                <c:pt idx="379">
                  <c:v>-10.6201172</c:v>
                </c:pt>
                <c:pt idx="380">
                  <c:v>-12.5732422</c:v>
                </c:pt>
                <c:pt idx="381">
                  <c:v>2.31933594</c:v>
                </c:pt>
                <c:pt idx="382">
                  <c:v>-1.83105469</c:v>
                </c:pt>
                <c:pt idx="383">
                  <c:v>7.93457031</c:v>
                </c:pt>
                <c:pt idx="384">
                  <c:v>-15.0146484</c:v>
                </c:pt>
                <c:pt idx="385">
                  <c:v>-10.9863281</c:v>
                </c:pt>
                <c:pt idx="386">
                  <c:v>-7.69042969</c:v>
                </c:pt>
                <c:pt idx="387">
                  <c:v>0.0</c:v>
                </c:pt>
                <c:pt idx="388">
                  <c:v>-6.103515619999995</c:v>
                </c:pt>
                <c:pt idx="389">
                  <c:v>-15.1367188</c:v>
                </c:pt>
                <c:pt idx="390">
                  <c:v>0.9765625</c:v>
                </c:pt>
                <c:pt idx="391">
                  <c:v>3.90625</c:v>
                </c:pt>
                <c:pt idx="392">
                  <c:v>-8.7890625</c:v>
                </c:pt>
                <c:pt idx="393">
                  <c:v>-8.178710939999998</c:v>
                </c:pt>
                <c:pt idx="394">
                  <c:v>-13.4277344</c:v>
                </c:pt>
                <c:pt idx="395">
                  <c:v>-7.93457031</c:v>
                </c:pt>
                <c:pt idx="396">
                  <c:v>4.76074219</c:v>
                </c:pt>
                <c:pt idx="397">
                  <c:v>0.122070312</c:v>
                </c:pt>
                <c:pt idx="398">
                  <c:v>-9.39941406</c:v>
                </c:pt>
                <c:pt idx="399">
                  <c:v>0.854492188</c:v>
                </c:pt>
                <c:pt idx="400">
                  <c:v>-1.83105469</c:v>
                </c:pt>
                <c:pt idx="401">
                  <c:v>-9.277343749999998</c:v>
                </c:pt>
                <c:pt idx="402">
                  <c:v>0.122070312</c:v>
                </c:pt>
                <c:pt idx="403">
                  <c:v>6.103515619999995</c:v>
                </c:pt>
                <c:pt idx="404">
                  <c:v>-4.76074219</c:v>
                </c:pt>
                <c:pt idx="405">
                  <c:v>1.58691406</c:v>
                </c:pt>
                <c:pt idx="406">
                  <c:v>8.30078125</c:v>
                </c:pt>
                <c:pt idx="407">
                  <c:v>-5.004882809999995</c:v>
                </c:pt>
                <c:pt idx="408">
                  <c:v>-2.07519531</c:v>
                </c:pt>
                <c:pt idx="409">
                  <c:v>-14.0380859</c:v>
                </c:pt>
                <c:pt idx="410">
                  <c:v>-9.88769531</c:v>
                </c:pt>
                <c:pt idx="411">
                  <c:v>6.225585939999994</c:v>
                </c:pt>
                <c:pt idx="412">
                  <c:v>-14.4042969</c:v>
                </c:pt>
                <c:pt idx="413">
                  <c:v>-5.615234379999995</c:v>
                </c:pt>
                <c:pt idx="414">
                  <c:v>-6.95800781</c:v>
                </c:pt>
                <c:pt idx="415">
                  <c:v>-5.37109375</c:v>
                </c:pt>
                <c:pt idx="416">
                  <c:v>-9.155273439999998</c:v>
                </c:pt>
                <c:pt idx="417">
                  <c:v>-3.29589844</c:v>
                </c:pt>
                <c:pt idx="418">
                  <c:v>1.34277344</c:v>
                </c:pt>
                <c:pt idx="419">
                  <c:v>7.56835938</c:v>
                </c:pt>
                <c:pt idx="420">
                  <c:v>-19.0429688</c:v>
                </c:pt>
                <c:pt idx="421">
                  <c:v>-12.9394531</c:v>
                </c:pt>
                <c:pt idx="422">
                  <c:v>-8.05664062</c:v>
                </c:pt>
                <c:pt idx="423">
                  <c:v>-0.610351562</c:v>
                </c:pt>
                <c:pt idx="424">
                  <c:v>-8.05664062</c:v>
                </c:pt>
                <c:pt idx="425">
                  <c:v>-16.4794922</c:v>
                </c:pt>
                <c:pt idx="426">
                  <c:v>-10.0097656</c:v>
                </c:pt>
                <c:pt idx="427">
                  <c:v>-4.63867188</c:v>
                </c:pt>
                <c:pt idx="428">
                  <c:v>-12.0849609</c:v>
                </c:pt>
                <c:pt idx="429">
                  <c:v>-8.178710939999998</c:v>
                </c:pt>
                <c:pt idx="430">
                  <c:v>0.366210938</c:v>
                </c:pt>
                <c:pt idx="431">
                  <c:v>7.44628906</c:v>
                </c:pt>
                <c:pt idx="432">
                  <c:v>-6.59179688</c:v>
                </c:pt>
                <c:pt idx="433">
                  <c:v>3.41796875</c:v>
                </c:pt>
                <c:pt idx="434">
                  <c:v>-2.80761719</c:v>
                </c:pt>
                <c:pt idx="435">
                  <c:v>-11.3525391</c:v>
                </c:pt>
                <c:pt idx="436">
                  <c:v>-5.24902344</c:v>
                </c:pt>
                <c:pt idx="437">
                  <c:v>-1.46484375</c:v>
                </c:pt>
                <c:pt idx="438">
                  <c:v>15.1367188</c:v>
                </c:pt>
                <c:pt idx="439">
                  <c:v>9.52148438</c:v>
                </c:pt>
                <c:pt idx="440">
                  <c:v>-6.103515619999995</c:v>
                </c:pt>
                <c:pt idx="441">
                  <c:v>-5.12695312</c:v>
                </c:pt>
                <c:pt idx="442">
                  <c:v>-6.225585939999994</c:v>
                </c:pt>
                <c:pt idx="443">
                  <c:v>-1.70898438</c:v>
                </c:pt>
                <c:pt idx="444">
                  <c:v>-2.31933594</c:v>
                </c:pt>
                <c:pt idx="445">
                  <c:v>-4.27246094</c:v>
                </c:pt>
                <c:pt idx="446">
                  <c:v>-4.15039062</c:v>
                </c:pt>
                <c:pt idx="447">
                  <c:v>-10.4980469</c:v>
                </c:pt>
                <c:pt idx="448">
                  <c:v>14.0380859</c:v>
                </c:pt>
                <c:pt idx="449">
                  <c:v>-3.41796875</c:v>
                </c:pt>
                <c:pt idx="450">
                  <c:v>-17.7001953</c:v>
                </c:pt>
                <c:pt idx="451">
                  <c:v>14.8925781</c:v>
                </c:pt>
                <c:pt idx="452">
                  <c:v>3.54003906</c:v>
                </c:pt>
                <c:pt idx="453">
                  <c:v>-9.88769531</c:v>
                </c:pt>
                <c:pt idx="454">
                  <c:v>-8.178710939999998</c:v>
                </c:pt>
                <c:pt idx="455">
                  <c:v>0.48828125</c:v>
                </c:pt>
                <c:pt idx="456">
                  <c:v>-26.8554688</c:v>
                </c:pt>
                <c:pt idx="457">
                  <c:v>-7.69042969</c:v>
                </c:pt>
                <c:pt idx="458">
                  <c:v>-4.15039062</c:v>
                </c:pt>
                <c:pt idx="459">
                  <c:v>4.02832031</c:v>
                </c:pt>
                <c:pt idx="460">
                  <c:v>10.3759766</c:v>
                </c:pt>
                <c:pt idx="461">
                  <c:v>-24.0478516</c:v>
                </c:pt>
                <c:pt idx="462">
                  <c:v>-7.69042969</c:v>
                </c:pt>
                <c:pt idx="463">
                  <c:v>4.394531249999993</c:v>
                </c:pt>
                <c:pt idx="464">
                  <c:v>-2.31933594</c:v>
                </c:pt>
                <c:pt idx="465">
                  <c:v>-3.66210938</c:v>
                </c:pt>
                <c:pt idx="466">
                  <c:v>-8.7890625</c:v>
                </c:pt>
                <c:pt idx="467">
                  <c:v>-12.0849609</c:v>
                </c:pt>
                <c:pt idx="468">
                  <c:v>-4.51660156</c:v>
                </c:pt>
                <c:pt idx="469">
                  <c:v>-9.277343749999998</c:v>
                </c:pt>
                <c:pt idx="470">
                  <c:v>-2.80761719</c:v>
                </c:pt>
                <c:pt idx="471">
                  <c:v>5.24902344</c:v>
                </c:pt>
                <c:pt idx="472">
                  <c:v>-4.394531249999993</c:v>
                </c:pt>
                <c:pt idx="473">
                  <c:v>1.83105469</c:v>
                </c:pt>
                <c:pt idx="474">
                  <c:v>-16.4794922</c:v>
                </c:pt>
                <c:pt idx="475">
                  <c:v>3.66210938</c:v>
                </c:pt>
                <c:pt idx="476">
                  <c:v>-7.69042969</c:v>
                </c:pt>
                <c:pt idx="477">
                  <c:v>-7.324218749999996</c:v>
                </c:pt>
                <c:pt idx="478">
                  <c:v>-0.9765625</c:v>
                </c:pt>
                <c:pt idx="479">
                  <c:v>-14.7705078</c:v>
                </c:pt>
                <c:pt idx="480">
                  <c:v>-6.95800781</c:v>
                </c:pt>
                <c:pt idx="481">
                  <c:v>-13.0615234</c:v>
                </c:pt>
                <c:pt idx="482">
                  <c:v>-16.4794922</c:v>
                </c:pt>
                <c:pt idx="483">
                  <c:v>-2.56347656</c:v>
                </c:pt>
                <c:pt idx="484">
                  <c:v>-3.05175781</c:v>
                </c:pt>
                <c:pt idx="485">
                  <c:v>-6.225585939999994</c:v>
                </c:pt>
                <c:pt idx="486">
                  <c:v>-14.5263672</c:v>
                </c:pt>
                <c:pt idx="487">
                  <c:v>-4.882812499999997</c:v>
                </c:pt>
                <c:pt idx="488">
                  <c:v>-2.07519531</c:v>
                </c:pt>
                <c:pt idx="489">
                  <c:v>-4.76074219</c:v>
                </c:pt>
                <c:pt idx="490">
                  <c:v>-2.80761719</c:v>
                </c:pt>
                <c:pt idx="491">
                  <c:v>-8.42285156</c:v>
                </c:pt>
                <c:pt idx="492">
                  <c:v>-4.394531249999993</c:v>
                </c:pt>
                <c:pt idx="493">
                  <c:v>-6.835937499999997</c:v>
                </c:pt>
                <c:pt idx="494">
                  <c:v>-2.44140625</c:v>
                </c:pt>
                <c:pt idx="495">
                  <c:v>2.19726562</c:v>
                </c:pt>
                <c:pt idx="496">
                  <c:v>-4.51660156</c:v>
                </c:pt>
                <c:pt idx="497">
                  <c:v>3.54003906</c:v>
                </c:pt>
                <c:pt idx="498">
                  <c:v>-1.22070312</c:v>
                </c:pt>
                <c:pt idx="499">
                  <c:v>-5.98144531</c:v>
                </c:pt>
                <c:pt idx="500">
                  <c:v>-17.3339844</c:v>
                </c:pt>
                <c:pt idx="501">
                  <c:v>2.31933594</c:v>
                </c:pt>
                <c:pt idx="502">
                  <c:v>8.66699219</c:v>
                </c:pt>
                <c:pt idx="503">
                  <c:v>0.244140625</c:v>
                </c:pt>
                <c:pt idx="504">
                  <c:v>-20.2636719</c:v>
                </c:pt>
                <c:pt idx="505">
                  <c:v>-12.5732422</c:v>
                </c:pt>
                <c:pt idx="506">
                  <c:v>-1.83105469</c:v>
                </c:pt>
                <c:pt idx="507">
                  <c:v>-0.244140625</c:v>
                </c:pt>
                <c:pt idx="508">
                  <c:v>1.58691406</c:v>
                </c:pt>
                <c:pt idx="509">
                  <c:v>-5.73730469</c:v>
                </c:pt>
                <c:pt idx="510">
                  <c:v>0.366210938</c:v>
                </c:pt>
                <c:pt idx="511">
                  <c:v>-8.42285156</c:v>
                </c:pt>
                <c:pt idx="512">
                  <c:v>-11.1083984</c:v>
                </c:pt>
                <c:pt idx="513">
                  <c:v>-11.8408203</c:v>
                </c:pt>
                <c:pt idx="514">
                  <c:v>-2.80761719</c:v>
                </c:pt>
                <c:pt idx="515">
                  <c:v>-5.004882809999995</c:v>
                </c:pt>
                <c:pt idx="516">
                  <c:v>-11.9628906</c:v>
                </c:pt>
                <c:pt idx="517">
                  <c:v>-1.70898438</c:v>
                </c:pt>
                <c:pt idx="518">
                  <c:v>-4.51660156</c:v>
                </c:pt>
                <c:pt idx="519">
                  <c:v>4.76074219</c:v>
                </c:pt>
                <c:pt idx="520">
                  <c:v>-15.5029297</c:v>
                </c:pt>
                <c:pt idx="521">
                  <c:v>-6.835937499999997</c:v>
                </c:pt>
                <c:pt idx="522">
                  <c:v>-19.53125</c:v>
                </c:pt>
                <c:pt idx="523">
                  <c:v>-16.8457031</c:v>
                </c:pt>
                <c:pt idx="524">
                  <c:v>1.58691406</c:v>
                </c:pt>
                <c:pt idx="525">
                  <c:v>-3.41796875</c:v>
                </c:pt>
                <c:pt idx="526">
                  <c:v>-4.882812499999997</c:v>
                </c:pt>
                <c:pt idx="527">
                  <c:v>3.78417969</c:v>
                </c:pt>
                <c:pt idx="528">
                  <c:v>-9.033203119999997</c:v>
                </c:pt>
                <c:pt idx="529">
                  <c:v>-3.17382812</c:v>
                </c:pt>
                <c:pt idx="530">
                  <c:v>-1.46484375</c:v>
                </c:pt>
                <c:pt idx="531">
                  <c:v>-7.93457031</c:v>
                </c:pt>
                <c:pt idx="532">
                  <c:v>-10.9863281</c:v>
                </c:pt>
                <c:pt idx="533">
                  <c:v>-9.88769531</c:v>
                </c:pt>
                <c:pt idx="534">
                  <c:v>11.9628906</c:v>
                </c:pt>
                <c:pt idx="535">
                  <c:v>7.08007812</c:v>
                </c:pt>
                <c:pt idx="536">
                  <c:v>-2.44140625</c:v>
                </c:pt>
                <c:pt idx="537">
                  <c:v>-12.8173828</c:v>
                </c:pt>
                <c:pt idx="538">
                  <c:v>-18.1884766</c:v>
                </c:pt>
                <c:pt idx="539">
                  <c:v>-13.7939453</c:v>
                </c:pt>
                <c:pt idx="540">
                  <c:v>-2.31933594</c:v>
                </c:pt>
                <c:pt idx="541">
                  <c:v>-6.347656249999996</c:v>
                </c:pt>
                <c:pt idx="542">
                  <c:v>5.859375</c:v>
                </c:pt>
                <c:pt idx="543">
                  <c:v>8.05664062</c:v>
                </c:pt>
                <c:pt idx="544">
                  <c:v>4.27246094</c:v>
                </c:pt>
                <c:pt idx="545">
                  <c:v>5.859375</c:v>
                </c:pt>
                <c:pt idx="546">
                  <c:v>-9.64355469</c:v>
                </c:pt>
                <c:pt idx="547">
                  <c:v>-22.7050781</c:v>
                </c:pt>
                <c:pt idx="548">
                  <c:v>-9.277343749999998</c:v>
                </c:pt>
                <c:pt idx="549">
                  <c:v>-7.93457031</c:v>
                </c:pt>
                <c:pt idx="550">
                  <c:v>-6.59179688</c:v>
                </c:pt>
                <c:pt idx="551">
                  <c:v>3.17382812</c:v>
                </c:pt>
                <c:pt idx="552">
                  <c:v>0.244140625</c:v>
                </c:pt>
                <c:pt idx="553">
                  <c:v>-19.8974609</c:v>
                </c:pt>
                <c:pt idx="554">
                  <c:v>-20.2636719</c:v>
                </c:pt>
                <c:pt idx="555">
                  <c:v>-4.15039062</c:v>
                </c:pt>
                <c:pt idx="556">
                  <c:v>-12.2070312</c:v>
                </c:pt>
                <c:pt idx="557">
                  <c:v>3.54003906</c:v>
                </c:pt>
                <c:pt idx="558">
                  <c:v>1.83105469</c:v>
                </c:pt>
                <c:pt idx="559">
                  <c:v>-7.20214844</c:v>
                </c:pt>
                <c:pt idx="560">
                  <c:v>-1.83105469</c:v>
                </c:pt>
                <c:pt idx="561">
                  <c:v>3.05175781</c:v>
                </c:pt>
                <c:pt idx="562">
                  <c:v>-0.9765625</c:v>
                </c:pt>
                <c:pt idx="563">
                  <c:v>-13.4277344</c:v>
                </c:pt>
                <c:pt idx="564">
                  <c:v>-2.44140625</c:v>
                </c:pt>
                <c:pt idx="565">
                  <c:v>-1.22070312</c:v>
                </c:pt>
                <c:pt idx="566">
                  <c:v>7.20214844</c:v>
                </c:pt>
                <c:pt idx="567">
                  <c:v>3.29589844</c:v>
                </c:pt>
                <c:pt idx="568">
                  <c:v>-5.615234379999995</c:v>
                </c:pt>
                <c:pt idx="569">
                  <c:v>11.2304688</c:v>
                </c:pt>
                <c:pt idx="570">
                  <c:v>-7.56835938</c:v>
                </c:pt>
                <c:pt idx="571">
                  <c:v>-19.2871094</c:v>
                </c:pt>
                <c:pt idx="572">
                  <c:v>1.58691406</c:v>
                </c:pt>
                <c:pt idx="573">
                  <c:v>-5.615234379999995</c:v>
                </c:pt>
                <c:pt idx="574">
                  <c:v>1.70898438</c:v>
                </c:pt>
                <c:pt idx="575">
                  <c:v>3.54003906</c:v>
                </c:pt>
                <c:pt idx="576">
                  <c:v>-0.244140625</c:v>
                </c:pt>
                <c:pt idx="577">
                  <c:v>9.39941406</c:v>
                </c:pt>
                <c:pt idx="578">
                  <c:v>-21.7285156</c:v>
                </c:pt>
                <c:pt idx="579">
                  <c:v>-9.52148438</c:v>
                </c:pt>
                <c:pt idx="580">
                  <c:v>0.0</c:v>
                </c:pt>
                <c:pt idx="581">
                  <c:v>-8.42285156</c:v>
                </c:pt>
                <c:pt idx="582">
                  <c:v>-14.1601562</c:v>
                </c:pt>
                <c:pt idx="583">
                  <c:v>-7.69042969</c:v>
                </c:pt>
                <c:pt idx="584">
                  <c:v>11.4746094</c:v>
                </c:pt>
                <c:pt idx="585">
                  <c:v>-9.155273439999998</c:v>
                </c:pt>
                <c:pt idx="586">
                  <c:v>-2.9296875</c:v>
                </c:pt>
                <c:pt idx="587">
                  <c:v>-12.3291016</c:v>
                </c:pt>
                <c:pt idx="588">
                  <c:v>-6.71386719</c:v>
                </c:pt>
                <c:pt idx="589">
                  <c:v>10.2539062</c:v>
                </c:pt>
                <c:pt idx="590">
                  <c:v>3.29589844</c:v>
                </c:pt>
                <c:pt idx="591">
                  <c:v>-4.15039062</c:v>
                </c:pt>
                <c:pt idx="592">
                  <c:v>-6.46972656</c:v>
                </c:pt>
                <c:pt idx="593">
                  <c:v>-11.9628906</c:v>
                </c:pt>
                <c:pt idx="594">
                  <c:v>-11.71875</c:v>
                </c:pt>
                <c:pt idx="595">
                  <c:v>-3.90625</c:v>
                </c:pt>
                <c:pt idx="596">
                  <c:v>3.05175781</c:v>
                </c:pt>
                <c:pt idx="597">
                  <c:v>-6.46972656</c:v>
                </c:pt>
                <c:pt idx="598">
                  <c:v>11.71875</c:v>
                </c:pt>
                <c:pt idx="599">
                  <c:v>-0.610351562</c:v>
                </c:pt>
                <c:pt idx="600">
                  <c:v>-5.615234379999995</c:v>
                </c:pt>
                <c:pt idx="601">
                  <c:v>-17.4560547</c:v>
                </c:pt>
                <c:pt idx="602">
                  <c:v>-2.80761719</c:v>
                </c:pt>
                <c:pt idx="603">
                  <c:v>0.244140625</c:v>
                </c:pt>
                <c:pt idx="604">
                  <c:v>-9.033203119999997</c:v>
                </c:pt>
                <c:pt idx="605">
                  <c:v>-10.6201172</c:v>
                </c:pt>
                <c:pt idx="606">
                  <c:v>2.19726562</c:v>
                </c:pt>
                <c:pt idx="607">
                  <c:v>-2.68554688</c:v>
                </c:pt>
                <c:pt idx="608">
                  <c:v>-16.3574219</c:v>
                </c:pt>
                <c:pt idx="609">
                  <c:v>-7.324218749999996</c:v>
                </c:pt>
                <c:pt idx="610">
                  <c:v>-4.63867188</c:v>
                </c:pt>
                <c:pt idx="611">
                  <c:v>1.09863281</c:v>
                </c:pt>
                <c:pt idx="612">
                  <c:v>-12.4511719</c:v>
                </c:pt>
                <c:pt idx="613">
                  <c:v>-6.347656249999996</c:v>
                </c:pt>
                <c:pt idx="614">
                  <c:v>2.31933594</c:v>
                </c:pt>
                <c:pt idx="615">
                  <c:v>-5.73730469</c:v>
                </c:pt>
                <c:pt idx="616">
                  <c:v>-12.8173828</c:v>
                </c:pt>
                <c:pt idx="617">
                  <c:v>-8.05664062</c:v>
                </c:pt>
                <c:pt idx="618">
                  <c:v>7.08007812</c:v>
                </c:pt>
                <c:pt idx="619">
                  <c:v>-3.17382812</c:v>
                </c:pt>
                <c:pt idx="620">
                  <c:v>-9.52148438</c:v>
                </c:pt>
                <c:pt idx="621">
                  <c:v>-0.48828125</c:v>
                </c:pt>
                <c:pt idx="622">
                  <c:v>4.02832031</c:v>
                </c:pt>
                <c:pt idx="623">
                  <c:v>-19.7753906</c:v>
                </c:pt>
                <c:pt idx="624">
                  <c:v>-10.0097656</c:v>
                </c:pt>
                <c:pt idx="625">
                  <c:v>-4.02832031</c:v>
                </c:pt>
                <c:pt idx="626">
                  <c:v>-5.004882809999995</c:v>
                </c:pt>
                <c:pt idx="627">
                  <c:v>3.66210938</c:v>
                </c:pt>
                <c:pt idx="628">
                  <c:v>0.9765625</c:v>
                </c:pt>
                <c:pt idx="629">
                  <c:v>-7.20214844</c:v>
                </c:pt>
                <c:pt idx="630">
                  <c:v>-6.347656249999996</c:v>
                </c:pt>
                <c:pt idx="631">
                  <c:v>6.225585939999994</c:v>
                </c:pt>
                <c:pt idx="632">
                  <c:v>-3.78417969</c:v>
                </c:pt>
                <c:pt idx="633">
                  <c:v>-8.544921879999997</c:v>
                </c:pt>
                <c:pt idx="634">
                  <c:v>-3.05175781</c:v>
                </c:pt>
                <c:pt idx="635">
                  <c:v>10.1318359</c:v>
                </c:pt>
                <c:pt idx="636">
                  <c:v>-9.155273439999998</c:v>
                </c:pt>
                <c:pt idx="637">
                  <c:v>-6.225585939999994</c:v>
                </c:pt>
                <c:pt idx="638">
                  <c:v>-0.244140625</c:v>
                </c:pt>
                <c:pt idx="639">
                  <c:v>-1.34277344</c:v>
                </c:pt>
                <c:pt idx="640">
                  <c:v>-15.1367188</c:v>
                </c:pt>
                <c:pt idx="641">
                  <c:v>2.56347656</c:v>
                </c:pt>
                <c:pt idx="642">
                  <c:v>-0.48828125</c:v>
                </c:pt>
                <c:pt idx="643">
                  <c:v>-15.9912109</c:v>
                </c:pt>
                <c:pt idx="644">
                  <c:v>-14.4042969</c:v>
                </c:pt>
                <c:pt idx="645">
                  <c:v>5.004882809999995</c:v>
                </c:pt>
                <c:pt idx="646">
                  <c:v>-4.02832031</c:v>
                </c:pt>
                <c:pt idx="647">
                  <c:v>-10.8642578</c:v>
                </c:pt>
                <c:pt idx="648">
                  <c:v>-3.29589844</c:v>
                </c:pt>
                <c:pt idx="649">
                  <c:v>1.83105469</c:v>
                </c:pt>
                <c:pt idx="650">
                  <c:v>1.953125</c:v>
                </c:pt>
                <c:pt idx="651">
                  <c:v>0.732421875</c:v>
                </c:pt>
                <c:pt idx="652">
                  <c:v>-2.31933594</c:v>
                </c:pt>
                <c:pt idx="653">
                  <c:v>-2.80761719</c:v>
                </c:pt>
                <c:pt idx="654">
                  <c:v>-6.835937499999997</c:v>
                </c:pt>
                <c:pt idx="655">
                  <c:v>-18.5546875</c:v>
                </c:pt>
                <c:pt idx="656">
                  <c:v>-7.44628906</c:v>
                </c:pt>
                <c:pt idx="657">
                  <c:v>-0.244140625</c:v>
                </c:pt>
                <c:pt idx="658">
                  <c:v>5.12695312</c:v>
                </c:pt>
                <c:pt idx="659">
                  <c:v>-3.17382812</c:v>
                </c:pt>
                <c:pt idx="660">
                  <c:v>-20.2636719</c:v>
                </c:pt>
                <c:pt idx="661">
                  <c:v>1.58691406</c:v>
                </c:pt>
                <c:pt idx="662">
                  <c:v>1.953125</c:v>
                </c:pt>
                <c:pt idx="663">
                  <c:v>1.83105469</c:v>
                </c:pt>
                <c:pt idx="664">
                  <c:v>-0.244140625</c:v>
                </c:pt>
                <c:pt idx="665">
                  <c:v>-2.44140625</c:v>
                </c:pt>
                <c:pt idx="666">
                  <c:v>-6.225585939999994</c:v>
                </c:pt>
                <c:pt idx="667">
                  <c:v>-20.1416016</c:v>
                </c:pt>
                <c:pt idx="668">
                  <c:v>-1.953125</c:v>
                </c:pt>
                <c:pt idx="669">
                  <c:v>1.34277344</c:v>
                </c:pt>
                <c:pt idx="670">
                  <c:v>1.70898438</c:v>
                </c:pt>
                <c:pt idx="671">
                  <c:v>3.41796875</c:v>
                </c:pt>
                <c:pt idx="672">
                  <c:v>-4.63867188</c:v>
                </c:pt>
                <c:pt idx="673">
                  <c:v>-10.2539062</c:v>
                </c:pt>
                <c:pt idx="674">
                  <c:v>-1.46484375</c:v>
                </c:pt>
                <c:pt idx="675">
                  <c:v>13.9160156</c:v>
                </c:pt>
                <c:pt idx="676">
                  <c:v>-13.4277344</c:v>
                </c:pt>
                <c:pt idx="677">
                  <c:v>3.78417969</c:v>
                </c:pt>
                <c:pt idx="678">
                  <c:v>-9.765625</c:v>
                </c:pt>
                <c:pt idx="679">
                  <c:v>-16.4794922</c:v>
                </c:pt>
                <c:pt idx="680">
                  <c:v>2.9296875</c:v>
                </c:pt>
                <c:pt idx="681">
                  <c:v>5.24902344</c:v>
                </c:pt>
                <c:pt idx="682">
                  <c:v>-14.5263672</c:v>
                </c:pt>
                <c:pt idx="683">
                  <c:v>-13.3056641</c:v>
                </c:pt>
                <c:pt idx="684">
                  <c:v>-4.51660156</c:v>
                </c:pt>
                <c:pt idx="685">
                  <c:v>-11.4746094</c:v>
                </c:pt>
                <c:pt idx="686">
                  <c:v>-11.5966797</c:v>
                </c:pt>
                <c:pt idx="687">
                  <c:v>1.22070312</c:v>
                </c:pt>
                <c:pt idx="688">
                  <c:v>-6.95800781</c:v>
                </c:pt>
                <c:pt idx="689">
                  <c:v>3.29589844</c:v>
                </c:pt>
                <c:pt idx="690">
                  <c:v>-8.7890625</c:v>
                </c:pt>
                <c:pt idx="691">
                  <c:v>-10.4980469</c:v>
                </c:pt>
                <c:pt idx="692">
                  <c:v>-13.4277344</c:v>
                </c:pt>
                <c:pt idx="693">
                  <c:v>6.46972656</c:v>
                </c:pt>
                <c:pt idx="694">
                  <c:v>-1.58691406</c:v>
                </c:pt>
                <c:pt idx="695">
                  <c:v>-6.225585939999994</c:v>
                </c:pt>
                <c:pt idx="696">
                  <c:v>-4.27246094</c:v>
                </c:pt>
                <c:pt idx="697">
                  <c:v>11.9628906</c:v>
                </c:pt>
                <c:pt idx="698">
                  <c:v>-12.4511719</c:v>
                </c:pt>
                <c:pt idx="699">
                  <c:v>-11.5966797</c:v>
                </c:pt>
                <c:pt idx="700">
                  <c:v>4.394531249999993</c:v>
                </c:pt>
                <c:pt idx="701">
                  <c:v>-1.58691406</c:v>
                </c:pt>
                <c:pt idx="702">
                  <c:v>-5.73730469</c:v>
                </c:pt>
                <c:pt idx="703">
                  <c:v>1.83105469</c:v>
                </c:pt>
                <c:pt idx="704">
                  <c:v>-11.5966797</c:v>
                </c:pt>
                <c:pt idx="705">
                  <c:v>-9.155273439999998</c:v>
                </c:pt>
                <c:pt idx="706">
                  <c:v>7.08007812</c:v>
                </c:pt>
                <c:pt idx="707">
                  <c:v>-11.71875</c:v>
                </c:pt>
                <c:pt idx="708">
                  <c:v>-26.1230469</c:v>
                </c:pt>
                <c:pt idx="709">
                  <c:v>-0.854492188</c:v>
                </c:pt>
                <c:pt idx="710">
                  <c:v>0.610351562</c:v>
                </c:pt>
                <c:pt idx="711">
                  <c:v>-1.22070312</c:v>
                </c:pt>
                <c:pt idx="712">
                  <c:v>-3.78417969</c:v>
                </c:pt>
                <c:pt idx="713">
                  <c:v>-6.71386719</c:v>
                </c:pt>
                <c:pt idx="714">
                  <c:v>5.49316406</c:v>
                </c:pt>
                <c:pt idx="715">
                  <c:v>-12.4511719</c:v>
                </c:pt>
                <c:pt idx="716">
                  <c:v>-3.54003906</c:v>
                </c:pt>
                <c:pt idx="717">
                  <c:v>13.5498047</c:v>
                </c:pt>
                <c:pt idx="718">
                  <c:v>-0.244140625</c:v>
                </c:pt>
                <c:pt idx="719">
                  <c:v>-11.9628906</c:v>
                </c:pt>
                <c:pt idx="720">
                  <c:v>-1.83105469</c:v>
                </c:pt>
                <c:pt idx="721">
                  <c:v>-8.7890625</c:v>
                </c:pt>
                <c:pt idx="722">
                  <c:v>-4.51660156</c:v>
                </c:pt>
                <c:pt idx="723">
                  <c:v>-13.5498047</c:v>
                </c:pt>
                <c:pt idx="724">
                  <c:v>6.103515619999995</c:v>
                </c:pt>
                <c:pt idx="725">
                  <c:v>-0.366210938</c:v>
                </c:pt>
                <c:pt idx="726">
                  <c:v>-11.1083984</c:v>
                </c:pt>
                <c:pt idx="727">
                  <c:v>-4.15039062</c:v>
                </c:pt>
                <c:pt idx="728">
                  <c:v>-3.05175781</c:v>
                </c:pt>
                <c:pt idx="729">
                  <c:v>-3.78417969</c:v>
                </c:pt>
                <c:pt idx="730">
                  <c:v>6.835937499999997</c:v>
                </c:pt>
                <c:pt idx="731">
                  <c:v>-10.9863281</c:v>
                </c:pt>
                <c:pt idx="732">
                  <c:v>-5.004882809999995</c:v>
                </c:pt>
                <c:pt idx="733">
                  <c:v>-3.29589844</c:v>
                </c:pt>
                <c:pt idx="734">
                  <c:v>5.004882809999995</c:v>
                </c:pt>
                <c:pt idx="735">
                  <c:v>-2.80761719</c:v>
                </c:pt>
                <c:pt idx="736">
                  <c:v>-7.324218749999996</c:v>
                </c:pt>
                <c:pt idx="737">
                  <c:v>-5.004882809999995</c:v>
                </c:pt>
                <c:pt idx="738">
                  <c:v>-0.732421875</c:v>
                </c:pt>
                <c:pt idx="739">
                  <c:v>-11.71875</c:v>
                </c:pt>
                <c:pt idx="740">
                  <c:v>-16.2353516</c:v>
                </c:pt>
                <c:pt idx="741">
                  <c:v>-10.2539062</c:v>
                </c:pt>
                <c:pt idx="742">
                  <c:v>-9.64355469</c:v>
                </c:pt>
                <c:pt idx="743">
                  <c:v>-0.610351562</c:v>
                </c:pt>
                <c:pt idx="744">
                  <c:v>0.9765625</c:v>
                </c:pt>
                <c:pt idx="745">
                  <c:v>-1.83105469</c:v>
                </c:pt>
                <c:pt idx="746">
                  <c:v>-6.95800781</c:v>
                </c:pt>
                <c:pt idx="747">
                  <c:v>-1.34277344</c:v>
                </c:pt>
                <c:pt idx="748">
                  <c:v>-8.7890625</c:v>
                </c:pt>
                <c:pt idx="749">
                  <c:v>-7.44628906</c:v>
                </c:pt>
                <c:pt idx="750">
                  <c:v>-8.30078125</c:v>
                </c:pt>
                <c:pt idx="751">
                  <c:v>-10.9863281</c:v>
                </c:pt>
                <c:pt idx="752">
                  <c:v>-9.39941406</c:v>
                </c:pt>
                <c:pt idx="753">
                  <c:v>-7.20214844</c:v>
                </c:pt>
                <c:pt idx="754">
                  <c:v>-17.2119141</c:v>
                </c:pt>
                <c:pt idx="755">
                  <c:v>0.732421875</c:v>
                </c:pt>
                <c:pt idx="756">
                  <c:v>6.46972656</c:v>
                </c:pt>
                <c:pt idx="757">
                  <c:v>-6.59179688</c:v>
                </c:pt>
                <c:pt idx="758">
                  <c:v>5.24902344</c:v>
                </c:pt>
                <c:pt idx="759">
                  <c:v>-9.88769531</c:v>
                </c:pt>
                <c:pt idx="760">
                  <c:v>4.76074219</c:v>
                </c:pt>
                <c:pt idx="761">
                  <c:v>-7.08007812</c:v>
                </c:pt>
                <c:pt idx="762">
                  <c:v>1.34277344</c:v>
                </c:pt>
                <c:pt idx="763">
                  <c:v>-14.4042969</c:v>
                </c:pt>
                <c:pt idx="764">
                  <c:v>-3.54003906</c:v>
                </c:pt>
                <c:pt idx="765">
                  <c:v>-7.56835938</c:v>
                </c:pt>
                <c:pt idx="766">
                  <c:v>0.366210938</c:v>
                </c:pt>
                <c:pt idx="767">
                  <c:v>4.63867188</c:v>
                </c:pt>
                <c:pt idx="768">
                  <c:v>-12.0849609</c:v>
                </c:pt>
                <c:pt idx="769">
                  <c:v>-2.80761719</c:v>
                </c:pt>
                <c:pt idx="770">
                  <c:v>-12.8173828</c:v>
                </c:pt>
                <c:pt idx="771">
                  <c:v>0.732421875</c:v>
                </c:pt>
                <c:pt idx="772">
                  <c:v>-5.24902344</c:v>
                </c:pt>
                <c:pt idx="773">
                  <c:v>-2.68554688</c:v>
                </c:pt>
                <c:pt idx="774">
                  <c:v>-8.7890625</c:v>
                </c:pt>
                <c:pt idx="775">
                  <c:v>-13.3056641</c:v>
                </c:pt>
                <c:pt idx="776">
                  <c:v>-8.91113281</c:v>
                </c:pt>
                <c:pt idx="777">
                  <c:v>-2.31933594</c:v>
                </c:pt>
                <c:pt idx="778">
                  <c:v>-5.615234379999995</c:v>
                </c:pt>
                <c:pt idx="779">
                  <c:v>0.854492188</c:v>
                </c:pt>
                <c:pt idx="780">
                  <c:v>-10.4980469</c:v>
                </c:pt>
                <c:pt idx="781">
                  <c:v>-5.49316406</c:v>
                </c:pt>
                <c:pt idx="782">
                  <c:v>-4.63867188</c:v>
                </c:pt>
                <c:pt idx="783">
                  <c:v>-0.244140625</c:v>
                </c:pt>
                <c:pt idx="784">
                  <c:v>1.953125</c:v>
                </c:pt>
                <c:pt idx="785">
                  <c:v>-5.12695312</c:v>
                </c:pt>
                <c:pt idx="786">
                  <c:v>-13.4277344</c:v>
                </c:pt>
                <c:pt idx="787">
                  <c:v>-4.51660156</c:v>
                </c:pt>
                <c:pt idx="788">
                  <c:v>-2.68554688</c:v>
                </c:pt>
                <c:pt idx="789">
                  <c:v>-0.732421875</c:v>
                </c:pt>
                <c:pt idx="790">
                  <c:v>-11.2304688</c:v>
                </c:pt>
                <c:pt idx="791">
                  <c:v>-16.4794922</c:v>
                </c:pt>
                <c:pt idx="792">
                  <c:v>2.19726562</c:v>
                </c:pt>
                <c:pt idx="793">
                  <c:v>-0.122070312</c:v>
                </c:pt>
                <c:pt idx="794">
                  <c:v>-6.71386719</c:v>
                </c:pt>
                <c:pt idx="795">
                  <c:v>-5.98144531</c:v>
                </c:pt>
                <c:pt idx="796">
                  <c:v>-6.103515619999995</c:v>
                </c:pt>
                <c:pt idx="797">
                  <c:v>-9.033203119999997</c:v>
                </c:pt>
                <c:pt idx="798">
                  <c:v>-7.08007812</c:v>
                </c:pt>
                <c:pt idx="799">
                  <c:v>-5.12695312</c:v>
                </c:pt>
                <c:pt idx="800">
                  <c:v>5.24902344</c:v>
                </c:pt>
                <c:pt idx="801">
                  <c:v>-3.66210938</c:v>
                </c:pt>
                <c:pt idx="802">
                  <c:v>-7.324218749999996</c:v>
                </c:pt>
                <c:pt idx="803">
                  <c:v>-5.12695312</c:v>
                </c:pt>
                <c:pt idx="804">
                  <c:v>-14.2822266</c:v>
                </c:pt>
                <c:pt idx="805">
                  <c:v>-7.812499999999997</c:v>
                </c:pt>
                <c:pt idx="806">
                  <c:v>-7.44628906</c:v>
                </c:pt>
                <c:pt idx="807">
                  <c:v>-6.95800781</c:v>
                </c:pt>
                <c:pt idx="808">
                  <c:v>-3.05175781</c:v>
                </c:pt>
                <c:pt idx="809">
                  <c:v>-13.3056641</c:v>
                </c:pt>
                <c:pt idx="810">
                  <c:v>-7.324218749999996</c:v>
                </c:pt>
                <c:pt idx="811">
                  <c:v>-15.9912109</c:v>
                </c:pt>
                <c:pt idx="812">
                  <c:v>-12.8173828</c:v>
                </c:pt>
                <c:pt idx="813">
                  <c:v>-2.68554688</c:v>
                </c:pt>
                <c:pt idx="814">
                  <c:v>-0.610351562</c:v>
                </c:pt>
                <c:pt idx="815">
                  <c:v>-19.1650391</c:v>
                </c:pt>
                <c:pt idx="816">
                  <c:v>-0.122070312</c:v>
                </c:pt>
                <c:pt idx="817">
                  <c:v>3.90625</c:v>
                </c:pt>
                <c:pt idx="818">
                  <c:v>-6.835937499999997</c:v>
                </c:pt>
                <c:pt idx="819">
                  <c:v>-4.15039062</c:v>
                </c:pt>
                <c:pt idx="820">
                  <c:v>-7.56835938</c:v>
                </c:pt>
                <c:pt idx="821">
                  <c:v>-8.91113281</c:v>
                </c:pt>
                <c:pt idx="822">
                  <c:v>-8.7890625</c:v>
                </c:pt>
                <c:pt idx="823">
                  <c:v>3.29589844</c:v>
                </c:pt>
                <c:pt idx="824">
                  <c:v>-8.42285156</c:v>
                </c:pt>
                <c:pt idx="825">
                  <c:v>0.610351562</c:v>
                </c:pt>
                <c:pt idx="826">
                  <c:v>-3.54003906</c:v>
                </c:pt>
                <c:pt idx="827">
                  <c:v>-6.95800781</c:v>
                </c:pt>
                <c:pt idx="828">
                  <c:v>-15.5029297</c:v>
                </c:pt>
                <c:pt idx="829">
                  <c:v>-5.73730469</c:v>
                </c:pt>
                <c:pt idx="830">
                  <c:v>1.46484375</c:v>
                </c:pt>
                <c:pt idx="831">
                  <c:v>-2.80761719</c:v>
                </c:pt>
                <c:pt idx="832">
                  <c:v>-10.6201172</c:v>
                </c:pt>
                <c:pt idx="833">
                  <c:v>-13.1835938</c:v>
                </c:pt>
                <c:pt idx="834">
                  <c:v>9.155273439999998</c:v>
                </c:pt>
                <c:pt idx="835">
                  <c:v>-8.544921879999997</c:v>
                </c:pt>
                <c:pt idx="836">
                  <c:v>13.5498047</c:v>
                </c:pt>
                <c:pt idx="837">
                  <c:v>-16.8457031</c:v>
                </c:pt>
                <c:pt idx="838">
                  <c:v>-3.54003906</c:v>
                </c:pt>
                <c:pt idx="839">
                  <c:v>9.88769531</c:v>
                </c:pt>
                <c:pt idx="840">
                  <c:v>-7.324218749999996</c:v>
                </c:pt>
                <c:pt idx="841">
                  <c:v>-10.8642578</c:v>
                </c:pt>
                <c:pt idx="842">
                  <c:v>-5.73730469</c:v>
                </c:pt>
                <c:pt idx="843">
                  <c:v>-3.78417969</c:v>
                </c:pt>
                <c:pt idx="844">
                  <c:v>-14.5263672</c:v>
                </c:pt>
                <c:pt idx="845">
                  <c:v>-9.155273439999998</c:v>
                </c:pt>
                <c:pt idx="846">
                  <c:v>-0.122070312</c:v>
                </c:pt>
                <c:pt idx="847">
                  <c:v>5.37109375</c:v>
                </c:pt>
                <c:pt idx="848">
                  <c:v>-10.4980469</c:v>
                </c:pt>
                <c:pt idx="849">
                  <c:v>-3.90625</c:v>
                </c:pt>
                <c:pt idx="850">
                  <c:v>-6.46972656</c:v>
                </c:pt>
                <c:pt idx="851">
                  <c:v>-15.625</c:v>
                </c:pt>
                <c:pt idx="852">
                  <c:v>-12.0849609</c:v>
                </c:pt>
                <c:pt idx="853">
                  <c:v>-15.1367188</c:v>
                </c:pt>
                <c:pt idx="854">
                  <c:v>-11.3525391</c:v>
                </c:pt>
                <c:pt idx="855">
                  <c:v>-0.244140625</c:v>
                </c:pt>
                <c:pt idx="856">
                  <c:v>-5.24902344</c:v>
                </c:pt>
                <c:pt idx="857">
                  <c:v>-4.27246094</c:v>
                </c:pt>
                <c:pt idx="858">
                  <c:v>-2.31933594</c:v>
                </c:pt>
                <c:pt idx="859">
                  <c:v>-10.7421875</c:v>
                </c:pt>
                <c:pt idx="860">
                  <c:v>-2.68554688</c:v>
                </c:pt>
                <c:pt idx="861">
                  <c:v>12.4511719</c:v>
                </c:pt>
                <c:pt idx="862">
                  <c:v>7.56835938</c:v>
                </c:pt>
                <c:pt idx="863">
                  <c:v>-8.30078125</c:v>
                </c:pt>
                <c:pt idx="864">
                  <c:v>-3.78417969</c:v>
                </c:pt>
                <c:pt idx="865">
                  <c:v>5.73730469</c:v>
                </c:pt>
                <c:pt idx="866">
                  <c:v>-5.12695312</c:v>
                </c:pt>
                <c:pt idx="867">
                  <c:v>-19.53125</c:v>
                </c:pt>
                <c:pt idx="868">
                  <c:v>-8.05664062</c:v>
                </c:pt>
                <c:pt idx="869">
                  <c:v>4.27246094</c:v>
                </c:pt>
                <c:pt idx="870">
                  <c:v>1.46484375</c:v>
                </c:pt>
                <c:pt idx="871">
                  <c:v>-7.812499999999997</c:v>
                </c:pt>
                <c:pt idx="872">
                  <c:v>-2.31933594</c:v>
                </c:pt>
                <c:pt idx="873">
                  <c:v>-7.44628906</c:v>
                </c:pt>
                <c:pt idx="874">
                  <c:v>-8.91113281</c:v>
                </c:pt>
                <c:pt idx="875">
                  <c:v>-1.46484375</c:v>
                </c:pt>
                <c:pt idx="876">
                  <c:v>7.20214844</c:v>
                </c:pt>
                <c:pt idx="877">
                  <c:v>-15.5029297</c:v>
                </c:pt>
                <c:pt idx="878">
                  <c:v>-13.9160156</c:v>
                </c:pt>
                <c:pt idx="879">
                  <c:v>-0.610351562</c:v>
                </c:pt>
                <c:pt idx="880">
                  <c:v>-10.3759766</c:v>
                </c:pt>
                <c:pt idx="881">
                  <c:v>4.394531249999993</c:v>
                </c:pt>
                <c:pt idx="882">
                  <c:v>-7.56835938</c:v>
                </c:pt>
                <c:pt idx="883">
                  <c:v>-18.3105469</c:v>
                </c:pt>
                <c:pt idx="884">
                  <c:v>-0.366210938</c:v>
                </c:pt>
                <c:pt idx="885">
                  <c:v>1.70898438</c:v>
                </c:pt>
                <c:pt idx="886">
                  <c:v>3.29589844</c:v>
                </c:pt>
                <c:pt idx="887">
                  <c:v>-10.8642578</c:v>
                </c:pt>
                <c:pt idx="888">
                  <c:v>1.83105469</c:v>
                </c:pt>
                <c:pt idx="889">
                  <c:v>-7.56835938</c:v>
                </c:pt>
                <c:pt idx="890">
                  <c:v>-4.882812499999997</c:v>
                </c:pt>
                <c:pt idx="891">
                  <c:v>-2.44140625</c:v>
                </c:pt>
                <c:pt idx="892">
                  <c:v>-5.004882809999995</c:v>
                </c:pt>
                <c:pt idx="893">
                  <c:v>-0.122070312</c:v>
                </c:pt>
                <c:pt idx="894">
                  <c:v>-1.58691406</c:v>
                </c:pt>
                <c:pt idx="895">
                  <c:v>2.68554688</c:v>
                </c:pt>
                <c:pt idx="896">
                  <c:v>-7.08007812</c:v>
                </c:pt>
                <c:pt idx="897">
                  <c:v>-9.52148438</c:v>
                </c:pt>
                <c:pt idx="898">
                  <c:v>-16.6015625</c:v>
                </c:pt>
                <c:pt idx="899">
                  <c:v>-1.953125</c:v>
                </c:pt>
                <c:pt idx="900">
                  <c:v>-6.95800781</c:v>
                </c:pt>
                <c:pt idx="901">
                  <c:v>-14.0380859</c:v>
                </c:pt>
                <c:pt idx="902">
                  <c:v>4.15039062</c:v>
                </c:pt>
                <c:pt idx="903">
                  <c:v>3.17382812</c:v>
                </c:pt>
                <c:pt idx="904">
                  <c:v>5.24902344</c:v>
                </c:pt>
                <c:pt idx="905">
                  <c:v>3.90625</c:v>
                </c:pt>
                <c:pt idx="906">
                  <c:v>-4.02832031</c:v>
                </c:pt>
                <c:pt idx="907">
                  <c:v>-9.277343749999998</c:v>
                </c:pt>
                <c:pt idx="908">
                  <c:v>-8.7890625</c:v>
                </c:pt>
                <c:pt idx="909">
                  <c:v>-14.8925781</c:v>
                </c:pt>
                <c:pt idx="910">
                  <c:v>6.46972656</c:v>
                </c:pt>
                <c:pt idx="911">
                  <c:v>-16.72363279999998</c:v>
                </c:pt>
                <c:pt idx="912">
                  <c:v>-5.98144531</c:v>
                </c:pt>
                <c:pt idx="913">
                  <c:v>-9.64355469</c:v>
                </c:pt>
                <c:pt idx="914">
                  <c:v>-12.2070312</c:v>
                </c:pt>
                <c:pt idx="915">
                  <c:v>-13.0615234</c:v>
                </c:pt>
                <c:pt idx="916">
                  <c:v>-10.6201172</c:v>
                </c:pt>
                <c:pt idx="917">
                  <c:v>-0.9765625</c:v>
                </c:pt>
                <c:pt idx="918">
                  <c:v>-2.80761719</c:v>
                </c:pt>
                <c:pt idx="919">
                  <c:v>-1.70898438</c:v>
                </c:pt>
                <c:pt idx="920">
                  <c:v>-7.20214844</c:v>
                </c:pt>
                <c:pt idx="921">
                  <c:v>0.854492188</c:v>
                </c:pt>
                <c:pt idx="922">
                  <c:v>1.83105469</c:v>
                </c:pt>
                <c:pt idx="923">
                  <c:v>-5.73730469</c:v>
                </c:pt>
                <c:pt idx="924">
                  <c:v>-5.24902344</c:v>
                </c:pt>
                <c:pt idx="925">
                  <c:v>0.610351562</c:v>
                </c:pt>
                <c:pt idx="926">
                  <c:v>-5.004882809999995</c:v>
                </c:pt>
                <c:pt idx="927">
                  <c:v>-12.2070312</c:v>
                </c:pt>
                <c:pt idx="928">
                  <c:v>0.366210938</c:v>
                </c:pt>
                <c:pt idx="929">
                  <c:v>-8.05664062</c:v>
                </c:pt>
                <c:pt idx="930">
                  <c:v>-9.277343749999998</c:v>
                </c:pt>
                <c:pt idx="931">
                  <c:v>-15.8691406</c:v>
                </c:pt>
                <c:pt idx="932">
                  <c:v>1.46484375</c:v>
                </c:pt>
                <c:pt idx="933">
                  <c:v>19.1650391</c:v>
                </c:pt>
                <c:pt idx="934">
                  <c:v>-2.31933594</c:v>
                </c:pt>
                <c:pt idx="935">
                  <c:v>-22.9492188</c:v>
                </c:pt>
                <c:pt idx="936">
                  <c:v>0.122070312</c:v>
                </c:pt>
                <c:pt idx="937">
                  <c:v>-3.78417969</c:v>
                </c:pt>
                <c:pt idx="938">
                  <c:v>-18.6767578</c:v>
                </c:pt>
                <c:pt idx="939">
                  <c:v>-7.324218749999996</c:v>
                </c:pt>
                <c:pt idx="940">
                  <c:v>-3.05175781</c:v>
                </c:pt>
                <c:pt idx="941">
                  <c:v>6.103515619999995</c:v>
                </c:pt>
                <c:pt idx="942">
                  <c:v>-11.2304688</c:v>
                </c:pt>
                <c:pt idx="943">
                  <c:v>-10.6201172</c:v>
                </c:pt>
                <c:pt idx="944">
                  <c:v>0.366210938</c:v>
                </c:pt>
                <c:pt idx="945">
                  <c:v>-10.6201172</c:v>
                </c:pt>
                <c:pt idx="946">
                  <c:v>-15.0146484</c:v>
                </c:pt>
                <c:pt idx="947">
                  <c:v>3.17382812</c:v>
                </c:pt>
                <c:pt idx="948">
                  <c:v>3.17382812</c:v>
                </c:pt>
                <c:pt idx="949">
                  <c:v>-4.63867188</c:v>
                </c:pt>
                <c:pt idx="950">
                  <c:v>-0.9765625</c:v>
                </c:pt>
                <c:pt idx="951">
                  <c:v>-12.2070312</c:v>
                </c:pt>
                <c:pt idx="952">
                  <c:v>0.0</c:v>
                </c:pt>
                <c:pt idx="953">
                  <c:v>6.347656249999996</c:v>
                </c:pt>
                <c:pt idx="954">
                  <c:v>-12.8173828</c:v>
                </c:pt>
                <c:pt idx="955">
                  <c:v>-14.4042969</c:v>
                </c:pt>
                <c:pt idx="956">
                  <c:v>3.90625</c:v>
                </c:pt>
                <c:pt idx="957">
                  <c:v>-6.46972656</c:v>
                </c:pt>
                <c:pt idx="958">
                  <c:v>-8.42285156</c:v>
                </c:pt>
                <c:pt idx="959">
                  <c:v>5.004882809999995</c:v>
                </c:pt>
                <c:pt idx="960">
                  <c:v>2.07519531</c:v>
                </c:pt>
                <c:pt idx="961">
                  <c:v>-10.9863281</c:v>
                </c:pt>
                <c:pt idx="962">
                  <c:v>-6.71386719</c:v>
                </c:pt>
                <c:pt idx="963">
                  <c:v>4.63867188</c:v>
                </c:pt>
                <c:pt idx="964">
                  <c:v>7.44628906</c:v>
                </c:pt>
                <c:pt idx="965">
                  <c:v>-9.52148438</c:v>
                </c:pt>
                <c:pt idx="966">
                  <c:v>-13.0615234</c:v>
                </c:pt>
                <c:pt idx="967">
                  <c:v>-1.58691406</c:v>
                </c:pt>
                <c:pt idx="968">
                  <c:v>-5.49316406</c:v>
                </c:pt>
                <c:pt idx="969">
                  <c:v>-14.0380859</c:v>
                </c:pt>
                <c:pt idx="970">
                  <c:v>-5.004882809999995</c:v>
                </c:pt>
                <c:pt idx="971">
                  <c:v>-5.24902344</c:v>
                </c:pt>
                <c:pt idx="972">
                  <c:v>3.41796875</c:v>
                </c:pt>
                <c:pt idx="973">
                  <c:v>-11.8408203</c:v>
                </c:pt>
                <c:pt idx="974">
                  <c:v>-9.64355469</c:v>
                </c:pt>
                <c:pt idx="975">
                  <c:v>4.394531249999993</c:v>
                </c:pt>
                <c:pt idx="976">
                  <c:v>0.610351562</c:v>
                </c:pt>
                <c:pt idx="977">
                  <c:v>-12.4511719</c:v>
                </c:pt>
                <c:pt idx="978">
                  <c:v>-15.5029297</c:v>
                </c:pt>
                <c:pt idx="979">
                  <c:v>-12.0849609</c:v>
                </c:pt>
                <c:pt idx="980">
                  <c:v>-0.244140625</c:v>
                </c:pt>
                <c:pt idx="981">
                  <c:v>-3.66210938</c:v>
                </c:pt>
                <c:pt idx="982">
                  <c:v>-6.225585939999994</c:v>
                </c:pt>
                <c:pt idx="983">
                  <c:v>2.80761719</c:v>
                </c:pt>
                <c:pt idx="984">
                  <c:v>-8.91113281</c:v>
                </c:pt>
                <c:pt idx="985">
                  <c:v>-10.6201172</c:v>
                </c:pt>
                <c:pt idx="986">
                  <c:v>-3.17382812</c:v>
                </c:pt>
                <c:pt idx="987">
                  <c:v>-9.155273439999998</c:v>
                </c:pt>
                <c:pt idx="988">
                  <c:v>2.68554688</c:v>
                </c:pt>
                <c:pt idx="989">
                  <c:v>-23.0712891</c:v>
                </c:pt>
                <c:pt idx="990">
                  <c:v>-15.7470703</c:v>
                </c:pt>
                <c:pt idx="991">
                  <c:v>0.732421875</c:v>
                </c:pt>
                <c:pt idx="992">
                  <c:v>0.244140625</c:v>
                </c:pt>
                <c:pt idx="993">
                  <c:v>-5.615234379999995</c:v>
                </c:pt>
                <c:pt idx="994">
                  <c:v>0.9765625</c:v>
                </c:pt>
                <c:pt idx="995">
                  <c:v>-19.53125</c:v>
                </c:pt>
                <c:pt idx="996">
                  <c:v>-7.69042969</c:v>
                </c:pt>
                <c:pt idx="997">
                  <c:v>0.9765625</c:v>
                </c:pt>
                <c:pt idx="998">
                  <c:v>-5.615234379999995</c:v>
                </c:pt>
                <c:pt idx="999">
                  <c:v>2.07519531</c:v>
                </c:pt>
                <c:pt idx="1000">
                  <c:v>4.63867188</c:v>
                </c:pt>
                <c:pt idx="1001">
                  <c:v>-11.5966797</c:v>
                </c:pt>
                <c:pt idx="1002">
                  <c:v>2.07519531</c:v>
                </c:pt>
                <c:pt idx="1003">
                  <c:v>0.610351562</c:v>
                </c:pt>
                <c:pt idx="1004">
                  <c:v>3.29589844</c:v>
                </c:pt>
                <c:pt idx="1005">
                  <c:v>-11.4746094</c:v>
                </c:pt>
                <c:pt idx="1006">
                  <c:v>-2.56347656</c:v>
                </c:pt>
                <c:pt idx="1007">
                  <c:v>-0.9765625</c:v>
                </c:pt>
                <c:pt idx="1008">
                  <c:v>8.178710939999998</c:v>
                </c:pt>
                <c:pt idx="1009">
                  <c:v>-2.44140625</c:v>
                </c:pt>
                <c:pt idx="1010">
                  <c:v>-9.277343749999998</c:v>
                </c:pt>
                <c:pt idx="1011">
                  <c:v>-12.0849609</c:v>
                </c:pt>
                <c:pt idx="1012">
                  <c:v>-21.484375</c:v>
                </c:pt>
                <c:pt idx="1013">
                  <c:v>-13.3056641</c:v>
                </c:pt>
                <c:pt idx="1014">
                  <c:v>3.17382812</c:v>
                </c:pt>
                <c:pt idx="1015">
                  <c:v>2.07519531</c:v>
                </c:pt>
                <c:pt idx="1016">
                  <c:v>-9.64355469</c:v>
                </c:pt>
                <c:pt idx="1017">
                  <c:v>18.5546875</c:v>
                </c:pt>
                <c:pt idx="1018">
                  <c:v>14.4042969</c:v>
                </c:pt>
                <c:pt idx="1019">
                  <c:v>-17.4560547</c:v>
                </c:pt>
                <c:pt idx="1020">
                  <c:v>0.48828125</c:v>
                </c:pt>
                <c:pt idx="1021">
                  <c:v>-0.854492188</c:v>
                </c:pt>
                <c:pt idx="1022">
                  <c:v>-10.2539062</c:v>
                </c:pt>
                <c:pt idx="1023">
                  <c:v>-7.69042969</c:v>
                </c:pt>
                <c:pt idx="1024">
                  <c:v>-8.91113281</c:v>
                </c:pt>
                <c:pt idx="1025">
                  <c:v>-8.42285156</c:v>
                </c:pt>
                <c:pt idx="1026">
                  <c:v>-12.9394531</c:v>
                </c:pt>
                <c:pt idx="1027">
                  <c:v>-8.42285156</c:v>
                </c:pt>
                <c:pt idx="1028">
                  <c:v>-15.5029297</c:v>
                </c:pt>
                <c:pt idx="1029">
                  <c:v>-2.31933594</c:v>
                </c:pt>
                <c:pt idx="1030">
                  <c:v>12.9394531</c:v>
                </c:pt>
                <c:pt idx="1031">
                  <c:v>-0.366210938</c:v>
                </c:pt>
                <c:pt idx="1032">
                  <c:v>-7.44628906</c:v>
                </c:pt>
                <c:pt idx="1033">
                  <c:v>-12.2070312</c:v>
                </c:pt>
                <c:pt idx="1034">
                  <c:v>7.20214844</c:v>
                </c:pt>
                <c:pt idx="1035">
                  <c:v>-15.3808594</c:v>
                </c:pt>
                <c:pt idx="1036">
                  <c:v>-10.1318359</c:v>
                </c:pt>
                <c:pt idx="1037">
                  <c:v>8.42285156</c:v>
                </c:pt>
                <c:pt idx="1038">
                  <c:v>-14.1601562</c:v>
                </c:pt>
                <c:pt idx="1039">
                  <c:v>-0.732421875</c:v>
                </c:pt>
                <c:pt idx="1040">
                  <c:v>3.66210938</c:v>
                </c:pt>
                <c:pt idx="1041">
                  <c:v>-21.3623047</c:v>
                </c:pt>
                <c:pt idx="1042">
                  <c:v>-12.4511719</c:v>
                </c:pt>
                <c:pt idx="1043">
                  <c:v>-8.91113281</c:v>
                </c:pt>
                <c:pt idx="1044">
                  <c:v>-8.66699219</c:v>
                </c:pt>
                <c:pt idx="1045">
                  <c:v>2.44140625</c:v>
                </c:pt>
                <c:pt idx="1046">
                  <c:v>6.59179688</c:v>
                </c:pt>
                <c:pt idx="1047">
                  <c:v>-11.71875</c:v>
                </c:pt>
                <c:pt idx="1048">
                  <c:v>-12.4511719</c:v>
                </c:pt>
                <c:pt idx="1049">
                  <c:v>-9.39941406</c:v>
                </c:pt>
                <c:pt idx="1050">
                  <c:v>2.9296875</c:v>
                </c:pt>
                <c:pt idx="1051">
                  <c:v>-20.5078125</c:v>
                </c:pt>
                <c:pt idx="1052">
                  <c:v>-1.83105469</c:v>
                </c:pt>
                <c:pt idx="1053">
                  <c:v>-8.42285156</c:v>
                </c:pt>
                <c:pt idx="1054">
                  <c:v>-18.6767578</c:v>
                </c:pt>
                <c:pt idx="1055">
                  <c:v>-2.19726562</c:v>
                </c:pt>
                <c:pt idx="1056">
                  <c:v>7.69042969</c:v>
                </c:pt>
                <c:pt idx="1057">
                  <c:v>0.732421875</c:v>
                </c:pt>
                <c:pt idx="1058">
                  <c:v>-1.22070312</c:v>
                </c:pt>
                <c:pt idx="1059">
                  <c:v>1.953125</c:v>
                </c:pt>
                <c:pt idx="1060">
                  <c:v>-9.52148438</c:v>
                </c:pt>
                <c:pt idx="1061">
                  <c:v>-5.73730469</c:v>
                </c:pt>
                <c:pt idx="1062">
                  <c:v>-13.9160156</c:v>
                </c:pt>
                <c:pt idx="1063">
                  <c:v>-5.004882809999995</c:v>
                </c:pt>
                <c:pt idx="1064">
                  <c:v>-9.52148438</c:v>
                </c:pt>
                <c:pt idx="1065">
                  <c:v>-1.34277344</c:v>
                </c:pt>
                <c:pt idx="1066">
                  <c:v>-2.80761719</c:v>
                </c:pt>
                <c:pt idx="1067">
                  <c:v>-4.76074219</c:v>
                </c:pt>
                <c:pt idx="1068">
                  <c:v>5.24902344</c:v>
                </c:pt>
                <c:pt idx="1069">
                  <c:v>-1.83105469</c:v>
                </c:pt>
                <c:pt idx="1070">
                  <c:v>-6.347656249999996</c:v>
                </c:pt>
                <c:pt idx="1071">
                  <c:v>1.46484375</c:v>
                </c:pt>
                <c:pt idx="1072">
                  <c:v>2.44140625</c:v>
                </c:pt>
                <c:pt idx="1073">
                  <c:v>-5.004882809999995</c:v>
                </c:pt>
                <c:pt idx="1074">
                  <c:v>-11.4746094</c:v>
                </c:pt>
                <c:pt idx="1075">
                  <c:v>1.953125</c:v>
                </c:pt>
                <c:pt idx="1076">
                  <c:v>-2.44140625</c:v>
                </c:pt>
                <c:pt idx="1077">
                  <c:v>-1.22070312</c:v>
                </c:pt>
                <c:pt idx="1078">
                  <c:v>6.95800781</c:v>
                </c:pt>
                <c:pt idx="1079">
                  <c:v>-10.8642578</c:v>
                </c:pt>
                <c:pt idx="1080">
                  <c:v>-1.953125</c:v>
                </c:pt>
                <c:pt idx="1081">
                  <c:v>8.178710939999998</c:v>
                </c:pt>
                <c:pt idx="1082">
                  <c:v>-6.835937499999997</c:v>
                </c:pt>
                <c:pt idx="1083">
                  <c:v>-18.0664062</c:v>
                </c:pt>
                <c:pt idx="1084">
                  <c:v>-13.0615234</c:v>
                </c:pt>
                <c:pt idx="1085">
                  <c:v>-4.27246094</c:v>
                </c:pt>
                <c:pt idx="1086">
                  <c:v>-3.29589844</c:v>
                </c:pt>
                <c:pt idx="1087">
                  <c:v>4.76074219</c:v>
                </c:pt>
                <c:pt idx="1088">
                  <c:v>-6.46972656</c:v>
                </c:pt>
                <c:pt idx="1089">
                  <c:v>-15.1367188</c:v>
                </c:pt>
                <c:pt idx="1090">
                  <c:v>0.244140625</c:v>
                </c:pt>
                <c:pt idx="1091">
                  <c:v>0.732421875</c:v>
                </c:pt>
                <c:pt idx="1092">
                  <c:v>-0.854492188</c:v>
                </c:pt>
                <c:pt idx="1093">
                  <c:v>0.854492188</c:v>
                </c:pt>
                <c:pt idx="1094">
                  <c:v>1.70898438</c:v>
                </c:pt>
                <c:pt idx="1095">
                  <c:v>-6.103515619999995</c:v>
                </c:pt>
                <c:pt idx="1096">
                  <c:v>-4.02832031</c:v>
                </c:pt>
                <c:pt idx="1097">
                  <c:v>-1.58691406</c:v>
                </c:pt>
                <c:pt idx="1098">
                  <c:v>-3.54003906</c:v>
                </c:pt>
                <c:pt idx="1099">
                  <c:v>2.07519531</c:v>
                </c:pt>
                <c:pt idx="1100">
                  <c:v>-4.02832031</c:v>
                </c:pt>
                <c:pt idx="1101">
                  <c:v>-6.95800781</c:v>
                </c:pt>
                <c:pt idx="1102">
                  <c:v>5.98144531</c:v>
                </c:pt>
                <c:pt idx="1103">
                  <c:v>-9.39941406</c:v>
                </c:pt>
                <c:pt idx="1104">
                  <c:v>-21.3623047</c:v>
                </c:pt>
                <c:pt idx="1105">
                  <c:v>-2.07519531</c:v>
                </c:pt>
                <c:pt idx="1106">
                  <c:v>16.6015625</c:v>
                </c:pt>
                <c:pt idx="1107">
                  <c:v>-0.9765625</c:v>
                </c:pt>
                <c:pt idx="1108">
                  <c:v>-12.8173828</c:v>
                </c:pt>
                <c:pt idx="1109">
                  <c:v>-21.3623047</c:v>
                </c:pt>
                <c:pt idx="1110">
                  <c:v>-0.48828125</c:v>
                </c:pt>
                <c:pt idx="1111">
                  <c:v>-14.2822266</c:v>
                </c:pt>
                <c:pt idx="1112">
                  <c:v>3.54003906</c:v>
                </c:pt>
                <c:pt idx="1113">
                  <c:v>8.544921879999997</c:v>
                </c:pt>
                <c:pt idx="1114">
                  <c:v>-1.09863281</c:v>
                </c:pt>
                <c:pt idx="1115">
                  <c:v>-10.2539062</c:v>
                </c:pt>
                <c:pt idx="1116">
                  <c:v>3.17382812</c:v>
                </c:pt>
                <c:pt idx="1117">
                  <c:v>-2.07519531</c:v>
                </c:pt>
                <c:pt idx="1118">
                  <c:v>-8.66699219</c:v>
                </c:pt>
                <c:pt idx="1119">
                  <c:v>-7.20214844</c:v>
                </c:pt>
                <c:pt idx="1120">
                  <c:v>-3.66210938</c:v>
                </c:pt>
                <c:pt idx="1121">
                  <c:v>5.37109375</c:v>
                </c:pt>
                <c:pt idx="1122">
                  <c:v>-10.3759766</c:v>
                </c:pt>
                <c:pt idx="1123">
                  <c:v>-15.7470703</c:v>
                </c:pt>
                <c:pt idx="1124">
                  <c:v>-6.95800781</c:v>
                </c:pt>
                <c:pt idx="1125">
                  <c:v>-8.05664062</c:v>
                </c:pt>
                <c:pt idx="1126">
                  <c:v>-3.41796875</c:v>
                </c:pt>
                <c:pt idx="1127">
                  <c:v>-16.8457031</c:v>
                </c:pt>
                <c:pt idx="1128">
                  <c:v>-1.09863281</c:v>
                </c:pt>
                <c:pt idx="1129">
                  <c:v>-5.12695312</c:v>
                </c:pt>
                <c:pt idx="1130">
                  <c:v>-15.2587891</c:v>
                </c:pt>
                <c:pt idx="1131">
                  <c:v>-8.05664062</c:v>
                </c:pt>
                <c:pt idx="1132">
                  <c:v>-13.4277344</c:v>
                </c:pt>
                <c:pt idx="1133">
                  <c:v>3.17382812</c:v>
                </c:pt>
                <c:pt idx="1134">
                  <c:v>-9.64355469</c:v>
                </c:pt>
                <c:pt idx="1135">
                  <c:v>-11.9628906</c:v>
                </c:pt>
                <c:pt idx="1136">
                  <c:v>-1.953125</c:v>
                </c:pt>
                <c:pt idx="1137">
                  <c:v>-8.42285156</c:v>
                </c:pt>
                <c:pt idx="1138">
                  <c:v>-2.68554688</c:v>
                </c:pt>
                <c:pt idx="1139">
                  <c:v>5.73730469</c:v>
                </c:pt>
                <c:pt idx="1140">
                  <c:v>-10.6201172</c:v>
                </c:pt>
                <c:pt idx="1141">
                  <c:v>-18.9208984</c:v>
                </c:pt>
                <c:pt idx="1142">
                  <c:v>19.1650391</c:v>
                </c:pt>
                <c:pt idx="1143">
                  <c:v>1.09863281</c:v>
                </c:pt>
                <c:pt idx="1144">
                  <c:v>-10.0097656</c:v>
                </c:pt>
                <c:pt idx="1145">
                  <c:v>-10.1318359</c:v>
                </c:pt>
                <c:pt idx="1146">
                  <c:v>-14.1601562</c:v>
                </c:pt>
                <c:pt idx="1147">
                  <c:v>-1.46484375</c:v>
                </c:pt>
                <c:pt idx="1148">
                  <c:v>-10.0097656</c:v>
                </c:pt>
                <c:pt idx="1149">
                  <c:v>-11.5966797</c:v>
                </c:pt>
                <c:pt idx="1150">
                  <c:v>-0.366210938</c:v>
                </c:pt>
                <c:pt idx="1151">
                  <c:v>-1.46484375</c:v>
                </c:pt>
                <c:pt idx="1152">
                  <c:v>-12.2070312</c:v>
                </c:pt>
                <c:pt idx="1153">
                  <c:v>-7.93457031</c:v>
                </c:pt>
                <c:pt idx="1154">
                  <c:v>-1.34277344</c:v>
                </c:pt>
                <c:pt idx="1155">
                  <c:v>-4.76074219</c:v>
                </c:pt>
                <c:pt idx="1156">
                  <c:v>-8.178710939999998</c:v>
                </c:pt>
                <c:pt idx="1157">
                  <c:v>-3.17382812</c:v>
                </c:pt>
                <c:pt idx="1158">
                  <c:v>-12.2070312</c:v>
                </c:pt>
                <c:pt idx="1159">
                  <c:v>-5.37109375</c:v>
                </c:pt>
                <c:pt idx="1160">
                  <c:v>0.122070312</c:v>
                </c:pt>
                <c:pt idx="1161">
                  <c:v>-15.0146484</c:v>
                </c:pt>
                <c:pt idx="1162">
                  <c:v>-14.0380859</c:v>
                </c:pt>
                <c:pt idx="1163">
                  <c:v>-6.225585939999994</c:v>
                </c:pt>
                <c:pt idx="1164">
                  <c:v>-6.835937499999997</c:v>
                </c:pt>
                <c:pt idx="1165">
                  <c:v>-13.5498047</c:v>
                </c:pt>
                <c:pt idx="1166">
                  <c:v>-3.78417969</c:v>
                </c:pt>
                <c:pt idx="1167">
                  <c:v>10.7421875</c:v>
                </c:pt>
                <c:pt idx="1168">
                  <c:v>-8.7890625</c:v>
                </c:pt>
                <c:pt idx="1169">
                  <c:v>-19.8974609</c:v>
                </c:pt>
                <c:pt idx="1170">
                  <c:v>-7.93457031</c:v>
                </c:pt>
                <c:pt idx="1171">
                  <c:v>6.46972656</c:v>
                </c:pt>
                <c:pt idx="1172">
                  <c:v>6.347656249999996</c:v>
                </c:pt>
                <c:pt idx="1173">
                  <c:v>-1.09863281</c:v>
                </c:pt>
                <c:pt idx="1174">
                  <c:v>-7.93457031</c:v>
                </c:pt>
                <c:pt idx="1175">
                  <c:v>-11.5966797</c:v>
                </c:pt>
                <c:pt idx="1176">
                  <c:v>-15.0146484</c:v>
                </c:pt>
                <c:pt idx="1177">
                  <c:v>-14.2822266</c:v>
                </c:pt>
                <c:pt idx="1178">
                  <c:v>-2.80761719</c:v>
                </c:pt>
                <c:pt idx="1179">
                  <c:v>5.98144531</c:v>
                </c:pt>
                <c:pt idx="1180">
                  <c:v>-9.39941406</c:v>
                </c:pt>
                <c:pt idx="1181">
                  <c:v>-6.103515619999995</c:v>
                </c:pt>
                <c:pt idx="1182">
                  <c:v>1.83105469</c:v>
                </c:pt>
                <c:pt idx="1183">
                  <c:v>-1.09863281</c:v>
                </c:pt>
                <c:pt idx="1184">
                  <c:v>4.15039062</c:v>
                </c:pt>
                <c:pt idx="1185">
                  <c:v>6.347656249999996</c:v>
                </c:pt>
                <c:pt idx="1186">
                  <c:v>-4.394531249999993</c:v>
                </c:pt>
                <c:pt idx="1187">
                  <c:v>-11.8408203</c:v>
                </c:pt>
                <c:pt idx="1188">
                  <c:v>-0.732421875</c:v>
                </c:pt>
                <c:pt idx="1189">
                  <c:v>-0.9765625</c:v>
                </c:pt>
                <c:pt idx="1190">
                  <c:v>-4.51660156</c:v>
                </c:pt>
                <c:pt idx="1191">
                  <c:v>-9.277343749999998</c:v>
                </c:pt>
                <c:pt idx="1192">
                  <c:v>-15.8691406</c:v>
                </c:pt>
                <c:pt idx="1193">
                  <c:v>-6.46972656</c:v>
                </c:pt>
                <c:pt idx="1194">
                  <c:v>-7.08007812</c:v>
                </c:pt>
                <c:pt idx="1195">
                  <c:v>-9.033203119999997</c:v>
                </c:pt>
                <c:pt idx="1196">
                  <c:v>-4.882812499999997</c:v>
                </c:pt>
                <c:pt idx="1197">
                  <c:v>-1.34277344</c:v>
                </c:pt>
                <c:pt idx="1198">
                  <c:v>-2.31933594</c:v>
                </c:pt>
                <c:pt idx="1199">
                  <c:v>4.27246094</c:v>
                </c:pt>
                <c:pt idx="1200">
                  <c:v>3.41796875</c:v>
                </c:pt>
                <c:pt idx="1201">
                  <c:v>-19.53125</c:v>
                </c:pt>
                <c:pt idx="1202">
                  <c:v>-14.2822266</c:v>
                </c:pt>
                <c:pt idx="1203">
                  <c:v>-10.6201172</c:v>
                </c:pt>
                <c:pt idx="1204">
                  <c:v>2.07519531</c:v>
                </c:pt>
                <c:pt idx="1205">
                  <c:v>1.34277344</c:v>
                </c:pt>
                <c:pt idx="1206">
                  <c:v>0.732421875</c:v>
                </c:pt>
                <c:pt idx="1207">
                  <c:v>3.17382812</c:v>
                </c:pt>
                <c:pt idx="1208">
                  <c:v>-13.0615234</c:v>
                </c:pt>
                <c:pt idx="1209">
                  <c:v>-16.8457031</c:v>
                </c:pt>
                <c:pt idx="1210">
                  <c:v>11.4746094</c:v>
                </c:pt>
                <c:pt idx="1211">
                  <c:v>-4.76074219</c:v>
                </c:pt>
                <c:pt idx="1212">
                  <c:v>-11.3525391</c:v>
                </c:pt>
                <c:pt idx="1213">
                  <c:v>-1.83105469</c:v>
                </c:pt>
                <c:pt idx="1214">
                  <c:v>-20.38574219999997</c:v>
                </c:pt>
                <c:pt idx="1215">
                  <c:v>-4.27246094</c:v>
                </c:pt>
                <c:pt idx="1216">
                  <c:v>3.66210938</c:v>
                </c:pt>
                <c:pt idx="1217">
                  <c:v>-0.610351562</c:v>
                </c:pt>
                <c:pt idx="1218">
                  <c:v>-9.52148438</c:v>
                </c:pt>
                <c:pt idx="1219">
                  <c:v>-4.394531249999993</c:v>
                </c:pt>
                <c:pt idx="1220">
                  <c:v>-12.0849609</c:v>
                </c:pt>
                <c:pt idx="1221">
                  <c:v>-0.244140625</c:v>
                </c:pt>
                <c:pt idx="1222">
                  <c:v>5.859375</c:v>
                </c:pt>
                <c:pt idx="1223">
                  <c:v>-3.54003906</c:v>
                </c:pt>
                <c:pt idx="1224">
                  <c:v>-12.0849609</c:v>
                </c:pt>
                <c:pt idx="1225">
                  <c:v>-17.8222656</c:v>
                </c:pt>
                <c:pt idx="1226">
                  <c:v>-5.98144531</c:v>
                </c:pt>
                <c:pt idx="1227">
                  <c:v>-4.76074219</c:v>
                </c:pt>
                <c:pt idx="1228">
                  <c:v>-4.02832031</c:v>
                </c:pt>
                <c:pt idx="1229">
                  <c:v>-3.17382812</c:v>
                </c:pt>
                <c:pt idx="1230">
                  <c:v>14.4042969</c:v>
                </c:pt>
                <c:pt idx="1231">
                  <c:v>3.29589844</c:v>
                </c:pt>
                <c:pt idx="1232">
                  <c:v>-4.27246094</c:v>
                </c:pt>
                <c:pt idx="1233">
                  <c:v>0.0</c:v>
                </c:pt>
                <c:pt idx="1234">
                  <c:v>-7.93457031</c:v>
                </c:pt>
                <c:pt idx="1235">
                  <c:v>-8.66699219</c:v>
                </c:pt>
                <c:pt idx="1236">
                  <c:v>-8.05664062</c:v>
                </c:pt>
                <c:pt idx="1237">
                  <c:v>3.78417969</c:v>
                </c:pt>
                <c:pt idx="1238">
                  <c:v>-2.80761719</c:v>
                </c:pt>
                <c:pt idx="1239">
                  <c:v>-6.59179688</c:v>
                </c:pt>
                <c:pt idx="1240">
                  <c:v>-6.95800781</c:v>
                </c:pt>
                <c:pt idx="1241">
                  <c:v>-8.42285156</c:v>
                </c:pt>
                <c:pt idx="1242">
                  <c:v>-6.59179688</c:v>
                </c:pt>
                <c:pt idx="1243">
                  <c:v>-8.05664062</c:v>
                </c:pt>
                <c:pt idx="1244">
                  <c:v>-8.66699219</c:v>
                </c:pt>
                <c:pt idx="1245">
                  <c:v>4.51660156</c:v>
                </c:pt>
                <c:pt idx="1246">
                  <c:v>-0.732421875</c:v>
                </c:pt>
                <c:pt idx="1247">
                  <c:v>-11.2304688</c:v>
                </c:pt>
                <c:pt idx="1248">
                  <c:v>-5.615234379999995</c:v>
                </c:pt>
                <c:pt idx="1249">
                  <c:v>-9.277343749999998</c:v>
                </c:pt>
                <c:pt idx="1250">
                  <c:v>-3.29589844</c:v>
                </c:pt>
                <c:pt idx="1251">
                  <c:v>-8.05664062</c:v>
                </c:pt>
                <c:pt idx="1252">
                  <c:v>-8.7890625</c:v>
                </c:pt>
                <c:pt idx="1253">
                  <c:v>4.394531249999993</c:v>
                </c:pt>
                <c:pt idx="1254">
                  <c:v>6.225585939999994</c:v>
                </c:pt>
                <c:pt idx="1255">
                  <c:v>-11.9628906</c:v>
                </c:pt>
                <c:pt idx="1256">
                  <c:v>-3.66210938</c:v>
                </c:pt>
                <c:pt idx="1257">
                  <c:v>-5.859375</c:v>
                </c:pt>
                <c:pt idx="1258">
                  <c:v>-5.12695312</c:v>
                </c:pt>
                <c:pt idx="1259">
                  <c:v>-4.27246094</c:v>
                </c:pt>
                <c:pt idx="1260">
                  <c:v>10.1318359</c:v>
                </c:pt>
                <c:pt idx="1261">
                  <c:v>3.17382812</c:v>
                </c:pt>
                <c:pt idx="1262">
                  <c:v>-6.347656249999996</c:v>
                </c:pt>
                <c:pt idx="1263">
                  <c:v>0.366210938</c:v>
                </c:pt>
                <c:pt idx="1264">
                  <c:v>-11.5966797</c:v>
                </c:pt>
                <c:pt idx="1265">
                  <c:v>4.882812499999997</c:v>
                </c:pt>
                <c:pt idx="1266">
                  <c:v>-11.5966797</c:v>
                </c:pt>
                <c:pt idx="1267">
                  <c:v>-15.2587891</c:v>
                </c:pt>
                <c:pt idx="1268">
                  <c:v>-3.90625</c:v>
                </c:pt>
                <c:pt idx="1269">
                  <c:v>-8.66699219</c:v>
                </c:pt>
                <c:pt idx="1270">
                  <c:v>-17.9443359</c:v>
                </c:pt>
                <c:pt idx="1271">
                  <c:v>5.37109375</c:v>
                </c:pt>
                <c:pt idx="1272">
                  <c:v>1.58691406</c:v>
                </c:pt>
                <c:pt idx="1273">
                  <c:v>-3.41796875</c:v>
                </c:pt>
                <c:pt idx="1274">
                  <c:v>-4.15039062</c:v>
                </c:pt>
                <c:pt idx="1275">
                  <c:v>-8.05664062</c:v>
                </c:pt>
                <c:pt idx="1276">
                  <c:v>-1.46484375</c:v>
                </c:pt>
                <c:pt idx="1277">
                  <c:v>3.54003906</c:v>
                </c:pt>
                <c:pt idx="1278">
                  <c:v>-14.7705078</c:v>
                </c:pt>
                <c:pt idx="1279">
                  <c:v>-13.0615234</c:v>
                </c:pt>
                <c:pt idx="1280">
                  <c:v>-0.732421875</c:v>
                </c:pt>
                <c:pt idx="1281">
                  <c:v>2.31933594</c:v>
                </c:pt>
                <c:pt idx="1282">
                  <c:v>-8.544921879999997</c:v>
                </c:pt>
                <c:pt idx="1283">
                  <c:v>-9.155273439999998</c:v>
                </c:pt>
                <c:pt idx="1284">
                  <c:v>-6.59179688</c:v>
                </c:pt>
                <c:pt idx="1285">
                  <c:v>5.24902344</c:v>
                </c:pt>
                <c:pt idx="1286">
                  <c:v>1.58691406</c:v>
                </c:pt>
                <c:pt idx="1287">
                  <c:v>-7.44628906</c:v>
                </c:pt>
                <c:pt idx="1288">
                  <c:v>3.54003906</c:v>
                </c:pt>
                <c:pt idx="1289">
                  <c:v>-5.37109375</c:v>
                </c:pt>
                <c:pt idx="1290">
                  <c:v>-11.9628906</c:v>
                </c:pt>
                <c:pt idx="1291">
                  <c:v>-9.64355469</c:v>
                </c:pt>
                <c:pt idx="1292">
                  <c:v>3.29589844</c:v>
                </c:pt>
                <c:pt idx="1293">
                  <c:v>-5.98144531</c:v>
                </c:pt>
                <c:pt idx="1294">
                  <c:v>-2.80761719</c:v>
                </c:pt>
                <c:pt idx="1295">
                  <c:v>9.88769531</c:v>
                </c:pt>
                <c:pt idx="1296">
                  <c:v>-7.08007812</c:v>
                </c:pt>
                <c:pt idx="1297">
                  <c:v>-7.812499999999997</c:v>
                </c:pt>
                <c:pt idx="1298">
                  <c:v>-7.20214844</c:v>
                </c:pt>
                <c:pt idx="1299">
                  <c:v>2.56347656</c:v>
                </c:pt>
                <c:pt idx="1300">
                  <c:v>-11.4746094</c:v>
                </c:pt>
                <c:pt idx="1301">
                  <c:v>-16.2353516</c:v>
                </c:pt>
                <c:pt idx="1302">
                  <c:v>0.732421875</c:v>
                </c:pt>
                <c:pt idx="1303">
                  <c:v>3.41796875</c:v>
                </c:pt>
                <c:pt idx="1304">
                  <c:v>-8.30078125</c:v>
                </c:pt>
                <c:pt idx="1305">
                  <c:v>-3.66210938</c:v>
                </c:pt>
                <c:pt idx="1306">
                  <c:v>-2.44140625</c:v>
                </c:pt>
                <c:pt idx="1307">
                  <c:v>-3.17382812</c:v>
                </c:pt>
                <c:pt idx="1308">
                  <c:v>-19.6533203</c:v>
                </c:pt>
                <c:pt idx="1309">
                  <c:v>-1.34277344</c:v>
                </c:pt>
                <c:pt idx="1310">
                  <c:v>-12.6953125</c:v>
                </c:pt>
                <c:pt idx="1311">
                  <c:v>-8.91113281</c:v>
                </c:pt>
                <c:pt idx="1312">
                  <c:v>-8.7890625</c:v>
                </c:pt>
                <c:pt idx="1313">
                  <c:v>-5.37109375</c:v>
                </c:pt>
                <c:pt idx="1314">
                  <c:v>-2.56347656</c:v>
                </c:pt>
                <c:pt idx="1315">
                  <c:v>-11.8408203</c:v>
                </c:pt>
                <c:pt idx="1316">
                  <c:v>-6.59179688</c:v>
                </c:pt>
                <c:pt idx="1317">
                  <c:v>-7.56835938</c:v>
                </c:pt>
                <c:pt idx="1318">
                  <c:v>-2.19726562</c:v>
                </c:pt>
                <c:pt idx="1319">
                  <c:v>1.34277344</c:v>
                </c:pt>
                <c:pt idx="1320">
                  <c:v>-11.71875</c:v>
                </c:pt>
                <c:pt idx="1321">
                  <c:v>-4.51660156</c:v>
                </c:pt>
                <c:pt idx="1322">
                  <c:v>6.95800781</c:v>
                </c:pt>
                <c:pt idx="1323">
                  <c:v>1.46484375</c:v>
                </c:pt>
                <c:pt idx="1324">
                  <c:v>-3.41796875</c:v>
                </c:pt>
                <c:pt idx="1325">
                  <c:v>4.76074219</c:v>
                </c:pt>
                <c:pt idx="1326">
                  <c:v>-15.0146484</c:v>
                </c:pt>
                <c:pt idx="1327">
                  <c:v>-9.765625</c:v>
                </c:pt>
                <c:pt idx="1328">
                  <c:v>-4.63867188</c:v>
                </c:pt>
                <c:pt idx="1329">
                  <c:v>0.122070312</c:v>
                </c:pt>
                <c:pt idx="1330">
                  <c:v>-15.5029297</c:v>
                </c:pt>
                <c:pt idx="1331">
                  <c:v>-9.033203119999997</c:v>
                </c:pt>
                <c:pt idx="1332">
                  <c:v>4.15039062</c:v>
                </c:pt>
                <c:pt idx="1333">
                  <c:v>-14.1601562</c:v>
                </c:pt>
                <c:pt idx="1334">
                  <c:v>-21.9726562</c:v>
                </c:pt>
                <c:pt idx="1335">
                  <c:v>-3.41796875</c:v>
                </c:pt>
                <c:pt idx="1336">
                  <c:v>-7.56835938</c:v>
                </c:pt>
                <c:pt idx="1337">
                  <c:v>-10.1318359</c:v>
                </c:pt>
                <c:pt idx="1338">
                  <c:v>-9.033203119999997</c:v>
                </c:pt>
                <c:pt idx="1339">
                  <c:v>-8.91113281</c:v>
                </c:pt>
                <c:pt idx="1340">
                  <c:v>2.19726562</c:v>
                </c:pt>
                <c:pt idx="1341">
                  <c:v>0.48828125</c:v>
                </c:pt>
                <c:pt idx="1342">
                  <c:v>-8.05664062</c:v>
                </c:pt>
                <c:pt idx="1343">
                  <c:v>-6.347656249999996</c:v>
                </c:pt>
                <c:pt idx="1344">
                  <c:v>-6.46972656</c:v>
                </c:pt>
                <c:pt idx="1345">
                  <c:v>-0.9765625</c:v>
                </c:pt>
                <c:pt idx="1346">
                  <c:v>6.95800781</c:v>
                </c:pt>
                <c:pt idx="1347">
                  <c:v>-5.004882809999995</c:v>
                </c:pt>
                <c:pt idx="1348">
                  <c:v>6.46972656</c:v>
                </c:pt>
                <c:pt idx="1349">
                  <c:v>-6.103515619999995</c:v>
                </c:pt>
                <c:pt idx="1350">
                  <c:v>-4.51660156</c:v>
                </c:pt>
                <c:pt idx="1351">
                  <c:v>-10.0097656</c:v>
                </c:pt>
                <c:pt idx="1352">
                  <c:v>3.29589844</c:v>
                </c:pt>
                <c:pt idx="1353">
                  <c:v>-14.7705078</c:v>
                </c:pt>
                <c:pt idx="1354">
                  <c:v>-14.7705078</c:v>
                </c:pt>
                <c:pt idx="1355">
                  <c:v>-9.033203119999997</c:v>
                </c:pt>
                <c:pt idx="1356">
                  <c:v>-1.70898438</c:v>
                </c:pt>
                <c:pt idx="1357">
                  <c:v>-4.02832031</c:v>
                </c:pt>
                <c:pt idx="1358">
                  <c:v>-4.02832031</c:v>
                </c:pt>
                <c:pt idx="1359">
                  <c:v>-3.66210938</c:v>
                </c:pt>
                <c:pt idx="1360">
                  <c:v>-13.0615234</c:v>
                </c:pt>
                <c:pt idx="1361">
                  <c:v>-10.2539062</c:v>
                </c:pt>
                <c:pt idx="1362">
                  <c:v>4.76074219</c:v>
                </c:pt>
                <c:pt idx="1363">
                  <c:v>-3.90625</c:v>
                </c:pt>
                <c:pt idx="1364">
                  <c:v>6.835937499999997</c:v>
                </c:pt>
                <c:pt idx="1365">
                  <c:v>7.812499999999997</c:v>
                </c:pt>
                <c:pt idx="1366">
                  <c:v>-11.5966797</c:v>
                </c:pt>
                <c:pt idx="1367">
                  <c:v>-12.9394531</c:v>
                </c:pt>
                <c:pt idx="1368">
                  <c:v>-4.15039062</c:v>
                </c:pt>
                <c:pt idx="1369">
                  <c:v>4.394531249999993</c:v>
                </c:pt>
                <c:pt idx="1370">
                  <c:v>-8.42285156</c:v>
                </c:pt>
                <c:pt idx="1371">
                  <c:v>3.78417969</c:v>
                </c:pt>
                <c:pt idx="1372">
                  <c:v>1.22070312</c:v>
                </c:pt>
                <c:pt idx="1373">
                  <c:v>-8.178710939999998</c:v>
                </c:pt>
                <c:pt idx="1374">
                  <c:v>6.71386719</c:v>
                </c:pt>
                <c:pt idx="1375">
                  <c:v>-5.49316406</c:v>
                </c:pt>
                <c:pt idx="1376">
                  <c:v>-21.3623047</c:v>
                </c:pt>
                <c:pt idx="1377">
                  <c:v>-13.7939453</c:v>
                </c:pt>
                <c:pt idx="1378">
                  <c:v>3.29589844</c:v>
                </c:pt>
                <c:pt idx="1379">
                  <c:v>1.70898438</c:v>
                </c:pt>
                <c:pt idx="1380">
                  <c:v>-3.29589844</c:v>
                </c:pt>
                <c:pt idx="1381">
                  <c:v>-7.44628906</c:v>
                </c:pt>
                <c:pt idx="1382">
                  <c:v>0.854492188</c:v>
                </c:pt>
                <c:pt idx="1383">
                  <c:v>-15.5029297</c:v>
                </c:pt>
                <c:pt idx="1384">
                  <c:v>-12.0849609</c:v>
                </c:pt>
                <c:pt idx="1385">
                  <c:v>7.324218749999996</c:v>
                </c:pt>
                <c:pt idx="1386">
                  <c:v>-8.91113281</c:v>
                </c:pt>
                <c:pt idx="1387">
                  <c:v>-15.0146484</c:v>
                </c:pt>
                <c:pt idx="1388">
                  <c:v>-4.02832031</c:v>
                </c:pt>
                <c:pt idx="1389">
                  <c:v>-0.610351562</c:v>
                </c:pt>
                <c:pt idx="1390">
                  <c:v>-1.58691406</c:v>
                </c:pt>
                <c:pt idx="1391">
                  <c:v>-14.8925781</c:v>
                </c:pt>
                <c:pt idx="1392">
                  <c:v>-14.5263672</c:v>
                </c:pt>
                <c:pt idx="1393">
                  <c:v>-5.004882809999995</c:v>
                </c:pt>
                <c:pt idx="1394">
                  <c:v>0.610351562</c:v>
                </c:pt>
                <c:pt idx="1395">
                  <c:v>-14.6484375</c:v>
                </c:pt>
                <c:pt idx="1396">
                  <c:v>-4.394531249999993</c:v>
                </c:pt>
                <c:pt idx="1397">
                  <c:v>-5.49316406</c:v>
                </c:pt>
                <c:pt idx="1398">
                  <c:v>-0.732421875</c:v>
                </c:pt>
                <c:pt idx="1399">
                  <c:v>6.347656249999996</c:v>
                </c:pt>
                <c:pt idx="1400">
                  <c:v>-0.854492188</c:v>
                </c:pt>
                <c:pt idx="1401">
                  <c:v>-8.66699219</c:v>
                </c:pt>
                <c:pt idx="1402">
                  <c:v>-6.95800781</c:v>
                </c:pt>
                <c:pt idx="1403">
                  <c:v>-10.1318359</c:v>
                </c:pt>
                <c:pt idx="1404">
                  <c:v>-1.953125</c:v>
                </c:pt>
                <c:pt idx="1405">
                  <c:v>-2.07519531</c:v>
                </c:pt>
                <c:pt idx="1406">
                  <c:v>-8.178710939999998</c:v>
                </c:pt>
                <c:pt idx="1407">
                  <c:v>-10.0097656</c:v>
                </c:pt>
                <c:pt idx="1408">
                  <c:v>-3.17382812</c:v>
                </c:pt>
                <c:pt idx="1409">
                  <c:v>-5.37109375</c:v>
                </c:pt>
                <c:pt idx="1410">
                  <c:v>-8.42285156</c:v>
                </c:pt>
                <c:pt idx="1411">
                  <c:v>0.366210938</c:v>
                </c:pt>
                <c:pt idx="1412">
                  <c:v>-6.347656249999996</c:v>
                </c:pt>
                <c:pt idx="1413">
                  <c:v>-14.6484375</c:v>
                </c:pt>
                <c:pt idx="1414">
                  <c:v>-6.46972656</c:v>
                </c:pt>
                <c:pt idx="1415">
                  <c:v>2.07519531</c:v>
                </c:pt>
                <c:pt idx="1416">
                  <c:v>-5.98144531</c:v>
                </c:pt>
                <c:pt idx="1417">
                  <c:v>-16.3574219</c:v>
                </c:pt>
                <c:pt idx="1418">
                  <c:v>-8.544921879999997</c:v>
                </c:pt>
                <c:pt idx="1419">
                  <c:v>-4.15039062</c:v>
                </c:pt>
                <c:pt idx="1420">
                  <c:v>0.244140625</c:v>
                </c:pt>
                <c:pt idx="1421">
                  <c:v>-13.9160156</c:v>
                </c:pt>
                <c:pt idx="1422">
                  <c:v>-12.0849609</c:v>
                </c:pt>
                <c:pt idx="1423">
                  <c:v>-1.58691406</c:v>
                </c:pt>
                <c:pt idx="1424">
                  <c:v>1.58691406</c:v>
                </c:pt>
                <c:pt idx="1425">
                  <c:v>-5.859375</c:v>
                </c:pt>
                <c:pt idx="1426">
                  <c:v>0.244140625</c:v>
                </c:pt>
                <c:pt idx="1427">
                  <c:v>2.9296875</c:v>
                </c:pt>
                <c:pt idx="1428">
                  <c:v>-14.4042969</c:v>
                </c:pt>
                <c:pt idx="1429">
                  <c:v>-20.1416016</c:v>
                </c:pt>
                <c:pt idx="1430">
                  <c:v>-0.48828125</c:v>
                </c:pt>
                <c:pt idx="1431">
                  <c:v>0.122070312</c:v>
                </c:pt>
                <c:pt idx="1432">
                  <c:v>-14.8925781</c:v>
                </c:pt>
                <c:pt idx="1433">
                  <c:v>-8.66699219</c:v>
                </c:pt>
                <c:pt idx="1434">
                  <c:v>-7.69042969</c:v>
                </c:pt>
                <c:pt idx="1435">
                  <c:v>12.3291016</c:v>
                </c:pt>
                <c:pt idx="1436">
                  <c:v>-5.73730469</c:v>
                </c:pt>
                <c:pt idx="1437">
                  <c:v>-0.732421875</c:v>
                </c:pt>
                <c:pt idx="1438">
                  <c:v>9.64355469</c:v>
                </c:pt>
                <c:pt idx="1439">
                  <c:v>-5.49316406</c:v>
                </c:pt>
                <c:pt idx="1440">
                  <c:v>-0.48828125</c:v>
                </c:pt>
                <c:pt idx="1441">
                  <c:v>1.70898438</c:v>
                </c:pt>
                <c:pt idx="1442">
                  <c:v>-8.544921879999997</c:v>
                </c:pt>
                <c:pt idx="1443">
                  <c:v>-3.78417969</c:v>
                </c:pt>
                <c:pt idx="1444">
                  <c:v>-11.71875</c:v>
                </c:pt>
                <c:pt idx="1445">
                  <c:v>-7.69042969</c:v>
                </c:pt>
                <c:pt idx="1446">
                  <c:v>-10.1318359</c:v>
                </c:pt>
                <c:pt idx="1447">
                  <c:v>-6.835937499999997</c:v>
                </c:pt>
                <c:pt idx="1448">
                  <c:v>0.732421875</c:v>
                </c:pt>
                <c:pt idx="1449">
                  <c:v>5.859375</c:v>
                </c:pt>
                <c:pt idx="1450">
                  <c:v>-5.98144531</c:v>
                </c:pt>
                <c:pt idx="1451">
                  <c:v>-21.1181641</c:v>
                </c:pt>
                <c:pt idx="1452">
                  <c:v>-0.732421875</c:v>
                </c:pt>
                <c:pt idx="1453">
                  <c:v>-0.122070312</c:v>
                </c:pt>
                <c:pt idx="1454">
                  <c:v>-9.155273439999998</c:v>
                </c:pt>
                <c:pt idx="1455">
                  <c:v>-5.859375</c:v>
                </c:pt>
                <c:pt idx="1456">
                  <c:v>1.09863281</c:v>
                </c:pt>
                <c:pt idx="1457">
                  <c:v>-14.8925781</c:v>
                </c:pt>
                <c:pt idx="1458">
                  <c:v>8.42285156</c:v>
                </c:pt>
                <c:pt idx="1459">
                  <c:v>1.58691406</c:v>
                </c:pt>
                <c:pt idx="1460">
                  <c:v>4.63867188</c:v>
                </c:pt>
                <c:pt idx="1461">
                  <c:v>-3.41796875</c:v>
                </c:pt>
                <c:pt idx="1462">
                  <c:v>7.324218749999996</c:v>
                </c:pt>
                <c:pt idx="1463">
                  <c:v>-0.9765625</c:v>
                </c:pt>
                <c:pt idx="1464">
                  <c:v>-7.20214844</c:v>
                </c:pt>
                <c:pt idx="1465">
                  <c:v>-12.2070312</c:v>
                </c:pt>
                <c:pt idx="1466">
                  <c:v>-10.9863281</c:v>
                </c:pt>
                <c:pt idx="1467">
                  <c:v>3.66210938</c:v>
                </c:pt>
                <c:pt idx="1468">
                  <c:v>-7.44628906</c:v>
                </c:pt>
                <c:pt idx="1469">
                  <c:v>-1.22070312</c:v>
                </c:pt>
                <c:pt idx="1470">
                  <c:v>-13.671875</c:v>
                </c:pt>
                <c:pt idx="1471">
                  <c:v>7.56835938</c:v>
                </c:pt>
                <c:pt idx="1472">
                  <c:v>-20.7519531</c:v>
                </c:pt>
                <c:pt idx="1473">
                  <c:v>-4.63867188</c:v>
                </c:pt>
                <c:pt idx="1474">
                  <c:v>3.17382812</c:v>
                </c:pt>
                <c:pt idx="1475">
                  <c:v>-2.31933594</c:v>
                </c:pt>
                <c:pt idx="1476">
                  <c:v>2.56347656</c:v>
                </c:pt>
                <c:pt idx="1477">
                  <c:v>2.07519531</c:v>
                </c:pt>
                <c:pt idx="1478">
                  <c:v>5.12695312</c:v>
                </c:pt>
                <c:pt idx="1479">
                  <c:v>-4.63867188</c:v>
                </c:pt>
                <c:pt idx="1480">
                  <c:v>-6.103515619999995</c:v>
                </c:pt>
                <c:pt idx="1481">
                  <c:v>-4.51660156</c:v>
                </c:pt>
                <c:pt idx="1482">
                  <c:v>-12.3291016</c:v>
                </c:pt>
                <c:pt idx="1483">
                  <c:v>-2.68554688</c:v>
                </c:pt>
                <c:pt idx="1484">
                  <c:v>-10.9863281</c:v>
                </c:pt>
                <c:pt idx="1485">
                  <c:v>-1.09863281</c:v>
                </c:pt>
                <c:pt idx="1486">
                  <c:v>-17.578125</c:v>
                </c:pt>
                <c:pt idx="1487">
                  <c:v>-12.2070312</c:v>
                </c:pt>
                <c:pt idx="1488">
                  <c:v>0.732421875</c:v>
                </c:pt>
                <c:pt idx="1489">
                  <c:v>-6.103515619999995</c:v>
                </c:pt>
                <c:pt idx="1490">
                  <c:v>-9.155273439999998</c:v>
                </c:pt>
                <c:pt idx="1491">
                  <c:v>-9.52148438</c:v>
                </c:pt>
                <c:pt idx="1492">
                  <c:v>10.0097656</c:v>
                </c:pt>
                <c:pt idx="1493">
                  <c:v>15.1367188</c:v>
                </c:pt>
                <c:pt idx="1494">
                  <c:v>9.033203119999997</c:v>
                </c:pt>
                <c:pt idx="1495">
                  <c:v>-10.8642578</c:v>
                </c:pt>
                <c:pt idx="1496">
                  <c:v>-14.6484375</c:v>
                </c:pt>
                <c:pt idx="1497">
                  <c:v>-3.41796875</c:v>
                </c:pt>
                <c:pt idx="1498">
                  <c:v>0.48828125</c:v>
                </c:pt>
                <c:pt idx="1499">
                  <c:v>-6.71386719</c:v>
                </c:pt>
                <c:pt idx="1500">
                  <c:v>-9.033203119999997</c:v>
                </c:pt>
                <c:pt idx="1501">
                  <c:v>-8.66699219</c:v>
                </c:pt>
                <c:pt idx="1502">
                  <c:v>-3.17382812</c:v>
                </c:pt>
                <c:pt idx="1503">
                  <c:v>-21.3623047</c:v>
                </c:pt>
                <c:pt idx="1504">
                  <c:v>2.9296875</c:v>
                </c:pt>
                <c:pt idx="1505">
                  <c:v>-1.70898438</c:v>
                </c:pt>
                <c:pt idx="1506">
                  <c:v>13.7939453</c:v>
                </c:pt>
                <c:pt idx="1507">
                  <c:v>-6.46972656</c:v>
                </c:pt>
                <c:pt idx="1508">
                  <c:v>-11.3525391</c:v>
                </c:pt>
                <c:pt idx="1509">
                  <c:v>-2.80761719</c:v>
                </c:pt>
                <c:pt idx="1510">
                  <c:v>-5.615234379999995</c:v>
                </c:pt>
                <c:pt idx="1511">
                  <c:v>1.83105469</c:v>
                </c:pt>
                <c:pt idx="1512">
                  <c:v>-3.41796875</c:v>
                </c:pt>
                <c:pt idx="1513">
                  <c:v>-1.09863281</c:v>
                </c:pt>
                <c:pt idx="1514">
                  <c:v>-19.2871094</c:v>
                </c:pt>
                <c:pt idx="1515">
                  <c:v>-20.1416016</c:v>
                </c:pt>
                <c:pt idx="1516">
                  <c:v>0.366210938</c:v>
                </c:pt>
                <c:pt idx="1517">
                  <c:v>0.122070312</c:v>
                </c:pt>
                <c:pt idx="1518">
                  <c:v>-7.812499999999997</c:v>
                </c:pt>
                <c:pt idx="1519">
                  <c:v>-5.859375</c:v>
                </c:pt>
                <c:pt idx="1520">
                  <c:v>-11.1083984</c:v>
                </c:pt>
                <c:pt idx="1521">
                  <c:v>-9.88769531</c:v>
                </c:pt>
                <c:pt idx="1522">
                  <c:v>3.05175781</c:v>
                </c:pt>
                <c:pt idx="1523">
                  <c:v>-0.244140625</c:v>
                </c:pt>
                <c:pt idx="1524">
                  <c:v>-9.033203119999997</c:v>
                </c:pt>
                <c:pt idx="1525">
                  <c:v>-12.0849609</c:v>
                </c:pt>
                <c:pt idx="1526">
                  <c:v>3.66210938</c:v>
                </c:pt>
                <c:pt idx="1527">
                  <c:v>-5.49316406</c:v>
                </c:pt>
                <c:pt idx="1528">
                  <c:v>-7.69042969</c:v>
                </c:pt>
                <c:pt idx="1529">
                  <c:v>-0.48828125</c:v>
                </c:pt>
                <c:pt idx="1530">
                  <c:v>-5.12695312</c:v>
                </c:pt>
                <c:pt idx="1531">
                  <c:v>-0.366210938</c:v>
                </c:pt>
                <c:pt idx="1532">
                  <c:v>-2.80761719</c:v>
                </c:pt>
                <c:pt idx="1533">
                  <c:v>-10.0097656</c:v>
                </c:pt>
                <c:pt idx="1534">
                  <c:v>-23.4375</c:v>
                </c:pt>
                <c:pt idx="1535">
                  <c:v>0.122070312</c:v>
                </c:pt>
                <c:pt idx="1536">
                  <c:v>5.24902344</c:v>
                </c:pt>
                <c:pt idx="1537">
                  <c:v>3.29589844</c:v>
                </c:pt>
                <c:pt idx="1538">
                  <c:v>-7.93457031</c:v>
                </c:pt>
                <c:pt idx="1539">
                  <c:v>-15.1367188</c:v>
                </c:pt>
                <c:pt idx="1540">
                  <c:v>-11.3525391</c:v>
                </c:pt>
                <c:pt idx="1541">
                  <c:v>-19.8974609</c:v>
                </c:pt>
                <c:pt idx="1542">
                  <c:v>-11.3525391</c:v>
                </c:pt>
                <c:pt idx="1543">
                  <c:v>16.4794922</c:v>
                </c:pt>
                <c:pt idx="1544">
                  <c:v>-11.4746094</c:v>
                </c:pt>
                <c:pt idx="1545">
                  <c:v>-20.6298828</c:v>
                </c:pt>
                <c:pt idx="1546">
                  <c:v>1.34277344</c:v>
                </c:pt>
                <c:pt idx="1547">
                  <c:v>-8.05664062</c:v>
                </c:pt>
                <c:pt idx="1548">
                  <c:v>-11.1083984</c:v>
                </c:pt>
                <c:pt idx="1549">
                  <c:v>-2.56347656</c:v>
                </c:pt>
                <c:pt idx="1550">
                  <c:v>5.24902344</c:v>
                </c:pt>
                <c:pt idx="1551">
                  <c:v>5.615234379999995</c:v>
                </c:pt>
                <c:pt idx="1552">
                  <c:v>-10.4980469</c:v>
                </c:pt>
                <c:pt idx="1553">
                  <c:v>-6.103515619999995</c:v>
                </c:pt>
                <c:pt idx="1554">
                  <c:v>-4.15039062</c:v>
                </c:pt>
                <c:pt idx="1555">
                  <c:v>4.02832031</c:v>
                </c:pt>
                <c:pt idx="1556">
                  <c:v>0.854492188</c:v>
                </c:pt>
                <c:pt idx="1557">
                  <c:v>-13.3056641</c:v>
                </c:pt>
                <c:pt idx="1558">
                  <c:v>-9.033203119999997</c:v>
                </c:pt>
                <c:pt idx="1559">
                  <c:v>3.54003906</c:v>
                </c:pt>
                <c:pt idx="1560">
                  <c:v>-9.765625</c:v>
                </c:pt>
                <c:pt idx="1561">
                  <c:v>6.835937499999997</c:v>
                </c:pt>
                <c:pt idx="1562">
                  <c:v>-2.80761719</c:v>
                </c:pt>
                <c:pt idx="1563">
                  <c:v>-5.24902344</c:v>
                </c:pt>
                <c:pt idx="1564">
                  <c:v>-4.394531249999993</c:v>
                </c:pt>
                <c:pt idx="1565">
                  <c:v>-0.9765625</c:v>
                </c:pt>
                <c:pt idx="1566">
                  <c:v>-19.8974609</c:v>
                </c:pt>
                <c:pt idx="1567">
                  <c:v>-9.52148438</c:v>
                </c:pt>
                <c:pt idx="1568">
                  <c:v>-5.37109375</c:v>
                </c:pt>
                <c:pt idx="1569">
                  <c:v>-3.54003906</c:v>
                </c:pt>
                <c:pt idx="1570">
                  <c:v>-8.42285156</c:v>
                </c:pt>
                <c:pt idx="1571">
                  <c:v>-8.30078125</c:v>
                </c:pt>
                <c:pt idx="1572">
                  <c:v>-14.5263672</c:v>
                </c:pt>
                <c:pt idx="1573">
                  <c:v>-2.44140625</c:v>
                </c:pt>
                <c:pt idx="1574">
                  <c:v>-2.56347656</c:v>
                </c:pt>
                <c:pt idx="1575">
                  <c:v>-8.91113281</c:v>
                </c:pt>
                <c:pt idx="1576">
                  <c:v>-12.0849609</c:v>
                </c:pt>
                <c:pt idx="1577">
                  <c:v>-5.004882809999995</c:v>
                </c:pt>
                <c:pt idx="1578">
                  <c:v>9.033203119999997</c:v>
                </c:pt>
                <c:pt idx="1579">
                  <c:v>0.122070312</c:v>
                </c:pt>
                <c:pt idx="1580">
                  <c:v>-11.8408203</c:v>
                </c:pt>
                <c:pt idx="1581">
                  <c:v>-12.4511719</c:v>
                </c:pt>
                <c:pt idx="1582">
                  <c:v>-11.8408203</c:v>
                </c:pt>
                <c:pt idx="1583">
                  <c:v>2.31933594</c:v>
                </c:pt>
                <c:pt idx="1584">
                  <c:v>-7.812499999999997</c:v>
                </c:pt>
                <c:pt idx="1585">
                  <c:v>-2.68554688</c:v>
                </c:pt>
                <c:pt idx="1586">
                  <c:v>3.29589844</c:v>
                </c:pt>
                <c:pt idx="1587">
                  <c:v>2.31933594</c:v>
                </c:pt>
                <c:pt idx="1588">
                  <c:v>11.71875</c:v>
                </c:pt>
                <c:pt idx="1589">
                  <c:v>-8.66699219</c:v>
                </c:pt>
                <c:pt idx="1590">
                  <c:v>-16.8457031</c:v>
                </c:pt>
                <c:pt idx="1591">
                  <c:v>-17.578125</c:v>
                </c:pt>
                <c:pt idx="1592">
                  <c:v>-18.0664062</c:v>
                </c:pt>
                <c:pt idx="1593">
                  <c:v>-2.80761719</c:v>
                </c:pt>
                <c:pt idx="1594">
                  <c:v>-2.80761719</c:v>
                </c:pt>
                <c:pt idx="1595">
                  <c:v>-13.671875</c:v>
                </c:pt>
                <c:pt idx="1596">
                  <c:v>-5.004882809999995</c:v>
                </c:pt>
                <c:pt idx="1597">
                  <c:v>0.610351562</c:v>
                </c:pt>
                <c:pt idx="1598">
                  <c:v>-3.05175781</c:v>
                </c:pt>
                <c:pt idx="1599">
                  <c:v>-1.58691406</c:v>
                </c:pt>
                <c:pt idx="1600">
                  <c:v>-8.544921879999997</c:v>
                </c:pt>
                <c:pt idx="1601">
                  <c:v>-10.7421875</c:v>
                </c:pt>
                <c:pt idx="1602">
                  <c:v>6.46972656</c:v>
                </c:pt>
                <c:pt idx="1603">
                  <c:v>-19.7753906</c:v>
                </c:pt>
                <c:pt idx="1604">
                  <c:v>-4.63867188</c:v>
                </c:pt>
                <c:pt idx="1605">
                  <c:v>-13.1835938</c:v>
                </c:pt>
                <c:pt idx="1606">
                  <c:v>-8.91113281</c:v>
                </c:pt>
                <c:pt idx="1607">
                  <c:v>-2.44140625</c:v>
                </c:pt>
                <c:pt idx="1608">
                  <c:v>-6.225585939999994</c:v>
                </c:pt>
                <c:pt idx="1609">
                  <c:v>3.05175781</c:v>
                </c:pt>
                <c:pt idx="1610">
                  <c:v>-8.30078125</c:v>
                </c:pt>
                <c:pt idx="1611">
                  <c:v>2.9296875</c:v>
                </c:pt>
                <c:pt idx="1612">
                  <c:v>-16.3574219</c:v>
                </c:pt>
                <c:pt idx="1613">
                  <c:v>-2.9296875</c:v>
                </c:pt>
                <c:pt idx="1614">
                  <c:v>-9.39941406</c:v>
                </c:pt>
                <c:pt idx="1615">
                  <c:v>-12.8173828</c:v>
                </c:pt>
                <c:pt idx="1616">
                  <c:v>0.854492188</c:v>
                </c:pt>
                <c:pt idx="1617">
                  <c:v>-23.5595703</c:v>
                </c:pt>
                <c:pt idx="1618">
                  <c:v>1.83105469</c:v>
                </c:pt>
                <c:pt idx="1619">
                  <c:v>-1.70898438</c:v>
                </c:pt>
                <c:pt idx="1620">
                  <c:v>-8.544921879999997</c:v>
                </c:pt>
                <c:pt idx="1621">
                  <c:v>-10.0097656</c:v>
                </c:pt>
                <c:pt idx="1622">
                  <c:v>0.854492188</c:v>
                </c:pt>
                <c:pt idx="1623">
                  <c:v>-1.34277344</c:v>
                </c:pt>
                <c:pt idx="1624">
                  <c:v>0.366210938</c:v>
                </c:pt>
                <c:pt idx="1625">
                  <c:v>-17.3339844</c:v>
                </c:pt>
                <c:pt idx="1626">
                  <c:v>-10.0097656</c:v>
                </c:pt>
                <c:pt idx="1627">
                  <c:v>3.41796875</c:v>
                </c:pt>
                <c:pt idx="1628">
                  <c:v>-20.38574219999997</c:v>
                </c:pt>
                <c:pt idx="1629">
                  <c:v>-12.2070312</c:v>
                </c:pt>
                <c:pt idx="1630">
                  <c:v>-3.17382812</c:v>
                </c:pt>
                <c:pt idx="1631">
                  <c:v>-7.44628906</c:v>
                </c:pt>
                <c:pt idx="1632">
                  <c:v>1.46484375</c:v>
                </c:pt>
                <c:pt idx="1633">
                  <c:v>-9.39941406</c:v>
                </c:pt>
                <c:pt idx="1634">
                  <c:v>-2.68554688</c:v>
                </c:pt>
                <c:pt idx="1635">
                  <c:v>-11.4746094</c:v>
                </c:pt>
                <c:pt idx="1636">
                  <c:v>-15.7470703</c:v>
                </c:pt>
                <c:pt idx="1637">
                  <c:v>-5.73730469</c:v>
                </c:pt>
                <c:pt idx="1638">
                  <c:v>-6.46972656</c:v>
                </c:pt>
                <c:pt idx="1639">
                  <c:v>10.0097656</c:v>
                </c:pt>
                <c:pt idx="1640">
                  <c:v>-3.90625</c:v>
                </c:pt>
                <c:pt idx="1641">
                  <c:v>-14.5263672</c:v>
                </c:pt>
                <c:pt idx="1642">
                  <c:v>-10.4980469</c:v>
                </c:pt>
                <c:pt idx="1643">
                  <c:v>-2.31933594</c:v>
                </c:pt>
                <c:pt idx="1644">
                  <c:v>11.71875</c:v>
                </c:pt>
                <c:pt idx="1645">
                  <c:v>0.854492188</c:v>
                </c:pt>
                <c:pt idx="1646">
                  <c:v>-17.578125</c:v>
                </c:pt>
                <c:pt idx="1647">
                  <c:v>-11.9628906</c:v>
                </c:pt>
                <c:pt idx="1648">
                  <c:v>-1.83105469</c:v>
                </c:pt>
                <c:pt idx="1649">
                  <c:v>-9.277343749999998</c:v>
                </c:pt>
                <c:pt idx="1650">
                  <c:v>-7.08007812</c:v>
                </c:pt>
                <c:pt idx="1651">
                  <c:v>5.859375</c:v>
                </c:pt>
                <c:pt idx="1652">
                  <c:v>-6.835937499999997</c:v>
                </c:pt>
                <c:pt idx="1653">
                  <c:v>-15.0146484</c:v>
                </c:pt>
                <c:pt idx="1654">
                  <c:v>-3.66210938</c:v>
                </c:pt>
                <c:pt idx="1655">
                  <c:v>-4.15039062</c:v>
                </c:pt>
                <c:pt idx="1656">
                  <c:v>9.033203119999997</c:v>
                </c:pt>
                <c:pt idx="1657">
                  <c:v>-11.4746094</c:v>
                </c:pt>
                <c:pt idx="1658">
                  <c:v>-0.244140625</c:v>
                </c:pt>
                <c:pt idx="1659">
                  <c:v>-0.9765625</c:v>
                </c:pt>
                <c:pt idx="1660">
                  <c:v>-8.05664062</c:v>
                </c:pt>
                <c:pt idx="1661">
                  <c:v>-2.9296875</c:v>
                </c:pt>
                <c:pt idx="1662">
                  <c:v>-17.3339844</c:v>
                </c:pt>
                <c:pt idx="1663">
                  <c:v>-13.3056641</c:v>
                </c:pt>
                <c:pt idx="1664">
                  <c:v>-8.42285156</c:v>
                </c:pt>
                <c:pt idx="1665">
                  <c:v>-13.0615234</c:v>
                </c:pt>
                <c:pt idx="1666">
                  <c:v>4.76074219</c:v>
                </c:pt>
                <c:pt idx="1667">
                  <c:v>-7.324218749999996</c:v>
                </c:pt>
                <c:pt idx="1668">
                  <c:v>-5.98144531</c:v>
                </c:pt>
                <c:pt idx="1669">
                  <c:v>-8.7890625</c:v>
                </c:pt>
                <c:pt idx="1670">
                  <c:v>-2.19726562</c:v>
                </c:pt>
                <c:pt idx="1671">
                  <c:v>-12.5732422</c:v>
                </c:pt>
                <c:pt idx="1672">
                  <c:v>-13.9160156</c:v>
                </c:pt>
                <c:pt idx="1673">
                  <c:v>4.394531249999993</c:v>
                </c:pt>
                <c:pt idx="1674">
                  <c:v>1.09863281</c:v>
                </c:pt>
                <c:pt idx="1675">
                  <c:v>-14.5263672</c:v>
                </c:pt>
                <c:pt idx="1676">
                  <c:v>1.46484375</c:v>
                </c:pt>
                <c:pt idx="1677">
                  <c:v>-2.9296875</c:v>
                </c:pt>
                <c:pt idx="1678">
                  <c:v>-14.7705078</c:v>
                </c:pt>
                <c:pt idx="1679">
                  <c:v>-15.0146484</c:v>
                </c:pt>
                <c:pt idx="1680">
                  <c:v>-6.835937499999997</c:v>
                </c:pt>
                <c:pt idx="1681">
                  <c:v>-8.91113281</c:v>
                </c:pt>
                <c:pt idx="1682">
                  <c:v>5.49316406</c:v>
                </c:pt>
                <c:pt idx="1683">
                  <c:v>-0.244140625</c:v>
                </c:pt>
                <c:pt idx="1684">
                  <c:v>-4.15039062</c:v>
                </c:pt>
                <c:pt idx="1685">
                  <c:v>-18.1884766</c:v>
                </c:pt>
                <c:pt idx="1686">
                  <c:v>-6.71386719</c:v>
                </c:pt>
                <c:pt idx="1687">
                  <c:v>-1.09863281</c:v>
                </c:pt>
                <c:pt idx="1688">
                  <c:v>-9.765625</c:v>
                </c:pt>
                <c:pt idx="1689">
                  <c:v>-8.7890625</c:v>
                </c:pt>
                <c:pt idx="1690">
                  <c:v>-6.347656249999996</c:v>
                </c:pt>
                <c:pt idx="1691">
                  <c:v>5.004882809999995</c:v>
                </c:pt>
                <c:pt idx="1692">
                  <c:v>-12.8173828</c:v>
                </c:pt>
                <c:pt idx="1693">
                  <c:v>-11.71875</c:v>
                </c:pt>
                <c:pt idx="1694">
                  <c:v>5.859375</c:v>
                </c:pt>
                <c:pt idx="1695">
                  <c:v>-13.5498047</c:v>
                </c:pt>
                <c:pt idx="1696">
                  <c:v>-12.0849609</c:v>
                </c:pt>
                <c:pt idx="1697">
                  <c:v>-4.76074219</c:v>
                </c:pt>
                <c:pt idx="1698">
                  <c:v>-6.59179688</c:v>
                </c:pt>
                <c:pt idx="1699">
                  <c:v>-0.48828125</c:v>
                </c:pt>
                <c:pt idx="1700">
                  <c:v>-0.366210938</c:v>
                </c:pt>
                <c:pt idx="1701">
                  <c:v>0.122070312</c:v>
                </c:pt>
                <c:pt idx="1702">
                  <c:v>-8.42285156</c:v>
                </c:pt>
                <c:pt idx="1703">
                  <c:v>-1.70898438</c:v>
                </c:pt>
                <c:pt idx="1704">
                  <c:v>-7.69042969</c:v>
                </c:pt>
                <c:pt idx="1705">
                  <c:v>-3.41796875</c:v>
                </c:pt>
                <c:pt idx="1706">
                  <c:v>-7.69042969</c:v>
                </c:pt>
                <c:pt idx="1707">
                  <c:v>3.41796875</c:v>
                </c:pt>
                <c:pt idx="1708">
                  <c:v>-9.39941406</c:v>
                </c:pt>
                <c:pt idx="1709">
                  <c:v>-13.7939453</c:v>
                </c:pt>
                <c:pt idx="1710">
                  <c:v>3.41796875</c:v>
                </c:pt>
                <c:pt idx="1711">
                  <c:v>-4.394531249999993</c:v>
                </c:pt>
                <c:pt idx="1712">
                  <c:v>2.19726562</c:v>
                </c:pt>
                <c:pt idx="1713">
                  <c:v>-0.610351562</c:v>
                </c:pt>
                <c:pt idx="1714">
                  <c:v>-13.4277344</c:v>
                </c:pt>
                <c:pt idx="1715">
                  <c:v>2.07519531</c:v>
                </c:pt>
                <c:pt idx="1716">
                  <c:v>1.34277344</c:v>
                </c:pt>
                <c:pt idx="1717">
                  <c:v>-11.1083984</c:v>
                </c:pt>
                <c:pt idx="1718">
                  <c:v>-6.347656249999996</c:v>
                </c:pt>
                <c:pt idx="1719">
                  <c:v>1.83105469</c:v>
                </c:pt>
                <c:pt idx="1720">
                  <c:v>-10.6201172</c:v>
                </c:pt>
                <c:pt idx="1721">
                  <c:v>-10.8642578</c:v>
                </c:pt>
                <c:pt idx="1722">
                  <c:v>3.54003906</c:v>
                </c:pt>
                <c:pt idx="1723">
                  <c:v>-4.51660156</c:v>
                </c:pt>
                <c:pt idx="1724">
                  <c:v>-10.6201172</c:v>
                </c:pt>
                <c:pt idx="1725">
                  <c:v>14.1601562</c:v>
                </c:pt>
                <c:pt idx="1726">
                  <c:v>-4.02832031</c:v>
                </c:pt>
                <c:pt idx="1727">
                  <c:v>-13.4277344</c:v>
                </c:pt>
                <c:pt idx="1728">
                  <c:v>-2.68554688</c:v>
                </c:pt>
                <c:pt idx="1729">
                  <c:v>-0.244140625</c:v>
                </c:pt>
                <c:pt idx="1730">
                  <c:v>-8.91113281</c:v>
                </c:pt>
                <c:pt idx="1731">
                  <c:v>-8.178710939999998</c:v>
                </c:pt>
                <c:pt idx="1732">
                  <c:v>1.70898438</c:v>
                </c:pt>
                <c:pt idx="1733">
                  <c:v>-9.88769531</c:v>
                </c:pt>
                <c:pt idx="1734">
                  <c:v>3.66210938</c:v>
                </c:pt>
                <c:pt idx="1735">
                  <c:v>-3.54003906</c:v>
                </c:pt>
                <c:pt idx="1736">
                  <c:v>-6.835937499999997</c:v>
                </c:pt>
                <c:pt idx="1737">
                  <c:v>-6.225585939999994</c:v>
                </c:pt>
                <c:pt idx="1738">
                  <c:v>-8.42285156</c:v>
                </c:pt>
                <c:pt idx="1739">
                  <c:v>-2.9296875</c:v>
                </c:pt>
                <c:pt idx="1740">
                  <c:v>-14.8925781</c:v>
                </c:pt>
                <c:pt idx="1741">
                  <c:v>-8.544921879999997</c:v>
                </c:pt>
                <c:pt idx="1742">
                  <c:v>10.7421875</c:v>
                </c:pt>
                <c:pt idx="1743">
                  <c:v>3.66210938</c:v>
                </c:pt>
                <c:pt idx="1744">
                  <c:v>-8.66699219</c:v>
                </c:pt>
                <c:pt idx="1745">
                  <c:v>-9.155273439999998</c:v>
                </c:pt>
                <c:pt idx="1746">
                  <c:v>-7.69042969</c:v>
                </c:pt>
                <c:pt idx="1747">
                  <c:v>-10.8642578</c:v>
                </c:pt>
                <c:pt idx="1748">
                  <c:v>9.88769531</c:v>
                </c:pt>
                <c:pt idx="1749">
                  <c:v>-2.07519531</c:v>
                </c:pt>
                <c:pt idx="1750">
                  <c:v>0.9765625</c:v>
                </c:pt>
                <c:pt idx="1751">
                  <c:v>-5.49316406</c:v>
                </c:pt>
                <c:pt idx="1752">
                  <c:v>-9.52148438</c:v>
                </c:pt>
                <c:pt idx="1753">
                  <c:v>-0.854492188</c:v>
                </c:pt>
                <c:pt idx="1754">
                  <c:v>-3.54003906</c:v>
                </c:pt>
                <c:pt idx="1755">
                  <c:v>-6.46972656</c:v>
                </c:pt>
                <c:pt idx="1756">
                  <c:v>-6.103515619999995</c:v>
                </c:pt>
                <c:pt idx="1757">
                  <c:v>-11.8408203</c:v>
                </c:pt>
                <c:pt idx="1758">
                  <c:v>-5.73730469</c:v>
                </c:pt>
                <c:pt idx="1759">
                  <c:v>13.7939453</c:v>
                </c:pt>
                <c:pt idx="1760">
                  <c:v>-6.59179688</c:v>
                </c:pt>
                <c:pt idx="1761">
                  <c:v>-14.6484375</c:v>
                </c:pt>
                <c:pt idx="1762">
                  <c:v>-8.66699219</c:v>
                </c:pt>
                <c:pt idx="1763">
                  <c:v>6.347656249999996</c:v>
                </c:pt>
                <c:pt idx="1764">
                  <c:v>4.63867188</c:v>
                </c:pt>
                <c:pt idx="1765">
                  <c:v>-12.3291016</c:v>
                </c:pt>
                <c:pt idx="1766">
                  <c:v>-8.178710939999998</c:v>
                </c:pt>
                <c:pt idx="1767">
                  <c:v>-8.178710939999998</c:v>
                </c:pt>
                <c:pt idx="1768">
                  <c:v>-2.19726562</c:v>
                </c:pt>
                <c:pt idx="1769">
                  <c:v>-17.3339844</c:v>
                </c:pt>
                <c:pt idx="1770">
                  <c:v>-1.34277344</c:v>
                </c:pt>
                <c:pt idx="1771">
                  <c:v>10.0097656</c:v>
                </c:pt>
                <c:pt idx="1772">
                  <c:v>1.83105469</c:v>
                </c:pt>
                <c:pt idx="1773">
                  <c:v>-0.732421875</c:v>
                </c:pt>
                <c:pt idx="1774">
                  <c:v>-14.8925781</c:v>
                </c:pt>
                <c:pt idx="1775">
                  <c:v>-11.3525391</c:v>
                </c:pt>
                <c:pt idx="1776">
                  <c:v>-1.83105469</c:v>
                </c:pt>
                <c:pt idx="1777">
                  <c:v>-11.5966797</c:v>
                </c:pt>
                <c:pt idx="1778">
                  <c:v>-3.41796875</c:v>
                </c:pt>
                <c:pt idx="1779">
                  <c:v>-11.71875</c:v>
                </c:pt>
                <c:pt idx="1780">
                  <c:v>0.854492188</c:v>
                </c:pt>
                <c:pt idx="1781">
                  <c:v>4.63867188</c:v>
                </c:pt>
                <c:pt idx="1782">
                  <c:v>-10.4980469</c:v>
                </c:pt>
                <c:pt idx="1783">
                  <c:v>-21.3623047</c:v>
                </c:pt>
                <c:pt idx="1784">
                  <c:v>-6.225585939999994</c:v>
                </c:pt>
                <c:pt idx="1785">
                  <c:v>-4.02832031</c:v>
                </c:pt>
                <c:pt idx="1786">
                  <c:v>-7.93457031</c:v>
                </c:pt>
                <c:pt idx="1787">
                  <c:v>8.42285156</c:v>
                </c:pt>
                <c:pt idx="1788">
                  <c:v>5.49316406</c:v>
                </c:pt>
                <c:pt idx="1789">
                  <c:v>-17.2119141</c:v>
                </c:pt>
                <c:pt idx="1790">
                  <c:v>-8.30078125</c:v>
                </c:pt>
                <c:pt idx="1791">
                  <c:v>-19.0429688</c:v>
                </c:pt>
                <c:pt idx="1792">
                  <c:v>-14.4042969</c:v>
                </c:pt>
                <c:pt idx="1793">
                  <c:v>-7.56835938</c:v>
                </c:pt>
                <c:pt idx="1794">
                  <c:v>1.953125</c:v>
                </c:pt>
                <c:pt idx="1795">
                  <c:v>3.90625</c:v>
                </c:pt>
                <c:pt idx="1796">
                  <c:v>-9.52148438</c:v>
                </c:pt>
                <c:pt idx="1797">
                  <c:v>-0.366210938</c:v>
                </c:pt>
                <c:pt idx="1798">
                  <c:v>-15.1367188</c:v>
                </c:pt>
                <c:pt idx="1799">
                  <c:v>-7.812499999999997</c:v>
                </c:pt>
                <c:pt idx="1800">
                  <c:v>-5.615234379999995</c:v>
                </c:pt>
                <c:pt idx="1801">
                  <c:v>-6.59179688</c:v>
                </c:pt>
                <c:pt idx="1802">
                  <c:v>-4.02832031</c:v>
                </c:pt>
                <c:pt idx="1803">
                  <c:v>-2.07519531</c:v>
                </c:pt>
                <c:pt idx="1804">
                  <c:v>1.09863281</c:v>
                </c:pt>
                <c:pt idx="1805">
                  <c:v>-7.08007812</c:v>
                </c:pt>
                <c:pt idx="1806">
                  <c:v>-16.8457031</c:v>
                </c:pt>
                <c:pt idx="1807">
                  <c:v>3.54003906</c:v>
                </c:pt>
                <c:pt idx="1808">
                  <c:v>-6.225585939999994</c:v>
                </c:pt>
                <c:pt idx="1809">
                  <c:v>-2.68554688</c:v>
                </c:pt>
                <c:pt idx="1810">
                  <c:v>-0.244140625</c:v>
                </c:pt>
                <c:pt idx="1811">
                  <c:v>-14.6484375</c:v>
                </c:pt>
                <c:pt idx="1812">
                  <c:v>-11.3525391</c:v>
                </c:pt>
                <c:pt idx="1813">
                  <c:v>-4.394531249999993</c:v>
                </c:pt>
                <c:pt idx="1814">
                  <c:v>-1.22070312</c:v>
                </c:pt>
                <c:pt idx="1815">
                  <c:v>2.44140625</c:v>
                </c:pt>
                <c:pt idx="1816">
                  <c:v>-3.17382812</c:v>
                </c:pt>
                <c:pt idx="1817">
                  <c:v>-6.835937499999997</c:v>
                </c:pt>
                <c:pt idx="1818">
                  <c:v>-10.2539062</c:v>
                </c:pt>
                <c:pt idx="1819">
                  <c:v>0.854492188</c:v>
                </c:pt>
                <c:pt idx="1820">
                  <c:v>-12.5732422</c:v>
                </c:pt>
                <c:pt idx="1821">
                  <c:v>-5.98144531</c:v>
                </c:pt>
                <c:pt idx="1822">
                  <c:v>-8.178710939999998</c:v>
                </c:pt>
                <c:pt idx="1823">
                  <c:v>0.0</c:v>
                </c:pt>
                <c:pt idx="1824">
                  <c:v>0.366210938</c:v>
                </c:pt>
                <c:pt idx="1825">
                  <c:v>-6.225585939999994</c:v>
                </c:pt>
                <c:pt idx="1826">
                  <c:v>-5.859375</c:v>
                </c:pt>
                <c:pt idx="1827">
                  <c:v>-4.15039062</c:v>
                </c:pt>
                <c:pt idx="1828">
                  <c:v>-11.71875</c:v>
                </c:pt>
                <c:pt idx="1829">
                  <c:v>1.953125</c:v>
                </c:pt>
                <c:pt idx="1830">
                  <c:v>-9.52148438</c:v>
                </c:pt>
                <c:pt idx="1831">
                  <c:v>-19.4091797</c:v>
                </c:pt>
                <c:pt idx="1832">
                  <c:v>-2.56347656</c:v>
                </c:pt>
                <c:pt idx="1833">
                  <c:v>-10.8642578</c:v>
                </c:pt>
                <c:pt idx="1834">
                  <c:v>-12.0849609</c:v>
                </c:pt>
                <c:pt idx="1835">
                  <c:v>-0.244140625</c:v>
                </c:pt>
                <c:pt idx="1836">
                  <c:v>5.37109375</c:v>
                </c:pt>
                <c:pt idx="1837">
                  <c:v>-10.8642578</c:v>
                </c:pt>
                <c:pt idx="1838">
                  <c:v>-7.08007812</c:v>
                </c:pt>
                <c:pt idx="1839">
                  <c:v>1.70898438</c:v>
                </c:pt>
                <c:pt idx="1840">
                  <c:v>12.3291016</c:v>
                </c:pt>
                <c:pt idx="1841">
                  <c:v>-2.07519531</c:v>
                </c:pt>
                <c:pt idx="1842">
                  <c:v>-7.93457031</c:v>
                </c:pt>
                <c:pt idx="1843">
                  <c:v>-13.0615234</c:v>
                </c:pt>
                <c:pt idx="1844">
                  <c:v>-12.4511719</c:v>
                </c:pt>
                <c:pt idx="1845">
                  <c:v>3.41796875</c:v>
                </c:pt>
                <c:pt idx="1846">
                  <c:v>-4.394531249999993</c:v>
                </c:pt>
                <c:pt idx="1847">
                  <c:v>7.324218749999996</c:v>
                </c:pt>
                <c:pt idx="1848">
                  <c:v>-6.225585939999994</c:v>
                </c:pt>
                <c:pt idx="1849">
                  <c:v>-12.3291016</c:v>
                </c:pt>
                <c:pt idx="1850">
                  <c:v>-14.7705078</c:v>
                </c:pt>
                <c:pt idx="1851">
                  <c:v>-5.615234379999995</c:v>
                </c:pt>
                <c:pt idx="1852">
                  <c:v>-8.7890625</c:v>
                </c:pt>
                <c:pt idx="1853">
                  <c:v>-12.8173828</c:v>
                </c:pt>
                <c:pt idx="1854">
                  <c:v>12.2070312</c:v>
                </c:pt>
                <c:pt idx="1855">
                  <c:v>-7.56835938</c:v>
                </c:pt>
                <c:pt idx="1856">
                  <c:v>-6.59179688</c:v>
                </c:pt>
                <c:pt idx="1857">
                  <c:v>-16.2353516</c:v>
                </c:pt>
                <c:pt idx="1858">
                  <c:v>-25.6347656</c:v>
                </c:pt>
                <c:pt idx="1859">
                  <c:v>-11.8408203</c:v>
                </c:pt>
                <c:pt idx="1860">
                  <c:v>-3.17382812</c:v>
                </c:pt>
                <c:pt idx="1861">
                  <c:v>0.610351562</c:v>
                </c:pt>
                <c:pt idx="1862">
                  <c:v>-8.7890625</c:v>
                </c:pt>
                <c:pt idx="1863">
                  <c:v>1.83105469</c:v>
                </c:pt>
                <c:pt idx="1864">
                  <c:v>-9.64355469</c:v>
                </c:pt>
                <c:pt idx="1865">
                  <c:v>-3.66210938</c:v>
                </c:pt>
                <c:pt idx="1866">
                  <c:v>-10.7421875</c:v>
                </c:pt>
                <c:pt idx="1867">
                  <c:v>5.615234379999995</c:v>
                </c:pt>
                <c:pt idx="1868">
                  <c:v>-17.8222656</c:v>
                </c:pt>
                <c:pt idx="1869">
                  <c:v>0.9765625</c:v>
                </c:pt>
                <c:pt idx="1870">
                  <c:v>2.80761719</c:v>
                </c:pt>
                <c:pt idx="1871">
                  <c:v>-18.0664062</c:v>
                </c:pt>
                <c:pt idx="1872">
                  <c:v>-5.98144531</c:v>
                </c:pt>
                <c:pt idx="1873">
                  <c:v>1.34277344</c:v>
                </c:pt>
                <c:pt idx="1874">
                  <c:v>-13.5498047</c:v>
                </c:pt>
                <c:pt idx="1875">
                  <c:v>-0.48828125</c:v>
                </c:pt>
                <c:pt idx="1876">
                  <c:v>-15.5029297</c:v>
                </c:pt>
                <c:pt idx="1877">
                  <c:v>-17.578125</c:v>
                </c:pt>
                <c:pt idx="1878">
                  <c:v>-1.83105469</c:v>
                </c:pt>
                <c:pt idx="1879">
                  <c:v>0.0</c:v>
                </c:pt>
                <c:pt idx="1880">
                  <c:v>-12.0849609</c:v>
                </c:pt>
                <c:pt idx="1881">
                  <c:v>4.15039062</c:v>
                </c:pt>
                <c:pt idx="1882">
                  <c:v>5.859375</c:v>
                </c:pt>
                <c:pt idx="1883">
                  <c:v>-11.8408203</c:v>
                </c:pt>
                <c:pt idx="1884">
                  <c:v>-18.4326172</c:v>
                </c:pt>
                <c:pt idx="1885">
                  <c:v>-15.9912109</c:v>
                </c:pt>
                <c:pt idx="1886">
                  <c:v>-5.859375</c:v>
                </c:pt>
                <c:pt idx="1887">
                  <c:v>-2.9296875</c:v>
                </c:pt>
                <c:pt idx="1888">
                  <c:v>-11.5966797</c:v>
                </c:pt>
                <c:pt idx="1889">
                  <c:v>-0.854492188</c:v>
                </c:pt>
                <c:pt idx="1890">
                  <c:v>0.732421875</c:v>
                </c:pt>
                <c:pt idx="1891">
                  <c:v>0.610351562</c:v>
                </c:pt>
                <c:pt idx="1892">
                  <c:v>7.08007812</c:v>
                </c:pt>
                <c:pt idx="1893">
                  <c:v>-4.27246094</c:v>
                </c:pt>
                <c:pt idx="1894">
                  <c:v>-20.1416016</c:v>
                </c:pt>
                <c:pt idx="1895">
                  <c:v>-24.1699219</c:v>
                </c:pt>
                <c:pt idx="1896">
                  <c:v>-10.0097656</c:v>
                </c:pt>
                <c:pt idx="1897">
                  <c:v>-7.56835938</c:v>
                </c:pt>
                <c:pt idx="1898">
                  <c:v>-11.4746094</c:v>
                </c:pt>
                <c:pt idx="1899">
                  <c:v>-1.58691406</c:v>
                </c:pt>
                <c:pt idx="1900">
                  <c:v>-5.49316406</c:v>
                </c:pt>
                <c:pt idx="1901">
                  <c:v>-15.625</c:v>
                </c:pt>
                <c:pt idx="1902">
                  <c:v>1.22070312</c:v>
                </c:pt>
                <c:pt idx="1903">
                  <c:v>-3.05175781</c:v>
                </c:pt>
                <c:pt idx="1904">
                  <c:v>-15.1367188</c:v>
                </c:pt>
                <c:pt idx="1905">
                  <c:v>-4.02832031</c:v>
                </c:pt>
                <c:pt idx="1906">
                  <c:v>-3.90625</c:v>
                </c:pt>
                <c:pt idx="1907">
                  <c:v>-17.3339844</c:v>
                </c:pt>
                <c:pt idx="1908">
                  <c:v>-7.56835938</c:v>
                </c:pt>
                <c:pt idx="1909">
                  <c:v>-2.31933594</c:v>
                </c:pt>
                <c:pt idx="1910">
                  <c:v>-21.6064453</c:v>
                </c:pt>
                <c:pt idx="1911">
                  <c:v>-11.5966797</c:v>
                </c:pt>
                <c:pt idx="1912">
                  <c:v>2.56347656</c:v>
                </c:pt>
                <c:pt idx="1913">
                  <c:v>4.02832031</c:v>
                </c:pt>
                <c:pt idx="1914">
                  <c:v>-5.37109375</c:v>
                </c:pt>
                <c:pt idx="1915">
                  <c:v>-20.9960938</c:v>
                </c:pt>
                <c:pt idx="1916">
                  <c:v>-2.07519531</c:v>
                </c:pt>
                <c:pt idx="1917">
                  <c:v>-5.73730469</c:v>
                </c:pt>
                <c:pt idx="1918">
                  <c:v>-13.0615234</c:v>
                </c:pt>
                <c:pt idx="1919">
                  <c:v>7.93457031</c:v>
                </c:pt>
                <c:pt idx="1920">
                  <c:v>-7.44628906</c:v>
                </c:pt>
                <c:pt idx="1921">
                  <c:v>-13.671875</c:v>
                </c:pt>
                <c:pt idx="1922">
                  <c:v>-15.1367188</c:v>
                </c:pt>
                <c:pt idx="1923">
                  <c:v>-8.05664062</c:v>
                </c:pt>
                <c:pt idx="1924">
                  <c:v>-9.033203119999997</c:v>
                </c:pt>
                <c:pt idx="1925">
                  <c:v>0.610351562</c:v>
                </c:pt>
                <c:pt idx="1926">
                  <c:v>-12.8173828</c:v>
                </c:pt>
                <c:pt idx="1927">
                  <c:v>-5.615234379999995</c:v>
                </c:pt>
                <c:pt idx="1928">
                  <c:v>-8.30078125</c:v>
                </c:pt>
                <c:pt idx="1929">
                  <c:v>1.953125</c:v>
                </c:pt>
                <c:pt idx="1930">
                  <c:v>-3.41796875</c:v>
                </c:pt>
                <c:pt idx="1931">
                  <c:v>-3.29589844</c:v>
                </c:pt>
                <c:pt idx="1932">
                  <c:v>-16.4794922</c:v>
                </c:pt>
                <c:pt idx="1933">
                  <c:v>-2.07519531</c:v>
                </c:pt>
                <c:pt idx="1934">
                  <c:v>-9.765625</c:v>
                </c:pt>
                <c:pt idx="1935">
                  <c:v>-18.5546875</c:v>
                </c:pt>
                <c:pt idx="1936">
                  <c:v>-6.225585939999994</c:v>
                </c:pt>
                <c:pt idx="1937">
                  <c:v>-4.02832031</c:v>
                </c:pt>
                <c:pt idx="1938">
                  <c:v>-14.1601562</c:v>
                </c:pt>
                <c:pt idx="1939">
                  <c:v>2.56347656</c:v>
                </c:pt>
                <c:pt idx="1940">
                  <c:v>14.7705078</c:v>
                </c:pt>
                <c:pt idx="1941">
                  <c:v>-3.05175781</c:v>
                </c:pt>
                <c:pt idx="1942">
                  <c:v>-26.1230469</c:v>
                </c:pt>
                <c:pt idx="1943">
                  <c:v>-13.9160156</c:v>
                </c:pt>
                <c:pt idx="1944">
                  <c:v>-2.31933594</c:v>
                </c:pt>
                <c:pt idx="1945">
                  <c:v>0.244140625</c:v>
                </c:pt>
                <c:pt idx="1946">
                  <c:v>-6.835937499999997</c:v>
                </c:pt>
                <c:pt idx="1947">
                  <c:v>-10.0097656</c:v>
                </c:pt>
                <c:pt idx="1948">
                  <c:v>1.46484375</c:v>
                </c:pt>
                <c:pt idx="1949">
                  <c:v>4.76074219</c:v>
                </c:pt>
                <c:pt idx="1950">
                  <c:v>-11.1083984</c:v>
                </c:pt>
                <c:pt idx="1951">
                  <c:v>-7.324218749999996</c:v>
                </c:pt>
                <c:pt idx="1952">
                  <c:v>3.05175781</c:v>
                </c:pt>
                <c:pt idx="1953">
                  <c:v>-16.3574219</c:v>
                </c:pt>
                <c:pt idx="1954">
                  <c:v>-15.0146484</c:v>
                </c:pt>
                <c:pt idx="1955">
                  <c:v>-17.3339844</c:v>
                </c:pt>
                <c:pt idx="1956">
                  <c:v>-11.71875</c:v>
                </c:pt>
                <c:pt idx="1957">
                  <c:v>-3.41796875</c:v>
                </c:pt>
                <c:pt idx="1958">
                  <c:v>-5.24902344</c:v>
                </c:pt>
                <c:pt idx="1959">
                  <c:v>-2.31933594</c:v>
                </c:pt>
                <c:pt idx="1960">
                  <c:v>-7.20214844</c:v>
                </c:pt>
                <c:pt idx="1961">
                  <c:v>-8.42285156</c:v>
                </c:pt>
                <c:pt idx="1962">
                  <c:v>-8.178710939999998</c:v>
                </c:pt>
                <c:pt idx="1963">
                  <c:v>-8.05664062</c:v>
                </c:pt>
                <c:pt idx="1964">
                  <c:v>2.31933594</c:v>
                </c:pt>
                <c:pt idx="1965">
                  <c:v>-6.46972656</c:v>
                </c:pt>
                <c:pt idx="1966">
                  <c:v>-10.8642578</c:v>
                </c:pt>
                <c:pt idx="1967">
                  <c:v>-11.9628906</c:v>
                </c:pt>
                <c:pt idx="1968">
                  <c:v>-7.56835938</c:v>
                </c:pt>
                <c:pt idx="1969">
                  <c:v>-2.56347656</c:v>
                </c:pt>
                <c:pt idx="1970">
                  <c:v>-10.0097656</c:v>
                </c:pt>
                <c:pt idx="1971">
                  <c:v>-8.544921879999997</c:v>
                </c:pt>
                <c:pt idx="1972">
                  <c:v>-1.83105469</c:v>
                </c:pt>
                <c:pt idx="1973">
                  <c:v>-9.155273439999998</c:v>
                </c:pt>
                <c:pt idx="1974">
                  <c:v>-2.44140625</c:v>
                </c:pt>
                <c:pt idx="1975">
                  <c:v>0.854492188</c:v>
                </c:pt>
                <c:pt idx="1976">
                  <c:v>10.2539062</c:v>
                </c:pt>
                <c:pt idx="1977">
                  <c:v>-8.05664062</c:v>
                </c:pt>
                <c:pt idx="1978">
                  <c:v>-12.0849609</c:v>
                </c:pt>
                <c:pt idx="1979">
                  <c:v>-16.3574219</c:v>
                </c:pt>
                <c:pt idx="1980">
                  <c:v>-11.9628906</c:v>
                </c:pt>
                <c:pt idx="1981">
                  <c:v>-4.02832031</c:v>
                </c:pt>
                <c:pt idx="1982">
                  <c:v>-1.46484375</c:v>
                </c:pt>
                <c:pt idx="1983">
                  <c:v>-10.0097656</c:v>
                </c:pt>
                <c:pt idx="1984">
                  <c:v>-13.7939453</c:v>
                </c:pt>
                <c:pt idx="1985">
                  <c:v>3.05175781</c:v>
                </c:pt>
                <c:pt idx="1986">
                  <c:v>-9.39941406</c:v>
                </c:pt>
                <c:pt idx="1987">
                  <c:v>-3.29589844</c:v>
                </c:pt>
                <c:pt idx="1988">
                  <c:v>-2.19726562</c:v>
                </c:pt>
                <c:pt idx="1989">
                  <c:v>0.732421875</c:v>
                </c:pt>
                <c:pt idx="1990">
                  <c:v>-7.812499999999997</c:v>
                </c:pt>
                <c:pt idx="1991">
                  <c:v>-11.5966797</c:v>
                </c:pt>
                <c:pt idx="1992">
                  <c:v>-5.12695312</c:v>
                </c:pt>
                <c:pt idx="1993">
                  <c:v>-6.95800781</c:v>
                </c:pt>
                <c:pt idx="1994">
                  <c:v>14.5263672</c:v>
                </c:pt>
                <c:pt idx="1995">
                  <c:v>-2.07519531</c:v>
                </c:pt>
                <c:pt idx="1996">
                  <c:v>-18.0664062</c:v>
                </c:pt>
                <c:pt idx="1997">
                  <c:v>-10.4980469</c:v>
                </c:pt>
                <c:pt idx="1998">
                  <c:v>-11.1083984</c:v>
                </c:pt>
                <c:pt idx="1999">
                  <c:v>-9.88769531</c:v>
                </c:pt>
                <c:pt idx="2000">
                  <c:v>-5.98144531</c:v>
                </c:pt>
                <c:pt idx="2001">
                  <c:v>-8.7890625</c:v>
                </c:pt>
                <c:pt idx="2002">
                  <c:v>-8.42285156</c:v>
                </c:pt>
                <c:pt idx="2003">
                  <c:v>-9.765625</c:v>
                </c:pt>
                <c:pt idx="2004">
                  <c:v>-17.578125</c:v>
                </c:pt>
                <c:pt idx="2005">
                  <c:v>0.48828125</c:v>
                </c:pt>
                <c:pt idx="2006">
                  <c:v>0.244140625</c:v>
                </c:pt>
                <c:pt idx="2007">
                  <c:v>-14.6484375</c:v>
                </c:pt>
                <c:pt idx="2008">
                  <c:v>-7.56835938</c:v>
                </c:pt>
                <c:pt idx="2009">
                  <c:v>-11.4746094</c:v>
                </c:pt>
                <c:pt idx="2010">
                  <c:v>-6.835937499999997</c:v>
                </c:pt>
                <c:pt idx="2011">
                  <c:v>-1.46484375</c:v>
                </c:pt>
                <c:pt idx="2012">
                  <c:v>-3.17382812</c:v>
                </c:pt>
                <c:pt idx="2013">
                  <c:v>-12.2070312</c:v>
                </c:pt>
                <c:pt idx="2014">
                  <c:v>-11.3525391</c:v>
                </c:pt>
                <c:pt idx="2015">
                  <c:v>-14.6484375</c:v>
                </c:pt>
                <c:pt idx="2016">
                  <c:v>-2.80761719</c:v>
                </c:pt>
                <c:pt idx="2017">
                  <c:v>1.09863281</c:v>
                </c:pt>
                <c:pt idx="2018">
                  <c:v>-14.2822266</c:v>
                </c:pt>
                <c:pt idx="2019">
                  <c:v>-16.1132812</c:v>
                </c:pt>
                <c:pt idx="2020">
                  <c:v>-10.0097656</c:v>
                </c:pt>
                <c:pt idx="2021">
                  <c:v>-9.033203119999997</c:v>
                </c:pt>
                <c:pt idx="2022">
                  <c:v>-5.73730469</c:v>
                </c:pt>
                <c:pt idx="2023">
                  <c:v>-3.29589844</c:v>
                </c:pt>
                <c:pt idx="2024">
                  <c:v>-2.68554688</c:v>
                </c:pt>
                <c:pt idx="2025">
                  <c:v>-2.07519531</c:v>
                </c:pt>
                <c:pt idx="2026">
                  <c:v>-11.2304688</c:v>
                </c:pt>
                <c:pt idx="2027">
                  <c:v>-0.9765625</c:v>
                </c:pt>
                <c:pt idx="2028">
                  <c:v>-6.225585939999994</c:v>
                </c:pt>
                <c:pt idx="2029">
                  <c:v>-3.29589844</c:v>
                </c:pt>
                <c:pt idx="2030">
                  <c:v>-6.103515619999995</c:v>
                </c:pt>
                <c:pt idx="2031">
                  <c:v>-8.544921879999997</c:v>
                </c:pt>
                <c:pt idx="2032">
                  <c:v>-11.5966797</c:v>
                </c:pt>
                <c:pt idx="2033">
                  <c:v>10.7421875</c:v>
                </c:pt>
                <c:pt idx="2034">
                  <c:v>-11.1083984</c:v>
                </c:pt>
                <c:pt idx="2035">
                  <c:v>-8.91113281</c:v>
                </c:pt>
                <c:pt idx="2036">
                  <c:v>-5.004882809999995</c:v>
                </c:pt>
                <c:pt idx="2037">
                  <c:v>-13.9160156</c:v>
                </c:pt>
                <c:pt idx="2038">
                  <c:v>-19.7753906</c:v>
                </c:pt>
                <c:pt idx="2039">
                  <c:v>-0.732421875</c:v>
                </c:pt>
                <c:pt idx="2040">
                  <c:v>5.73730469</c:v>
                </c:pt>
                <c:pt idx="2041">
                  <c:v>-0.122070312</c:v>
                </c:pt>
                <c:pt idx="2042">
                  <c:v>-6.46972656</c:v>
                </c:pt>
                <c:pt idx="2043">
                  <c:v>-9.88769531</c:v>
                </c:pt>
                <c:pt idx="2044">
                  <c:v>-8.30078125</c:v>
                </c:pt>
                <c:pt idx="2045">
                  <c:v>4.02832031</c:v>
                </c:pt>
                <c:pt idx="2046">
                  <c:v>6.71386719</c:v>
                </c:pt>
                <c:pt idx="2047">
                  <c:v>-8.544921879999997</c:v>
                </c:pt>
                <c:pt idx="2048">
                  <c:v>-6.103515619999995</c:v>
                </c:pt>
                <c:pt idx="2049">
                  <c:v>-2.31933594</c:v>
                </c:pt>
                <c:pt idx="2050">
                  <c:v>-5.615234379999995</c:v>
                </c:pt>
                <c:pt idx="2051">
                  <c:v>3.41796875</c:v>
                </c:pt>
                <c:pt idx="2052">
                  <c:v>-11.2304688</c:v>
                </c:pt>
                <c:pt idx="2053">
                  <c:v>0.0</c:v>
                </c:pt>
                <c:pt idx="2054">
                  <c:v>-20.0195312</c:v>
                </c:pt>
                <c:pt idx="2055">
                  <c:v>-15.2587891</c:v>
                </c:pt>
                <c:pt idx="2056">
                  <c:v>-8.05664062</c:v>
                </c:pt>
                <c:pt idx="2057">
                  <c:v>-0.610351562</c:v>
                </c:pt>
                <c:pt idx="2058">
                  <c:v>-3.05175781</c:v>
                </c:pt>
                <c:pt idx="2059">
                  <c:v>-9.155273439999998</c:v>
                </c:pt>
                <c:pt idx="2060">
                  <c:v>1.09863281</c:v>
                </c:pt>
                <c:pt idx="2061">
                  <c:v>-18.1884766</c:v>
                </c:pt>
                <c:pt idx="2062">
                  <c:v>-19.4091797</c:v>
                </c:pt>
                <c:pt idx="2063">
                  <c:v>-17.7001953</c:v>
                </c:pt>
                <c:pt idx="2064">
                  <c:v>3.66210938</c:v>
                </c:pt>
                <c:pt idx="2065">
                  <c:v>-0.610351562</c:v>
                </c:pt>
                <c:pt idx="2066">
                  <c:v>4.27246094</c:v>
                </c:pt>
                <c:pt idx="2067">
                  <c:v>-7.69042969</c:v>
                </c:pt>
                <c:pt idx="2068">
                  <c:v>-11.5966797</c:v>
                </c:pt>
                <c:pt idx="2069">
                  <c:v>-5.98144531</c:v>
                </c:pt>
                <c:pt idx="2070">
                  <c:v>-11.4746094</c:v>
                </c:pt>
                <c:pt idx="2071">
                  <c:v>-5.24902344</c:v>
                </c:pt>
                <c:pt idx="2072">
                  <c:v>-4.882812499999997</c:v>
                </c:pt>
                <c:pt idx="2073">
                  <c:v>-15.7470703</c:v>
                </c:pt>
                <c:pt idx="2074">
                  <c:v>-4.394531249999993</c:v>
                </c:pt>
                <c:pt idx="2075">
                  <c:v>-8.544921879999997</c:v>
                </c:pt>
                <c:pt idx="2076">
                  <c:v>-16.4794922</c:v>
                </c:pt>
                <c:pt idx="2077">
                  <c:v>0.122070312</c:v>
                </c:pt>
                <c:pt idx="2078">
                  <c:v>9.277343749999998</c:v>
                </c:pt>
                <c:pt idx="2079">
                  <c:v>-6.59179688</c:v>
                </c:pt>
                <c:pt idx="2080">
                  <c:v>-9.277343749999998</c:v>
                </c:pt>
                <c:pt idx="2081">
                  <c:v>-16.1132812</c:v>
                </c:pt>
                <c:pt idx="2082">
                  <c:v>-5.859375</c:v>
                </c:pt>
                <c:pt idx="2083">
                  <c:v>-3.90625</c:v>
                </c:pt>
                <c:pt idx="2084">
                  <c:v>-4.15039062</c:v>
                </c:pt>
                <c:pt idx="2085">
                  <c:v>-5.24902344</c:v>
                </c:pt>
                <c:pt idx="2086">
                  <c:v>0.0</c:v>
                </c:pt>
                <c:pt idx="2087">
                  <c:v>1.46484375</c:v>
                </c:pt>
                <c:pt idx="2088">
                  <c:v>-10.2539062</c:v>
                </c:pt>
                <c:pt idx="2089">
                  <c:v>5.615234379999995</c:v>
                </c:pt>
                <c:pt idx="2090">
                  <c:v>6.347656249999996</c:v>
                </c:pt>
                <c:pt idx="2091">
                  <c:v>5.24902344</c:v>
                </c:pt>
                <c:pt idx="2092">
                  <c:v>-15.2587891</c:v>
                </c:pt>
                <c:pt idx="2093">
                  <c:v>6.225585939999994</c:v>
                </c:pt>
                <c:pt idx="2094">
                  <c:v>-5.859375</c:v>
                </c:pt>
                <c:pt idx="2095">
                  <c:v>-7.93457031</c:v>
                </c:pt>
                <c:pt idx="2096">
                  <c:v>-5.37109375</c:v>
                </c:pt>
                <c:pt idx="2097">
                  <c:v>11.4746094</c:v>
                </c:pt>
                <c:pt idx="2098">
                  <c:v>-20.38574219999997</c:v>
                </c:pt>
                <c:pt idx="2099">
                  <c:v>-3.05175781</c:v>
                </c:pt>
                <c:pt idx="2100">
                  <c:v>0.366210938</c:v>
                </c:pt>
                <c:pt idx="2101">
                  <c:v>-18.4326172</c:v>
                </c:pt>
                <c:pt idx="2102">
                  <c:v>-4.02832031</c:v>
                </c:pt>
                <c:pt idx="2103">
                  <c:v>-6.835937499999997</c:v>
                </c:pt>
                <c:pt idx="2104">
                  <c:v>-20.1416016</c:v>
                </c:pt>
                <c:pt idx="2105">
                  <c:v>-10.9863281</c:v>
                </c:pt>
                <c:pt idx="2106">
                  <c:v>-11.1083984</c:v>
                </c:pt>
                <c:pt idx="2107">
                  <c:v>-12.4511719</c:v>
                </c:pt>
                <c:pt idx="2108">
                  <c:v>-6.59179688</c:v>
                </c:pt>
                <c:pt idx="2109">
                  <c:v>-5.37109375</c:v>
                </c:pt>
                <c:pt idx="2110">
                  <c:v>1.953125</c:v>
                </c:pt>
                <c:pt idx="2111">
                  <c:v>-7.324218749999996</c:v>
                </c:pt>
                <c:pt idx="2112">
                  <c:v>-16.3574219</c:v>
                </c:pt>
                <c:pt idx="2113">
                  <c:v>-8.30078125</c:v>
                </c:pt>
                <c:pt idx="2114">
                  <c:v>-6.95800781</c:v>
                </c:pt>
                <c:pt idx="2115">
                  <c:v>-1.58691406</c:v>
                </c:pt>
                <c:pt idx="2116">
                  <c:v>3.17382812</c:v>
                </c:pt>
                <c:pt idx="2117">
                  <c:v>3.29589844</c:v>
                </c:pt>
                <c:pt idx="2118">
                  <c:v>-5.004882809999995</c:v>
                </c:pt>
                <c:pt idx="2119">
                  <c:v>-16.9677734</c:v>
                </c:pt>
                <c:pt idx="2120">
                  <c:v>-9.64355469</c:v>
                </c:pt>
                <c:pt idx="2121">
                  <c:v>-3.66210938</c:v>
                </c:pt>
                <c:pt idx="2122">
                  <c:v>-5.73730469</c:v>
                </c:pt>
                <c:pt idx="2123">
                  <c:v>2.68554688</c:v>
                </c:pt>
                <c:pt idx="2124">
                  <c:v>-12.6953125</c:v>
                </c:pt>
                <c:pt idx="2125">
                  <c:v>-12.3291016</c:v>
                </c:pt>
                <c:pt idx="2126">
                  <c:v>-9.64355469</c:v>
                </c:pt>
                <c:pt idx="2127">
                  <c:v>-6.835937499999997</c:v>
                </c:pt>
                <c:pt idx="2128">
                  <c:v>6.835937499999997</c:v>
                </c:pt>
                <c:pt idx="2129">
                  <c:v>-3.17382812</c:v>
                </c:pt>
                <c:pt idx="2130">
                  <c:v>-1.70898438</c:v>
                </c:pt>
                <c:pt idx="2131">
                  <c:v>-6.225585939999994</c:v>
                </c:pt>
                <c:pt idx="2132">
                  <c:v>-15.5029297</c:v>
                </c:pt>
                <c:pt idx="2133">
                  <c:v>-13.3056641</c:v>
                </c:pt>
                <c:pt idx="2134">
                  <c:v>-11.3525391</c:v>
                </c:pt>
                <c:pt idx="2135">
                  <c:v>-3.41796875</c:v>
                </c:pt>
                <c:pt idx="2136">
                  <c:v>1.34277344</c:v>
                </c:pt>
                <c:pt idx="2137">
                  <c:v>-7.20214844</c:v>
                </c:pt>
                <c:pt idx="2138">
                  <c:v>-15.9912109</c:v>
                </c:pt>
                <c:pt idx="2139">
                  <c:v>-7.56835938</c:v>
                </c:pt>
                <c:pt idx="2140">
                  <c:v>-8.544921879999997</c:v>
                </c:pt>
                <c:pt idx="2141">
                  <c:v>5.37109375</c:v>
                </c:pt>
                <c:pt idx="2142">
                  <c:v>-11.1083984</c:v>
                </c:pt>
                <c:pt idx="2143">
                  <c:v>-1.09863281</c:v>
                </c:pt>
                <c:pt idx="2144">
                  <c:v>-17.578125</c:v>
                </c:pt>
                <c:pt idx="2145">
                  <c:v>-8.30078125</c:v>
                </c:pt>
                <c:pt idx="2146">
                  <c:v>-2.9296875</c:v>
                </c:pt>
                <c:pt idx="2147">
                  <c:v>14.1601562</c:v>
                </c:pt>
                <c:pt idx="2148">
                  <c:v>-10.7421875</c:v>
                </c:pt>
                <c:pt idx="2149">
                  <c:v>-1.09863281</c:v>
                </c:pt>
                <c:pt idx="2150">
                  <c:v>-3.90625</c:v>
                </c:pt>
                <c:pt idx="2151">
                  <c:v>-8.42285156</c:v>
                </c:pt>
                <c:pt idx="2152">
                  <c:v>-7.56835938</c:v>
                </c:pt>
                <c:pt idx="2153">
                  <c:v>0.854492188</c:v>
                </c:pt>
                <c:pt idx="2154">
                  <c:v>-5.12695312</c:v>
                </c:pt>
                <c:pt idx="2155">
                  <c:v>-21.8505859</c:v>
                </c:pt>
                <c:pt idx="2156">
                  <c:v>-21.7285156</c:v>
                </c:pt>
                <c:pt idx="2157">
                  <c:v>2.68554688</c:v>
                </c:pt>
                <c:pt idx="2158">
                  <c:v>3.54003906</c:v>
                </c:pt>
                <c:pt idx="2159">
                  <c:v>-11.71875</c:v>
                </c:pt>
                <c:pt idx="2160">
                  <c:v>-1.58691406</c:v>
                </c:pt>
                <c:pt idx="2161">
                  <c:v>-0.244140625</c:v>
                </c:pt>
                <c:pt idx="2162">
                  <c:v>-15.7470703</c:v>
                </c:pt>
                <c:pt idx="2163">
                  <c:v>-7.08007812</c:v>
                </c:pt>
                <c:pt idx="2164">
                  <c:v>-1.58691406</c:v>
                </c:pt>
                <c:pt idx="2165">
                  <c:v>-6.835937499999997</c:v>
                </c:pt>
                <c:pt idx="2166">
                  <c:v>4.27246094</c:v>
                </c:pt>
                <c:pt idx="2167">
                  <c:v>-10.6201172</c:v>
                </c:pt>
                <c:pt idx="2168">
                  <c:v>-28.0761719</c:v>
                </c:pt>
                <c:pt idx="2169">
                  <c:v>-15.8691406</c:v>
                </c:pt>
                <c:pt idx="2170">
                  <c:v>0.854492188</c:v>
                </c:pt>
                <c:pt idx="2171">
                  <c:v>-15.5029297</c:v>
                </c:pt>
                <c:pt idx="2172">
                  <c:v>-5.24902344</c:v>
                </c:pt>
                <c:pt idx="2173">
                  <c:v>6.835937499999997</c:v>
                </c:pt>
                <c:pt idx="2174">
                  <c:v>-2.19726562</c:v>
                </c:pt>
                <c:pt idx="2175">
                  <c:v>-5.24902344</c:v>
                </c:pt>
                <c:pt idx="2176">
                  <c:v>-8.178710939999998</c:v>
                </c:pt>
                <c:pt idx="2177">
                  <c:v>-20.9960938</c:v>
                </c:pt>
                <c:pt idx="2178">
                  <c:v>-5.004882809999995</c:v>
                </c:pt>
                <c:pt idx="2179">
                  <c:v>-4.02832031</c:v>
                </c:pt>
                <c:pt idx="2180">
                  <c:v>-4.76074219</c:v>
                </c:pt>
                <c:pt idx="2181">
                  <c:v>6.95800781</c:v>
                </c:pt>
                <c:pt idx="2182">
                  <c:v>-11.9628906</c:v>
                </c:pt>
                <c:pt idx="2183">
                  <c:v>-18.0664062</c:v>
                </c:pt>
                <c:pt idx="2184">
                  <c:v>-11.2304688</c:v>
                </c:pt>
                <c:pt idx="2185">
                  <c:v>9.64355469</c:v>
                </c:pt>
                <c:pt idx="2186">
                  <c:v>-3.54003906</c:v>
                </c:pt>
                <c:pt idx="2187">
                  <c:v>-12.6953125</c:v>
                </c:pt>
                <c:pt idx="2188">
                  <c:v>-10.6201172</c:v>
                </c:pt>
                <c:pt idx="2189">
                  <c:v>-6.95800781</c:v>
                </c:pt>
                <c:pt idx="2190">
                  <c:v>0.244140625</c:v>
                </c:pt>
                <c:pt idx="2191">
                  <c:v>-5.859375</c:v>
                </c:pt>
                <c:pt idx="2192">
                  <c:v>-9.765625</c:v>
                </c:pt>
                <c:pt idx="2193">
                  <c:v>-5.004882809999995</c:v>
                </c:pt>
                <c:pt idx="2194">
                  <c:v>-11.9628906</c:v>
                </c:pt>
                <c:pt idx="2195">
                  <c:v>-10.3759766</c:v>
                </c:pt>
                <c:pt idx="2196">
                  <c:v>-12.2070312</c:v>
                </c:pt>
                <c:pt idx="2197">
                  <c:v>-4.51660156</c:v>
                </c:pt>
                <c:pt idx="2198">
                  <c:v>2.07519531</c:v>
                </c:pt>
                <c:pt idx="2199">
                  <c:v>-6.46972656</c:v>
                </c:pt>
                <c:pt idx="2200">
                  <c:v>-1.70898438</c:v>
                </c:pt>
                <c:pt idx="2201">
                  <c:v>-1.58691406</c:v>
                </c:pt>
                <c:pt idx="2202">
                  <c:v>0.0</c:v>
                </c:pt>
                <c:pt idx="2203">
                  <c:v>-8.91113281</c:v>
                </c:pt>
                <c:pt idx="2204">
                  <c:v>-16.4794922</c:v>
                </c:pt>
                <c:pt idx="2205">
                  <c:v>-19.1650391</c:v>
                </c:pt>
                <c:pt idx="2206">
                  <c:v>-12.5732422</c:v>
                </c:pt>
                <c:pt idx="2207">
                  <c:v>-5.615234379999995</c:v>
                </c:pt>
                <c:pt idx="2208">
                  <c:v>-12.0849609</c:v>
                </c:pt>
                <c:pt idx="2209">
                  <c:v>-12.9394531</c:v>
                </c:pt>
                <c:pt idx="2210">
                  <c:v>-13.9160156</c:v>
                </c:pt>
                <c:pt idx="2211">
                  <c:v>-11.4746094</c:v>
                </c:pt>
                <c:pt idx="2212">
                  <c:v>-6.71386719</c:v>
                </c:pt>
                <c:pt idx="2213">
                  <c:v>2.68554688</c:v>
                </c:pt>
                <c:pt idx="2214">
                  <c:v>-3.54003906</c:v>
                </c:pt>
                <c:pt idx="2215">
                  <c:v>1.70898438</c:v>
                </c:pt>
                <c:pt idx="2216">
                  <c:v>-2.44140625</c:v>
                </c:pt>
                <c:pt idx="2217">
                  <c:v>-10.2539062</c:v>
                </c:pt>
                <c:pt idx="2218">
                  <c:v>-1.58691406</c:v>
                </c:pt>
                <c:pt idx="2219">
                  <c:v>-7.56835938</c:v>
                </c:pt>
                <c:pt idx="2220">
                  <c:v>-22.4609375</c:v>
                </c:pt>
                <c:pt idx="2221">
                  <c:v>6.103515619999995</c:v>
                </c:pt>
                <c:pt idx="2222">
                  <c:v>6.103515619999995</c:v>
                </c:pt>
                <c:pt idx="2223">
                  <c:v>-11.5966797</c:v>
                </c:pt>
                <c:pt idx="2224">
                  <c:v>-6.103515619999995</c:v>
                </c:pt>
                <c:pt idx="2225">
                  <c:v>-3.41796875</c:v>
                </c:pt>
                <c:pt idx="2226">
                  <c:v>-5.37109375</c:v>
                </c:pt>
                <c:pt idx="2227">
                  <c:v>-5.37109375</c:v>
                </c:pt>
                <c:pt idx="2228">
                  <c:v>-4.394531249999993</c:v>
                </c:pt>
                <c:pt idx="2229">
                  <c:v>-16.4794922</c:v>
                </c:pt>
                <c:pt idx="2230">
                  <c:v>-7.08007812</c:v>
                </c:pt>
                <c:pt idx="2231">
                  <c:v>3.78417969</c:v>
                </c:pt>
                <c:pt idx="2232">
                  <c:v>4.882812499999997</c:v>
                </c:pt>
                <c:pt idx="2233">
                  <c:v>-4.882812499999997</c:v>
                </c:pt>
                <c:pt idx="2234">
                  <c:v>-6.71386719</c:v>
                </c:pt>
                <c:pt idx="2235">
                  <c:v>-14.4042969</c:v>
                </c:pt>
                <c:pt idx="2236">
                  <c:v>-12.6953125</c:v>
                </c:pt>
                <c:pt idx="2237">
                  <c:v>-10.4980469</c:v>
                </c:pt>
                <c:pt idx="2238">
                  <c:v>3.78417969</c:v>
                </c:pt>
                <c:pt idx="2239">
                  <c:v>-4.02832031</c:v>
                </c:pt>
                <c:pt idx="2240">
                  <c:v>-22.5830078</c:v>
                </c:pt>
                <c:pt idx="2241">
                  <c:v>-16.9677734</c:v>
                </c:pt>
                <c:pt idx="2242">
                  <c:v>-1.09863281</c:v>
                </c:pt>
                <c:pt idx="2243">
                  <c:v>-7.44628906</c:v>
                </c:pt>
                <c:pt idx="2244">
                  <c:v>-2.44140625</c:v>
                </c:pt>
                <c:pt idx="2245">
                  <c:v>-8.30078125</c:v>
                </c:pt>
                <c:pt idx="2246">
                  <c:v>3.17382812</c:v>
                </c:pt>
                <c:pt idx="2247">
                  <c:v>9.155273439999998</c:v>
                </c:pt>
                <c:pt idx="2248">
                  <c:v>0.732421875</c:v>
                </c:pt>
                <c:pt idx="2249">
                  <c:v>0.9765625</c:v>
                </c:pt>
                <c:pt idx="2250">
                  <c:v>2.80761719</c:v>
                </c:pt>
                <c:pt idx="2251">
                  <c:v>-13.4277344</c:v>
                </c:pt>
                <c:pt idx="2252">
                  <c:v>-19.6533203</c:v>
                </c:pt>
                <c:pt idx="2253">
                  <c:v>-6.347656249999996</c:v>
                </c:pt>
                <c:pt idx="2254">
                  <c:v>-4.27246094</c:v>
                </c:pt>
                <c:pt idx="2255">
                  <c:v>-5.98144531</c:v>
                </c:pt>
                <c:pt idx="2256">
                  <c:v>-4.15039062</c:v>
                </c:pt>
                <c:pt idx="2257">
                  <c:v>-14.6484375</c:v>
                </c:pt>
                <c:pt idx="2258">
                  <c:v>-5.859375</c:v>
                </c:pt>
                <c:pt idx="2259">
                  <c:v>0.0</c:v>
                </c:pt>
                <c:pt idx="2260">
                  <c:v>-3.66210938</c:v>
                </c:pt>
                <c:pt idx="2261">
                  <c:v>-12.2070312</c:v>
                </c:pt>
                <c:pt idx="2262">
                  <c:v>-7.324218749999996</c:v>
                </c:pt>
                <c:pt idx="2263">
                  <c:v>-15.7470703</c:v>
                </c:pt>
                <c:pt idx="2264">
                  <c:v>-12.9394531</c:v>
                </c:pt>
                <c:pt idx="2265">
                  <c:v>-15.3808594</c:v>
                </c:pt>
                <c:pt idx="2266">
                  <c:v>-2.31933594</c:v>
                </c:pt>
                <c:pt idx="2267">
                  <c:v>2.9296875</c:v>
                </c:pt>
                <c:pt idx="2268">
                  <c:v>-9.277343749999998</c:v>
                </c:pt>
                <c:pt idx="2269">
                  <c:v>-14.5263672</c:v>
                </c:pt>
                <c:pt idx="2270">
                  <c:v>-14.4042969</c:v>
                </c:pt>
                <c:pt idx="2271">
                  <c:v>11.4746094</c:v>
                </c:pt>
                <c:pt idx="2272">
                  <c:v>4.15039062</c:v>
                </c:pt>
                <c:pt idx="2273">
                  <c:v>-8.66699219</c:v>
                </c:pt>
                <c:pt idx="2274">
                  <c:v>-2.68554688</c:v>
                </c:pt>
                <c:pt idx="2275">
                  <c:v>-13.7939453</c:v>
                </c:pt>
                <c:pt idx="2276">
                  <c:v>-5.73730469</c:v>
                </c:pt>
                <c:pt idx="2277">
                  <c:v>-13.9160156</c:v>
                </c:pt>
                <c:pt idx="2278">
                  <c:v>-5.859375</c:v>
                </c:pt>
                <c:pt idx="2279">
                  <c:v>-9.765625</c:v>
                </c:pt>
                <c:pt idx="2280">
                  <c:v>-1.83105469</c:v>
                </c:pt>
                <c:pt idx="2281">
                  <c:v>-18.7988281</c:v>
                </c:pt>
                <c:pt idx="2282">
                  <c:v>-6.347656249999996</c:v>
                </c:pt>
                <c:pt idx="2283">
                  <c:v>-8.30078125</c:v>
                </c:pt>
                <c:pt idx="2284">
                  <c:v>-5.004882809999995</c:v>
                </c:pt>
                <c:pt idx="2285">
                  <c:v>-5.004882809999995</c:v>
                </c:pt>
                <c:pt idx="2286">
                  <c:v>-9.155273439999998</c:v>
                </c:pt>
                <c:pt idx="2287">
                  <c:v>-5.615234379999995</c:v>
                </c:pt>
                <c:pt idx="2288">
                  <c:v>-5.12695312</c:v>
                </c:pt>
                <c:pt idx="2289">
                  <c:v>1.22070312</c:v>
                </c:pt>
                <c:pt idx="2290">
                  <c:v>-5.12695312</c:v>
                </c:pt>
                <c:pt idx="2291">
                  <c:v>-5.73730469</c:v>
                </c:pt>
                <c:pt idx="2292">
                  <c:v>-11.3525391</c:v>
                </c:pt>
                <c:pt idx="2293">
                  <c:v>-9.155273439999998</c:v>
                </c:pt>
                <c:pt idx="2294">
                  <c:v>-7.324218749999996</c:v>
                </c:pt>
                <c:pt idx="2295">
                  <c:v>11.5966797</c:v>
                </c:pt>
                <c:pt idx="2296">
                  <c:v>-10.2539062</c:v>
                </c:pt>
                <c:pt idx="2297">
                  <c:v>-11.8408203</c:v>
                </c:pt>
                <c:pt idx="2298">
                  <c:v>-8.91113281</c:v>
                </c:pt>
                <c:pt idx="2299">
                  <c:v>-3.66210938</c:v>
                </c:pt>
                <c:pt idx="2300">
                  <c:v>-23.1933594</c:v>
                </c:pt>
                <c:pt idx="2301">
                  <c:v>-20.6298828</c:v>
                </c:pt>
                <c:pt idx="2302">
                  <c:v>-11.71875</c:v>
                </c:pt>
                <c:pt idx="2303">
                  <c:v>-5.004882809999995</c:v>
                </c:pt>
                <c:pt idx="2304">
                  <c:v>-16.2353516</c:v>
                </c:pt>
                <c:pt idx="2305">
                  <c:v>-7.08007812</c:v>
                </c:pt>
                <c:pt idx="2306">
                  <c:v>7.56835938</c:v>
                </c:pt>
                <c:pt idx="2307">
                  <c:v>6.59179688</c:v>
                </c:pt>
                <c:pt idx="2308">
                  <c:v>0.854492188</c:v>
                </c:pt>
                <c:pt idx="2309">
                  <c:v>-6.59179688</c:v>
                </c:pt>
                <c:pt idx="2310">
                  <c:v>-8.66699219</c:v>
                </c:pt>
                <c:pt idx="2311">
                  <c:v>-11.3525391</c:v>
                </c:pt>
                <c:pt idx="2312">
                  <c:v>-8.91113281</c:v>
                </c:pt>
                <c:pt idx="2313">
                  <c:v>-3.05175781</c:v>
                </c:pt>
                <c:pt idx="2314">
                  <c:v>3.90625</c:v>
                </c:pt>
                <c:pt idx="2315">
                  <c:v>-13.1835938</c:v>
                </c:pt>
                <c:pt idx="2316">
                  <c:v>-11.4746094</c:v>
                </c:pt>
                <c:pt idx="2317">
                  <c:v>3.29589844</c:v>
                </c:pt>
                <c:pt idx="2318">
                  <c:v>-10.4980469</c:v>
                </c:pt>
                <c:pt idx="2319">
                  <c:v>1.22070312</c:v>
                </c:pt>
                <c:pt idx="2320">
                  <c:v>-9.64355469</c:v>
                </c:pt>
                <c:pt idx="2321">
                  <c:v>-19.8974609</c:v>
                </c:pt>
                <c:pt idx="2322">
                  <c:v>-0.610351562</c:v>
                </c:pt>
                <c:pt idx="2323">
                  <c:v>0.9765625</c:v>
                </c:pt>
                <c:pt idx="2324">
                  <c:v>-8.91113281</c:v>
                </c:pt>
                <c:pt idx="2325">
                  <c:v>-4.02832031</c:v>
                </c:pt>
                <c:pt idx="2326">
                  <c:v>-6.835937499999997</c:v>
                </c:pt>
                <c:pt idx="2327">
                  <c:v>-1.34277344</c:v>
                </c:pt>
                <c:pt idx="2328">
                  <c:v>-20.6298828</c:v>
                </c:pt>
                <c:pt idx="2329">
                  <c:v>-17.0898438</c:v>
                </c:pt>
                <c:pt idx="2330">
                  <c:v>-12.6953125</c:v>
                </c:pt>
                <c:pt idx="2331">
                  <c:v>0.48828125</c:v>
                </c:pt>
                <c:pt idx="2332">
                  <c:v>-7.44628906</c:v>
                </c:pt>
                <c:pt idx="2333">
                  <c:v>-12.6953125</c:v>
                </c:pt>
                <c:pt idx="2334">
                  <c:v>1.70898438</c:v>
                </c:pt>
                <c:pt idx="2335">
                  <c:v>-0.854492188</c:v>
                </c:pt>
                <c:pt idx="2336">
                  <c:v>-19.2871094</c:v>
                </c:pt>
                <c:pt idx="2337">
                  <c:v>-17.0898438</c:v>
                </c:pt>
                <c:pt idx="2338">
                  <c:v>-5.859375</c:v>
                </c:pt>
                <c:pt idx="2339">
                  <c:v>-4.63867188</c:v>
                </c:pt>
                <c:pt idx="2340">
                  <c:v>-9.39941406</c:v>
                </c:pt>
                <c:pt idx="2341">
                  <c:v>12.3291016</c:v>
                </c:pt>
                <c:pt idx="2342">
                  <c:v>-6.225585939999994</c:v>
                </c:pt>
                <c:pt idx="2343">
                  <c:v>-12.3291016</c:v>
                </c:pt>
                <c:pt idx="2344">
                  <c:v>-6.835937499999997</c:v>
                </c:pt>
                <c:pt idx="2345">
                  <c:v>-9.39941406</c:v>
                </c:pt>
                <c:pt idx="2346">
                  <c:v>-3.05175781</c:v>
                </c:pt>
                <c:pt idx="2347">
                  <c:v>2.9296875</c:v>
                </c:pt>
                <c:pt idx="2348">
                  <c:v>0.122070312</c:v>
                </c:pt>
                <c:pt idx="2349">
                  <c:v>2.56347656</c:v>
                </c:pt>
                <c:pt idx="2350">
                  <c:v>-1.34277344</c:v>
                </c:pt>
                <c:pt idx="2351">
                  <c:v>-0.244140625</c:v>
                </c:pt>
                <c:pt idx="2352">
                  <c:v>-22.4609375</c:v>
                </c:pt>
                <c:pt idx="2353">
                  <c:v>-11.4746094</c:v>
                </c:pt>
                <c:pt idx="2354">
                  <c:v>9.64355469</c:v>
                </c:pt>
                <c:pt idx="2355">
                  <c:v>-3.41796875</c:v>
                </c:pt>
                <c:pt idx="2356">
                  <c:v>-7.324218749999996</c:v>
                </c:pt>
                <c:pt idx="2357">
                  <c:v>-3.66210938</c:v>
                </c:pt>
                <c:pt idx="2358">
                  <c:v>3.66210938</c:v>
                </c:pt>
                <c:pt idx="2359">
                  <c:v>-18.0664062</c:v>
                </c:pt>
                <c:pt idx="2360">
                  <c:v>-6.225585939999994</c:v>
                </c:pt>
                <c:pt idx="2361">
                  <c:v>-10.3759766</c:v>
                </c:pt>
                <c:pt idx="2362">
                  <c:v>-3.41796875</c:v>
                </c:pt>
                <c:pt idx="2363">
                  <c:v>-6.59179688</c:v>
                </c:pt>
                <c:pt idx="2364">
                  <c:v>-8.42285156</c:v>
                </c:pt>
                <c:pt idx="2365">
                  <c:v>-5.859375</c:v>
                </c:pt>
                <c:pt idx="2366">
                  <c:v>-11.8408203</c:v>
                </c:pt>
                <c:pt idx="2367">
                  <c:v>-18.4326172</c:v>
                </c:pt>
                <c:pt idx="2368">
                  <c:v>-9.765625</c:v>
                </c:pt>
                <c:pt idx="2369">
                  <c:v>-7.93457031</c:v>
                </c:pt>
                <c:pt idx="2370">
                  <c:v>-12.0849609</c:v>
                </c:pt>
                <c:pt idx="2371">
                  <c:v>-4.02832031</c:v>
                </c:pt>
                <c:pt idx="2372">
                  <c:v>-15.9912109</c:v>
                </c:pt>
                <c:pt idx="2373">
                  <c:v>-3.41796875</c:v>
                </c:pt>
                <c:pt idx="2374">
                  <c:v>5.615234379999995</c:v>
                </c:pt>
                <c:pt idx="2375">
                  <c:v>-0.48828125</c:v>
                </c:pt>
                <c:pt idx="2376">
                  <c:v>-15.0146484</c:v>
                </c:pt>
                <c:pt idx="2377">
                  <c:v>-7.08007812</c:v>
                </c:pt>
                <c:pt idx="2378">
                  <c:v>-7.93457031</c:v>
                </c:pt>
                <c:pt idx="2379">
                  <c:v>-15.5029297</c:v>
                </c:pt>
                <c:pt idx="2380">
                  <c:v>-12.5732422</c:v>
                </c:pt>
                <c:pt idx="2381">
                  <c:v>2.80761719</c:v>
                </c:pt>
                <c:pt idx="2382">
                  <c:v>-2.44140625</c:v>
                </c:pt>
                <c:pt idx="2383">
                  <c:v>-11.2304688</c:v>
                </c:pt>
                <c:pt idx="2384">
                  <c:v>-12.8173828</c:v>
                </c:pt>
                <c:pt idx="2385">
                  <c:v>-6.225585939999994</c:v>
                </c:pt>
                <c:pt idx="2386">
                  <c:v>-10.0097656</c:v>
                </c:pt>
                <c:pt idx="2387">
                  <c:v>-13.7939453</c:v>
                </c:pt>
                <c:pt idx="2388">
                  <c:v>-6.95800781</c:v>
                </c:pt>
                <c:pt idx="2389">
                  <c:v>-0.9765625</c:v>
                </c:pt>
                <c:pt idx="2390">
                  <c:v>-7.56835938</c:v>
                </c:pt>
                <c:pt idx="2391">
                  <c:v>-11.71875</c:v>
                </c:pt>
                <c:pt idx="2392">
                  <c:v>-0.732421875</c:v>
                </c:pt>
                <c:pt idx="2393">
                  <c:v>-12.2070312</c:v>
                </c:pt>
                <c:pt idx="2394">
                  <c:v>-2.68554688</c:v>
                </c:pt>
                <c:pt idx="2395">
                  <c:v>-5.49316406</c:v>
                </c:pt>
                <c:pt idx="2396">
                  <c:v>-8.66699219</c:v>
                </c:pt>
                <c:pt idx="2397">
                  <c:v>7.20214844</c:v>
                </c:pt>
                <c:pt idx="2398">
                  <c:v>-13.7939453</c:v>
                </c:pt>
                <c:pt idx="2399">
                  <c:v>-3.29589844</c:v>
                </c:pt>
                <c:pt idx="2400">
                  <c:v>-20.9960938</c:v>
                </c:pt>
                <c:pt idx="2401">
                  <c:v>-1.46484375</c:v>
                </c:pt>
                <c:pt idx="2402">
                  <c:v>-0.610351562</c:v>
                </c:pt>
                <c:pt idx="2403">
                  <c:v>-15.2587891</c:v>
                </c:pt>
                <c:pt idx="2404">
                  <c:v>-6.225585939999994</c:v>
                </c:pt>
                <c:pt idx="2405">
                  <c:v>-15.5029297</c:v>
                </c:pt>
                <c:pt idx="2406">
                  <c:v>-7.93457031</c:v>
                </c:pt>
                <c:pt idx="2407">
                  <c:v>11.9628906</c:v>
                </c:pt>
                <c:pt idx="2408">
                  <c:v>-0.732421875</c:v>
                </c:pt>
                <c:pt idx="2409">
                  <c:v>-8.7890625</c:v>
                </c:pt>
                <c:pt idx="2410">
                  <c:v>2.31933594</c:v>
                </c:pt>
                <c:pt idx="2411">
                  <c:v>-11.4746094</c:v>
                </c:pt>
                <c:pt idx="2412">
                  <c:v>-7.812499999999997</c:v>
                </c:pt>
                <c:pt idx="2413">
                  <c:v>-3.29589844</c:v>
                </c:pt>
                <c:pt idx="2414">
                  <c:v>-16.2353516</c:v>
                </c:pt>
                <c:pt idx="2415">
                  <c:v>-1.22070312</c:v>
                </c:pt>
                <c:pt idx="2416">
                  <c:v>-4.882812499999997</c:v>
                </c:pt>
                <c:pt idx="2417">
                  <c:v>-7.812499999999997</c:v>
                </c:pt>
                <c:pt idx="2418">
                  <c:v>-11.71875</c:v>
                </c:pt>
                <c:pt idx="2419">
                  <c:v>-4.76074219</c:v>
                </c:pt>
                <c:pt idx="2420">
                  <c:v>-11.1083984</c:v>
                </c:pt>
                <c:pt idx="2421">
                  <c:v>-8.178710939999998</c:v>
                </c:pt>
                <c:pt idx="2422">
                  <c:v>-13.4277344</c:v>
                </c:pt>
                <c:pt idx="2423">
                  <c:v>-13.5498047</c:v>
                </c:pt>
                <c:pt idx="2424">
                  <c:v>-0.732421875</c:v>
                </c:pt>
                <c:pt idx="2425">
                  <c:v>-2.44140625</c:v>
                </c:pt>
                <c:pt idx="2426">
                  <c:v>-12.6953125</c:v>
                </c:pt>
                <c:pt idx="2427">
                  <c:v>-6.225585939999994</c:v>
                </c:pt>
                <c:pt idx="2428">
                  <c:v>-2.19726562</c:v>
                </c:pt>
                <c:pt idx="2429">
                  <c:v>-19.2871094</c:v>
                </c:pt>
                <c:pt idx="2430">
                  <c:v>-8.42285156</c:v>
                </c:pt>
                <c:pt idx="2431">
                  <c:v>-8.91113281</c:v>
                </c:pt>
                <c:pt idx="2432">
                  <c:v>-9.39941406</c:v>
                </c:pt>
                <c:pt idx="2433">
                  <c:v>-3.54003906</c:v>
                </c:pt>
                <c:pt idx="2434">
                  <c:v>-2.56347656</c:v>
                </c:pt>
                <c:pt idx="2435">
                  <c:v>-5.73730469</c:v>
                </c:pt>
                <c:pt idx="2436">
                  <c:v>-3.90625</c:v>
                </c:pt>
                <c:pt idx="2437">
                  <c:v>-0.366210938</c:v>
                </c:pt>
                <c:pt idx="2438">
                  <c:v>-6.95800781</c:v>
                </c:pt>
                <c:pt idx="2439">
                  <c:v>-2.44140625</c:v>
                </c:pt>
                <c:pt idx="2440">
                  <c:v>-1.46484375</c:v>
                </c:pt>
                <c:pt idx="2441">
                  <c:v>6.347656249999996</c:v>
                </c:pt>
                <c:pt idx="2442">
                  <c:v>-12.3291016</c:v>
                </c:pt>
                <c:pt idx="2443">
                  <c:v>-10.9863281</c:v>
                </c:pt>
                <c:pt idx="2444">
                  <c:v>2.80761719</c:v>
                </c:pt>
                <c:pt idx="2445">
                  <c:v>-10.1318359</c:v>
                </c:pt>
                <c:pt idx="2446">
                  <c:v>-9.39941406</c:v>
                </c:pt>
                <c:pt idx="2447">
                  <c:v>-15.9912109</c:v>
                </c:pt>
                <c:pt idx="2448">
                  <c:v>-14.4042969</c:v>
                </c:pt>
                <c:pt idx="2449">
                  <c:v>-1.953125</c:v>
                </c:pt>
                <c:pt idx="2450">
                  <c:v>-8.544921879999997</c:v>
                </c:pt>
                <c:pt idx="2451">
                  <c:v>-11.9628906</c:v>
                </c:pt>
                <c:pt idx="2452">
                  <c:v>-9.033203119999997</c:v>
                </c:pt>
                <c:pt idx="2453">
                  <c:v>-4.15039062</c:v>
                </c:pt>
                <c:pt idx="2454">
                  <c:v>-16.4794922</c:v>
                </c:pt>
                <c:pt idx="2455">
                  <c:v>5.49316406</c:v>
                </c:pt>
                <c:pt idx="2456">
                  <c:v>-2.68554688</c:v>
                </c:pt>
                <c:pt idx="2457">
                  <c:v>-9.033203119999997</c:v>
                </c:pt>
                <c:pt idx="2458">
                  <c:v>-10.0097656</c:v>
                </c:pt>
                <c:pt idx="2459">
                  <c:v>-18.1884766</c:v>
                </c:pt>
                <c:pt idx="2460">
                  <c:v>-6.46972656</c:v>
                </c:pt>
                <c:pt idx="2461">
                  <c:v>-15.8691406</c:v>
                </c:pt>
                <c:pt idx="2462">
                  <c:v>-2.56347656</c:v>
                </c:pt>
                <c:pt idx="2463">
                  <c:v>-12.6953125</c:v>
                </c:pt>
                <c:pt idx="2464">
                  <c:v>-11.4746094</c:v>
                </c:pt>
                <c:pt idx="2465">
                  <c:v>2.07519531</c:v>
                </c:pt>
                <c:pt idx="2466">
                  <c:v>-8.178710939999998</c:v>
                </c:pt>
                <c:pt idx="2467">
                  <c:v>-1.22070312</c:v>
                </c:pt>
                <c:pt idx="2468">
                  <c:v>-3.66210938</c:v>
                </c:pt>
                <c:pt idx="2469">
                  <c:v>-12.3291016</c:v>
                </c:pt>
                <c:pt idx="2470">
                  <c:v>-8.7890625</c:v>
                </c:pt>
                <c:pt idx="2471">
                  <c:v>-0.366210938</c:v>
                </c:pt>
                <c:pt idx="2472">
                  <c:v>2.56347656</c:v>
                </c:pt>
                <c:pt idx="2473">
                  <c:v>-5.49316406</c:v>
                </c:pt>
                <c:pt idx="2474">
                  <c:v>-3.66210938</c:v>
                </c:pt>
                <c:pt idx="2475">
                  <c:v>-15.8691406</c:v>
                </c:pt>
                <c:pt idx="2476">
                  <c:v>-11.2304688</c:v>
                </c:pt>
                <c:pt idx="2477">
                  <c:v>-12.3291016</c:v>
                </c:pt>
                <c:pt idx="2478">
                  <c:v>-1.83105469</c:v>
                </c:pt>
                <c:pt idx="2479">
                  <c:v>-15.5029297</c:v>
                </c:pt>
                <c:pt idx="2480">
                  <c:v>-16.4794922</c:v>
                </c:pt>
                <c:pt idx="2481">
                  <c:v>-13.671875</c:v>
                </c:pt>
                <c:pt idx="2482">
                  <c:v>-10.3759766</c:v>
                </c:pt>
                <c:pt idx="2483">
                  <c:v>10.4980469</c:v>
                </c:pt>
                <c:pt idx="2484">
                  <c:v>2.19726562</c:v>
                </c:pt>
                <c:pt idx="2485">
                  <c:v>4.394531249999993</c:v>
                </c:pt>
                <c:pt idx="2486">
                  <c:v>3.41796875</c:v>
                </c:pt>
                <c:pt idx="2487">
                  <c:v>-10.8642578</c:v>
                </c:pt>
                <c:pt idx="2488">
                  <c:v>-10.7421875</c:v>
                </c:pt>
                <c:pt idx="2489">
                  <c:v>-9.765625</c:v>
                </c:pt>
                <c:pt idx="2490">
                  <c:v>-10.0097656</c:v>
                </c:pt>
                <c:pt idx="2491">
                  <c:v>5.98144531</c:v>
                </c:pt>
                <c:pt idx="2492">
                  <c:v>5.12695312</c:v>
                </c:pt>
                <c:pt idx="2493">
                  <c:v>3.17382812</c:v>
                </c:pt>
                <c:pt idx="2494">
                  <c:v>-9.155273439999998</c:v>
                </c:pt>
                <c:pt idx="2495">
                  <c:v>-4.15039062</c:v>
                </c:pt>
                <c:pt idx="2496">
                  <c:v>1.58691406</c:v>
                </c:pt>
                <c:pt idx="2497">
                  <c:v>0.9765625</c:v>
                </c:pt>
                <c:pt idx="2498">
                  <c:v>-6.835937499999997</c:v>
                </c:pt>
                <c:pt idx="2499">
                  <c:v>-3.29589844</c:v>
                </c:pt>
                <c:pt idx="2500">
                  <c:v>-6.835937499999997</c:v>
                </c:pt>
                <c:pt idx="2501">
                  <c:v>-15.0146484</c:v>
                </c:pt>
                <c:pt idx="2502">
                  <c:v>0.366210938</c:v>
                </c:pt>
                <c:pt idx="2503">
                  <c:v>-0.48828125</c:v>
                </c:pt>
                <c:pt idx="2504">
                  <c:v>-8.544921879999997</c:v>
                </c:pt>
                <c:pt idx="2505">
                  <c:v>-16.1132812</c:v>
                </c:pt>
                <c:pt idx="2506">
                  <c:v>-19.6533203</c:v>
                </c:pt>
                <c:pt idx="2507">
                  <c:v>-6.347656249999996</c:v>
                </c:pt>
                <c:pt idx="2508">
                  <c:v>-8.91113281</c:v>
                </c:pt>
                <c:pt idx="2509">
                  <c:v>1.70898438</c:v>
                </c:pt>
                <c:pt idx="2510">
                  <c:v>-3.05175781</c:v>
                </c:pt>
                <c:pt idx="2511">
                  <c:v>-17.578125</c:v>
                </c:pt>
                <c:pt idx="2512">
                  <c:v>-9.64355469</c:v>
                </c:pt>
                <c:pt idx="2513">
                  <c:v>-10.3759766</c:v>
                </c:pt>
                <c:pt idx="2514">
                  <c:v>-9.52148438</c:v>
                </c:pt>
                <c:pt idx="2515">
                  <c:v>-2.31933594</c:v>
                </c:pt>
                <c:pt idx="2516">
                  <c:v>0.48828125</c:v>
                </c:pt>
                <c:pt idx="2517">
                  <c:v>-5.73730469</c:v>
                </c:pt>
                <c:pt idx="2518">
                  <c:v>-1.09863281</c:v>
                </c:pt>
                <c:pt idx="2519">
                  <c:v>-17.9443359</c:v>
                </c:pt>
                <c:pt idx="2520">
                  <c:v>-9.64355469</c:v>
                </c:pt>
                <c:pt idx="2521">
                  <c:v>-3.41796875</c:v>
                </c:pt>
                <c:pt idx="2522">
                  <c:v>-12.3291016</c:v>
                </c:pt>
                <c:pt idx="2523">
                  <c:v>6.225585939999994</c:v>
                </c:pt>
                <c:pt idx="2524">
                  <c:v>0.854492188</c:v>
                </c:pt>
                <c:pt idx="2525">
                  <c:v>-5.24902344</c:v>
                </c:pt>
                <c:pt idx="2526">
                  <c:v>-12.2070312</c:v>
                </c:pt>
                <c:pt idx="2527">
                  <c:v>-17.7001953</c:v>
                </c:pt>
                <c:pt idx="2528">
                  <c:v>-9.39941406</c:v>
                </c:pt>
                <c:pt idx="2529">
                  <c:v>-6.225585939999994</c:v>
                </c:pt>
                <c:pt idx="2530">
                  <c:v>15.9912109</c:v>
                </c:pt>
                <c:pt idx="2531">
                  <c:v>7.812499999999997</c:v>
                </c:pt>
                <c:pt idx="2532">
                  <c:v>-16.9677734</c:v>
                </c:pt>
                <c:pt idx="2533">
                  <c:v>-2.31933594</c:v>
                </c:pt>
                <c:pt idx="2534">
                  <c:v>-8.66699219</c:v>
                </c:pt>
                <c:pt idx="2535">
                  <c:v>-8.42285156</c:v>
                </c:pt>
                <c:pt idx="2536">
                  <c:v>8.7890625</c:v>
                </c:pt>
                <c:pt idx="2537">
                  <c:v>-4.63867188</c:v>
                </c:pt>
                <c:pt idx="2538">
                  <c:v>-12.6953125</c:v>
                </c:pt>
                <c:pt idx="2539">
                  <c:v>-10.0097656</c:v>
                </c:pt>
                <c:pt idx="2540">
                  <c:v>-20.0195312</c:v>
                </c:pt>
                <c:pt idx="2541">
                  <c:v>0.122070312</c:v>
                </c:pt>
                <c:pt idx="2542">
                  <c:v>-9.39941406</c:v>
                </c:pt>
                <c:pt idx="2543">
                  <c:v>-12.3291016</c:v>
                </c:pt>
                <c:pt idx="2544">
                  <c:v>-8.178710939999998</c:v>
                </c:pt>
                <c:pt idx="2545">
                  <c:v>-6.95800781</c:v>
                </c:pt>
                <c:pt idx="2546">
                  <c:v>-5.615234379999995</c:v>
                </c:pt>
                <c:pt idx="2547">
                  <c:v>-9.64355469</c:v>
                </c:pt>
                <c:pt idx="2548">
                  <c:v>3.17382812</c:v>
                </c:pt>
                <c:pt idx="2549">
                  <c:v>-9.64355469</c:v>
                </c:pt>
                <c:pt idx="2550">
                  <c:v>1.09863281</c:v>
                </c:pt>
                <c:pt idx="2551">
                  <c:v>-9.277343749999998</c:v>
                </c:pt>
                <c:pt idx="2552">
                  <c:v>-7.56835938</c:v>
                </c:pt>
                <c:pt idx="2553">
                  <c:v>-2.31933594</c:v>
                </c:pt>
                <c:pt idx="2554">
                  <c:v>-1.58691406</c:v>
                </c:pt>
                <c:pt idx="2555">
                  <c:v>-9.765625</c:v>
                </c:pt>
                <c:pt idx="2556">
                  <c:v>-15.8691406</c:v>
                </c:pt>
                <c:pt idx="2557">
                  <c:v>-7.324218749999996</c:v>
                </c:pt>
                <c:pt idx="2558">
                  <c:v>-11.5966797</c:v>
                </c:pt>
                <c:pt idx="2559">
                  <c:v>-7.93457031</c:v>
                </c:pt>
                <c:pt idx="2560">
                  <c:v>14.7705078</c:v>
                </c:pt>
                <c:pt idx="2561">
                  <c:v>-10.9863281</c:v>
                </c:pt>
                <c:pt idx="2562">
                  <c:v>-8.7890625</c:v>
                </c:pt>
                <c:pt idx="2563">
                  <c:v>-4.27246094</c:v>
                </c:pt>
                <c:pt idx="2564">
                  <c:v>-6.59179688</c:v>
                </c:pt>
                <c:pt idx="2565">
                  <c:v>-11.9628906</c:v>
                </c:pt>
                <c:pt idx="2566">
                  <c:v>-9.52148438</c:v>
                </c:pt>
                <c:pt idx="2567">
                  <c:v>-13.671875</c:v>
                </c:pt>
                <c:pt idx="2568">
                  <c:v>-12.6953125</c:v>
                </c:pt>
                <c:pt idx="2569">
                  <c:v>7.20214844</c:v>
                </c:pt>
                <c:pt idx="2570">
                  <c:v>-7.20214844</c:v>
                </c:pt>
                <c:pt idx="2571">
                  <c:v>-10.3759766</c:v>
                </c:pt>
                <c:pt idx="2572">
                  <c:v>-1.09863281</c:v>
                </c:pt>
                <c:pt idx="2573">
                  <c:v>-8.42285156</c:v>
                </c:pt>
                <c:pt idx="2574">
                  <c:v>-19.8974609</c:v>
                </c:pt>
                <c:pt idx="2575">
                  <c:v>3.41796875</c:v>
                </c:pt>
                <c:pt idx="2576">
                  <c:v>-8.42285156</c:v>
                </c:pt>
                <c:pt idx="2577">
                  <c:v>0.366210938</c:v>
                </c:pt>
                <c:pt idx="2578">
                  <c:v>-1.34277344</c:v>
                </c:pt>
                <c:pt idx="2579">
                  <c:v>-1.22070312</c:v>
                </c:pt>
                <c:pt idx="2580">
                  <c:v>-3.17382812</c:v>
                </c:pt>
                <c:pt idx="2581">
                  <c:v>0.732421875</c:v>
                </c:pt>
                <c:pt idx="2582">
                  <c:v>-2.9296875</c:v>
                </c:pt>
                <c:pt idx="2583">
                  <c:v>-8.42285156</c:v>
                </c:pt>
                <c:pt idx="2584">
                  <c:v>-7.324218749999996</c:v>
                </c:pt>
                <c:pt idx="2585">
                  <c:v>-9.39941406</c:v>
                </c:pt>
                <c:pt idx="2586">
                  <c:v>-10.6201172</c:v>
                </c:pt>
                <c:pt idx="2587">
                  <c:v>-7.08007812</c:v>
                </c:pt>
                <c:pt idx="2588">
                  <c:v>-12.2070312</c:v>
                </c:pt>
                <c:pt idx="2589">
                  <c:v>9.277343749999998</c:v>
                </c:pt>
                <c:pt idx="2590">
                  <c:v>5.12695312</c:v>
                </c:pt>
                <c:pt idx="2591">
                  <c:v>-15.2587891</c:v>
                </c:pt>
                <c:pt idx="2592">
                  <c:v>-7.08007812</c:v>
                </c:pt>
                <c:pt idx="2593">
                  <c:v>-7.08007812</c:v>
                </c:pt>
                <c:pt idx="2594">
                  <c:v>-7.08007812</c:v>
                </c:pt>
                <c:pt idx="2595">
                  <c:v>-9.52148438</c:v>
                </c:pt>
                <c:pt idx="2596">
                  <c:v>3.05175781</c:v>
                </c:pt>
                <c:pt idx="2597">
                  <c:v>-10.7421875</c:v>
                </c:pt>
                <c:pt idx="2598">
                  <c:v>-8.178710939999998</c:v>
                </c:pt>
                <c:pt idx="2599">
                  <c:v>-6.103515619999995</c:v>
                </c:pt>
                <c:pt idx="2600">
                  <c:v>-16.4794922</c:v>
                </c:pt>
                <c:pt idx="2601">
                  <c:v>-3.78417969</c:v>
                </c:pt>
                <c:pt idx="2602">
                  <c:v>-6.103515619999995</c:v>
                </c:pt>
                <c:pt idx="2603">
                  <c:v>-13.9160156</c:v>
                </c:pt>
                <c:pt idx="2604">
                  <c:v>-10.3759766</c:v>
                </c:pt>
                <c:pt idx="2605">
                  <c:v>1.58691406</c:v>
                </c:pt>
                <c:pt idx="2606">
                  <c:v>-5.859375</c:v>
                </c:pt>
                <c:pt idx="2607">
                  <c:v>-5.24902344</c:v>
                </c:pt>
                <c:pt idx="2608">
                  <c:v>-10.8642578</c:v>
                </c:pt>
                <c:pt idx="2609">
                  <c:v>-6.103515619999995</c:v>
                </c:pt>
                <c:pt idx="2610">
                  <c:v>-8.544921879999997</c:v>
                </c:pt>
                <c:pt idx="2611">
                  <c:v>-5.004882809999995</c:v>
                </c:pt>
                <c:pt idx="2612">
                  <c:v>-10.0097656</c:v>
                </c:pt>
                <c:pt idx="2613">
                  <c:v>-9.52148438</c:v>
                </c:pt>
                <c:pt idx="2614">
                  <c:v>-10.1318359</c:v>
                </c:pt>
                <c:pt idx="2615">
                  <c:v>3.17382812</c:v>
                </c:pt>
                <c:pt idx="2616">
                  <c:v>-6.225585939999994</c:v>
                </c:pt>
                <c:pt idx="2617">
                  <c:v>-9.765625</c:v>
                </c:pt>
                <c:pt idx="2618">
                  <c:v>-3.05175781</c:v>
                </c:pt>
                <c:pt idx="2619">
                  <c:v>-1.70898438</c:v>
                </c:pt>
                <c:pt idx="2620">
                  <c:v>-14.8925781</c:v>
                </c:pt>
                <c:pt idx="2621">
                  <c:v>-4.63867188</c:v>
                </c:pt>
                <c:pt idx="2622">
                  <c:v>-1.09863281</c:v>
                </c:pt>
                <c:pt idx="2623">
                  <c:v>-4.63867188</c:v>
                </c:pt>
                <c:pt idx="2624">
                  <c:v>-15.0146484</c:v>
                </c:pt>
                <c:pt idx="2625">
                  <c:v>5.73730469</c:v>
                </c:pt>
                <c:pt idx="2626">
                  <c:v>12.4511719</c:v>
                </c:pt>
                <c:pt idx="2627">
                  <c:v>-15.1367188</c:v>
                </c:pt>
                <c:pt idx="2628">
                  <c:v>-12.3291016</c:v>
                </c:pt>
                <c:pt idx="2629">
                  <c:v>-10.3759766</c:v>
                </c:pt>
                <c:pt idx="2630">
                  <c:v>-8.7890625</c:v>
                </c:pt>
                <c:pt idx="2631">
                  <c:v>-9.88769531</c:v>
                </c:pt>
                <c:pt idx="2632">
                  <c:v>-8.178710939999998</c:v>
                </c:pt>
                <c:pt idx="2633">
                  <c:v>-12.0849609</c:v>
                </c:pt>
                <c:pt idx="2634">
                  <c:v>-1.58691406</c:v>
                </c:pt>
                <c:pt idx="2635">
                  <c:v>5.37109375</c:v>
                </c:pt>
                <c:pt idx="2636">
                  <c:v>-15.5029297</c:v>
                </c:pt>
                <c:pt idx="2637">
                  <c:v>-11.71875</c:v>
                </c:pt>
                <c:pt idx="2638">
                  <c:v>-3.05175781</c:v>
                </c:pt>
                <c:pt idx="2639">
                  <c:v>-12.9394531</c:v>
                </c:pt>
                <c:pt idx="2640">
                  <c:v>-8.178710939999998</c:v>
                </c:pt>
                <c:pt idx="2641">
                  <c:v>-9.52148438</c:v>
                </c:pt>
                <c:pt idx="2642">
                  <c:v>-5.49316406</c:v>
                </c:pt>
                <c:pt idx="2643">
                  <c:v>-13.4277344</c:v>
                </c:pt>
                <c:pt idx="2644">
                  <c:v>-3.41796875</c:v>
                </c:pt>
                <c:pt idx="2645">
                  <c:v>-4.76074219</c:v>
                </c:pt>
                <c:pt idx="2646">
                  <c:v>-12.5732422</c:v>
                </c:pt>
                <c:pt idx="2647">
                  <c:v>-3.90625</c:v>
                </c:pt>
                <c:pt idx="2648">
                  <c:v>-8.42285156</c:v>
                </c:pt>
                <c:pt idx="2649">
                  <c:v>-2.56347656</c:v>
                </c:pt>
                <c:pt idx="2650">
                  <c:v>-5.004882809999995</c:v>
                </c:pt>
                <c:pt idx="2651">
                  <c:v>0.122070312</c:v>
                </c:pt>
                <c:pt idx="2652">
                  <c:v>-8.7890625</c:v>
                </c:pt>
                <c:pt idx="2653">
                  <c:v>-9.765625</c:v>
                </c:pt>
                <c:pt idx="2654">
                  <c:v>-2.56347656</c:v>
                </c:pt>
                <c:pt idx="2655">
                  <c:v>9.765625</c:v>
                </c:pt>
                <c:pt idx="2656">
                  <c:v>-1.953125</c:v>
                </c:pt>
                <c:pt idx="2657">
                  <c:v>-18.1884766</c:v>
                </c:pt>
                <c:pt idx="2658">
                  <c:v>-6.225585939999994</c:v>
                </c:pt>
                <c:pt idx="2659">
                  <c:v>-11.5966797</c:v>
                </c:pt>
                <c:pt idx="2660">
                  <c:v>-8.30078125</c:v>
                </c:pt>
                <c:pt idx="2661">
                  <c:v>-20.5078125</c:v>
                </c:pt>
                <c:pt idx="2662">
                  <c:v>-3.41796875</c:v>
                </c:pt>
                <c:pt idx="2663">
                  <c:v>-7.56835938</c:v>
                </c:pt>
                <c:pt idx="2664">
                  <c:v>-21.9726562</c:v>
                </c:pt>
                <c:pt idx="2665">
                  <c:v>6.71386719</c:v>
                </c:pt>
                <c:pt idx="2666">
                  <c:v>-1.70898438</c:v>
                </c:pt>
                <c:pt idx="2667">
                  <c:v>6.71386719</c:v>
                </c:pt>
                <c:pt idx="2668">
                  <c:v>-3.78417969</c:v>
                </c:pt>
                <c:pt idx="2669">
                  <c:v>-3.17382812</c:v>
                </c:pt>
                <c:pt idx="2670">
                  <c:v>-1.09863281</c:v>
                </c:pt>
                <c:pt idx="2671">
                  <c:v>1.58691406</c:v>
                </c:pt>
                <c:pt idx="2672">
                  <c:v>-0.854492188</c:v>
                </c:pt>
                <c:pt idx="2673">
                  <c:v>-12.0849609</c:v>
                </c:pt>
                <c:pt idx="2674">
                  <c:v>-10.8642578</c:v>
                </c:pt>
                <c:pt idx="2675">
                  <c:v>-21.1181641</c:v>
                </c:pt>
                <c:pt idx="2676">
                  <c:v>-6.95800781</c:v>
                </c:pt>
                <c:pt idx="2677">
                  <c:v>-9.64355469</c:v>
                </c:pt>
                <c:pt idx="2678">
                  <c:v>-14.2822266</c:v>
                </c:pt>
                <c:pt idx="2679">
                  <c:v>-15.3808594</c:v>
                </c:pt>
                <c:pt idx="2680">
                  <c:v>1.70898438</c:v>
                </c:pt>
                <c:pt idx="2681">
                  <c:v>-5.24902344</c:v>
                </c:pt>
                <c:pt idx="2682">
                  <c:v>-10.6201172</c:v>
                </c:pt>
                <c:pt idx="2683">
                  <c:v>-10.3759766</c:v>
                </c:pt>
                <c:pt idx="2684">
                  <c:v>-0.732421875</c:v>
                </c:pt>
                <c:pt idx="2685">
                  <c:v>-19.2871094</c:v>
                </c:pt>
                <c:pt idx="2686">
                  <c:v>-2.19726562</c:v>
                </c:pt>
                <c:pt idx="2687">
                  <c:v>-4.882812499999997</c:v>
                </c:pt>
                <c:pt idx="2688">
                  <c:v>-3.90625</c:v>
                </c:pt>
                <c:pt idx="2689">
                  <c:v>-13.1835938</c:v>
                </c:pt>
                <c:pt idx="2690">
                  <c:v>0.854492188</c:v>
                </c:pt>
                <c:pt idx="2691">
                  <c:v>-0.48828125</c:v>
                </c:pt>
                <c:pt idx="2692">
                  <c:v>-19.8974609</c:v>
                </c:pt>
                <c:pt idx="2693">
                  <c:v>-12.3291016</c:v>
                </c:pt>
                <c:pt idx="2694">
                  <c:v>1.09863281</c:v>
                </c:pt>
                <c:pt idx="2695">
                  <c:v>-15.0146484</c:v>
                </c:pt>
                <c:pt idx="2696">
                  <c:v>-1.83105469</c:v>
                </c:pt>
                <c:pt idx="2697">
                  <c:v>-4.51660156</c:v>
                </c:pt>
                <c:pt idx="2698">
                  <c:v>-0.854492188</c:v>
                </c:pt>
                <c:pt idx="2699">
                  <c:v>8.178710939999998</c:v>
                </c:pt>
                <c:pt idx="2700">
                  <c:v>-15.7470703</c:v>
                </c:pt>
                <c:pt idx="2701">
                  <c:v>-9.39941406</c:v>
                </c:pt>
                <c:pt idx="2702">
                  <c:v>-4.394531249999993</c:v>
                </c:pt>
                <c:pt idx="2703">
                  <c:v>-8.66699219</c:v>
                </c:pt>
                <c:pt idx="2704">
                  <c:v>-4.15039062</c:v>
                </c:pt>
                <c:pt idx="2705">
                  <c:v>-12.5732422</c:v>
                </c:pt>
                <c:pt idx="2706">
                  <c:v>-5.98144531</c:v>
                </c:pt>
                <c:pt idx="2707">
                  <c:v>-3.66210938</c:v>
                </c:pt>
                <c:pt idx="2708">
                  <c:v>-7.20214844</c:v>
                </c:pt>
                <c:pt idx="2709">
                  <c:v>0.610351562</c:v>
                </c:pt>
                <c:pt idx="2710">
                  <c:v>-3.41796875</c:v>
                </c:pt>
                <c:pt idx="2711">
                  <c:v>-3.78417969</c:v>
                </c:pt>
                <c:pt idx="2712">
                  <c:v>-5.73730469</c:v>
                </c:pt>
                <c:pt idx="2713">
                  <c:v>-16.9677734</c:v>
                </c:pt>
                <c:pt idx="2714">
                  <c:v>-8.30078125</c:v>
                </c:pt>
                <c:pt idx="2715">
                  <c:v>-15.3808594</c:v>
                </c:pt>
                <c:pt idx="2716">
                  <c:v>-14.5263672</c:v>
                </c:pt>
                <c:pt idx="2717">
                  <c:v>-3.05175781</c:v>
                </c:pt>
                <c:pt idx="2718">
                  <c:v>-6.347656249999996</c:v>
                </c:pt>
                <c:pt idx="2719">
                  <c:v>-15.5029297</c:v>
                </c:pt>
                <c:pt idx="2720">
                  <c:v>-6.46972656</c:v>
                </c:pt>
                <c:pt idx="2721">
                  <c:v>-5.73730469</c:v>
                </c:pt>
                <c:pt idx="2722">
                  <c:v>-16.3574219</c:v>
                </c:pt>
                <c:pt idx="2723">
                  <c:v>-3.54003906</c:v>
                </c:pt>
                <c:pt idx="2724">
                  <c:v>5.859375</c:v>
                </c:pt>
                <c:pt idx="2725">
                  <c:v>-12.8173828</c:v>
                </c:pt>
                <c:pt idx="2726">
                  <c:v>-23.6816406</c:v>
                </c:pt>
                <c:pt idx="2727">
                  <c:v>-11.71875</c:v>
                </c:pt>
                <c:pt idx="2728">
                  <c:v>-8.7890625</c:v>
                </c:pt>
                <c:pt idx="2729">
                  <c:v>-0.122070312</c:v>
                </c:pt>
                <c:pt idx="2730">
                  <c:v>-7.20214844</c:v>
                </c:pt>
                <c:pt idx="2731">
                  <c:v>-14.6484375</c:v>
                </c:pt>
                <c:pt idx="2732">
                  <c:v>-5.12695312</c:v>
                </c:pt>
                <c:pt idx="2733">
                  <c:v>-5.49316406</c:v>
                </c:pt>
                <c:pt idx="2734">
                  <c:v>-9.033203119999997</c:v>
                </c:pt>
                <c:pt idx="2735">
                  <c:v>-22.3388672</c:v>
                </c:pt>
                <c:pt idx="2736">
                  <c:v>2.44140625</c:v>
                </c:pt>
                <c:pt idx="2737">
                  <c:v>0.366210938</c:v>
                </c:pt>
                <c:pt idx="2738">
                  <c:v>-3.17382812</c:v>
                </c:pt>
                <c:pt idx="2739">
                  <c:v>-13.4277344</c:v>
                </c:pt>
                <c:pt idx="2740">
                  <c:v>-12.5732422</c:v>
                </c:pt>
                <c:pt idx="2741">
                  <c:v>-15.1367188</c:v>
                </c:pt>
                <c:pt idx="2742">
                  <c:v>-10.0097656</c:v>
                </c:pt>
                <c:pt idx="2743">
                  <c:v>-0.244140625</c:v>
                </c:pt>
                <c:pt idx="2744">
                  <c:v>-7.324218749999996</c:v>
                </c:pt>
                <c:pt idx="2745">
                  <c:v>6.225585939999994</c:v>
                </c:pt>
                <c:pt idx="2746">
                  <c:v>-3.05175781</c:v>
                </c:pt>
                <c:pt idx="2747">
                  <c:v>-6.835937499999997</c:v>
                </c:pt>
                <c:pt idx="2748">
                  <c:v>-11.4746094</c:v>
                </c:pt>
                <c:pt idx="2749">
                  <c:v>6.59179688</c:v>
                </c:pt>
                <c:pt idx="2750">
                  <c:v>-1.34277344</c:v>
                </c:pt>
                <c:pt idx="2751">
                  <c:v>-9.88769531</c:v>
                </c:pt>
                <c:pt idx="2752">
                  <c:v>-5.24902344</c:v>
                </c:pt>
                <c:pt idx="2753">
                  <c:v>-4.15039062</c:v>
                </c:pt>
                <c:pt idx="2754">
                  <c:v>-3.90625</c:v>
                </c:pt>
                <c:pt idx="2755">
                  <c:v>-7.08007812</c:v>
                </c:pt>
                <c:pt idx="2756">
                  <c:v>-1.83105469</c:v>
                </c:pt>
                <c:pt idx="2757">
                  <c:v>-6.103515619999995</c:v>
                </c:pt>
                <c:pt idx="2758">
                  <c:v>-14.1601562</c:v>
                </c:pt>
                <c:pt idx="2759">
                  <c:v>-8.42285156</c:v>
                </c:pt>
                <c:pt idx="2760">
                  <c:v>-6.835937499999997</c:v>
                </c:pt>
                <c:pt idx="2761">
                  <c:v>-11.4746094</c:v>
                </c:pt>
                <c:pt idx="2762">
                  <c:v>-11.8408203</c:v>
                </c:pt>
                <c:pt idx="2763">
                  <c:v>-6.71386719</c:v>
                </c:pt>
                <c:pt idx="2764">
                  <c:v>-6.103515619999995</c:v>
                </c:pt>
                <c:pt idx="2765">
                  <c:v>-3.78417969</c:v>
                </c:pt>
                <c:pt idx="2766">
                  <c:v>3.17382812</c:v>
                </c:pt>
                <c:pt idx="2767">
                  <c:v>-6.59179688</c:v>
                </c:pt>
                <c:pt idx="2768">
                  <c:v>-9.033203119999997</c:v>
                </c:pt>
                <c:pt idx="2769">
                  <c:v>-12.0849609</c:v>
                </c:pt>
                <c:pt idx="2770">
                  <c:v>-5.859375</c:v>
                </c:pt>
                <c:pt idx="2771">
                  <c:v>16.6015625</c:v>
                </c:pt>
                <c:pt idx="2772">
                  <c:v>-10.9863281</c:v>
                </c:pt>
                <c:pt idx="2773">
                  <c:v>-21.484375</c:v>
                </c:pt>
                <c:pt idx="2774">
                  <c:v>-6.71386719</c:v>
                </c:pt>
                <c:pt idx="2775">
                  <c:v>0.244140625</c:v>
                </c:pt>
                <c:pt idx="2776">
                  <c:v>-10.8642578</c:v>
                </c:pt>
                <c:pt idx="2777">
                  <c:v>-8.544921879999997</c:v>
                </c:pt>
                <c:pt idx="2778">
                  <c:v>-1.83105469</c:v>
                </c:pt>
                <c:pt idx="2779">
                  <c:v>-4.15039062</c:v>
                </c:pt>
                <c:pt idx="2780">
                  <c:v>-8.178710939999998</c:v>
                </c:pt>
                <c:pt idx="2781">
                  <c:v>-12.9394531</c:v>
                </c:pt>
                <c:pt idx="2782">
                  <c:v>-6.46972656</c:v>
                </c:pt>
                <c:pt idx="2783">
                  <c:v>-6.835937499999997</c:v>
                </c:pt>
                <c:pt idx="2784">
                  <c:v>-15.5029297</c:v>
                </c:pt>
                <c:pt idx="2785">
                  <c:v>3.54003906</c:v>
                </c:pt>
                <c:pt idx="2786">
                  <c:v>5.615234379999995</c:v>
                </c:pt>
                <c:pt idx="2787">
                  <c:v>-22.9492188</c:v>
                </c:pt>
                <c:pt idx="2788">
                  <c:v>-18.0664062</c:v>
                </c:pt>
                <c:pt idx="2789">
                  <c:v>-4.27246094</c:v>
                </c:pt>
                <c:pt idx="2790">
                  <c:v>2.80761719</c:v>
                </c:pt>
                <c:pt idx="2791">
                  <c:v>-18.6767578</c:v>
                </c:pt>
                <c:pt idx="2792">
                  <c:v>-8.66699219</c:v>
                </c:pt>
                <c:pt idx="2793">
                  <c:v>-2.31933594</c:v>
                </c:pt>
                <c:pt idx="2794">
                  <c:v>-0.9765625</c:v>
                </c:pt>
                <c:pt idx="2795">
                  <c:v>-8.30078125</c:v>
                </c:pt>
                <c:pt idx="2796">
                  <c:v>-15.7470703</c:v>
                </c:pt>
                <c:pt idx="2797">
                  <c:v>-11.3525391</c:v>
                </c:pt>
                <c:pt idx="2798">
                  <c:v>-20.1416016</c:v>
                </c:pt>
                <c:pt idx="2799">
                  <c:v>-17.9443359</c:v>
                </c:pt>
                <c:pt idx="2800">
                  <c:v>-5.37109375</c:v>
                </c:pt>
                <c:pt idx="2801">
                  <c:v>-6.347656249999996</c:v>
                </c:pt>
                <c:pt idx="2802">
                  <c:v>-15.9912109</c:v>
                </c:pt>
                <c:pt idx="2803">
                  <c:v>-1.46484375</c:v>
                </c:pt>
                <c:pt idx="2804">
                  <c:v>-2.31933594</c:v>
                </c:pt>
                <c:pt idx="2805">
                  <c:v>-3.17382812</c:v>
                </c:pt>
                <c:pt idx="2806">
                  <c:v>-22.3388672</c:v>
                </c:pt>
                <c:pt idx="2807">
                  <c:v>-12.8173828</c:v>
                </c:pt>
                <c:pt idx="2808">
                  <c:v>-0.48828125</c:v>
                </c:pt>
                <c:pt idx="2809">
                  <c:v>5.24902344</c:v>
                </c:pt>
                <c:pt idx="2810">
                  <c:v>-0.610351562</c:v>
                </c:pt>
                <c:pt idx="2811">
                  <c:v>-8.66699219</c:v>
                </c:pt>
                <c:pt idx="2812">
                  <c:v>-16.72363279999998</c:v>
                </c:pt>
                <c:pt idx="2813">
                  <c:v>-16.1132812</c:v>
                </c:pt>
                <c:pt idx="2814">
                  <c:v>0.366210938</c:v>
                </c:pt>
                <c:pt idx="2815">
                  <c:v>-16.1132812</c:v>
                </c:pt>
                <c:pt idx="2816">
                  <c:v>3.05175781</c:v>
                </c:pt>
                <c:pt idx="2817">
                  <c:v>-0.9765625</c:v>
                </c:pt>
                <c:pt idx="2818">
                  <c:v>-14.4042969</c:v>
                </c:pt>
                <c:pt idx="2819">
                  <c:v>2.19726562</c:v>
                </c:pt>
                <c:pt idx="2820">
                  <c:v>1.46484375</c:v>
                </c:pt>
                <c:pt idx="2821">
                  <c:v>-11.9628906</c:v>
                </c:pt>
                <c:pt idx="2822">
                  <c:v>-24.7802734</c:v>
                </c:pt>
                <c:pt idx="2823">
                  <c:v>-3.05175781</c:v>
                </c:pt>
                <c:pt idx="2824">
                  <c:v>5.615234379999995</c:v>
                </c:pt>
                <c:pt idx="2825">
                  <c:v>1.22070312</c:v>
                </c:pt>
                <c:pt idx="2826">
                  <c:v>-1.83105469</c:v>
                </c:pt>
                <c:pt idx="2827">
                  <c:v>-10.2539062</c:v>
                </c:pt>
                <c:pt idx="2828">
                  <c:v>-8.05664062</c:v>
                </c:pt>
                <c:pt idx="2829">
                  <c:v>-2.44140625</c:v>
                </c:pt>
                <c:pt idx="2830">
                  <c:v>-6.59179688</c:v>
                </c:pt>
                <c:pt idx="2831">
                  <c:v>-12.8173828</c:v>
                </c:pt>
                <c:pt idx="2832">
                  <c:v>-15.2587891</c:v>
                </c:pt>
                <c:pt idx="2833">
                  <c:v>-10.2539062</c:v>
                </c:pt>
                <c:pt idx="2834">
                  <c:v>-6.71386719</c:v>
                </c:pt>
                <c:pt idx="2835">
                  <c:v>3.41796875</c:v>
                </c:pt>
                <c:pt idx="2836">
                  <c:v>-8.544921879999997</c:v>
                </c:pt>
                <c:pt idx="2837">
                  <c:v>-4.882812499999997</c:v>
                </c:pt>
                <c:pt idx="2838">
                  <c:v>-10.2539062</c:v>
                </c:pt>
                <c:pt idx="2839">
                  <c:v>-2.56347656</c:v>
                </c:pt>
                <c:pt idx="2840">
                  <c:v>-22.7050781</c:v>
                </c:pt>
                <c:pt idx="2841">
                  <c:v>-14.6484375</c:v>
                </c:pt>
                <c:pt idx="2842">
                  <c:v>-7.812499999999997</c:v>
                </c:pt>
                <c:pt idx="2843">
                  <c:v>-4.76074219</c:v>
                </c:pt>
                <c:pt idx="2844">
                  <c:v>-14.2822266</c:v>
                </c:pt>
                <c:pt idx="2845">
                  <c:v>-12.9394531</c:v>
                </c:pt>
                <c:pt idx="2846">
                  <c:v>-0.610351562</c:v>
                </c:pt>
                <c:pt idx="2847">
                  <c:v>8.91113281</c:v>
                </c:pt>
                <c:pt idx="2848">
                  <c:v>-4.51660156</c:v>
                </c:pt>
                <c:pt idx="2849">
                  <c:v>0.854492188</c:v>
                </c:pt>
                <c:pt idx="2850">
                  <c:v>-6.46972656</c:v>
                </c:pt>
                <c:pt idx="2851">
                  <c:v>-15.625</c:v>
                </c:pt>
                <c:pt idx="2852">
                  <c:v>-4.15039062</c:v>
                </c:pt>
                <c:pt idx="2853">
                  <c:v>2.9296875</c:v>
                </c:pt>
                <c:pt idx="2854">
                  <c:v>-15.2587891</c:v>
                </c:pt>
                <c:pt idx="2855">
                  <c:v>-15.3808594</c:v>
                </c:pt>
                <c:pt idx="2856">
                  <c:v>8.7890625</c:v>
                </c:pt>
                <c:pt idx="2857">
                  <c:v>14.6484375</c:v>
                </c:pt>
                <c:pt idx="2858">
                  <c:v>-1.34277344</c:v>
                </c:pt>
                <c:pt idx="2859">
                  <c:v>-3.17382812</c:v>
                </c:pt>
                <c:pt idx="2860">
                  <c:v>-17.3339844</c:v>
                </c:pt>
                <c:pt idx="2861">
                  <c:v>-12.8173828</c:v>
                </c:pt>
                <c:pt idx="2862">
                  <c:v>-11.2304688</c:v>
                </c:pt>
                <c:pt idx="2863">
                  <c:v>5.37109375</c:v>
                </c:pt>
                <c:pt idx="2864">
                  <c:v>-1.34277344</c:v>
                </c:pt>
                <c:pt idx="2865">
                  <c:v>5.73730469</c:v>
                </c:pt>
                <c:pt idx="2866">
                  <c:v>-22.4609375</c:v>
                </c:pt>
                <c:pt idx="2867">
                  <c:v>-21.8505859</c:v>
                </c:pt>
                <c:pt idx="2868">
                  <c:v>-12.0849609</c:v>
                </c:pt>
                <c:pt idx="2869">
                  <c:v>-11.9628906</c:v>
                </c:pt>
                <c:pt idx="2870">
                  <c:v>-12.4511719</c:v>
                </c:pt>
                <c:pt idx="2871">
                  <c:v>-11.2304688</c:v>
                </c:pt>
                <c:pt idx="2872">
                  <c:v>-2.68554688</c:v>
                </c:pt>
                <c:pt idx="2873">
                  <c:v>-6.103515619999995</c:v>
                </c:pt>
                <c:pt idx="2874">
                  <c:v>-5.49316406</c:v>
                </c:pt>
                <c:pt idx="2875">
                  <c:v>-2.44140625</c:v>
                </c:pt>
                <c:pt idx="2876">
                  <c:v>3.29589844</c:v>
                </c:pt>
                <c:pt idx="2877">
                  <c:v>1.34277344</c:v>
                </c:pt>
                <c:pt idx="2878">
                  <c:v>10.6201172</c:v>
                </c:pt>
                <c:pt idx="2879">
                  <c:v>-4.15039062</c:v>
                </c:pt>
                <c:pt idx="2880">
                  <c:v>-24.1699219</c:v>
                </c:pt>
                <c:pt idx="2881">
                  <c:v>-8.544921879999997</c:v>
                </c:pt>
                <c:pt idx="2882">
                  <c:v>-15.3808594</c:v>
                </c:pt>
                <c:pt idx="2883">
                  <c:v>-4.394531249999993</c:v>
                </c:pt>
                <c:pt idx="2884">
                  <c:v>-8.7890625</c:v>
                </c:pt>
                <c:pt idx="2885">
                  <c:v>-16.4794922</c:v>
                </c:pt>
                <c:pt idx="2886">
                  <c:v>-12.0849609</c:v>
                </c:pt>
                <c:pt idx="2887">
                  <c:v>-2.56347656</c:v>
                </c:pt>
                <c:pt idx="2888">
                  <c:v>3.41796875</c:v>
                </c:pt>
                <c:pt idx="2889">
                  <c:v>-1.953125</c:v>
                </c:pt>
                <c:pt idx="2890">
                  <c:v>-7.69042969</c:v>
                </c:pt>
                <c:pt idx="2891">
                  <c:v>-5.004882809999995</c:v>
                </c:pt>
                <c:pt idx="2892">
                  <c:v>-10.7421875</c:v>
                </c:pt>
                <c:pt idx="2893">
                  <c:v>-16.8457031</c:v>
                </c:pt>
                <c:pt idx="2894">
                  <c:v>-9.765625</c:v>
                </c:pt>
                <c:pt idx="2895">
                  <c:v>-5.49316406</c:v>
                </c:pt>
                <c:pt idx="2896">
                  <c:v>-2.07519531</c:v>
                </c:pt>
                <c:pt idx="2897">
                  <c:v>-11.8408203</c:v>
                </c:pt>
                <c:pt idx="2898">
                  <c:v>-11.2304688</c:v>
                </c:pt>
                <c:pt idx="2899">
                  <c:v>-5.004882809999995</c:v>
                </c:pt>
                <c:pt idx="2900">
                  <c:v>-21.484375</c:v>
                </c:pt>
                <c:pt idx="2901">
                  <c:v>1.09863281</c:v>
                </c:pt>
                <c:pt idx="2902">
                  <c:v>-10.4980469</c:v>
                </c:pt>
                <c:pt idx="2903">
                  <c:v>2.44140625</c:v>
                </c:pt>
                <c:pt idx="2904">
                  <c:v>12.3291016</c:v>
                </c:pt>
                <c:pt idx="2905">
                  <c:v>-6.347656249999996</c:v>
                </c:pt>
                <c:pt idx="2906">
                  <c:v>-8.91113281</c:v>
                </c:pt>
                <c:pt idx="2907">
                  <c:v>0.854492188</c:v>
                </c:pt>
                <c:pt idx="2908">
                  <c:v>-4.02832031</c:v>
                </c:pt>
                <c:pt idx="2909">
                  <c:v>-5.49316406</c:v>
                </c:pt>
                <c:pt idx="2910">
                  <c:v>-5.859375</c:v>
                </c:pt>
                <c:pt idx="2911">
                  <c:v>4.76074219</c:v>
                </c:pt>
                <c:pt idx="2912">
                  <c:v>-14.6484375</c:v>
                </c:pt>
                <c:pt idx="2913">
                  <c:v>-18.6767578</c:v>
                </c:pt>
                <c:pt idx="2914">
                  <c:v>-9.155273439999998</c:v>
                </c:pt>
                <c:pt idx="2915">
                  <c:v>-11.1083984</c:v>
                </c:pt>
                <c:pt idx="2916">
                  <c:v>-4.02832031</c:v>
                </c:pt>
                <c:pt idx="2917">
                  <c:v>-7.08007812</c:v>
                </c:pt>
                <c:pt idx="2918">
                  <c:v>-3.41796875</c:v>
                </c:pt>
                <c:pt idx="2919">
                  <c:v>5.73730469</c:v>
                </c:pt>
                <c:pt idx="2920">
                  <c:v>-3.66210938</c:v>
                </c:pt>
                <c:pt idx="2921">
                  <c:v>-10.7421875</c:v>
                </c:pt>
                <c:pt idx="2922">
                  <c:v>-16.8457031</c:v>
                </c:pt>
                <c:pt idx="2923">
                  <c:v>-5.615234379999995</c:v>
                </c:pt>
                <c:pt idx="2924">
                  <c:v>-9.155273439999998</c:v>
                </c:pt>
                <c:pt idx="2925">
                  <c:v>-13.4277344</c:v>
                </c:pt>
                <c:pt idx="2926">
                  <c:v>-8.66699219</c:v>
                </c:pt>
                <c:pt idx="2927">
                  <c:v>-1.83105469</c:v>
                </c:pt>
                <c:pt idx="2928">
                  <c:v>-17.7001953</c:v>
                </c:pt>
                <c:pt idx="2929">
                  <c:v>-11.1083984</c:v>
                </c:pt>
                <c:pt idx="2930">
                  <c:v>-14.7705078</c:v>
                </c:pt>
                <c:pt idx="2931">
                  <c:v>-8.42285156</c:v>
                </c:pt>
                <c:pt idx="2932">
                  <c:v>-10.6201172</c:v>
                </c:pt>
                <c:pt idx="2933">
                  <c:v>11.3525391</c:v>
                </c:pt>
                <c:pt idx="2934">
                  <c:v>-16.8457031</c:v>
                </c:pt>
                <c:pt idx="2935">
                  <c:v>-19.0429688</c:v>
                </c:pt>
                <c:pt idx="2936">
                  <c:v>-11.9628906</c:v>
                </c:pt>
                <c:pt idx="2937">
                  <c:v>-4.51660156</c:v>
                </c:pt>
                <c:pt idx="2938">
                  <c:v>-1.46484375</c:v>
                </c:pt>
                <c:pt idx="2939">
                  <c:v>-6.225585939999994</c:v>
                </c:pt>
                <c:pt idx="2940">
                  <c:v>7.56835938</c:v>
                </c:pt>
                <c:pt idx="2941">
                  <c:v>-15.3808594</c:v>
                </c:pt>
                <c:pt idx="2942">
                  <c:v>-1.953125</c:v>
                </c:pt>
                <c:pt idx="2943">
                  <c:v>-4.51660156</c:v>
                </c:pt>
                <c:pt idx="2944">
                  <c:v>-10.7421875</c:v>
                </c:pt>
                <c:pt idx="2945">
                  <c:v>-0.610351562</c:v>
                </c:pt>
                <c:pt idx="2946">
                  <c:v>-16.2353516</c:v>
                </c:pt>
                <c:pt idx="2947">
                  <c:v>-12.3291016</c:v>
                </c:pt>
                <c:pt idx="2948">
                  <c:v>-7.812499999999997</c:v>
                </c:pt>
                <c:pt idx="2949">
                  <c:v>3.29589844</c:v>
                </c:pt>
                <c:pt idx="2950">
                  <c:v>2.31933594</c:v>
                </c:pt>
                <c:pt idx="2951">
                  <c:v>2.44140625</c:v>
                </c:pt>
                <c:pt idx="2952">
                  <c:v>-10.7421875</c:v>
                </c:pt>
                <c:pt idx="2953">
                  <c:v>-9.52148438</c:v>
                </c:pt>
                <c:pt idx="2954">
                  <c:v>-19.0429688</c:v>
                </c:pt>
                <c:pt idx="2955">
                  <c:v>-5.859375</c:v>
                </c:pt>
                <c:pt idx="2956">
                  <c:v>1.22070312</c:v>
                </c:pt>
                <c:pt idx="2957">
                  <c:v>-6.103515619999995</c:v>
                </c:pt>
                <c:pt idx="2958">
                  <c:v>-18.3105469</c:v>
                </c:pt>
                <c:pt idx="2959">
                  <c:v>-5.37109375</c:v>
                </c:pt>
                <c:pt idx="2960">
                  <c:v>0.122070312</c:v>
                </c:pt>
                <c:pt idx="2961">
                  <c:v>-10.6201172</c:v>
                </c:pt>
                <c:pt idx="2962">
                  <c:v>-4.882812499999997</c:v>
                </c:pt>
                <c:pt idx="2963">
                  <c:v>-4.02832031</c:v>
                </c:pt>
                <c:pt idx="2964">
                  <c:v>-10.6201172</c:v>
                </c:pt>
                <c:pt idx="2965">
                  <c:v>-8.91113281</c:v>
                </c:pt>
                <c:pt idx="2966">
                  <c:v>-4.76074219</c:v>
                </c:pt>
                <c:pt idx="2967">
                  <c:v>-14.4042969</c:v>
                </c:pt>
                <c:pt idx="2968">
                  <c:v>-12.9394531</c:v>
                </c:pt>
                <c:pt idx="2969">
                  <c:v>-5.004882809999995</c:v>
                </c:pt>
                <c:pt idx="2970">
                  <c:v>-14.6484375</c:v>
                </c:pt>
                <c:pt idx="2971">
                  <c:v>-12.2070312</c:v>
                </c:pt>
                <c:pt idx="2972">
                  <c:v>-22.2167969</c:v>
                </c:pt>
                <c:pt idx="2973">
                  <c:v>-5.859375</c:v>
                </c:pt>
                <c:pt idx="2974">
                  <c:v>7.93457031</c:v>
                </c:pt>
                <c:pt idx="2975">
                  <c:v>-5.37109375</c:v>
                </c:pt>
                <c:pt idx="2976">
                  <c:v>-2.80761719</c:v>
                </c:pt>
                <c:pt idx="2977">
                  <c:v>4.394531249999993</c:v>
                </c:pt>
                <c:pt idx="2978">
                  <c:v>-14.7705078</c:v>
                </c:pt>
                <c:pt idx="2979">
                  <c:v>0.732421875</c:v>
                </c:pt>
                <c:pt idx="2980">
                  <c:v>-11.1083984</c:v>
                </c:pt>
                <c:pt idx="2981">
                  <c:v>-4.02832031</c:v>
                </c:pt>
                <c:pt idx="2982">
                  <c:v>-2.80761719</c:v>
                </c:pt>
                <c:pt idx="2983">
                  <c:v>-7.93457031</c:v>
                </c:pt>
                <c:pt idx="2984">
                  <c:v>-19.7753906</c:v>
                </c:pt>
                <c:pt idx="2985">
                  <c:v>6.95800781</c:v>
                </c:pt>
                <c:pt idx="2986">
                  <c:v>-7.20214844</c:v>
                </c:pt>
                <c:pt idx="2987">
                  <c:v>-16.2353516</c:v>
                </c:pt>
                <c:pt idx="2988">
                  <c:v>-10.9863281</c:v>
                </c:pt>
                <c:pt idx="2989">
                  <c:v>3.29589844</c:v>
                </c:pt>
                <c:pt idx="2990">
                  <c:v>-9.155273439999998</c:v>
                </c:pt>
                <c:pt idx="2991">
                  <c:v>-9.88769531</c:v>
                </c:pt>
                <c:pt idx="2992">
                  <c:v>-10.0097656</c:v>
                </c:pt>
                <c:pt idx="2993">
                  <c:v>-19.1650391</c:v>
                </c:pt>
                <c:pt idx="2994">
                  <c:v>-3.05175781</c:v>
                </c:pt>
                <c:pt idx="2995">
                  <c:v>-15.0146484</c:v>
                </c:pt>
                <c:pt idx="2996">
                  <c:v>4.882812499999997</c:v>
                </c:pt>
                <c:pt idx="2997">
                  <c:v>5.615234379999995</c:v>
                </c:pt>
                <c:pt idx="2998">
                  <c:v>-16.3574219</c:v>
                </c:pt>
                <c:pt idx="2999">
                  <c:v>-8.30078125</c:v>
                </c:pt>
                <c:pt idx="3000">
                  <c:v>-7.812499999999997</c:v>
                </c:pt>
                <c:pt idx="3001">
                  <c:v>-13.1835938</c:v>
                </c:pt>
                <c:pt idx="3002">
                  <c:v>-10.4980469</c:v>
                </c:pt>
                <c:pt idx="3003">
                  <c:v>-1.22070312</c:v>
                </c:pt>
                <c:pt idx="3004">
                  <c:v>-7.08007812</c:v>
                </c:pt>
                <c:pt idx="3005">
                  <c:v>-10.9863281</c:v>
                </c:pt>
                <c:pt idx="3006">
                  <c:v>-6.95800781</c:v>
                </c:pt>
                <c:pt idx="3007">
                  <c:v>-8.7890625</c:v>
                </c:pt>
                <c:pt idx="3008">
                  <c:v>-4.394531249999993</c:v>
                </c:pt>
                <c:pt idx="3009">
                  <c:v>0.366210938</c:v>
                </c:pt>
                <c:pt idx="3010">
                  <c:v>-9.39941406</c:v>
                </c:pt>
                <c:pt idx="3011">
                  <c:v>-2.56347656</c:v>
                </c:pt>
                <c:pt idx="3012">
                  <c:v>-16.4794922</c:v>
                </c:pt>
                <c:pt idx="3013">
                  <c:v>-14.6484375</c:v>
                </c:pt>
                <c:pt idx="3014">
                  <c:v>-8.05664062</c:v>
                </c:pt>
                <c:pt idx="3015">
                  <c:v>-10.9863281</c:v>
                </c:pt>
                <c:pt idx="3016">
                  <c:v>-15.0146484</c:v>
                </c:pt>
                <c:pt idx="3017">
                  <c:v>15.3808594</c:v>
                </c:pt>
                <c:pt idx="3018">
                  <c:v>4.02832031</c:v>
                </c:pt>
                <c:pt idx="3019">
                  <c:v>-9.88769531</c:v>
                </c:pt>
                <c:pt idx="3020">
                  <c:v>3.05175781</c:v>
                </c:pt>
                <c:pt idx="3021">
                  <c:v>-19.7753906</c:v>
                </c:pt>
                <c:pt idx="3022">
                  <c:v>2.44140625</c:v>
                </c:pt>
                <c:pt idx="3023">
                  <c:v>-4.27246094</c:v>
                </c:pt>
                <c:pt idx="3024">
                  <c:v>-1.83105469</c:v>
                </c:pt>
                <c:pt idx="3025">
                  <c:v>-1.34277344</c:v>
                </c:pt>
                <c:pt idx="3026">
                  <c:v>-16.6015625</c:v>
                </c:pt>
                <c:pt idx="3027">
                  <c:v>-3.17382812</c:v>
                </c:pt>
                <c:pt idx="3028">
                  <c:v>-4.27246094</c:v>
                </c:pt>
                <c:pt idx="3029">
                  <c:v>-11.4746094</c:v>
                </c:pt>
                <c:pt idx="3030">
                  <c:v>-13.9160156</c:v>
                </c:pt>
                <c:pt idx="3031">
                  <c:v>-4.76074219</c:v>
                </c:pt>
                <c:pt idx="3032">
                  <c:v>12.9394531</c:v>
                </c:pt>
                <c:pt idx="3033">
                  <c:v>-8.7890625</c:v>
                </c:pt>
                <c:pt idx="3034">
                  <c:v>-4.63867188</c:v>
                </c:pt>
                <c:pt idx="3035">
                  <c:v>-11.71875</c:v>
                </c:pt>
                <c:pt idx="3036">
                  <c:v>-10.9863281</c:v>
                </c:pt>
                <c:pt idx="3037">
                  <c:v>1.58691406</c:v>
                </c:pt>
                <c:pt idx="3038">
                  <c:v>-12.8173828</c:v>
                </c:pt>
                <c:pt idx="3039">
                  <c:v>-1.58691406</c:v>
                </c:pt>
                <c:pt idx="3040">
                  <c:v>-14.2822266</c:v>
                </c:pt>
                <c:pt idx="3041">
                  <c:v>-2.80761719</c:v>
                </c:pt>
                <c:pt idx="3042">
                  <c:v>-1.83105469</c:v>
                </c:pt>
                <c:pt idx="3043">
                  <c:v>-17.3339844</c:v>
                </c:pt>
                <c:pt idx="3044">
                  <c:v>-9.765625</c:v>
                </c:pt>
                <c:pt idx="3045">
                  <c:v>0.9765625</c:v>
                </c:pt>
                <c:pt idx="3046">
                  <c:v>-4.394531249999993</c:v>
                </c:pt>
                <c:pt idx="3047">
                  <c:v>-11.2304688</c:v>
                </c:pt>
                <c:pt idx="3048">
                  <c:v>-9.155273439999998</c:v>
                </c:pt>
                <c:pt idx="3049">
                  <c:v>5.73730469</c:v>
                </c:pt>
                <c:pt idx="3050">
                  <c:v>-0.854492188</c:v>
                </c:pt>
                <c:pt idx="3051">
                  <c:v>-9.88769531</c:v>
                </c:pt>
                <c:pt idx="3052">
                  <c:v>-11.2304688</c:v>
                </c:pt>
                <c:pt idx="3053">
                  <c:v>-12.5732422</c:v>
                </c:pt>
                <c:pt idx="3054">
                  <c:v>-2.9296875</c:v>
                </c:pt>
                <c:pt idx="3055">
                  <c:v>-2.07519531</c:v>
                </c:pt>
                <c:pt idx="3056">
                  <c:v>-5.859375</c:v>
                </c:pt>
                <c:pt idx="3057">
                  <c:v>0.244140625</c:v>
                </c:pt>
                <c:pt idx="3058">
                  <c:v>-14.6484375</c:v>
                </c:pt>
                <c:pt idx="3059">
                  <c:v>-12.0849609</c:v>
                </c:pt>
                <c:pt idx="3060">
                  <c:v>-12.6953125</c:v>
                </c:pt>
                <c:pt idx="3061">
                  <c:v>-16.3574219</c:v>
                </c:pt>
                <c:pt idx="3062">
                  <c:v>-10.0097656</c:v>
                </c:pt>
                <c:pt idx="3063">
                  <c:v>-3.66210938</c:v>
                </c:pt>
                <c:pt idx="3064">
                  <c:v>-3.90625</c:v>
                </c:pt>
                <c:pt idx="3065">
                  <c:v>-8.66699219</c:v>
                </c:pt>
                <c:pt idx="3066">
                  <c:v>-5.615234379999995</c:v>
                </c:pt>
                <c:pt idx="3067">
                  <c:v>-12.8173828</c:v>
                </c:pt>
                <c:pt idx="3068">
                  <c:v>-19.1650391</c:v>
                </c:pt>
                <c:pt idx="3069">
                  <c:v>-11.8408203</c:v>
                </c:pt>
                <c:pt idx="3070">
                  <c:v>-6.347656249999996</c:v>
                </c:pt>
                <c:pt idx="3071">
                  <c:v>-9.765625</c:v>
                </c:pt>
                <c:pt idx="3072">
                  <c:v>-14.6484375</c:v>
                </c:pt>
                <c:pt idx="3073">
                  <c:v>-2.80761719</c:v>
                </c:pt>
                <c:pt idx="3074">
                  <c:v>-0.732421875</c:v>
                </c:pt>
                <c:pt idx="3075">
                  <c:v>-6.103515619999995</c:v>
                </c:pt>
                <c:pt idx="3076">
                  <c:v>-5.615234379999995</c:v>
                </c:pt>
                <c:pt idx="3077">
                  <c:v>2.07519531</c:v>
                </c:pt>
                <c:pt idx="3078">
                  <c:v>-14.6484375</c:v>
                </c:pt>
                <c:pt idx="3079">
                  <c:v>-10.9863281</c:v>
                </c:pt>
                <c:pt idx="3080">
                  <c:v>-8.544921879999997</c:v>
                </c:pt>
                <c:pt idx="3081">
                  <c:v>-13.3056641</c:v>
                </c:pt>
                <c:pt idx="3082">
                  <c:v>8.30078125</c:v>
                </c:pt>
                <c:pt idx="3083">
                  <c:v>-3.66210938</c:v>
                </c:pt>
                <c:pt idx="3084">
                  <c:v>3.41796875</c:v>
                </c:pt>
                <c:pt idx="3085">
                  <c:v>-7.69042969</c:v>
                </c:pt>
                <c:pt idx="3086">
                  <c:v>-9.277343749999998</c:v>
                </c:pt>
                <c:pt idx="3087">
                  <c:v>3.41796875</c:v>
                </c:pt>
                <c:pt idx="3088">
                  <c:v>-30.7617188</c:v>
                </c:pt>
                <c:pt idx="3089">
                  <c:v>-3.90625</c:v>
                </c:pt>
                <c:pt idx="3090">
                  <c:v>0.366210938</c:v>
                </c:pt>
                <c:pt idx="3091">
                  <c:v>-21.2402344</c:v>
                </c:pt>
                <c:pt idx="3092">
                  <c:v>-7.69042969</c:v>
                </c:pt>
                <c:pt idx="3093">
                  <c:v>-6.71386719</c:v>
                </c:pt>
                <c:pt idx="3094">
                  <c:v>2.9296875</c:v>
                </c:pt>
                <c:pt idx="3095">
                  <c:v>-6.103515619999995</c:v>
                </c:pt>
                <c:pt idx="3096">
                  <c:v>-9.39941406</c:v>
                </c:pt>
                <c:pt idx="3097">
                  <c:v>-11.1083984</c:v>
                </c:pt>
                <c:pt idx="3098">
                  <c:v>0.122070312</c:v>
                </c:pt>
                <c:pt idx="3099">
                  <c:v>-11.3525391</c:v>
                </c:pt>
                <c:pt idx="3100">
                  <c:v>-20.5078125</c:v>
                </c:pt>
                <c:pt idx="3101">
                  <c:v>-11.71875</c:v>
                </c:pt>
                <c:pt idx="3102">
                  <c:v>-10.3759766</c:v>
                </c:pt>
                <c:pt idx="3103">
                  <c:v>1.58691406</c:v>
                </c:pt>
                <c:pt idx="3104">
                  <c:v>3.41796875</c:v>
                </c:pt>
                <c:pt idx="3105">
                  <c:v>-2.31933594</c:v>
                </c:pt>
                <c:pt idx="3106">
                  <c:v>-4.15039062</c:v>
                </c:pt>
                <c:pt idx="3107">
                  <c:v>-14.5263672</c:v>
                </c:pt>
                <c:pt idx="3108">
                  <c:v>-13.4277344</c:v>
                </c:pt>
                <c:pt idx="3109">
                  <c:v>-8.30078125</c:v>
                </c:pt>
                <c:pt idx="3110">
                  <c:v>-11.71875</c:v>
                </c:pt>
                <c:pt idx="3111">
                  <c:v>-28.0761719</c:v>
                </c:pt>
                <c:pt idx="3112">
                  <c:v>-1.22070312</c:v>
                </c:pt>
                <c:pt idx="3113">
                  <c:v>5.98144531</c:v>
                </c:pt>
                <c:pt idx="3114">
                  <c:v>-2.19726562</c:v>
                </c:pt>
                <c:pt idx="3115">
                  <c:v>-2.68554688</c:v>
                </c:pt>
                <c:pt idx="3116">
                  <c:v>-11.3525391</c:v>
                </c:pt>
                <c:pt idx="3117">
                  <c:v>-19.8974609</c:v>
                </c:pt>
                <c:pt idx="3118">
                  <c:v>-3.54003906</c:v>
                </c:pt>
                <c:pt idx="3119">
                  <c:v>-3.54003906</c:v>
                </c:pt>
                <c:pt idx="3120">
                  <c:v>-7.56835938</c:v>
                </c:pt>
                <c:pt idx="3121">
                  <c:v>-1.46484375</c:v>
                </c:pt>
                <c:pt idx="3122">
                  <c:v>2.07519531</c:v>
                </c:pt>
                <c:pt idx="3123">
                  <c:v>-11.2304688</c:v>
                </c:pt>
                <c:pt idx="3124">
                  <c:v>-15.625</c:v>
                </c:pt>
                <c:pt idx="3125">
                  <c:v>-22.3388672</c:v>
                </c:pt>
                <c:pt idx="3126">
                  <c:v>-3.90625</c:v>
                </c:pt>
                <c:pt idx="3127">
                  <c:v>-16.8457031</c:v>
                </c:pt>
                <c:pt idx="3128">
                  <c:v>2.31933594</c:v>
                </c:pt>
                <c:pt idx="3129">
                  <c:v>-0.9765625</c:v>
                </c:pt>
                <c:pt idx="3130">
                  <c:v>1.70898438</c:v>
                </c:pt>
                <c:pt idx="3131">
                  <c:v>1.09863281</c:v>
                </c:pt>
                <c:pt idx="3132">
                  <c:v>-4.63867188</c:v>
                </c:pt>
                <c:pt idx="3133">
                  <c:v>-14.8925781</c:v>
                </c:pt>
                <c:pt idx="3134">
                  <c:v>-5.73730469</c:v>
                </c:pt>
                <c:pt idx="3135">
                  <c:v>-1.953125</c:v>
                </c:pt>
                <c:pt idx="3136">
                  <c:v>-5.73730469</c:v>
                </c:pt>
                <c:pt idx="3137">
                  <c:v>-14.4042969</c:v>
                </c:pt>
                <c:pt idx="3138">
                  <c:v>-6.71386719</c:v>
                </c:pt>
                <c:pt idx="3139">
                  <c:v>-11.1083984</c:v>
                </c:pt>
                <c:pt idx="3140">
                  <c:v>2.31933594</c:v>
                </c:pt>
                <c:pt idx="3141">
                  <c:v>-6.347656249999996</c:v>
                </c:pt>
                <c:pt idx="3142">
                  <c:v>-15.2587891</c:v>
                </c:pt>
                <c:pt idx="3143">
                  <c:v>-2.80761719</c:v>
                </c:pt>
                <c:pt idx="3144">
                  <c:v>-13.1835938</c:v>
                </c:pt>
                <c:pt idx="3145">
                  <c:v>-5.73730469</c:v>
                </c:pt>
                <c:pt idx="3146">
                  <c:v>-10.4980469</c:v>
                </c:pt>
                <c:pt idx="3147">
                  <c:v>-1.58691406</c:v>
                </c:pt>
                <c:pt idx="3148">
                  <c:v>-8.178710939999998</c:v>
                </c:pt>
                <c:pt idx="3149">
                  <c:v>-22.5830078</c:v>
                </c:pt>
                <c:pt idx="3150">
                  <c:v>-11.2304688</c:v>
                </c:pt>
                <c:pt idx="3151">
                  <c:v>1.34277344</c:v>
                </c:pt>
                <c:pt idx="3152">
                  <c:v>-4.76074219</c:v>
                </c:pt>
                <c:pt idx="3153">
                  <c:v>-7.08007812</c:v>
                </c:pt>
                <c:pt idx="3154">
                  <c:v>-26.2451172</c:v>
                </c:pt>
                <c:pt idx="3155">
                  <c:v>-4.394531249999993</c:v>
                </c:pt>
                <c:pt idx="3156">
                  <c:v>-12.2070312</c:v>
                </c:pt>
                <c:pt idx="3157">
                  <c:v>-2.19726562</c:v>
                </c:pt>
                <c:pt idx="3158">
                  <c:v>-17.0898438</c:v>
                </c:pt>
                <c:pt idx="3159">
                  <c:v>-7.93457031</c:v>
                </c:pt>
                <c:pt idx="3160">
                  <c:v>5.73730469</c:v>
                </c:pt>
                <c:pt idx="3161">
                  <c:v>-1.34277344</c:v>
                </c:pt>
                <c:pt idx="3162">
                  <c:v>-16.6015625</c:v>
                </c:pt>
                <c:pt idx="3163">
                  <c:v>-7.93457031</c:v>
                </c:pt>
                <c:pt idx="3164">
                  <c:v>-8.30078125</c:v>
                </c:pt>
                <c:pt idx="3165">
                  <c:v>-13.9160156</c:v>
                </c:pt>
                <c:pt idx="3166">
                  <c:v>-5.73730469</c:v>
                </c:pt>
                <c:pt idx="3167">
                  <c:v>-9.765625</c:v>
                </c:pt>
                <c:pt idx="3168">
                  <c:v>-11.71875</c:v>
                </c:pt>
                <c:pt idx="3169">
                  <c:v>-12.6953125</c:v>
                </c:pt>
                <c:pt idx="3170">
                  <c:v>-12.9394531</c:v>
                </c:pt>
                <c:pt idx="3171">
                  <c:v>7.812499999999997</c:v>
                </c:pt>
                <c:pt idx="3172">
                  <c:v>-5.98144531</c:v>
                </c:pt>
                <c:pt idx="3173">
                  <c:v>-5.12695312</c:v>
                </c:pt>
                <c:pt idx="3174">
                  <c:v>-19.0429688</c:v>
                </c:pt>
                <c:pt idx="3175">
                  <c:v>-8.544921879999997</c:v>
                </c:pt>
                <c:pt idx="3176">
                  <c:v>12.5732422</c:v>
                </c:pt>
                <c:pt idx="3177">
                  <c:v>-0.610351562</c:v>
                </c:pt>
                <c:pt idx="3178">
                  <c:v>-7.69042969</c:v>
                </c:pt>
                <c:pt idx="3179">
                  <c:v>-24.0478516</c:v>
                </c:pt>
                <c:pt idx="3180">
                  <c:v>-10.1318359</c:v>
                </c:pt>
                <c:pt idx="3181">
                  <c:v>2.19726562</c:v>
                </c:pt>
                <c:pt idx="3182">
                  <c:v>-14.0380859</c:v>
                </c:pt>
                <c:pt idx="3183">
                  <c:v>-15.0146484</c:v>
                </c:pt>
                <c:pt idx="3184">
                  <c:v>-4.27246094</c:v>
                </c:pt>
                <c:pt idx="3185">
                  <c:v>-9.033203119999997</c:v>
                </c:pt>
                <c:pt idx="3186">
                  <c:v>-14.2822266</c:v>
                </c:pt>
                <c:pt idx="3187">
                  <c:v>-10.0097656</c:v>
                </c:pt>
                <c:pt idx="3188">
                  <c:v>-8.91113281</c:v>
                </c:pt>
                <c:pt idx="3189">
                  <c:v>-4.51660156</c:v>
                </c:pt>
                <c:pt idx="3190">
                  <c:v>1.46484375</c:v>
                </c:pt>
                <c:pt idx="3191">
                  <c:v>-2.68554688</c:v>
                </c:pt>
                <c:pt idx="3192">
                  <c:v>-6.225585939999994</c:v>
                </c:pt>
                <c:pt idx="3193">
                  <c:v>-23.4375</c:v>
                </c:pt>
                <c:pt idx="3194">
                  <c:v>-5.49316406</c:v>
                </c:pt>
                <c:pt idx="3195">
                  <c:v>-20.1416016</c:v>
                </c:pt>
                <c:pt idx="3196">
                  <c:v>-8.30078125</c:v>
                </c:pt>
                <c:pt idx="3197">
                  <c:v>16.8457031</c:v>
                </c:pt>
                <c:pt idx="3198">
                  <c:v>4.27246094</c:v>
                </c:pt>
                <c:pt idx="3199">
                  <c:v>-17.2119141</c:v>
                </c:pt>
                <c:pt idx="3200">
                  <c:v>1.09863281</c:v>
                </c:pt>
                <c:pt idx="3201">
                  <c:v>1.46484375</c:v>
                </c:pt>
                <c:pt idx="3202">
                  <c:v>-13.3056641</c:v>
                </c:pt>
                <c:pt idx="3203">
                  <c:v>-6.103515619999995</c:v>
                </c:pt>
                <c:pt idx="3204">
                  <c:v>-7.324218749999996</c:v>
                </c:pt>
                <c:pt idx="3205">
                  <c:v>-8.66699219</c:v>
                </c:pt>
                <c:pt idx="3206">
                  <c:v>-1.953125</c:v>
                </c:pt>
                <c:pt idx="3207">
                  <c:v>-13.3056641</c:v>
                </c:pt>
                <c:pt idx="3208">
                  <c:v>-16.8457031</c:v>
                </c:pt>
                <c:pt idx="3209">
                  <c:v>-10.8642578</c:v>
                </c:pt>
                <c:pt idx="3210">
                  <c:v>-7.20214844</c:v>
                </c:pt>
                <c:pt idx="3211">
                  <c:v>-15.0146484</c:v>
                </c:pt>
                <c:pt idx="3212">
                  <c:v>-11.2304688</c:v>
                </c:pt>
                <c:pt idx="3213">
                  <c:v>7.44628906</c:v>
                </c:pt>
                <c:pt idx="3214">
                  <c:v>2.44140625</c:v>
                </c:pt>
                <c:pt idx="3215">
                  <c:v>-25.390625</c:v>
                </c:pt>
                <c:pt idx="3216">
                  <c:v>-16.72363279999998</c:v>
                </c:pt>
                <c:pt idx="3217">
                  <c:v>-0.854492188</c:v>
                </c:pt>
                <c:pt idx="3218">
                  <c:v>-7.56835938</c:v>
                </c:pt>
                <c:pt idx="3219">
                  <c:v>-3.54003906</c:v>
                </c:pt>
                <c:pt idx="3220">
                  <c:v>1.58691406</c:v>
                </c:pt>
                <c:pt idx="3221">
                  <c:v>-18.3105469</c:v>
                </c:pt>
                <c:pt idx="3222">
                  <c:v>-11.3525391</c:v>
                </c:pt>
                <c:pt idx="3223">
                  <c:v>1.83105469</c:v>
                </c:pt>
                <c:pt idx="3224">
                  <c:v>-5.24902344</c:v>
                </c:pt>
                <c:pt idx="3225">
                  <c:v>-8.05664062</c:v>
                </c:pt>
                <c:pt idx="3226">
                  <c:v>3.05175781</c:v>
                </c:pt>
                <c:pt idx="3227">
                  <c:v>2.68554688</c:v>
                </c:pt>
                <c:pt idx="3228">
                  <c:v>-24.1699219</c:v>
                </c:pt>
                <c:pt idx="3229">
                  <c:v>-8.66699219</c:v>
                </c:pt>
                <c:pt idx="3230">
                  <c:v>3.66210938</c:v>
                </c:pt>
                <c:pt idx="3231">
                  <c:v>2.80761719</c:v>
                </c:pt>
                <c:pt idx="3232">
                  <c:v>-10.9863281</c:v>
                </c:pt>
                <c:pt idx="3233">
                  <c:v>-16.9677734</c:v>
                </c:pt>
                <c:pt idx="3234">
                  <c:v>-7.93457031</c:v>
                </c:pt>
                <c:pt idx="3235">
                  <c:v>-6.46972656</c:v>
                </c:pt>
                <c:pt idx="3236">
                  <c:v>-12.3291016</c:v>
                </c:pt>
                <c:pt idx="3237">
                  <c:v>-0.732421875</c:v>
                </c:pt>
                <c:pt idx="3238">
                  <c:v>-3.41796875</c:v>
                </c:pt>
                <c:pt idx="3239">
                  <c:v>-5.24902344</c:v>
                </c:pt>
                <c:pt idx="3240">
                  <c:v>-4.27246094</c:v>
                </c:pt>
                <c:pt idx="3241">
                  <c:v>-11.9628906</c:v>
                </c:pt>
                <c:pt idx="3242">
                  <c:v>3.41796875</c:v>
                </c:pt>
                <c:pt idx="3243">
                  <c:v>-19.1650391</c:v>
                </c:pt>
                <c:pt idx="3244">
                  <c:v>-11.71875</c:v>
                </c:pt>
                <c:pt idx="3245">
                  <c:v>-1.58691406</c:v>
                </c:pt>
                <c:pt idx="3246">
                  <c:v>2.44140625</c:v>
                </c:pt>
                <c:pt idx="3247">
                  <c:v>-6.347656249999996</c:v>
                </c:pt>
                <c:pt idx="3248">
                  <c:v>-9.64355469</c:v>
                </c:pt>
                <c:pt idx="3249">
                  <c:v>-15.2587891</c:v>
                </c:pt>
                <c:pt idx="3250">
                  <c:v>-7.44628906</c:v>
                </c:pt>
                <c:pt idx="3251">
                  <c:v>-4.882812499999997</c:v>
                </c:pt>
                <c:pt idx="3252">
                  <c:v>-11.2304688</c:v>
                </c:pt>
                <c:pt idx="3253">
                  <c:v>-5.73730469</c:v>
                </c:pt>
                <c:pt idx="3254">
                  <c:v>-19.8974609</c:v>
                </c:pt>
                <c:pt idx="3255">
                  <c:v>-20.2636719</c:v>
                </c:pt>
                <c:pt idx="3256">
                  <c:v>-4.882812499999997</c:v>
                </c:pt>
                <c:pt idx="3257">
                  <c:v>-4.15039062</c:v>
                </c:pt>
                <c:pt idx="3258">
                  <c:v>-6.59179688</c:v>
                </c:pt>
                <c:pt idx="3259">
                  <c:v>-16.3574219</c:v>
                </c:pt>
                <c:pt idx="3260">
                  <c:v>-1.46484375</c:v>
                </c:pt>
                <c:pt idx="3261">
                  <c:v>1.22070312</c:v>
                </c:pt>
                <c:pt idx="3262">
                  <c:v>-15.8691406</c:v>
                </c:pt>
                <c:pt idx="3263">
                  <c:v>4.15039062</c:v>
                </c:pt>
                <c:pt idx="3264">
                  <c:v>-8.544921879999997</c:v>
                </c:pt>
                <c:pt idx="3265">
                  <c:v>-3.05175781</c:v>
                </c:pt>
                <c:pt idx="3266">
                  <c:v>-9.155273439999998</c:v>
                </c:pt>
                <c:pt idx="3267">
                  <c:v>-22.0947266</c:v>
                </c:pt>
                <c:pt idx="3268">
                  <c:v>-14.7705078</c:v>
                </c:pt>
                <c:pt idx="3269">
                  <c:v>4.394531249999993</c:v>
                </c:pt>
                <c:pt idx="3270">
                  <c:v>-0.854492188</c:v>
                </c:pt>
                <c:pt idx="3271">
                  <c:v>4.27246094</c:v>
                </c:pt>
                <c:pt idx="3272">
                  <c:v>-7.93457031</c:v>
                </c:pt>
                <c:pt idx="3273">
                  <c:v>-24.1699219</c:v>
                </c:pt>
                <c:pt idx="3274">
                  <c:v>-18.3105469</c:v>
                </c:pt>
                <c:pt idx="3275">
                  <c:v>-4.51660156</c:v>
                </c:pt>
                <c:pt idx="3276">
                  <c:v>-6.71386719</c:v>
                </c:pt>
                <c:pt idx="3277">
                  <c:v>-7.20214844</c:v>
                </c:pt>
                <c:pt idx="3278">
                  <c:v>4.02832031</c:v>
                </c:pt>
                <c:pt idx="3279">
                  <c:v>-5.615234379999995</c:v>
                </c:pt>
                <c:pt idx="3280">
                  <c:v>-13.4277344</c:v>
                </c:pt>
                <c:pt idx="3281">
                  <c:v>-6.59179688</c:v>
                </c:pt>
                <c:pt idx="3282">
                  <c:v>-11.2304688</c:v>
                </c:pt>
                <c:pt idx="3283">
                  <c:v>-12.2070312</c:v>
                </c:pt>
                <c:pt idx="3284">
                  <c:v>-11.4746094</c:v>
                </c:pt>
                <c:pt idx="3285">
                  <c:v>-8.42285156</c:v>
                </c:pt>
                <c:pt idx="3286">
                  <c:v>-10.2539062</c:v>
                </c:pt>
                <c:pt idx="3287">
                  <c:v>-0.732421875</c:v>
                </c:pt>
                <c:pt idx="3288">
                  <c:v>-5.615234379999995</c:v>
                </c:pt>
                <c:pt idx="3289">
                  <c:v>-12.0849609</c:v>
                </c:pt>
                <c:pt idx="3290">
                  <c:v>-7.08007812</c:v>
                </c:pt>
                <c:pt idx="3291">
                  <c:v>-5.73730469</c:v>
                </c:pt>
                <c:pt idx="3292">
                  <c:v>-1.953125</c:v>
                </c:pt>
                <c:pt idx="3293">
                  <c:v>-14.0380859</c:v>
                </c:pt>
                <c:pt idx="3294">
                  <c:v>-4.76074219</c:v>
                </c:pt>
                <c:pt idx="3295">
                  <c:v>-15.9912109</c:v>
                </c:pt>
                <c:pt idx="3296">
                  <c:v>-16.1132812</c:v>
                </c:pt>
                <c:pt idx="3297">
                  <c:v>-21.1181641</c:v>
                </c:pt>
                <c:pt idx="3298">
                  <c:v>1.953125</c:v>
                </c:pt>
                <c:pt idx="3299">
                  <c:v>-7.20214844</c:v>
                </c:pt>
                <c:pt idx="3300">
                  <c:v>-1.22070312</c:v>
                </c:pt>
                <c:pt idx="3301">
                  <c:v>-13.0615234</c:v>
                </c:pt>
                <c:pt idx="3302">
                  <c:v>-10.4980469</c:v>
                </c:pt>
                <c:pt idx="3303">
                  <c:v>-10.7421875</c:v>
                </c:pt>
                <c:pt idx="3304">
                  <c:v>-5.49316406</c:v>
                </c:pt>
                <c:pt idx="3305">
                  <c:v>-20.2636719</c:v>
                </c:pt>
                <c:pt idx="3306">
                  <c:v>-15.3808594</c:v>
                </c:pt>
                <c:pt idx="3307">
                  <c:v>6.225585939999994</c:v>
                </c:pt>
                <c:pt idx="3308">
                  <c:v>-9.88769531</c:v>
                </c:pt>
                <c:pt idx="3309">
                  <c:v>-0.122070312</c:v>
                </c:pt>
                <c:pt idx="3310">
                  <c:v>7.93457031</c:v>
                </c:pt>
                <c:pt idx="3311">
                  <c:v>-9.033203119999997</c:v>
                </c:pt>
                <c:pt idx="3312">
                  <c:v>-11.4746094</c:v>
                </c:pt>
                <c:pt idx="3313">
                  <c:v>1.34277344</c:v>
                </c:pt>
                <c:pt idx="3314">
                  <c:v>-21.484375</c:v>
                </c:pt>
                <c:pt idx="3315">
                  <c:v>-6.835937499999997</c:v>
                </c:pt>
                <c:pt idx="3316">
                  <c:v>-5.49316406</c:v>
                </c:pt>
                <c:pt idx="3317">
                  <c:v>-10.2539062</c:v>
                </c:pt>
                <c:pt idx="3318">
                  <c:v>-14.6484375</c:v>
                </c:pt>
                <c:pt idx="3319">
                  <c:v>-12.8173828</c:v>
                </c:pt>
                <c:pt idx="3320">
                  <c:v>-20.9960938</c:v>
                </c:pt>
                <c:pt idx="3321">
                  <c:v>-11.9628906</c:v>
                </c:pt>
                <c:pt idx="3322">
                  <c:v>-8.05664062</c:v>
                </c:pt>
                <c:pt idx="3323">
                  <c:v>-10.0097656</c:v>
                </c:pt>
                <c:pt idx="3324">
                  <c:v>-5.859375</c:v>
                </c:pt>
                <c:pt idx="3325">
                  <c:v>-9.155273439999998</c:v>
                </c:pt>
                <c:pt idx="3326">
                  <c:v>-6.95800781</c:v>
                </c:pt>
                <c:pt idx="3327">
                  <c:v>6.347656249999996</c:v>
                </c:pt>
                <c:pt idx="3328">
                  <c:v>-7.20214844</c:v>
                </c:pt>
                <c:pt idx="3329">
                  <c:v>-23.6816406</c:v>
                </c:pt>
                <c:pt idx="3330">
                  <c:v>0.854492188</c:v>
                </c:pt>
                <c:pt idx="3331">
                  <c:v>-5.12695312</c:v>
                </c:pt>
                <c:pt idx="3332">
                  <c:v>-9.39941406</c:v>
                </c:pt>
                <c:pt idx="3333">
                  <c:v>-12.6953125</c:v>
                </c:pt>
                <c:pt idx="3334">
                  <c:v>-5.12695312</c:v>
                </c:pt>
                <c:pt idx="3335">
                  <c:v>-14.2822266</c:v>
                </c:pt>
                <c:pt idx="3336">
                  <c:v>-8.544921879999997</c:v>
                </c:pt>
                <c:pt idx="3337">
                  <c:v>-11.5966797</c:v>
                </c:pt>
                <c:pt idx="3338">
                  <c:v>-23.0712891</c:v>
                </c:pt>
                <c:pt idx="3339">
                  <c:v>-15.2587891</c:v>
                </c:pt>
                <c:pt idx="3340">
                  <c:v>14.7705078</c:v>
                </c:pt>
                <c:pt idx="3341">
                  <c:v>4.63867188</c:v>
                </c:pt>
                <c:pt idx="3342">
                  <c:v>-19.2871094</c:v>
                </c:pt>
                <c:pt idx="3343">
                  <c:v>-12.0849609</c:v>
                </c:pt>
                <c:pt idx="3344">
                  <c:v>-13.3056641</c:v>
                </c:pt>
                <c:pt idx="3345">
                  <c:v>-10.4980469</c:v>
                </c:pt>
                <c:pt idx="3346">
                  <c:v>-5.24902344</c:v>
                </c:pt>
                <c:pt idx="3347">
                  <c:v>5.12695312</c:v>
                </c:pt>
                <c:pt idx="3348">
                  <c:v>-4.15039062</c:v>
                </c:pt>
                <c:pt idx="3349">
                  <c:v>-1.22070312</c:v>
                </c:pt>
                <c:pt idx="3350">
                  <c:v>-8.42285156</c:v>
                </c:pt>
                <c:pt idx="3351">
                  <c:v>6.46972656</c:v>
                </c:pt>
                <c:pt idx="3352">
                  <c:v>-2.80761719</c:v>
                </c:pt>
                <c:pt idx="3353">
                  <c:v>-10.1318359</c:v>
                </c:pt>
                <c:pt idx="3354">
                  <c:v>-1.83105469</c:v>
                </c:pt>
                <c:pt idx="3355">
                  <c:v>1.09863281</c:v>
                </c:pt>
                <c:pt idx="3356">
                  <c:v>-15.9912109</c:v>
                </c:pt>
                <c:pt idx="3357">
                  <c:v>-21.7285156</c:v>
                </c:pt>
                <c:pt idx="3358">
                  <c:v>-11.71875</c:v>
                </c:pt>
                <c:pt idx="3359">
                  <c:v>0.122070312</c:v>
                </c:pt>
                <c:pt idx="3360">
                  <c:v>-4.51660156</c:v>
                </c:pt>
                <c:pt idx="3361">
                  <c:v>-13.4277344</c:v>
                </c:pt>
                <c:pt idx="3362">
                  <c:v>-5.615234379999995</c:v>
                </c:pt>
                <c:pt idx="3363">
                  <c:v>-0.610351562</c:v>
                </c:pt>
                <c:pt idx="3364">
                  <c:v>-10.6201172</c:v>
                </c:pt>
                <c:pt idx="3365">
                  <c:v>-7.324218749999996</c:v>
                </c:pt>
                <c:pt idx="3366">
                  <c:v>-15.7470703</c:v>
                </c:pt>
                <c:pt idx="3367">
                  <c:v>-2.68554688</c:v>
                </c:pt>
                <c:pt idx="3368">
                  <c:v>-15.0146484</c:v>
                </c:pt>
                <c:pt idx="3369">
                  <c:v>-9.88769531</c:v>
                </c:pt>
                <c:pt idx="3370">
                  <c:v>-11.2304688</c:v>
                </c:pt>
                <c:pt idx="3371">
                  <c:v>-5.24902344</c:v>
                </c:pt>
                <c:pt idx="3372">
                  <c:v>-1.22070312</c:v>
                </c:pt>
                <c:pt idx="3373">
                  <c:v>-10.9863281</c:v>
                </c:pt>
                <c:pt idx="3374">
                  <c:v>-7.56835938</c:v>
                </c:pt>
                <c:pt idx="3375">
                  <c:v>-7.69042969</c:v>
                </c:pt>
                <c:pt idx="3376">
                  <c:v>5.49316406</c:v>
                </c:pt>
                <c:pt idx="3377">
                  <c:v>-0.366210938</c:v>
                </c:pt>
                <c:pt idx="3378">
                  <c:v>-11.8408203</c:v>
                </c:pt>
                <c:pt idx="3379">
                  <c:v>-7.69042969</c:v>
                </c:pt>
                <c:pt idx="3380">
                  <c:v>-7.08007812</c:v>
                </c:pt>
                <c:pt idx="3381">
                  <c:v>-3.29589844</c:v>
                </c:pt>
                <c:pt idx="3382">
                  <c:v>-13.5498047</c:v>
                </c:pt>
                <c:pt idx="3383">
                  <c:v>0.854492188</c:v>
                </c:pt>
                <c:pt idx="3384">
                  <c:v>-1.58691406</c:v>
                </c:pt>
                <c:pt idx="3385">
                  <c:v>-2.56347656</c:v>
                </c:pt>
                <c:pt idx="3386">
                  <c:v>-11.8408203</c:v>
                </c:pt>
                <c:pt idx="3387">
                  <c:v>-6.46972656</c:v>
                </c:pt>
                <c:pt idx="3388">
                  <c:v>-15.9912109</c:v>
                </c:pt>
                <c:pt idx="3389">
                  <c:v>-11.71875</c:v>
                </c:pt>
                <c:pt idx="3390">
                  <c:v>-12.9394531</c:v>
                </c:pt>
                <c:pt idx="3391">
                  <c:v>-13.7939453</c:v>
                </c:pt>
                <c:pt idx="3392">
                  <c:v>1.70898438</c:v>
                </c:pt>
                <c:pt idx="3393">
                  <c:v>2.56347656</c:v>
                </c:pt>
                <c:pt idx="3394">
                  <c:v>-8.544921879999997</c:v>
                </c:pt>
                <c:pt idx="3395">
                  <c:v>4.27246094</c:v>
                </c:pt>
                <c:pt idx="3396">
                  <c:v>-1.70898438</c:v>
                </c:pt>
                <c:pt idx="3397">
                  <c:v>3.05175781</c:v>
                </c:pt>
                <c:pt idx="3398">
                  <c:v>-15.0146484</c:v>
                </c:pt>
                <c:pt idx="3399">
                  <c:v>-28.9306641</c:v>
                </c:pt>
                <c:pt idx="3400">
                  <c:v>-16.3574219</c:v>
                </c:pt>
                <c:pt idx="3401">
                  <c:v>-5.49316406</c:v>
                </c:pt>
                <c:pt idx="3402">
                  <c:v>5.49316406</c:v>
                </c:pt>
                <c:pt idx="3403">
                  <c:v>-2.07519531</c:v>
                </c:pt>
                <c:pt idx="3404">
                  <c:v>-12.5732422</c:v>
                </c:pt>
                <c:pt idx="3405">
                  <c:v>-13.1835938</c:v>
                </c:pt>
                <c:pt idx="3406">
                  <c:v>-11.3525391</c:v>
                </c:pt>
                <c:pt idx="3407">
                  <c:v>3.66210938</c:v>
                </c:pt>
                <c:pt idx="3408">
                  <c:v>-5.004882809999995</c:v>
                </c:pt>
                <c:pt idx="3409">
                  <c:v>6.225585939999994</c:v>
                </c:pt>
                <c:pt idx="3410">
                  <c:v>-13.7939453</c:v>
                </c:pt>
                <c:pt idx="3411">
                  <c:v>-16.72363279999998</c:v>
                </c:pt>
                <c:pt idx="3412">
                  <c:v>-9.64355469</c:v>
                </c:pt>
                <c:pt idx="3413">
                  <c:v>-9.033203119999997</c:v>
                </c:pt>
                <c:pt idx="3414">
                  <c:v>-7.69042969</c:v>
                </c:pt>
                <c:pt idx="3415">
                  <c:v>-11.71875</c:v>
                </c:pt>
                <c:pt idx="3416">
                  <c:v>-13.0615234</c:v>
                </c:pt>
                <c:pt idx="3417">
                  <c:v>-12.4511719</c:v>
                </c:pt>
                <c:pt idx="3418">
                  <c:v>-1.70898438</c:v>
                </c:pt>
                <c:pt idx="3419">
                  <c:v>-6.347656249999996</c:v>
                </c:pt>
                <c:pt idx="3420">
                  <c:v>-6.347656249999996</c:v>
                </c:pt>
                <c:pt idx="3421">
                  <c:v>-7.44628906</c:v>
                </c:pt>
                <c:pt idx="3422">
                  <c:v>-13.0615234</c:v>
                </c:pt>
                <c:pt idx="3423">
                  <c:v>-16.9677734</c:v>
                </c:pt>
                <c:pt idx="3424">
                  <c:v>-10.1318359</c:v>
                </c:pt>
                <c:pt idx="3425">
                  <c:v>4.76074219</c:v>
                </c:pt>
                <c:pt idx="3426">
                  <c:v>-7.93457031</c:v>
                </c:pt>
                <c:pt idx="3427">
                  <c:v>-17.4560547</c:v>
                </c:pt>
                <c:pt idx="3428">
                  <c:v>-1.22070312</c:v>
                </c:pt>
                <c:pt idx="3429">
                  <c:v>0.610351562</c:v>
                </c:pt>
                <c:pt idx="3430">
                  <c:v>-10.0097656</c:v>
                </c:pt>
                <c:pt idx="3431">
                  <c:v>-16.3574219</c:v>
                </c:pt>
                <c:pt idx="3432">
                  <c:v>5.37109375</c:v>
                </c:pt>
                <c:pt idx="3433">
                  <c:v>-10.3759766</c:v>
                </c:pt>
                <c:pt idx="3434">
                  <c:v>-28.9306641</c:v>
                </c:pt>
                <c:pt idx="3435">
                  <c:v>-0.9765625</c:v>
                </c:pt>
                <c:pt idx="3436">
                  <c:v>-11.4746094</c:v>
                </c:pt>
                <c:pt idx="3437">
                  <c:v>-13.0615234</c:v>
                </c:pt>
                <c:pt idx="3438">
                  <c:v>1.953125</c:v>
                </c:pt>
                <c:pt idx="3439">
                  <c:v>-9.765625</c:v>
                </c:pt>
                <c:pt idx="3440">
                  <c:v>-19.6533203</c:v>
                </c:pt>
                <c:pt idx="3441">
                  <c:v>-12.0849609</c:v>
                </c:pt>
                <c:pt idx="3442">
                  <c:v>-7.69042969</c:v>
                </c:pt>
                <c:pt idx="3443">
                  <c:v>0.244140625</c:v>
                </c:pt>
                <c:pt idx="3444">
                  <c:v>-4.02832031</c:v>
                </c:pt>
                <c:pt idx="3445">
                  <c:v>-10.3759766</c:v>
                </c:pt>
                <c:pt idx="3446">
                  <c:v>-13.671875</c:v>
                </c:pt>
                <c:pt idx="3447">
                  <c:v>-16.6015625</c:v>
                </c:pt>
                <c:pt idx="3448">
                  <c:v>-9.39941406</c:v>
                </c:pt>
                <c:pt idx="3449">
                  <c:v>1.58691406</c:v>
                </c:pt>
                <c:pt idx="3450">
                  <c:v>-9.033203119999997</c:v>
                </c:pt>
                <c:pt idx="3451">
                  <c:v>-13.9160156</c:v>
                </c:pt>
                <c:pt idx="3452">
                  <c:v>-5.24902344</c:v>
                </c:pt>
                <c:pt idx="3453">
                  <c:v>-5.24902344</c:v>
                </c:pt>
                <c:pt idx="3454">
                  <c:v>-13.9160156</c:v>
                </c:pt>
                <c:pt idx="3455">
                  <c:v>0.9765625</c:v>
                </c:pt>
                <c:pt idx="3456">
                  <c:v>-11.4746094</c:v>
                </c:pt>
                <c:pt idx="3457">
                  <c:v>-5.12695312</c:v>
                </c:pt>
                <c:pt idx="3458">
                  <c:v>-6.59179688</c:v>
                </c:pt>
                <c:pt idx="3459">
                  <c:v>-6.103515619999995</c:v>
                </c:pt>
                <c:pt idx="3460">
                  <c:v>-3.54003906</c:v>
                </c:pt>
                <c:pt idx="3461">
                  <c:v>-16.2353516</c:v>
                </c:pt>
                <c:pt idx="3462">
                  <c:v>-15.2587891</c:v>
                </c:pt>
                <c:pt idx="3463">
                  <c:v>3.29589844</c:v>
                </c:pt>
                <c:pt idx="3464">
                  <c:v>-3.05175781</c:v>
                </c:pt>
                <c:pt idx="3465">
                  <c:v>-3.29589844</c:v>
                </c:pt>
                <c:pt idx="3466">
                  <c:v>-11.4746094</c:v>
                </c:pt>
                <c:pt idx="3467">
                  <c:v>-15.3808594</c:v>
                </c:pt>
                <c:pt idx="3468">
                  <c:v>-11.4746094</c:v>
                </c:pt>
                <c:pt idx="3469">
                  <c:v>-3.54003906</c:v>
                </c:pt>
                <c:pt idx="3470">
                  <c:v>0.0</c:v>
                </c:pt>
                <c:pt idx="3471">
                  <c:v>7.69042969</c:v>
                </c:pt>
                <c:pt idx="3472">
                  <c:v>-4.882812499999997</c:v>
                </c:pt>
                <c:pt idx="3473">
                  <c:v>-11.5966797</c:v>
                </c:pt>
                <c:pt idx="3474">
                  <c:v>-17.578125</c:v>
                </c:pt>
                <c:pt idx="3475">
                  <c:v>-11.9628906</c:v>
                </c:pt>
                <c:pt idx="3476">
                  <c:v>-16.2353516</c:v>
                </c:pt>
                <c:pt idx="3477">
                  <c:v>-3.05175781</c:v>
                </c:pt>
                <c:pt idx="3478">
                  <c:v>-11.8408203</c:v>
                </c:pt>
                <c:pt idx="3479">
                  <c:v>-4.76074219</c:v>
                </c:pt>
                <c:pt idx="3480">
                  <c:v>-9.155273439999998</c:v>
                </c:pt>
                <c:pt idx="3481">
                  <c:v>-6.71386719</c:v>
                </c:pt>
                <c:pt idx="3482">
                  <c:v>-10.9863281</c:v>
                </c:pt>
                <c:pt idx="3483">
                  <c:v>-5.615234379999995</c:v>
                </c:pt>
                <c:pt idx="3484">
                  <c:v>-2.44140625</c:v>
                </c:pt>
                <c:pt idx="3485">
                  <c:v>-21.1181641</c:v>
                </c:pt>
                <c:pt idx="3486">
                  <c:v>-3.17382812</c:v>
                </c:pt>
                <c:pt idx="3487">
                  <c:v>2.68554688</c:v>
                </c:pt>
                <c:pt idx="3488">
                  <c:v>-13.0615234</c:v>
                </c:pt>
                <c:pt idx="3489">
                  <c:v>-8.544921879999997</c:v>
                </c:pt>
                <c:pt idx="3490">
                  <c:v>-14.5263672</c:v>
                </c:pt>
                <c:pt idx="3491">
                  <c:v>0.732421875</c:v>
                </c:pt>
                <c:pt idx="3492">
                  <c:v>-8.30078125</c:v>
                </c:pt>
                <c:pt idx="3493">
                  <c:v>-15.1367188</c:v>
                </c:pt>
                <c:pt idx="3494">
                  <c:v>-9.155273439999998</c:v>
                </c:pt>
                <c:pt idx="3495">
                  <c:v>2.9296875</c:v>
                </c:pt>
                <c:pt idx="3496">
                  <c:v>-17.7001953</c:v>
                </c:pt>
                <c:pt idx="3497">
                  <c:v>-8.05664062</c:v>
                </c:pt>
                <c:pt idx="3498">
                  <c:v>-0.48828125</c:v>
                </c:pt>
                <c:pt idx="3499">
                  <c:v>-1.09863281</c:v>
                </c:pt>
                <c:pt idx="3500">
                  <c:v>-7.324218749999996</c:v>
                </c:pt>
                <c:pt idx="3501">
                  <c:v>-7.324218749999996</c:v>
                </c:pt>
                <c:pt idx="3502">
                  <c:v>-15.9912109</c:v>
                </c:pt>
                <c:pt idx="3503">
                  <c:v>-7.08007812</c:v>
                </c:pt>
                <c:pt idx="3504">
                  <c:v>-8.42285156</c:v>
                </c:pt>
                <c:pt idx="3505">
                  <c:v>-3.17382812</c:v>
                </c:pt>
                <c:pt idx="3506">
                  <c:v>-17.9443359</c:v>
                </c:pt>
                <c:pt idx="3507">
                  <c:v>-7.44628906</c:v>
                </c:pt>
                <c:pt idx="3508">
                  <c:v>-3.17382812</c:v>
                </c:pt>
                <c:pt idx="3509">
                  <c:v>-10.0097656</c:v>
                </c:pt>
                <c:pt idx="3510">
                  <c:v>-9.277343749999998</c:v>
                </c:pt>
                <c:pt idx="3511">
                  <c:v>-4.15039062</c:v>
                </c:pt>
                <c:pt idx="3512">
                  <c:v>1.83105469</c:v>
                </c:pt>
                <c:pt idx="3513">
                  <c:v>-1.09863281</c:v>
                </c:pt>
                <c:pt idx="3514">
                  <c:v>-13.671875</c:v>
                </c:pt>
                <c:pt idx="3515">
                  <c:v>-5.73730469</c:v>
                </c:pt>
                <c:pt idx="3516">
                  <c:v>-5.859375</c:v>
                </c:pt>
                <c:pt idx="3517">
                  <c:v>-19.7753906</c:v>
                </c:pt>
                <c:pt idx="3518">
                  <c:v>-15.625</c:v>
                </c:pt>
                <c:pt idx="3519">
                  <c:v>-16.2353516</c:v>
                </c:pt>
                <c:pt idx="3520">
                  <c:v>-5.859375</c:v>
                </c:pt>
                <c:pt idx="3521">
                  <c:v>-11.4746094</c:v>
                </c:pt>
                <c:pt idx="3522">
                  <c:v>-9.39941406</c:v>
                </c:pt>
                <c:pt idx="3523">
                  <c:v>2.31933594</c:v>
                </c:pt>
                <c:pt idx="3524">
                  <c:v>-1.58691406</c:v>
                </c:pt>
                <c:pt idx="3525">
                  <c:v>-3.17382812</c:v>
                </c:pt>
                <c:pt idx="3526">
                  <c:v>-7.20214844</c:v>
                </c:pt>
                <c:pt idx="3527">
                  <c:v>-8.42285156</c:v>
                </c:pt>
                <c:pt idx="3528">
                  <c:v>-5.98144531</c:v>
                </c:pt>
                <c:pt idx="3529">
                  <c:v>0.610351562</c:v>
                </c:pt>
                <c:pt idx="3530">
                  <c:v>-14.1601562</c:v>
                </c:pt>
                <c:pt idx="3531">
                  <c:v>-3.66210938</c:v>
                </c:pt>
                <c:pt idx="3532">
                  <c:v>-17.0898438</c:v>
                </c:pt>
                <c:pt idx="3533">
                  <c:v>-5.12695312</c:v>
                </c:pt>
                <c:pt idx="3534">
                  <c:v>-8.91113281</c:v>
                </c:pt>
                <c:pt idx="3535">
                  <c:v>-6.835937499999997</c:v>
                </c:pt>
                <c:pt idx="3536">
                  <c:v>-4.76074219</c:v>
                </c:pt>
                <c:pt idx="3537">
                  <c:v>-14.4042969</c:v>
                </c:pt>
                <c:pt idx="3538">
                  <c:v>3.17382812</c:v>
                </c:pt>
                <c:pt idx="3539">
                  <c:v>-13.5498047</c:v>
                </c:pt>
                <c:pt idx="3540">
                  <c:v>-10.1318359</c:v>
                </c:pt>
                <c:pt idx="3541">
                  <c:v>-11.1083984</c:v>
                </c:pt>
                <c:pt idx="3542">
                  <c:v>-2.07519531</c:v>
                </c:pt>
                <c:pt idx="3543">
                  <c:v>-15.8691406</c:v>
                </c:pt>
                <c:pt idx="3544">
                  <c:v>-9.88769531</c:v>
                </c:pt>
                <c:pt idx="3545">
                  <c:v>-0.9765625</c:v>
                </c:pt>
                <c:pt idx="3546">
                  <c:v>-8.91113281</c:v>
                </c:pt>
                <c:pt idx="3547">
                  <c:v>-17.9443359</c:v>
                </c:pt>
                <c:pt idx="3548">
                  <c:v>-8.42285156</c:v>
                </c:pt>
                <c:pt idx="3549">
                  <c:v>1.34277344</c:v>
                </c:pt>
                <c:pt idx="3550">
                  <c:v>-3.54003906</c:v>
                </c:pt>
                <c:pt idx="3551">
                  <c:v>-13.9160156</c:v>
                </c:pt>
                <c:pt idx="3552">
                  <c:v>-14.2822266</c:v>
                </c:pt>
                <c:pt idx="3553">
                  <c:v>-15.0146484</c:v>
                </c:pt>
                <c:pt idx="3554">
                  <c:v>-6.103515619999995</c:v>
                </c:pt>
                <c:pt idx="3555">
                  <c:v>-12.2070312</c:v>
                </c:pt>
                <c:pt idx="3556">
                  <c:v>-14.1601562</c:v>
                </c:pt>
                <c:pt idx="3557">
                  <c:v>-2.9296875</c:v>
                </c:pt>
                <c:pt idx="3558">
                  <c:v>-0.122070312</c:v>
                </c:pt>
                <c:pt idx="3559">
                  <c:v>-14.5263672</c:v>
                </c:pt>
                <c:pt idx="3560">
                  <c:v>2.31933594</c:v>
                </c:pt>
                <c:pt idx="3561">
                  <c:v>-6.59179688</c:v>
                </c:pt>
                <c:pt idx="3562">
                  <c:v>-10.8642578</c:v>
                </c:pt>
                <c:pt idx="3563">
                  <c:v>0.48828125</c:v>
                </c:pt>
                <c:pt idx="3564">
                  <c:v>-17.0898438</c:v>
                </c:pt>
                <c:pt idx="3565">
                  <c:v>-9.765625</c:v>
                </c:pt>
                <c:pt idx="3566">
                  <c:v>1.09863281</c:v>
                </c:pt>
                <c:pt idx="3567">
                  <c:v>-12.9394531</c:v>
                </c:pt>
                <c:pt idx="3568">
                  <c:v>0.732421875</c:v>
                </c:pt>
                <c:pt idx="3569">
                  <c:v>-1.953125</c:v>
                </c:pt>
                <c:pt idx="3570">
                  <c:v>-3.78417969</c:v>
                </c:pt>
                <c:pt idx="3571">
                  <c:v>-7.93457031</c:v>
                </c:pt>
                <c:pt idx="3572">
                  <c:v>-15.625</c:v>
                </c:pt>
                <c:pt idx="3573">
                  <c:v>-1.953125</c:v>
                </c:pt>
                <c:pt idx="3574">
                  <c:v>-8.178710939999998</c:v>
                </c:pt>
                <c:pt idx="3575">
                  <c:v>-5.24902344</c:v>
                </c:pt>
                <c:pt idx="3576">
                  <c:v>-4.76074219</c:v>
                </c:pt>
                <c:pt idx="3577">
                  <c:v>-9.033203119999997</c:v>
                </c:pt>
                <c:pt idx="3578">
                  <c:v>-12.5732422</c:v>
                </c:pt>
                <c:pt idx="3579">
                  <c:v>-8.42285156</c:v>
                </c:pt>
                <c:pt idx="3580">
                  <c:v>-26.6113281</c:v>
                </c:pt>
                <c:pt idx="3581">
                  <c:v>-7.69042969</c:v>
                </c:pt>
                <c:pt idx="3582">
                  <c:v>-1.09863281</c:v>
                </c:pt>
                <c:pt idx="3583">
                  <c:v>7.20214844</c:v>
                </c:pt>
                <c:pt idx="3584">
                  <c:v>3.17382812</c:v>
                </c:pt>
                <c:pt idx="3585">
                  <c:v>-7.93457031</c:v>
                </c:pt>
                <c:pt idx="3586">
                  <c:v>-11.8408203</c:v>
                </c:pt>
                <c:pt idx="3587">
                  <c:v>-11.4746094</c:v>
                </c:pt>
                <c:pt idx="3588">
                  <c:v>-10.8642578</c:v>
                </c:pt>
                <c:pt idx="3589">
                  <c:v>-18.1884766</c:v>
                </c:pt>
                <c:pt idx="3590">
                  <c:v>-5.73730469</c:v>
                </c:pt>
                <c:pt idx="3591">
                  <c:v>-15.0146484</c:v>
                </c:pt>
                <c:pt idx="3592">
                  <c:v>-18.1884766</c:v>
                </c:pt>
                <c:pt idx="3593">
                  <c:v>-15.0146484</c:v>
                </c:pt>
                <c:pt idx="3594">
                  <c:v>1.34277344</c:v>
                </c:pt>
                <c:pt idx="3595">
                  <c:v>1.83105469</c:v>
                </c:pt>
                <c:pt idx="3596">
                  <c:v>-7.20214844</c:v>
                </c:pt>
                <c:pt idx="3597">
                  <c:v>-14.2822266</c:v>
                </c:pt>
                <c:pt idx="3598">
                  <c:v>-11.5966797</c:v>
                </c:pt>
                <c:pt idx="3599">
                  <c:v>-10.8642578</c:v>
                </c:pt>
                <c:pt idx="3600">
                  <c:v>-4.51660156</c:v>
                </c:pt>
                <c:pt idx="3601">
                  <c:v>-11.4746094</c:v>
                </c:pt>
                <c:pt idx="3602">
                  <c:v>-12.4511719</c:v>
                </c:pt>
                <c:pt idx="3603">
                  <c:v>-7.44628906</c:v>
                </c:pt>
                <c:pt idx="3604">
                  <c:v>-3.90625</c:v>
                </c:pt>
                <c:pt idx="3605">
                  <c:v>-2.44140625</c:v>
                </c:pt>
                <c:pt idx="3606">
                  <c:v>-15.625</c:v>
                </c:pt>
                <c:pt idx="3607">
                  <c:v>-4.63867188</c:v>
                </c:pt>
                <c:pt idx="3608">
                  <c:v>-10.1318359</c:v>
                </c:pt>
                <c:pt idx="3609">
                  <c:v>-12.3291016</c:v>
                </c:pt>
                <c:pt idx="3610">
                  <c:v>-8.30078125</c:v>
                </c:pt>
                <c:pt idx="3611">
                  <c:v>-3.29589844</c:v>
                </c:pt>
                <c:pt idx="3612">
                  <c:v>-8.66699219</c:v>
                </c:pt>
                <c:pt idx="3613">
                  <c:v>-11.3525391</c:v>
                </c:pt>
                <c:pt idx="3614">
                  <c:v>3.90625</c:v>
                </c:pt>
                <c:pt idx="3615">
                  <c:v>1.46484375</c:v>
                </c:pt>
                <c:pt idx="3616">
                  <c:v>1.83105469</c:v>
                </c:pt>
                <c:pt idx="3617">
                  <c:v>-5.12695312</c:v>
                </c:pt>
                <c:pt idx="3618">
                  <c:v>-15.9912109</c:v>
                </c:pt>
                <c:pt idx="3619">
                  <c:v>-13.4277344</c:v>
                </c:pt>
                <c:pt idx="3620">
                  <c:v>-12.8173828</c:v>
                </c:pt>
                <c:pt idx="3621">
                  <c:v>-6.46972656</c:v>
                </c:pt>
                <c:pt idx="3622">
                  <c:v>-7.56835938</c:v>
                </c:pt>
                <c:pt idx="3623">
                  <c:v>-1.83105469</c:v>
                </c:pt>
                <c:pt idx="3624">
                  <c:v>4.882812499999997</c:v>
                </c:pt>
                <c:pt idx="3625">
                  <c:v>-9.277343749999998</c:v>
                </c:pt>
                <c:pt idx="3626">
                  <c:v>-10.9863281</c:v>
                </c:pt>
                <c:pt idx="3627">
                  <c:v>-5.12695312</c:v>
                </c:pt>
                <c:pt idx="3628">
                  <c:v>-2.56347656</c:v>
                </c:pt>
                <c:pt idx="3629">
                  <c:v>-6.835937499999997</c:v>
                </c:pt>
                <c:pt idx="3630">
                  <c:v>-14.0380859</c:v>
                </c:pt>
                <c:pt idx="3631">
                  <c:v>-3.66210938</c:v>
                </c:pt>
                <c:pt idx="3632">
                  <c:v>-5.49316406</c:v>
                </c:pt>
                <c:pt idx="3633">
                  <c:v>2.68554688</c:v>
                </c:pt>
                <c:pt idx="3634">
                  <c:v>-9.155273439999998</c:v>
                </c:pt>
                <c:pt idx="3635">
                  <c:v>-13.1835938</c:v>
                </c:pt>
                <c:pt idx="3636">
                  <c:v>-15.8691406</c:v>
                </c:pt>
                <c:pt idx="3637">
                  <c:v>-17.4560547</c:v>
                </c:pt>
                <c:pt idx="3638">
                  <c:v>0.732421875</c:v>
                </c:pt>
                <c:pt idx="3639">
                  <c:v>-5.37109375</c:v>
                </c:pt>
                <c:pt idx="3640">
                  <c:v>-19.0429688</c:v>
                </c:pt>
                <c:pt idx="3641">
                  <c:v>-15.7470703</c:v>
                </c:pt>
                <c:pt idx="3642">
                  <c:v>-14.8925781</c:v>
                </c:pt>
                <c:pt idx="3643">
                  <c:v>-9.64355469</c:v>
                </c:pt>
                <c:pt idx="3644">
                  <c:v>-0.244140625</c:v>
                </c:pt>
                <c:pt idx="3645">
                  <c:v>-13.4277344</c:v>
                </c:pt>
                <c:pt idx="3646">
                  <c:v>-17.578125</c:v>
                </c:pt>
                <c:pt idx="3647">
                  <c:v>-5.12695312</c:v>
                </c:pt>
                <c:pt idx="3648">
                  <c:v>-5.615234379999995</c:v>
                </c:pt>
                <c:pt idx="3649">
                  <c:v>1.09863281</c:v>
                </c:pt>
                <c:pt idx="3650">
                  <c:v>-16.9677734</c:v>
                </c:pt>
                <c:pt idx="3651">
                  <c:v>-0.854492188</c:v>
                </c:pt>
                <c:pt idx="3652">
                  <c:v>4.15039062</c:v>
                </c:pt>
                <c:pt idx="3653">
                  <c:v>-11.3525391</c:v>
                </c:pt>
                <c:pt idx="3654">
                  <c:v>-20.1416016</c:v>
                </c:pt>
                <c:pt idx="3655">
                  <c:v>-11.71875</c:v>
                </c:pt>
                <c:pt idx="3656">
                  <c:v>-6.95800781</c:v>
                </c:pt>
                <c:pt idx="3657">
                  <c:v>5.37109375</c:v>
                </c:pt>
                <c:pt idx="3658">
                  <c:v>-13.3056641</c:v>
                </c:pt>
                <c:pt idx="3659">
                  <c:v>-15.8691406</c:v>
                </c:pt>
                <c:pt idx="3660">
                  <c:v>-5.12695312</c:v>
                </c:pt>
                <c:pt idx="3661">
                  <c:v>0.610351562</c:v>
                </c:pt>
                <c:pt idx="3662">
                  <c:v>-0.9765625</c:v>
                </c:pt>
                <c:pt idx="3663">
                  <c:v>-7.08007812</c:v>
                </c:pt>
                <c:pt idx="3664">
                  <c:v>-10.2539062</c:v>
                </c:pt>
                <c:pt idx="3665">
                  <c:v>-12.8173828</c:v>
                </c:pt>
                <c:pt idx="3666">
                  <c:v>-26.1230469</c:v>
                </c:pt>
                <c:pt idx="3667">
                  <c:v>-3.05175781</c:v>
                </c:pt>
                <c:pt idx="3668">
                  <c:v>1.83105469</c:v>
                </c:pt>
                <c:pt idx="3669">
                  <c:v>-15.7470703</c:v>
                </c:pt>
                <c:pt idx="3670">
                  <c:v>-16.3574219</c:v>
                </c:pt>
                <c:pt idx="3671">
                  <c:v>-9.39941406</c:v>
                </c:pt>
                <c:pt idx="3672">
                  <c:v>-9.64355469</c:v>
                </c:pt>
                <c:pt idx="3673">
                  <c:v>3.29589844</c:v>
                </c:pt>
                <c:pt idx="3674">
                  <c:v>-11.71875</c:v>
                </c:pt>
                <c:pt idx="3675">
                  <c:v>-5.12695312</c:v>
                </c:pt>
                <c:pt idx="3676">
                  <c:v>-11.1083984</c:v>
                </c:pt>
                <c:pt idx="3677">
                  <c:v>-8.178710939999998</c:v>
                </c:pt>
                <c:pt idx="3678">
                  <c:v>-8.66699219</c:v>
                </c:pt>
                <c:pt idx="3679">
                  <c:v>-14.2822266</c:v>
                </c:pt>
                <c:pt idx="3680">
                  <c:v>-5.24902344</c:v>
                </c:pt>
                <c:pt idx="3681">
                  <c:v>-13.1835938</c:v>
                </c:pt>
                <c:pt idx="3682">
                  <c:v>-13.4277344</c:v>
                </c:pt>
                <c:pt idx="3683">
                  <c:v>-4.27246094</c:v>
                </c:pt>
                <c:pt idx="3684">
                  <c:v>-8.7890625</c:v>
                </c:pt>
                <c:pt idx="3685">
                  <c:v>-0.610351562</c:v>
                </c:pt>
                <c:pt idx="3686">
                  <c:v>-11.4746094</c:v>
                </c:pt>
                <c:pt idx="3687">
                  <c:v>-7.08007812</c:v>
                </c:pt>
                <c:pt idx="3688">
                  <c:v>5.24902344</c:v>
                </c:pt>
                <c:pt idx="3689">
                  <c:v>-1.34277344</c:v>
                </c:pt>
                <c:pt idx="3690">
                  <c:v>-14.4042969</c:v>
                </c:pt>
                <c:pt idx="3691">
                  <c:v>-17.3339844</c:v>
                </c:pt>
                <c:pt idx="3692">
                  <c:v>1.46484375</c:v>
                </c:pt>
                <c:pt idx="3693">
                  <c:v>-7.44628906</c:v>
                </c:pt>
                <c:pt idx="3694">
                  <c:v>-12.5732422</c:v>
                </c:pt>
                <c:pt idx="3695">
                  <c:v>-12.6953125</c:v>
                </c:pt>
                <c:pt idx="3696">
                  <c:v>-12.9394531</c:v>
                </c:pt>
                <c:pt idx="3697">
                  <c:v>-20.38574219999997</c:v>
                </c:pt>
                <c:pt idx="3698">
                  <c:v>-16.1132812</c:v>
                </c:pt>
                <c:pt idx="3699">
                  <c:v>-11.2304688</c:v>
                </c:pt>
                <c:pt idx="3700">
                  <c:v>-4.51660156</c:v>
                </c:pt>
                <c:pt idx="3701">
                  <c:v>0.854492188</c:v>
                </c:pt>
                <c:pt idx="3702">
                  <c:v>-4.63867188</c:v>
                </c:pt>
                <c:pt idx="3703">
                  <c:v>2.31933594</c:v>
                </c:pt>
                <c:pt idx="3704">
                  <c:v>-25.0244141</c:v>
                </c:pt>
                <c:pt idx="3705">
                  <c:v>-19.6533203</c:v>
                </c:pt>
                <c:pt idx="3706">
                  <c:v>-17.4560547</c:v>
                </c:pt>
                <c:pt idx="3707">
                  <c:v>2.9296875</c:v>
                </c:pt>
                <c:pt idx="3708">
                  <c:v>-4.27246094</c:v>
                </c:pt>
                <c:pt idx="3709">
                  <c:v>-18.3105469</c:v>
                </c:pt>
                <c:pt idx="3710">
                  <c:v>-6.71386719</c:v>
                </c:pt>
                <c:pt idx="3711">
                  <c:v>-8.30078125</c:v>
                </c:pt>
                <c:pt idx="3712">
                  <c:v>1.09863281</c:v>
                </c:pt>
                <c:pt idx="3713">
                  <c:v>-5.73730469</c:v>
                </c:pt>
                <c:pt idx="3714">
                  <c:v>4.76074219</c:v>
                </c:pt>
                <c:pt idx="3715">
                  <c:v>-8.42285156</c:v>
                </c:pt>
                <c:pt idx="3716">
                  <c:v>-19.6533203</c:v>
                </c:pt>
                <c:pt idx="3717">
                  <c:v>-13.0615234</c:v>
                </c:pt>
                <c:pt idx="3718">
                  <c:v>1.34277344</c:v>
                </c:pt>
                <c:pt idx="3719">
                  <c:v>-0.122070312</c:v>
                </c:pt>
                <c:pt idx="3720">
                  <c:v>-16.1132812</c:v>
                </c:pt>
                <c:pt idx="3721">
                  <c:v>-18.5546875</c:v>
                </c:pt>
                <c:pt idx="3722">
                  <c:v>-0.610351562</c:v>
                </c:pt>
                <c:pt idx="3723">
                  <c:v>-1.58691406</c:v>
                </c:pt>
                <c:pt idx="3724">
                  <c:v>-8.30078125</c:v>
                </c:pt>
                <c:pt idx="3725">
                  <c:v>-19.7753906</c:v>
                </c:pt>
                <c:pt idx="3726">
                  <c:v>-13.5498047</c:v>
                </c:pt>
                <c:pt idx="3727">
                  <c:v>-13.7939453</c:v>
                </c:pt>
                <c:pt idx="3728">
                  <c:v>3.29589844</c:v>
                </c:pt>
                <c:pt idx="3729">
                  <c:v>-9.033203119999997</c:v>
                </c:pt>
                <c:pt idx="3730">
                  <c:v>-5.73730469</c:v>
                </c:pt>
                <c:pt idx="3731">
                  <c:v>-7.44628906</c:v>
                </c:pt>
                <c:pt idx="3732">
                  <c:v>2.07519531</c:v>
                </c:pt>
                <c:pt idx="3733">
                  <c:v>-20.0195312</c:v>
                </c:pt>
                <c:pt idx="3734">
                  <c:v>-14.2822266</c:v>
                </c:pt>
                <c:pt idx="3735">
                  <c:v>-2.44140625</c:v>
                </c:pt>
                <c:pt idx="3736">
                  <c:v>4.02832031</c:v>
                </c:pt>
                <c:pt idx="3737">
                  <c:v>2.44140625</c:v>
                </c:pt>
                <c:pt idx="3738">
                  <c:v>0.366210938</c:v>
                </c:pt>
                <c:pt idx="3739">
                  <c:v>-17.4560547</c:v>
                </c:pt>
                <c:pt idx="3740">
                  <c:v>-19.4091797</c:v>
                </c:pt>
                <c:pt idx="3741">
                  <c:v>1.58691406</c:v>
                </c:pt>
                <c:pt idx="3742">
                  <c:v>0.366210938</c:v>
                </c:pt>
                <c:pt idx="3743">
                  <c:v>-11.8408203</c:v>
                </c:pt>
                <c:pt idx="3744">
                  <c:v>-11.8408203</c:v>
                </c:pt>
                <c:pt idx="3745">
                  <c:v>-8.42285156</c:v>
                </c:pt>
                <c:pt idx="3746">
                  <c:v>-4.394531249999993</c:v>
                </c:pt>
                <c:pt idx="3747">
                  <c:v>-4.27246094</c:v>
                </c:pt>
                <c:pt idx="3748">
                  <c:v>-10.1318359</c:v>
                </c:pt>
                <c:pt idx="3749">
                  <c:v>-9.88769531</c:v>
                </c:pt>
                <c:pt idx="3750">
                  <c:v>-9.033203119999997</c:v>
                </c:pt>
                <c:pt idx="3751">
                  <c:v>-15.625</c:v>
                </c:pt>
                <c:pt idx="3752">
                  <c:v>-13.0615234</c:v>
                </c:pt>
                <c:pt idx="3753">
                  <c:v>-2.07519531</c:v>
                </c:pt>
                <c:pt idx="3754">
                  <c:v>-7.08007812</c:v>
                </c:pt>
                <c:pt idx="3755">
                  <c:v>-20.1416016</c:v>
                </c:pt>
                <c:pt idx="3756">
                  <c:v>-18.1884766</c:v>
                </c:pt>
                <c:pt idx="3757">
                  <c:v>1.83105469</c:v>
                </c:pt>
                <c:pt idx="3758">
                  <c:v>-2.31933594</c:v>
                </c:pt>
                <c:pt idx="3759">
                  <c:v>-3.66210938</c:v>
                </c:pt>
                <c:pt idx="3760">
                  <c:v>-10.4980469</c:v>
                </c:pt>
                <c:pt idx="3761">
                  <c:v>-9.277343749999998</c:v>
                </c:pt>
                <c:pt idx="3762">
                  <c:v>3.90625</c:v>
                </c:pt>
                <c:pt idx="3763">
                  <c:v>-3.17382812</c:v>
                </c:pt>
                <c:pt idx="3764">
                  <c:v>-14.0380859</c:v>
                </c:pt>
                <c:pt idx="3765">
                  <c:v>-7.69042969</c:v>
                </c:pt>
                <c:pt idx="3766">
                  <c:v>-20.5078125</c:v>
                </c:pt>
                <c:pt idx="3767">
                  <c:v>-13.7939453</c:v>
                </c:pt>
                <c:pt idx="3768">
                  <c:v>12.0849609</c:v>
                </c:pt>
                <c:pt idx="3769">
                  <c:v>0.0</c:v>
                </c:pt>
                <c:pt idx="3770">
                  <c:v>-2.80761719</c:v>
                </c:pt>
                <c:pt idx="3771">
                  <c:v>-21.3623047</c:v>
                </c:pt>
                <c:pt idx="3772">
                  <c:v>-9.39941406</c:v>
                </c:pt>
                <c:pt idx="3773">
                  <c:v>-6.59179688</c:v>
                </c:pt>
                <c:pt idx="3774">
                  <c:v>5.24902344</c:v>
                </c:pt>
                <c:pt idx="3775">
                  <c:v>-2.07519531</c:v>
                </c:pt>
                <c:pt idx="3776">
                  <c:v>-6.46972656</c:v>
                </c:pt>
                <c:pt idx="3777">
                  <c:v>-17.2119141</c:v>
                </c:pt>
                <c:pt idx="3778">
                  <c:v>-13.5498047</c:v>
                </c:pt>
                <c:pt idx="3779">
                  <c:v>-10.7421875</c:v>
                </c:pt>
                <c:pt idx="3780">
                  <c:v>-14.2822266</c:v>
                </c:pt>
                <c:pt idx="3781">
                  <c:v>-5.98144531</c:v>
                </c:pt>
                <c:pt idx="3782">
                  <c:v>-17.9443359</c:v>
                </c:pt>
                <c:pt idx="3783">
                  <c:v>-3.54003906</c:v>
                </c:pt>
                <c:pt idx="3784">
                  <c:v>4.02832031</c:v>
                </c:pt>
                <c:pt idx="3785">
                  <c:v>-15.2587891</c:v>
                </c:pt>
                <c:pt idx="3786">
                  <c:v>-8.30078125</c:v>
                </c:pt>
                <c:pt idx="3787">
                  <c:v>-15.625</c:v>
                </c:pt>
                <c:pt idx="3788">
                  <c:v>-16.3574219</c:v>
                </c:pt>
                <c:pt idx="3789">
                  <c:v>-2.9296875</c:v>
                </c:pt>
                <c:pt idx="3790">
                  <c:v>-17.7001953</c:v>
                </c:pt>
                <c:pt idx="3791">
                  <c:v>-5.98144531</c:v>
                </c:pt>
                <c:pt idx="3792">
                  <c:v>-2.07519531</c:v>
                </c:pt>
                <c:pt idx="3793">
                  <c:v>-21.3623047</c:v>
                </c:pt>
                <c:pt idx="3794">
                  <c:v>-3.78417969</c:v>
                </c:pt>
                <c:pt idx="3795">
                  <c:v>-15.1367188</c:v>
                </c:pt>
                <c:pt idx="3796">
                  <c:v>-0.48828125</c:v>
                </c:pt>
                <c:pt idx="3797">
                  <c:v>-13.1835938</c:v>
                </c:pt>
                <c:pt idx="3798">
                  <c:v>1.22070312</c:v>
                </c:pt>
                <c:pt idx="3799">
                  <c:v>-10.4980469</c:v>
                </c:pt>
                <c:pt idx="3800">
                  <c:v>-7.93457031</c:v>
                </c:pt>
                <c:pt idx="3801">
                  <c:v>-0.122070312</c:v>
                </c:pt>
                <c:pt idx="3802">
                  <c:v>1.70898438</c:v>
                </c:pt>
                <c:pt idx="3803">
                  <c:v>-5.859375</c:v>
                </c:pt>
                <c:pt idx="3804">
                  <c:v>-12.9394531</c:v>
                </c:pt>
                <c:pt idx="3805">
                  <c:v>-26.0009766</c:v>
                </c:pt>
                <c:pt idx="3806">
                  <c:v>-17.9443359</c:v>
                </c:pt>
                <c:pt idx="3807">
                  <c:v>3.90625</c:v>
                </c:pt>
                <c:pt idx="3808">
                  <c:v>-5.12695312</c:v>
                </c:pt>
                <c:pt idx="3809">
                  <c:v>-4.15039062</c:v>
                </c:pt>
                <c:pt idx="3810">
                  <c:v>-16.6015625</c:v>
                </c:pt>
                <c:pt idx="3811">
                  <c:v>-20.1416016</c:v>
                </c:pt>
                <c:pt idx="3812">
                  <c:v>-2.44140625</c:v>
                </c:pt>
                <c:pt idx="3813">
                  <c:v>-12.2070312</c:v>
                </c:pt>
                <c:pt idx="3814">
                  <c:v>-8.66699219</c:v>
                </c:pt>
                <c:pt idx="3815">
                  <c:v>-6.225585939999994</c:v>
                </c:pt>
                <c:pt idx="3816">
                  <c:v>1.58691406</c:v>
                </c:pt>
                <c:pt idx="3817">
                  <c:v>-11.1083984</c:v>
                </c:pt>
                <c:pt idx="3818">
                  <c:v>-5.24902344</c:v>
                </c:pt>
                <c:pt idx="3819">
                  <c:v>-9.88769531</c:v>
                </c:pt>
                <c:pt idx="3820">
                  <c:v>-19.4091797</c:v>
                </c:pt>
                <c:pt idx="3821">
                  <c:v>-3.90625</c:v>
                </c:pt>
                <c:pt idx="3822">
                  <c:v>2.44140625</c:v>
                </c:pt>
                <c:pt idx="3823">
                  <c:v>-7.69042969</c:v>
                </c:pt>
                <c:pt idx="3824">
                  <c:v>-16.3574219</c:v>
                </c:pt>
                <c:pt idx="3825">
                  <c:v>-15.1367188</c:v>
                </c:pt>
                <c:pt idx="3826">
                  <c:v>2.07519531</c:v>
                </c:pt>
                <c:pt idx="3827">
                  <c:v>-4.51660156</c:v>
                </c:pt>
                <c:pt idx="3828">
                  <c:v>-17.2119141</c:v>
                </c:pt>
                <c:pt idx="3829">
                  <c:v>-17.8222656</c:v>
                </c:pt>
                <c:pt idx="3830">
                  <c:v>-15.1367188</c:v>
                </c:pt>
                <c:pt idx="3831">
                  <c:v>-8.05664062</c:v>
                </c:pt>
                <c:pt idx="3832">
                  <c:v>-16.3574219</c:v>
                </c:pt>
                <c:pt idx="3833">
                  <c:v>-5.49316406</c:v>
                </c:pt>
                <c:pt idx="3834">
                  <c:v>-4.76074219</c:v>
                </c:pt>
                <c:pt idx="3835">
                  <c:v>-1.70898438</c:v>
                </c:pt>
                <c:pt idx="3836">
                  <c:v>-15.8691406</c:v>
                </c:pt>
                <c:pt idx="3837">
                  <c:v>-6.103515619999995</c:v>
                </c:pt>
                <c:pt idx="3838">
                  <c:v>-13.0615234</c:v>
                </c:pt>
                <c:pt idx="3839">
                  <c:v>-3.41796875</c:v>
                </c:pt>
                <c:pt idx="3840">
                  <c:v>0.48828125</c:v>
                </c:pt>
                <c:pt idx="3841">
                  <c:v>-3.90625</c:v>
                </c:pt>
                <c:pt idx="3842">
                  <c:v>-10.3759766</c:v>
                </c:pt>
                <c:pt idx="3843">
                  <c:v>-9.64355469</c:v>
                </c:pt>
                <c:pt idx="3844">
                  <c:v>-0.854492188</c:v>
                </c:pt>
                <c:pt idx="3845">
                  <c:v>-10.2539062</c:v>
                </c:pt>
                <c:pt idx="3846">
                  <c:v>-14.0380859</c:v>
                </c:pt>
                <c:pt idx="3847">
                  <c:v>0.9765625</c:v>
                </c:pt>
                <c:pt idx="3848">
                  <c:v>-9.88769531</c:v>
                </c:pt>
                <c:pt idx="3849">
                  <c:v>-9.39941406</c:v>
                </c:pt>
                <c:pt idx="3850">
                  <c:v>-8.30078125</c:v>
                </c:pt>
                <c:pt idx="3851">
                  <c:v>-9.64355469</c:v>
                </c:pt>
                <c:pt idx="3852">
                  <c:v>-6.103515619999995</c:v>
                </c:pt>
                <c:pt idx="3853">
                  <c:v>0.244140625</c:v>
                </c:pt>
                <c:pt idx="3854">
                  <c:v>-12.5732422</c:v>
                </c:pt>
                <c:pt idx="3855">
                  <c:v>-16.3574219</c:v>
                </c:pt>
                <c:pt idx="3856">
                  <c:v>-11.1083984</c:v>
                </c:pt>
                <c:pt idx="3857">
                  <c:v>-9.39941406</c:v>
                </c:pt>
                <c:pt idx="3858">
                  <c:v>-19.7753906</c:v>
                </c:pt>
                <c:pt idx="3859">
                  <c:v>-14.5263672</c:v>
                </c:pt>
                <c:pt idx="3860">
                  <c:v>-10.1318359</c:v>
                </c:pt>
                <c:pt idx="3861">
                  <c:v>-3.66210938</c:v>
                </c:pt>
                <c:pt idx="3862">
                  <c:v>-0.122070312</c:v>
                </c:pt>
                <c:pt idx="3863">
                  <c:v>-3.17382812</c:v>
                </c:pt>
                <c:pt idx="3864">
                  <c:v>-14.4042969</c:v>
                </c:pt>
                <c:pt idx="3865">
                  <c:v>-2.07519531</c:v>
                </c:pt>
                <c:pt idx="3866">
                  <c:v>-6.835937499999997</c:v>
                </c:pt>
                <c:pt idx="3867">
                  <c:v>-1.83105469</c:v>
                </c:pt>
                <c:pt idx="3868">
                  <c:v>-10.9863281</c:v>
                </c:pt>
                <c:pt idx="3869">
                  <c:v>-6.71386719</c:v>
                </c:pt>
                <c:pt idx="3870">
                  <c:v>-26.7333984</c:v>
                </c:pt>
                <c:pt idx="3871">
                  <c:v>-16.2353516</c:v>
                </c:pt>
                <c:pt idx="3872">
                  <c:v>-1.22070312</c:v>
                </c:pt>
                <c:pt idx="3873">
                  <c:v>0.0</c:v>
                </c:pt>
                <c:pt idx="3874">
                  <c:v>-9.277343749999998</c:v>
                </c:pt>
                <c:pt idx="3875">
                  <c:v>-16.72363279999998</c:v>
                </c:pt>
                <c:pt idx="3876">
                  <c:v>-10.8642578</c:v>
                </c:pt>
                <c:pt idx="3877">
                  <c:v>-11.4746094</c:v>
                </c:pt>
                <c:pt idx="3878">
                  <c:v>-9.277343749999998</c:v>
                </c:pt>
                <c:pt idx="3879">
                  <c:v>-12.8173828</c:v>
                </c:pt>
                <c:pt idx="3880">
                  <c:v>-0.244140625</c:v>
                </c:pt>
                <c:pt idx="3881">
                  <c:v>-9.52148438</c:v>
                </c:pt>
                <c:pt idx="3882">
                  <c:v>-2.19726562</c:v>
                </c:pt>
                <c:pt idx="3883">
                  <c:v>-1.34277344</c:v>
                </c:pt>
                <c:pt idx="3884">
                  <c:v>-14.6484375</c:v>
                </c:pt>
                <c:pt idx="3885">
                  <c:v>-6.835937499999997</c:v>
                </c:pt>
                <c:pt idx="3886">
                  <c:v>-14.8925781</c:v>
                </c:pt>
                <c:pt idx="3887">
                  <c:v>-4.27246094</c:v>
                </c:pt>
                <c:pt idx="3888">
                  <c:v>-18.4326172</c:v>
                </c:pt>
                <c:pt idx="3889">
                  <c:v>-9.277343749999998</c:v>
                </c:pt>
                <c:pt idx="3890">
                  <c:v>-2.9296875</c:v>
                </c:pt>
                <c:pt idx="3891">
                  <c:v>-15.625</c:v>
                </c:pt>
                <c:pt idx="3892">
                  <c:v>-11.2304688</c:v>
                </c:pt>
                <c:pt idx="3893">
                  <c:v>-8.7890625</c:v>
                </c:pt>
                <c:pt idx="3894">
                  <c:v>-6.347656249999996</c:v>
                </c:pt>
                <c:pt idx="3895">
                  <c:v>-1.09863281</c:v>
                </c:pt>
                <c:pt idx="3896">
                  <c:v>-12.0849609</c:v>
                </c:pt>
                <c:pt idx="3897">
                  <c:v>0.610351562</c:v>
                </c:pt>
                <c:pt idx="3898">
                  <c:v>-10.7421875</c:v>
                </c:pt>
                <c:pt idx="3899">
                  <c:v>-4.15039062</c:v>
                </c:pt>
                <c:pt idx="3900">
                  <c:v>-5.49316406</c:v>
                </c:pt>
                <c:pt idx="3901">
                  <c:v>-13.671875</c:v>
                </c:pt>
                <c:pt idx="3902">
                  <c:v>-10.9863281</c:v>
                </c:pt>
                <c:pt idx="3903">
                  <c:v>-9.033203119999997</c:v>
                </c:pt>
                <c:pt idx="3904">
                  <c:v>-10.3759766</c:v>
                </c:pt>
                <c:pt idx="3905">
                  <c:v>-0.122070312</c:v>
                </c:pt>
                <c:pt idx="3906">
                  <c:v>0.122070312</c:v>
                </c:pt>
                <c:pt idx="3907">
                  <c:v>-11.3525391</c:v>
                </c:pt>
                <c:pt idx="3908">
                  <c:v>-9.155273439999998</c:v>
                </c:pt>
                <c:pt idx="3909">
                  <c:v>-11.4746094</c:v>
                </c:pt>
                <c:pt idx="3910">
                  <c:v>-9.64355469</c:v>
                </c:pt>
                <c:pt idx="3911">
                  <c:v>-8.66699219</c:v>
                </c:pt>
                <c:pt idx="3912">
                  <c:v>0.244140625</c:v>
                </c:pt>
                <c:pt idx="3913">
                  <c:v>3.66210938</c:v>
                </c:pt>
                <c:pt idx="3914">
                  <c:v>-19.1650391</c:v>
                </c:pt>
                <c:pt idx="3915">
                  <c:v>-15.9912109</c:v>
                </c:pt>
                <c:pt idx="3916">
                  <c:v>3.54003906</c:v>
                </c:pt>
                <c:pt idx="3917">
                  <c:v>-6.46972656</c:v>
                </c:pt>
                <c:pt idx="3918">
                  <c:v>-13.671875</c:v>
                </c:pt>
                <c:pt idx="3919">
                  <c:v>-12.3291016</c:v>
                </c:pt>
                <c:pt idx="3920">
                  <c:v>-17.9443359</c:v>
                </c:pt>
                <c:pt idx="3921">
                  <c:v>-9.277343749999998</c:v>
                </c:pt>
                <c:pt idx="3922">
                  <c:v>-21.7285156</c:v>
                </c:pt>
                <c:pt idx="3923">
                  <c:v>-22.5830078</c:v>
                </c:pt>
                <c:pt idx="3924">
                  <c:v>-1.70898438</c:v>
                </c:pt>
                <c:pt idx="3925">
                  <c:v>-10.4980469</c:v>
                </c:pt>
                <c:pt idx="3926">
                  <c:v>-13.7939453</c:v>
                </c:pt>
                <c:pt idx="3927">
                  <c:v>-0.732421875</c:v>
                </c:pt>
                <c:pt idx="3928">
                  <c:v>4.27246094</c:v>
                </c:pt>
                <c:pt idx="3929">
                  <c:v>-21.6064453</c:v>
                </c:pt>
                <c:pt idx="3930">
                  <c:v>-15.8691406</c:v>
                </c:pt>
                <c:pt idx="3931">
                  <c:v>-9.52148438</c:v>
                </c:pt>
                <c:pt idx="3932">
                  <c:v>-7.324218749999996</c:v>
                </c:pt>
                <c:pt idx="3933">
                  <c:v>-19.0429688</c:v>
                </c:pt>
                <c:pt idx="3934">
                  <c:v>-17.4560547</c:v>
                </c:pt>
                <c:pt idx="3935">
                  <c:v>-13.3056641</c:v>
                </c:pt>
                <c:pt idx="3936">
                  <c:v>-1.46484375</c:v>
                </c:pt>
                <c:pt idx="3937">
                  <c:v>-6.46972656</c:v>
                </c:pt>
                <c:pt idx="3938">
                  <c:v>-6.835937499999997</c:v>
                </c:pt>
                <c:pt idx="3939">
                  <c:v>-6.835937499999997</c:v>
                </c:pt>
                <c:pt idx="3940">
                  <c:v>-10.0097656</c:v>
                </c:pt>
                <c:pt idx="3941">
                  <c:v>-10.7421875</c:v>
                </c:pt>
                <c:pt idx="3942">
                  <c:v>-2.9296875</c:v>
                </c:pt>
                <c:pt idx="3943">
                  <c:v>-8.178710939999998</c:v>
                </c:pt>
                <c:pt idx="3944">
                  <c:v>-5.24902344</c:v>
                </c:pt>
                <c:pt idx="3945">
                  <c:v>2.80761719</c:v>
                </c:pt>
                <c:pt idx="3946">
                  <c:v>-2.80761719</c:v>
                </c:pt>
                <c:pt idx="3947">
                  <c:v>-15.3808594</c:v>
                </c:pt>
                <c:pt idx="3948">
                  <c:v>-13.5498047</c:v>
                </c:pt>
                <c:pt idx="3949">
                  <c:v>3.41796875</c:v>
                </c:pt>
                <c:pt idx="3950">
                  <c:v>-10.6201172</c:v>
                </c:pt>
                <c:pt idx="3951">
                  <c:v>6.103515619999995</c:v>
                </c:pt>
                <c:pt idx="3952">
                  <c:v>2.07519531</c:v>
                </c:pt>
                <c:pt idx="3953">
                  <c:v>-4.15039062</c:v>
                </c:pt>
                <c:pt idx="3954">
                  <c:v>-5.98144531</c:v>
                </c:pt>
                <c:pt idx="3955">
                  <c:v>-4.76074219</c:v>
                </c:pt>
                <c:pt idx="3956">
                  <c:v>-2.9296875</c:v>
                </c:pt>
                <c:pt idx="3957">
                  <c:v>-4.63867188</c:v>
                </c:pt>
                <c:pt idx="3958">
                  <c:v>-16.2353516</c:v>
                </c:pt>
                <c:pt idx="3959">
                  <c:v>-16.4794922</c:v>
                </c:pt>
                <c:pt idx="3960">
                  <c:v>-4.76074219</c:v>
                </c:pt>
                <c:pt idx="3961">
                  <c:v>-1.09863281</c:v>
                </c:pt>
                <c:pt idx="3962">
                  <c:v>-18.3105469</c:v>
                </c:pt>
                <c:pt idx="3963">
                  <c:v>-5.73730469</c:v>
                </c:pt>
                <c:pt idx="3964">
                  <c:v>-7.93457031</c:v>
                </c:pt>
                <c:pt idx="3965">
                  <c:v>2.44140625</c:v>
                </c:pt>
                <c:pt idx="3966">
                  <c:v>-4.15039062</c:v>
                </c:pt>
                <c:pt idx="3967">
                  <c:v>-7.56835938</c:v>
                </c:pt>
                <c:pt idx="3968">
                  <c:v>-13.4277344</c:v>
                </c:pt>
                <c:pt idx="3969">
                  <c:v>-7.812499999999997</c:v>
                </c:pt>
                <c:pt idx="3970">
                  <c:v>-12.4511719</c:v>
                </c:pt>
                <c:pt idx="3971">
                  <c:v>-19.8974609</c:v>
                </c:pt>
                <c:pt idx="3972">
                  <c:v>-7.56835938</c:v>
                </c:pt>
                <c:pt idx="3973">
                  <c:v>-13.9160156</c:v>
                </c:pt>
                <c:pt idx="3974">
                  <c:v>-3.17382812</c:v>
                </c:pt>
                <c:pt idx="3975">
                  <c:v>-0.732421875</c:v>
                </c:pt>
                <c:pt idx="3976">
                  <c:v>-10.3759766</c:v>
                </c:pt>
                <c:pt idx="3977">
                  <c:v>-11.71875</c:v>
                </c:pt>
                <c:pt idx="3978">
                  <c:v>-0.366210938</c:v>
                </c:pt>
                <c:pt idx="3979">
                  <c:v>-18.4326172</c:v>
                </c:pt>
                <c:pt idx="3980">
                  <c:v>-9.39941406</c:v>
                </c:pt>
                <c:pt idx="3981">
                  <c:v>-5.859375</c:v>
                </c:pt>
                <c:pt idx="3982">
                  <c:v>-12.4511719</c:v>
                </c:pt>
                <c:pt idx="3983">
                  <c:v>-10.4980469</c:v>
                </c:pt>
                <c:pt idx="3984">
                  <c:v>1.22070312</c:v>
                </c:pt>
                <c:pt idx="3985">
                  <c:v>0.48828125</c:v>
                </c:pt>
                <c:pt idx="3986">
                  <c:v>-1.46484375</c:v>
                </c:pt>
                <c:pt idx="3987">
                  <c:v>-17.3339844</c:v>
                </c:pt>
                <c:pt idx="3988">
                  <c:v>-8.66699219</c:v>
                </c:pt>
                <c:pt idx="3989">
                  <c:v>-12.2070312</c:v>
                </c:pt>
                <c:pt idx="3990">
                  <c:v>-12.4511719</c:v>
                </c:pt>
                <c:pt idx="3991">
                  <c:v>0.9765625</c:v>
                </c:pt>
                <c:pt idx="3992">
                  <c:v>-6.71386719</c:v>
                </c:pt>
                <c:pt idx="3993">
                  <c:v>1.22070312</c:v>
                </c:pt>
                <c:pt idx="3994">
                  <c:v>-6.347656249999996</c:v>
                </c:pt>
                <c:pt idx="3995">
                  <c:v>-13.5498047</c:v>
                </c:pt>
                <c:pt idx="3996">
                  <c:v>-7.20214844</c:v>
                </c:pt>
                <c:pt idx="3997">
                  <c:v>-10.9863281</c:v>
                </c:pt>
                <c:pt idx="3998">
                  <c:v>-4.02832031</c:v>
                </c:pt>
                <c:pt idx="3999">
                  <c:v>-17.7001953</c:v>
                </c:pt>
                <c:pt idx="4000">
                  <c:v>1.58691406</c:v>
                </c:pt>
                <c:pt idx="4001">
                  <c:v>-7.44628906</c:v>
                </c:pt>
                <c:pt idx="4002">
                  <c:v>-15.1367188</c:v>
                </c:pt>
                <c:pt idx="4003">
                  <c:v>-5.98144531</c:v>
                </c:pt>
                <c:pt idx="4004">
                  <c:v>-4.394531249999993</c:v>
                </c:pt>
                <c:pt idx="4005">
                  <c:v>10.1318359</c:v>
                </c:pt>
                <c:pt idx="4006">
                  <c:v>-14.7705078</c:v>
                </c:pt>
                <c:pt idx="4007">
                  <c:v>-3.78417969</c:v>
                </c:pt>
                <c:pt idx="4008">
                  <c:v>-7.44628906</c:v>
                </c:pt>
                <c:pt idx="4009">
                  <c:v>-12.3291016</c:v>
                </c:pt>
                <c:pt idx="4010">
                  <c:v>-0.122070312</c:v>
                </c:pt>
                <c:pt idx="4011">
                  <c:v>-8.178710939999998</c:v>
                </c:pt>
                <c:pt idx="4012">
                  <c:v>-15.625</c:v>
                </c:pt>
                <c:pt idx="4013">
                  <c:v>-23.5595703</c:v>
                </c:pt>
                <c:pt idx="4014">
                  <c:v>1.09863281</c:v>
                </c:pt>
                <c:pt idx="4015">
                  <c:v>-6.59179688</c:v>
                </c:pt>
                <c:pt idx="4016">
                  <c:v>-7.56835938</c:v>
                </c:pt>
                <c:pt idx="4017">
                  <c:v>-3.17382812</c:v>
                </c:pt>
                <c:pt idx="4018">
                  <c:v>-13.671875</c:v>
                </c:pt>
                <c:pt idx="4019">
                  <c:v>-16.2353516</c:v>
                </c:pt>
                <c:pt idx="4020">
                  <c:v>2.68554688</c:v>
                </c:pt>
                <c:pt idx="4021">
                  <c:v>-16.8457031</c:v>
                </c:pt>
                <c:pt idx="4022">
                  <c:v>-13.9160156</c:v>
                </c:pt>
                <c:pt idx="4023">
                  <c:v>-6.95800781</c:v>
                </c:pt>
                <c:pt idx="4024">
                  <c:v>-17.2119141</c:v>
                </c:pt>
                <c:pt idx="4025">
                  <c:v>-14.4042969</c:v>
                </c:pt>
                <c:pt idx="4026">
                  <c:v>-8.42285156</c:v>
                </c:pt>
                <c:pt idx="4027">
                  <c:v>-10.4980469</c:v>
                </c:pt>
                <c:pt idx="4028">
                  <c:v>-17.4560547</c:v>
                </c:pt>
                <c:pt idx="4029">
                  <c:v>-11.1083984</c:v>
                </c:pt>
                <c:pt idx="4030">
                  <c:v>-15.1367188</c:v>
                </c:pt>
                <c:pt idx="4031">
                  <c:v>-15.3808594</c:v>
                </c:pt>
                <c:pt idx="4032">
                  <c:v>-2.9296875</c:v>
                </c:pt>
                <c:pt idx="4033">
                  <c:v>3.41796875</c:v>
                </c:pt>
                <c:pt idx="4034">
                  <c:v>-8.544921879999997</c:v>
                </c:pt>
                <c:pt idx="4035">
                  <c:v>-16.1132812</c:v>
                </c:pt>
                <c:pt idx="4036">
                  <c:v>-7.20214844</c:v>
                </c:pt>
                <c:pt idx="4037">
                  <c:v>-2.56347656</c:v>
                </c:pt>
                <c:pt idx="4038">
                  <c:v>-10.2539062</c:v>
                </c:pt>
                <c:pt idx="4039">
                  <c:v>-18.0664062</c:v>
                </c:pt>
                <c:pt idx="4040">
                  <c:v>-2.9296875</c:v>
                </c:pt>
                <c:pt idx="4041">
                  <c:v>-11.2304688</c:v>
                </c:pt>
                <c:pt idx="4042">
                  <c:v>0.9765625</c:v>
                </c:pt>
                <c:pt idx="4043">
                  <c:v>1.34277344</c:v>
                </c:pt>
                <c:pt idx="4044">
                  <c:v>-19.4091797</c:v>
                </c:pt>
                <c:pt idx="4045">
                  <c:v>-13.1835938</c:v>
                </c:pt>
                <c:pt idx="4046">
                  <c:v>-7.812499999999997</c:v>
                </c:pt>
                <c:pt idx="4047">
                  <c:v>-7.69042969</c:v>
                </c:pt>
                <c:pt idx="4048">
                  <c:v>5.37109375</c:v>
                </c:pt>
                <c:pt idx="4049">
                  <c:v>-2.9296875</c:v>
                </c:pt>
                <c:pt idx="4050">
                  <c:v>-11.2304688</c:v>
                </c:pt>
                <c:pt idx="4051">
                  <c:v>-6.59179688</c:v>
                </c:pt>
                <c:pt idx="4052">
                  <c:v>-13.4277344</c:v>
                </c:pt>
                <c:pt idx="4053">
                  <c:v>-10.1318359</c:v>
                </c:pt>
                <c:pt idx="4054">
                  <c:v>-16.3574219</c:v>
                </c:pt>
                <c:pt idx="4055">
                  <c:v>-3.17382812</c:v>
                </c:pt>
                <c:pt idx="4056">
                  <c:v>-6.225585939999994</c:v>
                </c:pt>
                <c:pt idx="4057">
                  <c:v>-19.6533203</c:v>
                </c:pt>
                <c:pt idx="4058">
                  <c:v>-9.765625</c:v>
                </c:pt>
                <c:pt idx="4059">
                  <c:v>-3.78417969</c:v>
                </c:pt>
                <c:pt idx="4060">
                  <c:v>3.54003906</c:v>
                </c:pt>
                <c:pt idx="4061">
                  <c:v>-8.178710939999998</c:v>
                </c:pt>
                <c:pt idx="4062">
                  <c:v>-4.882812499999997</c:v>
                </c:pt>
                <c:pt idx="4063">
                  <c:v>-0.48828125</c:v>
                </c:pt>
                <c:pt idx="4064">
                  <c:v>-8.544921879999997</c:v>
                </c:pt>
                <c:pt idx="4065">
                  <c:v>-13.3056641</c:v>
                </c:pt>
                <c:pt idx="4066">
                  <c:v>-15.0146484</c:v>
                </c:pt>
                <c:pt idx="4067">
                  <c:v>-9.52148438</c:v>
                </c:pt>
                <c:pt idx="4068">
                  <c:v>-8.66699219</c:v>
                </c:pt>
                <c:pt idx="4069">
                  <c:v>-9.39941406</c:v>
                </c:pt>
                <c:pt idx="4070">
                  <c:v>-0.9765625</c:v>
                </c:pt>
                <c:pt idx="4071">
                  <c:v>-13.1835938</c:v>
                </c:pt>
                <c:pt idx="4072">
                  <c:v>-23.6816406</c:v>
                </c:pt>
                <c:pt idx="4073">
                  <c:v>-13.0615234</c:v>
                </c:pt>
                <c:pt idx="4074">
                  <c:v>-7.20214844</c:v>
                </c:pt>
                <c:pt idx="4075">
                  <c:v>-7.69042969</c:v>
                </c:pt>
                <c:pt idx="4076">
                  <c:v>-5.12695312</c:v>
                </c:pt>
                <c:pt idx="4077">
                  <c:v>-0.854492188</c:v>
                </c:pt>
                <c:pt idx="4078">
                  <c:v>-3.17382812</c:v>
                </c:pt>
                <c:pt idx="4079">
                  <c:v>-10.7421875</c:v>
                </c:pt>
                <c:pt idx="4080">
                  <c:v>-8.42285156</c:v>
                </c:pt>
                <c:pt idx="4081">
                  <c:v>-13.5498047</c:v>
                </c:pt>
                <c:pt idx="4082">
                  <c:v>-11.5966797</c:v>
                </c:pt>
                <c:pt idx="4083">
                  <c:v>0.610351562</c:v>
                </c:pt>
                <c:pt idx="4084">
                  <c:v>-3.17382812</c:v>
                </c:pt>
                <c:pt idx="4085">
                  <c:v>-14.8925781</c:v>
                </c:pt>
                <c:pt idx="4086">
                  <c:v>-13.4277344</c:v>
                </c:pt>
                <c:pt idx="4087">
                  <c:v>-11.4746094</c:v>
                </c:pt>
                <c:pt idx="4088">
                  <c:v>-3.17382812</c:v>
                </c:pt>
                <c:pt idx="4089">
                  <c:v>-10.0097656</c:v>
                </c:pt>
                <c:pt idx="4090">
                  <c:v>-12.5732422</c:v>
                </c:pt>
                <c:pt idx="4091">
                  <c:v>-13.1835938</c:v>
                </c:pt>
                <c:pt idx="4092">
                  <c:v>-5.12695312</c:v>
                </c:pt>
                <c:pt idx="4093">
                  <c:v>-1.46484375</c:v>
                </c:pt>
                <c:pt idx="4094">
                  <c:v>-0.854492188</c:v>
                </c:pt>
                <c:pt idx="4095">
                  <c:v>0.366210938</c:v>
                </c:pt>
                <c:pt idx="4096">
                  <c:v>5.37109375</c:v>
                </c:pt>
                <c:pt idx="4097">
                  <c:v>-5.98144531</c:v>
                </c:pt>
                <c:pt idx="4098">
                  <c:v>-21.8505859</c:v>
                </c:pt>
                <c:pt idx="4099">
                  <c:v>-29.0527344</c:v>
                </c:pt>
                <c:pt idx="4100">
                  <c:v>-2.44140625</c:v>
                </c:pt>
                <c:pt idx="4101">
                  <c:v>1.22070312</c:v>
                </c:pt>
                <c:pt idx="4102">
                  <c:v>-10.3759766</c:v>
                </c:pt>
                <c:pt idx="4103">
                  <c:v>-15.625</c:v>
                </c:pt>
                <c:pt idx="4104">
                  <c:v>-11.2304688</c:v>
                </c:pt>
                <c:pt idx="4105">
                  <c:v>-13.7939453</c:v>
                </c:pt>
                <c:pt idx="4106">
                  <c:v>-1.34277344</c:v>
                </c:pt>
                <c:pt idx="4107">
                  <c:v>-7.44628906</c:v>
                </c:pt>
                <c:pt idx="4108">
                  <c:v>-13.5498047</c:v>
                </c:pt>
                <c:pt idx="4109">
                  <c:v>-4.76074219</c:v>
                </c:pt>
                <c:pt idx="4110">
                  <c:v>-6.95800781</c:v>
                </c:pt>
                <c:pt idx="4111">
                  <c:v>-7.44628906</c:v>
                </c:pt>
                <c:pt idx="4112">
                  <c:v>-17.3339844</c:v>
                </c:pt>
                <c:pt idx="4113">
                  <c:v>-6.835937499999997</c:v>
                </c:pt>
                <c:pt idx="4114">
                  <c:v>-15.7470703</c:v>
                </c:pt>
                <c:pt idx="4115">
                  <c:v>-15.1367188</c:v>
                </c:pt>
                <c:pt idx="4116">
                  <c:v>-7.20214844</c:v>
                </c:pt>
                <c:pt idx="4117">
                  <c:v>10.3759766</c:v>
                </c:pt>
                <c:pt idx="4118">
                  <c:v>-2.9296875</c:v>
                </c:pt>
                <c:pt idx="4119">
                  <c:v>-6.59179688</c:v>
                </c:pt>
                <c:pt idx="4120">
                  <c:v>-2.80761719</c:v>
                </c:pt>
                <c:pt idx="4121">
                  <c:v>-8.42285156</c:v>
                </c:pt>
                <c:pt idx="4122">
                  <c:v>3.41796875</c:v>
                </c:pt>
                <c:pt idx="4123">
                  <c:v>-7.69042969</c:v>
                </c:pt>
                <c:pt idx="4124">
                  <c:v>-26.8554688</c:v>
                </c:pt>
                <c:pt idx="4125">
                  <c:v>-17.9443359</c:v>
                </c:pt>
                <c:pt idx="4126">
                  <c:v>0.122070312</c:v>
                </c:pt>
                <c:pt idx="4127">
                  <c:v>-2.44140625</c:v>
                </c:pt>
                <c:pt idx="4128">
                  <c:v>-17.9443359</c:v>
                </c:pt>
                <c:pt idx="4129">
                  <c:v>6.103515619999995</c:v>
                </c:pt>
                <c:pt idx="4130">
                  <c:v>-7.812499999999997</c:v>
                </c:pt>
                <c:pt idx="4131">
                  <c:v>-18.9208984</c:v>
                </c:pt>
                <c:pt idx="4132">
                  <c:v>-18.0664062</c:v>
                </c:pt>
                <c:pt idx="4133">
                  <c:v>0.610351562</c:v>
                </c:pt>
                <c:pt idx="4134">
                  <c:v>3.90625</c:v>
                </c:pt>
                <c:pt idx="4135">
                  <c:v>-2.44140625</c:v>
                </c:pt>
                <c:pt idx="4136">
                  <c:v>0.366210938</c:v>
                </c:pt>
                <c:pt idx="4137">
                  <c:v>-7.69042969</c:v>
                </c:pt>
                <c:pt idx="4138">
                  <c:v>-22.5830078</c:v>
                </c:pt>
                <c:pt idx="4139">
                  <c:v>-18.6767578</c:v>
                </c:pt>
                <c:pt idx="4140">
                  <c:v>-19.0429688</c:v>
                </c:pt>
                <c:pt idx="4141">
                  <c:v>0.9765625</c:v>
                </c:pt>
                <c:pt idx="4142">
                  <c:v>-1.70898438</c:v>
                </c:pt>
                <c:pt idx="4143">
                  <c:v>-8.30078125</c:v>
                </c:pt>
                <c:pt idx="4144">
                  <c:v>-6.347656249999996</c:v>
                </c:pt>
                <c:pt idx="4145">
                  <c:v>-3.66210938</c:v>
                </c:pt>
                <c:pt idx="4146">
                  <c:v>-20.8740234</c:v>
                </c:pt>
                <c:pt idx="4147">
                  <c:v>2.07519531</c:v>
                </c:pt>
                <c:pt idx="4148">
                  <c:v>-12.9394531</c:v>
                </c:pt>
                <c:pt idx="4149">
                  <c:v>-15.2587891</c:v>
                </c:pt>
                <c:pt idx="4150">
                  <c:v>-13.671875</c:v>
                </c:pt>
                <c:pt idx="4151">
                  <c:v>6.95800781</c:v>
                </c:pt>
                <c:pt idx="4152">
                  <c:v>-15.8691406</c:v>
                </c:pt>
                <c:pt idx="4153">
                  <c:v>-8.42285156</c:v>
                </c:pt>
                <c:pt idx="4154">
                  <c:v>-14.7705078</c:v>
                </c:pt>
                <c:pt idx="4155">
                  <c:v>-8.178710939999998</c:v>
                </c:pt>
                <c:pt idx="4156">
                  <c:v>0.244140625</c:v>
                </c:pt>
                <c:pt idx="4157">
                  <c:v>-9.277343749999998</c:v>
                </c:pt>
                <c:pt idx="4158">
                  <c:v>-10.6201172</c:v>
                </c:pt>
                <c:pt idx="4159">
                  <c:v>-4.76074219</c:v>
                </c:pt>
                <c:pt idx="4160">
                  <c:v>-8.66699219</c:v>
                </c:pt>
                <c:pt idx="4161">
                  <c:v>-12.4511719</c:v>
                </c:pt>
                <c:pt idx="4162">
                  <c:v>-4.51660156</c:v>
                </c:pt>
                <c:pt idx="4163">
                  <c:v>-16.1132812</c:v>
                </c:pt>
                <c:pt idx="4164">
                  <c:v>-8.66699219</c:v>
                </c:pt>
                <c:pt idx="4165">
                  <c:v>-6.835937499999997</c:v>
                </c:pt>
                <c:pt idx="4166">
                  <c:v>-0.854492188</c:v>
                </c:pt>
                <c:pt idx="4167">
                  <c:v>-17.7001953</c:v>
                </c:pt>
                <c:pt idx="4168">
                  <c:v>-10.1318359</c:v>
                </c:pt>
                <c:pt idx="4169">
                  <c:v>-0.854492188</c:v>
                </c:pt>
                <c:pt idx="4170">
                  <c:v>-13.3056641</c:v>
                </c:pt>
                <c:pt idx="4171">
                  <c:v>-13.1835938</c:v>
                </c:pt>
                <c:pt idx="4172">
                  <c:v>0.48828125</c:v>
                </c:pt>
                <c:pt idx="4173">
                  <c:v>-18.5546875</c:v>
                </c:pt>
                <c:pt idx="4174">
                  <c:v>-4.63867188</c:v>
                </c:pt>
                <c:pt idx="4175">
                  <c:v>-15.5029297</c:v>
                </c:pt>
                <c:pt idx="4176">
                  <c:v>-19.1650391</c:v>
                </c:pt>
                <c:pt idx="4177">
                  <c:v>-17.0898438</c:v>
                </c:pt>
                <c:pt idx="4178">
                  <c:v>-16.3574219</c:v>
                </c:pt>
                <c:pt idx="4179">
                  <c:v>-10.4980469</c:v>
                </c:pt>
                <c:pt idx="4180">
                  <c:v>-14.5263672</c:v>
                </c:pt>
                <c:pt idx="4181">
                  <c:v>-9.64355469</c:v>
                </c:pt>
                <c:pt idx="4182">
                  <c:v>-18.3105469</c:v>
                </c:pt>
                <c:pt idx="4183">
                  <c:v>-5.37109375</c:v>
                </c:pt>
                <c:pt idx="4184">
                  <c:v>-4.394531249999993</c:v>
                </c:pt>
                <c:pt idx="4185">
                  <c:v>-9.64355469</c:v>
                </c:pt>
                <c:pt idx="4186">
                  <c:v>-12.8173828</c:v>
                </c:pt>
                <c:pt idx="4187">
                  <c:v>-6.225585939999994</c:v>
                </c:pt>
                <c:pt idx="4188">
                  <c:v>-2.80761719</c:v>
                </c:pt>
                <c:pt idx="4189">
                  <c:v>-0.610351562</c:v>
                </c:pt>
                <c:pt idx="4190">
                  <c:v>-10.2539062</c:v>
                </c:pt>
                <c:pt idx="4191">
                  <c:v>-14.2822266</c:v>
                </c:pt>
                <c:pt idx="4192">
                  <c:v>-9.033203119999997</c:v>
                </c:pt>
                <c:pt idx="4193">
                  <c:v>-1.46484375</c:v>
                </c:pt>
                <c:pt idx="4194">
                  <c:v>-3.54003906</c:v>
                </c:pt>
                <c:pt idx="4195">
                  <c:v>-21.3623047</c:v>
                </c:pt>
                <c:pt idx="4196">
                  <c:v>-18.4326172</c:v>
                </c:pt>
                <c:pt idx="4197">
                  <c:v>-5.98144531</c:v>
                </c:pt>
                <c:pt idx="4198">
                  <c:v>-6.225585939999994</c:v>
                </c:pt>
                <c:pt idx="4199">
                  <c:v>-11.8408203</c:v>
                </c:pt>
                <c:pt idx="4200">
                  <c:v>-7.44628906</c:v>
                </c:pt>
                <c:pt idx="4201">
                  <c:v>-6.103515619999995</c:v>
                </c:pt>
                <c:pt idx="4202">
                  <c:v>-0.366210938</c:v>
                </c:pt>
                <c:pt idx="4203">
                  <c:v>-21.1181641</c:v>
                </c:pt>
                <c:pt idx="4204">
                  <c:v>-12.9394531</c:v>
                </c:pt>
                <c:pt idx="4205">
                  <c:v>-7.20214844</c:v>
                </c:pt>
                <c:pt idx="4206">
                  <c:v>-6.71386719</c:v>
                </c:pt>
                <c:pt idx="4207">
                  <c:v>-19.1650391</c:v>
                </c:pt>
                <c:pt idx="4208">
                  <c:v>-14.7705078</c:v>
                </c:pt>
                <c:pt idx="4209">
                  <c:v>-6.225585939999994</c:v>
                </c:pt>
                <c:pt idx="4210">
                  <c:v>-3.05175781</c:v>
                </c:pt>
                <c:pt idx="4211">
                  <c:v>-8.7890625</c:v>
                </c:pt>
                <c:pt idx="4212">
                  <c:v>-19.0429688</c:v>
                </c:pt>
                <c:pt idx="4213">
                  <c:v>-6.103515619999995</c:v>
                </c:pt>
                <c:pt idx="4214">
                  <c:v>-21.3623047</c:v>
                </c:pt>
                <c:pt idx="4215">
                  <c:v>-21.3623047</c:v>
                </c:pt>
                <c:pt idx="4216">
                  <c:v>-4.51660156</c:v>
                </c:pt>
                <c:pt idx="4217">
                  <c:v>1.34277344</c:v>
                </c:pt>
                <c:pt idx="4218">
                  <c:v>-12.9394531</c:v>
                </c:pt>
                <c:pt idx="4219">
                  <c:v>-13.4277344</c:v>
                </c:pt>
                <c:pt idx="4220">
                  <c:v>-5.615234379999995</c:v>
                </c:pt>
                <c:pt idx="4221">
                  <c:v>2.56347656</c:v>
                </c:pt>
                <c:pt idx="4222">
                  <c:v>-8.05664062</c:v>
                </c:pt>
                <c:pt idx="4223">
                  <c:v>-13.1835938</c:v>
                </c:pt>
                <c:pt idx="4224">
                  <c:v>-3.78417969</c:v>
                </c:pt>
                <c:pt idx="4225">
                  <c:v>-11.3525391</c:v>
                </c:pt>
                <c:pt idx="4226">
                  <c:v>-3.54003906</c:v>
                </c:pt>
                <c:pt idx="4227">
                  <c:v>-10.1318359</c:v>
                </c:pt>
                <c:pt idx="4228">
                  <c:v>-16.2353516</c:v>
                </c:pt>
                <c:pt idx="4229">
                  <c:v>-5.37109375</c:v>
                </c:pt>
                <c:pt idx="4230">
                  <c:v>-0.610351562</c:v>
                </c:pt>
                <c:pt idx="4231">
                  <c:v>-6.347656249999996</c:v>
                </c:pt>
                <c:pt idx="4232">
                  <c:v>-14.5263672</c:v>
                </c:pt>
                <c:pt idx="4233">
                  <c:v>-13.4277344</c:v>
                </c:pt>
                <c:pt idx="4234">
                  <c:v>-13.5498047</c:v>
                </c:pt>
                <c:pt idx="4235">
                  <c:v>-12.6953125</c:v>
                </c:pt>
                <c:pt idx="4236">
                  <c:v>-14.4042969</c:v>
                </c:pt>
                <c:pt idx="4237">
                  <c:v>-0.366210938</c:v>
                </c:pt>
                <c:pt idx="4238">
                  <c:v>-13.9160156</c:v>
                </c:pt>
                <c:pt idx="4239">
                  <c:v>-18.3105469</c:v>
                </c:pt>
                <c:pt idx="4240">
                  <c:v>-8.42285156</c:v>
                </c:pt>
                <c:pt idx="4241">
                  <c:v>-9.155273439999998</c:v>
                </c:pt>
                <c:pt idx="4242">
                  <c:v>-7.812499999999997</c:v>
                </c:pt>
                <c:pt idx="4243">
                  <c:v>-15.7470703</c:v>
                </c:pt>
                <c:pt idx="4244">
                  <c:v>-10.8642578</c:v>
                </c:pt>
                <c:pt idx="4245">
                  <c:v>-3.05175781</c:v>
                </c:pt>
                <c:pt idx="4246">
                  <c:v>-14.1601562</c:v>
                </c:pt>
                <c:pt idx="4247">
                  <c:v>-3.90625</c:v>
                </c:pt>
                <c:pt idx="4248">
                  <c:v>-4.51660156</c:v>
                </c:pt>
                <c:pt idx="4249">
                  <c:v>-13.1835938</c:v>
                </c:pt>
                <c:pt idx="4250">
                  <c:v>-4.882812499999997</c:v>
                </c:pt>
                <c:pt idx="4251">
                  <c:v>-4.02832031</c:v>
                </c:pt>
                <c:pt idx="4252">
                  <c:v>-4.76074219</c:v>
                </c:pt>
                <c:pt idx="4253">
                  <c:v>-8.544921879999997</c:v>
                </c:pt>
                <c:pt idx="4254">
                  <c:v>-16.6015625</c:v>
                </c:pt>
                <c:pt idx="4255">
                  <c:v>-8.7890625</c:v>
                </c:pt>
                <c:pt idx="4256">
                  <c:v>-5.859375</c:v>
                </c:pt>
                <c:pt idx="4257">
                  <c:v>-24.2919922</c:v>
                </c:pt>
                <c:pt idx="4258">
                  <c:v>-10.9863281</c:v>
                </c:pt>
                <c:pt idx="4259">
                  <c:v>1.46484375</c:v>
                </c:pt>
                <c:pt idx="4260">
                  <c:v>-3.90625</c:v>
                </c:pt>
                <c:pt idx="4261">
                  <c:v>-16.2353516</c:v>
                </c:pt>
                <c:pt idx="4262">
                  <c:v>-1.22070312</c:v>
                </c:pt>
                <c:pt idx="4263">
                  <c:v>-14.6484375</c:v>
                </c:pt>
                <c:pt idx="4264">
                  <c:v>-14.7705078</c:v>
                </c:pt>
                <c:pt idx="4265">
                  <c:v>-11.4746094</c:v>
                </c:pt>
                <c:pt idx="4266">
                  <c:v>-4.76074219</c:v>
                </c:pt>
                <c:pt idx="4267">
                  <c:v>-15.0146484</c:v>
                </c:pt>
                <c:pt idx="4268">
                  <c:v>-19.1650391</c:v>
                </c:pt>
                <c:pt idx="4269">
                  <c:v>4.76074219</c:v>
                </c:pt>
                <c:pt idx="4270">
                  <c:v>-14.7705078</c:v>
                </c:pt>
                <c:pt idx="4271">
                  <c:v>-9.155273439999998</c:v>
                </c:pt>
                <c:pt idx="4272">
                  <c:v>-2.9296875</c:v>
                </c:pt>
                <c:pt idx="4273">
                  <c:v>-16.1132812</c:v>
                </c:pt>
                <c:pt idx="4274">
                  <c:v>-10.4980469</c:v>
                </c:pt>
                <c:pt idx="4275">
                  <c:v>-2.07519531</c:v>
                </c:pt>
                <c:pt idx="4276">
                  <c:v>2.07519531</c:v>
                </c:pt>
                <c:pt idx="4277">
                  <c:v>0.48828125</c:v>
                </c:pt>
                <c:pt idx="4278">
                  <c:v>-9.64355469</c:v>
                </c:pt>
                <c:pt idx="4279">
                  <c:v>-13.671875</c:v>
                </c:pt>
                <c:pt idx="4280">
                  <c:v>0.0</c:v>
                </c:pt>
                <c:pt idx="4281">
                  <c:v>3.17382812</c:v>
                </c:pt>
                <c:pt idx="4282">
                  <c:v>-4.02832031</c:v>
                </c:pt>
                <c:pt idx="4283">
                  <c:v>-16.1132812</c:v>
                </c:pt>
                <c:pt idx="4284">
                  <c:v>-10.9863281</c:v>
                </c:pt>
                <c:pt idx="4285">
                  <c:v>-7.69042969</c:v>
                </c:pt>
                <c:pt idx="4286">
                  <c:v>-7.69042969</c:v>
                </c:pt>
                <c:pt idx="4287">
                  <c:v>-3.29589844</c:v>
                </c:pt>
                <c:pt idx="4288">
                  <c:v>-11.71875</c:v>
                </c:pt>
                <c:pt idx="4289">
                  <c:v>-5.49316406</c:v>
                </c:pt>
                <c:pt idx="4290">
                  <c:v>-23.3154297</c:v>
                </c:pt>
                <c:pt idx="4291">
                  <c:v>-8.66699219</c:v>
                </c:pt>
                <c:pt idx="4292">
                  <c:v>2.56347656</c:v>
                </c:pt>
                <c:pt idx="4293">
                  <c:v>-18.1884766</c:v>
                </c:pt>
                <c:pt idx="4294">
                  <c:v>-3.17382812</c:v>
                </c:pt>
                <c:pt idx="4295">
                  <c:v>-4.02832031</c:v>
                </c:pt>
                <c:pt idx="4296">
                  <c:v>-12.8173828</c:v>
                </c:pt>
                <c:pt idx="4297">
                  <c:v>-0.610351562</c:v>
                </c:pt>
                <c:pt idx="4298">
                  <c:v>0.244140625</c:v>
                </c:pt>
                <c:pt idx="4299">
                  <c:v>-11.71875</c:v>
                </c:pt>
                <c:pt idx="4300">
                  <c:v>-12.8173828</c:v>
                </c:pt>
                <c:pt idx="4301">
                  <c:v>-0.9765625</c:v>
                </c:pt>
                <c:pt idx="4302">
                  <c:v>-2.68554688</c:v>
                </c:pt>
                <c:pt idx="4303">
                  <c:v>-10.6201172</c:v>
                </c:pt>
                <c:pt idx="4304">
                  <c:v>-11.8408203</c:v>
                </c:pt>
                <c:pt idx="4305">
                  <c:v>-14.6484375</c:v>
                </c:pt>
                <c:pt idx="4306">
                  <c:v>-3.05175781</c:v>
                </c:pt>
                <c:pt idx="4307">
                  <c:v>-3.90625</c:v>
                </c:pt>
                <c:pt idx="4308">
                  <c:v>-4.02832031</c:v>
                </c:pt>
                <c:pt idx="4309">
                  <c:v>-14.8925781</c:v>
                </c:pt>
                <c:pt idx="4310">
                  <c:v>-4.76074219</c:v>
                </c:pt>
                <c:pt idx="4311">
                  <c:v>-6.59179688</c:v>
                </c:pt>
                <c:pt idx="4312">
                  <c:v>-7.324218749999996</c:v>
                </c:pt>
                <c:pt idx="4313">
                  <c:v>-1.83105469</c:v>
                </c:pt>
                <c:pt idx="4314">
                  <c:v>-11.8408203</c:v>
                </c:pt>
                <c:pt idx="4315">
                  <c:v>-17.9443359</c:v>
                </c:pt>
                <c:pt idx="4316">
                  <c:v>-8.05664062</c:v>
                </c:pt>
                <c:pt idx="4317">
                  <c:v>-17.0898438</c:v>
                </c:pt>
                <c:pt idx="4318">
                  <c:v>-7.93457031</c:v>
                </c:pt>
                <c:pt idx="4319">
                  <c:v>3.54003906</c:v>
                </c:pt>
                <c:pt idx="4320">
                  <c:v>-18.7988281</c:v>
                </c:pt>
                <c:pt idx="4321">
                  <c:v>-26.0009766</c:v>
                </c:pt>
                <c:pt idx="4322">
                  <c:v>-16.1132812</c:v>
                </c:pt>
                <c:pt idx="4323">
                  <c:v>-4.882812499999997</c:v>
                </c:pt>
                <c:pt idx="4324">
                  <c:v>-0.244140625</c:v>
                </c:pt>
                <c:pt idx="4325">
                  <c:v>-17.578125</c:v>
                </c:pt>
                <c:pt idx="4326">
                  <c:v>-28.9306641</c:v>
                </c:pt>
                <c:pt idx="4327">
                  <c:v>5.859375</c:v>
                </c:pt>
                <c:pt idx="4328">
                  <c:v>0.854492188</c:v>
                </c:pt>
                <c:pt idx="4329">
                  <c:v>-14.1601562</c:v>
                </c:pt>
                <c:pt idx="4330">
                  <c:v>-21.8505859</c:v>
                </c:pt>
                <c:pt idx="4331">
                  <c:v>3.78417969</c:v>
                </c:pt>
                <c:pt idx="4332">
                  <c:v>-1.09863281</c:v>
                </c:pt>
                <c:pt idx="4333">
                  <c:v>-13.0615234</c:v>
                </c:pt>
                <c:pt idx="4334">
                  <c:v>-1.953125</c:v>
                </c:pt>
                <c:pt idx="4335">
                  <c:v>-11.5966797</c:v>
                </c:pt>
                <c:pt idx="4336">
                  <c:v>-6.46972656</c:v>
                </c:pt>
                <c:pt idx="4337">
                  <c:v>-14.0380859</c:v>
                </c:pt>
                <c:pt idx="4338">
                  <c:v>3.17382812</c:v>
                </c:pt>
                <c:pt idx="4339">
                  <c:v>6.103515619999995</c:v>
                </c:pt>
                <c:pt idx="4340">
                  <c:v>-2.80761719</c:v>
                </c:pt>
                <c:pt idx="4341">
                  <c:v>-10.0097656</c:v>
                </c:pt>
                <c:pt idx="4342">
                  <c:v>-2.19726562</c:v>
                </c:pt>
                <c:pt idx="4343">
                  <c:v>5.37109375</c:v>
                </c:pt>
                <c:pt idx="4344">
                  <c:v>-9.88769531</c:v>
                </c:pt>
                <c:pt idx="4345">
                  <c:v>-12.3291016</c:v>
                </c:pt>
                <c:pt idx="4346">
                  <c:v>-27.0996094</c:v>
                </c:pt>
                <c:pt idx="4347">
                  <c:v>-5.49316406</c:v>
                </c:pt>
                <c:pt idx="4348">
                  <c:v>-10.3759766</c:v>
                </c:pt>
                <c:pt idx="4349">
                  <c:v>-9.88769531</c:v>
                </c:pt>
                <c:pt idx="4350">
                  <c:v>-20.9960938</c:v>
                </c:pt>
                <c:pt idx="4351">
                  <c:v>-12.9394531</c:v>
                </c:pt>
                <c:pt idx="4352">
                  <c:v>-15.3808594</c:v>
                </c:pt>
                <c:pt idx="4353">
                  <c:v>-7.56835938</c:v>
                </c:pt>
                <c:pt idx="4354">
                  <c:v>-1.22070312</c:v>
                </c:pt>
                <c:pt idx="4355">
                  <c:v>-8.544921879999997</c:v>
                </c:pt>
                <c:pt idx="4356">
                  <c:v>-8.42285156</c:v>
                </c:pt>
                <c:pt idx="4357">
                  <c:v>0.122070312</c:v>
                </c:pt>
                <c:pt idx="4358">
                  <c:v>-5.004882809999995</c:v>
                </c:pt>
                <c:pt idx="4359">
                  <c:v>-19.2871094</c:v>
                </c:pt>
                <c:pt idx="4360">
                  <c:v>5.49316406</c:v>
                </c:pt>
                <c:pt idx="4361">
                  <c:v>-7.812499999999997</c:v>
                </c:pt>
                <c:pt idx="4362">
                  <c:v>-8.42285156</c:v>
                </c:pt>
                <c:pt idx="4363">
                  <c:v>-4.27246094</c:v>
                </c:pt>
                <c:pt idx="4364">
                  <c:v>-0.244140625</c:v>
                </c:pt>
                <c:pt idx="4365">
                  <c:v>-5.49316406</c:v>
                </c:pt>
                <c:pt idx="4366">
                  <c:v>-19.7753906</c:v>
                </c:pt>
                <c:pt idx="4367">
                  <c:v>-10.2539062</c:v>
                </c:pt>
                <c:pt idx="4368">
                  <c:v>-8.05664062</c:v>
                </c:pt>
                <c:pt idx="4369">
                  <c:v>-19.53125</c:v>
                </c:pt>
                <c:pt idx="4370">
                  <c:v>-18.5546875</c:v>
                </c:pt>
                <c:pt idx="4371">
                  <c:v>-8.42285156</c:v>
                </c:pt>
                <c:pt idx="4372">
                  <c:v>-1.70898438</c:v>
                </c:pt>
                <c:pt idx="4373">
                  <c:v>-2.07519531</c:v>
                </c:pt>
                <c:pt idx="4374">
                  <c:v>-14.7705078</c:v>
                </c:pt>
                <c:pt idx="4375">
                  <c:v>-15.0146484</c:v>
                </c:pt>
                <c:pt idx="4376">
                  <c:v>-15.3808594</c:v>
                </c:pt>
                <c:pt idx="4377">
                  <c:v>-7.44628906</c:v>
                </c:pt>
                <c:pt idx="4378">
                  <c:v>-8.05664062</c:v>
                </c:pt>
                <c:pt idx="4379">
                  <c:v>13.671875</c:v>
                </c:pt>
                <c:pt idx="4380">
                  <c:v>-6.103515619999995</c:v>
                </c:pt>
                <c:pt idx="4381">
                  <c:v>0.48828125</c:v>
                </c:pt>
                <c:pt idx="4382">
                  <c:v>-15.0146484</c:v>
                </c:pt>
                <c:pt idx="4383">
                  <c:v>-6.347656249999996</c:v>
                </c:pt>
                <c:pt idx="4384">
                  <c:v>-13.1835938</c:v>
                </c:pt>
                <c:pt idx="4385">
                  <c:v>-21.484375</c:v>
                </c:pt>
                <c:pt idx="4386">
                  <c:v>-13.0615234</c:v>
                </c:pt>
                <c:pt idx="4387">
                  <c:v>-7.56835938</c:v>
                </c:pt>
                <c:pt idx="4388">
                  <c:v>-11.8408203</c:v>
                </c:pt>
                <c:pt idx="4389">
                  <c:v>-15.9912109</c:v>
                </c:pt>
                <c:pt idx="4390">
                  <c:v>-3.17382812</c:v>
                </c:pt>
                <c:pt idx="4391">
                  <c:v>-2.44140625</c:v>
                </c:pt>
                <c:pt idx="4392">
                  <c:v>-15.0146484</c:v>
                </c:pt>
                <c:pt idx="4393">
                  <c:v>-5.24902344</c:v>
                </c:pt>
                <c:pt idx="4394">
                  <c:v>-0.732421875</c:v>
                </c:pt>
                <c:pt idx="4395">
                  <c:v>-13.3056641</c:v>
                </c:pt>
                <c:pt idx="4396">
                  <c:v>-16.1132812</c:v>
                </c:pt>
                <c:pt idx="4397">
                  <c:v>1.34277344</c:v>
                </c:pt>
                <c:pt idx="4398">
                  <c:v>7.56835938</c:v>
                </c:pt>
                <c:pt idx="4399">
                  <c:v>-5.615234379999995</c:v>
                </c:pt>
                <c:pt idx="4400">
                  <c:v>-10.4980469</c:v>
                </c:pt>
                <c:pt idx="4401">
                  <c:v>-19.53125</c:v>
                </c:pt>
                <c:pt idx="4402">
                  <c:v>-3.29589844</c:v>
                </c:pt>
                <c:pt idx="4403">
                  <c:v>-4.02832031</c:v>
                </c:pt>
                <c:pt idx="4404">
                  <c:v>-7.812499999999997</c:v>
                </c:pt>
                <c:pt idx="4405">
                  <c:v>-14.8925781</c:v>
                </c:pt>
                <c:pt idx="4406">
                  <c:v>-17.4560547</c:v>
                </c:pt>
                <c:pt idx="4407">
                  <c:v>-6.103515619999995</c:v>
                </c:pt>
                <c:pt idx="4408">
                  <c:v>-22.8271484</c:v>
                </c:pt>
                <c:pt idx="4409">
                  <c:v>-4.27246094</c:v>
                </c:pt>
                <c:pt idx="4410">
                  <c:v>-0.732421875</c:v>
                </c:pt>
                <c:pt idx="4411">
                  <c:v>-14.5263672</c:v>
                </c:pt>
                <c:pt idx="4412">
                  <c:v>-4.394531249999993</c:v>
                </c:pt>
                <c:pt idx="4413">
                  <c:v>-5.37109375</c:v>
                </c:pt>
                <c:pt idx="4414">
                  <c:v>-18.7988281</c:v>
                </c:pt>
                <c:pt idx="4415">
                  <c:v>-4.63867188</c:v>
                </c:pt>
                <c:pt idx="4416">
                  <c:v>-3.05175781</c:v>
                </c:pt>
                <c:pt idx="4417">
                  <c:v>-21.484375</c:v>
                </c:pt>
                <c:pt idx="4418">
                  <c:v>-9.39941406</c:v>
                </c:pt>
                <c:pt idx="4419">
                  <c:v>-16.2353516</c:v>
                </c:pt>
                <c:pt idx="4420">
                  <c:v>1.34277344</c:v>
                </c:pt>
                <c:pt idx="4421">
                  <c:v>-8.30078125</c:v>
                </c:pt>
                <c:pt idx="4422">
                  <c:v>-18.9208984</c:v>
                </c:pt>
                <c:pt idx="4423">
                  <c:v>-18.5546875</c:v>
                </c:pt>
                <c:pt idx="4424">
                  <c:v>2.68554688</c:v>
                </c:pt>
                <c:pt idx="4425">
                  <c:v>2.80761719</c:v>
                </c:pt>
                <c:pt idx="4426">
                  <c:v>-13.671875</c:v>
                </c:pt>
                <c:pt idx="4427">
                  <c:v>-22.2167969</c:v>
                </c:pt>
                <c:pt idx="4428">
                  <c:v>-12.6953125</c:v>
                </c:pt>
                <c:pt idx="4429">
                  <c:v>-14.5263672</c:v>
                </c:pt>
                <c:pt idx="4430">
                  <c:v>-7.812499999999997</c:v>
                </c:pt>
                <c:pt idx="4431">
                  <c:v>3.54003906</c:v>
                </c:pt>
                <c:pt idx="4432">
                  <c:v>-2.68554688</c:v>
                </c:pt>
                <c:pt idx="4433">
                  <c:v>-19.53125</c:v>
                </c:pt>
                <c:pt idx="4434">
                  <c:v>-20.5078125</c:v>
                </c:pt>
                <c:pt idx="4435">
                  <c:v>-0.732421875</c:v>
                </c:pt>
                <c:pt idx="4436">
                  <c:v>4.76074219</c:v>
                </c:pt>
                <c:pt idx="4437">
                  <c:v>-8.05664062</c:v>
                </c:pt>
                <c:pt idx="4438">
                  <c:v>-0.9765625</c:v>
                </c:pt>
                <c:pt idx="4439">
                  <c:v>-15.625</c:v>
                </c:pt>
                <c:pt idx="4440">
                  <c:v>-17.0898438</c:v>
                </c:pt>
                <c:pt idx="4441">
                  <c:v>-19.0429688</c:v>
                </c:pt>
                <c:pt idx="4442">
                  <c:v>-21.7285156</c:v>
                </c:pt>
                <c:pt idx="4443">
                  <c:v>-2.80761719</c:v>
                </c:pt>
                <c:pt idx="4444">
                  <c:v>-4.51660156</c:v>
                </c:pt>
                <c:pt idx="4445">
                  <c:v>-8.91113281</c:v>
                </c:pt>
                <c:pt idx="4446">
                  <c:v>-24.2919922</c:v>
                </c:pt>
                <c:pt idx="4447">
                  <c:v>-17.7001953</c:v>
                </c:pt>
                <c:pt idx="4448">
                  <c:v>1.09863281</c:v>
                </c:pt>
                <c:pt idx="4449">
                  <c:v>-3.41796875</c:v>
                </c:pt>
                <c:pt idx="4450">
                  <c:v>-18.1884766</c:v>
                </c:pt>
                <c:pt idx="4451">
                  <c:v>-2.31933594</c:v>
                </c:pt>
                <c:pt idx="4452">
                  <c:v>-1.58691406</c:v>
                </c:pt>
                <c:pt idx="4453">
                  <c:v>-19.8974609</c:v>
                </c:pt>
                <c:pt idx="4454">
                  <c:v>-15.1367188</c:v>
                </c:pt>
                <c:pt idx="4455">
                  <c:v>-7.69042969</c:v>
                </c:pt>
                <c:pt idx="4456">
                  <c:v>-14.4042969</c:v>
                </c:pt>
                <c:pt idx="4457">
                  <c:v>-11.9628906</c:v>
                </c:pt>
                <c:pt idx="4458">
                  <c:v>-2.9296875</c:v>
                </c:pt>
                <c:pt idx="4459">
                  <c:v>-6.95800781</c:v>
                </c:pt>
                <c:pt idx="4460">
                  <c:v>-10.8642578</c:v>
                </c:pt>
                <c:pt idx="4461">
                  <c:v>-4.394531249999993</c:v>
                </c:pt>
                <c:pt idx="4462">
                  <c:v>-0.48828125</c:v>
                </c:pt>
                <c:pt idx="4463">
                  <c:v>-9.39941406</c:v>
                </c:pt>
                <c:pt idx="4464">
                  <c:v>-8.42285156</c:v>
                </c:pt>
                <c:pt idx="4465">
                  <c:v>-8.544921879999997</c:v>
                </c:pt>
                <c:pt idx="4466">
                  <c:v>-20.1416016</c:v>
                </c:pt>
                <c:pt idx="4467">
                  <c:v>-4.51660156</c:v>
                </c:pt>
                <c:pt idx="4468">
                  <c:v>-1.70898438</c:v>
                </c:pt>
                <c:pt idx="4469">
                  <c:v>-7.56835938</c:v>
                </c:pt>
                <c:pt idx="4470">
                  <c:v>-15.1367188</c:v>
                </c:pt>
                <c:pt idx="4471">
                  <c:v>-14.5263672</c:v>
                </c:pt>
                <c:pt idx="4472">
                  <c:v>-10.9863281</c:v>
                </c:pt>
                <c:pt idx="4473">
                  <c:v>-2.31933594</c:v>
                </c:pt>
                <c:pt idx="4474">
                  <c:v>-7.08007812</c:v>
                </c:pt>
                <c:pt idx="4475">
                  <c:v>-3.17382812</c:v>
                </c:pt>
                <c:pt idx="4476">
                  <c:v>-9.277343749999998</c:v>
                </c:pt>
                <c:pt idx="4477">
                  <c:v>-5.12695312</c:v>
                </c:pt>
                <c:pt idx="4478">
                  <c:v>-0.732421875</c:v>
                </c:pt>
                <c:pt idx="4479">
                  <c:v>-2.44140625</c:v>
                </c:pt>
                <c:pt idx="4480">
                  <c:v>-7.20214844</c:v>
                </c:pt>
                <c:pt idx="4481">
                  <c:v>-11.4746094</c:v>
                </c:pt>
                <c:pt idx="4482">
                  <c:v>-13.1835938</c:v>
                </c:pt>
                <c:pt idx="4483">
                  <c:v>-10.8642578</c:v>
                </c:pt>
                <c:pt idx="4484">
                  <c:v>-11.3525391</c:v>
                </c:pt>
                <c:pt idx="4485">
                  <c:v>-11.71875</c:v>
                </c:pt>
                <c:pt idx="4486">
                  <c:v>-19.0429688</c:v>
                </c:pt>
                <c:pt idx="4487">
                  <c:v>0.48828125</c:v>
                </c:pt>
                <c:pt idx="4488">
                  <c:v>-6.46972656</c:v>
                </c:pt>
                <c:pt idx="4489">
                  <c:v>-3.78417969</c:v>
                </c:pt>
                <c:pt idx="4490">
                  <c:v>-10.0097656</c:v>
                </c:pt>
                <c:pt idx="4491">
                  <c:v>-12.6953125</c:v>
                </c:pt>
                <c:pt idx="4492">
                  <c:v>-25.7568359</c:v>
                </c:pt>
                <c:pt idx="4493">
                  <c:v>-2.19726562</c:v>
                </c:pt>
                <c:pt idx="4494">
                  <c:v>-0.854492188</c:v>
                </c:pt>
                <c:pt idx="4495">
                  <c:v>-6.225585939999994</c:v>
                </c:pt>
                <c:pt idx="4496">
                  <c:v>-11.9628906</c:v>
                </c:pt>
                <c:pt idx="4497">
                  <c:v>-2.19726562</c:v>
                </c:pt>
                <c:pt idx="4498">
                  <c:v>-7.56835938</c:v>
                </c:pt>
                <c:pt idx="4499">
                  <c:v>-17.4560547</c:v>
                </c:pt>
                <c:pt idx="4500">
                  <c:v>-13.671875</c:v>
                </c:pt>
                <c:pt idx="4501">
                  <c:v>-9.88769531</c:v>
                </c:pt>
                <c:pt idx="4502">
                  <c:v>-5.49316406</c:v>
                </c:pt>
                <c:pt idx="4503">
                  <c:v>-16.9677734</c:v>
                </c:pt>
                <c:pt idx="4504">
                  <c:v>-1.22070312</c:v>
                </c:pt>
                <c:pt idx="4505">
                  <c:v>-18.4326172</c:v>
                </c:pt>
                <c:pt idx="4506">
                  <c:v>-11.71875</c:v>
                </c:pt>
                <c:pt idx="4507">
                  <c:v>-8.7890625</c:v>
                </c:pt>
                <c:pt idx="4508">
                  <c:v>-7.324218749999996</c:v>
                </c:pt>
                <c:pt idx="4509">
                  <c:v>-12.0849609</c:v>
                </c:pt>
                <c:pt idx="4510">
                  <c:v>-9.88769531</c:v>
                </c:pt>
                <c:pt idx="4511">
                  <c:v>-12.4511719</c:v>
                </c:pt>
                <c:pt idx="4512">
                  <c:v>-3.29589844</c:v>
                </c:pt>
                <c:pt idx="4513">
                  <c:v>-7.56835938</c:v>
                </c:pt>
                <c:pt idx="4514">
                  <c:v>-5.37109375</c:v>
                </c:pt>
                <c:pt idx="4515">
                  <c:v>0.854492188</c:v>
                </c:pt>
                <c:pt idx="4516">
                  <c:v>-9.277343749999998</c:v>
                </c:pt>
                <c:pt idx="4517">
                  <c:v>-7.324218749999996</c:v>
                </c:pt>
                <c:pt idx="4518">
                  <c:v>-1.34277344</c:v>
                </c:pt>
                <c:pt idx="4519">
                  <c:v>-13.1835938</c:v>
                </c:pt>
                <c:pt idx="4520">
                  <c:v>-6.59179688</c:v>
                </c:pt>
                <c:pt idx="4521">
                  <c:v>-0.732421875</c:v>
                </c:pt>
                <c:pt idx="4522">
                  <c:v>-4.02832031</c:v>
                </c:pt>
                <c:pt idx="4523">
                  <c:v>-17.9443359</c:v>
                </c:pt>
                <c:pt idx="4524">
                  <c:v>-8.7890625</c:v>
                </c:pt>
                <c:pt idx="4525">
                  <c:v>-14.6484375</c:v>
                </c:pt>
                <c:pt idx="4526">
                  <c:v>-3.29589844</c:v>
                </c:pt>
                <c:pt idx="4527">
                  <c:v>-11.1083984</c:v>
                </c:pt>
                <c:pt idx="4528">
                  <c:v>-23.5595703</c:v>
                </c:pt>
                <c:pt idx="4529">
                  <c:v>-14.8925781</c:v>
                </c:pt>
                <c:pt idx="4530">
                  <c:v>-3.66210938</c:v>
                </c:pt>
                <c:pt idx="4531">
                  <c:v>-3.17382812</c:v>
                </c:pt>
                <c:pt idx="4532">
                  <c:v>-9.765625</c:v>
                </c:pt>
                <c:pt idx="4533">
                  <c:v>-0.122070312</c:v>
                </c:pt>
                <c:pt idx="4534">
                  <c:v>-15.5029297</c:v>
                </c:pt>
                <c:pt idx="4535">
                  <c:v>-14.4042969</c:v>
                </c:pt>
                <c:pt idx="4536">
                  <c:v>3.41796875</c:v>
                </c:pt>
                <c:pt idx="4537">
                  <c:v>3.05175781</c:v>
                </c:pt>
                <c:pt idx="4538">
                  <c:v>-7.20214844</c:v>
                </c:pt>
                <c:pt idx="4539">
                  <c:v>-20.2636719</c:v>
                </c:pt>
                <c:pt idx="4540">
                  <c:v>-16.2353516</c:v>
                </c:pt>
                <c:pt idx="4541">
                  <c:v>-14.8925781</c:v>
                </c:pt>
                <c:pt idx="4542">
                  <c:v>-7.324218749999996</c:v>
                </c:pt>
                <c:pt idx="4543">
                  <c:v>-7.324218749999996</c:v>
                </c:pt>
                <c:pt idx="4544">
                  <c:v>-4.15039062</c:v>
                </c:pt>
                <c:pt idx="4545">
                  <c:v>-10.8642578</c:v>
                </c:pt>
                <c:pt idx="4546">
                  <c:v>-8.30078125</c:v>
                </c:pt>
                <c:pt idx="4547">
                  <c:v>-5.615234379999995</c:v>
                </c:pt>
                <c:pt idx="4548">
                  <c:v>-14.0380859</c:v>
                </c:pt>
                <c:pt idx="4549">
                  <c:v>-3.29589844</c:v>
                </c:pt>
                <c:pt idx="4550">
                  <c:v>4.394531249999993</c:v>
                </c:pt>
                <c:pt idx="4551">
                  <c:v>-11.4746094</c:v>
                </c:pt>
                <c:pt idx="4552">
                  <c:v>-21.7285156</c:v>
                </c:pt>
                <c:pt idx="4553">
                  <c:v>-8.544921879999997</c:v>
                </c:pt>
                <c:pt idx="4554">
                  <c:v>-7.56835938</c:v>
                </c:pt>
                <c:pt idx="4555">
                  <c:v>-15.5029297</c:v>
                </c:pt>
                <c:pt idx="4556">
                  <c:v>-6.347656249999996</c:v>
                </c:pt>
                <c:pt idx="4557">
                  <c:v>-15.5029297</c:v>
                </c:pt>
                <c:pt idx="4558">
                  <c:v>-7.56835938</c:v>
                </c:pt>
                <c:pt idx="4559">
                  <c:v>-15.2587891</c:v>
                </c:pt>
                <c:pt idx="4560">
                  <c:v>-2.9296875</c:v>
                </c:pt>
                <c:pt idx="4561">
                  <c:v>-1.22070312</c:v>
                </c:pt>
                <c:pt idx="4562">
                  <c:v>-11.4746094</c:v>
                </c:pt>
                <c:pt idx="4563">
                  <c:v>-15.2587891</c:v>
                </c:pt>
                <c:pt idx="4564">
                  <c:v>-11.9628906</c:v>
                </c:pt>
                <c:pt idx="4565">
                  <c:v>-23.3154297</c:v>
                </c:pt>
                <c:pt idx="4566">
                  <c:v>0.9765625</c:v>
                </c:pt>
                <c:pt idx="4567">
                  <c:v>-9.39941406</c:v>
                </c:pt>
                <c:pt idx="4568">
                  <c:v>-23.5595703</c:v>
                </c:pt>
                <c:pt idx="4569">
                  <c:v>-13.0615234</c:v>
                </c:pt>
                <c:pt idx="4570">
                  <c:v>-6.71386719</c:v>
                </c:pt>
                <c:pt idx="4571">
                  <c:v>-17.0898438</c:v>
                </c:pt>
                <c:pt idx="4572">
                  <c:v>-4.882812499999997</c:v>
                </c:pt>
                <c:pt idx="4573">
                  <c:v>-20.7519531</c:v>
                </c:pt>
                <c:pt idx="4574">
                  <c:v>-11.3525391</c:v>
                </c:pt>
                <c:pt idx="4575">
                  <c:v>-4.63867188</c:v>
                </c:pt>
                <c:pt idx="4576">
                  <c:v>-3.05175781</c:v>
                </c:pt>
                <c:pt idx="4577">
                  <c:v>-8.7890625</c:v>
                </c:pt>
                <c:pt idx="4578">
                  <c:v>-7.56835938</c:v>
                </c:pt>
                <c:pt idx="4579">
                  <c:v>-11.71875</c:v>
                </c:pt>
                <c:pt idx="4580">
                  <c:v>-8.178710939999998</c:v>
                </c:pt>
                <c:pt idx="4581">
                  <c:v>-9.033203119999997</c:v>
                </c:pt>
                <c:pt idx="4582">
                  <c:v>-12.2070312</c:v>
                </c:pt>
                <c:pt idx="4583">
                  <c:v>-7.20214844</c:v>
                </c:pt>
                <c:pt idx="4584">
                  <c:v>-14.5263672</c:v>
                </c:pt>
                <c:pt idx="4585">
                  <c:v>-8.30078125</c:v>
                </c:pt>
                <c:pt idx="4586">
                  <c:v>-6.95800781</c:v>
                </c:pt>
                <c:pt idx="4587">
                  <c:v>-22.4609375</c:v>
                </c:pt>
                <c:pt idx="4588">
                  <c:v>-16.3574219</c:v>
                </c:pt>
                <c:pt idx="4589">
                  <c:v>-3.66210938</c:v>
                </c:pt>
                <c:pt idx="4590">
                  <c:v>-10.6201172</c:v>
                </c:pt>
                <c:pt idx="4591">
                  <c:v>-14.7705078</c:v>
                </c:pt>
                <c:pt idx="4592">
                  <c:v>-10.2539062</c:v>
                </c:pt>
                <c:pt idx="4593">
                  <c:v>-18.4326172</c:v>
                </c:pt>
                <c:pt idx="4594">
                  <c:v>-10.8642578</c:v>
                </c:pt>
                <c:pt idx="4595">
                  <c:v>-4.27246094</c:v>
                </c:pt>
                <c:pt idx="4596">
                  <c:v>-10.6201172</c:v>
                </c:pt>
                <c:pt idx="4597">
                  <c:v>-14.5263672</c:v>
                </c:pt>
                <c:pt idx="4598">
                  <c:v>-21.1181641</c:v>
                </c:pt>
                <c:pt idx="4599">
                  <c:v>-18.0664062</c:v>
                </c:pt>
                <c:pt idx="4600">
                  <c:v>-10.9863281</c:v>
                </c:pt>
                <c:pt idx="4601">
                  <c:v>-11.3525391</c:v>
                </c:pt>
                <c:pt idx="4602">
                  <c:v>3.17382812</c:v>
                </c:pt>
                <c:pt idx="4603">
                  <c:v>-15.7470703</c:v>
                </c:pt>
                <c:pt idx="4604">
                  <c:v>-1.09863281</c:v>
                </c:pt>
                <c:pt idx="4605">
                  <c:v>-8.66699219</c:v>
                </c:pt>
                <c:pt idx="4606">
                  <c:v>-11.5966797</c:v>
                </c:pt>
                <c:pt idx="4607">
                  <c:v>-15.9912109</c:v>
                </c:pt>
                <c:pt idx="4608">
                  <c:v>-16.3574219</c:v>
                </c:pt>
                <c:pt idx="4609">
                  <c:v>0.48828125</c:v>
                </c:pt>
                <c:pt idx="4610">
                  <c:v>-4.63867188</c:v>
                </c:pt>
                <c:pt idx="4611">
                  <c:v>-8.178710939999998</c:v>
                </c:pt>
                <c:pt idx="4612">
                  <c:v>-4.02832031</c:v>
                </c:pt>
                <c:pt idx="4613">
                  <c:v>-19.1650391</c:v>
                </c:pt>
                <c:pt idx="4614">
                  <c:v>-10.0097656</c:v>
                </c:pt>
                <c:pt idx="4615">
                  <c:v>-13.0615234</c:v>
                </c:pt>
                <c:pt idx="4616">
                  <c:v>-10.9863281</c:v>
                </c:pt>
                <c:pt idx="4617">
                  <c:v>-11.3525391</c:v>
                </c:pt>
                <c:pt idx="4618">
                  <c:v>-24.0478516</c:v>
                </c:pt>
                <c:pt idx="4619">
                  <c:v>1.22070312</c:v>
                </c:pt>
                <c:pt idx="4620">
                  <c:v>-4.63867188</c:v>
                </c:pt>
                <c:pt idx="4621">
                  <c:v>-8.05664062</c:v>
                </c:pt>
                <c:pt idx="4622">
                  <c:v>-20.2636719</c:v>
                </c:pt>
                <c:pt idx="4623">
                  <c:v>-7.69042969</c:v>
                </c:pt>
                <c:pt idx="4624">
                  <c:v>-8.05664062</c:v>
                </c:pt>
                <c:pt idx="4625">
                  <c:v>-2.80761719</c:v>
                </c:pt>
                <c:pt idx="4626">
                  <c:v>-10.4980469</c:v>
                </c:pt>
                <c:pt idx="4627">
                  <c:v>-15.2587891</c:v>
                </c:pt>
                <c:pt idx="4628">
                  <c:v>-15.2587891</c:v>
                </c:pt>
                <c:pt idx="4629">
                  <c:v>5.24902344</c:v>
                </c:pt>
                <c:pt idx="4630">
                  <c:v>-4.15039062</c:v>
                </c:pt>
                <c:pt idx="4631">
                  <c:v>-17.8222656</c:v>
                </c:pt>
                <c:pt idx="4632">
                  <c:v>-19.53125</c:v>
                </c:pt>
                <c:pt idx="4633">
                  <c:v>-18.1884766</c:v>
                </c:pt>
                <c:pt idx="4634">
                  <c:v>4.15039062</c:v>
                </c:pt>
                <c:pt idx="4635">
                  <c:v>-11.5966797</c:v>
                </c:pt>
                <c:pt idx="4636">
                  <c:v>-7.324218749999996</c:v>
                </c:pt>
                <c:pt idx="4637">
                  <c:v>-8.66699219</c:v>
                </c:pt>
                <c:pt idx="4638">
                  <c:v>-11.4746094</c:v>
                </c:pt>
                <c:pt idx="4639">
                  <c:v>-11.71875</c:v>
                </c:pt>
                <c:pt idx="4640">
                  <c:v>-16.3574219</c:v>
                </c:pt>
                <c:pt idx="4641">
                  <c:v>-17.578125</c:v>
                </c:pt>
                <c:pt idx="4642">
                  <c:v>-9.155273439999998</c:v>
                </c:pt>
                <c:pt idx="4643">
                  <c:v>-4.02832031</c:v>
                </c:pt>
                <c:pt idx="4644">
                  <c:v>-10.1318359</c:v>
                </c:pt>
                <c:pt idx="4645">
                  <c:v>-4.882812499999997</c:v>
                </c:pt>
                <c:pt idx="4646">
                  <c:v>-15.2587891</c:v>
                </c:pt>
                <c:pt idx="4647">
                  <c:v>-5.73730469</c:v>
                </c:pt>
                <c:pt idx="4648">
                  <c:v>-1.22070312</c:v>
                </c:pt>
                <c:pt idx="4649">
                  <c:v>9.765625</c:v>
                </c:pt>
                <c:pt idx="4650">
                  <c:v>-12.9394531</c:v>
                </c:pt>
                <c:pt idx="4651">
                  <c:v>-27.4658203</c:v>
                </c:pt>
                <c:pt idx="4652">
                  <c:v>-8.42285156</c:v>
                </c:pt>
                <c:pt idx="4653">
                  <c:v>-12.8173828</c:v>
                </c:pt>
                <c:pt idx="4654">
                  <c:v>-4.394531249999993</c:v>
                </c:pt>
                <c:pt idx="4655">
                  <c:v>-2.31933594</c:v>
                </c:pt>
                <c:pt idx="4656">
                  <c:v>-10.8642578</c:v>
                </c:pt>
                <c:pt idx="4657">
                  <c:v>-6.59179688</c:v>
                </c:pt>
                <c:pt idx="4658">
                  <c:v>-0.122070312</c:v>
                </c:pt>
                <c:pt idx="4659">
                  <c:v>-7.44628906</c:v>
                </c:pt>
                <c:pt idx="4660">
                  <c:v>-5.37109375</c:v>
                </c:pt>
                <c:pt idx="4661">
                  <c:v>0.610351562</c:v>
                </c:pt>
                <c:pt idx="4662">
                  <c:v>-6.225585939999994</c:v>
                </c:pt>
                <c:pt idx="4663">
                  <c:v>-21.1181641</c:v>
                </c:pt>
                <c:pt idx="4664">
                  <c:v>-4.63867188</c:v>
                </c:pt>
                <c:pt idx="4665">
                  <c:v>-1.70898438</c:v>
                </c:pt>
                <c:pt idx="4666">
                  <c:v>-4.76074219</c:v>
                </c:pt>
                <c:pt idx="4667">
                  <c:v>-11.3525391</c:v>
                </c:pt>
                <c:pt idx="4668">
                  <c:v>-16.2353516</c:v>
                </c:pt>
                <c:pt idx="4669">
                  <c:v>-14.0380859</c:v>
                </c:pt>
                <c:pt idx="4670">
                  <c:v>-9.52148438</c:v>
                </c:pt>
                <c:pt idx="4671">
                  <c:v>-7.20214844</c:v>
                </c:pt>
                <c:pt idx="4672">
                  <c:v>-10.1318359</c:v>
                </c:pt>
                <c:pt idx="4673">
                  <c:v>-3.66210938</c:v>
                </c:pt>
                <c:pt idx="4674">
                  <c:v>4.27246094</c:v>
                </c:pt>
                <c:pt idx="4675">
                  <c:v>-3.05175781</c:v>
                </c:pt>
                <c:pt idx="4676">
                  <c:v>-13.9160156</c:v>
                </c:pt>
                <c:pt idx="4677">
                  <c:v>-1.83105469</c:v>
                </c:pt>
                <c:pt idx="4678">
                  <c:v>-21.9726562</c:v>
                </c:pt>
                <c:pt idx="4679">
                  <c:v>-11.9628906</c:v>
                </c:pt>
                <c:pt idx="4680">
                  <c:v>-1.953125</c:v>
                </c:pt>
                <c:pt idx="4681">
                  <c:v>-12.3291016</c:v>
                </c:pt>
                <c:pt idx="4682">
                  <c:v>-20.38574219999997</c:v>
                </c:pt>
                <c:pt idx="4683">
                  <c:v>-26.7333984</c:v>
                </c:pt>
                <c:pt idx="4684">
                  <c:v>-2.19726562</c:v>
                </c:pt>
                <c:pt idx="4685">
                  <c:v>0.122070312</c:v>
                </c:pt>
                <c:pt idx="4686">
                  <c:v>0.48828125</c:v>
                </c:pt>
                <c:pt idx="4687">
                  <c:v>-9.033203119999997</c:v>
                </c:pt>
                <c:pt idx="4688">
                  <c:v>-12.0849609</c:v>
                </c:pt>
                <c:pt idx="4689">
                  <c:v>-9.88769531</c:v>
                </c:pt>
                <c:pt idx="4690">
                  <c:v>-13.9160156</c:v>
                </c:pt>
                <c:pt idx="4691">
                  <c:v>3.78417969</c:v>
                </c:pt>
                <c:pt idx="4692">
                  <c:v>-6.95800781</c:v>
                </c:pt>
                <c:pt idx="4693">
                  <c:v>-20.2636719</c:v>
                </c:pt>
                <c:pt idx="4694">
                  <c:v>-17.3339844</c:v>
                </c:pt>
                <c:pt idx="4695">
                  <c:v>6.71386719</c:v>
                </c:pt>
                <c:pt idx="4696">
                  <c:v>0.854492188</c:v>
                </c:pt>
                <c:pt idx="4697">
                  <c:v>-1.58691406</c:v>
                </c:pt>
                <c:pt idx="4698">
                  <c:v>-7.93457031</c:v>
                </c:pt>
                <c:pt idx="4699">
                  <c:v>-14.8925781</c:v>
                </c:pt>
                <c:pt idx="4700">
                  <c:v>-7.324218749999996</c:v>
                </c:pt>
                <c:pt idx="4701">
                  <c:v>-8.05664062</c:v>
                </c:pt>
                <c:pt idx="4702">
                  <c:v>4.51660156</c:v>
                </c:pt>
                <c:pt idx="4703">
                  <c:v>-19.4091797</c:v>
                </c:pt>
                <c:pt idx="4704">
                  <c:v>-6.103515619999995</c:v>
                </c:pt>
                <c:pt idx="4705">
                  <c:v>7.69042969</c:v>
                </c:pt>
                <c:pt idx="4706">
                  <c:v>-5.615234379999995</c:v>
                </c:pt>
                <c:pt idx="4707">
                  <c:v>-11.2304688</c:v>
                </c:pt>
                <c:pt idx="4708">
                  <c:v>-17.9443359</c:v>
                </c:pt>
                <c:pt idx="4709">
                  <c:v>-24.90234379999998</c:v>
                </c:pt>
                <c:pt idx="4710">
                  <c:v>3.05175781</c:v>
                </c:pt>
                <c:pt idx="4711">
                  <c:v>-4.02832031</c:v>
                </c:pt>
                <c:pt idx="4712">
                  <c:v>-2.31933594</c:v>
                </c:pt>
                <c:pt idx="4713">
                  <c:v>-19.7753906</c:v>
                </c:pt>
                <c:pt idx="4714">
                  <c:v>-24.0478516</c:v>
                </c:pt>
                <c:pt idx="4715">
                  <c:v>-15.7470703</c:v>
                </c:pt>
                <c:pt idx="4716">
                  <c:v>-19.2871094</c:v>
                </c:pt>
                <c:pt idx="4717">
                  <c:v>-12.5732422</c:v>
                </c:pt>
                <c:pt idx="4718">
                  <c:v>-12.3291016</c:v>
                </c:pt>
                <c:pt idx="4719">
                  <c:v>-5.615234379999995</c:v>
                </c:pt>
                <c:pt idx="4720">
                  <c:v>-15.0146484</c:v>
                </c:pt>
                <c:pt idx="4721">
                  <c:v>-11.1083984</c:v>
                </c:pt>
                <c:pt idx="4722">
                  <c:v>-19.4091797</c:v>
                </c:pt>
                <c:pt idx="4723">
                  <c:v>-7.324218749999996</c:v>
                </c:pt>
                <c:pt idx="4724">
                  <c:v>-3.78417969</c:v>
                </c:pt>
                <c:pt idx="4725">
                  <c:v>5.004882809999995</c:v>
                </c:pt>
                <c:pt idx="4726">
                  <c:v>-12.4511719</c:v>
                </c:pt>
                <c:pt idx="4727">
                  <c:v>-2.80761719</c:v>
                </c:pt>
                <c:pt idx="4728">
                  <c:v>-10.2539062</c:v>
                </c:pt>
                <c:pt idx="4729">
                  <c:v>-3.05175781</c:v>
                </c:pt>
                <c:pt idx="4730">
                  <c:v>-13.9160156</c:v>
                </c:pt>
                <c:pt idx="4731">
                  <c:v>-11.2304688</c:v>
                </c:pt>
                <c:pt idx="4732">
                  <c:v>-12.6953125</c:v>
                </c:pt>
                <c:pt idx="4733">
                  <c:v>-11.8408203</c:v>
                </c:pt>
                <c:pt idx="4734">
                  <c:v>-2.31933594</c:v>
                </c:pt>
                <c:pt idx="4735">
                  <c:v>-10.2539062</c:v>
                </c:pt>
                <c:pt idx="4736">
                  <c:v>-18.1884766</c:v>
                </c:pt>
                <c:pt idx="4737">
                  <c:v>6.835937499999997</c:v>
                </c:pt>
                <c:pt idx="4738">
                  <c:v>-15.625</c:v>
                </c:pt>
                <c:pt idx="4739">
                  <c:v>-18.7988281</c:v>
                </c:pt>
                <c:pt idx="4740">
                  <c:v>-8.30078125</c:v>
                </c:pt>
                <c:pt idx="4741">
                  <c:v>-12.3291016</c:v>
                </c:pt>
                <c:pt idx="4742">
                  <c:v>-11.9628906</c:v>
                </c:pt>
                <c:pt idx="4743">
                  <c:v>7.44628906</c:v>
                </c:pt>
                <c:pt idx="4744">
                  <c:v>-4.76074219</c:v>
                </c:pt>
                <c:pt idx="4745">
                  <c:v>1.58691406</c:v>
                </c:pt>
                <c:pt idx="4746">
                  <c:v>-7.93457031</c:v>
                </c:pt>
                <c:pt idx="4747">
                  <c:v>-14.8925781</c:v>
                </c:pt>
                <c:pt idx="4748">
                  <c:v>-15.0146484</c:v>
                </c:pt>
                <c:pt idx="4749">
                  <c:v>-3.05175781</c:v>
                </c:pt>
                <c:pt idx="4750">
                  <c:v>0.732421875</c:v>
                </c:pt>
                <c:pt idx="4751">
                  <c:v>-7.324218749999996</c:v>
                </c:pt>
                <c:pt idx="4752">
                  <c:v>-24.90234379999998</c:v>
                </c:pt>
                <c:pt idx="4753">
                  <c:v>-13.9160156</c:v>
                </c:pt>
                <c:pt idx="4754">
                  <c:v>-5.98144531</c:v>
                </c:pt>
                <c:pt idx="4755">
                  <c:v>0.9765625</c:v>
                </c:pt>
                <c:pt idx="4756">
                  <c:v>-11.5966797</c:v>
                </c:pt>
                <c:pt idx="4757">
                  <c:v>-6.71386719</c:v>
                </c:pt>
                <c:pt idx="4758">
                  <c:v>-4.76074219</c:v>
                </c:pt>
                <c:pt idx="4759">
                  <c:v>-13.0615234</c:v>
                </c:pt>
                <c:pt idx="4760">
                  <c:v>-15.1367188</c:v>
                </c:pt>
                <c:pt idx="4761">
                  <c:v>-4.51660156</c:v>
                </c:pt>
                <c:pt idx="4762">
                  <c:v>-8.66699219</c:v>
                </c:pt>
                <c:pt idx="4763">
                  <c:v>-17.0898438</c:v>
                </c:pt>
                <c:pt idx="4764">
                  <c:v>-3.54003906</c:v>
                </c:pt>
                <c:pt idx="4765">
                  <c:v>-2.07519531</c:v>
                </c:pt>
                <c:pt idx="4766">
                  <c:v>-22.9492188</c:v>
                </c:pt>
                <c:pt idx="4767">
                  <c:v>0.854492188</c:v>
                </c:pt>
                <c:pt idx="4768">
                  <c:v>-14.8925781</c:v>
                </c:pt>
                <c:pt idx="4769">
                  <c:v>-11.4746094</c:v>
                </c:pt>
                <c:pt idx="4770">
                  <c:v>-12.9394531</c:v>
                </c:pt>
                <c:pt idx="4771">
                  <c:v>-18.4326172</c:v>
                </c:pt>
                <c:pt idx="4772">
                  <c:v>-14.8925781</c:v>
                </c:pt>
                <c:pt idx="4773">
                  <c:v>-4.51660156</c:v>
                </c:pt>
                <c:pt idx="4774">
                  <c:v>-6.225585939999994</c:v>
                </c:pt>
                <c:pt idx="4775">
                  <c:v>-10.6201172</c:v>
                </c:pt>
                <c:pt idx="4776">
                  <c:v>-11.71875</c:v>
                </c:pt>
                <c:pt idx="4777">
                  <c:v>-14.1601562</c:v>
                </c:pt>
                <c:pt idx="4778">
                  <c:v>4.27246094</c:v>
                </c:pt>
                <c:pt idx="4779">
                  <c:v>-3.54003906</c:v>
                </c:pt>
                <c:pt idx="4780">
                  <c:v>1.58691406</c:v>
                </c:pt>
                <c:pt idx="4781">
                  <c:v>-14.2822266</c:v>
                </c:pt>
                <c:pt idx="4782">
                  <c:v>-21.1181641</c:v>
                </c:pt>
                <c:pt idx="4783">
                  <c:v>-18.0664062</c:v>
                </c:pt>
                <c:pt idx="4784">
                  <c:v>-9.64355469</c:v>
                </c:pt>
                <c:pt idx="4785">
                  <c:v>-13.0615234</c:v>
                </c:pt>
                <c:pt idx="4786">
                  <c:v>-0.244140625</c:v>
                </c:pt>
                <c:pt idx="4787">
                  <c:v>-16.6015625</c:v>
                </c:pt>
                <c:pt idx="4788">
                  <c:v>1.09863281</c:v>
                </c:pt>
                <c:pt idx="4789">
                  <c:v>5.859375</c:v>
                </c:pt>
                <c:pt idx="4790">
                  <c:v>-15.8691406</c:v>
                </c:pt>
                <c:pt idx="4791">
                  <c:v>-20.6298828</c:v>
                </c:pt>
                <c:pt idx="4792">
                  <c:v>-2.68554688</c:v>
                </c:pt>
                <c:pt idx="4793">
                  <c:v>3.41796875</c:v>
                </c:pt>
                <c:pt idx="4794">
                  <c:v>-13.671875</c:v>
                </c:pt>
                <c:pt idx="4795">
                  <c:v>-15.8691406</c:v>
                </c:pt>
                <c:pt idx="4796">
                  <c:v>-27.8320312</c:v>
                </c:pt>
                <c:pt idx="4797">
                  <c:v>-9.155273439999998</c:v>
                </c:pt>
                <c:pt idx="4798">
                  <c:v>-11.71875</c:v>
                </c:pt>
                <c:pt idx="4799">
                  <c:v>-2.31933594</c:v>
                </c:pt>
                <c:pt idx="4800">
                  <c:v>-16.1132812</c:v>
                </c:pt>
                <c:pt idx="4801">
                  <c:v>-3.29589844</c:v>
                </c:pt>
                <c:pt idx="4802">
                  <c:v>-8.7890625</c:v>
                </c:pt>
                <c:pt idx="4803">
                  <c:v>-11.9628906</c:v>
                </c:pt>
                <c:pt idx="4804">
                  <c:v>-2.68554688</c:v>
                </c:pt>
                <c:pt idx="4805">
                  <c:v>-11.1083984</c:v>
                </c:pt>
                <c:pt idx="4806">
                  <c:v>-19.6533203</c:v>
                </c:pt>
                <c:pt idx="4807">
                  <c:v>0.610351562</c:v>
                </c:pt>
                <c:pt idx="4808">
                  <c:v>-21.2402344</c:v>
                </c:pt>
                <c:pt idx="4809">
                  <c:v>-14.2822266</c:v>
                </c:pt>
                <c:pt idx="4810">
                  <c:v>-11.5966797</c:v>
                </c:pt>
                <c:pt idx="4811">
                  <c:v>1.46484375</c:v>
                </c:pt>
                <c:pt idx="4812">
                  <c:v>-0.244140625</c:v>
                </c:pt>
                <c:pt idx="4813">
                  <c:v>-11.9628906</c:v>
                </c:pt>
                <c:pt idx="4814">
                  <c:v>-11.3525391</c:v>
                </c:pt>
                <c:pt idx="4815">
                  <c:v>-6.46972656</c:v>
                </c:pt>
                <c:pt idx="4816">
                  <c:v>-0.854492188</c:v>
                </c:pt>
                <c:pt idx="4817">
                  <c:v>-12.8173828</c:v>
                </c:pt>
                <c:pt idx="4818">
                  <c:v>-1.58691406</c:v>
                </c:pt>
                <c:pt idx="4819">
                  <c:v>-9.88769531</c:v>
                </c:pt>
                <c:pt idx="4820">
                  <c:v>-16.8457031</c:v>
                </c:pt>
                <c:pt idx="4821">
                  <c:v>-5.859375</c:v>
                </c:pt>
                <c:pt idx="4822">
                  <c:v>-11.9628906</c:v>
                </c:pt>
                <c:pt idx="4823">
                  <c:v>-17.7001953</c:v>
                </c:pt>
                <c:pt idx="4824">
                  <c:v>-2.9296875</c:v>
                </c:pt>
                <c:pt idx="4825">
                  <c:v>-1.83105469</c:v>
                </c:pt>
                <c:pt idx="4826">
                  <c:v>-14.5263672</c:v>
                </c:pt>
                <c:pt idx="4827">
                  <c:v>11.3525391</c:v>
                </c:pt>
                <c:pt idx="4828">
                  <c:v>-7.324218749999996</c:v>
                </c:pt>
                <c:pt idx="4829">
                  <c:v>-16.1132812</c:v>
                </c:pt>
                <c:pt idx="4830">
                  <c:v>-15.5029297</c:v>
                </c:pt>
                <c:pt idx="4831">
                  <c:v>-8.91113281</c:v>
                </c:pt>
                <c:pt idx="4832">
                  <c:v>-18.6767578</c:v>
                </c:pt>
                <c:pt idx="4833">
                  <c:v>-5.98144531</c:v>
                </c:pt>
                <c:pt idx="4834">
                  <c:v>10.2539062</c:v>
                </c:pt>
                <c:pt idx="4835">
                  <c:v>-8.178710939999998</c:v>
                </c:pt>
                <c:pt idx="4836">
                  <c:v>-10.1318359</c:v>
                </c:pt>
                <c:pt idx="4837">
                  <c:v>-13.5498047</c:v>
                </c:pt>
                <c:pt idx="4838">
                  <c:v>-13.7939453</c:v>
                </c:pt>
                <c:pt idx="4839">
                  <c:v>-10.4980469</c:v>
                </c:pt>
                <c:pt idx="4840">
                  <c:v>-16.6015625</c:v>
                </c:pt>
                <c:pt idx="4841">
                  <c:v>-14.5263672</c:v>
                </c:pt>
                <c:pt idx="4842">
                  <c:v>-9.155273439999998</c:v>
                </c:pt>
                <c:pt idx="4843">
                  <c:v>-14.1601562</c:v>
                </c:pt>
                <c:pt idx="4844">
                  <c:v>-17.4560547</c:v>
                </c:pt>
                <c:pt idx="4845">
                  <c:v>-8.66699219</c:v>
                </c:pt>
                <c:pt idx="4846">
                  <c:v>-6.95800781</c:v>
                </c:pt>
                <c:pt idx="4847">
                  <c:v>-5.12695312</c:v>
                </c:pt>
                <c:pt idx="4848">
                  <c:v>-8.30078125</c:v>
                </c:pt>
                <c:pt idx="4849">
                  <c:v>-0.9765625</c:v>
                </c:pt>
                <c:pt idx="4850">
                  <c:v>-6.103515619999995</c:v>
                </c:pt>
                <c:pt idx="4851">
                  <c:v>-14.7705078</c:v>
                </c:pt>
                <c:pt idx="4852">
                  <c:v>-10.2539062</c:v>
                </c:pt>
                <c:pt idx="4853">
                  <c:v>-15.7470703</c:v>
                </c:pt>
                <c:pt idx="4854">
                  <c:v>-15.2587891</c:v>
                </c:pt>
                <c:pt idx="4855">
                  <c:v>-20.8740234</c:v>
                </c:pt>
                <c:pt idx="4856">
                  <c:v>-2.9296875</c:v>
                </c:pt>
                <c:pt idx="4857">
                  <c:v>-10.1318359</c:v>
                </c:pt>
                <c:pt idx="4858">
                  <c:v>-4.15039062</c:v>
                </c:pt>
                <c:pt idx="4859">
                  <c:v>-11.71875</c:v>
                </c:pt>
                <c:pt idx="4860">
                  <c:v>-11.3525391</c:v>
                </c:pt>
                <c:pt idx="4861">
                  <c:v>-21.8505859</c:v>
                </c:pt>
                <c:pt idx="4862">
                  <c:v>-4.02832031</c:v>
                </c:pt>
                <c:pt idx="4863">
                  <c:v>-9.277343749999998</c:v>
                </c:pt>
                <c:pt idx="4864">
                  <c:v>-11.3525391</c:v>
                </c:pt>
                <c:pt idx="4865">
                  <c:v>-2.68554688</c:v>
                </c:pt>
                <c:pt idx="4866">
                  <c:v>-6.95800781</c:v>
                </c:pt>
                <c:pt idx="4867">
                  <c:v>-12.8173828</c:v>
                </c:pt>
                <c:pt idx="4868">
                  <c:v>-18.1884766</c:v>
                </c:pt>
                <c:pt idx="4869">
                  <c:v>-8.05664062</c:v>
                </c:pt>
                <c:pt idx="4870">
                  <c:v>-12.9394531</c:v>
                </c:pt>
                <c:pt idx="4871">
                  <c:v>-12.4511719</c:v>
                </c:pt>
                <c:pt idx="4872">
                  <c:v>-11.4746094</c:v>
                </c:pt>
                <c:pt idx="4873">
                  <c:v>-16.6015625</c:v>
                </c:pt>
                <c:pt idx="4874">
                  <c:v>-7.20214844</c:v>
                </c:pt>
                <c:pt idx="4875">
                  <c:v>-14.1601562</c:v>
                </c:pt>
                <c:pt idx="4876">
                  <c:v>-20.7519531</c:v>
                </c:pt>
                <c:pt idx="4877">
                  <c:v>-20.6298828</c:v>
                </c:pt>
                <c:pt idx="4878">
                  <c:v>-7.324218749999996</c:v>
                </c:pt>
                <c:pt idx="4879">
                  <c:v>-6.71386719</c:v>
                </c:pt>
                <c:pt idx="4880">
                  <c:v>-19.0429688</c:v>
                </c:pt>
                <c:pt idx="4881">
                  <c:v>-13.9160156</c:v>
                </c:pt>
                <c:pt idx="4882">
                  <c:v>-11.1083984</c:v>
                </c:pt>
                <c:pt idx="4883">
                  <c:v>-9.39941406</c:v>
                </c:pt>
                <c:pt idx="4884">
                  <c:v>-11.8408203</c:v>
                </c:pt>
                <c:pt idx="4885">
                  <c:v>-10.7421875</c:v>
                </c:pt>
                <c:pt idx="4886">
                  <c:v>-5.615234379999995</c:v>
                </c:pt>
                <c:pt idx="4887">
                  <c:v>-5.73730469</c:v>
                </c:pt>
                <c:pt idx="4888">
                  <c:v>-17.2119141</c:v>
                </c:pt>
                <c:pt idx="4889">
                  <c:v>0.244140625</c:v>
                </c:pt>
                <c:pt idx="4890">
                  <c:v>-10.3759766</c:v>
                </c:pt>
                <c:pt idx="4891">
                  <c:v>-15.1367188</c:v>
                </c:pt>
                <c:pt idx="4892">
                  <c:v>-9.765625</c:v>
                </c:pt>
                <c:pt idx="4893">
                  <c:v>-14.8925781</c:v>
                </c:pt>
                <c:pt idx="4894">
                  <c:v>-10.9863281</c:v>
                </c:pt>
                <c:pt idx="4895">
                  <c:v>-17.0898438</c:v>
                </c:pt>
                <c:pt idx="4896">
                  <c:v>-7.812499999999997</c:v>
                </c:pt>
                <c:pt idx="4897">
                  <c:v>-4.27246094</c:v>
                </c:pt>
                <c:pt idx="4898">
                  <c:v>-12.6953125</c:v>
                </c:pt>
                <c:pt idx="4899">
                  <c:v>-9.155273439999998</c:v>
                </c:pt>
                <c:pt idx="4900">
                  <c:v>-3.05175781</c:v>
                </c:pt>
                <c:pt idx="4901">
                  <c:v>-12.4511719</c:v>
                </c:pt>
                <c:pt idx="4902">
                  <c:v>-22.8271484</c:v>
                </c:pt>
                <c:pt idx="4903">
                  <c:v>-30.8837891</c:v>
                </c:pt>
                <c:pt idx="4904">
                  <c:v>-11.1083984</c:v>
                </c:pt>
                <c:pt idx="4905">
                  <c:v>-2.19726562</c:v>
                </c:pt>
                <c:pt idx="4906">
                  <c:v>-3.29589844</c:v>
                </c:pt>
                <c:pt idx="4907">
                  <c:v>-11.9628906</c:v>
                </c:pt>
                <c:pt idx="4908">
                  <c:v>-11.4746094</c:v>
                </c:pt>
                <c:pt idx="4909">
                  <c:v>3.90625</c:v>
                </c:pt>
                <c:pt idx="4910">
                  <c:v>-1.46484375</c:v>
                </c:pt>
                <c:pt idx="4911">
                  <c:v>-14.0380859</c:v>
                </c:pt>
                <c:pt idx="4912">
                  <c:v>-9.155273439999998</c:v>
                </c:pt>
                <c:pt idx="4913">
                  <c:v>-14.5263672</c:v>
                </c:pt>
                <c:pt idx="4914">
                  <c:v>-10.2539062</c:v>
                </c:pt>
                <c:pt idx="4915">
                  <c:v>-8.30078125</c:v>
                </c:pt>
                <c:pt idx="4916">
                  <c:v>-17.4560547</c:v>
                </c:pt>
                <c:pt idx="4917">
                  <c:v>-10.6201172</c:v>
                </c:pt>
                <c:pt idx="4918">
                  <c:v>-5.859375</c:v>
                </c:pt>
                <c:pt idx="4919">
                  <c:v>-6.59179688</c:v>
                </c:pt>
                <c:pt idx="4920">
                  <c:v>-12.4511719</c:v>
                </c:pt>
                <c:pt idx="4921">
                  <c:v>-13.5498047</c:v>
                </c:pt>
                <c:pt idx="4922">
                  <c:v>-1.70898438</c:v>
                </c:pt>
                <c:pt idx="4923">
                  <c:v>-5.37109375</c:v>
                </c:pt>
                <c:pt idx="4924">
                  <c:v>-10.0097656</c:v>
                </c:pt>
                <c:pt idx="4925">
                  <c:v>-14.0380859</c:v>
                </c:pt>
                <c:pt idx="4926">
                  <c:v>-1.70898438</c:v>
                </c:pt>
                <c:pt idx="4927">
                  <c:v>-7.08007812</c:v>
                </c:pt>
                <c:pt idx="4928">
                  <c:v>-3.41796875</c:v>
                </c:pt>
                <c:pt idx="4929">
                  <c:v>-11.9628906</c:v>
                </c:pt>
                <c:pt idx="4930">
                  <c:v>-14.2822266</c:v>
                </c:pt>
                <c:pt idx="4931">
                  <c:v>0.122070312</c:v>
                </c:pt>
                <c:pt idx="4932">
                  <c:v>-16.8457031</c:v>
                </c:pt>
                <c:pt idx="4933">
                  <c:v>-13.9160156</c:v>
                </c:pt>
                <c:pt idx="4934">
                  <c:v>-10.1318359</c:v>
                </c:pt>
                <c:pt idx="4935">
                  <c:v>-19.2871094</c:v>
                </c:pt>
                <c:pt idx="4936">
                  <c:v>-4.76074219</c:v>
                </c:pt>
                <c:pt idx="4937">
                  <c:v>-5.615234379999995</c:v>
                </c:pt>
                <c:pt idx="4938">
                  <c:v>-6.103515619999995</c:v>
                </c:pt>
                <c:pt idx="4939">
                  <c:v>-8.30078125</c:v>
                </c:pt>
                <c:pt idx="4940">
                  <c:v>-12.8173828</c:v>
                </c:pt>
                <c:pt idx="4941">
                  <c:v>-21.484375</c:v>
                </c:pt>
                <c:pt idx="4942">
                  <c:v>-15.5029297</c:v>
                </c:pt>
                <c:pt idx="4943">
                  <c:v>-11.8408203</c:v>
                </c:pt>
                <c:pt idx="4944">
                  <c:v>5.98144531</c:v>
                </c:pt>
                <c:pt idx="4945">
                  <c:v>-5.859375</c:v>
                </c:pt>
                <c:pt idx="4946">
                  <c:v>-13.7939453</c:v>
                </c:pt>
                <c:pt idx="4947">
                  <c:v>-10.2539062</c:v>
                </c:pt>
                <c:pt idx="4948">
                  <c:v>-11.8408203</c:v>
                </c:pt>
                <c:pt idx="4949">
                  <c:v>-28.3203125</c:v>
                </c:pt>
                <c:pt idx="4950">
                  <c:v>-7.69042969</c:v>
                </c:pt>
                <c:pt idx="4951">
                  <c:v>-15.3808594</c:v>
                </c:pt>
                <c:pt idx="4952">
                  <c:v>4.27246094</c:v>
                </c:pt>
                <c:pt idx="4953">
                  <c:v>0.9765625</c:v>
                </c:pt>
                <c:pt idx="4954">
                  <c:v>-18.7988281</c:v>
                </c:pt>
                <c:pt idx="4955">
                  <c:v>-9.64355469</c:v>
                </c:pt>
                <c:pt idx="4956">
                  <c:v>-1.953125</c:v>
                </c:pt>
                <c:pt idx="4957">
                  <c:v>-8.42285156</c:v>
                </c:pt>
                <c:pt idx="4958">
                  <c:v>-10.1318359</c:v>
                </c:pt>
                <c:pt idx="4959">
                  <c:v>-24.5361328</c:v>
                </c:pt>
                <c:pt idx="4960">
                  <c:v>5.615234379999995</c:v>
                </c:pt>
                <c:pt idx="4961">
                  <c:v>-2.07519531</c:v>
                </c:pt>
                <c:pt idx="4962">
                  <c:v>-6.225585939999994</c:v>
                </c:pt>
                <c:pt idx="4963">
                  <c:v>-13.671875</c:v>
                </c:pt>
                <c:pt idx="4964">
                  <c:v>-11.1083984</c:v>
                </c:pt>
                <c:pt idx="4965">
                  <c:v>-13.5498047</c:v>
                </c:pt>
                <c:pt idx="4966">
                  <c:v>-11.9628906</c:v>
                </c:pt>
                <c:pt idx="4967">
                  <c:v>-23.4375</c:v>
                </c:pt>
                <c:pt idx="4968">
                  <c:v>-0.9765625</c:v>
                </c:pt>
                <c:pt idx="4969">
                  <c:v>-6.835937499999997</c:v>
                </c:pt>
                <c:pt idx="4970">
                  <c:v>-4.394531249999993</c:v>
                </c:pt>
                <c:pt idx="4971">
                  <c:v>-16.72363279999998</c:v>
                </c:pt>
                <c:pt idx="4972">
                  <c:v>-14.2822266</c:v>
                </c:pt>
                <c:pt idx="4973">
                  <c:v>-10.7421875</c:v>
                </c:pt>
                <c:pt idx="4974">
                  <c:v>-11.1083984</c:v>
                </c:pt>
                <c:pt idx="4975">
                  <c:v>-31.0058594</c:v>
                </c:pt>
                <c:pt idx="4976">
                  <c:v>-12.0849609</c:v>
                </c:pt>
                <c:pt idx="4977">
                  <c:v>-11.5966797</c:v>
                </c:pt>
                <c:pt idx="4978">
                  <c:v>-1.09863281</c:v>
                </c:pt>
                <c:pt idx="4979">
                  <c:v>-14.8925781</c:v>
                </c:pt>
                <c:pt idx="4980">
                  <c:v>-17.3339844</c:v>
                </c:pt>
                <c:pt idx="4981">
                  <c:v>-11.3525391</c:v>
                </c:pt>
                <c:pt idx="4982">
                  <c:v>-10.3759766</c:v>
                </c:pt>
                <c:pt idx="4983">
                  <c:v>8.05664062</c:v>
                </c:pt>
                <c:pt idx="4984">
                  <c:v>-13.0615234</c:v>
                </c:pt>
                <c:pt idx="4985">
                  <c:v>-9.88769531</c:v>
                </c:pt>
                <c:pt idx="4986">
                  <c:v>-10.0097656</c:v>
                </c:pt>
                <c:pt idx="4987">
                  <c:v>-10.7421875</c:v>
                </c:pt>
                <c:pt idx="4988">
                  <c:v>-5.73730469</c:v>
                </c:pt>
                <c:pt idx="4989">
                  <c:v>-8.42285156</c:v>
                </c:pt>
                <c:pt idx="4990">
                  <c:v>-10.2539062</c:v>
                </c:pt>
                <c:pt idx="4991">
                  <c:v>-12.2070312</c:v>
                </c:pt>
                <c:pt idx="4992">
                  <c:v>-5.12695312</c:v>
                </c:pt>
                <c:pt idx="4993">
                  <c:v>-15.8691406</c:v>
                </c:pt>
                <c:pt idx="4994">
                  <c:v>-12.4511719</c:v>
                </c:pt>
                <c:pt idx="4995">
                  <c:v>-20.2636719</c:v>
                </c:pt>
                <c:pt idx="4996">
                  <c:v>-4.63867188</c:v>
                </c:pt>
                <c:pt idx="4997">
                  <c:v>-2.44140625</c:v>
                </c:pt>
                <c:pt idx="4998">
                  <c:v>9.765625</c:v>
                </c:pt>
                <c:pt idx="4999">
                  <c:v>-3.54003906</c:v>
                </c:pt>
                <c:pt idx="5000">
                  <c:v>-20.38574219999997</c:v>
                </c:pt>
                <c:pt idx="5001">
                  <c:v>-7.20214844</c:v>
                </c:pt>
                <c:pt idx="5002">
                  <c:v>-9.52148438</c:v>
                </c:pt>
                <c:pt idx="5003">
                  <c:v>-14.8925781</c:v>
                </c:pt>
                <c:pt idx="5004">
                  <c:v>-6.71386719</c:v>
                </c:pt>
                <c:pt idx="5005">
                  <c:v>-18.7988281</c:v>
                </c:pt>
                <c:pt idx="5006">
                  <c:v>-11.4746094</c:v>
                </c:pt>
                <c:pt idx="5007">
                  <c:v>-4.63867188</c:v>
                </c:pt>
                <c:pt idx="5008">
                  <c:v>-1.953125</c:v>
                </c:pt>
                <c:pt idx="5009">
                  <c:v>-8.178710939999998</c:v>
                </c:pt>
                <c:pt idx="5010">
                  <c:v>-9.277343749999998</c:v>
                </c:pt>
                <c:pt idx="5011">
                  <c:v>-10.8642578</c:v>
                </c:pt>
                <c:pt idx="5012">
                  <c:v>-17.578125</c:v>
                </c:pt>
                <c:pt idx="5013">
                  <c:v>-7.08007812</c:v>
                </c:pt>
                <c:pt idx="5014">
                  <c:v>-12.4511719</c:v>
                </c:pt>
                <c:pt idx="5015">
                  <c:v>-15.7470703</c:v>
                </c:pt>
                <c:pt idx="5016">
                  <c:v>1.09863281</c:v>
                </c:pt>
                <c:pt idx="5017">
                  <c:v>0.366210938</c:v>
                </c:pt>
                <c:pt idx="5018">
                  <c:v>-16.2353516</c:v>
                </c:pt>
                <c:pt idx="5019">
                  <c:v>-18.0664062</c:v>
                </c:pt>
                <c:pt idx="5020">
                  <c:v>-12.2070312</c:v>
                </c:pt>
                <c:pt idx="5021">
                  <c:v>10.3759766</c:v>
                </c:pt>
                <c:pt idx="5022">
                  <c:v>6.225585939999994</c:v>
                </c:pt>
                <c:pt idx="5023">
                  <c:v>-22.3388672</c:v>
                </c:pt>
                <c:pt idx="5024">
                  <c:v>-22.2167969</c:v>
                </c:pt>
                <c:pt idx="5025">
                  <c:v>-6.103515619999995</c:v>
                </c:pt>
                <c:pt idx="5026">
                  <c:v>-2.44140625</c:v>
                </c:pt>
                <c:pt idx="5027">
                  <c:v>-4.51660156</c:v>
                </c:pt>
                <c:pt idx="5028">
                  <c:v>5.98144531</c:v>
                </c:pt>
                <c:pt idx="5029">
                  <c:v>-8.178710939999998</c:v>
                </c:pt>
                <c:pt idx="5030">
                  <c:v>-10.7421875</c:v>
                </c:pt>
                <c:pt idx="5031">
                  <c:v>-5.73730469</c:v>
                </c:pt>
                <c:pt idx="5032">
                  <c:v>-3.05175781</c:v>
                </c:pt>
                <c:pt idx="5033">
                  <c:v>-18.4326172</c:v>
                </c:pt>
                <c:pt idx="5034">
                  <c:v>-1.70898438</c:v>
                </c:pt>
                <c:pt idx="5035">
                  <c:v>-17.0898438</c:v>
                </c:pt>
                <c:pt idx="5036">
                  <c:v>-14.4042969</c:v>
                </c:pt>
                <c:pt idx="5037">
                  <c:v>5.49316406</c:v>
                </c:pt>
                <c:pt idx="5038">
                  <c:v>-0.610351562</c:v>
                </c:pt>
                <c:pt idx="5039">
                  <c:v>-17.0898438</c:v>
                </c:pt>
                <c:pt idx="5040">
                  <c:v>-8.42285156</c:v>
                </c:pt>
                <c:pt idx="5041">
                  <c:v>-10.7421875</c:v>
                </c:pt>
                <c:pt idx="5042">
                  <c:v>5.73730469</c:v>
                </c:pt>
                <c:pt idx="5043">
                  <c:v>-2.44140625</c:v>
                </c:pt>
                <c:pt idx="5044">
                  <c:v>-14.5263672</c:v>
                </c:pt>
                <c:pt idx="5045">
                  <c:v>-23.0712891</c:v>
                </c:pt>
                <c:pt idx="5046">
                  <c:v>-14.8925781</c:v>
                </c:pt>
                <c:pt idx="5047">
                  <c:v>5.615234379999995</c:v>
                </c:pt>
                <c:pt idx="5048">
                  <c:v>-9.88769531</c:v>
                </c:pt>
                <c:pt idx="5049">
                  <c:v>-11.71875</c:v>
                </c:pt>
                <c:pt idx="5050">
                  <c:v>-18.6767578</c:v>
                </c:pt>
                <c:pt idx="5051">
                  <c:v>-23.4375</c:v>
                </c:pt>
                <c:pt idx="5052">
                  <c:v>-4.02832031</c:v>
                </c:pt>
                <c:pt idx="5053">
                  <c:v>-10.9863281</c:v>
                </c:pt>
                <c:pt idx="5054">
                  <c:v>-10.8642578</c:v>
                </c:pt>
                <c:pt idx="5055">
                  <c:v>-1.953125</c:v>
                </c:pt>
                <c:pt idx="5056">
                  <c:v>-3.66210938</c:v>
                </c:pt>
                <c:pt idx="5057">
                  <c:v>-4.394531249999993</c:v>
                </c:pt>
                <c:pt idx="5058">
                  <c:v>-17.4560547</c:v>
                </c:pt>
                <c:pt idx="5059">
                  <c:v>-10.2539062</c:v>
                </c:pt>
                <c:pt idx="5060">
                  <c:v>1.34277344</c:v>
                </c:pt>
                <c:pt idx="5061">
                  <c:v>-15.1367188</c:v>
                </c:pt>
                <c:pt idx="5062">
                  <c:v>-12.3291016</c:v>
                </c:pt>
                <c:pt idx="5063">
                  <c:v>-6.225585939999994</c:v>
                </c:pt>
                <c:pt idx="5064">
                  <c:v>-11.71875</c:v>
                </c:pt>
                <c:pt idx="5065">
                  <c:v>-11.1083984</c:v>
                </c:pt>
                <c:pt idx="5066">
                  <c:v>-15.3808594</c:v>
                </c:pt>
                <c:pt idx="5067">
                  <c:v>-8.66699219</c:v>
                </c:pt>
                <c:pt idx="5068">
                  <c:v>-8.7890625</c:v>
                </c:pt>
                <c:pt idx="5069">
                  <c:v>-10.6201172</c:v>
                </c:pt>
                <c:pt idx="5070">
                  <c:v>0.0</c:v>
                </c:pt>
                <c:pt idx="5071">
                  <c:v>-0.732421875</c:v>
                </c:pt>
                <c:pt idx="5072">
                  <c:v>-14.6484375</c:v>
                </c:pt>
                <c:pt idx="5073">
                  <c:v>-16.6015625</c:v>
                </c:pt>
                <c:pt idx="5074">
                  <c:v>-19.4091797</c:v>
                </c:pt>
                <c:pt idx="5075">
                  <c:v>-6.225585939999994</c:v>
                </c:pt>
                <c:pt idx="5076">
                  <c:v>-5.98144531</c:v>
                </c:pt>
                <c:pt idx="5077">
                  <c:v>-16.2353516</c:v>
                </c:pt>
                <c:pt idx="5078">
                  <c:v>-13.0615234</c:v>
                </c:pt>
                <c:pt idx="5079">
                  <c:v>-9.155273439999998</c:v>
                </c:pt>
                <c:pt idx="5080">
                  <c:v>-11.1083984</c:v>
                </c:pt>
                <c:pt idx="5081">
                  <c:v>-1.34277344</c:v>
                </c:pt>
                <c:pt idx="5082">
                  <c:v>-14.0380859</c:v>
                </c:pt>
                <c:pt idx="5083">
                  <c:v>-17.4560547</c:v>
                </c:pt>
                <c:pt idx="5084">
                  <c:v>-4.15039062</c:v>
                </c:pt>
                <c:pt idx="5085">
                  <c:v>-19.53125</c:v>
                </c:pt>
                <c:pt idx="5086">
                  <c:v>-26.0009766</c:v>
                </c:pt>
                <c:pt idx="5087">
                  <c:v>-15.0146484</c:v>
                </c:pt>
                <c:pt idx="5088">
                  <c:v>-16.72363279999998</c:v>
                </c:pt>
                <c:pt idx="5089">
                  <c:v>-14.0380859</c:v>
                </c:pt>
                <c:pt idx="5090">
                  <c:v>-3.66210938</c:v>
                </c:pt>
                <c:pt idx="5091">
                  <c:v>-11.3525391</c:v>
                </c:pt>
                <c:pt idx="5092">
                  <c:v>-14.2822266</c:v>
                </c:pt>
                <c:pt idx="5093">
                  <c:v>-2.44140625</c:v>
                </c:pt>
                <c:pt idx="5094">
                  <c:v>-11.9628906</c:v>
                </c:pt>
                <c:pt idx="5095">
                  <c:v>3.90625</c:v>
                </c:pt>
                <c:pt idx="5096">
                  <c:v>1.46484375</c:v>
                </c:pt>
                <c:pt idx="5097">
                  <c:v>-7.69042969</c:v>
                </c:pt>
                <c:pt idx="5098">
                  <c:v>-5.49316406</c:v>
                </c:pt>
                <c:pt idx="5099">
                  <c:v>-10.2539062</c:v>
                </c:pt>
                <c:pt idx="5100">
                  <c:v>-6.46972656</c:v>
                </c:pt>
                <c:pt idx="5101">
                  <c:v>-5.004882809999995</c:v>
                </c:pt>
                <c:pt idx="5102">
                  <c:v>-9.88769531</c:v>
                </c:pt>
                <c:pt idx="5103">
                  <c:v>-6.95800781</c:v>
                </c:pt>
                <c:pt idx="5104">
                  <c:v>-14.7705078</c:v>
                </c:pt>
                <c:pt idx="5105">
                  <c:v>-10.9863281</c:v>
                </c:pt>
                <c:pt idx="5106">
                  <c:v>-0.732421875</c:v>
                </c:pt>
                <c:pt idx="5107">
                  <c:v>-7.08007812</c:v>
                </c:pt>
                <c:pt idx="5108">
                  <c:v>0.732421875</c:v>
                </c:pt>
                <c:pt idx="5109">
                  <c:v>-14.4042969</c:v>
                </c:pt>
                <c:pt idx="5110">
                  <c:v>-8.30078125</c:v>
                </c:pt>
                <c:pt idx="5111">
                  <c:v>-11.1083984</c:v>
                </c:pt>
                <c:pt idx="5112">
                  <c:v>-12.8173828</c:v>
                </c:pt>
                <c:pt idx="5113">
                  <c:v>-13.0615234</c:v>
                </c:pt>
                <c:pt idx="5114">
                  <c:v>-5.004882809999995</c:v>
                </c:pt>
                <c:pt idx="5115">
                  <c:v>-22.4609375</c:v>
                </c:pt>
                <c:pt idx="5116">
                  <c:v>-21.6064453</c:v>
                </c:pt>
                <c:pt idx="5117">
                  <c:v>-0.9765625</c:v>
                </c:pt>
                <c:pt idx="5118">
                  <c:v>-12.3291016</c:v>
                </c:pt>
                <c:pt idx="5119">
                  <c:v>-2.80761719</c:v>
                </c:pt>
                <c:pt idx="5120">
                  <c:v>-5.24902344</c:v>
                </c:pt>
                <c:pt idx="5121">
                  <c:v>-10.1318359</c:v>
                </c:pt>
                <c:pt idx="5122">
                  <c:v>-2.80761719</c:v>
                </c:pt>
                <c:pt idx="5123">
                  <c:v>0.854492188</c:v>
                </c:pt>
                <c:pt idx="5124">
                  <c:v>-5.24902344</c:v>
                </c:pt>
                <c:pt idx="5125">
                  <c:v>-12.4511719</c:v>
                </c:pt>
                <c:pt idx="5126">
                  <c:v>-1.09863281</c:v>
                </c:pt>
                <c:pt idx="5127">
                  <c:v>-1.70898438</c:v>
                </c:pt>
                <c:pt idx="5128">
                  <c:v>-17.578125</c:v>
                </c:pt>
                <c:pt idx="5129">
                  <c:v>-9.52148438</c:v>
                </c:pt>
                <c:pt idx="5130">
                  <c:v>-7.324218749999996</c:v>
                </c:pt>
                <c:pt idx="5131">
                  <c:v>-18.1884766</c:v>
                </c:pt>
                <c:pt idx="5132">
                  <c:v>3.41796875</c:v>
                </c:pt>
                <c:pt idx="5133">
                  <c:v>-4.15039062</c:v>
                </c:pt>
                <c:pt idx="5134">
                  <c:v>-12.3291016</c:v>
                </c:pt>
                <c:pt idx="5135">
                  <c:v>-10.7421875</c:v>
                </c:pt>
                <c:pt idx="5136">
                  <c:v>-2.68554688</c:v>
                </c:pt>
                <c:pt idx="5137">
                  <c:v>-11.9628906</c:v>
                </c:pt>
                <c:pt idx="5138">
                  <c:v>-26.4892578</c:v>
                </c:pt>
                <c:pt idx="5139">
                  <c:v>-12.6953125</c:v>
                </c:pt>
                <c:pt idx="5140">
                  <c:v>-16.6015625</c:v>
                </c:pt>
                <c:pt idx="5141">
                  <c:v>-3.17382812</c:v>
                </c:pt>
                <c:pt idx="5142">
                  <c:v>-4.02832031</c:v>
                </c:pt>
                <c:pt idx="5143">
                  <c:v>2.44140625</c:v>
                </c:pt>
                <c:pt idx="5144">
                  <c:v>-14.4042969</c:v>
                </c:pt>
                <c:pt idx="5145">
                  <c:v>-18.4326172</c:v>
                </c:pt>
                <c:pt idx="5146">
                  <c:v>-0.48828125</c:v>
                </c:pt>
                <c:pt idx="5147">
                  <c:v>-1.22070312</c:v>
                </c:pt>
                <c:pt idx="5148">
                  <c:v>-2.31933594</c:v>
                </c:pt>
                <c:pt idx="5149">
                  <c:v>-3.66210938</c:v>
                </c:pt>
                <c:pt idx="5150">
                  <c:v>-9.033203119999997</c:v>
                </c:pt>
                <c:pt idx="5151">
                  <c:v>-5.24902344</c:v>
                </c:pt>
                <c:pt idx="5152">
                  <c:v>-3.54003906</c:v>
                </c:pt>
                <c:pt idx="5153">
                  <c:v>-0.854492188</c:v>
                </c:pt>
                <c:pt idx="5154">
                  <c:v>-11.1083984</c:v>
                </c:pt>
                <c:pt idx="5155">
                  <c:v>-13.4277344</c:v>
                </c:pt>
                <c:pt idx="5156">
                  <c:v>-4.882812499999997</c:v>
                </c:pt>
                <c:pt idx="5157">
                  <c:v>-6.46972656</c:v>
                </c:pt>
                <c:pt idx="5158">
                  <c:v>-10.3759766</c:v>
                </c:pt>
                <c:pt idx="5159">
                  <c:v>-17.2119141</c:v>
                </c:pt>
                <c:pt idx="5160">
                  <c:v>-10.7421875</c:v>
                </c:pt>
                <c:pt idx="5161">
                  <c:v>-8.42285156</c:v>
                </c:pt>
                <c:pt idx="5162">
                  <c:v>-19.2871094</c:v>
                </c:pt>
                <c:pt idx="5163">
                  <c:v>-1.09863281</c:v>
                </c:pt>
                <c:pt idx="5164">
                  <c:v>-7.44628906</c:v>
                </c:pt>
                <c:pt idx="5165">
                  <c:v>-17.0898438</c:v>
                </c:pt>
                <c:pt idx="5166">
                  <c:v>-9.277343749999998</c:v>
                </c:pt>
                <c:pt idx="5167">
                  <c:v>-15.0146484</c:v>
                </c:pt>
                <c:pt idx="5168">
                  <c:v>-1.70898438</c:v>
                </c:pt>
                <c:pt idx="5169">
                  <c:v>7.69042969</c:v>
                </c:pt>
                <c:pt idx="5170">
                  <c:v>-20.6298828</c:v>
                </c:pt>
                <c:pt idx="5171">
                  <c:v>-25.1464844</c:v>
                </c:pt>
                <c:pt idx="5172">
                  <c:v>0.732421875</c:v>
                </c:pt>
                <c:pt idx="5173">
                  <c:v>-3.78417969</c:v>
                </c:pt>
                <c:pt idx="5174">
                  <c:v>5.37109375</c:v>
                </c:pt>
                <c:pt idx="5175">
                  <c:v>-9.88769531</c:v>
                </c:pt>
                <c:pt idx="5176">
                  <c:v>-14.6484375</c:v>
                </c:pt>
                <c:pt idx="5177">
                  <c:v>-12.6953125</c:v>
                </c:pt>
                <c:pt idx="5178">
                  <c:v>-13.7939453</c:v>
                </c:pt>
                <c:pt idx="5179">
                  <c:v>-8.91113281</c:v>
                </c:pt>
                <c:pt idx="5180">
                  <c:v>-16.2353516</c:v>
                </c:pt>
                <c:pt idx="5181">
                  <c:v>-14.1601562</c:v>
                </c:pt>
                <c:pt idx="5182">
                  <c:v>7.44628906</c:v>
                </c:pt>
                <c:pt idx="5183">
                  <c:v>-3.54003906</c:v>
                </c:pt>
                <c:pt idx="5184">
                  <c:v>-15.9912109</c:v>
                </c:pt>
                <c:pt idx="5185">
                  <c:v>-22.5830078</c:v>
                </c:pt>
                <c:pt idx="5186">
                  <c:v>-10.1318359</c:v>
                </c:pt>
                <c:pt idx="5187">
                  <c:v>2.07519531</c:v>
                </c:pt>
                <c:pt idx="5188">
                  <c:v>-7.812499999999997</c:v>
                </c:pt>
                <c:pt idx="5189">
                  <c:v>-9.52148438</c:v>
                </c:pt>
                <c:pt idx="5190">
                  <c:v>-4.51660156</c:v>
                </c:pt>
                <c:pt idx="5191">
                  <c:v>-10.0097656</c:v>
                </c:pt>
                <c:pt idx="5192">
                  <c:v>-13.671875</c:v>
                </c:pt>
                <c:pt idx="5193">
                  <c:v>-12.0849609</c:v>
                </c:pt>
                <c:pt idx="5194">
                  <c:v>-15.8691406</c:v>
                </c:pt>
                <c:pt idx="5195">
                  <c:v>-20.0195312</c:v>
                </c:pt>
                <c:pt idx="5196">
                  <c:v>-5.37109375</c:v>
                </c:pt>
                <c:pt idx="5197">
                  <c:v>5.615234379999995</c:v>
                </c:pt>
                <c:pt idx="5198">
                  <c:v>-10.1318359</c:v>
                </c:pt>
                <c:pt idx="5199">
                  <c:v>-6.59179688</c:v>
                </c:pt>
                <c:pt idx="5200">
                  <c:v>-19.53125</c:v>
                </c:pt>
                <c:pt idx="5201">
                  <c:v>-11.3525391</c:v>
                </c:pt>
                <c:pt idx="5202">
                  <c:v>-20.6298828</c:v>
                </c:pt>
                <c:pt idx="5203">
                  <c:v>-13.3056641</c:v>
                </c:pt>
                <c:pt idx="5204">
                  <c:v>-9.52148438</c:v>
                </c:pt>
                <c:pt idx="5205">
                  <c:v>-1.83105469</c:v>
                </c:pt>
                <c:pt idx="5206">
                  <c:v>-12.9394531</c:v>
                </c:pt>
                <c:pt idx="5207">
                  <c:v>-14.4042969</c:v>
                </c:pt>
                <c:pt idx="5208">
                  <c:v>0.244140625</c:v>
                </c:pt>
                <c:pt idx="5209">
                  <c:v>-0.732421875</c:v>
                </c:pt>
                <c:pt idx="5210">
                  <c:v>-21.8505859</c:v>
                </c:pt>
                <c:pt idx="5211">
                  <c:v>-12.0849609</c:v>
                </c:pt>
                <c:pt idx="5212">
                  <c:v>-13.671875</c:v>
                </c:pt>
                <c:pt idx="5213">
                  <c:v>-7.69042969</c:v>
                </c:pt>
                <c:pt idx="5214">
                  <c:v>-15.1367188</c:v>
                </c:pt>
                <c:pt idx="5215">
                  <c:v>-18.9208984</c:v>
                </c:pt>
                <c:pt idx="5216">
                  <c:v>-3.78417969</c:v>
                </c:pt>
                <c:pt idx="5217">
                  <c:v>1.34277344</c:v>
                </c:pt>
                <c:pt idx="5218">
                  <c:v>-13.7939453</c:v>
                </c:pt>
                <c:pt idx="5219">
                  <c:v>-11.4746094</c:v>
                </c:pt>
                <c:pt idx="5220">
                  <c:v>-10.7421875</c:v>
                </c:pt>
                <c:pt idx="5221">
                  <c:v>-7.93457031</c:v>
                </c:pt>
                <c:pt idx="5222">
                  <c:v>-11.3525391</c:v>
                </c:pt>
                <c:pt idx="5223">
                  <c:v>-7.324218749999996</c:v>
                </c:pt>
                <c:pt idx="5224">
                  <c:v>-12.2070312</c:v>
                </c:pt>
                <c:pt idx="5225">
                  <c:v>-20.2636719</c:v>
                </c:pt>
                <c:pt idx="5226">
                  <c:v>-12.0849609</c:v>
                </c:pt>
                <c:pt idx="5227">
                  <c:v>-10.2539062</c:v>
                </c:pt>
                <c:pt idx="5228">
                  <c:v>-10.1318359</c:v>
                </c:pt>
                <c:pt idx="5229">
                  <c:v>-15.3808594</c:v>
                </c:pt>
                <c:pt idx="5230">
                  <c:v>-18.4326172</c:v>
                </c:pt>
                <c:pt idx="5231">
                  <c:v>-10.9863281</c:v>
                </c:pt>
                <c:pt idx="5232">
                  <c:v>-8.91113281</c:v>
                </c:pt>
                <c:pt idx="5233">
                  <c:v>-8.05664062</c:v>
                </c:pt>
                <c:pt idx="5234">
                  <c:v>-15.9912109</c:v>
                </c:pt>
                <c:pt idx="5235">
                  <c:v>-12.0849609</c:v>
                </c:pt>
                <c:pt idx="5236">
                  <c:v>4.394531249999993</c:v>
                </c:pt>
                <c:pt idx="5237">
                  <c:v>-11.9628906</c:v>
                </c:pt>
                <c:pt idx="5238">
                  <c:v>-10.2539062</c:v>
                </c:pt>
                <c:pt idx="5239">
                  <c:v>-4.51660156</c:v>
                </c:pt>
                <c:pt idx="5240">
                  <c:v>0.244140625</c:v>
                </c:pt>
                <c:pt idx="5241">
                  <c:v>-3.54003906</c:v>
                </c:pt>
                <c:pt idx="5242">
                  <c:v>-16.72363279999998</c:v>
                </c:pt>
                <c:pt idx="5243">
                  <c:v>-0.122070312</c:v>
                </c:pt>
                <c:pt idx="5244">
                  <c:v>-13.3056641</c:v>
                </c:pt>
                <c:pt idx="5245">
                  <c:v>-2.56347656</c:v>
                </c:pt>
                <c:pt idx="5246">
                  <c:v>-9.277343749999998</c:v>
                </c:pt>
                <c:pt idx="5247">
                  <c:v>-12.9394531</c:v>
                </c:pt>
                <c:pt idx="5248">
                  <c:v>-21.2402344</c:v>
                </c:pt>
                <c:pt idx="5249">
                  <c:v>10.3759766</c:v>
                </c:pt>
                <c:pt idx="5250">
                  <c:v>-27.8320312</c:v>
                </c:pt>
                <c:pt idx="5251">
                  <c:v>-5.615234379999995</c:v>
                </c:pt>
                <c:pt idx="5252">
                  <c:v>-6.103515619999995</c:v>
                </c:pt>
                <c:pt idx="5253">
                  <c:v>-7.324218749999996</c:v>
                </c:pt>
                <c:pt idx="5254">
                  <c:v>-13.4277344</c:v>
                </c:pt>
                <c:pt idx="5255">
                  <c:v>-1.83105469</c:v>
                </c:pt>
                <c:pt idx="5256">
                  <c:v>-2.56347656</c:v>
                </c:pt>
                <c:pt idx="5257">
                  <c:v>-7.812499999999997</c:v>
                </c:pt>
                <c:pt idx="5258">
                  <c:v>-10.2539062</c:v>
                </c:pt>
                <c:pt idx="5259">
                  <c:v>-4.27246094</c:v>
                </c:pt>
                <c:pt idx="5260">
                  <c:v>-6.95800781</c:v>
                </c:pt>
                <c:pt idx="5261">
                  <c:v>-20.6298828</c:v>
                </c:pt>
                <c:pt idx="5262">
                  <c:v>-3.41796875</c:v>
                </c:pt>
                <c:pt idx="5263">
                  <c:v>-17.4560547</c:v>
                </c:pt>
                <c:pt idx="5264">
                  <c:v>-14.0380859</c:v>
                </c:pt>
                <c:pt idx="5265">
                  <c:v>3.54003906</c:v>
                </c:pt>
                <c:pt idx="5266">
                  <c:v>-12.0849609</c:v>
                </c:pt>
                <c:pt idx="5267">
                  <c:v>-5.98144531</c:v>
                </c:pt>
                <c:pt idx="5268">
                  <c:v>-3.78417969</c:v>
                </c:pt>
                <c:pt idx="5269">
                  <c:v>-10.0097656</c:v>
                </c:pt>
                <c:pt idx="5270">
                  <c:v>-5.98144531</c:v>
                </c:pt>
                <c:pt idx="5271">
                  <c:v>-19.0429688</c:v>
                </c:pt>
                <c:pt idx="5272">
                  <c:v>-6.59179688</c:v>
                </c:pt>
                <c:pt idx="5273">
                  <c:v>-6.71386719</c:v>
                </c:pt>
                <c:pt idx="5274">
                  <c:v>-1.34277344</c:v>
                </c:pt>
                <c:pt idx="5275">
                  <c:v>-24.2919922</c:v>
                </c:pt>
                <c:pt idx="5276">
                  <c:v>-20.8740234</c:v>
                </c:pt>
                <c:pt idx="5277">
                  <c:v>-17.3339844</c:v>
                </c:pt>
                <c:pt idx="5278">
                  <c:v>-7.93457031</c:v>
                </c:pt>
                <c:pt idx="5279">
                  <c:v>-8.178710939999998</c:v>
                </c:pt>
                <c:pt idx="5280">
                  <c:v>-10.1318359</c:v>
                </c:pt>
                <c:pt idx="5281">
                  <c:v>0.0</c:v>
                </c:pt>
                <c:pt idx="5282">
                  <c:v>-4.51660156</c:v>
                </c:pt>
                <c:pt idx="5283">
                  <c:v>-12.4511719</c:v>
                </c:pt>
                <c:pt idx="5284">
                  <c:v>-15.7470703</c:v>
                </c:pt>
                <c:pt idx="5285">
                  <c:v>-13.1835938</c:v>
                </c:pt>
                <c:pt idx="5286">
                  <c:v>-20.0195312</c:v>
                </c:pt>
                <c:pt idx="5287">
                  <c:v>-1.953125</c:v>
                </c:pt>
                <c:pt idx="5288">
                  <c:v>-6.95800781</c:v>
                </c:pt>
                <c:pt idx="5289">
                  <c:v>-10.7421875</c:v>
                </c:pt>
                <c:pt idx="5290">
                  <c:v>-9.64355469</c:v>
                </c:pt>
                <c:pt idx="5291">
                  <c:v>-13.1835938</c:v>
                </c:pt>
                <c:pt idx="5292">
                  <c:v>-4.51660156</c:v>
                </c:pt>
                <c:pt idx="5293">
                  <c:v>-13.5498047</c:v>
                </c:pt>
                <c:pt idx="5294">
                  <c:v>-4.76074219</c:v>
                </c:pt>
                <c:pt idx="5295">
                  <c:v>-15.1367188</c:v>
                </c:pt>
                <c:pt idx="5296">
                  <c:v>-3.05175781</c:v>
                </c:pt>
                <c:pt idx="5297">
                  <c:v>-2.9296875</c:v>
                </c:pt>
                <c:pt idx="5298">
                  <c:v>-18.6767578</c:v>
                </c:pt>
                <c:pt idx="5299">
                  <c:v>-5.98144531</c:v>
                </c:pt>
                <c:pt idx="5300">
                  <c:v>-13.671875</c:v>
                </c:pt>
                <c:pt idx="5301">
                  <c:v>-8.05664062</c:v>
                </c:pt>
                <c:pt idx="5302">
                  <c:v>-14.1601562</c:v>
                </c:pt>
                <c:pt idx="5303">
                  <c:v>0.854492188</c:v>
                </c:pt>
                <c:pt idx="5304">
                  <c:v>-13.671875</c:v>
                </c:pt>
                <c:pt idx="5305">
                  <c:v>-5.98144531</c:v>
                </c:pt>
                <c:pt idx="5306">
                  <c:v>-17.0898438</c:v>
                </c:pt>
                <c:pt idx="5307">
                  <c:v>-10.8642578</c:v>
                </c:pt>
                <c:pt idx="5308">
                  <c:v>-10.3759766</c:v>
                </c:pt>
                <c:pt idx="5309">
                  <c:v>-20.7519531</c:v>
                </c:pt>
                <c:pt idx="5310">
                  <c:v>-3.78417969</c:v>
                </c:pt>
                <c:pt idx="5311">
                  <c:v>1.09863281</c:v>
                </c:pt>
                <c:pt idx="5312">
                  <c:v>-9.765625</c:v>
                </c:pt>
                <c:pt idx="5313">
                  <c:v>0.854492188</c:v>
                </c:pt>
                <c:pt idx="5314">
                  <c:v>-8.30078125</c:v>
                </c:pt>
                <c:pt idx="5315">
                  <c:v>-9.033203119999997</c:v>
                </c:pt>
                <c:pt idx="5316">
                  <c:v>-5.98144531</c:v>
                </c:pt>
                <c:pt idx="5317">
                  <c:v>-17.578125</c:v>
                </c:pt>
                <c:pt idx="5318">
                  <c:v>-11.2304688</c:v>
                </c:pt>
                <c:pt idx="5319">
                  <c:v>-5.73730469</c:v>
                </c:pt>
                <c:pt idx="5320">
                  <c:v>-18.3105469</c:v>
                </c:pt>
                <c:pt idx="5321">
                  <c:v>1.22070312</c:v>
                </c:pt>
                <c:pt idx="5322">
                  <c:v>-14.8925781</c:v>
                </c:pt>
                <c:pt idx="5323">
                  <c:v>-7.69042969</c:v>
                </c:pt>
                <c:pt idx="5324">
                  <c:v>-8.30078125</c:v>
                </c:pt>
                <c:pt idx="5325">
                  <c:v>-5.98144531</c:v>
                </c:pt>
                <c:pt idx="5326">
                  <c:v>-17.9443359</c:v>
                </c:pt>
                <c:pt idx="5327">
                  <c:v>-14.5263672</c:v>
                </c:pt>
                <c:pt idx="5328">
                  <c:v>-2.80761719</c:v>
                </c:pt>
                <c:pt idx="5329">
                  <c:v>-2.56347656</c:v>
                </c:pt>
                <c:pt idx="5330">
                  <c:v>-9.64355469</c:v>
                </c:pt>
                <c:pt idx="5331">
                  <c:v>-2.07519531</c:v>
                </c:pt>
                <c:pt idx="5332">
                  <c:v>-10.9863281</c:v>
                </c:pt>
                <c:pt idx="5333">
                  <c:v>-12.8173828</c:v>
                </c:pt>
                <c:pt idx="5334">
                  <c:v>-16.8457031</c:v>
                </c:pt>
                <c:pt idx="5335">
                  <c:v>-20.9960938</c:v>
                </c:pt>
                <c:pt idx="5336">
                  <c:v>-2.9296875</c:v>
                </c:pt>
                <c:pt idx="5337">
                  <c:v>-11.71875</c:v>
                </c:pt>
                <c:pt idx="5338">
                  <c:v>-3.90625</c:v>
                </c:pt>
                <c:pt idx="5339">
                  <c:v>-16.72363279999998</c:v>
                </c:pt>
                <c:pt idx="5340">
                  <c:v>-11.5966797</c:v>
                </c:pt>
                <c:pt idx="5341">
                  <c:v>-11.2304688</c:v>
                </c:pt>
                <c:pt idx="5342">
                  <c:v>-12.6953125</c:v>
                </c:pt>
                <c:pt idx="5343">
                  <c:v>-10.3759766</c:v>
                </c:pt>
                <c:pt idx="5344">
                  <c:v>-9.88769531</c:v>
                </c:pt>
                <c:pt idx="5345">
                  <c:v>-9.39941406</c:v>
                </c:pt>
                <c:pt idx="5346">
                  <c:v>-3.66210938</c:v>
                </c:pt>
                <c:pt idx="5347">
                  <c:v>-18.3105469</c:v>
                </c:pt>
                <c:pt idx="5348">
                  <c:v>-11.71875</c:v>
                </c:pt>
                <c:pt idx="5349">
                  <c:v>-6.59179688</c:v>
                </c:pt>
                <c:pt idx="5350">
                  <c:v>-13.7939453</c:v>
                </c:pt>
                <c:pt idx="5351">
                  <c:v>-9.64355469</c:v>
                </c:pt>
                <c:pt idx="5352">
                  <c:v>3.54003906</c:v>
                </c:pt>
                <c:pt idx="5353">
                  <c:v>-10.1318359</c:v>
                </c:pt>
                <c:pt idx="5354">
                  <c:v>-7.44628906</c:v>
                </c:pt>
                <c:pt idx="5355">
                  <c:v>-6.835937499999997</c:v>
                </c:pt>
                <c:pt idx="5356">
                  <c:v>-21.2402344</c:v>
                </c:pt>
                <c:pt idx="5357">
                  <c:v>-8.30078125</c:v>
                </c:pt>
                <c:pt idx="5358">
                  <c:v>3.05175781</c:v>
                </c:pt>
                <c:pt idx="5359">
                  <c:v>-6.95800781</c:v>
                </c:pt>
                <c:pt idx="5360">
                  <c:v>-7.324218749999996</c:v>
                </c:pt>
                <c:pt idx="5361">
                  <c:v>-14.1601562</c:v>
                </c:pt>
                <c:pt idx="5362">
                  <c:v>-13.1835938</c:v>
                </c:pt>
                <c:pt idx="5363">
                  <c:v>-9.52148438</c:v>
                </c:pt>
                <c:pt idx="5364">
                  <c:v>-17.2119141</c:v>
                </c:pt>
                <c:pt idx="5365">
                  <c:v>-20.8740234</c:v>
                </c:pt>
                <c:pt idx="5366">
                  <c:v>-1.22070312</c:v>
                </c:pt>
                <c:pt idx="5367">
                  <c:v>9.64355469</c:v>
                </c:pt>
                <c:pt idx="5368">
                  <c:v>0.48828125</c:v>
                </c:pt>
                <c:pt idx="5369">
                  <c:v>-27.7099609</c:v>
                </c:pt>
                <c:pt idx="5370">
                  <c:v>-18.7988281</c:v>
                </c:pt>
                <c:pt idx="5371">
                  <c:v>-1.70898438</c:v>
                </c:pt>
                <c:pt idx="5372">
                  <c:v>-6.103515619999995</c:v>
                </c:pt>
                <c:pt idx="5373">
                  <c:v>-7.93457031</c:v>
                </c:pt>
                <c:pt idx="5374">
                  <c:v>-9.033203119999997</c:v>
                </c:pt>
                <c:pt idx="5375">
                  <c:v>-14.8925781</c:v>
                </c:pt>
                <c:pt idx="5376">
                  <c:v>-15.2587891</c:v>
                </c:pt>
                <c:pt idx="5377">
                  <c:v>-6.71386719</c:v>
                </c:pt>
                <c:pt idx="5378">
                  <c:v>-7.08007812</c:v>
                </c:pt>
                <c:pt idx="5379">
                  <c:v>-3.54003906</c:v>
                </c:pt>
                <c:pt idx="5380">
                  <c:v>-20.6298828</c:v>
                </c:pt>
                <c:pt idx="5381">
                  <c:v>-16.1132812</c:v>
                </c:pt>
                <c:pt idx="5382">
                  <c:v>-12.4511719</c:v>
                </c:pt>
                <c:pt idx="5383">
                  <c:v>3.05175781</c:v>
                </c:pt>
                <c:pt idx="5384">
                  <c:v>-2.19726562</c:v>
                </c:pt>
                <c:pt idx="5385">
                  <c:v>-9.033203119999997</c:v>
                </c:pt>
                <c:pt idx="5386">
                  <c:v>-8.66699219</c:v>
                </c:pt>
                <c:pt idx="5387">
                  <c:v>7.69042969</c:v>
                </c:pt>
                <c:pt idx="5388">
                  <c:v>-11.8408203</c:v>
                </c:pt>
                <c:pt idx="5389">
                  <c:v>-15.1367188</c:v>
                </c:pt>
                <c:pt idx="5390">
                  <c:v>-7.44628906</c:v>
                </c:pt>
                <c:pt idx="5391">
                  <c:v>-13.3056641</c:v>
                </c:pt>
                <c:pt idx="5392">
                  <c:v>-10.3759766</c:v>
                </c:pt>
                <c:pt idx="5393">
                  <c:v>-10.9863281</c:v>
                </c:pt>
                <c:pt idx="5394">
                  <c:v>-9.155273439999998</c:v>
                </c:pt>
                <c:pt idx="5395">
                  <c:v>-9.765625</c:v>
                </c:pt>
                <c:pt idx="5396">
                  <c:v>0.48828125</c:v>
                </c:pt>
                <c:pt idx="5397">
                  <c:v>-5.73730469</c:v>
                </c:pt>
                <c:pt idx="5398">
                  <c:v>-20.7519531</c:v>
                </c:pt>
                <c:pt idx="5399">
                  <c:v>-3.78417969</c:v>
                </c:pt>
                <c:pt idx="5400">
                  <c:v>-11.9628906</c:v>
                </c:pt>
                <c:pt idx="5401">
                  <c:v>-14.5263672</c:v>
                </c:pt>
                <c:pt idx="5402">
                  <c:v>-16.2353516</c:v>
                </c:pt>
                <c:pt idx="5403">
                  <c:v>-6.71386719</c:v>
                </c:pt>
                <c:pt idx="5404">
                  <c:v>0.366210938</c:v>
                </c:pt>
                <c:pt idx="5405">
                  <c:v>-5.615234379999995</c:v>
                </c:pt>
                <c:pt idx="5406">
                  <c:v>-8.544921879999997</c:v>
                </c:pt>
                <c:pt idx="5407">
                  <c:v>-11.1083984</c:v>
                </c:pt>
                <c:pt idx="5408">
                  <c:v>-13.3056641</c:v>
                </c:pt>
                <c:pt idx="5409">
                  <c:v>-12.5732422</c:v>
                </c:pt>
                <c:pt idx="5410">
                  <c:v>-4.02832031</c:v>
                </c:pt>
                <c:pt idx="5411">
                  <c:v>0.122070312</c:v>
                </c:pt>
                <c:pt idx="5412">
                  <c:v>-8.30078125</c:v>
                </c:pt>
                <c:pt idx="5413">
                  <c:v>-8.66699219</c:v>
                </c:pt>
                <c:pt idx="5414">
                  <c:v>-21.6064453</c:v>
                </c:pt>
                <c:pt idx="5415">
                  <c:v>-4.02832031</c:v>
                </c:pt>
                <c:pt idx="5416">
                  <c:v>-2.9296875</c:v>
                </c:pt>
                <c:pt idx="5417">
                  <c:v>-11.9628906</c:v>
                </c:pt>
                <c:pt idx="5418">
                  <c:v>-6.225585939999994</c:v>
                </c:pt>
                <c:pt idx="5419">
                  <c:v>-5.004882809999995</c:v>
                </c:pt>
                <c:pt idx="5420">
                  <c:v>-16.3574219</c:v>
                </c:pt>
                <c:pt idx="5421">
                  <c:v>-18.7988281</c:v>
                </c:pt>
                <c:pt idx="5422">
                  <c:v>-10.9863281</c:v>
                </c:pt>
                <c:pt idx="5423">
                  <c:v>-8.91113281</c:v>
                </c:pt>
                <c:pt idx="5424">
                  <c:v>-13.4277344</c:v>
                </c:pt>
                <c:pt idx="5425">
                  <c:v>-14.1601562</c:v>
                </c:pt>
                <c:pt idx="5426">
                  <c:v>-11.3525391</c:v>
                </c:pt>
                <c:pt idx="5427">
                  <c:v>-13.5498047</c:v>
                </c:pt>
                <c:pt idx="5428">
                  <c:v>-14.0380859</c:v>
                </c:pt>
                <c:pt idx="5429">
                  <c:v>6.835937499999997</c:v>
                </c:pt>
                <c:pt idx="5430">
                  <c:v>1.09863281</c:v>
                </c:pt>
                <c:pt idx="5431">
                  <c:v>-25.0244141</c:v>
                </c:pt>
                <c:pt idx="5432">
                  <c:v>-22.3388672</c:v>
                </c:pt>
                <c:pt idx="5433">
                  <c:v>-14.2822266</c:v>
                </c:pt>
                <c:pt idx="5434">
                  <c:v>-2.19726562</c:v>
                </c:pt>
                <c:pt idx="5435">
                  <c:v>7.56835938</c:v>
                </c:pt>
                <c:pt idx="5436">
                  <c:v>-5.859375</c:v>
                </c:pt>
                <c:pt idx="5437">
                  <c:v>-15.5029297</c:v>
                </c:pt>
                <c:pt idx="5438">
                  <c:v>-7.69042969</c:v>
                </c:pt>
                <c:pt idx="5439">
                  <c:v>-2.19726562</c:v>
                </c:pt>
                <c:pt idx="5440">
                  <c:v>-10.6201172</c:v>
                </c:pt>
                <c:pt idx="5441">
                  <c:v>-13.3056641</c:v>
                </c:pt>
                <c:pt idx="5442">
                  <c:v>-13.9160156</c:v>
                </c:pt>
                <c:pt idx="5443">
                  <c:v>-10.0097656</c:v>
                </c:pt>
                <c:pt idx="5444">
                  <c:v>-5.12695312</c:v>
                </c:pt>
                <c:pt idx="5445">
                  <c:v>-6.835937499999997</c:v>
                </c:pt>
                <c:pt idx="5446">
                  <c:v>-15.0146484</c:v>
                </c:pt>
                <c:pt idx="5447">
                  <c:v>-11.71875</c:v>
                </c:pt>
                <c:pt idx="5448">
                  <c:v>-7.812499999999997</c:v>
                </c:pt>
                <c:pt idx="5449">
                  <c:v>-9.88769531</c:v>
                </c:pt>
                <c:pt idx="5450">
                  <c:v>-13.5498047</c:v>
                </c:pt>
                <c:pt idx="5451">
                  <c:v>-17.9443359</c:v>
                </c:pt>
                <c:pt idx="5452">
                  <c:v>-10.1318359</c:v>
                </c:pt>
                <c:pt idx="5453">
                  <c:v>-4.15039062</c:v>
                </c:pt>
                <c:pt idx="5454">
                  <c:v>-11.8408203</c:v>
                </c:pt>
                <c:pt idx="5455">
                  <c:v>-7.93457031</c:v>
                </c:pt>
                <c:pt idx="5456">
                  <c:v>-3.41796875</c:v>
                </c:pt>
                <c:pt idx="5457">
                  <c:v>-20.0195312</c:v>
                </c:pt>
                <c:pt idx="5458">
                  <c:v>1.58691406</c:v>
                </c:pt>
                <c:pt idx="5459">
                  <c:v>-12.5732422</c:v>
                </c:pt>
                <c:pt idx="5460">
                  <c:v>-23.5595703</c:v>
                </c:pt>
                <c:pt idx="5461">
                  <c:v>-11.5966797</c:v>
                </c:pt>
                <c:pt idx="5462">
                  <c:v>-14.6484375</c:v>
                </c:pt>
                <c:pt idx="5463">
                  <c:v>7.56835938</c:v>
                </c:pt>
                <c:pt idx="5464">
                  <c:v>-2.07519531</c:v>
                </c:pt>
                <c:pt idx="5465">
                  <c:v>-11.3525391</c:v>
                </c:pt>
                <c:pt idx="5466">
                  <c:v>-12.2070312</c:v>
                </c:pt>
                <c:pt idx="5467">
                  <c:v>-20.8740234</c:v>
                </c:pt>
                <c:pt idx="5468">
                  <c:v>-4.63867188</c:v>
                </c:pt>
                <c:pt idx="5469">
                  <c:v>2.44140625</c:v>
                </c:pt>
                <c:pt idx="5470">
                  <c:v>-8.30078125</c:v>
                </c:pt>
                <c:pt idx="5471">
                  <c:v>-1.22070312</c:v>
                </c:pt>
                <c:pt idx="5472">
                  <c:v>-10.4980469</c:v>
                </c:pt>
                <c:pt idx="5473">
                  <c:v>-9.033203119999997</c:v>
                </c:pt>
                <c:pt idx="5474">
                  <c:v>-8.7890625</c:v>
                </c:pt>
                <c:pt idx="5475">
                  <c:v>-15.7470703</c:v>
                </c:pt>
                <c:pt idx="5476">
                  <c:v>-27.4658203</c:v>
                </c:pt>
                <c:pt idx="5477">
                  <c:v>-10.2539062</c:v>
                </c:pt>
                <c:pt idx="5478">
                  <c:v>-12.9394531</c:v>
                </c:pt>
                <c:pt idx="5479">
                  <c:v>1.953125</c:v>
                </c:pt>
                <c:pt idx="5480">
                  <c:v>3.66210938</c:v>
                </c:pt>
                <c:pt idx="5481">
                  <c:v>1.953125</c:v>
                </c:pt>
                <c:pt idx="5482">
                  <c:v>-3.29589844</c:v>
                </c:pt>
                <c:pt idx="5483">
                  <c:v>-15.2587891</c:v>
                </c:pt>
                <c:pt idx="5484">
                  <c:v>-12.0849609</c:v>
                </c:pt>
                <c:pt idx="5485">
                  <c:v>-5.004882809999995</c:v>
                </c:pt>
                <c:pt idx="5486">
                  <c:v>-26.2451172</c:v>
                </c:pt>
                <c:pt idx="5487">
                  <c:v>0.9765625</c:v>
                </c:pt>
                <c:pt idx="5488">
                  <c:v>4.76074219</c:v>
                </c:pt>
                <c:pt idx="5489">
                  <c:v>-18.1884766</c:v>
                </c:pt>
                <c:pt idx="5490">
                  <c:v>-11.4746094</c:v>
                </c:pt>
                <c:pt idx="5491">
                  <c:v>-11.3525391</c:v>
                </c:pt>
                <c:pt idx="5492">
                  <c:v>-7.08007812</c:v>
                </c:pt>
                <c:pt idx="5493">
                  <c:v>-6.347656249999996</c:v>
                </c:pt>
                <c:pt idx="5494">
                  <c:v>-11.9628906</c:v>
                </c:pt>
                <c:pt idx="5495">
                  <c:v>-15.3808594</c:v>
                </c:pt>
                <c:pt idx="5496">
                  <c:v>-11.4746094</c:v>
                </c:pt>
                <c:pt idx="5497">
                  <c:v>-8.178710939999998</c:v>
                </c:pt>
                <c:pt idx="5498">
                  <c:v>-15.1367188</c:v>
                </c:pt>
                <c:pt idx="5499">
                  <c:v>-13.671875</c:v>
                </c:pt>
                <c:pt idx="5500">
                  <c:v>-1.83105469</c:v>
                </c:pt>
                <c:pt idx="5501">
                  <c:v>-19.1650391</c:v>
                </c:pt>
                <c:pt idx="5502">
                  <c:v>-14.2822266</c:v>
                </c:pt>
                <c:pt idx="5503">
                  <c:v>-5.12695312</c:v>
                </c:pt>
                <c:pt idx="5504">
                  <c:v>7.20214844</c:v>
                </c:pt>
                <c:pt idx="5505">
                  <c:v>-4.63867188</c:v>
                </c:pt>
                <c:pt idx="5506">
                  <c:v>-11.9628906</c:v>
                </c:pt>
                <c:pt idx="5507">
                  <c:v>-8.66699219</c:v>
                </c:pt>
                <c:pt idx="5508">
                  <c:v>1.58691406</c:v>
                </c:pt>
                <c:pt idx="5509">
                  <c:v>-10.7421875</c:v>
                </c:pt>
                <c:pt idx="5510">
                  <c:v>-13.7939453</c:v>
                </c:pt>
                <c:pt idx="5511">
                  <c:v>-11.3525391</c:v>
                </c:pt>
                <c:pt idx="5512">
                  <c:v>-7.08007812</c:v>
                </c:pt>
                <c:pt idx="5513">
                  <c:v>-16.1132812</c:v>
                </c:pt>
                <c:pt idx="5514">
                  <c:v>-15.625</c:v>
                </c:pt>
                <c:pt idx="5515">
                  <c:v>-6.103515619999995</c:v>
                </c:pt>
                <c:pt idx="5516">
                  <c:v>-6.59179688</c:v>
                </c:pt>
                <c:pt idx="5517">
                  <c:v>-11.4746094</c:v>
                </c:pt>
                <c:pt idx="5518">
                  <c:v>-10.9863281</c:v>
                </c:pt>
                <c:pt idx="5519">
                  <c:v>-11.2304688</c:v>
                </c:pt>
                <c:pt idx="5520">
                  <c:v>-9.033203119999997</c:v>
                </c:pt>
                <c:pt idx="5521">
                  <c:v>-20.9960938</c:v>
                </c:pt>
                <c:pt idx="5522">
                  <c:v>-9.52148438</c:v>
                </c:pt>
                <c:pt idx="5523">
                  <c:v>-8.544921879999997</c:v>
                </c:pt>
                <c:pt idx="5524">
                  <c:v>-24.1699219</c:v>
                </c:pt>
                <c:pt idx="5525">
                  <c:v>-13.0615234</c:v>
                </c:pt>
                <c:pt idx="5526">
                  <c:v>-9.39941406</c:v>
                </c:pt>
                <c:pt idx="5527">
                  <c:v>-12.5732422</c:v>
                </c:pt>
                <c:pt idx="5528">
                  <c:v>-8.42285156</c:v>
                </c:pt>
                <c:pt idx="5529">
                  <c:v>4.27246094</c:v>
                </c:pt>
                <c:pt idx="5530">
                  <c:v>-13.9160156</c:v>
                </c:pt>
                <c:pt idx="5531">
                  <c:v>-16.1132812</c:v>
                </c:pt>
                <c:pt idx="5532">
                  <c:v>-5.615234379999995</c:v>
                </c:pt>
                <c:pt idx="5533">
                  <c:v>-16.9677734</c:v>
                </c:pt>
                <c:pt idx="5534">
                  <c:v>-10.8642578</c:v>
                </c:pt>
                <c:pt idx="5535">
                  <c:v>2.19726562</c:v>
                </c:pt>
                <c:pt idx="5536">
                  <c:v>-17.9443359</c:v>
                </c:pt>
                <c:pt idx="5537">
                  <c:v>-13.671875</c:v>
                </c:pt>
                <c:pt idx="5538">
                  <c:v>-16.9677734</c:v>
                </c:pt>
                <c:pt idx="5539">
                  <c:v>-15.0146484</c:v>
                </c:pt>
                <c:pt idx="5540">
                  <c:v>-5.49316406</c:v>
                </c:pt>
                <c:pt idx="5541">
                  <c:v>-11.1083984</c:v>
                </c:pt>
                <c:pt idx="5542">
                  <c:v>-12.0849609</c:v>
                </c:pt>
                <c:pt idx="5543">
                  <c:v>-13.9160156</c:v>
                </c:pt>
                <c:pt idx="5544">
                  <c:v>-6.225585939999994</c:v>
                </c:pt>
                <c:pt idx="5545">
                  <c:v>10.3759766</c:v>
                </c:pt>
                <c:pt idx="5546">
                  <c:v>-12.4511719</c:v>
                </c:pt>
                <c:pt idx="5547">
                  <c:v>-11.71875</c:v>
                </c:pt>
                <c:pt idx="5548">
                  <c:v>-10.0097656</c:v>
                </c:pt>
                <c:pt idx="5549">
                  <c:v>-11.1083984</c:v>
                </c:pt>
                <c:pt idx="5550">
                  <c:v>-19.7753906</c:v>
                </c:pt>
                <c:pt idx="5551">
                  <c:v>-18.1884766</c:v>
                </c:pt>
                <c:pt idx="5552">
                  <c:v>-3.41796875</c:v>
                </c:pt>
                <c:pt idx="5553">
                  <c:v>3.90625</c:v>
                </c:pt>
                <c:pt idx="5554">
                  <c:v>-10.8642578</c:v>
                </c:pt>
                <c:pt idx="5555">
                  <c:v>-18.1884766</c:v>
                </c:pt>
                <c:pt idx="5556">
                  <c:v>-9.155273439999998</c:v>
                </c:pt>
                <c:pt idx="5557">
                  <c:v>-7.56835938</c:v>
                </c:pt>
                <c:pt idx="5558">
                  <c:v>-14.2822266</c:v>
                </c:pt>
                <c:pt idx="5559">
                  <c:v>-10.7421875</c:v>
                </c:pt>
                <c:pt idx="5560">
                  <c:v>-8.05664062</c:v>
                </c:pt>
                <c:pt idx="5561">
                  <c:v>-11.2304688</c:v>
                </c:pt>
                <c:pt idx="5562">
                  <c:v>-9.765625</c:v>
                </c:pt>
                <c:pt idx="5563">
                  <c:v>-8.544921879999997</c:v>
                </c:pt>
                <c:pt idx="5564">
                  <c:v>-12.5732422</c:v>
                </c:pt>
                <c:pt idx="5565">
                  <c:v>-17.8222656</c:v>
                </c:pt>
                <c:pt idx="5566">
                  <c:v>-10.4980469</c:v>
                </c:pt>
                <c:pt idx="5567">
                  <c:v>-16.1132812</c:v>
                </c:pt>
                <c:pt idx="5568">
                  <c:v>-18.5546875</c:v>
                </c:pt>
                <c:pt idx="5569">
                  <c:v>-12.2070312</c:v>
                </c:pt>
                <c:pt idx="5570">
                  <c:v>-3.29589844</c:v>
                </c:pt>
                <c:pt idx="5571">
                  <c:v>0.0</c:v>
                </c:pt>
                <c:pt idx="5572">
                  <c:v>-2.07519531</c:v>
                </c:pt>
                <c:pt idx="5573">
                  <c:v>-7.812499999999997</c:v>
                </c:pt>
                <c:pt idx="5574">
                  <c:v>-14.6484375</c:v>
                </c:pt>
                <c:pt idx="5575">
                  <c:v>-11.8408203</c:v>
                </c:pt>
                <c:pt idx="5576">
                  <c:v>-15.8691406</c:v>
                </c:pt>
                <c:pt idx="5577">
                  <c:v>-9.155273439999998</c:v>
                </c:pt>
                <c:pt idx="5578">
                  <c:v>-3.54003906</c:v>
                </c:pt>
                <c:pt idx="5579">
                  <c:v>-14.6484375</c:v>
                </c:pt>
                <c:pt idx="5580">
                  <c:v>-9.64355469</c:v>
                </c:pt>
                <c:pt idx="5581">
                  <c:v>-5.12695312</c:v>
                </c:pt>
                <c:pt idx="5582">
                  <c:v>0.122070312</c:v>
                </c:pt>
                <c:pt idx="5583">
                  <c:v>-5.73730469</c:v>
                </c:pt>
                <c:pt idx="5584">
                  <c:v>-11.9628906</c:v>
                </c:pt>
                <c:pt idx="5585">
                  <c:v>-5.37109375</c:v>
                </c:pt>
                <c:pt idx="5586">
                  <c:v>-10.8642578</c:v>
                </c:pt>
                <c:pt idx="5587">
                  <c:v>-5.12695312</c:v>
                </c:pt>
                <c:pt idx="5588">
                  <c:v>-9.765625</c:v>
                </c:pt>
                <c:pt idx="5589">
                  <c:v>-13.9160156</c:v>
                </c:pt>
                <c:pt idx="5590">
                  <c:v>-0.244140625</c:v>
                </c:pt>
                <c:pt idx="5591">
                  <c:v>-14.4042969</c:v>
                </c:pt>
                <c:pt idx="5592">
                  <c:v>-8.7890625</c:v>
                </c:pt>
                <c:pt idx="5593">
                  <c:v>-10.8642578</c:v>
                </c:pt>
                <c:pt idx="5594">
                  <c:v>0.366210938</c:v>
                </c:pt>
                <c:pt idx="5595">
                  <c:v>-18.9208984</c:v>
                </c:pt>
                <c:pt idx="5596">
                  <c:v>-9.52148438</c:v>
                </c:pt>
                <c:pt idx="5597">
                  <c:v>-1.34277344</c:v>
                </c:pt>
                <c:pt idx="5598">
                  <c:v>-20.7519531</c:v>
                </c:pt>
                <c:pt idx="5599">
                  <c:v>-4.882812499999997</c:v>
                </c:pt>
                <c:pt idx="5600">
                  <c:v>-10.6201172</c:v>
                </c:pt>
                <c:pt idx="5601">
                  <c:v>-10.7421875</c:v>
                </c:pt>
                <c:pt idx="5602">
                  <c:v>-14.5263672</c:v>
                </c:pt>
                <c:pt idx="5603">
                  <c:v>-4.15039062</c:v>
                </c:pt>
                <c:pt idx="5604">
                  <c:v>-5.73730469</c:v>
                </c:pt>
                <c:pt idx="5605">
                  <c:v>-3.66210938</c:v>
                </c:pt>
                <c:pt idx="5606">
                  <c:v>-15.9912109</c:v>
                </c:pt>
                <c:pt idx="5607">
                  <c:v>-13.1835938</c:v>
                </c:pt>
                <c:pt idx="5608">
                  <c:v>-9.155273439999998</c:v>
                </c:pt>
                <c:pt idx="5609">
                  <c:v>-3.78417969</c:v>
                </c:pt>
                <c:pt idx="5610">
                  <c:v>-17.2119141</c:v>
                </c:pt>
                <c:pt idx="5611">
                  <c:v>-8.05664062</c:v>
                </c:pt>
                <c:pt idx="5612">
                  <c:v>-7.69042969</c:v>
                </c:pt>
                <c:pt idx="5613">
                  <c:v>-10.3759766</c:v>
                </c:pt>
                <c:pt idx="5614">
                  <c:v>-3.90625</c:v>
                </c:pt>
                <c:pt idx="5615">
                  <c:v>-4.63867188</c:v>
                </c:pt>
                <c:pt idx="5616">
                  <c:v>-17.7001953</c:v>
                </c:pt>
                <c:pt idx="5617">
                  <c:v>-6.95800781</c:v>
                </c:pt>
                <c:pt idx="5618">
                  <c:v>-13.0615234</c:v>
                </c:pt>
                <c:pt idx="5619">
                  <c:v>-9.765625</c:v>
                </c:pt>
                <c:pt idx="5620">
                  <c:v>-15.3808594</c:v>
                </c:pt>
                <c:pt idx="5621">
                  <c:v>-13.1835938</c:v>
                </c:pt>
                <c:pt idx="5622">
                  <c:v>-12.3291016</c:v>
                </c:pt>
                <c:pt idx="5623">
                  <c:v>-11.4746094</c:v>
                </c:pt>
                <c:pt idx="5624">
                  <c:v>-13.0615234</c:v>
                </c:pt>
                <c:pt idx="5625">
                  <c:v>2.19726562</c:v>
                </c:pt>
                <c:pt idx="5626">
                  <c:v>-7.56835938</c:v>
                </c:pt>
                <c:pt idx="5627">
                  <c:v>2.56347656</c:v>
                </c:pt>
                <c:pt idx="5628">
                  <c:v>-9.39941406</c:v>
                </c:pt>
                <c:pt idx="5629">
                  <c:v>-8.05664062</c:v>
                </c:pt>
                <c:pt idx="5630">
                  <c:v>-7.812499999999997</c:v>
                </c:pt>
                <c:pt idx="5631">
                  <c:v>-9.88769531</c:v>
                </c:pt>
                <c:pt idx="5632">
                  <c:v>-16.72363279999998</c:v>
                </c:pt>
                <c:pt idx="5633">
                  <c:v>-12.5732422</c:v>
                </c:pt>
                <c:pt idx="5634">
                  <c:v>-3.17382812</c:v>
                </c:pt>
                <c:pt idx="5635">
                  <c:v>-5.004882809999995</c:v>
                </c:pt>
                <c:pt idx="5636">
                  <c:v>-18.0664062</c:v>
                </c:pt>
                <c:pt idx="5637">
                  <c:v>2.44140625</c:v>
                </c:pt>
                <c:pt idx="5638">
                  <c:v>-5.49316406</c:v>
                </c:pt>
                <c:pt idx="5639">
                  <c:v>-12.3291016</c:v>
                </c:pt>
                <c:pt idx="5640">
                  <c:v>-10.1318359</c:v>
                </c:pt>
                <c:pt idx="5641">
                  <c:v>-1.58691406</c:v>
                </c:pt>
                <c:pt idx="5642">
                  <c:v>-15.8691406</c:v>
                </c:pt>
                <c:pt idx="5643">
                  <c:v>5.615234379999995</c:v>
                </c:pt>
                <c:pt idx="5644">
                  <c:v>-13.4277344</c:v>
                </c:pt>
                <c:pt idx="5645">
                  <c:v>-21.484375</c:v>
                </c:pt>
                <c:pt idx="5646">
                  <c:v>-7.69042969</c:v>
                </c:pt>
                <c:pt idx="5647">
                  <c:v>-10.9863281</c:v>
                </c:pt>
                <c:pt idx="5648">
                  <c:v>-21.7285156</c:v>
                </c:pt>
                <c:pt idx="5649">
                  <c:v>-14.0380859</c:v>
                </c:pt>
                <c:pt idx="5650">
                  <c:v>-8.91113281</c:v>
                </c:pt>
                <c:pt idx="5651">
                  <c:v>-17.2119141</c:v>
                </c:pt>
                <c:pt idx="5652">
                  <c:v>-7.20214844</c:v>
                </c:pt>
                <c:pt idx="5653">
                  <c:v>-9.033203119999997</c:v>
                </c:pt>
                <c:pt idx="5654">
                  <c:v>-14.2822266</c:v>
                </c:pt>
                <c:pt idx="5655">
                  <c:v>4.02832031</c:v>
                </c:pt>
                <c:pt idx="5656">
                  <c:v>-14.6484375</c:v>
                </c:pt>
                <c:pt idx="5657">
                  <c:v>-2.68554688</c:v>
                </c:pt>
                <c:pt idx="5658">
                  <c:v>-10.6201172</c:v>
                </c:pt>
                <c:pt idx="5659">
                  <c:v>-12.0849609</c:v>
                </c:pt>
                <c:pt idx="5660">
                  <c:v>-8.42285156</c:v>
                </c:pt>
                <c:pt idx="5661">
                  <c:v>-0.366210938</c:v>
                </c:pt>
                <c:pt idx="5662">
                  <c:v>-8.42285156</c:v>
                </c:pt>
                <c:pt idx="5663">
                  <c:v>-11.9628906</c:v>
                </c:pt>
                <c:pt idx="5664">
                  <c:v>-2.31933594</c:v>
                </c:pt>
                <c:pt idx="5665">
                  <c:v>-9.52148438</c:v>
                </c:pt>
                <c:pt idx="5666">
                  <c:v>-26.0009766</c:v>
                </c:pt>
                <c:pt idx="5667">
                  <c:v>-1.83105469</c:v>
                </c:pt>
                <c:pt idx="5668">
                  <c:v>-15.5029297</c:v>
                </c:pt>
                <c:pt idx="5669">
                  <c:v>-1.34277344</c:v>
                </c:pt>
                <c:pt idx="5670">
                  <c:v>-7.44628906</c:v>
                </c:pt>
                <c:pt idx="5671">
                  <c:v>-14.8925781</c:v>
                </c:pt>
                <c:pt idx="5672">
                  <c:v>-9.64355469</c:v>
                </c:pt>
                <c:pt idx="5673">
                  <c:v>-13.671875</c:v>
                </c:pt>
                <c:pt idx="5674">
                  <c:v>-3.17382812</c:v>
                </c:pt>
                <c:pt idx="5675">
                  <c:v>-12.5732422</c:v>
                </c:pt>
                <c:pt idx="5676">
                  <c:v>-6.71386719</c:v>
                </c:pt>
                <c:pt idx="5677">
                  <c:v>-4.76074219</c:v>
                </c:pt>
                <c:pt idx="5678">
                  <c:v>-0.610351562</c:v>
                </c:pt>
                <c:pt idx="5679">
                  <c:v>-17.9443359</c:v>
                </c:pt>
                <c:pt idx="5680">
                  <c:v>-22.8271484</c:v>
                </c:pt>
                <c:pt idx="5681">
                  <c:v>1.70898438</c:v>
                </c:pt>
                <c:pt idx="5682">
                  <c:v>7.69042969</c:v>
                </c:pt>
                <c:pt idx="5683">
                  <c:v>0.610351562</c:v>
                </c:pt>
                <c:pt idx="5684">
                  <c:v>-12.0849609</c:v>
                </c:pt>
                <c:pt idx="5685">
                  <c:v>-14.2822266</c:v>
                </c:pt>
                <c:pt idx="5686">
                  <c:v>-5.004882809999995</c:v>
                </c:pt>
                <c:pt idx="5687">
                  <c:v>0.732421875</c:v>
                </c:pt>
                <c:pt idx="5688">
                  <c:v>-12.0849609</c:v>
                </c:pt>
                <c:pt idx="5689">
                  <c:v>-10.1318359</c:v>
                </c:pt>
                <c:pt idx="5690">
                  <c:v>-20.9960938</c:v>
                </c:pt>
                <c:pt idx="5691">
                  <c:v>-10.6201172</c:v>
                </c:pt>
                <c:pt idx="5692">
                  <c:v>-12.2070312</c:v>
                </c:pt>
                <c:pt idx="5693">
                  <c:v>-16.72363279999998</c:v>
                </c:pt>
                <c:pt idx="5694">
                  <c:v>-3.05175781</c:v>
                </c:pt>
                <c:pt idx="5695">
                  <c:v>-6.95800781</c:v>
                </c:pt>
                <c:pt idx="5696">
                  <c:v>-11.3525391</c:v>
                </c:pt>
                <c:pt idx="5697">
                  <c:v>-10.8642578</c:v>
                </c:pt>
                <c:pt idx="5698">
                  <c:v>-13.0615234</c:v>
                </c:pt>
                <c:pt idx="5699">
                  <c:v>-19.2871094</c:v>
                </c:pt>
                <c:pt idx="5700">
                  <c:v>6.347656249999996</c:v>
                </c:pt>
                <c:pt idx="5701">
                  <c:v>1.34277344</c:v>
                </c:pt>
                <c:pt idx="5702">
                  <c:v>-9.765625</c:v>
                </c:pt>
                <c:pt idx="5703">
                  <c:v>2.56347656</c:v>
                </c:pt>
                <c:pt idx="5704">
                  <c:v>-10.6201172</c:v>
                </c:pt>
                <c:pt idx="5705">
                  <c:v>-24.7802734</c:v>
                </c:pt>
                <c:pt idx="5706">
                  <c:v>-5.49316406</c:v>
                </c:pt>
                <c:pt idx="5707">
                  <c:v>6.46972656</c:v>
                </c:pt>
                <c:pt idx="5708">
                  <c:v>-6.71386719</c:v>
                </c:pt>
                <c:pt idx="5709">
                  <c:v>-28.3203125</c:v>
                </c:pt>
                <c:pt idx="5710">
                  <c:v>-8.66699219</c:v>
                </c:pt>
                <c:pt idx="5711">
                  <c:v>-13.5498047</c:v>
                </c:pt>
                <c:pt idx="5712">
                  <c:v>-3.17382812</c:v>
                </c:pt>
                <c:pt idx="5713">
                  <c:v>-9.64355469</c:v>
                </c:pt>
                <c:pt idx="5714">
                  <c:v>-20.2636719</c:v>
                </c:pt>
                <c:pt idx="5715">
                  <c:v>-10.1318359</c:v>
                </c:pt>
                <c:pt idx="5716">
                  <c:v>-15.2587891</c:v>
                </c:pt>
                <c:pt idx="5717">
                  <c:v>-15.5029297</c:v>
                </c:pt>
                <c:pt idx="5718">
                  <c:v>-8.178710939999998</c:v>
                </c:pt>
                <c:pt idx="5719">
                  <c:v>-15.2587891</c:v>
                </c:pt>
                <c:pt idx="5720">
                  <c:v>0.0</c:v>
                </c:pt>
                <c:pt idx="5721">
                  <c:v>-11.8408203</c:v>
                </c:pt>
                <c:pt idx="5722">
                  <c:v>-26.6113281</c:v>
                </c:pt>
                <c:pt idx="5723">
                  <c:v>-18.3105469</c:v>
                </c:pt>
                <c:pt idx="5724">
                  <c:v>-18.5546875</c:v>
                </c:pt>
                <c:pt idx="5725">
                  <c:v>-5.615234379999995</c:v>
                </c:pt>
                <c:pt idx="5726">
                  <c:v>-15.0146484</c:v>
                </c:pt>
                <c:pt idx="5727">
                  <c:v>-10.7421875</c:v>
                </c:pt>
                <c:pt idx="5728">
                  <c:v>-13.5498047</c:v>
                </c:pt>
                <c:pt idx="5729">
                  <c:v>-1.46484375</c:v>
                </c:pt>
                <c:pt idx="5730">
                  <c:v>-10.2539062</c:v>
                </c:pt>
                <c:pt idx="5731">
                  <c:v>-0.854492188</c:v>
                </c:pt>
                <c:pt idx="5732">
                  <c:v>-18.7988281</c:v>
                </c:pt>
                <c:pt idx="5733">
                  <c:v>-16.8457031</c:v>
                </c:pt>
                <c:pt idx="5734">
                  <c:v>2.56347656</c:v>
                </c:pt>
                <c:pt idx="5735">
                  <c:v>-2.9296875</c:v>
                </c:pt>
                <c:pt idx="5736">
                  <c:v>-13.5498047</c:v>
                </c:pt>
                <c:pt idx="5737">
                  <c:v>-9.64355469</c:v>
                </c:pt>
                <c:pt idx="5738">
                  <c:v>-6.95800781</c:v>
                </c:pt>
                <c:pt idx="5739">
                  <c:v>-10.1318359</c:v>
                </c:pt>
                <c:pt idx="5740">
                  <c:v>-16.72363279999998</c:v>
                </c:pt>
                <c:pt idx="5741">
                  <c:v>-17.3339844</c:v>
                </c:pt>
                <c:pt idx="5742">
                  <c:v>-10.8642578</c:v>
                </c:pt>
                <c:pt idx="5743">
                  <c:v>5.12695312</c:v>
                </c:pt>
                <c:pt idx="5744">
                  <c:v>-19.1650391</c:v>
                </c:pt>
                <c:pt idx="5745">
                  <c:v>-1.83105469</c:v>
                </c:pt>
                <c:pt idx="5746">
                  <c:v>-2.44140625</c:v>
                </c:pt>
                <c:pt idx="5747">
                  <c:v>1.46484375</c:v>
                </c:pt>
                <c:pt idx="5748">
                  <c:v>-16.1132812</c:v>
                </c:pt>
                <c:pt idx="5749">
                  <c:v>-26.3671875</c:v>
                </c:pt>
                <c:pt idx="5750">
                  <c:v>-12.4511719</c:v>
                </c:pt>
                <c:pt idx="5751">
                  <c:v>-6.71386719</c:v>
                </c:pt>
                <c:pt idx="5752">
                  <c:v>2.44140625</c:v>
                </c:pt>
                <c:pt idx="5753">
                  <c:v>-15.8691406</c:v>
                </c:pt>
                <c:pt idx="5754">
                  <c:v>-13.671875</c:v>
                </c:pt>
                <c:pt idx="5755">
                  <c:v>-4.63867188</c:v>
                </c:pt>
                <c:pt idx="5756">
                  <c:v>-6.347656249999996</c:v>
                </c:pt>
                <c:pt idx="5757">
                  <c:v>-11.3525391</c:v>
                </c:pt>
                <c:pt idx="5758">
                  <c:v>-14.2822266</c:v>
                </c:pt>
                <c:pt idx="5759">
                  <c:v>-10.3759766</c:v>
                </c:pt>
                <c:pt idx="5760">
                  <c:v>-2.19726562</c:v>
                </c:pt>
                <c:pt idx="5761">
                  <c:v>-3.54003906</c:v>
                </c:pt>
                <c:pt idx="5762">
                  <c:v>-17.8222656</c:v>
                </c:pt>
                <c:pt idx="5763">
                  <c:v>-17.578125</c:v>
                </c:pt>
                <c:pt idx="5764">
                  <c:v>-8.91113281</c:v>
                </c:pt>
                <c:pt idx="5765">
                  <c:v>-9.155273439999998</c:v>
                </c:pt>
                <c:pt idx="5766">
                  <c:v>-15.1367188</c:v>
                </c:pt>
                <c:pt idx="5767">
                  <c:v>-12.2070312</c:v>
                </c:pt>
                <c:pt idx="5768">
                  <c:v>-19.6533203</c:v>
                </c:pt>
                <c:pt idx="5769">
                  <c:v>-9.52148438</c:v>
                </c:pt>
                <c:pt idx="5770">
                  <c:v>4.882812499999997</c:v>
                </c:pt>
                <c:pt idx="5771">
                  <c:v>-7.812499999999997</c:v>
                </c:pt>
                <c:pt idx="5772">
                  <c:v>-10.3759766</c:v>
                </c:pt>
                <c:pt idx="5773">
                  <c:v>-8.42285156</c:v>
                </c:pt>
                <c:pt idx="5774">
                  <c:v>-17.3339844</c:v>
                </c:pt>
                <c:pt idx="5775">
                  <c:v>-5.49316406</c:v>
                </c:pt>
                <c:pt idx="5776">
                  <c:v>-15.1367188</c:v>
                </c:pt>
                <c:pt idx="5777">
                  <c:v>-10.9863281</c:v>
                </c:pt>
                <c:pt idx="5778">
                  <c:v>-10.6201172</c:v>
                </c:pt>
                <c:pt idx="5779">
                  <c:v>-3.17382812</c:v>
                </c:pt>
                <c:pt idx="5780">
                  <c:v>-14.1601562</c:v>
                </c:pt>
                <c:pt idx="5781">
                  <c:v>-20.0195312</c:v>
                </c:pt>
                <c:pt idx="5782">
                  <c:v>-3.54003906</c:v>
                </c:pt>
                <c:pt idx="5783">
                  <c:v>-8.544921879999997</c:v>
                </c:pt>
                <c:pt idx="5784">
                  <c:v>-7.44628906</c:v>
                </c:pt>
                <c:pt idx="5785">
                  <c:v>-16.72363279999998</c:v>
                </c:pt>
                <c:pt idx="5786">
                  <c:v>-0.732421875</c:v>
                </c:pt>
                <c:pt idx="5787">
                  <c:v>-9.39941406</c:v>
                </c:pt>
                <c:pt idx="5788">
                  <c:v>-9.277343749999998</c:v>
                </c:pt>
                <c:pt idx="5789">
                  <c:v>-10.9863281</c:v>
                </c:pt>
                <c:pt idx="5790">
                  <c:v>-9.033203119999997</c:v>
                </c:pt>
                <c:pt idx="5791">
                  <c:v>-14.4042969</c:v>
                </c:pt>
                <c:pt idx="5792">
                  <c:v>-4.51660156</c:v>
                </c:pt>
                <c:pt idx="5793">
                  <c:v>-13.5498047</c:v>
                </c:pt>
                <c:pt idx="5794">
                  <c:v>-9.39941406</c:v>
                </c:pt>
                <c:pt idx="5795">
                  <c:v>-0.610351562</c:v>
                </c:pt>
                <c:pt idx="5796">
                  <c:v>-12.2070312</c:v>
                </c:pt>
                <c:pt idx="5797">
                  <c:v>-23.5595703</c:v>
                </c:pt>
                <c:pt idx="5798">
                  <c:v>-6.71386719</c:v>
                </c:pt>
                <c:pt idx="5799">
                  <c:v>2.68554688</c:v>
                </c:pt>
                <c:pt idx="5800">
                  <c:v>-2.19726562</c:v>
                </c:pt>
                <c:pt idx="5801">
                  <c:v>-10.2539062</c:v>
                </c:pt>
                <c:pt idx="5802">
                  <c:v>-15.8691406</c:v>
                </c:pt>
                <c:pt idx="5803">
                  <c:v>-8.66699219</c:v>
                </c:pt>
                <c:pt idx="5804">
                  <c:v>1.46484375</c:v>
                </c:pt>
                <c:pt idx="5805">
                  <c:v>2.80761719</c:v>
                </c:pt>
                <c:pt idx="5806">
                  <c:v>-10.1318359</c:v>
                </c:pt>
                <c:pt idx="5807">
                  <c:v>-8.91113281</c:v>
                </c:pt>
                <c:pt idx="5808">
                  <c:v>-19.0429688</c:v>
                </c:pt>
                <c:pt idx="5809">
                  <c:v>-20.5078125</c:v>
                </c:pt>
                <c:pt idx="5810">
                  <c:v>-20.5078125</c:v>
                </c:pt>
                <c:pt idx="5811">
                  <c:v>-4.882812499999997</c:v>
                </c:pt>
                <c:pt idx="5812">
                  <c:v>-4.27246094</c:v>
                </c:pt>
                <c:pt idx="5813">
                  <c:v>-5.004882809999995</c:v>
                </c:pt>
                <c:pt idx="5814">
                  <c:v>-12.3291016</c:v>
                </c:pt>
                <c:pt idx="5815">
                  <c:v>-16.1132812</c:v>
                </c:pt>
                <c:pt idx="5816">
                  <c:v>-12.6953125</c:v>
                </c:pt>
                <c:pt idx="5817">
                  <c:v>-3.17382812</c:v>
                </c:pt>
                <c:pt idx="5818">
                  <c:v>-18.7988281</c:v>
                </c:pt>
                <c:pt idx="5819">
                  <c:v>-10.1318359</c:v>
                </c:pt>
                <c:pt idx="5820">
                  <c:v>-11.3525391</c:v>
                </c:pt>
                <c:pt idx="5821">
                  <c:v>-30.1513672</c:v>
                </c:pt>
                <c:pt idx="5822">
                  <c:v>-4.882812499999997</c:v>
                </c:pt>
                <c:pt idx="5823">
                  <c:v>-3.41796875</c:v>
                </c:pt>
                <c:pt idx="5824">
                  <c:v>-8.7890625</c:v>
                </c:pt>
                <c:pt idx="5825">
                  <c:v>-11.1083984</c:v>
                </c:pt>
                <c:pt idx="5826">
                  <c:v>-11.71875</c:v>
                </c:pt>
                <c:pt idx="5827">
                  <c:v>-20.9960938</c:v>
                </c:pt>
                <c:pt idx="5828">
                  <c:v>-5.12695312</c:v>
                </c:pt>
                <c:pt idx="5829">
                  <c:v>-5.37109375</c:v>
                </c:pt>
                <c:pt idx="5830">
                  <c:v>0.48828125</c:v>
                </c:pt>
                <c:pt idx="5831">
                  <c:v>-15.8691406</c:v>
                </c:pt>
                <c:pt idx="5832">
                  <c:v>-8.178710939999998</c:v>
                </c:pt>
                <c:pt idx="5833">
                  <c:v>-2.31933594</c:v>
                </c:pt>
                <c:pt idx="5834">
                  <c:v>-3.05175781</c:v>
                </c:pt>
                <c:pt idx="5835">
                  <c:v>-21.1181641</c:v>
                </c:pt>
                <c:pt idx="5836">
                  <c:v>-14.8925781</c:v>
                </c:pt>
                <c:pt idx="5837">
                  <c:v>-3.66210938</c:v>
                </c:pt>
                <c:pt idx="5838">
                  <c:v>-3.17382812</c:v>
                </c:pt>
                <c:pt idx="5839">
                  <c:v>-11.4746094</c:v>
                </c:pt>
                <c:pt idx="5840">
                  <c:v>-12.0849609</c:v>
                </c:pt>
                <c:pt idx="5841">
                  <c:v>-23.9257812</c:v>
                </c:pt>
                <c:pt idx="5842">
                  <c:v>-0.610351562</c:v>
                </c:pt>
                <c:pt idx="5843">
                  <c:v>-6.59179688</c:v>
                </c:pt>
                <c:pt idx="5844">
                  <c:v>-13.0615234</c:v>
                </c:pt>
                <c:pt idx="5845">
                  <c:v>-2.07519531</c:v>
                </c:pt>
                <c:pt idx="5846">
                  <c:v>5.98144531</c:v>
                </c:pt>
                <c:pt idx="5847">
                  <c:v>-17.2119141</c:v>
                </c:pt>
                <c:pt idx="5848">
                  <c:v>-12.5732422</c:v>
                </c:pt>
                <c:pt idx="5849">
                  <c:v>-14.1601562</c:v>
                </c:pt>
                <c:pt idx="5850">
                  <c:v>-16.8457031</c:v>
                </c:pt>
                <c:pt idx="5851">
                  <c:v>-7.812499999999997</c:v>
                </c:pt>
                <c:pt idx="5852">
                  <c:v>6.225585939999994</c:v>
                </c:pt>
                <c:pt idx="5853">
                  <c:v>-9.033203119999997</c:v>
                </c:pt>
                <c:pt idx="5854">
                  <c:v>-24.90234379999998</c:v>
                </c:pt>
                <c:pt idx="5855">
                  <c:v>-7.324218749999996</c:v>
                </c:pt>
                <c:pt idx="5856">
                  <c:v>8.66699219</c:v>
                </c:pt>
                <c:pt idx="5857">
                  <c:v>-12.2070312</c:v>
                </c:pt>
                <c:pt idx="5858">
                  <c:v>-19.8974609</c:v>
                </c:pt>
                <c:pt idx="5859">
                  <c:v>-18.9208984</c:v>
                </c:pt>
                <c:pt idx="5860">
                  <c:v>-11.8408203</c:v>
                </c:pt>
                <c:pt idx="5861">
                  <c:v>-13.0615234</c:v>
                </c:pt>
                <c:pt idx="5862">
                  <c:v>-12.6953125</c:v>
                </c:pt>
                <c:pt idx="5863">
                  <c:v>-6.103515619999995</c:v>
                </c:pt>
                <c:pt idx="5864">
                  <c:v>-12.4511719</c:v>
                </c:pt>
                <c:pt idx="5865">
                  <c:v>-20.5078125</c:v>
                </c:pt>
                <c:pt idx="5866">
                  <c:v>-12.4511719</c:v>
                </c:pt>
                <c:pt idx="5867">
                  <c:v>-15.8691406</c:v>
                </c:pt>
                <c:pt idx="5868">
                  <c:v>2.56347656</c:v>
                </c:pt>
                <c:pt idx="5869">
                  <c:v>-1.46484375</c:v>
                </c:pt>
                <c:pt idx="5870">
                  <c:v>-8.91113281</c:v>
                </c:pt>
                <c:pt idx="5871">
                  <c:v>-17.4560547</c:v>
                </c:pt>
                <c:pt idx="5872">
                  <c:v>-21.2402344</c:v>
                </c:pt>
                <c:pt idx="5873">
                  <c:v>-1.34277344</c:v>
                </c:pt>
                <c:pt idx="5874">
                  <c:v>1.34277344</c:v>
                </c:pt>
                <c:pt idx="5875">
                  <c:v>-11.8408203</c:v>
                </c:pt>
                <c:pt idx="5876">
                  <c:v>-6.59179688</c:v>
                </c:pt>
                <c:pt idx="5877">
                  <c:v>-18.4326172</c:v>
                </c:pt>
                <c:pt idx="5878">
                  <c:v>-22.2167969</c:v>
                </c:pt>
                <c:pt idx="5879">
                  <c:v>-3.78417969</c:v>
                </c:pt>
                <c:pt idx="5880">
                  <c:v>1.58691406</c:v>
                </c:pt>
                <c:pt idx="5881">
                  <c:v>-15.9912109</c:v>
                </c:pt>
                <c:pt idx="5882">
                  <c:v>-13.1835938</c:v>
                </c:pt>
                <c:pt idx="5883">
                  <c:v>-6.46972656</c:v>
                </c:pt>
                <c:pt idx="5884">
                  <c:v>-1.58691406</c:v>
                </c:pt>
                <c:pt idx="5885">
                  <c:v>-0.122070312</c:v>
                </c:pt>
                <c:pt idx="5886">
                  <c:v>-17.7001953</c:v>
                </c:pt>
                <c:pt idx="5887">
                  <c:v>-20.1416016</c:v>
                </c:pt>
                <c:pt idx="5888">
                  <c:v>-1.70898438</c:v>
                </c:pt>
                <c:pt idx="5889">
                  <c:v>-18.7988281</c:v>
                </c:pt>
                <c:pt idx="5890">
                  <c:v>-21.1181641</c:v>
                </c:pt>
                <c:pt idx="5891">
                  <c:v>-3.90625</c:v>
                </c:pt>
                <c:pt idx="5892">
                  <c:v>-11.3525391</c:v>
                </c:pt>
                <c:pt idx="5893">
                  <c:v>-3.17382812</c:v>
                </c:pt>
                <c:pt idx="5894">
                  <c:v>-1.46484375</c:v>
                </c:pt>
                <c:pt idx="5895">
                  <c:v>-4.15039062</c:v>
                </c:pt>
                <c:pt idx="5896">
                  <c:v>-14.4042969</c:v>
                </c:pt>
                <c:pt idx="5897">
                  <c:v>-14.4042969</c:v>
                </c:pt>
                <c:pt idx="5898">
                  <c:v>-6.347656249999996</c:v>
                </c:pt>
                <c:pt idx="5899">
                  <c:v>-9.277343749999998</c:v>
                </c:pt>
                <c:pt idx="5900">
                  <c:v>-20.2636719</c:v>
                </c:pt>
                <c:pt idx="5901">
                  <c:v>-2.80761719</c:v>
                </c:pt>
                <c:pt idx="5902">
                  <c:v>-13.7939453</c:v>
                </c:pt>
                <c:pt idx="5903">
                  <c:v>-9.88769531</c:v>
                </c:pt>
                <c:pt idx="5904">
                  <c:v>0.48828125</c:v>
                </c:pt>
                <c:pt idx="5905">
                  <c:v>-0.244140625</c:v>
                </c:pt>
                <c:pt idx="5906">
                  <c:v>-11.71875</c:v>
                </c:pt>
                <c:pt idx="5907">
                  <c:v>-6.71386719</c:v>
                </c:pt>
                <c:pt idx="5908">
                  <c:v>-13.4277344</c:v>
                </c:pt>
                <c:pt idx="5909">
                  <c:v>-16.9677734</c:v>
                </c:pt>
                <c:pt idx="5910">
                  <c:v>-7.20214844</c:v>
                </c:pt>
                <c:pt idx="5911">
                  <c:v>-3.78417969</c:v>
                </c:pt>
                <c:pt idx="5912">
                  <c:v>-9.88769531</c:v>
                </c:pt>
                <c:pt idx="5913">
                  <c:v>-18.7988281</c:v>
                </c:pt>
                <c:pt idx="5914">
                  <c:v>-13.3056641</c:v>
                </c:pt>
                <c:pt idx="5915">
                  <c:v>9.88769531</c:v>
                </c:pt>
                <c:pt idx="5916">
                  <c:v>-15.1367188</c:v>
                </c:pt>
                <c:pt idx="5917">
                  <c:v>-22.7050781</c:v>
                </c:pt>
                <c:pt idx="5918">
                  <c:v>-9.033203119999997</c:v>
                </c:pt>
                <c:pt idx="5919">
                  <c:v>-8.7890625</c:v>
                </c:pt>
                <c:pt idx="5920">
                  <c:v>-9.033203119999997</c:v>
                </c:pt>
                <c:pt idx="5921">
                  <c:v>1.70898438</c:v>
                </c:pt>
                <c:pt idx="5922">
                  <c:v>-13.4277344</c:v>
                </c:pt>
                <c:pt idx="5923">
                  <c:v>-10.6201172</c:v>
                </c:pt>
                <c:pt idx="5924">
                  <c:v>-2.07519531</c:v>
                </c:pt>
                <c:pt idx="5925">
                  <c:v>-3.05175781</c:v>
                </c:pt>
                <c:pt idx="5926">
                  <c:v>-9.155273439999998</c:v>
                </c:pt>
                <c:pt idx="5927">
                  <c:v>-8.91113281</c:v>
                </c:pt>
                <c:pt idx="5928">
                  <c:v>-5.73730469</c:v>
                </c:pt>
                <c:pt idx="5929">
                  <c:v>-3.66210938</c:v>
                </c:pt>
                <c:pt idx="5930">
                  <c:v>-5.49316406</c:v>
                </c:pt>
                <c:pt idx="5931">
                  <c:v>-15.1367188</c:v>
                </c:pt>
                <c:pt idx="5932">
                  <c:v>-12.5732422</c:v>
                </c:pt>
                <c:pt idx="5933">
                  <c:v>0.366210938</c:v>
                </c:pt>
                <c:pt idx="5934">
                  <c:v>-10.4980469</c:v>
                </c:pt>
                <c:pt idx="5935">
                  <c:v>-16.9677734</c:v>
                </c:pt>
                <c:pt idx="5936">
                  <c:v>-8.178710939999998</c:v>
                </c:pt>
                <c:pt idx="5937">
                  <c:v>-16.1132812</c:v>
                </c:pt>
                <c:pt idx="5938">
                  <c:v>-8.7890625</c:v>
                </c:pt>
                <c:pt idx="5939">
                  <c:v>-19.0429688</c:v>
                </c:pt>
                <c:pt idx="5940">
                  <c:v>-3.90625</c:v>
                </c:pt>
                <c:pt idx="5941">
                  <c:v>5.98144531</c:v>
                </c:pt>
                <c:pt idx="5942">
                  <c:v>-0.610351562</c:v>
                </c:pt>
                <c:pt idx="5943">
                  <c:v>-9.88769531</c:v>
                </c:pt>
                <c:pt idx="5944">
                  <c:v>-12.6953125</c:v>
                </c:pt>
                <c:pt idx="5945">
                  <c:v>-4.27246094</c:v>
                </c:pt>
                <c:pt idx="5946">
                  <c:v>-9.52148438</c:v>
                </c:pt>
                <c:pt idx="5947">
                  <c:v>-18.6767578</c:v>
                </c:pt>
                <c:pt idx="5948">
                  <c:v>-16.1132812</c:v>
                </c:pt>
                <c:pt idx="5949">
                  <c:v>-24.7802734</c:v>
                </c:pt>
                <c:pt idx="5950">
                  <c:v>-9.033203119999997</c:v>
                </c:pt>
                <c:pt idx="5951">
                  <c:v>-1.34277344</c:v>
                </c:pt>
                <c:pt idx="5952">
                  <c:v>-8.05664062</c:v>
                </c:pt>
                <c:pt idx="5953">
                  <c:v>6.347656249999996</c:v>
                </c:pt>
                <c:pt idx="5954">
                  <c:v>-1.46484375</c:v>
                </c:pt>
                <c:pt idx="5955">
                  <c:v>-13.1835938</c:v>
                </c:pt>
                <c:pt idx="5956">
                  <c:v>-22.5830078</c:v>
                </c:pt>
                <c:pt idx="5957">
                  <c:v>-5.98144531</c:v>
                </c:pt>
                <c:pt idx="5958">
                  <c:v>-11.5966797</c:v>
                </c:pt>
                <c:pt idx="5959">
                  <c:v>-20.9960938</c:v>
                </c:pt>
                <c:pt idx="5960">
                  <c:v>-13.0615234</c:v>
                </c:pt>
                <c:pt idx="5961">
                  <c:v>-2.9296875</c:v>
                </c:pt>
                <c:pt idx="5962">
                  <c:v>-19.8974609</c:v>
                </c:pt>
                <c:pt idx="5963">
                  <c:v>-18.3105469</c:v>
                </c:pt>
                <c:pt idx="5964">
                  <c:v>-5.859375</c:v>
                </c:pt>
                <c:pt idx="5965">
                  <c:v>-5.615234379999995</c:v>
                </c:pt>
                <c:pt idx="5966">
                  <c:v>-10.8642578</c:v>
                </c:pt>
                <c:pt idx="5967">
                  <c:v>-2.44140625</c:v>
                </c:pt>
                <c:pt idx="5968">
                  <c:v>-10.6201172</c:v>
                </c:pt>
                <c:pt idx="5969">
                  <c:v>-17.8222656</c:v>
                </c:pt>
                <c:pt idx="5970">
                  <c:v>-16.1132812</c:v>
                </c:pt>
                <c:pt idx="5971">
                  <c:v>-9.155273439999998</c:v>
                </c:pt>
                <c:pt idx="5972">
                  <c:v>0.366210938</c:v>
                </c:pt>
                <c:pt idx="5973">
                  <c:v>-13.1835938</c:v>
                </c:pt>
                <c:pt idx="5974">
                  <c:v>-4.51660156</c:v>
                </c:pt>
                <c:pt idx="5975">
                  <c:v>-12.8173828</c:v>
                </c:pt>
                <c:pt idx="5976">
                  <c:v>-24.6582031</c:v>
                </c:pt>
                <c:pt idx="5977">
                  <c:v>-9.277343749999998</c:v>
                </c:pt>
                <c:pt idx="5978">
                  <c:v>-12.2070312</c:v>
                </c:pt>
                <c:pt idx="5979">
                  <c:v>-14.2822266</c:v>
                </c:pt>
                <c:pt idx="5980">
                  <c:v>-8.544921879999997</c:v>
                </c:pt>
                <c:pt idx="5981">
                  <c:v>-11.3525391</c:v>
                </c:pt>
                <c:pt idx="5982">
                  <c:v>0.732421875</c:v>
                </c:pt>
                <c:pt idx="5983">
                  <c:v>2.19726562</c:v>
                </c:pt>
                <c:pt idx="5984">
                  <c:v>-17.7001953</c:v>
                </c:pt>
                <c:pt idx="5985">
                  <c:v>-14.0380859</c:v>
                </c:pt>
                <c:pt idx="5986">
                  <c:v>-8.91113281</c:v>
                </c:pt>
                <c:pt idx="5987">
                  <c:v>-19.8974609</c:v>
                </c:pt>
                <c:pt idx="5988">
                  <c:v>-9.39941406</c:v>
                </c:pt>
                <c:pt idx="5989">
                  <c:v>-5.49316406</c:v>
                </c:pt>
                <c:pt idx="5990">
                  <c:v>3.66210938</c:v>
                </c:pt>
                <c:pt idx="5991">
                  <c:v>-3.17382812</c:v>
                </c:pt>
                <c:pt idx="5992">
                  <c:v>-7.56835938</c:v>
                </c:pt>
                <c:pt idx="5993">
                  <c:v>-15.7470703</c:v>
                </c:pt>
                <c:pt idx="5994">
                  <c:v>-16.2353516</c:v>
                </c:pt>
                <c:pt idx="5995">
                  <c:v>-14.4042969</c:v>
                </c:pt>
                <c:pt idx="5996">
                  <c:v>-10.6201172</c:v>
                </c:pt>
                <c:pt idx="5997">
                  <c:v>-7.56835938</c:v>
                </c:pt>
                <c:pt idx="5998">
                  <c:v>-5.004882809999995</c:v>
                </c:pt>
                <c:pt idx="5999">
                  <c:v>-20.1416016</c:v>
                </c:pt>
                <c:pt idx="6000">
                  <c:v>-18.1884766</c:v>
                </c:pt>
                <c:pt idx="6001">
                  <c:v>-5.73730469</c:v>
                </c:pt>
                <c:pt idx="6002">
                  <c:v>-8.42285156</c:v>
                </c:pt>
                <c:pt idx="6003">
                  <c:v>-11.4746094</c:v>
                </c:pt>
                <c:pt idx="6004">
                  <c:v>-14.8925781</c:v>
                </c:pt>
                <c:pt idx="6005">
                  <c:v>-4.76074219</c:v>
                </c:pt>
                <c:pt idx="6006">
                  <c:v>-14.4042969</c:v>
                </c:pt>
                <c:pt idx="6007">
                  <c:v>-23.1933594</c:v>
                </c:pt>
                <c:pt idx="6008">
                  <c:v>-12.5732422</c:v>
                </c:pt>
                <c:pt idx="6009">
                  <c:v>0.9765625</c:v>
                </c:pt>
                <c:pt idx="6010">
                  <c:v>-2.9296875</c:v>
                </c:pt>
                <c:pt idx="6011">
                  <c:v>-0.48828125</c:v>
                </c:pt>
                <c:pt idx="6012">
                  <c:v>-20.6298828</c:v>
                </c:pt>
                <c:pt idx="6013">
                  <c:v>-15.5029297</c:v>
                </c:pt>
                <c:pt idx="6014">
                  <c:v>-4.15039062</c:v>
                </c:pt>
                <c:pt idx="6015">
                  <c:v>-2.80761719</c:v>
                </c:pt>
                <c:pt idx="6016">
                  <c:v>-9.88769531</c:v>
                </c:pt>
                <c:pt idx="6017">
                  <c:v>-5.859375</c:v>
                </c:pt>
                <c:pt idx="6018">
                  <c:v>-15.7470703</c:v>
                </c:pt>
                <c:pt idx="6019">
                  <c:v>-12.5732422</c:v>
                </c:pt>
                <c:pt idx="6020">
                  <c:v>-3.78417969</c:v>
                </c:pt>
                <c:pt idx="6021">
                  <c:v>-11.2304688</c:v>
                </c:pt>
                <c:pt idx="6022">
                  <c:v>-4.63867188</c:v>
                </c:pt>
                <c:pt idx="6023">
                  <c:v>-9.52148438</c:v>
                </c:pt>
                <c:pt idx="6024">
                  <c:v>-15.9912109</c:v>
                </c:pt>
                <c:pt idx="6025">
                  <c:v>-8.05664062</c:v>
                </c:pt>
                <c:pt idx="6026">
                  <c:v>-5.24902344</c:v>
                </c:pt>
                <c:pt idx="6027">
                  <c:v>-12.6953125</c:v>
                </c:pt>
                <c:pt idx="6028">
                  <c:v>-20.7519531</c:v>
                </c:pt>
                <c:pt idx="6029">
                  <c:v>2.68554688</c:v>
                </c:pt>
                <c:pt idx="6030">
                  <c:v>-16.6015625</c:v>
                </c:pt>
                <c:pt idx="6031">
                  <c:v>-8.66699219</c:v>
                </c:pt>
                <c:pt idx="6032">
                  <c:v>-14.5263672</c:v>
                </c:pt>
                <c:pt idx="6033">
                  <c:v>0.366210938</c:v>
                </c:pt>
                <c:pt idx="6034">
                  <c:v>0.9765625</c:v>
                </c:pt>
                <c:pt idx="6035">
                  <c:v>-12.3291016</c:v>
                </c:pt>
                <c:pt idx="6036">
                  <c:v>-12.8173828</c:v>
                </c:pt>
                <c:pt idx="6037">
                  <c:v>-3.78417969</c:v>
                </c:pt>
                <c:pt idx="6038">
                  <c:v>5.615234379999995</c:v>
                </c:pt>
                <c:pt idx="6039">
                  <c:v>-18.1884766</c:v>
                </c:pt>
                <c:pt idx="6040">
                  <c:v>-1.70898438</c:v>
                </c:pt>
                <c:pt idx="6041">
                  <c:v>-24.1699219</c:v>
                </c:pt>
                <c:pt idx="6042">
                  <c:v>-9.39941406</c:v>
                </c:pt>
                <c:pt idx="6043">
                  <c:v>-5.859375</c:v>
                </c:pt>
                <c:pt idx="6044">
                  <c:v>-12.0849609</c:v>
                </c:pt>
                <c:pt idx="6045">
                  <c:v>-11.9628906</c:v>
                </c:pt>
                <c:pt idx="6046">
                  <c:v>-17.4560547</c:v>
                </c:pt>
                <c:pt idx="6047">
                  <c:v>1.953125</c:v>
                </c:pt>
                <c:pt idx="6048">
                  <c:v>-1.46484375</c:v>
                </c:pt>
                <c:pt idx="6049">
                  <c:v>-14.0380859</c:v>
                </c:pt>
                <c:pt idx="6050">
                  <c:v>-10.4980469</c:v>
                </c:pt>
                <c:pt idx="6051">
                  <c:v>4.02832031</c:v>
                </c:pt>
                <c:pt idx="6052">
                  <c:v>-22.2167969</c:v>
                </c:pt>
                <c:pt idx="6053">
                  <c:v>-23.3154297</c:v>
                </c:pt>
                <c:pt idx="6054">
                  <c:v>-17.4560547</c:v>
                </c:pt>
                <c:pt idx="6055">
                  <c:v>-7.56835938</c:v>
                </c:pt>
                <c:pt idx="6056">
                  <c:v>-3.05175781</c:v>
                </c:pt>
                <c:pt idx="6057">
                  <c:v>-5.37109375</c:v>
                </c:pt>
                <c:pt idx="6058">
                  <c:v>-14.5263672</c:v>
                </c:pt>
                <c:pt idx="6059">
                  <c:v>-23.8037109</c:v>
                </c:pt>
                <c:pt idx="6060">
                  <c:v>-12.0849609</c:v>
                </c:pt>
                <c:pt idx="6061">
                  <c:v>-4.882812499999997</c:v>
                </c:pt>
                <c:pt idx="6062">
                  <c:v>-3.41796875</c:v>
                </c:pt>
                <c:pt idx="6063">
                  <c:v>-18.9208984</c:v>
                </c:pt>
                <c:pt idx="6064">
                  <c:v>-16.72363279999998</c:v>
                </c:pt>
                <c:pt idx="6065">
                  <c:v>-11.71875</c:v>
                </c:pt>
                <c:pt idx="6066">
                  <c:v>-7.812499999999997</c:v>
                </c:pt>
                <c:pt idx="6067">
                  <c:v>-11.2304688</c:v>
                </c:pt>
                <c:pt idx="6068">
                  <c:v>0.9765625</c:v>
                </c:pt>
                <c:pt idx="6069">
                  <c:v>-10.4980469</c:v>
                </c:pt>
                <c:pt idx="6070">
                  <c:v>-12.4511719</c:v>
                </c:pt>
                <c:pt idx="6071">
                  <c:v>-13.9160156</c:v>
                </c:pt>
                <c:pt idx="6072">
                  <c:v>-9.88769531</c:v>
                </c:pt>
                <c:pt idx="6073">
                  <c:v>-2.31933594</c:v>
                </c:pt>
                <c:pt idx="6074">
                  <c:v>-3.66210938</c:v>
                </c:pt>
                <c:pt idx="6075">
                  <c:v>-15.1367188</c:v>
                </c:pt>
                <c:pt idx="6076">
                  <c:v>-8.91113281</c:v>
                </c:pt>
                <c:pt idx="6077">
                  <c:v>-6.46972656</c:v>
                </c:pt>
                <c:pt idx="6078">
                  <c:v>3.05175781</c:v>
                </c:pt>
                <c:pt idx="6079">
                  <c:v>-13.0615234</c:v>
                </c:pt>
                <c:pt idx="6080">
                  <c:v>-20.6298828</c:v>
                </c:pt>
                <c:pt idx="6081">
                  <c:v>-8.42285156</c:v>
                </c:pt>
                <c:pt idx="6082">
                  <c:v>0.366210938</c:v>
                </c:pt>
                <c:pt idx="6083">
                  <c:v>-20.6298828</c:v>
                </c:pt>
                <c:pt idx="6084">
                  <c:v>-15.2587891</c:v>
                </c:pt>
                <c:pt idx="6085">
                  <c:v>-4.27246094</c:v>
                </c:pt>
                <c:pt idx="6086">
                  <c:v>-13.9160156</c:v>
                </c:pt>
                <c:pt idx="6087">
                  <c:v>-10.8642578</c:v>
                </c:pt>
                <c:pt idx="6088">
                  <c:v>0.854492188</c:v>
                </c:pt>
                <c:pt idx="6089">
                  <c:v>-25.390625</c:v>
                </c:pt>
                <c:pt idx="6090">
                  <c:v>-11.3525391</c:v>
                </c:pt>
                <c:pt idx="6091">
                  <c:v>-5.859375</c:v>
                </c:pt>
                <c:pt idx="6092">
                  <c:v>-5.859375</c:v>
                </c:pt>
                <c:pt idx="6093">
                  <c:v>-8.30078125</c:v>
                </c:pt>
                <c:pt idx="6094">
                  <c:v>0.244140625</c:v>
                </c:pt>
                <c:pt idx="6095">
                  <c:v>-9.52148438</c:v>
                </c:pt>
                <c:pt idx="6096">
                  <c:v>-15.3808594</c:v>
                </c:pt>
                <c:pt idx="6097">
                  <c:v>-6.835937499999997</c:v>
                </c:pt>
                <c:pt idx="6098">
                  <c:v>-9.88769531</c:v>
                </c:pt>
                <c:pt idx="6099">
                  <c:v>-9.765625</c:v>
                </c:pt>
                <c:pt idx="6100">
                  <c:v>-6.103515619999995</c:v>
                </c:pt>
                <c:pt idx="6101">
                  <c:v>-16.6015625</c:v>
                </c:pt>
                <c:pt idx="6102">
                  <c:v>-15.9912109</c:v>
                </c:pt>
                <c:pt idx="6103">
                  <c:v>2.56347656</c:v>
                </c:pt>
                <c:pt idx="6104">
                  <c:v>-17.9443359</c:v>
                </c:pt>
                <c:pt idx="6105">
                  <c:v>-25.2685547</c:v>
                </c:pt>
                <c:pt idx="6106">
                  <c:v>-2.9296875</c:v>
                </c:pt>
                <c:pt idx="6107">
                  <c:v>-7.44628906</c:v>
                </c:pt>
                <c:pt idx="6108">
                  <c:v>-7.324218749999996</c:v>
                </c:pt>
                <c:pt idx="6109">
                  <c:v>-12.8173828</c:v>
                </c:pt>
                <c:pt idx="6110">
                  <c:v>-4.15039062</c:v>
                </c:pt>
                <c:pt idx="6111">
                  <c:v>-5.615234379999995</c:v>
                </c:pt>
                <c:pt idx="6112">
                  <c:v>-17.3339844</c:v>
                </c:pt>
                <c:pt idx="6113">
                  <c:v>0.9765625</c:v>
                </c:pt>
                <c:pt idx="6114">
                  <c:v>3.29589844</c:v>
                </c:pt>
                <c:pt idx="6115">
                  <c:v>-14.7705078</c:v>
                </c:pt>
                <c:pt idx="6116">
                  <c:v>-10.0097656</c:v>
                </c:pt>
                <c:pt idx="6117">
                  <c:v>-11.1083984</c:v>
                </c:pt>
                <c:pt idx="6118">
                  <c:v>-15.7470703</c:v>
                </c:pt>
                <c:pt idx="6119">
                  <c:v>-15.1367188</c:v>
                </c:pt>
                <c:pt idx="6120">
                  <c:v>-11.4746094</c:v>
                </c:pt>
                <c:pt idx="6121">
                  <c:v>-8.91113281</c:v>
                </c:pt>
                <c:pt idx="6122">
                  <c:v>-7.44628906</c:v>
                </c:pt>
                <c:pt idx="6123">
                  <c:v>-5.24902344</c:v>
                </c:pt>
                <c:pt idx="6124">
                  <c:v>-4.27246094</c:v>
                </c:pt>
                <c:pt idx="6125">
                  <c:v>-15.8691406</c:v>
                </c:pt>
                <c:pt idx="6126">
                  <c:v>-23.1933594</c:v>
                </c:pt>
                <c:pt idx="6127">
                  <c:v>-8.42285156</c:v>
                </c:pt>
                <c:pt idx="6128">
                  <c:v>-4.27246094</c:v>
                </c:pt>
                <c:pt idx="6129">
                  <c:v>-14.4042969</c:v>
                </c:pt>
                <c:pt idx="6130">
                  <c:v>-9.277343749999998</c:v>
                </c:pt>
                <c:pt idx="6131">
                  <c:v>-12.9394531</c:v>
                </c:pt>
                <c:pt idx="6132">
                  <c:v>-7.69042969</c:v>
                </c:pt>
                <c:pt idx="6133">
                  <c:v>-9.155273439999998</c:v>
                </c:pt>
                <c:pt idx="6134">
                  <c:v>-19.7753906</c:v>
                </c:pt>
                <c:pt idx="6135">
                  <c:v>-18.3105469</c:v>
                </c:pt>
                <c:pt idx="6136">
                  <c:v>-7.44628906</c:v>
                </c:pt>
                <c:pt idx="6137">
                  <c:v>-8.178710939999998</c:v>
                </c:pt>
                <c:pt idx="6138">
                  <c:v>-3.17382812</c:v>
                </c:pt>
                <c:pt idx="6139">
                  <c:v>-1.58691406</c:v>
                </c:pt>
                <c:pt idx="6140">
                  <c:v>-14.7705078</c:v>
                </c:pt>
                <c:pt idx="6141">
                  <c:v>-13.0615234</c:v>
                </c:pt>
                <c:pt idx="6142">
                  <c:v>0.366210938</c:v>
                </c:pt>
                <c:pt idx="6143">
                  <c:v>-16.6015625</c:v>
                </c:pt>
                <c:pt idx="6144">
                  <c:v>-28.6865234</c:v>
                </c:pt>
                <c:pt idx="6145">
                  <c:v>-0.366210938</c:v>
                </c:pt>
                <c:pt idx="6146">
                  <c:v>-5.859375</c:v>
                </c:pt>
                <c:pt idx="6147">
                  <c:v>-5.49316406</c:v>
                </c:pt>
                <c:pt idx="6148">
                  <c:v>-22.9492188</c:v>
                </c:pt>
                <c:pt idx="6149">
                  <c:v>-10.1318359</c:v>
                </c:pt>
                <c:pt idx="6150">
                  <c:v>-1.83105469</c:v>
                </c:pt>
                <c:pt idx="6151">
                  <c:v>1.34277344</c:v>
                </c:pt>
                <c:pt idx="6152">
                  <c:v>-15.3808594</c:v>
                </c:pt>
                <c:pt idx="6153">
                  <c:v>-5.98144531</c:v>
                </c:pt>
                <c:pt idx="6154">
                  <c:v>-17.3339844</c:v>
                </c:pt>
                <c:pt idx="6155">
                  <c:v>-6.347656249999996</c:v>
                </c:pt>
                <c:pt idx="6156">
                  <c:v>-11.8408203</c:v>
                </c:pt>
                <c:pt idx="6157">
                  <c:v>-4.394531249999993</c:v>
                </c:pt>
                <c:pt idx="6158">
                  <c:v>-14.7705078</c:v>
                </c:pt>
                <c:pt idx="6159">
                  <c:v>-2.19726562</c:v>
                </c:pt>
                <c:pt idx="6160">
                  <c:v>-9.52148438</c:v>
                </c:pt>
                <c:pt idx="6161">
                  <c:v>-16.2353516</c:v>
                </c:pt>
                <c:pt idx="6162">
                  <c:v>-8.178710939999998</c:v>
                </c:pt>
                <c:pt idx="6163">
                  <c:v>4.15039062</c:v>
                </c:pt>
                <c:pt idx="6164">
                  <c:v>-10.2539062</c:v>
                </c:pt>
                <c:pt idx="6165">
                  <c:v>-6.46972656</c:v>
                </c:pt>
                <c:pt idx="6166">
                  <c:v>-8.66699219</c:v>
                </c:pt>
                <c:pt idx="6167">
                  <c:v>-7.69042969</c:v>
                </c:pt>
                <c:pt idx="6168">
                  <c:v>-16.72363279999998</c:v>
                </c:pt>
                <c:pt idx="6169">
                  <c:v>4.02832031</c:v>
                </c:pt>
                <c:pt idx="6170">
                  <c:v>-2.80761719</c:v>
                </c:pt>
                <c:pt idx="6171">
                  <c:v>-22.2167969</c:v>
                </c:pt>
                <c:pt idx="6172">
                  <c:v>-11.9628906</c:v>
                </c:pt>
                <c:pt idx="6173">
                  <c:v>-13.9160156</c:v>
                </c:pt>
                <c:pt idx="6174">
                  <c:v>-14.0380859</c:v>
                </c:pt>
                <c:pt idx="6175">
                  <c:v>-12.0849609</c:v>
                </c:pt>
                <c:pt idx="6176">
                  <c:v>-7.20214844</c:v>
                </c:pt>
                <c:pt idx="6177">
                  <c:v>-11.8408203</c:v>
                </c:pt>
                <c:pt idx="6178">
                  <c:v>-8.91113281</c:v>
                </c:pt>
                <c:pt idx="6179">
                  <c:v>-9.033203119999997</c:v>
                </c:pt>
                <c:pt idx="6180">
                  <c:v>-14.2822266</c:v>
                </c:pt>
                <c:pt idx="6181">
                  <c:v>-14.6484375</c:v>
                </c:pt>
                <c:pt idx="6182">
                  <c:v>-17.3339844</c:v>
                </c:pt>
                <c:pt idx="6183">
                  <c:v>-10.2539062</c:v>
                </c:pt>
                <c:pt idx="6184">
                  <c:v>13.3056641</c:v>
                </c:pt>
                <c:pt idx="6185">
                  <c:v>-8.178710939999998</c:v>
                </c:pt>
                <c:pt idx="6186">
                  <c:v>-7.69042969</c:v>
                </c:pt>
                <c:pt idx="6187">
                  <c:v>-12.6953125</c:v>
                </c:pt>
                <c:pt idx="6188">
                  <c:v>-6.103515619999995</c:v>
                </c:pt>
                <c:pt idx="6189">
                  <c:v>-16.2353516</c:v>
                </c:pt>
                <c:pt idx="6190">
                  <c:v>-14.7705078</c:v>
                </c:pt>
                <c:pt idx="6191">
                  <c:v>-13.671875</c:v>
                </c:pt>
                <c:pt idx="6192">
                  <c:v>-6.71386719</c:v>
                </c:pt>
                <c:pt idx="6193">
                  <c:v>-19.6533203</c:v>
                </c:pt>
                <c:pt idx="6194">
                  <c:v>-10.8642578</c:v>
                </c:pt>
                <c:pt idx="6195">
                  <c:v>-16.4794922</c:v>
                </c:pt>
                <c:pt idx="6196">
                  <c:v>-12.3291016</c:v>
                </c:pt>
                <c:pt idx="6197">
                  <c:v>-10.9863281</c:v>
                </c:pt>
                <c:pt idx="6198">
                  <c:v>-12.6953125</c:v>
                </c:pt>
                <c:pt idx="6199">
                  <c:v>-10.9863281</c:v>
                </c:pt>
                <c:pt idx="6200">
                  <c:v>-1.46484375</c:v>
                </c:pt>
                <c:pt idx="6201">
                  <c:v>-9.033203119999997</c:v>
                </c:pt>
                <c:pt idx="6202">
                  <c:v>-19.0429688</c:v>
                </c:pt>
                <c:pt idx="6203">
                  <c:v>-14.7705078</c:v>
                </c:pt>
                <c:pt idx="6204">
                  <c:v>-1.09863281</c:v>
                </c:pt>
                <c:pt idx="6205">
                  <c:v>-13.7939453</c:v>
                </c:pt>
                <c:pt idx="6206">
                  <c:v>-13.1835938</c:v>
                </c:pt>
                <c:pt idx="6207">
                  <c:v>-11.8408203</c:v>
                </c:pt>
                <c:pt idx="6208">
                  <c:v>-10.6201172</c:v>
                </c:pt>
                <c:pt idx="6209">
                  <c:v>-10.1318359</c:v>
                </c:pt>
                <c:pt idx="6210">
                  <c:v>-2.80761719</c:v>
                </c:pt>
                <c:pt idx="6211">
                  <c:v>2.9296875</c:v>
                </c:pt>
                <c:pt idx="6212">
                  <c:v>-7.93457031</c:v>
                </c:pt>
                <c:pt idx="6213">
                  <c:v>-14.2822266</c:v>
                </c:pt>
                <c:pt idx="6214">
                  <c:v>-1.83105469</c:v>
                </c:pt>
                <c:pt idx="6215">
                  <c:v>2.68554688</c:v>
                </c:pt>
                <c:pt idx="6216">
                  <c:v>-11.1083984</c:v>
                </c:pt>
                <c:pt idx="6217">
                  <c:v>-12.8173828</c:v>
                </c:pt>
                <c:pt idx="6218">
                  <c:v>-4.394531249999993</c:v>
                </c:pt>
                <c:pt idx="6219">
                  <c:v>-4.02832031</c:v>
                </c:pt>
                <c:pt idx="6220">
                  <c:v>1.953125</c:v>
                </c:pt>
                <c:pt idx="6221">
                  <c:v>-4.394531249999993</c:v>
                </c:pt>
                <c:pt idx="6222">
                  <c:v>-26.0009766</c:v>
                </c:pt>
                <c:pt idx="6223">
                  <c:v>-6.225585939999994</c:v>
                </c:pt>
                <c:pt idx="6224">
                  <c:v>-20.7519531</c:v>
                </c:pt>
                <c:pt idx="6225">
                  <c:v>-19.53125</c:v>
                </c:pt>
                <c:pt idx="6226">
                  <c:v>-14.1601562</c:v>
                </c:pt>
                <c:pt idx="6227">
                  <c:v>-17.3339844</c:v>
                </c:pt>
                <c:pt idx="6228">
                  <c:v>-10.2539062</c:v>
                </c:pt>
                <c:pt idx="6229">
                  <c:v>1.953125</c:v>
                </c:pt>
                <c:pt idx="6230">
                  <c:v>-6.95800781</c:v>
                </c:pt>
                <c:pt idx="6231">
                  <c:v>-10.1318359</c:v>
                </c:pt>
                <c:pt idx="6232">
                  <c:v>-7.20214844</c:v>
                </c:pt>
                <c:pt idx="6233">
                  <c:v>-8.544921879999997</c:v>
                </c:pt>
                <c:pt idx="6234">
                  <c:v>-20.9960938</c:v>
                </c:pt>
                <c:pt idx="6235">
                  <c:v>-21.2402344</c:v>
                </c:pt>
                <c:pt idx="6236">
                  <c:v>7.56835938</c:v>
                </c:pt>
                <c:pt idx="6237">
                  <c:v>-15.7470703</c:v>
                </c:pt>
                <c:pt idx="6238">
                  <c:v>2.56347656</c:v>
                </c:pt>
                <c:pt idx="6239">
                  <c:v>-12.8173828</c:v>
                </c:pt>
                <c:pt idx="6240">
                  <c:v>-7.44628906</c:v>
                </c:pt>
                <c:pt idx="6241">
                  <c:v>-10.9863281</c:v>
                </c:pt>
                <c:pt idx="6242">
                  <c:v>-2.31933594</c:v>
                </c:pt>
                <c:pt idx="6243">
                  <c:v>-13.3056641</c:v>
                </c:pt>
                <c:pt idx="6244">
                  <c:v>-11.4746094</c:v>
                </c:pt>
                <c:pt idx="6245">
                  <c:v>-12.0849609</c:v>
                </c:pt>
                <c:pt idx="6246">
                  <c:v>-13.671875</c:v>
                </c:pt>
                <c:pt idx="6247">
                  <c:v>-9.155273439999998</c:v>
                </c:pt>
                <c:pt idx="6248">
                  <c:v>1.58691406</c:v>
                </c:pt>
                <c:pt idx="6249">
                  <c:v>-11.3525391</c:v>
                </c:pt>
                <c:pt idx="6250">
                  <c:v>-30.0292969</c:v>
                </c:pt>
                <c:pt idx="6251">
                  <c:v>-2.68554688</c:v>
                </c:pt>
                <c:pt idx="6252">
                  <c:v>-10.0097656</c:v>
                </c:pt>
                <c:pt idx="6253">
                  <c:v>-14.7705078</c:v>
                </c:pt>
                <c:pt idx="6254">
                  <c:v>-5.49316406</c:v>
                </c:pt>
                <c:pt idx="6255">
                  <c:v>2.44140625</c:v>
                </c:pt>
                <c:pt idx="6256">
                  <c:v>-5.49316406</c:v>
                </c:pt>
                <c:pt idx="6257">
                  <c:v>-16.6015625</c:v>
                </c:pt>
                <c:pt idx="6258">
                  <c:v>-16.6015625</c:v>
                </c:pt>
                <c:pt idx="6259">
                  <c:v>-17.9443359</c:v>
                </c:pt>
                <c:pt idx="6260">
                  <c:v>-14.1601562</c:v>
                </c:pt>
                <c:pt idx="6261">
                  <c:v>-13.3056641</c:v>
                </c:pt>
                <c:pt idx="6262">
                  <c:v>3.17382812</c:v>
                </c:pt>
                <c:pt idx="6263">
                  <c:v>-0.732421875</c:v>
                </c:pt>
                <c:pt idx="6264">
                  <c:v>-12.4511719</c:v>
                </c:pt>
                <c:pt idx="6265">
                  <c:v>-2.80761719</c:v>
                </c:pt>
                <c:pt idx="6266">
                  <c:v>-9.52148438</c:v>
                </c:pt>
                <c:pt idx="6267">
                  <c:v>-14.0380859</c:v>
                </c:pt>
                <c:pt idx="6268">
                  <c:v>-14.1601562</c:v>
                </c:pt>
                <c:pt idx="6269">
                  <c:v>0.122070312</c:v>
                </c:pt>
                <c:pt idx="6270">
                  <c:v>1.83105469</c:v>
                </c:pt>
                <c:pt idx="6271">
                  <c:v>-10.9863281</c:v>
                </c:pt>
                <c:pt idx="6272">
                  <c:v>-5.98144531</c:v>
                </c:pt>
                <c:pt idx="6273">
                  <c:v>-10.4980469</c:v>
                </c:pt>
                <c:pt idx="6274">
                  <c:v>-9.39941406</c:v>
                </c:pt>
                <c:pt idx="6275">
                  <c:v>-18.5546875</c:v>
                </c:pt>
                <c:pt idx="6276">
                  <c:v>-12.5732422</c:v>
                </c:pt>
                <c:pt idx="6277">
                  <c:v>-7.812499999999997</c:v>
                </c:pt>
                <c:pt idx="6278">
                  <c:v>1.953125</c:v>
                </c:pt>
                <c:pt idx="6279">
                  <c:v>1.70898438</c:v>
                </c:pt>
                <c:pt idx="6280">
                  <c:v>-10.1318359</c:v>
                </c:pt>
                <c:pt idx="6281">
                  <c:v>-8.42285156</c:v>
                </c:pt>
                <c:pt idx="6282">
                  <c:v>-4.76074219</c:v>
                </c:pt>
                <c:pt idx="6283">
                  <c:v>-7.44628906</c:v>
                </c:pt>
                <c:pt idx="6284">
                  <c:v>-12.9394531</c:v>
                </c:pt>
                <c:pt idx="6285">
                  <c:v>-5.859375</c:v>
                </c:pt>
                <c:pt idx="6286">
                  <c:v>-5.859375</c:v>
                </c:pt>
                <c:pt idx="6287">
                  <c:v>-6.95800781</c:v>
                </c:pt>
                <c:pt idx="6288">
                  <c:v>7.812499999999997</c:v>
                </c:pt>
                <c:pt idx="6289">
                  <c:v>-21.3623047</c:v>
                </c:pt>
                <c:pt idx="6290">
                  <c:v>-14.6484375</c:v>
                </c:pt>
                <c:pt idx="6291">
                  <c:v>-11.71875</c:v>
                </c:pt>
                <c:pt idx="6292">
                  <c:v>-5.73730469</c:v>
                </c:pt>
                <c:pt idx="6293">
                  <c:v>-6.59179688</c:v>
                </c:pt>
                <c:pt idx="6294">
                  <c:v>-22.3388672</c:v>
                </c:pt>
                <c:pt idx="6295">
                  <c:v>-8.30078125</c:v>
                </c:pt>
                <c:pt idx="6296">
                  <c:v>-9.88769531</c:v>
                </c:pt>
                <c:pt idx="6297">
                  <c:v>-12.6953125</c:v>
                </c:pt>
                <c:pt idx="6298">
                  <c:v>-9.64355469</c:v>
                </c:pt>
                <c:pt idx="6299">
                  <c:v>-11.71875</c:v>
                </c:pt>
                <c:pt idx="6300">
                  <c:v>-8.30078125</c:v>
                </c:pt>
                <c:pt idx="6301">
                  <c:v>-5.49316406</c:v>
                </c:pt>
                <c:pt idx="6302">
                  <c:v>-19.1650391</c:v>
                </c:pt>
                <c:pt idx="6303">
                  <c:v>-3.29589844</c:v>
                </c:pt>
                <c:pt idx="6304">
                  <c:v>-1.09863281</c:v>
                </c:pt>
                <c:pt idx="6305">
                  <c:v>-14.4042969</c:v>
                </c:pt>
                <c:pt idx="6306">
                  <c:v>-19.53125</c:v>
                </c:pt>
                <c:pt idx="6307">
                  <c:v>-5.004882809999995</c:v>
                </c:pt>
                <c:pt idx="6308">
                  <c:v>4.394531249999993</c:v>
                </c:pt>
                <c:pt idx="6309">
                  <c:v>-10.8642578</c:v>
                </c:pt>
                <c:pt idx="6310">
                  <c:v>-10.0097656</c:v>
                </c:pt>
                <c:pt idx="6311">
                  <c:v>-12.0849609</c:v>
                </c:pt>
                <c:pt idx="6312">
                  <c:v>-4.15039062</c:v>
                </c:pt>
                <c:pt idx="6313">
                  <c:v>-5.615234379999995</c:v>
                </c:pt>
                <c:pt idx="6314">
                  <c:v>-20.1416016</c:v>
                </c:pt>
                <c:pt idx="6315">
                  <c:v>-8.42285156</c:v>
                </c:pt>
                <c:pt idx="6316">
                  <c:v>-0.854492188</c:v>
                </c:pt>
                <c:pt idx="6317">
                  <c:v>-8.178710939999998</c:v>
                </c:pt>
                <c:pt idx="6318">
                  <c:v>-7.93457031</c:v>
                </c:pt>
                <c:pt idx="6319">
                  <c:v>-5.859375</c:v>
                </c:pt>
                <c:pt idx="6320">
                  <c:v>-20.5078125</c:v>
                </c:pt>
                <c:pt idx="6321">
                  <c:v>-1.22070312</c:v>
                </c:pt>
                <c:pt idx="6322">
                  <c:v>-20.0195312</c:v>
                </c:pt>
                <c:pt idx="6323">
                  <c:v>-11.1083984</c:v>
                </c:pt>
                <c:pt idx="6324">
                  <c:v>0.122070312</c:v>
                </c:pt>
                <c:pt idx="6325">
                  <c:v>-12.5732422</c:v>
                </c:pt>
                <c:pt idx="6326">
                  <c:v>-17.7001953</c:v>
                </c:pt>
                <c:pt idx="6327">
                  <c:v>-22.9492188</c:v>
                </c:pt>
                <c:pt idx="6328">
                  <c:v>-6.835937499999997</c:v>
                </c:pt>
                <c:pt idx="6329">
                  <c:v>-6.225585939999994</c:v>
                </c:pt>
                <c:pt idx="6330">
                  <c:v>-1.46484375</c:v>
                </c:pt>
                <c:pt idx="6331">
                  <c:v>-19.53125</c:v>
                </c:pt>
                <c:pt idx="6332">
                  <c:v>-14.0380859</c:v>
                </c:pt>
                <c:pt idx="6333">
                  <c:v>-4.51660156</c:v>
                </c:pt>
                <c:pt idx="6334">
                  <c:v>-6.95800781</c:v>
                </c:pt>
                <c:pt idx="6335">
                  <c:v>-8.05664062</c:v>
                </c:pt>
                <c:pt idx="6336">
                  <c:v>-9.155273439999998</c:v>
                </c:pt>
                <c:pt idx="6337">
                  <c:v>-13.671875</c:v>
                </c:pt>
                <c:pt idx="6338">
                  <c:v>-7.44628906</c:v>
                </c:pt>
                <c:pt idx="6339">
                  <c:v>-11.1083984</c:v>
                </c:pt>
                <c:pt idx="6340">
                  <c:v>-20.2636719</c:v>
                </c:pt>
                <c:pt idx="6341">
                  <c:v>-10.0097656</c:v>
                </c:pt>
                <c:pt idx="6342">
                  <c:v>-15.5029297</c:v>
                </c:pt>
                <c:pt idx="6343">
                  <c:v>-12.6953125</c:v>
                </c:pt>
                <c:pt idx="6344">
                  <c:v>-12.0849609</c:v>
                </c:pt>
                <c:pt idx="6345">
                  <c:v>-11.8408203</c:v>
                </c:pt>
                <c:pt idx="6346">
                  <c:v>7.324218749999996</c:v>
                </c:pt>
                <c:pt idx="6347">
                  <c:v>-6.95800781</c:v>
                </c:pt>
                <c:pt idx="6348">
                  <c:v>3.66210938</c:v>
                </c:pt>
                <c:pt idx="6349">
                  <c:v>-5.73730469</c:v>
                </c:pt>
                <c:pt idx="6350">
                  <c:v>-24.7802734</c:v>
                </c:pt>
                <c:pt idx="6351">
                  <c:v>-12.9394531</c:v>
                </c:pt>
                <c:pt idx="6352">
                  <c:v>-6.103515619999995</c:v>
                </c:pt>
                <c:pt idx="6353">
                  <c:v>1.83105469</c:v>
                </c:pt>
                <c:pt idx="6354">
                  <c:v>-4.27246094</c:v>
                </c:pt>
                <c:pt idx="6355">
                  <c:v>-8.7890625</c:v>
                </c:pt>
                <c:pt idx="6356">
                  <c:v>-14.5263672</c:v>
                </c:pt>
                <c:pt idx="6357">
                  <c:v>-6.225585939999994</c:v>
                </c:pt>
                <c:pt idx="6358">
                  <c:v>-11.71875</c:v>
                </c:pt>
                <c:pt idx="6359">
                  <c:v>-27.2216797</c:v>
                </c:pt>
                <c:pt idx="6360">
                  <c:v>-4.51660156</c:v>
                </c:pt>
                <c:pt idx="6361">
                  <c:v>1.22070312</c:v>
                </c:pt>
                <c:pt idx="6362">
                  <c:v>-23.8037109</c:v>
                </c:pt>
                <c:pt idx="6363">
                  <c:v>-15.7470703</c:v>
                </c:pt>
                <c:pt idx="6364">
                  <c:v>-3.05175781</c:v>
                </c:pt>
                <c:pt idx="6365">
                  <c:v>10.6201172</c:v>
                </c:pt>
                <c:pt idx="6366">
                  <c:v>-9.88769531</c:v>
                </c:pt>
                <c:pt idx="6367">
                  <c:v>-7.69042969</c:v>
                </c:pt>
                <c:pt idx="6368">
                  <c:v>-15.625</c:v>
                </c:pt>
                <c:pt idx="6369">
                  <c:v>-15.2587891</c:v>
                </c:pt>
                <c:pt idx="6370">
                  <c:v>-4.394531249999993</c:v>
                </c:pt>
                <c:pt idx="6371">
                  <c:v>-11.1083984</c:v>
                </c:pt>
                <c:pt idx="6372">
                  <c:v>-12.0849609</c:v>
                </c:pt>
                <c:pt idx="6373">
                  <c:v>-7.93457031</c:v>
                </c:pt>
                <c:pt idx="6374">
                  <c:v>-5.49316406</c:v>
                </c:pt>
                <c:pt idx="6375">
                  <c:v>-0.366210938</c:v>
                </c:pt>
                <c:pt idx="6376">
                  <c:v>-16.2353516</c:v>
                </c:pt>
                <c:pt idx="6377">
                  <c:v>-12.3291016</c:v>
                </c:pt>
                <c:pt idx="6378">
                  <c:v>-8.30078125</c:v>
                </c:pt>
                <c:pt idx="6379">
                  <c:v>-11.9628906</c:v>
                </c:pt>
                <c:pt idx="6380">
                  <c:v>-15.5029297</c:v>
                </c:pt>
                <c:pt idx="6381">
                  <c:v>-7.812499999999997</c:v>
                </c:pt>
                <c:pt idx="6382">
                  <c:v>-12.4511719</c:v>
                </c:pt>
                <c:pt idx="6383">
                  <c:v>-3.17382812</c:v>
                </c:pt>
                <c:pt idx="6384">
                  <c:v>-0.48828125</c:v>
                </c:pt>
                <c:pt idx="6385">
                  <c:v>-21.484375</c:v>
                </c:pt>
                <c:pt idx="6386">
                  <c:v>-17.7001953</c:v>
                </c:pt>
                <c:pt idx="6387">
                  <c:v>-18.3105469</c:v>
                </c:pt>
                <c:pt idx="6388">
                  <c:v>-16.72363279999998</c:v>
                </c:pt>
                <c:pt idx="6389">
                  <c:v>0.0</c:v>
                </c:pt>
                <c:pt idx="6390">
                  <c:v>-1.09863281</c:v>
                </c:pt>
                <c:pt idx="6391">
                  <c:v>-7.93457031</c:v>
                </c:pt>
                <c:pt idx="6392">
                  <c:v>-15.625</c:v>
                </c:pt>
                <c:pt idx="6393">
                  <c:v>-4.63867188</c:v>
                </c:pt>
                <c:pt idx="6394">
                  <c:v>-0.122070312</c:v>
                </c:pt>
                <c:pt idx="6395">
                  <c:v>-18.1884766</c:v>
                </c:pt>
                <c:pt idx="6396">
                  <c:v>-12.6953125</c:v>
                </c:pt>
                <c:pt idx="6397">
                  <c:v>-17.4560547</c:v>
                </c:pt>
                <c:pt idx="6398">
                  <c:v>-13.5498047</c:v>
                </c:pt>
                <c:pt idx="6399">
                  <c:v>0.366210938</c:v>
                </c:pt>
                <c:pt idx="6400">
                  <c:v>3.05175781</c:v>
                </c:pt>
                <c:pt idx="6401">
                  <c:v>-20.0195312</c:v>
                </c:pt>
                <c:pt idx="6402">
                  <c:v>-11.5966797</c:v>
                </c:pt>
                <c:pt idx="6403">
                  <c:v>-3.78417969</c:v>
                </c:pt>
                <c:pt idx="6404">
                  <c:v>-7.93457031</c:v>
                </c:pt>
                <c:pt idx="6405">
                  <c:v>-11.2304688</c:v>
                </c:pt>
                <c:pt idx="6406">
                  <c:v>-2.44140625</c:v>
                </c:pt>
                <c:pt idx="6407">
                  <c:v>-8.05664062</c:v>
                </c:pt>
                <c:pt idx="6408">
                  <c:v>-6.95800781</c:v>
                </c:pt>
                <c:pt idx="6409">
                  <c:v>-11.9628906</c:v>
                </c:pt>
                <c:pt idx="6410">
                  <c:v>-6.103515619999995</c:v>
                </c:pt>
                <c:pt idx="6411">
                  <c:v>-1.953125</c:v>
                </c:pt>
                <c:pt idx="6412">
                  <c:v>-13.0615234</c:v>
                </c:pt>
                <c:pt idx="6413">
                  <c:v>-14.1601562</c:v>
                </c:pt>
                <c:pt idx="6414">
                  <c:v>-18.5546875</c:v>
                </c:pt>
                <c:pt idx="6415">
                  <c:v>-6.59179688</c:v>
                </c:pt>
                <c:pt idx="6416">
                  <c:v>-20.6298828</c:v>
                </c:pt>
                <c:pt idx="6417">
                  <c:v>-21.3623047</c:v>
                </c:pt>
                <c:pt idx="6418">
                  <c:v>2.68554688</c:v>
                </c:pt>
                <c:pt idx="6419">
                  <c:v>0.48828125</c:v>
                </c:pt>
                <c:pt idx="6420">
                  <c:v>-10.8642578</c:v>
                </c:pt>
                <c:pt idx="6421">
                  <c:v>-20.2636719</c:v>
                </c:pt>
                <c:pt idx="6422">
                  <c:v>-18.6767578</c:v>
                </c:pt>
                <c:pt idx="6423">
                  <c:v>-14.2822266</c:v>
                </c:pt>
                <c:pt idx="6424">
                  <c:v>-5.615234379999995</c:v>
                </c:pt>
                <c:pt idx="6425">
                  <c:v>-18.4326172</c:v>
                </c:pt>
                <c:pt idx="6426">
                  <c:v>-8.66699219</c:v>
                </c:pt>
                <c:pt idx="6427">
                  <c:v>-12.5732422</c:v>
                </c:pt>
                <c:pt idx="6428">
                  <c:v>-30.7617188</c:v>
                </c:pt>
                <c:pt idx="6429">
                  <c:v>-9.88769531</c:v>
                </c:pt>
                <c:pt idx="6430">
                  <c:v>9.033203119999997</c:v>
                </c:pt>
                <c:pt idx="6431">
                  <c:v>-5.98144531</c:v>
                </c:pt>
                <c:pt idx="6432">
                  <c:v>-17.8222656</c:v>
                </c:pt>
                <c:pt idx="6433">
                  <c:v>-17.4560547</c:v>
                </c:pt>
                <c:pt idx="6434">
                  <c:v>-22.2167969</c:v>
                </c:pt>
                <c:pt idx="6435">
                  <c:v>1.58691406</c:v>
                </c:pt>
                <c:pt idx="6436">
                  <c:v>-12.8173828</c:v>
                </c:pt>
                <c:pt idx="6437">
                  <c:v>-14.7705078</c:v>
                </c:pt>
                <c:pt idx="6438">
                  <c:v>-4.394531249999993</c:v>
                </c:pt>
                <c:pt idx="6439">
                  <c:v>-5.004882809999995</c:v>
                </c:pt>
                <c:pt idx="6440">
                  <c:v>-5.24902344</c:v>
                </c:pt>
                <c:pt idx="6441">
                  <c:v>-20.1416016</c:v>
                </c:pt>
                <c:pt idx="6442">
                  <c:v>-15.0146484</c:v>
                </c:pt>
                <c:pt idx="6443">
                  <c:v>-3.05175781</c:v>
                </c:pt>
                <c:pt idx="6444">
                  <c:v>-3.54003906</c:v>
                </c:pt>
                <c:pt idx="6445">
                  <c:v>-11.1083984</c:v>
                </c:pt>
                <c:pt idx="6446">
                  <c:v>-17.7001953</c:v>
                </c:pt>
                <c:pt idx="6447">
                  <c:v>1.58691406</c:v>
                </c:pt>
                <c:pt idx="6448">
                  <c:v>-5.615234379999995</c:v>
                </c:pt>
                <c:pt idx="6449">
                  <c:v>-16.6015625</c:v>
                </c:pt>
                <c:pt idx="6450">
                  <c:v>-5.73730469</c:v>
                </c:pt>
                <c:pt idx="6451">
                  <c:v>-2.68554688</c:v>
                </c:pt>
                <c:pt idx="6452">
                  <c:v>-5.859375</c:v>
                </c:pt>
                <c:pt idx="6453">
                  <c:v>-7.69042969</c:v>
                </c:pt>
                <c:pt idx="6454">
                  <c:v>-17.3339844</c:v>
                </c:pt>
                <c:pt idx="6455">
                  <c:v>-11.4746094</c:v>
                </c:pt>
                <c:pt idx="6456">
                  <c:v>-8.05664062</c:v>
                </c:pt>
                <c:pt idx="6457">
                  <c:v>-6.46972656</c:v>
                </c:pt>
                <c:pt idx="6458">
                  <c:v>-10.1318359</c:v>
                </c:pt>
                <c:pt idx="6459">
                  <c:v>-15.625</c:v>
                </c:pt>
                <c:pt idx="6460">
                  <c:v>-16.2353516</c:v>
                </c:pt>
                <c:pt idx="6461">
                  <c:v>-18.4326172</c:v>
                </c:pt>
                <c:pt idx="6462">
                  <c:v>-8.178710939999998</c:v>
                </c:pt>
                <c:pt idx="6463">
                  <c:v>-11.4746094</c:v>
                </c:pt>
                <c:pt idx="6464">
                  <c:v>7.812499999999997</c:v>
                </c:pt>
                <c:pt idx="6465">
                  <c:v>-2.44140625</c:v>
                </c:pt>
                <c:pt idx="6466">
                  <c:v>-12.6953125</c:v>
                </c:pt>
                <c:pt idx="6467">
                  <c:v>-12.6953125</c:v>
                </c:pt>
                <c:pt idx="6468">
                  <c:v>-9.39941406</c:v>
                </c:pt>
                <c:pt idx="6469">
                  <c:v>-4.02832031</c:v>
                </c:pt>
                <c:pt idx="6470">
                  <c:v>-8.66699219</c:v>
                </c:pt>
                <c:pt idx="6471">
                  <c:v>-16.8457031</c:v>
                </c:pt>
                <c:pt idx="6472">
                  <c:v>5.98144531</c:v>
                </c:pt>
                <c:pt idx="6473">
                  <c:v>-4.882812499999997</c:v>
                </c:pt>
                <c:pt idx="6474">
                  <c:v>-2.31933594</c:v>
                </c:pt>
                <c:pt idx="6475">
                  <c:v>-4.76074219</c:v>
                </c:pt>
                <c:pt idx="6476">
                  <c:v>-23.3154297</c:v>
                </c:pt>
                <c:pt idx="6477">
                  <c:v>-19.4091797</c:v>
                </c:pt>
                <c:pt idx="6478">
                  <c:v>-8.544921879999997</c:v>
                </c:pt>
                <c:pt idx="6479">
                  <c:v>-12.6953125</c:v>
                </c:pt>
                <c:pt idx="6480">
                  <c:v>2.07519531</c:v>
                </c:pt>
                <c:pt idx="6481">
                  <c:v>-15.1367188</c:v>
                </c:pt>
                <c:pt idx="6482">
                  <c:v>-13.7939453</c:v>
                </c:pt>
                <c:pt idx="6483">
                  <c:v>-20.1416016</c:v>
                </c:pt>
                <c:pt idx="6484">
                  <c:v>-3.90625</c:v>
                </c:pt>
                <c:pt idx="6485">
                  <c:v>-2.80761719</c:v>
                </c:pt>
                <c:pt idx="6486">
                  <c:v>-7.56835938</c:v>
                </c:pt>
                <c:pt idx="6487">
                  <c:v>-0.122070312</c:v>
                </c:pt>
                <c:pt idx="6488">
                  <c:v>-7.56835938</c:v>
                </c:pt>
                <c:pt idx="6489">
                  <c:v>-6.835937499999997</c:v>
                </c:pt>
                <c:pt idx="6490">
                  <c:v>-13.5498047</c:v>
                </c:pt>
                <c:pt idx="6491">
                  <c:v>-10.6201172</c:v>
                </c:pt>
                <c:pt idx="6492">
                  <c:v>-5.12695312</c:v>
                </c:pt>
                <c:pt idx="6493">
                  <c:v>-14.5263672</c:v>
                </c:pt>
                <c:pt idx="6494">
                  <c:v>-5.49316406</c:v>
                </c:pt>
                <c:pt idx="6495">
                  <c:v>-27.0996094</c:v>
                </c:pt>
                <c:pt idx="6496">
                  <c:v>-4.15039062</c:v>
                </c:pt>
                <c:pt idx="6497">
                  <c:v>3.29589844</c:v>
                </c:pt>
                <c:pt idx="6498">
                  <c:v>-14.6484375</c:v>
                </c:pt>
                <c:pt idx="6499">
                  <c:v>-11.5966797</c:v>
                </c:pt>
                <c:pt idx="6500">
                  <c:v>-15.1367188</c:v>
                </c:pt>
                <c:pt idx="6501">
                  <c:v>1.83105469</c:v>
                </c:pt>
                <c:pt idx="6502">
                  <c:v>-8.91113281</c:v>
                </c:pt>
                <c:pt idx="6503">
                  <c:v>-17.7001953</c:v>
                </c:pt>
                <c:pt idx="6504">
                  <c:v>-14.5263672</c:v>
                </c:pt>
                <c:pt idx="6505">
                  <c:v>-2.9296875</c:v>
                </c:pt>
                <c:pt idx="6506">
                  <c:v>-19.4091797</c:v>
                </c:pt>
                <c:pt idx="6507">
                  <c:v>-5.49316406</c:v>
                </c:pt>
                <c:pt idx="6508">
                  <c:v>6.835937499999997</c:v>
                </c:pt>
                <c:pt idx="6509">
                  <c:v>-16.6015625</c:v>
                </c:pt>
                <c:pt idx="6510">
                  <c:v>-23.8037109</c:v>
                </c:pt>
                <c:pt idx="6511">
                  <c:v>-19.6533203</c:v>
                </c:pt>
                <c:pt idx="6512">
                  <c:v>-3.90625</c:v>
                </c:pt>
                <c:pt idx="6513">
                  <c:v>-4.63867188</c:v>
                </c:pt>
                <c:pt idx="6514">
                  <c:v>-17.0898438</c:v>
                </c:pt>
                <c:pt idx="6515">
                  <c:v>-10.2539062</c:v>
                </c:pt>
                <c:pt idx="6516">
                  <c:v>-2.44140625</c:v>
                </c:pt>
                <c:pt idx="6517">
                  <c:v>-12.3291016</c:v>
                </c:pt>
                <c:pt idx="6518">
                  <c:v>-12.5732422</c:v>
                </c:pt>
                <c:pt idx="6519">
                  <c:v>0.366210938</c:v>
                </c:pt>
                <c:pt idx="6520">
                  <c:v>-8.91113281</c:v>
                </c:pt>
                <c:pt idx="6521">
                  <c:v>-25.8789062</c:v>
                </c:pt>
                <c:pt idx="6522">
                  <c:v>-1.22070312</c:v>
                </c:pt>
                <c:pt idx="6523">
                  <c:v>-16.6015625</c:v>
                </c:pt>
                <c:pt idx="6524">
                  <c:v>-5.004882809999995</c:v>
                </c:pt>
                <c:pt idx="6525">
                  <c:v>-11.5966797</c:v>
                </c:pt>
                <c:pt idx="6526">
                  <c:v>6.71386719</c:v>
                </c:pt>
                <c:pt idx="6527">
                  <c:v>-4.394531249999993</c:v>
                </c:pt>
                <c:pt idx="6528">
                  <c:v>-1.70898438</c:v>
                </c:pt>
                <c:pt idx="6529">
                  <c:v>-11.9628906</c:v>
                </c:pt>
                <c:pt idx="6530">
                  <c:v>0.366210938</c:v>
                </c:pt>
                <c:pt idx="6531">
                  <c:v>-28.8085938</c:v>
                </c:pt>
                <c:pt idx="6532">
                  <c:v>-13.3056641</c:v>
                </c:pt>
                <c:pt idx="6533">
                  <c:v>-6.225585939999994</c:v>
                </c:pt>
                <c:pt idx="6534">
                  <c:v>-19.2871094</c:v>
                </c:pt>
                <c:pt idx="6535">
                  <c:v>-11.71875</c:v>
                </c:pt>
                <c:pt idx="6536">
                  <c:v>-13.1835938</c:v>
                </c:pt>
                <c:pt idx="6537">
                  <c:v>-14.4042969</c:v>
                </c:pt>
                <c:pt idx="6538">
                  <c:v>-9.155273439999998</c:v>
                </c:pt>
                <c:pt idx="6539">
                  <c:v>-12.9394531</c:v>
                </c:pt>
                <c:pt idx="6540">
                  <c:v>-12.3291016</c:v>
                </c:pt>
                <c:pt idx="6541">
                  <c:v>-19.0429688</c:v>
                </c:pt>
                <c:pt idx="6542">
                  <c:v>-14.8925781</c:v>
                </c:pt>
                <c:pt idx="6543">
                  <c:v>-9.277343749999998</c:v>
                </c:pt>
                <c:pt idx="6544">
                  <c:v>-0.610351562</c:v>
                </c:pt>
                <c:pt idx="6545">
                  <c:v>-17.578125</c:v>
                </c:pt>
                <c:pt idx="6546">
                  <c:v>-18.9208984</c:v>
                </c:pt>
                <c:pt idx="6547">
                  <c:v>-12.0849609</c:v>
                </c:pt>
                <c:pt idx="6548">
                  <c:v>-1.22070312</c:v>
                </c:pt>
                <c:pt idx="6549">
                  <c:v>-12.4511719</c:v>
                </c:pt>
                <c:pt idx="6550">
                  <c:v>-8.30078125</c:v>
                </c:pt>
                <c:pt idx="6551">
                  <c:v>-11.5966797</c:v>
                </c:pt>
                <c:pt idx="6552">
                  <c:v>-17.3339844</c:v>
                </c:pt>
                <c:pt idx="6553">
                  <c:v>-18.3105469</c:v>
                </c:pt>
                <c:pt idx="6554">
                  <c:v>6.103515619999995</c:v>
                </c:pt>
                <c:pt idx="6555">
                  <c:v>-2.68554688</c:v>
                </c:pt>
                <c:pt idx="6556">
                  <c:v>-9.033203119999997</c:v>
                </c:pt>
                <c:pt idx="6557">
                  <c:v>-18.3105469</c:v>
                </c:pt>
                <c:pt idx="6558">
                  <c:v>-2.31933594</c:v>
                </c:pt>
                <c:pt idx="6559">
                  <c:v>7.56835938</c:v>
                </c:pt>
                <c:pt idx="6560">
                  <c:v>-15.2587891</c:v>
                </c:pt>
                <c:pt idx="6561">
                  <c:v>-20.1416016</c:v>
                </c:pt>
                <c:pt idx="6562">
                  <c:v>-9.39941406</c:v>
                </c:pt>
                <c:pt idx="6563">
                  <c:v>-11.3525391</c:v>
                </c:pt>
                <c:pt idx="6564">
                  <c:v>-15.0146484</c:v>
                </c:pt>
                <c:pt idx="6565">
                  <c:v>-8.7890625</c:v>
                </c:pt>
                <c:pt idx="6566">
                  <c:v>-10.2539062</c:v>
                </c:pt>
                <c:pt idx="6567">
                  <c:v>-8.66699219</c:v>
                </c:pt>
                <c:pt idx="6568">
                  <c:v>-1.34277344</c:v>
                </c:pt>
                <c:pt idx="6569">
                  <c:v>-8.30078125</c:v>
                </c:pt>
                <c:pt idx="6570">
                  <c:v>-6.46972656</c:v>
                </c:pt>
                <c:pt idx="6571">
                  <c:v>-3.54003906</c:v>
                </c:pt>
                <c:pt idx="6572">
                  <c:v>-7.93457031</c:v>
                </c:pt>
                <c:pt idx="6573">
                  <c:v>-17.7001953</c:v>
                </c:pt>
                <c:pt idx="6574">
                  <c:v>-7.56835938</c:v>
                </c:pt>
                <c:pt idx="6575">
                  <c:v>-13.5498047</c:v>
                </c:pt>
                <c:pt idx="6576">
                  <c:v>2.56347656</c:v>
                </c:pt>
                <c:pt idx="6577">
                  <c:v>-11.8408203</c:v>
                </c:pt>
                <c:pt idx="6578">
                  <c:v>-12.5732422</c:v>
                </c:pt>
                <c:pt idx="6579">
                  <c:v>-30.0292969</c:v>
                </c:pt>
                <c:pt idx="6580">
                  <c:v>-16.3574219</c:v>
                </c:pt>
                <c:pt idx="6581">
                  <c:v>-8.544921879999997</c:v>
                </c:pt>
                <c:pt idx="6582">
                  <c:v>-5.73730469</c:v>
                </c:pt>
                <c:pt idx="6583">
                  <c:v>-13.7939453</c:v>
                </c:pt>
                <c:pt idx="6584">
                  <c:v>-11.1083984</c:v>
                </c:pt>
                <c:pt idx="6585">
                  <c:v>-5.859375</c:v>
                </c:pt>
                <c:pt idx="6586">
                  <c:v>-10.0097656</c:v>
                </c:pt>
                <c:pt idx="6587">
                  <c:v>-11.3525391</c:v>
                </c:pt>
                <c:pt idx="6588">
                  <c:v>1.22070312</c:v>
                </c:pt>
                <c:pt idx="6589">
                  <c:v>-14.6484375</c:v>
                </c:pt>
                <c:pt idx="6590">
                  <c:v>-15.1367188</c:v>
                </c:pt>
                <c:pt idx="6591">
                  <c:v>-5.12695312</c:v>
                </c:pt>
                <c:pt idx="6592">
                  <c:v>-5.859375</c:v>
                </c:pt>
                <c:pt idx="6593">
                  <c:v>-14.6484375</c:v>
                </c:pt>
                <c:pt idx="6594">
                  <c:v>0.732421875</c:v>
                </c:pt>
                <c:pt idx="6595">
                  <c:v>-2.31933594</c:v>
                </c:pt>
                <c:pt idx="6596">
                  <c:v>-17.9443359</c:v>
                </c:pt>
                <c:pt idx="6597">
                  <c:v>-17.3339844</c:v>
                </c:pt>
                <c:pt idx="6598">
                  <c:v>-10.2539062</c:v>
                </c:pt>
                <c:pt idx="6599">
                  <c:v>-9.39941406</c:v>
                </c:pt>
                <c:pt idx="6600">
                  <c:v>-9.765625</c:v>
                </c:pt>
                <c:pt idx="6601">
                  <c:v>-8.91113281</c:v>
                </c:pt>
                <c:pt idx="6602">
                  <c:v>-0.122070312</c:v>
                </c:pt>
                <c:pt idx="6603">
                  <c:v>-7.56835938</c:v>
                </c:pt>
                <c:pt idx="6604">
                  <c:v>-6.103515619999995</c:v>
                </c:pt>
                <c:pt idx="6605">
                  <c:v>-9.765625</c:v>
                </c:pt>
                <c:pt idx="6606">
                  <c:v>-8.30078125</c:v>
                </c:pt>
                <c:pt idx="6607">
                  <c:v>-14.7705078</c:v>
                </c:pt>
                <c:pt idx="6608">
                  <c:v>-8.30078125</c:v>
                </c:pt>
                <c:pt idx="6609">
                  <c:v>-8.66699219</c:v>
                </c:pt>
                <c:pt idx="6610">
                  <c:v>-19.0429688</c:v>
                </c:pt>
                <c:pt idx="6611">
                  <c:v>-22.0947266</c:v>
                </c:pt>
                <c:pt idx="6612">
                  <c:v>-16.2353516</c:v>
                </c:pt>
                <c:pt idx="6613">
                  <c:v>4.15039062</c:v>
                </c:pt>
                <c:pt idx="6614">
                  <c:v>-15.625</c:v>
                </c:pt>
                <c:pt idx="6615">
                  <c:v>-10.6201172</c:v>
                </c:pt>
                <c:pt idx="6616">
                  <c:v>-18.9208984</c:v>
                </c:pt>
                <c:pt idx="6617">
                  <c:v>-22.5830078</c:v>
                </c:pt>
                <c:pt idx="6618">
                  <c:v>-14.5263672</c:v>
                </c:pt>
                <c:pt idx="6619">
                  <c:v>-9.88769531</c:v>
                </c:pt>
                <c:pt idx="6620">
                  <c:v>-1.953125</c:v>
                </c:pt>
                <c:pt idx="6621">
                  <c:v>-12.6953125</c:v>
                </c:pt>
                <c:pt idx="6622">
                  <c:v>-14.8925781</c:v>
                </c:pt>
                <c:pt idx="6623">
                  <c:v>-6.59179688</c:v>
                </c:pt>
                <c:pt idx="6624">
                  <c:v>-4.394531249999993</c:v>
                </c:pt>
                <c:pt idx="6625">
                  <c:v>-6.347656249999996</c:v>
                </c:pt>
                <c:pt idx="6626">
                  <c:v>-3.17382812</c:v>
                </c:pt>
                <c:pt idx="6627">
                  <c:v>-16.4794922</c:v>
                </c:pt>
                <c:pt idx="6628">
                  <c:v>-24.7802734</c:v>
                </c:pt>
                <c:pt idx="6629">
                  <c:v>-5.98144531</c:v>
                </c:pt>
                <c:pt idx="6630">
                  <c:v>-5.859375</c:v>
                </c:pt>
                <c:pt idx="6631">
                  <c:v>-4.76074219</c:v>
                </c:pt>
                <c:pt idx="6632">
                  <c:v>-9.033203119999997</c:v>
                </c:pt>
                <c:pt idx="6633">
                  <c:v>-20.7519531</c:v>
                </c:pt>
                <c:pt idx="6634">
                  <c:v>-5.49316406</c:v>
                </c:pt>
                <c:pt idx="6635">
                  <c:v>-5.98144531</c:v>
                </c:pt>
                <c:pt idx="6636">
                  <c:v>0.610351562</c:v>
                </c:pt>
                <c:pt idx="6637">
                  <c:v>-2.9296875</c:v>
                </c:pt>
                <c:pt idx="6638">
                  <c:v>-7.56835938</c:v>
                </c:pt>
                <c:pt idx="6639">
                  <c:v>-6.347656249999996</c:v>
                </c:pt>
                <c:pt idx="6640">
                  <c:v>-14.5263672</c:v>
                </c:pt>
                <c:pt idx="6641">
                  <c:v>-16.1132812</c:v>
                </c:pt>
                <c:pt idx="6642">
                  <c:v>-16.6015625</c:v>
                </c:pt>
                <c:pt idx="6643">
                  <c:v>-7.93457031</c:v>
                </c:pt>
                <c:pt idx="6644">
                  <c:v>-3.66210938</c:v>
                </c:pt>
                <c:pt idx="6645">
                  <c:v>-9.155273439999998</c:v>
                </c:pt>
                <c:pt idx="6646">
                  <c:v>-1.09863281</c:v>
                </c:pt>
                <c:pt idx="6647">
                  <c:v>-11.9628906</c:v>
                </c:pt>
                <c:pt idx="6648">
                  <c:v>-6.95800781</c:v>
                </c:pt>
                <c:pt idx="6649">
                  <c:v>0.48828125</c:v>
                </c:pt>
                <c:pt idx="6650">
                  <c:v>-20.1416016</c:v>
                </c:pt>
                <c:pt idx="6651">
                  <c:v>-22.9492188</c:v>
                </c:pt>
                <c:pt idx="6652">
                  <c:v>-17.4560547</c:v>
                </c:pt>
                <c:pt idx="6653">
                  <c:v>-10.3759766</c:v>
                </c:pt>
                <c:pt idx="6654">
                  <c:v>-7.93457031</c:v>
                </c:pt>
                <c:pt idx="6655">
                  <c:v>-16.8457031</c:v>
                </c:pt>
                <c:pt idx="6656">
                  <c:v>-2.07519531</c:v>
                </c:pt>
                <c:pt idx="6657">
                  <c:v>-12.9394531</c:v>
                </c:pt>
                <c:pt idx="6658">
                  <c:v>-7.812499999999997</c:v>
                </c:pt>
                <c:pt idx="6659">
                  <c:v>-12.8173828</c:v>
                </c:pt>
                <c:pt idx="6660">
                  <c:v>-10.2539062</c:v>
                </c:pt>
                <c:pt idx="6661">
                  <c:v>-16.6015625</c:v>
                </c:pt>
                <c:pt idx="6662">
                  <c:v>-25.5126953</c:v>
                </c:pt>
                <c:pt idx="6663">
                  <c:v>11.5966797</c:v>
                </c:pt>
                <c:pt idx="6664">
                  <c:v>3.41796875</c:v>
                </c:pt>
                <c:pt idx="6665">
                  <c:v>-22.2167969</c:v>
                </c:pt>
                <c:pt idx="6666">
                  <c:v>-17.9443359</c:v>
                </c:pt>
                <c:pt idx="6667">
                  <c:v>0.732421875</c:v>
                </c:pt>
                <c:pt idx="6668">
                  <c:v>2.19726562</c:v>
                </c:pt>
                <c:pt idx="6669">
                  <c:v>-9.033203119999997</c:v>
                </c:pt>
                <c:pt idx="6670">
                  <c:v>-20.8740234</c:v>
                </c:pt>
                <c:pt idx="6671">
                  <c:v>-12.8173828</c:v>
                </c:pt>
                <c:pt idx="6672">
                  <c:v>-1.34277344</c:v>
                </c:pt>
                <c:pt idx="6673">
                  <c:v>-15.3808594</c:v>
                </c:pt>
                <c:pt idx="6674">
                  <c:v>-3.05175781</c:v>
                </c:pt>
                <c:pt idx="6675">
                  <c:v>-15.1367188</c:v>
                </c:pt>
                <c:pt idx="6676">
                  <c:v>-11.8408203</c:v>
                </c:pt>
                <c:pt idx="6677">
                  <c:v>-15.625</c:v>
                </c:pt>
                <c:pt idx="6678">
                  <c:v>-9.52148438</c:v>
                </c:pt>
                <c:pt idx="6679">
                  <c:v>-16.3574219</c:v>
                </c:pt>
                <c:pt idx="6680">
                  <c:v>-6.71386719</c:v>
                </c:pt>
                <c:pt idx="6681">
                  <c:v>-14.1601562</c:v>
                </c:pt>
                <c:pt idx="6682">
                  <c:v>-11.1083984</c:v>
                </c:pt>
                <c:pt idx="6683">
                  <c:v>-14.4042969</c:v>
                </c:pt>
                <c:pt idx="6684">
                  <c:v>-12.4511719</c:v>
                </c:pt>
                <c:pt idx="6685">
                  <c:v>-6.835937499999997</c:v>
                </c:pt>
                <c:pt idx="6686">
                  <c:v>-11.4746094</c:v>
                </c:pt>
                <c:pt idx="6687">
                  <c:v>-5.615234379999995</c:v>
                </c:pt>
                <c:pt idx="6688">
                  <c:v>-12.4511719</c:v>
                </c:pt>
                <c:pt idx="6689">
                  <c:v>-6.59179688</c:v>
                </c:pt>
                <c:pt idx="6690">
                  <c:v>-13.7939453</c:v>
                </c:pt>
                <c:pt idx="6691">
                  <c:v>-8.544921879999997</c:v>
                </c:pt>
                <c:pt idx="6692">
                  <c:v>-13.1835938</c:v>
                </c:pt>
                <c:pt idx="6693">
                  <c:v>3.78417969</c:v>
                </c:pt>
                <c:pt idx="6694">
                  <c:v>-9.52148438</c:v>
                </c:pt>
                <c:pt idx="6695">
                  <c:v>-21.8505859</c:v>
                </c:pt>
                <c:pt idx="6696">
                  <c:v>-19.2871094</c:v>
                </c:pt>
                <c:pt idx="6697">
                  <c:v>-12.9394531</c:v>
                </c:pt>
                <c:pt idx="6698">
                  <c:v>1.83105469</c:v>
                </c:pt>
                <c:pt idx="6699">
                  <c:v>0.0</c:v>
                </c:pt>
                <c:pt idx="6700">
                  <c:v>-12.0849609</c:v>
                </c:pt>
                <c:pt idx="6701">
                  <c:v>2.19726562</c:v>
                </c:pt>
                <c:pt idx="6702">
                  <c:v>-16.9677734</c:v>
                </c:pt>
                <c:pt idx="6703">
                  <c:v>-7.324218749999996</c:v>
                </c:pt>
                <c:pt idx="6704">
                  <c:v>-13.9160156</c:v>
                </c:pt>
                <c:pt idx="6705">
                  <c:v>-7.324218749999996</c:v>
                </c:pt>
                <c:pt idx="6706">
                  <c:v>-3.90625</c:v>
                </c:pt>
                <c:pt idx="6707">
                  <c:v>-11.2304688</c:v>
                </c:pt>
                <c:pt idx="6708">
                  <c:v>-4.27246094</c:v>
                </c:pt>
                <c:pt idx="6709">
                  <c:v>-5.73730469</c:v>
                </c:pt>
                <c:pt idx="6710">
                  <c:v>-20.5078125</c:v>
                </c:pt>
                <c:pt idx="6711">
                  <c:v>-18.9208984</c:v>
                </c:pt>
                <c:pt idx="6712">
                  <c:v>-1.953125</c:v>
                </c:pt>
                <c:pt idx="6713">
                  <c:v>-11.1083984</c:v>
                </c:pt>
                <c:pt idx="6714">
                  <c:v>-12.3291016</c:v>
                </c:pt>
                <c:pt idx="6715">
                  <c:v>-17.3339844</c:v>
                </c:pt>
                <c:pt idx="6716">
                  <c:v>-13.671875</c:v>
                </c:pt>
                <c:pt idx="6717">
                  <c:v>-8.178710939999998</c:v>
                </c:pt>
                <c:pt idx="6718">
                  <c:v>-9.52148438</c:v>
                </c:pt>
                <c:pt idx="6719">
                  <c:v>-14.6484375</c:v>
                </c:pt>
                <c:pt idx="6720">
                  <c:v>-15.625</c:v>
                </c:pt>
                <c:pt idx="6721">
                  <c:v>-7.69042969</c:v>
                </c:pt>
                <c:pt idx="6722">
                  <c:v>-5.98144531</c:v>
                </c:pt>
                <c:pt idx="6723">
                  <c:v>-9.64355469</c:v>
                </c:pt>
                <c:pt idx="6724">
                  <c:v>-4.63867188</c:v>
                </c:pt>
                <c:pt idx="6725">
                  <c:v>-6.225585939999994</c:v>
                </c:pt>
                <c:pt idx="6726">
                  <c:v>1.09863281</c:v>
                </c:pt>
                <c:pt idx="6727">
                  <c:v>-7.93457031</c:v>
                </c:pt>
                <c:pt idx="6728">
                  <c:v>-18.9208984</c:v>
                </c:pt>
                <c:pt idx="6729">
                  <c:v>-11.8408203</c:v>
                </c:pt>
                <c:pt idx="6730">
                  <c:v>-4.394531249999993</c:v>
                </c:pt>
                <c:pt idx="6731">
                  <c:v>-0.244140625</c:v>
                </c:pt>
                <c:pt idx="6732">
                  <c:v>-13.7939453</c:v>
                </c:pt>
                <c:pt idx="6733">
                  <c:v>-8.178710939999998</c:v>
                </c:pt>
                <c:pt idx="6734">
                  <c:v>-14.6484375</c:v>
                </c:pt>
                <c:pt idx="6735">
                  <c:v>-18.9208984</c:v>
                </c:pt>
                <c:pt idx="6736">
                  <c:v>-11.9628906</c:v>
                </c:pt>
                <c:pt idx="6737">
                  <c:v>-3.17382812</c:v>
                </c:pt>
                <c:pt idx="6738">
                  <c:v>0.122070312</c:v>
                </c:pt>
                <c:pt idx="6739">
                  <c:v>-12.4511719</c:v>
                </c:pt>
                <c:pt idx="6740">
                  <c:v>-11.71875</c:v>
                </c:pt>
                <c:pt idx="6741">
                  <c:v>-9.765625</c:v>
                </c:pt>
                <c:pt idx="6742">
                  <c:v>-11.9628906</c:v>
                </c:pt>
                <c:pt idx="6743">
                  <c:v>-7.08007812</c:v>
                </c:pt>
                <c:pt idx="6744">
                  <c:v>-1.70898438</c:v>
                </c:pt>
                <c:pt idx="6745">
                  <c:v>-6.225585939999994</c:v>
                </c:pt>
                <c:pt idx="6746">
                  <c:v>-5.12695312</c:v>
                </c:pt>
                <c:pt idx="6747">
                  <c:v>-15.2587891</c:v>
                </c:pt>
                <c:pt idx="6748">
                  <c:v>-23.3154297</c:v>
                </c:pt>
                <c:pt idx="6749">
                  <c:v>-12.4511719</c:v>
                </c:pt>
                <c:pt idx="6750">
                  <c:v>1.22070312</c:v>
                </c:pt>
                <c:pt idx="6751">
                  <c:v>-21.7285156</c:v>
                </c:pt>
                <c:pt idx="6752">
                  <c:v>-10.9863281</c:v>
                </c:pt>
                <c:pt idx="6753">
                  <c:v>-1.58691406</c:v>
                </c:pt>
                <c:pt idx="6754">
                  <c:v>-9.765625</c:v>
                </c:pt>
                <c:pt idx="6755">
                  <c:v>-8.05664062</c:v>
                </c:pt>
                <c:pt idx="6756">
                  <c:v>-6.95800781</c:v>
                </c:pt>
                <c:pt idx="6757">
                  <c:v>-20.0195312</c:v>
                </c:pt>
                <c:pt idx="6758">
                  <c:v>-12.5732422</c:v>
                </c:pt>
                <c:pt idx="6759">
                  <c:v>-0.9765625</c:v>
                </c:pt>
                <c:pt idx="6760">
                  <c:v>8.91113281</c:v>
                </c:pt>
                <c:pt idx="6761">
                  <c:v>-19.2871094</c:v>
                </c:pt>
                <c:pt idx="6762">
                  <c:v>-29.4189453</c:v>
                </c:pt>
                <c:pt idx="6763">
                  <c:v>-13.7939453</c:v>
                </c:pt>
                <c:pt idx="6764">
                  <c:v>-8.178710939999998</c:v>
                </c:pt>
                <c:pt idx="6765">
                  <c:v>-6.46972656</c:v>
                </c:pt>
                <c:pt idx="6766">
                  <c:v>-10.6201172</c:v>
                </c:pt>
                <c:pt idx="6767">
                  <c:v>-16.1132812</c:v>
                </c:pt>
                <c:pt idx="6768">
                  <c:v>-14.4042969</c:v>
                </c:pt>
                <c:pt idx="6769">
                  <c:v>-22.2167969</c:v>
                </c:pt>
                <c:pt idx="6770">
                  <c:v>-3.78417969</c:v>
                </c:pt>
                <c:pt idx="6771">
                  <c:v>-7.44628906</c:v>
                </c:pt>
                <c:pt idx="6772">
                  <c:v>-2.68554688</c:v>
                </c:pt>
                <c:pt idx="6773">
                  <c:v>-23.6816406</c:v>
                </c:pt>
                <c:pt idx="6774">
                  <c:v>-13.1835938</c:v>
                </c:pt>
                <c:pt idx="6775">
                  <c:v>2.44140625</c:v>
                </c:pt>
                <c:pt idx="6776">
                  <c:v>-14.0380859</c:v>
                </c:pt>
                <c:pt idx="6777">
                  <c:v>-4.63867188</c:v>
                </c:pt>
                <c:pt idx="6778">
                  <c:v>-6.347656249999996</c:v>
                </c:pt>
                <c:pt idx="6779">
                  <c:v>1.09863281</c:v>
                </c:pt>
                <c:pt idx="6780">
                  <c:v>-6.225585939999994</c:v>
                </c:pt>
                <c:pt idx="6781">
                  <c:v>-7.93457031</c:v>
                </c:pt>
                <c:pt idx="6782">
                  <c:v>-2.56347656</c:v>
                </c:pt>
                <c:pt idx="6783">
                  <c:v>-13.1835938</c:v>
                </c:pt>
                <c:pt idx="6784">
                  <c:v>-2.31933594</c:v>
                </c:pt>
                <c:pt idx="6785">
                  <c:v>-6.95800781</c:v>
                </c:pt>
                <c:pt idx="6786">
                  <c:v>-22.2167969</c:v>
                </c:pt>
                <c:pt idx="6787">
                  <c:v>-20.6298828</c:v>
                </c:pt>
                <c:pt idx="6788">
                  <c:v>-9.64355469</c:v>
                </c:pt>
                <c:pt idx="6789">
                  <c:v>-12.6953125</c:v>
                </c:pt>
                <c:pt idx="6790">
                  <c:v>-20.2636719</c:v>
                </c:pt>
                <c:pt idx="6791">
                  <c:v>-10.3759766</c:v>
                </c:pt>
                <c:pt idx="6792">
                  <c:v>1.953125</c:v>
                </c:pt>
                <c:pt idx="6793">
                  <c:v>-7.93457031</c:v>
                </c:pt>
                <c:pt idx="6794">
                  <c:v>-1.58691406</c:v>
                </c:pt>
                <c:pt idx="6795">
                  <c:v>-5.98144531</c:v>
                </c:pt>
                <c:pt idx="6796">
                  <c:v>0.122070312</c:v>
                </c:pt>
                <c:pt idx="6797">
                  <c:v>-9.39941406</c:v>
                </c:pt>
                <c:pt idx="6798">
                  <c:v>-9.52148438</c:v>
                </c:pt>
                <c:pt idx="6799">
                  <c:v>-10.3759766</c:v>
                </c:pt>
                <c:pt idx="6800">
                  <c:v>-15.0146484</c:v>
                </c:pt>
                <c:pt idx="6801">
                  <c:v>5.24902344</c:v>
                </c:pt>
                <c:pt idx="6802">
                  <c:v>-21.1181641</c:v>
                </c:pt>
                <c:pt idx="6803">
                  <c:v>-0.122070312</c:v>
                </c:pt>
                <c:pt idx="6804">
                  <c:v>-6.225585939999994</c:v>
                </c:pt>
                <c:pt idx="6805">
                  <c:v>-9.277343749999998</c:v>
                </c:pt>
                <c:pt idx="6806">
                  <c:v>-10.4980469</c:v>
                </c:pt>
                <c:pt idx="6807">
                  <c:v>-15.1367188</c:v>
                </c:pt>
                <c:pt idx="6808">
                  <c:v>-22.4609375</c:v>
                </c:pt>
                <c:pt idx="6809">
                  <c:v>-8.178710939999998</c:v>
                </c:pt>
                <c:pt idx="6810">
                  <c:v>-3.66210938</c:v>
                </c:pt>
                <c:pt idx="6811">
                  <c:v>-9.765625</c:v>
                </c:pt>
                <c:pt idx="6812">
                  <c:v>-9.765625</c:v>
                </c:pt>
                <c:pt idx="6813">
                  <c:v>-8.544921879999997</c:v>
                </c:pt>
                <c:pt idx="6814">
                  <c:v>-11.2304688</c:v>
                </c:pt>
                <c:pt idx="6815">
                  <c:v>-17.8222656</c:v>
                </c:pt>
                <c:pt idx="6816">
                  <c:v>-16.8457031</c:v>
                </c:pt>
                <c:pt idx="6817">
                  <c:v>-19.6533203</c:v>
                </c:pt>
                <c:pt idx="6818">
                  <c:v>-6.71386719</c:v>
                </c:pt>
                <c:pt idx="6819">
                  <c:v>0.9765625</c:v>
                </c:pt>
                <c:pt idx="6820">
                  <c:v>-18.9208984</c:v>
                </c:pt>
                <c:pt idx="6821">
                  <c:v>-19.4091797</c:v>
                </c:pt>
                <c:pt idx="6822">
                  <c:v>-13.9160156</c:v>
                </c:pt>
                <c:pt idx="6823">
                  <c:v>-2.9296875</c:v>
                </c:pt>
                <c:pt idx="6824">
                  <c:v>-5.98144531</c:v>
                </c:pt>
                <c:pt idx="6825">
                  <c:v>0.854492188</c:v>
                </c:pt>
                <c:pt idx="6826">
                  <c:v>-8.30078125</c:v>
                </c:pt>
                <c:pt idx="6827">
                  <c:v>-16.6015625</c:v>
                </c:pt>
                <c:pt idx="6828">
                  <c:v>-20.1416016</c:v>
                </c:pt>
                <c:pt idx="6829">
                  <c:v>-15.5029297</c:v>
                </c:pt>
                <c:pt idx="6830">
                  <c:v>0.244140625</c:v>
                </c:pt>
                <c:pt idx="6831">
                  <c:v>-12.2070312</c:v>
                </c:pt>
                <c:pt idx="6832">
                  <c:v>-1.46484375</c:v>
                </c:pt>
                <c:pt idx="6833">
                  <c:v>-11.1083984</c:v>
                </c:pt>
                <c:pt idx="6834">
                  <c:v>-16.4794922</c:v>
                </c:pt>
                <c:pt idx="6835">
                  <c:v>-8.544921879999997</c:v>
                </c:pt>
                <c:pt idx="6836">
                  <c:v>-13.9160156</c:v>
                </c:pt>
                <c:pt idx="6837">
                  <c:v>9.765625</c:v>
                </c:pt>
                <c:pt idx="6838">
                  <c:v>10.8642578</c:v>
                </c:pt>
                <c:pt idx="6839">
                  <c:v>-8.178710939999998</c:v>
                </c:pt>
                <c:pt idx="6840">
                  <c:v>-17.7001953</c:v>
                </c:pt>
                <c:pt idx="6841">
                  <c:v>-13.3056641</c:v>
                </c:pt>
                <c:pt idx="6842">
                  <c:v>-10.2539062</c:v>
                </c:pt>
                <c:pt idx="6843">
                  <c:v>-7.44628906</c:v>
                </c:pt>
                <c:pt idx="6844">
                  <c:v>-5.49316406</c:v>
                </c:pt>
                <c:pt idx="6845">
                  <c:v>-10.8642578</c:v>
                </c:pt>
                <c:pt idx="6846">
                  <c:v>6.46972656</c:v>
                </c:pt>
                <c:pt idx="6847">
                  <c:v>-0.854492188</c:v>
                </c:pt>
                <c:pt idx="6848">
                  <c:v>-15.0146484</c:v>
                </c:pt>
                <c:pt idx="6849">
                  <c:v>-14.0380859</c:v>
                </c:pt>
                <c:pt idx="6850">
                  <c:v>-12.2070312</c:v>
                </c:pt>
                <c:pt idx="6851">
                  <c:v>-3.29589844</c:v>
                </c:pt>
                <c:pt idx="6852">
                  <c:v>-2.31933594</c:v>
                </c:pt>
                <c:pt idx="6853">
                  <c:v>-11.3525391</c:v>
                </c:pt>
                <c:pt idx="6854">
                  <c:v>-13.5498047</c:v>
                </c:pt>
                <c:pt idx="6855">
                  <c:v>-13.1835938</c:v>
                </c:pt>
                <c:pt idx="6856">
                  <c:v>-21.484375</c:v>
                </c:pt>
                <c:pt idx="6857">
                  <c:v>-10.0097656</c:v>
                </c:pt>
                <c:pt idx="6858">
                  <c:v>-8.66699219</c:v>
                </c:pt>
                <c:pt idx="6859">
                  <c:v>4.882812499999997</c:v>
                </c:pt>
                <c:pt idx="6860">
                  <c:v>-14.0380859</c:v>
                </c:pt>
                <c:pt idx="6861">
                  <c:v>-26.2451172</c:v>
                </c:pt>
                <c:pt idx="6862">
                  <c:v>-5.24902344</c:v>
                </c:pt>
                <c:pt idx="6863">
                  <c:v>-12.6953125</c:v>
                </c:pt>
                <c:pt idx="6864">
                  <c:v>-22.9492188</c:v>
                </c:pt>
                <c:pt idx="6865">
                  <c:v>-6.95800781</c:v>
                </c:pt>
                <c:pt idx="6866">
                  <c:v>-13.4277344</c:v>
                </c:pt>
                <c:pt idx="6867">
                  <c:v>-12.4511719</c:v>
                </c:pt>
                <c:pt idx="6868">
                  <c:v>3.41796875</c:v>
                </c:pt>
                <c:pt idx="6869">
                  <c:v>-3.05175781</c:v>
                </c:pt>
                <c:pt idx="6870">
                  <c:v>-18.1884766</c:v>
                </c:pt>
                <c:pt idx="6871">
                  <c:v>-2.56347656</c:v>
                </c:pt>
                <c:pt idx="6872">
                  <c:v>7.56835938</c:v>
                </c:pt>
                <c:pt idx="6873">
                  <c:v>-1.46484375</c:v>
                </c:pt>
                <c:pt idx="6874">
                  <c:v>-19.2871094</c:v>
                </c:pt>
                <c:pt idx="6875">
                  <c:v>-9.155273439999998</c:v>
                </c:pt>
                <c:pt idx="6876">
                  <c:v>-6.835937499999997</c:v>
                </c:pt>
                <c:pt idx="6877">
                  <c:v>-21.1181641</c:v>
                </c:pt>
                <c:pt idx="6878">
                  <c:v>-4.27246094</c:v>
                </c:pt>
                <c:pt idx="6879">
                  <c:v>-1.953125</c:v>
                </c:pt>
                <c:pt idx="6880">
                  <c:v>-10.9863281</c:v>
                </c:pt>
                <c:pt idx="6881">
                  <c:v>-23.0712891</c:v>
                </c:pt>
                <c:pt idx="6882">
                  <c:v>-24.6582031</c:v>
                </c:pt>
                <c:pt idx="6883">
                  <c:v>-17.4560547</c:v>
                </c:pt>
                <c:pt idx="6884">
                  <c:v>3.54003906</c:v>
                </c:pt>
                <c:pt idx="6885">
                  <c:v>-14.2822266</c:v>
                </c:pt>
                <c:pt idx="6886">
                  <c:v>-1.46484375</c:v>
                </c:pt>
                <c:pt idx="6887">
                  <c:v>-7.56835938</c:v>
                </c:pt>
                <c:pt idx="6888">
                  <c:v>-10.6201172</c:v>
                </c:pt>
                <c:pt idx="6889">
                  <c:v>-10.4980469</c:v>
                </c:pt>
                <c:pt idx="6890">
                  <c:v>-7.56835938</c:v>
                </c:pt>
                <c:pt idx="6891">
                  <c:v>5.24902344</c:v>
                </c:pt>
                <c:pt idx="6892">
                  <c:v>-8.7890625</c:v>
                </c:pt>
                <c:pt idx="6893">
                  <c:v>-16.4794922</c:v>
                </c:pt>
                <c:pt idx="6894">
                  <c:v>-16.72363279999998</c:v>
                </c:pt>
                <c:pt idx="6895">
                  <c:v>-6.347656249999996</c:v>
                </c:pt>
                <c:pt idx="6896">
                  <c:v>-0.122070312</c:v>
                </c:pt>
                <c:pt idx="6897">
                  <c:v>-9.033203119999997</c:v>
                </c:pt>
                <c:pt idx="6898">
                  <c:v>-4.76074219</c:v>
                </c:pt>
                <c:pt idx="6899">
                  <c:v>-14.6484375</c:v>
                </c:pt>
                <c:pt idx="6900">
                  <c:v>-7.324218749999996</c:v>
                </c:pt>
                <c:pt idx="6901">
                  <c:v>-6.347656249999996</c:v>
                </c:pt>
                <c:pt idx="6902">
                  <c:v>-7.08007812</c:v>
                </c:pt>
                <c:pt idx="6903">
                  <c:v>-16.8457031</c:v>
                </c:pt>
                <c:pt idx="6904">
                  <c:v>-13.3056641</c:v>
                </c:pt>
                <c:pt idx="6905">
                  <c:v>4.76074219</c:v>
                </c:pt>
                <c:pt idx="6906">
                  <c:v>-9.155273439999998</c:v>
                </c:pt>
                <c:pt idx="6907">
                  <c:v>-5.49316406</c:v>
                </c:pt>
                <c:pt idx="6908">
                  <c:v>-16.8457031</c:v>
                </c:pt>
                <c:pt idx="6909">
                  <c:v>-7.44628906</c:v>
                </c:pt>
                <c:pt idx="6910">
                  <c:v>-10.2539062</c:v>
                </c:pt>
                <c:pt idx="6911">
                  <c:v>-13.1835938</c:v>
                </c:pt>
                <c:pt idx="6912">
                  <c:v>-7.44628906</c:v>
                </c:pt>
                <c:pt idx="6913">
                  <c:v>-5.49316406</c:v>
                </c:pt>
                <c:pt idx="6914">
                  <c:v>0.48828125</c:v>
                </c:pt>
                <c:pt idx="6915">
                  <c:v>-12.9394531</c:v>
                </c:pt>
                <c:pt idx="6916">
                  <c:v>-15.5029297</c:v>
                </c:pt>
                <c:pt idx="6917">
                  <c:v>1.953125</c:v>
                </c:pt>
                <c:pt idx="6918">
                  <c:v>-3.05175781</c:v>
                </c:pt>
                <c:pt idx="6919">
                  <c:v>-12.5732422</c:v>
                </c:pt>
                <c:pt idx="6920">
                  <c:v>-4.02832031</c:v>
                </c:pt>
                <c:pt idx="6921">
                  <c:v>-5.004882809999995</c:v>
                </c:pt>
                <c:pt idx="6922">
                  <c:v>-11.4746094</c:v>
                </c:pt>
                <c:pt idx="6923">
                  <c:v>-15.9912109</c:v>
                </c:pt>
                <c:pt idx="6924">
                  <c:v>-4.76074219</c:v>
                </c:pt>
                <c:pt idx="6925">
                  <c:v>-9.52148438</c:v>
                </c:pt>
                <c:pt idx="6926">
                  <c:v>-4.15039062</c:v>
                </c:pt>
                <c:pt idx="6927">
                  <c:v>-3.66210938</c:v>
                </c:pt>
                <c:pt idx="6928">
                  <c:v>-9.155273439999998</c:v>
                </c:pt>
                <c:pt idx="6929">
                  <c:v>-3.78417969</c:v>
                </c:pt>
                <c:pt idx="6930">
                  <c:v>-16.8457031</c:v>
                </c:pt>
                <c:pt idx="6931">
                  <c:v>-8.66699219</c:v>
                </c:pt>
                <c:pt idx="6932">
                  <c:v>-3.17382812</c:v>
                </c:pt>
                <c:pt idx="6933">
                  <c:v>1.70898438</c:v>
                </c:pt>
                <c:pt idx="6934">
                  <c:v>-18.1884766</c:v>
                </c:pt>
                <c:pt idx="6935">
                  <c:v>-8.178710939999998</c:v>
                </c:pt>
                <c:pt idx="6936">
                  <c:v>-3.29589844</c:v>
                </c:pt>
                <c:pt idx="6937">
                  <c:v>-14.1601562</c:v>
                </c:pt>
                <c:pt idx="6938">
                  <c:v>-8.544921879999997</c:v>
                </c:pt>
                <c:pt idx="6939">
                  <c:v>-4.51660156</c:v>
                </c:pt>
                <c:pt idx="6940">
                  <c:v>-14.1601562</c:v>
                </c:pt>
                <c:pt idx="6941">
                  <c:v>-4.51660156</c:v>
                </c:pt>
                <c:pt idx="6942">
                  <c:v>-3.17382812</c:v>
                </c:pt>
                <c:pt idx="6943">
                  <c:v>-24.7802734</c:v>
                </c:pt>
                <c:pt idx="6944">
                  <c:v>-5.49316406</c:v>
                </c:pt>
                <c:pt idx="6945">
                  <c:v>-15.1367188</c:v>
                </c:pt>
                <c:pt idx="6946">
                  <c:v>-15.1367188</c:v>
                </c:pt>
                <c:pt idx="6947">
                  <c:v>-8.66699219</c:v>
                </c:pt>
                <c:pt idx="6948">
                  <c:v>-17.4560547</c:v>
                </c:pt>
                <c:pt idx="6949">
                  <c:v>-9.39941406</c:v>
                </c:pt>
                <c:pt idx="6950">
                  <c:v>-6.835937499999997</c:v>
                </c:pt>
                <c:pt idx="6951">
                  <c:v>1.953125</c:v>
                </c:pt>
                <c:pt idx="6952">
                  <c:v>-10.2539062</c:v>
                </c:pt>
                <c:pt idx="6953">
                  <c:v>-9.277343749999998</c:v>
                </c:pt>
                <c:pt idx="6954">
                  <c:v>-4.15039062</c:v>
                </c:pt>
                <c:pt idx="6955">
                  <c:v>-11.5966797</c:v>
                </c:pt>
                <c:pt idx="6956">
                  <c:v>-6.225585939999994</c:v>
                </c:pt>
                <c:pt idx="6957">
                  <c:v>-7.44628906</c:v>
                </c:pt>
                <c:pt idx="6958">
                  <c:v>-2.80761719</c:v>
                </c:pt>
                <c:pt idx="6959">
                  <c:v>-8.42285156</c:v>
                </c:pt>
                <c:pt idx="6960">
                  <c:v>-3.66210938</c:v>
                </c:pt>
                <c:pt idx="6961">
                  <c:v>-23.5595703</c:v>
                </c:pt>
                <c:pt idx="6962">
                  <c:v>-18.0664062</c:v>
                </c:pt>
                <c:pt idx="6963">
                  <c:v>9.64355469</c:v>
                </c:pt>
                <c:pt idx="6964">
                  <c:v>-5.004882809999995</c:v>
                </c:pt>
                <c:pt idx="6965">
                  <c:v>-5.615234379999995</c:v>
                </c:pt>
                <c:pt idx="6966">
                  <c:v>-16.9677734</c:v>
                </c:pt>
                <c:pt idx="6967">
                  <c:v>-20.8740234</c:v>
                </c:pt>
                <c:pt idx="6968">
                  <c:v>7.69042969</c:v>
                </c:pt>
                <c:pt idx="6969">
                  <c:v>-0.244140625</c:v>
                </c:pt>
                <c:pt idx="6970">
                  <c:v>-16.6015625</c:v>
                </c:pt>
                <c:pt idx="6971">
                  <c:v>-6.95800781</c:v>
                </c:pt>
                <c:pt idx="6972">
                  <c:v>-23.4375</c:v>
                </c:pt>
                <c:pt idx="6973">
                  <c:v>-2.9296875</c:v>
                </c:pt>
                <c:pt idx="6974">
                  <c:v>-9.765625</c:v>
                </c:pt>
                <c:pt idx="6975">
                  <c:v>-11.5966797</c:v>
                </c:pt>
                <c:pt idx="6976">
                  <c:v>-9.88769531</c:v>
                </c:pt>
                <c:pt idx="6977">
                  <c:v>-15.5029297</c:v>
                </c:pt>
                <c:pt idx="6978">
                  <c:v>-15.8691406</c:v>
                </c:pt>
                <c:pt idx="6979">
                  <c:v>2.80761719</c:v>
                </c:pt>
                <c:pt idx="6980">
                  <c:v>-12.8173828</c:v>
                </c:pt>
                <c:pt idx="6981">
                  <c:v>-10.2539062</c:v>
                </c:pt>
                <c:pt idx="6982">
                  <c:v>-11.2304688</c:v>
                </c:pt>
                <c:pt idx="6983">
                  <c:v>-3.90625</c:v>
                </c:pt>
                <c:pt idx="6984">
                  <c:v>-11.3525391</c:v>
                </c:pt>
                <c:pt idx="6985">
                  <c:v>-15.0146484</c:v>
                </c:pt>
                <c:pt idx="6986">
                  <c:v>-8.30078125</c:v>
                </c:pt>
                <c:pt idx="6987">
                  <c:v>-12.2070312</c:v>
                </c:pt>
                <c:pt idx="6988">
                  <c:v>-19.1650391</c:v>
                </c:pt>
                <c:pt idx="6989">
                  <c:v>-9.88769531</c:v>
                </c:pt>
                <c:pt idx="6990">
                  <c:v>-10.1318359</c:v>
                </c:pt>
                <c:pt idx="6991">
                  <c:v>-26.0009766</c:v>
                </c:pt>
                <c:pt idx="6992">
                  <c:v>-5.615234379999995</c:v>
                </c:pt>
                <c:pt idx="6993">
                  <c:v>-2.44140625</c:v>
                </c:pt>
                <c:pt idx="6994">
                  <c:v>-20.1416016</c:v>
                </c:pt>
                <c:pt idx="6995">
                  <c:v>-22.8271484</c:v>
                </c:pt>
                <c:pt idx="6996">
                  <c:v>-19.7753906</c:v>
                </c:pt>
                <c:pt idx="6997">
                  <c:v>-13.1835938</c:v>
                </c:pt>
                <c:pt idx="6998">
                  <c:v>-14.5263672</c:v>
                </c:pt>
                <c:pt idx="6999">
                  <c:v>-7.69042969</c:v>
                </c:pt>
                <c:pt idx="7000">
                  <c:v>-11.2304688</c:v>
                </c:pt>
                <c:pt idx="7001">
                  <c:v>-12.8173828</c:v>
                </c:pt>
                <c:pt idx="7002">
                  <c:v>-8.30078125</c:v>
                </c:pt>
                <c:pt idx="7003">
                  <c:v>-16.1132812</c:v>
                </c:pt>
                <c:pt idx="7004">
                  <c:v>-4.15039062</c:v>
                </c:pt>
                <c:pt idx="7005">
                  <c:v>-11.8408203</c:v>
                </c:pt>
                <c:pt idx="7006">
                  <c:v>-2.31933594</c:v>
                </c:pt>
                <c:pt idx="7007">
                  <c:v>-1.70898438</c:v>
                </c:pt>
                <c:pt idx="7008">
                  <c:v>-6.225585939999994</c:v>
                </c:pt>
                <c:pt idx="7009">
                  <c:v>-22.3388672</c:v>
                </c:pt>
                <c:pt idx="7010">
                  <c:v>-18.1884766</c:v>
                </c:pt>
                <c:pt idx="7011">
                  <c:v>-10.0097656</c:v>
                </c:pt>
                <c:pt idx="7012">
                  <c:v>-2.68554688</c:v>
                </c:pt>
                <c:pt idx="7013">
                  <c:v>-11.71875</c:v>
                </c:pt>
                <c:pt idx="7014">
                  <c:v>-13.4277344</c:v>
                </c:pt>
                <c:pt idx="7015">
                  <c:v>-18.1884766</c:v>
                </c:pt>
                <c:pt idx="7016">
                  <c:v>-17.4560547</c:v>
                </c:pt>
                <c:pt idx="7017">
                  <c:v>-3.90625</c:v>
                </c:pt>
                <c:pt idx="7018">
                  <c:v>-0.610351562</c:v>
                </c:pt>
                <c:pt idx="7019">
                  <c:v>0.122070312</c:v>
                </c:pt>
                <c:pt idx="7020">
                  <c:v>-13.7939453</c:v>
                </c:pt>
                <c:pt idx="7021">
                  <c:v>-5.24902344</c:v>
                </c:pt>
                <c:pt idx="7022">
                  <c:v>-6.59179688</c:v>
                </c:pt>
                <c:pt idx="7023">
                  <c:v>-18.4326172</c:v>
                </c:pt>
                <c:pt idx="7024">
                  <c:v>-21.9726562</c:v>
                </c:pt>
                <c:pt idx="7025">
                  <c:v>6.835937499999997</c:v>
                </c:pt>
                <c:pt idx="7026">
                  <c:v>-5.49316406</c:v>
                </c:pt>
                <c:pt idx="7027">
                  <c:v>-11.71875</c:v>
                </c:pt>
                <c:pt idx="7028">
                  <c:v>-4.51660156</c:v>
                </c:pt>
                <c:pt idx="7029">
                  <c:v>-14.0380859</c:v>
                </c:pt>
                <c:pt idx="7030">
                  <c:v>-11.9628906</c:v>
                </c:pt>
                <c:pt idx="7031">
                  <c:v>-8.05664062</c:v>
                </c:pt>
                <c:pt idx="7032">
                  <c:v>-22.4609375</c:v>
                </c:pt>
                <c:pt idx="7033">
                  <c:v>-3.90625</c:v>
                </c:pt>
                <c:pt idx="7034">
                  <c:v>6.71386719</c:v>
                </c:pt>
                <c:pt idx="7035">
                  <c:v>-7.56835938</c:v>
                </c:pt>
                <c:pt idx="7036">
                  <c:v>1.953125</c:v>
                </c:pt>
                <c:pt idx="7037">
                  <c:v>-5.859375</c:v>
                </c:pt>
                <c:pt idx="7038">
                  <c:v>-9.64355469</c:v>
                </c:pt>
                <c:pt idx="7039">
                  <c:v>-20.8740234</c:v>
                </c:pt>
                <c:pt idx="7040">
                  <c:v>-17.8222656</c:v>
                </c:pt>
                <c:pt idx="7041">
                  <c:v>-6.347656249999996</c:v>
                </c:pt>
                <c:pt idx="7042">
                  <c:v>-15.7470703</c:v>
                </c:pt>
                <c:pt idx="7043">
                  <c:v>3.66210938</c:v>
                </c:pt>
                <c:pt idx="7044">
                  <c:v>-5.859375</c:v>
                </c:pt>
                <c:pt idx="7045">
                  <c:v>-10.7421875</c:v>
                </c:pt>
                <c:pt idx="7046">
                  <c:v>-2.19726562</c:v>
                </c:pt>
                <c:pt idx="7047">
                  <c:v>-20.5078125</c:v>
                </c:pt>
                <c:pt idx="7048">
                  <c:v>-9.64355469</c:v>
                </c:pt>
                <c:pt idx="7049">
                  <c:v>-7.08007812</c:v>
                </c:pt>
                <c:pt idx="7050">
                  <c:v>-15.1367188</c:v>
                </c:pt>
                <c:pt idx="7051">
                  <c:v>-9.52148438</c:v>
                </c:pt>
                <c:pt idx="7052">
                  <c:v>0.0</c:v>
                </c:pt>
                <c:pt idx="7053">
                  <c:v>-10.4980469</c:v>
                </c:pt>
                <c:pt idx="7054">
                  <c:v>-25.8789062</c:v>
                </c:pt>
                <c:pt idx="7055">
                  <c:v>-20.9960938</c:v>
                </c:pt>
                <c:pt idx="7056">
                  <c:v>-3.29589844</c:v>
                </c:pt>
                <c:pt idx="7057">
                  <c:v>7.20214844</c:v>
                </c:pt>
                <c:pt idx="7058">
                  <c:v>0.0</c:v>
                </c:pt>
                <c:pt idx="7059">
                  <c:v>-16.3574219</c:v>
                </c:pt>
                <c:pt idx="7060">
                  <c:v>-7.56835938</c:v>
                </c:pt>
                <c:pt idx="7061">
                  <c:v>-11.1083984</c:v>
                </c:pt>
                <c:pt idx="7062">
                  <c:v>-6.835937499999997</c:v>
                </c:pt>
                <c:pt idx="7063">
                  <c:v>-9.155273439999998</c:v>
                </c:pt>
                <c:pt idx="7064">
                  <c:v>-6.46972656</c:v>
                </c:pt>
                <c:pt idx="7065">
                  <c:v>-1.953125</c:v>
                </c:pt>
                <c:pt idx="7066">
                  <c:v>-7.20214844</c:v>
                </c:pt>
                <c:pt idx="7067">
                  <c:v>-8.42285156</c:v>
                </c:pt>
                <c:pt idx="7068">
                  <c:v>-6.835937499999997</c:v>
                </c:pt>
                <c:pt idx="7069">
                  <c:v>-17.7001953</c:v>
                </c:pt>
                <c:pt idx="7070">
                  <c:v>-14.4042969</c:v>
                </c:pt>
                <c:pt idx="7071">
                  <c:v>-6.71386719</c:v>
                </c:pt>
                <c:pt idx="7072">
                  <c:v>7.812499999999997</c:v>
                </c:pt>
                <c:pt idx="7073">
                  <c:v>-10.3759766</c:v>
                </c:pt>
                <c:pt idx="7074">
                  <c:v>-0.122070312</c:v>
                </c:pt>
                <c:pt idx="7075">
                  <c:v>-1.953125</c:v>
                </c:pt>
                <c:pt idx="7076">
                  <c:v>-13.1835938</c:v>
                </c:pt>
                <c:pt idx="7077">
                  <c:v>-8.42285156</c:v>
                </c:pt>
                <c:pt idx="7078">
                  <c:v>-16.3574219</c:v>
                </c:pt>
                <c:pt idx="7079">
                  <c:v>-23.5595703</c:v>
                </c:pt>
                <c:pt idx="7080">
                  <c:v>-24.1699219</c:v>
                </c:pt>
                <c:pt idx="7081">
                  <c:v>-29.1748047</c:v>
                </c:pt>
                <c:pt idx="7082">
                  <c:v>-6.835937499999997</c:v>
                </c:pt>
                <c:pt idx="7083">
                  <c:v>8.30078125</c:v>
                </c:pt>
                <c:pt idx="7084">
                  <c:v>-14.2822266</c:v>
                </c:pt>
                <c:pt idx="7085">
                  <c:v>-8.66699219</c:v>
                </c:pt>
                <c:pt idx="7086">
                  <c:v>-5.859375</c:v>
                </c:pt>
                <c:pt idx="7087">
                  <c:v>-15.1367188</c:v>
                </c:pt>
                <c:pt idx="7088">
                  <c:v>-10.3759766</c:v>
                </c:pt>
                <c:pt idx="7089">
                  <c:v>-4.76074219</c:v>
                </c:pt>
                <c:pt idx="7090">
                  <c:v>-10.9863281</c:v>
                </c:pt>
                <c:pt idx="7091">
                  <c:v>-12.3291016</c:v>
                </c:pt>
                <c:pt idx="7092">
                  <c:v>-10.2539062</c:v>
                </c:pt>
                <c:pt idx="7093">
                  <c:v>-12.2070312</c:v>
                </c:pt>
                <c:pt idx="7094">
                  <c:v>-15.2587891</c:v>
                </c:pt>
                <c:pt idx="7095">
                  <c:v>-16.3574219</c:v>
                </c:pt>
                <c:pt idx="7096">
                  <c:v>-5.615234379999995</c:v>
                </c:pt>
                <c:pt idx="7097">
                  <c:v>-3.54003906</c:v>
                </c:pt>
                <c:pt idx="7098">
                  <c:v>-17.0898438</c:v>
                </c:pt>
                <c:pt idx="7099">
                  <c:v>-8.91113281</c:v>
                </c:pt>
                <c:pt idx="7100">
                  <c:v>-10.4980469</c:v>
                </c:pt>
                <c:pt idx="7101">
                  <c:v>-15.7470703</c:v>
                </c:pt>
                <c:pt idx="7102">
                  <c:v>-14.5263672</c:v>
                </c:pt>
                <c:pt idx="7103">
                  <c:v>-12.9394531</c:v>
                </c:pt>
                <c:pt idx="7104">
                  <c:v>-2.9296875</c:v>
                </c:pt>
                <c:pt idx="7105">
                  <c:v>-2.80761719</c:v>
                </c:pt>
                <c:pt idx="7106">
                  <c:v>-4.02832031</c:v>
                </c:pt>
                <c:pt idx="7107">
                  <c:v>5.98144531</c:v>
                </c:pt>
                <c:pt idx="7108">
                  <c:v>-11.71875</c:v>
                </c:pt>
                <c:pt idx="7109">
                  <c:v>-8.05664062</c:v>
                </c:pt>
                <c:pt idx="7110">
                  <c:v>-13.4277344</c:v>
                </c:pt>
                <c:pt idx="7111">
                  <c:v>-16.72363279999998</c:v>
                </c:pt>
                <c:pt idx="7112">
                  <c:v>-8.30078125</c:v>
                </c:pt>
                <c:pt idx="7113">
                  <c:v>-7.44628906</c:v>
                </c:pt>
                <c:pt idx="7114">
                  <c:v>-10.2539062</c:v>
                </c:pt>
                <c:pt idx="7115">
                  <c:v>-11.2304688</c:v>
                </c:pt>
                <c:pt idx="7116">
                  <c:v>-20.7519531</c:v>
                </c:pt>
                <c:pt idx="7117">
                  <c:v>-16.9677734</c:v>
                </c:pt>
                <c:pt idx="7118">
                  <c:v>0.0</c:v>
                </c:pt>
                <c:pt idx="7119">
                  <c:v>-9.277343749999998</c:v>
                </c:pt>
                <c:pt idx="7120">
                  <c:v>-8.7890625</c:v>
                </c:pt>
                <c:pt idx="7121">
                  <c:v>-7.44628906</c:v>
                </c:pt>
                <c:pt idx="7122">
                  <c:v>-10.7421875</c:v>
                </c:pt>
                <c:pt idx="7123">
                  <c:v>-13.0615234</c:v>
                </c:pt>
                <c:pt idx="7124">
                  <c:v>-3.29589844</c:v>
                </c:pt>
                <c:pt idx="7125">
                  <c:v>-3.66210938</c:v>
                </c:pt>
                <c:pt idx="7126">
                  <c:v>-22.4609375</c:v>
                </c:pt>
                <c:pt idx="7127">
                  <c:v>-7.69042969</c:v>
                </c:pt>
                <c:pt idx="7128">
                  <c:v>-1.46484375</c:v>
                </c:pt>
                <c:pt idx="7129">
                  <c:v>-7.56835938</c:v>
                </c:pt>
                <c:pt idx="7130">
                  <c:v>-15.3808594</c:v>
                </c:pt>
                <c:pt idx="7131">
                  <c:v>-3.05175781</c:v>
                </c:pt>
                <c:pt idx="7132">
                  <c:v>-18.5546875</c:v>
                </c:pt>
                <c:pt idx="7133">
                  <c:v>-11.8408203</c:v>
                </c:pt>
                <c:pt idx="7134">
                  <c:v>-18.0664062</c:v>
                </c:pt>
                <c:pt idx="7135">
                  <c:v>-2.19726562</c:v>
                </c:pt>
                <c:pt idx="7136">
                  <c:v>-5.49316406</c:v>
                </c:pt>
                <c:pt idx="7137">
                  <c:v>-6.103515619999995</c:v>
                </c:pt>
                <c:pt idx="7138">
                  <c:v>-9.39941406</c:v>
                </c:pt>
                <c:pt idx="7139">
                  <c:v>-7.44628906</c:v>
                </c:pt>
                <c:pt idx="7140">
                  <c:v>-14.0380859</c:v>
                </c:pt>
                <c:pt idx="7141">
                  <c:v>-4.15039062</c:v>
                </c:pt>
                <c:pt idx="7142">
                  <c:v>-3.66210938</c:v>
                </c:pt>
                <c:pt idx="7143">
                  <c:v>-10.8642578</c:v>
                </c:pt>
                <c:pt idx="7144">
                  <c:v>-11.8408203</c:v>
                </c:pt>
                <c:pt idx="7145">
                  <c:v>-15.625</c:v>
                </c:pt>
                <c:pt idx="7146">
                  <c:v>-21.1181641</c:v>
                </c:pt>
                <c:pt idx="7147">
                  <c:v>-2.31933594</c:v>
                </c:pt>
                <c:pt idx="7148">
                  <c:v>-10.7421875</c:v>
                </c:pt>
                <c:pt idx="7149">
                  <c:v>4.15039062</c:v>
                </c:pt>
                <c:pt idx="7150">
                  <c:v>-11.3525391</c:v>
                </c:pt>
                <c:pt idx="7151">
                  <c:v>-14.1601562</c:v>
                </c:pt>
                <c:pt idx="7152">
                  <c:v>-2.44140625</c:v>
                </c:pt>
                <c:pt idx="7153">
                  <c:v>-26.9775391</c:v>
                </c:pt>
                <c:pt idx="7154">
                  <c:v>-15.2587891</c:v>
                </c:pt>
                <c:pt idx="7155">
                  <c:v>-15.625</c:v>
                </c:pt>
                <c:pt idx="7156">
                  <c:v>2.44140625</c:v>
                </c:pt>
                <c:pt idx="7157">
                  <c:v>-2.9296875</c:v>
                </c:pt>
                <c:pt idx="7158">
                  <c:v>-9.765625</c:v>
                </c:pt>
                <c:pt idx="7159">
                  <c:v>-10.6201172</c:v>
                </c:pt>
                <c:pt idx="7160">
                  <c:v>-20.38574219999997</c:v>
                </c:pt>
                <c:pt idx="7161">
                  <c:v>-5.859375</c:v>
                </c:pt>
                <c:pt idx="7162">
                  <c:v>-10.8642578</c:v>
                </c:pt>
                <c:pt idx="7163">
                  <c:v>-12.2070312</c:v>
                </c:pt>
                <c:pt idx="7164">
                  <c:v>-2.19726562</c:v>
                </c:pt>
                <c:pt idx="7165">
                  <c:v>-7.56835938</c:v>
                </c:pt>
                <c:pt idx="7166">
                  <c:v>-17.2119141</c:v>
                </c:pt>
                <c:pt idx="7167">
                  <c:v>4.02832031</c:v>
                </c:pt>
                <c:pt idx="7168">
                  <c:v>-20.7519531</c:v>
                </c:pt>
                <c:pt idx="7169">
                  <c:v>-7.324218749999996</c:v>
                </c:pt>
                <c:pt idx="7170">
                  <c:v>-10.1318359</c:v>
                </c:pt>
                <c:pt idx="7171">
                  <c:v>-12.8173828</c:v>
                </c:pt>
                <c:pt idx="7172">
                  <c:v>-10.6201172</c:v>
                </c:pt>
                <c:pt idx="7173">
                  <c:v>-5.615234379999995</c:v>
                </c:pt>
                <c:pt idx="7174">
                  <c:v>-6.71386719</c:v>
                </c:pt>
                <c:pt idx="7175">
                  <c:v>-6.835937499999997</c:v>
                </c:pt>
                <c:pt idx="7176">
                  <c:v>-13.0615234</c:v>
                </c:pt>
                <c:pt idx="7177">
                  <c:v>-6.95800781</c:v>
                </c:pt>
                <c:pt idx="7178">
                  <c:v>4.02832031</c:v>
                </c:pt>
                <c:pt idx="7179">
                  <c:v>-18.3105469</c:v>
                </c:pt>
                <c:pt idx="7180">
                  <c:v>-11.71875</c:v>
                </c:pt>
                <c:pt idx="7181">
                  <c:v>-4.394531249999993</c:v>
                </c:pt>
                <c:pt idx="7182">
                  <c:v>-18.9208984</c:v>
                </c:pt>
                <c:pt idx="7183">
                  <c:v>-11.2304688</c:v>
                </c:pt>
                <c:pt idx="7184">
                  <c:v>-8.91113281</c:v>
                </c:pt>
                <c:pt idx="7185">
                  <c:v>1.58691406</c:v>
                </c:pt>
                <c:pt idx="7186">
                  <c:v>-20.38574219999997</c:v>
                </c:pt>
                <c:pt idx="7187">
                  <c:v>-13.1835938</c:v>
                </c:pt>
                <c:pt idx="7188">
                  <c:v>-6.95800781</c:v>
                </c:pt>
                <c:pt idx="7189">
                  <c:v>-12.9394531</c:v>
                </c:pt>
                <c:pt idx="7190">
                  <c:v>-7.08007812</c:v>
                </c:pt>
                <c:pt idx="7191">
                  <c:v>-2.56347656</c:v>
                </c:pt>
                <c:pt idx="7192">
                  <c:v>-2.19726562</c:v>
                </c:pt>
                <c:pt idx="7193">
                  <c:v>0.48828125</c:v>
                </c:pt>
                <c:pt idx="7194">
                  <c:v>-7.812499999999997</c:v>
                </c:pt>
                <c:pt idx="7195">
                  <c:v>-9.39941406</c:v>
                </c:pt>
                <c:pt idx="7196">
                  <c:v>-19.4091797</c:v>
                </c:pt>
                <c:pt idx="7197">
                  <c:v>-30.7617188</c:v>
                </c:pt>
                <c:pt idx="7198">
                  <c:v>-14.7705078</c:v>
                </c:pt>
                <c:pt idx="7199">
                  <c:v>-5.859375</c:v>
                </c:pt>
                <c:pt idx="7200">
                  <c:v>-0.9765625</c:v>
                </c:pt>
                <c:pt idx="7201">
                  <c:v>-11.2304688</c:v>
                </c:pt>
                <c:pt idx="7202">
                  <c:v>-12.5732422</c:v>
                </c:pt>
                <c:pt idx="7203">
                  <c:v>-13.7939453</c:v>
                </c:pt>
                <c:pt idx="7204">
                  <c:v>-14.4042969</c:v>
                </c:pt>
                <c:pt idx="7205">
                  <c:v>-2.80761719</c:v>
                </c:pt>
                <c:pt idx="7206">
                  <c:v>-18.9208984</c:v>
                </c:pt>
                <c:pt idx="7207">
                  <c:v>-10.3759766</c:v>
                </c:pt>
                <c:pt idx="7208">
                  <c:v>-11.8408203</c:v>
                </c:pt>
                <c:pt idx="7209">
                  <c:v>-19.7753906</c:v>
                </c:pt>
                <c:pt idx="7210">
                  <c:v>-11.3525391</c:v>
                </c:pt>
                <c:pt idx="7211">
                  <c:v>-5.37109375</c:v>
                </c:pt>
                <c:pt idx="7212">
                  <c:v>-19.0429688</c:v>
                </c:pt>
                <c:pt idx="7213">
                  <c:v>-11.5966797</c:v>
                </c:pt>
                <c:pt idx="7214">
                  <c:v>-0.48828125</c:v>
                </c:pt>
                <c:pt idx="7215">
                  <c:v>-5.73730469</c:v>
                </c:pt>
                <c:pt idx="7216">
                  <c:v>-22.4609375</c:v>
                </c:pt>
                <c:pt idx="7217">
                  <c:v>-8.66699219</c:v>
                </c:pt>
                <c:pt idx="7218">
                  <c:v>-13.671875</c:v>
                </c:pt>
                <c:pt idx="7219">
                  <c:v>-5.73730469</c:v>
                </c:pt>
                <c:pt idx="7220">
                  <c:v>-7.08007812</c:v>
                </c:pt>
                <c:pt idx="7221">
                  <c:v>-10.3759766</c:v>
                </c:pt>
                <c:pt idx="7222">
                  <c:v>-10.6201172</c:v>
                </c:pt>
                <c:pt idx="7223">
                  <c:v>-12.0849609</c:v>
                </c:pt>
                <c:pt idx="7224">
                  <c:v>-8.91113281</c:v>
                </c:pt>
                <c:pt idx="7225">
                  <c:v>-15.2587891</c:v>
                </c:pt>
                <c:pt idx="7226">
                  <c:v>-3.66210938</c:v>
                </c:pt>
                <c:pt idx="7227">
                  <c:v>-10.9863281</c:v>
                </c:pt>
                <c:pt idx="7228">
                  <c:v>-4.27246094</c:v>
                </c:pt>
                <c:pt idx="7229">
                  <c:v>-21.3623047</c:v>
                </c:pt>
                <c:pt idx="7230">
                  <c:v>-6.71386719</c:v>
                </c:pt>
                <c:pt idx="7231">
                  <c:v>-8.544921879999997</c:v>
                </c:pt>
                <c:pt idx="7232">
                  <c:v>-3.90625</c:v>
                </c:pt>
                <c:pt idx="7233">
                  <c:v>-5.24902344</c:v>
                </c:pt>
                <c:pt idx="7234">
                  <c:v>-6.46972656</c:v>
                </c:pt>
                <c:pt idx="7235">
                  <c:v>-15.8691406</c:v>
                </c:pt>
                <c:pt idx="7236">
                  <c:v>-9.88769531</c:v>
                </c:pt>
                <c:pt idx="7237">
                  <c:v>-10.0097656</c:v>
                </c:pt>
                <c:pt idx="7238">
                  <c:v>-1.22070312</c:v>
                </c:pt>
                <c:pt idx="7239">
                  <c:v>-20.5078125</c:v>
                </c:pt>
                <c:pt idx="7240">
                  <c:v>-7.08007812</c:v>
                </c:pt>
                <c:pt idx="7241">
                  <c:v>-8.178710939999998</c:v>
                </c:pt>
                <c:pt idx="7242">
                  <c:v>-10.9863281</c:v>
                </c:pt>
                <c:pt idx="7243">
                  <c:v>-14.1601562</c:v>
                </c:pt>
                <c:pt idx="7244">
                  <c:v>-4.02832031</c:v>
                </c:pt>
                <c:pt idx="7245">
                  <c:v>-6.95800781</c:v>
                </c:pt>
                <c:pt idx="7246">
                  <c:v>-21.7285156</c:v>
                </c:pt>
                <c:pt idx="7247">
                  <c:v>-4.15039062</c:v>
                </c:pt>
                <c:pt idx="7248">
                  <c:v>-4.394531249999993</c:v>
                </c:pt>
                <c:pt idx="7249">
                  <c:v>-6.59179688</c:v>
                </c:pt>
                <c:pt idx="7250">
                  <c:v>-10.9863281</c:v>
                </c:pt>
                <c:pt idx="7251">
                  <c:v>-6.225585939999994</c:v>
                </c:pt>
                <c:pt idx="7252">
                  <c:v>-0.732421875</c:v>
                </c:pt>
                <c:pt idx="7253">
                  <c:v>-7.324218749999996</c:v>
                </c:pt>
                <c:pt idx="7254">
                  <c:v>-1.09863281</c:v>
                </c:pt>
                <c:pt idx="7255">
                  <c:v>-15.7470703</c:v>
                </c:pt>
                <c:pt idx="7256">
                  <c:v>-7.324218749999996</c:v>
                </c:pt>
                <c:pt idx="7257">
                  <c:v>-11.2304688</c:v>
                </c:pt>
                <c:pt idx="7258">
                  <c:v>-11.2304688</c:v>
                </c:pt>
                <c:pt idx="7259">
                  <c:v>-9.88769531</c:v>
                </c:pt>
                <c:pt idx="7260">
                  <c:v>-7.324218749999996</c:v>
                </c:pt>
                <c:pt idx="7261">
                  <c:v>-12.8173828</c:v>
                </c:pt>
                <c:pt idx="7262">
                  <c:v>-22.7050781</c:v>
                </c:pt>
                <c:pt idx="7263">
                  <c:v>-3.05175781</c:v>
                </c:pt>
                <c:pt idx="7264">
                  <c:v>-14.7705078</c:v>
                </c:pt>
                <c:pt idx="7265">
                  <c:v>-4.02832031</c:v>
                </c:pt>
                <c:pt idx="7266">
                  <c:v>-7.812499999999997</c:v>
                </c:pt>
                <c:pt idx="7267">
                  <c:v>-10.8642578</c:v>
                </c:pt>
                <c:pt idx="7268">
                  <c:v>-27.5878906</c:v>
                </c:pt>
                <c:pt idx="7269">
                  <c:v>-15.2587891</c:v>
                </c:pt>
                <c:pt idx="7270">
                  <c:v>-7.812499999999997</c:v>
                </c:pt>
                <c:pt idx="7271">
                  <c:v>-11.4746094</c:v>
                </c:pt>
                <c:pt idx="7272">
                  <c:v>-11.8408203</c:v>
                </c:pt>
                <c:pt idx="7273">
                  <c:v>-7.56835938</c:v>
                </c:pt>
                <c:pt idx="7274">
                  <c:v>-6.103515619999995</c:v>
                </c:pt>
                <c:pt idx="7275">
                  <c:v>-4.76074219</c:v>
                </c:pt>
                <c:pt idx="7276">
                  <c:v>7.69042969</c:v>
                </c:pt>
                <c:pt idx="7277">
                  <c:v>-15.5029297</c:v>
                </c:pt>
                <c:pt idx="7278">
                  <c:v>-13.9160156</c:v>
                </c:pt>
                <c:pt idx="7279">
                  <c:v>-9.765625</c:v>
                </c:pt>
                <c:pt idx="7280">
                  <c:v>-13.4277344</c:v>
                </c:pt>
                <c:pt idx="7281">
                  <c:v>-11.71875</c:v>
                </c:pt>
                <c:pt idx="7282">
                  <c:v>-10.0097656</c:v>
                </c:pt>
                <c:pt idx="7283">
                  <c:v>-5.37109375</c:v>
                </c:pt>
                <c:pt idx="7284">
                  <c:v>-17.578125</c:v>
                </c:pt>
                <c:pt idx="7285">
                  <c:v>-16.3574219</c:v>
                </c:pt>
                <c:pt idx="7286">
                  <c:v>-3.54003906</c:v>
                </c:pt>
                <c:pt idx="7287">
                  <c:v>-7.93457031</c:v>
                </c:pt>
                <c:pt idx="7288">
                  <c:v>-12.3291016</c:v>
                </c:pt>
                <c:pt idx="7289">
                  <c:v>-2.56347656</c:v>
                </c:pt>
                <c:pt idx="7290">
                  <c:v>-24.7802734</c:v>
                </c:pt>
                <c:pt idx="7291">
                  <c:v>-11.4746094</c:v>
                </c:pt>
                <c:pt idx="7292">
                  <c:v>-5.004882809999995</c:v>
                </c:pt>
                <c:pt idx="7293">
                  <c:v>-22.9492188</c:v>
                </c:pt>
                <c:pt idx="7294">
                  <c:v>-10.8642578</c:v>
                </c:pt>
                <c:pt idx="7295">
                  <c:v>-17.8222656</c:v>
                </c:pt>
                <c:pt idx="7296">
                  <c:v>-14.0380859</c:v>
                </c:pt>
                <c:pt idx="7297">
                  <c:v>-15.2587891</c:v>
                </c:pt>
                <c:pt idx="7298">
                  <c:v>-11.4746094</c:v>
                </c:pt>
                <c:pt idx="7299">
                  <c:v>-20.8740234</c:v>
                </c:pt>
                <c:pt idx="7300">
                  <c:v>-15.5029297</c:v>
                </c:pt>
                <c:pt idx="7301">
                  <c:v>-1.09863281</c:v>
                </c:pt>
                <c:pt idx="7302">
                  <c:v>2.44140625</c:v>
                </c:pt>
                <c:pt idx="7303">
                  <c:v>1.34277344</c:v>
                </c:pt>
                <c:pt idx="7304">
                  <c:v>-5.859375</c:v>
                </c:pt>
                <c:pt idx="7305">
                  <c:v>-4.394531249999993</c:v>
                </c:pt>
                <c:pt idx="7306">
                  <c:v>-6.347656249999996</c:v>
                </c:pt>
                <c:pt idx="7307">
                  <c:v>-13.7939453</c:v>
                </c:pt>
                <c:pt idx="7308">
                  <c:v>-15.7470703</c:v>
                </c:pt>
                <c:pt idx="7309">
                  <c:v>6.103515619999995</c:v>
                </c:pt>
                <c:pt idx="7310">
                  <c:v>-9.64355469</c:v>
                </c:pt>
                <c:pt idx="7311">
                  <c:v>-14.4042969</c:v>
                </c:pt>
                <c:pt idx="7312">
                  <c:v>-5.37109375</c:v>
                </c:pt>
                <c:pt idx="7313">
                  <c:v>-3.78417969</c:v>
                </c:pt>
                <c:pt idx="7314">
                  <c:v>-3.66210938</c:v>
                </c:pt>
                <c:pt idx="7315">
                  <c:v>-11.1083984</c:v>
                </c:pt>
                <c:pt idx="7316">
                  <c:v>-7.08007812</c:v>
                </c:pt>
                <c:pt idx="7317">
                  <c:v>2.07519531</c:v>
                </c:pt>
                <c:pt idx="7318">
                  <c:v>-18.9208984</c:v>
                </c:pt>
                <c:pt idx="7319">
                  <c:v>1.46484375</c:v>
                </c:pt>
                <c:pt idx="7320">
                  <c:v>-9.39941406</c:v>
                </c:pt>
                <c:pt idx="7321">
                  <c:v>-14.6484375</c:v>
                </c:pt>
                <c:pt idx="7322">
                  <c:v>-4.15039062</c:v>
                </c:pt>
                <c:pt idx="7323">
                  <c:v>-7.324218749999996</c:v>
                </c:pt>
                <c:pt idx="7324">
                  <c:v>-1.953125</c:v>
                </c:pt>
                <c:pt idx="7325">
                  <c:v>-4.394531249999993</c:v>
                </c:pt>
                <c:pt idx="7326">
                  <c:v>-4.394531249999993</c:v>
                </c:pt>
                <c:pt idx="7327">
                  <c:v>-0.366210938</c:v>
                </c:pt>
                <c:pt idx="7328">
                  <c:v>1.953125</c:v>
                </c:pt>
                <c:pt idx="7329">
                  <c:v>-8.178710939999998</c:v>
                </c:pt>
                <c:pt idx="7330">
                  <c:v>-5.859375</c:v>
                </c:pt>
                <c:pt idx="7331">
                  <c:v>-15.3808594</c:v>
                </c:pt>
                <c:pt idx="7332">
                  <c:v>-16.8457031</c:v>
                </c:pt>
                <c:pt idx="7333">
                  <c:v>-11.4746094</c:v>
                </c:pt>
                <c:pt idx="7334">
                  <c:v>-4.51660156</c:v>
                </c:pt>
                <c:pt idx="7335">
                  <c:v>-11.8408203</c:v>
                </c:pt>
                <c:pt idx="7336">
                  <c:v>-18.4326172</c:v>
                </c:pt>
                <c:pt idx="7337">
                  <c:v>-5.615234379999995</c:v>
                </c:pt>
                <c:pt idx="7338">
                  <c:v>-11.2304688</c:v>
                </c:pt>
                <c:pt idx="7339">
                  <c:v>-7.44628906</c:v>
                </c:pt>
                <c:pt idx="7340">
                  <c:v>-10.8642578</c:v>
                </c:pt>
                <c:pt idx="7341">
                  <c:v>6.71386719</c:v>
                </c:pt>
                <c:pt idx="7342">
                  <c:v>-4.882812499999997</c:v>
                </c:pt>
                <c:pt idx="7343">
                  <c:v>-15.7470703</c:v>
                </c:pt>
                <c:pt idx="7344">
                  <c:v>-6.71386719</c:v>
                </c:pt>
                <c:pt idx="7345">
                  <c:v>-6.225585939999994</c:v>
                </c:pt>
                <c:pt idx="7346">
                  <c:v>-14.6484375</c:v>
                </c:pt>
                <c:pt idx="7347">
                  <c:v>-18.1884766</c:v>
                </c:pt>
                <c:pt idx="7348">
                  <c:v>-12.2070312</c:v>
                </c:pt>
                <c:pt idx="7349">
                  <c:v>-1.22070312</c:v>
                </c:pt>
                <c:pt idx="7350">
                  <c:v>-3.78417969</c:v>
                </c:pt>
                <c:pt idx="7351">
                  <c:v>-5.24902344</c:v>
                </c:pt>
                <c:pt idx="7352">
                  <c:v>-20.8740234</c:v>
                </c:pt>
                <c:pt idx="7353">
                  <c:v>-14.0380859</c:v>
                </c:pt>
                <c:pt idx="7354">
                  <c:v>-14.1601562</c:v>
                </c:pt>
                <c:pt idx="7355">
                  <c:v>-7.44628906</c:v>
                </c:pt>
                <c:pt idx="7356">
                  <c:v>-8.30078125</c:v>
                </c:pt>
                <c:pt idx="7357">
                  <c:v>-1.58691406</c:v>
                </c:pt>
                <c:pt idx="7358">
                  <c:v>-10.7421875</c:v>
                </c:pt>
                <c:pt idx="7359">
                  <c:v>-6.46972656</c:v>
                </c:pt>
                <c:pt idx="7360">
                  <c:v>-6.46972656</c:v>
                </c:pt>
                <c:pt idx="7361">
                  <c:v>-12.5732422</c:v>
                </c:pt>
                <c:pt idx="7362">
                  <c:v>-11.3525391</c:v>
                </c:pt>
                <c:pt idx="7363">
                  <c:v>-6.225585939999994</c:v>
                </c:pt>
                <c:pt idx="7364">
                  <c:v>-3.78417969</c:v>
                </c:pt>
                <c:pt idx="7365">
                  <c:v>-21.1181641</c:v>
                </c:pt>
                <c:pt idx="7366">
                  <c:v>-14.6484375</c:v>
                </c:pt>
                <c:pt idx="7367">
                  <c:v>-12.9394531</c:v>
                </c:pt>
                <c:pt idx="7368">
                  <c:v>-0.366210938</c:v>
                </c:pt>
                <c:pt idx="7369">
                  <c:v>3.90625</c:v>
                </c:pt>
                <c:pt idx="7370">
                  <c:v>-22.8271484</c:v>
                </c:pt>
                <c:pt idx="7371">
                  <c:v>-20.38574219999997</c:v>
                </c:pt>
                <c:pt idx="7372">
                  <c:v>7.56835938</c:v>
                </c:pt>
                <c:pt idx="7373">
                  <c:v>-9.88769531</c:v>
                </c:pt>
                <c:pt idx="7374">
                  <c:v>-9.52148438</c:v>
                </c:pt>
                <c:pt idx="7375">
                  <c:v>3.41796875</c:v>
                </c:pt>
                <c:pt idx="7376">
                  <c:v>-15.0146484</c:v>
                </c:pt>
                <c:pt idx="7377">
                  <c:v>-14.6484375</c:v>
                </c:pt>
                <c:pt idx="7378">
                  <c:v>-8.30078125</c:v>
                </c:pt>
                <c:pt idx="7379">
                  <c:v>-10.8642578</c:v>
                </c:pt>
                <c:pt idx="7380">
                  <c:v>-8.91113281</c:v>
                </c:pt>
                <c:pt idx="7381">
                  <c:v>5.73730469</c:v>
                </c:pt>
                <c:pt idx="7382">
                  <c:v>-9.39941406</c:v>
                </c:pt>
                <c:pt idx="7383">
                  <c:v>0.0</c:v>
                </c:pt>
                <c:pt idx="7384">
                  <c:v>-10.3759766</c:v>
                </c:pt>
                <c:pt idx="7385">
                  <c:v>-5.98144531</c:v>
                </c:pt>
                <c:pt idx="7386">
                  <c:v>-1.83105469</c:v>
                </c:pt>
                <c:pt idx="7387">
                  <c:v>-12.5732422</c:v>
                </c:pt>
                <c:pt idx="7388">
                  <c:v>-14.6484375</c:v>
                </c:pt>
                <c:pt idx="7389">
                  <c:v>-3.41796875</c:v>
                </c:pt>
                <c:pt idx="7390">
                  <c:v>-3.41796875</c:v>
                </c:pt>
                <c:pt idx="7391">
                  <c:v>-8.544921879999997</c:v>
                </c:pt>
                <c:pt idx="7392">
                  <c:v>-0.610351562</c:v>
                </c:pt>
                <c:pt idx="7393">
                  <c:v>-1.22070312</c:v>
                </c:pt>
                <c:pt idx="7394">
                  <c:v>-13.5498047</c:v>
                </c:pt>
                <c:pt idx="7395">
                  <c:v>-8.178710939999998</c:v>
                </c:pt>
                <c:pt idx="7396">
                  <c:v>-13.3056641</c:v>
                </c:pt>
                <c:pt idx="7397">
                  <c:v>-19.8974609</c:v>
                </c:pt>
                <c:pt idx="7398">
                  <c:v>-7.20214844</c:v>
                </c:pt>
                <c:pt idx="7399">
                  <c:v>-17.2119141</c:v>
                </c:pt>
                <c:pt idx="7400">
                  <c:v>-20.6298828</c:v>
                </c:pt>
                <c:pt idx="7401">
                  <c:v>-4.63867188</c:v>
                </c:pt>
                <c:pt idx="7402">
                  <c:v>-2.56347656</c:v>
                </c:pt>
                <c:pt idx="7403">
                  <c:v>-12.9394531</c:v>
                </c:pt>
                <c:pt idx="7404">
                  <c:v>7.324218749999996</c:v>
                </c:pt>
                <c:pt idx="7405">
                  <c:v>-2.44140625</c:v>
                </c:pt>
                <c:pt idx="7406">
                  <c:v>-18.6767578</c:v>
                </c:pt>
                <c:pt idx="7407">
                  <c:v>-21.9726562</c:v>
                </c:pt>
                <c:pt idx="7408">
                  <c:v>-16.6015625</c:v>
                </c:pt>
                <c:pt idx="7409">
                  <c:v>-13.3056641</c:v>
                </c:pt>
                <c:pt idx="7410">
                  <c:v>-2.07519531</c:v>
                </c:pt>
                <c:pt idx="7411">
                  <c:v>-1.58691406</c:v>
                </c:pt>
                <c:pt idx="7412">
                  <c:v>-8.30078125</c:v>
                </c:pt>
                <c:pt idx="7413">
                  <c:v>-8.42285156</c:v>
                </c:pt>
                <c:pt idx="7414">
                  <c:v>-14.8925781</c:v>
                </c:pt>
                <c:pt idx="7415">
                  <c:v>-7.324218749999996</c:v>
                </c:pt>
                <c:pt idx="7416">
                  <c:v>-3.66210938</c:v>
                </c:pt>
                <c:pt idx="7417">
                  <c:v>-5.615234379999995</c:v>
                </c:pt>
                <c:pt idx="7418">
                  <c:v>-25.2685547</c:v>
                </c:pt>
                <c:pt idx="7419">
                  <c:v>-14.4042969</c:v>
                </c:pt>
                <c:pt idx="7420">
                  <c:v>1.34277344</c:v>
                </c:pt>
                <c:pt idx="7421">
                  <c:v>-11.5966797</c:v>
                </c:pt>
                <c:pt idx="7422">
                  <c:v>-1.953125</c:v>
                </c:pt>
                <c:pt idx="7423">
                  <c:v>-10.7421875</c:v>
                </c:pt>
                <c:pt idx="7424">
                  <c:v>-8.05664062</c:v>
                </c:pt>
                <c:pt idx="7425">
                  <c:v>-4.394531249999993</c:v>
                </c:pt>
                <c:pt idx="7426">
                  <c:v>-13.9160156</c:v>
                </c:pt>
                <c:pt idx="7427">
                  <c:v>-12.0849609</c:v>
                </c:pt>
                <c:pt idx="7428">
                  <c:v>-9.033203119999997</c:v>
                </c:pt>
                <c:pt idx="7429">
                  <c:v>-17.7001953</c:v>
                </c:pt>
                <c:pt idx="7430">
                  <c:v>-7.812499999999997</c:v>
                </c:pt>
                <c:pt idx="7431">
                  <c:v>-16.4794922</c:v>
                </c:pt>
                <c:pt idx="7432">
                  <c:v>-18.4326172</c:v>
                </c:pt>
                <c:pt idx="7433">
                  <c:v>-5.615234379999995</c:v>
                </c:pt>
                <c:pt idx="7434">
                  <c:v>2.56347656</c:v>
                </c:pt>
                <c:pt idx="7435">
                  <c:v>-20.5078125</c:v>
                </c:pt>
                <c:pt idx="7436">
                  <c:v>-1.46484375</c:v>
                </c:pt>
                <c:pt idx="7437">
                  <c:v>-18.0664062</c:v>
                </c:pt>
                <c:pt idx="7438">
                  <c:v>-19.6533203</c:v>
                </c:pt>
                <c:pt idx="7439">
                  <c:v>-8.91113281</c:v>
                </c:pt>
                <c:pt idx="7440">
                  <c:v>-6.46972656</c:v>
                </c:pt>
                <c:pt idx="7441">
                  <c:v>-9.277343749999998</c:v>
                </c:pt>
                <c:pt idx="7442">
                  <c:v>2.07519531</c:v>
                </c:pt>
                <c:pt idx="7443">
                  <c:v>-11.1083984</c:v>
                </c:pt>
                <c:pt idx="7444">
                  <c:v>0.0</c:v>
                </c:pt>
                <c:pt idx="7445">
                  <c:v>-11.4746094</c:v>
                </c:pt>
                <c:pt idx="7446">
                  <c:v>-5.12695312</c:v>
                </c:pt>
                <c:pt idx="7447">
                  <c:v>-16.1132812</c:v>
                </c:pt>
                <c:pt idx="7448">
                  <c:v>-5.24902344</c:v>
                </c:pt>
                <c:pt idx="7449">
                  <c:v>-5.49316406</c:v>
                </c:pt>
                <c:pt idx="7450">
                  <c:v>-14.4042969</c:v>
                </c:pt>
                <c:pt idx="7451">
                  <c:v>-16.9677734</c:v>
                </c:pt>
                <c:pt idx="7452">
                  <c:v>-16.8457031</c:v>
                </c:pt>
                <c:pt idx="7453">
                  <c:v>-16.8457031</c:v>
                </c:pt>
                <c:pt idx="7454">
                  <c:v>2.07519531</c:v>
                </c:pt>
                <c:pt idx="7455">
                  <c:v>-7.20214844</c:v>
                </c:pt>
                <c:pt idx="7456">
                  <c:v>-10.1318359</c:v>
                </c:pt>
                <c:pt idx="7457">
                  <c:v>-0.244140625</c:v>
                </c:pt>
                <c:pt idx="7458">
                  <c:v>-10.3759766</c:v>
                </c:pt>
                <c:pt idx="7459">
                  <c:v>-21.7285156</c:v>
                </c:pt>
                <c:pt idx="7460">
                  <c:v>-2.19726562</c:v>
                </c:pt>
                <c:pt idx="7461">
                  <c:v>-26.2451172</c:v>
                </c:pt>
                <c:pt idx="7462">
                  <c:v>-3.29589844</c:v>
                </c:pt>
                <c:pt idx="7463">
                  <c:v>-0.732421875</c:v>
                </c:pt>
                <c:pt idx="7464">
                  <c:v>-12.3291016</c:v>
                </c:pt>
                <c:pt idx="7465">
                  <c:v>-9.39941406</c:v>
                </c:pt>
                <c:pt idx="7466">
                  <c:v>-18.3105469</c:v>
                </c:pt>
                <c:pt idx="7467">
                  <c:v>-9.155273439999998</c:v>
                </c:pt>
                <c:pt idx="7468">
                  <c:v>-6.835937499999997</c:v>
                </c:pt>
                <c:pt idx="7469">
                  <c:v>-5.37109375</c:v>
                </c:pt>
                <c:pt idx="7470">
                  <c:v>-6.835937499999997</c:v>
                </c:pt>
                <c:pt idx="7471">
                  <c:v>-8.66699219</c:v>
                </c:pt>
                <c:pt idx="7472">
                  <c:v>-4.63867188</c:v>
                </c:pt>
                <c:pt idx="7473">
                  <c:v>-3.17382812</c:v>
                </c:pt>
                <c:pt idx="7474">
                  <c:v>-6.103515619999995</c:v>
                </c:pt>
                <c:pt idx="7475">
                  <c:v>-17.0898438</c:v>
                </c:pt>
                <c:pt idx="7476">
                  <c:v>-1.58691406</c:v>
                </c:pt>
                <c:pt idx="7477">
                  <c:v>-11.5966797</c:v>
                </c:pt>
                <c:pt idx="7478">
                  <c:v>-14.6484375</c:v>
                </c:pt>
                <c:pt idx="7479">
                  <c:v>-10.0097656</c:v>
                </c:pt>
                <c:pt idx="7480">
                  <c:v>-5.004882809999995</c:v>
                </c:pt>
                <c:pt idx="7481">
                  <c:v>0.244140625</c:v>
                </c:pt>
                <c:pt idx="7482">
                  <c:v>-17.2119141</c:v>
                </c:pt>
                <c:pt idx="7483">
                  <c:v>-13.1835938</c:v>
                </c:pt>
                <c:pt idx="7484">
                  <c:v>-6.46972656</c:v>
                </c:pt>
                <c:pt idx="7485">
                  <c:v>-12.6953125</c:v>
                </c:pt>
                <c:pt idx="7486">
                  <c:v>-19.1650391</c:v>
                </c:pt>
                <c:pt idx="7487">
                  <c:v>-15.5029297</c:v>
                </c:pt>
                <c:pt idx="7488">
                  <c:v>-9.64355469</c:v>
                </c:pt>
                <c:pt idx="7489">
                  <c:v>-9.155273439999998</c:v>
                </c:pt>
                <c:pt idx="7490">
                  <c:v>-7.812499999999997</c:v>
                </c:pt>
                <c:pt idx="7491">
                  <c:v>-15.2587891</c:v>
                </c:pt>
                <c:pt idx="7492">
                  <c:v>-7.812499999999997</c:v>
                </c:pt>
                <c:pt idx="7493">
                  <c:v>-2.31933594</c:v>
                </c:pt>
                <c:pt idx="7494">
                  <c:v>-9.39941406</c:v>
                </c:pt>
                <c:pt idx="7495">
                  <c:v>-7.44628906</c:v>
                </c:pt>
                <c:pt idx="7496">
                  <c:v>-5.24902344</c:v>
                </c:pt>
                <c:pt idx="7497">
                  <c:v>-13.9160156</c:v>
                </c:pt>
                <c:pt idx="7498">
                  <c:v>-14.1601562</c:v>
                </c:pt>
                <c:pt idx="7499">
                  <c:v>-16.1132812</c:v>
                </c:pt>
                <c:pt idx="7500">
                  <c:v>-16.1132812</c:v>
                </c:pt>
                <c:pt idx="7501">
                  <c:v>-10.2539062</c:v>
                </c:pt>
                <c:pt idx="7502">
                  <c:v>-10.0097656</c:v>
                </c:pt>
                <c:pt idx="7503">
                  <c:v>-7.56835938</c:v>
                </c:pt>
                <c:pt idx="7504">
                  <c:v>-3.41796875</c:v>
                </c:pt>
                <c:pt idx="7505">
                  <c:v>3.29589844</c:v>
                </c:pt>
                <c:pt idx="7506">
                  <c:v>-1.953125</c:v>
                </c:pt>
                <c:pt idx="7507">
                  <c:v>-13.4277344</c:v>
                </c:pt>
                <c:pt idx="7508">
                  <c:v>-6.59179688</c:v>
                </c:pt>
                <c:pt idx="7509">
                  <c:v>-13.0615234</c:v>
                </c:pt>
                <c:pt idx="7510">
                  <c:v>-9.39941406</c:v>
                </c:pt>
                <c:pt idx="7511">
                  <c:v>-5.37109375</c:v>
                </c:pt>
                <c:pt idx="7512">
                  <c:v>-20.9960938</c:v>
                </c:pt>
                <c:pt idx="7513">
                  <c:v>-14.6484375</c:v>
                </c:pt>
                <c:pt idx="7514">
                  <c:v>-3.54003906</c:v>
                </c:pt>
                <c:pt idx="7515">
                  <c:v>-8.178710939999998</c:v>
                </c:pt>
                <c:pt idx="7516">
                  <c:v>1.22070312</c:v>
                </c:pt>
                <c:pt idx="7517">
                  <c:v>1.34277344</c:v>
                </c:pt>
                <c:pt idx="7518">
                  <c:v>-9.155273439999998</c:v>
                </c:pt>
                <c:pt idx="7519">
                  <c:v>-12.5732422</c:v>
                </c:pt>
                <c:pt idx="7520">
                  <c:v>-14.6484375</c:v>
                </c:pt>
                <c:pt idx="7521">
                  <c:v>-9.64355469</c:v>
                </c:pt>
                <c:pt idx="7522">
                  <c:v>-12.5732422</c:v>
                </c:pt>
                <c:pt idx="7523">
                  <c:v>-9.277343749999998</c:v>
                </c:pt>
                <c:pt idx="7524">
                  <c:v>-12.3291016</c:v>
                </c:pt>
                <c:pt idx="7525">
                  <c:v>-18.3105469</c:v>
                </c:pt>
                <c:pt idx="7526">
                  <c:v>-6.835937499999997</c:v>
                </c:pt>
                <c:pt idx="7527">
                  <c:v>-8.30078125</c:v>
                </c:pt>
                <c:pt idx="7528">
                  <c:v>-31.25</c:v>
                </c:pt>
                <c:pt idx="7529">
                  <c:v>-0.9765625</c:v>
                </c:pt>
                <c:pt idx="7530">
                  <c:v>-2.9296875</c:v>
                </c:pt>
                <c:pt idx="7531">
                  <c:v>-9.155273439999998</c:v>
                </c:pt>
                <c:pt idx="7532">
                  <c:v>-13.0615234</c:v>
                </c:pt>
                <c:pt idx="7533">
                  <c:v>-12.5732422</c:v>
                </c:pt>
                <c:pt idx="7534">
                  <c:v>-1.09863281</c:v>
                </c:pt>
                <c:pt idx="7535">
                  <c:v>0.48828125</c:v>
                </c:pt>
                <c:pt idx="7536">
                  <c:v>-24.6582031</c:v>
                </c:pt>
                <c:pt idx="7537">
                  <c:v>-9.155273439999998</c:v>
                </c:pt>
                <c:pt idx="7538">
                  <c:v>-11.9628906</c:v>
                </c:pt>
                <c:pt idx="7539">
                  <c:v>-14.0380859</c:v>
                </c:pt>
                <c:pt idx="7540">
                  <c:v>-13.1835938</c:v>
                </c:pt>
                <c:pt idx="7541">
                  <c:v>-16.2353516</c:v>
                </c:pt>
                <c:pt idx="7542">
                  <c:v>-15.7470703</c:v>
                </c:pt>
                <c:pt idx="7543">
                  <c:v>-10.4980469</c:v>
                </c:pt>
                <c:pt idx="7544">
                  <c:v>3.54003906</c:v>
                </c:pt>
                <c:pt idx="7545">
                  <c:v>-23.0712891</c:v>
                </c:pt>
                <c:pt idx="7546">
                  <c:v>-15.625</c:v>
                </c:pt>
                <c:pt idx="7547">
                  <c:v>-4.02832031</c:v>
                </c:pt>
                <c:pt idx="7548">
                  <c:v>-7.44628906</c:v>
                </c:pt>
                <c:pt idx="7549">
                  <c:v>-6.225585939999994</c:v>
                </c:pt>
                <c:pt idx="7550">
                  <c:v>-12.8173828</c:v>
                </c:pt>
                <c:pt idx="7551">
                  <c:v>-10.1318359</c:v>
                </c:pt>
                <c:pt idx="7552">
                  <c:v>-7.324218749999996</c:v>
                </c:pt>
                <c:pt idx="7553">
                  <c:v>-19.8974609</c:v>
                </c:pt>
                <c:pt idx="7554">
                  <c:v>-13.0615234</c:v>
                </c:pt>
                <c:pt idx="7555">
                  <c:v>-7.08007812</c:v>
                </c:pt>
                <c:pt idx="7556">
                  <c:v>-5.98144531</c:v>
                </c:pt>
                <c:pt idx="7557">
                  <c:v>-6.46972656</c:v>
                </c:pt>
                <c:pt idx="7558">
                  <c:v>-6.95800781</c:v>
                </c:pt>
                <c:pt idx="7559">
                  <c:v>-10.6201172</c:v>
                </c:pt>
                <c:pt idx="7560">
                  <c:v>-10.3759766</c:v>
                </c:pt>
                <c:pt idx="7561">
                  <c:v>-7.56835938</c:v>
                </c:pt>
                <c:pt idx="7562">
                  <c:v>-13.0615234</c:v>
                </c:pt>
                <c:pt idx="7563">
                  <c:v>-10.7421875</c:v>
                </c:pt>
                <c:pt idx="7564">
                  <c:v>-1.58691406</c:v>
                </c:pt>
                <c:pt idx="7565">
                  <c:v>-16.9677734</c:v>
                </c:pt>
                <c:pt idx="7566">
                  <c:v>-8.544921879999997</c:v>
                </c:pt>
                <c:pt idx="7567">
                  <c:v>4.63867188</c:v>
                </c:pt>
                <c:pt idx="7568">
                  <c:v>-4.27246094</c:v>
                </c:pt>
                <c:pt idx="7569">
                  <c:v>-7.324218749999996</c:v>
                </c:pt>
                <c:pt idx="7570">
                  <c:v>-11.71875</c:v>
                </c:pt>
                <c:pt idx="7571">
                  <c:v>-16.2353516</c:v>
                </c:pt>
                <c:pt idx="7572">
                  <c:v>-22.5830078</c:v>
                </c:pt>
                <c:pt idx="7573">
                  <c:v>-13.0615234</c:v>
                </c:pt>
                <c:pt idx="7574">
                  <c:v>-3.54003906</c:v>
                </c:pt>
                <c:pt idx="7575">
                  <c:v>-9.52148438</c:v>
                </c:pt>
                <c:pt idx="7576">
                  <c:v>-16.8457031</c:v>
                </c:pt>
                <c:pt idx="7577">
                  <c:v>-2.9296875</c:v>
                </c:pt>
                <c:pt idx="7578">
                  <c:v>-11.71875</c:v>
                </c:pt>
                <c:pt idx="7579">
                  <c:v>0.366210938</c:v>
                </c:pt>
                <c:pt idx="7580">
                  <c:v>-2.9296875</c:v>
                </c:pt>
                <c:pt idx="7581">
                  <c:v>1.22070312</c:v>
                </c:pt>
                <c:pt idx="7582">
                  <c:v>-12.9394531</c:v>
                </c:pt>
                <c:pt idx="7583">
                  <c:v>-15.0146484</c:v>
                </c:pt>
                <c:pt idx="7584">
                  <c:v>-20.7519531</c:v>
                </c:pt>
                <c:pt idx="7585">
                  <c:v>1.09863281</c:v>
                </c:pt>
                <c:pt idx="7586">
                  <c:v>-13.9160156</c:v>
                </c:pt>
                <c:pt idx="7587">
                  <c:v>-14.2822266</c:v>
                </c:pt>
                <c:pt idx="7588">
                  <c:v>-10.2539062</c:v>
                </c:pt>
                <c:pt idx="7589">
                  <c:v>-2.9296875</c:v>
                </c:pt>
                <c:pt idx="7590">
                  <c:v>-6.103515619999995</c:v>
                </c:pt>
                <c:pt idx="7591">
                  <c:v>-23.1933594</c:v>
                </c:pt>
                <c:pt idx="7592">
                  <c:v>-10.8642578</c:v>
                </c:pt>
                <c:pt idx="7593">
                  <c:v>0.122070312</c:v>
                </c:pt>
                <c:pt idx="7594">
                  <c:v>-13.4277344</c:v>
                </c:pt>
                <c:pt idx="7595">
                  <c:v>-6.347656249999996</c:v>
                </c:pt>
                <c:pt idx="7596">
                  <c:v>1.09863281</c:v>
                </c:pt>
                <c:pt idx="7597">
                  <c:v>-22.3388672</c:v>
                </c:pt>
                <c:pt idx="7598">
                  <c:v>-16.1132812</c:v>
                </c:pt>
                <c:pt idx="7599">
                  <c:v>-6.225585939999994</c:v>
                </c:pt>
                <c:pt idx="7600">
                  <c:v>-9.033203119999997</c:v>
                </c:pt>
                <c:pt idx="7601">
                  <c:v>-13.9160156</c:v>
                </c:pt>
                <c:pt idx="7602">
                  <c:v>1.46484375</c:v>
                </c:pt>
                <c:pt idx="7603">
                  <c:v>5.24902344</c:v>
                </c:pt>
                <c:pt idx="7604">
                  <c:v>-9.88769531</c:v>
                </c:pt>
                <c:pt idx="7605">
                  <c:v>-0.9765625</c:v>
                </c:pt>
                <c:pt idx="7606">
                  <c:v>-10.9863281</c:v>
                </c:pt>
                <c:pt idx="7607">
                  <c:v>-7.08007812</c:v>
                </c:pt>
                <c:pt idx="7608">
                  <c:v>-13.7939453</c:v>
                </c:pt>
                <c:pt idx="7609">
                  <c:v>-10.8642578</c:v>
                </c:pt>
                <c:pt idx="7610">
                  <c:v>-13.3056641</c:v>
                </c:pt>
                <c:pt idx="7611">
                  <c:v>-12.8173828</c:v>
                </c:pt>
                <c:pt idx="7612">
                  <c:v>-3.90625</c:v>
                </c:pt>
                <c:pt idx="7613">
                  <c:v>-15.9912109</c:v>
                </c:pt>
                <c:pt idx="7614">
                  <c:v>-9.88769531</c:v>
                </c:pt>
                <c:pt idx="7615">
                  <c:v>1.22070312</c:v>
                </c:pt>
                <c:pt idx="7616">
                  <c:v>-9.88769531</c:v>
                </c:pt>
                <c:pt idx="7617">
                  <c:v>-11.71875</c:v>
                </c:pt>
                <c:pt idx="7618">
                  <c:v>-8.544921879999997</c:v>
                </c:pt>
                <c:pt idx="7619">
                  <c:v>-10.6201172</c:v>
                </c:pt>
                <c:pt idx="7620">
                  <c:v>-2.31933594</c:v>
                </c:pt>
                <c:pt idx="7621">
                  <c:v>-8.91113281</c:v>
                </c:pt>
                <c:pt idx="7622">
                  <c:v>-11.5966797</c:v>
                </c:pt>
                <c:pt idx="7623">
                  <c:v>-13.671875</c:v>
                </c:pt>
                <c:pt idx="7624">
                  <c:v>-4.394531249999993</c:v>
                </c:pt>
                <c:pt idx="7625">
                  <c:v>0.366210938</c:v>
                </c:pt>
                <c:pt idx="7626">
                  <c:v>-18.1884766</c:v>
                </c:pt>
                <c:pt idx="7627">
                  <c:v>-29.5410156</c:v>
                </c:pt>
                <c:pt idx="7628">
                  <c:v>-6.59179688</c:v>
                </c:pt>
                <c:pt idx="7629">
                  <c:v>-3.78417969</c:v>
                </c:pt>
                <c:pt idx="7630">
                  <c:v>-15.9912109</c:v>
                </c:pt>
                <c:pt idx="7631">
                  <c:v>-12.9394531</c:v>
                </c:pt>
                <c:pt idx="7632">
                  <c:v>-5.12695312</c:v>
                </c:pt>
                <c:pt idx="7633">
                  <c:v>-11.5966797</c:v>
                </c:pt>
                <c:pt idx="7634">
                  <c:v>-9.39941406</c:v>
                </c:pt>
                <c:pt idx="7635">
                  <c:v>-9.033203119999997</c:v>
                </c:pt>
                <c:pt idx="7636">
                  <c:v>-10.2539062</c:v>
                </c:pt>
                <c:pt idx="7637">
                  <c:v>-5.73730469</c:v>
                </c:pt>
                <c:pt idx="7638">
                  <c:v>-18.9208984</c:v>
                </c:pt>
                <c:pt idx="7639">
                  <c:v>-17.2119141</c:v>
                </c:pt>
                <c:pt idx="7640">
                  <c:v>-3.29589844</c:v>
                </c:pt>
                <c:pt idx="7641">
                  <c:v>-0.366210938</c:v>
                </c:pt>
                <c:pt idx="7642">
                  <c:v>-20.38574219999997</c:v>
                </c:pt>
                <c:pt idx="7643">
                  <c:v>-12.6953125</c:v>
                </c:pt>
                <c:pt idx="7644">
                  <c:v>-0.854492188</c:v>
                </c:pt>
                <c:pt idx="7645">
                  <c:v>-5.004882809999995</c:v>
                </c:pt>
                <c:pt idx="7646">
                  <c:v>-14.8925781</c:v>
                </c:pt>
                <c:pt idx="7647">
                  <c:v>-10.9863281</c:v>
                </c:pt>
                <c:pt idx="7648">
                  <c:v>-2.19726562</c:v>
                </c:pt>
                <c:pt idx="7649">
                  <c:v>-15.5029297</c:v>
                </c:pt>
                <c:pt idx="7650">
                  <c:v>-20.1416016</c:v>
                </c:pt>
                <c:pt idx="7651">
                  <c:v>-10.1318359</c:v>
                </c:pt>
                <c:pt idx="7652">
                  <c:v>-12.2070312</c:v>
                </c:pt>
                <c:pt idx="7653">
                  <c:v>-2.9296875</c:v>
                </c:pt>
                <c:pt idx="7654">
                  <c:v>-3.54003906</c:v>
                </c:pt>
                <c:pt idx="7655">
                  <c:v>-4.02832031</c:v>
                </c:pt>
                <c:pt idx="7656">
                  <c:v>-6.71386719</c:v>
                </c:pt>
                <c:pt idx="7657">
                  <c:v>-15.2587891</c:v>
                </c:pt>
                <c:pt idx="7658">
                  <c:v>-9.155273439999998</c:v>
                </c:pt>
                <c:pt idx="7659">
                  <c:v>-18.1884766</c:v>
                </c:pt>
                <c:pt idx="7660">
                  <c:v>-14.6484375</c:v>
                </c:pt>
                <c:pt idx="7661">
                  <c:v>-3.29589844</c:v>
                </c:pt>
                <c:pt idx="7662">
                  <c:v>-19.53125</c:v>
                </c:pt>
                <c:pt idx="7663">
                  <c:v>-17.3339844</c:v>
                </c:pt>
                <c:pt idx="7664">
                  <c:v>-3.78417969</c:v>
                </c:pt>
                <c:pt idx="7665">
                  <c:v>-17.4560547</c:v>
                </c:pt>
                <c:pt idx="7666">
                  <c:v>-22.5830078</c:v>
                </c:pt>
                <c:pt idx="7667">
                  <c:v>-5.859375</c:v>
                </c:pt>
                <c:pt idx="7668">
                  <c:v>-11.3525391</c:v>
                </c:pt>
                <c:pt idx="7669">
                  <c:v>-3.29589844</c:v>
                </c:pt>
                <c:pt idx="7670">
                  <c:v>-12.4511719</c:v>
                </c:pt>
                <c:pt idx="7671">
                  <c:v>-21.9726562</c:v>
                </c:pt>
                <c:pt idx="7672">
                  <c:v>-14.6484375</c:v>
                </c:pt>
                <c:pt idx="7673">
                  <c:v>-9.88769531</c:v>
                </c:pt>
                <c:pt idx="7674">
                  <c:v>-11.1083984</c:v>
                </c:pt>
                <c:pt idx="7675">
                  <c:v>-13.4277344</c:v>
                </c:pt>
                <c:pt idx="7676">
                  <c:v>-10.2539062</c:v>
                </c:pt>
                <c:pt idx="7677">
                  <c:v>-13.9160156</c:v>
                </c:pt>
                <c:pt idx="7678">
                  <c:v>-6.95800781</c:v>
                </c:pt>
                <c:pt idx="7679">
                  <c:v>-4.63867188</c:v>
                </c:pt>
                <c:pt idx="7680">
                  <c:v>-7.93457031</c:v>
                </c:pt>
                <c:pt idx="7681">
                  <c:v>-20.1416016</c:v>
                </c:pt>
                <c:pt idx="7682">
                  <c:v>-14.7705078</c:v>
                </c:pt>
                <c:pt idx="7683">
                  <c:v>-3.29589844</c:v>
                </c:pt>
                <c:pt idx="7684">
                  <c:v>-20.6298828</c:v>
                </c:pt>
                <c:pt idx="7685">
                  <c:v>-13.3056641</c:v>
                </c:pt>
                <c:pt idx="7686">
                  <c:v>-3.17382812</c:v>
                </c:pt>
                <c:pt idx="7687">
                  <c:v>-5.73730469</c:v>
                </c:pt>
                <c:pt idx="7688">
                  <c:v>-0.122070312</c:v>
                </c:pt>
                <c:pt idx="7689">
                  <c:v>-7.20214844</c:v>
                </c:pt>
                <c:pt idx="7690">
                  <c:v>4.882812499999997</c:v>
                </c:pt>
                <c:pt idx="7691">
                  <c:v>-18.4326172</c:v>
                </c:pt>
                <c:pt idx="7692">
                  <c:v>-7.44628906</c:v>
                </c:pt>
                <c:pt idx="7693">
                  <c:v>-9.033203119999997</c:v>
                </c:pt>
                <c:pt idx="7694">
                  <c:v>-14.5263672</c:v>
                </c:pt>
                <c:pt idx="7695">
                  <c:v>-15.9912109</c:v>
                </c:pt>
                <c:pt idx="7696">
                  <c:v>-0.732421875</c:v>
                </c:pt>
                <c:pt idx="7697">
                  <c:v>-4.02832031</c:v>
                </c:pt>
                <c:pt idx="7698">
                  <c:v>-8.42285156</c:v>
                </c:pt>
                <c:pt idx="7699">
                  <c:v>-16.8457031</c:v>
                </c:pt>
                <c:pt idx="7700">
                  <c:v>-6.46972656</c:v>
                </c:pt>
                <c:pt idx="7701">
                  <c:v>7.44628906</c:v>
                </c:pt>
                <c:pt idx="7702">
                  <c:v>-14.8925781</c:v>
                </c:pt>
                <c:pt idx="7703">
                  <c:v>-6.59179688</c:v>
                </c:pt>
                <c:pt idx="7704">
                  <c:v>-16.2353516</c:v>
                </c:pt>
                <c:pt idx="7705">
                  <c:v>-3.41796875</c:v>
                </c:pt>
                <c:pt idx="7706">
                  <c:v>-10.9863281</c:v>
                </c:pt>
                <c:pt idx="7707">
                  <c:v>-12.5732422</c:v>
                </c:pt>
                <c:pt idx="7708">
                  <c:v>-13.3056641</c:v>
                </c:pt>
                <c:pt idx="7709">
                  <c:v>-17.3339844</c:v>
                </c:pt>
                <c:pt idx="7710">
                  <c:v>-2.68554688</c:v>
                </c:pt>
                <c:pt idx="7711">
                  <c:v>3.29589844</c:v>
                </c:pt>
                <c:pt idx="7712">
                  <c:v>-15.0146484</c:v>
                </c:pt>
                <c:pt idx="7713">
                  <c:v>-18.3105469</c:v>
                </c:pt>
                <c:pt idx="7714">
                  <c:v>1.58691406</c:v>
                </c:pt>
                <c:pt idx="7715">
                  <c:v>-12.0849609</c:v>
                </c:pt>
                <c:pt idx="7716">
                  <c:v>-7.812499999999997</c:v>
                </c:pt>
                <c:pt idx="7717">
                  <c:v>0.48828125</c:v>
                </c:pt>
                <c:pt idx="7718">
                  <c:v>-4.394531249999993</c:v>
                </c:pt>
                <c:pt idx="7719">
                  <c:v>-16.2353516</c:v>
                </c:pt>
                <c:pt idx="7720">
                  <c:v>-9.39941406</c:v>
                </c:pt>
                <c:pt idx="7721">
                  <c:v>-16.6015625</c:v>
                </c:pt>
                <c:pt idx="7722">
                  <c:v>-17.3339844</c:v>
                </c:pt>
                <c:pt idx="7723">
                  <c:v>-15.9912109</c:v>
                </c:pt>
                <c:pt idx="7724">
                  <c:v>-8.178710939999998</c:v>
                </c:pt>
                <c:pt idx="7725">
                  <c:v>-4.27246094</c:v>
                </c:pt>
                <c:pt idx="7726">
                  <c:v>-8.178710939999998</c:v>
                </c:pt>
                <c:pt idx="7727">
                  <c:v>-0.48828125</c:v>
                </c:pt>
                <c:pt idx="7728">
                  <c:v>-3.29589844</c:v>
                </c:pt>
                <c:pt idx="7729">
                  <c:v>-6.835937499999997</c:v>
                </c:pt>
                <c:pt idx="7730">
                  <c:v>-12.2070312</c:v>
                </c:pt>
                <c:pt idx="7731">
                  <c:v>-11.2304688</c:v>
                </c:pt>
                <c:pt idx="7732">
                  <c:v>-13.3056641</c:v>
                </c:pt>
                <c:pt idx="7733">
                  <c:v>-11.2304688</c:v>
                </c:pt>
                <c:pt idx="7734">
                  <c:v>-7.08007812</c:v>
                </c:pt>
                <c:pt idx="7735">
                  <c:v>-14.5263672</c:v>
                </c:pt>
                <c:pt idx="7736">
                  <c:v>1.953125</c:v>
                </c:pt>
                <c:pt idx="7737">
                  <c:v>-16.4794922</c:v>
                </c:pt>
                <c:pt idx="7738">
                  <c:v>-25.8789062</c:v>
                </c:pt>
                <c:pt idx="7739">
                  <c:v>-15.7470703</c:v>
                </c:pt>
                <c:pt idx="7740">
                  <c:v>-12.9394531</c:v>
                </c:pt>
                <c:pt idx="7741">
                  <c:v>-3.29589844</c:v>
                </c:pt>
                <c:pt idx="7742">
                  <c:v>-0.610351562</c:v>
                </c:pt>
                <c:pt idx="7743">
                  <c:v>4.15039062</c:v>
                </c:pt>
                <c:pt idx="7744">
                  <c:v>-12.8173828</c:v>
                </c:pt>
                <c:pt idx="7745">
                  <c:v>-11.3525391</c:v>
                </c:pt>
                <c:pt idx="7746">
                  <c:v>-8.30078125</c:v>
                </c:pt>
                <c:pt idx="7747">
                  <c:v>-16.72363279999998</c:v>
                </c:pt>
                <c:pt idx="7748">
                  <c:v>-19.0429688</c:v>
                </c:pt>
                <c:pt idx="7749">
                  <c:v>-17.9443359</c:v>
                </c:pt>
                <c:pt idx="7750">
                  <c:v>-5.859375</c:v>
                </c:pt>
                <c:pt idx="7751">
                  <c:v>-6.71386719</c:v>
                </c:pt>
                <c:pt idx="7752">
                  <c:v>7.20214844</c:v>
                </c:pt>
                <c:pt idx="7753">
                  <c:v>-4.882812499999997</c:v>
                </c:pt>
                <c:pt idx="7754">
                  <c:v>-9.39941406</c:v>
                </c:pt>
                <c:pt idx="7755">
                  <c:v>-5.49316406</c:v>
                </c:pt>
                <c:pt idx="7756">
                  <c:v>-18.5546875</c:v>
                </c:pt>
                <c:pt idx="7757">
                  <c:v>-13.7939453</c:v>
                </c:pt>
                <c:pt idx="7758">
                  <c:v>-6.59179688</c:v>
                </c:pt>
                <c:pt idx="7759">
                  <c:v>-20.0195312</c:v>
                </c:pt>
                <c:pt idx="7760">
                  <c:v>-6.103515619999995</c:v>
                </c:pt>
                <c:pt idx="7761">
                  <c:v>-9.033203119999997</c:v>
                </c:pt>
                <c:pt idx="7762">
                  <c:v>-11.9628906</c:v>
                </c:pt>
                <c:pt idx="7763">
                  <c:v>-11.2304688</c:v>
                </c:pt>
                <c:pt idx="7764">
                  <c:v>-16.9677734</c:v>
                </c:pt>
                <c:pt idx="7765">
                  <c:v>-10.4980469</c:v>
                </c:pt>
                <c:pt idx="7766">
                  <c:v>-10.7421875</c:v>
                </c:pt>
                <c:pt idx="7767">
                  <c:v>-19.4091797</c:v>
                </c:pt>
                <c:pt idx="7768">
                  <c:v>-7.20214844</c:v>
                </c:pt>
                <c:pt idx="7769">
                  <c:v>-10.4980469</c:v>
                </c:pt>
                <c:pt idx="7770">
                  <c:v>-17.4560547</c:v>
                </c:pt>
                <c:pt idx="7771">
                  <c:v>7.69042969</c:v>
                </c:pt>
                <c:pt idx="7772">
                  <c:v>-15.8691406</c:v>
                </c:pt>
                <c:pt idx="7773">
                  <c:v>-13.4277344</c:v>
                </c:pt>
                <c:pt idx="7774">
                  <c:v>-9.88769531</c:v>
                </c:pt>
                <c:pt idx="7775">
                  <c:v>-10.9863281</c:v>
                </c:pt>
                <c:pt idx="7776">
                  <c:v>-17.2119141</c:v>
                </c:pt>
                <c:pt idx="7777">
                  <c:v>-6.46972656</c:v>
                </c:pt>
                <c:pt idx="7778">
                  <c:v>-25.6347656</c:v>
                </c:pt>
                <c:pt idx="7779">
                  <c:v>-14.6484375</c:v>
                </c:pt>
                <c:pt idx="7780">
                  <c:v>-2.80761719</c:v>
                </c:pt>
                <c:pt idx="7781">
                  <c:v>-5.49316406</c:v>
                </c:pt>
                <c:pt idx="7782">
                  <c:v>5.37109375</c:v>
                </c:pt>
                <c:pt idx="7783">
                  <c:v>-13.3056641</c:v>
                </c:pt>
                <c:pt idx="7784">
                  <c:v>-16.3574219</c:v>
                </c:pt>
                <c:pt idx="7785">
                  <c:v>-15.625</c:v>
                </c:pt>
                <c:pt idx="7786">
                  <c:v>-9.52148438</c:v>
                </c:pt>
                <c:pt idx="7787">
                  <c:v>-5.98144531</c:v>
                </c:pt>
                <c:pt idx="7788">
                  <c:v>-11.3525391</c:v>
                </c:pt>
                <c:pt idx="7789">
                  <c:v>-6.46972656</c:v>
                </c:pt>
                <c:pt idx="7790">
                  <c:v>-7.69042969</c:v>
                </c:pt>
                <c:pt idx="7791">
                  <c:v>-11.9628906</c:v>
                </c:pt>
                <c:pt idx="7792">
                  <c:v>-8.30078125</c:v>
                </c:pt>
                <c:pt idx="7793">
                  <c:v>-9.155273439999998</c:v>
                </c:pt>
                <c:pt idx="7794">
                  <c:v>-2.31933594</c:v>
                </c:pt>
                <c:pt idx="7795">
                  <c:v>-10.9863281</c:v>
                </c:pt>
                <c:pt idx="7796">
                  <c:v>-25.5126953</c:v>
                </c:pt>
                <c:pt idx="7797">
                  <c:v>2.07519531</c:v>
                </c:pt>
                <c:pt idx="7798">
                  <c:v>-4.63867188</c:v>
                </c:pt>
                <c:pt idx="7799">
                  <c:v>-2.80761719</c:v>
                </c:pt>
                <c:pt idx="7800">
                  <c:v>-8.178710939999998</c:v>
                </c:pt>
                <c:pt idx="7801">
                  <c:v>-14.2822266</c:v>
                </c:pt>
                <c:pt idx="7802">
                  <c:v>-4.51660156</c:v>
                </c:pt>
                <c:pt idx="7803">
                  <c:v>-8.544921879999997</c:v>
                </c:pt>
                <c:pt idx="7804">
                  <c:v>1.58691406</c:v>
                </c:pt>
                <c:pt idx="7805">
                  <c:v>-21.6064453</c:v>
                </c:pt>
                <c:pt idx="7806">
                  <c:v>-16.8457031</c:v>
                </c:pt>
                <c:pt idx="7807">
                  <c:v>-28.3203125</c:v>
                </c:pt>
                <c:pt idx="7808">
                  <c:v>-20.5078125</c:v>
                </c:pt>
                <c:pt idx="7809">
                  <c:v>0.732421875</c:v>
                </c:pt>
                <c:pt idx="7810">
                  <c:v>-6.347656249999996</c:v>
                </c:pt>
                <c:pt idx="7811">
                  <c:v>-1.22070312</c:v>
                </c:pt>
                <c:pt idx="7812">
                  <c:v>0.610351562</c:v>
                </c:pt>
                <c:pt idx="7813">
                  <c:v>-8.05664062</c:v>
                </c:pt>
                <c:pt idx="7814">
                  <c:v>-24.4140625</c:v>
                </c:pt>
                <c:pt idx="7815">
                  <c:v>-3.41796875</c:v>
                </c:pt>
                <c:pt idx="7816">
                  <c:v>-6.103515619999995</c:v>
                </c:pt>
                <c:pt idx="7817">
                  <c:v>-15.2587891</c:v>
                </c:pt>
                <c:pt idx="7818">
                  <c:v>-14.5263672</c:v>
                </c:pt>
                <c:pt idx="7819">
                  <c:v>-10.4980469</c:v>
                </c:pt>
                <c:pt idx="7820">
                  <c:v>-0.122070312</c:v>
                </c:pt>
                <c:pt idx="7821">
                  <c:v>-16.6015625</c:v>
                </c:pt>
                <c:pt idx="7822">
                  <c:v>3.17382812</c:v>
                </c:pt>
                <c:pt idx="7823">
                  <c:v>-17.3339844</c:v>
                </c:pt>
                <c:pt idx="7824">
                  <c:v>-1.22070312</c:v>
                </c:pt>
                <c:pt idx="7825">
                  <c:v>-3.05175781</c:v>
                </c:pt>
                <c:pt idx="7826">
                  <c:v>-7.324218749999996</c:v>
                </c:pt>
                <c:pt idx="7827">
                  <c:v>-10.2539062</c:v>
                </c:pt>
                <c:pt idx="7828">
                  <c:v>-3.66210938</c:v>
                </c:pt>
                <c:pt idx="7829">
                  <c:v>-6.95800781</c:v>
                </c:pt>
                <c:pt idx="7830">
                  <c:v>-17.3339844</c:v>
                </c:pt>
                <c:pt idx="7831">
                  <c:v>-7.56835938</c:v>
                </c:pt>
                <c:pt idx="7832">
                  <c:v>-4.76074219</c:v>
                </c:pt>
                <c:pt idx="7833">
                  <c:v>-5.859375</c:v>
                </c:pt>
                <c:pt idx="7834">
                  <c:v>-5.859375</c:v>
                </c:pt>
                <c:pt idx="7835">
                  <c:v>-11.3525391</c:v>
                </c:pt>
                <c:pt idx="7836">
                  <c:v>-14.5263672</c:v>
                </c:pt>
                <c:pt idx="7837">
                  <c:v>-6.347656249999996</c:v>
                </c:pt>
                <c:pt idx="7838">
                  <c:v>-12.5732422</c:v>
                </c:pt>
                <c:pt idx="7839">
                  <c:v>-14.6484375</c:v>
                </c:pt>
                <c:pt idx="7840">
                  <c:v>-21.3623047</c:v>
                </c:pt>
                <c:pt idx="7841">
                  <c:v>-3.78417969</c:v>
                </c:pt>
                <c:pt idx="7842">
                  <c:v>-8.91113281</c:v>
                </c:pt>
                <c:pt idx="7843">
                  <c:v>-7.44628906</c:v>
                </c:pt>
                <c:pt idx="7844">
                  <c:v>-13.671875</c:v>
                </c:pt>
                <c:pt idx="7845">
                  <c:v>-2.9296875</c:v>
                </c:pt>
                <c:pt idx="7846">
                  <c:v>-14.2822266</c:v>
                </c:pt>
                <c:pt idx="7847">
                  <c:v>-16.2353516</c:v>
                </c:pt>
                <c:pt idx="7848">
                  <c:v>-24.2919922</c:v>
                </c:pt>
                <c:pt idx="7849">
                  <c:v>-18.6767578</c:v>
                </c:pt>
                <c:pt idx="7850">
                  <c:v>3.29589844</c:v>
                </c:pt>
                <c:pt idx="7851">
                  <c:v>-13.4277344</c:v>
                </c:pt>
                <c:pt idx="7852">
                  <c:v>-20.2636719</c:v>
                </c:pt>
                <c:pt idx="7853">
                  <c:v>-12.6953125</c:v>
                </c:pt>
                <c:pt idx="7854">
                  <c:v>-0.366210938</c:v>
                </c:pt>
                <c:pt idx="7855">
                  <c:v>-3.17382812</c:v>
                </c:pt>
                <c:pt idx="7856">
                  <c:v>-2.19726562</c:v>
                </c:pt>
                <c:pt idx="7857">
                  <c:v>-3.41796875</c:v>
                </c:pt>
                <c:pt idx="7858">
                  <c:v>-12.8173828</c:v>
                </c:pt>
                <c:pt idx="7859">
                  <c:v>-12.6953125</c:v>
                </c:pt>
                <c:pt idx="7860">
                  <c:v>-8.30078125</c:v>
                </c:pt>
                <c:pt idx="7861">
                  <c:v>-14.5263672</c:v>
                </c:pt>
                <c:pt idx="7862">
                  <c:v>-8.7890625</c:v>
                </c:pt>
                <c:pt idx="7863">
                  <c:v>-10.3759766</c:v>
                </c:pt>
                <c:pt idx="7864">
                  <c:v>-5.98144531</c:v>
                </c:pt>
                <c:pt idx="7865">
                  <c:v>-14.6484375</c:v>
                </c:pt>
                <c:pt idx="7866">
                  <c:v>-8.66699219</c:v>
                </c:pt>
                <c:pt idx="7867">
                  <c:v>-0.610351562</c:v>
                </c:pt>
                <c:pt idx="7868">
                  <c:v>-15.0146484</c:v>
                </c:pt>
                <c:pt idx="7869">
                  <c:v>-19.7753906</c:v>
                </c:pt>
                <c:pt idx="7870">
                  <c:v>-13.0615234</c:v>
                </c:pt>
                <c:pt idx="7871">
                  <c:v>-14.0380859</c:v>
                </c:pt>
                <c:pt idx="7872">
                  <c:v>-3.41796875</c:v>
                </c:pt>
                <c:pt idx="7873">
                  <c:v>-6.95800781</c:v>
                </c:pt>
                <c:pt idx="7874">
                  <c:v>-10.1318359</c:v>
                </c:pt>
                <c:pt idx="7875">
                  <c:v>-3.29589844</c:v>
                </c:pt>
                <c:pt idx="7876">
                  <c:v>1.09863281</c:v>
                </c:pt>
                <c:pt idx="7877">
                  <c:v>-13.3056641</c:v>
                </c:pt>
                <c:pt idx="7878">
                  <c:v>-20.6298828</c:v>
                </c:pt>
                <c:pt idx="7879">
                  <c:v>-15.7470703</c:v>
                </c:pt>
                <c:pt idx="7880">
                  <c:v>-12.2070312</c:v>
                </c:pt>
                <c:pt idx="7881">
                  <c:v>-5.859375</c:v>
                </c:pt>
                <c:pt idx="7882">
                  <c:v>5.615234379999995</c:v>
                </c:pt>
                <c:pt idx="7883">
                  <c:v>-10.9863281</c:v>
                </c:pt>
                <c:pt idx="7884">
                  <c:v>-10.9863281</c:v>
                </c:pt>
                <c:pt idx="7885">
                  <c:v>2.19726562</c:v>
                </c:pt>
                <c:pt idx="7886">
                  <c:v>-14.7705078</c:v>
                </c:pt>
                <c:pt idx="7887">
                  <c:v>-10.7421875</c:v>
                </c:pt>
                <c:pt idx="7888">
                  <c:v>-1.953125</c:v>
                </c:pt>
                <c:pt idx="7889">
                  <c:v>-20.7519531</c:v>
                </c:pt>
                <c:pt idx="7890">
                  <c:v>0.732421875</c:v>
                </c:pt>
                <c:pt idx="7891">
                  <c:v>0.9765625</c:v>
                </c:pt>
                <c:pt idx="7892">
                  <c:v>1.83105469</c:v>
                </c:pt>
                <c:pt idx="7893">
                  <c:v>0.0</c:v>
                </c:pt>
                <c:pt idx="7894">
                  <c:v>-10.0097656</c:v>
                </c:pt>
                <c:pt idx="7895">
                  <c:v>-11.3525391</c:v>
                </c:pt>
                <c:pt idx="7896">
                  <c:v>-7.08007812</c:v>
                </c:pt>
                <c:pt idx="7897">
                  <c:v>-11.5966797</c:v>
                </c:pt>
                <c:pt idx="7898">
                  <c:v>-7.69042969</c:v>
                </c:pt>
                <c:pt idx="7899">
                  <c:v>-9.88769531</c:v>
                </c:pt>
                <c:pt idx="7900">
                  <c:v>-20.6298828</c:v>
                </c:pt>
                <c:pt idx="7901">
                  <c:v>-5.859375</c:v>
                </c:pt>
                <c:pt idx="7902">
                  <c:v>-17.2119141</c:v>
                </c:pt>
                <c:pt idx="7903">
                  <c:v>-8.91113281</c:v>
                </c:pt>
                <c:pt idx="7904">
                  <c:v>-4.15039062</c:v>
                </c:pt>
                <c:pt idx="7905">
                  <c:v>-5.859375</c:v>
                </c:pt>
                <c:pt idx="7906">
                  <c:v>-0.9765625</c:v>
                </c:pt>
                <c:pt idx="7907">
                  <c:v>-8.544921879999997</c:v>
                </c:pt>
                <c:pt idx="7908">
                  <c:v>-11.5966797</c:v>
                </c:pt>
                <c:pt idx="7909">
                  <c:v>-3.05175781</c:v>
                </c:pt>
                <c:pt idx="7910">
                  <c:v>-11.8408203</c:v>
                </c:pt>
                <c:pt idx="7911">
                  <c:v>-7.44628906</c:v>
                </c:pt>
                <c:pt idx="7912">
                  <c:v>-1.09863281</c:v>
                </c:pt>
                <c:pt idx="7913">
                  <c:v>-8.05664062</c:v>
                </c:pt>
                <c:pt idx="7914">
                  <c:v>-23.9257812</c:v>
                </c:pt>
                <c:pt idx="7915">
                  <c:v>-20.2636719</c:v>
                </c:pt>
                <c:pt idx="7916">
                  <c:v>-10.9863281</c:v>
                </c:pt>
                <c:pt idx="7917">
                  <c:v>-6.46972656</c:v>
                </c:pt>
                <c:pt idx="7918">
                  <c:v>0.366210938</c:v>
                </c:pt>
                <c:pt idx="7919">
                  <c:v>-11.4746094</c:v>
                </c:pt>
                <c:pt idx="7920">
                  <c:v>-6.71386719</c:v>
                </c:pt>
                <c:pt idx="7921">
                  <c:v>-3.29589844</c:v>
                </c:pt>
                <c:pt idx="7922">
                  <c:v>-14.2822266</c:v>
                </c:pt>
                <c:pt idx="7923">
                  <c:v>-14.2822266</c:v>
                </c:pt>
                <c:pt idx="7924">
                  <c:v>-3.05175781</c:v>
                </c:pt>
                <c:pt idx="7925">
                  <c:v>1.953125</c:v>
                </c:pt>
                <c:pt idx="7926">
                  <c:v>-2.68554688</c:v>
                </c:pt>
                <c:pt idx="7927">
                  <c:v>-6.835937499999997</c:v>
                </c:pt>
                <c:pt idx="7928">
                  <c:v>-8.66699219</c:v>
                </c:pt>
                <c:pt idx="7929">
                  <c:v>-15.625</c:v>
                </c:pt>
                <c:pt idx="7930">
                  <c:v>-13.5498047</c:v>
                </c:pt>
                <c:pt idx="7931">
                  <c:v>-13.7939453</c:v>
                </c:pt>
                <c:pt idx="7932">
                  <c:v>-8.91113281</c:v>
                </c:pt>
                <c:pt idx="7933">
                  <c:v>-11.1083984</c:v>
                </c:pt>
                <c:pt idx="7934">
                  <c:v>-8.178710939999998</c:v>
                </c:pt>
                <c:pt idx="7935">
                  <c:v>-16.1132812</c:v>
                </c:pt>
                <c:pt idx="7936">
                  <c:v>-13.3056641</c:v>
                </c:pt>
                <c:pt idx="7937">
                  <c:v>-12.5732422</c:v>
                </c:pt>
                <c:pt idx="7938">
                  <c:v>-5.49316406</c:v>
                </c:pt>
                <c:pt idx="7939">
                  <c:v>-23.0712891</c:v>
                </c:pt>
                <c:pt idx="7940">
                  <c:v>-15.5029297</c:v>
                </c:pt>
                <c:pt idx="7941">
                  <c:v>-5.859375</c:v>
                </c:pt>
                <c:pt idx="7942">
                  <c:v>-17.7001953</c:v>
                </c:pt>
                <c:pt idx="7943">
                  <c:v>-10.1318359</c:v>
                </c:pt>
                <c:pt idx="7944">
                  <c:v>-12.5732422</c:v>
                </c:pt>
                <c:pt idx="7945">
                  <c:v>0.610351562</c:v>
                </c:pt>
                <c:pt idx="7946">
                  <c:v>4.76074219</c:v>
                </c:pt>
                <c:pt idx="7947">
                  <c:v>-8.05664062</c:v>
                </c:pt>
                <c:pt idx="7948">
                  <c:v>-12.5732422</c:v>
                </c:pt>
                <c:pt idx="7949">
                  <c:v>-7.44628906</c:v>
                </c:pt>
                <c:pt idx="7950">
                  <c:v>-11.3525391</c:v>
                </c:pt>
                <c:pt idx="7951">
                  <c:v>0.244140625</c:v>
                </c:pt>
                <c:pt idx="7952">
                  <c:v>-4.27246094</c:v>
                </c:pt>
                <c:pt idx="7953">
                  <c:v>-8.7890625</c:v>
                </c:pt>
                <c:pt idx="7954">
                  <c:v>-8.05664062</c:v>
                </c:pt>
                <c:pt idx="7955">
                  <c:v>-13.9160156</c:v>
                </c:pt>
                <c:pt idx="7956">
                  <c:v>-19.53125</c:v>
                </c:pt>
                <c:pt idx="7957">
                  <c:v>-14.8925781</c:v>
                </c:pt>
                <c:pt idx="7958">
                  <c:v>-7.56835938</c:v>
                </c:pt>
                <c:pt idx="7959">
                  <c:v>-9.64355469</c:v>
                </c:pt>
                <c:pt idx="7960">
                  <c:v>-4.76074219</c:v>
                </c:pt>
                <c:pt idx="7961">
                  <c:v>-11.9628906</c:v>
                </c:pt>
                <c:pt idx="7962">
                  <c:v>-2.44140625</c:v>
                </c:pt>
                <c:pt idx="7963">
                  <c:v>-8.7890625</c:v>
                </c:pt>
                <c:pt idx="7964">
                  <c:v>-19.4091797</c:v>
                </c:pt>
                <c:pt idx="7965">
                  <c:v>-12.0849609</c:v>
                </c:pt>
                <c:pt idx="7966">
                  <c:v>-13.4277344</c:v>
                </c:pt>
                <c:pt idx="7967">
                  <c:v>-2.68554688</c:v>
                </c:pt>
                <c:pt idx="7968">
                  <c:v>12.8173828</c:v>
                </c:pt>
                <c:pt idx="7969">
                  <c:v>-5.004882809999995</c:v>
                </c:pt>
                <c:pt idx="7970">
                  <c:v>-15.1367188</c:v>
                </c:pt>
                <c:pt idx="7971">
                  <c:v>-16.4794922</c:v>
                </c:pt>
                <c:pt idx="7972">
                  <c:v>-4.15039062</c:v>
                </c:pt>
                <c:pt idx="7973">
                  <c:v>-20.1416016</c:v>
                </c:pt>
                <c:pt idx="7974">
                  <c:v>-15.9912109</c:v>
                </c:pt>
                <c:pt idx="7975">
                  <c:v>-7.69042969</c:v>
                </c:pt>
                <c:pt idx="7976">
                  <c:v>-14.2822266</c:v>
                </c:pt>
                <c:pt idx="7977">
                  <c:v>-5.004882809999995</c:v>
                </c:pt>
                <c:pt idx="7978">
                  <c:v>0.366210938</c:v>
                </c:pt>
                <c:pt idx="7979">
                  <c:v>-8.178710939999998</c:v>
                </c:pt>
                <c:pt idx="7980">
                  <c:v>-19.8974609</c:v>
                </c:pt>
                <c:pt idx="7981">
                  <c:v>-11.8408203</c:v>
                </c:pt>
                <c:pt idx="7982">
                  <c:v>-5.004882809999995</c:v>
                </c:pt>
                <c:pt idx="7983">
                  <c:v>-21.484375</c:v>
                </c:pt>
                <c:pt idx="7984">
                  <c:v>-11.4746094</c:v>
                </c:pt>
                <c:pt idx="7985">
                  <c:v>-12.4511719</c:v>
                </c:pt>
                <c:pt idx="7986">
                  <c:v>-2.44140625</c:v>
                </c:pt>
                <c:pt idx="7987">
                  <c:v>-8.7890625</c:v>
                </c:pt>
                <c:pt idx="7988">
                  <c:v>-5.24902344</c:v>
                </c:pt>
                <c:pt idx="7989">
                  <c:v>-18.4326172</c:v>
                </c:pt>
                <c:pt idx="7990">
                  <c:v>-8.30078125</c:v>
                </c:pt>
                <c:pt idx="7991">
                  <c:v>1.58691406</c:v>
                </c:pt>
                <c:pt idx="7992">
                  <c:v>-16.6015625</c:v>
                </c:pt>
                <c:pt idx="7993">
                  <c:v>-5.615234379999995</c:v>
                </c:pt>
                <c:pt idx="7994">
                  <c:v>0.48828125</c:v>
                </c:pt>
                <c:pt idx="7995">
                  <c:v>-6.95800781</c:v>
                </c:pt>
                <c:pt idx="7996">
                  <c:v>-15.1367188</c:v>
                </c:pt>
                <c:pt idx="7997">
                  <c:v>-6.103515619999995</c:v>
                </c:pt>
                <c:pt idx="7998">
                  <c:v>-3.17382812</c:v>
                </c:pt>
                <c:pt idx="7999">
                  <c:v>-1.34277344</c:v>
                </c:pt>
                <c:pt idx="8000">
                  <c:v>-12.0849609</c:v>
                </c:pt>
                <c:pt idx="8001">
                  <c:v>-13.3056641</c:v>
                </c:pt>
                <c:pt idx="8002">
                  <c:v>-14.0380859</c:v>
                </c:pt>
                <c:pt idx="8003">
                  <c:v>-17.9443359</c:v>
                </c:pt>
                <c:pt idx="8004">
                  <c:v>-17.0898438</c:v>
                </c:pt>
                <c:pt idx="8005">
                  <c:v>-9.765625</c:v>
                </c:pt>
                <c:pt idx="8006">
                  <c:v>3.05175781</c:v>
                </c:pt>
                <c:pt idx="8007">
                  <c:v>-11.1083984</c:v>
                </c:pt>
                <c:pt idx="8008">
                  <c:v>-3.66210938</c:v>
                </c:pt>
                <c:pt idx="8009">
                  <c:v>-11.3525391</c:v>
                </c:pt>
                <c:pt idx="8010">
                  <c:v>-31.3720703</c:v>
                </c:pt>
                <c:pt idx="8011">
                  <c:v>-5.24902344</c:v>
                </c:pt>
                <c:pt idx="8012">
                  <c:v>2.07519531</c:v>
                </c:pt>
                <c:pt idx="8013">
                  <c:v>-10.8642578</c:v>
                </c:pt>
                <c:pt idx="8014">
                  <c:v>-6.71386719</c:v>
                </c:pt>
                <c:pt idx="8015">
                  <c:v>-9.765625</c:v>
                </c:pt>
                <c:pt idx="8016">
                  <c:v>-8.178710939999998</c:v>
                </c:pt>
                <c:pt idx="8017">
                  <c:v>-16.4794922</c:v>
                </c:pt>
                <c:pt idx="8018">
                  <c:v>0.244140625</c:v>
                </c:pt>
                <c:pt idx="8019">
                  <c:v>-7.324218749999996</c:v>
                </c:pt>
                <c:pt idx="8020">
                  <c:v>-4.02832031</c:v>
                </c:pt>
                <c:pt idx="8021">
                  <c:v>-17.3339844</c:v>
                </c:pt>
                <c:pt idx="8022">
                  <c:v>-6.59179688</c:v>
                </c:pt>
                <c:pt idx="8023">
                  <c:v>6.225585939999994</c:v>
                </c:pt>
                <c:pt idx="8024">
                  <c:v>-20.0195312</c:v>
                </c:pt>
                <c:pt idx="8025">
                  <c:v>-7.08007812</c:v>
                </c:pt>
                <c:pt idx="8026">
                  <c:v>-20.1416016</c:v>
                </c:pt>
                <c:pt idx="8027">
                  <c:v>-19.2871094</c:v>
                </c:pt>
                <c:pt idx="8028">
                  <c:v>-19.1650391</c:v>
                </c:pt>
                <c:pt idx="8029">
                  <c:v>-1.953125</c:v>
                </c:pt>
                <c:pt idx="8030">
                  <c:v>-3.41796875</c:v>
                </c:pt>
                <c:pt idx="8031">
                  <c:v>5.49316406</c:v>
                </c:pt>
                <c:pt idx="8032">
                  <c:v>-5.73730469</c:v>
                </c:pt>
                <c:pt idx="8033">
                  <c:v>-10.4980469</c:v>
                </c:pt>
                <c:pt idx="8034">
                  <c:v>-16.6015625</c:v>
                </c:pt>
                <c:pt idx="8035">
                  <c:v>-18.9208984</c:v>
                </c:pt>
                <c:pt idx="8036">
                  <c:v>-7.08007812</c:v>
                </c:pt>
                <c:pt idx="8037">
                  <c:v>-14.5263672</c:v>
                </c:pt>
                <c:pt idx="8038">
                  <c:v>-17.3339844</c:v>
                </c:pt>
                <c:pt idx="8039">
                  <c:v>-8.7890625</c:v>
                </c:pt>
                <c:pt idx="8040">
                  <c:v>-4.27246094</c:v>
                </c:pt>
                <c:pt idx="8041">
                  <c:v>-7.324218749999996</c:v>
                </c:pt>
                <c:pt idx="8042">
                  <c:v>-21.8505859</c:v>
                </c:pt>
                <c:pt idx="8043">
                  <c:v>-10.2539062</c:v>
                </c:pt>
                <c:pt idx="8044">
                  <c:v>-5.98144531</c:v>
                </c:pt>
                <c:pt idx="8045">
                  <c:v>-14.2822266</c:v>
                </c:pt>
                <c:pt idx="8046">
                  <c:v>-8.7890625</c:v>
                </c:pt>
                <c:pt idx="8047">
                  <c:v>-13.7939453</c:v>
                </c:pt>
                <c:pt idx="8048">
                  <c:v>-7.44628906</c:v>
                </c:pt>
                <c:pt idx="8049">
                  <c:v>-7.20214844</c:v>
                </c:pt>
                <c:pt idx="8050">
                  <c:v>-2.56347656</c:v>
                </c:pt>
                <c:pt idx="8051">
                  <c:v>-9.033203119999997</c:v>
                </c:pt>
                <c:pt idx="8052">
                  <c:v>-7.812499999999997</c:v>
                </c:pt>
                <c:pt idx="8053">
                  <c:v>-10.4980469</c:v>
                </c:pt>
                <c:pt idx="8054">
                  <c:v>2.80761719</c:v>
                </c:pt>
                <c:pt idx="8055">
                  <c:v>-22.0947266</c:v>
                </c:pt>
                <c:pt idx="8056">
                  <c:v>-10.3759766</c:v>
                </c:pt>
                <c:pt idx="8057">
                  <c:v>-4.02832031</c:v>
                </c:pt>
                <c:pt idx="8058">
                  <c:v>-3.54003906</c:v>
                </c:pt>
                <c:pt idx="8059">
                  <c:v>-12.0849609</c:v>
                </c:pt>
                <c:pt idx="8060">
                  <c:v>-22.7050781</c:v>
                </c:pt>
                <c:pt idx="8061">
                  <c:v>-7.93457031</c:v>
                </c:pt>
                <c:pt idx="8062">
                  <c:v>-0.9765625</c:v>
                </c:pt>
                <c:pt idx="8063">
                  <c:v>-9.277343749999998</c:v>
                </c:pt>
                <c:pt idx="8064">
                  <c:v>-15.5029297</c:v>
                </c:pt>
                <c:pt idx="8065">
                  <c:v>-10.3759766</c:v>
                </c:pt>
                <c:pt idx="8066">
                  <c:v>1.34277344</c:v>
                </c:pt>
                <c:pt idx="8067">
                  <c:v>-15.5029297</c:v>
                </c:pt>
                <c:pt idx="8068">
                  <c:v>0.48828125</c:v>
                </c:pt>
                <c:pt idx="8069">
                  <c:v>-2.56347656</c:v>
                </c:pt>
                <c:pt idx="8070">
                  <c:v>-15.2587891</c:v>
                </c:pt>
                <c:pt idx="8071">
                  <c:v>-15.0146484</c:v>
                </c:pt>
                <c:pt idx="8072">
                  <c:v>-14.0380859</c:v>
                </c:pt>
                <c:pt idx="8073">
                  <c:v>11.8408203</c:v>
                </c:pt>
                <c:pt idx="8074">
                  <c:v>-2.07519531</c:v>
                </c:pt>
                <c:pt idx="8075">
                  <c:v>-19.8974609</c:v>
                </c:pt>
                <c:pt idx="8076">
                  <c:v>-8.178710939999998</c:v>
                </c:pt>
                <c:pt idx="8077">
                  <c:v>-2.80761719</c:v>
                </c:pt>
                <c:pt idx="8078">
                  <c:v>-3.05175781</c:v>
                </c:pt>
                <c:pt idx="8079">
                  <c:v>-8.178710939999998</c:v>
                </c:pt>
                <c:pt idx="8080">
                  <c:v>-10.3759766</c:v>
                </c:pt>
                <c:pt idx="8081">
                  <c:v>-11.8408203</c:v>
                </c:pt>
                <c:pt idx="8082">
                  <c:v>-7.812499999999997</c:v>
                </c:pt>
                <c:pt idx="8083">
                  <c:v>-7.44628906</c:v>
                </c:pt>
                <c:pt idx="8084">
                  <c:v>-8.66699219</c:v>
                </c:pt>
                <c:pt idx="8085">
                  <c:v>-7.69042969</c:v>
                </c:pt>
                <c:pt idx="8086">
                  <c:v>-4.882812499999997</c:v>
                </c:pt>
                <c:pt idx="8087">
                  <c:v>-18.0664062</c:v>
                </c:pt>
                <c:pt idx="8088">
                  <c:v>-17.7001953</c:v>
                </c:pt>
                <c:pt idx="8089">
                  <c:v>-13.4277344</c:v>
                </c:pt>
                <c:pt idx="8090">
                  <c:v>-10.3759766</c:v>
                </c:pt>
                <c:pt idx="8091">
                  <c:v>-15.8691406</c:v>
                </c:pt>
                <c:pt idx="8092">
                  <c:v>-11.3525391</c:v>
                </c:pt>
                <c:pt idx="8093">
                  <c:v>-2.31933594</c:v>
                </c:pt>
                <c:pt idx="8094">
                  <c:v>-1.953125</c:v>
                </c:pt>
                <c:pt idx="8095">
                  <c:v>-8.544921879999997</c:v>
                </c:pt>
                <c:pt idx="8096">
                  <c:v>-1.58691406</c:v>
                </c:pt>
                <c:pt idx="8097">
                  <c:v>2.80761719</c:v>
                </c:pt>
                <c:pt idx="8098">
                  <c:v>-25.5126953</c:v>
                </c:pt>
                <c:pt idx="8099">
                  <c:v>-17.8222656</c:v>
                </c:pt>
                <c:pt idx="8100">
                  <c:v>-5.98144531</c:v>
                </c:pt>
                <c:pt idx="8101">
                  <c:v>-15.8691406</c:v>
                </c:pt>
                <c:pt idx="8102">
                  <c:v>-17.578125</c:v>
                </c:pt>
                <c:pt idx="8103">
                  <c:v>-12.4511719</c:v>
                </c:pt>
                <c:pt idx="8104">
                  <c:v>-14.6484375</c:v>
                </c:pt>
                <c:pt idx="8105">
                  <c:v>0.9765625</c:v>
                </c:pt>
                <c:pt idx="8106">
                  <c:v>-18.7988281</c:v>
                </c:pt>
                <c:pt idx="8107">
                  <c:v>-0.854492188</c:v>
                </c:pt>
                <c:pt idx="8108">
                  <c:v>-3.90625</c:v>
                </c:pt>
                <c:pt idx="8109">
                  <c:v>-18.9208984</c:v>
                </c:pt>
                <c:pt idx="8110">
                  <c:v>-13.1835938</c:v>
                </c:pt>
                <c:pt idx="8111">
                  <c:v>-7.08007812</c:v>
                </c:pt>
                <c:pt idx="8112">
                  <c:v>-12.5732422</c:v>
                </c:pt>
                <c:pt idx="8113">
                  <c:v>-9.64355469</c:v>
                </c:pt>
                <c:pt idx="8114">
                  <c:v>-6.225585939999994</c:v>
                </c:pt>
                <c:pt idx="8115">
                  <c:v>-5.615234379999995</c:v>
                </c:pt>
                <c:pt idx="8116">
                  <c:v>-27.2216797</c:v>
                </c:pt>
                <c:pt idx="8117">
                  <c:v>-14.2822266</c:v>
                </c:pt>
                <c:pt idx="8118">
                  <c:v>1.34277344</c:v>
                </c:pt>
                <c:pt idx="8119">
                  <c:v>-15.7470703</c:v>
                </c:pt>
                <c:pt idx="8120">
                  <c:v>-8.42285156</c:v>
                </c:pt>
                <c:pt idx="8121">
                  <c:v>-9.765625</c:v>
                </c:pt>
                <c:pt idx="8122">
                  <c:v>-2.68554688</c:v>
                </c:pt>
                <c:pt idx="8123">
                  <c:v>-10.8642578</c:v>
                </c:pt>
                <c:pt idx="8124">
                  <c:v>-16.6015625</c:v>
                </c:pt>
                <c:pt idx="8125">
                  <c:v>-2.07519531</c:v>
                </c:pt>
                <c:pt idx="8126">
                  <c:v>-13.4277344</c:v>
                </c:pt>
                <c:pt idx="8127">
                  <c:v>-17.9443359</c:v>
                </c:pt>
                <c:pt idx="8128">
                  <c:v>-7.44628906</c:v>
                </c:pt>
                <c:pt idx="8129">
                  <c:v>-1.46484375</c:v>
                </c:pt>
                <c:pt idx="8130">
                  <c:v>0.854492188</c:v>
                </c:pt>
                <c:pt idx="8131">
                  <c:v>-22.7050781</c:v>
                </c:pt>
                <c:pt idx="8132">
                  <c:v>-5.859375</c:v>
                </c:pt>
                <c:pt idx="8133">
                  <c:v>-8.30078125</c:v>
                </c:pt>
                <c:pt idx="8134">
                  <c:v>-16.72363279999998</c:v>
                </c:pt>
                <c:pt idx="8135">
                  <c:v>-3.90625</c:v>
                </c:pt>
                <c:pt idx="8136">
                  <c:v>-3.90625</c:v>
                </c:pt>
                <c:pt idx="8137">
                  <c:v>2.80761719</c:v>
                </c:pt>
                <c:pt idx="8138">
                  <c:v>-15.0146484</c:v>
                </c:pt>
                <c:pt idx="8139">
                  <c:v>-14.4042969</c:v>
                </c:pt>
                <c:pt idx="8140">
                  <c:v>-8.7890625</c:v>
                </c:pt>
                <c:pt idx="8141">
                  <c:v>-6.347656249999996</c:v>
                </c:pt>
                <c:pt idx="8142">
                  <c:v>-21.9726562</c:v>
                </c:pt>
                <c:pt idx="8143">
                  <c:v>-7.69042969</c:v>
                </c:pt>
                <c:pt idx="8144">
                  <c:v>-9.88769531</c:v>
                </c:pt>
                <c:pt idx="8145">
                  <c:v>-7.324218749999996</c:v>
                </c:pt>
                <c:pt idx="8146">
                  <c:v>-3.78417969</c:v>
                </c:pt>
                <c:pt idx="8147">
                  <c:v>-7.08007812</c:v>
                </c:pt>
                <c:pt idx="8148">
                  <c:v>-13.7939453</c:v>
                </c:pt>
                <c:pt idx="8149">
                  <c:v>-12.5732422</c:v>
                </c:pt>
                <c:pt idx="8150">
                  <c:v>-18.1884766</c:v>
                </c:pt>
                <c:pt idx="8151">
                  <c:v>-3.29589844</c:v>
                </c:pt>
                <c:pt idx="8152">
                  <c:v>-7.20214844</c:v>
                </c:pt>
                <c:pt idx="8153">
                  <c:v>-7.44628906</c:v>
                </c:pt>
                <c:pt idx="8154">
                  <c:v>2.31933594</c:v>
                </c:pt>
                <c:pt idx="8155">
                  <c:v>-5.859375</c:v>
                </c:pt>
                <c:pt idx="8156">
                  <c:v>-7.20214844</c:v>
                </c:pt>
                <c:pt idx="8157">
                  <c:v>-7.93457031</c:v>
                </c:pt>
                <c:pt idx="8158">
                  <c:v>-3.17382812</c:v>
                </c:pt>
                <c:pt idx="8159">
                  <c:v>5.004882809999995</c:v>
                </c:pt>
                <c:pt idx="8160">
                  <c:v>-22.5830078</c:v>
                </c:pt>
                <c:pt idx="8161">
                  <c:v>-14.0380859</c:v>
                </c:pt>
                <c:pt idx="8162">
                  <c:v>3.05175781</c:v>
                </c:pt>
                <c:pt idx="8163">
                  <c:v>-12.0849609</c:v>
                </c:pt>
                <c:pt idx="8164">
                  <c:v>-10.3759766</c:v>
                </c:pt>
                <c:pt idx="8165">
                  <c:v>-16.8457031</c:v>
                </c:pt>
                <c:pt idx="8166">
                  <c:v>-21.2402344</c:v>
                </c:pt>
                <c:pt idx="8167">
                  <c:v>-2.07519531</c:v>
                </c:pt>
                <c:pt idx="8168">
                  <c:v>4.27246094</c:v>
                </c:pt>
                <c:pt idx="8169">
                  <c:v>-17.7001953</c:v>
                </c:pt>
                <c:pt idx="8170">
                  <c:v>-20.38574219999997</c:v>
                </c:pt>
                <c:pt idx="8171">
                  <c:v>-3.41796875</c:v>
                </c:pt>
                <c:pt idx="8172">
                  <c:v>-4.02832031</c:v>
                </c:pt>
                <c:pt idx="8173">
                  <c:v>-11.3525391</c:v>
                </c:pt>
                <c:pt idx="8174">
                  <c:v>-16.1132812</c:v>
                </c:pt>
                <c:pt idx="8175">
                  <c:v>-15.0146484</c:v>
                </c:pt>
                <c:pt idx="8176">
                  <c:v>-5.37109375</c:v>
                </c:pt>
                <c:pt idx="8177">
                  <c:v>-13.9160156</c:v>
                </c:pt>
                <c:pt idx="8178">
                  <c:v>-7.324218749999996</c:v>
                </c:pt>
                <c:pt idx="8179">
                  <c:v>-9.39941406</c:v>
                </c:pt>
                <c:pt idx="8180">
                  <c:v>-15.7470703</c:v>
                </c:pt>
                <c:pt idx="8181">
                  <c:v>-9.52148438</c:v>
                </c:pt>
                <c:pt idx="8182">
                  <c:v>-13.9160156</c:v>
                </c:pt>
                <c:pt idx="8183">
                  <c:v>-3.17382812</c:v>
                </c:pt>
                <c:pt idx="8184">
                  <c:v>-1.953125</c:v>
                </c:pt>
                <c:pt idx="8185">
                  <c:v>-11.2304688</c:v>
                </c:pt>
                <c:pt idx="8186">
                  <c:v>-1.83105469</c:v>
                </c:pt>
                <c:pt idx="8187">
                  <c:v>1.34277344</c:v>
                </c:pt>
                <c:pt idx="8188">
                  <c:v>-10.8642578</c:v>
                </c:pt>
                <c:pt idx="8189">
                  <c:v>-21.7285156</c:v>
                </c:pt>
                <c:pt idx="8190">
                  <c:v>-17.9443359</c:v>
                </c:pt>
                <c:pt idx="8191">
                  <c:v>-14.0380859</c:v>
                </c:pt>
                <c:pt idx="8192">
                  <c:v>-12.4511719</c:v>
                </c:pt>
                <c:pt idx="8193">
                  <c:v>-16.1132812</c:v>
                </c:pt>
                <c:pt idx="8194">
                  <c:v>-7.69042969</c:v>
                </c:pt>
                <c:pt idx="8195">
                  <c:v>-4.02832031</c:v>
                </c:pt>
                <c:pt idx="8196">
                  <c:v>-19.53125</c:v>
                </c:pt>
                <c:pt idx="8197">
                  <c:v>-5.73730469</c:v>
                </c:pt>
                <c:pt idx="8198">
                  <c:v>-4.15039062</c:v>
                </c:pt>
                <c:pt idx="8199">
                  <c:v>-5.004882809999995</c:v>
                </c:pt>
                <c:pt idx="8200">
                  <c:v>0.48828125</c:v>
                </c:pt>
                <c:pt idx="8201">
                  <c:v>-16.72363279999998</c:v>
                </c:pt>
                <c:pt idx="8202">
                  <c:v>-23.3154297</c:v>
                </c:pt>
                <c:pt idx="8203">
                  <c:v>-14.2822266</c:v>
                </c:pt>
                <c:pt idx="8204">
                  <c:v>-10.3759766</c:v>
                </c:pt>
                <c:pt idx="8205">
                  <c:v>0.732421875</c:v>
                </c:pt>
                <c:pt idx="8206">
                  <c:v>-8.05664062</c:v>
                </c:pt>
                <c:pt idx="8207">
                  <c:v>-13.1835938</c:v>
                </c:pt>
                <c:pt idx="8208">
                  <c:v>-10.8642578</c:v>
                </c:pt>
                <c:pt idx="8209">
                  <c:v>-8.544921879999997</c:v>
                </c:pt>
                <c:pt idx="8210">
                  <c:v>-9.033203119999997</c:v>
                </c:pt>
                <c:pt idx="8211">
                  <c:v>-4.394531249999993</c:v>
                </c:pt>
                <c:pt idx="8212">
                  <c:v>-14.0380859</c:v>
                </c:pt>
                <c:pt idx="8213">
                  <c:v>-11.71875</c:v>
                </c:pt>
                <c:pt idx="8214">
                  <c:v>-12.4511719</c:v>
                </c:pt>
                <c:pt idx="8215">
                  <c:v>0.9765625</c:v>
                </c:pt>
                <c:pt idx="8216">
                  <c:v>-4.15039062</c:v>
                </c:pt>
                <c:pt idx="8217">
                  <c:v>-16.6015625</c:v>
                </c:pt>
                <c:pt idx="8218">
                  <c:v>-1.953125</c:v>
                </c:pt>
                <c:pt idx="8219">
                  <c:v>-5.37109375</c:v>
                </c:pt>
                <c:pt idx="8220">
                  <c:v>2.9296875</c:v>
                </c:pt>
                <c:pt idx="8221">
                  <c:v>6.46972656</c:v>
                </c:pt>
                <c:pt idx="8222">
                  <c:v>-20.7519531</c:v>
                </c:pt>
                <c:pt idx="8223">
                  <c:v>-17.578125</c:v>
                </c:pt>
                <c:pt idx="8224">
                  <c:v>-4.27246094</c:v>
                </c:pt>
                <c:pt idx="8225">
                  <c:v>-7.08007812</c:v>
                </c:pt>
                <c:pt idx="8226">
                  <c:v>-4.63867188</c:v>
                </c:pt>
                <c:pt idx="8227">
                  <c:v>-8.42285156</c:v>
                </c:pt>
                <c:pt idx="8228">
                  <c:v>-8.42285156</c:v>
                </c:pt>
                <c:pt idx="8229">
                  <c:v>-18.7988281</c:v>
                </c:pt>
                <c:pt idx="8230">
                  <c:v>-34.9121094</c:v>
                </c:pt>
                <c:pt idx="8231">
                  <c:v>-2.19726562</c:v>
                </c:pt>
                <c:pt idx="8232">
                  <c:v>-5.49316406</c:v>
                </c:pt>
                <c:pt idx="8233">
                  <c:v>-19.6533203</c:v>
                </c:pt>
                <c:pt idx="8234">
                  <c:v>5.12695312</c:v>
                </c:pt>
                <c:pt idx="8235">
                  <c:v>-9.765625</c:v>
                </c:pt>
                <c:pt idx="8236">
                  <c:v>-9.52148438</c:v>
                </c:pt>
                <c:pt idx="8237">
                  <c:v>-8.91113281</c:v>
                </c:pt>
                <c:pt idx="8238">
                  <c:v>-3.41796875</c:v>
                </c:pt>
                <c:pt idx="8239">
                  <c:v>-4.02832031</c:v>
                </c:pt>
                <c:pt idx="8240">
                  <c:v>2.56347656</c:v>
                </c:pt>
                <c:pt idx="8241">
                  <c:v>-13.1835938</c:v>
                </c:pt>
                <c:pt idx="8242">
                  <c:v>-15.625</c:v>
                </c:pt>
                <c:pt idx="8243">
                  <c:v>-8.42285156</c:v>
                </c:pt>
                <c:pt idx="8244">
                  <c:v>0.366210938</c:v>
                </c:pt>
                <c:pt idx="8245">
                  <c:v>-10.6201172</c:v>
                </c:pt>
                <c:pt idx="8246">
                  <c:v>-11.2304688</c:v>
                </c:pt>
                <c:pt idx="8247">
                  <c:v>-3.78417969</c:v>
                </c:pt>
                <c:pt idx="8248">
                  <c:v>-9.88769531</c:v>
                </c:pt>
                <c:pt idx="8249">
                  <c:v>-6.103515619999995</c:v>
                </c:pt>
                <c:pt idx="8250">
                  <c:v>-25.1464844</c:v>
                </c:pt>
                <c:pt idx="8251">
                  <c:v>-8.66699219</c:v>
                </c:pt>
                <c:pt idx="8252">
                  <c:v>-9.155273439999998</c:v>
                </c:pt>
                <c:pt idx="8253">
                  <c:v>-10.2539062</c:v>
                </c:pt>
                <c:pt idx="8254">
                  <c:v>-13.0615234</c:v>
                </c:pt>
                <c:pt idx="8255">
                  <c:v>1.70898438</c:v>
                </c:pt>
                <c:pt idx="8256">
                  <c:v>-13.9160156</c:v>
                </c:pt>
                <c:pt idx="8257">
                  <c:v>-8.91113281</c:v>
                </c:pt>
                <c:pt idx="8258">
                  <c:v>-9.52148438</c:v>
                </c:pt>
                <c:pt idx="8259">
                  <c:v>-3.29589844</c:v>
                </c:pt>
                <c:pt idx="8260">
                  <c:v>2.68554688</c:v>
                </c:pt>
                <c:pt idx="8261">
                  <c:v>-6.347656249999996</c:v>
                </c:pt>
                <c:pt idx="8262">
                  <c:v>-7.812499999999997</c:v>
                </c:pt>
                <c:pt idx="8263">
                  <c:v>-6.59179688</c:v>
                </c:pt>
                <c:pt idx="8264">
                  <c:v>-5.73730469</c:v>
                </c:pt>
                <c:pt idx="8265">
                  <c:v>-13.0615234</c:v>
                </c:pt>
                <c:pt idx="8266">
                  <c:v>-9.155273439999998</c:v>
                </c:pt>
                <c:pt idx="8267">
                  <c:v>-7.44628906</c:v>
                </c:pt>
                <c:pt idx="8268">
                  <c:v>-5.12695312</c:v>
                </c:pt>
                <c:pt idx="8269">
                  <c:v>-7.08007812</c:v>
                </c:pt>
                <c:pt idx="8270">
                  <c:v>-14.1601562</c:v>
                </c:pt>
                <c:pt idx="8271">
                  <c:v>-12.0849609</c:v>
                </c:pt>
                <c:pt idx="8272">
                  <c:v>-10.8642578</c:v>
                </c:pt>
                <c:pt idx="8273">
                  <c:v>-10.8642578</c:v>
                </c:pt>
                <c:pt idx="8274">
                  <c:v>-7.20214844</c:v>
                </c:pt>
                <c:pt idx="8275">
                  <c:v>-19.2871094</c:v>
                </c:pt>
                <c:pt idx="8276">
                  <c:v>-19.2871094</c:v>
                </c:pt>
                <c:pt idx="8277">
                  <c:v>-9.88769531</c:v>
                </c:pt>
                <c:pt idx="8278">
                  <c:v>-14.5263672</c:v>
                </c:pt>
                <c:pt idx="8279">
                  <c:v>-5.37109375</c:v>
                </c:pt>
                <c:pt idx="8280">
                  <c:v>-14.2822266</c:v>
                </c:pt>
                <c:pt idx="8281">
                  <c:v>-8.7890625</c:v>
                </c:pt>
                <c:pt idx="8282">
                  <c:v>-1.22070312</c:v>
                </c:pt>
                <c:pt idx="8283">
                  <c:v>-11.3525391</c:v>
                </c:pt>
                <c:pt idx="8284">
                  <c:v>-4.02832031</c:v>
                </c:pt>
                <c:pt idx="8285">
                  <c:v>-12.9394531</c:v>
                </c:pt>
                <c:pt idx="8286">
                  <c:v>-5.12695312</c:v>
                </c:pt>
                <c:pt idx="8287">
                  <c:v>-13.5498047</c:v>
                </c:pt>
                <c:pt idx="8288">
                  <c:v>-13.4277344</c:v>
                </c:pt>
                <c:pt idx="8289">
                  <c:v>-14.2822266</c:v>
                </c:pt>
                <c:pt idx="8290">
                  <c:v>-7.56835938</c:v>
                </c:pt>
                <c:pt idx="8291">
                  <c:v>-10.8642578</c:v>
                </c:pt>
                <c:pt idx="8292">
                  <c:v>-8.30078125</c:v>
                </c:pt>
                <c:pt idx="8293">
                  <c:v>-8.178710939999998</c:v>
                </c:pt>
                <c:pt idx="8294">
                  <c:v>-21.1181641</c:v>
                </c:pt>
                <c:pt idx="8295">
                  <c:v>-11.2304688</c:v>
                </c:pt>
                <c:pt idx="8296">
                  <c:v>-5.49316406</c:v>
                </c:pt>
                <c:pt idx="8297">
                  <c:v>-9.39941406</c:v>
                </c:pt>
                <c:pt idx="8298">
                  <c:v>-16.1132812</c:v>
                </c:pt>
                <c:pt idx="8299">
                  <c:v>-12.5732422</c:v>
                </c:pt>
                <c:pt idx="8300">
                  <c:v>2.44140625</c:v>
                </c:pt>
                <c:pt idx="8301">
                  <c:v>5.37109375</c:v>
                </c:pt>
                <c:pt idx="8302">
                  <c:v>-12.0849609</c:v>
                </c:pt>
                <c:pt idx="8303">
                  <c:v>-4.27246094</c:v>
                </c:pt>
                <c:pt idx="8304">
                  <c:v>-9.52148438</c:v>
                </c:pt>
                <c:pt idx="8305">
                  <c:v>-17.7001953</c:v>
                </c:pt>
                <c:pt idx="8306">
                  <c:v>-17.9443359</c:v>
                </c:pt>
                <c:pt idx="8307">
                  <c:v>-5.12695312</c:v>
                </c:pt>
                <c:pt idx="8308">
                  <c:v>-10.7421875</c:v>
                </c:pt>
                <c:pt idx="8309">
                  <c:v>-18.5546875</c:v>
                </c:pt>
                <c:pt idx="8310">
                  <c:v>-15.1367188</c:v>
                </c:pt>
                <c:pt idx="8311">
                  <c:v>-8.91113281</c:v>
                </c:pt>
                <c:pt idx="8312">
                  <c:v>-3.66210938</c:v>
                </c:pt>
                <c:pt idx="8313">
                  <c:v>0.122070312</c:v>
                </c:pt>
                <c:pt idx="8314">
                  <c:v>-6.59179688</c:v>
                </c:pt>
                <c:pt idx="8315">
                  <c:v>-16.1132812</c:v>
                </c:pt>
                <c:pt idx="8316">
                  <c:v>-14.4042969</c:v>
                </c:pt>
                <c:pt idx="8317">
                  <c:v>-8.66699219</c:v>
                </c:pt>
                <c:pt idx="8318">
                  <c:v>-19.2871094</c:v>
                </c:pt>
                <c:pt idx="8319">
                  <c:v>-15.2587891</c:v>
                </c:pt>
                <c:pt idx="8320">
                  <c:v>-9.39941406</c:v>
                </c:pt>
                <c:pt idx="8321">
                  <c:v>9.39941406</c:v>
                </c:pt>
                <c:pt idx="8322">
                  <c:v>-9.033203119999997</c:v>
                </c:pt>
                <c:pt idx="8323">
                  <c:v>-25.5126953</c:v>
                </c:pt>
                <c:pt idx="8324">
                  <c:v>-15.1367188</c:v>
                </c:pt>
                <c:pt idx="8325">
                  <c:v>-8.91113281</c:v>
                </c:pt>
                <c:pt idx="8326">
                  <c:v>-4.51660156</c:v>
                </c:pt>
                <c:pt idx="8327">
                  <c:v>-12.5732422</c:v>
                </c:pt>
                <c:pt idx="8328">
                  <c:v>-14.8925781</c:v>
                </c:pt>
                <c:pt idx="8329">
                  <c:v>-14.5263672</c:v>
                </c:pt>
                <c:pt idx="8330">
                  <c:v>-10.6201172</c:v>
                </c:pt>
                <c:pt idx="8331">
                  <c:v>-19.7753906</c:v>
                </c:pt>
                <c:pt idx="8332">
                  <c:v>-9.765625</c:v>
                </c:pt>
                <c:pt idx="8333">
                  <c:v>0.48828125</c:v>
                </c:pt>
                <c:pt idx="8334">
                  <c:v>-9.155273439999998</c:v>
                </c:pt>
                <c:pt idx="8335">
                  <c:v>-22.3388672</c:v>
                </c:pt>
                <c:pt idx="8336">
                  <c:v>-12.6953125</c:v>
                </c:pt>
                <c:pt idx="8337">
                  <c:v>-6.835937499999997</c:v>
                </c:pt>
                <c:pt idx="8338">
                  <c:v>-11.9628906</c:v>
                </c:pt>
                <c:pt idx="8339">
                  <c:v>-7.56835938</c:v>
                </c:pt>
                <c:pt idx="8340">
                  <c:v>-8.66699219</c:v>
                </c:pt>
                <c:pt idx="8341">
                  <c:v>5.37109375</c:v>
                </c:pt>
                <c:pt idx="8342">
                  <c:v>1.22070312</c:v>
                </c:pt>
                <c:pt idx="8343">
                  <c:v>-18.9208984</c:v>
                </c:pt>
                <c:pt idx="8344">
                  <c:v>-3.90625</c:v>
                </c:pt>
                <c:pt idx="8345">
                  <c:v>-8.91113281</c:v>
                </c:pt>
                <c:pt idx="8346">
                  <c:v>-7.20214844</c:v>
                </c:pt>
                <c:pt idx="8347">
                  <c:v>-4.394531249999993</c:v>
                </c:pt>
                <c:pt idx="8348">
                  <c:v>-17.578125</c:v>
                </c:pt>
                <c:pt idx="8349">
                  <c:v>-10.1318359</c:v>
                </c:pt>
                <c:pt idx="8350">
                  <c:v>-19.6533203</c:v>
                </c:pt>
                <c:pt idx="8351">
                  <c:v>-5.24902344</c:v>
                </c:pt>
                <c:pt idx="8352">
                  <c:v>1.83105469</c:v>
                </c:pt>
                <c:pt idx="8353">
                  <c:v>-12.2070312</c:v>
                </c:pt>
                <c:pt idx="8354">
                  <c:v>-11.5966797</c:v>
                </c:pt>
                <c:pt idx="8355">
                  <c:v>-8.05664062</c:v>
                </c:pt>
                <c:pt idx="8356">
                  <c:v>-6.225585939999994</c:v>
                </c:pt>
                <c:pt idx="8357">
                  <c:v>-16.2353516</c:v>
                </c:pt>
                <c:pt idx="8358">
                  <c:v>-15.9912109</c:v>
                </c:pt>
                <c:pt idx="8359">
                  <c:v>-13.0615234</c:v>
                </c:pt>
                <c:pt idx="8360">
                  <c:v>-7.812499999999997</c:v>
                </c:pt>
                <c:pt idx="8361">
                  <c:v>-26.9775391</c:v>
                </c:pt>
                <c:pt idx="8362">
                  <c:v>-7.812499999999997</c:v>
                </c:pt>
                <c:pt idx="8363">
                  <c:v>-8.91113281</c:v>
                </c:pt>
                <c:pt idx="8364">
                  <c:v>-0.122070312</c:v>
                </c:pt>
                <c:pt idx="8365">
                  <c:v>-10.0097656</c:v>
                </c:pt>
                <c:pt idx="8366">
                  <c:v>-6.46972656</c:v>
                </c:pt>
                <c:pt idx="8367">
                  <c:v>1.34277344</c:v>
                </c:pt>
                <c:pt idx="8368">
                  <c:v>-3.05175781</c:v>
                </c:pt>
                <c:pt idx="8369">
                  <c:v>-24.4140625</c:v>
                </c:pt>
                <c:pt idx="8370">
                  <c:v>-3.17382812</c:v>
                </c:pt>
                <c:pt idx="8371">
                  <c:v>-6.46972656</c:v>
                </c:pt>
                <c:pt idx="8372">
                  <c:v>-8.178710939999998</c:v>
                </c:pt>
                <c:pt idx="8373">
                  <c:v>-13.0615234</c:v>
                </c:pt>
                <c:pt idx="8374">
                  <c:v>-1.22070312</c:v>
                </c:pt>
                <c:pt idx="8375">
                  <c:v>-6.46972656</c:v>
                </c:pt>
                <c:pt idx="8376">
                  <c:v>-7.08007812</c:v>
                </c:pt>
                <c:pt idx="8377">
                  <c:v>-7.324218749999996</c:v>
                </c:pt>
                <c:pt idx="8378">
                  <c:v>0.366210938</c:v>
                </c:pt>
                <c:pt idx="8379">
                  <c:v>-9.64355469</c:v>
                </c:pt>
                <c:pt idx="8380">
                  <c:v>-10.0097656</c:v>
                </c:pt>
                <c:pt idx="8381">
                  <c:v>-13.671875</c:v>
                </c:pt>
                <c:pt idx="8382">
                  <c:v>-24.0478516</c:v>
                </c:pt>
                <c:pt idx="8383">
                  <c:v>-9.155273439999998</c:v>
                </c:pt>
                <c:pt idx="8384">
                  <c:v>-5.73730469</c:v>
                </c:pt>
                <c:pt idx="8385">
                  <c:v>-10.9863281</c:v>
                </c:pt>
                <c:pt idx="8386">
                  <c:v>-15.1367188</c:v>
                </c:pt>
                <c:pt idx="8387">
                  <c:v>-10.7421875</c:v>
                </c:pt>
                <c:pt idx="8388">
                  <c:v>-16.4794922</c:v>
                </c:pt>
                <c:pt idx="8389">
                  <c:v>-19.7753906</c:v>
                </c:pt>
                <c:pt idx="8390">
                  <c:v>-18.6767578</c:v>
                </c:pt>
                <c:pt idx="8391">
                  <c:v>-6.225585939999994</c:v>
                </c:pt>
                <c:pt idx="8392">
                  <c:v>1.58691406</c:v>
                </c:pt>
                <c:pt idx="8393">
                  <c:v>-18.3105469</c:v>
                </c:pt>
                <c:pt idx="8394">
                  <c:v>-15.7470703</c:v>
                </c:pt>
                <c:pt idx="8395">
                  <c:v>0.48828125</c:v>
                </c:pt>
                <c:pt idx="8396">
                  <c:v>-10.1318359</c:v>
                </c:pt>
                <c:pt idx="8397">
                  <c:v>-10.2539062</c:v>
                </c:pt>
                <c:pt idx="8398">
                  <c:v>-6.46972656</c:v>
                </c:pt>
                <c:pt idx="8399">
                  <c:v>-8.7890625</c:v>
                </c:pt>
                <c:pt idx="8400">
                  <c:v>-10.1318359</c:v>
                </c:pt>
                <c:pt idx="8401">
                  <c:v>0.732421875</c:v>
                </c:pt>
                <c:pt idx="8402">
                  <c:v>-12.8173828</c:v>
                </c:pt>
                <c:pt idx="8403">
                  <c:v>-7.08007812</c:v>
                </c:pt>
                <c:pt idx="8404">
                  <c:v>-3.29589844</c:v>
                </c:pt>
                <c:pt idx="8405">
                  <c:v>-7.324218749999996</c:v>
                </c:pt>
                <c:pt idx="8406">
                  <c:v>-19.53125</c:v>
                </c:pt>
                <c:pt idx="8407">
                  <c:v>-10.3759766</c:v>
                </c:pt>
                <c:pt idx="8408">
                  <c:v>-4.27246094</c:v>
                </c:pt>
                <c:pt idx="8409">
                  <c:v>-11.5966797</c:v>
                </c:pt>
                <c:pt idx="8410">
                  <c:v>-12.2070312</c:v>
                </c:pt>
                <c:pt idx="8411">
                  <c:v>-0.732421875</c:v>
                </c:pt>
                <c:pt idx="8412">
                  <c:v>-8.178710939999998</c:v>
                </c:pt>
                <c:pt idx="8413">
                  <c:v>3.90625</c:v>
                </c:pt>
                <c:pt idx="8414">
                  <c:v>-6.103515619999995</c:v>
                </c:pt>
                <c:pt idx="8415">
                  <c:v>-25.390625</c:v>
                </c:pt>
                <c:pt idx="8416">
                  <c:v>-14.1601562</c:v>
                </c:pt>
                <c:pt idx="8417">
                  <c:v>15.0146484</c:v>
                </c:pt>
                <c:pt idx="8418">
                  <c:v>-6.225585939999994</c:v>
                </c:pt>
                <c:pt idx="8419">
                  <c:v>-17.578125</c:v>
                </c:pt>
                <c:pt idx="8420">
                  <c:v>-12.4511719</c:v>
                </c:pt>
                <c:pt idx="8421">
                  <c:v>-10.4980469</c:v>
                </c:pt>
                <c:pt idx="8422">
                  <c:v>-8.544921879999997</c:v>
                </c:pt>
                <c:pt idx="8423">
                  <c:v>-11.2304688</c:v>
                </c:pt>
                <c:pt idx="8424">
                  <c:v>-20.6298828</c:v>
                </c:pt>
                <c:pt idx="8425">
                  <c:v>-22.7050781</c:v>
                </c:pt>
                <c:pt idx="8426">
                  <c:v>-2.56347656</c:v>
                </c:pt>
                <c:pt idx="8427">
                  <c:v>-9.39941406</c:v>
                </c:pt>
                <c:pt idx="8428">
                  <c:v>-20.38574219999997</c:v>
                </c:pt>
                <c:pt idx="8429">
                  <c:v>-2.31933594</c:v>
                </c:pt>
                <c:pt idx="8430">
                  <c:v>-2.68554688</c:v>
                </c:pt>
                <c:pt idx="8431">
                  <c:v>-17.7001953</c:v>
                </c:pt>
                <c:pt idx="8432">
                  <c:v>-2.68554688</c:v>
                </c:pt>
                <c:pt idx="8433">
                  <c:v>-9.88769531</c:v>
                </c:pt>
                <c:pt idx="8434">
                  <c:v>-15.8691406</c:v>
                </c:pt>
                <c:pt idx="8435">
                  <c:v>-15.1367188</c:v>
                </c:pt>
                <c:pt idx="8436">
                  <c:v>-12.3291016</c:v>
                </c:pt>
                <c:pt idx="8437">
                  <c:v>-14.4042969</c:v>
                </c:pt>
                <c:pt idx="8438">
                  <c:v>-5.615234379999995</c:v>
                </c:pt>
                <c:pt idx="8439">
                  <c:v>-0.9765625</c:v>
                </c:pt>
                <c:pt idx="8440">
                  <c:v>-12.9394531</c:v>
                </c:pt>
                <c:pt idx="8441">
                  <c:v>-12.8173828</c:v>
                </c:pt>
                <c:pt idx="8442">
                  <c:v>-10.1318359</c:v>
                </c:pt>
                <c:pt idx="8443">
                  <c:v>-17.8222656</c:v>
                </c:pt>
                <c:pt idx="8444">
                  <c:v>-13.4277344</c:v>
                </c:pt>
                <c:pt idx="8445">
                  <c:v>0.122070312</c:v>
                </c:pt>
                <c:pt idx="8446">
                  <c:v>7.324218749999996</c:v>
                </c:pt>
                <c:pt idx="8447">
                  <c:v>-7.44628906</c:v>
                </c:pt>
                <c:pt idx="8448">
                  <c:v>-6.46972656</c:v>
                </c:pt>
                <c:pt idx="8449">
                  <c:v>-12.5732422</c:v>
                </c:pt>
                <c:pt idx="8450">
                  <c:v>2.68554688</c:v>
                </c:pt>
                <c:pt idx="8451">
                  <c:v>-6.59179688</c:v>
                </c:pt>
                <c:pt idx="8452">
                  <c:v>-19.7753906</c:v>
                </c:pt>
                <c:pt idx="8453">
                  <c:v>-2.44140625</c:v>
                </c:pt>
                <c:pt idx="8454">
                  <c:v>-9.765625</c:v>
                </c:pt>
                <c:pt idx="8455">
                  <c:v>-8.91113281</c:v>
                </c:pt>
                <c:pt idx="8456">
                  <c:v>-2.44140625</c:v>
                </c:pt>
                <c:pt idx="8457">
                  <c:v>-15.1367188</c:v>
                </c:pt>
                <c:pt idx="8458">
                  <c:v>-7.812499999999997</c:v>
                </c:pt>
                <c:pt idx="8459">
                  <c:v>-10.1318359</c:v>
                </c:pt>
                <c:pt idx="8460">
                  <c:v>-13.671875</c:v>
                </c:pt>
                <c:pt idx="8461">
                  <c:v>-12.0849609</c:v>
                </c:pt>
                <c:pt idx="8462">
                  <c:v>2.31933594</c:v>
                </c:pt>
                <c:pt idx="8463">
                  <c:v>-10.2539062</c:v>
                </c:pt>
                <c:pt idx="8464">
                  <c:v>-12.3291016</c:v>
                </c:pt>
                <c:pt idx="8465">
                  <c:v>-3.78417969</c:v>
                </c:pt>
                <c:pt idx="8466">
                  <c:v>-5.004882809999995</c:v>
                </c:pt>
                <c:pt idx="8467">
                  <c:v>3.66210938</c:v>
                </c:pt>
                <c:pt idx="8468">
                  <c:v>-13.1835938</c:v>
                </c:pt>
                <c:pt idx="8469">
                  <c:v>-10.3759766</c:v>
                </c:pt>
                <c:pt idx="8470">
                  <c:v>-9.277343749999998</c:v>
                </c:pt>
                <c:pt idx="8471">
                  <c:v>-14.8925781</c:v>
                </c:pt>
                <c:pt idx="8472">
                  <c:v>-1.83105469</c:v>
                </c:pt>
                <c:pt idx="8473">
                  <c:v>-8.66699219</c:v>
                </c:pt>
                <c:pt idx="8474">
                  <c:v>-15.1367188</c:v>
                </c:pt>
                <c:pt idx="8475">
                  <c:v>-10.2539062</c:v>
                </c:pt>
                <c:pt idx="8476">
                  <c:v>-8.66699219</c:v>
                </c:pt>
                <c:pt idx="8477">
                  <c:v>-10.3759766</c:v>
                </c:pt>
                <c:pt idx="8478">
                  <c:v>-24.2919922</c:v>
                </c:pt>
                <c:pt idx="8479">
                  <c:v>-12.6953125</c:v>
                </c:pt>
                <c:pt idx="8480">
                  <c:v>-0.610351562</c:v>
                </c:pt>
                <c:pt idx="8481">
                  <c:v>-9.64355469</c:v>
                </c:pt>
                <c:pt idx="8482">
                  <c:v>-8.91113281</c:v>
                </c:pt>
                <c:pt idx="8483">
                  <c:v>-11.1083984</c:v>
                </c:pt>
                <c:pt idx="8484">
                  <c:v>-3.41796875</c:v>
                </c:pt>
                <c:pt idx="8485">
                  <c:v>-0.122070312</c:v>
                </c:pt>
                <c:pt idx="8486">
                  <c:v>-3.29589844</c:v>
                </c:pt>
                <c:pt idx="8487">
                  <c:v>-10.9863281</c:v>
                </c:pt>
                <c:pt idx="8488">
                  <c:v>3.78417969</c:v>
                </c:pt>
                <c:pt idx="8489">
                  <c:v>-7.44628906</c:v>
                </c:pt>
                <c:pt idx="8490">
                  <c:v>-10.9863281</c:v>
                </c:pt>
                <c:pt idx="8491">
                  <c:v>-16.2353516</c:v>
                </c:pt>
                <c:pt idx="8492">
                  <c:v>-4.51660156</c:v>
                </c:pt>
                <c:pt idx="8493">
                  <c:v>-9.64355469</c:v>
                </c:pt>
                <c:pt idx="8494">
                  <c:v>-3.05175781</c:v>
                </c:pt>
                <c:pt idx="8495">
                  <c:v>-4.02832031</c:v>
                </c:pt>
                <c:pt idx="8496">
                  <c:v>-18.6767578</c:v>
                </c:pt>
                <c:pt idx="8497">
                  <c:v>-15.2587891</c:v>
                </c:pt>
                <c:pt idx="8498">
                  <c:v>-11.1083984</c:v>
                </c:pt>
                <c:pt idx="8499">
                  <c:v>-18.1884766</c:v>
                </c:pt>
                <c:pt idx="8500">
                  <c:v>-24.6582031</c:v>
                </c:pt>
                <c:pt idx="8501">
                  <c:v>-8.30078125</c:v>
                </c:pt>
                <c:pt idx="8502">
                  <c:v>-8.30078125</c:v>
                </c:pt>
                <c:pt idx="8503">
                  <c:v>-10.3759766</c:v>
                </c:pt>
                <c:pt idx="8504">
                  <c:v>-15.7470703</c:v>
                </c:pt>
                <c:pt idx="8505">
                  <c:v>-8.66699219</c:v>
                </c:pt>
                <c:pt idx="8506">
                  <c:v>-17.8222656</c:v>
                </c:pt>
                <c:pt idx="8507">
                  <c:v>-12.6953125</c:v>
                </c:pt>
                <c:pt idx="8508">
                  <c:v>-6.46972656</c:v>
                </c:pt>
                <c:pt idx="8509">
                  <c:v>9.155273439999998</c:v>
                </c:pt>
                <c:pt idx="8510">
                  <c:v>-4.51660156</c:v>
                </c:pt>
                <c:pt idx="8511">
                  <c:v>-19.4091797</c:v>
                </c:pt>
                <c:pt idx="8512">
                  <c:v>-9.277343749999998</c:v>
                </c:pt>
                <c:pt idx="8513">
                  <c:v>-8.7890625</c:v>
                </c:pt>
                <c:pt idx="8514">
                  <c:v>-1.22070312</c:v>
                </c:pt>
                <c:pt idx="8515">
                  <c:v>-3.17382812</c:v>
                </c:pt>
                <c:pt idx="8516">
                  <c:v>-3.17382812</c:v>
                </c:pt>
                <c:pt idx="8517">
                  <c:v>-8.66699219</c:v>
                </c:pt>
                <c:pt idx="8518">
                  <c:v>-11.1083984</c:v>
                </c:pt>
                <c:pt idx="8519">
                  <c:v>3.05175781</c:v>
                </c:pt>
                <c:pt idx="8520">
                  <c:v>-8.05664062</c:v>
                </c:pt>
                <c:pt idx="8521">
                  <c:v>-13.4277344</c:v>
                </c:pt>
                <c:pt idx="8522">
                  <c:v>0.0</c:v>
                </c:pt>
                <c:pt idx="8523">
                  <c:v>-8.05664062</c:v>
                </c:pt>
                <c:pt idx="8524">
                  <c:v>-20.5078125</c:v>
                </c:pt>
                <c:pt idx="8525">
                  <c:v>-1.58691406</c:v>
                </c:pt>
                <c:pt idx="8526">
                  <c:v>-17.8222656</c:v>
                </c:pt>
                <c:pt idx="8527">
                  <c:v>-10.4980469</c:v>
                </c:pt>
                <c:pt idx="8528">
                  <c:v>-2.56347656</c:v>
                </c:pt>
                <c:pt idx="8529">
                  <c:v>-12.0849609</c:v>
                </c:pt>
                <c:pt idx="8530">
                  <c:v>-11.4746094</c:v>
                </c:pt>
                <c:pt idx="8531">
                  <c:v>-17.4560547</c:v>
                </c:pt>
                <c:pt idx="8532">
                  <c:v>-18.1884766</c:v>
                </c:pt>
                <c:pt idx="8533">
                  <c:v>-8.7890625</c:v>
                </c:pt>
                <c:pt idx="8534">
                  <c:v>-0.854492188</c:v>
                </c:pt>
                <c:pt idx="8535">
                  <c:v>-19.6533203</c:v>
                </c:pt>
                <c:pt idx="8536">
                  <c:v>-4.27246094</c:v>
                </c:pt>
                <c:pt idx="8537">
                  <c:v>-6.95800781</c:v>
                </c:pt>
                <c:pt idx="8538">
                  <c:v>-5.98144531</c:v>
                </c:pt>
                <c:pt idx="8539">
                  <c:v>-11.1083984</c:v>
                </c:pt>
                <c:pt idx="8540">
                  <c:v>-6.347656249999996</c:v>
                </c:pt>
                <c:pt idx="8541">
                  <c:v>-14.4042969</c:v>
                </c:pt>
                <c:pt idx="8542">
                  <c:v>-8.544921879999997</c:v>
                </c:pt>
                <c:pt idx="8543">
                  <c:v>-9.765625</c:v>
                </c:pt>
                <c:pt idx="8544">
                  <c:v>-12.8173828</c:v>
                </c:pt>
                <c:pt idx="8545">
                  <c:v>-15.3808594</c:v>
                </c:pt>
                <c:pt idx="8546">
                  <c:v>-6.95800781</c:v>
                </c:pt>
                <c:pt idx="8547">
                  <c:v>-12.8173828</c:v>
                </c:pt>
                <c:pt idx="8548">
                  <c:v>-3.66210938</c:v>
                </c:pt>
                <c:pt idx="8549">
                  <c:v>-9.765625</c:v>
                </c:pt>
                <c:pt idx="8550">
                  <c:v>-6.71386719</c:v>
                </c:pt>
                <c:pt idx="8551">
                  <c:v>2.31933594</c:v>
                </c:pt>
                <c:pt idx="8552">
                  <c:v>-19.7753906</c:v>
                </c:pt>
                <c:pt idx="8553">
                  <c:v>-4.15039062</c:v>
                </c:pt>
                <c:pt idx="8554">
                  <c:v>-2.07519531</c:v>
                </c:pt>
                <c:pt idx="8555">
                  <c:v>-14.5263672</c:v>
                </c:pt>
                <c:pt idx="8556">
                  <c:v>-13.3056641</c:v>
                </c:pt>
                <c:pt idx="8557">
                  <c:v>-15.2587891</c:v>
                </c:pt>
                <c:pt idx="8558">
                  <c:v>-11.2304688</c:v>
                </c:pt>
                <c:pt idx="8559">
                  <c:v>-15.5029297</c:v>
                </c:pt>
                <c:pt idx="8560">
                  <c:v>-1.22070312</c:v>
                </c:pt>
                <c:pt idx="8561">
                  <c:v>-1.09863281</c:v>
                </c:pt>
                <c:pt idx="8562">
                  <c:v>-15.2587891</c:v>
                </c:pt>
                <c:pt idx="8563">
                  <c:v>-21.7285156</c:v>
                </c:pt>
                <c:pt idx="8564">
                  <c:v>-11.9628906</c:v>
                </c:pt>
                <c:pt idx="8565">
                  <c:v>-14.2822266</c:v>
                </c:pt>
                <c:pt idx="8566">
                  <c:v>-12.9394531</c:v>
                </c:pt>
                <c:pt idx="8567">
                  <c:v>-13.671875</c:v>
                </c:pt>
                <c:pt idx="8568">
                  <c:v>-7.69042969</c:v>
                </c:pt>
                <c:pt idx="8569">
                  <c:v>-7.08007812</c:v>
                </c:pt>
                <c:pt idx="8570">
                  <c:v>-8.178710939999998</c:v>
                </c:pt>
                <c:pt idx="8571">
                  <c:v>5.37109375</c:v>
                </c:pt>
                <c:pt idx="8572">
                  <c:v>-13.3056641</c:v>
                </c:pt>
                <c:pt idx="8573">
                  <c:v>-14.1601562</c:v>
                </c:pt>
                <c:pt idx="8574">
                  <c:v>5.615234379999995</c:v>
                </c:pt>
                <c:pt idx="8575">
                  <c:v>-19.1650391</c:v>
                </c:pt>
                <c:pt idx="8576">
                  <c:v>-4.51660156</c:v>
                </c:pt>
                <c:pt idx="8577">
                  <c:v>-15.3808594</c:v>
                </c:pt>
                <c:pt idx="8578">
                  <c:v>-18.3105469</c:v>
                </c:pt>
                <c:pt idx="8579">
                  <c:v>-1.22070312</c:v>
                </c:pt>
                <c:pt idx="8580">
                  <c:v>-7.08007812</c:v>
                </c:pt>
                <c:pt idx="8581">
                  <c:v>-12.9394531</c:v>
                </c:pt>
                <c:pt idx="8582">
                  <c:v>-11.1083984</c:v>
                </c:pt>
                <c:pt idx="8583">
                  <c:v>-8.05664062</c:v>
                </c:pt>
                <c:pt idx="8584">
                  <c:v>-2.68554688</c:v>
                </c:pt>
                <c:pt idx="8585">
                  <c:v>-18.6767578</c:v>
                </c:pt>
                <c:pt idx="8586">
                  <c:v>-8.7890625</c:v>
                </c:pt>
                <c:pt idx="8587">
                  <c:v>3.17382812</c:v>
                </c:pt>
                <c:pt idx="8588">
                  <c:v>-14.1601562</c:v>
                </c:pt>
                <c:pt idx="8589">
                  <c:v>-13.0615234</c:v>
                </c:pt>
                <c:pt idx="8590">
                  <c:v>-8.91113281</c:v>
                </c:pt>
                <c:pt idx="8591">
                  <c:v>-7.324218749999996</c:v>
                </c:pt>
                <c:pt idx="8592">
                  <c:v>-10.6201172</c:v>
                </c:pt>
                <c:pt idx="8593">
                  <c:v>-14.1601562</c:v>
                </c:pt>
                <c:pt idx="8594">
                  <c:v>-11.3525391</c:v>
                </c:pt>
                <c:pt idx="8595">
                  <c:v>-20.9960938</c:v>
                </c:pt>
                <c:pt idx="8596">
                  <c:v>-21.2402344</c:v>
                </c:pt>
                <c:pt idx="8597">
                  <c:v>-11.3525391</c:v>
                </c:pt>
                <c:pt idx="8598">
                  <c:v>1.34277344</c:v>
                </c:pt>
                <c:pt idx="8599">
                  <c:v>-5.859375</c:v>
                </c:pt>
                <c:pt idx="8600">
                  <c:v>-15.9912109</c:v>
                </c:pt>
                <c:pt idx="8601">
                  <c:v>-0.244140625</c:v>
                </c:pt>
                <c:pt idx="8602">
                  <c:v>-11.4746094</c:v>
                </c:pt>
                <c:pt idx="8603">
                  <c:v>-5.24902344</c:v>
                </c:pt>
                <c:pt idx="8604">
                  <c:v>-2.9296875</c:v>
                </c:pt>
                <c:pt idx="8605">
                  <c:v>-3.78417969</c:v>
                </c:pt>
                <c:pt idx="8606">
                  <c:v>-10.1318359</c:v>
                </c:pt>
                <c:pt idx="8607">
                  <c:v>-1.22070312</c:v>
                </c:pt>
                <c:pt idx="8608">
                  <c:v>0.732421875</c:v>
                </c:pt>
                <c:pt idx="8609">
                  <c:v>-18.6767578</c:v>
                </c:pt>
                <c:pt idx="8610">
                  <c:v>-6.95800781</c:v>
                </c:pt>
                <c:pt idx="8611">
                  <c:v>-6.347656249999996</c:v>
                </c:pt>
                <c:pt idx="8612">
                  <c:v>5.24902344</c:v>
                </c:pt>
                <c:pt idx="8613">
                  <c:v>-9.52148438</c:v>
                </c:pt>
                <c:pt idx="8614">
                  <c:v>-18.6767578</c:v>
                </c:pt>
                <c:pt idx="8615">
                  <c:v>-11.5966797</c:v>
                </c:pt>
                <c:pt idx="8616">
                  <c:v>-12.2070312</c:v>
                </c:pt>
                <c:pt idx="8617">
                  <c:v>-7.44628906</c:v>
                </c:pt>
                <c:pt idx="8618">
                  <c:v>-2.68554688</c:v>
                </c:pt>
                <c:pt idx="8619">
                  <c:v>-19.4091797</c:v>
                </c:pt>
                <c:pt idx="8620">
                  <c:v>-6.59179688</c:v>
                </c:pt>
                <c:pt idx="8621">
                  <c:v>-20.38574219999997</c:v>
                </c:pt>
                <c:pt idx="8622">
                  <c:v>-16.2353516</c:v>
                </c:pt>
                <c:pt idx="8623">
                  <c:v>1.58691406</c:v>
                </c:pt>
                <c:pt idx="8624">
                  <c:v>-6.103515619999995</c:v>
                </c:pt>
                <c:pt idx="8625">
                  <c:v>-12.0849609</c:v>
                </c:pt>
                <c:pt idx="8626">
                  <c:v>-10.6201172</c:v>
                </c:pt>
                <c:pt idx="8627">
                  <c:v>-6.835937499999997</c:v>
                </c:pt>
                <c:pt idx="8628">
                  <c:v>1.953125</c:v>
                </c:pt>
                <c:pt idx="8629">
                  <c:v>-8.05664062</c:v>
                </c:pt>
                <c:pt idx="8630">
                  <c:v>-6.95800781</c:v>
                </c:pt>
                <c:pt idx="8631">
                  <c:v>-11.2304688</c:v>
                </c:pt>
                <c:pt idx="8632">
                  <c:v>3.54003906</c:v>
                </c:pt>
                <c:pt idx="8633">
                  <c:v>-11.1083984</c:v>
                </c:pt>
                <c:pt idx="8634">
                  <c:v>-15.625</c:v>
                </c:pt>
                <c:pt idx="8635">
                  <c:v>-7.812499999999997</c:v>
                </c:pt>
                <c:pt idx="8636">
                  <c:v>-10.8642578</c:v>
                </c:pt>
                <c:pt idx="8637">
                  <c:v>-8.178710939999998</c:v>
                </c:pt>
                <c:pt idx="8638">
                  <c:v>-15.8691406</c:v>
                </c:pt>
                <c:pt idx="8639">
                  <c:v>-1.46484375</c:v>
                </c:pt>
                <c:pt idx="8640">
                  <c:v>-4.02832031</c:v>
                </c:pt>
                <c:pt idx="8641">
                  <c:v>-10.6201172</c:v>
                </c:pt>
                <c:pt idx="8642">
                  <c:v>-5.73730469</c:v>
                </c:pt>
                <c:pt idx="8643">
                  <c:v>-7.20214844</c:v>
                </c:pt>
                <c:pt idx="8644">
                  <c:v>-12.3291016</c:v>
                </c:pt>
                <c:pt idx="8645">
                  <c:v>7.324218749999996</c:v>
                </c:pt>
                <c:pt idx="8646">
                  <c:v>3.54003906</c:v>
                </c:pt>
                <c:pt idx="8647">
                  <c:v>-16.9677734</c:v>
                </c:pt>
                <c:pt idx="8648">
                  <c:v>-8.66699219</c:v>
                </c:pt>
                <c:pt idx="8649">
                  <c:v>-3.54003906</c:v>
                </c:pt>
                <c:pt idx="8650">
                  <c:v>-17.8222656</c:v>
                </c:pt>
                <c:pt idx="8651">
                  <c:v>-14.8925781</c:v>
                </c:pt>
                <c:pt idx="8652">
                  <c:v>-2.68554688</c:v>
                </c:pt>
                <c:pt idx="8653">
                  <c:v>-19.0429688</c:v>
                </c:pt>
                <c:pt idx="8654">
                  <c:v>-9.277343749999998</c:v>
                </c:pt>
                <c:pt idx="8655">
                  <c:v>-0.732421875</c:v>
                </c:pt>
                <c:pt idx="8656">
                  <c:v>-17.578125</c:v>
                </c:pt>
                <c:pt idx="8657">
                  <c:v>-10.4980469</c:v>
                </c:pt>
                <c:pt idx="8658">
                  <c:v>-4.51660156</c:v>
                </c:pt>
                <c:pt idx="8659">
                  <c:v>-3.54003906</c:v>
                </c:pt>
                <c:pt idx="8660">
                  <c:v>-11.4746094</c:v>
                </c:pt>
                <c:pt idx="8661">
                  <c:v>-0.9765625</c:v>
                </c:pt>
                <c:pt idx="8662">
                  <c:v>-13.0615234</c:v>
                </c:pt>
                <c:pt idx="8663">
                  <c:v>-13.0615234</c:v>
                </c:pt>
                <c:pt idx="8664">
                  <c:v>-0.244140625</c:v>
                </c:pt>
                <c:pt idx="8665">
                  <c:v>-15.5029297</c:v>
                </c:pt>
                <c:pt idx="8666">
                  <c:v>-8.66699219</c:v>
                </c:pt>
                <c:pt idx="8667">
                  <c:v>-12.0849609</c:v>
                </c:pt>
                <c:pt idx="8668">
                  <c:v>-18.6767578</c:v>
                </c:pt>
                <c:pt idx="8669">
                  <c:v>-7.44628906</c:v>
                </c:pt>
                <c:pt idx="8670">
                  <c:v>-14.7705078</c:v>
                </c:pt>
                <c:pt idx="8671">
                  <c:v>-5.49316406</c:v>
                </c:pt>
                <c:pt idx="8672">
                  <c:v>-16.6015625</c:v>
                </c:pt>
                <c:pt idx="8673">
                  <c:v>-3.41796875</c:v>
                </c:pt>
                <c:pt idx="8674">
                  <c:v>-10.2539062</c:v>
                </c:pt>
                <c:pt idx="8675">
                  <c:v>-14.1601562</c:v>
                </c:pt>
                <c:pt idx="8676">
                  <c:v>-1.83105469</c:v>
                </c:pt>
                <c:pt idx="8677">
                  <c:v>-8.66699219</c:v>
                </c:pt>
                <c:pt idx="8678">
                  <c:v>-7.44628906</c:v>
                </c:pt>
                <c:pt idx="8679">
                  <c:v>-2.31933594</c:v>
                </c:pt>
                <c:pt idx="8680">
                  <c:v>-9.155273439999998</c:v>
                </c:pt>
                <c:pt idx="8681">
                  <c:v>-17.0898438</c:v>
                </c:pt>
                <c:pt idx="8682">
                  <c:v>-15.3808594</c:v>
                </c:pt>
                <c:pt idx="8683">
                  <c:v>5.004882809999995</c:v>
                </c:pt>
                <c:pt idx="8684">
                  <c:v>-10.9863281</c:v>
                </c:pt>
                <c:pt idx="8685">
                  <c:v>-1.46484375</c:v>
                </c:pt>
                <c:pt idx="8686">
                  <c:v>-6.835937499999997</c:v>
                </c:pt>
                <c:pt idx="8687">
                  <c:v>-8.42285156</c:v>
                </c:pt>
                <c:pt idx="8688">
                  <c:v>-11.9628906</c:v>
                </c:pt>
                <c:pt idx="8689">
                  <c:v>-11.2304688</c:v>
                </c:pt>
                <c:pt idx="8690">
                  <c:v>-2.19726562</c:v>
                </c:pt>
                <c:pt idx="8691">
                  <c:v>-12.6953125</c:v>
                </c:pt>
                <c:pt idx="8692">
                  <c:v>-13.1835938</c:v>
                </c:pt>
                <c:pt idx="8693">
                  <c:v>-12.9394531</c:v>
                </c:pt>
                <c:pt idx="8694">
                  <c:v>0.244140625</c:v>
                </c:pt>
                <c:pt idx="8695">
                  <c:v>-10.9863281</c:v>
                </c:pt>
                <c:pt idx="8696">
                  <c:v>-11.9628906</c:v>
                </c:pt>
                <c:pt idx="8697">
                  <c:v>-17.9443359</c:v>
                </c:pt>
                <c:pt idx="8698">
                  <c:v>-7.44628906</c:v>
                </c:pt>
                <c:pt idx="8699">
                  <c:v>-19.6533203</c:v>
                </c:pt>
                <c:pt idx="8700">
                  <c:v>-16.2353516</c:v>
                </c:pt>
                <c:pt idx="8701">
                  <c:v>-15.3808594</c:v>
                </c:pt>
                <c:pt idx="8702">
                  <c:v>-7.56835938</c:v>
                </c:pt>
                <c:pt idx="8703">
                  <c:v>6.71386719</c:v>
                </c:pt>
                <c:pt idx="8704">
                  <c:v>-13.3056641</c:v>
                </c:pt>
                <c:pt idx="8705">
                  <c:v>-15.8691406</c:v>
                </c:pt>
                <c:pt idx="8706">
                  <c:v>-20.7519531</c:v>
                </c:pt>
                <c:pt idx="8707">
                  <c:v>-5.24902344</c:v>
                </c:pt>
                <c:pt idx="8708">
                  <c:v>4.63867188</c:v>
                </c:pt>
                <c:pt idx="8709">
                  <c:v>-1.953125</c:v>
                </c:pt>
                <c:pt idx="8710">
                  <c:v>-21.6064453</c:v>
                </c:pt>
                <c:pt idx="8711">
                  <c:v>7.44628906</c:v>
                </c:pt>
                <c:pt idx="8712">
                  <c:v>-6.59179688</c:v>
                </c:pt>
                <c:pt idx="8713">
                  <c:v>-17.4560547</c:v>
                </c:pt>
                <c:pt idx="8714">
                  <c:v>-11.1083984</c:v>
                </c:pt>
                <c:pt idx="8715">
                  <c:v>-17.7001953</c:v>
                </c:pt>
                <c:pt idx="8716">
                  <c:v>-6.59179688</c:v>
                </c:pt>
                <c:pt idx="8717">
                  <c:v>6.103515619999995</c:v>
                </c:pt>
                <c:pt idx="8718">
                  <c:v>-7.20214844</c:v>
                </c:pt>
                <c:pt idx="8719">
                  <c:v>-8.30078125</c:v>
                </c:pt>
                <c:pt idx="8720">
                  <c:v>-5.859375</c:v>
                </c:pt>
                <c:pt idx="8721">
                  <c:v>-9.765625</c:v>
                </c:pt>
                <c:pt idx="8722">
                  <c:v>-9.277343749999998</c:v>
                </c:pt>
                <c:pt idx="8723">
                  <c:v>-11.2304688</c:v>
                </c:pt>
                <c:pt idx="8724">
                  <c:v>-2.56347656</c:v>
                </c:pt>
                <c:pt idx="8725">
                  <c:v>-6.347656249999996</c:v>
                </c:pt>
                <c:pt idx="8726">
                  <c:v>-15.2587891</c:v>
                </c:pt>
                <c:pt idx="8727">
                  <c:v>1.953125</c:v>
                </c:pt>
                <c:pt idx="8728">
                  <c:v>-2.19726562</c:v>
                </c:pt>
                <c:pt idx="8729">
                  <c:v>-8.66699219</c:v>
                </c:pt>
                <c:pt idx="8730">
                  <c:v>-25.6347656</c:v>
                </c:pt>
                <c:pt idx="8731">
                  <c:v>-23.9257812</c:v>
                </c:pt>
                <c:pt idx="8732">
                  <c:v>-5.004882809999995</c:v>
                </c:pt>
                <c:pt idx="8733">
                  <c:v>-4.63867188</c:v>
                </c:pt>
                <c:pt idx="8734">
                  <c:v>7.69042969</c:v>
                </c:pt>
                <c:pt idx="8735">
                  <c:v>-14.2822266</c:v>
                </c:pt>
                <c:pt idx="8736">
                  <c:v>-13.0615234</c:v>
                </c:pt>
                <c:pt idx="8737">
                  <c:v>-8.30078125</c:v>
                </c:pt>
                <c:pt idx="8738">
                  <c:v>-14.8925781</c:v>
                </c:pt>
                <c:pt idx="8739">
                  <c:v>-15.5029297</c:v>
                </c:pt>
                <c:pt idx="8740">
                  <c:v>-9.39941406</c:v>
                </c:pt>
                <c:pt idx="8741">
                  <c:v>-5.49316406</c:v>
                </c:pt>
                <c:pt idx="8742">
                  <c:v>-4.27246094</c:v>
                </c:pt>
                <c:pt idx="8743">
                  <c:v>-3.66210938</c:v>
                </c:pt>
                <c:pt idx="8744">
                  <c:v>-7.812499999999997</c:v>
                </c:pt>
                <c:pt idx="8745">
                  <c:v>-1.34277344</c:v>
                </c:pt>
                <c:pt idx="8746">
                  <c:v>-3.41796875</c:v>
                </c:pt>
                <c:pt idx="8747">
                  <c:v>-19.53125</c:v>
                </c:pt>
                <c:pt idx="8748">
                  <c:v>-9.52148438</c:v>
                </c:pt>
                <c:pt idx="8749">
                  <c:v>-10.4980469</c:v>
                </c:pt>
                <c:pt idx="8750">
                  <c:v>0.0</c:v>
                </c:pt>
                <c:pt idx="8751">
                  <c:v>0.0</c:v>
                </c:pt>
                <c:pt idx="8752">
                  <c:v>0.0</c:v>
                </c:pt>
                <c:pt idx="8753">
                  <c:v>0.0</c:v>
                </c:pt>
                <c:pt idx="8754">
                  <c:v>0.0</c:v>
                </c:pt>
                <c:pt idx="8755">
                  <c:v>0.0</c:v>
                </c:pt>
                <c:pt idx="8756">
                  <c:v>0.0</c:v>
                </c:pt>
                <c:pt idx="8757">
                  <c:v>0.0</c:v>
                </c:pt>
                <c:pt idx="8758">
                  <c:v>0.0</c:v>
                </c:pt>
                <c:pt idx="8759">
                  <c:v>0.0</c:v>
                </c:pt>
                <c:pt idx="8760">
                  <c:v>0.0</c:v>
                </c:pt>
                <c:pt idx="8761">
                  <c:v>0.0</c:v>
                </c:pt>
                <c:pt idx="8762">
                  <c:v>0.0</c:v>
                </c:pt>
                <c:pt idx="8763">
                  <c:v>0.0</c:v>
                </c:pt>
                <c:pt idx="8764">
                  <c:v>0.0</c:v>
                </c:pt>
                <c:pt idx="8765">
                  <c:v>0.0</c:v>
                </c:pt>
                <c:pt idx="8766">
                  <c:v>0.0</c:v>
                </c:pt>
                <c:pt idx="8767">
                  <c:v>0.0</c:v>
                </c:pt>
                <c:pt idx="8768">
                  <c:v>0.0</c:v>
                </c:pt>
                <c:pt idx="8769">
                  <c:v>0.0</c:v>
                </c:pt>
                <c:pt idx="8770">
                  <c:v>0.0</c:v>
                </c:pt>
                <c:pt idx="8771">
                  <c:v>0.0</c:v>
                </c:pt>
                <c:pt idx="8772">
                  <c:v>0.0</c:v>
                </c:pt>
                <c:pt idx="8773">
                  <c:v>0.0</c:v>
                </c:pt>
                <c:pt idx="8774">
                  <c:v>0.0</c:v>
                </c:pt>
                <c:pt idx="8775">
                  <c:v>0.0</c:v>
                </c:pt>
                <c:pt idx="8776">
                  <c:v>0.0</c:v>
                </c:pt>
                <c:pt idx="8777">
                  <c:v>0.0</c:v>
                </c:pt>
                <c:pt idx="8778">
                  <c:v>0.0</c:v>
                </c:pt>
                <c:pt idx="8779">
                  <c:v>0.0</c:v>
                </c:pt>
                <c:pt idx="8780">
                  <c:v>0.0</c:v>
                </c:pt>
                <c:pt idx="8781">
                  <c:v>0.0</c:v>
                </c:pt>
                <c:pt idx="8782">
                  <c:v>0.0</c:v>
                </c:pt>
                <c:pt idx="8783">
                  <c:v>0.0</c:v>
                </c:pt>
                <c:pt idx="8784">
                  <c:v>0.0</c:v>
                </c:pt>
                <c:pt idx="8785">
                  <c:v>0.0</c:v>
                </c:pt>
                <c:pt idx="8786">
                  <c:v>0.0</c:v>
                </c:pt>
                <c:pt idx="8787">
                  <c:v>0.0</c:v>
                </c:pt>
                <c:pt idx="8788">
                  <c:v>0.0</c:v>
                </c:pt>
                <c:pt idx="8789">
                  <c:v>0.0</c:v>
                </c:pt>
                <c:pt idx="8790">
                  <c:v>0.0</c:v>
                </c:pt>
                <c:pt idx="8791">
                  <c:v>0.0</c:v>
                </c:pt>
                <c:pt idx="8792">
                  <c:v>0.0</c:v>
                </c:pt>
                <c:pt idx="8793">
                  <c:v>0.0</c:v>
                </c:pt>
                <c:pt idx="8794">
                  <c:v>0.0</c:v>
                </c:pt>
                <c:pt idx="8795">
                  <c:v>0.0</c:v>
                </c:pt>
                <c:pt idx="8796">
                  <c:v>0.0</c:v>
                </c:pt>
                <c:pt idx="8797">
                  <c:v>0.0</c:v>
                </c:pt>
                <c:pt idx="8798">
                  <c:v>0.0</c:v>
                </c:pt>
                <c:pt idx="8799">
                  <c:v>0.0</c:v>
                </c:pt>
                <c:pt idx="8800">
                  <c:v>0.0</c:v>
                </c:pt>
                <c:pt idx="8801">
                  <c:v>0.0</c:v>
                </c:pt>
                <c:pt idx="8802">
                  <c:v>0.0</c:v>
                </c:pt>
                <c:pt idx="8803">
                  <c:v>0.0</c:v>
                </c:pt>
                <c:pt idx="8804">
                  <c:v>0.0</c:v>
                </c:pt>
                <c:pt idx="8805">
                  <c:v>0.0</c:v>
                </c:pt>
                <c:pt idx="8806">
                  <c:v>0.0</c:v>
                </c:pt>
                <c:pt idx="8807">
                  <c:v>0.0</c:v>
                </c:pt>
                <c:pt idx="8808">
                  <c:v>0.0</c:v>
                </c:pt>
                <c:pt idx="8809">
                  <c:v>0.0</c:v>
                </c:pt>
                <c:pt idx="8810">
                  <c:v>0.0</c:v>
                </c:pt>
                <c:pt idx="8811">
                  <c:v>0.0</c:v>
                </c:pt>
                <c:pt idx="8812">
                  <c:v>0.0</c:v>
                </c:pt>
                <c:pt idx="8813">
                  <c:v>0.0</c:v>
                </c:pt>
                <c:pt idx="8814">
                  <c:v>0.0</c:v>
                </c:pt>
                <c:pt idx="8815">
                  <c:v>0.0</c:v>
                </c:pt>
                <c:pt idx="8816">
                  <c:v>0.0</c:v>
                </c:pt>
                <c:pt idx="8817">
                  <c:v>0.0</c:v>
                </c:pt>
                <c:pt idx="8818">
                  <c:v>0.0</c:v>
                </c:pt>
                <c:pt idx="8819">
                  <c:v>0.0</c:v>
                </c:pt>
                <c:pt idx="8820">
                  <c:v>0.0</c:v>
                </c:pt>
                <c:pt idx="8821">
                  <c:v>0.0</c:v>
                </c:pt>
                <c:pt idx="8822">
                  <c:v>0.0</c:v>
                </c:pt>
                <c:pt idx="8823">
                  <c:v>0.0</c:v>
                </c:pt>
                <c:pt idx="8824">
                  <c:v>0.0</c:v>
                </c:pt>
                <c:pt idx="8825">
                  <c:v>0.0</c:v>
                </c:pt>
                <c:pt idx="8826">
                  <c:v>0.0</c:v>
                </c:pt>
                <c:pt idx="8827">
                  <c:v>0.0</c:v>
                </c:pt>
                <c:pt idx="8828">
                  <c:v>0.0</c:v>
                </c:pt>
                <c:pt idx="8829">
                  <c:v>0.0</c:v>
                </c:pt>
                <c:pt idx="8830">
                  <c:v>0.0</c:v>
                </c:pt>
                <c:pt idx="8831">
                  <c:v>0.0</c:v>
                </c:pt>
                <c:pt idx="8832">
                  <c:v>0.0</c:v>
                </c:pt>
                <c:pt idx="8833">
                  <c:v>0.0</c:v>
                </c:pt>
                <c:pt idx="8834">
                  <c:v>0.0</c:v>
                </c:pt>
                <c:pt idx="8835">
                  <c:v>0.0</c:v>
                </c:pt>
                <c:pt idx="8836">
                  <c:v>0.0</c:v>
                </c:pt>
                <c:pt idx="8837">
                  <c:v>0.0</c:v>
                </c:pt>
                <c:pt idx="8838">
                  <c:v>0.0</c:v>
                </c:pt>
                <c:pt idx="8839">
                  <c:v>0.0</c:v>
                </c:pt>
                <c:pt idx="8840">
                  <c:v>0.0</c:v>
                </c:pt>
                <c:pt idx="8841">
                  <c:v>0.0</c:v>
                </c:pt>
                <c:pt idx="8842">
                  <c:v>0.0</c:v>
                </c:pt>
                <c:pt idx="8843">
                  <c:v>0.0</c:v>
                </c:pt>
                <c:pt idx="8844">
                  <c:v>0.0</c:v>
                </c:pt>
                <c:pt idx="8845">
                  <c:v>0.0</c:v>
                </c:pt>
                <c:pt idx="8846">
                  <c:v>0.0</c:v>
                </c:pt>
                <c:pt idx="8847">
                  <c:v>0.0</c:v>
                </c:pt>
                <c:pt idx="8848">
                  <c:v>0.0</c:v>
                </c:pt>
                <c:pt idx="8849">
                  <c:v>0.0</c:v>
                </c:pt>
                <c:pt idx="8850">
                  <c:v>0.0</c:v>
                </c:pt>
                <c:pt idx="8851">
                  <c:v>0.0</c:v>
                </c:pt>
                <c:pt idx="8852">
                  <c:v>0.0</c:v>
                </c:pt>
                <c:pt idx="8853">
                  <c:v>0.0</c:v>
                </c:pt>
                <c:pt idx="8854">
                  <c:v>0.0</c:v>
                </c:pt>
                <c:pt idx="8855">
                  <c:v>0.0</c:v>
                </c:pt>
                <c:pt idx="8856">
                  <c:v>0.0</c:v>
                </c:pt>
                <c:pt idx="8857">
                  <c:v>0.0</c:v>
                </c:pt>
                <c:pt idx="8858">
                  <c:v>0.0</c:v>
                </c:pt>
                <c:pt idx="8859">
                  <c:v>0.0</c:v>
                </c:pt>
                <c:pt idx="8860">
                  <c:v>0.0</c:v>
                </c:pt>
                <c:pt idx="8861">
                  <c:v>0.0</c:v>
                </c:pt>
                <c:pt idx="8862">
                  <c:v>0.0</c:v>
                </c:pt>
                <c:pt idx="8863">
                  <c:v>0.0</c:v>
                </c:pt>
                <c:pt idx="8864">
                  <c:v>0.0</c:v>
                </c:pt>
                <c:pt idx="8865">
                  <c:v>0.0</c:v>
                </c:pt>
                <c:pt idx="8866">
                  <c:v>0.0</c:v>
                </c:pt>
                <c:pt idx="8867">
                  <c:v>0.0</c:v>
                </c:pt>
                <c:pt idx="8868">
                  <c:v>0.0</c:v>
                </c:pt>
                <c:pt idx="8869">
                  <c:v>0.0</c:v>
                </c:pt>
                <c:pt idx="8870">
                  <c:v>0.0</c:v>
                </c:pt>
                <c:pt idx="8871">
                  <c:v>0.0</c:v>
                </c:pt>
                <c:pt idx="8872">
                  <c:v>0.0</c:v>
                </c:pt>
                <c:pt idx="8873">
                  <c:v>0.0</c:v>
                </c:pt>
                <c:pt idx="8874">
                  <c:v>0.0</c:v>
                </c:pt>
                <c:pt idx="8875">
                  <c:v>0.0</c:v>
                </c:pt>
                <c:pt idx="8876">
                  <c:v>0.0</c:v>
                </c:pt>
                <c:pt idx="8877">
                  <c:v>0.0</c:v>
                </c:pt>
                <c:pt idx="8878">
                  <c:v>0.0</c:v>
                </c:pt>
                <c:pt idx="8879">
                  <c:v>0.0</c:v>
                </c:pt>
                <c:pt idx="8880">
                  <c:v>0.0</c:v>
                </c:pt>
                <c:pt idx="8881">
                  <c:v>0.0</c:v>
                </c:pt>
                <c:pt idx="8882">
                  <c:v>0.0</c:v>
                </c:pt>
                <c:pt idx="8883">
                  <c:v>0.0</c:v>
                </c:pt>
                <c:pt idx="8884">
                  <c:v>0.0</c:v>
                </c:pt>
                <c:pt idx="8885">
                  <c:v>0.0</c:v>
                </c:pt>
                <c:pt idx="8886">
                  <c:v>0.0</c:v>
                </c:pt>
                <c:pt idx="8887">
                  <c:v>0.0</c:v>
                </c:pt>
                <c:pt idx="8888">
                  <c:v>0.0</c:v>
                </c:pt>
                <c:pt idx="8889">
                  <c:v>0.0</c:v>
                </c:pt>
                <c:pt idx="8890">
                  <c:v>0.0</c:v>
                </c:pt>
                <c:pt idx="8891">
                  <c:v>0.0</c:v>
                </c:pt>
                <c:pt idx="8892">
                  <c:v>0.0</c:v>
                </c:pt>
                <c:pt idx="8893">
                  <c:v>0.0</c:v>
                </c:pt>
                <c:pt idx="8894">
                  <c:v>0.0</c:v>
                </c:pt>
                <c:pt idx="8895">
                  <c:v>0.0</c:v>
                </c:pt>
                <c:pt idx="8896">
                  <c:v>0.0</c:v>
                </c:pt>
                <c:pt idx="8897">
                  <c:v>0.0</c:v>
                </c:pt>
                <c:pt idx="8898">
                  <c:v>0.0</c:v>
                </c:pt>
                <c:pt idx="8899">
                  <c:v>0.0</c:v>
                </c:pt>
                <c:pt idx="8900">
                  <c:v>0.0</c:v>
                </c:pt>
                <c:pt idx="8901">
                  <c:v>0.0</c:v>
                </c:pt>
                <c:pt idx="8902">
                  <c:v>0.0</c:v>
                </c:pt>
                <c:pt idx="8903">
                  <c:v>0.0</c:v>
                </c:pt>
                <c:pt idx="8904">
                  <c:v>0.0</c:v>
                </c:pt>
                <c:pt idx="8905">
                  <c:v>0.0</c:v>
                </c:pt>
                <c:pt idx="8906">
                  <c:v>0.0</c:v>
                </c:pt>
                <c:pt idx="8907">
                  <c:v>0.0</c:v>
                </c:pt>
                <c:pt idx="8908">
                  <c:v>0.0</c:v>
                </c:pt>
                <c:pt idx="8909">
                  <c:v>0.0</c:v>
                </c:pt>
                <c:pt idx="8910">
                  <c:v>0.0</c:v>
                </c:pt>
                <c:pt idx="8911">
                  <c:v>0.0</c:v>
                </c:pt>
                <c:pt idx="8912">
                  <c:v>0.0</c:v>
                </c:pt>
                <c:pt idx="8913">
                  <c:v>0.0</c:v>
                </c:pt>
                <c:pt idx="8914">
                  <c:v>0.0</c:v>
                </c:pt>
                <c:pt idx="8915">
                  <c:v>0.0</c:v>
                </c:pt>
                <c:pt idx="8916">
                  <c:v>0.0</c:v>
                </c:pt>
                <c:pt idx="8917">
                  <c:v>0.0</c:v>
                </c:pt>
                <c:pt idx="8918">
                  <c:v>0.0</c:v>
                </c:pt>
                <c:pt idx="8919">
                  <c:v>0.0</c:v>
                </c:pt>
                <c:pt idx="8920">
                  <c:v>0.0</c:v>
                </c:pt>
                <c:pt idx="8921">
                  <c:v>0.0</c:v>
                </c:pt>
                <c:pt idx="8922">
                  <c:v>0.0</c:v>
                </c:pt>
                <c:pt idx="8923">
                  <c:v>0.0</c:v>
                </c:pt>
                <c:pt idx="8924">
                  <c:v>0.0</c:v>
                </c:pt>
                <c:pt idx="8925">
                  <c:v>0.0</c:v>
                </c:pt>
                <c:pt idx="8926">
                  <c:v>0.0</c:v>
                </c:pt>
                <c:pt idx="8927">
                  <c:v>0.0</c:v>
                </c:pt>
                <c:pt idx="8928">
                  <c:v>0.0</c:v>
                </c:pt>
                <c:pt idx="8929">
                  <c:v>0.0</c:v>
                </c:pt>
                <c:pt idx="8930">
                  <c:v>0.0</c:v>
                </c:pt>
                <c:pt idx="8931">
                  <c:v>0.0</c:v>
                </c:pt>
                <c:pt idx="8932">
                  <c:v>0.0</c:v>
                </c:pt>
                <c:pt idx="8933">
                  <c:v>0.0</c:v>
                </c:pt>
                <c:pt idx="8934">
                  <c:v>0.0</c:v>
                </c:pt>
                <c:pt idx="8935">
                  <c:v>0.0</c:v>
                </c:pt>
                <c:pt idx="8936">
                  <c:v>0.0</c:v>
                </c:pt>
                <c:pt idx="8937">
                  <c:v>0.0</c:v>
                </c:pt>
                <c:pt idx="8938">
                  <c:v>0.0</c:v>
                </c:pt>
                <c:pt idx="8939">
                  <c:v>0.0</c:v>
                </c:pt>
                <c:pt idx="8940">
                  <c:v>0.0</c:v>
                </c:pt>
                <c:pt idx="8941">
                  <c:v>0.0</c:v>
                </c:pt>
                <c:pt idx="8942">
                  <c:v>0.0</c:v>
                </c:pt>
                <c:pt idx="8943">
                  <c:v>0.0</c:v>
                </c:pt>
                <c:pt idx="8944">
                  <c:v>0.0</c:v>
                </c:pt>
                <c:pt idx="8945">
                  <c:v>0.0</c:v>
                </c:pt>
                <c:pt idx="8946">
                  <c:v>0.0</c:v>
                </c:pt>
                <c:pt idx="8947">
                  <c:v>0.0</c:v>
                </c:pt>
                <c:pt idx="8948">
                  <c:v>0.0</c:v>
                </c:pt>
                <c:pt idx="8949">
                  <c:v>0.0</c:v>
                </c:pt>
                <c:pt idx="8950">
                  <c:v>0.0</c:v>
                </c:pt>
                <c:pt idx="8951">
                  <c:v>0.0</c:v>
                </c:pt>
                <c:pt idx="8952">
                  <c:v>0.0</c:v>
                </c:pt>
                <c:pt idx="8953">
                  <c:v>0.0</c:v>
                </c:pt>
                <c:pt idx="8954">
                  <c:v>0.0</c:v>
                </c:pt>
                <c:pt idx="8955">
                  <c:v>0.0</c:v>
                </c:pt>
                <c:pt idx="8956">
                  <c:v>0.0</c:v>
                </c:pt>
                <c:pt idx="8957">
                  <c:v>0.0</c:v>
                </c:pt>
                <c:pt idx="8958">
                  <c:v>0.0</c:v>
                </c:pt>
                <c:pt idx="8959">
                  <c:v>0.0</c:v>
                </c:pt>
                <c:pt idx="8960">
                  <c:v>0.0</c:v>
                </c:pt>
                <c:pt idx="8961">
                  <c:v>0.0</c:v>
                </c:pt>
                <c:pt idx="8962">
                  <c:v>0.0</c:v>
                </c:pt>
                <c:pt idx="8963">
                  <c:v>0.0</c:v>
                </c:pt>
                <c:pt idx="8964">
                  <c:v>0.0</c:v>
                </c:pt>
                <c:pt idx="8965">
                  <c:v>0.0</c:v>
                </c:pt>
                <c:pt idx="8966">
                  <c:v>0.0</c:v>
                </c:pt>
                <c:pt idx="8967">
                  <c:v>0.0</c:v>
                </c:pt>
                <c:pt idx="8968">
                  <c:v>0.0</c:v>
                </c:pt>
                <c:pt idx="8969">
                  <c:v>0.0</c:v>
                </c:pt>
                <c:pt idx="8970">
                  <c:v>0.0</c:v>
                </c:pt>
                <c:pt idx="8971">
                  <c:v>0.0</c:v>
                </c:pt>
                <c:pt idx="8972">
                  <c:v>0.0</c:v>
                </c:pt>
                <c:pt idx="8973">
                  <c:v>0.0</c:v>
                </c:pt>
                <c:pt idx="8974">
                  <c:v>0.0</c:v>
                </c:pt>
                <c:pt idx="8975">
                  <c:v>0.0</c:v>
                </c:pt>
                <c:pt idx="8976">
                  <c:v>0.0</c:v>
                </c:pt>
                <c:pt idx="8977">
                  <c:v>0.0</c:v>
                </c:pt>
                <c:pt idx="8978">
                  <c:v>0.0</c:v>
                </c:pt>
                <c:pt idx="8979">
                  <c:v>0.0</c:v>
                </c:pt>
                <c:pt idx="8980">
                  <c:v>0.0</c:v>
                </c:pt>
                <c:pt idx="8981">
                  <c:v>0.0</c:v>
                </c:pt>
                <c:pt idx="8982">
                  <c:v>0.0</c:v>
                </c:pt>
                <c:pt idx="8983">
                  <c:v>0.0</c:v>
                </c:pt>
                <c:pt idx="8984">
                  <c:v>0.0</c:v>
                </c:pt>
                <c:pt idx="8985">
                  <c:v>0.0</c:v>
                </c:pt>
                <c:pt idx="8986">
                  <c:v>0.0</c:v>
                </c:pt>
                <c:pt idx="8987">
                  <c:v>0.0</c:v>
                </c:pt>
                <c:pt idx="8988">
                  <c:v>0.0</c:v>
                </c:pt>
                <c:pt idx="8989">
                  <c:v>0.0</c:v>
                </c:pt>
                <c:pt idx="8990">
                  <c:v>0.0</c:v>
                </c:pt>
                <c:pt idx="8991">
                  <c:v>0.0</c:v>
                </c:pt>
                <c:pt idx="8992">
                  <c:v>0.0</c:v>
                </c:pt>
                <c:pt idx="8993">
                  <c:v>0.0</c:v>
                </c:pt>
                <c:pt idx="8994">
                  <c:v>0.0</c:v>
                </c:pt>
                <c:pt idx="8995">
                  <c:v>0.0</c:v>
                </c:pt>
                <c:pt idx="8996">
                  <c:v>0.0</c:v>
                </c:pt>
                <c:pt idx="8997">
                  <c:v>0.0</c:v>
                </c:pt>
                <c:pt idx="8998">
                  <c:v>0.0</c:v>
                </c:pt>
                <c:pt idx="8999">
                  <c:v>0.0</c:v>
                </c:pt>
                <c:pt idx="9000">
                  <c:v>0.0</c:v>
                </c:pt>
                <c:pt idx="9001">
                  <c:v>0.0</c:v>
                </c:pt>
                <c:pt idx="9002">
                  <c:v>0.0</c:v>
                </c:pt>
                <c:pt idx="9003">
                  <c:v>0.0</c:v>
                </c:pt>
                <c:pt idx="9004">
                  <c:v>0.0</c:v>
                </c:pt>
                <c:pt idx="9005">
                  <c:v>0.0</c:v>
                </c:pt>
                <c:pt idx="9006">
                  <c:v>0.0</c:v>
                </c:pt>
                <c:pt idx="9007">
                  <c:v>0.0</c:v>
                </c:pt>
                <c:pt idx="9008">
                  <c:v>0.0</c:v>
                </c:pt>
                <c:pt idx="9009">
                  <c:v>0.0</c:v>
                </c:pt>
                <c:pt idx="9010">
                  <c:v>0.0</c:v>
                </c:pt>
                <c:pt idx="9011">
                  <c:v>0.0</c:v>
                </c:pt>
                <c:pt idx="9012">
                  <c:v>0.0</c:v>
                </c:pt>
                <c:pt idx="9013">
                  <c:v>0.0</c:v>
                </c:pt>
                <c:pt idx="9014">
                  <c:v>0.0</c:v>
                </c:pt>
                <c:pt idx="9015">
                  <c:v>0.0</c:v>
                </c:pt>
                <c:pt idx="9016">
                  <c:v>0.0</c:v>
                </c:pt>
                <c:pt idx="9017">
                  <c:v>0.0</c:v>
                </c:pt>
                <c:pt idx="9018">
                  <c:v>0.0</c:v>
                </c:pt>
                <c:pt idx="9019">
                  <c:v>0.0</c:v>
                </c:pt>
                <c:pt idx="9020">
                  <c:v>0.0</c:v>
                </c:pt>
                <c:pt idx="9021">
                  <c:v>0.0</c:v>
                </c:pt>
                <c:pt idx="9022">
                  <c:v>0.0</c:v>
                </c:pt>
                <c:pt idx="9023">
                  <c:v>0.0</c:v>
                </c:pt>
                <c:pt idx="9024">
                  <c:v>0.0</c:v>
                </c:pt>
                <c:pt idx="9025">
                  <c:v>0.0</c:v>
                </c:pt>
                <c:pt idx="9026">
                  <c:v>0.0</c:v>
                </c:pt>
                <c:pt idx="9027">
                  <c:v>0.0</c:v>
                </c:pt>
                <c:pt idx="9028">
                  <c:v>0.0</c:v>
                </c:pt>
                <c:pt idx="9029">
                  <c:v>0.0</c:v>
                </c:pt>
                <c:pt idx="9030">
                  <c:v>0.0</c:v>
                </c:pt>
                <c:pt idx="9031">
                  <c:v>0.0</c:v>
                </c:pt>
                <c:pt idx="9032">
                  <c:v>0.0</c:v>
                </c:pt>
                <c:pt idx="9033">
                  <c:v>0.0</c:v>
                </c:pt>
                <c:pt idx="9034">
                  <c:v>0.0</c:v>
                </c:pt>
                <c:pt idx="9035">
                  <c:v>0.0</c:v>
                </c:pt>
                <c:pt idx="9036">
                  <c:v>0.0</c:v>
                </c:pt>
                <c:pt idx="9037">
                  <c:v>0.0</c:v>
                </c:pt>
                <c:pt idx="9038">
                  <c:v>0.0</c:v>
                </c:pt>
                <c:pt idx="9039">
                  <c:v>0.0</c:v>
                </c:pt>
                <c:pt idx="9040">
                  <c:v>0.0</c:v>
                </c:pt>
                <c:pt idx="9041">
                  <c:v>0.0</c:v>
                </c:pt>
                <c:pt idx="9042">
                  <c:v>0.0</c:v>
                </c:pt>
                <c:pt idx="9043">
                  <c:v>0.0</c:v>
                </c:pt>
                <c:pt idx="9044">
                  <c:v>0.0</c:v>
                </c:pt>
                <c:pt idx="9045">
                  <c:v>0.0</c:v>
                </c:pt>
                <c:pt idx="9046">
                  <c:v>0.0</c:v>
                </c:pt>
                <c:pt idx="9047">
                  <c:v>0.0</c:v>
                </c:pt>
                <c:pt idx="9048">
                  <c:v>0.0</c:v>
                </c:pt>
                <c:pt idx="9049">
                  <c:v>0.0</c:v>
                </c:pt>
                <c:pt idx="9050">
                  <c:v>0.0</c:v>
                </c:pt>
                <c:pt idx="9051">
                  <c:v>0.0</c:v>
                </c:pt>
                <c:pt idx="9052">
                  <c:v>0.0</c:v>
                </c:pt>
                <c:pt idx="9053">
                  <c:v>0.0</c:v>
                </c:pt>
                <c:pt idx="9054">
                  <c:v>0.0</c:v>
                </c:pt>
                <c:pt idx="9055">
                  <c:v>0.0</c:v>
                </c:pt>
                <c:pt idx="9056">
                  <c:v>0.0</c:v>
                </c:pt>
                <c:pt idx="9057">
                  <c:v>0.0</c:v>
                </c:pt>
                <c:pt idx="9058">
                  <c:v>0.0</c:v>
                </c:pt>
                <c:pt idx="9059">
                  <c:v>0.0</c:v>
                </c:pt>
                <c:pt idx="9060">
                  <c:v>0.0</c:v>
                </c:pt>
                <c:pt idx="9061">
                  <c:v>0.0</c:v>
                </c:pt>
                <c:pt idx="9062">
                  <c:v>0.0</c:v>
                </c:pt>
                <c:pt idx="9063">
                  <c:v>0.0</c:v>
                </c:pt>
                <c:pt idx="9064">
                  <c:v>0.0</c:v>
                </c:pt>
                <c:pt idx="9065">
                  <c:v>0.0</c:v>
                </c:pt>
                <c:pt idx="9066">
                  <c:v>0.0</c:v>
                </c:pt>
                <c:pt idx="9067">
                  <c:v>0.0</c:v>
                </c:pt>
                <c:pt idx="9068">
                  <c:v>0.0</c:v>
                </c:pt>
                <c:pt idx="9069">
                  <c:v>0.0</c:v>
                </c:pt>
                <c:pt idx="9070">
                  <c:v>0.0</c:v>
                </c:pt>
                <c:pt idx="9071">
                  <c:v>0.0</c:v>
                </c:pt>
                <c:pt idx="9072">
                  <c:v>0.0</c:v>
                </c:pt>
                <c:pt idx="9073">
                  <c:v>0.0</c:v>
                </c:pt>
                <c:pt idx="9074">
                  <c:v>0.0</c:v>
                </c:pt>
                <c:pt idx="9075">
                  <c:v>0.0</c:v>
                </c:pt>
                <c:pt idx="9076">
                  <c:v>0.0</c:v>
                </c:pt>
                <c:pt idx="9077">
                  <c:v>0.0</c:v>
                </c:pt>
                <c:pt idx="9078">
                  <c:v>0.0</c:v>
                </c:pt>
                <c:pt idx="9079">
                  <c:v>0.0</c:v>
                </c:pt>
                <c:pt idx="9080">
                  <c:v>0.0</c:v>
                </c:pt>
                <c:pt idx="9081">
                  <c:v>0.0</c:v>
                </c:pt>
                <c:pt idx="9082">
                  <c:v>0.0</c:v>
                </c:pt>
                <c:pt idx="9083">
                  <c:v>0.0</c:v>
                </c:pt>
                <c:pt idx="9084">
                  <c:v>0.0</c:v>
                </c:pt>
                <c:pt idx="9085">
                  <c:v>0.0</c:v>
                </c:pt>
                <c:pt idx="9086">
                  <c:v>0.0</c:v>
                </c:pt>
                <c:pt idx="9087">
                  <c:v>0.0</c:v>
                </c:pt>
                <c:pt idx="9088">
                  <c:v>0.0</c:v>
                </c:pt>
                <c:pt idx="9089">
                  <c:v>0.0</c:v>
                </c:pt>
                <c:pt idx="9090">
                  <c:v>0.0</c:v>
                </c:pt>
                <c:pt idx="9091">
                  <c:v>0.0</c:v>
                </c:pt>
                <c:pt idx="9092">
                  <c:v>0.0</c:v>
                </c:pt>
                <c:pt idx="9093">
                  <c:v>0.0</c:v>
                </c:pt>
                <c:pt idx="9094">
                  <c:v>0.0</c:v>
                </c:pt>
                <c:pt idx="9095">
                  <c:v>0.0</c:v>
                </c:pt>
                <c:pt idx="9096">
                  <c:v>0.0</c:v>
                </c:pt>
                <c:pt idx="9097">
                  <c:v>0.0</c:v>
                </c:pt>
                <c:pt idx="9098">
                  <c:v>0.0</c:v>
                </c:pt>
                <c:pt idx="9099">
                  <c:v>0.0</c:v>
                </c:pt>
                <c:pt idx="9100">
                  <c:v>0.0</c:v>
                </c:pt>
                <c:pt idx="9101">
                  <c:v>0.0</c:v>
                </c:pt>
                <c:pt idx="9102">
                  <c:v>0.0</c:v>
                </c:pt>
                <c:pt idx="9103">
                  <c:v>0.0</c:v>
                </c:pt>
                <c:pt idx="9104">
                  <c:v>0.0</c:v>
                </c:pt>
                <c:pt idx="9105">
                  <c:v>0.0</c:v>
                </c:pt>
                <c:pt idx="9106">
                  <c:v>0.0</c:v>
                </c:pt>
                <c:pt idx="9107">
                  <c:v>0.0</c:v>
                </c:pt>
                <c:pt idx="9108">
                  <c:v>0.0</c:v>
                </c:pt>
                <c:pt idx="9109">
                  <c:v>0.0</c:v>
                </c:pt>
                <c:pt idx="9110">
                  <c:v>0.0</c:v>
                </c:pt>
                <c:pt idx="9111">
                  <c:v>0.0</c:v>
                </c:pt>
                <c:pt idx="9112">
                  <c:v>0.0</c:v>
                </c:pt>
                <c:pt idx="9113">
                  <c:v>0.0</c:v>
                </c:pt>
                <c:pt idx="9114">
                  <c:v>0.0</c:v>
                </c:pt>
                <c:pt idx="9115">
                  <c:v>0.0</c:v>
                </c:pt>
                <c:pt idx="9116">
                  <c:v>0.0</c:v>
                </c:pt>
                <c:pt idx="9117">
                  <c:v>0.0</c:v>
                </c:pt>
                <c:pt idx="9118">
                  <c:v>0.0</c:v>
                </c:pt>
                <c:pt idx="9119">
                  <c:v>0.0</c:v>
                </c:pt>
                <c:pt idx="9120">
                  <c:v>0.0</c:v>
                </c:pt>
                <c:pt idx="9121">
                  <c:v>0.0</c:v>
                </c:pt>
                <c:pt idx="9122">
                  <c:v>0.0</c:v>
                </c:pt>
                <c:pt idx="9123">
                  <c:v>0.0</c:v>
                </c:pt>
                <c:pt idx="9124">
                  <c:v>0.0</c:v>
                </c:pt>
                <c:pt idx="9125">
                  <c:v>0.0</c:v>
                </c:pt>
                <c:pt idx="9126">
                  <c:v>0.0</c:v>
                </c:pt>
                <c:pt idx="9127">
                  <c:v>0.0</c:v>
                </c:pt>
                <c:pt idx="9128">
                  <c:v>0.0</c:v>
                </c:pt>
                <c:pt idx="9129">
                  <c:v>0.0</c:v>
                </c:pt>
                <c:pt idx="9130">
                  <c:v>0.0</c:v>
                </c:pt>
                <c:pt idx="9131">
                  <c:v>0.0</c:v>
                </c:pt>
                <c:pt idx="9132">
                  <c:v>0.0</c:v>
                </c:pt>
                <c:pt idx="9133">
                  <c:v>0.0</c:v>
                </c:pt>
                <c:pt idx="9134">
                  <c:v>0.0</c:v>
                </c:pt>
                <c:pt idx="9135">
                  <c:v>0.0</c:v>
                </c:pt>
                <c:pt idx="9136">
                  <c:v>0.0</c:v>
                </c:pt>
                <c:pt idx="9137">
                  <c:v>0.0</c:v>
                </c:pt>
                <c:pt idx="9138">
                  <c:v>0.0</c:v>
                </c:pt>
                <c:pt idx="9139">
                  <c:v>0.0</c:v>
                </c:pt>
                <c:pt idx="9140">
                  <c:v>0.0</c:v>
                </c:pt>
                <c:pt idx="9141">
                  <c:v>0.0</c:v>
                </c:pt>
                <c:pt idx="9142">
                  <c:v>0.0</c:v>
                </c:pt>
                <c:pt idx="9143">
                  <c:v>0.0</c:v>
                </c:pt>
                <c:pt idx="9144">
                  <c:v>0.0</c:v>
                </c:pt>
                <c:pt idx="9145">
                  <c:v>0.0</c:v>
                </c:pt>
                <c:pt idx="9146">
                  <c:v>0.0</c:v>
                </c:pt>
                <c:pt idx="9147">
                  <c:v>0.0</c:v>
                </c:pt>
                <c:pt idx="9148">
                  <c:v>0.0</c:v>
                </c:pt>
                <c:pt idx="9149">
                  <c:v>0.0</c:v>
                </c:pt>
                <c:pt idx="9150">
                  <c:v>0.0</c:v>
                </c:pt>
                <c:pt idx="9151">
                  <c:v>0.0</c:v>
                </c:pt>
                <c:pt idx="9152">
                  <c:v>0.0</c:v>
                </c:pt>
                <c:pt idx="9153">
                  <c:v>0.0</c:v>
                </c:pt>
                <c:pt idx="9154">
                  <c:v>0.0</c:v>
                </c:pt>
                <c:pt idx="9155">
                  <c:v>0.0</c:v>
                </c:pt>
                <c:pt idx="9156">
                  <c:v>0.0</c:v>
                </c:pt>
                <c:pt idx="9157">
                  <c:v>0.0</c:v>
                </c:pt>
                <c:pt idx="9158">
                  <c:v>0.0</c:v>
                </c:pt>
                <c:pt idx="9159">
                  <c:v>0.0</c:v>
                </c:pt>
                <c:pt idx="9160">
                  <c:v>0.0</c:v>
                </c:pt>
                <c:pt idx="9161">
                  <c:v>0.0</c:v>
                </c:pt>
                <c:pt idx="9162">
                  <c:v>0.0</c:v>
                </c:pt>
                <c:pt idx="9163">
                  <c:v>0.0</c:v>
                </c:pt>
                <c:pt idx="9164">
                  <c:v>0.0</c:v>
                </c:pt>
                <c:pt idx="9165">
                  <c:v>0.0</c:v>
                </c:pt>
                <c:pt idx="9166">
                  <c:v>0.0</c:v>
                </c:pt>
                <c:pt idx="9167">
                  <c:v>0.0</c:v>
                </c:pt>
                <c:pt idx="9168">
                  <c:v>0.0</c:v>
                </c:pt>
                <c:pt idx="9169">
                  <c:v>0.0</c:v>
                </c:pt>
                <c:pt idx="9170">
                  <c:v>0.0</c:v>
                </c:pt>
                <c:pt idx="9171">
                  <c:v>0.0</c:v>
                </c:pt>
                <c:pt idx="9172">
                  <c:v>0.0</c:v>
                </c:pt>
                <c:pt idx="9173">
                  <c:v>0.0</c:v>
                </c:pt>
                <c:pt idx="9174">
                  <c:v>0.0</c:v>
                </c:pt>
                <c:pt idx="9175">
                  <c:v>0.0</c:v>
                </c:pt>
                <c:pt idx="9176">
                  <c:v>0.0</c:v>
                </c:pt>
                <c:pt idx="9177">
                  <c:v>0.0</c:v>
                </c:pt>
                <c:pt idx="9178">
                  <c:v>0.0</c:v>
                </c:pt>
                <c:pt idx="9179">
                  <c:v>0.0</c:v>
                </c:pt>
                <c:pt idx="9180">
                  <c:v>0.0</c:v>
                </c:pt>
                <c:pt idx="9181">
                  <c:v>0.0</c:v>
                </c:pt>
                <c:pt idx="9182">
                  <c:v>0.0</c:v>
                </c:pt>
                <c:pt idx="9183">
                  <c:v>0.0</c:v>
                </c:pt>
                <c:pt idx="9184">
                  <c:v>0.0</c:v>
                </c:pt>
                <c:pt idx="9185">
                  <c:v>0.0</c:v>
                </c:pt>
                <c:pt idx="9186">
                  <c:v>0.0</c:v>
                </c:pt>
                <c:pt idx="9187">
                  <c:v>0.0</c:v>
                </c:pt>
                <c:pt idx="9188">
                  <c:v>0.0</c:v>
                </c:pt>
                <c:pt idx="9189">
                  <c:v>0.0</c:v>
                </c:pt>
                <c:pt idx="9190">
                  <c:v>0.0</c:v>
                </c:pt>
                <c:pt idx="9191">
                  <c:v>0.0</c:v>
                </c:pt>
                <c:pt idx="9192">
                  <c:v>0.0</c:v>
                </c:pt>
                <c:pt idx="9193">
                  <c:v>0.0</c:v>
                </c:pt>
                <c:pt idx="9194">
                  <c:v>0.0</c:v>
                </c:pt>
                <c:pt idx="9195">
                  <c:v>0.0</c:v>
                </c:pt>
                <c:pt idx="9196">
                  <c:v>0.0</c:v>
                </c:pt>
                <c:pt idx="9197">
                  <c:v>0.0</c:v>
                </c:pt>
                <c:pt idx="9198">
                  <c:v>0.0</c:v>
                </c:pt>
                <c:pt idx="9199">
                  <c:v>0.0</c:v>
                </c:pt>
                <c:pt idx="9200">
                  <c:v>0.0</c:v>
                </c:pt>
                <c:pt idx="9201">
                  <c:v>0.0</c:v>
                </c:pt>
                <c:pt idx="9202">
                  <c:v>0.0</c:v>
                </c:pt>
                <c:pt idx="9203">
                  <c:v>0.0</c:v>
                </c:pt>
                <c:pt idx="9204">
                  <c:v>0.0</c:v>
                </c:pt>
                <c:pt idx="9205">
                  <c:v>0.0</c:v>
                </c:pt>
                <c:pt idx="9206">
                  <c:v>0.0</c:v>
                </c:pt>
                <c:pt idx="9207">
                  <c:v>0.0</c:v>
                </c:pt>
                <c:pt idx="9208">
                  <c:v>0.0</c:v>
                </c:pt>
                <c:pt idx="9209">
                  <c:v>0.0</c:v>
                </c:pt>
                <c:pt idx="9210">
                  <c:v>0.0</c:v>
                </c:pt>
                <c:pt idx="9211">
                  <c:v>0.0</c:v>
                </c:pt>
                <c:pt idx="9212">
                  <c:v>0.0</c:v>
                </c:pt>
                <c:pt idx="9213">
                  <c:v>0.0</c:v>
                </c:pt>
                <c:pt idx="9214">
                  <c:v>0.0</c:v>
                </c:pt>
                <c:pt idx="9215">
                  <c:v>0.0</c:v>
                </c:pt>
                <c:pt idx="9216">
                  <c:v>0.0</c:v>
                </c:pt>
                <c:pt idx="9217">
                  <c:v>0.0</c:v>
                </c:pt>
                <c:pt idx="9218">
                  <c:v>0.0</c:v>
                </c:pt>
                <c:pt idx="9219">
                  <c:v>0.0</c:v>
                </c:pt>
                <c:pt idx="9220">
                  <c:v>0.0</c:v>
                </c:pt>
                <c:pt idx="9221">
                  <c:v>0.0</c:v>
                </c:pt>
                <c:pt idx="9222">
                  <c:v>0.0</c:v>
                </c:pt>
                <c:pt idx="9223">
                  <c:v>0.0</c:v>
                </c:pt>
                <c:pt idx="9224">
                  <c:v>0.0</c:v>
                </c:pt>
                <c:pt idx="9225">
                  <c:v>0.0</c:v>
                </c:pt>
                <c:pt idx="9226">
                  <c:v>0.0</c:v>
                </c:pt>
                <c:pt idx="9227">
                  <c:v>0.0</c:v>
                </c:pt>
                <c:pt idx="9228">
                  <c:v>0.0</c:v>
                </c:pt>
                <c:pt idx="9229">
                  <c:v>0.0</c:v>
                </c:pt>
                <c:pt idx="9230">
                  <c:v>0.0</c:v>
                </c:pt>
                <c:pt idx="9231">
                  <c:v>0.0</c:v>
                </c:pt>
                <c:pt idx="9232">
                  <c:v>0.0</c:v>
                </c:pt>
                <c:pt idx="9233">
                  <c:v>0.0</c:v>
                </c:pt>
                <c:pt idx="9234">
                  <c:v>0.0</c:v>
                </c:pt>
                <c:pt idx="9235">
                  <c:v>0.0</c:v>
                </c:pt>
                <c:pt idx="9236">
                  <c:v>0.0</c:v>
                </c:pt>
                <c:pt idx="9237">
                  <c:v>0.0</c:v>
                </c:pt>
                <c:pt idx="9238">
                  <c:v>0.0</c:v>
                </c:pt>
                <c:pt idx="9239">
                  <c:v>0.0</c:v>
                </c:pt>
                <c:pt idx="9240">
                  <c:v>0.0</c:v>
                </c:pt>
                <c:pt idx="9241">
                  <c:v>0.0</c:v>
                </c:pt>
                <c:pt idx="9242">
                  <c:v>0.0</c:v>
                </c:pt>
                <c:pt idx="9243">
                  <c:v>0.0</c:v>
                </c:pt>
                <c:pt idx="9244">
                  <c:v>0.0</c:v>
                </c:pt>
                <c:pt idx="9245">
                  <c:v>0.0</c:v>
                </c:pt>
                <c:pt idx="9246">
                  <c:v>0.0</c:v>
                </c:pt>
                <c:pt idx="9247">
                  <c:v>0.0</c:v>
                </c:pt>
                <c:pt idx="9248">
                  <c:v>0.0</c:v>
                </c:pt>
                <c:pt idx="9249">
                  <c:v>0.0</c:v>
                </c:pt>
                <c:pt idx="9250">
                  <c:v>0.0</c:v>
                </c:pt>
                <c:pt idx="9251">
                  <c:v>0.0</c:v>
                </c:pt>
                <c:pt idx="9252">
                  <c:v>0.0</c:v>
                </c:pt>
                <c:pt idx="9253">
                  <c:v>0.0</c:v>
                </c:pt>
                <c:pt idx="9254">
                  <c:v>0.0</c:v>
                </c:pt>
                <c:pt idx="9255">
                  <c:v>0.0</c:v>
                </c:pt>
                <c:pt idx="9256">
                  <c:v>0.0</c:v>
                </c:pt>
                <c:pt idx="9257">
                  <c:v>0.0</c:v>
                </c:pt>
                <c:pt idx="9258">
                  <c:v>0.0</c:v>
                </c:pt>
                <c:pt idx="9259">
                  <c:v>0.0</c:v>
                </c:pt>
                <c:pt idx="9260">
                  <c:v>0.0</c:v>
                </c:pt>
                <c:pt idx="9261">
                  <c:v>0.0</c:v>
                </c:pt>
                <c:pt idx="9262">
                  <c:v>0.0</c:v>
                </c:pt>
                <c:pt idx="9263">
                  <c:v>0.0</c:v>
                </c:pt>
                <c:pt idx="9264">
                  <c:v>0.0</c:v>
                </c:pt>
                <c:pt idx="9265">
                  <c:v>0.0</c:v>
                </c:pt>
                <c:pt idx="9266">
                  <c:v>0.0</c:v>
                </c:pt>
                <c:pt idx="9267">
                  <c:v>0.0</c:v>
                </c:pt>
                <c:pt idx="9268">
                  <c:v>0.0</c:v>
                </c:pt>
                <c:pt idx="9269">
                  <c:v>0.0</c:v>
                </c:pt>
                <c:pt idx="9270">
                  <c:v>0.0</c:v>
                </c:pt>
                <c:pt idx="9271">
                  <c:v>0.0</c:v>
                </c:pt>
                <c:pt idx="9272">
                  <c:v>0.0</c:v>
                </c:pt>
                <c:pt idx="9273">
                  <c:v>0.0</c:v>
                </c:pt>
                <c:pt idx="9274">
                  <c:v>0.0</c:v>
                </c:pt>
                <c:pt idx="9275">
                  <c:v>0.0</c:v>
                </c:pt>
                <c:pt idx="9276">
                  <c:v>0.0</c:v>
                </c:pt>
                <c:pt idx="9277">
                  <c:v>0.0</c:v>
                </c:pt>
                <c:pt idx="9278">
                  <c:v>0.0</c:v>
                </c:pt>
                <c:pt idx="9279">
                  <c:v>0.0</c:v>
                </c:pt>
                <c:pt idx="9280">
                  <c:v>0.0</c:v>
                </c:pt>
                <c:pt idx="9281">
                  <c:v>0.0</c:v>
                </c:pt>
                <c:pt idx="9282">
                  <c:v>0.0</c:v>
                </c:pt>
                <c:pt idx="9283">
                  <c:v>0.0</c:v>
                </c:pt>
                <c:pt idx="9284">
                  <c:v>0.0</c:v>
                </c:pt>
                <c:pt idx="9285">
                  <c:v>0.0</c:v>
                </c:pt>
                <c:pt idx="9286">
                  <c:v>0.0</c:v>
                </c:pt>
                <c:pt idx="9287">
                  <c:v>0.0</c:v>
                </c:pt>
                <c:pt idx="9288">
                  <c:v>0.0</c:v>
                </c:pt>
                <c:pt idx="9289">
                  <c:v>0.0</c:v>
                </c:pt>
                <c:pt idx="9290">
                  <c:v>0.0</c:v>
                </c:pt>
                <c:pt idx="9291">
                  <c:v>0.0</c:v>
                </c:pt>
                <c:pt idx="9292">
                  <c:v>0.0</c:v>
                </c:pt>
                <c:pt idx="9293">
                  <c:v>0.0</c:v>
                </c:pt>
                <c:pt idx="9294">
                  <c:v>0.0</c:v>
                </c:pt>
                <c:pt idx="9295">
                  <c:v>0.0</c:v>
                </c:pt>
                <c:pt idx="9296">
                  <c:v>0.0</c:v>
                </c:pt>
                <c:pt idx="9297">
                  <c:v>0.0</c:v>
                </c:pt>
                <c:pt idx="9298">
                  <c:v>0.0</c:v>
                </c:pt>
                <c:pt idx="9299">
                  <c:v>0.0</c:v>
                </c:pt>
                <c:pt idx="9300">
                  <c:v>0.0</c:v>
                </c:pt>
                <c:pt idx="9301">
                  <c:v>0.0</c:v>
                </c:pt>
                <c:pt idx="9302">
                  <c:v>0.0</c:v>
                </c:pt>
                <c:pt idx="9303">
                  <c:v>0.0</c:v>
                </c:pt>
                <c:pt idx="9304">
                  <c:v>0.0</c:v>
                </c:pt>
                <c:pt idx="9305">
                  <c:v>0.0</c:v>
                </c:pt>
                <c:pt idx="9306">
                  <c:v>0.0</c:v>
                </c:pt>
                <c:pt idx="9307">
                  <c:v>0.0</c:v>
                </c:pt>
                <c:pt idx="9308">
                  <c:v>0.0</c:v>
                </c:pt>
                <c:pt idx="9309">
                  <c:v>0.0</c:v>
                </c:pt>
                <c:pt idx="9310">
                  <c:v>0.0</c:v>
                </c:pt>
                <c:pt idx="9311">
                  <c:v>0.0</c:v>
                </c:pt>
                <c:pt idx="9312">
                  <c:v>0.0</c:v>
                </c:pt>
                <c:pt idx="9313">
                  <c:v>0.0</c:v>
                </c:pt>
                <c:pt idx="9314">
                  <c:v>0.0</c:v>
                </c:pt>
                <c:pt idx="9315">
                  <c:v>0.0</c:v>
                </c:pt>
                <c:pt idx="9316">
                  <c:v>0.0</c:v>
                </c:pt>
                <c:pt idx="9317">
                  <c:v>0.0</c:v>
                </c:pt>
                <c:pt idx="9318">
                  <c:v>0.0</c:v>
                </c:pt>
                <c:pt idx="9319">
                  <c:v>0.0</c:v>
                </c:pt>
                <c:pt idx="9320">
                  <c:v>0.0</c:v>
                </c:pt>
                <c:pt idx="9321">
                  <c:v>0.0</c:v>
                </c:pt>
                <c:pt idx="9322">
                  <c:v>0.0</c:v>
                </c:pt>
                <c:pt idx="9323">
                  <c:v>0.0</c:v>
                </c:pt>
                <c:pt idx="9324">
                  <c:v>0.0</c:v>
                </c:pt>
                <c:pt idx="9325">
                  <c:v>0.0</c:v>
                </c:pt>
                <c:pt idx="9326">
                  <c:v>0.0</c:v>
                </c:pt>
                <c:pt idx="9327">
                  <c:v>0.0</c:v>
                </c:pt>
                <c:pt idx="9328">
                  <c:v>0.0</c:v>
                </c:pt>
                <c:pt idx="9329">
                  <c:v>0.0</c:v>
                </c:pt>
                <c:pt idx="9330">
                  <c:v>0.0</c:v>
                </c:pt>
                <c:pt idx="9331">
                  <c:v>0.0</c:v>
                </c:pt>
                <c:pt idx="9332">
                  <c:v>0.0</c:v>
                </c:pt>
                <c:pt idx="9333">
                  <c:v>0.0</c:v>
                </c:pt>
                <c:pt idx="9334">
                  <c:v>0.0</c:v>
                </c:pt>
                <c:pt idx="9335">
                  <c:v>0.0</c:v>
                </c:pt>
                <c:pt idx="9336">
                  <c:v>0.0</c:v>
                </c:pt>
                <c:pt idx="9337">
                  <c:v>0.0</c:v>
                </c:pt>
                <c:pt idx="9338">
                  <c:v>0.0</c:v>
                </c:pt>
                <c:pt idx="9339">
                  <c:v>0.0</c:v>
                </c:pt>
                <c:pt idx="9340">
                  <c:v>0.0</c:v>
                </c:pt>
                <c:pt idx="9341">
                  <c:v>0.0</c:v>
                </c:pt>
                <c:pt idx="9342">
                  <c:v>0.0</c:v>
                </c:pt>
                <c:pt idx="9343">
                  <c:v>0.0</c:v>
                </c:pt>
                <c:pt idx="9344">
                  <c:v>0.0</c:v>
                </c:pt>
                <c:pt idx="9345">
                  <c:v>0.0</c:v>
                </c:pt>
                <c:pt idx="9346">
                  <c:v>0.0</c:v>
                </c:pt>
                <c:pt idx="9347">
                  <c:v>0.0</c:v>
                </c:pt>
                <c:pt idx="9348">
                  <c:v>0.0</c:v>
                </c:pt>
                <c:pt idx="9349">
                  <c:v>0.0</c:v>
                </c:pt>
                <c:pt idx="9350">
                  <c:v>0.0</c:v>
                </c:pt>
                <c:pt idx="9351">
                  <c:v>0.0</c:v>
                </c:pt>
                <c:pt idx="9352">
                  <c:v>0.0</c:v>
                </c:pt>
                <c:pt idx="9353">
                  <c:v>0.0</c:v>
                </c:pt>
                <c:pt idx="9354">
                  <c:v>0.0</c:v>
                </c:pt>
                <c:pt idx="9355">
                  <c:v>0.0</c:v>
                </c:pt>
                <c:pt idx="9356">
                  <c:v>0.0</c:v>
                </c:pt>
                <c:pt idx="9357">
                  <c:v>0.0</c:v>
                </c:pt>
                <c:pt idx="9358">
                  <c:v>0.0</c:v>
                </c:pt>
                <c:pt idx="9359">
                  <c:v>0.0</c:v>
                </c:pt>
                <c:pt idx="9360">
                  <c:v>0.0</c:v>
                </c:pt>
                <c:pt idx="9361">
                  <c:v>0.0</c:v>
                </c:pt>
                <c:pt idx="9362">
                  <c:v>0.0</c:v>
                </c:pt>
                <c:pt idx="9363">
                  <c:v>0.0</c:v>
                </c:pt>
                <c:pt idx="9364">
                  <c:v>0.0</c:v>
                </c:pt>
                <c:pt idx="9365">
                  <c:v>0.0</c:v>
                </c:pt>
                <c:pt idx="9366">
                  <c:v>0.0</c:v>
                </c:pt>
                <c:pt idx="9367">
                  <c:v>0.0</c:v>
                </c:pt>
                <c:pt idx="9368">
                  <c:v>0.0</c:v>
                </c:pt>
                <c:pt idx="9369">
                  <c:v>0.0</c:v>
                </c:pt>
                <c:pt idx="9370">
                  <c:v>0.0</c:v>
                </c:pt>
                <c:pt idx="9371">
                  <c:v>0.0</c:v>
                </c:pt>
                <c:pt idx="9372">
                  <c:v>0.0</c:v>
                </c:pt>
                <c:pt idx="9373">
                  <c:v>0.0</c:v>
                </c:pt>
                <c:pt idx="9374">
                  <c:v>0.0</c:v>
                </c:pt>
                <c:pt idx="9375">
                  <c:v>0.0</c:v>
                </c:pt>
                <c:pt idx="9376">
                  <c:v>0.0</c:v>
                </c:pt>
                <c:pt idx="9377">
                  <c:v>0.0</c:v>
                </c:pt>
                <c:pt idx="9378">
                  <c:v>0.0</c:v>
                </c:pt>
                <c:pt idx="9379">
                  <c:v>0.0</c:v>
                </c:pt>
                <c:pt idx="9380">
                  <c:v>0.0</c:v>
                </c:pt>
                <c:pt idx="9381">
                  <c:v>0.0</c:v>
                </c:pt>
                <c:pt idx="9382">
                  <c:v>0.0</c:v>
                </c:pt>
                <c:pt idx="9383">
                  <c:v>0.0</c:v>
                </c:pt>
                <c:pt idx="9384">
                  <c:v>0.0</c:v>
                </c:pt>
                <c:pt idx="9385">
                  <c:v>0.0</c:v>
                </c:pt>
                <c:pt idx="9386">
                  <c:v>0.0</c:v>
                </c:pt>
                <c:pt idx="9387">
                  <c:v>0.0</c:v>
                </c:pt>
                <c:pt idx="9388">
                  <c:v>0.0</c:v>
                </c:pt>
                <c:pt idx="9389">
                  <c:v>0.0</c:v>
                </c:pt>
                <c:pt idx="9390">
                  <c:v>0.0</c:v>
                </c:pt>
                <c:pt idx="9391">
                  <c:v>0.0</c:v>
                </c:pt>
                <c:pt idx="9392">
                  <c:v>0.0</c:v>
                </c:pt>
                <c:pt idx="9393">
                  <c:v>0.0</c:v>
                </c:pt>
                <c:pt idx="9394">
                  <c:v>0.0</c:v>
                </c:pt>
                <c:pt idx="9395">
                  <c:v>0.0</c:v>
                </c:pt>
                <c:pt idx="9396">
                  <c:v>0.0</c:v>
                </c:pt>
                <c:pt idx="9397">
                  <c:v>0.0</c:v>
                </c:pt>
                <c:pt idx="9398">
                  <c:v>0.0</c:v>
                </c:pt>
                <c:pt idx="9399">
                  <c:v>0.0</c:v>
                </c:pt>
                <c:pt idx="9400">
                  <c:v>0.0</c:v>
                </c:pt>
                <c:pt idx="9401">
                  <c:v>0.0</c:v>
                </c:pt>
                <c:pt idx="9402">
                  <c:v>0.0</c:v>
                </c:pt>
                <c:pt idx="9403">
                  <c:v>0.0</c:v>
                </c:pt>
                <c:pt idx="9404">
                  <c:v>0.0</c:v>
                </c:pt>
                <c:pt idx="9405">
                  <c:v>0.0</c:v>
                </c:pt>
                <c:pt idx="9406">
                  <c:v>0.0</c:v>
                </c:pt>
                <c:pt idx="9407">
                  <c:v>0.0</c:v>
                </c:pt>
                <c:pt idx="9408">
                  <c:v>0.0</c:v>
                </c:pt>
                <c:pt idx="9409">
                  <c:v>0.0</c:v>
                </c:pt>
                <c:pt idx="9410">
                  <c:v>0.0</c:v>
                </c:pt>
                <c:pt idx="9411">
                  <c:v>0.0</c:v>
                </c:pt>
                <c:pt idx="9412">
                  <c:v>0.0</c:v>
                </c:pt>
                <c:pt idx="9413">
                  <c:v>0.0</c:v>
                </c:pt>
                <c:pt idx="9414">
                  <c:v>0.0</c:v>
                </c:pt>
                <c:pt idx="9415">
                  <c:v>0.0</c:v>
                </c:pt>
                <c:pt idx="9416">
                  <c:v>0.0</c:v>
                </c:pt>
                <c:pt idx="9417">
                  <c:v>0.0</c:v>
                </c:pt>
                <c:pt idx="9418">
                  <c:v>0.0</c:v>
                </c:pt>
                <c:pt idx="9419">
                  <c:v>0.0</c:v>
                </c:pt>
                <c:pt idx="9420">
                  <c:v>0.0</c:v>
                </c:pt>
                <c:pt idx="9421">
                  <c:v>0.0</c:v>
                </c:pt>
                <c:pt idx="9422">
                  <c:v>0.0</c:v>
                </c:pt>
                <c:pt idx="9423">
                  <c:v>0.0</c:v>
                </c:pt>
                <c:pt idx="9424">
                  <c:v>0.0</c:v>
                </c:pt>
                <c:pt idx="9425">
                  <c:v>0.0</c:v>
                </c:pt>
                <c:pt idx="9426">
                  <c:v>0.0</c:v>
                </c:pt>
                <c:pt idx="9427">
                  <c:v>0.0</c:v>
                </c:pt>
                <c:pt idx="9428">
                  <c:v>0.0</c:v>
                </c:pt>
                <c:pt idx="9429">
                  <c:v>0.0</c:v>
                </c:pt>
                <c:pt idx="9430">
                  <c:v>0.0</c:v>
                </c:pt>
                <c:pt idx="9431">
                  <c:v>0.0</c:v>
                </c:pt>
                <c:pt idx="9432">
                  <c:v>0.0</c:v>
                </c:pt>
                <c:pt idx="9433">
                  <c:v>0.0</c:v>
                </c:pt>
                <c:pt idx="9434">
                  <c:v>0.0</c:v>
                </c:pt>
                <c:pt idx="9435">
                  <c:v>0.0</c:v>
                </c:pt>
                <c:pt idx="9436">
                  <c:v>0.0</c:v>
                </c:pt>
                <c:pt idx="9437">
                  <c:v>0.0</c:v>
                </c:pt>
                <c:pt idx="9438">
                  <c:v>0.0</c:v>
                </c:pt>
                <c:pt idx="9439">
                  <c:v>0.0</c:v>
                </c:pt>
                <c:pt idx="9440">
                  <c:v>0.0</c:v>
                </c:pt>
                <c:pt idx="9441">
                  <c:v>0.0</c:v>
                </c:pt>
                <c:pt idx="9442">
                  <c:v>0.0</c:v>
                </c:pt>
                <c:pt idx="9443">
                  <c:v>0.0</c:v>
                </c:pt>
                <c:pt idx="9444">
                  <c:v>0.0</c:v>
                </c:pt>
                <c:pt idx="9445">
                  <c:v>0.0</c:v>
                </c:pt>
                <c:pt idx="9446">
                  <c:v>0.0</c:v>
                </c:pt>
                <c:pt idx="9447">
                  <c:v>0.0</c:v>
                </c:pt>
                <c:pt idx="9448">
                  <c:v>0.0</c:v>
                </c:pt>
                <c:pt idx="9449">
                  <c:v>0.0</c:v>
                </c:pt>
                <c:pt idx="9450">
                  <c:v>0.0</c:v>
                </c:pt>
                <c:pt idx="9451">
                  <c:v>0.0</c:v>
                </c:pt>
                <c:pt idx="9452">
                  <c:v>0.0</c:v>
                </c:pt>
                <c:pt idx="9453">
                  <c:v>0.0</c:v>
                </c:pt>
                <c:pt idx="9454">
                  <c:v>0.0</c:v>
                </c:pt>
                <c:pt idx="9455">
                  <c:v>0.0</c:v>
                </c:pt>
                <c:pt idx="9456">
                  <c:v>0.0</c:v>
                </c:pt>
                <c:pt idx="9457">
                  <c:v>0.0</c:v>
                </c:pt>
                <c:pt idx="9458">
                  <c:v>0.0</c:v>
                </c:pt>
                <c:pt idx="9459">
                  <c:v>0.0</c:v>
                </c:pt>
                <c:pt idx="9460">
                  <c:v>0.0</c:v>
                </c:pt>
                <c:pt idx="9461">
                  <c:v>0.0</c:v>
                </c:pt>
                <c:pt idx="9462">
                  <c:v>0.0</c:v>
                </c:pt>
                <c:pt idx="9463">
                  <c:v>0.0</c:v>
                </c:pt>
                <c:pt idx="9464">
                  <c:v>0.0</c:v>
                </c:pt>
                <c:pt idx="9465">
                  <c:v>0.0</c:v>
                </c:pt>
                <c:pt idx="9466">
                  <c:v>0.0</c:v>
                </c:pt>
                <c:pt idx="9467">
                  <c:v>0.0</c:v>
                </c:pt>
                <c:pt idx="9468">
                  <c:v>0.0</c:v>
                </c:pt>
                <c:pt idx="9469">
                  <c:v>0.0</c:v>
                </c:pt>
                <c:pt idx="9470">
                  <c:v>0.0</c:v>
                </c:pt>
                <c:pt idx="9471">
                  <c:v>0.0</c:v>
                </c:pt>
                <c:pt idx="9472">
                  <c:v>0.0</c:v>
                </c:pt>
                <c:pt idx="9473">
                  <c:v>0.0</c:v>
                </c:pt>
                <c:pt idx="9474">
                  <c:v>0.0</c:v>
                </c:pt>
                <c:pt idx="9475">
                  <c:v>0.0</c:v>
                </c:pt>
                <c:pt idx="9476">
                  <c:v>0.0</c:v>
                </c:pt>
                <c:pt idx="9477">
                  <c:v>0.0</c:v>
                </c:pt>
                <c:pt idx="9478">
                  <c:v>0.0</c:v>
                </c:pt>
                <c:pt idx="9479">
                  <c:v>0.0</c:v>
                </c:pt>
                <c:pt idx="9480">
                  <c:v>0.0</c:v>
                </c:pt>
                <c:pt idx="9481">
                  <c:v>0.0</c:v>
                </c:pt>
                <c:pt idx="9482">
                  <c:v>0.0</c:v>
                </c:pt>
                <c:pt idx="9483">
                  <c:v>0.0</c:v>
                </c:pt>
                <c:pt idx="9484">
                  <c:v>0.0</c:v>
                </c:pt>
                <c:pt idx="9485">
                  <c:v>0.0</c:v>
                </c:pt>
                <c:pt idx="9486">
                  <c:v>0.0</c:v>
                </c:pt>
                <c:pt idx="9487">
                  <c:v>0.0</c:v>
                </c:pt>
                <c:pt idx="9488">
                  <c:v>0.0</c:v>
                </c:pt>
                <c:pt idx="9489">
                  <c:v>0.0</c:v>
                </c:pt>
                <c:pt idx="9490">
                  <c:v>0.0</c:v>
                </c:pt>
                <c:pt idx="9491">
                  <c:v>0.0</c:v>
                </c:pt>
                <c:pt idx="9492">
                  <c:v>0.0</c:v>
                </c:pt>
                <c:pt idx="9493">
                  <c:v>0.0</c:v>
                </c:pt>
                <c:pt idx="9494">
                  <c:v>0.0</c:v>
                </c:pt>
                <c:pt idx="9495">
                  <c:v>0.0</c:v>
                </c:pt>
                <c:pt idx="9496">
                  <c:v>0.0</c:v>
                </c:pt>
                <c:pt idx="9497">
                  <c:v>0.0</c:v>
                </c:pt>
                <c:pt idx="9498">
                  <c:v>0.0</c:v>
                </c:pt>
                <c:pt idx="9499">
                  <c:v>0.0</c:v>
                </c:pt>
                <c:pt idx="9500">
                  <c:v>0.0</c:v>
                </c:pt>
                <c:pt idx="9501">
                  <c:v>0.0</c:v>
                </c:pt>
                <c:pt idx="9502">
                  <c:v>0.0</c:v>
                </c:pt>
                <c:pt idx="9503">
                  <c:v>0.0</c:v>
                </c:pt>
                <c:pt idx="9504">
                  <c:v>0.0</c:v>
                </c:pt>
                <c:pt idx="9505">
                  <c:v>0.0</c:v>
                </c:pt>
                <c:pt idx="9506">
                  <c:v>0.0</c:v>
                </c:pt>
                <c:pt idx="9507">
                  <c:v>0.0</c:v>
                </c:pt>
                <c:pt idx="9508">
                  <c:v>0.0</c:v>
                </c:pt>
                <c:pt idx="9509">
                  <c:v>0.0</c:v>
                </c:pt>
                <c:pt idx="9510">
                  <c:v>0.0</c:v>
                </c:pt>
                <c:pt idx="9511">
                  <c:v>0.0</c:v>
                </c:pt>
                <c:pt idx="9512">
                  <c:v>0.0</c:v>
                </c:pt>
                <c:pt idx="9513">
                  <c:v>0.0</c:v>
                </c:pt>
                <c:pt idx="9514">
                  <c:v>0.0</c:v>
                </c:pt>
                <c:pt idx="9515">
                  <c:v>0.0</c:v>
                </c:pt>
                <c:pt idx="9516">
                  <c:v>0.0</c:v>
                </c:pt>
                <c:pt idx="9517">
                  <c:v>0.0</c:v>
                </c:pt>
                <c:pt idx="9518">
                  <c:v>0.0</c:v>
                </c:pt>
                <c:pt idx="9519">
                  <c:v>0.0</c:v>
                </c:pt>
                <c:pt idx="9520">
                  <c:v>0.0</c:v>
                </c:pt>
                <c:pt idx="9521">
                  <c:v>0.0</c:v>
                </c:pt>
                <c:pt idx="9522">
                  <c:v>0.0</c:v>
                </c:pt>
                <c:pt idx="9523">
                  <c:v>0.0</c:v>
                </c:pt>
                <c:pt idx="9524">
                  <c:v>0.0</c:v>
                </c:pt>
                <c:pt idx="9525">
                  <c:v>0.0</c:v>
                </c:pt>
                <c:pt idx="9526">
                  <c:v>0.0</c:v>
                </c:pt>
                <c:pt idx="9527">
                  <c:v>0.0</c:v>
                </c:pt>
                <c:pt idx="9528">
                  <c:v>0.0</c:v>
                </c:pt>
                <c:pt idx="9529">
                  <c:v>0.0</c:v>
                </c:pt>
                <c:pt idx="9530">
                  <c:v>0.0</c:v>
                </c:pt>
                <c:pt idx="9531">
                  <c:v>0.0</c:v>
                </c:pt>
                <c:pt idx="9532">
                  <c:v>0.0</c:v>
                </c:pt>
                <c:pt idx="9533">
                  <c:v>0.0</c:v>
                </c:pt>
                <c:pt idx="9534">
                  <c:v>0.0</c:v>
                </c:pt>
                <c:pt idx="9535">
                  <c:v>0.0</c:v>
                </c:pt>
                <c:pt idx="9536">
                  <c:v>0.0</c:v>
                </c:pt>
                <c:pt idx="9537">
                  <c:v>0.0</c:v>
                </c:pt>
                <c:pt idx="9538">
                  <c:v>0.0</c:v>
                </c:pt>
                <c:pt idx="9539">
                  <c:v>0.0</c:v>
                </c:pt>
                <c:pt idx="9540">
                  <c:v>0.0</c:v>
                </c:pt>
                <c:pt idx="9541">
                  <c:v>0.0</c:v>
                </c:pt>
                <c:pt idx="9542">
                  <c:v>0.0</c:v>
                </c:pt>
                <c:pt idx="9543">
                  <c:v>0.0</c:v>
                </c:pt>
                <c:pt idx="9544">
                  <c:v>0.0</c:v>
                </c:pt>
                <c:pt idx="9545">
                  <c:v>0.0</c:v>
                </c:pt>
                <c:pt idx="9546">
                  <c:v>0.0</c:v>
                </c:pt>
                <c:pt idx="9547">
                  <c:v>0.0</c:v>
                </c:pt>
                <c:pt idx="9548">
                  <c:v>0.0</c:v>
                </c:pt>
                <c:pt idx="9549">
                  <c:v>0.0</c:v>
                </c:pt>
                <c:pt idx="9550">
                  <c:v>0.0</c:v>
                </c:pt>
                <c:pt idx="9551">
                  <c:v>0.0</c:v>
                </c:pt>
                <c:pt idx="9552">
                  <c:v>0.0</c:v>
                </c:pt>
                <c:pt idx="9553">
                  <c:v>0.0</c:v>
                </c:pt>
                <c:pt idx="9554">
                  <c:v>0.0</c:v>
                </c:pt>
                <c:pt idx="9555">
                  <c:v>0.0</c:v>
                </c:pt>
                <c:pt idx="9556">
                  <c:v>0.0</c:v>
                </c:pt>
                <c:pt idx="9557">
                  <c:v>0.0</c:v>
                </c:pt>
                <c:pt idx="9558">
                  <c:v>0.0</c:v>
                </c:pt>
                <c:pt idx="9559">
                  <c:v>0.0</c:v>
                </c:pt>
                <c:pt idx="9560">
                  <c:v>0.0</c:v>
                </c:pt>
                <c:pt idx="9561">
                  <c:v>0.0</c:v>
                </c:pt>
                <c:pt idx="9562">
                  <c:v>0.0</c:v>
                </c:pt>
                <c:pt idx="9563">
                  <c:v>0.0</c:v>
                </c:pt>
                <c:pt idx="9564">
                  <c:v>0.0</c:v>
                </c:pt>
                <c:pt idx="9565">
                  <c:v>0.0</c:v>
                </c:pt>
                <c:pt idx="9566">
                  <c:v>0.0</c:v>
                </c:pt>
                <c:pt idx="9567">
                  <c:v>0.0</c:v>
                </c:pt>
                <c:pt idx="9568">
                  <c:v>0.0</c:v>
                </c:pt>
                <c:pt idx="9569">
                  <c:v>0.0</c:v>
                </c:pt>
                <c:pt idx="9570">
                  <c:v>0.0</c:v>
                </c:pt>
                <c:pt idx="9571">
                  <c:v>0.0</c:v>
                </c:pt>
                <c:pt idx="9572">
                  <c:v>0.0</c:v>
                </c:pt>
                <c:pt idx="9573">
                  <c:v>0.0</c:v>
                </c:pt>
                <c:pt idx="9574">
                  <c:v>0.0</c:v>
                </c:pt>
                <c:pt idx="9575">
                  <c:v>0.0</c:v>
                </c:pt>
                <c:pt idx="9576">
                  <c:v>0.0</c:v>
                </c:pt>
                <c:pt idx="9577">
                  <c:v>0.0</c:v>
                </c:pt>
                <c:pt idx="9578">
                  <c:v>0.0</c:v>
                </c:pt>
                <c:pt idx="9579">
                  <c:v>0.0</c:v>
                </c:pt>
                <c:pt idx="9580">
                  <c:v>0.0</c:v>
                </c:pt>
                <c:pt idx="9581">
                  <c:v>0.0</c:v>
                </c:pt>
                <c:pt idx="9582">
                  <c:v>0.0</c:v>
                </c:pt>
                <c:pt idx="9583">
                  <c:v>0.0</c:v>
                </c:pt>
                <c:pt idx="9584">
                  <c:v>0.0</c:v>
                </c:pt>
                <c:pt idx="9585">
                  <c:v>0.0</c:v>
                </c:pt>
                <c:pt idx="9586">
                  <c:v>0.0</c:v>
                </c:pt>
                <c:pt idx="9587">
                  <c:v>0.0</c:v>
                </c:pt>
                <c:pt idx="9588">
                  <c:v>0.0</c:v>
                </c:pt>
                <c:pt idx="9589">
                  <c:v>0.0</c:v>
                </c:pt>
                <c:pt idx="9590">
                  <c:v>0.0</c:v>
                </c:pt>
                <c:pt idx="9591">
                  <c:v>0.0</c:v>
                </c:pt>
                <c:pt idx="9592">
                  <c:v>0.0</c:v>
                </c:pt>
                <c:pt idx="9593">
                  <c:v>0.0</c:v>
                </c:pt>
                <c:pt idx="9594">
                  <c:v>0.0</c:v>
                </c:pt>
                <c:pt idx="9595">
                  <c:v>0.0</c:v>
                </c:pt>
                <c:pt idx="9596">
                  <c:v>0.0</c:v>
                </c:pt>
                <c:pt idx="9597">
                  <c:v>0.0</c:v>
                </c:pt>
                <c:pt idx="9598">
                  <c:v>0.0</c:v>
                </c:pt>
                <c:pt idx="9599">
                  <c:v>0.0</c:v>
                </c:pt>
                <c:pt idx="9600">
                  <c:v>0.0</c:v>
                </c:pt>
                <c:pt idx="9601">
                  <c:v>0.0</c:v>
                </c:pt>
                <c:pt idx="9602">
                  <c:v>0.0</c:v>
                </c:pt>
                <c:pt idx="9603">
                  <c:v>0.0</c:v>
                </c:pt>
                <c:pt idx="9604">
                  <c:v>0.0</c:v>
                </c:pt>
                <c:pt idx="9605">
                  <c:v>0.0</c:v>
                </c:pt>
                <c:pt idx="9606">
                  <c:v>0.0</c:v>
                </c:pt>
                <c:pt idx="9607">
                  <c:v>0.0</c:v>
                </c:pt>
                <c:pt idx="9608">
                  <c:v>0.0</c:v>
                </c:pt>
                <c:pt idx="9609">
                  <c:v>0.0</c:v>
                </c:pt>
                <c:pt idx="9610">
                  <c:v>0.0</c:v>
                </c:pt>
                <c:pt idx="9611">
                  <c:v>0.0</c:v>
                </c:pt>
                <c:pt idx="9612">
                  <c:v>0.0</c:v>
                </c:pt>
                <c:pt idx="9613">
                  <c:v>0.0</c:v>
                </c:pt>
                <c:pt idx="9614">
                  <c:v>0.0</c:v>
                </c:pt>
                <c:pt idx="9615">
                  <c:v>0.0</c:v>
                </c:pt>
                <c:pt idx="9616">
                  <c:v>0.0</c:v>
                </c:pt>
                <c:pt idx="9617">
                  <c:v>0.0</c:v>
                </c:pt>
                <c:pt idx="9618">
                  <c:v>0.0</c:v>
                </c:pt>
                <c:pt idx="9619">
                  <c:v>0.0</c:v>
                </c:pt>
                <c:pt idx="9620">
                  <c:v>0.0</c:v>
                </c:pt>
                <c:pt idx="9621">
                  <c:v>0.0</c:v>
                </c:pt>
                <c:pt idx="9622">
                  <c:v>0.0</c:v>
                </c:pt>
                <c:pt idx="9623">
                  <c:v>0.0</c:v>
                </c:pt>
                <c:pt idx="9624">
                  <c:v>0.0</c:v>
                </c:pt>
                <c:pt idx="9625">
                  <c:v>0.0</c:v>
                </c:pt>
                <c:pt idx="9626">
                  <c:v>0.0</c:v>
                </c:pt>
                <c:pt idx="9627">
                  <c:v>0.0</c:v>
                </c:pt>
                <c:pt idx="9628">
                  <c:v>0.0</c:v>
                </c:pt>
                <c:pt idx="9629">
                  <c:v>0.0</c:v>
                </c:pt>
                <c:pt idx="9630">
                  <c:v>0.0</c:v>
                </c:pt>
                <c:pt idx="9631">
                  <c:v>0.0</c:v>
                </c:pt>
                <c:pt idx="9632">
                  <c:v>0.0</c:v>
                </c:pt>
                <c:pt idx="9633">
                  <c:v>0.0</c:v>
                </c:pt>
                <c:pt idx="9634">
                  <c:v>0.0</c:v>
                </c:pt>
                <c:pt idx="9635">
                  <c:v>0.0</c:v>
                </c:pt>
                <c:pt idx="9636">
                  <c:v>0.0</c:v>
                </c:pt>
                <c:pt idx="9637">
                  <c:v>0.0</c:v>
                </c:pt>
                <c:pt idx="9638">
                  <c:v>0.0</c:v>
                </c:pt>
                <c:pt idx="9639">
                  <c:v>0.0</c:v>
                </c:pt>
                <c:pt idx="9640">
                  <c:v>0.0</c:v>
                </c:pt>
                <c:pt idx="9641">
                  <c:v>0.0</c:v>
                </c:pt>
                <c:pt idx="9642">
                  <c:v>0.0</c:v>
                </c:pt>
                <c:pt idx="9643">
                  <c:v>0.0</c:v>
                </c:pt>
                <c:pt idx="9644">
                  <c:v>0.0</c:v>
                </c:pt>
                <c:pt idx="9645">
                  <c:v>0.0</c:v>
                </c:pt>
                <c:pt idx="9646">
                  <c:v>0.0</c:v>
                </c:pt>
                <c:pt idx="9647">
                  <c:v>0.0</c:v>
                </c:pt>
                <c:pt idx="9648">
                  <c:v>0.0</c:v>
                </c:pt>
                <c:pt idx="9649">
                  <c:v>0.0</c:v>
                </c:pt>
                <c:pt idx="9650">
                  <c:v>0.0</c:v>
                </c:pt>
                <c:pt idx="9651">
                  <c:v>0.0</c:v>
                </c:pt>
                <c:pt idx="9652">
                  <c:v>0.0</c:v>
                </c:pt>
                <c:pt idx="9653">
                  <c:v>0.0</c:v>
                </c:pt>
                <c:pt idx="9654">
                  <c:v>0.0</c:v>
                </c:pt>
                <c:pt idx="9655">
                  <c:v>0.0</c:v>
                </c:pt>
                <c:pt idx="9656">
                  <c:v>0.0</c:v>
                </c:pt>
                <c:pt idx="9657">
                  <c:v>0.0</c:v>
                </c:pt>
                <c:pt idx="9658">
                  <c:v>0.0</c:v>
                </c:pt>
                <c:pt idx="9659">
                  <c:v>0.0</c:v>
                </c:pt>
                <c:pt idx="9660">
                  <c:v>0.0</c:v>
                </c:pt>
                <c:pt idx="9661">
                  <c:v>0.0</c:v>
                </c:pt>
                <c:pt idx="9662">
                  <c:v>0.0</c:v>
                </c:pt>
                <c:pt idx="9663">
                  <c:v>0.0</c:v>
                </c:pt>
                <c:pt idx="9664">
                  <c:v>0.0</c:v>
                </c:pt>
                <c:pt idx="9665">
                  <c:v>0.0</c:v>
                </c:pt>
                <c:pt idx="9666">
                  <c:v>0.0</c:v>
                </c:pt>
                <c:pt idx="9667">
                  <c:v>0.0</c:v>
                </c:pt>
                <c:pt idx="9668">
                  <c:v>0.0</c:v>
                </c:pt>
                <c:pt idx="9669">
                  <c:v>0.0</c:v>
                </c:pt>
                <c:pt idx="9670">
                  <c:v>0.0</c:v>
                </c:pt>
                <c:pt idx="9671">
                  <c:v>0.0</c:v>
                </c:pt>
                <c:pt idx="9672">
                  <c:v>0.0</c:v>
                </c:pt>
                <c:pt idx="9673">
                  <c:v>0.0</c:v>
                </c:pt>
                <c:pt idx="9674">
                  <c:v>0.0</c:v>
                </c:pt>
                <c:pt idx="9675">
                  <c:v>0.0</c:v>
                </c:pt>
                <c:pt idx="9676">
                  <c:v>0.0</c:v>
                </c:pt>
                <c:pt idx="9677">
                  <c:v>0.0</c:v>
                </c:pt>
                <c:pt idx="9678">
                  <c:v>0.0</c:v>
                </c:pt>
                <c:pt idx="9679">
                  <c:v>0.0</c:v>
                </c:pt>
                <c:pt idx="9680">
                  <c:v>0.0</c:v>
                </c:pt>
                <c:pt idx="9681">
                  <c:v>0.0</c:v>
                </c:pt>
                <c:pt idx="9682">
                  <c:v>0.0</c:v>
                </c:pt>
                <c:pt idx="9683">
                  <c:v>0.0</c:v>
                </c:pt>
                <c:pt idx="9684">
                  <c:v>0.0</c:v>
                </c:pt>
                <c:pt idx="9685">
                  <c:v>0.0</c:v>
                </c:pt>
                <c:pt idx="9686">
                  <c:v>0.0</c:v>
                </c:pt>
                <c:pt idx="9687">
                  <c:v>0.0</c:v>
                </c:pt>
                <c:pt idx="9688">
                  <c:v>0.0</c:v>
                </c:pt>
                <c:pt idx="9689">
                  <c:v>0.0</c:v>
                </c:pt>
                <c:pt idx="9690">
                  <c:v>0.0</c:v>
                </c:pt>
                <c:pt idx="9691">
                  <c:v>0.0</c:v>
                </c:pt>
                <c:pt idx="9692">
                  <c:v>0.0</c:v>
                </c:pt>
                <c:pt idx="9693">
                  <c:v>0.0</c:v>
                </c:pt>
                <c:pt idx="9694">
                  <c:v>0.0</c:v>
                </c:pt>
                <c:pt idx="9695">
                  <c:v>0.0</c:v>
                </c:pt>
                <c:pt idx="9696">
                  <c:v>0.0</c:v>
                </c:pt>
                <c:pt idx="9697">
                  <c:v>0.0</c:v>
                </c:pt>
                <c:pt idx="9698">
                  <c:v>0.0</c:v>
                </c:pt>
                <c:pt idx="9699">
                  <c:v>0.0</c:v>
                </c:pt>
                <c:pt idx="9700">
                  <c:v>0.0</c:v>
                </c:pt>
                <c:pt idx="9701">
                  <c:v>0.0</c:v>
                </c:pt>
                <c:pt idx="9702">
                  <c:v>0.0</c:v>
                </c:pt>
                <c:pt idx="9703">
                  <c:v>0.0</c:v>
                </c:pt>
                <c:pt idx="9704">
                  <c:v>0.0</c:v>
                </c:pt>
                <c:pt idx="9705">
                  <c:v>0.0</c:v>
                </c:pt>
                <c:pt idx="9706">
                  <c:v>0.0</c:v>
                </c:pt>
                <c:pt idx="9707">
                  <c:v>0.0</c:v>
                </c:pt>
                <c:pt idx="9708">
                  <c:v>0.0</c:v>
                </c:pt>
                <c:pt idx="9709">
                  <c:v>0.0</c:v>
                </c:pt>
                <c:pt idx="9710">
                  <c:v>0.0</c:v>
                </c:pt>
                <c:pt idx="9711">
                  <c:v>0.0</c:v>
                </c:pt>
                <c:pt idx="9712">
                  <c:v>0.0</c:v>
                </c:pt>
                <c:pt idx="9713">
                  <c:v>0.0</c:v>
                </c:pt>
                <c:pt idx="9714">
                  <c:v>0.0</c:v>
                </c:pt>
                <c:pt idx="9715">
                  <c:v>0.0</c:v>
                </c:pt>
                <c:pt idx="9716">
                  <c:v>0.0</c:v>
                </c:pt>
                <c:pt idx="9717">
                  <c:v>0.0</c:v>
                </c:pt>
                <c:pt idx="9718">
                  <c:v>0.0</c:v>
                </c:pt>
                <c:pt idx="9719">
                  <c:v>0.0</c:v>
                </c:pt>
                <c:pt idx="9720">
                  <c:v>0.0</c:v>
                </c:pt>
                <c:pt idx="9721">
                  <c:v>0.0</c:v>
                </c:pt>
                <c:pt idx="9722">
                  <c:v>0.0</c:v>
                </c:pt>
                <c:pt idx="9723">
                  <c:v>0.0</c:v>
                </c:pt>
                <c:pt idx="9724">
                  <c:v>0.0</c:v>
                </c:pt>
                <c:pt idx="9725">
                  <c:v>0.0</c:v>
                </c:pt>
                <c:pt idx="9726">
                  <c:v>0.0</c:v>
                </c:pt>
                <c:pt idx="9727">
                  <c:v>0.0</c:v>
                </c:pt>
                <c:pt idx="9728">
                  <c:v>0.0</c:v>
                </c:pt>
                <c:pt idx="9729">
                  <c:v>0.0</c:v>
                </c:pt>
                <c:pt idx="9730">
                  <c:v>0.0</c:v>
                </c:pt>
                <c:pt idx="9731">
                  <c:v>0.0</c:v>
                </c:pt>
                <c:pt idx="9732">
                  <c:v>0.0</c:v>
                </c:pt>
                <c:pt idx="9733">
                  <c:v>0.0</c:v>
                </c:pt>
                <c:pt idx="9734">
                  <c:v>0.0</c:v>
                </c:pt>
                <c:pt idx="9735">
                  <c:v>0.0</c:v>
                </c:pt>
                <c:pt idx="9736">
                  <c:v>0.0</c:v>
                </c:pt>
                <c:pt idx="9737">
                  <c:v>0.0</c:v>
                </c:pt>
                <c:pt idx="9738">
                  <c:v>0.0</c:v>
                </c:pt>
                <c:pt idx="9739">
                  <c:v>0.0</c:v>
                </c:pt>
                <c:pt idx="9740">
                  <c:v>0.0</c:v>
                </c:pt>
                <c:pt idx="9741">
                  <c:v>0.0</c:v>
                </c:pt>
                <c:pt idx="9742">
                  <c:v>0.0</c:v>
                </c:pt>
                <c:pt idx="9743">
                  <c:v>0.0</c:v>
                </c:pt>
                <c:pt idx="9744">
                  <c:v>0.0</c:v>
                </c:pt>
                <c:pt idx="9745">
                  <c:v>0.0</c:v>
                </c:pt>
                <c:pt idx="9746">
                  <c:v>0.0</c:v>
                </c:pt>
                <c:pt idx="9747">
                  <c:v>0.0</c:v>
                </c:pt>
                <c:pt idx="9748">
                  <c:v>0.0</c:v>
                </c:pt>
                <c:pt idx="9749">
                  <c:v>0.0</c:v>
                </c:pt>
                <c:pt idx="9750">
                  <c:v>0.0</c:v>
                </c:pt>
                <c:pt idx="9751">
                  <c:v>0.0</c:v>
                </c:pt>
                <c:pt idx="9752">
                  <c:v>0.0</c:v>
                </c:pt>
                <c:pt idx="9753">
                  <c:v>0.0</c:v>
                </c:pt>
                <c:pt idx="9754">
                  <c:v>0.0</c:v>
                </c:pt>
                <c:pt idx="9755">
                  <c:v>0.0</c:v>
                </c:pt>
                <c:pt idx="9756">
                  <c:v>0.0</c:v>
                </c:pt>
                <c:pt idx="9757">
                  <c:v>0.0</c:v>
                </c:pt>
                <c:pt idx="9758">
                  <c:v>0.0</c:v>
                </c:pt>
                <c:pt idx="9759">
                  <c:v>0.0</c:v>
                </c:pt>
                <c:pt idx="9760">
                  <c:v>0.0</c:v>
                </c:pt>
                <c:pt idx="9761">
                  <c:v>0.0</c:v>
                </c:pt>
                <c:pt idx="9762">
                  <c:v>0.0</c:v>
                </c:pt>
                <c:pt idx="9763">
                  <c:v>0.0</c:v>
                </c:pt>
                <c:pt idx="9764">
                  <c:v>0.0</c:v>
                </c:pt>
                <c:pt idx="9765">
                  <c:v>0.0</c:v>
                </c:pt>
                <c:pt idx="9766">
                  <c:v>0.0</c:v>
                </c:pt>
                <c:pt idx="9767">
                  <c:v>0.0</c:v>
                </c:pt>
                <c:pt idx="9768">
                  <c:v>0.0</c:v>
                </c:pt>
                <c:pt idx="9769">
                  <c:v>0.0</c:v>
                </c:pt>
                <c:pt idx="9770">
                  <c:v>0.0</c:v>
                </c:pt>
                <c:pt idx="9771">
                  <c:v>0.0</c:v>
                </c:pt>
                <c:pt idx="9772">
                  <c:v>0.0</c:v>
                </c:pt>
                <c:pt idx="9773">
                  <c:v>0.0</c:v>
                </c:pt>
                <c:pt idx="9774">
                  <c:v>0.0</c:v>
                </c:pt>
                <c:pt idx="9775">
                  <c:v>0.0</c:v>
                </c:pt>
                <c:pt idx="9776">
                  <c:v>0.0</c:v>
                </c:pt>
                <c:pt idx="9777">
                  <c:v>0.0</c:v>
                </c:pt>
                <c:pt idx="9778">
                  <c:v>0.0</c:v>
                </c:pt>
                <c:pt idx="9779">
                  <c:v>0.0</c:v>
                </c:pt>
                <c:pt idx="9780">
                  <c:v>0.0</c:v>
                </c:pt>
                <c:pt idx="9781">
                  <c:v>0.0</c:v>
                </c:pt>
                <c:pt idx="9782">
                  <c:v>0.0</c:v>
                </c:pt>
                <c:pt idx="9783">
                  <c:v>0.0</c:v>
                </c:pt>
                <c:pt idx="9784">
                  <c:v>0.0</c:v>
                </c:pt>
                <c:pt idx="9785">
                  <c:v>0.0</c:v>
                </c:pt>
                <c:pt idx="9786">
                  <c:v>0.0</c:v>
                </c:pt>
                <c:pt idx="9787">
                  <c:v>0.0</c:v>
                </c:pt>
                <c:pt idx="9788">
                  <c:v>0.0</c:v>
                </c:pt>
                <c:pt idx="9789">
                  <c:v>0.0</c:v>
                </c:pt>
                <c:pt idx="9790">
                  <c:v>0.0</c:v>
                </c:pt>
                <c:pt idx="9791">
                  <c:v>0.0</c:v>
                </c:pt>
                <c:pt idx="9792">
                  <c:v>0.0</c:v>
                </c:pt>
                <c:pt idx="9793">
                  <c:v>0.0</c:v>
                </c:pt>
                <c:pt idx="9794">
                  <c:v>0.0</c:v>
                </c:pt>
                <c:pt idx="9795">
                  <c:v>0.0</c:v>
                </c:pt>
                <c:pt idx="9796">
                  <c:v>0.0</c:v>
                </c:pt>
                <c:pt idx="9797">
                  <c:v>0.0</c:v>
                </c:pt>
                <c:pt idx="9798">
                  <c:v>0.0</c:v>
                </c:pt>
                <c:pt idx="9799">
                  <c:v>0.0</c:v>
                </c:pt>
                <c:pt idx="9800">
                  <c:v>0.0</c:v>
                </c:pt>
                <c:pt idx="9801">
                  <c:v>0.0</c:v>
                </c:pt>
                <c:pt idx="9802">
                  <c:v>0.0</c:v>
                </c:pt>
                <c:pt idx="9803">
                  <c:v>0.0</c:v>
                </c:pt>
                <c:pt idx="9804">
                  <c:v>0.0</c:v>
                </c:pt>
                <c:pt idx="9805">
                  <c:v>0.0</c:v>
                </c:pt>
                <c:pt idx="9806">
                  <c:v>0.0</c:v>
                </c:pt>
                <c:pt idx="9807">
                  <c:v>0.0</c:v>
                </c:pt>
                <c:pt idx="9808">
                  <c:v>0.0</c:v>
                </c:pt>
                <c:pt idx="9809">
                  <c:v>0.0</c:v>
                </c:pt>
                <c:pt idx="9810">
                  <c:v>0.0</c:v>
                </c:pt>
                <c:pt idx="9811">
                  <c:v>0.0</c:v>
                </c:pt>
                <c:pt idx="9812">
                  <c:v>0.0</c:v>
                </c:pt>
                <c:pt idx="9813">
                  <c:v>0.0</c:v>
                </c:pt>
                <c:pt idx="9814">
                  <c:v>0.0</c:v>
                </c:pt>
                <c:pt idx="9815">
                  <c:v>0.0</c:v>
                </c:pt>
                <c:pt idx="9816">
                  <c:v>0.0</c:v>
                </c:pt>
                <c:pt idx="9817">
                  <c:v>0.0</c:v>
                </c:pt>
                <c:pt idx="9818">
                  <c:v>0.0</c:v>
                </c:pt>
                <c:pt idx="9819">
                  <c:v>0.0</c:v>
                </c:pt>
                <c:pt idx="9820">
                  <c:v>0.0</c:v>
                </c:pt>
                <c:pt idx="9821">
                  <c:v>0.0</c:v>
                </c:pt>
                <c:pt idx="9822">
                  <c:v>0.0</c:v>
                </c:pt>
                <c:pt idx="9823">
                  <c:v>0.0</c:v>
                </c:pt>
                <c:pt idx="9824">
                  <c:v>0.0</c:v>
                </c:pt>
                <c:pt idx="9825">
                  <c:v>0.0</c:v>
                </c:pt>
                <c:pt idx="9826">
                  <c:v>0.0</c:v>
                </c:pt>
                <c:pt idx="9827">
                  <c:v>0.0</c:v>
                </c:pt>
                <c:pt idx="9828">
                  <c:v>0.0</c:v>
                </c:pt>
                <c:pt idx="9829">
                  <c:v>0.0</c:v>
                </c:pt>
                <c:pt idx="9830">
                  <c:v>0.0</c:v>
                </c:pt>
                <c:pt idx="9831">
                  <c:v>0.0</c:v>
                </c:pt>
                <c:pt idx="9832">
                  <c:v>0.0</c:v>
                </c:pt>
                <c:pt idx="9833">
                  <c:v>0.0</c:v>
                </c:pt>
                <c:pt idx="9834">
                  <c:v>0.0</c:v>
                </c:pt>
                <c:pt idx="9835">
                  <c:v>0.0</c:v>
                </c:pt>
                <c:pt idx="9836">
                  <c:v>0.0</c:v>
                </c:pt>
                <c:pt idx="9837">
                  <c:v>0.0</c:v>
                </c:pt>
                <c:pt idx="9838">
                  <c:v>0.0</c:v>
                </c:pt>
                <c:pt idx="9839">
                  <c:v>0.0</c:v>
                </c:pt>
                <c:pt idx="9840">
                  <c:v>0.0</c:v>
                </c:pt>
                <c:pt idx="9841">
                  <c:v>0.0</c:v>
                </c:pt>
                <c:pt idx="9842">
                  <c:v>0.0</c:v>
                </c:pt>
                <c:pt idx="9843">
                  <c:v>0.0</c:v>
                </c:pt>
                <c:pt idx="9844">
                  <c:v>0.0</c:v>
                </c:pt>
                <c:pt idx="9845">
                  <c:v>0.0</c:v>
                </c:pt>
                <c:pt idx="9846">
                  <c:v>0.0</c:v>
                </c:pt>
                <c:pt idx="9847">
                  <c:v>0.0</c:v>
                </c:pt>
                <c:pt idx="9848">
                  <c:v>0.0</c:v>
                </c:pt>
                <c:pt idx="9849">
                  <c:v>0.0</c:v>
                </c:pt>
                <c:pt idx="9850">
                  <c:v>0.0</c:v>
                </c:pt>
                <c:pt idx="9851">
                  <c:v>0.0</c:v>
                </c:pt>
                <c:pt idx="9852">
                  <c:v>0.0</c:v>
                </c:pt>
                <c:pt idx="9853">
                  <c:v>0.0</c:v>
                </c:pt>
                <c:pt idx="9854">
                  <c:v>0.0</c:v>
                </c:pt>
                <c:pt idx="9855">
                  <c:v>0.0</c:v>
                </c:pt>
                <c:pt idx="9856">
                  <c:v>0.0</c:v>
                </c:pt>
                <c:pt idx="9857">
                  <c:v>0.0</c:v>
                </c:pt>
                <c:pt idx="9858">
                  <c:v>0.0</c:v>
                </c:pt>
                <c:pt idx="9859">
                  <c:v>0.0</c:v>
                </c:pt>
                <c:pt idx="9860">
                  <c:v>0.0</c:v>
                </c:pt>
                <c:pt idx="9861">
                  <c:v>0.0</c:v>
                </c:pt>
                <c:pt idx="9862">
                  <c:v>0.0</c:v>
                </c:pt>
                <c:pt idx="9863">
                  <c:v>0.0</c:v>
                </c:pt>
                <c:pt idx="9864">
                  <c:v>0.0</c:v>
                </c:pt>
                <c:pt idx="9865">
                  <c:v>0.0</c:v>
                </c:pt>
                <c:pt idx="9866">
                  <c:v>0.0</c:v>
                </c:pt>
                <c:pt idx="9867">
                  <c:v>0.0</c:v>
                </c:pt>
                <c:pt idx="9868">
                  <c:v>0.0</c:v>
                </c:pt>
                <c:pt idx="9869">
                  <c:v>0.0</c:v>
                </c:pt>
                <c:pt idx="9870">
                  <c:v>0.0</c:v>
                </c:pt>
                <c:pt idx="9871">
                  <c:v>0.0</c:v>
                </c:pt>
                <c:pt idx="9872">
                  <c:v>0.0</c:v>
                </c:pt>
                <c:pt idx="9873">
                  <c:v>0.0</c:v>
                </c:pt>
                <c:pt idx="9874">
                  <c:v>0.0</c:v>
                </c:pt>
                <c:pt idx="9875">
                  <c:v>0.0</c:v>
                </c:pt>
                <c:pt idx="9876">
                  <c:v>0.0</c:v>
                </c:pt>
                <c:pt idx="9877">
                  <c:v>0.0</c:v>
                </c:pt>
                <c:pt idx="9878">
                  <c:v>0.0</c:v>
                </c:pt>
                <c:pt idx="9879">
                  <c:v>0.0</c:v>
                </c:pt>
                <c:pt idx="9880">
                  <c:v>0.0</c:v>
                </c:pt>
                <c:pt idx="9881">
                  <c:v>0.0</c:v>
                </c:pt>
                <c:pt idx="9882">
                  <c:v>0.0</c:v>
                </c:pt>
                <c:pt idx="9883">
                  <c:v>0.0</c:v>
                </c:pt>
                <c:pt idx="9884">
                  <c:v>0.0</c:v>
                </c:pt>
                <c:pt idx="9885">
                  <c:v>0.0</c:v>
                </c:pt>
                <c:pt idx="9886">
                  <c:v>0.0</c:v>
                </c:pt>
                <c:pt idx="9887">
                  <c:v>0.0</c:v>
                </c:pt>
                <c:pt idx="9888">
                  <c:v>0.0</c:v>
                </c:pt>
                <c:pt idx="9889">
                  <c:v>0.0</c:v>
                </c:pt>
                <c:pt idx="9890">
                  <c:v>0.0</c:v>
                </c:pt>
                <c:pt idx="9891">
                  <c:v>0.0</c:v>
                </c:pt>
                <c:pt idx="9892">
                  <c:v>0.0</c:v>
                </c:pt>
                <c:pt idx="9893">
                  <c:v>0.0</c:v>
                </c:pt>
                <c:pt idx="9894">
                  <c:v>0.0</c:v>
                </c:pt>
                <c:pt idx="9895">
                  <c:v>0.0</c:v>
                </c:pt>
                <c:pt idx="9896">
                  <c:v>0.0</c:v>
                </c:pt>
                <c:pt idx="9897">
                  <c:v>0.0</c:v>
                </c:pt>
                <c:pt idx="9898">
                  <c:v>0.0</c:v>
                </c:pt>
                <c:pt idx="9899">
                  <c:v>0.0</c:v>
                </c:pt>
                <c:pt idx="9900">
                  <c:v>0.0</c:v>
                </c:pt>
                <c:pt idx="9901">
                  <c:v>0.0</c:v>
                </c:pt>
                <c:pt idx="9902">
                  <c:v>0.0</c:v>
                </c:pt>
                <c:pt idx="9903">
                  <c:v>0.0</c:v>
                </c:pt>
                <c:pt idx="9904">
                  <c:v>0.0</c:v>
                </c:pt>
                <c:pt idx="9905">
                  <c:v>0.0</c:v>
                </c:pt>
                <c:pt idx="9906">
                  <c:v>0.0</c:v>
                </c:pt>
                <c:pt idx="9907">
                  <c:v>0.0</c:v>
                </c:pt>
                <c:pt idx="9908">
                  <c:v>0.0</c:v>
                </c:pt>
                <c:pt idx="9909">
                  <c:v>0.0</c:v>
                </c:pt>
                <c:pt idx="9910">
                  <c:v>0.0</c:v>
                </c:pt>
                <c:pt idx="9911">
                  <c:v>0.0</c:v>
                </c:pt>
                <c:pt idx="9912">
                  <c:v>0.0</c:v>
                </c:pt>
                <c:pt idx="9913">
                  <c:v>0.0</c:v>
                </c:pt>
                <c:pt idx="9914">
                  <c:v>0.0</c:v>
                </c:pt>
                <c:pt idx="9915">
                  <c:v>0.0</c:v>
                </c:pt>
                <c:pt idx="9916">
                  <c:v>0.0</c:v>
                </c:pt>
                <c:pt idx="9917">
                  <c:v>0.0</c:v>
                </c:pt>
                <c:pt idx="9918">
                  <c:v>0.0</c:v>
                </c:pt>
                <c:pt idx="9919">
                  <c:v>0.0</c:v>
                </c:pt>
                <c:pt idx="9920">
                  <c:v>0.0</c:v>
                </c:pt>
                <c:pt idx="9921">
                  <c:v>0.0</c:v>
                </c:pt>
                <c:pt idx="9922">
                  <c:v>0.0</c:v>
                </c:pt>
                <c:pt idx="9923">
                  <c:v>0.0</c:v>
                </c:pt>
                <c:pt idx="9924">
                  <c:v>0.0</c:v>
                </c:pt>
                <c:pt idx="9925">
                  <c:v>0.0</c:v>
                </c:pt>
                <c:pt idx="9926">
                  <c:v>0.0</c:v>
                </c:pt>
                <c:pt idx="9927">
                  <c:v>0.0</c:v>
                </c:pt>
                <c:pt idx="9928">
                  <c:v>0.0</c:v>
                </c:pt>
                <c:pt idx="9929">
                  <c:v>0.0</c:v>
                </c:pt>
                <c:pt idx="9930">
                  <c:v>0.0</c:v>
                </c:pt>
                <c:pt idx="9931">
                  <c:v>0.0</c:v>
                </c:pt>
                <c:pt idx="9932">
                  <c:v>0.0</c:v>
                </c:pt>
                <c:pt idx="9933">
                  <c:v>0.0</c:v>
                </c:pt>
                <c:pt idx="9934">
                  <c:v>0.0</c:v>
                </c:pt>
                <c:pt idx="9935">
                  <c:v>0.0</c:v>
                </c:pt>
                <c:pt idx="9936">
                  <c:v>0.0</c:v>
                </c:pt>
                <c:pt idx="9937">
                  <c:v>0.0</c:v>
                </c:pt>
                <c:pt idx="9938">
                  <c:v>0.0</c:v>
                </c:pt>
                <c:pt idx="9939">
                  <c:v>0.0</c:v>
                </c:pt>
                <c:pt idx="9940">
                  <c:v>0.0</c:v>
                </c:pt>
                <c:pt idx="9941">
                  <c:v>0.0</c:v>
                </c:pt>
                <c:pt idx="9942">
                  <c:v>0.0</c:v>
                </c:pt>
                <c:pt idx="9943">
                  <c:v>0.0</c:v>
                </c:pt>
                <c:pt idx="9944">
                  <c:v>0.0</c:v>
                </c:pt>
                <c:pt idx="9945">
                  <c:v>0.0</c:v>
                </c:pt>
                <c:pt idx="9946">
                  <c:v>0.0</c:v>
                </c:pt>
                <c:pt idx="9947">
                  <c:v>0.0</c:v>
                </c:pt>
                <c:pt idx="9948">
                  <c:v>0.0</c:v>
                </c:pt>
                <c:pt idx="9949">
                  <c:v>0.0</c:v>
                </c:pt>
                <c:pt idx="9950">
                  <c:v>0.0</c:v>
                </c:pt>
                <c:pt idx="9951">
                  <c:v>0.0</c:v>
                </c:pt>
                <c:pt idx="9952">
                  <c:v>0.0</c:v>
                </c:pt>
                <c:pt idx="9953">
                  <c:v>0.0</c:v>
                </c:pt>
                <c:pt idx="9954">
                  <c:v>0.0</c:v>
                </c:pt>
                <c:pt idx="9955">
                  <c:v>0.0</c:v>
                </c:pt>
                <c:pt idx="9956">
                  <c:v>0.0</c:v>
                </c:pt>
                <c:pt idx="9957">
                  <c:v>0.0</c:v>
                </c:pt>
                <c:pt idx="9958">
                  <c:v>0.0</c:v>
                </c:pt>
                <c:pt idx="9959">
                  <c:v>0.0</c:v>
                </c:pt>
                <c:pt idx="9960">
                  <c:v>0.0</c:v>
                </c:pt>
                <c:pt idx="9961">
                  <c:v>0.0</c:v>
                </c:pt>
                <c:pt idx="9962">
                  <c:v>0.0</c:v>
                </c:pt>
                <c:pt idx="9963">
                  <c:v>0.0</c:v>
                </c:pt>
                <c:pt idx="9964">
                  <c:v>0.0</c:v>
                </c:pt>
                <c:pt idx="9965">
                  <c:v>0.0</c:v>
                </c:pt>
                <c:pt idx="9966">
                  <c:v>0.0</c:v>
                </c:pt>
                <c:pt idx="9967">
                  <c:v>0.0</c:v>
                </c:pt>
                <c:pt idx="9968">
                  <c:v>0.0</c:v>
                </c:pt>
                <c:pt idx="9969">
                  <c:v>0.0</c:v>
                </c:pt>
                <c:pt idx="9970">
                  <c:v>0.0</c:v>
                </c:pt>
                <c:pt idx="9971">
                  <c:v>0.0</c:v>
                </c:pt>
                <c:pt idx="9972">
                  <c:v>0.0</c:v>
                </c:pt>
                <c:pt idx="9973">
                  <c:v>0.0</c:v>
                </c:pt>
                <c:pt idx="9974">
                  <c:v>0.0</c:v>
                </c:pt>
                <c:pt idx="9975">
                  <c:v>0.0</c:v>
                </c:pt>
                <c:pt idx="9976">
                  <c:v>0.0</c:v>
                </c:pt>
                <c:pt idx="9977">
                  <c:v>0.0</c:v>
                </c:pt>
                <c:pt idx="9978">
                  <c:v>0.0</c:v>
                </c:pt>
                <c:pt idx="9979">
                  <c:v>0.0</c:v>
                </c:pt>
                <c:pt idx="9980">
                  <c:v>0.0</c:v>
                </c:pt>
                <c:pt idx="9981">
                  <c:v>0.0</c:v>
                </c:pt>
                <c:pt idx="9982">
                  <c:v>0.0</c:v>
                </c:pt>
                <c:pt idx="9983">
                  <c:v>0.0</c:v>
                </c:pt>
                <c:pt idx="9984">
                  <c:v>0.0</c:v>
                </c:pt>
                <c:pt idx="9985">
                  <c:v>0.0</c:v>
                </c:pt>
                <c:pt idx="9986">
                  <c:v>0.0</c:v>
                </c:pt>
                <c:pt idx="9987">
                  <c:v>0.0</c:v>
                </c:pt>
                <c:pt idx="9988">
                  <c:v>0.0</c:v>
                </c:pt>
                <c:pt idx="9989">
                  <c:v>0.0</c:v>
                </c:pt>
                <c:pt idx="9990">
                  <c:v>0.0</c:v>
                </c:pt>
                <c:pt idx="9991">
                  <c:v>0.0</c:v>
                </c:pt>
                <c:pt idx="9992">
                  <c:v>0.0</c:v>
                </c:pt>
                <c:pt idx="9993">
                  <c:v>0.0</c:v>
                </c:pt>
                <c:pt idx="9994">
                  <c:v>0.0</c:v>
                </c:pt>
                <c:pt idx="9995">
                  <c:v>0.0</c:v>
                </c:pt>
                <c:pt idx="9996">
                  <c:v>0.0</c:v>
                </c:pt>
                <c:pt idx="9997">
                  <c:v>0.0</c:v>
                </c:pt>
                <c:pt idx="9998">
                  <c:v>0.0</c:v>
                </c:pt>
                <c:pt idx="9999">
                  <c:v>0.0</c:v>
                </c:pt>
                <c:pt idx="10000">
                  <c:v>0.0</c:v>
                </c:pt>
                <c:pt idx="10001">
                  <c:v>0.0</c:v>
                </c:pt>
                <c:pt idx="10002">
                  <c:v>0.0</c:v>
                </c:pt>
                <c:pt idx="10003">
                  <c:v>0.0</c:v>
                </c:pt>
                <c:pt idx="10004">
                  <c:v>0.0</c:v>
                </c:pt>
                <c:pt idx="10005">
                  <c:v>0.0</c:v>
                </c:pt>
                <c:pt idx="10006">
                  <c:v>0.0</c:v>
                </c:pt>
                <c:pt idx="10007">
                  <c:v>0.0</c:v>
                </c:pt>
                <c:pt idx="10008">
                  <c:v>0.0</c:v>
                </c:pt>
                <c:pt idx="10009">
                  <c:v>0.0</c:v>
                </c:pt>
                <c:pt idx="10010">
                  <c:v>0.0</c:v>
                </c:pt>
                <c:pt idx="10011">
                  <c:v>0.0</c:v>
                </c:pt>
                <c:pt idx="10012">
                  <c:v>0.0</c:v>
                </c:pt>
                <c:pt idx="10013">
                  <c:v>0.0</c:v>
                </c:pt>
                <c:pt idx="10014">
                  <c:v>0.0</c:v>
                </c:pt>
                <c:pt idx="10015">
                  <c:v>0.0</c:v>
                </c:pt>
                <c:pt idx="10016">
                  <c:v>0.0</c:v>
                </c:pt>
                <c:pt idx="10017">
                  <c:v>0.0</c:v>
                </c:pt>
                <c:pt idx="10018">
                  <c:v>0.0</c:v>
                </c:pt>
                <c:pt idx="10019">
                  <c:v>0.0</c:v>
                </c:pt>
                <c:pt idx="10020">
                  <c:v>0.0</c:v>
                </c:pt>
                <c:pt idx="10021">
                  <c:v>0.0</c:v>
                </c:pt>
                <c:pt idx="10022">
                  <c:v>0.0</c:v>
                </c:pt>
                <c:pt idx="10023">
                  <c:v>0.0</c:v>
                </c:pt>
                <c:pt idx="10024">
                  <c:v>0.0</c:v>
                </c:pt>
                <c:pt idx="10025">
                  <c:v>0.0</c:v>
                </c:pt>
                <c:pt idx="10026">
                  <c:v>0.0</c:v>
                </c:pt>
                <c:pt idx="10027">
                  <c:v>0.0</c:v>
                </c:pt>
                <c:pt idx="10028">
                  <c:v>0.0</c:v>
                </c:pt>
                <c:pt idx="10029">
                  <c:v>0.0</c:v>
                </c:pt>
                <c:pt idx="10030">
                  <c:v>0.0</c:v>
                </c:pt>
                <c:pt idx="10031">
                  <c:v>0.0</c:v>
                </c:pt>
                <c:pt idx="10032">
                  <c:v>0.0</c:v>
                </c:pt>
                <c:pt idx="10033">
                  <c:v>0.0</c:v>
                </c:pt>
                <c:pt idx="10034">
                  <c:v>0.0</c:v>
                </c:pt>
                <c:pt idx="10035">
                  <c:v>0.0</c:v>
                </c:pt>
                <c:pt idx="10036">
                  <c:v>0.0</c:v>
                </c:pt>
                <c:pt idx="10037">
                  <c:v>0.0</c:v>
                </c:pt>
                <c:pt idx="10038">
                  <c:v>0.0</c:v>
                </c:pt>
                <c:pt idx="10039">
                  <c:v>0.0</c:v>
                </c:pt>
                <c:pt idx="10040">
                  <c:v>0.0</c:v>
                </c:pt>
                <c:pt idx="10041">
                  <c:v>0.0</c:v>
                </c:pt>
                <c:pt idx="10042">
                  <c:v>0.0</c:v>
                </c:pt>
                <c:pt idx="10043">
                  <c:v>0.0</c:v>
                </c:pt>
                <c:pt idx="10044">
                  <c:v>0.0</c:v>
                </c:pt>
                <c:pt idx="10045">
                  <c:v>0.0</c:v>
                </c:pt>
                <c:pt idx="10046">
                  <c:v>0.0</c:v>
                </c:pt>
                <c:pt idx="10047">
                  <c:v>0.0</c:v>
                </c:pt>
                <c:pt idx="10048">
                  <c:v>0.0</c:v>
                </c:pt>
                <c:pt idx="10049">
                  <c:v>0.0</c:v>
                </c:pt>
                <c:pt idx="10050">
                  <c:v>0.0</c:v>
                </c:pt>
                <c:pt idx="10051">
                  <c:v>0.0</c:v>
                </c:pt>
                <c:pt idx="10052">
                  <c:v>0.0</c:v>
                </c:pt>
                <c:pt idx="10053">
                  <c:v>0.0</c:v>
                </c:pt>
                <c:pt idx="10054">
                  <c:v>0.0</c:v>
                </c:pt>
                <c:pt idx="10055">
                  <c:v>0.0</c:v>
                </c:pt>
                <c:pt idx="10056">
                  <c:v>0.0</c:v>
                </c:pt>
                <c:pt idx="10057">
                  <c:v>0.0</c:v>
                </c:pt>
                <c:pt idx="10058">
                  <c:v>0.0</c:v>
                </c:pt>
                <c:pt idx="10059">
                  <c:v>0.0</c:v>
                </c:pt>
                <c:pt idx="10060">
                  <c:v>0.0</c:v>
                </c:pt>
                <c:pt idx="10061">
                  <c:v>0.0</c:v>
                </c:pt>
                <c:pt idx="10062">
                  <c:v>0.0</c:v>
                </c:pt>
                <c:pt idx="10063">
                  <c:v>0.0</c:v>
                </c:pt>
                <c:pt idx="10064">
                  <c:v>0.0</c:v>
                </c:pt>
                <c:pt idx="10065">
                  <c:v>0.0</c:v>
                </c:pt>
                <c:pt idx="10066">
                  <c:v>0.0</c:v>
                </c:pt>
                <c:pt idx="10067">
                  <c:v>0.0</c:v>
                </c:pt>
                <c:pt idx="10068">
                  <c:v>0.0</c:v>
                </c:pt>
                <c:pt idx="10069">
                  <c:v>0.0</c:v>
                </c:pt>
                <c:pt idx="10070">
                  <c:v>0.0</c:v>
                </c:pt>
                <c:pt idx="10071">
                  <c:v>0.0</c:v>
                </c:pt>
                <c:pt idx="10072">
                  <c:v>0.0</c:v>
                </c:pt>
                <c:pt idx="10073">
                  <c:v>0.0</c:v>
                </c:pt>
                <c:pt idx="10074">
                  <c:v>0.0</c:v>
                </c:pt>
                <c:pt idx="10075">
                  <c:v>0.0</c:v>
                </c:pt>
                <c:pt idx="10076">
                  <c:v>0.0</c:v>
                </c:pt>
                <c:pt idx="10077">
                  <c:v>0.0</c:v>
                </c:pt>
                <c:pt idx="10078">
                  <c:v>0.0</c:v>
                </c:pt>
                <c:pt idx="10079">
                  <c:v>0.0</c:v>
                </c:pt>
                <c:pt idx="10080">
                  <c:v>0.0</c:v>
                </c:pt>
                <c:pt idx="10081">
                  <c:v>0.0</c:v>
                </c:pt>
                <c:pt idx="10082">
                  <c:v>0.0</c:v>
                </c:pt>
                <c:pt idx="10083">
                  <c:v>0.0</c:v>
                </c:pt>
                <c:pt idx="10084">
                  <c:v>0.0</c:v>
                </c:pt>
                <c:pt idx="10085">
                  <c:v>0.0</c:v>
                </c:pt>
                <c:pt idx="10086">
                  <c:v>0.0</c:v>
                </c:pt>
                <c:pt idx="10087">
                  <c:v>0.0</c:v>
                </c:pt>
                <c:pt idx="10088">
                  <c:v>0.0</c:v>
                </c:pt>
                <c:pt idx="10089">
                  <c:v>0.0</c:v>
                </c:pt>
                <c:pt idx="10090">
                  <c:v>0.0</c:v>
                </c:pt>
                <c:pt idx="10091">
                  <c:v>0.0</c:v>
                </c:pt>
                <c:pt idx="10092">
                  <c:v>0.0</c:v>
                </c:pt>
                <c:pt idx="10093">
                  <c:v>0.0</c:v>
                </c:pt>
                <c:pt idx="10094">
                  <c:v>0.0</c:v>
                </c:pt>
                <c:pt idx="10095">
                  <c:v>0.0</c:v>
                </c:pt>
                <c:pt idx="10096">
                  <c:v>0.0</c:v>
                </c:pt>
                <c:pt idx="10097">
                  <c:v>0.0</c:v>
                </c:pt>
                <c:pt idx="10098">
                  <c:v>0.0</c:v>
                </c:pt>
                <c:pt idx="10099">
                  <c:v>0.0</c:v>
                </c:pt>
                <c:pt idx="10100">
                  <c:v>0.0</c:v>
                </c:pt>
                <c:pt idx="10101">
                  <c:v>0.0</c:v>
                </c:pt>
                <c:pt idx="10102">
                  <c:v>0.0</c:v>
                </c:pt>
                <c:pt idx="10103">
                  <c:v>0.0</c:v>
                </c:pt>
                <c:pt idx="10104">
                  <c:v>0.0</c:v>
                </c:pt>
                <c:pt idx="10105">
                  <c:v>0.0</c:v>
                </c:pt>
                <c:pt idx="10106">
                  <c:v>0.0</c:v>
                </c:pt>
                <c:pt idx="10107">
                  <c:v>0.0</c:v>
                </c:pt>
                <c:pt idx="10108">
                  <c:v>0.0</c:v>
                </c:pt>
                <c:pt idx="10109">
                  <c:v>0.0</c:v>
                </c:pt>
                <c:pt idx="10110">
                  <c:v>0.0</c:v>
                </c:pt>
                <c:pt idx="10111">
                  <c:v>0.0</c:v>
                </c:pt>
                <c:pt idx="10112">
                  <c:v>0.0</c:v>
                </c:pt>
                <c:pt idx="10113">
                  <c:v>0.0</c:v>
                </c:pt>
                <c:pt idx="10114">
                  <c:v>0.0</c:v>
                </c:pt>
                <c:pt idx="10115">
                  <c:v>0.0</c:v>
                </c:pt>
                <c:pt idx="10116">
                  <c:v>0.0</c:v>
                </c:pt>
                <c:pt idx="10117">
                  <c:v>0.0</c:v>
                </c:pt>
                <c:pt idx="10118">
                  <c:v>0.0</c:v>
                </c:pt>
                <c:pt idx="10119">
                  <c:v>0.0</c:v>
                </c:pt>
                <c:pt idx="10120">
                  <c:v>0.0</c:v>
                </c:pt>
                <c:pt idx="10121">
                  <c:v>0.0</c:v>
                </c:pt>
                <c:pt idx="10122">
                  <c:v>0.0</c:v>
                </c:pt>
                <c:pt idx="10123">
                  <c:v>0.0</c:v>
                </c:pt>
                <c:pt idx="10124">
                  <c:v>0.0</c:v>
                </c:pt>
                <c:pt idx="10125">
                  <c:v>0.0</c:v>
                </c:pt>
                <c:pt idx="10126">
                  <c:v>0.0</c:v>
                </c:pt>
                <c:pt idx="10127">
                  <c:v>0.0</c:v>
                </c:pt>
                <c:pt idx="10128">
                  <c:v>0.0</c:v>
                </c:pt>
                <c:pt idx="10129">
                  <c:v>0.0</c:v>
                </c:pt>
                <c:pt idx="10130">
                  <c:v>0.0</c:v>
                </c:pt>
                <c:pt idx="10131">
                  <c:v>0.0</c:v>
                </c:pt>
                <c:pt idx="10132">
                  <c:v>0.0</c:v>
                </c:pt>
                <c:pt idx="10133">
                  <c:v>0.0</c:v>
                </c:pt>
                <c:pt idx="10134">
                  <c:v>0.0</c:v>
                </c:pt>
                <c:pt idx="10135">
                  <c:v>0.0</c:v>
                </c:pt>
                <c:pt idx="10136">
                  <c:v>0.0</c:v>
                </c:pt>
                <c:pt idx="10137">
                  <c:v>0.0</c:v>
                </c:pt>
                <c:pt idx="10138">
                  <c:v>0.0</c:v>
                </c:pt>
                <c:pt idx="10139">
                  <c:v>0.0</c:v>
                </c:pt>
                <c:pt idx="10140">
                  <c:v>0.0</c:v>
                </c:pt>
                <c:pt idx="10141">
                  <c:v>0.0</c:v>
                </c:pt>
                <c:pt idx="10142">
                  <c:v>0.0</c:v>
                </c:pt>
                <c:pt idx="10143">
                  <c:v>0.0</c:v>
                </c:pt>
                <c:pt idx="10144">
                  <c:v>0.0</c:v>
                </c:pt>
                <c:pt idx="10145">
                  <c:v>0.0</c:v>
                </c:pt>
                <c:pt idx="10146">
                  <c:v>0.0</c:v>
                </c:pt>
                <c:pt idx="10147">
                  <c:v>0.0</c:v>
                </c:pt>
                <c:pt idx="10148">
                  <c:v>0.0</c:v>
                </c:pt>
                <c:pt idx="10149">
                  <c:v>0.0</c:v>
                </c:pt>
                <c:pt idx="10150">
                  <c:v>0.0</c:v>
                </c:pt>
                <c:pt idx="10151">
                  <c:v>0.0</c:v>
                </c:pt>
                <c:pt idx="10152">
                  <c:v>0.0</c:v>
                </c:pt>
                <c:pt idx="10153">
                  <c:v>0.0</c:v>
                </c:pt>
                <c:pt idx="10154">
                  <c:v>0.0</c:v>
                </c:pt>
                <c:pt idx="10155">
                  <c:v>0.0</c:v>
                </c:pt>
                <c:pt idx="10156">
                  <c:v>0.0</c:v>
                </c:pt>
                <c:pt idx="10157">
                  <c:v>0.0</c:v>
                </c:pt>
                <c:pt idx="10158">
                  <c:v>0.0</c:v>
                </c:pt>
                <c:pt idx="10159">
                  <c:v>0.0</c:v>
                </c:pt>
                <c:pt idx="10160">
                  <c:v>0.0</c:v>
                </c:pt>
                <c:pt idx="10161">
                  <c:v>0.0</c:v>
                </c:pt>
                <c:pt idx="10162">
                  <c:v>0.0</c:v>
                </c:pt>
                <c:pt idx="10163">
                  <c:v>0.0</c:v>
                </c:pt>
                <c:pt idx="10164">
                  <c:v>0.0</c:v>
                </c:pt>
                <c:pt idx="10165">
                  <c:v>0.0</c:v>
                </c:pt>
                <c:pt idx="10166">
                  <c:v>0.0</c:v>
                </c:pt>
                <c:pt idx="10167">
                  <c:v>0.0</c:v>
                </c:pt>
                <c:pt idx="10168">
                  <c:v>0.0</c:v>
                </c:pt>
                <c:pt idx="10169">
                  <c:v>0.0</c:v>
                </c:pt>
                <c:pt idx="10170">
                  <c:v>0.0</c:v>
                </c:pt>
                <c:pt idx="10171">
                  <c:v>0.0</c:v>
                </c:pt>
                <c:pt idx="10172">
                  <c:v>0.0</c:v>
                </c:pt>
                <c:pt idx="10173">
                  <c:v>0.0</c:v>
                </c:pt>
                <c:pt idx="10174">
                  <c:v>0.0</c:v>
                </c:pt>
                <c:pt idx="10175">
                  <c:v>0.0</c:v>
                </c:pt>
                <c:pt idx="10176">
                  <c:v>0.0</c:v>
                </c:pt>
                <c:pt idx="10177">
                  <c:v>0.0</c:v>
                </c:pt>
                <c:pt idx="10178">
                  <c:v>0.0</c:v>
                </c:pt>
                <c:pt idx="10179">
                  <c:v>0.0</c:v>
                </c:pt>
                <c:pt idx="10180">
                  <c:v>0.0</c:v>
                </c:pt>
                <c:pt idx="10181">
                  <c:v>0.0</c:v>
                </c:pt>
                <c:pt idx="10182">
                  <c:v>0.0</c:v>
                </c:pt>
                <c:pt idx="10183">
                  <c:v>0.0</c:v>
                </c:pt>
                <c:pt idx="10184">
                  <c:v>0.0</c:v>
                </c:pt>
                <c:pt idx="10185">
                  <c:v>0.0</c:v>
                </c:pt>
                <c:pt idx="10186">
                  <c:v>0.0</c:v>
                </c:pt>
                <c:pt idx="10187">
                  <c:v>0.0</c:v>
                </c:pt>
                <c:pt idx="10188">
                  <c:v>0.0</c:v>
                </c:pt>
                <c:pt idx="10189">
                  <c:v>0.0</c:v>
                </c:pt>
                <c:pt idx="10190">
                  <c:v>0.0</c:v>
                </c:pt>
                <c:pt idx="10191">
                  <c:v>0.0</c:v>
                </c:pt>
                <c:pt idx="10192">
                  <c:v>0.0</c:v>
                </c:pt>
                <c:pt idx="10193">
                  <c:v>0.0</c:v>
                </c:pt>
                <c:pt idx="10194">
                  <c:v>0.0</c:v>
                </c:pt>
                <c:pt idx="10195">
                  <c:v>0.0</c:v>
                </c:pt>
                <c:pt idx="10196">
                  <c:v>0.0</c:v>
                </c:pt>
                <c:pt idx="10197">
                  <c:v>0.0</c:v>
                </c:pt>
                <c:pt idx="10198">
                  <c:v>0.0</c:v>
                </c:pt>
                <c:pt idx="10199">
                  <c:v>0.0</c:v>
                </c:pt>
                <c:pt idx="10200">
                  <c:v>0.0</c:v>
                </c:pt>
                <c:pt idx="10201">
                  <c:v>0.0</c:v>
                </c:pt>
                <c:pt idx="10202">
                  <c:v>0.0</c:v>
                </c:pt>
                <c:pt idx="10203">
                  <c:v>0.0</c:v>
                </c:pt>
                <c:pt idx="10204">
                  <c:v>0.0</c:v>
                </c:pt>
                <c:pt idx="10205">
                  <c:v>0.0</c:v>
                </c:pt>
                <c:pt idx="10206">
                  <c:v>0.0</c:v>
                </c:pt>
                <c:pt idx="10207">
                  <c:v>0.0</c:v>
                </c:pt>
                <c:pt idx="10208">
                  <c:v>0.0</c:v>
                </c:pt>
                <c:pt idx="10209">
                  <c:v>0.0</c:v>
                </c:pt>
                <c:pt idx="10210">
                  <c:v>0.0</c:v>
                </c:pt>
                <c:pt idx="10211">
                  <c:v>0.0</c:v>
                </c:pt>
                <c:pt idx="10212">
                  <c:v>0.0</c:v>
                </c:pt>
                <c:pt idx="10213">
                  <c:v>0.0</c:v>
                </c:pt>
                <c:pt idx="10214">
                  <c:v>0.0</c:v>
                </c:pt>
                <c:pt idx="10215">
                  <c:v>0.0</c:v>
                </c:pt>
                <c:pt idx="10216">
                  <c:v>0.0</c:v>
                </c:pt>
                <c:pt idx="10217">
                  <c:v>0.0</c:v>
                </c:pt>
                <c:pt idx="10218">
                  <c:v>0.0</c:v>
                </c:pt>
                <c:pt idx="10219">
                  <c:v>0.0</c:v>
                </c:pt>
                <c:pt idx="10220">
                  <c:v>0.0</c:v>
                </c:pt>
                <c:pt idx="10221">
                  <c:v>0.0</c:v>
                </c:pt>
                <c:pt idx="10222">
                  <c:v>0.0</c:v>
                </c:pt>
                <c:pt idx="10223">
                  <c:v>0.0</c:v>
                </c:pt>
                <c:pt idx="10224">
                  <c:v>0.0</c:v>
                </c:pt>
                <c:pt idx="10225">
                  <c:v>0.0</c:v>
                </c:pt>
                <c:pt idx="10226">
                  <c:v>0.0</c:v>
                </c:pt>
                <c:pt idx="10227">
                  <c:v>0.0</c:v>
                </c:pt>
                <c:pt idx="10228">
                  <c:v>0.0</c:v>
                </c:pt>
                <c:pt idx="10229">
                  <c:v>0.0</c:v>
                </c:pt>
                <c:pt idx="10230">
                  <c:v>0.0</c:v>
                </c:pt>
                <c:pt idx="10231">
                  <c:v>0.0</c:v>
                </c:pt>
                <c:pt idx="10232">
                  <c:v>0.0</c:v>
                </c:pt>
                <c:pt idx="10233">
                  <c:v>0.0</c:v>
                </c:pt>
                <c:pt idx="10234">
                  <c:v>0.0</c:v>
                </c:pt>
                <c:pt idx="10235">
                  <c:v>0.0</c:v>
                </c:pt>
                <c:pt idx="10236">
                  <c:v>0.0</c:v>
                </c:pt>
                <c:pt idx="10237">
                  <c:v>0.0</c:v>
                </c:pt>
                <c:pt idx="10238">
                  <c:v>0.0</c:v>
                </c:pt>
                <c:pt idx="10239">
                  <c:v>0.0</c:v>
                </c:pt>
                <c:pt idx="10240">
                  <c:v>0.0</c:v>
                </c:pt>
                <c:pt idx="10241">
                  <c:v>0.0</c:v>
                </c:pt>
                <c:pt idx="10242">
                  <c:v>0.0</c:v>
                </c:pt>
                <c:pt idx="10243">
                  <c:v>0.0</c:v>
                </c:pt>
                <c:pt idx="10244">
                  <c:v>0.0</c:v>
                </c:pt>
                <c:pt idx="10245">
                  <c:v>0.0</c:v>
                </c:pt>
                <c:pt idx="10246">
                  <c:v>0.0</c:v>
                </c:pt>
                <c:pt idx="10247">
                  <c:v>0.0</c:v>
                </c:pt>
                <c:pt idx="10248">
                  <c:v>0.0</c:v>
                </c:pt>
                <c:pt idx="10249">
                  <c:v>0.0</c:v>
                </c:pt>
                <c:pt idx="10250">
                  <c:v>0.0</c:v>
                </c:pt>
                <c:pt idx="10251">
                  <c:v>0.0</c:v>
                </c:pt>
                <c:pt idx="10252">
                  <c:v>0.0</c:v>
                </c:pt>
                <c:pt idx="10253">
                  <c:v>0.0</c:v>
                </c:pt>
                <c:pt idx="10254">
                  <c:v>0.0</c:v>
                </c:pt>
                <c:pt idx="10255">
                  <c:v>0.0</c:v>
                </c:pt>
                <c:pt idx="10256">
                  <c:v>0.0</c:v>
                </c:pt>
                <c:pt idx="10257">
                  <c:v>0.0</c:v>
                </c:pt>
                <c:pt idx="10258">
                  <c:v>0.0</c:v>
                </c:pt>
                <c:pt idx="10259">
                  <c:v>0.0</c:v>
                </c:pt>
                <c:pt idx="10260">
                  <c:v>0.0</c:v>
                </c:pt>
                <c:pt idx="10261">
                  <c:v>0.0</c:v>
                </c:pt>
                <c:pt idx="10262">
                  <c:v>0.0</c:v>
                </c:pt>
                <c:pt idx="10263">
                  <c:v>0.0</c:v>
                </c:pt>
                <c:pt idx="10264">
                  <c:v>0.0</c:v>
                </c:pt>
                <c:pt idx="10265">
                  <c:v>0.0</c:v>
                </c:pt>
                <c:pt idx="10266">
                  <c:v>0.0</c:v>
                </c:pt>
                <c:pt idx="10267">
                  <c:v>0.0</c:v>
                </c:pt>
                <c:pt idx="10268">
                  <c:v>0.0</c:v>
                </c:pt>
                <c:pt idx="10269">
                  <c:v>0.0</c:v>
                </c:pt>
                <c:pt idx="10270">
                  <c:v>0.0</c:v>
                </c:pt>
                <c:pt idx="10271">
                  <c:v>0.0</c:v>
                </c:pt>
                <c:pt idx="10272">
                  <c:v>0.0</c:v>
                </c:pt>
                <c:pt idx="10273">
                  <c:v>0.0</c:v>
                </c:pt>
                <c:pt idx="10274">
                  <c:v>0.0</c:v>
                </c:pt>
                <c:pt idx="10275">
                  <c:v>0.0</c:v>
                </c:pt>
                <c:pt idx="10276">
                  <c:v>0.0</c:v>
                </c:pt>
                <c:pt idx="10277">
                  <c:v>0.0</c:v>
                </c:pt>
                <c:pt idx="10278">
                  <c:v>0.0</c:v>
                </c:pt>
                <c:pt idx="10279">
                  <c:v>0.0</c:v>
                </c:pt>
                <c:pt idx="10280">
                  <c:v>0.0</c:v>
                </c:pt>
                <c:pt idx="10281">
                  <c:v>0.0</c:v>
                </c:pt>
                <c:pt idx="10282">
                  <c:v>0.0</c:v>
                </c:pt>
                <c:pt idx="10283">
                  <c:v>0.0</c:v>
                </c:pt>
                <c:pt idx="10284">
                  <c:v>0.0</c:v>
                </c:pt>
                <c:pt idx="10285">
                  <c:v>0.0</c:v>
                </c:pt>
                <c:pt idx="10286">
                  <c:v>0.0</c:v>
                </c:pt>
                <c:pt idx="10287">
                  <c:v>0.0</c:v>
                </c:pt>
                <c:pt idx="10288">
                  <c:v>0.0</c:v>
                </c:pt>
                <c:pt idx="10289">
                  <c:v>0.0</c:v>
                </c:pt>
                <c:pt idx="10290">
                  <c:v>0.0</c:v>
                </c:pt>
                <c:pt idx="10291">
                  <c:v>0.0</c:v>
                </c:pt>
                <c:pt idx="10292">
                  <c:v>0.0</c:v>
                </c:pt>
                <c:pt idx="10293">
                  <c:v>0.0</c:v>
                </c:pt>
                <c:pt idx="10294">
                  <c:v>0.0</c:v>
                </c:pt>
                <c:pt idx="10295">
                  <c:v>0.0</c:v>
                </c:pt>
                <c:pt idx="10296">
                  <c:v>0.0</c:v>
                </c:pt>
                <c:pt idx="10297">
                  <c:v>0.0</c:v>
                </c:pt>
                <c:pt idx="10298">
                  <c:v>0.0</c:v>
                </c:pt>
                <c:pt idx="10299">
                  <c:v>0.0</c:v>
                </c:pt>
                <c:pt idx="10300">
                  <c:v>0.0</c:v>
                </c:pt>
                <c:pt idx="10301">
                  <c:v>0.0</c:v>
                </c:pt>
                <c:pt idx="10302">
                  <c:v>0.0</c:v>
                </c:pt>
                <c:pt idx="10303">
                  <c:v>0.0</c:v>
                </c:pt>
                <c:pt idx="10304">
                  <c:v>0.0</c:v>
                </c:pt>
                <c:pt idx="10305">
                  <c:v>0.0</c:v>
                </c:pt>
                <c:pt idx="10306">
                  <c:v>0.0</c:v>
                </c:pt>
                <c:pt idx="10307">
                  <c:v>0.0</c:v>
                </c:pt>
                <c:pt idx="10308">
                  <c:v>0.0</c:v>
                </c:pt>
                <c:pt idx="10309">
                  <c:v>0.0</c:v>
                </c:pt>
                <c:pt idx="10310">
                  <c:v>0.0</c:v>
                </c:pt>
                <c:pt idx="10311">
                  <c:v>0.0</c:v>
                </c:pt>
                <c:pt idx="10312">
                  <c:v>0.0</c:v>
                </c:pt>
                <c:pt idx="10313">
                  <c:v>0.0</c:v>
                </c:pt>
                <c:pt idx="10314">
                  <c:v>0.0</c:v>
                </c:pt>
                <c:pt idx="10315">
                  <c:v>0.0</c:v>
                </c:pt>
                <c:pt idx="10316">
                  <c:v>0.0</c:v>
                </c:pt>
                <c:pt idx="10317">
                  <c:v>0.0</c:v>
                </c:pt>
                <c:pt idx="10318">
                  <c:v>0.0</c:v>
                </c:pt>
                <c:pt idx="10319">
                  <c:v>0.0</c:v>
                </c:pt>
                <c:pt idx="10320">
                  <c:v>0.0</c:v>
                </c:pt>
                <c:pt idx="10321">
                  <c:v>0.0</c:v>
                </c:pt>
                <c:pt idx="10322">
                  <c:v>0.0</c:v>
                </c:pt>
                <c:pt idx="10323">
                  <c:v>0.0</c:v>
                </c:pt>
                <c:pt idx="10324">
                  <c:v>0.0</c:v>
                </c:pt>
                <c:pt idx="10325">
                  <c:v>0.0</c:v>
                </c:pt>
                <c:pt idx="10326">
                  <c:v>0.0</c:v>
                </c:pt>
                <c:pt idx="10327">
                  <c:v>0.0</c:v>
                </c:pt>
                <c:pt idx="10328">
                  <c:v>0.0</c:v>
                </c:pt>
                <c:pt idx="10329">
                  <c:v>0.0</c:v>
                </c:pt>
                <c:pt idx="10330">
                  <c:v>0.0</c:v>
                </c:pt>
                <c:pt idx="10331">
                  <c:v>0.0</c:v>
                </c:pt>
                <c:pt idx="10332">
                  <c:v>0.0</c:v>
                </c:pt>
                <c:pt idx="10333">
                  <c:v>0.0</c:v>
                </c:pt>
                <c:pt idx="10334">
                  <c:v>0.0</c:v>
                </c:pt>
                <c:pt idx="10335">
                  <c:v>0.0</c:v>
                </c:pt>
                <c:pt idx="10336">
                  <c:v>0.0</c:v>
                </c:pt>
                <c:pt idx="10337">
                  <c:v>0.0</c:v>
                </c:pt>
                <c:pt idx="10338">
                  <c:v>0.0</c:v>
                </c:pt>
                <c:pt idx="10339">
                  <c:v>0.0</c:v>
                </c:pt>
                <c:pt idx="10340">
                  <c:v>0.0</c:v>
                </c:pt>
                <c:pt idx="10341">
                  <c:v>0.0</c:v>
                </c:pt>
                <c:pt idx="10342">
                  <c:v>0.0</c:v>
                </c:pt>
                <c:pt idx="10343">
                  <c:v>0.0</c:v>
                </c:pt>
                <c:pt idx="10344">
                  <c:v>0.0</c:v>
                </c:pt>
                <c:pt idx="10345">
                  <c:v>0.0</c:v>
                </c:pt>
                <c:pt idx="10346">
                  <c:v>0.0</c:v>
                </c:pt>
                <c:pt idx="10347">
                  <c:v>0.0</c:v>
                </c:pt>
                <c:pt idx="10348">
                  <c:v>0.0</c:v>
                </c:pt>
                <c:pt idx="10349">
                  <c:v>0.0</c:v>
                </c:pt>
                <c:pt idx="10350">
                  <c:v>0.0</c:v>
                </c:pt>
                <c:pt idx="10351">
                  <c:v>0.0</c:v>
                </c:pt>
                <c:pt idx="10352">
                  <c:v>0.0</c:v>
                </c:pt>
                <c:pt idx="10353">
                  <c:v>0.0</c:v>
                </c:pt>
                <c:pt idx="10354">
                  <c:v>0.0</c:v>
                </c:pt>
                <c:pt idx="10355">
                  <c:v>0.0</c:v>
                </c:pt>
                <c:pt idx="10356">
                  <c:v>0.0</c:v>
                </c:pt>
                <c:pt idx="10357">
                  <c:v>0.0</c:v>
                </c:pt>
                <c:pt idx="10358">
                  <c:v>0.0</c:v>
                </c:pt>
                <c:pt idx="10359">
                  <c:v>0.0</c:v>
                </c:pt>
                <c:pt idx="10360">
                  <c:v>0.0</c:v>
                </c:pt>
                <c:pt idx="10361">
                  <c:v>0.0</c:v>
                </c:pt>
                <c:pt idx="10362">
                  <c:v>0.0</c:v>
                </c:pt>
                <c:pt idx="10363">
                  <c:v>0.0</c:v>
                </c:pt>
                <c:pt idx="10364">
                  <c:v>0.0</c:v>
                </c:pt>
                <c:pt idx="10365">
                  <c:v>0.0</c:v>
                </c:pt>
                <c:pt idx="10366">
                  <c:v>0.0</c:v>
                </c:pt>
                <c:pt idx="10367">
                  <c:v>0.0</c:v>
                </c:pt>
                <c:pt idx="10368">
                  <c:v>0.0</c:v>
                </c:pt>
                <c:pt idx="10369">
                  <c:v>0.0</c:v>
                </c:pt>
                <c:pt idx="10370">
                  <c:v>0.0</c:v>
                </c:pt>
                <c:pt idx="10371">
                  <c:v>0.0</c:v>
                </c:pt>
                <c:pt idx="10372">
                  <c:v>0.0</c:v>
                </c:pt>
                <c:pt idx="10373">
                  <c:v>0.0</c:v>
                </c:pt>
                <c:pt idx="10374">
                  <c:v>0.0</c:v>
                </c:pt>
                <c:pt idx="10375">
                  <c:v>0.0</c:v>
                </c:pt>
                <c:pt idx="10376">
                  <c:v>0.0</c:v>
                </c:pt>
                <c:pt idx="10377">
                  <c:v>0.0</c:v>
                </c:pt>
                <c:pt idx="10378">
                  <c:v>0.0</c:v>
                </c:pt>
                <c:pt idx="10379">
                  <c:v>0.0</c:v>
                </c:pt>
                <c:pt idx="10380">
                  <c:v>0.0</c:v>
                </c:pt>
                <c:pt idx="10381">
                  <c:v>0.0</c:v>
                </c:pt>
                <c:pt idx="10382">
                  <c:v>0.0</c:v>
                </c:pt>
                <c:pt idx="10383">
                  <c:v>0.0</c:v>
                </c:pt>
                <c:pt idx="10384">
                  <c:v>0.0</c:v>
                </c:pt>
                <c:pt idx="10385">
                  <c:v>0.0</c:v>
                </c:pt>
                <c:pt idx="10386">
                  <c:v>0.0</c:v>
                </c:pt>
                <c:pt idx="10387">
                  <c:v>0.0</c:v>
                </c:pt>
                <c:pt idx="10388">
                  <c:v>0.0</c:v>
                </c:pt>
                <c:pt idx="10389">
                  <c:v>0.0</c:v>
                </c:pt>
                <c:pt idx="10390">
                  <c:v>0.0</c:v>
                </c:pt>
                <c:pt idx="10391">
                  <c:v>0.0</c:v>
                </c:pt>
                <c:pt idx="10392">
                  <c:v>0.0</c:v>
                </c:pt>
                <c:pt idx="10393">
                  <c:v>0.0</c:v>
                </c:pt>
                <c:pt idx="10394">
                  <c:v>0.0</c:v>
                </c:pt>
                <c:pt idx="10395">
                  <c:v>0.0</c:v>
                </c:pt>
                <c:pt idx="10396">
                  <c:v>0.0</c:v>
                </c:pt>
                <c:pt idx="10397">
                  <c:v>0.0</c:v>
                </c:pt>
                <c:pt idx="10398">
                  <c:v>0.0</c:v>
                </c:pt>
                <c:pt idx="10399">
                  <c:v>0.0</c:v>
                </c:pt>
                <c:pt idx="10400">
                  <c:v>0.0</c:v>
                </c:pt>
                <c:pt idx="10401">
                  <c:v>0.0</c:v>
                </c:pt>
                <c:pt idx="10402">
                  <c:v>0.0</c:v>
                </c:pt>
                <c:pt idx="10403">
                  <c:v>0.0</c:v>
                </c:pt>
                <c:pt idx="10404">
                  <c:v>0.0</c:v>
                </c:pt>
                <c:pt idx="10405">
                  <c:v>0.0</c:v>
                </c:pt>
                <c:pt idx="10406">
                  <c:v>0.0</c:v>
                </c:pt>
                <c:pt idx="10407">
                  <c:v>0.0</c:v>
                </c:pt>
                <c:pt idx="10408">
                  <c:v>0.0</c:v>
                </c:pt>
                <c:pt idx="10409">
                  <c:v>0.0</c:v>
                </c:pt>
                <c:pt idx="10410">
                  <c:v>0.0</c:v>
                </c:pt>
                <c:pt idx="10411">
                  <c:v>0.0</c:v>
                </c:pt>
                <c:pt idx="10412">
                  <c:v>0.0</c:v>
                </c:pt>
                <c:pt idx="10413">
                  <c:v>0.0</c:v>
                </c:pt>
                <c:pt idx="10414">
                  <c:v>0.0</c:v>
                </c:pt>
                <c:pt idx="10415">
                  <c:v>0.0</c:v>
                </c:pt>
                <c:pt idx="10416">
                  <c:v>0.0</c:v>
                </c:pt>
                <c:pt idx="10417">
                  <c:v>0.0</c:v>
                </c:pt>
                <c:pt idx="10418">
                  <c:v>0.0</c:v>
                </c:pt>
                <c:pt idx="10419">
                  <c:v>0.0</c:v>
                </c:pt>
                <c:pt idx="10420">
                  <c:v>0.0</c:v>
                </c:pt>
                <c:pt idx="10421">
                  <c:v>0.0</c:v>
                </c:pt>
                <c:pt idx="10422">
                  <c:v>0.0</c:v>
                </c:pt>
                <c:pt idx="10423">
                  <c:v>0.0</c:v>
                </c:pt>
                <c:pt idx="10424">
                  <c:v>0.0</c:v>
                </c:pt>
                <c:pt idx="10425">
                  <c:v>0.0</c:v>
                </c:pt>
                <c:pt idx="10426">
                  <c:v>0.0</c:v>
                </c:pt>
                <c:pt idx="10427">
                  <c:v>0.0</c:v>
                </c:pt>
                <c:pt idx="10428">
                  <c:v>0.0</c:v>
                </c:pt>
                <c:pt idx="10429">
                  <c:v>0.0</c:v>
                </c:pt>
                <c:pt idx="10430">
                  <c:v>0.0</c:v>
                </c:pt>
                <c:pt idx="10431">
                  <c:v>0.0</c:v>
                </c:pt>
                <c:pt idx="10432">
                  <c:v>0.0</c:v>
                </c:pt>
                <c:pt idx="10433">
                  <c:v>0.0</c:v>
                </c:pt>
                <c:pt idx="10434">
                  <c:v>0.0</c:v>
                </c:pt>
                <c:pt idx="10435">
                  <c:v>0.0</c:v>
                </c:pt>
                <c:pt idx="10436">
                  <c:v>0.0</c:v>
                </c:pt>
                <c:pt idx="10437">
                  <c:v>0.0</c:v>
                </c:pt>
                <c:pt idx="10438">
                  <c:v>0.0</c:v>
                </c:pt>
                <c:pt idx="10439">
                  <c:v>0.0</c:v>
                </c:pt>
                <c:pt idx="10440">
                  <c:v>0.0</c:v>
                </c:pt>
                <c:pt idx="10441">
                  <c:v>0.0</c:v>
                </c:pt>
                <c:pt idx="10442">
                  <c:v>0.0</c:v>
                </c:pt>
                <c:pt idx="10443">
                  <c:v>0.0</c:v>
                </c:pt>
                <c:pt idx="10444">
                  <c:v>0.0</c:v>
                </c:pt>
                <c:pt idx="10445">
                  <c:v>0.0</c:v>
                </c:pt>
                <c:pt idx="10446">
                  <c:v>0.0</c:v>
                </c:pt>
                <c:pt idx="10447">
                  <c:v>0.0</c:v>
                </c:pt>
                <c:pt idx="10448">
                  <c:v>0.0</c:v>
                </c:pt>
                <c:pt idx="10449">
                  <c:v>0.0</c:v>
                </c:pt>
                <c:pt idx="10450">
                  <c:v>0.0</c:v>
                </c:pt>
                <c:pt idx="10451">
                  <c:v>0.0</c:v>
                </c:pt>
                <c:pt idx="10452">
                  <c:v>0.0</c:v>
                </c:pt>
                <c:pt idx="10453">
                  <c:v>0.0</c:v>
                </c:pt>
                <c:pt idx="10454">
                  <c:v>0.0</c:v>
                </c:pt>
                <c:pt idx="10455">
                  <c:v>0.0</c:v>
                </c:pt>
                <c:pt idx="10456">
                  <c:v>0.0</c:v>
                </c:pt>
                <c:pt idx="10457">
                  <c:v>0.0</c:v>
                </c:pt>
                <c:pt idx="10458">
                  <c:v>0.0</c:v>
                </c:pt>
                <c:pt idx="10459">
                  <c:v>0.0</c:v>
                </c:pt>
                <c:pt idx="10460">
                  <c:v>0.0</c:v>
                </c:pt>
                <c:pt idx="10461">
                  <c:v>0.0</c:v>
                </c:pt>
                <c:pt idx="10462">
                  <c:v>0.0</c:v>
                </c:pt>
                <c:pt idx="10463">
                  <c:v>0.0</c:v>
                </c:pt>
                <c:pt idx="10464">
                  <c:v>0.0</c:v>
                </c:pt>
                <c:pt idx="10465">
                  <c:v>0.0</c:v>
                </c:pt>
                <c:pt idx="10466">
                  <c:v>0.0</c:v>
                </c:pt>
                <c:pt idx="10467">
                  <c:v>0.0</c:v>
                </c:pt>
                <c:pt idx="10468">
                  <c:v>0.0</c:v>
                </c:pt>
                <c:pt idx="10469">
                  <c:v>0.0</c:v>
                </c:pt>
                <c:pt idx="10470">
                  <c:v>0.0</c:v>
                </c:pt>
                <c:pt idx="10471">
                  <c:v>0.0</c:v>
                </c:pt>
                <c:pt idx="10472">
                  <c:v>0.0</c:v>
                </c:pt>
                <c:pt idx="10473">
                  <c:v>0.0</c:v>
                </c:pt>
                <c:pt idx="10474">
                  <c:v>0.0</c:v>
                </c:pt>
                <c:pt idx="10475">
                  <c:v>0.0</c:v>
                </c:pt>
                <c:pt idx="10476">
                  <c:v>0.0</c:v>
                </c:pt>
                <c:pt idx="10477">
                  <c:v>0.0</c:v>
                </c:pt>
                <c:pt idx="10478">
                  <c:v>0.0</c:v>
                </c:pt>
                <c:pt idx="10479">
                  <c:v>0.0</c:v>
                </c:pt>
                <c:pt idx="10480">
                  <c:v>0.0</c:v>
                </c:pt>
                <c:pt idx="10481">
                  <c:v>0.0</c:v>
                </c:pt>
                <c:pt idx="10482">
                  <c:v>0.0</c:v>
                </c:pt>
                <c:pt idx="10483">
                  <c:v>0.0</c:v>
                </c:pt>
                <c:pt idx="10484">
                  <c:v>0.0</c:v>
                </c:pt>
                <c:pt idx="10485">
                  <c:v>0.0</c:v>
                </c:pt>
                <c:pt idx="10486">
                  <c:v>0.0</c:v>
                </c:pt>
                <c:pt idx="10487">
                  <c:v>0.0</c:v>
                </c:pt>
                <c:pt idx="10488">
                  <c:v>0.0</c:v>
                </c:pt>
                <c:pt idx="10489">
                  <c:v>0.0</c:v>
                </c:pt>
                <c:pt idx="10490">
                  <c:v>0.0</c:v>
                </c:pt>
                <c:pt idx="10491">
                  <c:v>0.0</c:v>
                </c:pt>
                <c:pt idx="10492">
                  <c:v>0.0</c:v>
                </c:pt>
                <c:pt idx="10493">
                  <c:v>0.0</c:v>
                </c:pt>
                <c:pt idx="10494">
                  <c:v>0.0</c:v>
                </c:pt>
                <c:pt idx="10495">
                  <c:v>0.0</c:v>
                </c:pt>
                <c:pt idx="10496">
                  <c:v>0.0</c:v>
                </c:pt>
                <c:pt idx="10497">
                  <c:v>0.0</c:v>
                </c:pt>
                <c:pt idx="10498">
                  <c:v>0.0</c:v>
                </c:pt>
                <c:pt idx="10499">
                  <c:v>0.0</c:v>
                </c:pt>
                <c:pt idx="10500">
                  <c:v>0.0</c:v>
                </c:pt>
                <c:pt idx="10501">
                  <c:v>0.0</c:v>
                </c:pt>
                <c:pt idx="10502">
                  <c:v>0.0</c:v>
                </c:pt>
                <c:pt idx="10503">
                  <c:v>0.0</c:v>
                </c:pt>
                <c:pt idx="10504">
                  <c:v>0.0</c:v>
                </c:pt>
                <c:pt idx="10505">
                  <c:v>0.0</c:v>
                </c:pt>
                <c:pt idx="10506">
                  <c:v>0.0</c:v>
                </c:pt>
                <c:pt idx="10507">
                  <c:v>0.0</c:v>
                </c:pt>
                <c:pt idx="10508">
                  <c:v>0.0</c:v>
                </c:pt>
                <c:pt idx="10509">
                  <c:v>0.0</c:v>
                </c:pt>
                <c:pt idx="10510">
                  <c:v>0.0</c:v>
                </c:pt>
                <c:pt idx="10511">
                  <c:v>0.0</c:v>
                </c:pt>
                <c:pt idx="10512">
                  <c:v>0.0</c:v>
                </c:pt>
                <c:pt idx="10513">
                  <c:v>0.0</c:v>
                </c:pt>
                <c:pt idx="10514">
                  <c:v>0.0</c:v>
                </c:pt>
                <c:pt idx="10515">
                  <c:v>0.0</c:v>
                </c:pt>
                <c:pt idx="10516">
                  <c:v>0.0</c:v>
                </c:pt>
                <c:pt idx="10517">
                  <c:v>0.0</c:v>
                </c:pt>
                <c:pt idx="10518">
                  <c:v>0.0</c:v>
                </c:pt>
                <c:pt idx="10519">
                  <c:v>0.0</c:v>
                </c:pt>
                <c:pt idx="10520">
                  <c:v>0.0</c:v>
                </c:pt>
                <c:pt idx="10521">
                  <c:v>0.0</c:v>
                </c:pt>
                <c:pt idx="10522">
                  <c:v>0.0</c:v>
                </c:pt>
                <c:pt idx="10523">
                  <c:v>0.0</c:v>
                </c:pt>
                <c:pt idx="10524">
                  <c:v>0.0</c:v>
                </c:pt>
                <c:pt idx="10525">
                  <c:v>0.0</c:v>
                </c:pt>
                <c:pt idx="10526">
                  <c:v>0.0</c:v>
                </c:pt>
                <c:pt idx="10527">
                  <c:v>0.0</c:v>
                </c:pt>
                <c:pt idx="10528">
                  <c:v>0.0</c:v>
                </c:pt>
                <c:pt idx="10529">
                  <c:v>0.0</c:v>
                </c:pt>
                <c:pt idx="10530">
                  <c:v>0.0</c:v>
                </c:pt>
                <c:pt idx="10531">
                  <c:v>0.0</c:v>
                </c:pt>
                <c:pt idx="10532">
                  <c:v>0.0</c:v>
                </c:pt>
                <c:pt idx="10533">
                  <c:v>0.0</c:v>
                </c:pt>
                <c:pt idx="10534">
                  <c:v>0.0</c:v>
                </c:pt>
                <c:pt idx="10535">
                  <c:v>0.0</c:v>
                </c:pt>
                <c:pt idx="10536">
                  <c:v>0.0</c:v>
                </c:pt>
                <c:pt idx="10537">
                  <c:v>0.0</c:v>
                </c:pt>
                <c:pt idx="10538">
                  <c:v>0.0</c:v>
                </c:pt>
                <c:pt idx="10539">
                  <c:v>0.0</c:v>
                </c:pt>
                <c:pt idx="10540">
                  <c:v>0.0</c:v>
                </c:pt>
                <c:pt idx="10541">
                  <c:v>0.0</c:v>
                </c:pt>
                <c:pt idx="10542">
                  <c:v>0.0</c:v>
                </c:pt>
                <c:pt idx="10543">
                  <c:v>0.0</c:v>
                </c:pt>
                <c:pt idx="10544">
                  <c:v>0.0</c:v>
                </c:pt>
                <c:pt idx="10545">
                  <c:v>0.0</c:v>
                </c:pt>
                <c:pt idx="10546">
                  <c:v>0.0</c:v>
                </c:pt>
                <c:pt idx="10547">
                  <c:v>0.0</c:v>
                </c:pt>
                <c:pt idx="10548">
                  <c:v>0.0</c:v>
                </c:pt>
                <c:pt idx="10549">
                  <c:v>0.0</c:v>
                </c:pt>
                <c:pt idx="10550">
                  <c:v>0.0</c:v>
                </c:pt>
                <c:pt idx="10551">
                  <c:v>0.0</c:v>
                </c:pt>
                <c:pt idx="10552">
                  <c:v>0.0</c:v>
                </c:pt>
                <c:pt idx="10553">
                  <c:v>0.0</c:v>
                </c:pt>
                <c:pt idx="10554">
                  <c:v>0.0</c:v>
                </c:pt>
                <c:pt idx="10555">
                  <c:v>0.0</c:v>
                </c:pt>
                <c:pt idx="10556">
                  <c:v>0.0</c:v>
                </c:pt>
                <c:pt idx="10557">
                  <c:v>0.0</c:v>
                </c:pt>
                <c:pt idx="10558">
                  <c:v>0.0</c:v>
                </c:pt>
                <c:pt idx="10559">
                  <c:v>0.0</c:v>
                </c:pt>
                <c:pt idx="10560">
                  <c:v>0.0</c:v>
                </c:pt>
                <c:pt idx="10561">
                  <c:v>0.0</c:v>
                </c:pt>
                <c:pt idx="10562">
                  <c:v>0.0</c:v>
                </c:pt>
                <c:pt idx="10563">
                  <c:v>0.0</c:v>
                </c:pt>
                <c:pt idx="10564">
                  <c:v>0.0</c:v>
                </c:pt>
                <c:pt idx="10565">
                  <c:v>0.0</c:v>
                </c:pt>
                <c:pt idx="10566">
                  <c:v>0.0</c:v>
                </c:pt>
                <c:pt idx="10567">
                  <c:v>0.0</c:v>
                </c:pt>
                <c:pt idx="10568">
                  <c:v>0.0</c:v>
                </c:pt>
                <c:pt idx="10569">
                  <c:v>0.0</c:v>
                </c:pt>
                <c:pt idx="10570">
                  <c:v>0.0</c:v>
                </c:pt>
                <c:pt idx="10571">
                  <c:v>0.0</c:v>
                </c:pt>
                <c:pt idx="10572">
                  <c:v>0.0</c:v>
                </c:pt>
                <c:pt idx="10573">
                  <c:v>0.0</c:v>
                </c:pt>
                <c:pt idx="10574">
                  <c:v>0.0</c:v>
                </c:pt>
                <c:pt idx="10575">
                  <c:v>0.0</c:v>
                </c:pt>
                <c:pt idx="10576">
                  <c:v>0.0</c:v>
                </c:pt>
                <c:pt idx="10577">
                  <c:v>0.0</c:v>
                </c:pt>
                <c:pt idx="10578">
                  <c:v>0.0</c:v>
                </c:pt>
                <c:pt idx="10579">
                  <c:v>0.0</c:v>
                </c:pt>
                <c:pt idx="10580">
                  <c:v>0.0</c:v>
                </c:pt>
                <c:pt idx="10581">
                  <c:v>0.0</c:v>
                </c:pt>
                <c:pt idx="10582">
                  <c:v>0.0</c:v>
                </c:pt>
                <c:pt idx="10583">
                  <c:v>0.0</c:v>
                </c:pt>
                <c:pt idx="10584">
                  <c:v>0.0</c:v>
                </c:pt>
                <c:pt idx="10585">
                  <c:v>0.0</c:v>
                </c:pt>
                <c:pt idx="10586">
                  <c:v>0.0</c:v>
                </c:pt>
                <c:pt idx="10587">
                  <c:v>0.0</c:v>
                </c:pt>
                <c:pt idx="10588">
                  <c:v>0.0</c:v>
                </c:pt>
                <c:pt idx="10589">
                  <c:v>0.0</c:v>
                </c:pt>
                <c:pt idx="10590">
                  <c:v>0.0</c:v>
                </c:pt>
                <c:pt idx="10591">
                  <c:v>0.0</c:v>
                </c:pt>
                <c:pt idx="10592">
                  <c:v>0.0</c:v>
                </c:pt>
                <c:pt idx="10593">
                  <c:v>0.0</c:v>
                </c:pt>
                <c:pt idx="10594">
                  <c:v>0.0</c:v>
                </c:pt>
                <c:pt idx="10595">
                  <c:v>0.0</c:v>
                </c:pt>
                <c:pt idx="10596">
                  <c:v>0.0</c:v>
                </c:pt>
                <c:pt idx="10597">
                  <c:v>0.0</c:v>
                </c:pt>
                <c:pt idx="10598">
                  <c:v>0.0</c:v>
                </c:pt>
                <c:pt idx="10599">
                  <c:v>0.0</c:v>
                </c:pt>
                <c:pt idx="10600">
                  <c:v>0.0</c:v>
                </c:pt>
                <c:pt idx="10601">
                  <c:v>0.0</c:v>
                </c:pt>
                <c:pt idx="10602">
                  <c:v>0.0</c:v>
                </c:pt>
                <c:pt idx="10603">
                  <c:v>0.0</c:v>
                </c:pt>
                <c:pt idx="10604">
                  <c:v>0.0</c:v>
                </c:pt>
                <c:pt idx="10605">
                  <c:v>0.0</c:v>
                </c:pt>
                <c:pt idx="10606">
                  <c:v>0.0</c:v>
                </c:pt>
                <c:pt idx="10607">
                  <c:v>0.0</c:v>
                </c:pt>
                <c:pt idx="10608">
                  <c:v>0.0</c:v>
                </c:pt>
                <c:pt idx="10609">
                  <c:v>0.0</c:v>
                </c:pt>
                <c:pt idx="10610">
                  <c:v>0.0</c:v>
                </c:pt>
                <c:pt idx="10611">
                  <c:v>0.0</c:v>
                </c:pt>
                <c:pt idx="10612">
                  <c:v>0.0</c:v>
                </c:pt>
                <c:pt idx="10613">
                  <c:v>0.0</c:v>
                </c:pt>
                <c:pt idx="10614">
                  <c:v>0.0</c:v>
                </c:pt>
                <c:pt idx="10615">
                  <c:v>0.0</c:v>
                </c:pt>
                <c:pt idx="10616">
                  <c:v>0.0</c:v>
                </c:pt>
                <c:pt idx="10617">
                  <c:v>0.0</c:v>
                </c:pt>
                <c:pt idx="10618">
                  <c:v>0.0</c:v>
                </c:pt>
                <c:pt idx="10619">
                  <c:v>0.0</c:v>
                </c:pt>
                <c:pt idx="10620">
                  <c:v>0.0</c:v>
                </c:pt>
                <c:pt idx="10621">
                  <c:v>0.0</c:v>
                </c:pt>
                <c:pt idx="10622">
                  <c:v>0.0</c:v>
                </c:pt>
                <c:pt idx="10623">
                  <c:v>0.0</c:v>
                </c:pt>
                <c:pt idx="10624">
                  <c:v>0.0</c:v>
                </c:pt>
                <c:pt idx="10625">
                  <c:v>0.0</c:v>
                </c:pt>
                <c:pt idx="10626">
                  <c:v>0.0</c:v>
                </c:pt>
                <c:pt idx="10627">
                  <c:v>0.0</c:v>
                </c:pt>
                <c:pt idx="10628">
                  <c:v>0.0</c:v>
                </c:pt>
                <c:pt idx="10629">
                  <c:v>0.0</c:v>
                </c:pt>
                <c:pt idx="10630">
                  <c:v>0.0</c:v>
                </c:pt>
                <c:pt idx="10631">
                  <c:v>0.0</c:v>
                </c:pt>
                <c:pt idx="10632">
                  <c:v>0.0</c:v>
                </c:pt>
                <c:pt idx="10633">
                  <c:v>0.0</c:v>
                </c:pt>
                <c:pt idx="10634">
                  <c:v>0.0</c:v>
                </c:pt>
                <c:pt idx="10635">
                  <c:v>0.0</c:v>
                </c:pt>
                <c:pt idx="10636">
                  <c:v>0.0</c:v>
                </c:pt>
                <c:pt idx="10637">
                  <c:v>0.0</c:v>
                </c:pt>
                <c:pt idx="10638">
                  <c:v>0.0</c:v>
                </c:pt>
                <c:pt idx="10639">
                  <c:v>0.0</c:v>
                </c:pt>
                <c:pt idx="10640">
                  <c:v>0.0</c:v>
                </c:pt>
                <c:pt idx="10641">
                  <c:v>0.0</c:v>
                </c:pt>
                <c:pt idx="10642">
                  <c:v>0.0</c:v>
                </c:pt>
                <c:pt idx="10643">
                  <c:v>0.0</c:v>
                </c:pt>
                <c:pt idx="10644">
                  <c:v>0.0</c:v>
                </c:pt>
                <c:pt idx="10645">
                  <c:v>0.0</c:v>
                </c:pt>
                <c:pt idx="10646">
                  <c:v>0.0</c:v>
                </c:pt>
                <c:pt idx="10647">
                  <c:v>0.0</c:v>
                </c:pt>
                <c:pt idx="10648">
                  <c:v>0.0</c:v>
                </c:pt>
                <c:pt idx="10649">
                  <c:v>0.0</c:v>
                </c:pt>
                <c:pt idx="10650">
                  <c:v>0.0</c:v>
                </c:pt>
                <c:pt idx="10651">
                  <c:v>0.0</c:v>
                </c:pt>
                <c:pt idx="10652">
                  <c:v>0.0</c:v>
                </c:pt>
                <c:pt idx="10653">
                  <c:v>0.0</c:v>
                </c:pt>
                <c:pt idx="10654">
                  <c:v>0.0</c:v>
                </c:pt>
                <c:pt idx="10655">
                  <c:v>0.0</c:v>
                </c:pt>
                <c:pt idx="10656">
                  <c:v>0.0</c:v>
                </c:pt>
                <c:pt idx="10657">
                  <c:v>0.0</c:v>
                </c:pt>
                <c:pt idx="10658">
                  <c:v>0.0</c:v>
                </c:pt>
                <c:pt idx="10659">
                  <c:v>0.0</c:v>
                </c:pt>
                <c:pt idx="10660">
                  <c:v>0.0</c:v>
                </c:pt>
                <c:pt idx="10661">
                  <c:v>0.0</c:v>
                </c:pt>
                <c:pt idx="10662">
                  <c:v>0.0</c:v>
                </c:pt>
                <c:pt idx="10663">
                  <c:v>0.0</c:v>
                </c:pt>
                <c:pt idx="10664">
                  <c:v>0.0</c:v>
                </c:pt>
                <c:pt idx="10665">
                  <c:v>0.0</c:v>
                </c:pt>
                <c:pt idx="10666">
                  <c:v>0.0</c:v>
                </c:pt>
                <c:pt idx="10667">
                  <c:v>0.0</c:v>
                </c:pt>
                <c:pt idx="10668">
                  <c:v>0.0</c:v>
                </c:pt>
                <c:pt idx="10669">
                  <c:v>0.0</c:v>
                </c:pt>
                <c:pt idx="10670">
                  <c:v>0.0</c:v>
                </c:pt>
                <c:pt idx="10671">
                  <c:v>0.0</c:v>
                </c:pt>
                <c:pt idx="10672">
                  <c:v>0.0</c:v>
                </c:pt>
                <c:pt idx="10673">
                  <c:v>0.0</c:v>
                </c:pt>
                <c:pt idx="10674">
                  <c:v>0.0</c:v>
                </c:pt>
                <c:pt idx="10675">
                  <c:v>0.0</c:v>
                </c:pt>
                <c:pt idx="10676">
                  <c:v>0.0</c:v>
                </c:pt>
                <c:pt idx="10677">
                  <c:v>0.0</c:v>
                </c:pt>
                <c:pt idx="10678">
                  <c:v>0.0</c:v>
                </c:pt>
                <c:pt idx="10679">
                  <c:v>0.0</c:v>
                </c:pt>
                <c:pt idx="10680">
                  <c:v>0.0</c:v>
                </c:pt>
                <c:pt idx="10681">
                  <c:v>0.0</c:v>
                </c:pt>
                <c:pt idx="10682">
                  <c:v>0.0</c:v>
                </c:pt>
                <c:pt idx="10683">
                  <c:v>0.0</c:v>
                </c:pt>
                <c:pt idx="10684">
                  <c:v>0.0</c:v>
                </c:pt>
                <c:pt idx="10685">
                  <c:v>0.0</c:v>
                </c:pt>
                <c:pt idx="10686">
                  <c:v>0.0</c:v>
                </c:pt>
                <c:pt idx="10687">
                  <c:v>0.0</c:v>
                </c:pt>
                <c:pt idx="10688">
                  <c:v>0.0</c:v>
                </c:pt>
                <c:pt idx="10689">
                  <c:v>0.0</c:v>
                </c:pt>
                <c:pt idx="10690">
                  <c:v>0.0</c:v>
                </c:pt>
                <c:pt idx="10691">
                  <c:v>0.0</c:v>
                </c:pt>
                <c:pt idx="10692">
                  <c:v>0.0</c:v>
                </c:pt>
                <c:pt idx="10693">
                  <c:v>0.0</c:v>
                </c:pt>
                <c:pt idx="10694">
                  <c:v>0.0</c:v>
                </c:pt>
                <c:pt idx="10695">
                  <c:v>0.0</c:v>
                </c:pt>
                <c:pt idx="10696">
                  <c:v>0.0</c:v>
                </c:pt>
                <c:pt idx="10697">
                  <c:v>0.0</c:v>
                </c:pt>
                <c:pt idx="10698">
                  <c:v>0.0</c:v>
                </c:pt>
                <c:pt idx="10699">
                  <c:v>0.0</c:v>
                </c:pt>
                <c:pt idx="10700">
                  <c:v>0.0</c:v>
                </c:pt>
                <c:pt idx="10701">
                  <c:v>0.0</c:v>
                </c:pt>
                <c:pt idx="10702">
                  <c:v>0.0</c:v>
                </c:pt>
                <c:pt idx="10703">
                  <c:v>0.0</c:v>
                </c:pt>
                <c:pt idx="10704">
                  <c:v>0.0</c:v>
                </c:pt>
                <c:pt idx="10705">
                  <c:v>0.0</c:v>
                </c:pt>
                <c:pt idx="10706">
                  <c:v>0.0</c:v>
                </c:pt>
                <c:pt idx="10707">
                  <c:v>0.0</c:v>
                </c:pt>
                <c:pt idx="10708">
                  <c:v>0.0</c:v>
                </c:pt>
                <c:pt idx="10709">
                  <c:v>0.0</c:v>
                </c:pt>
                <c:pt idx="10710">
                  <c:v>0.0</c:v>
                </c:pt>
                <c:pt idx="10711">
                  <c:v>0.0</c:v>
                </c:pt>
                <c:pt idx="10712">
                  <c:v>0.0</c:v>
                </c:pt>
                <c:pt idx="10713">
                  <c:v>0.0</c:v>
                </c:pt>
                <c:pt idx="10714">
                  <c:v>0.0</c:v>
                </c:pt>
                <c:pt idx="10715">
                  <c:v>0.0</c:v>
                </c:pt>
                <c:pt idx="10716">
                  <c:v>0.0</c:v>
                </c:pt>
                <c:pt idx="10717">
                  <c:v>0.0</c:v>
                </c:pt>
                <c:pt idx="10718">
                  <c:v>0.0</c:v>
                </c:pt>
                <c:pt idx="10719">
                  <c:v>0.0</c:v>
                </c:pt>
                <c:pt idx="10720">
                  <c:v>0.0</c:v>
                </c:pt>
                <c:pt idx="10721">
                  <c:v>0.0</c:v>
                </c:pt>
                <c:pt idx="10722">
                  <c:v>0.0</c:v>
                </c:pt>
                <c:pt idx="10723">
                  <c:v>0.0</c:v>
                </c:pt>
                <c:pt idx="10724">
                  <c:v>0.0</c:v>
                </c:pt>
                <c:pt idx="10725">
                  <c:v>0.0</c:v>
                </c:pt>
                <c:pt idx="10726">
                  <c:v>0.0</c:v>
                </c:pt>
                <c:pt idx="10727">
                  <c:v>0.0</c:v>
                </c:pt>
                <c:pt idx="10728">
                  <c:v>0.0</c:v>
                </c:pt>
                <c:pt idx="10729">
                  <c:v>0.0</c:v>
                </c:pt>
                <c:pt idx="10730">
                  <c:v>0.0</c:v>
                </c:pt>
                <c:pt idx="10731">
                  <c:v>0.0</c:v>
                </c:pt>
                <c:pt idx="10732">
                  <c:v>0.0</c:v>
                </c:pt>
                <c:pt idx="10733">
                  <c:v>0.0</c:v>
                </c:pt>
                <c:pt idx="10734">
                  <c:v>0.0</c:v>
                </c:pt>
                <c:pt idx="10735">
                  <c:v>0.0</c:v>
                </c:pt>
                <c:pt idx="10736">
                  <c:v>0.0</c:v>
                </c:pt>
                <c:pt idx="10737">
                  <c:v>0.0</c:v>
                </c:pt>
                <c:pt idx="10738">
                  <c:v>0.0</c:v>
                </c:pt>
                <c:pt idx="10739">
                  <c:v>0.0</c:v>
                </c:pt>
                <c:pt idx="10740">
                  <c:v>0.0</c:v>
                </c:pt>
                <c:pt idx="10741">
                  <c:v>0.0</c:v>
                </c:pt>
                <c:pt idx="10742">
                  <c:v>0.0</c:v>
                </c:pt>
                <c:pt idx="10743">
                  <c:v>0.0</c:v>
                </c:pt>
                <c:pt idx="10744">
                  <c:v>0.0</c:v>
                </c:pt>
                <c:pt idx="10745">
                  <c:v>0.0</c:v>
                </c:pt>
                <c:pt idx="10746">
                  <c:v>0.0</c:v>
                </c:pt>
                <c:pt idx="10747">
                  <c:v>0.0</c:v>
                </c:pt>
                <c:pt idx="10748">
                  <c:v>0.0</c:v>
                </c:pt>
                <c:pt idx="10749">
                  <c:v>0.0</c:v>
                </c:pt>
                <c:pt idx="10750">
                  <c:v>0.0</c:v>
                </c:pt>
                <c:pt idx="10751">
                  <c:v>0.0</c:v>
                </c:pt>
                <c:pt idx="10752">
                  <c:v>0.0</c:v>
                </c:pt>
                <c:pt idx="10753">
                  <c:v>0.0</c:v>
                </c:pt>
                <c:pt idx="10754">
                  <c:v>0.0</c:v>
                </c:pt>
                <c:pt idx="10755">
                  <c:v>0.0</c:v>
                </c:pt>
                <c:pt idx="10756">
                  <c:v>0.0</c:v>
                </c:pt>
                <c:pt idx="10757">
                  <c:v>0.0</c:v>
                </c:pt>
                <c:pt idx="10758">
                  <c:v>0.0</c:v>
                </c:pt>
                <c:pt idx="10759">
                  <c:v>0.0</c:v>
                </c:pt>
                <c:pt idx="10760">
                  <c:v>0.0</c:v>
                </c:pt>
                <c:pt idx="10761">
                  <c:v>0.0</c:v>
                </c:pt>
                <c:pt idx="10762">
                  <c:v>0.0</c:v>
                </c:pt>
                <c:pt idx="10763">
                  <c:v>0.0</c:v>
                </c:pt>
                <c:pt idx="10764">
                  <c:v>0.0</c:v>
                </c:pt>
                <c:pt idx="10765">
                  <c:v>0.0</c:v>
                </c:pt>
                <c:pt idx="10766">
                  <c:v>0.0</c:v>
                </c:pt>
                <c:pt idx="10767">
                  <c:v>0.0</c:v>
                </c:pt>
                <c:pt idx="10768">
                  <c:v>0.0</c:v>
                </c:pt>
                <c:pt idx="10769">
                  <c:v>0.0</c:v>
                </c:pt>
                <c:pt idx="10770">
                  <c:v>0.0</c:v>
                </c:pt>
                <c:pt idx="10771">
                  <c:v>0.0</c:v>
                </c:pt>
                <c:pt idx="10772">
                  <c:v>0.0</c:v>
                </c:pt>
                <c:pt idx="10773">
                  <c:v>0.0</c:v>
                </c:pt>
                <c:pt idx="10774">
                  <c:v>0.0</c:v>
                </c:pt>
                <c:pt idx="10775">
                  <c:v>0.0</c:v>
                </c:pt>
                <c:pt idx="10776">
                  <c:v>0.0</c:v>
                </c:pt>
                <c:pt idx="10777">
                  <c:v>0.0</c:v>
                </c:pt>
                <c:pt idx="10778">
                  <c:v>0.0</c:v>
                </c:pt>
                <c:pt idx="10779">
                  <c:v>0.0</c:v>
                </c:pt>
                <c:pt idx="10780">
                  <c:v>0.0</c:v>
                </c:pt>
                <c:pt idx="10781">
                  <c:v>0.0</c:v>
                </c:pt>
                <c:pt idx="10782">
                  <c:v>0.0</c:v>
                </c:pt>
                <c:pt idx="10783">
                  <c:v>0.0</c:v>
                </c:pt>
                <c:pt idx="10784">
                  <c:v>0.0</c:v>
                </c:pt>
                <c:pt idx="10785">
                  <c:v>0.0</c:v>
                </c:pt>
                <c:pt idx="10786">
                  <c:v>0.0</c:v>
                </c:pt>
                <c:pt idx="10787">
                  <c:v>0.0</c:v>
                </c:pt>
                <c:pt idx="10788">
                  <c:v>0.0</c:v>
                </c:pt>
                <c:pt idx="10789">
                  <c:v>0.0</c:v>
                </c:pt>
                <c:pt idx="10790">
                  <c:v>0.0</c:v>
                </c:pt>
                <c:pt idx="10791">
                  <c:v>0.0</c:v>
                </c:pt>
                <c:pt idx="10792">
                  <c:v>0.0</c:v>
                </c:pt>
                <c:pt idx="10793">
                  <c:v>0.0</c:v>
                </c:pt>
                <c:pt idx="10794">
                  <c:v>0.0</c:v>
                </c:pt>
                <c:pt idx="10795">
                  <c:v>0.0</c:v>
                </c:pt>
                <c:pt idx="10796">
                  <c:v>0.0</c:v>
                </c:pt>
                <c:pt idx="10797">
                  <c:v>0.0</c:v>
                </c:pt>
                <c:pt idx="10798">
                  <c:v>0.0</c:v>
                </c:pt>
                <c:pt idx="10799">
                  <c:v>0.0</c:v>
                </c:pt>
                <c:pt idx="10800">
                  <c:v>0.0</c:v>
                </c:pt>
                <c:pt idx="10801">
                  <c:v>0.0</c:v>
                </c:pt>
                <c:pt idx="10802">
                  <c:v>0.0</c:v>
                </c:pt>
                <c:pt idx="10803">
                  <c:v>0.0</c:v>
                </c:pt>
                <c:pt idx="10804">
                  <c:v>0.0</c:v>
                </c:pt>
                <c:pt idx="10805">
                  <c:v>0.0</c:v>
                </c:pt>
                <c:pt idx="10806">
                  <c:v>0.0</c:v>
                </c:pt>
                <c:pt idx="10807">
                  <c:v>0.0</c:v>
                </c:pt>
                <c:pt idx="10808">
                  <c:v>0.0</c:v>
                </c:pt>
                <c:pt idx="10809">
                  <c:v>0.0</c:v>
                </c:pt>
                <c:pt idx="10810">
                  <c:v>0.0</c:v>
                </c:pt>
                <c:pt idx="10811">
                  <c:v>0.0</c:v>
                </c:pt>
                <c:pt idx="10812">
                  <c:v>0.0</c:v>
                </c:pt>
                <c:pt idx="10813">
                  <c:v>0.0</c:v>
                </c:pt>
                <c:pt idx="10814">
                  <c:v>0.0</c:v>
                </c:pt>
                <c:pt idx="10815">
                  <c:v>0.0</c:v>
                </c:pt>
                <c:pt idx="10816">
                  <c:v>0.0</c:v>
                </c:pt>
                <c:pt idx="10817">
                  <c:v>0.0</c:v>
                </c:pt>
                <c:pt idx="10818">
                  <c:v>0.0</c:v>
                </c:pt>
                <c:pt idx="10819">
                  <c:v>0.0</c:v>
                </c:pt>
                <c:pt idx="10820">
                  <c:v>0.0</c:v>
                </c:pt>
                <c:pt idx="10821">
                  <c:v>0.0</c:v>
                </c:pt>
                <c:pt idx="10822">
                  <c:v>0.0</c:v>
                </c:pt>
                <c:pt idx="10823">
                  <c:v>0.0</c:v>
                </c:pt>
                <c:pt idx="10824">
                  <c:v>0.0</c:v>
                </c:pt>
                <c:pt idx="10825">
                  <c:v>0.0</c:v>
                </c:pt>
                <c:pt idx="10826">
                  <c:v>0.0</c:v>
                </c:pt>
                <c:pt idx="10827">
                  <c:v>0.0</c:v>
                </c:pt>
                <c:pt idx="10828">
                  <c:v>0.0</c:v>
                </c:pt>
                <c:pt idx="10829">
                  <c:v>0.0</c:v>
                </c:pt>
                <c:pt idx="10830">
                  <c:v>0.0</c:v>
                </c:pt>
                <c:pt idx="10831">
                  <c:v>0.0</c:v>
                </c:pt>
                <c:pt idx="10832">
                  <c:v>0.0</c:v>
                </c:pt>
                <c:pt idx="10833">
                  <c:v>0.0</c:v>
                </c:pt>
                <c:pt idx="10834">
                  <c:v>0.0</c:v>
                </c:pt>
                <c:pt idx="10835">
                  <c:v>0.0</c:v>
                </c:pt>
                <c:pt idx="10836">
                  <c:v>0.0</c:v>
                </c:pt>
                <c:pt idx="10837">
                  <c:v>0.0</c:v>
                </c:pt>
                <c:pt idx="10838">
                  <c:v>0.0</c:v>
                </c:pt>
                <c:pt idx="10839">
                  <c:v>0.0</c:v>
                </c:pt>
                <c:pt idx="10840">
                  <c:v>0.0</c:v>
                </c:pt>
                <c:pt idx="10841">
                  <c:v>0.0</c:v>
                </c:pt>
                <c:pt idx="10842">
                  <c:v>0.0</c:v>
                </c:pt>
                <c:pt idx="10843">
                  <c:v>0.0</c:v>
                </c:pt>
                <c:pt idx="10844">
                  <c:v>0.0</c:v>
                </c:pt>
                <c:pt idx="10845">
                  <c:v>0.0</c:v>
                </c:pt>
                <c:pt idx="10846">
                  <c:v>0.0</c:v>
                </c:pt>
                <c:pt idx="10847">
                  <c:v>0.0</c:v>
                </c:pt>
                <c:pt idx="10848">
                  <c:v>0.0</c:v>
                </c:pt>
                <c:pt idx="10849">
                  <c:v>0.0</c:v>
                </c:pt>
                <c:pt idx="10850">
                  <c:v>0.0</c:v>
                </c:pt>
                <c:pt idx="10851">
                  <c:v>0.0</c:v>
                </c:pt>
                <c:pt idx="10852">
                  <c:v>0.0</c:v>
                </c:pt>
                <c:pt idx="10853">
                  <c:v>0.0</c:v>
                </c:pt>
                <c:pt idx="10854">
                  <c:v>0.0</c:v>
                </c:pt>
                <c:pt idx="10855">
                  <c:v>0.0</c:v>
                </c:pt>
                <c:pt idx="10856">
                  <c:v>0.0</c:v>
                </c:pt>
                <c:pt idx="10857">
                  <c:v>0.0</c:v>
                </c:pt>
                <c:pt idx="10858">
                  <c:v>0.0</c:v>
                </c:pt>
                <c:pt idx="10859">
                  <c:v>0.0</c:v>
                </c:pt>
                <c:pt idx="10860">
                  <c:v>0.0</c:v>
                </c:pt>
                <c:pt idx="10861">
                  <c:v>0.0</c:v>
                </c:pt>
                <c:pt idx="10862">
                  <c:v>0.0</c:v>
                </c:pt>
                <c:pt idx="10863">
                  <c:v>0.0</c:v>
                </c:pt>
                <c:pt idx="10864">
                  <c:v>0.0</c:v>
                </c:pt>
                <c:pt idx="10865">
                  <c:v>0.0</c:v>
                </c:pt>
                <c:pt idx="10866">
                  <c:v>0.0</c:v>
                </c:pt>
                <c:pt idx="10867">
                  <c:v>0.0</c:v>
                </c:pt>
                <c:pt idx="10868">
                  <c:v>0.0</c:v>
                </c:pt>
                <c:pt idx="10869">
                  <c:v>0.0</c:v>
                </c:pt>
                <c:pt idx="10870">
                  <c:v>0.0</c:v>
                </c:pt>
                <c:pt idx="10871">
                  <c:v>0.0</c:v>
                </c:pt>
                <c:pt idx="10872">
                  <c:v>0.0</c:v>
                </c:pt>
                <c:pt idx="10873">
                  <c:v>0.0</c:v>
                </c:pt>
                <c:pt idx="10874">
                  <c:v>0.0</c:v>
                </c:pt>
                <c:pt idx="10875">
                  <c:v>0.0</c:v>
                </c:pt>
                <c:pt idx="10876">
                  <c:v>0.0</c:v>
                </c:pt>
                <c:pt idx="10877">
                  <c:v>0.0</c:v>
                </c:pt>
                <c:pt idx="10878">
                  <c:v>0.0</c:v>
                </c:pt>
                <c:pt idx="10879">
                  <c:v>0.0</c:v>
                </c:pt>
                <c:pt idx="10880">
                  <c:v>0.0</c:v>
                </c:pt>
                <c:pt idx="10881">
                  <c:v>0.0</c:v>
                </c:pt>
                <c:pt idx="10882">
                  <c:v>0.0</c:v>
                </c:pt>
                <c:pt idx="10883">
                  <c:v>0.0</c:v>
                </c:pt>
                <c:pt idx="10884">
                  <c:v>0.0</c:v>
                </c:pt>
                <c:pt idx="10885">
                  <c:v>0.0</c:v>
                </c:pt>
                <c:pt idx="10886">
                  <c:v>0.0</c:v>
                </c:pt>
                <c:pt idx="10887">
                  <c:v>0.0</c:v>
                </c:pt>
                <c:pt idx="10888">
                  <c:v>0.0</c:v>
                </c:pt>
                <c:pt idx="10889">
                  <c:v>0.0</c:v>
                </c:pt>
                <c:pt idx="10890">
                  <c:v>0.0</c:v>
                </c:pt>
                <c:pt idx="10891">
                  <c:v>0.0</c:v>
                </c:pt>
                <c:pt idx="10892">
                  <c:v>0.0</c:v>
                </c:pt>
                <c:pt idx="10893">
                  <c:v>0.0</c:v>
                </c:pt>
                <c:pt idx="10894">
                  <c:v>0.0</c:v>
                </c:pt>
                <c:pt idx="10895">
                  <c:v>0.0</c:v>
                </c:pt>
                <c:pt idx="10896">
                  <c:v>0.0</c:v>
                </c:pt>
                <c:pt idx="10897">
                  <c:v>0.0</c:v>
                </c:pt>
                <c:pt idx="10898">
                  <c:v>0.0</c:v>
                </c:pt>
                <c:pt idx="10899">
                  <c:v>0.0</c:v>
                </c:pt>
                <c:pt idx="10900">
                  <c:v>0.0</c:v>
                </c:pt>
                <c:pt idx="10901">
                  <c:v>0.0</c:v>
                </c:pt>
                <c:pt idx="10902">
                  <c:v>0.0</c:v>
                </c:pt>
                <c:pt idx="10903">
                  <c:v>0.0</c:v>
                </c:pt>
                <c:pt idx="10904">
                  <c:v>0.0</c:v>
                </c:pt>
                <c:pt idx="10905">
                  <c:v>0.0</c:v>
                </c:pt>
                <c:pt idx="10906">
                  <c:v>0.0</c:v>
                </c:pt>
                <c:pt idx="10907">
                  <c:v>0.0</c:v>
                </c:pt>
                <c:pt idx="10908">
                  <c:v>0.0</c:v>
                </c:pt>
                <c:pt idx="10909">
                  <c:v>0.0</c:v>
                </c:pt>
                <c:pt idx="10910">
                  <c:v>0.0</c:v>
                </c:pt>
                <c:pt idx="10911">
                  <c:v>0.0</c:v>
                </c:pt>
                <c:pt idx="10912">
                  <c:v>0.0</c:v>
                </c:pt>
                <c:pt idx="10913">
                  <c:v>0.0</c:v>
                </c:pt>
                <c:pt idx="10914">
                  <c:v>0.0</c:v>
                </c:pt>
                <c:pt idx="10915">
                  <c:v>0.0</c:v>
                </c:pt>
                <c:pt idx="10916">
                  <c:v>0.0</c:v>
                </c:pt>
                <c:pt idx="10917">
                  <c:v>0.0</c:v>
                </c:pt>
                <c:pt idx="10918">
                  <c:v>0.0</c:v>
                </c:pt>
                <c:pt idx="10919">
                  <c:v>0.0</c:v>
                </c:pt>
                <c:pt idx="10920">
                  <c:v>0.0</c:v>
                </c:pt>
                <c:pt idx="10921">
                  <c:v>0.0</c:v>
                </c:pt>
                <c:pt idx="10922">
                  <c:v>0.0</c:v>
                </c:pt>
                <c:pt idx="10923">
                  <c:v>0.0</c:v>
                </c:pt>
                <c:pt idx="10924">
                  <c:v>0.0</c:v>
                </c:pt>
                <c:pt idx="10925">
                  <c:v>0.0</c:v>
                </c:pt>
                <c:pt idx="10926">
                  <c:v>0.0</c:v>
                </c:pt>
                <c:pt idx="10927">
                  <c:v>0.0</c:v>
                </c:pt>
                <c:pt idx="10928">
                  <c:v>0.0</c:v>
                </c:pt>
                <c:pt idx="10929">
                  <c:v>0.0</c:v>
                </c:pt>
                <c:pt idx="10930">
                  <c:v>0.0</c:v>
                </c:pt>
                <c:pt idx="10931">
                  <c:v>0.0</c:v>
                </c:pt>
                <c:pt idx="10932">
                  <c:v>0.0</c:v>
                </c:pt>
                <c:pt idx="10933">
                  <c:v>0.0</c:v>
                </c:pt>
                <c:pt idx="10934">
                  <c:v>0.0</c:v>
                </c:pt>
                <c:pt idx="10935">
                  <c:v>0.0</c:v>
                </c:pt>
                <c:pt idx="10936">
                  <c:v>0.0</c:v>
                </c:pt>
                <c:pt idx="10937">
                  <c:v>0.0</c:v>
                </c:pt>
                <c:pt idx="10938">
                  <c:v>0.0</c:v>
                </c:pt>
                <c:pt idx="10939">
                  <c:v>0.0</c:v>
                </c:pt>
                <c:pt idx="10940">
                  <c:v>0.0</c:v>
                </c:pt>
                <c:pt idx="10941">
                  <c:v>0.0</c:v>
                </c:pt>
                <c:pt idx="10942">
                  <c:v>0.0</c:v>
                </c:pt>
                <c:pt idx="10943">
                  <c:v>0.0</c:v>
                </c:pt>
                <c:pt idx="10944">
                  <c:v>0.0</c:v>
                </c:pt>
                <c:pt idx="10945">
                  <c:v>0.0</c:v>
                </c:pt>
                <c:pt idx="10946">
                  <c:v>0.0</c:v>
                </c:pt>
                <c:pt idx="10947">
                  <c:v>0.0</c:v>
                </c:pt>
                <c:pt idx="10948">
                  <c:v>0.0</c:v>
                </c:pt>
                <c:pt idx="10949">
                  <c:v>0.0</c:v>
                </c:pt>
                <c:pt idx="10950">
                  <c:v>0.0</c:v>
                </c:pt>
                <c:pt idx="10951">
                  <c:v>0.0</c:v>
                </c:pt>
                <c:pt idx="10952">
                  <c:v>0.0</c:v>
                </c:pt>
                <c:pt idx="10953">
                  <c:v>0.0</c:v>
                </c:pt>
                <c:pt idx="10954">
                  <c:v>0.0</c:v>
                </c:pt>
                <c:pt idx="10955">
                  <c:v>0.0</c:v>
                </c:pt>
                <c:pt idx="10956">
                  <c:v>0.0</c:v>
                </c:pt>
                <c:pt idx="10957">
                  <c:v>0.0</c:v>
                </c:pt>
                <c:pt idx="10958">
                  <c:v>0.0</c:v>
                </c:pt>
                <c:pt idx="10959">
                  <c:v>0.0</c:v>
                </c:pt>
                <c:pt idx="10960">
                  <c:v>0.0</c:v>
                </c:pt>
                <c:pt idx="10961">
                  <c:v>0.0</c:v>
                </c:pt>
                <c:pt idx="10962">
                  <c:v>0.0</c:v>
                </c:pt>
                <c:pt idx="10963">
                  <c:v>0.0</c:v>
                </c:pt>
                <c:pt idx="10964">
                  <c:v>0.0</c:v>
                </c:pt>
                <c:pt idx="10965">
                  <c:v>0.0</c:v>
                </c:pt>
                <c:pt idx="10966">
                  <c:v>0.0</c:v>
                </c:pt>
                <c:pt idx="10967">
                  <c:v>0.0</c:v>
                </c:pt>
                <c:pt idx="10968">
                  <c:v>0.0</c:v>
                </c:pt>
                <c:pt idx="10969">
                  <c:v>0.0</c:v>
                </c:pt>
                <c:pt idx="10970">
                  <c:v>0.0</c:v>
                </c:pt>
                <c:pt idx="10971">
                  <c:v>0.0</c:v>
                </c:pt>
                <c:pt idx="10972">
                  <c:v>0.0</c:v>
                </c:pt>
                <c:pt idx="10973">
                  <c:v>0.0</c:v>
                </c:pt>
                <c:pt idx="10974">
                  <c:v>0.0</c:v>
                </c:pt>
                <c:pt idx="10975">
                  <c:v>0.0</c:v>
                </c:pt>
                <c:pt idx="10976">
                  <c:v>0.0</c:v>
                </c:pt>
                <c:pt idx="10977">
                  <c:v>0.0</c:v>
                </c:pt>
                <c:pt idx="10978">
                  <c:v>0.0</c:v>
                </c:pt>
                <c:pt idx="10979">
                  <c:v>0.0</c:v>
                </c:pt>
                <c:pt idx="10980">
                  <c:v>0.0</c:v>
                </c:pt>
                <c:pt idx="10981">
                  <c:v>0.0</c:v>
                </c:pt>
                <c:pt idx="10982">
                  <c:v>0.0</c:v>
                </c:pt>
                <c:pt idx="10983">
                  <c:v>0.0</c:v>
                </c:pt>
                <c:pt idx="10984">
                  <c:v>0.0</c:v>
                </c:pt>
                <c:pt idx="10985">
                  <c:v>0.0</c:v>
                </c:pt>
                <c:pt idx="10986">
                  <c:v>0.0</c:v>
                </c:pt>
                <c:pt idx="10987">
                  <c:v>0.0</c:v>
                </c:pt>
                <c:pt idx="10988">
                  <c:v>0.0</c:v>
                </c:pt>
                <c:pt idx="10989">
                  <c:v>0.0</c:v>
                </c:pt>
                <c:pt idx="10990">
                  <c:v>0.0</c:v>
                </c:pt>
                <c:pt idx="10991">
                  <c:v>0.0</c:v>
                </c:pt>
                <c:pt idx="10992">
                  <c:v>0.0</c:v>
                </c:pt>
                <c:pt idx="10993">
                  <c:v>0.0</c:v>
                </c:pt>
                <c:pt idx="10994">
                  <c:v>0.0</c:v>
                </c:pt>
                <c:pt idx="10995">
                  <c:v>0.0</c:v>
                </c:pt>
                <c:pt idx="10996">
                  <c:v>0.0</c:v>
                </c:pt>
                <c:pt idx="10997">
                  <c:v>0.0</c:v>
                </c:pt>
                <c:pt idx="10998">
                  <c:v>0.0</c:v>
                </c:pt>
                <c:pt idx="10999">
                  <c:v>0.0</c:v>
                </c:pt>
                <c:pt idx="11000">
                  <c:v>0.0</c:v>
                </c:pt>
                <c:pt idx="11001">
                  <c:v>0.0</c:v>
                </c:pt>
                <c:pt idx="11002">
                  <c:v>0.0</c:v>
                </c:pt>
                <c:pt idx="11003">
                  <c:v>0.0</c:v>
                </c:pt>
                <c:pt idx="11004">
                  <c:v>0.0</c:v>
                </c:pt>
                <c:pt idx="11005">
                  <c:v>0.0</c:v>
                </c:pt>
                <c:pt idx="11006">
                  <c:v>0.0</c:v>
                </c:pt>
                <c:pt idx="11007">
                  <c:v>0.0</c:v>
                </c:pt>
                <c:pt idx="11008">
                  <c:v>0.0</c:v>
                </c:pt>
                <c:pt idx="11009">
                  <c:v>0.0</c:v>
                </c:pt>
                <c:pt idx="11010">
                  <c:v>0.0</c:v>
                </c:pt>
                <c:pt idx="11011">
                  <c:v>0.0</c:v>
                </c:pt>
                <c:pt idx="11012">
                  <c:v>0.0</c:v>
                </c:pt>
                <c:pt idx="11013">
                  <c:v>0.0</c:v>
                </c:pt>
                <c:pt idx="11014">
                  <c:v>0.0</c:v>
                </c:pt>
                <c:pt idx="11015">
                  <c:v>0.0</c:v>
                </c:pt>
                <c:pt idx="11016">
                  <c:v>0.0</c:v>
                </c:pt>
                <c:pt idx="11017">
                  <c:v>0.0</c:v>
                </c:pt>
                <c:pt idx="11018">
                  <c:v>0.0</c:v>
                </c:pt>
                <c:pt idx="11019">
                  <c:v>0.0</c:v>
                </c:pt>
                <c:pt idx="11020">
                  <c:v>0.0</c:v>
                </c:pt>
                <c:pt idx="11021">
                  <c:v>0.0</c:v>
                </c:pt>
                <c:pt idx="11022">
                  <c:v>0.0</c:v>
                </c:pt>
                <c:pt idx="11023">
                  <c:v>0.0</c:v>
                </c:pt>
                <c:pt idx="11024">
                  <c:v>0.0</c:v>
                </c:pt>
                <c:pt idx="11025">
                  <c:v>0.0</c:v>
                </c:pt>
                <c:pt idx="11026">
                  <c:v>0.0</c:v>
                </c:pt>
                <c:pt idx="11027">
                  <c:v>0.0</c:v>
                </c:pt>
                <c:pt idx="11028">
                  <c:v>0.0</c:v>
                </c:pt>
                <c:pt idx="11029">
                  <c:v>0.0</c:v>
                </c:pt>
                <c:pt idx="11030">
                  <c:v>0.0</c:v>
                </c:pt>
                <c:pt idx="11031">
                  <c:v>0.0</c:v>
                </c:pt>
                <c:pt idx="11032">
                  <c:v>0.0</c:v>
                </c:pt>
                <c:pt idx="11033">
                  <c:v>0.0</c:v>
                </c:pt>
                <c:pt idx="11034">
                  <c:v>0.0</c:v>
                </c:pt>
                <c:pt idx="11035">
                  <c:v>0.0</c:v>
                </c:pt>
                <c:pt idx="11036">
                  <c:v>0.0</c:v>
                </c:pt>
                <c:pt idx="11037">
                  <c:v>0.0</c:v>
                </c:pt>
                <c:pt idx="11038">
                  <c:v>0.0</c:v>
                </c:pt>
                <c:pt idx="11039">
                  <c:v>0.0</c:v>
                </c:pt>
                <c:pt idx="11040">
                  <c:v>0.0</c:v>
                </c:pt>
                <c:pt idx="11041">
                  <c:v>0.0</c:v>
                </c:pt>
                <c:pt idx="11042">
                  <c:v>0.0</c:v>
                </c:pt>
                <c:pt idx="11043">
                  <c:v>0.0</c:v>
                </c:pt>
                <c:pt idx="11044">
                  <c:v>0.0</c:v>
                </c:pt>
                <c:pt idx="11045">
                  <c:v>0.0</c:v>
                </c:pt>
                <c:pt idx="11046">
                  <c:v>0.0</c:v>
                </c:pt>
                <c:pt idx="11047">
                  <c:v>0.0</c:v>
                </c:pt>
                <c:pt idx="11048">
                  <c:v>0.0</c:v>
                </c:pt>
                <c:pt idx="11049">
                  <c:v>0.0</c:v>
                </c:pt>
                <c:pt idx="11050">
                  <c:v>0.0</c:v>
                </c:pt>
                <c:pt idx="11051">
                  <c:v>0.0</c:v>
                </c:pt>
                <c:pt idx="11052">
                  <c:v>0.0</c:v>
                </c:pt>
                <c:pt idx="11053">
                  <c:v>0.0</c:v>
                </c:pt>
                <c:pt idx="11054">
                  <c:v>0.0</c:v>
                </c:pt>
                <c:pt idx="11055">
                  <c:v>0.0</c:v>
                </c:pt>
                <c:pt idx="11056">
                  <c:v>0.0</c:v>
                </c:pt>
                <c:pt idx="11057">
                  <c:v>0.0</c:v>
                </c:pt>
                <c:pt idx="11058">
                  <c:v>0.0</c:v>
                </c:pt>
                <c:pt idx="11059">
                  <c:v>0.0</c:v>
                </c:pt>
                <c:pt idx="11060">
                  <c:v>0.0</c:v>
                </c:pt>
                <c:pt idx="11061">
                  <c:v>0.0</c:v>
                </c:pt>
                <c:pt idx="11062">
                  <c:v>0.0</c:v>
                </c:pt>
                <c:pt idx="11063">
                  <c:v>0.0</c:v>
                </c:pt>
                <c:pt idx="11064">
                  <c:v>0.0</c:v>
                </c:pt>
                <c:pt idx="11065">
                  <c:v>0.0</c:v>
                </c:pt>
                <c:pt idx="11066">
                  <c:v>0.0</c:v>
                </c:pt>
                <c:pt idx="11067">
                  <c:v>0.0</c:v>
                </c:pt>
                <c:pt idx="11068">
                  <c:v>0.0</c:v>
                </c:pt>
                <c:pt idx="11069">
                  <c:v>0.0</c:v>
                </c:pt>
                <c:pt idx="11070">
                  <c:v>0.0</c:v>
                </c:pt>
                <c:pt idx="11071">
                  <c:v>0.0</c:v>
                </c:pt>
                <c:pt idx="11072">
                  <c:v>0.0</c:v>
                </c:pt>
                <c:pt idx="11073">
                  <c:v>0.0</c:v>
                </c:pt>
                <c:pt idx="11074">
                  <c:v>0.0</c:v>
                </c:pt>
                <c:pt idx="11075">
                  <c:v>0.0</c:v>
                </c:pt>
                <c:pt idx="11076">
                  <c:v>0.0</c:v>
                </c:pt>
                <c:pt idx="11077">
                  <c:v>0.0</c:v>
                </c:pt>
                <c:pt idx="11078">
                  <c:v>0.0</c:v>
                </c:pt>
                <c:pt idx="11079">
                  <c:v>0.0</c:v>
                </c:pt>
                <c:pt idx="11080">
                  <c:v>0.0</c:v>
                </c:pt>
                <c:pt idx="11081">
                  <c:v>0.0</c:v>
                </c:pt>
                <c:pt idx="11082">
                  <c:v>0.0</c:v>
                </c:pt>
                <c:pt idx="11083">
                  <c:v>0.0</c:v>
                </c:pt>
                <c:pt idx="11084">
                  <c:v>0.0</c:v>
                </c:pt>
                <c:pt idx="11085">
                  <c:v>0.0</c:v>
                </c:pt>
                <c:pt idx="11086">
                  <c:v>0.0</c:v>
                </c:pt>
                <c:pt idx="11087">
                  <c:v>0.0</c:v>
                </c:pt>
                <c:pt idx="11088">
                  <c:v>0.0</c:v>
                </c:pt>
                <c:pt idx="11089">
                  <c:v>0.0</c:v>
                </c:pt>
                <c:pt idx="11090">
                  <c:v>0.0</c:v>
                </c:pt>
                <c:pt idx="11091">
                  <c:v>0.0</c:v>
                </c:pt>
                <c:pt idx="11092">
                  <c:v>0.0</c:v>
                </c:pt>
                <c:pt idx="11093">
                  <c:v>0.0</c:v>
                </c:pt>
                <c:pt idx="11094">
                  <c:v>0.0</c:v>
                </c:pt>
                <c:pt idx="11095">
                  <c:v>0.0</c:v>
                </c:pt>
                <c:pt idx="11096">
                  <c:v>0.0</c:v>
                </c:pt>
                <c:pt idx="11097">
                  <c:v>0.0</c:v>
                </c:pt>
                <c:pt idx="11098">
                  <c:v>0.0</c:v>
                </c:pt>
                <c:pt idx="11099">
                  <c:v>0.0</c:v>
                </c:pt>
                <c:pt idx="11100">
                  <c:v>0.0</c:v>
                </c:pt>
                <c:pt idx="11101">
                  <c:v>0.0</c:v>
                </c:pt>
                <c:pt idx="11102">
                  <c:v>0.0</c:v>
                </c:pt>
                <c:pt idx="11103">
                  <c:v>0.0</c:v>
                </c:pt>
                <c:pt idx="11104">
                  <c:v>0.0</c:v>
                </c:pt>
                <c:pt idx="11105">
                  <c:v>0.0</c:v>
                </c:pt>
                <c:pt idx="11106">
                  <c:v>0.0</c:v>
                </c:pt>
                <c:pt idx="11107">
                  <c:v>0.0</c:v>
                </c:pt>
                <c:pt idx="11108">
                  <c:v>0.0</c:v>
                </c:pt>
                <c:pt idx="11109">
                  <c:v>0.0</c:v>
                </c:pt>
                <c:pt idx="11110">
                  <c:v>0.0</c:v>
                </c:pt>
                <c:pt idx="11111">
                  <c:v>0.0</c:v>
                </c:pt>
                <c:pt idx="11112">
                  <c:v>0.0</c:v>
                </c:pt>
                <c:pt idx="11113">
                  <c:v>0.0</c:v>
                </c:pt>
                <c:pt idx="11114">
                  <c:v>0.0</c:v>
                </c:pt>
                <c:pt idx="11115">
                  <c:v>0.0</c:v>
                </c:pt>
                <c:pt idx="11116">
                  <c:v>0.0</c:v>
                </c:pt>
                <c:pt idx="11117">
                  <c:v>0.0</c:v>
                </c:pt>
                <c:pt idx="11118">
                  <c:v>0.0</c:v>
                </c:pt>
                <c:pt idx="11119">
                  <c:v>0.0</c:v>
                </c:pt>
                <c:pt idx="11120">
                  <c:v>0.0</c:v>
                </c:pt>
                <c:pt idx="11121">
                  <c:v>0.0</c:v>
                </c:pt>
                <c:pt idx="11122">
                  <c:v>0.0</c:v>
                </c:pt>
                <c:pt idx="11123">
                  <c:v>0.0</c:v>
                </c:pt>
                <c:pt idx="11124">
                  <c:v>0.0</c:v>
                </c:pt>
                <c:pt idx="11125">
                  <c:v>0.0</c:v>
                </c:pt>
                <c:pt idx="11126">
                  <c:v>0.0</c:v>
                </c:pt>
                <c:pt idx="11127">
                  <c:v>0.0</c:v>
                </c:pt>
                <c:pt idx="11128">
                  <c:v>0.0</c:v>
                </c:pt>
                <c:pt idx="11129">
                  <c:v>0.0</c:v>
                </c:pt>
                <c:pt idx="11130">
                  <c:v>0.0</c:v>
                </c:pt>
                <c:pt idx="11131">
                  <c:v>0.0</c:v>
                </c:pt>
                <c:pt idx="11132">
                  <c:v>0.0</c:v>
                </c:pt>
                <c:pt idx="11133">
                  <c:v>0.0</c:v>
                </c:pt>
                <c:pt idx="11134">
                  <c:v>0.0</c:v>
                </c:pt>
                <c:pt idx="11135">
                  <c:v>0.0</c:v>
                </c:pt>
                <c:pt idx="11136">
                  <c:v>0.0</c:v>
                </c:pt>
                <c:pt idx="11137">
                  <c:v>0.0</c:v>
                </c:pt>
                <c:pt idx="11138">
                  <c:v>0.0</c:v>
                </c:pt>
                <c:pt idx="11139">
                  <c:v>0.0</c:v>
                </c:pt>
                <c:pt idx="11140">
                  <c:v>0.0</c:v>
                </c:pt>
                <c:pt idx="11141">
                  <c:v>0.0</c:v>
                </c:pt>
                <c:pt idx="11142">
                  <c:v>0.0</c:v>
                </c:pt>
                <c:pt idx="11143">
                  <c:v>0.0</c:v>
                </c:pt>
                <c:pt idx="11144">
                  <c:v>0.0</c:v>
                </c:pt>
                <c:pt idx="11145">
                  <c:v>0.0</c:v>
                </c:pt>
                <c:pt idx="11146">
                  <c:v>0.0</c:v>
                </c:pt>
                <c:pt idx="11147">
                  <c:v>0.0</c:v>
                </c:pt>
                <c:pt idx="11148">
                  <c:v>0.0</c:v>
                </c:pt>
                <c:pt idx="11149">
                  <c:v>0.0</c:v>
                </c:pt>
                <c:pt idx="11150">
                  <c:v>0.0</c:v>
                </c:pt>
                <c:pt idx="11151">
                  <c:v>0.0</c:v>
                </c:pt>
                <c:pt idx="11152">
                  <c:v>0.0</c:v>
                </c:pt>
                <c:pt idx="11153">
                  <c:v>0.0</c:v>
                </c:pt>
                <c:pt idx="11154">
                  <c:v>0.0</c:v>
                </c:pt>
                <c:pt idx="11155">
                  <c:v>0.0</c:v>
                </c:pt>
                <c:pt idx="11156">
                  <c:v>0.0</c:v>
                </c:pt>
                <c:pt idx="11157">
                  <c:v>0.0</c:v>
                </c:pt>
                <c:pt idx="11158">
                  <c:v>0.0</c:v>
                </c:pt>
                <c:pt idx="11159">
                  <c:v>0.0</c:v>
                </c:pt>
                <c:pt idx="11160">
                  <c:v>0.0</c:v>
                </c:pt>
                <c:pt idx="11161">
                  <c:v>0.0</c:v>
                </c:pt>
                <c:pt idx="11162">
                  <c:v>0.0</c:v>
                </c:pt>
                <c:pt idx="11163">
                  <c:v>0.0</c:v>
                </c:pt>
                <c:pt idx="11164">
                  <c:v>0.0</c:v>
                </c:pt>
                <c:pt idx="11165">
                  <c:v>0.0</c:v>
                </c:pt>
                <c:pt idx="11166">
                  <c:v>0.0</c:v>
                </c:pt>
                <c:pt idx="11167">
                  <c:v>0.0</c:v>
                </c:pt>
                <c:pt idx="11168">
                  <c:v>0.0</c:v>
                </c:pt>
                <c:pt idx="11169">
                  <c:v>0.0</c:v>
                </c:pt>
                <c:pt idx="11170">
                  <c:v>0.0</c:v>
                </c:pt>
                <c:pt idx="11171">
                  <c:v>0.0</c:v>
                </c:pt>
                <c:pt idx="11172">
                  <c:v>0.0</c:v>
                </c:pt>
                <c:pt idx="11173">
                  <c:v>0.0</c:v>
                </c:pt>
                <c:pt idx="11174">
                  <c:v>0.0</c:v>
                </c:pt>
                <c:pt idx="11175">
                  <c:v>0.0</c:v>
                </c:pt>
                <c:pt idx="11176">
                  <c:v>0.0</c:v>
                </c:pt>
                <c:pt idx="11177">
                  <c:v>0.0</c:v>
                </c:pt>
                <c:pt idx="11178">
                  <c:v>0.0</c:v>
                </c:pt>
                <c:pt idx="11179">
                  <c:v>0.0</c:v>
                </c:pt>
                <c:pt idx="11180">
                  <c:v>0.0</c:v>
                </c:pt>
                <c:pt idx="11181">
                  <c:v>0.0</c:v>
                </c:pt>
                <c:pt idx="11182">
                  <c:v>0.0</c:v>
                </c:pt>
                <c:pt idx="11183">
                  <c:v>0.0</c:v>
                </c:pt>
                <c:pt idx="11184">
                  <c:v>0.0</c:v>
                </c:pt>
                <c:pt idx="11185">
                  <c:v>0.0</c:v>
                </c:pt>
                <c:pt idx="11186">
                  <c:v>0.0</c:v>
                </c:pt>
                <c:pt idx="11187">
                  <c:v>0.0</c:v>
                </c:pt>
                <c:pt idx="11188">
                  <c:v>0.0</c:v>
                </c:pt>
                <c:pt idx="11189">
                  <c:v>0.0</c:v>
                </c:pt>
                <c:pt idx="11190">
                  <c:v>0.0</c:v>
                </c:pt>
                <c:pt idx="11191">
                  <c:v>0.0</c:v>
                </c:pt>
                <c:pt idx="11192">
                  <c:v>0.0</c:v>
                </c:pt>
                <c:pt idx="11193">
                  <c:v>0.0</c:v>
                </c:pt>
                <c:pt idx="11194">
                  <c:v>0.0</c:v>
                </c:pt>
                <c:pt idx="11195">
                  <c:v>0.0</c:v>
                </c:pt>
                <c:pt idx="11196">
                  <c:v>0.0</c:v>
                </c:pt>
                <c:pt idx="11197">
                  <c:v>0.0</c:v>
                </c:pt>
                <c:pt idx="11198">
                  <c:v>0.0</c:v>
                </c:pt>
                <c:pt idx="11199">
                  <c:v>0.0</c:v>
                </c:pt>
                <c:pt idx="11200">
                  <c:v>0.0</c:v>
                </c:pt>
                <c:pt idx="11201">
                  <c:v>0.0</c:v>
                </c:pt>
                <c:pt idx="11202">
                  <c:v>0.0</c:v>
                </c:pt>
                <c:pt idx="11203">
                  <c:v>0.0</c:v>
                </c:pt>
                <c:pt idx="11204">
                  <c:v>0.0</c:v>
                </c:pt>
                <c:pt idx="11205">
                  <c:v>0.0</c:v>
                </c:pt>
                <c:pt idx="11206">
                  <c:v>0.0</c:v>
                </c:pt>
                <c:pt idx="11207">
                  <c:v>0.0</c:v>
                </c:pt>
                <c:pt idx="11208">
                  <c:v>0.0</c:v>
                </c:pt>
                <c:pt idx="11209">
                  <c:v>0.0</c:v>
                </c:pt>
                <c:pt idx="11210">
                  <c:v>0.0</c:v>
                </c:pt>
                <c:pt idx="11211">
                  <c:v>0.0</c:v>
                </c:pt>
                <c:pt idx="11212">
                  <c:v>0.0</c:v>
                </c:pt>
                <c:pt idx="11213">
                  <c:v>0.0</c:v>
                </c:pt>
                <c:pt idx="11214">
                  <c:v>0.0</c:v>
                </c:pt>
                <c:pt idx="11215">
                  <c:v>0.0</c:v>
                </c:pt>
                <c:pt idx="11216">
                  <c:v>0.0</c:v>
                </c:pt>
                <c:pt idx="11217">
                  <c:v>0.0</c:v>
                </c:pt>
                <c:pt idx="11218">
                  <c:v>0.0</c:v>
                </c:pt>
                <c:pt idx="11219">
                  <c:v>0.0</c:v>
                </c:pt>
                <c:pt idx="11220">
                  <c:v>0.0</c:v>
                </c:pt>
                <c:pt idx="11221">
                  <c:v>0.0</c:v>
                </c:pt>
                <c:pt idx="11222">
                  <c:v>0.0</c:v>
                </c:pt>
                <c:pt idx="11223">
                  <c:v>0.0</c:v>
                </c:pt>
                <c:pt idx="11224">
                  <c:v>0.0</c:v>
                </c:pt>
                <c:pt idx="11225">
                  <c:v>0.0</c:v>
                </c:pt>
                <c:pt idx="11226">
                  <c:v>0.0</c:v>
                </c:pt>
                <c:pt idx="11227">
                  <c:v>0.0</c:v>
                </c:pt>
                <c:pt idx="11228">
                  <c:v>0.0</c:v>
                </c:pt>
                <c:pt idx="11229">
                  <c:v>0.0</c:v>
                </c:pt>
                <c:pt idx="11230">
                  <c:v>0.0</c:v>
                </c:pt>
                <c:pt idx="11231">
                  <c:v>0.0</c:v>
                </c:pt>
                <c:pt idx="11232">
                  <c:v>0.0</c:v>
                </c:pt>
                <c:pt idx="11233">
                  <c:v>0.0</c:v>
                </c:pt>
                <c:pt idx="11234">
                  <c:v>0.0</c:v>
                </c:pt>
                <c:pt idx="11235">
                  <c:v>0.0</c:v>
                </c:pt>
                <c:pt idx="11236">
                  <c:v>0.0</c:v>
                </c:pt>
                <c:pt idx="11237">
                  <c:v>0.0</c:v>
                </c:pt>
                <c:pt idx="11238">
                  <c:v>0.0</c:v>
                </c:pt>
                <c:pt idx="11239">
                  <c:v>0.0</c:v>
                </c:pt>
                <c:pt idx="11240">
                  <c:v>0.0</c:v>
                </c:pt>
                <c:pt idx="11241">
                  <c:v>0.0</c:v>
                </c:pt>
                <c:pt idx="11242">
                  <c:v>0.0</c:v>
                </c:pt>
                <c:pt idx="11243">
                  <c:v>0.0</c:v>
                </c:pt>
                <c:pt idx="11244">
                  <c:v>0.0</c:v>
                </c:pt>
                <c:pt idx="11245">
                  <c:v>0.0</c:v>
                </c:pt>
                <c:pt idx="11246">
                  <c:v>0.0</c:v>
                </c:pt>
                <c:pt idx="11247">
                  <c:v>0.0</c:v>
                </c:pt>
                <c:pt idx="11248">
                  <c:v>0.0</c:v>
                </c:pt>
                <c:pt idx="11249">
                  <c:v>0.0</c:v>
                </c:pt>
                <c:pt idx="11250">
                  <c:v>0.0</c:v>
                </c:pt>
                <c:pt idx="11251">
                  <c:v>0.0</c:v>
                </c:pt>
                <c:pt idx="11252">
                  <c:v>0.0</c:v>
                </c:pt>
                <c:pt idx="11253">
                  <c:v>0.0</c:v>
                </c:pt>
                <c:pt idx="11254">
                  <c:v>0.0</c:v>
                </c:pt>
                <c:pt idx="11255">
                  <c:v>0.0</c:v>
                </c:pt>
                <c:pt idx="11256">
                  <c:v>0.0</c:v>
                </c:pt>
                <c:pt idx="11257">
                  <c:v>0.0</c:v>
                </c:pt>
                <c:pt idx="11258">
                  <c:v>0.0</c:v>
                </c:pt>
                <c:pt idx="11259">
                  <c:v>0.0</c:v>
                </c:pt>
                <c:pt idx="11260">
                  <c:v>0.0</c:v>
                </c:pt>
                <c:pt idx="11261">
                  <c:v>0.0</c:v>
                </c:pt>
                <c:pt idx="11262">
                  <c:v>0.0</c:v>
                </c:pt>
                <c:pt idx="11263">
                  <c:v>0.0</c:v>
                </c:pt>
                <c:pt idx="11264">
                  <c:v>0.0</c:v>
                </c:pt>
                <c:pt idx="11265">
                  <c:v>0.0</c:v>
                </c:pt>
                <c:pt idx="11266">
                  <c:v>0.0</c:v>
                </c:pt>
                <c:pt idx="11267">
                  <c:v>0.0</c:v>
                </c:pt>
                <c:pt idx="11268">
                  <c:v>0.0</c:v>
                </c:pt>
                <c:pt idx="11269">
                  <c:v>0.0</c:v>
                </c:pt>
                <c:pt idx="11270">
                  <c:v>0.0</c:v>
                </c:pt>
                <c:pt idx="11271">
                  <c:v>0.0</c:v>
                </c:pt>
                <c:pt idx="11272">
                  <c:v>0.0</c:v>
                </c:pt>
                <c:pt idx="11273">
                  <c:v>0.0</c:v>
                </c:pt>
                <c:pt idx="11274">
                  <c:v>0.0</c:v>
                </c:pt>
                <c:pt idx="11275">
                  <c:v>0.0</c:v>
                </c:pt>
                <c:pt idx="11276">
                  <c:v>0.0</c:v>
                </c:pt>
                <c:pt idx="11277">
                  <c:v>0.0</c:v>
                </c:pt>
                <c:pt idx="11278">
                  <c:v>0.0</c:v>
                </c:pt>
                <c:pt idx="11279">
                  <c:v>0.0</c:v>
                </c:pt>
                <c:pt idx="11280">
                  <c:v>0.0</c:v>
                </c:pt>
                <c:pt idx="11281">
                  <c:v>0.0</c:v>
                </c:pt>
                <c:pt idx="11282">
                  <c:v>0.0</c:v>
                </c:pt>
                <c:pt idx="11283">
                  <c:v>0.0</c:v>
                </c:pt>
                <c:pt idx="11284">
                  <c:v>0.0</c:v>
                </c:pt>
                <c:pt idx="11285">
                  <c:v>0.0</c:v>
                </c:pt>
                <c:pt idx="11286">
                  <c:v>0.0</c:v>
                </c:pt>
                <c:pt idx="11287">
                  <c:v>0.0</c:v>
                </c:pt>
                <c:pt idx="11288">
                  <c:v>0.0</c:v>
                </c:pt>
                <c:pt idx="11289">
                  <c:v>0.0</c:v>
                </c:pt>
                <c:pt idx="11290">
                  <c:v>0.0</c:v>
                </c:pt>
                <c:pt idx="11291">
                  <c:v>0.0</c:v>
                </c:pt>
                <c:pt idx="11292">
                  <c:v>0.0</c:v>
                </c:pt>
                <c:pt idx="11293">
                  <c:v>0.0</c:v>
                </c:pt>
                <c:pt idx="11294">
                  <c:v>0.0</c:v>
                </c:pt>
                <c:pt idx="11295">
                  <c:v>0.0</c:v>
                </c:pt>
                <c:pt idx="11296">
                  <c:v>0.0</c:v>
                </c:pt>
                <c:pt idx="11297">
                  <c:v>0.0</c:v>
                </c:pt>
                <c:pt idx="11298">
                  <c:v>0.0</c:v>
                </c:pt>
                <c:pt idx="11299">
                  <c:v>0.0</c:v>
                </c:pt>
                <c:pt idx="11300">
                  <c:v>0.0</c:v>
                </c:pt>
                <c:pt idx="11301">
                  <c:v>0.0</c:v>
                </c:pt>
                <c:pt idx="11302">
                  <c:v>0.0</c:v>
                </c:pt>
                <c:pt idx="11303">
                  <c:v>0.0</c:v>
                </c:pt>
                <c:pt idx="11304">
                  <c:v>0.0</c:v>
                </c:pt>
                <c:pt idx="11305">
                  <c:v>0.0</c:v>
                </c:pt>
                <c:pt idx="11306">
                  <c:v>0.0</c:v>
                </c:pt>
                <c:pt idx="11307">
                  <c:v>0.0</c:v>
                </c:pt>
                <c:pt idx="11308">
                  <c:v>0.0</c:v>
                </c:pt>
                <c:pt idx="11309">
                  <c:v>0.0</c:v>
                </c:pt>
                <c:pt idx="11310">
                  <c:v>0.0</c:v>
                </c:pt>
                <c:pt idx="11311">
                  <c:v>0.0</c:v>
                </c:pt>
                <c:pt idx="11312">
                  <c:v>0.0</c:v>
                </c:pt>
                <c:pt idx="11313">
                  <c:v>0.0</c:v>
                </c:pt>
                <c:pt idx="11314">
                  <c:v>0.0</c:v>
                </c:pt>
                <c:pt idx="11315">
                  <c:v>0.0</c:v>
                </c:pt>
                <c:pt idx="11316">
                  <c:v>0.0</c:v>
                </c:pt>
                <c:pt idx="11317">
                  <c:v>0.0</c:v>
                </c:pt>
                <c:pt idx="11318">
                  <c:v>0.0</c:v>
                </c:pt>
                <c:pt idx="11319">
                  <c:v>0.0</c:v>
                </c:pt>
                <c:pt idx="11320">
                  <c:v>0.0</c:v>
                </c:pt>
                <c:pt idx="11321">
                  <c:v>0.0</c:v>
                </c:pt>
                <c:pt idx="11322">
                  <c:v>0.0</c:v>
                </c:pt>
                <c:pt idx="11323">
                  <c:v>0.0</c:v>
                </c:pt>
                <c:pt idx="11324">
                  <c:v>0.0</c:v>
                </c:pt>
                <c:pt idx="11325">
                  <c:v>0.0</c:v>
                </c:pt>
                <c:pt idx="11326">
                  <c:v>0.0</c:v>
                </c:pt>
                <c:pt idx="11327">
                  <c:v>0.0</c:v>
                </c:pt>
                <c:pt idx="11328">
                  <c:v>0.0</c:v>
                </c:pt>
                <c:pt idx="11329">
                  <c:v>0.0</c:v>
                </c:pt>
                <c:pt idx="11330">
                  <c:v>0.0</c:v>
                </c:pt>
                <c:pt idx="11331">
                  <c:v>0.0</c:v>
                </c:pt>
                <c:pt idx="11332">
                  <c:v>0.0</c:v>
                </c:pt>
                <c:pt idx="11333">
                  <c:v>0.0</c:v>
                </c:pt>
                <c:pt idx="11334">
                  <c:v>0.0</c:v>
                </c:pt>
                <c:pt idx="11335">
                  <c:v>0.0</c:v>
                </c:pt>
                <c:pt idx="11336">
                  <c:v>0.0</c:v>
                </c:pt>
                <c:pt idx="11337">
                  <c:v>0.0</c:v>
                </c:pt>
                <c:pt idx="11338">
                  <c:v>0.0</c:v>
                </c:pt>
                <c:pt idx="11339">
                  <c:v>0.0</c:v>
                </c:pt>
                <c:pt idx="11340">
                  <c:v>0.0</c:v>
                </c:pt>
                <c:pt idx="11341">
                  <c:v>0.0</c:v>
                </c:pt>
                <c:pt idx="11342">
                  <c:v>0.0</c:v>
                </c:pt>
                <c:pt idx="11343">
                  <c:v>0.0</c:v>
                </c:pt>
                <c:pt idx="11344">
                  <c:v>0.0</c:v>
                </c:pt>
                <c:pt idx="11345">
                  <c:v>0.0</c:v>
                </c:pt>
                <c:pt idx="11346">
                  <c:v>0.0</c:v>
                </c:pt>
                <c:pt idx="11347">
                  <c:v>0.0</c:v>
                </c:pt>
                <c:pt idx="11348">
                  <c:v>0.0</c:v>
                </c:pt>
                <c:pt idx="11349">
                  <c:v>0.0</c:v>
                </c:pt>
                <c:pt idx="11350">
                  <c:v>0.0</c:v>
                </c:pt>
                <c:pt idx="11351">
                  <c:v>0.0</c:v>
                </c:pt>
                <c:pt idx="11352">
                  <c:v>0.0</c:v>
                </c:pt>
                <c:pt idx="11353">
                  <c:v>0.0</c:v>
                </c:pt>
                <c:pt idx="11354">
                  <c:v>0.0</c:v>
                </c:pt>
                <c:pt idx="11355">
                  <c:v>0.0</c:v>
                </c:pt>
                <c:pt idx="11356">
                  <c:v>0.0</c:v>
                </c:pt>
                <c:pt idx="11357">
                  <c:v>0.0</c:v>
                </c:pt>
                <c:pt idx="11358">
                  <c:v>0.0</c:v>
                </c:pt>
                <c:pt idx="11359">
                  <c:v>0.0</c:v>
                </c:pt>
                <c:pt idx="11360">
                  <c:v>0.0</c:v>
                </c:pt>
                <c:pt idx="11361">
                  <c:v>0.0</c:v>
                </c:pt>
                <c:pt idx="11362">
                  <c:v>0.0</c:v>
                </c:pt>
                <c:pt idx="11363">
                  <c:v>0.0</c:v>
                </c:pt>
                <c:pt idx="11364">
                  <c:v>0.0</c:v>
                </c:pt>
                <c:pt idx="11365">
                  <c:v>0.0</c:v>
                </c:pt>
                <c:pt idx="11366">
                  <c:v>0.0</c:v>
                </c:pt>
                <c:pt idx="11367">
                  <c:v>0.0</c:v>
                </c:pt>
                <c:pt idx="11368">
                  <c:v>0.0</c:v>
                </c:pt>
                <c:pt idx="11369">
                  <c:v>0.0</c:v>
                </c:pt>
                <c:pt idx="11370">
                  <c:v>0.0</c:v>
                </c:pt>
                <c:pt idx="11371">
                  <c:v>0.0</c:v>
                </c:pt>
                <c:pt idx="11372">
                  <c:v>0.0</c:v>
                </c:pt>
                <c:pt idx="11373">
                  <c:v>0.0</c:v>
                </c:pt>
                <c:pt idx="11374">
                  <c:v>0.0</c:v>
                </c:pt>
                <c:pt idx="11375">
                  <c:v>0.0</c:v>
                </c:pt>
                <c:pt idx="11376">
                  <c:v>0.0</c:v>
                </c:pt>
                <c:pt idx="11377">
                  <c:v>0.0</c:v>
                </c:pt>
                <c:pt idx="11378">
                  <c:v>0.0</c:v>
                </c:pt>
                <c:pt idx="11379">
                  <c:v>0.0</c:v>
                </c:pt>
                <c:pt idx="11380">
                  <c:v>0.0</c:v>
                </c:pt>
                <c:pt idx="11381">
                  <c:v>0.0</c:v>
                </c:pt>
                <c:pt idx="11382">
                  <c:v>0.0</c:v>
                </c:pt>
                <c:pt idx="11383">
                  <c:v>0.0</c:v>
                </c:pt>
                <c:pt idx="11384">
                  <c:v>0.0</c:v>
                </c:pt>
                <c:pt idx="11385">
                  <c:v>0.0</c:v>
                </c:pt>
                <c:pt idx="11386">
                  <c:v>0.0</c:v>
                </c:pt>
                <c:pt idx="11387">
                  <c:v>0.0</c:v>
                </c:pt>
                <c:pt idx="11388">
                  <c:v>0.0</c:v>
                </c:pt>
                <c:pt idx="11389">
                  <c:v>0.0</c:v>
                </c:pt>
                <c:pt idx="11390">
                  <c:v>0.0</c:v>
                </c:pt>
                <c:pt idx="11391">
                  <c:v>0.0</c:v>
                </c:pt>
                <c:pt idx="11392">
                  <c:v>0.0</c:v>
                </c:pt>
                <c:pt idx="11393">
                  <c:v>0.0</c:v>
                </c:pt>
                <c:pt idx="11394">
                  <c:v>0.0</c:v>
                </c:pt>
                <c:pt idx="11395">
                  <c:v>0.0</c:v>
                </c:pt>
                <c:pt idx="11396">
                  <c:v>0.0</c:v>
                </c:pt>
                <c:pt idx="11397">
                  <c:v>0.0</c:v>
                </c:pt>
                <c:pt idx="11398">
                  <c:v>0.0</c:v>
                </c:pt>
                <c:pt idx="11399">
                  <c:v>0.0</c:v>
                </c:pt>
                <c:pt idx="11400">
                  <c:v>0.0</c:v>
                </c:pt>
                <c:pt idx="11401">
                  <c:v>0.0</c:v>
                </c:pt>
                <c:pt idx="11402">
                  <c:v>0.0</c:v>
                </c:pt>
                <c:pt idx="11403">
                  <c:v>0.0</c:v>
                </c:pt>
                <c:pt idx="11404">
                  <c:v>0.0</c:v>
                </c:pt>
                <c:pt idx="11405">
                  <c:v>0.0</c:v>
                </c:pt>
                <c:pt idx="11406">
                  <c:v>0.0</c:v>
                </c:pt>
                <c:pt idx="11407">
                  <c:v>0.0</c:v>
                </c:pt>
                <c:pt idx="11408">
                  <c:v>0.0</c:v>
                </c:pt>
                <c:pt idx="11409">
                  <c:v>0.0</c:v>
                </c:pt>
                <c:pt idx="11410">
                  <c:v>0.0</c:v>
                </c:pt>
                <c:pt idx="11411">
                  <c:v>0.0</c:v>
                </c:pt>
                <c:pt idx="11412">
                  <c:v>0.0</c:v>
                </c:pt>
                <c:pt idx="11413">
                  <c:v>0.0</c:v>
                </c:pt>
                <c:pt idx="11414">
                  <c:v>0.0</c:v>
                </c:pt>
                <c:pt idx="11415">
                  <c:v>0.0</c:v>
                </c:pt>
                <c:pt idx="11416">
                  <c:v>0.0</c:v>
                </c:pt>
                <c:pt idx="11417">
                  <c:v>0.0</c:v>
                </c:pt>
                <c:pt idx="11418">
                  <c:v>0.0</c:v>
                </c:pt>
                <c:pt idx="11419">
                  <c:v>0.0</c:v>
                </c:pt>
                <c:pt idx="11420">
                  <c:v>0.0</c:v>
                </c:pt>
                <c:pt idx="11421">
                  <c:v>0.0</c:v>
                </c:pt>
                <c:pt idx="11422">
                  <c:v>0.0</c:v>
                </c:pt>
                <c:pt idx="11423">
                  <c:v>0.0</c:v>
                </c:pt>
                <c:pt idx="11424">
                  <c:v>0.0</c:v>
                </c:pt>
                <c:pt idx="11425">
                  <c:v>0.0</c:v>
                </c:pt>
                <c:pt idx="11426">
                  <c:v>0.0</c:v>
                </c:pt>
                <c:pt idx="11427">
                  <c:v>0.0</c:v>
                </c:pt>
                <c:pt idx="11428">
                  <c:v>0.0</c:v>
                </c:pt>
                <c:pt idx="11429">
                  <c:v>0.0</c:v>
                </c:pt>
                <c:pt idx="11430">
                  <c:v>0.0</c:v>
                </c:pt>
                <c:pt idx="11431">
                  <c:v>0.0</c:v>
                </c:pt>
                <c:pt idx="11432">
                  <c:v>0.0</c:v>
                </c:pt>
                <c:pt idx="11433">
                  <c:v>0.0</c:v>
                </c:pt>
                <c:pt idx="11434">
                  <c:v>0.0</c:v>
                </c:pt>
                <c:pt idx="11435">
                  <c:v>0.0</c:v>
                </c:pt>
                <c:pt idx="11436">
                  <c:v>0.0</c:v>
                </c:pt>
                <c:pt idx="11437">
                  <c:v>0.0</c:v>
                </c:pt>
                <c:pt idx="11438">
                  <c:v>0.0</c:v>
                </c:pt>
                <c:pt idx="11439">
                  <c:v>0.0</c:v>
                </c:pt>
                <c:pt idx="11440">
                  <c:v>0.0</c:v>
                </c:pt>
                <c:pt idx="11441">
                  <c:v>0.0</c:v>
                </c:pt>
                <c:pt idx="11442">
                  <c:v>0.0</c:v>
                </c:pt>
                <c:pt idx="11443">
                  <c:v>0.0</c:v>
                </c:pt>
                <c:pt idx="11444">
                  <c:v>0.0</c:v>
                </c:pt>
                <c:pt idx="11445">
                  <c:v>0.0</c:v>
                </c:pt>
                <c:pt idx="11446">
                  <c:v>0.0</c:v>
                </c:pt>
                <c:pt idx="11447">
                  <c:v>0.0</c:v>
                </c:pt>
                <c:pt idx="11448">
                  <c:v>0.0</c:v>
                </c:pt>
                <c:pt idx="11449">
                  <c:v>0.0</c:v>
                </c:pt>
                <c:pt idx="11450">
                  <c:v>0.0</c:v>
                </c:pt>
                <c:pt idx="11451">
                  <c:v>0.0</c:v>
                </c:pt>
                <c:pt idx="11452">
                  <c:v>0.0</c:v>
                </c:pt>
                <c:pt idx="11453">
                  <c:v>0.0</c:v>
                </c:pt>
                <c:pt idx="11454">
                  <c:v>0.0</c:v>
                </c:pt>
                <c:pt idx="11455">
                  <c:v>0.0</c:v>
                </c:pt>
                <c:pt idx="11456">
                  <c:v>0.0</c:v>
                </c:pt>
                <c:pt idx="11457">
                  <c:v>0.0</c:v>
                </c:pt>
                <c:pt idx="11458">
                  <c:v>0.0</c:v>
                </c:pt>
                <c:pt idx="11459">
                  <c:v>0.0</c:v>
                </c:pt>
                <c:pt idx="11460">
                  <c:v>0.0</c:v>
                </c:pt>
                <c:pt idx="11461">
                  <c:v>0.0</c:v>
                </c:pt>
                <c:pt idx="11462">
                  <c:v>0.0</c:v>
                </c:pt>
                <c:pt idx="11463">
                  <c:v>0.0</c:v>
                </c:pt>
                <c:pt idx="11464">
                  <c:v>0.0</c:v>
                </c:pt>
                <c:pt idx="11465">
                  <c:v>0.0</c:v>
                </c:pt>
                <c:pt idx="11466">
                  <c:v>0.0</c:v>
                </c:pt>
                <c:pt idx="11467">
                  <c:v>0.0</c:v>
                </c:pt>
                <c:pt idx="11468">
                  <c:v>0.0</c:v>
                </c:pt>
                <c:pt idx="11469">
                  <c:v>0.0</c:v>
                </c:pt>
                <c:pt idx="11470">
                  <c:v>0.0</c:v>
                </c:pt>
                <c:pt idx="11471">
                  <c:v>0.0</c:v>
                </c:pt>
                <c:pt idx="11472">
                  <c:v>0.0</c:v>
                </c:pt>
                <c:pt idx="11473">
                  <c:v>0.0</c:v>
                </c:pt>
                <c:pt idx="11474">
                  <c:v>0.0</c:v>
                </c:pt>
                <c:pt idx="11475">
                  <c:v>0.0</c:v>
                </c:pt>
                <c:pt idx="11476">
                  <c:v>0.0</c:v>
                </c:pt>
                <c:pt idx="11477">
                  <c:v>0.0</c:v>
                </c:pt>
                <c:pt idx="11478">
                  <c:v>0.0</c:v>
                </c:pt>
                <c:pt idx="11479">
                  <c:v>0.0</c:v>
                </c:pt>
                <c:pt idx="11480">
                  <c:v>0.0</c:v>
                </c:pt>
                <c:pt idx="11481">
                  <c:v>0.0</c:v>
                </c:pt>
                <c:pt idx="11482">
                  <c:v>0.0</c:v>
                </c:pt>
                <c:pt idx="11483">
                  <c:v>0.0</c:v>
                </c:pt>
                <c:pt idx="11484">
                  <c:v>0.0</c:v>
                </c:pt>
                <c:pt idx="11485">
                  <c:v>0.0</c:v>
                </c:pt>
                <c:pt idx="11486">
                  <c:v>0.0</c:v>
                </c:pt>
                <c:pt idx="11487">
                  <c:v>0.0</c:v>
                </c:pt>
                <c:pt idx="11488">
                  <c:v>0.0</c:v>
                </c:pt>
                <c:pt idx="11489">
                  <c:v>0.0</c:v>
                </c:pt>
                <c:pt idx="11490">
                  <c:v>0.0</c:v>
                </c:pt>
                <c:pt idx="11491">
                  <c:v>0.0</c:v>
                </c:pt>
                <c:pt idx="11492">
                  <c:v>0.0</c:v>
                </c:pt>
                <c:pt idx="11493">
                  <c:v>0.0</c:v>
                </c:pt>
                <c:pt idx="11494">
                  <c:v>0.0</c:v>
                </c:pt>
                <c:pt idx="11495">
                  <c:v>0.0</c:v>
                </c:pt>
                <c:pt idx="11496">
                  <c:v>0.0</c:v>
                </c:pt>
                <c:pt idx="11497">
                  <c:v>0.0</c:v>
                </c:pt>
                <c:pt idx="11498">
                  <c:v>0.0</c:v>
                </c:pt>
                <c:pt idx="11499">
                  <c:v>0.0</c:v>
                </c:pt>
                <c:pt idx="11500">
                  <c:v>0.0</c:v>
                </c:pt>
                <c:pt idx="11501">
                  <c:v>0.0</c:v>
                </c:pt>
                <c:pt idx="11502">
                  <c:v>0.0</c:v>
                </c:pt>
                <c:pt idx="11503">
                  <c:v>0.0</c:v>
                </c:pt>
                <c:pt idx="11504">
                  <c:v>0.0</c:v>
                </c:pt>
                <c:pt idx="11505">
                  <c:v>0.0</c:v>
                </c:pt>
                <c:pt idx="11506">
                  <c:v>0.0</c:v>
                </c:pt>
                <c:pt idx="11507">
                  <c:v>0.0</c:v>
                </c:pt>
                <c:pt idx="11508">
                  <c:v>0.0</c:v>
                </c:pt>
                <c:pt idx="11509">
                  <c:v>0.0</c:v>
                </c:pt>
                <c:pt idx="11510">
                  <c:v>0.0</c:v>
                </c:pt>
                <c:pt idx="11511">
                  <c:v>0.0</c:v>
                </c:pt>
                <c:pt idx="11512">
                  <c:v>0.0</c:v>
                </c:pt>
                <c:pt idx="11513">
                  <c:v>0.0</c:v>
                </c:pt>
                <c:pt idx="11514">
                  <c:v>0.0</c:v>
                </c:pt>
                <c:pt idx="11515">
                  <c:v>0.0</c:v>
                </c:pt>
                <c:pt idx="11516">
                  <c:v>0.0</c:v>
                </c:pt>
                <c:pt idx="11517">
                  <c:v>0.0</c:v>
                </c:pt>
                <c:pt idx="11518">
                  <c:v>0.0</c:v>
                </c:pt>
                <c:pt idx="11519">
                  <c:v>0.0</c:v>
                </c:pt>
                <c:pt idx="11520">
                  <c:v>0.0</c:v>
                </c:pt>
                <c:pt idx="11521">
                  <c:v>0.0</c:v>
                </c:pt>
                <c:pt idx="11522">
                  <c:v>0.0</c:v>
                </c:pt>
                <c:pt idx="11523">
                  <c:v>0.0</c:v>
                </c:pt>
                <c:pt idx="11524">
                  <c:v>0.0</c:v>
                </c:pt>
                <c:pt idx="11525">
                  <c:v>0.0</c:v>
                </c:pt>
                <c:pt idx="11526">
                  <c:v>0.0</c:v>
                </c:pt>
                <c:pt idx="11527">
                  <c:v>0.0</c:v>
                </c:pt>
                <c:pt idx="11528">
                  <c:v>0.0</c:v>
                </c:pt>
                <c:pt idx="11529">
                  <c:v>0.0</c:v>
                </c:pt>
                <c:pt idx="11530">
                  <c:v>0.0</c:v>
                </c:pt>
                <c:pt idx="11531">
                  <c:v>0.0</c:v>
                </c:pt>
                <c:pt idx="11532">
                  <c:v>0.0</c:v>
                </c:pt>
                <c:pt idx="11533">
                  <c:v>0.0</c:v>
                </c:pt>
                <c:pt idx="11534">
                  <c:v>0.0</c:v>
                </c:pt>
                <c:pt idx="11535">
                  <c:v>0.0</c:v>
                </c:pt>
                <c:pt idx="11536">
                  <c:v>0.0</c:v>
                </c:pt>
                <c:pt idx="11537">
                  <c:v>0.0</c:v>
                </c:pt>
                <c:pt idx="11538">
                  <c:v>0.0</c:v>
                </c:pt>
                <c:pt idx="11539">
                  <c:v>0.0</c:v>
                </c:pt>
                <c:pt idx="11540">
                  <c:v>0.0</c:v>
                </c:pt>
                <c:pt idx="11541">
                  <c:v>0.0</c:v>
                </c:pt>
                <c:pt idx="11542">
                  <c:v>0.0</c:v>
                </c:pt>
                <c:pt idx="11543">
                  <c:v>0.0</c:v>
                </c:pt>
                <c:pt idx="11544">
                  <c:v>0.0</c:v>
                </c:pt>
                <c:pt idx="11545">
                  <c:v>0.0</c:v>
                </c:pt>
                <c:pt idx="11546">
                  <c:v>0.0</c:v>
                </c:pt>
                <c:pt idx="11547">
                  <c:v>0.0</c:v>
                </c:pt>
                <c:pt idx="11548">
                  <c:v>0.0</c:v>
                </c:pt>
                <c:pt idx="11549">
                  <c:v>0.0</c:v>
                </c:pt>
                <c:pt idx="11550">
                  <c:v>0.0</c:v>
                </c:pt>
                <c:pt idx="11551">
                  <c:v>0.0</c:v>
                </c:pt>
                <c:pt idx="11552">
                  <c:v>0.0</c:v>
                </c:pt>
                <c:pt idx="11553">
                  <c:v>0.0</c:v>
                </c:pt>
                <c:pt idx="11554">
                  <c:v>0.0</c:v>
                </c:pt>
                <c:pt idx="11555">
                  <c:v>0.0</c:v>
                </c:pt>
                <c:pt idx="11556">
                  <c:v>0.0</c:v>
                </c:pt>
                <c:pt idx="11557">
                  <c:v>0.0</c:v>
                </c:pt>
                <c:pt idx="11558">
                  <c:v>0.0</c:v>
                </c:pt>
                <c:pt idx="11559">
                  <c:v>0.0</c:v>
                </c:pt>
                <c:pt idx="11560">
                  <c:v>0.0</c:v>
                </c:pt>
                <c:pt idx="11561">
                  <c:v>0.0</c:v>
                </c:pt>
                <c:pt idx="11562">
                  <c:v>0.0</c:v>
                </c:pt>
                <c:pt idx="11563">
                  <c:v>0.0</c:v>
                </c:pt>
                <c:pt idx="11564">
                  <c:v>0.0</c:v>
                </c:pt>
                <c:pt idx="11565">
                  <c:v>0.0</c:v>
                </c:pt>
                <c:pt idx="11566">
                  <c:v>0.0</c:v>
                </c:pt>
                <c:pt idx="11567">
                  <c:v>0.0</c:v>
                </c:pt>
                <c:pt idx="11568">
                  <c:v>0.0</c:v>
                </c:pt>
                <c:pt idx="11569">
                  <c:v>0.0</c:v>
                </c:pt>
                <c:pt idx="11570">
                  <c:v>0.0</c:v>
                </c:pt>
                <c:pt idx="11571">
                  <c:v>0.0</c:v>
                </c:pt>
                <c:pt idx="11572">
                  <c:v>0.0</c:v>
                </c:pt>
                <c:pt idx="11573">
                  <c:v>0.0</c:v>
                </c:pt>
                <c:pt idx="11574">
                  <c:v>0.0</c:v>
                </c:pt>
                <c:pt idx="11575">
                  <c:v>0.0</c:v>
                </c:pt>
                <c:pt idx="11576">
                  <c:v>0.0</c:v>
                </c:pt>
                <c:pt idx="11577">
                  <c:v>0.0</c:v>
                </c:pt>
                <c:pt idx="11578">
                  <c:v>0.0</c:v>
                </c:pt>
                <c:pt idx="11579">
                  <c:v>0.0</c:v>
                </c:pt>
                <c:pt idx="11580">
                  <c:v>0.0</c:v>
                </c:pt>
                <c:pt idx="11581">
                  <c:v>0.0</c:v>
                </c:pt>
                <c:pt idx="11582">
                  <c:v>0.0</c:v>
                </c:pt>
                <c:pt idx="11583">
                  <c:v>0.0</c:v>
                </c:pt>
                <c:pt idx="11584">
                  <c:v>0.0</c:v>
                </c:pt>
                <c:pt idx="11585">
                  <c:v>0.0</c:v>
                </c:pt>
                <c:pt idx="11586">
                  <c:v>0.0</c:v>
                </c:pt>
                <c:pt idx="11587">
                  <c:v>0.0</c:v>
                </c:pt>
                <c:pt idx="11588">
                  <c:v>0.0</c:v>
                </c:pt>
                <c:pt idx="11589">
                  <c:v>0.0</c:v>
                </c:pt>
                <c:pt idx="11590">
                  <c:v>0.0</c:v>
                </c:pt>
                <c:pt idx="11591">
                  <c:v>0.0</c:v>
                </c:pt>
                <c:pt idx="11592">
                  <c:v>0.0</c:v>
                </c:pt>
                <c:pt idx="11593">
                  <c:v>0.0</c:v>
                </c:pt>
                <c:pt idx="11594">
                  <c:v>0.0</c:v>
                </c:pt>
                <c:pt idx="11595">
                  <c:v>0.0</c:v>
                </c:pt>
                <c:pt idx="11596">
                  <c:v>0.0</c:v>
                </c:pt>
                <c:pt idx="11597">
                  <c:v>0.0</c:v>
                </c:pt>
                <c:pt idx="11598">
                  <c:v>0.0</c:v>
                </c:pt>
                <c:pt idx="11599">
                  <c:v>0.0</c:v>
                </c:pt>
                <c:pt idx="11600">
                  <c:v>0.0</c:v>
                </c:pt>
                <c:pt idx="11601">
                  <c:v>0.0</c:v>
                </c:pt>
                <c:pt idx="11602">
                  <c:v>0.0</c:v>
                </c:pt>
                <c:pt idx="11603">
                  <c:v>0.0</c:v>
                </c:pt>
                <c:pt idx="11604">
                  <c:v>0.0</c:v>
                </c:pt>
                <c:pt idx="11605">
                  <c:v>0.0</c:v>
                </c:pt>
                <c:pt idx="11606">
                  <c:v>0.0</c:v>
                </c:pt>
                <c:pt idx="11607">
                  <c:v>0.0</c:v>
                </c:pt>
                <c:pt idx="11608">
                  <c:v>0.0</c:v>
                </c:pt>
                <c:pt idx="11609">
                  <c:v>0.0</c:v>
                </c:pt>
                <c:pt idx="11610">
                  <c:v>0.0</c:v>
                </c:pt>
                <c:pt idx="11611">
                  <c:v>0.0</c:v>
                </c:pt>
                <c:pt idx="11612">
                  <c:v>0.0</c:v>
                </c:pt>
                <c:pt idx="11613">
                  <c:v>0.0</c:v>
                </c:pt>
                <c:pt idx="11614">
                  <c:v>0.0</c:v>
                </c:pt>
                <c:pt idx="11615">
                  <c:v>0.0</c:v>
                </c:pt>
                <c:pt idx="11616">
                  <c:v>0.0</c:v>
                </c:pt>
                <c:pt idx="11617">
                  <c:v>0.0</c:v>
                </c:pt>
                <c:pt idx="11618">
                  <c:v>0.0</c:v>
                </c:pt>
                <c:pt idx="11619">
                  <c:v>0.0</c:v>
                </c:pt>
                <c:pt idx="11620">
                  <c:v>0.0</c:v>
                </c:pt>
                <c:pt idx="11621">
                  <c:v>0.0</c:v>
                </c:pt>
                <c:pt idx="11622">
                  <c:v>0.0</c:v>
                </c:pt>
                <c:pt idx="11623">
                  <c:v>0.0</c:v>
                </c:pt>
                <c:pt idx="11624">
                  <c:v>0.0</c:v>
                </c:pt>
                <c:pt idx="11625">
                  <c:v>0.0</c:v>
                </c:pt>
                <c:pt idx="11626">
                  <c:v>0.0</c:v>
                </c:pt>
                <c:pt idx="11627">
                  <c:v>0.0</c:v>
                </c:pt>
                <c:pt idx="11628">
                  <c:v>0.0</c:v>
                </c:pt>
                <c:pt idx="11629">
                  <c:v>0.0</c:v>
                </c:pt>
                <c:pt idx="11630">
                  <c:v>0.0</c:v>
                </c:pt>
                <c:pt idx="11631">
                  <c:v>0.0</c:v>
                </c:pt>
                <c:pt idx="11632">
                  <c:v>0.0</c:v>
                </c:pt>
                <c:pt idx="11633">
                  <c:v>0.0</c:v>
                </c:pt>
                <c:pt idx="11634">
                  <c:v>0.0</c:v>
                </c:pt>
                <c:pt idx="11635">
                  <c:v>0.0</c:v>
                </c:pt>
                <c:pt idx="11636">
                  <c:v>0.0</c:v>
                </c:pt>
                <c:pt idx="11637">
                  <c:v>0.0</c:v>
                </c:pt>
                <c:pt idx="11638">
                  <c:v>0.0</c:v>
                </c:pt>
                <c:pt idx="11639">
                  <c:v>0.0</c:v>
                </c:pt>
                <c:pt idx="11640">
                  <c:v>0.0</c:v>
                </c:pt>
                <c:pt idx="11641">
                  <c:v>0.0</c:v>
                </c:pt>
                <c:pt idx="11642">
                  <c:v>0.0</c:v>
                </c:pt>
                <c:pt idx="11643">
                  <c:v>0.0</c:v>
                </c:pt>
                <c:pt idx="11644">
                  <c:v>0.0</c:v>
                </c:pt>
                <c:pt idx="11645">
                  <c:v>0.0</c:v>
                </c:pt>
                <c:pt idx="11646">
                  <c:v>0.0</c:v>
                </c:pt>
                <c:pt idx="11647">
                  <c:v>0.0</c:v>
                </c:pt>
                <c:pt idx="11648">
                  <c:v>0.0</c:v>
                </c:pt>
                <c:pt idx="11649">
                  <c:v>0.0</c:v>
                </c:pt>
                <c:pt idx="11650">
                  <c:v>0.0</c:v>
                </c:pt>
                <c:pt idx="11651">
                  <c:v>0.0</c:v>
                </c:pt>
                <c:pt idx="11652">
                  <c:v>0.0</c:v>
                </c:pt>
                <c:pt idx="11653">
                  <c:v>0.0</c:v>
                </c:pt>
                <c:pt idx="11654">
                  <c:v>0.0</c:v>
                </c:pt>
                <c:pt idx="11655">
                  <c:v>0.0</c:v>
                </c:pt>
                <c:pt idx="11656">
                  <c:v>0.0</c:v>
                </c:pt>
                <c:pt idx="11657">
                  <c:v>0.0</c:v>
                </c:pt>
                <c:pt idx="11658">
                  <c:v>0.0</c:v>
                </c:pt>
                <c:pt idx="11659">
                  <c:v>0.0</c:v>
                </c:pt>
                <c:pt idx="11660">
                  <c:v>0.0</c:v>
                </c:pt>
                <c:pt idx="11661">
                  <c:v>0.0</c:v>
                </c:pt>
                <c:pt idx="11662">
                  <c:v>0.0</c:v>
                </c:pt>
                <c:pt idx="11663">
                  <c:v>0.0</c:v>
                </c:pt>
                <c:pt idx="11664">
                  <c:v>0.0</c:v>
                </c:pt>
                <c:pt idx="11665">
                  <c:v>0.0</c:v>
                </c:pt>
                <c:pt idx="11666">
                  <c:v>0.0</c:v>
                </c:pt>
                <c:pt idx="11667">
                  <c:v>0.0</c:v>
                </c:pt>
                <c:pt idx="11668">
                  <c:v>0.0</c:v>
                </c:pt>
                <c:pt idx="11669">
                  <c:v>0.0</c:v>
                </c:pt>
                <c:pt idx="11670">
                  <c:v>0.0</c:v>
                </c:pt>
                <c:pt idx="11671">
                  <c:v>0.0</c:v>
                </c:pt>
                <c:pt idx="11672">
                  <c:v>0.0</c:v>
                </c:pt>
                <c:pt idx="11673">
                  <c:v>0.0</c:v>
                </c:pt>
                <c:pt idx="11674">
                  <c:v>0.0</c:v>
                </c:pt>
                <c:pt idx="11675">
                  <c:v>0.0</c:v>
                </c:pt>
                <c:pt idx="11676">
                  <c:v>0.0</c:v>
                </c:pt>
                <c:pt idx="11677">
                  <c:v>0.0</c:v>
                </c:pt>
                <c:pt idx="11678">
                  <c:v>0.0</c:v>
                </c:pt>
                <c:pt idx="11679">
                  <c:v>0.0</c:v>
                </c:pt>
                <c:pt idx="11680">
                  <c:v>0.0</c:v>
                </c:pt>
                <c:pt idx="11681">
                  <c:v>0.0</c:v>
                </c:pt>
                <c:pt idx="11682">
                  <c:v>0.0</c:v>
                </c:pt>
                <c:pt idx="11683">
                  <c:v>0.0</c:v>
                </c:pt>
                <c:pt idx="11684">
                  <c:v>0.0</c:v>
                </c:pt>
                <c:pt idx="11685">
                  <c:v>0.0</c:v>
                </c:pt>
                <c:pt idx="11686">
                  <c:v>0.0</c:v>
                </c:pt>
                <c:pt idx="11687">
                  <c:v>0.0</c:v>
                </c:pt>
                <c:pt idx="11688">
                  <c:v>0.0</c:v>
                </c:pt>
                <c:pt idx="11689">
                  <c:v>0.0</c:v>
                </c:pt>
                <c:pt idx="11690">
                  <c:v>0.0</c:v>
                </c:pt>
                <c:pt idx="11691">
                  <c:v>0.0</c:v>
                </c:pt>
                <c:pt idx="11692">
                  <c:v>0.0</c:v>
                </c:pt>
                <c:pt idx="11693">
                  <c:v>0.0</c:v>
                </c:pt>
                <c:pt idx="11694">
                  <c:v>0.0</c:v>
                </c:pt>
                <c:pt idx="11695">
                  <c:v>0.0</c:v>
                </c:pt>
                <c:pt idx="11696">
                  <c:v>0.0</c:v>
                </c:pt>
                <c:pt idx="11697">
                  <c:v>0.0</c:v>
                </c:pt>
                <c:pt idx="11698">
                  <c:v>0.0</c:v>
                </c:pt>
                <c:pt idx="11699">
                  <c:v>0.0</c:v>
                </c:pt>
                <c:pt idx="11700">
                  <c:v>0.0</c:v>
                </c:pt>
                <c:pt idx="11701">
                  <c:v>0.0</c:v>
                </c:pt>
                <c:pt idx="11702">
                  <c:v>0.0</c:v>
                </c:pt>
                <c:pt idx="11703">
                  <c:v>0.0</c:v>
                </c:pt>
                <c:pt idx="11704">
                  <c:v>0.0</c:v>
                </c:pt>
                <c:pt idx="11705">
                  <c:v>0.0</c:v>
                </c:pt>
                <c:pt idx="11706">
                  <c:v>0.0</c:v>
                </c:pt>
                <c:pt idx="11707">
                  <c:v>0.0</c:v>
                </c:pt>
                <c:pt idx="11708">
                  <c:v>0.0</c:v>
                </c:pt>
                <c:pt idx="11709">
                  <c:v>0.0</c:v>
                </c:pt>
                <c:pt idx="11710">
                  <c:v>0.0</c:v>
                </c:pt>
                <c:pt idx="11711">
                  <c:v>0.0</c:v>
                </c:pt>
                <c:pt idx="11712">
                  <c:v>0.0</c:v>
                </c:pt>
                <c:pt idx="11713">
                  <c:v>0.0</c:v>
                </c:pt>
                <c:pt idx="11714">
                  <c:v>0.0</c:v>
                </c:pt>
                <c:pt idx="11715">
                  <c:v>0.0</c:v>
                </c:pt>
                <c:pt idx="11716">
                  <c:v>0.0</c:v>
                </c:pt>
                <c:pt idx="11717">
                  <c:v>0.0</c:v>
                </c:pt>
                <c:pt idx="11718">
                  <c:v>0.0</c:v>
                </c:pt>
                <c:pt idx="11719">
                  <c:v>0.0</c:v>
                </c:pt>
                <c:pt idx="11720">
                  <c:v>0.0</c:v>
                </c:pt>
                <c:pt idx="11721">
                  <c:v>0.0</c:v>
                </c:pt>
                <c:pt idx="11722">
                  <c:v>0.0</c:v>
                </c:pt>
                <c:pt idx="11723">
                  <c:v>0.0</c:v>
                </c:pt>
                <c:pt idx="11724">
                  <c:v>0.0</c:v>
                </c:pt>
                <c:pt idx="11725">
                  <c:v>0.0</c:v>
                </c:pt>
                <c:pt idx="11726">
                  <c:v>0.0</c:v>
                </c:pt>
                <c:pt idx="11727">
                  <c:v>0.0</c:v>
                </c:pt>
                <c:pt idx="11728">
                  <c:v>0.0</c:v>
                </c:pt>
                <c:pt idx="11729">
                  <c:v>0.0</c:v>
                </c:pt>
                <c:pt idx="11730">
                  <c:v>0.0</c:v>
                </c:pt>
                <c:pt idx="11731">
                  <c:v>0.0</c:v>
                </c:pt>
                <c:pt idx="11732">
                  <c:v>0.0</c:v>
                </c:pt>
                <c:pt idx="11733">
                  <c:v>0.0</c:v>
                </c:pt>
                <c:pt idx="11734">
                  <c:v>0.0</c:v>
                </c:pt>
                <c:pt idx="11735">
                  <c:v>0.0</c:v>
                </c:pt>
                <c:pt idx="11736">
                  <c:v>0.0</c:v>
                </c:pt>
                <c:pt idx="11737">
                  <c:v>0.0</c:v>
                </c:pt>
                <c:pt idx="11738">
                  <c:v>0.0</c:v>
                </c:pt>
                <c:pt idx="11739">
                  <c:v>0.0</c:v>
                </c:pt>
                <c:pt idx="11740">
                  <c:v>0.0</c:v>
                </c:pt>
                <c:pt idx="11741">
                  <c:v>0.0</c:v>
                </c:pt>
                <c:pt idx="11742">
                  <c:v>0.0</c:v>
                </c:pt>
                <c:pt idx="11743">
                  <c:v>0.0</c:v>
                </c:pt>
                <c:pt idx="11744">
                  <c:v>0.0</c:v>
                </c:pt>
                <c:pt idx="11745">
                  <c:v>0.0</c:v>
                </c:pt>
                <c:pt idx="11746">
                  <c:v>0.0</c:v>
                </c:pt>
                <c:pt idx="11747">
                  <c:v>0.0</c:v>
                </c:pt>
                <c:pt idx="11748">
                  <c:v>0.0</c:v>
                </c:pt>
                <c:pt idx="11749">
                  <c:v>0.0</c:v>
                </c:pt>
                <c:pt idx="11750">
                  <c:v>0.0</c:v>
                </c:pt>
                <c:pt idx="11751">
                  <c:v>0.0</c:v>
                </c:pt>
                <c:pt idx="11752">
                  <c:v>0.0</c:v>
                </c:pt>
                <c:pt idx="11753">
                  <c:v>0.0</c:v>
                </c:pt>
                <c:pt idx="11754">
                  <c:v>0.0</c:v>
                </c:pt>
                <c:pt idx="11755">
                  <c:v>0.0</c:v>
                </c:pt>
                <c:pt idx="11756">
                  <c:v>0.0</c:v>
                </c:pt>
                <c:pt idx="11757">
                  <c:v>0.0</c:v>
                </c:pt>
                <c:pt idx="11758">
                  <c:v>0.0</c:v>
                </c:pt>
                <c:pt idx="11759">
                  <c:v>0.0</c:v>
                </c:pt>
                <c:pt idx="11760">
                  <c:v>0.0</c:v>
                </c:pt>
                <c:pt idx="11761">
                  <c:v>0.0</c:v>
                </c:pt>
                <c:pt idx="11762">
                  <c:v>0.0</c:v>
                </c:pt>
                <c:pt idx="11763">
                  <c:v>0.0</c:v>
                </c:pt>
                <c:pt idx="11764">
                  <c:v>0.0</c:v>
                </c:pt>
                <c:pt idx="11765">
                  <c:v>0.0</c:v>
                </c:pt>
                <c:pt idx="11766">
                  <c:v>0.0</c:v>
                </c:pt>
                <c:pt idx="11767">
                  <c:v>0.0</c:v>
                </c:pt>
                <c:pt idx="11768">
                  <c:v>0.0</c:v>
                </c:pt>
                <c:pt idx="11769">
                  <c:v>0.0</c:v>
                </c:pt>
                <c:pt idx="11770">
                  <c:v>0.0</c:v>
                </c:pt>
                <c:pt idx="11771">
                  <c:v>0.0</c:v>
                </c:pt>
                <c:pt idx="11772">
                  <c:v>0.0</c:v>
                </c:pt>
                <c:pt idx="11773">
                  <c:v>0.0</c:v>
                </c:pt>
                <c:pt idx="11774">
                  <c:v>0.0</c:v>
                </c:pt>
                <c:pt idx="11775">
                  <c:v>0.0</c:v>
                </c:pt>
                <c:pt idx="11776">
                  <c:v>0.0</c:v>
                </c:pt>
                <c:pt idx="11777">
                  <c:v>0.0</c:v>
                </c:pt>
                <c:pt idx="11778">
                  <c:v>0.0</c:v>
                </c:pt>
                <c:pt idx="11779">
                  <c:v>0.0</c:v>
                </c:pt>
                <c:pt idx="11780">
                  <c:v>0.0</c:v>
                </c:pt>
                <c:pt idx="11781">
                  <c:v>0.0</c:v>
                </c:pt>
                <c:pt idx="11782">
                  <c:v>0.0</c:v>
                </c:pt>
                <c:pt idx="11783">
                  <c:v>0.0</c:v>
                </c:pt>
                <c:pt idx="11784">
                  <c:v>0.0</c:v>
                </c:pt>
                <c:pt idx="11785">
                  <c:v>0.0</c:v>
                </c:pt>
                <c:pt idx="11786">
                  <c:v>0.0</c:v>
                </c:pt>
                <c:pt idx="11787">
                  <c:v>0.0</c:v>
                </c:pt>
                <c:pt idx="11788">
                  <c:v>0.0</c:v>
                </c:pt>
                <c:pt idx="11789">
                  <c:v>0.0</c:v>
                </c:pt>
                <c:pt idx="11790">
                  <c:v>0.0</c:v>
                </c:pt>
                <c:pt idx="11791">
                  <c:v>0.0</c:v>
                </c:pt>
                <c:pt idx="11792">
                  <c:v>0.0</c:v>
                </c:pt>
                <c:pt idx="11793">
                  <c:v>0.0</c:v>
                </c:pt>
                <c:pt idx="11794">
                  <c:v>0.0</c:v>
                </c:pt>
                <c:pt idx="11795">
                  <c:v>0.0</c:v>
                </c:pt>
                <c:pt idx="11796">
                  <c:v>0.0</c:v>
                </c:pt>
                <c:pt idx="11797">
                  <c:v>0.0</c:v>
                </c:pt>
                <c:pt idx="11798">
                  <c:v>0.0</c:v>
                </c:pt>
                <c:pt idx="11799">
                  <c:v>0.0</c:v>
                </c:pt>
                <c:pt idx="11800">
                  <c:v>0.0</c:v>
                </c:pt>
                <c:pt idx="11801">
                  <c:v>0.0</c:v>
                </c:pt>
                <c:pt idx="11802">
                  <c:v>0.0</c:v>
                </c:pt>
                <c:pt idx="11803">
                  <c:v>0.0</c:v>
                </c:pt>
                <c:pt idx="11804">
                  <c:v>0.0</c:v>
                </c:pt>
                <c:pt idx="11805">
                  <c:v>0.0</c:v>
                </c:pt>
                <c:pt idx="11806">
                  <c:v>0.0</c:v>
                </c:pt>
                <c:pt idx="11807">
                  <c:v>0.0</c:v>
                </c:pt>
                <c:pt idx="11808">
                  <c:v>0.0</c:v>
                </c:pt>
                <c:pt idx="11809">
                  <c:v>0.0</c:v>
                </c:pt>
                <c:pt idx="11810">
                  <c:v>0.0</c:v>
                </c:pt>
                <c:pt idx="11811">
                  <c:v>0.0</c:v>
                </c:pt>
                <c:pt idx="11812">
                  <c:v>0.0</c:v>
                </c:pt>
                <c:pt idx="11813">
                  <c:v>0.0</c:v>
                </c:pt>
                <c:pt idx="11814">
                  <c:v>0.0</c:v>
                </c:pt>
                <c:pt idx="11815">
                  <c:v>0.0</c:v>
                </c:pt>
                <c:pt idx="11816">
                  <c:v>0.0</c:v>
                </c:pt>
                <c:pt idx="11817">
                  <c:v>0.0</c:v>
                </c:pt>
                <c:pt idx="11818">
                  <c:v>0.0</c:v>
                </c:pt>
                <c:pt idx="11819">
                  <c:v>0.0</c:v>
                </c:pt>
                <c:pt idx="11820">
                  <c:v>0.0</c:v>
                </c:pt>
                <c:pt idx="11821">
                  <c:v>0.0</c:v>
                </c:pt>
                <c:pt idx="11822">
                  <c:v>0.0</c:v>
                </c:pt>
                <c:pt idx="11823">
                  <c:v>0.0</c:v>
                </c:pt>
                <c:pt idx="11824">
                  <c:v>0.0</c:v>
                </c:pt>
                <c:pt idx="11825">
                  <c:v>0.0</c:v>
                </c:pt>
                <c:pt idx="11826">
                  <c:v>0.0</c:v>
                </c:pt>
                <c:pt idx="11827">
                  <c:v>0.0</c:v>
                </c:pt>
                <c:pt idx="11828">
                  <c:v>0.0</c:v>
                </c:pt>
                <c:pt idx="11829">
                  <c:v>0.0</c:v>
                </c:pt>
                <c:pt idx="11830">
                  <c:v>0.0</c:v>
                </c:pt>
                <c:pt idx="11831">
                  <c:v>0.0</c:v>
                </c:pt>
                <c:pt idx="11832">
                  <c:v>0.0</c:v>
                </c:pt>
                <c:pt idx="11833">
                  <c:v>0.0</c:v>
                </c:pt>
                <c:pt idx="11834">
                  <c:v>0.0</c:v>
                </c:pt>
                <c:pt idx="11835">
                  <c:v>0.0</c:v>
                </c:pt>
                <c:pt idx="11836">
                  <c:v>0.0</c:v>
                </c:pt>
                <c:pt idx="11837">
                  <c:v>0.0</c:v>
                </c:pt>
                <c:pt idx="11838">
                  <c:v>0.0</c:v>
                </c:pt>
                <c:pt idx="11839">
                  <c:v>0.0</c:v>
                </c:pt>
                <c:pt idx="11840">
                  <c:v>0.0</c:v>
                </c:pt>
                <c:pt idx="11841">
                  <c:v>0.0</c:v>
                </c:pt>
                <c:pt idx="11842">
                  <c:v>0.0</c:v>
                </c:pt>
                <c:pt idx="11843">
                  <c:v>0.0</c:v>
                </c:pt>
                <c:pt idx="11844">
                  <c:v>0.0</c:v>
                </c:pt>
                <c:pt idx="11845">
                  <c:v>0.0</c:v>
                </c:pt>
                <c:pt idx="11846">
                  <c:v>0.0</c:v>
                </c:pt>
                <c:pt idx="11847">
                  <c:v>0.0</c:v>
                </c:pt>
                <c:pt idx="11848">
                  <c:v>0.0</c:v>
                </c:pt>
                <c:pt idx="11849">
                  <c:v>0.0</c:v>
                </c:pt>
                <c:pt idx="11850">
                  <c:v>0.0</c:v>
                </c:pt>
                <c:pt idx="11851">
                  <c:v>0.0</c:v>
                </c:pt>
                <c:pt idx="11852">
                  <c:v>0.0</c:v>
                </c:pt>
                <c:pt idx="11853">
                  <c:v>0.0</c:v>
                </c:pt>
                <c:pt idx="11854">
                  <c:v>0.0</c:v>
                </c:pt>
                <c:pt idx="11855">
                  <c:v>0.0</c:v>
                </c:pt>
                <c:pt idx="11856">
                  <c:v>0.0</c:v>
                </c:pt>
                <c:pt idx="11857">
                  <c:v>0.0</c:v>
                </c:pt>
                <c:pt idx="11858">
                  <c:v>0.0</c:v>
                </c:pt>
                <c:pt idx="11859">
                  <c:v>0.0</c:v>
                </c:pt>
                <c:pt idx="11860">
                  <c:v>0.0</c:v>
                </c:pt>
                <c:pt idx="11861">
                  <c:v>0.0</c:v>
                </c:pt>
                <c:pt idx="11862">
                  <c:v>0.0</c:v>
                </c:pt>
                <c:pt idx="11863">
                  <c:v>0.0</c:v>
                </c:pt>
                <c:pt idx="11864">
                  <c:v>0.0</c:v>
                </c:pt>
                <c:pt idx="11865">
                  <c:v>0.0</c:v>
                </c:pt>
                <c:pt idx="11866">
                  <c:v>0.0</c:v>
                </c:pt>
                <c:pt idx="11867">
                  <c:v>0.0</c:v>
                </c:pt>
                <c:pt idx="11868">
                  <c:v>0.0</c:v>
                </c:pt>
                <c:pt idx="11869">
                  <c:v>0.0</c:v>
                </c:pt>
                <c:pt idx="11870">
                  <c:v>0.0</c:v>
                </c:pt>
                <c:pt idx="11871">
                  <c:v>0.0</c:v>
                </c:pt>
                <c:pt idx="11872">
                  <c:v>0.0</c:v>
                </c:pt>
                <c:pt idx="11873">
                  <c:v>0.0</c:v>
                </c:pt>
                <c:pt idx="11874">
                  <c:v>0.0</c:v>
                </c:pt>
                <c:pt idx="11875">
                  <c:v>0.0</c:v>
                </c:pt>
                <c:pt idx="11876">
                  <c:v>0.0</c:v>
                </c:pt>
                <c:pt idx="11877">
                  <c:v>0.0</c:v>
                </c:pt>
                <c:pt idx="11878">
                  <c:v>0.0</c:v>
                </c:pt>
                <c:pt idx="11879">
                  <c:v>0.0</c:v>
                </c:pt>
                <c:pt idx="11880">
                  <c:v>0.0</c:v>
                </c:pt>
                <c:pt idx="11881">
                  <c:v>0.0</c:v>
                </c:pt>
                <c:pt idx="11882">
                  <c:v>0.0</c:v>
                </c:pt>
                <c:pt idx="11883">
                  <c:v>0.0</c:v>
                </c:pt>
                <c:pt idx="11884">
                  <c:v>0.0</c:v>
                </c:pt>
                <c:pt idx="11885">
                  <c:v>0.0</c:v>
                </c:pt>
                <c:pt idx="11886">
                  <c:v>0.0</c:v>
                </c:pt>
                <c:pt idx="11887">
                  <c:v>0.0</c:v>
                </c:pt>
                <c:pt idx="11888">
                  <c:v>0.0</c:v>
                </c:pt>
                <c:pt idx="11889">
                  <c:v>0.0</c:v>
                </c:pt>
                <c:pt idx="11890">
                  <c:v>0.0</c:v>
                </c:pt>
                <c:pt idx="11891">
                  <c:v>0.0</c:v>
                </c:pt>
                <c:pt idx="11892">
                  <c:v>0.0</c:v>
                </c:pt>
                <c:pt idx="11893">
                  <c:v>0.0</c:v>
                </c:pt>
                <c:pt idx="11894">
                  <c:v>0.0</c:v>
                </c:pt>
                <c:pt idx="11895">
                  <c:v>0.0</c:v>
                </c:pt>
                <c:pt idx="11896">
                  <c:v>0.0</c:v>
                </c:pt>
                <c:pt idx="11897">
                  <c:v>0.0</c:v>
                </c:pt>
                <c:pt idx="11898">
                  <c:v>0.0</c:v>
                </c:pt>
                <c:pt idx="11899">
                  <c:v>0.0</c:v>
                </c:pt>
                <c:pt idx="11900">
                  <c:v>0.0</c:v>
                </c:pt>
                <c:pt idx="11901">
                  <c:v>0.0</c:v>
                </c:pt>
                <c:pt idx="11902">
                  <c:v>0.0</c:v>
                </c:pt>
                <c:pt idx="11903">
                  <c:v>0.0</c:v>
                </c:pt>
                <c:pt idx="11904">
                  <c:v>0.0</c:v>
                </c:pt>
                <c:pt idx="11905">
                  <c:v>0.0</c:v>
                </c:pt>
                <c:pt idx="11906">
                  <c:v>0.0</c:v>
                </c:pt>
                <c:pt idx="11907">
                  <c:v>0.0</c:v>
                </c:pt>
                <c:pt idx="11908">
                  <c:v>0.0</c:v>
                </c:pt>
                <c:pt idx="11909">
                  <c:v>0.0</c:v>
                </c:pt>
                <c:pt idx="11910">
                  <c:v>0.0</c:v>
                </c:pt>
                <c:pt idx="11911">
                  <c:v>0.0</c:v>
                </c:pt>
                <c:pt idx="11912">
                  <c:v>0.0</c:v>
                </c:pt>
                <c:pt idx="11913">
                  <c:v>0.0</c:v>
                </c:pt>
                <c:pt idx="11914">
                  <c:v>0.0</c:v>
                </c:pt>
                <c:pt idx="11915">
                  <c:v>0.0</c:v>
                </c:pt>
                <c:pt idx="11916">
                  <c:v>0.0</c:v>
                </c:pt>
                <c:pt idx="11917">
                  <c:v>0.0</c:v>
                </c:pt>
                <c:pt idx="11918">
                  <c:v>0.0</c:v>
                </c:pt>
                <c:pt idx="11919">
                  <c:v>0.0</c:v>
                </c:pt>
                <c:pt idx="11920">
                  <c:v>0.0</c:v>
                </c:pt>
                <c:pt idx="11921">
                  <c:v>0.0</c:v>
                </c:pt>
                <c:pt idx="11922">
                  <c:v>0.0</c:v>
                </c:pt>
                <c:pt idx="11923">
                  <c:v>0.0</c:v>
                </c:pt>
                <c:pt idx="11924">
                  <c:v>0.0</c:v>
                </c:pt>
                <c:pt idx="11925">
                  <c:v>0.0</c:v>
                </c:pt>
                <c:pt idx="11926">
                  <c:v>0.0</c:v>
                </c:pt>
                <c:pt idx="11927">
                  <c:v>0.0</c:v>
                </c:pt>
                <c:pt idx="11928">
                  <c:v>0.0</c:v>
                </c:pt>
                <c:pt idx="11929">
                  <c:v>0.0</c:v>
                </c:pt>
                <c:pt idx="11930">
                  <c:v>0.0</c:v>
                </c:pt>
                <c:pt idx="11931">
                  <c:v>0.0</c:v>
                </c:pt>
                <c:pt idx="11932">
                  <c:v>0.0</c:v>
                </c:pt>
                <c:pt idx="11933">
                  <c:v>0.0</c:v>
                </c:pt>
                <c:pt idx="11934">
                  <c:v>0.0</c:v>
                </c:pt>
                <c:pt idx="11935">
                  <c:v>0.0</c:v>
                </c:pt>
                <c:pt idx="11936">
                  <c:v>0.0</c:v>
                </c:pt>
                <c:pt idx="11937">
                  <c:v>0.0</c:v>
                </c:pt>
                <c:pt idx="11938">
                  <c:v>0.0</c:v>
                </c:pt>
                <c:pt idx="11939">
                  <c:v>0.0</c:v>
                </c:pt>
                <c:pt idx="11940">
                  <c:v>0.0</c:v>
                </c:pt>
                <c:pt idx="11941">
                  <c:v>0.0</c:v>
                </c:pt>
                <c:pt idx="11942">
                  <c:v>0.0</c:v>
                </c:pt>
                <c:pt idx="11943">
                  <c:v>0.0</c:v>
                </c:pt>
                <c:pt idx="11944">
                  <c:v>0.0</c:v>
                </c:pt>
                <c:pt idx="11945">
                  <c:v>0.0</c:v>
                </c:pt>
                <c:pt idx="11946">
                  <c:v>0.0</c:v>
                </c:pt>
                <c:pt idx="11947">
                  <c:v>0.0</c:v>
                </c:pt>
                <c:pt idx="11948">
                  <c:v>0.0</c:v>
                </c:pt>
                <c:pt idx="11949">
                  <c:v>0.0</c:v>
                </c:pt>
                <c:pt idx="11950">
                  <c:v>0.0</c:v>
                </c:pt>
                <c:pt idx="11951">
                  <c:v>0.0</c:v>
                </c:pt>
                <c:pt idx="11952">
                  <c:v>0.0</c:v>
                </c:pt>
                <c:pt idx="11953">
                  <c:v>0.0</c:v>
                </c:pt>
                <c:pt idx="11954">
                  <c:v>0.0</c:v>
                </c:pt>
                <c:pt idx="11955">
                  <c:v>0.0</c:v>
                </c:pt>
                <c:pt idx="11956">
                  <c:v>0.0</c:v>
                </c:pt>
                <c:pt idx="11957">
                  <c:v>0.0</c:v>
                </c:pt>
                <c:pt idx="11958">
                  <c:v>0.0</c:v>
                </c:pt>
                <c:pt idx="11959">
                  <c:v>0.0</c:v>
                </c:pt>
                <c:pt idx="11960">
                  <c:v>0.0</c:v>
                </c:pt>
                <c:pt idx="11961">
                  <c:v>0.0</c:v>
                </c:pt>
                <c:pt idx="11962">
                  <c:v>0.0</c:v>
                </c:pt>
                <c:pt idx="11963">
                  <c:v>0.0</c:v>
                </c:pt>
                <c:pt idx="11964">
                  <c:v>0.0</c:v>
                </c:pt>
                <c:pt idx="11965">
                  <c:v>0.0</c:v>
                </c:pt>
                <c:pt idx="11966">
                  <c:v>0.0</c:v>
                </c:pt>
                <c:pt idx="11967">
                  <c:v>0.0</c:v>
                </c:pt>
                <c:pt idx="11968">
                  <c:v>0.0</c:v>
                </c:pt>
                <c:pt idx="11969">
                  <c:v>0.0</c:v>
                </c:pt>
                <c:pt idx="11970">
                  <c:v>0.0</c:v>
                </c:pt>
                <c:pt idx="11971">
                  <c:v>0.0</c:v>
                </c:pt>
                <c:pt idx="11972">
                  <c:v>0.0</c:v>
                </c:pt>
                <c:pt idx="11973">
                  <c:v>0.0</c:v>
                </c:pt>
                <c:pt idx="11974">
                  <c:v>0.0</c:v>
                </c:pt>
                <c:pt idx="11975">
                  <c:v>0.0</c:v>
                </c:pt>
                <c:pt idx="11976">
                  <c:v>0.0</c:v>
                </c:pt>
                <c:pt idx="11977">
                  <c:v>0.0</c:v>
                </c:pt>
                <c:pt idx="11978">
                  <c:v>0.0</c:v>
                </c:pt>
                <c:pt idx="11979">
                  <c:v>0.0</c:v>
                </c:pt>
                <c:pt idx="11980">
                  <c:v>0.0</c:v>
                </c:pt>
                <c:pt idx="11981">
                  <c:v>0.0</c:v>
                </c:pt>
                <c:pt idx="11982">
                  <c:v>0.0</c:v>
                </c:pt>
                <c:pt idx="11983">
                  <c:v>0.0</c:v>
                </c:pt>
                <c:pt idx="11984">
                  <c:v>0.0</c:v>
                </c:pt>
                <c:pt idx="11985">
                  <c:v>0.0</c:v>
                </c:pt>
                <c:pt idx="11986">
                  <c:v>0.0</c:v>
                </c:pt>
                <c:pt idx="11987">
                  <c:v>0.0</c:v>
                </c:pt>
                <c:pt idx="11988">
                  <c:v>0.0</c:v>
                </c:pt>
                <c:pt idx="11989">
                  <c:v>0.0</c:v>
                </c:pt>
                <c:pt idx="11990">
                  <c:v>0.0</c:v>
                </c:pt>
                <c:pt idx="11991">
                  <c:v>0.0</c:v>
                </c:pt>
                <c:pt idx="11992">
                  <c:v>0.0</c:v>
                </c:pt>
                <c:pt idx="11993">
                  <c:v>0.0</c:v>
                </c:pt>
                <c:pt idx="11994">
                  <c:v>0.0</c:v>
                </c:pt>
                <c:pt idx="11995">
                  <c:v>0.0</c:v>
                </c:pt>
                <c:pt idx="11996">
                  <c:v>0.0</c:v>
                </c:pt>
                <c:pt idx="11997">
                  <c:v>0.0</c:v>
                </c:pt>
                <c:pt idx="11998">
                  <c:v>0.0</c:v>
                </c:pt>
                <c:pt idx="11999">
                  <c:v>0.0</c:v>
                </c:pt>
                <c:pt idx="12000">
                  <c:v>0.0</c:v>
                </c:pt>
                <c:pt idx="12001">
                  <c:v>0.0</c:v>
                </c:pt>
                <c:pt idx="12002">
                  <c:v>0.0</c:v>
                </c:pt>
                <c:pt idx="12003">
                  <c:v>0.0</c:v>
                </c:pt>
                <c:pt idx="12004">
                  <c:v>0.0</c:v>
                </c:pt>
                <c:pt idx="12005">
                  <c:v>0.0</c:v>
                </c:pt>
                <c:pt idx="12006">
                  <c:v>0.0</c:v>
                </c:pt>
                <c:pt idx="12007">
                  <c:v>0.0</c:v>
                </c:pt>
                <c:pt idx="12008">
                  <c:v>0.0</c:v>
                </c:pt>
                <c:pt idx="12009">
                  <c:v>0.0</c:v>
                </c:pt>
                <c:pt idx="12010">
                  <c:v>0.0</c:v>
                </c:pt>
                <c:pt idx="12011">
                  <c:v>0.0</c:v>
                </c:pt>
                <c:pt idx="12012">
                  <c:v>0.0</c:v>
                </c:pt>
                <c:pt idx="12013">
                  <c:v>0.0</c:v>
                </c:pt>
                <c:pt idx="12014">
                  <c:v>0.0</c:v>
                </c:pt>
                <c:pt idx="12015">
                  <c:v>0.0</c:v>
                </c:pt>
                <c:pt idx="12016">
                  <c:v>0.0</c:v>
                </c:pt>
                <c:pt idx="12017">
                  <c:v>0.0</c:v>
                </c:pt>
                <c:pt idx="12018">
                  <c:v>0.0</c:v>
                </c:pt>
                <c:pt idx="12019">
                  <c:v>0.0</c:v>
                </c:pt>
                <c:pt idx="12020">
                  <c:v>0.0</c:v>
                </c:pt>
                <c:pt idx="12021">
                  <c:v>0.0</c:v>
                </c:pt>
                <c:pt idx="12022">
                  <c:v>0.0</c:v>
                </c:pt>
                <c:pt idx="12023">
                  <c:v>0.0</c:v>
                </c:pt>
                <c:pt idx="12024">
                  <c:v>0.0</c:v>
                </c:pt>
                <c:pt idx="12025">
                  <c:v>0.0</c:v>
                </c:pt>
                <c:pt idx="12026">
                  <c:v>0.0</c:v>
                </c:pt>
                <c:pt idx="12027">
                  <c:v>0.0</c:v>
                </c:pt>
                <c:pt idx="12028">
                  <c:v>0.0</c:v>
                </c:pt>
                <c:pt idx="12029">
                  <c:v>0.0</c:v>
                </c:pt>
                <c:pt idx="12030">
                  <c:v>0.0</c:v>
                </c:pt>
                <c:pt idx="12031">
                  <c:v>0.0</c:v>
                </c:pt>
                <c:pt idx="12032">
                  <c:v>0.0</c:v>
                </c:pt>
                <c:pt idx="12033">
                  <c:v>0.0</c:v>
                </c:pt>
                <c:pt idx="12034">
                  <c:v>0.0</c:v>
                </c:pt>
                <c:pt idx="12035">
                  <c:v>0.0</c:v>
                </c:pt>
                <c:pt idx="12036">
                  <c:v>0.0</c:v>
                </c:pt>
                <c:pt idx="12037">
                  <c:v>0.0</c:v>
                </c:pt>
                <c:pt idx="12038">
                  <c:v>0.0</c:v>
                </c:pt>
                <c:pt idx="12039">
                  <c:v>0.0</c:v>
                </c:pt>
                <c:pt idx="12040">
                  <c:v>0.0</c:v>
                </c:pt>
                <c:pt idx="12041">
                  <c:v>0.0</c:v>
                </c:pt>
                <c:pt idx="12042">
                  <c:v>0.0</c:v>
                </c:pt>
                <c:pt idx="12043">
                  <c:v>0.0</c:v>
                </c:pt>
                <c:pt idx="12044">
                  <c:v>0.0</c:v>
                </c:pt>
                <c:pt idx="12045">
                  <c:v>0.0</c:v>
                </c:pt>
                <c:pt idx="12046">
                  <c:v>0.0</c:v>
                </c:pt>
                <c:pt idx="12047">
                  <c:v>0.0</c:v>
                </c:pt>
                <c:pt idx="12048">
                  <c:v>0.0</c:v>
                </c:pt>
                <c:pt idx="12049">
                  <c:v>0.0</c:v>
                </c:pt>
                <c:pt idx="12050">
                  <c:v>0.0</c:v>
                </c:pt>
                <c:pt idx="12051">
                  <c:v>0.0</c:v>
                </c:pt>
                <c:pt idx="12052">
                  <c:v>0.0</c:v>
                </c:pt>
                <c:pt idx="12053">
                  <c:v>0.0</c:v>
                </c:pt>
                <c:pt idx="12054">
                  <c:v>0.0</c:v>
                </c:pt>
                <c:pt idx="12055">
                  <c:v>0.0</c:v>
                </c:pt>
                <c:pt idx="12056">
                  <c:v>0.0</c:v>
                </c:pt>
                <c:pt idx="12057">
                  <c:v>0.0</c:v>
                </c:pt>
                <c:pt idx="12058">
                  <c:v>0.0</c:v>
                </c:pt>
                <c:pt idx="12059">
                  <c:v>0.0</c:v>
                </c:pt>
                <c:pt idx="12060">
                  <c:v>0.0</c:v>
                </c:pt>
                <c:pt idx="12061">
                  <c:v>0.0</c:v>
                </c:pt>
                <c:pt idx="12062">
                  <c:v>0.0</c:v>
                </c:pt>
                <c:pt idx="12063">
                  <c:v>0.0</c:v>
                </c:pt>
                <c:pt idx="12064">
                  <c:v>0.0</c:v>
                </c:pt>
                <c:pt idx="12065">
                  <c:v>0.0</c:v>
                </c:pt>
                <c:pt idx="12066">
                  <c:v>0.0</c:v>
                </c:pt>
                <c:pt idx="12067">
                  <c:v>0.0</c:v>
                </c:pt>
                <c:pt idx="12068">
                  <c:v>0.0</c:v>
                </c:pt>
                <c:pt idx="12069">
                  <c:v>0.0</c:v>
                </c:pt>
                <c:pt idx="12070">
                  <c:v>0.0</c:v>
                </c:pt>
                <c:pt idx="12071">
                  <c:v>0.0</c:v>
                </c:pt>
                <c:pt idx="12072">
                  <c:v>0.0</c:v>
                </c:pt>
                <c:pt idx="12073">
                  <c:v>0.0</c:v>
                </c:pt>
                <c:pt idx="12074">
                  <c:v>0.0</c:v>
                </c:pt>
                <c:pt idx="12075">
                  <c:v>0.0</c:v>
                </c:pt>
                <c:pt idx="12076">
                  <c:v>0.0</c:v>
                </c:pt>
                <c:pt idx="12077">
                  <c:v>0.0</c:v>
                </c:pt>
                <c:pt idx="12078">
                  <c:v>0.0</c:v>
                </c:pt>
                <c:pt idx="12079">
                  <c:v>0.0</c:v>
                </c:pt>
                <c:pt idx="12080">
                  <c:v>0.0</c:v>
                </c:pt>
                <c:pt idx="12081">
                  <c:v>0.0</c:v>
                </c:pt>
                <c:pt idx="12082">
                  <c:v>0.0</c:v>
                </c:pt>
                <c:pt idx="12083">
                  <c:v>0.0</c:v>
                </c:pt>
                <c:pt idx="12084">
                  <c:v>0.0</c:v>
                </c:pt>
                <c:pt idx="12085">
                  <c:v>0.0</c:v>
                </c:pt>
                <c:pt idx="12086">
                  <c:v>0.0</c:v>
                </c:pt>
                <c:pt idx="12087">
                  <c:v>0.0</c:v>
                </c:pt>
                <c:pt idx="12088">
                  <c:v>0.0</c:v>
                </c:pt>
                <c:pt idx="12089">
                  <c:v>0.0</c:v>
                </c:pt>
                <c:pt idx="12090">
                  <c:v>0.0</c:v>
                </c:pt>
                <c:pt idx="12091">
                  <c:v>0.0</c:v>
                </c:pt>
                <c:pt idx="12092">
                  <c:v>0.0</c:v>
                </c:pt>
                <c:pt idx="12093">
                  <c:v>0.0</c:v>
                </c:pt>
                <c:pt idx="12094">
                  <c:v>0.0</c:v>
                </c:pt>
                <c:pt idx="12095">
                  <c:v>0.0</c:v>
                </c:pt>
                <c:pt idx="12096">
                  <c:v>0.0</c:v>
                </c:pt>
                <c:pt idx="12097">
                  <c:v>0.0</c:v>
                </c:pt>
                <c:pt idx="12098">
                  <c:v>0.0</c:v>
                </c:pt>
                <c:pt idx="12099">
                  <c:v>0.0</c:v>
                </c:pt>
                <c:pt idx="12100">
                  <c:v>0.0</c:v>
                </c:pt>
                <c:pt idx="12101">
                  <c:v>0.0</c:v>
                </c:pt>
                <c:pt idx="12102">
                  <c:v>0.0</c:v>
                </c:pt>
                <c:pt idx="12103">
                  <c:v>0.0</c:v>
                </c:pt>
                <c:pt idx="12104">
                  <c:v>0.0</c:v>
                </c:pt>
                <c:pt idx="12105">
                  <c:v>0.0</c:v>
                </c:pt>
                <c:pt idx="12106">
                  <c:v>0.0</c:v>
                </c:pt>
                <c:pt idx="12107">
                  <c:v>0.0</c:v>
                </c:pt>
                <c:pt idx="12108">
                  <c:v>0.0</c:v>
                </c:pt>
                <c:pt idx="12109">
                  <c:v>0.0</c:v>
                </c:pt>
                <c:pt idx="12110">
                  <c:v>0.0</c:v>
                </c:pt>
                <c:pt idx="12111">
                  <c:v>0.0</c:v>
                </c:pt>
                <c:pt idx="12112">
                  <c:v>0.0</c:v>
                </c:pt>
                <c:pt idx="12113">
                  <c:v>0.0</c:v>
                </c:pt>
                <c:pt idx="12114">
                  <c:v>0.0</c:v>
                </c:pt>
                <c:pt idx="12115">
                  <c:v>0.0</c:v>
                </c:pt>
                <c:pt idx="12116">
                  <c:v>0.0</c:v>
                </c:pt>
                <c:pt idx="12117">
                  <c:v>0.0</c:v>
                </c:pt>
                <c:pt idx="12118">
                  <c:v>0.0</c:v>
                </c:pt>
                <c:pt idx="12119">
                  <c:v>0.0</c:v>
                </c:pt>
                <c:pt idx="12120">
                  <c:v>0.0</c:v>
                </c:pt>
                <c:pt idx="12121">
                  <c:v>0.0</c:v>
                </c:pt>
                <c:pt idx="12122">
                  <c:v>0.0</c:v>
                </c:pt>
                <c:pt idx="12123">
                  <c:v>0.0</c:v>
                </c:pt>
                <c:pt idx="12124">
                  <c:v>0.0</c:v>
                </c:pt>
                <c:pt idx="12125">
                  <c:v>0.0</c:v>
                </c:pt>
                <c:pt idx="12126">
                  <c:v>0.0</c:v>
                </c:pt>
                <c:pt idx="12127">
                  <c:v>0.0</c:v>
                </c:pt>
                <c:pt idx="12128">
                  <c:v>0.0</c:v>
                </c:pt>
                <c:pt idx="12129">
                  <c:v>0.0</c:v>
                </c:pt>
                <c:pt idx="12130">
                  <c:v>0.0</c:v>
                </c:pt>
                <c:pt idx="12131">
                  <c:v>0.0</c:v>
                </c:pt>
                <c:pt idx="12132">
                  <c:v>0.0</c:v>
                </c:pt>
                <c:pt idx="12133">
                  <c:v>0.0</c:v>
                </c:pt>
                <c:pt idx="12134">
                  <c:v>0.0</c:v>
                </c:pt>
                <c:pt idx="12135">
                  <c:v>0.0</c:v>
                </c:pt>
                <c:pt idx="12136">
                  <c:v>0.0</c:v>
                </c:pt>
                <c:pt idx="12137">
                  <c:v>0.0</c:v>
                </c:pt>
                <c:pt idx="12138">
                  <c:v>0.0</c:v>
                </c:pt>
                <c:pt idx="12139">
                  <c:v>0.0</c:v>
                </c:pt>
                <c:pt idx="12140">
                  <c:v>0.0</c:v>
                </c:pt>
                <c:pt idx="12141">
                  <c:v>0.0</c:v>
                </c:pt>
                <c:pt idx="12142">
                  <c:v>0.0</c:v>
                </c:pt>
                <c:pt idx="12143">
                  <c:v>0.0</c:v>
                </c:pt>
                <c:pt idx="12144">
                  <c:v>0.0</c:v>
                </c:pt>
                <c:pt idx="12145">
                  <c:v>0.0</c:v>
                </c:pt>
                <c:pt idx="12146">
                  <c:v>0.0</c:v>
                </c:pt>
                <c:pt idx="12147">
                  <c:v>0.0</c:v>
                </c:pt>
                <c:pt idx="12148">
                  <c:v>0.0</c:v>
                </c:pt>
                <c:pt idx="12149">
                  <c:v>0.0</c:v>
                </c:pt>
                <c:pt idx="12150">
                  <c:v>0.0</c:v>
                </c:pt>
                <c:pt idx="12151">
                  <c:v>0.0</c:v>
                </c:pt>
                <c:pt idx="12152">
                  <c:v>0.0</c:v>
                </c:pt>
                <c:pt idx="12153">
                  <c:v>0.0</c:v>
                </c:pt>
                <c:pt idx="12154">
                  <c:v>0.0</c:v>
                </c:pt>
                <c:pt idx="12155">
                  <c:v>0.0</c:v>
                </c:pt>
                <c:pt idx="12156">
                  <c:v>0.0</c:v>
                </c:pt>
                <c:pt idx="12157">
                  <c:v>0.0</c:v>
                </c:pt>
                <c:pt idx="12158">
                  <c:v>0.0</c:v>
                </c:pt>
                <c:pt idx="12159">
                  <c:v>0.0</c:v>
                </c:pt>
                <c:pt idx="12160">
                  <c:v>0.0</c:v>
                </c:pt>
                <c:pt idx="12161">
                  <c:v>0.0</c:v>
                </c:pt>
                <c:pt idx="12162">
                  <c:v>0.0</c:v>
                </c:pt>
                <c:pt idx="12163">
                  <c:v>0.0</c:v>
                </c:pt>
                <c:pt idx="12164">
                  <c:v>0.0</c:v>
                </c:pt>
                <c:pt idx="12165">
                  <c:v>0.0</c:v>
                </c:pt>
                <c:pt idx="12166">
                  <c:v>0.0</c:v>
                </c:pt>
                <c:pt idx="12167">
                  <c:v>0.0</c:v>
                </c:pt>
                <c:pt idx="12168">
                  <c:v>0.0</c:v>
                </c:pt>
                <c:pt idx="12169">
                  <c:v>0.0</c:v>
                </c:pt>
                <c:pt idx="12170">
                  <c:v>0.0</c:v>
                </c:pt>
                <c:pt idx="12171">
                  <c:v>0.0</c:v>
                </c:pt>
                <c:pt idx="12172">
                  <c:v>0.0</c:v>
                </c:pt>
                <c:pt idx="12173">
                  <c:v>0.0</c:v>
                </c:pt>
                <c:pt idx="12174">
                  <c:v>0.0</c:v>
                </c:pt>
                <c:pt idx="12175">
                  <c:v>0.0</c:v>
                </c:pt>
                <c:pt idx="12176">
                  <c:v>0.0</c:v>
                </c:pt>
                <c:pt idx="12177">
                  <c:v>0.0</c:v>
                </c:pt>
                <c:pt idx="12178">
                  <c:v>0.0</c:v>
                </c:pt>
                <c:pt idx="12179">
                  <c:v>0.0</c:v>
                </c:pt>
                <c:pt idx="12180">
                  <c:v>0.0</c:v>
                </c:pt>
                <c:pt idx="12181">
                  <c:v>0.0</c:v>
                </c:pt>
                <c:pt idx="12182">
                  <c:v>0.0</c:v>
                </c:pt>
                <c:pt idx="12183">
                  <c:v>0.0</c:v>
                </c:pt>
                <c:pt idx="12184">
                  <c:v>0.0</c:v>
                </c:pt>
                <c:pt idx="12185">
                  <c:v>0.0</c:v>
                </c:pt>
                <c:pt idx="12186">
                  <c:v>0.0</c:v>
                </c:pt>
                <c:pt idx="12187">
                  <c:v>0.0</c:v>
                </c:pt>
                <c:pt idx="12188">
                  <c:v>0.0</c:v>
                </c:pt>
                <c:pt idx="12189">
                  <c:v>0.0</c:v>
                </c:pt>
                <c:pt idx="12190">
                  <c:v>0.0</c:v>
                </c:pt>
                <c:pt idx="12191">
                  <c:v>0.0</c:v>
                </c:pt>
                <c:pt idx="12192">
                  <c:v>0.0</c:v>
                </c:pt>
                <c:pt idx="12193">
                  <c:v>0.0</c:v>
                </c:pt>
                <c:pt idx="12194">
                  <c:v>0.0</c:v>
                </c:pt>
                <c:pt idx="12195">
                  <c:v>0.0</c:v>
                </c:pt>
                <c:pt idx="12196">
                  <c:v>0.0</c:v>
                </c:pt>
                <c:pt idx="12197">
                  <c:v>0.0</c:v>
                </c:pt>
                <c:pt idx="12198">
                  <c:v>0.0</c:v>
                </c:pt>
                <c:pt idx="12199">
                  <c:v>0.0</c:v>
                </c:pt>
                <c:pt idx="12200">
                  <c:v>0.0</c:v>
                </c:pt>
                <c:pt idx="12201">
                  <c:v>0.0</c:v>
                </c:pt>
                <c:pt idx="12202">
                  <c:v>0.0</c:v>
                </c:pt>
                <c:pt idx="12203">
                  <c:v>0.0</c:v>
                </c:pt>
                <c:pt idx="12204">
                  <c:v>0.0</c:v>
                </c:pt>
                <c:pt idx="12205">
                  <c:v>0.0</c:v>
                </c:pt>
                <c:pt idx="12206">
                  <c:v>0.0</c:v>
                </c:pt>
                <c:pt idx="12207">
                  <c:v>0.0</c:v>
                </c:pt>
                <c:pt idx="12208">
                  <c:v>0.0</c:v>
                </c:pt>
                <c:pt idx="12209">
                  <c:v>0.0</c:v>
                </c:pt>
                <c:pt idx="12210">
                  <c:v>0.0</c:v>
                </c:pt>
                <c:pt idx="12211">
                  <c:v>0.0</c:v>
                </c:pt>
                <c:pt idx="12212">
                  <c:v>0.0</c:v>
                </c:pt>
                <c:pt idx="12213">
                  <c:v>0.0</c:v>
                </c:pt>
                <c:pt idx="12214">
                  <c:v>0.0</c:v>
                </c:pt>
                <c:pt idx="12215">
                  <c:v>0.0</c:v>
                </c:pt>
                <c:pt idx="12216">
                  <c:v>0.0</c:v>
                </c:pt>
                <c:pt idx="12217">
                  <c:v>0.0</c:v>
                </c:pt>
                <c:pt idx="12218">
                  <c:v>0.0</c:v>
                </c:pt>
                <c:pt idx="12219">
                  <c:v>0.0</c:v>
                </c:pt>
                <c:pt idx="12220">
                  <c:v>0.0</c:v>
                </c:pt>
                <c:pt idx="12221">
                  <c:v>0.0</c:v>
                </c:pt>
                <c:pt idx="12222">
                  <c:v>0.0</c:v>
                </c:pt>
                <c:pt idx="12223">
                  <c:v>0.0</c:v>
                </c:pt>
                <c:pt idx="12224">
                  <c:v>0.0</c:v>
                </c:pt>
                <c:pt idx="12225">
                  <c:v>0.0</c:v>
                </c:pt>
                <c:pt idx="12226">
                  <c:v>0.0</c:v>
                </c:pt>
                <c:pt idx="12227">
                  <c:v>0.0</c:v>
                </c:pt>
                <c:pt idx="12228">
                  <c:v>0.0</c:v>
                </c:pt>
                <c:pt idx="12229">
                  <c:v>0.0</c:v>
                </c:pt>
                <c:pt idx="12230">
                  <c:v>0.0</c:v>
                </c:pt>
                <c:pt idx="12231">
                  <c:v>0.0</c:v>
                </c:pt>
                <c:pt idx="12232">
                  <c:v>0.0</c:v>
                </c:pt>
                <c:pt idx="12233">
                  <c:v>0.0</c:v>
                </c:pt>
                <c:pt idx="12234">
                  <c:v>0.0</c:v>
                </c:pt>
                <c:pt idx="12235">
                  <c:v>0.0</c:v>
                </c:pt>
                <c:pt idx="12236">
                  <c:v>0.0</c:v>
                </c:pt>
                <c:pt idx="12237">
                  <c:v>0.0</c:v>
                </c:pt>
                <c:pt idx="12238">
                  <c:v>0.0</c:v>
                </c:pt>
                <c:pt idx="12239">
                  <c:v>0.0</c:v>
                </c:pt>
                <c:pt idx="12240">
                  <c:v>0.0</c:v>
                </c:pt>
                <c:pt idx="12241">
                  <c:v>0.0</c:v>
                </c:pt>
                <c:pt idx="12242">
                  <c:v>0.0</c:v>
                </c:pt>
                <c:pt idx="12243">
                  <c:v>0.0</c:v>
                </c:pt>
                <c:pt idx="12244">
                  <c:v>0.0</c:v>
                </c:pt>
                <c:pt idx="12245">
                  <c:v>0.0</c:v>
                </c:pt>
                <c:pt idx="12246">
                  <c:v>0.0</c:v>
                </c:pt>
                <c:pt idx="12247">
                  <c:v>0.0</c:v>
                </c:pt>
                <c:pt idx="12248">
                  <c:v>0.0</c:v>
                </c:pt>
                <c:pt idx="12249">
                  <c:v>0.0</c:v>
                </c:pt>
                <c:pt idx="12250">
                  <c:v>0.0</c:v>
                </c:pt>
                <c:pt idx="12251">
                  <c:v>0.0</c:v>
                </c:pt>
                <c:pt idx="12252">
                  <c:v>0.0</c:v>
                </c:pt>
                <c:pt idx="12253">
                  <c:v>0.0</c:v>
                </c:pt>
                <c:pt idx="12254">
                  <c:v>0.0</c:v>
                </c:pt>
                <c:pt idx="12255">
                  <c:v>0.0</c:v>
                </c:pt>
                <c:pt idx="12256">
                  <c:v>0.0</c:v>
                </c:pt>
                <c:pt idx="12257">
                  <c:v>0.0</c:v>
                </c:pt>
                <c:pt idx="12258">
                  <c:v>0.0</c:v>
                </c:pt>
                <c:pt idx="12259">
                  <c:v>0.0</c:v>
                </c:pt>
                <c:pt idx="12260">
                  <c:v>0.0</c:v>
                </c:pt>
                <c:pt idx="12261">
                  <c:v>0.0</c:v>
                </c:pt>
                <c:pt idx="12262">
                  <c:v>0.0</c:v>
                </c:pt>
                <c:pt idx="12263">
                  <c:v>0.0</c:v>
                </c:pt>
                <c:pt idx="12264">
                  <c:v>0.0</c:v>
                </c:pt>
                <c:pt idx="12265">
                  <c:v>0.0</c:v>
                </c:pt>
                <c:pt idx="12266">
                  <c:v>0.0</c:v>
                </c:pt>
                <c:pt idx="12267">
                  <c:v>0.0</c:v>
                </c:pt>
                <c:pt idx="12268">
                  <c:v>0.0</c:v>
                </c:pt>
                <c:pt idx="12269">
                  <c:v>0.0</c:v>
                </c:pt>
                <c:pt idx="12270">
                  <c:v>0.0</c:v>
                </c:pt>
                <c:pt idx="12271">
                  <c:v>0.0</c:v>
                </c:pt>
                <c:pt idx="12272">
                  <c:v>0.0</c:v>
                </c:pt>
                <c:pt idx="12273">
                  <c:v>0.0</c:v>
                </c:pt>
                <c:pt idx="12274">
                  <c:v>0.0</c:v>
                </c:pt>
                <c:pt idx="12275">
                  <c:v>0.0</c:v>
                </c:pt>
                <c:pt idx="12276">
                  <c:v>0.0</c:v>
                </c:pt>
                <c:pt idx="12277">
                  <c:v>0.0</c:v>
                </c:pt>
                <c:pt idx="12278">
                  <c:v>0.0</c:v>
                </c:pt>
                <c:pt idx="12279">
                  <c:v>0.0</c:v>
                </c:pt>
                <c:pt idx="12280">
                  <c:v>0.0</c:v>
                </c:pt>
                <c:pt idx="12281">
                  <c:v>0.0</c:v>
                </c:pt>
                <c:pt idx="12282">
                  <c:v>0.0</c:v>
                </c:pt>
                <c:pt idx="12283">
                  <c:v>0.0</c:v>
                </c:pt>
                <c:pt idx="12284">
                  <c:v>0.0</c:v>
                </c:pt>
                <c:pt idx="12285">
                  <c:v>0.0</c:v>
                </c:pt>
                <c:pt idx="12286">
                  <c:v>0.0</c:v>
                </c:pt>
                <c:pt idx="12287">
                  <c:v>0.0</c:v>
                </c:pt>
                <c:pt idx="12288">
                  <c:v>0.0</c:v>
                </c:pt>
                <c:pt idx="12289">
                  <c:v>0.0</c:v>
                </c:pt>
                <c:pt idx="12290">
                  <c:v>0.0</c:v>
                </c:pt>
                <c:pt idx="12291">
                  <c:v>0.0</c:v>
                </c:pt>
                <c:pt idx="12292">
                  <c:v>0.0</c:v>
                </c:pt>
                <c:pt idx="12293">
                  <c:v>0.0</c:v>
                </c:pt>
                <c:pt idx="12294">
                  <c:v>0.0</c:v>
                </c:pt>
                <c:pt idx="12295">
                  <c:v>0.0</c:v>
                </c:pt>
                <c:pt idx="12296">
                  <c:v>0.0</c:v>
                </c:pt>
                <c:pt idx="12297">
                  <c:v>0.0</c:v>
                </c:pt>
                <c:pt idx="12298">
                  <c:v>0.0</c:v>
                </c:pt>
                <c:pt idx="12299">
                  <c:v>0.0</c:v>
                </c:pt>
                <c:pt idx="12300">
                  <c:v>0.0</c:v>
                </c:pt>
                <c:pt idx="12301">
                  <c:v>0.0</c:v>
                </c:pt>
                <c:pt idx="12302">
                  <c:v>0.0</c:v>
                </c:pt>
                <c:pt idx="12303">
                  <c:v>0.0</c:v>
                </c:pt>
                <c:pt idx="12304">
                  <c:v>0.0</c:v>
                </c:pt>
                <c:pt idx="12305">
                  <c:v>0.0</c:v>
                </c:pt>
                <c:pt idx="12306">
                  <c:v>0.0</c:v>
                </c:pt>
                <c:pt idx="12307">
                  <c:v>0.0</c:v>
                </c:pt>
                <c:pt idx="12308">
                  <c:v>0.0</c:v>
                </c:pt>
                <c:pt idx="12309">
                  <c:v>0.0</c:v>
                </c:pt>
                <c:pt idx="12310">
                  <c:v>0.0</c:v>
                </c:pt>
                <c:pt idx="12311">
                  <c:v>0.0</c:v>
                </c:pt>
                <c:pt idx="12312">
                  <c:v>0.0</c:v>
                </c:pt>
                <c:pt idx="12313">
                  <c:v>0.0</c:v>
                </c:pt>
                <c:pt idx="12314">
                  <c:v>0.0</c:v>
                </c:pt>
                <c:pt idx="12315">
                  <c:v>0.0</c:v>
                </c:pt>
                <c:pt idx="12316">
                  <c:v>0.0</c:v>
                </c:pt>
                <c:pt idx="12317">
                  <c:v>0.0</c:v>
                </c:pt>
                <c:pt idx="12318">
                  <c:v>0.0</c:v>
                </c:pt>
                <c:pt idx="12319">
                  <c:v>0.0</c:v>
                </c:pt>
                <c:pt idx="12320">
                  <c:v>0.0</c:v>
                </c:pt>
                <c:pt idx="12321">
                  <c:v>0.0</c:v>
                </c:pt>
                <c:pt idx="12322">
                  <c:v>0.0</c:v>
                </c:pt>
                <c:pt idx="12323">
                  <c:v>0.0</c:v>
                </c:pt>
                <c:pt idx="12324">
                  <c:v>0.0</c:v>
                </c:pt>
                <c:pt idx="12325">
                  <c:v>0.0</c:v>
                </c:pt>
                <c:pt idx="12326">
                  <c:v>0.0</c:v>
                </c:pt>
                <c:pt idx="12327">
                  <c:v>0.0</c:v>
                </c:pt>
                <c:pt idx="12328">
                  <c:v>0.0</c:v>
                </c:pt>
                <c:pt idx="12329">
                  <c:v>0.0</c:v>
                </c:pt>
                <c:pt idx="12330">
                  <c:v>0.0</c:v>
                </c:pt>
                <c:pt idx="12331">
                  <c:v>0.0</c:v>
                </c:pt>
                <c:pt idx="12332">
                  <c:v>0.0</c:v>
                </c:pt>
                <c:pt idx="12333">
                  <c:v>0.0</c:v>
                </c:pt>
                <c:pt idx="12334">
                  <c:v>0.0</c:v>
                </c:pt>
                <c:pt idx="12335">
                  <c:v>0.0</c:v>
                </c:pt>
                <c:pt idx="12336">
                  <c:v>0.0</c:v>
                </c:pt>
                <c:pt idx="12337">
                  <c:v>0.0</c:v>
                </c:pt>
                <c:pt idx="12338">
                  <c:v>0.0</c:v>
                </c:pt>
                <c:pt idx="12339">
                  <c:v>0.0</c:v>
                </c:pt>
                <c:pt idx="12340">
                  <c:v>0.0</c:v>
                </c:pt>
                <c:pt idx="12341">
                  <c:v>0.0</c:v>
                </c:pt>
                <c:pt idx="12342">
                  <c:v>0.0</c:v>
                </c:pt>
                <c:pt idx="12343">
                  <c:v>0.0</c:v>
                </c:pt>
                <c:pt idx="12344">
                  <c:v>0.0</c:v>
                </c:pt>
                <c:pt idx="12345">
                  <c:v>0.0</c:v>
                </c:pt>
                <c:pt idx="12346">
                  <c:v>0.0</c:v>
                </c:pt>
                <c:pt idx="12347">
                  <c:v>0.0</c:v>
                </c:pt>
                <c:pt idx="12348">
                  <c:v>0.0</c:v>
                </c:pt>
                <c:pt idx="12349">
                  <c:v>0.0</c:v>
                </c:pt>
                <c:pt idx="12350">
                  <c:v>0.0</c:v>
                </c:pt>
                <c:pt idx="12351">
                  <c:v>0.0</c:v>
                </c:pt>
                <c:pt idx="12352">
                  <c:v>0.0</c:v>
                </c:pt>
                <c:pt idx="12353">
                  <c:v>0.0</c:v>
                </c:pt>
                <c:pt idx="12354">
                  <c:v>0.0</c:v>
                </c:pt>
                <c:pt idx="12355">
                  <c:v>0.0</c:v>
                </c:pt>
                <c:pt idx="12356">
                  <c:v>0.0</c:v>
                </c:pt>
                <c:pt idx="12357">
                  <c:v>0.0</c:v>
                </c:pt>
                <c:pt idx="12358">
                  <c:v>0.0</c:v>
                </c:pt>
                <c:pt idx="12359">
                  <c:v>0.0</c:v>
                </c:pt>
                <c:pt idx="12360">
                  <c:v>0.0</c:v>
                </c:pt>
                <c:pt idx="12361">
                  <c:v>0.0</c:v>
                </c:pt>
                <c:pt idx="12362">
                  <c:v>0.0</c:v>
                </c:pt>
                <c:pt idx="12363">
                  <c:v>0.0</c:v>
                </c:pt>
                <c:pt idx="12364">
                  <c:v>0.0</c:v>
                </c:pt>
                <c:pt idx="12365">
                  <c:v>0.0</c:v>
                </c:pt>
                <c:pt idx="12366">
                  <c:v>0.0</c:v>
                </c:pt>
                <c:pt idx="12367">
                  <c:v>0.0</c:v>
                </c:pt>
                <c:pt idx="12368">
                  <c:v>0.0</c:v>
                </c:pt>
                <c:pt idx="12369">
                  <c:v>0.0</c:v>
                </c:pt>
                <c:pt idx="12370">
                  <c:v>0.0</c:v>
                </c:pt>
                <c:pt idx="12371">
                  <c:v>0.0</c:v>
                </c:pt>
                <c:pt idx="12372">
                  <c:v>0.0</c:v>
                </c:pt>
                <c:pt idx="12373">
                  <c:v>0.0</c:v>
                </c:pt>
                <c:pt idx="12374">
                  <c:v>0.0</c:v>
                </c:pt>
                <c:pt idx="12375">
                  <c:v>0.0</c:v>
                </c:pt>
                <c:pt idx="12376">
                  <c:v>0.0</c:v>
                </c:pt>
                <c:pt idx="12377">
                  <c:v>0.0</c:v>
                </c:pt>
                <c:pt idx="12378">
                  <c:v>0.0</c:v>
                </c:pt>
                <c:pt idx="12379">
                  <c:v>0.0</c:v>
                </c:pt>
                <c:pt idx="12380">
                  <c:v>0.0</c:v>
                </c:pt>
                <c:pt idx="12381">
                  <c:v>0.0</c:v>
                </c:pt>
                <c:pt idx="12382">
                  <c:v>0.0</c:v>
                </c:pt>
                <c:pt idx="12383">
                  <c:v>0.0</c:v>
                </c:pt>
                <c:pt idx="12384">
                  <c:v>0.0</c:v>
                </c:pt>
                <c:pt idx="12385">
                  <c:v>0.0</c:v>
                </c:pt>
                <c:pt idx="12386">
                  <c:v>0.0</c:v>
                </c:pt>
                <c:pt idx="12387">
                  <c:v>0.0</c:v>
                </c:pt>
                <c:pt idx="12388">
                  <c:v>0.0</c:v>
                </c:pt>
                <c:pt idx="12389">
                  <c:v>0.0</c:v>
                </c:pt>
                <c:pt idx="12390">
                  <c:v>0.0</c:v>
                </c:pt>
                <c:pt idx="12391">
                  <c:v>0.0</c:v>
                </c:pt>
                <c:pt idx="12392">
                  <c:v>0.0</c:v>
                </c:pt>
                <c:pt idx="12393">
                  <c:v>0.0</c:v>
                </c:pt>
                <c:pt idx="12394">
                  <c:v>0.0</c:v>
                </c:pt>
                <c:pt idx="12395">
                  <c:v>0.0</c:v>
                </c:pt>
                <c:pt idx="12396">
                  <c:v>0.0</c:v>
                </c:pt>
                <c:pt idx="12397">
                  <c:v>0.0</c:v>
                </c:pt>
                <c:pt idx="12398">
                  <c:v>0.0</c:v>
                </c:pt>
                <c:pt idx="12399">
                  <c:v>0.0</c:v>
                </c:pt>
                <c:pt idx="12400">
                  <c:v>0.0</c:v>
                </c:pt>
                <c:pt idx="12401">
                  <c:v>0.0</c:v>
                </c:pt>
                <c:pt idx="12402">
                  <c:v>0.0</c:v>
                </c:pt>
                <c:pt idx="12403">
                  <c:v>0.0</c:v>
                </c:pt>
                <c:pt idx="12404">
                  <c:v>0.0</c:v>
                </c:pt>
                <c:pt idx="12405">
                  <c:v>0.0</c:v>
                </c:pt>
                <c:pt idx="12406">
                  <c:v>0.0</c:v>
                </c:pt>
                <c:pt idx="12407">
                  <c:v>0.0</c:v>
                </c:pt>
                <c:pt idx="12408">
                  <c:v>0.0</c:v>
                </c:pt>
                <c:pt idx="12409">
                  <c:v>0.0</c:v>
                </c:pt>
                <c:pt idx="12410">
                  <c:v>0.0</c:v>
                </c:pt>
                <c:pt idx="12411">
                  <c:v>0.0</c:v>
                </c:pt>
                <c:pt idx="12412">
                  <c:v>0.0</c:v>
                </c:pt>
                <c:pt idx="12413">
                  <c:v>0.0</c:v>
                </c:pt>
                <c:pt idx="12414">
                  <c:v>0.0</c:v>
                </c:pt>
                <c:pt idx="12415">
                  <c:v>0.0</c:v>
                </c:pt>
                <c:pt idx="12416">
                  <c:v>0.0</c:v>
                </c:pt>
                <c:pt idx="12417">
                  <c:v>0.0</c:v>
                </c:pt>
                <c:pt idx="12418">
                  <c:v>0.0</c:v>
                </c:pt>
                <c:pt idx="12419">
                  <c:v>0.0</c:v>
                </c:pt>
                <c:pt idx="12420">
                  <c:v>0.0</c:v>
                </c:pt>
                <c:pt idx="12421">
                  <c:v>0.0</c:v>
                </c:pt>
                <c:pt idx="12422">
                  <c:v>0.0</c:v>
                </c:pt>
                <c:pt idx="12423">
                  <c:v>0.0</c:v>
                </c:pt>
                <c:pt idx="12424">
                  <c:v>0.0</c:v>
                </c:pt>
                <c:pt idx="12425">
                  <c:v>0.0</c:v>
                </c:pt>
                <c:pt idx="12426">
                  <c:v>0.0</c:v>
                </c:pt>
                <c:pt idx="12427">
                  <c:v>0.0</c:v>
                </c:pt>
                <c:pt idx="12428">
                  <c:v>0.0</c:v>
                </c:pt>
                <c:pt idx="12429">
                  <c:v>0.0</c:v>
                </c:pt>
                <c:pt idx="12430">
                  <c:v>0.0</c:v>
                </c:pt>
                <c:pt idx="12431">
                  <c:v>0.0</c:v>
                </c:pt>
                <c:pt idx="12432">
                  <c:v>0.0</c:v>
                </c:pt>
                <c:pt idx="12433">
                  <c:v>0.0</c:v>
                </c:pt>
                <c:pt idx="12434">
                  <c:v>0.0</c:v>
                </c:pt>
                <c:pt idx="12435">
                  <c:v>0.0</c:v>
                </c:pt>
                <c:pt idx="12436">
                  <c:v>0.0</c:v>
                </c:pt>
                <c:pt idx="12437">
                  <c:v>0.0</c:v>
                </c:pt>
                <c:pt idx="12438">
                  <c:v>0.0</c:v>
                </c:pt>
                <c:pt idx="12439">
                  <c:v>0.0</c:v>
                </c:pt>
                <c:pt idx="12440">
                  <c:v>0.0</c:v>
                </c:pt>
                <c:pt idx="12441">
                  <c:v>0.0</c:v>
                </c:pt>
                <c:pt idx="12442">
                  <c:v>0.0</c:v>
                </c:pt>
                <c:pt idx="12443">
                  <c:v>0.0</c:v>
                </c:pt>
                <c:pt idx="12444">
                  <c:v>0.0</c:v>
                </c:pt>
                <c:pt idx="12445">
                  <c:v>0.0</c:v>
                </c:pt>
                <c:pt idx="12446">
                  <c:v>0.0</c:v>
                </c:pt>
                <c:pt idx="12447">
                  <c:v>0.0</c:v>
                </c:pt>
                <c:pt idx="12448">
                  <c:v>0.0</c:v>
                </c:pt>
                <c:pt idx="12449">
                  <c:v>0.0</c:v>
                </c:pt>
                <c:pt idx="12450">
                  <c:v>0.0</c:v>
                </c:pt>
                <c:pt idx="12451">
                  <c:v>0.0</c:v>
                </c:pt>
                <c:pt idx="12452">
                  <c:v>0.0</c:v>
                </c:pt>
                <c:pt idx="12453">
                  <c:v>0.0</c:v>
                </c:pt>
                <c:pt idx="12454">
                  <c:v>0.0</c:v>
                </c:pt>
                <c:pt idx="12455">
                  <c:v>0.0</c:v>
                </c:pt>
                <c:pt idx="12456">
                  <c:v>0.0</c:v>
                </c:pt>
                <c:pt idx="12457">
                  <c:v>0.0</c:v>
                </c:pt>
                <c:pt idx="12458">
                  <c:v>0.0</c:v>
                </c:pt>
                <c:pt idx="12459">
                  <c:v>0.0</c:v>
                </c:pt>
                <c:pt idx="12460">
                  <c:v>0.0</c:v>
                </c:pt>
                <c:pt idx="12461">
                  <c:v>0.0</c:v>
                </c:pt>
                <c:pt idx="12462">
                  <c:v>0.0</c:v>
                </c:pt>
                <c:pt idx="12463">
                  <c:v>0.0</c:v>
                </c:pt>
                <c:pt idx="12464">
                  <c:v>0.0</c:v>
                </c:pt>
                <c:pt idx="12465">
                  <c:v>0.0</c:v>
                </c:pt>
                <c:pt idx="12466">
                  <c:v>0.0</c:v>
                </c:pt>
                <c:pt idx="12467">
                  <c:v>0.0</c:v>
                </c:pt>
                <c:pt idx="12468">
                  <c:v>0.0</c:v>
                </c:pt>
                <c:pt idx="12469">
                  <c:v>0.0</c:v>
                </c:pt>
                <c:pt idx="12470">
                  <c:v>0.0</c:v>
                </c:pt>
                <c:pt idx="12471">
                  <c:v>0.0</c:v>
                </c:pt>
                <c:pt idx="12472">
                  <c:v>0.0</c:v>
                </c:pt>
                <c:pt idx="12473">
                  <c:v>0.0</c:v>
                </c:pt>
                <c:pt idx="12474">
                  <c:v>0.0</c:v>
                </c:pt>
                <c:pt idx="12475">
                  <c:v>0.0</c:v>
                </c:pt>
                <c:pt idx="12476">
                  <c:v>0.0</c:v>
                </c:pt>
                <c:pt idx="12477">
                  <c:v>0.0</c:v>
                </c:pt>
                <c:pt idx="12478">
                  <c:v>0.0</c:v>
                </c:pt>
                <c:pt idx="12479">
                  <c:v>0.0</c:v>
                </c:pt>
                <c:pt idx="12480">
                  <c:v>0.0</c:v>
                </c:pt>
                <c:pt idx="12481">
                  <c:v>0.0</c:v>
                </c:pt>
                <c:pt idx="12482">
                  <c:v>0.0</c:v>
                </c:pt>
                <c:pt idx="12483">
                  <c:v>0.0</c:v>
                </c:pt>
                <c:pt idx="12484">
                  <c:v>0.0</c:v>
                </c:pt>
                <c:pt idx="12485">
                  <c:v>0.0</c:v>
                </c:pt>
                <c:pt idx="12486">
                  <c:v>0.0</c:v>
                </c:pt>
                <c:pt idx="12487">
                  <c:v>0.0</c:v>
                </c:pt>
                <c:pt idx="12488">
                  <c:v>0.0</c:v>
                </c:pt>
                <c:pt idx="12489">
                  <c:v>0.0</c:v>
                </c:pt>
                <c:pt idx="12490">
                  <c:v>0.0</c:v>
                </c:pt>
                <c:pt idx="12491">
                  <c:v>0.0</c:v>
                </c:pt>
                <c:pt idx="12492">
                  <c:v>0.0</c:v>
                </c:pt>
                <c:pt idx="12493">
                  <c:v>0.0</c:v>
                </c:pt>
                <c:pt idx="12494">
                  <c:v>0.0</c:v>
                </c:pt>
                <c:pt idx="12495">
                  <c:v>0.0</c:v>
                </c:pt>
                <c:pt idx="12496">
                  <c:v>0.0</c:v>
                </c:pt>
                <c:pt idx="12497">
                  <c:v>0.0</c:v>
                </c:pt>
                <c:pt idx="12498">
                  <c:v>0.0</c:v>
                </c:pt>
                <c:pt idx="12499">
                  <c:v>0.0</c:v>
                </c:pt>
                <c:pt idx="12500">
                  <c:v>0.0</c:v>
                </c:pt>
                <c:pt idx="12501">
                  <c:v>0.0</c:v>
                </c:pt>
                <c:pt idx="12502">
                  <c:v>0.0</c:v>
                </c:pt>
                <c:pt idx="12503">
                  <c:v>0.0</c:v>
                </c:pt>
                <c:pt idx="12504">
                  <c:v>0.0</c:v>
                </c:pt>
                <c:pt idx="12505">
                  <c:v>0.0</c:v>
                </c:pt>
                <c:pt idx="12506">
                  <c:v>0.0</c:v>
                </c:pt>
                <c:pt idx="12507">
                  <c:v>0.0</c:v>
                </c:pt>
                <c:pt idx="12508">
                  <c:v>0.0</c:v>
                </c:pt>
                <c:pt idx="12509">
                  <c:v>0.0</c:v>
                </c:pt>
                <c:pt idx="12510">
                  <c:v>0.0</c:v>
                </c:pt>
                <c:pt idx="12511">
                  <c:v>0.0</c:v>
                </c:pt>
                <c:pt idx="12512">
                  <c:v>0.0</c:v>
                </c:pt>
                <c:pt idx="12513">
                  <c:v>0.0</c:v>
                </c:pt>
                <c:pt idx="12514">
                  <c:v>0.0</c:v>
                </c:pt>
                <c:pt idx="12515">
                  <c:v>0.0</c:v>
                </c:pt>
                <c:pt idx="12516">
                  <c:v>0.0</c:v>
                </c:pt>
                <c:pt idx="12517">
                  <c:v>0.0</c:v>
                </c:pt>
                <c:pt idx="12518">
                  <c:v>0.0</c:v>
                </c:pt>
                <c:pt idx="12519">
                  <c:v>0.0</c:v>
                </c:pt>
                <c:pt idx="12520">
                  <c:v>0.0</c:v>
                </c:pt>
                <c:pt idx="12521">
                  <c:v>0.0</c:v>
                </c:pt>
                <c:pt idx="12522">
                  <c:v>0.0</c:v>
                </c:pt>
                <c:pt idx="12523">
                  <c:v>0.0</c:v>
                </c:pt>
                <c:pt idx="12524">
                  <c:v>0.0</c:v>
                </c:pt>
                <c:pt idx="12525">
                  <c:v>0.0</c:v>
                </c:pt>
                <c:pt idx="12526">
                  <c:v>0.0</c:v>
                </c:pt>
                <c:pt idx="12527">
                  <c:v>0.0</c:v>
                </c:pt>
                <c:pt idx="12528">
                  <c:v>0.0</c:v>
                </c:pt>
                <c:pt idx="12529">
                  <c:v>0.0</c:v>
                </c:pt>
                <c:pt idx="12530">
                  <c:v>0.0</c:v>
                </c:pt>
                <c:pt idx="12531">
                  <c:v>0.0</c:v>
                </c:pt>
                <c:pt idx="12532">
                  <c:v>0.0</c:v>
                </c:pt>
                <c:pt idx="12533">
                  <c:v>0.0</c:v>
                </c:pt>
                <c:pt idx="12534">
                  <c:v>0.0</c:v>
                </c:pt>
                <c:pt idx="12535">
                  <c:v>0.0</c:v>
                </c:pt>
                <c:pt idx="12536">
                  <c:v>0.0</c:v>
                </c:pt>
                <c:pt idx="12537">
                  <c:v>0.0</c:v>
                </c:pt>
                <c:pt idx="12538">
                  <c:v>0.0</c:v>
                </c:pt>
                <c:pt idx="12539">
                  <c:v>0.0</c:v>
                </c:pt>
                <c:pt idx="12540">
                  <c:v>0.0</c:v>
                </c:pt>
                <c:pt idx="12541">
                  <c:v>0.0</c:v>
                </c:pt>
                <c:pt idx="12542">
                  <c:v>0.0</c:v>
                </c:pt>
                <c:pt idx="12543">
                  <c:v>0.0</c:v>
                </c:pt>
                <c:pt idx="12544">
                  <c:v>0.0</c:v>
                </c:pt>
                <c:pt idx="12545">
                  <c:v>0.0</c:v>
                </c:pt>
                <c:pt idx="12546">
                  <c:v>0.0</c:v>
                </c:pt>
                <c:pt idx="12547">
                  <c:v>0.0</c:v>
                </c:pt>
                <c:pt idx="12548">
                  <c:v>0.0</c:v>
                </c:pt>
                <c:pt idx="12549">
                  <c:v>0.0</c:v>
                </c:pt>
                <c:pt idx="12550">
                  <c:v>0.0</c:v>
                </c:pt>
                <c:pt idx="12551">
                  <c:v>0.0</c:v>
                </c:pt>
                <c:pt idx="12552">
                  <c:v>0.0</c:v>
                </c:pt>
                <c:pt idx="12553">
                  <c:v>0.0</c:v>
                </c:pt>
                <c:pt idx="12554">
                  <c:v>0.0</c:v>
                </c:pt>
                <c:pt idx="12555">
                  <c:v>0.0</c:v>
                </c:pt>
                <c:pt idx="12556">
                  <c:v>0.0</c:v>
                </c:pt>
                <c:pt idx="12557">
                  <c:v>0.0</c:v>
                </c:pt>
                <c:pt idx="12558">
                  <c:v>0.0</c:v>
                </c:pt>
                <c:pt idx="12559">
                  <c:v>0.0</c:v>
                </c:pt>
                <c:pt idx="12560">
                  <c:v>0.0</c:v>
                </c:pt>
                <c:pt idx="12561">
                  <c:v>0.0</c:v>
                </c:pt>
                <c:pt idx="12562">
                  <c:v>0.0</c:v>
                </c:pt>
                <c:pt idx="12563">
                  <c:v>0.0</c:v>
                </c:pt>
                <c:pt idx="12564">
                  <c:v>0.0</c:v>
                </c:pt>
                <c:pt idx="12565">
                  <c:v>0.0</c:v>
                </c:pt>
                <c:pt idx="12566">
                  <c:v>0.0</c:v>
                </c:pt>
                <c:pt idx="12567">
                  <c:v>0.0</c:v>
                </c:pt>
                <c:pt idx="12568">
                  <c:v>0.0</c:v>
                </c:pt>
                <c:pt idx="12569">
                  <c:v>0.0</c:v>
                </c:pt>
                <c:pt idx="12570">
                  <c:v>0.0</c:v>
                </c:pt>
                <c:pt idx="12571">
                  <c:v>0.0</c:v>
                </c:pt>
                <c:pt idx="12572">
                  <c:v>0.0</c:v>
                </c:pt>
                <c:pt idx="12573">
                  <c:v>0.0</c:v>
                </c:pt>
                <c:pt idx="12574">
                  <c:v>0.0</c:v>
                </c:pt>
                <c:pt idx="12575">
                  <c:v>0.0</c:v>
                </c:pt>
                <c:pt idx="12576">
                  <c:v>0.0</c:v>
                </c:pt>
                <c:pt idx="12577">
                  <c:v>0.0</c:v>
                </c:pt>
                <c:pt idx="12578">
                  <c:v>0.0</c:v>
                </c:pt>
                <c:pt idx="12579">
                  <c:v>0.0</c:v>
                </c:pt>
                <c:pt idx="12580">
                  <c:v>0.0</c:v>
                </c:pt>
                <c:pt idx="12581">
                  <c:v>0.0</c:v>
                </c:pt>
                <c:pt idx="12582">
                  <c:v>0.0</c:v>
                </c:pt>
                <c:pt idx="12583">
                  <c:v>0.0</c:v>
                </c:pt>
                <c:pt idx="12584">
                  <c:v>0.0</c:v>
                </c:pt>
                <c:pt idx="12585">
                  <c:v>0.0</c:v>
                </c:pt>
                <c:pt idx="12586">
                  <c:v>0.0</c:v>
                </c:pt>
                <c:pt idx="12587">
                  <c:v>0.0</c:v>
                </c:pt>
                <c:pt idx="12588">
                  <c:v>0.0</c:v>
                </c:pt>
                <c:pt idx="12589">
                  <c:v>0.0</c:v>
                </c:pt>
                <c:pt idx="12590">
                  <c:v>0.0</c:v>
                </c:pt>
                <c:pt idx="12591">
                  <c:v>0.0</c:v>
                </c:pt>
                <c:pt idx="12592">
                  <c:v>0.0</c:v>
                </c:pt>
                <c:pt idx="12593">
                  <c:v>0.0</c:v>
                </c:pt>
                <c:pt idx="12594">
                  <c:v>0.0</c:v>
                </c:pt>
                <c:pt idx="12595">
                  <c:v>0.0</c:v>
                </c:pt>
                <c:pt idx="12596">
                  <c:v>0.0</c:v>
                </c:pt>
                <c:pt idx="12597">
                  <c:v>0.0</c:v>
                </c:pt>
                <c:pt idx="12598">
                  <c:v>0.0</c:v>
                </c:pt>
                <c:pt idx="12599">
                  <c:v>0.0</c:v>
                </c:pt>
                <c:pt idx="12600">
                  <c:v>0.0</c:v>
                </c:pt>
                <c:pt idx="12601">
                  <c:v>0.0</c:v>
                </c:pt>
                <c:pt idx="12602">
                  <c:v>0.0</c:v>
                </c:pt>
                <c:pt idx="12603">
                  <c:v>0.0</c:v>
                </c:pt>
                <c:pt idx="12604">
                  <c:v>0.0</c:v>
                </c:pt>
                <c:pt idx="12605">
                  <c:v>0.0</c:v>
                </c:pt>
                <c:pt idx="12606">
                  <c:v>0.0</c:v>
                </c:pt>
                <c:pt idx="12607">
                  <c:v>0.0</c:v>
                </c:pt>
                <c:pt idx="12608">
                  <c:v>0.0</c:v>
                </c:pt>
                <c:pt idx="12609">
                  <c:v>0.0</c:v>
                </c:pt>
                <c:pt idx="12610">
                  <c:v>0.0</c:v>
                </c:pt>
                <c:pt idx="12611">
                  <c:v>0.0</c:v>
                </c:pt>
                <c:pt idx="12612">
                  <c:v>0.0</c:v>
                </c:pt>
                <c:pt idx="12613">
                  <c:v>0.0</c:v>
                </c:pt>
                <c:pt idx="12614">
                  <c:v>0.0</c:v>
                </c:pt>
                <c:pt idx="12615">
                  <c:v>0.0</c:v>
                </c:pt>
                <c:pt idx="12616">
                  <c:v>0.0</c:v>
                </c:pt>
                <c:pt idx="12617">
                  <c:v>0.0</c:v>
                </c:pt>
                <c:pt idx="12618">
                  <c:v>0.0</c:v>
                </c:pt>
                <c:pt idx="12619">
                  <c:v>0.0</c:v>
                </c:pt>
                <c:pt idx="12620">
                  <c:v>0.0</c:v>
                </c:pt>
                <c:pt idx="12621">
                  <c:v>0.0</c:v>
                </c:pt>
                <c:pt idx="12622">
                  <c:v>0.0</c:v>
                </c:pt>
                <c:pt idx="12623">
                  <c:v>0.0</c:v>
                </c:pt>
                <c:pt idx="12624">
                  <c:v>0.0</c:v>
                </c:pt>
                <c:pt idx="12625">
                  <c:v>0.0</c:v>
                </c:pt>
                <c:pt idx="12626">
                  <c:v>0.0</c:v>
                </c:pt>
                <c:pt idx="12627">
                  <c:v>0.0</c:v>
                </c:pt>
                <c:pt idx="12628">
                  <c:v>0.0</c:v>
                </c:pt>
                <c:pt idx="12629">
                  <c:v>0.0</c:v>
                </c:pt>
                <c:pt idx="12630">
                  <c:v>0.0</c:v>
                </c:pt>
                <c:pt idx="12631">
                  <c:v>0.0</c:v>
                </c:pt>
                <c:pt idx="12632">
                  <c:v>0.0</c:v>
                </c:pt>
                <c:pt idx="12633">
                  <c:v>0.0</c:v>
                </c:pt>
                <c:pt idx="12634">
                  <c:v>0.0</c:v>
                </c:pt>
                <c:pt idx="12635">
                  <c:v>0.0</c:v>
                </c:pt>
                <c:pt idx="12636">
                  <c:v>0.0</c:v>
                </c:pt>
                <c:pt idx="12637">
                  <c:v>0.0</c:v>
                </c:pt>
                <c:pt idx="12638">
                  <c:v>0.0</c:v>
                </c:pt>
                <c:pt idx="12639">
                  <c:v>0.0</c:v>
                </c:pt>
                <c:pt idx="12640">
                  <c:v>0.0</c:v>
                </c:pt>
                <c:pt idx="12641">
                  <c:v>0.0</c:v>
                </c:pt>
                <c:pt idx="12642">
                  <c:v>0.0</c:v>
                </c:pt>
                <c:pt idx="12643">
                  <c:v>0.0</c:v>
                </c:pt>
                <c:pt idx="12644">
                  <c:v>0.0</c:v>
                </c:pt>
                <c:pt idx="12645">
                  <c:v>0.0</c:v>
                </c:pt>
                <c:pt idx="12646">
                  <c:v>0.0</c:v>
                </c:pt>
                <c:pt idx="12647">
                  <c:v>0.0</c:v>
                </c:pt>
                <c:pt idx="12648">
                  <c:v>0.0</c:v>
                </c:pt>
                <c:pt idx="12649">
                  <c:v>0.0</c:v>
                </c:pt>
                <c:pt idx="12650">
                  <c:v>0.0</c:v>
                </c:pt>
                <c:pt idx="12651">
                  <c:v>0.0</c:v>
                </c:pt>
                <c:pt idx="12652">
                  <c:v>0.0</c:v>
                </c:pt>
                <c:pt idx="12653">
                  <c:v>0.0</c:v>
                </c:pt>
                <c:pt idx="12654">
                  <c:v>0.0</c:v>
                </c:pt>
                <c:pt idx="12655">
                  <c:v>0.0</c:v>
                </c:pt>
                <c:pt idx="12656">
                  <c:v>0.0</c:v>
                </c:pt>
                <c:pt idx="12657">
                  <c:v>0.0</c:v>
                </c:pt>
                <c:pt idx="12658">
                  <c:v>0.0</c:v>
                </c:pt>
                <c:pt idx="12659">
                  <c:v>0.0</c:v>
                </c:pt>
                <c:pt idx="12660">
                  <c:v>0.0</c:v>
                </c:pt>
                <c:pt idx="12661">
                  <c:v>0.0</c:v>
                </c:pt>
                <c:pt idx="12662">
                  <c:v>0.0</c:v>
                </c:pt>
                <c:pt idx="12663">
                  <c:v>0.0</c:v>
                </c:pt>
                <c:pt idx="12664">
                  <c:v>0.0</c:v>
                </c:pt>
                <c:pt idx="12665">
                  <c:v>0.0</c:v>
                </c:pt>
                <c:pt idx="12666">
                  <c:v>0.0</c:v>
                </c:pt>
                <c:pt idx="12667">
                  <c:v>0.0</c:v>
                </c:pt>
                <c:pt idx="12668">
                  <c:v>0.0</c:v>
                </c:pt>
                <c:pt idx="12669">
                  <c:v>0.0</c:v>
                </c:pt>
                <c:pt idx="12670">
                  <c:v>0.0</c:v>
                </c:pt>
                <c:pt idx="12671">
                  <c:v>0.0</c:v>
                </c:pt>
                <c:pt idx="12672">
                  <c:v>0.0</c:v>
                </c:pt>
                <c:pt idx="12673">
                  <c:v>0.0</c:v>
                </c:pt>
                <c:pt idx="12674">
                  <c:v>0.0</c:v>
                </c:pt>
                <c:pt idx="12675">
                  <c:v>0.0</c:v>
                </c:pt>
                <c:pt idx="12676">
                  <c:v>0.0</c:v>
                </c:pt>
                <c:pt idx="12677">
                  <c:v>0.0</c:v>
                </c:pt>
                <c:pt idx="12678">
                  <c:v>0.0</c:v>
                </c:pt>
                <c:pt idx="12679">
                  <c:v>0.0</c:v>
                </c:pt>
                <c:pt idx="12680">
                  <c:v>0.0</c:v>
                </c:pt>
                <c:pt idx="12681">
                  <c:v>0.0</c:v>
                </c:pt>
                <c:pt idx="12682">
                  <c:v>0.0</c:v>
                </c:pt>
                <c:pt idx="12683">
                  <c:v>0.0</c:v>
                </c:pt>
                <c:pt idx="12684">
                  <c:v>0.0</c:v>
                </c:pt>
                <c:pt idx="12685">
                  <c:v>0.0</c:v>
                </c:pt>
                <c:pt idx="12686">
                  <c:v>0.0</c:v>
                </c:pt>
                <c:pt idx="12687">
                  <c:v>0.0</c:v>
                </c:pt>
                <c:pt idx="12688">
                  <c:v>0.0</c:v>
                </c:pt>
                <c:pt idx="12689">
                  <c:v>0.0</c:v>
                </c:pt>
                <c:pt idx="12690">
                  <c:v>0.0</c:v>
                </c:pt>
                <c:pt idx="12691">
                  <c:v>0.0</c:v>
                </c:pt>
                <c:pt idx="12692">
                  <c:v>0.0</c:v>
                </c:pt>
                <c:pt idx="12693">
                  <c:v>0.0</c:v>
                </c:pt>
                <c:pt idx="12694">
                  <c:v>0.0</c:v>
                </c:pt>
                <c:pt idx="12695">
                  <c:v>0.0</c:v>
                </c:pt>
                <c:pt idx="12696">
                  <c:v>0.0</c:v>
                </c:pt>
                <c:pt idx="12697">
                  <c:v>0.0</c:v>
                </c:pt>
                <c:pt idx="12698">
                  <c:v>0.0</c:v>
                </c:pt>
                <c:pt idx="12699">
                  <c:v>0.0</c:v>
                </c:pt>
                <c:pt idx="12700">
                  <c:v>0.0</c:v>
                </c:pt>
                <c:pt idx="12701">
                  <c:v>0.0</c:v>
                </c:pt>
                <c:pt idx="12702">
                  <c:v>0.0</c:v>
                </c:pt>
                <c:pt idx="12703">
                  <c:v>0.0</c:v>
                </c:pt>
                <c:pt idx="12704">
                  <c:v>0.0</c:v>
                </c:pt>
                <c:pt idx="12705">
                  <c:v>0.0</c:v>
                </c:pt>
                <c:pt idx="12706">
                  <c:v>0.0</c:v>
                </c:pt>
                <c:pt idx="12707">
                  <c:v>0.0</c:v>
                </c:pt>
                <c:pt idx="12708">
                  <c:v>0.0</c:v>
                </c:pt>
                <c:pt idx="12709">
                  <c:v>0.0</c:v>
                </c:pt>
                <c:pt idx="12710">
                  <c:v>0.0</c:v>
                </c:pt>
                <c:pt idx="12711">
                  <c:v>0.0</c:v>
                </c:pt>
                <c:pt idx="12712">
                  <c:v>0.0</c:v>
                </c:pt>
                <c:pt idx="12713">
                  <c:v>0.0</c:v>
                </c:pt>
                <c:pt idx="12714">
                  <c:v>0.0</c:v>
                </c:pt>
                <c:pt idx="12715">
                  <c:v>0.0</c:v>
                </c:pt>
                <c:pt idx="12716">
                  <c:v>0.0</c:v>
                </c:pt>
                <c:pt idx="12717">
                  <c:v>0.0</c:v>
                </c:pt>
                <c:pt idx="12718">
                  <c:v>0.0</c:v>
                </c:pt>
                <c:pt idx="12719">
                  <c:v>0.0</c:v>
                </c:pt>
                <c:pt idx="12720">
                  <c:v>0.0</c:v>
                </c:pt>
                <c:pt idx="12721">
                  <c:v>0.0</c:v>
                </c:pt>
                <c:pt idx="12722">
                  <c:v>0.0</c:v>
                </c:pt>
                <c:pt idx="12723">
                  <c:v>0.0</c:v>
                </c:pt>
                <c:pt idx="12724">
                  <c:v>0.0</c:v>
                </c:pt>
                <c:pt idx="12725">
                  <c:v>0.0</c:v>
                </c:pt>
                <c:pt idx="12726">
                  <c:v>0.0</c:v>
                </c:pt>
                <c:pt idx="12727">
                  <c:v>0.0</c:v>
                </c:pt>
                <c:pt idx="12728">
                  <c:v>0.0</c:v>
                </c:pt>
                <c:pt idx="12729">
                  <c:v>0.0</c:v>
                </c:pt>
                <c:pt idx="12730">
                  <c:v>0.0</c:v>
                </c:pt>
                <c:pt idx="12731">
                  <c:v>0.0</c:v>
                </c:pt>
                <c:pt idx="12732">
                  <c:v>0.0</c:v>
                </c:pt>
                <c:pt idx="12733">
                  <c:v>0.0</c:v>
                </c:pt>
                <c:pt idx="12734">
                  <c:v>0.0</c:v>
                </c:pt>
                <c:pt idx="12735">
                  <c:v>0.0</c:v>
                </c:pt>
                <c:pt idx="12736">
                  <c:v>0.0</c:v>
                </c:pt>
                <c:pt idx="12737">
                  <c:v>0.0</c:v>
                </c:pt>
                <c:pt idx="12738">
                  <c:v>0.0</c:v>
                </c:pt>
                <c:pt idx="12739">
                  <c:v>0.0</c:v>
                </c:pt>
                <c:pt idx="12740">
                  <c:v>0.0</c:v>
                </c:pt>
                <c:pt idx="12741">
                  <c:v>0.0</c:v>
                </c:pt>
                <c:pt idx="12742">
                  <c:v>0.0</c:v>
                </c:pt>
                <c:pt idx="12743">
                  <c:v>0.0</c:v>
                </c:pt>
                <c:pt idx="12744">
                  <c:v>0.0</c:v>
                </c:pt>
                <c:pt idx="12745">
                  <c:v>0.0</c:v>
                </c:pt>
                <c:pt idx="12746">
                  <c:v>0.0</c:v>
                </c:pt>
                <c:pt idx="12747">
                  <c:v>0.0</c:v>
                </c:pt>
                <c:pt idx="12748">
                  <c:v>0.0</c:v>
                </c:pt>
                <c:pt idx="12749">
                  <c:v>0.0</c:v>
                </c:pt>
                <c:pt idx="12750">
                  <c:v>0.0</c:v>
                </c:pt>
                <c:pt idx="12751">
                  <c:v>0.0</c:v>
                </c:pt>
                <c:pt idx="12752">
                  <c:v>0.0</c:v>
                </c:pt>
                <c:pt idx="12753">
                  <c:v>0.0</c:v>
                </c:pt>
                <c:pt idx="12754">
                  <c:v>0.0</c:v>
                </c:pt>
                <c:pt idx="12755">
                  <c:v>0.0</c:v>
                </c:pt>
                <c:pt idx="12756">
                  <c:v>0.0</c:v>
                </c:pt>
                <c:pt idx="12757">
                  <c:v>0.0</c:v>
                </c:pt>
                <c:pt idx="12758">
                  <c:v>0.0</c:v>
                </c:pt>
                <c:pt idx="12759">
                  <c:v>0.0</c:v>
                </c:pt>
                <c:pt idx="12760">
                  <c:v>0.0</c:v>
                </c:pt>
                <c:pt idx="12761">
                  <c:v>0.0</c:v>
                </c:pt>
                <c:pt idx="12762">
                  <c:v>0.0</c:v>
                </c:pt>
                <c:pt idx="12763">
                  <c:v>0.0</c:v>
                </c:pt>
                <c:pt idx="12764">
                  <c:v>0.0</c:v>
                </c:pt>
                <c:pt idx="12765">
                  <c:v>0.0</c:v>
                </c:pt>
                <c:pt idx="12766">
                  <c:v>0.0</c:v>
                </c:pt>
                <c:pt idx="12767">
                  <c:v>0.0</c:v>
                </c:pt>
                <c:pt idx="12768">
                  <c:v>0.0</c:v>
                </c:pt>
                <c:pt idx="12769">
                  <c:v>0.0</c:v>
                </c:pt>
                <c:pt idx="12770">
                  <c:v>0.0</c:v>
                </c:pt>
                <c:pt idx="12771">
                  <c:v>0.0</c:v>
                </c:pt>
                <c:pt idx="12772">
                  <c:v>0.0</c:v>
                </c:pt>
                <c:pt idx="12773">
                  <c:v>0.0</c:v>
                </c:pt>
                <c:pt idx="12774">
                  <c:v>0.0</c:v>
                </c:pt>
                <c:pt idx="12775">
                  <c:v>0.0</c:v>
                </c:pt>
                <c:pt idx="12776">
                  <c:v>0.0</c:v>
                </c:pt>
                <c:pt idx="12777">
                  <c:v>0.0</c:v>
                </c:pt>
                <c:pt idx="12778">
                  <c:v>0.0</c:v>
                </c:pt>
                <c:pt idx="12779">
                  <c:v>0.0</c:v>
                </c:pt>
                <c:pt idx="12780">
                  <c:v>0.0</c:v>
                </c:pt>
                <c:pt idx="12781">
                  <c:v>0.0</c:v>
                </c:pt>
                <c:pt idx="12782">
                  <c:v>0.0</c:v>
                </c:pt>
                <c:pt idx="12783">
                  <c:v>0.0</c:v>
                </c:pt>
                <c:pt idx="12784">
                  <c:v>0.0</c:v>
                </c:pt>
                <c:pt idx="12785">
                  <c:v>0.0</c:v>
                </c:pt>
                <c:pt idx="12786">
                  <c:v>0.0</c:v>
                </c:pt>
                <c:pt idx="12787">
                  <c:v>0.0</c:v>
                </c:pt>
                <c:pt idx="12788">
                  <c:v>0.0</c:v>
                </c:pt>
                <c:pt idx="12789">
                  <c:v>0.0</c:v>
                </c:pt>
                <c:pt idx="12790">
                  <c:v>0.0</c:v>
                </c:pt>
                <c:pt idx="12791">
                  <c:v>0.0</c:v>
                </c:pt>
                <c:pt idx="12792">
                  <c:v>0.0</c:v>
                </c:pt>
                <c:pt idx="12793">
                  <c:v>0.0</c:v>
                </c:pt>
                <c:pt idx="12794">
                  <c:v>0.0</c:v>
                </c:pt>
                <c:pt idx="12795">
                  <c:v>0.0</c:v>
                </c:pt>
                <c:pt idx="12796">
                  <c:v>0.0</c:v>
                </c:pt>
                <c:pt idx="12797">
                  <c:v>0.0</c:v>
                </c:pt>
                <c:pt idx="12798">
                  <c:v>0.0</c:v>
                </c:pt>
                <c:pt idx="12799">
                  <c:v>0.0</c:v>
                </c:pt>
                <c:pt idx="12800">
                  <c:v>0.0</c:v>
                </c:pt>
                <c:pt idx="12801">
                  <c:v>0.0</c:v>
                </c:pt>
                <c:pt idx="12802">
                  <c:v>0.0</c:v>
                </c:pt>
                <c:pt idx="12803">
                  <c:v>0.0</c:v>
                </c:pt>
                <c:pt idx="12804">
                  <c:v>0.0</c:v>
                </c:pt>
                <c:pt idx="12805">
                  <c:v>0.0</c:v>
                </c:pt>
                <c:pt idx="12806">
                  <c:v>0.0</c:v>
                </c:pt>
                <c:pt idx="12807">
                  <c:v>0.0</c:v>
                </c:pt>
                <c:pt idx="12808">
                  <c:v>0.0</c:v>
                </c:pt>
                <c:pt idx="12809">
                  <c:v>0.0</c:v>
                </c:pt>
                <c:pt idx="12810">
                  <c:v>0.0</c:v>
                </c:pt>
                <c:pt idx="12811">
                  <c:v>0.0</c:v>
                </c:pt>
                <c:pt idx="12812">
                  <c:v>0.0</c:v>
                </c:pt>
                <c:pt idx="12813">
                  <c:v>0.0</c:v>
                </c:pt>
                <c:pt idx="12814">
                  <c:v>0.0</c:v>
                </c:pt>
                <c:pt idx="12815">
                  <c:v>0.0</c:v>
                </c:pt>
                <c:pt idx="12816">
                  <c:v>0.0</c:v>
                </c:pt>
                <c:pt idx="12817">
                  <c:v>0.0</c:v>
                </c:pt>
                <c:pt idx="12818">
                  <c:v>0.0</c:v>
                </c:pt>
                <c:pt idx="12819">
                  <c:v>0.0</c:v>
                </c:pt>
                <c:pt idx="12820">
                  <c:v>0.0</c:v>
                </c:pt>
                <c:pt idx="12821">
                  <c:v>0.0</c:v>
                </c:pt>
                <c:pt idx="12822">
                  <c:v>0.0</c:v>
                </c:pt>
                <c:pt idx="12823">
                  <c:v>0.0</c:v>
                </c:pt>
                <c:pt idx="12824">
                  <c:v>0.0</c:v>
                </c:pt>
                <c:pt idx="12825">
                  <c:v>0.0</c:v>
                </c:pt>
                <c:pt idx="12826">
                  <c:v>0.0</c:v>
                </c:pt>
                <c:pt idx="12827">
                  <c:v>0.0</c:v>
                </c:pt>
                <c:pt idx="12828">
                  <c:v>0.0</c:v>
                </c:pt>
                <c:pt idx="12829">
                  <c:v>0.0</c:v>
                </c:pt>
                <c:pt idx="12830">
                  <c:v>0.0</c:v>
                </c:pt>
                <c:pt idx="12831">
                  <c:v>0.0</c:v>
                </c:pt>
                <c:pt idx="12832">
                  <c:v>0.0</c:v>
                </c:pt>
                <c:pt idx="12833">
                  <c:v>0.0</c:v>
                </c:pt>
                <c:pt idx="12834">
                  <c:v>0.0</c:v>
                </c:pt>
                <c:pt idx="12835">
                  <c:v>0.0</c:v>
                </c:pt>
                <c:pt idx="12836">
                  <c:v>0.0</c:v>
                </c:pt>
                <c:pt idx="12837">
                  <c:v>0.0</c:v>
                </c:pt>
                <c:pt idx="12838">
                  <c:v>0.0</c:v>
                </c:pt>
                <c:pt idx="12839">
                  <c:v>0.0</c:v>
                </c:pt>
                <c:pt idx="12840">
                  <c:v>0.0</c:v>
                </c:pt>
                <c:pt idx="12841">
                  <c:v>0.0</c:v>
                </c:pt>
                <c:pt idx="12842">
                  <c:v>0.0</c:v>
                </c:pt>
                <c:pt idx="12843">
                  <c:v>0.0</c:v>
                </c:pt>
                <c:pt idx="12844">
                  <c:v>0.0</c:v>
                </c:pt>
                <c:pt idx="12845">
                  <c:v>0.0</c:v>
                </c:pt>
                <c:pt idx="12846">
                  <c:v>0.0</c:v>
                </c:pt>
                <c:pt idx="12847">
                  <c:v>0.0</c:v>
                </c:pt>
                <c:pt idx="12848">
                  <c:v>0.0</c:v>
                </c:pt>
                <c:pt idx="12849">
                  <c:v>0.0</c:v>
                </c:pt>
                <c:pt idx="12850">
                  <c:v>0.0</c:v>
                </c:pt>
                <c:pt idx="12851">
                  <c:v>0.0</c:v>
                </c:pt>
                <c:pt idx="12852">
                  <c:v>0.0</c:v>
                </c:pt>
                <c:pt idx="12853">
                  <c:v>0.0</c:v>
                </c:pt>
                <c:pt idx="12854">
                  <c:v>0.0</c:v>
                </c:pt>
                <c:pt idx="12855">
                  <c:v>0.0</c:v>
                </c:pt>
                <c:pt idx="12856">
                  <c:v>0.0</c:v>
                </c:pt>
                <c:pt idx="12857">
                  <c:v>0.0</c:v>
                </c:pt>
                <c:pt idx="12858">
                  <c:v>0.0</c:v>
                </c:pt>
                <c:pt idx="12859">
                  <c:v>0.0</c:v>
                </c:pt>
                <c:pt idx="12860">
                  <c:v>0.0</c:v>
                </c:pt>
                <c:pt idx="12861">
                  <c:v>0.0</c:v>
                </c:pt>
                <c:pt idx="12862">
                  <c:v>0.0</c:v>
                </c:pt>
                <c:pt idx="12863">
                  <c:v>0.0</c:v>
                </c:pt>
                <c:pt idx="12864">
                  <c:v>0.0</c:v>
                </c:pt>
                <c:pt idx="12865">
                  <c:v>0.0</c:v>
                </c:pt>
                <c:pt idx="12866">
                  <c:v>0.0</c:v>
                </c:pt>
                <c:pt idx="12867">
                  <c:v>0.0</c:v>
                </c:pt>
                <c:pt idx="12868">
                  <c:v>0.0</c:v>
                </c:pt>
                <c:pt idx="12869">
                  <c:v>0.0</c:v>
                </c:pt>
                <c:pt idx="12870">
                  <c:v>0.0</c:v>
                </c:pt>
                <c:pt idx="12871">
                  <c:v>0.0</c:v>
                </c:pt>
                <c:pt idx="12872">
                  <c:v>0.0</c:v>
                </c:pt>
                <c:pt idx="12873">
                  <c:v>0.0</c:v>
                </c:pt>
                <c:pt idx="12874">
                  <c:v>0.0</c:v>
                </c:pt>
                <c:pt idx="12875">
                  <c:v>0.0</c:v>
                </c:pt>
                <c:pt idx="12876">
                  <c:v>0.0</c:v>
                </c:pt>
                <c:pt idx="12877">
                  <c:v>0.0</c:v>
                </c:pt>
                <c:pt idx="12878">
                  <c:v>0.0</c:v>
                </c:pt>
                <c:pt idx="12879">
                  <c:v>0.0</c:v>
                </c:pt>
                <c:pt idx="12880">
                  <c:v>0.0</c:v>
                </c:pt>
                <c:pt idx="12881">
                  <c:v>0.0</c:v>
                </c:pt>
                <c:pt idx="12882">
                  <c:v>0.0</c:v>
                </c:pt>
                <c:pt idx="12883">
                  <c:v>0.0</c:v>
                </c:pt>
                <c:pt idx="12884">
                  <c:v>0.0</c:v>
                </c:pt>
                <c:pt idx="12885">
                  <c:v>0.0</c:v>
                </c:pt>
                <c:pt idx="12886">
                  <c:v>0.0</c:v>
                </c:pt>
                <c:pt idx="12887">
                  <c:v>0.0</c:v>
                </c:pt>
                <c:pt idx="12888">
                  <c:v>0.0</c:v>
                </c:pt>
                <c:pt idx="12889">
                  <c:v>0.0</c:v>
                </c:pt>
                <c:pt idx="12890">
                  <c:v>0.0</c:v>
                </c:pt>
                <c:pt idx="12891">
                  <c:v>0.0</c:v>
                </c:pt>
                <c:pt idx="12892">
                  <c:v>0.0</c:v>
                </c:pt>
                <c:pt idx="12893">
                  <c:v>0.0</c:v>
                </c:pt>
                <c:pt idx="12894">
                  <c:v>0.0</c:v>
                </c:pt>
                <c:pt idx="12895">
                  <c:v>0.0</c:v>
                </c:pt>
                <c:pt idx="12896">
                  <c:v>0.0</c:v>
                </c:pt>
                <c:pt idx="12897">
                  <c:v>0.0</c:v>
                </c:pt>
                <c:pt idx="12898">
                  <c:v>0.0</c:v>
                </c:pt>
                <c:pt idx="12899">
                  <c:v>0.0</c:v>
                </c:pt>
                <c:pt idx="12900">
                  <c:v>0.0</c:v>
                </c:pt>
                <c:pt idx="12901">
                  <c:v>0.0</c:v>
                </c:pt>
                <c:pt idx="12902">
                  <c:v>0.0</c:v>
                </c:pt>
                <c:pt idx="12903">
                  <c:v>0.0</c:v>
                </c:pt>
                <c:pt idx="12904">
                  <c:v>0.0</c:v>
                </c:pt>
                <c:pt idx="12905">
                  <c:v>0.0</c:v>
                </c:pt>
                <c:pt idx="12906">
                  <c:v>0.0</c:v>
                </c:pt>
                <c:pt idx="12907">
                  <c:v>0.0</c:v>
                </c:pt>
                <c:pt idx="12908">
                  <c:v>0.0</c:v>
                </c:pt>
                <c:pt idx="12909">
                  <c:v>0.0</c:v>
                </c:pt>
                <c:pt idx="12910">
                  <c:v>0.0</c:v>
                </c:pt>
                <c:pt idx="12911">
                  <c:v>0.0</c:v>
                </c:pt>
                <c:pt idx="12912">
                  <c:v>0.0</c:v>
                </c:pt>
                <c:pt idx="12913">
                  <c:v>0.0</c:v>
                </c:pt>
                <c:pt idx="12914">
                  <c:v>0.0</c:v>
                </c:pt>
                <c:pt idx="12915">
                  <c:v>0.0</c:v>
                </c:pt>
                <c:pt idx="12916">
                  <c:v>0.0</c:v>
                </c:pt>
                <c:pt idx="12917">
                  <c:v>0.0</c:v>
                </c:pt>
                <c:pt idx="12918">
                  <c:v>0.0</c:v>
                </c:pt>
                <c:pt idx="12919">
                  <c:v>0.0</c:v>
                </c:pt>
                <c:pt idx="12920">
                  <c:v>0.0</c:v>
                </c:pt>
                <c:pt idx="12921">
                  <c:v>0.0</c:v>
                </c:pt>
                <c:pt idx="12922">
                  <c:v>0.0</c:v>
                </c:pt>
                <c:pt idx="12923">
                  <c:v>0.0</c:v>
                </c:pt>
                <c:pt idx="12924">
                  <c:v>0.0</c:v>
                </c:pt>
                <c:pt idx="12925">
                  <c:v>0.0</c:v>
                </c:pt>
                <c:pt idx="12926">
                  <c:v>0.0</c:v>
                </c:pt>
                <c:pt idx="12927">
                  <c:v>0.0</c:v>
                </c:pt>
                <c:pt idx="12928">
                  <c:v>0.0</c:v>
                </c:pt>
                <c:pt idx="12929">
                  <c:v>0.0</c:v>
                </c:pt>
                <c:pt idx="12930">
                  <c:v>0.0</c:v>
                </c:pt>
                <c:pt idx="12931">
                  <c:v>0.0</c:v>
                </c:pt>
                <c:pt idx="12932">
                  <c:v>0.0</c:v>
                </c:pt>
                <c:pt idx="12933">
                  <c:v>0.0</c:v>
                </c:pt>
                <c:pt idx="12934">
                  <c:v>0.0</c:v>
                </c:pt>
                <c:pt idx="12935">
                  <c:v>0.0</c:v>
                </c:pt>
                <c:pt idx="12936">
                  <c:v>0.0</c:v>
                </c:pt>
                <c:pt idx="12937">
                  <c:v>0.0</c:v>
                </c:pt>
                <c:pt idx="12938">
                  <c:v>0.0</c:v>
                </c:pt>
                <c:pt idx="12939">
                  <c:v>0.0</c:v>
                </c:pt>
                <c:pt idx="12940">
                  <c:v>0.0</c:v>
                </c:pt>
                <c:pt idx="12941">
                  <c:v>0.0</c:v>
                </c:pt>
                <c:pt idx="12942">
                  <c:v>0.0</c:v>
                </c:pt>
                <c:pt idx="12943">
                  <c:v>0.0</c:v>
                </c:pt>
                <c:pt idx="12944">
                  <c:v>0.0</c:v>
                </c:pt>
                <c:pt idx="12945">
                  <c:v>0.0</c:v>
                </c:pt>
                <c:pt idx="12946">
                  <c:v>0.0</c:v>
                </c:pt>
                <c:pt idx="12947">
                  <c:v>0.0</c:v>
                </c:pt>
                <c:pt idx="12948">
                  <c:v>0.0</c:v>
                </c:pt>
                <c:pt idx="12949">
                  <c:v>0.0</c:v>
                </c:pt>
                <c:pt idx="12950">
                  <c:v>0.0</c:v>
                </c:pt>
                <c:pt idx="12951">
                  <c:v>0.0</c:v>
                </c:pt>
                <c:pt idx="12952">
                  <c:v>0.0</c:v>
                </c:pt>
                <c:pt idx="12953">
                  <c:v>0.0</c:v>
                </c:pt>
                <c:pt idx="12954">
                  <c:v>0.0</c:v>
                </c:pt>
                <c:pt idx="12955">
                  <c:v>0.0</c:v>
                </c:pt>
                <c:pt idx="12956">
                  <c:v>0.0</c:v>
                </c:pt>
                <c:pt idx="12957">
                  <c:v>0.0</c:v>
                </c:pt>
                <c:pt idx="12958">
                  <c:v>0.0</c:v>
                </c:pt>
                <c:pt idx="12959">
                  <c:v>0.0</c:v>
                </c:pt>
                <c:pt idx="12960">
                  <c:v>0.0</c:v>
                </c:pt>
                <c:pt idx="12961">
                  <c:v>0.0</c:v>
                </c:pt>
                <c:pt idx="12962">
                  <c:v>0.0</c:v>
                </c:pt>
                <c:pt idx="12963">
                  <c:v>0.0</c:v>
                </c:pt>
                <c:pt idx="12964">
                  <c:v>0.0</c:v>
                </c:pt>
                <c:pt idx="12965">
                  <c:v>0.0</c:v>
                </c:pt>
                <c:pt idx="12966">
                  <c:v>0.0</c:v>
                </c:pt>
                <c:pt idx="12967">
                  <c:v>0.0</c:v>
                </c:pt>
                <c:pt idx="12968">
                  <c:v>0.0</c:v>
                </c:pt>
                <c:pt idx="12969">
                  <c:v>0.0</c:v>
                </c:pt>
                <c:pt idx="12970">
                  <c:v>0.0</c:v>
                </c:pt>
                <c:pt idx="12971">
                  <c:v>0.0</c:v>
                </c:pt>
                <c:pt idx="12972">
                  <c:v>0.0</c:v>
                </c:pt>
                <c:pt idx="12973">
                  <c:v>0.0</c:v>
                </c:pt>
                <c:pt idx="12974">
                  <c:v>0.0</c:v>
                </c:pt>
                <c:pt idx="12975">
                  <c:v>0.0</c:v>
                </c:pt>
                <c:pt idx="12976">
                  <c:v>0.0</c:v>
                </c:pt>
                <c:pt idx="12977">
                  <c:v>0.0</c:v>
                </c:pt>
                <c:pt idx="12978">
                  <c:v>0.0</c:v>
                </c:pt>
                <c:pt idx="12979">
                  <c:v>0.0</c:v>
                </c:pt>
                <c:pt idx="12980">
                  <c:v>0.0</c:v>
                </c:pt>
                <c:pt idx="12981">
                  <c:v>0.0</c:v>
                </c:pt>
                <c:pt idx="12982">
                  <c:v>0.0</c:v>
                </c:pt>
                <c:pt idx="12983">
                  <c:v>0.0</c:v>
                </c:pt>
                <c:pt idx="12984">
                  <c:v>0.0</c:v>
                </c:pt>
                <c:pt idx="12985">
                  <c:v>0.0</c:v>
                </c:pt>
                <c:pt idx="12986">
                  <c:v>0.0</c:v>
                </c:pt>
                <c:pt idx="12987">
                  <c:v>0.0</c:v>
                </c:pt>
                <c:pt idx="12988">
                  <c:v>0.0</c:v>
                </c:pt>
                <c:pt idx="12989">
                  <c:v>0.0</c:v>
                </c:pt>
                <c:pt idx="12990">
                  <c:v>0.0</c:v>
                </c:pt>
                <c:pt idx="12991">
                  <c:v>0.0</c:v>
                </c:pt>
                <c:pt idx="12992">
                  <c:v>0.0</c:v>
                </c:pt>
                <c:pt idx="12993">
                  <c:v>0.0</c:v>
                </c:pt>
                <c:pt idx="12994">
                  <c:v>0.0</c:v>
                </c:pt>
                <c:pt idx="12995">
                  <c:v>0.0</c:v>
                </c:pt>
                <c:pt idx="12996">
                  <c:v>0.0</c:v>
                </c:pt>
                <c:pt idx="12997">
                  <c:v>0.0</c:v>
                </c:pt>
                <c:pt idx="12998">
                  <c:v>0.0</c:v>
                </c:pt>
                <c:pt idx="12999">
                  <c:v>0.0</c:v>
                </c:pt>
                <c:pt idx="13000">
                  <c:v>0.0</c:v>
                </c:pt>
                <c:pt idx="13001">
                  <c:v>0.0</c:v>
                </c:pt>
                <c:pt idx="13002">
                  <c:v>0.0</c:v>
                </c:pt>
                <c:pt idx="13003">
                  <c:v>0.0</c:v>
                </c:pt>
                <c:pt idx="13004">
                  <c:v>0.0</c:v>
                </c:pt>
                <c:pt idx="13005">
                  <c:v>0.0</c:v>
                </c:pt>
                <c:pt idx="13006">
                  <c:v>0.0</c:v>
                </c:pt>
                <c:pt idx="13007">
                  <c:v>0.0</c:v>
                </c:pt>
                <c:pt idx="13008">
                  <c:v>0.0</c:v>
                </c:pt>
                <c:pt idx="13009">
                  <c:v>0.0</c:v>
                </c:pt>
                <c:pt idx="13010">
                  <c:v>0.0</c:v>
                </c:pt>
                <c:pt idx="13011">
                  <c:v>0.0</c:v>
                </c:pt>
                <c:pt idx="13012">
                  <c:v>0.0</c:v>
                </c:pt>
                <c:pt idx="13013">
                  <c:v>0.0</c:v>
                </c:pt>
                <c:pt idx="13014">
                  <c:v>0.0</c:v>
                </c:pt>
                <c:pt idx="13015">
                  <c:v>0.0</c:v>
                </c:pt>
                <c:pt idx="13016">
                  <c:v>0.0</c:v>
                </c:pt>
                <c:pt idx="13017">
                  <c:v>0.0</c:v>
                </c:pt>
                <c:pt idx="13018">
                  <c:v>0.0</c:v>
                </c:pt>
                <c:pt idx="13019">
                  <c:v>0.0</c:v>
                </c:pt>
                <c:pt idx="13020">
                  <c:v>0.0</c:v>
                </c:pt>
                <c:pt idx="13021">
                  <c:v>0.0</c:v>
                </c:pt>
                <c:pt idx="13022">
                  <c:v>0.0</c:v>
                </c:pt>
                <c:pt idx="13023">
                  <c:v>0.0</c:v>
                </c:pt>
                <c:pt idx="13024">
                  <c:v>0.0</c:v>
                </c:pt>
                <c:pt idx="13025">
                  <c:v>0.0</c:v>
                </c:pt>
                <c:pt idx="13026">
                  <c:v>0.0</c:v>
                </c:pt>
                <c:pt idx="13027">
                  <c:v>0.0</c:v>
                </c:pt>
                <c:pt idx="13028">
                  <c:v>0.0</c:v>
                </c:pt>
                <c:pt idx="13029">
                  <c:v>0.0</c:v>
                </c:pt>
                <c:pt idx="13030">
                  <c:v>0.0</c:v>
                </c:pt>
                <c:pt idx="13031">
                  <c:v>0.0</c:v>
                </c:pt>
                <c:pt idx="13032">
                  <c:v>0.0</c:v>
                </c:pt>
                <c:pt idx="13033">
                  <c:v>0.0</c:v>
                </c:pt>
                <c:pt idx="13034">
                  <c:v>0.0</c:v>
                </c:pt>
                <c:pt idx="13035">
                  <c:v>0.0</c:v>
                </c:pt>
                <c:pt idx="13036">
                  <c:v>0.0</c:v>
                </c:pt>
                <c:pt idx="13037">
                  <c:v>0.0</c:v>
                </c:pt>
                <c:pt idx="13038">
                  <c:v>0.0</c:v>
                </c:pt>
                <c:pt idx="13039">
                  <c:v>0.0</c:v>
                </c:pt>
                <c:pt idx="13040">
                  <c:v>0.0</c:v>
                </c:pt>
                <c:pt idx="13041">
                  <c:v>0.0</c:v>
                </c:pt>
                <c:pt idx="13042">
                  <c:v>0.0</c:v>
                </c:pt>
                <c:pt idx="13043">
                  <c:v>0.0</c:v>
                </c:pt>
                <c:pt idx="13044">
                  <c:v>0.0</c:v>
                </c:pt>
                <c:pt idx="13045">
                  <c:v>0.0</c:v>
                </c:pt>
                <c:pt idx="13046">
                  <c:v>0.0</c:v>
                </c:pt>
                <c:pt idx="13047">
                  <c:v>0.0</c:v>
                </c:pt>
                <c:pt idx="13048">
                  <c:v>0.0</c:v>
                </c:pt>
                <c:pt idx="13049">
                  <c:v>0.0</c:v>
                </c:pt>
                <c:pt idx="13050">
                  <c:v>0.0</c:v>
                </c:pt>
                <c:pt idx="13051">
                  <c:v>0.0</c:v>
                </c:pt>
                <c:pt idx="13052">
                  <c:v>0.0</c:v>
                </c:pt>
                <c:pt idx="13053">
                  <c:v>0.0</c:v>
                </c:pt>
                <c:pt idx="13054">
                  <c:v>0.0</c:v>
                </c:pt>
                <c:pt idx="13055">
                  <c:v>0.0</c:v>
                </c:pt>
                <c:pt idx="13056">
                  <c:v>0.0</c:v>
                </c:pt>
                <c:pt idx="13057">
                  <c:v>0.0</c:v>
                </c:pt>
                <c:pt idx="13058">
                  <c:v>0.0</c:v>
                </c:pt>
                <c:pt idx="13059">
                  <c:v>0.0</c:v>
                </c:pt>
                <c:pt idx="13060">
                  <c:v>0.0</c:v>
                </c:pt>
                <c:pt idx="13061">
                  <c:v>0.0</c:v>
                </c:pt>
                <c:pt idx="13062">
                  <c:v>0.0</c:v>
                </c:pt>
                <c:pt idx="13063">
                  <c:v>0.0</c:v>
                </c:pt>
                <c:pt idx="13064">
                  <c:v>0.0</c:v>
                </c:pt>
                <c:pt idx="13065">
                  <c:v>0.0</c:v>
                </c:pt>
                <c:pt idx="13066">
                  <c:v>0.0</c:v>
                </c:pt>
                <c:pt idx="13067">
                  <c:v>0.0</c:v>
                </c:pt>
                <c:pt idx="13068">
                  <c:v>0.0</c:v>
                </c:pt>
                <c:pt idx="13069">
                  <c:v>0.0</c:v>
                </c:pt>
                <c:pt idx="13070">
                  <c:v>0.0</c:v>
                </c:pt>
                <c:pt idx="13071">
                  <c:v>0.0</c:v>
                </c:pt>
                <c:pt idx="13072">
                  <c:v>0.0</c:v>
                </c:pt>
                <c:pt idx="13073">
                  <c:v>0.0</c:v>
                </c:pt>
                <c:pt idx="13074">
                  <c:v>0.0</c:v>
                </c:pt>
                <c:pt idx="13075">
                  <c:v>0.0</c:v>
                </c:pt>
                <c:pt idx="13076">
                  <c:v>0.0</c:v>
                </c:pt>
                <c:pt idx="13077">
                  <c:v>0.0</c:v>
                </c:pt>
                <c:pt idx="13078">
                  <c:v>0.0</c:v>
                </c:pt>
                <c:pt idx="13079">
                  <c:v>0.0</c:v>
                </c:pt>
                <c:pt idx="13080">
                  <c:v>0.0</c:v>
                </c:pt>
                <c:pt idx="13081">
                  <c:v>0.0</c:v>
                </c:pt>
                <c:pt idx="13082">
                  <c:v>0.0</c:v>
                </c:pt>
                <c:pt idx="13083">
                  <c:v>0.0</c:v>
                </c:pt>
                <c:pt idx="13084">
                  <c:v>0.0</c:v>
                </c:pt>
                <c:pt idx="13085">
                  <c:v>0.0</c:v>
                </c:pt>
                <c:pt idx="13086">
                  <c:v>0.0</c:v>
                </c:pt>
                <c:pt idx="13087">
                  <c:v>0.0</c:v>
                </c:pt>
                <c:pt idx="13088">
                  <c:v>0.0</c:v>
                </c:pt>
                <c:pt idx="13089">
                  <c:v>0.0</c:v>
                </c:pt>
                <c:pt idx="13090">
                  <c:v>0.0</c:v>
                </c:pt>
                <c:pt idx="13091">
                  <c:v>0.0</c:v>
                </c:pt>
                <c:pt idx="13092">
                  <c:v>0.0</c:v>
                </c:pt>
                <c:pt idx="13093">
                  <c:v>0.0</c:v>
                </c:pt>
                <c:pt idx="13094">
                  <c:v>0.0</c:v>
                </c:pt>
                <c:pt idx="13095">
                  <c:v>0.0</c:v>
                </c:pt>
                <c:pt idx="13096">
                  <c:v>0.0</c:v>
                </c:pt>
                <c:pt idx="13097">
                  <c:v>0.0</c:v>
                </c:pt>
                <c:pt idx="13098">
                  <c:v>0.0</c:v>
                </c:pt>
                <c:pt idx="13099">
                  <c:v>0.0</c:v>
                </c:pt>
                <c:pt idx="13100">
                  <c:v>0.0</c:v>
                </c:pt>
                <c:pt idx="13101">
                  <c:v>0.0</c:v>
                </c:pt>
                <c:pt idx="13102">
                  <c:v>0.0</c:v>
                </c:pt>
                <c:pt idx="13103">
                  <c:v>0.0</c:v>
                </c:pt>
                <c:pt idx="13104">
                  <c:v>0.0</c:v>
                </c:pt>
                <c:pt idx="13105">
                  <c:v>0.0</c:v>
                </c:pt>
                <c:pt idx="13106">
                  <c:v>0.0</c:v>
                </c:pt>
                <c:pt idx="13107">
                  <c:v>0.0</c:v>
                </c:pt>
                <c:pt idx="13108">
                  <c:v>0.0</c:v>
                </c:pt>
                <c:pt idx="13109">
                  <c:v>0.0</c:v>
                </c:pt>
                <c:pt idx="13110">
                  <c:v>0.0</c:v>
                </c:pt>
                <c:pt idx="13111">
                  <c:v>0.0</c:v>
                </c:pt>
                <c:pt idx="13112">
                  <c:v>0.0</c:v>
                </c:pt>
                <c:pt idx="13113">
                  <c:v>0.0</c:v>
                </c:pt>
                <c:pt idx="13114">
                  <c:v>0.0</c:v>
                </c:pt>
                <c:pt idx="13115">
                  <c:v>0.0</c:v>
                </c:pt>
                <c:pt idx="13116">
                  <c:v>0.0</c:v>
                </c:pt>
                <c:pt idx="13117">
                  <c:v>0.0</c:v>
                </c:pt>
                <c:pt idx="13118">
                  <c:v>0.0</c:v>
                </c:pt>
                <c:pt idx="13119">
                  <c:v>0.0</c:v>
                </c:pt>
                <c:pt idx="13120">
                  <c:v>0.0</c:v>
                </c:pt>
                <c:pt idx="13121">
                  <c:v>0.0</c:v>
                </c:pt>
                <c:pt idx="13122">
                  <c:v>0.0</c:v>
                </c:pt>
                <c:pt idx="13123">
                  <c:v>0.0</c:v>
                </c:pt>
                <c:pt idx="13124">
                  <c:v>0.0</c:v>
                </c:pt>
                <c:pt idx="13125">
                  <c:v>0.0</c:v>
                </c:pt>
                <c:pt idx="13126">
                  <c:v>0.0</c:v>
                </c:pt>
                <c:pt idx="13127">
                  <c:v>0.0</c:v>
                </c:pt>
                <c:pt idx="13128">
                  <c:v>0.0</c:v>
                </c:pt>
                <c:pt idx="13129">
                  <c:v>0.0</c:v>
                </c:pt>
                <c:pt idx="13130">
                  <c:v>0.0</c:v>
                </c:pt>
                <c:pt idx="13131">
                  <c:v>0.0</c:v>
                </c:pt>
                <c:pt idx="13132">
                  <c:v>0.0</c:v>
                </c:pt>
                <c:pt idx="13133">
                  <c:v>0.0</c:v>
                </c:pt>
                <c:pt idx="13134">
                  <c:v>0.0</c:v>
                </c:pt>
                <c:pt idx="13135">
                  <c:v>0.0</c:v>
                </c:pt>
                <c:pt idx="13136">
                  <c:v>0.0</c:v>
                </c:pt>
                <c:pt idx="13137">
                  <c:v>0.0</c:v>
                </c:pt>
                <c:pt idx="13138">
                  <c:v>0.0</c:v>
                </c:pt>
                <c:pt idx="13139">
                  <c:v>0.0</c:v>
                </c:pt>
                <c:pt idx="13140">
                  <c:v>0.0</c:v>
                </c:pt>
                <c:pt idx="13141">
                  <c:v>0.0</c:v>
                </c:pt>
                <c:pt idx="13142">
                  <c:v>0.0</c:v>
                </c:pt>
                <c:pt idx="13143">
                  <c:v>0.0</c:v>
                </c:pt>
                <c:pt idx="13144">
                  <c:v>0.0</c:v>
                </c:pt>
                <c:pt idx="13145">
                  <c:v>0.0</c:v>
                </c:pt>
                <c:pt idx="13146">
                  <c:v>0.0</c:v>
                </c:pt>
                <c:pt idx="13147">
                  <c:v>0.0</c:v>
                </c:pt>
                <c:pt idx="13148">
                  <c:v>0.0</c:v>
                </c:pt>
                <c:pt idx="13149">
                  <c:v>0.0</c:v>
                </c:pt>
                <c:pt idx="13150">
                  <c:v>0.0</c:v>
                </c:pt>
                <c:pt idx="13151">
                  <c:v>0.0</c:v>
                </c:pt>
                <c:pt idx="13152">
                  <c:v>0.0</c:v>
                </c:pt>
                <c:pt idx="13153">
                  <c:v>0.0</c:v>
                </c:pt>
                <c:pt idx="13154">
                  <c:v>0.0</c:v>
                </c:pt>
                <c:pt idx="13155">
                  <c:v>0.0</c:v>
                </c:pt>
                <c:pt idx="13156">
                  <c:v>0.0</c:v>
                </c:pt>
                <c:pt idx="13157">
                  <c:v>0.0</c:v>
                </c:pt>
                <c:pt idx="13158">
                  <c:v>0.0</c:v>
                </c:pt>
                <c:pt idx="13159">
                  <c:v>0.0</c:v>
                </c:pt>
                <c:pt idx="13160">
                  <c:v>0.0</c:v>
                </c:pt>
                <c:pt idx="13161">
                  <c:v>0.0</c:v>
                </c:pt>
                <c:pt idx="13162">
                  <c:v>0.0</c:v>
                </c:pt>
                <c:pt idx="13163">
                  <c:v>0.0</c:v>
                </c:pt>
                <c:pt idx="13164">
                  <c:v>0.0</c:v>
                </c:pt>
                <c:pt idx="13165">
                  <c:v>0.0</c:v>
                </c:pt>
                <c:pt idx="13166">
                  <c:v>0.0</c:v>
                </c:pt>
                <c:pt idx="13167">
                  <c:v>0.0</c:v>
                </c:pt>
                <c:pt idx="13168">
                  <c:v>0.0</c:v>
                </c:pt>
                <c:pt idx="13169">
                  <c:v>0.0</c:v>
                </c:pt>
                <c:pt idx="13170">
                  <c:v>0.0</c:v>
                </c:pt>
                <c:pt idx="13171">
                  <c:v>0.0</c:v>
                </c:pt>
                <c:pt idx="13172">
                  <c:v>0.0</c:v>
                </c:pt>
                <c:pt idx="13173">
                  <c:v>0.0</c:v>
                </c:pt>
                <c:pt idx="13174">
                  <c:v>0.0</c:v>
                </c:pt>
                <c:pt idx="13175">
                  <c:v>0.0</c:v>
                </c:pt>
                <c:pt idx="13176">
                  <c:v>0.0</c:v>
                </c:pt>
                <c:pt idx="13177">
                  <c:v>0.0</c:v>
                </c:pt>
                <c:pt idx="13178">
                  <c:v>0.0</c:v>
                </c:pt>
                <c:pt idx="13179">
                  <c:v>0.0</c:v>
                </c:pt>
                <c:pt idx="13180">
                  <c:v>0.0</c:v>
                </c:pt>
                <c:pt idx="13181">
                  <c:v>0.0</c:v>
                </c:pt>
                <c:pt idx="13182">
                  <c:v>0.0</c:v>
                </c:pt>
                <c:pt idx="13183">
                  <c:v>0.0</c:v>
                </c:pt>
                <c:pt idx="13184">
                  <c:v>0.0</c:v>
                </c:pt>
                <c:pt idx="13185">
                  <c:v>0.0</c:v>
                </c:pt>
                <c:pt idx="13186">
                  <c:v>0.0</c:v>
                </c:pt>
                <c:pt idx="13187">
                  <c:v>0.0</c:v>
                </c:pt>
                <c:pt idx="13188">
                  <c:v>0.0</c:v>
                </c:pt>
                <c:pt idx="13189">
                  <c:v>0.0</c:v>
                </c:pt>
                <c:pt idx="13190">
                  <c:v>0.0</c:v>
                </c:pt>
                <c:pt idx="13191">
                  <c:v>0.0</c:v>
                </c:pt>
                <c:pt idx="13192">
                  <c:v>0.0</c:v>
                </c:pt>
                <c:pt idx="13193">
                  <c:v>0.0</c:v>
                </c:pt>
                <c:pt idx="13194">
                  <c:v>0.0</c:v>
                </c:pt>
                <c:pt idx="13195">
                  <c:v>0.0</c:v>
                </c:pt>
                <c:pt idx="13196">
                  <c:v>0.0</c:v>
                </c:pt>
                <c:pt idx="13197">
                  <c:v>0.0</c:v>
                </c:pt>
                <c:pt idx="13198">
                  <c:v>0.0</c:v>
                </c:pt>
                <c:pt idx="13199">
                  <c:v>0.0</c:v>
                </c:pt>
                <c:pt idx="13200">
                  <c:v>0.0</c:v>
                </c:pt>
                <c:pt idx="13201">
                  <c:v>0.0</c:v>
                </c:pt>
                <c:pt idx="13202">
                  <c:v>0.0</c:v>
                </c:pt>
                <c:pt idx="13203">
                  <c:v>0.0</c:v>
                </c:pt>
                <c:pt idx="13204">
                  <c:v>0.0</c:v>
                </c:pt>
                <c:pt idx="13205">
                  <c:v>0.0</c:v>
                </c:pt>
                <c:pt idx="13206">
                  <c:v>0.0</c:v>
                </c:pt>
                <c:pt idx="13207">
                  <c:v>0.0</c:v>
                </c:pt>
                <c:pt idx="13208">
                  <c:v>0.0</c:v>
                </c:pt>
                <c:pt idx="13209">
                  <c:v>0.0</c:v>
                </c:pt>
                <c:pt idx="13210">
                  <c:v>0.0</c:v>
                </c:pt>
                <c:pt idx="13211">
                  <c:v>0.0</c:v>
                </c:pt>
                <c:pt idx="13212">
                  <c:v>0.0</c:v>
                </c:pt>
                <c:pt idx="13213">
                  <c:v>0.0</c:v>
                </c:pt>
                <c:pt idx="13214">
                  <c:v>0.0</c:v>
                </c:pt>
                <c:pt idx="13215">
                  <c:v>0.0</c:v>
                </c:pt>
                <c:pt idx="13216">
                  <c:v>0.0</c:v>
                </c:pt>
                <c:pt idx="13217">
                  <c:v>0.0</c:v>
                </c:pt>
                <c:pt idx="13218">
                  <c:v>0.0</c:v>
                </c:pt>
                <c:pt idx="13219">
                  <c:v>0.0</c:v>
                </c:pt>
                <c:pt idx="13220">
                  <c:v>0.0</c:v>
                </c:pt>
                <c:pt idx="13221">
                  <c:v>0.0</c:v>
                </c:pt>
                <c:pt idx="13222">
                  <c:v>0.0</c:v>
                </c:pt>
                <c:pt idx="13223">
                  <c:v>0.0</c:v>
                </c:pt>
                <c:pt idx="13224">
                  <c:v>0.0</c:v>
                </c:pt>
                <c:pt idx="13225">
                  <c:v>0.0</c:v>
                </c:pt>
                <c:pt idx="13226">
                  <c:v>0.0</c:v>
                </c:pt>
                <c:pt idx="13227">
                  <c:v>0.0</c:v>
                </c:pt>
                <c:pt idx="13228">
                  <c:v>0.0</c:v>
                </c:pt>
                <c:pt idx="13229">
                  <c:v>0.0</c:v>
                </c:pt>
                <c:pt idx="13230">
                  <c:v>0.0</c:v>
                </c:pt>
                <c:pt idx="13231">
                  <c:v>0.0</c:v>
                </c:pt>
                <c:pt idx="13232">
                  <c:v>0.0</c:v>
                </c:pt>
                <c:pt idx="13233">
                  <c:v>0.0</c:v>
                </c:pt>
                <c:pt idx="13234">
                  <c:v>0.0</c:v>
                </c:pt>
                <c:pt idx="13235">
                  <c:v>0.0</c:v>
                </c:pt>
                <c:pt idx="13236">
                  <c:v>0.0</c:v>
                </c:pt>
                <c:pt idx="13237">
                  <c:v>0.0</c:v>
                </c:pt>
                <c:pt idx="13238">
                  <c:v>0.0</c:v>
                </c:pt>
                <c:pt idx="13239">
                  <c:v>0.0</c:v>
                </c:pt>
                <c:pt idx="13240">
                  <c:v>0.0</c:v>
                </c:pt>
                <c:pt idx="13241">
                  <c:v>0.0</c:v>
                </c:pt>
                <c:pt idx="13242">
                  <c:v>0.0</c:v>
                </c:pt>
                <c:pt idx="13243">
                  <c:v>0.0</c:v>
                </c:pt>
                <c:pt idx="13244">
                  <c:v>0.0</c:v>
                </c:pt>
                <c:pt idx="13245">
                  <c:v>0.0</c:v>
                </c:pt>
                <c:pt idx="13246">
                  <c:v>0.0</c:v>
                </c:pt>
                <c:pt idx="13247">
                  <c:v>0.0</c:v>
                </c:pt>
                <c:pt idx="13248">
                  <c:v>0.0</c:v>
                </c:pt>
                <c:pt idx="13249">
                  <c:v>0.0</c:v>
                </c:pt>
                <c:pt idx="13250">
                  <c:v>0.0</c:v>
                </c:pt>
                <c:pt idx="13251">
                  <c:v>0.0</c:v>
                </c:pt>
                <c:pt idx="13252">
                  <c:v>0.0</c:v>
                </c:pt>
                <c:pt idx="13253">
                  <c:v>0.0</c:v>
                </c:pt>
                <c:pt idx="13254">
                  <c:v>0.0</c:v>
                </c:pt>
                <c:pt idx="13255">
                  <c:v>0.0</c:v>
                </c:pt>
                <c:pt idx="13256">
                  <c:v>0.0</c:v>
                </c:pt>
                <c:pt idx="13257">
                  <c:v>0.0</c:v>
                </c:pt>
                <c:pt idx="13258">
                  <c:v>0.0</c:v>
                </c:pt>
                <c:pt idx="13259">
                  <c:v>0.0</c:v>
                </c:pt>
                <c:pt idx="13260">
                  <c:v>0.0</c:v>
                </c:pt>
                <c:pt idx="13261">
                  <c:v>0.0</c:v>
                </c:pt>
                <c:pt idx="13262">
                  <c:v>0.0</c:v>
                </c:pt>
                <c:pt idx="13263">
                  <c:v>0.0</c:v>
                </c:pt>
                <c:pt idx="13264">
                  <c:v>0.0</c:v>
                </c:pt>
                <c:pt idx="13265">
                  <c:v>0.0</c:v>
                </c:pt>
                <c:pt idx="13266">
                  <c:v>0.0</c:v>
                </c:pt>
                <c:pt idx="13267">
                  <c:v>0.0</c:v>
                </c:pt>
                <c:pt idx="13268">
                  <c:v>0.0</c:v>
                </c:pt>
                <c:pt idx="13269">
                  <c:v>0.0</c:v>
                </c:pt>
                <c:pt idx="13270">
                  <c:v>0.0</c:v>
                </c:pt>
                <c:pt idx="13271">
                  <c:v>0.0</c:v>
                </c:pt>
                <c:pt idx="13272">
                  <c:v>0.0</c:v>
                </c:pt>
                <c:pt idx="13273">
                  <c:v>0.0</c:v>
                </c:pt>
                <c:pt idx="13274">
                  <c:v>0.0</c:v>
                </c:pt>
                <c:pt idx="13275">
                  <c:v>0.0</c:v>
                </c:pt>
                <c:pt idx="13276">
                  <c:v>0.0</c:v>
                </c:pt>
                <c:pt idx="13277">
                  <c:v>0.0</c:v>
                </c:pt>
                <c:pt idx="13278">
                  <c:v>0.0</c:v>
                </c:pt>
                <c:pt idx="13279">
                  <c:v>0.0</c:v>
                </c:pt>
                <c:pt idx="13280">
                  <c:v>0.0</c:v>
                </c:pt>
                <c:pt idx="13281">
                  <c:v>0.0</c:v>
                </c:pt>
                <c:pt idx="13282">
                  <c:v>0.0</c:v>
                </c:pt>
                <c:pt idx="13283">
                  <c:v>0.0</c:v>
                </c:pt>
                <c:pt idx="13284">
                  <c:v>0.0</c:v>
                </c:pt>
                <c:pt idx="13285">
                  <c:v>0.0</c:v>
                </c:pt>
                <c:pt idx="13286">
                  <c:v>0.0</c:v>
                </c:pt>
                <c:pt idx="13287">
                  <c:v>0.0</c:v>
                </c:pt>
                <c:pt idx="13288">
                  <c:v>0.0</c:v>
                </c:pt>
                <c:pt idx="13289">
                  <c:v>0.0</c:v>
                </c:pt>
                <c:pt idx="13290">
                  <c:v>0.0</c:v>
                </c:pt>
                <c:pt idx="13291">
                  <c:v>0.0</c:v>
                </c:pt>
                <c:pt idx="13292">
                  <c:v>0.0</c:v>
                </c:pt>
                <c:pt idx="13293">
                  <c:v>0.0</c:v>
                </c:pt>
                <c:pt idx="13294">
                  <c:v>0.0</c:v>
                </c:pt>
                <c:pt idx="13295">
                  <c:v>0.0</c:v>
                </c:pt>
                <c:pt idx="13296">
                  <c:v>0.0</c:v>
                </c:pt>
                <c:pt idx="13297">
                  <c:v>0.0</c:v>
                </c:pt>
                <c:pt idx="13298">
                  <c:v>0.0</c:v>
                </c:pt>
                <c:pt idx="13299">
                  <c:v>0.0</c:v>
                </c:pt>
                <c:pt idx="13300">
                  <c:v>0.0</c:v>
                </c:pt>
                <c:pt idx="13301">
                  <c:v>0.0</c:v>
                </c:pt>
                <c:pt idx="13302">
                  <c:v>0.0</c:v>
                </c:pt>
                <c:pt idx="13303">
                  <c:v>0.0</c:v>
                </c:pt>
                <c:pt idx="13304">
                  <c:v>0.0</c:v>
                </c:pt>
                <c:pt idx="13305">
                  <c:v>0.0</c:v>
                </c:pt>
                <c:pt idx="13306">
                  <c:v>0.0</c:v>
                </c:pt>
                <c:pt idx="13307">
                  <c:v>0.0</c:v>
                </c:pt>
                <c:pt idx="13308">
                  <c:v>0.0</c:v>
                </c:pt>
                <c:pt idx="13309">
                  <c:v>0.0</c:v>
                </c:pt>
                <c:pt idx="13310">
                  <c:v>0.0</c:v>
                </c:pt>
                <c:pt idx="13311">
                  <c:v>0.0</c:v>
                </c:pt>
                <c:pt idx="13312">
                  <c:v>0.0</c:v>
                </c:pt>
                <c:pt idx="13313">
                  <c:v>0.0</c:v>
                </c:pt>
                <c:pt idx="13314">
                  <c:v>0.0</c:v>
                </c:pt>
                <c:pt idx="13315">
                  <c:v>0.0</c:v>
                </c:pt>
                <c:pt idx="13316">
                  <c:v>0.0</c:v>
                </c:pt>
                <c:pt idx="13317">
                  <c:v>0.0</c:v>
                </c:pt>
                <c:pt idx="13318">
                  <c:v>0.0</c:v>
                </c:pt>
                <c:pt idx="13319">
                  <c:v>0.0</c:v>
                </c:pt>
                <c:pt idx="13320">
                  <c:v>0.0</c:v>
                </c:pt>
                <c:pt idx="13321">
                  <c:v>0.0</c:v>
                </c:pt>
                <c:pt idx="13322">
                  <c:v>0.0</c:v>
                </c:pt>
                <c:pt idx="13323">
                  <c:v>0.0</c:v>
                </c:pt>
                <c:pt idx="13324">
                  <c:v>0.0</c:v>
                </c:pt>
                <c:pt idx="13325">
                  <c:v>0.0</c:v>
                </c:pt>
                <c:pt idx="13326">
                  <c:v>0.0</c:v>
                </c:pt>
                <c:pt idx="13327">
                  <c:v>0.0</c:v>
                </c:pt>
                <c:pt idx="13328">
                  <c:v>0.0</c:v>
                </c:pt>
                <c:pt idx="13329">
                  <c:v>0.0</c:v>
                </c:pt>
                <c:pt idx="13330">
                  <c:v>0.0</c:v>
                </c:pt>
                <c:pt idx="13331">
                  <c:v>0.0</c:v>
                </c:pt>
                <c:pt idx="13332">
                  <c:v>0.0</c:v>
                </c:pt>
                <c:pt idx="13333">
                  <c:v>0.0</c:v>
                </c:pt>
                <c:pt idx="13334">
                  <c:v>0.0</c:v>
                </c:pt>
                <c:pt idx="13335">
                  <c:v>0.0</c:v>
                </c:pt>
                <c:pt idx="13336">
                  <c:v>0.0</c:v>
                </c:pt>
                <c:pt idx="13337">
                  <c:v>0.0</c:v>
                </c:pt>
                <c:pt idx="13338">
                  <c:v>0.0</c:v>
                </c:pt>
                <c:pt idx="13339">
                  <c:v>0.0</c:v>
                </c:pt>
                <c:pt idx="13340">
                  <c:v>0.0</c:v>
                </c:pt>
                <c:pt idx="13341">
                  <c:v>0.0</c:v>
                </c:pt>
                <c:pt idx="13342">
                  <c:v>0.0</c:v>
                </c:pt>
                <c:pt idx="13343">
                  <c:v>0.0</c:v>
                </c:pt>
                <c:pt idx="13344">
                  <c:v>0.0</c:v>
                </c:pt>
                <c:pt idx="13345">
                  <c:v>0.0</c:v>
                </c:pt>
                <c:pt idx="13346">
                  <c:v>0.0</c:v>
                </c:pt>
                <c:pt idx="13347">
                  <c:v>0.0</c:v>
                </c:pt>
                <c:pt idx="13348">
                  <c:v>0.0</c:v>
                </c:pt>
                <c:pt idx="13349">
                  <c:v>0.0</c:v>
                </c:pt>
                <c:pt idx="13350">
                  <c:v>0.0</c:v>
                </c:pt>
                <c:pt idx="13351">
                  <c:v>0.0</c:v>
                </c:pt>
                <c:pt idx="13352">
                  <c:v>0.0</c:v>
                </c:pt>
                <c:pt idx="13353">
                  <c:v>0.0</c:v>
                </c:pt>
                <c:pt idx="13354">
                  <c:v>0.0</c:v>
                </c:pt>
                <c:pt idx="13355">
                  <c:v>0.0</c:v>
                </c:pt>
                <c:pt idx="13356">
                  <c:v>0.0</c:v>
                </c:pt>
                <c:pt idx="13357">
                  <c:v>0.0</c:v>
                </c:pt>
                <c:pt idx="13358">
                  <c:v>0.0</c:v>
                </c:pt>
                <c:pt idx="13359">
                  <c:v>0.0</c:v>
                </c:pt>
                <c:pt idx="13360">
                  <c:v>0.0</c:v>
                </c:pt>
                <c:pt idx="13361">
                  <c:v>0.0</c:v>
                </c:pt>
                <c:pt idx="13362">
                  <c:v>0.0</c:v>
                </c:pt>
                <c:pt idx="13363">
                  <c:v>0.0</c:v>
                </c:pt>
                <c:pt idx="13364">
                  <c:v>0.0</c:v>
                </c:pt>
                <c:pt idx="13365">
                  <c:v>0.0</c:v>
                </c:pt>
                <c:pt idx="13366">
                  <c:v>0.0</c:v>
                </c:pt>
                <c:pt idx="13367">
                  <c:v>0.0</c:v>
                </c:pt>
                <c:pt idx="13368">
                  <c:v>0.0</c:v>
                </c:pt>
                <c:pt idx="13369">
                  <c:v>0.0</c:v>
                </c:pt>
                <c:pt idx="13370">
                  <c:v>0.0</c:v>
                </c:pt>
                <c:pt idx="13371">
                  <c:v>0.0</c:v>
                </c:pt>
                <c:pt idx="13372">
                  <c:v>0.0</c:v>
                </c:pt>
                <c:pt idx="13373">
                  <c:v>0.0</c:v>
                </c:pt>
                <c:pt idx="13374">
                  <c:v>0.0</c:v>
                </c:pt>
                <c:pt idx="13375">
                  <c:v>0.0</c:v>
                </c:pt>
                <c:pt idx="13376">
                  <c:v>0.0</c:v>
                </c:pt>
                <c:pt idx="13377">
                  <c:v>0.0</c:v>
                </c:pt>
                <c:pt idx="13378">
                  <c:v>0.0</c:v>
                </c:pt>
                <c:pt idx="13379">
                  <c:v>0.0</c:v>
                </c:pt>
                <c:pt idx="13380">
                  <c:v>0.0</c:v>
                </c:pt>
                <c:pt idx="13381">
                  <c:v>0.0</c:v>
                </c:pt>
                <c:pt idx="13382">
                  <c:v>0.0</c:v>
                </c:pt>
                <c:pt idx="13383">
                  <c:v>0.0</c:v>
                </c:pt>
                <c:pt idx="13384">
                  <c:v>0.0</c:v>
                </c:pt>
                <c:pt idx="13385">
                  <c:v>0.0</c:v>
                </c:pt>
                <c:pt idx="13386">
                  <c:v>0.0</c:v>
                </c:pt>
                <c:pt idx="13387">
                  <c:v>0.0</c:v>
                </c:pt>
                <c:pt idx="13388">
                  <c:v>0.0</c:v>
                </c:pt>
                <c:pt idx="13389">
                  <c:v>0.0</c:v>
                </c:pt>
                <c:pt idx="13390">
                  <c:v>0.0</c:v>
                </c:pt>
                <c:pt idx="13391">
                  <c:v>0.0</c:v>
                </c:pt>
                <c:pt idx="13392">
                  <c:v>0.0</c:v>
                </c:pt>
                <c:pt idx="13393">
                  <c:v>0.0</c:v>
                </c:pt>
                <c:pt idx="13394">
                  <c:v>0.0</c:v>
                </c:pt>
                <c:pt idx="13395">
                  <c:v>0.0</c:v>
                </c:pt>
                <c:pt idx="13396">
                  <c:v>0.0</c:v>
                </c:pt>
                <c:pt idx="13397">
                  <c:v>0.0</c:v>
                </c:pt>
                <c:pt idx="13398">
                  <c:v>0.0</c:v>
                </c:pt>
                <c:pt idx="13399">
                  <c:v>0.0</c:v>
                </c:pt>
                <c:pt idx="13400">
                  <c:v>0.0</c:v>
                </c:pt>
                <c:pt idx="13401">
                  <c:v>0.0</c:v>
                </c:pt>
                <c:pt idx="13402">
                  <c:v>0.0</c:v>
                </c:pt>
                <c:pt idx="13403">
                  <c:v>0.0</c:v>
                </c:pt>
                <c:pt idx="13404">
                  <c:v>0.0</c:v>
                </c:pt>
                <c:pt idx="13405">
                  <c:v>0.0</c:v>
                </c:pt>
                <c:pt idx="13406">
                  <c:v>0.0</c:v>
                </c:pt>
                <c:pt idx="13407">
                  <c:v>0.0</c:v>
                </c:pt>
                <c:pt idx="13408">
                  <c:v>0.0</c:v>
                </c:pt>
                <c:pt idx="13409">
                  <c:v>0.0</c:v>
                </c:pt>
                <c:pt idx="13410">
                  <c:v>0.0</c:v>
                </c:pt>
                <c:pt idx="13411">
                  <c:v>0.0</c:v>
                </c:pt>
                <c:pt idx="13412">
                  <c:v>0.0</c:v>
                </c:pt>
                <c:pt idx="13413">
                  <c:v>0.0</c:v>
                </c:pt>
                <c:pt idx="13414">
                  <c:v>0.0</c:v>
                </c:pt>
                <c:pt idx="13415">
                  <c:v>0.0</c:v>
                </c:pt>
                <c:pt idx="13416">
                  <c:v>0.0</c:v>
                </c:pt>
                <c:pt idx="13417">
                  <c:v>0.0</c:v>
                </c:pt>
                <c:pt idx="13418">
                  <c:v>0.0</c:v>
                </c:pt>
                <c:pt idx="13419">
                  <c:v>0.0</c:v>
                </c:pt>
                <c:pt idx="13420">
                  <c:v>0.0</c:v>
                </c:pt>
                <c:pt idx="13421">
                  <c:v>0.0</c:v>
                </c:pt>
                <c:pt idx="13422">
                  <c:v>0.0</c:v>
                </c:pt>
                <c:pt idx="13423">
                  <c:v>0.0</c:v>
                </c:pt>
                <c:pt idx="13424">
                  <c:v>0.0</c:v>
                </c:pt>
                <c:pt idx="13425">
                  <c:v>0.0</c:v>
                </c:pt>
                <c:pt idx="13426">
                  <c:v>0.0</c:v>
                </c:pt>
                <c:pt idx="13427">
                  <c:v>0.0</c:v>
                </c:pt>
                <c:pt idx="13428">
                  <c:v>0.0</c:v>
                </c:pt>
                <c:pt idx="13429">
                  <c:v>0.0</c:v>
                </c:pt>
                <c:pt idx="13430">
                  <c:v>0.0</c:v>
                </c:pt>
                <c:pt idx="13431">
                  <c:v>0.0</c:v>
                </c:pt>
                <c:pt idx="13432">
                  <c:v>0.0</c:v>
                </c:pt>
                <c:pt idx="13433">
                  <c:v>0.0</c:v>
                </c:pt>
                <c:pt idx="13434">
                  <c:v>0.0</c:v>
                </c:pt>
                <c:pt idx="13435">
                  <c:v>0.0</c:v>
                </c:pt>
                <c:pt idx="13436">
                  <c:v>0.0</c:v>
                </c:pt>
                <c:pt idx="13437">
                  <c:v>0.0</c:v>
                </c:pt>
                <c:pt idx="13438">
                  <c:v>0.0</c:v>
                </c:pt>
                <c:pt idx="13439">
                  <c:v>0.0</c:v>
                </c:pt>
                <c:pt idx="13440">
                  <c:v>0.0</c:v>
                </c:pt>
                <c:pt idx="13441">
                  <c:v>0.0</c:v>
                </c:pt>
                <c:pt idx="13442">
                  <c:v>0.0</c:v>
                </c:pt>
                <c:pt idx="13443">
                  <c:v>0.0</c:v>
                </c:pt>
                <c:pt idx="13444">
                  <c:v>0.0</c:v>
                </c:pt>
                <c:pt idx="13445">
                  <c:v>0.0</c:v>
                </c:pt>
                <c:pt idx="13446">
                  <c:v>0.0</c:v>
                </c:pt>
                <c:pt idx="13447">
                  <c:v>0.0</c:v>
                </c:pt>
                <c:pt idx="13448">
                  <c:v>0.0</c:v>
                </c:pt>
                <c:pt idx="13449">
                  <c:v>0.0</c:v>
                </c:pt>
                <c:pt idx="13450">
                  <c:v>0.0</c:v>
                </c:pt>
                <c:pt idx="13451">
                  <c:v>0.0</c:v>
                </c:pt>
                <c:pt idx="13452">
                  <c:v>0.0</c:v>
                </c:pt>
                <c:pt idx="13453">
                  <c:v>0.0</c:v>
                </c:pt>
                <c:pt idx="13454">
                  <c:v>0.0</c:v>
                </c:pt>
                <c:pt idx="13455">
                  <c:v>0.0</c:v>
                </c:pt>
                <c:pt idx="13456">
                  <c:v>0.0</c:v>
                </c:pt>
                <c:pt idx="13457">
                  <c:v>0.0</c:v>
                </c:pt>
                <c:pt idx="13458">
                  <c:v>0.0</c:v>
                </c:pt>
                <c:pt idx="13459">
                  <c:v>0.0</c:v>
                </c:pt>
                <c:pt idx="13460">
                  <c:v>0.0</c:v>
                </c:pt>
                <c:pt idx="13461">
                  <c:v>0.0</c:v>
                </c:pt>
                <c:pt idx="13462">
                  <c:v>0.0</c:v>
                </c:pt>
                <c:pt idx="13463">
                  <c:v>0.0</c:v>
                </c:pt>
                <c:pt idx="13464">
                  <c:v>0.0</c:v>
                </c:pt>
                <c:pt idx="13465">
                  <c:v>0.0</c:v>
                </c:pt>
                <c:pt idx="13466">
                  <c:v>0.0</c:v>
                </c:pt>
                <c:pt idx="13467">
                  <c:v>0.0</c:v>
                </c:pt>
                <c:pt idx="13468">
                  <c:v>0.0</c:v>
                </c:pt>
                <c:pt idx="13469">
                  <c:v>0.0</c:v>
                </c:pt>
                <c:pt idx="13470">
                  <c:v>0.0</c:v>
                </c:pt>
                <c:pt idx="13471">
                  <c:v>0.0</c:v>
                </c:pt>
                <c:pt idx="13472">
                  <c:v>0.0</c:v>
                </c:pt>
                <c:pt idx="13473">
                  <c:v>0.0</c:v>
                </c:pt>
                <c:pt idx="13474">
                  <c:v>0.0</c:v>
                </c:pt>
                <c:pt idx="13475">
                  <c:v>0.0</c:v>
                </c:pt>
                <c:pt idx="13476">
                  <c:v>0.0</c:v>
                </c:pt>
                <c:pt idx="13477">
                  <c:v>0.0</c:v>
                </c:pt>
                <c:pt idx="13478">
                  <c:v>0.0</c:v>
                </c:pt>
                <c:pt idx="13479">
                  <c:v>0.0</c:v>
                </c:pt>
                <c:pt idx="13480">
                  <c:v>0.0</c:v>
                </c:pt>
                <c:pt idx="13481">
                  <c:v>0.0</c:v>
                </c:pt>
                <c:pt idx="13482">
                  <c:v>0.0</c:v>
                </c:pt>
                <c:pt idx="13483">
                  <c:v>0.0</c:v>
                </c:pt>
                <c:pt idx="13484">
                  <c:v>0.0</c:v>
                </c:pt>
                <c:pt idx="13485">
                  <c:v>0.0</c:v>
                </c:pt>
                <c:pt idx="13486">
                  <c:v>0.0</c:v>
                </c:pt>
                <c:pt idx="13487">
                  <c:v>0.0</c:v>
                </c:pt>
                <c:pt idx="13488">
                  <c:v>0.0</c:v>
                </c:pt>
                <c:pt idx="13489">
                  <c:v>0.0</c:v>
                </c:pt>
                <c:pt idx="13490">
                  <c:v>0.0</c:v>
                </c:pt>
                <c:pt idx="13491">
                  <c:v>0.0</c:v>
                </c:pt>
                <c:pt idx="13492">
                  <c:v>0.0</c:v>
                </c:pt>
                <c:pt idx="13493">
                  <c:v>0.0</c:v>
                </c:pt>
                <c:pt idx="13494">
                  <c:v>0.0</c:v>
                </c:pt>
                <c:pt idx="13495">
                  <c:v>0.0</c:v>
                </c:pt>
                <c:pt idx="13496">
                  <c:v>0.0</c:v>
                </c:pt>
                <c:pt idx="13497">
                  <c:v>0.0</c:v>
                </c:pt>
                <c:pt idx="13498">
                  <c:v>0.0</c:v>
                </c:pt>
                <c:pt idx="13499">
                  <c:v>0.0</c:v>
                </c:pt>
                <c:pt idx="13500">
                  <c:v>0.0</c:v>
                </c:pt>
                <c:pt idx="13501">
                  <c:v>0.0</c:v>
                </c:pt>
                <c:pt idx="13502">
                  <c:v>0.0</c:v>
                </c:pt>
                <c:pt idx="13503">
                  <c:v>0.0</c:v>
                </c:pt>
                <c:pt idx="13504">
                  <c:v>0.0</c:v>
                </c:pt>
                <c:pt idx="13505">
                  <c:v>0.0</c:v>
                </c:pt>
                <c:pt idx="13506">
                  <c:v>0.0</c:v>
                </c:pt>
                <c:pt idx="13507">
                  <c:v>0.0</c:v>
                </c:pt>
                <c:pt idx="13508">
                  <c:v>0.0</c:v>
                </c:pt>
                <c:pt idx="13509">
                  <c:v>0.0</c:v>
                </c:pt>
                <c:pt idx="13510">
                  <c:v>0.0</c:v>
                </c:pt>
                <c:pt idx="13511">
                  <c:v>0.0</c:v>
                </c:pt>
                <c:pt idx="13512">
                  <c:v>0.0</c:v>
                </c:pt>
                <c:pt idx="13513">
                  <c:v>0.0</c:v>
                </c:pt>
                <c:pt idx="13514">
                  <c:v>0.0</c:v>
                </c:pt>
                <c:pt idx="13515">
                  <c:v>0.0</c:v>
                </c:pt>
                <c:pt idx="13516">
                  <c:v>0.0</c:v>
                </c:pt>
                <c:pt idx="13517">
                  <c:v>0.0</c:v>
                </c:pt>
                <c:pt idx="13518">
                  <c:v>0.0</c:v>
                </c:pt>
                <c:pt idx="13519">
                  <c:v>0.0</c:v>
                </c:pt>
                <c:pt idx="13520">
                  <c:v>0.0</c:v>
                </c:pt>
                <c:pt idx="13521">
                  <c:v>0.0</c:v>
                </c:pt>
                <c:pt idx="13522">
                  <c:v>0.0</c:v>
                </c:pt>
                <c:pt idx="13523">
                  <c:v>0.0</c:v>
                </c:pt>
                <c:pt idx="13524">
                  <c:v>0.0</c:v>
                </c:pt>
                <c:pt idx="13525">
                  <c:v>0.0</c:v>
                </c:pt>
                <c:pt idx="13526">
                  <c:v>0.0</c:v>
                </c:pt>
                <c:pt idx="13527">
                  <c:v>0.0</c:v>
                </c:pt>
                <c:pt idx="13528">
                  <c:v>0.0</c:v>
                </c:pt>
                <c:pt idx="13529">
                  <c:v>0.0</c:v>
                </c:pt>
                <c:pt idx="13530">
                  <c:v>0.0</c:v>
                </c:pt>
                <c:pt idx="13531">
                  <c:v>0.0</c:v>
                </c:pt>
                <c:pt idx="13532">
                  <c:v>0.0</c:v>
                </c:pt>
                <c:pt idx="13533">
                  <c:v>0.0</c:v>
                </c:pt>
                <c:pt idx="13534">
                  <c:v>0.0</c:v>
                </c:pt>
                <c:pt idx="13535">
                  <c:v>0.0</c:v>
                </c:pt>
                <c:pt idx="13536">
                  <c:v>0.0</c:v>
                </c:pt>
                <c:pt idx="13537">
                  <c:v>0.0</c:v>
                </c:pt>
                <c:pt idx="13538">
                  <c:v>0.0</c:v>
                </c:pt>
                <c:pt idx="13539">
                  <c:v>0.0</c:v>
                </c:pt>
                <c:pt idx="13540">
                  <c:v>0.0</c:v>
                </c:pt>
                <c:pt idx="13541">
                  <c:v>0.0</c:v>
                </c:pt>
                <c:pt idx="13542">
                  <c:v>0.0</c:v>
                </c:pt>
                <c:pt idx="13543">
                  <c:v>0.0</c:v>
                </c:pt>
                <c:pt idx="13544">
                  <c:v>0.0</c:v>
                </c:pt>
                <c:pt idx="13545">
                  <c:v>0.0</c:v>
                </c:pt>
                <c:pt idx="13546">
                  <c:v>0.0</c:v>
                </c:pt>
                <c:pt idx="13547">
                  <c:v>0.0</c:v>
                </c:pt>
                <c:pt idx="13548">
                  <c:v>0.0</c:v>
                </c:pt>
                <c:pt idx="13549">
                  <c:v>0.0</c:v>
                </c:pt>
                <c:pt idx="13550">
                  <c:v>0.0</c:v>
                </c:pt>
                <c:pt idx="13551">
                  <c:v>0.0</c:v>
                </c:pt>
                <c:pt idx="13552">
                  <c:v>0.0</c:v>
                </c:pt>
                <c:pt idx="13553">
                  <c:v>0.0</c:v>
                </c:pt>
                <c:pt idx="13554">
                  <c:v>0.0</c:v>
                </c:pt>
                <c:pt idx="13555">
                  <c:v>0.0</c:v>
                </c:pt>
                <c:pt idx="13556">
                  <c:v>0.0</c:v>
                </c:pt>
                <c:pt idx="13557">
                  <c:v>0.0</c:v>
                </c:pt>
                <c:pt idx="13558">
                  <c:v>0.0</c:v>
                </c:pt>
                <c:pt idx="13559">
                  <c:v>0.0</c:v>
                </c:pt>
                <c:pt idx="13560">
                  <c:v>0.0</c:v>
                </c:pt>
                <c:pt idx="13561">
                  <c:v>0.0</c:v>
                </c:pt>
                <c:pt idx="13562">
                  <c:v>0.0</c:v>
                </c:pt>
                <c:pt idx="13563">
                  <c:v>0.0</c:v>
                </c:pt>
                <c:pt idx="13564">
                  <c:v>0.0</c:v>
                </c:pt>
                <c:pt idx="13565">
                  <c:v>0.0</c:v>
                </c:pt>
                <c:pt idx="13566">
                  <c:v>0.0</c:v>
                </c:pt>
                <c:pt idx="13567">
                  <c:v>0.0</c:v>
                </c:pt>
                <c:pt idx="13568">
                  <c:v>0.0</c:v>
                </c:pt>
                <c:pt idx="13569">
                  <c:v>0.0</c:v>
                </c:pt>
                <c:pt idx="13570">
                  <c:v>0.0</c:v>
                </c:pt>
                <c:pt idx="13571">
                  <c:v>0.0</c:v>
                </c:pt>
                <c:pt idx="13572">
                  <c:v>0.0</c:v>
                </c:pt>
                <c:pt idx="13573">
                  <c:v>0.0</c:v>
                </c:pt>
                <c:pt idx="13574">
                  <c:v>0.0</c:v>
                </c:pt>
                <c:pt idx="13575">
                  <c:v>0.0</c:v>
                </c:pt>
                <c:pt idx="13576">
                  <c:v>0.0</c:v>
                </c:pt>
                <c:pt idx="13577">
                  <c:v>0.0</c:v>
                </c:pt>
                <c:pt idx="13578">
                  <c:v>0.0</c:v>
                </c:pt>
                <c:pt idx="13579">
                  <c:v>0.0</c:v>
                </c:pt>
                <c:pt idx="13580">
                  <c:v>0.0</c:v>
                </c:pt>
                <c:pt idx="13581">
                  <c:v>0.0</c:v>
                </c:pt>
                <c:pt idx="13582">
                  <c:v>0.0</c:v>
                </c:pt>
                <c:pt idx="13583">
                  <c:v>0.0</c:v>
                </c:pt>
                <c:pt idx="13584">
                  <c:v>0.0</c:v>
                </c:pt>
                <c:pt idx="13585">
                  <c:v>0.0</c:v>
                </c:pt>
                <c:pt idx="13586">
                  <c:v>0.0</c:v>
                </c:pt>
                <c:pt idx="13587">
                  <c:v>0.0</c:v>
                </c:pt>
                <c:pt idx="13588">
                  <c:v>0.0</c:v>
                </c:pt>
                <c:pt idx="13589">
                  <c:v>0.0</c:v>
                </c:pt>
                <c:pt idx="13590">
                  <c:v>0.0</c:v>
                </c:pt>
                <c:pt idx="13591">
                  <c:v>0.0</c:v>
                </c:pt>
                <c:pt idx="13592">
                  <c:v>0.0</c:v>
                </c:pt>
                <c:pt idx="13593">
                  <c:v>0.0</c:v>
                </c:pt>
                <c:pt idx="13594">
                  <c:v>0.0</c:v>
                </c:pt>
                <c:pt idx="13595">
                  <c:v>0.0</c:v>
                </c:pt>
                <c:pt idx="13596">
                  <c:v>0.0</c:v>
                </c:pt>
                <c:pt idx="13597">
                  <c:v>0.0</c:v>
                </c:pt>
                <c:pt idx="13598">
                  <c:v>0.0</c:v>
                </c:pt>
                <c:pt idx="13599">
                  <c:v>0.0</c:v>
                </c:pt>
                <c:pt idx="13600">
                  <c:v>0.0</c:v>
                </c:pt>
                <c:pt idx="13601">
                  <c:v>0.0</c:v>
                </c:pt>
                <c:pt idx="13602">
                  <c:v>0.0</c:v>
                </c:pt>
                <c:pt idx="13603">
                  <c:v>0.0</c:v>
                </c:pt>
                <c:pt idx="13604">
                  <c:v>0.0</c:v>
                </c:pt>
                <c:pt idx="13605">
                  <c:v>0.0</c:v>
                </c:pt>
                <c:pt idx="13606">
                  <c:v>0.0</c:v>
                </c:pt>
                <c:pt idx="13607">
                  <c:v>0.0</c:v>
                </c:pt>
                <c:pt idx="13608">
                  <c:v>0.0</c:v>
                </c:pt>
                <c:pt idx="13609">
                  <c:v>0.0</c:v>
                </c:pt>
                <c:pt idx="13610">
                  <c:v>0.0</c:v>
                </c:pt>
                <c:pt idx="13611">
                  <c:v>0.0</c:v>
                </c:pt>
                <c:pt idx="13612">
                  <c:v>0.0</c:v>
                </c:pt>
                <c:pt idx="13613">
                  <c:v>0.0</c:v>
                </c:pt>
                <c:pt idx="13614">
                  <c:v>0.0</c:v>
                </c:pt>
                <c:pt idx="13615">
                  <c:v>0.0</c:v>
                </c:pt>
                <c:pt idx="13616">
                  <c:v>0.0</c:v>
                </c:pt>
                <c:pt idx="13617">
                  <c:v>0.0</c:v>
                </c:pt>
                <c:pt idx="13618">
                  <c:v>0.0</c:v>
                </c:pt>
                <c:pt idx="13619">
                  <c:v>0.0</c:v>
                </c:pt>
                <c:pt idx="13620">
                  <c:v>0.0</c:v>
                </c:pt>
                <c:pt idx="13621">
                  <c:v>0.0</c:v>
                </c:pt>
                <c:pt idx="13622">
                  <c:v>0.0</c:v>
                </c:pt>
                <c:pt idx="13623">
                  <c:v>0.0</c:v>
                </c:pt>
                <c:pt idx="13624">
                  <c:v>0.0</c:v>
                </c:pt>
                <c:pt idx="13625">
                  <c:v>0.0</c:v>
                </c:pt>
                <c:pt idx="13626">
                  <c:v>0.0</c:v>
                </c:pt>
                <c:pt idx="13627">
                  <c:v>0.0</c:v>
                </c:pt>
                <c:pt idx="13628">
                  <c:v>0.0</c:v>
                </c:pt>
                <c:pt idx="13629">
                  <c:v>0.0</c:v>
                </c:pt>
                <c:pt idx="13630">
                  <c:v>0.0</c:v>
                </c:pt>
                <c:pt idx="13631">
                  <c:v>0.0</c:v>
                </c:pt>
                <c:pt idx="13632">
                  <c:v>0.0</c:v>
                </c:pt>
                <c:pt idx="13633">
                  <c:v>0.0</c:v>
                </c:pt>
                <c:pt idx="13634">
                  <c:v>0.0</c:v>
                </c:pt>
                <c:pt idx="13635">
                  <c:v>0.0</c:v>
                </c:pt>
                <c:pt idx="13636">
                  <c:v>0.0</c:v>
                </c:pt>
                <c:pt idx="13637">
                  <c:v>0.0</c:v>
                </c:pt>
                <c:pt idx="13638">
                  <c:v>0.0</c:v>
                </c:pt>
                <c:pt idx="13639">
                  <c:v>0.0</c:v>
                </c:pt>
                <c:pt idx="13640">
                  <c:v>0.0</c:v>
                </c:pt>
                <c:pt idx="13641">
                  <c:v>0.0</c:v>
                </c:pt>
                <c:pt idx="13642">
                  <c:v>0.0</c:v>
                </c:pt>
                <c:pt idx="13643">
                  <c:v>0.0</c:v>
                </c:pt>
                <c:pt idx="13644">
                  <c:v>0.0</c:v>
                </c:pt>
                <c:pt idx="13645">
                  <c:v>0.0</c:v>
                </c:pt>
                <c:pt idx="13646">
                  <c:v>0.0</c:v>
                </c:pt>
                <c:pt idx="13647">
                  <c:v>0.0</c:v>
                </c:pt>
                <c:pt idx="13648">
                  <c:v>0.0</c:v>
                </c:pt>
                <c:pt idx="13649">
                  <c:v>0.0</c:v>
                </c:pt>
                <c:pt idx="13650">
                  <c:v>0.0</c:v>
                </c:pt>
                <c:pt idx="13651">
                  <c:v>0.0</c:v>
                </c:pt>
                <c:pt idx="13652">
                  <c:v>0.0</c:v>
                </c:pt>
                <c:pt idx="13653">
                  <c:v>0.0</c:v>
                </c:pt>
                <c:pt idx="13654">
                  <c:v>0.0</c:v>
                </c:pt>
                <c:pt idx="13655">
                  <c:v>0.0</c:v>
                </c:pt>
                <c:pt idx="13656">
                  <c:v>0.0</c:v>
                </c:pt>
                <c:pt idx="13657">
                  <c:v>0.0</c:v>
                </c:pt>
                <c:pt idx="13658">
                  <c:v>0.0</c:v>
                </c:pt>
                <c:pt idx="13659">
                  <c:v>0.0</c:v>
                </c:pt>
                <c:pt idx="13660">
                  <c:v>0.0</c:v>
                </c:pt>
                <c:pt idx="13661">
                  <c:v>0.0</c:v>
                </c:pt>
                <c:pt idx="13662">
                  <c:v>0.0</c:v>
                </c:pt>
                <c:pt idx="13663">
                  <c:v>0.0</c:v>
                </c:pt>
                <c:pt idx="13664">
                  <c:v>0.0</c:v>
                </c:pt>
                <c:pt idx="13665">
                  <c:v>0.0</c:v>
                </c:pt>
                <c:pt idx="13666">
                  <c:v>0.0</c:v>
                </c:pt>
                <c:pt idx="13667">
                  <c:v>0.0</c:v>
                </c:pt>
                <c:pt idx="13668">
                  <c:v>0.0</c:v>
                </c:pt>
                <c:pt idx="13669">
                  <c:v>0.0</c:v>
                </c:pt>
                <c:pt idx="13670">
                  <c:v>0.0</c:v>
                </c:pt>
                <c:pt idx="13671">
                  <c:v>0.0</c:v>
                </c:pt>
                <c:pt idx="13672">
                  <c:v>0.0</c:v>
                </c:pt>
                <c:pt idx="13673">
                  <c:v>0.0</c:v>
                </c:pt>
                <c:pt idx="13674">
                  <c:v>0.0</c:v>
                </c:pt>
                <c:pt idx="13675">
                  <c:v>0.0</c:v>
                </c:pt>
                <c:pt idx="13676">
                  <c:v>0.0</c:v>
                </c:pt>
                <c:pt idx="13677">
                  <c:v>0.0</c:v>
                </c:pt>
                <c:pt idx="13678">
                  <c:v>0.0</c:v>
                </c:pt>
                <c:pt idx="13679">
                  <c:v>0.0</c:v>
                </c:pt>
                <c:pt idx="13680">
                  <c:v>0.0</c:v>
                </c:pt>
                <c:pt idx="13681">
                  <c:v>0.0</c:v>
                </c:pt>
                <c:pt idx="13682">
                  <c:v>0.0</c:v>
                </c:pt>
                <c:pt idx="13683">
                  <c:v>0.0</c:v>
                </c:pt>
                <c:pt idx="13684">
                  <c:v>0.0</c:v>
                </c:pt>
                <c:pt idx="13685">
                  <c:v>0.0</c:v>
                </c:pt>
                <c:pt idx="13686">
                  <c:v>0.0</c:v>
                </c:pt>
                <c:pt idx="13687">
                  <c:v>0.0</c:v>
                </c:pt>
                <c:pt idx="13688">
                  <c:v>0.0</c:v>
                </c:pt>
                <c:pt idx="13689">
                  <c:v>0.0</c:v>
                </c:pt>
                <c:pt idx="13690">
                  <c:v>0.0</c:v>
                </c:pt>
                <c:pt idx="13691">
                  <c:v>0.0</c:v>
                </c:pt>
                <c:pt idx="13692">
                  <c:v>0.0</c:v>
                </c:pt>
                <c:pt idx="13693">
                  <c:v>0.0</c:v>
                </c:pt>
                <c:pt idx="13694">
                  <c:v>0.0</c:v>
                </c:pt>
                <c:pt idx="13695">
                  <c:v>0.0</c:v>
                </c:pt>
                <c:pt idx="13696">
                  <c:v>0.0</c:v>
                </c:pt>
                <c:pt idx="13697">
                  <c:v>0.0</c:v>
                </c:pt>
                <c:pt idx="13698">
                  <c:v>0.0</c:v>
                </c:pt>
                <c:pt idx="13699">
                  <c:v>0.0</c:v>
                </c:pt>
                <c:pt idx="13700">
                  <c:v>0.0</c:v>
                </c:pt>
                <c:pt idx="13701">
                  <c:v>0.0</c:v>
                </c:pt>
                <c:pt idx="13702">
                  <c:v>0.0</c:v>
                </c:pt>
                <c:pt idx="13703">
                  <c:v>0.0</c:v>
                </c:pt>
                <c:pt idx="13704">
                  <c:v>0.0</c:v>
                </c:pt>
                <c:pt idx="13705">
                  <c:v>0.0</c:v>
                </c:pt>
                <c:pt idx="13706">
                  <c:v>0.0</c:v>
                </c:pt>
                <c:pt idx="13707">
                  <c:v>0.0</c:v>
                </c:pt>
                <c:pt idx="13708">
                  <c:v>0.0</c:v>
                </c:pt>
                <c:pt idx="13709">
                  <c:v>0.0</c:v>
                </c:pt>
                <c:pt idx="13710">
                  <c:v>0.0</c:v>
                </c:pt>
                <c:pt idx="13711">
                  <c:v>0.0</c:v>
                </c:pt>
                <c:pt idx="13712">
                  <c:v>0.0</c:v>
                </c:pt>
                <c:pt idx="13713">
                  <c:v>0.0</c:v>
                </c:pt>
                <c:pt idx="13714">
                  <c:v>0.0</c:v>
                </c:pt>
                <c:pt idx="13715">
                  <c:v>0.0</c:v>
                </c:pt>
                <c:pt idx="13716">
                  <c:v>0.0</c:v>
                </c:pt>
                <c:pt idx="13717">
                  <c:v>0.0</c:v>
                </c:pt>
                <c:pt idx="13718">
                  <c:v>0.0</c:v>
                </c:pt>
                <c:pt idx="13719">
                  <c:v>0.0</c:v>
                </c:pt>
                <c:pt idx="13720">
                  <c:v>0.0</c:v>
                </c:pt>
                <c:pt idx="13721">
                  <c:v>0.0</c:v>
                </c:pt>
                <c:pt idx="13722">
                  <c:v>0.0</c:v>
                </c:pt>
                <c:pt idx="13723">
                  <c:v>0.0</c:v>
                </c:pt>
                <c:pt idx="13724">
                  <c:v>0.0</c:v>
                </c:pt>
                <c:pt idx="13725">
                  <c:v>0.0</c:v>
                </c:pt>
                <c:pt idx="13726">
                  <c:v>0.0</c:v>
                </c:pt>
                <c:pt idx="13727">
                  <c:v>0.0</c:v>
                </c:pt>
                <c:pt idx="13728">
                  <c:v>0.0</c:v>
                </c:pt>
                <c:pt idx="13729">
                  <c:v>0.0</c:v>
                </c:pt>
                <c:pt idx="13730">
                  <c:v>0.0</c:v>
                </c:pt>
                <c:pt idx="13731">
                  <c:v>0.0</c:v>
                </c:pt>
                <c:pt idx="13732">
                  <c:v>0.0</c:v>
                </c:pt>
                <c:pt idx="13733">
                  <c:v>0.0</c:v>
                </c:pt>
                <c:pt idx="13734">
                  <c:v>0.0</c:v>
                </c:pt>
                <c:pt idx="13735">
                  <c:v>0.0</c:v>
                </c:pt>
                <c:pt idx="13736">
                  <c:v>0.0</c:v>
                </c:pt>
                <c:pt idx="13737">
                  <c:v>0.0</c:v>
                </c:pt>
                <c:pt idx="13738">
                  <c:v>0.0</c:v>
                </c:pt>
                <c:pt idx="13739">
                  <c:v>0.0</c:v>
                </c:pt>
                <c:pt idx="13740">
                  <c:v>0.0</c:v>
                </c:pt>
                <c:pt idx="13741">
                  <c:v>0.0</c:v>
                </c:pt>
                <c:pt idx="13742">
                  <c:v>0.0</c:v>
                </c:pt>
                <c:pt idx="13743">
                  <c:v>0.0</c:v>
                </c:pt>
                <c:pt idx="13744">
                  <c:v>0.0</c:v>
                </c:pt>
                <c:pt idx="13745">
                  <c:v>0.0</c:v>
                </c:pt>
                <c:pt idx="13746">
                  <c:v>0.0</c:v>
                </c:pt>
                <c:pt idx="13747">
                  <c:v>0.0</c:v>
                </c:pt>
                <c:pt idx="13748">
                  <c:v>0.0</c:v>
                </c:pt>
                <c:pt idx="13749">
                  <c:v>0.0</c:v>
                </c:pt>
                <c:pt idx="13750">
                  <c:v>0.0</c:v>
                </c:pt>
                <c:pt idx="13751">
                  <c:v>0.0</c:v>
                </c:pt>
                <c:pt idx="13752">
                  <c:v>0.0</c:v>
                </c:pt>
                <c:pt idx="13753">
                  <c:v>0.0</c:v>
                </c:pt>
                <c:pt idx="13754">
                  <c:v>0.0</c:v>
                </c:pt>
                <c:pt idx="13755">
                  <c:v>0.0</c:v>
                </c:pt>
                <c:pt idx="13756">
                  <c:v>0.0</c:v>
                </c:pt>
                <c:pt idx="13757">
                  <c:v>0.0</c:v>
                </c:pt>
                <c:pt idx="13758">
                  <c:v>0.0</c:v>
                </c:pt>
                <c:pt idx="13759">
                  <c:v>0.0</c:v>
                </c:pt>
                <c:pt idx="13760">
                  <c:v>0.0</c:v>
                </c:pt>
                <c:pt idx="13761">
                  <c:v>0.0</c:v>
                </c:pt>
                <c:pt idx="13762">
                  <c:v>0.0</c:v>
                </c:pt>
                <c:pt idx="13763">
                  <c:v>0.0</c:v>
                </c:pt>
                <c:pt idx="13764">
                  <c:v>0.0</c:v>
                </c:pt>
                <c:pt idx="13765">
                  <c:v>0.0</c:v>
                </c:pt>
                <c:pt idx="13766">
                  <c:v>0.0</c:v>
                </c:pt>
                <c:pt idx="13767">
                  <c:v>0.0</c:v>
                </c:pt>
                <c:pt idx="13768">
                  <c:v>0.0</c:v>
                </c:pt>
                <c:pt idx="13769">
                  <c:v>0.0</c:v>
                </c:pt>
                <c:pt idx="13770">
                  <c:v>0.0</c:v>
                </c:pt>
                <c:pt idx="13771">
                  <c:v>0.0</c:v>
                </c:pt>
                <c:pt idx="13772">
                  <c:v>0.0</c:v>
                </c:pt>
                <c:pt idx="13773">
                  <c:v>0.0</c:v>
                </c:pt>
                <c:pt idx="13774">
                  <c:v>0.0</c:v>
                </c:pt>
                <c:pt idx="13775">
                  <c:v>0.0</c:v>
                </c:pt>
                <c:pt idx="13776">
                  <c:v>0.0</c:v>
                </c:pt>
                <c:pt idx="13777">
                  <c:v>0.0</c:v>
                </c:pt>
                <c:pt idx="13778">
                  <c:v>0.0</c:v>
                </c:pt>
                <c:pt idx="13779">
                  <c:v>0.0</c:v>
                </c:pt>
                <c:pt idx="13780">
                  <c:v>0.0</c:v>
                </c:pt>
                <c:pt idx="13781">
                  <c:v>0.0</c:v>
                </c:pt>
                <c:pt idx="13782">
                  <c:v>0.0</c:v>
                </c:pt>
                <c:pt idx="13783">
                  <c:v>0.0</c:v>
                </c:pt>
                <c:pt idx="13784">
                  <c:v>0.0</c:v>
                </c:pt>
                <c:pt idx="13785">
                  <c:v>0.0</c:v>
                </c:pt>
                <c:pt idx="13786">
                  <c:v>0.0</c:v>
                </c:pt>
                <c:pt idx="13787">
                  <c:v>0.0</c:v>
                </c:pt>
                <c:pt idx="13788">
                  <c:v>0.0</c:v>
                </c:pt>
                <c:pt idx="13789">
                  <c:v>0.0</c:v>
                </c:pt>
                <c:pt idx="13790">
                  <c:v>0.0</c:v>
                </c:pt>
                <c:pt idx="13791">
                  <c:v>0.0</c:v>
                </c:pt>
                <c:pt idx="13792">
                  <c:v>0.0</c:v>
                </c:pt>
                <c:pt idx="13793">
                  <c:v>0.0</c:v>
                </c:pt>
                <c:pt idx="13794">
                  <c:v>0.0</c:v>
                </c:pt>
                <c:pt idx="13795">
                  <c:v>0.0</c:v>
                </c:pt>
                <c:pt idx="13796">
                  <c:v>0.0</c:v>
                </c:pt>
                <c:pt idx="13797">
                  <c:v>0.0</c:v>
                </c:pt>
                <c:pt idx="13798">
                  <c:v>0.0</c:v>
                </c:pt>
                <c:pt idx="13799">
                  <c:v>0.0</c:v>
                </c:pt>
                <c:pt idx="13800">
                  <c:v>0.0</c:v>
                </c:pt>
                <c:pt idx="13801">
                  <c:v>0.0</c:v>
                </c:pt>
                <c:pt idx="13802">
                  <c:v>0.0</c:v>
                </c:pt>
                <c:pt idx="13803">
                  <c:v>0.0</c:v>
                </c:pt>
                <c:pt idx="13804">
                  <c:v>0.0</c:v>
                </c:pt>
                <c:pt idx="13805">
                  <c:v>0.0</c:v>
                </c:pt>
                <c:pt idx="13806">
                  <c:v>0.0</c:v>
                </c:pt>
                <c:pt idx="13807">
                  <c:v>0.0</c:v>
                </c:pt>
                <c:pt idx="13808">
                  <c:v>0.0</c:v>
                </c:pt>
                <c:pt idx="13809">
                  <c:v>0.0</c:v>
                </c:pt>
                <c:pt idx="13810">
                  <c:v>0.0</c:v>
                </c:pt>
                <c:pt idx="13811">
                  <c:v>0.0</c:v>
                </c:pt>
                <c:pt idx="13812">
                  <c:v>0.0</c:v>
                </c:pt>
                <c:pt idx="13813">
                  <c:v>0.0</c:v>
                </c:pt>
                <c:pt idx="13814">
                  <c:v>0.0</c:v>
                </c:pt>
                <c:pt idx="13815">
                  <c:v>0.0</c:v>
                </c:pt>
                <c:pt idx="13816">
                  <c:v>0.0</c:v>
                </c:pt>
                <c:pt idx="13817">
                  <c:v>0.0</c:v>
                </c:pt>
                <c:pt idx="13818">
                  <c:v>0.0</c:v>
                </c:pt>
                <c:pt idx="13819">
                  <c:v>0.0</c:v>
                </c:pt>
                <c:pt idx="13820">
                  <c:v>0.0</c:v>
                </c:pt>
                <c:pt idx="13821">
                  <c:v>0.0</c:v>
                </c:pt>
                <c:pt idx="13822">
                  <c:v>0.0</c:v>
                </c:pt>
                <c:pt idx="13823">
                  <c:v>0.0</c:v>
                </c:pt>
                <c:pt idx="13824">
                  <c:v>0.0</c:v>
                </c:pt>
                <c:pt idx="13825">
                  <c:v>0.0</c:v>
                </c:pt>
                <c:pt idx="13826">
                  <c:v>0.0</c:v>
                </c:pt>
                <c:pt idx="13827">
                  <c:v>0.0</c:v>
                </c:pt>
                <c:pt idx="13828">
                  <c:v>0.0</c:v>
                </c:pt>
                <c:pt idx="13829">
                  <c:v>0.0</c:v>
                </c:pt>
                <c:pt idx="13830">
                  <c:v>0.0</c:v>
                </c:pt>
                <c:pt idx="13831">
                  <c:v>0.0</c:v>
                </c:pt>
                <c:pt idx="13832">
                  <c:v>0.0</c:v>
                </c:pt>
                <c:pt idx="13833">
                  <c:v>0.0</c:v>
                </c:pt>
                <c:pt idx="13834">
                  <c:v>0.0</c:v>
                </c:pt>
                <c:pt idx="13835">
                  <c:v>0.0</c:v>
                </c:pt>
                <c:pt idx="13836">
                  <c:v>0.0</c:v>
                </c:pt>
                <c:pt idx="13837">
                  <c:v>0.0</c:v>
                </c:pt>
                <c:pt idx="13838">
                  <c:v>0.0</c:v>
                </c:pt>
                <c:pt idx="13839">
                  <c:v>0.0</c:v>
                </c:pt>
                <c:pt idx="13840">
                  <c:v>0.0</c:v>
                </c:pt>
                <c:pt idx="13841">
                  <c:v>0.0</c:v>
                </c:pt>
                <c:pt idx="13842">
                  <c:v>0.0</c:v>
                </c:pt>
                <c:pt idx="13843">
                  <c:v>0.0</c:v>
                </c:pt>
                <c:pt idx="13844">
                  <c:v>0.0</c:v>
                </c:pt>
                <c:pt idx="13845">
                  <c:v>0.0</c:v>
                </c:pt>
                <c:pt idx="13846">
                  <c:v>0.0</c:v>
                </c:pt>
                <c:pt idx="13847">
                  <c:v>0.0</c:v>
                </c:pt>
                <c:pt idx="13848">
                  <c:v>0.0</c:v>
                </c:pt>
                <c:pt idx="13849">
                  <c:v>0.0</c:v>
                </c:pt>
                <c:pt idx="13850">
                  <c:v>0.0</c:v>
                </c:pt>
                <c:pt idx="13851">
                  <c:v>0.0</c:v>
                </c:pt>
                <c:pt idx="13852">
                  <c:v>0.0</c:v>
                </c:pt>
                <c:pt idx="13853">
                  <c:v>0.0</c:v>
                </c:pt>
                <c:pt idx="13854">
                  <c:v>0.0</c:v>
                </c:pt>
                <c:pt idx="13855">
                  <c:v>0.0</c:v>
                </c:pt>
                <c:pt idx="13856">
                  <c:v>0.0</c:v>
                </c:pt>
                <c:pt idx="13857">
                  <c:v>0.0</c:v>
                </c:pt>
                <c:pt idx="13858">
                  <c:v>0.0</c:v>
                </c:pt>
                <c:pt idx="13859">
                  <c:v>0.0</c:v>
                </c:pt>
                <c:pt idx="13860">
                  <c:v>0.0</c:v>
                </c:pt>
                <c:pt idx="13861">
                  <c:v>0.0</c:v>
                </c:pt>
                <c:pt idx="13862">
                  <c:v>0.0</c:v>
                </c:pt>
                <c:pt idx="13863">
                  <c:v>0.0</c:v>
                </c:pt>
                <c:pt idx="13864">
                  <c:v>0.0</c:v>
                </c:pt>
                <c:pt idx="13865">
                  <c:v>0.0</c:v>
                </c:pt>
                <c:pt idx="13866">
                  <c:v>0.0</c:v>
                </c:pt>
                <c:pt idx="13867">
                  <c:v>0.0</c:v>
                </c:pt>
                <c:pt idx="13868">
                  <c:v>0.0</c:v>
                </c:pt>
                <c:pt idx="13869">
                  <c:v>0.0</c:v>
                </c:pt>
                <c:pt idx="13870">
                  <c:v>0.0</c:v>
                </c:pt>
                <c:pt idx="13871">
                  <c:v>0.0</c:v>
                </c:pt>
                <c:pt idx="13872">
                  <c:v>0.0</c:v>
                </c:pt>
                <c:pt idx="13873">
                  <c:v>0.0</c:v>
                </c:pt>
                <c:pt idx="13874">
                  <c:v>0.0</c:v>
                </c:pt>
                <c:pt idx="13875">
                  <c:v>0.0</c:v>
                </c:pt>
                <c:pt idx="13876">
                  <c:v>0.0</c:v>
                </c:pt>
                <c:pt idx="13877">
                  <c:v>0.0</c:v>
                </c:pt>
                <c:pt idx="13878">
                  <c:v>0.0</c:v>
                </c:pt>
                <c:pt idx="13879">
                  <c:v>0.0</c:v>
                </c:pt>
                <c:pt idx="13880">
                  <c:v>0.0</c:v>
                </c:pt>
                <c:pt idx="13881">
                  <c:v>0.0</c:v>
                </c:pt>
                <c:pt idx="13882">
                  <c:v>0.0</c:v>
                </c:pt>
                <c:pt idx="13883">
                  <c:v>0.0</c:v>
                </c:pt>
                <c:pt idx="13884">
                  <c:v>0.0</c:v>
                </c:pt>
                <c:pt idx="13885">
                  <c:v>0.0</c:v>
                </c:pt>
                <c:pt idx="13886">
                  <c:v>0.0</c:v>
                </c:pt>
                <c:pt idx="13887">
                  <c:v>0.0</c:v>
                </c:pt>
                <c:pt idx="13888">
                  <c:v>0.0</c:v>
                </c:pt>
                <c:pt idx="13889">
                  <c:v>0.0</c:v>
                </c:pt>
                <c:pt idx="13890">
                  <c:v>0.0</c:v>
                </c:pt>
                <c:pt idx="13891">
                  <c:v>0.0</c:v>
                </c:pt>
                <c:pt idx="13892">
                  <c:v>0.0</c:v>
                </c:pt>
                <c:pt idx="13893">
                  <c:v>0.0</c:v>
                </c:pt>
                <c:pt idx="13894">
                  <c:v>0.0</c:v>
                </c:pt>
                <c:pt idx="13895">
                  <c:v>0.0</c:v>
                </c:pt>
                <c:pt idx="13896">
                  <c:v>0.0</c:v>
                </c:pt>
                <c:pt idx="13897">
                  <c:v>0.0</c:v>
                </c:pt>
                <c:pt idx="13898">
                  <c:v>0.0</c:v>
                </c:pt>
                <c:pt idx="13899">
                  <c:v>0.0</c:v>
                </c:pt>
                <c:pt idx="13900">
                  <c:v>0.0</c:v>
                </c:pt>
                <c:pt idx="13901">
                  <c:v>0.0</c:v>
                </c:pt>
                <c:pt idx="13902">
                  <c:v>0.0</c:v>
                </c:pt>
                <c:pt idx="13903">
                  <c:v>0.0</c:v>
                </c:pt>
                <c:pt idx="13904">
                  <c:v>0.0</c:v>
                </c:pt>
                <c:pt idx="13905">
                  <c:v>0.0</c:v>
                </c:pt>
                <c:pt idx="13906">
                  <c:v>0.0</c:v>
                </c:pt>
                <c:pt idx="13907">
                  <c:v>0.0</c:v>
                </c:pt>
                <c:pt idx="13908">
                  <c:v>0.0</c:v>
                </c:pt>
                <c:pt idx="13909">
                  <c:v>0.0</c:v>
                </c:pt>
                <c:pt idx="13910">
                  <c:v>0.0</c:v>
                </c:pt>
                <c:pt idx="13911">
                  <c:v>0.0</c:v>
                </c:pt>
                <c:pt idx="13912">
                  <c:v>0.0</c:v>
                </c:pt>
                <c:pt idx="13913">
                  <c:v>0.0</c:v>
                </c:pt>
                <c:pt idx="13914">
                  <c:v>0.0</c:v>
                </c:pt>
                <c:pt idx="13915">
                  <c:v>0.0</c:v>
                </c:pt>
                <c:pt idx="13916">
                  <c:v>0.0</c:v>
                </c:pt>
                <c:pt idx="13917">
                  <c:v>0.0</c:v>
                </c:pt>
                <c:pt idx="13918">
                  <c:v>0.0</c:v>
                </c:pt>
                <c:pt idx="13919">
                  <c:v>0.0</c:v>
                </c:pt>
                <c:pt idx="13920">
                  <c:v>0.0</c:v>
                </c:pt>
                <c:pt idx="13921">
                  <c:v>0.0</c:v>
                </c:pt>
                <c:pt idx="13922">
                  <c:v>0.0</c:v>
                </c:pt>
                <c:pt idx="13923">
                  <c:v>0.0</c:v>
                </c:pt>
                <c:pt idx="13924">
                  <c:v>0.0</c:v>
                </c:pt>
                <c:pt idx="13925">
                  <c:v>0.0</c:v>
                </c:pt>
                <c:pt idx="13926">
                  <c:v>0.0</c:v>
                </c:pt>
                <c:pt idx="13927">
                  <c:v>0.0</c:v>
                </c:pt>
                <c:pt idx="13928">
                  <c:v>0.0</c:v>
                </c:pt>
                <c:pt idx="13929">
                  <c:v>0.0</c:v>
                </c:pt>
                <c:pt idx="13930">
                  <c:v>0.0</c:v>
                </c:pt>
                <c:pt idx="13931">
                  <c:v>0.0</c:v>
                </c:pt>
                <c:pt idx="13932">
                  <c:v>0.0</c:v>
                </c:pt>
                <c:pt idx="13933">
                  <c:v>0.0</c:v>
                </c:pt>
                <c:pt idx="13934">
                  <c:v>0.0</c:v>
                </c:pt>
                <c:pt idx="13935">
                  <c:v>0.0</c:v>
                </c:pt>
                <c:pt idx="13936">
                  <c:v>0.0</c:v>
                </c:pt>
                <c:pt idx="13937">
                  <c:v>0.0</c:v>
                </c:pt>
                <c:pt idx="13938">
                  <c:v>0.0</c:v>
                </c:pt>
                <c:pt idx="13939">
                  <c:v>0.0</c:v>
                </c:pt>
                <c:pt idx="13940">
                  <c:v>0.0</c:v>
                </c:pt>
                <c:pt idx="13941">
                  <c:v>0.0</c:v>
                </c:pt>
                <c:pt idx="13942">
                  <c:v>0.0</c:v>
                </c:pt>
                <c:pt idx="13943">
                  <c:v>0.0</c:v>
                </c:pt>
                <c:pt idx="13944">
                  <c:v>0.0</c:v>
                </c:pt>
                <c:pt idx="13945">
                  <c:v>0.0</c:v>
                </c:pt>
                <c:pt idx="13946">
                  <c:v>0.0</c:v>
                </c:pt>
                <c:pt idx="13947">
                  <c:v>0.0</c:v>
                </c:pt>
                <c:pt idx="13948">
                  <c:v>0.0</c:v>
                </c:pt>
                <c:pt idx="13949">
                  <c:v>0.0</c:v>
                </c:pt>
                <c:pt idx="13950">
                  <c:v>0.0</c:v>
                </c:pt>
                <c:pt idx="13951">
                  <c:v>0.0</c:v>
                </c:pt>
                <c:pt idx="13952">
                  <c:v>0.0</c:v>
                </c:pt>
                <c:pt idx="13953">
                  <c:v>0.0</c:v>
                </c:pt>
                <c:pt idx="13954">
                  <c:v>0.0</c:v>
                </c:pt>
                <c:pt idx="13955">
                  <c:v>0.0</c:v>
                </c:pt>
                <c:pt idx="13956">
                  <c:v>0.0</c:v>
                </c:pt>
                <c:pt idx="13957">
                  <c:v>0.0</c:v>
                </c:pt>
                <c:pt idx="13958">
                  <c:v>0.0</c:v>
                </c:pt>
                <c:pt idx="13959">
                  <c:v>0.0</c:v>
                </c:pt>
                <c:pt idx="13960">
                  <c:v>0.0</c:v>
                </c:pt>
                <c:pt idx="13961">
                  <c:v>0.0</c:v>
                </c:pt>
                <c:pt idx="13962">
                  <c:v>0.0</c:v>
                </c:pt>
                <c:pt idx="13963">
                  <c:v>0.0</c:v>
                </c:pt>
                <c:pt idx="13964">
                  <c:v>0.0</c:v>
                </c:pt>
                <c:pt idx="13965">
                  <c:v>0.0</c:v>
                </c:pt>
                <c:pt idx="13966">
                  <c:v>0.0</c:v>
                </c:pt>
                <c:pt idx="13967">
                  <c:v>0.0</c:v>
                </c:pt>
                <c:pt idx="13968">
                  <c:v>0.0</c:v>
                </c:pt>
                <c:pt idx="13969">
                  <c:v>0.0</c:v>
                </c:pt>
                <c:pt idx="13970">
                  <c:v>0.0</c:v>
                </c:pt>
                <c:pt idx="13971">
                  <c:v>0.0</c:v>
                </c:pt>
                <c:pt idx="13972">
                  <c:v>0.0</c:v>
                </c:pt>
                <c:pt idx="13973">
                  <c:v>0.0</c:v>
                </c:pt>
                <c:pt idx="13974">
                  <c:v>0.0</c:v>
                </c:pt>
                <c:pt idx="13975">
                  <c:v>0.0</c:v>
                </c:pt>
                <c:pt idx="13976">
                  <c:v>0.0</c:v>
                </c:pt>
                <c:pt idx="13977">
                  <c:v>0.0</c:v>
                </c:pt>
                <c:pt idx="13978">
                  <c:v>0.0</c:v>
                </c:pt>
                <c:pt idx="13979">
                  <c:v>0.0</c:v>
                </c:pt>
                <c:pt idx="13980">
                  <c:v>0.0</c:v>
                </c:pt>
                <c:pt idx="13981">
                  <c:v>0.0</c:v>
                </c:pt>
                <c:pt idx="13982">
                  <c:v>0.0</c:v>
                </c:pt>
                <c:pt idx="13983">
                  <c:v>0.0</c:v>
                </c:pt>
                <c:pt idx="13984">
                  <c:v>0.0</c:v>
                </c:pt>
                <c:pt idx="13985">
                  <c:v>0.0</c:v>
                </c:pt>
                <c:pt idx="13986">
                  <c:v>0.0</c:v>
                </c:pt>
                <c:pt idx="13987">
                  <c:v>0.0</c:v>
                </c:pt>
                <c:pt idx="13988">
                  <c:v>0.0</c:v>
                </c:pt>
                <c:pt idx="13989">
                  <c:v>0.0</c:v>
                </c:pt>
                <c:pt idx="13990">
                  <c:v>0.0</c:v>
                </c:pt>
                <c:pt idx="13991">
                  <c:v>0.0</c:v>
                </c:pt>
                <c:pt idx="13992">
                  <c:v>0.0</c:v>
                </c:pt>
                <c:pt idx="13993">
                  <c:v>0.0</c:v>
                </c:pt>
                <c:pt idx="13994">
                  <c:v>0.0</c:v>
                </c:pt>
                <c:pt idx="13995">
                  <c:v>0.0</c:v>
                </c:pt>
                <c:pt idx="13996">
                  <c:v>0.0</c:v>
                </c:pt>
                <c:pt idx="13997">
                  <c:v>0.0</c:v>
                </c:pt>
                <c:pt idx="13998">
                  <c:v>0.0</c:v>
                </c:pt>
                <c:pt idx="13999">
                  <c:v>0.0</c:v>
                </c:pt>
                <c:pt idx="14000">
                  <c:v>0.0</c:v>
                </c:pt>
                <c:pt idx="14001">
                  <c:v>0.0</c:v>
                </c:pt>
                <c:pt idx="14002">
                  <c:v>0.0</c:v>
                </c:pt>
                <c:pt idx="14003">
                  <c:v>0.0</c:v>
                </c:pt>
                <c:pt idx="14004">
                  <c:v>0.0</c:v>
                </c:pt>
                <c:pt idx="14005">
                  <c:v>0.0</c:v>
                </c:pt>
                <c:pt idx="14006">
                  <c:v>0.0</c:v>
                </c:pt>
                <c:pt idx="14007">
                  <c:v>0.0</c:v>
                </c:pt>
                <c:pt idx="14008">
                  <c:v>0.0</c:v>
                </c:pt>
                <c:pt idx="14009">
                  <c:v>0.0</c:v>
                </c:pt>
                <c:pt idx="14010">
                  <c:v>0.0</c:v>
                </c:pt>
                <c:pt idx="14011">
                  <c:v>0.0</c:v>
                </c:pt>
                <c:pt idx="14012">
                  <c:v>0.0</c:v>
                </c:pt>
                <c:pt idx="14013">
                  <c:v>0.0</c:v>
                </c:pt>
                <c:pt idx="14014">
                  <c:v>0.0</c:v>
                </c:pt>
                <c:pt idx="14015">
                  <c:v>0.0</c:v>
                </c:pt>
                <c:pt idx="14016">
                  <c:v>0.0</c:v>
                </c:pt>
                <c:pt idx="14017">
                  <c:v>0.0</c:v>
                </c:pt>
                <c:pt idx="14018">
                  <c:v>0.0</c:v>
                </c:pt>
                <c:pt idx="14019">
                  <c:v>0.0</c:v>
                </c:pt>
                <c:pt idx="14020">
                  <c:v>0.0</c:v>
                </c:pt>
                <c:pt idx="14021">
                  <c:v>0.0</c:v>
                </c:pt>
                <c:pt idx="14022">
                  <c:v>0.0</c:v>
                </c:pt>
                <c:pt idx="14023">
                  <c:v>0.0</c:v>
                </c:pt>
                <c:pt idx="14024">
                  <c:v>0.0</c:v>
                </c:pt>
                <c:pt idx="14025">
                  <c:v>0.0</c:v>
                </c:pt>
                <c:pt idx="14026">
                  <c:v>0.0</c:v>
                </c:pt>
                <c:pt idx="14027">
                  <c:v>0.0</c:v>
                </c:pt>
                <c:pt idx="14028">
                  <c:v>0.0</c:v>
                </c:pt>
                <c:pt idx="14029">
                  <c:v>0.0</c:v>
                </c:pt>
                <c:pt idx="14030">
                  <c:v>0.0</c:v>
                </c:pt>
                <c:pt idx="14031">
                  <c:v>0.0</c:v>
                </c:pt>
                <c:pt idx="14032">
                  <c:v>0.0</c:v>
                </c:pt>
                <c:pt idx="14033">
                  <c:v>0.0</c:v>
                </c:pt>
                <c:pt idx="14034">
                  <c:v>0.0</c:v>
                </c:pt>
                <c:pt idx="14035">
                  <c:v>0.0</c:v>
                </c:pt>
                <c:pt idx="14036">
                  <c:v>0.0</c:v>
                </c:pt>
                <c:pt idx="14037">
                  <c:v>0.0</c:v>
                </c:pt>
                <c:pt idx="14038">
                  <c:v>0.0</c:v>
                </c:pt>
                <c:pt idx="14039">
                  <c:v>0.0</c:v>
                </c:pt>
                <c:pt idx="14040">
                  <c:v>0.0</c:v>
                </c:pt>
                <c:pt idx="14041">
                  <c:v>0.0</c:v>
                </c:pt>
                <c:pt idx="14042">
                  <c:v>0.0</c:v>
                </c:pt>
                <c:pt idx="14043">
                  <c:v>0.0</c:v>
                </c:pt>
                <c:pt idx="14044">
                  <c:v>0.0</c:v>
                </c:pt>
                <c:pt idx="14045">
                  <c:v>0.0</c:v>
                </c:pt>
                <c:pt idx="14046">
                  <c:v>0.0</c:v>
                </c:pt>
                <c:pt idx="14047">
                  <c:v>0.0</c:v>
                </c:pt>
                <c:pt idx="14048">
                  <c:v>0.0</c:v>
                </c:pt>
                <c:pt idx="14049">
                  <c:v>0.0</c:v>
                </c:pt>
                <c:pt idx="14050">
                  <c:v>0.0</c:v>
                </c:pt>
                <c:pt idx="14051">
                  <c:v>0.0</c:v>
                </c:pt>
                <c:pt idx="14052">
                  <c:v>0.0</c:v>
                </c:pt>
                <c:pt idx="14053">
                  <c:v>0.0</c:v>
                </c:pt>
                <c:pt idx="14054">
                  <c:v>0.0</c:v>
                </c:pt>
                <c:pt idx="14055">
                  <c:v>0.0</c:v>
                </c:pt>
                <c:pt idx="14056">
                  <c:v>0.0</c:v>
                </c:pt>
                <c:pt idx="14057">
                  <c:v>0.0</c:v>
                </c:pt>
                <c:pt idx="14058">
                  <c:v>0.0</c:v>
                </c:pt>
                <c:pt idx="14059">
                  <c:v>0.0</c:v>
                </c:pt>
                <c:pt idx="14060">
                  <c:v>0.0</c:v>
                </c:pt>
                <c:pt idx="14061">
                  <c:v>0.0</c:v>
                </c:pt>
                <c:pt idx="14062">
                  <c:v>0.0</c:v>
                </c:pt>
                <c:pt idx="14063">
                  <c:v>0.0</c:v>
                </c:pt>
                <c:pt idx="14064">
                  <c:v>0.0</c:v>
                </c:pt>
                <c:pt idx="14065">
                  <c:v>0.0</c:v>
                </c:pt>
                <c:pt idx="14066">
                  <c:v>0.0</c:v>
                </c:pt>
                <c:pt idx="14067">
                  <c:v>0.0</c:v>
                </c:pt>
                <c:pt idx="14068">
                  <c:v>0.0</c:v>
                </c:pt>
                <c:pt idx="14069">
                  <c:v>0.0</c:v>
                </c:pt>
                <c:pt idx="14070">
                  <c:v>0.0</c:v>
                </c:pt>
                <c:pt idx="14071">
                  <c:v>0.0</c:v>
                </c:pt>
                <c:pt idx="14072">
                  <c:v>0.0</c:v>
                </c:pt>
                <c:pt idx="14073">
                  <c:v>0.0</c:v>
                </c:pt>
                <c:pt idx="14074">
                  <c:v>0.0</c:v>
                </c:pt>
                <c:pt idx="14075">
                  <c:v>0.0</c:v>
                </c:pt>
                <c:pt idx="14076">
                  <c:v>0.0</c:v>
                </c:pt>
                <c:pt idx="14077">
                  <c:v>0.0</c:v>
                </c:pt>
                <c:pt idx="14078">
                  <c:v>0.0</c:v>
                </c:pt>
                <c:pt idx="14079">
                  <c:v>0.0</c:v>
                </c:pt>
                <c:pt idx="14080">
                  <c:v>0.0</c:v>
                </c:pt>
                <c:pt idx="14081">
                  <c:v>0.0</c:v>
                </c:pt>
                <c:pt idx="14082">
                  <c:v>0.0</c:v>
                </c:pt>
                <c:pt idx="14083">
                  <c:v>0.0</c:v>
                </c:pt>
                <c:pt idx="14084">
                  <c:v>0.0</c:v>
                </c:pt>
                <c:pt idx="14085">
                  <c:v>0.0</c:v>
                </c:pt>
                <c:pt idx="14086">
                  <c:v>0.0</c:v>
                </c:pt>
                <c:pt idx="14087">
                  <c:v>0.0</c:v>
                </c:pt>
                <c:pt idx="14088">
                  <c:v>0.0</c:v>
                </c:pt>
                <c:pt idx="14089">
                  <c:v>0.0</c:v>
                </c:pt>
                <c:pt idx="14090">
                  <c:v>0.0</c:v>
                </c:pt>
                <c:pt idx="14091">
                  <c:v>0.0</c:v>
                </c:pt>
                <c:pt idx="14092">
                  <c:v>0.0</c:v>
                </c:pt>
                <c:pt idx="14093">
                  <c:v>0.0</c:v>
                </c:pt>
                <c:pt idx="14094">
                  <c:v>0.0</c:v>
                </c:pt>
                <c:pt idx="14095">
                  <c:v>0.0</c:v>
                </c:pt>
                <c:pt idx="14096">
                  <c:v>0.0</c:v>
                </c:pt>
                <c:pt idx="14097">
                  <c:v>0.0</c:v>
                </c:pt>
                <c:pt idx="14098">
                  <c:v>0.0</c:v>
                </c:pt>
                <c:pt idx="14099">
                  <c:v>0.0</c:v>
                </c:pt>
                <c:pt idx="14100">
                  <c:v>0.0</c:v>
                </c:pt>
                <c:pt idx="14101">
                  <c:v>0.0</c:v>
                </c:pt>
                <c:pt idx="14102">
                  <c:v>0.0</c:v>
                </c:pt>
                <c:pt idx="14103">
                  <c:v>0.0</c:v>
                </c:pt>
                <c:pt idx="14104">
                  <c:v>0.0</c:v>
                </c:pt>
                <c:pt idx="14105">
                  <c:v>0.0</c:v>
                </c:pt>
                <c:pt idx="14106">
                  <c:v>0.0</c:v>
                </c:pt>
                <c:pt idx="14107">
                  <c:v>0.0</c:v>
                </c:pt>
                <c:pt idx="14108">
                  <c:v>0.0</c:v>
                </c:pt>
                <c:pt idx="14109">
                  <c:v>0.0</c:v>
                </c:pt>
                <c:pt idx="14110">
                  <c:v>0.0</c:v>
                </c:pt>
                <c:pt idx="14111">
                  <c:v>0.0</c:v>
                </c:pt>
                <c:pt idx="14112">
                  <c:v>0.0</c:v>
                </c:pt>
                <c:pt idx="14113">
                  <c:v>0.0</c:v>
                </c:pt>
                <c:pt idx="14114">
                  <c:v>0.0</c:v>
                </c:pt>
                <c:pt idx="14115">
                  <c:v>0.0</c:v>
                </c:pt>
                <c:pt idx="14116">
                  <c:v>0.0</c:v>
                </c:pt>
                <c:pt idx="14117">
                  <c:v>0.0</c:v>
                </c:pt>
                <c:pt idx="14118">
                  <c:v>0.0</c:v>
                </c:pt>
                <c:pt idx="14119">
                  <c:v>0.0</c:v>
                </c:pt>
                <c:pt idx="14120">
                  <c:v>0.0</c:v>
                </c:pt>
                <c:pt idx="14121">
                  <c:v>0.0</c:v>
                </c:pt>
                <c:pt idx="14122">
                  <c:v>0.0</c:v>
                </c:pt>
                <c:pt idx="14123">
                  <c:v>0.0</c:v>
                </c:pt>
                <c:pt idx="14124">
                  <c:v>0.0</c:v>
                </c:pt>
                <c:pt idx="14125">
                  <c:v>0.0</c:v>
                </c:pt>
                <c:pt idx="14126">
                  <c:v>0.0</c:v>
                </c:pt>
                <c:pt idx="14127">
                  <c:v>0.0</c:v>
                </c:pt>
                <c:pt idx="14128">
                  <c:v>0.0</c:v>
                </c:pt>
                <c:pt idx="14129">
                  <c:v>0.0</c:v>
                </c:pt>
                <c:pt idx="14130">
                  <c:v>0.0</c:v>
                </c:pt>
                <c:pt idx="14131">
                  <c:v>0.0</c:v>
                </c:pt>
                <c:pt idx="14132">
                  <c:v>0.0</c:v>
                </c:pt>
                <c:pt idx="14133">
                  <c:v>0.0</c:v>
                </c:pt>
                <c:pt idx="14134">
                  <c:v>0.0</c:v>
                </c:pt>
                <c:pt idx="14135">
                  <c:v>0.0</c:v>
                </c:pt>
                <c:pt idx="14136">
                  <c:v>0.0</c:v>
                </c:pt>
                <c:pt idx="14137">
                  <c:v>0.0</c:v>
                </c:pt>
                <c:pt idx="14138">
                  <c:v>0.0</c:v>
                </c:pt>
                <c:pt idx="14139">
                  <c:v>0.0</c:v>
                </c:pt>
                <c:pt idx="14140">
                  <c:v>0.0</c:v>
                </c:pt>
                <c:pt idx="14141">
                  <c:v>0.0</c:v>
                </c:pt>
                <c:pt idx="14142">
                  <c:v>0.0</c:v>
                </c:pt>
                <c:pt idx="14143">
                  <c:v>0.0</c:v>
                </c:pt>
                <c:pt idx="14144">
                  <c:v>0.0</c:v>
                </c:pt>
                <c:pt idx="14145">
                  <c:v>0.0</c:v>
                </c:pt>
                <c:pt idx="14146">
                  <c:v>0.0</c:v>
                </c:pt>
                <c:pt idx="14147">
                  <c:v>0.0</c:v>
                </c:pt>
                <c:pt idx="14148">
                  <c:v>0.0</c:v>
                </c:pt>
                <c:pt idx="14149">
                  <c:v>0.0</c:v>
                </c:pt>
                <c:pt idx="14150">
                  <c:v>0.0</c:v>
                </c:pt>
                <c:pt idx="14151">
                  <c:v>0.0</c:v>
                </c:pt>
                <c:pt idx="14152">
                  <c:v>0.0</c:v>
                </c:pt>
                <c:pt idx="14153">
                  <c:v>0.0</c:v>
                </c:pt>
                <c:pt idx="14154">
                  <c:v>0.0</c:v>
                </c:pt>
                <c:pt idx="14155">
                  <c:v>0.0</c:v>
                </c:pt>
                <c:pt idx="14156">
                  <c:v>0.0</c:v>
                </c:pt>
                <c:pt idx="14157">
                  <c:v>0.0</c:v>
                </c:pt>
                <c:pt idx="14158">
                  <c:v>0.0</c:v>
                </c:pt>
                <c:pt idx="14159">
                  <c:v>0.0</c:v>
                </c:pt>
                <c:pt idx="14160">
                  <c:v>0.0</c:v>
                </c:pt>
                <c:pt idx="14161">
                  <c:v>0.0</c:v>
                </c:pt>
                <c:pt idx="14162">
                  <c:v>0.0</c:v>
                </c:pt>
                <c:pt idx="14163">
                  <c:v>0.0</c:v>
                </c:pt>
                <c:pt idx="14164">
                  <c:v>0.0</c:v>
                </c:pt>
                <c:pt idx="14165">
                  <c:v>0.0</c:v>
                </c:pt>
                <c:pt idx="14166">
                  <c:v>0.0</c:v>
                </c:pt>
                <c:pt idx="14167">
                  <c:v>0.0</c:v>
                </c:pt>
                <c:pt idx="14168">
                  <c:v>0.0</c:v>
                </c:pt>
                <c:pt idx="14169">
                  <c:v>0.0</c:v>
                </c:pt>
                <c:pt idx="14170">
                  <c:v>0.0</c:v>
                </c:pt>
                <c:pt idx="14171">
                  <c:v>0.0</c:v>
                </c:pt>
                <c:pt idx="14172">
                  <c:v>0.0</c:v>
                </c:pt>
                <c:pt idx="14173">
                  <c:v>0.0</c:v>
                </c:pt>
                <c:pt idx="14174">
                  <c:v>0.0</c:v>
                </c:pt>
                <c:pt idx="14175">
                  <c:v>0.0</c:v>
                </c:pt>
                <c:pt idx="14176">
                  <c:v>0.0</c:v>
                </c:pt>
                <c:pt idx="14177">
                  <c:v>0.0</c:v>
                </c:pt>
                <c:pt idx="14178">
                  <c:v>0.0</c:v>
                </c:pt>
                <c:pt idx="14179">
                  <c:v>0.0</c:v>
                </c:pt>
                <c:pt idx="14180">
                  <c:v>0.0</c:v>
                </c:pt>
                <c:pt idx="14181">
                  <c:v>0.0</c:v>
                </c:pt>
                <c:pt idx="14182">
                  <c:v>0.0</c:v>
                </c:pt>
                <c:pt idx="14183">
                  <c:v>0.0</c:v>
                </c:pt>
                <c:pt idx="14184">
                  <c:v>0.0</c:v>
                </c:pt>
                <c:pt idx="14185">
                  <c:v>0.0</c:v>
                </c:pt>
                <c:pt idx="14186">
                  <c:v>0.0</c:v>
                </c:pt>
                <c:pt idx="14187">
                  <c:v>0.0</c:v>
                </c:pt>
                <c:pt idx="14188">
                  <c:v>0.0</c:v>
                </c:pt>
                <c:pt idx="14189">
                  <c:v>0.0</c:v>
                </c:pt>
                <c:pt idx="14190">
                  <c:v>0.0</c:v>
                </c:pt>
                <c:pt idx="14191">
                  <c:v>0.0</c:v>
                </c:pt>
                <c:pt idx="14192">
                  <c:v>0.0</c:v>
                </c:pt>
                <c:pt idx="14193">
                  <c:v>0.0</c:v>
                </c:pt>
                <c:pt idx="14194">
                  <c:v>0.0</c:v>
                </c:pt>
                <c:pt idx="14195">
                  <c:v>0.0</c:v>
                </c:pt>
                <c:pt idx="14196">
                  <c:v>0.0</c:v>
                </c:pt>
                <c:pt idx="14197">
                  <c:v>0.0</c:v>
                </c:pt>
                <c:pt idx="14198">
                  <c:v>0.0</c:v>
                </c:pt>
                <c:pt idx="14199">
                  <c:v>0.0</c:v>
                </c:pt>
                <c:pt idx="14200">
                  <c:v>0.0</c:v>
                </c:pt>
                <c:pt idx="14201">
                  <c:v>0.0</c:v>
                </c:pt>
                <c:pt idx="14202">
                  <c:v>0.0</c:v>
                </c:pt>
                <c:pt idx="14203">
                  <c:v>0.0</c:v>
                </c:pt>
                <c:pt idx="14204">
                  <c:v>0.0</c:v>
                </c:pt>
                <c:pt idx="14205">
                  <c:v>0.0</c:v>
                </c:pt>
                <c:pt idx="14206">
                  <c:v>0.0</c:v>
                </c:pt>
                <c:pt idx="14207">
                  <c:v>0.0</c:v>
                </c:pt>
                <c:pt idx="14208">
                  <c:v>0.0</c:v>
                </c:pt>
                <c:pt idx="14209">
                  <c:v>0.0</c:v>
                </c:pt>
                <c:pt idx="14210">
                  <c:v>0.0</c:v>
                </c:pt>
                <c:pt idx="14211">
                  <c:v>0.0</c:v>
                </c:pt>
                <c:pt idx="14212">
                  <c:v>0.0</c:v>
                </c:pt>
                <c:pt idx="14213">
                  <c:v>0.0</c:v>
                </c:pt>
                <c:pt idx="14214">
                  <c:v>0.0</c:v>
                </c:pt>
                <c:pt idx="14215">
                  <c:v>0.0</c:v>
                </c:pt>
                <c:pt idx="14216">
                  <c:v>0.0</c:v>
                </c:pt>
                <c:pt idx="14217">
                  <c:v>0.0</c:v>
                </c:pt>
                <c:pt idx="14218">
                  <c:v>0.0</c:v>
                </c:pt>
                <c:pt idx="14219">
                  <c:v>0.0</c:v>
                </c:pt>
                <c:pt idx="14220">
                  <c:v>0.0</c:v>
                </c:pt>
                <c:pt idx="14221">
                  <c:v>0.0</c:v>
                </c:pt>
                <c:pt idx="14222">
                  <c:v>0.0</c:v>
                </c:pt>
                <c:pt idx="14223">
                  <c:v>0.0</c:v>
                </c:pt>
                <c:pt idx="14224">
                  <c:v>0.0</c:v>
                </c:pt>
                <c:pt idx="14225">
                  <c:v>0.0</c:v>
                </c:pt>
                <c:pt idx="14226">
                  <c:v>0.0</c:v>
                </c:pt>
                <c:pt idx="14227">
                  <c:v>0.0</c:v>
                </c:pt>
                <c:pt idx="14228">
                  <c:v>0.0</c:v>
                </c:pt>
                <c:pt idx="14229">
                  <c:v>0.0</c:v>
                </c:pt>
                <c:pt idx="14230">
                  <c:v>0.0</c:v>
                </c:pt>
                <c:pt idx="14231">
                  <c:v>0.0</c:v>
                </c:pt>
                <c:pt idx="14232">
                  <c:v>0.0</c:v>
                </c:pt>
                <c:pt idx="14233">
                  <c:v>0.0</c:v>
                </c:pt>
                <c:pt idx="14234">
                  <c:v>0.0</c:v>
                </c:pt>
                <c:pt idx="14235">
                  <c:v>0.0</c:v>
                </c:pt>
                <c:pt idx="14236">
                  <c:v>0.0</c:v>
                </c:pt>
                <c:pt idx="14237">
                  <c:v>0.0</c:v>
                </c:pt>
                <c:pt idx="14238">
                  <c:v>0.0</c:v>
                </c:pt>
                <c:pt idx="14239">
                  <c:v>0.0</c:v>
                </c:pt>
                <c:pt idx="14240">
                  <c:v>0.0</c:v>
                </c:pt>
                <c:pt idx="14241">
                  <c:v>0.0</c:v>
                </c:pt>
                <c:pt idx="14242">
                  <c:v>0.0</c:v>
                </c:pt>
                <c:pt idx="14243">
                  <c:v>0.0</c:v>
                </c:pt>
                <c:pt idx="14244">
                  <c:v>0.0</c:v>
                </c:pt>
                <c:pt idx="14245">
                  <c:v>0.0</c:v>
                </c:pt>
                <c:pt idx="14246">
                  <c:v>0.0</c:v>
                </c:pt>
                <c:pt idx="14247">
                  <c:v>0.0</c:v>
                </c:pt>
                <c:pt idx="14248">
                  <c:v>0.0</c:v>
                </c:pt>
                <c:pt idx="14249">
                  <c:v>0.0</c:v>
                </c:pt>
                <c:pt idx="14250">
                  <c:v>0.0</c:v>
                </c:pt>
                <c:pt idx="14251">
                  <c:v>0.0</c:v>
                </c:pt>
                <c:pt idx="14252">
                  <c:v>0.0</c:v>
                </c:pt>
                <c:pt idx="14253">
                  <c:v>0.0</c:v>
                </c:pt>
                <c:pt idx="14254">
                  <c:v>0.0</c:v>
                </c:pt>
                <c:pt idx="14255">
                  <c:v>0.0</c:v>
                </c:pt>
                <c:pt idx="14256">
                  <c:v>0.0</c:v>
                </c:pt>
                <c:pt idx="14257">
                  <c:v>0.0</c:v>
                </c:pt>
                <c:pt idx="14258">
                  <c:v>0.0</c:v>
                </c:pt>
                <c:pt idx="14259">
                  <c:v>0.0</c:v>
                </c:pt>
                <c:pt idx="14260">
                  <c:v>0.0</c:v>
                </c:pt>
                <c:pt idx="14261">
                  <c:v>0.0</c:v>
                </c:pt>
                <c:pt idx="14262">
                  <c:v>0.0</c:v>
                </c:pt>
                <c:pt idx="14263">
                  <c:v>0.0</c:v>
                </c:pt>
                <c:pt idx="14264">
                  <c:v>0.0</c:v>
                </c:pt>
                <c:pt idx="14265">
                  <c:v>0.0</c:v>
                </c:pt>
                <c:pt idx="14266">
                  <c:v>0.0</c:v>
                </c:pt>
                <c:pt idx="14267">
                  <c:v>0.0</c:v>
                </c:pt>
                <c:pt idx="14268">
                  <c:v>0.0</c:v>
                </c:pt>
                <c:pt idx="14269">
                  <c:v>0.0</c:v>
                </c:pt>
                <c:pt idx="14270">
                  <c:v>0.0</c:v>
                </c:pt>
                <c:pt idx="14271">
                  <c:v>0.0</c:v>
                </c:pt>
                <c:pt idx="14272">
                  <c:v>0.0</c:v>
                </c:pt>
                <c:pt idx="14273">
                  <c:v>0.0</c:v>
                </c:pt>
                <c:pt idx="14274">
                  <c:v>0.0</c:v>
                </c:pt>
                <c:pt idx="14275">
                  <c:v>0.0</c:v>
                </c:pt>
                <c:pt idx="14276">
                  <c:v>0.0</c:v>
                </c:pt>
                <c:pt idx="14277">
                  <c:v>0.0</c:v>
                </c:pt>
                <c:pt idx="14278">
                  <c:v>0.0</c:v>
                </c:pt>
                <c:pt idx="14279">
                  <c:v>0.0</c:v>
                </c:pt>
                <c:pt idx="14280">
                  <c:v>0.0</c:v>
                </c:pt>
                <c:pt idx="14281">
                  <c:v>0.0</c:v>
                </c:pt>
                <c:pt idx="14282">
                  <c:v>0.0</c:v>
                </c:pt>
                <c:pt idx="14283">
                  <c:v>0.0</c:v>
                </c:pt>
                <c:pt idx="14284">
                  <c:v>0.0</c:v>
                </c:pt>
                <c:pt idx="14285">
                  <c:v>0.0</c:v>
                </c:pt>
                <c:pt idx="14286">
                  <c:v>0.0</c:v>
                </c:pt>
                <c:pt idx="14287">
                  <c:v>0.0</c:v>
                </c:pt>
                <c:pt idx="14288">
                  <c:v>0.0</c:v>
                </c:pt>
                <c:pt idx="14289">
                  <c:v>0.0</c:v>
                </c:pt>
                <c:pt idx="14290">
                  <c:v>0.0</c:v>
                </c:pt>
                <c:pt idx="14291">
                  <c:v>0.0</c:v>
                </c:pt>
                <c:pt idx="14292">
                  <c:v>0.0</c:v>
                </c:pt>
                <c:pt idx="14293">
                  <c:v>0.0</c:v>
                </c:pt>
                <c:pt idx="14294">
                  <c:v>0.0</c:v>
                </c:pt>
                <c:pt idx="14295">
                  <c:v>0.0</c:v>
                </c:pt>
                <c:pt idx="14296">
                  <c:v>0.0</c:v>
                </c:pt>
                <c:pt idx="14297">
                  <c:v>0.0</c:v>
                </c:pt>
                <c:pt idx="14298">
                  <c:v>0.0</c:v>
                </c:pt>
                <c:pt idx="14299">
                  <c:v>0.0</c:v>
                </c:pt>
                <c:pt idx="14300">
                  <c:v>0.0</c:v>
                </c:pt>
                <c:pt idx="14301">
                  <c:v>0.0</c:v>
                </c:pt>
                <c:pt idx="14302">
                  <c:v>0.0</c:v>
                </c:pt>
                <c:pt idx="14303">
                  <c:v>0.0</c:v>
                </c:pt>
                <c:pt idx="14304">
                  <c:v>0.0</c:v>
                </c:pt>
                <c:pt idx="14305">
                  <c:v>0.0</c:v>
                </c:pt>
                <c:pt idx="14306">
                  <c:v>0.0</c:v>
                </c:pt>
                <c:pt idx="14307">
                  <c:v>0.0</c:v>
                </c:pt>
                <c:pt idx="14308">
                  <c:v>0.0</c:v>
                </c:pt>
                <c:pt idx="14309">
                  <c:v>0.0</c:v>
                </c:pt>
                <c:pt idx="14310">
                  <c:v>0.0</c:v>
                </c:pt>
                <c:pt idx="14311">
                  <c:v>0.0</c:v>
                </c:pt>
                <c:pt idx="14312">
                  <c:v>0.0</c:v>
                </c:pt>
                <c:pt idx="14313">
                  <c:v>0.0</c:v>
                </c:pt>
                <c:pt idx="14314">
                  <c:v>0.0</c:v>
                </c:pt>
                <c:pt idx="14315">
                  <c:v>0.0</c:v>
                </c:pt>
                <c:pt idx="14316">
                  <c:v>0.0</c:v>
                </c:pt>
                <c:pt idx="14317">
                  <c:v>0.0</c:v>
                </c:pt>
                <c:pt idx="14318">
                  <c:v>0.0</c:v>
                </c:pt>
                <c:pt idx="14319">
                  <c:v>0.0</c:v>
                </c:pt>
                <c:pt idx="14320">
                  <c:v>0.0</c:v>
                </c:pt>
                <c:pt idx="14321">
                  <c:v>0.0</c:v>
                </c:pt>
                <c:pt idx="14322">
                  <c:v>0.0</c:v>
                </c:pt>
                <c:pt idx="14323">
                  <c:v>0.0</c:v>
                </c:pt>
                <c:pt idx="14324">
                  <c:v>0.0</c:v>
                </c:pt>
                <c:pt idx="14325">
                  <c:v>0.0</c:v>
                </c:pt>
                <c:pt idx="14326">
                  <c:v>0.0</c:v>
                </c:pt>
                <c:pt idx="14327">
                  <c:v>0.0</c:v>
                </c:pt>
                <c:pt idx="14328">
                  <c:v>0.0</c:v>
                </c:pt>
                <c:pt idx="14329">
                  <c:v>0.0</c:v>
                </c:pt>
                <c:pt idx="14330">
                  <c:v>0.0</c:v>
                </c:pt>
                <c:pt idx="14331">
                  <c:v>0.0</c:v>
                </c:pt>
                <c:pt idx="14332">
                  <c:v>0.0</c:v>
                </c:pt>
                <c:pt idx="14333">
                  <c:v>0.0</c:v>
                </c:pt>
                <c:pt idx="14334">
                  <c:v>0.0</c:v>
                </c:pt>
                <c:pt idx="14335">
                  <c:v>0.0</c:v>
                </c:pt>
                <c:pt idx="14336">
                  <c:v>0.0</c:v>
                </c:pt>
                <c:pt idx="14337">
                  <c:v>0.0</c:v>
                </c:pt>
                <c:pt idx="14338">
                  <c:v>0.0</c:v>
                </c:pt>
                <c:pt idx="14339">
                  <c:v>0.0</c:v>
                </c:pt>
                <c:pt idx="14340">
                  <c:v>0.0</c:v>
                </c:pt>
                <c:pt idx="14341">
                  <c:v>0.0</c:v>
                </c:pt>
                <c:pt idx="14342">
                  <c:v>0.0</c:v>
                </c:pt>
                <c:pt idx="14343">
                  <c:v>0.0</c:v>
                </c:pt>
                <c:pt idx="14344">
                  <c:v>0.0</c:v>
                </c:pt>
                <c:pt idx="14345">
                  <c:v>0.0</c:v>
                </c:pt>
                <c:pt idx="14346">
                  <c:v>0.0</c:v>
                </c:pt>
                <c:pt idx="14347">
                  <c:v>0.0</c:v>
                </c:pt>
                <c:pt idx="14348">
                  <c:v>0.0</c:v>
                </c:pt>
                <c:pt idx="14349">
                  <c:v>0.0</c:v>
                </c:pt>
                <c:pt idx="14350">
                  <c:v>0.0</c:v>
                </c:pt>
                <c:pt idx="14351">
                  <c:v>0.0</c:v>
                </c:pt>
                <c:pt idx="14352">
                  <c:v>0.0</c:v>
                </c:pt>
                <c:pt idx="14353">
                  <c:v>0.0</c:v>
                </c:pt>
                <c:pt idx="14354">
                  <c:v>0.0</c:v>
                </c:pt>
                <c:pt idx="14355">
                  <c:v>0.0</c:v>
                </c:pt>
                <c:pt idx="14356">
                  <c:v>0.0</c:v>
                </c:pt>
                <c:pt idx="14357">
                  <c:v>0.0</c:v>
                </c:pt>
                <c:pt idx="14358">
                  <c:v>0.0</c:v>
                </c:pt>
                <c:pt idx="14359">
                  <c:v>0.0</c:v>
                </c:pt>
                <c:pt idx="14360">
                  <c:v>0.0</c:v>
                </c:pt>
                <c:pt idx="14361">
                  <c:v>0.0</c:v>
                </c:pt>
                <c:pt idx="14362">
                  <c:v>0.0</c:v>
                </c:pt>
                <c:pt idx="14363">
                  <c:v>0.0</c:v>
                </c:pt>
                <c:pt idx="14364">
                  <c:v>0.0</c:v>
                </c:pt>
                <c:pt idx="14365">
                  <c:v>0.0</c:v>
                </c:pt>
                <c:pt idx="14366">
                  <c:v>0.0</c:v>
                </c:pt>
                <c:pt idx="14367">
                  <c:v>0.0</c:v>
                </c:pt>
                <c:pt idx="14368">
                  <c:v>0.0</c:v>
                </c:pt>
                <c:pt idx="14369">
                  <c:v>0.0</c:v>
                </c:pt>
                <c:pt idx="14370">
                  <c:v>0.0</c:v>
                </c:pt>
                <c:pt idx="14371">
                  <c:v>0.0</c:v>
                </c:pt>
                <c:pt idx="14372">
                  <c:v>0.0</c:v>
                </c:pt>
                <c:pt idx="14373">
                  <c:v>0.0</c:v>
                </c:pt>
                <c:pt idx="14374">
                  <c:v>0.0</c:v>
                </c:pt>
                <c:pt idx="14375">
                  <c:v>0.0</c:v>
                </c:pt>
                <c:pt idx="14376">
                  <c:v>0.0</c:v>
                </c:pt>
                <c:pt idx="14377">
                  <c:v>0.0</c:v>
                </c:pt>
                <c:pt idx="14378">
                  <c:v>0.0</c:v>
                </c:pt>
                <c:pt idx="14379">
                  <c:v>0.0</c:v>
                </c:pt>
                <c:pt idx="14380">
                  <c:v>0.0</c:v>
                </c:pt>
                <c:pt idx="14381">
                  <c:v>0.0</c:v>
                </c:pt>
                <c:pt idx="14382">
                  <c:v>0.0</c:v>
                </c:pt>
                <c:pt idx="14383">
                  <c:v>0.0</c:v>
                </c:pt>
                <c:pt idx="14384">
                  <c:v>0.0</c:v>
                </c:pt>
                <c:pt idx="14385">
                  <c:v>0.0</c:v>
                </c:pt>
                <c:pt idx="14386">
                  <c:v>0.0</c:v>
                </c:pt>
                <c:pt idx="14387">
                  <c:v>0.0</c:v>
                </c:pt>
                <c:pt idx="14388">
                  <c:v>0.0</c:v>
                </c:pt>
                <c:pt idx="14389">
                  <c:v>0.0</c:v>
                </c:pt>
                <c:pt idx="14390">
                  <c:v>0.0</c:v>
                </c:pt>
                <c:pt idx="14391">
                  <c:v>0.0</c:v>
                </c:pt>
                <c:pt idx="14392">
                  <c:v>0.0</c:v>
                </c:pt>
                <c:pt idx="14393">
                  <c:v>0.0</c:v>
                </c:pt>
                <c:pt idx="14394">
                  <c:v>0.0</c:v>
                </c:pt>
                <c:pt idx="14395">
                  <c:v>0.0</c:v>
                </c:pt>
                <c:pt idx="14396">
                  <c:v>0.0</c:v>
                </c:pt>
                <c:pt idx="14397">
                  <c:v>0.0</c:v>
                </c:pt>
                <c:pt idx="14398">
                  <c:v>0.0</c:v>
                </c:pt>
                <c:pt idx="14399">
                  <c:v>0.0</c:v>
                </c:pt>
                <c:pt idx="14400">
                  <c:v>0.0</c:v>
                </c:pt>
                <c:pt idx="14401">
                  <c:v>0.0</c:v>
                </c:pt>
                <c:pt idx="14402">
                  <c:v>0.0</c:v>
                </c:pt>
                <c:pt idx="14403">
                  <c:v>0.0</c:v>
                </c:pt>
                <c:pt idx="14404">
                  <c:v>0.0</c:v>
                </c:pt>
                <c:pt idx="14405">
                  <c:v>0.0</c:v>
                </c:pt>
                <c:pt idx="14406">
                  <c:v>0.0</c:v>
                </c:pt>
                <c:pt idx="14407">
                  <c:v>0.0</c:v>
                </c:pt>
                <c:pt idx="14408">
                  <c:v>0.0</c:v>
                </c:pt>
                <c:pt idx="14409">
                  <c:v>0.0</c:v>
                </c:pt>
                <c:pt idx="14410">
                  <c:v>0.0</c:v>
                </c:pt>
                <c:pt idx="14411">
                  <c:v>0.0</c:v>
                </c:pt>
                <c:pt idx="14412">
                  <c:v>0.0</c:v>
                </c:pt>
                <c:pt idx="14413">
                  <c:v>0.0</c:v>
                </c:pt>
                <c:pt idx="14414">
                  <c:v>0.0</c:v>
                </c:pt>
                <c:pt idx="14415">
                  <c:v>0.0</c:v>
                </c:pt>
                <c:pt idx="14416">
                  <c:v>0.0</c:v>
                </c:pt>
                <c:pt idx="14417">
                  <c:v>0.0</c:v>
                </c:pt>
                <c:pt idx="14418">
                  <c:v>0.0</c:v>
                </c:pt>
                <c:pt idx="14419">
                  <c:v>0.0</c:v>
                </c:pt>
                <c:pt idx="14420">
                  <c:v>0.0</c:v>
                </c:pt>
                <c:pt idx="14421">
                  <c:v>0.0</c:v>
                </c:pt>
                <c:pt idx="14422">
                  <c:v>0.0</c:v>
                </c:pt>
                <c:pt idx="14423">
                  <c:v>0.0</c:v>
                </c:pt>
                <c:pt idx="14424">
                  <c:v>0.0</c:v>
                </c:pt>
                <c:pt idx="14425">
                  <c:v>0.0</c:v>
                </c:pt>
                <c:pt idx="14426">
                  <c:v>0.0</c:v>
                </c:pt>
                <c:pt idx="14427">
                  <c:v>0.0</c:v>
                </c:pt>
                <c:pt idx="14428">
                  <c:v>0.0</c:v>
                </c:pt>
                <c:pt idx="14429">
                  <c:v>0.0</c:v>
                </c:pt>
                <c:pt idx="14430">
                  <c:v>0.0</c:v>
                </c:pt>
                <c:pt idx="14431">
                  <c:v>0.0</c:v>
                </c:pt>
                <c:pt idx="14432">
                  <c:v>0.0</c:v>
                </c:pt>
                <c:pt idx="14433">
                  <c:v>0.0</c:v>
                </c:pt>
                <c:pt idx="14434">
                  <c:v>0.0</c:v>
                </c:pt>
                <c:pt idx="14435">
                  <c:v>0.0</c:v>
                </c:pt>
                <c:pt idx="14436">
                  <c:v>0.0</c:v>
                </c:pt>
                <c:pt idx="14437">
                  <c:v>0.0</c:v>
                </c:pt>
                <c:pt idx="14438">
                  <c:v>0.0</c:v>
                </c:pt>
                <c:pt idx="14439">
                  <c:v>0.0</c:v>
                </c:pt>
                <c:pt idx="14440">
                  <c:v>0.0</c:v>
                </c:pt>
                <c:pt idx="14441">
                  <c:v>0.0</c:v>
                </c:pt>
                <c:pt idx="14442">
                  <c:v>0.0</c:v>
                </c:pt>
                <c:pt idx="14443">
                  <c:v>0.0</c:v>
                </c:pt>
                <c:pt idx="14444">
                  <c:v>0.0</c:v>
                </c:pt>
                <c:pt idx="14445">
                  <c:v>0.0</c:v>
                </c:pt>
                <c:pt idx="14446">
                  <c:v>0.0</c:v>
                </c:pt>
                <c:pt idx="14447">
                  <c:v>0.0</c:v>
                </c:pt>
                <c:pt idx="14448">
                  <c:v>0.0</c:v>
                </c:pt>
                <c:pt idx="14449">
                  <c:v>0.0</c:v>
                </c:pt>
                <c:pt idx="14450">
                  <c:v>0.0</c:v>
                </c:pt>
                <c:pt idx="14451">
                  <c:v>0.0</c:v>
                </c:pt>
                <c:pt idx="14452">
                  <c:v>0.0</c:v>
                </c:pt>
                <c:pt idx="14453">
                  <c:v>0.0</c:v>
                </c:pt>
                <c:pt idx="14454">
                  <c:v>0.0</c:v>
                </c:pt>
                <c:pt idx="14455">
                  <c:v>0.0</c:v>
                </c:pt>
                <c:pt idx="14456">
                  <c:v>0.0</c:v>
                </c:pt>
                <c:pt idx="14457">
                  <c:v>0.0</c:v>
                </c:pt>
                <c:pt idx="14458">
                  <c:v>0.0</c:v>
                </c:pt>
                <c:pt idx="14459">
                  <c:v>0.0</c:v>
                </c:pt>
                <c:pt idx="14460">
                  <c:v>0.0</c:v>
                </c:pt>
                <c:pt idx="14461">
                  <c:v>0.0</c:v>
                </c:pt>
                <c:pt idx="14462">
                  <c:v>0.0</c:v>
                </c:pt>
                <c:pt idx="14463">
                  <c:v>0.0</c:v>
                </c:pt>
                <c:pt idx="14464">
                  <c:v>0.0</c:v>
                </c:pt>
                <c:pt idx="14465">
                  <c:v>0.0</c:v>
                </c:pt>
                <c:pt idx="14466">
                  <c:v>0.0</c:v>
                </c:pt>
                <c:pt idx="14467">
                  <c:v>0.0</c:v>
                </c:pt>
                <c:pt idx="14468">
                  <c:v>0.0</c:v>
                </c:pt>
                <c:pt idx="14469">
                  <c:v>0.0</c:v>
                </c:pt>
                <c:pt idx="14470">
                  <c:v>0.0</c:v>
                </c:pt>
                <c:pt idx="14471">
                  <c:v>0.0</c:v>
                </c:pt>
                <c:pt idx="14472">
                  <c:v>0.0</c:v>
                </c:pt>
                <c:pt idx="14473">
                  <c:v>0.0</c:v>
                </c:pt>
                <c:pt idx="14474">
                  <c:v>0.0</c:v>
                </c:pt>
                <c:pt idx="14475">
                  <c:v>0.0</c:v>
                </c:pt>
                <c:pt idx="14476">
                  <c:v>0.0</c:v>
                </c:pt>
                <c:pt idx="14477">
                  <c:v>0.0</c:v>
                </c:pt>
                <c:pt idx="14478">
                  <c:v>0.0</c:v>
                </c:pt>
                <c:pt idx="14479">
                  <c:v>0.0</c:v>
                </c:pt>
                <c:pt idx="14480">
                  <c:v>0.0</c:v>
                </c:pt>
                <c:pt idx="14481">
                  <c:v>0.0</c:v>
                </c:pt>
                <c:pt idx="14482">
                  <c:v>0.0</c:v>
                </c:pt>
                <c:pt idx="14483">
                  <c:v>0.0</c:v>
                </c:pt>
                <c:pt idx="14484">
                  <c:v>0.0</c:v>
                </c:pt>
                <c:pt idx="14485">
                  <c:v>0.0</c:v>
                </c:pt>
                <c:pt idx="14486">
                  <c:v>0.0</c:v>
                </c:pt>
                <c:pt idx="14487">
                  <c:v>0.0</c:v>
                </c:pt>
                <c:pt idx="14488">
                  <c:v>0.0</c:v>
                </c:pt>
                <c:pt idx="14489">
                  <c:v>0.0</c:v>
                </c:pt>
                <c:pt idx="14490">
                  <c:v>0.0</c:v>
                </c:pt>
                <c:pt idx="14491">
                  <c:v>0.0</c:v>
                </c:pt>
                <c:pt idx="14492">
                  <c:v>0.0</c:v>
                </c:pt>
                <c:pt idx="14493">
                  <c:v>0.0</c:v>
                </c:pt>
                <c:pt idx="14494">
                  <c:v>0.0</c:v>
                </c:pt>
                <c:pt idx="14495">
                  <c:v>0.0</c:v>
                </c:pt>
                <c:pt idx="14496">
                  <c:v>0.0</c:v>
                </c:pt>
                <c:pt idx="14497">
                  <c:v>0.0</c:v>
                </c:pt>
                <c:pt idx="14498">
                  <c:v>0.0</c:v>
                </c:pt>
                <c:pt idx="14499">
                  <c:v>0.0</c:v>
                </c:pt>
                <c:pt idx="14500">
                  <c:v>0.0</c:v>
                </c:pt>
                <c:pt idx="14501">
                  <c:v>0.0</c:v>
                </c:pt>
                <c:pt idx="14502">
                  <c:v>0.0</c:v>
                </c:pt>
                <c:pt idx="14503">
                  <c:v>0.0</c:v>
                </c:pt>
                <c:pt idx="14504">
                  <c:v>0.0</c:v>
                </c:pt>
                <c:pt idx="14505">
                  <c:v>0.0</c:v>
                </c:pt>
                <c:pt idx="14506">
                  <c:v>0.0</c:v>
                </c:pt>
                <c:pt idx="14507">
                  <c:v>0.0</c:v>
                </c:pt>
                <c:pt idx="14508">
                  <c:v>0.0</c:v>
                </c:pt>
                <c:pt idx="14509">
                  <c:v>0.0</c:v>
                </c:pt>
                <c:pt idx="14510">
                  <c:v>0.0</c:v>
                </c:pt>
                <c:pt idx="14511">
                  <c:v>0.0</c:v>
                </c:pt>
                <c:pt idx="14512">
                  <c:v>0.0</c:v>
                </c:pt>
                <c:pt idx="14513">
                  <c:v>0.0</c:v>
                </c:pt>
                <c:pt idx="14514">
                  <c:v>0.0</c:v>
                </c:pt>
                <c:pt idx="14515">
                  <c:v>0.0</c:v>
                </c:pt>
                <c:pt idx="14516">
                  <c:v>0.0</c:v>
                </c:pt>
                <c:pt idx="14517">
                  <c:v>0.0</c:v>
                </c:pt>
                <c:pt idx="14518">
                  <c:v>0.0</c:v>
                </c:pt>
                <c:pt idx="14519">
                  <c:v>0.0</c:v>
                </c:pt>
                <c:pt idx="14520">
                  <c:v>0.0</c:v>
                </c:pt>
                <c:pt idx="14521">
                  <c:v>0.0</c:v>
                </c:pt>
                <c:pt idx="14522">
                  <c:v>0.0</c:v>
                </c:pt>
                <c:pt idx="14523">
                  <c:v>0.0</c:v>
                </c:pt>
                <c:pt idx="14524">
                  <c:v>0.0</c:v>
                </c:pt>
                <c:pt idx="14525">
                  <c:v>0.0</c:v>
                </c:pt>
                <c:pt idx="14526">
                  <c:v>0.0</c:v>
                </c:pt>
                <c:pt idx="14527">
                  <c:v>0.0</c:v>
                </c:pt>
                <c:pt idx="14528">
                  <c:v>0.0</c:v>
                </c:pt>
                <c:pt idx="14529">
                  <c:v>0.0</c:v>
                </c:pt>
                <c:pt idx="14530">
                  <c:v>0.0</c:v>
                </c:pt>
                <c:pt idx="14531">
                  <c:v>0.0</c:v>
                </c:pt>
                <c:pt idx="14532">
                  <c:v>0.0</c:v>
                </c:pt>
                <c:pt idx="14533">
                  <c:v>0.0</c:v>
                </c:pt>
                <c:pt idx="14534">
                  <c:v>0.0</c:v>
                </c:pt>
                <c:pt idx="14535">
                  <c:v>0.0</c:v>
                </c:pt>
                <c:pt idx="14536">
                  <c:v>0.0</c:v>
                </c:pt>
                <c:pt idx="14537">
                  <c:v>0.0</c:v>
                </c:pt>
                <c:pt idx="14538">
                  <c:v>0.0</c:v>
                </c:pt>
                <c:pt idx="14539">
                  <c:v>0.0</c:v>
                </c:pt>
                <c:pt idx="14540">
                  <c:v>0.0</c:v>
                </c:pt>
                <c:pt idx="14541">
                  <c:v>0.0</c:v>
                </c:pt>
                <c:pt idx="14542">
                  <c:v>0.0</c:v>
                </c:pt>
                <c:pt idx="14543">
                  <c:v>0.0</c:v>
                </c:pt>
                <c:pt idx="14544">
                  <c:v>0.0</c:v>
                </c:pt>
                <c:pt idx="14545">
                  <c:v>0.0</c:v>
                </c:pt>
                <c:pt idx="14546">
                  <c:v>0.0</c:v>
                </c:pt>
                <c:pt idx="14547">
                  <c:v>0.0</c:v>
                </c:pt>
                <c:pt idx="14548">
                  <c:v>0.0</c:v>
                </c:pt>
                <c:pt idx="14549">
                  <c:v>0.0</c:v>
                </c:pt>
                <c:pt idx="14550">
                  <c:v>0.0</c:v>
                </c:pt>
                <c:pt idx="14551">
                  <c:v>0.0</c:v>
                </c:pt>
                <c:pt idx="14552">
                  <c:v>0.0</c:v>
                </c:pt>
                <c:pt idx="14553">
                  <c:v>0.0</c:v>
                </c:pt>
                <c:pt idx="14554">
                  <c:v>0.0</c:v>
                </c:pt>
                <c:pt idx="14555">
                  <c:v>0.0</c:v>
                </c:pt>
                <c:pt idx="14556">
                  <c:v>0.0</c:v>
                </c:pt>
                <c:pt idx="14557">
                  <c:v>0.0</c:v>
                </c:pt>
                <c:pt idx="14558">
                  <c:v>0.0</c:v>
                </c:pt>
                <c:pt idx="14559">
                  <c:v>0.0</c:v>
                </c:pt>
                <c:pt idx="14560">
                  <c:v>0.0</c:v>
                </c:pt>
                <c:pt idx="14561">
                  <c:v>0.0</c:v>
                </c:pt>
                <c:pt idx="14562">
                  <c:v>0.0</c:v>
                </c:pt>
                <c:pt idx="14563">
                  <c:v>0.0</c:v>
                </c:pt>
                <c:pt idx="14564">
                  <c:v>0.0</c:v>
                </c:pt>
                <c:pt idx="14565">
                  <c:v>0.0</c:v>
                </c:pt>
                <c:pt idx="14566">
                  <c:v>0.0</c:v>
                </c:pt>
                <c:pt idx="14567">
                  <c:v>0.0</c:v>
                </c:pt>
                <c:pt idx="14568">
                  <c:v>0.0</c:v>
                </c:pt>
                <c:pt idx="14569">
                  <c:v>0.0</c:v>
                </c:pt>
                <c:pt idx="14570">
                  <c:v>0.0</c:v>
                </c:pt>
                <c:pt idx="14571">
                  <c:v>0.0</c:v>
                </c:pt>
                <c:pt idx="14572">
                  <c:v>0.0</c:v>
                </c:pt>
                <c:pt idx="14573">
                  <c:v>0.0</c:v>
                </c:pt>
                <c:pt idx="14574">
                  <c:v>0.0</c:v>
                </c:pt>
                <c:pt idx="14575">
                  <c:v>0.0</c:v>
                </c:pt>
                <c:pt idx="14576">
                  <c:v>0.0</c:v>
                </c:pt>
                <c:pt idx="14577">
                  <c:v>0.0</c:v>
                </c:pt>
                <c:pt idx="14578">
                  <c:v>0.0</c:v>
                </c:pt>
                <c:pt idx="14579">
                  <c:v>0.0</c:v>
                </c:pt>
                <c:pt idx="14580">
                  <c:v>0.0</c:v>
                </c:pt>
                <c:pt idx="14581">
                  <c:v>0.0</c:v>
                </c:pt>
                <c:pt idx="14582">
                  <c:v>0.0</c:v>
                </c:pt>
                <c:pt idx="14583">
                  <c:v>0.0</c:v>
                </c:pt>
                <c:pt idx="14584">
                  <c:v>0.0</c:v>
                </c:pt>
                <c:pt idx="14585">
                  <c:v>0.0</c:v>
                </c:pt>
                <c:pt idx="14586">
                  <c:v>0.0</c:v>
                </c:pt>
                <c:pt idx="14587">
                  <c:v>0.0</c:v>
                </c:pt>
                <c:pt idx="14588">
                  <c:v>0.0</c:v>
                </c:pt>
                <c:pt idx="14589">
                  <c:v>0.0</c:v>
                </c:pt>
                <c:pt idx="14590">
                  <c:v>0.0</c:v>
                </c:pt>
                <c:pt idx="14591">
                  <c:v>0.0</c:v>
                </c:pt>
                <c:pt idx="14592">
                  <c:v>0.0</c:v>
                </c:pt>
                <c:pt idx="14593">
                  <c:v>0.0</c:v>
                </c:pt>
                <c:pt idx="14594">
                  <c:v>0.0</c:v>
                </c:pt>
                <c:pt idx="14595">
                  <c:v>0.0</c:v>
                </c:pt>
                <c:pt idx="14596">
                  <c:v>0.0</c:v>
                </c:pt>
                <c:pt idx="14597">
                  <c:v>0.0</c:v>
                </c:pt>
                <c:pt idx="14598">
                  <c:v>0.0</c:v>
                </c:pt>
                <c:pt idx="14599">
                  <c:v>0.0</c:v>
                </c:pt>
                <c:pt idx="14600">
                  <c:v>0.0</c:v>
                </c:pt>
                <c:pt idx="14601">
                  <c:v>0.0</c:v>
                </c:pt>
                <c:pt idx="14602">
                  <c:v>0.0</c:v>
                </c:pt>
                <c:pt idx="14603">
                  <c:v>0.0</c:v>
                </c:pt>
                <c:pt idx="14604">
                  <c:v>0.0</c:v>
                </c:pt>
                <c:pt idx="14605">
                  <c:v>0.0</c:v>
                </c:pt>
                <c:pt idx="14606">
                  <c:v>0.0</c:v>
                </c:pt>
                <c:pt idx="14607">
                  <c:v>0.0</c:v>
                </c:pt>
                <c:pt idx="14608">
                  <c:v>0.0</c:v>
                </c:pt>
                <c:pt idx="14609">
                  <c:v>0.0</c:v>
                </c:pt>
                <c:pt idx="14610">
                  <c:v>0.0</c:v>
                </c:pt>
                <c:pt idx="14611">
                  <c:v>0.0</c:v>
                </c:pt>
                <c:pt idx="14612">
                  <c:v>0.0</c:v>
                </c:pt>
                <c:pt idx="14613">
                  <c:v>0.0</c:v>
                </c:pt>
                <c:pt idx="14614">
                  <c:v>0.0</c:v>
                </c:pt>
                <c:pt idx="14615">
                  <c:v>0.0</c:v>
                </c:pt>
                <c:pt idx="14616">
                  <c:v>0.0</c:v>
                </c:pt>
                <c:pt idx="14617">
                  <c:v>0.0</c:v>
                </c:pt>
                <c:pt idx="14618">
                  <c:v>0.0</c:v>
                </c:pt>
                <c:pt idx="14619">
                  <c:v>0.0</c:v>
                </c:pt>
                <c:pt idx="14620">
                  <c:v>0.0</c:v>
                </c:pt>
                <c:pt idx="14621">
                  <c:v>0.0</c:v>
                </c:pt>
                <c:pt idx="14622">
                  <c:v>0.0</c:v>
                </c:pt>
                <c:pt idx="14623">
                  <c:v>0.0</c:v>
                </c:pt>
                <c:pt idx="14624">
                  <c:v>0.0</c:v>
                </c:pt>
                <c:pt idx="14625">
                  <c:v>0.0</c:v>
                </c:pt>
                <c:pt idx="14626">
                  <c:v>0.0</c:v>
                </c:pt>
                <c:pt idx="14627">
                  <c:v>0.0</c:v>
                </c:pt>
                <c:pt idx="14628">
                  <c:v>0.0</c:v>
                </c:pt>
                <c:pt idx="14629">
                  <c:v>0.0</c:v>
                </c:pt>
                <c:pt idx="14630">
                  <c:v>0.0</c:v>
                </c:pt>
                <c:pt idx="14631">
                  <c:v>0.0</c:v>
                </c:pt>
                <c:pt idx="14632">
                  <c:v>0.0</c:v>
                </c:pt>
                <c:pt idx="14633">
                  <c:v>0.0</c:v>
                </c:pt>
                <c:pt idx="14634">
                  <c:v>0.0</c:v>
                </c:pt>
                <c:pt idx="14635">
                  <c:v>0.0</c:v>
                </c:pt>
                <c:pt idx="14636">
                  <c:v>0.0</c:v>
                </c:pt>
                <c:pt idx="14637">
                  <c:v>0.0</c:v>
                </c:pt>
                <c:pt idx="14638">
                  <c:v>0.0</c:v>
                </c:pt>
                <c:pt idx="14639">
                  <c:v>0.0</c:v>
                </c:pt>
                <c:pt idx="14640">
                  <c:v>0.0</c:v>
                </c:pt>
                <c:pt idx="14641">
                  <c:v>0.0</c:v>
                </c:pt>
                <c:pt idx="14642">
                  <c:v>0.0</c:v>
                </c:pt>
                <c:pt idx="14643">
                  <c:v>0.0</c:v>
                </c:pt>
                <c:pt idx="14644">
                  <c:v>0.0</c:v>
                </c:pt>
                <c:pt idx="14645">
                  <c:v>0.0</c:v>
                </c:pt>
                <c:pt idx="14646">
                  <c:v>0.0</c:v>
                </c:pt>
                <c:pt idx="14647">
                  <c:v>0.0</c:v>
                </c:pt>
                <c:pt idx="14648">
                  <c:v>0.0</c:v>
                </c:pt>
                <c:pt idx="14649">
                  <c:v>0.0</c:v>
                </c:pt>
                <c:pt idx="14650">
                  <c:v>0.0</c:v>
                </c:pt>
                <c:pt idx="14651">
                  <c:v>0.0</c:v>
                </c:pt>
                <c:pt idx="14652">
                  <c:v>0.0</c:v>
                </c:pt>
                <c:pt idx="14653">
                  <c:v>0.0</c:v>
                </c:pt>
                <c:pt idx="14654">
                  <c:v>0.0</c:v>
                </c:pt>
                <c:pt idx="14655">
                  <c:v>0.0</c:v>
                </c:pt>
                <c:pt idx="14656">
                  <c:v>0.0</c:v>
                </c:pt>
                <c:pt idx="14657">
                  <c:v>0.0</c:v>
                </c:pt>
                <c:pt idx="14658">
                  <c:v>0.0</c:v>
                </c:pt>
                <c:pt idx="14659">
                  <c:v>0.0</c:v>
                </c:pt>
                <c:pt idx="14660">
                  <c:v>0.0</c:v>
                </c:pt>
                <c:pt idx="14661">
                  <c:v>0.0</c:v>
                </c:pt>
                <c:pt idx="14662">
                  <c:v>0.0</c:v>
                </c:pt>
                <c:pt idx="14663">
                  <c:v>0.0</c:v>
                </c:pt>
                <c:pt idx="14664">
                  <c:v>0.0</c:v>
                </c:pt>
                <c:pt idx="14665">
                  <c:v>0.0</c:v>
                </c:pt>
                <c:pt idx="14666">
                  <c:v>0.0</c:v>
                </c:pt>
                <c:pt idx="14667">
                  <c:v>0.0</c:v>
                </c:pt>
                <c:pt idx="14668">
                  <c:v>0.0</c:v>
                </c:pt>
                <c:pt idx="14669">
                  <c:v>0.0</c:v>
                </c:pt>
                <c:pt idx="14670">
                  <c:v>0.0</c:v>
                </c:pt>
                <c:pt idx="14671">
                  <c:v>0.0</c:v>
                </c:pt>
                <c:pt idx="14672">
                  <c:v>0.0</c:v>
                </c:pt>
                <c:pt idx="14673">
                  <c:v>0.0</c:v>
                </c:pt>
                <c:pt idx="14674">
                  <c:v>0.0</c:v>
                </c:pt>
                <c:pt idx="14675">
                  <c:v>0.0</c:v>
                </c:pt>
                <c:pt idx="14676">
                  <c:v>0.0</c:v>
                </c:pt>
                <c:pt idx="14677">
                  <c:v>0.0</c:v>
                </c:pt>
                <c:pt idx="14678">
                  <c:v>0.0</c:v>
                </c:pt>
                <c:pt idx="14679">
                  <c:v>0.0</c:v>
                </c:pt>
                <c:pt idx="14680">
                  <c:v>0.0</c:v>
                </c:pt>
                <c:pt idx="14681">
                  <c:v>0.0</c:v>
                </c:pt>
                <c:pt idx="14682">
                  <c:v>0.0</c:v>
                </c:pt>
                <c:pt idx="14683">
                  <c:v>0.0</c:v>
                </c:pt>
                <c:pt idx="14684">
                  <c:v>0.0</c:v>
                </c:pt>
                <c:pt idx="14685">
                  <c:v>0.0</c:v>
                </c:pt>
                <c:pt idx="14686">
                  <c:v>0.0</c:v>
                </c:pt>
                <c:pt idx="14687">
                  <c:v>0.0</c:v>
                </c:pt>
                <c:pt idx="14688">
                  <c:v>0.0</c:v>
                </c:pt>
                <c:pt idx="14689">
                  <c:v>0.0</c:v>
                </c:pt>
                <c:pt idx="14690">
                  <c:v>0.0</c:v>
                </c:pt>
                <c:pt idx="14691">
                  <c:v>0.0</c:v>
                </c:pt>
                <c:pt idx="14692">
                  <c:v>0.0</c:v>
                </c:pt>
                <c:pt idx="14693">
                  <c:v>0.0</c:v>
                </c:pt>
                <c:pt idx="14694">
                  <c:v>0.0</c:v>
                </c:pt>
                <c:pt idx="14695">
                  <c:v>0.0</c:v>
                </c:pt>
                <c:pt idx="14696">
                  <c:v>0.0</c:v>
                </c:pt>
                <c:pt idx="14697">
                  <c:v>0.0</c:v>
                </c:pt>
                <c:pt idx="14698">
                  <c:v>0.0</c:v>
                </c:pt>
                <c:pt idx="14699">
                  <c:v>0.0</c:v>
                </c:pt>
                <c:pt idx="14700">
                  <c:v>0.0</c:v>
                </c:pt>
                <c:pt idx="14701">
                  <c:v>0.0</c:v>
                </c:pt>
                <c:pt idx="14702">
                  <c:v>0.0</c:v>
                </c:pt>
                <c:pt idx="14703">
                  <c:v>0.0</c:v>
                </c:pt>
                <c:pt idx="14704">
                  <c:v>0.0</c:v>
                </c:pt>
                <c:pt idx="14705">
                  <c:v>0.0</c:v>
                </c:pt>
                <c:pt idx="14706">
                  <c:v>0.0</c:v>
                </c:pt>
                <c:pt idx="14707">
                  <c:v>0.0</c:v>
                </c:pt>
                <c:pt idx="14708">
                  <c:v>0.0</c:v>
                </c:pt>
                <c:pt idx="14709">
                  <c:v>0.0</c:v>
                </c:pt>
                <c:pt idx="14710">
                  <c:v>0.0</c:v>
                </c:pt>
                <c:pt idx="14711">
                  <c:v>0.0</c:v>
                </c:pt>
                <c:pt idx="14712">
                  <c:v>0.0</c:v>
                </c:pt>
                <c:pt idx="14713">
                  <c:v>0.0</c:v>
                </c:pt>
                <c:pt idx="14714">
                  <c:v>0.0</c:v>
                </c:pt>
                <c:pt idx="14715">
                  <c:v>0.0</c:v>
                </c:pt>
                <c:pt idx="14716">
                  <c:v>0.0</c:v>
                </c:pt>
                <c:pt idx="14717">
                  <c:v>0.0</c:v>
                </c:pt>
                <c:pt idx="14718">
                  <c:v>0.0</c:v>
                </c:pt>
                <c:pt idx="14719">
                  <c:v>0.0</c:v>
                </c:pt>
                <c:pt idx="14720">
                  <c:v>0.0</c:v>
                </c:pt>
                <c:pt idx="14721">
                  <c:v>0.0</c:v>
                </c:pt>
                <c:pt idx="14722">
                  <c:v>0.0</c:v>
                </c:pt>
                <c:pt idx="14723">
                  <c:v>0.0</c:v>
                </c:pt>
                <c:pt idx="14724">
                  <c:v>0.0</c:v>
                </c:pt>
                <c:pt idx="14725">
                  <c:v>0.0</c:v>
                </c:pt>
                <c:pt idx="14726">
                  <c:v>0.0</c:v>
                </c:pt>
                <c:pt idx="14727">
                  <c:v>0.0</c:v>
                </c:pt>
                <c:pt idx="14728">
                  <c:v>0.0</c:v>
                </c:pt>
                <c:pt idx="14729">
                  <c:v>0.0</c:v>
                </c:pt>
                <c:pt idx="14730">
                  <c:v>0.0</c:v>
                </c:pt>
                <c:pt idx="14731">
                  <c:v>0.0</c:v>
                </c:pt>
                <c:pt idx="14732">
                  <c:v>0.0</c:v>
                </c:pt>
                <c:pt idx="14733">
                  <c:v>0.0</c:v>
                </c:pt>
                <c:pt idx="14734">
                  <c:v>0.0</c:v>
                </c:pt>
                <c:pt idx="14735">
                  <c:v>0.0</c:v>
                </c:pt>
                <c:pt idx="14736">
                  <c:v>0.0</c:v>
                </c:pt>
                <c:pt idx="14737">
                  <c:v>0.0</c:v>
                </c:pt>
                <c:pt idx="14738">
                  <c:v>0.0</c:v>
                </c:pt>
                <c:pt idx="14739">
                  <c:v>0.0</c:v>
                </c:pt>
                <c:pt idx="14740">
                  <c:v>0.0</c:v>
                </c:pt>
                <c:pt idx="14741">
                  <c:v>0.0</c:v>
                </c:pt>
                <c:pt idx="14742">
                  <c:v>0.0</c:v>
                </c:pt>
                <c:pt idx="14743">
                  <c:v>0.0</c:v>
                </c:pt>
                <c:pt idx="14744">
                  <c:v>0.0</c:v>
                </c:pt>
                <c:pt idx="14745">
                  <c:v>0.0</c:v>
                </c:pt>
                <c:pt idx="14746">
                  <c:v>0.0</c:v>
                </c:pt>
                <c:pt idx="14747">
                  <c:v>0.0</c:v>
                </c:pt>
                <c:pt idx="14748">
                  <c:v>0.0</c:v>
                </c:pt>
                <c:pt idx="14749">
                  <c:v>0.0</c:v>
                </c:pt>
                <c:pt idx="14750">
                  <c:v>0.0</c:v>
                </c:pt>
                <c:pt idx="14751">
                  <c:v>0.0</c:v>
                </c:pt>
                <c:pt idx="14752">
                  <c:v>0.0</c:v>
                </c:pt>
                <c:pt idx="14753">
                  <c:v>0.0</c:v>
                </c:pt>
                <c:pt idx="14754">
                  <c:v>0.0</c:v>
                </c:pt>
                <c:pt idx="14755">
                  <c:v>0.0</c:v>
                </c:pt>
                <c:pt idx="14756">
                  <c:v>0.0</c:v>
                </c:pt>
                <c:pt idx="14757">
                  <c:v>0.0</c:v>
                </c:pt>
                <c:pt idx="14758">
                  <c:v>0.0</c:v>
                </c:pt>
                <c:pt idx="14759">
                  <c:v>0.0</c:v>
                </c:pt>
                <c:pt idx="14760">
                  <c:v>0.0</c:v>
                </c:pt>
                <c:pt idx="14761">
                  <c:v>0.0</c:v>
                </c:pt>
                <c:pt idx="14762">
                  <c:v>0.0</c:v>
                </c:pt>
                <c:pt idx="14763">
                  <c:v>0.0</c:v>
                </c:pt>
                <c:pt idx="14764">
                  <c:v>0.0</c:v>
                </c:pt>
                <c:pt idx="14765">
                  <c:v>0.0</c:v>
                </c:pt>
                <c:pt idx="14766">
                  <c:v>0.0</c:v>
                </c:pt>
                <c:pt idx="14767">
                  <c:v>0.0</c:v>
                </c:pt>
                <c:pt idx="14768">
                  <c:v>0.0</c:v>
                </c:pt>
                <c:pt idx="14769">
                  <c:v>0.0</c:v>
                </c:pt>
                <c:pt idx="14770">
                  <c:v>0.0</c:v>
                </c:pt>
                <c:pt idx="14771">
                  <c:v>0.0</c:v>
                </c:pt>
                <c:pt idx="14772">
                  <c:v>0.0</c:v>
                </c:pt>
                <c:pt idx="14773">
                  <c:v>0.0</c:v>
                </c:pt>
                <c:pt idx="14774">
                  <c:v>0.0</c:v>
                </c:pt>
                <c:pt idx="14775">
                  <c:v>0.0</c:v>
                </c:pt>
                <c:pt idx="14776">
                  <c:v>0.0</c:v>
                </c:pt>
                <c:pt idx="14777">
                  <c:v>0.0</c:v>
                </c:pt>
                <c:pt idx="14778">
                  <c:v>0.0</c:v>
                </c:pt>
                <c:pt idx="14779">
                  <c:v>0.0</c:v>
                </c:pt>
                <c:pt idx="14780">
                  <c:v>0.0</c:v>
                </c:pt>
                <c:pt idx="14781">
                  <c:v>0.0</c:v>
                </c:pt>
                <c:pt idx="14782">
                  <c:v>0.0</c:v>
                </c:pt>
                <c:pt idx="14783">
                  <c:v>0.0</c:v>
                </c:pt>
                <c:pt idx="14784">
                  <c:v>0.0</c:v>
                </c:pt>
                <c:pt idx="14785">
                  <c:v>0.0</c:v>
                </c:pt>
                <c:pt idx="14786">
                  <c:v>0.0</c:v>
                </c:pt>
                <c:pt idx="14787">
                  <c:v>0.0</c:v>
                </c:pt>
                <c:pt idx="14788">
                  <c:v>0.0</c:v>
                </c:pt>
                <c:pt idx="14789">
                  <c:v>0.0</c:v>
                </c:pt>
                <c:pt idx="14790">
                  <c:v>0.0</c:v>
                </c:pt>
                <c:pt idx="14791">
                  <c:v>0.0</c:v>
                </c:pt>
                <c:pt idx="14792">
                  <c:v>0.0</c:v>
                </c:pt>
                <c:pt idx="14793">
                  <c:v>0.0</c:v>
                </c:pt>
                <c:pt idx="14794">
                  <c:v>0.0</c:v>
                </c:pt>
                <c:pt idx="14795">
                  <c:v>0.0</c:v>
                </c:pt>
                <c:pt idx="14796">
                  <c:v>0.0</c:v>
                </c:pt>
                <c:pt idx="14797">
                  <c:v>0.0</c:v>
                </c:pt>
                <c:pt idx="14798">
                  <c:v>0.0</c:v>
                </c:pt>
                <c:pt idx="14799">
                  <c:v>0.0</c:v>
                </c:pt>
                <c:pt idx="14800">
                  <c:v>0.0</c:v>
                </c:pt>
                <c:pt idx="14801">
                  <c:v>0.0</c:v>
                </c:pt>
                <c:pt idx="14802">
                  <c:v>0.0</c:v>
                </c:pt>
                <c:pt idx="14803">
                  <c:v>0.0</c:v>
                </c:pt>
                <c:pt idx="14804">
                  <c:v>0.0</c:v>
                </c:pt>
                <c:pt idx="14805">
                  <c:v>0.0</c:v>
                </c:pt>
                <c:pt idx="14806">
                  <c:v>0.0</c:v>
                </c:pt>
                <c:pt idx="14807">
                  <c:v>0.0</c:v>
                </c:pt>
                <c:pt idx="14808">
                  <c:v>0.0</c:v>
                </c:pt>
                <c:pt idx="14809">
                  <c:v>0.0</c:v>
                </c:pt>
                <c:pt idx="14810">
                  <c:v>0.0</c:v>
                </c:pt>
                <c:pt idx="14811">
                  <c:v>0.0</c:v>
                </c:pt>
                <c:pt idx="14812">
                  <c:v>0.0</c:v>
                </c:pt>
                <c:pt idx="14813">
                  <c:v>0.0</c:v>
                </c:pt>
                <c:pt idx="14814">
                  <c:v>0.0</c:v>
                </c:pt>
                <c:pt idx="14815">
                  <c:v>0.0</c:v>
                </c:pt>
                <c:pt idx="14816">
                  <c:v>0.0</c:v>
                </c:pt>
                <c:pt idx="14817">
                  <c:v>0.0</c:v>
                </c:pt>
                <c:pt idx="14818">
                  <c:v>0.0</c:v>
                </c:pt>
                <c:pt idx="14819">
                  <c:v>0.0</c:v>
                </c:pt>
                <c:pt idx="14820">
                  <c:v>0.0</c:v>
                </c:pt>
                <c:pt idx="14821">
                  <c:v>0.0</c:v>
                </c:pt>
                <c:pt idx="14822">
                  <c:v>0.0</c:v>
                </c:pt>
                <c:pt idx="14823">
                  <c:v>0.0</c:v>
                </c:pt>
                <c:pt idx="14824">
                  <c:v>0.0</c:v>
                </c:pt>
                <c:pt idx="14825">
                  <c:v>0.0</c:v>
                </c:pt>
                <c:pt idx="14826">
                  <c:v>0.0</c:v>
                </c:pt>
                <c:pt idx="14827">
                  <c:v>0.0</c:v>
                </c:pt>
                <c:pt idx="14828">
                  <c:v>0.0</c:v>
                </c:pt>
                <c:pt idx="14829">
                  <c:v>0.0</c:v>
                </c:pt>
                <c:pt idx="14830">
                  <c:v>0.0</c:v>
                </c:pt>
                <c:pt idx="14831">
                  <c:v>0.0</c:v>
                </c:pt>
                <c:pt idx="14832">
                  <c:v>0.0</c:v>
                </c:pt>
                <c:pt idx="14833">
                  <c:v>0.0</c:v>
                </c:pt>
                <c:pt idx="14834">
                  <c:v>0.0</c:v>
                </c:pt>
                <c:pt idx="14835">
                  <c:v>0.0</c:v>
                </c:pt>
                <c:pt idx="14836">
                  <c:v>0.0</c:v>
                </c:pt>
                <c:pt idx="14837">
                  <c:v>0.0</c:v>
                </c:pt>
                <c:pt idx="14838">
                  <c:v>0.0</c:v>
                </c:pt>
                <c:pt idx="14839">
                  <c:v>0.0</c:v>
                </c:pt>
                <c:pt idx="14840">
                  <c:v>0.0</c:v>
                </c:pt>
                <c:pt idx="14841">
                  <c:v>0.0</c:v>
                </c:pt>
                <c:pt idx="14842">
                  <c:v>0.0</c:v>
                </c:pt>
                <c:pt idx="14843">
                  <c:v>0.0</c:v>
                </c:pt>
                <c:pt idx="14844">
                  <c:v>0.0</c:v>
                </c:pt>
                <c:pt idx="14845">
                  <c:v>0.0</c:v>
                </c:pt>
                <c:pt idx="14846">
                  <c:v>0.0</c:v>
                </c:pt>
                <c:pt idx="14847">
                  <c:v>0.0</c:v>
                </c:pt>
                <c:pt idx="14848">
                  <c:v>0.0</c:v>
                </c:pt>
                <c:pt idx="14849">
                  <c:v>0.0</c:v>
                </c:pt>
                <c:pt idx="14850">
                  <c:v>0.0</c:v>
                </c:pt>
                <c:pt idx="14851">
                  <c:v>0.0</c:v>
                </c:pt>
                <c:pt idx="14852">
                  <c:v>0.0</c:v>
                </c:pt>
                <c:pt idx="14853">
                  <c:v>0.0</c:v>
                </c:pt>
                <c:pt idx="14854">
                  <c:v>0.0</c:v>
                </c:pt>
                <c:pt idx="14855">
                  <c:v>0.0</c:v>
                </c:pt>
                <c:pt idx="14856">
                  <c:v>0.0</c:v>
                </c:pt>
                <c:pt idx="14857">
                  <c:v>0.0</c:v>
                </c:pt>
                <c:pt idx="14858">
                  <c:v>0.0</c:v>
                </c:pt>
                <c:pt idx="14859">
                  <c:v>0.0</c:v>
                </c:pt>
                <c:pt idx="14860">
                  <c:v>0.0</c:v>
                </c:pt>
                <c:pt idx="14861">
                  <c:v>0.0</c:v>
                </c:pt>
                <c:pt idx="14862">
                  <c:v>0.0</c:v>
                </c:pt>
                <c:pt idx="14863">
                  <c:v>0.0</c:v>
                </c:pt>
                <c:pt idx="14864">
                  <c:v>0.0</c:v>
                </c:pt>
                <c:pt idx="14865">
                  <c:v>0.0</c:v>
                </c:pt>
                <c:pt idx="14866">
                  <c:v>0.0</c:v>
                </c:pt>
                <c:pt idx="14867">
                  <c:v>0.0</c:v>
                </c:pt>
                <c:pt idx="14868">
                  <c:v>0.0</c:v>
                </c:pt>
                <c:pt idx="14869">
                  <c:v>0.0</c:v>
                </c:pt>
                <c:pt idx="14870">
                  <c:v>0.0</c:v>
                </c:pt>
                <c:pt idx="14871">
                  <c:v>0.0</c:v>
                </c:pt>
                <c:pt idx="14872">
                  <c:v>0.0</c:v>
                </c:pt>
                <c:pt idx="14873">
                  <c:v>0.0</c:v>
                </c:pt>
                <c:pt idx="14874">
                  <c:v>0.0</c:v>
                </c:pt>
                <c:pt idx="14875">
                  <c:v>0.0</c:v>
                </c:pt>
                <c:pt idx="14876">
                  <c:v>0.0</c:v>
                </c:pt>
                <c:pt idx="14877">
                  <c:v>0.0</c:v>
                </c:pt>
                <c:pt idx="14878">
                  <c:v>0.0</c:v>
                </c:pt>
                <c:pt idx="14879">
                  <c:v>0.0</c:v>
                </c:pt>
                <c:pt idx="14880">
                  <c:v>0.0</c:v>
                </c:pt>
                <c:pt idx="14881">
                  <c:v>0.0</c:v>
                </c:pt>
                <c:pt idx="14882">
                  <c:v>0.0</c:v>
                </c:pt>
                <c:pt idx="14883">
                  <c:v>0.0</c:v>
                </c:pt>
                <c:pt idx="14884">
                  <c:v>0.0</c:v>
                </c:pt>
                <c:pt idx="14885">
                  <c:v>0.0</c:v>
                </c:pt>
                <c:pt idx="14886">
                  <c:v>0.0</c:v>
                </c:pt>
                <c:pt idx="14887">
                  <c:v>0.0</c:v>
                </c:pt>
                <c:pt idx="14888">
                  <c:v>0.0</c:v>
                </c:pt>
                <c:pt idx="14889">
                  <c:v>0.0</c:v>
                </c:pt>
                <c:pt idx="14890">
                  <c:v>0.0</c:v>
                </c:pt>
                <c:pt idx="14891">
                  <c:v>0.0</c:v>
                </c:pt>
                <c:pt idx="14892">
                  <c:v>0.0</c:v>
                </c:pt>
                <c:pt idx="14893">
                  <c:v>0.0</c:v>
                </c:pt>
                <c:pt idx="14894">
                  <c:v>0.0</c:v>
                </c:pt>
                <c:pt idx="14895">
                  <c:v>0.0</c:v>
                </c:pt>
                <c:pt idx="14896">
                  <c:v>0.0</c:v>
                </c:pt>
                <c:pt idx="14897">
                  <c:v>0.0</c:v>
                </c:pt>
                <c:pt idx="14898">
                  <c:v>0.0</c:v>
                </c:pt>
                <c:pt idx="14899">
                  <c:v>0.0</c:v>
                </c:pt>
                <c:pt idx="14900">
                  <c:v>0.0</c:v>
                </c:pt>
                <c:pt idx="14901">
                  <c:v>0.0</c:v>
                </c:pt>
                <c:pt idx="14902">
                  <c:v>0.0</c:v>
                </c:pt>
                <c:pt idx="14903">
                  <c:v>0.0</c:v>
                </c:pt>
                <c:pt idx="14904">
                  <c:v>0.0</c:v>
                </c:pt>
                <c:pt idx="14905">
                  <c:v>0.0</c:v>
                </c:pt>
                <c:pt idx="14906">
                  <c:v>0.0</c:v>
                </c:pt>
                <c:pt idx="14907">
                  <c:v>0.0</c:v>
                </c:pt>
                <c:pt idx="14908">
                  <c:v>0.0</c:v>
                </c:pt>
                <c:pt idx="14909">
                  <c:v>0.0</c:v>
                </c:pt>
                <c:pt idx="14910">
                  <c:v>0.0</c:v>
                </c:pt>
                <c:pt idx="14911">
                  <c:v>0.0</c:v>
                </c:pt>
                <c:pt idx="14912">
                  <c:v>0.0</c:v>
                </c:pt>
                <c:pt idx="14913">
                  <c:v>0.0</c:v>
                </c:pt>
                <c:pt idx="14914">
                  <c:v>0.0</c:v>
                </c:pt>
                <c:pt idx="14915">
                  <c:v>0.0</c:v>
                </c:pt>
                <c:pt idx="14916">
                  <c:v>0.0</c:v>
                </c:pt>
                <c:pt idx="14917">
                  <c:v>0.0</c:v>
                </c:pt>
                <c:pt idx="14918">
                  <c:v>0.0</c:v>
                </c:pt>
                <c:pt idx="14919">
                  <c:v>0.0</c:v>
                </c:pt>
                <c:pt idx="14920">
                  <c:v>0.0</c:v>
                </c:pt>
                <c:pt idx="14921">
                  <c:v>0.0</c:v>
                </c:pt>
                <c:pt idx="14922">
                  <c:v>0.0</c:v>
                </c:pt>
                <c:pt idx="14923">
                  <c:v>0.0</c:v>
                </c:pt>
                <c:pt idx="14924">
                  <c:v>0.0</c:v>
                </c:pt>
                <c:pt idx="14925">
                  <c:v>0.0</c:v>
                </c:pt>
                <c:pt idx="14926">
                  <c:v>0.0</c:v>
                </c:pt>
                <c:pt idx="14927">
                  <c:v>0.0</c:v>
                </c:pt>
                <c:pt idx="14928">
                  <c:v>0.0</c:v>
                </c:pt>
                <c:pt idx="14929">
                  <c:v>0.0</c:v>
                </c:pt>
                <c:pt idx="14930">
                  <c:v>0.0</c:v>
                </c:pt>
                <c:pt idx="14931">
                  <c:v>0.0</c:v>
                </c:pt>
                <c:pt idx="14932">
                  <c:v>0.0</c:v>
                </c:pt>
                <c:pt idx="14933">
                  <c:v>0.0</c:v>
                </c:pt>
                <c:pt idx="14934">
                  <c:v>0.0</c:v>
                </c:pt>
                <c:pt idx="14935">
                  <c:v>0.0</c:v>
                </c:pt>
                <c:pt idx="14936">
                  <c:v>0.0</c:v>
                </c:pt>
                <c:pt idx="14937">
                  <c:v>0.0</c:v>
                </c:pt>
                <c:pt idx="14938">
                  <c:v>0.0</c:v>
                </c:pt>
                <c:pt idx="14939">
                  <c:v>0.0</c:v>
                </c:pt>
                <c:pt idx="14940">
                  <c:v>0.0</c:v>
                </c:pt>
                <c:pt idx="14941">
                  <c:v>0.0</c:v>
                </c:pt>
                <c:pt idx="14942">
                  <c:v>0.0</c:v>
                </c:pt>
                <c:pt idx="14943">
                  <c:v>0.0</c:v>
                </c:pt>
                <c:pt idx="14944">
                  <c:v>0.0</c:v>
                </c:pt>
                <c:pt idx="14945">
                  <c:v>0.0</c:v>
                </c:pt>
                <c:pt idx="14946">
                  <c:v>0.0</c:v>
                </c:pt>
                <c:pt idx="14947">
                  <c:v>0.0</c:v>
                </c:pt>
                <c:pt idx="14948">
                  <c:v>0.0</c:v>
                </c:pt>
                <c:pt idx="14949">
                  <c:v>0.0</c:v>
                </c:pt>
                <c:pt idx="14950">
                  <c:v>0.0</c:v>
                </c:pt>
                <c:pt idx="14951">
                  <c:v>0.0</c:v>
                </c:pt>
                <c:pt idx="14952">
                  <c:v>0.0</c:v>
                </c:pt>
                <c:pt idx="14953">
                  <c:v>0.0</c:v>
                </c:pt>
                <c:pt idx="14954">
                  <c:v>0.0</c:v>
                </c:pt>
                <c:pt idx="14955">
                  <c:v>0.0</c:v>
                </c:pt>
                <c:pt idx="14956">
                  <c:v>0.0</c:v>
                </c:pt>
                <c:pt idx="14957">
                  <c:v>0.0</c:v>
                </c:pt>
                <c:pt idx="14958">
                  <c:v>0.0</c:v>
                </c:pt>
                <c:pt idx="14959">
                  <c:v>0.0</c:v>
                </c:pt>
                <c:pt idx="14960">
                  <c:v>0.0</c:v>
                </c:pt>
                <c:pt idx="14961">
                  <c:v>0.0</c:v>
                </c:pt>
                <c:pt idx="14962">
                  <c:v>0.0</c:v>
                </c:pt>
                <c:pt idx="14963">
                  <c:v>0.0</c:v>
                </c:pt>
                <c:pt idx="14964">
                  <c:v>0.0</c:v>
                </c:pt>
                <c:pt idx="14965">
                  <c:v>0.0</c:v>
                </c:pt>
                <c:pt idx="14966">
                  <c:v>0.0</c:v>
                </c:pt>
                <c:pt idx="14967">
                  <c:v>0.0</c:v>
                </c:pt>
                <c:pt idx="14968">
                  <c:v>0.0</c:v>
                </c:pt>
                <c:pt idx="14969">
                  <c:v>0.0</c:v>
                </c:pt>
                <c:pt idx="14970">
                  <c:v>0.0</c:v>
                </c:pt>
                <c:pt idx="14971">
                  <c:v>0.0</c:v>
                </c:pt>
                <c:pt idx="14972">
                  <c:v>0.0</c:v>
                </c:pt>
                <c:pt idx="14973">
                  <c:v>0.0</c:v>
                </c:pt>
                <c:pt idx="14974">
                  <c:v>0.0</c:v>
                </c:pt>
                <c:pt idx="14975">
                  <c:v>0.0</c:v>
                </c:pt>
                <c:pt idx="14976">
                  <c:v>0.0</c:v>
                </c:pt>
                <c:pt idx="14977">
                  <c:v>0.0</c:v>
                </c:pt>
                <c:pt idx="14978">
                  <c:v>0.0</c:v>
                </c:pt>
                <c:pt idx="14979">
                  <c:v>0.0</c:v>
                </c:pt>
                <c:pt idx="14980">
                  <c:v>0.0</c:v>
                </c:pt>
                <c:pt idx="14981">
                  <c:v>0.0</c:v>
                </c:pt>
                <c:pt idx="14982">
                  <c:v>0.0</c:v>
                </c:pt>
                <c:pt idx="14983">
                  <c:v>0.0</c:v>
                </c:pt>
                <c:pt idx="14984">
                  <c:v>0.0</c:v>
                </c:pt>
                <c:pt idx="14985">
                  <c:v>0.0</c:v>
                </c:pt>
                <c:pt idx="14986">
                  <c:v>0.0</c:v>
                </c:pt>
                <c:pt idx="14987">
                  <c:v>0.0</c:v>
                </c:pt>
                <c:pt idx="14988">
                  <c:v>0.0</c:v>
                </c:pt>
                <c:pt idx="14989">
                  <c:v>0.0</c:v>
                </c:pt>
                <c:pt idx="14990">
                  <c:v>0.0</c:v>
                </c:pt>
                <c:pt idx="14991">
                  <c:v>0.0</c:v>
                </c:pt>
                <c:pt idx="14992">
                  <c:v>0.0</c:v>
                </c:pt>
                <c:pt idx="14993">
                  <c:v>0.0</c:v>
                </c:pt>
                <c:pt idx="14994">
                  <c:v>0.0</c:v>
                </c:pt>
                <c:pt idx="14995">
                  <c:v>0.0</c:v>
                </c:pt>
                <c:pt idx="14996">
                  <c:v>0.0</c:v>
                </c:pt>
                <c:pt idx="14997">
                  <c:v>0.0</c:v>
                </c:pt>
                <c:pt idx="14998">
                  <c:v>0.0</c:v>
                </c:pt>
                <c:pt idx="14999">
                  <c:v>0.0</c:v>
                </c:pt>
                <c:pt idx="15000">
                  <c:v>0.0</c:v>
                </c:pt>
                <c:pt idx="15001">
                  <c:v>0.0</c:v>
                </c:pt>
                <c:pt idx="15002">
                  <c:v>0.0</c:v>
                </c:pt>
                <c:pt idx="15003">
                  <c:v>0.0</c:v>
                </c:pt>
                <c:pt idx="15004">
                  <c:v>0.0</c:v>
                </c:pt>
                <c:pt idx="15005">
                  <c:v>0.0</c:v>
                </c:pt>
                <c:pt idx="15006">
                  <c:v>0.0</c:v>
                </c:pt>
                <c:pt idx="15007">
                  <c:v>0.0</c:v>
                </c:pt>
                <c:pt idx="15008">
                  <c:v>0.0</c:v>
                </c:pt>
                <c:pt idx="15009">
                  <c:v>0.0</c:v>
                </c:pt>
                <c:pt idx="15010">
                  <c:v>0.0</c:v>
                </c:pt>
                <c:pt idx="15011">
                  <c:v>0.0</c:v>
                </c:pt>
                <c:pt idx="15012">
                  <c:v>0.0</c:v>
                </c:pt>
                <c:pt idx="15013">
                  <c:v>0.0</c:v>
                </c:pt>
                <c:pt idx="15014">
                  <c:v>0.0</c:v>
                </c:pt>
                <c:pt idx="15015">
                  <c:v>0.0</c:v>
                </c:pt>
                <c:pt idx="15016">
                  <c:v>0.0</c:v>
                </c:pt>
                <c:pt idx="15017">
                  <c:v>0.0</c:v>
                </c:pt>
                <c:pt idx="15018">
                  <c:v>0.0</c:v>
                </c:pt>
                <c:pt idx="15019">
                  <c:v>0.0</c:v>
                </c:pt>
                <c:pt idx="15020">
                  <c:v>0.0</c:v>
                </c:pt>
                <c:pt idx="15021">
                  <c:v>0.0</c:v>
                </c:pt>
                <c:pt idx="15022">
                  <c:v>0.0</c:v>
                </c:pt>
                <c:pt idx="15023">
                  <c:v>0.0</c:v>
                </c:pt>
                <c:pt idx="15024">
                  <c:v>0.0</c:v>
                </c:pt>
                <c:pt idx="15025">
                  <c:v>0.0</c:v>
                </c:pt>
                <c:pt idx="15026">
                  <c:v>0.0</c:v>
                </c:pt>
                <c:pt idx="15027">
                  <c:v>0.0</c:v>
                </c:pt>
                <c:pt idx="15028">
                  <c:v>0.0</c:v>
                </c:pt>
                <c:pt idx="15029">
                  <c:v>0.0</c:v>
                </c:pt>
                <c:pt idx="15030">
                  <c:v>0.0</c:v>
                </c:pt>
                <c:pt idx="15031">
                  <c:v>0.0</c:v>
                </c:pt>
                <c:pt idx="15032">
                  <c:v>0.0</c:v>
                </c:pt>
                <c:pt idx="15033">
                  <c:v>0.0</c:v>
                </c:pt>
                <c:pt idx="15034">
                  <c:v>0.0</c:v>
                </c:pt>
                <c:pt idx="15035">
                  <c:v>0.0</c:v>
                </c:pt>
                <c:pt idx="15036">
                  <c:v>0.0</c:v>
                </c:pt>
                <c:pt idx="15037">
                  <c:v>0.0</c:v>
                </c:pt>
                <c:pt idx="15038">
                  <c:v>0.0</c:v>
                </c:pt>
                <c:pt idx="15039">
                  <c:v>0.0</c:v>
                </c:pt>
                <c:pt idx="15040">
                  <c:v>0.0</c:v>
                </c:pt>
                <c:pt idx="15041">
                  <c:v>0.0</c:v>
                </c:pt>
                <c:pt idx="15042">
                  <c:v>0.0</c:v>
                </c:pt>
                <c:pt idx="15043">
                  <c:v>0.0</c:v>
                </c:pt>
                <c:pt idx="15044">
                  <c:v>0.0</c:v>
                </c:pt>
                <c:pt idx="15045">
                  <c:v>0.0</c:v>
                </c:pt>
                <c:pt idx="15046">
                  <c:v>0.0</c:v>
                </c:pt>
                <c:pt idx="15047">
                  <c:v>0.0</c:v>
                </c:pt>
                <c:pt idx="15048">
                  <c:v>0.0</c:v>
                </c:pt>
                <c:pt idx="15049">
                  <c:v>0.0</c:v>
                </c:pt>
                <c:pt idx="15050">
                  <c:v>0.0</c:v>
                </c:pt>
                <c:pt idx="15051">
                  <c:v>0.0</c:v>
                </c:pt>
                <c:pt idx="15052">
                  <c:v>0.0</c:v>
                </c:pt>
                <c:pt idx="15053">
                  <c:v>0.0</c:v>
                </c:pt>
                <c:pt idx="15054">
                  <c:v>0.0</c:v>
                </c:pt>
                <c:pt idx="15055">
                  <c:v>0.0</c:v>
                </c:pt>
                <c:pt idx="15056">
                  <c:v>0.0</c:v>
                </c:pt>
                <c:pt idx="15057">
                  <c:v>0.0</c:v>
                </c:pt>
                <c:pt idx="15058">
                  <c:v>0.0</c:v>
                </c:pt>
                <c:pt idx="15059">
                  <c:v>0.0</c:v>
                </c:pt>
                <c:pt idx="15060">
                  <c:v>0.0</c:v>
                </c:pt>
                <c:pt idx="15061">
                  <c:v>0.0</c:v>
                </c:pt>
                <c:pt idx="15062">
                  <c:v>0.0</c:v>
                </c:pt>
                <c:pt idx="15063">
                  <c:v>0.0</c:v>
                </c:pt>
                <c:pt idx="15064">
                  <c:v>0.0</c:v>
                </c:pt>
                <c:pt idx="15065">
                  <c:v>0.0</c:v>
                </c:pt>
                <c:pt idx="15066">
                  <c:v>0.0</c:v>
                </c:pt>
                <c:pt idx="15067">
                  <c:v>0.0</c:v>
                </c:pt>
                <c:pt idx="15068">
                  <c:v>0.0</c:v>
                </c:pt>
                <c:pt idx="15069">
                  <c:v>0.0</c:v>
                </c:pt>
                <c:pt idx="15070">
                  <c:v>0.0</c:v>
                </c:pt>
                <c:pt idx="15071">
                  <c:v>0.0</c:v>
                </c:pt>
                <c:pt idx="15072">
                  <c:v>0.0</c:v>
                </c:pt>
                <c:pt idx="15073">
                  <c:v>0.0</c:v>
                </c:pt>
                <c:pt idx="15074">
                  <c:v>0.0</c:v>
                </c:pt>
                <c:pt idx="15075">
                  <c:v>0.0</c:v>
                </c:pt>
                <c:pt idx="15076">
                  <c:v>0.0</c:v>
                </c:pt>
                <c:pt idx="15077">
                  <c:v>0.0</c:v>
                </c:pt>
                <c:pt idx="15078">
                  <c:v>0.0</c:v>
                </c:pt>
                <c:pt idx="15079">
                  <c:v>0.0</c:v>
                </c:pt>
                <c:pt idx="15080">
                  <c:v>0.0</c:v>
                </c:pt>
                <c:pt idx="15081">
                  <c:v>0.0</c:v>
                </c:pt>
                <c:pt idx="15082">
                  <c:v>0.0</c:v>
                </c:pt>
                <c:pt idx="15083">
                  <c:v>0.0</c:v>
                </c:pt>
                <c:pt idx="15084">
                  <c:v>0.0</c:v>
                </c:pt>
                <c:pt idx="15085">
                  <c:v>0.0</c:v>
                </c:pt>
                <c:pt idx="15086">
                  <c:v>0.0</c:v>
                </c:pt>
                <c:pt idx="15087">
                  <c:v>0.0</c:v>
                </c:pt>
                <c:pt idx="15088">
                  <c:v>0.0</c:v>
                </c:pt>
                <c:pt idx="15089">
                  <c:v>0.0</c:v>
                </c:pt>
                <c:pt idx="15090">
                  <c:v>0.0</c:v>
                </c:pt>
                <c:pt idx="15091">
                  <c:v>0.0</c:v>
                </c:pt>
                <c:pt idx="15092">
                  <c:v>0.0</c:v>
                </c:pt>
                <c:pt idx="15093">
                  <c:v>0.0</c:v>
                </c:pt>
                <c:pt idx="15094">
                  <c:v>0.0</c:v>
                </c:pt>
                <c:pt idx="15095">
                  <c:v>0.0</c:v>
                </c:pt>
                <c:pt idx="15096">
                  <c:v>0.0</c:v>
                </c:pt>
                <c:pt idx="15097">
                  <c:v>0.0</c:v>
                </c:pt>
                <c:pt idx="15098">
                  <c:v>0.0</c:v>
                </c:pt>
                <c:pt idx="15099">
                  <c:v>0.0</c:v>
                </c:pt>
                <c:pt idx="15100">
                  <c:v>0.0</c:v>
                </c:pt>
                <c:pt idx="15101">
                  <c:v>0.0</c:v>
                </c:pt>
                <c:pt idx="15102">
                  <c:v>0.0</c:v>
                </c:pt>
                <c:pt idx="15103">
                  <c:v>0.0</c:v>
                </c:pt>
                <c:pt idx="15104">
                  <c:v>0.0</c:v>
                </c:pt>
                <c:pt idx="15105">
                  <c:v>0.0</c:v>
                </c:pt>
                <c:pt idx="15106">
                  <c:v>0.0</c:v>
                </c:pt>
                <c:pt idx="15107">
                  <c:v>0.0</c:v>
                </c:pt>
                <c:pt idx="15108">
                  <c:v>0.0</c:v>
                </c:pt>
                <c:pt idx="15109">
                  <c:v>0.0</c:v>
                </c:pt>
                <c:pt idx="15110">
                  <c:v>0.0</c:v>
                </c:pt>
                <c:pt idx="15111">
                  <c:v>0.0</c:v>
                </c:pt>
                <c:pt idx="15112">
                  <c:v>0.0</c:v>
                </c:pt>
                <c:pt idx="15113">
                  <c:v>0.0</c:v>
                </c:pt>
                <c:pt idx="15114">
                  <c:v>0.0</c:v>
                </c:pt>
                <c:pt idx="15115">
                  <c:v>0.0</c:v>
                </c:pt>
                <c:pt idx="15116">
                  <c:v>0.0</c:v>
                </c:pt>
                <c:pt idx="15117">
                  <c:v>0.0</c:v>
                </c:pt>
                <c:pt idx="15118">
                  <c:v>0.0</c:v>
                </c:pt>
                <c:pt idx="15119">
                  <c:v>0.0</c:v>
                </c:pt>
                <c:pt idx="15120">
                  <c:v>0.0</c:v>
                </c:pt>
                <c:pt idx="15121">
                  <c:v>0.0</c:v>
                </c:pt>
                <c:pt idx="15122">
                  <c:v>0.0</c:v>
                </c:pt>
                <c:pt idx="15123">
                  <c:v>0.0</c:v>
                </c:pt>
                <c:pt idx="15124">
                  <c:v>0.0</c:v>
                </c:pt>
                <c:pt idx="15125">
                  <c:v>0.0</c:v>
                </c:pt>
                <c:pt idx="15126">
                  <c:v>0.0</c:v>
                </c:pt>
                <c:pt idx="15127">
                  <c:v>0.0</c:v>
                </c:pt>
                <c:pt idx="15128">
                  <c:v>0.0</c:v>
                </c:pt>
                <c:pt idx="15129">
                  <c:v>0.0</c:v>
                </c:pt>
                <c:pt idx="15130">
                  <c:v>0.0</c:v>
                </c:pt>
                <c:pt idx="15131">
                  <c:v>0.0</c:v>
                </c:pt>
                <c:pt idx="15132">
                  <c:v>0.0</c:v>
                </c:pt>
                <c:pt idx="15133">
                  <c:v>0.0</c:v>
                </c:pt>
                <c:pt idx="15134">
                  <c:v>0.0</c:v>
                </c:pt>
                <c:pt idx="15135">
                  <c:v>0.0</c:v>
                </c:pt>
                <c:pt idx="15136">
                  <c:v>0.0</c:v>
                </c:pt>
                <c:pt idx="15137">
                  <c:v>0.0</c:v>
                </c:pt>
                <c:pt idx="15138">
                  <c:v>0.0</c:v>
                </c:pt>
                <c:pt idx="15139">
                  <c:v>0.0</c:v>
                </c:pt>
                <c:pt idx="15140">
                  <c:v>0.0</c:v>
                </c:pt>
                <c:pt idx="15141">
                  <c:v>0.0</c:v>
                </c:pt>
                <c:pt idx="15142">
                  <c:v>0.0</c:v>
                </c:pt>
                <c:pt idx="15143">
                  <c:v>0.0</c:v>
                </c:pt>
                <c:pt idx="15144">
                  <c:v>0.0</c:v>
                </c:pt>
                <c:pt idx="15145">
                  <c:v>0.0</c:v>
                </c:pt>
                <c:pt idx="15146">
                  <c:v>0.0</c:v>
                </c:pt>
                <c:pt idx="15147">
                  <c:v>0.0</c:v>
                </c:pt>
                <c:pt idx="15148">
                  <c:v>0.0</c:v>
                </c:pt>
                <c:pt idx="15149">
                  <c:v>0.0</c:v>
                </c:pt>
                <c:pt idx="15150">
                  <c:v>0.0</c:v>
                </c:pt>
                <c:pt idx="15151">
                  <c:v>0.0</c:v>
                </c:pt>
                <c:pt idx="15152">
                  <c:v>0.0</c:v>
                </c:pt>
                <c:pt idx="15153">
                  <c:v>0.0</c:v>
                </c:pt>
                <c:pt idx="15154">
                  <c:v>0.0</c:v>
                </c:pt>
                <c:pt idx="15155">
                  <c:v>0.0</c:v>
                </c:pt>
                <c:pt idx="15156">
                  <c:v>0.0</c:v>
                </c:pt>
                <c:pt idx="15157">
                  <c:v>0.0</c:v>
                </c:pt>
                <c:pt idx="15158">
                  <c:v>0.0</c:v>
                </c:pt>
                <c:pt idx="15159">
                  <c:v>0.0</c:v>
                </c:pt>
                <c:pt idx="15160">
                  <c:v>0.0</c:v>
                </c:pt>
                <c:pt idx="15161">
                  <c:v>0.0</c:v>
                </c:pt>
                <c:pt idx="15162">
                  <c:v>0.0</c:v>
                </c:pt>
                <c:pt idx="15163">
                  <c:v>0.0</c:v>
                </c:pt>
                <c:pt idx="15164">
                  <c:v>0.0</c:v>
                </c:pt>
                <c:pt idx="15165">
                  <c:v>0.0</c:v>
                </c:pt>
                <c:pt idx="15166">
                  <c:v>0.0</c:v>
                </c:pt>
                <c:pt idx="15167">
                  <c:v>0.0</c:v>
                </c:pt>
                <c:pt idx="15168">
                  <c:v>0.0</c:v>
                </c:pt>
                <c:pt idx="15169">
                  <c:v>0.0</c:v>
                </c:pt>
                <c:pt idx="15170">
                  <c:v>0.0</c:v>
                </c:pt>
                <c:pt idx="15171">
                  <c:v>0.0</c:v>
                </c:pt>
                <c:pt idx="15172">
                  <c:v>0.0</c:v>
                </c:pt>
                <c:pt idx="15173">
                  <c:v>0.0</c:v>
                </c:pt>
                <c:pt idx="15174">
                  <c:v>0.0</c:v>
                </c:pt>
                <c:pt idx="15175">
                  <c:v>0.0</c:v>
                </c:pt>
                <c:pt idx="15176">
                  <c:v>0.0</c:v>
                </c:pt>
                <c:pt idx="15177">
                  <c:v>0.0</c:v>
                </c:pt>
                <c:pt idx="15178">
                  <c:v>0.0</c:v>
                </c:pt>
                <c:pt idx="15179">
                  <c:v>0.0</c:v>
                </c:pt>
                <c:pt idx="15180">
                  <c:v>0.0</c:v>
                </c:pt>
                <c:pt idx="15181">
                  <c:v>0.0</c:v>
                </c:pt>
                <c:pt idx="15182">
                  <c:v>0.0</c:v>
                </c:pt>
                <c:pt idx="15183">
                  <c:v>0.0</c:v>
                </c:pt>
                <c:pt idx="15184">
                  <c:v>0.0</c:v>
                </c:pt>
                <c:pt idx="15185">
                  <c:v>0.0</c:v>
                </c:pt>
                <c:pt idx="15186">
                  <c:v>0.0</c:v>
                </c:pt>
                <c:pt idx="15187">
                  <c:v>0.0</c:v>
                </c:pt>
                <c:pt idx="15188">
                  <c:v>0.0</c:v>
                </c:pt>
                <c:pt idx="15189">
                  <c:v>0.0</c:v>
                </c:pt>
                <c:pt idx="15190">
                  <c:v>0.0</c:v>
                </c:pt>
                <c:pt idx="15191">
                  <c:v>0.0</c:v>
                </c:pt>
                <c:pt idx="15192">
                  <c:v>0.0</c:v>
                </c:pt>
                <c:pt idx="15193">
                  <c:v>0.0</c:v>
                </c:pt>
                <c:pt idx="15194">
                  <c:v>0.0</c:v>
                </c:pt>
                <c:pt idx="15195">
                  <c:v>0.0</c:v>
                </c:pt>
                <c:pt idx="15196">
                  <c:v>0.0</c:v>
                </c:pt>
                <c:pt idx="15197">
                  <c:v>0.0</c:v>
                </c:pt>
                <c:pt idx="15198">
                  <c:v>0.0</c:v>
                </c:pt>
                <c:pt idx="15199">
                  <c:v>0.0</c:v>
                </c:pt>
                <c:pt idx="15200">
                  <c:v>0.0</c:v>
                </c:pt>
                <c:pt idx="15201">
                  <c:v>0.0</c:v>
                </c:pt>
                <c:pt idx="15202">
                  <c:v>0.0</c:v>
                </c:pt>
                <c:pt idx="15203">
                  <c:v>0.0</c:v>
                </c:pt>
                <c:pt idx="15204">
                  <c:v>0.0</c:v>
                </c:pt>
                <c:pt idx="15205">
                  <c:v>0.0</c:v>
                </c:pt>
                <c:pt idx="15206">
                  <c:v>0.0</c:v>
                </c:pt>
                <c:pt idx="15207">
                  <c:v>0.0</c:v>
                </c:pt>
                <c:pt idx="15208">
                  <c:v>0.0</c:v>
                </c:pt>
                <c:pt idx="15209">
                  <c:v>0.0</c:v>
                </c:pt>
                <c:pt idx="15210">
                  <c:v>0.0</c:v>
                </c:pt>
                <c:pt idx="15211">
                  <c:v>0.0</c:v>
                </c:pt>
                <c:pt idx="15212">
                  <c:v>0.0</c:v>
                </c:pt>
                <c:pt idx="15213">
                  <c:v>0.0</c:v>
                </c:pt>
                <c:pt idx="15214">
                  <c:v>0.0</c:v>
                </c:pt>
                <c:pt idx="15215">
                  <c:v>0.0</c:v>
                </c:pt>
                <c:pt idx="15216">
                  <c:v>0.0</c:v>
                </c:pt>
                <c:pt idx="15217">
                  <c:v>0.0</c:v>
                </c:pt>
                <c:pt idx="15218">
                  <c:v>0.0</c:v>
                </c:pt>
                <c:pt idx="15219">
                  <c:v>0.0</c:v>
                </c:pt>
                <c:pt idx="15220">
                  <c:v>0.0</c:v>
                </c:pt>
                <c:pt idx="15221">
                  <c:v>0.0</c:v>
                </c:pt>
                <c:pt idx="15222">
                  <c:v>0.0</c:v>
                </c:pt>
                <c:pt idx="15223">
                  <c:v>0.0</c:v>
                </c:pt>
                <c:pt idx="15224">
                  <c:v>0.0</c:v>
                </c:pt>
                <c:pt idx="15225">
                  <c:v>0.0</c:v>
                </c:pt>
                <c:pt idx="15226">
                  <c:v>0.0</c:v>
                </c:pt>
                <c:pt idx="15227">
                  <c:v>0.0</c:v>
                </c:pt>
                <c:pt idx="15228">
                  <c:v>0.0</c:v>
                </c:pt>
                <c:pt idx="15229">
                  <c:v>0.0</c:v>
                </c:pt>
                <c:pt idx="15230">
                  <c:v>0.0</c:v>
                </c:pt>
                <c:pt idx="15231">
                  <c:v>0.0</c:v>
                </c:pt>
                <c:pt idx="15232">
                  <c:v>0.0</c:v>
                </c:pt>
                <c:pt idx="15233">
                  <c:v>0.0</c:v>
                </c:pt>
                <c:pt idx="15234">
                  <c:v>0.0</c:v>
                </c:pt>
                <c:pt idx="15235">
                  <c:v>0.0</c:v>
                </c:pt>
                <c:pt idx="15236">
                  <c:v>0.0</c:v>
                </c:pt>
                <c:pt idx="15237">
                  <c:v>0.0</c:v>
                </c:pt>
                <c:pt idx="15238">
                  <c:v>0.0</c:v>
                </c:pt>
                <c:pt idx="15239">
                  <c:v>0.0</c:v>
                </c:pt>
                <c:pt idx="15240">
                  <c:v>0.0</c:v>
                </c:pt>
                <c:pt idx="15241">
                  <c:v>0.0</c:v>
                </c:pt>
                <c:pt idx="15242">
                  <c:v>0.0</c:v>
                </c:pt>
                <c:pt idx="15243">
                  <c:v>0.0</c:v>
                </c:pt>
                <c:pt idx="15244">
                  <c:v>0.0</c:v>
                </c:pt>
                <c:pt idx="15245">
                  <c:v>0.0</c:v>
                </c:pt>
                <c:pt idx="15246">
                  <c:v>0.0</c:v>
                </c:pt>
                <c:pt idx="15247">
                  <c:v>0.0</c:v>
                </c:pt>
                <c:pt idx="15248">
                  <c:v>0.0</c:v>
                </c:pt>
                <c:pt idx="15249">
                  <c:v>0.0</c:v>
                </c:pt>
                <c:pt idx="15250">
                  <c:v>0.0</c:v>
                </c:pt>
                <c:pt idx="15251">
                  <c:v>0.0</c:v>
                </c:pt>
                <c:pt idx="15252">
                  <c:v>0.0</c:v>
                </c:pt>
                <c:pt idx="15253">
                  <c:v>0.0</c:v>
                </c:pt>
                <c:pt idx="15254">
                  <c:v>0.0</c:v>
                </c:pt>
                <c:pt idx="15255">
                  <c:v>0.0</c:v>
                </c:pt>
                <c:pt idx="15256">
                  <c:v>0.0</c:v>
                </c:pt>
                <c:pt idx="15257">
                  <c:v>0.0</c:v>
                </c:pt>
                <c:pt idx="15258">
                  <c:v>0.0</c:v>
                </c:pt>
                <c:pt idx="15259">
                  <c:v>0.0</c:v>
                </c:pt>
                <c:pt idx="15260">
                  <c:v>0.0</c:v>
                </c:pt>
                <c:pt idx="15261">
                  <c:v>0.0</c:v>
                </c:pt>
                <c:pt idx="15262">
                  <c:v>0.0</c:v>
                </c:pt>
                <c:pt idx="15263">
                  <c:v>0.0</c:v>
                </c:pt>
                <c:pt idx="15264">
                  <c:v>0.0</c:v>
                </c:pt>
                <c:pt idx="15265">
                  <c:v>0.0</c:v>
                </c:pt>
                <c:pt idx="15266">
                  <c:v>0.0</c:v>
                </c:pt>
                <c:pt idx="15267">
                  <c:v>0.0</c:v>
                </c:pt>
                <c:pt idx="15268">
                  <c:v>0.0</c:v>
                </c:pt>
                <c:pt idx="15269">
                  <c:v>0.0</c:v>
                </c:pt>
                <c:pt idx="15270">
                  <c:v>0.0</c:v>
                </c:pt>
                <c:pt idx="15271">
                  <c:v>0.0</c:v>
                </c:pt>
                <c:pt idx="15272">
                  <c:v>0.0</c:v>
                </c:pt>
                <c:pt idx="15273">
                  <c:v>0.0</c:v>
                </c:pt>
                <c:pt idx="15274">
                  <c:v>0.0</c:v>
                </c:pt>
                <c:pt idx="15275">
                  <c:v>0.0</c:v>
                </c:pt>
                <c:pt idx="15276">
                  <c:v>0.0</c:v>
                </c:pt>
                <c:pt idx="15277">
                  <c:v>0.0</c:v>
                </c:pt>
                <c:pt idx="15278">
                  <c:v>0.0</c:v>
                </c:pt>
                <c:pt idx="15279">
                  <c:v>0.0</c:v>
                </c:pt>
                <c:pt idx="15280">
                  <c:v>0.0</c:v>
                </c:pt>
                <c:pt idx="15281">
                  <c:v>0.0</c:v>
                </c:pt>
                <c:pt idx="15282">
                  <c:v>0.0</c:v>
                </c:pt>
                <c:pt idx="15283">
                  <c:v>0.0</c:v>
                </c:pt>
                <c:pt idx="15284">
                  <c:v>0.0</c:v>
                </c:pt>
                <c:pt idx="15285">
                  <c:v>0.0</c:v>
                </c:pt>
                <c:pt idx="15286">
                  <c:v>0.0</c:v>
                </c:pt>
                <c:pt idx="15287">
                  <c:v>0.0</c:v>
                </c:pt>
                <c:pt idx="15288">
                  <c:v>0.0</c:v>
                </c:pt>
                <c:pt idx="15289">
                  <c:v>0.0</c:v>
                </c:pt>
                <c:pt idx="15290">
                  <c:v>0.0</c:v>
                </c:pt>
                <c:pt idx="15291">
                  <c:v>0.0</c:v>
                </c:pt>
                <c:pt idx="15292">
                  <c:v>0.0</c:v>
                </c:pt>
                <c:pt idx="15293">
                  <c:v>0.0</c:v>
                </c:pt>
                <c:pt idx="15294">
                  <c:v>0.0</c:v>
                </c:pt>
                <c:pt idx="15295">
                  <c:v>0.0</c:v>
                </c:pt>
                <c:pt idx="15296">
                  <c:v>0.0</c:v>
                </c:pt>
                <c:pt idx="15297">
                  <c:v>0.0</c:v>
                </c:pt>
                <c:pt idx="15298">
                  <c:v>0.0</c:v>
                </c:pt>
                <c:pt idx="15299">
                  <c:v>0.0</c:v>
                </c:pt>
                <c:pt idx="15300">
                  <c:v>0.0</c:v>
                </c:pt>
                <c:pt idx="15301">
                  <c:v>0.0</c:v>
                </c:pt>
                <c:pt idx="15302">
                  <c:v>0.0</c:v>
                </c:pt>
                <c:pt idx="15303">
                  <c:v>0.0</c:v>
                </c:pt>
                <c:pt idx="15304">
                  <c:v>0.0</c:v>
                </c:pt>
                <c:pt idx="15305">
                  <c:v>0.0</c:v>
                </c:pt>
                <c:pt idx="15306">
                  <c:v>0.0</c:v>
                </c:pt>
                <c:pt idx="15307">
                  <c:v>0.0</c:v>
                </c:pt>
                <c:pt idx="15308">
                  <c:v>0.0</c:v>
                </c:pt>
                <c:pt idx="15309">
                  <c:v>0.0</c:v>
                </c:pt>
                <c:pt idx="15310">
                  <c:v>0.0</c:v>
                </c:pt>
                <c:pt idx="15311">
                  <c:v>0.0</c:v>
                </c:pt>
                <c:pt idx="15312">
                  <c:v>0.0</c:v>
                </c:pt>
                <c:pt idx="15313">
                  <c:v>0.0</c:v>
                </c:pt>
                <c:pt idx="15314">
                  <c:v>0.0</c:v>
                </c:pt>
                <c:pt idx="15315">
                  <c:v>0.0</c:v>
                </c:pt>
                <c:pt idx="15316">
                  <c:v>0.0</c:v>
                </c:pt>
                <c:pt idx="15317">
                  <c:v>0.0</c:v>
                </c:pt>
                <c:pt idx="15318">
                  <c:v>0.0</c:v>
                </c:pt>
                <c:pt idx="15319">
                  <c:v>0.0</c:v>
                </c:pt>
                <c:pt idx="15320">
                  <c:v>0.0</c:v>
                </c:pt>
                <c:pt idx="15321">
                  <c:v>0.0</c:v>
                </c:pt>
                <c:pt idx="15322">
                  <c:v>0.0</c:v>
                </c:pt>
                <c:pt idx="15323">
                  <c:v>0.0</c:v>
                </c:pt>
                <c:pt idx="15324">
                  <c:v>0.0</c:v>
                </c:pt>
                <c:pt idx="15325">
                  <c:v>0.0</c:v>
                </c:pt>
                <c:pt idx="15326">
                  <c:v>0.0</c:v>
                </c:pt>
                <c:pt idx="15327">
                  <c:v>0.0</c:v>
                </c:pt>
                <c:pt idx="15328">
                  <c:v>0.0</c:v>
                </c:pt>
                <c:pt idx="15329">
                  <c:v>0.0</c:v>
                </c:pt>
                <c:pt idx="15330">
                  <c:v>0.0</c:v>
                </c:pt>
                <c:pt idx="15331">
                  <c:v>0.0</c:v>
                </c:pt>
                <c:pt idx="15332">
                  <c:v>0.0</c:v>
                </c:pt>
                <c:pt idx="15333">
                  <c:v>0.0</c:v>
                </c:pt>
                <c:pt idx="15334">
                  <c:v>0.0</c:v>
                </c:pt>
                <c:pt idx="15335">
                  <c:v>0.0</c:v>
                </c:pt>
                <c:pt idx="15336">
                  <c:v>0.0</c:v>
                </c:pt>
                <c:pt idx="15337">
                  <c:v>0.0</c:v>
                </c:pt>
                <c:pt idx="15338">
                  <c:v>0.0</c:v>
                </c:pt>
                <c:pt idx="15339">
                  <c:v>0.0</c:v>
                </c:pt>
                <c:pt idx="15340">
                  <c:v>0.0</c:v>
                </c:pt>
                <c:pt idx="15341">
                  <c:v>0.0</c:v>
                </c:pt>
                <c:pt idx="15342">
                  <c:v>0.0</c:v>
                </c:pt>
                <c:pt idx="15343">
                  <c:v>0.0</c:v>
                </c:pt>
                <c:pt idx="15344">
                  <c:v>0.0</c:v>
                </c:pt>
                <c:pt idx="15345">
                  <c:v>0.0</c:v>
                </c:pt>
                <c:pt idx="15346">
                  <c:v>0.0</c:v>
                </c:pt>
                <c:pt idx="15347">
                  <c:v>0.0</c:v>
                </c:pt>
                <c:pt idx="15348">
                  <c:v>0.0</c:v>
                </c:pt>
                <c:pt idx="15349">
                  <c:v>0.0</c:v>
                </c:pt>
                <c:pt idx="15350">
                  <c:v>0.0</c:v>
                </c:pt>
                <c:pt idx="15351">
                  <c:v>0.0</c:v>
                </c:pt>
                <c:pt idx="15352">
                  <c:v>0.0</c:v>
                </c:pt>
                <c:pt idx="15353">
                  <c:v>0.0</c:v>
                </c:pt>
                <c:pt idx="15354">
                  <c:v>0.0</c:v>
                </c:pt>
                <c:pt idx="15355">
                  <c:v>0.0</c:v>
                </c:pt>
                <c:pt idx="15356">
                  <c:v>0.0</c:v>
                </c:pt>
                <c:pt idx="15357">
                  <c:v>0.0</c:v>
                </c:pt>
                <c:pt idx="15358">
                  <c:v>0.0</c:v>
                </c:pt>
                <c:pt idx="15359">
                  <c:v>0.0</c:v>
                </c:pt>
                <c:pt idx="15360">
                  <c:v>0.0</c:v>
                </c:pt>
                <c:pt idx="15361">
                  <c:v>0.0</c:v>
                </c:pt>
                <c:pt idx="15362">
                  <c:v>0.0</c:v>
                </c:pt>
                <c:pt idx="15363">
                  <c:v>0.0</c:v>
                </c:pt>
                <c:pt idx="15364">
                  <c:v>0.0</c:v>
                </c:pt>
                <c:pt idx="15365">
                  <c:v>0.0</c:v>
                </c:pt>
                <c:pt idx="15366">
                  <c:v>0.0</c:v>
                </c:pt>
                <c:pt idx="15367">
                  <c:v>0.0</c:v>
                </c:pt>
                <c:pt idx="15368">
                  <c:v>0.0</c:v>
                </c:pt>
                <c:pt idx="15369">
                  <c:v>0.0</c:v>
                </c:pt>
                <c:pt idx="15370">
                  <c:v>0.0</c:v>
                </c:pt>
                <c:pt idx="15371">
                  <c:v>0.0</c:v>
                </c:pt>
                <c:pt idx="15372">
                  <c:v>0.0</c:v>
                </c:pt>
                <c:pt idx="15373">
                  <c:v>0.0</c:v>
                </c:pt>
                <c:pt idx="15374">
                  <c:v>0.0</c:v>
                </c:pt>
                <c:pt idx="15375">
                  <c:v>0.0</c:v>
                </c:pt>
                <c:pt idx="15376">
                  <c:v>0.0</c:v>
                </c:pt>
                <c:pt idx="15377">
                  <c:v>0.0</c:v>
                </c:pt>
                <c:pt idx="15378">
                  <c:v>0.0</c:v>
                </c:pt>
                <c:pt idx="15379">
                  <c:v>0.0</c:v>
                </c:pt>
                <c:pt idx="15380">
                  <c:v>0.0</c:v>
                </c:pt>
                <c:pt idx="15381">
                  <c:v>0.0</c:v>
                </c:pt>
                <c:pt idx="15382">
                  <c:v>0.0</c:v>
                </c:pt>
                <c:pt idx="15383">
                  <c:v>0.0</c:v>
                </c:pt>
                <c:pt idx="15384">
                  <c:v>0.0</c:v>
                </c:pt>
                <c:pt idx="15385">
                  <c:v>0.0</c:v>
                </c:pt>
                <c:pt idx="15386">
                  <c:v>0.0</c:v>
                </c:pt>
                <c:pt idx="15387">
                  <c:v>0.0</c:v>
                </c:pt>
                <c:pt idx="15388">
                  <c:v>0.0</c:v>
                </c:pt>
                <c:pt idx="15389">
                  <c:v>0.0</c:v>
                </c:pt>
                <c:pt idx="15390">
                  <c:v>0.0</c:v>
                </c:pt>
                <c:pt idx="15391">
                  <c:v>0.0</c:v>
                </c:pt>
                <c:pt idx="15392">
                  <c:v>0.0</c:v>
                </c:pt>
                <c:pt idx="15393">
                  <c:v>0.0</c:v>
                </c:pt>
                <c:pt idx="15394">
                  <c:v>0.0</c:v>
                </c:pt>
                <c:pt idx="15395">
                  <c:v>0.0</c:v>
                </c:pt>
                <c:pt idx="15396">
                  <c:v>0.0</c:v>
                </c:pt>
                <c:pt idx="15397">
                  <c:v>0.0</c:v>
                </c:pt>
                <c:pt idx="15398">
                  <c:v>0.0</c:v>
                </c:pt>
                <c:pt idx="15399">
                  <c:v>0.0</c:v>
                </c:pt>
                <c:pt idx="15400">
                  <c:v>0.0</c:v>
                </c:pt>
                <c:pt idx="15401">
                  <c:v>0.0</c:v>
                </c:pt>
                <c:pt idx="15402">
                  <c:v>0.0</c:v>
                </c:pt>
                <c:pt idx="15403">
                  <c:v>0.0</c:v>
                </c:pt>
                <c:pt idx="15404">
                  <c:v>0.0</c:v>
                </c:pt>
                <c:pt idx="15405">
                  <c:v>0.0</c:v>
                </c:pt>
                <c:pt idx="15406">
                  <c:v>0.0</c:v>
                </c:pt>
                <c:pt idx="15407">
                  <c:v>0.0</c:v>
                </c:pt>
                <c:pt idx="15408">
                  <c:v>0.0</c:v>
                </c:pt>
                <c:pt idx="15409">
                  <c:v>0.0</c:v>
                </c:pt>
                <c:pt idx="15410">
                  <c:v>0.0</c:v>
                </c:pt>
                <c:pt idx="15411">
                  <c:v>0.0</c:v>
                </c:pt>
                <c:pt idx="15412">
                  <c:v>0.0</c:v>
                </c:pt>
                <c:pt idx="15413">
                  <c:v>0.0</c:v>
                </c:pt>
                <c:pt idx="15414">
                  <c:v>0.0</c:v>
                </c:pt>
                <c:pt idx="15415">
                  <c:v>0.0</c:v>
                </c:pt>
                <c:pt idx="15416">
                  <c:v>0.0</c:v>
                </c:pt>
                <c:pt idx="15417">
                  <c:v>0.0</c:v>
                </c:pt>
                <c:pt idx="15418">
                  <c:v>0.0</c:v>
                </c:pt>
                <c:pt idx="15419">
                  <c:v>0.0</c:v>
                </c:pt>
                <c:pt idx="15420">
                  <c:v>0.0</c:v>
                </c:pt>
                <c:pt idx="15421">
                  <c:v>0.0</c:v>
                </c:pt>
                <c:pt idx="15422">
                  <c:v>0.0</c:v>
                </c:pt>
                <c:pt idx="15423">
                  <c:v>0.0</c:v>
                </c:pt>
                <c:pt idx="15424">
                  <c:v>0.0</c:v>
                </c:pt>
                <c:pt idx="15425">
                  <c:v>0.0</c:v>
                </c:pt>
                <c:pt idx="15426">
                  <c:v>0.0</c:v>
                </c:pt>
                <c:pt idx="15427">
                  <c:v>0.0</c:v>
                </c:pt>
                <c:pt idx="15428">
                  <c:v>0.0</c:v>
                </c:pt>
                <c:pt idx="15429">
                  <c:v>0.0</c:v>
                </c:pt>
                <c:pt idx="15430">
                  <c:v>0.0</c:v>
                </c:pt>
                <c:pt idx="15431">
                  <c:v>0.0</c:v>
                </c:pt>
                <c:pt idx="15432">
                  <c:v>0.0</c:v>
                </c:pt>
                <c:pt idx="15433">
                  <c:v>0.0</c:v>
                </c:pt>
                <c:pt idx="15434">
                  <c:v>0.0</c:v>
                </c:pt>
                <c:pt idx="15435">
                  <c:v>0.0</c:v>
                </c:pt>
                <c:pt idx="15436">
                  <c:v>0.0</c:v>
                </c:pt>
                <c:pt idx="15437">
                  <c:v>0.0</c:v>
                </c:pt>
                <c:pt idx="15438">
                  <c:v>0.0</c:v>
                </c:pt>
                <c:pt idx="15439">
                  <c:v>0.0</c:v>
                </c:pt>
                <c:pt idx="15440">
                  <c:v>0.0</c:v>
                </c:pt>
                <c:pt idx="15441">
                  <c:v>0.0</c:v>
                </c:pt>
                <c:pt idx="15442">
                  <c:v>0.0</c:v>
                </c:pt>
                <c:pt idx="15443">
                  <c:v>0.0</c:v>
                </c:pt>
                <c:pt idx="15444">
                  <c:v>0.0</c:v>
                </c:pt>
                <c:pt idx="15445">
                  <c:v>0.0</c:v>
                </c:pt>
                <c:pt idx="15446">
                  <c:v>0.0</c:v>
                </c:pt>
                <c:pt idx="15447">
                  <c:v>0.0</c:v>
                </c:pt>
                <c:pt idx="15448">
                  <c:v>0.0</c:v>
                </c:pt>
                <c:pt idx="15449">
                  <c:v>0.0</c:v>
                </c:pt>
                <c:pt idx="15450">
                  <c:v>0.0</c:v>
                </c:pt>
                <c:pt idx="15451">
                  <c:v>0.0</c:v>
                </c:pt>
                <c:pt idx="15452">
                  <c:v>0.0</c:v>
                </c:pt>
                <c:pt idx="15453">
                  <c:v>0.0</c:v>
                </c:pt>
                <c:pt idx="15454">
                  <c:v>0.0</c:v>
                </c:pt>
                <c:pt idx="15455">
                  <c:v>0.0</c:v>
                </c:pt>
                <c:pt idx="15456">
                  <c:v>0.0</c:v>
                </c:pt>
                <c:pt idx="15457">
                  <c:v>0.0</c:v>
                </c:pt>
                <c:pt idx="15458">
                  <c:v>0.0</c:v>
                </c:pt>
                <c:pt idx="15459">
                  <c:v>0.0</c:v>
                </c:pt>
                <c:pt idx="15460">
                  <c:v>0.0</c:v>
                </c:pt>
                <c:pt idx="15461">
                  <c:v>0.0</c:v>
                </c:pt>
                <c:pt idx="15462">
                  <c:v>0.0</c:v>
                </c:pt>
                <c:pt idx="15463">
                  <c:v>0.0</c:v>
                </c:pt>
                <c:pt idx="15464">
                  <c:v>0.0</c:v>
                </c:pt>
                <c:pt idx="15465">
                  <c:v>0.0</c:v>
                </c:pt>
                <c:pt idx="15466">
                  <c:v>0.0</c:v>
                </c:pt>
                <c:pt idx="15467">
                  <c:v>0.0</c:v>
                </c:pt>
                <c:pt idx="15468">
                  <c:v>0.0</c:v>
                </c:pt>
                <c:pt idx="15469">
                  <c:v>0.0</c:v>
                </c:pt>
                <c:pt idx="15470">
                  <c:v>0.0</c:v>
                </c:pt>
                <c:pt idx="15471">
                  <c:v>0.0</c:v>
                </c:pt>
                <c:pt idx="15472">
                  <c:v>0.0</c:v>
                </c:pt>
                <c:pt idx="15473">
                  <c:v>0.0</c:v>
                </c:pt>
                <c:pt idx="15474">
                  <c:v>0.0</c:v>
                </c:pt>
                <c:pt idx="15475">
                  <c:v>0.0</c:v>
                </c:pt>
                <c:pt idx="15476">
                  <c:v>0.0</c:v>
                </c:pt>
                <c:pt idx="15477">
                  <c:v>0.0</c:v>
                </c:pt>
                <c:pt idx="15478">
                  <c:v>0.0</c:v>
                </c:pt>
                <c:pt idx="15479">
                  <c:v>0.0</c:v>
                </c:pt>
                <c:pt idx="15480">
                  <c:v>0.0</c:v>
                </c:pt>
                <c:pt idx="15481">
                  <c:v>0.0</c:v>
                </c:pt>
                <c:pt idx="15482">
                  <c:v>0.0</c:v>
                </c:pt>
                <c:pt idx="15483">
                  <c:v>0.0</c:v>
                </c:pt>
                <c:pt idx="15484">
                  <c:v>0.0</c:v>
                </c:pt>
                <c:pt idx="15485">
                  <c:v>0.0</c:v>
                </c:pt>
                <c:pt idx="15486">
                  <c:v>0.0</c:v>
                </c:pt>
                <c:pt idx="15487">
                  <c:v>0.0</c:v>
                </c:pt>
                <c:pt idx="15488">
                  <c:v>0.0</c:v>
                </c:pt>
                <c:pt idx="15489">
                  <c:v>0.0</c:v>
                </c:pt>
                <c:pt idx="15490">
                  <c:v>0.0</c:v>
                </c:pt>
                <c:pt idx="15491">
                  <c:v>0.0</c:v>
                </c:pt>
                <c:pt idx="15492">
                  <c:v>0.0</c:v>
                </c:pt>
                <c:pt idx="15493">
                  <c:v>0.0</c:v>
                </c:pt>
                <c:pt idx="15494">
                  <c:v>0.0</c:v>
                </c:pt>
                <c:pt idx="15495">
                  <c:v>0.0</c:v>
                </c:pt>
                <c:pt idx="15496">
                  <c:v>0.0</c:v>
                </c:pt>
                <c:pt idx="15497">
                  <c:v>0.0</c:v>
                </c:pt>
                <c:pt idx="15498">
                  <c:v>0.0</c:v>
                </c:pt>
                <c:pt idx="15499">
                  <c:v>0.0</c:v>
                </c:pt>
                <c:pt idx="15500">
                  <c:v>0.0</c:v>
                </c:pt>
                <c:pt idx="15501">
                  <c:v>0.0</c:v>
                </c:pt>
                <c:pt idx="15502">
                  <c:v>0.0</c:v>
                </c:pt>
                <c:pt idx="15503">
                  <c:v>0.0</c:v>
                </c:pt>
                <c:pt idx="15504">
                  <c:v>0.0</c:v>
                </c:pt>
                <c:pt idx="15505">
                  <c:v>0.0</c:v>
                </c:pt>
                <c:pt idx="15506">
                  <c:v>0.0</c:v>
                </c:pt>
                <c:pt idx="15507">
                  <c:v>0.0</c:v>
                </c:pt>
                <c:pt idx="15508">
                  <c:v>0.0</c:v>
                </c:pt>
                <c:pt idx="15509">
                  <c:v>0.0</c:v>
                </c:pt>
                <c:pt idx="15510">
                  <c:v>0.0</c:v>
                </c:pt>
                <c:pt idx="15511">
                  <c:v>0.0</c:v>
                </c:pt>
                <c:pt idx="15512">
                  <c:v>0.0</c:v>
                </c:pt>
                <c:pt idx="15513">
                  <c:v>0.0</c:v>
                </c:pt>
                <c:pt idx="15514">
                  <c:v>0.0</c:v>
                </c:pt>
                <c:pt idx="15515">
                  <c:v>0.0</c:v>
                </c:pt>
                <c:pt idx="15516">
                  <c:v>0.0</c:v>
                </c:pt>
                <c:pt idx="15517">
                  <c:v>0.0</c:v>
                </c:pt>
                <c:pt idx="15518">
                  <c:v>0.0</c:v>
                </c:pt>
                <c:pt idx="15519">
                  <c:v>0.0</c:v>
                </c:pt>
                <c:pt idx="15520">
                  <c:v>0.0</c:v>
                </c:pt>
                <c:pt idx="15521">
                  <c:v>0.0</c:v>
                </c:pt>
                <c:pt idx="15522">
                  <c:v>0.0</c:v>
                </c:pt>
                <c:pt idx="15523">
                  <c:v>0.0</c:v>
                </c:pt>
                <c:pt idx="15524">
                  <c:v>0.0</c:v>
                </c:pt>
                <c:pt idx="15525">
                  <c:v>0.0</c:v>
                </c:pt>
                <c:pt idx="15526">
                  <c:v>0.0</c:v>
                </c:pt>
                <c:pt idx="15527">
                  <c:v>0.0</c:v>
                </c:pt>
                <c:pt idx="15528">
                  <c:v>0.0</c:v>
                </c:pt>
                <c:pt idx="15529">
                  <c:v>0.0</c:v>
                </c:pt>
                <c:pt idx="15530">
                  <c:v>0.0</c:v>
                </c:pt>
                <c:pt idx="15531">
                  <c:v>0.0</c:v>
                </c:pt>
                <c:pt idx="15532">
                  <c:v>0.0</c:v>
                </c:pt>
                <c:pt idx="15533">
                  <c:v>0.0</c:v>
                </c:pt>
                <c:pt idx="15534">
                  <c:v>0.0</c:v>
                </c:pt>
                <c:pt idx="15535">
                  <c:v>0.0</c:v>
                </c:pt>
                <c:pt idx="15536">
                  <c:v>0.0</c:v>
                </c:pt>
                <c:pt idx="15537">
                  <c:v>0.0</c:v>
                </c:pt>
                <c:pt idx="15538">
                  <c:v>0.0</c:v>
                </c:pt>
                <c:pt idx="15539">
                  <c:v>0.0</c:v>
                </c:pt>
                <c:pt idx="15540">
                  <c:v>0.0</c:v>
                </c:pt>
                <c:pt idx="15541">
                  <c:v>0.0</c:v>
                </c:pt>
                <c:pt idx="15542">
                  <c:v>0.0</c:v>
                </c:pt>
                <c:pt idx="15543">
                  <c:v>0.0</c:v>
                </c:pt>
                <c:pt idx="15544">
                  <c:v>0.0</c:v>
                </c:pt>
                <c:pt idx="15545">
                  <c:v>0.0</c:v>
                </c:pt>
                <c:pt idx="15546">
                  <c:v>0.0</c:v>
                </c:pt>
                <c:pt idx="15547">
                  <c:v>0.0</c:v>
                </c:pt>
                <c:pt idx="15548">
                  <c:v>0.0</c:v>
                </c:pt>
                <c:pt idx="15549">
                  <c:v>0.0</c:v>
                </c:pt>
                <c:pt idx="15550">
                  <c:v>0.0</c:v>
                </c:pt>
                <c:pt idx="15551">
                  <c:v>0.0</c:v>
                </c:pt>
                <c:pt idx="15552">
                  <c:v>0.0</c:v>
                </c:pt>
                <c:pt idx="15553">
                  <c:v>0.0</c:v>
                </c:pt>
                <c:pt idx="15554">
                  <c:v>0.0</c:v>
                </c:pt>
                <c:pt idx="15555">
                  <c:v>0.0</c:v>
                </c:pt>
                <c:pt idx="15556">
                  <c:v>0.0</c:v>
                </c:pt>
                <c:pt idx="15557">
                  <c:v>0.0</c:v>
                </c:pt>
                <c:pt idx="15558">
                  <c:v>0.0</c:v>
                </c:pt>
                <c:pt idx="15559">
                  <c:v>0.0</c:v>
                </c:pt>
                <c:pt idx="15560">
                  <c:v>0.0</c:v>
                </c:pt>
                <c:pt idx="15561">
                  <c:v>0.0</c:v>
                </c:pt>
                <c:pt idx="15562">
                  <c:v>0.0</c:v>
                </c:pt>
                <c:pt idx="15563">
                  <c:v>0.0</c:v>
                </c:pt>
                <c:pt idx="15564">
                  <c:v>0.0</c:v>
                </c:pt>
                <c:pt idx="15565">
                  <c:v>0.0</c:v>
                </c:pt>
                <c:pt idx="15566">
                  <c:v>0.0</c:v>
                </c:pt>
                <c:pt idx="15567">
                  <c:v>0.0</c:v>
                </c:pt>
                <c:pt idx="15568">
                  <c:v>0.0</c:v>
                </c:pt>
                <c:pt idx="15569">
                  <c:v>0.0</c:v>
                </c:pt>
                <c:pt idx="15570">
                  <c:v>0.0</c:v>
                </c:pt>
                <c:pt idx="15571">
                  <c:v>0.0</c:v>
                </c:pt>
                <c:pt idx="15572">
                  <c:v>0.0</c:v>
                </c:pt>
                <c:pt idx="15573">
                  <c:v>0.0</c:v>
                </c:pt>
                <c:pt idx="15574">
                  <c:v>0.0</c:v>
                </c:pt>
                <c:pt idx="15575">
                  <c:v>0.0</c:v>
                </c:pt>
                <c:pt idx="15576">
                  <c:v>0.0</c:v>
                </c:pt>
                <c:pt idx="15577">
                  <c:v>0.0</c:v>
                </c:pt>
                <c:pt idx="15578">
                  <c:v>0.0</c:v>
                </c:pt>
                <c:pt idx="15579">
                  <c:v>0.0</c:v>
                </c:pt>
                <c:pt idx="15580">
                  <c:v>0.0</c:v>
                </c:pt>
                <c:pt idx="15581">
                  <c:v>0.0</c:v>
                </c:pt>
                <c:pt idx="15582">
                  <c:v>0.0</c:v>
                </c:pt>
                <c:pt idx="15583">
                  <c:v>0.0</c:v>
                </c:pt>
                <c:pt idx="15584">
                  <c:v>0.0</c:v>
                </c:pt>
                <c:pt idx="15585">
                  <c:v>0.0</c:v>
                </c:pt>
                <c:pt idx="15586">
                  <c:v>0.0</c:v>
                </c:pt>
                <c:pt idx="15587">
                  <c:v>0.0</c:v>
                </c:pt>
                <c:pt idx="15588">
                  <c:v>0.0</c:v>
                </c:pt>
                <c:pt idx="15589">
                  <c:v>0.0</c:v>
                </c:pt>
                <c:pt idx="15590">
                  <c:v>0.0</c:v>
                </c:pt>
                <c:pt idx="15591">
                  <c:v>0.0</c:v>
                </c:pt>
                <c:pt idx="15592">
                  <c:v>0.0</c:v>
                </c:pt>
                <c:pt idx="15593">
                  <c:v>0.0</c:v>
                </c:pt>
                <c:pt idx="15594">
                  <c:v>0.0</c:v>
                </c:pt>
                <c:pt idx="15595">
                  <c:v>0.0</c:v>
                </c:pt>
                <c:pt idx="15596">
                  <c:v>0.0</c:v>
                </c:pt>
                <c:pt idx="15597">
                  <c:v>0.0</c:v>
                </c:pt>
                <c:pt idx="15598">
                  <c:v>0.0</c:v>
                </c:pt>
                <c:pt idx="15599">
                  <c:v>0.0</c:v>
                </c:pt>
                <c:pt idx="15600">
                  <c:v>0.0</c:v>
                </c:pt>
                <c:pt idx="15601">
                  <c:v>0.0</c:v>
                </c:pt>
                <c:pt idx="15602">
                  <c:v>0.0</c:v>
                </c:pt>
                <c:pt idx="15603">
                  <c:v>0.0</c:v>
                </c:pt>
                <c:pt idx="15604">
                  <c:v>0.0</c:v>
                </c:pt>
                <c:pt idx="15605">
                  <c:v>0.0</c:v>
                </c:pt>
                <c:pt idx="15606">
                  <c:v>0.0</c:v>
                </c:pt>
                <c:pt idx="15607">
                  <c:v>0.0</c:v>
                </c:pt>
                <c:pt idx="15608">
                  <c:v>0.0</c:v>
                </c:pt>
                <c:pt idx="15609">
                  <c:v>0.0</c:v>
                </c:pt>
                <c:pt idx="15610">
                  <c:v>0.0</c:v>
                </c:pt>
                <c:pt idx="15611">
                  <c:v>0.0</c:v>
                </c:pt>
                <c:pt idx="15612">
                  <c:v>0.0</c:v>
                </c:pt>
                <c:pt idx="15613">
                  <c:v>0.0</c:v>
                </c:pt>
                <c:pt idx="15614">
                  <c:v>0.0</c:v>
                </c:pt>
                <c:pt idx="15615">
                  <c:v>0.0</c:v>
                </c:pt>
                <c:pt idx="15616">
                  <c:v>0.0</c:v>
                </c:pt>
                <c:pt idx="15617">
                  <c:v>0.0</c:v>
                </c:pt>
                <c:pt idx="15618">
                  <c:v>0.0</c:v>
                </c:pt>
                <c:pt idx="15619">
                  <c:v>0.0</c:v>
                </c:pt>
                <c:pt idx="15620">
                  <c:v>0.0</c:v>
                </c:pt>
                <c:pt idx="15621">
                  <c:v>0.0</c:v>
                </c:pt>
                <c:pt idx="15622">
                  <c:v>0.0</c:v>
                </c:pt>
                <c:pt idx="15623">
                  <c:v>0.0</c:v>
                </c:pt>
                <c:pt idx="15624">
                  <c:v>0.0</c:v>
                </c:pt>
                <c:pt idx="15625">
                  <c:v>0.0</c:v>
                </c:pt>
                <c:pt idx="15626">
                  <c:v>0.0</c:v>
                </c:pt>
                <c:pt idx="15627">
                  <c:v>0.0</c:v>
                </c:pt>
                <c:pt idx="15628">
                  <c:v>0.0</c:v>
                </c:pt>
                <c:pt idx="15629">
                  <c:v>0.0</c:v>
                </c:pt>
                <c:pt idx="15630">
                  <c:v>0.0</c:v>
                </c:pt>
                <c:pt idx="15631">
                  <c:v>0.0</c:v>
                </c:pt>
                <c:pt idx="15632">
                  <c:v>0.0</c:v>
                </c:pt>
                <c:pt idx="15633">
                  <c:v>0.0</c:v>
                </c:pt>
                <c:pt idx="15634">
                  <c:v>0.0</c:v>
                </c:pt>
                <c:pt idx="15635">
                  <c:v>0.0</c:v>
                </c:pt>
                <c:pt idx="15636">
                  <c:v>0.0</c:v>
                </c:pt>
                <c:pt idx="15637">
                  <c:v>0.0</c:v>
                </c:pt>
                <c:pt idx="15638">
                  <c:v>0.0</c:v>
                </c:pt>
                <c:pt idx="15639">
                  <c:v>0.0</c:v>
                </c:pt>
                <c:pt idx="15640">
                  <c:v>0.0</c:v>
                </c:pt>
                <c:pt idx="15641">
                  <c:v>0.0</c:v>
                </c:pt>
                <c:pt idx="15642">
                  <c:v>0.0</c:v>
                </c:pt>
                <c:pt idx="15643">
                  <c:v>0.0</c:v>
                </c:pt>
                <c:pt idx="15644">
                  <c:v>0.0</c:v>
                </c:pt>
                <c:pt idx="15645">
                  <c:v>0.0</c:v>
                </c:pt>
                <c:pt idx="15646">
                  <c:v>0.0</c:v>
                </c:pt>
                <c:pt idx="15647">
                  <c:v>0.0</c:v>
                </c:pt>
                <c:pt idx="15648">
                  <c:v>0.0</c:v>
                </c:pt>
                <c:pt idx="15649">
                  <c:v>0.0</c:v>
                </c:pt>
                <c:pt idx="15650">
                  <c:v>0.0</c:v>
                </c:pt>
                <c:pt idx="15651">
                  <c:v>0.0</c:v>
                </c:pt>
                <c:pt idx="15652">
                  <c:v>0.0</c:v>
                </c:pt>
                <c:pt idx="15653">
                  <c:v>0.0</c:v>
                </c:pt>
                <c:pt idx="15654">
                  <c:v>0.0</c:v>
                </c:pt>
                <c:pt idx="15655">
                  <c:v>0.0</c:v>
                </c:pt>
                <c:pt idx="15656">
                  <c:v>0.0</c:v>
                </c:pt>
                <c:pt idx="15657">
                  <c:v>0.0</c:v>
                </c:pt>
                <c:pt idx="15658">
                  <c:v>0.0</c:v>
                </c:pt>
                <c:pt idx="15659">
                  <c:v>0.0</c:v>
                </c:pt>
                <c:pt idx="15660">
                  <c:v>0.0</c:v>
                </c:pt>
                <c:pt idx="15661">
                  <c:v>0.0</c:v>
                </c:pt>
                <c:pt idx="15662">
                  <c:v>0.0</c:v>
                </c:pt>
                <c:pt idx="15663">
                  <c:v>0.0</c:v>
                </c:pt>
                <c:pt idx="15664">
                  <c:v>0.0</c:v>
                </c:pt>
                <c:pt idx="15665">
                  <c:v>0.0</c:v>
                </c:pt>
                <c:pt idx="15666">
                  <c:v>0.0</c:v>
                </c:pt>
                <c:pt idx="15667">
                  <c:v>0.0</c:v>
                </c:pt>
                <c:pt idx="15668">
                  <c:v>0.0</c:v>
                </c:pt>
                <c:pt idx="15669">
                  <c:v>0.0</c:v>
                </c:pt>
                <c:pt idx="15670">
                  <c:v>0.0</c:v>
                </c:pt>
                <c:pt idx="15671">
                  <c:v>0.0</c:v>
                </c:pt>
                <c:pt idx="15672">
                  <c:v>0.0</c:v>
                </c:pt>
                <c:pt idx="15673">
                  <c:v>0.0</c:v>
                </c:pt>
                <c:pt idx="15674">
                  <c:v>0.0</c:v>
                </c:pt>
                <c:pt idx="15675">
                  <c:v>0.0</c:v>
                </c:pt>
                <c:pt idx="15676">
                  <c:v>0.0</c:v>
                </c:pt>
                <c:pt idx="15677">
                  <c:v>0.0</c:v>
                </c:pt>
                <c:pt idx="15678">
                  <c:v>0.0</c:v>
                </c:pt>
                <c:pt idx="15679">
                  <c:v>0.0</c:v>
                </c:pt>
                <c:pt idx="15680">
                  <c:v>0.0</c:v>
                </c:pt>
                <c:pt idx="15681">
                  <c:v>0.0</c:v>
                </c:pt>
                <c:pt idx="15682">
                  <c:v>0.0</c:v>
                </c:pt>
                <c:pt idx="15683">
                  <c:v>0.0</c:v>
                </c:pt>
                <c:pt idx="15684">
                  <c:v>0.0</c:v>
                </c:pt>
                <c:pt idx="15685">
                  <c:v>0.0</c:v>
                </c:pt>
                <c:pt idx="15686">
                  <c:v>0.0</c:v>
                </c:pt>
                <c:pt idx="15687">
                  <c:v>0.0</c:v>
                </c:pt>
                <c:pt idx="15688">
                  <c:v>0.0</c:v>
                </c:pt>
                <c:pt idx="15689">
                  <c:v>0.0</c:v>
                </c:pt>
                <c:pt idx="15690">
                  <c:v>0.0</c:v>
                </c:pt>
                <c:pt idx="15691">
                  <c:v>0.0</c:v>
                </c:pt>
                <c:pt idx="15692">
                  <c:v>0.0</c:v>
                </c:pt>
                <c:pt idx="15693">
                  <c:v>0.0</c:v>
                </c:pt>
                <c:pt idx="15694">
                  <c:v>0.0</c:v>
                </c:pt>
                <c:pt idx="15695">
                  <c:v>0.0</c:v>
                </c:pt>
                <c:pt idx="15696">
                  <c:v>0.0</c:v>
                </c:pt>
                <c:pt idx="15697">
                  <c:v>0.0</c:v>
                </c:pt>
                <c:pt idx="15698">
                  <c:v>0.0</c:v>
                </c:pt>
                <c:pt idx="15699">
                  <c:v>0.0</c:v>
                </c:pt>
                <c:pt idx="15700">
                  <c:v>0.0</c:v>
                </c:pt>
                <c:pt idx="15701">
                  <c:v>0.0</c:v>
                </c:pt>
                <c:pt idx="15702">
                  <c:v>0.0</c:v>
                </c:pt>
                <c:pt idx="15703">
                  <c:v>0.0</c:v>
                </c:pt>
                <c:pt idx="15704">
                  <c:v>0.0</c:v>
                </c:pt>
                <c:pt idx="15705">
                  <c:v>0.0</c:v>
                </c:pt>
                <c:pt idx="15706">
                  <c:v>0.0</c:v>
                </c:pt>
                <c:pt idx="15707">
                  <c:v>0.0</c:v>
                </c:pt>
                <c:pt idx="15708">
                  <c:v>0.0</c:v>
                </c:pt>
                <c:pt idx="15709">
                  <c:v>0.0</c:v>
                </c:pt>
                <c:pt idx="15710">
                  <c:v>0.0</c:v>
                </c:pt>
                <c:pt idx="15711">
                  <c:v>0.0</c:v>
                </c:pt>
                <c:pt idx="15712">
                  <c:v>0.0</c:v>
                </c:pt>
                <c:pt idx="15713">
                  <c:v>0.0</c:v>
                </c:pt>
                <c:pt idx="15714">
                  <c:v>0.0</c:v>
                </c:pt>
                <c:pt idx="15715">
                  <c:v>0.0</c:v>
                </c:pt>
                <c:pt idx="15716">
                  <c:v>0.0</c:v>
                </c:pt>
                <c:pt idx="15717">
                  <c:v>0.0</c:v>
                </c:pt>
                <c:pt idx="15718">
                  <c:v>0.0</c:v>
                </c:pt>
                <c:pt idx="15719">
                  <c:v>0.0</c:v>
                </c:pt>
                <c:pt idx="15720">
                  <c:v>0.0</c:v>
                </c:pt>
                <c:pt idx="15721">
                  <c:v>0.0</c:v>
                </c:pt>
                <c:pt idx="15722">
                  <c:v>0.0</c:v>
                </c:pt>
                <c:pt idx="15723">
                  <c:v>0.0</c:v>
                </c:pt>
                <c:pt idx="15724">
                  <c:v>0.0</c:v>
                </c:pt>
                <c:pt idx="15725">
                  <c:v>0.0</c:v>
                </c:pt>
                <c:pt idx="15726">
                  <c:v>0.0</c:v>
                </c:pt>
                <c:pt idx="15727">
                  <c:v>0.0</c:v>
                </c:pt>
                <c:pt idx="15728">
                  <c:v>0.0</c:v>
                </c:pt>
                <c:pt idx="15729">
                  <c:v>0.0</c:v>
                </c:pt>
                <c:pt idx="15730">
                  <c:v>0.0</c:v>
                </c:pt>
                <c:pt idx="15731">
                  <c:v>0.0</c:v>
                </c:pt>
                <c:pt idx="15732">
                  <c:v>0.0</c:v>
                </c:pt>
                <c:pt idx="15733">
                  <c:v>0.0</c:v>
                </c:pt>
                <c:pt idx="15734">
                  <c:v>0.0</c:v>
                </c:pt>
                <c:pt idx="15735">
                  <c:v>0.0</c:v>
                </c:pt>
                <c:pt idx="15736">
                  <c:v>0.0</c:v>
                </c:pt>
                <c:pt idx="15737">
                  <c:v>0.0</c:v>
                </c:pt>
                <c:pt idx="15738">
                  <c:v>0.0</c:v>
                </c:pt>
                <c:pt idx="15739">
                  <c:v>0.0</c:v>
                </c:pt>
                <c:pt idx="15740">
                  <c:v>0.0</c:v>
                </c:pt>
                <c:pt idx="15741">
                  <c:v>0.0</c:v>
                </c:pt>
                <c:pt idx="15742">
                  <c:v>0.0</c:v>
                </c:pt>
                <c:pt idx="15743">
                  <c:v>0.0</c:v>
                </c:pt>
                <c:pt idx="15744">
                  <c:v>0.0</c:v>
                </c:pt>
                <c:pt idx="15745">
                  <c:v>0.0</c:v>
                </c:pt>
                <c:pt idx="15746">
                  <c:v>0.0</c:v>
                </c:pt>
                <c:pt idx="15747">
                  <c:v>0.0</c:v>
                </c:pt>
                <c:pt idx="15748">
                  <c:v>0.0</c:v>
                </c:pt>
                <c:pt idx="15749">
                  <c:v>0.0</c:v>
                </c:pt>
                <c:pt idx="15750">
                  <c:v>0.0</c:v>
                </c:pt>
                <c:pt idx="15751">
                  <c:v>0.0</c:v>
                </c:pt>
                <c:pt idx="15752">
                  <c:v>0.0</c:v>
                </c:pt>
                <c:pt idx="15753">
                  <c:v>0.0</c:v>
                </c:pt>
                <c:pt idx="15754">
                  <c:v>0.0</c:v>
                </c:pt>
                <c:pt idx="15755">
                  <c:v>0.0</c:v>
                </c:pt>
                <c:pt idx="15756">
                  <c:v>0.0</c:v>
                </c:pt>
                <c:pt idx="15757">
                  <c:v>0.0</c:v>
                </c:pt>
                <c:pt idx="15758">
                  <c:v>0.0</c:v>
                </c:pt>
                <c:pt idx="15759">
                  <c:v>0.0</c:v>
                </c:pt>
                <c:pt idx="15760">
                  <c:v>0.0</c:v>
                </c:pt>
                <c:pt idx="15761">
                  <c:v>0.0</c:v>
                </c:pt>
                <c:pt idx="15762">
                  <c:v>0.0</c:v>
                </c:pt>
                <c:pt idx="15763">
                  <c:v>0.0</c:v>
                </c:pt>
                <c:pt idx="15764">
                  <c:v>0.0</c:v>
                </c:pt>
                <c:pt idx="15765">
                  <c:v>0.0</c:v>
                </c:pt>
                <c:pt idx="15766">
                  <c:v>0.0</c:v>
                </c:pt>
                <c:pt idx="15767">
                  <c:v>0.0</c:v>
                </c:pt>
                <c:pt idx="15768">
                  <c:v>0.0</c:v>
                </c:pt>
                <c:pt idx="15769">
                  <c:v>0.0</c:v>
                </c:pt>
                <c:pt idx="15770">
                  <c:v>0.0</c:v>
                </c:pt>
                <c:pt idx="15771">
                  <c:v>0.0</c:v>
                </c:pt>
                <c:pt idx="15772">
                  <c:v>0.0</c:v>
                </c:pt>
                <c:pt idx="15773">
                  <c:v>0.0</c:v>
                </c:pt>
                <c:pt idx="15774">
                  <c:v>0.0</c:v>
                </c:pt>
                <c:pt idx="15775">
                  <c:v>0.0</c:v>
                </c:pt>
                <c:pt idx="15776">
                  <c:v>0.0</c:v>
                </c:pt>
                <c:pt idx="15777">
                  <c:v>0.0</c:v>
                </c:pt>
                <c:pt idx="15778">
                  <c:v>0.0</c:v>
                </c:pt>
                <c:pt idx="15779">
                  <c:v>0.0</c:v>
                </c:pt>
                <c:pt idx="15780">
                  <c:v>0.0</c:v>
                </c:pt>
                <c:pt idx="15781">
                  <c:v>0.0</c:v>
                </c:pt>
                <c:pt idx="15782">
                  <c:v>0.0</c:v>
                </c:pt>
                <c:pt idx="15783">
                  <c:v>0.0</c:v>
                </c:pt>
                <c:pt idx="15784">
                  <c:v>0.0</c:v>
                </c:pt>
                <c:pt idx="15785">
                  <c:v>0.0</c:v>
                </c:pt>
                <c:pt idx="15786">
                  <c:v>0.0</c:v>
                </c:pt>
                <c:pt idx="15787">
                  <c:v>0.0</c:v>
                </c:pt>
                <c:pt idx="15788">
                  <c:v>0.0</c:v>
                </c:pt>
                <c:pt idx="15789">
                  <c:v>0.0</c:v>
                </c:pt>
                <c:pt idx="15790">
                  <c:v>0.0</c:v>
                </c:pt>
                <c:pt idx="15791">
                  <c:v>0.0</c:v>
                </c:pt>
                <c:pt idx="15792">
                  <c:v>0.0</c:v>
                </c:pt>
                <c:pt idx="15793">
                  <c:v>0.0</c:v>
                </c:pt>
                <c:pt idx="15794">
                  <c:v>0.0</c:v>
                </c:pt>
                <c:pt idx="15795">
                  <c:v>0.0</c:v>
                </c:pt>
                <c:pt idx="15796">
                  <c:v>0.0</c:v>
                </c:pt>
                <c:pt idx="15797">
                  <c:v>0.0</c:v>
                </c:pt>
                <c:pt idx="15798">
                  <c:v>0.0</c:v>
                </c:pt>
                <c:pt idx="15799">
                  <c:v>0.0</c:v>
                </c:pt>
                <c:pt idx="15800">
                  <c:v>0.0</c:v>
                </c:pt>
                <c:pt idx="15801">
                  <c:v>0.0</c:v>
                </c:pt>
                <c:pt idx="15802">
                  <c:v>0.0</c:v>
                </c:pt>
                <c:pt idx="15803">
                  <c:v>0.0</c:v>
                </c:pt>
                <c:pt idx="15804">
                  <c:v>0.0</c:v>
                </c:pt>
                <c:pt idx="15805">
                  <c:v>0.0</c:v>
                </c:pt>
                <c:pt idx="15806">
                  <c:v>0.0</c:v>
                </c:pt>
                <c:pt idx="15807">
                  <c:v>0.0</c:v>
                </c:pt>
                <c:pt idx="15808">
                  <c:v>0.0</c:v>
                </c:pt>
                <c:pt idx="15809">
                  <c:v>0.0</c:v>
                </c:pt>
                <c:pt idx="15810">
                  <c:v>0.0</c:v>
                </c:pt>
                <c:pt idx="15811">
                  <c:v>0.0</c:v>
                </c:pt>
                <c:pt idx="15812">
                  <c:v>0.0</c:v>
                </c:pt>
                <c:pt idx="15813">
                  <c:v>0.0</c:v>
                </c:pt>
                <c:pt idx="15814">
                  <c:v>0.0</c:v>
                </c:pt>
                <c:pt idx="15815">
                  <c:v>0.0</c:v>
                </c:pt>
                <c:pt idx="15816">
                  <c:v>0.0</c:v>
                </c:pt>
                <c:pt idx="15817">
                  <c:v>0.0</c:v>
                </c:pt>
                <c:pt idx="15818">
                  <c:v>0.0</c:v>
                </c:pt>
                <c:pt idx="15819">
                  <c:v>0.0</c:v>
                </c:pt>
                <c:pt idx="15820">
                  <c:v>0.0</c:v>
                </c:pt>
                <c:pt idx="15821">
                  <c:v>0.0</c:v>
                </c:pt>
                <c:pt idx="15822">
                  <c:v>0.0</c:v>
                </c:pt>
                <c:pt idx="15823">
                  <c:v>0.0</c:v>
                </c:pt>
                <c:pt idx="15824">
                  <c:v>0.0</c:v>
                </c:pt>
                <c:pt idx="15825">
                  <c:v>0.0</c:v>
                </c:pt>
                <c:pt idx="15826">
                  <c:v>0.0</c:v>
                </c:pt>
                <c:pt idx="15827">
                  <c:v>0.0</c:v>
                </c:pt>
                <c:pt idx="15828">
                  <c:v>0.0</c:v>
                </c:pt>
                <c:pt idx="15829">
                  <c:v>0.0</c:v>
                </c:pt>
                <c:pt idx="15830">
                  <c:v>0.0</c:v>
                </c:pt>
                <c:pt idx="15831">
                  <c:v>0.0</c:v>
                </c:pt>
                <c:pt idx="15832">
                  <c:v>0.0</c:v>
                </c:pt>
                <c:pt idx="15833">
                  <c:v>0.0</c:v>
                </c:pt>
                <c:pt idx="15834">
                  <c:v>0.0</c:v>
                </c:pt>
                <c:pt idx="15835">
                  <c:v>0.0</c:v>
                </c:pt>
                <c:pt idx="15836">
                  <c:v>0.0</c:v>
                </c:pt>
                <c:pt idx="15837">
                  <c:v>0.0</c:v>
                </c:pt>
                <c:pt idx="15838">
                  <c:v>0.0</c:v>
                </c:pt>
                <c:pt idx="15839">
                  <c:v>0.0</c:v>
                </c:pt>
                <c:pt idx="15840">
                  <c:v>0.0</c:v>
                </c:pt>
                <c:pt idx="15841">
                  <c:v>0.0</c:v>
                </c:pt>
                <c:pt idx="15842">
                  <c:v>0.0</c:v>
                </c:pt>
                <c:pt idx="15843">
                  <c:v>0.0</c:v>
                </c:pt>
                <c:pt idx="15844">
                  <c:v>0.0</c:v>
                </c:pt>
                <c:pt idx="15845">
                  <c:v>0.0</c:v>
                </c:pt>
                <c:pt idx="15846">
                  <c:v>0.0</c:v>
                </c:pt>
                <c:pt idx="15847">
                  <c:v>0.0</c:v>
                </c:pt>
                <c:pt idx="15848">
                  <c:v>0.0</c:v>
                </c:pt>
                <c:pt idx="15849">
                  <c:v>0.0</c:v>
                </c:pt>
                <c:pt idx="15850">
                  <c:v>0.0</c:v>
                </c:pt>
                <c:pt idx="15851">
                  <c:v>0.0</c:v>
                </c:pt>
                <c:pt idx="15852">
                  <c:v>0.0</c:v>
                </c:pt>
                <c:pt idx="15853">
                  <c:v>0.0</c:v>
                </c:pt>
                <c:pt idx="15854">
                  <c:v>0.0</c:v>
                </c:pt>
                <c:pt idx="15855">
                  <c:v>0.0</c:v>
                </c:pt>
                <c:pt idx="15856">
                  <c:v>0.0</c:v>
                </c:pt>
                <c:pt idx="15857">
                  <c:v>0.0</c:v>
                </c:pt>
                <c:pt idx="15858">
                  <c:v>0.0</c:v>
                </c:pt>
                <c:pt idx="15859">
                  <c:v>0.0</c:v>
                </c:pt>
                <c:pt idx="15860">
                  <c:v>0.0</c:v>
                </c:pt>
                <c:pt idx="15861">
                  <c:v>0.0</c:v>
                </c:pt>
                <c:pt idx="15862">
                  <c:v>0.0</c:v>
                </c:pt>
                <c:pt idx="15863">
                  <c:v>0.0</c:v>
                </c:pt>
                <c:pt idx="15864">
                  <c:v>0.0</c:v>
                </c:pt>
                <c:pt idx="15865">
                  <c:v>0.0</c:v>
                </c:pt>
                <c:pt idx="15866">
                  <c:v>0.0</c:v>
                </c:pt>
                <c:pt idx="15867">
                  <c:v>0.0</c:v>
                </c:pt>
                <c:pt idx="15868">
                  <c:v>0.0</c:v>
                </c:pt>
                <c:pt idx="15869">
                  <c:v>0.0</c:v>
                </c:pt>
                <c:pt idx="15870">
                  <c:v>0.0</c:v>
                </c:pt>
                <c:pt idx="15871">
                  <c:v>0.0</c:v>
                </c:pt>
                <c:pt idx="15872">
                  <c:v>0.0</c:v>
                </c:pt>
                <c:pt idx="15873">
                  <c:v>0.0</c:v>
                </c:pt>
                <c:pt idx="15874">
                  <c:v>0.0</c:v>
                </c:pt>
                <c:pt idx="15875">
                  <c:v>0.0</c:v>
                </c:pt>
                <c:pt idx="15876">
                  <c:v>0.0</c:v>
                </c:pt>
                <c:pt idx="15877">
                  <c:v>0.0</c:v>
                </c:pt>
                <c:pt idx="15878">
                  <c:v>0.0</c:v>
                </c:pt>
                <c:pt idx="15879">
                  <c:v>0.0</c:v>
                </c:pt>
                <c:pt idx="15880">
                  <c:v>0.0</c:v>
                </c:pt>
                <c:pt idx="15881">
                  <c:v>0.0</c:v>
                </c:pt>
                <c:pt idx="15882">
                  <c:v>0.0</c:v>
                </c:pt>
                <c:pt idx="15883">
                  <c:v>0.0</c:v>
                </c:pt>
                <c:pt idx="15884">
                  <c:v>0.0</c:v>
                </c:pt>
                <c:pt idx="15885">
                  <c:v>0.0</c:v>
                </c:pt>
                <c:pt idx="15886">
                  <c:v>0.0</c:v>
                </c:pt>
                <c:pt idx="15887">
                  <c:v>0.0</c:v>
                </c:pt>
                <c:pt idx="15888">
                  <c:v>0.0</c:v>
                </c:pt>
                <c:pt idx="15889">
                  <c:v>0.0</c:v>
                </c:pt>
                <c:pt idx="15890">
                  <c:v>0.0</c:v>
                </c:pt>
                <c:pt idx="15891">
                  <c:v>0.0</c:v>
                </c:pt>
                <c:pt idx="15892">
                  <c:v>0.0</c:v>
                </c:pt>
                <c:pt idx="15893">
                  <c:v>0.0</c:v>
                </c:pt>
                <c:pt idx="15894">
                  <c:v>0.0</c:v>
                </c:pt>
                <c:pt idx="15895">
                  <c:v>0.0</c:v>
                </c:pt>
                <c:pt idx="15896">
                  <c:v>0.0</c:v>
                </c:pt>
                <c:pt idx="15897">
                  <c:v>0.0</c:v>
                </c:pt>
                <c:pt idx="15898">
                  <c:v>0.0</c:v>
                </c:pt>
                <c:pt idx="15899">
                  <c:v>0.0</c:v>
                </c:pt>
                <c:pt idx="15900">
                  <c:v>0.0</c:v>
                </c:pt>
                <c:pt idx="15901">
                  <c:v>0.0</c:v>
                </c:pt>
                <c:pt idx="15902">
                  <c:v>0.0</c:v>
                </c:pt>
                <c:pt idx="15903">
                  <c:v>0.0</c:v>
                </c:pt>
                <c:pt idx="15904">
                  <c:v>0.0</c:v>
                </c:pt>
                <c:pt idx="15905">
                  <c:v>0.0</c:v>
                </c:pt>
                <c:pt idx="15906">
                  <c:v>0.0</c:v>
                </c:pt>
                <c:pt idx="15907">
                  <c:v>0.0</c:v>
                </c:pt>
                <c:pt idx="15908">
                  <c:v>0.0</c:v>
                </c:pt>
                <c:pt idx="15909">
                  <c:v>0.0</c:v>
                </c:pt>
                <c:pt idx="15910">
                  <c:v>0.0</c:v>
                </c:pt>
                <c:pt idx="15911">
                  <c:v>0.0</c:v>
                </c:pt>
                <c:pt idx="15912">
                  <c:v>0.0</c:v>
                </c:pt>
                <c:pt idx="15913">
                  <c:v>0.0</c:v>
                </c:pt>
                <c:pt idx="15914">
                  <c:v>0.0</c:v>
                </c:pt>
                <c:pt idx="15915">
                  <c:v>0.0</c:v>
                </c:pt>
                <c:pt idx="15916">
                  <c:v>0.0</c:v>
                </c:pt>
                <c:pt idx="15917">
                  <c:v>0.0</c:v>
                </c:pt>
                <c:pt idx="15918">
                  <c:v>0.0</c:v>
                </c:pt>
                <c:pt idx="15919">
                  <c:v>0.0</c:v>
                </c:pt>
                <c:pt idx="15920">
                  <c:v>0.0</c:v>
                </c:pt>
                <c:pt idx="15921">
                  <c:v>0.0</c:v>
                </c:pt>
                <c:pt idx="15922">
                  <c:v>0.0</c:v>
                </c:pt>
                <c:pt idx="15923">
                  <c:v>0.0</c:v>
                </c:pt>
                <c:pt idx="15924">
                  <c:v>0.0</c:v>
                </c:pt>
                <c:pt idx="15925">
                  <c:v>0.0</c:v>
                </c:pt>
                <c:pt idx="15926">
                  <c:v>0.0</c:v>
                </c:pt>
                <c:pt idx="15927">
                  <c:v>0.0</c:v>
                </c:pt>
                <c:pt idx="15928">
                  <c:v>0.0</c:v>
                </c:pt>
                <c:pt idx="15929">
                  <c:v>0.0</c:v>
                </c:pt>
                <c:pt idx="15930">
                  <c:v>0.0</c:v>
                </c:pt>
                <c:pt idx="15931">
                  <c:v>0.0</c:v>
                </c:pt>
                <c:pt idx="15932">
                  <c:v>0.0</c:v>
                </c:pt>
                <c:pt idx="15933">
                  <c:v>0.0</c:v>
                </c:pt>
                <c:pt idx="15934">
                  <c:v>0.0</c:v>
                </c:pt>
                <c:pt idx="15935">
                  <c:v>0.0</c:v>
                </c:pt>
                <c:pt idx="15936">
                  <c:v>0.0</c:v>
                </c:pt>
                <c:pt idx="15937">
                  <c:v>0.0</c:v>
                </c:pt>
                <c:pt idx="15938">
                  <c:v>0.0</c:v>
                </c:pt>
                <c:pt idx="15939">
                  <c:v>0.0</c:v>
                </c:pt>
                <c:pt idx="15940">
                  <c:v>0.0</c:v>
                </c:pt>
                <c:pt idx="15941">
                  <c:v>0.0</c:v>
                </c:pt>
                <c:pt idx="15942">
                  <c:v>0.0</c:v>
                </c:pt>
                <c:pt idx="15943">
                  <c:v>0.0</c:v>
                </c:pt>
                <c:pt idx="15944">
                  <c:v>0.0</c:v>
                </c:pt>
                <c:pt idx="15945">
                  <c:v>0.0</c:v>
                </c:pt>
                <c:pt idx="15946">
                  <c:v>0.0</c:v>
                </c:pt>
                <c:pt idx="15947">
                  <c:v>0.0</c:v>
                </c:pt>
                <c:pt idx="15948">
                  <c:v>0.0</c:v>
                </c:pt>
                <c:pt idx="15949">
                  <c:v>0.0</c:v>
                </c:pt>
                <c:pt idx="15950">
                  <c:v>0.0</c:v>
                </c:pt>
                <c:pt idx="15951">
                  <c:v>0.0</c:v>
                </c:pt>
                <c:pt idx="15952">
                  <c:v>0.0</c:v>
                </c:pt>
                <c:pt idx="15953">
                  <c:v>0.0</c:v>
                </c:pt>
                <c:pt idx="15954">
                  <c:v>0.0</c:v>
                </c:pt>
                <c:pt idx="15955">
                  <c:v>0.0</c:v>
                </c:pt>
                <c:pt idx="15956">
                  <c:v>0.0</c:v>
                </c:pt>
                <c:pt idx="15957">
                  <c:v>0.0</c:v>
                </c:pt>
                <c:pt idx="15958">
                  <c:v>0.0</c:v>
                </c:pt>
                <c:pt idx="15959">
                  <c:v>0.0</c:v>
                </c:pt>
                <c:pt idx="15960">
                  <c:v>0.0</c:v>
                </c:pt>
                <c:pt idx="15961">
                  <c:v>0.0</c:v>
                </c:pt>
                <c:pt idx="15962">
                  <c:v>0.0</c:v>
                </c:pt>
                <c:pt idx="15963">
                  <c:v>0.0</c:v>
                </c:pt>
                <c:pt idx="15964">
                  <c:v>0.0</c:v>
                </c:pt>
                <c:pt idx="15965">
                  <c:v>0.0</c:v>
                </c:pt>
                <c:pt idx="15966">
                  <c:v>0.0</c:v>
                </c:pt>
                <c:pt idx="15967">
                  <c:v>0.0</c:v>
                </c:pt>
                <c:pt idx="15968">
                  <c:v>0.0</c:v>
                </c:pt>
                <c:pt idx="15969">
                  <c:v>0.0</c:v>
                </c:pt>
                <c:pt idx="15970">
                  <c:v>0.0</c:v>
                </c:pt>
                <c:pt idx="15971">
                  <c:v>0.0</c:v>
                </c:pt>
                <c:pt idx="15972">
                  <c:v>0.0</c:v>
                </c:pt>
                <c:pt idx="15973">
                  <c:v>0.0</c:v>
                </c:pt>
                <c:pt idx="15974">
                  <c:v>0.0</c:v>
                </c:pt>
                <c:pt idx="15975">
                  <c:v>0.0</c:v>
                </c:pt>
                <c:pt idx="15976">
                  <c:v>0.0</c:v>
                </c:pt>
                <c:pt idx="15977">
                  <c:v>0.0</c:v>
                </c:pt>
                <c:pt idx="15978">
                  <c:v>0.0</c:v>
                </c:pt>
                <c:pt idx="15979">
                  <c:v>0.0</c:v>
                </c:pt>
                <c:pt idx="15980">
                  <c:v>0.0</c:v>
                </c:pt>
                <c:pt idx="15981">
                  <c:v>0.0</c:v>
                </c:pt>
                <c:pt idx="15982">
                  <c:v>0.0</c:v>
                </c:pt>
                <c:pt idx="15983">
                  <c:v>0.0</c:v>
                </c:pt>
                <c:pt idx="15984">
                  <c:v>0.0</c:v>
                </c:pt>
                <c:pt idx="15985">
                  <c:v>0.0</c:v>
                </c:pt>
                <c:pt idx="15986">
                  <c:v>0.0</c:v>
                </c:pt>
                <c:pt idx="15987">
                  <c:v>0.0</c:v>
                </c:pt>
                <c:pt idx="15988">
                  <c:v>0.0</c:v>
                </c:pt>
                <c:pt idx="15989">
                  <c:v>0.0</c:v>
                </c:pt>
                <c:pt idx="15990">
                  <c:v>0.0</c:v>
                </c:pt>
                <c:pt idx="15991">
                  <c:v>0.0</c:v>
                </c:pt>
                <c:pt idx="15992">
                  <c:v>0.0</c:v>
                </c:pt>
                <c:pt idx="15993">
                  <c:v>0.0</c:v>
                </c:pt>
                <c:pt idx="15994">
                  <c:v>0.0</c:v>
                </c:pt>
                <c:pt idx="15995">
                  <c:v>0.0</c:v>
                </c:pt>
                <c:pt idx="15996">
                  <c:v>0.0</c:v>
                </c:pt>
                <c:pt idx="15997">
                  <c:v>0.0</c:v>
                </c:pt>
                <c:pt idx="15998">
                  <c:v>0.0</c:v>
                </c:pt>
                <c:pt idx="15999">
                  <c:v>0.0</c:v>
                </c:pt>
                <c:pt idx="16000">
                  <c:v>0.0</c:v>
                </c:pt>
                <c:pt idx="16001">
                  <c:v>0.0</c:v>
                </c:pt>
                <c:pt idx="16002">
                  <c:v>0.0</c:v>
                </c:pt>
                <c:pt idx="16003">
                  <c:v>0.0</c:v>
                </c:pt>
                <c:pt idx="16004">
                  <c:v>0.0</c:v>
                </c:pt>
                <c:pt idx="16005">
                  <c:v>0.0</c:v>
                </c:pt>
                <c:pt idx="16006">
                  <c:v>0.0</c:v>
                </c:pt>
                <c:pt idx="16007">
                  <c:v>0.0</c:v>
                </c:pt>
                <c:pt idx="16008">
                  <c:v>0.0</c:v>
                </c:pt>
                <c:pt idx="16009">
                  <c:v>0.0</c:v>
                </c:pt>
                <c:pt idx="16010">
                  <c:v>0.0</c:v>
                </c:pt>
                <c:pt idx="16011">
                  <c:v>0.0</c:v>
                </c:pt>
                <c:pt idx="16012">
                  <c:v>0.0</c:v>
                </c:pt>
                <c:pt idx="16013">
                  <c:v>0.0</c:v>
                </c:pt>
                <c:pt idx="16014">
                  <c:v>0.0</c:v>
                </c:pt>
                <c:pt idx="16015">
                  <c:v>0.0</c:v>
                </c:pt>
                <c:pt idx="16016">
                  <c:v>0.0</c:v>
                </c:pt>
                <c:pt idx="16017">
                  <c:v>0.0</c:v>
                </c:pt>
                <c:pt idx="16018">
                  <c:v>0.0</c:v>
                </c:pt>
                <c:pt idx="16019">
                  <c:v>0.0</c:v>
                </c:pt>
                <c:pt idx="16020">
                  <c:v>0.0</c:v>
                </c:pt>
                <c:pt idx="16021">
                  <c:v>0.0</c:v>
                </c:pt>
                <c:pt idx="16022">
                  <c:v>0.0</c:v>
                </c:pt>
                <c:pt idx="16023">
                  <c:v>0.0</c:v>
                </c:pt>
                <c:pt idx="16024">
                  <c:v>0.0</c:v>
                </c:pt>
                <c:pt idx="16025">
                  <c:v>0.0</c:v>
                </c:pt>
                <c:pt idx="16026">
                  <c:v>0.0</c:v>
                </c:pt>
                <c:pt idx="16027">
                  <c:v>0.0</c:v>
                </c:pt>
                <c:pt idx="16028">
                  <c:v>0.0</c:v>
                </c:pt>
                <c:pt idx="16029">
                  <c:v>0.0</c:v>
                </c:pt>
                <c:pt idx="16030">
                  <c:v>0.0</c:v>
                </c:pt>
                <c:pt idx="16031">
                  <c:v>0.0</c:v>
                </c:pt>
                <c:pt idx="16032">
                  <c:v>0.0</c:v>
                </c:pt>
                <c:pt idx="16033">
                  <c:v>0.0</c:v>
                </c:pt>
                <c:pt idx="16034">
                  <c:v>0.0</c:v>
                </c:pt>
                <c:pt idx="16035">
                  <c:v>0.0</c:v>
                </c:pt>
                <c:pt idx="16036">
                  <c:v>0.0</c:v>
                </c:pt>
                <c:pt idx="16037">
                  <c:v>0.0</c:v>
                </c:pt>
                <c:pt idx="16038">
                  <c:v>0.0</c:v>
                </c:pt>
                <c:pt idx="16039">
                  <c:v>0.0</c:v>
                </c:pt>
                <c:pt idx="16040">
                  <c:v>0.0</c:v>
                </c:pt>
                <c:pt idx="16041">
                  <c:v>0.0</c:v>
                </c:pt>
                <c:pt idx="16042">
                  <c:v>0.0</c:v>
                </c:pt>
                <c:pt idx="16043">
                  <c:v>0.0</c:v>
                </c:pt>
                <c:pt idx="16044">
                  <c:v>0.0</c:v>
                </c:pt>
                <c:pt idx="16045">
                  <c:v>0.0</c:v>
                </c:pt>
                <c:pt idx="16046">
                  <c:v>0.0</c:v>
                </c:pt>
                <c:pt idx="16047">
                  <c:v>0.0</c:v>
                </c:pt>
                <c:pt idx="16048">
                  <c:v>0.0</c:v>
                </c:pt>
                <c:pt idx="16049">
                  <c:v>0.0</c:v>
                </c:pt>
                <c:pt idx="16050">
                  <c:v>0.0</c:v>
                </c:pt>
                <c:pt idx="16051">
                  <c:v>0.0</c:v>
                </c:pt>
                <c:pt idx="16052">
                  <c:v>0.0</c:v>
                </c:pt>
                <c:pt idx="16053">
                  <c:v>0.0</c:v>
                </c:pt>
                <c:pt idx="16054">
                  <c:v>0.0</c:v>
                </c:pt>
                <c:pt idx="16055">
                  <c:v>0.0</c:v>
                </c:pt>
                <c:pt idx="16056">
                  <c:v>0.0</c:v>
                </c:pt>
                <c:pt idx="16057">
                  <c:v>0.0</c:v>
                </c:pt>
                <c:pt idx="16058">
                  <c:v>0.0</c:v>
                </c:pt>
                <c:pt idx="16059">
                  <c:v>0.0</c:v>
                </c:pt>
                <c:pt idx="16060">
                  <c:v>0.0</c:v>
                </c:pt>
                <c:pt idx="16061">
                  <c:v>0.0</c:v>
                </c:pt>
                <c:pt idx="16062">
                  <c:v>0.0</c:v>
                </c:pt>
                <c:pt idx="16063">
                  <c:v>0.0</c:v>
                </c:pt>
                <c:pt idx="16064">
                  <c:v>0.0</c:v>
                </c:pt>
                <c:pt idx="16065">
                  <c:v>0.0</c:v>
                </c:pt>
                <c:pt idx="16066">
                  <c:v>0.0</c:v>
                </c:pt>
                <c:pt idx="16067">
                  <c:v>0.0</c:v>
                </c:pt>
                <c:pt idx="16068">
                  <c:v>0.0</c:v>
                </c:pt>
                <c:pt idx="16069">
                  <c:v>0.0</c:v>
                </c:pt>
                <c:pt idx="16070">
                  <c:v>0.0</c:v>
                </c:pt>
                <c:pt idx="16071">
                  <c:v>0.0</c:v>
                </c:pt>
                <c:pt idx="16072">
                  <c:v>0.0</c:v>
                </c:pt>
                <c:pt idx="16073">
                  <c:v>0.0</c:v>
                </c:pt>
                <c:pt idx="16074">
                  <c:v>0.0</c:v>
                </c:pt>
                <c:pt idx="16075">
                  <c:v>0.0</c:v>
                </c:pt>
                <c:pt idx="16076">
                  <c:v>0.0</c:v>
                </c:pt>
                <c:pt idx="16077">
                  <c:v>0.0</c:v>
                </c:pt>
                <c:pt idx="16078">
                  <c:v>0.0</c:v>
                </c:pt>
                <c:pt idx="16079">
                  <c:v>0.0</c:v>
                </c:pt>
                <c:pt idx="16080">
                  <c:v>0.0</c:v>
                </c:pt>
                <c:pt idx="16081">
                  <c:v>0.0</c:v>
                </c:pt>
                <c:pt idx="16082">
                  <c:v>0.0</c:v>
                </c:pt>
                <c:pt idx="16083">
                  <c:v>0.0</c:v>
                </c:pt>
                <c:pt idx="16084">
                  <c:v>0.0</c:v>
                </c:pt>
                <c:pt idx="16085">
                  <c:v>0.0</c:v>
                </c:pt>
                <c:pt idx="16086">
                  <c:v>0.0</c:v>
                </c:pt>
                <c:pt idx="16087">
                  <c:v>0.0</c:v>
                </c:pt>
                <c:pt idx="16088">
                  <c:v>0.0</c:v>
                </c:pt>
                <c:pt idx="16089">
                  <c:v>0.0</c:v>
                </c:pt>
                <c:pt idx="16090">
                  <c:v>0.0</c:v>
                </c:pt>
                <c:pt idx="16091">
                  <c:v>0.0</c:v>
                </c:pt>
                <c:pt idx="16092">
                  <c:v>0.0</c:v>
                </c:pt>
                <c:pt idx="16093">
                  <c:v>0.0</c:v>
                </c:pt>
                <c:pt idx="16094">
                  <c:v>0.0</c:v>
                </c:pt>
                <c:pt idx="16095">
                  <c:v>0.0</c:v>
                </c:pt>
                <c:pt idx="16096">
                  <c:v>0.0</c:v>
                </c:pt>
                <c:pt idx="16097">
                  <c:v>0.0</c:v>
                </c:pt>
                <c:pt idx="16098">
                  <c:v>0.0</c:v>
                </c:pt>
                <c:pt idx="16099">
                  <c:v>0.0</c:v>
                </c:pt>
                <c:pt idx="16100">
                  <c:v>0.0</c:v>
                </c:pt>
                <c:pt idx="16101">
                  <c:v>0.0</c:v>
                </c:pt>
                <c:pt idx="16102">
                  <c:v>0.0</c:v>
                </c:pt>
                <c:pt idx="16103">
                  <c:v>0.0</c:v>
                </c:pt>
                <c:pt idx="16104">
                  <c:v>0.0</c:v>
                </c:pt>
                <c:pt idx="16105">
                  <c:v>0.0</c:v>
                </c:pt>
                <c:pt idx="16106">
                  <c:v>0.0</c:v>
                </c:pt>
                <c:pt idx="16107">
                  <c:v>0.0</c:v>
                </c:pt>
                <c:pt idx="16108">
                  <c:v>0.0</c:v>
                </c:pt>
                <c:pt idx="16109">
                  <c:v>0.0</c:v>
                </c:pt>
                <c:pt idx="16110">
                  <c:v>0.0</c:v>
                </c:pt>
                <c:pt idx="16111">
                  <c:v>0.0</c:v>
                </c:pt>
                <c:pt idx="16112">
                  <c:v>0.0</c:v>
                </c:pt>
                <c:pt idx="16113">
                  <c:v>0.0</c:v>
                </c:pt>
                <c:pt idx="16114">
                  <c:v>0.0</c:v>
                </c:pt>
                <c:pt idx="16115">
                  <c:v>0.0</c:v>
                </c:pt>
                <c:pt idx="16116">
                  <c:v>0.0</c:v>
                </c:pt>
                <c:pt idx="16117">
                  <c:v>0.0</c:v>
                </c:pt>
                <c:pt idx="16118">
                  <c:v>0.0</c:v>
                </c:pt>
                <c:pt idx="16119">
                  <c:v>0.0</c:v>
                </c:pt>
                <c:pt idx="16120">
                  <c:v>0.0</c:v>
                </c:pt>
                <c:pt idx="16121">
                  <c:v>0.0</c:v>
                </c:pt>
                <c:pt idx="16122">
                  <c:v>0.0</c:v>
                </c:pt>
                <c:pt idx="16123">
                  <c:v>0.0</c:v>
                </c:pt>
                <c:pt idx="16124">
                  <c:v>0.0</c:v>
                </c:pt>
                <c:pt idx="16125">
                  <c:v>0.0</c:v>
                </c:pt>
                <c:pt idx="16126">
                  <c:v>0.0</c:v>
                </c:pt>
                <c:pt idx="16127">
                  <c:v>0.0</c:v>
                </c:pt>
                <c:pt idx="16128">
                  <c:v>0.0</c:v>
                </c:pt>
                <c:pt idx="16129">
                  <c:v>0.0</c:v>
                </c:pt>
                <c:pt idx="16130">
                  <c:v>0.0</c:v>
                </c:pt>
                <c:pt idx="16131">
                  <c:v>0.0</c:v>
                </c:pt>
                <c:pt idx="16132">
                  <c:v>0.0</c:v>
                </c:pt>
                <c:pt idx="16133">
                  <c:v>0.0</c:v>
                </c:pt>
                <c:pt idx="16134">
                  <c:v>0.0</c:v>
                </c:pt>
                <c:pt idx="16135">
                  <c:v>0.0</c:v>
                </c:pt>
                <c:pt idx="16136">
                  <c:v>0.0</c:v>
                </c:pt>
                <c:pt idx="16137">
                  <c:v>0.0</c:v>
                </c:pt>
                <c:pt idx="16138">
                  <c:v>0.0</c:v>
                </c:pt>
                <c:pt idx="16139">
                  <c:v>0.0</c:v>
                </c:pt>
                <c:pt idx="16140">
                  <c:v>0.0</c:v>
                </c:pt>
                <c:pt idx="16141">
                  <c:v>0.0</c:v>
                </c:pt>
                <c:pt idx="16142">
                  <c:v>0.0</c:v>
                </c:pt>
                <c:pt idx="16143">
                  <c:v>0.0</c:v>
                </c:pt>
                <c:pt idx="16144">
                  <c:v>0.0</c:v>
                </c:pt>
                <c:pt idx="16145">
                  <c:v>0.0</c:v>
                </c:pt>
                <c:pt idx="16146">
                  <c:v>0.0</c:v>
                </c:pt>
                <c:pt idx="16147">
                  <c:v>0.0</c:v>
                </c:pt>
                <c:pt idx="16148">
                  <c:v>0.0</c:v>
                </c:pt>
                <c:pt idx="16149">
                  <c:v>0.0</c:v>
                </c:pt>
                <c:pt idx="16150">
                  <c:v>0.0</c:v>
                </c:pt>
                <c:pt idx="16151">
                  <c:v>0.0</c:v>
                </c:pt>
                <c:pt idx="16152">
                  <c:v>0.0</c:v>
                </c:pt>
                <c:pt idx="16153">
                  <c:v>0.0</c:v>
                </c:pt>
                <c:pt idx="16154">
                  <c:v>0.0</c:v>
                </c:pt>
                <c:pt idx="16155">
                  <c:v>0.0</c:v>
                </c:pt>
                <c:pt idx="16156">
                  <c:v>0.0</c:v>
                </c:pt>
                <c:pt idx="16157">
                  <c:v>0.0</c:v>
                </c:pt>
                <c:pt idx="16158">
                  <c:v>0.0</c:v>
                </c:pt>
                <c:pt idx="16159">
                  <c:v>0.0</c:v>
                </c:pt>
                <c:pt idx="16160">
                  <c:v>0.0</c:v>
                </c:pt>
                <c:pt idx="16161">
                  <c:v>0.0</c:v>
                </c:pt>
                <c:pt idx="16162">
                  <c:v>0.0</c:v>
                </c:pt>
                <c:pt idx="16163">
                  <c:v>0.0</c:v>
                </c:pt>
                <c:pt idx="16164">
                  <c:v>0.0</c:v>
                </c:pt>
                <c:pt idx="16165">
                  <c:v>0.0</c:v>
                </c:pt>
                <c:pt idx="16166">
                  <c:v>0.0</c:v>
                </c:pt>
                <c:pt idx="16167">
                  <c:v>0.0</c:v>
                </c:pt>
                <c:pt idx="16168">
                  <c:v>0.0</c:v>
                </c:pt>
                <c:pt idx="16169">
                  <c:v>0.0</c:v>
                </c:pt>
                <c:pt idx="16170">
                  <c:v>0.0</c:v>
                </c:pt>
                <c:pt idx="16171">
                  <c:v>0.0</c:v>
                </c:pt>
                <c:pt idx="16172">
                  <c:v>0.0</c:v>
                </c:pt>
                <c:pt idx="16173">
                  <c:v>0.0</c:v>
                </c:pt>
                <c:pt idx="16174">
                  <c:v>0.0</c:v>
                </c:pt>
                <c:pt idx="16175">
                  <c:v>0.0</c:v>
                </c:pt>
                <c:pt idx="16176">
                  <c:v>0.0</c:v>
                </c:pt>
                <c:pt idx="16177">
                  <c:v>0.0</c:v>
                </c:pt>
                <c:pt idx="16178">
                  <c:v>0.0</c:v>
                </c:pt>
                <c:pt idx="16179">
                  <c:v>0.0</c:v>
                </c:pt>
                <c:pt idx="16180">
                  <c:v>0.0</c:v>
                </c:pt>
                <c:pt idx="16181">
                  <c:v>0.0</c:v>
                </c:pt>
                <c:pt idx="16182">
                  <c:v>0.0</c:v>
                </c:pt>
                <c:pt idx="16183">
                  <c:v>0.0</c:v>
                </c:pt>
                <c:pt idx="16184">
                  <c:v>0.0</c:v>
                </c:pt>
                <c:pt idx="16185">
                  <c:v>0.0</c:v>
                </c:pt>
                <c:pt idx="16186">
                  <c:v>0.0</c:v>
                </c:pt>
                <c:pt idx="16187">
                  <c:v>0.0</c:v>
                </c:pt>
                <c:pt idx="16188">
                  <c:v>0.0</c:v>
                </c:pt>
                <c:pt idx="16189">
                  <c:v>0.0</c:v>
                </c:pt>
                <c:pt idx="16190">
                  <c:v>0.0</c:v>
                </c:pt>
                <c:pt idx="16191">
                  <c:v>0.0</c:v>
                </c:pt>
                <c:pt idx="16192">
                  <c:v>0.0</c:v>
                </c:pt>
                <c:pt idx="16193">
                  <c:v>0.0</c:v>
                </c:pt>
                <c:pt idx="16194">
                  <c:v>0.0</c:v>
                </c:pt>
                <c:pt idx="16195">
                  <c:v>0.0</c:v>
                </c:pt>
                <c:pt idx="16196">
                  <c:v>0.0</c:v>
                </c:pt>
                <c:pt idx="16197">
                  <c:v>0.0</c:v>
                </c:pt>
                <c:pt idx="16198">
                  <c:v>0.0</c:v>
                </c:pt>
                <c:pt idx="16199">
                  <c:v>0.0</c:v>
                </c:pt>
                <c:pt idx="16200">
                  <c:v>0.0</c:v>
                </c:pt>
                <c:pt idx="16201">
                  <c:v>0.0</c:v>
                </c:pt>
                <c:pt idx="16202">
                  <c:v>0.0</c:v>
                </c:pt>
                <c:pt idx="16203">
                  <c:v>0.0</c:v>
                </c:pt>
                <c:pt idx="16204">
                  <c:v>0.0</c:v>
                </c:pt>
                <c:pt idx="16205">
                  <c:v>0.0</c:v>
                </c:pt>
                <c:pt idx="16206">
                  <c:v>0.0</c:v>
                </c:pt>
                <c:pt idx="16207">
                  <c:v>0.0</c:v>
                </c:pt>
                <c:pt idx="16208">
                  <c:v>0.0</c:v>
                </c:pt>
                <c:pt idx="16209">
                  <c:v>0.0</c:v>
                </c:pt>
                <c:pt idx="16210">
                  <c:v>0.0</c:v>
                </c:pt>
                <c:pt idx="16211">
                  <c:v>0.0</c:v>
                </c:pt>
                <c:pt idx="16212">
                  <c:v>0.0</c:v>
                </c:pt>
                <c:pt idx="16213">
                  <c:v>0.0</c:v>
                </c:pt>
                <c:pt idx="16214">
                  <c:v>0.0</c:v>
                </c:pt>
                <c:pt idx="16215">
                  <c:v>0.0</c:v>
                </c:pt>
                <c:pt idx="16216">
                  <c:v>0.0</c:v>
                </c:pt>
                <c:pt idx="16217">
                  <c:v>0.0</c:v>
                </c:pt>
                <c:pt idx="16218">
                  <c:v>0.0</c:v>
                </c:pt>
                <c:pt idx="16219">
                  <c:v>0.0</c:v>
                </c:pt>
                <c:pt idx="16220">
                  <c:v>0.0</c:v>
                </c:pt>
                <c:pt idx="16221">
                  <c:v>0.0</c:v>
                </c:pt>
                <c:pt idx="16222">
                  <c:v>0.0</c:v>
                </c:pt>
                <c:pt idx="16223">
                  <c:v>0.0</c:v>
                </c:pt>
                <c:pt idx="16224">
                  <c:v>0.0</c:v>
                </c:pt>
                <c:pt idx="16225">
                  <c:v>0.0</c:v>
                </c:pt>
                <c:pt idx="16226">
                  <c:v>0.0</c:v>
                </c:pt>
                <c:pt idx="16227">
                  <c:v>0.0</c:v>
                </c:pt>
                <c:pt idx="16228">
                  <c:v>0.0</c:v>
                </c:pt>
                <c:pt idx="16229">
                  <c:v>0.0</c:v>
                </c:pt>
                <c:pt idx="16230">
                  <c:v>0.0</c:v>
                </c:pt>
                <c:pt idx="16231">
                  <c:v>0.0</c:v>
                </c:pt>
                <c:pt idx="16232">
                  <c:v>0.0</c:v>
                </c:pt>
                <c:pt idx="16233">
                  <c:v>0.0</c:v>
                </c:pt>
                <c:pt idx="16234">
                  <c:v>0.0</c:v>
                </c:pt>
                <c:pt idx="16235">
                  <c:v>0.0</c:v>
                </c:pt>
                <c:pt idx="16236">
                  <c:v>0.0</c:v>
                </c:pt>
                <c:pt idx="16237">
                  <c:v>0.0</c:v>
                </c:pt>
                <c:pt idx="16238">
                  <c:v>0.0</c:v>
                </c:pt>
                <c:pt idx="16239">
                  <c:v>0.0</c:v>
                </c:pt>
                <c:pt idx="16240">
                  <c:v>0.0</c:v>
                </c:pt>
                <c:pt idx="16241">
                  <c:v>0.0</c:v>
                </c:pt>
                <c:pt idx="16242">
                  <c:v>0.0</c:v>
                </c:pt>
                <c:pt idx="16243">
                  <c:v>0.0</c:v>
                </c:pt>
                <c:pt idx="16244">
                  <c:v>0.0</c:v>
                </c:pt>
                <c:pt idx="16245">
                  <c:v>0.0</c:v>
                </c:pt>
                <c:pt idx="16246">
                  <c:v>0.0</c:v>
                </c:pt>
                <c:pt idx="16247">
                  <c:v>0.0</c:v>
                </c:pt>
                <c:pt idx="16248">
                  <c:v>0.0</c:v>
                </c:pt>
                <c:pt idx="16249">
                  <c:v>0.0</c:v>
                </c:pt>
                <c:pt idx="16250">
                  <c:v>0.0</c:v>
                </c:pt>
                <c:pt idx="16251">
                  <c:v>0.0</c:v>
                </c:pt>
                <c:pt idx="16252">
                  <c:v>0.0</c:v>
                </c:pt>
                <c:pt idx="16253">
                  <c:v>0.0</c:v>
                </c:pt>
                <c:pt idx="16254">
                  <c:v>0.0</c:v>
                </c:pt>
                <c:pt idx="16255">
                  <c:v>0.0</c:v>
                </c:pt>
                <c:pt idx="16256">
                  <c:v>0.0</c:v>
                </c:pt>
                <c:pt idx="16257">
                  <c:v>0.0</c:v>
                </c:pt>
                <c:pt idx="16258">
                  <c:v>0.244140625</c:v>
                </c:pt>
                <c:pt idx="16259">
                  <c:v>0.122070312</c:v>
                </c:pt>
                <c:pt idx="16260">
                  <c:v>0.0</c:v>
                </c:pt>
                <c:pt idx="16261">
                  <c:v>0.0</c:v>
                </c:pt>
                <c:pt idx="16262">
                  <c:v>0.0</c:v>
                </c:pt>
                <c:pt idx="16263">
                  <c:v>0.0</c:v>
                </c:pt>
                <c:pt idx="16264">
                  <c:v>0.0</c:v>
                </c:pt>
                <c:pt idx="16265">
                  <c:v>0.0</c:v>
                </c:pt>
                <c:pt idx="16266">
                  <c:v>0.0</c:v>
                </c:pt>
                <c:pt idx="16267">
                  <c:v>0.0</c:v>
                </c:pt>
                <c:pt idx="16268">
                  <c:v>0.0</c:v>
                </c:pt>
                <c:pt idx="16269">
                  <c:v>0.0</c:v>
                </c:pt>
                <c:pt idx="16270">
                  <c:v>0.0</c:v>
                </c:pt>
                <c:pt idx="16271">
                  <c:v>0.0</c:v>
                </c:pt>
                <c:pt idx="16272">
                  <c:v>0.0</c:v>
                </c:pt>
                <c:pt idx="16273">
                  <c:v>0.0</c:v>
                </c:pt>
                <c:pt idx="16274">
                  <c:v>0.0</c:v>
                </c:pt>
                <c:pt idx="16275">
                  <c:v>0.0</c:v>
                </c:pt>
                <c:pt idx="16276">
                  <c:v>0.0</c:v>
                </c:pt>
                <c:pt idx="16277">
                  <c:v>0.0</c:v>
                </c:pt>
                <c:pt idx="16278">
                  <c:v>0.0</c:v>
                </c:pt>
                <c:pt idx="16279">
                  <c:v>0.0</c:v>
                </c:pt>
                <c:pt idx="16280">
                  <c:v>0.0</c:v>
                </c:pt>
                <c:pt idx="16281">
                  <c:v>0.0</c:v>
                </c:pt>
                <c:pt idx="16282">
                  <c:v>0.0</c:v>
                </c:pt>
                <c:pt idx="16283">
                  <c:v>0.0</c:v>
                </c:pt>
                <c:pt idx="16284">
                  <c:v>0.0</c:v>
                </c:pt>
                <c:pt idx="16285">
                  <c:v>0.0</c:v>
                </c:pt>
                <c:pt idx="16286">
                  <c:v>0.0</c:v>
                </c:pt>
                <c:pt idx="16287">
                  <c:v>0.0</c:v>
                </c:pt>
                <c:pt idx="16288">
                  <c:v>0.0</c:v>
                </c:pt>
                <c:pt idx="16289">
                  <c:v>0.0</c:v>
                </c:pt>
                <c:pt idx="16290">
                  <c:v>0.0</c:v>
                </c:pt>
                <c:pt idx="16291">
                  <c:v>0.0</c:v>
                </c:pt>
                <c:pt idx="16292">
                  <c:v>0.0</c:v>
                </c:pt>
                <c:pt idx="16293">
                  <c:v>0.0</c:v>
                </c:pt>
                <c:pt idx="16294">
                  <c:v>0.0</c:v>
                </c:pt>
                <c:pt idx="16295">
                  <c:v>0.0</c:v>
                </c:pt>
                <c:pt idx="16296">
                  <c:v>0.0</c:v>
                </c:pt>
                <c:pt idx="16297">
                  <c:v>0.0</c:v>
                </c:pt>
                <c:pt idx="16298">
                  <c:v>0.0</c:v>
                </c:pt>
                <c:pt idx="16299">
                  <c:v>0.0</c:v>
                </c:pt>
                <c:pt idx="16300">
                  <c:v>0.0</c:v>
                </c:pt>
                <c:pt idx="16301">
                  <c:v>0.0</c:v>
                </c:pt>
                <c:pt idx="16302">
                  <c:v>0.0</c:v>
                </c:pt>
                <c:pt idx="16303">
                  <c:v>0.0</c:v>
                </c:pt>
                <c:pt idx="16304">
                  <c:v>0.0</c:v>
                </c:pt>
                <c:pt idx="16305">
                  <c:v>0.0</c:v>
                </c:pt>
                <c:pt idx="16306">
                  <c:v>0.0</c:v>
                </c:pt>
                <c:pt idx="16307">
                  <c:v>0.0</c:v>
                </c:pt>
                <c:pt idx="16308">
                  <c:v>0.0</c:v>
                </c:pt>
                <c:pt idx="16309">
                  <c:v>0.0</c:v>
                </c:pt>
                <c:pt idx="16310">
                  <c:v>0.0</c:v>
                </c:pt>
                <c:pt idx="16311">
                  <c:v>0.0</c:v>
                </c:pt>
                <c:pt idx="16312">
                  <c:v>0.0</c:v>
                </c:pt>
                <c:pt idx="16313">
                  <c:v>0.0</c:v>
                </c:pt>
                <c:pt idx="16314">
                  <c:v>0.0</c:v>
                </c:pt>
                <c:pt idx="16315">
                  <c:v>0.0</c:v>
                </c:pt>
                <c:pt idx="16316">
                  <c:v>0.0</c:v>
                </c:pt>
                <c:pt idx="16317">
                  <c:v>0.0</c:v>
                </c:pt>
                <c:pt idx="16318">
                  <c:v>0.0</c:v>
                </c:pt>
                <c:pt idx="16319">
                  <c:v>0.0</c:v>
                </c:pt>
                <c:pt idx="16320">
                  <c:v>0.0</c:v>
                </c:pt>
                <c:pt idx="16321">
                  <c:v>0.0</c:v>
                </c:pt>
                <c:pt idx="16322">
                  <c:v>0.0</c:v>
                </c:pt>
                <c:pt idx="16323">
                  <c:v>0.0</c:v>
                </c:pt>
                <c:pt idx="16324">
                  <c:v>0.0</c:v>
                </c:pt>
                <c:pt idx="16325">
                  <c:v>0.0</c:v>
                </c:pt>
                <c:pt idx="16326">
                  <c:v>0.0</c:v>
                </c:pt>
                <c:pt idx="16327">
                  <c:v>0.0</c:v>
                </c:pt>
                <c:pt idx="16328">
                  <c:v>0.0</c:v>
                </c:pt>
                <c:pt idx="16329">
                  <c:v>0.0</c:v>
                </c:pt>
                <c:pt idx="16330">
                  <c:v>0.0</c:v>
                </c:pt>
                <c:pt idx="16331">
                  <c:v>0.0</c:v>
                </c:pt>
                <c:pt idx="16332">
                  <c:v>0.0</c:v>
                </c:pt>
                <c:pt idx="16333">
                  <c:v>0.0</c:v>
                </c:pt>
                <c:pt idx="16334">
                  <c:v>0.0</c:v>
                </c:pt>
                <c:pt idx="16335">
                  <c:v>0.0</c:v>
                </c:pt>
                <c:pt idx="16336">
                  <c:v>0.0</c:v>
                </c:pt>
                <c:pt idx="16337">
                  <c:v>0.0</c:v>
                </c:pt>
                <c:pt idx="16338">
                  <c:v>0.0</c:v>
                </c:pt>
                <c:pt idx="16339">
                  <c:v>0.0</c:v>
                </c:pt>
                <c:pt idx="16340">
                  <c:v>0.0</c:v>
                </c:pt>
                <c:pt idx="16341">
                  <c:v>0.0</c:v>
                </c:pt>
                <c:pt idx="16342">
                  <c:v>0.0</c:v>
                </c:pt>
                <c:pt idx="16343">
                  <c:v>0.0</c:v>
                </c:pt>
                <c:pt idx="16344">
                  <c:v>0.0</c:v>
                </c:pt>
                <c:pt idx="16345">
                  <c:v>0.0</c:v>
                </c:pt>
                <c:pt idx="16346">
                  <c:v>0.0</c:v>
                </c:pt>
                <c:pt idx="16347">
                  <c:v>0.0</c:v>
                </c:pt>
                <c:pt idx="16348">
                  <c:v>0.0</c:v>
                </c:pt>
                <c:pt idx="16349">
                  <c:v>0.0</c:v>
                </c:pt>
                <c:pt idx="16350">
                  <c:v>0.0</c:v>
                </c:pt>
                <c:pt idx="16351">
                  <c:v>0.0</c:v>
                </c:pt>
                <c:pt idx="16352">
                  <c:v>0.0</c:v>
                </c:pt>
                <c:pt idx="16353">
                  <c:v>0.0</c:v>
                </c:pt>
                <c:pt idx="16354">
                  <c:v>0.0</c:v>
                </c:pt>
                <c:pt idx="16355">
                  <c:v>0.0</c:v>
                </c:pt>
                <c:pt idx="16356">
                  <c:v>0.0</c:v>
                </c:pt>
                <c:pt idx="16357">
                  <c:v>0.0</c:v>
                </c:pt>
                <c:pt idx="16358">
                  <c:v>0.0</c:v>
                </c:pt>
                <c:pt idx="16359">
                  <c:v>0.0</c:v>
                </c:pt>
                <c:pt idx="16360">
                  <c:v>0.0</c:v>
                </c:pt>
                <c:pt idx="16361">
                  <c:v>0.0</c:v>
                </c:pt>
                <c:pt idx="16362">
                  <c:v>0.0</c:v>
                </c:pt>
                <c:pt idx="16363">
                  <c:v>0.0</c:v>
                </c:pt>
                <c:pt idx="16364">
                  <c:v>0.0</c:v>
                </c:pt>
                <c:pt idx="16365">
                  <c:v>0.0</c:v>
                </c:pt>
                <c:pt idx="16366">
                  <c:v>0.0</c:v>
                </c:pt>
                <c:pt idx="16367">
                  <c:v>0.0</c:v>
                </c:pt>
                <c:pt idx="16368">
                  <c:v>0.0</c:v>
                </c:pt>
                <c:pt idx="16369">
                  <c:v>0.0</c:v>
                </c:pt>
                <c:pt idx="16370">
                  <c:v>0.0</c:v>
                </c:pt>
                <c:pt idx="16371">
                  <c:v>0.0</c:v>
                </c:pt>
                <c:pt idx="16372">
                  <c:v>0.0</c:v>
                </c:pt>
                <c:pt idx="16373">
                  <c:v>0.0</c:v>
                </c:pt>
                <c:pt idx="16374">
                  <c:v>0.0</c:v>
                </c:pt>
                <c:pt idx="16375">
                  <c:v>0.0</c:v>
                </c:pt>
                <c:pt idx="16376">
                  <c:v>0.0</c:v>
                </c:pt>
                <c:pt idx="16377">
                  <c:v>0.0</c:v>
                </c:pt>
                <c:pt idx="16378">
                  <c:v>0.0</c:v>
                </c:pt>
                <c:pt idx="16379">
                  <c:v>0.0</c:v>
                </c:pt>
                <c:pt idx="16380">
                  <c:v>0.0</c:v>
                </c:pt>
                <c:pt idx="16381">
                  <c:v>0.0</c:v>
                </c:pt>
                <c:pt idx="16382">
                  <c:v>0.0</c:v>
                </c:pt>
                <c:pt idx="16383">
                  <c:v>0.0</c:v>
                </c:pt>
                <c:pt idx="16384">
                  <c:v>0.0</c:v>
                </c:pt>
                <c:pt idx="16385">
                  <c:v>0.0</c:v>
                </c:pt>
                <c:pt idx="16386">
                  <c:v>0.0</c:v>
                </c:pt>
                <c:pt idx="16387">
                  <c:v>0.0</c:v>
                </c:pt>
                <c:pt idx="16388">
                  <c:v>0.0</c:v>
                </c:pt>
                <c:pt idx="16389">
                  <c:v>0.0</c:v>
                </c:pt>
                <c:pt idx="16390">
                  <c:v>0.0</c:v>
                </c:pt>
                <c:pt idx="16391">
                  <c:v>0.0</c:v>
                </c:pt>
                <c:pt idx="16392">
                  <c:v>0.0</c:v>
                </c:pt>
                <c:pt idx="16393">
                  <c:v>0.0</c:v>
                </c:pt>
                <c:pt idx="16394">
                  <c:v>0.0</c:v>
                </c:pt>
                <c:pt idx="16395">
                  <c:v>0.0</c:v>
                </c:pt>
                <c:pt idx="16396">
                  <c:v>0.0</c:v>
                </c:pt>
                <c:pt idx="16397">
                  <c:v>0.0</c:v>
                </c:pt>
                <c:pt idx="16398">
                  <c:v>0.0</c:v>
                </c:pt>
                <c:pt idx="16399">
                  <c:v>0.0</c:v>
                </c:pt>
                <c:pt idx="16400">
                  <c:v>0.0</c:v>
                </c:pt>
                <c:pt idx="16401">
                  <c:v>0.0</c:v>
                </c:pt>
                <c:pt idx="16402">
                  <c:v>0.0</c:v>
                </c:pt>
                <c:pt idx="16403">
                  <c:v>0.0</c:v>
                </c:pt>
                <c:pt idx="16404">
                  <c:v>0.0</c:v>
                </c:pt>
                <c:pt idx="16405">
                  <c:v>0.0</c:v>
                </c:pt>
                <c:pt idx="16406">
                  <c:v>0.0</c:v>
                </c:pt>
                <c:pt idx="16407">
                  <c:v>0.0</c:v>
                </c:pt>
                <c:pt idx="16408">
                  <c:v>0.0</c:v>
                </c:pt>
                <c:pt idx="16409">
                  <c:v>0.0</c:v>
                </c:pt>
                <c:pt idx="16410">
                  <c:v>0.0</c:v>
                </c:pt>
                <c:pt idx="16411">
                  <c:v>0.0</c:v>
                </c:pt>
                <c:pt idx="16412">
                  <c:v>0.0</c:v>
                </c:pt>
                <c:pt idx="16413">
                  <c:v>0.0</c:v>
                </c:pt>
                <c:pt idx="16414">
                  <c:v>0.0</c:v>
                </c:pt>
                <c:pt idx="16415">
                  <c:v>0.0</c:v>
                </c:pt>
                <c:pt idx="16416">
                  <c:v>0.0</c:v>
                </c:pt>
                <c:pt idx="16417">
                  <c:v>0.0</c:v>
                </c:pt>
                <c:pt idx="16418">
                  <c:v>0.0</c:v>
                </c:pt>
                <c:pt idx="16419">
                  <c:v>0.0</c:v>
                </c:pt>
                <c:pt idx="16420">
                  <c:v>0.0</c:v>
                </c:pt>
                <c:pt idx="16421">
                  <c:v>0.0</c:v>
                </c:pt>
                <c:pt idx="16422">
                  <c:v>0.0</c:v>
                </c:pt>
                <c:pt idx="16423">
                  <c:v>0.0</c:v>
                </c:pt>
                <c:pt idx="16424">
                  <c:v>0.0</c:v>
                </c:pt>
                <c:pt idx="16425">
                  <c:v>0.0</c:v>
                </c:pt>
                <c:pt idx="16426">
                  <c:v>0.0</c:v>
                </c:pt>
                <c:pt idx="16427">
                  <c:v>0.0</c:v>
                </c:pt>
                <c:pt idx="16428">
                  <c:v>0.0</c:v>
                </c:pt>
                <c:pt idx="16429">
                  <c:v>0.0</c:v>
                </c:pt>
                <c:pt idx="16430">
                  <c:v>0.0</c:v>
                </c:pt>
                <c:pt idx="16431">
                  <c:v>0.0</c:v>
                </c:pt>
                <c:pt idx="16432">
                  <c:v>0.0</c:v>
                </c:pt>
                <c:pt idx="16433">
                  <c:v>0.0</c:v>
                </c:pt>
                <c:pt idx="16434">
                  <c:v>0.0</c:v>
                </c:pt>
                <c:pt idx="16435">
                  <c:v>0.0</c:v>
                </c:pt>
                <c:pt idx="16436">
                  <c:v>0.0</c:v>
                </c:pt>
                <c:pt idx="16437">
                  <c:v>0.0</c:v>
                </c:pt>
                <c:pt idx="16438">
                  <c:v>0.0</c:v>
                </c:pt>
                <c:pt idx="16439">
                  <c:v>0.0</c:v>
                </c:pt>
                <c:pt idx="16440">
                  <c:v>0.0</c:v>
                </c:pt>
                <c:pt idx="16441">
                  <c:v>0.0</c:v>
                </c:pt>
                <c:pt idx="16442">
                  <c:v>0.0</c:v>
                </c:pt>
                <c:pt idx="16443">
                  <c:v>0.0</c:v>
                </c:pt>
                <c:pt idx="16444">
                  <c:v>0.0</c:v>
                </c:pt>
                <c:pt idx="16445">
                  <c:v>0.0</c:v>
                </c:pt>
                <c:pt idx="16446">
                  <c:v>0.0</c:v>
                </c:pt>
                <c:pt idx="16447">
                  <c:v>0.0</c:v>
                </c:pt>
                <c:pt idx="16448">
                  <c:v>0.0</c:v>
                </c:pt>
                <c:pt idx="16449">
                  <c:v>0.0</c:v>
                </c:pt>
                <c:pt idx="16450">
                  <c:v>0.0</c:v>
                </c:pt>
                <c:pt idx="16451">
                  <c:v>0.0</c:v>
                </c:pt>
                <c:pt idx="16452">
                  <c:v>0.0</c:v>
                </c:pt>
                <c:pt idx="16453">
                  <c:v>0.0</c:v>
                </c:pt>
                <c:pt idx="16454">
                  <c:v>0.0</c:v>
                </c:pt>
                <c:pt idx="16455">
                  <c:v>0.0</c:v>
                </c:pt>
                <c:pt idx="16456">
                  <c:v>0.0</c:v>
                </c:pt>
                <c:pt idx="16457">
                  <c:v>0.0</c:v>
                </c:pt>
                <c:pt idx="16458">
                  <c:v>0.0</c:v>
                </c:pt>
                <c:pt idx="16459">
                  <c:v>0.0</c:v>
                </c:pt>
                <c:pt idx="16460">
                  <c:v>0.0</c:v>
                </c:pt>
                <c:pt idx="16461">
                  <c:v>0.0</c:v>
                </c:pt>
                <c:pt idx="16462">
                  <c:v>0.0</c:v>
                </c:pt>
                <c:pt idx="16463">
                  <c:v>0.0</c:v>
                </c:pt>
                <c:pt idx="16464">
                  <c:v>0.0</c:v>
                </c:pt>
                <c:pt idx="16465">
                  <c:v>0.0</c:v>
                </c:pt>
                <c:pt idx="16466">
                  <c:v>0.0</c:v>
                </c:pt>
                <c:pt idx="16467">
                  <c:v>0.0</c:v>
                </c:pt>
                <c:pt idx="16468">
                  <c:v>0.0</c:v>
                </c:pt>
                <c:pt idx="16469">
                  <c:v>0.0</c:v>
                </c:pt>
                <c:pt idx="16470">
                  <c:v>0.0</c:v>
                </c:pt>
                <c:pt idx="16471">
                  <c:v>0.0</c:v>
                </c:pt>
                <c:pt idx="16472">
                  <c:v>0.0</c:v>
                </c:pt>
                <c:pt idx="16473">
                  <c:v>0.0</c:v>
                </c:pt>
                <c:pt idx="16474">
                  <c:v>0.0</c:v>
                </c:pt>
                <c:pt idx="16475">
                  <c:v>0.0</c:v>
                </c:pt>
                <c:pt idx="16476">
                  <c:v>0.0</c:v>
                </c:pt>
                <c:pt idx="16477">
                  <c:v>0.0</c:v>
                </c:pt>
                <c:pt idx="16478">
                  <c:v>0.0</c:v>
                </c:pt>
                <c:pt idx="16479">
                  <c:v>0.0</c:v>
                </c:pt>
                <c:pt idx="16480">
                  <c:v>0.0</c:v>
                </c:pt>
                <c:pt idx="16481">
                  <c:v>0.0</c:v>
                </c:pt>
                <c:pt idx="16482">
                  <c:v>0.0</c:v>
                </c:pt>
                <c:pt idx="16483">
                  <c:v>0.0</c:v>
                </c:pt>
                <c:pt idx="16484">
                  <c:v>0.0</c:v>
                </c:pt>
                <c:pt idx="16485">
                  <c:v>0.0</c:v>
                </c:pt>
                <c:pt idx="16486">
                  <c:v>0.0</c:v>
                </c:pt>
                <c:pt idx="16487">
                  <c:v>0.0</c:v>
                </c:pt>
                <c:pt idx="16488">
                  <c:v>0.0</c:v>
                </c:pt>
                <c:pt idx="16489">
                  <c:v>0.0</c:v>
                </c:pt>
                <c:pt idx="16490">
                  <c:v>0.0</c:v>
                </c:pt>
                <c:pt idx="16491">
                  <c:v>0.0</c:v>
                </c:pt>
                <c:pt idx="16492">
                  <c:v>0.0</c:v>
                </c:pt>
                <c:pt idx="16493">
                  <c:v>0.0</c:v>
                </c:pt>
                <c:pt idx="16494">
                  <c:v>0.0</c:v>
                </c:pt>
                <c:pt idx="16495">
                  <c:v>0.0</c:v>
                </c:pt>
                <c:pt idx="16496">
                  <c:v>0.0</c:v>
                </c:pt>
                <c:pt idx="16497">
                  <c:v>0.0</c:v>
                </c:pt>
                <c:pt idx="16498">
                  <c:v>0.0</c:v>
                </c:pt>
                <c:pt idx="16499">
                  <c:v>0.0</c:v>
                </c:pt>
                <c:pt idx="16500">
                  <c:v>0.0</c:v>
                </c:pt>
                <c:pt idx="16501">
                  <c:v>0.0</c:v>
                </c:pt>
                <c:pt idx="16502">
                  <c:v>0.0</c:v>
                </c:pt>
                <c:pt idx="16503">
                  <c:v>0.0</c:v>
                </c:pt>
                <c:pt idx="16504">
                  <c:v>0.0</c:v>
                </c:pt>
                <c:pt idx="16505">
                  <c:v>0.0</c:v>
                </c:pt>
                <c:pt idx="16506">
                  <c:v>0.0</c:v>
                </c:pt>
                <c:pt idx="16507">
                  <c:v>0.0</c:v>
                </c:pt>
                <c:pt idx="16508">
                  <c:v>0.0</c:v>
                </c:pt>
                <c:pt idx="16509">
                  <c:v>0.0</c:v>
                </c:pt>
                <c:pt idx="16510">
                  <c:v>0.0</c:v>
                </c:pt>
                <c:pt idx="16511">
                  <c:v>0.0</c:v>
                </c:pt>
                <c:pt idx="16512">
                  <c:v>0.0</c:v>
                </c:pt>
                <c:pt idx="16513">
                  <c:v>0.0</c:v>
                </c:pt>
                <c:pt idx="16514">
                  <c:v>0.0</c:v>
                </c:pt>
                <c:pt idx="16515">
                  <c:v>0.0</c:v>
                </c:pt>
                <c:pt idx="16516">
                  <c:v>0.0</c:v>
                </c:pt>
                <c:pt idx="16517">
                  <c:v>0.0</c:v>
                </c:pt>
                <c:pt idx="16518">
                  <c:v>0.0</c:v>
                </c:pt>
                <c:pt idx="16519">
                  <c:v>0.0</c:v>
                </c:pt>
                <c:pt idx="16520">
                  <c:v>0.0</c:v>
                </c:pt>
                <c:pt idx="16521">
                  <c:v>0.0</c:v>
                </c:pt>
                <c:pt idx="16522">
                  <c:v>0.0</c:v>
                </c:pt>
                <c:pt idx="16523">
                  <c:v>0.0</c:v>
                </c:pt>
                <c:pt idx="16524">
                  <c:v>0.0</c:v>
                </c:pt>
                <c:pt idx="16525">
                  <c:v>0.0</c:v>
                </c:pt>
                <c:pt idx="16526">
                  <c:v>0.0</c:v>
                </c:pt>
                <c:pt idx="16527">
                  <c:v>0.0</c:v>
                </c:pt>
                <c:pt idx="16528">
                  <c:v>0.0</c:v>
                </c:pt>
                <c:pt idx="16529">
                  <c:v>0.0</c:v>
                </c:pt>
                <c:pt idx="16530">
                  <c:v>0.0</c:v>
                </c:pt>
                <c:pt idx="16531">
                  <c:v>0.0</c:v>
                </c:pt>
                <c:pt idx="16532">
                  <c:v>0.0</c:v>
                </c:pt>
                <c:pt idx="16533">
                  <c:v>0.0</c:v>
                </c:pt>
                <c:pt idx="16534">
                  <c:v>0.0</c:v>
                </c:pt>
                <c:pt idx="16535">
                  <c:v>0.0</c:v>
                </c:pt>
                <c:pt idx="16536">
                  <c:v>0.0</c:v>
                </c:pt>
                <c:pt idx="16537">
                  <c:v>0.0</c:v>
                </c:pt>
                <c:pt idx="16538">
                  <c:v>0.0</c:v>
                </c:pt>
                <c:pt idx="16539">
                  <c:v>0.0</c:v>
                </c:pt>
                <c:pt idx="16540">
                  <c:v>0.0</c:v>
                </c:pt>
                <c:pt idx="16541">
                  <c:v>0.0</c:v>
                </c:pt>
                <c:pt idx="16542">
                  <c:v>0.0</c:v>
                </c:pt>
                <c:pt idx="16543">
                  <c:v>0.0</c:v>
                </c:pt>
                <c:pt idx="16544">
                  <c:v>0.0</c:v>
                </c:pt>
                <c:pt idx="16545">
                  <c:v>0.0</c:v>
                </c:pt>
                <c:pt idx="16546">
                  <c:v>0.0</c:v>
                </c:pt>
                <c:pt idx="16547">
                  <c:v>0.0</c:v>
                </c:pt>
                <c:pt idx="16548">
                  <c:v>0.0</c:v>
                </c:pt>
                <c:pt idx="16549">
                  <c:v>0.0</c:v>
                </c:pt>
                <c:pt idx="16550">
                  <c:v>0.0</c:v>
                </c:pt>
                <c:pt idx="16551">
                  <c:v>0.0</c:v>
                </c:pt>
                <c:pt idx="16552">
                  <c:v>0.0</c:v>
                </c:pt>
                <c:pt idx="16553">
                  <c:v>0.0</c:v>
                </c:pt>
                <c:pt idx="16554">
                  <c:v>0.0</c:v>
                </c:pt>
                <c:pt idx="16555">
                  <c:v>0.0</c:v>
                </c:pt>
                <c:pt idx="16556">
                  <c:v>0.0</c:v>
                </c:pt>
                <c:pt idx="16557">
                  <c:v>0.0</c:v>
                </c:pt>
                <c:pt idx="16558">
                  <c:v>0.0</c:v>
                </c:pt>
                <c:pt idx="16559">
                  <c:v>0.0</c:v>
                </c:pt>
                <c:pt idx="16560">
                  <c:v>0.0</c:v>
                </c:pt>
                <c:pt idx="16561">
                  <c:v>0.0</c:v>
                </c:pt>
                <c:pt idx="16562">
                  <c:v>0.0</c:v>
                </c:pt>
                <c:pt idx="16563">
                  <c:v>0.0</c:v>
                </c:pt>
                <c:pt idx="16564">
                  <c:v>0.0</c:v>
                </c:pt>
                <c:pt idx="16565">
                  <c:v>0.0</c:v>
                </c:pt>
                <c:pt idx="16566">
                  <c:v>0.0</c:v>
                </c:pt>
                <c:pt idx="16567">
                  <c:v>0.0</c:v>
                </c:pt>
                <c:pt idx="16568">
                  <c:v>0.0</c:v>
                </c:pt>
                <c:pt idx="16569">
                  <c:v>0.0</c:v>
                </c:pt>
                <c:pt idx="16570">
                  <c:v>0.0</c:v>
                </c:pt>
                <c:pt idx="16571">
                  <c:v>0.0</c:v>
                </c:pt>
                <c:pt idx="16572">
                  <c:v>0.0</c:v>
                </c:pt>
                <c:pt idx="16573">
                  <c:v>0.0</c:v>
                </c:pt>
                <c:pt idx="16574">
                  <c:v>0.0</c:v>
                </c:pt>
                <c:pt idx="16575">
                  <c:v>0.0</c:v>
                </c:pt>
                <c:pt idx="16576">
                  <c:v>0.0</c:v>
                </c:pt>
                <c:pt idx="16577">
                  <c:v>0.0</c:v>
                </c:pt>
                <c:pt idx="16578">
                  <c:v>0.0</c:v>
                </c:pt>
                <c:pt idx="16579">
                  <c:v>0.0</c:v>
                </c:pt>
                <c:pt idx="16580">
                  <c:v>0.0</c:v>
                </c:pt>
                <c:pt idx="16581">
                  <c:v>0.0</c:v>
                </c:pt>
                <c:pt idx="16582">
                  <c:v>0.0</c:v>
                </c:pt>
                <c:pt idx="16583">
                  <c:v>0.0</c:v>
                </c:pt>
                <c:pt idx="16584">
                  <c:v>0.0</c:v>
                </c:pt>
                <c:pt idx="16585">
                  <c:v>0.0</c:v>
                </c:pt>
                <c:pt idx="16586">
                  <c:v>0.0</c:v>
                </c:pt>
                <c:pt idx="16587">
                  <c:v>0.0</c:v>
                </c:pt>
                <c:pt idx="16588">
                  <c:v>0.0</c:v>
                </c:pt>
                <c:pt idx="16589">
                  <c:v>0.0</c:v>
                </c:pt>
                <c:pt idx="16590">
                  <c:v>0.0</c:v>
                </c:pt>
                <c:pt idx="16591">
                  <c:v>0.0</c:v>
                </c:pt>
                <c:pt idx="16592">
                  <c:v>0.0</c:v>
                </c:pt>
                <c:pt idx="16593">
                  <c:v>0.0</c:v>
                </c:pt>
                <c:pt idx="16594">
                  <c:v>0.0</c:v>
                </c:pt>
                <c:pt idx="16595">
                  <c:v>0.0</c:v>
                </c:pt>
                <c:pt idx="16596">
                  <c:v>0.0</c:v>
                </c:pt>
                <c:pt idx="16597">
                  <c:v>0.0</c:v>
                </c:pt>
                <c:pt idx="16598">
                  <c:v>0.0</c:v>
                </c:pt>
                <c:pt idx="16599">
                  <c:v>0.0</c:v>
                </c:pt>
                <c:pt idx="16600">
                  <c:v>0.0</c:v>
                </c:pt>
                <c:pt idx="16601">
                  <c:v>0.0</c:v>
                </c:pt>
                <c:pt idx="16602">
                  <c:v>0.0</c:v>
                </c:pt>
                <c:pt idx="16603">
                  <c:v>0.0</c:v>
                </c:pt>
                <c:pt idx="16604">
                  <c:v>0.0</c:v>
                </c:pt>
                <c:pt idx="16605">
                  <c:v>0.0</c:v>
                </c:pt>
                <c:pt idx="16606">
                  <c:v>0.0</c:v>
                </c:pt>
                <c:pt idx="16607">
                  <c:v>0.0</c:v>
                </c:pt>
                <c:pt idx="16608">
                  <c:v>0.0</c:v>
                </c:pt>
                <c:pt idx="16609">
                  <c:v>0.0</c:v>
                </c:pt>
                <c:pt idx="16610">
                  <c:v>0.0</c:v>
                </c:pt>
                <c:pt idx="16611">
                  <c:v>0.0</c:v>
                </c:pt>
                <c:pt idx="16612">
                  <c:v>0.0</c:v>
                </c:pt>
                <c:pt idx="16613">
                  <c:v>0.0</c:v>
                </c:pt>
                <c:pt idx="16614">
                  <c:v>0.0</c:v>
                </c:pt>
                <c:pt idx="16615">
                  <c:v>0.0</c:v>
                </c:pt>
                <c:pt idx="16616">
                  <c:v>0.0</c:v>
                </c:pt>
                <c:pt idx="16617">
                  <c:v>0.0</c:v>
                </c:pt>
                <c:pt idx="16618">
                  <c:v>0.0</c:v>
                </c:pt>
                <c:pt idx="16619">
                  <c:v>0.0</c:v>
                </c:pt>
                <c:pt idx="16620">
                  <c:v>0.0</c:v>
                </c:pt>
                <c:pt idx="16621">
                  <c:v>0.0</c:v>
                </c:pt>
                <c:pt idx="16622">
                  <c:v>0.0</c:v>
                </c:pt>
                <c:pt idx="16623">
                  <c:v>0.0</c:v>
                </c:pt>
                <c:pt idx="16624">
                  <c:v>0.0</c:v>
                </c:pt>
                <c:pt idx="16625">
                  <c:v>0.0</c:v>
                </c:pt>
                <c:pt idx="16626">
                  <c:v>0.0</c:v>
                </c:pt>
                <c:pt idx="16627">
                  <c:v>0.0</c:v>
                </c:pt>
                <c:pt idx="16628">
                  <c:v>0.0</c:v>
                </c:pt>
                <c:pt idx="16629">
                  <c:v>0.0</c:v>
                </c:pt>
                <c:pt idx="16630">
                  <c:v>0.0</c:v>
                </c:pt>
                <c:pt idx="16631">
                  <c:v>0.0</c:v>
                </c:pt>
                <c:pt idx="16632">
                  <c:v>0.0</c:v>
                </c:pt>
                <c:pt idx="16633">
                  <c:v>0.0</c:v>
                </c:pt>
                <c:pt idx="16634">
                  <c:v>0.0</c:v>
                </c:pt>
                <c:pt idx="16635">
                  <c:v>0.0</c:v>
                </c:pt>
                <c:pt idx="16636">
                  <c:v>0.0</c:v>
                </c:pt>
                <c:pt idx="16637">
                  <c:v>0.0</c:v>
                </c:pt>
                <c:pt idx="16638">
                  <c:v>0.0</c:v>
                </c:pt>
                <c:pt idx="16639">
                  <c:v>0.0</c:v>
                </c:pt>
                <c:pt idx="16640">
                  <c:v>0.0</c:v>
                </c:pt>
                <c:pt idx="16641">
                  <c:v>0.0</c:v>
                </c:pt>
                <c:pt idx="16642">
                  <c:v>0.0</c:v>
                </c:pt>
                <c:pt idx="16643">
                  <c:v>0.0</c:v>
                </c:pt>
                <c:pt idx="16644">
                  <c:v>0.0</c:v>
                </c:pt>
                <c:pt idx="16645">
                  <c:v>0.0</c:v>
                </c:pt>
                <c:pt idx="16646">
                  <c:v>0.0</c:v>
                </c:pt>
                <c:pt idx="16647">
                  <c:v>0.0</c:v>
                </c:pt>
                <c:pt idx="16648">
                  <c:v>0.0</c:v>
                </c:pt>
                <c:pt idx="16649">
                  <c:v>0.0</c:v>
                </c:pt>
                <c:pt idx="16650">
                  <c:v>0.0</c:v>
                </c:pt>
                <c:pt idx="16651">
                  <c:v>0.0</c:v>
                </c:pt>
                <c:pt idx="16652">
                  <c:v>0.0</c:v>
                </c:pt>
                <c:pt idx="16653">
                  <c:v>0.0</c:v>
                </c:pt>
                <c:pt idx="16654">
                  <c:v>0.0</c:v>
                </c:pt>
                <c:pt idx="16655">
                  <c:v>0.0</c:v>
                </c:pt>
                <c:pt idx="16656">
                  <c:v>0.0</c:v>
                </c:pt>
                <c:pt idx="16657">
                  <c:v>0.0</c:v>
                </c:pt>
                <c:pt idx="16658">
                  <c:v>0.0</c:v>
                </c:pt>
                <c:pt idx="16659">
                  <c:v>0.0</c:v>
                </c:pt>
                <c:pt idx="16660">
                  <c:v>0.0</c:v>
                </c:pt>
                <c:pt idx="16661">
                  <c:v>0.0</c:v>
                </c:pt>
                <c:pt idx="16662">
                  <c:v>0.0</c:v>
                </c:pt>
                <c:pt idx="16663">
                  <c:v>0.0</c:v>
                </c:pt>
                <c:pt idx="16664">
                  <c:v>0.0</c:v>
                </c:pt>
                <c:pt idx="16665">
                  <c:v>0.0</c:v>
                </c:pt>
                <c:pt idx="16666">
                  <c:v>0.0</c:v>
                </c:pt>
                <c:pt idx="16667">
                  <c:v>0.0</c:v>
                </c:pt>
                <c:pt idx="16668">
                  <c:v>0.0</c:v>
                </c:pt>
                <c:pt idx="16669">
                  <c:v>0.0</c:v>
                </c:pt>
                <c:pt idx="16670">
                  <c:v>0.0</c:v>
                </c:pt>
                <c:pt idx="16671">
                  <c:v>0.0</c:v>
                </c:pt>
                <c:pt idx="16672">
                  <c:v>0.0</c:v>
                </c:pt>
                <c:pt idx="16673">
                  <c:v>0.0</c:v>
                </c:pt>
                <c:pt idx="16674">
                  <c:v>0.0</c:v>
                </c:pt>
                <c:pt idx="16675">
                  <c:v>0.0</c:v>
                </c:pt>
                <c:pt idx="16676">
                  <c:v>0.0</c:v>
                </c:pt>
                <c:pt idx="16677">
                  <c:v>0.0</c:v>
                </c:pt>
                <c:pt idx="16678">
                  <c:v>0.0</c:v>
                </c:pt>
                <c:pt idx="16679">
                  <c:v>0.0</c:v>
                </c:pt>
                <c:pt idx="16680">
                  <c:v>0.0</c:v>
                </c:pt>
                <c:pt idx="16681">
                  <c:v>0.0</c:v>
                </c:pt>
                <c:pt idx="16682">
                  <c:v>0.0</c:v>
                </c:pt>
                <c:pt idx="16683">
                  <c:v>0.0</c:v>
                </c:pt>
                <c:pt idx="16684">
                  <c:v>0.0</c:v>
                </c:pt>
                <c:pt idx="16685">
                  <c:v>0.0</c:v>
                </c:pt>
                <c:pt idx="16686">
                  <c:v>0.0</c:v>
                </c:pt>
                <c:pt idx="16687">
                  <c:v>0.0</c:v>
                </c:pt>
                <c:pt idx="16688">
                  <c:v>0.0</c:v>
                </c:pt>
                <c:pt idx="16689">
                  <c:v>0.0</c:v>
                </c:pt>
                <c:pt idx="16690">
                  <c:v>0.0</c:v>
                </c:pt>
                <c:pt idx="16691">
                  <c:v>0.0</c:v>
                </c:pt>
                <c:pt idx="16692">
                  <c:v>0.0</c:v>
                </c:pt>
                <c:pt idx="16693">
                  <c:v>0.0</c:v>
                </c:pt>
                <c:pt idx="16694">
                  <c:v>0.0</c:v>
                </c:pt>
                <c:pt idx="16695">
                  <c:v>0.0</c:v>
                </c:pt>
                <c:pt idx="16696">
                  <c:v>0.0</c:v>
                </c:pt>
                <c:pt idx="16697">
                  <c:v>0.0</c:v>
                </c:pt>
                <c:pt idx="16698">
                  <c:v>0.0</c:v>
                </c:pt>
                <c:pt idx="16699">
                  <c:v>0.0</c:v>
                </c:pt>
                <c:pt idx="16700">
                  <c:v>0.0</c:v>
                </c:pt>
                <c:pt idx="16701">
                  <c:v>0.0</c:v>
                </c:pt>
                <c:pt idx="16702">
                  <c:v>0.0</c:v>
                </c:pt>
                <c:pt idx="16703">
                  <c:v>0.0</c:v>
                </c:pt>
                <c:pt idx="16704">
                  <c:v>0.0</c:v>
                </c:pt>
                <c:pt idx="16705">
                  <c:v>0.0</c:v>
                </c:pt>
                <c:pt idx="16706">
                  <c:v>0.0</c:v>
                </c:pt>
                <c:pt idx="16707">
                  <c:v>0.0</c:v>
                </c:pt>
                <c:pt idx="16708">
                  <c:v>0.0</c:v>
                </c:pt>
                <c:pt idx="16709">
                  <c:v>0.0</c:v>
                </c:pt>
                <c:pt idx="16710">
                  <c:v>0.0</c:v>
                </c:pt>
                <c:pt idx="16711">
                  <c:v>0.0</c:v>
                </c:pt>
                <c:pt idx="16712">
                  <c:v>0.0</c:v>
                </c:pt>
                <c:pt idx="16713">
                  <c:v>0.0</c:v>
                </c:pt>
                <c:pt idx="16714">
                  <c:v>0.0</c:v>
                </c:pt>
                <c:pt idx="16715">
                  <c:v>0.0</c:v>
                </c:pt>
                <c:pt idx="16716">
                  <c:v>0.0</c:v>
                </c:pt>
                <c:pt idx="16717">
                  <c:v>0.0</c:v>
                </c:pt>
                <c:pt idx="16718">
                  <c:v>0.0</c:v>
                </c:pt>
                <c:pt idx="16719">
                  <c:v>0.0</c:v>
                </c:pt>
                <c:pt idx="16720">
                  <c:v>0.0</c:v>
                </c:pt>
                <c:pt idx="16721">
                  <c:v>0.0</c:v>
                </c:pt>
                <c:pt idx="16722">
                  <c:v>0.0</c:v>
                </c:pt>
                <c:pt idx="16723">
                  <c:v>0.0</c:v>
                </c:pt>
                <c:pt idx="16724">
                  <c:v>0.0</c:v>
                </c:pt>
                <c:pt idx="16725">
                  <c:v>0.0</c:v>
                </c:pt>
                <c:pt idx="16726">
                  <c:v>0.0</c:v>
                </c:pt>
                <c:pt idx="16727">
                  <c:v>0.0</c:v>
                </c:pt>
                <c:pt idx="16728">
                  <c:v>0.0</c:v>
                </c:pt>
                <c:pt idx="16729">
                  <c:v>0.0</c:v>
                </c:pt>
                <c:pt idx="16730">
                  <c:v>0.0</c:v>
                </c:pt>
                <c:pt idx="16731">
                  <c:v>0.0</c:v>
                </c:pt>
                <c:pt idx="16732">
                  <c:v>0.0</c:v>
                </c:pt>
                <c:pt idx="16733">
                  <c:v>0.0</c:v>
                </c:pt>
                <c:pt idx="16734">
                  <c:v>0.0</c:v>
                </c:pt>
                <c:pt idx="16735">
                  <c:v>0.0</c:v>
                </c:pt>
                <c:pt idx="16736">
                  <c:v>0.0</c:v>
                </c:pt>
                <c:pt idx="16737">
                  <c:v>0.0</c:v>
                </c:pt>
                <c:pt idx="16738">
                  <c:v>0.0</c:v>
                </c:pt>
                <c:pt idx="16739">
                  <c:v>0.0</c:v>
                </c:pt>
                <c:pt idx="16740">
                  <c:v>0.0</c:v>
                </c:pt>
                <c:pt idx="16741">
                  <c:v>0.0</c:v>
                </c:pt>
                <c:pt idx="16742">
                  <c:v>0.0</c:v>
                </c:pt>
                <c:pt idx="16743">
                  <c:v>0.0</c:v>
                </c:pt>
                <c:pt idx="16744">
                  <c:v>0.0</c:v>
                </c:pt>
                <c:pt idx="16745">
                  <c:v>0.0</c:v>
                </c:pt>
                <c:pt idx="16746">
                  <c:v>0.0</c:v>
                </c:pt>
                <c:pt idx="16747">
                  <c:v>0.0</c:v>
                </c:pt>
                <c:pt idx="16748">
                  <c:v>0.0</c:v>
                </c:pt>
                <c:pt idx="16749">
                  <c:v>0.0</c:v>
                </c:pt>
                <c:pt idx="16750">
                  <c:v>0.0</c:v>
                </c:pt>
                <c:pt idx="16751">
                  <c:v>0.0</c:v>
                </c:pt>
                <c:pt idx="16752">
                  <c:v>0.0</c:v>
                </c:pt>
                <c:pt idx="16753">
                  <c:v>0.0</c:v>
                </c:pt>
                <c:pt idx="16754">
                  <c:v>0.0</c:v>
                </c:pt>
                <c:pt idx="16755">
                  <c:v>0.0</c:v>
                </c:pt>
                <c:pt idx="16756">
                  <c:v>0.0</c:v>
                </c:pt>
                <c:pt idx="16757">
                  <c:v>0.0</c:v>
                </c:pt>
                <c:pt idx="16758">
                  <c:v>0.0</c:v>
                </c:pt>
                <c:pt idx="16759">
                  <c:v>0.0</c:v>
                </c:pt>
                <c:pt idx="16760">
                  <c:v>0.0</c:v>
                </c:pt>
                <c:pt idx="16761">
                  <c:v>0.0</c:v>
                </c:pt>
                <c:pt idx="16762">
                  <c:v>0.0</c:v>
                </c:pt>
                <c:pt idx="16763">
                  <c:v>0.0</c:v>
                </c:pt>
                <c:pt idx="16764">
                  <c:v>0.0</c:v>
                </c:pt>
                <c:pt idx="16765">
                  <c:v>0.0</c:v>
                </c:pt>
                <c:pt idx="16766">
                  <c:v>0.0</c:v>
                </c:pt>
                <c:pt idx="16767">
                  <c:v>0.0</c:v>
                </c:pt>
                <c:pt idx="16768">
                  <c:v>0.0</c:v>
                </c:pt>
                <c:pt idx="16769">
                  <c:v>0.0</c:v>
                </c:pt>
                <c:pt idx="16770">
                  <c:v>0.0</c:v>
                </c:pt>
                <c:pt idx="16771">
                  <c:v>0.0</c:v>
                </c:pt>
                <c:pt idx="16772">
                  <c:v>0.0</c:v>
                </c:pt>
                <c:pt idx="16773">
                  <c:v>0.0</c:v>
                </c:pt>
                <c:pt idx="16774">
                  <c:v>0.0</c:v>
                </c:pt>
                <c:pt idx="16775">
                  <c:v>0.0</c:v>
                </c:pt>
                <c:pt idx="16776">
                  <c:v>0.0</c:v>
                </c:pt>
                <c:pt idx="16777">
                  <c:v>0.0</c:v>
                </c:pt>
                <c:pt idx="16778">
                  <c:v>0.0</c:v>
                </c:pt>
                <c:pt idx="16779">
                  <c:v>0.0</c:v>
                </c:pt>
                <c:pt idx="16780">
                  <c:v>0.0</c:v>
                </c:pt>
                <c:pt idx="16781">
                  <c:v>0.0</c:v>
                </c:pt>
                <c:pt idx="16782">
                  <c:v>0.0</c:v>
                </c:pt>
                <c:pt idx="16783">
                  <c:v>0.0</c:v>
                </c:pt>
                <c:pt idx="16784">
                  <c:v>0.0</c:v>
                </c:pt>
                <c:pt idx="16785">
                  <c:v>0.0</c:v>
                </c:pt>
                <c:pt idx="16786">
                  <c:v>0.0</c:v>
                </c:pt>
                <c:pt idx="16787">
                  <c:v>0.0</c:v>
                </c:pt>
                <c:pt idx="16788">
                  <c:v>0.0</c:v>
                </c:pt>
                <c:pt idx="16789">
                  <c:v>0.0</c:v>
                </c:pt>
                <c:pt idx="16790">
                  <c:v>0.0</c:v>
                </c:pt>
                <c:pt idx="16791">
                  <c:v>0.0</c:v>
                </c:pt>
                <c:pt idx="16792">
                  <c:v>0.0</c:v>
                </c:pt>
                <c:pt idx="16793">
                  <c:v>0.0</c:v>
                </c:pt>
                <c:pt idx="16794">
                  <c:v>0.0</c:v>
                </c:pt>
                <c:pt idx="16795">
                  <c:v>0.0</c:v>
                </c:pt>
                <c:pt idx="16796">
                  <c:v>0.0</c:v>
                </c:pt>
                <c:pt idx="16797">
                  <c:v>0.0</c:v>
                </c:pt>
                <c:pt idx="16798">
                  <c:v>0.0</c:v>
                </c:pt>
                <c:pt idx="16799">
                  <c:v>0.0</c:v>
                </c:pt>
                <c:pt idx="16800">
                  <c:v>0.0</c:v>
                </c:pt>
                <c:pt idx="16801">
                  <c:v>0.0</c:v>
                </c:pt>
                <c:pt idx="16802">
                  <c:v>0.0</c:v>
                </c:pt>
                <c:pt idx="16803">
                  <c:v>0.0</c:v>
                </c:pt>
                <c:pt idx="16804">
                  <c:v>0.0</c:v>
                </c:pt>
                <c:pt idx="16805">
                  <c:v>0.0</c:v>
                </c:pt>
                <c:pt idx="16806">
                  <c:v>0.0</c:v>
                </c:pt>
                <c:pt idx="16807">
                  <c:v>0.0</c:v>
                </c:pt>
                <c:pt idx="16808">
                  <c:v>0.0</c:v>
                </c:pt>
                <c:pt idx="16809">
                  <c:v>0.0</c:v>
                </c:pt>
                <c:pt idx="16810">
                  <c:v>0.0</c:v>
                </c:pt>
                <c:pt idx="16811">
                  <c:v>0.0</c:v>
                </c:pt>
                <c:pt idx="16812">
                  <c:v>0.0</c:v>
                </c:pt>
                <c:pt idx="16813">
                  <c:v>0.0</c:v>
                </c:pt>
                <c:pt idx="16814">
                  <c:v>0.0</c:v>
                </c:pt>
                <c:pt idx="16815">
                  <c:v>0.0</c:v>
                </c:pt>
                <c:pt idx="16816">
                  <c:v>0.0</c:v>
                </c:pt>
                <c:pt idx="16817">
                  <c:v>0.0</c:v>
                </c:pt>
                <c:pt idx="16818">
                  <c:v>0.0</c:v>
                </c:pt>
                <c:pt idx="16819">
                  <c:v>0.0</c:v>
                </c:pt>
                <c:pt idx="16820">
                  <c:v>0.0</c:v>
                </c:pt>
                <c:pt idx="16821">
                  <c:v>0.0</c:v>
                </c:pt>
                <c:pt idx="16822">
                  <c:v>0.0</c:v>
                </c:pt>
                <c:pt idx="16823">
                  <c:v>0.0</c:v>
                </c:pt>
                <c:pt idx="16824">
                  <c:v>0.0</c:v>
                </c:pt>
                <c:pt idx="16825">
                  <c:v>0.0</c:v>
                </c:pt>
                <c:pt idx="16826">
                  <c:v>0.0</c:v>
                </c:pt>
                <c:pt idx="16827">
                  <c:v>0.0</c:v>
                </c:pt>
                <c:pt idx="16828">
                  <c:v>0.0</c:v>
                </c:pt>
                <c:pt idx="16829">
                  <c:v>0.0</c:v>
                </c:pt>
                <c:pt idx="16830">
                  <c:v>0.0</c:v>
                </c:pt>
                <c:pt idx="16831">
                  <c:v>0.0</c:v>
                </c:pt>
                <c:pt idx="16832">
                  <c:v>0.0</c:v>
                </c:pt>
                <c:pt idx="16833">
                  <c:v>0.0</c:v>
                </c:pt>
                <c:pt idx="16834">
                  <c:v>0.0</c:v>
                </c:pt>
                <c:pt idx="16835">
                  <c:v>0.0</c:v>
                </c:pt>
                <c:pt idx="16836">
                  <c:v>0.0</c:v>
                </c:pt>
                <c:pt idx="16837">
                  <c:v>0.0</c:v>
                </c:pt>
                <c:pt idx="16838">
                  <c:v>0.0</c:v>
                </c:pt>
                <c:pt idx="16839">
                  <c:v>0.0</c:v>
                </c:pt>
                <c:pt idx="16840">
                  <c:v>0.0</c:v>
                </c:pt>
                <c:pt idx="16841">
                  <c:v>0.0</c:v>
                </c:pt>
                <c:pt idx="16842">
                  <c:v>0.0</c:v>
                </c:pt>
                <c:pt idx="16843">
                  <c:v>0.0</c:v>
                </c:pt>
                <c:pt idx="16844">
                  <c:v>0.0</c:v>
                </c:pt>
                <c:pt idx="16845">
                  <c:v>0.0</c:v>
                </c:pt>
                <c:pt idx="16846">
                  <c:v>0.0</c:v>
                </c:pt>
                <c:pt idx="16847">
                  <c:v>0.0</c:v>
                </c:pt>
                <c:pt idx="16848">
                  <c:v>0.0</c:v>
                </c:pt>
                <c:pt idx="16849">
                  <c:v>0.0</c:v>
                </c:pt>
                <c:pt idx="16850">
                  <c:v>0.0</c:v>
                </c:pt>
                <c:pt idx="16851">
                  <c:v>0.0</c:v>
                </c:pt>
                <c:pt idx="16852">
                  <c:v>0.0</c:v>
                </c:pt>
                <c:pt idx="16853">
                  <c:v>0.0</c:v>
                </c:pt>
                <c:pt idx="16854">
                  <c:v>0.0</c:v>
                </c:pt>
                <c:pt idx="16855">
                  <c:v>0.0</c:v>
                </c:pt>
                <c:pt idx="16856">
                  <c:v>0.0</c:v>
                </c:pt>
                <c:pt idx="16857">
                  <c:v>0.0</c:v>
                </c:pt>
                <c:pt idx="16858">
                  <c:v>0.0</c:v>
                </c:pt>
                <c:pt idx="16859">
                  <c:v>0.0</c:v>
                </c:pt>
                <c:pt idx="16860">
                  <c:v>0.0</c:v>
                </c:pt>
                <c:pt idx="16861">
                  <c:v>0.0</c:v>
                </c:pt>
                <c:pt idx="16862">
                  <c:v>0.0</c:v>
                </c:pt>
                <c:pt idx="16863">
                  <c:v>0.0</c:v>
                </c:pt>
                <c:pt idx="16864">
                  <c:v>0.0</c:v>
                </c:pt>
                <c:pt idx="16865">
                  <c:v>0.0</c:v>
                </c:pt>
                <c:pt idx="16866">
                  <c:v>0.0</c:v>
                </c:pt>
                <c:pt idx="16867">
                  <c:v>0.0</c:v>
                </c:pt>
                <c:pt idx="16868">
                  <c:v>0.0</c:v>
                </c:pt>
                <c:pt idx="16869">
                  <c:v>0.0</c:v>
                </c:pt>
                <c:pt idx="16870">
                  <c:v>0.0</c:v>
                </c:pt>
                <c:pt idx="16871">
                  <c:v>0.0</c:v>
                </c:pt>
                <c:pt idx="16872">
                  <c:v>0.0</c:v>
                </c:pt>
                <c:pt idx="16873">
                  <c:v>0.0</c:v>
                </c:pt>
                <c:pt idx="16874">
                  <c:v>0.0</c:v>
                </c:pt>
                <c:pt idx="16875">
                  <c:v>0.0</c:v>
                </c:pt>
                <c:pt idx="16876">
                  <c:v>0.0</c:v>
                </c:pt>
                <c:pt idx="16877">
                  <c:v>0.0</c:v>
                </c:pt>
                <c:pt idx="16878">
                  <c:v>0.0</c:v>
                </c:pt>
                <c:pt idx="16879">
                  <c:v>0.0</c:v>
                </c:pt>
                <c:pt idx="16880">
                  <c:v>0.0</c:v>
                </c:pt>
                <c:pt idx="16881">
                  <c:v>0.0</c:v>
                </c:pt>
                <c:pt idx="16882">
                  <c:v>0.0</c:v>
                </c:pt>
                <c:pt idx="16883">
                  <c:v>0.0</c:v>
                </c:pt>
                <c:pt idx="16884">
                  <c:v>0.0</c:v>
                </c:pt>
                <c:pt idx="16885">
                  <c:v>0.0</c:v>
                </c:pt>
                <c:pt idx="16886">
                  <c:v>0.0</c:v>
                </c:pt>
                <c:pt idx="16887">
                  <c:v>0.0</c:v>
                </c:pt>
                <c:pt idx="16888">
                  <c:v>0.0</c:v>
                </c:pt>
                <c:pt idx="16889">
                  <c:v>0.0</c:v>
                </c:pt>
                <c:pt idx="16890">
                  <c:v>0.0</c:v>
                </c:pt>
                <c:pt idx="16891">
                  <c:v>0.0</c:v>
                </c:pt>
                <c:pt idx="16892">
                  <c:v>0.0</c:v>
                </c:pt>
                <c:pt idx="16893">
                  <c:v>0.0</c:v>
                </c:pt>
                <c:pt idx="16894">
                  <c:v>0.0</c:v>
                </c:pt>
                <c:pt idx="16895">
                  <c:v>0.0</c:v>
                </c:pt>
                <c:pt idx="16896">
                  <c:v>0.0</c:v>
                </c:pt>
                <c:pt idx="16897">
                  <c:v>0.0</c:v>
                </c:pt>
                <c:pt idx="16898">
                  <c:v>0.0</c:v>
                </c:pt>
                <c:pt idx="16899">
                  <c:v>0.0</c:v>
                </c:pt>
                <c:pt idx="16900">
                  <c:v>0.0</c:v>
                </c:pt>
                <c:pt idx="16901">
                  <c:v>0.0</c:v>
                </c:pt>
                <c:pt idx="16902">
                  <c:v>0.0</c:v>
                </c:pt>
                <c:pt idx="16903">
                  <c:v>0.0</c:v>
                </c:pt>
                <c:pt idx="16904">
                  <c:v>0.0</c:v>
                </c:pt>
                <c:pt idx="16905">
                  <c:v>0.0</c:v>
                </c:pt>
                <c:pt idx="16906">
                  <c:v>0.0</c:v>
                </c:pt>
                <c:pt idx="16907">
                  <c:v>0.0</c:v>
                </c:pt>
                <c:pt idx="16908">
                  <c:v>0.0</c:v>
                </c:pt>
                <c:pt idx="16909">
                  <c:v>0.0</c:v>
                </c:pt>
                <c:pt idx="16910">
                  <c:v>0.0</c:v>
                </c:pt>
                <c:pt idx="16911">
                  <c:v>0.0</c:v>
                </c:pt>
                <c:pt idx="16912">
                  <c:v>0.0</c:v>
                </c:pt>
                <c:pt idx="16913">
                  <c:v>0.0</c:v>
                </c:pt>
                <c:pt idx="16914">
                  <c:v>0.0</c:v>
                </c:pt>
                <c:pt idx="16915">
                  <c:v>0.0</c:v>
                </c:pt>
                <c:pt idx="16916">
                  <c:v>0.0</c:v>
                </c:pt>
                <c:pt idx="16917">
                  <c:v>0.0</c:v>
                </c:pt>
                <c:pt idx="16918">
                  <c:v>0.0</c:v>
                </c:pt>
                <c:pt idx="16919">
                  <c:v>0.0</c:v>
                </c:pt>
                <c:pt idx="16920">
                  <c:v>0.0</c:v>
                </c:pt>
                <c:pt idx="16921">
                  <c:v>0.0</c:v>
                </c:pt>
                <c:pt idx="16922">
                  <c:v>0.0</c:v>
                </c:pt>
                <c:pt idx="16923">
                  <c:v>0.0</c:v>
                </c:pt>
                <c:pt idx="16924">
                  <c:v>0.0</c:v>
                </c:pt>
                <c:pt idx="16925">
                  <c:v>0.0</c:v>
                </c:pt>
                <c:pt idx="16926">
                  <c:v>0.0</c:v>
                </c:pt>
                <c:pt idx="16927">
                  <c:v>0.0</c:v>
                </c:pt>
                <c:pt idx="16928">
                  <c:v>0.0</c:v>
                </c:pt>
                <c:pt idx="16929">
                  <c:v>0.0</c:v>
                </c:pt>
                <c:pt idx="16930">
                  <c:v>0.0</c:v>
                </c:pt>
                <c:pt idx="16931">
                  <c:v>0.0</c:v>
                </c:pt>
                <c:pt idx="16932">
                  <c:v>0.0</c:v>
                </c:pt>
                <c:pt idx="16933">
                  <c:v>0.0</c:v>
                </c:pt>
                <c:pt idx="16934">
                  <c:v>0.0</c:v>
                </c:pt>
                <c:pt idx="16935">
                  <c:v>0.0</c:v>
                </c:pt>
                <c:pt idx="16936">
                  <c:v>0.0</c:v>
                </c:pt>
                <c:pt idx="16937">
                  <c:v>0.0</c:v>
                </c:pt>
                <c:pt idx="16938">
                  <c:v>0.0</c:v>
                </c:pt>
                <c:pt idx="16939">
                  <c:v>0.0</c:v>
                </c:pt>
                <c:pt idx="16940">
                  <c:v>0.0</c:v>
                </c:pt>
                <c:pt idx="16941">
                  <c:v>0.0</c:v>
                </c:pt>
                <c:pt idx="16942">
                  <c:v>0.0</c:v>
                </c:pt>
                <c:pt idx="16943">
                  <c:v>0.0</c:v>
                </c:pt>
                <c:pt idx="16944">
                  <c:v>0.0</c:v>
                </c:pt>
                <c:pt idx="16945">
                  <c:v>0.0</c:v>
                </c:pt>
                <c:pt idx="16946">
                  <c:v>0.0</c:v>
                </c:pt>
                <c:pt idx="16947">
                  <c:v>0.0</c:v>
                </c:pt>
                <c:pt idx="16948">
                  <c:v>0.0</c:v>
                </c:pt>
                <c:pt idx="16949">
                  <c:v>0.0</c:v>
                </c:pt>
                <c:pt idx="16950">
                  <c:v>0.0</c:v>
                </c:pt>
                <c:pt idx="16951">
                  <c:v>0.0</c:v>
                </c:pt>
                <c:pt idx="16952">
                  <c:v>0.0</c:v>
                </c:pt>
                <c:pt idx="16953">
                  <c:v>0.0</c:v>
                </c:pt>
                <c:pt idx="16954">
                  <c:v>0.0</c:v>
                </c:pt>
                <c:pt idx="16955">
                  <c:v>0.0</c:v>
                </c:pt>
                <c:pt idx="16956">
                  <c:v>0.0</c:v>
                </c:pt>
                <c:pt idx="16957">
                  <c:v>0.0</c:v>
                </c:pt>
                <c:pt idx="16958">
                  <c:v>0.0</c:v>
                </c:pt>
                <c:pt idx="16959">
                  <c:v>0.0</c:v>
                </c:pt>
                <c:pt idx="16960">
                  <c:v>0.0</c:v>
                </c:pt>
                <c:pt idx="16961">
                  <c:v>0.0</c:v>
                </c:pt>
                <c:pt idx="16962">
                  <c:v>0.0</c:v>
                </c:pt>
                <c:pt idx="16963">
                  <c:v>0.0</c:v>
                </c:pt>
                <c:pt idx="16964">
                  <c:v>0.0</c:v>
                </c:pt>
                <c:pt idx="16965">
                  <c:v>0.0</c:v>
                </c:pt>
                <c:pt idx="16966">
                  <c:v>0.0</c:v>
                </c:pt>
                <c:pt idx="16967">
                  <c:v>0.0</c:v>
                </c:pt>
                <c:pt idx="16968">
                  <c:v>0.0</c:v>
                </c:pt>
                <c:pt idx="16969">
                  <c:v>0.0</c:v>
                </c:pt>
                <c:pt idx="16970">
                  <c:v>0.0</c:v>
                </c:pt>
                <c:pt idx="16971">
                  <c:v>0.0</c:v>
                </c:pt>
                <c:pt idx="16972">
                  <c:v>0.0</c:v>
                </c:pt>
                <c:pt idx="16973">
                  <c:v>0.0</c:v>
                </c:pt>
                <c:pt idx="16974">
                  <c:v>0.0</c:v>
                </c:pt>
                <c:pt idx="16975">
                  <c:v>0.0</c:v>
                </c:pt>
                <c:pt idx="16976">
                  <c:v>0.0</c:v>
                </c:pt>
                <c:pt idx="16977">
                  <c:v>0.0</c:v>
                </c:pt>
                <c:pt idx="16978">
                  <c:v>0.0</c:v>
                </c:pt>
                <c:pt idx="16979">
                  <c:v>0.0</c:v>
                </c:pt>
                <c:pt idx="16980">
                  <c:v>0.0</c:v>
                </c:pt>
                <c:pt idx="16981">
                  <c:v>0.0</c:v>
                </c:pt>
                <c:pt idx="16982">
                  <c:v>0.0</c:v>
                </c:pt>
                <c:pt idx="16983">
                  <c:v>0.0</c:v>
                </c:pt>
                <c:pt idx="16984">
                  <c:v>0.0</c:v>
                </c:pt>
                <c:pt idx="16985">
                  <c:v>0.0</c:v>
                </c:pt>
                <c:pt idx="16986">
                  <c:v>0.0</c:v>
                </c:pt>
                <c:pt idx="16987">
                  <c:v>0.0</c:v>
                </c:pt>
                <c:pt idx="16988">
                  <c:v>0.0</c:v>
                </c:pt>
                <c:pt idx="16989">
                  <c:v>0.0</c:v>
                </c:pt>
                <c:pt idx="16990">
                  <c:v>0.0</c:v>
                </c:pt>
                <c:pt idx="16991">
                  <c:v>0.0</c:v>
                </c:pt>
                <c:pt idx="16992">
                  <c:v>0.0</c:v>
                </c:pt>
                <c:pt idx="16993">
                  <c:v>0.0</c:v>
                </c:pt>
                <c:pt idx="16994">
                  <c:v>0.0</c:v>
                </c:pt>
                <c:pt idx="16995">
                  <c:v>0.0</c:v>
                </c:pt>
                <c:pt idx="16996">
                  <c:v>0.0</c:v>
                </c:pt>
                <c:pt idx="16997">
                  <c:v>0.0</c:v>
                </c:pt>
                <c:pt idx="16998">
                  <c:v>0.0</c:v>
                </c:pt>
                <c:pt idx="16999">
                  <c:v>0.0</c:v>
                </c:pt>
                <c:pt idx="17000">
                  <c:v>0.0</c:v>
                </c:pt>
                <c:pt idx="17001">
                  <c:v>0.0</c:v>
                </c:pt>
                <c:pt idx="17002">
                  <c:v>0.0</c:v>
                </c:pt>
                <c:pt idx="17003">
                  <c:v>0.0</c:v>
                </c:pt>
                <c:pt idx="17004">
                  <c:v>0.0</c:v>
                </c:pt>
                <c:pt idx="17005">
                  <c:v>0.0</c:v>
                </c:pt>
                <c:pt idx="17006">
                  <c:v>0.0</c:v>
                </c:pt>
                <c:pt idx="17007">
                  <c:v>0.0</c:v>
                </c:pt>
                <c:pt idx="17008">
                  <c:v>0.0</c:v>
                </c:pt>
                <c:pt idx="17009">
                  <c:v>0.0</c:v>
                </c:pt>
                <c:pt idx="17010">
                  <c:v>0.0</c:v>
                </c:pt>
                <c:pt idx="17011">
                  <c:v>0.0</c:v>
                </c:pt>
                <c:pt idx="17012">
                  <c:v>0.0</c:v>
                </c:pt>
                <c:pt idx="17013">
                  <c:v>0.0</c:v>
                </c:pt>
                <c:pt idx="17014">
                  <c:v>0.0</c:v>
                </c:pt>
                <c:pt idx="17015">
                  <c:v>0.0</c:v>
                </c:pt>
                <c:pt idx="17016">
                  <c:v>0.0</c:v>
                </c:pt>
                <c:pt idx="17017">
                  <c:v>0.0</c:v>
                </c:pt>
                <c:pt idx="17018">
                  <c:v>0.0</c:v>
                </c:pt>
                <c:pt idx="17019">
                  <c:v>0.0</c:v>
                </c:pt>
                <c:pt idx="17020">
                  <c:v>0.0</c:v>
                </c:pt>
                <c:pt idx="17021">
                  <c:v>0.0</c:v>
                </c:pt>
                <c:pt idx="17022">
                  <c:v>0.0</c:v>
                </c:pt>
                <c:pt idx="17023">
                  <c:v>0.0</c:v>
                </c:pt>
                <c:pt idx="17024">
                  <c:v>0.0</c:v>
                </c:pt>
                <c:pt idx="17025">
                  <c:v>0.0</c:v>
                </c:pt>
                <c:pt idx="17026">
                  <c:v>0.0</c:v>
                </c:pt>
                <c:pt idx="17027">
                  <c:v>0.0</c:v>
                </c:pt>
                <c:pt idx="17028">
                  <c:v>0.0</c:v>
                </c:pt>
                <c:pt idx="17029">
                  <c:v>0.0</c:v>
                </c:pt>
                <c:pt idx="17030">
                  <c:v>0.0</c:v>
                </c:pt>
                <c:pt idx="17031">
                  <c:v>0.0</c:v>
                </c:pt>
                <c:pt idx="17032">
                  <c:v>0.0</c:v>
                </c:pt>
                <c:pt idx="17033">
                  <c:v>0.0</c:v>
                </c:pt>
                <c:pt idx="17034">
                  <c:v>0.0</c:v>
                </c:pt>
                <c:pt idx="17035">
                  <c:v>0.0</c:v>
                </c:pt>
                <c:pt idx="17036">
                  <c:v>0.0</c:v>
                </c:pt>
                <c:pt idx="17037">
                  <c:v>0.0</c:v>
                </c:pt>
                <c:pt idx="17038">
                  <c:v>0.0</c:v>
                </c:pt>
                <c:pt idx="17039">
                  <c:v>0.0</c:v>
                </c:pt>
                <c:pt idx="17040">
                  <c:v>0.0</c:v>
                </c:pt>
                <c:pt idx="17041">
                  <c:v>0.0</c:v>
                </c:pt>
                <c:pt idx="17042">
                  <c:v>0.0</c:v>
                </c:pt>
                <c:pt idx="17043">
                  <c:v>0.0</c:v>
                </c:pt>
                <c:pt idx="17044">
                  <c:v>0.0</c:v>
                </c:pt>
                <c:pt idx="17045">
                  <c:v>0.0</c:v>
                </c:pt>
                <c:pt idx="17046">
                  <c:v>0.0</c:v>
                </c:pt>
                <c:pt idx="17047">
                  <c:v>0.0</c:v>
                </c:pt>
                <c:pt idx="17048">
                  <c:v>0.0</c:v>
                </c:pt>
                <c:pt idx="17049">
                  <c:v>0.0</c:v>
                </c:pt>
                <c:pt idx="17050">
                  <c:v>0.0</c:v>
                </c:pt>
                <c:pt idx="17051">
                  <c:v>0.0</c:v>
                </c:pt>
                <c:pt idx="17052">
                  <c:v>0.0</c:v>
                </c:pt>
                <c:pt idx="17053">
                  <c:v>0.0</c:v>
                </c:pt>
                <c:pt idx="17054">
                  <c:v>0.0</c:v>
                </c:pt>
                <c:pt idx="17055">
                  <c:v>0.0</c:v>
                </c:pt>
                <c:pt idx="17056">
                  <c:v>0.0</c:v>
                </c:pt>
                <c:pt idx="17057">
                  <c:v>0.0</c:v>
                </c:pt>
                <c:pt idx="17058">
                  <c:v>0.0</c:v>
                </c:pt>
                <c:pt idx="17059">
                  <c:v>0.0</c:v>
                </c:pt>
                <c:pt idx="17060">
                  <c:v>0.0</c:v>
                </c:pt>
                <c:pt idx="17061">
                  <c:v>0.0</c:v>
                </c:pt>
                <c:pt idx="17062">
                  <c:v>0.0</c:v>
                </c:pt>
                <c:pt idx="17063">
                  <c:v>0.0</c:v>
                </c:pt>
                <c:pt idx="17064">
                  <c:v>0.0</c:v>
                </c:pt>
                <c:pt idx="17065">
                  <c:v>0.0</c:v>
                </c:pt>
                <c:pt idx="17066">
                  <c:v>0.0</c:v>
                </c:pt>
                <c:pt idx="17067">
                  <c:v>0.0</c:v>
                </c:pt>
                <c:pt idx="17068">
                  <c:v>0.0</c:v>
                </c:pt>
                <c:pt idx="17069">
                  <c:v>0.0</c:v>
                </c:pt>
                <c:pt idx="17070">
                  <c:v>0.0</c:v>
                </c:pt>
                <c:pt idx="17071">
                  <c:v>0.0</c:v>
                </c:pt>
                <c:pt idx="17072">
                  <c:v>0.0</c:v>
                </c:pt>
                <c:pt idx="17073">
                  <c:v>0.0</c:v>
                </c:pt>
                <c:pt idx="17074">
                  <c:v>0.0</c:v>
                </c:pt>
                <c:pt idx="17075">
                  <c:v>0.0</c:v>
                </c:pt>
                <c:pt idx="17076">
                  <c:v>0.0</c:v>
                </c:pt>
                <c:pt idx="17077">
                  <c:v>0.0</c:v>
                </c:pt>
                <c:pt idx="17078">
                  <c:v>0.0</c:v>
                </c:pt>
                <c:pt idx="17079">
                  <c:v>0.0</c:v>
                </c:pt>
                <c:pt idx="17080">
                  <c:v>0.0</c:v>
                </c:pt>
                <c:pt idx="17081">
                  <c:v>0.0</c:v>
                </c:pt>
                <c:pt idx="17082">
                  <c:v>0.0</c:v>
                </c:pt>
                <c:pt idx="17083">
                  <c:v>0.0</c:v>
                </c:pt>
                <c:pt idx="17084">
                  <c:v>0.0</c:v>
                </c:pt>
                <c:pt idx="17085">
                  <c:v>0.0</c:v>
                </c:pt>
                <c:pt idx="17086">
                  <c:v>0.0</c:v>
                </c:pt>
                <c:pt idx="17087">
                  <c:v>0.0</c:v>
                </c:pt>
                <c:pt idx="17088">
                  <c:v>0.0</c:v>
                </c:pt>
                <c:pt idx="17089">
                  <c:v>0.0</c:v>
                </c:pt>
                <c:pt idx="17090">
                  <c:v>0.0</c:v>
                </c:pt>
                <c:pt idx="17091">
                  <c:v>0.0</c:v>
                </c:pt>
                <c:pt idx="17092">
                  <c:v>0.0</c:v>
                </c:pt>
                <c:pt idx="17093">
                  <c:v>0.0</c:v>
                </c:pt>
                <c:pt idx="17094">
                  <c:v>0.0</c:v>
                </c:pt>
                <c:pt idx="17095">
                  <c:v>0.0</c:v>
                </c:pt>
                <c:pt idx="17096">
                  <c:v>0.0</c:v>
                </c:pt>
                <c:pt idx="17097">
                  <c:v>0.0</c:v>
                </c:pt>
                <c:pt idx="17098">
                  <c:v>0.0</c:v>
                </c:pt>
                <c:pt idx="17099">
                  <c:v>0.0</c:v>
                </c:pt>
                <c:pt idx="17100">
                  <c:v>0.0</c:v>
                </c:pt>
                <c:pt idx="17101">
                  <c:v>0.0</c:v>
                </c:pt>
                <c:pt idx="17102">
                  <c:v>0.0</c:v>
                </c:pt>
                <c:pt idx="17103">
                  <c:v>0.0</c:v>
                </c:pt>
                <c:pt idx="17104">
                  <c:v>0.0</c:v>
                </c:pt>
                <c:pt idx="17105">
                  <c:v>0.0</c:v>
                </c:pt>
                <c:pt idx="17106">
                  <c:v>0.0</c:v>
                </c:pt>
                <c:pt idx="17107">
                  <c:v>0.0</c:v>
                </c:pt>
                <c:pt idx="17108">
                  <c:v>0.0</c:v>
                </c:pt>
                <c:pt idx="17109">
                  <c:v>0.0</c:v>
                </c:pt>
                <c:pt idx="17110">
                  <c:v>0.0</c:v>
                </c:pt>
                <c:pt idx="17111">
                  <c:v>0.0</c:v>
                </c:pt>
                <c:pt idx="17112">
                  <c:v>0.0</c:v>
                </c:pt>
                <c:pt idx="17113">
                  <c:v>0.0</c:v>
                </c:pt>
                <c:pt idx="17114">
                  <c:v>0.0</c:v>
                </c:pt>
                <c:pt idx="17115">
                  <c:v>0.0</c:v>
                </c:pt>
                <c:pt idx="17116">
                  <c:v>0.0</c:v>
                </c:pt>
                <c:pt idx="17117">
                  <c:v>0.0</c:v>
                </c:pt>
                <c:pt idx="17118">
                  <c:v>0.0</c:v>
                </c:pt>
                <c:pt idx="17119">
                  <c:v>0.0</c:v>
                </c:pt>
                <c:pt idx="17120">
                  <c:v>0.0</c:v>
                </c:pt>
                <c:pt idx="17121">
                  <c:v>0.0</c:v>
                </c:pt>
                <c:pt idx="17122">
                  <c:v>0.0</c:v>
                </c:pt>
                <c:pt idx="17123">
                  <c:v>0.0</c:v>
                </c:pt>
                <c:pt idx="17124">
                  <c:v>0.0</c:v>
                </c:pt>
                <c:pt idx="17125">
                  <c:v>0.0</c:v>
                </c:pt>
                <c:pt idx="17126">
                  <c:v>0.0</c:v>
                </c:pt>
                <c:pt idx="17127">
                  <c:v>0.0</c:v>
                </c:pt>
                <c:pt idx="17128">
                  <c:v>0.0</c:v>
                </c:pt>
                <c:pt idx="17129">
                  <c:v>0.0</c:v>
                </c:pt>
                <c:pt idx="17130">
                  <c:v>0.0</c:v>
                </c:pt>
                <c:pt idx="17131">
                  <c:v>0.0</c:v>
                </c:pt>
                <c:pt idx="17132">
                  <c:v>0.0</c:v>
                </c:pt>
                <c:pt idx="17133">
                  <c:v>0.0</c:v>
                </c:pt>
                <c:pt idx="17134">
                  <c:v>0.0</c:v>
                </c:pt>
                <c:pt idx="17135">
                  <c:v>0.0</c:v>
                </c:pt>
                <c:pt idx="17136">
                  <c:v>0.0</c:v>
                </c:pt>
                <c:pt idx="17137">
                  <c:v>0.0</c:v>
                </c:pt>
                <c:pt idx="17138">
                  <c:v>0.0</c:v>
                </c:pt>
                <c:pt idx="17139">
                  <c:v>0.0</c:v>
                </c:pt>
                <c:pt idx="17140">
                  <c:v>0.0</c:v>
                </c:pt>
                <c:pt idx="17141">
                  <c:v>0.0</c:v>
                </c:pt>
                <c:pt idx="17142">
                  <c:v>0.0</c:v>
                </c:pt>
                <c:pt idx="17143">
                  <c:v>0.0</c:v>
                </c:pt>
                <c:pt idx="17144">
                  <c:v>0.0</c:v>
                </c:pt>
                <c:pt idx="17145">
                  <c:v>0.0</c:v>
                </c:pt>
                <c:pt idx="17146">
                  <c:v>0.0</c:v>
                </c:pt>
                <c:pt idx="17147">
                  <c:v>0.0</c:v>
                </c:pt>
                <c:pt idx="17148">
                  <c:v>0.0</c:v>
                </c:pt>
                <c:pt idx="17149">
                  <c:v>0.0</c:v>
                </c:pt>
                <c:pt idx="17150">
                  <c:v>0.0</c:v>
                </c:pt>
                <c:pt idx="17151">
                  <c:v>0.0</c:v>
                </c:pt>
                <c:pt idx="17152">
                  <c:v>0.0</c:v>
                </c:pt>
                <c:pt idx="17153">
                  <c:v>0.0</c:v>
                </c:pt>
                <c:pt idx="17154">
                  <c:v>0.0</c:v>
                </c:pt>
                <c:pt idx="17155">
                  <c:v>0.0</c:v>
                </c:pt>
                <c:pt idx="17156">
                  <c:v>0.0</c:v>
                </c:pt>
                <c:pt idx="17157">
                  <c:v>0.0</c:v>
                </c:pt>
                <c:pt idx="17158">
                  <c:v>0.0</c:v>
                </c:pt>
                <c:pt idx="17159">
                  <c:v>0.0</c:v>
                </c:pt>
                <c:pt idx="17160">
                  <c:v>0.0</c:v>
                </c:pt>
                <c:pt idx="17161">
                  <c:v>0.0</c:v>
                </c:pt>
                <c:pt idx="17162">
                  <c:v>0.0</c:v>
                </c:pt>
                <c:pt idx="17163">
                  <c:v>0.0</c:v>
                </c:pt>
                <c:pt idx="17164">
                  <c:v>0.0</c:v>
                </c:pt>
                <c:pt idx="17165">
                  <c:v>0.0</c:v>
                </c:pt>
                <c:pt idx="17166">
                  <c:v>0.0</c:v>
                </c:pt>
                <c:pt idx="17167">
                  <c:v>0.0</c:v>
                </c:pt>
                <c:pt idx="17168">
                  <c:v>0.0</c:v>
                </c:pt>
                <c:pt idx="17169">
                  <c:v>0.0</c:v>
                </c:pt>
                <c:pt idx="17170">
                  <c:v>0.0</c:v>
                </c:pt>
                <c:pt idx="17171">
                  <c:v>0.0</c:v>
                </c:pt>
                <c:pt idx="17172">
                  <c:v>0.0</c:v>
                </c:pt>
                <c:pt idx="17173">
                  <c:v>0.0</c:v>
                </c:pt>
                <c:pt idx="17174">
                  <c:v>0.0</c:v>
                </c:pt>
                <c:pt idx="17175">
                  <c:v>0.0</c:v>
                </c:pt>
                <c:pt idx="17176">
                  <c:v>0.0</c:v>
                </c:pt>
                <c:pt idx="17177">
                  <c:v>0.0</c:v>
                </c:pt>
                <c:pt idx="17178">
                  <c:v>0.0</c:v>
                </c:pt>
                <c:pt idx="17179">
                  <c:v>0.0</c:v>
                </c:pt>
                <c:pt idx="17180">
                  <c:v>0.0</c:v>
                </c:pt>
                <c:pt idx="17181">
                  <c:v>0.0</c:v>
                </c:pt>
                <c:pt idx="17182">
                  <c:v>0.0</c:v>
                </c:pt>
                <c:pt idx="17183">
                  <c:v>0.0</c:v>
                </c:pt>
                <c:pt idx="17184">
                  <c:v>0.0</c:v>
                </c:pt>
                <c:pt idx="17185">
                  <c:v>0.0</c:v>
                </c:pt>
                <c:pt idx="17186">
                  <c:v>0.0</c:v>
                </c:pt>
                <c:pt idx="17187">
                  <c:v>0.0</c:v>
                </c:pt>
                <c:pt idx="17188">
                  <c:v>0.0</c:v>
                </c:pt>
                <c:pt idx="17189">
                  <c:v>0.0</c:v>
                </c:pt>
                <c:pt idx="17190">
                  <c:v>0.0</c:v>
                </c:pt>
                <c:pt idx="17191">
                  <c:v>0.0</c:v>
                </c:pt>
                <c:pt idx="17192">
                  <c:v>0.0</c:v>
                </c:pt>
                <c:pt idx="17193">
                  <c:v>0.0</c:v>
                </c:pt>
                <c:pt idx="17194">
                  <c:v>0.0</c:v>
                </c:pt>
                <c:pt idx="17195">
                  <c:v>0.0</c:v>
                </c:pt>
                <c:pt idx="17196">
                  <c:v>0.0</c:v>
                </c:pt>
                <c:pt idx="17197">
                  <c:v>0.0</c:v>
                </c:pt>
                <c:pt idx="17198">
                  <c:v>0.0</c:v>
                </c:pt>
                <c:pt idx="17199">
                  <c:v>0.0</c:v>
                </c:pt>
                <c:pt idx="17200">
                  <c:v>0.0</c:v>
                </c:pt>
                <c:pt idx="17201">
                  <c:v>0.0</c:v>
                </c:pt>
                <c:pt idx="17202">
                  <c:v>0.0</c:v>
                </c:pt>
                <c:pt idx="17203">
                  <c:v>0.0</c:v>
                </c:pt>
                <c:pt idx="17204">
                  <c:v>0.0</c:v>
                </c:pt>
                <c:pt idx="17205">
                  <c:v>0.0</c:v>
                </c:pt>
                <c:pt idx="17206">
                  <c:v>0.0</c:v>
                </c:pt>
                <c:pt idx="17207">
                  <c:v>0.0</c:v>
                </c:pt>
                <c:pt idx="17208">
                  <c:v>0.0</c:v>
                </c:pt>
                <c:pt idx="17209">
                  <c:v>0.0</c:v>
                </c:pt>
                <c:pt idx="17210">
                  <c:v>0.0</c:v>
                </c:pt>
                <c:pt idx="17211">
                  <c:v>0.0</c:v>
                </c:pt>
                <c:pt idx="17212">
                  <c:v>0.0</c:v>
                </c:pt>
                <c:pt idx="17213">
                  <c:v>0.0</c:v>
                </c:pt>
                <c:pt idx="17214">
                  <c:v>0.0</c:v>
                </c:pt>
                <c:pt idx="17215">
                  <c:v>0.0</c:v>
                </c:pt>
                <c:pt idx="17216">
                  <c:v>0.0</c:v>
                </c:pt>
                <c:pt idx="17217">
                  <c:v>0.0</c:v>
                </c:pt>
                <c:pt idx="17218">
                  <c:v>0.0</c:v>
                </c:pt>
                <c:pt idx="17219">
                  <c:v>0.0</c:v>
                </c:pt>
                <c:pt idx="17220">
                  <c:v>0.0</c:v>
                </c:pt>
                <c:pt idx="17221">
                  <c:v>0.0</c:v>
                </c:pt>
                <c:pt idx="17222">
                  <c:v>0.0</c:v>
                </c:pt>
                <c:pt idx="17223">
                  <c:v>0.0</c:v>
                </c:pt>
                <c:pt idx="17224">
                  <c:v>0.0</c:v>
                </c:pt>
                <c:pt idx="17225">
                  <c:v>0.0</c:v>
                </c:pt>
                <c:pt idx="17226">
                  <c:v>0.0</c:v>
                </c:pt>
                <c:pt idx="17227">
                  <c:v>0.0</c:v>
                </c:pt>
                <c:pt idx="17228">
                  <c:v>0.0</c:v>
                </c:pt>
                <c:pt idx="17229">
                  <c:v>0.0</c:v>
                </c:pt>
                <c:pt idx="17230">
                  <c:v>0.0</c:v>
                </c:pt>
                <c:pt idx="17231">
                  <c:v>0.0</c:v>
                </c:pt>
                <c:pt idx="17232">
                  <c:v>0.0</c:v>
                </c:pt>
                <c:pt idx="17233">
                  <c:v>0.0</c:v>
                </c:pt>
                <c:pt idx="17234">
                  <c:v>0.0</c:v>
                </c:pt>
                <c:pt idx="17235">
                  <c:v>0.0</c:v>
                </c:pt>
                <c:pt idx="17236">
                  <c:v>0.0</c:v>
                </c:pt>
                <c:pt idx="17237">
                  <c:v>0.0</c:v>
                </c:pt>
                <c:pt idx="17238">
                  <c:v>0.0</c:v>
                </c:pt>
                <c:pt idx="17239">
                  <c:v>0.0</c:v>
                </c:pt>
                <c:pt idx="17240">
                  <c:v>0.0</c:v>
                </c:pt>
                <c:pt idx="17241">
                  <c:v>0.0</c:v>
                </c:pt>
                <c:pt idx="17242">
                  <c:v>0.0</c:v>
                </c:pt>
                <c:pt idx="17243">
                  <c:v>0.0</c:v>
                </c:pt>
                <c:pt idx="17244">
                  <c:v>0.0</c:v>
                </c:pt>
                <c:pt idx="17245">
                  <c:v>0.0</c:v>
                </c:pt>
                <c:pt idx="17246">
                  <c:v>0.0</c:v>
                </c:pt>
                <c:pt idx="17247">
                  <c:v>0.0</c:v>
                </c:pt>
                <c:pt idx="17248">
                  <c:v>0.0</c:v>
                </c:pt>
                <c:pt idx="17249">
                  <c:v>0.0</c:v>
                </c:pt>
                <c:pt idx="17250">
                  <c:v>0.0</c:v>
                </c:pt>
                <c:pt idx="17251">
                  <c:v>0.0</c:v>
                </c:pt>
                <c:pt idx="17252">
                  <c:v>0.0</c:v>
                </c:pt>
                <c:pt idx="17253">
                  <c:v>0.0</c:v>
                </c:pt>
                <c:pt idx="17254">
                  <c:v>0.0</c:v>
                </c:pt>
                <c:pt idx="17255">
                  <c:v>0.0</c:v>
                </c:pt>
                <c:pt idx="17256">
                  <c:v>0.0</c:v>
                </c:pt>
                <c:pt idx="17257">
                  <c:v>0.0</c:v>
                </c:pt>
                <c:pt idx="17258">
                  <c:v>0.0</c:v>
                </c:pt>
                <c:pt idx="17259">
                  <c:v>0.0</c:v>
                </c:pt>
                <c:pt idx="17260">
                  <c:v>0.0</c:v>
                </c:pt>
                <c:pt idx="17261">
                  <c:v>0.0</c:v>
                </c:pt>
                <c:pt idx="17262">
                  <c:v>0.0</c:v>
                </c:pt>
                <c:pt idx="17263">
                  <c:v>0.0</c:v>
                </c:pt>
                <c:pt idx="17264">
                  <c:v>0.0</c:v>
                </c:pt>
                <c:pt idx="17265">
                  <c:v>0.0</c:v>
                </c:pt>
                <c:pt idx="17266">
                  <c:v>0.0</c:v>
                </c:pt>
                <c:pt idx="17267">
                  <c:v>0.0</c:v>
                </c:pt>
                <c:pt idx="17268">
                  <c:v>0.0</c:v>
                </c:pt>
                <c:pt idx="17269">
                  <c:v>0.0</c:v>
                </c:pt>
                <c:pt idx="17270">
                  <c:v>0.0</c:v>
                </c:pt>
                <c:pt idx="17271">
                  <c:v>0.0</c:v>
                </c:pt>
                <c:pt idx="17272">
                  <c:v>0.0</c:v>
                </c:pt>
                <c:pt idx="17273">
                  <c:v>0.0</c:v>
                </c:pt>
                <c:pt idx="17274">
                  <c:v>0.0</c:v>
                </c:pt>
                <c:pt idx="17275">
                  <c:v>0.0</c:v>
                </c:pt>
                <c:pt idx="17276">
                  <c:v>0.0</c:v>
                </c:pt>
                <c:pt idx="17277">
                  <c:v>0.0</c:v>
                </c:pt>
                <c:pt idx="17278">
                  <c:v>0.0</c:v>
                </c:pt>
                <c:pt idx="17279">
                  <c:v>0.0</c:v>
                </c:pt>
                <c:pt idx="17280">
                  <c:v>0.0</c:v>
                </c:pt>
                <c:pt idx="17281">
                  <c:v>0.0</c:v>
                </c:pt>
                <c:pt idx="17282">
                  <c:v>0.0</c:v>
                </c:pt>
                <c:pt idx="17283">
                  <c:v>0.0</c:v>
                </c:pt>
                <c:pt idx="17284">
                  <c:v>0.0</c:v>
                </c:pt>
                <c:pt idx="17285">
                  <c:v>0.0</c:v>
                </c:pt>
                <c:pt idx="17286">
                  <c:v>0.0</c:v>
                </c:pt>
                <c:pt idx="17287">
                  <c:v>0.0</c:v>
                </c:pt>
                <c:pt idx="17288">
                  <c:v>0.0</c:v>
                </c:pt>
                <c:pt idx="17289">
                  <c:v>0.0</c:v>
                </c:pt>
                <c:pt idx="17290">
                  <c:v>0.0</c:v>
                </c:pt>
                <c:pt idx="17291">
                  <c:v>0.0</c:v>
                </c:pt>
                <c:pt idx="17292">
                  <c:v>0.0</c:v>
                </c:pt>
                <c:pt idx="17293">
                  <c:v>0.0</c:v>
                </c:pt>
                <c:pt idx="17294">
                  <c:v>0.0</c:v>
                </c:pt>
                <c:pt idx="17295">
                  <c:v>0.0</c:v>
                </c:pt>
                <c:pt idx="17296">
                  <c:v>0.0</c:v>
                </c:pt>
                <c:pt idx="17297">
                  <c:v>0.0</c:v>
                </c:pt>
                <c:pt idx="17298">
                  <c:v>0.0</c:v>
                </c:pt>
                <c:pt idx="17299">
                  <c:v>0.0</c:v>
                </c:pt>
                <c:pt idx="17300">
                  <c:v>0.0</c:v>
                </c:pt>
                <c:pt idx="17301">
                  <c:v>0.0</c:v>
                </c:pt>
                <c:pt idx="17302">
                  <c:v>0.0</c:v>
                </c:pt>
                <c:pt idx="17303">
                  <c:v>0.0</c:v>
                </c:pt>
                <c:pt idx="17304">
                  <c:v>0.0</c:v>
                </c:pt>
                <c:pt idx="17305">
                  <c:v>0.0</c:v>
                </c:pt>
                <c:pt idx="17306">
                  <c:v>0.0</c:v>
                </c:pt>
                <c:pt idx="17307">
                  <c:v>0.0</c:v>
                </c:pt>
                <c:pt idx="17308">
                  <c:v>0.0</c:v>
                </c:pt>
                <c:pt idx="17309">
                  <c:v>0.0</c:v>
                </c:pt>
                <c:pt idx="17310">
                  <c:v>0.0</c:v>
                </c:pt>
                <c:pt idx="17311">
                  <c:v>0.0</c:v>
                </c:pt>
                <c:pt idx="17312">
                  <c:v>0.0</c:v>
                </c:pt>
                <c:pt idx="17313">
                  <c:v>0.0</c:v>
                </c:pt>
                <c:pt idx="17314">
                  <c:v>0.0</c:v>
                </c:pt>
                <c:pt idx="17315">
                  <c:v>0.0</c:v>
                </c:pt>
                <c:pt idx="17316">
                  <c:v>0.0</c:v>
                </c:pt>
                <c:pt idx="17317">
                  <c:v>0.0</c:v>
                </c:pt>
                <c:pt idx="17318">
                  <c:v>0.0</c:v>
                </c:pt>
                <c:pt idx="17319">
                  <c:v>0.0</c:v>
                </c:pt>
                <c:pt idx="17320">
                  <c:v>0.0</c:v>
                </c:pt>
                <c:pt idx="17321">
                  <c:v>0.0</c:v>
                </c:pt>
                <c:pt idx="17322">
                  <c:v>0.0</c:v>
                </c:pt>
                <c:pt idx="17323">
                  <c:v>0.0</c:v>
                </c:pt>
                <c:pt idx="17324">
                  <c:v>0.0</c:v>
                </c:pt>
                <c:pt idx="17325">
                  <c:v>0.0</c:v>
                </c:pt>
                <c:pt idx="17326">
                  <c:v>0.0</c:v>
                </c:pt>
                <c:pt idx="17327">
                  <c:v>0.0</c:v>
                </c:pt>
                <c:pt idx="17328">
                  <c:v>0.0</c:v>
                </c:pt>
                <c:pt idx="17329">
                  <c:v>0.0</c:v>
                </c:pt>
                <c:pt idx="17330">
                  <c:v>0.0</c:v>
                </c:pt>
                <c:pt idx="17331">
                  <c:v>0.0</c:v>
                </c:pt>
                <c:pt idx="17332">
                  <c:v>0.0</c:v>
                </c:pt>
                <c:pt idx="17333">
                  <c:v>0.0</c:v>
                </c:pt>
                <c:pt idx="17334">
                  <c:v>0.0</c:v>
                </c:pt>
                <c:pt idx="17335">
                  <c:v>0.0</c:v>
                </c:pt>
                <c:pt idx="17336">
                  <c:v>0.0</c:v>
                </c:pt>
                <c:pt idx="17337">
                  <c:v>0.0</c:v>
                </c:pt>
                <c:pt idx="17338">
                  <c:v>0.0</c:v>
                </c:pt>
                <c:pt idx="17339">
                  <c:v>0.0</c:v>
                </c:pt>
                <c:pt idx="17340">
                  <c:v>0.0</c:v>
                </c:pt>
                <c:pt idx="17341">
                  <c:v>0.0</c:v>
                </c:pt>
                <c:pt idx="17342">
                  <c:v>0.0</c:v>
                </c:pt>
                <c:pt idx="17343">
                  <c:v>0.0</c:v>
                </c:pt>
                <c:pt idx="17344">
                  <c:v>0.0</c:v>
                </c:pt>
                <c:pt idx="17345">
                  <c:v>0.0</c:v>
                </c:pt>
                <c:pt idx="17346">
                  <c:v>0.0</c:v>
                </c:pt>
                <c:pt idx="17347">
                  <c:v>0.0</c:v>
                </c:pt>
                <c:pt idx="17348">
                  <c:v>0.0</c:v>
                </c:pt>
                <c:pt idx="17349">
                  <c:v>0.0</c:v>
                </c:pt>
                <c:pt idx="17350">
                  <c:v>0.0</c:v>
                </c:pt>
                <c:pt idx="17351">
                  <c:v>0.0</c:v>
                </c:pt>
                <c:pt idx="17352">
                  <c:v>0.0</c:v>
                </c:pt>
                <c:pt idx="17353">
                  <c:v>0.0</c:v>
                </c:pt>
                <c:pt idx="17354">
                  <c:v>0.0</c:v>
                </c:pt>
                <c:pt idx="17355">
                  <c:v>0.0</c:v>
                </c:pt>
                <c:pt idx="17356">
                  <c:v>0.0</c:v>
                </c:pt>
                <c:pt idx="17357">
                  <c:v>0.0</c:v>
                </c:pt>
                <c:pt idx="17358">
                  <c:v>0.0</c:v>
                </c:pt>
                <c:pt idx="17359">
                  <c:v>0.0</c:v>
                </c:pt>
                <c:pt idx="17360">
                  <c:v>0.0</c:v>
                </c:pt>
                <c:pt idx="17361">
                  <c:v>0.0</c:v>
                </c:pt>
                <c:pt idx="17362">
                  <c:v>0.0</c:v>
                </c:pt>
                <c:pt idx="17363">
                  <c:v>0.0</c:v>
                </c:pt>
                <c:pt idx="17364">
                  <c:v>0.0</c:v>
                </c:pt>
                <c:pt idx="17365">
                  <c:v>0.0</c:v>
                </c:pt>
                <c:pt idx="17366">
                  <c:v>0.0</c:v>
                </c:pt>
                <c:pt idx="17367">
                  <c:v>0.0</c:v>
                </c:pt>
                <c:pt idx="17368">
                  <c:v>0.0</c:v>
                </c:pt>
                <c:pt idx="17369">
                  <c:v>0.0</c:v>
                </c:pt>
                <c:pt idx="17370">
                  <c:v>0.0</c:v>
                </c:pt>
                <c:pt idx="17371">
                  <c:v>0.0</c:v>
                </c:pt>
                <c:pt idx="17372">
                  <c:v>0.0</c:v>
                </c:pt>
                <c:pt idx="17373">
                  <c:v>0.0</c:v>
                </c:pt>
                <c:pt idx="17374">
                  <c:v>0.0</c:v>
                </c:pt>
                <c:pt idx="17375">
                  <c:v>0.0</c:v>
                </c:pt>
                <c:pt idx="17376">
                  <c:v>0.0</c:v>
                </c:pt>
                <c:pt idx="17377">
                  <c:v>0.0</c:v>
                </c:pt>
                <c:pt idx="17378">
                  <c:v>0.0</c:v>
                </c:pt>
                <c:pt idx="17379">
                  <c:v>0.0</c:v>
                </c:pt>
                <c:pt idx="17380">
                  <c:v>0.0</c:v>
                </c:pt>
                <c:pt idx="17381">
                  <c:v>0.0</c:v>
                </c:pt>
                <c:pt idx="17382">
                  <c:v>0.0</c:v>
                </c:pt>
                <c:pt idx="17383">
                  <c:v>0.0</c:v>
                </c:pt>
                <c:pt idx="17384">
                  <c:v>0.0</c:v>
                </c:pt>
                <c:pt idx="17385">
                  <c:v>0.0</c:v>
                </c:pt>
                <c:pt idx="17386">
                  <c:v>0.0</c:v>
                </c:pt>
                <c:pt idx="17387">
                  <c:v>0.0</c:v>
                </c:pt>
                <c:pt idx="17388">
                  <c:v>0.0</c:v>
                </c:pt>
                <c:pt idx="17389">
                  <c:v>0.0</c:v>
                </c:pt>
                <c:pt idx="17390">
                  <c:v>0.0</c:v>
                </c:pt>
                <c:pt idx="17391">
                  <c:v>0.0</c:v>
                </c:pt>
                <c:pt idx="17392">
                  <c:v>0.0</c:v>
                </c:pt>
                <c:pt idx="17393">
                  <c:v>0.0</c:v>
                </c:pt>
                <c:pt idx="17394">
                  <c:v>0.0</c:v>
                </c:pt>
                <c:pt idx="17395">
                  <c:v>0.0</c:v>
                </c:pt>
                <c:pt idx="17396">
                  <c:v>0.0</c:v>
                </c:pt>
                <c:pt idx="17397">
                  <c:v>0.0</c:v>
                </c:pt>
                <c:pt idx="17398">
                  <c:v>0.0</c:v>
                </c:pt>
                <c:pt idx="17399">
                  <c:v>0.0</c:v>
                </c:pt>
                <c:pt idx="17400">
                  <c:v>0.0</c:v>
                </c:pt>
                <c:pt idx="17401">
                  <c:v>0.0</c:v>
                </c:pt>
                <c:pt idx="17402">
                  <c:v>0.0</c:v>
                </c:pt>
                <c:pt idx="17403">
                  <c:v>0.0</c:v>
                </c:pt>
                <c:pt idx="17404">
                  <c:v>0.0</c:v>
                </c:pt>
                <c:pt idx="17405">
                  <c:v>0.0</c:v>
                </c:pt>
                <c:pt idx="17406">
                  <c:v>0.0</c:v>
                </c:pt>
                <c:pt idx="17407">
                  <c:v>0.0</c:v>
                </c:pt>
                <c:pt idx="17408">
                  <c:v>0.0</c:v>
                </c:pt>
                <c:pt idx="17409">
                  <c:v>0.0</c:v>
                </c:pt>
                <c:pt idx="17410">
                  <c:v>0.0</c:v>
                </c:pt>
                <c:pt idx="17411">
                  <c:v>0.0</c:v>
                </c:pt>
                <c:pt idx="17412">
                  <c:v>0.0</c:v>
                </c:pt>
                <c:pt idx="17413">
                  <c:v>0.0</c:v>
                </c:pt>
                <c:pt idx="17414">
                  <c:v>0.0</c:v>
                </c:pt>
                <c:pt idx="17415">
                  <c:v>0.0</c:v>
                </c:pt>
                <c:pt idx="17416">
                  <c:v>0.0</c:v>
                </c:pt>
                <c:pt idx="17417">
                  <c:v>0.0</c:v>
                </c:pt>
                <c:pt idx="17418">
                  <c:v>0.0</c:v>
                </c:pt>
                <c:pt idx="17419">
                  <c:v>0.0</c:v>
                </c:pt>
                <c:pt idx="17420">
                  <c:v>0.0</c:v>
                </c:pt>
                <c:pt idx="17421">
                  <c:v>0.0</c:v>
                </c:pt>
                <c:pt idx="17422">
                  <c:v>0.0</c:v>
                </c:pt>
                <c:pt idx="17423">
                  <c:v>0.0</c:v>
                </c:pt>
                <c:pt idx="17424">
                  <c:v>0.0</c:v>
                </c:pt>
                <c:pt idx="17425">
                  <c:v>0.0</c:v>
                </c:pt>
                <c:pt idx="17426">
                  <c:v>0.0</c:v>
                </c:pt>
                <c:pt idx="17427">
                  <c:v>0.0</c:v>
                </c:pt>
                <c:pt idx="17428">
                  <c:v>0.0</c:v>
                </c:pt>
                <c:pt idx="17429">
                  <c:v>0.0</c:v>
                </c:pt>
                <c:pt idx="17430">
                  <c:v>0.0</c:v>
                </c:pt>
                <c:pt idx="17431">
                  <c:v>0.0</c:v>
                </c:pt>
                <c:pt idx="17432">
                  <c:v>0.0</c:v>
                </c:pt>
                <c:pt idx="17433">
                  <c:v>0.0</c:v>
                </c:pt>
                <c:pt idx="17434">
                  <c:v>0.0</c:v>
                </c:pt>
                <c:pt idx="17435">
                  <c:v>0.0</c:v>
                </c:pt>
                <c:pt idx="17436">
                  <c:v>0.0</c:v>
                </c:pt>
                <c:pt idx="17437">
                  <c:v>0.0</c:v>
                </c:pt>
                <c:pt idx="17438">
                  <c:v>0.0</c:v>
                </c:pt>
                <c:pt idx="17439">
                  <c:v>0.0</c:v>
                </c:pt>
                <c:pt idx="17440">
                  <c:v>0.0</c:v>
                </c:pt>
                <c:pt idx="17441">
                  <c:v>0.0</c:v>
                </c:pt>
                <c:pt idx="17442">
                  <c:v>0.0</c:v>
                </c:pt>
                <c:pt idx="17443">
                  <c:v>0.0</c:v>
                </c:pt>
                <c:pt idx="17444">
                  <c:v>0.0</c:v>
                </c:pt>
                <c:pt idx="17445">
                  <c:v>0.0</c:v>
                </c:pt>
                <c:pt idx="17446">
                  <c:v>0.0</c:v>
                </c:pt>
                <c:pt idx="17447">
                  <c:v>0.0</c:v>
                </c:pt>
                <c:pt idx="17448">
                  <c:v>0.0</c:v>
                </c:pt>
                <c:pt idx="17449">
                  <c:v>0.0</c:v>
                </c:pt>
                <c:pt idx="17450">
                  <c:v>0.0</c:v>
                </c:pt>
                <c:pt idx="17451">
                  <c:v>0.0</c:v>
                </c:pt>
                <c:pt idx="17452">
                  <c:v>0.0</c:v>
                </c:pt>
                <c:pt idx="17453">
                  <c:v>0.0</c:v>
                </c:pt>
                <c:pt idx="17454">
                  <c:v>0.0</c:v>
                </c:pt>
                <c:pt idx="17455">
                  <c:v>0.0</c:v>
                </c:pt>
                <c:pt idx="17456">
                  <c:v>0.0</c:v>
                </c:pt>
                <c:pt idx="17457">
                  <c:v>0.0</c:v>
                </c:pt>
                <c:pt idx="17458">
                  <c:v>0.0</c:v>
                </c:pt>
                <c:pt idx="17459">
                  <c:v>0.0</c:v>
                </c:pt>
                <c:pt idx="17460">
                  <c:v>0.0</c:v>
                </c:pt>
                <c:pt idx="17461">
                  <c:v>0.0</c:v>
                </c:pt>
                <c:pt idx="17462">
                  <c:v>0.0</c:v>
                </c:pt>
                <c:pt idx="17463">
                  <c:v>0.0</c:v>
                </c:pt>
                <c:pt idx="17464">
                  <c:v>0.0</c:v>
                </c:pt>
                <c:pt idx="17465">
                  <c:v>0.0</c:v>
                </c:pt>
                <c:pt idx="17466">
                  <c:v>0.0</c:v>
                </c:pt>
                <c:pt idx="17467">
                  <c:v>0.0</c:v>
                </c:pt>
                <c:pt idx="17468">
                  <c:v>0.0</c:v>
                </c:pt>
                <c:pt idx="17469">
                  <c:v>0.0</c:v>
                </c:pt>
                <c:pt idx="17470">
                  <c:v>0.0</c:v>
                </c:pt>
                <c:pt idx="17471">
                  <c:v>0.0</c:v>
                </c:pt>
                <c:pt idx="17472">
                  <c:v>0.0</c:v>
                </c:pt>
                <c:pt idx="17473">
                  <c:v>0.0</c:v>
                </c:pt>
                <c:pt idx="17474">
                  <c:v>0.0</c:v>
                </c:pt>
                <c:pt idx="17475">
                  <c:v>0.0</c:v>
                </c:pt>
                <c:pt idx="17476">
                  <c:v>0.0</c:v>
                </c:pt>
                <c:pt idx="17477">
                  <c:v>0.0</c:v>
                </c:pt>
                <c:pt idx="17478">
                  <c:v>0.0</c:v>
                </c:pt>
                <c:pt idx="17479">
                  <c:v>0.0</c:v>
                </c:pt>
                <c:pt idx="17480">
                  <c:v>0.0</c:v>
                </c:pt>
                <c:pt idx="17481">
                  <c:v>0.0</c:v>
                </c:pt>
                <c:pt idx="17482">
                  <c:v>0.0</c:v>
                </c:pt>
                <c:pt idx="17483">
                  <c:v>0.0</c:v>
                </c:pt>
                <c:pt idx="17484">
                  <c:v>0.0</c:v>
                </c:pt>
                <c:pt idx="17485">
                  <c:v>0.0</c:v>
                </c:pt>
                <c:pt idx="17486">
                  <c:v>0.0</c:v>
                </c:pt>
                <c:pt idx="17487">
                  <c:v>0.0</c:v>
                </c:pt>
                <c:pt idx="17488">
                  <c:v>0.0</c:v>
                </c:pt>
                <c:pt idx="17489">
                  <c:v>0.0</c:v>
                </c:pt>
                <c:pt idx="17490">
                  <c:v>0.0</c:v>
                </c:pt>
                <c:pt idx="17491">
                  <c:v>0.0</c:v>
                </c:pt>
                <c:pt idx="17492">
                  <c:v>0.0</c:v>
                </c:pt>
                <c:pt idx="17493">
                  <c:v>0.0</c:v>
                </c:pt>
                <c:pt idx="17494">
                  <c:v>0.0</c:v>
                </c:pt>
                <c:pt idx="17495">
                  <c:v>0.0</c:v>
                </c:pt>
                <c:pt idx="17496">
                  <c:v>0.0</c:v>
                </c:pt>
                <c:pt idx="17497">
                  <c:v>0.0</c:v>
                </c:pt>
                <c:pt idx="17498">
                  <c:v>0.0</c:v>
                </c:pt>
                <c:pt idx="17499">
                  <c:v>0.0</c:v>
                </c:pt>
                <c:pt idx="17500">
                  <c:v>0.0</c:v>
                </c:pt>
                <c:pt idx="17501">
                  <c:v>0.0</c:v>
                </c:pt>
                <c:pt idx="17502">
                  <c:v>0.0</c:v>
                </c:pt>
                <c:pt idx="17503">
                  <c:v>0.0</c:v>
                </c:pt>
                <c:pt idx="17504">
                  <c:v>0.0</c:v>
                </c:pt>
                <c:pt idx="17505">
                  <c:v>0.0</c:v>
                </c:pt>
                <c:pt idx="17506">
                  <c:v>0.0</c:v>
                </c:pt>
                <c:pt idx="17507">
                  <c:v>0.0</c:v>
                </c:pt>
                <c:pt idx="17508">
                  <c:v>0.244140625</c:v>
                </c:pt>
                <c:pt idx="17509">
                  <c:v>0.0</c:v>
                </c:pt>
                <c:pt idx="17510">
                  <c:v>0.0</c:v>
                </c:pt>
                <c:pt idx="17511">
                  <c:v>0.0</c:v>
                </c:pt>
                <c:pt idx="17512">
                  <c:v>0.0</c:v>
                </c:pt>
                <c:pt idx="17513">
                  <c:v>0.0</c:v>
                </c:pt>
                <c:pt idx="17514">
                  <c:v>0.0</c:v>
                </c:pt>
                <c:pt idx="17515">
                  <c:v>0.0</c:v>
                </c:pt>
                <c:pt idx="17516">
                  <c:v>0.0</c:v>
                </c:pt>
                <c:pt idx="17517">
                  <c:v>0.0</c:v>
                </c:pt>
                <c:pt idx="17518">
                  <c:v>0.0</c:v>
                </c:pt>
                <c:pt idx="17519">
                  <c:v>0.0</c:v>
                </c:pt>
                <c:pt idx="17520">
                  <c:v>0.0</c:v>
                </c:pt>
                <c:pt idx="17521">
                  <c:v>0.0</c:v>
                </c:pt>
                <c:pt idx="17522">
                  <c:v>0.0</c:v>
                </c:pt>
                <c:pt idx="17523">
                  <c:v>0.0</c:v>
                </c:pt>
                <c:pt idx="17524">
                  <c:v>0.0</c:v>
                </c:pt>
                <c:pt idx="17525">
                  <c:v>0.0</c:v>
                </c:pt>
                <c:pt idx="17526">
                  <c:v>0.0</c:v>
                </c:pt>
                <c:pt idx="17527">
                  <c:v>0.0</c:v>
                </c:pt>
                <c:pt idx="17528">
                  <c:v>0.0</c:v>
                </c:pt>
                <c:pt idx="17529">
                  <c:v>0.0</c:v>
                </c:pt>
                <c:pt idx="17530">
                  <c:v>0.0</c:v>
                </c:pt>
                <c:pt idx="17531">
                  <c:v>0.0</c:v>
                </c:pt>
                <c:pt idx="17532">
                  <c:v>0.0</c:v>
                </c:pt>
                <c:pt idx="17533">
                  <c:v>0.0</c:v>
                </c:pt>
                <c:pt idx="17534">
                  <c:v>0.0</c:v>
                </c:pt>
                <c:pt idx="17535">
                  <c:v>0.0</c:v>
                </c:pt>
                <c:pt idx="17536">
                  <c:v>0.0</c:v>
                </c:pt>
                <c:pt idx="17537">
                  <c:v>0.0</c:v>
                </c:pt>
                <c:pt idx="17538">
                  <c:v>0.0</c:v>
                </c:pt>
                <c:pt idx="17539">
                  <c:v>0.0</c:v>
                </c:pt>
                <c:pt idx="17540">
                  <c:v>0.0</c:v>
                </c:pt>
                <c:pt idx="17541">
                  <c:v>0.0</c:v>
                </c:pt>
                <c:pt idx="17542">
                  <c:v>0.0</c:v>
                </c:pt>
                <c:pt idx="17543">
                  <c:v>0.0</c:v>
                </c:pt>
                <c:pt idx="17544">
                  <c:v>0.0</c:v>
                </c:pt>
                <c:pt idx="17545">
                  <c:v>0.0</c:v>
                </c:pt>
                <c:pt idx="17546">
                  <c:v>0.0</c:v>
                </c:pt>
                <c:pt idx="17547">
                  <c:v>0.0</c:v>
                </c:pt>
                <c:pt idx="17548">
                  <c:v>0.0</c:v>
                </c:pt>
                <c:pt idx="17549">
                  <c:v>0.0</c:v>
                </c:pt>
                <c:pt idx="17550">
                  <c:v>0.0</c:v>
                </c:pt>
                <c:pt idx="17551">
                  <c:v>0.0</c:v>
                </c:pt>
                <c:pt idx="17552">
                  <c:v>0.0</c:v>
                </c:pt>
                <c:pt idx="17553">
                  <c:v>0.0</c:v>
                </c:pt>
                <c:pt idx="17554">
                  <c:v>0.0</c:v>
                </c:pt>
                <c:pt idx="17555">
                  <c:v>0.0</c:v>
                </c:pt>
                <c:pt idx="17556">
                  <c:v>0.0</c:v>
                </c:pt>
                <c:pt idx="17557">
                  <c:v>0.0</c:v>
                </c:pt>
                <c:pt idx="17558">
                  <c:v>0.0</c:v>
                </c:pt>
                <c:pt idx="17559">
                  <c:v>0.0</c:v>
                </c:pt>
                <c:pt idx="17560">
                  <c:v>0.0</c:v>
                </c:pt>
                <c:pt idx="17561">
                  <c:v>0.0</c:v>
                </c:pt>
                <c:pt idx="17562">
                  <c:v>0.0</c:v>
                </c:pt>
                <c:pt idx="17563">
                  <c:v>0.0</c:v>
                </c:pt>
                <c:pt idx="17564">
                  <c:v>0.0</c:v>
                </c:pt>
                <c:pt idx="17565">
                  <c:v>0.0</c:v>
                </c:pt>
                <c:pt idx="17566">
                  <c:v>0.0</c:v>
                </c:pt>
                <c:pt idx="17567">
                  <c:v>0.0</c:v>
                </c:pt>
                <c:pt idx="17568">
                  <c:v>0.0</c:v>
                </c:pt>
                <c:pt idx="17569">
                  <c:v>0.0</c:v>
                </c:pt>
                <c:pt idx="17570">
                  <c:v>0.0</c:v>
                </c:pt>
                <c:pt idx="17571">
                  <c:v>0.0</c:v>
                </c:pt>
                <c:pt idx="17572">
                  <c:v>0.0</c:v>
                </c:pt>
                <c:pt idx="17573">
                  <c:v>0.0</c:v>
                </c:pt>
                <c:pt idx="17574">
                  <c:v>0.0</c:v>
                </c:pt>
                <c:pt idx="17575">
                  <c:v>0.0</c:v>
                </c:pt>
                <c:pt idx="17576">
                  <c:v>0.0</c:v>
                </c:pt>
                <c:pt idx="17577">
                  <c:v>0.0</c:v>
                </c:pt>
                <c:pt idx="17578">
                  <c:v>0.0</c:v>
                </c:pt>
                <c:pt idx="17579">
                  <c:v>0.0</c:v>
                </c:pt>
                <c:pt idx="17580">
                  <c:v>0.0</c:v>
                </c:pt>
                <c:pt idx="17581">
                  <c:v>0.0</c:v>
                </c:pt>
                <c:pt idx="17582">
                  <c:v>0.0</c:v>
                </c:pt>
                <c:pt idx="17583">
                  <c:v>0.0</c:v>
                </c:pt>
                <c:pt idx="17584">
                  <c:v>0.0</c:v>
                </c:pt>
                <c:pt idx="17585">
                  <c:v>0.0</c:v>
                </c:pt>
                <c:pt idx="17586">
                  <c:v>0.0</c:v>
                </c:pt>
                <c:pt idx="17587">
                  <c:v>0.0</c:v>
                </c:pt>
                <c:pt idx="17588">
                  <c:v>0.0</c:v>
                </c:pt>
                <c:pt idx="17589">
                  <c:v>0.0</c:v>
                </c:pt>
                <c:pt idx="17590">
                  <c:v>0.0</c:v>
                </c:pt>
                <c:pt idx="17591">
                  <c:v>0.0</c:v>
                </c:pt>
                <c:pt idx="17592">
                  <c:v>0.0</c:v>
                </c:pt>
                <c:pt idx="17593">
                  <c:v>0.0</c:v>
                </c:pt>
                <c:pt idx="17594">
                  <c:v>0.0</c:v>
                </c:pt>
                <c:pt idx="17595">
                  <c:v>0.0</c:v>
                </c:pt>
                <c:pt idx="17596">
                  <c:v>0.0</c:v>
                </c:pt>
                <c:pt idx="17597">
                  <c:v>0.0</c:v>
                </c:pt>
                <c:pt idx="17598">
                  <c:v>0.0</c:v>
                </c:pt>
                <c:pt idx="17599">
                  <c:v>0.0</c:v>
                </c:pt>
                <c:pt idx="17600">
                  <c:v>0.0</c:v>
                </c:pt>
                <c:pt idx="17601">
                  <c:v>0.0</c:v>
                </c:pt>
                <c:pt idx="17602">
                  <c:v>0.0</c:v>
                </c:pt>
                <c:pt idx="17603">
                  <c:v>0.0</c:v>
                </c:pt>
                <c:pt idx="17604">
                  <c:v>0.0</c:v>
                </c:pt>
                <c:pt idx="17605">
                  <c:v>0.0</c:v>
                </c:pt>
                <c:pt idx="17606">
                  <c:v>0.0</c:v>
                </c:pt>
                <c:pt idx="17607">
                  <c:v>0.0</c:v>
                </c:pt>
                <c:pt idx="17608">
                  <c:v>0.0</c:v>
                </c:pt>
                <c:pt idx="17609">
                  <c:v>0.0</c:v>
                </c:pt>
                <c:pt idx="17610">
                  <c:v>0.0</c:v>
                </c:pt>
                <c:pt idx="17611">
                  <c:v>0.0</c:v>
                </c:pt>
                <c:pt idx="17612">
                  <c:v>0.0</c:v>
                </c:pt>
                <c:pt idx="17613">
                  <c:v>0.0</c:v>
                </c:pt>
                <c:pt idx="17614">
                  <c:v>0.0</c:v>
                </c:pt>
                <c:pt idx="17615">
                  <c:v>0.0</c:v>
                </c:pt>
                <c:pt idx="17616">
                  <c:v>0.0</c:v>
                </c:pt>
                <c:pt idx="17617">
                  <c:v>0.0</c:v>
                </c:pt>
                <c:pt idx="17618">
                  <c:v>0.0</c:v>
                </c:pt>
                <c:pt idx="17619">
                  <c:v>0.0</c:v>
                </c:pt>
                <c:pt idx="17620">
                  <c:v>0.0</c:v>
                </c:pt>
                <c:pt idx="17621">
                  <c:v>0.0</c:v>
                </c:pt>
                <c:pt idx="17622">
                  <c:v>0.0</c:v>
                </c:pt>
                <c:pt idx="17623">
                  <c:v>0.0</c:v>
                </c:pt>
                <c:pt idx="17624">
                  <c:v>0.0</c:v>
                </c:pt>
                <c:pt idx="17625">
                  <c:v>0.0</c:v>
                </c:pt>
                <c:pt idx="17626">
                  <c:v>0.0</c:v>
                </c:pt>
                <c:pt idx="17627">
                  <c:v>0.0</c:v>
                </c:pt>
                <c:pt idx="17628">
                  <c:v>0.0</c:v>
                </c:pt>
                <c:pt idx="17629">
                  <c:v>0.0</c:v>
                </c:pt>
                <c:pt idx="17630">
                  <c:v>0.0</c:v>
                </c:pt>
                <c:pt idx="17631">
                  <c:v>0.0</c:v>
                </c:pt>
                <c:pt idx="17632">
                  <c:v>0.0</c:v>
                </c:pt>
                <c:pt idx="17633">
                  <c:v>0.0</c:v>
                </c:pt>
                <c:pt idx="17634">
                  <c:v>0.0</c:v>
                </c:pt>
                <c:pt idx="17635">
                  <c:v>0.0</c:v>
                </c:pt>
                <c:pt idx="17636">
                  <c:v>0.0</c:v>
                </c:pt>
                <c:pt idx="17637">
                  <c:v>0.0</c:v>
                </c:pt>
                <c:pt idx="17638">
                  <c:v>0.0</c:v>
                </c:pt>
                <c:pt idx="17639">
                  <c:v>0.0</c:v>
                </c:pt>
                <c:pt idx="17640">
                  <c:v>0.0</c:v>
                </c:pt>
                <c:pt idx="17641">
                  <c:v>0.0</c:v>
                </c:pt>
                <c:pt idx="17642">
                  <c:v>0.0</c:v>
                </c:pt>
                <c:pt idx="17643">
                  <c:v>0.0</c:v>
                </c:pt>
                <c:pt idx="17644">
                  <c:v>0.0</c:v>
                </c:pt>
                <c:pt idx="17645">
                  <c:v>0.0</c:v>
                </c:pt>
                <c:pt idx="17646">
                  <c:v>0.0</c:v>
                </c:pt>
                <c:pt idx="17647">
                  <c:v>0.0</c:v>
                </c:pt>
                <c:pt idx="17648">
                  <c:v>0.0</c:v>
                </c:pt>
                <c:pt idx="17649">
                  <c:v>0.0</c:v>
                </c:pt>
                <c:pt idx="17650">
                  <c:v>0.0</c:v>
                </c:pt>
                <c:pt idx="17651">
                  <c:v>0.0</c:v>
                </c:pt>
                <c:pt idx="17652">
                  <c:v>0.0</c:v>
                </c:pt>
                <c:pt idx="17653">
                  <c:v>0.0</c:v>
                </c:pt>
                <c:pt idx="17654">
                  <c:v>0.0</c:v>
                </c:pt>
                <c:pt idx="17655">
                  <c:v>0.0</c:v>
                </c:pt>
                <c:pt idx="17656">
                  <c:v>0.0</c:v>
                </c:pt>
                <c:pt idx="17657">
                  <c:v>0.0</c:v>
                </c:pt>
                <c:pt idx="17658">
                  <c:v>0.0</c:v>
                </c:pt>
                <c:pt idx="17659">
                  <c:v>0.0</c:v>
                </c:pt>
                <c:pt idx="17660">
                  <c:v>0.0</c:v>
                </c:pt>
                <c:pt idx="17661">
                  <c:v>0.0</c:v>
                </c:pt>
                <c:pt idx="17662">
                  <c:v>0.0</c:v>
                </c:pt>
                <c:pt idx="17663">
                  <c:v>0.0</c:v>
                </c:pt>
                <c:pt idx="17664">
                  <c:v>0.0</c:v>
                </c:pt>
                <c:pt idx="17665">
                  <c:v>0.0</c:v>
                </c:pt>
                <c:pt idx="17666">
                  <c:v>0.0</c:v>
                </c:pt>
                <c:pt idx="17667">
                  <c:v>0.0</c:v>
                </c:pt>
                <c:pt idx="17668">
                  <c:v>0.0</c:v>
                </c:pt>
                <c:pt idx="17669">
                  <c:v>0.0</c:v>
                </c:pt>
                <c:pt idx="17670">
                  <c:v>0.0</c:v>
                </c:pt>
                <c:pt idx="17671">
                  <c:v>0.0</c:v>
                </c:pt>
                <c:pt idx="17672">
                  <c:v>0.0</c:v>
                </c:pt>
                <c:pt idx="17673">
                  <c:v>0.0</c:v>
                </c:pt>
                <c:pt idx="17674">
                  <c:v>0.0</c:v>
                </c:pt>
                <c:pt idx="17675">
                  <c:v>0.0</c:v>
                </c:pt>
                <c:pt idx="17676">
                  <c:v>0.0</c:v>
                </c:pt>
                <c:pt idx="17677">
                  <c:v>0.0</c:v>
                </c:pt>
                <c:pt idx="17678">
                  <c:v>0.0</c:v>
                </c:pt>
                <c:pt idx="17679">
                  <c:v>0.0</c:v>
                </c:pt>
                <c:pt idx="17680">
                  <c:v>0.0</c:v>
                </c:pt>
                <c:pt idx="17681">
                  <c:v>0.0</c:v>
                </c:pt>
                <c:pt idx="17682">
                  <c:v>0.0</c:v>
                </c:pt>
                <c:pt idx="17683">
                  <c:v>0.0</c:v>
                </c:pt>
                <c:pt idx="17684">
                  <c:v>0.0</c:v>
                </c:pt>
                <c:pt idx="17685">
                  <c:v>0.0</c:v>
                </c:pt>
                <c:pt idx="17686">
                  <c:v>0.0</c:v>
                </c:pt>
                <c:pt idx="17687">
                  <c:v>0.0</c:v>
                </c:pt>
                <c:pt idx="17688">
                  <c:v>0.0</c:v>
                </c:pt>
                <c:pt idx="17689">
                  <c:v>0.0</c:v>
                </c:pt>
                <c:pt idx="17690">
                  <c:v>0.0</c:v>
                </c:pt>
                <c:pt idx="17691">
                  <c:v>0.0</c:v>
                </c:pt>
                <c:pt idx="17692">
                  <c:v>0.0</c:v>
                </c:pt>
                <c:pt idx="17693">
                  <c:v>0.0</c:v>
                </c:pt>
                <c:pt idx="17694">
                  <c:v>0.0</c:v>
                </c:pt>
                <c:pt idx="17695">
                  <c:v>0.0</c:v>
                </c:pt>
                <c:pt idx="17696">
                  <c:v>0.0</c:v>
                </c:pt>
                <c:pt idx="17697">
                  <c:v>0.0</c:v>
                </c:pt>
                <c:pt idx="17698">
                  <c:v>0.0</c:v>
                </c:pt>
                <c:pt idx="17699">
                  <c:v>0.0</c:v>
                </c:pt>
                <c:pt idx="17700">
                  <c:v>0.0</c:v>
                </c:pt>
                <c:pt idx="17701">
                  <c:v>0.0</c:v>
                </c:pt>
                <c:pt idx="17702">
                  <c:v>0.0</c:v>
                </c:pt>
                <c:pt idx="17703">
                  <c:v>0.0</c:v>
                </c:pt>
                <c:pt idx="17704">
                  <c:v>0.0</c:v>
                </c:pt>
                <c:pt idx="17705">
                  <c:v>0.0</c:v>
                </c:pt>
                <c:pt idx="17706">
                  <c:v>0.0</c:v>
                </c:pt>
                <c:pt idx="17707">
                  <c:v>0.0</c:v>
                </c:pt>
                <c:pt idx="17708">
                  <c:v>0.0</c:v>
                </c:pt>
                <c:pt idx="17709">
                  <c:v>0.0</c:v>
                </c:pt>
                <c:pt idx="17710">
                  <c:v>0.0</c:v>
                </c:pt>
                <c:pt idx="17711">
                  <c:v>0.0</c:v>
                </c:pt>
                <c:pt idx="17712">
                  <c:v>0.0</c:v>
                </c:pt>
                <c:pt idx="17713">
                  <c:v>0.0</c:v>
                </c:pt>
                <c:pt idx="17714">
                  <c:v>0.0</c:v>
                </c:pt>
                <c:pt idx="17715">
                  <c:v>0.0</c:v>
                </c:pt>
                <c:pt idx="17716">
                  <c:v>0.0</c:v>
                </c:pt>
                <c:pt idx="17717">
                  <c:v>0.0</c:v>
                </c:pt>
                <c:pt idx="17718">
                  <c:v>0.0</c:v>
                </c:pt>
                <c:pt idx="17719">
                  <c:v>0.0</c:v>
                </c:pt>
                <c:pt idx="17720">
                  <c:v>0.0</c:v>
                </c:pt>
                <c:pt idx="17721">
                  <c:v>0.0</c:v>
                </c:pt>
                <c:pt idx="17722">
                  <c:v>0.0</c:v>
                </c:pt>
                <c:pt idx="17723">
                  <c:v>0.0</c:v>
                </c:pt>
                <c:pt idx="17724">
                  <c:v>0.0</c:v>
                </c:pt>
                <c:pt idx="17725">
                  <c:v>0.0</c:v>
                </c:pt>
                <c:pt idx="17726">
                  <c:v>0.0</c:v>
                </c:pt>
                <c:pt idx="17727">
                  <c:v>0.0</c:v>
                </c:pt>
                <c:pt idx="17728">
                  <c:v>0.0</c:v>
                </c:pt>
                <c:pt idx="17729">
                  <c:v>0.0</c:v>
                </c:pt>
                <c:pt idx="17730">
                  <c:v>0.0</c:v>
                </c:pt>
                <c:pt idx="17731">
                  <c:v>0.0</c:v>
                </c:pt>
                <c:pt idx="17732">
                  <c:v>0.0</c:v>
                </c:pt>
                <c:pt idx="17733">
                  <c:v>0.0</c:v>
                </c:pt>
                <c:pt idx="17734">
                  <c:v>0.0</c:v>
                </c:pt>
                <c:pt idx="17735">
                  <c:v>0.0</c:v>
                </c:pt>
                <c:pt idx="17736">
                  <c:v>0.0</c:v>
                </c:pt>
                <c:pt idx="17737">
                  <c:v>0.0</c:v>
                </c:pt>
                <c:pt idx="17738">
                  <c:v>0.0</c:v>
                </c:pt>
                <c:pt idx="17739">
                  <c:v>0.0</c:v>
                </c:pt>
                <c:pt idx="17740">
                  <c:v>0.0</c:v>
                </c:pt>
                <c:pt idx="17741">
                  <c:v>0.0</c:v>
                </c:pt>
                <c:pt idx="17742">
                  <c:v>0.0</c:v>
                </c:pt>
                <c:pt idx="17743">
                  <c:v>0.0</c:v>
                </c:pt>
                <c:pt idx="17744">
                  <c:v>0.0</c:v>
                </c:pt>
                <c:pt idx="17745">
                  <c:v>0.0</c:v>
                </c:pt>
                <c:pt idx="17746">
                  <c:v>0.0</c:v>
                </c:pt>
                <c:pt idx="17747">
                  <c:v>0.0</c:v>
                </c:pt>
                <c:pt idx="17748">
                  <c:v>0.0</c:v>
                </c:pt>
                <c:pt idx="17749">
                  <c:v>0.0</c:v>
                </c:pt>
                <c:pt idx="17750">
                  <c:v>0.0</c:v>
                </c:pt>
                <c:pt idx="17751">
                  <c:v>0.0</c:v>
                </c:pt>
                <c:pt idx="17752">
                  <c:v>0.0</c:v>
                </c:pt>
                <c:pt idx="17753">
                  <c:v>0.0</c:v>
                </c:pt>
                <c:pt idx="17754">
                  <c:v>0.0</c:v>
                </c:pt>
                <c:pt idx="17755">
                  <c:v>0.0</c:v>
                </c:pt>
                <c:pt idx="17756">
                  <c:v>0.0</c:v>
                </c:pt>
                <c:pt idx="17757">
                  <c:v>0.0</c:v>
                </c:pt>
                <c:pt idx="17758">
                  <c:v>0.0</c:v>
                </c:pt>
                <c:pt idx="17759">
                  <c:v>0.0</c:v>
                </c:pt>
                <c:pt idx="17760">
                  <c:v>0.0</c:v>
                </c:pt>
                <c:pt idx="17761">
                  <c:v>0.0</c:v>
                </c:pt>
                <c:pt idx="17762">
                  <c:v>0.0</c:v>
                </c:pt>
                <c:pt idx="17763">
                  <c:v>0.0</c:v>
                </c:pt>
                <c:pt idx="17764">
                  <c:v>0.0</c:v>
                </c:pt>
                <c:pt idx="17765">
                  <c:v>0.0</c:v>
                </c:pt>
                <c:pt idx="17766">
                  <c:v>0.0</c:v>
                </c:pt>
                <c:pt idx="17767">
                  <c:v>0.0</c:v>
                </c:pt>
                <c:pt idx="17768">
                  <c:v>0.0</c:v>
                </c:pt>
                <c:pt idx="17769">
                  <c:v>0.0</c:v>
                </c:pt>
                <c:pt idx="17770">
                  <c:v>0.0</c:v>
                </c:pt>
                <c:pt idx="17771">
                  <c:v>0.0</c:v>
                </c:pt>
                <c:pt idx="17772">
                  <c:v>0.0</c:v>
                </c:pt>
                <c:pt idx="17773">
                  <c:v>0.0</c:v>
                </c:pt>
                <c:pt idx="17774">
                  <c:v>0.0</c:v>
                </c:pt>
                <c:pt idx="17775">
                  <c:v>0.0</c:v>
                </c:pt>
                <c:pt idx="17776">
                  <c:v>0.0</c:v>
                </c:pt>
                <c:pt idx="17777">
                  <c:v>0.0</c:v>
                </c:pt>
                <c:pt idx="17778">
                  <c:v>0.0</c:v>
                </c:pt>
                <c:pt idx="17779">
                  <c:v>0.0</c:v>
                </c:pt>
                <c:pt idx="17780">
                  <c:v>0.0</c:v>
                </c:pt>
                <c:pt idx="17781">
                  <c:v>0.0</c:v>
                </c:pt>
                <c:pt idx="17782">
                  <c:v>0.0</c:v>
                </c:pt>
                <c:pt idx="17783">
                  <c:v>0.0</c:v>
                </c:pt>
                <c:pt idx="17784">
                  <c:v>0.0</c:v>
                </c:pt>
                <c:pt idx="17785">
                  <c:v>0.0</c:v>
                </c:pt>
                <c:pt idx="17786">
                  <c:v>0.0</c:v>
                </c:pt>
                <c:pt idx="17787">
                  <c:v>0.0</c:v>
                </c:pt>
                <c:pt idx="17788">
                  <c:v>0.0</c:v>
                </c:pt>
                <c:pt idx="17789">
                  <c:v>0.0</c:v>
                </c:pt>
                <c:pt idx="17790">
                  <c:v>0.0</c:v>
                </c:pt>
                <c:pt idx="17791">
                  <c:v>0.0</c:v>
                </c:pt>
                <c:pt idx="17792">
                  <c:v>0.0</c:v>
                </c:pt>
                <c:pt idx="17793">
                  <c:v>0.0</c:v>
                </c:pt>
                <c:pt idx="17794">
                  <c:v>0.0</c:v>
                </c:pt>
                <c:pt idx="17795">
                  <c:v>0.0</c:v>
                </c:pt>
                <c:pt idx="17796">
                  <c:v>0.0</c:v>
                </c:pt>
                <c:pt idx="17797">
                  <c:v>0.0</c:v>
                </c:pt>
                <c:pt idx="17798">
                  <c:v>0.0</c:v>
                </c:pt>
                <c:pt idx="17799">
                  <c:v>0.0</c:v>
                </c:pt>
                <c:pt idx="17800">
                  <c:v>0.0</c:v>
                </c:pt>
                <c:pt idx="17801">
                  <c:v>0.0</c:v>
                </c:pt>
                <c:pt idx="17802">
                  <c:v>0.0</c:v>
                </c:pt>
                <c:pt idx="17803">
                  <c:v>0.0</c:v>
                </c:pt>
                <c:pt idx="17804">
                  <c:v>0.0</c:v>
                </c:pt>
                <c:pt idx="17805">
                  <c:v>0.0</c:v>
                </c:pt>
                <c:pt idx="17806">
                  <c:v>0.0</c:v>
                </c:pt>
                <c:pt idx="17807">
                  <c:v>0.0</c:v>
                </c:pt>
                <c:pt idx="17808">
                  <c:v>0.0</c:v>
                </c:pt>
                <c:pt idx="17809">
                  <c:v>0.0</c:v>
                </c:pt>
                <c:pt idx="17810">
                  <c:v>0.0</c:v>
                </c:pt>
                <c:pt idx="17811">
                  <c:v>0.0</c:v>
                </c:pt>
                <c:pt idx="17812">
                  <c:v>0.0</c:v>
                </c:pt>
                <c:pt idx="17813">
                  <c:v>0.0</c:v>
                </c:pt>
                <c:pt idx="17814">
                  <c:v>0.0</c:v>
                </c:pt>
                <c:pt idx="17815">
                  <c:v>0.0</c:v>
                </c:pt>
                <c:pt idx="17816">
                  <c:v>0.0</c:v>
                </c:pt>
                <c:pt idx="17817">
                  <c:v>0.0</c:v>
                </c:pt>
                <c:pt idx="17818">
                  <c:v>0.0</c:v>
                </c:pt>
                <c:pt idx="17819">
                  <c:v>0.0</c:v>
                </c:pt>
                <c:pt idx="17820">
                  <c:v>0.0</c:v>
                </c:pt>
                <c:pt idx="17821">
                  <c:v>0.0</c:v>
                </c:pt>
                <c:pt idx="17822">
                  <c:v>0.0</c:v>
                </c:pt>
                <c:pt idx="17823">
                  <c:v>0.0</c:v>
                </c:pt>
                <c:pt idx="17824">
                  <c:v>0.0</c:v>
                </c:pt>
                <c:pt idx="17825">
                  <c:v>0.0</c:v>
                </c:pt>
                <c:pt idx="17826">
                  <c:v>0.0</c:v>
                </c:pt>
                <c:pt idx="17827">
                  <c:v>0.0</c:v>
                </c:pt>
                <c:pt idx="17828">
                  <c:v>0.0</c:v>
                </c:pt>
                <c:pt idx="17829">
                  <c:v>0.0</c:v>
                </c:pt>
                <c:pt idx="17830">
                  <c:v>0.0</c:v>
                </c:pt>
                <c:pt idx="17831">
                  <c:v>0.0</c:v>
                </c:pt>
                <c:pt idx="17832">
                  <c:v>0.0</c:v>
                </c:pt>
                <c:pt idx="17833">
                  <c:v>0.0</c:v>
                </c:pt>
                <c:pt idx="17834">
                  <c:v>0.0</c:v>
                </c:pt>
                <c:pt idx="17835">
                  <c:v>0.0</c:v>
                </c:pt>
                <c:pt idx="17836">
                  <c:v>0.0</c:v>
                </c:pt>
                <c:pt idx="17837">
                  <c:v>0.0</c:v>
                </c:pt>
                <c:pt idx="17838">
                  <c:v>0.0</c:v>
                </c:pt>
                <c:pt idx="17839">
                  <c:v>0.0</c:v>
                </c:pt>
                <c:pt idx="17840">
                  <c:v>0.0</c:v>
                </c:pt>
                <c:pt idx="17841">
                  <c:v>0.0</c:v>
                </c:pt>
                <c:pt idx="17842">
                  <c:v>0.0</c:v>
                </c:pt>
                <c:pt idx="17843">
                  <c:v>0.0</c:v>
                </c:pt>
                <c:pt idx="17844">
                  <c:v>0.0</c:v>
                </c:pt>
                <c:pt idx="17845">
                  <c:v>0.0</c:v>
                </c:pt>
                <c:pt idx="17846">
                  <c:v>0.0</c:v>
                </c:pt>
                <c:pt idx="17847">
                  <c:v>0.0</c:v>
                </c:pt>
                <c:pt idx="17848">
                  <c:v>0.0</c:v>
                </c:pt>
                <c:pt idx="17849">
                  <c:v>0.0</c:v>
                </c:pt>
                <c:pt idx="17850">
                  <c:v>0.0</c:v>
                </c:pt>
                <c:pt idx="17851">
                  <c:v>0.0</c:v>
                </c:pt>
                <c:pt idx="17852">
                  <c:v>0.0</c:v>
                </c:pt>
                <c:pt idx="17853">
                  <c:v>0.0</c:v>
                </c:pt>
                <c:pt idx="17854">
                  <c:v>0.0</c:v>
                </c:pt>
                <c:pt idx="17855">
                  <c:v>0.0</c:v>
                </c:pt>
                <c:pt idx="17856">
                  <c:v>0.0</c:v>
                </c:pt>
                <c:pt idx="17857">
                  <c:v>0.0</c:v>
                </c:pt>
                <c:pt idx="17858">
                  <c:v>0.0</c:v>
                </c:pt>
                <c:pt idx="17859">
                  <c:v>0.0</c:v>
                </c:pt>
                <c:pt idx="17860">
                  <c:v>0.0</c:v>
                </c:pt>
                <c:pt idx="17861">
                  <c:v>0.0</c:v>
                </c:pt>
                <c:pt idx="17862">
                  <c:v>0.0</c:v>
                </c:pt>
                <c:pt idx="17863">
                  <c:v>0.0</c:v>
                </c:pt>
                <c:pt idx="17864">
                  <c:v>0.0</c:v>
                </c:pt>
                <c:pt idx="17865">
                  <c:v>0.0</c:v>
                </c:pt>
                <c:pt idx="17866">
                  <c:v>0.0</c:v>
                </c:pt>
                <c:pt idx="17867">
                  <c:v>0.0</c:v>
                </c:pt>
                <c:pt idx="17868">
                  <c:v>0.0</c:v>
                </c:pt>
                <c:pt idx="17869">
                  <c:v>0.0</c:v>
                </c:pt>
                <c:pt idx="17870">
                  <c:v>0.0</c:v>
                </c:pt>
                <c:pt idx="17871">
                  <c:v>0.0</c:v>
                </c:pt>
                <c:pt idx="17872">
                  <c:v>0.0</c:v>
                </c:pt>
                <c:pt idx="17873">
                  <c:v>0.0</c:v>
                </c:pt>
                <c:pt idx="17874">
                  <c:v>0.0</c:v>
                </c:pt>
                <c:pt idx="17875">
                  <c:v>0.0</c:v>
                </c:pt>
                <c:pt idx="17876">
                  <c:v>0.0</c:v>
                </c:pt>
                <c:pt idx="17877">
                  <c:v>0.0</c:v>
                </c:pt>
                <c:pt idx="17878">
                  <c:v>0.0</c:v>
                </c:pt>
                <c:pt idx="17879">
                  <c:v>0.0</c:v>
                </c:pt>
                <c:pt idx="17880">
                  <c:v>0.0</c:v>
                </c:pt>
                <c:pt idx="17881">
                  <c:v>0.0</c:v>
                </c:pt>
                <c:pt idx="17882">
                  <c:v>0.0</c:v>
                </c:pt>
                <c:pt idx="17883">
                  <c:v>0.0</c:v>
                </c:pt>
                <c:pt idx="17884">
                  <c:v>0.0</c:v>
                </c:pt>
                <c:pt idx="17885">
                  <c:v>0.0</c:v>
                </c:pt>
                <c:pt idx="17886">
                  <c:v>0.0</c:v>
                </c:pt>
                <c:pt idx="17887">
                  <c:v>0.0</c:v>
                </c:pt>
                <c:pt idx="17888">
                  <c:v>0.0</c:v>
                </c:pt>
                <c:pt idx="17889">
                  <c:v>0.0</c:v>
                </c:pt>
                <c:pt idx="17890">
                  <c:v>0.0</c:v>
                </c:pt>
                <c:pt idx="17891">
                  <c:v>0.0</c:v>
                </c:pt>
                <c:pt idx="17892">
                  <c:v>0.0</c:v>
                </c:pt>
                <c:pt idx="17893">
                  <c:v>0.0</c:v>
                </c:pt>
                <c:pt idx="17894">
                  <c:v>0.0</c:v>
                </c:pt>
                <c:pt idx="17895">
                  <c:v>0.0</c:v>
                </c:pt>
                <c:pt idx="17896">
                  <c:v>0.0</c:v>
                </c:pt>
                <c:pt idx="17897">
                  <c:v>0.0</c:v>
                </c:pt>
                <c:pt idx="17898">
                  <c:v>0.0</c:v>
                </c:pt>
                <c:pt idx="17899">
                  <c:v>0.0</c:v>
                </c:pt>
                <c:pt idx="17900">
                  <c:v>0.0</c:v>
                </c:pt>
                <c:pt idx="17901">
                  <c:v>0.0</c:v>
                </c:pt>
                <c:pt idx="17902">
                  <c:v>0.0</c:v>
                </c:pt>
                <c:pt idx="17903">
                  <c:v>0.0</c:v>
                </c:pt>
                <c:pt idx="17904">
                  <c:v>0.0</c:v>
                </c:pt>
                <c:pt idx="17905">
                  <c:v>0.0</c:v>
                </c:pt>
                <c:pt idx="17906">
                  <c:v>0.0</c:v>
                </c:pt>
                <c:pt idx="17907">
                  <c:v>0.0</c:v>
                </c:pt>
                <c:pt idx="17908">
                  <c:v>0.0</c:v>
                </c:pt>
                <c:pt idx="17909">
                  <c:v>0.0</c:v>
                </c:pt>
                <c:pt idx="17910">
                  <c:v>0.0</c:v>
                </c:pt>
                <c:pt idx="17911">
                  <c:v>0.0</c:v>
                </c:pt>
                <c:pt idx="17912">
                  <c:v>0.0</c:v>
                </c:pt>
                <c:pt idx="17913">
                  <c:v>0.0</c:v>
                </c:pt>
                <c:pt idx="17914">
                  <c:v>0.0</c:v>
                </c:pt>
                <c:pt idx="17915">
                  <c:v>0.0</c:v>
                </c:pt>
                <c:pt idx="17916">
                  <c:v>0.0</c:v>
                </c:pt>
                <c:pt idx="17917">
                  <c:v>0.0</c:v>
                </c:pt>
                <c:pt idx="17918">
                  <c:v>0.0</c:v>
                </c:pt>
                <c:pt idx="17919">
                  <c:v>0.0</c:v>
                </c:pt>
                <c:pt idx="17920">
                  <c:v>0.0</c:v>
                </c:pt>
                <c:pt idx="17921">
                  <c:v>0.0</c:v>
                </c:pt>
                <c:pt idx="17922">
                  <c:v>0.0</c:v>
                </c:pt>
                <c:pt idx="17923">
                  <c:v>0.0</c:v>
                </c:pt>
                <c:pt idx="17924">
                  <c:v>0.0</c:v>
                </c:pt>
                <c:pt idx="17925">
                  <c:v>0.0</c:v>
                </c:pt>
                <c:pt idx="17926">
                  <c:v>0.0</c:v>
                </c:pt>
                <c:pt idx="17927">
                  <c:v>0.0</c:v>
                </c:pt>
                <c:pt idx="17928">
                  <c:v>0.0</c:v>
                </c:pt>
                <c:pt idx="17929">
                  <c:v>0.0</c:v>
                </c:pt>
                <c:pt idx="17930">
                  <c:v>0.0</c:v>
                </c:pt>
                <c:pt idx="17931">
                  <c:v>0.0</c:v>
                </c:pt>
                <c:pt idx="17932">
                  <c:v>0.0</c:v>
                </c:pt>
                <c:pt idx="17933">
                  <c:v>0.0</c:v>
                </c:pt>
                <c:pt idx="17934">
                  <c:v>0.0</c:v>
                </c:pt>
                <c:pt idx="17935">
                  <c:v>0.0</c:v>
                </c:pt>
                <c:pt idx="17936">
                  <c:v>0.0</c:v>
                </c:pt>
                <c:pt idx="17937">
                  <c:v>0.0</c:v>
                </c:pt>
                <c:pt idx="17938">
                  <c:v>0.0</c:v>
                </c:pt>
                <c:pt idx="17939">
                  <c:v>0.0</c:v>
                </c:pt>
                <c:pt idx="17940">
                  <c:v>0.0</c:v>
                </c:pt>
                <c:pt idx="17941">
                  <c:v>0.0</c:v>
                </c:pt>
                <c:pt idx="17942">
                  <c:v>0.0</c:v>
                </c:pt>
                <c:pt idx="17943">
                  <c:v>0.0</c:v>
                </c:pt>
                <c:pt idx="17944">
                  <c:v>0.0</c:v>
                </c:pt>
                <c:pt idx="17945">
                  <c:v>0.0</c:v>
                </c:pt>
                <c:pt idx="17946">
                  <c:v>0.0</c:v>
                </c:pt>
                <c:pt idx="17947">
                  <c:v>0.0</c:v>
                </c:pt>
                <c:pt idx="17948">
                  <c:v>0.0</c:v>
                </c:pt>
                <c:pt idx="17949">
                  <c:v>0.0</c:v>
                </c:pt>
                <c:pt idx="17950">
                  <c:v>0.0</c:v>
                </c:pt>
                <c:pt idx="17951">
                  <c:v>0.0</c:v>
                </c:pt>
                <c:pt idx="17952">
                  <c:v>0.0</c:v>
                </c:pt>
                <c:pt idx="17953">
                  <c:v>0.0</c:v>
                </c:pt>
                <c:pt idx="17954">
                  <c:v>0.0</c:v>
                </c:pt>
                <c:pt idx="17955">
                  <c:v>0.0</c:v>
                </c:pt>
                <c:pt idx="17956">
                  <c:v>0.0</c:v>
                </c:pt>
                <c:pt idx="17957">
                  <c:v>0.0</c:v>
                </c:pt>
                <c:pt idx="17958">
                  <c:v>0.0</c:v>
                </c:pt>
                <c:pt idx="17959">
                  <c:v>0.0</c:v>
                </c:pt>
                <c:pt idx="17960">
                  <c:v>0.0</c:v>
                </c:pt>
                <c:pt idx="17961">
                  <c:v>0.0</c:v>
                </c:pt>
                <c:pt idx="17962">
                  <c:v>0.0</c:v>
                </c:pt>
                <c:pt idx="17963">
                  <c:v>0.0</c:v>
                </c:pt>
                <c:pt idx="17964">
                  <c:v>0.0</c:v>
                </c:pt>
                <c:pt idx="17965">
                  <c:v>0.0</c:v>
                </c:pt>
                <c:pt idx="17966">
                  <c:v>0.0</c:v>
                </c:pt>
                <c:pt idx="17967">
                  <c:v>0.0</c:v>
                </c:pt>
                <c:pt idx="17968">
                  <c:v>0.0</c:v>
                </c:pt>
                <c:pt idx="17969">
                  <c:v>0.0</c:v>
                </c:pt>
                <c:pt idx="17970">
                  <c:v>0.0</c:v>
                </c:pt>
                <c:pt idx="17971">
                  <c:v>0.0</c:v>
                </c:pt>
                <c:pt idx="17972">
                  <c:v>0.0</c:v>
                </c:pt>
                <c:pt idx="17973">
                  <c:v>0.0</c:v>
                </c:pt>
                <c:pt idx="17974">
                  <c:v>0.0</c:v>
                </c:pt>
                <c:pt idx="17975">
                  <c:v>0.0</c:v>
                </c:pt>
                <c:pt idx="17976">
                  <c:v>0.0</c:v>
                </c:pt>
                <c:pt idx="17977">
                  <c:v>0.0</c:v>
                </c:pt>
                <c:pt idx="17978">
                  <c:v>0.0</c:v>
                </c:pt>
                <c:pt idx="17979">
                  <c:v>0.0</c:v>
                </c:pt>
                <c:pt idx="17980">
                  <c:v>0.0</c:v>
                </c:pt>
                <c:pt idx="17981">
                  <c:v>0.0</c:v>
                </c:pt>
                <c:pt idx="17982">
                  <c:v>0.0</c:v>
                </c:pt>
                <c:pt idx="17983">
                  <c:v>0.0</c:v>
                </c:pt>
                <c:pt idx="17984">
                  <c:v>0.0</c:v>
                </c:pt>
                <c:pt idx="17985">
                  <c:v>0.0</c:v>
                </c:pt>
                <c:pt idx="17986">
                  <c:v>0.0</c:v>
                </c:pt>
                <c:pt idx="17987">
                  <c:v>0.0</c:v>
                </c:pt>
                <c:pt idx="17988">
                  <c:v>0.0</c:v>
                </c:pt>
                <c:pt idx="17989">
                  <c:v>0.0</c:v>
                </c:pt>
                <c:pt idx="17990">
                  <c:v>0.0</c:v>
                </c:pt>
                <c:pt idx="17991">
                  <c:v>0.0</c:v>
                </c:pt>
                <c:pt idx="17992">
                  <c:v>0.0</c:v>
                </c:pt>
                <c:pt idx="17993">
                  <c:v>0.0</c:v>
                </c:pt>
                <c:pt idx="17994">
                  <c:v>0.0</c:v>
                </c:pt>
                <c:pt idx="17995">
                  <c:v>0.0</c:v>
                </c:pt>
                <c:pt idx="17996">
                  <c:v>0.0</c:v>
                </c:pt>
                <c:pt idx="17997">
                  <c:v>0.0</c:v>
                </c:pt>
                <c:pt idx="17998">
                  <c:v>0.0</c:v>
                </c:pt>
                <c:pt idx="17999">
                  <c:v>0.0</c:v>
                </c:pt>
                <c:pt idx="18000">
                  <c:v>0.0</c:v>
                </c:pt>
                <c:pt idx="18001">
                  <c:v>0.0</c:v>
                </c:pt>
                <c:pt idx="18002">
                  <c:v>0.0</c:v>
                </c:pt>
                <c:pt idx="18003">
                  <c:v>0.0</c:v>
                </c:pt>
                <c:pt idx="18004">
                  <c:v>0.0</c:v>
                </c:pt>
                <c:pt idx="18005">
                  <c:v>0.0</c:v>
                </c:pt>
                <c:pt idx="18006">
                  <c:v>0.0</c:v>
                </c:pt>
                <c:pt idx="18007">
                  <c:v>0.0</c:v>
                </c:pt>
                <c:pt idx="18008">
                  <c:v>0.0</c:v>
                </c:pt>
                <c:pt idx="18009">
                  <c:v>0.0</c:v>
                </c:pt>
                <c:pt idx="18010">
                  <c:v>0.0</c:v>
                </c:pt>
                <c:pt idx="18011">
                  <c:v>0.0</c:v>
                </c:pt>
                <c:pt idx="18012">
                  <c:v>0.0</c:v>
                </c:pt>
                <c:pt idx="18013">
                  <c:v>0.0</c:v>
                </c:pt>
                <c:pt idx="18014">
                  <c:v>0.0</c:v>
                </c:pt>
                <c:pt idx="18015">
                  <c:v>0.0</c:v>
                </c:pt>
                <c:pt idx="18016">
                  <c:v>0.0</c:v>
                </c:pt>
                <c:pt idx="18017">
                  <c:v>0.0</c:v>
                </c:pt>
                <c:pt idx="18018">
                  <c:v>0.0</c:v>
                </c:pt>
                <c:pt idx="18019">
                  <c:v>0.0</c:v>
                </c:pt>
                <c:pt idx="18020">
                  <c:v>0.0</c:v>
                </c:pt>
                <c:pt idx="18021">
                  <c:v>0.0</c:v>
                </c:pt>
                <c:pt idx="18022">
                  <c:v>0.0</c:v>
                </c:pt>
                <c:pt idx="18023">
                  <c:v>0.0</c:v>
                </c:pt>
                <c:pt idx="18024">
                  <c:v>0.0</c:v>
                </c:pt>
                <c:pt idx="18025">
                  <c:v>0.0</c:v>
                </c:pt>
                <c:pt idx="18026">
                  <c:v>0.0</c:v>
                </c:pt>
                <c:pt idx="18027">
                  <c:v>0.0</c:v>
                </c:pt>
                <c:pt idx="18028">
                  <c:v>0.0</c:v>
                </c:pt>
                <c:pt idx="18029">
                  <c:v>0.0</c:v>
                </c:pt>
                <c:pt idx="18030">
                  <c:v>0.0</c:v>
                </c:pt>
                <c:pt idx="18031">
                  <c:v>0.0</c:v>
                </c:pt>
                <c:pt idx="18032">
                  <c:v>0.0</c:v>
                </c:pt>
                <c:pt idx="18033">
                  <c:v>0.0</c:v>
                </c:pt>
                <c:pt idx="18034">
                  <c:v>0.0</c:v>
                </c:pt>
                <c:pt idx="18035">
                  <c:v>0.0</c:v>
                </c:pt>
                <c:pt idx="18036">
                  <c:v>0.0</c:v>
                </c:pt>
                <c:pt idx="18037">
                  <c:v>0.0</c:v>
                </c:pt>
                <c:pt idx="18038">
                  <c:v>0.0</c:v>
                </c:pt>
                <c:pt idx="18039">
                  <c:v>0.0</c:v>
                </c:pt>
                <c:pt idx="18040">
                  <c:v>0.0</c:v>
                </c:pt>
                <c:pt idx="18041">
                  <c:v>0.0</c:v>
                </c:pt>
                <c:pt idx="18042">
                  <c:v>0.0</c:v>
                </c:pt>
                <c:pt idx="18043">
                  <c:v>0.0</c:v>
                </c:pt>
                <c:pt idx="18044">
                  <c:v>0.0</c:v>
                </c:pt>
                <c:pt idx="18045">
                  <c:v>0.0</c:v>
                </c:pt>
                <c:pt idx="18046">
                  <c:v>0.0</c:v>
                </c:pt>
                <c:pt idx="18047">
                  <c:v>0.0</c:v>
                </c:pt>
                <c:pt idx="18048">
                  <c:v>0.0</c:v>
                </c:pt>
                <c:pt idx="18049">
                  <c:v>0.0</c:v>
                </c:pt>
                <c:pt idx="18050">
                  <c:v>0.0</c:v>
                </c:pt>
                <c:pt idx="18051">
                  <c:v>0.0</c:v>
                </c:pt>
                <c:pt idx="18052">
                  <c:v>0.0</c:v>
                </c:pt>
                <c:pt idx="18053">
                  <c:v>0.0</c:v>
                </c:pt>
                <c:pt idx="18054">
                  <c:v>0.0</c:v>
                </c:pt>
                <c:pt idx="18055">
                  <c:v>0.0</c:v>
                </c:pt>
                <c:pt idx="18056">
                  <c:v>0.0</c:v>
                </c:pt>
                <c:pt idx="18057">
                  <c:v>0.0</c:v>
                </c:pt>
                <c:pt idx="18058">
                  <c:v>0.0</c:v>
                </c:pt>
                <c:pt idx="18059">
                  <c:v>0.0</c:v>
                </c:pt>
                <c:pt idx="18060">
                  <c:v>0.0</c:v>
                </c:pt>
                <c:pt idx="18061">
                  <c:v>0.0</c:v>
                </c:pt>
                <c:pt idx="18062">
                  <c:v>0.0</c:v>
                </c:pt>
                <c:pt idx="18063">
                  <c:v>0.0</c:v>
                </c:pt>
                <c:pt idx="18064">
                  <c:v>0.0</c:v>
                </c:pt>
                <c:pt idx="18065">
                  <c:v>0.0</c:v>
                </c:pt>
                <c:pt idx="18066">
                  <c:v>0.0</c:v>
                </c:pt>
                <c:pt idx="18067">
                  <c:v>0.0</c:v>
                </c:pt>
                <c:pt idx="18068">
                  <c:v>0.0</c:v>
                </c:pt>
                <c:pt idx="18069">
                  <c:v>0.0</c:v>
                </c:pt>
                <c:pt idx="18070">
                  <c:v>0.0</c:v>
                </c:pt>
                <c:pt idx="18071">
                  <c:v>0.0</c:v>
                </c:pt>
                <c:pt idx="18072">
                  <c:v>0.0</c:v>
                </c:pt>
                <c:pt idx="18073">
                  <c:v>0.0</c:v>
                </c:pt>
                <c:pt idx="18074">
                  <c:v>0.0</c:v>
                </c:pt>
                <c:pt idx="18075">
                  <c:v>0.0</c:v>
                </c:pt>
                <c:pt idx="18076">
                  <c:v>0.0</c:v>
                </c:pt>
                <c:pt idx="18077">
                  <c:v>0.0</c:v>
                </c:pt>
                <c:pt idx="18078">
                  <c:v>0.0</c:v>
                </c:pt>
                <c:pt idx="18079">
                  <c:v>0.0</c:v>
                </c:pt>
                <c:pt idx="18080">
                  <c:v>0.0</c:v>
                </c:pt>
                <c:pt idx="18081">
                  <c:v>0.0</c:v>
                </c:pt>
                <c:pt idx="18082">
                  <c:v>0.0</c:v>
                </c:pt>
                <c:pt idx="18083">
                  <c:v>0.0</c:v>
                </c:pt>
                <c:pt idx="18084">
                  <c:v>0.0</c:v>
                </c:pt>
                <c:pt idx="18085">
                  <c:v>0.0</c:v>
                </c:pt>
                <c:pt idx="18086">
                  <c:v>0.0</c:v>
                </c:pt>
                <c:pt idx="18087">
                  <c:v>0.0</c:v>
                </c:pt>
                <c:pt idx="18088">
                  <c:v>0.0</c:v>
                </c:pt>
                <c:pt idx="18089">
                  <c:v>0.0</c:v>
                </c:pt>
                <c:pt idx="18090">
                  <c:v>0.0</c:v>
                </c:pt>
                <c:pt idx="18091">
                  <c:v>0.0</c:v>
                </c:pt>
                <c:pt idx="18092">
                  <c:v>0.0</c:v>
                </c:pt>
                <c:pt idx="18093">
                  <c:v>0.0</c:v>
                </c:pt>
                <c:pt idx="18094">
                  <c:v>0.0</c:v>
                </c:pt>
                <c:pt idx="18095">
                  <c:v>0.0</c:v>
                </c:pt>
                <c:pt idx="18096">
                  <c:v>0.0</c:v>
                </c:pt>
                <c:pt idx="18097">
                  <c:v>0.0</c:v>
                </c:pt>
                <c:pt idx="18098">
                  <c:v>0.0</c:v>
                </c:pt>
                <c:pt idx="18099">
                  <c:v>0.0</c:v>
                </c:pt>
                <c:pt idx="18100">
                  <c:v>0.0</c:v>
                </c:pt>
                <c:pt idx="18101">
                  <c:v>0.0</c:v>
                </c:pt>
                <c:pt idx="18102">
                  <c:v>0.0</c:v>
                </c:pt>
                <c:pt idx="18103">
                  <c:v>0.0</c:v>
                </c:pt>
                <c:pt idx="18104">
                  <c:v>0.0</c:v>
                </c:pt>
                <c:pt idx="18105">
                  <c:v>0.0</c:v>
                </c:pt>
                <c:pt idx="18106">
                  <c:v>0.0</c:v>
                </c:pt>
                <c:pt idx="18107">
                  <c:v>0.0</c:v>
                </c:pt>
                <c:pt idx="18108">
                  <c:v>0.0</c:v>
                </c:pt>
                <c:pt idx="18109">
                  <c:v>0.0</c:v>
                </c:pt>
                <c:pt idx="18110">
                  <c:v>0.0</c:v>
                </c:pt>
                <c:pt idx="18111">
                  <c:v>0.0</c:v>
                </c:pt>
                <c:pt idx="18112">
                  <c:v>0.0</c:v>
                </c:pt>
                <c:pt idx="18113">
                  <c:v>0.0</c:v>
                </c:pt>
                <c:pt idx="18114">
                  <c:v>0.0</c:v>
                </c:pt>
                <c:pt idx="18115">
                  <c:v>0.0</c:v>
                </c:pt>
                <c:pt idx="18116">
                  <c:v>0.0</c:v>
                </c:pt>
                <c:pt idx="18117">
                  <c:v>0.0</c:v>
                </c:pt>
                <c:pt idx="18118">
                  <c:v>0.0</c:v>
                </c:pt>
                <c:pt idx="18119">
                  <c:v>0.0</c:v>
                </c:pt>
                <c:pt idx="18120">
                  <c:v>0.0</c:v>
                </c:pt>
                <c:pt idx="18121">
                  <c:v>0.0</c:v>
                </c:pt>
                <c:pt idx="18122">
                  <c:v>0.0</c:v>
                </c:pt>
                <c:pt idx="18123">
                  <c:v>0.0</c:v>
                </c:pt>
                <c:pt idx="18124">
                  <c:v>0.0</c:v>
                </c:pt>
                <c:pt idx="18125">
                  <c:v>0.0</c:v>
                </c:pt>
                <c:pt idx="18126">
                  <c:v>0.0</c:v>
                </c:pt>
                <c:pt idx="18127">
                  <c:v>0.0</c:v>
                </c:pt>
                <c:pt idx="18128">
                  <c:v>0.0</c:v>
                </c:pt>
                <c:pt idx="18129">
                  <c:v>0.0</c:v>
                </c:pt>
                <c:pt idx="18130">
                  <c:v>0.0</c:v>
                </c:pt>
                <c:pt idx="18131">
                  <c:v>0.0</c:v>
                </c:pt>
                <c:pt idx="18132">
                  <c:v>0.0</c:v>
                </c:pt>
                <c:pt idx="18133">
                  <c:v>0.0</c:v>
                </c:pt>
                <c:pt idx="18134">
                  <c:v>0.0</c:v>
                </c:pt>
                <c:pt idx="18135">
                  <c:v>0.0</c:v>
                </c:pt>
                <c:pt idx="18136">
                  <c:v>0.0</c:v>
                </c:pt>
                <c:pt idx="18137">
                  <c:v>0.0</c:v>
                </c:pt>
                <c:pt idx="18138">
                  <c:v>0.0</c:v>
                </c:pt>
                <c:pt idx="18139">
                  <c:v>0.0</c:v>
                </c:pt>
                <c:pt idx="18140">
                  <c:v>0.0</c:v>
                </c:pt>
                <c:pt idx="18141">
                  <c:v>0.0</c:v>
                </c:pt>
                <c:pt idx="18142">
                  <c:v>0.0</c:v>
                </c:pt>
                <c:pt idx="18143">
                  <c:v>0.0</c:v>
                </c:pt>
                <c:pt idx="18144">
                  <c:v>0.0</c:v>
                </c:pt>
                <c:pt idx="18145">
                  <c:v>0.0</c:v>
                </c:pt>
                <c:pt idx="18146">
                  <c:v>0.0</c:v>
                </c:pt>
                <c:pt idx="18147">
                  <c:v>0.0</c:v>
                </c:pt>
                <c:pt idx="18148">
                  <c:v>0.0</c:v>
                </c:pt>
                <c:pt idx="18149">
                  <c:v>0.0</c:v>
                </c:pt>
                <c:pt idx="18150">
                  <c:v>0.0</c:v>
                </c:pt>
                <c:pt idx="18151">
                  <c:v>0.0</c:v>
                </c:pt>
                <c:pt idx="18152">
                  <c:v>0.0</c:v>
                </c:pt>
                <c:pt idx="18153">
                  <c:v>0.0</c:v>
                </c:pt>
                <c:pt idx="18154">
                  <c:v>0.0</c:v>
                </c:pt>
                <c:pt idx="18155">
                  <c:v>0.0</c:v>
                </c:pt>
                <c:pt idx="18156">
                  <c:v>0.0</c:v>
                </c:pt>
                <c:pt idx="18157">
                  <c:v>0.0</c:v>
                </c:pt>
                <c:pt idx="18158">
                  <c:v>0.0</c:v>
                </c:pt>
                <c:pt idx="18159">
                  <c:v>0.0</c:v>
                </c:pt>
                <c:pt idx="18160">
                  <c:v>0.0</c:v>
                </c:pt>
                <c:pt idx="18161">
                  <c:v>0.0</c:v>
                </c:pt>
                <c:pt idx="18162">
                  <c:v>0.0</c:v>
                </c:pt>
                <c:pt idx="18163">
                  <c:v>0.0</c:v>
                </c:pt>
                <c:pt idx="18164">
                  <c:v>0.0</c:v>
                </c:pt>
                <c:pt idx="18165">
                  <c:v>0.0</c:v>
                </c:pt>
                <c:pt idx="18166">
                  <c:v>0.0</c:v>
                </c:pt>
                <c:pt idx="18167">
                  <c:v>0.0</c:v>
                </c:pt>
                <c:pt idx="18168">
                  <c:v>0.0</c:v>
                </c:pt>
                <c:pt idx="18169">
                  <c:v>0.0</c:v>
                </c:pt>
                <c:pt idx="18170">
                  <c:v>0.0</c:v>
                </c:pt>
                <c:pt idx="18171">
                  <c:v>0.0</c:v>
                </c:pt>
                <c:pt idx="18172">
                  <c:v>0.0</c:v>
                </c:pt>
                <c:pt idx="18173">
                  <c:v>0.0</c:v>
                </c:pt>
                <c:pt idx="18174">
                  <c:v>0.0</c:v>
                </c:pt>
                <c:pt idx="18175">
                  <c:v>0.0</c:v>
                </c:pt>
                <c:pt idx="18176">
                  <c:v>0.0</c:v>
                </c:pt>
                <c:pt idx="18177">
                  <c:v>0.0</c:v>
                </c:pt>
                <c:pt idx="18178">
                  <c:v>0.0</c:v>
                </c:pt>
                <c:pt idx="18179">
                  <c:v>0.0</c:v>
                </c:pt>
                <c:pt idx="18180">
                  <c:v>0.0</c:v>
                </c:pt>
                <c:pt idx="18181">
                  <c:v>0.0</c:v>
                </c:pt>
                <c:pt idx="18182">
                  <c:v>0.0</c:v>
                </c:pt>
                <c:pt idx="18183">
                  <c:v>0.0</c:v>
                </c:pt>
                <c:pt idx="18184">
                  <c:v>0.0</c:v>
                </c:pt>
                <c:pt idx="18185">
                  <c:v>0.0</c:v>
                </c:pt>
                <c:pt idx="18186">
                  <c:v>0.0</c:v>
                </c:pt>
                <c:pt idx="18187">
                  <c:v>0.0</c:v>
                </c:pt>
                <c:pt idx="18188">
                  <c:v>0.0</c:v>
                </c:pt>
                <c:pt idx="18189">
                  <c:v>0.0</c:v>
                </c:pt>
                <c:pt idx="18190">
                  <c:v>0.0</c:v>
                </c:pt>
                <c:pt idx="18191">
                  <c:v>0.0</c:v>
                </c:pt>
                <c:pt idx="18192">
                  <c:v>0.0</c:v>
                </c:pt>
                <c:pt idx="18193">
                  <c:v>0.0</c:v>
                </c:pt>
                <c:pt idx="18194">
                  <c:v>0.0</c:v>
                </c:pt>
                <c:pt idx="18195">
                  <c:v>0.0</c:v>
                </c:pt>
                <c:pt idx="18196">
                  <c:v>0.0</c:v>
                </c:pt>
                <c:pt idx="18197">
                  <c:v>0.0</c:v>
                </c:pt>
                <c:pt idx="18198">
                  <c:v>0.0</c:v>
                </c:pt>
                <c:pt idx="18199">
                  <c:v>0.0</c:v>
                </c:pt>
                <c:pt idx="18200">
                  <c:v>0.0</c:v>
                </c:pt>
                <c:pt idx="18201">
                  <c:v>0.0</c:v>
                </c:pt>
                <c:pt idx="18202">
                  <c:v>0.0</c:v>
                </c:pt>
                <c:pt idx="18203">
                  <c:v>0.0</c:v>
                </c:pt>
                <c:pt idx="18204">
                  <c:v>0.0</c:v>
                </c:pt>
                <c:pt idx="18205">
                  <c:v>0.0</c:v>
                </c:pt>
                <c:pt idx="18206">
                  <c:v>0.0</c:v>
                </c:pt>
                <c:pt idx="18207">
                  <c:v>0.0</c:v>
                </c:pt>
                <c:pt idx="18208">
                  <c:v>0.0</c:v>
                </c:pt>
                <c:pt idx="18209">
                  <c:v>0.0</c:v>
                </c:pt>
                <c:pt idx="18210">
                  <c:v>0.0</c:v>
                </c:pt>
                <c:pt idx="18211">
                  <c:v>0.0</c:v>
                </c:pt>
                <c:pt idx="18212">
                  <c:v>0.0</c:v>
                </c:pt>
                <c:pt idx="18213">
                  <c:v>0.0</c:v>
                </c:pt>
                <c:pt idx="18214">
                  <c:v>0.0</c:v>
                </c:pt>
                <c:pt idx="18215">
                  <c:v>0.0</c:v>
                </c:pt>
                <c:pt idx="18216">
                  <c:v>0.0</c:v>
                </c:pt>
                <c:pt idx="18217">
                  <c:v>0.0</c:v>
                </c:pt>
                <c:pt idx="18218">
                  <c:v>0.0</c:v>
                </c:pt>
                <c:pt idx="18219">
                  <c:v>0.0</c:v>
                </c:pt>
                <c:pt idx="18220">
                  <c:v>0.0</c:v>
                </c:pt>
                <c:pt idx="18221">
                  <c:v>0.0</c:v>
                </c:pt>
                <c:pt idx="18222">
                  <c:v>0.0</c:v>
                </c:pt>
                <c:pt idx="18223">
                  <c:v>0.0</c:v>
                </c:pt>
                <c:pt idx="18224">
                  <c:v>0.0</c:v>
                </c:pt>
                <c:pt idx="18225">
                  <c:v>0.0</c:v>
                </c:pt>
                <c:pt idx="18226">
                  <c:v>0.0</c:v>
                </c:pt>
                <c:pt idx="18227">
                  <c:v>0.0</c:v>
                </c:pt>
                <c:pt idx="18228">
                  <c:v>0.0</c:v>
                </c:pt>
                <c:pt idx="18229">
                  <c:v>0.0</c:v>
                </c:pt>
                <c:pt idx="18230">
                  <c:v>0.0</c:v>
                </c:pt>
                <c:pt idx="18231">
                  <c:v>0.0</c:v>
                </c:pt>
                <c:pt idx="18232">
                  <c:v>0.0</c:v>
                </c:pt>
                <c:pt idx="18233">
                  <c:v>0.0</c:v>
                </c:pt>
                <c:pt idx="18234">
                  <c:v>0.0</c:v>
                </c:pt>
                <c:pt idx="18235">
                  <c:v>0.0</c:v>
                </c:pt>
                <c:pt idx="18236">
                  <c:v>0.0</c:v>
                </c:pt>
                <c:pt idx="18237">
                  <c:v>0.0</c:v>
                </c:pt>
                <c:pt idx="18238">
                  <c:v>0.0</c:v>
                </c:pt>
                <c:pt idx="18239">
                  <c:v>0.0</c:v>
                </c:pt>
                <c:pt idx="18240">
                  <c:v>0.0</c:v>
                </c:pt>
                <c:pt idx="18241">
                  <c:v>0.0</c:v>
                </c:pt>
                <c:pt idx="18242">
                  <c:v>0.0</c:v>
                </c:pt>
                <c:pt idx="18243">
                  <c:v>0.0</c:v>
                </c:pt>
                <c:pt idx="18244">
                  <c:v>0.0</c:v>
                </c:pt>
                <c:pt idx="18245">
                  <c:v>0.0</c:v>
                </c:pt>
                <c:pt idx="18246">
                  <c:v>0.0</c:v>
                </c:pt>
                <c:pt idx="18247">
                  <c:v>0.0</c:v>
                </c:pt>
                <c:pt idx="18248">
                  <c:v>0.0</c:v>
                </c:pt>
                <c:pt idx="18249">
                  <c:v>0.0</c:v>
                </c:pt>
                <c:pt idx="18250">
                  <c:v>0.0</c:v>
                </c:pt>
                <c:pt idx="18251">
                  <c:v>0.0</c:v>
                </c:pt>
                <c:pt idx="18252">
                  <c:v>0.0</c:v>
                </c:pt>
                <c:pt idx="18253">
                  <c:v>0.0</c:v>
                </c:pt>
                <c:pt idx="18254">
                  <c:v>0.0</c:v>
                </c:pt>
                <c:pt idx="18255">
                  <c:v>0.0</c:v>
                </c:pt>
                <c:pt idx="18256">
                  <c:v>0.0</c:v>
                </c:pt>
                <c:pt idx="18257">
                  <c:v>0.0</c:v>
                </c:pt>
                <c:pt idx="18258">
                  <c:v>0.0</c:v>
                </c:pt>
                <c:pt idx="18259">
                  <c:v>0.0</c:v>
                </c:pt>
                <c:pt idx="18260">
                  <c:v>0.0</c:v>
                </c:pt>
                <c:pt idx="18261">
                  <c:v>0.0</c:v>
                </c:pt>
                <c:pt idx="18262">
                  <c:v>0.0</c:v>
                </c:pt>
                <c:pt idx="18263">
                  <c:v>0.0</c:v>
                </c:pt>
                <c:pt idx="18264">
                  <c:v>0.0</c:v>
                </c:pt>
                <c:pt idx="18265">
                  <c:v>0.0</c:v>
                </c:pt>
                <c:pt idx="18266">
                  <c:v>0.0</c:v>
                </c:pt>
                <c:pt idx="18267">
                  <c:v>0.0</c:v>
                </c:pt>
                <c:pt idx="18268">
                  <c:v>0.0</c:v>
                </c:pt>
                <c:pt idx="18269">
                  <c:v>0.0</c:v>
                </c:pt>
                <c:pt idx="18270">
                  <c:v>0.0</c:v>
                </c:pt>
                <c:pt idx="18271">
                  <c:v>0.0</c:v>
                </c:pt>
                <c:pt idx="18272">
                  <c:v>0.0</c:v>
                </c:pt>
                <c:pt idx="18273">
                  <c:v>0.0</c:v>
                </c:pt>
                <c:pt idx="18274">
                  <c:v>0.0</c:v>
                </c:pt>
                <c:pt idx="18275">
                  <c:v>0.0</c:v>
                </c:pt>
                <c:pt idx="18276">
                  <c:v>0.0</c:v>
                </c:pt>
                <c:pt idx="18277">
                  <c:v>0.0</c:v>
                </c:pt>
                <c:pt idx="18278">
                  <c:v>0.0</c:v>
                </c:pt>
                <c:pt idx="18279">
                  <c:v>0.0</c:v>
                </c:pt>
                <c:pt idx="18280">
                  <c:v>0.0</c:v>
                </c:pt>
                <c:pt idx="18281">
                  <c:v>0.0</c:v>
                </c:pt>
                <c:pt idx="18282">
                  <c:v>0.0</c:v>
                </c:pt>
                <c:pt idx="18283">
                  <c:v>0.0</c:v>
                </c:pt>
                <c:pt idx="18284">
                  <c:v>0.0</c:v>
                </c:pt>
                <c:pt idx="18285">
                  <c:v>0.0</c:v>
                </c:pt>
                <c:pt idx="18286">
                  <c:v>0.0</c:v>
                </c:pt>
                <c:pt idx="18287">
                  <c:v>0.0</c:v>
                </c:pt>
                <c:pt idx="18288">
                  <c:v>0.0</c:v>
                </c:pt>
                <c:pt idx="18289">
                  <c:v>0.0</c:v>
                </c:pt>
                <c:pt idx="18290">
                  <c:v>0.0</c:v>
                </c:pt>
                <c:pt idx="18291">
                  <c:v>0.0</c:v>
                </c:pt>
                <c:pt idx="18292">
                  <c:v>0.0</c:v>
                </c:pt>
                <c:pt idx="18293">
                  <c:v>0.0</c:v>
                </c:pt>
                <c:pt idx="18294">
                  <c:v>0.0</c:v>
                </c:pt>
                <c:pt idx="18295">
                  <c:v>0.0</c:v>
                </c:pt>
                <c:pt idx="18296">
                  <c:v>0.0</c:v>
                </c:pt>
                <c:pt idx="18297">
                  <c:v>0.0</c:v>
                </c:pt>
                <c:pt idx="18298">
                  <c:v>0.0</c:v>
                </c:pt>
                <c:pt idx="18299">
                  <c:v>0.0</c:v>
                </c:pt>
                <c:pt idx="18300">
                  <c:v>0.0</c:v>
                </c:pt>
                <c:pt idx="18301">
                  <c:v>0.0</c:v>
                </c:pt>
                <c:pt idx="18302">
                  <c:v>0.0</c:v>
                </c:pt>
                <c:pt idx="18303">
                  <c:v>0.0</c:v>
                </c:pt>
                <c:pt idx="18304">
                  <c:v>0.0</c:v>
                </c:pt>
                <c:pt idx="18305">
                  <c:v>0.0</c:v>
                </c:pt>
                <c:pt idx="18306">
                  <c:v>0.0</c:v>
                </c:pt>
                <c:pt idx="18307">
                  <c:v>0.0</c:v>
                </c:pt>
                <c:pt idx="18308">
                  <c:v>0.0</c:v>
                </c:pt>
                <c:pt idx="18309">
                  <c:v>0.0</c:v>
                </c:pt>
                <c:pt idx="18310">
                  <c:v>0.0</c:v>
                </c:pt>
                <c:pt idx="18311">
                  <c:v>0.0</c:v>
                </c:pt>
                <c:pt idx="18312">
                  <c:v>0.0</c:v>
                </c:pt>
                <c:pt idx="18313">
                  <c:v>0.0</c:v>
                </c:pt>
                <c:pt idx="18314">
                  <c:v>0.0</c:v>
                </c:pt>
                <c:pt idx="18315">
                  <c:v>0.0</c:v>
                </c:pt>
                <c:pt idx="18316">
                  <c:v>0.0</c:v>
                </c:pt>
                <c:pt idx="18317">
                  <c:v>0.0</c:v>
                </c:pt>
                <c:pt idx="18318">
                  <c:v>0.0</c:v>
                </c:pt>
                <c:pt idx="18319">
                  <c:v>0.0</c:v>
                </c:pt>
                <c:pt idx="18320">
                  <c:v>0.0</c:v>
                </c:pt>
                <c:pt idx="18321">
                  <c:v>0.0</c:v>
                </c:pt>
                <c:pt idx="18322">
                  <c:v>0.0</c:v>
                </c:pt>
                <c:pt idx="18323">
                  <c:v>0.0</c:v>
                </c:pt>
                <c:pt idx="18324">
                  <c:v>0.0</c:v>
                </c:pt>
                <c:pt idx="18325">
                  <c:v>0.0</c:v>
                </c:pt>
                <c:pt idx="18326">
                  <c:v>0.0</c:v>
                </c:pt>
                <c:pt idx="18327">
                  <c:v>0.0</c:v>
                </c:pt>
                <c:pt idx="18328">
                  <c:v>0.0</c:v>
                </c:pt>
                <c:pt idx="18329">
                  <c:v>0.0</c:v>
                </c:pt>
                <c:pt idx="18330">
                  <c:v>0.0</c:v>
                </c:pt>
                <c:pt idx="18331">
                  <c:v>0.0</c:v>
                </c:pt>
                <c:pt idx="18332">
                  <c:v>0.0</c:v>
                </c:pt>
                <c:pt idx="18333">
                  <c:v>0.0</c:v>
                </c:pt>
                <c:pt idx="18334">
                  <c:v>0.0</c:v>
                </c:pt>
                <c:pt idx="18335">
                  <c:v>0.0</c:v>
                </c:pt>
                <c:pt idx="18336">
                  <c:v>0.0</c:v>
                </c:pt>
                <c:pt idx="18337">
                  <c:v>0.0</c:v>
                </c:pt>
                <c:pt idx="18338">
                  <c:v>0.0</c:v>
                </c:pt>
                <c:pt idx="18339">
                  <c:v>0.0</c:v>
                </c:pt>
                <c:pt idx="18340">
                  <c:v>0.0</c:v>
                </c:pt>
                <c:pt idx="18341">
                  <c:v>0.0</c:v>
                </c:pt>
                <c:pt idx="18342">
                  <c:v>0.0</c:v>
                </c:pt>
                <c:pt idx="18343">
                  <c:v>0.0</c:v>
                </c:pt>
                <c:pt idx="18344">
                  <c:v>0.0</c:v>
                </c:pt>
                <c:pt idx="18345">
                  <c:v>0.0</c:v>
                </c:pt>
                <c:pt idx="18346">
                  <c:v>0.0</c:v>
                </c:pt>
                <c:pt idx="18347">
                  <c:v>0.0</c:v>
                </c:pt>
                <c:pt idx="18348">
                  <c:v>0.0</c:v>
                </c:pt>
                <c:pt idx="18349">
                  <c:v>0.0</c:v>
                </c:pt>
                <c:pt idx="18350">
                  <c:v>0.0</c:v>
                </c:pt>
                <c:pt idx="18351">
                  <c:v>0.0</c:v>
                </c:pt>
                <c:pt idx="18352">
                  <c:v>0.0</c:v>
                </c:pt>
                <c:pt idx="18353">
                  <c:v>0.0</c:v>
                </c:pt>
                <c:pt idx="18354">
                  <c:v>0.0</c:v>
                </c:pt>
                <c:pt idx="18355">
                  <c:v>0.0</c:v>
                </c:pt>
                <c:pt idx="18356">
                  <c:v>0.0</c:v>
                </c:pt>
                <c:pt idx="18357">
                  <c:v>0.0</c:v>
                </c:pt>
                <c:pt idx="18358">
                  <c:v>0.0</c:v>
                </c:pt>
                <c:pt idx="18359">
                  <c:v>0.0</c:v>
                </c:pt>
                <c:pt idx="18360">
                  <c:v>0.0</c:v>
                </c:pt>
                <c:pt idx="18361">
                  <c:v>0.0</c:v>
                </c:pt>
                <c:pt idx="18362">
                  <c:v>0.0</c:v>
                </c:pt>
                <c:pt idx="18363">
                  <c:v>0.0</c:v>
                </c:pt>
                <c:pt idx="18364">
                  <c:v>0.0</c:v>
                </c:pt>
                <c:pt idx="18365">
                  <c:v>0.0</c:v>
                </c:pt>
                <c:pt idx="18366">
                  <c:v>0.0</c:v>
                </c:pt>
                <c:pt idx="18367">
                  <c:v>0.0</c:v>
                </c:pt>
                <c:pt idx="18368">
                  <c:v>0.0</c:v>
                </c:pt>
                <c:pt idx="18369">
                  <c:v>0.0</c:v>
                </c:pt>
                <c:pt idx="18370">
                  <c:v>0.0</c:v>
                </c:pt>
                <c:pt idx="18371">
                  <c:v>0.0</c:v>
                </c:pt>
                <c:pt idx="18372">
                  <c:v>0.0</c:v>
                </c:pt>
                <c:pt idx="18373">
                  <c:v>0.0</c:v>
                </c:pt>
                <c:pt idx="18374">
                  <c:v>0.0</c:v>
                </c:pt>
                <c:pt idx="18375">
                  <c:v>0.0</c:v>
                </c:pt>
                <c:pt idx="18376">
                  <c:v>0.0</c:v>
                </c:pt>
                <c:pt idx="18377">
                  <c:v>0.0</c:v>
                </c:pt>
                <c:pt idx="18378">
                  <c:v>0.0</c:v>
                </c:pt>
                <c:pt idx="18379">
                  <c:v>0.0</c:v>
                </c:pt>
                <c:pt idx="18380">
                  <c:v>0.0</c:v>
                </c:pt>
                <c:pt idx="18381">
                  <c:v>0.0</c:v>
                </c:pt>
                <c:pt idx="18382">
                  <c:v>0.0</c:v>
                </c:pt>
                <c:pt idx="18383">
                  <c:v>0.0</c:v>
                </c:pt>
                <c:pt idx="18384">
                  <c:v>0.0</c:v>
                </c:pt>
                <c:pt idx="18385">
                  <c:v>0.0</c:v>
                </c:pt>
                <c:pt idx="18386">
                  <c:v>0.0</c:v>
                </c:pt>
                <c:pt idx="18387">
                  <c:v>0.0</c:v>
                </c:pt>
                <c:pt idx="18388">
                  <c:v>0.0</c:v>
                </c:pt>
                <c:pt idx="18389">
                  <c:v>0.0</c:v>
                </c:pt>
                <c:pt idx="18390">
                  <c:v>0.0</c:v>
                </c:pt>
                <c:pt idx="18391">
                  <c:v>0.0</c:v>
                </c:pt>
                <c:pt idx="18392">
                  <c:v>0.0</c:v>
                </c:pt>
                <c:pt idx="18393">
                  <c:v>0.0</c:v>
                </c:pt>
                <c:pt idx="18394">
                  <c:v>0.0</c:v>
                </c:pt>
                <c:pt idx="18395">
                  <c:v>0.0</c:v>
                </c:pt>
                <c:pt idx="18396">
                  <c:v>0.0</c:v>
                </c:pt>
                <c:pt idx="18397">
                  <c:v>0.0</c:v>
                </c:pt>
                <c:pt idx="18398">
                  <c:v>0.0</c:v>
                </c:pt>
                <c:pt idx="18399">
                  <c:v>0.0</c:v>
                </c:pt>
                <c:pt idx="18400">
                  <c:v>0.0</c:v>
                </c:pt>
                <c:pt idx="18401">
                  <c:v>0.0</c:v>
                </c:pt>
                <c:pt idx="18402">
                  <c:v>0.0</c:v>
                </c:pt>
                <c:pt idx="18403">
                  <c:v>0.0</c:v>
                </c:pt>
                <c:pt idx="18404">
                  <c:v>0.0</c:v>
                </c:pt>
                <c:pt idx="18405">
                  <c:v>0.0</c:v>
                </c:pt>
                <c:pt idx="18406">
                  <c:v>0.0</c:v>
                </c:pt>
                <c:pt idx="18407">
                  <c:v>0.0</c:v>
                </c:pt>
                <c:pt idx="18408">
                  <c:v>0.0</c:v>
                </c:pt>
                <c:pt idx="18409">
                  <c:v>0.0</c:v>
                </c:pt>
                <c:pt idx="18410">
                  <c:v>0.0</c:v>
                </c:pt>
                <c:pt idx="18411">
                  <c:v>0.0</c:v>
                </c:pt>
                <c:pt idx="18412">
                  <c:v>0.0</c:v>
                </c:pt>
                <c:pt idx="18413">
                  <c:v>0.0</c:v>
                </c:pt>
                <c:pt idx="18414">
                  <c:v>0.0</c:v>
                </c:pt>
                <c:pt idx="18415">
                  <c:v>0.0</c:v>
                </c:pt>
                <c:pt idx="18416">
                  <c:v>0.0</c:v>
                </c:pt>
                <c:pt idx="18417">
                  <c:v>0.0</c:v>
                </c:pt>
                <c:pt idx="18418">
                  <c:v>0.0</c:v>
                </c:pt>
                <c:pt idx="18419">
                  <c:v>0.0</c:v>
                </c:pt>
                <c:pt idx="18420">
                  <c:v>0.0</c:v>
                </c:pt>
                <c:pt idx="18421">
                  <c:v>0.0</c:v>
                </c:pt>
                <c:pt idx="18422">
                  <c:v>0.0</c:v>
                </c:pt>
                <c:pt idx="18423">
                  <c:v>0.0</c:v>
                </c:pt>
                <c:pt idx="18424">
                  <c:v>0.0</c:v>
                </c:pt>
                <c:pt idx="18425">
                  <c:v>0.0</c:v>
                </c:pt>
                <c:pt idx="18426">
                  <c:v>0.0</c:v>
                </c:pt>
                <c:pt idx="18427">
                  <c:v>0.0</c:v>
                </c:pt>
                <c:pt idx="18428">
                  <c:v>0.0</c:v>
                </c:pt>
                <c:pt idx="18429">
                  <c:v>0.0</c:v>
                </c:pt>
                <c:pt idx="18430">
                  <c:v>0.0</c:v>
                </c:pt>
                <c:pt idx="18431">
                  <c:v>0.0</c:v>
                </c:pt>
                <c:pt idx="18432">
                  <c:v>0.0</c:v>
                </c:pt>
                <c:pt idx="18433">
                  <c:v>0.0</c:v>
                </c:pt>
                <c:pt idx="18434">
                  <c:v>0.0</c:v>
                </c:pt>
                <c:pt idx="18435">
                  <c:v>0.0</c:v>
                </c:pt>
                <c:pt idx="18436">
                  <c:v>0.0</c:v>
                </c:pt>
                <c:pt idx="18437">
                  <c:v>0.0</c:v>
                </c:pt>
                <c:pt idx="18438">
                  <c:v>0.0</c:v>
                </c:pt>
                <c:pt idx="18439">
                  <c:v>0.0</c:v>
                </c:pt>
                <c:pt idx="18440">
                  <c:v>0.0</c:v>
                </c:pt>
                <c:pt idx="18441">
                  <c:v>0.0</c:v>
                </c:pt>
                <c:pt idx="18442">
                  <c:v>0.0</c:v>
                </c:pt>
                <c:pt idx="18443">
                  <c:v>0.0</c:v>
                </c:pt>
                <c:pt idx="18444">
                  <c:v>0.0</c:v>
                </c:pt>
                <c:pt idx="18445">
                  <c:v>0.0</c:v>
                </c:pt>
                <c:pt idx="18446">
                  <c:v>0.0</c:v>
                </c:pt>
                <c:pt idx="18447">
                  <c:v>0.0</c:v>
                </c:pt>
                <c:pt idx="18448">
                  <c:v>0.0</c:v>
                </c:pt>
                <c:pt idx="18449">
                  <c:v>0.0</c:v>
                </c:pt>
                <c:pt idx="18450">
                  <c:v>0.0</c:v>
                </c:pt>
                <c:pt idx="18451">
                  <c:v>0.0</c:v>
                </c:pt>
                <c:pt idx="18452">
                  <c:v>0.0</c:v>
                </c:pt>
                <c:pt idx="18453">
                  <c:v>0.0</c:v>
                </c:pt>
                <c:pt idx="18454">
                  <c:v>0.0</c:v>
                </c:pt>
                <c:pt idx="18455">
                  <c:v>0.0</c:v>
                </c:pt>
                <c:pt idx="18456">
                  <c:v>0.0</c:v>
                </c:pt>
                <c:pt idx="18457">
                  <c:v>0.0</c:v>
                </c:pt>
                <c:pt idx="18458">
                  <c:v>0.0</c:v>
                </c:pt>
                <c:pt idx="18459">
                  <c:v>0.0</c:v>
                </c:pt>
                <c:pt idx="18460">
                  <c:v>0.0</c:v>
                </c:pt>
                <c:pt idx="18461">
                  <c:v>0.0</c:v>
                </c:pt>
                <c:pt idx="18462">
                  <c:v>0.0</c:v>
                </c:pt>
                <c:pt idx="18463">
                  <c:v>0.0</c:v>
                </c:pt>
                <c:pt idx="18464">
                  <c:v>0.0</c:v>
                </c:pt>
                <c:pt idx="18465">
                  <c:v>0.0</c:v>
                </c:pt>
                <c:pt idx="18466">
                  <c:v>0.0</c:v>
                </c:pt>
                <c:pt idx="18467">
                  <c:v>0.0</c:v>
                </c:pt>
                <c:pt idx="18468">
                  <c:v>0.0</c:v>
                </c:pt>
                <c:pt idx="18469">
                  <c:v>0.0</c:v>
                </c:pt>
                <c:pt idx="18470">
                  <c:v>0.0</c:v>
                </c:pt>
                <c:pt idx="18471">
                  <c:v>0.0</c:v>
                </c:pt>
                <c:pt idx="18472">
                  <c:v>0.0</c:v>
                </c:pt>
                <c:pt idx="18473">
                  <c:v>0.0</c:v>
                </c:pt>
                <c:pt idx="18474">
                  <c:v>0.0</c:v>
                </c:pt>
                <c:pt idx="18475">
                  <c:v>0.0</c:v>
                </c:pt>
                <c:pt idx="18476">
                  <c:v>0.0</c:v>
                </c:pt>
                <c:pt idx="18477">
                  <c:v>0.0</c:v>
                </c:pt>
                <c:pt idx="18478">
                  <c:v>0.0</c:v>
                </c:pt>
                <c:pt idx="18479">
                  <c:v>0.0</c:v>
                </c:pt>
                <c:pt idx="18480">
                  <c:v>0.0</c:v>
                </c:pt>
                <c:pt idx="18481">
                  <c:v>0.0</c:v>
                </c:pt>
                <c:pt idx="18482">
                  <c:v>0.0</c:v>
                </c:pt>
                <c:pt idx="18483">
                  <c:v>0.0</c:v>
                </c:pt>
                <c:pt idx="18484">
                  <c:v>0.0</c:v>
                </c:pt>
                <c:pt idx="18485">
                  <c:v>0.0</c:v>
                </c:pt>
                <c:pt idx="18486">
                  <c:v>0.0</c:v>
                </c:pt>
                <c:pt idx="18487">
                  <c:v>0.0</c:v>
                </c:pt>
                <c:pt idx="18488">
                  <c:v>0.0</c:v>
                </c:pt>
                <c:pt idx="18489">
                  <c:v>0.0</c:v>
                </c:pt>
                <c:pt idx="18490">
                  <c:v>0.0</c:v>
                </c:pt>
                <c:pt idx="18491">
                  <c:v>0.0</c:v>
                </c:pt>
                <c:pt idx="18492">
                  <c:v>0.0</c:v>
                </c:pt>
                <c:pt idx="18493">
                  <c:v>0.0</c:v>
                </c:pt>
                <c:pt idx="18494">
                  <c:v>0.0</c:v>
                </c:pt>
                <c:pt idx="18495">
                  <c:v>0.0</c:v>
                </c:pt>
                <c:pt idx="18496">
                  <c:v>0.0</c:v>
                </c:pt>
                <c:pt idx="18497">
                  <c:v>0.0</c:v>
                </c:pt>
                <c:pt idx="18498">
                  <c:v>0.0</c:v>
                </c:pt>
                <c:pt idx="18499">
                  <c:v>0.0</c:v>
                </c:pt>
                <c:pt idx="18500">
                  <c:v>0.0</c:v>
                </c:pt>
                <c:pt idx="18501">
                  <c:v>0.0</c:v>
                </c:pt>
                <c:pt idx="18502">
                  <c:v>0.0</c:v>
                </c:pt>
                <c:pt idx="18503">
                  <c:v>0.0</c:v>
                </c:pt>
                <c:pt idx="18504">
                  <c:v>0.0</c:v>
                </c:pt>
                <c:pt idx="18505">
                  <c:v>0.0</c:v>
                </c:pt>
                <c:pt idx="18506">
                  <c:v>0.0</c:v>
                </c:pt>
                <c:pt idx="18507">
                  <c:v>0.0</c:v>
                </c:pt>
                <c:pt idx="18508">
                  <c:v>0.0</c:v>
                </c:pt>
                <c:pt idx="18509">
                  <c:v>0.0</c:v>
                </c:pt>
                <c:pt idx="18510">
                  <c:v>0.0</c:v>
                </c:pt>
                <c:pt idx="18511">
                  <c:v>0.0</c:v>
                </c:pt>
                <c:pt idx="18512">
                  <c:v>0.0</c:v>
                </c:pt>
                <c:pt idx="18513">
                  <c:v>0.0</c:v>
                </c:pt>
                <c:pt idx="18514">
                  <c:v>0.0</c:v>
                </c:pt>
                <c:pt idx="18515">
                  <c:v>0.0</c:v>
                </c:pt>
                <c:pt idx="18516">
                  <c:v>0.0</c:v>
                </c:pt>
                <c:pt idx="18517">
                  <c:v>0.0</c:v>
                </c:pt>
                <c:pt idx="18518">
                  <c:v>0.0</c:v>
                </c:pt>
                <c:pt idx="18519">
                  <c:v>0.0</c:v>
                </c:pt>
                <c:pt idx="18520">
                  <c:v>0.0</c:v>
                </c:pt>
                <c:pt idx="18521">
                  <c:v>0.0</c:v>
                </c:pt>
                <c:pt idx="18522">
                  <c:v>0.0</c:v>
                </c:pt>
                <c:pt idx="18523">
                  <c:v>0.0</c:v>
                </c:pt>
                <c:pt idx="18524">
                  <c:v>0.0</c:v>
                </c:pt>
                <c:pt idx="18525">
                  <c:v>0.0</c:v>
                </c:pt>
                <c:pt idx="18526">
                  <c:v>0.0</c:v>
                </c:pt>
                <c:pt idx="18527">
                  <c:v>0.0</c:v>
                </c:pt>
                <c:pt idx="18528">
                  <c:v>0.0</c:v>
                </c:pt>
                <c:pt idx="18529">
                  <c:v>0.0</c:v>
                </c:pt>
                <c:pt idx="18530">
                  <c:v>0.0</c:v>
                </c:pt>
                <c:pt idx="18531">
                  <c:v>0.0</c:v>
                </c:pt>
                <c:pt idx="18532">
                  <c:v>0.0</c:v>
                </c:pt>
                <c:pt idx="18533">
                  <c:v>0.0</c:v>
                </c:pt>
                <c:pt idx="18534">
                  <c:v>0.0</c:v>
                </c:pt>
                <c:pt idx="18535">
                  <c:v>0.0</c:v>
                </c:pt>
                <c:pt idx="18536">
                  <c:v>0.0</c:v>
                </c:pt>
                <c:pt idx="18537">
                  <c:v>0.0</c:v>
                </c:pt>
                <c:pt idx="18538">
                  <c:v>0.0</c:v>
                </c:pt>
                <c:pt idx="18539">
                  <c:v>0.0</c:v>
                </c:pt>
                <c:pt idx="18540">
                  <c:v>0.0</c:v>
                </c:pt>
                <c:pt idx="18541">
                  <c:v>0.0</c:v>
                </c:pt>
                <c:pt idx="18542">
                  <c:v>0.0</c:v>
                </c:pt>
                <c:pt idx="18543">
                  <c:v>0.0</c:v>
                </c:pt>
                <c:pt idx="18544">
                  <c:v>0.0</c:v>
                </c:pt>
                <c:pt idx="18545">
                  <c:v>0.0</c:v>
                </c:pt>
                <c:pt idx="18546">
                  <c:v>0.0</c:v>
                </c:pt>
                <c:pt idx="18547">
                  <c:v>0.0</c:v>
                </c:pt>
                <c:pt idx="18548">
                  <c:v>0.0</c:v>
                </c:pt>
                <c:pt idx="18549">
                  <c:v>0.0</c:v>
                </c:pt>
                <c:pt idx="18550">
                  <c:v>0.0</c:v>
                </c:pt>
                <c:pt idx="18551">
                  <c:v>0.0</c:v>
                </c:pt>
                <c:pt idx="18552">
                  <c:v>0.0</c:v>
                </c:pt>
                <c:pt idx="18553">
                  <c:v>0.0</c:v>
                </c:pt>
                <c:pt idx="18554">
                  <c:v>0.0</c:v>
                </c:pt>
                <c:pt idx="18555">
                  <c:v>0.0</c:v>
                </c:pt>
                <c:pt idx="18556">
                  <c:v>0.0</c:v>
                </c:pt>
                <c:pt idx="18557">
                  <c:v>0.0</c:v>
                </c:pt>
                <c:pt idx="18558">
                  <c:v>0.0</c:v>
                </c:pt>
                <c:pt idx="18559">
                  <c:v>0.0</c:v>
                </c:pt>
                <c:pt idx="18560">
                  <c:v>0.0</c:v>
                </c:pt>
                <c:pt idx="18561">
                  <c:v>0.0</c:v>
                </c:pt>
                <c:pt idx="18562">
                  <c:v>0.0</c:v>
                </c:pt>
                <c:pt idx="18563">
                  <c:v>0.0</c:v>
                </c:pt>
                <c:pt idx="18564">
                  <c:v>0.0</c:v>
                </c:pt>
                <c:pt idx="18565">
                  <c:v>0.0</c:v>
                </c:pt>
                <c:pt idx="18566">
                  <c:v>0.0</c:v>
                </c:pt>
                <c:pt idx="18567">
                  <c:v>0.0</c:v>
                </c:pt>
                <c:pt idx="18568">
                  <c:v>0.0</c:v>
                </c:pt>
                <c:pt idx="18569">
                  <c:v>0.0</c:v>
                </c:pt>
                <c:pt idx="18570">
                  <c:v>0.0</c:v>
                </c:pt>
                <c:pt idx="18571">
                  <c:v>0.0</c:v>
                </c:pt>
                <c:pt idx="18572">
                  <c:v>0.0</c:v>
                </c:pt>
                <c:pt idx="18573">
                  <c:v>0.0</c:v>
                </c:pt>
                <c:pt idx="18574">
                  <c:v>0.0</c:v>
                </c:pt>
                <c:pt idx="18575">
                  <c:v>0.0</c:v>
                </c:pt>
                <c:pt idx="18576">
                  <c:v>0.0</c:v>
                </c:pt>
                <c:pt idx="18577">
                  <c:v>0.0</c:v>
                </c:pt>
                <c:pt idx="18578">
                  <c:v>0.0</c:v>
                </c:pt>
                <c:pt idx="18579">
                  <c:v>0.0</c:v>
                </c:pt>
                <c:pt idx="18580">
                  <c:v>0.0</c:v>
                </c:pt>
                <c:pt idx="18581">
                  <c:v>0.0</c:v>
                </c:pt>
                <c:pt idx="18582">
                  <c:v>0.0</c:v>
                </c:pt>
                <c:pt idx="18583">
                  <c:v>0.0</c:v>
                </c:pt>
                <c:pt idx="18584">
                  <c:v>0.0</c:v>
                </c:pt>
                <c:pt idx="18585">
                  <c:v>0.0</c:v>
                </c:pt>
                <c:pt idx="18586">
                  <c:v>0.0</c:v>
                </c:pt>
                <c:pt idx="18587">
                  <c:v>0.0</c:v>
                </c:pt>
                <c:pt idx="18588">
                  <c:v>0.0</c:v>
                </c:pt>
                <c:pt idx="18589">
                  <c:v>0.0</c:v>
                </c:pt>
                <c:pt idx="18590">
                  <c:v>0.0</c:v>
                </c:pt>
                <c:pt idx="18591">
                  <c:v>0.0</c:v>
                </c:pt>
                <c:pt idx="18592">
                  <c:v>0.0</c:v>
                </c:pt>
                <c:pt idx="18593">
                  <c:v>0.0</c:v>
                </c:pt>
                <c:pt idx="18594">
                  <c:v>0.0</c:v>
                </c:pt>
                <c:pt idx="18595">
                  <c:v>0.0</c:v>
                </c:pt>
                <c:pt idx="18596">
                  <c:v>0.0</c:v>
                </c:pt>
                <c:pt idx="18597">
                  <c:v>0.0</c:v>
                </c:pt>
                <c:pt idx="18598">
                  <c:v>0.0</c:v>
                </c:pt>
                <c:pt idx="18599">
                  <c:v>0.0</c:v>
                </c:pt>
                <c:pt idx="18600">
                  <c:v>0.0</c:v>
                </c:pt>
                <c:pt idx="18601">
                  <c:v>0.0</c:v>
                </c:pt>
                <c:pt idx="18602">
                  <c:v>0.0</c:v>
                </c:pt>
                <c:pt idx="18603">
                  <c:v>0.0</c:v>
                </c:pt>
                <c:pt idx="18604">
                  <c:v>0.0</c:v>
                </c:pt>
                <c:pt idx="18605">
                  <c:v>0.0</c:v>
                </c:pt>
                <c:pt idx="18606">
                  <c:v>0.0</c:v>
                </c:pt>
                <c:pt idx="18607">
                  <c:v>0.0</c:v>
                </c:pt>
                <c:pt idx="18608">
                  <c:v>0.0</c:v>
                </c:pt>
                <c:pt idx="18609">
                  <c:v>0.0</c:v>
                </c:pt>
                <c:pt idx="18610">
                  <c:v>0.0</c:v>
                </c:pt>
                <c:pt idx="18611">
                  <c:v>0.0</c:v>
                </c:pt>
                <c:pt idx="18612">
                  <c:v>0.0</c:v>
                </c:pt>
                <c:pt idx="18613">
                  <c:v>0.0</c:v>
                </c:pt>
                <c:pt idx="18614">
                  <c:v>0.0</c:v>
                </c:pt>
                <c:pt idx="18615">
                  <c:v>0.0</c:v>
                </c:pt>
                <c:pt idx="18616">
                  <c:v>0.0</c:v>
                </c:pt>
                <c:pt idx="18617">
                  <c:v>0.0</c:v>
                </c:pt>
                <c:pt idx="18618">
                  <c:v>0.0</c:v>
                </c:pt>
                <c:pt idx="18619">
                  <c:v>0.0</c:v>
                </c:pt>
                <c:pt idx="18620">
                  <c:v>0.0</c:v>
                </c:pt>
                <c:pt idx="18621">
                  <c:v>0.0</c:v>
                </c:pt>
                <c:pt idx="18622">
                  <c:v>0.0</c:v>
                </c:pt>
                <c:pt idx="18623">
                  <c:v>0.0</c:v>
                </c:pt>
                <c:pt idx="18624">
                  <c:v>0.0</c:v>
                </c:pt>
                <c:pt idx="18625">
                  <c:v>0.0</c:v>
                </c:pt>
                <c:pt idx="18626">
                  <c:v>0.0</c:v>
                </c:pt>
                <c:pt idx="18627">
                  <c:v>0.0</c:v>
                </c:pt>
                <c:pt idx="18628">
                  <c:v>0.0</c:v>
                </c:pt>
                <c:pt idx="18629">
                  <c:v>0.0</c:v>
                </c:pt>
                <c:pt idx="18630">
                  <c:v>0.0</c:v>
                </c:pt>
                <c:pt idx="18631">
                  <c:v>0.0</c:v>
                </c:pt>
                <c:pt idx="18632">
                  <c:v>0.0</c:v>
                </c:pt>
                <c:pt idx="18633">
                  <c:v>0.0</c:v>
                </c:pt>
                <c:pt idx="18634">
                  <c:v>0.0</c:v>
                </c:pt>
                <c:pt idx="18635">
                  <c:v>0.0</c:v>
                </c:pt>
                <c:pt idx="18636">
                  <c:v>0.0</c:v>
                </c:pt>
                <c:pt idx="18637">
                  <c:v>0.0</c:v>
                </c:pt>
                <c:pt idx="18638">
                  <c:v>0.0</c:v>
                </c:pt>
                <c:pt idx="18639">
                  <c:v>0.0</c:v>
                </c:pt>
                <c:pt idx="18640">
                  <c:v>0.0</c:v>
                </c:pt>
                <c:pt idx="18641">
                  <c:v>0.0</c:v>
                </c:pt>
                <c:pt idx="18642">
                  <c:v>0.0</c:v>
                </c:pt>
                <c:pt idx="18643">
                  <c:v>0.0</c:v>
                </c:pt>
                <c:pt idx="18644">
                  <c:v>0.0</c:v>
                </c:pt>
                <c:pt idx="18645">
                  <c:v>0.0</c:v>
                </c:pt>
                <c:pt idx="18646">
                  <c:v>0.0</c:v>
                </c:pt>
                <c:pt idx="18647">
                  <c:v>0.0</c:v>
                </c:pt>
                <c:pt idx="18648">
                  <c:v>0.0</c:v>
                </c:pt>
                <c:pt idx="18649">
                  <c:v>0.0</c:v>
                </c:pt>
                <c:pt idx="18650">
                  <c:v>0.0</c:v>
                </c:pt>
                <c:pt idx="18651">
                  <c:v>0.0</c:v>
                </c:pt>
                <c:pt idx="18652">
                  <c:v>0.0</c:v>
                </c:pt>
                <c:pt idx="18653">
                  <c:v>0.0</c:v>
                </c:pt>
                <c:pt idx="18654">
                  <c:v>0.0</c:v>
                </c:pt>
                <c:pt idx="18655">
                  <c:v>0.0</c:v>
                </c:pt>
                <c:pt idx="18656">
                  <c:v>0.0</c:v>
                </c:pt>
                <c:pt idx="18657">
                  <c:v>0.0</c:v>
                </c:pt>
                <c:pt idx="18658">
                  <c:v>0.0</c:v>
                </c:pt>
                <c:pt idx="18659">
                  <c:v>0.0</c:v>
                </c:pt>
                <c:pt idx="18660">
                  <c:v>0.0</c:v>
                </c:pt>
                <c:pt idx="18661">
                  <c:v>0.0</c:v>
                </c:pt>
                <c:pt idx="18662">
                  <c:v>0.0</c:v>
                </c:pt>
                <c:pt idx="18663">
                  <c:v>0.0</c:v>
                </c:pt>
                <c:pt idx="18664">
                  <c:v>0.0</c:v>
                </c:pt>
                <c:pt idx="18665">
                  <c:v>0.0</c:v>
                </c:pt>
                <c:pt idx="18666">
                  <c:v>0.0</c:v>
                </c:pt>
                <c:pt idx="18667">
                  <c:v>0.0</c:v>
                </c:pt>
                <c:pt idx="18668">
                  <c:v>0.0</c:v>
                </c:pt>
                <c:pt idx="18669">
                  <c:v>0.0</c:v>
                </c:pt>
                <c:pt idx="18670">
                  <c:v>0.0</c:v>
                </c:pt>
                <c:pt idx="18671">
                  <c:v>0.0</c:v>
                </c:pt>
                <c:pt idx="18672">
                  <c:v>0.0</c:v>
                </c:pt>
                <c:pt idx="18673">
                  <c:v>0.0</c:v>
                </c:pt>
                <c:pt idx="18674">
                  <c:v>0.0</c:v>
                </c:pt>
                <c:pt idx="18675">
                  <c:v>0.0</c:v>
                </c:pt>
                <c:pt idx="18676">
                  <c:v>0.0</c:v>
                </c:pt>
                <c:pt idx="18677">
                  <c:v>0.0</c:v>
                </c:pt>
                <c:pt idx="18678">
                  <c:v>0.0</c:v>
                </c:pt>
                <c:pt idx="18679">
                  <c:v>0.0</c:v>
                </c:pt>
                <c:pt idx="18680">
                  <c:v>0.0</c:v>
                </c:pt>
                <c:pt idx="18681">
                  <c:v>0.0</c:v>
                </c:pt>
                <c:pt idx="18682">
                  <c:v>0.0</c:v>
                </c:pt>
                <c:pt idx="18683">
                  <c:v>0.0</c:v>
                </c:pt>
                <c:pt idx="18684">
                  <c:v>0.0</c:v>
                </c:pt>
                <c:pt idx="18685">
                  <c:v>0.0</c:v>
                </c:pt>
                <c:pt idx="18686">
                  <c:v>0.0</c:v>
                </c:pt>
                <c:pt idx="18687">
                  <c:v>0.0</c:v>
                </c:pt>
                <c:pt idx="18688">
                  <c:v>0.0</c:v>
                </c:pt>
                <c:pt idx="18689">
                  <c:v>0.0</c:v>
                </c:pt>
                <c:pt idx="18690">
                  <c:v>0.0</c:v>
                </c:pt>
                <c:pt idx="18691">
                  <c:v>0.0</c:v>
                </c:pt>
                <c:pt idx="18692">
                  <c:v>0.0</c:v>
                </c:pt>
                <c:pt idx="18693">
                  <c:v>0.0</c:v>
                </c:pt>
                <c:pt idx="18694">
                  <c:v>0.0</c:v>
                </c:pt>
                <c:pt idx="18695">
                  <c:v>0.0</c:v>
                </c:pt>
                <c:pt idx="18696">
                  <c:v>0.0</c:v>
                </c:pt>
                <c:pt idx="18697">
                  <c:v>0.0</c:v>
                </c:pt>
                <c:pt idx="18698">
                  <c:v>0.0</c:v>
                </c:pt>
                <c:pt idx="18699">
                  <c:v>0.0</c:v>
                </c:pt>
                <c:pt idx="18700">
                  <c:v>0.0</c:v>
                </c:pt>
                <c:pt idx="18701">
                  <c:v>0.0</c:v>
                </c:pt>
                <c:pt idx="18702">
                  <c:v>0.0</c:v>
                </c:pt>
                <c:pt idx="18703">
                  <c:v>0.0</c:v>
                </c:pt>
                <c:pt idx="18704">
                  <c:v>0.0</c:v>
                </c:pt>
                <c:pt idx="18705">
                  <c:v>0.0</c:v>
                </c:pt>
                <c:pt idx="18706">
                  <c:v>0.0</c:v>
                </c:pt>
                <c:pt idx="18707">
                  <c:v>0.0</c:v>
                </c:pt>
                <c:pt idx="18708">
                  <c:v>0.0</c:v>
                </c:pt>
                <c:pt idx="18709">
                  <c:v>0.0</c:v>
                </c:pt>
                <c:pt idx="18710">
                  <c:v>0.0</c:v>
                </c:pt>
                <c:pt idx="18711">
                  <c:v>0.0</c:v>
                </c:pt>
                <c:pt idx="18712">
                  <c:v>0.0</c:v>
                </c:pt>
                <c:pt idx="18713">
                  <c:v>0.0</c:v>
                </c:pt>
                <c:pt idx="18714">
                  <c:v>0.0</c:v>
                </c:pt>
                <c:pt idx="18715">
                  <c:v>0.0</c:v>
                </c:pt>
                <c:pt idx="18716">
                  <c:v>0.0</c:v>
                </c:pt>
                <c:pt idx="18717">
                  <c:v>0.0</c:v>
                </c:pt>
                <c:pt idx="18718">
                  <c:v>0.0</c:v>
                </c:pt>
                <c:pt idx="18719">
                  <c:v>0.0</c:v>
                </c:pt>
                <c:pt idx="18720">
                  <c:v>0.0</c:v>
                </c:pt>
                <c:pt idx="18721">
                  <c:v>0.0</c:v>
                </c:pt>
                <c:pt idx="18722">
                  <c:v>0.0</c:v>
                </c:pt>
                <c:pt idx="18723">
                  <c:v>0.0</c:v>
                </c:pt>
                <c:pt idx="18724">
                  <c:v>0.0</c:v>
                </c:pt>
                <c:pt idx="18725">
                  <c:v>0.0</c:v>
                </c:pt>
                <c:pt idx="18726">
                  <c:v>0.0</c:v>
                </c:pt>
                <c:pt idx="18727">
                  <c:v>0.0</c:v>
                </c:pt>
                <c:pt idx="18728">
                  <c:v>0.0</c:v>
                </c:pt>
                <c:pt idx="18729">
                  <c:v>0.0</c:v>
                </c:pt>
                <c:pt idx="18730">
                  <c:v>0.0</c:v>
                </c:pt>
                <c:pt idx="18731">
                  <c:v>0.0</c:v>
                </c:pt>
                <c:pt idx="18732">
                  <c:v>0.0</c:v>
                </c:pt>
                <c:pt idx="18733">
                  <c:v>0.0</c:v>
                </c:pt>
                <c:pt idx="18734">
                  <c:v>0.0</c:v>
                </c:pt>
                <c:pt idx="18735">
                  <c:v>0.0</c:v>
                </c:pt>
                <c:pt idx="18736">
                  <c:v>0.0</c:v>
                </c:pt>
                <c:pt idx="18737">
                  <c:v>0.0</c:v>
                </c:pt>
                <c:pt idx="18738">
                  <c:v>0.0</c:v>
                </c:pt>
                <c:pt idx="18739">
                  <c:v>0.0</c:v>
                </c:pt>
                <c:pt idx="18740">
                  <c:v>0.0</c:v>
                </c:pt>
                <c:pt idx="18741">
                  <c:v>0.0</c:v>
                </c:pt>
                <c:pt idx="18742">
                  <c:v>0.0</c:v>
                </c:pt>
                <c:pt idx="18743">
                  <c:v>0.0</c:v>
                </c:pt>
                <c:pt idx="18744">
                  <c:v>0.0</c:v>
                </c:pt>
                <c:pt idx="18745">
                  <c:v>0.0</c:v>
                </c:pt>
                <c:pt idx="18746">
                  <c:v>0.0</c:v>
                </c:pt>
                <c:pt idx="18747">
                  <c:v>0.0</c:v>
                </c:pt>
                <c:pt idx="18748">
                  <c:v>0.0</c:v>
                </c:pt>
                <c:pt idx="18749">
                  <c:v>0.0</c:v>
                </c:pt>
                <c:pt idx="18750">
                  <c:v>0.0</c:v>
                </c:pt>
                <c:pt idx="18751">
                  <c:v>0.0</c:v>
                </c:pt>
                <c:pt idx="18752">
                  <c:v>0.0</c:v>
                </c:pt>
                <c:pt idx="18753">
                  <c:v>0.0</c:v>
                </c:pt>
                <c:pt idx="18754">
                  <c:v>0.0</c:v>
                </c:pt>
                <c:pt idx="18755">
                  <c:v>0.0</c:v>
                </c:pt>
                <c:pt idx="18756">
                  <c:v>0.0</c:v>
                </c:pt>
                <c:pt idx="18757">
                  <c:v>0.0</c:v>
                </c:pt>
                <c:pt idx="18758">
                  <c:v>0.244140625</c:v>
                </c:pt>
                <c:pt idx="18759">
                  <c:v>0.0</c:v>
                </c:pt>
                <c:pt idx="18760">
                  <c:v>0.0</c:v>
                </c:pt>
                <c:pt idx="18761">
                  <c:v>0.0</c:v>
                </c:pt>
                <c:pt idx="18762">
                  <c:v>0.0</c:v>
                </c:pt>
                <c:pt idx="18763">
                  <c:v>0.0</c:v>
                </c:pt>
                <c:pt idx="18764">
                  <c:v>0.0</c:v>
                </c:pt>
                <c:pt idx="18765">
                  <c:v>0.0</c:v>
                </c:pt>
                <c:pt idx="18766">
                  <c:v>0.0</c:v>
                </c:pt>
                <c:pt idx="18767">
                  <c:v>0.0</c:v>
                </c:pt>
                <c:pt idx="18768">
                  <c:v>0.0</c:v>
                </c:pt>
                <c:pt idx="18769">
                  <c:v>0.0</c:v>
                </c:pt>
                <c:pt idx="18770">
                  <c:v>0.0</c:v>
                </c:pt>
                <c:pt idx="18771">
                  <c:v>0.0</c:v>
                </c:pt>
                <c:pt idx="18772">
                  <c:v>0.0</c:v>
                </c:pt>
                <c:pt idx="18773">
                  <c:v>0.0</c:v>
                </c:pt>
                <c:pt idx="18774">
                  <c:v>0.0</c:v>
                </c:pt>
                <c:pt idx="18775">
                  <c:v>0.0</c:v>
                </c:pt>
                <c:pt idx="18776">
                  <c:v>0.0</c:v>
                </c:pt>
                <c:pt idx="18777">
                  <c:v>0.0</c:v>
                </c:pt>
                <c:pt idx="18778">
                  <c:v>0.0</c:v>
                </c:pt>
                <c:pt idx="18779">
                  <c:v>0.0</c:v>
                </c:pt>
                <c:pt idx="18780">
                  <c:v>0.0</c:v>
                </c:pt>
                <c:pt idx="18781">
                  <c:v>0.0</c:v>
                </c:pt>
                <c:pt idx="18782">
                  <c:v>0.0</c:v>
                </c:pt>
                <c:pt idx="18783">
                  <c:v>0.0</c:v>
                </c:pt>
                <c:pt idx="18784">
                  <c:v>0.0</c:v>
                </c:pt>
                <c:pt idx="18785">
                  <c:v>0.0</c:v>
                </c:pt>
                <c:pt idx="18786">
                  <c:v>0.0</c:v>
                </c:pt>
                <c:pt idx="18787">
                  <c:v>0.0</c:v>
                </c:pt>
                <c:pt idx="18788">
                  <c:v>0.0</c:v>
                </c:pt>
                <c:pt idx="18789">
                  <c:v>0.0</c:v>
                </c:pt>
                <c:pt idx="18790">
                  <c:v>0.0</c:v>
                </c:pt>
                <c:pt idx="18791">
                  <c:v>0.0</c:v>
                </c:pt>
                <c:pt idx="18792">
                  <c:v>0.0</c:v>
                </c:pt>
                <c:pt idx="18793">
                  <c:v>0.0</c:v>
                </c:pt>
                <c:pt idx="18794">
                  <c:v>0.0</c:v>
                </c:pt>
                <c:pt idx="18795">
                  <c:v>0.0</c:v>
                </c:pt>
                <c:pt idx="18796">
                  <c:v>0.0</c:v>
                </c:pt>
                <c:pt idx="18797">
                  <c:v>0.0</c:v>
                </c:pt>
                <c:pt idx="18798">
                  <c:v>0.0</c:v>
                </c:pt>
                <c:pt idx="18799">
                  <c:v>0.0</c:v>
                </c:pt>
                <c:pt idx="18800">
                  <c:v>0.0</c:v>
                </c:pt>
                <c:pt idx="18801">
                  <c:v>0.0</c:v>
                </c:pt>
                <c:pt idx="18802">
                  <c:v>0.0</c:v>
                </c:pt>
                <c:pt idx="18803">
                  <c:v>0.0</c:v>
                </c:pt>
                <c:pt idx="18804">
                  <c:v>0.0</c:v>
                </c:pt>
                <c:pt idx="18805">
                  <c:v>0.0</c:v>
                </c:pt>
                <c:pt idx="18806">
                  <c:v>0.0</c:v>
                </c:pt>
                <c:pt idx="18807">
                  <c:v>0.0</c:v>
                </c:pt>
                <c:pt idx="18808">
                  <c:v>0.0</c:v>
                </c:pt>
                <c:pt idx="18809">
                  <c:v>0.0</c:v>
                </c:pt>
                <c:pt idx="18810">
                  <c:v>0.0</c:v>
                </c:pt>
                <c:pt idx="18811">
                  <c:v>0.0</c:v>
                </c:pt>
                <c:pt idx="18812">
                  <c:v>0.0</c:v>
                </c:pt>
                <c:pt idx="18813">
                  <c:v>0.0</c:v>
                </c:pt>
                <c:pt idx="18814">
                  <c:v>0.0</c:v>
                </c:pt>
                <c:pt idx="18815">
                  <c:v>0.0</c:v>
                </c:pt>
                <c:pt idx="18816">
                  <c:v>0.0</c:v>
                </c:pt>
                <c:pt idx="18817">
                  <c:v>0.0</c:v>
                </c:pt>
                <c:pt idx="18818">
                  <c:v>0.0</c:v>
                </c:pt>
                <c:pt idx="18819">
                  <c:v>0.0</c:v>
                </c:pt>
                <c:pt idx="18820">
                  <c:v>0.0</c:v>
                </c:pt>
                <c:pt idx="18821">
                  <c:v>0.0</c:v>
                </c:pt>
                <c:pt idx="18822">
                  <c:v>0.0</c:v>
                </c:pt>
                <c:pt idx="18823">
                  <c:v>0.0</c:v>
                </c:pt>
                <c:pt idx="18824">
                  <c:v>0.0</c:v>
                </c:pt>
                <c:pt idx="18825">
                  <c:v>0.0</c:v>
                </c:pt>
                <c:pt idx="18826">
                  <c:v>0.0</c:v>
                </c:pt>
                <c:pt idx="18827">
                  <c:v>0.0</c:v>
                </c:pt>
                <c:pt idx="18828">
                  <c:v>0.0</c:v>
                </c:pt>
                <c:pt idx="18829">
                  <c:v>0.0</c:v>
                </c:pt>
                <c:pt idx="18830">
                  <c:v>0.0</c:v>
                </c:pt>
                <c:pt idx="18831">
                  <c:v>0.0</c:v>
                </c:pt>
                <c:pt idx="18832">
                  <c:v>0.0</c:v>
                </c:pt>
                <c:pt idx="18833">
                  <c:v>0.0</c:v>
                </c:pt>
                <c:pt idx="18834">
                  <c:v>0.0</c:v>
                </c:pt>
                <c:pt idx="18835">
                  <c:v>0.0</c:v>
                </c:pt>
                <c:pt idx="18836">
                  <c:v>0.0</c:v>
                </c:pt>
                <c:pt idx="18837">
                  <c:v>0.0</c:v>
                </c:pt>
                <c:pt idx="18838">
                  <c:v>0.0</c:v>
                </c:pt>
                <c:pt idx="18839">
                  <c:v>0.0</c:v>
                </c:pt>
                <c:pt idx="18840">
                  <c:v>0.0</c:v>
                </c:pt>
                <c:pt idx="18841">
                  <c:v>0.0</c:v>
                </c:pt>
                <c:pt idx="18842">
                  <c:v>0.0</c:v>
                </c:pt>
                <c:pt idx="18843">
                  <c:v>0.0</c:v>
                </c:pt>
                <c:pt idx="18844">
                  <c:v>0.0</c:v>
                </c:pt>
                <c:pt idx="18845">
                  <c:v>0.0</c:v>
                </c:pt>
                <c:pt idx="18846">
                  <c:v>0.0</c:v>
                </c:pt>
                <c:pt idx="18847">
                  <c:v>0.0</c:v>
                </c:pt>
                <c:pt idx="18848">
                  <c:v>0.0</c:v>
                </c:pt>
                <c:pt idx="18849">
                  <c:v>0.0</c:v>
                </c:pt>
                <c:pt idx="18850">
                  <c:v>0.0</c:v>
                </c:pt>
                <c:pt idx="18851">
                  <c:v>0.0</c:v>
                </c:pt>
                <c:pt idx="18852">
                  <c:v>0.0</c:v>
                </c:pt>
                <c:pt idx="18853">
                  <c:v>0.0</c:v>
                </c:pt>
                <c:pt idx="18854">
                  <c:v>0.0</c:v>
                </c:pt>
                <c:pt idx="18855">
                  <c:v>0.0</c:v>
                </c:pt>
                <c:pt idx="18856">
                  <c:v>0.0</c:v>
                </c:pt>
                <c:pt idx="18857">
                  <c:v>0.0</c:v>
                </c:pt>
                <c:pt idx="18858">
                  <c:v>0.0</c:v>
                </c:pt>
                <c:pt idx="18859">
                  <c:v>0.0</c:v>
                </c:pt>
                <c:pt idx="18860">
                  <c:v>0.0</c:v>
                </c:pt>
                <c:pt idx="18861">
                  <c:v>0.0</c:v>
                </c:pt>
                <c:pt idx="18862">
                  <c:v>0.0</c:v>
                </c:pt>
                <c:pt idx="18863">
                  <c:v>0.0</c:v>
                </c:pt>
                <c:pt idx="18864">
                  <c:v>0.0</c:v>
                </c:pt>
                <c:pt idx="18865">
                  <c:v>0.0</c:v>
                </c:pt>
                <c:pt idx="18866">
                  <c:v>0.0</c:v>
                </c:pt>
                <c:pt idx="18867">
                  <c:v>0.0</c:v>
                </c:pt>
                <c:pt idx="18868">
                  <c:v>0.0</c:v>
                </c:pt>
                <c:pt idx="18869">
                  <c:v>0.0</c:v>
                </c:pt>
                <c:pt idx="18870">
                  <c:v>0.0</c:v>
                </c:pt>
                <c:pt idx="18871">
                  <c:v>0.0</c:v>
                </c:pt>
                <c:pt idx="18872">
                  <c:v>0.0</c:v>
                </c:pt>
                <c:pt idx="18873">
                  <c:v>0.0</c:v>
                </c:pt>
                <c:pt idx="18874">
                  <c:v>0.0</c:v>
                </c:pt>
                <c:pt idx="18875">
                  <c:v>0.0</c:v>
                </c:pt>
                <c:pt idx="18876">
                  <c:v>0.0</c:v>
                </c:pt>
                <c:pt idx="18877">
                  <c:v>0.0</c:v>
                </c:pt>
                <c:pt idx="18878">
                  <c:v>0.0</c:v>
                </c:pt>
                <c:pt idx="18879">
                  <c:v>0.0</c:v>
                </c:pt>
                <c:pt idx="18880">
                  <c:v>0.0</c:v>
                </c:pt>
                <c:pt idx="18881">
                  <c:v>0.0</c:v>
                </c:pt>
                <c:pt idx="18882">
                  <c:v>0.0</c:v>
                </c:pt>
                <c:pt idx="18883">
                  <c:v>0.0</c:v>
                </c:pt>
                <c:pt idx="18884">
                  <c:v>0.0</c:v>
                </c:pt>
                <c:pt idx="18885">
                  <c:v>0.0</c:v>
                </c:pt>
                <c:pt idx="18886">
                  <c:v>0.0</c:v>
                </c:pt>
                <c:pt idx="18887">
                  <c:v>0.0</c:v>
                </c:pt>
                <c:pt idx="18888">
                  <c:v>0.0</c:v>
                </c:pt>
                <c:pt idx="18889">
                  <c:v>0.0</c:v>
                </c:pt>
                <c:pt idx="18890">
                  <c:v>0.0</c:v>
                </c:pt>
                <c:pt idx="18891">
                  <c:v>0.0</c:v>
                </c:pt>
                <c:pt idx="18892">
                  <c:v>0.0</c:v>
                </c:pt>
                <c:pt idx="18893">
                  <c:v>0.0</c:v>
                </c:pt>
                <c:pt idx="18894">
                  <c:v>0.0</c:v>
                </c:pt>
                <c:pt idx="18895">
                  <c:v>0.0</c:v>
                </c:pt>
                <c:pt idx="18896">
                  <c:v>0.0</c:v>
                </c:pt>
                <c:pt idx="18897">
                  <c:v>0.0</c:v>
                </c:pt>
                <c:pt idx="18898">
                  <c:v>0.0</c:v>
                </c:pt>
                <c:pt idx="18899">
                  <c:v>0.0</c:v>
                </c:pt>
                <c:pt idx="18900">
                  <c:v>0.0</c:v>
                </c:pt>
                <c:pt idx="18901">
                  <c:v>0.0</c:v>
                </c:pt>
                <c:pt idx="18902">
                  <c:v>0.0</c:v>
                </c:pt>
                <c:pt idx="18903">
                  <c:v>0.0</c:v>
                </c:pt>
                <c:pt idx="18904">
                  <c:v>0.0</c:v>
                </c:pt>
                <c:pt idx="18905">
                  <c:v>0.0</c:v>
                </c:pt>
                <c:pt idx="18906">
                  <c:v>0.0</c:v>
                </c:pt>
                <c:pt idx="18907">
                  <c:v>0.0</c:v>
                </c:pt>
                <c:pt idx="18908">
                  <c:v>0.0</c:v>
                </c:pt>
                <c:pt idx="18909">
                  <c:v>0.0</c:v>
                </c:pt>
                <c:pt idx="18910">
                  <c:v>0.0</c:v>
                </c:pt>
                <c:pt idx="18911">
                  <c:v>0.0</c:v>
                </c:pt>
                <c:pt idx="18912">
                  <c:v>0.0</c:v>
                </c:pt>
                <c:pt idx="18913">
                  <c:v>0.0</c:v>
                </c:pt>
                <c:pt idx="18914">
                  <c:v>0.0</c:v>
                </c:pt>
                <c:pt idx="18915">
                  <c:v>0.0</c:v>
                </c:pt>
                <c:pt idx="18916">
                  <c:v>0.0</c:v>
                </c:pt>
                <c:pt idx="18917">
                  <c:v>0.0</c:v>
                </c:pt>
                <c:pt idx="18918">
                  <c:v>0.0</c:v>
                </c:pt>
                <c:pt idx="18919">
                  <c:v>0.0</c:v>
                </c:pt>
                <c:pt idx="18920">
                  <c:v>0.0</c:v>
                </c:pt>
                <c:pt idx="18921">
                  <c:v>0.0</c:v>
                </c:pt>
                <c:pt idx="18922">
                  <c:v>0.0</c:v>
                </c:pt>
                <c:pt idx="18923">
                  <c:v>0.0</c:v>
                </c:pt>
                <c:pt idx="18924">
                  <c:v>0.0</c:v>
                </c:pt>
                <c:pt idx="18925">
                  <c:v>0.0</c:v>
                </c:pt>
                <c:pt idx="18926">
                  <c:v>0.0</c:v>
                </c:pt>
                <c:pt idx="18927">
                  <c:v>0.0</c:v>
                </c:pt>
                <c:pt idx="18928">
                  <c:v>0.0</c:v>
                </c:pt>
                <c:pt idx="18929">
                  <c:v>0.0</c:v>
                </c:pt>
                <c:pt idx="18930">
                  <c:v>0.0</c:v>
                </c:pt>
                <c:pt idx="18931">
                  <c:v>0.0</c:v>
                </c:pt>
                <c:pt idx="18932">
                  <c:v>0.0</c:v>
                </c:pt>
                <c:pt idx="18933">
                  <c:v>0.0</c:v>
                </c:pt>
                <c:pt idx="18934">
                  <c:v>0.0</c:v>
                </c:pt>
                <c:pt idx="18935">
                  <c:v>0.0</c:v>
                </c:pt>
                <c:pt idx="18936">
                  <c:v>0.0</c:v>
                </c:pt>
                <c:pt idx="18937">
                  <c:v>0.0</c:v>
                </c:pt>
                <c:pt idx="18938">
                  <c:v>0.0</c:v>
                </c:pt>
                <c:pt idx="18939">
                  <c:v>0.0</c:v>
                </c:pt>
                <c:pt idx="18940">
                  <c:v>0.0</c:v>
                </c:pt>
                <c:pt idx="18941">
                  <c:v>0.0</c:v>
                </c:pt>
                <c:pt idx="18942">
                  <c:v>0.0</c:v>
                </c:pt>
                <c:pt idx="18943">
                  <c:v>0.0</c:v>
                </c:pt>
                <c:pt idx="18944">
                  <c:v>0.0</c:v>
                </c:pt>
                <c:pt idx="18945">
                  <c:v>0.0</c:v>
                </c:pt>
                <c:pt idx="18946">
                  <c:v>0.0</c:v>
                </c:pt>
                <c:pt idx="18947">
                  <c:v>0.0</c:v>
                </c:pt>
                <c:pt idx="18948">
                  <c:v>0.0</c:v>
                </c:pt>
                <c:pt idx="18949">
                  <c:v>0.0</c:v>
                </c:pt>
                <c:pt idx="18950">
                  <c:v>0.0</c:v>
                </c:pt>
                <c:pt idx="18951">
                  <c:v>0.0</c:v>
                </c:pt>
                <c:pt idx="18952">
                  <c:v>0.0</c:v>
                </c:pt>
                <c:pt idx="18953">
                  <c:v>0.0</c:v>
                </c:pt>
                <c:pt idx="18954">
                  <c:v>0.0</c:v>
                </c:pt>
                <c:pt idx="18955">
                  <c:v>0.0</c:v>
                </c:pt>
                <c:pt idx="18956">
                  <c:v>0.0</c:v>
                </c:pt>
                <c:pt idx="18957">
                  <c:v>0.0</c:v>
                </c:pt>
                <c:pt idx="18958">
                  <c:v>0.0</c:v>
                </c:pt>
                <c:pt idx="18959">
                  <c:v>0.0</c:v>
                </c:pt>
                <c:pt idx="18960">
                  <c:v>0.0</c:v>
                </c:pt>
                <c:pt idx="18961">
                  <c:v>0.0</c:v>
                </c:pt>
                <c:pt idx="18962">
                  <c:v>0.0</c:v>
                </c:pt>
                <c:pt idx="18963">
                  <c:v>0.0</c:v>
                </c:pt>
                <c:pt idx="18964">
                  <c:v>0.0</c:v>
                </c:pt>
                <c:pt idx="18965">
                  <c:v>0.0</c:v>
                </c:pt>
                <c:pt idx="18966">
                  <c:v>0.0</c:v>
                </c:pt>
                <c:pt idx="18967">
                  <c:v>0.0</c:v>
                </c:pt>
                <c:pt idx="18968">
                  <c:v>0.0</c:v>
                </c:pt>
                <c:pt idx="18969">
                  <c:v>0.0</c:v>
                </c:pt>
                <c:pt idx="18970">
                  <c:v>0.0</c:v>
                </c:pt>
                <c:pt idx="18971">
                  <c:v>0.0</c:v>
                </c:pt>
                <c:pt idx="18972">
                  <c:v>0.0</c:v>
                </c:pt>
                <c:pt idx="18973">
                  <c:v>0.0</c:v>
                </c:pt>
                <c:pt idx="18974">
                  <c:v>0.0</c:v>
                </c:pt>
                <c:pt idx="18975">
                  <c:v>0.0</c:v>
                </c:pt>
                <c:pt idx="18976">
                  <c:v>0.0</c:v>
                </c:pt>
                <c:pt idx="18977">
                  <c:v>0.0</c:v>
                </c:pt>
                <c:pt idx="18978">
                  <c:v>0.0</c:v>
                </c:pt>
                <c:pt idx="18979">
                  <c:v>0.0</c:v>
                </c:pt>
                <c:pt idx="18980">
                  <c:v>0.0</c:v>
                </c:pt>
                <c:pt idx="18981">
                  <c:v>0.0</c:v>
                </c:pt>
                <c:pt idx="18982">
                  <c:v>0.0</c:v>
                </c:pt>
                <c:pt idx="18983">
                  <c:v>0.0</c:v>
                </c:pt>
                <c:pt idx="18984">
                  <c:v>0.0</c:v>
                </c:pt>
                <c:pt idx="18985">
                  <c:v>0.0</c:v>
                </c:pt>
                <c:pt idx="18986">
                  <c:v>0.0</c:v>
                </c:pt>
                <c:pt idx="18987">
                  <c:v>0.0</c:v>
                </c:pt>
                <c:pt idx="18988">
                  <c:v>0.0</c:v>
                </c:pt>
                <c:pt idx="18989">
                  <c:v>0.0</c:v>
                </c:pt>
                <c:pt idx="18990">
                  <c:v>0.0</c:v>
                </c:pt>
                <c:pt idx="18991">
                  <c:v>0.0</c:v>
                </c:pt>
                <c:pt idx="18992">
                  <c:v>0.0</c:v>
                </c:pt>
                <c:pt idx="18993">
                  <c:v>0.0</c:v>
                </c:pt>
                <c:pt idx="18994">
                  <c:v>0.0</c:v>
                </c:pt>
                <c:pt idx="18995">
                  <c:v>0.0</c:v>
                </c:pt>
                <c:pt idx="18996">
                  <c:v>0.0</c:v>
                </c:pt>
                <c:pt idx="18997">
                  <c:v>0.0</c:v>
                </c:pt>
                <c:pt idx="18998">
                  <c:v>0.0</c:v>
                </c:pt>
                <c:pt idx="18999">
                  <c:v>0.0</c:v>
                </c:pt>
                <c:pt idx="19000">
                  <c:v>0.0</c:v>
                </c:pt>
                <c:pt idx="19001">
                  <c:v>0.0</c:v>
                </c:pt>
                <c:pt idx="19002">
                  <c:v>0.0</c:v>
                </c:pt>
                <c:pt idx="19003">
                  <c:v>0.0</c:v>
                </c:pt>
                <c:pt idx="19004">
                  <c:v>0.0</c:v>
                </c:pt>
                <c:pt idx="19005">
                  <c:v>0.0</c:v>
                </c:pt>
                <c:pt idx="19006">
                  <c:v>0.0</c:v>
                </c:pt>
                <c:pt idx="19007">
                  <c:v>0.0</c:v>
                </c:pt>
                <c:pt idx="19008">
                  <c:v>0.0</c:v>
                </c:pt>
                <c:pt idx="19009">
                  <c:v>0.0</c:v>
                </c:pt>
                <c:pt idx="19010">
                  <c:v>0.0</c:v>
                </c:pt>
                <c:pt idx="19011">
                  <c:v>0.0</c:v>
                </c:pt>
                <c:pt idx="19012">
                  <c:v>0.0</c:v>
                </c:pt>
                <c:pt idx="19013">
                  <c:v>0.0</c:v>
                </c:pt>
                <c:pt idx="19014">
                  <c:v>0.0</c:v>
                </c:pt>
                <c:pt idx="19015">
                  <c:v>0.0</c:v>
                </c:pt>
                <c:pt idx="19016">
                  <c:v>0.0</c:v>
                </c:pt>
                <c:pt idx="19017">
                  <c:v>0.0</c:v>
                </c:pt>
                <c:pt idx="19018">
                  <c:v>0.0</c:v>
                </c:pt>
                <c:pt idx="19019">
                  <c:v>0.0</c:v>
                </c:pt>
                <c:pt idx="19020">
                  <c:v>0.0</c:v>
                </c:pt>
                <c:pt idx="19021">
                  <c:v>0.0</c:v>
                </c:pt>
                <c:pt idx="19022">
                  <c:v>0.0</c:v>
                </c:pt>
                <c:pt idx="19023">
                  <c:v>0.0</c:v>
                </c:pt>
                <c:pt idx="19024">
                  <c:v>0.0</c:v>
                </c:pt>
                <c:pt idx="19025">
                  <c:v>0.0</c:v>
                </c:pt>
                <c:pt idx="19026">
                  <c:v>0.0</c:v>
                </c:pt>
                <c:pt idx="19027">
                  <c:v>0.0</c:v>
                </c:pt>
                <c:pt idx="19028">
                  <c:v>0.0</c:v>
                </c:pt>
                <c:pt idx="19029">
                  <c:v>0.0</c:v>
                </c:pt>
                <c:pt idx="19030">
                  <c:v>0.0</c:v>
                </c:pt>
                <c:pt idx="19031">
                  <c:v>0.0</c:v>
                </c:pt>
                <c:pt idx="19032">
                  <c:v>0.0</c:v>
                </c:pt>
                <c:pt idx="19033">
                  <c:v>0.0</c:v>
                </c:pt>
                <c:pt idx="19034">
                  <c:v>0.0</c:v>
                </c:pt>
                <c:pt idx="19035">
                  <c:v>0.0</c:v>
                </c:pt>
                <c:pt idx="19036">
                  <c:v>0.0</c:v>
                </c:pt>
                <c:pt idx="19037">
                  <c:v>0.0</c:v>
                </c:pt>
                <c:pt idx="19038">
                  <c:v>0.0</c:v>
                </c:pt>
                <c:pt idx="19039">
                  <c:v>0.0</c:v>
                </c:pt>
                <c:pt idx="19040">
                  <c:v>0.0</c:v>
                </c:pt>
                <c:pt idx="19041">
                  <c:v>0.0</c:v>
                </c:pt>
                <c:pt idx="19042">
                  <c:v>0.0</c:v>
                </c:pt>
                <c:pt idx="19043">
                  <c:v>0.0</c:v>
                </c:pt>
                <c:pt idx="19044">
                  <c:v>0.0</c:v>
                </c:pt>
                <c:pt idx="19045">
                  <c:v>0.0</c:v>
                </c:pt>
                <c:pt idx="19046">
                  <c:v>0.0</c:v>
                </c:pt>
                <c:pt idx="19047">
                  <c:v>0.0</c:v>
                </c:pt>
                <c:pt idx="19048">
                  <c:v>0.0</c:v>
                </c:pt>
                <c:pt idx="19049">
                  <c:v>0.0</c:v>
                </c:pt>
                <c:pt idx="19050">
                  <c:v>0.0</c:v>
                </c:pt>
                <c:pt idx="19051">
                  <c:v>0.0</c:v>
                </c:pt>
                <c:pt idx="19052">
                  <c:v>0.0</c:v>
                </c:pt>
                <c:pt idx="19053">
                  <c:v>0.0</c:v>
                </c:pt>
                <c:pt idx="19054">
                  <c:v>0.0</c:v>
                </c:pt>
                <c:pt idx="19055">
                  <c:v>0.0</c:v>
                </c:pt>
                <c:pt idx="19056">
                  <c:v>0.0</c:v>
                </c:pt>
                <c:pt idx="19057">
                  <c:v>0.0</c:v>
                </c:pt>
                <c:pt idx="19058">
                  <c:v>0.0</c:v>
                </c:pt>
                <c:pt idx="19059">
                  <c:v>0.0</c:v>
                </c:pt>
                <c:pt idx="19060">
                  <c:v>0.0</c:v>
                </c:pt>
                <c:pt idx="19061">
                  <c:v>0.0</c:v>
                </c:pt>
                <c:pt idx="19062">
                  <c:v>0.0</c:v>
                </c:pt>
                <c:pt idx="19063">
                  <c:v>0.0</c:v>
                </c:pt>
                <c:pt idx="19064">
                  <c:v>0.0</c:v>
                </c:pt>
                <c:pt idx="19065">
                  <c:v>0.0</c:v>
                </c:pt>
                <c:pt idx="19066">
                  <c:v>0.0</c:v>
                </c:pt>
                <c:pt idx="19067">
                  <c:v>0.0</c:v>
                </c:pt>
                <c:pt idx="19068">
                  <c:v>0.0</c:v>
                </c:pt>
                <c:pt idx="19069">
                  <c:v>0.0</c:v>
                </c:pt>
                <c:pt idx="19070">
                  <c:v>0.0</c:v>
                </c:pt>
                <c:pt idx="19071">
                  <c:v>0.0</c:v>
                </c:pt>
                <c:pt idx="19072">
                  <c:v>0.0</c:v>
                </c:pt>
                <c:pt idx="19073">
                  <c:v>0.0</c:v>
                </c:pt>
                <c:pt idx="19074">
                  <c:v>0.0</c:v>
                </c:pt>
                <c:pt idx="19075">
                  <c:v>0.0</c:v>
                </c:pt>
                <c:pt idx="19076">
                  <c:v>0.0</c:v>
                </c:pt>
                <c:pt idx="19077">
                  <c:v>0.0</c:v>
                </c:pt>
                <c:pt idx="19078">
                  <c:v>0.0</c:v>
                </c:pt>
                <c:pt idx="19079">
                  <c:v>0.0</c:v>
                </c:pt>
                <c:pt idx="19080">
                  <c:v>0.0</c:v>
                </c:pt>
                <c:pt idx="19081">
                  <c:v>0.0</c:v>
                </c:pt>
                <c:pt idx="19082">
                  <c:v>0.0</c:v>
                </c:pt>
                <c:pt idx="19083">
                  <c:v>0.0</c:v>
                </c:pt>
                <c:pt idx="19084">
                  <c:v>0.0</c:v>
                </c:pt>
                <c:pt idx="19085">
                  <c:v>0.0</c:v>
                </c:pt>
                <c:pt idx="19086">
                  <c:v>0.0</c:v>
                </c:pt>
                <c:pt idx="19087">
                  <c:v>0.0</c:v>
                </c:pt>
                <c:pt idx="19088">
                  <c:v>0.0</c:v>
                </c:pt>
                <c:pt idx="19089">
                  <c:v>0.0</c:v>
                </c:pt>
                <c:pt idx="19090">
                  <c:v>0.0</c:v>
                </c:pt>
                <c:pt idx="19091">
                  <c:v>0.0</c:v>
                </c:pt>
                <c:pt idx="19092">
                  <c:v>0.0</c:v>
                </c:pt>
                <c:pt idx="19093">
                  <c:v>0.0</c:v>
                </c:pt>
                <c:pt idx="19094">
                  <c:v>0.0</c:v>
                </c:pt>
                <c:pt idx="19095">
                  <c:v>0.0</c:v>
                </c:pt>
                <c:pt idx="19096">
                  <c:v>0.0</c:v>
                </c:pt>
                <c:pt idx="19097">
                  <c:v>0.0</c:v>
                </c:pt>
                <c:pt idx="19098">
                  <c:v>0.0</c:v>
                </c:pt>
                <c:pt idx="19099">
                  <c:v>0.0</c:v>
                </c:pt>
                <c:pt idx="19100">
                  <c:v>0.0</c:v>
                </c:pt>
                <c:pt idx="19101">
                  <c:v>0.0</c:v>
                </c:pt>
                <c:pt idx="19102">
                  <c:v>0.0</c:v>
                </c:pt>
                <c:pt idx="19103">
                  <c:v>0.0</c:v>
                </c:pt>
                <c:pt idx="19104">
                  <c:v>0.0</c:v>
                </c:pt>
                <c:pt idx="19105">
                  <c:v>0.0</c:v>
                </c:pt>
                <c:pt idx="19106">
                  <c:v>0.0</c:v>
                </c:pt>
                <c:pt idx="19107">
                  <c:v>0.0</c:v>
                </c:pt>
                <c:pt idx="19108">
                  <c:v>0.0</c:v>
                </c:pt>
                <c:pt idx="19109">
                  <c:v>0.0</c:v>
                </c:pt>
                <c:pt idx="19110">
                  <c:v>0.0</c:v>
                </c:pt>
                <c:pt idx="19111">
                  <c:v>0.0</c:v>
                </c:pt>
                <c:pt idx="19112">
                  <c:v>0.0</c:v>
                </c:pt>
                <c:pt idx="19113">
                  <c:v>0.0</c:v>
                </c:pt>
                <c:pt idx="19114">
                  <c:v>0.0</c:v>
                </c:pt>
                <c:pt idx="19115">
                  <c:v>0.0</c:v>
                </c:pt>
                <c:pt idx="19116">
                  <c:v>0.0</c:v>
                </c:pt>
                <c:pt idx="19117">
                  <c:v>0.0</c:v>
                </c:pt>
                <c:pt idx="19118">
                  <c:v>0.0</c:v>
                </c:pt>
                <c:pt idx="19119">
                  <c:v>0.0</c:v>
                </c:pt>
                <c:pt idx="19120">
                  <c:v>0.0</c:v>
                </c:pt>
                <c:pt idx="19121">
                  <c:v>0.0</c:v>
                </c:pt>
                <c:pt idx="19122">
                  <c:v>0.0</c:v>
                </c:pt>
                <c:pt idx="19123">
                  <c:v>0.0</c:v>
                </c:pt>
                <c:pt idx="19124">
                  <c:v>0.0</c:v>
                </c:pt>
                <c:pt idx="19125">
                  <c:v>0.0</c:v>
                </c:pt>
                <c:pt idx="19126">
                  <c:v>0.0</c:v>
                </c:pt>
                <c:pt idx="19127">
                  <c:v>0.0</c:v>
                </c:pt>
                <c:pt idx="19128">
                  <c:v>0.0</c:v>
                </c:pt>
                <c:pt idx="19129">
                  <c:v>0.0</c:v>
                </c:pt>
                <c:pt idx="19130">
                  <c:v>0.0</c:v>
                </c:pt>
                <c:pt idx="19131">
                  <c:v>0.0</c:v>
                </c:pt>
                <c:pt idx="19132">
                  <c:v>0.0</c:v>
                </c:pt>
                <c:pt idx="19133">
                  <c:v>0.0</c:v>
                </c:pt>
                <c:pt idx="19134">
                  <c:v>0.0</c:v>
                </c:pt>
                <c:pt idx="19135">
                  <c:v>0.0</c:v>
                </c:pt>
                <c:pt idx="19136">
                  <c:v>0.0</c:v>
                </c:pt>
                <c:pt idx="19137">
                  <c:v>0.0</c:v>
                </c:pt>
                <c:pt idx="19138">
                  <c:v>0.0</c:v>
                </c:pt>
                <c:pt idx="19139">
                  <c:v>0.0</c:v>
                </c:pt>
                <c:pt idx="19140">
                  <c:v>0.0</c:v>
                </c:pt>
                <c:pt idx="19141">
                  <c:v>0.0</c:v>
                </c:pt>
                <c:pt idx="19142">
                  <c:v>0.0</c:v>
                </c:pt>
                <c:pt idx="19143">
                  <c:v>0.0</c:v>
                </c:pt>
                <c:pt idx="19144">
                  <c:v>0.0</c:v>
                </c:pt>
                <c:pt idx="19145">
                  <c:v>0.0</c:v>
                </c:pt>
                <c:pt idx="19146">
                  <c:v>0.0</c:v>
                </c:pt>
                <c:pt idx="19147">
                  <c:v>0.0</c:v>
                </c:pt>
                <c:pt idx="19148">
                  <c:v>0.0</c:v>
                </c:pt>
                <c:pt idx="19149">
                  <c:v>0.0</c:v>
                </c:pt>
                <c:pt idx="19150">
                  <c:v>0.0</c:v>
                </c:pt>
                <c:pt idx="19151">
                  <c:v>0.0</c:v>
                </c:pt>
                <c:pt idx="19152">
                  <c:v>0.0</c:v>
                </c:pt>
                <c:pt idx="19153">
                  <c:v>0.0</c:v>
                </c:pt>
                <c:pt idx="19154">
                  <c:v>0.0</c:v>
                </c:pt>
                <c:pt idx="19155">
                  <c:v>0.0</c:v>
                </c:pt>
                <c:pt idx="19156">
                  <c:v>0.0</c:v>
                </c:pt>
                <c:pt idx="19157">
                  <c:v>0.0</c:v>
                </c:pt>
                <c:pt idx="19158">
                  <c:v>0.0</c:v>
                </c:pt>
                <c:pt idx="19159">
                  <c:v>0.0</c:v>
                </c:pt>
                <c:pt idx="19160">
                  <c:v>0.0</c:v>
                </c:pt>
                <c:pt idx="19161">
                  <c:v>0.0</c:v>
                </c:pt>
                <c:pt idx="19162">
                  <c:v>0.0</c:v>
                </c:pt>
                <c:pt idx="19163">
                  <c:v>0.0</c:v>
                </c:pt>
                <c:pt idx="19164">
                  <c:v>0.0</c:v>
                </c:pt>
                <c:pt idx="19165">
                  <c:v>0.0</c:v>
                </c:pt>
                <c:pt idx="19166">
                  <c:v>0.0</c:v>
                </c:pt>
                <c:pt idx="19167">
                  <c:v>0.0</c:v>
                </c:pt>
                <c:pt idx="19168">
                  <c:v>0.0</c:v>
                </c:pt>
                <c:pt idx="19169">
                  <c:v>0.0</c:v>
                </c:pt>
                <c:pt idx="19170">
                  <c:v>0.0</c:v>
                </c:pt>
                <c:pt idx="19171">
                  <c:v>0.0</c:v>
                </c:pt>
                <c:pt idx="19172">
                  <c:v>0.0</c:v>
                </c:pt>
                <c:pt idx="19173">
                  <c:v>0.0</c:v>
                </c:pt>
                <c:pt idx="19174">
                  <c:v>0.0</c:v>
                </c:pt>
                <c:pt idx="19175">
                  <c:v>0.0</c:v>
                </c:pt>
                <c:pt idx="19176">
                  <c:v>0.0</c:v>
                </c:pt>
                <c:pt idx="19177">
                  <c:v>0.0</c:v>
                </c:pt>
                <c:pt idx="19178">
                  <c:v>0.0</c:v>
                </c:pt>
                <c:pt idx="19179">
                  <c:v>0.0</c:v>
                </c:pt>
                <c:pt idx="19180">
                  <c:v>0.0</c:v>
                </c:pt>
                <c:pt idx="19181">
                  <c:v>0.0</c:v>
                </c:pt>
                <c:pt idx="19182">
                  <c:v>0.0</c:v>
                </c:pt>
                <c:pt idx="19183">
                  <c:v>0.0</c:v>
                </c:pt>
                <c:pt idx="19184">
                  <c:v>0.0</c:v>
                </c:pt>
                <c:pt idx="19185">
                  <c:v>0.0</c:v>
                </c:pt>
                <c:pt idx="19186">
                  <c:v>0.0</c:v>
                </c:pt>
                <c:pt idx="19187">
                  <c:v>0.0</c:v>
                </c:pt>
                <c:pt idx="19188">
                  <c:v>0.0</c:v>
                </c:pt>
                <c:pt idx="19189">
                  <c:v>0.0</c:v>
                </c:pt>
                <c:pt idx="19190">
                  <c:v>0.0</c:v>
                </c:pt>
                <c:pt idx="19191">
                  <c:v>0.0</c:v>
                </c:pt>
                <c:pt idx="19192">
                  <c:v>0.0</c:v>
                </c:pt>
                <c:pt idx="19193">
                  <c:v>0.0</c:v>
                </c:pt>
                <c:pt idx="19194">
                  <c:v>0.0</c:v>
                </c:pt>
                <c:pt idx="19195">
                  <c:v>0.0</c:v>
                </c:pt>
                <c:pt idx="19196">
                  <c:v>0.0</c:v>
                </c:pt>
                <c:pt idx="19197">
                  <c:v>0.0</c:v>
                </c:pt>
                <c:pt idx="19198">
                  <c:v>0.0</c:v>
                </c:pt>
                <c:pt idx="19199">
                  <c:v>0.0</c:v>
                </c:pt>
                <c:pt idx="19200">
                  <c:v>0.0</c:v>
                </c:pt>
                <c:pt idx="19201">
                  <c:v>0.0</c:v>
                </c:pt>
                <c:pt idx="19202">
                  <c:v>0.0</c:v>
                </c:pt>
                <c:pt idx="19203">
                  <c:v>0.0</c:v>
                </c:pt>
                <c:pt idx="19204">
                  <c:v>0.0</c:v>
                </c:pt>
                <c:pt idx="19205">
                  <c:v>0.0</c:v>
                </c:pt>
                <c:pt idx="19206">
                  <c:v>0.0</c:v>
                </c:pt>
                <c:pt idx="19207">
                  <c:v>0.0</c:v>
                </c:pt>
                <c:pt idx="19208">
                  <c:v>0.0</c:v>
                </c:pt>
                <c:pt idx="19209">
                  <c:v>0.0</c:v>
                </c:pt>
                <c:pt idx="19210">
                  <c:v>0.0</c:v>
                </c:pt>
                <c:pt idx="19211">
                  <c:v>0.0</c:v>
                </c:pt>
                <c:pt idx="19212">
                  <c:v>0.0</c:v>
                </c:pt>
                <c:pt idx="19213">
                  <c:v>0.0</c:v>
                </c:pt>
                <c:pt idx="19214">
                  <c:v>0.0</c:v>
                </c:pt>
                <c:pt idx="19215">
                  <c:v>0.0</c:v>
                </c:pt>
                <c:pt idx="19216">
                  <c:v>0.0</c:v>
                </c:pt>
                <c:pt idx="19217">
                  <c:v>0.0</c:v>
                </c:pt>
                <c:pt idx="19218">
                  <c:v>0.0</c:v>
                </c:pt>
                <c:pt idx="19219">
                  <c:v>0.0</c:v>
                </c:pt>
                <c:pt idx="19220">
                  <c:v>0.0</c:v>
                </c:pt>
                <c:pt idx="19221">
                  <c:v>0.0</c:v>
                </c:pt>
                <c:pt idx="19222">
                  <c:v>0.0</c:v>
                </c:pt>
                <c:pt idx="19223">
                  <c:v>0.0</c:v>
                </c:pt>
                <c:pt idx="19224">
                  <c:v>0.0</c:v>
                </c:pt>
                <c:pt idx="19225">
                  <c:v>0.0</c:v>
                </c:pt>
                <c:pt idx="19226">
                  <c:v>0.0</c:v>
                </c:pt>
                <c:pt idx="19227">
                  <c:v>0.0</c:v>
                </c:pt>
                <c:pt idx="19228">
                  <c:v>0.0</c:v>
                </c:pt>
                <c:pt idx="19229">
                  <c:v>0.0</c:v>
                </c:pt>
                <c:pt idx="19230">
                  <c:v>0.0</c:v>
                </c:pt>
                <c:pt idx="19231">
                  <c:v>0.0</c:v>
                </c:pt>
                <c:pt idx="19232">
                  <c:v>0.0</c:v>
                </c:pt>
                <c:pt idx="19233">
                  <c:v>0.0</c:v>
                </c:pt>
                <c:pt idx="19234">
                  <c:v>0.0</c:v>
                </c:pt>
                <c:pt idx="19235">
                  <c:v>0.0</c:v>
                </c:pt>
                <c:pt idx="19236">
                  <c:v>0.0</c:v>
                </c:pt>
                <c:pt idx="19237">
                  <c:v>0.0</c:v>
                </c:pt>
                <c:pt idx="19238">
                  <c:v>0.0</c:v>
                </c:pt>
                <c:pt idx="19239">
                  <c:v>0.0</c:v>
                </c:pt>
                <c:pt idx="19240">
                  <c:v>0.0</c:v>
                </c:pt>
                <c:pt idx="19241">
                  <c:v>0.0</c:v>
                </c:pt>
                <c:pt idx="19242">
                  <c:v>0.0</c:v>
                </c:pt>
                <c:pt idx="19243">
                  <c:v>0.0</c:v>
                </c:pt>
                <c:pt idx="19244">
                  <c:v>0.0</c:v>
                </c:pt>
                <c:pt idx="19245">
                  <c:v>0.0</c:v>
                </c:pt>
                <c:pt idx="19246">
                  <c:v>0.0</c:v>
                </c:pt>
                <c:pt idx="19247">
                  <c:v>0.0</c:v>
                </c:pt>
                <c:pt idx="19248">
                  <c:v>0.0</c:v>
                </c:pt>
                <c:pt idx="19249">
                  <c:v>0.0</c:v>
                </c:pt>
                <c:pt idx="19250">
                  <c:v>0.0</c:v>
                </c:pt>
                <c:pt idx="19251">
                  <c:v>0.0</c:v>
                </c:pt>
                <c:pt idx="19252">
                  <c:v>0.0</c:v>
                </c:pt>
                <c:pt idx="19253">
                  <c:v>0.0</c:v>
                </c:pt>
                <c:pt idx="19254">
                  <c:v>0.0</c:v>
                </c:pt>
                <c:pt idx="19255">
                  <c:v>0.0</c:v>
                </c:pt>
                <c:pt idx="19256">
                  <c:v>0.0</c:v>
                </c:pt>
                <c:pt idx="19257">
                  <c:v>0.0</c:v>
                </c:pt>
                <c:pt idx="19258">
                  <c:v>0.0</c:v>
                </c:pt>
                <c:pt idx="19259">
                  <c:v>0.0</c:v>
                </c:pt>
                <c:pt idx="19260">
                  <c:v>0.0</c:v>
                </c:pt>
                <c:pt idx="19261">
                  <c:v>0.0</c:v>
                </c:pt>
                <c:pt idx="19262">
                  <c:v>0.0</c:v>
                </c:pt>
                <c:pt idx="19263">
                  <c:v>0.0</c:v>
                </c:pt>
                <c:pt idx="19264">
                  <c:v>0.0</c:v>
                </c:pt>
                <c:pt idx="19265">
                  <c:v>0.0</c:v>
                </c:pt>
                <c:pt idx="19266">
                  <c:v>0.0</c:v>
                </c:pt>
                <c:pt idx="19267">
                  <c:v>0.0</c:v>
                </c:pt>
                <c:pt idx="19268">
                  <c:v>0.0</c:v>
                </c:pt>
                <c:pt idx="19269">
                  <c:v>0.0</c:v>
                </c:pt>
                <c:pt idx="19270">
                  <c:v>0.0</c:v>
                </c:pt>
                <c:pt idx="19271">
                  <c:v>0.0</c:v>
                </c:pt>
                <c:pt idx="19272">
                  <c:v>0.0</c:v>
                </c:pt>
                <c:pt idx="19273">
                  <c:v>0.0</c:v>
                </c:pt>
                <c:pt idx="19274">
                  <c:v>0.0</c:v>
                </c:pt>
                <c:pt idx="19275">
                  <c:v>0.0</c:v>
                </c:pt>
                <c:pt idx="19276">
                  <c:v>0.0</c:v>
                </c:pt>
                <c:pt idx="19277">
                  <c:v>0.0</c:v>
                </c:pt>
                <c:pt idx="19278">
                  <c:v>0.0</c:v>
                </c:pt>
                <c:pt idx="19279">
                  <c:v>0.0</c:v>
                </c:pt>
                <c:pt idx="19280">
                  <c:v>0.0</c:v>
                </c:pt>
                <c:pt idx="19281">
                  <c:v>0.0</c:v>
                </c:pt>
                <c:pt idx="19282">
                  <c:v>0.0</c:v>
                </c:pt>
                <c:pt idx="19283">
                  <c:v>0.0</c:v>
                </c:pt>
                <c:pt idx="19284">
                  <c:v>0.0</c:v>
                </c:pt>
                <c:pt idx="19285">
                  <c:v>0.0</c:v>
                </c:pt>
                <c:pt idx="19286">
                  <c:v>0.0</c:v>
                </c:pt>
                <c:pt idx="19287">
                  <c:v>0.0</c:v>
                </c:pt>
                <c:pt idx="19288">
                  <c:v>0.0</c:v>
                </c:pt>
                <c:pt idx="19289">
                  <c:v>0.0</c:v>
                </c:pt>
                <c:pt idx="19290">
                  <c:v>0.0</c:v>
                </c:pt>
                <c:pt idx="19291">
                  <c:v>0.0</c:v>
                </c:pt>
                <c:pt idx="19292">
                  <c:v>0.0</c:v>
                </c:pt>
                <c:pt idx="19293">
                  <c:v>0.0</c:v>
                </c:pt>
                <c:pt idx="19294">
                  <c:v>0.0</c:v>
                </c:pt>
                <c:pt idx="19295">
                  <c:v>0.0</c:v>
                </c:pt>
                <c:pt idx="19296">
                  <c:v>0.0</c:v>
                </c:pt>
                <c:pt idx="19297">
                  <c:v>0.0</c:v>
                </c:pt>
                <c:pt idx="19298">
                  <c:v>0.0</c:v>
                </c:pt>
                <c:pt idx="19299">
                  <c:v>0.0</c:v>
                </c:pt>
                <c:pt idx="19300">
                  <c:v>0.0</c:v>
                </c:pt>
                <c:pt idx="19301">
                  <c:v>0.0</c:v>
                </c:pt>
                <c:pt idx="19302">
                  <c:v>0.0</c:v>
                </c:pt>
                <c:pt idx="19303">
                  <c:v>0.0</c:v>
                </c:pt>
                <c:pt idx="19304">
                  <c:v>0.0</c:v>
                </c:pt>
                <c:pt idx="19305">
                  <c:v>0.0</c:v>
                </c:pt>
                <c:pt idx="19306">
                  <c:v>0.0</c:v>
                </c:pt>
                <c:pt idx="19307">
                  <c:v>0.0</c:v>
                </c:pt>
                <c:pt idx="19308">
                  <c:v>0.0</c:v>
                </c:pt>
                <c:pt idx="19309">
                  <c:v>0.0</c:v>
                </c:pt>
                <c:pt idx="19310">
                  <c:v>0.0</c:v>
                </c:pt>
                <c:pt idx="19311">
                  <c:v>0.0</c:v>
                </c:pt>
                <c:pt idx="19312">
                  <c:v>0.0</c:v>
                </c:pt>
                <c:pt idx="19313">
                  <c:v>0.0</c:v>
                </c:pt>
                <c:pt idx="19314">
                  <c:v>0.0</c:v>
                </c:pt>
                <c:pt idx="19315">
                  <c:v>0.0</c:v>
                </c:pt>
                <c:pt idx="19316">
                  <c:v>0.0</c:v>
                </c:pt>
                <c:pt idx="19317">
                  <c:v>0.0</c:v>
                </c:pt>
                <c:pt idx="19318">
                  <c:v>0.0</c:v>
                </c:pt>
                <c:pt idx="19319">
                  <c:v>0.0</c:v>
                </c:pt>
                <c:pt idx="19320">
                  <c:v>0.0</c:v>
                </c:pt>
                <c:pt idx="19321">
                  <c:v>0.0</c:v>
                </c:pt>
                <c:pt idx="19322">
                  <c:v>0.0</c:v>
                </c:pt>
                <c:pt idx="19323">
                  <c:v>0.0</c:v>
                </c:pt>
                <c:pt idx="19324">
                  <c:v>0.0</c:v>
                </c:pt>
                <c:pt idx="19325">
                  <c:v>0.0</c:v>
                </c:pt>
                <c:pt idx="19326">
                  <c:v>0.0</c:v>
                </c:pt>
                <c:pt idx="19327">
                  <c:v>0.0</c:v>
                </c:pt>
                <c:pt idx="19328">
                  <c:v>0.0</c:v>
                </c:pt>
                <c:pt idx="19329">
                  <c:v>0.0</c:v>
                </c:pt>
                <c:pt idx="19330">
                  <c:v>0.0</c:v>
                </c:pt>
                <c:pt idx="19331">
                  <c:v>0.0</c:v>
                </c:pt>
                <c:pt idx="19332">
                  <c:v>0.0</c:v>
                </c:pt>
                <c:pt idx="19333">
                  <c:v>0.0</c:v>
                </c:pt>
                <c:pt idx="19334">
                  <c:v>0.0</c:v>
                </c:pt>
                <c:pt idx="19335">
                  <c:v>0.0</c:v>
                </c:pt>
                <c:pt idx="19336">
                  <c:v>0.0</c:v>
                </c:pt>
                <c:pt idx="19337">
                  <c:v>0.0</c:v>
                </c:pt>
                <c:pt idx="19338">
                  <c:v>0.0</c:v>
                </c:pt>
                <c:pt idx="19339">
                  <c:v>0.0</c:v>
                </c:pt>
                <c:pt idx="19340">
                  <c:v>0.0</c:v>
                </c:pt>
                <c:pt idx="19341">
                  <c:v>0.0</c:v>
                </c:pt>
                <c:pt idx="19342">
                  <c:v>0.0</c:v>
                </c:pt>
                <c:pt idx="19343">
                  <c:v>0.0</c:v>
                </c:pt>
                <c:pt idx="19344">
                  <c:v>0.0</c:v>
                </c:pt>
                <c:pt idx="19345">
                  <c:v>0.0</c:v>
                </c:pt>
                <c:pt idx="19346">
                  <c:v>0.0</c:v>
                </c:pt>
                <c:pt idx="19347">
                  <c:v>0.0</c:v>
                </c:pt>
                <c:pt idx="19348">
                  <c:v>0.0</c:v>
                </c:pt>
                <c:pt idx="19349">
                  <c:v>0.0</c:v>
                </c:pt>
                <c:pt idx="19350">
                  <c:v>0.0</c:v>
                </c:pt>
                <c:pt idx="19351">
                  <c:v>0.0</c:v>
                </c:pt>
                <c:pt idx="19352">
                  <c:v>0.0</c:v>
                </c:pt>
                <c:pt idx="19353">
                  <c:v>0.0</c:v>
                </c:pt>
                <c:pt idx="19354">
                  <c:v>0.0</c:v>
                </c:pt>
                <c:pt idx="19355">
                  <c:v>0.0</c:v>
                </c:pt>
                <c:pt idx="19356">
                  <c:v>0.0</c:v>
                </c:pt>
                <c:pt idx="19357">
                  <c:v>0.0</c:v>
                </c:pt>
                <c:pt idx="19358">
                  <c:v>0.0</c:v>
                </c:pt>
                <c:pt idx="19359">
                  <c:v>0.0</c:v>
                </c:pt>
                <c:pt idx="19360">
                  <c:v>0.0</c:v>
                </c:pt>
                <c:pt idx="19361">
                  <c:v>0.0</c:v>
                </c:pt>
                <c:pt idx="19362">
                  <c:v>0.0</c:v>
                </c:pt>
                <c:pt idx="19363">
                  <c:v>0.0</c:v>
                </c:pt>
                <c:pt idx="19364">
                  <c:v>0.0</c:v>
                </c:pt>
                <c:pt idx="19365">
                  <c:v>0.0</c:v>
                </c:pt>
                <c:pt idx="19366">
                  <c:v>0.0</c:v>
                </c:pt>
                <c:pt idx="19367">
                  <c:v>0.0</c:v>
                </c:pt>
                <c:pt idx="19368">
                  <c:v>0.0</c:v>
                </c:pt>
                <c:pt idx="19369">
                  <c:v>0.0</c:v>
                </c:pt>
                <c:pt idx="19370">
                  <c:v>0.0</c:v>
                </c:pt>
                <c:pt idx="19371">
                  <c:v>0.0</c:v>
                </c:pt>
                <c:pt idx="19372">
                  <c:v>0.0</c:v>
                </c:pt>
                <c:pt idx="19373">
                  <c:v>0.0</c:v>
                </c:pt>
                <c:pt idx="19374">
                  <c:v>0.0</c:v>
                </c:pt>
                <c:pt idx="19375">
                  <c:v>0.0</c:v>
                </c:pt>
                <c:pt idx="19376">
                  <c:v>0.0</c:v>
                </c:pt>
                <c:pt idx="19377">
                  <c:v>0.0</c:v>
                </c:pt>
                <c:pt idx="19378">
                  <c:v>0.0</c:v>
                </c:pt>
                <c:pt idx="19379">
                  <c:v>0.0</c:v>
                </c:pt>
                <c:pt idx="19380">
                  <c:v>0.0</c:v>
                </c:pt>
                <c:pt idx="19381">
                  <c:v>0.0</c:v>
                </c:pt>
                <c:pt idx="19382">
                  <c:v>0.0</c:v>
                </c:pt>
                <c:pt idx="19383">
                  <c:v>0.0</c:v>
                </c:pt>
                <c:pt idx="19384">
                  <c:v>0.0</c:v>
                </c:pt>
                <c:pt idx="19385">
                  <c:v>0.0</c:v>
                </c:pt>
                <c:pt idx="19386">
                  <c:v>0.0</c:v>
                </c:pt>
                <c:pt idx="19387">
                  <c:v>0.0</c:v>
                </c:pt>
                <c:pt idx="19388">
                  <c:v>0.0</c:v>
                </c:pt>
                <c:pt idx="19389">
                  <c:v>0.0</c:v>
                </c:pt>
                <c:pt idx="19390">
                  <c:v>0.0</c:v>
                </c:pt>
                <c:pt idx="19391">
                  <c:v>0.0</c:v>
                </c:pt>
                <c:pt idx="19392">
                  <c:v>0.0</c:v>
                </c:pt>
                <c:pt idx="19393">
                  <c:v>0.0</c:v>
                </c:pt>
                <c:pt idx="19394">
                  <c:v>0.0</c:v>
                </c:pt>
                <c:pt idx="19395">
                  <c:v>0.0</c:v>
                </c:pt>
                <c:pt idx="19396">
                  <c:v>0.0</c:v>
                </c:pt>
                <c:pt idx="19397">
                  <c:v>0.0</c:v>
                </c:pt>
                <c:pt idx="19398">
                  <c:v>0.0</c:v>
                </c:pt>
                <c:pt idx="19399">
                  <c:v>0.0</c:v>
                </c:pt>
                <c:pt idx="19400">
                  <c:v>0.0</c:v>
                </c:pt>
                <c:pt idx="19401">
                  <c:v>0.0</c:v>
                </c:pt>
                <c:pt idx="19402">
                  <c:v>0.0</c:v>
                </c:pt>
                <c:pt idx="19403">
                  <c:v>0.0</c:v>
                </c:pt>
                <c:pt idx="19404">
                  <c:v>0.0</c:v>
                </c:pt>
                <c:pt idx="19405">
                  <c:v>0.0</c:v>
                </c:pt>
                <c:pt idx="19406">
                  <c:v>0.0</c:v>
                </c:pt>
                <c:pt idx="19407">
                  <c:v>0.0</c:v>
                </c:pt>
                <c:pt idx="19408">
                  <c:v>0.0</c:v>
                </c:pt>
                <c:pt idx="19409">
                  <c:v>0.0</c:v>
                </c:pt>
                <c:pt idx="19410">
                  <c:v>0.0</c:v>
                </c:pt>
                <c:pt idx="19411">
                  <c:v>0.0</c:v>
                </c:pt>
                <c:pt idx="19412">
                  <c:v>0.0</c:v>
                </c:pt>
                <c:pt idx="19413">
                  <c:v>0.0</c:v>
                </c:pt>
                <c:pt idx="19414">
                  <c:v>0.0</c:v>
                </c:pt>
                <c:pt idx="19415">
                  <c:v>0.0</c:v>
                </c:pt>
                <c:pt idx="19416">
                  <c:v>0.0</c:v>
                </c:pt>
                <c:pt idx="19417">
                  <c:v>0.0</c:v>
                </c:pt>
                <c:pt idx="19418">
                  <c:v>0.0</c:v>
                </c:pt>
                <c:pt idx="19419">
                  <c:v>0.0</c:v>
                </c:pt>
                <c:pt idx="19420">
                  <c:v>0.0</c:v>
                </c:pt>
                <c:pt idx="19421">
                  <c:v>0.0</c:v>
                </c:pt>
                <c:pt idx="19422">
                  <c:v>0.0</c:v>
                </c:pt>
                <c:pt idx="19423">
                  <c:v>0.0</c:v>
                </c:pt>
                <c:pt idx="19424">
                  <c:v>0.0</c:v>
                </c:pt>
                <c:pt idx="19425">
                  <c:v>0.0</c:v>
                </c:pt>
                <c:pt idx="19426">
                  <c:v>0.0</c:v>
                </c:pt>
                <c:pt idx="19427">
                  <c:v>0.0</c:v>
                </c:pt>
                <c:pt idx="19428">
                  <c:v>0.0</c:v>
                </c:pt>
                <c:pt idx="19429">
                  <c:v>0.0</c:v>
                </c:pt>
                <c:pt idx="19430">
                  <c:v>0.0</c:v>
                </c:pt>
                <c:pt idx="19431">
                  <c:v>0.0</c:v>
                </c:pt>
                <c:pt idx="19432">
                  <c:v>0.0</c:v>
                </c:pt>
                <c:pt idx="19433">
                  <c:v>0.0</c:v>
                </c:pt>
                <c:pt idx="19434">
                  <c:v>0.0</c:v>
                </c:pt>
                <c:pt idx="19435">
                  <c:v>0.0</c:v>
                </c:pt>
                <c:pt idx="19436">
                  <c:v>0.0</c:v>
                </c:pt>
                <c:pt idx="19437">
                  <c:v>0.0</c:v>
                </c:pt>
                <c:pt idx="19438">
                  <c:v>0.0</c:v>
                </c:pt>
                <c:pt idx="19439">
                  <c:v>0.0</c:v>
                </c:pt>
                <c:pt idx="19440">
                  <c:v>0.0</c:v>
                </c:pt>
                <c:pt idx="19441">
                  <c:v>0.0</c:v>
                </c:pt>
                <c:pt idx="19442">
                  <c:v>0.0</c:v>
                </c:pt>
                <c:pt idx="19443">
                  <c:v>0.0</c:v>
                </c:pt>
                <c:pt idx="19444">
                  <c:v>0.0</c:v>
                </c:pt>
                <c:pt idx="19445">
                  <c:v>0.0</c:v>
                </c:pt>
                <c:pt idx="19446">
                  <c:v>0.0</c:v>
                </c:pt>
                <c:pt idx="19447">
                  <c:v>0.0</c:v>
                </c:pt>
                <c:pt idx="19448">
                  <c:v>0.0</c:v>
                </c:pt>
                <c:pt idx="19449">
                  <c:v>0.0</c:v>
                </c:pt>
                <c:pt idx="19450">
                  <c:v>0.0</c:v>
                </c:pt>
                <c:pt idx="19451">
                  <c:v>0.0</c:v>
                </c:pt>
                <c:pt idx="19452">
                  <c:v>0.0</c:v>
                </c:pt>
                <c:pt idx="19453">
                  <c:v>0.0</c:v>
                </c:pt>
                <c:pt idx="19454">
                  <c:v>0.0</c:v>
                </c:pt>
                <c:pt idx="19455">
                  <c:v>0.0</c:v>
                </c:pt>
                <c:pt idx="19456">
                  <c:v>0.0</c:v>
                </c:pt>
                <c:pt idx="19457">
                  <c:v>0.0</c:v>
                </c:pt>
                <c:pt idx="19458">
                  <c:v>0.0</c:v>
                </c:pt>
                <c:pt idx="19459">
                  <c:v>0.0</c:v>
                </c:pt>
                <c:pt idx="19460">
                  <c:v>0.0</c:v>
                </c:pt>
                <c:pt idx="19461">
                  <c:v>0.0</c:v>
                </c:pt>
                <c:pt idx="19462">
                  <c:v>0.0</c:v>
                </c:pt>
                <c:pt idx="19463">
                  <c:v>0.0</c:v>
                </c:pt>
                <c:pt idx="19464">
                  <c:v>0.0</c:v>
                </c:pt>
                <c:pt idx="19465">
                  <c:v>0.0</c:v>
                </c:pt>
                <c:pt idx="19466">
                  <c:v>0.0</c:v>
                </c:pt>
                <c:pt idx="19467">
                  <c:v>0.0</c:v>
                </c:pt>
                <c:pt idx="19468">
                  <c:v>0.0</c:v>
                </c:pt>
                <c:pt idx="19469">
                  <c:v>0.0</c:v>
                </c:pt>
                <c:pt idx="19470">
                  <c:v>0.0</c:v>
                </c:pt>
                <c:pt idx="19471">
                  <c:v>0.0</c:v>
                </c:pt>
                <c:pt idx="19472">
                  <c:v>0.0</c:v>
                </c:pt>
                <c:pt idx="19473">
                  <c:v>0.0</c:v>
                </c:pt>
                <c:pt idx="19474">
                  <c:v>0.0</c:v>
                </c:pt>
                <c:pt idx="19475">
                  <c:v>0.0</c:v>
                </c:pt>
                <c:pt idx="19476">
                  <c:v>0.0</c:v>
                </c:pt>
                <c:pt idx="19477">
                  <c:v>0.0</c:v>
                </c:pt>
                <c:pt idx="19478">
                  <c:v>0.0</c:v>
                </c:pt>
                <c:pt idx="19479">
                  <c:v>0.0</c:v>
                </c:pt>
                <c:pt idx="19480">
                  <c:v>0.0</c:v>
                </c:pt>
                <c:pt idx="19481">
                  <c:v>0.0</c:v>
                </c:pt>
                <c:pt idx="19482">
                  <c:v>0.0</c:v>
                </c:pt>
                <c:pt idx="19483">
                  <c:v>0.0</c:v>
                </c:pt>
                <c:pt idx="19484">
                  <c:v>0.0</c:v>
                </c:pt>
                <c:pt idx="19485">
                  <c:v>0.0</c:v>
                </c:pt>
                <c:pt idx="19486">
                  <c:v>0.0</c:v>
                </c:pt>
                <c:pt idx="19487">
                  <c:v>0.0</c:v>
                </c:pt>
                <c:pt idx="19488">
                  <c:v>0.0</c:v>
                </c:pt>
                <c:pt idx="19489">
                  <c:v>0.0</c:v>
                </c:pt>
                <c:pt idx="19490">
                  <c:v>0.0</c:v>
                </c:pt>
                <c:pt idx="19491">
                  <c:v>0.0</c:v>
                </c:pt>
                <c:pt idx="19492">
                  <c:v>0.0</c:v>
                </c:pt>
                <c:pt idx="19493">
                  <c:v>0.0</c:v>
                </c:pt>
                <c:pt idx="19494">
                  <c:v>0.0</c:v>
                </c:pt>
                <c:pt idx="19495">
                  <c:v>0.0</c:v>
                </c:pt>
                <c:pt idx="19496">
                  <c:v>0.0</c:v>
                </c:pt>
                <c:pt idx="19497">
                  <c:v>0.0</c:v>
                </c:pt>
                <c:pt idx="19498">
                  <c:v>0.0</c:v>
                </c:pt>
                <c:pt idx="19499">
                  <c:v>0.0</c:v>
                </c:pt>
                <c:pt idx="19500">
                  <c:v>0.0</c:v>
                </c:pt>
                <c:pt idx="19501">
                  <c:v>0.0</c:v>
                </c:pt>
                <c:pt idx="19502">
                  <c:v>0.0</c:v>
                </c:pt>
                <c:pt idx="19503">
                  <c:v>0.0</c:v>
                </c:pt>
                <c:pt idx="19504">
                  <c:v>0.0</c:v>
                </c:pt>
                <c:pt idx="19505">
                  <c:v>0.0</c:v>
                </c:pt>
                <c:pt idx="19506">
                  <c:v>0.0</c:v>
                </c:pt>
                <c:pt idx="19507">
                  <c:v>0.0</c:v>
                </c:pt>
                <c:pt idx="19508">
                  <c:v>0.0</c:v>
                </c:pt>
                <c:pt idx="19509">
                  <c:v>0.0</c:v>
                </c:pt>
                <c:pt idx="19510">
                  <c:v>0.0</c:v>
                </c:pt>
                <c:pt idx="19511">
                  <c:v>0.0</c:v>
                </c:pt>
                <c:pt idx="19512">
                  <c:v>0.0</c:v>
                </c:pt>
                <c:pt idx="19513">
                  <c:v>0.0</c:v>
                </c:pt>
                <c:pt idx="19514">
                  <c:v>0.0</c:v>
                </c:pt>
                <c:pt idx="19515">
                  <c:v>0.0</c:v>
                </c:pt>
                <c:pt idx="19516">
                  <c:v>0.0</c:v>
                </c:pt>
                <c:pt idx="19517">
                  <c:v>0.0</c:v>
                </c:pt>
                <c:pt idx="19518">
                  <c:v>0.0</c:v>
                </c:pt>
                <c:pt idx="19519">
                  <c:v>0.0</c:v>
                </c:pt>
                <c:pt idx="19520">
                  <c:v>0.0</c:v>
                </c:pt>
                <c:pt idx="19521">
                  <c:v>0.0</c:v>
                </c:pt>
                <c:pt idx="19522">
                  <c:v>0.0</c:v>
                </c:pt>
                <c:pt idx="19523">
                  <c:v>0.0</c:v>
                </c:pt>
                <c:pt idx="19524">
                  <c:v>0.0</c:v>
                </c:pt>
                <c:pt idx="19525">
                  <c:v>0.0</c:v>
                </c:pt>
                <c:pt idx="19526">
                  <c:v>0.0</c:v>
                </c:pt>
                <c:pt idx="19527">
                  <c:v>0.0</c:v>
                </c:pt>
                <c:pt idx="19528">
                  <c:v>0.0</c:v>
                </c:pt>
                <c:pt idx="19529">
                  <c:v>0.0</c:v>
                </c:pt>
                <c:pt idx="19530">
                  <c:v>0.0</c:v>
                </c:pt>
                <c:pt idx="19531">
                  <c:v>0.0</c:v>
                </c:pt>
                <c:pt idx="19532">
                  <c:v>0.0</c:v>
                </c:pt>
                <c:pt idx="19533">
                  <c:v>0.0</c:v>
                </c:pt>
                <c:pt idx="19534">
                  <c:v>0.0</c:v>
                </c:pt>
                <c:pt idx="19535">
                  <c:v>0.0</c:v>
                </c:pt>
                <c:pt idx="19536">
                  <c:v>0.0</c:v>
                </c:pt>
                <c:pt idx="19537">
                  <c:v>0.0</c:v>
                </c:pt>
                <c:pt idx="19538">
                  <c:v>0.0</c:v>
                </c:pt>
                <c:pt idx="19539">
                  <c:v>0.0</c:v>
                </c:pt>
                <c:pt idx="19540">
                  <c:v>0.0</c:v>
                </c:pt>
                <c:pt idx="19541">
                  <c:v>0.0</c:v>
                </c:pt>
                <c:pt idx="19542">
                  <c:v>0.0</c:v>
                </c:pt>
                <c:pt idx="19543">
                  <c:v>0.0</c:v>
                </c:pt>
                <c:pt idx="19544">
                  <c:v>0.0</c:v>
                </c:pt>
                <c:pt idx="19545">
                  <c:v>0.0</c:v>
                </c:pt>
                <c:pt idx="19546">
                  <c:v>0.0</c:v>
                </c:pt>
                <c:pt idx="19547">
                  <c:v>0.0</c:v>
                </c:pt>
                <c:pt idx="19548">
                  <c:v>0.0</c:v>
                </c:pt>
                <c:pt idx="19549">
                  <c:v>0.0</c:v>
                </c:pt>
                <c:pt idx="19550">
                  <c:v>0.0</c:v>
                </c:pt>
                <c:pt idx="19551">
                  <c:v>0.0</c:v>
                </c:pt>
                <c:pt idx="19552">
                  <c:v>0.0</c:v>
                </c:pt>
                <c:pt idx="19553">
                  <c:v>0.0</c:v>
                </c:pt>
                <c:pt idx="19554">
                  <c:v>0.0</c:v>
                </c:pt>
                <c:pt idx="19555">
                  <c:v>0.0</c:v>
                </c:pt>
                <c:pt idx="19556">
                  <c:v>0.0</c:v>
                </c:pt>
                <c:pt idx="19557">
                  <c:v>0.0</c:v>
                </c:pt>
                <c:pt idx="19558">
                  <c:v>0.0</c:v>
                </c:pt>
                <c:pt idx="19559">
                  <c:v>0.0</c:v>
                </c:pt>
                <c:pt idx="19560">
                  <c:v>0.0</c:v>
                </c:pt>
                <c:pt idx="19561">
                  <c:v>0.0</c:v>
                </c:pt>
                <c:pt idx="19562">
                  <c:v>0.0</c:v>
                </c:pt>
                <c:pt idx="19563">
                  <c:v>0.0</c:v>
                </c:pt>
                <c:pt idx="19564">
                  <c:v>0.0</c:v>
                </c:pt>
                <c:pt idx="19565">
                  <c:v>0.0</c:v>
                </c:pt>
                <c:pt idx="19566">
                  <c:v>0.0</c:v>
                </c:pt>
                <c:pt idx="19567">
                  <c:v>0.0</c:v>
                </c:pt>
                <c:pt idx="19568">
                  <c:v>0.0</c:v>
                </c:pt>
                <c:pt idx="19569">
                  <c:v>0.0</c:v>
                </c:pt>
                <c:pt idx="19570">
                  <c:v>0.0</c:v>
                </c:pt>
                <c:pt idx="19571">
                  <c:v>0.0</c:v>
                </c:pt>
                <c:pt idx="19572">
                  <c:v>0.0</c:v>
                </c:pt>
                <c:pt idx="19573">
                  <c:v>0.0</c:v>
                </c:pt>
                <c:pt idx="19574">
                  <c:v>0.0</c:v>
                </c:pt>
                <c:pt idx="19575">
                  <c:v>0.0</c:v>
                </c:pt>
                <c:pt idx="19576">
                  <c:v>0.0</c:v>
                </c:pt>
                <c:pt idx="19577">
                  <c:v>0.0</c:v>
                </c:pt>
                <c:pt idx="19578">
                  <c:v>0.0</c:v>
                </c:pt>
                <c:pt idx="19579">
                  <c:v>0.0</c:v>
                </c:pt>
                <c:pt idx="19580">
                  <c:v>0.0</c:v>
                </c:pt>
                <c:pt idx="19581">
                  <c:v>0.0</c:v>
                </c:pt>
                <c:pt idx="19582">
                  <c:v>0.0</c:v>
                </c:pt>
                <c:pt idx="19583">
                  <c:v>0.0</c:v>
                </c:pt>
                <c:pt idx="19584">
                  <c:v>0.0</c:v>
                </c:pt>
                <c:pt idx="19585">
                  <c:v>0.0</c:v>
                </c:pt>
                <c:pt idx="19586">
                  <c:v>0.0</c:v>
                </c:pt>
                <c:pt idx="19587">
                  <c:v>0.0</c:v>
                </c:pt>
                <c:pt idx="19588">
                  <c:v>0.0</c:v>
                </c:pt>
                <c:pt idx="19589">
                  <c:v>0.0</c:v>
                </c:pt>
                <c:pt idx="19590">
                  <c:v>0.0</c:v>
                </c:pt>
                <c:pt idx="19591">
                  <c:v>0.0</c:v>
                </c:pt>
                <c:pt idx="19592">
                  <c:v>0.0</c:v>
                </c:pt>
                <c:pt idx="19593">
                  <c:v>0.0</c:v>
                </c:pt>
                <c:pt idx="19594">
                  <c:v>0.0</c:v>
                </c:pt>
                <c:pt idx="19595">
                  <c:v>0.0</c:v>
                </c:pt>
                <c:pt idx="19596">
                  <c:v>0.0</c:v>
                </c:pt>
                <c:pt idx="19597">
                  <c:v>0.0</c:v>
                </c:pt>
                <c:pt idx="19598">
                  <c:v>0.0</c:v>
                </c:pt>
                <c:pt idx="19599">
                  <c:v>0.0</c:v>
                </c:pt>
                <c:pt idx="19600">
                  <c:v>0.0</c:v>
                </c:pt>
                <c:pt idx="19601">
                  <c:v>0.0</c:v>
                </c:pt>
                <c:pt idx="19602">
                  <c:v>0.0</c:v>
                </c:pt>
                <c:pt idx="19603">
                  <c:v>0.0</c:v>
                </c:pt>
                <c:pt idx="19604">
                  <c:v>0.0</c:v>
                </c:pt>
                <c:pt idx="19605">
                  <c:v>0.0</c:v>
                </c:pt>
                <c:pt idx="19606">
                  <c:v>0.0</c:v>
                </c:pt>
                <c:pt idx="19607">
                  <c:v>0.0</c:v>
                </c:pt>
                <c:pt idx="19608">
                  <c:v>0.0</c:v>
                </c:pt>
                <c:pt idx="19609">
                  <c:v>0.0</c:v>
                </c:pt>
                <c:pt idx="19610">
                  <c:v>0.0</c:v>
                </c:pt>
                <c:pt idx="19611">
                  <c:v>0.0</c:v>
                </c:pt>
                <c:pt idx="19612">
                  <c:v>0.0</c:v>
                </c:pt>
                <c:pt idx="19613">
                  <c:v>0.0</c:v>
                </c:pt>
                <c:pt idx="19614">
                  <c:v>0.0</c:v>
                </c:pt>
                <c:pt idx="19615">
                  <c:v>0.0</c:v>
                </c:pt>
                <c:pt idx="19616">
                  <c:v>0.0</c:v>
                </c:pt>
                <c:pt idx="19617">
                  <c:v>0.0</c:v>
                </c:pt>
                <c:pt idx="19618">
                  <c:v>0.0</c:v>
                </c:pt>
                <c:pt idx="19619">
                  <c:v>0.0</c:v>
                </c:pt>
                <c:pt idx="19620">
                  <c:v>0.0</c:v>
                </c:pt>
                <c:pt idx="19621">
                  <c:v>0.0</c:v>
                </c:pt>
                <c:pt idx="19622">
                  <c:v>0.0</c:v>
                </c:pt>
                <c:pt idx="19623">
                  <c:v>0.0</c:v>
                </c:pt>
                <c:pt idx="19624">
                  <c:v>0.0</c:v>
                </c:pt>
                <c:pt idx="19625">
                  <c:v>0.0</c:v>
                </c:pt>
                <c:pt idx="19626">
                  <c:v>0.0</c:v>
                </c:pt>
                <c:pt idx="19627">
                  <c:v>0.0</c:v>
                </c:pt>
                <c:pt idx="19628">
                  <c:v>0.0</c:v>
                </c:pt>
                <c:pt idx="19629">
                  <c:v>0.0</c:v>
                </c:pt>
                <c:pt idx="19630">
                  <c:v>0.0</c:v>
                </c:pt>
                <c:pt idx="19631">
                  <c:v>0.0</c:v>
                </c:pt>
                <c:pt idx="19632">
                  <c:v>0.0</c:v>
                </c:pt>
                <c:pt idx="19633">
                  <c:v>0.0</c:v>
                </c:pt>
                <c:pt idx="19634">
                  <c:v>0.0</c:v>
                </c:pt>
                <c:pt idx="19635">
                  <c:v>0.0</c:v>
                </c:pt>
                <c:pt idx="19636">
                  <c:v>0.0</c:v>
                </c:pt>
                <c:pt idx="19637">
                  <c:v>0.0</c:v>
                </c:pt>
                <c:pt idx="19638">
                  <c:v>0.0</c:v>
                </c:pt>
                <c:pt idx="19639">
                  <c:v>0.0</c:v>
                </c:pt>
                <c:pt idx="19640">
                  <c:v>0.0</c:v>
                </c:pt>
                <c:pt idx="19641">
                  <c:v>0.0</c:v>
                </c:pt>
                <c:pt idx="19642">
                  <c:v>0.0</c:v>
                </c:pt>
                <c:pt idx="19643">
                  <c:v>0.0</c:v>
                </c:pt>
                <c:pt idx="19644">
                  <c:v>0.0</c:v>
                </c:pt>
                <c:pt idx="19645">
                  <c:v>0.0</c:v>
                </c:pt>
                <c:pt idx="19646">
                  <c:v>0.0</c:v>
                </c:pt>
                <c:pt idx="19647">
                  <c:v>0.0</c:v>
                </c:pt>
                <c:pt idx="19648">
                  <c:v>0.0</c:v>
                </c:pt>
                <c:pt idx="19649">
                  <c:v>0.0</c:v>
                </c:pt>
                <c:pt idx="19650">
                  <c:v>0.0</c:v>
                </c:pt>
                <c:pt idx="19651">
                  <c:v>0.0</c:v>
                </c:pt>
                <c:pt idx="19652">
                  <c:v>0.0</c:v>
                </c:pt>
                <c:pt idx="19653">
                  <c:v>0.0</c:v>
                </c:pt>
                <c:pt idx="19654">
                  <c:v>0.0</c:v>
                </c:pt>
                <c:pt idx="19655">
                  <c:v>0.0</c:v>
                </c:pt>
                <c:pt idx="19656">
                  <c:v>0.0</c:v>
                </c:pt>
                <c:pt idx="19657">
                  <c:v>0.0</c:v>
                </c:pt>
                <c:pt idx="19658">
                  <c:v>0.0</c:v>
                </c:pt>
                <c:pt idx="19659">
                  <c:v>0.0</c:v>
                </c:pt>
                <c:pt idx="19660">
                  <c:v>0.0</c:v>
                </c:pt>
                <c:pt idx="19661">
                  <c:v>0.0</c:v>
                </c:pt>
                <c:pt idx="19662">
                  <c:v>0.0</c:v>
                </c:pt>
                <c:pt idx="19663">
                  <c:v>0.0</c:v>
                </c:pt>
                <c:pt idx="19664">
                  <c:v>0.0</c:v>
                </c:pt>
                <c:pt idx="19665">
                  <c:v>0.0</c:v>
                </c:pt>
                <c:pt idx="19666">
                  <c:v>0.0</c:v>
                </c:pt>
                <c:pt idx="19667">
                  <c:v>0.0</c:v>
                </c:pt>
                <c:pt idx="19668">
                  <c:v>0.0</c:v>
                </c:pt>
                <c:pt idx="19669">
                  <c:v>0.0</c:v>
                </c:pt>
                <c:pt idx="19670">
                  <c:v>0.0</c:v>
                </c:pt>
                <c:pt idx="19671">
                  <c:v>0.0</c:v>
                </c:pt>
                <c:pt idx="19672">
                  <c:v>0.0</c:v>
                </c:pt>
                <c:pt idx="19673">
                  <c:v>0.0</c:v>
                </c:pt>
                <c:pt idx="19674">
                  <c:v>0.0</c:v>
                </c:pt>
                <c:pt idx="19675">
                  <c:v>0.0</c:v>
                </c:pt>
                <c:pt idx="19676">
                  <c:v>0.0</c:v>
                </c:pt>
                <c:pt idx="19677">
                  <c:v>0.0</c:v>
                </c:pt>
                <c:pt idx="19678">
                  <c:v>0.0</c:v>
                </c:pt>
                <c:pt idx="19679">
                  <c:v>0.0</c:v>
                </c:pt>
                <c:pt idx="19680">
                  <c:v>0.0</c:v>
                </c:pt>
                <c:pt idx="19681">
                  <c:v>0.0</c:v>
                </c:pt>
                <c:pt idx="19682">
                  <c:v>0.0</c:v>
                </c:pt>
                <c:pt idx="19683">
                  <c:v>0.0</c:v>
                </c:pt>
                <c:pt idx="19684">
                  <c:v>0.0</c:v>
                </c:pt>
                <c:pt idx="19685">
                  <c:v>0.0</c:v>
                </c:pt>
                <c:pt idx="19686">
                  <c:v>0.0</c:v>
                </c:pt>
                <c:pt idx="19687">
                  <c:v>0.0</c:v>
                </c:pt>
                <c:pt idx="19688">
                  <c:v>0.0</c:v>
                </c:pt>
                <c:pt idx="19689">
                  <c:v>0.0</c:v>
                </c:pt>
                <c:pt idx="19690">
                  <c:v>0.0</c:v>
                </c:pt>
                <c:pt idx="19691">
                  <c:v>0.0</c:v>
                </c:pt>
                <c:pt idx="19692">
                  <c:v>0.0</c:v>
                </c:pt>
                <c:pt idx="19693">
                  <c:v>0.0</c:v>
                </c:pt>
                <c:pt idx="19694">
                  <c:v>0.0</c:v>
                </c:pt>
                <c:pt idx="19695">
                  <c:v>0.0</c:v>
                </c:pt>
                <c:pt idx="19696">
                  <c:v>0.0</c:v>
                </c:pt>
                <c:pt idx="19697">
                  <c:v>0.0</c:v>
                </c:pt>
                <c:pt idx="19698">
                  <c:v>0.0</c:v>
                </c:pt>
                <c:pt idx="19699">
                  <c:v>0.0</c:v>
                </c:pt>
                <c:pt idx="19700">
                  <c:v>0.0</c:v>
                </c:pt>
                <c:pt idx="19701">
                  <c:v>0.0</c:v>
                </c:pt>
                <c:pt idx="19702">
                  <c:v>0.0</c:v>
                </c:pt>
                <c:pt idx="19703">
                  <c:v>0.0</c:v>
                </c:pt>
                <c:pt idx="19704">
                  <c:v>0.0</c:v>
                </c:pt>
                <c:pt idx="19705">
                  <c:v>0.0</c:v>
                </c:pt>
                <c:pt idx="19706">
                  <c:v>0.0</c:v>
                </c:pt>
                <c:pt idx="19707">
                  <c:v>0.0</c:v>
                </c:pt>
                <c:pt idx="19708">
                  <c:v>0.0</c:v>
                </c:pt>
                <c:pt idx="19709">
                  <c:v>0.0</c:v>
                </c:pt>
                <c:pt idx="19710">
                  <c:v>0.0</c:v>
                </c:pt>
                <c:pt idx="19711">
                  <c:v>0.0</c:v>
                </c:pt>
                <c:pt idx="19712">
                  <c:v>0.0</c:v>
                </c:pt>
                <c:pt idx="19713">
                  <c:v>0.0</c:v>
                </c:pt>
                <c:pt idx="19714">
                  <c:v>0.0</c:v>
                </c:pt>
                <c:pt idx="19715">
                  <c:v>0.0</c:v>
                </c:pt>
                <c:pt idx="19716">
                  <c:v>0.0</c:v>
                </c:pt>
                <c:pt idx="19717">
                  <c:v>0.0</c:v>
                </c:pt>
                <c:pt idx="19718">
                  <c:v>0.0</c:v>
                </c:pt>
                <c:pt idx="19719">
                  <c:v>0.0</c:v>
                </c:pt>
                <c:pt idx="19720">
                  <c:v>0.0</c:v>
                </c:pt>
                <c:pt idx="19721">
                  <c:v>0.0</c:v>
                </c:pt>
                <c:pt idx="19722">
                  <c:v>0.0</c:v>
                </c:pt>
                <c:pt idx="19723">
                  <c:v>0.0</c:v>
                </c:pt>
                <c:pt idx="19724">
                  <c:v>0.0</c:v>
                </c:pt>
                <c:pt idx="19725">
                  <c:v>0.0</c:v>
                </c:pt>
                <c:pt idx="19726">
                  <c:v>0.0</c:v>
                </c:pt>
                <c:pt idx="19727">
                  <c:v>0.0</c:v>
                </c:pt>
                <c:pt idx="19728">
                  <c:v>0.0</c:v>
                </c:pt>
                <c:pt idx="19729">
                  <c:v>0.0</c:v>
                </c:pt>
                <c:pt idx="19730">
                  <c:v>0.0</c:v>
                </c:pt>
                <c:pt idx="19731">
                  <c:v>0.0</c:v>
                </c:pt>
                <c:pt idx="19732">
                  <c:v>0.0</c:v>
                </c:pt>
                <c:pt idx="19733">
                  <c:v>0.0</c:v>
                </c:pt>
                <c:pt idx="19734">
                  <c:v>0.0</c:v>
                </c:pt>
                <c:pt idx="19735">
                  <c:v>0.0</c:v>
                </c:pt>
                <c:pt idx="19736">
                  <c:v>0.0</c:v>
                </c:pt>
                <c:pt idx="19737">
                  <c:v>0.0</c:v>
                </c:pt>
                <c:pt idx="19738">
                  <c:v>0.0</c:v>
                </c:pt>
                <c:pt idx="19739">
                  <c:v>0.0</c:v>
                </c:pt>
                <c:pt idx="19740">
                  <c:v>0.0</c:v>
                </c:pt>
                <c:pt idx="19741">
                  <c:v>0.0</c:v>
                </c:pt>
                <c:pt idx="19742">
                  <c:v>0.0</c:v>
                </c:pt>
                <c:pt idx="19743">
                  <c:v>0.0</c:v>
                </c:pt>
                <c:pt idx="19744">
                  <c:v>0.0</c:v>
                </c:pt>
                <c:pt idx="19745">
                  <c:v>0.0</c:v>
                </c:pt>
                <c:pt idx="19746">
                  <c:v>0.0</c:v>
                </c:pt>
                <c:pt idx="19747">
                  <c:v>0.0</c:v>
                </c:pt>
                <c:pt idx="19748">
                  <c:v>0.0</c:v>
                </c:pt>
                <c:pt idx="19749">
                  <c:v>0.0</c:v>
                </c:pt>
                <c:pt idx="19750">
                  <c:v>0.0</c:v>
                </c:pt>
                <c:pt idx="19751">
                  <c:v>0.0</c:v>
                </c:pt>
                <c:pt idx="19752">
                  <c:v>0.0</c:v>
                </c:pt>
                <c:pt idx="19753">
                  <c:v>0.0</c:v>
                </c:pt>
                <c:pt idx="19754">
                  <c:v>0.0</c:v>
                </c:pt>
                <c:pt idx="19755">
                  <c:v>0.0</c:v>
                </c:pt>
                <c:pt idx="19756">
                  <c:v>0.0</c:v>
                </c:pt>
                <c:pt idx="19757">
                  <c:v>0.0</c:v>
                </c:pt>
                <c:pt idx="19758">
                  <c:v>0.0</c:v>
                </c:pt>
                <c:pt idx="19759">
                  <c:v>0.0</c:v>
                </c:pt>
                <c:pt idx="19760">
                  <c:v>0.0</c:v>
                </c:pt>
                <c:pt idx="19761">
                  <c:v>0.0</c:v>
                </c:pt>
                <c:pt idx="19762">
                  <c:v>0.0</c:v>
                </c:pt>
                <c:pt idx="19763">
                  <c:v>0.0</c:v>
                </c:pt>
                <c:pt idx="19764">
                  <c:v>0.0</c:v>
                </c:pt>
                <c:pt idx="19765">
                  <c:v>0.0</c:v>
                </c:pt>
                <c:pt idx="19766">
                  <c:v>0.0</c:v>
                </c:pt>
                <c:pt idx="19767">
                  <c:v>0.0</c:v>
                </c:pt>
                <c:pt idx="19768">
                  <c:v>0.0</c:v>
                </c:pt>
                <c:pt idx="19769">
                  <c:v>0.0</c:v>
                </c:pt>
                <c:pt idx="19770">
                  <c:v>0.0</c:v>
                </c:pt>
                <c:pt idx="19771">
                  <c:v>0.0</c:v>
                </c:pt>
                <c:pt idx="19772">
                  <c:v>0.0</c:v>
                </c:pt>
                <c:pt idx="19773">
                  <c:v>0.0</c:v>
                </c:pt>
                <c:pt idx="19774">
                  <c:v>0.0</c:v>
                </c:pt>
                <c:pt idx="19775">
                  <c:v>0.0</c:v>
                </c:pt>
                <c:pt idx="19776">
                  <c:v>0.0</c:v>
                </c:pt>
                <c:pt idx="19777">
                  <c:v>0.0</c:v>
                </c:pt>
                <c:pt idx="19778">
                  <c:v>0.0</c:v>
                </c:pt>
                <c:pt idx="19779">
                  <c:v>0.0</c:v>
                </c:pt>
                <c:pt idx="19780">
                  <c:v>0.0</c:v>
                </c:pt>
                <c:pt idx="19781">
                  <c:v>0.0</c:v>
                </c:pt>
                <c:pt idx="19782">
                  <c:v>0.0</c:v>
                </c:pt>
                <c:pt idx="19783">
                  <c:v>0.0</c:v>
                </c:pt>
                <c:pt idx="19784">
                  <c:v>0.0</c:v>
                </c:pt>
                <c:pt idx="19785">
                  <c:v>0.0</c:v>
                </c:pt>
                <c:pt idx="19786">
                  <c:v>0.0</c:v>
                </c:pt>
                <c:pt idx="19787">
                  <c:v>0.0</c:v>
                </c:pt>
                <c:pt idx="19788">
                  <c:v>0.0</c:v>
                </c:pt>
                <c:pt idx="19789">
                  <c:v>0.0</c:v>
                </c:pt>
                <c:pt idx="19790">
                  <c:v>0.0</c:v>
                </c:pt>
                <c:pt idx="19791">
                  <c:v>0.0</c:v>
                </c:pt>
                <c:pt idx="19792">
                  <c:v>0.0</c:v>
                </c:pt>
                <c:pt idx="19793">
                  <c:v>0.0</c:v>
                </c:pt>
                <c:pt idx="19794">
                  <c:v>0.0</c:v>
                </c:pt>
                <c:pt idx="19795">
                  <c:v>0.0</c:v>
                </c:pt>
                <c:pt idx="19796">
                  <c:v>0.0</c:v>
                </c:pt>
                <c:pt idx="19797">
                  <c:v>0.0</c:v>
                </c:pt>
                <c:pt idx="19798">
                  <c:v>0.0</c:v>
                </c:pt>
                <c:pt idx="19799">
                  <c:v>0.0</c:v>
                </c:pt>
                <c:pt idx="19800">
                  <c:v>0.0</c:v>
                </c:pt>
                <c:pt idx="19801">
                  <c:v>0.0</c:v>
                </c:pt>
                <c:pt idx="19802">
                  <c:v>0.0</c:v>
                </c:pt>
                <c:pt idx="19803">
                  <c:v>0.0</c:v>
                </c:pt>
                <c:pt idx="19804">
                  <c:v>0.0</c:v>
                </c:pt>
                <c:pt idx="19805">
                  <c:v>0.0</c:v>
                </c:pt>
                <c:pt idx="19806">
                  <c:v>0.0</c:v>
                </c:pt>
                <c:pt idx="19807">
                  <c:v>0.0</c:v>
                </c:pt>
                <c:pt idx="19808">
                  <c:v>0.0</c:v>
                </c:pt>
                <c:pt idx="19809">
                  <c:v>0.0</c:v>
                </c:pt>
                <c:pt idx="19810">
                  <c:v>0.0</c:v>
                </c:pt>
                <c:pt idx="19811">
                  <c:v>0.0</c:v>
                </c:pt>
                <c:pt idx="19812">
                  <c:v>0.0</c:v>
                </c:pt>
                <c:pt idx="19813">
                  <c:v>0.0</c:v>
                </c:pt>
                <c:pt idx="19814">
                  <c:v>0.0</c:v>
                </c:pt>
                <c:pt idx="19815">
                  <c:v>0.0</c:v>
                </c:pt>
                <c:pt idx="19816">
                  <c:v>0.0</c:v>
                </c:pt>
                <c:pt idx="19817">
                  <c:v>0.0</c:v>
                </c:pt>
                <c:pt idx="19818">
                  <c:v>0.0</c:v>
                </c:pt>
                <c:pt idx="19819">
                  <c:v>0.0</c:v>
                </c:pt>
                <c:pt idx="19820">
                  <c:v>0.0</c:v>
                </c:pt>
                <c:pt idx="19821">
                  <c:v>0.0</c:v>
                </c:pt>
                <c:pt idx="19822">
                  <c:v>0.0</c:v>
                </c:pt>
                <c:pt idx="19823">
                  <c:v>0.0</c:v>
                </c:pt>
                <c:pt idx="19824">
                  <c:v>0.0</c:v>
                </c:pt>
                <c:pt idx="19825">
                  <c:v>0.0</c:v>
                </c:pt>
                <c:pt idx="19826">
                  <c:v>0.0</c:v>
                </c:pt>
                <c:pt idx="19827">
                  <c:v>0.0</c:v>
                </c:pt>
                <c:pt idx="19828">
                  <c:v>0.0</c:v>
                </c:pt>
                <c:pt idx="19829">
                  <c:v>0.0</c:v>
                </c:pt>
                <c:pt idx="19830">
                  <c:v>0.0</c:v>
                </c:pt>
                <c:pt idx="19831">
                  <c:v>0.0</c:v>
                </c:pt>
                <c:pt idx="19832">
                  <c:v>0.0</c:v>
                </c:pt>
                <c:pt idx="19833">
                  <c:v>0.0</c:v>
                </c:pt>
                <c:pt idx="19834">
                  <c:v>0.0</c:v>
                </c:pt>
                <c:pt idx="19835">
                  <c:v>0.0</c:v>
                </c:pt>
                <c:pt idx="19836">
                  <c:v>0.0</c:v>
                </c:pt>
                <c:pt idx="19837">
                  <c:v>0.0</c:v>
                </c:pt>
                <c:pt idx="19838">
                  <c:v>0.0</c:v>
                </c:pt>
                <c:pt idx="19839">
                  <c:v>0.0</c:v>
                </c:pt>
                <c:pt idx="19840">
                  <c:v>0.0</c:v>
                </c:pt>
                <c:pt idx="19841">
                  <c:v>0.0</c:v>
                </c:pt>
                <c:pt idx="19842">
                  <c:v>0.0</c:v>
                </c:pt>
                <c:pt idx="19843">
                  <c:v>0.0</c:v>
                </c:pt>
                <c:pt idx="19844">
                  <c:v>0.0</c:v>
                </c:pt>
                <c:pt idx="19845">
                  <c:v>0.0</c:v>
                </c:pt>
                <c:pt idx="19846">
                  <c:v>0.0</c:v>
                </c:pt>
                <c:pt idx="19847">
                  <c:v>0.0</c:v>
                </c:pt>
                <c:pt idx="19848">
                  <c:v>0.0</c:v>
                </c:pt>
                <c:pt idx="19849">
                  <c:v>0.0</c:v>
                </c:pt>
                <c:pt idx="19850">
                  <c:v>0.0</c:v>
                </c:pt>
                <c:pt idx="19851">
                  <c:v>0.0</c:v>
                </c:pt>
                <c:pt idx="19852">
                  <c:v>0.0</c:v>
                </c:pt>
                <c:pt idx="19853">
                  <c:v>0.0</c:v>
                </c:pt>
                <c:pt idx="19854">
                  <c:v>0.0</c:v>
                </c:pt>
                <c:pt idx="19855">
                  <c:v>0.0</c:v>
                </c:pt>
                <c:pt idx="19856">
                  <c:v>0.0</c:v>
                </c:pt>
                <c:pt idx="19857">
                  <c:v>0.0</c:v>
                </c:pt>
                <c:pt idx="19858">
                  <c:v>0.0</c:v>
                </c:pt>
                <c:pt idx="19859">
                  <c:v>0.0</c:v>
                </c:pt>
                <c:pt idx="19860">
                  <c:v>0.0</c:v>
                </c:pt>
                <c:pt idx="19861">
                  <c:v>0.0</c:v>
                </c:pt>
                <c:pt idx="19862">
                  <c:v>0.0</c:v>
                </c:pt>
                <c:pt idx="19863">
                  <c:v>0.0</c:v>
                </c:pt>
                <c:pt idx="19864">
                  <c:v>0.0</c:v>
                </c:pt>
                <c:pt idx="19865">
                  <c:v>0.0</c:v>
                </c:pt>
                <c:pt idx="19866">
                  <c:v>0.0</c:v>
                </c:pt>
                <c:pt idx="19867">
                  <c:v>0.0</c:v>
                </c:pt>
                <c:pt idx="19868">
                  <c:v>0.0</c:v>
                </c:pt>
                <c:pt idx="19869">
                  <c:v>0.0</c:v>
                </c:pt>
                <c:pt idx="19870">
                  <c:v>0.0</c:v>
                </c:pt>
                <c:pt idx="19871">
                  <c:v>0.0</c:v>
                </c:pt>
                <c:pt idx="19872">
                  <c:v>0.0</c:v>
                </c:pt>
                <c:pt idx="19873">
                  <c:v>0.0</c:v>
                </c:pt>
                <c:pt idx="19874">
                  <c:v>0.0</c:v>
                </c:pt>
                <c:pt idx="19875">
                  <c:v>0.0</c:v>
                </c:pt>
                <c:pt idx="19876">
                  <c:v>0.0</c:v>
                </c:pt>
                <c:pt idx="19877">
                  <c:v>0.0</c:v>
                </c:pt>
                <c:pt idx="19878">
                  <c:v>0.0</c:v>
                </c:pt>
                <c:pt idx="19879">
                  <c:v>0.0</c:v>
                </c:pt>
                <c:pt idx="19880">
                  <c:v>0.0</c:v>
                </c:pt>
                <c:pt idx="19881">
                  <c:v>0.0</c:v>
                </c:pt>
                <c:pt idx="19882">
                  <c:v>0.0</c:v>
                </c:pt>
                <c:pt idx="19883">
                  <c:v>0.0</c:v>
                </c:pt>
                <c:pt idx="19884">
                  <c:v>0.0</c:v>
                </c:pt>
                <c:pt idx="19885">
                  <c:v>0.0</c:v>
                </c:pt>
                <c:pt idx="19886">
                  <c:v>0.0</c:v>
                </c:pt>
                <c:pt idx="19887">
                  <c:v>0.0</c:v>
                </c:pt>
                <c:pt idx="19888">
                  <c:v>0.0</c:v>
                </c:pt>
                <c:pt idx="19889">
                  <c:v>0.0</c:v>
                </c:pt>
                <c:pt idx="19890">
                  <c:v>0.0</c:v>
                </c:pt>
                <c:pt idx="19891">
                  <c:v>0.0</c:v>
                </c:pt>
                <c:pt idx="19892">
                  <c:v>0.0</c:v>
                </c:pt>
                <c:pt idx="19893">
                  <c:v>0.0</c:v>
                </c:pt>
                <c:pt idx="19894">
                  <c:v>0.0</c:v>
                </c:pt>
                <c:pt idx="19895">
                  <c:v>0.0</c:v>
                </c:pt>
                <c:pt idx="19896">
                  <c:v>0.0</c:v>
                </c:pt>
                <c:pt idx="19897">
                  <c:v>0.0</c:v>
                </c:pt>
                <c:pt idx="19898">
                  <c:v>0.0</c:v>
                </c:pt>
                <c:pt idx="19899">
                  <c:v>0.0</c:v>
                </c:pt>
                <c:pt idx="19900">
                  <c:v>0.0</c:v>
                </c:pt>
                <c:pt idx="19901">
                  <c:v>0.0</c:v>
                </c:pt>
                <c:pt idx="19902">
                  <c:v>0.0</c:v>
                </c:pt>
                <c:pt idx="19903">
                  <c:v>0.0</c:v>
                </c:pt>
                <c:pt idx="19904">
                  <c:v>0.0</c:v>
                </c:pt>
                <c:pt idx="19905">
                  <c:v>0.0</c:v>
                </c:pt>
                <c:pt idx="19906">
                  <c:v>0.0</c:v>
                </c:pt>
                <c:pt idx="19907">
                  <c:v>0.0</c:v>
                </c:pt>
                <c:pt idx="19908">
                  <c:v>0.0</c:v>
                </c:pt>
                <c:pt idx="19909">
                  <c:v>0.0</c:v>
                </c:pt>
                <c:pt idx="19910">
                  <c:v>0.0</c:v>
                </c:pt>
                <c:pt idx="19911">
                  <c:v>0.0</c:v>
                </c:pt>
                <c:pt idx="19912">
                  <c:v>0.0</c:v>
                </c:pt>
                <c:pt idx="19913">
                  <c:v>0.0</c:v>
                </c:pt>
                <c:pt idx="19914">
                  <c:v>0.0</c:v>
                </c:pt>
                <c:pt idx="19915">
                  <c:v>0.0</c:v>
                </c:pt>
                <c:pt idx="19916">
                  <c:v>0.0</c:v>
                </c:pt>
                <c:pt idx="19917">
                  <c:v>0.0</c:v>
                </c:pt>
                <c:pt idx="19918">
                  <c:v>0.0</c:v>
                </c:pt>
                <c:pt idx="19919">
                  <c:v>0.0</c:v>
                </c:pt>
                <c:pt idx="19920">
                  <c:v>0.0</c:v>
                </c:pt>
                <c:pt idx="19921">
                  <c:v>0.0</c:v>
                </c:pt>
                <c:pt idx="19922">
                  <c:v>0.0</c:v>
                </c:pt>
                <c:pt idx="19923">
                  <c:v>0.0</c:v>
                </c:pt>
                <c:pt idx="19924">
                  <c:v>0.0</c:v>
                </c:pt>
                <c:pt idx="19925">
                  <c:v>0.0</c:v>
                </c:pt>
                <c:pt idx="19926">
                  <c:v>0.0</c:v>
                </c:pt>
                <c:pt idx="19927">
                  <c:v>0.0</c:v>
                </c:pt>
                <c:pt idx="19928">
                  <c:v>0.0</c:v>
                </c:pt>
                <c:pt idx="19929">
                  <c:v>0.0</c:v>
                </c:pt>
                <c:pt idx="19930">
                  <c:v>0.0</c:v>
                </c:pt>
                <c:pt idx="19931">
                  <c:v>0.0</c:v>
                </c:pt>
                <c:pt idx="19932">
                  <c:v>0.0</c:v>
                </c:pt>
                <c:pt idx="19933">
                  <c:v>0.0</c:v>
                </c:pt>
                <c:pt idx="19934">
                  <c:v>0.0</c:v>
                </c:pt>
                <c:pt idx="19935">
                  <c:v>0.0</c:v>
                </c:pt>
                <c:pt idx="19936">
                  <c:v>0.0</c:v>
                </c:pt>
                <c:pt idx="19937">
                  <c:v>0.0</c:v>
                </c:pt>
                <c:pt idx="19938">
                  <c:v>0.0</c:v>
                </c:pt>
                <c:pt idx="19939">
                  <c:v>0.0</c:v>
                </c:pt>
                <c:pt idx="19940">
                  <c:v>0.0</c:v>
                </c:pt>
                <c:pt idx="19941">
                  <c:v>0.0</c:v>
                </c:pt>
                <c:pt idx="19942">
                  <c:v>0.0</c:v>
                </c:pt>
                <c:pt idx="19943">
                  <c:v>0.0</c:v>
                </c:pt>
                <c:pt idx="19944">
                  <c:v>0.0</c:v>
                </c:pt>
                <c:pt idx="19945">
                  <c:v>0.0</c:v>
                </c:pt>
                <c:pt idx="19946">
                  <c:v>0.0</c:v>
                </c:pt>
                <c:pt idx="19947">
                  <c:v>0.0</c:v>
                </c:pt>
                <c:pt idx="19948">
                  <c:v>0.0</c:v>
                </c:pt>
                <c:pt idx="19949">
                  <c:v>0.0</c:v>
                </c:pt>
                <c:pt idx="19950">
                  <c:v>0.0</c:v>
                </c:pt>
                <c:pt idx="19951">
                  <c:v>0.0</c:v>
                </c:pt>
                <c:pt idx="19952">
                  <c:v>0.0</c:v>
                </c:pt>
                <c:pt idx="19953">
                  <c:v>0.0</c:v>
                </c:pt>
                <c:pt idx="19954">
                  <c:v>0.0</c:v>
                </c:pt>
                <c:pt idx="19955">
                  <c:v>0.0</c:v>
                </c:pt>
                <c:pt idx="19956">
                  <c:v>0.0</c:v>
                </c:pt>
                <c:pt idx="19957">
                  <c:v>0.0</c:v>
                </c:pt>
                <c:pt idx="19958">
                  <c:v>0.0</c:v>
                </c:pt>
                <c:pt idx="19959">
                  <c:v>0.0</c:v>
                </c:pt>
                <c:pt idx="19960">
                  <c:v>0.0</c:v>
                </c:pt>
                <c:pt idx="19961">
                  <c:v>0.0</c:v>
                </c:pt>
                <c:pt idx="19962">
                  <c:v>0.0</c:v>
                </c:pt>
                <c:pt idx="19963">
                  <c:v>0.0</c:v>
                </c:pt>
                <c:pt idx="19964">
                  <c:v>0.0</c:v>
                </c:pt>
                <c:pt idx="19965">
                  <c:v>0.0</c:v>
                </c:pt>
                <c:pt idx="19966">
                  <c:v>0.0</c:v>
                </c:pt>
                <c:pt idx="19967">
                  <c:v>0.0</c:v>
                </c:pt>
                <c:pt idx="19968">
                  <c:v>0.0</c:v>
                </c:pt>
                <c:pt idx="19969">
                  <c:v>0.0</c:v>
                </c:pt>
                <c:pt idx="19970">
                  <c:v>0.0</c:v>
                </c:pt>
                <c:pt idx="19971">
                  <c:v>0.0</c:v>
                </c:pt>
                <c:pt idx="19972">
                  <c:v>0.0</c:v>
                </c:pt>
                <c:pt idx="19973">
                  <c:v>0.0</c:v>
                </c:pt>
                <c:pt idx="19974">
                  <c:v>0.0</c:v>
                </c:pt>
                <c:pt idx="19975">
                  <c:v>0.0</c:v>
                </c:pt>
                <c:pt idx="19976">
                  <c:v>0.0</c:v>
                </c:pt>
                <c:pt idx="19977">
                  <c:v>0.0</c:v>
                </c:pt>
                <c:pt idx="19978">
                  <c:v>0.0</c:v>
                </c:pt>
                <c:pt idx="19979">
                  <c:v>0.0</c:v>
                </c:pt>
                <c:pt idx="19980">
                  <c:v>0.0</c:v>
                </c:pt>
                <c:pt idx="19981">
                  <c:v>0.0</c:v>
                </c:pt>
                <c:pt idx="19982">
                  <c:v>0.0</c:v>
                </c:pt>
                <c:pt idx="19983">
                  <c:v>0.0</c:v>
                </c:pt>
                <c:pt idx="19984">
                  <c:v>0.0</c:v>
                </c:pt>
                <c:pt idx="19985">
                  <c:v>0.0</c:v>
                </c:pt>
                <c:pt idx="19986">
                  <c:v>0.0</c:v>
                </c:pt>
                <c:pt idx="19987">
                  <c:v>0.0</c:v>
                </c:pt>
                <c:pt idx="19988">
                  <c:v>0.0</c:v>
                </c:pt>
                <c:pt idx="19989">
                  <c:v>0.0</c:v>
                </c:pt>
                <c:pt idx="19990">
                  <c:v>0.0</c:v>
                </c:pt>
                <c:pt idx="19991">
                  <c:v>0.0</c:v>
                </c:pt>
                <c:pt idx="19992">
                  <c:v>0.0</c:v>
                </c:pt>
                <c:pt idx="19993">
                  <c:v>0.0</c:v>
                </c:pt>
                <c:pt idx="19994">
                  <c:v>0.0</c:v>
                </c:pt>
                <c:pt idx="19995">
                  <c:v>0.0</c:v>
                </c:pt>
                <c:pt idx="19996">
                  <c:v>0.0</c:v>
                </c:pt>
                <c:pt idx="19997">
                  <c:v>0.0</c:v>
                </c:pt>
                <c:pt idx="19998">
                  <c:v>0.0</c:v>
                </c:pt>
                <c:pt idx="19999">
                  <c:v>0.0</c:v>
                </c:pt>
                <c:pt idx="20000">
                  <c:v>0.0</c:v>
                </c:pt>
                <c:pt idx="20001">
                  <c:v>0.0</c:v>
                </c:pt>
                <c:pt idx="20002">
                  <c:v>0.0</c:v>
                </c:pt>
                <c:pt idx="20003">
                  <c:v>0.0</c:v>
                </c:pt>
                <c:pt idx="20004">
                  <c:v>0.0</c:v>
                </c:pt>
                <c:pt idx="20005">
                  <c:v>0.0</c:v>
                </c:pt>
                <c:pt idx="20006">
                  <c:v>0.0</c:v>
                </c:pt>
                <c:pt idx="20007">
                  <c:v>0.0</c:v>
                </c:pt>
                <c:pt idx="20008">
                  <c:v>0.244140625</c:v>
                </c:pt>
                <c:pt idx="20009">
                  <c:v>0.0</c:v>
                </c:pt>
                <c:pt idx="20010">
                  <c:v>0.0</c:v>
                </c:pt>
                <c:pt idx="20011">
                  <c:v>0.0</c:v>
                </c:pt>
                <c:pt idx="20012">
                  <c:v>0.0</c:v>
                </c:pt>
                <c:pt idx="20013">
                  <c:v>0.0</c:v>
                </c:pt>
                <c:pt idx="20014">
                  <c:v>0.0</c:v>
                </c:pt>
                <c:pt idx="20015">
                  <c:v>0.0</c:v>
                </c:pt>
                <c:pt idx="20016">
                  <c:v>0.0</c:v>
                </c:pt>
                <c:pt idx="20017">
                  <c:v>0.0</c:v>
                </c:pt>
                <c:pt idx="20018">
                  <c:v>0.0</c:v>
                </c:pt>
                <c:pt idx="20019">
                  <c:v>0.0</c:v>
                </c:pt>
                <c:pt idx="20020">
                  <c:v>0.0</c:v>
                </c:pt>
                <c:pt idx="20021">
                  <c:v>0.0</c:v>
                </c:pt>
                <c:pt idx="20022">
                  <c:v>0.0</c:v>
                </c:pt>
                <c:pt idx="20023">
                  <c:v>0.0</c:v>
                </c:pt>
                <c:pt idx="20024">
                  <c:v>0.0</c:v>
                </c:pt>
                <c:pt idx="20025">
                  <c:v>0.0</c:v>
                </c:pt>
                <c:pt idx="20026">
                  <c:v>0.0</c:v>
                </c:pt>
                <c:pt idx="20027">
                  <c:v>0.0</c:v>
                </c:pt>
                <c:pt idx="20028">
                  <c:v>0.0</c:v>
                </c:pt>
                <c:pt idx="20029">
                  <c:v>0.0</c:v>
                </c:pt>
                <c:pt idx="20030">
                  <c:v>0.0</c:v>
                </c:pt>
                <c:pt idx="20031">
                  <c:v>0.0</c:v>
                </c:pt>
                <c:pt idx="20032">
                  <c:v>0.0</c:v>
                </c:pt>
                <c:pt idx="20033">
                  <c:v>0.0</c:v>
                </c:pt>
                <c:pt idx="20034">
                  <c:v>0.0</c:v>
                </c:pt>
                <c:pt idx="20035">
                  <c:v>0.0</c:v>
                </c:pt>
                <c:pt idx="20036">
                  <c:v>0.0</c:v>
                </c:pt>
                <c:pt idx="20037">
                  <c:v>0.0</c:v>
                </c:pt>
                <c:pt idx="20038">
                  <c:v>0.0</c:v>
                </c:pt>
                <c:pt idx="20039">
                  <c:v>0.0</c:v>
                </c:pt>
                <c:pt idx="20040">
                  <c:v>0.0</c:v>
                </c:pt>
                <c:pt idx="20041">
                  <c:v>0.0</c:v>
                </c:pt>
                <c:pt idx="20042">
                  <c:v>0.0</c:v>
                </c:pt>
                <c:pt idx="20043">
                  <c:v>0.0</c:v>
                </c:pt>
                <c:pt idx="20044">
                  <c:v>0.0</c:v>
                </c:pt>
                <c:pt idx="20045">
                  <c:v>0.0</c:v>
                </c:pt>
                <c:pt idx="20046">
                  <c:v>0.0</c:v>
                </c:pt>
                <c:pt idx="20047">
                  <c:v>0.0</c:v>
                </c:pt>
                <c:pt idx="20048">
                  <c:v>0.0</c:v>
                </c:pt>
                <c:pt idx="20049">
                  <c:v>0.0</c:v>
                </c:pt>
                <c:pt idx="20050">
                  <c:v>0.0</c:v>
                </c:pt>
                <c:pt idx="20051">
                  <c:v>0.0</c:v>
                </c:pt>
                <c:pt idx="20052">
                  <c:v>0.0</c:v>
                </c:pt>
                <c:pt idx="20053">
                  <c:v>0.0</c:v>
                </c:pt>
                <c:pt idx="20054">
                  <c:v>0.0</c:v>
                </c:pt>
                <c:pt idx="20055">
                  <c:v>0.0</c:v>
                </c:pt>
                <c:pt idx="20056">
                  <c:v>0.0</c:v>
                </c:pt>
                <c:pt idx="20057">
                  <c:v>0.0</c:v>
                </c:pt>
                <c:pt idx="20058">
                  <c:v>0.0</c:v>
                </c:pt>
                <c:pt idx="20059">
                  <c:v>0.0</c:v>
                </c:pt>
                <c:pt idx="20060">
                  <c:v>0.0</c:v>
                </c:pt>
                <c:pt idx="20061">
                  <c:v>0.0</c:v>
                </c:pt>
                <c:pt idx="20062">
                  <c:v>0.0</c:v>
                </c:pt>
                <c:pt idx="20063">
                  <c:v>0.0</c:v>
                </c:pt>
                <c:pt idx="20064">
                  <c:v>0.0</c:v>
                </c:pt>
                <c:pt idx="20065">
                  <c:v>0.0</c:v>
                </c:pt>
                <c:pt idx="20066">
                  <c:v>0.0</c:v>
                </c:pt>
                <c:pt idx="20067">
                  <c:v>0.0</c:v>
                </c:pt>
                <c:pt idx="20068">
                  <c:v>0.0</c:v>
                </c:pt>
                <c:pt idx="20069">
                  <c:v>0.0</c:v>
                </c:pt>
                <c:pt idx="20070">
                  <c:v>0.0</c:v>
                </c:pt>
                <c:pt idx="20071">
                  <c:v>0.0</c:v>
                </c:pt>
                <c:pt idx="20072">
                  <c:v>0.0</c:v>
                </c:pt>
                <c:pt idx="20073">
                  <c:v>0.0</c:v>
                </c:pt>
                <c:pt idx="20074">
                  <c:v>0.0</c:v>
                </c:pt>
                <c:pt idx="20075">
                  <c:v>0.0</c:v>
                </c:pt>
                <c:pt idx="20076">
                  <c:v>0.0</c:v>
                </c:pt>
                <c:pt idx="20077">
                  <c:v>0.0</c:v>
                </c:pt>
                <c:pt idx="20078">
                  <c:v>0.0</c:v>
                </c:pt>
                <c:pt idx="20079">
                  <c:v>0.0</c:v>
                </c:pt>
                <c:pt idx="20080">
                  <c:v>0.0</c:v>
                </c:pt>
                <c:pt idx="20081">
                  <c:v>0.0</c:v>
                </c:pt>
                <c:pt idx="20082">
                  <c:v>0.0</c:v>
                </c:pt>
                <c:pt idx="20083">
                  <c:v>0.0</c:v>
                </c:pt>
                <c:pt idx="20084">
                  <c:v>0.0</c:v>
                </c:pt>
                <c:pt idx="20085">
                  <c:v>0.0</c:v>
                </c:pt>
                <c:pt idx="20086">
                  <c:v>0.0</c:v>
                </c:pt>
                <c:pt idx="20087">
                  <c:v>0.0</c:v>
                </c:pt>
                <c:pt idx="20088">
                  <c:v>0.0</c:v>
                </c:pt>
                <c:pt idx="20089">
                  <c:v>0.0</c:v>
                </c:pt>
                <c:pt idx="20090">
                  <c:v>0.0</c:v>
                </c:pt>
                <c:pt idx="20091">
                  <c:v>0.0</c:v>
                </c:pt>
                <c:pt idx="20092">
                  <c:v>0.0</c:v>
                </c:pt>
                <c:pt idx="20093">
                  <c:v>0.0</c:v>
                </c:pt>
                <c:pt idx="20094">
                  <c:v>0.0</c:v>
                </c:pt>
                <c:pt idx="20095">
                  <c:v>0.0</c:v>
                </c:pt>
                <c:pt idx="20096">
                  <c:v>0.0</c:v>
                </c:pt>
                <c:pt idx="20097">
                  <c:v>0.0</c:v>
                </c:pt>
                <c:pt idx="20098">
                  <c:v>0.0</c:v>
                </c:pt>
                <c:pt idx="20099">
                  <c:v>0.0</c:v>
                </c:pt>
                <c:pt idx="20100">
                  <c:v>0.0</c:v>
                </c:pt>
                <c:pt idx="20101">
                  <c:v>0.0</c:v>
                </c:pt>
                <c:pt idx="20102">
                  <c:v>0.0</c:v>
                </c:pt>
                <c:pt idx="20103">
                  <c:v>0.0</c:v>
                </c:pt>
                <c:pt idx="20104">
                  <c:v>0.0</c:v>
                </c:pt>
                <c:pt idx="20105">
                  <c:v>0.0</c:v>
                </c:pt>
                <c:pt idx="20106">
                  <c:v>0.0</c:v>
                </c:pt>
                <c:pt idx="20107">
                  <c:v>0.0</c:v>
                </c:pt>
                <c:pt idx="20108">
                  <c:v>0.0</c:v>
                </c:pt>
                <c:pt idx="20109">
                  <c:v>0.0</c:v>
                </c:pt>
                <c:pt idx="20110">
                  <c:v>0.0</c:v>
                </c:pt>
                <c:pt idx="20111">
                  <c:v>0.0</c:v>
                </c:pt>
                <c:pt idx="20112">
                  <c:v>0.0</c:v>
                </c:pt>
                <c:pt idx="20113">
                  <c:v>0.0</c:v>
                </c:pt>
                <c:pt idx="20114">
                  <c:v>0.0</c:v>
                </c:pt>
                <c:pt idx="20115">
                  <c:v>0.0</c:v>
                </c:pt>
                <c:pt idx="20116">
                  <c:v>0.0</c:v>
                </c:pt>
                <c:pt idx="20117">
                  <c:v>0.0</c:v>
                </c:pt>
                <c:pt idx="20118">
                  <c:v>0.0</c:v>
                </c:pt>
                <c:pt idx="20119">
                  <c:v>0.0</c:v>
                </c:pt>
                <c:pt idx="20120">
                  <c:v>0.0</c:v>
                </c:pt>
                <c:pt idx="20121">
                  <c:v>0.0</c:v>
                </c:pt>
                <c:pt idx="20122">
                  <c:v>0.0</c:v>
                </c:pt>
                <c:pt idx="20123">
                  <c:v>0.0</c:v>
                </c:pt>
                <c:pt idx="20124">
                  <c:v>0.0</c:v>
                </c:pt>
                <c:pt idx="20125">
                  <c:v>0.0</c:v>
                </c:pt>
                <c:pt idx="20126">
                  <c:v>0.0</c:v>
                </c:pt>
                <c:pt idx="20127">
                  <c:v>0.0</c:v>
                </c:pt>
                <c:pt idx="20128">
                  <c:v>0.0</c:v>
                </c:pt>
                <c:pt idx="20129">
                  <c:v>0.0</c:v>
                </c:pt>
                <c:pt idx="20130">
                  <c:v>0.0</c:v>
                </c:pt>
                <c:pt idx="20131">
                  <c:v>0.0</c:v>
                </c:pt>
                <c:pt idx="20132">
                  <c:v>0.0</c:v>
                </c:pt>
                <c:pt idx="20133">
                  <c:v>0.0</c:v>
                </c:pt>
                <c:pt idx="20134">
                  <c:v>0.0</c:v>
                </c:pt>
                <c:pt idx="20135">
                  <c:v>0.0</c:v>
                </c:pt>
                <c:pt idx="20136">
                  <c:v>0.0</c:v>
                </c:pt>
                <c:pt idx="20137">
                  <c:v>0.0</c:v>
                </c:pt>
                <c:pt idx="20138">
                  <c:v>0.0</c:v>
                </c:pt>
                <c:pt idx="20139">
                  <c:v>0.0</c:v>
                </c:pt>
                <c:pt idx="20140">
                  <c:v>0.0</c:v>
                </c:pt>
                <c:pt idx="20141">
                  <c:v>0.0</c:v>
                </c:pt>
                <c:pt idx="20142">
                  <c:v>0.0</c:v>
                </c:pt>
                <c:pt idx="20143">
                  <c:v>0.0</c:v>
                </c:pt>
                <c:pt idx="20144">
                  <c:v>0.0</c:v>
                </c:pt>
                <c:pt idx="20145">
                  <c:v>0.0</c:v>
                </c:pt>
                <c:pt idx="20146">
                  <c:v>0.0</c:v>
                </c:pt>
                <c:pt idx="20147">
                  <c:v>0.0</c:v>
                </c:pt>
                <c:pt idx="20148">
                  <c:v>0.0</c:v>
                </c:pt>
                <c:pt idx="20149">
                  <c:v>0.0</c:v>
                </c:pt>
                <c:pt idx="20150">
                  <c:v>0.0</c:v>
                </c:pt>
                <c:pt idx="20151">
                  <c:v>0.0</c:v>
                </c:pt>
                <c:pt idx="20152">
                  <c:v>0.0</c:v>
                </c:pt>
                <c:pt idx="20153">
                  <c:v>0.0</c:v>
                </c:pt>
                <c:pt idx="20154">
                  <c:v>0.0</c:v>
                </c:pt>
                <c:pt idx="20155">
                  <c:v>0.0</c:v>
                </c:pt>
                <c:pt idx="20156">
                  <c:v>0.0</c:v>
                </c:pt>
                <c:pt idx="20157">
                  <c:v>0.0</c:v>
                </c:pt>
                <c:pt idx="20158">
                  <c:v>0.0</c:v>
                </c:pt>
                <c:pt idx="20159">
                  <c:v>0.0</c:v>
                </c:pt>
                <c:pt idx="20160">
                  <c:v>0.0</c:v>
                </c:pt>
                <c:pt idx="20161">
                  <c:v>0.0</c:v>
                </c:pt>
                <c:pt idx="20162">
                  <c:v>0.0</c:v>
                </c:pt>
                <c:pt idx="20163">
                  <c:v>0.0</c:v>
                </c:pt>
                <c:pt idx="20164">
                  <c:v>0.0</c:v>
                </c:pt>
                <c:pt idx="20165">
                  <c:v>0.0</c:v>
                </c:pt>
                <c:pt idx="20166">
                  <c:v>0.0</c:v>
                </c:pt>
                <c:pt idx="20167">
                  <c:v>0.0</c:v>
                </c:pt>
                <c:pt idx="20168">
                  <c:v>0.0</c:v>
                </c:pt>
                <c:pt idx="20169">
                  <c:v>0.0</c:v>
                </c:pt>
                <c:pt idx="20170">
                  <c:v>0.0</c:v>
                </c:pt>
                <c:pt idx="20171">
                  <c:v>0.0</c:v>
                </c:pt>
                <c:pt idx="20172">
                  <c:v>0.0</c:v>
                </c:pt>
                <c:pt idx="20173">
                  <c:v>0.0</c:v>
                </c:pt>
                <c:pt idx="20174">
                  <c:v>0.0</c:v>
                </c:pt>
                <c:pt idx="20175">
                  <c:v>0.0</c:v>
                </c:pt>
                <c:pt idx="20176">
                  <c:v>0.0</c:v>
                </c:pt>
                <c:pt idx="20177">
                  <c:v>0.0</c:v>
                </c:pt>
                <c:pt idx="20178">
                  <c:v>0.0</c:v>
                </c:pt>
                <c:pt idx="20179">
                  <c:v>0.0</c:v>
                </c:pt>
                <c:pt idx="20180">
                  <c:v>0.0</c:v>
                </c:pt>
                <c:pt idx="20181">
                  <c:v>0.0</c:v>
                </c:pt>
                <c:pt idx="20182">
                  <c:v>0.0</c:v>
                </c:pt>
                <c:pt idx="20183">
                  <c:v>0.0</c:v>
                </c:pt>
                <c:pt idx="20184">
                  <c:v>0.0</c:v>
                </c:pt>
                <c:pt idx="20185">
                  <c:v>0.0</c:v>
                </c:pt>
                <c:pt idx="20186">
                  <c:v>0.0</c:v>
                </c:pt>
                <c:pt idx="20187">
                  <c:v>0.0</c:v>
                </c:pt>
                <c:pt idx="20188">
                  <c:v>0.0</c:v>
                </c:pt>
                <c:pt idx="20189">
                  <c:v>0.0</c:v>
                </c:pt>
                <c:pt idx="20190">
                  <c:v>0.0</c:v>
                </c:pt>
                <c:pt idx="20191">
                  <c:v>0.0</c:v>
                </c:pt>
                <c:pt idx="20192">
                  <c:v>0.0</c:v>
                </c:pt>
                <c:pt idx="20193">
                  <c:v>0.0</c:v>
                </c:pt>
                <c:pt idx="20194">
                  <c:v>0.0</c:v>
                </c:pt>
                <c:pt idx="20195">
                  <c:v>0.0</c:v>
                </c:pt>
                <c:pt idx="20196">
                  <c:v>0.0</c:v>
                </c:pt>
                <c:pt idx="20197">
                  <c:v>0.0</c:v>
                </c:pt>
                <c:pt idx="20198">
                  <c:v>0.0</c:v>
                </c:pt>
                <c:pt idx="20199">
                  <c:v>0.0</c:v>
                </c:pt>
                <c:pt idx="20200">
                  <c:v>0.0</c:v>
                </c:pt>
                <c:pt idx="20201">
                  <c:v>0.0</c:v>
                </c:pt>
                <c:pt idx="20202">
                  <c:v>0.0</c:v>
                </c:pt>
                <c:pt idx="20203">
                  <c:v>0.0</c:v>
                </c:pt>
                <c:pt idx="20204">
                  <c:v>0.0</c:v>
                </c:pt>
                <c:pt idx="20205">
                  <c:v>0.0</c:v>
                </c:pt>
                <c:pt idx="20206">
                  <c:v>0.0</c:v>
                </c:pt>
                <c:pt idx="20207">
                  <c:v>0.0</c:v>
                </c:pt>
                <c:pt idx="20208">
                  <c:v>0.0</c:v>
                </c:pt>
                <c:pt idx="20209">
                  <c:v>0.0</c:v>
                </c:pt>
                <c:pt idx="20210">
                  <c:v>0.0</c:v>
                </c:pt>
                <c:pt idx="20211">
                  <c:v>0.0</c:v>
                </c:pt>
                <c:pt idx="20212">
                  <c:v>0.0</c:v>
                </c:pt>
                <c:pt idx="20213">
                  <c:v>0.0</c:v>
                </c:pt>
                <c:pt idx="20214">
                  <c:v>0.0</c:v>
                </c:pt>
                <c:pt idx="20215">
                  <c:v>0.0</c:v>
                </c:pt>
                <c:pt idx="20216">
                  <c:v>0.0</c:v>
                </c:pt>
                <c:pt idx="20217">
                  <c:v>0.0</c:v>
                </c:pt>
                <c:pt idx="20218">
                  <c:v>0.0</c:v>
                </c:pt>
                <c:pt idx="20219">
                  <c:v>0.0</c:v>
                </c:pt>
                <c:pt idx="20220">
                  <c:v>0.0</c:v>
                </c:pt>
                <c:pt idx="20221">
                  <c:v>0.0</c:v>
                </c:pt>
                <c:pt idx="20222">
                  <c:v>0.0</c:v>
                </c:pt>
                <c:pt idx="20223">
                  <c:v>0.0</c:v>
                </c:pt>
                <c:pt idx="20224">
                  <c:v>0.0</c:v>
                </c:pt>
                <c:pt idx="20225">
                  <c:v>0.0</c:v>
                </c:pt>
                <c:pt idx="20226">
                  <c:v>0.0</c:v>
                </c:pt>
                <c:pt idx="20227">
                  <c:v>0.0</c:v>
                </c:pt>
                <c:pt idx="20228">
                  <c:v>0.0</c:v>
                </c:pt>
                <c:pt idx="20229">
                  <c:v>0.0</c:v>
                </c:pt>
                <c:pt idx="20230">
                  <c:v>0.0</c:v>
                </c:pt>
                <c:pt idx="20231">
                  <c:v>0.0</c:v>
                </c:pt>
                <c:pt idx="20232">
                  <c:v>0.0</c:v>
                </c:pt>
                <c:pt idx="20233">
                  <c:v>0.0</c:v>
                </c:pt>
                <c:pt idx="20234">
                  <c:v>0.0</c:v>
                </c:pt>
                <c:pt idx="20235">
                  <c:v>0.0</c:v>
                </c:pt>
                <c:pt idx="20236">
                  <c:v>0.0</c:v>
                </c:pt>
                <c:pt idx="20237">
                  <c:v>0.0</c:v>
                </c:pt>
                <c:pt idx="20238">
                  <c:v>0.0</c:v>
                </c:pt>
                <c:pt idx="20239">
                  <c:v>0.0</c:v>
                </c:pt>
                <c:pt idx="20240">
                  <c:v>0.0</c:v>
                </c:pt>
                <c:pt idx="20241">
                  <c:v>0.0</c:v>
                </c:pt>
                <c:pt idx="20242">
                  <c:v>0.0</c:v>
                </c:pt>
                <c:pt idx="20243">
                  <c:v>0.0</c:v>
                </c:pt>
                <c:pt idx="20244">
                  <c:v>0.0</c:v>
                </c:pt>
                <c:pt idx="20245">
                  <c:v>0.0</c:v>
                </c:pt>
                <c:pt idx="20246">
                  <c:v>0.0</c:v>
                </c:pt>
                <c:pt idx="20247">
                  <c:v>0.0</c:v>
                </c:pt>
                <c:pt idx="20248">
                  <c:v>0.0</c:v>
                </c:pt>
                <c:pt idx="20249">
                  <c:v>0.0</c:v>
                </c:pt>
                <c:pt idx="20250">
                  <c:v>0.0</c:v>
                </c:pt>
                <c:pt idx="20251">
                  <c:v>0.0</c:v>
                </c:pt>
                <c:pt idx="20252">
                  <c:v>0.0</c:v>
                </c:pt>
                <c:pt idx="20253">
                  <c:v>0.0</c:v>
                </c:pt>
                <c:pt idx="20254">
                  <c:v>0.0</c:v>
                </c:pt>
                <c:pt idx="20255">
                  <c:v>0.0</c:v>
                </c:pt>
                <c:pt idx="20256">
                  <c:v>0.0</c:v>
                </c:pt>
                <c:pt idx="20257">
                  <c:v>0.0</c:v>
                </c:pt>
                <c:pt idx="20258">
                  <c:v>0.0</c:v>
                </c:pt>
                <c:pt idx="20259">
                  <c:v>0.0</c:v>
                </c:pt>
                <c:pt idx="20260">
                  <c:v>0.0</c:v>
                </c:pt>
                <c:pt idx="20261">
                  <c:v>0.0</c:v>
                </c:pt>
                <c:pt idx="20262">
                  <c:v>0.0</c:v>
                </c:pt>
                <c:pt idx="20263">
                  <c:v>0.0</c:v>
                </c:pt>
                <c:pt idx="20264">
                  <c:v>0.0</c:v>
                </c:pt>
                <c:pt idx="20265">
                  <c:v>0.0</c:v>
                </c:pt>
                <c:pt idx="20266">
                  <c:v>0.0</c:v>
                </c:pt>
                <c:pt idx="20267">
                  <c:v>0.0</c:v>
                </c:pt>
                <c:pt idx="20268">
                  <c:v>0.0</c:v>
                </c:pt>
                <c:pt idx="20269">
                  <c:v>0.0</c:v>
                </c:pt>
                <c:pt idx="20270">
                  <c:v>0.0</c:v>
                </c:pt>
                <c:pt idx="20271">
                  <c:v>0.0</c:v>
                </c:pt>
                <c:pt idx="20272">
                  <c:v>0.0</c:v>
                </c:pt>
                <c:pt idx="20273">
                  <c:v>0.0</c:v>
                </c:pt>
                <c:pt idx="20274">
                  <c:v>0.0</c:v>
                </c:pt>
                <c:pt idx="20275">
                  <c:v>0.0</c:v>
                </c:pt>
                <c:pt idx="20276">
                  <c:v>0.0</c:v>
                </c:pt>
                <c:pt idx="20277">
                  <c:v>0.0</c:v>
                </c:pt>
                <c:pt idx="20278">
                  <c:v>0.0</c:v>
                </c:pt>
                <c:pt idx="20279">
                  <c:v>0.0</c:v>
                </c:pt>
                <c:pt idx="20280">
                  <c:v>0.0</c:v>
                </c:pt>
                <c:pt idx="20281">
                  <c:v>0.0</c:v>
                </c:pt>
                <c:pt idx="20282">
                  <c:v>0.0</c:v>
                </c:pt>
                <c:pt idx="20283">
                  <c:v>0.0</c:v>
                </c:pt>
                <c:pt idx="20284">
                  <c:v>0.0</c:v>
                </c:pt>
                <c:pt idx="20285">
                  <c:v>0.0</c:v>
                </c:pt>
                <c:pt idx="20286">
                  <c:v>0.0</c:v>
                </c:pt>
                <c:pt idx="20287">
                  <c:v>0.0</c:v>
                </c:pt>
                <c:pt idx="20288">
                  <c:v>0.0</c:v>
                </c:pt>
                <c:pt idx="20289">
                  <c:v>0.0</c:v>
                </c:pt>
                <c:pt idx="20290">
                  <c:v>0.0</c:v>
                </c:pt>
                <c:pt idx="20291">
                  <c:v>0.0</c:v>
                </c:pt>
                <c:pt idx="20292">
                  <c:v>0.0</c:v>
                </c:pt>
                <c:pt idx="20293">
                  <c:v>0.0</c:v>
                </c:pt>
                <c:pt idx="20294">
                  <c:v>0.0</c:v>
                </c:pt>
                <c:pt idx="20295">
                  <c:v>0.0</c:v>
                </c:pt>
                <c:pt idx="20296">
                  <c:v>0.0</c:v>
                </c:pt>
                <c:pt idx="20297">
                  <c:v>0.0</c:v>
                </c:pt>
                <c:pt idx="20298">
                  <c:v>0.0</c:v>
                </c:pt>
                <c:pt idx="20299">
                  <c:v>0.0</c:v>
                </c:pt>
                <c:pt idx="20300">
                  <c:v>0.0</c:v>
                </c:pt>
                <c:pt idx="20301">
                  <c:v>0.0</c:v>
                </c:pt>
                <c:pt idx="20302">
                  <c:v>0.0</c:v>
                </c:pt>
                <c:pt idx="20303">
                  <c:v>0.0</c:v>
                </c:pt>
                <c:pt idx="20304">
                  <c:v>0.0</c:v>
                </c:pt>
                <c:pt idx="20305">
                  <c:v>0.0</c:v>
                </c:pt>
                <c:pt idx="20306">
                  <c:v>0.0</c:v>
                </c:pt>
                <c:pt idx="20307">
                  <c:v>0.0</c:v>
                </c:pt>
                <c:pt idx="20308">
                  <c:v>0.0</c:v>
                </c:pt>
                <c:pt idx="20309">
                  <c:v>0.0</c:v>
                </c:pt>
                <c:pt idx="20310">
                  <c:v>0.0</c:v>
                </c:pt>
                <c:pt idx="20311">
                  <c:v>0.0</c:v>
                </c:pt>
                <c:pt idx="20312">
                  <c:v>0.0</c:v>
                </c:pt>
                <c:pt idx="20313">
                  <c:v>0.0</c:v>
                </c:pt>
                <c:pt idx="20314">
                  <c:v>0.0</c:v>
                </c:pt>
                <c:pt idx="20315">
                  <c:v>0.0</c:v>
                </c:pt>
                <c:pt idx="20316">
                  <c:v>0.0</c:v>
                </c:pt>
                <c:pt idx="20317">
                  <c:v>0.0</c:v>
                </c:pt>
                <c:pt idx="20318">
                  <c:v>0.0</c:v>
                </c:pt>
                <c:pt idx="20319">
                  <c:v>0.0</c:v>
                </c:pt>
                <c:pt idx="20320">
                  <c:v>0.0</c:v>
                </c:pt>
                <c:pt idx="20321">
                  <c:v>0.0</c:v>
                </c:pt>
                <c:pt idx="20322">
                  <c:v>0.0</c:v>
                </c:pt>
                <c:pt idx="20323">
                  <c:v>0.0</c:v>
                </c:pt>
                <c:pt idx="20324">
                  <c:v>0.0</c:v>
                </c:pt>
                <c:pt idx="20325">
                  <c:v>0.0</c:v>
                </c:pt>
                <c:pt idx="20326">
                  <c:v>0.0</c:v>
                </c:pt>
                <c:pt idx="20327">
                  <c:v>0.0</c:v>
                </c:pt>
                <c:pt idx="20328">
                  <c:v>0.0</c:v>
                </c:pt>
                <c:pt idx="20329">
                  <c:v>0.0</c:v>
                </c:pt>
                <c:pt idx="20330">
                  <c:v>0.0</c:v>
                </c:pt>
                <c:pt idx="20331">
                  <c:v>0.0</c:v>
                </c:pt>
                <c:pt idx="20332">
                  <c:v>0.0</c:v>
                </c:pt>
                <c:pt idx="20333">
                  <c:v>0.0</c:v>
                </c:pt>
                <c:pt idx="20334">
                  <c:v>0.0</c:v>
                </c:pt>
                <c:pt idx="20335">
                  <c:v>0.0</c:v>
                </c:pt>
                <c:pt idx="20336">
                  <c:v>0.0</c:v>
                </c:pt>
                <c:pt idx="20337">
                  <c:v>0.0</c:v>
                </c:pt>
                <c:pt idx="20338">
                  <c:v>0.0</c:v>
                </c:pt>
                <c:pt idx="20339">
                  <c:v>0.0</c:v>
                </c:pt>
                <c:pt idx="20340">
                  <c:v>0.0</c:v>
                </c:pt>
                <c:pt idx="20341">
                  <c:v>0.0</c:v>
                </c:pt>
                <c:pt idx="20342">
                  <c:v>0.0</c:v>
                </c:pt>
                <c:pt idx="20343">
                  <c:v>0.0</c:v>
                </c:pt>
                <c:pt idx="20344">
                  <c:v>0.0</c:v>
                </c:pt>
                <c:pt idx="20345">
                  <c:v>0.0</c:v>
                </c:pt>
                <c:pt idx="20346">
                  <c:v>0.0</c:v>
                </c:pt>
                <c:pt idx="20347">
                  <c:v>0.0</c:v>
                </c:pt>
                <c:pt idx="20348">
                  <c:v>0.0</c:v>
                </c:pt>
                <c:pt idx="20349">
                  <c:v>0.0</c:v>
                </c:pt>
                <c:pt idx="20350">
                  <c:v>0.0</c:v>
                </c:pt>
                <c:pt idx="20351">
                  <c:v>0.0</c:v>
                </c:pt>
                <c:pt idx="20352">
                  <c:v>0.0</c:v>
                </c:pt>
                <c:pt idx="20353">
                  <c:v>0.0</c:v>
                </c:pt>
                <c:pt idx="20354">
                  <c:v>0.0</c:v>
                </c:pt>
                <c:pt idx="20355">
                  <c:v>0.0</c:v>
                </c:pt>
                <c:pt idx="20356">
                  <c:v>0.0</c:v>
                </c:pt>
                <c:pt idx="20357">
                  <c:v>0.0</c:v>
                </c:pt>
                <c:pt idx="20358">
                  <c:v>0.0</c:v>
                </c:pt>
                <c:pt idx="20359">
                  <c:v>0.0</c:v>
                </c:pt>
                <c:pt idx="20360">
                  <c:v>0.0</c:v>
                </c:pt>
                <c:pt idx="20361">
                  <c:v>0.0</c:v>
                </c:pt>
                <c:pt idx="20362">
                  <c:v>0.0</c:v>
                </c:pt>
                <c:pt idx="20363">
                  <c:v>0.0</c:v>
                </c:pt>
                <c:pt idx="20364">
                  <c:v>0.0</c:v>
                </c:pt>
                <c:pt idx="20365">
                  <c:v>0.0</c:v>
                </c:pt>
                <c:pt idx="20366">
                  <c:v>0.0</c:v>
                </c:pt>
                <c:pt idx="20367">
                  <c:v>0.0</c:v>
                </c:pt>
                <c:pt idx="20368">
                  <c:v>0.0</c:v>
                </c:pt>
                <c:pt idx="20369">
                  <c:v>0.0</c:v>
                </c:pt>
                <c:pt idx="20370">
                  <c:v>0.0</c:v>
                </c:pt>
                <c:pt idx="20371">
                  <c:v>0.0</c:v>
                </c:pt>
                <c:pt idx="20372">
                  <c:v>0.0</c:v>
                </c:pt>
                <c:pt idx="20373">
                  <c:v>0.0</c:v>
                </c:pt>
                <c:pt idx="20374">
                  <c:v>0.0</c:v>
                </c:pt>
                <c:pt idx="20375">
                  <c:v>0.0</c:v>
                </c:pt>
                <c:pt idx="20376">
                  <c:v>0.0</c:v>
                </c:pt>
                <c:pt idx="20377">
                  <c:v>0.0</c:v>
                </c:pt>
                <c:pt idx="20378">
                  <c:v>0.0</c:v>
                </c:pt>
                <c:pt idx="20379">
                  <c:v>0.0</c:v>
                </c:pt>
                <c:pt idx="20380">
                  <c:v>0.0</c:v>
                </c:pt>
                <c:pt idx="20381">
                  <c:v>0.0</c:v>
                </c:pt>
                <c:pt idx="20382">
                  <c:v>0.0</c:v>
                </c:pt>
                <c:pt idx="20383">
                  <c:v>0.0</c:v>
                </c:pt>
                <c:pt idx="20384">
                  <c:v>0.0</c:v>
                </c:pt>
                <c:pt idx="20385">
                  <c:v>0.0</c:v>
                </c:pt>
                <c:pt idx="20386">
                  <c:v>0.0</c:v>
                </c:pt>
                <c:pt idx="20387">
                  <c:v>0.0</c:v>
                </c:pt>
                <c:pt idx="20388">
                  <c:v>0.0</c:v>
                </c:pt>
                <c:pt idx="20389">
                  <c:v>0.0</c:v>
                </c:pt>
                <c:pt idx="20390">
                  <c:v>0.0</c:v>
                </c:pt>
                <c:pt idx="20391">
                  <c:v>0.0</c:v>
                </c:pt>
                <c:pt idx="20392">
                  <c:v>0.0</c:v>
                </c:pt>
                <c:pt idx="20393">
                  <c:v>0.0</c:v>
                </c:pt>
                <c:pt idx="20394">
                  <c:v>0.0</c:v>
                </c:pt>
                <c:pt idx="20395">
                  <c:v>0.0</c:v>
                </c:pt>
                <c:pt idx="20396">
                  <c:v>0.0</c:v>
                </c:pt>
                <c:pt idx="20397">
                  <c:v>0.0</c:v>
                </c:pt>
                <c:pt idx="20398">
                  <c:v>0.0</c:v>
                </c:pt>
                <c:pt idx="20399">
                  <c:v>0.0</c:v>
                </c:pt>
                <c:pt idx="20400">
                  <c:v>0.0</c:v>
                </c:pt>
                <c:pt idx="20401">
                  <c:v>0.0</c:v>
                </c:pt>
                <c:pt idx="20402">
                  <c:v>0.0</c:v>
                </c:pt>
                <c:pt idx="20403">
                  <c:v>0.0</c:v>
                </c:pt>
                <c:pt idx="20404">
                  <c:v>0.0</c:v>
                </c:pt>
                <c:pt idx="20405">
                  <c:v>0.0</c:v>
                </c:pt>
                <c:pt idx="20406">
                  <c:v>0.0</c:v>
                </c:pt>
                <c:pt idx="20407">
                  <c:v>0.0</c:v>
                </c:pt>
                <c:pt idx="20408">
                  <c:v>0.0</c:v>
                </c:pt>
                <c:pt idx="20409">
                  <c:v>0.0</c:v>
                </c:pt>
                <c:pt idx="20410">
                  <c:v>0.0</c:v>
                </c:pt>
                <c:pt idx="20411">
                  <c:v>0.0</c:v>
                </c:pt>
                <c:pt idx="20412">
                  <c:v>0.0</c:v>
                </c:pt>
                <c:pt idx="20413">
                  <c:v>0.0</c:v>
                </c:pt>
                <c:pt idx="20414">
                  <c:v>0.0</c:v>
                </c:pt>
                <c:pt idx="20415">
                  <c:v>0.0</c:v>
                </c:pt>
                <c:pt idx="20416">
                  <c:v>0.0</c:v>
                </c:pt>
                <c:pt idx="20417">
                  <c:v>0.0</c:v>
                </c:pt>
                <c:pt idx="20418">
                  <c:v>0.0</c:v>
                </c:pt>
                <c:pt idx="20419">
                  <c:v>0.0</c:v>
                </c:pt>
                <c:pt idx="20420">
                  <c:v>0.0</c:v>
                </c:pt>
                <c:pt idx="20421">
                  <c:v>0.0</c:v>
                </c:pt>
                <c:pt idx="20422">
                  <c:v>0.0</c:v>
                </c:pt>
                <c:pt idx="20423">
                  <c:v>0.0</c:v>
                </c:pt>
                <c:pt idx="20424">
                  <c:v>0.0</c:v>
                </c:pt>
                <c:pt idx="20425">
                  <c:v>0.0</c:v>
                </c:pt>
                <c:pt idx="20426">
                  <c:v>0.0</c:v>
                </c:pt>
                <c:pt idx="20427">
                  <c:v>0.0</c:v>
                </c:pt>
                <c:pt idx="20428">
                  <c:v>0.0</c:v>
                </c:pt>
                <c:pt idx="20429">
                  <c:v>0.0</c:v>
                </c:pt>
                <c:pt idx="20430">
                  <c:v>0.0</c:v>
                </c:pt>
                <c:pt idx="20431">
                  <c:v>0.0</c:v>
                </c:pt>
                <c:pt idx="20432">
                  <c:v>0.0</c:v>
                </c:pt>
                <c:pt idx="20433">
                  <c:v>0.0</c:v>
                </c:pt>
                <c:pt idx="20434">
                  <c:v>0.0</c:v>
                </c:pt>
                <c:pt idx="20435">
                  <c:v>0.0</c:v>
                </c:pt>
                <c:pt idx="20436">
                  <c:v>0.0</c:v>
                </c:pt>
                <c:pt idx="20437">
                  <c:v>0.0</c:v>
                </c:pt>
                <c:pt idx="20438">
                  <c:v>0.0</c:v>
                </c:pt>
                <c:pt idx="20439">
                  <c:v>0.0</c:v>
                </c:pt>
                <c:pt idx="20440">
                  <c:v>0.0</c:v>
                </c:pt>
                <c:pt idx="20441">
                  <c:v>0.0</c:v>
                </c:pt>
                <c:pt idx="20442">
                  <c:v>0.0</c:v>
                </c:pt>
                <c:pt idx="20443">
                  <c:v>0.0</c:v>
                </c:pt>
                <c:pt idx="20444">
                  <c:v>0.0</c:v>
                </c:pt>
                <c:pt idx="20445">
                  <c:v>0.0</c:v>
                </c:pt>
                <c:pt idx="20446">
                  <c:v>0.0</c:v>
                </c:pt>
                <c:pt idx="20447">
                  <c:v>0.0</c:v>
                </c:pt>
                <c:pt idx="20448">
                  <c:v>0.0</c:v>
                </c:pt>
                <c:pt idx="20449">
                  <c:v>0.0</c:v>
                </c:pt>
                <c:pt idx="20450">
                  <c:v>0.0</c:v>
                </c:pt>
                <c:pt idx="20451">
                  <c:v>0.0</c:v>
                </c:pt>
                <c:pt idx="20452">
                  <c:v>0.0</c:v>
                </c:pt>
                <c:pt idx="20453">
                  <c:v>0.0</c:v>
                </c:pt>
                <c:pt idx="20454">
                  <c:v>0.0</c:v>
                </c:pt>
                <c:pt idx="20455">
                  <c:v>0.0</c:v>
                </c:pt>
                <c:pt idx="20456">
                  <c:v>0.0</c:v>
                </c:pt>
                <c:pt idx="20457">
                  <c:v>0.0</c:v>
                </c:pt>
                <c:pt idx="20458">
                  <c:v>0.0</c:v>
                </c:pt>
                <c:pt idx="20459">
                  <c:v>0.0</c:v>
                </c:pt>
                <c:pt idx="20460">
                  <c:v>0.0</c:v>
                </c:pt>
                <c:pt idx="20461">
                  <c:v>0.0</c:v>
                </c:pt>
                <c:pt idx="20462">
                  <c:v>0.0</c:v>
                </c:pt>
                <c:pt idx="20463">
                  <c:v>0.0</c:v>
                </c:pt>
                <c:pt idx="20464">
                  <c:v>0.0</c:v>
                </c:pt>
                <c:pt idx="20465">
                  <c:v>0.0</c:v>
                </c:pt>
                <c:pt idx="20466">
                  <c:v>0.0</c:v>
                </c:pt>
                <c:pt idx="20467">
                  <c:v>0.0</c:v>
                </c:pt>
                <c:pt idx="20468">
                  <c:v>0.0</c:v>
                </c:pt>
                <c:pt idx="20469">
                  <c:v>0.0</c:v>
                </c:pt>
                <c:pt idx="20470">
                  <c:v>0.0</c:v>
                </c:pt>
                <c:pt idx="20471">
                  <c:v>0.0</c:v>
                </c:pt>
                <c:pt idx="20472">
                  <c:v>0.0</c:v>
                </c:pt>
                <c:pt idx="20473">
                  <c:v>0.0</c:v>
                </c:pt>
                <c:pt idx="20474">
                  <c:v>0.0</c:v>
                </c:pt>
                <c:pt idx="20475">
                  <c:v>0.0</c:v>
                </c:pt>
                <c:pt idx="20476">
                  <c:v>0.0</c:v>
                </c:pt>
                <c:pt idx="20477">
                  <c:v>0.0</c:v>
                </c:pt>
                <c:pt idx="20478">
                  <c:v>0.0</c:v>
                </c:pt>
                <c:pt idx="20479">
                  <c:v>0.0</c:v>
                </c:pt>
                <c:pt idx="20480">
                  <c:v>0.0</c:v>
                </c:pt>
                <c:pt idx="20481">
                  <c:v>0.0</c:v>
                </c:pt>
                <c:pt idx="20482">
                  <c:v>0.0</c:v>
                </c:pt>
                <c:pt idx="20483">
                  <c:v>0.0</c:v>
                </c:pt>
                <c:pt idx="20484">
                  <c:v>0.0</c:v>
                </c:pt>
                <c:pt idx="20485">
                  <c:v>0.0</c:v>
                </c:pt>
                <c:pt idx="20486">
                  <c:v>0.0</c:v>
                </c:pt>
                <c:pt idx="20487">
                  <c:v>0.0</c:v>
                </c:pt>
                <c:pt idx="20488">
                  <c:v>0.0</c:v>
                </c:pt>
                <c:pt idx="20489">
                  <c:v>0.0</c:v>
                </c:pt>
                <c:pt idx="20490">
                  <c:v>0.0</c:v>
                </c:pt>
                <c:pt idx="20491">
                  <c:v>0.0</c:v>
                </c:pt>
                <c:pt idx="20492">
                  <c:v>0.0</c:v>
                </c:pt>
                <c:pt idx="20493">
                  <c:v>0.0</c:v>
                </c:pt>
                <c:pt idx="20494">
                  <c:v>0.0</c:v>
                </c:pt>
                <c:pt idx="20495">
                  <c:v>0.0</c:v>
                </c:pt>
                <c:pt idx="20496">
                  <c:v>0.0</c:v>
                </c:pt>
                <c:pt idx="20497">
                  <c:v>0.0</c:v>
                </c:pt>
                <c:pt idx="20498">
                  <c:v>0.0</c:v>
                </c:pt>
                <c:pt idx="20499">
                  <c:v>0.0</c:v>
                </c:pt>
                <c:pt idx="20500">
                  <c:v>0.0</c:v>
                </c:pt>
                <c:pt idx="20501">
                  <c:v>0.0</c:v>
                </c:pt>
                <c:pt idx="20502">
                  <c:v>0.0</c:v>
                </c:pt>
                <c:pt idx="20503">
                  <c:v>0.0</c:v>
                </c:pt>
                <c:pt idx="20504">
                  <c:v>0.0</c:v>
                </c:pt>
                <c:pt idx="20505">
                  <c:v>0.0</c:v>
                </c:pt>
                <c:pt idx="20506">
                  <c:v>0.0</c:v>
                </c:pt>
                <c:pt idx="20507">
                  <c:v>0.0</c:v>
                </c:pt>
                <c:pt idx="20508">
                  <c:v>0.0</c:v>
                </c:pt>
                <c:pt idx="20509">
                  <c:v>0.0</c:v>
                </c:pt>
                <c:pt idx="20510">
                  <c:v>0.0</c:v>
                </c:pt>
                <c:pt idx="20511">
                  <c:v>0.0</c:v>
                </c:pt>
                <c:pt idx="20512">
                  <c:v>0.0</c:v>
                </c:pt>
                <c:pt idx="20513">
                  <c:v>0.0</c:v>
                </c:pt>
                <c:pt idx="20514">
                  <c:v>0.0</c:v>
                </c:pt>
                <c:pt idx="20515">
                  <c:v>0.0</c:v>
                </c:pt>
                <c:pt idx="20516">
                  <c:v>0.0</c:v>
                </c:pt>
                <c:pt idx="20517">
                  <c:v>0.0</c:v>
                </c:pt>
                <c:pt idx="20518">
                  <c:v>0.0</c:v>
                </c:pt>
                <c:pt idx="20519">
                  <c:v>0.0</c:v>
                </c:pt>
                <c:pt idx="20520">
                  <c:v>0.0</c:v>
                </c:pt>
                <c:pt idx="20521">
                  <c:v>0.0</c:v>
                </c:pt>
                <c:pt idx="20522">
                  <c:v>0.0</c:v>
                </c:pt>
                <c:pt idx="20523">
                  <c:v>0.0</c:v>
                </c:pt>
                <c:pt idx="20524">
                  <c:v>0.0</c:v>
                </c:pt>
                <c:pt idx="20525">
                  <c:v>0.0</c:v>
                </c:pt>
                <c:pt idx="20526">
                  <c:v>0.0</c:v>
                </c:pt>
                <c:pt idx="20527">
                  <c:v>0.0</c:v>
                </c:pt>
                <c:pt idx="20528">
                  <c:v>0.0</c:v>
                </c:pt>
                <c:pt idx="20529">
                  <c:v>0.0</c:v>
                </c:pt>
                <c:pt idx="20530">
                  <c:v>0.0</c:v>
                </c:pt>
                <c:pt idx="20531">
                  <c:v>0.0</c:v>
                </c:pt>
                <c:pt idx="20532">
                  <c:v>0.0</c:v>
                </c:pt>
                <c:pt idx="20533">
                  <c:v>0.0</c:v>
                </c:pt>
                <c:pt idx="20534">
                  <c:v>0.0</c:v>
                </c:pt>
                <c:pt idx="20535">
                  <c:v>0.0</c:v>
                </c:pt>
                <c:pt idx="20536">
                  <c:v>0.0</c:v>
                </c:pt>
                <c:pt idx="20537">
                  <c:v>0.0</c:v>
                </c:pt>
                <c:pt idx="20538">
                  <c:v>0.0</c:v>
                </c:pt>
                <c:pt idx="20539">
                  <c:v>0.0</c:v>
                </c:pt>
                <c:pt idx="20540">
                  <c:v>0.0</c:v>
                </c:pt>
                <c:pt idx="20541">
                  <c:v>0.0</c:v>
                </c:pt>
                <c:pt idx="20542">
                  <c:v>0.0</c:v>
                </c:pt>
                <c:pt idx="20543">
                  <c:v>0.0</c:v>
                </c:pt>
                <c:pt idx="20544">
                  <c:v>0.0</c:v>
                </c:pt>
                <c:pt idx="20545">
                  <c:v>0.0</c:v>
                </c:pt>
                <c:pt idx="20546">
                  <c:v>0.0</c:v>
                </c:pt>
                <c:pt idx="20547">
                  <c:v>0.0</c:v>
                </c:pt>
                <c:pt idx="20548">
                  <c:v>0.0</c:v>
                </c:pt>
                <c:pt idx="20549">
                  <c:v>0.0</c:v>
                </c:pt>
                <c:pt idx="20550">
                  <c:v>0.0</c:v>
                </c:pt>
                <c:pt idx="20551">
                  <c:v>0.0</c:v>
                </c:pt>
                <c:pt idx="20552">
                  <c:v>0.0</c:v>
                </c:pt>
                <c:pt idx="20553">
                  <c:v>0.0</c:v>
                </c:pt>
                <c:pt idx="20554">
                  <c:v>0.0</c:v>
                </c:pt>
                <c:pt idx="20555">
                  <c:v>0.0</c:v>
                </c:pt>
                <c:pt idx="20556">
                  <c:v>0.0</c:v>
                </c:pt>
                <c:pt idx="20557">
                  <c:v>0.0</c:v>
                </c:pt>
                <c:pt idx="20558">
                  <c:v>0.0</c:v>
                </c:pt>
                <c:pt idx="20559">
                  <c:v>0.0</c:v>
                </c:pt>
                <c:pt idx="20560">
                  <c:v>0.0</c:v>
                </c:pt>
                <c:pt idx="20561">
                  <c:v>0.0</c:v>
                </c:pt>
                <c:pt idx="20562">
                  <c:v>0.0</c:v>
                </c:pt>
                <c:pt idx="20563">
                  <c:v>0.0</c:v>
                </c:pt>
                <c:pt idx="20564">
                  <c:v>0.0</c:v>
                </c:pt>
                <c:pt idx="20565">
                  <c:v>0.0</c:v>
                </c:pt>
                <c:pt idx="20566">
                  <c:v>0.0</c:v>
                </c:pt>
                <c:pt idx="20567">
                  <c:v>0.0</c:v>
                </c:pt>
                <c:pt idx="20568">
                  <c:v>0.0</c:v>
                </c:pt>
                <c:pt idx="20569">
                  <c:v>0.0</c:v>
                </c:pt>
                <c:pt idx="20570">
                  <c:v>0.0</c:v>
                </c:pt>
                <c:pt idx="20571">
                  <c:v>0.0</c:v>
                </c:pt>
                <c:pt idx="20572">
                  <c:v>0.0</c:v>
                </c:pt>
                <c:pt idx="20573">
                  <c:v>0.0</c:v>
                </c:pt>
                <c:pt idx="20574">
                  <c:v>0.0</c:v>
                </c:pt>
                <c:pt idx="20575">
                  <c:v>0.0</c:v>
                </c:pt>
                <c:pt idx="20576">
                  <c:v>0.0</c:v>
                </c:pt>
                <c:pt idx="20577">
                  <c:v>0.0</c:v>
                </c:pt>
                <c:pt idx="20578">
                  <c:v>0.0</c:v>
                </c:pt>
                <c:pt idx="20579">
                  <c:v>0.0</c:v>
                </c:pt>
                <c:pt idx="20580">
                  <c:v>0.0</c:v>
                </c:pt>
                <c:pt idx="20581">
                  <c:v>0.0</c:v>
                </c:pt>
                <c:pt idx="20582">
                  <c:v>0.0</c:v>
                </c:pt>
                <c:pt idx="20583">
                  <c:v>0.0</c:v>
                </c:pt>
                <c:pt idx="20584">
                  <c:v>0.0</c:v>
                </c:pt>
                <c:pt idx="20585">
                  <c:v>0.0</c:v>
                </c:pt>
                <c:pt idx="20586">
                  <c:v>0.0</c:v>
                </c:pt>
                <c:pt idx="20587">
                  <c:v>0.0</c:v>
                </c:pt>
                <c:pt idx="20588">
                  <c:v>0.0</c:v>
                </c:pt>
                <c:pt idx="20589">
                  <c:v>0.0</c:v>
                </c:pt>
                <c:pt idx="20590">
                  <c:v>0.0</c:v>
                </c:pt>
                <c:pt idx="20591">
                  <c:v>0.0</c:v>
                </c:pt>
                <c:pt idx="20592">
                  <c:v>0.0</c:v>
                </c:pt>
                <c:pt idx="20593">
                  <c:v>0.0</c:v>
                </c:pt>
                <c:pt idx="20594">
                  <c:v>0.0</c:v>
                </c:pt>
                <c:pt idx="20595">
                  <c:v>0.0</c:v>
                </c:pt>
                <c:pt idx="20596">
                  <c:v>0.0</c:v>
                </c:pt>
                <c:pt idx="20597">
                  <c:v>0.0</c:v>
                </c:pt>
                <c:pt idx="20598">
                  <c:v>0.0</c:v>
                </c:pt>
                <c:pt idx="20599">
                  <c:v>0.0</c:v>
                </c:pt>
                <c:pt idx="20600">
                  <c:v>0.0</c:v>
                </c:pt>
                <c:pt idx="20601">
                  <c:v>0.0</c:v>
                </c:pt>
                <c:pt idx="20602">
                  <c:v>0.0</c:v>
                </c:pt>
                <c:pt idx="20603">
                  <c:v>0.0</c:v>
                </c:pt>
                <c:pt idx="20604">
                  <c:v>0.0</c:v>
                </c:pt>
                <c:pt idx="20605">
                  <c:v>0.0</c:v>
                </c:pt>
                <c:pt idx="20606">
                  <c:v>0.0</c:v>
                </c:pt>
                <c:pt idx="20607">
                  <c:v>0.0</c:v>
                </c:pt>
                <c:pt idx="20608">
                  <c:v>0.0</c:v>
                </c:pt>
                <c:pt idx="20609">
                  <c:v>0.0</c:v>
                </c:pt>
                <c:pt idx="20610">
                  <c:v>0.0</c:v>
                </c:pt>
                <c:pt idx="20611">
                  <c:v>0.0</c:v>
                </c:pt>
                <c:pt idx="20612">
                  <c:v>0.0</c:v>
                </c:pt>
                <c:pt idx="20613">
                  <c:v>0.0</c:v>
                </c:pt>
                <c:pt idx="20614">
                  <c:v>0.0</c:v>
                </c:pt>
                <c:pt idx="20615">
                  <c:v>0.0</c:v>
                </c:pt>
                <c:pt idx="20616">
                  <c:v>0.0</c:v>
                </c:pt>
                <c:pt idx="20617">
                  <c:v>0.0</c:v>
                </c:pt>
                <c:pt idx="20618">
                  <c:v>0.0</c:v>
                </c:pt>
                <c:pt idx="20619">
                  <c:v>0.0</c:v>
                </c:pt>
                <c:pt idx="20620">
                  <c:v>0.0</c:v>
                </c:pt>
                <c:pt idx="20621">
                  <c:v>0.0</c:v>
                </c:pt>
                <c:pt idx="20622">
                  <c:v>0.0</c:v>
                </c:pt>
                <c:pt idx="20623">
                  <c:v>0.0</c:v>
                </c:pt>
                <c:pt idx="20624">
                  <c:v>0.0</c:v>
                </c:pt>
                <c:pt idx="20625">
                  <c:v>0.0</c:v>
                </c:pt>
                <c:pt idx="20626">
                  <c:v>0.0</c:v>
                </c:pt>
                <c:pt idx="20627">
                  <c:v>0.0</c:v>
                </c:pt>
                <c:pt idx="20628">
                  <c:v>0.0</c:v>
                </c:pt>
                <c:pt idx="20629">
                  <c:v>0.0</c:v>
                </c:pt>
                <c:pt idx="20630">
                  <c:v>0.0</c:v>
                </c:pt>
                <c:pt idx="20631">
                  <c:v>0.0</c:v>
                </c:pt>
                <c:pt idx="20632">
                  <c:v>0.0</c:v>
                </c:pt>
                <c:pt idx="20633">
                  <c:v>0.0</c:v>
                </c:pt>
                <c:pt idx="20634">
                  <c:v>0.0</c:v>
                </c:pt>
                <c:pt idx="20635">
                  <c:v>0.0</c:v>
                </c:pt>
                <c:pt idx="20636">
                  <c:v>0.0</c:v>
                </c:pt>
                <c:pt idx="20637">
                  <c:v>0.0</c:v>
                </c:pt>
                <c:pt idx="20638">
                  <c:v>0.0</c:v>
                </c:pt>
                <c:pt idx="20639">
                  <c:v>0.0</c:v>
                </c:pt>
                <c:pt idx="20640">
                  <c:v>0.0</c:v>
                </c:pt>
                <c:pt idx="20641">
                  <c:v>0.0</c:v>
                </c:pt>
                <c:pt idx="20642">
                  <c:v>0.0</c:v>
                </c:pt>
                <c:pt idx="20643">
                  <c:v>0.0</c:v>
                </c:pt>
                <c:pt idx="20644">
                  <c:v>0.0</c:v>
                </c:pt>
                <c:pt idx="20645">
                  <c:v>0.0</c:v>
                </c:pt>
                <c:pt idx="20646">
                  <c:v>0.0</c:v>
                </c:pt>
                <c:pt idx="20647">
                  <c:v>0.0</c:v>
                </c:pt>
                <c:pt idx="20648">
                  <c:v>0.0</c:v>
                </c:pt>
                <c:pt idx="20649">
                  <c:v>0.0</c:v>
                </c:pt>
                <c:pt idx="20650">
                  <c:v>0.0</c:v>
                </c:pt>
                <c:pt idx="20651">
                  <c:v>0.0</c:v>
                </c:pt>
                <c:pt idx="20652">
                  <c:v>0.0</c:v>
                </c:pt>
                <c:pt idx="20653">
                  <c:v>0.0</c:v>
                </c:pt>
                <c:pt idx="20654">
                  <c:v>0.0</c:v>
                </c:pt>
                <c:pt idx="20655">
                  <c:v>0.0</c:v>
                </c:pt>
                <c:pt idx="20656">
                  <c:v>0.0</c:v>
                </c:pt>
                <c:pt idx="20657">
                  <c:v>0.0</c:v>
                </c:pt>
                <c:pt idx="20658">
                  <c:v>0.0</c:v>
                </c:pt>
                <c:pt idx="20659">
                  <c:v>0.0</c:v>
                </c:pt>
                <c:pt idx="20660">
                  <c:v>0.0</c:v>
                </c:pt>
                <c:pt idx="20661">
                  <c:v>0.0</c:v>
                </c:pt>
                <c:pt idx="20662">
                  <c:v>0.0</c:v>
                </c:pt>
                <c:pt idx="20663">
                  <c:v>0.0</c:v>
                </c:pt>
                <c:pt idx="20664">
                  <c:v>0.0</c:v>
                </c:pt>
                <c:pt idx="20665">
                  <c:v>0.0</c:v>
                </c:pt>
                <c:pt idx="20666">
                  <c:v>0.0</c:v>
                </c:pt>
                <c:pt idx="20667">
                  <c:v>0.0</c:v>
                </c:pt>
                <c:pt idx="20668">
                  <c:v>0.0</c:v>
                </c:pt>
                <c:pt idx="20669">
                  <c:v>0.0</c:v>
                </c:pt>
                <c:pt idx="20670">
                  <c:v>0.0</c:v>
                </c:pt>
                <c:pt idx="20671">
                  <c:v>0.0</c:v>
                </c:pt>
                <c:pt idx="20672">
                  <c:v>0.0</c:v>
                </c:pt>
                <c:pt idx="20673">
                  <c:v>0.0</c:v>
                </c:pt>
                <c:pt idx="20674">
                  <c:v>0.0</c:v>
                </c:pt>
                <c:pt idx="20675">
                  <c:v>0.0</c:v>
                </c:pt>
                <c:pt idx="20676">
                  <c:v>0.0</c:v>
                </c:pt>
                <c:pt idx="20677">
                  <c:v>0.0</c:v>
                </c:pt>
                <c:pt idx="20678">
                  <c:v>0.0</c:v>
                </c:pt>
                <c:pt idx="20679">
                  <c:v>0.0</c:v>
                </c:pt>
                <c:pt idx="20680">
                  <c:v>0.0</c:v>
                </c:pt>
                <c:pt idx="20681">
                  <c:v>0.0</c:v>
                </c:pt>
                <c:pt idx="20682">
                  <c:v>0.0</c:v>
                </c:pt>
                <c:pt idx="20683">
                  <c:v>0.0</c:v>
                </c:pt>
                <c:pt idx="20684">
                  <c:v>0.0</c:v>
                </c:pt>
                <c:pt idx="20685">
                  <c:v>0.0</c:v>
                </c:pt>
                <c:pt idx="20686">
                  <c:v>0.0</c:v>
                </c:pt>
                <c:pt idx="20687">
                  <c:v>0.0</c:v>
                </c:pt>
                <c:pt idx="20688">
                  <c:v>0.0</c:v>
                </c:pt>
                <c:pt idx="20689">
                  <c:v>0.0</c:v>
                </c:pt>
                <c:pt idx="20690">
                  <c:v>0.0</c:v>
                </c:pt>
                <c:pt idx="20691">
                  <c:v>0.0</c:v>
                </c:pt>
                <c:pt idx="20692">
                  <c:v>0.0</c:v>
                </c:pt>
                <c:pt idx="20693">
                  <c:v>0.0</c:v>
                </c:pt>
                <c:pt idx="20694">
                  <c:v>0.0</c:v>
                </c:pt>
                <c:pt idx="20695">
                  <c:v>0.0</c:v>
                </c:pt>
                <c:pt idx="20696">
                  <c:v>0.0</c:v>
                </c:pt>
                <c:pt idx="20697">
                  <c:v>0.0</c:v>
                </c:pt>
                <c:pt idx="20698">
                  <c:v>0.0</c:v>
                </c:pt>
                <c:pt idx="20699">
                  <c:v>0.0</c:v>
                </c:pt>
                <c:pt idx="20700">
                  <c:v>0.0</c:v>
                </c:pt>
                <c:pt idx="20701">
                  <c:v>0.0</c:v>
                </c:pt>
                <c:pt idx="20702">
                  <c:v>0.0</c:v>
                </c:pt>
                <c:pt idx="20703">
                  <c:v>0.0</c:v>
                </c:pt>
                <c:pt idx="20704">
                  <c:v>0.0</c:v>
                </c:pt>
                <c:pt idx="20705">
                  <c:v>0.0</c:v>
                </c:pt>
                <c:pt idx="20706">
                  <c:v>0.0</c:v>
                </c:pt>
                <c:pt idx="20707">
                  <c:v>0.0</c:v>
                </c:pt>
                <c:pt idx="20708">
                  <c:v>0.0</c:v>
                </c:pt>
                <c:pt idx="20709">
                  <c:v>0.0</c:v>
                </c:pt>
                <c:pt idx="20710">
                  <c:v>0.0</c:v>
                </c:pt>
                <c:pt idx="20711">
                  <c:v>0.0</c:v>
                </c:pt>
                <c:pt idx="20712">
                  <c:v>0.0</c:v>
                </c:pt>
                <c:pt idx="20713">
                  <c:v>0.0</c:v>
                </c:pt>
                <c:pt idx="20714">
                  <c:v>0.0</c:v>
                </c:pt>
                <c:pt idx="20715">
                  <c:v>0.0</c:v>
                </c:pt>
                <c:pt idx="20716">
                  <c:v>0.0</c:v>
                </c:pt>
                <c:pt idx="20717">
                  <c:v>0.0</c:v>
                </c:pt>
                <c:pt idx="20718">
                  <c:v>0.0</c:v>
                </c:pt>
                <c:pt idx="20719">
                  <c:v>0.0</c:v>
                </c:pt>
                <c:pt idx="20720">
                  <c:v>0.0</c:v>
                </c:pt>
                <c:pt idx="20721">
                  <c:v>0.0</c:v>
                </c:pt>
                <c:pt idx="20722">
                  <c:v>0.0</c:v>
                </c:pt>
                <c:pt idx="20723">
                  <c:v>0.0</c:v>
                </c:pt>
                <c:pt idx="20724">
                  <c:v>0.0</c:v>
                </c:pt>
                <c:pt idx="20725">
                  <c:v>0.0</c:v>
                </c:pt>
                <c:pt idx="20726">
                  <c:v>0.0</c:v>
                </c:pt>
                <c:pt idx="20727">
                  <c:v>0.0</c:v>
                </c:pt>
                <c:pt idx="20728">
                  <c:v>0.0</c:v>
                </c:pt>
                <c:pt idx="20729">
                  <c:v>0.0</c:v>
                </c:pt>
                <c:pt idx="20730">
                  <c:v>0.0</c:v>
                </c:pt>
                <c:pt idx="20731">
                  <c:v>0.0</c:v>
                </c:pt>
                <c:pt idx="20732">
                  <c:v>0.0</c:v>
                </c:pt>
                <c:pt idx="20733">
                  <c:v>0.0</c:v>
                </c:pt>
                <c:pt idx="20734">
                  <c:v>0.0</c:v>
                </c:pt>
                <c:pt idx="20735">
                  <c:v>0.0</c:v>
                </c:pt>
                <c:pt idx="20736">
                  <c:v>0.0</c:v>
                </c:pt>
                <c:pt idx="20737">
                  <c:v>0.0</c:v>
                </c:pt>
                <c:pt idx="20738">
                  <c:v>0.0</c:v>
                </c:pt>
                <c:pt idx="20739">
                  <c:v>0.0</c:v>
                </c:pt>
                <c:pt idx="20740">
                  <c:v>0.0</c:v>
                </c:pt>
                <c:pt idx="20741">
                  <c:v>0.0</c:v>
                </c:pt>
                <c:pt idx="20742">
                  <c:v>0.0</c:v>
                </c:pt>
                <c:pt idx="20743">
                  <c:v>0.0</c:v>
                </c:pt>
                <c:pt idx="20744">
                  <c:v>0.0</c:v>
                </c:pt>
                <c:pt idx="20745">
                  <c:v>0.0</c:v>
                </c:pt>
                <c:pt idx="20746">
                  <c:v>0.0</c:v>
                </c:pt>
                <c:pt idx="20747">
                  <c:v>0.0</c:v>
                </c:pt>
                <c:pt idx="20748">
                  <c:v>0.0</c:v>
                </c:pt>
                <c:pt idx="20749">
                  <c:v>0.0</c:v>
                </c:pt>
                <c:pt idx="20750">
                  <c:v>0.0</c:v>
                </c:pt>
                <c:pt idx="20751">
                  <c:v>0.0</c:v>
                </c:pt>
                <c:pt idx="20752">
                  <c:v>0.0</c:v>
                </c:pt>
                <c:pt idx="20753">
                  <c:v>0.0</c:v>
                </c:pt>
                <c:pt idx="20754">
                  <c:v>0.0</c:v>
                </c:pt>
                <c:pt idx="20755">
                  <c:v>0.0</c:v>
                </c:pt>
                <c:pt idx="20756">
                  <c:v>0.0</c:v>
                </c:pt>
                <c:pt idx="20757">
                  <c:v>0.0</c:v>
                </c:pt>
                <c:pt idx="20758">
                  <c:v>0.0</c:v>
                </c:pt>
                <c:pt idx="20759">
                  <c:v>0.0</c:v>
                </c:pt>
                <c:pt idx="20760">
                  <c:v>0.0</c:v>
                </c:pt>
                <c:pt idx="20761">
                  <c:v>0.0</c:v>
                </c:pt>
                <c:pt idx="20762">
                  <c:v>0.0</c:v>
                </c:pt>
                <c:pt idx="20763">
                  <c:v>0.0</c:v>
                </c:pt>
                <c:pt idx="20764">
                  <c:v>0.0</c:v>
                </c:pt>
                <c:pt idx="20765">
                  <c:v>0.0</c:v>
                </c:pt>
                <c:pt idx="20766">
                  <c:v>0.0</c:v>
                </c:pt>
                <c:pt idx="20767">
                  <c:v>0.0</c:v>
                </c:pt>
                <c:pt idx="20768">
                  <c:v>0.0</c:v>
                </c:pt>
                <c:pt idx="20769">
                  <c:v>0.0</c:v>
                </c:pt>
                <c:pt idx="20770">
                  <c:v>0.0</c:v>
                </c:pt>
                <c:pt idx="20771">
                  <c:v>0.0</c:v>
                </c:pt>
                <c:pt idx="20772">
                  <c:v>0.0</c:v>
                </c:pt>
                <c:pt idx="20773">
                  <c:v>0.0</c:v>
                </c:pt>
                <c:pt idx="20774">
                  <c:v>0.0</c:v>
                </c:pt>
                <c:pt idx="20775">
                  <c:v>0.0</c:v>
                </c:pt>
                <c:pt idx="20776">
                  <c:v>0.0</c:v>
                </c:pt>
                <c:pt idx="20777">
                  <c:v>0.0</c:v>
                </c:pt>
                <c:pt idx="20778">
                  <c:v>0.0</c:v>
                </c:pt>
                <c:pt idx="20779">
                  <c:v>0.0</c:v>
                </c:pt>
                <c:pt idx="20780">
                  <c:v>0.0</c:v>
                </c:pt>
                <c:pt idx="20781">
                  <c:v>0.0</c:v>
                </c:pt>
                <c:pt idx="20782">
                  <c:v>0.0</c:v>
                </c:pt>
                <c:pt idx="20783">
                  <c:v>0.0</c:v>
                </c:pt>
                <c:pt idx="20784">
                  <c:v>0.0</c:v>
                </c:pt>
                <c:pt idx="20785">
                  <c:v>0.0</c:v>
                </c:pt>
                <c:pt idx="20786">
                  <c:v>0.0</c:v>
                </c:pt>
                <c:pt idx="20787">
                  <c:v>0.0</c:v>
                </c:pt>
                <c:pt idx="20788">
                  <c:v>0.0</c:v>
                </c:pt>
                <c:pt idx="20789">
                  <c:v>0.0</c:v>
                </c:pt>
                <c:pt idx="20790">
                  <c:v>0.0</c:v>
                </c:pt>
                <c:pt idx="20791">
                  <c:v>0.0</c:v>
                </c:pt>
                <c:pt idx="20792">
                  <c:v>0.0</c:v>
                </c:pt>
                <c:pt idx="20793">
                  <c:v>0.0</c:v>
                </c:pt>
                <c:pt idx="20794">
                  <c:v>0.0</c:v>
                </c:pt>
                <c:pt idx="20795">
                  <c:v>0.0</c:v>
                </c:pt>
                <c:pt idx="20796">
                  <c:v>0.0</c:v>
                </c:pt>
                <c:pt idx="20797">
                  <c:v>0.0</c:v>
                </c:pt>
                <c:pt idx="20798">
                  <c:v>0.0</c:v>
                </c:pt>
                <c:pt idx="20799">
                  <c:v>0.0</c:v>
                </c:pt>
                <c:pt idx="20800">
                  <c:v>0.0</c:v>
                </c:pt>
                <c:pt idx="20801">
                  <c:v>0.0</c:v>
                </c:pt>
                <c:pt idx="20802">
                  <c:v>0.0</c:v>
                </c:pt>
                <c:pt idx="20803">
                  <c:v>0.0</c:v>
                </c:pt>
                <c:pt idx="20804">
                  <c:v>0.0</c:v>
                </c:pt>
                <c:pt idx="20805">
                  <c:v>0.0</c:v>
                </c:pt>
                <c:pt idx="20806">
                  <c:v>0.0</c:v>
                </c:pt>
                <c:pt idx="20807">
                  <c:v>0.0</c:v>
                </c:pt>
                <c:pt idx="20808">
                  <c:v>0.0</c:v>
                </c:pt>
                <c:pt idx="20809">
                  <c:v>0.0</c:v>
                </c:pt>
                <c:pt idx="20810">
                  <c:v>0.0</c:v>
                </c:pt>
                <c:pt idx="20811">
                  <c:v>0.0</c:v>
                </c:pt>
                <c:pt idx="20812">
                  <c:v>0.0</c:v>
                </c:pt>
                <c:pt idx="20813">
                  <c:v>0.0</c:v>
                </c:pt>
                <c:pt idx="20814">
                  <c:v>0.0</c:v>
                </c:pt>
                <c:pt idx="20815">
                  <c:v>0.0</c:v>
                </c:pt>
                <c:pt idx="20816">
                  <c:v>0.0</c:v>
                </c:pt>
                <c:pt idx="20817">
                  <c:v>0.0</c:v>
                </c:pt>
                <c:pt idx="20818">
                  <c:v>0.0</c:v>
                </c:pt>
                <c:pt idx="20819">
                  <c:v>0.0</c:v>
                </c:pt>
                <c:pt idx="20820">
                  <c:v>0.0</c:v>
                </c:pt>
                <c:pt idx="20821">
                  <c:v>0.0</c:v>
                </c:pt>
                <c:pt idx="20822">
                  <c:v>0.0</c:v>
                </c:pt>
                <c:pt idx="20823">
                  <c:v>0.0</c:v>
                </c:pt>
                <c:pt idx="20824">
                  <c:v>0.0</c:v>
                </c:pt>
                <c:pt idx="20825">
                  <c:v>0.0</c:v>
                </c:pt>
                <c:pt idx="20826">
                  <c:v>0.0</c:v>
                </c:pt>
                <c:pt idx="20827">
                  <c:v>0.0</c:v>
                </c:pt>
                <c:pt idx="20828">
                  <c:v>0.0</c:v>
                </c:pt>
                <c:pt idx="20829">
                  <c:v>0.0</c:v>
                </c:pt>
                <c:pt idx="20830">
                  <c:v>0.0</c:v>
                </c:pt>
                <c:pt idx="20831">
                  <c:v>0.0</c:v>
                </c:pt>
                <c:pt idx="20832">
                  <c:v>0.0</c:v>
                </c:pt>
                <c:pt idx="20833">
                  <c:v>0.0</c:v>
                </c:pt>
                <c:pt idx="20834">
                  <c:v>0.0</c:v>
                </c:pt>
                <c:pt idx="20835">
                  <c:v>0.0</c:v>
                </c:pt>
                <c:pt idx="20836">
                  <c:v>0.0</c:v>
                </c:pt>
                <c:pt idx="20837">
                  <c:v>0.0</c:v>
                </c:pt>
                <c:pt idx="20838">
                  <c:v>0.0</c:v>
                </c:pt>
                <c:pt idx="20839">
                  <c:v>0.0</c:v>
                </c:pt>
                <c:pt idx="20840">
                  <c:v>0.0</c:v>
                </c:pt>
                <c:pt idx="20841">
                  <c:v>0.0</c:v>
                </c:pt>
                <c:pt idx="20842">
                  <c:v>0.0</c:v>
                </c:pt>
                <c:pt idx="20843">
                  <c:v>0.0</c:v>
                </c:pt>
                <c:pt idx="20844">
                  <c:v>0.0</c:v>
                </c:pt>
                <c:pt idx="20845">
                  <c:v>0.0</c:v>
                </c:pt>
                <c:pt idx="20846">
                  <c:v>0.0</c:v>
                </c:pt>
                <c:pt idx="20847">
                  <c:v>0.0</c:v>
                </c:pt>
                <c:pt idx="20848">
                  <c:v>0.0</c:v>
                </c:pt>
                <c:pt idx="20849">
                  <c:v>0.0</c:v>
                </c:pt>
                <c:pt idx="20850">
                  <c:v>0.0</c:v>
                </c:pt>
                <c:pt idx="20851">
                  <c:v>0.0</c:v>
                </c:pt>
                <c:pt idx="20852">
                  <c:v>0.0</c:v>
                </c:pt>
                <c:pt idx="20853">
                  <c:v>0.0</c:v>
                </c:pt>
                <c:pt idx="20854">
                  <c:v>0.0</c:v>
                </c:pt>
                <c:pt idx="20855">
                  <c:v>0.0</c:v>
                </c:pt>
                <c:pt idx="20856">
                  <c:v>0.0</c:v>
                </c:pt>
                <c:pt idx="20857">
                  <c:v>0.0</c:v>
                </c:pt>
                <c:pt idx="20858">
                  <c:v>0.0</c:v>
                </c:pt>
                <c:pt idx="20859">
                  <c:v>0.0</c:v>
                </c:pt>
                <c:pt idx="20860">
                  <c:v>0.0</c:v>
                </c:pt>
                <c:pt idx="20861">
                  <c:v>0.0</c:v>
                </c:pt>
                <c:pt idx="20862">
                  <c:v>0.0</c:v>
                </c:pt>
                <c:pt idx="20863">
                  <c:v>0.0</c:v>
                </c:pt>
                <c:pt idx="20864">
                  <c:v>0.0</c:v>
                </c:pt>
                <c:pt idx="20865">
                  <c:v>0.0</c:v>
                </c:pt>
                <c:pt idx="20866">
                  <c:v>0.0</c:v>
                </c:pt>
                <c:pt idx="20867">
                  <c:v>0.0</c:v>
                </c:pt>
                <c:pt idx="20868">
                  <c:v>0.0</c:v>
                </c:pt>
                <c:pt idx="20869">
                  <c:v>0.0</c:v>
                </c:pt>
                <c:pt idx="20870">
                  <c:v>0.0</c:v>
                </c:pt>
                <c:pt idx="20871">
                  <c:v>0.0</c:v>
                </c:pt>
                <c:pt idx="20872">
                  <c:v>0.0</c:v>
                </c:pt>
                <c:pt idx="20873">
                  <c:v>0.0</c:v>
                </c:pt>
                <c:pt idx="20874">
                  <c:v>0.0</c:v>
                </c:pt>
                <c:pt idx="20875">
                  <c:v>0.0</c:v>
                </c:pt>
                <c:pt idx="20876">
                  <c:v>0.0</c:v>
                </c:pt>
                <c:pt idx="20877">
                  <c:v>0.0</c:v>
                </c:pt>
                <c:pt idx="20878">
                  <c:v>0.0</c:v>
                </c:pt>
                <c:pt idx="20879">
                  <c:v>0.0</c:v>
                </c:pt>
                <c:pt idx="20880">
                  <c:v>0.0</c:v>
                </c:pt>
                <c:pt idx="20881">
                  <c:v>0.0</c:v>
                </c:pt>
                <c:pt idx="20882">
                  <c:v>0.0</c:v>
                </c:pt>
                <c:pt idx="20883">
                  <c:v>0.0</c:v>
                </c:pt>
                <c:pt idx="20884">
                  <c:v>0.0</c:v>
                </c:pt>
                <c:pt idx="20885">
                  <c:v>0.0</c:v>
                </c:pt>
                <c:pt idx="20886">
                  <c:v>0.0</c:v>
                </c:pt>
                <c:pt idx="20887">
                  <c:v>0.0</c:v>
                </c:pt>
                <c:pt idx="20888">
                  <c:v>0.0</c:v>
                </c:pt>
                <c:pt idx="20889">
                  <c:v>0.0</c:v>
                </c:pt>
                <c:pt idx="20890">
                  <c:v>0.0</c:v>
                </c:pt>
                <c:pt idx="20891">
                  <c:v>0.0</c:v>
                </c:pt>
                <c:pt idx="20892">
                  <c:v>0.0</c:v>
                </c:pt>
                <c:pt idx="20893">
                  <c:v>0.0</c:v>
                </c:pt>
                <c:pt idx="20894">
                  <c:v>0.0</c:v>
                </c:pt>
                <c:pt idx="20895">
                  <c:v>0.0</c:v>
                </c:pt>
                <c:pt idx="20896">
                  <c:v>0.0</c:v>
                </c:pt>
                <c:pt idx="20897">
                  <c:v>0.0</c:v>
                </c:pt>
                <c:pt idx="20898">
                  <c:v>0.0</c:v>
                </c:pt>
                <c:pt idx="20899">
                  <c:v>0.0</c:v>
                </c:pt>
                <c:pt idx="20900">
                  <c:v>0.0</c:v>
                </c:pt>
                <c:pt idx="20901">
                  <c:v>0.0</c:v>
                </c:pt>
                <c:pt idx="20902">
                  <c:v>0.0</c:v>
                </c:pt>
                <c:pt idx="20903">
                  <c:v>0.0</c:v>
                </c:pt>
                <c:pt idx="20904">
                  <c:v>0.0</c:v>
                </c:pt>
                <c:pt idx="20905">
                  <c:v>0.0</c:v>
                </c:pt>
                <c:pt idx="20906">
                  <c:v>0.0</c:v>
                </c:pt>
                <c:pt idx="20907">
                  <c:v>0.0</c:v>
                </c:pt>
                <c:pt idx="20908">
                  <c:v>0.0</c:v>
                </c:pt>
                <c:pt idx="20909">
                  <c:v>0.0</c:v>
                </c:pt>
                <c:pt idx="20910">
                  <c:v>0.0</c:v>
                </c:pt>
                <c:pt idx="20911">
                  <c:v>0.0</c:v>
                </c:pt>
                <c:pt idx="20912">
                  <c:v>0.0</c:v>
                </c:pt>
                <c:pt idx="20913">
                  <c:v>0.0</c:v>
                </c:pt>
                <c:pt idx="20914">
                  <c:v>0.0</c:v>
                </c:pt>
                <c:pt idx="20915">
                  <c:v>0.0</c:v>
                </c:pt>
                <c:pt idx="20916">
                  <c:v>0.0</c:v>
                </c:pt>
                <c:pt idx="20917">
                  <c:v>0.0</c:v>
                </c:pt>
                <c:pt idx="20918">
                  <c:v>0.0</c:v>
                </c:pt>
                <c:pt idx="20919">
                  <c:v>0.0</c:v>
                </c:pt>
                <c:pt idx="20920">
                  <c:v>0.0</c:v>
                </c:pt>
                <c:pt idx="20921">
                  <c:v>0.0</c:v>
                </c:pt>
                <c:pt idx="20922">
                  <c:v>0.0</c:v>
                </c:pt>
                <c:pt idx="20923">
                  <c:v>0.0</c:v>
                </c:pt>
                <c:pt idx="20924">
                  <c:v>0.0</c:v>
                </c:pt>
                <c:pt idx="20925">
                  <c:v>0.0</c:v>
                </c:pt>
                <c:pt idx="20926">
                  <c:v>0.0</c:v>
                </c:pt>
                <c:pt idx="20927">
                  <c:v>0.0</c:v>
                </c:pt>
                <c:pt idx="20928">
                  <c:v>0.0</c:v>
                </c:pt>
                <c:pt idx="20929">
                  <c:v>0.0</c:v>
                </c:pt>
                <c:pt idx="20930">
                  <c:v>0.0</c:v>
                </c:pt>
                <c:pt idx="20931">
                  <c:v>0.0</c:v>
                </c:pt>
                <c:pt idx="20932">
                  <c:v>0.0</c:v>
                </c:pt>
                <c:pt idx="20933">
                  <c:v>0.0</c:v>
                </c:pt>
                <c:pt idx="20934">
                  <c:v>0.0</c:v>
                </c:pt>
                <c:pt idx="20935">
                  <c:v>0.0</c:v>
                </c:pt>
                <c:pt idx="20936">
                  <c:v>0.0</c:v>
                </c:pt>
                <c:pt idx="20937">
                  <c:v>0.0</c:v>
                </c:pt>
                <c:pt idx="20938">
                  <c:v>0.0</c:v>
                </c:pt>
                <c:pt idx="20939">
                  <c:v>0.0</c:v>
                </c:pt>
                <c:pt idx="20940">
                  <c:v>0.0</c:v>
                </c:pt>
                <c:pt idx="20941">
                  <c:v>0.0</c:v>
                </c:pt>
                <c:pt idx="20942">
                  <c:v>0.0</c:v>
                </c:pt>
                <c:pt idx="20943">
                  <c:v>0.0</c:v>
                </c:pt>
                <c:pt idx="20944">
                  <c:v>0.0</c:v>
                </c:pt>
                <c:pt idx="20945">
                  <c:v>0.0</c:v>
                </c:pt>
                <c:pt idx="20946">
                  <c:v>0.0</c:v>
                </c:pt>
                <c:pt idx="20947">
                  <c:v>0.0</c:v>
                </c:pt>
                <c:pt idx="20948">
                  <c:v>0.0</c:v>
                </c:pt>
                <c:pt idx="20949">
                  <c:v>0.0</c:v>
                </c:pt>
                <c:pt idx="20950">
                  <c:v>0.0</c:v>
                </c:pt>
                <c:pt idx="20951">
                  <c:v>0.0</c:v>
                </c:pt>
                <c:pt idx="20952">
                  <c:v>0.0</c:v>
                </c:pt>
                <c:pt idx="20953">
                  <c:v>0.0</c:v>
                </c:pt>
                <c:pt idx="20954">
                  <c:v>0.0</c:v>
                </c:pt>
                <c:pt idx="20955">
                  <c:v>0.0</c:v>
                </c:pt>
                <c:pt idx="20956">
                  <c:v>0.0</c:v>
                </c:pt>
                <c:pt idx="20957">
                  <c:v>0.0</c:v>
                </c:pt>
                <c:pt idx="20958">
                  <c:v>0.0</c:v>
                </c:pt>
                <c:pt idx="20959">
                  <c:v>0.0</c:v>
                </c:pt>
                <c:pt idx="20960">
                  <c:v>0.0</c:v>
                </c:pt>
                <c:pt idx="20961">
                  <c:v>0.0</c:v>
                </c:pt>
                <c:pt idx="20962">
                  <c:v>0.0</c:v>
                </c:pt>
                <c:pt idx="20963">
                  <c:v>0.0</c:v>
                </c:pt>
                <c:pt idx="20964">
                  <c:v>0.0</c:v>
                </c:pt>
                <c:pt idx="20965">
                  <c:v>0.0</c:v>
                </c:pt>
                <c:pt idx="20966">
                  <c:v>0.0</c:v>
                </c:pt>
                <c:pt idx="20967">
                  <c:v>0.0</c:v>
                </c:pt>
                <c:pt idx="20968">
                  <c:v>0.0</c:v>
                </c:pt>
                <c:pt idx="20969">
                  <c:v>0.0</c:v>
                </c:pt>
                <c:pt idx="20970">
                  <c:v>0.0</c:v>
                </c:pt>
                <c:pt idx="20971">
                  <c:v>0.0</c:v>
                </c:pt>
                <c:pt idx="20972">
                  <c:v>0.0</c:v>
                </c:pt>
                <c:pt idx="20973">
                  <c:v>0.0</c:v>
                </c:pt>
                <c:pt idx="20974">
                  <c:v>0.0</c:v>
                </c:pt>
                <c:pt idx="20975">
                  <c:v>0.0</c:v>
                </c:pt>
                <c:pt idx="20976">
                  <c:v>0.0</c:v>
                </c:pt>
                <c:pt idx="20977">
                  <c:v>0.0</c:v>
                </c:pt>
                <c:pt idx="20978">
                  <c:v>0.0</c:v>
                </c:pt>
                <c:pt idx="20979">
                  <c:v>0.0</c:v>
                </c:pt>
                <c:pt idx="20980">
                  <c:v>0.0</c:v>
                </c:pt>
                <c:pt idx="20981">
                  <c:v>0.0</c:v>
                </c:pt>
                <c:pt idx="20982">
                  <c:v>0.0</c:v>
                </c:pt>
                <c:pt idx="20983">
                  <c:v>0.0</c:v>
                </c:pt>
                <c:pt idx="20984">
                  <c:v>0.0</c:v>
                </c:pt>
                <c:pt idx="20985">
                  <c:v>0.0</c:v>
                </c:pt>
                <c:pt idx="20986">
                  <c:v>0.0</c:v>
                </c:pt>
                <c:pt idx="20987">
                  <c:v>0.0</c:v>
                </c:pt>
                <c:pt idx="20988">
                  <c:v>0.0</c:v>
                </c:pt>
                <c:pt idx="20989">
                  <c:v>0.0</c:v>
                </c:pt>
                <c:pt idx="20990">
                  <c:v>0.0</c:v>
                </c:pt>
                <c:pt idx="20991">
                  <c:v>0.0</c:v>
                </c:pt>
                <c:pt idx="20992">
                  <c:v>0.0</c:v>
                </c:pt>
                <c:pt idx="20993">
                  <c:v>0.0</c:v>
                </c:pt>
                <c:pt idx="20994">
                  <c:v>0.0</c:v>
                </c:pt>
                <c:pt idx="20995">
                  <c:v>0.0</c:v>
                </c:pt>
                <c:pt idx="20996">
                  <c:v>0.0</c:v>
                </c:pt>
                <c:pt idx="20997">
                  <c:v>0.0</c:v>
                </c:pt>
                <c:pt idx="20998">
                  <c:v>0.0</c:v>
                </c:pt>
                <c:pt idx="20999">
                  <c:v>0.0</c:v>
                </c:pt>
                <c:pt idx="21000">
                  <c:v>0.0</c:v>
                </c:pt>
                <c:pt idx="21001">
                  <c:v>0.0</c:v>
                </c:pt>
                <c:pt idx="21002">
                  <c:v>0.0</c:v>
                </c:pt>
                <c:pt idx="21003">
                  <c:v>0.0</c:v>
                </c:pt>
                <c:pt idx="21004">
                  <c:v>0.0</c:v>
                </c:pt>
                <c:pt idx="21005">
                  <c:v>0.0</c:v>
                </c:pt>
                <c:pt idx="21006">
                  <c:v>0.0</c:v>
                </c:pt>
                <c:pt idx="21007">
                  <c:v>0.0</c:v>
                </c:pt>
                <c:pt idx="21008">
                  <c:v>0.0</c:v>
                </c:pt>
                <c:pt idx="21009">
                  <c:v>0.0</c:v>
                </c:pt>
                <c:pt idx="21010">
                  <c:v>0.0</c:v>
                </c:pt>
                <c:pt idx="21011">
                  <c:v>0.0</c:v>
                </c:pt>
                <c:pt idx="21012">
                  <c:v>0.0</c:v>
                </c:pt>
                <c:pt idx="21013">
                  <c:v>0.0</c:v>
                </c:pt>
                <c:pt idx="21014">
                  <c:v>0.0</c:v>
                </c:pt>
                <c:pt idx="21015">
                  <c:v>0.0</c:v>
                </c:pt>
                <c:pt idx="21016">
                  <c:v>0.0</c:v>
                </c:pt>
                <c:pt idx="21017">
                  <c:v>0.0</c:v>
                </c:pt>
                <c:pt idx="21018">
                  <c:v>0.0</c:v>
                </c:pt>
                <c:pt idx="21019">
                  <c:v>0.0</c:v>
                </c:pt>
                <c:pt idx="21020">
                  <c:v>0.0</c:v>
                </c:pt>
                <c:pt idx="21021">
                  <c:v>0.0</c:v>
                </c:pt>
                <c:pt idx="21022">
                  <c:v>0.0</c:v>
                </c:pt>
                <c:pt idx="21023">
                  <c:v>0.0</c:v>
                </c:pt>
                <c:pt idx="21024">
                  <c:v>0.0</c:v>
                </c:pt>
                <c:pt idx="21025">
                  <c:v>0.0</c:v>
                </c:pt>
                <c:pt idx="21026">
                  <c:v>0.0</c:v>
                </c:pt>
                <c:pt idx="21027">
                  <c:v>0.0</c:v>
                </c:pt>
                <c:pt idx="21028">
                  <c:v>0.0</c:v>
                </c:pt>
                <c:pt idx="21029">
                  <c:v>0.0</c:v>
                </c:pt>
                <c:pt idx="21030">
                  <c:v>0.0</c:v>
                </c:pt>
                <c:pt idx="21031">
                  <c:v>0.0</c:v>
                </c:pt>
                <c:pt idx="21032">
                  <c:v>0.0</c:v>
                </c:pt>
                <c:pt idx="21033">
                  <c:v>0.0</c:v>
                </c:pt>
                <c:pt idx="21034">
                  <c:v>0.0</c:v>
                </c:pt>
                <c:pt idx="21035">
                  <c:v>0.0</c:v>
                </c:pt>
                <c:pt idx="21036">
                  <c:v>0.0</c:v>
                </c:pt>
                <c:pt idx="21037">
                  <c:v>0.0</c:v>
                </c:pt>
                <c:pt idx="21038">
                  <c:v>0.0</c:v>
                </c:pt>
                <c:pt idx="21039">
                  <c:v>0.0</c:v>
                </c:pt>
                <c:pt idx="21040">
                  <c:v>0.0</c:v>
                </c:pt>
                <c:pt idx="21041">
                  <c:v>0.0</c:v>
                </c:pt>
                <c:pt idx="21042">
                  <c:v>0.0</c:v>
                </c:pt>
                <c:pt idx="21043">
                  <c:v>0.0</c:v>
                </c:pt>
                <c:pt idx="21044">
                  <c:v>0.0</c:v>
                </c:pt>
                <c:pt idx="21045">
                  <c:v>0.0</c:v>
                </c:pt>
                <c:pt idx="21046">
                  <c:v>0.0</c:v>
                </c:pt>
                <c:pt idx="21047">
                  <c:v>0.0</c:v>
                </c:pt>
                <c:pt idx="21048">
                  <c:v>0.0</c:v>
                </c:pt>
                <c:pt idx="21049">
                  <c:v>0.0</c:v>
                </c:pt>
                <c:pt idx="21050">
                  <c:v>0.0</c:v>
                </c:pt>
                <c:pt idx="21051">
                  <c:v>0.0</c:v>
                </c:pt>
                <c:pt idx="21052">
                  <c:v>0.0</c:v>
                </c:pt>
                <c:pt idx="21053">
                  <c:v>0.0</c:v>
                </c:pt>
                <c:pt idx="21054">
                  <c:v>0.0</c:v>
                </c:pt>
                <c:pt idx="21055">
                  <c:v>0.0</c:v>
                </c:pt>
                <c:pt idx="21056">
                  <c:v>0.0</c:v>
                </c:pt>
                <c:pt idx="21057">
                  <c:v>0.0</c:v>
                </c:pt>
                <c:pt idx="21058">
                  <c:v>0.0</c:v>
                </c:pt>
                <c:pt idx="21059">
                  <c:v>0.0</c:v>
                </c:pt>
                <c:pt idx="21060">
                  <c:v>0.0</c:v>
                </c:pt>
                <c:pt idx="21061">
                  <c:v>0.0</c:v>
                </c:pt>
                <c:pt idx="21062">
                  <c:v>0.0</c:v>
                </c:pt>
                <c:pt idx="21063">
                  <c:v>0.0</c:v>
                </c:pt>
                <c:pt idx="21064">
                  <c:v>0.0</c:v>
                </c:pt>
                <c:pt idx="21065">
                  <c:v>0.0</c:v>
                </c:pt>
                <c:pt idx="21066">
                  <c:v>0.0</c:v>
                </c:pt>
                <c:pt idx="21067">
                  <c:v>0.0</c:v>
                </c:pt>
                <c:pt idx="21068">
                  <c:v>0.0</c:v>
                </c:pt>
                <c:pt idx="21069">
                  <c:v>0.0</c:v>
                </c:pt>
                <c:pt idx="21070">
                  <c:v>0.0</c:v>
                </c:pt>
                <c:pt idx="21071">
                  <c:v>0.0</c:v>
                </c:pt>
                <c:pt idx="21072">
                  <c:v>0.0</c:v>
                </c:pt>
                <c:pt idx="21073">
                  <c:v>0.0</c:v>
                </c:pt>
                <c:pt idx="21074">
                  <c:v>0.0</c:v>
                </c:pt>
                <c:pt idx="21075">
                  <c:v>0.0</c:v>
                </c:pt>
                <c:pt idx="21076">
                  <c:v>0.0</c:v>
                </c:pt>
                <c:pt idx="21077">
                  <c:v>0.0</c:v>
                </c:pt>
                <c:pt idx="21078">
                  <c:v>0.0</c:v>
                </c:pt>
                <c:pt idx="21079">
                  <c:v>0.0</c:v>
                </c:pt>
                <c:pt idx="21080">
                  <c:v>0.0</c:v>
                </c:pt>
                <c:pt idx="21081">
                  <c:v>0.0</c:v>
                </c:pt>
                <c:pt idx="21082">
                  <c:v>0.0</c:v>
                </c:pt>
                <c:pt idx="21083">
                  <c:v>0.0</c:v>
                </c:pt>
                <c:pt idx="21084">
                  <c:v>0.0</c:v>
                </c:pt>
                <c:pt idx="21085">
                  <c:v>0.0</c:v>
                </c:pt>
                <c:pt idx="21086">
                  <c:v>0.0</c:v>
                </c:pt>
                <c:pt idx="21087">
                  <c:v>0.0</c:v>
                </c:pt>
                <c:pt idx="21088">
                  <c:v>0.0</c:v>
                </c:pt>
                <c:pt idx="21089">
                  <c:v>0.0</c:v>
                </c:pt>
                <c:pt idx="21090">
                  <c:v>0.0</c:v>
                </c:pt>
                <c:pt idx="21091">
                  <c:v>0.0</c:v>
                </c:pt>
                <c:pt idx="21092">
                  <c:v>0.0</c:v>
                </c:pt>
                <c:pt idx="21093">
                  <c:v>0.0</c:v>
                </c:pt>
                <c:pt idx="21094">
                  <c:v>0.0</c:v>
                </c:pt>
                <c:pt idx="21095">
                  <c:v>0.0</c:v>
                </c:pt>
                <c:pt idx="21096">
                  <c:v>0.0</c:v>
                </c:pt>
                <c:pt idx="21097">
                  <c:v>0.0</c:v>
                </c:pt>
                <c:pt idx="21098">
                  <c:v>0.0</c:v>
                </c:pt>
                <c:pt idx="21099">
                  <c:v>0.0</c:v>
                </c:pt>
                <c:pt idx="21100">
                  <c:v>0.0</c:v>
                </c:pt>
                <c:pt idx="21101">
                  <c:v>0.0</c:v>
                </c:pt>
                <c:pt idx="21102">
                  <c:v>0.0</c:v>
                </c:pt>
                <c:pt idx="21103">
                  <c:v>0.0</c:v>
                </c:pt>
                <c:pt idx="21104">
                  <c:v>0.0</c:v>
                </c:pt>
                <c:pt idx="21105">
                  <c:v>0.0</c:v>
                </c:pt>
                <c:pt idx="21106">
                  <c:v>0.0</c:v>
                </c:pt>
                <c:pt idx="21107">
                  <c:v>0.0</c:v>
                </c:pt>
                <c:pt idx="21108">
                  <c:v>0.0</c:v>
                </c:pt>
                <c:pt idx="21109">
                  <c:v>0.0</c:v>
                </c:pt>
                <c:pt idx="21110">
                  <c:v>0.0</c:v>
                </c:pt>
                <c:pt idx="21111">
                  <c:v>0.0</c:v>
                </c:pt>
                <c:pt idx="21112">
                  <c:v>0.0</c:v>
                </c:pt>
                <c:pt idx="21113">
                  <c:v>0.0</c:v>
                </c:pt>
                <c:pt idx="21114">
                  <c:v>0.0</c:v>
                </c:pt>
                <c:pt idx="21115">
                  <c:v>0.0</c:v>
                </c:pt>
                <c:pt idx="21116">
                  <c:v>0.0</c:v>
                </c:pt>
                <c:pt idx="21117">
                  <c:v>0.0</c:v>
                </c:pt>
                <c:pt idx="21118">
                  <c:v>0.0</c:v>
                </c:pt>
                <c:pt idx="21119">
                  <c:v>0.0</c:v>
                </c:pt>
                <c:pt idx="21120">
                  <c:v>0.0</c:v>
                </c:pt>
                <c:pt idx="21121">
                  <c:v>0.0</c:v>
                </c:pt>
                <c:pt idx="21122">
                  <c:v>0.0</c:v>
                </c:pt>
                <c:pt idx="21123">
                  <c:v>0.0</c:v>
                </c:pt>
                <c:pt idx="21124">
                  <c:v>0.0</c:v>
                </c:pt>
                <c:pt idx="21125">
                  <c:v>0.0</c:v>
                </c:pt>
                <c:pt idx="21126">
                  <c:v>0.0</c:v>
                </c:pt>
                <c:pt idx="21127">
                  <c:v>0.0</c:v>
                </c:pt>
                <c:pt idx="21128">
                  <c:v>0.0</c:v>
                </c:pt>
                <c:pt idx="21129">
                  <c:v>0.0</c:v>
                </c:pt>
                <c:pt idx="21130">
                  <c:v>0.0</c:v>
                </c:pt>
                <c:pt idx="21131">
                  <c:v>0.0</c:v>
                </c:pt>
                <c:pt idx="21132">
                  <c:v>0.0</c:v>
                </c:pt>
                <c:pt idx="21133">
                  <c:v>0.0</c:v>
                </c:pt>
                <c:pt idx="21134">
                  <c:v>0.0</c:v>
                </c:pt>
                <c:pt idx="21135">
                  <c:v>0.0</c:v>
                </c:pt>
                <c:pt idx="21136">
                  <c:v>0.0</c:v>
                </c:pt>
                <c:pt idx="21137">
                  <c:v>0.0</c:v>
                </c:pt>
                <c:pt idx="21138">
                  <c:v>0.0</c:v>
                </c:pt>
                <c:pt idx="21139">
                  <c:v>0.0</c:v>
                </c:pt>
                <c:pt idx="21140">
                  <c:v>0.0</c:v>
                </c:pt>
                <c:pt idx="21141">
                  <c:v>0.0</c:v>
                </c:pt>
                <c:pt idx="21142">
                  <c:v>0.0</c:v>
                </c:pt>
                <c:pt idx="21143">
                  <c:v>0.0</c:v>
                </c:pt>
                <c:pt idx="21144">
                  <c:v>0.0</c:v>
                </c:pt>
                <c:pt idx="21145">
                  <c:v>0.0</c:v>
                </c:pt>
                <c:pt idx="21146">
                  <c:v>0.0</c:v>
                </c:pt>
                <c:pt idx="21147">
                  <c:v>0.0</c:v>
                </c:pt>
                <c:pt idx="21148">
                  <c:v>0.0</c:v>
                </c:pt>
                <c:pt idx="21149">
                  <c:v>0.0</c:v>
                </c:pt>
                <c:pt idx="21150">
                  <c:v>0.0</c:v>
                </c:pt>
                <c:pt idx="21151">
                  <c:v>0.0</c:v>
                </c:pt>
                <c:pt idx="21152">
                  <c:v>0.0</c:v>
                </c:pt>
                <c:pt idx="21153">
                  <c:v>0.0</c:v>
                </c:pt>
                <c:pt idx="21154">
                  <c:v>0.0</c:v>
                </c:pt>
                <c:pt idx="21155">
                  <c:v>0.0</c:v>
                </c:pt>
                <c:pt idx="21156">
                  <c:v>0.0</c:v>
                </c:pt>
                <c:pt idx="21157">
                  <c:v>0.0</c:v>
                </c:pt>
                <c:pt idx="21158">
                  <c:v>0.0</c:v>
                </c:pt>
                <c:pt idx="21159">
                  <c:v>0.0</c:v>
                </c:pt>
                <c:pt idx="21160">
                  <c:v>0.0</c:v>
                </c:pt>
                <c:pt idx="21161">
                  <c:v>0.0</c:v>
                </c:pt>
                <c:pt idx="21162">
                  <c:v>0.0</c:v>
                </c:pt>
                <c:pt idx="21163">
                  <c:v>0.0</c:v>
                </c:pt>
                <c:pt idx="21164">
                  <c:v>0.0</c:v>
                </c:pt>
                <c:pt idx="21165">
                  <c:v>0.0</c:v>
                </c:pt>
                <c:pt idx="21166">
                  <c:v>0.0</c:v>
                </c:pt>
                <c:pt idx="21167">
                  <c:v>0.0</c:v>
                </c:pt>
                <c:pt idx="21168">
                  <c:v>0.0</c:v>
                </c:pt>
                <c:pt idx="21169">
                  <c:v>0.0</c:v>
                </c:pt>
                <c:pt idx="21170">
                  <c:v>0.0</c:v>
                </c:pt>
                <c:pt idx="21171">
                  <c:v>0.0</c:v>
                </c:pt>
                <c:pt idx="21172">
                  <c:v>0.0</c:v>
                </c:pt>
                <c:pt idx="21173">
                  <c:v>0.0</c:v>
                </c:pt>
                <c:pt idx="21174">
                  <c:v>0.0</c:v>
                </c:pt>
                <c:pt idx="21175">
                  <c:v>0.0</c:v>
                </c:pt>
                <c:pt idx="21176">
                  <c:v>0.0</c:v>
                </c:pt>
                <c:pt idx="21177">
                  <c:v>0.0</c:v>
                </c:pt>
                <c:pt idx="21178">
                  <c:v>0.0</c:v>
                </c:pt>
                <c:pt idx="21179">
                  <c:v>0.0</c:v>
                </c:pt>
                <c:pt idx="21180">
                  <c:v>0.0</c:v>
                </c:pt>
                <c:pt idx="21181">
                  <c:v>0.0</c:v>
                </c:pt>
                <c:pt idx="21182">
                  <c:v>0.0</c:v>
                </c:pt>
                <c:pt idx="21183">
                  <c:v>0.0</c:v>
                </c:pt>
                <c:pt idx="21184">
                  <c:v>0.0</c:v>
                </c:pt>
                <c:pt idx="21185">
                  <c:v>0.0</c:v>
                </c:pt>
                <c:pt idx="21186">
                  <c:v>0.0</c:v>
                </c:pt>
                <c:pt idx="21187">
                  <c:v>0.0</c:v>
                </c:pt>
                <c:pt idx="21188">
                  <c:v>0.0</c:v>
                </c:pt>
                <c:pt idx="21189">
                  <c:v>0.0</c:v>
                </c:pt>
                <c:pt idx="21190">
                  <c:v>0.0</c:v>
                </c:pt>
                <c:pt idx="21191">
                  <c:v>0.0</c:v>
                </c:pt>
                <c:pt idx="21192">
                  <c:v>0.0</c:v>
                </c:pt>
                <c:pt idx="21193">
                  <c:v>0.0</c:v>
                </c:pt>
                <c:pt idx="21194">
                  <c:v>0.0</c:v>
                </c:pt>
                <c:pt idx="21195">
                  <c:v>0.0</c:v>
                </c:pt>
                <c:pt idx="21196">
                  <c:v>0.0</c:v>
                </c:pt>
                <c:pt idx="21197">
                  <c:v>0.0</c:v>
                </c:pt>
                <c:pt idx="21198">
                  <c:v>0.0</c:v>
                </c:pt>
                <c:pt idx="21199">
                  <c:v>0.0</c:v>
                </c:pt>
                <c:pt idx="21200">
                  <c:v>0.0</c:v>
                </c:pt>
                <c:pt idx="21201">
                  <c:v>0.0</c:v>
                </c:pt>
                <c:pt idx="21202">
                  <c:v>0.0</c:v>
                </c:pt>
                <c:pt idx="21203">
                  <c:v>0.0</c:v>
                </c:pt>
                <c:pt idx="21204">
                  <c:v>0.0</c:v>
                </c:pt>
                <c:pt idx="21205">
                  <c:v>0.0</c:v>
                </c:pt>
                <c:pt idx="21206">
                  <c:v>0.0</c:v>
                </c:pt>
                <c:pt idx="21207">
                  <c:v>0.0</c:v>
                </c:pt>
                <c:pt idx="21208">
                  <c:v>0.0</c:v>
                </c:pt>
                <c:pt idx="21209">
                  <c:v>0.0</c:v>
                </c:pt>
                <c:pt idx="21210">
                  <c:v>0.0</c:v>
                </c:pt>
                <c:pt idx="21211">
                  <c:v>0.0</c:v>
                </c:pt>
                <c:pt idx="21212">
                  <c:v>0.0</c:v>
                </c:pt>
                <c:pt idx="21213">
                  <c:v>0.0</c:v>
                </c:pt>
                <c:pt idx="21214">
                  <c:v>0.0</c:v>
                </c:pt>
                <c:pt idx="21215">
                  <c:v>0.0</c:v>
                </c:pt>
                <c:pt idx="21216">
                  <c:v>0.0</c:v>
                </c:pt>
                <c:pt idx="21217">
                  <c:v>0.0</c:v>
                </c:pt>
                <c:pt idx="21218">
                  <c:v>0.0</c:v>
                </c:pt>
                <c:pt idx="21219">
                  <c:v>0.0</c:v>
                </c:pt>
                <c:pt idx="21220">
                  <c:v>0.0</c:v>
                </c:pt>
                <c:pt idx="21221">
                  <c:v>0.0</c:v>
                </c:pt>
                <c:pt idx="21222">
                  <c:v>0.0</c:v>
                </c:pt>
                <c:pt idx="21223">
                  <c:v>0.0</c:v>
                </c:pt>
                <c:pt idx="21224">
                  <c:v>0.0</c:v>
                </c:pt>
                <c:pt idx="21225">
                  <c:v>0.0</c:v>
                </c:pt>
                <c:pt idx="21226">
                  <c:v>0.0</c:v>
                </c:pt>
                <c:pt idx="21227">
                  <c:v>0.0</c:v>
                </c:pt>
                <c:pt idx="21228">
                  <c:v>0.0</c:v>
                </c:pt>
                <c:pt idx="21229">
                  <c:v>0.0</c:v>
                </c:pt>
                <c:pt idx="21230">
                  <c:v>0.0</c:v>
                </c:pt>
                <c:pt idx="21231">
                  <c:v>0.0</c:v>
                </c:pt>
                <c:pt idx="21232">
                  <c:v>0.0</c:v>
                </c:pt>
                <c:pt idx="21233">
                  <c:v>0.0</c:v>
                </c:pt>
                <c:pt idx="21234">
                  <c:v>0.0</c:v>
                </c:pt>
                <c:pt idx="21235">
                  <c:v>0.0</c:v>
                </c:pt>
                <c:pt idx="21236">
                  <c:v>0.0</c:v>
                </c:pt>
                <c:pt idx="21237">
                  <c:v>0.0</c:v>
                </c:pt>
                <c:pt idx="21238">
                  <c:v>0.0</c:v>
                </c:pt>
                <c:pt idx="21239">
                  <c:v>0.0</c:v>
                </c:pt>
                <c:pt idx="21240">
                  <c:v>0.0</c:v>
                </c:pt>
                <c:pt idx="21241">
                  <c:v>0.0</c:v>
                </c:pt>
                <c:pt idx="21242">
                  <c:v>0.0</c:v>
                </c:pt>
                <c:pt idx="21243">
                  <c:v>0.0</c:v>
                </c:pt>
                <c:pt idx="21244">
                  <c:v>0.0</c:v>
                </c:pt>
                <c:pt idx="21245">
                  <c:v>0.0</c:v>
                </c:pt>
                <c:pt idx="21246">
                  <c:v>0.0</c:v>
                </c:pt>
                <c:pt idx="21247">
                  <c:v>0.0</c:v>
                </c:pt>
                <c:pt idx="21248">
                  <c:v>0.0</c:v>
                </c:pt>
                <c:pt idx="21249">
                  <c:v>0.0</c:v>
                </c:pt>
                <c:pt idx="21250">
                  <c:v>0.0</c:v>
                </c:pt>
                <c:pt idx="21251">
                  <c:v>0.0</c:v>
                </c:pt>
                <c:pt idx="21252">
                  <c:v>0.0</c:v>
                </c:pt>
                <c:pt idx="21253">
                  <c:v>0.0</c:v>
                </c:pt>
                <c:pt idx="21254">
                  <c:v>0.0</c:v>
                </c:pt>
                <c:pt idx="21255">
                  <c:v>0.0</c:v>
                </c:pt>
                <c:pt idx="21256">
                  <c:v>0.0</c:v>
                </c:pt>
                <c:pt idx="21257">
                  <c:v>0.0</c:v>
                </c:pt>
                <c:pt idx="21258">
                  <c:v>0.244140625</c:v>
                </c:pt>
                <c:pt idx="21259">
                  <c:v>0.0</c:v>
                </c:pt>
                <c:pt idx="21260">
                  <c:v>0.0</c:v>
                </c:pt>
                <c:pt idx="21261">
                  <c:v>0.0</c:v>
                </c:pt>
                <c:pt idx="21262">
                  <c:v>0.0</c:v>
                </c:pt>
                <c:pt idx="21263">
                  <c:v>0.0</c:v>
                </c:pt>
                <c:pt idx="21264">
                  <c:v>0.0</c:v>
                </c:pt>
                <c:pt idx="21265">
                  <c:v>0.0</c:v>
                </c:pt>
                <c:pt idx="21266">
                  <c:v>0.0</c:v>
                </c:pt>
                <c:pt idx="21267">
                  <c:v>0.0</c:v>
                </c:pt>
                <c:pt idx="21268">
                  <c:v>0.0</c:v>
                </c:pt>
                <c:pt idx="21269">
                  <c:v>0.0</c:v>
                </c:pt>
                <c:pt idx="21270">
                  <c:v>0.0</c:v>
                </c:pt>
                <c:pt idx="21271">
                  <c:v>0.0</c:v>
                </c:pt>
                <c:pt idx="21272">
                  <c:v>0.0</c:v>
                </c:pt>
                <c:pt idx="21273">
                  <c:v>0.0</c:v>
                </c:pt>
                <c:pt idx="21274">
                  <c:v>0.0</c:v>
                </c:pt>
                <c:pt idx="21275">
                  <c:v>0.0</c:v>
                </c:pt>
                <c:pt idx="21276">
                  <c:v>0.0</c:v>
                </c:pt>
                <c:pt idx="21277">
                  <c:v>0.0</c:v>
                </c:pt>
                <c:pt idx="21278">
                  <c:v>0.0</c:v>
                </c:pt>
                <c:pt idx="21279">
                  <c:v>0.0</c:v>
                </c:pt>
                <c:pt idx="21280">
                  <c:v>0.0</c:v>
                </c:pt>
                <c:pt idx="21281">
                  <c:v>0.0</c:v>
                </c:pt>
                <c:pt idx="21282">
                  <c:v>0.0</c:v>
                </c:pt>
                <c:pt idx="21283">
                  <c:v>0.0</c:v>
                </c:pt>
                <c:pt idx="21284">
                  <c:v>0.0</c:v>
                </c:pt>
                <c:pt idx="21285">
                  <c:v>0.0</c:v>
                </c:pt>
                <c:pt idx="21286">
                  <c:v>0.0</c:v>
                </c:pt>
                <c:pt idx="21287">
                  <c:v>0.0</c:v>
                </c:pt>
                <c:pt idx="21288">
                  <c:v>0.0</c:v>
                </c:pt>
                <c:pt idx="21289">
                  <c:v>0.0</c:v>
                </c:pt>
                <c:pt idx="21290">
                  <c:v>0.0</c:v>
                </c:pt>
                <c:pt idx="21291">
                  <c:v>0.0</c:v>
                </c:pt>
                <c:pt idx="21292">
                  <c:v>0.0</c:v>
                </c:pt>
                <c:pt idx="21293">
                  <c:v>0.0</c:v>
                </c:pt>
                <c:pt idx="21294">
                  <c:v>0.0</c:v>
                </c:pt>
                <c:pt idx="21295">
                  <c:v>0.0</c:v>
                </c:pt>
                <c:pt idx="21296">
                  <c:v>0.0</c:v>
                </c:pt>
                <c:pt idx="21297">
                  <c:v>0.0</c:v>
                </c:pt>
                <c:pt idx="21298">
                  <c:v>0.0</c:v>
                </c:pt>
                <c:pt idx="21299">
                  <c:v>0.0</c:v>
                </c:pt>
                <c:pt idx="21300">
                  <c:v>0.0</c:v>
                </c:pt>
                <c:pt idx="21301">
                  <c:v>0.0</c:v>
                </c:pt>
                <c:pt idx="21302">
                  <c:v>0.0</c:v>
                </c:pt>
                <c:pt idx="21303">
                  <c:v>0.0</c:v>
                </c:pt>
                <c:pt idx="21304">
                  <c:v>0.0</c:v>
                </c:pt>
                <c:pt idx="21305">
                  <c:v>0.0</c:v>
                </c:pt>
                <c:pt idx="21306">
                  <c:v>0.0</c:v>
                </c:pt>
                <c:pt idx="21307">
                  <c:v>0.0</c:v>
                </c:pt>
                <c:pt idx="21308">
                  <c:v>0.0</c:v>
                </c:pt>
                <c:pt idx="21309">
                  <c:v>0.0</c:v>
                </c:pt>
                <c:pt idx="21310">
                  <c:v>0.0</c:v>
                </c:pt>
                <c:pt idx="21311">
                  <c:v>0.0</c:v>
                </c:pt>
                <c:pt idx="21312">
                  <c:v>0.0</c:v>
                </c:pt>
                <c:pt idx="21313">
                  <c:v>0.0</c:v>
                </c:pt>
                <c:pt idx="21314">
                  <c:v>0.0</c:v>
                </c:pt>
                <c:pt idx="21315">
                  <c:v>0.0</c:v>
                </c:pt>
                <c:pt idx="21316">
                  <c:v>0.0</c:v>
                </c:pt>
                <c:pt idx="21317">
                  <c:v>0.0</c:v>
                </c:pt>
                <c:pt idx="21318">
                  <c:v>0.0</c:v>
                </c:pt>
                <c:pt idx="21319">
                  <c:v>0.0</c:v>
                </c:pt>
                <c:pt idx="21320">
                  <c:v>0.0</c:v>
                </c:pt>
                <c:pt idx="21321">
                  <c:v>0.0</c:v>
                </c:pt>
                <c:pt idx="21322">
                  <c:v>0.0</c:v>
                </c:pt>
                <c:pt idx="21323">
                  <c:v>0.0</c:v>
                </c:pt>
                <c:pt idx="21324">
                  <c:v>0.0</c:v>
                </c:pt>
                <c:pt idx="21325">
                  <c:v>0.0</c:v>
                </c:pt>
                <c:pt idx="21326">
                  <c:v>0.0</c:v>
                </c:pt>
                <c:pt idx="21327">
                  <c:v>0.0</c:v>
                </c:pt>
                <c:pt idx="21328">
                  <c:v>0.0</c:v>
                </c:pt>
                <c:pt idx="21329">
                  <c:v>0.0</c:v>
                </c:pt>
                <c:pt idx="21330">
                  <c:v>0.0</c:v>
                </c:pt>
                <c:pt idx="21331">
                  <c:v>0.0</c:v>
                </c:pt>
                <c:pt idx="21332">
                  <c:v>0.0</c:v>
                </c:pt>
                <c:pt idx="21333">
                  <c:v>0.0</c:v>
                </c:pt>
                <c:pt idx="21334">
                  <c:v>0.0</c:v>
                </c:pt>
                <c:pt idx="21335">
                  <c:v>0.0</c:v>
                </c:pt>
                <c:pt idx="21336">
                  <c:v>0.0</c:v>
                </c:pt>
                <c:pt idx="21337">
                  <c:v>0.0</c:v>
                </c:pt>
                <c:pt idx="21338">
                  <c:v>0.0</c:v>
                </c:pt>
                <c:pt idx="21339">
                  <c:v>0.0</c:v>
                </c:pt>
                <c:pt idx="21340">
                  <c:v>0.0</c:v>
                </c:pt>
                <c:pt idx="21341">
                  <c:v>0.0</c:v>
                </c:pt>
                <c:pt idx="21342">
                  <c:v>0.0</c:v>
                </c:pt>
                <c:pt idx="21343">
                  <c:v>0.0</c:v>
                </c:pt>
                <c:pt idx="21344">
                  <c:v>0.0</c:v>
                </c:pt>
                <c:pt idx="21345">
                  <c:v>0.0</c:v>
                </c:pt>
                <c:pt idx="21346">
                  <c:v>0.0</c:v>
                </c:pt>
                <c:pt idx="21347">
                  <c:v>0.0</c:v>
                </c:pt>
                <c:pt idx="21348">
                  <c:v>0.0</c:v>
                </c:pt>
                <c:pt idx="21349">
                  <c:v>0.0</c:v>
                </c:pt>
                <c:pt idx="21350">
                  <c:v>0.0</c:v>
                </c:pt>
                <c:pt idx="21351">
                  <c:v>0.0</c:v>
                </c:pt>
                <c:pt idx="21352">
                  <c:v>0.0</c:v>
                </c:pt>
                <c:pt idx="21353">
                  <c:v>0.0</c:v>
                </c:pt>
                <c:pt idx="21354">
                  <c:v>0.0</c:v>
                </c:pt>
                <c:pt idx="21355">
                  <c:v>0.0</c:v>
                </c:pt>
                <c:pt idx="21356">
                  <c:v>0.0</c:v>
                </c:pt>
                <c:pt idx="21357">
                  <c:v>0.0</c:v>
                </c:pt>
                <c:pt idx="21358">
                  <c:v>0.0</c:v>
                </c:pt>
                <c:pt idx="21359">
                  <c:v>0.0</c:v>
                </c:pt>
                <c:pt idx="21360">
                  <c:v>0.0</c:v>
                </c:pt>
                <c:pt idx="21361">
                  <c:v>0.0</c:v>
                </c:pt>
                <c:pt idx="21362">
                  <c:v>0.0</c:v>
                </c:pt>
                <c:pt idx="21363">
                  <c:v>0.0</c:v>
                </c:pt>
                <c:pt idx="21364">
                  <c:v>0.0</c:v>
                </c:pt>
                <c:pt idx="21365">
                  <c:v>0.0</c:v>
                </c:pt>
                <c:pt idx="21366">
                  <c:v>0.0</c:v>
                </c:pt>
                <c:pt idx="21367">
                  <c:v>0.0</c:v>
                </c:pt>
                <c:pt idx="21368">
                  <c:v>0.0</c:v>
                </c:pt>
                <c:pt idx="21369">
                  <c:v>0.0</c:v>
                </c:pt>
                <c:pt idx="21370">
                  <c:v>0.0</c:v>
                </c:pt>
                <c:pt idx="21371">
                  <c:v>0.0</c:v>
                </c:pt>
                <c:pt idx="21372">
                  <c:v>0.0</c:v>
                </c:pt>
                <c:pt idx="21373">
                  <c:v>0.0</c:v>
                </c:pt>
                <c:pt idx="21374">
                  <c:v>0.0</c:v>
                </c:pt>
                <c:pt idx="21375">
                  <c:v>0.0</c:v>
                </c:pt>
                <c:pt idx="21376">
                  <c:v>0.0</c:v>
                </c:pt>
                <c:pt idx="21377">
                  <c:v>0.0</c:v>
                </c:pt>
                <c:pt idx="21378">
                  <c:v>0.0</c:v>
                </c:pt>
                <c:pt idx="21379">
                  <c:v>0.0</c:v>
                </c:pt>
                <c:pt idx="21380">
                  <c:v>0.0</c:v>
                </c:pt>
                <c:pt idx="21381">
                  <c:v>0.0</c:v>
                </c:pt>
                <c:pt idx="21382">
                  <c:v>0.0</c:v>
                </c:pt>
                <c:pt idx="21383">
                  <c:v>0.0</c:v>
                </c:pt>
                <c:pt idx="21384">
                  <c:v>0.0</c:v>
                </c:pt>
                <c:pt idx="21385">
                  <c:v>0.0</c:v>
                </c:pt>
                <c:pt idx="21386">
                  <c:v>0.0</c:v>
                </c:pt>
                <c:pt idx="21387">
                  <c:v>0.0</c:v>
                </c:pt>
                <c:pt idx="21388">
                  <c:v>0.0</c:v>
                </c:pt>
                <c:pt idx="21389">
                  <c:v>0.0</c:v>
                </c:pt>
                <c:pt idx="21390">
                  <c:v>0.0</c:v>
                </c:pt>
                <c:pt idx="21391">
                  <c:v>0.0</c:v>
                </c:pt>
                <c:pt idx="21392">
                  <c:v>0.0</c:v>
                </c:pt>
                <c:pt idx="21393">
                  <c:v>0.0</c:v>
                </c:pt>
                <c:pt idx="21394">
                  <c:v>0.0</c:v>
                </c:pt>
                <c:pt idx="21395">
                  <c:v>0.0</c:v>
                </c:pt>
                <c:pt idx="21396">
                  <c:v>0.0</c:v>
                </c:pt>
                <c:pt idx="21397">
                  <c:v>0.0</c:v>
                </c:pt>
                <c:pt idx="21398">
                  <c:v>0.0</c:v>
                </c:pt>
                <c:pt idx="21399">
                  <c:v>0.0</c:v>
                </c:pt>
                <c:pt idx="21400">
                  <c:v>0.0</c:v>
                </c:pt>
                <c:pt idx="21401">
                  <c:v>0.0</c:v>
                </c:pt>
                <c:pt idx="21402">
                  <c:v>0.0</c:v>
                </c:pt>
                <c:pt idx="21403">
                  <c:v>0.0</c:v>
                </c:pt>
                <c:pt idx="21404">
                  <c:v>0.0</c:v>
                </c:pt>
                <c:pt idx="21405">
                  <c:v>0.0</c:v>
                </c:pt>
                <c:pt idx="21406">
                  <c:v>0.0</c:v>
                </c:pt>
                <c:pt idx="21407">
                  <c:v>0.0</c:v>
                </c:pt>
                <c:pt idx="21408">
                  <c:v>0.0</c:v>
                </c:pt>
                <c:pt idx="21409">
                  <c:v>0.0</c:v>
                </c:pt>
                <c:pt idx="21410">
                  <c:v>0.0</c:v>
                </c:pt>
                <c:pt idx="21411">
                  <c:v>0.0</c:v>
                </c:pt>
                <c:pt idx="21412">
                  <c:v>0.0</c:v>
                </c:pt>
                <c:pt idx="21413">
                  <c:v>0.0</c:v>
                </c:pt>
                <c:pt idx="21414">
                  <c:v>0.0</c:v>
                </c:pt>
                <c:pt idx="21415">
                  <c:v>0.0</c:v>
                </c:pt>
                <c:pt idx="21416">
                  <c:v>0.0</c:v>
                </c:pt>
                <c:pt idx="21417">
                  <c:v>0.0</c:v>
                </c:pt>
                <c:pt idx="21418">
                  <c:v>0.0</c:v>
                </c:pt>
                <c:pt idx="21419">
                  <c:v>0.0</c:v>
                </c:pt>
                <c:pt idx="21420">
                  <c:v>0.0</c:v>
                </c:pt>
                <c:pt idx="21421">
                  <c:v>0.0</c:v>
                </c:pt>
                <c:pt idx="21422">
                  <c:v>0.0</c:v>
                </c:pt>
                <c:pt idx="21423">
                  <c:v>0.0</c:v>
                </c:pt>
                <c:pt idx="21424">
                  <c:v>0.0</c:v>
                </c:pt>
                <c:pt idx="21425">
                  <c:v>0.0</c:v>
                </c:pt>
                <c:pt idx="21426">
                  <c:v>0.0</c:v>
                </c:pt>
                <c:pt idx="21427">
                  <c:v>0.0</c:v>
                </c:pt>
                <c:pt idx="21428">
                  <c:v>0.0</c:v>
                </c:pt>
                <c:pt idx="21429">
                  <c:v>0.0</c:v>
                </c:pt>
                <c:pt idx="21430">
                  <c:v>0.0</c:v>
                </c:pt>
                <c:pt idx="21431">
                  <c:v>0.0</c:v>
                </c:pt>
                <c:pt idx="21432">
                  <c:v>0.0</c:v>
                </c:pt>
                <c:pt idx="21433">
                  <c:v>0.0</c:v>
                </c:pt>
                <c:pt idx="21434">
                  <c:v>0.0</c:v>
                </c:pt>
                <c:pt idx="21435">
                  <c:v>0.0</c:v>
                </c:pt>
                <c:pt idx="21436">
                  <c:v>0.0</c:v>
                </c:pt>
                <c:pt idx="21437">
                  <c:v>0.0</c:v>
                </c:pt>
                <c:pt idx="21438">
                  <c:v>0.0</c:v>
                </c:pt>
                <c:pt idx="21439">
                  <c:v>0.0</c:v>
                </c:pt>
                <c:pt idx="21440">
                  <c:v>0.0</c:v>
                </c:pt>
                <c:pt idx="21441">
                  <c:v>0.0</c:v>
                </c:pt>
                <c:pt idx="21442">
                  <c:v>0.0</c:v>
                </c:pt>
                <c:pt idx="21443">
                  <c:v>0.0</c:v>
                </c:pt>
                <c:pt idx="21444">
                  <c:v>0.0</c:v>
                </c:pt>
                <c:pt idx="21445">
                  <c:v>0.0</c:v>
                </c:pt>
                <c:pt idx="21446">
                  <c:v>0.0</c:v>
                </c:pt>
                <c:pt idx="21447">
                  <c:v>0.0</c:v>
                </c:pt>
                <c:pt idx="21448">
                  <c:v>0.0</c:v>
                </c:pt>
                <c:pt idx="21449">
                  <c:v>0.0</c:v>
                </c:pt>
                <c:pt idx="21450">
                  <c:v>0.0</c:v>
                </c:pt>
                <c:pt idx="21451">
                  <c:v>0.0</c:v>
                </c:pt>
                <c:pt idx="21452">
                  <c:v>0.0</c:v>
                </c:pt>
                <c:pt idx="21453">
                  <c:v>0.0</c:v>
                </c:pt>
                <c:pt idx="21454">
                  <c:v>0.0</c:v>
                </c:pt>
                <c:pt idx="21455">
                  <c:v>0.0</c:v>
                </c:pt>
                <c:pt idx="21456">
                  <c:v>0.0</c:v>
                </c:pt>
                <c:pt idx="21457">
                  <c:v>0.0</c:v>
                </c:pt>
                <c:pt idx="21458">
                  <c:v>0.0</c:v>
                </c:pt>
                <c:pt idx="21459">
                  <c:v>0.0</c:v>
                </c:pt>
                <c:pt idx="21460">
                  <c:v>0.0</c:v>
                </c:pt>
                <c:pt idx="21461">
                  <c:v>0.0</c:v>
                </c:pt>
                <c:pt idx="21462">
                  <c:v>0.0</c:v>
                </c:pt>
                <c:pt idx="21463">
                  <c:v>0.0</c:v>
                </c:pt>
                <c:pt idx="21464">
                  <c:v>0.0</c:v>
                </c:pt>
                <c:pt idx="21465">
                  <c:v>0.0</c:v>
                </c:pt>
                <c:pt idx="21466">
                  <c:v>0.0</c:v>
                </c:pt>
                <c:pt idx="21467">
                  <c:v>0.0</c:v>
                </c:pt>
                <c:pt idx="21468">
                  <c:v>0.0</c:v>
                </c:pt>
                <c:pt idx="21469">
                  <c:v>0.0</c:v>
                </c:pt>
                <c:pt idx="21470">
                  <c:v>0.0</c:v>
                </c:pt>
                <c:pt idx="21471">
                  <c:v>0.0</c:v>
                </c:pt>
                <c:pt idx="21472">
                  <c:v>0.0</c:v>
                </c:pt>
                <c:pt idx="21473">
                  <c:v>0.0</c:v>
                </c:pt>
                <c:pt idx="21474">
                  <c:v>0.0</c:v>
                </c:pt>
                <c:pt idx="21475">
                  <c:v>0.0</c:v>
                </c:pt>
                <c:pt idx="21476">
                  <c:v>0.0</c:v>
                </c:pt>
                <c:pt idx="21477">
                  <c:v>0.0</c:v>
                </c:pt>
                <c:pt idx="21478">
                  <c:v>0.0</c:v>
                </c:pt>
                <c:pt idx="21479">
                  <c:v>0.0</c:v>
                </c:pt>
                <c:pt idx="21480">
                  <c:v>0.0</c:v>
                </c:pt>
                <c:pt idx="21481">
                  <c:v>0.0</c:v>
                </c:pt>
                <c:pt idx="21482">
                  <c:v>0.0</c:v>
                </c:pt>
                <c:pt idx="21483">
                  <c:v>0.0</c:v>
                </c:pt>
                <c:pt idx="21484">
                  <c:v>0.0</c:v>
                </c:pt>
                <c:pt idx="21485">
                  <c:v>0.0</c:v>
                </c:pt>
                <c:pt idx="21486">
                  <c:v>0.0</c:v>
                </c:pt>
                <c:pt idx="21487">
                  <c:v>0.0</c:v>
                </c:pt>
                <c:pt idx="21488">
                  <c:v>0.0</c:v>
                </c:pt>
                <c:pt idx="21489">
                  <c:v>0.0</c:v>
                </c:pt>
                <c:pt idx="21490">
                  <c:v>0.0</c:v>
                </c:pt>
                <c:pt idx="21491">
                  <c:v>0.0</c:v>
                </c:pt>
                <c:pt idx="21492">
                  <c:v>0.0</c:v>
                </c:pt>
                <c:pt idx="21493">
                  <c:v>0.0</c:v>
                </c:pt>
                <c:pt idx="21494">
                  <c:v>0.0</c:v>
                </c:pt>
                <c:pt idx="21495">
                  <c:v>0.0</c:v>
                </c:pt>
                <c:pt idx="21496">
                  <c:v>0.0</c:v>
                </c:pt>
                <c:pt idx="21497">
                  <c:v>0.0</c:v>
                </c:pt>
                <c:pt idx="21498">
                  <c:v>0.0</c:v>
                </c:pt>
                <c:pt idx="21499">
                  <c:v>0.0</c:v>
                </c:pt>
                <c:pt idx="21500">
                  <c:v>0.0</c:v>
                </c:pt>
                <c:pt idx="21501">
                  <c:v>0.0</c:v>
                </c:pt>
                <c:pt idx="21502">
                  <c:v>0.0</c:v>
                </c:pt>
                <c:pt idx="21503">
                  <c:v>0.0</c:v>
                </c:pt>
                <c:pt idx="21504">
                  <c:v>0.0</c:v>
                </c:pt>
                <c:pt idx="21505">
                  <c:v>0.0</c:v>
                </c:pt>
                <c:pt idx="21506">
                  <c:v>0.0</c:v>
                </c:pt>
                <c:pt idx="21507">
                  <c:v>0.0</c:v>
                </c:pt>
                <c:pt idx="21508">
                  <c:v>0.0</c:v>
                </c:pt>
                <c:pt idx="21509">
                  <c:v>0.0</c:v>
                </c:pt>
                <c:pt idx="21510">
                  <c:v>0.0</c:v>
                </c:pt>
                <c:pt idx="21511">
                  <c:v>0.0</c:v>
                </c:pt>
                <c:pt idx="21512">
                  <c:v>0.0</c:v>
                </c:pt>
                <c:pt idx="21513">
                  <c:v>0.0</c:v>
                </c:pt>
                <c:pt idx="21514">
                  <c:v>0.0</c:v>
                </c:pt>
                <c:pt idx="21515">
                  <c:v>0.0</c:v>
                </c:pt>
                <c:pt idx="21516">
                  <c:v>0.0</c:v>
                </c:pt>
                <c:pt idx="21517">
                  <c:v>0.0</c:v>
                </c:pt>
                <c:pt idx="21518">
                  <c:v>0.0</c:v>
                </c:pt>
                <c:pt idx="21519">
                  <c:v>0.0</c:v>
                </c:pt>
                <c:pt idx="21520">
                  <c:v>0.0</c:v>
                </c:pt>
                <c:pt idx="21521">
                  <c:v>0.0</c:v>
                </c:pt>
                <c:pt idx="21522">
                  <c:v>0.0</c:v>
                </c:pt>
                <c:pt idx="21523">
                  <c:v>0.0</c:v>
                </c:pt>
                <c:pt idx="21524">
                  <c:v>0.0</c:v>
                </c:pt>
                <c:pt idx="21525">
                  <c:v>0.0</c:v>
                </c:pt>
                <c:pt idx="21526">
                  <c:v>0.0</c:v>
                </c:pt>
                <c:pt idx="21527">
                  <c:v>0.0</c:v>
                </c:pt>
                <c:pt idx="21528">
                  <c:v>0.0</c:v>
                </c:pt>
                <c:pt idx="21529">
                  <c:v>0.0</c:v>
                </c:pt>
                <c:pt idx="21530">
                  <c:v>0.0</c:v>
                </c:pt>
                <c:pt idx="21531">
                  <c:v>0.0</c:v>
                </c:pt>
                <c:pt idx="21532">
                  <c:v>0.0</c:v>
                </c:pt>
                <c:pt idx="21533">
                  <c:v>0.0</c:v>
                </c:pt>
                <c:pt idx="21534">
                  <c:v>0.0</c:v>
                </c:pt>
                <c:pt idx="21535">
                  <c:v>0.0</c:v>
                </c:pt>
                <c:pt idx="21536">
                  <c:v>0.0</c:v>
                </c:pt>
                <c:pt idx="21537">
                  <c:v>0.0</c:v>
                </c:pt>
                <c:pt idx="21538">
                  <c:v>0.0</c:v>
                </c:pt>
                <c:pt idx="21539">
                  <c:v>0.0</c:v>
                </c:pt>
                <c:pt idx="21540">
                  <c:v>0.0</c:v>
                </c:pt>
                <c:pt idx="21541">
                  <c:v>0.0</c:v>
                </c:pt>
                <c:pt idx="21542">
                  <c:v>0.0</c:v>
                </c:pt>
                <c:pt idx="21543">
                  <c:v>0.0</c:v>
                </c:pt>
                <c:pt idx="21544">
                  <c:v>0.0</c:v>
                </c:pt>
                <c:pt idx="21545">
                  <c:v>0.0</c:v>
                </c:pt>
                <c:pt idx="21546">
                  <c:v>0.0</c:v>
                </c:pt>
                <c:pt idx="21547">
                  <c:v>0.0</c:v>
                </c:pt>
                <c:pt idx="21548">
                  <c:v>0.0</c:v>
                </c:pt>
                <c:pt idx="21549">
                  <c:v>0.0</c:v>
                </c:pt>
                <c:pt idx="21550">
                  <c:v>0.0</c:v>
                </c:pt>
                <c:pt idx="21551">
                  <c:v>0.0</c:v>
                </c:pt>
                <c:pt idx="21552">
                  <c:v>0.0</c:v>
                </c:pt>
                <c:pt idx="21553">
                  <c:v>0.0</c:v>
                </c:pt>
                <c:pt idx="21554">
                  <c:v>0.0</c:v>
                </c:pt>
                <c:pt idx="21555">
                  <c:v>0.0</c:v>
                </c:pt>
                <c:pt idx="21556">
                  <c:v>0.0</c:v>
                </c:pt>
                <c:pt idx="21557">
                  <c:v>0.0</c:v>
                </c:pt>
                <c:pt idx="21558">
                  <c:v>0.0</c:v>
                </c:pt>
                <c:pt idx="21559">
                  <c:v>0.0</c:v>
                </c:pt>
                <c:pt idx="21560">
                  <c:v>0.0</c:v>
                </c:pt>
                <c:pt idx="21561">
                  <c:v>0.0</c:v>
                </c:pt>
                <c:pt idx="21562">
                  <c:v>0.0</c:v>
                </c:pt>
                <c:pt idx="21563">
                  <c:v>0.0</c:v>
                </c:pt>
                <c:pt idx="21564">
                  <c:v>0.0</c:v>
                </c:pt>
                <c:pt idx="21565">
                  <c:v>0.0</c:v>
                </c:pt>
                <c:pt idx="21566">
                  <c:v>0.0</c:v>
                </c:pt>
                <c:pt idx="21567">
                  <c:v>0.0</c:v>
                </c:pt>
                <c:pt idx="21568">
                  <c:v>0.0</c:v>
                </c:pt>
                <c:pt idx="21569">
                  <c:v>0.0</c:v>
                </c:pt>
                <c:pt idx="21570">
                  <c:v>0.0</c:v>
                </c:pt>
                <c:pt idx="21571">
                  <c:v>0.0</c:v>
                </c:pt>
                <c:pt idx="21572">
                  <c:v>0.0</c:v>
                </c:pt>
                <c:pt idx="21573">
                  <c:v>0.0</c:v>
                </c:pt>
                <c:pt idx="21574">
                  <c:v>0.0</c:v>
                </c:pt>
                <c:pt idx="21575">
                  <c:v>0.0</c:v>
                </c:pt>
                <c:pt idx="21576">
                  <c:v>0.0</c:v>
                </c:pt>
                <c:pt idx="21577">
                  <c:v>0.0</c:v>
                </c:pt>
                <c:pt idx="21578">
                  <c:v>0.0</c:v>
                </c:pt>
                <c:pt idx="21579">
                  <c:v>0.0</c:v>
                </c:pt>
                <c:pt idx="21580">
                  <c:v>0.0</c:v>
                </c:pt>
                <c:pt idx="21581">
                  <c:v>0.0</c:v>
                </c:pt>
                <c:pt idx="21582">
                  <c:v>0.0</c:v>
                </c:pt>
                <c:pt idx="21583">
                  <c:v>0.0</c:v>
                </c:pt>
                <c:pt idx="21584">
                  <c:v>0.0</c:v>
                </c:pt>
                <c:pt idx="21585">
                  <c:v>0.0</c:v>
                </c:pt>
                <c:pt idx="21586">
                  <c:v>0.0</c:v>
                </c:pt>
                <c:pt idx="21587">
                  <c:v>0.0</c:v>
                </c:pt>
                <c:pt idx="21588">
                  <c:v>0.0</c:v>
                </c:pt>
                <c:pt idx="21589">
                  <c:v>0.0</c:v>
                </c:pt>
                <c:pt idx="21590">
                  <c:v>0.0</c:v>
                </c:pt>
                <c:pt idx="21591">
                  <c:v>0.0</c:v>
                </c:pt>
                <c:pt idx="21592">
                  <c:v>0.0</c:v>
                </c:pt>
                <c:pt idx="21593">
                  <c:v>0.0</c:v>
                </c:pt>
                <c:pt idx="21594">
                  <c:v>0.0</c:v>
                </c:pt>
                <c:pt idx="21595">
                  <c:v>0.0</c:v>
                </c:pt>
                <c:pt idx="21596">
                  <c:v>0.0</c:v>
                </c:pt>
                <c:pt idx="21597">
                  <c:v>0.0</c:v>
                </c:pt>
                <c:pt idx="21598">
                  <c:v>0.0</c:v>
                </c:pt>
                <c:pt idx="21599">
                  <c:v>0.0</c:v>
                </c:pt>
                <c:pt idx="21600">
                  <c:v>0.0</c:v>
                </c:pt>
                <c:pt idx="21601">
                  <c:v>0.0</c:v>
                </c:pt>
                <c:pt idx="21602">
                  <c:v>0.0</c:v>
                </c:pt>
                <c:pt idx="21603">
                  <c:v>0.0</c:v>
                </c:pt>
                <c:pt idx="21604">
                  <c:v>0.0</c:v>
                </c:pt>
                <c:pt idx="21605">
                  <c:v>0.0</c:v>
                </c:pt>
                <c:pt idx="21606">
                  <c:v>0.0</c:v>
                </c:pt>
                <c:pt idx="21607">
                  <c:v>0.0</c:v>
                </c:pt>
                <c:pt idx="21608">
                  <c:v>0.0</c:v>
                </c:pt>
                <c:pt idx="21609">
                  <c:v>0.0</c:v>
                </c:pt>
                <c:pt idx="21610">
                  <c:v>0.0</c:v>
                </c:pt>
                <c:pt idx="21611">
                  <c:v>0.0</c:v>
                </c:pt>
                <c:pt idx="21612">
                  <c:v>0.0</c:v>
                </c:pt>
                <c:pt idx="21613">
                  <c:v>0.0</c:v>
                </c:pt>
                <c:pt idx="21614">
                  <c:v>0.0</c:v>
                </c:pt>
                <c:pt idx="21615">
                  <c:v>0.0</c:v>
                </c:pt>
                <c:pt idx="21616">
                  <c:v>0.0</c:v>
                </c:pt>
                <c:pt idx="21617">
                  <c:v>0.0</c:v>
                </c:pt>
                <c:pt idx="21618">
                  <c:v>0.0</c:v>
                </c:pt>
                <c:pt idx="21619">
                  <c:v>0.0</c:v>
                </c:pt>
                <c:pt idx="21620">
                  <c:v>0.0</c:v>
                </c:pt>
                <c:pt idx="21621">
                  <c:v>0.0</c:v>
                </c:pt>
                <c:pt idx="21622">
                  <c:v>0.0</c:v>
                </c:pt>
                <c:pt idx="21623">
                  <c:v>0.0</c:v>
                </c:pt>
                <c:pt idx="21624">
                  <c:v>0.0</c:v>
                </c:pt>
                <c:pt idx="21625">
                  <c:v>0.0</c:v>
                </c:pt>
                <c:pt idx="21626">
                  <c:v>0.0</c:v>
                </c:pt>
                <c:pt idx="21627">
                  <c:v>0.0</c:v>
                </c:pt>
                <c:pt idx="21628">
                  <c:v>0.0</c:v>
                </c:pt>
                <c:pt idx="21629">
                  <c:v>0.0</c:v>
                </c:pt>
                <c:pt idx="21630">
                  <c:v>0.0</c:v>
                </c:pt>
                <c:pt idx="21631">
                  <c:v>0.0</c:v>
                </c:pt>
                <c:pt idx="21632">
                  <c:v>0.0</c:v>
                </c:pt>
                <c:pt idx="21633">
                  <c:v>0.0</c:v>
                </c:pt>
                <c:pt idx="21634">
                  <c:v>0.0</c:v>
                </c:pt>
                <c:pt idx="21635">
                  <c:v>0.0</c:v>
                </c:pt>
                <c:pt idx="21636">
                  <c:v>0.0</c:v>
                </c:pt>
                <c:pt idx="21637">
                  <c:v>0.0</c:v>
                </c:pt>
                <c:pt idx="21638">
                  <c:v>0.0</c:v>
                </c:pt>
                <c:pt idx="21639">
                  <c:v>0.0</c:v>
                </c:pt>
                <c:pt idx="21640">
                  <c:v>0.0</c:v>
                </c:pt>
                <c:pt idx="21641">
                  <c:v>0.0</c:v>
                </c:pt>
                <c:pt idx="21642">
                  <c:v>0.0</c:v>
                </c:pt>
                <c:pt idx="21643">
                  <c:v>0.0</c:v>
                </c:pt>
                <c:pt idx="21644">
                  <c:v>0.0</c:v>
                </c:pt>
                <c:pt idx="21645">
                  <c:v>0.0</c:v>
                </c:pt>
                <c:pt idx="21646">
                  <c:v>0.0</c:v>
                </c:pt>
                <c:pt idx="21647">
                  <c:v>0.0</c:v>
                </c:pt>
                <c:pt idx="21648">
                  <c:v>0.0</c:v>
                </c:pt>
                <c:pt idx="21649">
                  <c:v>0.0</c:v>
                </c:pt>
                <c:pt idx="21650">
                  <c:v>0.0</c:v>
                </c:pt>
                <c:pt idx="21651">
                  <c:v>0.0</c:v>
                </c:pt>
                <c:pt idx="21652">
                  <c:v>0.0</c:v>
                </c:pt>
                <c:pt idx="21653">
                  <c:v>0.0</c:v>
                </c:pt>
                <c:pt idx="21654">
                  <c:v>0.0</c:v>
                </c:pt>
                <c:pt idx="21655">
                  <c:v>0.0</c:v>
                </c:pt>
                <c:pt idx="21656">
                  <c:v>0.0</c:v>
                </c:pt>
                <c:pt idx="21657">
                  <c:v>0.0</c:v>
                </c:pt>
                <c:pt idx="21658">
                  <c:v>0.0</c:v>
                </c:pt>
                <c:pt idx="21659">
                  <c:v>0.0</c:v>
                </c:pt>
                <c:pt idx="21660">
                  <c:v>0.0</c:v>
                </c:pt>
                <c:pt idx="21661">
                  <c:v>0.0</c:v>
                </c:pt>
                <c:pt idx="21662">
                  <c:v>0.0</c:v>
                </c:pt>
                <c:pt idx="21663">
                  <c:v>0.0</c:v>
                </c:pt>
                <c:pt idx="21664">
                  <c:v>0.0</c:v>
                </c:pt>
                <c:pt idx="21665">
                  <c:v>0.0</c:v>
                </c:pt>
                <c:pt idx="21666">
                  <c:v>0.0</c:v>
                </c:pt>
                <c:pt idx="21667">
                  <c:v>0.0</c:v>
                </c:pt>
                <c:pt idx="21668">
                  <c:v>0.0</c:v>
                </c:pt>
                <c:pt idx="21669">
                  <c:v>0.0</c:v>
                </c:pt>
                <c:pt idx="21670">
                  <c:v>0.0</c:v>
                </c:pt>
                <c:pt idx="21671">
                  <c:v>0.0</c:v>
                </c:pt>
                <c:pt idx="21672">
                  <c:v>0.0</c:v>
                </c:pt>
                <c:pt idx="21673">
                  <c:v>0.0</c:v>
                </c:pt>
                <c:pt idx="21674">
                  <c:v>0.0</c:v>
                </c:pt>
                <c:pt idx="21675">
                  <c:v>0.0</c:v>
                </c:pt>
                <c:pt idx="21676">
                  <c:v>0.0</c:v>
                </c:pt>
                <c:pt idx="21677">
                  <c:v>0.0</c:v>
                </c:pt>
                <c:pt idx="21678">
                  <c:v>0.0</c:v>
                </c:pt>
                <c:pt idx="21679">
                  <c:v>0.0</c:v>
                </c:pt>
                <c:pt idx="21680">
                  <c:v>0.0</c:v>
                </c:pt>
                <c:pt idx="21681">
                  <c:v>0.0</c:v>
                </c:pt>
                <c:pt idx="21682">
                  <c:v>0.0</c:v>
                </c:pt>
                <c:pt idx="21683">
                  <c:v>0.0</c:v>
                </c:pt>
                <c:pt idx="21684">
                  <c:v>0.0</c:v>
                </c:pt>
                <c:pt idx="21685">
                  <c:v>0.0</c:v>
                </c:pt>
                <c:pt idx="21686">
                  <c:v>0.0</c:v>
                </c:pt>
                <c:pt idx="21687">
                  <c:v>0.0</c:v>
                </c:pt>
                <c:pt idx="21688">
                  <c:v>0.0</c:v>
                </c:pt>
                <c:pt idx="21689">
                  <c:v>0.0</c:v>
                </c:pt>
                <c:pt idx="21690">
                  <c:v>0.0</c:v>
                </c:pt>
                <c:pt idx="21691">
                  <c:v>0.0</c:v>
                </c:pt>
                <c:pt idx="21692">
                  <c:v>0.0</c:v>
                </c:pt>
                <c:pt idx="21693">
                  <c:v>0.0</c:v>
                </c:pt>
                <c:pt idx="21694">
                  <c:v>0.0</c:v>
                </c:pt>
                <c:pt idx="21695">
                  <c:v>0.0</c:v>
                </c:pt>
                <c:pt idx="21696">
                  <c:v>0.0</c:v>
                </c:pt>
                <c:pt idx="21697">
                  <c:v>0.0</c:v>
                </c:pt>
                <c:pt idx="21698">
                  <c:v>0.0</c:v>
                </c:pt>
                <c:pt idx="21699">
                  <c:v>0.0</c:v>
                </c:pt>
                <c:pt idx="21700">
                  <c:v>0.0</c:v>
                </c:pt>
                <c:pt idx="21701">
                  <c:v>0.0</c:v>
                </c:pt>
                <c:pt idx="21702">
                  <c:v>0.0</c:v>
                </c:pt>
                <c:pt idx="21703">
                  <c:v>0.0</c:v>
                </c:pt>
                <c:pt idx="21704">
                  <c:v>0.0</c:v>
                </c:pt>
                <c:pt idx="21705">
                  <c:v>0.0</c:v>
                </c:pt>
                <c:pt idx="21706">
                  <c:v>0.0</c:v>
                </c:pt>
                <c:pt idx="21707">
                  <c:v>0.0</c:v>
                </c:pt>
                <c:pt idx="21708">
                  <c:v>0.0</c:v>
                </c:pt>
                <c:pt idx="21709">
                  <c:v>0.0</c:v>
                </c:pt>
                <c:pt idx="21710">
                  <c:v>0.0</c:v>
                </c:pt>
                <c:pt idx="21711">
                  <c:v>0.0</c:v>
                </c:pt>
                <c:pt idx="21712">
                  <c:v>0.0</c:v>
                </c:pt>
                <c:pt idx="21713">
                  <c:v>0.0</c:v>
                </c:pt>
                <c:pt idx="21714">
                  <c:v>0.0</c:v>
                </c:pt>
                <c:pt idx="21715">
                  <c:v>0.0</c:v>
                </c:pt>
                <c:pt idx="21716">
                  <c:v>0.0</c:v>
                </c:pt>
                <c:pt idx="21717">
                  <c:v>0.0</c:v>
                </c:pt>
                <c:pt idx="21718">
                  <c:v>0.0</c:v>
                </c:pt>
                <c:pt idx="21719">
                  <c:v>0.0</c:v>
                </c:pt>
                <c:pt idx="21720">
                  <c:v>0.0</c:v>
                </c:pt>
                <c:pt idx="21721">
                  <c:v>0.0</c:v>
                </c:pt>
                <c:pt idx="21722">
                  <c:v>0.0</c:v>
                </c:pt>
                <c:pt idx="21723">
                  <c:v>0.0</c:v>
                </c:pt>
                <c:pt idx="21724">
                  <c:v>0.0</c:v>
                </c:pt>
                <c:pt idx="21725">
                  <c:v>0.0</c:v>
                </c:pt>
                <c:pt idx="21726">
                  <c:v>0.0</c:v>
                </c:pt>
                <c:pt idx="21727">
                  <c:v>0.0</c:v>
                </c:pt>
                <c:pt idx="21728">
                  <c:v>0.0</c:v>
                </c:pt>
                <c:pt idx="21729">
                  <c:v>0.0</c:v>
                </c:pt>
                <c:pt idx="21730">
                  <c:v>0.0</c:v>
                </c:pt>
                <c:pt idx="21731">
                  <c:v>0.0</c:v>
                </c:pt>
                <c:pt idx="21732">
                  <c:v>0.0</c:v>
                </c:pt>
                <c:pt idx="21733">
                  <c:v>0.0</c:v>
                </c:pt>
                <c:pt idx="21734">
                  <c:v>0.0</c:v>
                </c:pt>
                <c:pt idx="21735">
                  <c:v>0.0</c:v>
                </c:pt>
                <c:pt idx="21736">
                  <c:v>0.0</c:v>
                </c:pt>
                <c:pt idx="21737">
                  <c:v>0.0</c:v>
                </c:pt>
                <c:pt idx="21738">
                  <c:v>0.0</c:v>
                </c:pt>
                <c:pt idx="21739">
                  <c:v>0.0</c:v>
                </c:pt>
                <c:pt idx="21740">
                  <c:v>0.0</c:v>
                </c:pt>
                <c:pt idx="21741">
                  <c:v>0.0</c:v>
                </c:pt>
                <c:pt idx="21742">
                  <c:v>0.0</c:v>
                </c:pt>
                <c:pt idx="21743">
                  <c:v>0.0</c:v>
                </c:pt>
                <c:pt idx="21744">
                  <c:v>0.0</c:v>
                </c:pt>
                <c:pt idx="21745">
                  <c:v>0.0</c:v>
                </c:pt>
                <c:pt idx="21746">
                  <c:v>0.0</c:v>
                </c:pt>
                <c:pt idx="21747">
                  <c:v>0.0</c:v>
                </c:pt>
                <c:pt idx="21748">
                  <c:v>0.0</c:v>
                </c:pt>
                <c:pt idx="21749">
                  <c:v>0.0</c:v>
                </c:pt>
                <c:pt idx="21750">
                  <c:v>0.0</c:v>
                </c:pt>
                <c:pt idx="21751">
                  <c:v>0.0</c:v>
                </c:pt>
                <c:pt idx="21752">
                  <c:v>0.0</c:v>
                </c:pt>
                <c:pt idx="21753">
                  <c:v>0.0</c:v>
                </c:pt>
                <c:pt idx="21754">
                  <c:v>0.0</c:v>
                </c:pt>
                <c:pt idx="21755">
                  <c:v>0.0</c:v>
                </c:pt>
                <c:pt idx="21756">
                  <c:v>0.0</c:v>
                </c:pt>
                <c:pt idx="21757">
                  <c:v>0.0</c:v>
                </c:pt>
                <c:pt idx="21758">
                  <c:v>0.0</c:v>
                </c:pt>
                <c:pt idx="21759">
                  <c:v>0.0</c:v>
                </c:pt>
                <c:pt idx="21760">
                  <c:v>0.0</c:v>
                </c:pt>
                <c:pt idx="21761">
                  <c:v>0.0</c:v>
                </c:pt>
                <c:pt idx="21762">
                  <c:v>0.0</c:v>
                </c:pt>
                <c:pt idx="21763">
                  <c:v>0.0</c:v>
                </c:pt>
                <c:pt idx="21764">
                  <c:v>0.0</c:v>
                </c:pt>
                <c:pt idx="21765">
                  <c:v>0.0</c:v>
                </c:pt>
                <c:pt idx="21766">
                  <c:v>0.0</c:v>
                </c:pt>
                <c:pt idx="21767">
                  <c:v>0.0</c:v>
                </c:pt>
                <c:pt idx="21768">
                  <c:v>0.0</c:v>
                </c:pt>
                <c:pt idx="21769">
                  <c:v>0.0</c:v>
                </c:pt>
                <c:pt idx="21770">
                  <c:v>0.0</c:v>
                </c:pt>
                <c:pt idx="21771">
                  <c:v>0.0</c:v>
                </c:pt>
                <c:pt idx="21772">
                  <c:v>0.0</c:v>
                </c:pt>
                <c:pt idx="21773">
                  <c:v>0.0</c:v>
                </c:pt>
                <c:pt idx="21774">
                  <c:v>0.0</c:v>
                </c:pt>
                <c:pt idx="21775">
                  <c:v>0.0</c:v>
                </c:pt>
                <c:pt idx="21776">
                  <c:v>0.0</c:v>
                </c:pt>
                <c:pt idx="21777">
                  <c:v>0.0</c:v>
                </c:pt>
                <c:pt idx="21778">
                  <c:v>0.0</c:v>
                </c:pt>
                <c:pt idx="21779">
                  <c:v>0.0</c:v>
                </c:pt>
                <c:pt idx="21780">
                  <c:v>0.0</c:v>
                </c:pt>
                <c:pt idx="21781">
                  <c:v>0.0</c:v>
                </c:pt>
                <c:pt idx="21782">
                  <c:v>0.0</c:v>
                </c:pt>
                <c:pt idx="21783">
                  <c:v>0.0</c:v>
                </c:pt>
                <c:pt idx="21784">
                  <c:v>0.0</c:v>
                </c:pt>
                <c:pt idx="21785">
                  <c:v>0.0</c:v>
                </c:pt>
                <c:pt idx="21786">
                  <c:v>0.0</c:v>
                </c:pt>
                <c:pt idx="21787">
                  <c:v>0.0</c:v>
                </c:pt>
                <c:pt idx="21788">
                  <c:v>0.0</c:v>
                </c:pt>
                <c:pt idx="21789">
                  <c:v>0.0</c:v>
                </c:pt>
                <c:pt idx="21790">
                  <c:v>0.0</c:v>
                </c:pt>
                <c:pt idx="21791">
                  <c:v>0.0</c:v>
                </c:pt>
                <c:pt idx="21792">
                  <c:v>0.0</c:v>
                </c:pt>
                <c:pt idx="21793">
                  <c:v>0.0</c:v>
                </c:pt>
                <c:pt idx="21794">
                  <c:v>0.0</c:v>
                </c:pt>
                <c:pt idx="21795">
                  <c:v>0.0</c:v>
                </c:pt>
                <c:pt idx="21796">
                  <c:v>0.0</c:v>
                </c:pt>
                <c:pt idx="21797">
                  <c:v>0.0</c:v>
                </c:pt>
                <c:pt idx="21798">
                  <c:v>0.0</c:v>
                </c:pt>
                <c:pt idx="21799">
                  <c:v>0.0</c:v>
                </c:pt>
                <c:pt idx="21800">
                  <c:v>0.0</c:v>
                </c:pt>
                <c:pt idx="21801">
                  <c:v>0.0</c:v>
                </c:pt>
                <c:pt idx="21802">
                  <c:v>0.0</c:v>
                </c:pt>
                <c:pt idx="21803">
                  <c:v>0.0</c:v>
                </c:pt>
                <c:pt idx="21804">
                  <c:v>0.0</c:v>
                </c:pt>
                <c:pt idx="21805">
                  <c:v>0.0</c:v>
                </c:pt>
                <c:pt idx="21806">
                  <c:v>0.0</c:v>
                </c:pt>
                <c:pt idx="21807">
                  <c:v>0.0</c:v>
                </c:pt>
                <c:pt idx="21808">
                  <c:v>0.0</c:v>
                </c:pt>
                <c:pt idx="21809">
                  <c:v>0.0</c:v>
                </c:pt>
                <c:pt idx="21810">
                  <c:v>0.0</c:v>
                </c:pt>
                <c:pt idx="21811">
                  <c:v>0.0</c:v>
                </c:pt>
                <c:pt idx="21812">
                  <c:v>0.0</c:v>
                </c:pt>
                <c:pt idx="21813">
                  <c:v>0.0</c:v>
                </c:pt>
                <c:pt idx="21814">
                  <c:v>0.0</c:v>
                </c:pt>
                <c:pt idx="21815">
                  <c:v>0.0</c:v>
                </c:pt>
                <c:pt idx="21816">
                  <c:v>0.0</c:v>
                </c:pt>
                <c:pt idx="21817">
                  <c:v>0.0</c:v>
                </c:pt>
                <c:pt idx="21818">
                  <c:v>0.0</c:v>
                </c:pt>
                <c:pt idx="21819">
                  <c:v>0.0</c:v>
                </c:pt>
                <c:pt idx="21820">
                  <c:v>0.0</c:v>
                </c:pt>
                <c:pt idx="21821">
                  <c:v>0.0</c:v>
                </c:pt>
                <c:pt idx="21822">
                  <c:v>0.0</c:v>
                </c:pt>
                <c:pt idx="21823">
                  <c:v>0.0</c:v>
                </c:pt>
                <c:pt idx="21824">
                  <c:v>0.0</c:v>
                </c:pt>
                <c:pt idx="21825">
                  <c:v>0.0</c:v>
                </c:pt>
                <c:pt idx="21826">
                  <c:v>0.0</c:v>
                </c:pt>
                <c:pt idx="21827">
                  <c:v>0.0</c:v>
                </c:pt>
                <c:pt idx="21828">
                  <c:v>0.0</c:v>
                </c:pt>
                <c:pt idx="21829">
                  <c:v>0.0</c:v>
                </c:pt>
                <c:pt idx="21830">
                  <c:v>0.0</c:v>
                </c:pt>
                <c:pt idx="21831">
                  <c:v>0.0</c:v>
                </c:pt>
                <c:pt idx="21832">
                  <c:v>0.0</c:v>
                </c:pt>
                <c:pt idx="21833">
                  <c:v>0.0</c:v>
                </c:pt>
                <c:pt idx="21834">
                  <c:v>0.0</c:v>
                </c:pt>
                <c:pt idx="21835">
                  <c:v>0.0</c:v>
                </c:pt>
                <c:pt idx="21836">
                  <c:v>0.0</c:v>
                </c:pt>
                <c:pt idx="21837">
                  <c:v>0.0</c:v>
                </c:pt>
                <c:pt idx="21838">
                  <c:v>0.0</c:v>
                </c:pt>
                <c:pt idx="21839">
                  <c:v>0.0</c:v>
                </c:pt>
                <c:pt idx="21840">
                  <c:v>0.0</c:v>
                </c:pt>
                <c:pt idx="21841">
                  <c:v>0.0</c:v>
                </c:pt>
                <c:pt idx="21842">
                  <c:v>0.0</c:v>
                </c:pt>
                <c:pt idx="21843">
                  <c:v>0.0</c:v>
                </c:pt>
                <c:pt idx="21844">
                  <c:v>0.0</c:v>
                </c:pt>
                <c:pt idx="21845">
                  <c:v>0.0</c:v>
                </c:pt>
                <c:pt idx="21846">
                  <c:v>0.0</c:v>
                </c:pt>
                <c:pt idx="21847">
                  <c:v>0.0</c:v>
                </c:pt>
                <c:pt idx="21848">
                  <c:v>0.0</c:v>
                </c:pt>
                <c:pt idx="21849">
                  <c:v>0.0</c:v>
                </c:pt>
                <c:pt idx="21850">
                  <c:v>0.0</c:v>
                </c:pt>
                <c:pt idx="21851">
                  <c:v>0.0</c:v>
                </c:pt>
                <c:pt idx="21852">
                  <c:v>0.0</c:v>
                </c:pt>
                <c:pt idx="21853">
                  <c:v>0.0</c:v>
                </c:pt>
                <c:pt idx="21854">
                  <c:v>0.0</c:v>
                </c:pt>
                <c:pt idx="21855">
                  <c:v>0.0</c:v>
                </c:pt>
                <c:pt idx="21856">
                  <c:v>0.0</c:v>
                </c:pt>
                <c:pt idx="21857">
                  <c:v>0.0</c:v>
                </c:pt>
                <c:pt idx="21858">
                  <c:v>0.0</c:v>
                </c:pt>
                <c:pt idx="21859">
                  <c:v>0.0</c:v>
                </c:pt>
                <c:pt idx="21860">
                  <c:v>0.0</c:v>
                </c:pt>
                <c:pt idx="21861">
                  <c:v>0.0</c:v>
                </c:pt>
                <c:pt idx="21862">
                  <c:v>0.0</c:v>
                </c:pt>
                <c:pt idx="21863">
                  <c:v>0.0</c:v>
                </c:pt>
                <c:pt idx="21864">
                  <c:v>0.0</c:v>
                </c:pt>
                <c:pt idx="21865">
                  <c:v>0.0</c:v>
                </c:pt>
                <c:pt idx="21866">
                  <c:v>0.0</c:v>
                </c:pt>
                <c:pt idx="21867">
                  <c:v>0.0</c:v>
                </c:pt>
                <c:pt idx="21868">
                  <c:v>0.0</c:v>
                </c:pt>
                <c:pt idx="21869">
                  <c:v>0.0</c:v>
                </c:pt>
                <c:pt idx="21870">
                  <c:v>0.0</c:v>
                </c:pt>
                <c:pt idx="21871">
                  <c:v>0.0</c:v>
                </c:pt>
                <c:pt idx="21872">
                  <c:v>0.0</c:v>
                </c:pt>
                <c:pt idx="21873">
                  <c:v>0.0</c:v>
                </c:pt>
                <c:pt idx="21874">
                  <c:v>0.0</c:v>
                </c:pt>
                <c:pt idx="21875">
                  <c:v>0.0</c:v>
                </c:pt>
                <c:pt idx="21876">
                  <c:v>0.0</c:v>
                </c:pt>
                <c:pt idx="21877">
                  <c:v>0.0</c:v>
                </c:pt>
                <c:pt idx="21878">
                  <c:v>0.0</c:v>
                </c:pt>
                <c:pt idx="21879">
                  <c:v>0.0</c:v>
                </c:pt>
                <c:pt idx="21880">
                  <c:v>0.0</c:v>
                </c:pt>
                <c:pt idx="21881">
                  <c:v>0.0</c:v>
                </c:pt>
                <c:pt idx="21882">
                  <c:v>0.0</c:v>
                </c:pt>
                <c:pt idx="21883">
                  <c:v>0.0</c:v>
                </c:pt>
                <c:pt idx="21884">
                  <c:v>0.0</c:v>
                </c:pt>
                <c:pt idx="21885">
                  <c:v>0.0</c:v>
                </c:pt>
                <c:pt idx="21886">
                  <c:v>0.0</c:v>
                </c:pt>
                <c:pt idx="21887">
                  <c:v>0.0</c:v>
                </c:pt>
                <c:pt idx="21888">
                  <c:v>0.0</c:v>
                </c:pt>
                <c:pt idx="21889">
                  <c:v>0.0</c:v>
                </c:pt>
                <c:pt idx="21890">
                  <c:v>0.0</c:v>
                </c:pt>
                <c:pt idx="21891">
                  <c:v>0.0</c:v>
                </c:pt>
                <c:pt idx="21892">
                  <c:v>0.0</c:v>
                </c:pt>
                <c:pt idx="21893">
                  <c:v>0.0</c:v>
                </c:pt>
                <c:pt idx="21894">
                  <c:v>0.0</c:v>
                </c:pt>
                <c:pt idx="21895">
                  <c:v>0.0</c:v>
                </c:pt>
                <c:pt idx="21896">
                  <c:v>0.0</c:v>
                </c:pt>
                <c:pt idx="21897">
                  <c:v>0.0</c:v>
                </c:pt>
                <c:pt idx="21898">
                  <c:v>0.0</c:v>
                </c:pt>
                <c:pt idx="21899">
                  <c:v>0.0</c:v>
                </c:pt>
                <c:pt idx="21900">
                  <c:v>0.0</c:v>
                </c:pt>
                <c:pt idx="21901">
                  <c:v>0.0</c:v>
                </c:pt>
                <c:pt idx="21902">
                  <c:v>0.0</c:v>
                </c:pt>
                <c:pt idx="21903">
                  <c:v>0.0</c:v>
                </c:pt>
                <c:pt idx="21904">
                  <c:v>0.0</c:v>
                </c:pt>
                <c:pt idx="21905">
                  <c:v>0.0</c:v>
                </c:pt>
                <c:pt idx="21906">
                  <c:v>0.0</c:v>
                </c:pt>
                <c:pt idx="21907">
                  <c:v>0.0</c:v>
                </c:pt>
                <c:pt idx="21908">
                  <c:v>0.0</c:v>
                </c:pt>
                <c:pt idx="21909">
                  <c:v>0.0</c:v>
                </c:pt>
                <c:pt idx="21910">
                  <c:v>0.0</c:v>
                </c:pt>
                <c:pt idx="21911">
                  <c:v>0.0</c:v>
                </c:pt>
                <c:pt idx="21912">
                  <c:v>0.0</c:v>
                </c:pt>
                <c:pt idx="21913">
                  <c:v>0.0</c:v>
                </c:pt>
                <c:pt idx="21914">
                  <c:v>0.0</c:v>
                </c:pt>
                <c:pt idx="21915">
                  <c:v>0.0</c:v>
                </c:pt>
                <c:pt idx="21916">
                  <c:v>0.0</c:v>
                </c:pt>
                <c:pt idx="21917">
                  <c:v>0.0</c:v>
                </c:pt>
                <c:pt idx="21918">
                  <c:v>0.0</c:v>
                </c:pt>
                <c:pt idx="21919">
                  <c:v>0.0</c:v>
                </c:pt>
                <c:pt idx="21920">
                  <c:v>0.0</c:v>
                </c:pt>
                <c:pt idx="21921">
                  <c:v>0.0</c:v>
                </c:pt>
                <c:pt idx="21922">
                  <c:v>0.0</c:v>
                </c:pt>
                <c:pt idx="21923">
                  <c:v>0.0</c:v>
                </c:pt>
                <c:pt idx="21924">
                  <c:v>0.0</c:v>
                </c:pt>
                <c:pt idx="21925">
                  <c:v>0.0</c:v>
                </c:pt>
                <c:pt idx="21926">
                  <c:v>0.0</c:v>
                </c:pt>
                <c:pt idx="21927">
                  <c:v>0.0</c:v>
                </c:pt>
                <c:pt idx="21928">
                  <c:v>0.0</c:v>
                </c:pt>
                <c:pt idx="21929">
                  <c:v>0.0</c:v>
                </c:pt>
                <c:pt idx="21930">
                  <c:v>0.0</c:v>
                </c:pt>
                <c:pt idx="21931">
                  <c:v>0.0</c:v>
                </c:pt>
                <c:pt idx="21932">
                  <c:v>0.0</c:v>
                </c:pt>
                <c:pt idx="21933">
                  <c:v>0.0</c:v>
                </c:pt>
                <c:pt idx="21934">
                  <c:v>0.0</c:v>
                </c:pt>
                <c:pt idx="21935">
                  <c:v>0.0</c:v>
                </c:pt>
                <c:pt idx="21936">
                  <c:v>0.0</c:v>
                </c:pt>
                <c:pt idx="21937">
                  <c:v>0.0</c:v>
                </c:pt>
                <c:pt idx="21938">
                  <c:v>0.0</c:v>
                </c:pt>
                <c:pt idx="21939">
                  <c:v>0.0</c:v>
                </c:pt>
                <c:pt idx="21940">
                  <c:v>0.0</c:v>
                </c:pt>
                <c:pt idx="21941">
                  <c:v>0.0</c:v>
                </c:pt>
                <c:pt idx="21942">
                  <c:v>0.0</c:v>
                </c:pt>
                <c:pt idx="21943">
                  <c:v>0.0</c:v>
                </c:pt>
                <c:pt idx="21944">
                  <c:v>0.0</c:v>
                </c:pt>
                <c:pt idx="21945">
                  <c:v>0.0</c:v>
                </c:pt>
                <c:pt idx="21946">
                  <c:v>0.0</c:v>
                </c:pt>
                <c:pt idx="21947">
                  <c:v>0.0</c:v>
                </c:pt>
                <c:pt idx="21948">
                  <c:v>0.0</c:v>
                </c:pt>
                <c:pt idx="21949">
                  <c:v>0.0</c:v>
                </c:pt>
                <c:pt idx="21950">
                  <c:v>0.0</c:v>
                </c:pt>
                <c:pt idx="21951">
                  <c:v>0.0</c:v>
                </c:pt>
                <c:pt idx="21952">
                  <c:v>0.0</c:v>
                </c:pt>
                <c:pt idx="21953">
                  <c:v>0.0</c:v>
                </c:pt>
                <c:pt idx="21954">
                  <c:v>0.0</c:v>
                </c:pt>
                <c:pt idx="21955">
                  <c:v>0.0</c:v>
                </c:pt>
                <c:pt idx="21956">
                  <c:v>0.0</c:v>
                </c:pt>
                <c:pt idx="21957">
                  <c:v>0.0</c:v>
                </c:pt>
                <c:pt idx="21958">
                  <c:v>0.0</c:v>
                </c:pt>
                <c:pt idx="21959">
                  <c:v>0.0</c:v>
                </c:pt>
                <c:pt idx="21960">
                  <c:v>0.0</c:v>
                </c:pt>
                <c:pt idx="21961">
                  <c:v>0.0</c:v>
                </c:pt>
                <c:pt idx="21962">
                  <c:v>0.0</c:v>
                </c:pt>
                <c:pt idx="21963">
                  <c:v>0.0</c:v>
                </c:pt>
                <c:pt idx="21964">
                  <c:v>0.0</c:v>
                </c:pt>
                <c:pt idx="21965">
                  <c:v>0.0</c:v>
                </c:pt>
                <c:pt idx="21966">
                  <c:v>0.0</c:v>
                </c:pt>
                <c:pt idx="21967">
                  <c:v>0.0</c:v>
                </c:pt>
                <c:pt idx="21968">
                  <c:v>0.0</c:v>
                </c:pt>
                <c:pt idx="21969">
                  <c:v>0.0</c:v>
                </c:pt>
                <c:pt idx="21970">
                  <c:v>0.0</c:v>
                </c:pt>
                <c:pt idx="21971">
                  <c:v>0.0</c:v>
                </c:pt>
                <c:pt idx="21972">
                  <c:v>0.0</c:v>
                </c:pt>
                <c:pt idx="21973">
                  <c:v>0.0</c:v>
                </c:pt>
                <c:pt idx="21974">
                  <c:v>0.0</c:v>
                </c:pt>
                <c:pt idx="21975">
                  <c:v>0.0</c:v>
                </c:pt>
                <c:pt idx="21976">
                  <c:v>0.0</c:v>
                </c:pt>
                <c:pt idx="21977">
                  <c:v>0.0</c:v>
                </c:pt>
                <c:pt idx="21978">
                  <c:v>0.0</c:v>
                </c:pt>
                <c:pt idx="21979">
                  <c:v>0.0</c:v>
                </c:pt>
                <c:pt idx="21980">
                  <c:v>0.0</c:v>
                </c:pt>
                <c:pt idx="21981">
                  <c:v>0.0</c:v>
                </c:pt>
                <c:pt idx="21982">
                  <c:v>0.0</c:v>
                </c:pt>
                <c:pt idx="21983">
                  <c:v>0.0</c:v>
                </c:pt>
                <c:pt idx="21984">
                  <c:v>0.0</c:v>
                </c:pt>
                <c:pt idx="21985">
                  <c:v>0.0</c:v>
                </c:pt>
                <c:pt idx="21986">
                  <c:v>0.0</c:v>
                </c:pt>
                <c:pt idx="21987">
                  <c:v>0.0</c:v>
                </c:pt>
                <c:pt idx="21988">
                  <c:v>0.0</c:v>
                </c:pt>
                <c:pt idx="21989">
                  <c:v>0.0</c:v>
                </c:pt>
                <c:pt idx="21990">
                  <c:v>0.0</c:v>
                </c:pt>
                <c:pt idx="21991">
                  <c:v>0.0</c:v>
                </c:pt>
                <c:pt idx="21992">
                  <c:v>0.0</c:v>
                </c:pt>
                <c:pt idx="21993">
                  <c:v>0.0</c:v>
                </c:pt>
                <c:pt idx="21994">
                  <c:v>0.0</c:v>
                </c:pt>
                <c:pt idx="21995">
                  <c:v>0.0</c:v>
                </c:pt>
                <c:pt idx="21996">
                  <c:v>0.0</c:v>
                </c:pt>
                <c:pt idx="21997">
                  <c:v>0.0</c:v>
                </c:pt>
                <c:pt idx="21998">
                  <c:v>0.0</c:v>
                </c:pt>
                <c:pt idx="21999">
                  <c:v>0.0</c:v>
                </c:pt>
                <c:pt idx="22000">
                  <c:v>0.0</c:v>
                </c:pt>
                <c:pt idx="22001">
                  <c:v>0.0</c:v>
                </c:pt>
                <c:pt idx="22002">
                  <c:v>0.0</c:v>
                </c:pt>
                <c:pt idx="22003">
                  <c:v>0.0</c:v>
                </c:pt>
                <c:pt idx="22004">
                  <c:v>0.0</c:v>
                </c:pt>
                <c:pt idx="22005">
                  <c:v>0.0</c:v>
                </c:pt>
                <c:pt idx="22006">
                  <c:v>0.0</c:v>
                </c:pt>
                <c:pt idx="22007">
                  <c:v>0.0</c:v>
                </c:pt>
                <c:pt idx="22008">
                  <c:v>0.0</c:v>
                </c:pt>
                <c:pt idx="22009">
                  <c:v>0.0</c:v>
                </c:pt>
                <c:pt idx="22010">
                  <c:v>0.0</c:v>
                </c:pt>
                <c:pt idx="22011">
                  <c:v>0.0</c:v>
                </c:pt>
                <c:pt idx="22012">
                  <c:v>0.0</c:v>
                </c:pt>
                <c:pt idx="22013">
                  <c:v>0.0</c:v>
                </c:pt>
                <c:pt idx="22014">
                  <c:v>0.0</c:v>
                </c:pt>
                <c:pt idx="22015">
                  <c:v>0.0</c:v>
                </c:pt>
                <c:pt idx="22016">
                  <c:v>0.0</c:v>
                </c:pt>
                <c:pt idx="22017">
                  <c:v>0.0</c:v>
                </c:pt>
                <c:pt idx="22018">
                  <c:v>0.0</c:v>
                </c:pt>
                <c:pt idx="22019">
                  <c:v>0.0</c:v>
                </c:pt>
                <c:pt idx="22020">
                  <c:v>0.0</c:v>
                </c:pt>
                <c:pt idx="22021">
                  <c:v>0.0</c:v>
                </c:pt>
                <c:pt idx="22022">
                  <c:v>0.0</c:v>
                </c:pt>
                <c:pt idx="22023">
                  <c:v>0.0</c:v>
                </c:pt>
                <c:pt idx="22024">
                  <c:v>0.0</c:v>
                </c:pt>
                <c:pt idx="22025">
                  <c:v>0.0</c:v>
                </c:pt>
                <c:pt idx="22026">
                  <c:v>0.0</c:v>
                </c:pt>
                <c:pt idx="22027">
                  <c:v>0.0</c:v>
                </c:pt>
                <c:pt idx="22028">
                  <c:v>0.0</c:v>
                </c:pt>
                <c:pt idx="22029">
                  <c:v>0.0</c:v>
                </c:pt>
                <c:pt idx="22030">
                  <c:v>0.0</c:v>
                </c:pt>
                <c:pt idx="22031">
                  <c:v>0.0</c:v>
                </c:pt>
                <c:pt idx="22032">
                  <c:v>0.0</c:v>
                </c:pt>
                <c:pt idx="22033">
                  <c:v>0.0</c:v>
                </c:pt>
                <c:pt idx="22034">
                  <c:v>0.0</c:v>
                </c:pt>
                <c:pt idx="22035">
                  <c:v>0.0</c:v>
                </c:pt>
                <c:pt idx="22036">
                  <c:v>0.0</c:v>
                </c:pt>
                <c:pt idx="22037">
                  <c:v>0.0</c:v>
                </c:pt>
                <c:pt idx="22038">
                  <c:v>0.0</c:v>
                </c:pt>
                <c:pt idx="22039">
                  <c:v>0.0</c:v>
                </c:pt>
                <c:pt idx="22040">
                  <c:v>0.0</c:v>
                </c:pt>
                <c:pt idx="22041">
                  <c:v>0.0</c:v>
                </c:pt>
                <c:pt idx="22042">
                  <c:v>0.0</c:v>
                </c:pt>
                <c:pt idx="22043">
                  <c:v>0.0</c:v>
                </c:pt>
                <c:pt idx="22044">
                  <c:v>0.0</c:v>
                </c:pt>
                <c:pt idx="22045">
                  <c:v>0.0</c:v>
                </c:pt>
                <c:pt idx="22046">
                  <c:v>0.0</c:v>
                </c:pt>
                <c:pt idx="22047">
                  <c:v>0.0</c:v>
                </c:pt>
                <c:pt idx="22048">
                  <c:v>0.0</c:v>
                </c:pt>
                <c:pt idx="22049">
                  <c:v>0.0</c:v>
                </c:pt>
                <c:pt idx="22050">
                  <c:v>0.0</c:v>
                </c:pt>
                <c:pt idx="22051">
                  <c:v>0.0</c:v>
                </c:pt>
                <c:pt idx="22052">
                  <c:v>0.0</c:v>
                </c:pt>
                <c:pt idx="22053">
                  <c:v>0.0</c:v>
                </c:pt>
                <c:pt idx="22054">
                  <c:v>0.0</c:v>
                </c:pt>
                <c:pt idx="22055">
                  <c:v>0.0</c:v>
                </c:pt>
                <c:pt idx="22056">
                  <c:v>0.0</c:v>
                </c:pt>
                <c:pt idx="22057">
                  <c:v>0.0</c:v>
                </c:pt>
                <c:pt idx="22058">
                  <c:v>0.0</c:v>
                </c:pt>
                <c:pt idx="22059">
                  <c:v>0.0</c:v>
                </c:pt>
                <c:pt idx="22060">
                  <c:v>0.0</c:v>
                </c:pt>
                <c:pt idx="22061">
                  <c:v>0.0</c:v>
                </c:pt>
                <c:pt idx="22062">
                  <c:v>0.0</c:v>
                </c:pt>
                <c:pt idx="22063">
                  <c:v>0.0</c:v>
                </c:pt>
                <c:pt idx="22064">
                  <c:v>0.0</c:v>
                </c:pt>
                <c:pt idx="22065">
                  <c:v>0.0</c:v>
                </c:pt>
                <c:pt idx="22066">
                  <c:v>0.0</c:v>
                </c:pt>
                <c:pt idx="22067">
                  <c:v>0.0</c:v>
                </c:pt>
                <c:pt idx="22068">
                  <c:v>0.0</c:v>
                </c:pt>
                <c:pt idx="22069">
                  <c:v>0.0</c:v>
                </c:pt>
                <c:pt idx="22070">
                  <c:v>0.0</c:v>
                </c:pt>
                <c:pt idx="22071">
                  <c:v>0.0</c:v>
                </c:pt>
                <c:pt idx="22072">
                  <c:v>0.0</c:v>
                </c:pt>
                <c:pt idx="22073">
                  <c:v>0.0</c:v>
                </c:pt>
                <c:pt idx="22074">
                  <c:v>0.0</c:v>
                </c:pt>
                <c:pt idx="22075">
                  <c:v>0.0</c:v>
                </c:pt>
                <c:pt idx="22076">
                  <c:v>0.0</c:v>
                </c:pt>
                <c:pt idx="22077">
                  <c:v>0.0</c:v>
                </c:pt>
                <c:pt idx="22078">
                  <c:v>0.0</c:v>
                </c:pt>
                <c:pt idx="22079">
                  <c:v>0.0</c:v>
                </c:pt>
                <c:pt idx="22080">
                  <c:v>0.0</c:v>
                </c:pt>
                <c:pt idx="22081">
                  <c:v>0.0</c:v>
                </c:pt>
                <c:pt idx="22082">
                  <c:v>0.0</c:v>
                </c:pt>
                <c:pt idx="22083">
                  <c:v>0.0</c:v>
                </c:pt>
                <c:pt idx="22084">
                  <c:v>0.0</c:v>
                </c:pt>
                <c:pt idx="22085">
                  <c:v>0.0</c:v>
                </c:pt>
                <c:pt idx="22086">
                  <c:v>0.0</c:v>
                </c:pt>
                <c:pt idx="22087">
                  <c:v>0.0</c:v>
                </c:pt>
                <c:pt idx="22088">
                  <c:v>0.0</c:v>
                </c:pt>
                <c:pt idx="22089">
                  <c:v>0.0</c:v>
                </c:pt>
                <c:pt idx="22090">
                  <c:v>0.0</c:v>
                </c:pt>
                <c:pt idx="22091">
                  <c:v>0.0</c:v>
                </c:pt>
                <c:pt idx="22092">
                  <c:v>0.0</c:v>
                </c:pt>
                <c:pt idx="22093">
                  <c:v>0.0</c:v>
                </c:pt>
                <c:pt idx="22094">
                  <c:v>0.0</c:v>
                </c:pt>
                <c:pt idx="22095">
                  <c:v>0.0</c:v>
                </c:pt>
                <c:pt idx="22096">
                  <c:v>0.0</c:v>
                </c:pt>
                <c:pt idx="22097">
                  <c:v>0.0</c:v>
                </c:pt>
                <c:pt idx="22098">
                  <c:v>0.0</c:v>
                </c:pt>
                <c:pt idx="22099">
                  <c:v>0.0</c:v>
                </c:pt>
                <c:pt idx="22100">
                  <c:v>0.0</c:v>
                </c:pt>
                <c:pt idx="22101">
                  <c:v>0.0</c:v>
                </c:pt>
                <c:pt idx="22102">
                  <c:v>0.0</c:v>
                </c:pt>
                <c:pt idx="22103">
                  <c:v>0.0</c:v>
                </c:pt>
                <c:pt idx="22104">
                  <c:v>0.0</c:v>
                </c:pt>
                <c:pt idx="22105">
                  <c:v>0.0</c:v>
                </c:pt>
                <c:pt idx="22106">
                  <c:v>0.0</c:v>
                </c:pt>
                <c:pt idx="22107">
                  <c:v>0.0</c:v>
                </c:pt>
                <c:pt idx="22108">
                  <c:v>0.0</c:v>
                </c:pt>
                <c:pt idx="22109">
                  <c:v>0.0</c:v>
                </c:pt>
                <c:pt idx="22110">
                  <c:v>0.0</c:v>
                </c:pt>
                <c:pt idx="22111">
                  <c:v>0.0</c:v>
                </c:pt>
                <c:pt idx="22112">
                  <c:v>0.0</c:v>
                </c:pt>
                <c:pt idx="22113">
                  <c:v>0.0</c:v>
                </c:pt>
                <c:pt idx="22114">
                  <c:v>0.0</c:v>
                </c:pt>
                <c:pt idx="22115">
                  <c:v>0.0</c:v>
                </c:pt>
                <c:pt idx="22116">
                  <c:v>0.0</c:v>
                </c:pt>
                <c:pt idx="22117">
                  <c:v>0.0</c:v>
                </c:pt>
                <c:pt idx="22118">
                  <c:v>0.0</c:v>
                </c:pt>
                <c:pt idx="22119">
                  <c:v>0.0</c:v>
                </c:pt>
                <c:pt idx="22120">
                  <c:v>0.0</c:v>
                </c:pt>
                <c:pt idx="22121">
                  <c:v>0.0</c:v>
                </c:pt>
                <c:pt idx="22122">
                  <c:v>0.0</c:v>
                </c:pt>
                <c:pt idx="22123">
                  <c:v>0.0</c:v>
                </c:pt>
                <c:pt idx="22124">
                  <c:v>0.0</c:v>
                </c:pt>
                <c:pt idx="22125">
                  <c:v>0.0</c:v>
                </c:pt>
                <c:pt idx="22126">
                  <c:v>0.0</c:v>
                </c:pt>
                <c:pt idx="22127">
                  <c:v>0.0</c:v>
                </c:pt>
                <c:pt idx="22128">
                  <c:v>0.0</c:v>
                </c:pt>
                <c:pt idx="22129">
                  <c:v>0.0</c:v>
                </c:pt>
                <c:pt idx="22130">
                  <c:v>0.0</c:v>
                </c:pt>
                <c:pt idx="22131">
                  <c:v>0.0</c:v>
                </c:pt>
                <c:pt idx="22132">
                  <c:v>0.0</c:v>
                </c:pt>
                <c:pt idx="22133">
                  <c:v>0.0</c:v>
                </c:pt>
                <c:pt idx="22134">
                  <c:v>0.0</c:v>
                </c:pt>
                <c:pt idx="22135">
                  <c:v>0.0</c:v>
                </c:pt>
                <c:pt idx="22136">
                  <c:v>0.0</c:v>
                </c:pt>
                <c:pt idx="22137">
                  <c:v>0.0</c:v>
                </c:pt>
                <c:pt idx="22138">
                  <c:v>0.0</c:v>
                </c:pt>
                <c:pt idx="22139">
                  <c:v>0.0</c:v>
                </c:pt>
                <c:pt idx="22140">
                  <c:v>0.0</c:v>
                </c:pt>
                <c:pt idx="22141">
                  <c:v>0.0</c:v>
                </c:pt>
                <c:pt idx="22142">
                  <c:v>0.0</c:v>
                </c:pt>
                <c:pt idx="22143">
                  <c:v>0.0</c:v>
                </c:pt>
                <c:pt idx="22144">
                  <c:v>0.0</c:v>
                </c:pt>
                <c:pt idx="22145">
                  <c:v>0.0</c:v>
                </c:pt>
                <c:pt idx="22146">
                  <c:v>0.0</c:v>
                </c:pt>
                <c:pt idx="22147">
                  <c:v>0.0</c:v>
                </c:pt>
                <c:pt idx="22148">
                  <c:v>0.0</c:v>
                </c:pt>
                <c:pt idx="22149">
                  <c:v>0.0</c:v>
                </c:pt>
                <c:pt idx="22150">
                  <c:v>0.0</c:v>
                </c:pt>
                <c:pt idx="22151">
                  <c:v>0.0</c:v>
                </c:pt>
                <c:pt idx="22152">
                  <c:v>0.0</c:v>
                </c:pt>
                <c:pt idx="22153">
                  <c:v>0.0</c:v>
                </c:pt>
                <c:pt idx="22154">
                  <c:v>0.0</c:v>
                </c:pt>
                <c:pt idx="22155">
                  <c:v>0.0</c:v>
                </c:pt>
                <c:pt idx="22156">
                  <c:v>0.0</c:v>
                </c:pt>
                <c:pt idx="22157">
                  <c:v>0.0</c:v>
                </c:pt>
                <c:pt idx="22158">
                  <c:v>0.0</c:v>
                </c:pt>
                <c:pt idx="22159">
                  <c:v>0.0</c:v>
                </c:pt>
                <c:pt idx="22160">
                  <c:v>0.0</c:v>
                </c:pt>
                <c:pt idx="22161">
                  <c:v>0.0</c:v>
                </c:pt>
                <c:pt idx="22162">
                  <c:v>0.0</c:v>
                </c:pt>
                <c:pt idx="22163">
                  <c:v>0.0</c:v>
                </c:pt>
                <c:pt idx="22164">
                  <c:v>0.0</c:v>
                </c:pt>
                <c:pt idx="22165">
                  <c:v>0.0</c:v>
                </c:pt>
                <c:pt idx="22166">
                  <c:v>0.0</c:v>
                </c:pt>
                <c:pt idx="22167">
                  <c:v>0.0</c:v>
                </c:pt>
                <c:pt idx="22168">
                  <c:v>0.0</c:v>
                </c:pt>
                <c:pt idx="22169">
                  <c:v>0.0</c:v>
                </c:pt>
                <c:pt idx="22170">
                  <c:v>0.0</c:v>
                </c:pt>
                <c:pt idx="22171">
                  <c:v>0.0</c:v>
                </c:pt>
                <c:pt idx="22172">
                  <c:v>0.0</c:v>
                </c:pt>
                <c:pt idx="22173">
                  <c:v>0.0</c:v>
                </c:pt>
                <c:pt idx="22174">
                  <c:v>0.0</c:v>
                </c:pt>
                <c:pt idx="22175">
                  <c:v>0.0</c:v>
                </c:pt>
                <c:pt idx="22176">
                  <c:v>0.0</c:v>
                </c:pt>
                <c:pt idx="22177">
                  <c:v>0.0</c:v>
                </c:pt>
                <c:pt idx="22178">
                  <c:v>0.0</c:v>
                </c:pt>
                <c:pt idx="22179">
                  <c:v>0.0</c:v>
                </c:pt>
                <c:pt idx="22180">
                  <c:v>0.0</c:v>
                </c:pt>
                <c:pt idx="22181">
                  <c:v>0.0</c:v>
                </c:pt>
                <c:pt idx="22182">
                  <c:v>0.0</c:v>
                </c:pt>
                <c:pt idx="22183">
                  <c:v>0.0</c:v>
                </c:pt>
                <c:pt idx="22184">
                  <c:v>0.0</c:v>
                </c:pt>
                <c:pt idx="22185">
                  <c:v>0.0</c:v>
                </c:pt>
                <c:pt idx="22186">
                  <c:v>0.0</c:v>
                </c:pt>
                <c:pt idx="22187">
                  <c:v>0.0</c:v>
                </c:pt>
                <c:pt idx="22188">
                  <c:v>0.0</c:v>
                </c:pt>
                <c:pt idx="22189">
                  <c:v>0.0</c:v>
                </c:pt>
                <c:pt idx="22190">
                  <c:v>0.0</c:v>
                </c:pt>
                <c:pt idx="22191">
                  <c:v>0.0</c:v>
                </c:pt>
                <c:pt idx="22192">
                  <c:v>0.0</c:v>
                </c:pt>
                <c:pt idx="22193">
                  <c:v>0.0</c:v>
                </c:pt>
                <c:pt idx="22194">
                  <c:v>0.0</c:v>
                </c:pt>
                <c:pt idx="22195">
                  <c:v>0.0</c:v>
                </c:pt>
                <c:pt idx="22196">
                  <c:v>0.0</c:v>
                </c:pt>
                <c:pt idx="22197">
                  <c:v>0.0</c:v>
                </c:pt>
                <c:pt idx="22198">
                  <c:v>0.0</c:v>
                </c:pt>
                <c:pt idx="22199">
                  <c:v>0.0</c:v>
                </c:pt>
                <c:pt idx="22200">
                  <c:v>0.0</c:v>
                </c:pt>
                <c:pt idx="22201">
                  <c:v>0.0</c:v>
                </c:pt>
                <c:pt idx="22202">
                  <c:v>0.0</c:v>
                </c:pt>
                <c:pt idx="22203">
                  <c:v>0.0</c:v>
                </c:pt>
                <c:pt idx="22204">
                  <c:v>0.0</c:v>
                </c:pt>
                <c:pt idx="22205">
                  <c:v>0.0</c:v>
                </c:pt>
                <c:pt idx="22206">
                  <c:v>0.0</c:v>
                </c:pt>
                <c:pt idx="22207">
                  <c:v>0.0</c:v>
                </c:pt>
                <c:pt idx="22208">
                  <c:v>0.0</c:v>
                </c:pt>
                <c:pt idx="22209">
                  <c:v>0.0</c:v>
                </c:pt>
                <c:pt idx="22210">
                  <c:v>0.0</c:v>
                </c:pt>
                <c:pt idx="22211">
                  <c:v>0.0</c:v>
                </c:pt>
                <c:pt idx="22212">
                  <c:v>0.0</c:v>
                </c:pt>
                <c:pt idx="22213">
                  <c:v>0.0</c:v>
                </c:pt>
                <c:pt idx="22214">
                  <c:v>0.0</c:v>
                </c:pt>
                <c:pt idx="22215">
                  <c:v>0.0</c:v>
                </c:pt>
                <c:pt idx="22216">
                  <c:v>0.0</c:v>
                </c:pt>
                <c:pt idx="22217">
                  <c:v>0.0</c:v>
                </c:pt>
                <c:pt idx="22218">
                  <c:v>0.0</c:v>
                </c:pt>
                <c:pt idx="22219">
                  <c:v>0.0</c:v>
                </c:pt>
                <c:pt idx="22220">
                  <c:v>0.0</c:v>
                </c:pt>
                <c:pt idx="22221">
                  <c:v>0.0</c:v>
                </c:pt>
                <c:pt idx="22222">
                  <c:v>0.0</c:v>
                </c:pt>
                <c:pt idx="22223">
                  <c:v>0.0</c:v>
                </c:pt>
                <c:pt idx="22224">
                  <c:v>0.0</c:v>
                </c:pt>
                <c:pt idx="22225">
                  <c:v>0.0</c:v>
                </c:pt>
                <c:pt idx="22226">
                  <c:v>0.0</c:v>
                </c:pt>
                <c:pt idx="22227">
                  <c:v>0.0</c:v>
                </c:pt>
                <c:pt idx="22228">
                  <c:v>0.0</c:v>
                </c:pt>
                <c:pt idx="22229">
                  <c:v>0.0</c:v>
                </c:pt>
                <c:pt idx="22230">
                  <c:v>0.0</c:v>
                </c:pt>
                <c:pt idx="22231">
                  <c:v>0.0</c:v>
                </c:pt>
                <c:pt idx="22232">
                  <c:v>0.0</c:v>
                </c:pt>
                <c:pt idx="22233">
                  <c:v>0.0</c:v>
                </c:pt>
                <c:pt idx="22234">
                  <c:v>0.0</c:v>
                </c:pt>
                <c:pt idx="22235">
                  <c:v>0.0</c:v>
                </c:pt>
                <c:pt idx="22236">
                  <c:v>0.0</c:v>
                </c:pt>
                <c:pt idx="22237">
                  <c:v>0.0</c:v>
                </c:pt>
                <c:pt idx="22238">
                  <c:v>0.0</c:v>
                </c:pt>
                <c:pt idx="22239">
                  <c:v>0.0</c:v>
                </c:pt>
                <c:pt idx="22240">
                  <c:v>0.0</c:v>
                </c:pt>
                <c:pt idx="22241">
                  <c:v>0.0</c:v>
                </c:pt>
                <c:pt idx="22242">
                  <c:v>0.0</c:v>
                </c:pt>
                <c:pt idx="22243">
                  <c:v>0.0</c:v>
                </c:pt>
                <c:pt idx="22244">
                  <c:v>0.0</c:v>
                </c:pt>
                <c:pt idx="22245">
                  <c:v>0.0</c:v>
                </c:pt>
                <c:pt idx="22246">
                  <c:v>0.0</c:v>
                </c:pt>
                <c:pt idx="22247">
                  <c:v>0.0</c:v>
                </c:pt>
                <c:pt idx="22248">
                  <c:v>0.0</c:v>
                </c:pt>
                <c:pt idx="22249">
                  <c:v>0.0</c:v>
                </c:pt>
                <c:pt idx="22250">
                  <c:v>0.0</c:v>
                </c:pt>
                <c:pt idx="22251">
                  <c:v>0.0</c:v>
                </c:pt>
                <c:pt idx="22252">
                  <c:v>0.0</c:v>
                </c:pt>
                <c:pt idx="22253">
                  <c:v>0.0</c:v>
                </c:pt>
                <c:pt idx="22254">
                  <c:v>0.0</c:v>
                </c:pt>
                <c:pt idx="22255">
                  <c:v>0.0</c:v>
                </c:pt>
                <c:pt idx="22256">
                  <c:v>0.0</c:v>
                </c:pt>
                <c:pt idx="22257">
                  <c:v>0.0</c:v>
                </c:pt>
                <c:pt idx="22258">
                  <c:v>0.0</c:v>
                </c:pt>
                <c:pt idx="22259">
                  <c:v>0.0</c:v>
                </c:pt>
                <c:pt idx="22260">
                  <c:v>0.0</c:v>
                </c:pt>
                <c:pt idx="22261">
                  <c:v>0.0</c:v>
                </c:pt>
                <c:pt idx="22262">
                  <c:v>0.0</c:v>
                </c:pt>
                <c:pt idx="22263">
                  <c:v>0.0</c:v>
                </c:pt>
                <c:pt idx="22264">
                  <c:v>0.0</c:v>
                </c:pt>
                <c:pt idx="22265">
                  <c:v>0.0</c:v>
                </c:pt>
                <c:pt idx="22266">
                  <c:v>0.0</c:v>
                </c:pt>
                <c:pt idx="22267">
                  <c:v>0.0</c:v>
                </c:pt>
                <c:pt idx="22268">
                  <c:v>0.0</c:v>
                </c:pt>
                <c:pt idx="22269">
                  <c:v>0.0</c:v>
                </c:pt>
                <c:pt idx="22270">
                  <c:v>0.0</c:v>
                </c:pt>
                <c:pt idx="22271">
                  <c:v>0.0</c:v>
                </c:pt>
                <c:pt idx="22272">
                  <c:v>0.0</c:v>
                </c:pt>
                <c:pt idx="22273">
                  <c:v>0.0</c:v>
                </c:pt>
                <c:pt idx="22274">
                  <c:v>0.0</c:v>
                </c:pt>
                <c:pt idx="22275">
                  <c:v>0.0</c:v>
                </c:pt>
                <c:pt idx="22276">
                  <c:v>0.0</c:v>
                </c:pt>
                <c:pt idx="22277">
                  <c:v>0.0</c:v>
                </c:pt>
                <c:pt idx="22278">
                  <c:v>0.0</c:v>
                </c:pt>
                <c:pt idx="22279">
                  <c:v>0.0</c:v>
                </c:pt>
                <c:pt idx="22280">
                  <c:v>0.0</c:v>
                </c:pt>
                <c:pt idx="22281">
                  <c:v>0.0</c:v>
                </c:pt>
                <c:pt idx="22282">
                  <c:v>0.0</c:v>
                </c:pt>
                <c:pt idx="22283">
                  <c:v>0.0</c:v>
                </c:pt>
                <c:pt idx="22284">
                  <c:v>0.0</c:v>
                </c:pt>
                <c:pt idx="22285">
                  <c:v>0.0</c:v>
                </c:pt>
                <c:pt idx="22286">
                  <c:v>0.0</c:v>
                </c:pt>
                <c:pt idx="22287">
                  <c:v>0.0</c:v>
                </c:pt>
                <c:pt idx="22288">
                  <c:v>0.0</c:v>
                </c:pt>
                <c:pt idx="22289">
                  <c:v>0.0</c:v>
                </c:pt>
                <c:pt idx="22290">
                  <c:v>0.0</c:v>
                </c:pt>
                <c:pt idx="22291">
                  <c:v>0.0</c:v>
                </c:pt>
                <c:pt idx="22292">
                  <c:v>0.0</c:v>
                </c:pt>
                <c:pt idx="22293">
                  <c:v>0.0</c:v>
                </c:pt>
                <c:pt idx="22294">
                  <c:v>0.0</c:v>
                </c:pt>
                <c:pt idx="22295">
                  <c:v>0.0</c:v>
                </c:pt>
                <c:pt idx="22296">
                  <c:v>0.0</c:v>
                </c:pt>
                <c:pt idx="22297">
                  <c:v>0.0</c:v>
                </c:pt>
                <c:pt idx="22298">
                  <c:v>0.0</c:v>
                </c:pt>
                <c:pt idx="22299">
                  <c:v>0.0</c:v>
                </c:pt>
                <c:pt idx="22300">
                  <c:v>0.0</c:v>
                </c:pt>
                <c:pt idx="22301">
                  <c:v>0.0</c:v>
                </c:pt>
                <c:pt idx="22302">
                  <c:v>0.0</c:v>
                </c:pt>
                <c:pt idx="22303">
                  <c:v>0.0</c:v>
                </c:pt>
                <c:pt idx="22304">
                  <c:v>0.0</c:v>
                </c:pt>
                <c:pt idx="22305">
                  <c:v>0.0</c:v>
                </c:pt>
                <c:pt idx="22306">
                  <c:v>0.0</c:v>
                </c:pt>
                <c:pt idx="22307">
                  <c:v>0.0</c:v>
                </c:pt>
                <c:pt idx="22308">
                  <c:v>0.0</c:v>
                </c:pt>
                <c:pt idx="22309">
                  <c:v>0.0</c:v>
                </c:pt>
                <c:pt idx="22310">
                  <c:v>0.0</c:v>
                </c:pt>
                <c:pt idx="22311">
                  <c:v>0.0</c:v>
                </c:pt>
                <c:pt idx="22312">
                  <c:v>0.0</c:v>
                </c:pt>
                <c:pt idx="22313">
                  <c:v>0.0</c:v>
                </c:pt>
                <c:pt idx="22314">
                  <c:v>0.0</c:v>
                </c:pt>
                <c:pt idx="22315">
                  <c:v>0.0</c:v>
                </c:pt>
                <c:pt idx="22316">
                  <c:v>0.0</c:v>
                </c:pt>
                <c:pt idx="22317">
                  <c:v>0.0</c:v>
                </c:pt>
                <c:pt idx="22318">
                  <c:v>0.0</c:v>
                </c:pt>
                <c:pt idx="22319">
                  <c:v>0.0</c:v>
                </c:pt>
                <c:pt idx="22320">
                  <c:v>0.0</c:v>
                </c:pt>
                <c:pt idx="22321">
                  <c:v>0.0</c:v>
                </c:pt>
                <c:pt idx="22322">
                  <c:v>0.0</c:v>
                </c:pt>
                <c:pt idx="22323">
                  <c:v>0.0</c:v>
                </c:pt>
                <c:pt idx="22324">
                  <c:v>0.0</c:v>
                </c:pt>
                <c:pt idx="22325">
                  <c:v>0.0</c:v>
                </c:pt>
                <c:pt idx="22326">
                  <c:v>0.0</c:v>
                </c:pt>
                <c:pt idx="22327">
                  <c:v>0.0</c:v>
                </c:pt>
                <c:pt idx="22328">
                  <c:v>0.0</c:v>
                </c:pt>
                <c:pt idx="22329">
                  <c:v>0.0</c:v>
                </c:pt>
                <c:pt idx="22330">
                  <c:v>0.0</c:v>
                </c:pt>
                <c:pt idx="22331">
                  <c:v>0.0</c:v>
                </c:pt>
                <c:pt idx="22332">
                  <c:v>0.0</c:v>
                </c:pt>
                <c:pt idx="22333">
                  <c:v>0.0</c:v>
                </c:pt>
                <c:pt idx="22334">
                  <c:v>0.0</c:v>
                </c:pt>
                <c:pt idx="22335">
                  <c:v>0.0</c:v>
                </c:pt>
                <c:pt idx="22336">
                  <c:v>0.0</c:v>
                </c:pt>
                <c:pt idx="22337">
                  <c:v>0.0</c:v>
                </c:pt>
                <c:pt idx="22338">
                  <c:v>0.0</c:v>
                </c:pt>
                <c:pt idx="22339">
                  <c:v>0.0</c:v>
                </c:pt>
                <c:pt idx="22340">
                  <c:v>0.0</c:v>
                </c:pt>
                <c:pt idx="22341">
                  <c:v>0.0</c:v>
                </c:pt>
                <c:pt idx="22342">
                  <c:v>0.0</c:v>
                </c:pt>
                <c:pt idx="22343">
                  <c:v>0.0</c:v>
                </c:pt>
                <c:pt idx="22344">
                  <c:v>0.0</c:v>
                </c:pt>
                <c:pt idx="22345">
                  <c:v>0.0</c:v>
                </c:pt>
                <c:pt idx="22346">
                  <c:v>0.0</c:v>
                </c:pt>
                <c:pt idx="22347">
                  <c:v>0.0</c:v>
                </c:pt>
                <c:pt idx="22348">
                  <c:v>0.0</c:v>
                </c:pt>
                <c:pt idx="22349">
                  <c:v>0.0</c:v>
                </c:pt>
                <c:pt idx="22350">
                  <c:v>0.0</c:v>
                </c:pt>
                <c:pt idx="22351">
                  <c:v>0.0</c:v>
                </c:pt>
                <c:pt idx="22352">
                  <c:v>0.0</c:v>
                </c:pt>
                <c:pt idx="22353">
                  <c:v>0.0</c:v>
                </c:pt>
                <c:pt idx="22354">
                  <c:v>0.0</c:v>
                </c:pt>
                <c:pt idx="22355">
                  <c:v>0.0</c:v>
                </c:pt>
                <c:pt idx="22356">
                  <c:v>0.0</c:v>
                </c:pt>
                <c:pt idx="22357">
                  <c:v>0.0</c:v>
                </c:pt>
                <c:pt idx="22358">
                  <c:v>0.0</c:v>
                </c:pt>
                <c:pt idx="22359">
                  <c:v>0.0</c:v>
                </c:pt>
                <c:pt idx="22360">
                  <c:v>0.0</c:v>
                </c:pt>
                <c:pt idx="22361">
                  <c:v>0.0</c:v>
                </c:pt>
                <c:pt idx="22362">
                  <c:v>0.0</c:v>
                </c:pt>
                <c:pt idx="22363">
                  <c:v>0.0</c:v>
                </c:pt>
                <c:pt idx="22364">
                  <c:v>0.0</c:v>
                </c:pt>
                <c:pt idx="22365">
                  <c:v>0.0</c:v>
                </c:pt>
                <c:pt idx="22366">
                  <c:v>0.0</c:v>
                </c:pt>
                <c:pt idx="22367">
                  <c:v>0.0</c:v>
                </c:pt>
                <c:pt idx="22368">
                  <c:v>0.0</c:v>
                </c:pt>
                <c:pt idx="22369">
                  <c:v>0.0</c:v>
                </c:pt>
                <c:pt idx="22370">
                  <c:v>0.0</c:v>
                </c:pt>
                <c:pt idx="22371">
                  <c:v>0.0</c:v>
                </c:pt>
                <c:pt idx="22372">
                  <c:v>0.0</c:v>
                </c:pt>
                <c:pt idx="22373">
                  <c:v>0.0</c:v>
                </c:pt>
                <c:pt idx="22374">
                  <c:v>0.0</c:v>
                </c:pt>
                <c:pt idx="22375">
                  <c:v>0.0</c:v>
                </c:pt>
                <c:pt idx="22376">
                  <c:v>0.0</c:v>
                </c:pt>
                <c:pt idx="22377">
                  <c:v>0.0</c:v>
                </c:pt>
                <c:pt idx="22378">
                  <c:v>0.0</c:v>
                </c:pt>
                <c:pt idx="22379">
                  <c:v>0.0</c:v>
                </c:pt>
                <c:pt idx="22380">
                  <c:v>0.0</c:v>
                </c:pt>
                <c:pt idx="22381">
                  <c:v>0.0</c:v>
                </c:pt>
                <c:pt idx="22382">
                  <c:v>0.0</c:v>
                </c:pt>
                <c:pt idx="22383">
                  <c:v>0.0</c:v>
                </c:pt>
                <c:pt idx="22384">
                  <c:v>0.0</c:v>
                </c:pt>
                <c:pt idx="22385">
                  <c:v>0.0</c:v>
                </c:pt>
                <c:pt idx="22386">
                  <c:v>0.0</c:v>
                </c:pt>
                <c:pt idx="22387">
                  <c:v>0.0</c:v>
                </c:pt>
                <c:pt idx="22388">
                  <c:v>0.0</c:v>
                </c:pt>
                <c:pt idx="22389">
                  <c:v>0.0</c:v>
                </c:pt>
                <c:pt idx="22390">
                  <c:v>0.0</c:v>
                </c:pt>
                <c:pt idx="22391">
                  <c:v>0.0</c:v>
                </c:pt>
                <c:pt idx="22392">
                  <c:v>0.0</c:v>
                </c:pt>
                <c:pt idx="22393">
                  <c:v>0.0</c:v>
                </c:pt>
                <c:pt idx="22394">
                  <c:v>0.0</c:v>
                </c:pt>
                <c:pt idx="22395">
                  <c:v>0.0</c:v>
                </c:pt>
                <c:pt idx="22396">
                  <c:v>0.0</c:v>
                </c:pt>
                <c:pt idx="22397">
                  <c:v>0.0</c:v>
                </c:pt>
                <c:pt idx="22398">
                  <c:v>0.0</c:v>
                </c:pt>
                <c:pt idx="22399">
                  <c:v>0.0</c:v>
                </c:pt>
                <c:pt idx="22400">
                  <c:v>0.0</c:v>
                </c:pt>
                <c:pt idx="22401">
                  <c:v>0.0</c:v>
                </c:pt>
                <c:pt idx="22402">
                  <c:v>0.0</c:v>
                </c:pt>
                <c:pt idx="22403">
                  <c:v>0.0</c:v>
                </c:pt>
                <c:pt idx="22404">
                  <c:v>0.0</c:v>
                </c:pt>
                <c:pt idx="22405">
                  <c:v>0.0</c:v>
                </c:pt>
                <c:pt idx="22406">
                  <c:v>0.0</c:v>
                </c:pt>
                <c:pt idx="22407">
                  <c:v>0.0</c:v>
                </c:pt>
                <c:pt idx="22408">
                  <c:v>0.0</c:v>
                </c:pt>
                <c:pt idx="22409">
                  <c:v>0.0</c:v>
                </c:pt>
                <c:pt idx="22410">
                  <c:v>0.0</c:v>
                </c:pt>
                <c:pt idx="22411">
                  <c:v>0.0</c:v>
                </c:pt>
                <c:pt idx="22412">
                  <c:v>0.0</c:v>
                </c:pt>
                <c:pt idx="22413">
                  <c:v>0.0</c:v>
                </c:pt>
                <c:pt idx="22414">
                  <c:v>0.0</c:v>
                </c:pt>
                <c:pt idx="22415">
                  <c:v>0.0</c:v>
                </c:pt>
                <c:pt idx="22416">
                  <c:v>0.0</c:v>
                </c:pt>
                <c:pt idx="22417">
                  <c:v>0.0</c:v>
                </c:pt>
                <c:pt idx="22418">
                  <c:v>0.0</c:v>
                </c:pt>
                <c:pt idx="22419">
                  <c:v>0.0</c:v>
                </c:pt>
                <c:pt idx="22420">
                  <c:v>0.0</c:v>
                </c:pt>
                <c:pt idx="22421">
                  <c:v>0.0</c:v>
                </c:pt>
                <c:pt idx="22422">
                  <c:v>0.0</c:v>
                </c:pt>
                <c:pt idx="22423">
                  <c:v>0.0</c:v>
                </c:pt>
                <c:pt idx="22424">
                  <c:v>0.0</c:v>
                </c:pt>
                <c:pt idx="22425">
                  <c:v>0.0</c:v>
                </c:pt>
                <c:pt idx="22426">
                  <c:v>0.0</c:v>
                </c:pt>
                <c:pt idx="22427">
                  <c:v>0.0</c:v>
                </c:pt>
                <c:pt idx="22428">
                  <c:v>0.0</c:v>
                </c:pt>
                <c:pt idx="22429">
                  <c:v>0.0</c:v>
                </c:pt>
                <c:pt idx="22430">
                  <c:v>0.0</c:v>
                </c:pt>
                <c:pt idx="22431">
                  <c:v>0.0</c:v>
                </c:pt>
                <c:pt idx="22432">
                  <c:v>0.0</c:v>
                </c:pt>
                <c:pt idx="22433">
                  <c:v>0.0</c:v>
                </c:pt>
                <c:pt idx="22434">
                  <c:v>0.0</c:v>
                </c:pt>
                <c:pt idx="22435">
                  <c:v>0.0</c:v>
                </c:pt>
                <c:pt idx="22436">
                  <c:v>0.0</c:v>
                </c:pt>
                <c:pt idx="22437">
                  <c:v>0.0</c:v>
                </c:pt>
                <c:pt idx="22438">
                  <c:v>0.0</c:v>
                </c:pt>
                <c:pt idx="22439">
                  <c:v>0.0</c:v>
                </c:pt>
                <c:pt idx="22440">
                  <c:v>0.0</c:v>
                </c:pt>
                <c:pt idx="22441">
                  <c:v>0.0</c:v>
                </c:pt>
                <c:pt idx="22442">
                  <c:v>0.0</c:v>
                </c:pt>
                <c:pt idx="22443">
                  <c:v>0.0</c:v>
                </c:pt>
                <c:pt idx="22444">
                  <c:v>0.0</c:v>
                </c:pt>
                <c:pt idx="22445">
                  <c:v>0.0</c:v>
                </c:pt>
                <c:pt idx="22446">
                  <c:v>0.0</c:v>
                </c:pt>
                <c:pt idx="22447">
                  <c:v>0.0</c:v>
                </c:pt>
                <c:pt idx="22448">
                  <c:v>0.0</c:v>
                </c:pt>
                <c:pt idx="22449">
                  <c:v>0.0</c:v>
                </c:pt>
                <c:pt idx="22450">
                  <c:v>0.0</c:v>
                </c:pt>
                <c:pt idx="22451">
                  <c:v>0.0</c:v>
                </c:pt>
                <c:pt idx="22452">
                  <c:v>0.0</c:v>
                </c:pt>
                <c:pt idx="22453">
                  <c:v>0.0</c:v>
                </c:pt>
                <c:pt idx="22454">
                  <c:v>0.0</c:v>
                </c:pt>
                <c:pt idx="22455">
                  <c:v>0.0</c:v>
                </c:pt>
                <c:pt idx="22456">
                  <c:v>0.0</c:v>
                </c:pt>
                <c:pt idx="22457">
                  <c:v>0.0</c:v>
                </c:pt>
                <c:pt idx="22458">
                  <c:v>0.0</c:v>
                </c:pt>
                <c:pt idx="22459">
                  <c:v>0.0</c:v>
                </c:pt>
                <c:pt idx="22460">
                  <c:v>0.0</c:v>
                </c:pt>
                <c:pt idx="22461">
                  <c:v>0.0</c:v>
                </c:pt>
                <c:pt idx="22462">
                  <c:v>0.0</c:v>
                </c:pt>
                <c:pt idx="22463">
                  <c:v>0.0</c:v>
                </c:pt>
                <c:pt idx="22464">
                  <c:v>0.0</c:v>
                </c:pt>
                <c:pt idx="22465">
                  <c:v>0.0</c:v>
                </c:pt>
                <c:pt idx="22466">
                  <c:v>0.0</c:v>
                </c:pt>
                <c:pt idx="22467">
                  <c:v>0.0</c:v>
                </c:pt>
                <c:pt idx="22468">
                  <c:v>0.0</c:v>
                </c:pt>
                <c:pt idx="22469">
                  <c:v>0.0</c:v>
                </c:pt>
                <c:pt idx="22470">
                  <c:v>0.0</c:v>
                </c:pt>
                <c:pt idx="22471">
                  <c:v>0.0</c:v>
                </c:pt>
                <c:pt idx="22472">
                  <c:v>0.0</c:v>
                </c:pt>
                <c:pt idx="22473">
                  <c:v>0.0</c:v>
                </c:pt>
                <c:pt idx="22474">
                  <c:v>0.0</c:v>
                </c:pt>
                <c:pt idx="22475">
                  <c:v>0.0</c:v>
                </c:pt>
                <c:pt idx="22476">
                  <c:v>0.0</c:v>
                </c:pt>
                <c:pt idx="22477">
                  <c:v>0.0</c:v>
                </c:pt>
                <c:pt idx="22478">
                  <c:v>0.0</c:v>
                </c:pt>
                <c:pt idx="22479">
                  <c:v>0.0</c:v>
                </c:pt>
                <c:pt idx="22480">
                  <c:v>0.0</c:v>
                </c:pt>
                <c:pt idx="22481">
                  <c:v>0.0</c:v>
                </c:pt>
                <c:pt idx="22482">
                  <c:v>0.0</c:v>
                </c:pt>
                <c:pt idx="22483">
                  <c:v>0.0</c:v>
                </c:pt>
                <c:pt idx="22484">
                  <c:v>0.0</c:v>
                </c:pt>
                <c:pt idx="22485">
                  <c:v>0.0</c:v>
                </c:pt>
                <c:pt idx="22486">
                  <c:v>0.0</c:v>
                </c:pt>
                <c:pt idx="22487">
                  <c:v>0.0</c:v>
                </c:pt>
                <c:pt idx="22488">
                  <c:v>0.0</c:v>
                </c:pt>
                <c:pt idx="22489">
                  <c:v>0.0</c:v>
                </c:pt>
                <c:pt idx="22490">
                  <c:v>0.0</c:v>
                </c:pt>
                <c:pt idx="22491">
                  <c:v>0.0</c:v>
                </c:pt>
                <c:pt idx="22492">
                  <c:v>0.0</c:v>
                </c:pt>
                <c:pt idx="22493">
                  <c:v>0.0</c:v>
                </c:pt>
                <c:pt idx="22494">
                  <c:v>0.0</c:v>
                </c:pt>
                <c:pt idx="22495">
                  <c:v>0.0</c:v>
                </c:pt>
                <c:pt idx="22496">
                  <c:v>0.0</c:v>
                </c:pt>
                <c:pt idx="22497">
                  <c:v>0.0</c:v>
                </c:pt>
                <c:pt idx="22498">
                  <c:v>0.0</c:v>
                </c:pt>
                <c:pt idx="22499">
                  <c:v>0.0</c:v>
                </c:pt>
                <c:pt idx="22500">
                  <c:v>0.0</c:v>
                </c:pt>
                <c:pt idx="22501">
                  <c:v>0.0</c:v>
                </c:pt>
                <c:pt idx="22502">
                  <c:v>0.0</c:v>
                </c:pt>
                <c:pt idx="22503">
                  <c:v>0.0</c:v>
                </c:pt>
                <c:pt idx="22504">
                  <c:v>0.0</c:v>
                </c:pt>
                <c:pt idx="22505">
                  <c:v>0.0</c:v>
                </c:pt>
                <c:pt idx="22506">
                  <c:v>0.0</c:v>
                </c:pt>
                <c:pt idx="22507">
                  <c:v>0.0</c:v>
                </c:pt>
                <c:pt idx="22508">
                  <c:v>0.244140625</c:v>
                </c:pt>
                <c:pt idx="22509">
                  <c:v>0.0</c:v>
                </c:pt>
                <c:pt idx="22510">
                  <c:v>0.0</c:v>
                </c:pt>
                <c:pt idx="22511">
                  <c:v>0.0</c:v>
                </c:pt>
                <c:pt idx="22512">
                  <c:v>0.0</c:v>
                </c:pt>
                <c:pt idx="22513">
                  <c:v>0.0</c:v>
                </c:pt>
                <c:pt idx="22514">
                  <c:v>0.0</c:v>
                </c:pt>
                <c:pt idx="22515">
                  <c:v>0.0</c:v>
                </c:pt>
                <c:pt idx="22516">
                  <c:v>0.0</c:v>
                </c:pt>
                <c:pt idx="22517">
                  <c:v>0.0</c:v>
                </c:pt>
                <c:pt idx="22518">
                  <c:v>0.0</c:v>
                </c:pt>
                <c:pt idx="22519">
                  <c:v>0.0</c:v>
                </c:pt>
                <c:pt idx="22520">
                  <c:v>0.0</c:v>
                </c:pt>
                <c:pt idx="22521">
                  <c:v>0.0</c:v>
                </c:pt>
                <c:pt idx="22522">
                  <c:v>0.0</c:v>
                </c:pt>
                <c:pt idx="22523">
                  <c:v>0.0</c:v>
                </c:pt>
                <c:pt idx="22524">
                  <c:v>0.0</c:v>
                </c:pt>
                <c:pt idx="22525">
                  <c:v>0.0</c:v>
                </c:pt>
                <c:pt idx="22526">
                  <c:v>0.0</c:v>
                </c:pt>
                <c:pt idx="22527">
                  <c:v>0.0</c:v>
                </c:pt>
                <c:pt idx="22528">
                  <c:v>0.0</c:v>
                </c:pt>
                <c:pt idx="22529">
                  <c:v>0.0</c:v>
                </c:pt>
                <c:pt idx="22530">
                  <c:v>0.0</c:v>
                </c:pt>
                <c:pt idx="22531">
                  <c:v>0.0</c:v>
                </c:pt>
                <c:pt idx="22532">
                  <c:v>0.0</c:v>
                </c:pt>
                <c:pt idx="22533">
                  <c:v>0.0</c:v>
                </c:pt>
                <c:pt idx="22534">
                  <c:v>0.0</c:v>
                </c:pt>
                <c:pt idx="22535">
                  <c:v>0.0</c:v>
                </c:pt>
                <c:pt idx="22536">
                  <c:v>0.0</c:v>
                </c:pt>
                <c:pt idx="22537">
                  <c:v>0.0</c:v>
                </c:pt>
                <c:pt idx="22538">
                  <c:v>0.0</c:v>
                </c:pt>
                <c:pt idx="22539">
                  <c:v>0.0</c:v>
                </c:pt>
                <c:pt idx="22540">
                  <c:v>0.0</c:v>
                </c:pt>
                <c:pt idx="22541">
                  <c:v>0.0</c:v>
                </c:pt>
                <c:pt idx="22542">
                  <c:v>0.0</c:v>
                </c:pt>
                <c:pt idx="22543">
                  <c:v>0.0</c:v>
                </c:pt>
                <c:pt idx="22544">
                  <c:v>0.0</c:v>
                </c:pt>
                <c:pt idx="22545">
                  <c:v>0.0</c:v>
                </c:pt>
                <c:pt idx="22546">
                  <c:v>0.0</c:v>
                </c:pt>
                <c:pt idx="22547">
                  <c:v>0.0</c:v>
                </c:pt>
                <c:pt idx="22548">
                  <c:v>0.0</c:v>
                </c:pt>
                <c:pt idx="22549">
                  <c:v>0.0</c:v>
                </c:pt>
                <c:pt idx="22550">
                  <c:v>0.0</c:v>
                </c:pt>
                <c:pt idx="22551">
                  <c:v>0.0</c:v>
                </c:pt>
                <c:pt idx="22552">
                  <c:v>0.0</c:v>
                </c:pt>
                <c:pt idx="22553">
                  <c:v>0.0</c:v>
                </c:pt>
                <c:pt idx="22554">
                  <c:v>0.0</c:v>
                </c:pt>
                <c:pt idx="22555">
                  <c:v>0.0</c:v>
                </c:pt>
                <c:pt idx="22556">
                  <c:v>0.0</c:v>
                </c:pt>
                <c:pt idx="22557">
                  <c:v>0.0</c:v>
                </c:pt>
                <c:pt idx="22558">
                  <c:v>0.0</c:v>
                </c:pt>
                <c:pt idx="22559">
                  <c:v>0.0</c:v>
                </c:pt>
                <c:pt idx="22560">
                  <c:v>0.0</c:v>
                </c:pt>
                <c:pt idx="22561">
                  <c:v>0.0</c:v>
                </c:pt>
                <c:pt idx="22562">
                  <c:v>0.0</c:v>
                </c:pt>
                <c:pt idx="22563">
                  <c:v>0.0</c:v>
                </c:pt>
                <c:pt idx="22564">
                  <c:v>0.0</c:v>
                </c:pt>
                <c:pt idx="22565">
                  <c:v>0.0</c:v>
                </c:pt>
                <c:pt idx="22566">
                  <c:v>0.0</c:v>
                </c:pt>
                <c:pt idx="22567">
                  <c:v>0.0</c:v>
                </c:pt>
                <c:pt idx="22568">
                  <c:v>0.0</c:v>
                </c:pt>
                <c:pt idx="22569">
                  <c:v>0.0</c:v>
                </c:pt>
                <c:pt idx="22570">
                  <c:v>0.0</c:v>
                </c:pt>
                <c:pt idx="22571">
                  <c:v>0.0</c:v>
                </c:pt>
                <c:pt idx="22572">
                  <c:v>0.0</c:v>
                </c:pt>
                <c:pt idx="22573">
                  <c:v>0.0</c:v>
                </c:pt>
                <c:pt idx="22574">
                  <c:v>0.0</c:v>
                </c:pt>
                <c:pt idx="22575">
                  <c:v>0.0</c:v>
                </c:pt>
                <c:pt idx="22576">
                  <c:v>0.0</c:v>
                </c:pt>
                <c:pt idx="22577">
                  <c:v>0.0</c:v>
                </c:pt>
                <c:pt idx="22578">
                  <c:v>0.0</c:v>
                </c:pt>
                <c:pt idx="22579">
                  <c:v>0.0</c:v>
                </c:pt>
                <c:pt idx="22580">
                  <c:v>0.0</c:v>
                </c:pt>
                <c:pt idx="22581">
                  <c:v>0.0</c:v>
                </c:pt>
                <c:pt idx="22582">
                  <c:v>0.0</c:v>
                </c:pt>
                <c:pt idx="22583">
                  <c:v>0.0</c:v>
                </c:pt>
                <c:pt idx="22584">
                  <c:v>0.0</c:v>
                </c:pt>
                <c:pt idx="22585">
                  <c:v>0.0</c:v>
                </c:pt>
                <c:pt idx="22586">
                  <c:v>0.0</c:v>
                </c:pt>
                <c:pt idx="22587">
                  <c:v>0.0</c:v>
                </c:pt>
                <c:pt idx="22588">
                  <c:v>0.0</c:v>
                </c:pt>
                <c:pt idx="22589">
                  <c:v>0.0</c:v>
                </c:pt>
                <c:pt idx="22590">
                  <c:v>0.0</c:v>
                </c:pt>
                <c:pt idx="22591">
                  <c:v>0.0</c:v>
                </c:pt>
                <c:pt idx="22592">
                  <c:v>0.0</c:v>
                </c:pt>
                <c:pt idx="22593">
                  <c:v>0.0</c:v>
                </c:pt>
                <c:pt idx="22594">
                  <c:v>0.0</c:v>
                </c:pt>
                <c:pt idx="22595">
                  <c:v>0.0</c:v>
                </c:pt>
                <c:pt idx="22596">
                  <c:v>0.0</c:v>
                </c:pt>
                <c:pt idx="22597">
                  <c:v>0.0</c:v>
                </c:pt>
                <c:pt idx="22598">
                  <c:v>0.0</c:v>
                </c:pt>
                <c:pt idx="22599">
                  <c:v>0.0</c:v>
                </c:pt>
                <c:pt idx="22600">
                  <c:v>0.0</c:v>
                </c:pt>
                <c:pt idx="22601">
                  <c:v>0.0</c:v>
                </c:pt>
                <c:pt idx="22602">
                  <c:v>0.0</c:v>
                </c:pt>
                <c:pt idx="22603">
                  <c:v>0.0</c:v>
                </c:pt>
                <c:pt idx="22604">
                  <c:v>0.0</c:v>
                </c:pt>
                <c:pt idx="22605">
                  <c:v>0.0</c:v>
                </c:pt>
                <c:pt idx="22606">
                  <c:v>0.0</c:v>
                </c:pt>
                <c:pt idx="22607">
                  <c:v>0.0</c:v>
                </c:pt>
                <c:pt idx="22608">
                  <c:v>0.0</c:v>
                </c:pt>
                <c:pt idx="22609">
                  <c:v>0.0</c:v>
                </c:pt>
                <c:pt idx="22610">
                  <c:v>0.0</c:v>
                </c:pt>
                <c:pt idx="22611">
                  <c:v>0.0</c:v>
                </c:pt>
                <c:pt idx="22612">
                  <c:v>0.0</c:v>
                </c:pt>
                <c:pt idx="22613">
                  <c:v>0.0</c:v>
                </c:pt>
                <c:pt idx="22614">
                  <c:v>0.0</c:v>
                </c:pt>
                <c:pt idx="22615">
                  <c:v>0.0</c:v>
                </c:pt>
                <c:pt idx="22616">
                  <c:v>0.0</c:v>
                </c:pt>
                <c:pt idx="22617">
                  <c:v>0.0</c:v>
                </c:pt>
                <c:pt idx="22618">
                  <c:v>0.0</c:v>
                </c:pt>
                <c:pt idx="22619">
                  <c:v>0.0</c:v>
                </c:pt>
                <c:pt idx="22620">
                  <c:v>0.0</c:v>
                </c:pt>
                <c:pt idx="22621">
                  <c:v>0.0</c:v>
                </c:pt>
                <c:pt idx="22622">
                  <c:v>0.0</c:v>
                </c:pt>
                <c:pt idx="22623">
                  <c:v>0.0</c:v>
                </c:pt>
                <c:pt idx="22624">
                  <c:v>0.0</c:v>
                </c:pt>
                <c:pt idx="22625">
                  <c:v>0.0</c:v>
                </c:pt>
                <c:pt idx="22626">
                  <c:v>0.0</c:v>
                </c:pt>
                <c:pt idx="22627">
                  <c:v>0.0</c:v>
                </c:pt>
                <c:pt idx="22628">
                  <c:v>0.0</c:v>
                </c:pt>
                <c:pt idx="22629">
                  <c:v>0.0</c:v>
                </c:pt>
                <c:pt idx="22630">
                  <c:v>0.0</c:v>
                </c:pt>
                <c:pt idx="22631">
                  <c:v>0.0</c:v>
                </c:pt>
                <c:pt idx="22632">
                  <c:v>0.0</c:v>
                </c:pt>
                <c:pt idx="22633">
                  <c:v>0.0</c:v>
                </c:pt>
                <c:pt idx="22634">
                  <c:v>0.0</c:v>
                </c:pt>
                <c:pt idx="22635">
                  <c:v>0.0</c:v>
                </c:pt>
                <c:pt idx="22636">
                  <c:v>0.0</c:v>
                </c:pt>
                <c:pt idx="22637">
                  <c:v>0.0</c:v>
                </c:pt>
                <c:pt idx="22638">
                  <c:v>0.0</c:v>
                </c:pt>
                <c:pt idx="22639">
                  <c:v>0.0</c:v>
                </c:pt>
                <c:pt idx="22640">
                  <c:v>0.0</c:v>
                </c:pt>
                <c:pt idx="22641">
                  <c:v>0.0</c:v>
                </c:pt>
                <c:pt idx="22642">
                  <c:v>0.0</c:v>
                </c:pt>
                <c:pt idx="22643">
                  <c:v>0.0</c:v>
                </c:pt>
                <c:pt idx="22644">
                  <c:v>0.0</c:v>
                </c:pt>
                <c:pt idx="22645">
                  <c:v>0.0</c:v>
                </c:pt>
                <c:pt idx="22646">
                  <c:v>0.0</c:v>
                </c:pt>
                <c:pt idx="22647">
                  <c:v>0.0</c:v>
                </c:pt>
                <c:pt idx="22648">
                  <c:v>0.0</c:v>
                </c:pt>
                <c:pt idx="22649">
                  <c:v>0.0</c:v>
                </c:pt>
                <c:pt idx="22650">
                  <c:v>0.0</c:v>
                </c:pt>
                <c:pt idx="22651">
                  <c:v>0.0</c:v>
                </c:pt>
                <c:pt idx="22652">
                  <c:v>0.0</c:v>
                </c:pt>
                <c:pt idx="22653">
                  <c:v>0.0</c:v>
                </c:pt>
                <c:pt idx="22654">
                  <c:v>0.0</c:v>
                </c:pt>
                <c:pt idx="22655">
                  <c:v>0.0</c:v>
                </c:pt>
                <c:pt idx="22656">
                  <c:v>0.0</c:v>
                </c:pt>
                <c:pt idx="22657">
                  <c:v>0.0</c:v>
                </c:pt>
                <c:pt idx="22658">
                  <c:v>0.0</c:v>
                </c:pt>
                <c:pt idx="22659">
                  <c:v>0.0</c:v>
                </c:pt>
                <c:pt idx="22660">
                  <c:v>0.0</c:v>
                </c:pt>
                <c:pt idx="22661">
                  <c:v>0.0</c:v>
                </c:pt>
                <c:pt idx="22662">
                  <c:v>0.0</c:v>
                </c:pt>
                <c:pt idx="22663">
                  <c:v>0.0</c:v>
                </c:pt>
                <c:pt idx="22664">
                  <c:v>0.0</c:v>
                </c:pt>
                <c:pt idx="22665">
                  <c:v>0.0</c:v>
                </c:pt>
                <c:pt idx="22666">
                  <c:v>0.0</c:v>
                </c:pt>
                <c:pt idx="22667">
                  <c:v>0.0</c:v>
                </c:pt>
                <c:pt idx="22668">
                  <c:v>0.0</c:v>
                </c:pt>
                <c:pt idx="22669">
                  <c:v>0.0</c:v>
                </c:pt>
                <c:pt idx="22670">
                  <c:v>0.0</c:v>
                </c:pt>
                <c:pt idx="22671">
                  <c:v>0.0</c:v>
                </c:pt>
                <c:pt idx="22672">
                  <c:v>0.0</c:v>
                </c:pt>
                <c:pt idx="22673">
                  <c:v>0.0</c:v>
                </c:pt>
                <c:pt idx="22674">
                  <c:v>0.0</c:v>
                </c:pt>
                <c:pt idx="22675">
                  <c:v>0.0</c:v>
                </c:pt>
                <c:pt idx="22676">
                  <c:v>0.0</c:v>
                </c:pt>
                <c:pt idx="22677">
                  <c:v>0.0</c:v>
                </c:pt>
                <c:pt idx="22678">
                  <c:v>0.0</c:v>
                </c:pt>
                <c:pt idx="22679">
                  <c:v>0.0</c:v>
                </c:pt>
                <c:pt idx="22680">
                  <c:v>0.0</c:v>
                </c:pt>
                <c:pt idx="22681">
                  <c:v>0.0</c:v>
                </c:pt>
                <c:pt idx="22682">
                  <c:v>0.0</c:v>
                </c:pt>
                <c:pt idx="22683">
                  <c:v>0.0</c:v>
                </c:pt>
                <c:pt idx="22684">
                  <c:v>0.0</c:v>
                </c:pt>
                <c:pt idx="22685">
                  <c:v>0.0</c:v>
                </c:pt>
                <c:pt idx="22686">
                  <c:v>0.0</c:v>
                </c:pt>
                <c:pt idx="22687">
                  <c:v>0.0</c:v>
                </c:pt>
                <c:pt idx="22688">
                  <c:v>0.0</c:v>
                </c:pt>
                <c:pt idx="22689">
                  <c:v>0.0</c:v>
                </c:pt>
                <c:pt idx="22690">
                  <c:v>0.0</c:v>
                </c:pt>
                <c:pt idx="22691">
                  <c:v>0.0</c:v>
                </c:pt>
                <c:pt idx="22692">
                  <c:v>0.0</c:v>
                </c:pt>
                <c:pt idx="22693">
                  <c:v>0.0</c:v>
                </c:pt>
                <c:pt idx="22694">
                  <c:v>0.0</c:v>
                </c:pt>
                <c:pt idx="22695">
                  <c:v>0.0</c:v>
                </c:pt>
                <c:pt idx="22696">
                  <c:v>0.0</c:v>
                </c:pt>
                <c:pt idx="22697">
                  <c:v>0.0</c:v>
                </c:pt>
                <c:pt idx="22698">
                  <c:v>0.0</c:v>
                </c:pt>
                <c:pt idx="22699">
                  <c:v>0.0</c:v>
                </c:pt>
                <c:pt idx="22700">
                  <c:v>0.0</c:v>
                </c:pt>
                <c:pt idx="22701">
                  <c:v>0.0</c:v>
                </c:pt>
                <c:pt idx="22702">
                  <c:v>0.0</c:v>
                </c:pt>
                <c:pt idx="22703">
                  <c:v>0.0</c:v>
                </c:pt>
                <c:pt idx="22704">
                  <c:v>0.0</c:v>
                </c:pt>
                <c:pt idx="22705">
                  <c:v>0.0</c:v>
                </c:pt>
                <c:pt idx="22706">
                  <c:v>0.0</c:v>
                </c:pt>
                <c:pt idx="22707">
                  <c:v>0.0</c:v>
                </c:pt>
                <c:pt idx="22708">
                  <c:v>0.0</c:v>
                </c:pt>
                <c:pt idx="22709">
                  <c:v>0.0</c:v>
                </c:pt>
                <c:pt idx="22710">
                  <c:v>0.0</c:v>
                </c:pt>
                <c:pt idx="22711">
                  <c:v>0.0</c:v>
                </c:pt>
                <c:pt idx="22712">
                  <c:v>0.0</c:v>
                </c:pt>
                <c:pt idx="22713">
                  <c:v>0.0</c:v>
                </c:pt>
                <c:pt idx="22714">
                  <c:v>0.0</c:v>
                </c:pt>
                <c:pt idx="22715">
                  <c:v>0.0</c:v>
                </c:pt>
                <c:pt idx="22716">
                  <c:v>0.0</c:v>
                </c:pt>
                <c:pt idx="22717">
                  <c:v>0.0</c:v>
                </c:pt>
                <c:pt idx="22718">
                  <c:v>0.0</c:v>
                </c:pt>
                <c:pt idx="22719">
                  <c:v>0.0</c:v>
                </c:pt>
                <c:pt idx="22720">
                  <c:v>0.0</c:v>
                </c:pt>
                <c:pt idx="22721">
                  <c:v>0.0</c:v>
                </c:pt>
                <c:pt idx="22722">
                  <c:v>0.0</c:v>
                </c:pt>
                <c:pt idx="22723">
                  <c:v>0.0</c:v>
                </c:pt>
                <c:pt idx="22724">
                  <c:v>0.0</c:v>
                </c:pt>
                <c:pt idx="22725">
                  <c:v>0.0</c:v>
                </c:pt>
                <c:pt idx="22726">
                  <c:v>0.0</c:v>
                </c:pt>
                <c:pt idx="22727">
                  <c:v>0.0</c:v>
                </c:pt>
                <c:pt idx="22728">
                  <c:v>0.0</c:v>
                </c:pt>
                <c:pt idx="22729">
                  <c:v>0.0</c:v>
                </c:pt>
                <c:pt idx="22730">
                  <c:v>0.0</c:v>
                </c:pt>
                <c:pt idx="22731">
                  <c:v>0.0</c:v>
                </c:pt>
                <c:pt idx="22732">
                  <c:v>0.0</c:v>
                </c:pt>
                <c:pt idx="22733">
                  <c:v>0.0</c:v>
                </c:pt>
                <c:pt idx="22734">
                  <c:v>0.0</c:v>
                </c:pt>
                <c:pt idx="22735">
                  <c:v>0.0</c:v>
                </c:pt>
                <c:pt idx="22736">
                  <c:v>0.0</c:v>
                </c:pt>
                <c:pt idx="22737">
                  <c:v>0.0</c:v>
                </c:pt>
                <c:pt idx="22738">
                  <c:v>0.0</c:v>
                </c:pt>
                <c:pt idx="22739">
                  <c:v>0.0</c:v>
                </c:pt>
                <c:pt idx="22740">
                  <c:v>0.0</c:v>
                </c:pt>
                <c:pt idx="22741">
                  <c:v>0.0</c:v>
                </c:pt>
                <c:pt idx="22742">
                  <c:v>0.0</c:v>
                </c:pt>
                <c:pt idx="22743">
                  <c:v>0.0</c:v>
                </c:pt>
                <c:pt idx="22744">
                  <c:v>0.0</c:v>
                </c:pt>
                <c:pt idx="22745">
                  <c:v>0.0</c:v>
                </c:pt>
                <c:pt idx="22746">
                  <c:v>0.0</c:v>
                </c:pt>
                <c:pt idx="22747">
                  <c:v>0.0</c:v>
                </c:pt>
                <c:pt idx="22748">
                  <c:v>0.0</c:v>
                </c:pt>
                <c:pt idx="22749">
                  <c:v>0.0</c:v>
                </c:pt>
                <c:pt idx="22750">
                  <c:v>0.0</c:v>
                </c:pt>
                <c:pt idx="22751">
                  <c:v>0.0</c:v>
                </c:pt>
                <c:pt idx="22752">
                  <c:v>0.0</c:v>
                </c:pt>
                <c:pt idx="22753">
                  <c:v>0.0</c:v>
                </c:pt>
                <c:pt idx="22754">
                  <c:v>0.0</c:v>
                </c:pt>
                <c:pt idx="22755">
                  <c:v>0.0</c:v>
                </c:pt>
                <c:pt idx="22756">
                  <c:v>0.0</c:v>
                </c:pt>
                <c:pt idx="22757">
                  <c:v>0.0</c:v>
                </c:pt>
                <c:pt idx="22758">
                  <c:v>0.0</c:v>
                </c:pt>
                <c:pt idx="22759">
                  <c:v>0.0</c:v>
                </c:pt>
                <c:pt idx="22760">
                  <c:v>0.0</c:v>
                </c:pt>
                <c:pt idx="22761">
                  <c:v>0.0</c:v>
                </c:pt>
                <c:pt idx="22762">
                  <c:v>0.0</c:v>
                </c:pt>
                <c:pt idx="22763">
                  <c:v>0.0</c:v>
                </c:pt>
                <c:pt idx="22764">
                  <c:v>0.0</c:v>
                </c:pt>
                <c:pt idx="22765">
                  <c:v>0.0</c:v>
                </c:pt>
                <c:pt idx="22766">
                  <c:v>0.0</c:v>
                </c:pt>
                <c:pt idx="22767">
                  <c:v>0.0</c:v>
                </c:pt>
                <c:pt idx="22768">
                  <c:v>0.0</c:v>
                </c:pt>
                <c:pt idx="22769">
                  <c:v>0.0</c:v>
                </c:pt>
                <c:pt idx="22770">
                  <c:v>0.0</c:v>
                </c:pt>
                <c:pt idx="22771">
                  <c:v>0.0</c:v>
                </c:pt>
                <c:pt idx="22772">
                  <c:v>0.0</c:v>
                </c:pt>
                <c:pt idx="22773">
                  <c:v>0.0</c:v>
                </c:pt>
                <c:pt idx="22774">
                  <c:v>0.0</c:v>
                </c:pt>
                <c:pt idx="22775">
                  <c:v>0.0</c:v>
                </c:pt>
                <c:pt idx="22776">
                  <c:v>0.0</c:v>
                </c:pt>
                <c:pt idx="22777">
                  <c:v>0.0</c:v>
                </c:pt>
                <c:pt idx="22778">
                  <c:v>0.0</c:v>
                </c:pt>
                <c:pt idx="22779">
                  <c:v>0.0</c:v>
                </c:pt>
                <c:pt idx="22780">
                  <c:v>0.0</c:v>
                </c:pt>
                <c:pt idx="22781">
                  <c:v>0.0</c:v>
                </c:pt>
                <c:pt idx="22782">
                  <c:v>0.0</c:v>
                </c:pt>
                <c:pt idx="22783">
                  <c:v>0.0</c:v>
                </c:pt>
                <c:pt idx="22784">
                  <c:v>0.0</c:v>
                </c:pt>
                <c:pt idx="22785">
                  <c:v>0.0</c:v>
                </c:pt>
                <c:pt idx="22786">
                  <c:v>0.0</c:v>
                </c:pt>
                <c:pt idx="22787">
                  <c:v>0.0</c:v>
                </c:pt>
                <c:pt idx="22788">
                  <c:v>0.0</c:v>
                </c:pt>
                <c:pt idx="22789">
                  <c:v>0.0</c:v>
                </c:pt>
                <c:pt idx="22790">
                  <c:v>0.0</c:v>
                </c:pt>
                <c:pt idx="22791">
                  <c:v>0.0</c:v>
                </c:pt>
                <c:pt idx="22792">
                  <c:v>0.0</c:v>
                </c:pt>
                <c:pt idx="22793">
                  <c:v>0.0</c:v>
                </c:pt>
                <c:pt idx="22794">
                  <c:v>0.0</c:v>
                </c:pt>
                <c:pt idx="22795">
                  <c:v>0.0</c:v>
                </c:pt>
                <c:pt idx="22796">
                  <c:v>0.0</c:v>
                </c:pt>
                <c:pt idx="22797">
                  <c:v>0.0</c:v>
                </c:pt>
                <c:pt idx="22798">
                  <c:v>0.0</c:v>
                </c:pt>
                <c:pt idx="22799">
                  <c:v>0.0</c:v>
                </c:pt>
                <c:pt idx="22800">
                  <c:v>0.0</c:v>
                </c:pt>
                <c:pt idx="22801">
                  <c:v>0.0</c:v>
                </c:pt>
                <c:pt idx="22802">
                  <c:v>0.0</c:v>
                </c:pt>
                <c:pt idx="22803">
                  <c:v>0.0</c:v>
                </c:pt>
                <c:pt idx="22804">
                  <c:v>0.0</c:v>
                </c:pt>
                <c:pt idx="22805">
                  <c:v>0.0</c:v>
                </c:pt>
                <c:pt idx="22806">
                  <c:v>0.0</c:v>
                </c:pt>
                <c:pt idx="22807">
                  <c:v>0.0</c:v>
                </c:pt>
                <c:pt idx="22808">
                  <c:v>0.0</c:v>
                </c:pt>
                <c:pt idx="22809">
                  <c:v>0.0</c:v>
                </c:pt>
                <c:pt idx="22810">
                  <c:v>0.0</c:v>
                </c:pt>
                <c:pt idx="22811">
                  <c:v>0.0</c:v>
                </c:pt>
                <c:pt idx="22812">
                  <c:v>0.0</c:v>
                </c:pt>
                <c:pt idx="22813">
                  <c:v>0.0</c:v>
                </c:pt>
                <c:pt idx="22814">
                  <c:v>0.0</c:v>
                </c:pt>
                <c:pt idx="22815">
                  <c:v>0.0</c:v>
                </c:pt>
                <c:pt idx="22816">
                  <c:v>0.0</c:v>
                </c:pt>
                <c:pt idx="22817">
                  <c:v>0.0</c:v>
                </c:pt>
                <c:pt idx="22818">
                  <c:v>0.0</c:v>
                </c:pt>
                <c:pt idx="22819">
                  <c:v>0.0</c:v>
                </c:pt>
                <c:pt idx="22820">
                  <c:v>0.0</c:v>
                </c:pt>
                <c:pt idx="22821">
                  <c:v>0.0</c:v>
                </c:pt>
                <c:pt idx="22822">
                  <c:v>0.0</c:v>
                </c:pt>
                <c:pt idx="22823">
                  <c:v>0.0</c:v>
                </c:pt>
                <c:pt idx="22824">
                  <c:v>0.0</c:v>
                </c:pt>
                <c:pt idx="22825">
                  <c:v>0.0</c:v>
                </c:pt>
                <c:pt idx="22826">
                  <c:v>0.0</c:v>
                </c:pt>
                <c:pt idx="22827">
                  <c:v>0.0</c:v>
                </c:pt>
                <c:pt idx="22828">
                  <c:v>0.0</c:v>
                </c:pt>
                <c:pt idx="22829">
                  <c:v>0.0</c:v>
                </c:pt>
                <c:pt idx="22830">
                  <c:v>0.0</c:v>
                </c:pt>
                <c:pt idx="22831">
                  <c:v>0.0</c:v>
                </c:pt>
                <c:pt idx="22832">
                  <c:v>0.0</c:v>
                </c:pt>
                <c:pt idx="22833">
                  <c:v>0.0</c:v>
                </c:pt>
                <c:pt idx="22834">
                  <c:v>0.0</c:v>
                </c:pt>
                <c:pt idx="22835">
                  <c:v>0.0</c:v>
                </c:pt>
                <c:pt idx="22836">
                  <c:v>0.0</c:v>
                </c:pt>
                <c:pt idx="22837">
                  <c:v>0.0</c:v>
                </c:pt>
                <c:pt idx="22838">
                  <c:v>0.0</c:v>
                </c:pt>
                <c:pt idx="22839">
                  <c:v>0.0</c:v>
                </c:pt>
                <c:pt idx="22840">
                  <c:v>0.0</c:v>
                </c:pt>
                <c:pt idx="22841">
                  <c:v>0.0</c:v>
                </c:pt>
                <c:pt idx="22842">
                  <c:v>0.0</c:v>
                </c:pt>
                <c:pt idx="22843">
                  <c:v>0.0</c:v>
                </c:pt>
                <c:pt idx="22844">
                  <c:v>0.0</c:v>
                </c:pt>
                <c:pt idx="22845">
                  <c:v>0.0</c:v>
                </c:pt>
                <c:pt idx="22846">
                  <c:v>0.0</c:v>
                </c:pt>
                <c:pt idx="22847">
                  <c:v>0.0</c:v>
                </c:pt>
                <c:pt idx="22848">
                  <c:v>0.0</c:v>
                </c:pt>
                <c:pt idx="22849">
                  <c:v>0.0</c:v>
                </c:pt>
                <c:pt idx="22850">
                  <c:v>0.0</c:v>
                </c:pt>
                <c:pt idx="22851">
                  <c:v>0.0</c:v>
                </c:pt>
                <c:pt idx="22852">
                  <c:v>0.0</c:v>
                </c:pt>
                <c:pt idx="22853">
                  <c:v>0.0</c:v>
                </c:pt>
                <c:pt idx="22854">
                  <c:v>0.0</c:v>
                </c:pt>
                <c:pt idx="22855">
                  <c:v>0.0</c:v>
                </c:pt>
                <c:pt idx="22856">
                  <c:v>0.0</c:v>
                </c:pt>
                <c:pt idx="22857">
                  <c:v>0.0</c:v>
                </c:pt>
                <c:pt idx="22858">
                  <c:v>0.0</c:v>
                </c:pt>
                <c:pt idx="22859">
                  <c:v>0.0</c:v>
                </c:pt>
                <c:pt idx="22860">
                  <c:v>0.0</c:v>
                </c:pt>
                <c:pt idx="22861">
                  <c:v>0.0</c:v>
                </c:pt>
                <c:pt idx="22862">
                  <c:v>0.0</c:v>
                </c:pt>
                <c:pt idx="22863">
                  <c:v>0.0</c:v>
                </c:pt>
                <c:pt idx="22864">
                  <c:v>0.0</c:v>
                </c:pt>
                <c:pt idx="22865">
                  <c:v>0.0</c:v>
                </c:pt>
                <c:pt idx="22866">
                  <c:v>0.0</c:v>
                </c:pt>
                <c:pt idx="22867">
                  <c:v>0.0</c:v>
                </c:pt>
                <c:pt idx="22868">
                  <c:v>0.0</c:v>
                </c:pt>
                <c:pt idx="22869">
                  <c:v>0.0</c:v>
                </c:pt>
                <c:pt idx="22870">
                  <c:v>0.0</c:v>
                </c:pt>
                <c:pt idx="22871">
                  <c:v>0.0</c:v>
                </c:pt>
                <c:pt idx="22872">
                  <c:v>0.0</c:v>
                </c:pt>
                <c:pt idx="22873">
                  <c:v>0.0</c:v>
                </c:pt>
                <c:pt idx="22874">
                  <c:v>0.0</c:v>
                </c:pt>
                <c:pt idx="22875">
                  <c:v>0.0</c:v>
                </c:pt>
                <c:pt idx="22876">
                  <c:v>0.0</c:v>
                </c:pt>
                <c:pt idx="22877">
                  <c:v>0.0</c:v>
                </c:pt>
                <c:pt idx="22878">
                  <c:v>0.0</c:v>
                </c:pt>
                <c:pt idx="22879">
                  <c:v>0.0</c:v>
                </c:pt>
                <c:pt idx="22880">
                  <c:v>0.0</c:v>
                </c:pt>
                <c:pt idx="22881">
                  <c:v>0.0</c:v>
                </c:pt>
                <c:pt idx="22882">
                  <c:v>0.0</c:v>
                </c:pt>
                <c:pt idx="22883">
                  <c:v>0.0</c:v>
                </c:pt>
                <c:pt idx="22884">
                  <c:v>0.0</c:v>
                </c:pt>
                <c:pt idx="22885">
                  <c:v>0.0</c:v>
                </c:pt>
                <c:pt idx="22886">
                  <c:v>0.0</c:v>
                </c:pt>
                <c:pt idx="22887">
                  <c:v>0.0</c:v>
                </c:pt>
                <c:pt idx="22888">
                  <c:v>0.0</c:v>
                </c:pt>
                <c:pt idx="22889">
                  <c:v>0.0</c:v>
                </c:pt>
                <c:pt idx="22890">
                  <c:v>0.0</c:v>
                </c:pt>
                <c:pt idx="22891">
                  <c:v>0.0</c:v>
                </c:pt>
                <c:pt idx="22892">
                  <c:v>0.0</c:v>
                </c:pt>
                <c:pt idx="22893">
                  <c:v>0.0</c:v>
                </c:pt>
                <c:pt idx="22894">
                  <c:v>0.0</c:v>
                </c:pt>
                <c:pt idx="22895">
                  <c:v>0.0</c:v>
                </c:pt>
                <c:pt idx="22896">
                  <c:v>0.0</c:v>
                </c:pt>
                <c:pt idx="22897">
                  <c:v>0.0</c:v>
                </c:pt>
                <c:pt idx="22898">
                  <c:v>0.0</c:v>
                </c:pt>
                <c:pt idx="22899">
                  <c:v>0.0</c:v>
                </c:pt>
                <c:pt idx="22900">
                  <c:v>0.0</c:v>
                </c:pt>
                <c:pt idx="22901">
                  <c:v>0.0</c:v>
                </c:pt>
                <c:pt idx="22902">
                  <c:v>0.0</c:v>
                </c:pt>
                <c:pt idx="22903">
                  <c:v>0.0</c:v>
                </c:pt>
                <c:pt idx="22904">
                  <c:v>0.0</c:v>
                </c:pt>
                <c:pt idx="22905">
                  <c:v>0.0</c:v>
                </c:pt>
                <c:pt idx="22906">
                  <c:v>0.0</c:v>
                </c:pt>
                <c:pt idx="22907">
                  <c:v>0.0</c:v>
                </c:pt>
                <c:pt idx="22908">
                  <c:v>0.0</c:v>
                </c:pt>
                <c:pt idx="22909">
                  <c:v>0.0</c:v>
                </c:pt>
                <c:pt idx="22910">
                  <c:v>0.0</c:v>
                </c:pt>
                <c:pt idx="22911">
                  <c:v>0.0</c:v>
                </c:pt>
                <c:pt idx="22912">
                  <c:v>0.0</c:v>
                </c:pt>
                <c:pt idx="22913">
                  <c:v>0.0</c:v>
                </c:pt>
                <c:pt idx="22914">
                  <c:v>0.0</c:v>
                </c:pt>
                <c:pt idx="22915">
                  <c:v>0.0</c:v>
                </c:pt>
                <c:pt idx="22916">
                  <c:v>0.0</c:v>
                </c:pt>
                <c:pt idx="22917">
                  <c:v>0.0</c:v>
                </c:pt>
                <c:pt idx="22918">
                  <c:v>0.0</c:v>
                </c:pt>
                <c:pt idx="22919">
                  <c:v>0.0</c:v>
                </c:pt>
                <c:pt idx="22920">
                  <c:v>0.0</c:v>
                </c:pt>
                <c:pt idx="22921">
                  <c:v>0.0</c:v>
                </c:pt>
                <c:pt idx="22922">
                  <c:v>0.0</c:v>
                </c:pt>
                <c:pt idx="22923">
                  <c:v>0.0</c:v>
                </c:pt>
                <c:pt idx="22924">
                  <c:v>0.0</c:v>
                </c:pt>
                <c:pt idx="22925">
                  <c:v>0.0</c:v>
                </c:pt>
                <c:pt idx="22926">
                  <c:v>0.0</c:v>
                </c:pt>
                <c:pt idx="22927">
                  <c:v>0.0</c:v>
                </c:pt>
                <c:pt idx="22928">
                  <c:v>0.0</c:v>
                </c:pt>
                <c:pt idx="22929">
                  <c:v>0.0</c:v>
                </c:pt>
                <c:pt idx="22930">
                  <c:v>0.0</c:v>
                </c:pt>
                <c:pt idx="22931">
                  <c:v>0.0</c:v>
                </c:pt>
                <c:pt idx="22932">
                  <c:v>0.0</c:v>
                </c:pt>
                <c:pt idx="22933">
                  <c:v>0.0</c:v>
                </c:pt>
                <c:pt idx="22934">
                  <c:v>0.0</c:v>
                </c:pt>
                <c:pt idx="22935">
                  <c:v>0.0</c:v>
                </c:pt>
                <c:pt idx="22936">
                  <c:v>0.0</c:v>
                </c:pt>
                <c:pt idx="22937">
                  <c:v>0.0</c:v>
                </c:pt>
                <c:pt idx="22938">
                  <c:v>0.0</c:v>
                </c:pt>
                <c:pt idx="22939">
                  <c:v>0.0</c:v>
                </c:pt>
                <c:pt idx="22940">
                  <c:v>0.0</c:v>
                </c:pt>
                <c:pt idx="22941">
                  <c:v>0.0</c:v>
                </c:pt>
                <c:pt idx="22942">
                  <c:v>0.0</c:v>
                </c:pt>
                <c:pt idx="22943">
                  <c:v>0.0</c:v>
                </c:pt>
                <c:pt idx="22944">
                  <c:v>0.0</c:v>
                </c:pt>
                <c:pt idx="22945">
                  <c:v>0.0</c:v>
                </c:pt>
                <c:pt idx="22946">
                  <c:v>0.0</c:v>
                </c:pt>
                <c:pt idx="22947">
                  <c:v>0.0</c:v>
                </c:pt>
                <c:pt idx="22948">
                  <c:v>0.0</c:v>
                </c:pt>
                <c:pt idx="22949">
                  <c:v>0.0</c:v>
                </c:pt>
                <c:pt idx="22950">
                  <c:v>0.0</c:v>
                </c:pt>
                <c:pt idx="22951">
                  <c:v>0.0</c:v>
                </c:pt>
                <c:pt idx="22952">
                  <c:v>0.0</c:v>
                </c:pt>
                <c:pt idx="22953">
                  <c:v>0.0</c:v>
                </c:pt>
                <c:pt idx="22954">
                  <c:v>0.0</c:v>
                </c:pt>
                <c:pt idx="22955">
                  <c:v>0.0</c:v>
                </c:pt>
                <c:pt idx="22956">
                  <c:v>0.0</c:v>
                </c:pt>
                <c:pt idx="22957">
                  <c:v>0.0</c:v>
                </c:pt>
                <c:pt idx="22958">
                  <c:v>0.0</c:v>
                </c:pt>
                <c:pt idx="22959">
                  <c:v>0.0</c:v>
                </c:pt>
                <c:pt idx="22960">
                  <c:v>0.0</c:v>
                </c:pt>
                <c:pt idx="22961">
                  <c:v>0.0</c:v>
                </c:pt>
                <c:pt idx="22962">
                  <c:v>0.0</c:v>
                </c:pt>
                <c:pt idx="22963">
                  <c:v>0.0</c:v>
                </c:pt>
                <c:pt idx="22964">
                  <c:v>0.0</c:v>
                </c:pt>
                <c:pt idx="22965">
                  <c:v>0.0</c:v>
                </c:pt>
                <c:pt idx="22966">
                  <c:v>0.0</c:v>
                </c:pt>
                <c:pt idx="22967">
                  <c:v>0.0</c:v>
                </c:pt>
                <c:pt idx="22968">
                  <c:v>0.0</c:v>
                </c:pt>
                <c:pt idx="22969">
                  <c:v>0.0</c:v>
                </c:pt>
                <c:pt idx="22970">
                  <c:v>0.0</c:v>
                </c:pt>
                <c:pt idx="22971">
                  <c:v>0.0</c:v>
                </c:pt>
                <c:pt idx="22972">
                  <c:v>0.0</c:v>
                </c:pt>
                <c:pt idx="22973">
                  <c:v>0.0</c:v>
                </c:pt>
                <c:pt idx="22974">
                  <c:v>0.0</c:v>
                </c:pt>
                <c:pt idx="22975">
                  <c:v>0.0</c:v>
                </c:pt>
                <c:pt idx="22976">
                  <c:v>0.0</c:v>
                </c:pt>
                <c:pt idx="22977">
                  <c:v>0.0</c:v>
                </c:pt>
                <c:pt idx="22978">
                  <c:v>0.0</c:v>
                </c:pt>
                <c:pt idx="22979">
                  <c:v>0.0</c:v>
                </c:pt>
                <c:pt idx="22980">
                  <c:v>0.0</c:v>
                </c:pt>
                <c:pt idx="22981">
                  <c:v>0.0</c:v>
                </c:pt>
                <c:pt idx="22982">
                  <c:v>0.0</c:v>
                </c:pt>
                <c:pt idx="22983">
                  <c:v>0.0</c:v>
                </c:pt>
                <c:pt idx="22984">
                  <c:v>0.0</c:v>
                </c:pt>
                <c:pt idx="22985">
                  <c:v>0.0</c:v>
                </c:pt>
                <c:pt idx="22986">
                  <c:v>0.0</c:v>
                </c:pt>
                <c:pt idx="22987">
                  <c:v>0.0</c:v>
                </c:pt>
                <c:pt idx="22988">
                  <c:v>0.0</c:v>
                </c:pt>
                <c:pt idx="22989">
                  <c:v>0.0</c:v>
                </c:pt>
                <c:pt idx="22990">
                  <c:v>0.0</c:v>
                </c:pt>
                <c:pt idx="22991">
                  <c:v>0.0</c:v>
                </c:pt>
                <c:pt idx="22992">
                  <c:v>0.0</c:v>
                </c:pt>
                <c:pt idx="22993">
                  <c:v>0.0</c:v>
                </c:pt>
                <c:pt idx="22994">
                  <c:v>0.0</c:v>
                </c:pt>
                <c:pt idx="22995">
                  <c:v>0.0</c:v>
                </c:pt>
                <c:pt idx="22996">
                  <c:v>0.0</c:v>
                </c:pt>
                <c:pt idx="22997">
                  <c:v>0.0</c:v>
                </c:pt>
                <c:pt idx="22998">
                  <c:v>0.0</c:v>
                </c:pt>
                <c:pt idx="22999">
                  <c:v>0.0</c:v>
                </c:pt>
                <c:pt idx="23000">
                  <c:v>0.0</c:v>
                </c:pt>
                <c:pt idx="23001">
                  <c:v>0.0</c:v>
                </c:pt>
                <c:pt idx="23002">
                  <c:v>0.0</c:v>
                </c:pt>
                <c:pt idx="23003">
                  <c:v>0.0</c:v>
                </c:pt>
                <c:pt idx="23004">
                  <c:v>0.0</c:v>
                </c:pt>
                <c:pt idx="23005">
                  <c:v>0.0</c:v>
                </c:pt>
                <c:pt idx="23006">
                  <c:v>0.0</c:v>
                </c:pt>
                <c:pt idx="23007">
                  <c:v>0.0</c:v>
                </c:pt>
                <c:pt idx="23008">
                  <c:v>0.0</c:v>
                </c:pt>
                <c:pt idx="23009">
                  <c:v>0.0</c:v>
                </c:pt>
                <c:pt idx="23010">
                  <c:v>0.0</c:v>
                </c:pt>
                <c:pt idx="23011">
                  <c:v>0.0</c:v>
                </c:pt>
                <c:pt idx="23012">
                  <c:v>0.0</c:v>
                </c:pt>
                <c:pt idx="23013">
                  <c:v>0.0</c:v>
                </c:pt>
                <c:pt idx="23014">
                  <c:v>0.0</c:v>
                </c:pt>
                <c:pt idx="23015">
                  <c:v>0.0</c:v>
                </c:pt>
                <c:pt idx="23016">
                  <c:v>0.0</c:v>
                </c:pt>
                <c:pt idx="23017">
                  <c:v>0.0</c:v>
                </c:pt>
                <c:pt idx="23018">
                  <c:v>0.0</c:v>
                </c:pt>
                <c:pt idx="23019">
                  <c:v>0.0</c:v>
                </c:pt>
                <c:pt idx="23020">
                  <c:v>0.0</c:v>
                </c:pt>
                <c:pt idx="23021">
                  <c:v>0.0</c:v>
                </c:pt>
                <c:pt idx="23022">
                  <c:v>0.0</c:v>
                </c:pt>
                <c:pt idx="23023">
                  <c:v>0.0</c:v>
                </c:pt>
                <c:pt idx="23024">
                  <c:v>0.0</c:v>
                </c:pt>
                <c:pt idx="23025">
                  <c:v>0.0</c:v>
                </c:pt>
                <c:pt idx="23026">
                  <c:v>0.0</c:v>
                </c:pt>
                <c:pt idx="23027">
                  <c:v>0.0</c:v>
                </c:pt>
                <c:pt idx="23028">
                  <c:v>0.0</c:v>
                </c:pt>
                <c:pt idx="23029">
                  <c:v>0.0</c:v>
                </c:pt>
                <c:pt idx="23030">
                  <c:v>0.0</c:v>
                </c:pt>
                <c:pt idx="23031">
                  <c:v>0.0</c:v>
                </c:pt>
                <c:pt idx="23032">
                  <c:v>0.0</c:v>
                </c:pt>
                <c:pt idx="23033">
                  <c:v>0.0</c:v>
                </c:pt>
                <c:pt idx="23034">
                  <c:v>0.0</c:v>
                </c:pt>
                <c:pt idx="23035">
                  <c:v>0.0</c:v>
                </c:pt>
                <c:pt idx="23036">
                  <c:v>0.0</c:v>
                </c:pt>
                <c:pt idx="23037">
                  <c:v>0.0</c:v>
                </c:pt>
                <c:pt idx="23038">
                  <c:v>0.0</c:v>
                </c:pt>
                <c:pt idx="23039">
                  <c:v>0.0</c:v>
                </c:pt>
                <c:pt idx="23040">
                  <c:v>0.0</c:v>
                </c:pt>
                <c:pt idx="23041">
                  <c:v>0.0</c:v>
                </c:pt>
                <c:pt idx="23042">
                  <c:v>0.0</c:v>
                </c:pt>
                <c:pt idx="23043">
                  <c:v>0.0</c:v>
                </c:pt>
                <c:pt idx="23044">
                  <c:v>0.0</c:v>
                </c:pt>
                <c:pt idx="23045">
                  <c:v>0.0</c:v>
                </c:pt>
                <c:pt idx="23046">
                  <c:v>0.0</c:v>
                </c:pt>
                <c:pt idx="23047">
                  <c:v>0.0</c:v>
                </c:pt>
                <c:pt idx="23048">
                  <c:v>0.0</c:v>
                </c:pt>
                <c:pt idx="23049">
                  <c:v>0.0</c:v>
                </c:pt>
                <c:pt idx="23050">
                  <c:v>0.0</c:v>
                </c:pt>
                <c:pt idx="23051">
                  <c:v>0.0</c:v>
                </c:pt>
                <c:pt idx="23052">
                  <c:v>0.0</c:v>
                </c:pt>
                <c:pt idx="23053">
                  <c:v>0.0</c:v>
                </c:pt>
                <c:pt idx="23054">
                  <c:v>0.0</c:v>
                </c:pt>
                <c:pt idx="23055">
                  <c:v>0.0</c:v>
                </c:pt>
                <c:pt idx="23056">
                  <c:v>0.0</c:v>
                </c:pt>
                <c:pt idx="23057">
                  <c:v>0.0</c:v>
                </c:pt>
                <c:pt idx="23058">
                  <c:v>0.0</c:v>
                </c:pt>
                <c:pt idx="23059">
                  <c:v>0.0</c:v>
                </c:pt>
                <c:pt idx="23060">
                  <c:v>0.0</c:v>
                </c:pt>
                <c:pt idx="23061">
                  <c:v>0.0</c:v>
                </c:pt>
                <c:pt idx="23062">
                  <c:v>0.0</c:v>
                </c:pt>
                <c:pt idx="23063">
                  <c:v>0.0</c:v>
                </c:pt>
                <c:pt idx="23064">
                  <c:v>0.0</c:v>
                </c:pt>
                <c:pt idx="23065">
                  <c:v>0.0</c:v>
                </c:pt>
                <c:pt idx="23066">
                  <c:v>0.0</c:v>
                </c:pt>
                <c:pt idx="23067">
                  <c:v>0.0</c:v>
                </c:pt>
                <c:pt idx="23068">
                  <c:v>0.0</c:v>
                </c:pt>
                <c:pt idx="23069">
                  <c:v>0.0</c:v>
                </c:pt>
                <c:pt idx="23070">
                  <c:v>0.0</c:v>
                </c:pt>
                <c:pt idx="23071">
                  <c:v>0.0</c:v>
                </c:pt>
                <c:pt idx="23072">
                  <c:v>0.0</c:v>
                </c:pt>
                <c:pt idx="23073">
                  <c:v>0.0</c:v>
                </c:pt>
                <c:pt idx="23074">
                  <c:v>0.0</c:v>
                </c:pt>
                <c:pt idx="23075">
                  <c:v>0.0</c:v>
                </c:pt>
                <c:pt idx="23076">
                  <c:v>0.0</c:v>
                </c:pt>
                <c:pt idx="23077">
                  <c:v>0.0</c:v>
                </c:pt>
                <c:pt idx="23078">
                  <c:v>0.0</c:v>
                </c:pt>
                <c:pt idx="23079">
                  <c:v>0.0</c:v>
                </c:pt>
                <c:pt idx="23080">
                  <c:v>0.0</c:v>
                </c:pt>
                <c:pt idx="23081">
                  <c:v>0.0</c:v>
                </c:pt>
                <c:pt idx="23082">
                  <c:v>0.0</c:v>
                </c:pt>
                <c:pt idx="23083">
                  <c:v>0.0</c:v>
                </c:pt>
                <c:pt idx="23084">
                  <c:v>0.0</c:v>
                </c:pt>
                <c:pt idx="23085">
                  <c:v>0.0</c:v>
                </c:pt>
                <c:pt idx="23086">
                  <c:v>0.0</c:v>
                </c:pt>
                <c:pt idx="23087">
                  <c:v>0.0</c:v>
                </c:pt>
                <c:pt idx="23088">
                  <c:v>0.0</c:v>
                </c:pt>
                <c:pt idx="23089">
                  <c:v>0.0</c:v>
                </c:pt>
                <c:pt idx="23090">
                  <c:v>0.0</c:v>
                </c:pt>
                <c:pt idx="23091">
                  <c:v>0.0</c:v>
                </c:pt>
                <c:pt idx="23092">
                  <c:v>0.0</c:v>
                </c:pt>
                <c:pt idx="23093">
                  <c:v>0.0</c:v>
                </c:pt>
                <c:pt idx="23094">
                  <c:v>0.0</c:v>
                </c:pt>
                <c:pt idx="23095">
                  <c:v>0.0</c:v>
                </c:pt>
                <c:pt idx="23096">
                  <c:v>0.0</c:v>
                </c:pt>
                <c:pt idx="23097">
                  <c:v>0.0</c:v>
                </c:pt>
                <c:pt idx="23098">
                  <c:v>0.0</c:v>
                </c:pt>
                <c:pt idx="23099">
                  <c:v>0.0</c:v>
                </c:pt>
                <c:pt idx="23100">
                  <c:v>0.0</c:v>
                </c:pt>
                <c:pt idx="23101">
                  <c:v>0.0</c:v>
                </c:pt>
                <c:pt idx="23102">
                  <c:v>0.0</c:v>
                </c:pt>
                <c:pt idx="23103">
                  <c:v>0.0</c:v>
                </c:pt>
                <c:pt idx="23104">
                  <c:v>0.0</c:v>
                </c:pt>
                <c:pt idx="23105">
                  <c:v>0.0</c:v>
                </c:pt>
                <c:pt idx="23106">
                  <c:v>0.0</c:v>
                </c:pt>
                <c:pt idx="23107">
                  <c:v>0.0</c:v>
                </c:pt>
                <c:pt idx="23108">
                  <c:v>0.0</c:v>
                </c:pt>
                <c:pt idx="23109">
                  <c:v>0.0</c:v>
                </c:pt>
                <c:pt idx="23110">
                  <c:v>0.0</c:v>
                </c:pt>
                <c:pt idx="23111">
                  <c:v>0.0</c:v>
                </c:pt>
                <c:pt idx="23112">
                  <c:v>0.0</c:v>
                </c:pt>
                <c:pt idx="23113">
                  <c:v>0.0</c:v>
                </c:pt>
                <c:pt idx="23114">
                  <c:v>0.0</c:v>
                </c:pt>
                <c:pt idx="23115">
                  <c:v>0.0</c:v>
                </c:pt>
                <c:pt idx="23116">
                  <c:v>0.0</c:v>
                </c:pt>
                <c:pt idx="23117">
                  <c:v>0.0</c:v>
                </c:pt>
                <c:pt idx="23118">
                  <c:v>0.0</c:v>
                </c:pt>
                <c:pt idx="23119">
                  <c:v>0.0</c:v>
                </c:pt>
                <c:pt idx="23120">
                  <c:v>0.0</c:v>
                </c:pt>
                <c:pt idx="23121">
                  <c:v>0.0</c:v>
                </c:pt>
                <c:pt idx="23122">
                  <c:v>0.0</c:v>
                </c:pt>
                <c:pt idx="23123">
                  <c:v>0.0</c:v>
                </c:pt>
                <c:pt idx="23124">
                  <c:v>0.0</c:v>
                </c:pt>
                <c:pt idx="23125">
                  <c:v>0.0</c:v>
                </c:pt>
                <c:pt idx="23126">
                  <c:v>0.0</c:v>
                </c:pt>
                <c:pt idx="23127">
                  <c:v>0.0</c:v>
                </c:pt>
                <c:pt idx="23128">
                  <c:v>0.0</c:v>
                </c:pt>
                <c:pt idx="23129">
                  <c:v>0.0</c:v>
                </c:pt>
                <c:pt idx="23130">
                  <c:v>0.0</c:v>
                </c:pt>
                <c:pt idx="23131">
                  <c:v>0.0</c:v>
                </c:pt>
                <c:pt idx="23132">
                  <c:v>0.0</c:v>
                </c:pt>
                <c:pt idx="23133">
                  <c:v>0.0</c:v>
                </c:pt>
                <c:pt idx="23134">
                  <c:v>0.0</c:v>
                </c:pt>
                <c:pt idx="23135">
                  <c:v>0.0</c:v>
                </c:pt>
                <c:pt idx="23136">
                  <c:v>0.0</c:v>
                </c:pt>
                <c:pt idx="23137">
                  <c:v>0.0</c:v>
                </c:pt>
                <c:pt idx="23138">
                  <c:v>0.0</c:v>
                </c:pt>
                <c:pt idx="23139">
                  <c:v>0.0</c:v>
                </c:pt>
                <c:pt idx="23140">
                  <c:v>0.0</c:v>
                </c:pt>
                <c:pt idx="23141">
                  <c:v>0.0</c:v>
                </c:pt>
                <c:pt idx="23142">
                  <c:v>0.0</c:v>
                </c:pt>
                <c:pt idx="23143">
                  <c:v>0.0</c:v>
                </c:pt>
                <c:pt idx="23144">
                  <c:v>0.0</c:v>
                </c:pt>
                <c:pt idx="23145">
                  <c:v>0.0</c:v>
                </c:pt>
                <c:pt idx="23146">
                  <c:v>0.0</c:v>
                </c:pt>
                <c:pt idx="23147">
                  <c:v>0.0</c:v>
                </c:pt>
                <c:pt idx="23148">
                  <c:v>0.0</c:v>
                </c:pt>
                <c:pt idx="23149">
                  <c:v>0.0</c:v>
                </c:pt>
                <c:pt idx="23150">
                  <c:v>0.0</c:v>
                </c:pt>
                <c:pt idx="23151">
                  <c:v>0.0</c:v>
                </c:pt>
                <c:pt idx="23152">
                  <c:v>0.0</c:v>
                </c:pt>
                <c:pt idx="23153">
                  <c:v>0.0</c:v>
                </c:pt>
                <c:pt idx="23154">
                  <c:v>0.0</c:v>
                </c:pt>
                <c:pt idx="23155">
                  <c:v>0.0</c:v>
                </c:pt>
                <c:pt idx="23156">
                  <c:v>0.0</c:v>
                </c:pt>
                <c:pt idx="23157">
                  <c:v>0.0</c:v>
                </c:pt>
                <c:pt idx="23158">
                  <c:v>0.0</c:v>
                </c:pt>
                <c:pt idx="23159">
                  <c:v>0.0</c:v>
                </c:pt>
                <c:pt idx="23160">
                  <c:v>0.0</c:v>
                </c:pt>
                <c:pt idx="23161">
                  <c:v>0.0</c:v>
                </c:pt>
                <c:pt idx="23162">
                  <c:v>0.0</c:v>
                </c:pt>
                <c:pt idx="23163">
                  <c:v>0.0</c:v>
                </c:pt>
                <c:pt idx="23164">
                  <c:v>0.0</c:v>
                </c:pt>
                <c:pt idx="23165">
                  <c:v>0.0</c:v>
                </c:pt>
                <c:pt idx="23166">
                  <c:v>0.0</c:v>
                </c:pt>
                <c:pt idx="23167">
                  <c:v>0.0</c:v>
                </c:pt>
                <c:pt idx="23168">
                  <c:v>0.0</c:v>
                </c:pt>
                <c:pt idx="23169">
                  <c:v>0.0</c:v>
                </c:pt>
                <c:pt idx="23170">
                  <c:v>0.0</c:v>
                </c:pt>
                <c:pt idx="23171">
                  <c:v>0.0</c:v>
                </c:pt>
                <c:pt idx="23172">
                  <c:v>0.0</c:v>
                </c:pt>
                <c:pt idx="23173">
                  <c:v>0.0</c:v>
                </c:pt>
                <c:pt idx="23174">
                  <c:v>0.0</c:v>
                </c:pt>
                <c:pt idx="23175">
                  <c:v>0.0</c:v>
                </c:pt>
                <c:pt idx="23176">
                  <c:v>0.0</c:v>
                </c:pt>
                <c:pt idx="23177">
                  <c:v>0.0</c:v>
                </c:pt>
                <c:pt idx="23178">
                  <c:v>0.0</c:v>
                </c:pt>
                <c:pt idx="23179">
                  <c:v>0.0</c:v>
                </c:pt>
                <c:pt idx="23180">
                  <c:v>0.0</c:v>
                </c:pt>
                <c:pt idx="23181">
                  <c:v>0.0</c:v>
                </c:pt>
                <c:pt idx="23182">
                  <c:v>0.0</c:v>
                </c:pt>
                <c:pt idx="23183">
                  <c:v>0.0</c:v>
                </c:pt>
                <c:pt idx="23184">
                  <c:v>0.0</c:v>
                </c:pt>
                <c:pt idx="23185">
                  <c:v>0.0</c:v>
                </c:pt>
                <c:pt idx="23186">
                  <c:v>0.0</c:v>
                </c:pt>
                <c:pt idx="23187">
                  <c:v>0.0</c:v>
                </c:pt>
                <c:pt idx="23188">
                  <c:v>0.0</c:v>
                </c:pt>
                <c:pt idx="23189">
                  <c:v>0.0</c:v>
                </c:pt>
                <c:pt idx="23190">
                  <c:v>0.0</c:v>
                </c:pt>
                <c:pt idx="23191">
                  <c:v>0.0</c:v>
                </c:pt>
                <c:pt idx="23192">
                  <c:v>0.0</c:v>
                </c:pt>
                <c:pt idx="23193">
                  <c:v>0.0</c:v>
                </c:pt>
                <c:pt idx="23194">
                  <c:v>0.0</c:v>
                </c:pt>
                <c:pt idx="23195">
                  <c:v>0.0</c:v>
                </c:pt>
                <c:pt idx="23196">
                  <c:v>0.0</c:v>
                </c:pt>
                <c:pt idx="23197">
                  <c:v>0.0</c:v>
                </c:pt>
                <c:pt idx="23198">
                  <c:v>0.0</c:v>
                </c:pt>
                <c:pt idx="23199">
                  <c:v>0.0</c:v>
                </c:pt>
                <c:pt idx="23200">
                  <c:v>0.0</c:v>
                </c:pt>
                <c:pt idx="23201">
                  <c:v>0.0</c:v>
                </c:pt>
                <c:pt idx="23202">
                  <c:v>0.0</c:v>
                </c:pt>
                <c:pt idx="23203">
                  <c:v>0.0</c:v>
                </c:pt>
                <c:pt idx="23204">
                  <c:v>0.0</c:v>
                </c:pt>
                <c:pt idx="23205">
                  <c:v>0.0</c:v>
                </c:pt>
                <c:pt idx="23206">
                  <c:v>0.0</c:v>
                </c:pt>
                <c:pt idx="23207">
                  <c:v>0.0</c:v>
                </c:pt>
                <c:pt idx="23208">
                  <c:v>0.0</c:v>
                </c:pt>
                <c:pt idx="23209">
                  <c:v>0.0</c:v>
                </c:pt>
                <c:pt idx="23210">
                  <c:v>0.0</c:v>
                </c:pt>
                <c:pt idx="23211">
                  <c:v>0.0</c:v>
                </c:pt>
                <c:pt idx="23212">
                  <c:v>0.0</c:v>
                </c:pt>
                <c:pt idx="23213">
                  <c:v>0.0</c:v>
                </c:pt>
                <c:pt idx="23214">
                  <c:v>0.0</c:v>
                </c:pt>
                <c:pt idx="23215">
                  <c:v>0.0</c:v>
                </c:pt>
                <c:pt idx="23216">
                  <c:v>0.0</c:v>
                </c:pt>
                <c:pt idx="23217">
                  <c:v>0.0</c:v>
                </c:pt>
                <c:pt idx="23218">
                  <c:v>0.0</c:v>
                </c:pt>
                <c:pt idx="23219">
                  <c:v>0.0</c:v>
                </c:pt>
                <c:pt idx="23220">
                  <c:v>0.0</c:v>
                </c:pt>
                <c:pt idx="23221">
                  <c:v>0.0</c:v>
                </c:pt>
                <c:pt idx="23222">
                  <c:v>0.0</c:v>
                </c:pt>
                <c:pt idx="23223">
                  <c:v>0.0</c:v>
                </c:pt>
                <c:pt idx="23224">
                  <c:v>0.0</c:v>
                </c:pt>
                <c:pt idx="23225">
                  <c:v>0.0</c:v>
                </c:pt>
                <c:pt idx="23226">
                  <c:v>0.0</c:v>
                </c:pt>
                <c:pt idx="23227">
                  <c:v>0.0</c:v>
                </c:pt>
                <c:pt idx="23228">
                  <c:v>0.0</c:v>
                </c:pt>
                <c:pt idx="23229">
                  <c:v>0.0</c:v>
                </c:pt>
                <c:pt idx="23230">
                  <c:v>0.0</c:v>
                </c:pt>
                <c:pt idx="23231">
                  <c:v>0.0</c:v>
                </c:pt>
                <c:pt idx="23232">
                  <c:v>0.0</c:v>
                </c:pt>
                <c:pt idx="23233">
                  <c:v>0.0</c:v>
                </c:pt>
                <c:pt idx="23234">
                  <c:v>0.0</c:v>
                </c:pt>
                <c:pt idx="23235">
                  <c:v>0.0</c:v>
                </c:pt>
                <c:pt idx="23236">
                  <c:v>0.0</c:v>
                </c:pt>
                <c:pt idx="23237">
                  <c:v>0.0</c:v>
                </c:pt>
                <c:pt idx="23238">
                  <c:v>0.0</c:v>
                </c:pt>
                <c:pt idx="23239">
                  <c:v>0.0</c:v>
                </c:pt>
                <c:pt idx="23240">
                  <c:v>0.0</c:v>
                </c:pt>
                <c:pt idx="23241">
                  <c:v>0.0</c:v>
                </c:pt>
                <c:pt idx="23242">
                  <c:v>0.0</c:v>
                </c:pt>
                <c:pt idx="23243">
                  <c:v>0.0</c:v>
                </c:pt>
                <c:pt idx="23244">
                  <c:v>0.0</c:v>
                </c:pt>
                <c:pt idx="23245">
                  <c:v>0.0</c:v>
                </c:pt>
                <c:pt idx="23246">
                  <c:v>0.0</c:v>
                </c:pt>
                <c:pt idx="23247">
                  <c:v>0.0</c:v>
                </c:pt>
                <c:pt idx="23248">
                  <c:v>0.0</c:v>
                </c:pt>
                <c:pt idx="23249">
                  <c:v>0.0</c:v>
                </c:pt>
                <c:pt idx="23250">
                  <c:v>0.0</c:v>
                </c:pt>
                <c:pt idx="23251">
                  <c:v>0.0</c:v>
                </c:pt>
                <c:pt idx="23252">
                  <c:v>0.0</c:v>
                </c:pt>
                <c:pt idx="23253">
                  <c:v>0.0</c:v>
                </c:pt>
                <c:pt idx="23254">
                  <c:v>0.0</c:v>
                </c:pt>
                <c:pt idx="23255">
                  <c:v>0.0</c:v>
                </c:pt>
                <c:pt idx="23256">
                  <c:v>0.0</c:v>
                </c:pt>
                <c:pt idx="23257">
                  <c:v>0.0</c:v>
                </c:pt>
                <c:pt idx="23258">
                  <c:v>0.0</c:v>
                </c:pt>
                <c:pt idx="23259">
                  <c:v>0.0</c:v>
                </c:pt>
                <c:pt idx="23260">
                  <c:v>0.0</c:v>
                </c:pt>
                <c:pt idx="23261">
                  <c:v>0.0</c:v>
                </c:pt>
                <c:pt idx="23262">
                  <c:v>0.0</c:v>
                </c:pt>
                <c:pt idx="23263">
                  <c:v>0.0</c:v>
                </c:pt>
                <c:pt idx="23264">
                  <c:v>0.0</c:v>
                </c:pt>
                <c:pt idx="23265">
                  <c:v>0.0</c:v>
                </c:pt>
                <c:pt idx="23266">
                  <c:v>0.0</c:v>
                </c:pt>
                <c:pt idx="23267">
                  <c:v>0.0</c:v>
                </c:pt>
                <c:pt idx="23268">
                  <c:v>0.0</c:v>
                </c:pt>
                <c:pt idx="23269">
                  <c:v>0.0</c:v>
                </c:pt>
                <c:pt idx="23270">
                  <c:v>0.0</c:v>
                </c:pt>
                <c:pt idx="23271">
                  <c:v>0.0</c:v>
                </c:pt>
                <c:pt idx="23272">
                  <c:v>0.0</c:v>
                </c:pt>
                <c:pt idx="23273">
                  <c:v>0.0</c:v>
                </c:pt>
                <c:pt idx="23274">
                  <c:v>0.0</c:v>
                </c:pt>
                <c:pt idx="23275">
                  <c:v>0.0</c:v>
                </c:pt>
                <c:pt idx="23276">
                  <c:v>0.0</c:v>
                </c:pt>
                <c:pt idx="23277">
                  <c:v>0.0</c:v>
                </c:pt>
                <c:pt idx="23278">
                  <c:v>0.0</c:v>
                </c:pt>
                <c:pt idx="23279">
                  <c:v>0.0</c:v>
                </c:pt>
                <c:pt idx="23280">
                  <c:v>0.0</c:v>
                </c:pt>
                <c:pt idx="23281">
                  <c:v>0.0</c:v>
                </c:pt>
                <c:pt idx="23282">
                  <c:v>0.0</c:v>
                </c:pt>
                <c:pt idx="23283">
                  <c:v>0.0</c:v>
                </c:pt>
                <c:pt idx="23284">
                  <c:v>0.0</c:v>
                </c:pt>
                <c:pt idx="23285">
                  <c:v>0.0</c:v>
                </c:pt>
                <c:pt idx="23286">
                  <c:v>0.0</c:v>
                </c:pt>
                <c:pt idx="23287">
                  <c:v>0.0</c:v>
                </c:pt>
                <c:pt idx="23288">
                  <c:v>0.0</c:v>
                </c:pt>
                <c:pt idx="23289">
                  <c:v>0.0</c:v>
                </c:pt>
                <c:pt idx="23290">
                  <c:v>0.0</c:v>
                </c:pt>
                <c:pt idx="23291">
                  <c:v>0.0</c:v>
                </c:pt>
                <c:pt idx="23292">
                  <c:v>0.0</c:v>
                </c:pt>
                <c:pt idx="23293">
                  <c:v>0.0</c:v>
                </c:pt>
                <c:pt idx="23294">
                  <c:v>0.0</c:v>
                </c:pt>
                <c:pt idx="23295">
                  <c:v>0.0</c:v>
                </c:pt>
                <c:pt idx="23296">
                  <c:v>0.0</c:v>
                </c:pt>
                <c:pt idx="23297">
                  <c:v>0.0</c:v>
                </c:pt>
                <c:pt idx="23298">
                  <c:v>0.0</c:v>
                </c:pt>
                <c:pt idx="23299">
                  <c:v>0.0</c:v>
                </c:pt>
                <c:pt idx="23300">
                  <c:v>0.0</c:v>
                </c:pt>
                <c:pt idx="23301">
                  <c:v>0.0</c:v>
                </c:pt>
                <c:pt idx="23302">
                  <c:v>0.0</c:v>
                </c:pt>
                <c:pt idx="23303">
                  <c:v>0.0</c:v>
                </c:pt>
                <c:pt idx="23304">
                  <c:v>0.0</c:v>
                </c:pt>
                <c:pt idx="23305">
                  <c:v>0.0</c:v>
                </c:pt>
                <c:pt idx="23306">
                  <c:v>0.0</c:v>
                </c:pt>
                <c:pt idx="23307">
                  <c:v>0.0</c:v>
                </c:pt>
                <c:pt idx="23308">
                  <c:v>0.0</c:v>
                </c:pt>
                <c:pt idx="23309">
                  <c:v>0.0</c:v>
                </c:pt>
                <c:pt idx="23310">
                  <c:v>0.0</c:v>
                </c:pt>
                <c:pt idx="23311">
                  <c:v>0.0</c:v>
                </c:pt>
                <c:pt idx="23312">
                  <c:v>0.0</c:v>
                </c:pt>
                <c:pt idx="23313">
                  <c:v>0.0</c:v>
                </c:pt>
                <c:pt idx="23314">
                  <c:v>0.0</c:v>
                </c:pt>
                <c:pt idx="23315">
                  <c:v>0.0</c:v>
                </c:pt>
                <c:pt idx="23316">
                  <c:v>0.0</c:v>
                </c:pt>
                <c:pt idx="23317">
                  <c:v>0.0</c:v>
                </c:pt>
                <c:pt idx="23318">
                  <c:v>0.0</c:v>
                </c:pt>
                <c:pt idx="23319">
                  <c:v>0.0</c:v>
                </c:pt>
                <c:pt idx="23320">
                  <c:v>0.0</c:v>
                </c:pt>
                <c:pt idx="23321">
                  <c:v>0.0</c:v>
                </c:pt>
                <c:pt idx="23322">
                  <c:v>0.0</c:v>
                </c:pt>
                <c:pt idx="23323">
                  <c:v>0.0</c:v>
                </c:pt>
                <c:pt idx="23324">
                  <c:v>0.0</c:v>
                </c:pt>
                <c:pt idx="23325">
                  <c:v>0.0</c:v>
                </c:pt>
                <c:pt idx="23326">
                  <c:v>0.0</c:v>
                </c:pt>
                <c:pt idx="23327">
                  <c:v>0.0</c:v>
                </c:pt>
                <c:pt idx="23328">
                  <c:v>0.0</c:v>
                </c:pt>
                <c:pt idx="23329">
                  <c:v>0.0</c:v>
                </c:pt>
                <c:pt idx="23330">
                  <c:v>0.0</c:v>
                </c:pt>
                <c:pt idx="23331">
                  <c:v>0.0</c:v>
                </c:pt>
                <c:pt idx="23332">
                  <c:v>0.0</c:v>
                </c:pt>
                <c:pt idx="23333">
                  <c:v>0.0</c:v>
                </c:pt>
                <c:pt idx="23334">
                  <c:v>0.0</c:v>
                </c:pt>
                <c:pt idx="23335">
                  <c:v>0.0</c:v>
                </c:pt>
                <c:pt idx="23336">
                  <c:v>0.0</c:v>
                </c:pt>
                <c:pt idx="23337">
                  <c:v>0.0</c:v>
                </c:pt>
                <c:pt idx="23338">
                  <c:v>0.0</c:v>
                </c:pt>
                <c:pt idx="23339">
                  <c:v>0.0</c:v>
                </c:pt>
                <c:pt idx="23340">
                  <c:v>0.0</c:v>
                </c:pt>
                <c:pt idx="23341">
                  <c:v>0.0</c:v>
                </c:pt>
                <c:pt idx="23342">
                  <c:v>0.0</c:v>
                </c:pt>
                <c:pt idx="23343">
                  <c:v>0.0</c:v>
                </c:pt>
                <c:pt idx="23344">
                  <c:v>0.0</c:v>
                </c:pt>
                <c:pt idx="23345">
                  <c:v>0.0</c:v>
                </c:pt>
                <c:pt idx="23346">
                  <c:v>0.0</c:v>
                </c:pt>
                <c:pt idx="23347">
                  <c:v>0.0</c:v>
                </c:pt>
                <c:pt idx="23348">
                  <c:v>0.0</c:v>
                </c:pt>
                <c:pt idx="23349">
                  <c:v>0.0</c:v>
                </c:pt>
                <c:pt idx="23350">
                  <c:v>0.0</c:v>
                </c:pt>
                <c:pt idx="23351">
                  <c:v>0.0</c:v>
                </c:pt>
                <c:pt idx="23352">
                  <c:v>0.0</c:v>
                </c:pt>
                <c:pt idx="23353">
                  <c:v>0.0</c:v>
                </c:pt>
                <c:pt idx="23354">
                  <c:v>0.0</c:v>
                </c:pt>
                <c:pt idx="23355">
                  <c:v>0.0</c:v>
                </c:pt>
                <c:pt idx="23356">
                  <c:v>0.0</c:v>
                </c:pt>
                <c:pt idx="23357">
                  <c:v>0.0</c:v>
                </c:pt>
                <c:pt idx="23358">
                  <c:v>0.0</c:v>
                </c:pt>
                <c:pt idx="23359">
                  <c:v>0.0</c:v>
                </c:pt>
                <c:pt idx="23360">
                  <c:v>0.0</c:v>
                </c:pt>
                <c:pt idx="23361">
                  <c:v>0.0</c:v>
                </c:pt>
                <c:pt idx="23362">
                  <c:v>0.0</c:v>
                </c:pt>
                <c:pt idx="23363">
                  <c:v>0.0</c:v>
                </c:pt>
                <c:pt idx="23364">
                  <c:v>0.0</c:v>
                </c:pt>
                <c:pt idx="23365">
                  <c:v>0.0</c:v>
                </c:pt>
                <c:pt idx="23366">
                  <c:v>0.0</c:v>
                </c:pt>
                <c:pt idx="23367">
                  <c:v>0.0</c:v>
                </c:pt>
                <c:pt idx="23368">
                  <c:v>0.0</c:v>
                </c:pt>
                <c:pt idx="23369">
                  <c:v>0.0</c:v>
                </c:pt>
                <c:pt idx="23370">
                  <c:v>0.0</c:v>
                </c:pt>
                <c:pt idx="23371">
                  <c:v>0.0</c:v>
                </c:pt>
                <c:pt idx="23372">
                  <c:v>0.0</c:v>
                </c:pt>
                <c:pt idx="23373">
                  <c:v>0.0</c:v>
                </c:pt>
                <c:pt idx="23374">
                  <c:v>0.0</c:v>
                </c:pt>
                <c:pt idx="23375">
                  <c:v>0.0</c:v>
                </c:pt>
                <c:pt idx="23376">
                  <c:v>0.0</c:v>
                </c:pt>
                <c:pt idx="23377">
                  <c:v>0.0</c:v>
                </c:pt>
                <c:pt idx="23378">
                  <c:v>0.0</c:v>
                </c:pt>
                <c:pt idx="23379">
                  <c:v>0.0</c:v>
                </c:pt>
                <c:pt idx="23380">
                  <c:v>0.0</c:v>
                </c:pt>
                <c:pt idx="23381">
                  <c:v>0.0</c:v>
                </c:pt>
                <c:pt idx="23382">
                  <c:v>0.0</c:v>
                </c:pt>
                <c:pt idx="23383">
                  <c:v>0.0</c:v>
                </c:pt>
                <c:pt idx="23384">
                  <c:v>0.0</c:v>
                </c:pt>
                <c:pt idx="23385">
                  <c:v>0.0</c:v>
                </c:pt>
                <c:pt idx="23386">
                  <c:v>0.0</c:v>
                </c:pt>
                <c:pt idx="23387">
                  <c:v>0.0</c:v>
                </c:pt>
                <c:pt idx="23388">
                  <c:v>0.0</c:v>
                </c:pt>
                <c:pt idx="23389">
                  <c:v>0.0</c:v>
                </c:pt>
                <c:pt idx="23390">
                  <c:v>0.0</c:v>
                </c:pt>
                <c:pt idx="23391">
                  <c:v>0.0</c:v>
                </c:pt>
                <c:pt idx="23392">
                  <c:v>0.0</c:v>
                </c:pt>
                <c:pt idx="23393">
                  <c:v>0.0</c:v>
                </c:pt>
                <c:pt idx="23394">
                  <c:v>0.0</c:v>
                </c:pt>
                <c:pt idx="23395">
                  <c:v>0.0</c:v>
                </c:pt>
                <c:pt idx="23396">
                  <c:v>0.0</c:v>
                </c:pt>
                <c:pt idx="23397">
                  <c:v>0.0</c:v>
                </c:pt>
                <c:pt idx="23398">
                  <c:v>0.0</c:v>
                </c:pt>
                <c:pt idx="23399">
                  <c:v>0.0</c:v>
                </c:pt>
                <c:pt idx="23400">
                  <c:v>0.0</c:v>
                </c:pt>
                <c:pt idx="23401">
                  <c:v>0.0</c:v>
                </c:pt>
                <c:pt idx="23402">
                  <c:v>0.0</c:v>
                </c:pt>
                <c:pt idx="23403">
                  <c:v>0.0</c:v>
                </c:pt>
                <c:pt idx="23404">
                  <c:v>0.0</c:v>
                </c:pt>
                <c:pt idx="23405">
                  <c:v>0.0</c:v>
                </c:pt>
                <c:pt idx="23406">
                  <c:v>0.0</c:v>
                </c:pt>
                <c:pt idx="23407">
                  <c:v>0.0</c:v>
                </c:pt>
                <c:pt idx="23408">
                  <c:v>0.0</c:v>
                </c:pt>
                <c:pt idx="23409">
                  <c:v>0.0</c:v>
                </c:pt>
                <c:pt idx="23410">
                  <c:v>0.0</c:v>
                </c:pt>
                <c:pt idx="23411">
                  <c:v>0.0</c:v>
                </c:pt>
                <c:pt idx="23412">
                  <c:v>0.0</c:v>
                </c:pt>
                <c:pt idx="23413">
                  <c:v>0.0</c:v>
                </c:pt>
                <c:pt idx="23414">
                  <c:v>0.0</c:v>
                </c:pt>
                <c:pt idx="23415">
                  <c:v>0.0</c:v>
                </c:pt>
                <c:pt idx="23416">
                  <c:v>0.0</c:v>
                </c:pt>
                <c:pt idx="23417">
                  <c:v>0.0</c:v>
                </c:pt>
                <c:pt idx="23418">
                  <c:v>0.0</c:v>
                </c:pt>
                <c:pt idx="23419">
                  <c:v>0.0</c:v>
                </c:pt>
                <c:pt idx="23420">
                  <c:v>0.0</c:v>
                </c:pt>
                <c:pt idx="23421">
                  <c:v>0.0</c:v>
                </c:pt>
                <c:pt idx="23422">
                  <c:v>0.0</c:v>
                </c:pt>
                <c:pt idx="23423">
                  <c:v>0.0</c:v>
                </c:pt>
                <c:pt idx="23424">
                  <c:v>0.0</c:v>
                </c:pt>
                <c:pt idx="23425">
                  <c:v>0.0</c:v>
                </c:pt>
                <c:pt idx="23426">
                  <c:v>0.0</c:v>
                </c:pt>
                <c:pt idx="23427">
                  <c:v>0.0</c:v>
                </c:pt>
                <c:pt idx="23428">
                  <c:v>0.0</c:v>
                </c:pt>
                <c:pt idx="23429">
                  <c:v>0.0</c:v>
                </c:pt>
                <c:pt idx="23430">
                  <c:v>0.0</c:v>
                </c:pt>
                <c:pt idx="23431">
                  <c:v>0.0</c:v>
                </c:pt>
                <c:pt idx="23432">
                  <c:v>0.0</c:v>
                </c:pt>
                <c:pt idx="23433">
                  <c:v>0.0</c:v>
                </c:pt>
                <c:pt idx="23434">
                  <c:v>0.0</c:v>
                </c:pt>
                <c:pt idx="23435">
                  <c:v>0.0</c:v>
                </c:pt>
                <c:pt idx="23436">
                  <c:v>0.0</c:v>
                </c:pt>
                <c:pt idx="23437">
                  <c:v>0.0</c:v>
                </c:pt>
                <c:pt idx="23438">
                  <c:v>0.0</c:v>
                </c:pt>
                <c:pt idx="23439">
                  <c:v>0.0</c:v>
                </c:pt>
                <c:pt idx="23440">
                  <c:v>0.0</c:v>
                </c:pt>
                <c:pt idx="23441">
                  <c:v>0.0</c:v>
                </c:pt>
                <c:pt idx="23442">
                  <c:v>0.0</c:v>
                </c:pt>
                <c:pt idx="23443">
                  <c:v>0.0</c:v>
                </c:pt>
                <c:pt idx="23444">
                  <c:v>0.0</c:v>
                </c:pt>
                <c:pt idx="23445">
                  <c:v>0.0</c:v>
                </c:pt>
                <c:pt idx="23446">
                  <c:v>0.0</c:v>
                </c:pt>
                <c:pt idx="23447">
                  <c:v>0.0</c:v>
                </c:pt>
                <c:pt idx="23448">
                  <c:v>0.0</c:v>
                </c:pt>
                <c:pt idx="23449">
                  <c:v>0.0</c:v>
                </c:pt>
                <c:pt idx="23450">
                  <c:v>0.0</c:v>
                </c:pt>
                <c:pt idx="23451">
                  <c:v>0.0</c:v>
                </c:pt>
                <c:pt idx="23452">
                  <c:v>0.0</c:v>
                </c:pt>
                <c:pt idx="23453">
                  <c:v>0.0</c:v>
                </c:pt>
                <c:pt idx="23454">
                  <c:v>0.0</c:v>
                </c:pt>
                <c:pt idx="23455">
                  <c:v>0.0</c:v>
                </c:pt>
                <c:pt idx="23456">
                  <c:v>0.0</c:v>
                </c:pt>
                <c:pt idx="23457">
                  <c:v>0.0</c:v>
                </c:pt>
                <c:pt idx="23458">
                  <c:v>0.0</c:v>
                </c:pt>
                <c:pt idx="23459">
                  <c:v>0.0</c:v>
                </c:pt>
                <c:pt idx="23460">
                  <c:v>0.0</c:v>
                </c:pt>
                <c:pt idx="23461">
                  <c:v>0.0</c:v>
                </c:pt>
                <c:pt idx="23462">
                  <c:v>0.0</c:v>
                </c:pt>
                <c:pt idx="23463">
                  <c:v>0.0</c:v>
                </c:pt>
                <c:pt idx="23464">
                  <c:v>0.0</c:v>
                </c:pt>
                <c:pt idx="23465">
                  <c:v>0.0</c:v>
                </c:pt>
                <c:pt idx="23466">
                  <c:v>0.0</c:v>
                </c:pt>
                <c:pt idx="23467">
                  <c:v>0.0</c:v>
                </c:pt>
                <c:pt idx="23468">
                  <c:v>0.0</c:v>
                </c:pt>
                <c:pt idx="23469">
                  <c:v>0.0</c:v>
                </c:pt>
                <c:pt idx="23470">
                  <c:v>0.0</c:v>
                </c:pt>
                <c:pt idx="23471">
                  <c:v>0.0</c:v>
                </c:pt>
                <c:pt idx="23472">
                  <c:v>0.0</c:v>
                </c:pt>
                <c:pt idx="23473">
                  <c:v>0.0</c:v>
                </c:pt>
                <c:pt idx="23474">
                  <c:v>0.0</c:v>
                </c:pt>
                <c:pt idx="23475">
                  <c:v>0.0</c:v>
                </c:pt>
                <c:pt idx="23476">
                  <c:v>0.0</c:v>
                </c:pt>
                <c:pt idx="23477">
                  <c:v>0.0</c:v>
                </c:pt>
                <c:pt idx="23478">
                  <c:v>0.0</c:v>
                </c:pt>
                <c:pt idx="23479">
                  <c:v>0.0</c:v>
                </c:pt>
                <c:pt idx="23480">
                  <c:v>0.0</c:v>
                </c:pt>
                <c:pt idx="23481">
                  <c:v>0.0</c:v>
                </c:pt>
                <c:pt idx="23482">
                  <c:v>0.0</c:v>
                </c:pt>
                <c:pt idx="23483">
                  <c:v>0.0</c:v>
                </c:pt>
                <c:pt idx="23484">
                  <c:v>0.0</c:v>
                </c:pt>
                <c:pt idx="23485">
                  <c:v>0.0</c:v>
                </c:pt>
                <c:pt idx="23486">
                  <c:v>0.0</c:v>
                </c:pt>
                <c:pt idx="23487">
                  <c:v>0.0</c:v>
                </c:pt>
                <c:pt idx="23488">
                  <c:v>0.0</c:v>
                </c:pt>
                <c:pt idx="23489">
                  <c:v>0.0</c:v>
                </c:pt>
                <c:pt idx="23490">
                  <c:v>0.0</c:v>
                </c:pt>
                <c:pt idx="23491">
                  <c:v>0.0</c:v>
                </c:pt>
                <c:pt idx="23492">
                  <c:v>0.0</c:v>
                </c:pt>
                <c:pt idx="23493">
                  <c:v>0.0</c:v>
                </c:pt>
                <c:pt idx="23494">
                  <c:v>0.0</c:v>
                </c:pt>
                <c:pt idx="23495">
                  <c:v>0.0</c:v>
                </c:pt>
                <c:pt idx="23496">
                  <c:v>0.0</c:v>
                </c:pt>
                <c:pt idx="23497">
                  <c:v>0.0</c:v>
                </c:pt>
                <c:pt idx="23498">
                  <c:v>0.0</c:v>
                </c:pt>
                <c:pt idx="23499">
                  <c:v>0.0</c:v>
                </c:pt>
                <c:pt idx="23500">
                  <c:v>0.0</c:v>
                </c:pt>
                <c:pt idx="23501">
                  <c:v>0.0</c:v>
                </c:pt>
                <c:pt idx="23502">
                  <c:v>0.0</c:v>
                </c:pt>
                <c:pt idx="23503">
                  <c:v>0.0</c:v>
                </c:pt>
                <c:pt idx="23504">
                  <c:v>0.0</c:v>
                </c:pt>
                <c:pt idx="23505">
                  <c:v>0.0</c:v>
                </c:pt>
                <c:pt idx="23506">
                  <c:v>0.0</c:v>
                </c:pt>
                <c:pt idx="23507">
                  <c:v>0.0</c:v>
                </c:pt>
                <c:pt idx="23508">
                  <c:v>0.0</c:v>
                </c:pt>
                <c:pt idx="23509">
                  <c:v>0.0</c:v>
                </c:pt>
                <c:pt idx="23510">
                  <c:v>0.0</c:v>
                </c:pt>
                <c:pt idx="23511">
                  <c:v>0.0</c:v>
                </c:pt>
                <c:pt idx="23512">
                  <c:v>0.0</c:v>
                </c:pt>
                <c:pt idx="23513">
                  <c:v>0.0</c:v>
                </c:pt>
                <c:pt idx="23514">
                  <c:v>0.0</c:v>
                </c:pt>
                <c:pt idx="23515">
                  <c:v>0.0</c:v>
                </c:pt>
                <c:pt idx="23516">
                  <c:v>0.0</c:v>
                </c:pt>
                <c:pt idx="23517">
                  <c:v>0.0</c:v>
                </c:pt>
                <c:pt idx="23518">
                  <c:v>0.0</c:v>
                </c:pt>
                <c:pt idx="23519">
                  <c:v>0.0</c:v>
                </c:pt>
                <c:pt idx="23520">
                  <c:v>0.0</c:v>
                </c:pt>
                <c:pt idx="23521">
                  <c:v>0.0</c:v>
                </c:pt>
                <c:pt idx="23522">
                  <c:v>0.0</c:v>
                </c:pt>
                <c:pt idx="23523">
                  <c:v>0.0</c:v>
                </c:pt>
                <c:pt idx="23524">
                  <c:v>0.0</c:v>
                </c:pt>
                <c:pt idx="23525">
                  <c:v>0.0</c:v>
                </c:pt>
                <c:pt idx="23526">
                  <c:v>0.0</c:v>
                </c:pt>
                <c:pt idx="23527">
                  <c:v>0.0</c:v>
                </c:pt>
                <c:pt idx="23528">
                  <c:v>0.0</c:v>
                </c:pt>
                <c:pt idx="23529">
                  <c:v>0.0</c:v>
                </c:pt>
                <c:pt idx="23530">
                  <c:v>0.0</c:v>
                </c:pt>
                <c:pt idx="23531">
                  <c:v>0.0</c:v>
                </c:pt>
                <c:pt idx="23532">
                  <c:v>0.0</c:v>
                </c:pt>
                <c:pt idx="23533">
                  <c:v>0.0</c:v>
                </c:pt>
                <c:pt idx="23534">
                  <c:v>0.0</c:v>
                </c:pt>
                <c:pt idx="23535">
                  <c:v>0.0</c:v>
                </c:pt>
                <c:pt idx="23536">
                  <c:v>0.0</c:v>
                </c:pt>
                <c:pt idx="23537">
                  <c:v>0.0</c:v>
                </c:pt>
                <c:pt idx="23538">
                  <c:v>0.0</c:v>
                </c:pt>
                <c:pt idx="23539">
                  <c:v>0.0</c:v>
                </c:pt>
                <c:pt idx="23540">
                  <c:v>0.0</c:v>
                </c:pt>
                <c:pt idx="23541">
                  <c:v>0.0</c:v>
                </c:pt>
                <c:pt idx="23542">
                  <c:v>0.0</c:v>
                </c:pt>
                <c:pt idx="23543">
                  <c:v>0.0</c:v>
                </c:pt>
                <c:pt idx="23544">
                  <c:v>0.0</c:v>
                </c:pt>
                <c:pt idx="23545">
                  <c:v>0.0</c:v>
                </c:pt>
                <c:pt idx="23546">
                  <c:v>0.0</c:v>
                </c:pt>
                <c:pt idx="23547">
                  <c:v>0.0</c:v>
                </c:pt>
                <c:pt idx="23548">
                  <c:v>0.0</c:v>
                </c:pt>
                <c:pt idx="23549">
                  <c:v>0.0</c:v>
                </c:pt>
                <c:pt idx="23550">
                  <c:v>0.0</c:v>
                </c:pt>
                <c:pt idx="23551">
                  <c:v>0.0</c:v>
                </c:pt>
                <c:pt idx="23552">
                  <c:v>0.0</c:v>
                </c:pt>
                <c:pt idx="23553">
                  <c:v>0.0</c:v>
                </c:pt>
                <c:pt idx="23554">
                  <c:v>0.0</c:v>
                </c:pt>
                <c:pt idx="23555">
                  <c:v>0.0</c:v>
                </c:pt>
                <c:pt idx="23556">
                  <c:v>0.0</c:v>
                </c:pt>
                <c:pt idx="23557">
                  <c:v>0.0</c:v>
                </c:pt>
                <c:pt idx="23558">
                  <c:v>0.0</c:v>
                </c:pt>
                <c:pt idx="23559">
                  <c:v>0.0</c:v>
                </c:pt>
                <c:pt idx="23560">
                  <c:v>0.0</c:v>
                </c:pt>
                <c:pt idx="23561">
                  <c:v>0.0</c:v>
                </c:pt>
                <c:pt idx="23562">
                  <c:v>0.0</c:v>
                </c:pt>
                <c:pt idx="23563">
                  <c:v>0.0</c:v>
                </c:pt>
                <c:pt idx="23564">
                  <c:v>0.0</c:v>
                </c:pt>
                <c:pt idx="23565">
                  <c:v>0.0</c:v>
                </c:pt>
                <c:pt idx="23566">
                  <c:v>0.0</c:v>
                </c:pt>
                <c:pt idx="23567">
                  <c:v>0.0</c:v>
                </c:pt>
                <c:pt idx="23568">
                  <c:v>0.0</c:v>
                </c:pt>
                <c:pt idx="23569">
                  <c:v>0.0</c:v>
                </c:pt>
                <c:pt idx="23570">
                  <c:v>0.0</c:v>
                </c:pt>
                <c:pt idx="23571">
                  <c:v>0.0</c:v>
                </c:pt>
                <c:pt idx="23572">
                  <c:v>0.0</c:v>
                </c:pt>
                <c:pt idx="23573">
                  <c:v>0.0</c:v>
                </c:pt>
                <c:pt idx="23574">
                  <c:v>0.0</c:v>
                </c:pt>
                <c:pt idx="23575">
                  <c:v>0.0</c:v>
                </c:pt>
                <c:pt idx="23576">
                  <c:v>0.0</c:v>
                </c:pt>
                <c:pt idx="23577">
                  <c:v>0.0</c:v>
                </c:pt>
                <c:pt idx="23578">
                  <c:v>0.0</c:v>
                </c:pt>
                <c:pt idx="23579">
                  <c:v>0.0</c:v>
                </c:pt>
                <c:pt idx="23580">
                  <c:v>0.0</c:v>
                </c:pt>
                <c:pt idx="23581">
                  <c:v>0.0</c:v>
                </c:pt>
                <c:pt idx="23582">
                  <c:v>0.0</c:v>
                </c:pt>
                <c:pt idx="23583">
                  <c:v>0.0</c:v>
                </c:pt>
                <c:pt idx="23584">
                  <c:v>0.0</c:v>
                </c:pt>
                <c:pt idx="23585">
                  <c:v>0.0</c:v>
                </c:pt>
                <c:pt idx="23586">
                  <c:v>0.0</c:v>
                </c:pt>
                <c:pt idx="23587">
                  <c:v>0.0</c:v>
                </c:pt>
                <c:pt idx="23588">
                  <c:v>0.0</c:v>
                </c:pt>
                <c:pt idx="23589">
                  <c:v>0.0</c:v>
                </c:pt>
                <c:pt idx="23590">
                  <c:v>0.0</c:v>
                </c:pt>
                <c:pt idx="23591">
                  <c:v>0.0</c:v>
                </c:pt>
                <c:pt idx="23592">
                  <c:v>0.0</c:v>
                </c:pt>
                <c:pt idx="23593">
                  <c:v>0.0</c:v>
                </c:pt>
                <c:pt idx="23594">
                  <c:v>0.0</c:v>
                </c:pt>
                <c:pt idx="23595">
                  <c:v>0.0</c:v>
                </c:pt>
                <c:pt idx="23596">
                  <c:v>0.0</c:v>
                </c:pt>
                <c:pt idx="23597">
                  <c:v>0.0</c:v>
                </c:pt>
                <c:pt idx="23598">
                  <c:v>0.0</c:v>
                </c:pt>
                <c:pt idx="23599">
                  <c:v>0.0</c:v>
                </c:pt>
                <c:pt idx="23600">
                  <c:v>0.0</c:v>
                </c:pt>
                <c:pt idx="23601">
                  <c:v>0.0</c:v>
                </c:pt>
                <c:pt idx="23602">
                  <c:v>0.0</c:v>
                </c:pt>
                <c:pt idx="23603">
                  <c:v>0.0</c:v>
                </c:pt>
                <c:pt idx="23604">
                  <c:v>0.0</c:v>
                </c:pt>
                <c:pt idx="23605">
                  <c:v>0.0</c:v>
                </c:pt>
                <c:pt idx="23606">
                  <c:v>0.0</c:v>
                </c:pt>
                <c:pt idx="23607">
                  <c:v>0.0</c:v>
                </c:pt>
                <c:pt idx="23608">
                  <c:v>0.0</c:v>
                </c:pt>
                <c:pt idx="23609">
                  <c:v>0.0</c:v>
                </c:pt>
                <c:pt idx="23610">
                  <c:v>0.0</c:v>
                </c:pt>
                <c:pt idx="23611">
                  <c:v>0.0</c:v>
                </c:pt>
                <c:pt idx="23612">
                  <c:v>0.0</c:v>
                </c:pt>
                <c:pt idx="23613">
                  <c:v>0.0</c:v>
                </c:pt>
                <c:pt idx="23614">
                  <c:v>0.0</c:v>
                </c:pt>
                <c:pt idx="23615">
                  <c:v>0.0</c:v>
                </c:pt>
                <c:pt idx="23616">
                  <c:v>0.0</c:v>
                </c:pt>
                <c:pt idx="23617">
                  <c:v>0.0</c:v>
                </c:pt>
                <c:pt idx="23618">
                  <c:v>0.0</c:v>
                </c:pt>
                <c:pt idx="23619">
                  <c:v>0.0</c:v>
                </c:pt>
                <c:pt idx="23620">
                  <c:v>0.0</c:v>
                </c:pt>
                <c:pt idx="23621">
                  <c:v>0.0</c:v>
                </c:pt>
                <c:pt idx="23622">
                  <c:v>0.0</c:v>
                </c:pt>
                <c:pt idx="23623">
                  <c:v>0.0</c:v>
                </c:pt>
                <c:pt idx="23624">
                  <c:v>0.0</c:v>
                </c:pt>
                <c:pt idx="23625">
                  <c:v>0.0</c:v>
                </c:pt>
                <c:pt idx="23626">
                  <c:v>0.0</c:v>
                </c:pt>
                <c:pt idx="23627">
                  <c:v>0.0</c:v>
                </c:pt>
                <c:pt idx="23628">
                  <c:v>0.0</c:v>
                </c:pt>
                <c:pt idx="23629">
                  <c:v>0.0</c:v>
                </c:pt>
                <c:pt idx="23630">
                  <c:v>0.0</c:v>
                </c:pt>
                <c:pt idx="23631">
                  <c:v>0.0</c:v>
                </c:pt>
                <c:pt idx="23632">
                  <c:v>0.0</c:v>
                </c:pt>
                <c:pt idx="23633">
                  <c:v>0.0</c:v>
                </c:pt>
                <c:pt idx="23634">
                  <c:v>0.0</c:v>
                </c:pt>
                <c:pt idx="23635">
                  <c:v>0.0</c:v>
                </c:pt>
                <c:pt idx="23636">
                  <c:v>0.0</c:v>
                </c:pt>
                <c:pt idx="23637">
                  <c:v>0.0</c:v>
                </c:pt>
                <c:pt idx="23638">
                  <c:v>0.0</c:v>
                </c:pt>
                <c:pt idx="23639">
                  <c:v>0.0</c:v>
                </c:pt>
                <c:pt idx="23640">
                  <c:v>0.0</c:v>
                </c:pt>
                <c:pt idx="23641">
                  <c:v>0.0</c:v>
                </c:pt>
                <c:pt idx="23642">
                  <c:v>0.0</c:v>
                </c:pt>
                <c:pt idx="23643">
                  <c:v>0.0</c:v>
                </c:pt>
                <c:pt idx="23644">
                  <c:v>0.0</c:v>
                </c:pt>
                <c:pt idx="23645">
                  <c:v>0.0</c:v>
                </c:pt>
                <c:pt idx="23646">
                  <c:v>0.0</c:v>
                </c:pt>
                <c:pt idx="23647">
                  <c:v>0.0</c:v>
                </c:pt>
                <c:pt idx="23648">
                  <c:v>0.0</c:v>
                </c:pt>
                <c:pt idx="23649">
                  <c:v>0.0</c:v>
                </c:pt>
                <c:pt idx="23650">
                  <c:v>0.0</c:v>
                </c:pt>
                <c:pt idx="23651">
                  <c:v>0.0</c:v>
                </c:pt>
                <c:pt idx="23652">
                  <c:v>0.0</c:v>
                </c:pt>
                <c:pt idx="23653">
                  <c:v>0.0</c:v>
                </c:pt>
                <c:pt idx="23654">
                  <c:v>0.0</c:v>
                </c:pt>
                <c:pt idx="23655">
                  <c:v>0.0</c:v>
                </c:pt>
                <c:pt idx="23656">
                  <c:v>0.0</c:v>
                </c:pt>
                <c:pt idx="23657">
                  <c:v>0.0</c:v>
                </c:pt>
                <c:pt idx="23658">
                  <c:v>0.0</c:v>
                </c:pt>
                <c:pt idx="23659">
                  <c:v>0.0</c:v>
                </c:pt>
                <c:pt idx="23660">
                  <c:v>0.0</c:v>
                </c:pt>
                <c:pt idx="23661">
                  <c:v>0.0</c:v>
                </c:pt>
                <c:pt idx="23662">
                  <c:v>0.0</c:v>
                </c:pt>
                <c:pt idx="23663">
                  <c:v>0.0</c:v>
                </c:pt>
                <c:pt idx="23664">
                  <c:v>0.0</c:v>
                </c:pt>
                <c:pt idx="23665">
                  <c:v>0.0</c:v>
                </c:pt>
                <c:pt idx="23666">
                  <c:v>0.0</c:v>
                </c:pt>
                <c:pt idx="23667">
                  <c:v>0.0</c:v>
                </c:pt>
                <c:pt idx="23668">
                  <c:v>0.0</c:v>
                </c:pt>
                <c:pt idx="23669">
                  <c:v>0.0</c:v>
                </c:pt>
                <c:pt idx="23670">
                  <c:v>0.0</c:v>
                </c:pt>
                <c:pt idx="23671">
                  <c:v>0.0</c:v>
                </c:pt>
                <c:pt idx="23672">
                  <c:v>0.0</c:v>
                </c:pt>
                <c:pt idx="23673">
                  <c:v>0.0</c:v>
                </c:pt>
                <c:pt idx="23674">
                  <c:v>0.0</c:v>
                </c:pt>
                <c:pt idx="23675">
                  <c:v>0.0</c:v>
                </c:pt>
                <c:pt idx="23676">
                  <c:v>0.0</c:v>
                </c:pt>
                <c:pt idx="23677">
                  <c:v>0.0</c:v>
                </c:pt>
                <c:pt idx="23678">
                  <c:v>0.0</c:v>
                </c:pt>
                <c:pt idx="23679">
                  <c:v>0.0</c:v>
                </c:pt>
                <c:pt idx="23680">
                  <c:v>0.0</c:v>
                </c:pt>
                <c:pt idx="23681">
                  <c:v>0.0</c:v>
                </c:pt>
                <c:pt idx="23682">
                  <c:v>0.0</c:v>
                </c:pt>
                <c:pt idx="23683">
                  <c:v>0.0</c:v>
                </c:pt>
                <c:pt idx="23684">
                  <c:v>0.0</c:v>
                </c:pt>
                <c:pt idx="23685">
                  <c:v>0.0</c:v>
                </c:pt>
                <c:pt idx="23686">
                  <c:v>0.0</c:v>
                </c:pt>
                <c:pt idx="23687">
                  <c:v>0.0</c:v>
                </c:pt>
                <c:pt idx="23688">
                  <c:v>0.0</c:v>
                </c:pt>
                <c:pt idx="23689">
                  <c:v>0.0</c:v>
                </c:pt>
                <c:pt idx="23690">
                  <c:v>0.0</c:v>
                </c:pt>
                <c:pt idx="23691">
                  <c:v>0.0</c:v>
                </c:pt>
                <c:pt idx="23692">
                  <c:v>0.0</c:v>
                </c:pt>
                <c:pt idx="23693">
                  <c:v>0.0</c:v>
                </c:pt>
                <c:pt idx="23694">
                  <c:v>0.0</c:v>
                </c:pt>
                <c:pt idx="23695">
                  <c:v>0.0</c:v>
                </c:pt>
                <c:pt idx="23696">
                  <c:v>0.0</c:v>
                </c:pt>
                <c:pt idx="23697">
                  <c:v>0.0</c:v>
                </c:pt>
                <c:pt idx="23698">
                  <c:v>0.0</c:v>
                </c:pt>
                <c:pt idx="23699">
                  <c:v>0.0</c:v>
                </c:pt>
                <c:pt idx="23700">
                  <c:v>0.0</c:v>
                </c:pt>
                <c:pt idx="23701">
                  <c:v>0.0</c:v>
                </c:pt>
                <c:pt idx="23702">
                  <c:v>0.0</c:v>
                </c:pt>
                <c:pt idx="23703">
                  <c:v>0.0</c:v>
                </c:pt>
                <c:pt idx="23704">
                  <c:v>0.0</c:v>
                </c:pt>
                <c:pt idx="23705">
                  <c:v>0.0</c:v>
                </c:pt>
                <c:pt idx="23706">
                  <c:v>0.0</c:v>
                </c:pt>
                <c:pt idx="23707">
                  <c:v>0.0</c:v>
                </c:pt>
                <c:pt idx="23708">
                  <c:v>0.0</c:v>
                </c:pt>
                <c:pt idx="23709">
                  <c:v>0.0</c:v>
                </c:pt>
                <c:pt idx="23710">
                  <c:v>0.0</c:v>
                </c:pt>
                <c:pt idx="23711">
                  <c:v>0.0</c:v>
                </c:pt>
                <c:pt idx="23712">
                  <c:v>0.0</c:v>
                </c:pt>
                <c:pt idx="23713">
                  <c:v>0.0</c:v>
                </c:pt>
                <c:pt idx="23714">
                  <c:v>0.0</c:v>
                </c:pt>
                <c:pt idx="23715">
                  <c:v>0.0</c:v>
                </c:pt>
                <c:pt idx="23716">
                  <c:v>0.0</c:v>
                </c:pt>
                <c:pt idx="23717">
                  <c:v>0.0</c:v>
                </c:pt>
                <c:pt idx="23718">
                  <c:v>0.0</c:v>
                </c:pt>
                <c:pt idx="23719">
                  <c:v>0.0</c:v>
                </c:pt>
                <c:pt idx="23720">
                  <c:v>0.0</c:v>
                </c:pt>
                <c:pt idx="23721">
                  <c:v>0.0</c:v>
                </c:pt>
                <c:pt idx="23722">
                  <c:v>0.0</c:v>
                </c:pt>
                <c:pt idx="23723">
                  <c:v>0.0</c:v>
                </c:pt>
                <c:pt idx="23724">
                  <c:v>0.0</c:v>
                </c:pt>
                <c:pt idx="23725">
                  <c:v>0.0</c:v>
                </c:pt>
                <c:pt idx="23726">
                  <c:v>0.0</c:v>
                </c:pt>
                <c:pt idx="23727">
                  <c:v>0.0</c:v>
                </c:pt>
                <c:pt idx="23728">
                  <c:v>0.0</c:v>
                </c:pt>
                <c:pt idx="23729">
                  <c:v>0.0</c:v>
                </c:pt>
                <c:pt idx="23730">
                  <c:v>0.0</c:v>
                </c:pt>
                <c:pt idx="23731">
                  <c:v>0.0</c:v>
                </c:pt>
                <c:pt idx="23732">
                  <c:v>0.0</c:v>
                </c:pt>
                <c:pt idx="23733">
                  <c:v>0.0</c:v>
                </c:pt>
                <c:pt idx="23734">
                  <c:v>0.0</c:v>
                </c:pt>
                <c:pt idx="23735">
                  <c:v>0.0</c:v>
                </c:pt>
                <c:pt idx="23736">
                  <c:v>0.0</c:v>
                </c:pt>
                <c:pt idx="23737">
                  <c:v>0.0</c:v>
                </c:pt>
                <c:pt idx="23738">
                  <c:v>0.0</c:v>
                </c:pt>
                <c:pt idx="23739">
                  <c:v>0.0</c:v>
                </c:pt>
                <c:pt idx="23740">
                  <c:v>0.0</c:v>
                </c:pt>
                <c:pt idx="23741">
                  <c:v>0.0</c:v>
                </c:pt>
                <c:pt idx="23742">
                  <c:v>0.0</c:v>
                </c:pt>
                <c:pt idx="23743">
                  <c:v>0.0</c:v>
                </c:pt>
                <c:pt idx="23744">
                  <c:v>0.0</c:v>
                </c:pt>
                <c:pt idx="23745">
                  <c:v>0.0</c:v>
                </c:pt>
                <c:pt idx="23746">
                  <c:v>0.0</c:v>
                </c:pt>
                <c:pt idx="23747">
                  <c:v>0.0</c:v>
                </c:pt>
                <c:pt idx="23748">
                  <c:v>0.0</c:v>
                </c:pt>
                <c:pt idx="23749">
                  <c:v>0.0</c:v>
                </c:pt>
                <c:pt idx="23750">
                  <c:v>0.0</c:v>
                </c:pt>
                <c:pt idx="23751">
                  <c:v>0.0</c:v>
                </c:pt>
                <c:pt idx="23752">
                  <c:v>0.0</c:v>
                </c:pt>
                <c:pt idx="23753">
                  <c:v>0.0</c:v>
                </c:pt>
                <c:pt idx="23754">
                  <c:v>0.0</c:v>
                </c:pt>
                <c:pt idx="23755">
                  <c:v>0.0</c:v>
                </c:pt>
                <c:pt idx="23756">
                  <c:v>0.0</c:v>
                </c:pt>
                <c:pt idx="23757">
                  <c:v>0.0</c:v>
                </c:pt>
                <c:pt idx="23758">
                  <c:v>0.244140625</c:v>
                </c:pt>
                <c:pt idx="23759">
                  <c:v>-0.366210938</c:v>
                </c:pt>
                <c:pt idx="23760">
                  <c:v>0.244140625</c:v>
                </c:pt>
                <c:pt idx="23761">
                  <c:v>-0.244140625</c:v>
                </c:pt>
                <c:pt idx="23762">
                  <c:v>0.366210938</c:v>
                </c:pt>
                <c:pt idx="23763">
                  <c:v>-0.366210938</c:v>
                </c:pt>
                <c:pt idx="23764">
                  <c:v>0.366210938</c:v>
                </c:pt>
                <c:pt idx="23765">
                  <c:v>-0.244140625</c:v>
                </c:pt>
                <c:pt idx="23766">
                  <c:v>0.366210938</c:v>
                </c:pt>
                <c:pt idx="23767">
                  <c:v>-0.366210938</c:v>
                </c:pt>
                <c:pt idx="23768">
                  <c:v>0.366210938</c:v>
                </c:pt>
                <c:pt idx="23769">
                  <c:v>-0.366210938</c:v>
                </c:pt>
                <c:pt idx="23770">
                  <c:v>0.366210938</c:v>
                </c:pt>
                <c:pt idx="23771">
                  <c:v>-0.244140625</c:v>
                </c:pt>
                <c:pt idx="23772">
                  <c:v>0.366210938</c:v>
                </c:pt>
                <c:pt idx="23773">
                  <c:v>-0.244140625</c:v>
                </c:pt>
                <c:pt idx="23774">
                  <c:v>0.366210938</c:v>
                </c:pt>
                <c:pt idx="23775">
                  <c:v>-0.366210938</c:v>
                </c:pt>
                <c:pt idx="23776">
                  <c:v>0.366210938</c:v>
                </c:pt>
                <c:pt idx="23777">
                  <c:v>-0.366210938</c:v>
                </c:pt>
                <c:pt idx="23778">
                  <c:v>0.366210938</c:v>
                </c:pt>
                <c:pt idx="23779">
                  <c:v>-0.366210938</c:v>
                </c:pt>
                <c:pt idx="23780">
                  <c:v>0.244140625</c:v>
                </c:pt>
                <c:pt idx="23781">
                  <c:v>-0.244140625</c:v>
                </c:pt>
                <c:pt idx="23782">
                  <c:v>0.366210938</c:v>
                </c:pt>
                <c:pt idx="23783">
                  <c:v>-0.366210938</c:v>
                </c:pt>
                <c:pt idx="23784">
                  <c:v>0.366210938</c:v>
                </c:pt>
                <c:pt idx="23785">
                  <c:v>-0.366210938</c:v>
                </c:pt>
                <c:pt idx="23786">
                  <c:v>0.366210938</c:v>
                </c:pt>
                <c:pt idx="23787">
                  <c:v>-0.366210938</c:v>
                </c:pt>
                <c:pt idx="23788">
                  <c:v>0.366210938</c:v>
                </c:pt>
                <c:pt idx="23789">
                  <c:v>-0.244140625</c:v>
                </c:pt>
                <c:pt idx="23790">
                  <c:v>0.366210938</c:v>
                </c:pt>
                <c:pt idx="23791">
                  <c:v>-0.366210938</c:v>
                </c:pt>
                <c:pt idx="23792">
                  <c:v>0.366210938</c:v>
                </c:pt>
                <c:pt idx="23793">
                  <c:v>-0.366210938</c:v>
                </c:pt>
                <c:pt idx="23794">
                  <c:v>0.366210938</c:v>
                </c:pt>
                <c:pt idx="23795">
                  <c:v>-0.366210938</c:v>
                </c:pt>
                <c:pt idx="23796">
                  <c:v>0.366210938</c:v>
                </c:pt>
                <c:pt idx="23797">
                  <c:v>-0.244140625</c:v>
                </c:pt>
                <c:pt idx="23798">
                  <c:v>0.366210938</c:v>
                </c:pt>
                <c:pt idx="23799">
                  <c:v>-0.366210938</c:v>
                </c:pt>
                <c:pt idx="23800">
                  <c:v>0.366210938</c:v>
                </c:pt>
                <c:pt idx="23801">
                  <c:v>-0.366210938</c:v>
                </c:pt>
                <c:pt idx="23802">
                  <c:v>0.366210938</c:v>
                </c:pt>
                <c:pt idx="23803">
                  <c:v>-0.366210938</c:v>
                </c:pt>
                <c:pt idx="23804">
                  <c:v>0.366210938</c:v>
                </c:pt>
                <c:pt idx="23805">
                  <c:v>-0.244140625</c:v>
                </c:pt>
                <c:pt idx="23806">
                  <c:v>0.366210938</c:v>
                </c:pt>
                <c:pt idx="23807">
                  <c:v>-0.244140625</c:v>
                </c:pt>
                <c:pt idx="23808">
                  <c:v>0.244140625</c:v>
                </c:pt>
                <c:pt idx="23809">
                  <c:v>-0.244140625</c:v>
                </c:pt>
                <c:pt idx="23810">
                  <c:v>0.366210938</c:v>
                </c:pt>
                <c:pt idx="23811">
                  <c:v>-0.366210938</c:v>
                </c:pt>
                <c:pt idx="23812">
                  <c:v>0.366210938</c:v>
                </c:pt>
                <c:pt idx="23813">
                  <c:v>-0.244140625</c:v>
                </c:pt>
                <c:pt idx="23814">
                  <c:v>0.366210938</c:v>
                </c:pt>
                <c:pt idx="23815">
                  <c:v>-0.244140625</c:v>
                </c:pt>
                <c:pt idx="23816">
                  <c:v>0.366210938</c:v>
                </c:pt>
                <c:pt idx="23817">
                  <c:v>-0.366210938</c:v>
                </c:pt>
                <c:pt idx="23818">
                  <c:v>0.366210938</c:v>
                </c:pt>
                <c:pt idx="23819">
                  <c:v>-0.366210938</c:v>
                </c:pt>
                <c:pt idx="23820">
                  <c:v>0.366210938</c:v>
                </c:pt>
                <c:pt idx="23821">
                  <c:v>-0.244140625</c:v>
                </c:pt>
                <c:pt idx="23822">
                  <c:v>0.366210938</c:v>
                </c:pt>
                <c:pt idx="23823">
                  <c:v>-0.366210938</c:v>
                </c:pt>
                <c:pt idx="23824">
                  <c:v>0.366210938</c:v>
                </c:pt>
                <c:pt idx="23825">
                  <c:v>-0.366210938</c:v>
                </c:pt>
                <c:pt idx="23826">
                  <c:v>0.366210938</c:v>
                </c:pt>
                <c:pt idx="23827">
                  <c:v>-0.366210938</c:v>
                </c:pt>
                <c:pt idx="23828">
                  <c:v>0.366210938</c:v>
                </c:pt>
                <c:pt idx="23829">
                  <c:v>-0.244140625</c:v>
                </c:pt>
                <c:pt idx="23830">
                  <c:v>0.366210938</c:v>
                </c:pt>
                <c:pt idx="23831">
                  <c:v>-0.366210938</c:v>
                </c:pt>
                <c:pt idx="23832">
                  <c:v>0.366210938</c:v>
                </c:pt>
                <c:pt idx="23833">
                  <c:v>-0.244140625</c:v>
                </c:pt>
                <c:pt idx="23834">
                  <c:v>0.366210938</c:v>
                </c:pt>
                <c:pt idx="23835">
                  <c:v>-0.366210938</c:v>
                </c:pt>
                <c:pt idx="23836">
                  <c:v>0.366210938</c:v>
                </c:pt>
                <c:pt idx="23837">
                  <c:v>-0.244140625</c:v>
                </c:pt>
                <c:pt idx="23838">
                  <c:v>0.366210938</c:v>
                </c:pt>
                <c:pt idx="23839">
                  <c:v>-0.366210938</c:v>
                </c:pt>
                <c:pt idx="23840">
                  <c:v>0.366210938</c:v>
                </c:pt>
                <c:pt idx="23841">
                  <c:v>-0.244140625</c:v>
                </c:pt>
                <c:pt idx="23842">
                  <c:v>0.366210938</c:v>
                </c:pt>
                <c:pt idx="23843">
                  <c:v>-0.366210938</c:v>
                </c:pt>
                <c:pt idx="23844">
                  <c:v>0.366210938</c:v>
                </c:pt>
                <c:pt idx="23845">
                  <c:v>-0.244140625</c:v>
                </c:pt>
                <c:pt idx="23846">
                  <c:v>0.366210938</c:v>
                </c:pt>
                <c:pt idx="23847">
                  <c:v>-0.366210938</c:v>
                </c:pt>
                <c:pt idx="23848">
                  <c:v>0.366210938</c:v>
                </c:pt>
                <c:pt idx="23849">
                  <c:v>-0.244140625</c:v>
                </c:pt>
                <c:pt idx="23850">
                  <c:v>0.366210938</c:v>
                </c:pt>
                <c:pt idx="23851">
                  <c:v>-0.244140625</c:v>
                </c:pt>
                <c:pt idx="23852">
                  <c:v>0.366210938</c:v>
                </c:pt>
                <c:pt idx="23853">
                  <c:v>-0.244140625</c:v>
                </c:pt>
                <c:pt idx="23854">
                  <c:v>0.366210938</c:v>
                </c:pt>
                <c:pt idx="23855">
                  <c:v>-0.366210938</c:v>
                </c:pt>
                <c:pt idx="23856">
                  <c:v>0.366210938</c:v>
                </c:pt>
                <c:pt idx="23857">
                  <c:v>-0.366210938</c:v>
                </c:pt>
                <c:pt idx="23858">
                  <c:v>0.366210938</c:v>
                </c:pt>
                <c:pt idx="23859">
                  <c:v>-0.366210938</c:v>
                </c:pt>
                <c:pt idx="23860">
                  <c:v>0.366210938</c:v>
                </c:pt>
                <c:pt idx="23861">
                  <c:v>-0.244140625</c:v>
                </c:pt>
                <c:pt idx="23862">
                  <c:v>0.366210938</c:v>
                </c:pt>
                <c:pt idx="23863">
                  <c:v>-0.366210938</c:v>
                </c:pt>
                <c:pt idx="23864">
                  <c:v>0.366210938</c:v>
                </c:pt>
                <c:pt idx="23865">
                  <c:v>-0.244140625</c:v>
                </c:pt>
                <c:pt idx="23866">
                  <c:v>0.366210938</c:v>
                </c:pt>
                <c:pt idx="23867">
                  <c:v>-0.366210938</c:v>
                </c:pt>
                <c:pt idx="23868">
                  <c:v>0.366210938</c:v>
                </c:pt>
                <c:pt idx="23869">
                  <c:v>-0.244140625</c:v>
                </c:pt>
                <c:pt idx="23870">
                  <c:v>0.366210938</c:v>
                </c:pt>
                <c:pt idx="23871">
                  <c:v>-0.366210938</c:v>
                </c:pt>
                <c:pt idx="23872">
                  <c:v>0.366210938</c:v>
                </c:pt>
                <c:pt idx="23873">
                  <c:v>-0.366210938</c:v>
                </c:pt>
                <c:pt idx="23874">
                  <c:v>0.366210938</c:v>
                </c:pt>
                <c:pt idx="23875">
                  <c:v>-0.366210938</c:v>
                </c:pt>
                <c:pt idx="23876">
                  <c:v>0.244140625</c:v>
                </c:pt>
                <c:pt idx="23877">
                  <c:v>-0.244140625</c:v>
                </c:pt>
                <c:pt idx="23878">
                  <c:v>0.366210938</c:v>
                </c:pt>
                <c:pt idx="23879">
                  <c:v>-0.244140625</c:v>
                </c:pt>
                <c:pt idx="23880">
                  <c:v>0.244140625</c:v>
                </c:pt>
                <c:pt idx="23881">
                  <c:v>-0.244140625</c:v>
                </c:pt>
                <c:pt idx="23882">
                  <c:v>0.366210938</c:v>
                </c:pt>
                <c:pt idx="23883">
                  <c:v>-0.244140625</c:v>
                </c:pt>
                <c:pt idx="23884">
                  <c:v>0.366210938</c:v>
                </c:pt>
                <c:pt idx="23885">
                  <c:v>-0.244140625</c:v>
                </c:pt>
                <c:pt idx="23886">
                  <c:v>0.366210938</c:v>
                </c:pt>
                <c:pt idx="23887">
                  <c:v>-0.366210938</c:v>
                </c:pt>
                <c:pt idx="23888">
                  <c:v>0.366210938</c:v>
                </c:pt>
                <c:pt idx="23889">
                  <c:v>-0.366210938</c:v>
                </c:pt>
                <c:pt idx="23890">
                  <c:v>0.366210938</c:v>
                </c:pt>
                <c:pt idx="23891">
                  <c:v>-0.366210938</c:v>
                </c:pt>
                <c:pt idx="23892">
                  <c:v>0.366210938</c:v>
                </c:pt>
                <c:pt idx="23893">
                  <c:v>-0.244140625</c:v>
                </c:pt>
                <c:pt idx="23894">
                  <c:v>0.366210938</c:v>
                </c:pt>
                <c:pt idx="23895">
                  <c:v>-0.366210938</c:v>
                </c:pt>
                <c:pt idx="23896">
                  <c:v>0.366210938</c:v>
                </c:pt>
                <c:pt idx="23897">
                  <c:v>-0.366210938</c:v>
                </c:pt>
                <c:pt idx="23898">
                  <c:v>0.366210938</c:v>
                </c:pt>
                <c:pt idx="23899">
                  <c:v>-0.366210938</c:v>
                </c:pt>
                <c:pt idx="23900">
                  <c:v>0.366210938</c:v>
                </c:pt>
                <c:pt idx="23901">
                  <c:v>-0.244140625</c:v>
                </c:pt>
                <c:pt idx="23902">
                  <c:v>0.366210938</c:v>
                </c:pt>
                <c:pt idx="23903">
                  <c:v>-0.366210938</c:v>
                </c:pt>
                <c:pt idx="23904">
                  <c:v>0.366210938</c:v>
                </c:pt>
                <c:pt idx="23905">
                  <c:v>-0.366210938</c:v>
                </c:pt>
                <c:pt idx="23906">
                  <c:v>0.366210938</c:v>
                </c:pt>
                <c:pt idx="23907">
                  <c:v>-0.366210938</c:v>
                </c:pt>
                <c:pt idx="23908">
                  <c:v>0.366210938</c:v>
                </c:pt>
                <c:pt idx="23909">
                  <c:v>-0.244140625</c:v>
                </c:pt>
                <c:pt idx="23910">
                  <c:v>0.366210938</c:v>
                </c:pt>
                <c:pt idx="23911">
                  <c:v>-0.366210938</c:v>
                </c:pt>
                <c:pt idx="23912">
                  <c:v>0.366210938</c:v>
                </c:pt>
                <c:pt idx="23913">
                  <c:v>-0.366210938</c:v>
                </c:pt>
                <c:pt idx="23914">
                  <c:v>0.366210938</c:v>
                </c:pt>
                <c:pt idx="23915">
                  <c:v>-0.366210938</c:v>
                </c:pt>
                <c:pt idx="23916">
                  <c:v>0.366210938</c:v>
                </c:pt>
                <c:pt idx="23917">
                  <c:v>-0.244140625</c:v>
                </c:pt>
                <c:pt idx="23918">
                  <c:v>0.366210938</c:v>
                </c:pt>
                <c:pt idx="23919">
                  <c:v>-0.366210938</c:v>
                </c:pt>
                <c:pt idx="23920">
                  <c:v>0.366210938</c:v>
                </c:pt>
                <c:pt idx="23921">
                  <c:v>-0.366210938</c:v>
                </c:pt>
                <c:pt idx="23922">
                  <c:v>0.366210938</c:v>
                </c:pt>
                <c:pt idx="23923">
                  <c:v>-0.366210938</c:v>
                </c:pt>
                <c:pt idx="23924">
                  <c:v>0.366210938</c:v>
                </c:pt>
                <c:pt idx="23925">
                  <c:v>-0.244140625</c:v>
                </c:pt>
                <c:pt idx="23926">
                  <c:v>0.366210938</c:v>
                </c:pt>
                <c:pt idx="23927">
                  <c:v>-0.366210938</c:v>
                </c:pt>
                <c:pt idx="23928">
                  <c:v>0.366210938</c:v>
                </c:pt>
                <c:pt idx="23929">
                  <c:v>-0.366210938</c:v>
                </c:pt>
                <c:pt idx="23930">
                  <c:v>0.366210938</c:v>
                </c:pt>
                <c:pt idx="23931">
                  <c:v>-0.366210938</c:v>
                </c:pt>
                <c:pt idx="23932">
                  <c:v>0.366210938</c:v>
                </c:pt>
                <c:pt idx="23933">
                  <c:v>-0.244140625</c:v>
                </c:pt>
                <c:pt idx="23934">
                  <c:v>0.366210938</c:v>
                </c:pt>
                <c:pt idx="23935">
                  <c:v>-0.366210938</c:v>
                </c:pt>
                <c:pt idx="23936">
                  <c:v>0.366210938</c:v>
                </c:pt>
                <c:pt idx="23937">
                  <c:v>-0.366210938</c:v>
                </c:pt>
                <c:pt idx="23938">
                  <c:v>0.366210938</c:v>
                </c:pt>
                <c:pt idx="23939">
                  <c:v>-0.366210938</c:v>
                </c:pt>
                <c:pt idx="23940">
                  <c:v>0.366210938</c:v>
                </c:pt>
                <c:pt idx="23941">
                  <c:v>-0.244140625</c:v>
                </c:pt>
                <c:pt idx="23942">
                  <c:v>0.366210938</c:v>
                </c:pt>
                <c:pt idx="23943">
                  <c:v>-0.366210938</c:v>
                </c:pt>
                <c:pt idx="23944">
                  <c:v>0.366210938</c:v>
                </c:pt>
                <c:pt idx="23945">
                  <c:v>-0.366210938</c:v>
                </c:pt>
                <c:pt idx="23946">
                  <c:v>0.366210938</c:v>
                </c:pt>
                <c:pt idx="23947">
                  <c:v>-0.366210938</c:v>
                </c:pt>
                <c:pt idx="23948">
                  <c:v>0.366210938</c:v>
                </c:pt>
                <c:pt idx="23949">
                  <c:v>-0.244140625</c:v>
                </c:pt>
                <c:pt idx="23950">
                  <c:v>0.366210938</c:v>
                </c:pt>
                <c:pt idx="23951">
                  <c:v>-0.366210938</c:v>
                </c:pt>
                <c:pt idx="23952">
                  <c:v>0.366210938</c:v>
                </c:pt>
                <c:pt idx="23953">
                  <c:v>-0.366210938</c:v>
                </c:pt>
                <c:pt idx="23954">
                  <c:v>0.366210938</c:v>
                </c:pt>
                <c:pt idx="23955">
                  <c:v>-0.366210938</c:v>
                </c:pt>
                <c:pt idx="23956">
                  <c:v>0.366210938</c:v>
                </c:pt>
                <c:pt idx="23957">
                  <c:v>-0.244140625</c:v>
                </c:pt>
                <c:pt idx="23958">
                  <c:v>0.366210938</c:v>
                </c:pt>
                <c:pt idx="23959">
                  <c:v>-0.244140625</c:v>
                </c:pt>
                <c:pt idx="23960">
                  <c:v>0.366210938</c:v>
                </c:pt>
                <c:pt idx="23961">
                  <c:v>-0.366210938</c:v>
                </c:pt>
                <c:pt idx="23962">
                  <c:v>0.366210938</c:v>
                </c:pt>
                <c:pt idx="23963">
                  <c:v>-0.366210938</c:v>
                </c:pt>
                <c:pt idx="23964">
                  <c:v>0.366210938</c:v>
                </c:pt>
                <c:pt idx="23965">
                  <c:v>-0.244140625</c:v>
                </c:pt>
                <c:pt idx="23966">
                  <c:v>0.366210938</c:v>
                </c:pt>
                <c:pt idx="23967">
                  <c:v>-0.366210938</c:v>
                </c:pt>
                <c:pt idx="23968">
                  <c:v>0.366210938</c:v>
                </c:pt>
                <c:pt idx="23969">
                  <c:v>-0.366210938</c:v>
                </c:pt>
                <c:pt idx="23970">
                  <c:v>0.366210938</c:v>
                </c:pt>
                <c:pt idx="23971">
                  <c:v>-0.366210938</c:v>
                </c:pt>
                <c:pt idx="23972">
                  <c:v>0.366210938</c:v>
                </c:pt>
                <c:pt idx="23973">
                  <c:v>-0.244140625</c:v>
                </c:pt>
                <c:pt idx="23974">
                  <c:v>0.366210938</c:v>
                </c:pt>
                <c:pt idx="23975">
                  <c:v>-0.366210938</c:v>
                </c:pt>
                <c:pt idx="23976">
                  <c:v>0.366210938</c:v>
                </c:pt>
                <c:pt idx="23977">
                  <c:v>-0.366210938</c:v>
                </c:pt>
                <c:pt idx="23978">
                  <c:v>0.366210938</c:v>
                </c:pt>
                <c:pt idx="23979">
                  <c:v>-0.366210938</c:v>
                </c:pt>
                <c:pt idx="23980">
                  <c:v>0.366210938</c:v>
                </c:pt>
                <c:pt idx="23981">
                  <c:v>-0.244140625</c:v>
                </c:pt>
                <c:pt idx="23982">
                  <c:v>0.366210938</c:v>
                </c:pt>
                <c:pt idx="23983">
                  <c:v>-0.366210938</c:v>
                </c:pt>
                <c:pt idx="23984">
                  <c:v>0.366210938</c:v>
                </c:pt>
                <c:pt idx="23985">
                  <c:v>-0.366210938</c:v>
                </c:pt>
                <c:pt idx="23986">
                  <c:v>0.366210938</c:v>
                </c:pt>
                <c:pt idx="23987">
                  <c:v>-0.366210938</c:v>
                </c:pt>
                <c:pt idx="23988">
                  <c:v>0.366210938</c:v>
                </c:pt>
                <c:pt idx="23989">
                  <c:v>-0.244140625</c:v>
                </c:pt>
                <c:pt idx="23990">
                  <c:v>0.366210938</c:v>
                </c:pt>
                <c:pt idx="23991">
                  <c:v>-0.244140625</c:v>
                </c:pt>
                <c:pt idx="23992">
                  <c:v>0.244140625</c:v>
                </c:pt>
                <c:pt idx="23993">
                  <c:v>-0.244140625</c:v>
                </c:pt>
                <c:pt idx="23994">
                  <c:v>0.366210938</c:v>
                </c:pt>
                <c:pt idx="23995">
                  <c:v>-0.244140625</c:v>
                </c:pt>
                <c:pt idx="23996">
                  <c:v>0.366210938</c:v>
                </c:pt>
                <c:pt idx="23997">
                  <c:v>-0.244140625</c:v>
                </c:pt>
                <c:pt idx="23998">
                  <c:v>0.366210938</c:v>
                </c:pt>
                <c:pt idx="23999">
                  <c:v>-0.366210938</c:v>
                </c:pt>
                <c:pt idx="24000">
                  <c:v>0.366210938</c:v>
                </c:pt>
                <c:pt idx="24001">
                  <c:v>-0.366210938</c:v>
                </c:pt>
                <c:pt idx="24002">
                  <c:v>0.366210938</c:v>
                </c:pt>
                <c:pt idx="24003">
                  <c:v>-0.366210938</c:v>
                </c:pt>
                <c:pt idx="24004">
                  <c:v>0.244140625</c:v>
                </c:pt>
                <c:pt idx="24005">
                  <c:v>-0.244140625</c:v>
                </c:pt>
                <c:pt idx="24006">
                  <c:v>0.366210938</c:v>
                </c:pt>
                <c:pt idx="24007">
                  <c:v>-0.244140625</c:v>
                </c:pt>
                <c:pt idx="24008">
                  <c:v>0.366210938</c:v>
                </c:pt>
                <c:pt idx="24009">
                  <c:v>-0.366210938</c:v>
                </c:pt>
                <c:pt idx="24010">
                  <c:v>0.366210938</c:v>
                </c:pt>
                <c:pt idx="24011">
                  <c:v>-0.366210938</c:v>
                </c:pt>
                <c:pt idx="24012">
                  <c:v>0.366210938</c:v>
                </c:pt>
                <c:pt idx="24013">
                  <c:v>-0.244140625</c:v>
                </c:pt>
                <c:pt idx="24014">
                  <c:v>0.366210938</c:v>
                </c:pt>
                <c:pt idx="24015">
                  <c:v>-0.366210938</c:v>
                </c:pt>
                <c:pt idx="24016">
                  <c:v>0.366210938</c:v>
                </c:pt>
                <c:pt idx="24017">
                  <c:v>-0.366210938</c:v>
                </c:pt>
                <c:pt idx="24018">
                  <c:v>0.366210938</c:v>
                </c:pt>
                <c:pt idx="24019">
                  <c:v>-0.366210938</c:v>
                </c:pt>
                <c:pt idx="24020">
                  <c:v>0.366210938</c:v>
                </c:pt>
                <c:pt idx="24021">
                  <c:v>-0.244140625</c:v>
                </c:pt>
                <c:pt idx="24022">
                  <c:v>0.366210938</c:v>
                </c:pt>
                <c:pt idx="24023">
                  <c:v>-0.366210938</c:v>
                </c:pt>
                <c:pt idx="24024">
                  <c:v>0.366210938</c:v>
                </c:pt>
                <c:pt idx="24025">
                  <c:v>-0.366210938</c:v>
                </c:pt>
                <c:pt idx="24026">
                  <c:v>0.366210938</c:v>
                </c:pt>
                <c:pt idx="24027">
                  <c:v>-0.244140625</c:v>
                </c:pt>
                <c:pt idx="24028">
                  <c:v>0.244140625</c:v>
                </c:pt>
                <c:pt idx="24029">
                  <c:v>-0.244140625</c:v>
                </c:pt>
                <c:pt idx="24030">
                  <c:v>0.366210938</c:v>
                </c:pt>
                <c:pt idx="24031">
                  <c:v>-0.366210938</c:v>
                </c:pt>
                <c:pt idx="24032">
                  <c:v>0.366210938</c:v>
                </c:pt>
                <c:pt idx="24033">
                  <c:v>-0.366210938</c:v>
                </c:pt>
                <c:pt idx="24034">
                  <c:v>0.366210938</c:v>
                </c:pt>
                <c:pt idx="24035">
                  <c:v>-0.366210938</c:v>
                </c:pt>
                <c:pt idx="24036">
                  <c:v>0.366210938</c:v>
                </c:pt>
                <c:pt idx="24037">
                  <c:v>-0.244140625</c:v>
                </c:pt>
                <c:pt idx="24038">
                  <c:v>0.366210938</c:v>
                </c:pt>
                <c:pt idx="24039">
                  <c:v>-0.244140625</c:v>
                </c:pt>
                <c:pt idx="24040">
                  <c:v>0.366210938</c:v>
                </c:pt>
                <c:pt idx="24041">
                  <c:v>-0.244140625</c:v>
                </c:pt>
                <c:pt idx="24042">
                  <c:v>0.366210938</c:v>
                </c:pt>
                <c:pt idx="24043">
                  <c:v>-0.366210938</c:v>
                </c:pt>
                <c:pt idx="24044">
                  <c:v>0.366210938</c:v>
                </c:pt>
                <c:pt idx="24045">
                  <c:v>-0.244140625</c:v>
                </c:pt>
                <c:pt idx="24046">
                  <c:v>0.366210938</c:v>
                </c:pt>
                <c:pt idx="24047">
                  <c:v>-0.366210938</c:v>
                </c:pt>
                <c:pt idx="24048">
                  <c:v>0.366210938</c:v>
                </c:pt>
                <c:pt idx="24049">
                  <c:v>-0.366210938</c:v>
                </c:pt>
                <c:pt idx="24050">
                  <c:v>0.366210938</c:v>
                </c:pt>
                <c:pt idx="24051">
                  <c:v>-0.366210938</c:v>
                </c:pt>
                <c:pt idx="24052">
                  <c:v>0.366210938</c:v>
                </c:pt>
                <c:pt idx="24053">
                  <c:v>-0.244140625</c:v>
                </c:pt>
                <c:pt idx="24054">
                  <c:v>0.366210938</c:v>
                </c:pt>
                <c:pt idx="24055">
                  <c:v>-0.366210938</c:v>
                </c:pt>
                <c:pt idx="24056">
                  <c:v>0.366210938</c:v>
                </c:pt>
                <c:pt idx="24057">
                  <c:v>-0.366210938</c:v>
                </c:pt>
                <c:pt idx="24058">
                  <c:v>0.366210938</c:v>
                </c:pt>
                <c:pt idx="24059">
                  <c:v>-0.366210938</c:v>
                </c:pt>
                <c:pt idx="24060">
                  <c:v>0.366210938</c:v>
                </c:pt>
                <c:pt idx="24061">
                  <c:v>-0.244140625</c:v>
                </c:pt>
                <c:pt idx="24062">
                  <c:v>0.366210938</c:v>
                </c:pt>
                <c:pt idx="24063">
                  <c:v>-0.366210938</c:v>
                </c:pt>
                <c:pt idx="24064">
                  <c:v>0.366210938</c:v>
                </c:pt>
                <c:pt idx="24065">
                  <c:v>-0.366210938</c:v>
                </c:pt>
                <c:pt idx="24066">
                  <c:v>0.366210938</c:v>
                </c:pt>
                <c:pt idx="24067">
                  <c:v>-0.366210938</c:v>
                </c:pt>
                <c:pt idx="24068">
                  <c:v>0.366210938</c:v>
                </c:pt>
                <c:pt idx="24069">
                  <c:v>-0.244140625</c:v>
                </c:pt>
                <c:pt idx="24070">
                  <c:v>0.366210938</c:v>
                </c:pt>
                <c:pt idx="24071">
                  <c:v>-0.366210938</c:v>
                </c:pt>
                <c:pt idx="24072">
                  <c:v>0.366210938</c:v>
                </c:pt>
                <c:pt idx="24073">
                  <c:v>-0.244140625</c:v>
                </c:pt>
                <c:pt idx="24074">
                  <c:v>0.366210938</c:v>
                </c:pt>
                <c:pt idx="24075">
                  <c:v>-0.366210938</c:v>
                </c:pt>
                <c:pt idx="24076">
                  <c:v>0.366210938</c:v>
                </c:pt>
                <c:pt idx="24077">
                  <c:v>-0.244140625</c:v>
                </c:pt>
                <c:pt idx="24078">
                  <c:v>0.366210938</c:v>
                </c:pt>
                <c:pt idx="24079">
                  <c:v>-0.244140625</c:v>
                </c:pt>
                <c:pt idx="24080">
                  <c:v>0.244140625</c:v>
                </c:pt>
                <c:pt idx="24081">
                  <c:v>-0.244140625</c:v>
                </c:pt>
                <c:pt idx="24082">
                  <c:v>0.366210938</c:v>
                </c:pt>
                <c:pt idx="24083">
                  <c:v>-0.366210938</c:v>
                </c:pt>
                <c:pt idx="24084">
                  <c:v>0.366210938</c:v>
                </c:pt>
                <c:pt idx="24085">
                  <c:v>-0.244140625</c:v>
                </c:pt>
                <c:pt idx="24086">
                  <c:v>0.366210938</c:v>
                </c:pt>
                <c:pt idx="24087">
                  <c:v>-0.366210938</c:v>
                </c:pt>
                <c:pt idx="24088">
                  <c:v>0.366210938</c:v>
                </c:pt>
                <c:pt idx="24089">
                  <c:v>-0.366210938</c:v>
                </c:pt>
                <c:pt idx="24090">
                  <c:v>0.366210938</c:v>
                </c:pt>
                <c:pt idx="24091">
                  <c:v>-0.366210938</c:v>
                </c:pt>
                <c:pt idx="24092">
                  <c:v>0.366210938</c:v>
                </c:pt>
                <c:pt idx="24093">
                  <c:v>-0.244140625</c:v>
                </c:pt>
                <c:pt idx="24094">
                  <c:v>0.366210938</c:v>
                </c:pt>
                <c:pt idx="24095">
                  <c:v>-0.366210938</c:v>
                </c:pt>
                <c:pt idx="24096">
                  <c:v>0.366210938</c:v>
                </c:pt>
                <c:pt idx="24097">
                  <c:v>-0.244140625</c:v>
                </c:pt>
                <c:pt idx="24098">
                  <c:v>0.366210938</c:v>
                </c:pt>
                <c:pt idx="24099">
                  <c:v>-0.366210938</c:v>
                </c:pt>
                <c:pt idx="24100">
                  <c:v>0.366210938</c:v>
                </c:pt>
                <c:pt idx="24101">
                  <c:v>-0.244140625</c:v>
                </c:pt>
                <c:pt idx="24102">
                  <c:v>0.366210938</c:v>
                </c:pt>
                <c:pt idx="24103">
                  <c:v>-0.366210938</c:v>
                </c:pt>
                <c:pt idx="24104">
                  <c:v>0.366210938</c:v>
                </c:pt>
                <c:pt idx="24105">
                  <c:v>-0.366210938</c:v>
                </c:pt>
                <c:pt idx="24106">
                  <c:v>0.366210938</c:v>
                </c:pt>
                <c:pt idx="24107">
                  <c:v>-0.366210938</c:v>
                </c:pt>
                <c:pt idx="24108">
                  <c:v>0.366210938</c:v>
                </c:pt>
                <c:pt idx="24109">
                  <c:v>-0.244140625</c:v>
                </c:pt>
                <c:pt idx="24110">
                  <c:v>0.366210938</c:v>
                </c:pt>
                <c:pt idx="24111">
                  <c:v>-0.366210938</c:v>
                </c:pt>
                <c:pt idx="24112">
                  <c:v>0.366210938</c:v>
                </c:pt>
                <c:pt idx="24113">
                  <c:v>-0.366210938</c:v>
                </c:pt>
                <c:pt idx="24114">
                  <c:v>0.366210938</c:v>
                </c:pt>
                <c:pt idx="24115">
                  <c:v>-0.366210938</c:v>
                </c:pt>
                <c:pt idx="24116">
                  <c:v>0.366210938</c:v>
                </c:pt>
                <c:pt idx="24117">
                  <c:v>-0.244140625</c:v>
                </c:pt>
                <c:pt idx="24118">
                  <c:v>0.366210938</c:v>
                </c:pt>
                <c:pt idx="24119">
                  <c:v>-0.366210938</c:v>
                </c:pt>
                <c:pt idx="24120">
                  <c:v>0.366210938</c:v>
                </c:pt>
                <c:pt idx="24121">
                  <c:v>-0.244140625</c:v>
                </c:pt>
                <c:pt idx="24122">
                  <c:v>0.366210938</c:v>
                </c:pt>
                <c:pt idx="24123">
                  <c:v>-0.366210938</c:v>
                </c:pt>
                <c:pt idx="24124">
                  <c:v>0.366210938</c:v>
                </c:pt>
                <c:pt idx="24125">
                  <c:v>-0.244140625</c:v>
                </c:pt>
                <c:pt idx="24126">
                  <c:v>0.366210938</c:v>
                </c:pt>
                <c:pt idx="24127">
                  <c:v>-0.366210938</c:v>
                </c:pt>
                <c:pt idx="24128">
                  <c:v>0.366210938</c:v>
                </c:pt>
                <c:pt idx="24129">
                  <c:v>-0.366210938</c:v>
                </c:pt>
                <c:pt idx="24130">
                  <c:v>0.366210938</c:v>
                </c:pt>
                <c:pt idx="24131">
                  <c:v>-0.244140625</c:v>
                </c:pt>
                <c:pt idx="24132">
                  <c:v>0.366210938</c:v>
                </c:pt>
                <c:pt idx="24133">
                  <c:v>-0.244140625</c:v>
                </c:pt>
                <c:pt idx="24134">
                  <c:v>0.366210938</c:v>
                </c:pt>
                <c:pt idx="24135">
                  <c:v>-0.366210938</c:v>
                </c:pt>
                <c:pt idx="24136">
                  <c:v>0.366210938</c:v>
                </c:pt>
                <c:pt idx="24137">
                  <c:v>-0.366210938</c:v>
                </c:pt>
                <c:pt idx="24138">
                  <c:v>0.366210938</c:v>
                </c:pt>
                <c:pt idx="24139">
                  <c:v>-0.366210938</c:v>
                </c:pt>
                <c:pt idx="24140">
                  <c:v>0.366210938</c:v>
                </c:pt>
                <c:pt idx="24141">
                  <c:v>-0.244140625</c:v>
                </c:pt>
                <c:pt idx="24142">
                  <c:v>0.366210938</c:v>
                </c:pt>
                <c:pt idx="24143">
                  <c:v>-0.366210938</c:v>
                </c:pt>
                <c:pt idx="24144">
                  <c:v>0.366210938</c:v>
                </c:pt>
                <c:pt idx="24145">
                  <c:v>-0.366210938</c:v>
                </c:pt>
                <c:pt idx="24146">
                  <c:v>0.366210938</c:v>
                </c:pt>
                <c:pt idx="24147">
                  <c:v>-0.366210938</c:v>
                </c:pt>
                <c:pt idx="24148">
                  <c:v>0.366210938</c:v>
                </c:pt>
                <c:pt idx="24149">
                  <c:v>-0.244140625</c:v>
                </c:pt>
                <c:pt idx="24150">
                  <c:v>0.366210938</c:v>
                </c:pt>
                <c:pt idx="24151">
                  <c:v>-0.366210938</c:v>
                </c:pt>
                <c:pt idx="24152">
                  <c:v>0.366210938</c:v>
                </c:pt>
                <c:pt idx="24153">
                  <c:v>-0.366210938</c:v>
                </c:pt>
                <c:pt idx="24154">
                  <c:v>0.366210938</c:v>
                </c:pt>
                <c:pt idx="24155">
                  <c:v>-0.366210938</c:v>
                </c:pt>
                <c:pt idx="24156">
                  <c:v>0.366210938</c:v>
                </c:pt>
                <c:pt idx="24157">
                  <c:v>-0.244140625</c:v>
                </c:pt>
                <c:pt idx="24158">
                  <c:v>0.366210938</c:v>
                </c:pt>
                <c:pt idx="24159">
                  <c:v>-0.244140625</c:v>
                </c:pt>
                <c:pt idx="24160">
                  <c:v>0.244140625</c:v>
                </c:pt>
                <c:pt idx="24161">
                  <c:v>-0.244140625</c:v>
                </c:pt>
                <c:pt idx="24162">
                  <c:v>0.366210938</c:v>
                </c:pt>
                <c:pt idx="24163">
                  <c:v>-0.366210938</c:v>
                </c:pt>
                <c:pt idx="24164">
                  <c:v>0.366210938</c:v>
                </c:pt>
                <c:pt idx="24165">
                  <c:v>-0.244140625</c:v>
                </c:pt>
                <c:pt idx="24166">
                  <c:v>0.366210938</c:v>
                </c:pt>
                <c:pt idx="24167">
                  <c:v>-0.366210938</c:v>
                </c:pt>
                <c:pt idx="24168">
                  <c:v>0.366210938</c:v>
                </c:pt>
                <c:pt idx="24169">
                  <c:v>-0.366210938</c:v>
                </c:pt>
                <c:pt idx="24170">
                  <c:v>0.366210938</c:v>
                </c:pt>
                <c:pt idx="24171">
                  <c:v>-0.366210938</c:v>
                </c:pt>
                <c:pt idx="24172">
                  <c:v>0.366210938</c:v>
                </c:pt>
                <c:pt idx="24173">
                  <c:v>-0.244140625</c:v>
                </c:pt>
                <c:pt idx="24174">
                  <c:v>0.366210938</c:v>
                </c:pt>
                <c:pt idx="24175">
                  <c:v>-0.366210938</c:v>
                </c:pt>
                <c:pt idx="24176">
                  <c:v>0.366210938</c:v>
                </c:pt>
                <c:pt idx="24177">
                  <c:v>-0.366210938</c:v>
                </c:pt>
                <c:pt idx="24178">
                  <c:v>0.366210938</c:v>
                </c:pt>
                <c:pt idx="24179">
                  <c:v>-0.366210938</c:v>
                </c:pt>
                <c:pt idx="24180">
                  <c:v>0.366210938</c:v>
                </c:pt>
                <c:pt idx="24181">
                  <c:v>-0.244140625</c:v>
                </c:pt>
                <c:pt idx="24182">
                  <c:v>0.366210938</c:v>
                </c:pt>
                <c:pt idx="24183">
                  <c:v>-0.366210938</c:v>
                </c:pt>
                <c:pt idx="24184">
                  <c:v>0.366210938</c:v>
                </c:pt>
                <c:pt idx="24185">
                  <c:v>-0.366210938</c:v>
                </c:pt>
                <c:pt idx="24186">
                  <c:v>0.366210938</c:v>
                </c:pt>
                <c:pt idx="24187">
                  <c:v>-0.366210938</c:v>
                </c:pt>
                <c:pt idx="24188">
                  <c:v>0.366210938</c:v>
                </c:pt>
                <c:pt idx="24189">
                  <c:v>-0.244140625</c:v>
                </c:pt>
                <c:pt idx="24190">
                  <c:v>0.366210938</c:v>
                </c:pt>
                <c:pt idx="24191">
                  <c:v>-0.366210938</c:v>
                </c:pt>
                <c:pt idx="24192">
                  <c:v>0.366210938</c:v>
                </c:pt>
                <c:pt idx="24193">
                  <c:v>-0.366210938</c:v>
                </c:pt>
                <c:pt idx="24194">
                  <c:v>0.366210938</c:v>
                </c:pt>
                <c:pt idx="24195">
                  <c:v>-0.366210938</c:v>
                </c:pt>
                <c:pt idx="24196">
                  <c:v>0.366210938</c:v>
                </c:pt>
                <c:pt idx="24197">
                  <c:v>-0.244140625</c:v>
                </c:pt>
                <c:pt idx="24198">
                  <c:v>0.366210938</c:v>
                </c:pt>
                <c:pt idx="24199">
                  <c:v>-0.366210938</c:v>
                </c:pt>
                <c:pt idx="24200">
                  <c:v>0.366210938</c:v>
                </c:pt>
                <c:pt idx="24201">
                  <c:v>-0.244140625</c:v>
                </c:pt>
                <c:pt idx="24202">
                  <c:v>0.244140625</c:v>
                </c:pt>
                <c:pt idx="24203">
                  <c:v>-0.244140625</c:v>
                </c:pt>
                <c:pt idx="24204">
                  <c:v>0.366210938</c:v>
                </c:pt>
                <c:pt idx="24205">
                  <c:v>-0.244140625</c:v>
                </c:pt>
                <c:pt idx="24206">
                  <c:v>0.366210938</c:v>
                </c:pt>
                <c:pt idx="24207">
                  <c:v>-0.244140625</c:v>
                </c:pt>
                <c:pt idx="24208">
                  <c:v>0.366210938</c:v>
                </c:pt>
                <c:pt idx="24209">
                  <c:v>-0.366210938</c:v>
                </c:pt>
                <c:pt idx="24210">
                  <c:v>0.366210938</c:v>
                </c:pt>
                <c:pt idx="24211">
                  <c:v>-0.366210938</c:v>
                </c:pt>
                <c:pt idx="24212">
                  <c:v>0.366210938</c:v>
                </c:pt>
                <c:pt idx="24213">
                  <c:v>-0.244140625</c:v>
                </c:pt>
                <c:pt idx="24214">
                  <c:v>0.366210938</c:v>
                </c:pt>
                <c:pt idx="24215">
                  <c:v>-0.366210938</c:v>
                </c:pt>
                <c:pt idx="24216">
                  <c:v>0.366210938</c:v>
                </c:pt>
                <c:pt idx="24217">
                  <c:v>-0.366210938</c:v>
                </c:pt>
                <c:pt idx="24218">
                  <c:v>0.366210938</c:v>
                </c:pt>
                <c:pt idx="24219">
                  <c:v>-0.366210938</c:v>
                </c:pt>
                <c:pt idx="24220">
                  <c:v>0.366210938</c:v>
                </c:pt>
                <c:pt idx="24221">
                  <c:v>-0.244140625</c:v>
                </c:pt>
                <c:pt idx="24222">
                  <c:v>0.366210938</c:v>
                </c:pt>
                <c:pt idx="24223">
                  <c:v>-0.366210938</c:v>
                </c:pt>
                <c:pt idx="24224">
                  <c:v>0.366210938</c:v>
                </c:pt>
                <c:pt idx="24225">
                  <c:v>-0.366210938</c:v>
                </c:pt>
                <c:pt idx="24226">
                  <c:v>0.366210938</c:v>
                </c:pt>
                <c:pt idx="24227">
                  <c:v>-0.366210938</c:v>
                </c:pt>
                <c:pt idx="24228">
                  <c:v>0.366210938</c:v>
                </c:pt>
                <c:pt idx="24229">
                  <c:v>-0.244140625</c:v>
                </c:pt>
                <c:pt idx="24230">
                  <c:v>0.366210938</c:v>
                </c:pt>
                <c:pt idx="24231">
                  <c:v>-0.366210938</c:v>
                </c:pt>
                <c:pt idx="24232">
                  <c:v>0.366210938</c:v>
                </c:pt>
                <c:pt idx="24233">
                  <c:v>-0.366210938</c:v>
                </c:pt>
                <c:pt idx="24234">
                  <c:v>0.366210938</c:v>
                </c:pt>
                <c:pt idx="24235">
                  <c:v>-0.366210938</c:v>
                </c:pt>
                <c:pt idx="24236">
                  <c:v>0.366210938</c:v>
                </c:pt>
                <c:pt idx="24237">
                  <c:v>-0.244140625</c:v>
                </c:pt>
                <c:pt idx="24238">
                  <c:v>0.366210938</c:v>
                </c:pt>
                <c:pt idx="24239">
                  <c:v>-0.366210938</c:v>
                </c:pt>
                <c:pt idx="24240">
                  <c:v>0.366210938</c:v>
                </c:pt>
                <c:pt idx="24241">
                  <c:v>-0.366210938</c:v>
                </c:pt>
                <c:pt idx="24242">
                  <c:v>0.366210938</c:v>
                </c:pt>
                <c:pt idx="24243">
                  <c:v>-0.366210938</c:v>
                </c:pt>
                <c:pt idx="24244">
                  <c:v>0.366210938</c:v>
                </c:pt>
                <c:pt idx="24245">
                  <c:v>-0.244140625</c:v>
                </c:pt>
                <c:pt idx="24246">
                  <c:v>0.366210938</c:v>
                </c:pt>
                <c:pt idx="24247">
                  <c:v>-0.366210938</c:v>
                </c:pt>
                <c:pt idx="24248">
                  <c:v>0.366210938</c:v>
                </c:pt>
                <c:pt idx="24249">
                  <c:v>-0.366210938</c:v>
                </c:pt>
                <c:pt idx="24250">
                  <c:v>0.366210938</c:v>
                </c:pt>
                <c:pt idx="24251">
                  <c:v>-0.244140625</c:v>
                </c:pt>
                <c:pt idx="24252">
                  <c:v>0.366210938</c:v>
                </c:pt>
                <c:pt idx="24253">
                  <c:v>-0.244140625</c:v>
                </c:pt>
                <c:pt idx="24254">
                  <c:v>0.366210938</c:v>
                </c:pt>
                <c:pt idx="24255">
                  <c:v>-0.366210938</c:v>
                </c:pt>
                <c:pt idx="24256">
                  <c:v>0.366210938</c:v>
                </c:pt>
                <c:pt idx="24257">
                  <c:v>-0.366210938</c:v>
                </c:pt>
                <c:pt idx="24258">
                  <c:v>0.366210938</c:v>
                </c:pt>
                <c:pt idx="24259">
                  <c:v>-0.366210938</c:v>
                </c:pt>
                <c:pt idx="24260">
                  <c:v>0.366210938</c:v>
                </c:pt>
                <c:pt idx="24261">
                  <c:v>-0.244140625</c:v>
                </c:pt>
                <c:pt idx="24262">
                  <c:v>0.366210938</c:v>
                </c:pt>
                <c:pt idx="24263">
                  <c:v>-0.366210938</c:v>
                </c:pt>
                <c:pt idx="24264">
                  <c:v>0.366210938</c:v>
                </c:pt>
                <c:pt idx="24265">
                  <c:v>-0.366210938</c:v>
                </c:pt>
                <c:pt idx="24266">
                  <c:v>0.366210938</c:v>
                </c:pt>
                <c:pt idx="24267">
                  <c:v>-0.366210938</c:v>
                </c:pt>
                <c:pt idx="24268">
                  <c:v>0.366210938</c:v>
                </c:pt>
                <c:pt idx="24269">
                  <c:v>-0.244140625</c:v>
                </c:pt>
                <c:pt idx="24270">
                  <c:v>0.366210938</c:v>
                </c:pt>
                <c:pt idx="24271">
                  <c:v>-0.366210938</c:v>
                </c:pt>
                <c:pt idx="24272">
                  <c:v>0.366210938</c:v>
                </c:pt>
                <c:pt idx="24273">
                  <c:v>-0.366210938</c:v>
                </c:pt>
                <c:pt idx="24274">
                  <c:v>0.366210938</c:v>
                </c:pt>
                <c:pt idx="24275">
                  <c:v>-0.366210938</c:v>
                </c:pt>
                <c:pt idx="24276">
                  <c:v>0.366210938</c:v>
                </c:pt>
                <c:pt idx="24277">
                  <c:v>-0.244140625</c:v>
                </c:pt>
                <c:pt idx="24278">
                  <c:v>0.366210938</c:v>
                </c:pt>
                <c:pt idx="24279">
                  <c:v>-0.366210938</c:v>
                </c:pt>
                <c:pt idx="24280">
                  <c:v>0.366210938</c:v>
                </c:pt>
                <c:pt idx="24281">
                  <c:v>-0.244140625</c:v>
                </c:pt>
                <c:pt idx="24282">
                  <c:v>0.366210938</c:v>
                </c:pt>
                <c:pt idx="24283">
                  <c:v>-0.366210938</c:v>
                </c:pt>
                <c:pt idx="24284">
                  <c:v>0.366210938</c:v>
                </c:pt>
                <c:pt idx="24285">
                  <c:v>-0.244140625</c:v>
                </c:pt>
                <c:pt idx="24286">
                  <c:v>0.366210938</c:v>
                </c:pt>
                <c:pt idx="24287">
                  <c:v>-0.366210938</c:v>
                </c:pt>
                <c:pt idx="24288">
                  <c:v>0.366210938</c:v>
                </c:pt>
                <c:pt idx="24289">
                  <c:v>-0.366210938</c:v>
                </c:pt>
                <c:pt idx="24290">
                  <c:v>0.366210938</c:v>
                </c:pt>
                <c:pt idx="24291">
                  <c:v>-0.366210938</c:v>
                </c:pt>
                <c:pt idx="24292">
                  <c:v>0.366210938</c:v>
                </c:pt>
                <c:pt idx="24293">
                  <c:v>-0.244140625</c:v>
                </c:pt>
                <c:pt idx="24294">
                  <c:v>0.366210938</c:v>
                </c:pt>
                <c:pt idx="24295">
                  <c:v>-0.244140625</c:v>
                </c:pt>
                <c:pt idx="24296">
                  <c:v>0.366210938</c:v>
                </c:pt>
                <c:pt idx="24297">
                  <c:v>-0.244140625</c:v>
                </c:pt>
                <c:pt idx="24298">
                  <c:v>0.244140625</c:v>
                </c:pt>
                <c:pt idx="24299">
                  <c:v>-0.244140625</c:v>
                </c:pt>
                <c:pt idx="24300">
                  <c:v>0.244140625</c:v>
                </c:pt>
                <c:pt idx="24301">
                  <c:v>-0.244140625</c:v>
                </c:pt>
                <c:pt idx="24302">
                  <c:v>0.366210938</c:v>
                </c:pt>
                <c:pt idx="24303">
                  <c:v>-0.366210938</c:v>
                </c:pt>
                <c:pt idx="24304">
                  <c:v>0.366210938</c:v>
                </c:pt>
                <c:pt idx="24305">
                  <c:v>-0.366210938</c:v>
                </c:pt>
                <c:pt idx="24306">
                  <c:v>0.366210938</c:v>
                </c:pt>
                <c:pt idx="24307">
                  <c:v>-0.366210938</c:v>
                </c:pt>
                <c:pt idx="24308">
                  <c:v>0.366210938</c:v>
                </c:pt>
                <c:pt idx="24309">
                  <c:v>-0.244140625</c:v>
                </c:pt>
                <c:pt idx="24310">
                  <c:v>0.366210938</c:v>
                </c:pt>
                <c:pt idx="24311">
                  <c:v>-0.366210938</c:v>
                </c:pt>
                <c:pt idx="24312">
                  <c:v>0.366210938</c:v>
                </c:pt>
                <c:pt idx="24313">
                  <c:v>-0.244140625</c:v>
                </c:pt>
                <c:pt idx="24314">
                  <c:v>0.366210938</c:v>
                </c:pt>
                <c:pt idx="24315">
                  <c:v>-0.244140625</c:v>
                </c:pt>
                <c:pt idx="24316">
                  <c:v>0.366210938</c:v>
                </c:pt>
                <c:pt idx="24317">
                  <c:v>-0.244140625</c:v>
                </c:pt>
                <c:pt idx="24318">
                  <c:v>0.366210938</c:v>
                </c:pt>
                <c:pt idx="24319">
                  <c:v>-0.244140625</c:v>
                </c:pt>
                <c:pt idx="24320">
                  <c:v>0.366210938</c:v>
                </c:pt>
                <c:pt idx="24321">
                  <c:v>-0.366210938</c:v>
                </c:pt>
                <c:pt idx="24322">
                  <c:v>0.366210938</c:v>
                </c:pt>
                <c:pt idx="24323">
                  <c:v>-0.244140625</c:v>
                </c:pt>
                <c:pt idx="24324">
                  <c:v>0.366210938</c:v>
                </c:pt>
                <c:pt idx="24325">
                  <c:v>-0.244140625</c:v>
                </c:pt>
                <c:pt idx="24326">
                  <c:v>0.366210938</c:v>
                </c:pt>
                <c:pt idx="24327">
                  <c:v>-0.366210938</c:v>
                </c:pt>
                <c:pt idx="24328">
                  <c:v>0.366210938</c:v>
                </c:pt>
                <c:pt idx="24329">
                  <c:v>-0.366210938</c:v>
                </c:pt>
                <c:pt idx="24330">
                  <c:v>0.366210938</c:v>
                </c:pt>
                <c:pt idx="24331">
                  <c:v>-0.366210938</c:v>
                </c:pt>
                <c:pt idx="24332">
                  <c:v>0.366210938</c:v>
                </c:pt>
                <c:pt idx="24333">
                  <c:v>-0.244140625</c:v>
                </c:pt>
                <c:pt idx="24334">
                  <c:v>0.366210938</c:v>
                </c:pt>
                <c:pt idx="24335">
                  <c:v>-0.366210938</c:v>
                </c:pt>
                <c:pt idx="24336">
                  <c:v>0.366210938</c:v>
                </c:pt>
                <c:pt idx="24337">
                  <c:v>-0.366210938</c:v>
                </c:pt>
                <c:pt idx="24338">
                  <c:v>0.366210938</c:v>
                </c:pt>
                <c:pt idx="24339">
                  <c:v>-0.366210938</c:v>
                </c:pt>
                <c:pt idx="24340">
                  <c:v>0.366210938</c:v>
                </c:pt>
                <c:pt idx="24341">
                  <c:v>-0.244140625</c:v>
                </c:pt>
                <c:pt idx="24342">
                  <c:v>0.366210938</c:v>
                </c:pt>
                <c:pt idx="24343">
                  <c:v>-0.366210938</c:v>
                </c:pt>
                <c:pt idx="24344">
                  <c:v>0.366210938</c:v>
                </c:pt>
                <c:pt idx="24345">
                  <c:v>-0.366210938</c:v>
                </c:pt>
                <c:pt idx="24346">
                  <c:v>0.366210938</c:v>
                </c:pt>
                <c:pt idx="24347">
                  <c:v>-0.244140625</c:v>
                </c:pt>
                <c:pt idx="24348">
                  <c:v>0.366210938</c:v>
                </c:pt>
                <c:pt idx="24349">
                  <c:v>-0.244140625</c:v>
                </c:pt>
                <c:pt idx="24350">
                  <c:v>0.366210938</c:v>
                </c:pt>
                <c:pt idx="24351">
                  <c:v>-0.366210938</c:v>
                </c:pt>
                <c:pt idx="24352">
                  <c:v>0.366210938</c:v>
                </c:pt>
                <c:pt idx="24353">
                  <c:v>-0.366210938</c:v>
                </c:pt>
                <c:pt idx="24354">
                  <c:v>0.366210938</c:v>
                </c:pt>
                <c:pt idx="24355">
                  <c:v>-0.244140625</c:v>
                </c:pt>
                <c:pt idx="24356">
                  <c:v>0.244140625</c:v>
                </c:pt>
                <c:pt idx="24357">
                  <c:v>-0.244140625</c:v>
                </c:pt>
                <c:pt idx="24358">
                  <c:v>0.366210938</c:v>
                </c:pt>
                <c:pt idx="24359">
                  <c:v>-0.366210938</c:v>
                </c:pt>
                <c:pt idx="24360">
                  <c:v>0.366210938</c:v>
                </c:pt>
                <c:pt idx="24361">
                  <c:v>-0.366210938</c:v>
                </c:pt>
                <c:pt idx="24362">
                  <c:v>0.366210938</c:v>
                </c:pt>
                <c:pt idx="24363">
                  <c:v>-0.366210938</c:v>
                </c:pt>
                <c:pt idx="24364">
                  <c:v>0.366210938</c:v>
                </c:pt>
                <c:pt idx="24365">
                  <c:v>-0.244140625</c:v>
                </c:pt>
                <c:pt idx="24366">
                  <c:v>0.366210938</c:v>
                </c:pt>
                <c:pt idx="24367">
                  <c:v>-0.366210938</c:v>
                </c:pt>
                <c:pt idx="24368">
                  <c:v>0.366210938</c:v>
                </c:pt>
                <c:pt idx="24369">
                  <c:v>-0.366210938</c:v>
                </c:pt>
                <c:pt idx="24370">
                  <c:v>0.366210938</c:v>
                </c:pt>
                <c:pt idx="24371">
                  <c:v>-0.366210938</c:v>
                </c:pt>
                <c:pt idx="24372">
                  <c:v>0.366210938</c:v>
                </c:pt>
                <c:pt idx="24373">
                  <c:v>-0.244140625</c:v>
                </c:pt>
                <c:pt idx="24374">
                  <c:v>0.366210938</c:v>
                </c:pt>
                <c:pt idx="24375">
                  <c:v>-0.366210938</c:v>
                </c:pt>
                <c:pt idx="24376">
                  <c:v>0.366210938</c:v>
                </c:pt>
                <c:pt idx="24377">
                  <c:v>-0.366210938</c:v>
                </c:pt>
                <c:pt idx="24378">
                  <c:v>0.366210938</c:v>
                </c:pt>
                <c:pt idx="24379">
                  <c:v>-0.366210938</c:v>
                </c:pt>
                <c:pt idx="24380">
                  <c:v>0.366210938</c:v>
                </c:pt>
                <c:pt idx="24381">
                  <c:v>-0.244140625</c:v>
                </c:pt>
                <c:pt idx="24382">
                  <c:v>0.366210938</c:v>
                </c:pt>
                <c:pt idx="24383">
                  <c:v>-0.244140625</c:v>
                </c:pt>
                <c:pt idx="24384">
                  <c:v>0.244140625</c:v>
                </c:pt>
                <c:pt idx="24385">
                  <c:v>-0.244140625</c:v>
                </c:pt>
                <c:pt idx="24386">
                  <c:v>0.366210938</c:v>
                </c:pt>
                <c:pt idx="24387">
                  <c:v>-0.366210938</c:v>
                </c:pt>
                <c:pt idx="24388">
                  <c:v>0.366210938</c:v>
                </c:pt>
                <c:pt idx="24389">
                  <c:v>-0.244140625</c:v>
                </c:pt>
                <c:pt idx="24390">
                  <c:v>0.366210938</c:v>
                </c:pt>
                <c:pt idx="24391">
                  <c:v>-0.366210938</c:v>
                </c:pt>
                <c:pt idx="24392">
                  <c:v>0.366210938</c:v>
                </c:pt>
                <c:pt idx="24393">
                  <c:v>-0.366210938</c:v>
                </c:pt>
                <c:pt idx="24394">
                  <c:v>0.366210938</c:v>
                </c:pt>
                <c:pt idx="24395">
                  <c:v>-0.366210938</c:v>
                </c:pt>
                <c:pt idx="24396">
                  <c:v>0.366210938</c:v>
                </c:pt>
                <c:pt idx="24397">
                  <c:v>-0.244140625</c:v>
                </c:pt>
                <c:pt idx="24398">
                  <c:v>0.366210938</c:v>
                </c:pt>
                <c:pt idx="24399">
                  <c:v>-0.366210938</c:v>
                </c:pt>
                <c:pt idx="24400">
                  <c:v>0.366210938</c:v>
                </c:pt>
                <c:pt idx="24401">
                  <c:v>-0.366210938</c:v>
                </c:pt>
                <c:pt idx="24402">
                  <c:v>0.366210938</c:v>
                </c:pt>
                <c:pt idx="24403">
                  <c:v>-0.366210938</c:v>
                </c:pt>
                <c:pt idx="24404">
                  <c:v>0.366210938</c:v>
                </c:pt>
                <c:pt idx="24405">
                  <c:v>-0.244140625</c:v>
                </c:pt>
                <c:pt idx="24406">
                  <c:v>0.366210938</c:v>
                </c:pt>
                <c:pt idx="24407">
                  <c:v>-0.366210938</c:v>
                </c:pt>
                <c:pt idx="24408">
                  <c:v>0.366210938</c:v>
                </c:pt>
                <c:pt idx="24409">
                  <c:v>-0.366210938</c:v>
                </c:pt>
                <c:pt idx="24410">
                  <c:v>0.366210938</c:v>
                </c:pt>
                <c:pt idx="24411">
                  <c:v>-0.366210938</c:v>
                </c:pt>
                <c:pt idx="24412">
                  <c:v>0.366210938</c:v>
                </c:pt>
                <c:pt idx="24413">
                  <c:v>-0.244140625</c:v>
                </c:pt>
                <c:pt idx="24414">
                  <c:v>0.366210938</c:v>
                </c:pt>
                <c:pt idx="24415">
                  <c:v>-0.366210938</c:v>
                </c:pt>
                <c:pt idx="24416">
                  <c:v>0.366210938</c:v>
                </c:pt>
                <c:pt idx="24417">
                  <c:v>-0.366210938</c:v>
                </c:pt>
                <c:pt idx="24418">
                  <c:v>0.366210938</c:v>
                </c:pt>
                <c:pt idx="24419">
                  <c:v>-0.366210938</c:v>
                </c:pt>
                <c:pt idx="24420">
                  <c:v>0.366210938</c:v>
                </c:pt>
                <c:pt idx="24421">
                  <c:v>-0.244140625</c:v>
                </c:pt>
                <c:pt idx="24422">
                  <c:v>0.366210938</c:v>
                </c:pt>
                <c:pt idx="24423">
                  <c:v>-0.366210938</c:v>
                </c:pt>
                <c:pt idx="24424">
                  <c:v>0.366210938</c:v>
                </c:pt>
                <c:pt idx="24425">
                  <c:v>-0.366210938</c:v>
                </c:pt>
                <c:pt idx="24426">
                  <c:v>0.366210938</c:v>
                </c:pt>
                <c:pt idx="24427">
                  <c:v>-0.244140625</c:v>
                </c:pt>
                <c:pt idx="24428">
                  <c:v>0.366210938</c:v>
                </c:pt>
                <c:pt idx="24429">
                  <c:v>-0.244140625</c:v>
                </c:pt>
                <c:pt idx="24430">
                  <c:v>0.366210938</c:v>
                </c:pt>
                <c:pt idx="24431">
                  <c:v>-0.366210938</c:v>
                </c:pt>
                <c:pt idx="24432">
                  <c:v>0.366210938</c:v>
                </c:pt>
                <c:pt idx="24433">
                  <c:v>-0.366210938</c:v>
                </c:pt>
                <c:pt idx="24434">
                  <c:v>0.366210938</c:v>
                </c:pt>
                <c:pt idx="24435">
                  <c:v>-0.366210938</c:v>
                </c:pt>
                <c:pt idx="24436">
                  <c:v>0.366210938</c:v>
                </c:pt>
                <c:pt idx="24437">
                  <c:v>-0.244140625</c:v>
                </c:pt>
                <c:pt idx="24438">
                  <c:v>0.366210938</c:v>
                </c:pt>
                <c:pt idx="24439">
                  <c:v>-0.244140625</c:v>
                </c:pt>
                <c:pt idx="24440">
                  <c:v>0.366210938</c:v>
                </c:pt>
                <c:pt idx="24441">
                  <c:v>-0.244140625</c:v>
                </c:pt>
                <c:pt idx="24442">
                  <c:v>0.366210938</c:v>
                </c:pt>
                <c:pt idx="24443">
                  <c:v>-0.244140625</c:v>
                </c:pt>
                <c:pt idx="24444">
                  <c:v>0.366210938</c:v>
                </c:pt>
                <c:pt idx="24445">
                  <c:v>-0.244140625</c:v>
                </c:pt>
                <c:pt idx="24446">
                  <c:v>0.366210938</c:v>
                </c:pt>
                <c:pt idx="24447">
                  <c:v>-0.366210938</c:v>
                </c:pt>
                <c:pt idx="24448">
                  <c:v>0.366210938</c:v>
                </c:pt>
                <c:pt idx="24449">
                  <c:v>-0.366210938</c:v>
                </c:pt>
                <c:pt idx="24450">
                  <c:v>0.366210938</c:v>
                </c:pt>
                <c:pt idx="24451">
                  <c:v>-0.366210938</c:v>
                </c:pt>
                <c:pt idx="24452">
                  <c:v>0.244140625</c:v>
                </c:pt>
                <c:pt idx="24453">
                  <c:v>-0.244140625</c:v>
                </c:pt>
                <c:pt idx="24454">
                  <c:v>0.366210938</c:v>
                </c:pt>
                <c:pt idx="24455">
                  <c:v>-0.366210938</c:v>
                </c:pt>
                <c:pt idx="24456">
                  <c:v>0.366210938</c:v>
                </c:pt>
                <c:pt idx="24457">
                  <c:v>-0.366210938</c:v>
                </c:pt>
                <c:pt idx="24458">
                  <c:v>0.366210938</c:v>
                </c:pt>
                <c:pt idx="24459">
                  <c:v>-0.366210938</c:v>
                </c:pt>
                <c:pt idx="24460">
                  <c:v>0.366210938</c:v>
                </c:pt>
                <c:pt idx="24461">
                  <c:v>-0.244140625</c:v>
                </c:pt>
                <c:pt idx="24462">
                  <c:v>0.366210938</c:v>
                </c:pt>
                <c:pt idx="24463">
                  <c:v>-0.366210938</c:v>
                </c:pt>
                <c:pt idx="24464">
                  <c:v>0.366210938</c:v>
                </c:pt>
                <c:pt idx="24465">
                  <c:v>-0.366210938</c:v>
                </c:pt>
                <c:pt idx="24466">
                  <c:v>0.366210938</c:v>
                </c:pt>
                <c:pt idx="24467">
                  <c:v>-0.366210938</c:v>
                </c:pt>
                <c:pt idx="24468">
                  <c:v>0.366210938</c:v>
                </c:pt>
                <c:pt idx="24469">
                  <c:v>-0.244140625</c:v>
                </c:pt>
                <c:pt idx="24470">
                  <c:v>0.366210938</c:v>
                </c:pt>
                <c:pt idx="24471">
                  <c:v>-0.366210938</c:v>
                </c:pt>
                <c:pt idx="24472">
                  <c:v>0.366210938</c:v>
                </c:pt>
                <c:pt idx="24473">
                  <c:v>-0.366210938</c:v>
                </c:pt>
                <c:pt idx="24474">
                  <c:v>0.366210938</c:v>
                </c:pt>
                <c:pt idx="24475">
                  <c:v>-0.366210938</c:v>
                </c:pt>
                <c:pt idx="24476">
                  <c:v>0.366210938</c:v>
                </c:pt>
                <c:pt idx="24477">
                  <c:v>-0.244140625</c:v>
                </c:pt>
                <c:pt idx="24478">
                  <c:v>0.366210938</c:v>
                </c:pt>
                <c:pt idx="24479">
                  <c:v>-0.366210938</c:v>
                </c:pt>
                <c:pt idx="24480">
                  <c:v>0.366210938</c:v>
                </c:pt>
                <c:pt idx="24481">
                  <c:v>-0.366210938</c:v>
                </c:pt>
                <c:pt idx="24482">
                  <c:v>0.366210938</c:v>
                </c:pt>
                <c:pt idx="24483">
                  <c:v>-0.366210938</c:v>
                </c:pt>
                <c:pt idx="24484">
                  <c:v>0.366210938</c:v>
                </c:pt>
                <c:pt idx="24485">
                  <c:v>-0.244140625</c:v>
                </c:pt>
                <c:pt idx="24486">
                  <c:v>0.366210938</c:v>
                </c:pt>
                <c:pt idx="24487">
                  <c:v>-0.366210938</c:v>
                </c:pt>
                <c:pt idx="24488">
                  <c:v>0.366210938</c:v>
                </c:pt>
                <c:pt idx="24489">
                  <c:v>-0.244140625</c:v>
                </c:pt>
                <c:pt idx="24490">
                  <c:v>0.366210938</c:v>
                </c:pt>
                <c:pt idx="24491">
                  <c:v>-0.366210938</c:v>
                </c:pt>
                <c:pt idx="24492">
                  <c:v>0.366210938</c:v>
                </c:pt>
                <c:pt idx="24493">
                  <c:v>-0.244140625</c:v>
                </c:pt>
                <c:pt idx="24494">
                  <c:v>0.366210938</c:v>
                </c:pt>
                <c:pt idx="24495">
                  <c:v>-0.366210938</c:v>
                </c:pt>
                <c:pt idx="24496">
                  <c:v>0.366210938</c:v>
                </c:pt>
                <c:pt idx="24497">
                  <c:v>-0.366210938</c:v>
                </c:pt>
                <c:pt idx="24498">
                  <c:v>0.366210938</c:v>
                </c:pt>
                <c:pt idx="24499">
                  <c:v>-0.366210938</c:v>
                </c:pt>
                <c:pt idx="24500">
                  <c:v>0.366210938</c:v>
                </c:pt>
                <c:pt idx="24501">
                  <c:v>-0.244140625</c:v>
                </c:pt>
                <c:pt idx="24502">
                  <c:v>0.366210938</c:v>
                </c:pt>
                <c:pt idx="24503">
                  <c:v>-0.366210938</c:v>
                </c:pt>
                <c:pt idx="24504">
                  <c:v>0.366210938</c:v>
                </c:pt>
                <c:pt idx="24505">
                  <c:v>-0.366210938</c:v>
                </c:pt>
                <c:pt idx="24506">
                  <c:v>0.366210938</c:v>
                </c:pt>
                <c:pt idx="24507">
                  <c:v>-0.366210938</c:v>
                </c:pt>
                <c:pt idx="24508">
                  <c:v>0.366210938</c:v>
                </c:pt>
                <c:pt idx="24509">
                  <c:v>-0.244140625</c:v>
                </c:pt>
                <c:pt idx="24510">
                  <c:v>0.366210938</c:v>
                </c:pt>
                <c:pt idx="24511">
                  <c:v>-0.366210938</c:v>
                </c:pt>
                <c:pt idx="24512">
                  <c:v>0.366210938</c:v>
                </c:pt>
                <c:pt idx="24513">
                  <c:v>-0.366210938</c:v>
                </c:pt>
                <c:pt idx="24514">
                  <c:v>0.366210938</c:v>
                </c:pt>
                <c:pt idx="24515">
                  <c:v>-0.366210938</c:v>
                </c:pt>
                <c:pt idx="24516">
                  <c:v>0.366210938</c:v>
                </c:pt>
                <c:pt idx="24517">
                  <c:v>-0.244140625</c:v>
                </c:pt>
                <c:pt idx="24518">
                  <c:v>0.366210938</c:v>
                </c:pt>
                <c:pt idx="24519">
                  <c:v>-0.244140625</c:v>
                </c:pt>
                <c:pt idx="24520">
                  <c:v>0.244140625</c:v>
                </c:pt>
                <c:pt idx="24521">
                  <c:v>-0.244140625</c:v>
                </c:pt>
                <c:pt idx="24522">
                  <c:v>0.366210938</c:v>
                </c:pt>
                <c:pt idx="24523">
                  <c:v>-0.366210938</c:v>
                </c:pt>
                <c:pt idx="24524">
                  <c:v>0.366210938</c:v>
                </c:pt>
                <c:pt idx="24525">
                  <c:v>-0.244140625</c:v>
                </c:pt>
                <c:pt idx="24526">
                  <c:v>0.366210938</c:v>
                </c:pt>
                <c:pt idx="24527">
                  <c:v>-0.244140625</c:v>
                </c:pt>
                <c:pt idx="24528">
                  <c:v>0.366210938</c:v>
                </c:pt>
                <c:pt idx="24529">
                  <c:v>-0.366210938</c:v>
                </c:pt>
                <c:pt idx="24530">
                  <c:v>0.366210938</c:v>
                </c:pt>
                <c:pt idx="24531">
                  <c:v>-0.366210938</c:v>
                </c:pt>
                <c:pt idx="24532">
                  <c:v>0.366210938</c:v>
                </c:pt>
                <c:pt idx="24533">
                  <c:v>-0.244140625</c:v>
                </c:pt>
                <c:pt idx="24534">
                  <c:v>0.366210938</c:v>
                </c:pt>
                <c:pt idx="24535">
                  <c:v>-0.366210938</c:v>
                </c:pt>
                <c:pt idx="24536">
                  <c:v>0.366210938</c:v>
                </c:pt>
                <c:pt idx="24537">
                  <c:v>-0.244140625</c:v>
                </c:pt>
                <c:pt idx="24538">
                  <c:v>0.366210938</c:v>
                </c:pt>
                <c:pt idx="24539">
                  <c:v>-0.244140625</c:v>
                </c:pt>
                <c:pt idx="24540">
                  <c:v>0.366210938</c:v>
                </c:pt>
                <c:pt idx="24541">
                  <c:v>-0.244140625</c:v>
                </c:pt>
                <c:pt idx="24542">
                  <c:v>0.366210938</c:v>
                </c:pt>
                <c:pt idx="24543">
                  <c:v>-0.366210938</c:v>
                </c:pt>
                <c:pt idx="24544">
                  <c:v>0.366210938</c:v>
                </c:pt>
                <c:pt idx="24545">
                  <c:v>-0.244140625</c:v>
                </c:pt>
                <c:pt idx="24546">
                  <c:v>0.244140625</c:v>
                </c:pt>
                <c:pt idx="24547">
                  <c:v>-0.244140625</c:v>
                </c:pt>
                <c:pt idx="24548">
                  <c:v>0.244140625</c:v>
                </c:pt>
                <c:pt idx="24549">
                  <c:v>-0.244140625</c:v>
                </c:pt>
                <c:pt idx="24550">
                  <c:v>0.366210938</c:v>
                </c:pt>
                <c:pt idx="24551">
                  <c:v>-0.366210938</c:v>
                </c:pt>
                <c:pt idx="24552">
                  <c:v>0.366210938</c:v>
                </c:pt>
                <c:pt idx="24553">
                  <c:v>-0.244140625</c:v>
                </c:pt>
                <c:pt idx="24554">
                  <c:v>0.366210938</c:v>
                </c:pt>
                <c:pt idx="24555">
                  <c:v>-0.244140625</c:v>
                </c:pt>
                <c:pt idx="24556">
                  <c:v>0.366210938</c:v>
                </c:pt>
                <c:pt idx="24557">
                  <c:v>-0.244140625</c:v>
                </c:pt>
                <c:pt idx="24558">
                  <c:v>0.366210938</c:v>
                </c:pt>
                <c:pt idx="24559">
                  <c:v>-0.366210938</c:v>
                </c:pt>
                <c:pt idx="24560">
                  <c:v>0.366210938</c:v>
                </c:pt>
                <c:pt idx="24561">
                  <c:v>-0.366210938</c:v>
                </c:pt>
                <c:pt idx="24562">
                  <c:v>0.366210938</c:v>
                </c:pt>
                <c:pt idx="24563">
                  <c:v>-0.366210938</c:v>
                </c:pt>
                <c:pt idx="24564">
                  <c:v>0.366210938</c:v>
                </c:pt>
                <c:pt idx="24565">
                  <c:v>-0.244140625</c:v>
                </c:pt>
                <c:pt idx="24566">
                  <c:v>0.366210938</c:v>
                </c:pt>
                <c:pt idx="24567">
                  <c:v>-0.366210938</c:v>
                </c:pt>
                <c:pt idx="24568">
                  <c:v>0.366210938</c:v>
                </c:pt>
                <c:pt idx="24569">
                  <c:v>-0.366210938</c:v>
                </c:pt>
                <c:pt idx="24570">
                  <c:v>0.366210938</c:v>
                </c:pt>
                <c:pt idx="24571">
                  <c:v>-0.366210938</c:v>
                </c:pt>
                <c:pt idx="24572">
                  <c:v>0.366210938</c:v>
                </c:pt>
                <c:pt idx="24573">
                  <c:v>-0.244140625</c:v>
                </c:pt>
                <c:pt idx="24574">
                  <c:v>0.366210938</c:v>
                </c:pt>
                <c:pt idx="24575">
                  <c:v>-0.366210938</c:v>
                </c:pt>
                <c:pt idx="24576">
                  <c:v>0.366210938</c:v>
                </c:pt>
                <c:pt idx="24577">
                  <c:v>-0.366210938</c:v>
                </c:pt>
                <c:pt idx="24578">
                  <c:v>0.366210938</c:v>
                </c:pt>
                <c:pt idx="24579">
                  <c:v>-0.366210938</c:v>
                </c:pt>
                <c:pt idx="24580">
                  <c:v>0.366210938</c:v>
                </c:pt>
                <c:pt idx="24581">
                  <c:v>-0.244140625</c:v>
                </c:pt>
                <c:pt idx="24582">
                  <c:v>0.366210938</c:v>
                </c:pt>
                <c:pt idx="24583">
                  <c:v>-0.366210938</c:v>
                </c:pt>
                <c:pt idx="24584">
                  <c:v>0.366210938</c:v>
                </c:pt>
                <c:pt idx="24585">
                  <c:v>-0.366210938</c:v>
                </c:pt>
                <c:pt idx="24586">
                  <c:v>0.366210938</c:v>
                </c:pt>
                <c:pt idx="24587">
                  <c:v>-0.244140625</c:v>
                </c:pt>
                <c:pt idx="24588">
                  <c:v>0.366210938</c:v>
                </c:pt>
                <c:pt idx="24589">
                  <c:v>-0.244140625</c:v>
                </c:pt>
                <c:pt idx="24590">
                  <c:v>0.366210938</c:v>
                </c:pt>
                <c:pt idx="24591">
                  <c:v>-0.366210938</c:v>
                </c:pt>
                <c:pt idx="24592">
                  <c:v>0.366210938</c:v>
                </c:pt>
                <c:pt idx="24593">
                  <c:v>-0.366210938</c:v>
                </c:pt>
                <c:pt idx="24594">
                  <c:v>0.366210938</c:v>
                </c:pt>
                <c:pt idx="24595">
                  <c:v>-0.366210938</c:v>
                </c:pt>
                <c:pt idx="24596">
                  <c:v>0.366210938</c:v>
                </c:pt>
                <c:pt idx="24597">
                  <c:v>-0.244140625</c:v>
                </c:pt>
                <c:pt idx="24598">
                  <c:v>0.366210938</c:v>
                </c:pt>
                <c:pt idx="24599">
                  <c:v>-0.366210938</c:v>
                </c:pt>
                <c:pt idx="24600">
                  <c:v>0.366210938</c:v>
                </c:pt>
                <c:pt idx="24601">
                  <c:v>-0.366210938</c:v>
                </c:pt>
                <c:pt idx="24602">
                  <c:v>0.366210938</c:v>
                </c:pt>
                <c:pt idx="24603">
                  <c:v>-0.366210938</c:v>
                </c:pt>
                <c:pt idx="24604">
                  <c:v>0.366210938</c:v>
                </c:pt>
                <c:pt idx="24605">
                  <c:v>-0.244140625</c:v>
                </c:pt>
                <c:pt idx="24606">
                  <c:v>0.366210938</c:v>
                </c:pt>
                <c:pt idx="24607">
                  <c:v>-0.366210938</c:v>
                </c:pt>
                <c:pt idx="24608">
                  <c:v>0.366210938</c:v>
                </c:pt>
                <c:pt idx="24609">
                  <c:v>-0.244140625</c:v>
                </c:pt>
                <c:pt idx="24610">
                  <c:v>0.244140625</c:v>
                </c:pt>
                <c:pt idx="24611">
                  <c:v>-0.366210938</c:v>
                </c:pt>
                <c:pt idx="24612">
                  <c:v>0.366210938</c:v>
                </c:pt>
                <c:pt idx="24613">
                  <c:v>-0.244140625</c:v>
                </c:pt>
                <c:pt idx="24614">
                  <c:v>0.366210938</c:v>
                </c:pt>
                <c:pt idx="24615">
                  <c:v>-0.366210938</c:v>
                </c:pt>
                <c:pt idx="24616">
                  <c:v>0.366210938</c:v>
                </c:pt>
                <c:pt idx="24617">
                  <c:v>-0.366210938</c:v>
                </c:pt>
                <c:pt idx="24618">
                  <c:v>0.366210938</c:v>
                </c:pt>
                <c:pt idx="24619">
                  <c:v>-0.366210938</c:v>
                </c:pt>
                <c:pt idx="24620">
                  <c:v>0.366210938</c:v>
                </c:pt>
                <c:pt idx="24621">
                  <c:v>-0.244140625</c:v>
                </c:pt>
                <c:pt idx="24622">
                  <c:v>0.366210938</c:v>
                </c:pt>
                <c:pt idx="24623">
                  <c:v>-0.366210938</c:v>
                </c:pt>
                <c:pt idx="24624">
                  <c:v>0.366210938</c:v>
                </c:pt>
                <c:pt idx="24625">
                  <c:v>-0.366210938</c:v>
                </c:pt>
                <c:pt idx="24626">
                  <c:v>0.244140625</c:v>
                </c:pt>
                <c:pt idx="24627">
                  <c:v>-0.244140625</c:v>
                </c:pt>
                <c:pt idx="24628">
                  <c:v>0.366210938</c:v>
                </c:pt>
                <c:pt idx="24629">
                  <c:v>-0.244140625</c:v>
                </c:pt>
                <c:pt idx="24630">
                  <c:v>0.366210938</c:v>
                </c:pt>
                <c:pt idx="24631">
                  <c:v>-0.244140625</c:v>
                </c:pt>
                <c:pt idx="24632">
                  <c:v>0.366210938</c:v>
                </c:pt>
                <c:pt idx="24633">
                  <c:v>-0.244140625</c:v>
                </c:pt>
                <c:pt idx="24634">
                  <c:v>0.366210938</c:v>
                </c:pt>
                <c:pt idx="24635">
                  <c:v>-0.244140625</c:v>
                </c:pt>
                <c:pt idx="24636">
                  <c:v>0.366210938</c:v>
                </c:pt>
                <c:pt idx="24637">
                  <c:v>-0.244140625</c:v>
                </c:pt>
                <c:pt idx="24638">
                  <c:v>0.366210938</c:v>
                </c:pt>
                <c:pt idx="24639">
                  <c:v>-0.366210938</c:v>
                </c:pt>
                <c:pt idx="24640">
                  <c:v>0.366210938</c:v>
                </c:pt>
                <c:pt idx="24641">
                  <c:v>-0.366210938</c:v>
                </c:pt>
                <c:pt idx="24642">
                  <c:v>0.366210938</c:v>
                </c:pt>
                <c:pt idx="24643">
                  <c:v>-0.366210938</c:v>
                </c:pt>
                <c:pt idx="24644">
                  <c:v>0.366210938</c:v>
                </c:pt>
                <c:pt idx="24645">
                  <c:v>-0.244140625</c:v>
                </c:pt>
                <c:pt idx="24646">
                  <c:v>0.366210938</c:v>
                </c:pt>
                <c:pt idx="24647">
                  <c:v>-0.244140625</c:v>
                </c:pt>
                <c:pt idx="24648">
                  <c:v>0.366210938</c:v>
                </c:pt>
                <c:pt idx="24649">
                  <c:v>-0.244140625</c:v>
                </c:pt>
                <c:pt idx="24650">
                  <c:v>0.366210938</c:v>
                </c:pt>
                <c:pt idx="24651">
                  <c:v>-0.366210938</c:v>
                </c:pt>
                <c:pt idx="24652">
                  <c:v>0.366210938</c:v>
                </c:pt>
                <c:pt idx="24653">
                  <c:v>-0.244140625</c:v>
                </c:pt>
                <c:pt idx="24654">
                  <c:v>0.366210938</c:v>
                </c:pt>
                <c:pt idx="24655">
                  <c:v>-0.366210938</c:v>
                </c:pt>
                <c:pt idx="24656">
                  <c:v>0.366210938</c:v>
                </c:pt>
                <c:pt idx="24657">
                  <c:v>-0.366210938</c:v>
                </c:pt>
                <c:pt idx="24658">
                  <c:v>0.366210938</c:v>
                </c:pt>
                <c:pt idx="24659">
                  <c:v>-0.366210938</c:v>
                </c:pt>
                <c:pt idx="24660">
                  <c:v>0.366210938</c:v>
                </c:pt>
                <c:pt idx="24661">
                  <c:v>-0.244140625</c:v>
                </c:pt>
                <c:pt idx="24662">
                  <c:v>0.366210938</c:v>
                </c:pt>
                <c:pt idx="24663">
                  <c:v>-0.366210938</c:v>
                </c:pt>
                <c:pt idx="24664">
                  <c:v>0.366210938</c:v>
                </c:pt>
                <c:pt idx="24665">
                  <c:v>-0.244140625</c:v>
                </c:pt>
                <c:pt idx="24666">
                  <c:v>0.366210938</c:v>
                </c:pt>
                <c:pt idx="24667">
                  <c:v>-0.366210938</c:v>
                </c:pt>
                <c:pt idx="24668">
                  <c:v>0.366210938</c:v>
                </c:pt>
                <c:pt idx="24669">
                  <c:v>-0.244140625</c:v>
                </c:pt>
                <c:pt idx="24670">
                  <c:v>0.366210938</c:v>
                </c:pt>
                <c:pt idx="24671">
                  <c:v>-0.366210938</c:v>
                </c:pt>
                <c:pt idx="24672">
                  <c:v>0.366210938</c:v>
                </c:pt>
                <c:pt idx="24673">
                  <c:v>-0.244140625</c:v>
                </c:pt>
                <c:pt idx="24674">
                  <c:v>0.244140625</c:v>
                </c:pt>
                <c:pt idx="24675">
                  <c:v>-0.244140625</c:v>
                </c:pt>
                <c:pt idx="24676">
                  <c:v>0.244140625</c:v>
                </c:pt>
                <c:pt idx="24677">
                  <c:v>-0.244140625</c:v>
                </c:pt>
                <c:pt idx="24678">
                  <c:v>0.366210938</c:v>
                </c:pt>
                <c:pt idx="24679">
                  <c:v>-0.366210938</c:v>
                </c:pt>
                <c:pt idx="24680">
                  <c:v>0.366210938</c:v>
                </c:pt>
                <c:pt idx="24681">
                  <c:v>-0.366210938</c:v>
                </c:pt>
                <c:pt idx="24682">
                  <c:v>0.366210938</c:v>
                </c:pt>
                <c:pt idx="24683">
                  <c:v>-0.244140625</c:v>
                </c:pt>
                <c:pt idx="24684">
                  <c:v>0.366210938</c:v>
                </c:pt>
                <c:pt idx="24685">
                  <c:v>-0.244140625</c:v>
                </c:pt>
                <c:pt idx="24686">
                  <c:v>0.366210938</c:v>
                </c:pt>
                <c:pt idx="24687">
                  <c:v>-0.366210938</c:v>
                </c:pt>
                <c:pt idx="24688">
                  <c:v>0.366210938</c:v>
                </c:pt>
                <c:pt idx="24689">
                  <c:v>-0.366210938</c:v>
                </c:pt>
                <c:pt idx="24690">
                  <c:v>0.366210938</c:v>
                </c:pt>
                <c:pt idx="24691">
                  <c:v>-0.366210938</c:v>
                </c:pt>
                <c:pt idx="24692">
                  <c:v>0.366210938</c:v>
                </c:pt>
                <c:pt idx="24693">
                  <c:v>-0.244140625</c:v>
                </c:pt>
                <c:pt idx="24694">
                  <c:v>0.366210938</c:v>
                </c:pt>
                <c:pt idx="24695">
                  <c:v>-0.366210938</c:v>
                </c:pt>
                <c:pt idx="24696">
                  <c:v>0.366210938</c:v>
                </c:pt>
                <c:pt idx="24697">
                  <c:v>-0.366210938</c:v>
                </c:pt>
                <c:pt idx="24698">
                  <c:v>0.366210938</c:v>
                </c:pt>
                <c:pt idx="24699">
                  <c:v>-0.366210938</c:v>
                </c:pt>
                <c:pt idx="24700">
                  <c:v>0.366210938</c:v>
                </c:pt>
                <c:pt idx="24701">
                  <c:v>-0.244140625</c:v>
                </c:pt>
                <c:pt idx="24702">
                  <c:v>0.366210938</c:v>
                </c:pt>
                <c:pt idx="24703">
                  <c:v>-0.366210938</c:v>
                </c:pt>
                <c:pt idx="24704">
                  <c:v>0.366210938</c:v>
                </c:pt>
                <c:pt idx="24705">
                  <c:v>-0.366210938</c:v>
                </c:pt>
                <c:pt idx="24706">
                  <c:v>0.366210938</c:v>
                </c:pt>
                <c:pt idx="24707">
                  <c:v>-0.366210938</c:v>
                </c:pt>
                <c:pt idx="24708">
                  <c:v>0.366210938</c:v>
                </c:pt>
                <c:pt idx="24709">
                  <c:v>-0.244140625</c:v>
                </c:pt>
                <c:pt idx="24710">
                  <c:v>0.366210938</c:v>
                </c:pt>
                <c:pt idx="24711">
                  <c:v>-0.366210938</c:v>
                </c:pt>
                <c:pt idx="24712">
                  <c:v>0.366210938</c:v>
                </c:pt>
                <c:pt idx="24713">
                  <c:v>-0.366210938</c:v>
                </c:pt>
                <c:pt idx="24714">
                  <c:v>0.366210938</c:v>
                </c:pt>
                <c:pt idx="24715">
                  <c:v>-0.244140625</c:v>
                </c:pt>
                <c:pt idx="24716">
                  <c:v>0.244140625</c:v>
                </c:pt>
                <c:pt idx="24717">
                  <c:v>-0.244140625</c:v>
                </c:pt>
                <c:pt idx="24718">
                  <c:v>0.366210938</c:v>
                </c:pt>
                <c:pt idx="24719">
                  <c:v>-0.366210938</c:v>
                </c:pt>
                <c:pt idx="24720">
                  <c:v>0.366210938</c:v>
                </c:pt>
                <c:pt idx="24721">
                  <c:v>-0.366210938</c:v>
                </c:pt>
                <c:pt idx="24722">
                  <c:v>0.366210938</c:v>
                </c:pt>
                <c:pt idx="24723">
                  <c:v>-0.366210938</c:v>
                </c:pt>
                <c:pt idx="24724">
                  <c:v>0.366210938</c:v>
                </c:pt>
                <c:pt idx="24725">
                  <c:v>-0.244140625</c:v>
                </c:pt>
                <c:pt idx="24726">
                  <c:v>0.366210938</c:v>
                </c:pt>
                <c:pt idx="24727">
                  <c:v>-0.366210938</c:v>
                </c:pt>
                <c:pt idx="24728">
                  <c:v>0.366210938</c:v>
                </c:pt>
                <c:pt idx="24729">
                  <c:v>-0.244140625</c:v>
                </c:pt>
                <c:pt idx="24730">
                  <c:v>0.366210938</c:v>
                </c:pt>
                <c:pt idx="24731">
                  <c:v>-0.244140625</c:v>
                </c:pt>
                <c:pt idx="24732">
                  <c:v>0.366210938</c:v>
                </c:pt>
                <c:pt idx="24733">
                  <c:v>-0.244140625</c:v>
                </c:pt>
                <c:pt idx="24734">
                  <c:v>0.366210938</c:v>
                </c:pt>
                <c:pt idx="24735">
                  <c:v>-0.366210938</c:v>
                </c:pt>
                <c:pt idx="24736">
                  <c:v>0.366210938</c:v>
                </c:pt>
                <c:pt idx="24737">
                  <c:v>-0.366210938</c:v>
                </c:pt>
                <c:pt idx="24738">
                  <c:v>0.366210938</c:v>
                </c:pt>
                <c:pt idx="24739">
                  <c:v>-0.366210938</c:v>
                </c:pt>
                <c:pt idx="24740">
                  <c:v>0.366210938</c:v>
                </c:pt>
                <c:pt idx="24741">
                  <c:v>-0.244140625</c:v>
                </c:pt>
                <c:pt idx="24742">
                  <c:v>0.366210938</c:v>
                </c:pt>
                <c:pt idx="24743">
                  <c:v>-0.244140625</c:v>
                </c:pt>
                <c:pt idx="24744">
                  <c:v>0.366210938</c:v>
                </c:pt>
                <c:pt idx="24745">
                  <c:v>-0.366210938</c:v>
                </c:pt>
                <c:pt idx="24746">
                  <c:v>0.366210938</c:v>
                </c:pt>
                <c:pt idx="24747">
                  <c:v>-0.366210938</c:v>
                </c:pt>
                <c:pt idx="24748">
                  <c:v>0.366210938</c:v>
                </c:pt>
                <c:pt idx="24749">
                  <c:v>-0.244140625</c:v>
                </c:pt>
                <c:pt idx="24750">
                  <c:v>0.366210938</c:v>
                </c:pt>
                <c:pt idx="24751">
                  <c:v>-0.366210938</c:v>
                </c:pt>
                <c:pt idx="24752">
                  <c:v>0.366210938</c:v>
                </c:pt>
                <c:pt idx="24753">
                  <c:v>-0.366210938</c:v>
                </c:pt>
                <c:pt idx="24754">
                  <c:v>0.366210938</c:v>
                </c:pt>
                <c:pt idx="24755">
                  <c:v>-0.366210938</c:v>
                </c:pt>
                <c:pt idx="24756">
                  <c:v>0.366210938</c:v>
                </c:pt>
                <c:pt idx="24757">
                  <c:v>-0.244140625</c:v>
                </c:pt>
                <c:pt idx="24758">
                  <c:v>0.366210938</c:v>
                </c:pt>
                <c:pt idx="24759">
                  <c:v>-0.244140625</c:v>
                </c:pt>
                <c:pt idx="24760">
                  <c:v>0.366210938</c:v>
                </c:pt>
                <c:pt idx="24761">
                  <c:v>-0.244140625</c:v>
                </c:pt>
                <c:pt idx="24762">
                  <c:v>0.366210938</c:v>
                </c:pt>
                <c:pt idx="24763">
                  <c:v>-0.244140625</c:v>
                </c:pt>
                <c:pt idx="24764">
                  <c:v>0.366210938</c:v>
                </c:pt>
                <c:pt idx="24765">
                  <c:v>-0.244140625</c:v>
                </c:pt>
                <c:pt idx="24766">
                  <c:v>0.366210938</c:v>
                </c:pt>
                <c:pt idx="24767">
                  <c:v>-0.366210938</c:v>
                </c:pt>
                <c:pt idx="24768">
                  <c:v>0.366210938</c:v>
                </c:pt>
                <c:pt idx="24769">
                  <c:v>-0.244140625</c:v>
                </c:pt>
                <c:pt idx="24770">
                  <c:v>0.366210938</c:v>
                </c:pt>
                <c:pt idx="24771">
                  <c:v>-0.366210938</c:v>
                </c:pt>
                <c:pt idx="24772">
                  <c:v>0.366210938</c:v>
                </c:pt>
                <c:pt idx="24773">
                  <c:v>-0.244140625</c:v>
                </c:pt>
                <c:pt idx="24774">
                  <c:v>0.366210938</c:v>
                </c:pt>
                <c:pt idx="24775">
                  <c:v>-0.366210938</c:v>
                </c:pt>
                <c:pt idx="24776">
                  <c:v>0.366210938</c:v>
                </c:pt>
                <c:pt idx="24777">
                  <c:v>-0.366210938</c:v>
                </c:pt>
                <c:pt idx="24778">
                  <c:v>0.366210938</c:v>
                </c:pt>
                <c:pt idx="24779">
                  <c:v>-0.366210938</c:v>
                </c:pt>
                <c:pt idx="24780">
                  <c:v>0.366210938</c:v>
                </c:pt>
                <c:pt idx="24781">
                  <c:v>-0.244140625</c:v>
                </c:pt>
                <c:pt idx="24782">
                  <c:v>0.366210938</c:v>
                </c:pt>
                <c:pt idx="24783">
                  <c:v>-0.366210938</c:v>
                </c:pt>
                <c:pt idx="24784">
                  <c:v>0.366210938</c:v>
                </c:pt>
                <c:pt idx="24785">
                  <c:v>-0.366210938</c:v>
                </c:pt>
                <c:pt idx="24786">
                  <c:v>0.366210938</c:v>
                </c:pt>
                <c:pt idx="24787">
                  <c:v>-0.366210938</c:v>
                </c:pt>
                <c:pt idx="24788">
                  <c:v>0.244140625</c:v>
                </c:pt>
                <c:pt idx="24789">
                  <c:v>-0.244140625</c:v>
                </c:pt>
                <c:pt idx="24790">
                  <c:v>0.366210938</c:v>
                </c:pt>
                <c:pt idx="24791">
                  <c:v>-0.366210938</c:v>
                </c:pt>
                <c:pt idx="24792">
                  <c:v>0.366210938</c:v>
                </c:pt>
                <c:pt idx="24793">
                  <c:v>-0.366210938</c:v>
                </c:pt>
                <c:pt idx="24794">
                  <c:v>0.366210938</c:v>
                </c:pt>
                <c:pt idx="24795">
                  <c:v>-0.366210938</c:v>
                </c:pt>
                <c:pt idx="24796">
                  <c:v>0.366210938</c:v>
                </c:pt>
                <c:pt idx="24797">
                  <c:v>-0.244140625</c:v>
                </c:pt>
                <c:pt idx="24798">
                  <c:v>0.366210938</c:v>
                </c:pt>
                <c:pt idx="24799">
                  <c:v>-0.366210938</c:v>
                </c:pt>
                <c:pt idx="24800">
                  <c:v>0.366210938</c:v>
                </c:pt>
                <c:pt idx="24801">
                  <c:v>-0.366210938</c:v>
                </c:pt>
                <c:pt idx="24802">
                  <c:v>0.366210938</c:v>
                </c:pt>
                <c:pt idx="24803">
                  <c:v>-0.244140625</c:v>
                </c:pt>
                <c:pt idx="24804">
                  <c:v>0.366210938</c:v>
                </c:pt>
                <c:pt idx="24805">
                  <c:v>-0.244140625</c:v>
                </c:pt>
                <c:pt idx="24806">
                  <c:v>0.366210938</c:v>
                </c:pt>
                <c:pt idx="24807">
                  <c:v>-0.366210938</c:v>
                </c:pt>
                <c:pt idx="24808">
                  <c:v>0.366210938</c:v>
                </c:pt>
                <c:pt idx="24809">
                  <c:v>-0.366210938</c:v>
                </c:pt>
                <c:pt idx="24810">
                  <c:v>0.366210938</c:v>
                </c:pt>
                <c:pt idx="24811">
                  <c:v>-0.366210938</c:v>
                </c:pt>
                <c:pt idx="24812">
                  <c:v>0.366210938</c:v>
                </c:pt>
                <c:pt idx="24813">
                  <c:v>-0.244140625</c:v>
                </c:pt>
                <c:pt idx="24814">
                  <c:v>0.366210938</c:v>
                </c:pt>
                <c:pt idx="24815">
                  <c:v>-0.366210938</c:v>
                </c:pt>
                <c:pt idx="24816">
                  <c:v>0.366210938</c:v>
                </c:pt>
                <c:pt idx="24817">
                  <c:v>-0.366210938</c:v>
                </c:pt>
                <c:pt idx="24818">
                  <c:v>0.366210938</c:v>
                </c:pt>
                <c:pt idx="24819">
                  <c:v>-0.366210938</c:v>
                </c:pt>
                <c:pt idx="24820">
                  <c:v>0.366210938</c:v>
                </c:pt>
                <c:pt idx="24821">
                  <c:v>-0.244140625</c:v>
                </c:pt>
                <c:pt idx="24822">
                  <c:v>0.366210938</c:v>
                </c:pt>
                <c:pt idx="24823">
                  <c:v>-0.366210938</c:v>
                </c:pt>
                <c:pt idx="24824">
                  <c:v>0.366210938</c:v>
                </c:pt>
                <c:pt idx="24825">
                  <c:v>-0.244140625</c:v>
                </c:pt>
                <c:pt idx="24826">
                  <c:v>0.244140625</c:v>
                </c:pt>
                <c:pt idx="24827">
                  <c:v>-0.244140625</c:v>
                </c:pt>
                <c:pt idx="24828">
                  <c:v>0.366210938</c:v>
                </c:pt>
                <c:pt idx="24829">
                  <c:v>-0.244140625</c:v>
                </c:pt>
                <c:pt idx="24830">
                  <c:v>0.366210938</c:v>
                </c:pt>
                <c:pt idx="24831">
                  <c:v>-0.244140625</c:v>
                </c:pt>
                <c:pt idx="24832">
                  <c:v>0.244140625</c:v>
                </c:pt>
                <c:pt idx="24833">
                  <c:v>-0.244140625</c:v>
                </c:pt>
                <c:pt idx="24834">
                  <c:v>0.366210938</c:v>
                </c:pt>
                <c:pt idx="24835">
                  <c:v>-0.366210938</c:v>
                </c:pt>
                <c:pt idx="24836">
                  <c:v>0.366210938</c:v>
                </c:pt>
                <c:pt idx="24837">
                  <c:v>-0.244140625</c:v>
                </c:pt>
                <c:pt idx="24838">
                  <c:v>0.366210938</c:v>
                </c:pt>
                <c:pt idx="24839">
                  <c:v>-0.366210938</c:v>
                </c:pt>
                <c:pt idx="24840">
                  <c:v>0.366210938</c:v>
                </c:pt>
                <c:pt idx="24841">
                  <c:v>-0.366210938</c:v>
                </c:pt>
                <c:pt idx="24842">
                  <c:v>0.366210938</c:v>
                </c:pt>
                <c:pt idx="24843">
                  <c:v>-0.366210938</c:v>
                </c:pt>
                <c:pt idx="24844">
                  <c:v>0.366210938</c:v>
                </c:pt>
                <c:pt idx="24845">
                  <c:v>-0.244140625</c:v>
                </c:pt>
                <c:pt idx="24846">
                  <c:v>0.366210938</c:v>
                </c:pt>
                <c:pt idx="24847">
                  <c:v>-0.366210938</c:v>
                </c:pt>
                <c:pt idx="24848">
                  <c:v>0.366210938</c:v>
                </c:pt>
                <c:pt idx="24849">
                  <c:v>-0.366210938</c:v>
                </c:pt>
                <c:pt idx="24850">
                  <c:v>0.366210938</c:v>
                </c:pt>
                <c:pt idx="24851">
                  <c:v>-0.366210938</c:v>
                </c:pt>
                <c:pt idx="24852">
                  <c:v>0.366210938</c:v>
                </c:pt>
                <c:pt idx="24853">
                  <c:v>-0.244140625</c:v>
                </c:pt>
                <c:pt idx="24854">
                  <c:v>0.366210938</c:v>
                </c:pt>
                <c:pt idx="24855">
                  <c:v>-0.366210938</c:v>
                </c:pt>
                <c:pt idx="24856">
                  <c:v>0.366210938</c:v>
                </c:pt>
                <c:pt idx="24857">
                  <c:v>-0.366210938</c:v>
                </c:pt>
                <c:pt idx="24858">
                  <c:v>0.366210938</c:v>
                </c:pt>
                <c:pt idx="24859">
                  <c:v>-0.366210938</c:v>
                </c:pt>
                <c:pt idx="24860">
                  <c:v>0.366210938</c:v>
                </c:pt>
                <c:pt idx="24861">
                  <c:v>-0.244140625</c:v>
                </c:pt>
                <c:pt idx="24862">
                  <c:v>0.366210938</c:v>
                </c:pt>
                <c:pt idx="24863">
                  <c:v>-0.366210938</c:v>
                </c:pt>
                <c:pt idx="24864">
                  <c:v>0.366210938</c:v>
                </c:pt>
                <c:pt idx="24865">
                  <c:v>-0.366210938</c:v>
                </c:pt>
                <c:pt idx="24866">
                  <c:v>0.366210938</c:v>
                </c:pt>
                <c:pt idx="24867">
                  <c:v>-0.366210938</c:v>
                </c:pt>
                <c:pt idx="24868">
                  <c:v>0.366210938</c:v>
                </c:pt>
                <c:pt idx="24869">
                  <c:v>-0.244140625</c:v>
                </c:pt>
                <c:pt idx="24870">
                  <c:v>0.366210938</c:v>
                </c:pt>
                <c:pt idx="24871">
                  <c:v>-0.366210938</c:v>
                </c:pt>
                <c:pt idx="24872">
                  <c:v>0.366210938</c:v>
                </c:pt>
                <c:pt idx="24873">
                  <c:v>-0.366210938</c:v>
                </c:pt>
                <c:pt idx="24874">
                  <c:v>0.366210938</c:v>
                </c:pt>
                <c:pt idx="24875">
                  <c:v>-0.366210938</c:v>
                </c:pt>
                <c:pt idx="24876">
                  <c:v>0.366210938</c:v>
                </c:pt>
                <c:pt idx="24877">
                  <c:v>-0.244140625</c:v>
                </c:pt>
                <c:pt idx="24878">
                  <c:v>0.366210938</c:v>
                </c:pt>
                <c:pt idx="24879">
                  <c:v>-0.366210938</c:v>
                </c:pt>
                <c:pt idx="24880">
                  <c:v>0.366210938</c:v>
                </c:pt>
                <c:pt idx="24881">
                  <c:v>-0.366210938</c:v>
                </c:pt>
                <c:pt idx="24882">
                  <c:v>0.366210938</c:v>
                </c:pt>
                <c:pt idx="24883">
                  <c:v>-0.366210938</c:v>
                </c:pt>
                <c:pt idx="24884">
                  <c:v>0.366210938</c:v>
                </c:pt>
                <c:pt idx="24885">
                  <c:v>-0.244140625</c:v>
                </c:pt>
                <c:pt idx="24886">
                  <c:v>0.366210938</c:v>
                </c:pt>
                <c:pt idx="24887">
                  <c:v>-0.366210938</c:v>
                </c:pt>
                <c:pt idx="24888">
                  <c:v>0.366210938</c:v>
                </c:pt>
                <c:pt idx="24889">
                  <c:v>-0.366210938</c:v>
                </c:pt>
                <c:pt idx="24890">
                  <c:v>0.366210938</c:v>
                </c:pt>
                <c:pt idx="24891">
                  <c:v>-0.244140625</c:v>
                </c:pt>
                <c:pt idx="24892">
                  <c:v>0.366210938</c:v>
                </c:pt>
                <c:pt idx="24893">
                  <c:v>-0.244140625</c:v>
                </c:pt>
                <c:pt idx="24894">
                  <c:v>0.366210938</c:v>
                </c:pt>
                <c:pt idx="24895">
                  <c:v>-0.366210938</c:v>
                </c:pt>
                <c:pt idx="24896">
                  <c:v>0.366210938</c:v>
                </c:pt>
                <c:pt idx="24897">
                  <c:v>-0.244140625</c:v>
                </c:pt>
                <c:pt idx="24898">
                  <c:v>0.366210938</c:v>
                </c:pt>
                <c:pt idx="24899">
                  <c:v>-0.366210938</c:v>
                </c:pt>
                <c:pt idx="24900">
                  <c:v>0.366210938</c:v>
                </c:pt>
                <c:pt idx="24901">
                  <c:v>-0.244140625</c:v>
                </c:pt>
                <c:pt idx="24902">
                  <c:v>0.366210938</c:v>
                </c:pt>
                <c:pt idx="24903">
                  <c:v>-0.366210938</c:v>
                </c:pt>
                <c:pt idx="24904">
                  <c:v>0.366210938</c:v>
                </c:pt>
                <c:pt idx="24905">
                  <c:v>-0.366210938</c:v>
                </c:pt>
                <c:pt idx="24906">
                  <c:v>0.366210938</c:v>
                </c:pt>
                <c:pt idx="24907">
                  <c:v>-0.244140625</c:v>
                </c:pt>
                <c:pt idx="24908">
                  <c:v>0.366210938</c:v>
                </c:pt>
                <c:pt idx="24909">
                  <c:v>-0.244140625</c:v>
                </c:pt>
                <c:pt idx="24910">
                  <c:v>0.366210938</c:v>
                </c:pt>
                <c:pt idx="24911">
                  <c:v>-0.366210938</c:v>
                </c:pt>
                <c:pt idx="24912">
                  <c:v>0.366210938</c:v>
                </c:pt>
                <c:pt idx="24913">
                  <c:v>-0.366210938</c:v>
                </c:pt>
                <c:pt idx="24914">
                  <c:v>0.366210938</c:v>
                </c:pt>
                <c:pt idx="24915">
                  <c:v>-0.366210938</c:v>
                </c:pt>
                <c:pt idx="24916">
                  <c:v>0.366210938</c:v>
                </c:pt>
                <c:pt idx="24917">
                  <c:v>-0.244140625</c:v>
                </c:pt>
                <c:pt idx="24918">
                  <c:v>0.366210938</c:v>
                </c:pt>
                <c:pt idx="24919">
                  <c:v>-0.366210938</c:v>
                </c:pt>
                <c:pt idx="24920">
                  <c:v>0.366210938</c:v>
                </c:pt>
                <c:pt idx="24921">
                  <c:v>-0.366210938</c:v>
                </c:pt>
                <c:pt idx="24922">
                  <c:v>0.366210938</c:v>
                </c:pt>
                <c:pt idx="24923">
                  <c:v>-0.366210938</c:v>
                </c:pt>
                <c:pt idx="24924">
                  <c:v>0.366210938</c:v>
                </c:pt>
                <c:pt idx="24925">
                  <c:v>-0.244140625</c:v>
                </c:pt>
                <c:pt idx="24926">
                  <c:v>0.366210938</c:v>
                </c:pt>
                <c:pt idx="24927">
                  <c:v>-0.366210938</c:v>
                </c:pt>
                <c:pt idx="24928">
                  <c:v>0.366210938</c:v>
                </c:pt>
                <c:pt idx="24929">
                  <c:v>-0.366210938</c:v>
                </c:pt>
                <c:pt idx="24930">
                  <c:v>0.366210938</c:v>
                </c:pt>
                <c:pt idx="24931">
                  <c:v>-0.366210938</c:v>
                </c:pt>
                <c:pt idx="24932">
                  <c:v>0.366210938</c:v>
                </c:pt>
                <c:pt idx="24933">
                  <c:v>-0.244140625</c:v>
                </c:pt>
                <c:pt idx="24934">
                  <c:v>0.366210938</c:v>
                </c:pt>
                <c:pt idx="24935">
                  <c:v>-0.366210938</c:v>
                </c:pt>
                <c:pt idx="24936">
                  <c:v>0.366210938</c:v>
                </c:pt>
                <c:pt idx="24937">
                  <c:v>-0.366210938</c:v>
                </c:pt>
                <c:pt idx="24938">
                  <c:v>0.366210938</c:v>
                </c:pt>
                <c:pt idx="24939">
                  <c:v>-0.366210938</c:v>
                </c:pt>
                <c:pt idx="24940">
                  <c:v>0.366210938</c:v>
                </c:pt>
                <c:pt idx="24941">
                  <c:v>-0.244140625</c:v>
                </c:pt>
                <c:pt idx="24942">
                  <c:v>0.366210938</c:v>
                </c:pt>
                <c:pt idx="24943">
                  <c:v>-0.366210938</c:v>
                </c:pt>
                <c:pt idx="24944">
                  <c:v>0.366210938</c:v>
                </c:pt>
                <c:pt idx="24945">
                  <c:v>-0.366210938</c:v>
                </c:pt>
                <c:pt idx="24946">
                  <c:v>0.366210938</c:v>
                </c:pt>
                <c:pt idx="24947">
                  <c:v>-0.366210938</c:v>
                </c:pt>
                <c:pt idx="24948">
                  <c:v>0.366210938</c:v>
                </c:pt>
                <c:pt idx="24949">
                  <c:v>-0.244140625</c:v>
                </c:pt>
                <c:pt idx="24950">
                  <c:v>0.366210938</c:v>
                </c:pt>
                <c:pt idx="24951">
                  <c:v>-0.366210938</c:v>
                </c:pt>
                <c:pt idx="24952">
                  <c:v>0.366210938</c:v>
                </c:pt>
                <c:pt idx="24953">
                  <c:v>-0.366210938</c:v>
                </c:pt>
                <c:pt idx="24954">
                  <c:v>0.366210938</c:v>
                </c:pt>
                <c:pt idx="24955">
                  <c:v>-0.366210938</c:v>
                </c:pt>
                <c:pt idx="24956">
                  <c:v>0.366210938</c:v>
                </c:pt>
                <c:pt idx="24957">
                  <c:v>-0.244140625</c:v>
                </c:pt>
                <c:pt idx="24958">
                  <c:v>0.366210938</c:v>
                </c:pt>
                <c:pt idx="24959">
                  <c:v>-0.244140625</c:v>
                </c:pt>
                <c:pt idx="24960">
                  <c:v>0.244140625</c:v>
                </c:pt>
                <c:pt idx="24961">
                  <c:v>-0.244140625</c:v>
                </c:pt>
                <c:pt idx="24962">
                  <c:v>0.366210938</c:v>
                </c:pt>
                <c:pt idx="24963">
                  <c:v>-0.366210938</c:v>
                </c:pt>
                <c:pt idx="24964">
                  <c:v>0.366210938</c:v>
                </c:pt>
                <c:pt idx="24965">
                  <c:v>-0.244140625</c:v>
                </c:pt>
                <c:pt idx="24966">
                  <c:v>0.366210938</c:v>
                </c:pt>
                <c:pt idx="24967">
                  <c:v>-0.366210938</c:v>
                </c:pt>
                <c:pt idx="24968">
                  <c:v>0.366210938</c:v>
                </c:pt>
                <c:pt idx="24969">
                  <c:v>-0.366210938</c:v>
                </c:pt>
                <c:pt idx="24970">
                  <c:v>0.366210938</c:v>
                </c:pt>
                <c:pt idx="24971">
                  <c:v>-0.366210938</c:v>
                </c:pt>
                <c:pt idx="24972">
                  <c:v>0.366210938</c:v>
                </c:pt>
                <c:pt idx="24973">
                  <c:v>-0.244140625</c:v>
                </c:pt>
                <c:pt idx="24974">
                  <c:v>0.366210938</c:v>
                </c:pt>
                <c:pt idx="24975">
                  <c:v>-0.366210938</c:v>
                </c:pt>
                <c:pt idx="24976">
                  <c:v>0.244140625</c:v>
                </c:pt>
                <c:pt idx="24977">
                  <c:v>-0.244140625</c:v>
                </c:pt>
                <c:pt idx="24978">
                  <c:v>0.366210938</c:v>
                </c:pt>
                <c:pt idx="24979">
                  <c:v>-0.366210938</c:v>
                </c:pt>
                <c:pt idx="24980">
                  <c:v>0.366210938</c:v>
                </c:pt>
                <c:pt idx="24981">
                  <c:v>-0.244140625</c:v>
                </c:pt>
                <c:pt idx="24982">
                  <c:v>0.366210938</c:v>
                </c:pt>
                <c:pt idx="24983">
                  <c:v>-0.366210938</c:v>
                </c:pt>
                <c:pt idx="24984">
                  <c:v>0.366210938</c:v>
                </c:pt>
                <c:pt idx="24985">
                  <c:v>-0.244140625</c:v>
                </c:pt>
                <c:pt idx="24986">
                  <c:v>0.366210938</c:v>
                </c:pt>
                <c:pt idx="24987">
                  <c:v>-0.244140625</c:v>
                </c:pt>
                <c:pt idx="24988">
                  <c:v>0.366210938</c:v>
                </c:pt>
                <c:pt idx="24989">
                  <c:v>-0.244140625</c:v>
                </c:pt>
                <c:pt idx="24990">
                  <c:v>0.366210938</c:v>
                </c:pt>
                <c:pt idx="24991">
                  <c:v>-0.366210938</c:v>
                </c:pt>
                <c:pt idx="24992">
                  <c:v>0.366210938</c:v>
                </c:pt>
                <c:pt idx="24993">
                  <c:v>-0.244140625</c:v>
                </c:pt>
                <c:pt idx="24994">
                  <c:v>0.366210938</c:v>
                </c:pt>
                <c:pt idx="24995">
                  <c:v>-0.366210938</c:v>
                </c:pt>
                <c:pt idx="24996">
                  <c:v>0.366210938</c:v>
                </c:pt>
                <c:pt idx="24997">
                  <c:v>-0.244140625</c:v>
                </c:pt>
                <c:pt idx="24998">
                  <c:v>0.366210938</c:v>
                </c:pt>
                <c:pt idx="24999">
                  <c:v>-0.366210938</c:v>
                </c:pt>
                <c:pt idx="25000">
                  <c:v>0.366210938</c:v>
                </c:pt>
                <c:pt idx="25001">
                  <c:v>-0.366210938</c:v>
                </c:pt>
                <c:pt idx="25002">
                  <c:v>0.366210938</c:v>
                </c:pt>
                <c:pt idx="25003">
                  <c:v>-0.366210938</c:v>
                </c:pt>
                <c:pt idx="25004">
                  <c:v>0.366210938</c:v>
                </c:pt>
                <c:pt idx="25005">
                  <c:v>-0.244140625</c:v>
                </c:pt>
                <c:pt idx="25006">
                  <c:v>0.366210938</c:v>
                </c:pt>
                <c:pt idx="25007">
                  <c:v>-0.366210938</c:v>
                </c:pt>
                <c:pt idx="25008">
                  <c:v>0.366210938</c:v>
                </c:pt>
                <c:pt idx="25009">
                  <c:v>-0.366210938</c:v>
                </c:pt>
                <c:pt idx="25010">
                  <c:v>0.366210938</c:v>
                </c:pt>
                <c:pt idx="25011">
                  <c:v>-0.366210938</c:v>
                </c:pt>
                <c:pt idx="25012">
                  <c:v>0.366210938</c:v>
                </c:pt>
                <c:pt idx="25013">
                  <c:v>-0.244140625</c:v>
                </c:pt>
                <c:pt idx="25014">
                  <c:v>0.366210938</c:v>
                </c:pt>
                <c:pt idx="25015">
                  <c:v>-0.244140625</c:v>
                </c:pt>
                <c:pt idx="25016">
                  <c:v>0.244140625</c:v>
                </c:pt>
                <c:pt idx="25017">
                  <c:v>-0.244140625</c:v>
                </c:pt>
                <c:pt idx="25018">
                  <c:v>0.366210938</c:v>
                </c:pt>
                <c:pt idx="25019">
                  <c:v>-0.244140625</c:v>
                </c:pt>
                <c:pt idx="25020">
                  <c:v>0.366210938</c:v>
                </c:pt>
                <c:pt idx="25021">
                  <c:v>-0.244140625</c:v>
                </c:pt>
                <c:pt idx="25022">
                  <c:v>0.366210938</c:v>
                </c:pt>
                <c:pt idx="25023">
                  <c:v>-0.244140625</c:v>
                </c:pt>
                <c:pt idx="25024">
                  <c:v>0.244140625</c:v>
                </c:pt>
                <c:pt idx="25025">
                  <c:v>-0.244140625</c:v>
                </c:pt>
                <c:pt idx="25026">
                  <c:v>0.366210938</c:v>
                </c:pt>
                <c:pt idx="25027">
                  <c:v>-0.366210938</c:v>
                </c:pt>
                <c:pt idx="25028">
                  <c:v>0.366210938</c:v>
                </c:pt>
                <c:pt idx="25029">
                  <c:v>-0.244140625</c:v>
                </c:pt>
                <c:pt idx="25030">
                  <c:v>0.366210938</c:v>
                </c:pt>
                <c:pt idx="25031">
                  <c:v>-0.244140625</c:v>
                </c:pt>
                <c:pt idx="25032">
                  <c:v>0.366210938</c:v>
                </c:pt>
                <c:pt idx="25033">
                  <c:v>-0.366210938</c:v>
                </c:pt>
                <c:pt idx="25034">
                  <c:v>0.366210938</c:v>
                </c:pt>
                <c:pt idx="25035">
                  <c:v>-0.244140625</c:v>
                </c:pt>
                <c:pt idx="25036">
                  <c:v>0.366210938</c:v>
                </c:pt>
                <c:pt idx="25037">
                  <c:v>-0.244140625</c:v>
                </c:pt>
                <c:pt idx="25038">
                  <c:v>0.366210938</c:v>
                </c:pt>
                <c:pt idx="25039">
                  <c:v>-0.366210938</c:v>
                </c:pt>
                <c:pt idx="25040">
                  <c:v>0.366210938</c:v>
                </c:pt>
                <c:pt idx="25041">
                  <c:v>-0.366210938</c:v>
                </c:pt>
                <c:pt idx="25042">
                  <c:v>0.366210938</c:v>
                </c:pt>
                <c:pt idx="25043">
                  <c:v>-0.366210938</c:v>
                </c:pt>
                <c:pt idx="25044">
                  <c:v>0.366210938</c:v>
                </c:pt>
                <c:pt idx="25045">
                  <c:v>-0.244140625</c:v>
                </c:pt>
                <c:pt idx="25046">
                  <c:v>0.366210938</c:v>
                </c:pt>
                <c:pt idx="25047">
                  <c:v>-0.366210938</c:v>
                </c:pt>
                <c:pt idx="25048">
                  <c:v>0.366210938</c:v>
                </c:pt>
                <c:pt idx="25049">
                  <c:v>-0.366210938</c:v>
                </c:pt>
                <c:pt idx="25050">
                  <c:v>0.366210938</c:v>
                </c:pt>
                <c:pt idx="25051">
                  <c:v>-0.366210938</c:v>
                </c:pt>
                <c:pt idx="25052">
                  <c:v>0.366210938</c:v>
                </c:pt>
                <c:pt idx="25053">
                  <c:v>-0.244140625</c:v>
                </c:pt>
                <c:pt idx="25054">
                  <c:v>0.366210938</c:v>
                </c:pt>
                <c:pt idx="25055">
                  <c:v>-0.244140625</c:v>
                </c:pt>
                <c:pt idx="25056">
                  <c:v>0.366210938</c:v>
                </c:pt>
                <c:pt idx="25057">
                  <c:v>-0.366210938</c:v>
                </c:pt>
                <c:pt idx="25058">
                  <c:v>0.366210938</c:v>
                </c:pt>
                <c:pt idx="25059">
                  <c:v>-0.366210938</c:v>
                </c:pt>
                <c:pt idx="25060">
                  <c:v>0.366210938</c:v>
                </c:pt>
                <c:pt idx="25061">
                  <c:v>-0.244140625</c:v>
                </c:pt>
                <c:pt idx="25062">
                  <c:v>0.366210938</c:v>
                </c:pt>
                <c:pt idx="25063">
                  <c:v>-0.366210938</c:v>
                </c:pt>
                <c:pt idx="25064">
                  <c:v>0.366210938</c:v>
                </c:pt>
                <c:pt idx="25065">
                  <c:v>-0.366210938</c:v>
                </c:pt>
                <c:pt idx="25066">
                  <c:v>0.366210938</c:v>
                </c:pt>
                <c:pt idx="25067">
                  <c:v>-0.366210938</c:v>
                </c:pt>
                <c:pt idx="25068">
                  <c:v>0.366210938</c:v>
                </c:pt>
                <c:pt idx="25069">
                  <c:v>-0.244140625</c:v>
                </c:pt>
                <c:pt idx="25070">
                  <c:v>0.366210938</c:v>
                </c:pt>
                <c:pt idx="25071">
                  <c:v>-0.366210938</c:v>
                </c:pt>
                <c:pt idx="25072">
                  <c:v>0.366210938</c:v>
                </c:pt>
                <c:pt idx="25073">
                  <c:v>-0.366210938</c:v>
                </c:pt>
                <c:pt idx="25074">
                  <c:v>0.366210938</c:v>
                </c:pt>
                <c:pt idx="25075">
                  <c:v>-0.366210938</c:v>
                </c:pt>
                <c:pt idx="25076">
                  <c:v>0.366210938</c:v>
                </c:pt>
                <c:pt idx="25077">
                  <c:v>-0.244140625</c:v>
                </c:pt>
                <c:pt idx="25078">
                  <c:v>0.366210938</c:v>
                </c:pt>
                <c:pt idx="25079">
                  <c:v>-0.366210938</c:v>
                </c:pt>
                <c:pt idx="25080">
                  <c:v>0.366210938</c:v>
                </c:pt>
                <c:pt idx="25081">
                  <c:v>-0.366210938</c:v>
                </c:pt>
                <c:pt idx="25082">
                  <c:v>0.366210938</c:v>
                </c:pt>
                <c:pt idx="25083">
                  <c:v>-0.366210938</c:v>
                </c:pt>
                <c:pt idx="25084">
                  <c:v>0.366210938</c:v>
                </c:pt>
                <c:pt idx="25085">
                  <c:v>-0.244140625</c:v>
                </c:pt>
                <c:pt idx="25086">
                  <c:v>0.366210938</c:v>
                </c:pt>
                <c:pt idx="25087">
                  <c:v>-0.366210938</c:v>
                </c:pt>
                <c:pt idx="25088">
                  <c:v>0.366210938</c:v>
                </c:pt>
                <c:pt idx="25089">
                  <c:v>-0.366210938</c:v>
                </c:pt>
                <c:pt idx="25090">
                  <c:v>0.366210938</c:v>
                </c:pt>
                <c:pt idx="25091">
                  <c:v>-0.366210938</c:v>
                </c:pt>
                <c:pt idx="25092">
                  <c:v>0.366210938</c:v>
                </c:pt>
                <c:pt idx="25093">
                  <c:v>-0.244140625</c:v>
                </c:pt>
                <c:pt idx="25094">
                  <c:v>0.366210938</c:v>
                </c:pt>
                <c:pt idx="25095">
                  <c:v>-0.366210938</c:v>
                </c:pt>
                <c:pt idx="25096">
                  <c:v>0.366210938</c:v>
                </c:pt>
                <c:pt idx="25097">
                  <c:v>-0.244140625</c:v>
                </c:pt>
                <c:pt idx="25098">
                  <c:v>0.366210938</c:v>
                </c:pt>
                <c:pt idx="25099">
                  <c:v>-0.366210938</c:v>
                </c:pt>
                <c:pt idx="25100">
                  <c:v>0.366210938</c:v>
                </c:pt>
                <c:pt idx="25101">
                  <c:v>-0.244140625</c:v>
                </c:pt>
                <c:pt idx="25102">
                  <c:v>0.366210938</c:v>
                </c:pt>
                <c:pt idx="25103">
                  <c:v>-0.366210938</c:v>
                </c:pt>
                <c:pt idx="25104">
                  <c:v>0.366210938</c:v>
                </c:pt>
                <c:pt idx="25105">
                  <c:v>-0.366210938</c:v>
                </c:pt>
                <c:pt idx="25106">
                  <c:v>0.366210938</c:v>
                </c:pt>
                <c:pt idx="25107">
                  <c:v>-0.366210938</c:v>
                </c:pt>
                <c:pt idx="25108">
                  <c:v>0.366210938</c:v>
                </c:pt>
                <c:pt idx="25109">
                  <c:v>-0.244140625</c:v>
                </c:pt>
                <c:pt idx="25110">
                  <c:v>0.366210938</c:v>
                </c:pt>
                <c:pt idx="25111">
                  <c:v>-0.366210938</c:v>
                </c:pt>
                <c:pt idx="25112">
                  <c:v>0.366210938</c:v>
                </c:pt>
                <c:pt idx="25113">
                  <c:v>-0.366210938</c:v>
                </c:pt>
                <c:pt idx="25114">
                  <c:v>0.366210938</c:v>
                </c:pt>
                <c:pt idx="25115">
                  <c:v>-0.244140625</c:v>
                </c:pt>
                <c:pt idx="25116">
                  <c:v>0.366210938</c:v>
                </c:pt>
                <c:pt idx="25117">
                  <c:v>-0.244140625</c:v>
                </c:pt>
                <c:pt idx="25118">
                  <c:v>0.366210938</c:v>
                </c:pt>
                <c:pt idx="25119">
                  <c:v>-0.366210938</c:v>
                </c:pt>
                <c:pt idx="25120">
                  <c:v>0.366210938</c:v>
                </c:pt>
                <c:pt idx="25121">
                  <c:v>-0.366210938</c:v>
                </c:pt>
                <c:pt idx="25122">
                  <c:v>0.366210938</c:v>
                </c:pt>
                <c:pt idx="25123">
                  <c:v>-0.366210938</c:v>
                </c:pt>
                <c:pt idx="25124">
                  <c:v>0.366210938</c:v>
                </c:pt>
                <c:pt idx="25125">
                  <c:v>-0.244140625</c:v>
                </c:pt>
                <c:pt idx="25126">
                  <c:v>0.366210938</c:v>
                </c:pt>
                <c:pt idx="25127">
                  <c:v>-0.366210938</c:v>
                </c:pt>
                <c:pt idx="25128">
                  <c:v>0.366210938</c:v>
                </c:pt>
                <c:pt idx="25129">
                  <c:v>-0.366210938</c:v>
                </c:pt>
                <c:pt idx="25130">
                  <c:v>0.366210938</c:v>
                </c:pt>
                <c:pt idx="25131">
                  <c:v>-0.366210938</c:v>
                </c:pt>
                <c:pt idx="25132">
                  <c:v>0.366210938</c:v>
                </c:pt>
                <c:pt idx="25133">
                  <c:v>-0.244140625</c:v>
                </c:pt>
                <c:pt idx="25134">
                  <c:v>0.366210938</c:v>
                </c:pt>
                <c:pt idx="25135">
                  <c:v>-0.366210938</c:v>
                </c:pt>
                <c:pt idx="25136">
                  <c:v>0.366210938</c:v>
                </c:pt>
                <c:pt idx="25137">
                  <c:v>-0.366210938</c:v>
                </c:pt>
                <c:pt idx="25138">
                  <c:v>0.366210938</c:v>
                </c:pt>
                <c:pt idx="25139">
                  <c:v>-0.366210938</c:v>
                </c:pt>
                <c:pt idx="25140">
                  <c:v>0.366210938</c:v>
                </c:pt>
                <c:pt idx="25141">
                  <c:v>-0.244140625</c:v>
                </c:pt>
                <c:pt idx="25142">
                  <c:v>0.366210938</c:v>
                </c:pt>
                <c:pt idx="25143">
                  <c:v>-0.366210938</c:v>
                </c:pt>
                <c:pt idx="25144">
                  <c:v>0.366210938</c:v>
                </c:pt>
                <c:pt idx="25145">
                  <c:v>-0.366210938</c:v>
                </c:pt>
                <c:pt idx="25146">
                  <c:v>0.366210938</c:v>
                </c:pt>
                <c:pt idx="25147">
                  <c:v>-0.366210938</c:v>
                </c:pt>
                <c:pt idx="25148">
                  <c:v>0.366210938</c:v>
                </c:pt>
                <c:pt idx="25149">
                  <c:v>-0.244140625</c:v>
                </c:pt>
                <c:pt idx="25150">
                  <c:v>0.366210938</c:v>
                </c:pt>
                <c:pt idx="25151">
                  <c:v>-0.244140625</c:v>
                </c:pt>
                <c:pt idx="25152">
                  <c:v>0.244140625</c:v>
                </c:pt>
                <c:pt idx="25153">
                  <c:v>-0.244140625</c:v>
                </c:pt>
                <c:pt idx="25154">
                  <c:v>0.366210938</c:v>
                </c:pt>
                <c:pt idx="25155">
                  <c:v>-0.366210938</c:v>
                </c:pt>
                <c:pt idx="25156">
                  <c:v>0.366210938</c:v>
                </c:pt>
                <c:pt idx="25157">
                  <c:v>-0.244140625</c:v>
                </c:pt>
                <c:pt idx="25158">
                  <c:v>0.366210938</c:v>
                </c:pt>
                <c:pt idx="25159">
                  <c:v>-0.366210938</c:v>
                </c:pt>
                <c:pt idx="25160">
                  <c:v>0.366210938</c:v>
                </c:pt>
                <c:pt idx="25161">
                  <c:v>-0.366210938</c:v>
                </c:pt>
                <c:pt idx="25162">
                  <c:v>0.366210938</c:v>
                </c:pt>
                <c:pt idx="25163">
                  <c:v>-0.366210938</c:v>
                </c:pt>
                <c:pt idx="25164">
                  <c:v>0.366210938</c:v>
                </c:pt>
                <c:pt idx="25165">
                  <c:v>-0.244140625</c:v>
                </c:pt>
                <c:pt idx="25166">
                  <c:v>0.366210938</c:v>
                </c:pt>
                <c:pt idx="25167">
                  <c:v>-0.366210938</c:v>
                </c:pt>
                <c:pt idx="25168">
                  <c:v>0.366210938</c:v>
                </c:pt>
                <c:pt idx="25169">
                  <c:v>-0.366210938</c:v>
                </c:pt>
                <c:pt idx="25170">
                  <c:v>0.366210938</c:v>
                </c:pt>
                <c:pt idx="25171">
                  <c:v>-0.366210938</c:v>
                </c:pt>
                <c:pt idx="25172">
                  <c:v>0.366210938</c:v>
                </c:pt>
                <c:pt idx="25173">
                  <c:v>-0.244140625</c:v>
                </c:pt>
                <c:pt idx="25174">
                  <c:v>0.366210938</c:v>
                </c:pt>
                <c:pt idx="25175">
                  <c:v>-0.366210938</c:v>
                </c:pt>
                <c:pt idx="25176">
                  <c:v>0.366210938</c:v>
                </c:pt>
                <c:pt idx="25177">
                  <c:v>-0.366210938</c:v>
                </c:pt>
                <c:pt idx="25178">
                  <c:v>0.366210938</c:v>
                </c:pt>
                <c:pt idx="25179">
                  <c:v>-0.366210938</c:v>
                </c:pt>
                <c:pt idx="25180">
                  <c:v>0.366210938</c:v>
                </c:pt>
                <c:pt idx="25181">
                  <c:v>-0.244140625</c:v>
                </c:pt>
                <c:pt idx="25182">
                  <c:v>0.366210938</c:v>
                </c:pt>
                <c:pt idx="25183">
                  <c:v>-0.244140625</c:v>
                </c:pt>
                <c:pt idx="25184">
                  <c:v>0.244140625</c:v>
                </c:pt>
                <c:pt idx="25185">
                  <c:v>-0.244140625</c:v>
                </c:pt>
                <c:pt idx="25186">
                  <c:v>0.366210938</c:v>
                </c:pt>
                <c:pt idx="25187">
                  <c:v>-0.366210938</c:v>
                </c:pt>
                <c:pt idx="25188">
                  <c:v>0.366210938</c:v>
                </c:pt>
                <c:pt idx="25189">
                  <c:v>-0.244140625</c:v>
                </c:pt>
                <c:pt idx="25190">
                  <c:v>0.366210938</c:v>
                </c:pt>
                <c:pt idx="25191">
                  <c:v>-0.366210938</c:v>
                </c:pt>
                <c:pt idx="25192">
                  <c:v>0.366210938</c:v>
                </c:pt>
                <c:pt idx="25193">
                  <c:v>-0.366210938</c:v>
                </c:pt>
                <c:pt idx="25194">
                  <c:v>0.366210938</c:v>
                </c:pt>
                <c:pt idx="25195">
                  <c:v>-0.366210938</c:v>
                </c:pt>
                <c:pt idx="25196">
                  <c:v>0.366210938</c:v>
                </c:pt>
                <c:pt idx="25197">
                  <c:v>-0.244140625</c:v>
                </c:pt>
                <c:pt idx="25198">
                  <c:v>0.366210938</c:v>
                </c:pt>
                <c:pt idx="25199">
                  <c:v>-0.366210938</c:v>
                </c:pt>
                <c:pt idx="25200">
                  <c:v>0.366210938</c:v>
                </c:pt>
                <c:pt idx="25201">
                  <c:v>-0.366210938</c:v>
                </c:pt>
                <c:pt idx="25202">
                  <c:v>0.366210938</c:v>
                </c:pt>
                <c:pt idx="25203">
                  <c:v>-0.366210938</c:v>
                </c:pt>
                <c:pt idx="25204">
                  <c:v>0.366210938</c:v>
                </c:pt>
                <c:pt idx="25205">
                  <c:v>-0.244140625</c:v>
                </c:pt>
                <c:pt idx="25206">
                  <c:v>0.366210938</c:v>
                </c:pt>
                <c:pt idx="25207">
                  <c:v>-0.366210938</c:v>
                </c:pt>
                <c:pt idx="25208">
                  <c:v>0.366210938</c:v>
                </c:pt>
                <c:pt idx="25209">
                  <c:v>-0.244140625</c:v>
                </c:pt>
                <c:pt idx="25210">
                  <c:v>0.366210938</c:v>
                </c:pt>
                <c:pt idx="25211">
                  <c:v>-0.244140625</c:v>
                </c:pt>
                <c:pt idx="25212">
                  <c:v>0.366210938</c:v>
                </c:pt>
                <c:pt idx="25213">
                  <c:v>-0.244140625</c:v>
                </c:pt>
                <c:pt idx="25214">
                  <c:v>0.366210938</c:v>
                </c:pt>
                <c:pt idx="25215">
                  <c:v>-0.366210938</c:v>
                </c:pt>
                <c:pt idx="25216">
                  <c:v>0.366210938</c:v>
                </c:pt>
                <c:pt idx="25217">
                  <c:v>-0.366210938</c:v>
                </c:pt>
                <c:pt idx="25218">
                  <c:v>0.366210938</c:v>
                </c:pt>
                <c:pt idx="25219">
                  <c:v>-0.366210938</c:v>
                </c:pt>
                <c:pt idx="25220">
                  <c:v>0.366210938</c:v>
                </c:pt>
                <c:pt idx="25221">
                  <c:v>-0.244140625</c:v>
                </c:pt>
                <c:pt idx="25222">
                  <c:v>0.366210938</c:v>
                </c:pt>
                <c:pt idx="25223">
                  <c:v>-0.244140625</c:v>
                </c:pt>
                <c:pt idx="25224">
                  <c:v>0.366210938</c:v>
                </c:pt>
                <c:pt idx="25225">
                  <c:v>-0.366210938</c:v>
                </c:pt>
                <c:pt idx="25226">
                  <c:v>0.366210938</c:v>
                </c:pt>
                <c:pt idx="25227">
                  <c:v>-0.244140625</c:v>
                </c:pt>
                <c:pt idx="25228">
                  <c:v>0.366210938</c:v>
                </c:pt>
                <c:pt idx="25229">
                  <c:v>-0.244140625</c:v>
                </c:pt>
                <c:pt idx="25230">
                  <c:v>0.366210938</c:v>
                </c:pt>
                <c:pt idx="25231">
                  <c:v>-0.366210938</c:v>
                </c:pt>
                <c:pt idx="25232">
                  <c:v>0.366210938</c:v>
                </c:pt>
                <c:pt idx="25233">
                  <c:v>-0.366210938</c:v>
                </c:pt>
                <c:pt idx="25234">
                  <c:v>0.366210938</c:v>
                </c:pt>
                <c:pt idx="25235">
                  <c:v>-0.366210938</c:v>
                </c:pt>
                <c:pt idx="25236">
                  <c:v>0.366210938</c:v>
                </c:pt>
                <c:pt idx="25237">
                  <c:v>-0.244140625</c:v>
                </c:pt>
                <c:pt idx="25238">
                  <c:v>0.366210938</c:v>
                </c:pt>
                <c:pt idx="25239">
                  <c:v>-0.366210938</c:v>
                </c:pt>
                <c:pt idx="25240">
                  <c:v>0.366210938</c:v>
                </c:pt>
                <c:pt idx="25241">
                  <c:v>-0.366210938</c:v>
                </c:pt>
                <c:pt idx="25242">
                  <c:v>0.366210938</c:v>
                </c:pt>
                <c:pt idx="25243">
                  <c:v>-0.366210938</c:v>
                </c:pt>
                <c:pt idx="25244">
                  <c:v>0.366210938</c:v>
                </c:pt>
                <c:pt idx="25245">
                  <c:v>-0.244140625</c:v>
                </c:pt>
                <c:pt idx="25246">
                  <c:v>0.366210938</c:v>
                </c:pt>
                <c:pt idx="25247">
                  <c:v>-0.366210938</c:v>
                </c:pt>
                <c:pt idx="25248">
                  <c:v>0.366210938</c:v>
                </c:pt>
                <c:pt idx="25249">
                  <c:v>-0.366210938</c:v>
                </c:pt>
                <c:pt idx="25250">
                  <c:v>0.366210938</c:v>
                </c:pt>
                <c:pt idx="25251">
                  <c:v>-0.366210938</c:v>
                </c:pt>
                <c:pt idx="25252">
                  <c:v>0.366210938</c:v>
                </c:pt>
                <c:pt idx="25253">
                  <c:v>-0.244140625</c:v>
                </c:pt>
                <c:pt idx="25254">
                  <c:v>0.366210938</c:v>
                </c:pt>
                <c:pt idx="25255">
                  <c:v>-0.366210938</c:v>
                </c:pt>
                <c:pt idx="25256">
                  <c:v>0.366210938</c:v>
                </c:pt>
                <c:pt idx="25257">
                  <c:v>-0.366210938</c:v>
                </c:pt>
                <c:pt idx="25258">
                  <c:v>0.366210938</c:v>
                </c:pt>
                <c:pt idx="25259">
                  <c:v>-0.366210938</c:v>
                </c:pt>
                <c:pt idx="25260">
                  <c:v>0.366210938</c:v>
                </c:pt>
                <c:pt idx="25261">
                  <c:v>-0.244140625</c:v>
                </c:pt>
                <c:pt idx="25262">
                  <c:v>0.366210938</c:v>
                </c:pt>
                <c:pt idx="25263">
                  <c:v>-0.366210938</c:v>
                </c:pt>
                <c:pt idx="25264">
                  <c:v>0.366210938</c:v>
                </c:pt>
                <c:pt idx="25265">
                  <c:v>-0.366210938</c:v>
                </c:pt>
                <c:pt idx="25266">
                  <c:v>0.366210938</c:v>
                </c:pt>
                <c:pt idx="25267">
                  <c:v>-0.366210938</c:v>
                </c:pt>
                <c:pt idx="25268">
                  <c:v>0.366210938</c:v>
                </c:pt>
                <c:pt idx="25269">
                  <c:v>-0.244140625</c:v>
                </c:pt>
                <c:pt idx="25270">
                  <c:v>0.366210938</c:v>
                </c:pt>
                <c:pt idx="25271">
                  <c:v>-0.366210938</c:v>
                </c:pt>
                <c:pt idx="25272">
                  <c:v>0.366210938</c:v>
                </c:pt>
                <c:pt idx="25273">
                  <c:v>-0.366210938</c:v>
                </c:pt>
                <c:pt idx="25274">
                  <c:v>0.366210938</c:v>
                </c:pt>
                <c:pt idx="25275">
                  <c:v>-0.244140625</c:v>
                </c:pt>
                <c:pt idx="25276">
                  <c:v>0.366210938</c:v>
                </c:pt>
                <c:pt idx="25277">
                  <c:v>-0.244140625</c:v>
                </c:pt>
                <c:pt idx="25278">
                  <c:v>0.366210938</c:v>
                </c:pt>
                <c:pt idx="25279">
                  <c:v>-0.366210938</c:v>
                </c:pt>
                <c:pt idx="25280">
                  <c:v>0.366210938</c:v>
                </c:pt>
                <c:pt idx="25281">
                  <c:v>-0.366210938</c:v>
                </c:pt>
                <c:pt idx="25282">
                  <c:v>0.366210938</c:v>
                </c:pt>
                <c:pt idx="25283">
                  <c:v>-0.366210938</c:v>
                </c:pt>
                <c:pt idx="25284">
                  <c:v>0.366210938</c:v>
                </c:pt>
                <c:pt idx="25285">
                  <c:v>-0.244140625</c:v>
                </c:pt>
                <c:pt idx="25286">
                  <c:v>0.366210938</c:v>
                </c:pt>
                <c:pt idx="25287">
                  <c:v>-0.366210938</c:v>
                </c:pt>
                <c:pt idx="25288">
                  <c:v>0.366210938</c:v>
                </c:pt>
                <c:pt idx="25289">
                  <c:v>-0.366210938</c:v>
                </c:pt>
                <c:pt idx="25290">
                  <c:v>0.366210938</c:v>
                </c:pt>
                <c:pt idx="25291">
                  <c:v>-0.244140625</c:v>
                </c:pt>
                <c:pt idx="25292">
                  <c:v>0.366210938</c:v>
                </c:pt>
                <c:pt idx="25293">
                  <c:v>-0.244140625</c:v>
                </c:pt>
                <c:pt idx="25294">
                  <c:v>0.366210938</c:v>
                </c:pt>
                <c:pt idx="25295">
                  <c:v>-0.366210938</c:v>
                </c:pt>
                <c:pt idx="25296">
                  <c:v>0.366210938</c:v>
                </c:pt>
                <c:pt idx="25297">
                  <c:v>-0.366210938</c:v>
                </c:pt>
                <c:pt idx="25298">
                  <c:v>0.366210938</c:v>
                </c:pt>
                <c:pt idx="25299">
                  <c:v>-0.366210938</c:v>
                </c:pt>
                <c:pt idx="25300">
                  <c:v>0.366210938</c:v>
                </c:pt>
                <c:pt idx="25301">
                  <c:v>-0.244140625</c:v>
                </c:pt>
                <c:pt idx="25302">
                  <c:v>0.366210938</c:v>
                </c:pt>
                <c:pt idx="25303">
                  <c:v>-0.366210938</c:v>
                </c:pt>
                <c:pt idx="25304">
                  <c:v>0.366210938</c:v>
                </c:pt>
                <c:pt idx="25305">
                  <c:v>-0.366210938</c:v>
                </c:pt>
                <c:pt idx="25306">
                  <c:v>0.366210938</c:v>
                </c:pt>
                <c:pt idx="25307">
                  <c:v>-0.366210938</c:v>
                </c:pt>
                <c:pt idx="25308">
                  <c:v>0.366210938</c:v>
                </c:pt>
                <c:pt idx="25309">
                  <c:v>-0.244140625</c:v>
                </c:pt>
                <c:pt idx="25310">
                  <c:v>0.366210938</c:v>
                </c:pt>
                <c:pt idx="25311">
                  <c:v>-0.244140625</c:v>
                </c:pt>
                <c:pt idx="25312">
                  <c:v>0.244140625</c:v>
                </c:pt>
                <c:pt idx="25313">
                  <c:v>-0.244140625</c:v>
                </c:pt>
                <c:pt idx="25314">
                  <c:v>0.366210938</c:v>
                </c:pt>
                <c:pt idx="25315">
                  <c:v>-0.366210938</c:v>
                </c:pt>
                <c:pt idx="25316">
                  <c:v>0.366210938</c:v>
                </c:pt>
                <c:pt idx="25317">
                  <c:v>-0.244140625</c:v>
                </c:pt>
                <c:pt idx="25318">
                  <c:v>0.366210938</c:v>
                </c:pt>
                <c:pt idx="25319">
                  <c:v>-0.366210938</c:v>
                </c:pt>
                <c:pt idx="25320">
                  <c:v>0.366210938</c:v>
                </c:pt>
                <c:pt idx="25321">
                  <c:v>-0.366210938</c:v>
                </c:pt>
                <c:pt idx="25322">
                  <c:v>0.366210938</c:v>
                </c:pt>
                <c:pt idx="25323">
                  <c:v>-0.366210938</c:v>
                </c:pt>
                <c:pt idx="25324">
                  <c:v>0.366210938</c:v>
                </c:pt>
                <c:pt idx="25325">
                  <c:v>-0.244140625</c:v>
                </c:pt>
                <c:pt idx="25326">
                  <c:v>0.366210938</c:v>
                </c:pt>
                <c:pt idx="25327">
                  <c:v>-0.366210938</c:v>
                </c:pt>
                <c:pt idx="25328">
                  <c:v>0.366210938</c:v>
                </c:pt>
                <c:pt idx="25329">
                  <c:v>-0.366210938</c:v>
                </c:pt>
                <c:pt idx="25330">
                  <c:v>0.366210938</c:v>
                </c:pt>
                <c:pt idx="25331">
                  <c:v>-0.366210938</c:v>
                </c:pt>
                <c:pt idx="25332">
                  <c:v>0.366210938</c:v>
                </c:pt>
                <c:pt idx="25333">
                  <c:v>-0.244140625</c:v>
                </c:pt>
                <c:pt idx="25334">
                  <c:v>0.366210938</c:v>
                </c:pt>
                <c:pt idx="25335">
                  <c:v>-0.366210938</c:v>
                </c:pt>
                <c:pt idx="25336">
                  <c:v>0.366210938</c:v>
                </c:pt>
                <c:pt idx="25337">
                  <c:v>-0.244140625</c:v>
                </c:pt>
                <c:pt idx="25338">
                  <c:v>0.366210938</c:v>
                </c:pt>
                <c:pt idx="25339">
                  <c:v>-0.244140625</c:v>
                </c:pt>
                <c:pt idx="25340">
                  <c:v>0.366210938</c:v>
                </c:pt>
                <c:pt idx="25341">
                  <c:v>-0.244140625</c:v>
                </c:pt>
                <c:pt idx="25342">
                  <c:v>0.366210938</c:v>
                </c:pt>
                <c:pt idx="25343">
                  <c:v>-0.244140625</c:v>
                </c:pt>
                <c:pt idx="25344">
                  <c:v>0.366210938</c:v>
                </c:pt>
                <c:pt idx="25345">
                  <c:v>-0.366210938</c:v>
                </c:pt>
                <c:pt idx="25346">
                  <c:v>0.366210938</c:v>
                </c:pt>
                <c:pt idx="25347">
                  <c:v>-0.366210938</c:v>
                </c:pt>
                <c:pt idx="25348">
                  <c:v>0.366210938</c:v>
                </c:pt>
                <c:pt idx="25349">
                  <c:v>-0.244140625</c:v>
                </c:pt>
                <c:pt idx="25350">
                  <c:v>0.366210938</c:v>
                </c:pt>
                <c:pt idx="25351">
                  <c:v>-0.366210938</c:v>
                </c:pt>
                <c:pt idx="25352">
                  <c:v>0.366210938</c:v>
                </c:pt>
                <c:pt idx="25353">
                  <c:v>-0.366210938</c:v>
                </c:pt>
                <c:pt idx="25354">
                  <c:v>0.366210938</c:v>
                </c:pt>
                <c:pt idx="25355">
                  <c:v>-0.366210938</c:v>
                </c:pt>
                <c:pt idx="25356">
                  <c:v>0.366210938</c:v>
                </c:pt>
                <c:pt idx="25357">
                  <c:v>-0.244140625</c:v>
                </c:pt>
                <c:pt idx="25358">
                  <c:v>0.366210938</c:v>
                </c:pt>
                <c:pt idx="25359">
                  <c:v>-0.366210938</c:v>
                </c:pt>
                <c:pt idx="25360">
                  <c:v>0.366210938</c:v>
                </c:pt>
                <c:pt idx="25361">
                  <c:v>-0.366210938</c:v>
                </c:pt>
                <c:pt idx="25362">
                  <c:v>0.366210938</c:v>
                </c:pt>
                <c:pt idx="25363">
                  <c:v>-0.244140625</c:v>
                </c:pt>
                <c:pt idx="25364">
                  <c:v>0.366210938</c:v>
                </c:pt>
                <c:pt idx="25365">
                  <c:v>-0.244140625</c:v>
                </c:pt>
                <c:pt idx="25366">
                  <c:v>0.366210938</c:v>
                </c:pt>
                <c:pt idx="25367">
                  <c:v>-0.366210938</c:v>
                </c:pt>
                <c:pt idx="25368">
                  <c:v>0.366210938</c:v>
                </c:pt>
                <c:pt idx="25369">
                  <c:v>-0.366210938</c:v>
                </c:pt>
                <c:pt idx="25370">
                  <c:v>0.366210938</c:v>
                </c:pt>
                <c:pt idx="25371">
                  <c:v>-0.244140625</c:v>
                </c:pt>
                <c:pt idx="25372">
                  <c:v>0.244140625</c:v>
                </c:pt>
                <c:pt idx="25373">
                  <c:v>-0.244140625</c:v>
                </c:pt>
                <c:pt idx="25374">
                  <c:v>0.366210938</c:v>
                </c:pt>
                <c:pt idx="25375">
                  <c:v>-0.366210938</c:v>
                </c:pt>
                <c:pt idx="25376">
                  <c:v>0.366210938</c:v>
                </c:pt>
                <c:pt idx="25377">
                  <c:v>-0.366210938</c:v>
                </c:pt>
                <c:pt idx="25378">
                  <c:v>0.366210938</c:v>
                </c:pt>
                <c:pt idx="25379">
                  <c:v>-0.366210938</c:v>
                </c:pt>
                <c:pt idx="25380">
                  <c:v>0.366210938</c:v>
                </c:pt>
                <c:pt idx="25381">
                  <c:v>-0.244140625</c:v>
                </c:pt>
                <c:pt idx="25382">
                  <c:v>0.366210938</c:v>
                </c:pt>
                <c:pt idx="25383">
                  <c:v>-0.366210938</c:v>
                </c:pt>
                <c:pt idx="25384">
                  <c:v>0.366210938</c:v>
                </c:pt>
                <c:pt idx="25385">
                  <c:v>-0.366210938</c:v>
                </c:pt>
                <c:pt idx="25386">
                  <c:v>0.366210938</c:v>
                </c:pt>
                <c:pt idx="25387">
                  <c:v>-0.366210938</c:v>
                </c:pt>
                <c:pt idx="25388">
                  <c:v>0.366210938</c:v>
                </c:pt>
                <c:pt idx="25389">
                  <c:v>-0.244140625</c:v>
                </c:pt>
                <c:pt idx="25390">
                  <c:v>0.366210938</c:v>
                </c:pt>
                <c:pt idx="25391">
                  <c:v>-0.366210938</c:v>
                </c:pt>
                <c:pt idx="25392">
                  <c:v>0.366210938</c:v>
                </c:pt>
                <c:pt idx="25393">
                  <c:v>-0.366210938</c:v>
                </c:pt>
                <c:pt idx="25394">
                  <c:v>0.366210938</c:v>
                </c:pt>
                <c:pt idx="25395">
                  <c:v>-0.366210938</c:v>
                </c:pt>
                <c:pt idx="25396">
                  <c:v>0.366210938</c:v>
                </c:pt>
                <c:pt idx="25397">
                  <c:v>-0.244140625</c:v>
                </c:pt>
                <c:pt idx="25398">
                  <c:v>0.366210938</c:v>
                </c:pt>
                <c:pt idx="25399">
                  <c:v>-0.366210938</c:v>
                </c:pt>
                <c:pt idx="25400">
                  <c:v>0.366210938</c:v>
                </c:pt>
                <c:pt idx="25401">
                  <c:v>-0.366210938</c:v>
                </c:pt>
                <c:pt idx="25402">
                  <c:v>0.366210938</c:v>
                </c:pt>
                <c:pt idx="25403">
                  <c:v>-0.366210938</c:v>
                </c:pt>
                <c:pt idx="25404">
                  <c:v>0.366210938</c:v>
                </c:pt>
                <c:pt idx="25405">
                  <c:v>-0.244140625</c:v>
                </c:pt>
                <c:pt idx="25406">
                  <c:v>0.366210938</c:v>
                </c:pt>
                <c:pt idx="25407">
                  <c:v>-0.244140625</c:v>
                </c:pt>
                <c:pt idx="25408">
                  <c:v>0.244140625</c:v>
                </c:pt>
                <c:pt idx="25409">
                  <c:v>-0.244140625</c:v>
                </c:pt>
                <c:pt idx="25410">
                  <c:v>0.366210938</c:v>
                </c:pt>
                <c:pt idx="25411">
                  <c:v>-0.366210938</c:v>
                </c:pt>
                <c:pt idx="25412">
                  <c:v>0.366210938</c:v>
                </c:pt>
                <c:pt idx="25413">
                  <c:v>-0.244140625</c:v>
                </c:pt>
                <c:pt idx="25414">
                  <c:v>0.366210938</c:v>
                </c:pt>
                <c:pt idx="25415">
                  <c:v>-0.366210938</c:v>
                </c:pt>
                <c:pt idx="25416">
                  <c:v>0.366210938</c:v>
                </c:pt>
                <c:pt idx="25417">
                  <c:v>-0.366210938</c:v>
                </c:pt>
                <c:pt idx="25418">
                  <c:v>0.366210938</c:v>
                </c:pt>
                <c:pt idx="25419">
                  <c:v>-0.366210938</c:v>
                </c:pt>
                <c:pt idx="25420">
                  <c:v>0.366210938</c:v>
                </c:pt>
                <c:pt idx="25421">
                  <c:v>-0.244140625</c:v>
                </c:pt>
                <c:pt idx="25422">
                  <c:v>0.366210938</c:v>
                </c:pt>
                <c:pt idx="25423">
                  <c:v>-0.366210938</c:v>
                </c:pt>
                <c:pt idx="25424">
                  <c:v>0.366210938</c:v>
                </c:pt>
                <c:pt idx="25425">
                  <c:v>-0.366210938</c:v>
                </c:pt>
                <c:pt idx="25426">
                  <c:v>0.366210938</c:v>
                </c:pt>
                <c:pt idx="25427">
                  <c:v>-0.366210938</c:v>
                </c:pt>
                <c:pt idx="25428">
                  <c:v>0.366210938</c:v>
                </c:pt>
                <c:pt idx="25429">
                  <c:v>-0.244140625</c:v>
                </c:pt>
                <c:pt idx="25430">
                  <c:v>0.366210938</c:v>
                </c:pt>
                <c:pt idx="25431">
                  <c:v>-0.366210938</c:v>
                </c:pt>
                <c:pt idx="25432">
                  <c:v>0.366210938</c:v>
                </c:pt>
                <c:pt idx="25433">
                  <c:v>-0.366210938</c:v>
                </c:pt>
                <c:pt idx="25434">
                  <c:v>0.366210938</c:v>
                </c:pt>
                <c:pt idx="25435">
                  <c:v>-0.366210938</c:v>
                </c:pt>
                <c:pt idx="25436">
                  <c:v>0.366210938</c:v>
                </c:pt>
                <c:pt idx="25437">
                  <c:v>-0.244140625</c:v>
                </c:pt>
                <c:pt idx="25438">
                  <c:v>0.366210938</c:v>
                </c:pt>
                <c:pt idx="25439">
                  <c:v>-0.366210938</c:v>
                </c:pt>
                <c:pt idx="25440">
                  <c:v>0.366210938</c:v>
                </c:pt>
                <c:pt idx="25441">
                  <c:v>-0.244140625</c:v>
                </c:pt>
                <c:pt idx="25442">
                  <c:v>0.366210938</c:v>
                </c:pt>
                <c:pt idx="25443">
                  <c:v>-0.366210938</c:v>
                </c:pt>
                <c:pt idx="25444">
                  <c:v>0.366210938</c:v>
                </c:pt>
                <c:pt idx="25445">
                  <c:v>-0.244140625</c:v>
                </c:pt>
                <c:pt idx="25446">
                  <c:v>0.366210938</c:v>
                </c:pt>
                <c:pt idx="25447">
                  <c:v>-0.244140625</c:v>
                </c:pt>
                <c:pt idx="25448">
                  <c:v>0.366210938</c:v>
                </c:pt>
                <c:pt idx="25449">
                  <c:v>-0.244140625</c:v>
                </c:pt>
                <c:pt idx="25450">
                  <c:v>0.366210938</c:v>
                </c:pt>
                <c:pt idx="25451">
                  <c:v>-0.244140625</c:v>
                </c:pt>
                <c:pt idx="25452">
                  <c:v>0.366210938</c:v>
                </c:pt>
                <c:pt idx="25453">
                  <c:v>-0.244140625</c:v>
                </c:pt>
                <c:pt idx="25454">
                  <c:v>0.366210938</c:v>
                </c:pt>
                <c:pt idx="25455">
                  <c:v>-0.366210938</c:v>
                </c:pt>
                <c:pt idx="25456">
                  <c:v>0.366210938</c:v>
                </c:pt>
                <c:pt idx="25457">
                  <c:v>-0.366210938</c:v>
                </c:pt>
                <c:pt idx="25458">
                  <c:v>0.366210938</c:v>
                </c:pt>
                <c:pt idx="25459">
                  <c:v>-0.366210938</c:v>
                </c:pt>
                <c:pt idx="25460">
                  <c:v>0.366210938</c:v>
                </c:pt>
                <c:pt idx="25461">
                  <c:v>-0.244140625</c:v>
                </c:pt>
                <c:pt idx="25462">
                  <c:v>0.366210938</c:v>
                </c:pt>
                <c:pt idx="25463">
                  <c:v>-0.366210938</c:v>
                </c:pt>
                <c:pt idx="25464">
                  <c:v>0.366210938</c:v>
                </c:pt>
                <c:pt idx="25465">
                  <c:v>-0.366210938</c:v>
                </c:pt>
                <c:pt idx="25466">
                  <c:v>0.366210938</c:v>
                </c:pt>
                <c:pt idx="25467">
                  <c:v>-0.244140625</c:v>
                </c:pt>
                <c:pt idx="25468">
                  <c:v>0.366210938</c:v>
                </c:pt>
                <c:pt idx="25469">
                  <c:v>-0.244140625</c:v>
                </c:pt>
                <c:pt idx="25470">
                  <c:v>0.366210938</c:v>
                </c:pt>
                <c:pt idx="25471">
                  <c:v>-0.366210938</c:v>
                </c:pt>
                <c:pt idx="25472">
                  <c:v>0.366210938</c:v>
                </c:pt>
                <c:pt idx="25473">
                  <c:v>-0.366210938</c:v>
                </c:pt>
                <c:pt idx="25474">
                  <c:v>0.366210938</c:v>
                </c:pt>
                <c:pt idx="25475">
                  <c:v>-0.366210938</c:v>
                </c:pt>
                <c:pt idx="25476">
                  <c:v>0.366210938</c:v>
                </c:pt>
                <c:pt idx="25477">
                  <c:v>-0.244140625</c:v>
                </c:pt>
                <c:pt idx="25478">
                  <c:v>0.366210938</c:v>
                </c:pt>
                <c:pt idx="25479">
                  <c:v>-0.366210938</c:v>
                </c:pt>
                <c:pt idx="25480">
                  <c:v>0.366210938</c:v>
                </c:pt>
                <c:pt idx="25481">
                  <c:v>-0.366210938</c:v>
                </c:pt>
                <c:pt idx="25482">
                  <c:v>0.366210938</c:v>
                </c:pt>
                <c:pt idx="25483">
                  <c:v>-0.244140625</c:v>
                </c:pt>
                <c:pt idx="25484">
                  <c:v>0.366210938</c:v>
                </c:pt>
                <c:pt idx="25485">
                  <c:v>-0.244140625</c:v>
                </c:pt>
                <c:pt idx="25486">
                  <c:v>0.366210938</c:v>
                </c:pt>
                <c:pt idx="25487">
                  <c:v>-0.244140625</c:v>
                </c:pt>
                <c:pt idx="25488">
                  <c:v>0.244140625</c:v>
                </c:pt>
                <c:pt idx="25489">
                  <c:v>-0.244140625</c:v>
                </c:pt>
                <c:pt idx="25490">
                  <c:v>0.366210938</c:v>
                </c:pt>
                <c:pt idx="25491">
                  <c:v>-0.366210938</c:v>
                </c:pt>
                <c:pt idx="25492">
                  <c:v>0.366210938</c:v>
                </c:pt>
                <c:pt idx="25493">
                  <c:v>-0.244140625</c:v>
                </c:pt>
                <c:pt idx="25494">
                  <c:v>0.366210938</c:v>
                </c:pt>
                <c:pt idx="25495">
                  <c:v>-0.366210938</c:v>
                </c:pt>
                <c:pt idx="25496">
                  <c:v>0.366210938</c:v>
                </c:pt>
                <c:pt idx="25497">
                  <c:v>-0.366210938</c:v>
                </c:pt>
                <c:pt idx="25498">
                  <c:v>0.366210938</c:v>
                </c:pt>
                <c:pt idx="25499">
                  <c:v>-0.366210938</c:v>
                </c:pt>
                <c:pt idx="25500">
                  <c:v>0.366210938</c:v>
                </c:pt>
                <c:pt idx="25501">
                  <c:v>-0.244140625</c:v>
                </c:pt>
                <c:pt idx="25502">
                  <c:v>0.366210938</c:v>
                </c:pt>
                <c:pt idx="25503">
                  <c:v>-0.366210938</c:v>
                </c:pt>
                <c:pt idx="25504">
                  <c:v>0.366210938</c:v>
                </c:pt>
                <c:pt idx="25505">
                  <c:v>-0.366210938</c:v>
                </c:pt>
                <c:pt idx="25506">
                  <c:v>0.366210938</c:v>
                </c:pt>
                <c:pt idx="25507">
                  <c:v>-0.366210938</c:v>
                </c:pt>
                <c:pt idx="25508">
                  <c:v>0.366210938</c:v>
                </c:pt>
                <c:pt idx="25509">
                  <c:v>-0.244140625</c:v>
                </c:pt>
                <c:pt idx="25510">
                  <c:v>0.366210938</c:v>
                </c:pt>
                <c:pt idx="25511">
                  <c:v>-0.366210938</c:v>
                </c:pt>
                <c:pt idx="25512">
                  <c:v>0.366210938</c:v>
                </c:pt>
                <c:pt idx="25513">
                  <c:v>-0.366210938</c:v>
                </c:pt>
                <c:pt idx="25514">
                  <c:v>0.366210938</c:v>
                </c:pt>
                <c:pt idx="25515">
                  <c:v>-0.366210938</c:v>
                </c:pt>
                <c:pt idx="25516">
                  <c:v>0.366210938</c:v>
                </c:pt>
                <c:pt idx="25517">
                  <c:v>-0.244140625</c:v>
                </c:pt>
                <c:pt idx="25518">
                  <c:v>0.366210938</c:v>
                </c:pt>
                <c:pt idx="25519">
                  <c:v>-0.366210938</c:v>
                </c:pt>
                <c:pt idx="25520">
                  <c:v>0.366210938</c:v>
                </c:pt>
                <c:pt idx="25521">
                  <c:v>-0.366210938</c:v>
                </c:pt>
                <c:pt idx="25522">
                  <c:v>0.366210938</c:v>
                </c:pt>
                <c:pt idx="25523">
                  <c:v>-0.366210938</c:v>
                </c:pt>
                <c:pt idx="25524">
                  <c:v>0.366210938</c:v>
                </c:pt>
                <c:pt idx="25525">
                  <c:v>-0.244140625</c:v>
                </c:pt>
                <c:pt idx="25526">
                  <c:v>0.366210938</c:v>
                </c:pt>
                <c:pt idx="25527">
                  <c:v>-0.366210938</c:v>
                </c:pt>
                <c:pt idx="25528">
                  <c:v>0.366210938</c:v>
                </c:pt>
                <c:pt idx="25529">
                  <c:v>-0.366210938</c:v>
                </c:pt>
                <c:pt idx="25530">
                  <c:v>0.366210938</c:v>
                </c:pt>
                <c:pt idx="25531">
                  <c:v>-0.366210938</c:v>
                </c:pt>
                <c:pt idx="25532">
                  <c:v>0.366210938</c:v>
                </c:pt>
                <c:pt idx="25533">
                  <c:v>-0.244140625</c:v>
                </c:pt>
                <c:pt idx="25534">
                  <c:v>0.366210938</c:v>
                </c:pt>
                <c:pt idx="25535">
                  <c:v>-0.366210938</c:v>
                </c:pt>
                <c:pt idx="25536">
                  <c:v>0.366210938</c:v>
                </c:pt>
                <c:pt idx="25537">
                  <c:v>-0.366210938</c:v>
                </c:pt>
                <c:pt idx="25538">
                  <c:v>0.366210938</c:v>
                </c:pt>
                <c:pt idx="25539">
                  <c:v>-0.244140625</c:v>
                </c:pt>
                <c:pt idx="25540">
                  <c:v>0.366210938</c:v>
                </c:pt>
                <c:pt idx="25541">
                  <c:v>-0.244140625</c:v>
                </c:pt>
                <c:pt idx="25542">
                  <c:v>0.366210938</c:v>
                </c:pt>
                <c:pt idx="25543">
                  <c:v>-0.366210938</c:v>
                </c:pt>
                <c:pt idx="25544">
                  <c:v>0.366210938</c:v>
                </c:pt>
                <c:pt idx="25545">
                  <c:v>-0.366210938</c:v>
                </c:pt>
                <c:pt idx="25546">
                  <c:v>0.366210938</c:v>
                </c:pt>
                <c:pt idx="25547">
                  <c:v>-0.366210938</c:v>
                </c:pt>
                <c:pt idx="25548">
                  <c:v>0.366210938</c:v>
                </c:pt>
                <c:pt idx="25549">
                  <c:v>-0.244140625</c:v>
                </c:pt>
                <c:pt idx="25550">
                  <c:v>0.366210938</c:v>
                </c:pt>
                <c:pt idx="25551">
                  <c:v>-0.366210938</c:v>
                </c:pt>
                <c:pt idx="25552">
                  <c:v>0.366210938</c:v>
                </c:pt>
                <c:pt idx="25553">
                  <c:v>-0.366210938</c:v>
                </c:pt>
                <c:pt idx="25554">
                  <c:v>0.244140625</c:v>
                </c:pt>
                <c:pt idx="25555">
                  <c:v>-0.244140625</c:v>
                </c:pt>
                <c:pt idx="25556">
                  <c:v>0.366210938</c:v>
                </c:pt>
                <c:pt idx="25557">
                  <c:v>-0.244140625</c:v>
                </c:pt>
                <c:pt idx="25558">
                  <c:v>0.366210938</c:v>
                </c:pt>
                <c:pt idx="25559">
                  <c:v>-0.366210938</c:v>
                </c:pt>
                <c:pt idx="25560">
                  <c:v>0.366210938</c:v>
                </c:pt>
                <c:pt idx="25561">
                  <c:v>-0.366210938</c:v>
                </c:pt>
                <c:pt idx="25562">
                  <c:v>0.366210938</c:v>
                </c:pt>
                <c:pt idx="25563">
                  <c:v>-0.366210938</c:v>
                </c:pt>
                <c:pt idx="25564">
                  <c:v>0.366210938</c:v>
                </c:pt>
                <c:pt idx="25565">
                  <c:v>-0.244140625</c:v>
                </c:pt>
                <c:pt idx="25566">
                  <c:v>0.366210938</c:v>
                </c:pt>
                <c:pt idx="25567">
                  <c:v>-0.366210938</c:v>
                </c:pt>
                <c:pt idx="25568">
                  <c:v>0.366210938</c:v>
                </c:pt>
                <c:pt idx="25569">
                  <c:v>-0.366210938</c:v>
                </c:pt>
                <c:pt idx="25570">
                  <c:v>0.366210938</c:v>
                </c:pt>
                <c:pt idx="25571">
                  <c:v>-0.366210938</c:v>
                </c:pt>
                <c:pt idx="25572">
                  <c:v>0.366210938</c:v>
                </c:pt>
                <c:pt idx="25573">
                  <c:v>-0.244140625</c:v>
                </c:pt>
                <c:pt idx="25574">
                  <c:v>0.366210938</c:v>
                </c:pt>
                <c:pt idx="25575">
                  <c:v>-0.366210938</c:v>
                </c:pt>
                <c:pt idx="25576">
                  <c:v>0.366210938</c:v>
                </c:pt>
                <c:pt idx="25577">
                  <c:v>-0.244140625</c:v>
                </c:pt>
                <c:pt idx="25578">
                  <c:v>0.366210938</c:v>
                </c:pt>
                <c:pt idx="25579">
                  <c:v>-0.244140625</c:v>
                </c:pt>
                <c:pt idx="25580">
                  <c:v>0.366210938</c:v>
                </c:pt>
                <c:pt idx="25581">
                  <c:v>-0.244140625</c:v>
                </c:pt>
                <c:pt idx="25582">
                  <c:v>0.366210938</c:v>
                </c:pt>
                <c:pt idx="25583">
                  <c:v>-0.366210938</c:v>
                </c:pt>
                <c:pt idx="25584">
                  <c:v>0.366210938</c:v>
                </c:pt>
                <c:pt idx="25585">
                  <c:v>-0.366210938</c:v>
                </c:pt>
                <c:pt idx="25586">
                  <c:v>0.366210938</c:v>
                </c:pt>
                <c:pt idx="25587">
                  <c:v>-0.366210938</c:v>
                </c:pt>
                <c:pt idx="25588">
                  <c:v>0.366210938</c:v>
                </c:pt>
                <c:pt idx="25589">
                  <c:v>-0.244140625</c:v>
                </c:pt>
                <c:pt idx="25590">
                  <c:v>0.366210938</c:v>
                </c:pt>
                <c:pt idx="25591">
                  <c:v>-0.366210938</c:v>
                </c:pt>
                <c:pt idx="25592">
                  <c:v>0.366210938</c:v>
                </c:pt>
                <c:pt idx="25593">
                  <c:v>-0.366210938</c:v>
                </c:pt>
                <c:pt idx="25594">
                  <c:v>0.366210938</c:v>
                </c:pt>
                <c:pt idx="25595">
                  <c:v>-0.366210938</c:v>
                </c:pt>
                <c:pt idx="25596">
                  <c:v>0.366210938</c:v>
                </c:pt>
                <c:pt idx="25597">
                  <c:v>-0.244140625</c:v>
                </c:pt>
                <c:pt idx="25598">
                  <c:v>0.366210938</c:v>
                </c:pt>
                <c:pt idx="25599">
                  <c:v>-0.366210938</c:v>
                </c:pt>
                <c:pt idx="25600">
                  <c:v>0.366210938</c:v>
                </c:pt>
                <c:pt idx="25601">
                  <c:v>-0.366210938</c:v>
                </c:pt>
                <c:pt idx="25602">
                  <c:v>0.366210938</c:v>
                </c:pt>
                <c:pt idx="25603">
                  <c:v>-0.244140625</c:v>
                </c:pt>
                <c:pt idx="25604">
                  <c:v>0.366210938</c:v>
                </c:pt>
                <c:pt idx="25605">
                  <c:v>-0.244140625</c:v>
                </c:pt>
                <c:pt idx="25606">
                  <c:v>0.366210938</c:v>
                </c:pt>
                <c:pt idx="25607">
                  <c:v>-0.366210938</c:v>
                </c:pt>
                <c:pt idx="25608">
                  <c:v>0.366210938</c:v>
                </c:pt>
                <c:pt idx="25609">
                  <c:v>-0.244140625</c:v>
                </c:pt>
                <c:pt idx="25610">
                  <c:v>0.366210938</c:v>
                </c:pt>
                <c:pt idx="25611">
                  <c:v>-0.366210938</c:v>
                </c:pt>
                <c:pt idx="25612">
                  <c:v>0.366210938</c:v>
                </c:pt>
                <c:pt idx="25613">
                  <c:v>-0.244140625</c:v>
                </c:pt>
                <c:pt idx="25614">
                  <c:v>0.366210938</c:v>
                </c:pt>
                <c:pt idx="25615">
                  <c:v>-0.366210938</c:v>
                </c:pt>
                <c:pt idx="25616">
                  <c:v>0.366210938</c:v>
                </c:pt>
                <c:pt idx="25617">
                  <c:v>-0.366210938</c:v>
                </c:pt>
                <c:pt idx="25618">
                  <c:v>0.366210938</c:v>
                </c:pt>
                <c:pt idx="25619">
                  <c:v>-0.366210938</c:v>
                </c:pt>
                <c:pt idx="25620">
                  <c:v>0.366210938</c:v>
                </c:pt>
                <c:pt idx="25621">
                  <c:v>-0.244140625</c:v>
                </c:pt>
                <c:pt idx="25622">
                  <c:v>0.366210938</c:v>
                </c:pt>
                <c:pt idx="25623">
                  <c:v>-0.366210938</c:v>
                </c:pt>
                <c:pt idx="25624">
                  <c:v>0.366210938</c:v>
                </c:pt>
                <c:pt idx="25625">
                  <c:v>-0.366210938</c:v>
                </c:pt>
                <c:pt idx="25626">
                  <c:v>0.366210938</c:v>
                </c:pt>
                <c:pt idx="25627">
                  <c:v>-0.366210938</c:v>
                </c:pt>
                <c:pt idx="25628">
                  <c:v>0.366210938</c:v>
                </c:pt>
                <c:pt idx="25629">
                  <c:v>-0.244140625</c:v>
                </c:pt>
                <c:pt idx="25630">
                  <c:v>0.366210938</c:v>
                </c:pt>
                <c:pt idx="25631">
                  <c:v>-0.366210938</c:v>
                </c:pt>
                <c:pt idx="25632">
                  <c:v>0.366210938</c:v>
                </c:pt>
                <c:pt idx="25633">
                  <c:v>-0.366210938</c:v>
                </c:pt>
                <c:pt idx="25634">
                  <c:v>0.366210938</c:v>
                </c:pt>
                <c:pt idx="25635">
                  <c:v>-0.366210938</c:v>
                </c:pt>
                <c:pt idx="25636">
                  <c:v>0.366210938</c:v>
                </c:pt>
                <c:pt idx="25637">
                  <c:v>-0.244140625</c:v>
                </c:pt>
                <c:pt idx="25638">
                  <c:v>0.366210938</c:v>
                </c:pt>
                <c:pt idx="25639">
                  <c:v>-0.366210938</c:v>
                </c:pt>
                <c:pt idx="25640">
                  <c:v>0.366210938</c:v>
                </c:pt>
                <c:pt idx="25641">
                  <c:v>-0.366210938</c:v>
                </c:pt>
                <c:pt idx="25642">
                  <c:v>0.366210938</c:v>
                </c:pt>
                <c:pt idx="25643">
                  <c:v>-0.366210938</c:v>
                </c:pt>
                <c:pt idx="25644">
                  <c:v>0.366210938</c:v>
                </c:pt>
                <c:pt idx="25645">
                  <c:v>-0.244140625</c:v>
                </c:pt>
                <c:pt idx="25646">
                  <c:v>0.366210938</c:v>
                </c:pt>
                <c:pt idx="25647">
                  <c:v>-0.366210938</c:v>
                </c:pt>
                <c:pt idx="25648">
                  <c:v>0.244140625</c:v>
                </c:pt>
                <c:pt idx="25649">
                  <c:v>-0.244140625</c:v>
                </c:pt>
                <c:pt idx="25650">
                  <c:v>0.366210938</c:v>
                </c:pt>
                <c:pt idx="25651">
                  <c:v>-0.366210938</c:v>
                </c:pt>
                <c:pt idx="25652">
                  <c:v>0.366210938</c:v>
                </c:pt>
                <c:pt idx="25653">
                  <c:v>-0.244140625</c:v>
                </c:pt>
                <c:pt idx="25654">
                  <c:v>0.366210938</c:v>
                </c:pt>
                <c:pt idx="25655">
                  <c:v>-0.366210938</c:v>
                </c:pt>
                <c:pt idx="25656">
                  <c:v>0.366210938</c:v>
                </c:pt>
                <c:pt idx="25657">
                  <c:v>-0.244140625</c:v>
                </c:pt>
                <c:pt idx="25658">
                  <c:v>0.366210938</c:v>
                </c:pt>
                <c:pt idx="25659">
                  <c:v>-0.244140625</c:v>
                </c:pt>
                <c:pt idx="25660">
                  <c:v>0.366210938</c:v>
                </c:pt>
                <c:pt idx="25661">
                  <c:v>-0.244140625</c:v>
                </c:pt>
                <c:pt idx="25662">
                  <c:v>0.366210938</c:v>
                </c:pt>
                <c:pt idx="25663">
                  <c:v>-0.244140625</c:v>
                </c:pt>
                <c:pt idx="25664">
                  <c:v>0.244140625</c:v>
                </c:pt>
                <c:pt idx="25665">
                  <c:v>-0.244140625</c:v>
                </c:pt>
                <c:pt idx="25666">
                  <c:v>0.244140625</c:v>
                </c:pt>
                <c:pt idx="25667">
                  <c:v>-0.244140625</c:v>
                </c:pt>
                <c:pt idx="25668">
                  <c:v>0.244140625</c:v>
                </c:pt>
                <c:pt idx="25669">
                  <c:v>-0.244140625</c:v>
                </c:pt>
                <c:pt idx="25670">
                  <c:v>0.366210938</c:v>
                </c:pt>
                <c:pt idx="25671">
                  <c:v>-0.366210938</c:v>
                </c:pt>
                <c:pt idx="25672">
                  <c:v>0.366210938</c:v>
                </c:pt>
                <c:pt idx="25673">
                  <c:v>-0.244140625</c:v>
                </c:pt>
                <c:pt idx="25674">
                  <c:v>0.366210938</c:v>
                </c:pt>
                <c:pt idx="25675">
                  <c:v>-0.366210938</c:v>
                </c:pt>
                <c:pt idx="25676">
                  <c:v>0.366210938</c:v>
                </c:pt>
                <c:pt idx="25677">
                  <c:v>-0.244140625</c:v>
                </c:pt>
                <c:pt idx="25678">
                  <c:v>0.366210938</c:v>
                </c:pt>
                <c:pt idx="25679">
                  <c:v>-0.366210938</c:v>
                </c:pt>
                <c:pt idx="25680">
                  <c:v>0.366210938</c:v>
                </c:pt>
                <c:pt idx="25681">
                  <c:v>-0.366210938</c:v>
                </c:pt>
                <c:pt idx="25682">
                  <c:v>0.366210938</c:v>
                </c:pt>
                <c:pt idx="25683">
                  <c:v>-0.366210938</c:v>
                </c:pt>
                <c:pt idx="25684">
                  <c:v>0.366210938</c:v>
                </c:pt>
                <c:pt idx="25685">
                  <c:v>-0.244140625</c:v>
                </c:pt>
                <c:pt idx="25686">
                  <c:v>0.366210938</c:v>
                </c:pt>
                <c:pt idx="25687">
                  <c:v>-0.366210938</c:v>
                </c:pt>
                <c:pt idx="25688">
                  <c:v>0.366210938</c:v>
                </c:pt>
                <c:pt idx="25689">
                  <c:v>-0.366210938</c:v>
                </c:pt>
                <c:pt idx="25690">
                  <c:v>0.366210938</c:v>
                </c:pt>
                <c:pt idx="25691">
                  <c:v>-0.366210938</c:v>
                </c:pt>
                <c:pt idx="25692">
                  <c:v>0.366210938</c:v>
                </c:pt>
                <c:pt idx="25693">
                  <c:v>-0.244140625</c:v>
                </c:pt>
                <c:pt idx="25694">
                  <c:v>0.366210938</c:v>
                </c:pt>
                <c:pt idx="25695">
                  <c:v>-0.366210938</c:v>
                </c:pt>
                <c:pt idx="25696">
                  <c:v>0.366210938</c:v>
                </c:pt>
                <c:pt idx="25697">
                  <c:v>-0.366210938</c:v>
                </c:pt>
                <c:pt idx="25698">
                  <c:v>0.366210938</c:v>
                </c:pt>
                <c:pt idx="25699">
                  <c:v>-0.366210938</c:v>
                </c:pt>
                <c:pt idx="25700">
                  <c:v>0.366210938</c:v>
                </c:pt>
                <c:pt idx="25701">
                  <c:v>-0.244140625</c:v>
                </c:pt>
                <c:pt idx="25702">
                  <c:v>0.366210938</c:v>
                </c:pt>
                <c:pt idx="25703">
                  <c:v>-0.366210938</c:v>
                </c:pt>
                <c:pt idx="25704">
                  <c:v>0.366210938</c:v>
                </c:pt>
                <c:pt idx="25705">
                  <c:v>-0.366210938</c:v>
                </c:pt>
                <c:pt idx="25706">
                  <c:v>0.366210938</c:v>
                </c:pt>
                <c:pt idx="25707">
                  <c:v>-0.366210938</c:v>
                </c:pt>
                <c:pt idx="25708">
                  <c:v>0.366210938</c:v>
                </c:pt>
                <c:pt idx="25709">
                  <c:v>-0.244140625</c:v>
                </c:pt>
                <c:pt idx="25710">
                  <c:v>0.366210938</c:v>
                </c:pt>
                <c:pt idx="25711">
                  <c:v>-0.366210938</c:v>
                </c:pt>
                <c:pt idx="25712">
                  <c:v>0.366210938</c:v>
                </c:pt>
                <c:pt idx="25713">
                  <c:v>-0.366210938</c:v>
                </c:pt>
                <c:pt idx="25714">
                  <c:v>0.366210938</c:v>
                </c:pt>
                <c:pt idx="25715">
                  <c:v>-0.366210938</c:v>
                </c:pt>
                <c:pt idx="25716">
                  <c:v>0.366210938</c:v>
                </c:pt>
                <c:pt idx="25717">
                  <c:v>-0.244140625</c:v>
                </c:pt>
                <c:pt idx="25718">
                  <c:v>0.366210938</c:v>
                </c:pt>
                <c:pt idx="25719">
                  <c:v>-0.366210938</c:v>
                </c:pt>
                <c:pt idx="25720">
                  <c:v>0.366210938</c:v>
                </c:pt>
                <c:pt idx="25721">
                  <c:v>-0.366210938</c:v>
                </c:pt>
                <c:pt idx="25722">
                  <c:v>0.366210938</c:v>
                </c:pt>
                <c:pt idx="25723">
                  <c:v>-0.366210938</c:v>
                </c:pt>
                <c:pt idx="25724">
                  <c:v>0.366210938</c:v>
                </c:pt>
                <c:pt idx="25725">
                  <c:v>-0.244140625</c:v>
                </c:pt>
                <c:pt idx="25726">
                  <c:v>0.366210938</c:v>
                </c:pt>
                <c:pt idx="25727">
                  <c:v>-0.244140625</c:v>
                </c:pt>
                <c:pt idx="25728">
                  <c:v>0.244140625</c:v>
                </c:pt>
                <c:pt idx="25729">
                  <c:v>-0.244140625</c:v>
                </c:pt>
                <c:pt idx="25730">
                  <c:v>0.366210938</c:v>
                </c:pt>
                <c:pt idx="25731">
                  <c:v>-0.366210938</c:v>
                </c:pt>
                <c:pt idx="25732">
                  <c:v>0.366210938</c:v>
                </c:pt>
                <c:pt idx="25733">
                  <c:v>-0.244140625</c:v>
                </c:pt>
                <c:pt idx="25734">
                  <c:v>0.366210938</c:v>
                </c:pt>
                <c:pt idx="25735">
                  <c:v>-0.366210938</c:v>
                </c:pt>
                <c:pt idx="25736">
                  <c:v>0.366210938</c:v>
                </c:pt>
                <c:pt idx="25737">
                  <c:v>-0.366210938</c:v>
                </c:pt>
                <c:pt idx="25738">
                  <c:v>0.366210938</c:v>
                </c:pt>
                <c:pt idx="25739">
                  <c:v>-0.366210938</c:v>
                </c:pt>
                <c:pt idx="25740">
                  <c:v>0.366210938</c:v>
                </c:pt>
                <c:pt idx="25741">
                  <c:v>-0.244140625</c:v>
                </c:pt>
                <c:pt idx="25742">
                  <c:v>0.366210938</c:v>
                </c:pt>
                <c:pt idx="25743">
                  <c:v>-0.366210938</c:v>
                </c:pt>
                <c:pt idx="25744">
                  <c:v>0.366210938</c:v>
                </c:pt>
                <c:pt idx="25745">
                  <c:v>-0.366210938</c:v>
                </c:pt>
                <c:pt idx="25746">
                  <c:v>0.366210938</c:v>
                </c:pt>
                <c:pt idx="25747">
                  <c:v>-0.366210938</c:v>
                </c:pt>
                <c:pt idx="25748">
                  <c:v>0.366210938</c:v>
                </c:pt>
                <c:pt idx="25749">
                  <c:v>-0.244140625</c:v>
                </c:pt>
                <c:pt idx="25750">
                  <c:v>0.366210938</c:v>
                </c:pt>
                <c:pt idx="25751">
                  <c:v>-0.366210938</c:v>
                </c:pt>
                <c:pt idx="25752">
                  <c:v>0.366210938</c:v>
                </c:pt>
                <c:pt idx="25753">
                  <c:v>-0.366210938</c:v>
                </c:pt>
                <c:pt idx="25754">
                  <c:v>0.366210938</c:v>
                </c:pt>
                <c:pt idx="25755">
                  <c:v>-0.366210938</c:v>
                </c:pt>
                <c:pt idx="25756">
                  <c:v>0.366210938</c:v>
                </c:pt>
                <c:pt idx="25757">
                  <c:v>-0.244140625</c:v>
                </c:pt>
                <c:pt idx="25758">
                  <c:v>0.366210938</c:v>
                </c:pt>
                <c:pt idx="25759">
                  <c:v>-0.366210938</c:v>
                </c:pt>
                <c:pt idx="25760">
                  <c:v>0.366210938</c:v>
                </c:pt>
                <c:pt idx="25761">
                  <c:v>-0.366210938</c:v>
                </c:pt>
                <c:pt idx="25762">
                  <c:v>0.366210938</c:v>
                </c:pt>
                <c:pt idx="25763">
                  <c:v>-0.366210938</c:v>
                </c:pt>
                <c:pt idx="25764">
                  <c:v>0.366210938</c:v>
                </c:pt>
                <c:pt idx="25765">
                  <c:v>-0.244140625</c:v>
                </c:pt>
                <c:pt idx="25766">
                  <c:v>0.366210938</c:v>
                </c:pt>
                <c:pt idx="25767">
                  <c:v>-0.366210938</c:v>
                </c:pt>
                <c:pt idx="25768">
                  <c:v>0.366210938</c:v>
                </c:pt>
                <c:pt idx="25769">
                  <c:v>-0.366210938</c:v>
                </c:pt>
                <c:pt idx="25770">
                  <c:v>0.366210938</c:v>
                </c:pt>
                <c:pt idx="25771">
                  <c:v>-0.366210938</c:v>
                </c:pt>
                <c:pt idx="25772">
                  <c:v>0.366210938</c:v>
                </c:pt>
                <c:pt idx="25773">
                  <c:v>-0.244140625</c:v>
                </c:pt>
                <c:pt idx="25774">
                  <c:v>0.366210938</c:v>
                </c:pt>
                <c:pt idx="25775">
                  <c:v>-0.366210938</c:v>
                </c:pt>
                <c:pt idx="25776">
                  <c:v>0.366210938</c:v>
                </c:pt>
                <c:pt idx="25777">
                  <c:v>-0.366210938</c:v>
                </c:pt>
                <c:pt idx="25778">
                  <c:v>0.366210938</c:v>
                </c:pt>
                <c:pt idx="25779">
                  <c:v>-0.366210938</c:v>
                </c:pt>
                <c:pt idx="25780">
                  <c:v>0.366210938</c:v>
                </c:pt>
                <c:pt idx="25781">
                  <c:v>-0.244140625</c:v>
                </c:pt>
                <c:pt idx="25782">
                  <c:v>0.366210938</c:v>
                </c:pt>
                <c:pt idx="25783">
                  <c:v>-0.366210938</c:v>
                </c:pt>
                <c:pt idx="25784">
                  <c:v>0.366210938</c:v>
                </c:pt>
                <c:pt idx="25785">
                  <c:v>-0.244140625</c:v>
                </c:pt>
                <c:pt idx="25786">
                  <c:v>0.366210938</c:v>
                </c:pt>
                <c:pt idx="25787">
                  <c:v>-0.366210938</c:v>
                </c:pt>
                <c:pt idx="25788">
                  <c:v>0.366210938</c:v>
                </c:pt>
                <c:pt idx="25789">
                  <c:v>-0.244140625</c:v>
                </c:pt>
                <c:pt idx="25790">
                  <c:v>0.366210938</c:v>
                </c:pt>
                <c:pt idx="25791">
                  <c:v>-0.366210938</c:v>
                </c:pt>
                <c:pt idx="25792">
                  <c:v>0.366210938</c:v>
                </c:pt>
                <c:pt idx="25793">
                  <c:v>-0.366210938</c:v>
                </c:pt>
                <c:pt idx="25794">
                  <c:v>0.366210938</c:v>
                </c:pt>
                <c:pt idx="25795">
                  <c:v>-0.366210938</c:v>
                </c:pt>
                <c:pt idx="25796">
                  <c:v>0.366210938</c:v>
                </c:pt>
                <c:pt idx="25797">
                  <c:v>-0.244140625</c:v>
                </c:pt>
                <c:pt idx="25798">
                  <c:v>0.366210938</c:v>
                </c:pt>
                <c:pt idx="25799">
                  <c:v>-0.366210938</c:v>
                </c:pt>
                <c:pt idx="25800">
                  <c:v>0.366210938</c:v>
                </c:pt>
                <c:pt idx="25801">
                  <c:v>-0.366210938</c:v>
                </c:pt>
                <c:pt idx="25802">
                  <c:v>0.366210938</c:v>
                </c:pt>
                <c:pt idx="25803">
                  <c:v>-0.366210938</c:v>
                </c:pt>
                <c:pt idx="25804">
                  <c:v>0.366210938</c:v>
                </c:pt>
                <c:pt idx="25805">
                  <c:v>-0.244140625</c:v>
                </c:pt>
                <c:pt idx="25806">
                  <c:v>0.366210938</c:v>
                </c:pt>
                <c:pt idx="25807">
                  <c:v>-0.244140625</c:v>
                </c:pt>
                <c:pt idx="25808">
                  <c:v>0.366210938</c:v>
                </c:pt>
                <c:pt idx="25809">
                  <c:v>-0.366210938</c:v>
                </c:pt>
                <c:pt idx="25810">
                  <c:v>0.366210938</c:v>
                </c:pt>
                <c:pt idx="25811">
                  <c:v>-0.244140625</c:v>
                </c:pt>
                <c:pt idx="25812">
                  <c:v>0.244140625</c:v>
                </c:pt>
                <c:pt idx="25813">
                  <c:v>-0.244140625</c:v>
                </c:pt>
                <c:pt idx="25814">
                  <c:v>0.366210938</c:v>
                </c:pt>
                <c:pt idx="25815">
                  <c:v>-0.366210938</c:v>
                </c:pt>
                <c:pt idx="25816">
                  <c:v>0.366210938</c:v>
                </c:pt>
                <c:pt idx="25817">
                  <c:v>-0.366210938</c:v>
                </c:pt>
                <c:pt idx="25818">
                  <c:v>0.366210938</c:v>
                </c:pt>
                <c:pt idx="25819">
                  <c:v>-0.244140625</c:v>
                </c:pt>
                <c:pt idx="25820">
                  <c:v>0.366210938</c:v>
                </c:pt>
                <c:pt idx="25821">
                  <c:v>-0.244140625</c:v>
                </c:pt>
                <c:pt idx="25822">
                  <c:v>0.366210938</c:v>
                </c:pt>
                <c:pt idx="25823">
                  <c:v>-0.244140625</c:v>
                </c:pt>
                <c:pt idx="25824">
                  <c:v>0.244140625</c:v>
                </c:pt>
                <c:pt idx="25825">
                  <c:v>-0.244140625</c:v>
                </c:pt>
                <c:pt idx="25826">
                  <c:v>0.244140625</c:v>
                </c:pt>
                <c:pt idx="25827">
                  <c:v>-0.244140625</c:v>
                </c:pt>
                <c:pt idx="25828">
                  <c:v>0.244140625</c:v>
                </c:pt>
                <c:pt idx="25829">
                  <c:v>-0.244140625</c:v>
                </c:pt>
                <c:pt idx="25830">
                  <c:v>0.366210938</c:v>
                </c:pt>
                <c:pt idx="25831">
                  <c:v>-0.244140625</c:v>
                </c:pt>
                <c:pt idx="25832">
                  <c:v>0.244140625</c:v>
                </c:pt>
                <c:pt idx="25833">
                  <c:v>-0.244140625</c:v>
                </c:pt>
                <c:pt idx="25834">
                  <c:v>0.366210938</c:v>
                </c:pt>
                <c:pt idx="25835">
                  <c:v>-0.366210938</c:v>
                </c:pt>
                <c:pt idx="25836">
                  <c:v>0.366210938</c:v>
                </c:pt>
                <c:pt idx="25837">
                  <c:v>-0.244140625</c:v>
                </c:pt>
                <c:pt idx="25838">
                  <c:v>0.366210938</c:v>
                </c:pt>
                <c:pt idx="25839">
                  <c:v>-0.366210938</c:v>
                </c:pt>
                <c:pt idx="25840">
                  <c:v>0.366210938</c:v>
                </c:pt>
                <c:pt idx="25841">
                  <c:v>-0.366210938</c:v>
                </c:pt>
                <c:pt idx="25842">
                  <c:v>0.366210938</c:v>
                </c:pt>
                <c:pt idx="25843">
                  <c:v>-0.366210938</c:v>
                </c:pt>
                <c:pt idx="25844">
                  <c:v>0.366210938</c:v>
                </c:pt>
                <c:pt idx="25845">
                  <c:v>-0.244140625</c:v>
                </c:pt>
                <c:pt idx="25846">
                  <c:v>0.366210938</c:v>
                </c:pt>
                <c:pt idx="25847">
                  <c:v>-0.366210938</c:v>
                </c:pt>
                <c:pt idx="25848">
                  <c:v>0.366210938</c:v>
                </c:pt>
                <c:pt idx="25849">
                  <c:v>-0.366210938</c:v>
                </c:pt>
                <c:pt idx="25850">
                  <c:v>0.366210938</c:v>
                </c:pt>
                <c:pt idx="25851">
                  <c:v>-0.366210938</c:v>
                </c:pt>
                <c:pt idx="25852">
                  <c:v>0.366210938</c:v>
                </c:pt>
                <c:pt idx="25853">
                  <c:v>-0.244140625</c:v>
                </c:pt>
                <c:pt idx="25854">
                  <c:v>0.366210938</c:v>
                </c:pt>
                <c:pt idx="25855">
                  <c:v>-0.366210938</c:v>
                </c:pt>
                <c:pt idx="25856">
                  <c:v>0.366210938</c:v>
                </c:pt>
                <c:pt idx="25857">
                  <c:v>-0.366210938</c:v>
                </c:pt>
                <c:pt idx="25858">
                  <c:v>0.366210938</c:v>
                </c:pt>
                <c:pt idx="25859">
                  <c:v>-0.366210938</c:v>
                </c:pt>
                <c:pt idx="25860">
                  <c:v>0.366210938</c:v>
                </c:pt>
                <c:pt idx="25861">
                  <c:v>-0.244140625</c:v>
                </c:pt>
                <c:pt idx="25862">
                  <c:v>0.366210938</c:v>
                </c:pt>
                <c:pt idx="25863">
                  <c:v>-0.366210938</c:v>
                </c:pt>
                <c:pt idx="25864">
                  <c:v>0.366210938</c:v>
                </c:pt>
                <c:pt idx="25865">
                  <c:v>-0.366210938</c:v>
                </c:pt>
                <c:pt idx="25866">
                  <c:v>0.366210938</c:v>
                </c:pt>
                <c:pt idx="25867">
                  <c:v>-0.366210938</c:v>
                </c:pt>
                <c:pt idx="25868">
                  <c:v>0.366210938</c:v>
                </c:pt>
                <c:pt idx="25869">
                  <c:v>-0.244140625</c:v>
                </c:pt>
                <c:pt idx="25870">
                  <c:v>0.366210938</c:v>
                </c:pt>
                <c:pt idx="25871">
                  <c:v>-0.366210938</c:v>
                </c:pt>
                <c:pt idx="25872">
                  <c:v>0.366210938</c:v>
                </c:pt>
                <c:pt idx="25873">
                  <c:v>-0.366210938</c:v>
                </c:pt>
                <c:pt idx="25874">
                  <c:v>0.366210938</c:v>
                </c:pt>
                <c:pt idx="25875">
                  <c:v>-0.366210938</c:v>
                </c:pt>
                <c:pt idx="25876">
                  <c:v>0.366210938</c:v>
                </c:pt>
                <c:pt idx="25877">
                  <c:v>-0.244140625</c:v>
                </c:pt>
                <c:pt idx="25878">
                  <c:v>0.366210938</c:v>
                </c:pt>
                <c:pt idx="25879">
                  <c:v>-0.244140625</c:v>
                </c:pt>
                <c:pt idx="25880">
                  <c:v>0.366210938</c:v>
                </c:pt>
                <c:pt idx="25881">
                  <c:v>-0.244140625</c:v>
                </c:pt>
                <c:pt idx="25882">
                  <c:v>0.366210938</c:v>
                </c:pt>
                <c:pt idx="25883">
                  <c:v>-0.366210938</c:v>
                </c:pt>
                <c:pt idx="25884">
                  <c:v>0.366210938</c:v>
                </c:pt>
                <c:pt idx="25885">
                  <c:v>-0.244140625</c:v>
                </c:pt>
                <c:pt idx="25886">
                  <c:v>0.366210938</c:v>
                </c:pt>
                <c:pt idx="25887">
                  <c:v>-0.366210938</c:v>
                </c:pt>
                <c:pt idx="25888">
                  <c:v>0.366210938</c:v>
                </c:pt>
                <c:pt idx="25889">
                  <c:v>-0.366210938</c:v>
                </c:pt>
                <c:pt idx="25890">
                  <c:v>0.366210938</c:v>
                </c:pt>
                <c:pt idx="25891">
                  <c:v>-0.366210938</c:v>
                </c:pt>
                <c:pt idx="25892">
                  <c:v>0.244140625</c:v>
                </c:pt>
                <c:pt idx="25893">
                  <c:v>-0.244140625</c:v>
                </c:pt>
                <c:pt idx="25894">
                  <c:v>0.366210938</c:v>
                </c:pt>
                <c:pt idx="25895">
                  <c:v>-0.366210938</c:v>
                </c:pt>
                <c:pt idx="25896">
                  <c:v>0.366210938</c:v>
                </c:pt>
                <c:pt idx="25897">
                  <c:v>-0.366210938</c:v>
                </c:pt>
                <c:pt idx="25898">
                  <c:v>0.366210938</c:v>
                </c:pt>
                <c:pt idx="25899">
                  <c:v>-0.244140625</c:v>
                </c:pt>
                <c:pt idx="25900">
                  <c:v>0.366210938</c:v>
                </c:pt>
                <c:pt idx="25901">
                  <c:v>-0.244140625</c:v>
                </c:pt>
                <c:pt idx="25902">
                  <c:v>0.366210938</c:v>
                </c:pt>
                <c:pt idx="25903">
                  <c:v>-0.366210938</c:v>
                </c:pt>
                <c:pt idx="25904">
                  <c:v>0.366210938</c:v>
                </c:pt>
                <c:pt idx="25905">
                  <c:v>-0.366210938</c:v>
                </c:pt>
                <c:pt idx="25906">
                  <c:v>0.366210938</c:v>
                </c:pt>
                <c:pt idx="25907">
                  <c:v>-0.366210938</c:v>
                </c:pt>
                <c:pt idx="25908">
                  <c:v>0.366210938</c:v>
                </c:pt>
                <c:pt idx="25909">
                  <c:v>-0.244140625</c:v>
                </c:pt>
                <c:pt idx="25910">
                  <c:v>0.366210938</c:v>
                </c:pt>
                <c:pt idx="25911">
                  <c:v>-0.366210938</c:v>
                </c:pt>
                <c:pt idx="25912">
                  <c:v>0.366210938</c:v>
                </c:pt>
                <c:pt idx="25913">
                  <c:v>-0.366210938</c:v>
                </c:pt>
                <c:pt idx="25914">
                  <c:v>0.366210938</c:v>
                </c:pt>
                <c:pt idx="25915">
                  <c:v>-0.366210938</c:v>
                </c:pt>
                <c:pt idx="25916">
                  <c:v>0.366210938</c:v>
                </c:pt>
                <c:pt idx="25917">
                  <c:v>-0.244140625</c:v>
                </c:pt>
                <c:pt idx="25918">
                  <c:v>0.366210938</c:v>
                </c:pt>
                <c:pt idx="25919">
                  <c:v>-0.366210938</c:v>
                </c:pt>
                <c:pt idx="25920">
                  <c:v>0.366210938</c:v>
                </c:pt>
                <c:pt idx="25921">
                  <c:v>-0.366210938</c:v>
                </c:pt>
                <c:pt idx="25922">
                  <c:v>0.366210938</c:v>
                </c:pt>
                <c:pt idx="25923">
                  <c:v>-0.244140625</c:v>
                </c:pt>
                <c:pt idx="25924">
                  <c:v>0.366210938</c:v>
                </c:pt>
                <c:pt idx="25925">
                  <c:v>-0.244140625</c:v>
                </c:pt>
                <c:pt idx="25926">
                  <c:v>0.366210938</c:v>
                </c:pt>
                <c:pt idx="25927">
                  <c:v>-0.366210938</c:v>
                </c:pt>
                <c:pt idx="25928">
                  <c:v>0.366210938</c:v>
                </c:pt>
                <c:pt idx="25929">
                  <c:v>-0.366210938</c:v>
                </c:pt>
                <c:pt idx="25930">
                  <c:v>0.366210938</c:v>
                </c:pt>
                <c:pt idx="25931">
                  <c:v>-0.366210938</c:v>
                </c:pt>
                <c:pt idx="25932">
                  <c:v>0.366210938</c:v>
                </c:pt>
                <c:pt idx="25933">
                  <c:v>-0.244140625</c:v>
                </c:pt>
                <c:pt idx="25934">
                  <c:v>0.366210938</c:v>
                </c:pt>
                <c:pt idx="25935">
                  <c:v>-0.366210938</c:v>
                </c:pt>
                <c:pt idx="25936">
                  <c:v>0.366210938</c:v>
                </c:pt>
                <c:pt idx="25937">
                  <c:v>-0.366210938</c:v>
                </c:pt>
                <c:pt idx="25938">
                  <c:v>0.366210938</c:v>
                </c:pt>
                <c:pt idx="25939">
                  <c:v>-0.366210938</c:v>
                </c:pt>
                <c:pt idx="25940">
                  <c:v>0.366210938</c:v>
                </c:pt>
                <c:pt idx="25941">
                  <c:v>-0.244140625</c:v>
                </c:pt>
                <c:pt idx="25942">
                  <c:v>0.366210938</c:v>
                </c:pt>
                <c:pt idx="25943">
                  <c:v>-0.366210938</c:v>
                </c:pt>
                <c:pt idx="25944">
                  <c:v>0.366210938</c:v>
                </c:pt>
                <c:pt idx="25945">
                  <c:v>-0.366210938</c:v>
                </c:pt>
                <c:pt idx="25946">
                  <c:v>0.366210938</c:v>
                </c:pt>
                <c:pt idx="25947">
                  <c:v>-0.366210938</c:v>
                </c:pt>
                <c:pt idx="25948">
                  <c:v>0.366210938</c:v>
                </c:pt>
                <c:pt idx="25949">
                  <c:v>-0.244140625</c:v>
                </c:pt>
                <c:pt idx="25950">
                  <c:v>0.366210938</c:v>
                </c:pt>
                <c:pt idx="25951">
                  <c:v>-0.366210938</c:v>
                </c:pt>
                <c:pt idx="25952">
                  <c:v>0.366210938</c:v>
                </c:pt>
                <c:pt idx="25953">
                  <c:v>-0.244140625</c:v>
                </c:pt>
                <c:pt idx="25954">
                  <c:v>0.366210938</c:v>
                </c:pt>
                <c:pt idx="25955">
                  <c:v>-0.366210938</c:v>
                </c:pt>
                <c:pt idx="25956">
                  <c:v>0.366210938</c:v>
                </c:pt>
                <c:pt idx="25957">
                  <c:v>-0.244140625</c:v>
                </c:pt>
                <c:pt idx="25958">
                  <c:v>0.366210938</c:v>
                </c:pt>
                <c:pt idx="25959">
                  <c:v>-0.366210938</c:v>
                </c:pt>
                <c:pt idx="25960">
                  <c:v>0.366210938</c:v>
                </c:pt>
                <c:pt idx="25961">
                  <c:v>-0.366210938</c:v>
                </c:pt>
                <c:pt idx="25962">
                  <c:v>0.366210938</c:v>
                </c:pt>
                <c:pt idx="25963">
                  <c:v>-0.244140625</c:v>
                </c:pt>
                <c:pt idx="25964">
                  <c:v>0.366210938</c:v>
                </c:pt>
                <c:pt idx="25965">
                  <c:v>-0.244140625</c:v>
                </c:pt>
                <c:pt idx="25966">
                  <c:v>0.366210938</c:v>
                </c:pt>
                <c:pt idx="25967">
                  <c:v>-0.366210938</c:v>
                </c:pt>
                <c:pt idx="25968">
                  <c:v>0.366210938</c:v>
                </c:pt>
                <c:pt idx="25969">
                  <c:v>-0.366210938</c:v>
                </c:pt>
                <c:pt idx="25970">
                  <c:v>0.366210938</c:v>
                </c:pt>
                <c:pt idx="25971">
                  <c:v>-0.366210938</c:v>
                </c:pt>
                <c:pt idx="25972">
                  <c:v>0.366210938</c:v>
                </c:pt>
                <c:pt idx="25973">
                  <c:v>-0.244140625</c:v>
                </c:pt>
                <c:pt idx="25974">
                  <c:v>0.366210938</c:v>
                </c:pt>
                <c:pt idx="25975">
                  <c:v>-0.366210938</c:v>
                </c:pt>
                <c:pt idx="25976">
                  <c:v>0.366210938</c:v>
                </c:pt>
                <c:pt idx="25977">
                  <c:v>-0.366210938</c:v>
                </c:pt>
                <c:pt idx="25978">
                  <c:v>0.366210938</c:v>
                </c:pt>
                <c:pt idx="25979">
                  <c:v>-0.366210938</c:v>
                </c:pt>
                <c:pt idx="25980">
                  <c:v>0.366210938</c:v>
                </c:pt>
                <c:pt idx="25981">
                  <c:v>-0.244140625</c:v>
                </c:pt>
                <c:pt idx="25982">
                  <c:v>0.366210938</c:v>
                </c:pt>
                <c:pt idx="25983">
                  <c:v>-0.366210938</c:v>
                </c:pt>
                <c:pt idx="25984">
                  <c:v>0.244140625</c:v>
                </c:pt>
                <c:pt idx="25985">
                  <c:v>-0.244140625</c:v>
                </c:pt>
                <c:pt idx="25986">
                  <c:v>0.366210938</c:v>
                </c:pt>
                <c:pt idx="25987">
                  <c:v>-0.366210938</c:v>
                </c:pt>
                <c:pt idx="25988">
                  <c:v>0.366210938</c:v>
                </c:pt>
                <c:pt idx="25989">
                  <c:v>-0.244140625</c:v>
                </c:pt>
                <c:pt idx="25990">
                  <c:v>0.366210938</c:v>
                </c:pt>
                <c:pt idx="25991">
                  <c:v>-0.366210938</c:v>
                </c:pt>
                <c:pt idx="25992">
                  <c:v>0.366210938</c:v>
                </c:pt>
                <c:pt idx="25993">
                  <c:v>-0.366210938</c:v>
                </c:pt>
                <c:pt idx="25994">
                  <c:v>0.366210938</c:v>
                </c:pt>
                <c:pt idx="25995">
                  <c:v>-0.366210938</c:v>
                </c:pt>
                <c:pt idx="25996">
                  <c:v>0.366210938</c:v>
                </c:pt>
                <c:pt idx="25997">
                  <c:v>-0.244140625</c:v>
                </c:pt>
                <c:pt idx="25998">
                  <c:v>0.366210938</c:v>
                </c:pt>
                <c:pt idx="25999">
                  <c:v>-0.244140625</c:v>
                </c:pt>
                <c:pt idx="26000">
                  <c:v>0.366210938</c:v>
                </c:pt>
                <c:pt idx="26001">
                  <c:v>-0.366210938</c:v>
                </c:pt>
                <c:pt idx="26002">
                  <c:v>0.366210938</c:v>
                </c:pt>
                <c:pt idx="26003">
                  <c:v>-0.366210938</c:v>
                </c:pt>
                <c:pt idx="26004">
                  <c:v>0.244140625</c:v>
                </c:pt>
                <c:pt idx="26005">
                  <c:v>-0.244140625</c:v>
                </c:pt>
                <c:pt idx="26006">
                  <c:v>0.366210938</c:v>
                </c:pt>
                <c:pt idx="26007">
                  <c:v>-0.366210938</c:v>
                </c:pt>
                <c:pt idx="26008">
                  <c:v>0.366210938</c:v>
                </c:pt>
                <c:pt idx="26009">
                  <c:v>-0.366210938</c:v>
                </c:pt>
                <c:pt idx="26010">
                  <c:v>0.366210938</c:v>
                </c:pt>
                <c:pt idx="26011">
                  <c:v>-0.366210938</c:v>
                </c:pt>
                <c:pt idx="26012">
                  <c:v>0.366210938</c:v>
                </c:pt>
                <c:pt idx="26013">
                  <c:v>-0.244140625</c:v>
                </c:pt>
                <c:pt idx="26014">
                  <c:v>0.366210938</c:v>
                </c:pt>
                <c:pt idx="26015">
                  <c:v>-0.366210938</c:v>
                </c:pt>
                <c:pt idx="26016">
                  <c:v>0.366210938</c:v>
                </c:pt>
                <c:pt idx="26017">
                  <c:v>-0.366210938</c:v>
                </c:pt>
                <c:pt idx="26018">
                  <c:v>0.366210938</c:v>
                </c:pt>
                <c:pt idx="26019">
                  <c:v>-0.366210938</c:v>
                </c:pt>
                <c:pt idx="26020">
                  <c:v>0.366210938</c:v>
                </c:pt>
                <c:pt idx="26021">
                  <c:v>-0.244140625</c:v>
                </c:pt>
                <c:pt idx="26022">
                  <c:v>0.366210938</c:v>
                </c:pt>
                <c:pt idx="26023">
                  <c:v>-0.366210938</c:v>
                </c:pt>
                <c:pt idx="26024">
                  <c:v>0.366210938</c:v>
                </c:pt>
                <c:pt idx="26025">
                  <c:v>-0.366210938</c:v>
                </c:pt>
                <c:pt idx="26026">
                  <c:v>0.366210938</c:v>
                </c:pt>
                <c:pt idx="26027">
                  <c:v>-0.366210938</c:v>
                </c:pt>
                <c:pt idx="26028">
                  <c:v>0.366210938</c:v>
                </c:pt>
                <c:pt idx="26029">
                  <c:v>-0.244140625</c:v>
                </c:pt>
                <c:pt idx="26030">
                  <c:v>0.366210938</c:v>
                </c:pt>
                <c:pt idx="26031">
                  <c:v>-0.366210938</c:v>
                </c:pt>
                <c:pt idx="26032">
                  <c:v>0.366210938</c:v>
                </c:pt>
                <c:pt idx="26033">
                  <c:v>-0.366210938</c:v>
                </c:pt>
                <c:pt idx="26034">
                  <c:v>0.366210938</c:v>
                </c:pt>
                <c:pt idx="26035">
                  <c:v>-0.366210938</c:v>
                </c:pt>
                <c:pt idx="26036">
                  <c:v>0.366210938</c:v>
                </c:pt>
                <c:pt idx="26037">
                  <c:v>-0.244140625</c:v>
                </c:pt>
                <c:pt idx="26038">
                  <c:v>0.366210938</c:v>
                </c:pt>
                <c:pt idx="26039">
                  <c:v>-0.244140625</c:v>
                </c:pt>
                <c:pt idx="26040">
                  <c:v>0.244140625</c:v>
                </c:pt>
                <c:pt idx="26041">
                  <c:v>-0.244140625</c:v>
                </c:pt>
                <c:pt idx="26042">
                  <c:v>0.244140625</c:v>
                </c:pt>
                <c:pt idx="26043">
                  <c:v>-0.244140625</c:v>
                </c:pt>
                <c:pt idx="26044">
                  <c:v>0.244140625</c:v>
                </c:pt>
                <c:pt idx="26045">
                  <c:v>-0.244140625</c:v>
                </c:pt>
                <c:pt idx="26046">
                  <c:v>0.366210938</c:v>
                </c:pt>
                <c:pt idx="26047">
                  <c:v>-0.244140625</c:v>
                </c:pt>
                <c:pt idx="26048">
                  <c:v>0.366210938</c:v>
                </c:pt>
                <c:pt idx="26049">
                  <c:v>-0.366210938</c:v>
                </c:pt>
                <c:pt idx="26050">
                  <c:v>0.366210938</c:v>
                </c:pt>
                <c:pt idx="26051">
                  <c:v>-0.366210938</c:v>
                </c:pt>
                <c:pt idx="26052">
                  <c:v>0.366210938</c:v>
                </c:pt>
                <c:pt idx="26053">
                  <c:v>-0.244140625</c:v>
                </c:pt>
                <c:pt idx="26054">
                  <c:v>0.366210938</c:v>
                </c:pt>
                <c:pt idx="26055">
                  <c:v>-0.244140625</c:v>
                </c:pt>
                <c:pt idx="26056">
                  <c:v>0.244140625</c:v>
                </c:pt>
                <c:pt idx="26057">
                  <c:v>-0.244140625</c:v>
                </c:pt>
                <c:pt idx="26058">
                  <c:v>0.366210938</c:v>
                </c:pt>
                <c:pt idx="26059">
                  <c:v>-0.244140625</c:v>
                </c:pt>
                <c:pt idx="26060">
                  <c:v>0.366210938</c:v>
                </c:pt>
                <c:pt idx="26061">
                  <c:v>-0.244140625</c:v>
                </c:pt>
                <c:pt idx="26062">
                  <c:v>0.366210938</c:v>
                </c:pt>
                <c:pt idx="26063">
                  <c:v>-0.366210938</c:v>
                </c:pt>
                <c:pt idx="26064">
                  <c:v>0.366210938</c:v>
                </c:pt>
                <c:pt idx="26065">
                  <c:v>-0.366210938</c:v>
                </c:pt>
                <c:pt idx="26066">
                  <c:v>0.366210938</c:v>
                </c:pt>
                <c:pt idx="26067">
                  <c:v>-0.244140625</c:v>
                </c:pt>
                <c:pt idx="26068">
                  <c:v>0.366210938</c:v>
                </c:pt>
                <c:pt idx="26069">
                  <c:v>-0.244140625</c:v>
                </c:pt>
                <c:pt idx="26070">
                  <c:v>0.366210938</c:v>
                </c:pt>
                <c:pt idx="26071">
                  <c:v>-0.366210938</c:v>
                </c:pt>
                <c:pt idx="26072">
                  <c:v>0.366210938</c:v>
                </c:pt>
                <c:pt idx="26073">
                  <c:v>-0.366210938</c:v>
                </c:pt>
                <c:pt idx="26074">
                  <c:v>0.366210938</c:v>
                </c:pt>
                <c:pt idx="26075">
                  <c:v>-0.366210938</c:v>
                </c:pt>
                <c:pt idx="26076">
                  <c:v>0.366210938</c:v>
                </c:pt>
                <c:pt idx="26077">
                  <c:v>-0.244140625</c:v>
                </c:pt>
                <c:pt idx="26078">
                  <c:v>0.366210938</c:v>
                </c:pt>
                <c:pt idx="26079">
                  <c:v>-0.244140625</c:v>
                </c:pt>
                <c:pt idx="26080">
                  <c:v>0.244140625</c:v>
                </c:pt>
                <c:pt idx="26081">
                  <c:v>-0.244140625</c:v>
                </c:pt>
                <c:pt idx="26082">
                  <c:v>0.366210938</c:v>
                </c:pt>
                <c:pt idx="26083">
                  <c:v>-0.366210938</c:v>
                </c:pt>
                <c:pt idx="26084">
                  <c:v>0.366210938</c:v>
                </c:pt>
                <c:pt idx="26085">
                  <c:v>-0.244140625</c:v>
                </c:pt>
                <c:pt idx="26086">
                  <c:v>0.366210938</c:v>
                </c:pt>
                <c:pt idx="26087">
                  <c:v>-0.366210938</c:v>
                </c:pt>
                <c:pt idx="26088">
                  <c:v>0.366210938</c:v>
                </c:pt>
                <c:pt idx="26089">
                  <c:v>-0.366210938</c:v>
                </c:pt>
                <c:pt idx="26090">
                  <c:v>0.366210938</c:v>
                </c:pt>
                <c:pt idx="26091">
                  <c:v>-0.366210938</c:v>
                </c:pt>
                <c:pt idx="26092">
                  <c:v>0.366210938</c:v>
                </c:pt>
                <c:pt idx="26093">
                  <c:v>-0.244140625</c:v>
                </c:pt>
                <c:pt idx="26094">
                  <c:v>0.366210938</c:v>
                </c:pt>
                <c:pt idx="26095">
                  <c:v>-0.366210938</c:v>
                </c:pt>
                <c:pt idx="26096">
                  <c:v>0.366210938</c:v>
                </c:pt>
                <c:pt idx="26097">
                  <c:v>-0.366210938</c:v>
                </c:pt>
                <c:pt idx="26098">
                  <c:v>0.366210938</c:v>
                </c:pt>
                <c:pt idx="26099">
                  <c:v>-0.366210938</c:v>
                </c:pt>
                <c:pt idx="26100">
                  <c:v>0.366210938</c:v>
                </c:pt>
                <c:pt idx="26101">
                  <c:v>-0.244140625</c:v>
                </c:pt>
                <c:pt idx="26102">
                  <c:v>0.366210938</c:v>
                </c:pt>
                <c:pt idx="26103">
                  <c:v>-0.366210938</c:v>
                </c:pt>
                <c:pt idx="26104">
                  <c:v>0.366210938</c:v>
                </c:pt>
                <c:pt idx="26105">
                  <c:v>-0.366210938</c:v>
                </c:pt>
                <c:pt idx="26106">
                  <c:v>0.366210938</c:v>
                </c:pt>
                <c:pt idx="26107">
                  <c:v>-0.366210938</c:v>
                </c:pt>
                <c:pt idx="26108">
                  <c:v>0.366210938</c:v>
                </c:pt>
                <c:pt idx="26109">
                  <c:v>-0.244140625</c:v>
                </c:pt>
                <c:pt idx="26110">
                  <c:v>0.366210938</c:v>
                </c:pt>
                <c:pt idx="26111">
                  <c:v>-0.366210938</c:v>
                </c:pt>
                <c:pt idx="26112">
                  <c:v>0.244140625</c:v>
                </c:pt>
                <c:pt idx="26113">
                  <c:v>-0.244140625</c:v>
                </c:pt>
                <c:pt idx="26114">
                  <c:v>0.366210938</c:v>
                </c:pt>
                <c:pt idx="26115">
                  <c:v>-0.366210938</c:v>
                </c:pt>
                <c:pt idx="26116">
                  <c:v>0.366210938</c:v>
                </c:pt>
                <c:pt idx="26117">
                  <c:v>-0.244140625</c:v>
                </c:pt>
                <c:pt idx="26118">
                  <c:v>0.366210938</c:v>
                </c:pt>
                <c:pt idx="26119">
                  <c:v>-0.366210938</c:v>
                </c:pt>
                <c:pt idx="26120">
                  <c:v>0.366210938</c:v>
                </c:pt>
                <c:pt idx="26121">
                  <c:v>-0.244140625</c:v>
                </c:pt>
                <c:pt idx="26122">
                  <c:v>0.366210938</c:v>
                </c:pt>
                <c:pt idx="26123">
                  <c:v>-0.244140625</c:v>
                </c:pt>
                <c:pt idx="26124">
                  <c:v>0.366210938</c:v>
                </c:pt>
                <c:pt idx="26125">
                  <c:v>-0.244140625</c:v>
                </c:pt>
                <c:pt idx="26126">
                  <c:v>0.366210938</c:v>
                </c:pt>
                <c:pt idx="26127">
                  <c:v>-0.244140625</c:v>
                </c:pt>
                <c:pt idx="26128">
                  <c:v>0.244140625</c:v>
                </c:pt>
                <c:pt idx="26129">
                  <c:v>-0.244140625</c:v>
                </c:pt>
                <c:pt idx="26130">
                  <c:v>0.366210938</c:v>
                </c:pt>
                <c:pt idx="26131">
                  <c:v>-0.366210938</c:v>
                </c:pt>
                <c:pt idx="26132">
                  <c:v>0.366210938</c:v>
                </c:pt>
                <c:pt idx="26133">
                  <c:v>-0.244140625</c:v>
                </c:pt>
                <c:pt idx="26134">
                  <c:v>0.366210938</c:v>
                </c:pt>
                <c:pt idx="26135">
                  <c:v>-0.244140625</c:v>
                </c:pt>
                <c:pt idx="26136">
                  <c:v>0.366210938</c:v>
                </c:pt>
                <c:pt idx="26137">
                  <c:v>-0.244140625</c:v>
                </c:pt>
                <c:pt idx="26138">
                  <c:v>0.366210938</c:v>
                </c:pt>
                <c:pt idx="26139">
                  <c:v>-0.244140625</c:v>
                </c:pt>
                <c:pt idx="26140">
                  <c:v>0.366210938</c:v>
                </c:pt>
                <c:pt idx="26141">
                  <c:v>-0.244140625</c:v>
                </c:pt>
                <c:pt idx="26142">
                  <c:v>0.366210938</c:v>
                </c:pt>
                <c:pt idx="26143">
                  <c:v>-0.366210938</c:v>
                </c:pt>
                <c:pt idx="26144">
                  <c:v>0.366210938</c:v>
                </c:pt>
                <c:pt idx="26145">
                  <c:v>-0.366210938</c:v>
                </c:pt>
                <c:pt idx="26146">
                  <c:v>0.366210938</c:v>
                </c:pt>
                <c:pt idx="26147">
                  <c:v>-0.244140625</c:v>
                </c:pt>
                <c:pt idx="26148">
                  <c:v>0.366210938</c:v>
                </c:pt>
                <c:pt idx="26149">
                  <c:v>-0.244140625</c:v>
                </c:pt>
                <c:pt idx="26150">
                  <c:v>0.366210938</c:v>
                </c:pt>
                <c:pt idx="26151">
                  <c:v>-0.366210938</c:v>
                </c:pt>
                <c:pt idx="26152">
                  <c:v>0.366210938</c:v>
                </c:pt>
                <c:pt idx="26153">
                  <c:v>-0.366210938</c:v>
                </c:pt>
                <c:pt idx="26154">
                  <c:v>0.366210938</c:v>
                </c:pt>
                <c:pt idx="26155">
                  <c:v>-0.366210938</c:v>
                </c:pt>
                <c:pt idx="26156">
                  <c:v>0.366210938</c:v>
                </c:pt>
                <c:pt idx="26157">
                  <c:v>-0.244140625</c:v>
                </c:pt>
                <c:pt idx="26158">
                  <c:v>0.366210938</c:v>
                </c:pt>
                <c:pt idx="26159">
                  <c:v>-0.366210938</c:v>
                </c:pt>
                <c:pt idx="26160">
                  <c:v>0.366210938</c:v>
                </c:pt>
                <c:pt idx="26161">
                  <c:v>-0.366210938</c:v>
                </c:pt>
                <c:pt idx="26162">
                  <c:v>0.366210938</c:v>
                </c:pt>
                <c:pt idx="26163">
                  <c:v>-0.366210938</c:v>
                </c:pt>
                <c:pt idx="26164">
                  <c:v>0.366210938</c:v>
                </c:pt>
                <c:pt idx="26165">
                  <c:v>-0.244140625</c:v>
                </c:pt>
                <c:pt idx="26166">
                  <c:v>0.366210938</c:v>
                </c:pt>
                <c:pt idx="26167">
                  <c:v>-0.366210938</c:v>
                </c:pt>
                <c:pt idx="26168">
                  <c:v>0.366210938</c:v>
                </c:pt>
                <c:pt idx="26169">
                  <c:v>-0.244140625</c:v>
                </c:pt>
                <c:pt idx="26170">
                  <c:v>0.366210938</c:v>
                </c:pt>
                <c:pt idx="26171">
                  <c:v>-0.366210938</c:v>
                </c:pt>
                <c:pt idx="26172">
                  <c:v>0.366210938</c:v>
                </c:pt>
                <c:pt idx="26173">
                  <c:v>-0.244140625</c:v>
                </c:pt>
                <c:pt idx="26174">
                  <c:v>0.366210938</c:v>
                </c:pt>
                <c:pt idx="26175">
                  <c:v>-0.366210938</c:v>
                </c:pt>
                <c:pt idx="26176">
                  <c:v>0.366210938</c:v>
                </c:pt>
                <c:pt idx="26177">
                  <c:v>-0.366210938</c:v>
                </c:pt>
                <c:pt idx="26178">
                  <c:v>0.366210938</c:v>
                </c:pt>
                <c:pt idx="26179">
                  <c:v>-0.244140625</c:v>
                </c:pt>
                <c:pt idx="26180">
                  <c:v>0.366210938</c:v>
                </c:pt>
                <c:pt idx="26181">
                  <c:v>-0.244140625</c:v>
                </c:pt>
                <c:pt idx="26182">
                  <c:v>0.366210938</c:v>
                </c:pt>
                <c:pt idx="26183">
                  <c:v>-0.366210938</c:v>
                </c:pt>
                <c:pt idx="26184">
                  <c:v>0.366210938</c:v>
                </c:pt>
                <c:pt idx="26185">
                  <c:v>-0.366210938</c:v>
                </c:pt>
                <c:pt idx="26186">
                  <c:v>0.366210938</c:v>
                </c:pt>
                <c:pt idx="26187">
                  <c:v>-0.244140625</c:v>
                </c:pt>
                <c:pt idx="26188">
                  <c:v>0.244140625</c:v>
                </c:pt>
                <c:pt idx="26189">
                  <c:v>-0.244140625</c:v>
                </c:pt>
                <c:pt idx="26190">
                  <c:v>0.366210938</c:v>
                </c:pt>
                <c:pt idx="26191">
                  <c:v>-0.366210938</c:v>
                </c:pt>
                <c:pt idx="26192">
                  <c:v>0.366210938</c:v>
                </c:pt>
                <c:pt idx="26193">
                  <c:v>-0.366210938</c:v>
                </c:pt>
                <c:pt idx="26194">
                  <c:v>0.366210938</c:v>
                </c:pt>
                <c:pt idx="26195">
                  <c:v>-0.366210938</c:v>
                </c:pt>
                <c:pt idx="26196">
                  <c:v>0.366210938</c:v>
                </c:pt>
                <c:pt idx="26197">
                  <c:v>-0.244140625</c:v>
                </c:pt>
                <c:pt idx="26198">
                  <c:v>0.366210938</c:v>
                </c:pt>
                <c:pt idx="26199">
                  <c:v>-0.366210938</c:v>
                </c:pt>
                <c:pt idx="26200">
                  <c:v>0.366210938</c:v>
                </c:pt>
                <c:pt idx="26201">
                  <c:v>-0.366210938</c:v>
                </c:pt>
                <c:pt idx="26202">
                  <c:v>0.366210938</c:v>
                </c:pt>
                <c:pt idx="26203">
                  <c:v>-0.366210938</c:v>
                </c:pt>
                <c:pt idx="26204">
                  <c:v>0.366210938</c:v>
                </c:pt>
                <c:pt idx="26205">
                  <c:v>-0.244140625</c:v>
                </c:pt>
                <c:pt idx="26206">
                  <c:v>0.366210938</c:v>
                </c:pt>
                <c:pt idx="26207">
                  <c:v>-0.366210938</c:v>
                </c:pt>
                <c:pt idx="26208">
                  <c:v>0.366210938</c:v>
                </c:pt>
                <c:pt idx="26209">
                  <c:v>-0.366210938</c:v>
                </c:pt>
                <c:pt idx="26210">
                  <c:v>0.366210938</c:v>
                </c:pt>
                <c:pt idx="26211">
                  <c:v>-0.366210938</c:v>
                </c:pt>
                <c:pt idx="26212">
                  <c:v>0.366210938</c:v>
                </c:pt>
                <c:pt idx="26213">
                  <c:v>-0.244140625</c:v>
                </c:pt>
                <c:pt idx="26214">
                  <c:v>0.366210938</c:v>
                </c:pt>
                <c:pt idx="26215">
                  <c:v>-0.366210938</c:v>
                </c:pt>
                <c:pt idx="26216">
                  <c:v>0.366210938</c:v>
                </c:pt>
                <c:pt idx="26217">
                  <c:v>-0.366210938</c:v>
                </c:pt>
                <c:pt idx="26218">
                  <c:v>0.366210938</c:v>
                </c:pt>
                <c:pt idx="26219">
                  <c:v>-0.366210938</c:v>
                </c:pt>
                <c:pt idx="26220">
                  <c:v>0.366210938</c:v>
                </c:pt>
                <c:pt idx="26221">
                  <c:v>-0.244140625</c:v>
                </c:pt>
                <c:pt idx="26222">
                  <c:v>0.366210938</c:v>
                </c:pt>
                <c:pt idx="26223">
                  <c:v>-0.366210938</c:v>
                </c:pt>
                <c:pt idx="26224">
                  <c:v>0.366210938</c:v>
                </c:pt>
                <c:pt idx="26225">
                  <c:v>-0.366210938</c:v>
                </c:pt>
                <c:pt idx="26226">
                  <c:v>0.366210938</c:v>
                </c:pt>
                <c:pt idx="26227">
                  <c:v>-0.366210938</c:v>
                </c:pt>
                <c:pt idx="26228">
                  <c:v>0.366210938</c:v>
                </c:pt>
                <c:pt idx="26229">
                  <c:v>-0.244140625</c:v>
                </c:pt>
                <c:pt idx="26230">
                  <c:v>0.366210938</c:v>
                </c:pt>
                <c:pt idx="26231">
                  <c:v>-0.366210938</c:v>
                </c:pt>
                <c:pt idx="26232">
                  <c:v>0.366210938</c:v>
                </c:pt>
                <c:pt idx="26233">
                  <c:v>-0.366210938</c:v>
                </c:pt>
                <c:pt idx="26234">
                  <c:v>0.366210938</c:v>
                </c:pt>
                <c:pt idx="26235">
                  <c:v>-0.366210938</c:v>
                </c:pt>
                <c:pt idx="26236">
                  <c:v>0.366210938</c:v>
                </c:pt>
                <c:pt idx="26237">
                  <c:v>-0.244140625</c:v>
                </c:pt>
                <c:pt idx="26238">
                  <c:v>0.366210938</c:v>
                </c:pt>
                <c:pt idx="26239">
                  <c:v>-0.366210938</c:v>
                </c:pt>
                <c:pt idx="26240">
                  <c:v>0.366210938</c:v>
                </c:pt>
                <c:pt idx="26241">
                  <c:v>-0.244140625</c:v>
                </c:pt>
                <c:pt idx="26242">
                  <c:v>0.366210938</c:v>
                </c:pt>
                <c:pt idx="26243">
                  <c:v>-0.366210938</c:v>
                </c:pt>
                <c:pt idx="26244">
                  <c:v>0.366210938</c:v>
                </c:pt>
                <c:pt idx="26245">
                  <c:v>-0.244140625</c:v>
                </c:pt>
                <c:pt idx="26246">
                  <c:v>0.366210938</c:v>
                </c:pt>
                <c:pt idx="26247">
                  <c:v>-0.366210938</c:v>
                </c:pt>
                <c:pt idx="26248">
                  <c:v>0.366210938</c:v>
                </c:pt>
                <c:pt idx="26249">
                  <c:v>-0.366210938</c:v>
                </c:pt>
                <c:pt idx="26250">
                  <c:v>0.366210938</c:v>
                </c:pt>
                <c:pt idx="26251">
                  <c:v>-0.244140625</c:v>
                </c:pt>
                <c:pt idx="26252">
                  <c:v>0.366210938</c:v>
                </c:pt>
                <c:pt idx="26253">
                  <c:v>-0.244140625</c:v>
                </c:pt>
                <c:pt idx="26254">
                  <c:v>0.366210938</c:v>
                </c:pt>
                <c:pt idx="26255">
                  <c:v>-0.366210938</c:v>
                </c:pt>
                <c:pt idx="26256">
                  <c:v>0.366210938</c:v>
                </c:pt>
                <c:pt idx="26257">
                  <c:v>-0.366210938</c:v>
                </c:pt>
                <c:pt idx="26258">
                  <c:v>0.366210938</c:v>
                </c:pt>
                <c:pt idx="26259">
                  <c:v>-0.244140625</c:v>
                </c:pt>
                <c:pt idx="26260">
                  <c:v>0.244140625</c:v>
                </c:pt>
                <c:pt idx="26261">
                  <c:v>-0.244140625</c:v>
                </c:pt>
                <c:pt idx="26262">
                  <c:v>0.366210938</c:v>
                </c:pt>
                <c:pt idx="26263">
                  <c:v>-0.366210938</c:v>
                </c:pt>
                <c:pt idx="26264">
                  <c:v>0.366210938</c:v>
                </c:pt>
                <c:pt idx="26265">
                  <c:v>-0.366210938</c:v>
                </c:pt>
                <c:pt idx="26266">
                  <c:v>0.366210938</c:v>
                </c:pt>
                <c:pt idx="26267">
                  <c:v>-0.366210938</c:v>
                </c:pt>
                <c:pt idx="26268">
                  <c:v>0.366210938</c:v>
                </c:pt>
                <c:pt idx="26269">
                  <c:v>-0.244140625</c:v>
                </c:pt>
                <c:pt idx="26270">
                  <c:v>0.366210938</c:v>
                </c:pt>
                <c:pt idx="26271">
                  <c:v>-0.366210938</c:v>
                </c:pt>
                <c:pt idx="26272">
                  <c:v>0.366210938</c:v>
                </c:pt>
                <c:pt idx="26273">
                  <c:v>-0.366210938</c:v>
                </c:pt>
                <c:pt idx="26274">
                  <c:v>0.366210938</c:v>
                </c:pt>
                <c:pt idx="26275">
                  <c:v>-0.366210938</c:v>
                </c:pt>
                <c:pt idx="26276">
                  <c:v>0.366210938</c:v>
                </c:pt>
                <c:pt idx="26277">
                  <c:v>-0.244140625</c:v>
                </c:pt>
                <c:pt idx="26278">
                  <c:v>0.366210938</c:v>
                </c:pt>
                <c:pt idx="26279">
                  <c:v>-0.366210938</c:v>
                </c:pt>
                <c:pt idx="26280">
                  <c:v>0.366210938</c:v>
                </c:pt>
                <c:pt idx="26281">
                  <c:v>-0.366210938</c:v>
                </c:pt>
                <c:pt idx="26282">
                  <c:v>0.366210938</c:v>
                </c:pt>
                <c:pt idx="26283">
                  <c:v>-0.366210938</c:v>
                </c:pt>
                <c:pt idx="26284">
                  <c:v>0.366210938</c:v>
                </c:pt>
                <c:pt idx="26285">
                  <c:v>-0.244140625</c:v>
                </c:pt>
                <c:pt idx="26286">
                  <c:v>0.366210938</c:v>
                </c:pt>
                <c:pt idx="26287">
                  <c:v>-0.366210938</c:v>
                </c:pt>
                <c:pt idx="26288">
                  <c:v>0.366210938</c:v>
                </c:pt>
                <c:pt idx="26289">
                  <c:v>-0.366210938</c:v>
                </c:pt>
                <c:pt idx="26290">
                  <c:v>0.366210938</c:v>
                </c:pt>
                <c:pt idx="26291">
                  <c:v>-0.366210938</c:v>
                </c:pt>
                <c:pt idx="26292">
                  <c:v>0.366210938</c:v>
                </c:pt>
                <c:pt idx="26293">
                  <c:v>-0.244140625</c:v>
                </c:pt>
                <c:pt idx="26294">
                  <c:v>0.366210938</c:v>
                </c:pt>
                <c:pt idx="26295">
                  <c:v>-0.366210938</c:v>
                </c:pt>
                <c:pt idx="26296">
                  <c:v>0.366210938</c:v>
                </c:pt>
                <c:pt idx="26297">
                  <c:v>-0.366210938</c:v>
                </c:pt>
                <c:pt idx="26298">
                  <c:v>0.366210938</c:v>
                </c:pt>
                <c:pt idx="26299">
                  <c:v>-0.244140625</c:v>
                </c:pt>
                <c:pt idx="26300">
                  <c:v>0.244140625</c:v>
                </c:pt>
                <c:pt idx="26301">
                  <c:v>-0.244140625</c:v>
                </c:pt>
                <c:pt idx="26302">
                  <c:v>0.366210938</c:v>
                </c:pt>
                <c:pt idx="26303">
                  <c:v>-0.366210938</c:v>
                </c:pt>
                <c:pt idx="26304">
                  <c:v>0.366210938</c:v>
                </c:pt>
                <c:pt idx="26305">
                  <c:v>-0.244140625</c:v>
                </c:pt>
                <c:pt idx="26306">
                  <c:v>0.366210938</c:v>
                </c:pt>
                <c:pt idx="26307">
                  <c:v>-0.366210938</c:v>
                </c:pt>
                <c:pt idx="26308">
                  <c:v>0.366210938</c:v>
                </c:pt>
                <c:pt idx="26309">
                  <c:v>-0.244140625</c:v>
                </c:pt>
                <c:pt idx="26310">
                  <c:v>0.366210938</c:v>
                </c:pt>
                <c:pt idx="26311">
                  <c:v>-0.366210938</c:v>
                </c:pt>
                <c:pt idx="26312">
                  <c:v>0.366210938</c:v>
                </c:pt>
                <c:pt idx="26313">
                  <c:v>-0.366210938</c:v>
                </c:pt>
                <c:pt idx="26314">
                  <c:v>0.366210938</c:v>
                </c:pt>
                <c:pt idx="26315">
                  <c:v>-0.366210938</c:v>
                </c:pt>
                <c:pt idx="26316">
                  <c:v>0.366210938</c:v>
                </c:pt>
                <c:pt idx="26317">
                  <c:v>-0.244140625</c:v>
                </c:pt>
                <c:pt idx="26318">
                  <c:v>0.366210938</c:v>
                </c:pt>
                <c:pt idx="26319">
                  <c:v>-0.366210938</c:v>
                </c:pt>
                <c:pt idx="26320">
                  <c:v>0.366210938</c:v>
                </c:pt>
                <c:pt idx="26321">
                  <c:v>-0.366210938</c:v>
                </c:pt>
                <c:pt idx="26322">
                  <c:v>0.366210938</c:v>
                </c:pt>
                <c:pt idx="26323">
                  <c:v>-0.366210938</c:v>
                </c:pt>
                <c:pt idx="26324">
                  <c:v>0.366210938</c:v>
                </c:pt>
                <c:pt idx="26325">
                  <c:v>-0.244140625</c:v>
                </c:pt>
                <c:pt idx="26326">
                  <c:v>0.366210938</c:v>
                </c:pt>
                <c:pt idx="26327">
                  <c:v>-0.366210938</c:v>
                </c:pt>
                <c:pt idx="26328">
                  <c:v>0.366210938</c:v>
                </c:pt>
                <c:pt idx="26329">
                  <c:v>-0.366210938</c:v>
                </c:pt>
                <c:pt idx="26330">
                  <c:v>0.366210938</c:v>
                </c:pt>
                <c:pt idx="26331">
                  <c:v>-0.366210938</c:v>
                </c:pt>
                <c:pt idx="26332">
                  <c:v>0.366210938</c:v>
                </c:pt>
                <c:pt idx="26333">
                  <c:v>-0.244140625</c:v>
                </c:pt>
                <c:pt idx="26334">
                  <c:v>0.366210938</c:v>
                </c:pt>
                <c:pt idx="26335">
                  <c:v>-0.366210938</c:v>
                </c:pt>
                <c:pt idx="26336">
                  <c:v>0.366210938</c:v>
                </c:pt>
                <c:pt idx="26337">
                  <c:v>-0.366210938</c:v>
                </c:pt>
                <c:pt idx="26338">
                  <c:v>0.366210938</c:v>
                </c:pt>
                <c:pt idx="26339">
                  <c:v>-0.366210938</c:v>
                </c:pt>
                <c:pt idx="26340">
                  <c:v>0.366210938</c:v>
                </c:pt>
                <c:pt idx="26341">
                  <c:v>-0.244140625</c:v>
                </c:pt>
                <c:pt idx="26342">
                  <c:v>0.366210938</c:v>
                </c:pt>
                <c:pt idx="26343">
                  <c:v>-0.366210938</c:v>
                </c:pt>
                <c:pt idx="26344">
                  <c:v>0.366210938</c:v>
                </c:pt>
                <c:pt idx="26345">
                  <c:v>-0.244140625</c:v>
                </c:pt>
                <c:pt idx="26346">
                  <c:v>0.366210938</c:v>
                </c:pt>
                <c:pt idx="26347">
                  <c:v>-0.244140625</c:v>
                </c:pt>
                <c:pt idx="26348">
                  <c:v>0.244140625</c:v>
                </c:pt>
                <c:pt idx="26349">
                  <c:v>-0.244140625</c:v>
                </c:pt>
                <c:pt idx="26350">
                  <c:v>0.366210938</c:v>
                </c:pt>
                <c:pt idx="26351">
                  <c:v>-0.244140625</c:v>
                </c:pt>
                <c:pt idx="26352">
                  <c:v>0.244140625</c:v>
                </c:pt>
                <c:pt idx="26353">
                  <c:v>-0.244140625</c:v>
                </c:pt>
                <c:pt idx="26354">
                  <c:v>0.366210938</c:v>
                </c:pt>
                <c:pt idx="26355">
                  <c:v>-0.366210938</c:v>
                </c:pt>
                <c:pt idx="26356">
                  <c:v>0.366210938</c:v>
                </c:pt>
                <c:pt idx="26357">
                  <c:v>-0.244140625</c:v>
                </c:pt>
                <c:pt idx="26358">
                  <c:v>0.366210938</c:v>
                </c:pt>
                <c:pt idx="26359">
                  <c:v>-0.366210938</c:v>
                </c:pt>
                <c:pt idx="26360">
                  <c:v>0.366210938</c:v>
                </c:pt>
                <c:pt idx="26361">
                  <c:v>-0.366210938</c:v>
                </c:pt>
                <c:pt idx="26362">
                  <c:v>0.366210938</c:v>
                </c:pt>
                <c:pt idx="26363">
                  <c:v>-0.244140625</c:v>
                </c:pt>
                <c:pt idx="26364">
                  <c:v>0.366210938</c:v>
                </c:pt>
                <c:pt idx="26365">
                  <c:v>-0.244140625</c:v>
                </c:pt>
                <c:pt idx="26366">
                  <c:v>0.366210938</c:v>
                </c:pt>
                <c:pt idx="26367">
                  <c:v>-0.366210938</c:v>
                </c:pt>
                <c:pt idx="26368">
                  <c:v>0.366210938</c:v>
                </c:pt>
                <c:pt idx="26369">
                  <c:v>-0.366210938</c:v>
                </c:pt>
                <c:pt idx="26370">
                  <c:v>0.366210938</c:v>
                </c:pt>
                <c:pt idx="26371">
                  <c:v>-0.366210938</c:v>
                </c:pt>
                <c:pt idx="26372">
                  <c:v>0.366210938</c:v>
                </c:pt>
                <c:pt idx="26373">
                  <c:v>-0.244140625</c:v>
                </c:pt>
                <c:pt idx="26374">
                  <c:v>0.366210938</c:v>
                </c:pt>
                <c:pt idx="26375">
                  <c:v>-0.366210938</c:v>
                </c:pt>
                <c:pt idx="26376">
                  <c:v>0.366210938</c:v>
                </c:pt>
                <c:pt idx="26377">
                  <c:v>-0.244140625</c:v>
                </c:pt>
                <c:pt idx="26378">
                  <c:v>0.366210938</c:v>
                </c:pt>
                <c:pt idx="26379">
                  <c:v>-0.244140625</c:v>
                </c:pt>
                <c:pt idx="26380">
                  <c:v>0.366210938</c:v>
                </c:pt>
                <c:pt idx="26381">
                  <c:v>-0.244140625</c:v>
                </c:pt>
                <c:pt idx="26382">
                  <c:v>0.366210938</c:v>
                </c:pt>
                <c:pt idx="26383">
                  <c:v>-0.366210938</c:v>
                </c:pt>
                <c:pt idx="26384">
                  <c:v>0.366210938</c:v>
                </c:pt>
                <c:pt idx="26385">
                  <c:v>-0.366210938</c:v>
                </c:pt>
                <c:pt idx="26386">
                  <c:v>0.366210938</c:v>
                </c:pt>
                <c:pt idx="26387">
                  <c:v>-0.366210938</c:v>
                </c:pt>
                <c:pt idx="26388">
                  <c:v>0.366210938</c:v>
                </c:pt>
                <c:pt idx="26389">
                  <c:v>-0.244140625</c:v>
                </c:pt>
                <c:pt idx="26390">
                  <c:v>0.366210938</c:v>
                </c:pt>
                <c:pt idx="26391">
                  <c:v>-0.366210938</c:v>
                </c:pt>
                <c:pt idx="26392">
                  <c:v>0.366210938</c:v>
                </c:pt>
                <c:pt idx="26393">
                  <c:v>-0.366210938</c:v>
                </c:pt>
                <c:pt idx="26394">
                  <c:v>0.366210938</c:v>
                </c:pt>
                <c:pt idx="26395">
                  <c:v>-0.366210938</c:v>
                </c:pt>
                <c:pt idx="26396">
                  <c:v>0.366210938</c:v>
                </c:pt>
                <c:pt idx="26397">
                  <c:v>-0.244140625</c:v>
                </c:pt>
                <c:pt idx="26398">
                  <c:v>0.366210938</c:v>
                </c:pt>
                <c:pt idx="26399">
                  <c:v>-0.366210938</c:v>
                </c:pt>
                <c:pt idx="26400">
                  <c:v>0.366210938</c:v>
                </c:pt>
                <c:pt idx="26401">
                  <c:v>-0.366210938</c:v>
                </c:pt>
                <c:pt idx="26402">
                  <c:v>0.366210938</c:v>
                </c:pt>
                <c:pt idx="26403">
                  <c:v>-0.366210938</c:v>
                </c:pt>
                <c:pt idx="26404">
                  <c:v>0.366210938</c:v>
                </c:pt>
                <c:pt idx="26405">
                  <c:v>-0.244140625</c:v>
                </c:pt>
                <c:pt idx="26406">
                  <c:v>0.366210938</c:v>
                </c:pt>
                <c:pt idx="26407">
                  <c:v>-0.366210938</c:v>
                </c:pt>
                <c:pt idx="26408">
                  <c:v>0.366210938</c:v>
                </c:pt>
                <c:pt idx="26409">
                  <c:v>-0.366210938</c:v>
                </c:pt>
                <c:pt idx="26410">
                  <c:v>0.366210938</c:v>
                </c:pt>
                <c:pt idx="26411">
                  <c:v>-0.366210938</c:v>
                </c:pt>
                <c:pt idx="26412">
                  <c:v>0.366210938</c:v>
                </c:pt>
                <c:pt idx="26413">
                  <c:v>-0.244140625</c:v>
                </c:pt>
                <c:pt idx="26414">
                  <c:v>0.366210938</c:v>
                </c:pt>
                <c:pt idx="26415">
                  <c:v>-0.366210938</c:v>
                </c:pt>
                <c:pt idx="26416">
                  <c:v>0.366210938</c:v>
                </c:pt>
                <c:pt idx="26417">
                  <c:v>-0.366210938</c:v>
                </c:pt>
                <c:pt idx="26418">
                  <c:v>0.366210938</c:v>
                </c:pt>
                <c:pt idx="26419">
                  <c:v>-0.366210938</c:v>
                </c:pt>
                <c:pt idx="26420">
                  <c:v>0.366210938</c:v>
                </c:pt>
                <c:pt idx="26421">
                  <c:v>-0.244140625</c:v>
                </c:pt>
                <c:pt idx="26422">
                  <c:v>0.366210938</c:v>
                </c:pt>
                <c:pt idx="26423">
                  <c:v>-0.244140625</c:v>
                </c:pt>
                <c:pt idx="26424">
                  <c:v>0.366210938</c:v>
                </c:pt>
                <c:pt idx="26425">
                  <c:v>-0.366210938</c:v>
                </c:pt>
                <c:pt idx="26426">
                  <c:v>0.366210938</c:v>
                </c:pt>
                <c:pt idx="26427">
                  <c:v>-0.366210938</c:v>
                </c:pt>
                <c:pt idx="26428">
                  <c:v>0.366210938</c:v>
                </c:pt>
                <c:pt idx="26429">
                  <c:v>-0.244140625</c:v>
                </c:pt>
                <c:pt idx="26430">
                  <c:v>0.366210938</c:v>
                </c:pt>
                <c:pt idx="26431">
                  <c:v>-0.244140625</c:v>
                </c:pt>
                <c:pt idx="26432">
                  <c:v>0.244140625</c:v>
                </c:pt>
                <c:pt idx="26433">
                  <c:v>-0.244140625</c:v>
                </c:pt>
                <c:pt idx="26434">
                  <c:v>0.366210938</c:v>
                </c:pt>
                <c:pt idx="26435">
                  <c:v>-0.366210938</c:v>
                </c:pt>
                <c:pt idx="26436">
                  <c:v>0.366210938</c:v>
                </c:pt>
                <c:pt idx="26437">
                  <c:v>-0.244140625</c:v>
                </c:pt>
                <c:pt idx="26438">
                  <c:v>0.366210938</c:v>
                </c:pt>
                <c:pt idx="26439">
                  <c:v>-0.366210938</c:v>
                </c:pt>
                <c:pt idx="26440">
                  <c:v>0.366210938</c:v>
                </c:pt>
                <c:pt idx="26441">
                  <c:v>-0.366210938</c:v>
                </c:pt>
                <c:pt idx="26442">
                  <c:v>0.366210938</c:v>
                </c:pt>
                <c:pt idx="26443">
                  <c:v>-0.366210938</c:v>
                </c:pt>
                <c:pt idx="26444">
                  <c:v>0.366210938</c:v>
                </c:pt>
                <c:pt idx="26445">
                  <c:v>-0.244140625</c:v>
                </c:pt>
                <c:pt idx="26446">
                  <c:v>0.366210938</c:v>
                </c:pt>
                <c:pt idx="26447">
                  <c:v>-0.366210938</c:v>
                </c:pt>
                <c:pt idx="26448">
                  <c:v>0.366210938</c:v>
                </c:pt>
                <c:pt idx="26449">
                  <c:v>-0.366210938</c:v>
                </c:pt>
                <c:pt idx="26450">
                  <c:v>0.366210938</c:v>
                </c:pt>
                <c:pt idx="26451">
                  <c:v>-0.366210938</c:v>
                </c:pt>
                <c:pt idx="26452">
                  <c:v>0.366210938</c:v>
                </c:pt>
                <c:pt idx="26453">
                  <c:v>-0.244140625</c:v>
                </c:pt>
                <c:pt idx="26454">
                  <c:v>0.366210938</c:v>
                </c:pt>
                <c:pt idx="26455">
                  <c:v>-0.244140625</c:v>
                </c:pt>
                <c:pt idx="26456">
                  <c:v>0.366210938</c:v>
                </c:pt>
                <c:pt idx="26457">
                  <c:v>-0.366210938</c:v>
                </c:pt>
                <c:pt idx="26458">
                  <c:v>0.366210938</c:v>
                </c:pt>
                <c:pt idx="26459">
                  <c:v>-0.366210938</c:v>
                </c:pt>
                <c:pt idx="26460">
                  <c:v>0.366210938</c:v>
                </c:pt>
                <c:pt idx="26461">
                  <c:v>-0.244140625</c:v>
                </c:pt>
                <c:pt idx="26462">
                  <c:v>0.366210938</c:v>
                </c:pt>
                <c:pt idx="26463">
                  <c:v>-0.366210938</c:v>
                </c:pt>
                <c:pt idx="26464">
                  <c:v>0.366210938</c:v>
                </c:pt>
                <c:pt idx="26465">
                  <c:v>-0.366210938</c:v>
                </c:pt>
                <c:pt idx="26466">
                  <c:v>0.366210938</c:v>
                </c:pt>
                <c:pt idx="26467">
                  <c:v>-0.366210938</c:v>
                </c:pt>
                <c:pt idx="26468">
                  <c:v>0.366210938</c:v>
                </c:pt>
                <c:pt idx="26469">
                  <c:v>-0.244140625</c:v>
                </c:pt>
                <c:pt idx="26470">
                  <c:v>0.366210938</c:v>
                </c:pt>
                <c:pt idx="26471">
                  <c:v>-0.366210938</c:v>
                </c:pt>
                <c:pt idx="26472">
                  <c:v>0.366210938</c:v>
                </c:pt>
                <c:pt idx="26473">
                  <c:v>-0.244140625</c:v>
                </c:pt>
                <c:pt idx="26474">
                  <c:v>0.366210938</c:v>
                </c:pt>
                <c:pt idx="26475">
                  <c:v>-0.244140625</c:v>
                </c:pt>
                <c:pt idx="26476">
                  <c:v>0.366210938</c:v>
                </c:pt>
                <c:pt idx="26477">
                  <c:v>-0.244140625</c:v>
                </c:pt>
                <c:pt idx="26478">
                  <c:v>0.366210938</c:v>
                </c:pt>
                <c:pt idx="26479">
                  <c:v>-0.366210938</c:v>
                </c:pt>
                <c:pt idx="26480">
                  <c:v>0.366210938</c:v>
                </c:pt>
                <c:pt idx="26481">
                  <c:v>-0.366210938</c:v>
                </c:pt>
                <c:pt idx="26482">
                  <c:v>0.366210938</c:v>
                </c:pt>
                <c:pt idx="26483">
                  <c:v>-0.366210938</c:v>
                </c:pt>
                <c:pt idx="26484">
                  <c:v>0.366210938</c:v>
                </c:pt>
                <c:pt idx="26485">
                  <c:v>-0.244140625</c:v>
                </c:pt>
                <c:pt idx="26486">
                  <c:v>0.366210938</c:v>
                </c:pt>
                <c:pt idx="26487">
                  <c:v>-0.366210938</c:v>
                </c:pt>
                <c:pt idx="26488">
                  <c:v>0.244140625</c:v>
                </c:pt>
                <c:pt idx="26489">
                  <c:v>-0.244140625</c:v>
                </c:pt>
                <c:pt idx="26490">
                  <c:v>0.366210938</c:v>
                </c:pt>
                <c:pt idx="26491">
                  <c:v>-0.244140625</c:v>
                </c:pt>
                <c:pt idx="26492">
                  <c:v>0.366210938</c:v>
                </c:pt>
                <c:pt idx="26493">
                  <c:v>-0.244140625</c:v>
                </c:pt>
                <c:pt idx="26494">
                  <c:v>0.366210938</c:v>
                </c:pt>
                <c:pt idx="26495">
                  <c:v>-0.366210938</c:v>
                </c:pt>
                <c:pt idx="26496">
                  <c:v>0.366210938</c:v>
                </c:pt>
                <c:pt idx="26497">
                  <c:v>-0.366210938</c:v>
                </c:pt>
                <c:pt idx="26498">
                  <c:v>0.366210938</c:v>
                </c:pt>
                <c:pt idx="26499">
                  <c:v>-0.366210938</c:v>
                </c:pt>
                <c:pt idx="26500">
                  <c:v>0.366210938</c:v>
                </c:pt>
                <c:pt idx="26501">
                  <c:v>-0.244140625</c:v>
                </c:pt>
                <c:pt idx="26502">
                  <c:v>0.366210938</c:v>
                </c:pt>
                <c:pt idx="26503">
                  <c:v>-0.244140625</c:v>
                </c:pt>
                <c:pt idx="26504">
                  <c:v>0.244140625</c:v>
                </c:pt>
                <c:pt idx="26505">
                  <c:v>-0.244140625</c:v>
                </c:pt>
                <c:pt idx="26506">
                  <c:v>0.366210938</c:v>
                </c:pt>
                <c:pt idx="26507">
                  <c:v>-0.366210938</c:v>
                </c:pt>
                <c:pt idx="26508">
                  <c:v>0.366210938</c:v>
                </c:pt>
                <c:pt idx="26509">
                  <c:v>-0.244140625</c:v>
                </c:pt>
                <c:pt idx="26510">
                  <c:v>0.366210938</c:v>
                </c:pt>
                <c:pt idx="26511">
                  <c:v>-0.366210938</c:v>
                </c:pt>
                <c:pt idx="26512">
                  <c:v>0.366210938</c:v>
                </c:pt>
                <c:pt idx="26513">
                  <c:v>-0.366210938</c:v>
                </c:pt>
                <c:pt idx="26514">
                  <c:v>0.366210938</c:v>
                </c:pt>
                <c:pt idx="26515">
                  <c:v>-0.366210938</c:v>
                </c:pt>
                <c:pt idx="26516">
                  <c:v>0.366210938</c:v>
                </c:pt>
                <c:pt idx="26517">
                  <c:v>-0.244140625</c:v>
                </c:pt>
                <c:pt idx="26518">
                  <c:v>0.366210938</c:v>
                </c:pt>
                <c:pt idx="26519">
                  <c:v>-0.366210938</c:v>
                </c:pt>
                <c:pt idx="26520">
                  <c:v>0.366210938</c:v>
                </c:pt>
                <c:pt idx="26521">
                  <c:v>-0.366210938</c:v>
                </c:pt>
                <c:pt idx="26522">
                  <c:v>0.366210938</c:v>
                </c:pt>
                <c:pt idx="26523">
                  <c:v>-0.366210938</c:v>
                </c:pt>
                <c:pt idx="26524">
                  <c:v>0.366210938</c:v>
                </c:pt>
                <c:pt idx="26525">
                  <c:v>-0.244140625</c:v>
                </c:pt>
                <c:pt idx="26526">
                  <c:v>0.366210938</c:v>
                </c:pt>
                <c:pt idx="26527">
                  <c:v>-0.366210938</c:v>
                </c:pt>
                <c:pt idx="26528">
                  <c:v>0.366210938</c:v>
                </c:pt>
                <c:pt idx="26529">
                  <c:v>-0.366210938</c:v>
                </c:pt>
                <c:pt idx="26530">
                  <c:v>0.366210938</c:v>
                </c:pt>
                <c:pt idx="26531">
                  <c:v>-0.366210938</c:v>
                </c:pt>
                <c:pt idx="26532">
                  <c:v>0.366210938</c:v>
                </c:pt>
                <c:pt idx="26533">
                  <c:v>-0.244140625</c:v>
                </c:pt>
                <c:pt idx="26534">
                  <c:v>0.366210938</c:v>
                </c:pt>
                <c:pt idx="26535">
                  <c:v>-0.366210938</c:v>
                </c:pt>
                <c:pt idx="26536">
                  <c:v>0.366210938</c:v>
                </c:pt>
                <c:pt idx="26537">
                  <c:v>-0.366210938</c:v>
                </c:pt>
                <c:pt idx="26538">
                  <c:v>0.366210938</c:v>
                </c:pt>
                <c:pt idx="26539">
                  <c:v>-0.366210938</c:v>
                </c:pt>
                <c:pt idx="26540">
                  <c:v>0.366210938</c:v>
                </c:pt>
                <c:pt idx="26541">
                  <c:v>-0.244140625</c:v>
                </c:pt>
                <c:pt idx="26542">
                  <c:v>0.366210938</c:v>
                </c:pt>
                <c:pt idx="26543">
                  <c:v>-0.366210938</c:v>
                </c:pt>
                <c:pt idx="26544">
                  <c:v>0.366210938</c:v>
                </c:pt>
                <c:pt idx="26545">
                  <c:v>-0.366210938</c:v>
                </c:pt>
                <c:pt idx="26546">
                  <c:v>0.366210938</c:v>
                </c:pt>
                <c:pt idx="26547">
                  <c:v>-0.366210938</c:v>
                </c:pt>
                <c:pt idx="26548">
                  <c:v>0.366210938</c:v>
                </c:pt>
                <c:pt idx="26549">
                  <c:v>-0.244140625</c:v>
                </c:pt>
                <c:pt idx="26550">
                  <c:v>0.366210938</c:v>
                </c:pt>
                <c:pt idx="26551">
                  <c:v>-0.366210938</c:v>
                </c:pt>
                <c:pt idx="26552">
                  <c:v>0.366210938</c:v>
                </c:pt>
                <c:pt idx="26553">
                  <c:v>-0.244140625</c:v>
                </c:pt>
                <c:pt idx="26554">
                  <c:v>0.244140625</c:v>
                </c:pt>
                <c:pt idx="26555">
                  <c:v>-0.244140625</c:v>
                </c:pt>
                <c:pt idx="26556">
                  <c:v>0.366210938</c:v>
                </c:pt>
                <c:pt idx="26557">
                  <c:v>-0.244140625</c:v>
                </c:pt>
                <c:pt idx="26558">
                  <c:v>0.366210938</c:v>
                </c:pt>
                <c:pt idx="26559">
                  <c:v>-0.244140625</c:v>
                </c:pt>
                <c:pt idx="26560">
                  <c:v>0.244140625</c:v>
                </c:pt>
                <c:pt idx="26561">
                  <c:v>-0.244140625</c:v>
                </c:pt>
                <c:pt idx="26562">
                  <c:v>0.244140625</c:v>
                </c:pt>
                <c:pt idx="26563">
                  <c:v>-0.244140625</c:v>
                </c:pt>
                <c:pt idx="26564">
                  <c:v>0.244140625</c:v>
                </c:pt>
                <c:pt idx="26565">
                  <c:v>-0.244140625</c:v>
                </c:pt>
                <c:pt idx="26566">
                  <c:v>0.366210938</c:v>
                </c:pt>
                <c:pt idx="26567">
                  <c:v>-0.366210938</c:v>
                </c:pt>
                <c:pt idx="26568">
                  <c:v>0.366210938</c:v>
                </c:pt>
                <c:pt idx="26569">
                  <c:v>-0.366210938</c:v>
                </c:pt>
                <c:pt idx="26570">
                  <c:v>0.366210938</c:v>
                </c:pt>
                <c:pt idx="26571">
                  <c:v>-0.244140625</c:v>
                </c:pt>
                <c:pt idx="26572">
                  <c:v>0.244140625</c:v>
                </c:pt>
                <c:pt idx="26573">
                  <c:v>-0.244140625</c:v>
                </c:pt>
                <c:pt idx="26574">
                  <c:v>0.366210938</c:v>
                </c:pt>
                <c:pt idx="26575">
                  <c:v>-0.244140625</c:v>
                </c:pt>
                <c:pt idx="26576">
                  <c:v>0.244140625</c:v>
                </c:pt>
                <c:pt idx="26577">
                  <c:v>-0.244140625</c:v>
                </c:pt>
                <c:pt idx="26578">
                  <c:v>0.366210938</c:v>
                </c:pt>
                <c:pt idx="26579">
                  <c:v>-0.366210938</c:v>
                </c:pt>
                <c:pt idx="26580">
                  <c:v>0.366210938</c:v>
                </c:pt>
                <c:pt idx="26581">
                  <c:v>-0.244140625</c:v>
                </c:pt>
                <c:pt idx="26582">
                  <c:v>0.366210938</c:v>
                </c:pt>
                <c:pt idx="26583">
                  <c:v>-0.244140625</c:v>
                </c:pt>
                <c:pt idx="26584">
                  <c:v>0.244140625</c:v>
                </c:pt>
                <c:pt idx="26585">
                  <c:v>-0.244140625</c:v>
                </c:pt>
                <c:pt idx="26586">
                  <c:v>0.366210938</c:v>
                </c:pt>
                <c:pt idx="26587">
                  <c:v>-0.244140625</c:v>
                </c:pt>
                <c:pt idx="26588">
                  <c:v>0.366210938</c:v>
                </c:pt>
                <c:pt idx="26589">
                  <c:v>-0.244140625</c:v>
                </c:pt>
                <c:pt idx="26590">
                  <c:v>0.366210938</c:v>
                </c:pt>
                <c:pt idx="26591">
                  <c:v>-0.366210938</c:v>
                </c:pt>
                <c:pt idx="26592">
                  <c:v>0.366210938</c:v>
                </c:pt>
                <c:pt idx="26593">
                  <c:v>-0.244140625</c:v>
                </c:pt>
                <c:pt idx="26594">
                  <c:v>0.366210938</c:v>
                </c:pt>
                <c:pt idx="26595">
                  <c:v>-0.366210938</c:v>
                </c:pt>
                <c:pt idx="26596">
                  <c:v>0.366210938</c:v>
                </c:pt>
                <c:pt idx="26597">
                  <c:v>-0.244140625</c:v>
                </c:pt>
                <c:pt idx="26598">
                  <c:v>0.366210938</c:v>
                </c:pt>
                <c:pt idx="26599">
                  <c:v>-0.366210938</c:v>
                </c:pt>
                <c:pt idx="26600">
                  <c:v>0.366210938</c:v>
                </c:pt>
                <c:pt idx="26601">
                  <c:v>-0.366210938</c:v>
                </c:pt>
                <c:pt idx="26602">
                  <c:v>0.366210938</c:v>
                </c:pt>
                <c:pt idx="26603">
                  <c:v>-0.244140625</c:v>
                </c:pt>
                <c:pt idx="26604">
                  <c:v>0.244140625</c:v>
                </c:pt>
                <c:pt idx="26605">
                  <c:v>-0.244140625</c:v>
                </c:pt>
                <c:pt idx="26606">
                  <c:v>0.366210938</c:v>
                </c:pt>
                <c:pt idx="26607">
                  <c:v>-0.366210938</c:v>
                </c:pt>
                <c:pt idx="26608">
                  <c:v>0.366210938</c:v>
                </c:pt>
                <c:pt idx="26609">
                  <c:v>-0.366210938</c:v>
                </c:pt>
                <c:pt idx="26610">
                  <c:v>0.366210938</c:v>
                </c:pt>
                <c:pt idx="26611">
                  <c:v>-0.366210938</c:v>
                </c:pt>
                <c:pt idx="26612">
                  <c:v>0.366210938</c:v>
                </c:pt>
                <c:pt idx="26613">
                  <c:v>-0.244140625</c:v>
                </c:pt>
                <c:pt idx="26614">
                  <c:v>0.366210938</c:v>
                </c:pt>
                <c:pt idx="26615">
                  <c:v>-0.366210938</c:v>
                </c:pt>
                <c:pt idx="26616">
                  <c:v>0.366210938</c:v>
                </c:pt>
                <c:pt idx="26617">
                  <c:v>-0.366210938</c:v>
                </c:pt>
                <c:pt idx="26618">
                  <c:v>0.366210938</c:v>
                </c:pt>
                <c:pt idx="26619">
                  <c:v>-0.366210938</c:v>
                </c:pt>
                <c:pt idx="26620">
                  <c:v>0.366210938</c:v>
                </c:pt>
                <c:pt idx="26621">
                  <c:v>-0.244140625</c:v>
                </c:pt>
                <c:pt idx="26622">
                  <c:v>0.366210938</c:v>
                </c:pt>
                <c:pt idx="26623">
                  <c:v>-0.366210938</c:v>
                </c:pt>
                <c:pt idx="26624">
                  <c:v>0.366210938</c:v>
                </c:pt>
                <c:pt idx="26625">
                  <c:v>-0.366210938</c:v>
                </c:pt>
                <c:pt idx="26626">
                  <c:v>0.366210938</c:v>
                </c:pt>
                <c:pt idx="26627">
                  <c:v>-0.366210938</c:v>
                </c:pt>
                <c:pt idx="26628">
                  <c:v>0.366210938</c:v>
                </c:pt>
                <c:pt idx="26629">
                  <c:v>-0.244140625</c:v>
                </c:pt>
                <c:pt idx="26630">
                  <c:v>0.366210938</c:v>
                </c:pt>
                <c:pt idx="26631">
                  <c:v>-0.366210938</c:v>
                </c:pt>
                <c:pt idx="26632">
                  <c:v>0.366210938</c:v>
                </c:pt>
                <c:pt idx="26633">
                  <c:v>-0.244140625</c:v>
                </c:pt>
                <c:pt idx="26634">
                  <c:v>0.244140625</c:v>
                </c:pt>
                <c:pt idx="26635">
                  <c:v>-0.244140625</c:v>
                </c:pt>
                <c:pt idx="26636">
                  <c:v>0.366210938</c:v>
                </c:pt>
                <c:pt idx="26637">
                  <c:v>-0.244140625</c:v>
                </c:pt>
                <c:pt idx="26638">
                  <c:v>0.366210938</c:v>
                </c:pt>
                <c:pt idx="26639">
                  <c:v>-0.366210938</c:v>
                </c:pt>
                <c:pt idx="26640">
                  <c:v>0.366210938</c:v>
                </c:pt>
                <c:pt idx="26641">
                  <c:v>-0.366210938</c:v>
                </c:pt>
                <c:pt idx="26642">
                  <c:v>0.366210938</c:v>
                </c:pt>
                <c:pt idx="26643">
                  <c:v>-0.366210938</c:v>
                </c:pt>
                <c:pt idx="26644">
                  <c:v>0.366210938</c:v>
                </c:pt>
                <c:pt idx="26645">
                  <c:v>-0.244140625</c:v>
                </c:pt>
                <c:pt idx="26646">
                  <c:v>0.366210938</c:v>
                </c:pt>
                <c:pt idx="26647">
                  <c:v>-0.366210938</c:v>
                </c:pt>
                <c:pt idx="26648">
                  <c:v>0.366210938</c:v>
                </c:pt>
                <c:pt idx="26649">
                  <c:v>-0.366210938</c:v>
                </c:pt>
                <c:pt idx="26650">
                  <c:v>0.366210938</c:v>
                </c:pt>
                <c:pt idx="26651">
                  <c:v>-0.366210938</c:v>
                </c:pt>
                <c:pt idx="26652">
                  <c:v>0.366210938</c:v>
                </c:pt>
                <c:pt idx="26653">
                  <c:v>-0.244140625</c:v>
                </c:pt>
                <c:pt idx="26654">
                  <c:v>0.366210938</c:v>
                </c:pt>
                <c:pt idx="26655">
                  <c:v>-0.366210938</c:v>
                </c:pt>
                <c:pt idx="26656">
                  <c:v>0.366210938</c:v>
                </c:pt>
                <c:pt idx="26657">
                  <c:v>-0.366210938</c:v>
                </c:pt>
                <c:pt idx="26658">
                  <c:v>0.366210938</c:v>
                </c:pt>
                <c:pt idx="26659">
                  <c:v>-0.366210938</c:v>
                </c:pt>
                <c:pt idx="26660">
                  <c:v>0.366210938</c:v>
                </c:pt>
                <c:pt idx="26661">
                  <c:v>-0.244140625</c:v>
                </c:pt>
                <c:pt idx="26662">
                  <c:v>0.366210938</c:v>
                </c:pt>
                <c:pt idx="26663">
                  <c:v>-0.366210938</c:v>
                </c:pt>
                <c:pt idx="26664">
                  <c:v>0.366210938</c:v>
                </c:pt>
                <c:pt idx="26665">
                  <c:v>-0.366210938</c:v>
                </c:pt>
                <c:pt idx="26666">
                  <c:v>0.366210938</c:v>
                </c:pt>
                <c:pt idx="26667">
                  <c:v>-0.366210938</c:v>
                </c:pt>
                <c:pt idx="26668">
                  <c:v>0.366210938</c:v>
                </c:pt>
                <c:pt idx="26669">
                  <c:v>-0.244140625</c:v>
                </c:pt>
                <c:pt idx="26670">
                  <c:v>0.366210938</c:v>
                </c:pt>
                <c:pt idx="26671">
                  <c:v>-0.366210938</c:v>
                </c:pt>
                <c:pt idx="26672">
                  <c:v>0.366210938</c:v>
                </c:pt>
                <c:pt idx="26673">
                  <c:v>-0.244140625</c:v>
                </c:pt>
                <c:pt idx="26674">
                  <c:v>0.244140625</c:v>
                </c:pt>
                <c:pt idx="26675">
                  <c:v>-0.244140625</c:v>
                </c:pt>
                <c:pt idx="26676">
                  <c:v>0.244140625</c:v>
                </c:pt>
                <c:pt idx="26677">
                  <c:v>-0.244140625</c:v>
                </c:pt>
                <c:pt idx="26678">
                  <c:v>0.366210938</c:v>
                </c:pt>
                <c:pt idx="26679">
                  <c:v>-0.366210938</c:v>
                </c:pt>
                <c:pt idx="26680">
                  <c:v>0.366210938</c:v>
                </c:pt>
                <c:pt idx="26681">
                  <c:v>-0.244140625</c:v>
                </c:pt>
                <c:pt idx="26682">
                  <c:v>0.366210938</c:v>
                </c:pt>
                <c:pt idx="26683">
                  <c:v>-0.366210938</c:v>
                </c:pt>
                <c:pt idx="26684">
                  <c:v>0.366210938</c:v>
                </c:pt>
                <c:pt idx="26685">
                  <c:v>-0.244140625</c:v>
                </c:pt>
                <c:pt idx="26686">
                  <c:v>0.366210938</c:v>
                </c:pt>
                <c:pt idx="26687">
                  <c:v>-0.366210938</c:v>
                </c:pt>
                <c:pt idx="26688">
                  <c:v>0.366210938</c:v>
                </c:pt>
                <c:pt idx="26689">
                  <c:v>-0.366210938</c:v>
                </c:pt>
                <c:pt idx="26690">
                  <c:v>0.366210938</c:v>
                </c:pt>
                <c:pt idx="26691">
                  <c:v>-0.366210938</c:v>
                </c:pt>
                <c:pt idx="26692">
                  <c:v>0.366210938</c:v>
                </c:pt>
                <c:pt idx="26693">
                  <c:v>-0.244140625</c:v>
                </c:pt>
                <c:pt idx="26694">
                  <c:v>0.366210938</c:v>
                </c:pt>
                <c:pt idx="26695">
                  <c:v>-0.366210938</c:v>
                </c:pt>
                <c:pt idx="26696">
                  <c:v>0.366210938</c:v>
                </c:pt>
                <c:pt idx="26697">
                  <c:v>-0.366210938</c:v>
                </c:pt>
                <c:pt idx="26698">
                  <c:v>0.366210938</c:v>
                </c:pt>
                <c:pt idx="26699">
                  <c:v>-0.366210938</c:v>
                </c:pt>
                <c:pt idx="26700">
                  <c:v>0.366210938</c:v>
                </c:pt>
                <c:pt idx="26701">
                  <c:v>-0.244140625</c:v>
                </c:pt>
                <c:pt idx="26702">
                  <c:v>0.366210938</c:v>
                </c:pt>
                <c:pt idx="26703">
                  <c:v>-0.366210938</c:v>
                </c:pt>
                <c:pt idx="26704">
                  <c:v>0.366210938</c:v>
                </c:pt>
                <c:pt idx="26705">
                  <c:v>-0.366210938</c:v>
                </c:pt>
                <c:pt idx="26706">
                  <c:v>0.366210938</c:v>
                </c:pt>
                <c:pt idx="26707">
                  <c:v>-0.366210938</c:v>
                </c:pt>
                <c:pt idx="26708">
                  <c:v>0.366210938</c:v>
                </c:pt>
                <c:pt idx="26709">
                  <c:v>-0.244140625</c:v>
                </c:pt>
                <c:pt idx="26710">
                  <c:v>0.366210938</c:v>
                </c:pt>
                <c:pt idx="26711">
                  <c:v>-0.366210938</c:v>
                </c:pt>
                <c:pt idx="26712">
                  <c:v>0.366210938</c:v>
                </c:pt>
                <c:pt idx="26713">
                  <c:v>-0.366210938</c:v>
                </c:pt>
                <c:pt idx="26714">
                  <c:v>0.366210938</c:v>
                </c:pt>
                <c:pt idx="26715">
                  <c:v>-0.244140625</c:v>
                </c:pt>
                <c:pt idx="26716">
                  <c:v>0.366210938</c:v>
                </c:pt>
                <c:pt idx="26717">
                  <c:v>-0.244140625</c:v>
                </c:pt>
                <c:pt idx="26718">
                  <c:v>0.366210938</c:v>
                </c:pt>
                <c:pt idx="26719">
                  <c:v>-0.366210938</c:v>
                </c:pt>
                <c:pt idx="26720">
                  <c:v>0.366210938</c:v>
                </c:pt>
                <c:pt idx="26721">
                  <c:v>-0.366210938</c:v>
                </c:pt>
                <c:pt idx="26722">
                  <c:v>0.366210938</c:v>
                </c:pt>
                <c:pt idx="26723">
                  <c:v>-0.366210938</c:v>
                </c:pt>
                <c:pt idx="26724">
                  <c:v>0.244140625</c:v>
                </c:pt>
                <c:pt idx="26725">
                  <c:v>-0.244140625</c:v>
                </c:pt>
                <c:pt idx="26726">
                  <c:v>0.366210938</c:v>
                </c:pt>
                <c:pt idx="26727">
                  <c:v>-0.244140625</c:v>
                </c:pt>
                <c:pt idx="26728">
                  <c:v>0.244140625</c:v>
                </c:pt>
                <c:pt idx="26729">
                  <c:v>-0.244140625</c:v>
                </c:pt>
                <c:pt idx="26730">
                  <c:v>0.366210938</c:v>
                </c:pt>
                <c:pt idx="26731">
                  <c:v>-0.244140625</c:v>
                </c:pt>
                <c:pt idx="26732">
                  <c:v>0.244140625</c:v>
                </c:pt>
                <c:pt idx="26733">
                  <c:v>-0.244140625</c:v>
                </c:pt>
                <c:pt idx="26734">
                  <c:v>0.366210938</c:v>
                </c:pt>
                <c:pt idx="26735">
                  <c:v>-0.366210938</c:v>
                </c:pt>
                <c:pt idx="26736">
                  <c:v>0.366210938</c:v>
                </c:pt>
                <c:pt idx="26737">
                  <c:v>-0.366210938</c:v>
                </c:pt>
                <c:pt idx="26738">
                  <c:v>0.366210938</c:v>
                </c:pt>
                <c:pt idx="26739">
                  <c:v>-0.366210938</c:v>
                </c:pt>
                <c:pt idx="26740">
                  <c:v>0.366210938</c:v>
                </c:pt>
                <c:pt idx="26741">
                  <c:v>-0.244140625</c:v>
                </c:pt>
                <c:pt idx="26742">
                  <c:v>0.366210938</c:v>
                </c:pt>
                <c:pt idx="26743">
                  <c:v>-0.366210938</c:v>
                </c:pt>
                <c:pt idx="26744">
                  <c:v>0.366210938</c:v>
                </c:pt>
                <c:pt idx="26745">
                  <c:v>-0.244140625</c:v>
                </c:pt>
                <c:pt idx="26746">
                  <c:v>0.366210938</c:v>
                </c:pt>
                <c:pt idx="26747">
                  <c:v>-0.366210938</c:v>
                </c:pt>
                <c:pt idx="26748">
                  <c:v>0.366210938</c:v>
                </c:pt>
                <c:pt idx="26749">
                  <c:v>-0.244140625</c:v>
                </c:pt>
                <c:pt idx="26750">
                  <c:v>0.366210938</c:v>
                </c:pt>
                <c:pt idx="26751">
                  <c:v>-0.244140625</c:v>
                </c:pt>
                <c:pt idx="26752">
                  <c:v>0.244140625</c:v>
                </c:pt>
                <c:pt idx="26753">
                  <c:v>-0.244140625</c:v>
                </c:pt>
                <c:pt idx="26754">
                  <c:v>0.366210938</c:v>
                </c:pt>
                <c:pt idx="26755">
                  <c:v>-0.366210938</c:v>
                </c:pt>
                <c:pt idx="26756">
                  <c:v>0.366210938</c:v>
                </c:pt>
                <c:pt idx="26757">
                  <c:v>-0.244140625</c:v>
                </c:pt>
                <c:pt idx="26758">
                  <c:v>0.366210938</c:v>
                </c:pt>
                <c:pt idx="26759">
                  <c:v>-0.366210938</c:v>
                </c:pt>
                <c:pt idx="26760">
                  <c:v>0.366210938</c:v>
                </c:pt>
                <c:pt idx="26761">
                  <c:v>-0.366210938</c:v>
                </c:pt>
                <c:pt idx="26762">
                  <c:v>0.366210938</c:v>
                </c:pt>
                <c:pt idx="26763">
                  <c:v>-0.366210938</c:v>
                </c:pt>
                <c:pt idx="26764">
                  <c:v>0.366210938</c:v>
                </c:pt>
                <c:pt idx="26765">
                  <c:v>-0.244140625</c:v>
                </c:pt>
                <c:pt idx="26766">
                  <c:v>0.366210938</c:v>
                </c:pt>
                <c:pt idx="26767">
                  <c:v>-0.244140625</c:v>
                </c:pt>
                <c:pt idx="26768">
                  <c:v>0.366210938</c:v>
                </c:pt>
                <c:pt idx="26769">
                  <c:v>-0.244140625</c:v>
                </c:pt>
                <c:pt idx="26770">
                  <c:v>0.244140625</c:v>
                </c:pt>
                <c:pt idx="26771">
                  <c:v>-0.244140625</c:v>
                </c:pt>
                <c:pt idx="26772">
                  <c:v>0.366210938</c:v>
                </c:pt>
                <c:pt idx="26773">
                  <c:v>-0.244140625</c:v>
                </c:pt>
                <c:pt idx="26774">
                  <c:v>0.366210938</c:v>
                </c:pt>
                <c:pt idx="26775">
                  <c:v>-0.366210938</c:v>
                </c:pt>
                <c:pt idx="26776">
                  <c:v>0.366210938</c:v>
                </c:pt>
                <c:pt idx="26777">
                  <c:v>-0.366210938</c:v>
                </c:pt>
                <c:pt idx="26778">
                  <c:v>0.366210938</c:v>
                </c:pt>
                <c:pt idx="26779">
                  <c:v>-0.366210938</c:v>
                </c:pt>
                <c:pt idx="26780">
                  <c:v>0.366210938</c:v>
                </c:pt>
                <c:pt idx="26781">
                  <c:v>-0.244140625</c:v>
                </c:pt>
                <c:pt idx="26782">
                  <c:v>0.366210938</c:v>
                </c:pt>
                <c:pt idx="26783">
                  <c:v>-0.366210938</c:v>
                </c:pt>
                <c:pt idx="26784">
                  <c:v>0.366210938</c:v>
                </c:pt>
                <c:pt idx="26785">
                  <c:v>-0.366210938</c:v>
                </c:pt>
                <c:pt idx="26786">
                  <c:v>0.366210938</c:v>
                </c:pt>
                <c:pt idx="26787">
                  <c:v>-0.366210938</c:v>
                </c:pt>
                <c:pt idx="26788">
                  <c:v>0.366210938</c:v>
                </c:pt>
                <c:pt idx="26789">
                  <c:v>-0.244140625</c:v>
                </c:pt>
                <c:pt idx="26790">
                  <c:v>0.366210938</c:v>
                </c:pt>
                <c:pt idx="26791">
                  <c:v>-0.366210938</c:v>
                </c:pt>
                <c:pt idx="26792">
                  <c:v>0.366210938</c:v>
                </c:pt>
                <c:pt idx="26793">
                  <c:v>-0.366210938</c:v>
                </c:pt>
                <c:pt idx="26794">
                  <c:v>0.366210938</c:v>
                </c:pt>
                <c:pt idx="26795">
                  <c:v>-0.366210938</c:v>
                </c:pt>
                <c:pt idx="26796">
                  <c:v>0.366210938</c:v>
                </c:pt>
                <c:pt idx="26797">
                  <c:v>-0.244140625</c:v>
                </c:pt>
                <c:pt idx="26798">
                  <c:v>0.366210938</c:v>
                </c:pt>
                <c:pt idx="26799">
                  <c:v>-0.366210938</c:v>
                </c:pt>
                <c:pt idx="26800">
                  <c:v>0.366210938</c:v>
                </c:pt>
                <c:pt idx="26801">
                  <c:v>-0.366210938</c:v>
                </c:pt>
                <c:pt idx="26802">
                  <c:v>0.366210938</c:v>
                </c:pt>
                <c:pt idx="26803">
                  <c:v>-0.366210938</c:v>
                </c:pt>
                <c:pt idx="26804">
                  <c:v>0.366210938</c:v>
                </c:pt>
                <c:pt idx="26805">
                  <c:v>-0.244140625</c:v>
                </c:pt>
                <c:pt idx="26806">
                  <c:v>0.366210938</c:v>
                </c:pt>
                <c:pt idx="26807">
                  <c:v>-0.244140625</c:v>
                </c:pt>
                <c:pt idx="26808">
                  <c:v>0.244140625</c:v>
                </c:pt>
                <c:pt idx="26809">
                  <c:v>-0.244140625</c:v>
                </c:pt>
                <c:pt idx="26810">
                  <c:v>0.366210938</c:v>
                </c:pt>
                <c:pt idx="26811">
                  <c:v>-0.244140625</c:v>
                </c:pt>
                <c:pt idx="26812">
                  <c:v>0.366210938</c:v>
                </c:pt>
                <c:pt idx="26813">
                  <c:v>-0.244140625</c:v>
                </c:pt>
                <c:pt idx="26814">
                  <c:v>0.366210938</c:v>
                </c:pt>
                <c:pt idx="26815">
                  <c:v>-0.366210938</c:v>
                </c:pt>
                <c:pt idx="26816">
                  <c:v>0.366210938</c:v>
                </c:pt>
                <c:pt idx="26817">
                  <c:v>-0.366210938</c:v>
                </c:pt>
                <c:pt idx="26818">
                  <c:v>0.366210938</c:v>
                </c:pt>
                <c:pt idx="26819">
                  <c:v>-0.366210938</c:v>
                </c:pt>
                <c:pt idx="26820">
                  <c:v>0.366210938</c:v>
                </c:pt>
                <c:pt idx="26821">
                  <c:v>-0.244140625</c:v>
                </c:pt>
                <c:pt idx="26822">
                  <c:v>0.366210938</c:v>
                </c:pt>
                <c:pt idx="26823">
                  <c:v>-0.244140625</c:v>
                </c:pt>
                <c:pt idx="26824">
                  <c:v>0.366210938</c:v>
                </c:pt>
                <c:pt idx="26825">
                  <c:v>-0.244140625</c:v>
                </c:pt>
                <c:pt idx="26826">
                  <c:v>0.366210938</c:v>
                </c:pt>
                <c:pt idx="26827">
                  <c:v>-0.366210938</c:v>
                </c:pt>
                <c:pt idx="26828">
                  <c:v>0.366210938</c:v>
                </c:pt>
                <c:pt idx="26829">
                  <c:v>-0.244140625</c:v>
                </c:pt>
                <c:pt idx="26830">
                  <c:v>0.366210938</c:v>
                </c:pt>
                <c:pt idx="26831">
                  <c:v>-0.244140625</c:v>
                </c:pt>
                <c:pt idx="26832">
                  <c:v>0.244140625</c:v>
                </c:pt>
                <c:pt idx="26833">
                  <c:v>-0.244140625</c:v>
                </c:pt>
                <c:pt idx="26834">
                  <c:v>0.366210938</c:v>
                </c:pt>
                <c:pt idx="26835">
                  <c:v>-0.366210938</c:v>
                </c:pt>
                <c:pt idx="26836">
                  <c:v>0.366210938</c:v>
                </c:pt>
                <c:pt idx="26837">
                  <c:v>-0.244140625</c:v>
                </c:pt>
                <c:pt idx="26838">
                  <c:v>0.366210938</c:v>
                </c:pt>
                <c:pt idx="26839">
                  <c:v>-0.366210938</c:v>
                </c:pt>
                <c:pt idx="26840">
                  <c:v>0.366210938</c:v>
                </c:pt>
                <c:pt idx="26841">
                  <c:v>-0.366210938</c:v>
                </c:pt>
                <c:pt idx="26842">
                  <c:v>0.366210938</c:v>
                </c:pt>
                <c:pt idx="26843">
                  <c:v>-0.244140625</c:v>
                </c:pt>
                <c:pt idx="26844">
                  <c:v>0.366210938</c:v>
                </c:pt>
                <c:pt idx="26845">
                  <c:v>-0.244140625</c:v>
                </c:pt>
                <c:pt idx="26846">
                  <c:v>0.366210938</c:v>
                </c:pt>
                <c:pt idx="26847">
                  <c:v>-0.366210938</c:v>
                </c:pt>
                <c:pt idx="26848">
                  <c:v>0.366210938</c:v>
                </c:pt>
                <c:pt idx="26849">
                  <c:v>-0.244140625</c:v>
                </c:pt>
                <c:pt idx="26850">
                  <c:v>0.244140625</c:v>
                </c:pt>
                <c:pt idx="26851">
                  <c:v>-0.244140625</c:v>
                </c:pt>
                <c:pt idx="26852">
                  <c:v>0.244140625</c:v>
                </c:pt>
                <c:pt idx="26853">
                  <c:v>-0.244140625</c:v>
                </c:pt>
                <c:pt idx="26854">
                  <c:v>0.366210938</c:v>
                </c:pt>
                <c:pt idx="26855">
                  <c:v>-0.366210938</c:v>
                </c:pt>
                <c:pt idx="26856">
                  <c:v>0.366210938</c:v>
                </c:pt>
                <c:pt idx="26857">
                  <c:v>-0.244140625</c:v>
                </c:pt>
                <c:pt idx="26858">
                  <c:v>0.244140625</c:v>
                </c:pt>
                <c:pt idx="26859">
                  <c:v>-0.244140625</c:v>
                </c:pt>
                <c:pt idx="26860">
                  <c:v>0.244140625</c:v>
                </c:pt>
                <c:pt idx="26861">
                  <c:v>-0.244140625</c:v>
                </c:pt>
                <c:pt idx="26862">
                  <c:v>0.366210938</c:v>
                </c:pt>
                <c:pt idx="26863">
                  <c:v>-0.366210938</c:v>
                </c:pt>
                <c:pt idx="26864">
                  <c:v>0.366210938</c:v>
                </c:pt>
                <c:pt idx="26865">
                  <c:v>-0.366210938</c:v>
                </c:pt>
                <c:pt idx="26866">
                  <c:v>0.366210938</c:v>
                </c:pt>
                <c:pt idx="26867">
                  <c:v>-0.366210938</c:v>
                </c:pt>
                <c:pt idx="26868">
                  <c:v>0.366210938</c:v>
                </c:pt>
                <c:pt idx="26869">
                  <c:v>-0.244140625</c:v>
                </c:pt>
                <c:pt idx="26870">
                  <c:v>0.366210938</c:v>
                </c:pt>
                <c:pt idx="26871">
                  <c:v>-0.366210938</c:v>
                </c:pt>
                <c:pt idx="26872">
                  <c:v>0.366210938</c:v>
                </c:pt>
                <c:pt idx="26873">
                  <c:v>-0.244140625</c:v>
                </c:pt>
                <c:pt idx="26874">
                  <c:v>0.366210938</c:v>
                </c:pt>
                <c:pt idx="26875">
                  <c:v>-0.366210938</c:v>
                </c:pt>
                <c:pt idx="26876">
                  <c:v>0.366210938</c:v>
                </c:pt>
                <c:pt idx="26877">
                  <c:v>-0.244140625</c:v>
                </c:pt>
                <c:pt idx="26878">
                  <c:v>0.366210938</c:v>
                </c:pt>
                <c:pt idx="26879">
                  <c:v>-0.366210938</c:v>
                </c:pt>
                <c:pt idx="26880">
                  <c:v>0.366210938</c:v>
                </c:pt>
                <c:pt idx="26881">
                  <c:v>-0.366210938</c:v>
                </c:pt>
                <c:pt idx="26882">
                  <c:v>0.366210938</c:v>
                </c:pt>
                <c:pt idx="26883">
                  <c:v>-0.366210938</c:v>
                </c:pt>
                <c:pt idx="26884">
                  <c:v>0.366210938</c:v>
                </c:pt>
                <c:pt idx="26885">
                  <c:v>-0.244140625</c:v>
                </c:pt>
                <c:pt idx="26886">
                  <c:v>0.366210938</c:v>
                </c:pt>
                <c:pt idx="26887">
                  <c:v>-0.244140625</c:v>
                </c:pt>
                <c:pt idx="26888">
                  <c:v>0.366210938</c:v>
                </c:pt>
                <c:pt idx="26889">
                  <c:v>-0.366210938</c:v>
                </c:pt>
                <c:pt idx="26890">
                  <c:v>0.366210938</c:v>
                </c:pt>
                <c:pt idx="26891">
                  <c:v>-0.366210938</c:v>
                </c:pt>
                <c:pt idx="26892">
                  <c:v>0.366210938</c:v>
                </c:pt>
                <c:pt idx="26893">
                  <c:v>-0.244140625</c:v>
                </c:pt>
                <c:pt idx="26894">
                  <c:v>0.366210938</c:v>
                </c:pt>
                <c:pt idx="26895">
                  <c:v>-0.366210938</c:v>
                </c:pt>
                <c:pt idx="26896">
                  <c:v>0.366210938</c:v>
                </c:pt>
                <c:pt idx="26897">
                  <c:v>-0.366210938</c:v>
                </c:pt>
                <c:pt idx="26898">
                  <c:v>0.366210938</c:v>
                </c:pt>
                <c:pt idx="26899">
                  <c:v>-0.366210938</c:v>
                </c:pt>
                <c:pt idx="26900">
                  <c:v>0.366210938</c:v>
                </c:pt>
                <c:pt idx="26901">
                  <c:v>-0.244140625</c:v>
                </c:pt>
                <c:pt idx="26902">
                  <c:v>0.366210938</c:v>
                </c:pt>
                <c:pt idx="26903">
                  <c:v>-0.244140625</c:v>
                </c:pt>
                <c:pt idx="26904">
                  <c:v>0.366210938</c:v>
                </c:pt>
                <c:pt idx="26905">
                  <c:v>-0.366210938</c:v>
                </c:pt>
                <c:pt idx="26906">
                  <c:v>0.366210938</c:v>
                </c:pt>
                <c:pt idx="26907">
                  <c:v>-0.366210938</c:v>
                </c:pt>
                <c:pt idx="26908">
                  <c:v>0.366210938</c:v>
                </c:pt>
                <c:pt idx="26909">
                  <c:v>-0.244140625</c:v>
                </c:pt>
                <c:pt idx="26910">
                  <c:v>0.366210938</c:v>
                </c:pt>
                <c:pt idx="26911">
                  <c:v>-0.366210938</c:v>
                </c:pt>
                <c:pt idx="26912">
                  <c:v>0.366210938</c:v>
                </c:pt>
                <c:pt idx="26913">
                  <c:v>-0.366210938</c:v>
                </c:pt>
                <c:pt idx="26914">
                  <c:v>0.366210938</c:v>
                </c:pt>
                <c:pt idx="26915">
                  <c:v>-0.244140625</c:v>
                </c:pt>
                <c:pt idx="26916">
                  <c:v>0.244140625</c:v>
                </c:pt>
                <c:pt idx="26917">
                  <c:v>-0.244140625</c:v>
                </c:pt>
                <c:pt idx="26918">
                  <c:v>0.366210938</c:v>
                </c:pt>
                <c:pt idx="26919">
                  <c:v>-0.366210938</c:v>
                </c:pt>
                <c:pt idx="26920">
                  <c:v>0.366210938</c:v>
                </c:pt>
                <c:pt idx="26921">
                  <c:v>-0.366210938</c:v>
                </c:pt>
                <c:pt idx="26922">
                  <c:v>0.366210938</c:v>
                </c:pt>
                <c:pt idx="26923">
                  <c:v>-0.366210938</c:v>
                </c:pt>
                <c:pt idx="26924">
                  <c:v>0.366210938</c:v>
                </c:pt>
                <c:pt idx="26925">
                  <c:v>-0.244140625</c:v>
                </c:pt>
                <c:pt idx="26926">
                  <c:v>0.366210938</c:v>
                </c:pt>
                <c:pt idx="26927">
                  <c:v>-0.366210938</c:v>
                </c:pt>
                <c:pt idx="26928">
                  <c:v>0.366210938</c:v>
                </c:pt>
                <c:pt idx="26929">
                  <c:v>-0.366210938</c:v>
                </c:pt>
                <c:pt idx="26930">
                  <c:v>0.366210938</c:v>
                </c:pt>
                <c:pt idx="26931">
                  <c:v>-0.366210938</c:v>
                </c:pt>
                <c:pt idx="26932">
                  <c:v>0.366210938</c:v>
                </c:pt>
                <c:pt idx="26933">
                  <c:v>-0.244140625</c:v>
                </c:pt>
                <c:pt idx="26934">
                  <c:v>0.366210938</c:v>
                </c:pt>
                <c:pt idx="26935">
                  <c:v>-0.366210938</c:v>
                </c:pt>
                <c:pt idx="26936">
                  <c:v>0.366210938</c:v>
                </c:pt>
                <c:pt idx="26937">
                  <c:v>-0.366210938</c:v>
                </c:pt>
                <c:pt idx="26938">
                  <c:v>0.366210938</c:v>
                </c:pt>
                <c:pt idx="26939">
                  <c:v>-0.366210938</c:v>
                </c:pt>
                <c:pt idx="26940">
                  <c:v>0.366210938</c:v>
                </c:pt>
                <c:pt idx="26941">
                  <c:v>-0.244140625</c:v>
                </c:pt>
                <c:pt idx="26942">
                  <c:v>0.366210938</c:v>
                </c:pt>
                <c:pt idx="26943">
                  <c:v>-0.366210938</c:v>
                </c:pt>
                <c:pt idx="26944">
                  <c:v>0.366210938</c:v>
                </c:pt>
                <c:pt idx="26945">
                  <c:v>-0.244140625</c:v>
                </c:pt>
                <c:pt idx="26946">
                  <c:v>0.244140625</c:v>
                </c:pt>
                <c:pt idx="26947">
                  <c:v>-0.244140625</c:v>
                </c:pt>
                <c:pt idx="26948">
                  <c:v>0.366210938</c:v>
                </c:pt>
                <c:pt idx="26949">
                  <c:v>-0.244140625</c:v>
                </c:pt>
                <c:pt idx="26950">
                  <c:v>0.366210938</c:v>
                </c:pt>
                <c:pt idx="26951">
                  <c:v>-0.244140625</c:v>
                </c:pt>
                <c:pt idx="26952">
                  <c:v>0.366210938</c:v>
                </c:pt>
                <c:pt idx="26953">
                  <c:v>-0.366210938</c:v>
                </c:pt>
                <c:pt idx="26954">
                  <c:v>0.366210938</c:v>
                </c:pt>
                <c:pt idx="26955">
                  <c:v>-0.366210938</c:v>
                </c:pt>
                <c:pt idx="26956">
                  <c:v>0.366210938</c:v>
                </c:pt>
                <c:pt idx="26957">
                  <c:v>-0.244140625</c:v>
                </c:pt>
                <c:pt idx="26958">
                  <c:v>0.366210938</c:v>
                </c:pt>
                <c:pt idx="26959">
                  <c:v>-0.366210938</c:v>
                </c:pt>
                <c:pt idx="26960">
                  <c:v>0.366210938</c:v>
                </c:pt>
                <c:pt idx="26961">
                  <c:v>-0.366210938</c:v>
                </c:pt>
                <c:pt idx="26962">
                  <c:v>0.366210938</c:v>
                </c:pt>
                <c:pt idx="26963">
                  <c:v>-0.366210938</c:v>
                </c:pt>
                <c:pt idx="26964">
                  <c:v>0.366210938</c:v>
                </c:pt>
                <c:pt idx="26965">
                  <c:v>-0.244140625</c:v>
                </c:pt>
                <c:pt idx="26966">
                  <c:v>0.366210938</c:v>
                </c:pt>
                <c:pt idx="26967">
                  <c:v>-0.366210938</c:v>
                </c:pt>
                <c:pt idx="26968">
                  <c:v>0.366210938</c:v>
                </c:pt>
                <c:pt idx="26969">
                  <c:v>-0.366210938</c:v>
                </c:pt>
                <c:pt idx="26970">
                  <c:v>0.366210938</c:v>
                </c:pt>
                <c:pt idx="26971">
                  <c:v>-0.366210938</c:v>
                </c:pt>
                <c:pt idx="26972">
                  <c:v>0.366210938</c:v>
                </c:pt>
                <c:pt idx="26973">
                  <c:v>-0.244140625</c:v>
                </c:pt>
                <c:pt idx="26974">
                  <c:v>0.366210938</c:v>
                </c:pt>
                <c:pt idx="26975">
                  <c:v>-0.366210938</c:v>
                </c:pt>
                <c:pt idx="26976">
                  <c:v>0.366210938</c:v>
                </c:pt>
                <c:pt idx="26977">
                  <c:v>-0.366210938</c:v>
                </c:pt>
                <c:pt idx="26978">
                  <c:v>0.366210938</c:v>
                </c:pt>
                <c:pt idx="26979">
                  <c:v>-0.244140625</c:v>
                </c:pt>
                <c:pt idx="26980">
                  <c:v>0.366210938</c:v>
                </c:pt>
                <c:pt idx="26981">
                  <c:v>-0.244140625</c:v>
                </c:pt>
                <c:pt idx="26982">
                  <c:v>0.366210938</c:v>
                </c:pt>
                <c:pt idx="26983">
                  <c:v>-0.366210938</c:v>
                </c:pt>
                <c:pt idx="26984">
                  <c:v>0.366210938</c:v>
                </c:pt>
                <c:pt idx="26985">
                  <c:v>-0.366210938</c:v>
                </c:pt>
                <c:pt idx="26986">
                  <c:v>0.366210938</c:v>
                </c:pt>
                <c:pt idx="26987">
                  <c:v>-0.366210938</c:v>
                </c:pt>
                <c:pt idx="26988">
                  <c:v>0.366210938</c:v>
                </c:pt>
                <c:pt idx="26989">
                  <c:v>-0.244140625</c:v>
                </c:pt>
                <c:pt idx="26990">
                  <c:v>0.366210938</c:v>
                </c:pt>
                <c:pt idx="26991">
                  <c:v>-0.366210938</c:v>
                </c:pt>
                <c:pt idx="26992">
                  <c:v>0.366210938</c:v>
                </c:pt>
                <c:pt idx="26993">
                  <c:v>-0.366210938</c:v>
                </c:pt>
                <c:pt idx="26994">
                  <c:v>0.366210938</c:v>
                </c:pt>
                <c:pt idx="26995">
                  <c:v>-0.366210938</c:v>
                </c:pt>
                <c:pt idx="26996">
                  <c:v>0.366210938</c:v>
                </c:pt>
                <c:pt idx="26997">
                  <c:v>-0.244140625</c:v>
                </c:pt>
                <c:pt idx="26998">
                  <c:v>0.366210938</c:v>
                </c:pt>
                <c:pt idx="26999">
                  <c:v>-0.366210938</c:v>
                </c:pt>
                <c:pt idx="27000">
                  <c:v>0.366210938</c:v>
                </c:pt>
                <c:pt idx="27001">
                  <c:v>-0.366210938</c:v>
                </c:pt>
                <c:pt idx="27002">
                  <c:v>0.366210938</c:v>
                </c:pt>
                <c:pt idx="27003">
                  <c:v>-0.366210938</c:v>
                </c:pt>
                <c:pt idx="27004">
                  <c:v>0.366210938</c:v>
                </c:pt>
                <c:pt idx="27005">
                  <c:v>-0.244140625</c:v>
                </c:pt>
                <c:pt idx="27006">
                  <c:v>0.366210938</c:v>
                </c:pt>
                <c:pt idx="27007">
                  <c:v>-0.366210938</c:v>
                </c:pt>
                <c:pt idx="27008">
                  <c:v>0.366210938</c:v>
                </c:pt>
                <c:pt idx="27009">
                  <c:v>-0.366210938</c:v>
                </c:pt>
                <c:pt idx="27010">
                  <c:v>0.366210938</c:v>
                </c:pt>
                <c:pt idx="27011">
                  <c:v>-0.366210938</c:v>
                </c:pt>
                <c:pt idx="27012">
                  <c:v>0.366210938</c:v>
                </c:pt>
                <c:pt idx="27013">
                  <c:v>-0.244140625</c:v>
                </c:pt>
                <c:pt idx="27014">
                  <c:v>0.366210938</c:v>
                </c:pt>
                <c:pt idx="27015">
                  <c:v>-0.366210938</c:v>
                </c:pt>
                <c:pt idx="27016">
                  <c:v>0.366210938</c:v>
                </c:pt>
                <c:pt idx="27017">
                  <c:v>-0.366210938</c:v>
                </c:pt>
                <c:pt idx="27018">
                  <c:v>0.366210938</c:v>
                </c:pt>
                <c:pt idx="27019">
                  <c:v>-0.366210938</c:v>
                </c:pt>
                <c:pt idx="27020">
                  <c:v>0.366210938</c:v>
                </c:pt>
                <c:pt idx="27021">
                  <c:v>-0.244140625</c:v>
                </c:pt>
                <c:pt idx="27022">
                  <c:v>0.366210938</c:v>
                </c:pt>
                <c:pt idx="27023">
                  <c:v>-0.366210938</c:v>
                </c:pt>
                <c:pt idx="27024">
                  <c:v>0.366210938</c:v>
                </c:pt>
                <c:pt idx="27025">
                  <c:v>-0.366210938</c:v>
                </c:pt>
                <c:pt idx="27026">
                  <c:v>0.366210938</c:v>
                </c:pt>
                <c:pt idx="27027">
                  <c:v>-0.366210938</c:v>
                </c:pt>
                <c:pt idx="27028">
                  <c:v>0.366210938</c:v>
                </c:pt>
                <c:pt idx="27029">
                  <c:v>-0.244140625</c:v>
                </c:pt>
                <c:pt idx="27030">
                  <c:v>0.366210938</c:v>
                </c:pt>
                <c:pt idx="27031">
                  <c:v>-0.366210938</c:v>
                </c:pt>
                <c:pt idx="27032">
                  <c:v>0.366210938</c:v>
                </c:pt>
                <c:pt idx="27033">
                  <c:v>-0.366210938</c:v>
                </c:pt>
                <c:pt idx="27034">
                  <c:v>0.366210938</c:v>
                </c:pt>
                <c:pt idx="27035">
                  <c:v>-0.366210938</c:v>
                </c:pt>
                <c:pt idx="27036">
                  <c:v>0.366210938</c:v>
                </c:pt>
                <c:pt idx="27037">
                  <c:v>-0.244140625</c:v>
                </c:pt>
                <c:pt idx="27038">
                  <c:v>0.366210938</c:v>
                </c:pt>
                <c:pt idx="27039">
                  <c:v>-0.366210938</c:v>
                </c:pt>
                <c:pt idx="27040">
                  <c:v>0.366210938</c:v>
                </c:pt>
                <c:pt idx="27041">
                  <c:v>-0.244140625</c:v>
                </c:pt>
                <c:pt idx="27042">
                  <c:v>0.366210938</c:v>
                </c:pt>
                <c:pt idx="27043">
                  <c:v>-0.366210938</c:v>
                </c:pt>
                <c:pt idx="27044">
                  <c:v>0.366210938</c:v>
                </c:pt>
                <c:pt idx="27045">
                  <c:v>-0.244140625</c:v>
                </c:pt>
                <c:pt idx="27046">
                  <c:v>0.366210938</c:v>
                </c:pt>
                <c:pt idx="27047">
                  <c:v>-0.366210938</c:v>
                </c:pt>
                <c:pt idx="27048">
                  <c:v>0.366210938</c:v>
                </c:pt>
                <c:pt idx="27049">
                  <c:v>-0.366210938</c:v>
                </c:pt>
                <c:pt idx="27050">
                  <c:v>0.366210938</c:v>
                </c:pt>
                <c:pt idx="27051">
                  <c:v>-0.366210938</c:v>
                </c:pt>
                <c:pt idx="27052">
                  <c:v>0.366210938</c:v>
                </c:pt>
                <c:pt idx="27053">
                  <c:v>-0.244140625</c:v>
                </c:pt>
                <c:pt idx="27054">
                  <c:v>0.366210938</c:v>
                </c:pt>
                <c:pt idx="27055">
                  <c:v>-0.366210938</c:v>
                </c:pt>
                <c:pt idx="27056">
                  <c:v>0.366210938</c:v>
                </c:pt>
                <c:pt idx="27057">
                  <c:v>-0.366210938</c:v>
                </c:pt>
                <c:pt idx="27058">
                  <c:v>0.366210938</c:v>
                </c:pt>
                <c:pt idx="27059">
                  <c:v>-0.366210938</c:v>
                </c:pt>
                <c:pt idx="27060">
                  <c:v>0.366210938</c:v>
                </c:pt>
                <c:pt idx="27061">
                  <c:v>-0.244140625</c:v>
                </c:pt>
                <c:pt idx="27062">
                  <c:v>0.366210938</c:v>
                </c:pt>
                <c:pt idx="27063">
                  <c:v>-0.366210938</c:v>
                </c:pt>
                <c:pt idx="27064">
                  <c:v>0.366210938</c:v>
                </c:pt>
                <c:pt idx="27065">
                  <c:v>-0.244140625</c:v>
                </c:pt>
                <c:pt idx="27066">
                  <c:v>0.366210938</c:v>
                </c:pt>
                <c:pt idx="27067">
                  <c:v>-0.366210938</c:v>
                </c:pt>
                <c:pt idx="27068">
                  <c:v>0.366210938</c:v>
                </c:pt>
                <c:pt idx="27069">
                  <c:v>-0.244140625</c:v>
                </c:pt>
                <c:pt idx="27070">
                  <c:v>0.366210938</c:v>
                </c:pt>
                <c:pt idx="27071">
                  <c:v>-0.366210938</c:v>
                </c:pt>
                <c:pt idx="27072">
                  <c:v>0.366210938</c:v>
                </c:pt>
                <c:pt idx="27073">
                  <c:v>-0.244140625</c:v>
                </c:pt>
                <c:pt idx="27074">
                  <c:v>0.244140625</c:v>
                </c:pt>
                <c:pt idx="27075">
                  <c:v>-0.244140625</c:v>
                </c:pt>
                <c:pt idx="27076">
                  <c:v>0.366210938</c:v>
                </c:pt>
                <c:pt idx="27077">
                  <c:v>-0.244140625</c:v>
                </c:pt>
                <c:pt idx="27078">
                  <c:v>0.366210938</c:v>
                </c:pt>
                <c:pt idx="27079">
                  <c:v>-0.366210938</c:v>
                </c:pt>
                <c:pt idx="27080">
                  <c:v>0.366210938</c:v>
                </c:pt>
                <c:pt idx="27081">
                  <c:v>-0.366210938</c:v>
                </c:pt>
                <c:pt idx="27082">
                  <c:v>0.366210938</c:v>
                </c:pt>
                <c:pt idx="27083">
                  <c:v>-0.244140625</c:v>
                </c:pt>
                <c:pt idx="27084">
                  <c:v>0.366210938</c:v>
                </c:pt>
                <c:pt idx="27085">
                  <c:v>-0.244140625</c:v>
                </c:pt>
                <c:pt idx="27086">
                  <c:v>0.366210938</c:v>
                </c:pt>
                <c:pt idx="27087">
                  <c:v>-0.244140625</c:v>
                </c:pt>
                <c:pt idx="27088">
                  <c:v>0.244140625</c:v>
                </c:pt>
                <c:pt idx="27089">
                  <c:v>-0.244140625</c:v>
                </c:pt>
                <c:pt idx="27090">
                  <c:v>0.366210938</c:v>
                </c:pt>
                <c:pt idx="27091">
                  <c:v>-0.366210938</c:v>
                </c:pt>
                <c:pt idx="27092">
                  <c:v>0.366210938</c:v>
                </c:pt>
                <c:pt idx="27093">
                  <c:v>-0.244140625</c:v>
                </c:pt>
                <c:pt idx="27094">
                  <c:v>0.366210938</c:v>
                </c:pt>
                <c:pt idx="27095">
                  <c:v>-0.366210938</c:v>
                </c:pt>
                <c:pt idx="27096">
                  <c:v>0.366210938</c:v>
                </c:pt>
                <c:pt idx="27097">
                  <c:v>-0.366210938</c:v>
                </c:pt>
                <c:pt idx="27098">
                  <c:v>0.366210938</c:v>
                </c:pt>
                <c:pt idx="27099">
                  <c:v>-0.366210938</c:v>
                </c:pt>
                <c:pt idx="27100">
                  <c:v>0.366210938</c:v>
                </c:pt>
                <c:pt idx="27101">
                  <c:v>-0.244140625</c:v>
                </c:pt>
                <c:pt idx="27102">
                  <c:v>0.366210938</c:v>
                </c:pt>
                <c:pt idx="27103">
                  <c:v>-0.366210938</c:v>
                </c:pt>
                <c:pt idx="27104">
                  <c:v>0.366210938</c:v>
                </c:pt>
                <c:pt idx="27105">
                  <c:v>-0.366210938</c:v>
                </c:pt>
                <c:pt idx="27106">
                  <c:v>0.366210938</c:v>
                </c:pt>
                <c:pt idx="27107">
                  <c:v>-0.244140625</c:v>
                </c:pt>
                <c:pt idx="27108">
                  <c:v>0.244140625</c:v>
                </c:pt>
                <c:pt idx="27109">
                  <c:v>-0.244140625</c:v>
                </c:pt>
                <c:pt idx="27110">
                  <c:v>0.366210938</c:v>
                </c:pt>
                <c:pt idx="27111">
                  <c:v>-0.366210938</c:v>
                </c:pt>
                <c:pt idx="27112">
                  <c:v>0.366210938</c:v>
                </c:pt>
                <c:pt idx="27113">
                  <c:v>-0.366210938</c:v>
                </c:pt>
                <c:pt idx="27114">
                  <c:v>0.366210938</c:v>
                </c:pt>
                <c:pt idx="27115">
                  <c:v>-0.244140625</c:v>
                </c:pt>
                <c:pt idx="27116">
                  <c:v>0.244140625</c:v>
                </c:pt>
                <c:pt idx="27117">
                  <c:v>-0.244140625</c:v>
                </c:pt>
                <c:pt idx="27118">
                  <c:v>0.366210938</c:v>
                </c:pt>
                <c:pt idx="27119">
                  <c:v>-0.366210938</c:v>
                </c:pt>
                <c:pt idx="27120">
                  <c:v>0.366210938</c:v>
                </c:pt>
                <c:pt idx="27121">
                  <c:v>-0.366210938</c:v>
                </c:pt>
                <c:pt idx="27122">
                  <c:v>0.366210938</c:v>
                </c:pt>
                <c:pt idx="27123">
                  <c:v>-0.366210938</c:v>
                </c:pt>
                <c:pt idx="27124">
                  <c:v>0.366210938</c:v>
                </c:pt>
                <c:pt idx="27125">
                  <c:v>-0.244140625</c:v>
                </c:pt>
                <c:pt idx="27126">
                  <c:v>0.366210938</c:v>
                </c:pt>
                <c:pt idx="27127">
                  <c:v>-0.244140625</c:v>
                </c:pt>
                <c:pt idx="27128">
                  <c:v>0.366210938</c:v>
                </c:pt>
                <c:pt idx="27129">
                  <c:v>-0.244140625</c:v>
                </c:pt>
                <c:pt idx="27130">
                  <c:v>0.366210938</c:v>
                </c:pt>
                <c:pt idx="27131">
                  <c:v>-0.244140625</c:v>
                </c:pt>
                <c:pt idx="27132">
                  <c:v>0.366210938</c:v>
                </c:pt>
                <c:pt idx="27133">
                  <c:v>-0.244140625</c:v>
                </c:pt>
                <c:pt idx="27134">
                  <c:v>0.366210938</c:v>
                </c:pt>
                <c:pt idx="27135">
                  <c:v>-0.366210938</c:v>
                </c:pt>
                <c:pt idx="27136">
                  <c:v>0.366210938</c:v>
                </c:pt>
                <c:pt idx="27137">
                  <c:v>-0.244140625</c:v>
                </c:pt>
                <c:pt idx="27138">
                  <c:v>0.366210938</c:v>
                </c:pt>
                <c:pt idx="27139">
                  <c:v>-0.366210938</c:v>
                </c:pt>
                <c:pt idx="27140">
                  <c:v>0.366210938</c:v>
                </c:pt>
                <c:pt idx="27141">
                  <c:v>-0.244140625</c:v>
                </c:pt>
                <c:pt idx="27142">
                  <c:v>0.366210938</c:v>
                </c:pt>
                <c:pt idx="27143">
                  <c:v>-0.366210938</c:v>
                </c:pt>
                <c:pt idx="27144">
                  <c:v>0.366210938</c:v>
                </c:pt>
                <c:pt idx="27145">
                  <c:v>-0.244140625</c:v>
                </c:pt>
                <c:pt idx="27146">
                  <c:v>0.366210938</c:v>
                </c:pt>
                <c:pt idx="27147">
                  <c:v>-0.244140625</c:v>
                </c:pt>
                <c:pt idx="27148">
                  <c:v>0.366210938</c:v>
                </c:pt>
                <c:pt idx="27149">
                  <c:v>-0.244140625</c:v>
                </c:pt>
                <c:pt idx="27150">
                  <c:v>0.366210938</c:v>
                </c:pt>
                <c:pt idx="27151">
                  <c:v>-0.244140625</c:v>
                </c:pt>
                <c:pt idx="27152">
                  <c:v>0.366210938</c:v>
                </c:pt>
                <c:pt idx="27153">
                  <c:v>-0.366210938</c:v>
                </c:pt>
                <c:pt idx="27154">
                  <c:v>0.366210938</c:v>
                </c:pt>
                <c:pt idx="27155">
                  <c:v>-0.244140625</c:v>
                </c:pt>
                <c:pt idx="27156">
                  <c:v>0.366210938</c:v>
                </c:pt>
                <c:pt idx="27157">
                  <c:v>-0.244140625</c:v>
                </c:pt>
                <c:pt idx="27158">
                  <c:v>0.366210938</c:v>
                </c:pt>
                <c:pt idx="27159">
                  <c:v>-0.244140625</c:v>
                </c:pt>
                <c:pt idx="27160">
                  <c:v>0.366210938</c:v>
                </c:pt>
                <c:pt idx="27161">
                  <c:v>-0.244140625</c:v>
                </c:pt>
                <c:pt idx="27162">
                  <c:v>0.366210938</c:v>
                </c:pt>
                <c:pt idx="27163">
                  <c:v>-0.244140625</c:v>
                </c:pt>
                <c:pt idx="27164">
                  <c:v>0.366210938</c:v>
                </c:pt>
                <c:pt idx="27165">
                  <c:v>-0.244140625</c:v>
                </c:pt>
                <c:pt idx="27166">
                  <c:v>0.366210938</c:v>
                </c:pt>
                <c:pt idx="27167">
                  <c:v>-0.366210938</c:v>
                </c:pt>
                <c:pt idx="27168">
                  <c:v>0.366210938</c:v>
                </c:pt>
                <c:pt idx="27169">
                  <c:v>-0.366210938</c:v>
                </c:pt>
                <c:pt idx="27170">
                  <c:v>0.366210938</c:v>
                </c:pt>
                <c:pt idx="27171">
                  <c:v>-0.366210938</c:v>
                </c:pt>
                <c:pt idx="27172">
                  <c:v>0.366210938</c:v>
                </c:pt>
                <c:pt idx="27173">
                  <c:v>-0.244140625</c:v>
                </c:pt>
                <c:pt idx="27174">
                  <c:v>0.366210938</c:v>
                </c:pt>
                <c:pt idx="27175">
                  <c:v>-0.366210938</c:v>
                </c:pt>
                <c:pt idx="27176">
                  <c:v>0.366210938</c:v>
                </c:pt>
                <c:pt idx="27177">
                  <c:v>-0.244140625</c:v>
                </c:pt>
                <c:pt idx="27178">
                  <c:v>0.366210938</c:v>
                </c:pt>
                <c:pt idx="27179">
                  <c:v>-0.366210938</c:v>
                </c:pt>
                <c:pt idx="27180">
                  <c:v>0.366210938</c:v>
                </c:pt>
                <c:pt idx="27181">
                  <c:v>-0.244140625</c:v>
                </c:pt>
                <c:pt idx="27182">
                  <c:v>0.366210938</c:v>
                </c:pt>
                <c:pt idx="27183">
                  <c:v>-0.366210938</c:v>
                </c:pt>
                <c:pt idx="27184">
                  <c:v>0.366210938</c:v>
                </c:pt>
                <c:pt idx="27185">
                  <c:v>-0.366210938</c:v>
                </c:pt>
                <c:pt idx="27186">
                  <c:v>0.366210938</c:v>
                </c:pt>
                <c:pt idx="27187">
                  <c:v>-0.366210938</c:v>
                </c:pt>
                <c:pt idx="27188">
                  <c:v>0.366210938</c:v>
                </c:pt>
                <c:pt idx="27189">
                  <c:v>-0.244140625</c:v>
                </c:pt>
                <c:pt idx="27190">
                  <c:v>0.366210938</c:v>
                </c:pt>
                <c:pt idx="27191">
                  <c:v>-0.366210938</c:v>
                </c:pt>
                <c:pt idx="27192">
                  <c:v>0.366210938</c:v>
                </c:pt>
                <c:pt idx="27193">
                  <c:v>-0.366210938</c:v>
                </c:pt>
                <c:pt idx="27194">
                  <c:v>0.366210938</c:v>
                </c:pt>
                <c:pt idx="27195">
                  <c:v>-0.366210938</c:v>
                </c:pt>
                <c:pt idx="27196">
                  <c:v>0.366210938</c:v>
                </c:pt>
                <c:pt idx="27197">
                  <c:v>-0.244140625</c:v>
                </c:pt>
                <c:pt idx="27198">
                  <c:v>0.366210938</c:v>
                </c:pt>
                <c:pt idx="27199">
                  <c:v>-0.366210938</c:v>
                </c:pt>
                <c:pt idx="27200">
                  <c:v>0.366210938</c:v>
                </c:pt>
                <c:pt idx="27201">
                  <c:v>-0.366210938</c:v>
                </c:pt>
                <c:pt idx="27202">
                  <c:v>0.366210938</c:v>
                </c:pt>
                <c:pt idx="27203">
                  <c:v>-0.366210938</c:v>
                </c:pt>
                <c:pt idx="27204">
                  <c:v>0.366210938</c:v>
                </c:pt>
                <c:pt idx="27205">
                  <c:v>-0.244140625</c:v>
                </c:pt>
                <c:pt idx="27206">
                  <c:v>0.366210938</c:v>
                </c:pt>
                <c:pt idx="27207">
                  <c:v>-0.366210938</c:v>
                </c:pt>
                <c:pt idx="27208">
                  <c:v>0.366210938</c:v>
                </c:pt>
                <c:pt idx="27209">
                  <c:v>-0.366210938</c:v>
                </c:pt>
                <c:pt idx="27210">
                  <c:v>0.366210938</c:v>
                </c:pt>
                <c:pt idx="27211">
                  <c:v>-0.366210938</c:v>
                </c:pt>
                <c:pt idx="27212">
                  <c:v>0.366210938</c:v>
                </c:pt>
                <c:pt idx="27213">
                  <c:v>-0.244140625</c:v>
                </c:pt>
                <c:pt idx="27214">
                  <c:v>0.366210938</c:v>
                </c:pt>
                <c:pt idx="27215">
                  <c:v>-0.366210938</c:v>
                </c:pt>
                <c:pt idx="27216">
                  <c:v>0.366210938</c:v>
                </c:pt>
                <c:pt idx="27217">
                  <c:v>-0.366210938</c:v>
                </c:pt>
                <c:pt idx="27218">
                  <c:v>0.366210938</c:v>
                </c:pt>
                <c:pt idx="27219">
                  <c:v>-0.366210938</c:v>
                </c:pt>
                <c:pt idx="27220">
                  <c:v>0.366210938</c:v>
                </c:pt>
                <c:pt idx="27221">
                  <c:v>-0.244140625</c:v>
                </c:pt>
                <c:pt idx="27222">
                  <c:v>0.366210938</c:v>
                </c:pt>
                <c:pt idx="27223">
                  <c:v>-0.366210938</c:v>
                </c:pt>
                <c:pt idx="27224">
                  <c:v>0.366210938</c:v>
                </c:pt>
                <c:pt idx="27225">
                  <c:v>-0.366210938</c:v>
                </c:pt>
                <c:pt idx="27226">
                  <c:v>0.366210938</c:v>
                </c:pt>
                <c:pt idx="27227">
                  <c:v>-0.366210938</c:v>
                </c:pt>
                <c:pt idx="27228">
                  <c:v>0.366210938</c:v>
                </c:pt>
                <c:pt idx="27229">
                  <c:v>-0.244140625</c:v>
                </c:pt>
                <c:pt idx="27230">
                  <c:v>0.366210938</c:v>
                </c:pt>
                <c:pt idx="27231">
                  <c:v>-0.366210938</c:v>
                </c:pt>
                <c:pt idx="27232">
                  <c:v>0.366210938</c:v>
                </c:pt>
                <c:pt idx="27233">
                  <c:v>-0.366210938</c:v>
                </c:pt>
                <c:pt idx="27234">
                  <c:v>0.366210938</c:v>
                </c:pt>
                <c:pt idx="27235">
                  <c:v>-0.366210938</c:v>
                </c:pt>
                <c:pt idx="27236">
                  <c:v>0.366210938</c:v>
                </c:pt>
                <c:pt idx="27237">
                  <c:v>-0.244140625</c:v>
                </c:pt>
                <c:pt idx="27238">
                  <c:v>0.366210938</c:v>
                </c:pt>
                <c:pt idx="27239">
                  <c:v>-0.366210938</c:v>
                </c:pt>
                <c:pt idx="27240">
                  <c:v>0.366210938</c:v>
                </c:pt>
                <c:pt idx="27241">
                  <c:v>-0.244140625</c:v>
                </c:pt>
                <c:pt idx="27242">
                  <c:v>0.366210938</c:v>
                </c:pt>
                <c:pt idx="27243">
                  <c:v>-0.366210938</c:v>
                </c:pt>
                <c:pt idx="27244">
                  <c:v>0.366210938</c:v>
                </c:pt>
                <c:pt idx="27245">
                  <c:v>-0.244140625</c:v>
                </c:pt>
                <c:pt idx="27246">
                  <c:v>0.366210938</c:v>
                </c:pt>
                <c:pt idx="27247">
                  <c:v>-0.366210938</c:v>
                </c:pt>
                <c:pt idx="27248">
                  <c:v>0.366210938</c:v>
                </c:pt>
                <c:pt idx="27249">
                  <c:v>-0.366210938</c:v>
                </c:pt>
                <c:pt idx="27250">
                  <c:v>0.366210938</c:v>
                </c:pt>
                <c:pt idx="27251">
                  <c:v>-0.366210938</c:v>
                </c:pt>
                <c:pt idx="27252">
                  <c:v>0.366210938</c:v>
                </c:pt>
                <c:pt idx="27253">
                  <c:v>-0.244140625</c:v>
                </c:pt>
                <c:pt idx="27254">
                  <c:v>0.366210938</c:v>
                </c:pt>
                <c:pt idx="27255">
                  <c:v>-0.244140625</c:v>
                </c:pt>
                <c:pt idx="27256">
                  <c:v>0.366210938</c:v>
                </c:pt>
                <c:pt idx="27257">
                  <c:v>-0.244140625</c:v>
                </c:pt>
                <c:pt idx="27258">
                  <c:v>0.366210938</c:v>
                </c:pt>
                <c:pt idx="27259">
                  <c:v>-0.244140625</c:v>
                </c:pt>
                <c:pt idx="27260">
                  <c:v>0.366210938</c:v>
                </c:pt>
                <c:pt idx="27261">
                  <c:v>-0.244140625</c:v>
                </c:pt>
                <c:pt idx="27262">
                  <c:v>0.366210938</c:v>
                </c:pt>
                <c:pt idx="27263">
                  <c:v>-0.366210938</c:v>
                </c:pt>
                <c:pt idx="27264">
                  <c:v>0.366210938</c:v>
                </c:pt>
                <c:pt idx="27265">
                  <c:v>-0.366210938</c:v>
                </c:pt>
                <c:pt idx="27266">
                  <c:v>0.366210938</c:v>
                </c:pt>
                <c:pt idx="27267">
                  <c:v>-0.366210938</c:v>
                </c:pt>
                <c:pt idx="27268">
                  <c:v>0.366210938</c:v>
                </c:pt>
                <c:pt idx="27269">
                  <c:v>-0.244140625</c:v>
                </c:pt>
                <c:pt idx="27270">
                  <c:v>0.366210938</c:v>
                </c:pt>
                <c:pt idx="27271">
                  <c:v>-0.366210938</c:v>
                </c:pt>
                <c:pt idx="27272">
                  <c:v>0.366210938</c:v>
                </c:pt>
                <c:pt idx="27273">
                  <c:v>-0.244140625</c:v>
                </c:pt>
                <c:pt idx="27274">
                  <c:v>0.366210938</c:v>
                </c:pt>
                <c:pt idx="27275">
                  <c:v>-0.244140625</c:v>
                </c:pt>
                <c:pt idx="27276">
                  <c:v>0.366210938</c:v>
                </c:pt>
                <c:pt idx="27277">
                  <c:v>-0.244140625</c:v>
                </c:pt>
                <c:pt idx="27278">
                  <c:v>0.366210938</c:v>
                </c:pt>
                <c:pt idx="27279">
                  <c:v>-0.366210938</c:v>
                </c:pt>
                <c:pt idx="27280">
                  <c:v>0.366210938</c:v>
                </c:pt>
                <c:pt idx="27281">
                  <c:v>-0.366210938</c:v>
                </c:pt>
                <c:pt idx="27282">
                  <c:v>0.366210938</c:v>
                </c:pt>
                <c:pt idx="27283">
                  <c:v>-0.366210938</c:v>
                </c:pt>
                <c:pt idx="27284">
                  <c:v>0.366210938</c:v>
                </c:pt>
                <c:pt idx="27285">
                  <c:v>-0.244140625</c:v>
                </c:pt>
                <c:pt idx="27286">
                  <c:v>0.366210938</c:v>
                </c:pt>
                <c:pt idx="27287">
                  <c:v>-0.366210938</c:v>
                </c:pt>
                <c:pt idx="27288">
                  <c:v>0.366210938</c:v>
                </c:pt>
                <c:pt idx="27289">
                  <c:v>-0.366210938</c:v>
                </c:pt>
                <c:pt idx="27290">
                  <c:v>0.366210938</c:v>
                </c:pt>
                <c:pt idx="27291">
                  <c:v>-0.366210938</c:v>
                </c:pt>
                <c:pt idx="27292">
                  <c:v>0.366210938</c:v>
                </c:pt>
                <c:pt idx="27293">
                  <c:v>-0.244140625</c:v>
                </c:pt>
                <c:pt idx="27294">
                  <c:v>0.366210938</c:v>
                </c:pt>
                <c:pt idx="27295">
                  <c:v>-0.366210938</c:v>
                </c:pt>
                <c:pt idx="27296">
                  <c:v>0.366210938</c:v>
                </c:pt>
                <c:pt idx="27297">
                  <c:v>-0.366210938</c:v>
                </c:pt>
                <c:pt idx="27298">
                  <c:v>0.366210938</c:v>
                </c:pt>
                <c:pt idx="27299">
                  <c:v>-0.366210938</c:v>
                </c:pt>
                <c:pt idx="27300">
                  <c:v>0.366210938</c:v>
                </c:pt>
                <c:pt idx="27301">
                  <c:v>-0.244140625</c:v>
                </c:pt>
                <c:pt idx="27302">
                  <c:v>0.366210938</c:v>
                </c:pt>
                <c:pt idx="27303">
                  <c:v>-0.366210938</c:v>
                </c:pt>
                <c:pt idx="27304">
                  <c:v>0.366210938</c:v>
                </c:pt>
                <c:pt idx="27305">
                  <c:v>-0.244140625</c:v>
                </c:pt>
                <c:pt idx="27306">
                  <c:v>0.366210938</c:v>
                </c:pt>
                <c:pt idx="27307">
                  <c:v>-0.366210938</c:v>
                </c:pt>
                <c:pt idx="27308">
                  <c:v>0.366210938</c:v>
                </c:pt>
                <c:pt idx="27309">
                  <c:v>-0.244140625</c:v>
                </c:pt>
                <c:pt idx="27310">
                  <c:v>0.366210938</c:v>
                </c:pt>
                <c:pt idx="27311">
                  <c:v>-0.366210938</c:v>
                </c:pt>
                <c:pt idx="27312">
                  <c:v>0.366210938</c:v>
                </c:pt>
                <c:pt idx="27313">
                  <c:v>-0.366210938</c:v>
                </c:pt>
                <c:pt idx="27314">
                  <c:v>0.366210938</c:v>
                </c:pt>
                <c:pt idx="27315">
                  <c:v>-0.366210938</c:v>
                </c:pt>
                <c:pt idx="27316">
                  <c:v>0.366210938</c:v>
                </c:pt>
                <c:pt idx="27317">
                  <c:v>-0.244140625</c:v>
                </c:pt>
                <c:pt idx="27318">
                  <c:v>0.366210938</c:v>
                </c:pt>
                <c:pt idx="27319">
                  <c:v>-0.366210938</c:v>
                </c:pt>
                <c:pt idx="27320">
                  <c:v>0.366210938</c:v>
                </c:pt>
                <c:pt idx="27321">
                  <c:v>-0.366210938</c:v>
                </c:pt>
                <c:pt idx="27322">
                  <c:v>0.366210938</c:v>
                </c:pt>
                <c:pt idx="27323">
                  <c:v>-0.244140625</c:v>
                </c:pt>
                <c:pt idx="27324">
                  <c:v>0.366210938</c:v>
                </c:pt>
                <c:pt idx="27325">
                  <c:v>-0.244140625</c:v>
                </c:pt>
                <c:pt idx="27326">
                  <c:v>0.366210938</c:v>
                </c:pt>
                <c:pt idx="27327">
                  <c:v>-0.366210938</c:v>
                </c:pt>
                <c:pt idx="27328">
                  <c:v>0.366210938</c:v>
                </c:pt>
                <c:pt idx="27329">
                  <c:v>-0.244140625</c:v>
                </c:pt>
                <c:pt idx="27330">
                  <c:v>0.244140625</c:v>
                </c:pt>
                <c:pt idx="27331">
                  <c:v>-0.244140625</c:v>
                </c:pt>
                <c:pt idx="27332">
                  <c:v>0.366210938</c:v>
                </c:pt>
                <c:pt idx="27333">
                  <c:v>-0.244140625</c:v>
                </c:pt>
                <c:pt idx="27334">
                  <c:v>0.366210938</c:v>
                </c:pt>
                <c:pt idx="27335">
                  <c:v>-0.366210938</c:v>
                </c:pt>
                <c:pt idx="27336">
                  <c:v>0.366210938</c:v>
                </c:pt>
                <c:pt idx="27337">
                  <c:v>-0.366210938</c:v>
                </c:pt>
                <c:pt idx="27338">
                  <c:v>0.366210938</c:v>
                </c:pt>
                <c:pt idx="27339">
                  <c:v>-0.366210938</c:v>
                </c:pt>
                <c:pt idx="27340">
                  <c:v>0.366210938</c:v>
                </c:pt>
                <c:pt idx="27341">
                  <c:v>-0.244140625</c:v>
                </c:pt>
                <c:pt idx="27342">
                  <c:v>0.366210938</c:v>
                </c:pt>
                <c:pt idx="27343">
                  <c:v>-0.366210938</c:v>
                </c:pt>
                <c:pt idx="27344">
                  <c:v>0.366210938</c:v>
                </c:pt>
                <c:pt idx="27345">
                  <c:v>-0.366210938</c:v>
                </c:pt>
                <c:pt idx="27346">
                  <c:v>0.366210938</c:v>
                </c:pt>
                <c:pt idx="27347">
                  <c:v>-0.366210938</c:v>
                </c:pt>
                <c:pt idx="27348">
                  <c:v>0.366210938</c:v>
                </c:pt>
                <c:pt idx="27349">
                  <c:v>-0.244140625</c:v>
                </c:pt>
                <c:pt idx="27350">
                  <c:v>0.366210938</c:v>
                </c:pt>
                <c:pt idx="27351">
                  <c:v>-0.366210938</c:v>
                </c:pt>
                <c:pt idx="27352">
                  <c:v>0.366210938</c:v>
                </c:pt>
                <c:pt idx="27353">
                  <c:v>-0.366210938</c:v>
                </c:pt>
                <c:pt idx="27354">
                  <c:v>0.366210938</c:v>
                </c:pt>
                <c:pt idx="27355">
                  <c:v>-0.366210938</c:v>
                </c:pt>
                <c:pt idx="27356">
                  <c:v>0.366210938</c:v>
                </c:pt>
                <c:pt idx="27357">
                  <c:v>-0.244140625</c:v>
                </c:pt>
                <c:pt idx="27358">
                  <c:v>0.366210938</c:v>
                </c:pt>
                <c:pt idx="27359">
                  <c:v>-0.366210938</c:v>
                </c:pt>
                <c:pt idx="27360">
                  <c:v>0.366210938</c:v>
                </c:pt>
                <c:pt idx="27361">
                  <c:v>-0.366210938</c:v>
                </c:pt>
                <c:pt idx="27362">
                  <c:v>0.366210938</c:v>
                </c:pt>
                <c:pt idx="27363">
                  <c:v>-0.366210938</c:v>
                </c:pt>
                <c:pt idx="27364">
                  <c:v>0.366210938</c:v>
                </c:pt>
                <c:pt idx="27365">
                  <c:v>-0.244140625</c:v>
                </c:pt>
                <c:pt idx="27366">
                  <c:v>0.366210938</c:v>
                </c:pt>
                <c:pt idx="27367">
                  <c:v>-0.244140625</c:v>
                </c:pt>
                <c:pt idx="27368">
                  <c:v>0.366210938</c:v>
                </c:pt>
                <c:pt idx="27369">
                  <c:v>-0.244140625</c:v>
                </c:pt>
                <c:pt idx="27370">
                  <c:v>0.366210938</c:v>
                </c:pt>
                <c:pt idx="27371">
                  <c:v>-0.366210938</c:v>
                </c:pt>
                <c:pt idx="27372">
                  <c:v>0.366210938</c:v>
                </c:pt>
                <c:pt idx="27373">
                  <c:v>-0.244140625</c:v>
                </c:pt>
                <c:pt idx="27374">
                  <c:v>0.366210938</c:v>
                </c:pt>
                <c:pt idx="27375">
                  <c:v>-0.366210938</c:v>
                </c:pt>
                <c:pt idx="27376">
                  <c:v>0.366210938</c:v>
                </c:pt>
                <c:pt idx="27377">
                  <c:v>-0.366210938</c:v>
                </c:pt>
                <c:pt idx="27378">
                  <c:v>0.366210938</c:v>
                </c:pt>
                <c:pt idx="27379">
                  <c:v>-0.366210938</c:v>
                </c:pt>
                <c:pt idx="27380">
                  <c:v>0.366210938</c:v>
                </c:pt>
                <c:pt idx="27381">
                  <c:v>-0.244140625</c:v>
                </c:pt>
                <c:pt idx="27382">
                  <c:v>0.366210938</c:v>
                </c:pt>
                <c:pt idx="27383">
                  <c:v>-0.366210938</c:v>
                </c:pt>
                <c:pt idx="27384">
                  <c:v>0.366210938</c:v>
                </c:pt>
                <c:pt idx="27385">
                  <c:v>-0.244140625</c:v>
                </c:pt>
                <c:pt idx="27386">
                  <c:v>0.366210938</c:v>
                </c:pt>
                <c:pt idx="27387">
                  <c:v>-0.366210938</c:v>
                </c:pt>
                <c:pt idx="27388">
                  <c:v>0.366210938</c:v>
                </c:pt>
                <c:pt idx="27389">
                  <c:v>-0.244140625</c:v>
                </c:pt>
                <c:pt idx="27390">
                  <c:v>0.366210938</c:v>
                </c:pt>
                <c:pt idx="27391">
                  <c:v>-0.244140625</c:v>
                </c:pt>
                <c:pt idx="27392">
                  <c:v>0.244140625</c:v>
                </c:pt>
                <c:pt idx="27393">
                  <c:v>-0.244140625</c:v>
                </c:pt>
                <c:pt idx="27394">
                  <c:v>0.366210938</c:v>
                </c:pt>
                <c:pt idx="27395">
                  <c:v>-0.366210938</c:v>
                </c:pt>
                <c:pt idx="27396">
                  <c:v>0.366210938</c:v>
                </c:pt>
                <c:pt idx="27397">
                  <c:v>-0.244140625</c:v>
                </c:pt>
                <c:pt idx="27398">
                  <c:v>0.366210938</c:v>
                </c:pt>
                <c:pt idx="27399">
                  <c:v>-0.244140625</c:v>
                </c:pt>
                <c:pt idx="27400">
                  <c:v>0.366210938</c:v>
                </c:pt>
                <c:pt idx="27401">
                  <c:v>-0.366210938</c:v>
                </c:pt>
                <c:pt idx="27402">
                  <c:v>0.366210938</c:v>
                </c:pt>
                <c:pt idx="27403">
                  <c:v>-0.366210938</c:v>
                </c:pt>
                <c:pt idx="27404">
                  <c:v>0.366210938</c:v>
                </c:pt>
                <c:pt idx="27405">
                  <c:v>-0.244140625</c:v>
                </c:pt>
                <c:pt idx="27406">
                  <c:v>0.366210938</c:v>
                </c:pt>
                <c:pt idx="27407">
                  <c:v>-0.366210938</c:v>
                </c:pt>
                <c:pt idx="27408">
                  <c:v>0.366210938</c:v>
                </c:pt>
                <c:pt idx="27409">
                  <c:v>-0.366210938</c:v>
                </c:pt>
                <c:pt idx="27410">
                  <c:v>0.366210938</c:v>
                </c:pt>
                <c:pt idx="27411">
                  <c:v>-0.366210938</c:v>
                </c:pt>
                <c:pt idx="27412">
                  <c:v>0.366210938</c:v>
                </c:pt>
                <c:pt idx="27413">
                  <c:v>-0.244140625</c:v>
                </c:pt>
                <c:pt idx="27414">
                  <c:v>0.366210938</c:v>
                </c:pt>
                <c:pt idx="27415">
                  <c:v>-0.244140625</c:v>
                </c:pt>
                <c:pt idx="27416">
                  <c:v>0.244140625</c:v>
                </c:pt>
                <c:pt idx="27417">
                  <c:v>-0.244140625</c:v>
                </c:pt>
                <c:pt idx="27418">
                  <c:v>0.366210938</c:v>
                </c:pt>
                <c:pt idx="27419">
                  <c:v>-0.366210938</c:v>
                </c:pt>
                <c:pt idx="27420">
                  <c:v>0.366210938</c:v>
                </c:pt>
                <c:pt idx="27421">
                  <c:v>-0.244140625</c:v>
                </c:pt>
                <c:pt idx="27422">
                  <c:v>0.366210938</c:v>
                </c:pt>
                <c:pt idx="27423">
                  <c:v>-0.366210938</c:v>
                </c:pt>
                <c:pt idx="27424">
                  <c:v>0.366210938</c:v>
                </c:pt>
                <c:pt idx="27425">
                  <c:v>-0.366210938</c:v>
                </c:pt>
                <c:pt idx="27426">
                  <c:v>0.366210938</c:v>
                </c:pt>
                <c:pt idx="27427">
                  <c:v>-0.366210938</c:v>
                </c:pt>
                <c:pt idx="27428">
                  <c:v>0.244140625</c:v>
                </c:pt>
                <c:pt idx="27429">
                  <c:v>-0.244140625</c:v>
                </c:pt>
                <c:pt idx="27430">
                  <c:v>0.366210938</c:v>
                </c:pt>
                <c:pt idx="27431">
                  <c:v>-0.366210938</c:v>
                </c:pt>
                <c:pt idx="27432">
                  <c:v>0.366210938</c:v>
                </c:pt>
                <c:pt idx="27433">
                  <c:v>-0.366210938</c:v>
                </c:pt>
                <c:pt idx="27434">
                  <c:v>0.366210938</c:v>
                </c:pt>
                <c:pt idx="27435">
                  <c:v>-0.366210938</c:v>
                </c:pt>
                <c:pt idx="27436">
                  <c:v>0.366210938</c:v>
                </c:pt>
                <c:pt idx="27437">
                  <c:v>-0.244140625</c:v>
                </c:pt>
                <c:pt idx="27438">
                  <c:v>0.366210938</c:v>
                </c:pt>
                <c:pt idx="27439">
                  <c:v>-0.366210938</c:v>
                </c:pt>
                <c:pt idx="27440">
                  <c:v>0.366210938</c:v>
                </c:pt>
                <c:pt idx="27441">
                  <c:v>-0.366210938</c:v>
                </c:pt>
                <c:pt idx="27442">
                  <c:v>0.366210938</c:v>
                </c:pt>
                <c:pt idx="27443">
                  <c:v>-0.366210938</c:v>
                </c:pt>
                <c:pt idx="27444">
                  <c:v>0.366210938</c:v>
                </c:pt>
                <c:pt idx="27445">
                  <c:v>-0.244140625</c:v>
                </c:pt>
                <c:pt idx="27446">
                  <c:v>0.366210938</c:v>
                </c:pt>
                <c:pt idx="27447">
                  <c:v>-0.366210938</c:v>
                </c:pt>
                <c:pt idx="27448">
                  <c:v>0.366210938</c:v>
                </c:pt>
                <c:pt idx="27449">
                  <c:v>-0.366210938</c:v>
                </c:pt>
                <c:pt idx="27450">
                  <c:v>0.366210938</c:v>
                </c:pt>
                <c:pt idx="27451">
                  <c:v>-0.366210938</c:v>
                </c:pt>
                <c:pt idx="27452">
                  <c:v>0.366210938</c:v>
                </c:pt>
                <c:pt idx="27453">
                  <c:v>-0.244140625</c:v>
                </c:pt>
                <c:pt idx="27454">
                  <c:v>0.366210938</c:v>
                </c:pt>
                <c:pt idx="27455">
                  <c:v>-0.366210938</c:v>
                </c:pt>
                <c:pt idx="27456">
                  <c:v>0.366210938</c:v>
                </c:pt>
                <c:pt idx="27457">
                  <c:v>-0.366210938</c:v>
                </c:pt>
                <c:pt idx="27458">
                  <c:v>0.366210938</c:v>
                </c:pt>
                <c:pt idx="27459">
                  <c:v>-0.366210938</c:v>
                </c:pt>
                <c:pt idx="27460">
                  <c:v>0.366210938</c:v>
                </c:pt>
                <c:pt idx="27461">
                  <c:v>-0.244140625</c:v>
                </c:pt>
                <c:pt idx="27462">
                  <c:v>0.366210938</c:v>
                </c:pt>
                <c:pt idx="27463">
                  <c:v>-0.244140625</c:v>
                </c:pt>
                <c:pt idx="27464">
                  <c:v>0.366210938</c:v>
                </c:pt>
                <c:pt idx="27465">
                  <c:v>-0.244140625</c:v>
                </c:pt>
                <c:pt idx="27466">
                  <c:v>0.244140625</c:v>
                </c:pt>
                <c:pt idx="27467">
                  <c:v>-0.244140625</c:v>
                </c:pt>
                <c:pt idx="27468">
                  <c:v>0.244140625</c:v>
                </c:pt>
                <c:pt idx="27469">
                  <c:v>-0.244140625</c:v>
                </c:pt>
                <c:pt idx="27470">
                  <c:v>0.366210938</c:v>
                </c:pt>
                <c:pt idx="27471">
                  <c:v>-0.244140625</c:v>
                </c:pt>
                <c:pt idx="27472">
                  <c:v>0.244140625</c:v>
                </c:pt>
                <c:pt idx="27473">
                  <c:v>-0.244140625</c:v>
                </c:pt>
                <c:pt idx="27474">
                  <c:v>0.366210938</c:v>
                </c:pt>
                <c:pt idx="27475">
                  <c:v>-0.366210938</c:v>
                </c:pt>
                <c:pt idx="27476">
                  <c:v>0.366210938</c:v>
                </c:pt>
                <c:pt idx="27477">
                  <c:v>-0.244140625</c:v>
                </c:pt>
                <c:pt idx="27478">
                  <c:v>0.366210938</c:v>
                </c:pt>
                <c:pt idx="27479">
                  <c:v>-0.366210938</c:v>
                </c:pt>
                <c:pt idx="27480">
                  <c:v>0.366210938</c:v>
                </c:pt>
                <c:pt idx="27481">
                  <c:v>-0.366210938</c:v>
                </c:pt>
                <c:pt idx="27482">
                  <c:v>0.366210938</c:v>
                </c:pt>
                <c:pt idx="27483">
                  <c:v>-0.366210938</c:v>
                </c:pt>
                <c:pt idx="27484">
                  <c:v>0.366210938</c:v>
                </c:pt>
                <c:pt idx="27485">
                  <c:v>-0.244140625</c:v>
                </c:pt>
                <c:pt idx="27486">
                  <c:v>0.366210938</c:v>
                </c:pt>
                <c:pt idx="27487">
                  <c:v>-0.366210938</c:v>
                </c:pt>
                <c:pt idx="27488">
                  <c:v>0.366210938</c:v>
                </c:pt>
                <c:pt idx="27489">
                  <c:v>-0.366210938</c:v>
                </c:pt>
                <c:pt idx="27490">
                  <c:v>0.366210938</c:v>
                </c:pt>
                <c:pt idx="27491">
                  <c:v>-0.366210938</c:v>
                </c:pt>
                <c:pt idx="27492">
                  <c:v>0.366210938</c:v>
                </c:pt>
                <c:pt idx="27493">
                  <c:v>-0.244140625</c:v>
                </c:pt>
                <c:pt idx="27494">
                  <c:v>0.366210938</c:v>
                </c:pt>
                <c:pt idx="27495">
                  <c:v>-0.366210938</c:v>
                </c:pt>
                <c:pt idx="27496">
                  <c:v>0.366210938</c:v>
                </c:pt>
                <c:pt idx="27497">
                  <c:v>-0.244140625</c:v>
                </c:pt>
                <c:pt idx="27498">
                  <c:v>0.366210938</c:v>
                </c:pt>
                <c:pt idx="27499">
                  <c:v>-0.244140625</c:v>
                </c:pt>
                <c:pt idx="27500">
                  <c:v>0.366210938</c:v>
                </c:pt>
                <c:pt idx="27501">
                  <c:v>-0.244140625</c:v>
                </c:pt>
                <c:pt idx="27502">
                  <c:v>0.366210938</c:v>
                </c:pt>
                <c:pt idx="27503">
                  <c:v>-0.366210938</c:v>
                </c:pt>
                <c:pt idx="27504">
                  <c:v>0.366210938</c:v>
                </c:pt>
                <c:pt idx="27505">
                  <c:v>-0.366210938</c:v>
                </c:pt>
                <c:pt idx="27506">
                  <c:v>0.366210938</c:v>
                </c:pt>
                <c:pt idx="27507">
                  <c:v>-0.366210938</c:v>
                </c:pt>
                <c:pt idx="27508">
                  <c:v>0.366210938</c:v>
                </c:pt>
                <c:pt idx="27509">
                  <c:v>-0.244140625</c:v>
                </c:pt>
                <c:pt idx="27510">
                  <c:v>0.366210938</c:v>
                </c:pt>
                <c:pt idx="27511">
                  <c:v>-0.366210938</c:v>
                </c:pt>
                <c:pt idx="27512">
                  <c:v>0.366210938</c:v>
                </c:pt>
                <c:pt idx="27513">
                  <c:v>-0.366210938</c:v>
                </c:pt>
                <c:pt idx="27514">
                  <c:v>0.366210938</c:v>
                </c:pt>
                <c:pt idx="27515">
                  <c:v>-0.244140625</c:v>
                </c:pt>
                <c:pt idx="27516">
                  <c:v>0.366210938</c:v>
                </c:pt>
                <c:pt idx="27517">
                  <c:v>-0.244140625</c:v>
                </c:pt>
                <c:pt idx="27518">
                  <c:v>0.366210938</c:v>
                </c:pt>
                <c:pt idx="27519">
                  <c:v>-0.366210938</c:v>
                </c:pt>
                <c:pt idx="27520">
                  <c:v>0.366210938</c:v>
                </c:pt>
                <c:pt idx="27521">
                  <c:v>-0.244140625</c:v>
                </c:pt>
                <c:pt idx="27522">
                  <c:v>0.244140625</c:v>
                </c:pt>
                <c:pt idx="27523">
                  <c:v>-0.244140625</c:v>
                </c:pt>
                <c:pt idx="27524">
                  <c:v>0.366210938</c:v>
                </c:pt>
                <c:pt idx="27525">
                  <c:v>-0.244140625</c:v>
                </c:pt>
                <c:pt idx="27526">
                  <c:v>0.366210938</c:v>
                </c:pt>
                <c:pt idx="27527">
                  <c:v>-0.366210938</c:v>
                </c:pt>
                <c:pt idx="27528">
                  <c:v>0.366210938</c:v>
                </c:pt>
                <c:pt idx="27529">
                  <c:v>-0.366210938</c:v>
                </c:pt>
                <c:pt idx="27530">
                  <c:v>0.366210938</c:v>
                </c:pt>
                <c:pt idx="27531">
                  <c:v>-0.366210938</c:v>
                </c:pt>
                <c:pt idx="27532">
                  <c:v>0.366210938</c:v>
                </c:pt>
                <c:pt idx="27533">
                  <c:v>-0.244140625</c:v>
                </c:pt>
                <c:pt idx="27534">
                  <c:v>0.366210938</c:v>
                </c:pt>
                <c:pt idx="27535">
                  <c:v>-0.366210938</c:v>
                </c:pt>
                <c:pt idx="27536">
                  <c:v>0.366210938</c:v>
                </c:pt>
                <c:pt idx="27537">
                  <c:v>-0.366210938</c:v>
                </c:pt>
                <c:pt idx="27538">
                  <c:v>0.366210938</c:v>
                </c:pt>
                <c:pt idx="27539">
                  <c:v>-0.366210938</c:v>
                </c:pt>
                <c:pt idx="27540">
                  <c:v>0.366210938</c:v>
                </c:pt>
                <c:pt idx="27541">
                  <c:v>-0.244140625</c:v>
                </c:pt>
                <c:pt idx="27542">
                  <c:v>0.366210938</c:v>
                </c:pt>
                <c:pt idx="27543">
                  <c:v>-0.366210938</c:v>
                </c:pt>
                <c:pt idx="27544">
                  <c:v>0.366210938</c:v>
                </c:pt>
                <c:pt idx="27545">
                  <c:v>-0.366210938</c:v>
                </c:pt>
                <c:pt idx="27546">
                  <c:v>0.366210938</c:v>
                </c:pt>
                <c:pt idx="27547">
                  <c:v>-0.366210938</c:v>
                </c:pt>
                <c:pt idx="27548">
                  <c:v>0.366210938</c:v>
                </c:pt>
                <c:pt idx="27549">
                  <c:v>-0.244140625</c:v>
                </c:pt>
                <c:pt idx="27550">
                  <c:v>0.366210938</c:v>
                </c:pt>
                <c:pt idx="27551">
                  <c:v>-0.366210938</c:v>
                </c:pt>
                <c:pt idx="27552">
                  <c:v>0.366210938</c:v>
                </c:pt>
                <c:pt idx="27553">
                  <c:v>-0.366210938</c:v>
                </c:pt>
                <c:pt idx="27554">
                  <c:v>0.366210938</c:v>
                </c:pt>
                <c:pt idx="27555">
                  <c:v>-0.366210938</c:v>
                </c:pt>
                <c:pt idx="27556">
                  <c:v>0.366210938</c:v>
                </c:pt>
                <c:pt idx="27557">
                  <c:v>-0.244140625</c:v>
                </c:pt>
                <c:pt idx="27558">
                  <c:v>0.366210938</c:v>
                </c:pt>
                <c:pt idx="27559">
                  <c:v>-0.366210938</c:v>
                </c:pt>
                <c:pt idx="27560">
                  <c:v>0.366210938</c:v>
                </c:pt>
                <c:pt idx="27561">
                  <c:v>-0.366210938</c:v>
                </c:pt>
                <c:pt idx="27562">
                  <c:v>0.366210938</c:v>
                </c:pt>
                <c:pt idx="27563">
                  <c:v>-0.366210938</c:v>
                </c:pt>
                <c:pt idx="27564">
                  <c:v>0.366210938</c:v>
                </c:pt>
                <c:pt idx="27565">
                  <c:v>-0.244140625</c:v>
                </c:pt>
                <c:pt idx="27566">
                  <c:v>0.366210938</c:v>
                </c:pt>
                <c:pt idx="27567">
                  <c:v>-0.366210938</c:v>
                </c:pt>
                <c:pt idx="27568">
                  <c:v>0.366210938</c:v>
                </c:pt>
                <c:pt idx="27569">
                  <c:v>-0.366210938</c:v>
                </c:pt>
                <c:pt idx="27570">
                  <c:v>0.366210938</c:v>
                </c:pt>
                <c:pt idx="27571">
                  <c:v>-0.366210938</c:v>
                </c:pt>
                <c:pt idx="27572">
                  <c:v>0.366210938</c:v>
                </c:pt>
                <c:pt idx="27573">
                  <c:v>-0.244140625</c:v>
                </c:pt>
                <c:pt idx="27574">
                  <c:v>0.366210938</c:v>
                </c:pt>
                <c:pt idx="27575">
                  <c:v>-0.366210938</c:v>
                </c:pt>
                <c:pt idx="27576">
                  <c:v>0.366210938</c:v>
                </c:pt>
                <c:pt idx="27577">
                  <c:v>-0.244140625</c:v>
                </c:pt>
                <c:pt idx="27578">
                  <c:v>0.366210938</c:v>
                </c:pt>
                <c:pt idx="27579">
                  <c:v>-0.244140625</c:v>
                </c:pt>
                <c:pt idx="27580">
                  <c:v>0.366210938</c:v>
                </c:pt>
                <c:pt idx="27581">
                  <c:v>-0.244140625</c:v>
                </c:pt>
                <c:pt idx="27582">
                  <c:v>0.366210938</c:v>
                </c:pt>
                <c:pt idx="27583">
                  <c:v>-0.366210938</c:v>
                </c:pt>
                <c:pt idx="27584">
                  <c:v>0.366210938</c:v>
                </c:pt>
                <c:pt idx="27585">
                  <c:v>-0.366210938</c:v>
                </c:pt>
                <c:pt idx="27586">
                  <c:v>0.366210938</c:v>
                </c:pt>
                <c:pt idx="27587">
                  <c:v>-0.366210938</c:v>
                </c:pt>
                <c:pt idx="27588">
                  <c:v>0.366210938</c:v>
                </c:pt>
                <c:pt idx="27589">
                  <c:v>-0.244140625</c:v>
                </c:pt>
                <c:pt idx="27590">
                  <c:v>0.366210938</c:v>
                </c:pt>
                <c:pt idx="27591">
                  <c:v>-0.366210938</c:v>
                </c:pt>
                <c:pt idx="27592">
                  <c:v>0.366210938</c:v>
                </c:pt>
                <c:pt idx="27593">
                  <c:v>-0.366210938</c:v>
                </c:pt>
                <c:pt idx="27594">
                  <c:v>0.366210938</c:v>
                </c:pt>
                <c:pt idx="27595">
                  <c:v>-0.366210938</c:v>
                </c:pt>
                <c:pt idx="27596">
                  <c:v>0.366210938</c:v>
                </c:pt>
                <c:pt idx="27597">
                  <c:v>-0.244140625</c:v>
                </c:pt>
                <c:pt idx="27598">
                  <c:v>0.366210938</c:v>
                </c:pt>
                <c:pt idx="27599">
                  <c:v>-0.366210938</c:v>
                </c:pt>
                <c:pt idx="27600">
                  <c:v>0.366210938</c:v>
                </c:pt>
                <c:pt idx="27601">
                  <c:v>-0.366210938</c:v>
                </c:pt>
                <c:pt idx="27602">
                  <c:v>0.366210938</c:v>
                </c:pt>
                <c:pt idx="27603">
                  <c:v>-0.366210938</c:v>
                </c:pt>
                <c:pt idx="27604">
                  <c:v>0.366210938</c:v>
                </c:pt>
                <c:pt idx="27605">
                  <c:v>-0.244140625</c:v>
                </c:pt>
                <c:pt idx="27606">
                  <c:v>0.366210938</c:v>
                </c:pt>
                <c:pt idx="27607">
                  <c:v>-0.366210938</c:v>
                </c:pt>
                <c:pt idx="27608">
                  <c:v>0.366210938</c:v>
                </c:pt>
                <c:pt idx="27609">
                  <c:v>-0.366210938</c:v>
                </c:pt>
                <c:pt idx="27610">
                  <c:v>0.366210938</c:v>
                </c:pt>
                <c:pt idx="27611">
                  <c:v>-0.366210938</c:v>
                </c:pt>
                <c:pt idx="27612">
                  <c:v>0.366210938</c:v>
                </c:pt>
                <c:pt idx="27613">
                  <c:v>-0.244140625</c:v>
                </c:pt>
                <c:pt idx="27614">
                  <c:v>0.366210938</c:v>
                </c:pt>
                <c:pt idx="27615">
                  <c:v>-0.366210938</c:v>
                </c:pt>
                <c:pt idx="27616">
                  <c:v>0.366210938</c:v>
                </c:pt>
                <c:pt idx="27617">
                  <c:v>-0.366210938</c:v>
                </c:pt>
                <c:pt idx="27618">
                  <c:v>0.366210938</c:v>
                </c:pt>
                <c:pt idx="27619">
                  <c:v>-0.366210938</c:v>
                </c:pt>
                <c:pt idx="27620">
                  <c:v>0.244140625</c:v>
                </c:pt>
                <c:pt idx="27621">
                  <c:v>-0.244140625</c:v>
                </c:pt>
                <c:pt idx="27622">
                  <c:v>0.366210938</c:v>
                </c:pt>
                <c:pt idx="27623">
                  <c:v>-0.244140625</c:v>
                </c:pt>
                <c:pt idx="27624">
                  <c:v>0.244140625</c:v>
                </c:pt>
                <c:pt idx="27625">
                  <c:v>-0.244140625</c:v>
                </c:pt>
                <c:pt idx="27626">
                  <c:v>0.366210938</c:v>
                </c:pt>
                <c:pt idx="27627">
                  <c:v>-0.244140625</c:v>
                </c:pt>
                <c:pt idx="27628">
                  <c:v>0.244140625</c:v>
                </c:pt>
                <c:pt idx="27629">
                  <c:v>-0.244140625</c:v>
                </c:pt>
                <c:pt idx="27630">
                  <c:v>0.366210938</c:v>
                </c:pt>
                <c:pt idx="27631">
                  <c:v>-0.244140625</c:v>
                </c:pt>
                <c:pt idx="27632">
                  <c:v>0.366210938</c:v>
                </c:pt>
                <c:pt idx="27633">
                  <c:v>-0.366210938</c:v>
                </c:pt>
                <c:pt idx="27634">
                  <c:v>0.366210938</c:v>
                </c:pt>
                <c:pt idx="27635">
                  <c:v>-0.366210938</c:v>
                </c:pt>
                <c:pt idx="27636">
                  <c:v>0.366210938</c:v>
                </c:pt>
                <c:pt idx="27637">
                  <c:v>-0.244140625</c:v>
                </c:pt>
                <c:pt idx="27638">
                  <c:v>0.366210938</c:v>
                </c:pt>
                <c:pt idx="27639">
                  <c:v>-0.366210938</c:v>
                </c:pt>
                <c:pt idx="27640">
                  <c:v>0.366210938</c:v>
                </c:pt>
                <c:pt idx="27641">
                  <c:v>-0.366210938</c:v>
                </c:pt>
                <c:pt idx="27642">
                  <c:v>0.366210938</c:v>
                </c:pt>
                <c:pt idx="27643">
                  <c:v>-0.366210938</c:v>
                </c:pt>
                <c:pt idx="27644">
                  <c:v>0.366210938</c:v>
                </c:pt>
                <c:pt idx="27645">
                  <c:v>-0.244140625</c:v>
                </c:pt>
                <c:pt idx="27646">
                  <c:v>0.366210938</c:v>
                </c:pt>
                <c:pt idx="27647">
                  <c:v>-0.366210938</c:v>
                </c:pt>
                <c:pt idx="27648">
                  <c:v>0.366210938</c:v>
                </c:pt>
                <c:pt idx="27649">
                  <c:v>-0.366210938</c:v>
                </c:pt>
                <c:pt idx="27650">
                  <c:v>0.366210938</c:v>
                </c:pt>
                <c:pt idx="27651">
                  <c:v>-0.366210938</c:v>
                </c:pt>
                <c:pt idx="27652">
                  <c:v>0.366210938</c:v>
                </c:pt>
                <c:pt idx="27653">
                  <c:v>-0.244140625</c:v>
                </c:pt>
                <c:pt idx="27654">
                  <c:v>0.366210938</c:v>
                </c:pt>
                <c:pt idx="27655">
                  <c:v>-0.366210938</c:v>
                </c:pt>
                <c:pt idx="27656">
                  <c:v>0.366210938</c:v>
                </c:pt>
                <c:pt idx="27657">
                  <c:v>-0.366210938</c:v>
                </c:pt>
                <c:pt idx="27658">
                  <c:v>0.244140625</c:v>
                </c:pt>
                <c:pt idx="27659">
                  <c:v>-0.244140625</c:v>
                </c:pt>
                <c:pt idx="27660">
                  <c:v>0.366210938</c:v>
                </c:pt>
                <c:pt idx="27661">
                  <c:v>-0.244140625</c:v>
                </c:pt>
                <c:pt idx="27662">
                  <c:v>0.366210938</c:v>
                </c:pt>
                <c:pt idx="27663">
                  <c:v>-0.366210938</c:v>
                </c:pt>
                <c:pt idx="27664">
                  <c:v>0.366210938</c:v>
                </c:pt>
                <c:pt idx="27665">
                  <c:v>-0.366210938</c:v>
                </c:pt>
                <c:pt idx="27666">
                  <c:v>0.366210938</c:v>
                </c:pt>
                <c:pt idx="27667">
                  <c:v>-0.366210938</c:v>
                </c:pt>
                <c:pt idx="27668">
                  <c:v>0.366210938</c:v>
                </c:pt>
                <c:pt idx="27669">
                  <c:v>-0.244140625</c:v>
                </c:pt>
                <c:pt idx="27670">
                  <c:v>0.366210938</c:v>
                </c:pt>
                <c:pt idx="27671">
                  <c:v>-0.366210938</c:v>
                </c:pt>
                <c:pt idx="27672">
                  <c:v>0.366210938</c:v>
                </c:pt>
                <c:pt idx="27673">
                  <c:v>-0.366210938</c:v>
                </c:pt>
                <c:pt idx="27674">
                  <c:v>0.366210938</c:v>
                </c:pt>
                <c:pt idx="27675">
                  <c:v>-0.366210938</c:v>
                </c:pt>
                <c:pt idx="27676">
                  <c:v>0.366210938</c:v>
                </c:pt>
                <c:pt idx="27677">
                  <c:v>-0.244140625</c:v>
                </c:pt>
                <c:pt idx="27678">
                  <c:v>0.366210938</c:v>
                </c:pt>
                <c:pt idx="27679">
                  <c:v>-0.244140625</c:v>
                </c:pt>
                <c:pt idx="27680">
                  <c:v>0.244140625</c:v>
                </c:pt>
                <c:pt idx="27681">
                  <c:v>-0.244140625</c:v>
                </c:pt>
                <c:pt idx="27682">
                  <c:v>0.366210938</c:v>
                </c:pt>
                <c:pt idx="27683">
                  <c:v>-0.366210938</c:v>
                </c:pt>
                <c:pt idx="27684">
                  <c:v>0.366210938</c:v>
                </c:pt>
                <c:pt idx="27685">
                  <c:v>-0.244140625</c:v>
                </c:pt>
                <c:pt idx="27686">
                  <c:v>0.366210938</c:v>
                </c:pt>
                <c:pt idx="27687">
                  <c:v>-0.366210938</c:v>
                </c:pt>
                <c:pt idx="27688">
                  <c:v>0.366210938</c:v>
                </c:pt>
                <c:pt idx="27689">
                  <c:v>-0.366210938</c:v>
                </c:pt>
                <c:pt idx="27690">
                  <c:v>0.366210938</c:v>
                </c:pt>
                <c:pt idx="27691">
                  <c:v>-0.366210938</c:v>
                </c:pt>
                <c:pt idx="27692">
                  <c:v>0.366210938</c:v>
                </c:pt>
                <c:pt idx="27693">
                  <c:v>-0.244140625</c:v>
                </c:pt>
                <c:pt idx="27694">
                  <c:v>0.366210938</c:v>
                </c:pt>
                <c:pt idx="27695">
                  <c:v>-0.366210938</c:v>
                </c:pt>
                <c:pt idx="27696">
                  <c:v>0.366210938</c:v>
                </c:pt>
                <c:pt idx="27697">
                  <c:v>-0.366210938</c:v>
                </c:pt>
                <c:pt idx="27698">
                  <c:v>0.366210938</c:v>
                </c:pt>
                <c:pt idx="27699">
                  <c:v>-0.366210938</c:v>
                </c:pt>
                <c:pt idx="27700">
                  <c:v>0.366210938</c:v>
                </c:pt>
                <c:pt idx="27701">
                  <c:v>-0.244140625</c:v>
                </c:pt>
                <c:pt idx="27702">
                  <c:v>0.366210938</c:v>
                </c:pt>
                <c:pt idx="27703">
                  <c:v>-0.244140625</c:v>
                </c:pt>
                <c:pt idx="27704">
                  <c:v>0.366210938</c:v>
                </c:pt>
                <c:pt idx="27705">
                  <c:v>-0.244140625</c:v>
                </c:pt>
                <c:pt idx="27706">
                  <c:v>0.366210938</c:v>
                </c:pt>
                <c:pt idx="27707">
                  <c:v>-0.366210938</c:v>
                </c:pt>
                <c:pt idx="27708">
                  <c:v>0.366210938</c:v>
                </c:pt>
                <c:pt idx="27709">
                  <c:v>-0.244140625</c:v>
                </c:pt>
                <c:pt idx="27710">
                  <c:v>0.366210938</c:v>
                </c:pt>
                <c:pt idx="27711">
                  <c:v>-0.244140625</c:v>
                </c:pt>
                <c:pt idx="27712">
                  <c:v>0.244140625</c:v>
                </c:pt>
                <c:pt idx="27713">
                  <c:v>-0.244140625</c:v>
                </c:pt>
                <c:pt idx="27714">
                  <c:v>0.366210938</c:v>
                </c:pt>
                <c:pt idx="27715">
                  <c:v>-0.366210938</c:v>
                </c:pt>
                <c:pt idx="27716">
                  <c:v>0.366210938</c:v>
                </c:pt>
                <c:pt idx="27717">
                  <c:v>-0.244140625</c:v>
                </c:pt>
                <c:pt idx="27718">
                  <c:v>0.366210938</c:v>
                </c:pt>
                <c:pt idx="27719">
                  <c:v>-0.366210938</c:v>
                </c:pt>
                <c:pt idx="27720">
                  <c:v>0.366210938</c:v>
                </c:pt>
                <c:pt idx="27721">
                  <c:v>-0.244140625</c:v>
                </c:pt>
                <c:pt idx="27722">
                  <c:v>0.366210938</c:v>
                </c:pt>
                <c:pt idx="27723">
                  <c:v>-0.244140625</c:v>
                </c:pt>
                <c:pt idx="27724">
                  <c:v>0.366210938</c:v>
                </c:pt>
                <c:pt idx="27725">
                  <c:v>-0.244140625</c:v>
                </c:pt>
                <c:pt idx="27726">
                  <c:v>0.366210938</c:v>
                </c:pt>
                <c:pt idx="27727">
                  <c:v>-0.366210938</c:v>
                </c:pt>
                <c:pt idx="27728">
                  <c:v>0.366210938</c:v>
                </c:pt>
                <c:pt idx="27729">
                  <c:v>-0.366210938</c:v>
                </c:pt>
                <c:pt idx="27730">
                  <c:v>0.366210938</c:v>
                </c:pt>
                <c:pt idx="27731">
                  <c:v>-0.366210938</c:v>
                </c:pt>
                <c:pt idx="27732">
                  <c:v>0.366210938</c:v>
                </c:pt>
                <c:pt idx="27733">
                  <c:v>-0.244140625</c:v>
                </c:pt>
                <c:pt idx="27734">
                  <c:v>0.366210938</c:v>
                </c:pt>
                <c:pt idx="27735">
                  <c:v>-0.244140625</c:v>
                </c:pt>
                <c:pt idx="27736">
                  <c:v>0.366210938</c:v>
                </c:pt>
                <c:pt idx="27737">
                  <c:v>-0.366210938</c:v>
                </c:pt>
                <c:pt idx="27738">
                  <c:v>0.366210938</c:v>
                </c:pt>
                <c:pt idx="27739">
                  <c:v>-0.366210938</c:v>
                </c:pt>
                <c:pt idx="27740">
                  <c:v>0.366210938</c:v>
                </c:pt>
                <c:pt idx="27741">
                  <c:v>-0.244140625</c:v>
                </c:pt>
                <c:pt idx="27742">
                  <c:v>0.366210938</c:v>
                </c:pt>
                <c:pt idx="27743">
                  <c:v>-0.366210938</c:v>
                </c:pt>
                <c:pt idx="27744">
                  <c:v>0.366210938</c:v>
                </c:pt>
                <c:pt idx="27745">
                  <c:v>-0.244140625</c:v>
                </c:pt>
                <c:pt idx="27746">
                  <c:v>0.244140625</c:v>
                </c:pt>
                <c:pt idx="27747">
                  <c:v>-0.244140625</c:v>
                </c:pt>
                <c:pt idx="27748">
                  <c:v>0.244140625</c:v>
                </c:pt>
                <c:pt idx="27749">
                  <c:v>-0.244140625</c:v>
                </c:pt>
                <c:pt idx="27750">
                  <c:v>0.366210938</c:v>
                </c:pt>
                <c:pt idx="27751">
                  <c:v>-0.366210938</c:v>
                </c:pt>
                <c:pt idx="27752">
                  <c:v>0.366210938</c:v>
                </c:pt>
                <c:pt idx="27753">
                  <c:v>-0.366210938</c:v>
                </c:pt>
                <c:pt idx="27754">
                  <c:v>0.366210938</c:v>
                </c:pt>
                <c:pt idx="27755">
                  <c:v>-0.366210938</c:v>
                </c:pt>
                <c:pt idx="27756">
                  <c:v>0.366210938</c:v>
                </c:pt>
                <c:pt idx="27757">
                  <c:v>-0.244140625</c:v>
                </c:pt>
                <c:pt idx="27758">
                  <c:v>0.366210938</c:v>
                </c:pt>
                <c:pt idx="27759">
                  <c:v>-0.366210938</c:v>
                </c:pt>
                <c:pt idx="27760">
                  <c:v>0.366210938</c:v>
                </c:pt>
                <c:pt idx="27761">
                  <c:v>-0.366210938</c:v>
                </c:pt>
                <c:pt idx="27762">
                  <c:v>0.366210938</c:v>
                </c:pt>
                <c:pt idx="27763">
                  <c:v>-0.366210938</c:v>
                </c:pt>
                <c:pt idx="27764">
                  <c:v>0.366210938</c:v>
                </c:pt>
                <c:pt idx="27765">
                  <c:v>-0.244140625</c:v>
                </c:pt>
                <c:pt idx="27766">
                  <c:v>0.366210938</c:v>
                </c:pt>
                <c:pt idx="27767">
                  <c:v>-0.366210938</c:v>
                </c:pt>
                <c:pt idx="27768">
                  <c:v>0.366210938</c:v>
                </c:pt>
                <c:pt idx="27769">
                  <c:v>-0.366210938</c:v>
                </c:pt>
                <c:pt idx="27770">
                  <c:v>0.366210938</c:v>
                </c:pt>
                <c:pt idx="27771">
                  <c:v>-0.244140625</c:v>
                </c:pt>
                <c:pt idx="27772">
                  <c:v>0.244140625</c:v>
                </c:pt>
                <c:pt idx="27773">
                  <c:v>-0.244140625</c:v>
                </c:pt>
                <c:pt idx="27774">
                  <c:v>0.366210938</c:v>
                </c:pt>
                <c:pt idx="27775">
                  <c:v>-0.366210938</c:v>
                </c:pt>
                <c:pt idx="27776">
                  <c:v>0.366210938</c:v>
                </c:pt>
                <c:pt idx="27777">
                  <c:v>-0.366210938</c:v>
                </c:pt>
                <c:pt idx="27778">
                  <c:v>0.366210938</c:v>
                </c:pt>
                <c:pt idx="27779">
                  <c:v>-0.366210938</c:v>
                </c:pt>
                <c:pt idx="27780">
                  <c:v>0.366210938</c:v>
                </c:pt>
                <c:pt idx="27781">
                  <c:v>-0.244140625</c:v>
                </c:pt>
                <c:pt idx="27782">
                  <c:v>0.366210938</c:v>
                </c:pt>
                <c:pt idx="27783">
                  <c:v>-0.366210938</c:v>
                </c:pt>
                <c:pt idx="27784">
                  <c:v>0.366210938</c:v>
                </c:pt>
                <c:pt idx="27785">
                  <c:v>-0.244140625</c:v>
                </c:pt>
                <c:pt idx="27786">
                  <c:v>0.366210938</c:v>
                </c:pt>
                <c:pt idx="27787">
                  <c:v>-0.366210938</c:v>
                </c:pt>
                <c:pt idx="27788">
                  <c:v>0.366210938</c:v>
                </c:pt>
                <c:pt idx="27789">
                  <c:v>-0.244140625</c:v>
                </c:pt>
                <c:pt idx="27790">
                  <c:v>0.366210938</c:v>
                </c:pt>
                <c:pt idx="27791">
                  <c:v>-0.366210938</c:v>
                </c:pt>
                <c:pt idx="27792">
                  <c:v>0.366210938</c:v>
                </c:pt>
                <c:pt idx="27793">
                  <c:v>-0.366210938</c:v>
                </c:pt>
                <c:pt idx="27794">
                  <c:v>0.366210938</c:v>
                </c:pt>
                <c:pt idx="27795">
                  <c:v>-0.366210938</c:v>
                </c:pt>
                <c:pt idx="27796">
                  <c:v>0.366210938</c:v>
                </c:pt>
                <c:pt idx="27797">
                  <c:v>-0.244140625</c:v>
                </c:pt>
                <c:pt idx="27798">
                  <c:v>0.366210938</c:v>
                </c:pt>
                <c:pt idx="27799">
                  <c:v>-0.366210938</c:v>
                </c:pt>
                <c:pt idx="27800">
                  <c:v>0.366210938</c:v>
                </c:pt>
                <c:pt idx="27801">
                  <c:v>-0.366210938</c:v>
                </c:pt>
                <c:pt idx="27802">
                  <c:v>0.366210938</c:v>
                </c:pt>
                <c:pt idx="27803">
                  <c:v>-0.366210938</c:v>
                </c:pt>
                <c:pt idx="27804">
                  <c:v>0.366210938</c:v>
                </c:pt>
                <c:pt idx="27805">
                  <c:v>-0.244140625</c:v>
                </c:pt>
                <c:pt idx="27806">
                  <c:v>0.366210938</c:v>
                </c:pt>
                <c:pt idx="27807">
                  <c:v>-0.366210938</c:v>
                </c:pt>
                <c:pt idx="27808">
                  <c:v>0.366210938</c:v>
                </c:pt>
                <c:pt idx="27809">
                  <c:v>-0.366210938</c:v>
                </c:pt>
                <c:pt idx="27810">
                  <c:v>0.366210938</c:v>
                </c:pt>
                <c:pt idx="27811">
                  <c:v>-0.366210938</c:v>
                </c:pt>
                <c:pt idx="27812">
                  <c:v>0.366210938</c:v>
                </c:pt>
                <c:pt idx="27813">
                  <c:v>-0.244140625</c:v>
                </c:pt>
                <c:pt idx="27814">
                  <c:v>0.366210938</c:v>
                </c:pt>
                <c:pt idx="27815">
                  <c:v>-0.366210938</c:v>
                </c:pt>
                <c:pt idx="27816">
                  <c:v>0.366210938</c:v>
                </c:pt>
                <c:pt idx="27817">
                  <c:v>-0.366210938</c:v>
                </c:pt>
                <c:pt idx="27818">
                  <c:v>0.366210938</c:v>
                </c:pt>
                <c:pt idx="27819">
                  <c:v>-0.366210938</c:v>
                </c:pt>
                <c:pt idx="27820">
                  <c:v>0.366210938</c:v>
                </c:pt>
                <c:pt idx="27821">
                  <c:v>-0.244140625</c:v>
                </c:pt>
                <c:pt idx="27822">
                  <c:v>0.366210938</c:v>
                </c:pt>
                <c:pt idx="27823">
                  <c:v>-0.366210938</c:v>
                </c:pt>
                <c:pt idx="27824">
                  <c:v>0.366210938</c:v>
                </c:pt>
                <c:pt idx="27825">
                  <c:v>-0.366210938</c:v>
                </c:pt>
                <c:pt idx="27826">
                  <c:v>0.366210938</c:v>
                </c:pt>
                <c:pt idx="27827">
                  <c:v>-0.366210938</c:v>
                </c:pt>
                <c:pt idx="27828">
                  <c:v>0.366210938</c:v>
                </c:pt>
                <c:pt idx="27829">
                  <c:v>-0.244140625</c:v>
                </c:pt>
                <c:pt idx="27830">
                  <c:v>0.366210938</c:v>
                </c:pt>
                <c:pt idx="27831">
                  <c:v>-0.366210938</c:v>
                </c:pt>
                <c:pt idx="27832">
                  <c:v>0.366210938</c:v>
                </c:pt>
                <c:pt idx="27833">
                  <c:v>-0.244140625</c:v>
                </c:pt>
                <c:pt idx="27834">
                  <c:v>0.366210938</c:v>
                </c:pt>
                <c:pt idx="27835">
                  <c:v>-0.366210938</c:v>
                </c:pt>
                <c:pt idx="27836">
                  <c:v>0.366210938</c:v>
                </c:pt>
                <c:pt idx="27837">
                  <c:v>-0.244140625</c:v>
                </c:pt>
                <c:pt idx="27838">
                  <c:v>0.366210938</c:v>
                </c:pt>
                <c:pt idx="27839">
                  <c:v>-0.366210938</c:v>
                </c:pt>
                <c:pt idx="27840">
                  <c:v>0.366210938</c:v>
                </c:pt>
                <c:pt idx="27841">
                  <c:v>-0.366210938</c:v>
                </c:pt>
                <c:pt idx="27842">
                  <c:v>0.366210938</c:v>
                </c:pt>
                <c:pt idx="27843">
                  <c:v>-0.366210938</c:v>
                </c:pt>
                <c:pt idx="27844">
                  <c:v>0.366210938</c:v>
                </c:pt>
                <c:pt idx="27845">
                  <c:v>-0.244140625</c:v>
                </c:pt>
                <c:pt idx="27846">
                  <c:v>0.366210938</c:v>
                </c:pt>
                <c:pt idx="27847">
                  <c:v>-0.244140625</c:v>
                </c:pt>
                <c:pt idx="27848">
                  <c:v>0.366210938</c:v>
                </c:pt>
                <c:pt idx="27849">
                  <c:v>-0.244140625</c:v>
                </c:pt>
                <c:pt idx="27850">
                  <c:v>0.366210938</c:v>
                </c:pt>
                <c:pt idx="27851">
                  <c:v>-0.244140625</c:v>
                </c:pt>
                <c:pt idx="27852">
                  <c:v>0.366210938</c:v>
                </c:pt>
                <c:pt idx="27853">
                  <c:v>-0.244140625</c:v>
                </c:pt>
                <c:pt idx="27854">
                  <c:v>0.366210938</c:v>
                </c:pt>
                <c:pt idx="27855">
                  <c:v>-0.366210938</c:v>
                </c:pt>
                <c:pt idx="27856">
                  <c:v>0.366210938</c:v>
                </c:pt>
                <c:pt idx="27857">
                  <c:v>-0.366210938</c:v>
                </c:pt>
                <c:pt idx="27858">
                  <c:v>0.244140625</c:v>
                </c:pt>
                <c:pt idx="27859">
                  <c:v>-0.244140625</c:v>
                </c:pt>
                <c:pt idx="27860">
                  <c:v>0.244140625</c:v>
                </c:pt>
                <c:pt idx="27861">
                  <c:v>-0.244140625</c:v>
                </c:pt>
                <c:pt idx="27862">
                  <c:v>0.366210938</c:v>
                </c:pt>
                <c:pt idx="27863">
                  <c:v>-0.244140625</c:v>
                </c:pt>
                <c:pt idx="27864">
                  <c:v>0.244140625</c:v>
                </c:pt>
                <c:pt idx="27865">
                  <c:v>-0.244140625</c:v>
                </c:pt>
                <c:pt idx="27866">
                  <c:v>0.366210938</c:v>
                </c:pt>
                <c:pt idx="27867">
                  <c:v>-0.366210938</c:v>
                </c:pt>
                <c:pt idx="27868">
                  <c:v>0.366210938</c:v>
                </c:pt>
                <c:pt idx="27869">
                  <c:v>-0.244140625</c:v>
                </c:pt>
                <c:pt idx="27870">
                  <c:v>0.366210938</c:v>
                </c:pt>
                <c:pt idx="27871">
                  <c:v>-0.366210938</c:v>
                </c:pt>
                <c:pt idx="27872">
                  <c:v>0.366210938</c:v>
                </c:pt>
                <c:pt idx="27873">
                  <c:v>-0.366210938</c:v>
                </c:pt>
                <c:pt idx="27874">
                  <c:v>0.366210938</c:v>
                </c:pt>
                <c:pt idx="27875">
                  <c:v>-0.366210938</c:v>
                </c:pt>
                <c:pt idx="27876">
                  <c:v>0.366210938</c:v>
                </c:pt>
                <c:pt idx="27877">
                  <c:v>-0.244140625</c:v>
                </c:pt>
                <c:pt idx="27878">
                  <c:v>0.366210938</c:v>
                </c:pt>
                <c:pt idx="27879">
                  <c:v>-0.366210938</c:v>
                </c:pt>
                <c:pt idx="27880">
                  <c:v>0.366210938</c:v>
                </c:pt>
                <c:pt idx="27881">
                  <c:v>-0.366210938</c:v>
                </c:pt>
                <c:pt idx="27882">
                  <c:v>0.366210938</c:v>
                </c:pt>
                <c:pt idx="27883">
                  <c:v>-0.366210938</c:v>
                </c:pt>
                <c:pt idx="27884">
                  <c:v>0.366210938</c:v>
                </c:pt>
                <c:pt idx="27885">
                  <c:v>-0.244140625</c:v>
                </c:pt>
                <c:pt idx="27886">
                  <c:v>0.366210938</c:v>
                </c:pt>
                <c:pt idx="27887">
                  <c:v>-0.366210938</c:v>
                </c:pt>
                <c:pt idx="27888">
                  <c:v>0.366210938</c:v>
                </c:pt>
                <c:pt idx="27889">
                  <c:v>-0.366210938</c:v>
                </c:pt>
                <c:pt idx="27890">
                  <c:v>0.366210938</c:v>
                </c:pt>
                <c:pt idx="27891">
                  <c:v>-0.366210938</c:v>
                </c:pt>
                <c:pt idx="27892">
                  <c:v>0.366210938</c:v>
                </c:pt>
                <c:pt idx="27893">
                  <c:v>-0.244140625</c:v>
                </c:pt>
                <c:pt idx="27894">
                  <c:v>0.366210938</c:v>
                </c:pt>
                <c:pt idx="27895">
                  <c:v>-0.366210938</c:v>
                </c:pt>
                <c:pt idx="27896">
                  <c:v>0.366210938</c:v>
                </c:pt>
                <c:pt idx="27897">
                  <c:v>-0.366210938</c:v>
                </c:pt>
                <c:pt idx="27898">
                  <c:v>0.366210938</c:v>
                </c:pt>
                <c:pt idx="27899">
                  <c:v>-0.366210938</c:v>
                </c:pt>
                <c:pt idx="27900">
                  <c:v>0.366210938</c:v>
                </c:pt>
                <c:pt idx="27901">
                  <c:v>-0.244140625</c:v>
                </c:pt>
                <c:pt idx="27902">
                  <c:v>0.366210938</c:v>
                </c:pt>
                <c:pt idx="27903">
                  <c:v>-0.366210938</c:v>
                </c:pt>
                <c:pt idx="27904">
                  <c:v>0.366210938</c:v>
                </c:pt>
                <c:pt idx="27905">
                  <c:v>-0.366210938</c:v>
                </c:pt>
                <c:pt idx="27906">
                  <c:v>0.366210938</c:v>
                </c:pt>
                <c:pt idx="27907">
                  <c:v>-0.244140625</c:v>
                </c:pt>
                <c:pt idx="27908">
                  <c:v>0.366210938</c:v>
                </c:pt>
                <c:pt idx="27909">
                  <c:v>-0.244140625</c:v>
                </c:pt>
                <c:pt idx="27910">
                  <c:v>0.366210938</c:v>
                </c:pt>
                <c:pt idx="27911">
                  <c:v>-0.244140625</c:v>
                </c:pt>
                <c:pt idx="27912">
                  <c:v>0.366210938</c:v>
                </c:pt>
                <c:pt idx="27913">
                  <c:v>-0.244140625</c:v>
                </c:pt>
                <c:pt idx="27914">
                  <c:v>0.244140625</c:v>
                </c:pt>
                <c:pt idx="27915">
                  <c:v>-0.244140625</c:v>
                </c:pt>
                <c:pt idx="27916">
                  <c:v>0.244140625</c:v>
                </c:pt>
                <c:pt idx="27917">
                  <c:v>-0.244140625</c:v>
                </c:pt>
                <c:pt idx="27918">
                  <c:v>0.366210938</c:v>
                </c:pt>
                <c:pt idx="27919">
                  <c:v>-0.244140625</c:v>
                </c:pt>
                <c:pt idx="27920">
                  <c:v>0.244140625</c:v>
                </c:pt>
                <c:pt idx="27921">
                  <c:v>-0.244140625</c:v>
                </c:pt>
                <c:pt idx="27922">
                  <c:v>0.366210938</c:v>
                </c:pt>
                <c:pt idx="27923">
                  <c:v>-0.366210938</c:v>
                </c:pt>
                <c:pt idx="27924">
                  <c:v>0.366210938</c:v>
                </c:pt>
                <c:pt idx="27925">
                  <c:v>-0.244140625</c:v>
                </c:pt>
                <c:pt idx="27926">
                  <c:v>0.366210938</c:v>
                </c:pt>
                <c:pt idx="27927">
                  <c:v>-0.366210938</c:v>
                </c:pt>
                <c:pt idx="27928">
                  <c:v>0.366210938</c:v>
                </c:pt>
                <c:pt idx="27929">
                  <c:v>-0.366210938</c:v>
                </c:pt>
                <c:pt idx="27930">
                  <c:v>0.366210938</c:v>
                </c:pt>
                <c:pt idx="27931">
                  <c:v>-0.366210938</c:v>
                </c:pt>
                <c:pt idx="27932">
                  <c:v>0.366210938</c:v>
                </c:pt>
                <c:pt idx="27933">
                  <c:v>-0.244140625</c:v>
                </c:pt>
                <c:pt idx="27934">
                  <c:v>0.366210938</c:v>
                </c:pt>
                <c:pt idx="27935">
                  <c:v>-0.366210938</c:v>
                </c:pt>
                <c:pt idx="27936">
                  <c:v>0.366210938</c:v>
                </c:pt>
                <c:pt idx="27937">
                  <c:v>-0.244140625</c:v>
                </c:pt>
                <c:pt idx="27938">
                  <c:v>0.366210938</c:v>
                </c:pt>
                <c:pt idx="27939">
                  <c:v>-0.366210938</c:v>
                </c:pt>
                <c:pt idx="27940">
                  <c:v>0.366210938</c:v>
                </c:pt>
                <c:pt idx="27941">
                  <c:v>-0.244140625</c:v>
                </c:pt>
                <c:pt idx="27942">
                  <c:v>0.366210938</c:v>
                </c:pt>
                <c:pt idx="27943">
                  <c:v>-0.366210938</c:v>
                </c:pt>
                <c:pt idx="27944">
                  <c:v>0.366210938</c:v>
                </c:pt>
                <c:pt idx="27945">
                  <c:v>-0.366210938</c:v>
                </c:pt>
                <c:pt idx="27946">
                  <c:v>0.366210938</c:v>
                </c:pt>
                <c:pt idx="27947">
                  <c:v>-0.366210938</c:v>
                </c:pt>
                <c:pt idx="27948">
                  <c:v>0.366210938</c:v>
                </c:pt>
                <c:pt idx="27949">
                  <c:v>-0.244140625</c:v>
                </c:pt>
                <c:pt idx="27950">
                  <c:v>0.366210938</c:v>
                </c:pt>
                <c:pt idx="27951">
                  <c:v>-0.366210938</c:v>
                </c:pt>
                <c:pt idx="27952">
                  <c:v>0.366210938</c:v>
                </c:pt>
                <c:pt idx="27953">
                  <c:v>-0.366210938</c:v>
                </c:pt>
                <c:pt idx="27954">
                  <c:v>0.366210938</c:v>
                </c:pt>
                <c:pt idx="27955">
                  <c:v>-0.366210938</c:v>
                </c:pt>
                <c:pt idx="27956">
                  <c:v>0.366210938</c:v>
                </c:pt>
                <c:pt idx="27957">
                  <c:v>-0.244140625</c:v>
                </c:pt>
                <c:pt idx="27958">
                  <c:v>0.366210938</c:v>
                </c:pt>
                <c:pt idx="27959">
                  <c:v>-0.366210938</c:v>
                </c:pt>
                <c:pt idx="27960">
                  <c:v>0.366210938</c:v>
                </c:pt>
                <c:pt idx="27961">
                  <c:v>-0.366210938</c:v>
                </c:pt>
                <c:pt idx="27962">
                  <c:v>0.366210938</c:v>
                </c:pt>
                <c:pt idx="27963">
                  <c:v>-0.366210938</c:v>
                </c:pt>
                <c:pt idx="27964">
                  <c:v>0.366210938</c:v>
                </c:pt>
                <c:pt idx="27965">
                  <c:v>-0.244140625</c:v>
                </c:pt>
                <c:pt idx="27966">
                  <c:v>0.366210938</c:v>
                </c:pt>
                <c:pt idx="27967">
                  <c:v>-0.366210938</c:v>
                </c:pt>
                <c:pt idx="27968">
                  <c:v>0.366210938</c:v>
                </c:pt>
                <c:pt idx="27969">
                  <c:v>-0.366210938</c:v>
                </c:pt>
                <c:pt idx="27970">
                  <c:v>0.366210938</c:v>
                </c:pt>
                <c:pt idx="27971">
                  <c:v>-0.366210938</c:v>
                </c:pt>
                <c:pt idx="27972">
                  <c:v>0.244140625</c:v>
                </c:pt>
                <c:pt idx="27973">
                  <c:v>-0.244140625</c:v>
                </c:pt>
                <c:pt idx="27974">
                  <c:v>0.366210938</c:v>
                </c:pt>
                <c:pt idx="27975">
                  <c:v>-0.366210938</c:v>
                </c:pt>
                <c:pt idx="27976">
                  <c:v>0.366210938</c:v>
                </c:pt>
                <c:pt idx="27977">
                  <c:v>-0.366210938</c:v>
                </c:pt>
                <c:pt idx="27978">
                  <c:v>0.366210938</c:v>
                </c:pt>
                <c:pt idx="27979">
                  <c:v>-0.366210938</c:v>
                </c:pt>
                <c:pt idx="27980">
                  <c:v>0.366210938</c:v>
                </c:pt>
                <c:pt idx="27981">
                  <c:v>-0.244140625</c:v>
                </c:pt>
                <c:pt idx="27982">
                  <c:v>0.366210938</c:v>
                </c:pt>
                <c:pt idx="27983">
                  <c:v>-0.366210938</c:v>
                </c:pt>
                <c:pt idx="27984">
                  <c:v>0.366210938</c:v>
                </c:pt>
                <c:pt idx="27985">
                  <c:v>-0.366210938</c:v>
                </c:pt>
                <c:pt idx="27986">
                  <c:v>0.366210938</c:v>
                </c:pt>
                <c:pt idx="27987">
                  <c:v>-0.366210938</c:v>
                </c:pt>
                <c:pt idx="27988">
                  <c:v>0.366210938</c:v>
                </c:pt>
                <c:pt idx="27989">
                  <c:v>-0.244140625</c:v>
                </c:pt>
                <c:pt idx="27990">
                  <c:v>0.366210938</c:v>
                </c:pt>
                <c:pt idx="27991">
                  <c:v>-0.244140625</c:v>
                </c:pt>
                <c:pt idx="27992">
                  <c:v>0.366210938</c:v>
                </c:pt>
                <c:pt idx="27993">
                  <c:v>-0.366210938</c:v>
                </c:pt>
                <c:pt idx="27994">
                  <c:v>0.366210938</c:v>
                </c:pt>
                <c:pt idx="27995">
                  <c:v>-0.366210938</c:v>
                </c:pt>
                <c:pt idx="27996">
                  <c:v>0.366210938</c:v>
                </c:pt>
                <c:pt idx="27997">
                  <c:v>-0.244140625</c:v>
                </c:pt>
                <c:pt idx="27998">
                  <c:v>0.366210938</c:v>
                </c:pt>
                <c:pt idx="27999">
                  <c:v>-0.244140625</c:v>
                </c:pt>
                <c:pt idx="28000">
                  <c:v>0.244140625</c:v>
                </c:pt>
                <c:pt idx="28001">
                  <c:v>-0.244140625</c:v>
                </c:pt>
                <c:pt idx="28002">
                  <c:v>0.366210938</c:v>
                </c:pt>
                <c:pt idx="28003">
                  <c:v>-0.244140625</c:v>
                </c:pt>
                <c:pt idx="28004">
                  <c:v>0.366210938</c:v>
                </c:pt>
                <c:pt idx="28005">
                  <c:v>-0.244140625</c:v>
                </c:pt>
                <c:pt idx="28006">
                  <c:v>0.366210938</c:v>
                </c:pt>
                <c:pt idx="28007">
                  <c:v>-0.366210938</c:v>
                </c:pt>
                <c:pt idx="28008">
                  <c:v>0.366210938</c:v>
                </c:pt>
                <c:pt idx="28009">
                  <c:v>-0.244140625</c:v>
                </c:pt>
                <c:pt idx="28010">
                  <c:v>0.244140625</c:v>
                </c:pt>
                <c:pt idx="28011">
                  <c:v>-0.244140625</c:v>
                </c:pt>
                <c:pt idx="28012">
                  <c:v>0.244140625</c:v>
                </c:pt>
                <c:pt idx="28013">
                  <c:v>-0.244140625</c:v>
                </c:pt>
                <c:pt idx="28014">
                  <c:v>0.366210938</c:v>
                </c:pt>
                <c:pt idx="28015">
                  <c:v>-0.366210938</c:v>
                </c:pt>
                <c:pt idx="28016">
                  <c:v>0.366210938</c:v>
                </c:pt>
                <c:pt idx="28017">
                  <c:v>-0.366210938</c:v>
                </c:pt>
                <c:pt idx="28018">
                  <c:v>0.366210938</c:v>
                </c:pt>
                <c:pt idx="28019">
                  <c:v>-0.366210938</c:v>
                </c:pt>
                <c:pt idx="28020">
                  <c:v>0.366210938</c:v>
                </c:pt>
                <c:pt idx="28021">
                  <c:v>-0.244140625</c:v>
                </c:pt>
                <c:pt idx="28022">
                  <c:v>0.366210938</c:v>
                </c:pt>
                <c:pt idx="28023">
                  <c:v>-0.366210938</c:v>
                </c:pt>
                <c:pt idx="28024">
                  <c:v>0.366210938</c:v>
                </c:pt>
                <c:pt idx="28025">
                  <c:v>-0.366210938</c:v>
                </c:pt>
                <c:pt idx="28026">
                  <c:v>0.366210938</c:v>
                </c:pt>
                <c:pt idx="28027">
                  <c:v>-0.366210938</c:v>
                </c:pt>
                <c:pt idx="28028">
                  <c:v>0.366210938</c:v>
                </c:pt>
                <c:pt idx="28029">
                  <c:v>-0.244140625</c:v>
                </c:pt>
                <c:pt idx="28030">
                  <c:v>0.366210938</c:v>
                </c:pt>
                <c:pt idx="28031">
                  <c:v>-0.244140625</c:v>
                </c:pt>
                <c:pt idx="28032">
                  <c:v>0.366210938</c:v>
                </c:pt>
                <c:pt idx="28033">
                  <c:v>-0.366210938</c:v>
                </c:pt>
                <c:pt idx="28034">
                  <c:v>0.366210938</c:v>
                </c:pt>
                <c:pt idx="28035">
                  <c:v>-0.366210938</c:v>
                </c:pt>
                <c:pt idx="28036">
                  <c:v>0.366210938</c:v>
                </c:pt>
                <c:pt idx="28037">
                  <c:v>-0.244140625</c:v>
                </c:pt>
                <c:pt idx="28038">
                  <c:v>0.366210938</c:v>
                </c:pt>
                <c:pt idx="28039">
                  <c:v>-0.366210938</c:v>
                </c:pt>
                <c:pt idx="28040">
                  <c:v>0.366210938</c:v>
                </c:pt>
                <c:pt idx="28041">
                  <c:v>-0.244140625</c:v>
                </c:pt>
                <c:pt idx="28042">
                  <c:v>0.366210938</c:v>
                </c:pt>
                <c:pt idx="28043">
                  <c:v>-0.244140625</c:v>
                </c:pt>
                <c:pt idx="28044">
                  <c:v>0.366210938</c:v>
                </c:pt>
                <c:pt idx="28045">
                  <c:v>-0.244140625</c:v>
                </c:pt>
                <c:pt idx="28046">
                  <c:v>0.366210938</c:v>
                </c:pt>
                <c:pt idx="28047">
                  <c:v>-0.366210938</c:v>
                </c:pt>
                <c:pt idx="28048">
                  <c:v>0.366210938</c:v>
                </c:pt>
                <c:pt idx="28049">
                  <c:v>-0.366210938</c:v>
                </c:pt>
                <c:pt idx="28050">
                  <c:v>0.366210938</c:v>
                </c:pt>
                <c:pt idx="28051">
                  <c:v>-0.366210938</c:v>
                </c:pt>
                <c:pt idx="28052">
                  <c:v>0.366210938</c:v>
                </c:pt>
                <c:pt idx="28053">
                  <c:v>-0.244140625</c:v>
                </c:pt>
                <c:pt idx="28054">
                  <c:v>0.366210938</c:v>
                </c:pt>
                <c:pt idx="28055">
                  <c:v>-0.366210938</c:v>
                </c:pt>
                <c:pt idx="28056">
                  <c:v>0.366210938</c:v>
                </c:pt>
                <c:pt idx="28057">
                  <c:v>-0.366210938</c:v>
                </c:pt>
                <c:pt idx="28058">
                  <c:v>0.366210938</c:v>
                </c:pt>
                <c:pt idx="28059">
                  <c:v>-0.366210938</c:v>
                </c:pt>
                <c:pt idx="28060">
                  <c:v>0.366210938</c:v>
                </c:pt>
                <c:pt idx="28061">
                  <c:v>-0.244140625</c:v>
                </c:pt>
                <c:pt idx="28062">
                  <c:v>0.366210938</c:v>
                </c:pt>
                <c:pt idx="28063">
                  <c:v>-0.366210938</c:v>
                </c:pt>
                <c:pt idx="28064">
                  <c:v>0.366210938</c:v>
                </c:pt>
                <c:pt idx="28065">
                  <c:v>-0.366210938</c:v>
                </c:pt>
                <c:pt idx="28066">
                  <c:v>0.366210938</c:v>
                </c:pt>
                <c:pt idx="28067">
                  <c:v>-0.366210938</c:v>
                </c:pt>
                <c:pt idx="28068">
                  <c:v>0.366210938</c:v>
                </c:pt>
                <c:pt idx="28069">
                  <c:v>-0.244140625</c:v>
                </c:pt>
                <c:pt idx="28070">
                  <c:v>0.366210938</c:v>
                </c:pt>
                <c:pt idx="28071">
                  <c:v>-0.244140625</c:v>
                </c:pt>
                <c:pt idx="28072">
                  <c:v>0.366210938</c:v>
                </c:pt>
                <c:pt idx="28073">
                  <c:v>-0.244140625</c:v>
                </c:pt>
                <c:pt idx="28074">
                  <c:v>0.366210938</c:v>
                </c:pt>
                <c:pt idx="28075">
                  <c:v>-0.244140625</c:v>
                </c:pt>
                <c:pt idx="28076">
                  <c:v>0.366210938</c:v>
                </c:pt>
                <c:pt idx="28077">
                  <c:v>-0.244140625</c:v>
                </c:pt>
                <c:pt idx="28078">
                  <c:v>0.366210938</c:v>
                </c:pt>
                <c:pt idx="28079">
                  <c:v>-0.366210938</c:v>
                </c:pt>
                <c:pt idx="28080">
                  <c:v>0.366210938</c:v>
                </c:pt>
                <c:pt idx="28081">
                  <c:v>-0.366210938</c:v>
                </c:pt>
                <c:pt idx="28082">
                  <c:v>0.366210938</c:v>
                </c:pt>
                <c:pt idx="28083">
                  <c:v>-0.366210938</c:v>
                </c:pt>
                <c:pt idx="28084">
                  <c:v>0.366210938</c:v>
                </c:pt>
                <c:pt idx="28085">
                  <c:v>-0.366210938</c:v>
                </c:pt>
                <c:pt idx="28086">
                  <c:v>0.366210938</c:v>
                </c:pt>
                <c:pt idx="28087">
                  <c:v>-0.366210938</c:v>
                </c:pt>
                <c:pt idx="28088">
                  <c:v>0.366210938</c:v>
                </c:pt>
                <c:pt idx="28089">
                  <c:v>-0.244140625</c:v>
                </c:pt>
                <c:pt idx="28090">
                  <c:v>0.366210938</c:v>
                </c:pt>
                <c:pt idx="28091">
                  <c:v>-0.244140625</c:v>
                </c:pt>
                <c:pt idx="28092">
                  <c:v>0.366210938</c:v>
                </c:pt>
                <c:pt idx="28093">
                  <c:v>-0.244140625</c:v>
                </c:pt>
                <c:pt idx="28094">
                  <c:v>0.366210938</c:v>
                </c:pt>
                <c:pt idx="28095">
                  <c:v>-0.244140625</c:v>
                </c:pt>
                <c:pt idx="28096">
                  <c:v>0.366210938</c:v>
                </c:pt>
                <c:pt idx="28097">
                  <c:v>-0.366210938</c:v>
                </c:pt>
                <c:pt idx="28098">
                  <c:v>0.366210938</c:v>
                </c:pt>
                <c:pt idx="28099">
                  <c:v>-0.366210938</c:v>
                </c:pt>
                <c:pt idx="28100">
                  <c:v>0.244140625</c:v>
                </c:pt>
                <c:pt idx="28101">
                  <c:v>-0.244140625</c:v>
                </c:pt>
                <c:pt idx="28102">
                  <c:v>0.366210938</c:v>
                </c:pt>
                <c:pt idx="28103">
                  <c:v>-0.366210938</c:v>
                </c:pt>
                <c:pt idx="28104">
                  <c:v>0.366210938</c:v>
                </c:pt>
                <c:pt idx="28105">
                  <c:v>-0.366210938</c:v>
                </c:pt>
                <c:pt idx="28106">
                  <c:v>0.366210938</c:v>
                </c:pt>
                <c:pt idx="28107">
                  <c:v>-0.244140625</c:v>
                </c:pt>
                <c:pt idx="28108">
                  <c:v>0.366210938</c:v>
                </c:pt>
                <c:pt idx="28109">
                  <c:v>-0.244140625</c:v>
                </c:pt>
                <c:pt idx="28110">
                  <c:v>0.366210938</c:v>
                </c:pt>
                <c:pt idx="28111">
                  <c:v>-0.366210938</c:v>
                </c:pt>
                <c:pt idx="28112">
                  <c:v>0.366210938</c:v>
                </c:pt>
                <c:pt idx="28113">
                  <c:v>-0.366210938</c:v>
                </c:pt>
                <c:pt idx="28114">
                  <c:v>0.366210938</c:v>
                </c:pt>
                <c:pt idx="28115">
                  <c:v>-0.366210938</c:v>
                </c:pt>
                <c:pt idx="28116">
                  <c:v>0.366210938</c:v>
                </c:pt>
                <c:pt idx="28117">
                  <c:v>-0.244140625</c:v>
                </c:pt>
                <c:pt idx="28118">
                  <c:v>0.366210938</c:v>
                </c:pt>
                <c:pt idx="28119">
                  <c:v>-0.244140625</c:v>
                </c:pt>
                <c:pt idx="28120">
                  <c:v>0.366210938</c:v>
                </c:pt>
                <c:pt idx="28121">
                  <c:v>-0.366210938</c:v>
                </c:pt>
                <c:pt idx="28122">
                  <c:v>0.366210938</c:v>
                </c:pt>
                <c:pt idx="28123">
                  <c:v>-0.366210938</c:v>
                </c:pt>
                <c:pt idx="28124">
                  <c:v>0.366210938</c:v>
                </c:pt>
                <c:pt idx="28125">
                  <c:v>-0.244140625</c:v>
                </c:pt>
                <c:pt idx="28126">
                  <c:v>0.366210938</c:v>
                </c:pt>
                <c:pt idx="28127">
                  <c:v>-0.244140625</c:v>
                </c:pt>
                <c:pt idx="28128">
                  <c:v>0.244140625</c:v>
                </c:pt>
                <c:pt idx="28129">
                  <c:v>-0.244140625</c:v>
                </c:pt>
                <c:pt idx="28130">
                  <c:v>0.366210938</c:v>
                </c:pt>
                <c:pt idx="28131">
                  <c:v>-0.366210938</c:v>
                </c:pt>
                <c:pt idx="28132">
                  <c:v>0.366210938</c:v>
                </c:pt>
                <c:pt idx="28133">
                  <c:v>-0.244140625</c:v>
                </c:pt>
                <c:pt idx="28134">
                  <c:v>0.366210938</c:v>
                </c:pt>
                <c:pt idx="28135">
                  <c:v>-0.244140625</c:v>
                </c:pt>
                <c:pt idx="28136">
                  <c:v>0.366210938</c:v>
                </c:pt>
                <c:pt idx="28137">
                  <c:v>-0.244140625</c:v>
                </c:pt>
                <c:pt idx="28138">
                  <c:v>0.366210938</c:v>
                </c:pt>
                <c:pt idx="28139">
                  <c:v>-0.366210938</c:v>
                </c:pt>
                <c:pt idx="28140">
                  <c:v>0.366210938</c:v>
                </c:pt>
                <c:pt idx="28141">
                  <c:v>-0.244140625</c:v>
                </c:pt>
                <c:pt idx="28142">
                  <c:v>0.366210938</c:v>
                </c:pt>
                <c:pt idx="28143">
                  <c:v>-0.366210938</c:v>
                </c:pt>
                <c:pt idx="28144">
                  <c:v>0.366210938</c:v>
                </c:pt>
                <c:pt idx="28145">
                  <c:v>-0.366210938</c:v>
                </c:pt>
                <c:pt idx="28146">
                  <c:v>0.366210938</c:v>
                </c:pt>
                <c:pt idx="28147">
                  <c:v>-0.366210938</c:v>
                </c:pt>
                <c:pt idx="28148">
                  <c:v>0.366210938</c:v>
                </c:pt>
                <c:pt idx="28149">
                  <c:v>-0.244140625</c:v>
                </c:pt>
                <c:pt idx="28150">
                  <c:v>0.366210938</c:v>
                </c:pt>
                <c:pt idx="28151">
                  <c:v>-0.244140625</c:v>
                </c:pt>
                <c:pt idx="28152">
                  <c:v>0.366210938</c:v>
                </c:pt>
                <c:pt idx="28153">
                  <c:v>-0.244140625</c:v>
                </c:pt>
                <c:pt idx="28154">
                  <c:v>0.366210938</c:v>
                </c:pt>
                <c:pt idx="28155">
                  <c:v>-0.366210938</c:v>
                </c:pt>
                <c:pt idx="28156">
                  <c:v>0.366210938</c:v>
                </c:pt>
                <c:pt idx="28157">
                  <c:v>-0.244140625</c:v>
                </c:pt>
                <c:pt idx="28158">
                  <c:v>0.366210938</c:v>
                </c:pt>
                <c:pt idx="28159">
                  <c:v>-0.366210938</c:v>
                </c:pt>
                <c:pt idx="28160">
                  <c:v>0.366210938</c:v>
                </c:pt>
                <c:pt idx="28161">
                  <c:v>-0.244140625</c:v>
                </c:pt>
                <c:pt idx="28162">
                  <c:v>0.366210938</c:v>
                </c:pt>
                <c:pt idx="28163">
                  <c:v>-0.366210938</c:v>
                </c:pt>
                <c:pt idx="28164">
                  <c:v>0.366210938</c:v>
                </c:pt>
                <c:pt idx="28165">
                  <c:v>-0.244140625</c:v>
                </c:pt>
                <c:pt idx="28166">
                  <c:v>0.366210938</c:v>
                </c:pt>
                <c:pt idx="28167">
                  <c:v>-0.366210938</c:v>
                </c:pt>
                <c:pt idx="28168">
                  <c:v>0.366210938</c:v>
                </c:pt>
                <c:pt idx="28169">
                  <c:v>-0.366210938</c:v>
                </c:pt>
                <c:pt idx="28170">
                  <c:v>0.366210938</c:v>
                </c:pt>
                <c:pt idx="28171">
                  <c:v>-0.366210938</c:v>
                </c:pt>
                <c:pt idx="28172">
                  <c:v>0.366210938</c:v>
                </c:pt>
                <c:pt idx="28173">
                  <c:v>-0.244140625</c:v>
                </c:pt>
                <c:pt idx="28174">
                  <c:v>0.366210938</c:v>
                </c:pt>
                <c:pt idx="28175">
                  <c:v>-0.366210938</c:v>
                </c:pt>
                <c:pt idx="28176">
                  <c:v>0.366210938</c:v>
                </c:pt>
                <c:pt idx="28177">
                  <c:v>-0.366210938</c:v>
                </c:pt>
                <c:pt idx="28178">
                  <c:v>0.366210938</c:v>
                </c:pt>
                <c:pt idx="28179">
                  <c:v>-0.366210938</c:v>
                </c:pt>
                <c:pt idx="28180">
                  <c:v>0.366210938</c:v>
                </c:pt>
                <c:pt idx="28181">
                  <c:v>-0.244140625</c:v>
                </c:pt>
                <c:pt idx="28182">
                  <c:v>0.366210938</c:v>
                </c:pt>
                <c:pt idx="28183">
                  <c:v>-0.244140625</c:v>
                </c:pt>
                <c:pt idx="28184">
                  <c:v>0.366210938</c:v>
                </c:pt>
                <c:pt idx="28185">
                  <c:v>-0.244140625</c:v>
                </c:pt>
                <c:pt idx="28186">
                  <c:v>0.366210938</c:v>
                </c:pt>
                <c:pt idx="28187">
                  <c:v>-0.366210938</c:v>
                </c:pt>
                <c:pt idx="28188">
                  <c:v>0.366210938</c:v>
                </c:pt>
                <c:pt idx="28189">
                  <c:v>-0.244140625</c:v>
                </c:pt>
                <c:pt idx="28190">
                  <c:v>0.366210938</c:v>
                </c:pt>
                <c:pt idx="28191">
                  <c:v>-0.366210938</c:v>
                </c:pt>
                <c:pt idx="28192">
                  <c:v>0.366210938</c:v>
                </c:pt>
                <c:pt idx="28193">
                  <c:v>-0.244140625</c:v>
                </c:pt>
                <c:pt idx="28194">
                  <c:v>0.244140625</c:v>
                </c:pt>
                <c:pt idx="28195">
                  <c:v>-0.244140625</c:v>
                </c:pt>
                <c:pt idx="28196">
                  <c:v>0.366210938</c:v>
                </c:pt>
                <c:pt idx="28197">
                  <c:v>-0.244140625</c:v>
                </c:pt>
                <c:pt idx="28198">
                  <c:v>0.366210938</c:v>
                </c:pt>
                <c:pt idx="28199">
                  <c:v>-0.366210938</c:v>
                </c:pt>
                <c:pt idx="28200">
                  <c:v>0.366210938</c:v>
                </c:pt>
                <c:pt idx="28201">
                  <c:v>-0.366210938</c:v>
                </c:pt>
                <c:pt idx="28202">
                  <c:v>0.366210938</c:v>
                </c:pt>
                <c:pt idx="28203">
                  <c:v>-0.244140625</c:v>
                </c:pt>
                <c:pt idx="28204">
                  <c:v>0.366210938</c:v>
                </c:pt>
                <c:pt idx="28205">
                  <c:v>-0.244140625</c:v>
                </c:pt>
                <c:pt idx="28206">
                  <c:v>0.366210938</c:v>
                </c:pt>
                <c:pt idx="28207">
                  <c:v>-0.366210938</c:v>
                </c:pt>
                <c:pt idx="28208">
                  <c:v>0.366210938</c:v>
                </c:pt>
                <c:pt idx="28209">
                  <c:v>-0.366210938</c:v>
                </c:pt>
                <c:pt idx="28210">
                  <c:v>0.366210938</c:v>
                </c:pt>
                <c:pt idx="28211">
                  <c:v>-0.366210938</c:v>
                </c:pt>
                <c:pt idx="28212">
                  <c:v>0.366210938</c:v>
                </c:pt>
                <c:pt idx="28213">
                  <c:v>-0.244140625</c:v>
                </c:pt>
                <c:pt idx="28214">
                  <c:v>0.366210938</c:v>
                </c:pt>
                <c:pt idx="28215">
                  <c:v>-0.366210938</c:v>
                </c:pt>
                <c:pt idx="28216">
                  <c:v>0.366210938</c:v>
                </c:pt>
                <c:pt idx="28217">
                  <c:v>-0.244140625</c:v>
                </c:pt>
                <c:pt idx="28218">
                  <c:v>0.366210938</c:v>
                </c:pt>
                <c:pt idx="28219">
                  <c:v>-0.366210938</c:v>
                </c:pt>
                <c:pt idx="28220">
                  <c:v>0.366210938</c:v>
                </c:pt>
                <c:pt idx="28221">
                  <c:v>-0.244140625</c:v>
                </c:pt>
                <c:pt idx="28222">
                  <c:v>0.366210938</c:v>
                </c:pt>
                <c:pt idx="28223">
                  <c:v>-0.366210938</c:v>
                </c:pt>
                <c:pt idx="28224">
                  <c:v>0.366210938</c:v>
                </c:pt>
                <c:pt idx="28225">
                  <c:v>-0.244140625</c:v>
                </c:pt>
                <c:pt idx="28226">
                  <c:v>0.244140625</c:v>
                </c:pt>
                <c:pt idx="28227">
                  <c:v>-0.244140625</c:v>
                </c:pt>
                <c:pt idx="28228">
                  <c:v>0.366210938</c:v>
                </c:pt>
                <c:pt idx="28229">
                  <c:v>-0.244140625</c:v>
                </c:pt>
                <c:pt idx="28230">
                  <c:v>0.366210938</c:v>
                </c:pt>
                <c:pt idx="28231">
                  <c:v>-0.366210938</c:v>
                </c:pt>
                <c:pt idx="28232">
                  <c:v>0.366210938</c:v>
                </c:pt>
                <c:pt idx="28233">
                  <c:v>-0.366210938</c:v>
                </c:pt>
                <c:pt idx="28234">
                  <c:v>0.366210938</c:v>
                </c:pt>
                <c:pt idx="28235">
                  <c:v>-0.366210938</c:v>
                </c:pt>
                <c:pt idx="28236">
                  <c:v>0.366210938</c:v>
                </c:pt>
                <c:pt idx="28237">
                  <c:v>-0.244140625</c:v>
                </c:pt>
                <c:pt idx="28238">
                  <c:v>0.366210938</c:v>
                </c:pt>
                <c:pt idx="28239">
                  <c:v>-0.366210938</c:v>
                </c:pt>
                <c:pt idx="28240">
                  <c:v>0.366210938</c:v>
                </c:pt>
                <c:pt idx="28241">
                  <c:v>-0.366210938</c:v>
                </c:pt>
                <c:pt idx="28242">
                  <c:v>0.244140625</c:v>
                </c:pt>
                <c:pt idx="28243">
                  <c:v>-0.244140625</c:v>
                </c:pt>
                <c:pt idx="28244">
                  <c:v>0.366210938</c:v>
                </c:pt>
                <c:pt idx="28245">
                  <c:v>-0.244140625</c:v>
                </c:pt>
                <c:pt idx="28246">
                  <c:v>0.366210938</c:v>
                </c:pt>
                <c:pt idx="28247">
                  <c:v>-0.244140625</c:v>
                </c:pt>
                <c:pt idx="28248">
                  <c:v>0.366210938</c:v>
                </c:pt>
                <c:pt idx="28249">
                  <c:v>-0.366210938</c:v>
                </c:pt>
                <c:pt idx="28250">
                  <c:v>0.366210938</c:v>
                </c:pt>
                <c:pt idx="28251">
                  <c:v>-0.366210938</c:v>
                </c:pt>
                <c:pt idx="28252">
                  <c:v>0.366210938</c:v>
                </c:pt>
                <c:pt idx="28253">
                  <c:v>-0.244140625</c:v>
                </c:pt>
                <c:pt idx="28254">
                  <c:v>0.366210938</c:v>
                </c:pt>
                <c:pt idx="28255">
                  <c:v>-0.244140625</c:v>
                </c:pt>
                <c:pt idx="28256">
                  <c:v>0.244140625</c:v>
                </c:pt>
                <c:pt idx="28257">
                  <c:v>-0.244140625</c:v>
                </c:pt>
                <c:pt idx="28258">
                  <c:v>0.366210938</c:v>
                </c:pt>
                <c:pt idx="28259">
                  <c:v>-0.366210938</c:v>
                </c:pt>
                <c:pt idx="28260">
                  <c:v>0.366210938</c:v>
                </c:pt>
                <c:pt idx="28261">
                  <c:v>-0.244140625</c:v>
                </c:pt>
                <c:pt idx="28262">
                  <c:v>0.366210938</c:v>
                </c:pt>
                <c:pt idx="28263">
                  <c:v>-0.366210938</c:v>
                </c:pt>
                <c:pt idx="28264">
                  <c:v>0.366210938</c:v>
                </c:pt>
                <c:pt idx="28265">
                  <c:v>-0.366210938</c:v>
                </c:pt>
                <c:pt idx="28266">
                  <c:v>0.366210938</c:v>
                </c:pt>
                <c:pt idx="28267">
                  <c:v>-0.366210938</c:v>
                </c:pt>
                <c:pt idx="28268">
                  <c:v>0.366210938</c:v>
                </c:pt>
                <c:pt idx="28269">
                  <c:v>-0.244140625</c:v>
                </c:pt>
                <c:pt idx="28270">
                  <c:v>0.366210938</c:v>
                </c:pt>
                <c:pt idx="28271">
                  <c:v>-0.366210938</c:v>
                </c:pt>
                <c:pt idx="28272">
                  <c:v>0.366210938</c:v>
                </c:pt>
                <c:pt idx="28273">
                  <c:v>-0.366210938</c:v>
                </c:pt>
                <c:pt idx="28274">
                  <c:v>0.366210938</c:v>
                </c:pt>
                <c:pt idx="28275">
                  <c:v>-0.366210938</c:v>
                </c:pt>
                <c:pt idx="28276">
                  <c:v>0.366210938</c:v>
                </c:pt>
                <c:pt idx="28277">
                  <c:v>-0.244140625</c:v>
                </c:pt>
                <c:pt idx="28278">
                  <c:v>0.366210938</c:v>
                </c:pt>
                <c:pt idx="28279">
                  <c:v>-0.366210938</c:v>
                </c:pt>
                <c:pt idx="28280">
                  <c:v>0.366210938</c:v>
                </c:pt>
                <c:pt idx="28281">
                  <c:v>-0.244140625</c:v>
                </c:pt>
                <c:pt idx="28282">
                  <c:v>0.366210938</c:v>
                </c:pt>
                <c:pt idx="28283">
                  <c:v>-0.244140625</c:v>
                </c:pt>
                <c:pt idx="28284">
                  <c:v>0.366210938</c:v>
                </c:pt>
                <c:pt idx="28285">
                  <c:v>-0.244140625</c:v>
                </c:pt>
                <c:pt idx="28286">
                  <c:v>0.366210938</c:v>
                </c:pt>
                <c:pt idx="28287">
                  <c:v>-0.366210938</c:v>
                </c:pt>
                <c:pt idx="28288">
                  <c:v>0.366210938</c:v>
                </c:pt>
                <c:pt idx="28289">
                  <c:v>-0.366210938</c:v>
                </c:pt>
                <c:pt idx="28290">
                  <c:v>0.366210938</c:v>
                </c:pt>
                <c:pt idx="28291">
                  <c:v>-0.366210938</c:v>
                </c:pt>
                <c:pt idx="28292">
                  <c:v>0.366210938</c:v>
                </c:pt>
                <c:pt idx="28293">
                  <c:v>-0.244140625</c:v>
                </c:pt>
                <c:pt idx="28294">
                  <c:v>0.366210938</c:v>
                </c:pt>
                <c:pt idx="28295">
                  <c:v>-0.366210938</c:v>
                </c:pt>
                <c:pt idx="28296">
                  <c:v>0.366210938</c:v>
                </c:pt>
                <c:pt idx="28297">
                  <c:v>-0.244140625</c:v>
                </c:pt>
                <c:pt idx="28298">
                  <c:v>0.366210938</c:v>
                </c:pt>
                <c:pt idx="28299">
                  <c:v>-0.244140625</c:v>
                </c:pt>
                <c:pt idx="28300">
                  <c:v>0.366210938</c:v>
                </c:pt>
                <c:pt idx="28301">
                  <c:v>-0.244140625</c:v>
                </c:pt>
                <c:pt idx="28302">
                  <c:v>0.366210938</c:v>
                </c:pt>
                <c:pt idx="28303">
                  <c:v>-0.366210938</c:v>
                </c:pt>
                <c:pt idx="28304">
                  <c:v>0.366210938</c:v>
                </c:pt>
                <c:pt idx="28305">
                  <c:v>-0.244140625</c:v>
                </c:pt>
                <c:pt idx="28306">
                  <c:v>0.366210938</c:v>
                </c:pt>
                <c:pt idx="28307">
                  <c:v>-0.366210938</c:v>
                </c:pt>
                <c:pt idx="28308">
                  <c:v>0.366210938</c:v>
                </c:pt>
                <c:pt idx="28309">
                  <c:v>-0.244140625</c:v>
                </c:pt>
                <c:pt idx="28310">
                  <c:v>0.366210938</c:v>
                </c:pt>
                <c:pt idx="28311">
                  <c:v>-0.366210938</c:v>
                </c:pt>
                <c:pt idx="28312">
                  <c:v>0.366210938</c:v>
                </c:pt>
                <c:pt idx="28313">
                  <c:v>-0.366210938</c:v>
                </c:pt>
                <c:pt idx="28314">
                  <c:v>0.366210938</c:v>
                </c:pt>
                <c:pt idx="28315">
                  <c:v>-0.244140625</c:v>
                </c:pt>
                <c:pt idx="28316">
                  <c:v>0.366210938</c:v>
                </c:pt>
                <c:pt idx="28317">
                  <c:v>-0.244140625</c:v>
                </c:pt>
                <c:pt idx="28318">
                  <c:v>0.366210938</c:v>
                </c:pt>
                <c:pt idx="28319">
                  <c:v>-0.244140625</c:v>
                </c:pt>
                <c:pt idx="28320">
                  <c:v>0.366210938</c:v>
                </c:pt>
                <c:pt idx="28321">
                  <c:v>-0.366210938</c:v>
                </c:pt>
                <c:pt idx="28322">
                  <c:v>0.366210938</c:v>
                </c:pt>
                <c:pt idx="28323">
                  <c:v>-0.366210938</c:v>
                </c:pt>
                <c:pt idx="28324">
                  <c:v>0.244140625</c:v>
                </c:pt>
                <c:pt idx="28325">
                  <c:v>-0.244140625</c:v>
                </c:pt>
                <c:pt idx="28326">
                  <c:v>0.366210938</c:v>
                </c:pt>
                <c:pt idx="28327">
                  <c:v>-0.366210938</c:v>
                </c:pt>
                <c:pt idx="28328">
                  <c:v>0.366210938</c:v>
                </c:pt>
                <c:pt idx="28329">
                  <c:v>-0.366210938</c:v>
                </c:pt>
                <c:pt idx="28330">
                  <c:v>0.366210938</c:v>
                </c:pt>
                <c:pt idx="28331">
                  <c:v>-0.366210938</c:v>
                </c:pt>
                <c:pt idx="28332">
                  <c:v>0.366210938</c:v>
                </c:pt>
                <c:pt idx="28333">
                  <c:v>-0.244140625</c:v>
                </c:pt>
                <c:pt idx="28334">
                  <c:v>0.366210938</c:v>
                </c:pt>
                <c:pt idx="28335">
                  <c:v>-0.366210938</c:v>
                </c:pt>
                <c:pt idx="28336">
                  <c:v>0.366210938</c:v>
                </c:pt>
                <c:pt idx="28337">
                  <c:v>-0.366210938</c:v>
                </c:pt>
                <c:pt idx="28338">
                  <c:v>0.366210938</c:v>
                </c:pt>
                <c:pt idx="28339">
                  <c:v>-0.366210938</c:v>
                </c:pt>
                <c:pt idx="28340">
                  <c:v>0.366210938</c:v>
                </c:pt>
                <c:pt idx="28341">
                  <c:v>-0.244140625</c:v>
                </c:pt>
                <c:pt idx="28342">
                  <c:v>0.366210938</c:v>
                </c:pt>
                <c:pt idx="28343">
                  <c:v>-0.244140625</c:v>
                </c:pt>
                <c:pt idx="28344">
                  <c:v>0.366210938</c:v>
                </c:pt>
                <c:pt idx="28345">
                  <c:v>-0.366210938</c:v>
                </c:pt>
                <c:pt idx="28346">
                  <c:v>0.366210938</c:v>
                </c:pt>
                <c:pt idx="28347">
                  <c:v>-0.244140625</c:v>
                </c:pt>
                <c:pt idx="28348">
                  <c:v>0.244140625</c:v>
                </c:pt>
                <c:pt idx="28349">
                  <c:v>-0.244140625</c:v>
                </c:pt>
                <c:pt idx="28350">
                  <c:v>0.366210938</c:v>
                </c:pt>
                <c:pt idx="28351">
                  <c:v>-0.366210938</c:v>
                </c:pt>
                <c:pt idx="28352">
                  <c:v>0.366210938</c:v>
                </c:pt>
                <c:pt idx="28353">
                  <c:v>-0.366210938</c:v>
                </c:pt>
                <c:pt idx="28354">
                  <c:v>0.366210938</c:v>
                </c:pt>
                <c:pt idx="28355">
                  <c:v>-0.244140625</c:v>
                </c:pt>
                <c:pt idx="28356">
                  <c:v>0.244140625</c:v>
                </c:pt>
                <c:pt idx="28357">
                  <c:v>-0.244140625</c:v>
                </c:pt>
                <c:pt idx="28358">
                  <c:v>0.366210938</c:v>
                </c:pt>
                <c:pt idx="28359">
                  <c:v>-0.366210938</c:v>
                </c:pt>
                <c:pt idx="28360">
                  <c:v>0.366210938</c:v>
                </c:pt>
                <c:pt idx="28361">
                  <c:v>-0.366210938</c:v>
                </c:pt>
                <c:pt idx="28362">
                  <c:v>0.366210938</c:v>
                </c:pt>
                <c:pt idx="28363">
                  <c:v>-0.366210938</c:v>
                </c:pt>
                <c:pt idx="28364">
                  <c:v>0.366210938</c:v>
                </c:pt>
                <c:pt idx="28365">
                  <c:v>-0.244140625</c:v>
                </c:pt>
                <c:pt idx="28366">
                  <c:v>0.366210938</c:v>
                </c:pt>
                <c:pt idx="28367">
                  <c:v>-0.244140625</c:v>
                </c:pt>
                <c:pt idx="28368">
                  <c:v>0.366210938</c:v>
                </c:pt>
                <c:pt idx="28369">
                  <c:v>-0.366210938</c:v>
                </c:pt>
                <c:pt idx="28370">
                  <c:v>0.366210938</c:v>
                </c:pt>
                <c:pt idx="28371">
                  <c:v>-0.366210938</c:v>
                </c:pt>
                <c:pt idx="28372">
                  <c:v>0.366210938</c:v>
                </c:pt>
                <c:pt idx="28373">
                  <c:v>-0.244140625</c:v>
                </c:pt>
                <c:pt idx="28374">
                  <c:v>0.366210938</c:v>
                </c:pt>
                <c:pt idx="28375">
                  <c:v>-0.366210938</c:v>
                </c:pt>
                <c:pt idx="28376">
                  <c:v>0.366210938</c:v>
                </c:pt>
                <c:pt idx="28377">
                  <c:v>-0.366210938</c:v>
                </c:pt>
                <c:pt idx="28378">
                  <c:v>0.366210938</c:v>
                </c:pt>
                <c:pt idx="28379">
                  <c:v>-0.366210938</c:v>
                </c:pt>
                <c:pt idx="28380">
                  <c:v>0.366210938</c:v>
                </c:pt>
                <c:pt idx="28381">
                  <c:v>-0.244140625</c:v>
                </c:pt>
                <c:pt idx="28382">
                  <c:v>0.366210938</c:v>
                </c:pt>
                <c:pt idx="28383">
                  <c:v>-0.366210938</c:v>
                </c:pt>
                <c:pt idx="28384">
                  <c:v>0.366210938</c:v>
                </c:pt>
                <c:pt idx="28385">
                  <c:v>-0.366210938</c:v>
                </c:pt>
                <c:pt idx="28386">
                  <c:v>0.366210938</c:v>
                </c:pt>
                <c:pt idx="28387">
                  <c:v>-0.366210938</c:v>
                </c:pt>
                <c:pt idx="28388">
                  <c:v>0.366210938</c:v>
                </c:pt>
                <c:pt idx="28389">
                  <c:v>-0.244140625</c:v>
                </c:pt>
                <c:pt idx="28390">
                  <c:v>0.366210938</c:v>
                </c:pt>
                <c:pt idx="28391">
                  <c:v>-0.366210938</c:v>
                </c:pt>
                <c:pt idx="28392">
                  <c:v>0.366210938</c:v>
                </c:pt>
                <c:pt idx="28393">
                  <c:v>-0.244140625</c:v>
                </c:pt>
                <c:pt idx="28394">
                  <c:v>0.366210938</c:v>
                </c:pt>
                <c:pt idx="28395">
                  <c:v>-0.244140625</c:v>
                </c:pt>
                <c:pt idx="28396">
                  <c:v>0.244140625</c:v>
                </c:pt>
                <c:pt idx="28397">
                  <c:v>-0.244140625</c:v>
                </c:pt>
                <c:pt idx="28398">
                  <c:v>0.366210938</c:v>
                </c:pt>
                <c:pt idx="28399">
                  <c:v>-0.366210938</c:v>
                </c:pt>
                <c:pt idx="28400">
                  <c:v>0.366210938</c:v>
                </c:pt>
                <c:pt idx="28401">
                  <c:v>-0.366210938</c:v>
                </c:pt>
                <c:pt idx="28402">
                  <c:v>0.366210938</c:v>
                </c:pt>
                <c:pt idx="28403">
                  <c:v>-0.366210938</c:v>
                </c:pt>
                <c:pt idx="28404">
                  <c:v>0.366210938</c:v>
                </c:pt>
                <c:pt idx="28405">
                  <c:v>-0.244140625</c:v>
                </c:pt>
                <c:pt idx="28406">
                  <c:v>0.366210938</c:v>
                </c:pt>
                <c:pt idx="28407">
                  <c:v>-0.244140625</c:v>
                </c:pt>
                <c:pt idx="28408">
                  <c:v>0.366210938</c:v>
                </c:pt>
                <c:pt idx="28409">
                  <c:v>-0.366210938</c:v>
                </c:pt>
                <c:pt idx="28410">
                  <c:v>0.366210938</c:v>
                </c:pt>
                <c:pt idx="28411">
                  <c:v>-0.366210938</c:v>
                </c:pt>
                <c:pt idx="28412">
                  <c:v>0.366210938</c:v>
                </c:pt>
                <c:pt idx="28413">
                  <c:v>-0.244140625</c:v>
                </c:pt>
                <c:pt idx="28414">
                  <c:v>0.366210938</c:v>
                </c:pt>
                <c:pt idx="28415">
                  <c:v>-0.366210938</c:v>
                </c:pt>
                <c:pt idx="28416">
                  <c:v>0.366210938</c:v>
                </c:pt>
                <c:pt idx="28417">
                  <c:v>-0.366210938</c:v>
                </c:pt>
                <c:pt idx="28418">
                  <c:v>0.366210938</c:v>
                </c:pt>
                <c:pt idx="28419">
                  <c:v>-0.366210938</c:v>
                </c:pt>
                <c:pt idx="28420">
                  <c:v>0.244140625</c:v>
                </c:pt>
                <c:pt idx="28421">
                  <c:v>-0.244140625</c:v>
                </c:pt>
                <c:pt idx="28422">
                  <c:v>0.366210938</c:v>
                </c:pt>
                <c:pt idx="28423">
                  <c:v>-0.366210938</c:v>
                </c:pt>
                <c:pt idx="28424">
                  <c:v>0.366210938</c:v>
                </c:pt>
                <c:pt idx="28425">
                  <c:v>-0.366210938</c:v>
                </c:pt>
                <c:pt idx="28426">
                  <c:v>0.366210938</c:v>
                </c:pt>
                <c:pt idx="28427">
                  <c:v>-0.366210938</c:v>
                </c:pt>
                <c:pt idx="28428">
                  <c:v>0.366210938</c:v>
                </c:pt>
                <c:pt idx="28429">
                  <c:v>-0.244140625</c:v>
                </c:pt>
                <c:pt idx="28430">
                  <c:v>0.366210938</c:v>
                </c:pt>
                <c:pt idx="28431">
                  <c:v>-0.366210938</c:v>
                </c:pt>
                <c:pt idx="28432">
                  <c:v>0.366210938</c:v>
                </c:pt>
                <c:pt idx="28433">
                  <c:v>-0.366210938</c:v>
                </c:pt>
                <c:pt idx="28434">
                  <c:v>0.366210938</c:v>
                </c:pt>
                <c:pt idx="28435">
                  <c:v>-0.244140625</c:v>
                </c:pt>
                <c:pt idx="28436">
                  <c:v>0.366210938</c:v>
                </c:pt>
                <c:pt idx="28437">
                  <c:v>-0.244140625</c:v>
                </c:pt>
                <c:pt idx="28438">
                  <c:v>0.366210938</c:v>
                </c:pt>
                <c:pt idx="28439">
                  <c:v>-0.366210938</c:v>
                </c:pt>
                <c:pt idx="28440">
                  <c:v>0.366210938</c:v>
                </c:pt>
                <c:pt idx="28441">
                  <c:v>-0.366210938</c:v>
                </c:pt>
                <c:pt idx="28442">
                  <c:v>0.366210938</c:v>
                </c:pt>
                <c:pt idx="28443">
                  <c:v>-0.244140625</c:v>
                </c:pt>
                <c:pt idx="28444">
                  <c:v>0.366210938</c:v>
                </c:pt>
                <c:pt idx="28445">
                  <c:v>-0.244140625</c:v>
                </c:pt>
                <c:pt idx="28446">
                  <c:v>0.366210938</c:v>
                </c:pt>
                <c:pt idx="28447">
                  <c:v>-0.366210938</c:v>
                </c:pt>
                <c:pt idx="28448">
                  <c:v>0.366210938</c:v>
                </c:pt>
                <c:pt idx="28449">
                  <c:v>-0.366210938</c:v>
                </c:pt>
                <c:pt idx="28450">
                  <c:v>0.366210938</c:v>
                </c:pt>
                <c:pt idx="28451">
                  <c:v>-0.366210938</c:v>
                </c:pt>
                <c:pt idx="28452">
                  <c:v>0.366210938</c:v>
                </c:pt>
                <c:pt idx="28453">
                  <c:v>-0.244140625</c:v>
                </c:pt>
                <c:pt idx="28454">
                  <c:v>0.366210938</c:v>
                </c:pt>
                <c:pt idx="28455">
                  <c:v>-0.366210938</c:v>
                </c:pt>
                <c:pt idx="28456">
                  <c:v>0.366210938</c:v>
                </c:pt>
                <c:pt idx="28457">
                  <c:v>-0.366210938</c:v>
                </c:pt>
                <c:pt idx="28458">
                  <c:v>0.366210938</c:v>
                </c:pt>
                <c:pt idx="28459">
                  <c:v>-0.366210938</c:v>
                </c:pt>
                <c:pt idx="28460">
                  <c:v>0.366210938</c:v>
                </c:pt>
                <c:pt idx="28461">
                  <c:v>-0.244140625</c:v>
                </c:pt>
                <c:pt idx="28462">
                  <c:v>0.366210938</c:v>
                </c:pt>
                <c:pt idx="28463">
                  <c:v>-0.366210938</c:v>
                </c:pt>
                <c:pt idx="28464">
                  <c:v>0.366210938</c:v>
                </c:pt>
                <c:pt idx="28465">
                  <c:v>-0.366210938</c:v>
                </c:pt>
                <c:pt idx="28466">
                  <c:v>0.366210938</c:v>
                </c:pt>
                <c:pt idx="28467">
                  <c:v>-0.366210938</c:v>
                </c:pt>
                <c:pt idx="28468">
                  <c:v>0.366210938</c:v>
                </c:pt>
                <c:pt idx="28469">
                  <c:v>-0.244140625</c:v>
                </c:pt>
                <c:pt idx="28470">
                  <c:v>0.366210938</c:v>
                </c:pt>
                <c:pt idx="28471">
                  <c:v>-0.366210938</c:v>
                </c:pt>
                <c:pt idx="28472">
                  <c:v>0.366210938</c:v>
                </c:pt>
                <c:pt idx="28473">
                  <c:v>-0.366210938</c:v>
                </c:pt>
                <c:pt idx="28474">
                  <c:v>0.366210938</c:v>
                </c:pt>
                <c:pt idx="28475">
                  <c:v>-0.366210938</c:v>
                </c:pt>
                <c:pt idx="28476">
                  <c:v>0.366210938</c:v>
                </c:pt>
                <c:pt idx="28477">
                  <c:v>-0.244140625</c:v>
                </c:pt>
                <c:pt idx="28478">
                  <c:v>0.366210938</c:v>
                </c:pt>
                <c:pt idx="28479">
                  <c:v>-0.366210938</c:v>
                </c:pt>
                <c:pt idx="28480">
                  <c:v>0.366210938</c:v>
                </c:pt>
                <c:pt idx="28481">
                  <c:v>-0.366210938</c:v>
                </c:pt>
                <c:pt idx="28482">
                  <c:v>0.366210938</c:v>
                </c:pt>
                <c:pt idx="28483">
                  <c:v>-0.366210938</c:v>
                </c:pt>
                <c:pt idx="28484">
                  <c:v>0.366210938</c:v>
                </c:pt>
                <c:pt idx="28485">
                  <c:v>-0.244140625</c:v>
                </c:pt>
                <c:pt idx="28486">
                  <c:v>0.366210938</c:v>
                </c:pt>
                <c:pt idx="28487">
                  <c:v>-0.244140625</c:v>
                </c:pt>
                <c:pt idx="28488">
                  <c:v>0.366210938</c:v>
                </c:pt>
                <c:pt idx="28489">
                  <c:v>-0.244140625</c:v>
                </c:pt>
                <c:pt idx="28490">
                  <c:v>0.366210938</c:v>
                </c:pt>
                <c:pt idx="28491">
                  <c:v>-0.244140625</c:v>
                </c:pt>
                <c:pt idx="28492">
                  <c:v>0.366210938</c:v>
                </c:pt>
                <c:pt idx="28493">
                  <c:v>-0.244140625</c:v>
                </c:pt>
                <c:pt idx="28494">
                  <c:v>0.366210938</c:v>
                </c:pt>
                <c:pt idx="28495">
                  <c:v>-0.366210938</c:v>
                </c:pt>
                <c:pt idx="28496">
                  <c:v>0.366210938</c:v>
                </c:pt>
                <c:pt idx="28497">
                  <c:v>-0.366210938</c:v>
                </c:pt>
                <c:pt idx="28498">
                  <c:v>0.366210938</c:v>
                </c:pt>
                <c:pt idx="28499">
                  <c:v>-0.244140625</c:v>
                </c:pt>
                <c:pt idx="28500">
                  <c:v>0.244140625</c:v>
                </c:pt>
                <c:pt idx="28501">
                  <c:v>-0.244140625</c:v>
                </c:pt>
                <c:pt idx="28502">
                  <c:v>0.366210938</c:v>
                </c:pt>
                <c:pt idx="28503">
                  <c:v>-0.366210938</c:v>
                </c:pt>
                <c:pt idx="28504">
                  <c:v>0.366210938</c:v>
                </c:pt>
                <c:pt idx="28505">
                  <c:v>-0.366210938</c:v>
                </c:pt>
                <c:pt idx="28506">
                  <c:v>0.366210938</c:v>
                </c:pt>
                <c:pt idx="28507">
                  <c:v>-0.366210938</c:v>
                </c:pt>
                <c:pt idx="28508">
                  <c:v>0.366210938</c:v>
                </c:pt>
                <c:pt idx="28509">
                  <c:v>-0.244140625</c:v>
                </c:pt>
                <c:pt idx="28510">
                  <c:v>0.366210938</c:v>
                </c:pt>
                <c:pt idx="28511">
                  <c:v>-0.244140625</c:v>
                </c:pt>
                <c:pt idx="28512">
                  <c:v>0.366210938</c:v>
                </c:pt>
                <c:pt idx="28513">
                  <c:v>-0.366210938</c:v>
                </c:pt>
                <c:pt idx="28514">
                  <c:v>0.366210938</c:v>
                </c:pt>
                <c:pt idx="28515">
                  <c:v>-0.366210938</c:v>
                </c:pt>
                <c:pt idx="28516">
                  <c:v>0.366210938</c:v>
                </c:pt>
                <c:pt idx="28517">
                  <c:v>-0.244140625</c:v>
                </c:pt>
                <c:pt idx="28518">
                  <c:v>0.366210938</c:v>
                </c:pt>
                <c:pt idx="28519">
                  <c:v>-0.366210938</c:v>
                </c:pt>
                <c:pt idx="28520">
                  <c:v>0.366210938</c:v>
                </c:pt>
                <c:pt idx="28521">
                  <c:v>-0.244140625</c:v>
                </c:pt>
                <c:pt idx="28522">
                  <c:v>0.366210938</c:v>
                </c:pt>
                <c:pt idx="28523">
                  <c:v>-0.366210938</c:v>
                </c:pt>
                <c:pt idx="28524">
                  <c:v>0.366210938</c:v>
                </c:pt>
                <c:pt idx="28525">
                  <c:v>-0.244140625</c:v>
                </c:pt>
                <c:pt idx="28526">
                  <c:v>0.366210938</c:v>
                </c:pt>
                <c:pt idx="28527">
                  <c:v>-0.366210938</c:v>
                </c:pt>
                <c:pt idx="28528">
                  <c:v>0.366210938</c:v>
                </c:pt>
                <c:pt idx="28529">
                  <c:v>-0.366210938</c:v>
                </c:pt>
                <c:pt idx="28530">
                  <c:v>0.366210938</c:v>
                </c:pt>
                <c:pt idx="28531">
                  <c:v>-0.366210938</c:v>
                </c:pt>
                <c:pt idx="28532">
                  <c:v>0.366210938</c:v>
                </c:pt>
                <c:pt idx="28533">
                  <c:v>-0.244140625</c:v>
                </c:pt>
                <c:pt idx="28534">
                  <c:v>0.366210938</c:v>
                </c:pt>
                <c:pt idx="28535">
                  <c:v>-0.244140625</c:v>
                </c:pt>
                <c:pt idx="28536">
                  <c:v>0.366210938</c:v>
                </c:pt>
                <c:pt idx="28537">
                  <c:v>-0.244140625</c:v>
                </c:pt>
                <c:pt idx="28538">
                  <c:v>0.366210938</c:v>
                </c:pt>
                <c:pt idx="28539">
                  <c:v>-0.244140625</c:v>
                </c:pt>
                <c:pt idx="28540">
                  <c:v>0.366210938</c:v>
                </c:pt>
                <c:pt idx="28541">
                  <c:v>-0.244140625</c:v>
                </c:pt>
                <c:pt idx="28542">
                  <c:v>0.366210938</c:v>
                </c:pt>
                <c:pt idx="28543">
                  <c:v>-0.366210938</c:v>
                </c:pt>
                <c:pt idx="28544">
                  <c:v>0.366210938</c:v>
                </c:pt>
                <c:pt idx="28545">
                  <c:v>-0.366210938</c:v>
                </c:pt>
                <c:pt idx="28546">
                  <c:v>0.366210938</c:v>
                </c:pt>
                <c:pt idx="28547">
                  <c:v>-0.366210938</c:v>
                </c:pt>
                <c:pt idx="28548">
                  <c:v>0.244140625</c:v>
                </c:pt>
                <c:pt idx="28549">
                  <c:v>-0.244140625</c:v>
                </c:pt>
                <c:pt idx="28550">
                  <c:v>0.366210938</c:v>
                </c:pt>
                <c:pt idx="28551">
                  <c:v>-0.366210938</c:v>
                </c:pt>
                <c:pt idx="28552">
                  <c:v>0.366210938</c:v>
                </c:pt>
                <c:pt idx="28553">
                  <c:v>-0.366210938</c:v>
                </c:pt>
                <c:pt idx="28554">
                  <c:v>0.366210938</c:v>
                </c:pt>
                <c:pt idx="28555">
                  <c:v>-0.244140625</c:v>
                </c:pt>
                <c:pt idx="28556">
                  <c:v>0.366210938</c:v>
                </c:pt>
                <c:pt idx="28557">
                  <c:v>-0.244140625</c:v>
                </c:pt>
                <c:pt idx="28558">
                  <c:v>0.366210938</c:v>
                </c:pt>
                <c:pt idx="28559">
                  <c:v>-0.366210938</c:v>
                </c:pt>
                <c:pt idx="28560">
                  <c:v>0.366210938</c:v>
                </c:pt>
                <c:pt idx="28561">
                  <c:v>-0.366210938</c:v>
                </c:pt>
                <c:pt idx="28562">
                  <c:v>0.366210938</c:v>
                </c:pt>
                <c:pt idx="28563">
                  <c:v>-0.366210938</c:v>
                </c:pt>
                <c:pt idx="28564">
                  <c:v>0.366210938</c:v>
                </c:pt>
                <c:pt idx="28565">
                  <c:v>-0.244140625</c:v>
                </c:pt>
                <c:pt idx="28566">
                  <c:v>0.366210938</c:v>
                </c:pt>
                <c:pt idx="28567">
                  <c:v>-0.366210938</c:v>
                </c:pt>
                <c:pt idx="28568">
                  <c:v>0.366210938</c:v>
                </c:pt>
                <c:pt idx="28569">
                  <c:v>-0.366210938</c:v>
                </c:pt>
                <c:pt idx="28570">
                  <c:v>0.366210938</c:v>
                </c:pt>
                <c:pt idx="28571">
                  <c:v>-0.366210938</c:v>
                </c:pt>
                <c:pt idx="28572">
                  <c:v>0.366210938</c:v>
                </c:pt>
                <c:pt idx="28573">
                  <c:v>-0.244140625</c:v>
                </c:pt>
                <c:pt idx="28574">
                  <c:v>0.366210938</c:v>
                </c:pt>
                <c:pt idx="28575">
                  <c:v>-0.366210938</c:v>
                </c:pt>
                <c:pt idx="28576">
                  <c:v>0.366210938</c:v>
                </c:pt>
                <c:pt idx="28577">
                  <c:v>-0.366210938</c:v>
                </c:pt>
                <c:pt idx="28578">
                  <c:v>0.366210938</c:v>
                </c:pt>
                <c:pt idx="28579">
                  <c:v>-0.366210938</c:v>
                </c:pt>
                <c:pt idx="28580">
                  <c:v>0.366210938</c:v>
                </c:pt>
                <c:pt idx="28581">
                  <c:v>-0.244140625</c:v>
                </c:pt>
                <c:pt idx="28582">
                  <c:v>0.366210938</c:v>
                </c:pt>
                <c:pt idx="28583">
                  <c:v>-0.366210938</c:v>
                </c:pt>
                <c:pt idx="28584">
                  <c:v>0.366210938</c:v>
                </c:pt>
                <c:pt idx="28585">
                  <c:v>-0.366210938</c:v>
                </c:pt>
                <c:pt idx="28586">
                  <c:v>0.366210938</c:v>
                </c:pt>
                <c:pt idx="28587">
                  <c:v>-0.244140625</c:v>
                </c:pt>
                <c:pt idx="28588">
                  <c:v>0.366210938</c:v>
                </c:pt>
                <c:pt idx="28589">
                  <c:v>-0.244140625</c:v>
                </c:pt>
                <c:pt idx="28590">
                  <c:v>0.366210938</c:v>
                </c:pt>
                <c:pt idx="28591">
                  <c:v>-0.366210938</c:v>
                </c:pt>
                <c:pt idx="28592">
                  <c:v>0.366210938</c:v>
                </c:pt>
                <c:pt idx="28593">
                  <c:v>-0.366210938</c:v>
                </c:pt>
                <c:pt idx="28594">
                  <c:v>0.366210938</c:v>
                </c:pt>
                <c:pt idx="28595">
                  <c:v>-0.366210938</c:v>
                </c:pt>
                <c:pt idx="28596">
                  <c:v>0.366210938</c:v>
                </c:pt>
                <c:pt idx="28597">
                  <c:v>-0.244140625</c:v>
                </c:pt>
                <c:pt idx="28598">
                  <c:v>0.366210938</c:v>
                </c:pt>
                <c:pt idx="28599">
                  <c:v>-0.244140625</c:v>
                </c:pt>
                <c:pt idx="28600">
                  <c:v>0.366210938</c:v>
                </c:pt>
                <c:pt idx="28601">
                  <c:v>-0.366210938</c:v>
                </c:pt>
                <c:pt idx="28602">
                  <c:v>0.366210938</c:v>
                </c:pt>
                <c:pt idx="28603">
                  <c:v>-0.366210938</c:v>
                </c:pt>
                <c:pt idx="28604">
                  <c:v>0.366210938</c:v>
                </c:pt>
                <c:pt idx="28605">
                  <c:v>-0.244140625</c:v>
                </c:pt>
                <c:pt idx="28606">
                  <c:v>0.366210938</c:v>
                </c:pt>
                <c:pt idx="28607">
                  <c:v>-0.366210938</c:v>
                </c:pt>
                <c:pt idx="28608">
                  <c:v>0.366210938</c:v>
                </c:pt>
                <c:pt idx="28609">
                  <c:v>-0.366210938</c:v>
                </c:pt>
                <c:pt idx="28610">
                  <c:v>0.366210938</c:v>
                </c:pt>
                <c:pt idx="28611">
                  <c:v>-0.366210938</c:v>
                </c:pt>
                <c:pt idx="28612">
                  <c:v>0.366210938</c:v>
                </c:pt>
                <c:pt idx="28613">
                  <c:v>-0.244140625</c:v>
                </c:pt>
                <c:pt idx="28614">
                  <c:v>0.366210938</c:v>
                </c:pt>
                <c:pt idx="28615">
                  <c:v>-0.366210938</c:v>
                </c:pt>
                <c:pt idx="28616">
                  <c:v>0.366210938</c:v>
                </c:pt>
                <c:pt idx="28617">
                  <c:v>-0.244140625</c:v>
                </c:pt>
                <c:pt idx="28618">
                  <c:v>0.366210938</c:v>
                </c:pt>
                <c:pt idx="28619">
                  <c:v>-0.366210938</c:v>
                </c:pt>
                <c:pt idx="28620">
                  <c:v>0.366210938</c:v>
                </c:pt>
                <c:pt idx="28621">
                  <c:v>-0.244140625</c:v>
                </c:pt>
                <c:pt idx="28622">
                  <c:v>0.366210938</c:v>
                </c:pt>
                <c:pt idx="28623">
                  <c:v>-0.366210938</c:v>
                </c:pt>
                <c:pt idx="28624">
                  <c:v>0.366210938</c:v>
                </c:pt>
                <c:pt idx="28625">
                  <c:v>-0.366210938</c:v>
                </c:pt>
                <c:pt idx="28626">
                  <c:v>0.366210938</c:v>
                </c:pt>
                <c:pt idx="28627">
                  <c:v>-0.366210938</c:v>
                </c:pt>
                <c:pt idx="28628">
                  <c:v>0.366210938</c:v>
                </c:pt>
                <c:pt idx="28629">
                  <c:v>-0.244140625</c:v>
                </c:pt>
                <c:pt idx="28630">
                  <c:v>0.366210938</c:v>
                </c:pt>
                <c:pt idx="28631">
                  <c:v>-0.366210938</c:v>
                </c:pt>
                <c:pt idx="28632">
                  <c:v>0.366210938</c:v>
                </c:pt>
                <c:pt idx="28633">
                  <c:v>-0.244140625</c:v>
                </c:pt>
                <c:pt idx="28634">
                  <c:v>0.366210938</c:v>
                </c:pt>
                <c:pt idx="28635">
                  <c:v>-0.366210938</c:v>
                </c:pt>
                <c:pt idx="28636">
                  <c:v>0.366210938</c:v>
                </c:pt>
                <c:pt idx="28637">
                  <c:v>-0.244140625</c:v>
                </c:pt>
                <c:pt idx="28638">
                  <c:v>0.366210938</c:v>
                </c:pt>
                <c:pt idx="28639">
                  <c:v>-0.366210938</c:v>
                </c:pt>
                <c:pt idx="28640">
                  <c:v>0.366210938</c:v>
                </c:pt>
                <c:pt idx="28641">
                  <c:v>-0.366210938</c:v>
                </c:pt>
                <c:pt idx="28642">
                  <c:v>0.366210938</c:v>
                </c:pt>
                <c:pt idx="28643">
                  <c:v>-0.366210938</c:v>
                </c:pt>
                <c:pt idx="28644">
                  <c:v>0.366210938</c:v>
                </c:pt>
                <c:pt idx="28645">
                  <c:v>-0.244140625</c:v>
                </c:pt>
                <c:pt idx="28646">
                  <c:v>0.366210938</c:v>
                </c:pt>
                <c:pt idx="28647">
                  <c:v>-0.366210938</c:v>
                </c:pt>
                <c:pt idx="28648">
                  <c:v>0.366210938</c:v>
                </c:pt>
                <c:pt idx="28649">
                  <c:v>-0.366210938</c:v>
                </c:pt>
                <c:pt idx="28650">
                  <c:v>0.366210938</c:v>
                </c:pt>
                <c:pt idx="28651">
                  <c:v>-0.244140625</c:v>
                </c:pt>
                <c:pt idx="28652">
                  <c:v>0.244140625</c:v>
                </c:pt>
                <c:pt idx="28653">
                  <c:v>-0.244140625</c:v>
                </c:pt>
                <c:pt idx="28654">
                  <c:v>0.366210938</c:v>
                </c:pt>
                <c:pt idx="28655">
                  <c:v>-0.366210938</c:v>
                </c:pt>
                <c:pt idx="28656">
                  <c:v>0.366210938</c:v>
                </c:pt>
                <c:pt idx="28657">
                  <c:v>-0.366210938</c:v>
                </c:pt>
                <c:pt idx="28658">
                  <c:v>0.366210938</c:v>
                </c:pt>
                <c:pt idx="28659">
                  <c:v>-0.366210938</c:v>
                </c:pt>
                <c:pt idx="28660">
                  <c:v>0.366210938</c:v>
                </c:pt>
                <c:pt idx="28661">
                  <c:v>-0.244140625</c:v>
                </c:pt>
                <c:pt idx="28662">
                  <c:v>0.366210938</c:v>
                </c:pt>
                <c:pt idx="28663">
                  <c:v>-0.366210938</c:v>
                </c:pt>
                <c:pt idx="28664">
                  <c:v>0.366210938</c:v>
                </c:pt>
                <c:pt idx="28665">
                  <c:v>-0.366210938</c:v>
                </c:pt>
                <c:pt idx="28666">
                  <c:v>0.366210938</c:v>
                </c:pt>
                <c:pt idx="28667">
                  <c:v>-0.366210938</c:v>
                </c:pt>
                <c:pt idx="28668">
                  <c:v>0.366210938</c:v>
                </c:pt>
                <c:pt idx="28669">
                  <c:v>-0.244140625</c:v>
                </c:pt>
                <c:pt idx="28670">
                  <c:v>0.366210938</c:v>
                </c:pt>
                <c:pt idx="28671">
                  <c:v>-0.366210938</c:v>
                </c:pt>
                <c:pt idx="28672">
                  <c:v>0.366210938</c:v>
                </c:pt>
                <c:pt idx="28673">
                  <c:v>-0.366210938</c:v>
                </c:pt>
                <c:pt idx="28674">
                  <c:v>0.366210938</c:v>
                </c:pt>
                <c:pt idx="28675">
                  <c:v>-0.366210938</c:v>
                </c:pt>
                <c:pt idx="28676">
                  <c:v>0.366210938</c:v>
                </c:pt>
                <c:pt idx="28677">
                  <c:v>-0.244140625</c:v>
                </c:pt>
                <c:pt idx="28678">
                  <c:v>0.366210938</c:v>
                </c:pt>
                <c:pt idx="28679">
                  <c:v>-0.366210938</c:v>
                </c:pt>
                <c:pt idx="28680">
                  <c:v>0.366210938</c:v>
                </c:pt>
                <c:pt idx="28681">
                  <c:v>-0.244140625</c:v>
                </c:pt>
                <c:pt idx="28682">
                  <c:v>0.366210938</c:v>
                </c:pt>
                <c:pt idx="28683">
                  <c:v>-0.244140625</c:v>
                </c:pt>
                <c:pt idx="28684">
                  <c:v>0.366210938</c:v>
                </c:pt>
                <c:pt idx="28685">
                  <c:v>-0.244140625</c:v>
                </c:pt>
                <c:pt idx="28686">
                  <c:v>0.366210938</c:v>
                </c:pt>
                <c:pt idx="28687">
                  <c:v>-0.366210938</c:v>
                </c:pt>
                <c:pt idx="28688">
                  <c:v>0.366210938</c:v>
                </c:pt>
                <c:pt idx="28689">
                  <c:v>-0.366210938</c:v>
                </c:pt>
                <c:pt idx="28690">
                  <c:v>0.366210938</c:v>
                </c:pt>
                <c:pt idx="28691">
                  <c:v>-0.366210938</c:v>
                </c:pt>
                <c:pt idx="28692">
                  <c:v>0.366210938</c:v>
                </c:pt>
                <c:pt idx="28693">
                  <c:v>-0.244140625</c:v>
                </c:pt>
                <c:pt idx="28694">
                  <c:v>0.366210938</c:v>
                </c:pt>
                <c:pt idx="28695">
                  <c:v>-0.366210938</c:v>
                </c:pt>
                <c:pt idx="28696">
                  <c:v>0.366210938</c:v>
                </c:pt>
                <c:pt idx="28697">
                  <c:v>-0.366210938</c:v>
                </c:pt>
                <c:pt idx="28698">
                  <c:v>0.366210938</c:v>
                </c:pt>
                <c:pt idx="28699">
                  <c:v>-0.366210938</c:v>
                </c:pt>
                <c:pt idx="28700">
                  <c:v>0.366210938</c:v>
                </c:pt>
                <c:pt idx="28701">
                  <c:v>-0.244140625</c:v>
                </c:pt>
                <c:pt idx="28702">
                  <c:v>0.244140625</c:v>
                </c:pt>
                <c:pt idx="28703">
                  <c:v>-0.244140625</c:v>
                </c:pt>
                <c:pt idx="28704">
                  <c:v>0.366210938</c:v>
                </c:pt>
                <c:pt idx="28705">
                  <c:v>-0.366210938</c:v>
                </c:pt>
                <c:pt idx="28706">
                  <c:v>0.366210938</c:v>
                </c:pt>
                <c:pt idx="28707">
                  <c:v>-0.366210938</c:v>
                </c:pt>
                <c:pt idx="28708">
                  <c:v>0.366210938</c:v>
                </c:pt>
                <c:pt idx="28709">
                  <c:v>-0.244140625</c:v>
                </c:pt>
                <c:pt idx="28710">
                  <c:v>0.366210938</c:v>
                </c:pt>
                <c:pt idx="28711">
                  <c:v>-0.366210938</c:v>
                </c:pt>
                <c:pt idx="28712">
                  <c:v>0.366210938</c:v>
                </c:pt>
                <c:pt idx="28713">
                  <c:v>-0.366210938</c:v>
                </c:pt>
                <c:pt idx="28714">
                  <c:v>0.366210938</c:v>
                </c:pt>
                <c:pt idx="28715">
                  <c:v>-0.366210938</c:v>
                </c:pt>
                <c:pt idx="28716">
                  <c:v>0.366210938</c:v>
                </c:pt>
                <c:pt idx="28717">
                  <c:v>-0.244140625</c:v>
                </c:pt>
                <c:pt idx="28718">
                  <c:v>0.366210938</c:v>
                </c:pt>
                <c:pt idx="28719">
                  <c:v>-0.366210938</c:v>
                </c:pt>
                <c:pt idx="28720">
                  <c:v>0.366210938</c:v>
                </c:pt>
                <c:pt idx="28721">
                  <c:v>-0.366210938</c:v>
                </c:pt>
                <c:pt idx="28722">
                  <c:v>0.244140625</c:v>
                </c:pt>
                <c:pt idx="28723">
                  <c:v>-0.244140625</c:v>
                </c:pt>
                <c:pt idx="28724">
                  <c:v>0.366210938</c:v>
                </c:pt>
                <c:pt idx="28725">
                  <c:v>-0.244140625</c:v>
                </c:pt>
                <c:pt idx="28726">
                  <c:v>0.366210938</c:v>
                </c:pt>
                <c:pt idx="28727">
                  <c:v>-0.366210938</c:v>
                </c:pt>
                <c:pt idx="28728">
                  <c:v>0.366210938</c:v>
                </c:pt>
                <c:pt idx="28729">
                  <c:v>-0.366210938</c:v>
                </c:pt>
                <c:pt idx="28730">
                  <c:v>0.366210938</c:v>
                </c:pt>
                <c:pt idx="28731">
                  <c:v>-0.366210938</c:v>
                </c:pt>
                <c:pt idx="28732">
                  <c:v>0.366210938</c:v>
                </c:pt>
                <c:pt idx="28733">
                  <c:v>-0.244140625</c:v>
                </c:pt>
                <c:pt idx="28734">
                  <c:v>0.366210938</c:v>
                </c:pt>
                <c:pt idx="28735">
                  <c:v>-0.366210938</c:v>
                </c:pt>
                <c:pt idx="28736">
                  <c:v>0.244140625</c:v>
                </c:pt>
                <c:pt idx="28737">
                  <c:v>-0.244140625</c:v>
                </c:pt>
                <c:pt idx="28738">
                  <c:v>0.366210938</c:v>
                </c:pt>
                <c:pt idx="28739">
                  <c:v>-0.244140625</c:v>
                </c:pt>
                <c:pt idx="28740">
                  <c:v>0.244140625</c:v>
                </c:pt>
                <c:pt idx="28741">
                  <c:v>-0.244140625</c:v>
                </c:pt>
                <c:pt idx="28742">
                  <c:v>0.366210938</c:v>
                </c:pt>
                <c:pt idx="28743">
                  <c:v>-0.366210938</c:v>
                </c:pt>
                <c:pt idx="28744">
                  <c:v>0.366210938</c:v>
                </c:pt>
                <c:pt idx="28745">
                  <c:v>-0.366210938</c:v>
                </c:pt>
                <c:pt idx="28746">
                  <c:v>0.366210938</c:v>
                </c:pt>
                <c:pt idx="28747">
                  <c:v>-0.244140625</c:v>
                </c:pt>
                <c:pt idx="28748">
                  <c:v>0.366210938</c:v>
                </c:pt>
                <c:pt idx="28749">
                  <c:v>-0.244140625</c:v>
                </c:pt>
                <c:pt idx="28750">
                  <c:v>0.366210938</c:v>
                </c:pt>
                <c:pt idx="28751">
                  <c:v>-0.366210938</c:v>
                </c:pt>
                <c:pt idx="28752">
                  <c:v>0.366210938</c:v>
                </c:pt>
                <c:pt idx="28753">
                  <c:v>-0.366210938</c:v>
                </c:pt>
                <c:pt idx="28754">
                  <c:v>0.366210938</c:v>
                </c:pt>
                <c:pt idx="28755">
                  <c:v>-0.366210938</c:v>
                </c:pt>
                <c:pt idx="28756">
                  <c:v>0.366210938</c:v>
                </c:pt>
                <c:pt idx="28757">
                  <c:v>-0.244140625</c:v>
                </c:pt>
                <c:pt idx="28758">
                  <c:v>0.366210938</c:v>
                </c:pt>
                <c:pt idx="28759">
                  <c:v>-0.366210938</c:v>
                </c:pt>
                <c:pt idx="28760">
                  <c:v>0.366210938</c:v>
                </c:pt>
                <c:pt idx="28761">
                  <c:v>-0.244140625</c:v>
                </c:pt>
                <c:pt idx="28762">
                  <c:v>0.366210938</c:v>
                </c:pt>
                <c:pt idx="28763">
                  <c:v>-0.244140625</c:v>
                </c:pt>
                <c:pt idx="28764">
                  <c:v>0.366210938</c:v>
                </c:pt>
                <c:pt idx="28765">
                  <c:v>-0.244140625</c:v>
                </c:pt>
                <c:pt idx="28766">
                  <c:v>0.366210938</c:v>
                </c:pt>
                <c:pt idx="28767">
                  <c:v>-0.366210938</c:v>
                </c:pt>
                <c:pt idx="28768">
                  <c:v>0.366210938</c:v>
                </c:pt>
                <c:pt idx="28769">
                  <c:v>-0.366210938</c:v>
                </c:pt>
                <c:pt idx="28770">
                  <c:v>0.366210938</c:v>
                </c:pt>
                <c:pt idx="28771">
                  <c:v>-0.366210938</c:v>
                </c:pt>
                <c:pt idx="28772">
                  <c:v>0.366210938</c:v>
                </c:pt>
                <c:pt idx="28773">
                  <c:v>-0.244140625</c:v>
                </c:pt>
                <c:pt idx="28774">
                  <c:v>0.366210938</c:v>
                </c:pt>
                <c:pt idx="28775">
                  <c:v>-0.366210938</c:v>
                </c:pt>
                <c:pt idx="28776">
                  <c:v>0.366210938</c:v>
                </c:pt>
                <c:pt idx="28777">
                  <c:v>-0.366210938</c:v>
                </c:pt>
                <c:pt idx="28778">
                  <c:v>0.366210938</c:v>
                </c:pt>
                <c:pt idx="28779">
                  <c:v>-0.366210938</c:v>
                </c:pt>
                <c:pt idx="28780">
                  <c:v>0.366210938</c:v>
                </c:pt>
                <c:pt idx="28781">
                  <c:v>-0.244140625</c:v>
                </c:pt>
                <c:pt idx="28782">
                  <c:v>0.366210938</c:v>
                </c:pt>
                <c:pt idx="28783">
                  <c:v>-0.366210938</c:v>
                </c:pt>
                <c:pt idx="28784">
                  <c:v>0.366210938</c:v>
                </c:pt>
                <c:pt idx="28785">
                  <c:v>-0.366210938</c:v>
                </c:pt>
                <c:pt idx="28786">
                  <c:v>0.366210938</c:v>
                </c:pt>
                <c:pt idx="28787">
                  <c:v>-0.366210938</c:v>
                </c:pt>
                <c:pt idx="28788">
                  <c:v>0.366210938</c:v>
                </c:pt>
                <c:pt idx="28789">
                  <c:v>-0.244140625</c:v>
                </c:pt>
                <c:pt idx="28790">
                  <c:v>0.366210938</c:v>
                </c:pt>
                <c:pt idx="28791">
                  <c:v>-0.366210938</c:v>
                </c:pt>
                <c:pt idx="28792">
                  <c:v>0.366210938</c:v>
                </c:pt>
                <c:pt idx="28793">
                  <c:v>-0.366210938</c:v>
                </c:pt>
                <c:pt idx="28794">
                  <c:v>0.366210938</c:v>
                </c:pt>
                <c:pt idx="28795">
                  <c:v>-0.366210938</c:v>
                </c:pt>
                <c:pt idx="28796">
                  <c:v>0.366210938</c:v>
                </c:pt>
                <c:pt idx="28797">
                  <c:v>-0.244140625</c:v>
                </c:pt>
                <c:pt idx="28798">
                  <c:v>0.366210938</c:v>
                </c:pt>
                <c:pt idx="28799">
                  <c:v>-0.366210938</c:v>
                </c:pt>
                <c:pt idx="28800">
                  <c:v>0.366210938</c:v>
                </c:pt>
                <c:pt idx="28801">
                  <c:v>-0.366210938</c:v>
                </c:pt>
                <c:pt idx="28802">
                  <c:v>0.366210938</c:v>
                </c:pt>
                <c:pt idx="28803">
                  <c:v>-0.366210938</c:v>
                </c:pt>
                <c:pt idx="28804">
                  <c:v>0.366210938</c:v>
                </c:pt>
                <c:pt idx="28805">
                  <c:v>-0.244140625</c:v>
                </c:pt>
                <c:pt idx="28806">
                  <c:v>0.366210938</c:v>
                </c:pt>
                <c:pt idx="28807">
                  <c:v>-0.366210938</c:v>
                </c:pt>
                <c:pt idx="28808">
                  <c:v>0.366210938</c:v>
                </c:pt>
                <c:pt idx="28809">
                  <c:v>-0.366210938</c:v>
                </c:pt>
                <c:pt idx="28810">
                  <c:v>0.366210938</c:v>
                </c:pt>
                <c:pt idx="28811">
                  <c:v>-0.366210938</c:v>
                </c:pt>
                <c:pt idx="28812">
                  <c:v>0.366210938</c:v>
                </c:pt>
                <c:pt idx="28813">
                  <c:v>-0.244140625</c:v>
                </c:pt>
                <c:pt idx="28814">
                  <c:v>0.366210938</c:v>
                </c:pt>
                <c:pt idx="28815">
                  <c:v>-0.366210938</c:v>
                </c:pt>
                <c:pt idx="28816">
                  <c:v>0.366210938</c:v>
                </c:pt>
                <c:pt idx="28817">
                  <c:v>-0.366210938</c:v>
                </c:pt>
                <c:pt idx="28818">
                  <c:v>0.366210938</c:v>
                </c:pt>
                <c:pt idx="28819">
                  <c:v>-0.366210938</c:v>
                </c:pt>
                <c:pt idx="28820">
                  <c:v>0.366210938</c:v>
                </c:pt>
                <c:pt idx="28821">
                  <c:v>-0.244140625</c:v>
                </c:pt>
                <c:pt idx="28822">
                  <c:v>0.366210938</c:v>
                </c:pt>
                <c:pt idx="28823">
                  <c:v>-0.244140625</c:v>
                </c:pt>
                <c:pt idx="28824">
                  <c:v>0.366210938</c:v>
                </c:pt>
                <c:pt idx="28825">
                  <c:v>-0.366210938</c:v>
                </c:pt>
                <c:pt idx="28826">
                  <c:v>0.366210938</c:v>
                </c:pt>
                <c:pt idx="28827">
                  <c:v>-0.366210938</c:v>
                </c:pt>
                <c:pt idx="28828">
                  <c:v>0.366210938</c:v>
                </c:pt>
                <c:pt idx="28829">
                  <c:v>-0.244140625</c:v>
                </c:pt>
                <c:pt idx="28830">
                  <c:v>0.366210938</c:v>
                </c:pt>
                <c:pt idx="28831">
                  <c:v>-0.244140625</c:v>
                </c:pt>
                <c:pt idx="28832">
                  <c:v>0.244140625</c:v>
                </c:pt>
                <c:pt idx="28833">
                  <c:v>-0.244140625</c:v>
                </c:pt>
                <c:pt idx="28834">
                  <c:v>0.366210938</c:v>
                </c:pt>
                <c:pt idx="28835">
                  <c:v>-0.366210938</c:v>
                </c:pt>
                <c:pt idx="28836">
                  <c:v>0.366210938</c:v>
                </c:pt>
                <c:pt idx="28837">
                  <c:v>-0.244140625</c:v>
                </c:pt>
                <c:pt idx="28838">
                  <c:v>0.366210938</c:v>
                </c:pt>
                <c:pt idx="28839">
                  <c:v>-0.366210938</c:v>
                </c:pt>
                <c:pt idx="28840">
                  <c:v>0.366210938</c:v>
                </c:pt>
                <c:pt idx="28841">
                  <c:v>-0.244140625</c:v>
                </c:pt>
                <c:pt idx="28842">
                  <c:v>0.366210938</c:v>
                </c:pt>
                <c:pt idx="28843">
                  <c:v>-0.366210938</c:v>
                </c:pt>
                <c:pt idx="28844">
                  <c:v>0.366210938</c:v>
                </c:pt>
                <c:pt idx="28845">
                  <c:v>-0.244140625</c:v>
                </c:pt>
                <c:pt idx="28846">
                  <c:v>0.366210938</c:v>
                </c:pt>
                <c:pt idx="28847">
                  <c:v>-0.366210938</c:v>
                </c:pt>
                <c:pt idx="28848">
                  <c:v>0.366210938</c:v>
                </c:pt>
                <c:pt idx="28849">
                  <c:v>-0.366210938</c:v>
                </c:pt>
                <c:pt idx="28850">
                  <c:v>0.366210938</c:v>
                </c:pt>
                <c:pt idx="28851">
                  <c:v>-0.366210938</c:v>
                </c:pt>
                <c:pt idx="28852">
                  <c:v>0.366210938</c:v>
                </c:pt>
                <c:pt idx="28853">
                  <c:v>-0.244140625</c:v>
                </c:pt>
                <c:pt idx="28854">
                  <c:v>0.366210938</c:v>
                </c:pt>
                <c:pt idx="28855">
                  <c:v>-0.244140625</c:v>
                </c:pt>
                <c:pt idx="28856">
                  <c:v>0.244140625</c:v>
                </c:pt>
                <c:pt idx="28857">
                  <c:v>-0.244140625</c:v>
                </c:pt>
                <c:pt idx="28858">
                  <c:v>0.366210938</c:v>
                </c:pt>
                <c:pt idx="28859">
                  <c:v>-0.244140625</c:v>
                </c:pt>
                <c:pt idx="28860">
                  <c:v>0.366210938</c:v>
                </c:pt>
                <c:pt idx="28861">
                  <c:v>-0.244140625</c:v>
                </c:pt>
                <c:pt idx="28862">
                  <c:v>0.366210938</c:v>
                </c:pt>
                <c:pt idx="28863">
                  <c:v>-0.366210938</c:v>
                </c:pt>
                <c:pt idx="28864">
                  <c:v>0.366210938</c:v>
                </c:pt>
                <c:pt idx="28865">
                  <c:v>-0.366210938</c:v>
                </c:pt>
                <c:pt idx="28866">
                  <c:v>0.366210938</c:v>
                </c:pt>
                <c:pt idx="28867">
                  <c:v>-0.366210938</c:v>
                </c:pt>
                <c:pt idx="28868">
                  <c:v>0.366210938</c:v>
                </c:pt>
                <c:pt idx="28869">
                  <c:v>-0.244140625</c:v>
                </c:pt>
                <c:pt idx="28870">
                  <c:v>0.366210938</c:v>
                </c:pt>
                <c:pt idx="28871">
                  <c:v>-0.366210938</c:v>
                </c:pt>
                <c:pt idx="28872">
                  <c:v>0.366210938</c:v>
                </c:pt>
                <c:pt idx="28873">
                  <c:v>-0.244140625</c:v>
                </c:pt>
                <c:pt idx="28874">
                  <c:v>0.366210938</c:v>
                </c:pt>
                <c:pt idx="28875">
                  <c:v>-0.366210938</c:v>
                </c:pt>
                <c:pt idx="28876">
                  <c:v>0.366210938</c:v>
                </c:pt>
                <c:pt idx="28877">
                  <c:v>-0.244140625</c:v>
                </c:pt>
                <c:pt idx="28878">
                  <c:v>0.366210938</c:v>
                </c:pt>
                <c:pt idx="28879">
                  <c:v>-0.244140625</c:v>
                </c:pt>
                <c:pt idx="28880">
                  <c:v>0.244140625</c:v>
                </c:pt>
                <c:pt idx="28881">
                  <c:v>-0.244140625</c:v>
                </c:pt>
                <c:pt idx="28882">
                  <c:v>0.366210938</c:v>
                </c:pt>
                <c:pt idx="28883">
                  <c:v>-0.366210938</c:v>
                </c:pt>
                <c:pt idx="28884">
                  <c:v>0.366210938</c:v>
                </c:pt>
                <c:pt idx="28885">
                  <c:v>-0.244140625</c:v>
                </c:pt>
                <c:pt idx="28886">
                  <c:v>0.366210938</c:v>
                </c:pt>
                <c:pt idx="28887">
                  <c:v>-0.366210938</c:v>
                </c:pt>
                <c:pt idx="28888">
                  <c:v>0.366210938</c:v>
                </c:pt>
                <c:pt idx="28889">
                  <c:v>-0.244140625</c:v>
                </c:pt>
                <c:pt idx="28890">
                  <c:v>0.244140625</c:v>
                </c:pt>
                <c:pt idx="28891">
                  <c:v>-0.244140625</c:v>
                </c:pt>
                <c:pt idx="28892">
                  <c:v>0.366210938</c:v>
                </c:pt>
                <c:pt idx="28893">
                  <c:v>-0.244140625</c:v>
                </c:pt>
                <c:pt idx="28894">
                  <c:v>0.366210938</c:v>
                </c:pt>
                <c:pt idx="28895">
                  <c:v>-0.366210938</c:v>
                </c:pt>
                <c:pt idx="28896">
                  <c:v>0.366210938</c:v>
                </c:pt>
                <c:pt idx="28897">
                  <c:v>-0.366210938</c:v>
                </c:pt>
                <c:pt idx="28898">
                  <c:v>0.366210938</c:v>
                </c:pt>
                <c:pt idx="28899">
                  <c:v>-0.244140625</c:v>
                </c:pt>
                <c:pt idx="28900">
                  <c:v>0.244140625</c:v>
                </c:pt>
                <c:pt idx="28901">
                  <c:v>-0.244140625</c:v>
                </c:pt>
                <c:pt idx="28902">
                  <c:v>0.366210938</c:v>
                </c:pt>
                <c:pt idx="28903">
                  <c:v>-0.366210938</c:v>
                </c:pt>
                <c:pt idx="28904">
                  <c:v>0.366210938</c:v>
                </c:pt>
                <c:pt idx="28905">
                  <c:v>-0.366210938</c:v>
                </c:pt>
                <c:pt idx="28906">
                  <c:v>0.366210938</c:v>
                </c:pt>
                <c:pt idx="28907">
                  <c:v>-0.244140625</c:v>
                </c:pt>
                <c:pt idx="28908">
                  <c:v>0.244140625</c:v>
                </c:pt>
                <c:pt idx="28909">
                  <c:v>-0.244140625</c:v>
                </c:pt>
                <c:pt idx="28910">
                  <c:v>0.366210938</c:v>
                </c:pt>
                <c:pt idx="28911">
                  <c:v>-0.366210938</c:v>
                </c:pt>
                <c:pt idx="28912">
                  <c:v>0.366210938</c:v>
                </c:pt>
                <c:pt idx="28913">
                  <c:v>-0.366210938</c:v>
                </c:pt>
                <c:pt idx="28914">
                  <c:v>0.366210938</c:v>
                </c:pt>
                <c:pt idx="28915">
                  <c:v>-0.366210938</c:v>
                </c:pt>
                <c:pt idx="28916">
                  <c:v>0.366210938</c:v>
                </c:pt>
                <c:pt idx="28917">
                  <c:v>-0.244140625</c:v>
                </c:pt>
                <c:pt idx="28918">
                  <c:v>0.366210938</c:v>
                </c:pt>
                <c:pt idx="28919">
                  <c:v>-0.366210938</c:v>
                </c:pt>
                <c:pt idx="28920">
                  <c:v>0.366210938</c:v>
                </c:pt>
                <c:pt idx="28921">
                  <c:v>-0.366210938</c:v>
                </c:pt>
                <c:pt idx="28922">
                  <c:v>0.366210938</c:v>
                </c:pt>
                <c:pt idx="28923">
                  <c:v>-0.366210938</c:v>
                </c:pt>
                <c:pt idx="28924">
                  <c:v>0.366210938</c:v>
                </c:pt>
                <c:pt idx="28925">
                  <c:v>-0.244140625</c:v>
                </c:pt>
                <c:pt idx="28926">
                  <c:v>0.366210938</c:v>
                </c:pt>
                <c:pt idx="28927">
                  <c:v>-0.366210938</c:v>
                </c:pt>
                <c:pt idx="28928">
                  <c:v>0.366210938</c:v>
                </c:pt>
                <c:pt idx="28929">
                  <c:v>-0.366210938</c:v>
                </c:pt>
                <c:pt idx="28930">
                  <c:v>0.366210938</c:v>
                </c:pt>
                <c:pt idx="28931">
                  <c:v>-0.366210938</c:v>
                </c:pt>
                <c:pt idx="28932">
                  <c:v>0.366210938</c:v>
                </c:pt>
                <c:pt idx="28933">
                  <c:v>-0.244140625</c:v>
                </c:pt>
                <c:pt idx="28934">
                  <c:v>0.366210938</c:v>
                </c:pt>
                <c:pt idx="28935">
                  <c:v>-0.366210938</c:v>
                </c:pt>
                <c:pt idx="28936">
                  <c:v>0.366210938</c:v>
                </c:pt>
                <c:pt idx="28937">
                  <c:v>-0.366210938</c:v>
                </c:pt>
                <c:pt idx="28938">
                  <c:v>0.366210938</c:v>
                </c:pt>
                <c:pt idx="28939">
                  <c:v>-0.366210938</c:v>
                </c:pt>
                <c:pt idx="28940">
                  <c:v>0.366210938</c:v>
                </c:pt>
                <c:pt idx="28941">
                  <c:v>-0.244140625</c:v>
                </c:pt>
                <c:pt idx="28942">
                  <c:v>0.366210938</c:v>
                </c:pt>
                <c:pt idx="28943">
                  <c:v>-0.366210938</c:v>
                </c:pt>
                <c:pt idx="28944">
                  <c:v>0.366210938</c:v>
                </c:pt>
                <c:pt idx="28945">
                  <c:v>-0.366210938</c:v>
                </c:pt>
                <c:pt idx="28946">
                  <c:v>0.366210938</c:v>
                </c:pt>
                <c:pt idx="28947">
                  <c:v>-0.366210938</c:v>
                </c:pt>
                <c:pt idx="28948">
                  <c:v>0.366210938</c:v>
                </c:pt>
                <c:pt idx="28949">
                  <c:v>-0.244140625</c:v>
                </c:pt>
                <c:pt idx="28950">
                  <c:v>0.366210938</c:v>
                </c:pt>
                <c:pt idx="28951">
                  <c:v>-0.366210938</c:v>
                </c:pt>
                <c:pt idx="28952">
                  <c:v>0.366210938</c:v>
                </c:pt>
                <c:pt idx="28953">
                  <c:v>-0.244140625</c:v>
                </c:pt>
                <c:pt idx="28954">
                  <c:v>0.366210938</c:v>
                </c:pt>
                <c:pt idx="28955">
                  <c:v>-0.366210938</c:v>
                </c:pt>
                <c:pt idx="28956">
                  <c:v>0.366210938</c:v>
                </c:pt>
                <c:pt idx="28957">
                  <c:v>-0.244140625</c:v>
                </c:pt>
                <c:pt idx="28958">
                  <c:v>0.366210938</c:v>
                </c:pt>
                <c:pt idx="28959">
                  <c:v>-0.366210938</c:v>
                </c:pt>
                <c:pt idx="28960">
                  <c:v>0.366210938</c:v>
                </c:pt>
                <c:pt idx="28961">
                  <c:v>-0.366210938</c:v>
                </c:pt>
                <c:pt idx="28962">
                  <c:v>0.366210938</c:v>
                </c:pt>
                <c:pt idx="28963">
                  <c:v>-0.366210938</c:v>
                </c:pt>
                <c:pt idx="28964">
                  <c:v>0.366210938</c:v>
                </c:pt>
                <c:pt idx="28965">
                  <c:v>-0.244140625</c:v>
                </c:pt>
                <c:pt idx="28966">
                  <c:v>0.366210938</c:v>
                </c:pt>
                <c:pt idx="28967">
                  <c:v>-0.366210938</c:v>
                </c:pt>
                <c:pt idx="28968">
                  <c:v>0.366210938</c:v>
                </c:pt>
                <c:pt idx="28969">
                  <c:v>-0.244140625</c:v>
                </c:pt>
                <c:pt idx="28970">
                  <c:v>0.366210938</c:v>
                </c:pt>
                <c:pt idx="28971">
                  <c:v>-0.244140625</c:v>
                </c:pt>
                <c:pt idx="28972">
                  <c:v>0.366210938</c:v>
                </c:pt>
                <c:pt idx="28973">
                  <c:v>-0.244140625</c:v>
                </c:pt>
                <c:pt idx="28974">
                  <c:v>0.366210938</c:v>
                </c:pt>
                <c:pt idx="28975">
                  <c:v>-0.366210938</c:v>
                </c:pt>
                <c:pt idx="28976">
                  <c:v>0.366210938</c:v>
                </c:pt>
                <c:pt idx="28977">
                  <c:v>-0.366210938</c:v>
                </c:pt>
                <c:pt idx="28978">
                  <c:v>0.366210938</c:v>
                </c:pt>
                <c:pt idx="28979">
                  <c:v>-0.366210938</c:v>
                </c:pt>
                <c:pt idx="28980">
                  <c:v>0.366210938</c:v>
                </c:pt>
                <c:pt idx="28981">
                  <c:v>-0.244140625</c:v>
                </c:pt>
                <c:pt idx="28982">
                  <c:v>0.366210938</c:v>
                </c:pt>
                <c:pt idx="28983">
                  <c:v>-0.366210938</c:v>
                </c:pt>
                <c:pt idx="28984">
                  <c:v>0.366210938</c:v>
                </c:pt>
                <c:pt idx="28985">
                  <c:v>-0.366210938</c:v>
                </c:pt>
                <c:pt idx="28986">
                  <c:v>0.366210938</c:v>
                </c:pt>
                <c:pt idx="28987">
                  <c:v>-0.244140625</c:v>
                </c:pt>
                <c:pt idx="28988">
                  <c:v>0.366210938</c:v>
                </c:pt>
                <c:pt idx="28989">
                  <c:v>-0.244140625</c:v>
                </c:pt>
                <c:pt idx="28990">
                  <c:v>0.366210938</c:v>
                </c:pt>
                <c:pt idx="28991">
                  <c:v>-0.366210938</c:v>
                </c:pt>
                <c:pt idx="28992">
                  <c:v>0.366210938</c:v>
                </c:pt>
                <c:pt idx="28993">
                  <c:v>-0.244140625</c:v>
                </c:pt>
                <c:pt idx="28994">
                  <c:v>0.244140625</c:v>
                </c:pt>
                <c:pt idx="28995">
                  <c:v>-0.244140625</c:v>
                </c:pt>
                <c:pt idx="28996">
                  <c:v>0.366210938</c:v>
                </c:pt>
                <c:pt idx="28997">
                  <c:v>-0.244140625</c:v>
                </c:pt>
                <c:pt idx="28998">
                  <c:v>0.366210938</c:v>
                </c:pt>
                <c:pt idx="28999">
                  <c:v>-0.366210938</c:v>
                </c:pt>
                <c:pt idx="29000">
                  <c:v>0.366210938</c:v>
                </c:pt>
                <c:pt idx="29001">
                  <c:v>-0.244140625</c:v>
                </c:pt>
                <c:pt idx="29002">
                  <c:v>0.366210938</c:v>
                </c:pt>
                <c:pt idx="29003">
                  <c:v>-0.244140625</c:v>
                </c:pt>
                <c:pt idx="29004">
                  <c:v>0.366210938</c:v>
                </c:pt>
                <c:pt idx="29005">
                  <c:v>-0.244140625</c:v>
                </c:pt>
                <c:pt idx="29006">
                  <c:v>0.366210938</c:v>
                </c:pt>
                <c:pt idx="29007">
                  <c:v>-0.366210938</c:v>
                </c:pt>
                <c:pt idx="29008">
                  <c:v>0.366210938</c:v>
                </c:pt>
                <c:pt idx="29009">
                  <c:v>-0.366210938</c:v>
                </c:pt>
                <c:pt idx="29010">
                  <c:v>0.366210938</c:v>
                </c:pt>
                <c:pt idx="29011">
                  <c:v>-0.366210938</c:v>
                </c:pt>
                <c:pt idx="29012">
                  <c:v>0.366210938</c:v>
                </c:pt>
                <c:pt idx="29013">
                  <c:v>-0.244140625</c:v>
                </c:pt>
                <c:pt idx="29014">
                  <c:v>0.366210938</c:v>
                </c:pt>
                <c:pt idx="29015">
                  <c:v>-0.366210938</c:v>
                </c:pt>
                <c:pt idx="29016">
                  <c:v>0.366210938</c:v>
                </c:pt>
                <c:pt idx="29017">
                  <c:v>-0.366210938</c:v>
                </c:pt>
                <c:pt idx="29018">
                  <c:v>0.366210938</c:v>
                </c:pt>
                <c:pt idx="29019">
                  <c:v>-0.366210938</c:v>
                </c:pt>
                <c:pt idx="29020">
                  <c:v>0.366210938</c:v>
                </c:pt>
                <c:pt idx="29021">
                  <c:v>-0.244140625</c:v>
                </c:pt>
                <c:pt idx="29022">
                  <c:v>0.366210938</c:v>
                </c:pt>
                <c:pt idx="29023">
                  <c:v>-0.366210938</c:v>
                </c:pt>
                <c:pt idx="29024">
                  <c:v>0.366210938</c:v>
                </c:pt>
                <c:pt idx="29025">
                  <c:v>-0.366210938</c:v>
                </c:pt>
                <c:pt idx="29026">
                  <c:v>0.366210938</c:v>
                </c:pt>
                <c:pt idx="29027">
                  <c:v>-0.244140625</c:v>
                </c:pt>
                <c:pt idx="29028">
                  <c:v>0.366210938</c:v>
                </c:pt>
                <c:pt idx="29029">
                  <c:v>-0.244140625</c:v>
                </c:pt>
                <c:pt idx="29030">
                  <c:v>0.366210938</c:v>
                </c:pt>
                <c:pt idx="29031">
                  <c:v>-0.366210938</c:v>
                </c:pt>
                <c:pt idx="29032">
                  <c:v>0.366210938</c:v>
                </c:pt>
                <c:pt idx="29033">
                  <c:v>-0.366210938</c:v>
                </c:pt>
                <c:pt idx="29034">
                  <c:v>0.366210938</c:v>
                </c:pt>
                <c:pt idx="29035">
                  <c:v>-0.366210938</c:v>
                </c:pt>
                <c:pt idx="29036">
                  <c:v>0.366210938</c:v>
                </c:pt>
                <c:pt idx="29037">
                  <c:v>-0.244140625</c:v>
                </c:pt>
                <c:pt idx="29038">
                  <c:v>0.366210938</c:v>
                </c:pt>
                <c:pt idx="29039">
                  <c:v>-0.366210938</c:v>
                </c:pt>
                <c:pt idx="29040">
                  <c:v>0.366210938</c:v>
                </c:pt>
                <c:pt idx="29041">
                  <c:v>-0.366210938</c:v>
                </c:pt>
                <c:pt idx="29042">
                  <c:v>0.366210938</c:v>
                </c:pt>
                <c:pt idx="29043">
                  <c:v>-0.366210938</c:v>
                </c:pt>
                <c:pt idx="29044">
                  <c:v>0.366210938</c:v>
                </c:pt>
                <c:pt idx="29045">
                  <c:v>-0.244140625</c:v>
                </c:pt>
                <c:pt idx="29046">
                  <c:v>0.366210938</c:v>
                </c:pt>
                <c:pt idx="29047">
                  <c:v>-0.366210938</c:v>
                </c:pt>
                <c:pt idx="29048">
                  <c:v>0.366210938</c:v>
                </c:pt>
                <c:pt idx="29049">
                  <c:v>-0.366210938</c:v>
                </c:pt>
                <c:pt idx="29050">
                  <c:v>0.366210938</c:v>
                </c:pt>
                <c:pt idx="29051">
                  <c:v>-0.366210938</c:v>
                </c:pt>
                <c:pt idx="29052">
                  <c:v>0.366210938</c:v>
                </c:pt>
                <c:pt idx="29053">
                  <c:v>-0.244140625</c:v>
                </c:pt>
                <c:pt idx="29054">
                  <c:v>0.366210938</c:v>
                </c:pt>
                <c:pt idx="29055">
                  <c:v>-0.366210938</c:v>
                </c:pt>
                <c:pt idx="29056">
                  <c:v>0.366210938</c:v>
                </c:pt>
                <c:pt idx="29057">
                  <c:v>-0.366210938</c:v>
                </c:pt>
                <c:pt idx="29058">
                  <c:v>0.366210938</c:v>
                </c:pt>
                <c:pt idx="29059">
                  <c:v>-0.366210938</c:v>
                </c:pt>
                <c:pt idx="29060">
                  <c:v>0.366210938</c:v>
                </c:pt>
                <c:pt idx="29061">
                  <c:v>-0.244140625</c:v>
                </c:pt>
                <c:pt idx="29062">
                  <c:v>0.366210938</c:v>
                </c:pt>
                <c:pt idx="29063">
                  <c:v>-0.366210938</c:v>
                </c:pt>
                <c:pt idx="29064">
                  <c:v>0.366210938</c:v>
                </c:pt>
                <c:pt idx="29065">
                  <c:v>-0.366210938</c:v>
                </c:pt>
                <c:pt idx="29066">
                  <c:v>0.366210938</c:v>
                </c:pt>
                <c:pt idx="29067">
                  <c:v>-0.366210938</c:v>
                </c:pt>
                <c:pt idx="29068">
                  <c:v>0.366210938</c:v>
                </c:pt>
                <c:pt idx="29069">
                  <c:v>-0.244140625</c:v>
                </c:pt>
                <c:pt idx="29070">
                  <c:v>0.366210938</c:v>
                </c:pt>
                <c:pt idx="29071">
                  <c:v>-0.366210938</c:v>
                </c:pt>
                <c:pt idx="29072">
                  <c:v>0.366210938</c:v>
                </c:pt>
                <c:pt idx="29073">
                  <c:v>-0.366210938</c:v>
                </c:pt>
                <c:pt idx="29074">
                  <c:v>0.244140625</c:v>
                </c:pt>
                <c:pt idx="29075">
                  <c:v>-0.244140625</c:v>
                </c:pt>
                <c:pt idx="29076">
                  <c:v>0.366210938</c:v>
                </c:pt>
                <c:pt idx="29077">
                  <c:v>-0.244140625</c:v>
                </c:pt>
                <c:pt idx="29078">
                  <c:v>0.366210938</c:v>
                </c:pt>
                <c:pt idx="29079">
                  <c:v>-0.366210938</c:v>
                </c:pt>
                <c:pt idx="29080">
                  <c:v>0.366210938</c:v>
                </c:pt>
                <c:pt idx="29081">
                  <c:v>-0.244140625</c:v>
                </c:pt>
                <c:pt idx="29082">
                  <c:v>0.366210938</c:v>
                </c:pt>
                <c:pt idx="29083">
                  <c:v>-0.244140625</c:v>
                </c:pt>
                <c:pt idx="29084">
                  <c:v>0.366210938</c:v>
                </c:pt>
                <c:pt idx="29085">
                  <c:v>-0.244140625</c:v>
                </c:pt>
                <c:pt idx="29086">
                  <c:v>0.366210938</c:v>
                </c:pt>
                <c:pt idx="29087">
                  <c:v>-0.366210938</c:v>
                </c:pt>
                <c:pt idx="29088">
                  <c:v>0.366210938</c:v>
                </c:pt>
                <c:pt idx="29089">
                  <c:v>-0.366210938</c:v>
                </c:pt>
                <c:pt idx="29090">
                  <c:v>0.366210938</c:v>
                </c:pt>
                <c:pt idx="29091">
                  <c:v>-0.366210938</c:v>
                </c:pt>
                <c:pt idx="29092">
                  <c:v>0.366210938</c:v>
                </c:pt>
                <c:pt idx="29093">
                  <c:v>-0.244140625</c:v>
                </c:pt>
                <c:pt idx="29094">
                  <c:v>0.366210938</c:v>
                </c:pt>
                <c:pt idx="29095">
                  <c:v>-0.366210938</c:v>
                </c:pt>
                <c:pt idx="29096">
                  <c:v>0.366210938</c:v>
                </c:pt>
                <c:pt idx="29097">
                  <c:v>-0.244140625</c:v>
                </c:pt>
                <c:pt idx="29098">
                  <c:v>0.366210938</c:v>
                </c:pt>
                <c:pt idx="29099">
                  <c:v>-0.244140625</c:v>
                </c:pt>
                <c:pt idx="29100">
                  <c:v>0.366210938</c:v>
                </c:pt>
                <c:pt idx="29101">
                  <c:v>-0.244140625</c:v>
                </c:pt>
                <c:pt idx="29102">
                  <c:v>0.366210938</c:v>
                </c:pt>
                <c:pt idx="29103">
                  <c:v>-0.366210938</c:v>
                </c:pt>
                <c:pt idx="29104">
                  <c:v>0.366210938</c:v>
                </c:pt>
                <c:pt idx="29105">
                  <c:v>-0.366210938</c:v>
                </c:pt>
                <c:pt idx="29106">
                  <c:v>0.366210938</c:v>
                </c:pt>
                <c:pt idx="29107">
                  <c:v>-0.366210938</c:v>
                </c:pt>
                <c:pt idx="29108">
                  <c:v>0.366210938</c:v>
                </c:pt>
                <c:pt idx="29109">
                  <c:v>-0.244140625</c:v>
                </c:pt>
                <c:pt idx="29110">
                  <c:v>0.366210938</c:v>
                </c:pt>
                <c:pt idx="29111">
                  <c:v>-0.366210938</c:v>
                </c:pt>
                <c:pt idx="29112">
                  <c:v>0.366210938</c:v>
                </c:pt>
                <c:pt idx="29113">
                  <c:v>-0.366210938</c:v>
                </c:pt>
                <c:pt idx="29114">
                  <c:v>0.366210938</c:v>
                </c:pt>
                <c:pt idx="29115">
                  <c:v>-0.244140625</c:v>
                </c:pt>
                <c:pt idx="29116">
                  <c:v>0.366210938</c:v>
                </c:pt>
                <c:pt idx="29117">
                  <c:v>-0.244140625</c:v>
                </c:pt>
                <c:pt idx="29118">
                  <c:v>0.366210938</c:v>
                </c:pt>
                <c:pt idx="29119">
                  <c:v>-0.244140625</c:v>
                </c:pt>
                <c:pt idx="29120">
                  <c:v>0.366210938</c:v>
                </c:pt>
                <c:pt idx="29121">
                  <c:v>-0.366210938</c:v>
                </c:pt>
                <c:pt idx="29122">
                  <c:v>0.366210938</c:v>
                </c:pt>
                <c:pt idx="29123">
                  <c:v>-0.366210938</c:v>
                </c:pt>
                <c:pt idx="29124">
                  <c:v>0.366210938</c:v>
                </c:pt>
                <c:pt idx="29125">
                  <c:v>-0.244140625</c:v>
                </c:pt>
                <c:pt idx="29126">
                  <c:v>0.366210938</c:v>
                </c:pt>
                <c:pt idx="29127">
                  <c:v>-0.366210938</c:v>
                </c:pt>
                <c:pt idx="29128">
                  <c:v>0.366210938</c:v>
                </c:pt>
                <c:pt idx="29129">
                  <c:v>-0.366210938</c:v>
                </c:pt>
                <c:pt idx="29130">
                  <c:v>0.366210938</c:v>
                </c:pt>
                <c:pt idx="29131">
                  <c:v>-0.244140625</c:v>
                </c:pt>
                <c:pt idx="29132">
                  <c:v>0.366210938</c:v>
                </c:pt>
                <c:pt idx="29133">
                  <c:v>-0.244140625</c:v>
                </c:pt>
                <c:pt idx="29134">
                  <c:v>0.244140625</c:v>
                </c:pt>
                <c:pt idx="29135">
                  <c:v>-0.244140625</c:v>
                </c:pt>
                <c:pt idx="29136">
                  <c:v>0.244140625</c:v>
                </c:pt>
                <c:pt idx="29137">
                  <c:v>-0.366210938</c:v>
                </c:pt>
                <c:pt idx="29138">
                  <c:v>0.366210938</c:v>
                </c:pt>
                <c:pt idx="29139">
                  <c:v>-0.366210938</c:v>
                </c:pt>
                <c:pt idx="29140">
                  <c:v>0.366210938</c:v>
                </c:pt>
                <c:pt idx="29141">
                  <c:v>-0.244140625</c:v>
                </c:pt>
                <c:pt idx="29142">
                  <c:v>0.366210938</c:v>
                </c:pt>
                <c:pt idx="29143">
                  <c:v>-0.366210938</c:v>
                </c:pt>
                <c:pt idx="29144">
                  <c:v>0.366210938</c:v>
                </c:pt>
                <c:pt idx="29145">
                  <c:v>-0.366210938</c:v>
                </c:pt>
                <c:pt idx="29146">
                  <c:v>0.366210938</c:v>
                </c:pt>
                <c:pt idx="29147">
                  <c:v>-0.366210938</c:v>
                </c:pt>
                <c:pt idx="29148">
                  <c:v>0.366210938</c:v>
                </c:pt>
                <c:pt idx="29149">
                  <c:v>-0.244140625</c:v>
                </c:pt>
                <c:pt idx="29150">
                  <c:v>0.366210938</c:v>
                </c:pt>
                <c:pt idx="29151">
                  <c:v>-0.366210938</c:v>
                </c:pt>
                <c:pt idx="29152">
                  <c:v>0.366210938</c:v>
                </c:pt>
                <c:pt idx="29153">
                  <c:v>-0.366210938</c:v>
                </c:pt>
                <c:pt idx="29154">
                  <c:v>0.366210938</c:v>
                </c:pt>
                <c:pt idx="29155">
                  <c:v>-0.366210938</c:v>
                </c:pt>
                <c:pt idx="29156">
                  <c:v>0.366210938</c:v>
                </c:pt>
                <c:pt idx="29157">
                  <c:v>-0.244140625</c:v>
                </c:pt>
                <c:pt idx="29158">
                  <c:v>0.366210938</c:v>
                </c:pt>
                <c:pt idx="29159">
                  <c:v>-0.366210938</c:v>
                </c:pt>
                <c:pt idx="29160">
                  <c:v>0.366210938</c:v>
                </c:pt>
                <c:pt idx="29161">
                  <c:v>-0.366210938</c:v>
                </c:pt>
                <c:pt idx="29162">
                  <c:v>0.366210938</c:v>
                </c:pt>
                <c:pt idx="29163">
                  <c:v>-0.366210938</c:v>
                </c:pt>
                <c:pt idx="29164">
                  <c:v>0.366210938</c:v>
                </c:pt>
                <c:pt idx="29165">
                  <c:v>-0.244140625</c:v>
                </c:pt>
                <c:pt idx="29166">
                  <c:v>0.366210938</c:v>
                </c:pt>
                <c:pt idx="29167">
                  <c:v>-0.366210938</c:v>
                </c:pt>
                <c:pt idx="29168">
                  <c:v>0.366210938</c:v>
                </c:pt>
                <c:pt idx="29169">
                  <c:v>-0.366210938</c:v>
                </c:pt>
                <c:pt idx="29170">
                  <c:v>0.366210938</c:v>
                </c:pt>
                <c:pt idx="29171">
                  <c:v>-0.366210938</c:v>
                </c:pt>
                <c:pt idx="29172">
                  <c:v>0.366210938</c:v>
                </c:pt>
                <c:pt idx="29173">
                  <c:v>-0.244140625</c:v>
                </c:pt>
                <c:pt idx="29174">
                  <c:v>0.366210938</c:v>
                </c:pt>
                <c:pt idx="29175">
                  <c:v>-0.366210938</c:v>
                </c:pt>
                <c:pt idx="29176">
                  <c:v>0.366210938</c:v>
                </c:pt>
                <c:pt idx="29177">
                  <c:v>-0.366210938</c:v>
                </c:pt>
                <c:pt idx="29178">
                  <c:v>0.366210938</c:v>
                </c:pt>
                <c:pt idx="29179">
                  <c:v>-0.366210938</c:v>
                </c:pt>
                <c:pt idx="29180">
                  <c:v>0.366210938</c:v>
                </c:pt>
                <c:pt idx="29181">
                  <c:v>-0.244140625</c:v>
                </c:pt>
                <c:pt idx="29182">
                  <c:v>0.366210938</c:v>
                </c:pt>
                <c:pt idx="29183">
                  <c:v>-0.366210938</c:v>
                </c:pt>
                <c:pt idx="29184">
                  <c:v>0.366210938</c:v>
                </c:pt>
                <c:pt idx="29185">
                  <c:v>-0.366210938</c:v>
                </c:pt>
                <c:pt idx="29186">
                  <c:v>0.366210938</c:v>
                </c:pt>
                <c:pt idx="29187">
                  <c:v>-0.366210938</c:v>
                </c:pt>
                <c:pt idx="29188">
                  <c:v>0.366210938</c:v>
                </c:pt>
                <c:pt idx="29189">
                  <c:v>-0.244140625</c:v>
                </c:pt>
                <c:pt idx="29190">
                  <c:v>0.366210938</c:v>
                </c:pt>
                <c:pt idx="29191">
                  <c:v>-0.366210938</c:v>
                </c:pt>
                <c:pt idx="29192">
                  <c:v>0.366210938</c:v>
                </c:pt>
                <c:pt idx="29193">
                  <c:v>-0.244140625</c:v>
                </c:pt>
                <c:pt idx="29194">
                  <c:v>0.366210938</c:v>
                </c:pt>
                <c:pt idx="29195">
                  <c:v>-0.244140625</c:v>
                </c:pt>
                <c:pt idx="29196">
                  <c:v>0.366210938</c:v>
                </c:pt>
                <c:pt idx="29197">
                  <c:v>-0.244140625</c:v>
                </c:pt>
                <c:pt idx="29198">
                  <c:v>0.366210938</c:v>
                </c:pt>
                <c:pt idx="29199">
                  <c:v>-0.366210938</c:v>
                </c:pt>
                <c:pt idx="29200">
                  <c:v>0.366210938</c:v>
                </c:pt>
                <c:pt idx="29201">
                  <c:v>-0.366210938</c:v>
                </c:pt>
                <c:pt idx="29202">
                  <c:v>0.366210938</c:v>
                </c:pt>
                <c:pt idx="29203">
                  <c:v>-0.366210938</c:v>
                </c:pt>
                <c:pt idx="29204">
                  <c:v>0.366210938</c:v>
                </c:pt>
                <c:pt idx="29205">
                  <c:v>-0.244140625</c:v>
                </c:pt>
                <c:pt idx="29206">
                  <c:v>0.366210938</c:v>
                </c:pt>
                <c:pt idx="29207">
                  <c:v>-0.366210938</c:v>
                </c:pt>
                <c:pt idx="29208">
                  <c:v>0.366210938</c:v>
                </c:pt>
                <c:pt idx="29209">
                  <c:v>-0.244140625</c:v>
                </c:pt>
                <c:pt idx="29210">
                  <c:v>0.366210938</c:v>
                </c:pt>
                <c:pt idx="29211">
                  <c:v>-0.244140625</c:v>
                </c:pt>
                <c:pt idx="29212">
                  <c:v>0.366210938</c:v>
                </c:pt>
                <c:pt idx="29213">
                  <c:v>-0.244140625</c:v>
                </c:pt>
                <c:pt idx="29214">
                  <c:v>0.366210938</c:v>
                </c:pt>
                <c:pt idx="29215">
                  <c:v>-0.366210938</c:v>
                </c:pt>
                <c:pt idx="29216">
                  <c:v>0.366210938</c:v>
                </c:pt>
                <c:pt idx="29217">
                  <c:v>-0.366210938</c:v>
                </c:pt>
                <c:pt idx="29218">
                  <c:v>0.366210938</c:v>
                </c:pt>
                <c:pt idx="29219">
                  <c:v>-0.366210938</c:v>
                </c:pt>
                <c:pt idx="29220">
                  <c:v>0.366210938</c:v>
                </c:pt>
                <c:pt idx="29221">
                  <c:v>-0.244140625</c:v>
                </c:pt>
                <c:pt idx="29222">
                  <c:v>0.366210938</c:v>
                </c:pt>
                <c:pt idx="29223">
                  <c:v>-0.366210938</c:v>
                </c:pt>
                <c:pt idx="29224">
                  <c:v>0.366210938</c:v>
                </c:pt>
                <c:pt idx="29225">
                  <c:v>-0.366210938</c:v>
                </c:pt>
                <c:pt idx="29226">
                  <c:v>0.366210938</c:v>
                </c:pt>
                <c:pt idx="29227">
                  <c:v>-0.366210938</c:v>
                </c:pt>
                <c:pt idx="29228">
                  <c:v>0.366210938</c:v>
                </c:pt>
                <c:pt idx="29229">
                  <c:v>-0.244140625</c:v>
                </c:pt>
                <c:pt idx="29230">
                  <c:v>0.366210938</c:v>
                </c:pt>
                <c:pt idx="29231">
                  <c:v>-0.366210938</c:v>
                </c:pt>
                <c:pt idx="29232">
                  <c:v>0.366210938</c:v>
                </c:pt>
                <c:pt idx="29233">
                  <c:v>-0.366210938</c:v>
                </c:pt>
                <c:pt idx="29234">
                  <c:v>0.366210938</c:v>
                </c:pt>
                <c:pt idx="29235">
                  <c:v>-0.366210938</c:v>
                </c:pt>
                <c:pt idx="29236">
                  <c:v>0.366210938</c:v>
                </c:pt>
                <c:pt idx="29237">
                  <c:v>-0.244140625</c:v>
                </c:pt>
                <c:pt idx="29238">
                  <c:v>0.366210938</c:v>
                </c:pt>
                <c:pt idx="29239">
                  <c:v>-0.366210938</c:v>
                </c:pt>
                <c:pt idx="29240">
                  <c:v>0.366210938</c:v>
                </c:pt>
                <c:pt idx="29241">
                  <c:v>-0.366210938</c:v>
                </c:pt>
                <c:pt idx="29242">
                  <c:v>0.366210938</c:v>
                </c:pt>
                <c:pt idx="29243">
                  <c:v>-0.366210938</c:v>
                </c:pt>
                <c:pt idx="29244">
                  <c:v>0.366210938</c:v>
                </c:pt>
                <c:pt idx="29245">
                  <c:v>-0.244140625</c:v>
                </c:pt>
                <c:pt idx="29246">
                  <c:v>0.366210938</c:v>
                </c:pt>
                <c:pt idx="29247">
                  <c:v>-0.244140625</c:v>
                </c:pt>
                <c:pt idx="29248">
                  <c:v>0.244140625</c:v>
                </c:pt>
                <c:pt idx="29249">
                  <c:v>-0.244140625</c:v>
                </c:pt>
                <c:pt idx="29250">
                  <c:v>0.366210938</c:v>
                </c:pt>
                <c:pt idx="29251">
                  <c:v>-0.366210938</c:v>
                </c:pt>
                <c:pt idx="29252">
                  <c:v>0.366210938</c:v>
                </c:pt>
                <c:pt idx="29253">
                  <c:v>-0.244140625</c:v>
                </c:pt>
                <c:pt idx="29254">
                  <c:v>0.366210938</c:v>
                </c:pt>
                <c:pt idx="29255">
                  <c:v>-0.366210938</c:v>
                </c:pt>
                <c:pt idx="29256">
                  <c:v>0.366210938</c:v>
                </c:pt>
                <c:pt idx="29257">
                  <c:v>-0.366210938</c:v>
                </c:pt>
                <c:pt idx="29258">
                  <c:v>0.366210938</c:v>
                </c:pt>
                <c:pt idx="29259">
                  <c:v>-0.244140625</c:v>
                </c:pt>
                <c:pt idx="29260">
                  <c:v>0.244140625</c:v>
                </c:pt>
                <c:pt idx="29261">
                  <c:v>-0.244140625</c:v>
                </c:pt>
                <c:pt idx="29262">
                  <c:v>0.366210938</c:v>
                </c:pt>
                <c:pt idx="29263">
                  <c:v>-0.366210938</c:v>
                </c:pt>
                <c:pt idx="29264">
                  <c:v>0.366210938</c:v>
                </c:pt>
                <c:pt idx="29265">
                  <c:v>-0.244140625</c:v>
                </c:pt>
                <c:pt idx="29266">
                  <c:v>0.244140625</c:v>
                </c:pt>
                <c:pt idx="29267">
                  <c:v>-0.244140625</c:v>
                </c:pt>
                <c:pt idx="29268">
                  <c:v>0.366210938</c:v>
                </c:pt>
                <c:pt idx="29269">
                  <c:v>-0.244140625</c:v>
                </c:pt>
                <c:pt idx="29270">
                  <c:v>0.366210938</c:v>
                </c:pt>
                <c:pt idx="29271">
                  <c:v>-0.366210938</c:v>
                </c:pt>
                <c:pt idx="29272">
                  <c:v>0.366210938</c:v>
                </c:pt>
                <c:pt idx="29273">
                  <c:v>-0.366210938</c:v>
                </c:pt>
                <c:pt idx="29274">
                  <c:v>0.366210938</c:v>
                </c:pt>
                <c:pt idx="29275">
                  <c:v>-0.366210938</c:v>
                </c:pt>
                <c:pt idx="29276">
                  <c:v>0.366210938</c:v>
                </c:pt>
                <c:pt idx="29277">
                  <c:v>-0.244140625</c:v>
                </c:pt>
                <c:pt idx="29278">
                  <c:v>0.366210938</c:v>
                </c:pt>
                <c:pt idx="29279">
                  <c:v>-0.366210938</c:v>
                </c:pt>
                <c:pt idx="29280">
                  <c:v>0.366210938</c:v>
                </c:pt>
                <c:pt idx="29281">
                  <c:v>-0.366210938</c:v>
                </c:pt>
                <c:pt idx="29282">
                  <c:v>0.366210938</c:v>
                </c:pt>
                <c:pt idx="29283">
                  <c:v>-0.366210938</c:v>
                </c:pt>
                <c:pt idx="29284">
                  <c:v>0.366210938</c:v>
                </c:pt>
                <c:pt idx="29285">
                  <c:v>-0.244140625</c:v>
                </c:pt>
                <c:pt idx="29286">
                  <c:v>0.366210938</c:v>
                </c:pt>
                <c:pt idx="29287">
                  <c:v>-0.366210938</c:v>
                </c:pt>
                <c:pt idx="29288">
                  <c:v>0.366210938</c:v>
                </c:pt>
                <c:pt idx="29289">
                  <c:v>-0.366210938</c:v>
                </c:pt>
                <c:pt idx="29290">
                  <c:v>0.366210938</c:v>
                </c:pt>
                <c:pt idx="29291">
                  <c:v>-0.244140625</c:v>
                </c:pt>
                <c:pt idx="29292">
                  <c:v>0.366210938</c:v>
                </c:pt>
                <c:pt idx="29293">
                  <c:v>-0.244140625</c:v>
                </c:pt>
                <c:pt idx="29294">
                  <c:v>0.366210938</c:v>
                </c:pt>
                <c:pt idx="29295">
                  <c:v>-0.366210938</c:v>
                </c:pt>
                <c:pt idx="29296">
                  <c:v>0.366210938</c:v>
                </c:pt>
                <c:pt idx="29297">
                  <c:v>-0.366210938</c:v>
                </c:pt>
                <c:pt idx="29298">
                  <c:v>0.366210938</c:v>
                </c:pt>
                <c:pt idx="29299">
                  <c:v>-0.366210938</c:v>
                </c:pt>
                <c:pt idx="29300">
                  <c:v>0.366210938</c:v>
                </c:pt>
                <c:pt idx="29301">
                  <c:v>-0.244140625</c:v>
                </c:pt>
                <c:pt idx="29302">
                  <c:v>0.366210938</c:v>
                </c:pt>
                <c:pt idx="29303">
                  <c:v>-0.366210938</c:v>
                </c:pt>
                <c:pt idx="29304">
                  <c:v>0.366210938</c:v>
                </c:pt>
                <c:pt idx="29305">
                  <c:v>-0.366210938</c:v>
                </c:pt>
                <c:pt idx="29306">
                  <c:v>0.366210938</c:v>
                </c:pt>
                <c:pt idx="29307">
                  <c:v>-0.366210938</c:v>
                </c:pt>
                <c:pt idx="29308">
                  <c:v>0.366210938</c:v>
                </c:pt>
                <c:pt idx="29309">
                  <c:v>-0.244140625</c:v>
                </c:pt>
                <c:pt idx="29310">
                  <c:v>0.366210938</c:v>
                </c:pt>
                <c:pt idx="29311">
                  <c:v>-0.366210938</c:v>
                </c:pt>
                <c:pt idx="29312">
                  <c:v>0.366210938</c:v>
                </c:pt>
                <c:pt idx="29313">
                  <c:v>-0.366210938</c:v>
                </c:pt>
                <c:pt idx="29314">
                  <c:v>0.244140625</c:v>
                </c:pt>
                <c:pt idx="29315">
                  <c:v>-0.244140625</c:v>
                </c:pt>
                <c:pt idx="29316">
                  <c:v>0.366210938</c:v>
                </c:pt>
                <c:pt idx="29317">
                  <c:v>-0.244140625</c:v>
                </c:pt>
                <c:pt idx="29318">
                  <c:v>0.366210938</c:v>
                </c:pt>
                <c:pt idx="29319">
                  <c:v>-0.366210938</c:v>
                </c:pt>
                <c:pt idx="29320">
                  <c:v>0.366210938</c:v>
                </c:pt>
                <c:pt idx="29321">
                  <c:v>-0.244140625</c:v>
                </c:pt>
                <c:pt idx="29322">
                  <c:v>0.366210938</c:v>
                </c:pt>
                <c:pt idx="29323">
                  <c:v>-0.244140625</c:v>
                </c:pt>
                <c:pt idx="29324">
                  <c:v>0.366210938</c:v>
                </c:pt>
                <c:pt idx="29325">
                  <c:v>-0.244140625</c:v>
                </c:pt>
                <c:pt idx="29326">
                  <c:v>0.366210938</c:v>
                </c:pt>
                <c:pt idx="29327">
                  <c:v>-0.366210938</c:v>
                </c:pt>
                <c:pt idx="29328">
                  <c:v>0.366210938</c:v>
                </c:pt>
                <c:pt idx="29329">
                  <c:v>-0.366210938</c:v>
                </c:pt>
                <c:pt idx="29330">
                  <c:v>0.366210938</c:v>
                </c:pt>
                <c:pt idx="29331">
                  <c:v>-0.366210938</c:v>
                </c:pt>
                <c:pt idx="29332">
                  <c:v>0.366210938</c:v>
                </c:pt>
                <c:pt idx="29333">
                  <c:v>-0.244140625</c:v>
                </c:pt>
                <c:pt idx="29334">
                  <c:v>0.366210938</c:v>
                </c:pt>
                <c:pt idx="29335">
                  <c:v>-0.366210938</c:v>
                </c:pt>
                <c:pt idx="29336">
                  <c:v>0.366210938</c:v>
                </c:pt>
                <c:pt idx="29337">
                  <c:v>-0.366210938</c:v>
                </c:pt>
                <c:pt idx="29338">
                  <c:v>0.366210938</c:v>
                </c:pt>
                <c:pt idx="29339">
                  <c:v>-0.366210938</c:v>
                </c:pt>
                <c:pt idx="29340">
                  <c:v>0.366210938</c:v>
                </c:pt>
                <c:pt idx="29341">
                  <c:v>-0.244140625</c:v>
                </c:pt>
                <c:pt idx="29342">
                  <c:v>0.366210938</c:v>
                </c:pt>
                <c:pt idx="29343">
                  <c:v>-0.244140625</c:v>
                </c:pt>
                <c:pt idx="29344">
                  <c:v>0.244140625</c:v>
                </c:pt>
                <c:pt idx="29345">
                  <c:v>-0.244140625</c:v>
                </c:pt>
                <c:pt idx="29346">
                  <c:v>0.244140625</c:v>
                </c:pt>
                <c:pt idx="29347">
                  <c:v>-0.244140625</c:v>
                </c:pt>
                <c:pt idx="29348">
                  <c:v>0.366210938</c:v>
                </c:pt>
                <c:pt idx="29349">
                  <c:v>-0.244140625</c:v>
                </c:pt>
                <c:pt idx="29350">
                  <c:v>0.366210938</c:v>
                </c:pt>
                <c:pt idx="29351">
                  <c:v>-0.366210938</c:v>
                </c:pt>
                <c:pt idx="29352">
                  <c:v>0.366210938</c:v>
                </c:pt>
                <c:pt idx="29353">
                  <c:v>-0.366210938</c:v>
                </c:pt>
                <c:pt idx="29354">
                  <c:v>0.366210938</c:v>
                </c:pt>
                <c:pt idx="29355">
                  <c:v>-0.244140625</c:v>
                </c:pt>
                <c:pt idx="29356">
                  <c:v>0.366210938</c:v>
                </c:pt>
                <c:pt idx="29357">
                  <c:v>-0.244140625</c:v>
                </c:pt>
                <c:pt idx="29358">
                  <c:v>0.366210938</c:v>
                </c:pt>
                <c:pt idx="29359">
                  <c:v>-0.366210938</c:v>
                </c:pt>
                <c:pt idx="29360">
                  <c:v>0.366210938</c:v>
                </c:pt>
                <c:pt idx="29361">
                  <c:v>-0.366210938</c:v>
                </c:pt>
                <c:pt idx="29362">
                  <c:v>0.366210938</c:v>
                </c:pt>
                <c:pt idx="29363">
                  <c:v>-0.366210938</c:v>
                </c:pt>
                <c:pt idx="29364">
                  <c:v>0.366210938</c:v>
                </c:pt>
                <c:pt idx="29365">
                  <c:v>-0.244140625</c:v>
                </c:pt>
                <c:pt idx="29366">
                  <c:v>0.366210938</c:v>
                </c:pt>
                <c:pt idx="29367">
                  <c:v>-0.366210938</c:v>
                </c:pt>
                <c:pt idx="29368">
                  <c:v>0.366210938</c:v>
                </c:pt>
                <c:pt idx="29369">
                  <c:v>-0.366210938</c:v>
                </c:pt>
                <c:pt idx="29370">
                  <c:v>0.366210938</c:v>
                </c:pt>
                <c:pt idx="29371">
                  <c:v>-0.244140625</c:v>
                </c:pt>
                <c:pt idx="29372">
                  <c:v>0.366210938</c:v>
                </c:pt>
                <c:pt idx="29373">
                  <c:v>-0.244140625</c:v>
                </c:pt>
                <c:pt idx="29374">
                  <c:v>0.366210938</c:v>
                </c:pt>
                <c:pt idx="29375">
                  <c:v>-0.366210938</c:v>
                </c:pt>
                <c:pt idx="29376">
                  <c:v>0.366210938</c:v>
                </c:pt>
                <c:pt idx="29377">
                  <c:v>-0.366210938</c:v>
                </c:pt>
                <c:pt idx="29378">
                  <c:v>0.366210938</c:v>
                </c:pt>
                <c:pt idx="29379">
                  <c:v>-0.366210938</c:v>
                </c:pt>
                <c:pt idx="29380">
                  <c:v>0.366210938</c:v>
                </c:pt>
                <c:pt idx="29381">
                  <c:v>-0.244140625</c:v>
                </c:pt>
                <c:pt idx="29382">
                  <c:v>0.366210938</c:v>
                </c:pt>
                <c:pt idx="29383">
                  <c:v>-0.366210938</c:v>
                </c:pt>
                <c:pt idx="29384">
                  <c:v>0.366210938</c:v>
                </c:pt>
                <c:pt idx="29385">
                  <c:v>-0.366210938</c:v>
                </c:pt>
                <c:pt idx="29386">
                  <c:v>0.366210938</c:v>
                </c:pt>
                <c:pt idx="29387">
                  <c:v>-0.244140625</c:v>
                </c:pt>
                <c:pt idx="29388">
                  <c:v>0.366210938</c:v>
                </c:pt>
                <c:pt idx="29389">
                  <c:v>-0.244140625</c:v>
                </c:pt>
                <c:pt idx="29390">
                  <c:v>0.366210938</c:v>
                </c:pt>
                <c:pt idx="29391">
                  <c:v>-0.244140625</c:v>
                </c:pt>
                <c:pt idx="29392">
                  <c:v>0.244140625</c:v>
                </c:pt>
                <c:pt idx="29393">
                  <c:v>-0.244140625</c:v>
                </c:pt>
                <c:pt idx="29394">
                  <c:v>0.366210938</c:v>
                </c:pt>
                <c:pt idx="29395">
                  <c:v>-0.366210938</c:v>
                </c:pt>
                <c:pt idx="29396">
                  <c:v>0.366210938</c:v>
                </c:pt>
                <c:pt idx="29397">
                  <c:v>-0.244140625</c:v>
                </c:pt>
                <c:pt idx="29398">
                  <c:v>0.366210938</c:v>
                </c:pt>
                <c:pt idx="29399">
                  <c:v>-0.366210938</c:v>
                </c:pt>
                <c:pt idx="29400">
                  <c:v>0.366210938</c:v>
                </c:pt>
                <c:pt idx="29401">
                  <c:v>-0.244140625</c:v>
                </c:pt>
                <c:pt idx="29402">
                  <c:v>0.366210938</c:v>
                </c:pt>
                <c:pt idx="29403">
                  <c:v>-0.366210938</c:v>
                </c:pt>
                <c:pt idx="29404">
                  <c:v>0.366210938</c:v>
                </c:pt>
                <c:pt idx="29405">
                  <c:v>-0.244140625</c:v>
                </c:pt>
                <c:pt idx="29406">
                  <c:v>0.366210938</c:v>
                </c:pt>
                <c:pt idx="29407">
                  <c:v>-0.244140625</c:v>
                </c:pt>
                <c:pt idx="29408">
                  <c:v>0.244140625</c:v>
                </c:pt>
                <c:pt idx="29409">
                  <c:v>-0.244140625</c:v>
                </c:pt>
                <c:pt idx="29410">
                  <c:v>0.366210938</c:v>
                </c:pt>
                <c:pt idx="29411">
                  <c:v>-0.366210938</c:v>
                </c:pt>
                <c:pt idx="29412">
                  <c:v>0.366210938</c:v>
                </c:pt>
                <c:pt idx="29413">
                  <c:v>-0.244140625</c:v>
                </c:pt>
                <c:pt idx="29414">
                  <c:v>0.366210938</c:v>
                </c:pt>
                <c:pt idx="29415">
                  <c:v>-0.244140625</c:v>
                </c:pt>
                <c:pt idx="29416">
                  <c:v>0.366210938</c:v>
                </c:pt>
                <c:pt idx="29417">
                  <c:v>-0.244140625</c:v>
                </c:pt>
                <c:pt idx="29418">
                  <c:v>0.366210938</c:v>
                </c:pt>
                <c:pt idx="29419">
                  <c:v>-0.244140625</c:v>
                </c:pt>
                <c:pt idx="29420">
                  <c:v>0.244140625</c:v>
                </c:pt>
                <c:pt idx="29421">
                  <c:v>-0.244140625</c:v>
                </c:pt>
                <c:pt idx="29422">
                  <c:v>0.366210938</c:v>
                </c:pt>
                <c:pt idx="29423">
                  <c:v>-0.366210938</c:v>
                </c:pt>
                <c:pt idx="29424">
                  <c:v>0.366210938</c:v>
                </c:pt>
                <c:pt idx="29425">
                  <c:v>-0.366210938</c:v>
                </c:pt>
                <c:pt idx="29426">
                  <c:v>0.366210938</c:v>
                </c:pt>
                <c:pt idx="29427">
                  <c:v>-0.366210938</c:v>
                </c:pt>
                <c:pt idx="29428">
                  <c:v>0.366210938</c:v>
                </c:pt>
                <c:pt idx="29429">
                  <c:v>-0.244140625</c:v>
                </c:pt>
                <c:pt idx="29430">
                  <c:v>0.366210938</c:v>
                </c:pt>
                <c:pt idx="29431">
                  <c:v>-0.244140625</c:v>
                </c:pt>
                <c:pt idx="29432">
                  <c:v>0.366210938</c:v>
                </c:pt>
                <c:pt idx="29433">
                  <c:v>-0.244140625</c:v>
                </c:pt>
                <c:pt idx="29434">
                  <c:v>0.366210938</c:v>
                </c:pt>
                <c:pt idx="29435">
                  <c:v>-0.244140625</c:v>
                </c:pt>
                <c:pt idx="29436">
                  <c:v>0.366210938</c:v>
                </c:pt>
                <c:pt idx="29437">
                  <c:v>-0.244140625</c:v>
                </c:pt>
                <c:pt idx="29438">
                  <c:v>0.366210938</c:v>
                </c:pt>
                <c:pt idx="29439">
                  <c:v>-0.366210938</c:v>
                </c:pt>
                <c:pt idx="29440">
                  <c:v>0.366210938</c:v>
                </c:pt>
                <c:pt idx="29441">
                  <c:v>-0.244140625</c:v>
                </c:pt>
                <c:pt idx="29442">
                  <c:v>0.366210938</c:v>
                </c:pt>
                <c:pt idx="29443">
                  <c:v>-0.244140625</c:v>
                </c:pt>
                <c:pt idx="29444">
                  <c:v>0.244140625</c:v>
                </c:pt>
                <c:pt idx="29445">
                  <c:v>-0.244140625</c:v>
                </c:pt>
                <c:pt idx="29446">
                  <c:v>0.366210938</c:v>
                </c:pt>
                <c:pt idx="29447">
                  <c:v>-0.366210938</c:v>
                </c:pt>
                <c:pt idx="29448">
                  <c:v>0.366210938</c:v>
                </c:pt>
                <c:pt idx="29449">
                  <c:v>-0.366210938</c:v>
                </c:pt>
                <c:pt idx="29450">
                  <c:v>0.366210938</c:v>
                </c:pt>
                <c:pt idx="29451">
                  <c:v>-0.244140625</c:v>
                </c:pt>
                <c:pt idx="29452">
                  <c:v>0.366210938</c:v>
                </c:pt>
                <c:pt idx="29453">
                  <c:v>-0.244140625</c:v>
                </c:pt>
                <c:pt idx="29454">
                  <c:v>0.366210938</c:v>
                </c:pt>
                <c:pt idx="29455">
                  <c:v>-0.366210938</c:v>
                </c:pt>
                <c:pt idx="29456">
                  <c:v>0.366210938</c:v>
                </c:pt>
                <c:pt idx="29457">
                  <c:v>-0.366210938</c:v>
                </c:pt>
                <c:pt idx="29458">
                  <c:v>0.366210938</c:v>
                </c:pt>
                <c:pt idx="29459">
                  <c:v>-0.366210938</c:v>
                </c:pt>
                <c:pt idx="29460">
                  <c:v>0.366210938</c:v>
                </c:pt>
                <c:pt idx="29461">
                  <c:v>-0.244140625</c:v>
                </c:pt>
                <c:pt idx="29462">
                  <c:v>0.366210938</c:v>
                </c:pt>
                <c:pt idx="29463">
                  <c:v>-0.366210938</c:v>
                </c:pt>
                <c:pt idx="29464">
                  <c:v>0.366210938</c:v>
                </c:pt>
                <c:pt idx="29465">
                  <c:v>-0.366210938</c:v>
                </c:pt>
                <c:pt idx="29466">
                  <c:v>0.366210938</c:v>
                </c:pt>
                <c:pt idx="29467">
                  <c:v>-0.366210938</c:v>
                </c:pt>
                <c:pt idx="29468">
                  <c:v>0.366210938</c:v>
                </c:pt>
                <c:pt idx="29469">
                  <c:v>-0.244140625</c:v>
                </c:pt>
                <c:pt idx="29470">
                  <c:v>0.366210938</c:v>
                </c:pt>
                <c:pt idx="29471">
                  <c:v>-0.366210938</c:v>
                </c:pt>
                <c:pt idx="29472">
                  <c:v>0.366210938</c:v>
                </c:pt>
                <c:pt idx="29473">
                  <c:v>-0.366210938</c:v>
                </c:pt>
                <c:pt idx="29474">
                  <c:v>0.366210938</c:v>
                </c:pt>
                <c:pt idx="29475">
                  <c:v>-0.366210938</c:v>
                </c:pt>
                <c:pt idx="29476">
                  <c:v>0.366210938</c:v>
                </c:pt>
                <c:pt idx="29477">
                  <c:v>-0.244140625</c:v>
                </c:pt>
                <c:pt idx="29478">
                  <c:v>0.366210938</c:v>
                </c:pt>
                <c:pt idx="29479">
                  <c:v>-0.366210938</c:v>
                </c:pt>
                <c:pt idx="29480">
                  <c:v>0.366210938</c:v>
                </c:pt>
                <c:pt idx="29481">
                  <c:v>-0.366210938</c:v>
                </c:pt>
                <c:pt idx="29482">
                  <c:v>0.366210938</c:v>
                </c:pt>
                <c:pt idx="29483">
                  <c:v>-0.366210938</c:v>
                </c:pt>
                <c:pt idx="29484">
                  <c:v>0.366210938</c:v>
                </c:pt>
                <c:pt idx="29485">
                  <c:v>-0.244140625</c:v>
                </c:pt>
                <c:pt idx="29486">
                  <c:v>0.366210938</c:v>
                </c:pt>
                <c:pt idx="29487">
                  <c:v>-0.366210938</c:v>
                </c:pt>
                <c:pt idx="29488">
                  <c:v>0.366210938</c:v>
                </c:pt>
                <c:pt idx="29489">
                  <c:v>-0.366210938</c:v>
                </c:pt>
                <c:pt idx="29490">
                  <c:v>0.366210938</c:v>
                </c:pt>
                <c:pt idx="29491">
                  <c:v>-0.366210938</c:v>
                </c:pt>
                <c:pt idx="29492">
                  <c:v>0.366210938</c:v>
                </c:pt>
                <c:pt idx="29493">
                  <c:v>-0.244140625</c:v>
                </c:pt>
                <c:pt idx="29494">
                  <c:v>0.366210938</c:v>
                </c:pt>
                <c:pt idx="29495">
                  <c:v>-0.366210938</c:v>
                </c:pt>
                <c:pt idx="29496">
                  <c:v>0.366210938</c:v>
                </c:pt>
                <c:pt idx="29497">
                  <c:v>-0.366210938</c:v>
                </c:pt>
                <c:pt idx="29498">
                  <c:v>0.366210938</c:v>
                </c:pt>
                <c:pt idx="29499">
                  <c:v>-0.366210938</c:v>
                </c:pt>
                <c:pt idx="29500">
                  <c:v>0.366210938</c:v>
                </c:pt>
                <c:pt idx="29501">
                  <c:v>-0.244140625</c:v>
                </c:pt>
                <c:pt idx="29502">
                  <c:v>0.366210938</c:v>
                </c:pt>
                <c:pt idx="29503">
                  <c:v>-0.366210938</c:v>
                </c:pt>
                <c:pt idx="29504">
                  <c:v>0.366210938</c:v>
                </c:pt>
                <c:pt idx="29505">
                  <c:v>-0.366210938</c:v>
                </c:pt>
                <c:pt idx="29506">
                  <c:v>0.366210938</c:v>
                </c:pt>
                <c:pt idx="29507">
                  <c:v>-0.366210938</c:v>
                </c:pt>
                <c:pt idx="29508">
                  <c:v>0.366210938</c:v>
                </c:pt>
                <c:pt idx="29509">
                  <c:v>-0.244140625</c:v>
                </c:pt>
                <c:pt idx="29510">
                  <c:v>0.366210938</c:v>
                </c:pt>
                <c:pt idx="29511">
                  <c:v>-0.366210938</c:v>
                </c:pt>
                <c:pt idx="29512">
                  <c:v>0.366210938</c:v>
                </c:pt>
                <c:pt idx="29513">
                  <c:v>-0.366210938</c:v>
                </c:pt>
                <c:pt idx="29514">
                  <c:v>0.366210938</c:v>
                </c:pt>
                <c:pt idx="29515">
                  <c:v>-0.366210938</c:v>
                </c:pt>
                <c:pt idx="29516">
                  <c:v>0.366210938</c:v>
                </c:pt>
                <c:pt idx="29517">
                  <c:v>-0.244140625</c:v>
                </c:pt>
                <c:pt idx="29518">
                  <c:v>0.366210938</c:v>
                </c:pt>
                <c:pt idx="29519">
                  <c:v>-0.366210938</c:v>
                </c:pt>
                <c:pt idx="29520">
                  <c:v>0.366210938</c:v>
                </c:pt>
                <c:pt idx="29521">
                  <c:v>-0.366210938</c:v>
                </c:pt>
                <c:pt idx="29522">
                  <c:v>0.366210938</c:v>
                </c:pt>
                <c:pt idx="29523">
                  <c:v>-0.366210938</c:v>
                </c:pt>
                <c:pt idx="29524">
                  <c:v>0.366210938</c:v>
                </c:pt>
                <c:pt idx="29525">
                  <c:v>-0.244140625</c:v>
                </c:pt>
                <c:pt idx="29526">
                  <c:v>0.366210938</c:v>
                </c:pt>
                <c:pt idx="29527">
                  <c:v>-0.366210938</c:v>
                </c:pt>
                <c:pt idx="29528">
                  <c:v>0.366210938</c:v>
                </c:pt>
                <c:pt idx="29529">
                  <c:v>-0.244140625</c:v>
                </c:pt>
                <c:pt idx="29530">
                  <c:v>0.366210938</c:v>
                </c:pt>
                <c:pt idx="29531">
                  <c:v>-0.366210938</c:v>
                </c:pt>
                <c:pt idx="29532">
                  <c:v>0.366210938</c:v>
                </c:pt>
                <c:pt idx="29533">
                  <c:v>-0.244140625</c:v>
                </c:pt>
                <c:pt idx="29534">
                  <c:v>0.366210938</c:v>
                </c:pt>
                <c:pt idx="29535">
                  <c:v>-0.366210938</c:v>
                </c:pt>
                <c:pt idx="29536">
                  <c:v>0.366210938</c:v>
                </c:pt>
                <c:pt idx="29537">
                  <c:v>-0.366210938</c:v>
                </c:pt>
                <c:pt idx="29538">
                  <c:v>0.366210938</c:v>
                </c:pt>
                <c:pt idx="29539">
                  <c:v>-0.366210938</c:v>
                </c:pt>
                <c:pt idx="29540">
                  <c:v>0.366210938</c:v>
                </c:pt>
                <c:pt idx="29541">
                  <c:v>-0.244140625</c:v>
                </c:pt>
                <c:pt idx="29542">
                  <c:v>0.366210938</c:v>
                </c:pt>
                <c:pt idx="29543">
                  <c:v>-0.244140625</c:v>
                </c:pt>
                <c:pt idx="29544">
                  <c:v>0.366210938</c:v>
                </c:pt>
                <c:pt idx="29545">
                  <c:v>-0.366210938</c:v>
                </c:pt>
                <c:pt idx="29546">
                  <c:v>0.366210938</c:v>
                </c:pt>
                <c:pt idx="29547">
                  <c:v>-0.366210938</c:v>
                </c:pt>
                <c:pt idx="29548">
                  <c:v>0.366210938</c:v>
                </c:pt>
                <c:pt idx="29549">
                  <c:v>-0.244140625</c:v>
                </c:pt>
                <c:pt idx="29550">
                  <c:v>0.366210938</c:v>
                </c:pt>
                <c:pt idx="29551">
                  <c:v>-0.366210938</c:v>
                </c:pt>
                <c:pt idx="29552">
                  <c:v>0.366210938</c:v>
                </c:pt>
                <c:pt idx="29553">
                  <c:v>-0.366210938</c:v>
                </c:pt>
                <c:pt idx="29554">
                  <c:v>0.366210938</c:v>
                </c:pt>
                <c:pt idx="29555">
                  <c:v>-0.366210938</c:v>
                </c:pt>
                <c:pt idx="29556">
                  <c:v>0.366210938</c:v>
                </c:pt>
                <c:pt idx="29557">
                  <c:v>-0.244140625</c:v>
                </c:pt>
                <c:pt idx="29558">
                  <c:v>0.366210938</c:v>
                </c:pt>
                <c:pt idx="29559">
                  <c:v>-0.366210938</c:v>
                </c:pt>
                <c:pt idx="29560">
                  <c:v>0.366210938</c:v>
                </c:pt>
                <c:pt idx="29561">
                  <c:v>-0.244140625</c:v>
                </c:pt>
                <c:pt idx="29562">
                  <c:v>0.366210938</c:v>
                </c:pt>
                <c:pt idx="29563">
                  <c:v>-0.366210938</c:v>
                </c:pt>
                <c:pt idx="29564">
                  <c:v>0.366210938</c:v>
                </c:pt>
                <c:pt idx="29565">
                  <c:v>-0.244140625</c:v>
                </c:pt>
                <c:pt idx="29566">
                  <c:v>0.366210938</c:v>
                </c:pt>
                <c:pt idx="29567">
                  <c:v>-0.366210938</c:v>
                </c:pt>
                <c:pt idx="29568">
                  <c:v>0.366210938</c:v>
                </c:pt>
                <c:pt idx="29569">
                  <c:v>-0.366210938</c:v>
                </c:pt>
                <c:pt idx="29570">
                  <c:v>0.366210938</c:v>
                </c:pt>
                <c:pt idx="29571">
                  <c:v>-0.366210938</c:v>
                </c:pt>
                <c:pt idx="29572">
                  <c:v>0.366210938</c:v>
                </c:pt>
                <c:pt idx="29573">
                  <c:v>-0.244140625</c:v>
                </c:pt>
                <c:pt idx="29574">
                  <c:v>0.366210938</c:v>
                </c:pt>
                <c:pt idx="29575">
                  <c:v>-0.366210938</c:v>
                </c:pt>
                <c:pt idx="29576">
                  <c:v>0.366210938</c:v>
                </c:pt>
                <c:pt idx="29577">
                  <c:v>-0.244140625</c:v>
                </c:pt>
                <c:pt idx="29578">
                  <c:v>0.366210938</c:v>
                </c:pt>
                <c:pt idx="29579">
                  <c:v>-0.244140625</c:v>
                </c:pt>
                <c:pt idx="29580">
                  <c:v>0.366210938</c:v>
                </c:pt>
                <c:pt idx="29581">
                  <c:v>-0.244140625</c:v>
                </c:pt>
                <c:pt idx="29582">
                  <c:v>0.366210938</c:v>
                </c:pt>
                <c:pt idx="29583">
                  <c:v>-0.366210938</c:v>
                </c:pt>
                <c:pt idx="29584">
                  <c:v>0.366210938</c:v>
                </c:pt>
                <c:pt idx="29585">
                  <c:v>-0.366210938</c:v>
                </c:pt>
                <c:pt idx="29586">
                  <c:v>0.366210938</c:v>
                </c:pt>
                <c:pt idx="29587">
                  <c:v>-0.366210938</c:v>
                </c:pt>
                <c:pt idx="29588">
                  <c:v>0.366210938</c:v>
                </c:pt>
                <c:pt idx="29589">
                  <c:v>-0.244140625</c:v>
                </c:pt>
                <c:pt idx="29590">
                  <c:v>0.366210938</c:v>
                </c:pt>
                <c:pt idx="29591">
                  <c:v>-0.366210938</c:v>
                </c:pt>
                <c:pt idx="29592">
                  <c:v>0.366210938</c:v>
                </c:pt>
                <c:pt idx="29593">
                  <c:v>-0.366210938</c:v>
                </c:pt>
                <c:pt idx="29594">
                  <c:v>0.366210938</c:v>
                </c:pt>
                <c:pt idx="29595">
                  <c:v>-0.366210938</c:v>
                </c:pt>
                <c:pt idx="29596">
                  <c:v>0.366210938</c:v>
                </c:pt>
                <c:pt idx="29597">
                  <c:v>-0.244140625</c:v>
                </c:pt>
                <c:pt idx="29598">
                  <c:v>0.366210938</c:v>
                </c:pt>
                <c:pt idx="29599">
                  <c:v>-0.366210938</c:v>
                </c:pt>
                <c:pt idx="29600">
                  <c:v>0.366210938</c:v>
                </c:pt>
                <c:pt idx="29601">
                  <c:v>-0.366210938</c:v>
                </c:pt>
                <c:pt idx="29602">
                  <c:v>0.366210938</c:v>
                </c:pt>
                <c:pt idx="29603">
                  <c:v>-0.366210938</c:v>
                </c:pt>
                <c:pt idx="29604">
                  <c:v>0.366210938</c:v>
                </c:pt>
                <c:pt idx="29605">
                  <c:v>-0.244140625</c:v>
                </c:pt>
                <c:pt idx="29606">
                  <c:v>0.366210938</c:v>
                </c:pt>
                <c:pt idx="29607">
                  <c:v>-0.366210938</c:v>
                </c:pt>
                <c:pt idx="29608">
                  <c:v>0.366210938</c:v>
                </c:pt>
                <c:pt idx="29609">
                  <c:v>-0.366210938</c:v>
                </c:pt>
                <c:pt idx="29610">
                  <c:v>0.366210938</c:v>
                </c:pt>
                <c:pt idx="29611">
                  <c:v>-0.366210938</c:v>
                </c:pt>
                <c:pt idx="29612">
                  <c:v>0.366210938</c:v>
                </c:pt>
                <c:pt idx="29613">
                  <c:v>-0.244140625</c:v>
                </c:pt>
                <c:pt idx="29614">
                  <c:v>0.366210938</c:v>
                </c:pt>
                <c:pt idx="29615">
                  <c:v>-0.366210938</c:v>
                </c:pt>
                <c:pt idx="29616">
                  <c:v>0.366210938</c:v>
                </c:pt>
                <c:pt idx="29617">
                  <c:v>-0.366210938</c:v>
                </c:pt>
                <c:pt idx="29618">
                  <c:v>0.366210938</c:v>
                </c:pt>
                <c:pt idx="29619">
                  <c:v>-0.366210938</c:v>
                </c:pt>
                <c:pt idx="29620">
                  <c:v>0.366210938</c:v>
                </c:pt>
                <c:pt idx="29621">
                  <c:v>-0.244140625</c:v>
                </c:pt>
                <c:pt idx="29622">
                  <c:v>0.366210938</c:v>
                </c:pt>
                <c:pt idx="29623">
                  <c:v>-0.366210938</c:v>
                </c:pt>
                <c:pt idx="29624">
                  <c:v>0.366210938</c:v>
                </c:pt>
                <c:pt idx="29625">
                  <c:v>-0.366210938</c:v>
                </c:pt>
                <c:pt idx="29626">
                  <c:v>0.366210938</c:v>
                </c:pt>
                <c:pt idx="29627">
                  <c:v>-0.366210938</c:v>
                </c:pt>
                <c:pt idx="29628">
                  <c:v>0.366210938</c:v>
                </c:pt>
                <c:pt idx="29629">
                  <c:v>-0.244140625</c:v>
                </c:pt>
                <c:pt idx="29630">
                  <c:v>0.366210938</c:v>
                </c:pt>
                <c:pt idx="29631">
                  <c:v>-0.366210938</c:v>
                </c:pt>
                <c:pt idx="29632">
                  <c:v>0.366210938</c:v>
                </c:pt>
                <c:pt idx="29633">
                  <c:v>-0.366210938</c:v>
                </c:pt>
                <c:pt idx="29634">
                  <c:v>0.366210938</c:v>
                </c:pt>
                <c:pt idx="29635">
                  <c:v>-0.244140625</c:v>
                </c:pt>
                <c:pt idx="29636">
                  <c:v>0.366210938</c:v>
                </c:pt>
                <c:pt idx="29637">
                  <c:v>-0.244140625</c:v>
                </c:pt>
                <c:pt idx="29638">
                  <c:v>0.366210938</c:v>
                </c:pt>
                <c:pt idx="29639">
                  <c:v>-0.244140625</c:v>
                </c:pt>
                <c:pt idx="29640">
                  <c:v>0.244140625</c:v>
                </c:pt>
                <c:pt idx="29641">
                  <c:v>-0.244140625</c:v>
                </c:pt>
                <c:pt idx="29642">
                  <c:v>0.366210938</c:v>
                </c:pt>
                <c:pt idx="29643">
                  <c:v>-0.366210938</c:v>
                </c:pt>
                <c:pt idx="29644">
                  <c:v>0.366210938</c:v>
                </c:pt>
                <c:pt idx="29645">
                  <c:v>-0.244140625</c:v>
                </c:pt>
                <c:pt idx="29646">
                  <c:v>0.366210938</c:v>
                </c:pt>
                <c:pt idx="29647">
                  <c:v>-0.244140625</c:v>
                </c:pt>
                <c:pt idx="29648">
                  <c:v>0.366210938</c:v>
                </c:pt>
                <c:pt idx="29649">
                  <c:v>-0.366210938</c:v>
                </c:pt>
                <c:pt idx="29650">
                  <c:v>0.366210938</c:v>
                </c:pt>
                <c:pt idx="29651">
                  <c:v>-0.366210938</c:v>
                </c:pt>
                <c:pt idx="29652">
                  <c:v>0.366210938</c:v>
                </c:pt>
                <c:pt idx="29653">
                  <c:v>-0.244140625</c:v>
                </c:pt>
                <c:pt idx="29654">
                  <c:v>0.366210938</c:v>
                </c:pt>
                <c:pt idx="29655">
                  <c:v>-0.366210938</c:v>
                </c:pt>
                <c:pt idx="29656">
                  <c:v>0.366210938</c:v>
                </c:pt>
                <c:pt idx="29657">
                  <c:v>-0.244140625</c:v>
                </c:pt>
                <c:pt idx="29658">
                  <c:v>0.366210938</c:v>
                </c:pt>
                <c:pt idx="29659">
                  <c:v>-0.244140625</c:v>
                </c:pt>
                <c:pt idx="29660">
                  <c:v>0.366210938</c:v>
                </c:pt>
                <c:pt idx="29661">
                  <c:v>-0.244140625</c:v>
                </c:pt>
                <c:pt idx="29662">
                  <c:v>0.366210938</c:v>
                </c:pt>
                <c:pt idx="29663">
                  <c:v>-0.366210938</c:v>
                </c:pt>
                <c:pt idx="29664">
                  <c:v>0.366210938</c:v>
                </c:pt>
                <c:pt idx="29665">
                  <c:v>-0.366210938</c:v>
                </c:pt>
                <c:pt idx="29666">
                  <c:v>0.366210938</c:v>
                </c:pt>
                <c:pt idx="29667">
                  <c:v>-0.244140625</c:v>
                </c:pt>
                <c:pt idx="29668">
                  <c:v>0.244140625</c:v>
                </c:pt>
                <c:pt idx="29669">
                  <c:v>-0.244140625</c:v>
                </c:pt>
                <c:pt idx="29670">
                  <c:v>0.366210938</c:v>
                </c:pt>
                <c:pt idx="29671">
                  <c:v>-0.366210938</c:v>
                </c:pt>
                <c:pt idx="29672">
                  <c:v>0.366210938</c:v>
                </c:pt>
                <c:pt idx="29673">
                  <c:v>-0.244140625</c:v>
                </c:pt>
                <c:pt idx="29674">
                  <c:v>0.366210938</c:v>
                </c:pt>
                <c:pt idx="29675">
                  <c:v>-0.244140625</c:v>
                </c:pt>
                <c:pt idx="29676">
                  <c:v>0.366210938</c:v>
                </c:pt>
                <c:pt idx="29677">
                  <c:v>-0.244140625</c:v>
                </c:pt>
                <c:pt idx="29678">
                  <c:v>0.366210938</c:v>
                </c:pt>
                <c:pt idx="29679">
                  <c:v>-0.366210938</c:v>
                </c:pt>
                <c:pt idx="29680">
                  <c:v>0.366210938</c:v>
                </c:pt>
                <c:pt idx="29681">
                  <c:v>-0.366210938</c:v>
                </c:pt>
                <c:pt idx="29682">
                  <c:v>0.366210938</c:v>
                </c:pt>
                <c:pt idx="29683">
                  <c:v>-0.366210938</c:v>
                </c:pt>
                <c:pt idx="29684">
                  <c:v>0.366210938</c:v>
                </c:pt>
                <c:pt idx="29685">
                  <c:v>-0.244140625</c:v>
                </c:pt>
                <c:pt idx="29686">
                  <c:v>0.366210938</c:v>
                </c:pt>
                <c:pt idx="29687">
                  <c:v>-0.366210938</c:v>
                </c:pt>
                <c:pt idx="29688">
                  <c:v>0.366210938</c:v>
                </c:pt>
                <c:pt idx="29689">
                  <c:v>-0.366210938</c:v>
                </c:pt>
                <c:pt idx="29690">
                  <c:v>0.366210938</c:v>
                </c:pt>
                <c:pt idx="29691">
                  <c:v>-0.366210938</c:v>
                </c:pt>
                <c:pt idx="29692">
                  <c:v>0.366210938</c:v>
                </c:pt>
                <c:pt idx="29693">
                  <c:v>-0.244140625</c:v>
                </c:pt>
                <c:pt idx="29694">
                  <c:v>0.366210938</c:v>
                </c:pt>
                <c:pt idx="29695">
                  <c:v>-0.366210938</c:v>
                </c:pt>
                <c:pt idx="29696">
                  <c:v>0.366210938</c:v>
                </c:pt>
                <c:pt idx="29697">
                  <c:v>-0.366210938</c:v>
                </c:pt>
                <c:pt idx="29698">
                  <c:v>0.366210938</c:v>
                </c:pt>
                <c:pt idx="29699">
                  <c:v>-0.244140625</c:v>
                </c:pt>
                <c:pt idx="29700">
                  <c:v>0.366210938</c:v>
                </c:pt>
                <c:pt idx="29701">
                  <c:v>-0.244140625</c:v>
                </c:pt>
                <c:pt idx="29702">
                  <c:v>0.366210938</c:v>
                </c:pt>
                <c:pt idx="29703">
                  <c:v>-0.366210938</c:v>
                </c:pt>
                <c:pt idx="29704">
                  <c:v>0.366210938</c:v>
                </c:pt>
                <c:pt idx="29705">
                  <c:v>-0.366210938</c:v>
                </c:pt>
                <c:pt idx="29706">
                  <c:v>0.366210938</c:v>
                </c:pt>
                <c:pt idx="29707">
                  <c:v>-0.366210938</c:v>
                </c:pt>
                <c:pt idx="29708">
                  <c:v>0.366210938</c:v>
                </c:pt>
                <c:pt idx="29709">
                  <c:v>-0.244140625</c:v>
                </c:pt>
                <c:pt idx="29710">
                  <c:v>0.366210938</c:v>
                </c:pt>
                <c:pt idx="29711">
                  <c:v>-0.366210938</c:v>
                </c:pt>
                <c:pt idx="29712">
                  <c:v>0.366210938</c:v>
                </c:pt>
                <c:pt idx="29713">
                  <c:v>-0.366210938</c:v>
                </c:pt>
                <c:pt idx="29714">
                  <c:v>0.366210938</c:v>
                </c:pt>
                <c:pt idx="29715">
                  <c:v>-0.366210938</c:v>
                </c:pt>
                <c:pt idx="29716">
                  <c:v>0.366210938</c:v>
                </c:pt>
                <c:pt idx="29717">
                  <c:v>-0.244140625</c:v>
                </c:pt>
                <c:pt idx="29718">
                  <c:v>0.366210938</c:v>
                </c:pt>
                <c:pt idx="29719">
                  <c:v>-0.366210938</c:v>
                </c:pt>
                <c:pt idx="29720">
                  <c:v>0.366210938</c:v>
                </c:pt>
                <c:pt idx="29721">
                  <c:v>-0.366210938</c:v>
                </c:pt>
                <c:pt idx="29722">
                  <c:v>0.366210938</c:v>
                </c:pt>
                <c:pt idx="29723">
                  <c:v>-0.366210938</c:v>
                </c:pt>
                <c:pt idx="29724">
                  <c:v>0.366210938</c:v>
                </c:pt>
                <c:pt idx="29725">
                  <c:v>-0.244140625</c:v>
                </c:pt>
                <c:pt idx="29726">
                  <c:v>0.366210938</c:v>
                </c:pt>
                <c:pt idx="29727">
                  <c:v>-0.366210938</c:v>
                </c:pt>
                <c:pt idx="29728">
                  <c:v>0.366210938</c:v>
                </c:pt>
                <c:pt idx="29729">
                  <c:v>-0.366210938</c:v>
                </c:pt>
                <c:pt idx="29730">
                  <c:v>0.366210938</c:v>
                </c:pt>
                <c:pt idx="29731">
                  <c:v>-0.366210938</c:v>
                </c:pt>
                <c:pt idx="29732">
                  <c:v>0.366210938</c:v>
                </c:pt>
                <c:pt idx="29733">
                  <c:v>-0.244140625</c:v>
                </c:pt>
                <c:pt idx="29734">
                  <c:v>0.366210938</c:v>
                </c:pt>
                <c:pt idx="29735">
                  <c:v>-0.366210938</c:v>
                </c:pt>
                <c:pt idx="29736">
                  <c:v>0.366210938</c:v>
                </c:pt>
                <c:pt idx="29737">
                  <c:v>-0.366210938</c:v>
                </c:pt>
                <c:pt idx="29738">
                  <c:v>0.366210938</c:v>
                </c:pt>
                <c:pt idx="29739">
                  <c:v>-0.366210938</c:v>
                </c:pt>
                <c:pt idx="29740">
                  <c:v>0.366210938</c:v>
                </c:pt>
                <c:pt idx="29741">
                  <c:v>-0.244140625</c:v>
                </c:pt>
                <c:pt idx="29742">
                  <c:v>0.366210938</c:v>
                </c:pt>
                <c:pt idx="29743">
                  <c:v>-0.366210938</c:v>
                </c:pt>
                <c:pt idx="29744">
                  <c:v>0.366210938</c:v>
                </c:pt>
                <c:pt idx="29745">
                  <c:v>-0.366210938</c:v>
                </c:pt>
                <c:pt idx="29746">
                  <c:v>0.366210938</c:v>
                </c:pt>
                <c:pt idx="29747">
                  <c:v>-0.366210938</c:v>
                </c:pt>
                <c:pt idx="29748">
                  <c:v>0.366210938</c:v>
                </c:pt>
                <c:pt idx="29749">
                  <c:v>-0.244140625</c:v>
                </c:pt>
                <c:pt idx="29750">
                  <c:v>0.366210938</c:v>
                </c:pt>
                <c:pt idx="29751">
                  <c:v>-0.366210938</c:v>
                </c:pt>
                <c:pt idx="29752">
                  <c:v>0.366210938</c:v>
                </c:pt>
                <c:pt idx="29753">
                  <c:v>-0.366210938</c:v>
                </c:pt>
                <c:pt idx="29754">
                  <c:v>0.366210938</c:v>
                </c:pt>
                <c:pt idx="29755">
                  <c:v>-0.366210938</c:v>
                </c:pt>
                <c:pt idx="29756">
                  <c:v>0.366210938</c:v>
                </c:pt>
                <c:pt idx="29757">
                  <c:v>-0.244140625</c:v>
                </c:pt>
                <c:pt idx="29758">
                  <c:v>0.366210938</c:v>
                </c:pt>
                <c:pt idx="29759">
                  <c:v>-0.366210938</c:v>
                </c:pt>
                <c:pt idx="29760">
                  <c:v>0.366210938</c:v>
                </c:pt>
                <c:pt idx="29761">
                  <c:v>-0.366210938</c:v>
                </c:pt>
                <c:pt idx="29762">
                  <c:v>0.366210938</c:v>
                </c:pt>
                <c:pt idx="29763">
                  <c:v>-0.366210938</c:v>
                </c:pt>
                <c:pt idx="29764">
                  <c:v>0.366210938</c:v>
                </c:pt>
                <c:pt idx="29765">
                  <c:v>-0.244140625</c:v>
                </c:pt>
                <c:pt idx="29766">
                  <c:v>0.366210938</c:v>
                </c:pt>
                <c:pt idx="29767">
                  <c:v>-0.366210938</c:v>
                </c:pt>
                <c:pt idx="29768">
                  <c:v>0.366210938</c:v>
                </c:pt>
                <c:pt idx="29769">
                  <c:v>-0.366210938</c:v>
                </c:pt>
                <c:pt idx="29770">
                  <c:v>0.366210938</c:v>
                </c:pt>
                <c:pt idx="29771">
                  <c:v>-0.244140625</c:v>
                </c:pt>
                <c:pt idx="29772">
                  <c:v>0.366210938</c:v>
                </c:pt>
                <c:pt idx="29773">
                  <c:v>-0.244140625</c:v>
                </c:pt>
                <c:pt idx="29774">
                  <c:v>0.366210938</c:v>
                </c:pt>
                <c:pt idx="29775">
                  <c:v>-0.366210938</c:v>
                </c:pt>
                <c:pt idx="29776">
                  <c:v>0.366210938</c:v>
                </c:pt>
                <c:pt idx="29777">
                  <c:v>-0.366210938</c:v>
                </c:pt>
                <c:pt idx="29778">
                  <c:v>0.366210938</c:v>
                </c:pt>
                <c:pt idx="29779">
                  <c:v>-0.366210938</c:v>
                </c:pt>
                <c:pt idx="29780">
                  <c:v>0.366210938</c:v>
                </c:pt>
                <c:pt idx="29781">
                  <c:v>-0.244140625</c:v>
                </c:pt>
                <c:pt idx="29782">
                  <c:v>0.366210938</c:v>
                </c:pt>
                <c:pt idx="29783">
                  <c:v>-0.366210938</c:v>
                </c:pt>
                <c:pt idx="29784">
                  <c:v>0.366210938</c:v>
                </c:pt>
                <c:pt idx="29785">
                  <c:v>-0.244140625</c:v>
                </c:pt>
                <c:pt idx="29786">
                  <c:v>0.366210938</c:v>
                </c:pt>
                <c:pt idx="29787">
                  <c:v>-0.366210938</c:v>
                </c:pt>
                <c:pt idx="29788">
                  <c:v>0.366210938</c:v>
                </c:pt>
                <c:pt idx="29789">
                  <c:v>-0.244140625</c:v>
                </c:pt>
                <c:pt idx="29790">
                  <c:v>0.366210938</c:v>
                </c:pt>
                <c:pt idx="29791">
                  <c:v>-0.366210938</c:v>
                </c:pt>
                <c:pt idx="29792">
                  <c:v>0.366210938</c:v>
                </c:pt>
                <c:pt idx="29793">
                  <c:v>-0.366210938</c:v>
                </c:pt>
                <c:pt idx="29794">
                  <c:v>0.366210938</c:v>
                </c:pt>
                <c:pt idx="29795">
                  <c:v>-0.366210938</c:v>
                </c:pt>
                <c:pt idx="29796">
                  <c:v>0.366210938</c:v>
                </c:pt>
                <c:pt idx="29797">
                  <c:v>-0.244140625</c:v>
                </c:pt>
                <c:pt idx="29798">
                  <c:v>0.366210938</c:v>
                </c:pt>
                <c:pt idx="29799">
                  <c:v>-0.366210938</c:v>
                </c:pt>
                <c:pt idx="29800">
                  <c:v>0.366210938</c:v>
                </c:pt>
                <c:pt idx="29801">
                  <c:v>-0.366210938</c:v>
                </c:pt>
                <c:pt idx="29802">
                  <c:v>0.366210938</c:v>
                </c:pt>
                <c:pt idx="29803">
                  <c:v>-0.366210938</c:v>
                </c:pt>
                <c:pt idx="29804">
                  <c:v>0.366210938</c:v>
                </c:pt>
                <c:pt idx="29805">
                  <c:v>-0.244140625</c:v>
                </c:pt>
                <c:pt idx="29806">
                  <c:v>0.366210938</c:v>
                </c:pt>
                <c:pt idx="29807">
                  <c:v>-0.366210938</c:v>
                </c:pt>
                <c:pt idx="29808">
                  <c:v>0.366210938</c:v>
                </c:pt>
                <c:pt idx="29809">
                  <c:v>-0.366210938</c:v>
                </c:pt>
                <c:pt idx="29810">
                  <c:v>0.366210938</c:v>
                </c:pt>
                <c:pt idx="29811">
                  <c:v>-0.366210938</c:v>
                </c:pt>
                <c:pt idx="29812">
                  <c:v>0.366210938</c:v>
                </c:pt>
                <c:pt idx="29813">
                  <c:v>-0.244140625</c:v>
                </c:pt>
                <c:pt idx="29814">
                  <c:v>0.366210938</c:v>
                </c:pt>
                <c:pt idx="29815">
                  <c:v>-0.366210938</c:v>
                </c:pt>
                <c:pt idx="29816">
                  <c:v>0.366210938</c:v>
                </c:pt>
                <c:pt idx="29817">
                  <c:v>-0.244140625</c:v>
                </c:pt>
                <c:pt idx="29818">
                  <c:v>0.366210938</c:v>
                </c:pt>
                <c:pt idx="29819">
                  <c:v>-0.366210938</c:v>
                </c:pt>
                <c:pt idx="29820">
                  <c:v>0.366210938</c:v>
                </c:pt>
                <c:pt idx="29821">
                  <c:v>-0.244140625</c:v>
                </c:pt>
                <c:pt idx="29822">
                  <c:v>0.366210938</c:v>
                </c:pt>
                <c:pt idx="29823">
                  <c:v>-0.366210938</c:v>
                </c:pt>
                <c:pt idx="29824">
                  <c:v>0.366210938</c:v>
                </c:pt>
                <c:pt idx="29825">
                  <c:v>-0.366210938</c:v>
                </c:pt>
                <c:pt idx="29826">
                  <c:v>0.366210938</c:v>
                </c:pt>
                <c:pt idx="29827">
                  <c:v>-0.244140625</c:v>
                </c:pt>
                <c:pt idx="29828">
                  <c:v>0.366210938</c:v>
                </c:pt>
                <c:pt idx="29829">
                  <c:v>-0.244140625</c:v>
                </c:pt>
                <c:pt idx="29830">
                  <c:v>0.366210938</c:v>
                </c:pt>
                <c:pt idx="29831">
                  <c:v>-0.366210938</c:v>
                </c:pt>
                <c:pt idx="29832">
                  <c:v>0.366210938</c:v>
                </c:pt>
                <c:pt idx="29833">
                  <c:v>-0.366210938</c:v>
                </c:pt>
                <c:pt idx="29834">
                  <c:v>0.366210938</c:v>
                </c:pt>
                <c:pt idx="29835">
                  <c:v>-0.366210938</c:v>
                </c:pt>
                <c:pt idx="29836">
                  <c:v>0.366210938</c:v>
                </c:pt>
                <c:pt idx="29837">
                  <c:v>-0.244140625</c:v>
                </c:pt>
                <c:pt idx="29838">
                  <c:v>0.366210938</c:v>
                </c:pt>
                <c:pt idx="29839">
                  <c:v>-0.366210938</c:v>
                </c:pt>
                <c:pt idx="29840">
                  <c:v>0.366210938</c:v>
                </c:pt>
                <c:pt idx="29841">
                  <c:v>-0.366210938</c:v>
                </c:pt>
                <c:pt idx="29842">
                  <c:v>0.366210938</c:v>
                </c:pt>
                <c:pt idx="29843">
                  <c:v>-0.366210938</c:v>
                </c:pt>
                <c:pt idx="29844">
                  <c:v>0.366210938</c:v>
                </c:pt>
                <c:pt idx="29845">
                  <c:v>-0.244140625</c:v>
                </c:pt>
                <c:pt idx="29846">
                  <c:v>0.366210938</c:v>
                </c:pt>
                <c:pt idx="29847">
                  <c:v>-0.244140625</c:v>
                </c:pt>
                <c:pt idx="29848">
                  <c:v>0.366210938</c:v>
                </c:pt>
                <c:pt idx="29849">
                  <c:v>-0.366210938</c:v>
                </c:pt>
                <c:pt idx="29850">
                  <c:v>0.366210938</c:v>
                </c:pt>
                <c:pt idx="29851">
                  <c:v>-0.366210938</c:v>
                </c:pt>
                <c:pt idx="29852">
                  <c:v>0.366210938</c:v>
                </c:pt>
                <c:pt idx="29853">
                  <c:v>-0.244140625</c:v>
                </c:pt>
                <c:pt idx="29854">
                  <c:v>0.366210938</c:v>
                </c:pt>
                <c:pt idx="29855">
                  <c:v>-0.366210938</c:v>
                </c:pt>
                <c:pt idx="29856">
                  <c:v>0.366210938</c:v>
                </c:pt>
                <c:pt idx="29857">
                  <c:v>-0.366210938</c:v>
                </c:pt>
                <c:pt idx="29858">
                  <c:v>0.366210938</c:v>
                </c:pt>
                <c:pt idx="29859">
                  <c:v>-0.366210938</c:v>
                </c:pt>
                <c:pt idx="29860">
                  <c:v>0.366210938</c:v>
                </c:pt>
                <c:pt idx="29861">
                  <c:v>-0.244140625</c:v>
                </c:pt>
                <c:pt idx="29862">
                  <c:v>0.366210938</c:v>
                </c:pt>
                <c:pt idx="29863">
                  <c:v>-0.366210938</c:v>
                </c:pt>
                <c:pt idx="29864">
                  <c:v>0.366210938</c:v>
                </c:pt>
                <c:pt idx="29865">
                  <c:v>-0.366210938</c:v>
                </c:pt>
                <c:pt idx="29866">
                  <c:v>0.366210938</c:v>
                </c:pt>
                <c:pt idx="29867">
                  <c:v>-0.366210938</c:v>
                </c:pt>
                <c:pt idx="29868">
                  <c:v>0.366210938</c:v>
                </c:pt>
                <c:pt idx="29869">
                  <c:v>-0.244140625</c:v>
                </c:pt>
                <c:pt idx="29870">
                  <c:v>0.366210938</c:v>
                </c:pt>
                <c:pt idx="29871">
                  <c:v>-0.366210938</c:v>
                </c:pt>
                <c:pt idx="29872">
                  <c:v>0.366210938</c:v>
                </c:pt>
                <c:pt idx="29873">
                  <c:v>-0.366210938</c:v>
                </c:pt>
                <c:pt idx="29874">
                  <c:v>0.366210938</c:v>
                </c:pt>
                <c:pt idx="29875">
                  <c:v>-0.366210938</c:v>
                </c:pt>
                <c:pt idx="29876">
                  <c:v>0.366210938</c:v>
                </c:pt>
                <c:pt idx="29877">
                  <c:v>-0.244140625</c:v>
                </c:pt>
                <c:pt idx="29878">
                  <c:v>0.366210938</c:v>
                </c:pt>
                <c:pt idx="29879">
                  <c:v>-0.244140625</c:v>
                </c:pt>
                <c:pt idx="29880">
                  <c:v>0.244140625</c:v>
                </c:pt>
                <c:pt idx="29881">
                  <c:v>-0.244140625</c:v>
                </c:pt>
                <c:pt idx="29882">
                  <c:v>0.366210938</c:v>
                </c:pt>
                <c:pt idx="29883">
                  <c:v>-0.244140625</c:v>
                </c:pt>
                <c:pt idx="29884">
                  <c:v>0.366210938</c:v>
                </c:pt>
                <c:pt idx="29885">
                  <c:v>-0.244140625</c:v>
                </c:pt>
                <c:pt idx="29886">
                  <c:v>0.366210938</c:v>
                </c:pt>
                <c:pt idx="29887">
                  <c:v>-0.366210938</c:v>
                </c:pt>
                <c:pt idx="29888">
                  <c:v>0.366210938</c:v>
                </c:pt>
                <c:pt idx="29889">
                  <c:v>-0.366210938</c:v>
                </c:pt>
                <c:pt idx="29890">
                  <c:v>0.366210938</c:v>
                </c:pt>
                <c:pt idx="29891">
                  <c:v>-0.366210938</c:v>
                </c:pt>
                <c:pt idx="29892">
                  <c:v>0.366210938</c:v>
                </c:pt>
                <c:pt idx="29893">
                  <c:v>-0.244140625</c:v>
                </c:pt>
                <c:pt idx="29894">
                  <c:v>0.366210938</c:v>
                </c:pt>
                <c:pt idx="29895">
                  <c:v>-0.366210938</c:v>
                </c:pt>
                <c:pt idx="29896">
                  <c:v>0.366210938</c:v>
                </c:pt>
                <c:pt idx="29897">
                  <c:v>-0.366210938</c:v>
                </c:pt>
                <c:pt idx="29898">
                  <c:v>0.366210938</c:v>
                </c:pt>
                <c:pt idx="29899">
                  <c:v>-0.244140625</c:v>
                </c:pt>
                <c:pt idx="29900">
                  <c:v>0.366210938</c:v>
                </c:pt>
                <c:pt idx="29901">
                  <c:v>-0.244140625</c:v>
                </c:pt>
                <c:pt idx="29902">
                  <c:v>0.366210938</c:v>
                </c:pt>
                <c:pt idx="29903">
                  <c:v>-0.244140625</c:v>
                </c:pt>
                <c:pt idx="29904">
                  <c:v>0.366210938</c:v>
                </c:pt>
                <c:pt idx="29905">
                  <c:v>-0.366210938</c:v>
                </c:pt>
                <c:pt idx="29906">
                  <c:v>0.366210938</c:v>
                </c:pt>
                <c:pt idx="29907">
                  <c:v>-0.366210938</c:v>
                </c:pt>
                <c:pt idx="29908">
                  <c:v>0.366210938</c:v>
                </c:pt>
                <c:pt idx="29909">
                  <c:v>-0.244140625</c:v>
                </c:pt>
                <c:pt idx="29910">
                  <c:v>0.366210938</c:v>
                </c:pt>
                <c:pt idx="29911">
                  <c:v>-0.244140625</c:v>
                </c:pt>
                <c:pt idx="29912">
                  <c:v>0.244140625</c:v>
                </c:pt>
                <c:pt idx="29913">
                  <c:v>-0.244140625</c:v>
                </c:pt>
                <c:pt idx="29914">
                  <c:v>0.366210938</c:v>
                </c:pt>
                <c:pt idx="29915">
                  <c:v>-0.244140625</c:v>
                </c:pt>
                <c:pt idx="29916">
                  <c:v>0.366210938</c:v>
                </c:pt>
                <c:pt idx="29917">
                  <c:v>-0.244140625</c:v>
                </c:pt>
                <c:pt idx="29918">
                  <c:v>0.366210938</c:v>
                </c:pt>
                <c:pt idx="29919">
                  <c:v>-0.366210938</c:v>
                </c:pt>
                <c:pt idx="29920">
                  <c:v>0.366210938</c:v>
                </c:pt>
                <c:pt idx="29921">
                  <c:v>-0.244140625</c:v>
                </c:pt>
                <c:pt idx="29922">
                  <c:v>0.244140625</c:v>
                </c:pt>
                <c:pt idx="29923">
                  <c:v>-0.244140625</c:v>
                </c:pt>
                <c:pt idx="29924">
                  <c:v>0.244140625</c:v>
                </c:pt>
                <c:pt idx="29925">
                  <c:v>-0.244140625</c:v>
                </c:pt>
                <c:pt idx="29926">
                  <c:v>0.366210938</c:v>
                </c:pt>
                <c:pt idx="29927">
                  <c:v>-0.366210938</c:v>
                </c:pt>
                <c:pt idx="29928">
                  <c:v>0.366210938</c:v>
                </c:pt>
                <c:pt idx="29929">
                  <c:v>-0.366210938</c:v>
                </c:pt>
                <c:pt idx="29930">
                  <c:v>0.366210938</c:v>
                </c:pt>
                <c:pt idx="29931">
                  <c:v>-0.244140625</c:v>
                </c:pt>
                <c:pt idx="29932">
                  <c:v>0.244140625</c:v>
                </c:pt>
                <c:pt idx="29933">
                  <c:v>-0.244140625</c:v>
                </c:pt>
                <c:pt idx="29934">
                  <c:v>0.366210938</c:v>
                </c:pt>
                <c:pt idx="29935">
                  <c:v>-0.366210938</c:v>
                </c:pt>
                <c:pt idx="29936">
                  <c:v>0.366210938</c:v>
                </c:pt>
                <c:pt idx="29937">
                  <c:v>-0.366210938</c:v>
                </c:pt>
                <c:pt idx="29938">
                  <c:v>0.366210938</c:v>
                </c:pt>
                <c:pt idx="29939">
                  <c:v>-0.366210938</c:v>
                </c:pt>
                <c:pt idx="29940">
                  <c:v>0.366210938</c:v>
                </c:pt>
                <c:pt idx="29941">
                  <c:v>-0.244140625</c:v>
                </c:pt>
                <c:pt idx="29942">
                  <c:v>0.366210938</c:v>
                </c:pt>
                <c:pt idx="29943">
                  <c:v>-0.366210938</c:v>
                </c:pt>
                <c:pt idx="29944">
                  <c:v>0.366210938</c:v>
                </c:pt>
                <c:pt idx="29945">
                  <c:v>-0.366210938</c:v>
                </c:pt>
                <c:pt idx="29946">
                  <c:v>0.366210938</c:v>
                </c:pt>
                <c:pt idx="29947">
                  <c:v>-0.366210938</c:v>
                </c:pt>
                <c:pt idx="29948">
                  <c:v>0.366210938</c:v>
                </c:pt>
                <c:pt idx="29949">
                  <c:v>-0.244140625</c:v>
                </c:pt>
                <c:pt idx="29950">
                  <c:v>0.366210938</c:v>
                </c:pt>
                <c:pt idx="29951">
                  <c:v>-0.366210938</c:v>
                </c:pt>
                <c:pt idx="29952">
                  <c:v>0.366210938</c:v>
                </c:pt>
                <c:pt idx="29953">
                  <c:v>-0.366210938</c:v>
                </c:pt>
                <c:pt idx="29954">
                  <c:v>0.366210938</c:v>
                </c:pt>
                <c:pt idx="29955">
                  <c:v>-0.366210938</c:v>
                </c:pt>
                <c:pt idx="29956">
                  <c:v>0.366210938</c:v>
                </c:pt>
                <c:pt idx="29957">
                  <c:v>-0.244140625</c:v>
                </c:pt>
                <c:pt idx="29958">
                  <c:v>0.366210938</c:v>
                </c:pt>
                <c:pt idx="29959">
                  <c:v>-0.366210938</c:v>
                </c:pt>
                <c:pt idx="29960">
                  <c:v>0.366210938</c:v>
                </c:pt>
                <c:pt idx="29961">
                  <c:v>-0.366210938</c:v>
                </c:pt>
                <c:pt idx="29962">
                  <c:v>0.366210938</c:v>
                </c:pt>
                <c:pt idx="29963">
                  <c:v>-0.366210938</c:v>
                </c:pt>
                <c:pt idx="29964">
                  <c:v>0.366210938</c:v>
                </c:pt>
                <c:pt idx="29965">
                  <c:v>-0.244140625</c:v>
                </c:pt>
                <c:pt idx="29966">
                  <c:v>0.366210938</c:v>
                </c:pt>
                <c:pt idx="29967">
                  <c:v>-0.366210938</c:v>
                </c:pt>
                <c:pt idx="29968">
                  <c:v>0.366210938</c:v>
                </c:pt>
                <c:pt idx="29969">
                  <c:v>-0.366210938</c:v>
                </c:pt>
                <c:pt idx="29970">
                  <c:v>0.366210938</c:v>
                </c:pt>
                <c:pt idx="29971">
                  <c:v>-0.366210938</c:v>
                </c:pt>
                <c:pt idx="29972">
                  <c:v>0.366210938</c:v>
                </c:pt>
                <c:pt idx="29973">
                  <c:v>-0.244140625</c:v>
                </c:pt>
                <c:pt idx="29974">
                  <c:v>0.366210938</c:v>
                </c:pt>
                <c:pt idx="29975">
                  <c:v>-0.366210938</c:v>
                </c:pt>
                <c:pt idx="29976">
                  <c:v>0.366210938</c:v>
                </c:pt>
                <c:pt idx="29977">
                  <c:v>-0.366210938</c:v>
                </c:pt>
                <c:pt idx="29978">
                  <c:v>0.366210938</c:v>
                </c:pt>
                <c:pt idx="29979">
                  <c:v>-0.366210938</c:v>
                </c:pt>
                <c:pt idx="29980">
                  <c:v>0.366210938</c:v>
                </c:pt>
                <c:pt idx="29981">
                  <c:v>-0.244140625</c:v>
                </c:pt>
                <c:pt idx="29982">
                  <c:v>0.366210938</c:v>
                </c:pt>
                <c:pt idx="29983">
                  <c:v>-0.366210938</c:v>
                </c:pt>
                <c:pt idx="29984">
                  <c:v>0.366210938</c:v>
                </c:pt>
                <c:pt idx="29985">
                  <c:v>-0.366210938</c:v>
                </c:pt>
                <c:pt idx="29986">
                  <c:v>0.366210938</c:v>
                </c:pt>
                <c:pt idx="29987">
                  <c:v>-0.366210938</c:v>
                </c:pt>
                <c:pt idx="29988">
                  <c:v>0.366210938</c:v>
                </c:pt>
                <c:pt idx="29989">
                  <c:v>-0.244140625</c:v>
                </c:pt>
                <c:pt idx="29990">
                  <c:v>0.366210938</c:v>
                </c:pt>
                <c:pt idx="29991">
                  <c:v>-0.366210938</c:v>
                </c:pt>
                <c:pt idx="29992">
                  <c:v>0.366210938</c:v>
                </c:pt>
                <c:pt idx="29993">
                  <c:v>-0.244140625</c:v>
                </c:pt>
                <c:pt idx="29994">
                  <c:v>0.366210938</c:v>
                </c:pt>
                <c:pt idx="29995">
                  <c:v>-0.366210938</c:v>
                </c:pt>
                <c:pt idx="29996">
                  <c:v>0.366210938</c:v>
                </c:pt>
                <c:pt idx="29997">
                  <c:v>-0.244140625</c:v>
                </c:pt>
                <c:pt idx="29998">
                  <c:v>0.366210938</c:v>
                </c:pt>
                <c:pt idx="29999">
                  <c:v>-0.366210938</c:v>
                </c:pt>
                <c:pt idx="30000">
                  <c:v>0.366210938</c:v>
                </c:pt>
                <c:pt idx="30001">
                  <c:v>-0.366210938</c:v>
                </c:pt>
                <c:pt idx="30002">
                  <c:v>0.366210938</c:v>
                </c:pt>
                <c:pt idx="30003">
                  <c:v>-0.244140625</c:v>
                </c:pt>
                <c:pt idx="30004">
                  <c:v>0.244140625</c:v>
                </c:pt>
                <c:pt idx="30005">
                  <c:v>-0.244140625</c:v>
                </c:pt>
                <c:pt idx="30006">
                  <c:v>0.366210938</c:v>
                </c:pt>
                <c:pt idx="30007">
                  <c:v>-0.244140625</c:v>
                </c:pt>
                <c:pt idx="30008">
                  <c:v>0.244140625</c:v>
                </c:pt>
                <c:pt idx="30009">
                  <c:v>-0.244140625</c:v>
                </c:pt>
                <c:pt idx="30010">
                  <c:v>0.366210938</c:v>
                </c:pt>
                <c:pt idx="30011">
                  <c:v>-0.244140625</c:v>
                </c:pt>
                <c:pt idx="30012">
                  <c:v>0.366210938</c:v>
                </c:pt>
                <c:pt idx="30013">
                  <c:v>-0.244140625</c:v>
                </c:pt>
                <c:pt idx="30014">
                  <c:v>0.366210938</c:v>
                </c:pt>
                <c:pt idx="30015">
                  <c:v>-0.366210938</c:v>
                </c:pt>
                <c:pt idx="30016">
                  <c:v>0.366210938</c:v>
                </c:pt>
                <c:pt idx="30017">
                  <c:v>-0.366210938</c:v>
                </c:pt>
                <c:pt idx="30018">
                  <c:v>0.366210938</c:v>
                </c:pt>
                <c:pt idx="30019">
                  <c:v>-0.244140625</c:v>
                </c:pt>
                <c:pt idx="30020">
                  <c:v>0.366210938</c:v>
                </c:pt>
                <c:pt idx="30021">
                  <c:v>-0.244140625</c:v>
                </c:pt>
                <c:pt idx="30022">
                  <c:v>0.366210938</c:v>
                </c:pt>
                <c:pt idx="30023">
                  <c:v>-0.366210938</c:v>
                </c:pt>
                <c:pt idx="30024">
                  <c:v>0.366210938</c:v>
                </c:pt>
                <c:pt idx="30025">
                  <c:v>-0.244140625</c:v>
                </c:pt>
                <c:pt idx="30026">
                  <c:v>0.366210938</c:v>
                </c:pt>
                <c:pt idx="30027">
                  <c:v>-0.366210938</c:v>
                </c:pt>
                <c:pt idx="30028">
                  <c:v>0.366210938</c:v>
                </c:pt>
                <c:pt idx="30029">
                  <c:v>-0.244140625</c:v>
                </c:pt>
                <c:pt idx="30030">
                  <c:v>0.366210938</c:v>
                </c:pt>
                <c:pt idx="30031">
                  <c:v>-0.366210938</c:v>
                </c:pt>
                <c:pt idx="30032">
                  <c:v>0.366210938</c:v>
                </c:pt>
                <c:pt idx="30033">
                  <c:v>-0.366210938</c:v>
                </c:pt>
                <c:pt idx="30034">
                  <c:v>0.366210938</c:v>
                </c:pt>
                <c:pt idx="30035">
                  <c:v>-0.366210938</c:v>
                </c:pt>
                <c:pt idx="30036">
                  <c:v>0.366210938</c:v>
                </c:pt>
                <c:pt idx="30037">
                  <c:v>-0.244140625</c:v>
                </c:pt>
                <c:pt idx="30038">
                  <c:v>0.366210938</c:v>
                </c:pt>
                <c:pt idx="30039">
                  <c:v>-0.366210938</c:v>
                </c:pt>
                <c:pt idx="30040">
                  <c:v>0.366210938</c:v>
                </c:pt>
                <c:pt idx="30041">
                  <c:v>-0.366210938</c:v>
                </c:pt>
                <c:pt idx="30042">
                  <c:v>0.366210938</c:v>
                </c:pt>
                <c:pt idx="30043">
                  <c:v>-0.366210938</c:v>
                </c:pt>
                <c:pt idx="30044">
                  <c:v>0.366210938</c:v>
                </c:pt>
                <c:pt idx="30045">
                  <c:v>-0.244140625</c:v>
                </c:pt>
                <c:pt idx="30046">
                  <c:v>0.366210938</c:v>
                </c:pt>
                <c:pt idx="30047">
                  <c:v>-0.366210938</c:v>
                </c:pt>
                <c:pt idx="30048">
                  <c:v>0.366210938</c:v>
                </c:pt>
                <c:pt idx="30049">
                  <c:v>-0.366210938</c:v>
                </c:pt>
                <c:pt idx="30050">
                  <c:v>0.366210938</c:v>
                </c:pt>
                <c:pt idx="30051">
                  <c:v>-0.366210938</c:v>
                </c:pt>
                <c:pt idx="30052">
                  <c:v>0.366210938</c:v>
                </c:pt>
                <c:pt idx="30053">
                  <c:v>-0.244140625</c:v>
                </c:pt>
                <c:pt idx="30054">
                  <c:v>0.366210938</c:v>
                </c:pt>
                <c:pt idx="30055">
                  <c:v>-0.366210938</c:v>
                </c:pt>
                <c:pt idx="30056">
                  <c:v>0.366210938</c:v>
                </c:pt>
                <c:pt idx="30057">
                  <c:v>-0.366210938</c:v>
                </c:pt>
                <c:pt idx="30058">
                  <c:v>0.366210938</c:v>
                </c:pt>
                <c:pt idx="30059">
                  <c:v>-0.366210938</c:v>
                </c:pt>
                <c:pt idx="30060">
                  <c:v>0.366210938</c:v>
                </c:pt>
                <c:pt idx="30061">
                  <c:v>-0.244140625</c:v>
                </c:pt>
                <c:pt idx="30062">
                  <c:v>0.366210938</c:v>
                </c:pt>
                <c:pt idx="30063">
                  <c:v>-0.366210938</c:v>
                </c:pt>
                <c:pt idx="30064">
                  <c:v>0.366210938</c:v>
                </c:pt>
                <c:pt idx="30065">
                  <c:v>-0.366210938</c:v>
                </c:pt>
                <c:pt idx="30066">
                  <c:v>0.366210938</c:v>
                </c:pt>
                <c:pt idx="30067">
                  <c:v>-0.366210938</c:v>
                </c:pt>
                <c:pt idx="30068">
                  <c:v>0.366210938</c:v>
                </c:pt>
                <c:pt idx="30069">
                  <c:v>-0.244140625</c:v>
                </c:pt>
                <c:pt idx="30070">
                  <c:v>0.366210938</c:v>
                </c:pt>
                <c:pt idx="30071">
                  <c:v>-0.366210938</c:v>
                </c:pt>
                <c:pt idx="30072">
                  <c:v>0.366210938</c:v>
                </c:pt>
                <c:pt idx="30073">
                  <c:v>-0.366210938</c:v>
                </c:pt>
                <c:pt idx="30074">
                  <c:v>0.366210938</c:v>
                </c:pt>
                <c:pt idx="30075">
                  <c:v>-0.366210938</c:v>
                </c:pt>
                <c:pt idx="30076">
                  <c:v>0.366210938</c:v>
                </c:pt>
                <c:pt idx="30077">
                  <c:v>-0.244140625</c:v>
                </c:pt>
                <c:pt idx="30078">
                  <c:v>0.366210938</c:v>
                </c:pt>
                <c:pt idx="30079">
                  <c:v>-0.366210938</c:v>
                </c:pt>
                <c:pt idx="30080">
                  <c:v>0.366210938</c:v>
                </c:pt>
                <c:pt idx="30081">
                  <c:v>-0.366210938</c:v>
                </c:pt>
                <c:pt idx="30082">
                  <c:v>0.366210938</c:v>
                </c:pt>
                <c:pt idx="30083">
                  <c:v>-0.366210938</c:v>
                </c:pt>
                <c:pt idx="30084">
                  <c:v>0.366210938</c:v>
                </c:pt>
                <c:pt idx="30085">
                  <c:v>-0.244140625</c:v>
                </c:pt>
                <c:pt idx="30086">
                  <c:v>0.366210938</c:v>
                </c:pt>
                <c:pt idx="30087">
                  <c:v>-0.244140625</c:v>
                </c:pt>
                <c:pt idx="30088">
                  <c:v>0.366210938</c:v>
                </c:pt>
                <c:pt idx="30089">
                  <c:v>-0.244140625</c:v>
                </c:pt>
                <c:pt idx="30090">
                  <c:v>0.366210938</c:v>
                </c:pt>
                <c:pt idx="30091">
                  <c:v>-0.366210938</c:v>
                </c:pt>
                <c:pt idx="30092">
                  <c:v>0.366210938</c:v>
                </c:pt>
                <c:pt idx="30093">
                  <c:v>-0.244140625</c:v>
                </c:pt>
                <c:pt idx="30094">
                  <c:v>0.366210938</c:v>
                </c:pt>
                <c:pt idx="30095">
                  <c:v>-0.366210938</c:v>
                </c:pt>
                <c:pt idx="30096">
                  <c:v>0.366210938</c:v>
                </c:pt>
                <c:pt idx="30097">
                  <c:v>-0.366210938</c:v>
                </c:pt>
                <c:pt idx="30098">
                  <c:v>0.366210938</c:v>
                </c:pt>
                <c:pt idx="30099">
                  <c:v>-0.366210938</c:v>
                </c:pt>
                <c:pt idx="30100">
                  <c:v>0.366210938</c:v>
                </c:pt>
                <c:pt idx="30101">
                  <c:v>-0.244140625</c:v>
                </c:pt>
                <c:pt idx="30102">
                  <c:v>0.366210938</c:v>
                </c:pt>
                <c:pt idx="30103">
                  <c:v>-0.366210938</c:v>
                </c:pt>
                <c:pt idx="30104">
                  <c:v>0.366210938</c:v>
                </c:pt>
                <c:pt idx="30105">
                  <c:v>-0.366210938</c:v>
                </c:pt>
                <c:pt idx="30106">
                  <c:v>0.366210938</c:v>
                </c:pt>
                <c:pt idx="30107">
                  <c:v>-0.366210938</c:v>
                </c:pt>
                <c:pt idx="30108">
                  <c:v>0.366210938</c:v>
                </c:pt>
                <c:pt idx="30109">
                  <c:v>-0.244140625</c:v>
                </c:pt>
                <c:pt idx="30110">
                  <c:v>0.366210938</c:v>
                </c:pt>
                <c:pt idx="30111">
                  <c:v>-0.366210938</c:v>
                </c:pt>
                <c:pt idx="30112">
                  <c:v>0.366210938</c:v>
                </c:pt>
                <c:pt idx="30113">
                  <c:v>-0.244140625</c:v>
                </c:pt>
                <c:pt idx="30114">
                  <c:v>0.366210938</c:v>
                </c:pt>
                <c:pt idx="30115">
                  <c:v>-0.366210938</c:v>
                </c:pt>
                <c:pt idx="30116">
                  <c:v>0.366210938</c:v>
                </c:pt>
                <c:pt idx="30117">
                  <c:v>-0.244140625</c:v>
                </c:pt>
                <c:pt idx="30118">
                  <c:v>0.366210938</c:v>
                </c:pt>
                <c:pt idx="30119">
                  <c:v>-0.366210938</c:v>
                </c:pt>
                <c:pt idx="30120">
                  <c:v>0.366210938</c:v>
                </c:pt>
                <c:pt idx="30121">
                  <c:v>-0.366210938</c:v>
                </c:pt>
                <c:pt idx="30122">
                  <c:v>0.366210938</c:v>
                </c:pt>
                <c:pt idx="30123">
                  <c:v>-0.366210938</c:v>
                </c:pt>
                <c:pt idx="30124">
                  <c:v>0.366210938</c:v>
                </c:pt>
                <c:pt idx="30125">
                  <c:v>-0.244140625</c:v>
                </c:pt>
                <c:pt idx="30126">
                  <c:v>0.366210938</c:v>
                </c:pt>
                <c:pt idx="30127">
                  <c:v>-0.366210938</c:v>
                </c:pt>
                <c:pt idx="30128">
                  <c:v>0.366210938</c:v>
                </c:pt>
                <c:pt idx="30129">
                  <c:v>-0.366210938</c:v>
                </c:pt>
                <c:pt idx="30130">
                  <c:v>0.366210938</c:v>
                </c:pt>
                <c:pt idx="30131">
                  <c:v>-0.366210938</c:v>
                </c:pt>
                <c:pt idx="30132">
                  <c:v>0.366210938</c:v>
                </c:pt>
                <c:pt idx="30133">
                  <c:v>-0.244140625</c:v>
                </c:pt>
                <c:pt idx="30134">
                  <c:v>0.366210938</c:v>
                </c:pt>
                <c:pt idx="30135">
                  <c:v>-0.366210938</c:v>
                </c:pt>
                <c:pt idx="30136">
                  <c:v>0.366210938</c:v>
                </c:pt>
                <c:pt idx="30137">
                  <c:v>-0.244140625</c:v>
                </c:pt>
                <c:pt idx="30138">
                  <c:v>0.244140625</c:v>
                </c:pt>
                <c:pt idx="30139">
                  <c:v>-0.244140625</c:v>
                </c:pt>
                <c:pt idx="30140">
                  <c:v>0.244140625</c:v>
                </c:pt>
                <c:pt idx="30141">
                  <c:v>-0.244140625</c:v>
                </c:pt>
                <c:pt idx="30142">
                  <c:v>0.366210938</c:v>
                </c:pt>
                <c:pt idx="30143">
                  <c:v>-0.366210938</c:v>
                </c:pt>
                <c:pt idx="30144">
                  <c:v>0.366210938</c:v>
                </c:pt>
                <c:pt idx="30145">
                  <c:v>-0.366210938</c:v>
                </c:pt>
                <c:pt idx="30146">
                  <c:v>0.366210938</c:v>
                </c:pt>
                <c:pt idx="30147">
                  <c:v>-0.366210938</c:v>
                </c:pt>
                <c:pt idx="30148">
                  <c:v>0.366210938</c:v>
                </c:pt>
                <c:pt idx="30149">
                  <c:v>-0.244140625</c:v>
                </c:pt>
                <c:pt idx="30150">
                  <c:v>0.366210938</c:v>
                </c:pt>
                <c:pt idx="30151">
                  <c:v>-0.366210938</c:v>
                </c:pt>
                <c:pt idx="30152">
                  <c:v>0.366210938</c:v>
                </c:pt>
                <c:pt idx="30153">
                  <c:v>-0.366210938</c:v>
                </c:pt>
                <c:pt idx="30154">
                  <c:v>0.366210938</c:v>
                </c:pt>
                <c:pt idx="30155">
                  <c:v>-0.244140625</c:v>
                </c:pt>
                <c:pt idx="30156">
                  <c:v>0.366210938</c:v>
                </c:pt>
                <c:pt idx="30157">
                  <c:v>-0.244140625</c:v>
                </c:pt>
                <c:pt idx="30158">
                  <c:v>0.366210938</c:v>
                </c:pt>
                <c:pt idx="30159">
                  <c:v>-0.366210938</c:v>
                </c:pt>
                <c:pt idx="30160">
                  <c:v>0.366210938</c:v>
                </c:pt>
                <c:pt idx="30161">
                  <c:v>-0.366210938</c:v>
                </c:pt>
                <c:pt idx="30162">
                  <c:v>0.366210938</c:v>
                </c:pt>
                <c:pt idx="30163">
                  <c:v>-0.366210938</c:v>
                </c:pt>
                <c:pt idx="30164">
                  <c:v>0.366210938</c:v>
                </c:pt>
                <c:pt idx="30165">
                  <c:v>-0.244140625</c:v>
                </c:pt>
                <c:pt idx="30166">
                  <c:v>0.366210938</c:v>
                </c:pt>
                <c:pt idx="30167">
                  <c:v>-0.366210938</c:v>
                </c:pt>
                <c:pt idx="30168">
                  <c:v>0.366210938</c:v>
                </c:pt>
                <c:pt idx="30169">
                  <c:v>-0.366210938</c:v>
                </c:pt>
                <c:pt idx="30170">
                  <c:v>0.366210938</c:v>
                </c:pt>
                <c:pt idx="30171">
                  <c:v>-0.366210938</c:v>
                </c:pt>
                <c:pt idx="30172">
                  <c:v>0.366210938</c:v>
                </c:pt>
                <c:pt idx="30173">
                  <c:v>-0.244140625</c:v>
                </c:pt>
                <c:pt idx="30174">
                  <c:v>0.366210938</c:v>
                </c:pt>
                <c:pt idx="30175">
                  <c:v>-0.366210938</c:v>
                </c:pt>
                <c:pt idx="30176">
                  <c:v>0.366210938</c:v>
                </c:pt>
                <c:pt idx="30177">
                  <c:v>-0.366210938</c:v>
                </c:pt>
                <c:pt idx="30178">
                  <c:v>0.366210938</c:v>
                </c:pt>
                <c:pt idx="30179">
                  <c:v>-0.366210938</c:v>
                </c:pt>
                <c:pt idx="30180">
                  <c:v>0.366210938</c:v>
                </c:pt>
                <c:pt idx="30181">
                  <c:v>-0.244140625</c:v>
                </c:pt>
                <c:pt idx="30182">
                  <c:v>0.366210938</c:v>
                </c:pt>
                <c:pt idx="30183">
                  <c:v>-0.366210938</c:v>
                </c:pt>
                <c:pt idx="30184">
                  <c:v>0.366210938</c:v>
                </c:pt>
                <c:pt idx="30185">
                  <c:v>-0.366210938</c:v>
                </c:pt>
                <c:pt idx="30186">
                  <c:v>0.366210938</c:v>
                </c:pt>
                <c:pt idx="30187">
                  <c:v>-0.366210938</c:v>
                </c:pt>
                <c:pt idx="30188">
                  <c:v>0.366210938</c:v>
                </c:pt>
                <c:pt idx="30189">
                  <c:v>-0.244140625</c:v>
                </c:pt>
                <c:pt idx="30190">
                  <c:v>0.366210938</c:v>
                </c:pt>
                <c:pt idx="30191">
                  <c:v>-0.366210938</c:v>
                </c:pt>
                <c:pt idx="30192">
                  <c:v>0.366210938</c:v>
                </c:pt>
                <c:pt idx="30193">
                  <c:v>-0.366210938</c:v>
                </c:pt>
                <c:pt idx="30194">
                  <c:v>0.366210938</c:v>
                </c:pt>
                <c:pt idx="30195">
                  <c:v>-0.366210938</c:v>
                </c:pt>
                <c:pt idx="30196">
                  <c:v>0.366210938</c:v>
                </c:pt>
                <c:pt idx="30197">
                  <c:v>-0.244140625</c:v>
                </c:pt>
                <c:pt idx="30198">
                  <c:v>0.366210938</c:v>
                </c:pt>
                <c:pt idx="30199">
                  <c:v>-0.244140625</c:v>
                </c:pt>
                <c:pt idx="30200">
                  <c:v>0.366210938</c:v>
                </c:pt>
                <c:pt idx="30201">
                  <c:v>-0.244140625</c:v>
                </c:pt>
                <c:pt idx="30202">
                  <c:v>0.366210938</c:v>
                </c:pt>
                <c:pt idx="30203">
                  <c:v>-0.366210938</c:v>
                </c:pt>
                <c:pt idx="30204">
                  <c:v>0.366210938</c:v>
                </c:pt>
                <c:pt idx="30205">
                  <c:v>-0.244140625</c:v>
                </c:pt>
                <c:pt idx="30206">
                  <c:v>0.366210938</c:v>
                </c:pt>
                <c:pt idx="30207">
                  <c:v>-0.366210938</c:v>
                </c:pt>
                <c:pt idx="30208">
                  <c:v>0.366210938</c:v>
                </c:pt>
                <c:pt idx="30209">
                  <c:v>-0.366210938</c:v>
                </c:pt>
                <c:pt idx="30210">
                  <c:v>0.366210938</c:v>
                </c:pt>
                <c:pt idx="30211">
                  <c:v>-0.366210938</c:v>
                </c:pt>
                <c:pt idx="30212">
                  <c:v>0.366210938</c:v>
                </c:pt>
                <c:pt idx="30213">
                  <c:v>-0.244140625</c:v>
                </c:pt>
                <c:pt idx="30214">
                  <c:v>0.366210938</c:v>
                </c:pt>
                <c:pt idx="30215">
                  <c:v>-0.366210938</c:v>
                </c:pt>
                <c:pt idx="30216">
                  <c:v>0.366210938</c:v>
                </c:pt>
                <c:pt idx="30217">
                  <c:v>-0.366210938</c:v>
                </c:pt>
                <c:pt idx="30218">
                  <c:v>0.366210938</c:v>
                </c:pt>
                <c:pt idx="30219">
                  <c:v>-0.366210938</c:v>
                </c:pt>
                <c:pt idx="30220">
                  <c:v>0.366210938</c:v>
                </c:pt>
                <c:pt idx="30221">
                  <c:v>-0.244140625</c:v>
                </c:pt>
                <c:pt idx="30222">
                  <c:v>0.366210938</c:v>
                </c:pt>
                <c:pt idx="30223">
                  <c:v>-0.244140625</c:v>
                </c:pt>
                <c:pt idx="30224">
                  <c:v>0.244140625</c:v>
                </c:pt>
                <c:pt idx="30225">
                  <c:v>-0.244140625</c:v>
                </c:pt>
                <c:pt idx="30226">
                  <c:v>0.244140625</c:v>
                </c:pt>
                <c:pt idx="30227">
                  <c:v>-0.244140625</c:v>
                </c:pt>
                <c:pt idx="30228">
                  <c:v>0.244140625</c:v>
                </c:pt>
                <c:pt idx="30229">
                  <c:v>-0.244140625</c:v>
                </c:pt>
                <c:pt idx="30230">
                  <c:v>0.366210938</c:v>
                </c:pt>
                <c:pt idx="30231">
                  <c:v>-0.244140625</c:v>
                </c:pt>
                <c:pt idx="30232">
                  <c:v>0.366210938</c:v>
                </c:pt>
                <c:pt idx="30233">
                  <c:v>-0.366210938</c:v>
                </c:pt>
                <c:pt idx="30234">
                  <c:v>0.366210938</c:v>
                </c:pt>
                <c:pt idx="30235">
                  <c:v>-0.244140625</c:v>
                </c:pt>
                <c:pt idx="30236">
                  <c:v>0.366210938</c:v>
                </c:pt>
                <c:pt idx="30237">
                  <c:v>-0.244140625</c:v>
                </c:pt>
                <c:pt idx="30238">
                  <c:v>0.366210938</c:v>
                </c:pt>
                <c:pt idx="30239">
                  <c:v>-0.366210938</c:v>
                </c:pt>
                <c:pt idx="30240">
                  <c:v>0.366210938</c:v>
                </c:pt>
                <c:pt idx="30241">
                  <c:v>-0.366210938</c:v>
                </c:pt>
                <c:pt idx="30242">
                  <c:v>0.366210938</c:v>
                </c:pt>
                <c:pt idx="30243">
                  <c:v>-0.366210938</c:v>
                </c:pt>
                <c:pt idx="30244">
                  <c:v>0.244140625</c:v>
                </c:pt>
                <c:pt idx="30245">
                  <c:v>-0.244140625</c:v>
                </c:pt>
                <c:pt idx="30246">
                  <c:v>0.366210938</c:v>
                </c:pt>
                <c:pt idx="30247">
                  <c:v>-0.244140625</c:v>
                </c:pt>
                <c:pt idx="30248">
                  <c:v>0.366210938</c:v>
                </c:pt>
                <c:pt idx="30249">
                  <c:v>-0.366210938</c:v>
                </c:pt>
                <c:pt idx="30250">
                  <c:v>0.366210938</c:v>
                </c:pt>
                <c:pt idx="30251">
                  <c:v>-0.244140625</c:v>
                </c:pt>
                <c:pt idx="30252">
                  <c:v>0.366210938</c:v>
                </c:pt>
                <c:pt idx="30253">
                  <c:v>-0.244140625</c:v>
                </c:pt>
                <c:pt idx="30254">
                  <c:v>0.366210938</c:v>
                </c:pt>
                <c:pt idx="30255">
                  <c:v>-0.366210938</c:v>
                </c:pt>
                <c:pt idx="30256">
                  <c:v>0.366210938</c:v>
                </c:pt>
                <c:pt idx="30257">
                  <c:v>-0.366210938</c:v>
                </c:pt>
                <c:pt idx="30258">
                  <c:v>0.366210938</c:v>
                </c:pt>
                <c:pt idx="30259">
                  <c:v>-0.366210938</c:v>
                </c:pt>
                <c:pt idx="30260">
                  <c:v>0.366210938</c:v>
                </c:pt>
                <c:pt idx="30261">
                  <c:v>-0.244140625</c:v>
                </c:pt>
                <c:pt idx="30262">
                  <c:v>0.366210938</c:v>
                </c:pt>
                <c:pt idx="30263">
                  <c:v>-0.366210938</c:v>
                </c:pt>
                <c:pt idx="30264">
                  <c:v>0.366210938</c:v>
                </c:pt>
                <c:pt idx="30265">
                  <c:v>-0.366210938</c:v>
                </c:pt>
                <c:pt idx="30266">
                  <c:v>0.366210938</c:v>
                </c:pt>
                <c:pt idx="30267">
                  <c:v>-0.244140625</c:v>
                </c:pt>
                <c:pt idx="30268">
                  <c:v>0.366210938</c:v>
                </c:pt>
                <c:pt idx="30269">
                  <c:v>-0.244140625</c:v>
                </c:pt>
                <c:pt idx="30270">
                  <c:v>0.366210938</c:v>
                </c:pt>
                <c:pt idx="30271">
                  <c:v>-0.366210938</c:v>
                </c:pt>
                <c:pt idx="30272">
                  <c:v>0.366210938</c:v>
                </c:pt>
                <c:pt idx="30273">
                  <c:v>-0.366210938</c:v>
                </c:pt>
                <c:pt idx="30274">
                  <c:v>0.366210938</c:v>
                </c:pt>
                <c:pt idx="30275">
                  <c:v>-0.244140625</c:v>
                </c:pt>
                <c:pt idx="30276">
                  <c:v>0.366210938</c:v>
                </c:pt>
                <c:pt idx="30277">
                  <c:v>-0.244140625</c:v>
                </c:pt>
                <c:pt idx="30278">
                  <c:v>0.366210938</c:v>
                </c:pt>
                <c:pt idx="30279">
                  <c:v>-0.366210938</c:v>
                </c:pt>
                <c:pt idx="30280">
                  <c:v>0.366210938</c:v>
                </c:pt>
                <c:pt idx="30281">
                  <c:v>-0.244140625</c:v>
                </c:pt>
                <c:pt idx="30282">
                  <c:v>0.366210938</c:v>
                </c:pt>
                <c:pt idx="30283">
                  <c:v>-0.366210938</c:v>
                </c:pt>
                <c:pt idx="30284">
                  <c:v>0.366210938</c:v>
                </c:pt>
                <c:pt idx="30285">
                  <c:v>-0.244140625</c:v>
                </c:pt>
                <c:pt idx="30286">
                  <c:v>0.366210938</c:v>
                </c:pt>
                <c:pt idx="30287">
                  <c:v>-0.244140625</c:v>
                </c:pt>
                <c:pt idx="30288">
                  <c:v>0.244140625</c:v>
                </c:pt>
                <c:pt idx="30289">
                  <c:v>-0.244140625</c:v>
                </c:pt>
                <c:pt idx="30290">
                  <c:v>0.366210938</c:v>
                </c:pt>
                <c:pt idx="30291">
                  <c:v>-0.366210938</c:v>
                </c:pt>
                <c:pt idx="30292">
                  <c:v>0.366210938</c:v>
                </c:pt>
                <c:pt idx="30293">
                  <c:v>-0.244140625</c:v>
                </c:pt>
                <c:pt idx="30294">
                  <c:v>0.366210938</c:v>
                </c:pt>
                <c:pt idx="30295">
                  <c:v>-0.366210938</c:v>
                </c:pt>
                <c:pt idx="30296">
                  <c:v>0.366210938</c:v>
                </c:pt>
                <c:pt idx="30297">
                  <c:v>-0.366210938</c:v>
                </c:pt>
                <c:pt idx="30298">
                  <c:v>0.366210938</c:v>
                </c:pt>
                <c:pt idx="30299">
                  <c:v>-0.366210938</c:v>
                </c:pt>
                <c:pt idx="30300">
                  <c:v>0.366210938</c:v>
                </c:pt>
                <c:pt idx="30301">
                  <c:v>-0.244140625</c:v>
                </c:pt>
                <c:pt idx="30302">
                  <c:v>0.366210938</c:v>
                </c:pt>
                <c:pt idx="30303">
                  <c:v>-0.366210938</c:v>
                </c:pt>
                <c:pt idx="30304">
                  <c:v>0.366210938</c:v>
                </c:pt>
                <c:pt idx="30305">
                  <c:v>-0.366210938</c:v>
                </c:pt>
                <c:pt idx="30306">
                  <c:v>0.366210938</c:v>
                </c:pt>
                <c:pt idx="30307">
                  <c:v>-0.366210938</c:v>
                </c:pt>
                <c:pt idx="30308">
                  <c:v>0.366210938</c:v>
                </c:pt>
                <c:pt idx="30309">
                  <c:v>-0.244140625</c:v>
                </c:pt>
                <c:pt idx="30310">
                  <c:v>0.366210938</c:v>
                </c:pt>
                <c:pt idx="30311">
                  <c:v>-0.244140625</c:v>
                </c:pt>
                <c:pt idx="30312">
                  <c:v>0.366210938</c:v>
                </c:pt>
                <c:pt idx="30313">
                  <c:v>-0.244140625</c:v>
                </c:pt>
                <c:pt idx="30314">
                  <c:v>0.366210938</c:v>
                </c:pt>
                <c:pt idx="30315">
                  <c:v>-0.244140625</c:v>
                </c:pt>
                <c:pt idx="30316">
                  <c:v>0.244140625</c:v>
                </c:pt>
                <c:pt idx="30317">
                  <c:v>-0.244140625</c:v>
                </c:pt>
                <c:pt idx="30318">
                  <c:v>0.366210938</c:v>
                </c:pt>
                <c:pt idx="30319">
                  <c:v>-0.366210938</c:v>
                </c:pt>
                <c:pt idx="30320">
                  <c:v>0.366210938</c:v>
                </c:pt>
                <c:pt idx="30321">
                  <c:v>-0.366210938</c:v>
                </c:pt>
                <c:pt idx="30322">
                  <c:v>0.366210938</c:v>
                </c:pt>
                <c:pt idx="30323">
                  <c:v>-0.366210938</c:v>
                </c:pt>
                <c:pt idx="30324">
                  <c:v>0.366210938</c:v>
                </c:pt>
                <c:pt idx="30325">
                  <c:v>-0.244140625</c:v>
                </c:pt>
                <c:pt idx="30326">
                  <c:v>0.366210938</c:v>
                </c:pt>
                <c:pt idx="30327">
                  <c:v>-0.366210938</c:v>
                </c:pt>
                <c:pt idx="30328">
                  <c:v>0.366210938</c:v>
                </c:pt>
                <c:pt idx="30329">
                  <c:v>-0.366210938</c:v>
                </c:pt>
                <c:pt idx="30330">
                  <c:v>0.366210938</c:v>
                </c:pt>
                <c:pt idx="30331">
                  <c:v>-0.366210938</c:v>
                </c:pt>
                <c:pt idx="30332">
                  <c:v>0.366210938</c:v>
                </c:pt>
                <c:pt idx="30333">
                  <c:v>-0.244140625</c:v>
                </c:pt>
                <c:pt idx="30334">
                  <c:v>0.366210938</c:v>
                </c:pt>
                <c:pt idx="30335">
                  <c:v>-0.366210938</c:v>
                </c:pt>
                <c:pt idx="30336">
                  <c:v>0.366210938</c:v>
                </c:pt>
                <c:pt idx="30337">
                  <c:v>-0.244140625</c:v>
                </c:pt>
                <c:pt idx="30338">
                  <c:v>0.366210938</c:v>
                </c:pt>
                <c:pt idx="30339">
                  <c:v>-0.366210938</c:v>
                </c:pt>
                <c:pt idx="30340">
                  <c:v>0.366210938</c:v>
                </c:pt>
                <c:pt idx="30341">
                  <c:v>-0.244140625</c:v>
                </c:pt>
                <c:pt idx="30342">
                  <c:v>0.366210938</c:v>
                </c:pt>
                <c:pt idx="30343">
                  <c:v>-0.366210938</c:v>
                </c:pt>
                <c:pt idx="30344">
                  <c:v>0.366210938</c:v>
                </c:pt>
                <c:pt idx="30345">
                  <c:v>-0.244140625</c:v>
                </c:pt>
                <c:pt idx="30346">
                  <c:v>0.366210938</c:v>
                </c:pt>
                <c:pt idx="30347">
                  <c:v>-0.366210938</c:v>
                </c:pt>
                <c:pt idx="30348">
                  <c:v>0.366210938</c:v>
                </c:pt>
                <c:pt idx="30349">
                  <c:v>-0.244140625</c:v>
                </c:pt>
                <c:pt idx="30350">
                  <c:v>0.366210938</c:v>
                </c:pt>
                <c:pt idx="30351">
                  <c:v>-0.366210938</c:v>
                </c:pt>
                <c:pt idx="30352">
                  <c:v>0.366210938</c:v>
                </c:pt>
                <c:pt idx="30353">
                  <c:v>-0.366210938</c:v>
                </c:pt>
                <c:pt idx="30354">
                  <c:v>0.366210938</c:v>
                </c:pt>
                <c:pt idx="30355">
                  <c:v>-0.366210938</c:v>
                </c:pt>
                <c:pt idx="30356">
                  <c:v>0.366210938</c:v>
                </c:pt>
                <c:pt idx="30357">
                  <c:v>-0.244140625</c:v>
                </c:pt>
                <c:pt idx="30358">
                  <c:v>0.366210938</c:v>
                </c:pt>
                <c:pt idx="30359">
                  <c:v>-0.366210938</c:v>
                </c:pt>
                <c:pt idx="30360">
                  <c:v>0.366210938</c:v>
                </c:pt>
                <c:pt idx="30361">
                  <c:v>-0.366210938</c:v>
                </c:pt>
                <c:pt idx="30362">
                  <c:v>0.366210938</c:v>
                </c:pt>
                <c:pt idx="30363">
                  <c:v>-0.366210938</c:v>
                </c:pt>
                <c:pt idx="30364">
                  <c:v>0.366210938</c:v>
                </c:pt>
                <c:pt idx="30365">
                  <c:v>-0.244140625</c:v>
                </c:pt>
                <c:pt idx="30366">
                  <c:v>0.366210938</c:v>
                </c:pt>
                <c:pt idx="30367">
                  <c:v>-0.366210938</c:v>
                </c:pt>
                <c:pt idx="30368">
                  <c:v>0.366210938</c:v>
                </c:pt>
                <c:pt idx="30369">
                  <c:v>-0.366210938</c:v>
                </c:pt>
                <c:pt idx="30370">
                  <c:v>0.366210938</c:v>
                </c:pt>
                <c:pt idx="30371">
                  <c:v>-0.366210938</c:v>
                </c:pt>
                <c:pt idx="30372">
                  <c:v>0.366210938</c:v>
                </c:pt>
                <c:pt idx="30373">
                  <c:v>-0.244140625</c:v>
                </c:pt>
                <c:pt idx="30374">
                  <c:v>0.366210938</c:v>
                </c:pt>
                <c:pt idx="30375">
                  <c:v>-0.366210938</c:v>
                </c:pt>
                <c:pt idx="30376">
                  <c:v>0.366210938</c:v>
                </c:pt>
                <c:pt idx="30377">
                  <c:v>-0.366210938</c:v>
                </c:pt>
                <c:pt idx="30378">
                  <c:v>0.366210938</c:v>
                </c:pt>
                <c:pt idx="30379">
                  <c:v>-0.366210938</c:v>
                </c:pt>
                <c:pt idx="30380">
                  <c:v>0.366210938</c:v>
                </c:pt>
                <c:pt idx="30381">
                  <c:v>-0.244140625</c:v>
                </c:pt>
                <c:pt idx="30382">
                  <c:v>0.366210938</c:v>
                </c:pt>
                <c:pt idx="30383">
                  <c:v>-0.366210938</c:v>
                </c:pt>
                <c:pt idx="30384">
                  <c:v>0.366210938</c:v>
                </c:pt>
                <c:pt idx="30385">
                  <c:v>-0.366210938</c:v>
                </c:pt>
                <c:pt idx="30386">
                  <c:v>0.366210938</c:v>
                </c:pt>
                <c:pt idx="30387">
                  <c:v>-0.366210938</c:v>
                </c:pt>
                <c:pt idx="30388">
                  <c:v>0.366210938</c:v>
                </c:pt>
                <c:pt idx="30389">
                  <c:v>-0.244140625</c:v>
                </c:pt>
                <c:pt idx="30390">
                  <c:v>0.366210938</c:v>
                </c:pt>
                <c:pt idx="30391">
                  <c:v>-0.244140625</c:v>
                </c:pt>
                <c:pt idx="30392">
                  <c:v>0.366210938</c:v>
                </c:pt>
                <c:pt idx="30393">
                  <c:v>-0.366210938</c:v>
                </c:pt>
                <c:pt idx="30394">
                  <c:v>0.366210938</c:v>
                </c:pt>
                <c:pt idx="30395">
                  <c:v>-0.244140625</c:v>
                </c:pt>
                <c:pt idx="30396">
                  <c:v>0.366210938</c:v>
                </c:pt>
                <c:pt idx="30397">
                  <c:v>-0.244140625</c:v>
                </c:pt>
                <c:pt idx="30398">
                  <c:v>0.366210938</c:v>
                </c:pt>
                <c:pt idx="30399">
                  <c:v>-0.366210938</c:v>
                </c:pt>
                <c:pt idx="30400">
                  <c:v>0.366210938</c:v>
                </c:pt>
                <c:pt idx="30401">
                  <c:v>-0.244140625</c:v>
                </c:pt>
                <c:pt idx="30402">
                  <c:v>0.244140625</c:v>
                </c:pt>
                <c:pt idx="30403">
                  <c:v>-0.244140625</c:v>
                </c:pt>
                <c:pt idx="30404">
                  <c:v>0.244140625</c:v>
                </c:pt>
                <c:pt idx="30405">
                  <c:v>-0.244140625</c:v>
                </c:pt>
                <c:pt idx="30406">
                  <c:v>0.366210938</c:v>
                </c:pt>
                <c:pt idx="30407">
                  <c:v>-0.366210938</c:v>
                </c:pt>
                <c:pt idx="30408">
                  <c:v>0.366210938</c:v>
                </c:pt>
                <c:pt idx="30409">
                  <c:v>-0.366210938</c:v>
                </c:pt>
                <c:pt idx="30410">
                  <c:v>0.366210938</c:v>
                </c:pt>
                <c:pt idx="30411">
                  <c:v>-0.366210938</c:v>
                </c:pt>
                <c:pt idx="30412">
                  <c:v>0.366210938</c:v>
                </c:pt>
                <c:pt idx="30413">
                  <c:v>-0.244140625</c:v>
                </c:pt>
                <c:pt idx="30414">
                  <c:v>0.366210938</c:v>
                </c:pt>
                <c:pt idx="30415">
                  <c:v>-0.244140625</c:v>
                </c:pt>
                <c:pt idx="30416">
                  <c:v>0.244140625</c:v>
                </c:pt>
                <c:pt idx="30417">
                  <c:v>-0.244140625</c:v>
                </c:pt>
                <c:pt idx="30418">
                  <c:v>0.244140625</c:v>
                </c:pt>
                <c:pt idx="30419">
                  <c:v>-0.366210938</c:v>
                </c:pt>
                <c:pt idx="30420">
                  <c:v>0.366210938</c:v>
                </c:pt>
                <c:pt idx="30421">
                  <c:v>-0.244140625</c:v>
                </c:pt>
                <c:pt idx="30422">
                  <c:v>0.366210938</c:v>
                </c:pt>
                <c:pt idx="30423">
                  <c:v>-0.366210938</c:v>
                </c:pt>
                <c:pt idx="30424">
                  <c:v>0.366210938</c:v>
                </c:pt>
                <c:pt idx="30425">
                  <c:v>-0.366210938</c:v>
                </c:pt>
                <c:pt idx="30426">
                  <c:v>0.366210938</c:v>
                </c:pt>
                <c:pt idx="30427">
                  <c:v>-0.366210938</c:v>
                </c:pt>
                <c:pt idx="30428">
                  <c:v>0.366210938</c:v>
                </c:pt>
                <c:pt idx="30429">
                  <c:v>-0.244140625</c:v>
                </c:pt>
                <c:pt idx="30430">
                  <c:v>0.366210938</c:v>
                </c:pt>
                <c:pt idx="30431">
                  <c:v>-0.366210938</c:v>
                </c:pt>
                <c:pt idx="30432">
                  <c:v>0.366210938</c:v>
                </c:pt>
                <c:pt idx="30433">
                  <c:v>-0.366210938</c:v>
                </c:pt>
                <c:pt idx="30434">
                  <c:v>0.366210938</c:v>
                </c:pt>
                <c:pt idx="30435">
                  <c:v>-0.244140625</c:v>
                </c:pt>
                <c:pt idx="30436">
                  <c:v>0.244140625</c:v>
                </c:pt>
                <c:pt idx="30437">
                  <c:v>-0.244140625</c:v>
                </c:pt>
                <c:pt idx="30438">
                  <c:v>0.366210938</c:v>
                </c:pt>
                <c:pt idx="30439">
                  <c:v>-0.366210938</c:v>
                </c:pt>
                <c:pt idx="30440">
                  <c:v>0.366210938</c:v>
                </c:pt>
                <c:pt idx="30441">
                  <c:v>-0.244140625</c:v>
                </c:pt>
                <c:pt idx="30442">
                  <c:v>0.366210938</c:v>
                </c:pt>
                <c:pt idx="30443">
                  <c:v>-0.244140625</c:v>
                </c:pt>
                <c:pt idx="30444">
                  <c:v>0.244140625</c:v>
                </c:pt>
                <c:pt idx="30445">
                  <c:v>-0.244140625</c:v>
                </c:pt>
                <c:pt idx="30446">
                  <c:v>0.366210938</c:v>
                </c:pt>
                <c:pt idx="30447">
                  <c:v>-0.366210938</c:v>
                </c:pt>
                <c:pt idx="30448">
                  <c:v>0.366210938</c:v>
                </c:pt>
                <c:pt idx="30449">
                  <c:v>-0.366210938</c:v>
                </c:pt>
                <c:pt idx="30450">
                  <c:v>0.366210938</c:v>
                </c:pt>
                <c:pt idx="30451">
                  <c:v>-0.366210938</c:v>
                </c:pt>
                <c:pt idx="30452">
                  <c:v>0.366210938</c:v>
                </c:pt>
                <c:pt idx="30453">
                  <c:v>-0.244140625</c:v>
                </c:pt>
                <c:pt idx="30454">
                  <c:v>0.366210938</c:v>
                </c:pt>
                <c:pt idx="30455">
                  <c:v>-0.366210938</c:v>
                </c:pt>
                <c:pt idx="30456">
                  <c:v>0.366210938</c:v>
                </c:pt>
                <c:pt idx="30457">
                  <c:v>-0.244140625</c:v>
                </c:pt>
                <c:pt idx="30458">
                  <c:v>0.366210938</c:v>
                </c:pt>
                <c:pt idx="30459">
                  <c:v>-0.244140625</c:v>
                </c:pt>
                <c:pt idx="30460">
                  <c:v>0.366210938</c:v>
                </c:pt>
                <c:pt idx="30461">
                  <c:v>-0.244140625</c:v>
                </c:pt>
                <c:pt idx="30462">
                  <c:v>0.366210938</c:v>
                </c:pt>
                <c:pt idx="30463">
                  <c:v>-0.366210938</c:v>
                </c:pt>
                <c:pt idx="30464">
                  <c:v>0.366210938</c:v>
                </c:pt>
                <c:pt idx="30465">
                  <c:v>-0.366210938</c:v>
                </c:pt>
                <c:pt idx="30466">
                  <c:v>0.366210938</c:v>
                </c:pt>
                <c:pt idx="30467">
                  <c:v>-0.244140625</c:v>
                </c:pt>
                <c:pt idx="30468">
                  <c:v>0.366210938</c:v>
                </c:pt>
                <c:pt idx="30469">
                  <c:v>-0.244140625</c:v>
                </c:pt>
                <c:pt idx="30470">
                  <c:v>0.366210938</c:v>
                </c:pt>
                <c:pt idx="30471">
                  <c:v>-0.366210938</c:v>
                </c:pt>
                <c:pt idx="30472">
                  <c:v>0.366210938</c:v>
                </c:pt>
                <c:pt idx="30473">
                  <c:v>-0.366210938</c:v>
                </c:pt>
                <c:pt idx="30474">
                  <c:v>0.366210938</c:v>
                </c:pt>
                <c:pt idx="30475">
                  <c:v>-0.366210938</c:v>
                </c:pt>
                <c:pt idx="30476">
                  <c:v>0.366210938</c:v>
                </c:pt>
                <c:pt idx="30477">
                  <c:v>-0.244140625</c:v>
                </c:pt>
                <c:pt idx="30478">
                  <c:v>0.366210938</c:v>
                </c:pt>
                <c:pt idx="30479">
                  <c:v>-0.366210938</c:v>
                </c:pt>
                <c:pt idx="30480">
                  <c:v>0.366210938</c:v>
                </c:pt>
                <c:pt idx="30481">
                  <c:v>-0.366210938</c:v>
                </c:pt>
                <c:pt idx="30482">
                  <c:v>0.366210938</c:v>
                </c:pt>
                <c:pt idx="30483">
                  <c:v>-0.366210938</c:v>
                </c:pt>
                <c:pt idx="30484">
                  <c:v>0.366210938</c:v>
                </c:pt>
                <c:pt idx="30485">
                  <c:v>-0.244140625</c:v>
                </c:pt>
                <c:pt idx="30486">
                  <c:v>0.366210938</c:v>
                </c:pt>
                <c:pt idx="30487">
                  <c:v>-0.366210938</c:v>
                </c:pt>
                <c:pt idx="30488">
                  <c:v>0.366210938</c:v>
                </c:pt>
                <c:pt idx="30489">
                  <c:v>-0.366210938</c:v>
                </c:pt>
                <c:pt idx="30490">
                  <c:v>0.366210938</c:v>
                </c:pt>
                <c:pt idx="30491">
                  <c:v>-0.244140625</c:v>
                </c:pt>
                <c:pt idx="30492">
                  <c:v>0.366210938</c:v>
                </c:pt>
                <c:pt idx="30493">
                  <c:v>-0.244140625</c:v>
                </c:pt>
                <c:pt idx="30494">
                  <c:v>0.366210938</c:v>
                </c:pt>
                <c:pt idx="30495">
                  <c:v>-0.366210938</c:v>
                </c:pt>
                <c:pt idx="30496">
                  <c:v>0.366210938</c:v>
                </c:pt>
                <c:pt idx="30497">
                  <c:v>-0.366210938</c:v>
                </c:pt>
                <c:pt idx="30498">
                  <c:v>0.366210938</c:v>
                </c:pt>
                <c:pt idx="30499">
                  <c:v>-0.366210938</c:v>
                </c:pt>
                <c:pt idx="30500">
                  <c:v>0.366210938</c:v>
                </c:pt>
                <c:pt idx="30501">
                  <c:v>-0.244140625</c:v>
                </c:pt>
                <c:pt idx="30502">
                  <c:v>0.366210938</c:v>
                </c:pt>
                <c:pt idx="30503">
                  <c:v>-0.366210938</c:v>
                </c:pt>
                <c:pt idx="30504">
                  <c:v>0.366210938</c:v>
                </c:pt>
                <c:pt idx="30505">
                  <c:v>-0.366210938</c:v>
                </c:pt>
                <c:pt idx="30506">
                  <c:v>0.366210938</c:v>
                </c:pt>
                <c:pt idx="30507">
                  <c:v>-0.366210938</c:v>
                </c:pt>
                <c:pt idx="30508">
                  <c:v>0.366210938</c:v>
                </c:pt>
                <c:pt idx="30509">
                  <c:v>-0.244140625</c:v>
                </c:pt>
                <c:pt idx="30510">
                  <c:v>0.366210938</c:v>
                </c:pt>
                <c:pt idx="30511">
                  <c:v>-0.366210938</c:v>
                </c:pt>
                <c:pt idx="30512">
                  <c:v>0.366210938</c:v>
                </c:pt>
                <c:pt idx="30513">
                  <c:v>-0.366210938</c:v>
                </c:pt>
                <c:pt idx="30514">
                  <c:v>0.366210938</c:v>
                </c:pt>
                <c:pt idx="30515">
                  <c:v>-0.366210938</c:v>
                </c:pt>
                <c:pt idx="30516">
                  <c:v>0.366210938</c:v>
                </c:pt>
                <c:pt idx="30517">
                  <c:v>-0.244140625</c:v>
                </c:pt>
                <c:pt idx="30518">
                  <c:v>0.366210938</c:v>
                </c:pt>
                <c:pt idx="30519">
                  <c:v>-0.366210938</c:v>
                </c:pt>
                <c:pt idx="30520">
                  <c:v>0.366210938</c:v>
                </c:pt>
                <c:pt idx="30521">
                  <c:v>-0.366210938</c:v>
                </c:pt>
                <c:pt idx="30522">
                  <c:v>0.366210938</c:v>
                </c:pt>
                <c:pt idx="30523">
                  <c:v>-0.366210938</c:v>
                </c:pt>
                <c:pt idx="30524">
                  <c:v>0.366210938</c:v>
                </c:pt>
                <c:pt idx="30525">
                  <c:v>-0.244140625</c:v>
                </c:pt>
                <c:pt idx="30526">
                  <c:v>0.366210938</c:v>
                </c:pt>
                <c:pt idx="30527">
                  <c:v>-0.244140625</c:v>
                </c:pt>
                <c:pt idx="30528">
                  <c:v>0.244140625</c:v>
                </c:pt>
                <c:pt idx="30529">
                  <c:v>-0.244140625</c:v>
                </c:pt>
                <c:pt idx="30530">
                  <c:v>0.366210938</c:v>
                </c:pt>
                <c:pt idx="30531">
                  <c:v>-0.366210938</c:v>
                </c:pt>
                <c:pt idx="30532">
                  <c:v>0.366210938</c:v>
                </c:pt>
                <c:pt idx="30533">
                  <c:v>-0.244140625</c:v>
                </c:pt>
                <c:pt idx="30534">
                  <c:v>0.366210938</c:v>
                </c:pt>
                <c:pt idx="30535">
                  <c:v>-0.366210938</c:v>
                </c:pt>
                <c:pt idx="30536">
                  <c:v>0.366210938</c:v>
                </c:pt>
                <c:pt idx="30537">
                  <c:v>-0.244140625</c:v>
                </c:pt>
                <c:pt idx="30538">
                  <c:v>0.366210938</c:v>
                </c:pt>
                <c:pt idx="30539">
                  <c:v>-0.244140625</c:v>
                </c:pt>
                <c:pt idx="30540">
                  <c:v>0.366210938</c:v>
                </c:pt>
                <c:pt idx="30541">
                  <c:v>-0.244140625</c:v>
                </c:pt>
                <c:pt idx="30542">
                  <c:v>0.366210938</c:v>
                </c:pt>
                <c:pt idx="30543">
                  <c:v>-0.244140625</c:v>
                </c:pt>
                <c:pt idx="30544">
                  <c:v>0.366210938</c:v>
                </c:pt>
                <c:pt idx="30545">
                  <c:v>-0.366210938</c:v>
                </c:pt>
                <c:pt idx="30546">
                  <c:v>0.366210938</c:v>
                </c:pt>
                <c:pt idx="30547">
                  <c:v>-0.366210938</c:v>
                </c:pt>
                <c:pt idx="30548">
                  <c:v>0.366210938</c:v>
                </c:pt>
                <c:pt idx="30549">
                  <c:v>-0.244140625</c:v>
                </c:pt>
                <c:pt idx="30550">
                  <c:v>0.366210938</c:v>
                </c:pt>
                <c:pt idx="30551">
                  <c:v>-0.366210938</c:v>
                </c:pt>
                <c:pt idx="30552">
                  <c:v>0.366210938</c:v>
                </c:pt>
                <c:pt idx="30553">
                  <c:v>-0.366210938</c:v>
                </c:pt>
                <c:pt idx="30554">
                  <c:v>0.366210938</c:v>
                </c:pt>
                <c:pt idx="30555">
                  <c:v>-0.366210938</c:v>
                </c:pt>
                <c:pt idx="30556">
                  <c:v>0.366210938</c:v>
                </c:pt>
                <c:pt idx="30557">
                  <c:v>-0.244140625</c:v>
                </c:pt>
                <c:pt idx="30558">
                  <c:v>0.366210938</c:v>
                </c:pt>
                <c:pt idx="30559">
                  <c:v>-0.366210938</c:v>
                </c:pt>
                <c:pt idx="30560">
                  <c:v>0.366210938</c:v>
                </c:pt>
                <c:pt idx="30561">
                  <c:v>-0.366210938</c:v>
                </c:pt>
                <c:pt idx="30562">
                  <c:v>0.366210938</c:v>
                </c:pt>
                <c:pt idx="30563">
                  <c:v>-0.366210938</c:v>
                </c:pt>
                <c:pt idx="30564">
                  <c:v>0.366210938</c:v>
                </c:pt>
                <c:pt idx="30565">
                  <c:v>-0.244140625</c:v>
                </c:pt>
                <c:pt idx="30566">
                  <c:v>0.366210938</c:v>
                </c:pt>
                <c:pt idx="30567">
                  <c:v>-0.244140625</c:v>
                </c:pt>
                <c:pt idx="30568">
                  <c:v>0.366210938</c:v>
                </c:pt>
                <c:pt idx="30569">
                  <c:v>-0.244140625</c:v>
                </c:pt>
                <c:pt idx="30570">
                  <c:v>0.366210938</c:v>
                </c:pt>
                <c:pt idx="30571">
                  <c:v>-0.244140625</c:v>
                </c:pt>
                <c:pt idx="30572">
                  <c:v>0.366210938</c:v>
                </c:pt>
                <c:pt idx="30573">
                  <c:v>-0.244140625</c:v>
                </c:pt>
                <c:pt idx="30574">
                  <c:v>0.366210938</c:v>
                </c:pt>
                <c:pt idx="30575">
                  <c:v>-0.366210938</c:v>
                </c:pt>
                <c:pt idx="30576">
                  <c:v>0.366210938</c:v>
                </c:pt>
                <c:pt idx="30577">
                  <c:v>-0.366210938</c:v>
                </c:pt>
                <c:pt idx="30578">
                  <c:v>0.366210938</c:v>
                </c:pt>
                <c:pt idx="30579">
                  <c:v>-0.366210938</c:v>
                </c:pt>
                <c:pt idx="30580">
                  <c:v>0.366210938</c:v>
                </c:pt>
                <c:pt idx="30581">
                  <c:v>-0.244140625</c:v>
                </c:pt>
                <c:pt idx="30582">
                  <c:v>0.366210938</c:v>
                </c:pt>
                <c:pt idx="30583">
                  <c:v>-0.244140625</c:v>
                </c:pt>
                <c:pt idx="30584">
                  <c:v>0.366210938</c:v>
                </c:pt>
                <c:pt idx="30585">
                  <c:v>-0.244140625</c:v>
                </c:pt>
                <c:pt idx="30586">
                  <c:v>0.366210938</c:v>
                </c:pt>
                <c:pt idx="30587">
                  <c:v>-0.366210938</c:v>
                </c:pt>
                <c:pt idx="30588">
                  <c:v>0.366210938</c:v>
                </c:pt>
                <c:pt idx="30589">
                  <c:v>-0.244140625</c:v>
                </c:pt>
                <c:pt idx="30590">
                  <c:v>0.366210938</c:v>
                </c:pt>
                <c:pt idx="30591">
                  <c:v>-0.366210938</c:v>
                </c:pt>
                <c:pt idx="30592">
                  <c:v>0.366210938</c:v>
                </c:pt>
                <c:pt idx="30593">
                  <c:v>-0.366210938</c:v>
                </c:pt>
                <c:pt idx="30594">
                  <c:v>0.366210938</c:v>
                </c:pt>
                <c:pt idx="30595">
                  <c:v>-0.366210938</c:v>
                </c:pt>
                <c:pt idx="30596">
                  <c:v>0.366210938</c:v>
                </c:pt>
                <c:pt idx="30597">
                  <c:v>-0.244140625</c:v>
                </c:pt>
                <c:pt idx="30598">
                  <c:v>0.366210938</c:v>
                </c:pt>
                <c:pt idx="30599">
                  <c:v>-0.244140625</c:v>
                </c:pt>
                <c:pt idx="30600">
                  <c:v>0.366210938</c:v>
                </c:pt>
                <c:pt idx="30601">
                  <c:v>-0.366210938</c:v>
                </c:pt>
                <c:pt idx="30602">
                  <c:v>0.366210938</c:v>
                </c:pt>
                <c:pt idx="30603">
                  <c:v>-0.366210938</c:v>
                </c:pt>
                <c:pt idx="30604">
                  <c:v>0.366210938</c:v>
                </c:pt>
                <c:pt idx="30605">
                  <c:v>-0.244140625</c:v>
                </c:pt>
                <c:pt idx="30606">
                  <c:v>0.366210938</c:v>
                </c:pt>
                <c:pt idx="30607">
                  <c:v>-0.366210938</c:v>
                </c:pt>
                <c:pt idx="30608">
                  <c:v>0.366210938</c:v>
                </c:pt>
                <c:pt idx="30609">
                  <c:v>-0.366210938</c:v>
                </c:pt>
                <c:pt idx="30610">
                  <c:v>0.366210938</c:v>
                </c:pt>
                <c:pt idx="30611">
                  <c:v>-0.366210938</c:v>
                </c:pt>
                <c:pt idx="30612">
                  <c:v>0.366210938</c:v>
                </c:pt>
                <c:pt idx="30613">
                  <c:v>-0.244140625</c:v>
                </c:pt>
                <c:pt idx="30614">
                  <c:v>0.366210938</c:v>
                </c:pt>
                <c:pt idx="30615">
                  <c:v>-0.366210938</c:v>
                </c:pt>
                <c:pt idx="30616">
                  <c:v>0.366210938</c:v>
                </c:pt>
                <c:pt idx="30617">
                  <c:v>-0.366210938</c:v>
                </c:pt>
                <c:pt idx="30618">
                  <c:v>0.366210938</c:v>
                </c:pt>
                <c:pt idx="30619">
                  <c:v>-0.366210938</c:v>
                </c:pt>
                <c:pt idx="30620">
                  <c:v>0.366210938</c:v>
                </c:pt>
                <c:pt idx="30621">
                  <c:v>-0.244140625</c:v>
                </c:pt>
                <c:pt idx="30622">
                  <c:v>0.366210938</c:v>
                </c:pt>
                <c:pt idx="30623">
                  <c:v>-0.366210938</c:v>
                </c:pt>
                <c:pt idx="30624">
                  <c:v>0.366210938</c:v>
                </c:pt>
                <c:pt idx="30625">
                  <c:v>-0.366210938</c:v>
                </c:pt>
                <c:pt idx="30626">
                  <c:v>0.366210938</c:v>
                </c:pt>
                <c:pt idx="30627">
                  <c:v>-0.366210938</c:v>
                </c:pt>
                <c:pt idx="30628">
                  <c:v>0.366210938</c:v>
                </c:pt>
                <c:pt idx="30629">
                  <c:v>-0.244140625</c:v>
                </c:pt>
                <c:pt idx="30630">
                  <c:v>0.366210938</c:v>
                </c:pt>
                <c:pt idx="30631">
                  <c:v>-0.366210938</c:v>
                </c:pt>
                <c:pt idx="30632">
                  <c:v>0.366210938</c:v>
                </c:pt>
                <c:pt idx="30633">
                  <c:v>-0.366210938</c:v>
                </c:pt>
                <c:pt idx="30634">
                  <c:v>0.366210938</c:v>
                </c:pt>
                <c:pt idx="30635">
                  <c:v>-0.366210938</c:v>
                </c:pt>
                <c:pt idx="30636">
                  <c:v>0.366210938</c:v>
                </c:pt>
                <c:pt idx="30637">
                  <c:v>-0.244140625</c:v>
                </c:pt>
                <c:pt idx="30638">
                  <c:v>0.366210938</c:v>
                </c:pt>
                <c:pt idx="30639">
                  <c:v>-0.366210938</c:v>
                </c:pt>
                <c:pt idx="30640">
                  <c:v>0.366210938</c:v>
                </c:pt>
                <c:pt idx="30641">
                  <c:v>-0.366210938</c:v>
                </c:pt>
                <c:pt idx="30642">
                  <c:v>0.366210938</c:v>
                </c:pt>
                <c:pt idx="30643">
                  <c:v>-0.366210938</c:v>
                </c:pt>
                <c:pt idx="30644">
                  <c:v>0.366210938</c:v>
                </c:pt>
                <c:pt idx="30645">
                  <c:v>-0.244140625</c:v>
                </c:pt>
                <c:pt idx="30646">
                  <c:v>0.366210938</c:v>
                </c:pt>
                <c:pt idx="30647">
                  <c:v>-0.244140625</c:v>
                </c:pt>
                <c:pt idx="30648">
                  <c:v>0.244140625</c:v>
                </c:pt>
                <c:pt idx="30649">
                  <c:v>-0.244140625</c:v>
                </c:pt>
                <c:pt idx="30650">
                  <c:v>0.366210938</c:v>
                </c:pt>
                <c:pt idx="30651">
                  <c:v>-0.366210938</c:v>
                </c:pt>
                <c:pt idx="30652">
                  <c:v>0.366210938</c:v>
                </c:pt>
                <c:pt idx="30653">
                  <c:v>-0.244140625</c:v>
                </c:pt>
                <c:pt idx="30654">
                  <c:v>0.366210938</c:v>
                </c:pt>
                <c:pt idx="30655">
                  <c:v>-0.366210938</c:v>
                </c:pt>
                <c:pt idx="30656">
                  <c:v>0.366210938</c:v>
                </c:pt>
                <c:pt idx="30657">
                  <c:v>-0.366210938</c:v>
                </c:pt>
                <c:pt idx="30658">
                  <c:v>0.366210938</c:v>
                </c:pt>
                <c:pt idx="30659">
                  <c:v>-0.366210938</c:v>
                </c:pt>
                <c:pt idx="30660">
                  <c:v>0.366210938</c:v>
                </c:pt>
                <c:pt idx="30661">
                  <c:v>-0.244140625</c:v>
                </c:pt>
                <c:pt idx="30662">
                  <c:v>0.366210938</c:v>
                </c:pt>
                <c:pt idx="30663">
                  <c:v>-0.366210938</c:v>
                </c:pt>
                <c:pt idx="30664">
                  <c:v>0.366210938</c:v>
                </c:pt>
                <c:pt idx="30665">
                  <c:v>-0.366210938</c:v>
                </c:pt>
                <c:pt idx="30666">
                  <c:v>0.366210938</c:v>
                </c:pt>
                <c:pt idx="30667">
                  <c:v>-0.366210938</c:v>
                </c:pt>
                <c:pt idx="30668">
                  <c:v>0.366210938</c:v>
                </c:pt>
                <c:pt idx="30669">
                  <c:v>-0.244140625</c:v>
                </c:pt>
                <c:pt idx="30670">
                  <c:v>0.366210938</c:v>
                </c:pt>
                <c:pt idx="30671">
                  <c:v>-0.244140625</c:v>
                </c:pt>
                <c:pt idx="30672">
                  <c:v>0.366210938</c:v>
                </c:pt>
                <c:pt idx="30673">
                  <c:v>-0.366210938</c:v>
                </c:pt>
                <c:pt idx="30674">
                  <c:v>0.366210938</c:v>
                </c:pt>
                <c:pt idx="30675">
                  <c:v>-0.366210938</c:v>
                </c:pt>
                <c:pt idx="30676">
                  <c:v>0.366210938</c:v>
                </c:pt>
                <c:pt idx="30677">
                  <c:v>-0.244140625</c:v>
                </c:pt>
                <c:pt idx="30678">
                  <c:v>0.366210938</c:v>
                </c:pt>
                <c:pt idx="30679">
                  <c:v>-0.244140625</c:v>
                </c:pt>
                <c:pt idx="30680">
                  <c:v>0.366210938</c:v>
                </c:pt>
                <c:pt idx="30681">
                  <c:v>-0.244140625</c:v>
                </c:pt>
                <c:pt idx="30682">
                  <c:v>0.366210938</c:v>
                </c:pt>
                <c:pt idx="30683">
                  <c:v>-0.244140625</c:v>
                </c:pt>
                <c:pt idx="30684">
                  <c:v>0.366210938</c:v>
                </c:pt>
                <c:pt idx="30685">
                  <c:v>-0.244140625</c:v>
                </c:pt>
                <c:pt idx="30686">
                  <c:v>0.366210938</c:v>
                </c:pt>
                <c:pt idx="30687">
                  <c:v>-0.366210938</c:v>
                </c:pt>
                <c:pt idx="30688">
                  <c:v>0.366210938</c:v>
                </c:pt>
                <c:pt idx="30689">
                  <c:v>-0.366210938</c:v>
                </c:pt>
                <c:pt idx="30690">
                  <c:v>0.366210938</c:v>
                </c:pt>
                <c:pt idx="30691">
                  <c:v>-0.366210938</c:v>
                </c:pt>
                <c:pt idx="30692">
                  <c:v>0.366210938</c:v>
                </c:pt>
                <c:pt idx="30693">
                  <c:v>-0.244140625</c:v>
                </c:pt>
                <c:pt idx="30694">
                  <c:v>0.366210938</c:v>
                </c:pt>
                <c:pt idx="30695">
                  <c:v>-0.366210938</c:v>
                </c:pt>
                <c:pt idx="30696">
                  <c:v>0.366210938</c:v>
                </c:pt>
                <c:pt idx="30697">
                  <c:v>-0.244140625</c:v>
                </c:pt>
                <c:pt idx="30698">
                  <c:v>0.366210938</c:v>
                </c:pt>
                <c:pt idx="30699">
                  <c:v>-0.244140625</c:v>
                </c:pt>
                <c:pt idx="30700">
                  <c:v>0.366210938</c:v>
                </c:pt>
                <c:pt idx="30701">
                  <c:v>-0.244140625</c:v>
                </c:pt>
                <c:pt idx="30702">
                  <c:v>0.366210938</c:v>
                </c:pt>
                <c:pt idx="30703">
                  <c:v>-0.366210938</c:v>
                </c:pt>
                <c:pt idx="30704">
                  <c:v>0.366210938</c:v>
                </c:pt>
                <c:pt idx="30705">
                  <c:v>-0.366210938</c:v>
                </c:pt>
                <c:pt idx="30706">
                  <c:v>0.366210938</c:v>
                </c:pt>
                <c:pt idx="30707">
                  <c:v>-0.366210938</c:v>
                </c:pt>
                <c:pt idx="30708">
                  <c:v>0.366210938</c:v>
                </c:pt>
                <c:pt idx="30709">
                  <c:v>-0.244140625</c:v>
                </c:pt>
                <c:pt idx="30710">
                  <c:v>0.366210938</c:v>
                </c:pt>
                <c:pt idx="30711">
                  <c:v>-0.244140625</c:v>
                </c:pt>
                <c:pt idx="30712">
                  <c:v>0.244140625</c:v>
                </c:pt>
                <c:pt idx="30713">
                  <c:v>-0.244140625</c:v>
                </c:pt>
                <c:pt idx="30714">
                  <c:v>0.366210938</c:v>
                </c:pt>
                <c:pt idx="30715">
                  <c:v>-0.366210938</c:v>
                </c:pt>
                <c:pt idx="30716">
                  <c:v>0.366210938</c:v>
                </c:pt>
                <c:pt idx="30717">
                  <c:v>-0.244140625</c:v>
                </c:pt>
                <c:pt idx="30718">
                  <c:v>0.366210938</c:v>
                </c:pt>
                <c:pt idx="30719">
                  <c:v>-0.366210938</c:v>
                </c:pt>
                <c:pt idx="30720">
                  <c:v>0.366210938</c:v>
                </c:pt>
                <c:pt idx="30721">
                  <c:v>-0.366210938</c:v>
                </c:pt>
                <c:pt idx="30722">
                  <c:v>0.366210938</c:v>
                </c:pt>
                <c:pt idx="30723">
                  <c:v>-0.366210938</c:v>
                </c:pt>
                <c:pt idx="30724">
                  <c:v>0.366210938</c:v>
                </c:pt>
                <c:pt idx="30725">
                  <c:v>-0.244140625</c:v>
                </c:pt>
                <c:pt idx="30726">
                  <c:v>0.366210938</c:v>
                </c:pt>
                <c:pt idx="30727">
                  <c:v>-0.366210938</c:v>
                </c:pt>
                <c:pt idx="30728">
                  <c:v>0.366210938</c:v>
                </c:pt>
                <c:pt idx="30729">
                  <c:v>-0.366210938</c:v>
                </c:pt>
                <c:pt idx="30730">
                  <c:v>0.366210938</c:v>
                </c:pt>
                <c:pt idx="30731">
                  <c:v>-0.366210938</c:v>
                </c:pt>
                <c:pt idx="30732">
                  <c:v>0.366210938</c:v>
                </c:pt>
                <c:pt idx="30733">
                  <c:v>-0.244140625</c:v>
                </c:pt>
                <c:pt idx="30734">
                  <c:v>0.366210938</c:v>
                </c:pt>
                <c:pt idx="30735">
                  <c:v>-0.366210938</c:v>
                </c:pt>
                <c:pt idx="30736">
                  <c:v>0.366210938</c:v>
                </c:pt>
                <c:pt idx="30737">
                  <c:v>-0.366210938</c:v>
                </c:pt>
                <c:pt idx="30738">
                  <c:v>0.366210938</c:v>
                </c:pt>
                <c:pt idx="30739">
                  <c:v>-0.366210938</c:v>
                </c:pt>
                <c:pt idx="30740">
                  <c:v>0.366210938</c:v>
                </c:pt>
                <c:pt idx="30741">
                  <c:v>-0.244140625</c:v>
                </c:pt>
                <c:pt idx="30742">
                  <c:v>0.366210938</c:v>
                </c:pt>
                <c:pt idx="30743">
                  <c:v>-0.366210938</c:v>
                </c:pt>
                <c:pt idx="30744">
                  <c:v>0.366210938</c:v>
                </c:pt>
                <c:pt idx="30745">
                  <c:v>-0.366210938</c:v>
                </c:pt>
                <c:pt idx="30746">
                  <c:v>0.366210938</c:v>
                </c:pt>
                <c:pt idx="30747">
                  <c:v>-0.366210938</c:v>
                </c:pt>
                <c:pt idx="30748">
                  <c:v>0.366210938</c:v>
                </c:pt>
                <c:pt idx="30749">
                  <c:v>-0.244140625</c:v>
                </c:pt>
                <c:pt idx="30750">
                  <c:v>0.366210938</c:v>
                </c:pt>
                <c:pt idx="30751">
                  <c:v>-0.366210938</c:v>
                </c:pt>
                <c:pt idx="30752">
                  <c:v>0.366210938</c:v>
                </c:pt>
                <c:pt idx="30753">
                  <c:v>-0.366210938</c:v>
                </c:pt>
                <c:pt idx="30754">
                  <c:v>0.366210938</c:v>
                </c:pt>
                <c:pt idx="30755">
                  <c:v>-0.366210938</c:v>
                </c:pt>
                <c:pt idx="30756">
                  <c:v>0.366210938</c:v>
                </c:pt>
                <c:pt idx="30757">
                  <c:v>-0.244140625</c:v>
                </c:pt>
                <c:pt idx="30758">
                  <c:v>0.366210938</c:v>
                </c:pt>
                <c:pt idx="30759">
                  <c:v>-0.244140625</c:v>
                </c:pt>
                <c:pt idx="30760">
                  <c:v>0.366210938</c:v>
                </c:pt>
                <c:pt idx="30761">
                  <c:v>-0.366210938</c:v>
                </c:pt>
                <c:pt idx="30762">
                  <c:v>0.366210938</c:v>
                </c:pt>
                <c:pt idx="30763">
                  <c:v>-0.366210938</c:v>
                </c:pt>
                <c:pt idx="30764">
                  <c:v>0.366210938</c:v>
                </c:pt>
                <c:pt idx="30765">
                  <c:v>-0.244140625</c:v>
                </c:pt>
                <c:pt idx="30766">
                  <c:v>0.366210938</c:v>
                </c:pt>
                <c:pt idx="30767">
                  <c:v>-0.366210938</c:v>
                </c:pt>
                <c:pt idx="30768">
                  <c:v>0.366210938</c:v>
                </c:pt>
                <c:pt idx="30769">
                  <c:v>-0.366210938</c:v>
                </c:pt>
                <c:pt idx="30770">
                  <c:v>0.366210938</c:v>
                </c:pt>
                <c:pt idx="30771">
                  <c:v>-0.244140625</c:v>
                </c:pt>
                <c:pt idx="30772">
                  <c:v>0.366210938</c:v>
                </c:pt>
                <c:pt idx="30773">
                  <c:v>-0.244140625</c:v>
                </c:pt>
                <c:pt idx="30774">
                  <c:v>0.366210938</c:v>
                </c:pt>
                <c:pt idx="30775">
                  <c:v>-0.366210938</c:v>
                </c:pt>
                <c:pt idx="30776">
                  <c:v>0.366210938</c:v>
                </c:pt>
                <c:pt idx="30777">
                  <c:v>-0.366210938</c:v>
                </c:pt>
                <c:pt idx="30778">
                  <c:v>0.366210938</c:v>
                </c:pt>
                <c:pt idx="30779">
                  <c:v>-0.244140625</c:v>
                </c:pt>
                <c:pt idx="30780">
                  <c:v>0.366210938</c:v>
                </c:pt>
                <c:pt idx="30781">
                  <c:v>-0.244140625</c:v>
                </c:pt>
                <c:pt idx="30782">
                  <c:v>0.366210938</c:v>
                </c:pt>
                <c:pt idx="30783">
                  <c:v>-0.366210938</c:v>
                </c:pt>
                <c:pt idx="30784">
                  <c:v>0.366210938</c:v>
                </c:pt>
                <c:pt idx="30785">
                  <c:v>-0.244140625</c:v>
                </c:pt>
                <c:pt idx="30786">
                  <c:v>0.366210938</c:v>
                </c:pt>
                <c:pt idx="30787">
                  <c:v>-0.366210938</c:v>
                </c:pt>
                <c:pt idx="30788">
                  <c:v>0.366210938</c:v>
                </c:pt>
                <c:pt idx="30789">
                  <c:v>-0.244140625</c:v>
                </c:pt>
                <c:pt idx="30790">
                  <c:v>0.366210938</c:v>
                </c:pt>
                <c:pt idx="30791">
                  <c:v>-0.244140625</c:v>
                </c:pt>
                <c:pt idx="30792">
                  <c:v>0.366210938</c:v>
                </c:pt>
                <c:pt idx="30793">
                  <c:v>-0.244140625</c:v>
                </c:pt>
                <c:pt idx="30794">
                  <c:v>0.366210938</c:v>
                </c:pt>
                <c:pt idx="30795">
                  <c:v>-0.244140625</c:v>
                </c:pt>
                <c:pt idx="30796">
                  <c:v>0.366210938</c:v>
                </c:pt>
                <c:pt idx="30797">
                  <c:v>-0.244140625</c:v>
                </c:pt>
                <c:pt idx="30798">
                  <c:v>0.366210938</c:v>
                </c:pt>
                <c:pt idx="30799">
                  <c:v>-0.366210938</c:v>
                </c:pt>
                <c:pt idx="30800">
                  <c:v>0.366210938</c:v>
                </c:pt>
                <c:pt idx="30801">
                  <c:v>-0.366210938</c:v>
                </c:pt>
                <c:pt idx="30802">
                  <c:v>0.366210938</c:v>
                </c:pt>
                <c:pt idx="30803">
                  <c:v>-0.366210938</c:v>
                </c:pt>
                <c:pt idx="30804">
                  <c:v>0.366210938</c:v>
                </c:pt>
                <c:pt idx="30805">
                  <c:v>-0.244140625</c:v>
                </c:pt>
                <c:pt idx="30806">
                  <c:v>0.366210938</c:v>
                </c:pt>
                <c:pt idx="30807">
                  <c:v>-0.366210938</c:v>
                </c:pt>
                <c:pt idx="30808">
                  <c:v>0.366210938</c:v>
                </c:pt>
                <c:pt idx="30809">
                  <c:v>-0.366210938</c:v>
                </c:pt>
                <c:pt idx="30810">
                  <c:v>0.366210938</c:v>
                </c:pt>
                <c:pt idx="30811">
                  <c:v>-0.244140625</c:v>
                </c:pt>
                <c:pt idx="30812">
                  <c:v>0.366210938</c:v>
                </c:pt>
                <c:pt idx="30813">
                  <c:v>-0.244140625</c:v>
                </c:pt>
                <c:pt idx="30814">
                  <c:v>0.366210938</c:v>
                </c:pt>
                <c:pt idx="30815">
                  <c:v>-0.366210938</c:v>
                </c:pt>
                <c:pt idx="30816">
                  <c:v>0.366210938</c:v>
                </c:pt>
                <c:pt idx="30817">
                  <c:v>-0.366210938</c:v>
                </c:pt>
                <c:pt idx="30818">
                  <c:v>0.366210938</c:v>
                </c:pt>
                <c:pt idx="30819">
                  <c:v>-0.244140625</c:v>
                </c:pt>
                <c:pt idx="30820">
                  <c:v>0.366210938</c:v>
                </c:pt>
                <c:pt idx="30821">
                  <c:v>-0.244140625</c:v>
                </c:pt>
                <c:pt idx="30822">
                  <c:v>0.366210938</c:v>
                </c:pt>
                <c:pt idx="30823">
                  <c:v>-0.366210938</c:v>
                </c:pt>
                <c:pt idx="30824">
                  <c:v>0.366210938</c:v>
                </c:pt>
                <c:pt idx="30825">
                  <c:v>-0.366210938</c:v>
                </c:pt>
                <c:pt idx="30826">
                  <c:v>0.366210938</c:v>
                </c:pt>
                <c:pt idx="30827">
                  <c:v>-0.366210938</c:v>
                </c:pt>
                <c:pt idx="30828">
                  <c:v>0.366210938</c:v>
                </c:pt>
                <c:pt idx="30829">
                  <c:v>-0.244140625</c:v>
                </c:pt>
                <c:pt idx="30830">
                  <c:v>0.366210938</c:v>
                </c:pt>
                <c:pt idx="30831">
                  <c:v>-0.366210938</c:v>
                </c:pt>
                <c:pt idx="30832">
                  <c:v>0.366210938</c:v>
                </c:pt>
                <c:pt idx="30833">
                  <c:v>-0.366210938</c:v>
                </c:pt>
                <c:pt idx="30834">
                  <c:v>0.366210938</c:v>
                </c:pt>
                <c:pt idx="30835">
                  <c:v>-0.366210938</c:v>
                </c:pt>
                <c:pt idx="30836">
                  <c:v>0.366210938</c:v>
                </c:pt>
                <c:pt idx="30837">
                  <c:v>-0.244140625</c:v>
                </c:pt>
                <c:pt idx="30838">
                  <c:v>0.366210938</c:v>
                </c:pt>
                <c:pt idx="30839">
                  <c:v>-0.366210938</c:v>
                </c:pt>
                <c:pt idx="30840">
                  <c:v>0.366210938</c:v>
                </c:pt>
                <c:pt idx="30841">
                  <c:v>-0.366210938</c:v>
                </c:pt>
                <c:pt idx="30842">
                  <c:v>0.366210938</c:v>
                </c:pt>
                <c:pt idx="30843">
                  <c:v>-0.366210938</c:v>
                </c:pt>
                <c:pt idx="30844">
                  <c:v>0.366210938</c:v>
                </c:pt>
                <c:pt idx="30845">
                  <c:v>-0.244140625</c:v>
                </c:pt>
                <c:pt idx="30846">
                  <c:v>0.366210938</c:v>
                </c:pt>
                <c:pt idx="30847">
                  <c:v>-0.366210938</c:v>
                </c:pt>
                <c:pt idx="30848">
                  <c:v>0.366210938</c:v>
                </c:pt>
                <c:pt idx="30849">
                  <c:v>-0.366210938</c:v>
                </c:pt>
                <c:pt idx="30850">
                  <c:v>0.366210938</c:v>
                </c:pt>
                <c:pt idx="30851">
                  <c:v>-0.366210938</c:v>
                </c:pt>
                <c:pt idx="30852">
                  <c:v>0.366210938</c:v>
                </c:pt>
                <c:pt idx="30853">
                  <c:v>-0.244140625</c:v>
                </c:pt>
                <c:pt idx="30854">
                  <c:v>0.366210938</c:v>
                </c:pt>
                <c:pt idx="30855">
                  <c:v>-0.366210938</c:v>
                </c:pt>
                <c:pt idx="30856">
                  <c:v>0.366210938</c:v>
                </c:pt>
                <c:pt idx="30857">
                  <c:v>-0.366210938</c:v>
                </c:pt>
                <c:pt idx="30858">
                  <c:v>0.366210938</c:v>
                </c:pt>
                <c:pt idx="30859">
                  <c:v>-0.366210938</c:v>
                </c:pt>
                <c:pt idx="30860">
                  <c:v>0.366210938</c:v>
                </c:pt>
                <c:pt idx="30861">
                  <c:v>-0.244140625</c:v>
                </c:pt>
                <c:pt idx="30862">
                  <c:v>0.366210938</c:v>
                </c:pt>
                <c:pt idx="30863">
                  <c:v>-0.244140625</c:v>
                </c:pt>
                <c:pt idx="30864">
                  <c:v>0.244140625</c:v>
                </c:pt>
                <c:pt idx="30865">
                  <c:v>-0.244140625</c:v>
                </c:pt>
                <c:pt idx="30866">
                  <c:v>0.366210938</c:v>
                </c:pt>
                <c:pt idx="30867">
                  <c:v>-0.366210938</c:v>
                </c:pt>
                <c:pt idx="30868">
                  <c:v>0.366210938</c:v>
                </c:pt>
                <c:pt idx="30869">
                  <c:v>-0.244140625</c:v>
                </c:pt>
                <c:pt idx="30870">
                  <c:v>0.366210938</c:v>
                </c:pt>
                <c:pt idx="30871">
                  <c:v>-0.366210938</c:v>
                </c:pt>
                <c:pt idx="30872">
                  <c:v>0.366210938</c:v>
                </c:pt>
                <c:pt idx="30873">
                  <c:v>-0.366210938</c:v>
                </c:pt>
                <c:pt idx="30874">
                  <c:v>0.366210938</c:v>
                </c:pt>
                <c:pt idx="30875">
                  <c:v>-0.366210938</c:v>
                </c:pt>
                <c:pt idx="30876">
                  <c:v>0.366210938</c:v>
                </c:pt>
                <c:pt idx="30877">
                  <c:v>-0.244140625</c:v>
                </c:pt>
                <c:pt idx="30878">
                  <c:v>0.366210938</c:v>
                </c:pt>
                <c:pt idx="30879">
                  <c:v>-0.366210938</c:v>
                </c:pt>
                <c:pt idx="30880">
                  <c:v>0.366210938</c:v>
                </c:pt>
                <c:pt idx="30881">
                  <c:v>-0.366210938</c:v>
                </c:pt>
                <c:pt idx="30882">
                  <c:v>0.366210938</c:v>
                </c:pt>
                <c:pt idx="30883">
                  <c:v>-0.366210938</c:v>
                </c:pt>
                <c:pt idx="30884">
                  <c:v>0.366210938</c:v>
                </c:pt>
                <c:pt idx="30885">
                  <c:v>-0.244140625</c:v>
                </c:pt>
                <c:pt idx="30886">
                  <c:v>0.366210938</c:v>
                </c:pt>
                <c:pt idx="30887">
                  <c:v>-0.366210938</c:v>
                </c:pt>
                <c:pt idx="30888">
                  <c:v>0.366210938</c:v>
                </c:pt>
                <c:pt idx="30889">
                  <c:v>-0.366210938</c:v>
                </c:pt>
                <c:pt idx="30890">
                  <c:v>0.366210938</c:v>
                </c:pt>
                <c:pt idx="30891">
                  <c:v>-0.366210938</c:v>
                </c:pt>
                <c:pt idx="30892">
                  <c:v>0.366210938</c:v>
                </c:pt>
                <c:pt idx="30893">
                  <c:v>-0.244140625</c:v>
                </c:pt>
                <c:pt idx="30894">
                  <c:v>0.366210938</c:v>
                </c:pt>
                <c:pt idx="30895">
                  <c:v>-0.366210938</c:v>
                </c:pt>
                <c:pt idx="30896">
                  <c:v>0.366210938</c:v>
                </c:pt>
                <c:pt idx="30897">
                  <c:v>-0.366210938</c:v>
                </c:pt>
                <c:pt idx="30898">
                  <c:v>0.366210938</c:v>
                </c:pt>
                <c:pt idx="30899">
                  <c:v>-0.366210938</c:v>
                </c:pt>
                <c:pt idx="30900">
                  <c:v>0.366210938</c:v>
                </c:pt>
                <c:pt idx="30901">
                  <c:v>-0.244140625</c:v>
                </c:pt>
                <c:pt idx="30902">
                  <c:v>0.366210938</c:v>
                </c:pt>
                <c:pt idx="30903">
                  <c:v>-0.366210938</c:v>
                </c:pt>
                <c:pt idx="30904">
                  <c:v>0.366210938</c:v>
                </c:pt>
                <c:pt idx="30905">
                  <c:v>-0.244140625</c:v>
                </c:pt>
                <c:pt idx="30906">
                  <c:v>0.366210938</c:v>
                </c:pt>
                <c:pt idx="30907">
                  <c:v>-0.244140625</c:v>
                </c:pt>
                <c:pt idx="30908">
                  <c:v>0.366210938</c:v>
                </c:pt>
                <c:pt idx="30909">
                  <c:v>-0.244140625</c:v>
                </c:pt>
                <c:pt idx="30910">
                  <c:v>0.366210938</c:v>
                </c:pt>
                <c:pt idx="30911">
                  <c:v>-0.366210938</c:v>
                </c:pt>
                <c:pt idx="30912">
                  <c:v>0.366210938</c:v>
                </c:pt>
                <c:pt idx="30913">
                  <c:v>-0.366210938</c:v>
                </c:pt>
                <c:pt idx="30914">
                  <c:v>0.366210938</c:v>
                </c:pt>
                <c:pt idx="30915">
                  <c:v>-0.366210938</c:v>
                </c:pt>
                <c:pt idx="30916">
                  <c:v>0.366210938</c:v>
                </c:pt>
                <c:pt idx="30917">
                  <c:v>-0.244140625</c:v>
                </c:pt>
                <c:pt idx="30918">
                  <c:v>0.366210938</c:v>
                </c:pt>
                <c:pt idx="30919">
                  <c:v>-0.244140625</c:v>
                </c:pt>
                <c:pt idx="30920">
                  <c:v>0.366210938</c:v>
                </c:pt>
                <c:pt idx="30921">
                  <c:v>-0.366210938</c:v>
                </c:pt>
                <c:pt idx="30922">
                  <c:v>0.366210938</c:v>
                </c:pt>
                <c:pt idx="30923">
                  <c:v>-0.366210938</c:v>
                </c:pt>
                <c:pt idx="30924">
                  <c:v>0.366210938</c:v>
                </c:pt>
                <c:pt idx="30925">
                  <c:v>-0.244140625</c:v>
                </c:pt>
                <c:pt idx="30926">
                  <c:v>0.366210938</c:v>
                </c:pt>
                <c:pt idx="30927">
                  <c:v>-0.244140625</c:v>
                </c:pt>
                <c:pt idx="30928">
                  <c:v>0.366210938</c:v>
                </c:pt>
                <c:pt idx="30929">
                  <c:v>-0.366210938</c:v>
                </c:pt>
                <c:pt idx="30930">
                  <c:v>0.366210938</c:v>
                </c:pt>
                <c:pt idx="30931">
                  <c:v>-0.366210938</c:v>
                </c:pt>
                <c:pt idx="30932">
                  <c:v>0.366210938</c:v>
                </c:pt>
                <c:pt idx="30933">
                  <c:v>-0.244140625</c:v>
                </c:pt>
                <c:pt idx="30934">
                  <c:v>0.366210938</c:v>
                </c:pt>
                <c:pt idx="30935">
                  <c:v>-0.366210938</c:v>
                </c:pt>
                <c:pt idx="30936">
                  <c:v>0.366210938</c:v>
                </c:pt>
                <c:pt idx="30937">
                  <c:v>-0.366210938</c:v>
                </c:pt>
                <c:pt idx="30938">
                  <c:v>0.366210938</c:v>
                </c:pt>
                <c:pt idx="30939">
                  <c:v>-0.366210938</c:v>
                </c:pt>
                <c:pt idx="30940">
                  <c:v>0.366210938</c:v>
                </c:pt>
                <c:pt idx="30941">
                  <c:v>-0.244140625</c:v>
                </c:pt>
                <c:pt idx="30942">
                  <c:v>0.366210938</c:v>
                </c:pt>
                <c:pt idx="30943">
                  <c:v>-0.366210938</c:v>
                </c:pt>
                <c:pt idx="30944">
                  <c:v>0.366210938</c:v>
                </c:pt>
                <c:pt idx="30945">
                  <c:v>-0.244140625</c:v>
                </c:pt>
                <c:pt idx="30946">
                  <c:v>0.244140625</c:v>
                </c:pt>
                <c:pt idx="30947">
                  <c:v>-0.244140625</c:v>
                </c:pt>
                <c:pt idx="30948">
                  <c:v>0.244140625</c:v>
                </c:pt>
                <c:pt idx="30949">
                  <c:v>-0.244140625</c:v>
                </c:pt>
                <c:pt idx="30950">
                  <c:v>0.366210938</c:v>
                </c:pt>
                <c:pt idx="30951">
                  <c:v>-0.366210938</c:v>
                </c:pt>
                <c:pt idx="30952">
                  <c:v>0.366210938</c:v>
                </c:pt>
                <c:pt idx="30953">
                  <c:v>-0.366210938</c:v>
                </c:pt>
                <c:pt idx="30954">
                  <c:v>0.366210938</c:v>
                </c:pt>
                <c:pt idx="30955">
                  <c:v>-0.244140625</c:v>
                </c:pt>
                <c:pt idx="30956">
                  <c:v>0.244140625</c:v>
                </c:pt>
                <c:pt idx="30957">
                  <c:v>-0.244140625</c:v>
                </c:pt>
                <c:pt idx="30958">
                  <c:v>0.366210938</c:v>
                </c:pt>
                <c:pt idx="30959">
                  <c:v>-0.366210938</c:v>
                </c:pt>
                <c:pt idx="30960">
                  <c:v>0.366210938</c:v>
                </c:pt>
                <c:pt idx="30961">
                  <c:v>-0.366210938</c:v>
                </c:pt>
                <c:pt idx="30962">
                  <c:v>0.366210938</c:v>
                </c:pt>
                <c:pt idx="30963">
                  <c:v>-0.366210938</c:v>
                </c:pt>
                <c:pt idx="30964">
                  <c:v>0.366210938</c:v>
                </c:pt>
                <c:pt idx="30965">
                  <c:v>-0.244140625</c:v>
                </c:pt>
                <c:pt idx="30966">
                  <c:v>0.366210938</c:v>
                </c:pt>
                <c:pt idx="30967">
                  <c:v>-0.366210938</c:v>
                </c:pt>
                <c:pt idx="30968">
                  <c:v>0.366210938</c:v>
                </c:pt>
                <c:pt idx="30969">
                  <c:v>-0.244140625</c:v>
                </c:pt>
                <c:pt idx="30970">
                  <c:v>0.244140625</c:v>
                </c:pt>
                <c:pt idx="30971">
                  <c:v>-0.244140625</c:v>
                </c:pt>
                <c:pt idx="30972">
                  <c:v>0.366210938</c:v>
                </c:pt>
                <c:pt idx="30973">
                  <c:v>-0.244140625</c:v>
                </c:pt>
                <c:pt idx="30974">
                  <c:v>0.366210938</c:v>
                </c:pt>
                <c:pt idx="30975">
                  <c:v>-0.244140625</c:v>
                </c:pt>
                <c:pt idx="30976">
                  <c:v>0.244140625</c:v>
                </c:pt>
                <c:pt idx="30977">
                  <c:v>-0.244140625</c:v>
                </c:pt>
                <c:pt idx="30978">
                  <c:v>0.244140625</c:v>
                </c:pt>
                <c:pt idx="30979">
                  <c:v>-0.366210938</c:v>
                </c:pt>
                <c:pt idx="30980">
                  <c:v>0.366210938</c:v>
                </c:pt>
                <c:pt idx="30981">
                  <c:v>-0.244140625</c:v>
                </c:pt>
                <c:pt idx="30982">
                  <c:v>0.366210938</c:v>
                </c:pt>
                <c:pt idx="30983">
                  <c:v>-0.244140625</c:v>
                </c:pt>
                <c:pt idx="30984">
                  <c:v>0.366210938</c:v>
                </c:pt>
                <c:pt idx="30985">
                  <c:v>-0.366210938</c:v>
                </c:pt>
                <c:pt idx="30986">
                  <c:v>0.366210938</c:v>
                </c:pt>
                <c:pt idx="30987">
                  <c:v>-0.366210938</c:v>
                </c:pt>
                <c:pt idx="30988">
                  <c:v>0.366210938</c:v>
                </c:pt>
                <c:pt idx="30989">
                  <c:v>-0.244140625</c:v>
                </c:pt>
                <c:pt idx="30990">
                  <c:v>0.366210938</c:v>
                </c:pt>
                <c:pt idx="30991">
                  <c:v>-0.366210938</c:v>
                </c:pt>
                <c:pt idx="30992">
                  <c:v>0.366210938</c:v>
                </c:pt>
                <c:pt idx="30993">
                  <c:v>-0.366210938</c:v>
                </c:pt>
                <c:pt idx="30994">
                  <c:v>0.244140625</c:v>
                </c:pt>
                <c:pt idx="30995">
                  <c:v>-0.244140625</c:v>
                </c:pt>
                <c:pt idx="30996">
                  <c:v>0.366210938</c:v>
                </c:pt>
                <c:pt idx="30997">
                  <c:v>-0.244140625</c:v>
                </c:pt>
                <c:pt idx="30998">
                  <c:v>0.366210938</c:v>
                </c:pt>
                <c:pt idx="30999">
                  <c:v>-0.366210938</c:v>
                </c:pt>
                <c:pt idx="31000">
                  <c:v>0.366210938</c:v>
                </c:pt>
                <c:pt idx="31001">
                  <c:v>-0.366210938</c:v>
                </c:pt>
                <c:pt idx="31002">
                  <c:v>0.366210938</c:v>
                </c:pt>
                <c:pt idx="31003">
                  <c:v>-0.366210938</c:v>
                </c:pt>
                <c:pt idx="31004">
                  <c:v>0.366210938</c:v>
                </c:pt>
                <c:pt idx="31005">
                  <c:v>-0.244140625</c:v>
                </c:pt>
                <c:pt idx="31006">
                  <c:v>0.366210938</c:v>
                </c:pt>
                <c:pt idx="31007">
                  <c:v>-0.366210938</c:v>
                </c:pt>
                <c:pt idx="31008">
                  <c:v>0.366210938</c:v>
                </c:pt>
                <c:pt idx="31009">
                  <c:v>-0.366210938</c:v>
                </c:pt>
                <c:pt idx="31010">
                  <c:v>0.366210938</c:v>
                </c:pt>
                <c:pt idx="31011">
                  <c:v>-0.366210938</c:v>
                </c:pt>
                <c:pt idx="31012">
                  <c:v>0.366210938</c:v>
                </c:pt>
                <c:pt idx="31013">
                  <c:v>-0.244140625</c:v>
                </c:pt>
                <c:pt idx="31014">
                  <c:v>0.366210938</c:v>
                </c:pt>
                <c:pt idx="31015">
                  <c:v>-0.366210938</c:v>
                </c:pt>
                <c:pt idx="31016">
                  <c:v>0.366210938</c:v>
                </c:pt>
                <c:pt idx="31017">
                  <c:v>-0.244140625</c:v>
                </c:pt>
                <c:pt idx="31018">
                  <c:v>0.366210938</c:v>
                </c:pt>
                <c:pt idx="31019">
                  <c:v>-0.244140625</c:v>
                </c:pt>
                <c:pt idx="31020">
                  <c:v>0.366210938</c:v>
                </c:pt>
                <c:pt idx="31021">
                  <c:v>-0.244140625</c:v>
                </c:pt>
                <c:pt idx="31022">
                  <c:v>0.366210938</c:v>
                </c:pt>
                <c:pt idx="31023">
                  <c:v>-0.366210938</c:v>
                </c:pt>
                <c:pt idx="31024">
                  <c:v>0.366210938</c:v>
                </c:pt>
                <c:pt idx="31025">
                  <c:v>-0.366210938</c:v>
                </c:pt>
                <c:pt idx="31026">
                  <c:v>0.366210938</c:v>
                </c:pt>
                <c:pt idx="31027">
                  <c:v>-0.366210938</c:v>
                </c:pt>
                <c:pt idx="31028">
                  <c:v>0.366210938</c:v>
                </c:pt>
                <c:pt idx="31029">
                  <c:v>-0.244140625</c:v>
                </c:pt>
                <c:pt idx="31030">
                  <c:v>0.366210938</c:v>
                </c:pt>
                <c:pt idx="31031">
                  <c:v>-0.244140625</c:v>
                </c:pt>
                <c:pt idx="31032">
                  <c:v>0.244140625</c:v>
                </c:pt>
                <c:pt idx="31033">
                  <c:v>-0.244140625</c:v>
                </c:pt>
                <c:pt idx="31034">
                  <c:v>0.366210938</c:v>
                </c:pt>
                <c:pt idx="31035">
                  <c:v>-0.244140625</c:v>
                </c:pt>
                <c:pt idx="31036">
                  <c:v>0.366210938</c:v>
                </c:pt>
                <c:pt idx="31037">
                  <c:v>-0.244140625</c:v>
                </c:pt>
                <c:pt idx="31038">
                  <c:v>0.366210938</c:v>
                </c:pt>
                <c:pt idx="31039">
                  <c:v>-0.366210938</c:v>
                </c:pt>
                <c:pt idx="31040">
                  <c:v>0.366210938</c:v>
                </c:pt>
                <c:pt idx="31041">
                  <c:v>-0.366210938</c:v>
                </c:pt>
                <c:pt idx="31042">
                  <c:v>0.366210938</c:v>
                </c:pt>
                <c:pt idx="31043">
                  <c:v>-0.366210938</c:v>
                </c:pt>
                <c:pt idx="31044">
                  <c:v>0.366210938</c:v>
                </c:pt>
                <c:pt idx="31045">
                  <c:v>-0.244140625</c:v>
                </c:pt>
                <c:pt idx="31046">
                  <c:v>0.366210938</c:v>
                </c:pt>
                <c:pt idx="31047">
                  <c:v>-0.366210938</c:v>
                </c:pt>
                <c:pt idx="31048">
                  <c:v>0.366210938</c:v>
                </c:pt>
                <c:pt idx="31049">
                  <c:v>-0.366210938</c:v>
                </c:pt>
                <c:pt idx="31050">
                  <c:v>0.366210938</c:v>
                </c:pt>
                <c:pt idx="31051">
                  <c:v>-0.366210938</c:v>
                </c:pt>
                <c:pt idx="31052">
                  <c:v>0.366210938</c:v>
                </c:pt>
                <c:pt idx="31053">
                  <c:v>-0.244140625</c:v>
                </c:pt>
                <c:pt idx="31054">
                  <c:v>0.366210938</c:v>
                </c:pt>
                <c:pt idx="31055">
                  <c:v>-0.366210938</c:v>
                </c:pt>
                <c:pt idx="31056">
                  <c:v>0.366210938</c:v>
                </c:pt>
                <c:pt idx="31057">
                  <c:v>-0.366210938</c:v>
                </c:pt>
                <c:pt idx="31058">
                  <c:v>0.366210938</c:v>
                </c:pt>
                <c:pt idx="31059">
                  <c:v>-0.366210938</c:v>
                </c:pt>
                <c:pt idx="31060">
                  <c:v>0.366210938</c:v>
                </c:pt>
                <c:pt idx="31061">
                  <c:v>-0.244140625</c:v>
                </c:pt>
                <c:pt idx="31062">
                  <c:v>0.366210938</c:v>
                </c:pt>
                <c:pt idx="31063">
                  <c:v>-0.366210938</c:v>
                </c:pt>
                <c:pt idx="31064">
                  <c:v>0.366210938</c:v>
                </c:pt>
                <c:pt idx="31065">
                  <c:v>-0.366210938</c:v>
                </c:pt>
                <c:pt idx="31066">
                  <c:v>0.366210938</c:v>
                </c:pt>
                <c:pt idx="31067">
                  <c:v>-0.366210938</c:v>
                </c:pt>
                <c:pt idx="31068">
                  <c:v>0.366210938</c:v>
                </c:pt>
                <c:pt idx="31069">
                  <c:v>-0.244140625</c:v>
                </c:pt>
                <c:pt idx="31070">
                  <c:v>0.366210938</c:v>
                </c:pt>
                <c:pt idx="31071">
                  <c:v>-0.366210938</c:v>
                </c:pt>
                <c:pt idx="31072">
                  <c:v>0.366210938</c:v>
                </c:pt>
                <c:pt idx="31073">
                  <c:v>-0.366210938</c:v>
                </c:pt>
                <c:pt idx="31074">
                  <c:v>0.366210938</c:v>
                </c:pt>
                <c:pt idx="31075">
                  <c:v>-0.244140625</c:v>
                </c:pt>
                <c:pt idx="31076">
                  <c:v>0.366210938</c:v>
                </c:pt>
                <c:pt idx="31077">
                  <c:v>-0.244140625</c:v>
                </c:pt>
                <c:pt idx="31078">
                  <c:v>0.366210938</c:v>
                </c:pt>
                <c:pt idx="31079">
                  <c:v>-0.366210938</c:v>
                </c:pt>
                <c:pt idx="31080">
                  <c:v>0.366210938</c:v>
                </c:pt>
                <c:pt idx="31081">
                  <c:v>-0.366210938</c:v>
                </c:pt>
                <c:pt idx="31082">
                  <c:v>0.366210938</c:v>
                </c:pt>
                <c:pt idx="31083">
                  <c:v>-0.366210938</c:v>
                </c:pt>
                <c:pt idx="31084">
                  <c:v>0.366210938</c:v>
                </c:pt>
                <c:pt idx="31085">
                  <c:v>-0.244140625</c:v>
                </c:pt>
                <c:pt idx="31086">
                  <c:v>0.366210938</c:v>
                </c:pt>
                <c:pt idx="31087">
                  <c:v>-0.366210938</c:v>
                </c:pt>
                <c:pt idx="31088">
                  <c:v>0.366210938</c:v>
                </c:pt>
                <c:pt idx="31089">
                  <c:v>-0.366210938</c:v>
                </c:pt>
                <c:pt idx="31090">
                  <c:v>0.366210938</c:v>
                </c:pt>
                <c:pt idx="31091">
                  <c:v>-0.366210938</c:v>
                </c:pt>
                <c:pt idx="31092">
                  <c:v>0.366210938</c:v>
                </c:pt>
                <c:pt idx="31093">
                  <c:v>-0.244140625</c:v>
                </c:pt>
                <c:pt idx="31094">
                  <c:v>0.366210938</c:v>
                </c:pt>
                <c:pt idx="31095">
                  <c:v>-0.366210938</c:v>
                </c:pt>
                <c:pt idx="31096">
                  <c:v>0.366210938</c:v>
                </c:pt>
                <c:pt idx="31097">
                  <c:v>-0.366210938</c:v>
                </c:pt>
                <c:pt idx="31098">
                  <c:v>0.366210938</c:v>
                </c:pt>
                <c:pt idx="31099">
                  <c:v>-0.366210938</c:v>
                </c:pt>
                <c:pt idx="31100">
                  <c:v>0.366210938</c:v>
                </c:pt>
                <c:pt idx="31101">
                  <c:v>-0.244140625</c:v>
                </c:pt>
                <c:pt idx="31102">
                  <c:v>0.366210938</c:v>
                </c:pt>
                <c:pt idx="31103">
                  <c:v>-0.244140625</c:v>
                </c:pt>
                <c:pt idx="31104">
                  <c:v>0.244140625</c:v>
                </c:pt>
                <c:pt idx="31105">
                  <c:v>-0.244140625</c:v>
                </c:pt>
                <c:pt idx="31106">
                  <c:v>0.366210938</c:v>
                </c:pt>
                <c:pt idx="31107">
                  <c:v>-0.366210938</c:v>
                </c:pt>
                <c:pt idx="31108">
                  <c:v>0.366210938</c:v>
                </c:pt>
                <c:pt idx="31109">
                  <c:v>-0.244140625</c:v>
                </c:pt>
                <c:pt idx="31110">
                  <c:v>0.366210938</c:v>
                </c:pt>
                <c:pt idx="31111">
                  <c:v>-0.366210938</c:v>
                </c:pt>
                <c:pt idx="31112">
                  <c:v>0.366210938</c:v>
                </c:pt>
                <c:pt idx="31113">
                  <c:v>-0.366210938</c:v>
                </c:pt>
                <c:pt idx="31114">
                  <c:v>0.366210938</c:v>
                </c:pt>
                <c:pt idx="31115">
                  <c:v>-0.366210938</c:v>
                </c:pt>
                <c:pt idx="31116">
                  <c:v>0.366210938</c:v>
                </c:pt>
                <c:pt idx="31117">
                  <c:v>-0.244140625</c:v>
                </c:pt>
                <c:pt idx="31118">
                  <c:v>0.366210938</c:v>
                </c:pt>
                <c:pt idx="31119">
                  <c:v>-0.244140625</c:v>
                </c:pt>
                <c:pt idx="31120">
                  <c:v>0.366210938</c:v>
                </c:pt>
                <c:pt idx="31121">
                  <c:v>-0.366210938</c:v>
                </c:pt>
                <c:pt idx="31122">
                  <c:v>0.366210938</c:v>
                </c:pt>
                <c:pt idx="31123">
                  <c:v>-0.366210938</c:v>
                </c:pt>
                <c:pt idx="31124">
                  <c:v>0.366210938</c:v>
                </c:pt>
                <c:pt idx="31125">
                  <c:v>-0.244140625</c:v>
                </c:pt>
                <c:pt idx="31126">
                  <c:v>0.366210938</c:v>
                </c:pt>
                <c:pt idx="31127">
                  <c:v>-0.366210938</c:v>
                </c:pt>
                <c:pt idx="31128">
                  <c:v>0.366210938</c:v>
                </c:pt>
                <c:pt idx="31129">
                  <c:v>-0.366210938</c:v>
                </c:pt>
                <c:pt idx="31130">
                  <c:v>0.366210938</c:v>
                </c:pt>
                <c:pt idx="31131">
                  <c:v>-0.366210938</c:v>
                </c:pt>
                <c:pt idx="31132">
                  <c:v>0.366210938</c:v>
                </c:pt>
                <c:pt idx="31133">
                  <c:v>-0.244140625</c:v>
                </c:pt>
                <c:pt idx="31134">
                  <c:v>0.366210938</c:v>
                </c:pt>
                <c:pt idx="31135">
                  <c:v>-0.366210938</c:v>
                </c:pt>
                <c:pt idx="31136">
                  <c:v>0.366210938</c:v>
                </c:pt>
                <c:pt idx="31137">
                  <c:v>-0.366210938</c:v>
                </c:pt>
                <c:pt idx="31138">
                  <c:v>0.366210938</c:v>
                </c:pt>
                <c:pt idx="31139">
                  <c:v>-0.366210938</c:v>
                </c:pt>
                <c:pt idx="31140">
                  <c:v>0.366210938</c:v>
                </c:pt>
                <c:pt idx="31141">
                  <c:v>-0.244140625</c:v>
                </c:pt>
                <c:pt idx="31142">
                  <c:v>0.366210938</c:v>
                </c:pt>
                <c:pt idx="31143">
                  <c:v>-0.366210938</c:v>
                </c:pt>
                <c:pt idx="31144">
                  <c:v>0.366210938</c:v>
                </c:pt>
                <c:pt idx="31145">
                  <c:v>-0.366210938</c:v>
                </c:pt>
                <c:pt idx="31146">
                  <c:v>0.366210938</c:v>
                </c:pt>
                <c:pt idx="31147">
                  <c:v>-0.366210938</c:v>
                </c:pt>
                <c:pt idx="31148">
                  <c:v>0.366210938</c:v>
                </c:pt>
                <c:pt idx="31149">
                  <c:v>-0.244140625</c:v>
                </c:pt>
                <c:pt idx="31150">
                  <c:v>0.366210938</c:v>
                </c:pt>
                <c:pt idx="31151">
                  <c:v>-0.366210938</c:v>
                </c:pt>
                <c:pt idx="31152">
                  <c:v>0.366210938</c:v>
                </c:pt>
                <c:pt idx="31153">
                  <c:v>-0.366210938</c:v>
                </c:pt>
                <c:pt idx="31154">
                  <c:v>0.366210938</c:v>
                </c:pt>
                <c:pt idx="31155">
                  <c:v>-0.366210938</c:v>
                </c:pt>
                <c:pt idx="31156">
                  <c:v>0.366210938</c:v>
                </c:pt>
                <c:pt idx="31157">
                  <c:v>-0.244140625</c:v>
                </c:pt>
                <c:pt idx="31158">
                  <c:v>0.366210938</c:v>
                </c:pt>
                <c:pt idx="31159">
                  <c:v>-0.366210938</c:v>
                </c:pt>
                <c:pt idx="31160">
                  <c:v>0.366210938</c:v>
                </c:pt>
                <c:pt idx="31161">
                  <c:v>-0.366210938</c:v>
                </c:pt>
                <c:pt idx="31162">
                  <c:v>0.366210938</c:v>
                </c:pt>
                <c:pt idx="31163">
                  <c:v>-0.366210938</c:v>
                </c:pt>
                <c:pt idx="31164">
                  <c:v>0.366210938</c:v>
                </c:pt>
                <c:pt idx="31165">
                  <c:v>-0.244140625</c:v>
                </c:pt>
                <c:pt idx="31166">
                  <c:v>0.366210938</c:v>
                </c:pt>
                <c:pt idx="31167">
                  <c:v>-0.244140625</c:v>
                </c:pt>
                <c:pt idx="31168">
                  <c:v>0.244140625</c:v>
                </c:pt>
                <c:pt idx="31169">
                  <c:v>-0.244140625</c:v>
                </c:pt>
                <c:pt idx="31170">
                  <c:v>0.244140625</c:v>
                </c:pt>
                <c:pt idx="31171">
                  <c:v>-0.244140625</c:v>
                </c:pt>
                <c:pt idx="31172">
                  <c:v>0.244140625</c:v>
                </c:pt>
                <c:pt idx="31173">
                  <c:v>-0.244140625</c:v>
                </c:pt>
                <c:pt idx="31174">
                  <c:v>0.366210938</c:v>
                </c:pt>
                <c:pt idx="31175">
                  <c:v>-0.366210938</c:v>
                </c:pt>
                <c:pt idx="31176">
                  <c:v>0.366210938</c:v>
                </c:pt>
                <c:pt idx="31177">
                  <c:v>-0.366210938</c:v>
                </c:pt>
                <c:pt idx="31178">
                  <c:v>0.366210938</c:v>
                </c:pt>
                <c:pt idx="31179">
                  <c:v>-0.244140625</c:v>
                </c:pt>
                <c:pt idx="31180">
                  <c:v>0.366210938</c:v>
                </c:pt>
                <c:pt idx="31181">
                  <c:v>-0.244140625</c:v>
                </c:pt>
                <c:pt idx="31182">
                  <c:v>0.366210938</c:v>
                </c:pt>
                <c:pt idx="31183">
                  <c:v>-0.366210938</c:v>
                </c:pt>
                <c:pt idx="31184">
                  <c:v>0.366210938</c:v>
                </c:pt>
                <c:pt idx="31185">
                  <c:v>-0.366210938</c:v>
                </c:pt>
                <c:pt idx="31186">
                  <c:v>0.366210938</c:v>
                </c:pt>
                <c:pt idx="31187">
                  <c:v>-0.366210938</c:v>
                </c:pt>
                <c:pt idx="31188">
                  <c:v>0.366210938</c:v>
                </c:pt>
                <c:pt idx="31189">
                  <c:v>-0.244140625</c:v>
                </c:pt>
                <c:pt idx="31190">
                  <c:v>0.366210938</c:v>
                </c:pt>
                <c:pt idx="31191">
                  <c:v>-0.366210938</c:v>
                </c:pt>
                <c:pt idx="31192">
                  <c:v>0.366210938</c:v>
                </c:pt>
                <c:pt idx="31193">
                  <c:v>-0.244140625</c:v>
                </c:pt>
                <c:pt idx="31194">
                  <c:v>0.366210938</c:v>
                </c:pt>
                <c:pt idx="31195">
                  <c:v>-0.366210938</c:v>
                </c:pt>
                <c:pt idx="31196">
                  <c:v>0.366210938</c:v>
                </c:pt>
                <c:pt idx="31197">
                  <c:v>-0.244140625</c:v>
                </c:pt>
                <c:pt idx="31198">
                  <c:v>0.366210938</c:v>
                </c:pt>
                <c:pt idx="31199">
                  <c:v>-0.366210938</c:v>
                </c:pt>
                <c:pt idx="31200">
                  <c:v>0.366210938</c:v>
                </c:pt>
                <c:pt idx="31201">
                  <c:v>-0.366210938</c:v>
                </c:pt>
                <c:pt idx="31202">
                  <c:v>0.366210938</c:v>
                </c:pt>
                <c:pt idx="31203">
                  <c:v>-0.244140625</c:v>
                </c:pt>
                <c:pt idx="31204">
                  <c:v>0.366210938</c:v>
                </c:pt>
                <c:pt idx="31205">
                  <c:v>-0.244140625</c:v>
                </c:pt>
                <c:pt idx="31206">
                  <c:v>0.366210938</c:v>
                </c:pt>
                <c:pt idx="31207">
                  <c:v>-0.366210938</c:v>
                </c:pt>
                <c:pt idx="31208">
                  <c:v>0.366210938</c:v>
                </c:pt>
                <c:pt idx="31209">
                  <c:v>-0.366210938</c:v>
                </c:pt>
                <c:pt idx="31210">
                  <c:v>0.366210938</c:v>
                </c:pt>
                <c:pt idx="31211">
                  <c:v>-0.366210938</c:v>
                </c:pt>
                <c:pt idx="31212">
                  <c:v>0.366210938</c:v>
                </c:pt>
                <c:pt idx="31213">
                  <c:v>-0.244140625</c:v>
                </c:pt>
                <c:pt idx="31214">
                  <c:v>0.366210938</c:v>
                </c:pt>
                <c:pt idx="31215">
                  <c:v>-0.366210938</c:v>
                </c:pt>
                <c:pt idx="31216">
                  <c:v>0.366210938</c:v>
                </c:pt>
                <c:pt idx="31217">
                  <c:v>-0.366210938</c:v>
                </c:pt>
                <c:pt idx="31218">
                  <c:v>0.366210938</c:v>
                </c:pt>
                <c:pt idx="31219">
                  <c:v>-0.366210938</c:v>
                </c:pt>
                <c:pt idx="31220">
                  <c:v>0.366210938</c:v>
                </c:pt>
                <c:pt idx="31221">
                  <c:v>-0.244140625</c:v>
                </c:pt>
                <c:pt idx="31222">
                  <c:v>0.366210938</c:v>
                </c:pt>
                <c:pt idx="31223">
                  <c:v>-0.366210938</c:v>
                </c:pt>
                <c:pt idx="31224">
                  <c:v>0.244140625</c:v>
                </c:pt>
                <c:pt idx="31225">
                  <c:v>-0.244140625</c:v>
                </c:pt>
                <c:pt idx="31226">
                  <c:v>0.366210938</c:v>
                </c:pt>
                <c:pt idx="31227">
                  <c:v>-0.366210938</c:v>
                </c:pt>
                <c:pt idx="31228">
                  <c:v>0.366210938</c:v>
                </c:pt>
                <c:pt idx="31229">
                  <c:v>-0.244140625</c:v>
                </c:pt>
                <c:pt idx="31230">
                  <c:v>0.366210938</c:v>
                </c:pt>
                <c:pt idx="31231">
                  <c:v>-0.244140625</c:v>
                </c:pt>
                <c:pt idx="31232">
                  <c:v>0.244140625</c:v>
                </c:pt>
                <c:pt idx="31233">
                  <c:v>-0.244140625</c:v>
                </c:pt>
                <c:pt idx="31234">
                  <c:v>0.366210938</c:v>
                </c:pt>
                <c:pt idx="31235">
                  <c:v>-0.366210938</c:v>
                </c:pt>
                <c:pt idx="31236">
                  <c:v>0.366210938</c:v>
                </c:pt>
                <c:pt idx="31237">
                  <c:v>-0.244140625</c:v>
                </c:pt>
                <c:pt idx="31238">
                  <c:v>0.366210938</c:v>
                </c:pt>
                <c:pt idx="31239">
                  <c:v>-0.366210938</c:v>
                </c:pt>
                <c:pt idx="31240">
                  <c:v>0.366210938</c:v>
                </c:pt>
                <c:pt idx="31241">
                  <c:v>-0.244140625</c:v>
                </c:pt>
                <c:pt idx="31242">
                  <c:v>0.366210938</c:v>
                </c:pt>
                <c:pt idx="31243">
                  <c:v>-0.244140625</c:v>
                </c:pt>
                <c:pt idx="31244">
                  <c:v>0.366210938</c:v>
                </c:pt>
                <c:pt idx="31245">
                  <c:v>-0.244140625</c:v>
                </c:pt>
                <c:pt idx="31246">
                  <c:v>0.366210938</c:v>
                </c:pt>
                <c:pt idx="31247">
                  <c:v>-0.244140625</c:v>
                </c:pt>
                <c:pt idx="31248">
                  <c:v>0.366210938</c:v>
                </c:pt>
                <c:pt idx="31249">
                  <c:v>-0.366210938</c:v>
                </c:pt>
                <c:pt idx="31250">
                  <c:v>0.0</c:v>
                </c:pt>
                <c:pt idx="31251">
                  <c:v>0.0</c:v>
                </c:pt>
                <c:pt idx="31252">
                  <c:v>0.0</c:v>
                </c:pt>
                <c:pt idx="31253">
                  <c:v>0.0</c:v>
                </c:pt>
                <c:pt idx="31254">
                  <c:v>0.0</c:v>
                </c:pt>
                <c:pt idx="31255">
                  <c:v>0.0</c:v>
                </c:pt>
                <c:pt idx="31256">
                  <c:v>0.122070312</c:v>
                </c:pt>
                <c:pt idx="31257">
                  <c:v>-0.244140625</c:v>
                </c:pt>
                <c:pt idx="31258">
                  <c:v>-10.2539062</c:v>
                </c:pt>
                <c:pt idx="31259">
                  <c:v>30.8837891</c:v>
                </c:pt>
                <c:pt idx="31260">
                  <c:v>22.7050781</c:v>
                </c:pt>
                <c:pt idx="31261">
                  <c:v>-28.9306641</c:v>
                </c:pt>
                <c:pt idx="31262">
                  <c:v>-9.88769531</c:v>
                </c:pt>
                <c:pt idx="31263">
                  <c:v>-18.5546875</c:v>
                </c:pt>
                <c:pt idx="31264">
                  <c:v>47.6074219</c:v>
                </c:pt>
                <c:pt idx="31265">
                  <c:v>36.8652344</c:v>
                </c:pt>
                <c:pt idx="31266">
                  <c:v>-25.390625</c:v>
                </c:pt>
                <c:pt idx="31267">
                  <c:v>-3.29589844</c:v>
                </c:pt>
                <c:pt idx="31268">
                  <c:v>-55.6640625</c:v>
                </c:pt>
                <c:pt idx="31269">
                  <c:v>26.6113281</c:v>
                </c:pt>
                <c:pt idx="31270">
                  <c:v>20.2636719</c:v>
                </c:pt>
                <c:pt idx="31271">
                  <c:v>-1.34277344</c:v>
                </c:pt>
                <c:pt idx="31272">
                  <c:v>4.882812499999997</c:v>
                </c:pt>
                <c:pt idx="31273">
                  <c:v>-41.7480469</c:v>
                </c:pt>
                <c:pt idx="31274">
                  <c:v>-27.9541016</c:v>
                </c:pt>
                <c:pt idx="31275">
                  <c:v>-19.8974609</c:v>
                </c:pt>
                <c:pt idx="31276">
                  <c:v>-42.96875</c:v>
                </c:pt>
                <c:pt idx="31277">
                  <c:v>33.0810547</c:v>
                </c:pt>
                <c:pt idx="31278">
                  <c:v>-5.24902344</c:v>
                </c:pt>
                <c:pt idx="31279">
                  <c:v>9.64355469</c:v>
                </c:pt>
                <c:pt idx="31280">
                  <c:v>5.004882809999995</c:v>
                </c:pt>
                <c:pt idx="31281">
                  <c:v>-15.9912109</c:v>
                </c:pt>
                <c:pt idx="31282">
                  <c:v>2.19726562</c:v>
                </c:pt>
                <c:pt idx="31283">
                  <c:v>33.3251953</c:v>
                </c:pt>
                <c:pt idx="31284">
                  <c:v>-40.7714844</c:v>
                </c:pt>
                <c:pt idx="31285">
                  <c:v>-35.2783203</c:v>
                </c:pt>
                <c:pt idx="31286">
                  <c:v>-2.68554688</c:v>
                </c:pt>
                <c:pt idx="31287">
                  <c:v>8.91113281</c:v>
                </c:pt>
                <c:pt idx="31288">
                  <c:v>-29.296875</c:v>
                </c:pt>
                <c:pt idx="31289">
                  <c:v>5.37109375</c:v>
                </c:pt>
                <c:pt idx="31290">
                  <c:v>0.366210938</c:v>
                </c:pt>
                <c:pt idx="31291">
                  <c:v>-19.7753906</c:v>
                </c:pt>
                <c:pt idx="31292">
                  <c:v>-72.6318359</c:v>
                </c:pt>
                <c:pt idx="31293">
                  <c:v>-45.4101562</c:v>
                </c:pt>
                <c:pt idx="31294">
                  <c:v>-7.44628906</c:v>
                </c:pt>
                <c:pt idx="31295">
                  <c:v>-19.4091797</c:v>
                </c:pt>
                <c:pt idx="31296">
                  <c:v>-18.9208984</c:v>
                </c:pt>
                <c:pt idx="31297">
                  <c:v>-3.66210938</c:v>
                </c:pt>
                <c:pt idx="31298">
                  <c:v>-27.0996094</c:v>
                </c:pt>
                <c:pt idx="31299">
                  <c:v>31.6162109</c:v>
                </c:pt>
                <c:pt idx="31300">
                  <c:v>-13.0615234</c:v>
                </c:pt>
                <c:pt idx="31301">
                  <c:v>10.7421875</c:v>
                </c:pt>
                <c:pt idx="31302">
                  <c:v>-21.9726562</c:v>
                </c:pt>
                <c:pt idx="31303">
                  <c:v>-25.5126953</c:v>
                </c:pt>
                <c:pt idx="31304">
                  <c:v>53.8330078</c:v>
                </c:pt>
                <c:pt idx="31305">
                  <c:v>3.17382812</c:v>
                </c:pt>
                <c:pt idx="31306">
                  <c:v>6.59179688</c:v>
                </c:pt>
                <c:pt idx="31307">
                  <c:v>56.2744141</c:v>
                </c:pt>
                <c:pt idx="31308">
                  <c:v>-32.7148438</c:v>
                </c:pt>
                <c:pt idx="31309">
                  <c:v>16.6015625</c:v>
                </c:pt>
                <c:pt idx="31310">
                  <c:v>-28.5644531</c:v>
                </c:pt>
                <c:pt idx="31311">
                  <c:v>-22.4609375</c:v>
                </c:pt>
                <c:pt idx="31312">
                  <c:v>-48.2177734</c:v>
                </c:pt>
                <c:pt idx="31313">
                  <c:v>-4.02832031</c:v>
                </c:pt>
                <c:pt idx="31314">
                  <c:v>-11.71875</c:v>
                </c:pt>
                <c:pt idx="31315">
                  <c:v>-36.1328125</c:v>
                </c:pt>
                <c:pt idx="31316">
                  <c:v>18.5546875</c:v>
                </c:pt>
                <c:pt idx="31317">
                  <c:v>16.72363279999998</c:v>
                </c:pt>
                <c:pt idx="31318">
                  <c:v>17.7001953</c:v>
                </c:pt>
                <c:pt idx="31319">
                  <c:v>-20.5078125</c:v>
                </c:pt>
                <c:pt idx="31320">
                  <c:v>-58.9599609</c:v>
                </c:pt>
                <c:pt idx="31321">
                  <c:v>19.1650391</c:v>
                </c:pt>
                <c:pt idx="31322">
                  <c:v>1.46484375</c:v>
                </c:pt>
                <c:pt idx="31323">
                  <c:v>47.2412109</c:v>
                </c:pt>
                <c:pt idx="31324">
                  <c:v>2.9296875</c:v>
                </c:pt>
                <c:pt idx="31325">
                  <c:v>-32.7148438</c:v>
                </c:pt>
                <c:pt idx="31326">
                  <c:v>1.09863281</c:v>
                </c:pt>
                <c:pt idx="31327">
                  <c:v>-6.835937499999997</c:v>
                </c:pt>
                <c:pt idx="31328">
                  <c:v>19.7753906</c:v>
                </c:pt>
                <c:pt idx="31329">
                  <c:v>50.0488281</c:v>
                </c:pt>
                <c:pt idx="31330">
                  <c:v>5.37109375</c:v>
                </c:pt>
                <c:pt idx="31331">
                  <c:v>49.80468749999996</c:v>
                </c:pt>
                <c:pt idx="31332">
                  <c:v>-10.9863281</c:v>
                </c:pt>
                <c:pt idx="31333">
                  <c:v>-15.3808594</c:v>
                </c:pt>
                <c:pt idx="31334">
                  <c:v>2.68554688</c:v>
                </c:pt>
                <c:pt idx="31335">
                  <c:v>-10.2539062</c:v>
                </c:pt>
                <c:pt idx="31336">
                  <c:v>5.859375</c:v>
                </c:pt>
                <c:pt idx="31337">
                  <c:v>17.4560547</c:v>
                </c:pt>
                <c:pt idx="31338">
                  <c:v>-35.4003906</c:v>
                </c:pt>
                <c:pt idx="31339">
                  <c:v>7.08007812</c:v>
                </c:pt>
                <c:pt idx="31340">
                  <c:v>59.81445309999999</c:v>
                </c:pt>
                <c:pt idx="31341">
                  <c:v>1.83105469</c:v>
                </c:pt>
                <c:pt idx="31342">
                  <c:v>-2.9296875</c:v>
                </c:pt>
                <c:pt idx="31343">
                  <c:v>11.8408203</c:v>
                </c:pt>
                <c:pt idx="31344">
                  <c:v>15.9912109</c:v>
                </c:pt>
                <c:pt idx="31345">
                  <c:v>-12.6953125</c:v>
                </c:pt>
                <c:pt idx="31346">
                  <c:v>15.5029297</c:v>
                </c:pt>
                <c:pt idx="31347">
                  <c:v>50.6591797</c:v>
                </c:pt>
                <c:pt idx="31348">
                  <c:v>72.7539062</c:v>
                </c:pt>
                <c:pt idx="31349">
                  <c:v>1.09863281</c:v>
                </c:pt>
                <c:pt idx="31350">
                  <c:v>28.9306641</c:v>
                </c:pt>
                <c:pt idx="31351">
                  <c:v>9.155273439999998</c:v>
                </c:pt>
                <c:pt idx="31352">
                  <c:v>13.5498047</c:v>
                </c:pt>
                <c:pt idx="31353">
                  <c:v>21.8505859</c:v>
                </c:pt>
                <c:pt idx="31354">
                  <c:v>-17.4560547</c:v>
                </c:pt>
                <c:pt idx="31355">
                  <c:v>1.46484375</c:v>
                </c:pt>
                <c:pt idx="31356">
                  <c:v>-6.95800781</c:v>
                </c:pt>
                <c:pt idx="31357">
                  <c:v>11.9628906</c:v>
                </c:pt>
                <c:pt idx="31358">
                  <c:v>31.7382812</c:v>
                </c:pt>
                <c:pt idx="31359">
                  <c:v>-29.9072266</c:v>
                </c:pt>
                <c:pt idx="31360">
                  <c:v>-31.8603516</c:v>
                </c:pt>
                <c:pt idx="31361">
                  <c:v>18.1884766</c:v>
                </c:pt>
                <c:pt idx="31362">
                  <c:v>-70.9228516</c:v>
                </c:pt>
                <c:pt idx="31363">
                  <c:v>29.1748047</c:v>
                </c:pt>
                <c:pt idx="31364">
                  <c:v>-17.9443359</c:v>
                </c:pt>
                <c:pt idx="31365">
                  <c:v>24.1699219</c:v>
                </c:pt>
                <c:pt idx="31366">
                  <c:v>17.4560547</c:v>
                </c:pt>
                <c:pt idx="31367">
                  <c:v>42.1142578</c:v>
                </c:pt>
                <c:pt idx="31368">
                  <c:v>29.5410156</c:v>
                </c:pt>
                <c:pt idx="31369">
                  <c:v>-7.812499999999997</c:v>
                </c:pt>
                <c:pt idx="31370">
                  <c:v>38.4521484</c:v>
                </c:pt>
                <c:pt idx="31371">
                  <c:v>3.05175781</c:v>
                </c:pt>
                <c:pt idx="31372">
                  <c:v>-26.7333984</c:v>
                </c:pt>
                <c:pt idx="31373">
                  <c:v>-10.6201172</c:v>
                </c:pt>
                <c:pt idx="31374">
                  <c:v>-6.46972656</c:v>
                </c:pt>
                <c:pt idx="31375">
                  <c:v>61.5234375</c:v>
                </c:pt>
                <c:pt idx="31376">
                  <c:v>8.05664062</c:v>
                </c:pt>
                <c:pt idx="31377">
                  <c:v>-14.7705078</c:v>
                </c:pt>
                <c:pt idx="31378">
                  <c:v>-22.5830078</c:v>
                </c:pt>
                <c:pt idx="31379">
                  <c:v>-37.8417969</c:v>
                </c:pt>
                <c:pt idx="31380">
                  <c:v>37.2314453</c:v>
                </c:pt>
                <c:pt idx="31381">
                  <c:v>6.95800781</c:v>
                </c:pt>
                <c:pt idx="31382">
                  <c:v>3.90625</c:v>
                </c:pt>
                <c:pt idx="31383">
                  <c:v>-3.05175781</c:v>
                </c:pt>
                <c:pt idx="31384">
                  <c:v>-54.93164059999999</c:v>
                </c:pt>
                <c:pt idx="31385">
                  <c:v>-8.66699219</c:v>
                </c:pt>
                <c:pt idx="31386">
                  <c:v>-39.0625</c:v>
                </c:pt>
                <c:pt idx="31387">
                  <c:v>-20.7519531</c:v>
                </c:pt>
                <c:pt idx="31388">
                  <c:v>34.5458984</c:v>
                </c:pt>
                <c:pt idx="31389">
                  <c:v>-12.4511719</c:v>
                </c:pt>
                <c:pt idx="31390">
                  <c:v>14.4042969</c:v>
                </c:pt>
                <c:pt idx="31391">
                  <c:v>0.9765625</c:v>
                </c:pt>
                <c:pt idx="31392">
                  <c:v>-23.3154297</c:v>
                </c:pt>
                <c:pt idx="31393">
                  <c:v>23.4375</c:v>
                </c:pt>
                <c:pt idx="31394">
                  <c:v>19.2871094</c:v>
                </c:pt>
                <c:pt idx="31395">
                  <c:v>-61.2792969</c:v>
                </c:pt>
                <c:pt idx="31396">
                  <c:v>-12.9394531</c:v>
                </c:pt>
                <c:pt idx="31397">
                  <c:v>-3.05175781</c:v>
                </c:pt>
                <c:pt idx="31398">
                  <c:v>4.882812499999997</c:v>
                </c:pt>
                <c:pt idx="31399">
                  <c:v>-31.6162109</c:v>
                </c:pt>
                <c:pt idx="31400">
                  <c:v>16.4794922</c:v>
                </c:pt>
                <c:pt idx="31401">
                  <c:v>-10.0097656</c:v>
                </c:pt>
                <c:pt idx="31402">
                  <c:v>-30.6396484</c:v>
                </c:pt>
                <c:pt idx="31403">
                  <c:v>-81.17675779999993</c:v>
                </c:pt>
                <c:pt idx="31404">
                  <c:v>-18.1884766</c:v>
                </c:pt>
                <c:pt idx="31405">
                  <c:v>-21.8505859</c:v>
                </c:pt>
                <c:pt idx="31406">
                  <c:v>-9.033203119999997</c:v>
                </c:pt>
                <c:pt idx="31407">
                  <c:v>-22.2167969</c:v>
                </c:pt>
                <c:pt idx="31408">
                  <c:v>-7.08007812</c:v>
                </c:pt>
                <c:pt idx="31409">
                  <c:v>-11.3525391</c:v>
                </c:pt>
                <c:pt idx="31410">
                  <c:v>21.1181641</c:v>
                </c:pt>
                <c:pt idx="31411">
                  <c:v>-6.225585939999994</c:v>
                </c:pt>
                <c:pt idx="31412">
                  <c:v>1.58691406</c:v>
                </c:pt>
                <c:pt idx="31413">
                  <c:v>-27.8320312</c:v>
                </c:pt>
                <c:pt idx="31414">
                  <c:v>-3.17382812</c:v>
                </c:pt>
                <c:pt idx="31415">
                  <c:v>52.3681641</c:v>
                </c:pt>
                <c:pt idx="31416">
                  <c:v>-16.1132812</c:v>
                </c:pt>
                <c:pt idx="31417">
                  <c:v>44.3115234</c:v>
                </c:pt>
                <c:pt idx="31418">
                  <c:v>12.4511719</c:v>
                </c:pt>
                <c:pt idx="31419">
                  <c:v>-7.08007812</c:v>
                </c:pt>
                <c:pt idx="31420">
                  <c:v>-3.90625</c:v>
                </c:pt>
                <c:pt idx="31421">
                  <c:v>-21.9726562</c:v>
                </c:pt>
                <c:pt idx="31422">
                  <c:v>-31.8603516</c:v>
                </c:pt>
                <c:pt idx="31423">
                  <c:v>-45.4101562</c:v>
                </c:pt>
                <c:pt idx="31424">
                  <c:v>10.2539062</c:v>
                </c:pt>
                <c:pt idx="31425">
                  <c:v>-28.3203125</c:v>
                </c:pt>
                <c:pt idx="31426">
                  <c:v>-24.6582031</c:v>
                </c:pt>
                <c:pt idx="31427">
                  <c:v>28.5644531</c:v>
                </c:pt>
                <c:pt idx="31428">
                  <c:v>10.2539062</c:v>
                </c:pt>
                <c:pt idx="31429">
                  <c:v>19.1650391</c:v>
                </c:pt>
                <c:pt idx="31430">
                  <c:v>-45.2880859</c:v>
                </c:pt>
                <c:pt idx="31431">
                  <c:v>-39.7949219</c:v>
                </c:pt>
                <c:pt idx="31432">
                  <c:v>25.7568359</c:v>
                </c:pt>
                <c:pt idx="31433">
                  <c:v>2.19726562</c:v>
                </c:pt>
                <c:pt idx="31434">
                  <c:v>56.1523438</c:v>
                </c:pt>
                <c:pt idx="31435">
                  <c:v>-24.2919922</c:v>
                </c:pt>
                <c:pt idx="31436">
                  <c:v>-21.7285156</c:v>
                </c:pt>
                <c:pt idx="31437">
                  <c:v>1.58691406</c:v>
                </c:pt>
                <c:pt idx="31438">
                  <c:v>-5.24902344</c:v>
                </c:pt>
                <c:pt idx="31439">
                  <c:v>39.4287109</c:v>
                </c:pt>
                <c:pt idx="31440">
                  <c:v>30.7617188</c:v>
                </c:pt>
                <c:pt idx="31441">
                  <c:v>17.7001953</c:v>
                </c:pt>
                <c:pt idx="31442">
                  <c:v>44.6777344</c:v>
                </c:pt>
                <c:pt idx="31443">
                  <c:v>-31.6162109</c:v>
                </c:pt>
                <c:pt idx="31444">
                  <c:v>3.54003906</c:v>
                </c:pt>
                <c:pt idx="31445">
                  <c:v>-8.66699219</c:v>
                </c:pt>
                <c:pt idx="31446">
                  <c:v>-5.37109375</c:v>
                </c:pt>
                <c:pt idx="31447">
                  <c:v>14.7705078</c:v>
                </c:pt>
                <c:pt idx="31448">
                  <c:v>0.244140625</c:v>
                </c:pt>
                <c:pt idx="31449">
                  <c:v>-34.0576172</c:v>
                </c:pt>
                <c:pt idx="31450">
                  <c:v>37.4755859</c:v>
                </c:pt>
                <c:pt idx="31451">
                  <c:v>38.3300781</c:v>
                </c:pt>
                <c:pt idx="31452">
                  <c:v>2.44140625</c:v>
                </c:pt>
                <c:pt idx="31453">
                  <c:v>-8.66699219</c:v>
                </c:pt>
                <c:pt idx="31454">
                  <c:v>27.9541016</c:v>
                </c:pt>
                <c:pt idx="31455">
                  <c:v>-3.41796875</c:v>
                </c:pt>
                <c:pt idx="31456">
                  <c:v>-1.70898438</c:v>
                </c:pt>
                <c:pt idx="31457">
                  <c:v>19.1650391</c:v>
                </c:pt>
                <c:pt idx="31458">
                  <c:v>70.67871089999993</c:v>
                </c:pt>
                <c:pt idx="31459">
                  <c:v>48.7060547</c:v>
                </c:pt>
                <c:pt idx="31460">
                  <c:v>5.98144531</c:v>
                </c:pt>
                <c:pt idx="31461">
                  <c:v>20.8740234</c:v>
                </c:pt>
                <c:pt idx="31462">
                  <c:v>17.9443359</c:v>
                </c:pt>
                <c:pt idx="31463">
                  <c:v>4.27246094</c:v>
                </c:pt>
                <c:pt idx="31464">
                  <c:v>27.5878906</c:v>
                </c:pt>
                <c:pt idx="31465">
                  <c:v>-31.4941406</c:v>
                </c:pt>
                <c:pt idx="31466">
                  <c:v>12.8173828</c:v>
                </c:pt>
                <c:pt idx="31467">
                  <c:v>-11.1083984</c:v>
                </c:pt>
                <c:pt idx="31468">
                  <c:v>20.9960938</c:v>
                </c:pt>
                <c:pt idx="31469">
                  <c:v>27.0996094</c:v>
                </c:pt>
                <c:pt idx="31470">
                  <c:v>-52.3681641</c:v>
                </c:pt>
                <c:pt idx="31471">
                  <c:v>-6.225585939999994</c:v>
                </c:pt>
                <c:pt idx="31472">
                  <c:v>-2.68554688</c:v>
                </c:pt>
                <c:pt idx="31473">
                  <c:v>-60.0585938</c:v>
                </c:pt>
                <c:pt idx="31474">
                  <c:v>34.4238281</c:v>
                </c:pt>
                <c:pt idx="31475">
                  <c:v>-18.1884766</c:v>
                </c:pt>
                <c:pt idx="31476">
                  <c:v>28.9306641</c:v>
                </c:pt>
                <c:pt idx="31477">
                  <c:v>21.484375</c:v>
                </c:pt>
                <c:pt idx="31478">
                  <c:v>48.0957031</c:v>
                </c:pt>
                <c:pt idx="31479">
                  <c:v>6.46972656</c:v>
                </c:pt>
                <c:pt idx="31480">
                  <c:v>9.52148438</c:v>
                </c:pt>
                <c:pt idx="31481">
                  <c:v>36.9873047</c:v>
                </c:pt>
                <c:pt idx="31482">
                  <c:v>-16.6015625</c:v>
                </c:pt>
                <c:pt idx="31483">
                  <c:v>-17.8222656</c:v>
                </c:pt>
                <c:pt idx="31484">
                  <c:v>-17.0898438</c:v>
                </c:pt>
                <c:pt idx="31485">
                  <c:v>17.3339844</c:v>
                </c:pt>
                <c:pt idx="31486">
                  <c:v>60.3027344</c:v>
                </c:pt>
                <c:pt idx="31487">
                  <c:v>-17.2119141</c:v>
                </c:pt>
                <c:pt idx="31488">
                  <c:v>-2.31933594</c:v>
                </c:pt>
                <c:pt idx="31489">
                  <c:v>-45.0439453</c:v>
                </c:pt>
                <c:pt idx="31490">
                  <c:v>-6.71386719</c:v>
                </c:pt>
                <c:pt idx="31491">
                  <c:v>33.6914062</c:v>
                </c:pt>
                <c:pt idx="31492">
                  <c:v>-0.610351562</c:v>
                </c:pt>
                <c:pt idx="31493">
                  <c:v>6.71386719</c:v>
                </c:pt>
                <c:pt idx="31494">
                  <c:v>-17.7001953</c:v>
                </c:pt>
                <c:pt idx="31495">
                  <c:v>-51.39160159999999</c:v>
                </c:pt>
                <c:pt idx="31496">
                  <c:v>-4.76074219</c:v>
                </c:pt>
                <c:pt idx="31497">
                  <c:v>-49.3164062</c:v>
                </c:pt>
                <c:pt idx="31498">
                  <c:v>7.812499999999997</c:v>
                </c:pt>
                <c:pt idx="31499">
                  <c:v>17.8222656</c:v>
                </c:pt>
                <c:pt idx="31500">
                  <c:v>-4.15039062</c:v>
                </c:pt>
                <c:pt idx="31501">
                  <c:v>11.1083984</c:v>
                </c:pt>
                <c:pt idx="31502">
                  <c:v>-5.004882809999995</c:v>
                </c:pt>
                <c:pt idx="31503">
                  <c:v>-18.7988281</c:v>
                </c:pt>
                <c:pt idx="31504">
                  <c:v>34.7900391</c:v>
                </c:pt>
                <c:pt idx="31505">
                  <c:v>-3.78417969</c:v>
                </c:pt>
                <c:pt idx="31506">
                  <c:v>-61.2792969</c:v>
                </c:pt>
                <c:pt idx="31507">
                  <c:v>-2.19726562</c:v>
                </c:pt>
                <c:pt idx="31508">
                  <c:v>2.07519531</c:v>
                </c:pt>
                <c:pt idx="31509">
                  <c:v>-9.765625</c:v>
                </c:pt>
                <c:pt idx="31510">
                  <c:v>-18.1884766</c:v>
                </c:pt>
                <c:pt idx="31511">
                  <c:v>13.671875</c:v>
                </c:pt>
                <c:pt idx="31512">
                  <c:v>-15.1367188</c:v>
                </c:pt>
                <c:pt idx="31513">
                  <c:v>-48.2177734</c:v>
                </c:pt>
                <c:pt idx="31514">
                  <c:v>-74.7070312</c:v>
                </c:pt>
                <c:pt idx="31515">
                  <c:v>-1.70898438</c:v>
                </c:pt>
                <c:pt idx="31516">
                  <c:v>-29.0527344</c:v>
                </c:pt>
                <c:pt idx="31517">
                  <c:v>-8.42285156</c:v>
                </c:pt>
                <c:pt idx="31518">
                  <c:v>-14.7705078</c:v>
                </c:pt>
                <c:pt idx="31519">
                  <c:v>-20.38574219999997</c:v>
                </c:pt>
                <c:pt idx="31520">
                  <c:v>14.6484375</c:v>
                </c:pt>
                <c:pt idx="31521">
                  <c:v>0.732421875</c:v>
                </c:pt>
                <c:pt idx="31522">
                  <c:v>5.859375</c:v>
                </c:pt>
                <c:pt idx="31523">
                  <c:v>-10.7421875</c:v>
                </c:pt>
                <c:pt idx="31524">
                  <c:v>-31.6162109</c:v>
                </c:pt>
                <c:pt idx="31525">
                  <c:v>26.4892578</c:v>
                </c:pt>
                <c:pt idx="31526">
                  <c:v>34.5458984</c:v>
                </c:pt>
                <c:pt idx="31527">
                  <c:v>-19.1650391</c:v>
                </c:pt>
                <c:pt idx="31528">
                  <c:v>69.8242188</c:v>
                </c:pt>
                <c:pt idx="31529">
                  <c:v>-26.3671875</c:v>
                </c:pt>
                <c:pt idx="31530">
                  <c:v>16.3574219</c:v>
                </c:pt>
                <c:pt idx="31531">
                  <c:v>-22.7050781</c:v>
                </c:pt>
                <c:pt idx="31532">
                  <c:v>-17.4560547</c:v>
                </c:pt>
                <c:pt idx="31533">
                  <c:v>-41.015625</c:v>
                </c:pt>
                <c:pt idx="31534">
                  <c:v>-31.8603516</c:v>
                </c:pt>
                <c:pt idx="31535">
                  <c:v>9.033203119999997</c:v>
                </c:pt>
                <c:pt idx="31536">
                  <c:v>-37.9638672</c:v>
                </c:pt>
                <c:pt idx="31537">
                  <c:v>-5.49316406</c:v>
                </c:pt>
                <c:pt idx="31538">
                  <c:v>27.34375</c:v>
                </c:pt>
                <c:pt idx="31539">
                  <c:v>10.2539062</c:v>
                </c:pt>
                <c:pt idx="31540">
                  <c:v>8.66699219</c:v>
                </c:pt>
                <c:pt idx="31541">
                  <c:v>-60.4248047</c:v>
                </c:pt>
                <c:pt idx="31542">
                  <c:v>-11.5966797</c:v>
                </c:pt>
                <c:pt idx="31543">
                  <c:v>16.4794922</c:v>
                </c:pt>
                <c:pt idx="31544">
                  <c:v>19.7753906</c:v>
                </c:pt>
                <c:pt idx="31545">
                  <c:v>41.015625</c:v>
                </c:pt>
                <c:pt idx="31546">
                  <c:v>-36.7431641</c:v>
                </c:pt>
                <c:pt idx="31547">
                  <c:v>-8.30078125</c:v>
                </c:pt>
                <c:pt idx="31548">
                  <c:v>-3.17382812</c:v>
                </c:pt>
                <c:pt idx="31549">
                  <c:v>1.58691406</c:v>
                </c:pt>
                <c:pt idx="31550">
                  <c:v>54.32128909999999</c:v>
                </c:pt>
                <c:pt idx="31551">
                  <c:v>10.1318359</c:v>
                </c:pt>
                <c:pt idx="31552">
                  <c:v>37.109375</c:v>
                </c:pt>
                <c:pt idx="31553">
                  <c:v>23.9257812</c:v>
                </c:pt>
                <c:pt idx="31554">
                  <c:v>-35.4003906</c:v>
                </c:pt>
                <c:pt idx="31555">
                  <c:v>12.4511719</c:v>
                </c:pt>
                <c:pt idx="31556">
                  <c:v>-14.1601562</c:v>
                </c:pt>
                <c:pt idx="31557">
                  <c:v>-1.58691406</c:v>
                </c:pt>
                <c:pt idx="31558">
                  <c:v>22.9492188</c:v>
                </c:pt>
                <c:pt idx="31559">
                  <c:v>-21.1181641</c:v>
                </c:pt>
                <c:pt idx="31560">
                  <c:v>-21.484375</c:v>
                </c:pt>
                <c:pt idx="31561">
                  <c:v>59.9365234</c:v>
                </c:pt>
                <c:pt idx="31562">
                  <c:v>15.0146484</c:v>
                </c:pt>
                <c:pt idx="31563">
                  <c:v>3.29589844</c:v>
                </c:pt>
                <c:pt idx="31564">
                  <c:v>-5.859375</c:v>
                </c:pt>
                <c:pt idx="31565">
                  <c:v>32.2265625</c:v>
                </c:pt>
                <c:pt idx="31566">
                  <c:v>-15.8691406</c:v>
                </c:pt>
                <c:pt idx="31567">
                  <c:v>9.033203119999997</c:v>
                </c:pt>
                <c:pt idx="31568">
                  <c:v>28.9306641</c:v>
                </c:pt>
                <c:pt idx="31569">
                  <c:v>80.9326172</c:v>
                </c:pt>
                <c:pt idx="31570">
                  <c:v>21.1181641</c:v>
                </c:pt>
                <c:pt idx="31571">
                  <c:v>20.2636719</c:v>
                </c:pt>
                <c:pt idx="31572">
                  <c:v>9.88769531</c:v>
                </c:pt>
                <c:pt idx="31573">
                  <c:v>22.4609375</c:v>
                </c:pt>
                <c:pt idx="31574">
                  <c:v>5.859375</c:v>
                </c:pt>
                <c:pt idx="31575">
                  <c:v>14.1601562</c:v>
                </c:pt>
                <c:pt idx="31576">
                  <c:v>-23.3154297</c:v>
                </c:pt>
                <c:pt idx="31577">
                  <c:v>7.56835938</c:v>
                </c:pt>
                <c:pt idx="31578">
                  <c:v>-3.05175781</c:v>
                </c:pt>
                <c:pt idx="31579">
                  <c:v>27.2216797</c:v>
                </c:pt>
                <c:pt idx="31580">
                  <c:v>6.46972656</c:v>
                </c:pt>
                <c:pt idx="31581">
                  <c:v>-53.5888672</c:v>
                </c:pt>
                <c:pt idx="31582">
                  <c:v>14.5263672</c:v>
                </c:pt>
                <c:pt idx="31583">
                  <c:v>-40.0390625</c:v>
                </c:pt>
                <c:pt idx="31584">
                  <c:v>-18.0664062</c:v>
                </c:pt>
                <c:pt idx="31585">
                  <c:v>10.6201172</c:v>
                </c:pt>
                <c:pt idx="31586">
                  <c:v>1.34277344</c:v>
                </c:pt>
                <c:pt idx="31587">
                  <c:v>22.8271484</c:v>
                </c:pt>
                <c:pt idx="31588">
                  <c:v>30.7617188</c:v>
                </c:pt>
                <c:pt idx="31589">
                  <c:v>46.2646484</c:v>
                </c:pt>
                <c:pt idx="31590">
                  <c:v>-9.277343749999998</c:v>
                </c:pt>
                <c:pt idx="31591">
                  <c:v>26.6113281</c:v>
                </c:pt>
                <c:pt idx="31592">
                  <c:v>26.4892578</c:v>
                </c:pt>
                <c:pt idx="31593">
                  <c:v>-27.9541016</c:v>
                </c:pt>
                <c:pt idx="31594">
                  <c:v>-10.7421875</c:v>
                </c:pt>
                <c:pt idx="31595">
                  <c:v>-19.53125</c:v>
                </c:pt>
                <c:pt idx="31596">
                  <c:v>42.8466797</c:v>
                </c:pt>
                <c:pt idx="31597">
                  <c:v>42.6025391</c:v>
                </c:pt>
                <c:pt idx="31598">
                  <c:v>-25.7568359</c:v>
                </c:pt>
                <c:pt idx="31599">
                  <c:v>-1.22070312</c:v>
                </c:pt>
                <c:pt idx="31600">
                  <c:v>-56.2744141</c:v>
                </c:pt>
                <c:pt idx="31601">
                  <c:v>21.7285156</c:v>
                </c:pt>
                <c:pt idx="31602">
                  <c:v>23.1933594</c:v>
                </c:pt>
                <c:pt idx="31603">
                  <c:v>-1.83105469</c:v>
                </c:pt>
                <c:pt idx="31604">
                  <c:v>5.615234379999995</c:v>
                </c:pt>
                <c:pt idx="31605">
                  <c:v>-36.9873047</c:v>
                </c:pt>
                <c:pt idx="31606">
                  <c:v>-33.5693359</c:v>
                </c:pt>
                <c:pt idx="31607">
                  <c:v>-15.625</c:v>
                </c:pt>
                <c:pt idx="31608">
                  <c:v>-46.0205078</c:v>
                </c:pt>
                <c:pt idx="31609">
                  <c:v>29.9072266</c:v>
                </c:pt>
                <c:pt idx="31610">
                  <c:v>-1.70898438</c:v>
                </c:pt>
                <c:pt idx="31611">
                  <c:v>7.56835938</c:v>
                </c:pt>
                <c:pt idx="31612">
                  <c:v>5.859375</c:v>
                </c:pt>
                <c:pt idx="31613">
                  <c:v>-13.671875</c:v>
                </c:pt>
                <c:pt idx="31614">
                  <c:v>-2.68554688</c:v>
                </c:pt>
                <c:pt idx="31615">
                  <c:v>34.7900391</c:v>
                </c:pt>
                <c:pt idx="31616">
                  <c:v>-33.81347659999999</c:v>
                </c:pt>
                <c:pt idx="31617">
                  <c:v>-41.2597656</c:v>
                </c:pt>
                <c:pt idx="31618">
                  <c:v>-2.19726562</c:v>
                </c:pt>
                <c:pt idx="31619">
                  <c:v>8.30078125</c:v>
                </c:pt>
                <c:pt idx="31620">
                  <c:v>-26.4892578</c:v>
                </c:pt>
                <c:pt idx="31621">
                  <c:v>1.34277344</c:v>
                </c:pt>
                <c:pt idx="31622">
                  <c:v>3.05175781</c:v>
                </c:pt>
                <c:pt idx="31623">
                  <c:v>-18.4326172</c:v>
                </c:pt>
                <c:pt idx="31624">
                  <c:v>-68.60351559999998</c:v>
                </c:pt>
                <c:pt idx="31625">
                  <c:v>-52.0019531</c:v>
                </c:pt>
                <c:pt idx="31626">
                  <c:v>-4.63867188</c:v>
                </c:pt>
                <c:pt idx="31627">
                  <c:v>-22.2167969</c:v>
                </c:pt>
                <c:pt idx="31628">
                  <c:v>-16.8457031</c:v>
                </c:pt>
                <c:pt idx="31629">
                  <c:v>-5.004882809999995</c:v>
                </c:pt>
                <c:pt idx="31630">
                  <c:v>-27.8320312</c:v>
                </c:pt>
                <c:pt idx="31631">
                  <c:v>30.8837891</c:v>
                </c:pt>
                <c:pt idx="31632">
                  <c:v>-12.3291016</c:v>
                </c:pt>
                <c:pt idx="31633">
                  <c:v>11.2304688</c:v>
                </c:pt>
                <c:pt idx="31634">
                  <c:v>-20.1416016</c:v>
                </c:pt>
                <c:pt idx="31635">
                  <c:v>-28.44238279999998</c:v>
                </c:pt>
                <c:pt idx="31636">
                  <c:v>50.78125</c:v>
                </c:pt>
                <c:pt idx="31637">
                  <c:v>9.277343749999998</c:v>
                </c:pt>
                <c:pt idx="31638">
                  <c:v>-0.9765625</c:v>
                </c:pt>
                <c:pt idx="31639">
                  <c:v>63.2324219</c:v>
                </c:pt>
                <c:pt idx="31640">
                  <c:v>-35.6445312</c:v>
                </c:pt>
                <c:pt idx="31641">
                  <c:v>19.4091797</c:v>
                </c:pt>
                <c:pt idx="31642">
                  <c:v>-28.9306641</c:v>
                </c:pt>
                <c:pt idx="31643">
                  <c:v>-20.6298828</c:v>
                </c:pt>
                <c:pt idx="31644">
                  <c:v>-47.6074219</c:v>
                </c:pt>
                <c:pt idx="31645">
                  <c:v>-9.155273439999998</c:v>
                </c:pt>
                <c:pt idx="31646">
                  <c:v>-7.20214844</c:v>
                </c:pt>
                <c:pt idx="31647">
                  <c:v>-37.5976562</c:v>
                </c:pt>
                <c:pt idx="31648">
                  <c:v>14.6484375</c:v>
                </c:pt>
                <c:pt idx="31649">
                  <c:v>18.9208984</c:v>
                </c:pt>
                <c:pt idx="31650">
                  <c:v>16.3574219</c:v>
                </c:pt>
                <c:pt idx="31651">
                  <c:v>-14.1601562</c:v>
                </c:pt>
                <c:pt idx="31652">
                  <c:v>-61.5234375</c:v>
                </c:pt>
                <c:pt idx="31653">
                  <c:v>15.0146484</c:v>
                </c:pt>
                <c:pt idx="31654">
                  <c:v>3.41796875</c:v>
                </c:pt>
                <c:pt idx="31655">
                  <c:v>42.7246094</c:v>
                </c:pt>
                <c:pt idx="31656">
                  <c:v>10.6201172</c:v>
                </c:pt>
                <c:pt idx="31657">
                  <c:v>-34.5458984</c:v>
                </c:pt>
                <c:pt idx="31658">
                  <c:v>0.122070312</c:v>
                </c:pt>
                <c:pt idx="31659">
                  <c:v>-6.71386719</c:v>
                </c:pt>
                <c:pt idx="31660">
                  <c:v>15.7470703</c:v>
                </c:pt>
                <c:pt idx="31661">
                  <c:v>52.734375</c:v>
                </c:pt>
                <c:pt idx="31662">
                  <c:v>4.51660156</c:v>
                </c:pt>
                <c:pt idx="31663">
                  <c:v>48.828125</c:v>
                </c:pt>
                <c:pt idx="31664">
                  <c:v>-4.394531249999993</c:v>
                </c:pt>
                <c:pt idx="31665">
                  <c:v>-20.38574219999997</c:v>
                </c:pt>
                <c:pt idx="31666">
                  <c:v>5.615234379999995</c:v>
                </c:pt>
                <c:pt idx="31667">
                  <c:v>-11.71875</c:v>
                </c:pt>
                <c:pt idx="31668">
                  <c:v>4.15039062</c:v>
                </c:pt>
                <c:pt idx="31669">
                  <c:v>20.0195312</c:v>
                </c:pt>
                <c:pt idx="31670">
                  <c:v>-34.0576172</c:v>
                </c:pt>
                <c:pt idx="31671">
                  <c:v>0.610351562</c:v>
                </c:pt>
                <c:pt idx="31672">
                  <c:v>62.5</c:v>
                </c:pt>
                <c:pt idx="31673">
                  <c:v>2.80761719</c:v>
                </c:pt>
                <c:pt idx="31674">
                  <c:v>-1.22070312</c:v>
                </c:pt>
                <c:pt idx="31675">
                  <c:v>7.69042969</c:v>
                </c:pt>
                <c:pt idx="31676">
                  <c:v>20.38574219999997</c:v>
                </c:pt>
                <c:pt idx="31677">
                  <c:v>-14.6484375</c:v>
                </c:pt>
                <c:pt idx="31678">
                  <c:v>14.8925781</c:v>
                </c:pt>
                <c:pt idx="31679">
                  <c:v>45.8984375</c:v>
                </c:pt>
                <c:pt idx="31680">
                  <c:v>76.2939453</c:v>
                </c:pt>
                <c:pt idx="31681">
                  <c:v>2.56347656</c:v>
                </c:pt>
                <c:pt idx="31682">
                  <c:v>29.0527344</c:v>
                </c:pt>
                <c:pt idx="31683">
                  <c:v>7.93457031</c:v>
                </c:pt>
                <c:pt idx="31684">
                  <c:v>16.1132812</c:v>
                </c:pt>
                <c:pt idx="31685">
                  <c:v>18.7988281</c:v>
                </c:pt>
                <c:pt idx="31686">
                  <c:v>-11.71875</c:v>
                </c:pt>
                <c:pt idx="31687">
                  <c:v>-3.17382812</c:v>
                </c:pt>
                <c:pt idx="31688">
                  <c:v>-4.51660156</c:v>
                </c:pt>
                <c:pt idx="31689">
                  <c:v>9.277343749999998</c:v>
                </c:pt>
                <c:pt idx="31690">
                  <c:v>31.3720703</c:v>
                </c:pt>
                <c:pt idx="31691">
                  <c:v>-23.0712891</c:v>
                </c:pt>
                <c:pt idx="31692">
                  <c:v>-37.109375</c:v>
                </c:pt>
                <c:pt idx="31693">
                  <c:v>19.6533203</c:v>
                </c:pt>
                <c:pt idx="31694">
                  <c:v>-68.1152344</c:v>
                </c:pt>
                <c:pt idx="31695">
                  <c:v>23.0712891</c:v>
                </c:pt>
                <c:pt idx="31696">
                  <c:v>-14.5263672</c:v>
                </c:pt>
                <c:pt idx="31697">
                  <c:v>21.1181641</c:v>
                </c:pt>
                <c:pt idx="31698">
                  <c:v>17.7001953</c:v>
                </c:pt>
                <c:pt idx="31699">
                  <c:v>40.0390625</c:v>
                </c:pt>
                <c:pt idx="31700">
                  <c:v>34.17968749999999</c:v>
                </c:pt>
                <c:pt idx="31701">
                  <c:v>-10.1318359</c:v>
                </c:pt>
                <c:pt idx="31702">
                  <c:v>37.3535156</c:v>
                </c:pt>
                <c:pt idx="31703">
                  <c:v>7.93457031</c:v>
                </c:pt>
                <c:pt idx="31704">
                  <c:v>-28.0761719</c:v>
                </c:pt>
                <c:pt idx="31705">
                  <c:v>-9.88769531</c:v>
                </c:pt>
                <c:pt idx="31706">
                  <c:v>-10.4980469</c:v>
                </c:pt>
                <c:pt idx="31707">
                  <c:v>59.3261719</c:v>
                </c:pt>
                <c:pt idx="31708">
                  <c:v>15.1367188</c:v>
                </c:pt>
                <c:pt idx="31709">
                  <c:v>-18.0664062</c:v>
                </c:pt>
                <c:pt idx="31710">
                  <c:v>-17.0898438</c:v>
                </c:pt>
                <c:pt idx="31711">
                  <c:v>-43.8232422</c:v>
                </c:pt>
                <c:pt idx="31712">
                  <c:v>36.1328125</c:v>
                </c:pt>
                <c:pt idx="31713">
                  <c:v>9.88769531</c:v>
                </c:pt>
                <c:pt idx="31714">
                  <c:v>2.44140625</c:v>
                </c:pt>
                <c:pt idx="31715">
                  <c:v>-0.366210938</c:v>
                </c:pt>
                <c:pt idx="31716">
                  <c:v>-53.34472659999999</c:v>
                </c:pt>
                <c:pt idx="31717">
                  <c:v>-11.9628906</c:v>
                </c:pt>
                <c:pt idx="31718">
                  <c:v>-35.0341797</c:v>
                </c:pt>
                <c:pt idx="31719">
                  <c:v>-27.0996094</c:v>
                </c:pt>
                <c:pt idx="31720">
                  <c:v>36.1328125</c:v>
                </c:pt>
                <c:pt idx="31721">
                  <c:v>-12.2070312</c:v>
                </c:pt>
                <c:pt idx="31722">
                  <c:v>13.9160156</c:v>
                </c:pt>
                <c:pt idx="31723">
                  <c:v>2.07519531</c:v>
                </c:pt>
                <c:pt idx="31724">
                  <c:v>-22.3388672</c:v>
                </c:pt>
                <c:pt idx="31725">
                  <c:v>18.7988281</c:v>
                </c:pt>
                <c:pt idx="31726">
                  <c:v>23.5595703</c:v>
                </c:pt>
                <c:pt idx="31727">
                  <c:v>-58.2275391</c:v>
                </c:pt>
                <c:pt idx="31728">
                  <c:v>-17.3339844</c:v>
                </c:pt>
                <c:pt idx="31729">
                  <c:v>-3.41796875</c:v>
                </c:pt>
                <c:pt idx="31730">
                  <c:v>6.835937499999997</c:v>
                </c:pt>
                <c:pt idx="31731">
                  <c:v>-32.5927734</c:v>
                </c:pt>
                <c:pt idx="31732">
                  <c:v>15.0146484</c:v>
                </c:pt>
                <c:pt idx="31733">
                  <c:v>-7.812499999999997</c:v>
                </c:pt>
                <c:pt idx="31734">
                  <c:v>-27.4658203</c:v>
                </c:pt>
                <c:pt idx="31735">
                  <c:v>-80.4443359</c:v>
                </c:pt>
                <c:pt idx="31736">
                  <c:v>-24.1699219</c:v>
                </c:pt>
                <c:pt idx="31737">
                  <c:v>-18.4326172</c:v>
                </c:pt>
                <c:pt idx="31738">
                  <c:v>-10.9863281</c:v>
                </c:pt>
                <c:pt idx="31739">
                  <c:v>-22.4609375</c:v>
                </c:pt>
                <c:pt idx="31740">
                  <c:v>-4.882812499999997</c:v>
                </c:pt>
                <c:pt idx="31741">
                  <c:v>-16.72363279999998</c:v>
                </c:pt>
                <c:pt idx="31742">
                  <c:v>25.1464844</c:v>
                </c:pt>
                <c:pt idx="31743">
                  <c:v>-8.91113281</c:v>
                </c:pt>
                <c:pt idx="31744">
                  <c:v>4.394531249999993</c:v>
                </c:pt>
                <c:pt idx="31745">
                  <c:v>-26.7333984</c:v>
                </c:pt>
                <c:pt idx="31746">
                  <c:v>-9.52148438</c:v>
                </c:pt>
                <c:pt idx="31747">
                  <c:v>54.6875</c:v>
                </c:pt>
                <c:pt idx="31748">
                  <c:v>-12.8173828</c:v>
                </c:pt>
                <c:pt idx="31749">
                  <c:v>35.6445312</c:v>
                </c:pt>
                <c:pt idx="31750">
                  <c:v>23.6816406</c:v>
                </c:pt>
                <c:pt idx="31751">
                  <c:v>-14.0380859</c:v>
                </c:pt>
                <c:pt idx="31752">
                  <c:v>1.46484375</c:v>
                </c:pt>
                <c:pt idx="31753">
                  <c:v>-23.5595703</c:v>
                </c:pt>
                <c:pt idx="31754">
                  <c:v>-29.6630859</c:v>
                </c:pt>
                <c:pt idx="31755">
                  <c:v>-46.875</c:v>
                </c:pt>
                <c:pt idx="31756">
                  <c:v>8.05664062</c:v>
                </c:pt>
                <c:pt idx="31757">
                  <c:v>-24.90234379999998</c:v>
                </c:pt>
                <c:pt idx="31758">
                  <c:v>-28.1982422</c:v>
                </c:pt>
                <c:pt idx="31759">
                  <c:v>27.34375</c:v>
                </c:pt>
                <c:pt idx="31760">
                  <c:v>11.2304688</c:v>
                </c:pt>
                <c:pt idx="31761">
                  <c:v>19.7753906</c:v>
                </c:pt>
                <c:pt idx="31762">
                  <c:v>-40.1611328</c:v>
                </c:pt>
                <c:pt idx="31763">
                  <c:v>-45.1660156</c:v>
                </c:pt>
                <c:pt idx="31764">
                  <c:v>25.6347656</c:v>
                </c:pt>
                <c:pt idx="31765">
                  <c:v>0.48828125</c:v>
                </c:pt>
                <c:pt idx="31766">
                  <c:v>56.0302734</c:v>
                </c:pt>
                <c:pt idx="31767">
                  <c:v>-19.0429688</c:v>
                </c:pt>
                <c:pt idx="31768">
                  <c:v>-24.6582031</c:v>
                </c:pt>
                <c:pt idx="31769">
                  <c:v>1.953125</c:v>
                </c:pt>
                <c:pt idx="31770">
                  <c:v>-5.859375</c:v>
                </c:pt>
                <c:pt idx="31771">
                  <c:v>34.6679688</c:v>
                </c:pt>
                <c:pt idx="31772">
                  <c:v>36.2548828</c:v>
                </c:pt>
                <c:pt idx="31773">
                  <c:v>13.671875</c:v>
                </c:pt>
                <c:pt idx="31774">
                  <c:v>47.3632812</c:v>
                </c:pt>
                <c:pt idx="31775">
                  <c:v>-27.9541016</c:v>
                </c:pt>
                <c:pt idx="31776">
                  <c:v>-0.244140625</c:v>
                </c:pt>
                <c:pt idx="31777">
                  <c:v>-6.46972656</c:v>
                </c:pt>
                <c:pt idx="31778">
                  <c:v>-6.225585939999994</c:v>
                </c:pt>
                <c:pt idx="31779">
                  <c:v>12.4511719</c:v>
                </c:pt>
                <c:pt idx="31780">
                  <c:v>4.882812499999997</c:v>
                </c:pt>
                <c:pt idx="31781">
                  <c:v>-35.2783203</c:v>
                </c:pt>
                <c:pt idx="31782">
                  <c:v>30.1513672</c:v>
                </c:pt>
                <c:pt idx="31783">
                  <c:v>44.1894531</c:v>
                </c:pt>
                <c:pt idx="31784">
                  <c:v>2.07519531</c:v>
                </c:pt>
                <c:pt idx="31785">
                  <c:v>-7.812499999999997</c:v>
                </c:pt>
                <c:pt idx="31786">
                  <c:v>24.90234379999998</c:v>
                </c:pt>
                <c:pt idx="31787">
                  <c:v>0.854492188</c:v>
                </c:pt>
                <c:pt idx="31788">
                  <c:v>-4.394531249999993</c:v>
                </c:pt>
                <c:pt idx="31789">
                  <c:v>17.8222656</c:v>
                </c:pt>
                <c:pt idx="31790">
                  <c:v>66.40625</c:v>
                </c:pt>
                <c:pt idx="31791">
                  <c:v>55.2978516</c:v>
                </c:pt>
                <c:pt idx="31792">
                  <c:v>3.41796875</c:v>
                </c:pt>
                <c:pt idx="31793">
                  <c:v>23.5595703</c:v>
                </c:pt>
                <c:pt idx="31794">
                  <c:v>15.7470703</c:v>
                </c:pt>
                <c:pt idx="31795">
                  <c:v>5.859375</c:v>
                </c:pt>
                <c:pt idx="31796">
                  <c:v>27.7099609</c:v>
                </c:pt>
                <c:pt idx="31797">
                  <c:v>-30.0292969</c:v>
                </c:pt>
                <c:pt idx="31798">
                  <c:v>11.71875</c:v>
                </c:pt>
                <c:pt idx="31799">
                  <c:v>-11.2304688</c:v>
                </c:pt>
                <c:pt idx="31800">
                  <c:v>19.0429688</c:v>
                </c:pt>
                <c:pt idx="31801">
                  <c:v>29.5410156</c:v>
                </c:pt>
                <c:pt idx="31802">
                  <c:v>-48.828125</c:v>
                </c:pt>
                <c:pt idx="31803">
                  <c:v>-12.3291016</c:v>
                </c:pt>
                <c:pt idx="31804">
                  <c:v>4.394531249999993</c:v>
                </c:pt>
                <c:pt idx="31805">
                  <c:v>-66.0400391</c:v>
                </c:pt>
                <c:pt idx="31806">
                  <c:v>36.3769531</c:v>
                </c:pt>
                <c:pt idx="31807">
                  <c:v>-20.38574219999997</c:v>
                </c:pt>
                <c:pt idx="31808">
                  <c:v>29.0527344</c:v>
                </c:pt>
                <c:pt idx="31809">
                  <c:v>19.8974609</c:v>
                </c:pt>
                <c:pt idx="31810">
                  <c:v>47.2412109</c:v>
                </c:pt>
                <c:pt idx="31811">
                  <c:v>11.71875</c:v>
                </c:pt>
                <c:pt idx="31812">
                  <c:v>4.882812499999997</c:v>
                </c:pt>
                <c:pt idx="31813">
                  <c:v>38.2080078</c:v>
                </c:pt>
                <c:pt idx="31814">
                  <c:v>-12.4511719</c:v>
                </c:pt>
                <c:pt idx="31815">
                  <c:v>-20.0195312</c:v>
                </c:pt>
                <c:pt idx="31816">
                  <c:v>-15.5029297</c:v>
                </c:pt>
                <c:pt idx="31817">
                  <c:v>10.9863281</c:v>
                </c:pt>
                <c:pt idx="31818">
                  <c:v>62.3779297</c:v>
                </c:pt>
                <c:pt idx="31819">
                  <c:v>-12.5732422</c:v>
                </c:pt>
                <c:pt idx="31820">
                  <c:v>-4.63867188</c:v>
                </c:pt>
                <c:pt idx="31821">
                  <c:v>-40.1611328</c:v>
                </c:pt>
                <c:pt idx="31822">
                  <c:v>-14.4042969</c:v>
                </c:pt>
                <c:pt idx="31823">
                  <c:v>35.4003906</c:v>
                </c:pt>
                <c:pt idx="31824">
                  <c:v>0.48828125</c:v>
                </c:pt>
                <c:pt idx="31825">
                  <c:v>6.46972656</c:v>
                </c:pt>
                <c:pt idx="31826">
                  <c:v>-13.671875</c:v>
                </c:pt>
                <c:pt idx="31827">
                  <c:v>-53.7109375</c:v>
                </c:pt>
                <c:pt idx="31828">
                  <c:v>-4.394531249999993</c:v>
                </c:pt>
                <c:pt idx="31829">
                  <c:v>-47.9736328</c:v>
                </c:pt>
                <c:pt idx="31830">
                  <c:v>1.09863281</c:v>
                </c:pt>
                <c:pt idx="31831">
                  <c:v>22.8271484</c:v>
                </c:pt>
                <c:pt idx="31832">
                  <c:v>-6.95800781</c:v>
                </c:pt>
                <c:pt idx="31833">
                  <c:v>12.3291016</c:v>
                </c:pt>
                <c:pt idx="31834">
                  <c:v>-3.29589844</c:v>
                </c:pt>
                <c:pt idx="31835">
                  <c:v>-21.1181641</c:v>
                </c:pt>
                <c:pt idx="31836">
                  <c:v>33.3251953</c:v>
                </c:pt>
                <c:pt idx="31837">
                  <c:v>2.44140625</c:v>
                </c:pt>
                <c:pt idx="31838">
                  <c:v>-63.3544922</c:v>
                </c:pt>
                <c:pt idx="31839">
                  <c:v>-3.41796875</c:v>
                </c:pt>
                <c:pt idx="31840">
                  <c:v>0.366210938</c:v>
                </c:pt>
                <c:pt idx="31841">
                  <c:v>-5.615234379999995</c:v>
                </c:pt>
                <c:pt idx="31842">
                  <c:v>-22.3388672</c:v>
                </c:pt>
                <c:pt idx="31843">
                  <c:v>15.5029297</c:v>
                </c:pt>
                <c:pt idx="31844">
                  <c:v>-14.5263672</c:v>
                </c:pt>
                <c:pt idx="31845">
                  <c:v>-43.5791016</c:v>
                </c:pt>
                <c:pt idx="31846">
                  <c:v>-77.75878909999996</c:v>
                </c:pt>
                <c:pt idx="31847">
                  <c:v>-3.78417969</c:v>
                </c:pt>
                <c:pt idx="31848">
                  <c:v>-28.8085938</c:v>
                </c:pt>
                <c:pt idx="31849">
                  <c:v>-7.44628906</c:v>
                </c:pt>
                <c:pt idx="31850">
                  <c:v>-17.2119141</c:v>
                </c:pt>
                <c:pt idx="31851">
                  <c:v>-17.0898438</c:v>
                </c:pt>
                <c:pt idx="31852">
                  <c:v>8.66699219</c:v>
                </c:pt>
                <c:pt idx="31853">
                  <c:v>5.615234379999995</c:v>
                </c:pt>
                <c:pt idx="31854">
                  <c:v>3.17382812</c:v>
                </c:pt>
                <c:pt idx="31855">
                  <c:v>-7.93457031</c:v>
                </c:pt>
                <c:pt idx="31856">
                  <c:v>-31.0058594</c:v>
                </c:pt>
                <c:pt idx="31857">
                  <c:v>19.53125</c:v>
                </c:pt>
                <c:pt idx="31858">
                  <c:v>39.6728516</c:v>
                </c:pt>
                <c:pt idx="31859">
                  <c:v>-20.0195312</c:v>
                </c:pt>
                <c:pt idx="31860">
                  <c:v>66.0400391</c:v>
                </c:pt>
                <c:pt idx="31861">
                  <c:v>-19.2871094</c:v>
                </c:pt>
                <c:pt idx="31862">
                  <c:v>12.3291016</c:v>
                </c:pt>
                <c:pt idx="31863">
                  <c:v>-19.2871094</c:v>
                </c:pt>
                <c:pt idx="31864">
                  <c:v>-17.8222656</c:v>
                </c:pt>
                <c:pt idx="31865">
                  <c:v>-38.9404297</c:v>
                </c:pt>
                <c:pt idx="31866">
                  <c:v>-36.1328125</c:v>
                </c:pt>
                <c:pt idx="31867">
                  <c:v>10.8642578</c:v>
                </c:pt>
                <c:pt idx="31868">
                  <c:v>-36.4990234</c:v>
                </c:pt>
                <c:pt idx="31869">
                  <c:v>-10.3759766</c:v>
                </c:pt>
                <c:pt idx="31870">
                  <c:v>28.5644531</c:v>
                </c:pt>
                <c:pt idx="31871">
                  <c:v>9.64355469</c:v>
                </c:pt>
                <c:pt idx="31872">
                  <c:v>12.2070312</c:v>
                </c:pt>
                <c:pt idx="31873">
                  <c:v>-57.8613281</c:v>
                </c:pt>
                <c:pt idx="31874">
                  <c:v>-18.6767578</c:v>
                </c:pt>
                <c:pt idx="31875">
                  <c:v>19.6533203</c:v>
                </c:pt>
                <c:pt idx="31876">
                  <c:v>14.5263672</c:v>
                </c:pt>
                <c:pt idx="31877">
                  <c:v>46.5087891</c:v>
                </c:pt>
                <c:pt idx="31878">
                  <c:v>-35.2783203</c:v>
                </c:pt>
                <c:pt idx="31879">
                  <c:v>-11.4746094</c:v>
                </c:pt>
                <c:pt idx="31880">
                  <c:v>-1.70898438</c:v>
                </c:pt>
                <c:pt idx="31881">
                  <c:v>-0.854492188</c:v>
                </c:pt>
                <c:pt idx="31882">
                  <c:v>52.2460938</c:v>
                </c:pt>
                <c:pt idx="31883">
                  <c:v>13.9160156</c:v>
                </c:pt>
                <c:pt idx="31884">
                  <c:v>32.8369141</c:v>
                </c:pt>
                <c:pt idx="31885">
                  <c:v>30.0292969</c:v>
                </c:pt>
                <c:pt idx="31886">
                  <c:v>-36.3769531</c:v>
                </c:pt>
                <c:pt idx="31887">
                  <c:v>11.5966797</c:v>
                </c:pt>
                <c:pt idx="31888">
                  <c:v>-13.4277344</c:v>
                </c:pt>
                <c:pt idx="31889">
                  <c:v>-2.68554688</c:v>
                </c:pt>
                <c:pt idx="31890">
                  <c:v>21.7285156</c:v>
                </c:pt>
                <c:pt idx="31891">
                  <c:v>-16.3574219</c:v>
                </c:pt>
                <c:pt idx="31892">
                  <c:v>-25.5126953</c:v>
                </c:pt>
                <c:pt idx="31893">
                  <c:v>56.2744141</c:v>
                </c:pt>
                <c:pt idx="31894">
                  <c:v>19.7753906</c:v>
                </c:pt>
                <c:pt idx="31895">
                  <c:v>3.29589844</c:v>
                </c:pt>
                <c:pt idx="31896">
                  <c:v>-7.56835938</c:v>
                </c:pt>
                <c:pt idx="31897">
                  <c:v>32.7148438</c:v>
                </c:pt>
                <c:pt idx="31898">
                  <c:v>-13.9160156</c:v>
                </c:pt>
                <c:pt idx="31899">
                  <c:v>6.71386719</c:v>
                </c:pt>
                <c:pt idx="31900">
                  <c:v>26.0009766</c:v>
                </c:pt>
                <c:pt idx="31901">
                  <c:v>79.8339844</c:v>
                </c:pt>
                <c:pt idx="31902">
                  <c:v>27.2216797</c:v>
                </c:pt>
                <c:pt idx="31903">
                  <c:v>16.72363279999998</c:v>
                </c:pt>
                <c:pt idx="31904">
                  <c:v>12.0849609</c:v>
                </c:pt>
                <c:pt idx="31905">
                  <c:v>22.3388672</c:v>
                </c:pt>
                <c:pt idx="31906">
                  <c:v>4.02832031</c:v>
                </c:pt>
                <c:pt idx="31907">
                  <c:v>19.1650391</c:v>
                </c:pt>
                <c:pt idx="31908">
                  <c:v>-26.8554688</c:v>
                </c:pt>
                <c:pt idx="31909">
                  <c:v>10.0097656</c:v>
                </c:pt>
                <c:pt idx="31910">
                  <c:v>-5.73730469</c:v>
                </c:pt>
                <c:pt idx="31911">
                  <c:v>26.1230469</c:v>
                </c:pt>
                <c:pt idx="31912">
                  <c:v>12.5732422</c:v>
                </c:pt>
                <c:pt idx="31913">
                  <c:v>-55.4199219</c:v>
                </c:pt>
                <c:pt idx="31914">
                  <c:v>10.8642578</c:v>
                </c:pt>
                <c:pt idx="31915">
                  <c:v>-31.1279297</c:v>
                </c:pt>
                <c:pt idx="31916">
                  <c:v>-29.296875</c:v>
                </c:pt>
                <c:pt idx="31917">
                  <c:v>17.4560547</c:v>
                </c:pt>
                <c:pt idx="31918">
                  <c:v>-4.02832031</c:v>
                </c:pt>
                <c:pt idx="31919">
                  <c:v>24.5361328</c:v>
                </c:pt>
                <c:pt idx="31920">
                  <c:v>28.44238279999998</c:v>
                </c:pt>
                <c:pt idx="31921">
                  <c:v>47.4853516</c:v>
                </c:pt>
                <c:pt idx="31922">
                  <c:v>-6.71386719</c:v>
                </c:pt>
                <c:pt idx="31923">
                  <c:v>23.0712891</c:v>
                </c:pt>
                <c:pt idx="31924">
                  <c:v>29.7851562</c:v>
                </c:pt>
                <c:pt idx="31925">
                  <c:v>-26.4892578</c:v>
                </c:pt>
                <c:pt idx="31926">
                  <c:v>-11.8408203</c:v>
                </c:pt>
                <c:pt idx="31927">
                  <c:v>-19.8974609</c:v>
                </c:pt>
                <c:pt idx="31928">
                  <c:v>37.4755859</c:v>
                </c:pt>
                <c:pt idx="31929">
                  <c:v>47.7294922</c:v>
                </c:pt>
                <c:pt idx="31930">
                  <c:v>-25.2685547</c:v>
                </c:pt>
                <c:pt idx="31931">
                  <c:v>0.0</c:v>
                </c:pt>
                <c:pt idx="31932">
                  <c:v>-55.4199219</c:v>
                </c:pt>
                <c:pt idx="31933">
                  <c:v>16.1132812</c:v>
                </c:pt>
                <c:pt idx="31934">
                  <c:v>26.0009766</c:v>
                </c:pt>
                <c:pt idx="31935">
                  <c:v>-2.07519531</c:v>
                </c:pt>
                <c:pt idx="31936">
                  <c:v>6.103515619999995</c:v>
                </c:pt>
                <c:pt idx="31937">
                  <c:v>-32.2265625</c:v>
                </c:pt>
                <c:pt idx="31938">
                  <c:v>-38.8183594</c:v>
                </c:pt>
                <c:pt idx="31939">
                  <c:v>-11.8408203</c:v>
                </c:pt>
                <c:pt idx="31940">
                  <c:v>-48.2177734</c:v>
                </c:pt>
                <c:pt idx="31941">
                  <c:v>25.8789062</c:v>
                </c:pt>
                <c:pt idx="31942">
                  <c:v>2.19726562</c:v>
                </c:pt>
                <c:pt idx="31943">
                  <c:v>5.37109375</c:v>
                </c:pt>
                <c:pt idx="31944">
                  <c:v>6.835937499999997</c:v>
                </c:pt>
                <c:pt idx="31945">
                  <c:v>-11.3525391</c:v>
                </c:pt>
                <c:pt idx="31946">
                  <c:v>-7.08007812</c:v>
                </c:pt>
                <c:pt idx="31947">
                  <c:v>35.6445312</c:v>
                </c:pt>
                <c:pt idx="31948">
                  <c:v>-26.4892578</c:v>
                </c:pt>
                <c:pt idx="31949">
                  <c:v>-47.1191406</c:v>
                </c:pt>
                <c:pt idx="31950">
                  <c:v>-1.83105469</c:v>
                </c:pt>
                <c:pt idx="31951">
                  <c:v>7.20214844</c:v>
                </c:pt>
                <c:pt idx="31952">
                  <c:v>-23.0712891</c:v>
                </c:pt>
                <c:pt idx="31953">
                  <c:v>-3.05175781</c:v>
                </c:pt>
                <c:pt idx="31954">
                  <c:v>5.73730469</c:v>
                </c:pt>
                <c:pt idx="31955">
                  <c:v>-17.4560547</c:v>
                </c:pt>
                <c:pt idx="31956">
                  <c:v>-64.0869141</c:v>
                </c:pt>
                <c:pt idx="31957">
                  <c:v>-58.4716797</c:v>
                </c:pt>
                <c:pt idx="31958">
                  <c:v>-2.44140625</c:v>
                </c:pt>
                <c:pt idx="31959">
                  <c:v>-24.7802734</c:v>
                </c:pt>
                <c:pt idx="31960">
                  <c:v>-14.6484375</c:v>
                </c:pt>
                <c:pt idx="31961">
                  <c:v>-6.95800781</c:v>
                </c:pt>
                <c:pt idx="31962">
                  <c:v>-27.4658203</c:v>
                </c:pt>
                <c:pt idx="31963">
                  <c:v>28.9306641</c:v>
                </c:pt>
                <c:pt idx="31964">
                  <c:v>-10.7421875</c:v>
                </c:pt>
                <c:pt idx="31965">
                  <c:v>10.9863281</c:v>
                </c:pt>
                <c:pt idx="31966">
                  <c:v>-18.0664062</c:v>
                </c:pt>
                <c:pt idx="31967">
                  <c:v>-30.3955078</c:v>
                </c:pt>
                <c:pt idx="31968">
                  <c:v>46.5087891</c:v>
                </c:pt>
                <c:pt idx="31969">
                  <c:v>15.3808594</c:v>
                </c:pt>
                <c:pt idx="31970">
                  <c:v>-7.44628906</c:v>
                </c:pt>
                <c:pt idx="31971">
                  <c:v>68.2373047</c:v>
                </c:pt>
                <c:pt idx="31972">
                  <c:v>-36.6210938</c:v>
                </c:pt>
                <c:pt idx="31973">
                  <c:v>20.8740234</c:v>
                </c:pt>
                <c:pt idx="31974">
                  <c:v>-28.8085938</c:v>
                </c:pt>
                <c:pt idx="31975">
                  <c:v>-19.1650391</c:v>
                </c:pt>
                <c:pt idx="31976">
                  <c:v>-46.6308594</c:v>
                </c:pt>
                <c:pt idx="31977">
                  <c:v>-14.5263672</c:v>
                </c:pt>
                <c:pt idx="31978">
                  <c:v>-2.68554688</c:v>
                </c:pt>
                <c:pt idx="31979">
                  <c:v>-38.5742188</c:v>
                </c:pt>
                <c:pt idx="31980">
                  <c:v>10.2539062</c:v>
                </c:pt>
                <c:pt idx="31981">
                  <c:v>21.1181641</c:v>
                </c:pt>
                <c:pt idx="31982">
                  <c:v>14.6484375</c:v>
                </c:pt>
                <c:pt idx="31983">
                  <c:v>-7.93457031</c:v>
                </c:pt>
                <c:pt idx="31984">
                  <c:v>-62.8662109</c:v>
                </c:pt>
                <c:pt idx="31985">
                  <c:v>9.88769531</c:v>
                </c:pt>
                <c:pt idx="31986">
                  <c:v>5.98144531</c:v>
                </c:pt>
                <c:pt idx="31987">
                  <c:v>37.7197266</c:v>
                </c:pt>
                <c:pt idx="31988">
                  <c:v>18.3105469</c:v>
                </c:pt>
                <c:pt idx="31989">
                  <c:v>-36.1328125</c:v>
                </c:pt>
                <c:pt idx="31990">
                  <c:v>-1.09863281</c:v>
                </c:pt>
                <c:pt idx="31991">
                  <c:v>-6.347656249999996</c:v>
                </c:pt>
                <c:pt idx="31992">
                  <c:v>11.8408203</c:v>
                </c:pt>
                <c:pt idx="31993">
                  <c:v>54.5654297</c:v>
                </c:pt>
                <c:pt idx="31994">
                  <c:v>4.394531249999993</c:v>
                </c:pt>
                <c:pt idx="31995">
                  <c:v>47.1191406</c:v>
                </c:pt>
                <c:pt idx="31996">
                  <c:v>2.31933594</c:v>
                </c:pt>
                <c:pt idx="31997">
                  <c:v>-25.0244141</c:v>
                </c:pt>
                <c:pt idx="31998">
                  <c:v>8.42285156</c:v>
                </c:pt>
                <c:pt idx="31999">
                  <c:v>-12.8173828</c:v>
                </c:pt>
                <c:pt idx="32000">
                  <c:v>2.56347656</c:v>
                </c:pt>
                <c:pt idx="32001">
                  <c:v>21.9726562</c:v>
                </c:pt>
                <c:pt idx="32002">
                  <c:v>-32.3486328</c:v>
                </c:pt>
                <c:pt idx="32003">
                  <c:v>-5.24902344</c:v>
                </c:pt>
                <c:pt idx="32004">
                  <c:v>63.8427734</c:v>
                </c:pt>
                <c:pt idx="32005">
                  <c:v>4.394531249999993</c:v>
                </c:pt>
                <c:pt idx="32006">
                  <c:v>0.366210938</c:v>
                </c:pt>
                <c:pt idx="32007">
                  <c:v>3.66210938</c:v>
                </c:pt>
                <c:pt idx="32008">
                  <c:v>24.2919922</c:v>
                </c:pt>
                <c:pt idx="32009">
                  <c:v>-16.2353516</c:v>
                </c:pt>
                <c:pt idx="32010">
                  <c:v>14.0380859</c:v>
                </c:pt>
                <c:pt idx="32011">
                  <c:v>41.3818359</c:v>
                </c:pt>
                <c:pt idx="32012">
                  <c:v>78.9794922</c:v>
                </c:pt>
                <c:pt idx="32013">
                  <c:v>5.37109375</c:v>
                </c:pt>
                <c:pt idx="32014">
                  <c:v>28.3203125</c:v>
                </c:pt>
                <c:pt idx="32015">
                  <c:v>7.20214844</c:v>
                </c:pt>
                <c:pt idx="32016">
                  <c:v>18.3105469</c:v>
                </c:pt>
                <c:pt idx="32017">
                  <c:v>15.5029297</c:v>
                </c:pt>
                <c:pt idx="32018">
                  <c:v>-5.49316406</c:v>
                </c:pt>
                <c:pt idx="32019">
                  <c:v>-8.05664062</c:v>
                </c:pt>
                <c:pt idx="32020">
                  <c:v>-1.70898438</c:v>
                </c:pt>
                <c:pt idx="32021">
                  <c:v>6.46972656</c:v>
                </c:pt>
                <c:pt idx="32022">
                  <c:v>30.6396484</c:v>
                </c:pt>
                <c:pt idx="32023">
                  <c:v>-15.8691406</c:v>
                </c:pt>
                <c:pt idx="32024">
                  <c:v>-41.9921875</c:v>
                </c:pt>
                <c:pt idx="32025">
                  <c:v>20.0195312</c:v>
                </c:pt>
                <c:pt idx="32026">
                  <c:v>-63.5986328</c:v>
                </c:pt>
                <c:pt idx="32027">
                  <c:v>15.2587891</c:v>
                </c:pt>
                <c:pt idx="32028">
                  <c:v>-9.88769531</c:v>
                </c:pt>
                <c:pt idx="32029">
                  <c:v>17.3339844</c:v>
                </c:pt>
                <c:pt idx="32030">
                  <c:v>18.3105469</c:v>
                </c:pt>
                <c:pt idx="32031">
                  <c:v>37.8417969</c:v>
                </c:pt>
                <c:pt idx="32032">
                  <c:v>38.2080078</c:v>
                </c:pt>
                <c:pt idx="32033">
                  <c:v>-11.4746094</c:v>
                </c:pt>
                <c:pt idx="32034">
                  <c:v>35.6445312</c:v>
                </c:pt>
                <c:pt idx="32035">
                  <c:v>12.8173828</c:v>
                </c:pt>
                <c:pt idx="32036">
                  <c:v>-28.8085938</c:v>
                </c:pt>
                <c:pt idx="32037">
                  <c:v>-9.39941406</c:v>
                </c:pt>
                <c:pt idx="32038">
                  <c:v>-13.7939453</c:v>
                </c:pt>
                <c:pt idx="32039">
                  <c:v>56.3964844</c:v>
                </c:pt>
                <c:pt idx="32040">
                  <c:v>22.2167969</c:v>
                </c:pt>
                <c:pt idx="32041">
                  <c:v>-21.1181641</c:v>
                </c:pt>
                <c:pt idx="32042">
                  <c:v>-11.9628906</c:v>
                </c:pt>
                <c:pt idx="32043">
                  <c:v>-48.9501953</c:v>
                </c:pt>
                <c:pt idx="32044">
                  <c:v>34.17968749999999</c:v>
                </c:pt>
                <c:pt idx="32045">
                  <c:v>13.0615234</c:v>
                </c:pt>
                <c:pt idx="32046">
                  <c:v>1.09863281</c:v>
                </c:pt>
                <c:pt idx="32047">
                  <c:v>1.83105469</c:v>
                </c:pt>
                <c:pt idx="32048">
                  <c:v>-50.78125</c:v>
                </c:pt>
                <c:pt idx="32049">
                  <c:v>-16.1132812</c:v>
                </c:pt>
                <c:pt idx="32050">
                  <c:v>-30.5175781</c:v>
                </c:pt>
                <c:pt idx="32051">
                  <c:v>-32.7148438</c:v>
                </c:pt>
                <c:pt idx="32052">
                  <c:v>36.4990234</c:v>
                </c:pt>
                <c:pt idx="32053">
                  <c:v>-10.9863281</c:v>
                </c:pt>
                <c:pt idx="32054">
                  <c:v>12.9394531</c:v>
                </c:pt>
                <c:pt idx="32055">
                  <c:v>3.17382812</c:v>
                </c:pt>
                <c:pt idx="32056">
                  <c:v>-20.8740234</c:v>
                </c:pt>
                <c:pt idx="32057">
                  <c:v>13.7939453</c:v>
                </c:pt>
                <c:pt idx="32058">
                  <c:v>27.34375</c:v>
                </c:pt>
                <c:pt idx="32059">
                  <c:v>-53.9550781</c:v>
                </c:pt>
                <c:pt idx="32060">
                  <c:v>-22.3388672</c:v>
                </c:pt>
                <c:pt idx="32061">
                  <c:v>-3.29589844</c:v>
                </c:pt>
                <c:pt idx="32062">
                  <c:v>8.178710939999998</c:v>
                </c:pt>
                <c:pt idx="32063">
                  <c:v>-32.5927734</c:v>
                </c:pt>
                <c:pt idx="32064">
                  <c:v>12.6953125</c:v>
                </c:pt>
                <c:pt idx="32065">
                  <c:v>-5.37109375</c:v>
                </c:pt>
                <c:pt idx="32066">
                  <c:v>-24.5361328</c:v>
                </c:pt>
                <c:pt idx="32067">
                  <c:v>-78.9794922</c:v>
                </c:pt>
                <c:pt idx="32068">
                  <c:v>-30.3955078</c:v>
                </c:pt>
                <c:pt idx="32069">
                  <c:v>-15.0146484</c:v>
                </c:pt>
                <c:pt idx="32070">
                  <c:v>-13.1835938</c:v>
                </c:pt>
                <c:pt idx="32071">
                  <c:v>-22.0947266</c:v>
                </c:pt>
                <c:pt idx="32072">
                  <c:v>-3.54003906</c:v>
                </c:pt>
                <c:pt idx="32073">
                  <c:v>-21.2402344</c:v>
                </c:pt>
                <c:pt idx="32074">
                  <c:v>28.44238279999998</c:v>
                </c:pt>
                <c:pt idx="32075">
                  <c:v>-10.9863281</c:v>
                </c:pt>
                <c:pt idx="32076">
                  <c:v>7.08007812</c:v>
                </c:pt>
                <c:pt idx="32077">
                  <c:v>-25.390625</c:v>
                </c:pt>
                <c:pt idx="32078">
                  <c:v>-15.2587891</c:v>
                </c:pt>
                <c:pt idx="32079">
                  <c:v>55.7861328</c:v>
                </c:pt>
                <c:pt idx="32080">
                  <c:v>-8.7890625</c:v>
                </c:pt>
                <c:pt idx="32081">
                  <c:v>26.4892578</c:v>
                </c:pt>
                <c:pt idx="32082">
                  <c:v>34.7900391</c:v>
                </c:pt>
                <c:pt idx="32083">
                  <c:v>-20.7519531</c:v>
                </c:pt>
                <c:pt idx="32084">
                  <c:v>6.71386719</c:v>
                </c:pt>
                <c:pt idx="32085">
                  <c:v>-25.390625</c:v>
                </c:pt>
                <c:pt idx="32086">
                  <c:v>-27.34375</c:v>
                </c:pt>
                <c:pt idx="32087">
                  <c:v>-47.85156249999999</c:v>
                </c:pt>
                <c:pt idx="32088">
                  <c:v>5.24902344</c:v>
                </c:pt>
                <c:pt idx="32089">
                  <c:v>-21.2402344</c:v>
                </c:pt>
                <c:pt idx="32090">
                  <c:v>-31.25</c:v>
                </c:pt>
                <c:pt idx="32091">
                  <c:v>25.390625</c:v>
                </c:pt>
                <c:pt idx="32092">
                  <c:v>12.5732422</c:v>
                </c:pt>
                <c:pt idx="32093">
                  <c:v>19.7753906</c:v>
                </c:pt>
                <c:pt idx="32094">
                  <c:v>-34.5458984</c:v>
                </c:pt>
                <c:pt idx="32095">
                  <c:v>-50.0488281</c:v>
                </c:pt>
                <c:pt idx="32096">
                  <c:v>24.6582031</c:v>
                </c:pt>
                <c:pt idx="32097">
                  <c:v>-0.244140625</c:v>
                </c:pt>
                <c:pt idx="32098">
                  <c:v>54.5654297</c:v>
                </c:pt>
                <c:pt idx="32099">
                  <c:v>-12.9394531</c:v>
                </c:pt>
                <c:pt idx="32100">
                  <c:v>-27.34375</c:v>
                </c:pt>
                <c:pt idx="32101">
                  <c:v>2.07519531</c:v>
                </c:pt>
                <c:pt idx="32102">
                  <c:v>-6.347656249999996</c:v>
                </c:pt>
                <c:pt idx="32103">
                  <c:v>29.9072266</c:v>
                </c:pt>
                <c:pt idx="32104">
                  <c:v>41.2597656</c:v>
                </c:pt>
                <c:pt idx="32105">
                  <c:v>10.2539062</c:v>
                </c:pt>
                <c:pt idx="32106">
                  <c:v>49.0722656</c:v>
                </c:pt>
                <c:pt idx="32107">
                  <c:v>-23.5595703</c:v>
                </c:pt>
                <c:pt idx="32108">
                  <c:v>-4.394531249999993</c:v>
                </c:pt>
                <c:pt idx="32109">
                  <c:v>-4.02832031</c:v>
                </c:pt>
                <c:pt idx="32110">
                  <c:v>-7.324218749999996</c:v>
                </c:pt>
                <c:pt idx="32111">
                  <c:v>10.2539062</c:v>
                </c:pt>
                <c:pt idx="32112">
                  <c:v>9.39941406</c:v>
                </c:pt>
                <c:pt idx="32113">
                  <c:v>-35.7666016</c:v>
                </c:pt>
                <c:pt idx="32114">
                  <c:v>22.8271484</c:v>
                </c:pt>
                <c:pt idx="32115">
                  <c:v>49.80468749999996</c:v>
                </c:pt>
                <c:pt idx="32116">
                  <c:v>1.70898438</c:v>
                </c:pt>
                <c:pt idx="32117">
                  <c:v>-6.59179688</c:v>
                </c:pt>
                <c:pt idx="32118">
                  <c:v>21.2402344</c:v>
                </c:pt>
                <c:pt idx="32119">
                  <c:v>5.37109375</c:v>
                </c:pt>
                <c:pt idx="32120">
                  <c:v>-7.08007812</c:v>
                </c:pt>
                <c:pt idx="32121">
                  <c:v>16.9677734</c:v>
                </c:pt>
                <c:pt idx="32122">
                  <c:v>61.7675781</c:v>
                </c:pt>
                <c:pt idx="32123">
                  <c:v>61.4013672</c:v>
                </c:pt>
                <c:pt idx="32124">
                  <c:v>1.70898438</c:v>
                </c:pt>
                <c:pt idx="32125">
                  <c:v>25.7568359</c:v>
                </c:pt>
                <c:pt idx="32126">
                  <c:v>13.5498047</c:v>
                </c:pt>
                <c:pt idx="32127">
                  <c:v>8.05664062</c:v>
                </c:pt>
                <c:pt idx="32128">
                  <c:v>26.8554688</c:v>
                </c:pt>
                <c:pt idx="32129">
                  <c:v>-27.4658203</c:v>
                </c:pt>
                <c:pt idx="32130">
                  <c:v>9.52148438</c:v>
                </c:pt>
                <c:pt idx="32131">
                  <c:v>-10.6201172</c:v>
                </c:pt>
                <c:pt idx="32132">
                  <c:v>17.0898438</c:v>
                </c:pt>
                <c:pt idx="32133">
                  <c:v>31.1279297</c:v>
                </c:pt>
                <c:pt idx="32134">
                  <c:v>-43.9453125</c:v>
                </c:pt>
                <c:pt idx="32135">
                  <c:v>-18.5546875</c:v>
                </c:pt>
                <c:pt idx="32136">
                  <c:v>10.1318359</c:v>
                </c:pt>
                <c:pt idx="32137">
                  <c:v>-69.9462891</c:v>
                </c:pt>
                <c:pt idx="32138">
                  <c:v>36.3769531</c:v>
                </c:pt>
                <c:pt idx="32139">
                  <c:v>-21.1181641</c:v>
                </c:pt>
                <c:pt idx="32140">
                  <c:v>28.44238279999998</c:v>
                </c:pt>
                <c:pt idx="32141">
                  <c:v>18.5546875</c:v>
                </c:pt>
                <c:pt idx="32142">
                  <c:v>46.0205078</c:v>
                </c:pt>
                <c:pt idx="32143">
                  <c:v>17.4560547</c:v>
                </c:pt>
                <c:pt idx="32144">
                  <c:v>0.48828125</c:v>
                </c:pt>
                <c:pt idx="32145">
                  <c:v>38.9404297</c:v>
                </c:pt>
                <c:pt idx="32146">
                  <c:v>-7.93457031</c:v>
                </c:pt>
                <c:pt idx="32147">
                  <c:v>-22.3388672</c:v>
                </c:pt>
                <c:pt idx="32148">
                  <c:v>-13.7939453</c:v>
                </c:pt>
                <c:pt idx="32149">
                  <c:v>5.004882809999995</c:v>
                </c:pt>
                <c:pt idx="32150">
                  <c:v>63.3544922</c:v>
                </c:pt>
                <c:pt idx="32151">
                  <c:v>-6.95800781</c:v>
                </c:pt>
                <c:pt idx="32152">
                  <c:v>-7.44628906</c:v>
                </c:pt>
                <c:pt idx="32153">
                  <c:v>-35.0341797</c:v>
                </c:pt>
                <c:pt idx="32154">
                  <c:v>-21.9726562</c:v>
                </c:pt>
                <c:pt idx="32155">
                  <c:v>36.7431641</c:v>
                </c:pt>
                <c:pt idx="32156">
                  <c:v>1.953125</c:v>
                </c:pt>
                <c:pt idx="32157">
                  <c:v>6.103515619999995</c:v>
                </c:pt>
                <c:pt idx="32158">
                  <c:v>-10.1318359</c:v>
                </c:pt>
                <c:pt idx="32159">
                  <c:v>-55.1757812</c:v>
                </c:pt>
                <c:pt idx="32160">
                  <c:v>-4.76074219</c:v>
                </c:pt>
                <c:pt idx="32161">
                  <c:v>-46.0205078</c:v>
                </c:pt>
                <c:pt idx="32162">
                  <c:v>-5.615234379999995</c:v>
                </c:pt>
                <c:pt idx="32163">
                  <c:v>27.2216797</c:v>
                </c:pt>
                <c:pt idx="32164">
                  <c:v>-9.52148438</c:v>
                </c:pt>
                <c:pt idx="32165">
                  <c:v>13.4277344</c:v>
                </c:pt>
                <c:pt idx="32166">
                  <c:v>-1.83105469</c:v>
                </c:pt>
                <c:pt idx="32167">
                  <c:v>-22.7050781</c:v>
                </c:pt>
                <c:pt idx="32168">
                  <c:v>31.1279297</c:v>
                </c:pt>
                <c:pt idx="32169">
                  <c:v>7.93457031</c:v>
                </c:pt>
                <c:pt idx="32170">
                  <c:v>-64.0869141</c:v>
                </c:pt>
                <c:pt idx="32171">
                  <c:v>-5.615234379999995</c:v>
                </c:pt>
                <c:pt idx="32172">
                  <c:v>-1.09863281</c:v>
                </c:pt>
                <c:pt idx="32173">
                  <c:v>-1.83105469</c:v>
                </c:pt>
                <c:pt idx="32174">
                  <c:v>-26.0009766</c:v>
                </c:pt>
                <c:pt idx="32175">
                  <c:v>16.72363279999998</c:v>
                </c:pt>
                <c:pt idx="32176">
                  <c:v>-13.5498047</c:v>
                </c:pt>
                <c:pt idx="32177">
                  <c:v>-39.1845703</c:v>
                </c:pt>
                <c:pt idx="32178">
                  <c:v>-79.8339844</c:v>
                </c:pt>
                <c:pt idx="32179">
                  <c:v>-7.08007812</c:v>
                </c:pt>
                <c:pt idx="32180">
                  <c:v>-27.5878906</c:v>
                </c:pt>
                <c:pt idx="32181">
                  <c:v>-7.08007812</c:v>
                </c:pt>
                <c:pt idx="32182">
                  <c:v>-19.2871094</c:v>
                </c:pt>
                <c:pt idx="32183">
                  <c:v>-13.7939453</c:v>
                </c:pt>
                <c:pt idx="32184">
                  <c:v>2.44140625</c:v>
                </c:pt>
                <c:pt idx="32185">
                  <c:v>10.4980469</c:v>
                </c:pt>
                <c:pt idx="32186">
                  <c:v>0.366210938</c:v>
                </c:pt>
                <c:pt idx="32187">
                  <c:v>-5.004882809999995</c:v>
                </c:pt>
                <c:pt idx="32188">
                  <c:v>-30.1513672</c:v>
                </c:pt>
                <c:pt idx="32189">
                  <c:v>12.3291016</c:v>
                </c:pt>
                <c:pt idx="32190">
                  <c:v>44.3115234</c:v>
                </c:pt>
                <c:pt idx="32191">
                  <c:v>-19.7753906</c:v>
                </c:pt>
                <c:pt idx="32192">
                  <c:v>60.7910156</c:v>
                </c:pt>
                <c:pt idx="32193">
                  <c:v>-10.7421875</c:v>
                </c:pt>
                <c:pt idx="32194">
                  <c:v>7.20214844</c:v>
                </c:pt>
                <c:pt idx="32195">
                  <c:v>-15.1367188</c:v>
                </c:pt>
                <c:pt idx="32196">
                  <c:v>-18.7988281</c:v>
                </c:pt>
                <c:pt idx="32197">
                  <c:v>-36.7431641</c:v>
                </c:pt>
                <c:pt idx="32198">
                  <c:v>-39.7949219</c:v>
                </c:pt>
                <c:pt idx="32199">
                  <c:v>11.71875</c:v>
                </c:pt>
                <c:pt idx="32200">
                  <c:v>-34.5458984</c:v>
                </c:pt>
                <c:pt idx="32201">
                  <c:v>-15.1367188</c:v>
                </c:pt>
                <c:pt idx="32202">
                  <c:v>29.1748047</c:v>
                </c:pt>
                <c:pt idx="32203">
                  <c:v>9.39941406</c:v>
                </c:pt>
                <c:pt idx="32204">
                  <c:v>15.1367188</c:v>
                </c:pt>
                <c:pt idx="32205">
                  <c:v>-54.6875</c:v>
                </c:pt>
                <c:pt idx="32206">
                  <c:v>-25.6347656</c:v>
                </c:pt>
                <c:pt idx="32207">
                  <c:v>22.4609375</c:v>
                </c:pt>
                <c:pt idx="32208">
                  <c:v>9.64355469</c:v>
                </c:pt>
                <c:pt idx="32209">
                  <c:v>51.0253906</c:v>
                </c:pt>
                <c:pt idx="32210">
                  <c:v>-32.8369141</c:v>
                </c:pt>
                <c:pt idx="32211">
                  <c:v>-14.7705078</c:v>
                </c:pt>
                <c:pt idx="32212">
                  <c:v>-0.366210938</c:v>
                </c:pt>
                <c:pt idx="32213">
                  <c:v>-2.68554688</c:v>
                </c:pt>
                <c:pt idx="32214">
                  <c:v>49.0722656</c:v>
                </c:pt>
                <c:pt idx="32215">
                  <c:v>18.5546875</c:v>
                </c:pt>
                <c:pt idx="32216">
                  <c:v>28.1982422</c:v>
                </c:pt>
                <c:pt idx="32217">
                  <c:v>35.4003906</c:v>
                </c:pt>
                <c:pt idx="32218">
                  <c:v>-36.2548828</c:v>
                </c:pt>
                <c:pt idx="32219">
                  <c:v>10.0097656</c:v>
                </c:pt>
                <c:pt idx="32220">
                  <c:v>-12.3291016</c:v>
                </c:pt>
                <c:pt idx="32221">
                  <c:v>-3.54003906</c:v>
                </c:pt>
                <c:pt idx="32222">
                  <c:v>19.8974609</c:v>
                </c:pt>
                <c:pt idx="32223">
                  <c:v>-11.2304688</c:v>
                </c:pt>
                <c:pt idx="32224">
                  <c:v>-29.0527344</c:v>
                </c:pt>
                <c:pt idx="32225">
                  <c:v>51.5136719</c:v>
                </c:pt>
                <c:pt idx="32226">
                  <c:v>25.0244141</c:v>
                </c:pt>
                <c:pt idx="32227">
                  <c:v>3.29589844</c:v>
                </c:pt>
                <c:pt idx="32228">
                  <c:v>-8.544921879999997</c:v>
                </c:pt>
                <c:pt idx="32229">
                  <c:v>32.2265625</c:v>
                </c:pt>
                <c:pt idx="32230">
                  <c:v>-11.3525391</c:v>
                </c:pt>
                <c:pt idx="32231">
                  <c:v>4.15039062</c:v>
                </c:pt>
                <c:pt idx="32232">
                  <c:v>23.3154297</c:v>
                </c:pt>
                <c:pt idx="32233">
                  <c:v>77.8808594</c:v>
                </c:pt>
                <c:pt idx="32234">
                  <c:v>33.6914062</c:v>
                </c:pt>
                <c:pt idx="32235">
                  <c:v>13.1835938</c:v>
                </c:pt>
                <c:pt idx="32236">
                  <c:v>14.5263672</c:v>
                </c:pt>
                <c:pt idx="32237">
                  <c:v>21.7285156</c:v>
                </c:pt>
                <c:pt idx="32238">
                  <c:v>3.17382812</c:v>
                </c:pt>
                <c:pt idx="32239">
                  <c:v>23.0712891</c:v>
                </c:pt>
                <c:pt idx="32240">
                  <c:v>-29.6630859</c:v>
                </c:pt>
                <c:pt idx="32241">
                  <c:v>11.8408203</c:v>
                </c:pt>
                <c:pt idx="32242">
                  <c:v>-8.05664062</c:v>
                </c:pt>
                <c:pt idx="32243">
                  <c:v>24.7802734</c:v>
                </c:pt>
                <c:pt idx="32244">
                  <c:v>17.9443359</c:v>
                </c:pt>
                <c:pt idx="32245">
                  <c:v>-55.9082031</c:v>
                </c:pt>
                <c:pt idx="32246">
                  <c:v>6.347656249999996</c:v>
                </c:pt>
                <c:pt idx="32247">
                  <c:v>-21.8505859</c:v>
                </c:pt>
                <c:pt idx="32248">
                  <c:v>-40.0390625</c:v>
                </c:pt>
                <c:pt idx="32249">
                  <c:v>23.9257812</c:v>
                </c:pt>
                <c:pt idx="32250">
                  <c:v>-9.155273439999998</c:v>
                </c:pt>
                <c:pt idx="32251">
                  <c:v>26.2451172</c:v>
                </c:pt>
                <c:pt idx="32252">
                  <c:v>26.2451172</c:v>
                </c:pt>
                <c:pt idx="32253">
                  <c:v>48.2177734</c:v>
                </c:pt>
                <c:pt idx="32254">
                  <c:v>-3.54003906</c:v>
                </c:pt>
                <c:pt idx="32255">
                  <c:v>19.2871094</c:v>
                </c:pt>
                <c:pt idx="32256">
                  <c:v>32.5927734</c:v>
                </c:pt>
                <c:pt idx="32257">
                  <c:v>-24.1699219</c:v>
                </c:pt>
                <c:pt idx="32258">
                  <c:v>-13.3056641</c:v>
                </c:pt>
                <c:pt idx="32259">
                  <c:v>-19.53125</c:v>
                </c:pt>
                <c:pt idx="32260">
                  <c:v>31.4941406</c:v>
                </c:pt>
                <c:pt idx="32261">
                  <c:v>52.3681641</c:v>
                </c:pt>
                <c:pt idx="32262">
                  <c:v>-23.8037109</c:v>
                </c:pt>
                <c:pt idx="32263">
                  <c:v>0.122070312</c:v>
                </c:pt>
                <c:pt idx="32264">
                  <c:v>-53.34472659999999</c:v>
                </c:pt>
                <c:pt idx="32265">
                  <c:v>9.64355469</c:v>
                </c:pt>
                <c:pt idx="32266">
                  <c:v>28.6865234</c:v>
                </c:pt>
                <c:pt idx="32267">
                  <c:v>-2.07519531</c:v>
                </c:pt>
                <c:pt idx="32268">
                  <c:v>6.59179688</c:v>
                </c:pt>
                <c:pt idx="32269">
                  <c:v>-27.5878906</c:v>
                </c:pt>
                <c:pt idx="32270">
                  <c:v>-43.4570312</c:v>
                </c:pt>
                <c:pt idx="32271">
                  <c:v>-8.7890625</c:v>
                </c:pt>
                <c:pt idx="32272">
                  <c:v>-49.5605469</c:v>
                </c:pt>
                <c:pt idx="32273">
                  <c:v>21.1181641</c:v>
                </c:pt>
                <c:pt idx="32274">
                  <c:v>6.71386719</c:v>
                </c:pt>
                <c:pt idx="32275">
                  <c:v>2.56347656</c:v>
                </c:pt>
                <c:pt idx="32276">
                  <c:v>7.93457031</c:v>
                </c:pt>
                <c:pt idx="32277">
                  <c:v>-9.155273439999998</c:v>
                </c:pt>
                <c:pt idx="32278">
                  <c:v>-11.3525391</c:v>
                </c:pt>
                <c:pt idx="32279">
                  <c:v>36.0107422</c:v>
                </c:pt>
                <c:pt idx="32280">
                  <c:v>-19.1650391</c:v>
                </c:pt>
                <c:pt idx="32281">
                  <c:v>-52.3681641</c:v>
                </c:pt>
                <c:pt idx="32282">
                  <c:v>-1.46484375</c:v>
                </c:pt>
                <c:pt idx="32283">
                  <c:v>5.859375</c:v>
                </c:pt>
                <c:pt idx="32284">
                  <c:v>-19.1650391</c:v>
                </c:pt>
                <c:pt idx="32285">
                  <c:v>-7.69042969</c:v>
                </c:pt>
                <c:pt idx="32286">
                  <c:v>8.42285156</c:v>
                </c:pt>
                <c:pt idx="32287">
                  <c:v>-16.6015625</c:v>
                </c:pt>
                <c:pt idx="32288">
                  <c:v>-59.3261719</c:v>
                </c:pt>
                <c:pt idx="32289">
                  <c:v>-64.3310547</c:v>
                </c:pt>
                <c:pt idx="32290">
                  <c:v>-0.9765625</c:v>
                </c:pt>
                <c:pt idx="32291">
                  <c:v>-26.8554688</c:v>
                </c:pt>
                <c:pt idx="32292">
                  <c:v>-12.4511719</c:v>
                </c:pt>
                <c:pt idx="32293">
                  <c:v>-9.155273439999998</c:v>
                </c:pt>
                <c:pt idx="32294">
                  <c:v>-26.0009766</c:v>
                </c:pt>
                <c:pt idx="32295">
                  <c:v>25.7568359</c:v>
                </c:pt>
                <c:pt idx="32296">
                  <c:v>-8.05664062</c:v>
                </c:pt>
                <c:pt idx="32297">
                  <c:v>10.1318359</c:v>
                </c:pt>
                <c:pt idx="32298">
                  <c:v>-15.9912109</c:v>
                </c:pt>
                <c:pt idx="32299">
                  <c:v>-31.4941406</c:v>
                </c:pt>
                <c:pt idx="32300">
                  <c:v>41.1376953</c:v>
                </c:pt>
                <c:pt idx="32301">
                  <c:v>21.6064453</c:v>
                </c:pt>
                <c:pt idx="32302">
                  <c:v>-12.4511719</c:v>
                </c:pt>
                <c:pt idx="32303">
                  <c:v>71.0449219</c:v>
                </c:pt>
                <c:pt idx="32304">
                  <c:v>-35.6445312</c:v>
                </c:pt>
                <c:pt idx="32305">
                  <c:v>20.9960938</c:v>
                </c:pt>
                <c:pt idx="32306">
                  <c:v>-27.8320312</c:v>
                </c:pt>
                <c:pt idx="32307">
                  <c:v>-18.0664062</c:v>
                </c:pt>
                <c:pt idx="32308">
                  <c:v>-45.1660156</c:v>
                </c:pt>
                <c:pt idx="32309">
                  <c:v>-20.1416016</c:v>
                </c:pt>
                <c:pt idx="32310">
                  <c:v>1.58691406</c:v>
                </c:pt>
                <c:pt idx="32311">
                  <c:v>-39.0625</c:v>
                </c:pt>
                <c:pt idx="32312">
                  <c:v>5.49316406</c:v>
                </c:pt>
                <c:pt idx="32313">
                  <c:v>23.4375</c:v>
                </c:pt>
                <c:pt idx="32314">
                  <c:v>13.0615234</c:v>
                </c:pt>
                <c:pt idx="32315">
                  <c:v>-2.19726562</c:v>
                </c:pt>
                <c:pt idx="32316">
                  <c:v>-63.3544922</c:v>
                </c:pt>
                <c:pt idx="32317">
                  <c:v>3.90625</c:v>
                </c:pt>
                <c:pt idx="32318">
                  <c:v>8.91113281</c:v>
                </c:pt>
                <c:pt idx="32319">
                  <c:v>32.3486328</c:v>
                </c:pt>
                <c:pt idx="32320">
                  <c:v>25.7568359</c:v>
                </c:pt>
                <c:pt idx="32321">
                  <c:v>-37.109375</c:v>
                </c:pt>
                <c:pt idx="32322">
                  <c:v>-2.80761719</c:v>
                </c:pt>
                <c:pt idx="32323">
                  <c:v>-5.73730469</c:v>
                </c:pt>
                <c:pt idx="32324">
                  <c:v>8.42285156</c:v>
                </c:pt>
                <c:pt idx="32325">
                  <c:v>55.5419922</c:v>
                </c:pt>
                <c:pt idx="32326">
                  <c:v>5.12695312</c:v>
                </c:pt>
                <c:pt idx="32327">
                  <c:v>44.7998047</c:v>
                </c:pt>
                <c:pt idx="32328">
                  <c:v>9.155273439999998</c:v>
                </c:pt>
                <c:pt idx="32329">
                  <c:v>-29.296875</c:v>
                </c:pt>
                <c:pt idx="32330">
                  <c:v>10.6201172</c:v>
                </c:pt>
                <c:pt idx="32331">
                  <c:v>-13.9160156</c:v>
                </c:pt>
                <c:pt idx="32332">
                  <c:v>1.09863281</c:v>
                </c:pt>
                <c:pt idx="32333">
                  <c:v>23.1933594</c:v>
                </c:pt>
                <c:pt idx="32334">
                  <c:v>-29.7851562</c:v>
                </c:pt>
                <c:pt idx="32335">
                  <c:v>-10.6201172</c:v>
                </c:pt>
                <c:pt idx="32336">
                  <c:v>63.8427734</c:v>
                </c:pt>
                <c:pt idx="32337">
                  <c:v>6.835937499999997</c:v>
                </c:pt>
                <c:pt idx="32338">
                  <c:v>1.70898438</c:v>
                </c:pt>
                <c:pt idx="32339">
                  <c:v>0.122070312</c:v>
                </c:pt>
                <c:pt idx="32340">
                  <c:v>27.5878906</c:v>
                </c:pt>
                <c:pt idx="32341">
                  <c:v>-16.9677734</c:v>
                </c:pt>
                <c:pt idx="32342">
                  <c:v>12.9394531</c:v>
                </c:pt>
                <c:pt idx="32343">
                  <c:v>37.109375</c:v>
                </c:pt>
                <c:pt idx="32344">
                  <c:v>80.5664062</c:v>
                </c:pt>
                <c:pt idx="32345">
                  <c:v>9.155273439999998</c:v>
                </c:pt>
                <c:pt idx="32346">
                  <c:v>26.7333984</c:v>
                </c:pt>
                <c:pt idx="32347">
                  <c:v>7.20214844</c:v>
                </c:pt>
                <c:pt idx="32348">
                  <c:v>20.2636719</c:v>
                </c:pt>
                <c:pt idx="32349">
                  <c:v>12.2070312</c:v>
                </c:pt>
                <c:pt idx="32350">
                  <c:v>0.732421875</c:v>
                </c:pt>
                <c:pt idx="32351">
                  <c:v>-12.9394531</c:v>
                </c:pt>
                <c:pt idx="32352">
                  <c:v>1.09863281</c:v>
                </c:pt>
                <c:pt idx="32353">
                  <c:v>3.66210938</c:v>
                </c:pt>
                <c:pt idx="32354">
                  <c:v>29.6630859</c:v>
                </c:pt>
                <c:pt idx="32355">
                  <c:v>-8.7890625</c:v>
                </c:pt>
                <c:pt idx="32356">
                  <c:v>-46.3867188</c:v>
                </c:pt>
                <c:pt idx="32357">
                  <c:v>19.4091797</c:v>
                </c:pt>
                <c:pt idx="32358">
                  <c:v>-57.61718749999999</c:v>
                </c:pt>
                <c:pt idx="32359">
                  <c:v>5.98144531</c:v>
                </c:pt>
                <c:pt idx="32360">
                  <c:v>-4.27246094</c:v>
                </c:pt>
                <c:pt idx="32361">
                  <c:v>12.8173828</c:v>
                </c:pt>
                <c:pt idx="32362">
                  <c:v>19.2871094</c:v>
                </c:pt>
                <c:pt idx="32363">
                  <c:v>35.6445312</c:v>
                </c:pt>
                <c:pt idx="32364">
                  <c:v>41.3818359</c:v>
                </c:pt>
                <c:pt idx="32365">
                  <c:v>-11.8408203</c:v>
                </c:pt>
                <c:pt idx="32366">
                  <c:v>33.3251953</c:v>
                </c:pt>
                <c:pt idx="32367">
                  <c:v>17.4560547</c:v>
                </c:pt>
                <c:pt idx="32368">
                  <c:v>-29.1748047</c:v>
                </c:pt>
                <c:pt idx="32369">
                  <c:v>-9.39941406</c:v>
                </c:pt>
                <c:pt idx="32370">
                  <c:v>-16.3574219</c:v>
                </c:pt>
                <c:pt idx="32371">
                  <c:v>52.734375</c:v>
                </c:pt>
                <c:pt idx="32372">
                  <c:v>29.0527344</c:v>
                </c:pt>
                <c:pt idx="32373">
                  <c:v>-23.5595703</c:v>
                </c:pt>
                <c:pt idx="32374">
                  <c:v>-7.56835938</c:v>
                </c:pt>
                <c:pt idx="32375">
                  <c:v>-52.734375</c:v>
                </c:pt>
                <c:pt idx="32376">
                  <c:v>31.3720703</c:v>
                </c:pt>
                <c:pt idx="32377">
                  <c:v>16.3574219</c:v>
                </c:pt>
                <c:pt idx="32378">
                  <c:v>-0.122070312</c:v>
                </c:pt>
                <c:pt idx="32379">
                  <c:v>3.41796875</c:v>
                </c:pt>
                <c:pt idx="32380">
                  <c:v>-47.2412109</c:v>
                </c:pt>
                <c:pt idx="32381">
                  <c:v>-21.1181641</c:v>
                </c:pt>
                <c:pt idx="32382">
                  <c:v>-25.7568359</c:v>
                </c:pt>
                <c:pt idx="32383">
                  <c:v>-37.8417969</c:v>
                </c:pt>
                <c:pt idx="32384">
                  <c:v>35.6445312</c:v>
                </c:pt>
                <c:pt idx="32385">
                  <c:v>-8.91113281</c:v>
                </c:pt>
                <c:pt idx="32386">
                  <c:v>11.5966797</c:v>
                </c:pt>
                <c:pt idx="32387">
                  <c:v>3.90625</c:v>
                </c:pt>
                <c:pt idx="32388">
                  <c:v>-18.7988281</c:v>
                </c:pt>
                <c:pt idx="32389">
                  <c:v>8.66699219</c:v>
                </c:pt>
                <c:pt idx="32390">
                  <c:v>30.3955078</c:v>
                </c:pt>
                <c:pt idx="32391">
                  <c:v>-48.7060547</c:v>
                </c:pt>
                <c:pt idx="32392">
                  <c:v>-27.9541016</c:v>
                </c:pt>
                <c:pt idx="32393">
                  <c:v>-3.17382812</c:v>
                </c:pt>
                <c:pt idx="32394">
                  <c:v>8.7890625</c:v>
                </c:pt>
                <c:pt idx="32395">
                  <c:v>-31.6162109</c:v>
                </c:pt>
                <c:pt idx="32396">
                  <c:v>9.765625</c:v>
                </c:pt>
                <c:pt idx="32397">
                  <c:v>-2.9296875</c:v>
                </c:pt>
                <c:pt idx="32398">
                  <c:v>-22.2167969</c:v>
                </c:pt>
                <c:pt idx="32399">
                  <c:v>-76.6601562</c:v>
                </c:pt>
                <c:pt idx="32400">
                  <c:v>-36.9873047</c:v>
                </c:pt>
                <c:pt idx="32401">
                  <c:v>-11.4746094</c:v>
                </c:pt>
                <c:pt idx="32402">
                  <c:v>-15.8691406</c:v>
                </c:pt>
                <c:pt idx="32403">
                  <c:v>-21.1181641</c:v>
                </c:pt>
                <c:pt idx="32404">
                  <c:v>-2.9296875</c:v>
                </c:pt>
                <c:pt idx="32405">
                  <c:v>-24.6582031</c:v>
                </c:pt>
                <c:pt idx="32406">
                  <c:v>30.6396484</c:v>
                </c:pt>
                <c:pt idx="32407">
                  <c:v>-12.4511719</c:v>
                </c:pt>
                <c:pt idx="32408">
                  <c:v>9.033203119999997</c:v>
                </c:pt>
                <c:pt idx="32409">
                  <c:v>-23.9257812</c:v>
                </c:pt>
                <c:pt idx="32410">
                  <c:v>-20.38574219999997</c:v>
                </c:pt>
                <c:pt idx="32411">
                  <c:v>55.7861328</c:v>
                </c:pt>
                <c:pt idx="32412">
                  <c:v>-3.78417969</c:v>
                </c:pt>
                <c:pt idx="32413">
                  <c:v>17.3339844</c:v>
                </c:pt>
                <c:pt idx="32414">
                  <c:v>45.1660156</c:v>
                </c:pt>
                <c:pt idx="32415">
                  <c:v>-26.7333984</c:v>
                </c:pt>
                <c:pt idx="32416">
                  <c:v>11.5966797</c:v>
                </c:pt>
                <c:pt idx="32417">
                  <c:v>-26.9775391</c:v>
                </c:pt>
                <c:pt idx="32418">
                  <c:v>-25.1464844</c:v>
                </c:pt>
                <c:pt idx="32419">
                  <c:v>-48.3398438</c:v>
                </c:pt>
                <c:pt idx="32420">
                  <c:v>1.58691406</c:v>
                </c:pt>
                <c:pt idx="32421">
                  <c:v>-17.2119141</c:v>
                </c:pt>
                <c:pt idx="32422">
                  <c:v>-33.6914062</c:v>
                </c:pt>
                <c:pt idx="32423">
                  <c:v>22.7050781</c:v>
                </c:pt>
                <c:pt idx="32424">
                  <c:v>14.2822266</c:v>
                </c:pt>
                <c:pt idx="32425">
                  <c:v>19.1650391</c:v>
                </c:pt>
                <c:pt idx="32426">
                  <c:v>-28.44238279999998</c:v>
                </c:pt>
                <c:pt idx="32427">
                  <c:v>-54.4433594</c:v>
                </c:pt>
                <c:pt idx="32428">
                  <c:v>22.8271484</c:v>
                </c:pt>
                <c:pt idx="32429">
                  <c:v>0.0</c:v>
                </c:pt>
                <c:pt idx="32430">
                  <c:v>51.8798828</c:v>
                </c:pt>
                <c:pt idx="32431">
                  <c:v>-6.103515619999995</c:v>
                </c:pt>
                <c:pt idx="32432">
                  <c:v>-29.9072266</c:v>
                </c:pt>
                <c:pt idx="32433">
                  <c:v>1.83105469</c:v>
                </c:pt>
                <c:pt idx="32434">
                  <c:v>-6.71386719</c:v>
                </c:pt>
                <c:pt idx="32435">
                  <c:v>25.2685547</c:v>
                </c:pt>
                <c:pt idx="32436">
                  <c:v>45.5322266</c:v>
                </c:pt>
                <c:pt idx="32437">
                  <c:v>7.56835938</c:v>
                </c:pt>
                <c:pt idx="32438">
                  <c:v>49.9267578</c:v>
                </c:pt>
                <c:pt idx="32439">
                  <c:v>-18.3105469</c:v>
                </c:pt>
                <c:pt idx="32440">
                  <c:v>-9.033203119999997</c:v>
                </c:pt>
                <c:pt idx="32441">
                  <c:v>-1.22070312</c:v>
                </c:pt>
                <c:pt idx="32442">
                  <c:v>-8.544921879999997</c:v>
                </c:pt>
                <c:pt idx="32443">
                  <c:v>8.30078125</c:v>
                </c:pt>
                <c:pt idx="32444">
                  <c:v>13.3056641</c:v>
                </c:pt>
                <c:pt idx="32445">
                  <c:v>-36.0107422</c:v>
                </c:pt>
                <c:pt idx="32446">
                  <c:v>15.625</c:v>
                </c:pt>
                <c:pt idx="32447">
                  <c:v>54.8095703</c:v>
                </c:pt>
                <c:pt idx="32448">
                  <c:v>1.46484375</c:v>
                </c:pt>
                <c:pt idx="32449">
                  <c:v>-5.004882809999995</c:v>
                </c:pt>
                <c:pt idx="32450">
                  <c:v>17.0898438</c:v>
                </c:pt>
                <c:pt idx="32451">
                  <c:v>10.1318359</c:v>
                </c:pt>
                <c:pt idx="32452">
                  <c:v>-9.64355469</c:v>
                </c:pt>
                <c:pt idx="32453">
                  <c:v>16.3574219</c:v>
                </c:pt>
                <c:pt idx="32454">
                  <c:v>56.88476559999999</c:v>
                </c:pt>
                <c:pt idx="32455">
                  <c:v>66.8945312</c:v>
                </c:pt>
                <c:pt idx="32456">
                  <c:v>0.732421875</c:v>
                </c:pt>
                <c:pt idx="32457">
                  <c:v>27.5878906</c:v>
                </c:pt>
                <c:pt idx="32458">
                  <c:v>11.4746094</c:v>
                </c:pt>
                <c:pt idx="32459">
                  <c:v>10.3759766</c:v>
                </c:pt>
                <c:pt idx="32460">
                  <c:v>25.0244141</c:v>
                </c:pt>
                <c:pt idx="32461">
                  <c:v>-23.6816406</c:v>
                </c:pt>
                <c:pt idx="32462">
                  <c:v>6.46972656</c:v>
                </c:pt>
                <c:pt idx="32463">
                  <c:v>-9.39941406</c:v>
                </c:pt>
                <c:pt idx="32464">
                  <c:v>15.0146484</c:v>
                </c:pt>
                <c:pt idx="32465">
                  <c:v>31.7382812</c:v>
                </c:pt>
                <c:pt idx="32466">
                  <c:v>-38.0859375</c:v>
                </c:pt>
                <c:pt idx="32467">
                  <c:v>-24.6582031</c:v>
                </c:pt>
                <c:pt idx="32468">
                  <c:v>14.5263672</c:v>
                </c:pt>
                <c:pt idx="32469">
                  <c:v>-71.6552734</c:v>
                </c:pt>
                <c:pt idx="32470">
                  <c:v>34.4238281</c:v>
                </c:pt>
                <c:pt idx="32471">
                  <c:v>-20.5078125</c:v>
                </c:pt>
                <c:pt idx="32472">
                  <c:v>27.0996094</c:v>
                </c:pt>
                <c:pt idx="32473">
                  <c:v>17.8222656</c:v>
                </c:pt>
                <c:pt idx="32474">
                  <c:v>44.3115234</c:v>
                </c:pt>
                <c:pt idx="32475">
                  <c:v>23.0712891</c:v>
                </c:pt>
                <c:pt idx="32476">
                  <c:v>-3.66210938</c:v>
                </c:pt>
                <c:pt idx="32477">
                  <c:v>39.0625</c:v>
                </c:pt>
                <c:pt idx="32478">
                  <c:v>-3.05175781</c:v>
                </c:pt>
                <c:pt idx="32479">
                  <c:v>-24.4140625</c:v>
                </c:pt>
                <c:pt idx="32480">
                  <c:v>-12.2070312</c:v>
                </c:pt>
                <c:pt idx="32481">
                  <c:v>-0.48828125</c:v>
                </c:pt>
                <c:pt idx="32482">
                  <c:v>63.1103516</c:v>
                </c:pt>
                <c:pt idx="32483">
                  <c:v>-0.610351562</c:v>
                </c:pt>
                <c:pt idx="32484">
                  <c:v>-10.4980469</c:v>
                </c:pt>
                <c:pt idx="32485">
                  <c:v>-29.5410156</c:v>
                </c:pt>
                <c:pt idx="32486">
                  <c:v>-29.296875</c:v>
                </c:pt>
                <c:pt idx="32487">
                  <c:v>37.3535156</c:v>
                </c:pt>
                <c:pt idx="32488">
                  <c:v>3.78417969</c:v>
                </c:pt>
                <c:pt idx="32489">
                  <c:v>5.24902344</c:v>
                </c:pt>
                <c:pt idx="32490">
                  <c:v>-6.835937499999997</c:v>
                </c:pt>
                <c:pt idx="32491">
                  <c:v>-55.6640625</c:v>
                </c:pt>
                <c:pt idx="32492">
                  <c:v>-5.859375</c:v>
                </c:pt>
                <c:pt idx="32493">
                  <c:v>-43.3349609</c:v>
                </c:pt>
                <c:pt idx="32494">
                  <c:v>-12.4511719</c:v>
                </c:pt>
                <c:pt idx="32495">
                  <c:v>31.0058594</c:v>
                </c:pt>
                <c:pt idx="32496">
                  <c:v>-11.3525391</c:v>
                </c:pt>
                <c:pt idx="32497">
                  <c:v>14.1601562</c:v>
                </c:pt>
                <c:pt idx="32498">
                  <c:v>-0.48828125</c:v>
                </c:pt>
                <c:pt idx="32499">
                  <c:v>-23.4375</c:v>
                </c:pt>
                <c:pt idx="32500">
                  <c:v>28.1982422</c:v>
                </c:pt>
                <c:pt idx="32501">
                  <c:v>13.1835938</c:v>
                </c:pt>
                <c:pt idx="32502">
                  <c:v>-63.4765625</c:v>
                </c:pt>
                <c:pt idx="32503">
                  <c:v>-8.42285156</c:v>
                </c:pt>
                <c:pt idx="32504">
                  <c:v>-2.19726562</c:v>
                </c:pt>
                <c:pt idx="32505">
                  <c:v>1.46484375</c:v>
                </c:pt>
                <c:pt idx="32506">
                  <c:v>-28.9306641</c:v>
                </c:pt>
                <c:pt idx="32507">
                  <c:v>16.8457031</c:v>
                </c:pt>
                <c:pt idx="32508">
                  <c:v>-30.3955078</c:v>
                </c:pt>
                <c:pt idx="32509">
                  <c:v>27.4658203</c:v>
                </c:pt>
                <c:pt idx="32510">
                  <c:v>23.3154297</c:v>
                </c:pt>
                <c:pt idx="32511">
                  <c:v>-28.9306641</c:v>
                </c:pt>
                <c:pt idx="32512">
                  <c:v>-9.88769531</c:v>
                </c:pt>
                <c:pt idx="32513">
                  <c:v>-18.5546875</c:v>
                </c:pt>
                <c:pt idx="32514">
                  <c:v>47.6074219</c:v>
                </c:pt>
                <c:pt idx="32515">
                  <c:v>36.8652344</c:v>
                </c:pt>
                <c:pt idx="32516">
                  <c:v>-25.390625</c:v>
                </c:pt>
                <c:pt idx="32517">
                  <c:v>-3.41796875</c:v>
                </c:pt>
                <c:pt idx="32518">
                  <c:v>-55.6640625</c:v>
                </c:pt>
                <c:pt idx="32519">
                  <c:v>26.6113281</c:v>
                </c:pt>
                <c:pt idx="32520">
                  <c:v>20.2636719</c:v>
                </c:pt>
                <c:pt idx="32521">
                  <c:v>-1.22070312</c:v>
                </c:pt>
                <c:pt idx="32522">
                  <c:v>4.882812499999997</c:v>
                </c:pt>
                <c:pt idx="32523">
                  <c:v>-41.7480469</c:v>
                </c:pt>
                <c:pt idx="32524">
                  <c:v>-27.9541016</c:v>
                </c:pt>
                <c:pt idx="32525">
                  <c:v>-19.8974609</c:v>
                </c:pt>
                <c:pt idx="32526">
                  <c:v>-42.96875</c:v>
                </c:pt>
                <c:pt idx="32527">
                  <c:v>33.0810547</c:v>
                </c:pt>
                <c:pt idx="32528">
                  <c:v>-5.24902344</c:v>
                </c:pt>
                <c:pt idx="32529">
                  <c:v>9.64355469</c:v>
                </c:pt>
                <c:pt idx="32530">
                  <c:v>5.004882809999995</c:v>
                </c:pt>
                <c:pt idx="32531">
                  <c:v>-15.8691406</c:v>
                </c:pt>
                <c:pt idx="32532">
                  <c:v>2.19726562</c:v>
                </c:pt>
                <c:pt idx="32533">
                  <c:v>33.3251953</c:v>
                </c:pt>
                <c:pt idx="32534">
                  <c:v>-40.8935547</c:v>
                </c:pt>
                <c:pt idx="32535">
                  <c:v>-35.2783203</c:v>
                </c:pt>
                <c:pt idx="32536">
                  <c:v>-2.68554688</c:v>
                </c:pt>
                <c:pt idx="32537">
                  <c:v>8.91113281</c:v>
                </c:pt>
                <c:pt idx="32538">
                  <c:v>-29.296875</c:v>
                </c:pt>
                <c:pt idx="32539">
                  <c:v>5.37109375</c:v>
                </c:pt>
                <c:pt idx="32540">
                  <c:v>0.366210938</c:v>
                </c:pt>
                <c:pt idx="32541">
                  <c:v>-19.7753906</c:v>
                </c:pt>
                <c:pt idx="32542">
                  <c:v>-72.6318359</c:v>
                </c:pt>
                <c:pt idx="32543">
                  <c:v>-45.4101562</c:v>
                </c:pt>
                <c:pt idx="32544">
                  <c:v>-7.44628906</c:v>
                </c:pt>
                <c:pt idx="32545">
                  <c:v>-19.4091797</c:v>
                </c:pt>
                <c:pt idx="32546">
                  <c:v>-18.9208984</c:v>
                </c:pt>
                <c:pt idx="32547">
                  <c:v>-3.66210938</c:v>
                </c:pt>
                <c:pt idx="32548">
                  <c:v>-27.0996094</c:v>
                </c:pt>
                <c:pt idx="32549">
                  <c:v>31.6162109</c:v>
                </c:pt>
                <c:pt idx="32550">
                  <c:v>-13.0615234</c:v>
                </c:pt>
                <c:pt idx="32551">
                  <c:v>10.7421875</c:v>
                </c:pt>
                <c:pt idx="32552">
                  <c:v>-21.8505859</c:v>
                </c:pt>
                <c:pt idx="32553">
                  <c:v>-25.390625</c:v>
                </c:pt>
                <c:pt idx="32554">
                  <c:v>53.8330078</c:v>
                </c:pt>
                <c:pt idx="32555">
                  <c:v>3.17382812</c:v>
                </c:pt>
                <c:pt idx="32556">
                  <c:v>6.59179688</c:v>
                </c:pt>
                <c:pt idx="32557">
                  <c:v>56.2744141</c:v>
                </c:pt>
                <c:pt idx="32558">
                  <c:v>-32.5927734</c:v>
                </c:pt>
                <c:pt idx="32559">
                  <c:v>16.6015625</c:v>
                </c:pt>
                <c:pt idx="32560">
                  <c:v>-28.44238279999998</c:v>
                </c:pt>
                <c:pt idx="32561">
                  <c:v>-22.4609375</c:v>
                </c:pt>
                <c:pt idx="32562">
                  <c:v>-48.2177734</c:v>
                </c:pt>
                <c:pt idx="32563">
                  <c:v>-3.90625</c:v>
                </c:pt>
                <c:pt idx="32564">
                  <c:v>-11.8408203</c:v>
                </c:pt>
                <c:pt idx="32565">
                  <c:v>-36.1328125</c:v>
                </c:pt>
                <c:pt idx="32566">
                  <c:v>18.5546875</c:v>
                </c:pt>
                <c:pt idx="32567">
                  <c:v>16.72363279999998</c:v>
                </c:pt>
                <c:pt idx="32568">
                  <c:v>17.7001953</c:v>
                </c:pt>
                <c:pt idx="32569">
                  <c:v>-20.5078125</c:v>
                </c:pt>
                <c:pt idx="32570">
                  <c:v>-58.9599609</c:v>
                </c:pt>
                <c:pt idx="32571">
                  <c:v>19.1650391</c:v>
                </c:pt>
                <c:pt idx="32572">
                  <c:v>1.46484375</c:v>
                </c:pt>
                <c:pt idx="32573">
                  <c:v>47.2412109</c:v>
                </c:pt>
                <c:pt idx="32574">
                  <c:v>2.9296875</c:v>
                </c:pt>
                <c:pt idx="32575">
                  <c:v>-32.7148438</c:v>
                </c:pt>
                <c:pt idx="32576">
                  <c:v>1.09863281</c:v>
                </c:pt>
                <c:pt idx="32577">
                  <c:v>-6.835937499999997</c:v>
                </c:pt>
                <c:pt idx="32578">
                  <c:v>19.7753906</c:v>
                </c:pt>
                <c:pt idx="32579">
                  <c:v>50.0488281</c:v>
                </c:pt>
                <c:pt idx="32580">
                  <c:v>5.37109375</c:v>
                </c:pt>
                <c:pt idx="32581">
                  <c:v>49.80468749999996</c:v>
                </c:pt>
                <c:pt idx="32582">
                  <c:v>-10.9863281</c:v>
                </c:pt>
                <c:pt idx="32583">
                  <c:v>-15.3808594</c:v>
                </c:pt>
                <c:pt idx="32584">
                  <c:v>2.56347656</c:v>
                </c:pt>
                <c:pt idx="32585">
                  <c:v>-10.2539062</c:v>
                </c:pt>
                <c:pt idx="32586">
                  <c:v>5.859375</c:v>
                </c:pt>
                <c:pt idx="32587">
                  <c:v>17.4560547</c:v>
                </c:pt>
                <c:pt idx="32588">
                  <c:v>-35.4003906</c:v>
                </c:pt>
                <c:pt idx="32589">
                  <c:v>7.08007812</c:v>
                </c:pt>
                <c:pt idx="32590">
                  <c:v>59.81445309999999</c:v>
                </c:pt>
                <c:pt idx="32591">
                  <c:v>1.83105469</c:v>
                </c:pt>
                <c:pt idx="32592">
                  <c:v>-2.80761719</c:v>
                </c:pt>
                <c:pt idx="32593">
                  <c:v>11.8408203</c:v>
                </c:pt>
                <c:pt idx="32594">
                  <c:v>15.8691406</c:v>
                </c:pt>
                <c:pt idx="32595">
                  <c:v>-12.5732422</c:v>
                </c:pt>
                <c:pt idx="32596">
                  <c:v>15.5029297</c:v>
                </c:pt>
                <c:pt idx="32597">
                  <c:v>50.6591797</c:v>
                </c:pt>
                <c:pt idx="32598">
                  <c:v>72.7539062</c:v>
                </c:pt>
                <c:pt idx="32599">
                  <c:v>1.09863281</c:v>
                </c:pt>
                <c:pt idx="32600">
                  <c:v>28.9306641</c:v>
                </c:pt>
                <c:pt idx="32601">
                  <c:v>9.155273439999998</c:v>
                </c:pt>
                <c:pt idx="32602">
                  <c:v>13.5498047</c:v>
                </c:pt>
                <c:pt idx="32603">
                  <c:v>21.8505859</c:v>
                </c:pt>
                <c:pt idx="32604">
                  <c:v>-17.4560547</c:v>
                </c:pt>
                <c:pt idx="32605">
                  <c:v>1.46484375</c:v>
                </c:pt>
                <c:pt idx="32606">
                  <c:v>-6.95800781</c:v>
                </c:pt>
                <c:pt idx="32607">
                  <c:v>11.9628906</c:v>
                </c:pt>
                <c:pt idx="32608">
                  <c:v>31.7382812</c:v>
                </c:pt>
                <c:pt idx="32609">
                  <c:v>-29.9072266</c:v>
                </c:pt>
                <c:pt idx="32610">
                  <c:v>-31.8603516</c:v>
                </c:pt>
                <c:pt idx="32611">
                  <c:v>18.1884766</c:v>
                </c:pt>
                <c:pt idx="32612">
                  <c:v>-70.9228516</c:v>
                </c:pt>
                <c:pt idx="32613">
                  <c:v>29.1748047</c:v>
                </c:pt>
                <c:pt idx="32614">
                  <c:v>-17.9443359</c:v>
                </c:pt>
                <c:pt idx="32615">
                  <c:v>24.1699219</c:v>
                </c:pt>
                <c:pt idx="32616">
                  <c:v>17.4560547</c:v>
                </c:pt>
                <c:pt idx="32617">
                  <c:v>41.9921875</c:v>
                </c:pt>
                <c:pt idx="32618">
                  <c:v>29.5410156</c:v>
                </c:pt>
                <c:pt idx="32619">
                  <c:v>-7.69042969</c:v>
                </c:pt>
                <c:pt idx="32620">
                  <c:v>38.4521484</c:v>
                </c:pt>
                <c:pt idx="32621">
                  <c:v>3.05175781</c:v>
                </c:pt>
                <c:pt idx="32622">
                  <c:v>-26.7333984</c:v>
                </c:pt>
                <c:pt idx="32623">
                  <c:v>-10.6201172</c:v>
                </c:pt>
                <c:pt idx="32624">
                  <c:v>-6.46972656</c:v>
                </c:pt>
                <c:pt idx="32625">
                  <c:v>61.5234375</c:v>
                </c:pt>
                <c:pt idx="32626">
                  <c:v>8.05664062</c:v>
                </c:pt>
                <c:pt idx="32627">
                  <c:v>-14.7705078</c:v>
                </c:pt>
                <c:pt idx="32628">
                  <c:v>-22.5830078</c:v>
                </c:pt>
                <c:pt idx="32629">
                  <c:v>-37.8417969</c:v>
                </c:pt>
                <c:pt idx="32630">
                  <c:v>37.2314453</c:v>
                </c:pt>
                <c:pt idx="32631">
                  <c:v>6.95800781</c:v>
                </c:pt>
                <c:pt idx="32632">
                  <c:v>3.90625</c:v>
                </c:pt>
                <c:pt idx="32633">
                  <c:v>-3.05175781</c:v>
                </c:pt>
                <c:pt idx="32634">
                  <c:v>-54.93164059999999</c:v>
                </c:pt>
                <c:pt idx="32635">
                  <c:v>-8.66699219</c:v>
                </c:pt>
                <c:pt idx="32636">
                  <c:v>-39.0625</c:v>
                </c:pt>
                <c:pt idx="32637">
                  <c:v>-20.7519531</c:v>
                </c:pt>
                <c:pt idx="32638">
                  <c:v>34.5458984</c:v>
                </c:pt>
                <c:pt idx="32639">
                  <c:v>-12.4511719</c:v>
                </c:pt>
                <c:pt idx="32640">
                  <c:v>14.4042969</c:v>
                </c:pt>
                <c:pt idx="32641">
                  <c:v>0.9765625</c:v>
                </c:pt>
                <c:pt idx="32642">
                  <c:v>-23.3154297</c:v>
                </c:pt>
                <c:pt idx="32643">
                  <c:v>23.4375</c:v>
                </c:pt>
                <c:pt idx="32644">
                  <c:v>19.1650391</c:v>
                </c:pt>
                <c:pt idx="32645">
                  <c:v>-61.2792969</c:v>
                </c:pt>
                <c:pt idx="32646">
                  <c:v>-12.9394531</c:v>
                </c:pt>
                <c:pt idx="32647">
                  <c:v>-3.05175781</c:v>
                </c:pt>
                <c:pt idx="32648">
                  <c:v>4.76074219</c:v>
                </c:pt>
                <c:pt idx="32649">
                  <c:v>-31.6162109</c:v>
                </c:pt>
                <c:pt idx="32650">
                  <c:v>16.4794922</c:v>
                </c:pt>
                <c:pt idx="32651">
                  <c:v>-10.0097656</c:v>
                </c:pt>
                <c:pt idx="32652">
                  <c:v>-30.6396484</c:v>
                </c:pt>
                <c:pt idx="32653">
                  <c:v>-81.17675779999993</c:v>
                </c:pt>
                <c:pt idx="32654">
                  <c:v>-18.0664062</c:v>
                </c:pt>
                <c:pt idx="32655">
                  <c:v>-21.8505859</c:v>
                </c:pt>
                <c:pt idx="32656">
                  <c:v>-9.033203119999997</c:v>
                </c:pt>
                <c:pt idx="32657">
                  <c:v>-22.2167969</c:v>
                </c:pt>
                <c:pt idx="32658">
                  <c:v>-7.08007812</c:v>
                </c:pt>
                <c:pt idx="32659">
                  <c:v>-11.3525391</c:v>
                </c:pt>
                <c:pt idx="32660">
                  <c:v>21.1181641</c:v>
                </c:pt>
                <c:pt idx="32661">
                  <c:v>-6.225585939999994</c:v>
                </c:pt>
                <c:pt idx="32662">
                  <c:v>1.58691406</c:v>
                </c:pt>
                <c:pt idx="32663">
                  <c:v>-27.8320312</c:v>
                </c:pt>
                <c:pt idx="32664">
                  <c:v>-3.17382812</c:v>
                </c:pt>
                <c:pt idx="32665">
                  <c:v>52.4902344</c:v>
                </c:pt>
                <c:pt idx="32666">
                  <c:v>-16.1132812</c:v>
                </c:pt>
                <c:pt idx="32667">
                  <c:v>44.3115234</c:v>
                </c:pt>
                <c:pt idx="32668">
                  <c:v>12.4511719</c:v>
                </c:pt>
                <c:pt idx="32669">
                  <c:v>-7.08007812</c:v>
                </c:pt>
                <c:pt idx="32670">
                  <c:v>-4.02832031</c:v>
                </c:pt>
                <c:pt idx="32671">
                  <c:v>-21.8505859</c:v>
                </c:pt>
                <c:pt idx="32672">
                  <c:v>-31.8603516</c:v>
                </c:pt>
                <c:pt idx="32673">
                  <c:v>-45.4101562</c:v>
                </c:pt>
                <c:pt idx="32674">
                  <c:v>10.2539062</c:v>
                </c:pt>
                <c:pt idx="32675">
                  <c:v>-28.3203125</c:v>
                </c:pt>
                <c:pt idx="32676">
                  <c:v>-24.6582031</c:v>
                </c:pt>
                <c:pt idx="32677">
                  <c:v>28.5644531</c:v>
                </c:pt>
                <c:pt idx="32678">
                  <c:v>10.2539062</c:v>
                </c:pt>
                <c:pt idx="32679">
                  <c:v>19.1650391</c:v>
                </c:pt>
                <c:pt idx="32680">
                  <c:v>-45.2880859</c:v>
                </c:pt>
                <c:pt idx="32681">
                  <c:v>-39.7949219</c:v>
                </c:pt>
                <c:pt idx="32682">
                  <c:v>25.7568359</c:v>
                </c:pt>
                <c:pt idx="32683">
                  <c:v>2.19726562</c:v>
                </c:pt>
                <c:pt idx="32684">
                  <c:v>56.1523438</c:v>
                </c:pt>
                <c:pt idx="32685">
                  <c:v>-24.2919922</c:v>
                </c:pt>
                <c:pt idx="32686">
                  <c:v>-21.7285156</c:v>
                </c:pt>
                <c:pt idx="32687">
                  <c:v>1.58691406</c:v>
                </c:pt>
                <c:pt idx="32688">
                  <c:v>-5.24902344</c:v>
                </c:pt>
                <c:pt idx="32689">
                  <c:v>39.4287109</c:v>
                </c:pt>
                <c:pt idx="32690">
                  <c:v>30.7617188</c:v>
                </c:pt>
                <c:pt idx="32691">
                  <c:v>17.7001953</c:v>
                </c:pt>
                <c:pt idx="32692">
                  <c:v>44.6777344</c:v>
                </c:pt>
                <c:pt idx="32693">
                  <c:v>-31.6162109</c:v>
                </c:pt>
                <c:pt idx="32694">
                  <c:v>3.54003906</c:v>
                </c:pt>
                <c:pt idx="32695">
                  <c:v>-8.66699219</c:v>
                </c:pt>
                <c:pt idx="32696">
                  <c:v>-5.37109375</c:v>
                </c:pt>
                <c:pt idx="32697">
                  <c:v>14.7705078</c:v>
                </c:pt>
                <c:pt idx="32698">
                  <c:v>0.244140625</c:v>
                </c:pt>
                <c:pt idx="32699">
                  <c:v>-34.0576172</c:v>
                </c:pt>
                <c:pt idx="32700">
                  <c:v>37.4755859</c:v>
                </c:pt>
                <c:pt idx="32701">
                  <c:v>38.3300781</c:v>
                </c:pt>
                <c:pt idx="32702">
                  <c:v>2.44140625</c:v>
                </c:pt>
                <c:pt idx="32703">
                  <c:v>-8.66699219</c:v>
                </c:pt>
                <c:pt idx="32704">
                  <c:v>27.9541016</c:v>
                </c:pt>
                <c:pt idx="32705">
                  <c:v>-3.41796875</c:v>
                </c:pt>
                <c:pt idx="32706">
                  <c:v>-1.70898438</c:v>
                </c:pt>
                <c:pt idx="32707">
                  <c:v>19.0429688</c:v>
                </c:pt>
                <c:pt idx="32708">
                  <c:v>70.67871089999993</c:v>
                </c:pt>
                <c:pt idx="32709">
                  <c:v>48.828125</c:v>
                </c:pt>
                <c:pt idx="32710">
                  <c:v>5.98144531</c:v>
                </c:pt>
                <c:pt idx="32711">
                  <c:v>20.8740234</c:v>
                </c:pt>
                <c:pt idx="32712">
                  <c:v>17.8222656</c:v>
                </c:pt>
                <c:pt idx="32713">
                  <c:v>4.27246094</c:v>
                </c:pt>
                <c:pt idx="32714">
                  <c:v>27.5878906</c:v>
                </c:pt>
                <c:pt idx="32715">
                  <c:v>-31.4941406</c:v>
                </c:pt>
                <c:pt idx="32716">
                  <c:v>12.8173828</c:v>
                </c:pt>
                <c:pt idx="32717">
                  <c:v>-11.1083984</c:v>
                </c:pt>
                <c:pt idx="32718">
                  <c:v>20.9960938</c:v>
                </c:pt>
                <c:pt idx="32719">
                  <c:v>27.0996094</c:v>
                </c:pt>
                <c:pt idx="32720">
                  <c:v>-52.3681641</c:v>
                </c:pt>
                <c:pt idx="32721">
                  <c:v>-6.225585939999994</c:v>
                </c:pt>
                <c:pt idx="32722">
                  <c:v>-2.68554688</c:v>
                </c:pt>
                <c:pt idx="32723">
                  <c:v>-60.0585938</c:v>
                </c:pt>
                <c:pt idx="32724">
                  <c:v>34.4238281</c:v>
                </c:pt>
                <c:pt idx="32725">
                  <c:v>-18.1884766</c:v>
                </c:pt>
                <c:pt idx="32726">
                  <c:v>28.8085938</c:v>
                </c:pt>
                <c:pt idx="32727">
                  <c:v>21.484375</c:v>
                </c:pt>
                <c:pt idx="32728">
                  <c:v>48.0957031</c:v>
                </c:pt>
                <c:pt idx="32729">
                  <c:v>6.46972656</c:v>
                </c:pt>
                <c:pt idx="32730">
                  <c:v>9.52148438</c:v>
                </c:pt>
                <c:pt idx="32731">
                  <c:v>36.9873047</c:v>
                </c:pt>
                <c:pt idx="32732">
                  <c:v>-16.6015625</c:v>
                </c:pt>
                <c:pt idx="32733">
                  <c:v>-17.8222656</c:v>
                </c:pt>
                <c:pt idx="32734">
                  <c:v>-17.0898438</c:v>
                </c:pt>
                <c:pt idx="32735">
                  <c:v>17.3339844</c:v>
                </c:pt>
                <c:pt idx="32736">
                  <c:v>60.3027344</c:v>
                </c:pt>
                <c:pt idx="32737">
                  <c:v>-17.2119141</c:v>
                </c:pt>
                <c:pt idx="32738">
                  <c:v>-2.31933594</c:v>
                </c:pt>
                <c:pt idx="32739">
                  <c:v>-45.0439453</c:v>
                </c:pt>
                <c:pt idx="32740">
                  <c:v>-6.835937499999997</c:v>
                </c:pt>
                <c:pt idx="32741">
                  <c:v>33.6914062</c:v>
                </c:pt>
                <c:pt idx="32742">
                  <c:v>-0.610351562</c:v>
                </c:pt>
                <c:pt idx="32743">
                  <c:v>6.835937499999997</c:v>
                </c:pt>
                <c:pt idx="32744">
                  <c:v>-17.7001953</c:v>
                </c:pt>
                <c:pt idx="32745">
                  <c:v>-51.5136719</c:v>
                </c:pt>
                <c:pt idx="32746">
                  <c:v>-4.76074219</c:v>
                </c:pt>
                <c:pt idx="32747">
                  <c:v>-49.3164062</c:v>
                </c:pt>
                <c:pt idx="32748">
                  <c:v>7.812499999999997</c:v>
                </c:pt>
                <c:pt idx="32749">
                  <c:v>17.8222656</c:v>
                </c:pt>
                <c:pt idx="32750">
                  <c:v>-4.15039062</c:v>
                </c:pt>
                <c:pt idx="32751">
                  <c:v>10.9863281</c:v>
                </c:pt>
                <c:pt idx="32752">
                  <c:v>-5.004882809999995</c:v>
                </c:pt>
                <c:pt idx="32753">
                  <c:v>-18.7988281</c:v>
                </c:pt>
                <c:pt idx="32754">
                  <c:v>34.9121094</c:v>
                </c:pt>
                <c:pt idx="32755">
                  <c:v>-3.78417969</c:v>
                </c:pt>
                <c:pt idx="32756">
                  <c:v>-61.2792969</c:v>
                </c:pt>
                <c:pt idx="32757">
                  <c:v>-2.19726562</c:v>
                </c:pt>
                <c:pt idx="32758">
                  <c:v>1.953125</c:v>
                </c:pt>
                <c:pt idx="32759">
                  <c:v>-9.765625</c:v>
                </c:pt>
                <c:pt idx="32760">
                  <c:v>-18.1884766</c:v>
                </c:pt>
                <c:pt idx="32761">
                  <c:v>13.671875</c:v>
                </c:pt>
                <c:pt idx="32762">
                  <c:v>-15.1367188</c:v>
                </c:pt>
                <c:pt idx="32763">
                  <c:v>-48.2177734</c:v>
                </c:pt>
                <c:pt idx="32764">
                  <c:v>-74.7070312</c:v>
                </c:pt>
                <c:pt idx="32765">
                  <c:v>-1.70898438</c:v>
                </c:pt>
                <c:pt idx="32766">
                  <c:v>-29.0527344</c:v>
                </c:pt>
                <c:pt idx="32767">
                  <c:v>-8.42285156</c:v>
                </c:pt>
                <c:pt idx="32768">
                  <c:v>-14.7705078</c:v>
                </c:pt>
                <c:pt idx="32769">
                  <c:v>-20.38574219999997</c:v>
                </c:pt>
                <c:pt idx="32770">
                  <c:v>14.6484375</c:v>
                </c:pt>
                <c:pt idx="32771">
                  <c:v>0.732421875</c:v>
                </c:pt>
                <c:pt idx="32772">
                  <c:v>5.859375</c:v>
                </c:pt>
                <c:pt idx="32773">
                  <c:v>-10.6201172</c:v>
                </c:pt>
                <c:pt idx="32774">
                  <c:v>-31.6162109</c:v>
                </c:pt>
                <c:pt idx="32775">
                  <c:v>26.6113281</c:v>
                </c:pt>
                <c:pt idx="32776">
                  <c:v>34.5458984</c:v>
                </c:pt>
                <c:pt idx="32777">
                  <c:v>-19.1650391</c:v>
                </c:pt>
                <c:pt idx="32778">
                  <c:v>69.7021484</c:v>
                </c:pt>
                <c:pt idx="32779">
                  <c:v>-26.3671875</c:v>
                </c:pt>
                <c:pt idx="32780">
                  <c:v>16.3574219</c:v>
                </c:pt>
                <c:pt idx="32781">
                  <c:v>-22.7050781</c:v>
                </c:pt>
                <c:pt idx="32782">
                  <c:v>-17.4560547</c:v>
                </c:pt>
                <c:pt idx="32783">
                  <c:v>-41.015625</c:v>
                </c:pt>
                <c:pt idx="32784">
                  <c:v>-31.98242189999997</c:v>
                </c:pt>
                <c:pt idx="32785">
                  <c:v>9.033203119999997</c:v>
                </c:pt>
                <c:pt idx="32786">
                  <c:v>-37.9638672</c:v>
                </c:pt>
                <c:pt idx="32787">
                  <c:v>-5.49316406</c:v>
                </c:pt>
                <c:pt idx="32788">
                  <c:v>27.4658203</c:v>
                </c:pt>
                <c:pt idx="32789">
                  <c:v>10.2539062</c:v>
                </c:pt>
                <c:pt idx="32790">
                  <c:v>8.544921879999997</c:v>
                </c:pt>
                <c:pt idx="32791">
                  <c:v>-60.546875</c:v>
                </c:pt>
                <c:pt idx="32792">
                  <c:v>-11.5966797</c:v>
                </c:pt>
                <c:pt idx="32793">
                  <c:v>16.4794922</c:v>
                </c:pt>
                <c:pt idx="32794">
                  <c:v>19.8974609</c:v>
                </c:pt>
                <c:pt idx="32795">
                  <c:v>40.8935547</c:v>
                </c:pt>
                <c:pt idx="32796">
                  <c:v>-36.7431641</c:v>
                </c:pt>
                <c:pt idx="32797">
                  <c:v>-8.30078125</c:v>
                </c:pt>
                <c:pt idx="32798">
                  <c:v>-3.17382812</c:v>
                </c:pt>
                <c:pt idx="32799">
                  <c:v>1.70898438</c:v>
                </c:pt>
                <c:pt idx="32800">
                  <c:v>54.32128909999999</c:v>
                </c:pt>
                <c:pt idx="32801">
                  <c:v>10.1318359</c:v>
                </c:pt>
                <c:pt idx="32802">
                  <c:v>37.109375</c:v>
                </c:pt>
                <c:pt idx="32803">
                  <c:v>23.9257812</c:v>
                </c:pt>
                <c:pt idx="32804">
                  <c:v>-35.5224609</c:v>
                </c:pt>
                <c:pt idx="32805">
                  <c:v>12.4511719</c:v>
                </c:pt>
                <c:pt idx="32806">
                  <c:v>-14.1601562</c:v>
                </c:pt>
                <c:pt idx="32807">
                  <c:v>-1.58691406</c:v>
                </c:pt>
                <c:pt idx="32808">
                  <c:v>22.9492188</c:v>
                </c:pt>
                <c:pt idx="32809">
                  <c:v>-21.1181641</c:v>
                </c:pt>
                <c:pt idx="32810">
                  <c:v>-21.3623047</c:v>
                </c:pt>
                <c:pt idx="32811">
                  <c:v>59.9365234</c:v>
                </c:pt>
                <c:pt idx="32812">
                  <c:v>15.0146484</c:v>
                </c:pt>
                <c:pt idx="32813">
                  <c:v>3.29589844</c:v>
                </c:pt>
                <c:pt idx="32814">
                  <c:v>-5.859375</c:v>
                </c:pt>
                <c:pt idx="32815">
                  <c:v>32.2265625</c:v>
                </c:pt>
                <c:pt idx="32816">
                  <c:v>-15.8691406</c:v>
                </c:pt>
                <c:pt idx="32817">
                  <c:v>8.91113281</c:v>
                </c:pt>
                <c:pt idx="32818">
                  <c:v>28.9306641</c:v>
                </c:pt>
                <c:pt idx="32819">
                  <c:v>80.9326172</c:v>
                </c:pt>
                <c:pt idx="32820">
                  <c:v>20.9960938</c:v>
                </c:pt>
                <c:pt idx="32821">
                  <c:v>20.2636719</c:v>
                </c:pt>
                <c:pt idx="32822">
                  <c:v>9.88769531</c:v>
                </c:pt>
                <c:pt idx="32823">
                  <c:v>22.4609375</c:v>
                </c:pt>
                <c:pt idx="32824">
                  <c:v>5.859375</c:v>
                </c:pt>
                <c:pt idx="32825">
                  <c:v>14.1601562</c:v>
                </c:pt>
                <c:pt idx="32826">
                  <c:v>-23.3154297</c:v>
                </c:pt>
                <c:pt idx="32827">
                  <c:v>7.56835938</c:v>
                </c:pt>
                <c:pt idx="32828">
                  <c:v>-3.05175781</c:v>
                </c:pt>
                <c:pt idx="32829">
                  <c:v>27.2216797</c:v>
                </c:pt>
                <c:pt idx="32830">
                  <c:v>6.46972656</c:v>
                </c:pt>
                <c:pt idx="32831">
                  <c:v>-53.5888672</c:v>
                </c:pt>
                <c:pt idx="32832">
                  <c:v>14.6484375</c:v>
                </c:pt>
                <c:pt idx="32833">
                  <c:v>-40.0390625</c:v>
                </c:pt>
                <c:pt idx="32834">
                  <c:v>-18.0664062</c:v>
                </c:pt>
                <c:pt idx="32835">
                  <c:v>10.6201172</c:v>
                </c:pt>
                <c:pt idx="32836">
                  <c:v>1.34277344</c:v>
                </c:pt>
                <c:pt idx="32837">
                  <c:v>22.7050781</c:v>
                </c:pt>
                <c:pt idx="32838">
                  <c:v>30.7617188</c:v>
                </c:pt>
                <c:pt idx="32839">
                  <c:v>46.2646484</c:v>
                </c:pt>
                <c:pt idx="32840">
                  <c:v>-9.277343749999998</c:v>
                </c:pt>
                <c:pt idx="32841">
                  <c:v>26.6113281</c:v>
                </c:pt>
                <c:pt idx="32842">
                  <c:v>26.4892578</c:v>
                </c:pt>
                <c:pt idx="32843">
                  <c:v>-27.9541016</c:v>
                </c:pt>
                <c:pt idx="32844">
                  <c:v>-10.7421875</c:v>
                </c:pt>
                <c:pt idx="32845">
                  <c:v>-19.53125</c:v>
                </c:pt>
                <c:pt idx="32846">
                  <c:v>42.8466797</c:v>
                </c:pt>
                <c:pt idx="32847">
                  <c:v>42.6025391</c:v>
                </c:pt>
                <c:pt idx="32848">
                  <c:v>-25.7568359</c:v>
                </c:pt>
                <c:pt idx="32849">
                  <c:v>-1.22070312</c:v>
                </c:pt>
                <c:pt idx="32850">
                  <c:v>-56.2744141</c:v>
                </c:pt>
                <c:pt idx="32851">
                  <c:v>21.7285156</c:v>
                </c:pt>
                <c:pt idx="32852">
                  <c:v>23.1933594</c:v>
                </c:pt>
                <c:pt idx="32853">
                  <c:v>-1.83105469</c:v>
                </c:pt>
                <c:pt idx="32854">
                  <c:v>5.615234379999995</c:v>
                </c:pt>
                <c:pt idx="32855">
                  <c:v>-36.9873047</c:v>
                </c:pt>
                <c:pt idx="32856">
                  <c:v>-33.5693359</c:v>
                </c:pt>
                <c:pt idx="32857">
                  <c:v>-15.5029297</c:v>
                </c:pt>
                <c:pt idx="32858">
                  <c:v>-46.0205078</c:v>
                </c:pt>
                <c:pt idx="32859">
                  <c:v>29.9072266</c:v>
                </c:pt>
                <c:pt idx="32860">
                  <c:v>-1.70898438</c:v>
                </c:pt>
                <c:pt idx="32861">
                  <c:v>7.56835938</c:v>
                </c:pt>
                <c:pt idx="32862">
                  <c:v>5.859375</c:v>
                </c:pt>
                <c:pt idx="32863">
                  <c:v>-13.671875</c:v>
                </c:pt>
                <c:pt idx="32864">
                  <c:v>-2.68554688</c:v>
                </c:pt>
                <c:pt idx="32865">
                  <c:v>34.6679688</c:v>
                </c:pt>
                <c:pt idx="32866">
                  <c:v>-33.81347659999999</c:v>
                </c:pt>
                <c:pt idx="32867">
                  <c:v>-41.3818359</c:v>
                </c:pt>
                <c:pt idx="32868">
                  <c:v>-2.19726562</c:v>
                </c:pt>
                <c:pt idx="32869">
                  <c:v>8.30078125</c:v>
                </c:pt>
                <c:pt idx="32870">
                  <c:v>-26.4892578</c:v>
                </c:pt>
                <c:pt idx="32871">
                  <c:v>1.34277344</c:v>
                </c:pt>
                <c:pt idx="32872">
                  <c:v>3.05175781</c:v>
                </c:pt>
                <c:pt idx="32873">
                  <c:v>-18.4326172</c:v>
                </c:pt>
                <c:pt idx="32874">
                  <c:v>-68.60351559999998</c:v>
                </c:pt>
                <c:pt idx="32875">
                  <c:v>-52.0019531</c:v>
                </c:pt>
                <c:pt idx="32876">
                  <c:v>-4.63867188</c:v>
                </c:pt>
                <c:pt idx="32877">
                  <c:v>-22.2167969</c:v>
                </c:pt>
                <c:pt idx="32878">
                  <c:v>-16.8457031</c:v>
                </c:pt>
                <c:pt idx="32879">
                  <c:v>-5.004882809999995</c:v>
                </c:pt>
                <c:pt idx="32880">
                  <c:v>-27.8320312</c:v>
                </c:pt>
                <c:pt idx="32881">
                  <c:v>31.0058594</c:v>
                </c:pt>
                <c:pt idx="32882">
                  <c:v>-12.4511719</c:v>
                </c:pt>
                <c:pt idx="32883">
                  <c:v>11.2304688</c:v>
                </c:pt>
                <c:pt idx="32884">
                  <c:v>-20.1416016</c:v>
                </c:pt>
                <c:pt idx="32885">
                  <c:v>-28.44238279999998</c:v>
                </c:pt>
                <c:pt idx="32886">
                  <c:v>50.78125</c:v>
                </c:pt>
                <c:pt idx="32887">
                  <c:v>9.277343749999998</c:v>
                </c:pt>
                <c:pt idx="32888">
                  <c:v>-0.9765625</c:v>
                </c:pt>
                <c:pt idx="32889">
                  <c:v>63.2324219</c:v>
                </c:pt>
                <c:pt idx="32890">
                  <c:v>-35.6445312</c:v>
                </c:pt>
                <c:pt idx="32891">
                  <c:v>19.4091797</c:v>
                </c:pt>
                <c:pt idx="32892">
                  <c:v>-29.0527344</c:v>
                </c:pt>
                <c:pt idx="32893">
                  <c:v>-20.7519531</c:v>
                </c:pt>
                <c:pt idx="32894">
                  <c:v>-47.7294922</c:v>
                </c:pt>
                <c:pt idx="32895">
                  <c:v>-9.033203119999997</c:v>
                </c:pt>
                <c:pt idx="32896">
                  <c:v>-7.20214844</c:v>
                </c:pt>
                <c:pt idx="32897">
                  <c:v>-37.5976562</c:v>
                </c:pt>
                <c:pt idx="32898">
                  <c:v>14.6484375</c:v>
                </c:pt>
                <c:pt idx="32899">
                  <c:v>18.9208984</c:v>
                </c:pt>
                <c:pt idx="32900">
                  <c:v>16.3574219</c:v>
                </c:pt>
                <c:pt idx="32901">
                  <c:v>-14.1601562</c:v>
                </c:pt>
                <c:pt idx="32902">
                  <c:v>-61.5234375</c:v>
                </c:pt>
                <c:pt idx="32903">
                  <c:v>15.0146484</c:v>
                </c:pt>
                <c:pt idx="32904">
                  <c:v>3.41796875</c:v>
                </c:pt>
                <c:pt idx="32905">
                  <c:v>42.7246094</c:v>
                </c:pt>
                <c:pt idx="32906">
                  <c:v>10.6201172</c:v>
                </c:pt>
                <c:pt idx="32907">
                  <c:v>-34.5458984</c:v>
                </c:pt>
                <c:pt idx="32908">
                  <c:v>0.122070312</c:v>
                </c:pt>
                <c:pt idx="32909">
                  <c:v>-6.59179688</c:v>
                </c:pt>
                <c:pt idx="32910">
                  <c:v>15.7470703</c:v>
                </c:pt>
                <c:pt idx="32911">
                  <c:v>52.734375</c:v>
                </c:pt>
                <c:pt idx="32912">
                  <c:v>4.51660156</c:v>
                </c:pt>
                <c:pt idx="32913">
                  <c:v>48.828125</c:v>
                </c:pt>
                <c:pt idx="32914">
                  <c:v>-4.51660156</c:v>
                </c:pt>
                <c:pt idx="32915">
                  <c:v>-20.38574219999997</c:v>
                </c:pt>
                <c:pt idx="32916">
                  <c:v>5.615234379999995</c:v>
                </c:pt>
                <c:pt idx="32917">
                  <c:v>-11.71875</c:v>
                </c:pt>
                <c:pt idx="32918">
                  <c:v>4.15039062</c:v>
                </c:pt>
                <c:pt idx="32919">
                  <c:v>20.1416016</c:v>
                </c:pt>
                <c:pt idx="32920">
                  <c:v>-34.17968749999999</c:v>
                </c:pt>
                <c:pt idx="32921">
                  <c:v>0.610351562</c:v>
                </c:pt>
                <c:pt idx="32922">
                  <c:v>62.5</c:v>
                </c:pt>
                <c:pt idx="32923">
                  <c:v>2.80761719</c:v>
                </c:pt>
                <c:pt idx="32924">
                  <c:v>-1.09863281</c:v>
                </c:pt>
                <c:pt idx="32925">
                  <c:v>7.69042969</c:v>
                </c:pt>
                <c:pt idx="32926">
                  <c:v>20.2636719</c:v>
                </c:pt>
                <c:pt idx="32927">
                  <c:v>-14.6484375</c:v>
                </c:pt>
                <c:pt idx="32928">
                  <c:v>14.8925781</c:v>
                </c:pt>
                <c:pt idx="32929">
                  <c:v>45.8984375</c:v>
                </c:pt>
                <c:pt idx="32930">
                  <c:v>76.4160156</c:v>
                </c:pt>
                <c:pt idx="32931">
                  <c:v>2.56347656</c:v>
                </c:pt>
                <c:pt idx="32932">
                  <c:v>29.1748047</c:v>
                </c:pt>
                <c:pt idx="32933">
                  <c:v>7.93457031</c:v>
                </c:pt>
                <c:pt idx="32934">
                  <c:v>15.9912109</c:v>
                </c:pt>
                <c:pt idx="32935">
                  <c:v>18.7988281</c:v>
                </c:pt>
                <c:pt idx="32936">
                  <c:v>-11.71875</c:v>
                </c:pt>
                <c:pt idx="32937">
                  <c:v>-3.17382812</c:v>
                </c:pt>
                <c:pt idx="32938">
                  <c:v>-4.51660156</c:v>
                </c:pt>
                <c:pt idx="32939">
                  <c:v>9.277343749999998</c:v>
                </c:pt>
                <c:pt idx="32940">
                  <c:v>31.25</c:v>
                </c:pt>
                <c:pt idx="32941">
                  <c:v>-23.0712891</c:v>
                </c:pt>
                <c:pt idx="32942">
                  <c:v>-37.109375</c:v>
                </c:pt>
                <c:pt idx="32943">
                  <c:v>19.6533203</c:v>
                </c:pt>
                <c:pt idx="32944">
                  <c:v>-68.1152344</c:v>
                </c:pt>
                <c:pt idx="32945">
                  <c:v>23.0712891</c:v>
                </c:pt>
                <c:pt idx="32946">
                  <c:v>-14.5263672</c:v>
                </c:pt>
                <c:pt idx="32947">
                  <c:v>21.1181641</c:v>
                </c:pt>
                <c:pt idx="32948">
                  <c:v>17.578125</c:v>
                </c:pt>
                <c:pt idx="32949">
                  <c:v>40.0390625</c:v>
                </c:pt>
                <c:pt idx="32950">
                  <c:v>34.17968749999999</c:v>
                </c:pt>
                <c:pt idx="32951">
                  <c:v>-10.1318359</c:v>
                </c:pt>
                <c:pt idx="32952">
                  <c:v>37.3535156</c:v>
                </c:pt>
                <c:pt idx="32953">
                  <c:v>7.93457031</c:v>
                </c:pt>
                <c:pt idx="32954">
                  <c:v>-28.0761719</c:v>
                </c:pt>
                <c:pt idx="32955">
                  <c:v>-9.765625</c:v>
                </c:pt>
                <c:pt idx="32956">
                  <c:v>-10.4980469</c:v>
                </c:pt>
                <c:pt idx="32957">
                  <c:v>59.2041016</c:v>
                </c:pt>
                <c:pt idx="32958">
                  <c:v>15.1367188</c:v>
                </c:pt>
                <c:pt idx="32959">
                  <c:v>-18.0664062</c:v>
                </c:pt>
                <c:pt idx="32960">
                  <c:v>-17.0898438</c:v>
                </c:pt>
                <c:pt idx="32961">
                  <c:v>-43.8232422</c:v>
                </c:pt>
                <c:pt idx="32962">
                  <c:v>36.1328125</c:v>
                </c:pt>
                <c:pt idx="32963">
                  <c:v>9.88769531</c:v>
                </c:pt>
                <c:pt idx="32964">
                  <c:v>2.44140625</c:v>
                </c:pt>
                <c:pt idx="32965">
                  <c:v>-0.366210938</c:v>
                </c:pt>
                <c:pt idx="32966">
                  <c:v>-53.34472659999999</c:v>
                </c:pt>
                <c:pt idx="32967">
                  <c:v>-11.8408203</c:v>
                </c:pt>
                <c:pt idx="32968">
                  <c:v>-35.0341797</c:v>
                </c:pt>
                <c:pt idx="32969">
                  <c:v>-27.0996094</c:v>
                </c:pt>
                <c:pt idx="32970">
                  <c:v>36.0107422</c:v>
                </c:pt>
                <c:pt idx="32971">
                  <c:v>-12.2070312</c:v>
                </c:pt>
                <c:pt idx="32972">
                  <c:v>13.9160156</c:v>
                </c:pt>
                <c:pt idx="32973">
                  <c:v>2.07519531</c:v>
                </c:pt>
                <c:pt idx="32974">
                  <c:v>-22.3388672</c:v>
                </c:pt>
                <c:pt idx="32975">
                  <c:v>18.7988281</c:v>
                </c:pt>
                <c:pt idx="32976">
                  <c:v>23.5595703</c:v>
                </c:pt>
                <c:pt idx="32977">
                  <c:v>-58.2275391</c:v>
                </c:pt>
                <c:pt idx="32978">
                  <c:v>-17.3339844</c:v>
                </c:pt>
                <c:pt idx="32979">
                  <c:v>-3.41796875</c:v>
                </c:pt>
                <c:pt idx="32980">
                  <c:v>6.835937499999997</c:v>
                </c:pt>
                <c:pt idx="32981">
                  <c:v>-32.5927734</c:v>
                </c:pt>
                <c:pt idx="32982">
                  <c:v>15.0146484</c:v>
                </c:pt>
                <c:pt idx="32983">
                  <c:v>-7.812499999999997</c:v>
                </c:pt>
                <c:pt idx="32984">
                  <c:v>-27.34375</c:v>
                </c:pt>
                <c:pt idx="32985">
                  <c:v>-80.5664062</c:v>
                </c:pt>
                <c:pt idx="32986">
                  <c:v>-24.1699219</c:v>
                </c:pt>
                <c:pt idx="32987">
                  <c:v>-18.4326172</c:v>
                </c:pt>
                <c:pt idx="32988">
                  <c:v>-10.9863281</c:v>
                </c:pt>
                <c:pt idx="32989">
                  <c:v>-22.4609375</c:v>
                </c:pt>
                <c:pt idx="32990">
                  <c:v>-4.882812499999997</c:v>
                </c:pt>
                <c:pt idx="32991">
                  <c:v>-16.72363279999998</c:v>
                </c:pt>
                <c:pt idx="32992">
                  <c:v>25.2685547</c:v>
                </c:pt>
                <c:pt idx="32993">
                  <c:v>-8.7890625</c:v>
                </c:pt>
                <c:pt idx="32994">
                  <c:v>4.394531249999993</c:v>
                </c:pt>
                <c:pt idx="32995">
                  <c:v>-26.7333984</c:v>
                </c:pt>
                <c:pt idx="32996">
                  <c:v>-9.52148438</c:v>
                </c:pt>
                <c:pt idx="32997">
                  <c:v>54.6875</c:v>
                </c:pt>
                <c:pt idx="32998">
                  <c:v>-12.8173828</c:v>
                </c:pt>
                <c:pt idx="32999">
                  <c:v>35.6445312</c:v>
                </c:pt>
                <c:pt idx="33000">
                  <c:v>23.6816406</c:v>
                </c:pt>
                <c:pt idx="33001">
                  <c:v>-14.0380859</c:v>
                </c:pt>
                <c:pt idx="33002">
                  <c:v>1.46484375</c:v>
                </c:pt>
                <c:pt idx="33003">
                  <c:v>-23.5595703</c:v>
                </c:pt>
                <c:pt idx="33004">
                  <c:v>-29.6630859</c:v>
                </c:pt>
                <c:pt idx="33005">
                  <c:v>-46.875</c:v>
                </c:pt>
                <c:pt idx="33006">
                  <c:v>8.05664062</c:v>
                </c:pt>
                <c:pt idx="33007">
                  <c:v>-24.90234379999998</c:v>
                </c:pt>
                <c:pt idx="33008">
                  <c:v>-28.1982422</c:v>
                </c:pt>
                <c:pt idx="33009">
                  <c:v>27.34375</c:v>
                </c:pt>
                <c:pt idx="33010">
                  <c:v>11.2304688</c:v>
                </c:pt>
                <c:pt idx="33011">
                  <c:v>19.8974609</c:v>
                </c:pt>
                <c:pt idx="33012">
                  <c:v>-40.1611328</c:v>
                </c:pt>
                <c:pt idx="33013">
                  <c:v>-45.1660156</c:v>
                </c:pt>
                <c:pt idx="33014">
                  <c:v>25.6347656</c:v>
                </c:pt>
                <c:pt idx="33015">
                  <c:v>0.48828125</c:v>
                </c:pt>
                <c:pt idx="33016">
                  <c:v>56.0302734</c:v>
                </c:pt>
                <c:pt idx="33017">
                  <c:v>-19.0429688</c:v>
                </c:pt>
                <c:pt idx="33018">
                  <c:v>-24.6582031</c:v>
                </c:pt>
                <c:pt idx="33019">
                  <c:v>1.953125</c:v>
                </c:pt>
                <c:pt idx="33020">
                  <c:v>-5.859375</c:v>
                </c:pt>
                <c:pt idx="33021">
                  <c:v>34.6679688</c:v>
                </c:pt>
                <c:pt idx="33022">
                  <c:v>36.2548828</c:v>
                </c:pt>
                <c:pt idx="33023">
                  <c:v>13.5498047</c:v>
                </c:pt>
                <c:pt idx="33024">
                  <c:v>47.3632812</c:v>
                </c:pt>
                <c:pt idx="33025">
                  <c:v>-27.9541016</c:v>
                </c:pt>
                <c:pt idx="33026">
                  <c:v>-0.122070312</c:v>
                </c:pt>
                <c:pt idx="33027">
                  <c:v>-6.46972656</c:v>
                </c:pt>
                <c:pt idx="33028">
                  <c:v>-6.225585939999994</c:v>
                </c:pt>
                <c:pt idx="33029">
                  <c:v>12.4511719</c:v>
                </c:pt>
                <c:pt idx="33030">
                  <c:v>5.004882809999995</c:v>
                </c:pt>
                <c:pt idx="33031">
                  <c:v>-35.2783203</c:v>
                </c:pt>
                <c:pt idx="33032">
                  <c:v>30.1513672</c:v>
                </c:pt>
                <c:pt idx="33033">
                  <c:v>44.3115234</c:v>
                </c:pt>
                <c:pt idx="33034">
                  <c:v>1.953125</c:v>
                </c:pt>
                <c:pt idx="33035">
                  <c:v>-7.812499999999997</c:v>
                </c:pt>
                <c:pt idx="33036">
                  <c:v>24.90234379999998</c:v>
                </c:pt>
                <c:pt idx="33037">
                  <c:v>0.854492188</c:v>
                </c:pt>
                <c:pt idx="33038">
                  <c:v>-4.394531249999993</c:v>
                </c:pt>
                <c:pt idx="33039">
                  <c:v>17.9443359</c:v>
                </c:pt>
                <c:pt idx="33040">
                  <c:v>66.40625</c:v>
                </c:pt>
                <c:pt idx="33041">
                  <c:v>55.2978516</c:v>
                </c:pt>
                <c:pt idx="33042">
                  <c:v>3.41796875</c:v>
                </c:pt>
                <c:pt idx="33043">
                  <c:v>23.5595703</c:v>
                </c:pt>
                <c:pt idx="33044">
                  <c:v>15.7470703</c:v>
                </c:pt>
                <c:pt idx="33045">
                  <c:v>5.859375</c:v>
                </c:pt>
                <c:pt idx="33046">
                  <c:v>27.7099609</c:v>
                </c:pt>
                <c:pt idx="33047">
                  <c:v>-30.0292969</c:v>
                </c:pt>
                <c:pt idx="33048">
                  <c:v>11.71875</c:v>
                </c:pt>
                <c:pt idx="33049">
                  <c:v>-11.2304688</c:v>
                </c:pt>
                <c:pt idx="33050">
                  <c:v>19.1650391</c:v>
                </c:pt>
                <c:pt idx="33051">
                  <c:v>29.5410156</c:v>
                </c:pt>
                <c:pt idx="33052">
                  <c:v>-48.7060547</c:v>
                </c:pt>
                <c:pt idx="33053">
                  <c:v>-12.3291016</c:v>
                </c:pt>
                <c:pt idx="33054">
                  <c:v>4.394531249999993</c:v>
                </c:pt>
                <c:pt idx="33055">
                  <c:v>-66.0400391</c:v>
                </c:pt>
                <c:pt idx="33056">
                  <c:v>36.3769531</c:v>
                </c:pt>
                <c:pt idx="33057">
                  <c:v>-20.38574219999997</c:v>
                </c:pt>
                <c:pt idx="33058">
                  <c:v>29.0527344</c:v>
                </c:pt>
                <c:pt idx="33059">
                  <c:v>19.8974609</c:v>
                </c:pt>
                <c:pt idx="33060">
                  <c:v>47.2412109</c:v>
                </c:pt>
                <c:pt idx="33061">
                  <c:v>11.8408203</c:v>
                </c:pt>
                <c:pt idx="33062">
                  <c:v>4.882812499999997</c:v>
                </c:pt>
                <c:pt idx="33063">
                  <c:v>38.2080078</c:v>
                </c:pt>
                <c:pt idx="33064">
                  <c:v>-12.4511719</c:v>
                </c:pt>
                <c:pt idx="33065">
                  <c:v>-20.0195312</c:v>
                </c:pt>
                <c:pt idx="33066">
                  <c:v>-15.5029297</c:v>
                </c:pt>
                <c:pt idx="33067">
                  <c:v>10.9863281</c:v>
                </c:pt>
                <c:pt idx="33068">
                  <c:v>62.3779297</c:v>
                </c:pt>
                <c:pt idx="33069">
                  <c:v>-12.5732422</c:v>
                </c:pt>
                <c:pt idx="33070">
                  <c:v>-4.63867188</c:v>
                </c:pt>
                <c:pt idx="33071">
                  <c:v>-40.2832031</c:v>
                </c:pt>
                <c:pt idx="33072">
                  <c:v>-14.4042969</c:v>
                </c:pt>
                <c:pt idx="33073">
                  <c:v>35.4003906</c:v>
                </c:pt>
                <c:pt idx="33074">
                  <c:v>0.48828125</c:v>
                </c:pt>
                <c:pt idx="33075">
                  <c:v>6.46972656</c:v>
                </c:pt>
                <c:pt idx="33076">
                  <c:v>-13.7939453</c:v>
                </c:pt>
                <c:pt idx="33077">
                  <c:v>-53.7109375</c:v>
                </c:pt>
                <c:pt idx="33078">
                  <c:v>-4.394531249999993</c:v>
                </c:pt>
                <c:pt idx="33079">
                  <c:v>-47.9736328</c:v>
                </c:pt>
                <c:pt idx="33080">
                  <c:v>1.09863281</c:v>
                </c:pt>
                <c:pt idx="33081">
                  <c:v>22.7050781</c:v>
                </c:pt>
                <c:pt idx="33082">
                  <c:v>-7.08007812</c:v>
                </c:pt>
                <c:pt idx="33083">
                  <c:v>12.3291016</c:v>
                </c:pt>
                <c:pt idx="33084">
                  <c:v>-3.41796875</c:v>
                </c:pt>
                <c:pt idx="33085">
                  <c:v>-21.1181641</c:v>
                </c:pt>
                <c:pt idx="33086">
                  <c:v>33.3251953</c:v>
                </c:pt>
                <c:pt idx="33087">
                  <c:v>2.44140625</c:v>
                </c:pt>
                <c:pt idx="33088">
                  <c:v>-63.3544922</c:v>
                </c:pt>
                <c:pt idx="33089">
                  <c:v>-3.41796875</c:v>
                </c:pt>
                <c:pt idx="33090">
                  <c:v>0.366210938</c:v>
                </c:pt>
                <c:pt idx="33091">
                  <c:v>-5.615234379999995</c:v>
                </c:pt>
                <c:pt idx="33092">
                  <c:v>-22.3388672</c:v>
                </c:pt>
                <c:pt idx="33093">
                  <c:v>15.5029297</c:v>
                </c:pt>
                <c:pt idx="33094">
                  <c:v>-14.5263672</c:v>
                </c:pt>
                <c:pt idx="33095">
                  <c:v>-43.5791016</c:v>
                </c:pt>
                <c:pt idx="33096">
                  <c:v>-77.75878909999996</c:v>
                </c:pt>
                <c:pt idx="33097">
                  <c:v>-3.78417969</c:v>
                </c:pt>
                <c:pt idx="33098">
                  <c:v>-28.8085938</c:v>
                </c:pt>
                <c:pt idx="33099">
                  <c:v>-7.44628906</c:v>
                </c:pt>
                <c:pt idx="33100">
                  <c:v>-17.2119141</c:v>
                </c:pt>
                <c:pt idx="33101">
                  <c:v>-17.2119141</c:v>
                </c:pt>
                <c:pt idx="33102">
                  <c:v>8.66699219</c:v>
                </c:pt>
                <c:pt idx="33103">
                  <c:v>5.615234379999995</c:v>
                </c:pt>
                <c:pt idx="33104">
                  <c:v>3.17382812</c:v>
                </c:pt>
                <c:pt idx="33105">
                  <c:v>-7.93457031</c:v>
                </c:pt>
                <c:pt idx="33106">
                  <c:v>-31.0058594</c:v>
                </c:pt>
                <c:pt idx="33107">
                  <c:v>19.4091797</c:v>
                </c:pt>
                <c:pt idx="33108">
                  <c:v>39.6728516</c:v>
                </c:pt>
                <c:pt idx="33109">
                  <c:v>-20.0195312</c:v>
                </c:pt>
                <c:pt idx="33110">
                  <c:v>66.0400391</c:v>
                </c:pt>
                <c:pt idx="33111">
                  <c:v>-19.2871094</c:v>
                </c:pt>
                <c:pt idx="33112">
                  <c:v>12.3291016</c:v>
                </c:pt>
                <c:pt idx="33113">
                  <c:v>-19.2871094</c:v>
                </c:pt>
                <c:pt idx="33114">
                  <c:v>-17.9443359</c:v>
                </c:pt>
                <c:pt idx="33115">
                  <c:v>-38.9404297</c:v>
                </c:pt>
                <c:pt idx="33116">
                  <c:v>-36.2548828</c:v>
                </c:pt>
                <c:pt idx="33117">
                  <c:v>10.8642578</c:v>
                </c:pt>
                <c:pt idx="33118">
                  <c:v>-36.4990234</c:v>
                </c:pt>
                <c:pt idx="33119">
                  <c:v>-10.3759766</c:v>
                </c:pt>
                <c:pt idx="33120">
                  <c:v>28.5644531</c:v>
                </c:pt>
                <c:pt idx="33121">
                  <c:v>9.52148438</c:v>
                </c:pt>
                <c:pt idx="33122">
                  <c:v>12.2070312</c:v>
                </c:pt>
                <c:pt idx="33123">
                  <c:v>-57.8613281</c:v>
                </c:pt>
                <c:pt idx="33124">
                  <c:v>-18.6767578</c:v>
                </c:pt>
                <c:pt idx="33125">
                  <c:v>19.6533203</c:v>
                </c:pt>
                <c:pt idx="33126">
                  <c:v>14.5263672</c:v>
                </c:pt>
                <c:pt idx="33127">
                  <c:v>46.5087891</c:v>
                </c:pt>
                <c:pt idx="33128">
                  <c:v>-35.2783203</c:v>
                </c:pt>
                <c:pt idx="33129">
                  <c:v>-11.4746094</c:v>
                </c:pt>
                <c:pt idx="33130">
                  <c:v>-1.70898438</c:v>
                </c:pt>
                <c:pt idx="33131">
                  <c:v>-0.732421875</c:v>
                </c:pt>
                <c:pt idx="33132">
                  <c:v>52.2460938</c:v>
                </c:pt>
                <c:pt idx="33133">
                  <c:v>13.9160156</c:v>
                </c:pt>
                <c:pt idx="33134">
                  <c:v>32.8369141</c:v>
                </c:pt>
                <c:pt idx="33135">
                  <c:v>30.0292969</c:v>
                </c:pt>
                <c:pt idx="33136">
                  <c:v>-36.3769531</c:v>
                </c:pt>
                <c:pt idx="33137">
                  <c:v>11.5966797</c:v>
                </c:pt>
                <c:pt idx="33138">
                  <c:v>-13.4277344</c:v>
                </c:pt>
                <c:pt idx="33139">
                  <c:v>-2.56347656</c:v>
                </c:pt>
                <c:pt idx="33140">
                  <c:v>21.6064453</c:v>
                </c:pt>
                <c:pt idx="33141">
                  <c:v>-16.3574219</c:v>
                </c:pt>
                <c:pt idx="33142">
                  <c:v>-25.5126953</c:v>
                </c:pt>
                <c:pt idx="33143">
                  <c:v>56.2744141</c:v>
                </c:pt>
                <c:pt idx="33144">
                  <c:v>19.7753906</c:v>
                </c:pt>
                <c:pt idx="33145">
                  <c:v>3.41796875</c:v>
                </c:pt>
                <c:pt idx="33146">
                  <c:v>-7.56835938</c:v>
                </c:pt>
                <c:pt idx="33147">
                  <c:v>32.7148438</c:v>
                </c:pt>
                <c:pt idx="33148">
                  <c:v>-13.9160156</c:v>
                </c:pt>
                <c:pt idx="33149">
                  <c:v>6.71386719</c:v>
                </c:pt>
                <c:pt idx="33150">
                  <c:v>26.0009766</c:v>
                </c:pt>
                <c:pt idx="33151">
                  <c:v>79.8339844</c:v>
                </c:pt>
                <c:pt idx="33152">
                  <c:v>27.2216797</c:v>
                </c:pt>
                <c:pt idx="33153">
                  <c:v>16.72363279999998</c:v>
                </c:pt>
                <c:pt idx="33154">
                  <c:v>12.0849609</c:v>
                </c:pt>
                <c:pt idx="33155">
                  <c:v>22.3388672</c:v>
                </c:pt>
                <c:pt idx="33156">
                  <c:v>4.02832031</c:v>
                </c:pt>
                <c:pt idx="33157">
                  <c:v>19.1650391</c:v>
                </c:pt>
                <c:pt idx="33158">
                  <c:v>-26.8554688</c:v>
                </c:pt>
                <c:pt idx="33159">
                  <c:v>10.0097656</c:v>
                </c:pt>
                <c:pt idx="33160">
                  <c:v>-5.73730469</c:v>
                </c:pt>
                <c:pt idx="33161">
                  <c:v>26.1230469</c:v>
                </c:pt>
                <c:pt idx="33162">
                  <c:v>12.4511719</c:v>
                </c:pt>
                <c:pt idx="33163">
                  <c:v>-55.4199219</c:v>
                </c:pt>
                <c:pt idx="33164">
                  <c:v>10.9863281</c:v>
                </c:pt>
                <c:pt idx="33165">
                  <c:v>-31.1279297</c:v>
                </c:pt>
                <c:pt idx="33166">
                  <c:v>-29.1748047</c:v>
                </c:pt>
                <c:pt idx="33167">
                  <c:v>17.4560547</c:v>
                </c:pt>
                <c:pt idx="33168">
                  <c:v>-4.02832031</c:v>
                </c:pt>
                <c:pt idx="33169">
                  <c:v>24.5361328</c:v>
                </c:pt>
                <c:pt idx="33170">
                  <c:v>28.44238279999998</c:v>
                </c:pt>
                <c:pt idx="33171">
                  <c:v>47.4853516</c:v>
                </c:pt>
                <c:pt idx="33172">
                  <c:v>-6.71386719</c:v>
                </c:pt>
                <c:pt idx="33173">
                  <c:v>23.0712891</c:v>
                </c:pt>
                <c:pt idx="33174">
                  <c:v>29.7851562</c:v>
                </c:pt>
                <c:pt idx="33175">
                  <c:v>-26.4892578</c:v>
                </c:pt>
                <c:pt idx="33176">
                  <c:v>-11.8408203</c:v>
                </c:pt>
                <c:pt idx="33177">
                  <c:v>-19.8974609</c:v>
                </c:pt>
                <c:pt idx="33178">
                  <c:v>37.3535156</c:v>
                </c:pt>
                <c:pt idx="33179">
                  <c:v>47.7294922</c:v>
                </c:pt>
                <c:pt idx="33180">
                  <c:v>-25.2685547</c:v>
                </c:pt>
                <c:pt idx="33181">
                  <c:v>0.0</c:v>
                </c:pt>
                <c:pt idx="33182">
                  <c:v>-55.4199219</c:v>
                </c:pt>
                <c:pt idx="33183">
                  <c:v>16.1132812</c:v>
                </c:pt>
                <c:pt idx="33184">
                  <c:v>26.0009766</c:v>
                </c:pt>
                <c:pt idx="33185">
                  <c:v>-2.07519531</c:v>
                </c:pt>
                <c:pt idx="33186">
                  <c:v>6.103515619999995</c:v>
                </c:pt>
                <c:pt idx="33187">
                  <c:v>-32.2265625</c:v>
                </c:pt>
                <c:pt idx="33188">
                  <c:v>-38.8183594</c:v>
                </c:pt>
                <c:pt idx="33189">
                  <c:v>-11.71875</c:v>
                </c:pt>
                <c:pt idx="33190">
                  <c:v>-48.2177734</c:v>
                </c:pt>
                <c:pt idx="33191">
                  <c:v>25.8789062</c:v>
                </c:pt>
                <c:pt idx="33192">
                  <c:v>2.19726562</c:v>
                </c:pt>
                <c:pt idx="33193">
                  <c:v>5.37109375</c:v>
                </c:pt>
                <c:pt idx="33194">
                  <c:v>6.71386719</c:v>
                </c:pt>
                <c:pt idx="33195">
                  <c:v>-11.3525391</c:v>
                </c:pt>
                <c:pt idx="33196">
                  <c:v>-7.20214844</c:v>
                </c:pt>
                <c:pt idx="33197">
                  <c:v>35.6445312</c:v>
                </c:pt>
                <c:pt idx="33198">
                  <c:v>-26.4892578</c:v>
                </c:pt>
                <c:pt idx="33199">
                  <c:v>-47.1191406</c:v>
                </c:pt>
                <c:pt idx="33200">
                  <c:v>-1.83105469</c:v>
                </c:pt>
                <c:pt idx="33201">
                  <c:v>7.20214844</c:v>
                </c:pt>
                <c:pt idx="33202">
                  <c:v>-23.0712891</c:v>
                </c:pt>
                <c:pt idx="33203">
                  <c:v>-3.05175781</c:v>
                </c:pt>
                <c:pt idx="33204">
                  <c:v>5.73730469</c:v>
                </c:pt>
                <c:pt idx="33205">
                  <c:v>-17.4560547</c:v>
                </c:pt>
                <c:pt idx="33206">
                  <c:v>-64.0869141</c:v>
                </c:pt>
                <c:pt idx="33207">
                  <c:v>-58.3496094</c:v>
                </c:pt>
                <c:pt idx="33208">
                  <c:v>-2.44140625</c:v>
                </c:pt>
                <c:pt idx="33209">
                  <c:v>-24.6582031</c:v>
                </c:pt>
                <c:pt idx="33210">
                  <c:v>-14.6484375</c:v>
                </c:pt>
                <c:pt idx="33211">
                  <c:v>-6.835937499999997</c:v>
                </c:pt>
                <c:pt idx="33212">
                  <c:v>-27.4658203</c:v>
                </c:pt>
                <c:pt idx="33213">
                  <c:v>28.9306641</c:v>
                </c:pt>
                <c:pt idx="33214">
                  <c:v>-10.7421875</c:v>
                </c:pt>
                <c:pt idx="33215">
                  <c:v>10.9863281</c:v>
                </c:pt>
                <c:pt idx="33216">
                  <c:v>-18.0664062</c:v>
                </c:pt>
                <c:pt idx="33217">
                  <c:v>-30.3955078</c:v>
                </c:pt>
                <c:pt idx="33218">
                  <c:v>46.5087891</c:v>
                </c:pt>
                <c:pt idx="33219">
                  <c:v>15.3808594</c:v>
                </c:pt>
                <c:pt idx="33220">
                  <c:v>-7.44628906</c:v>
                </c:pt>
                <c:pt idx="33221">
                  <c:v>68.2373047</c:v>
                </c:pt>
                <c:pt idx="33222">
                  <c:v>-36.6210938</c:v>
                </c:pt>
                <c:pt idx="33223">
                  <c:v>20.8740234</c:v>
                </c:pt>
                <c:pt idx="33224">
                  <c:v>-28.8085938</c:v>
                </c:pt>
                <c:pt idx="33225">
                  <c:v>-19.1650391</c:v>
                </c:pt>
                <c:pt idx="33226">
                  <c:v>-46.6308594</c:v>
                </c:pt>
                <c:pt idx="33227">
                  <c:v>-14.6484375</c:v>
                </c:pt>
                <c:pt idx="33228">
                  <c:v>-2.68554688</c:v>
                </c:pt>
                <c:pt idx="33229">
                  <c:v>-38.5742188</c:v>
                </c:pt>
                <c:pt idx="33230">
                  <c:v>10.2539062</c:v>
                </c:pt>
                <c:pt idx="33231">
                  <c:v>21.2402344</c:v>
                </c:pt>
                <c:pt idx="33232">
                  <c:v>14.6484375</c:v>
                </c:pt>
                <c:pt idx="33233">
                  <c:v>-7.93457031</c:v>
                </c:pt>
                <c:pt idx="33234">
                  <c:v>-62.8662109</c:v>
                </c:pt>
                <c:pt idx="33235">
                  <c:v>9.88769531</c:v>
                </c:pt>
                <c:pt idx="33236">
                  <c:v>5.98144531</c:v>
                </c:pt>
                <c:pt idx="33237">
                  <c:v>37.7197266</c:v>
                </c:pt>
                <c:pt idx="33238">
                  <c:v>18.1884766</c:v>
                </c:pt>
                <c:pt idx="33239">
                  <c:v>-36.0107422</c:v>
                </c:pt>
                <c:pt idx="33240">
                  <c:v>-1.09863281</c:v>
                </c:pt>
                <c:pt idx="33241">
                  <c:v>-6.225585939999994</c:v>
                </c:pt>
                <c:pt idx="33242">
                  <c:v>11.8408203</c:v>
                </c:pt>
                <c:pt idx="33243">
                  <c:v>54.5654297</c:v>
                </c:pt>
                <c:pt idx="33244">
                  <c:v>4.394531249999993</c:v>
                </c:pt>
                <c:pt idx="33245">
                  <c:v>47.1191406</c:v>
                </c:pt>
                <c:pt idx="33246">
                  <c:v>2.31933594</c:v>
                </c:pt>
                <c:pt idx="33247">
                  <c:v>-25.0244141</c:v>
                </c:pt>
                <c:pt idx="33248">
                  <c:v>8.42285156</c:v>
                </c:pt>
                <c:pt idx="33249">
                  <c:v>-12.9394531</c:v>
                </c:pt>
                <c:pt idx="33250">
                  <c:v>2.56347656</c:v>
                </c:pt>
                <c:pt idx="33251">
                  <c:v>21.9726562</c:v>
                </c:pt>
                <c:pt idx="33252">
                  <c:v>-32.3486328</c:v>
                </c:pt>
                <c:pt idx="33253">
                  <c:v>-5.24902344</c:v>
                </c:pt>
                <c:pt idx="33254">
                  <c:v>63.8427734</c:v>
                </c:pt>
                <c:pt idx="33255">
                  <c:v>4.394531249999993</c:v>
                </c:pt>
                <c:pt idx="33256">
                  <c:v>0.366210938</c:v>
                </c:pt>
                <c:pt idx="33257">
                  <c:v>3.66210938</c:v>
                </c:pt>
                <c:pt idx="33258">
                  <c:v>24.2919922</c:v>
                </c:pt>
                <c:pt idx="33259">
                  <c:v>-16.2353516</c:v>
                </c:pt>
                <c:pt idx="33260">
                  <c:v>14.0380859</c:v>
                </c:pt>
                <c:pt idx="33261">
                  <c:v>41.3818359</c:v>
                </c:pt>
                <c:pt idx="33262">
                  <c:v>78.9794922</c:v>
                </c:pt>
                <c:pt idx="33263">
                  <c:v>5.37109375</c:v>
                </c:pt>
                <c:pt idx="33264">
                  <c:v>28.3203125</c:v>
                </c:pt>
                <c:pt idx="33265">
                  <c:v>7.20214844</c:v>
                </c:pt>
                <c:pt idx="33266">
                  <c:v>18.3105469</c:v>
                </c:pt>
                <c:pt idx="33267">
                  <c:v>15.5029297</c:v>
                </c:pt>
                <c:pt idx="33268">
                  <c:v>-5.615234379999995</c:v>
                </c:pt>
                <c:pt idx="33269">
                  <c:v>-8.05664062</c:v>
                </c:pt>
                <c:pt idx="33270">
                  <c:v>-1.83105469</c:v>
                </c:pt>
                <c:pt idx="33271">
                  <c:v>6.46972656</c:v>
                </c:pt>
                <c:pt idx="33272">
                  <c:v>30.6396484</c:v>
                </c:pt>
                <c:pt idx="33273">
                  <c:v>-15.8691406</c:v>
                </c:pt>
                <c:pt idx="33274">
                  <c:v>-41.9921875</c:v>
                </c:pt>
                <c:pt idx="33275">
                  <c:v>20.0195312</c:v>
                </c:pt>
                <c:pt idx="33276">
                  <c:v>-63.5986328</c:v>
                </c:pt>
                <c:pt idx="33277">
                  <c:v>15.2587891</c:v>
                </c:pt>
                <c:pt idx="33278">
                  <c:v>-9.88769531</c:v>
                </c:pt>
                <c:pt idx="33279">
                  <c:v>17.3339844</c:v>
                </c:pt>
                <c:pt idx="33280">
                  <c:v>18.3105469</c:v>
                </c:pt>
                <c:pt idx="33281">
                  <c:v>37.8417969</c:v>
                </c:pt>
                <c:pt idx="33282">
                  <c:v>38.0859375</c:v>
                </c:pt>
                <c:pt idx="33283">
                  <c:v>-11.4746094</c:v>
                </c:pt>
                <c:pt idx="33284">
                  <c:v>35.5224609</c:v>
                </c:pt>
                <c:pt idx="33285">
                  <c:v>12.8173828</c:v>
                </c:pt>
                <c:pt idx="33286">
                  <c:v>-28.8085938</c:v>
                </c:pt>
                <c:pt idx="33287">
                  <c:v>-9.39941406</c:v>
                </c:pt>
                <c:pt idx="33288">
                  <c:v>-13.7939453</c:v>
                </c:pt>
                <c:pt idx="33289">
                  <c:v>56.3964844</c:v>
                </c:pt>
                <c:pt idx="33290">
                  <c:v>22.2167969</c:v>
                </c:pt>
                <c:pt idx="33291">
                  <c:v>-21.1181641</c:v>
                </c:pt>
                <c:pt idx="33292">
                  <c:v>-11.9628906</c:v>
                </c:pt>
                <c:pt idx="33293">
                  <c:v>-48.828125</c:v>
                </c:pt>
                <c:pt idx="33294">
                  <c:v>34.17968749999999</c:v>
                </c:pt>
                <c:pt idx="33295">
                  <c:v>13.0615234</c:v>
                </c:pt>
                <c:pt idx="33296">
                  <c:v>1.09863281</c:v>
                </c:pt>
                <c:pt idx="33297">
                  <c:v>1.83105469</c:v>
                </c:pt>
                <c:pt idx="33298">
                  <c:v>-50.78125</c:v>
                </c:pt>
                <c:pt idx="33299">
                  <c:v>-16.2353516</c:v>
                </c:pt>
                <c:pt idx="33300">
                  <c:v>-30.5175781</c:v>
                </c:pt>
                <c:pt idx="33301">
                  <c:v>-32.7148438</c:v>
                </c:pt>
                <c:pt idx="33302">
                  <c:v>36.4990234</c:v>
                </c:pt>
                <c:pt idx="33303">
                  <c:v>-10.9863281</c:v>
                </c:pt>
                <c:pt idx="33304">
                  <c:v>12.9394531</c:v>
                </c:pt>
                <c:pt idx="33305">
                  <c:v>3.17382812</c:v>
                </c:pt>
                <c:pt idx="33306">
                  <c:v>-20.7519531</c:v>
                </c:pt>
                <c:pt idx="33307">
                  <c:v>13.7939453</c:v>
                </c:pt>
                <c:pt idx="33308">
                  <c:v>27.34375</c:v>
                </c:pt>
                <c:pt idx="33309">
                  <c:v>-54.0771484</c:v>
                </c:pt>
                <c:pt idx="33310">
                  <c:v>-22.3388672</c:v>
                </c:pt>
                <c:pt idx="33311">
                  <c:v>-3.41796875</c:v>
                </c:pt>
                <c:pt idx="33312">
                  <c:v>8.178710939999998</c:v>
                </c:pt>
                <c:pt idx="33313">
                  <c:v>-32.5927734</c:v>
                </c:pt>
                <c:pt idx="33314">
                  <c:v>12.6953125</c:v>
                </c:pt>
                <c:pt idx="33315">
                  <c:v>-5.49316406</c:v>
                </c:pt>
                <c:pt idx="33316">
                  <c:v>-24.5361328</c:v>
                </c:pt>
                <c:pt idx="33317">
                  <c:v>-78.9794922</c:v>
                </c:pt>
                <c:pt idx="33318">
                  <c:v>-30.5175781</c:v>
                </c:pt>
                <c:pt idx="33319">
                  <c:v>-15.0146484</c:v>
                </c:pt>
                <c:pt idx="33320">
                  <c:v>-13.1835938</c:v>
                </c:pt>
                <c:pt idx="33321">
                  <c:v>-22.0947266</c:v>
                </c:pt>
                <c:pt idx="33322">
                  <c:v>-3.54003906</c:v>
                </c:pt>
                <c:pt idx="33323">
                  <c:v>-21.2402344</c:v>
                </c:pt>
                <c:pt idx="33324">
                  <c:v>28.44238279999998</c:v>
                </c:pt>
                <c:pt idx="33325">
                  <c:v>-10.9863281</c:v>
                </c:pt>
                <c:pt idx="33326">
                  <c:v>7.08007812</c:v>
                </c:pt>
                <c:pt idx="33327">
                  <c:v>-25.390625</c:v>
                </c:pt>
                <c:pt idx="33328">
                  <c:v>-15.2587891</c:v>
                </c:pt>
                <c:pt idx="33329">
                  <c:v>55.7861328</c:v>
                </c:pt>
                <c:pt idx="33330">
                  <c:v>-8.7890625</c:v>
                </c:pt>
                <c:pt idx="33331">
                  <c:v>26.4892578</c:v>
                </c:pt>
                <c:pt idx="33332">
                  <c:v>34.6679688</c:v>
                </c:pt>
                <c:pt idx="33333">
                  <c:v>-20.7519531</c:v>
                </c:pt>
                <c:pt idx="33334">
                  <c:v>6.71386719</c:v>
                </c:pt>
                <c:pt idx="33335">
                  <c:v>-25.390625</c:v>
                </c:pt>
                <c:pt idx="33336">
                  <c:v>-27.34375</c:v>
                </c:pt>
                <c:pt idx="33337">
                  <c:v>-47.85156249999999</c:v>
                </c:pt>
                <c:pt idx="33338">
                  <c:v>5.24902344</c:v>
                </c:pt>
                <c:pt idx="33339">
                  <c:v>-21.2402344</c:v>
                </c:pt>
                <c:pt idx="33340">
                  <c:v>-31.25</c:v>
                </c:pt>
                <c:pt idx="33341">
                  <c:v>25.390625</c:v>
                </c:pt>
                <c:pt idx="33342">
                  <c:v>12.5732422</c:v>
                </c:pt>
                <c:pt idx="33343">
                  <c:v>19.7753906</c:v>
                </c:pt>
                <c:pt idx="33344">
                  <c:v>-34.5458984</c:v>
                </c:pt>
                <c:pt idx="33345">
                  <c:v>-50.1708984</c:v>
                </c:pt>
                <c:pt idx="33346">
                  <c:v>24.6582031</c:v>
                </c:pt>
                <c:pt idx="33347">
                  <c:v>-0.244140625</c:v>
                </c:pt>
                <c:pt idx="33348">
                  <c:v>54.5654297</c:v>
                </c:pt>
                <c:pt idx="33349">
                  <c:v>-12.9394531</c:v>
                </c:pt>
                <c:pt idx="33350">
                  <c:v>-27.34375</c:v>
                </c:pt>
                <c:pt idx="33351">
                  <c:v>2.07519531</c:v>
                </c:pt>
                <c:pt idx="33352">
                  <c:v>-6.347656249999996</c:v>
                </c:pt>
                <c:pt idx="33353">
                  <c:v>29.9072266</c:v>
                </c:pt>
                <c:pt idx="33354">
                  <c:v>41.2597656</c:v>
                </c:pt>
                <c:pt idx="33355">
                  <c:v>10.2539062</c:v>
                </c:pt>
                <c:pt idx="33356">
                  <c:v>49.0722656</c:v>
                </c:pt>
                <c:pt idx="33357">
                  <c:v>-23.5595703</c:v>
                </c:pt>
                <c:pt idx="33358">
                  <c:v>-4.394531249999993</c:v>
                </c:pt>
                <c:pt idx="33359">
                  <c:v>-4.02832031</c:v>
                </c:pt>
                <c:pt idx="33360">
                  <c:v>-7.324218749999996</c:v>
                </c:pt>
                <c:pt idx="33361">
                  <c:v>10.2539062</c:v>
                </c:pt>
                <c:pt idx="33362">
                  <c:v>9.277343749999998</c:v>
                </c:pt>
                <c:pt idx="33363">
                  <c:v>-35.7666016</c:v>
                </c:pt>
                <c:pt idx="33364">
                  <c:v>22.8271484</c:v>
                </c:pt>
                <c:pt idx="33365">
                  <c:v>49.80468749999996</c:v>
                </c:pt>
                <c:pt idx="33366">
                  <c:v>1.70898438</c:v>
                </c:pt>
                <c:pt idx="33367">
                  <c:v>-6.59179688</c:v>
                </c:pt>
                <c:pt idx="33368">
                  <c:v>21.1181641</c:v>
                </c:pt>
                <c:pt idx="33369">
                  <c:v>5.37109375</c:v>
                </c:pt>
                <c:pt idx="33370">
                  <c:v>-7.08007812</c:v>
                </c:pt>
                <c:pt idx="33371">
                  <c:v>16.9677734</c:v>
                </c:pt>
                <c:pt idx="33372">
                  <c:v>61.7675781</c:v>
                </c:pt>
                <c:pt idx="33373">
                  <c:v>61.4013672</c:v>
                </c:pt>
                <c:pt idx="33374">
                  <c:v>1.58691406</c:v>
                </c:pt>
                <c:pt idx="33375">
                  <c:v>25.8789062</c:v>
                </c:pt>
                <c:pt idx="33376">
                  <c:v>13.5498047</c:v>
                </c:pt>
                <c:pt idx="33377">
                  <c:v>7.93457031</c:v>
                </c:pt>
                <c:pt idx="33378">
                  <c:v>26.8554688</c:v>
                </c:pt>
                <c:pt idx="33379">
                  <c:v>-27.4658203</c:v>
                </c:pt>
                <c:pt idx="33380">
                  <c:v>9.64355469</c:v>
                </c:pt>
                <c:pt idx="33381">
                  <c:v>-10.6201172</c:v>
                </c:pt>
                <c:pt idx="33382">
                  <c:v>17.0898438</c:v>
                </c:pt>
                <c:pt idx="33383">
                  <c:v>31.1279297</c:v>
                </c:pt>
                <c:pt idx="33384">
                  <c:v>-43.9453125</c:v>
                </c:pt>
                <c:pt idx="33385">
                  <c:v>-18.5546875</c:v>
                </c:pt>
                <c:pt idx="33386">
                  <c:v>10.1318359</c:v>
                </c:pt>
                <c:pt idx="33387">
                  <c:v>-69.9462891</c:v>
                </c:pt>
                <c:pt idx="33388">
                  <c:v>36.3769531</c:v>
                </c:pt>
                <c:pt idx="33389">
                  <c:v>-21.1181641</c:v>
                </c:pt>
                <c:pt idx="33390">
                  <c:v>28.44238279999998</c:v>
                </c:pt>
                <c:pt idx="33391">
                  <c:v>18.5546875</c:v>
                </c:pt>
                <c:pt idx="33392">
                  <c:v>46.0205078</c:v>
                </c:pt>
                <c:pt idx="33393">
                  <c:v>17.3339844</c:v>
                </c:pt>
                <c:pt idx="33394">
                  <c:v>0.48828125</c:v>
                </c:pt>
                <c:pt idx="33395">
                  <c:v>38.8183594</c:v>
                </c:pt>
                <c:pt idx="33396">
                  <c:v>-7.93457031</c:v>
                </c:pt>
                <c:pt idx="33397">
                  <c:v>-22.3388672</c:v>
                </c:pt>
                <c:pt idx="33398">
                  <c:v>-13.7939453</c:v>
                </c:pt>
                <c:pt idx="33399">
                  <c:v>5.004882809999995</c:v>
                </c:pt>
                <c:pt idx="33400">
                  <c:v>63.2324219</c:v>
                </c:pt>
                <c:pt idx="33401">
                  <c:v>-6.95800781</c:v>
                </c:pt>
                <c:pt idx="33402">
                  <c:v>-7.44628906</c:v>
                </c:pt>
                <c:pt idx="33403">
                  <c:v>-35.0341797</c:v>
                </c:pt>
                <c:pt idx="33404">
                  <c:v>-21.9726562</c:v>
                </c:pt>
                <c:pt idx="33405">
                  <c:v>36.7431641</c:v>
                </c:pt>
                <c:pt idx="33406">
                  <c:v>1.953125</c:v>
                </c:pt>
                <c:pt idx="33407">
                  <c:v>5.98144531</c:v>
                </c:pt>
                <c:pt idx="33408">
                  <c:v>-10.0097656</c:v>
                </c:pt>
                <c:pt idx="33409">
                  <c:v>-55.1757812</c:v>
                </c:pt>
                <c:pt idx="33410">
                  <c:v>-4.63867188</c:v>
                </c:pt>
                <c:pt idx="33411">
                  <c:v>-46.0205078</c:v>
                </c:pt>
                <c:pt idx="33412">
                  <c:v>-5.615234379999995</c:v>
                </c:pt>
                <c:pt idx="33413">
                  <c:v>27.2216797</c:v>
                </c:pt>
                <c:pt idx="33414">
                  <c:v>-9.52148438</c:v>
                </c:pt>
                <c:pt idx="33415">
                  <c:v>13.4277344</c:v>
                </c:pt>
                <c:pt idx="33416">
                  <c:v>-1.953125</c:v>
                </c:pt>
                <c:pt idx="33417">
                  <c:v>-22.7050781</c:v>
                </c:pt>
                <c:pt idx="33418">
                  <c:v>31.1279297</c:v>
                </c:pt>
                <c:pt idx="33419">
                  <c:v>7.93457031</c:v>
                </c:pt>
                <c:pt idx="33420">
                  <c:v>-63.9648438</c:v>
                </c:pt>
                <c:pt idx="33421">
                  <c:v>-5.49316406</c:v>
                </c:pt>
                <c:pt idx="33422">
                  <c:v>-1.09863281</c:v>
                </c:pt>
                <c:pt idx="33423">
                  <c:v>-1.83105469</c:v>
                </c:pt>
                <c:pt idx="33424">
                  <c:v>-26.0009766</c:v>
                </c:pt>
                <c:pt idx="33425">
                  <c:v>16.72363279999998</c:v>
                </c:pt>
                <c:pt idx="33426">
                  <c:v>-13.5498047</c:v>
                </c:pt>
                <c:pt idx="33427">
                  <c:v>-39.1845703</c:v>
                </c:pt>
                <c:pt idx="33428">
                  <c:v>-79.8339844</c:v>
                </c:pt>
                <c:pt idx="33429">
                  <c:v>-7.20214844</c:v>
                </c:pt>
                <c:pt idx="33430">
                  <c:v>-27.5878906</c:v>
                </c:pt>
                <c:pt idx="33431">
                  <c:v>-7.08007812</c:v>
                </c:pt>
                <c:pt idx="33432">
                  <c:v>-19.2871094</c:v>
                </c:pt>
                <c:pt idx="33433">
                  <c:v>-13.7939453</c:v>
                </c:pt>
                <c:pt idx="33434">
                  <c:v>2.44140625</c:v>
                </c:pt>
                <c:pt idx="33435">
                  <c:v>10.4980469</c:v>
                </c:pt>
                <c:pt idx="33436">
                  <c:v>0.366210938</c:v>
                </c:pt>
                <c:pt idx="33437">
                  <c:v>-5.004882809999995</c:v>
                </c:pt>
                <c:pt idx="33438">
                  <c:v>-30.1513672</c:v>
                </c:pt>
                <c:pt idx="33439">
                  <c:v>12.3291016</c:v>
                </c:pt>
                <c:pt idx="33440">
                  <c:v>44.3115234</c:v>
                </c:pt>
                <c:pt idx="33441">
                  <c:v>-19.7753906</c:v>
                </c:pt>
                <c:pt idx="33442">
                  <c:v>60.7910156</c:v>
                </c:pt>
                <c:pt idx="33443">
                  <c:v>-10.7421875</c:v>
                </c:pt>
                <c:pt idx="33444">
                  <c:v>7.20214844</c:v>
                </c:pt>
                <c:pt idx="33445">
                  <c:v>-15.1367188</c:v>
                </c:pt>
                <c:pt idx="33446">
                  <c:v>-18.7988281</c:v>
                </c:pt>
                <c:pt idx="33447">
                  <c:v>-36.7431641</c:v>
                </c:pt>
                <c:pt idx="33448">
                  <c:v>-39.7949219</c:v>
                </c:pt>
                <c:pt idx="33449">
                  <c:v>11.71875</c:v>
                </c:pt>
                <c:pt idx="33450">
                  <c:v>-34.5458984</c:v>
                </c:pt>
                <c:pt idx="33451">
                  <c:v>-15.1367188</c:v>
                </c:pt>
                <c:pt idx="33452">
                  <c:v>29.1748047</c:v>
                </c:pt>
                <c:pt idx="33453">
                  <c:v>9.39941406</c:v>
                </c:pt>
                <c:pt idx="33454">
                  <c:v>15.1367188</c:v>
                </c:pt>
                <c:pt idx="33455">
                  <c:v>-54.6875</c:v>
                </c:pt>
                <c:pt idx="33456">
                  <c:v>-25.7568359</c:v>
                </c:pt>
                <c:pt idx="33457">
                  <c:v>22.3388672</c:v>
                </c:pt>
                <c:pt idx="33458">
                  <c:v>9.765625</c:v>
                </c:pt>
                <c:pt idx="33459">
                  <c:v>51.0253906</c:v>
                </c:pt>
                <c:pt idx="33460">
                  <c:v>-32.9589844</c:v>
                </c:pt>
                <c:pt idx="33461">
                  <c:v>-14.7705078</c:v>
                </c:pt>
                <c:pt idx="33462">
                  <c:v>-0.366210938</c:v>
                </c:pt>
                <c:pt idx="33463">
                  <c:v>-2.68554688</c:v>
                </c:pt>
                <c:pt idx="33464">
                  <c:v>49.0722656</c:v>
                </c:pt>
                <c:pt idx="33465">
                  <c:v>18.5546875</c:v>
                </c:pt>
                <c:pt idx="33466">
                  <c:v>28.1982422</c:v>
                </c:pt>
                <c:pt idx="33467">
                  <c:v>35.4003906</c:v>
                </c:pt>
                <c:pt idx="33468">
                  <c:v>-36.2548828</c:v>
                </c:pt>
                <c:pt idx="33469">
                  <c:v>10.0097656</c:v>
                </c:pt>
                <c:pt idx="33470">
                  <c:v>-12.3291016</c:v>
                </c:pt>
                <c:pt idx="33471">
                  <c:v>-3.54003906</c:v>
                </c:pt>
                <c:pt idx="33472">
                  <c:v>19.8974609</c:v>
                </c:pt>
                <c:pt idx="33473">
                  <c:v>-11.2304688</c:v>
                </c:pt>
                <c:pt idx="33474">
                  <c:v>-29.0527344</c:v>
                </c:pt>
                <c:pt idx="33475">
                  <c:v>51.5136719</c:v>
                </c:pt>
                <c:pt idx="33476">
                  <c:v>25.1464844</c:v>
                </c:pt>
                <c:pt idx="33477">
                  <c:v>3.29589844</c:v>
                </c:pt>
                <c:pt idx="33478">
                  <c:v>-8.544921879999997</c:v>
                </c:pt>
                <c:pt idx="33479">
                  <c:v>32.2265625</c:v>
                </c:pt>
                <c:pt idx="33480">
                  <c:v>-11.3525391</c:v>
                </c:pt>
                <c:pt idx="33481">
                  <c:v>4.15039062</c:v>
                </c:pt>
                <c:pt idx="33482">
                  <c:v>23.3154297</c:v>
                </c:pt>
                <c:pt idx="33483">
                  <c:v>78.0029297</c:v>
                </c:pt>
                <c:pt idx="33484">
                  <c:v>33.6914062</c:v>
                </c:pt>
                <c:pt idx="33485">
                  <c:v>13.3056641</c:v>
                </c:pt>
                <c:pt idx="33486">
                  <c:v>14.5263672</c:v>
                </c:pt>
                <c:pt idx="33487">
                  <c:v>21.7285156</c:v>
                </c:pt>
                <c:pt idx="33488">
                  <c:v>3.05175781</c:v>
                </c:pt>
                <c:pt idx="33489">
                  <c:v>23.0712891</c:v>
                </c:pt>
                <c:pt idx="33490">
                  <c:v>-29.6630859</c:v>
                </c:pt>
                <c:pt idx="33491">
                  <c:v>11.8408203</c:v>
                </c:pt>
                <c:pt idx="33492">
                  <c:v>-8.05664062</c:v>
                </c:pt>
                <c:pt idx="33493">
                  <c:v>24.6582031</c:v>
                </c:pt>
                <c:pt idx="33494">
                  <c:v>17.9443359</c:v>
                </c:pt>
                <c:pt idx="33495">
                  <c:v>-55.9082031</c:v>
                </c:pt>
                <c:pt idx="33496">
                  <c:v>6.347656249999996</c:v>
                </c:pt>
                <c:pt idx="33497">
                  <c:v>-21.8505859</c:v>
                </c:pt>
                <c:pt idx="33498">
                  <c:v>-40.0390625</c:v>
                </c:pt>
                <c:pt idx="33499">
                  <c:v>23.9257812</c:v>
                </c:pt>
                <c:pt idx="33500">
                  <c:v>-9.277343749999998</c:v>
                </c:pt>
                <c:pt idx="33501">
                  <c:v>26.2451172</c:v>
                </c:pt>
                <c:pt idx="33502">
                  <c:v>26.2451172</c:v>
                </c:pt>
                <c:pt idx="33503">
                  <c:v>48.2177734</c:v>
                </c:pt>
                <c:pt idx="33504">
                  <c:v>-3.54003906</c:v>
                </c:pt>
                <c:pt idx="33505">
                  <c:v>19.2871094</c:v>
                </c:pt>
                <c:pt idx="33506">
                  <c:v>32.5927734</c:v>
                </c:pt>
                <c:pt idx="33507">
                  <c:v>-24.1699219</c:v>
                </c:pt>
                <c:pt idx="33508">
                  <c:v>-13.4277344</c:v>
                </c:pt>
                <c:pt idx="33509">
                  <c:v>-19.53125</c:v>
                </c:pt>
                <c:pt idx="33510">
                  <c:v>31.4941406</c:v>
                </c:pt>
                <c:pt idx="33511">
                  <c:v>52.3681641</c:v>
                </c:pt>
                <c:pt idx="33512">
                  <c:v>-23.8037109</c:v>
                </c:pt>
                <c:pt idx="33513">
                  <c:v>0.244140625</c:v>
                </c:pt>
                <c:pt idx="33514">
                  <c:v>-53.34472659999999</c:v>
                </c:pt>
                <c:pt idx="33515">
                  <c:v>9.64355469</c:v>
                </c:pt>
                <c:pt idx="33516">
                  <c:v>28.6865234</c:v>
                </c:pt>
                <c:pt idx="33517">
                  <c:v>-1.953125</c:v>
                </c:pt>
                <c:pt idx="33518">
                  <c:v>6.59179688</c:v>
                </c:pt>
                <c:pt idx="33519">
                  <c:v>-27.5878906</c:v>
                </c:pt>
                <c:pt idx="33520">
                  <c:v>-43.4570312</c:v>
                </c:pt>
                <c:pt idx="33521">
                  <c:v>-8.7890625</c:v>
                </c:pt>
                <c:pt idx="33522">
                  <c:v>-49.5605469</c:v>
                </c:pt>
                <c:pt idx="33523">
                  <c:v>21.1181641</c:v>
                </c:pt>
                <c:pt idx="33524">
                  <c:v>6.71386719</c:v>
                </c:pt>
                <c:pt idx="33525">
                  <c:v>2.68554688</c:v>
                </c:pt>
                <c:pt idx="33526">
                  <c:v>7.93457031</c:v>
                </c:pt>
                <c:pt idx="33527">
                  <c:v>-9.277343749999998</c:v>
                </c:pt>
                <c:pt idx="33528">
                  <c:v>-11.3525391</c:v>
                </c:pt>
                <c:pt idx="33529">
                  <c:v>36.0107422</c:v>
                </c:pt>
                <c:pt idx="33530">
                  <c:v>-19.1650391</c:v>
                </c:pt>
                <c:pt idx="33531">
                  <c:v>-52.3681641</c:v>
                </c:pt>
                <c:pt idx="33532">
                  <c:v>-1.58691406</c:v>
                </c:pt>
                <c:pt idx="33533">
                  <c:v>5.859375</c:v>
                </c:pt>
                <c:pt idx="33534">
                  <c:v>-19.1650391</c:v>
                </c:pt>
                <c:pt idx="33535">
                  <c:v>-7.69042969</c:v>
                </c:pt>
                <c:pt idx="33536">
                  <c:v>8.42285156</c:v>
                </c:pt>
                <c:pt idx="33537">
                  <c:v>-16.6015625</c:v>
                </c:pt>
                <c:pt idx="33538">
                  <c:v>-59.3261719</c:v>
                </c:pt>
                <c:pt idx="33539">
                  <c:v>-64.3310547</c:v>
                </c:pt>
                <c:pt idx="33540">
                  <c:v>-1.09863281</c:v>
                </c:pt>
                <c:pt idx="33541">
                  <c:v>-26.7333984</c:v>
                </c:pt>
                <c:pt idx="33542">
                  <c:v>-12.4511719</c:v>
                </c:pt>
                <c:pt idx="33543">
                  <c:v>-9.155273439999998</c:v>
                </c:pt>
                <c:pt idx="33544">
                  <c:v>-26.0009766</c:v>
                </c:pt>
                <c:pt idx="33545">
                  <c:v>25.7568359</c:v>
                </c:pt>
                <c:pt idx="33546">
                  <c:v>-8.05664062</c:v>
                </c:pt>
                <c:pt idx="33547">
                  <c:v>10.1318359</c:v>
                </c:pt>
                <c:pt idx="33548">
                  <c:v>-15.9912109</c:v>
                </c:pt>
                <c:pt idx="33549">
                  <c:v>-31.4941406</c:v>
                </c:pt>
                <c:pt idx="33550">
                  <c:v>41.1376953</c:v>
                </c:pt>
                <c:pt idx="33551">
                  <c:v>21.6064453</c:v>
                </c:pt>
                <c:pt idx="33552">
                  <c:v>-12.5732422</c:v>
                </c:pt>
                <c:pt idx="33553">
                  <c:v>71.1669922</c:v>
                </c:pt>
                <c:pt idx="33554">
                  <c:v>-35.6445312</c:v>
                </c:pt>
                <c:pt idx="33555">
                  <c:v>20.9960938</c:v>
                </c:pt>
                <c:pt idx="33556">
                  <c:v>-27.8320312</c:v>
                </c:pt>
                <c:pt idx="33557">
                  <c:v>-18.1884766</c:v>
                </c:pt>
                <c:pt idx="33558">
                  <c:v>-45.1660156</c:v>
                </c:pt>
                <c:pt idx="33559">
                  <c:v>-20.2636719</c:v>
                </c:pt>
                <c:pt idx="33560">
                  <c:v>1.70898438</c:v>
                </c:pt>
                <c:pt idx="33561">
                  <c:v>-39.0625</c:v>
                </c:pt>
                <c:pt idx="33562">
                  <c:v>5.49316406</c:v>
                </c:pt>
                <c:pt idx="33563">
                  <c:v>23.4375</c:v>
                </c:pt>
                <c:pt idx="33564">
                  <c:v>13.0615234</c:v>
                </c:pt>
                <c:pt idx="33565">
                  <c:v>-2.19726562</c:v>
                </c:pt>
                <c:pt idx="33566">
                  <c:v>-63.2324219</c:v>
                </c:pt>
                <c:pt idx="33567">
                  <c:v>3.90625</c:v>
                </c:pt>
                <c:pt idx="33568">
                  <c:v>8.91113281</c:v>
                </c:pt>
                <c:pt idx="33569">
                  <c:v>32.3486328</c:v>
                </c:pt>
                <c:pt idx="33570">
                  <c:v>25.7568359</c:v>
                </c:pt>
                <c:pt idx="33571">
                  <c:v>-37.109375</c:v>
                </c:pt>
                <c:pt idx="33572">
                  <c:v>-2.80761719</c:v>
                </c:pt>
                <c:pt idx="33573">
                  <c:v>-5.73730469</c:v>
                </c:pt>
                <c:pt idx="33574">
                  <c:v>8.42285156</c:v>
                </c:pt>
                <c:pt idx="33575">
                  <c:v>55.5419922</c:v>
                </c:pt>
                <c:pt idx="33576">
                  <c:v>5.12695312</c:v>
                </c:pt>
                <c:pt idx="33577">
                  <c:v>44.7998047</c:v>
                </c:pt>
                <c:pt idx="33578">
                  <c:v>9.155273439999998</c:v>
                </c:pt>
                <c:pt idx="33579">
                  <c:v>-29.1748047</c:v>
                </c:pt>
                <c:pt idx="33580">
                  <c:v>10.6201172</c:v>
                </c:pt>
                <c:pt idx="33581">
                  <c:v>-13.7939453</c:v>
                </c:pt>
                <c:pt idx="33582">
                  <c:v>1.22070312</c:v>
                </c:pt>
                <c:pt idx="33583">
                  <c:v>23.1933594</c:v>
                </c:pt>
                <c:pt idx="33584">
                  <c:v>-29.7851562</c:v>
                </c:pt>
                <c:pt idx="33585">
                  <c:v>-10.6201172</c:v>
                </c:pt>
                <c:pt idx="33586">
                  <c:v>63.9648438</c:v>
                </c:pt>
                <c:pt idx="33587">
                  <c:v>6.835937499999997</c:v>
                </c:pt>
                <c:pt idx="33588">
                  <c:v>1.70898438</c:v>
                </c:pt>
                <c:pt idx="33589">
                  <c:v>0.122070312</c:v>
                </c:pt>
                <c:pt idx="33590">
                  <c:v>27.7099609</c:v>
                </c:pt>
                <c:pt idx="33591">
                  <c:v>-16.9677734</c:v>
                </c:pt>
                <c:pt idx="33592">
                  <c:v>12.9394531</c:v>
                </c:pt>
                <c:pt idx="33593">
                  <c:v>37.109375</c:v>
                </c:pt>
                <c:pt idx="33594">
                  <c:v>80.5664062</c:v>
                </c:pt>
                <c:pt idx="33595">
                  <c:v>9.155273439999998</c:v>
                </c:pt>
                <c:pt idx="33596">
                  <c:v>26.6113281</c:v>
                </c:pt>
                <c:pt idx="33597">
                  <c:v>7.20214844</c:v>
                </c:pt>
                <c:pt idx="33598">
                  <c:v>20.2636719</c:v>
                </c:pt>
                <c:pt idx="33599">
                  <c:v>12.2070312</c:v>
                </c:pt>
                <c:pt idx="33600">
                  <c:v>0.732421875</c:v>
                </c:pt>
                <c:pt idx="33601">
                  <c:v>-12.9394531</c:v>
                </c:pt>
                <c:pt idx="33602">
                  <c:v>1.09863281</c:v>
                </c:pt>
                <c:pt idx="33603">
                  <c:v>3.66210938</c:v>
                </c:pt>
                <c:pt idx="33604">
                  <c:v>29.6630859</c:v>
                </c:pt>
                <c:pt idx="33605">
                  <c:v>-8.7890625</c:v>
                </c:pt>
                <c:pt idx="33606">
                  <c:v>-46.3867188</c:v>
                </c:pt>
                <c:pt idx="33607">
                  <c:v>19.4091797</c:v>
                </c:pt>
                <c:pt idx="33608">
                  <c:v>-57.61718749999999</c:v>
                </c:pt>
                <c:pt idx="33609">
                  <c:v>5.98144531</c:v>
                </c:pt>
                <c:pt idx="33610">
                  <c:v>-4.394531249999993</c:v>
                </c:pt>
                <c:pt idx="33611">
                  <c:v>12.8173828</c:v>
                </c:pt>
                <c:pt idx="33612">
                  <c:v>19.2871094</c:v>
                </c:pt>
                <c:pt idx="33613">
                  <c:v>35.6445312</c:v>
                </c:pt>
                <c:pt idx="33614">
                  <c:v>41.3818359</c:v>
                </c:pt>
                <c:pt idx="33615">
                  <c:v>-11.8408203</c:v>
                </c:pt>
                <c:pt idx="33616">
                  <c:v>33.3251953</c:v>
                </c:pt>
                <c:pt idx="33617">
                  <c:v>17.4560547</c:v>
                </c:pt>
                <c:pt idx="33618">
                  <c:v>-29.1748047</c:v>
                </c:pt>
                <c:pt idx="33619">
                  <c:v>-9.39941406</c:v>
                </c:pt>
                <c:pt idx="33620">
                  <c:v>-16.3574219</c:v>
                </c:pt>
                <c:pt idx="33621">
                  <c:v>52.8564453</c:v>
                </c:pt>
                <c:pt idx="33622">
                  <c:v>29.0527344</c:v>
                </c:pt>
                <c:pt idx="33623">
                  <c:v>-23.5595703</c:v>
                </c:pt>
                <c:pt idx="33624">
                  <c:v>-7.56835938</c:v>
                </c:pt>
                <c:pt idx="33625">
                  <c:v>-52.734375</c:v>
                </c:pt>
                <c:pt idx="33626">
                  <c:v>31.3720703</c:v>
                </c:pt>
                <c:pt idx="33627">
                  <c:v>16.3574219</c:v>
                </c:pt>
                <c:pt idx="33628">
                  <c:v>-0.122070312</c:v>
                </c:pt>
                <c:pt idx="33629">
                  <c:v>3.41796875</c:v>
                </c:pt>
                <c:pt idx="33630">
                  <c:v>-47.2412109</c:v>
                </c:pt>
                <c:pt idx="33631">
                  <c:v>-21.2402344</c:v>
                </c:pt>
                <c:pt idx="33632">
                  <c:v>-25.7568359</c:v>
                </c:pt>
                <c:pt idx="33633">
                  <c:v>-37.8417969</c:v>
                </c:pt>
                <c:pt idx="33634">
                  <c:v>35.6445312</c:v>
                </c:pt>
                <c:pt idx="33635">
                  <c:v>-8.91113281</c:v>
                </c:pt>
                <c:pt idx="33636">
                  <c:v>11.5966797</c:v>
                </c:pt>
                <c:pt idx="33637">
                  <c:v>4.02832031</c:v>
                </c:pt>
                <c:pt idx="33638">
                  <c:v>-18.7988281</c:v>
                </c:pt>
                <c:pt idx="33639">
                  <c:v>8.66699219</c:v>
                </c:pt>
                <c:pt idx="33640">
                  <c:v>30.5175781</c:v>
                </c:pt>
                <c:pt idx="33641">
                  <c:v>-48.7060547</c:v>
                </c:pt>
                <c:pt idx="33642">
                  <c:v>-27.9541016</c:v>
                </c:pt>
                <c:pt idx="33643">
                  <c:v>-3.17382812</c:v>
                </c:pt>
                <c:pt idx="33644">
                  <c:v>8.7890625</c:v>
                </c:pt>
                <c:pt idx="33645">
                  <c:v>-31.6162109</c:v>
                </c:pt>
                <c:pt idx="33646">
                  <c:v>9.765625</c:v>
                </c:pt>
                <c:pt idx="33647">
                  <c:v>-2.9296875</c:v>
                </c:pt>
                <c:pt idx="33648">
                  <c:v>-22.2167969</c:v>
                </c:pt>
                <c:pt idx="33649">
                  <c:v>-76.6601562</c:v>
                </c:pt>
                <c:pt idx="33650">
                  <c:v>-36.9873047</c:v>
                </c:pt>
                <c:pt idx="33651">
                  <c:v>-11.4746094</c:v>
                </c:pt>
                <c:pt idx="33652">
                  <c:v>-15.8691406</c:v>
                </c:pt>
                <c:pt idx="33653">
                  <c:v>-20.9960938</c:v>
                </c:pt>
                <c:pt idx="33654">
                  <c:v>-3.05175781</c:v>
                </c:pt>
                <c:pt idx="33655">
                  <c:v>-24.6582031</c:v>
                </c:pt>
                <c:pt idx="33656">
                  <c:v>30.5175781</c:v>
                </c:pt>
                <c:pt idx="33657">
                  <c:v>-12.4511719</c:v>
                </c:pt>
                <c:pt idx="33658">
                  <c:v>9.033203119999997</c:v>
                </c:pt>
                <c:pt idx="33659">
                  <c:v>-23.9257812</c:v>
                </c:pt>
                <c:pt idx="33660">
                  <c:v>-20.38574219999997</c:v>
                </c:pt>
                <c:pt idx="33661">
                  <c:v>55.7861328</c:v>
                </c:pt>
                <c:pt idx="33662">
                  <c:v>-3.78417969</c:v>
                </c:pt>
                <c:pt idx="33663">
                  <c:v>17.3339844</c:v>
                </c:pt>
                <c:pt idx="33664">
                  <c:v>45.1660156</c:v>
                </c:pt>
                <c:pt idx="33665">
                  <c:v>-26.8554688</c:v>
                </c:pt>
                <c:pt idx="33666">
                  <c:v>11.5966797</c:v>
                </c:pt>
                <c:pt idx="33667">
                  <c:v>-26.9775391</c:v>
                </c:pt>
                <c:pt idx="33668">
                  <c:v>-25.1464844</c:v>
                </c:pt>
                <c:pt idx="33669">
                  <c:v>-48.3398438</c:v>
                </c:pt>
                <c:pt idx="33670">
                  <c:v>1.58691406</c:v>
                </c:pt>
                <c:pt idx="33671">
                  <c:v>-17.2119141</c:v>
                </c:pt>
                <c:pt idx="33672">
                  <c:v>-33.6914062</c:v>
                </c:pt>
                <c:pt idx="33673">
                  <c:v>22.7050781</c:v>
                </c:pt>
                <c:pt idx="33674">
                  <c:v>14.2822266</c:v>
                </c:pt>
                <c:pt idx="33675">
                  <c:v>19.1650391</c:v>
                </c:pt>
                <c:pt idx="33676">
                  <c:v>-28.44238279999998</c:v>
                </c:pt>
                <c:pt idx="33677">
                  <c:v>-54.4433594</c:v>
                </c:pt>
                <c:pt idx="33678">
                  <c:v>22.8271484</c:v>
                </c:pt>
                <c:pt idx="33679">
                  <c:v>0.0</c:v>
                </c:pt>
                <c:pt idx="33680">
                  <c:v>51.8798828</c:v>
                </c:pt>
                <c:pt idx="33681">
                  <c:v>-6.103515619999995</c:v>
                </c:pt>
                <c:pt idx="33682">
                  <c:v>-29.9072266</c:v>
                </c:pt>
                <c:pt idx="33683">
                  <c:v>1.83105469</c:v>
                </c:pt>
                <c:pt idx="33684">
                  <c:v>-6.71386719</c:v>
                </c:pt>
                <c:pt idx="33685">
                  <c:v>25.2685547</c:v>
                </c:pt>
                <c:pt idx="33686">
                  <c:v>45.5322266</c:v>
                </c:pt>
                <c:pt idx="33687">
                  <c:v>7.56835938</c:v>
                </c:pt>
                <c:pt idx="33688">
                  <c:v>49.9267578</c:v>
                </c:pt>
                <c:pt idx="33689">
                  <c:v>-18.4326172</c:v>
                </c:pt>
                <c:pt idx="33690">
                  <c:v>-9.033203119999997</c:v>
                </c:pt>
                <c:pt idx="33691">
                  <c:v>-1.22070312</c:v>
                </c:pt>
                <c:pt idx="33692">
                  <c:v>-8.66699219</c:v>
                </c:pt>
                <c:pt idx="33693">
                  <c:v>8.178710939999998</c:v>
                </c:pt>
                <c:pt idx="33694">
                  <c:v>13.3056641</c:v>
                </c:pt>
                <c:pt idx="33695">
                  <c:v>-36.0107422</c:v>
                </c:pt>
                <c:pt idx="33696">
                  <c:v>15.625</c:v>
                </c:pt>
                <c:pt idx="33697">
                  <c:v>54.8095703</c:v>
                </c:pt>
                <c:pt idx="33698">
                  <c:v>1.46484375</c:v>
                </c:pt>
                <c:pt idx="33699">
                  <c:v>-5.004882809999995</c:v>
                </c:pt>
                <c:pt idx="33700">
                  <c:v>17.0898438</c:v>
                </c:pt>
                <c:pt idx="33701">
                  <c:v>10.1318359</c:v>
                </c:pt>
                <c:pt idx="33702">
                  <c:v>-9.64355469</c:v>
                </c:pt>
                <c:pt idx="33703">
                  <c:v>16.2353516</c:v>
                </c:pt>
                <c:pt idx="33704">
                  <c:v>56.88476559999999</c:v>
                </c:pt>
                <c:pt idx="33705">
                  <c:v>67.0166016</c:v>
                </c:pt>
                <c:pt idx="33706">
                  <c:v>0.732421875</c:v>
                </c:pt>
                <c:pt idx="33707">
                  <c:v>27.7099609</c:v>
                </c:pt>
                <c:pt idx="33708">
                  <c:v>11.4746094</c:v>
                </c:pt>
                <c:pt idx="33709">
                  <c:v>10.3759766</c:v>
                </c:pt>
                <c:pt idx="33710">
                  <c:v>25.0244141</c:v>
                </c:pt>
                <c:pt idx="33711">
                  <c:v>-23.6816406</c:v>
                </c:pt>
                <c:pt idx="33712">
                  <c:v>6.46972656</c:v>
                </c:pt>
                <c:pt idx="33713">
                  <c:v>-9.39941406</c:v>
                </c:pt>
                <c:pt idx="33714">
                  <c:v>15.0146484</c:v>
                </c:pt>
                <c:pt idx="33715">
                  <c:v>31.8603516</c:v>
                </c:pt>
                <c:pt idx="33716">
                  <c:v>-38.0859375</c:v>
                </c:pt>
                <c:pt idx="33717">
                  <c:v>-24.6582031</c:v>
                </c:pt>
                <c:pt idx="33718">
                  <c:v>14.6484375</c:v>
                </c:pt>
                <c:pt idx="33719">
                  <c:v>-71.6552734</c:v>
                </c:pt>
                <c:pt idx="33720">
                  <c:v>34.4238281</c:v>
                </c:pt>
                <c:pt idx="33721">
                  <c:v>-20.5078125</c:v>
                </c:pt>
                <c:pt idx="33722">
                  <c:v>27.0996094</c:v>
                </c:pt>
                <c:pt idx="33723">
                  <c:v>17.8222656</c:v>
                </c:pt>
                <c:pt idx="33724">
                  <c:v>44.3115234</c:v>
                </c:pt>
                <c:pt idx="33725">
                  <c:v>22.9492188</c:v>
                </c:pt>
                <c:pt idx="33726">
                  <c:v>-3.66210938</c:v>
                </c:pt>
                <c:pt idx="33727">
                  <c:v>39.0625</c:v>
                </c:pt>
                <c:pt idx="33728">
                  <c:v>-3.05175781</c:v>
                </c:pt>
                <c:pt idx="33729">
                  <c:v>-24.4140625</c:v>
                </c:pt>
                <c:pt idx="33730">
                  <c:v>-12.2070312</c:v>
                </c:pt>
                <c:pt idx="33731">
                  <c:v>-0.48828125</c:v>
                </c:pt>
                <c:pt idx="33732">
                  <c:v>63.1103516</c:v>
                </c:pt>
                <c:pt idx="33733">
                  <c:v>-0.610351562</c:v>
                </c:pt>
                <c:pt idx="33734">
                  <c:v>-10.6201172</c:v>
                </c:pt>
                <c:pt idx="33735">
                  <c:v>-29.5410156</c:v>
                </c:pt>
                <c:pt idx="33736">
                  <c:v>-29.296875</c:v>
                </c:pt>
                <c:pt idx="33737">
                  <c:v>37.3535156</c:v>
                </c:pt>
                <c:pt idx="33738">
                  <c:v>3.78417969</c:v>
                </c:pt>
                <c:pt idx="33739">
                  <c:v>5.24902344</c:v>
                </c:pt>
                <c:pt idx="33740">
                  <c:v>-6.71386719</c:v>
                </c:pt>
                <c:pt idx="33741">
                  <c:v>-55.6640625</c:v>
                </c:pt>
                <c:pt idx="33742">
                  <c:v>-5.859375</c:v>
                </c:pt>
                <c:pt idx="33743">
                  <c:v>-43.3349609</c:v>
                </c:pt>
                <c:pt idx="33744">
                  <c:v>-12.4511719</c:v>
                </c:pt>
                <c:pt idx="33745">
                  <c:v>31.0058594</c:v>
                </c:pt>
                <c:pt idx="33746">
                  <c:v>-11.3525391</c:v>
                </c:pt>
                <c:pt idx="33747">
                  <c:v>14.1601562</c:v>
                </c:pt>
                <c:pt idx="33748">
                  <c:v>-0.48828125</c:v>
                </c:pt>
                <c:pt idx="33749">
                  <c:v>-23.4375</c:v>
                </c:pt>
                <c:pt idx="33750">
                  <c:v>28.1982422</c:v>
                </c:pt>
                <c:pt idx="33751">
                  <c:v>13.1835938</c:v>
                </c:pt>
                <c:pt idx="33752">
                  <c:v>-63.4765625</c:v>
                </c:pt>
                <c:pt idx="33753">
                  <c:v>-8.42285156</c:v>
                </c:pt>
                <c:pt idx="33754">
                  <c:v>-2.19726562</c:v>
                </c:pt>
                <c:pt idx="33755">
                  <c:v>1.46484375</c:v>
                </c:pt>
                <c:pt idx="33756">
                  <c:v>-28.9306641</c:v>
                </c:pt>
                <c:pt idx="33757">
                  <c:v>16.72363279999998</c:v>
                </c:pt>
                <c:pt idx="33758">
                  <c:v>-30.3955078</c:v>
                </c:pt>
                <c:pt idx="33759">
                  <c:v>27.4658203</c:v>
                </c:pt>
                <c:pt idx="33760">
                  <c:v>23.3154297</c:v>
                </c:pt>
                <c:pt idx="33761">
                  <c:v>-28.9306641</c:v>
                </c:pt>
                <c:pt idx="33762">
                  <c:v>-9.88769531</c:v>
                </c:pt>
                <c:pt idx="33763">
                  <c:v>-18.5546875</c:v>
                </c:pt>
                <c:pt idx="33764">
                  <c:v>47.6074219</c:v>
                </c:pt>
                <c:pt idx="33765">
                  <c:v>36.8652344</c:v>
                </c:pt>
                <c:pt idx="33766">
                  <c:v>-25.390625</c:v>
                </c:pt>
                <c:pt idx="33767">
                  <c:v>-3.41796875</c:v>
                </c:pt>
                <c:pt idx="33768">
                  <c:v>-55.6640625</c:v>
                </c:pt>
                <c:pt idx="33769">
                  <c:v>26.6113281</c:v>
                </c:pt>
                <c:pt idx="33770">
                  <c:v>20.2636719</c:v>
                </c:pt>
                <c:pt idx="33771">
                  <c:v>-1.34277344</c:v>
                </c:pt>
                <c:pt idx="33772">
                  <c:v>4.882812499999997</c:v>
                </c:pt>
                <c:pt idx="33773">
                  <c:v>-41.8701172</c:v>
                </c:pt>
                <c:pt idx="33774">
                  <c:v>-27.9541016</c:v>
                </c:pt>
                <c:pt idx="33775">
                  <c:v>-19.8974609</c:v>
                </c:pt>
                <c:pt idx="33776">
                  <c:v>-42.96875</c:v>
                </c:pt>
                <c:pt idx="33777">
                  <c:v>33.0810547</c:v>
                </c:pt>
                <c:pt idx="33778">
                  <c:v>-5.24902344</c:v>
                </c:pt>
                <c:pt idx="33779">
                  <c:v>9.64355469</c:v>
                </c:pt>
                <c:pt idx="33780">
                  <c:v>5.004882809999995</c:v>
                </c:pt>
                <c:pt idx="33781">
                  <c:v>-15.9912109</c:v>
                </c:pt>
                <c:pt idx="33782">
                  <c:v>2.19726562</c:v>
                </c:pt>
                <c:pt idx="33783">
                  <c:v>33.3251953</c:v>
                </c:pt>
                <c:pt idx="33784">
                  <c:v>-40.8935547</c:v>
                </c:pt>
                <c:pt idx="33785">
                  <c:v>-35.2783203</c:v>
                </c:pt>
                <c:pt idx="33786">
                  <c:v>-2.68554688</c:v>
                </c:pt>
                <c:pt idx="33787">
                  <c:v>8.91113281</c:v>
                </c:pt>
                <c:pt idx="33788">
                  <c:v>-29.296875</c:v>
                </c:pt>
                <c:pt idx="33789">
                  <c:v>5.37109375</c:v>
                </c:pt>
                <c:pt idx="33790">
                  <c:v>0.366210938</c:v>
                </c:pt>
                <c:pt idx="33791">
                  <c:v>-19.8974609</c:v>
                </c:pt>
                <c:pt idx="33792">
                  <c:v>-72.6318359</c:v>
                </c:pt>
                <c:pt idx="33793">
                  <c:v>-45.4101562</c:v>
                </c:pt>
                <c:pt idx="33794">
                  <c:v>-7.44628906</c:v>
                </c:pt>
                <c:pt idx="33795">
                  <c:v>-19.4091797</c:v>
                </c:pt>
                <c:pt idx="33796">
                  <c:v>-18.9208984</c:v>
                </c:pt>
                <c:pt idx="33797">
                  <c:v>-3.66210938</c:v>
                </c:pt>
                <c:pt idx="33798">
                  <c:v>-27.0996094</c:v>
                </c:pt>
                <c:pt idx="33799">
                  <c:v>31.6162109</c:v>
                </c:pt>
                <c:pt idx="33800">
                  <c:v>-13.0615234</c:v>
                </c:pt>
                <c:pt idx="33801">
                  <c:v>10.7421875</c:v>
                </c:pt>
                <c:pt idx="33802">
                  <c:v>-21.9726562</c:v>
                </c:pt>
                <c:pt idx="33803">
                  <c:v>-25.5126953</c:v>
                </c:pt>
                <c:pt idx="33804">
                  <c:v>53.8330078</c:v>
                </c:pt>
                <c:pt idx="33805">
                  <c:v>3.29589844</c:v>
                </c:pt>
                <c:pt idx="33806">
                  <c:v>6.59179688</c:v>
                </c:pt>
                <c:pt idx="33807">
                  <c:v>56.2744141</c:v>
                </c:pt>
                <c:pt idx="33808">
                  <c:v>-32.7148438</c:v>
                </c:pt>
                <c:pt idx="33809">
                  <c:v>16.72363279999998</c:v>
                </c:pt>
                <c:pt idx="33810">
                  <c:v>-28.44238279999998</c:v>
                </c:pt>
                <c:pt idx="33811">
                  <c:v>-22.4609375</c:v>
                </c:pt>
                <c:pt idx="33812">
                  <c:v>-48.2177734</c:v>
                </c:pt>
                <c:pt idx="33813">
                  <c:v>-4.02832031</c:v>
                </c:pt>
                <c:pt idx="33814">
                  <c:v>-11.8408203</c:v>
                </c:pt>
                <c:pt idx="33815">
                  <c:v>-36.2548828</c:v>
                </c:pt>
                <c:pt idx="33816">
                  <c:v>18.5546875</c:v>
                </c:pt>
                <c:pt idx="33817">
                  <c:v>16.72363279999998</c:v>
                </c:pt>
                <c:pt idx="33818">
                  <c:v>17.7001953</c:v>
                </c:pt>
                <c:pt idx="33819">
                  <c:v>-20.5078125</c:v>
                </c:pt>
                <c:pt idx="33820">
                  <c:v>-58.9599609</c:v>
                </c:pt>
                <c:pt idx="33821">
                  <c:v>19.1650391</c:v>
                </c:pt>
                <c:pt idx="33822">
                  <c:v>1.46484375</c:v>
                </c:pt>
                <c:pt idx="33823">
                  <c:v>47.2412109</c:v>
                </c:pt>
                <c:pt idx="33824">
                  <c:v>2.9296875</c:v>
                </c:pt>
                <c:pt idx="33825">
                  <c:v>-32.5927734</c:v>
                </c:pt>
                <c:pt idx="33826">
                  <c:v>1.09863281</c:v>
                </c:pt>
                <c:pt idx="33827">
                  <c:v>-6.835937499999997</c:v>
                </c:pt>
                <c:pt idx="33828">
                  <c:v>19.7753906</c:v>
                </c:pt>
                <c:pt idx="33829">
                  <c:v>50.0488281</c:v>
                </c:pt>
                <c:pt idx="33830">
                  <c:v>5.37109375</c:v>
                </c:pt>
                <c:pt idx="33831">
                  <c:v>49.80468749999996</c:v>
                </c:pt>
                <c:pt idx="33832">
                  <c:v>-10.9863281</c:v>
                </c:pt>
                <c:pt idx="33833">
                  <c:v>-15.3808594</c:v>
                </c:pt>
                <c:pt idx="33834">
                  <c:v>2.56347656</c:v>
                </c:pt>
                <c:pt idx="33835">
                  <c:v>-10.3759766</c:v>
                </c:pt>
                <c:pt idx="33836">
                  <c:v>5.859375</c:v>
                </c:pt>
                <c:pt idx="33837">
                  <c:v>17.3339844</c:v>
                </c:pt>
                <c:pt idx="33838">
                  <c:v>-35.4003906</c:v>
                </c:pt>
                <c:pt idx="33839">
                  <c:v>7.08007812</c:v>
                </c:pt>
                <c:pt idx="33840">
                  <c:v>59.81445309999999</c:v>
                </c:pt>
                <c:pt idx="33841">
                  <c:v>1.83105469</c:v>
                </c:pt>
                <c:pt idx="33842">
                  <c:v>-2.80761719</c:v>
                </c:pt>
                <c:pt idx="33843">
                  <c:v>11.8408203</c:v>
                </c:pt>
                <c:pt idx="33844">
                  <c:v>15.9912109</c:v>
                </c:pt>
                <c:pt idx="33845">
                  <c:v>-12.6953125</c:v>
                </c:pt>
                <c:pt idx="33846">
                  <c:v>15.5029297</c:v>
                </c:pt>
                <c:pt idx="33847">
                  <c:v>50.6591797</c:v>
                </c:pt>
                <c:pt idx="33848">
                  <c:v>72.7539062</c:v>
                </c:pt>
                <c:pt idx="33849">
                  <c:v>1.09863281</c:v>
                </c:pt>
                <c:pt idx="33850">
                  <c:v>28.9306641</c:v>
                </c:pt>
                <c:pt idx="33851">
                  <c:v>9.155273439999998</c:v>
                </c:pt>
                <c:pt idx="33852">
                  <c:v>13.5498047</c:v>
                </c:pt>
                <c:pt idx="33853">
                  <c:v>21.8505859</c:v>
                </c:pt>
                <c:pt idx="33854">
                  <c:v>-17.4560547</c:v>
                </c:pt>
                <c:pt idx="33855">
                  <c:v>1.46484375</c:v>
                </c:pt>
                <c:pt idx="33856">
                  <c:v>-7.08007812</c:v>
                </c:pt>
                <c:pt idx="33857">
                  <c:v>11.9628906</c:v>
                </c:pt>
                <c:pt idx="33858">
                  <c:v>31.7382812</c:v>
                </c:pt>
                <c:pt idx="33859">
                  <c:v>-29.9072266</c:v>
                </c:pt>
                <c:pt idx="33860">
                  <c:v>-31.8603516</c:v>
                </c:pt>
                <c:pt idx="33861">
                  <c:v>18.3105469</c:v>
                </c:pt>
                <c:pt idx="33862">
                  <c:v>-70.9228516</c:v>
                </c:pt>
                <c:pt idx="33863">
                  <c:v>29.296875</c:v>
                </c:pt>
                <c:pt idx="33864">
                  <c:v>-17.9443359</c:v>
                </c:pt>
                <c:pt idx="33865">
                  <c:v>24.1699219</c:v>
                </c:pt>
                <c:pt idx="33866">
                  <c:v>17.4560547</c:v>
                </c:pt>
                <c:pt idx="33867">
                  <c:v>42.1142578</c:v>
                </c:pt>
                <c:pt idx="33868">
                  <c:v>29.5410156</c:v>
                </c:pt>
                <c:pt idx="33869">
                  <c:v>-7.69042969</c:v>
                </c:pt>
                <c:pt idx="33870">
                  <c:v>38.4521484</c:v>
                </c:pt>
                <c:pt idx="33871">
                  <c:v>3.05175781</c:v>
                </c:pt>
                <c:pt idx="33872">
                  <c:v>-26.6113281</c:v>
                </c:pt>
                <c:pt idx="33873">
                  <c:v>-10.6201172</c:v>
                </c:pt>
                <c:pt idx="33874">
                  <c:v>-6.46972656</c:v>
                </c:pt>
                <c:pt idx="33875">
                  <c:v>61.5234375</c:v>
                </c:pt>
                <c:pt idx="33876">
                  <c:v>7.93457031</c:v>
                </c:pt>
                <c:pt idx="33877">
                  <c:v>-14.7705078</c:v>
                </c:pt>
                <c:pt idx="33878">
                  <c:v>-22.5830078</c:v>
                </c:pt>
                <c:pt idx="33879">
                  <c:v>-37.8417969</c:v>
                </c:pt>
                <c:pt idx="33880">
                  <c:v>37.2314453</c:v>
                </c:pt>
                <c:pt idx="33881">
                  <c:v>6.95800781</c:v>
                </c:pt>
                <c:pt idx="33882">
                  <c:v>3.90625</c:v>
                </c:pt>
                <c:pt idx="33883">
                  <c:v>-3.05175781</c:v>
                </c:pt>
                <c:pt idx="33884">
                  <c:v>-54.93164059999999</c:v>
                </c:pt>
                <c:pt idx="33885">
                  <c:v>-8.66699219</c:v>
                </c:pt>
                <c:pt idx="33886">
                  <c:v>-39.0625</c:v>
                </c:pt>
                <c:pt idx="33887">
                  <c:v>-20.8740234</c:v>
                </c:pt>
                <c:pt idx="33888">
                  <c:v>34.5458984</c:v>
                </c:pt>
                <c:pt idx="33889">
                  <c:v>-12.4511719</c:v>
                </c:pt>
                <c:pt idx="33890">
                  <c:v>14.4042969</c:v>
                </c:pt>
                <c:pt idx="33891">
                  <c:v>0.9765625</c:v>
                </c:pt>
                <c:pt idx="33892">
                  <c:v>-23.3154297</c:v>
                </c:pt>
                <c:pt idx="33893">
                  <c:v>23.4375</c:v>
                </c:pt>
                <c:pt idx="33894">
                  <c:v>19.2871094</c:v>
                </c:pt>
                <c:pt idx="33895">
                  <c:v>-61.2792969</c:v>
                </c:pt>
                <c:pt idx="33896">
                  <c:v>-12.9394531</c:v>
                </c:pt>
                <c:pt idx="33897">
                  <c:v>-3.05175781</c:v>
                </c:pt>
                <c:pt idx="33898">
                  <c:v>4.76074219</c:v>
                </c:pt>
                <c:pt idx="33899">
                  <c:v>-31.6162109</c:v>
                </c:pt>
                <c:pt idx="33900">
                  <c:v>16.4794922</c:v>
                </c:pt>
                <c:pt idx="33901">
                  <c:v>-10.0097656</c:v>
                </c:pt>
                <c:pt idx="33902">
                  <c:v>-30.6396484</c:v>
                </c:pt>
                <c:pt idx="33903">
                  <c:v>-81.17675779999993</c:v>
                </c:pt>
                <c:pt idx="33904">
                  <c:v>-18.0664062</c:v>
                </c:pt>
                <c:pt idx="33905">
                  <c:v>-21.8505859</c:v>
                </c:pt>
                <c:pt idx="33906">
                  <c:v>-9.033203119999997</c:v>
                </c:pt>
                <c:pt idx="33907">
                  <c:v>-22.2167969</c:v>
                </c:pt>
                <c:pt idx="33908">
                  <c:v>-7.08007812</c:v>
                </c:pt>
                <c:pt idx="33909">
                  <c:v>-11.3525391</c:v>
                </c:pt>
                <c:pt idx="33910">
                  <c:v>21.1181641</c:v>
                </c:pt>
                <c:pt idx="33911">
                  <c:v>-6.225585939999994</c:v>
                </c:pt>
                <c:pt idx="33912">
                  <c:v>1.58691406</c:v>
                </c:pt>
                <c:pt idx="33913">
                  <c:v>-27.8320312</c:v>
                </c:pt>
                <c:pt idx="33914">
                  <c:v>-3.17382812</c:v>
                </c:pt>
                <c:pt idx="33915">
                  <c:v>52.3681641</c:v>
                </c:pt>
                <c:pt idx="33916">
                  <c:v>-16.1132812</c:v>
                </c:pt>
                <c:pt idx="33917">
                  <c:v>44.3115234</c:v>
                </c:pt>
                <c:pt idx="33918">
                  <c:v>12.4511719</c:v>
                </c:pt>
                <c:pt idx="33919">
                  <c:v>-7.08007812</c:v>
                </c:pt>
                <c:pt idx="33920">
                  <c:v>-4.02832031</c:v>
                </c:pt>
                <c:pt idx="33921">
                  <c:v>-21.8505859</c:v>
                </c:pt>
                <c:pt idx="33922">
                  <c:v>-31.8603516</c:v>
                </c:pt>
                <c:pt idx="33923">
                  <c:v>-45.4101562</c:v>
                </c:pt>
                <c:pt idx="33924">
                  <c:v>10.2539062</c:v>
                </c:pt>
                <c:pt idx="33925">
                  <c:v>-28.1982422</c:v>
                </c:pt>
                <c:pt idx="33926">
                  <c:v>-24.6582031</c:v>
                </c:pt>
                <c:pt idx="33927">
                  <c:v>28.5644531</c:v>
                </c:pt>
                <c:pt idx="33928">
                  <c:v>10.2539062</c:v>
                </c:pt>
                <c:pt idx="33929">
                  <c:v>19.1650391</c:v>
                </c:pt>
                <c:pt idx="33930">
                  <c:v>-45.2880859</c:v>
                </c:pt>
                <c:pt idx="33931">
                  <c:v>-39.7949219</c:v>
                </c:pt>
                <c:pt idx="33932">
                  <c:v>25.6347656</c:v>
                </c:pt>
                <c:pt idx="33933">
                  <c:v>2.19726562</c:v>
                </c:pt>
                <c:pt idx="33934">
                  <c:v>56.1523438</c:v>
                </c:pt>
                <c:pt idx="33935">
                  <c:v>-24.2919922</c:v>
                </c:pt>
                <c:pt idx="33936">
                  <c:v>-21.7285156</c:v>
                </c:pt>
                <c:pt idx="33937">
                  <c:v>1.58691406</c:v>
                </c:pt>
                <c:pt idx="33938">
                  <c:v>-5.24902344</c:v>
                </c:pt>
                <c:pt idx="33939">
                  <c:v>39.4287109</c:v>
                </c:pt>
                <c:pt idx="33940">
                  <c:v>30.7617188</c:v>
                </c:pt>
                <c:pt idx="33941">
                  <c:v>17.7001953</c:v>
                </c:pt>
                <c:pt idx="33942">
                  <c:v>44.6777344</c:v>
                </c:pt>
                <c:pt idx="33943">
                  <c:v>-31.6162109</c:v>
                </c:pt>
                <c:pt idx="33944">
                  <c:v>3.54003906</c:v>
                </c:pt>
                <c:pt idx="33945">
                  <c:v>-8.66699219</c:v>
                </c:pt>
                <c:pt idx="33946">
                  <c:v>-5.37109375</c:v>
                </c:pt>
                <c:pt idx="33947">
                  <c:v>14.7705078</c:v>
                </c:pt>
                <c:pt idx="33948">
                  <c:v>0.244140625</c:v>
                </c:pt>
                <c:pt idx="33949">
                  <c:v>-34.0576172</c:v>
                </c:pt>
                <c:pt idx="33950">
                  <c:v>37.3535156</c:v>
                </c:pt>
                <c:pt idx="33951">
                  <c:v>38.3300781</c:v>
                </c:pt>
                <c:pt idx="33952">
                  <c:v>2.44140625</c:v>
                </c:pt>
                <c:pt idx="33953">
                  <c:v>-8.66699219</c:v>
                </c:pt>
                <c:pt idx="33954">
                  <c:v>27.9541016</c:v>
                </c:pt>
                <c:pt idx="33955">
                  <c:v>-3.41796875</c:v>
                </c:pt>
                <c:pt idx="33956">
                  <c:v>-1.70898438</c:v>
                </c:pt>
                <c:pt idx="33957">
                  <c:v>19.0429688</c:v>
                </c:pt>
                <c:pt idx="33958">
                  <c:v>70.80078119999993</c:v>
                </c:pt>
                <c:pt idx="33959">
                  <c:v>48.7060547</c:v>
                </c:pt>
                <c:pt idx="33960">
                  <c:v>5.98144531</c:v>
                </c:pt>
                <c:pt idx="33961">
                  <c:v>20.8740234</c:v>
                </c:pt>
                <c:pt idx="33962">
                  <c:v>17.9443359</c:v>
                </c:pt>
                <c:pt idx="33963">
                  <c:v>4.27246094</c:v>
                </c:pt>
                <c:pt idx="33964">
                  <c:v>27.5878906</c:v>
                </c:pt>
                <c:pt idx="33965">
                  <c:v>-31.4941406</c:v>
                </c:pt>
                <c:pt idx="33966">
                  <c:v>12.8173828</c:v>
                </c:pt>
                <c:pt idx="33967">
                  <c:v>-11.1083984</c:v>
                </c:pt>
                <c:pt idx="33968">
                  <c:v>20.9960938</c:v>
                </c:pt>
                <c:pt idx="33969">
                  <c:v>27.0996094</c:v>
                </c:pt>
                <c:pt idx="33970">
                  <c:v>-52.4902344</c:v>
                </c:pt>
                <c:pt idx="33971">
                  <c:v>-6.225585939999994</c:v>
                </c:pt>
                <c:pt idx="33972">
                  <c:v>-2.68554688</c:v>
                </c:pt>
                <c:pt idx="33973">
                  <c:v>-60.0585938</c:v>
                </c:pt>
                <c:pt idx="33974">
                  <c:v>34.4238281</c:v>
                </c:pt>
                <c:pt idx="33975">
                  <c:v>-18.1884766</c:v>
                </c:pt>
                <c:pt idx="33976">
                  <c:v>28.8085938</c:v>
                </c:pt>
                <c:pt idx="33977">
                  <c:v>21.6064453</c:v>
                </c:pt>
                <c:pt idx="33978">
                  <c:v>48.0957031</c:v>
                </c:pt>
                <c:pt idx="33979">
                  <c:v>6.46972656</c:v>
                </c:pt>
                <c:pt idx="33980">
                  <c:v>9.52148438</c:v>
                </c:pt>
                <c:pt idx="33981">
                  <c:v>36.9873047</c:v>
                </c:pt>
                <c:pt idx="33982">
                  <c:v>-16.6015625</c:v>
                </c:pt>
                <c:pt idx="33983">
                  <c:v>-17.8222656</c:v>
                </c:pt>
                <c:pt idx="33984">
                  <c:v>-17.0898438</c:v>
                </c:pt>
                <c:pt idx="33985">
                  <c:v>17.2119141</c:v>
                </c:pt>
                <c:pt idx="33986">
                  <c:v>60.3027344</c:v>
                </c:pt>
                <c:pt idx="33987">
                  <c:v>-17.2119141</c:v>
                </c:pt>
                <c:pt idx="33988">
                  <c:v>-2.31933594</c:v>
                </c:pt>
                <c:pt idx="33989">
                  <c:v>-45.0439453</c:v>
                </c:pt>
                <c:pt idx="33990">
                  <c:v>-6.835937499999997</c:v>
                </c:pt>
                <c:pt idx="33991">
                  <c:v>33.6914062</c:v>
                </c:pt>
                <c:pt idx="33992">
                  <c:v>-0.610351562</c:v>
                </c:pt>
                <c:pt idx="33993">
                  <c:v>6.71386719</c:v>
                </c:pt>
                <c:pt idx="33994">
                  <c:v>-17.7001953</c:v>
                </c:pt>
                <c:pt idx="33995">
                  <c:v>-51.5136719</c:v>
                </c:pt>
                <c:pt idx="33996">
                  <c:v>-4.76074219</c:v>
                </c:pt>
                <c:pt idx="33997">
                  <c:v>-49.4384766</c:v>
                </c:pt>
                <c:pt idx="33998">
                  <c:v>7.812499999999997</c:v>
                </c:pt>
                <c:pt idx="33999">
                  <c:v>17.8222656</c:v>
                </c:pt>
                <c:pt idx="34000">
                  <c:v>-4.15039062</c:v>
                </c:pt>
                <c:pt idx="34001">
                  <c:v>11.1083984</c:v>
                </c:pt>
                <c:pt idx="34002">
                  <c:v>-5.004882809999995</c:v>
                </c:pt>
                <c:pt idx="34003">
                  <c:v>-18.7988281</c:v>
                </c:pt>
                <c:pt idx="34004">
                  <c:v>34.7900391</c:v>
                </c:pt>
                <c:pt idx="34005">
                  <c:v>-3.78417969</c:v>
                </c:pt>
                <c:pt idx="34006">
                  <c:v>-61.2792969</c:v>
                </c:pt>
                <c:pt idx="34007">
                  <c:v>-2.19726562</c:v>
                </c:pt>
                <c:pt idx="34008">
                  <c:v>2.07519531</c:v>
                </c:pt>
                <c:pt idx="34009">
                  <c:v>-9.765625</c:v>
                </c:pt>
                <c:pt idx="34010">
                  <c:v>-18.0664062</c:v>
                </c:pt>
                <c:pt idx="34011">
                  <c:v>13.671875</c:v>
                </c:pt>
                <c:pt idx="34012">
                  <c:v>-15.1367188</c:v>
                </c:pt>
                <c:pt idx="34013">
                  <c:v>-48.3398438</c:v>
                </c:pt>
                <c:pt idx="34014">
                  <c:v>-74.7070312</c:v>
                </c:pt>
                <c:pt idx="34015">
                  <c:v>-1.70898438</c:v>
                </c:pt>
                <c:pt idx="34016">
                  <c:v>-29.0527344</c:v>
                </c:pt>
                <c:pt idx="34017">
                  <c:v>-8.544921879999997</c:v>
                </c:pt>
                <c:pt idx="34018">
                  <c:v>-14.7705078</c:v>
                </c:pt>
                <c:pt idx="34019">
                  <c:v>-20.38574219999997</c:v>
                </c:pt>
                <c:pt idx="34020">
                  <c:v>14.6484375</c:v>
                </c:pt>
                <c:pt idx="34021">
                  <c:v>0.854492188</c:v>
                </c:pt>
                <c:pt idx="34022">
                  <c:v>5.859375</c:v>
                </c:pt>
                <c:pt idx="34023">
                  <c:v>-10.7421875</c:v>
                </c:pt>
                <c:pt idx="34024">
                  <c:v>-31.6162109</c:v>
                </c:pt>
                <c:pt idx="34025">
                  <c:v>26.4892578</c:v>
                </c:pt>
                <c:pt idx="34026">
                  <c:v>34.5458984</c:v>
                </c:pt>
                <c:pt idx="34027">
                  <c:v>-19.1650391</c:v>
                </c:pt>
                <c:pt idx="34028">
                  <c:v>69.7021484</c:v>
                </c:pt>
                <c:pt idx="34029">
                  <c:v>-26.3671875</c:v>
                </c:pt>
                <c:pt idx="34030">
                  <c:v>16.3574219</c:v>
                </c:pt>
                <c:pt idx="34031">
                  <c:v>-22.7050781</c:v>
                </c:pt>
                <c:pt idx="34032">
                  <c:v>-17.4560547</c:v>
                </c:pt>
                <c:pt idx="34033">
                  <c:v>-41.015625</c:v>
                </c:pt>
                <c:pt idx="34034">
                  <c:v>-31.98242189999997</c:v>
                </c:pt>
                <c:pt idx="34035">
                  <c:v>9.033203119999997</c:v>
                </c:pt>
                <c:pt idx="34036">
                  <c:v>-37.9638672</c:v>
                </c:pt>
                <c:pt idx="34037">
                  <c:v>-5.49316406</c:v>
                </c:pt>
                <c:pt idx="34038">
                  <c:v>27.34375</c:v>
                </c:pt>
                <c:pt idx="34039">
                  <c:v>10.2539062</c:v>
                </c:pt>
                <c:pt idx="34040">
                  <c:v>8.66699219</c:v>
                </c:pt>
                <c:pt idx="34041">
                  <c:v>-60.4248047</c:v>
                </c:pt>
                <c:pt idx="34042">
                  <c:v>-11.5966797</c:v>
                </c:pt>
                <c:pt idx="34043">
                  <c:v>16.4794922</c:v>
                </c:pt>
                <c:pt idx="34044">
                  <c:v>19.7753906</c:v>
                </c:pt>
                <c:pt idx="34045">
                  <c:v>41.015625</c:v>
                </c:pt>
                <c:pt idx="34046">
                  <c:v>-36.7431641</c:v>
                </c:pt>
                <c:pt idx="34047">
                  <c:v>-8.30078125</c:v>
                </c:pt>
                <c:pt idx="34048">
                  <c:v>-3.17382812</c:v>
                </c:pt>
                <c:pt idx="34049">
                  <c:v>1.70898438</c:v>
                </c:pt>
                <c:pt idx="34050">
                  <c:v>54.32128909999999</c:v>
                </c:pt>
                <c:pt idx="34051">
                  <c:v>10.1318359</c:v>
                </c:pt>
                <c:pt idx="34052">
                  <c:v>37.109375</c:v>
                </c:pt>
                <c:pt idx="34053">
                  <c:v>23.9257812</c:v>
                </c:pt>
                <c:pt idx="34054">
                  <c:v>-35.5224609</c:v>
                </c:pt>
                <c:pt idx="34055">
                  <c:v>12.4511719</c:v>
                </c:pt>
                <c:pt idx="34056">
                  <c:v>-14.1601562</c:v>
                </c:pt>
                <c:pt idx="34057">
                  <c:v>-1.58691406</c:v>
                </c:pt>
                <c:pt idx="34058">
                  <c:v>22.9492188</c:v>
                </c:pt>
                <c:pt idx="34059">
                  <c:v>-21.1181641</c:v>
                </c:pt>
                <c:pt idx="34060">
                  <c:v>-21.484375</c:v>
                </c:pt>
                <c:pt idx="34061">
                  <c:v>59.9365234</c:v>
                </c:pt>
                <c:pt idx="34062">
                  <c:v>15.0146484</c:v>
                </c:pt>
                <c:pt idx="34063">
                  <c:v>3.29589844</c:v>
                </c:pt>
                <c:pt idx="34064">
                  <c:v>-5.859375</c:v>
                </c:pt>
                <c:pt idx="34065">
                  <c:v>32.2265625</c:v>
                </c:pt>
                <c:pt idx="34066">
                  <c:v>-15.8691406</c:v>
                </c:pt>
                <c:pt idx="34067">
                  <c:v>9.033203119999997</c:v>
                </c:pt>
                <c:pt idx="34068">
                  <c:v>28.9306641</c:v>
                </c:pt>
                <c:pt idx="34069">
                  <c:v>80.9326172</c:v>
                </c:pt>
                <c:pt idx="34070">
                  <c:v>21.1181641</c:v>
                </c:pt>
                <c:pt idx="34071">
                  <c:v>20.2636719</c:v>
                </c:pt>
                <c:pt idx="34072">
                  <c:v>9.88769531</c:v>
                </c:pt>
                <c:pt idx="34073">
                  <c:v>22.4609375</c:v>
                </c:pt>
                <c:pt idx="34074">
                  <c:v>5.859375</c:v>
                </c:pt>
                <c:pt idx="34075">
                  <c:v>14.1601562</c:v>
                </c:pt>
                <c:pt idx="34076">
                  <c:v>-23.1933594</c:v>
                </c:pt>
                <c:pt idx="34077">
                  <c:v>7.56835938</c:v>
                </c:pt>
                <c:pt idx="34078">
                  <c:v>-3.05175781</c:v>
                </c:pt>
                <c:pt idx="34079">
                  <c:v>27.2216797</c:v>
                </c:pt>
                <c:pt idx="34080">
                  <c:v>6.46972656</c:v>
                </c:pt>
                <c:pt idx="34081">
                  <c:v>-53.5888672</c:v>
                </c:pt>
                <c:pt idx="34082">
                  <c:v>14.5263672</c:v>
                </c:pt>
                <c:pt idx="34083">
                  <c:v>-40.0390625</c:v>
                </c:pt>
                <c:pt idx="34084">
                  <c:v>-18.0664062</c:v>
                </c:pt>
                <c:pt idx="34085">
                  <c:v>10.6201172</c:v>
                </c:pt>
                <c:pt idx="34086">
                  <c:v>1.34277344</c:v>
                </c:pt>
                <c:pt idx="34087">
                  <c:v>22.8271484</c:v>
                </c:pt>
                <c:pt idx="34088">
                  <c:v>30.7617188</c:v>
                </c:pt>
                <c:pt idx="34089">
                  <c:v>46.2646484</c:v>
                </c:pt>
                <c:pt idx="34090">
                  <c:v>-9.277343749999998</c:v>
                </c:pt>
                <c:pt idx="34091">
                  <c:v>26.6113281</c:v>
                </c:pt>
                <c:pt idx="34092">
                  <c:v>26.4892578</c:v>
                </c:pt>
                <c:pt idx="34093">
                  <c:v>-28.0761719</c:v>
                </c:pt>
                <c:pt idx="34094">
                  <c:v>-10.7421875</c:v>
                </c:pt>
                <c:pt idx="34095">
                  <c:v>-19.53125</c:v>
                </c:pt>
                <c:pt idx="34096">
                  <c:v>42.8466797</c:v>
                </c:pt>
                <c:pt idx="34097">
                  <c:v>42.4804688</c:v>
                </c:pt>
                <c:pt idx="34098">
                  <c:v>-25.7568359</c:v>
                </c:pt>
                <c:pt idx="34099">
                  <c:v>-1.22070312</c:v>
                </c:pt>
                <c:pt idx="34100">
                  <c:v>-56.2744141</c:v>
                </c:pt>
                <c:pt idx="34101">
                  <c:v>21.7285156</c:v>
                </c:pt>
                <c:pt idx="34102">
                  <c:v>23.1933594</c:v>
                </c:pt>
                <c:pt idx="34103">
                  <c:v>-1.70898438</c:v>
                </c:pt>
                <c:pt idx="34104">
                  <c:v>5.615234379999995</c:v>
                </c:pt>
                <c:pt idx="34105">
                  <c:v>-36.9873047</c:v>
                </c:pt>
                <c:pt idx="34106">
                  <c:v>-33.5693359</c:v>
                </c:pt>
                <c:pt idx="34107">
                  <c:v>-15.625</c:v>
                </c:pt>
                <c:pt idx="34108">
                  <c:v>-46.0205078</c:v>
                </c:pt>
                <c:pt idx="34109">
                  <c:v>29.9072266</c:v>
                </c:pt>
                <c:pt idx="34110">
                  <c:v>-1.70898438</c:v>
                </c:pt>
                <c:pt idx="34111">
                  <c:v>7.69042969</c:v>
                </c:pt>
                <c:pt idx="34112">
                  <c:v>5.73730469</c:v>
                </c:pt>
                <c:pt idx="34113">
                  <c:v>-13.671875</c:v>
                </c:pt>
                <c:pt idx="34114">
                  <c:v>-2.68554688</c:v>
                </c:pt>
                <c:pt idx="34115">
                  <c:v>34.7900391</c:v>
                </c:pt>
                <c:pt idx="34116">
                  <c:v>-33.81347659999999</c:v>
                </c:pt>
                <c:pt idx="34117">
                  <c:v>-41.2597656</c:v>
                </c:pt>
                <c:pt idx="34118">
                  <c:v>-2.19726562</c:v>
                </c:pt>
                <c:pt idx="34119">
                  <c:v>8.30078125</c:v>
                </c:pt>
                <c:pt idx="34120">
                  <c:v>-26.4892578</c:v>
                </c:pt>
                <c:pt idx="34121">
                  <c:v>1.34277344</c:v>
                </c:pt>
                <c:pt idx="34122">
                  <c:v>2.9296875</c:v>
                </c:pt>
                <c:pt idx="34123">
                  <c:v>-18.4326172</c:v>
                </c:pt>
                <c:pt idx="34124">
                  <c:v>-68.60351559999998</c:v>
                </c:pt>
                <c:pt idx="34125">
                  <c:v>-52.1240234</c:v>
                </c:pt>
                <c:pt idx="34126">
                  <c:v>-4.63867188</c:v>
                </c:pt>
                <c:pt idx="34127">
                  <c:v>-22.2167969</c:v>
                </c:pt>
                <c:pt idx="34128">
                  <c:v>-16.8457031</c:v>
                </c:pt>
                <c:pt idx="34129">
                  <c:v>-5.004882809999995</c:v>
                </c:pt>
                <c:pt idx="34130">
                  <c:v>-27.8320312</c:v>
                </c:pt>
                <c:pt idx="34131">
                  <c:v>31.0058594</c:v>
                </c:pt>
                <c:pt idx="34132">
                  <c:v>-12.4511719</c:v>
                </c:pt>
                <c:pt idx="34133">
                  <c:v>11.2304688</c:v>
                </c:pt>
                <c:pt idx="34134">
                  <c:v>-20.1416016</c:v>
                </c:pt>
                <c:pt idx="34135">
                  <c:v>-28.44238279999998</c:v>
                </c:pt>
                <c:pt idx="34136">
                  <c:v>50.78125</c:v>
                </c:pt>
                <c:pt idx="34137">
                  <c:v>9.277343749999998</c:v>
                </c:pt>
                <c:pt idx="34138">
                  <c:v>-0.9765625</c:v>
                </c:pt>
                <c:pt idx="34139">
                  <c:v>63.2324219</c:v>
                </c:pt>
                <c:pt idx="34140">
                  <c:v>-35.5224609</c:v>
                </c:pt>
                <c:pt idx="34141">
                  <c:v>19.4091797</c:v>
                </c:pt>
                <c:pt idx="34142">
                  <c:v>-29.0527344</c:v>
                </c:pt>
                <c:pt idx="34143">
                  <c:v>-20.6298828</c:v>
                </c:pt>
                <c:pt idx="34144">
                  <c:v>-47.7294922</c:v>
                </c:pt>
                <c:pt idx="34145">
                  <c:v>-9.155273439999998</c:v>
                </c:pt>
                <c:pt idx="34146">
                  <c:v>-7.20214844</c:v>
                </c:pt>
                <c:pt idx="34147">
                  <c:v>-37.5976562</c:v>
                </c:pt>
                <c:pt idx="34148">
                  <c:v>14.6484375</c:v>
                </c:pt>
                <c:pt idx="34149">
                  <c:v>18.9208984</c:v>
                </c:pt>
                <c:pt idx="34150">
                  <c:v>16.2353516</c:v>
                </c:pt>
                <c:pt idx="34151">
                  <c:v>-14.0380859</c:v>
                </c:pt>
                <c:pt idx="34152">
                  <c:v>-61.5234375</c:v>
                </c:pt>
                <c:pt idx="34153">
                  <c:v>15.0146484</c:v>
                </c:pt>
                <c:pt idx="34154">
                  <c:v>3.41796875</c:v>
                </c:pt>
                <c:pt idx="34155">
                  <c:v>42.7246094</c:v>
                </c:pt>
                <c:pt idx="34156">
                  <c:v>10.6201172</c:v>
                </c:pt>
                <c:pt idx="34157">
                  <c:v>-34.5458984</c:v>
                </c:pt>
                <c:pt idx="34158">
                  <c:v>0.122070312</c:v>
                </c:pt>
                <c:pt idx="34159">
                  <c:v>-6.71386719</c:v>
                </c:pt>
                <c:pt idx="34160">
                  <c:v>15.625</c:v>
                </c:pt>
                <c:pt idx="34161">
                  <c:v>52.734375</c:v>
                </c:pt>
                <c:pt idx="34162">
                  <c:v>4.51660156</c:v>
                </c:pt>
                <c:pt idx="34163">
                  <c:v>48.7060547</c:v>
                </c:pt>
                <c:pt idx="34164">
                  <c:v>-4.394531249999993</c:v>
                </c:pt>
                <c:pt idx="34165">
                  <c:v>-20.38574219999997</c:v>
                </c:pt>
                <c:pt idx="34166">
                  <c:v>5.615234379999995</c:v>
                </c:pt>
                <c:pt idx="34167">
                  <c:v>-11.71875</c:v>
                </c:pt>
                <c:pt idx="34168">
                  <c:v>4.15039062</c:v>
                </c:pt>
                <c:pt idx="34169">
                  <c:v>20.0195312</c:v>
                </c:pt>
                <c:pt idx="34170">
                  <c:v>-34.17968749999999</c:v>
                </c:pt>
                <c:pt idx="34171">
                  <c:v>0.610351562</c:v>
                </c:pt>
                <c:pt idx="34172">
                  <c:v>62.5</c:v>
                </c:pt>
                <c:pt idx="34173">
                  <c:v>2.68554688</c:v>
                </c:pt>
                <c:pt idx="34174">
                  <c:v>-1.09863281</c:v>
                </c:pt>
                <c:pt idx="34175">
                  <c:v>7.69042969</c:v>
                </c:pt>
                <c:pt idx="34176">
                  <c:v>20.38574219999997</c:v>
                </c:pt>
                <c:pt idx="34177">
                  <c:v>-14.6484375</c:v>
                </c:pt>
                <c:pt idx="34178">
                  <c:v>14.8925781</c:v>
                </c:pt>
                <c:pt idx="34179">
                  <c:v>45.8984375</c:v>
                </c:pt>
                <c:pt idx="34180">
                  <c:v>76.4160156</c:v>
                </c:pt>
                <c:pt idx="34181">
                  <c:v>2.68554688</c:v>
                </c:pt>
                <c:pt idx="34182">
                  <c:v>29.0527344</c:v>
                </c:pt>
                <c:pt idx="34183">
                  <c:v>7.93457031</c:v>
                </c:pt>
                <c:pt idx="34184">
                  <c:v>16.1132812</c:v>
                </c:pt>
                <c:pt idx="34185">
                  <c:v>18.7988281</c:v>
                </c:pt>
                <c:pt idx="34186">
                  <c:v>-11.71875</c:v>
                </c:pt>
                <c:pt idx="34187">
                  <c:v>-3.17382812</c:v>
                </c:pt>
                <c:pt idx="34188">
                  <c:v>-4.51660156</c:v>
                </c:pt>
                <c:pt idx="34189">
                  <c:v>9.39941406</c:v>
                </c:pt>
                <c:pt idx="34190">
                  <c:v>31.25</c:v>
                </c:pt>
                <c:pt idx="34191">
                  <c:v>-23.0712891</c:v>
                </c:pt>
                <c:pt idx="34192">
                  <c:v>-37.109375</c:v>
                </c:pt>
                <c:pt idx="34193">
                  <c:v>19.6533203</c:v>
                </c:pt>
                <c:pt idx="34194">
                  <c:v>-68.1152344</c:v>
                </c:pt>
                <c:pt idx="34195">
                  <c:v>23.0712891</c:v>
                </c:pt>
                <c:pt idx="34196">
                  <c:v>-14.5263672</c:v>
                </c:pt>
                <c:pt idx="34197">
                  <c:v>20.9960938</c:v>
                </c:pt>
                <c:pt idx="34198">
                  <c:v>17.7001953</c:v>
                </c:pt>
                <c:pt idx="34199">
                  <c:v>40.0390625</c:v>
                </c:pt>
                <c:pt idx="34200">
                  <c:v>34.17968749999999</c:v>
                </c:pt>
                <c:pt idx="34201">
                  <c:v>-10.0097656</c:v>
                </c:pt>
                <c:pt idx="34202">
                  <c:v>37.2314453</c:v>
                </c:pt>
                <c:pt idx="34203">
                  <c:v>7.93457031</c:v>
                </c:pt>
                <c:pt idx="34204">
                  <c:v>-27.9541016</c:v>
                </c:pt>
                <c:pt idx="34205">
                  <c:v>-9.765625</c:v>
                </c:pt>
                <c:pt idx="34206">
                  <c:v>-10.4980469</c:v>
                </c:pt>
                <c:pt idx="34207">
                  <c:v>59.3261719</c:v>
                </c:pt>
                <c:pt idx="34208">
                  <c:v>15.1367188</c:v>
                </c:pt>
                <c:pt idx="34209">
                  <c:v>-18.0664062</c:v>
                </c:pt>
                <c:pt idx="34210">
                  <c:v>-17.0898438</c:v>
                </c:pt>
                <c:pt idx="34211">
                  <c:v>-43.8232422</c:v>
                </c:pt>
                <c:pt idx="34212">
                  <c:v>36.1328125</c:v>
                </c:pt>
                <c:pt idx="34213">
                  <c:v>9.88769531</c:v>
                </c:pt>
                <c:pt idx="34214">
                  <c:v>2.44140625</c:v>
                </c:pt>
                <c:pt idx="34215">
                  <c:v>-0.366210938</c:v>
                </c:pt>
                <c:pt idx="34216">
                  <c:v>-53.34472659999999</c:v>
                </c:pt>
                <c:pt idx="34217">
                  <c:v>-11.9628906</c:v>
                </c:pt>
                <c:pt idx="34218">
                  <c:v>-35.0341797</c:v>
                </c:pt>
                <c:pt idx="34219">
                  <c:v>-27.0996094</c:v>
                </c:pt>
                <c:pt idx="34220">
                  <c:v>36.0107422</c:v>
                </c:pt>
                <c:pt idx="34221">
                  <c:v>-12.2070312</c:v>
                </c:pt>
                <c:pt idx="34222">
                  <c:v>13.9160156</c:v>
                </c:pt>
                <c:pt idx="34223">
                  <c:v>2.19726562</c:v>
                </c:pt>
                <c:pt idx="34224">
                  <c:v>-22.3388672</c:v>
                </c:pt>
                <c:pt idx="34225">
                  <c:v>18.7988281</c:v>
                </c:pt>
                <c:pt idx="34226">
                  <c:v>23.5595703</c:v>
                </c:pt>
                <c:pt idx="34227">
                  <c:v>-58.2275391</c:v>
                </c:pt>
                <c:pt idx="34228">
                  <c:v>-17.3339844</c:v>
                </c:pt>
                <c:pt idx="34229">
                  <c:v>-3.29589844</c:v>
                </c:pt>
                <c:pt idx="34230">
                  <c:v>6.835937499999997</c:v>
                </c:pt>
                <c:pt idx="34231">
                  <c:v>-32.5927734</c:v>
                </c:pt>
                <c:pt idx="34232">
                  <c:v>15.0146484</c:v>
                </c:pt>
                <c:pt idx="34233">
                  <c:v>-7.812499999999997</c:v>
                </c:pt>
                <c:pt idx="34234">
                  <c:v>-27.34375</c:v>
                </c:pt>
                <c:pt idx="34235">
                  <c:v>-80.5664062</c:v>
                </c:pt>
                <c:pt idx="34236">
                  <c:v>-24.0478516</c:v>
                </c:pt>
                <c:pt idx="34237">
                  <c:v>-18.4326172</c:v>
                </c:pt>
                <c:pt idx="34238">
                  <c:v>-10.8642578</c:v>
                </c:pt>
                <c:pt idx="34239">
                  <c:v>-22.4609375</c:v>
                </c:pt>
                <c:pt idx="34240">
                  <c:v>-4.882812499999997</c:v>
                </c:pt>
                <c:pt idx="34241">
                  <c:v>-16.72363279999998</c:v>
                </c:pt>
                <c:pt idx="34242">
                  <c:v>25.2685547</c:v>
                </c:pt>
                <c:pt idx="34243">
                  <c:v>-8.7890625</c:v>
                </c:pt>
                <c:pt idx="34244">
                  <c:v>4.394531249999993</c:v>
                </c:pt>
                <c:pt idx="34245">
                  <c:v>-26.6113281</c:v>
                </c:pt>
                <c:pt idx="34246">
                  <c:v>-9.52148438</c:v>
                </c:pt>
                <c:pt idx="34247">
                  <c:v>54.5654297</c:v>
                </c:pt>
                <c:pt idx="34248">
                  <c:v>-12.8173828</c:v>
                </c:pt>
                <c:pt idx="34249">
                  <c:v>35.6445312</c:v>
                </c:pt>
                <c:pt idx="34250">
                  <c:v>23.6816406</c:v>
                </c:pt>
                <c:pt idx="34251">
                  <c:v>-14.0380859</c:v>
                </c:pt>
                <c:pt idx="34252">
                  <c:v>1.46484375</c:v>
                </c:pt>
                <c:pt idx="34253">
                  <c:v>-23.5595703</c:v>
                </c:pt>
                <c:pt idx="34254">
                  <c:v>-29.6630859</c:v>
                </c:pt>
                <c:pt idx="34255">
                  <c:v>-46.875</c:v>
                </c:pt>
                <c:pt idx="34256">
                  <c:v>8.05664062</c:v>
                </c:pt>
                <c:pt idx="34257">
                  <c:v>-24.90234379999998</c:v>
                </c:pt>
                <c:pt idx="34258">
                  <c:v>-28.1982422</c:v>
                </c:pt>
                <c:pt idx="34259">
                  <c:v>27.34375</c:v>
                </c:pt>
                <c:pt idx="34260">
                  <c:v>11.2304688</c:v>
                </c:pt>
                <c:pt idx="34261">
                  <c:v>19.7753906</c:v>
                </c:pt>
                <c:pt idx="34262">
                  <c:v>-40.1611328</c:v>
                </c:pt>
                <c:pt idx="34263">
                  <c:v>-45.1660156</c:v>
                </c:pt>
                <c:pt idx="34264">
                  <c:v>25.6347656</c:v>
                </c:pt>
                <c:pt idx="34265">
                  <c:v>0.48828125</c:v>
                </c:pt>
                <c:pt idx="34266">
                  <c:v>56.0302734</c:v>
                </c:pt>
                <c:pt idx="34267">
                  <c:v>-18.9208984</c:v>
                </c:pt>
                <c:pt idx="34268">
                  <c:v>-24.6582031</c:v>
                </c:pt>
                <c:pt idx="34269">
                  <c:v>1.953125</c:v>
                </c:pt>
                <c:pt idx="34270">
                  <c:v>-5.859375</c:v>
                </c:pt>
                <c:pt idx="34271">
                  <c:v>34.6679688</c:v>
                </c:pt>
                <c:pt idx="34272">
                  <c:v>36.2548828</c:v>
                </c:pt>
                <c:pt idx="34273">
                  <c:v>13.5498047</c:v>
                </c:pt>
                <c:pt idx="34274">
                  <c:v>47.3632812</c:v>
                </c:pt>
                <c:pt idx="34275">
                  <c:v>-27.9541016</c:v>
                </c:pt>
                <c:pt idx="34276">
                  <c:v>-0.244140625</c:v>
                </c:pt>
                <c:pt idx="34277">
                  <c:v>-6.46972656</c:v>
                </c:pt>
                <c:pt idx="34278">
                  <c:v>-6.225585939999994</c:v>
                </c:pt>
                <c:pt idx="34279">
                  <c:v>12.4511719</c:v>
                </c:pt>
                <c:pt idx="34280">
                  <c:v>5.004882809999995</c:v>
                </c:pt>
                <c:pt idx="34281">
                  <c:v>-35.15625</c:v>
                </c:pt>
                <c:pt idx="34282">
                  <c:v>30.1513672</c:v>
                </c:pt>
                <c:pt idx="34283">
                  <c:v>44.1894531</c:v>
                </c:pt>
                <c:pt idx="34284">
                  <c:v>1.953125</c:v>
                </c:pt>
                <c:pt idx="34285">
                  <c:v>-7.812499999999997</c:v>
                </c:pt>
                <c:pt idx="34286">
                  <c:v>24.90234379999998</c:v>
                </c:pt>
                <c:pt idx="34287">
                  <c:v>0.732421875</c:v>
                </c:pt>
                <c:pt idx="34288">
                  <c:v>-4.394531249999993</c:v>
                </c:pt>
                <c:pt idx="34289">
                  <c:v>17.9443359</c:v>
                </c:pt>
                <c:pt idx="34290">
                  <c:v>66.40625</c:v>
                </c:pt>
                <c:pt idx="34291">
                  <c:v>55.2978516</c:v>
                </c:pt>
                <c:pt idx="34292">
                  <c:v>3.41796875</c:v>
                </c:pt>
                <c:pt idx="34293">
                  <c:v>23.5595703</c:v>
                </c:pt>
                <c:pt idx="34294">
                  <c:v>15.7470703</c:v>
                </c:pt>
                <c:pt idx="34295">
                  <c:v>5.859375</c:v>
                </c:pt>
                <c:pt idx="34296">
                  <c:v>27.7099609</c:v>
                </c:pt>
                <c:pt idx="34297">
                  <c:v>-30.1513672</c:v>
                </c:pt>
                <c:pt idx="34298">
                  <c:v>11.71875</c:v>
                </c:pt>
                <c:pt idx="34299">
                  <c:v>-11.2304688</c:v>
                </c:pt>
                <c:pt idx="34300">
                  <c:v>19.1650391</c:v>
                </c:pt>
                <c:pt idx="34301">
                  <c:v>29.5410156</c:v>
                </c:pt>
                <c:pt idx="34302">
                  <c:v>-48.7060547</c:v>
                </c:pt>
                <c:pt idx="34303">
                  <c:v>-12.3291016</c:v>
                </c:pt>
                <c:pt idx="34304">
                  <c:v>4.394531249999993</c:v>
                </c:pt>
                <c:pt idx="34305">
                  <c:v>-66.0400391</c:v>
                </c:pt>
                <c:pt idx="34306">
                  <c:v>36.3769531</c:v>
                </c:pt>
                <c:pt idx="34307">
                  <c:v>-20.38574219999997</c:v>
                </c:pt>
                <c:pt idx="34308">
                  <c:v>29.0527344</c:v>
                </c:pt>
                <c:pt idx="34309">
                  <c:v>19.8974609</c:v>
                </c:pt>
                <c:pt idx="34310">
                  <c:v>47.2412109</c:v>
                </c:pt>
                <c:pt idx="34311">
                  <c:v>11.8408203</c:v>
                </c:pt>
                <c:pt idx="34312">
                  <c:v>4.882812499999997</c:v>
                </c:pt>
                <c:pt idx="34313">
                  <c:v>38.2080078</c:v>
                </c:pt>
                <c:pt idx="34314">
                  <c:v>-12.4511719</c:v>
                </c:pt>
                <c:pt idx="34315">
                  <c:v>-20.0195312</c:v>
                </c:pt>
                <c:pt idx="34316">
                  <c:v>-15.5029297</c:v>
                </c:pt>
                <c:pt idx="34317">
                  <c:v>10.9863281</c:v>
                </c:pt>
                <c:pt idx="34318">
                  <c:v>62.3779297</c:v>
                </c:pt>
                <c:pt idx="34319">
                  <c:v>-12.5732422</c:v>
                </c:pt>
                <c:pt idx="34320">
                  <c:v>-4.63867188</c:v>
                </c:pt>
                <c:pt idx="34321">
                  <c:v>-40.1611328</c:v>
                </c:pt>
                <c:pt idx="34322">
                  <c:v>-14.4042969</c:v>
                </c:pt>
                <c:pt idx="34323">
                  <c:v>35.4003906</c:v>
                </c:pt>
                <c:pt idx="34324">
                  <c:v>0.48828125</c:v>
                </c:pt>
                <c:pt idx="34325">
                  <c:v>6.46972656</c:v>
                </c:pt>
                <c:pt idx="34326">
                  <c:v>-13.671875</c:v>
                </c:pt>
                <c:pt idx="34327">
                  <c:v>-53.8330078</c:v>
                </c:pt>
                <c:pt idx="34328">
                  <c:v>-4.394531249999993</c:v>
                </c:pt>
                <c:pt idx="34329">
                  <c:v>-47.9736328</c:v>
                </c:pt>
                <c:pt idx="34330">
                  <c:v>1.09863281</c:v>
                </c:pt>
                <c:pt idx="34331">
                  <c:v>22.7050781</c:v>
                </c:pt>
                <c:pt idx="34332">
                  <c:v>-6.95800781</c:v>
                </c:pt>
                <c:pt idx="34333">
                  <c:v>12.3291016</c:v>
                </c:pt>
                <c:pt idx="34334">
                  <c:v>-3.29589844</c:v>
                </c:pt>
                <c:pt idx="34335">
                  <c:v>-21.1181641</c:v>
                </c:pt>
                <c:pt idx="34336">
                  <c:v>33.3251953</c:v>
                </c:pt>
                <c:pt idx="34337">
                  <c:v>2.31933594</c:v>
                </c:pt>
                <c:pt idx="34338">
                  <c:v>-63.3544922</c:v>
                </c:pt>
                <c:pt idx="34339">
                  <c:v>-3.41796875</c:v>
                </c:pt>
                <c:pt idx="34340">
                  <c:v>0.366210938</c:v>
                </c:pt>
                <c:pt idx="34341">
                  <c:v>-5.615234379999995</c:v>
                </c:pt>
                <c:pt idx="34342">
                  <c:v>-22.3388672</c:v>
                </c:pt>
                <c:pt idx="34343">
                  <c:v>15.5029297</c:v>
                </c:pt>
                <c:pt idx="34344">
                  <c:v>-14.5263672</c:v>
                </c:pt>
                <c:pt idx="34345">
                  <c:v>-43.5791016</c:v>
                </c:pt>
                <c:pt idx="34346">
                  <c:v>-77.75878909999996</c:v>
                </c:pt>
                <c:pt idx="34347">
                  <c:v>-3.78417969</c:v>
                </c:pt>
                <c:pt idx="34348">
                  <c:v>-28.8085938</c:v>
                </c:pt>
                <c:pt idx="34349">
                  <c:v>-7.44628906</c:v>
                </c:pt>
                <c:pt idx="34350">
                  <c:v>-17.2119141</c:v>
                </c:pt>
                <c:pt idx="34351">
                  <c:v>-17.2119141</c:v>
                </c:pt>
                <c:pt idx="34352">
                  <c:v>8.66699219</c:v>
                </c:pt>
                <c:pt idx="34353">
                  <c:v>5.615234379999995</c:v>
                </c:pt>
                <c:pt idx="34354">
                  <c:v>3.17382812</c:v>
                </c:pt>
                <c:pt idx="34355">
                  <c:v>-7.93457031</c:v>
                </c:pt>
                <c:pt idx="34356">
                  <c:v>-30.8837891</c:v>
                </c:pt>
                <c:pt idx="34357">
                  <c:v>19.4091797</c:v>
                </c:pt>
                <c:pt idx="34358">
                  <c:v>39.6728516</c:v>
                </c:pt>
                <c:pt idx="34359">
                  <c:v>-20.0195312</c:v>
                </c:pt>
                <c:pt idx="34360">
                  <c:v>66.0400391</c:v>
                </c:pt>
                <c:pt idx="34361">
                  <c:v>-19.2871094</c:v>
                </c:pt>
                <c:pt idx="34362">
                  <c:v>12.3291016</c:v>
                </c:pt>
                <c:pt idx="34363">
                  <c:v>-19.2871094</c:v>
                </c:pt>
                <c:pt idx="34364">
                  <c:v>-17.9443359</c:v>
                </c:pt>
                <c:pt idx="34365">
                  <c:v>-38.9404297</c:v>
                </c:pt>
                <c:pt idx="34366">
                  <c:v>-36.2548828</c:v>
                </c:pt>
                <c:pt idx="34367">
                  <c:v>10.8642578</c:v>
                </c:pt>
                <c:pt idx="34368">
                  <c:v>-36.4990234</c:v>
                </c:pt>
                <c:pt idx="34369">
                  <c:v>-10.3759766</c:v>
                </c:pt>
                <c:pt idx="34370">
                  <c:v>28.5644531</c:v>
                </c:pt>
                <c:pt idx="34371">
                  <c:v>9.64355469</c:v>
                </c:pt>
                <c:pt idx="34372">
                  <c:v>12.2070312</c:v>
                </c:pt>
                <c:pt idx="34373">
                  <c:v>-57.8613281</c:v>
                </c:pt>
                <c:pt idx="34374">
                  <c:v>-18.6767578</c:v>
                </c:pt>
                <c:pt idx="34375">
                  <c:v>19.6533203</c:v>
                </c:pt>
                <c:pt idx="34376">
                  <c:v>14.5263672</c:v>
                </c:pt>
                <c:pt idx="34377">
                  <c:v>46.5087891</c:v>
                </c:pt>
                <c:pt idx="34378">
                  <c:v>-35.2783203</c:v>
                </c:pt>
                <c:pt idx="34379">
                  <c:v>-11.4746094</c:v>
                </c:pt>
                <c:pt idx="34380">
                  <c:v>-1.70898438</c:v>
                </c:pt>
                <c:pt idx="34381">
                  <c:v>-0.854492188</c:v>
                </c:pt>
                <c:pt idx="34382">
                  <c:v>52.2460938</c:v>
                </c:pt>
                <c:pt idx="34383">
                  <c:v>13.9160156</c:v>
                </c:pt>
                <c:pt idx="34384">
                  <c:v>32.8369141</c:v>
                </c:pt>
                <c:pt idx="34385">
                  <c:v>30.0292969</c:v>
                </c:pt>
                <c:pt idx="34386">
                  <c:v>-36.4990234</c:v>
                </c:pt>
                <c:pt idx="34387">
                  <c:v>11.71875</c:v>
                </c:pt>
                <c:pt idx="34388">
                  <c:v>-13.4277344</c:v>
                </c:pt>
                <c:pt idx="34389">
                  <c:v>-2.68554688</c:v>
                </c:pt>
                <c:pt idx="34390">
                  <c:v>21.6064453</c:v>
                </c:pt>
                <c:pt idx="34391">
                  <c:v>-16.3574219</c:v>
                </c:pt>
                <c:pt idx="34392">
                  <c:v>-25.5126953</c:v>
                </c:pt>
                <c:pt idx="34393">
                  <c:v>56.2744141</c:v>
                </c:pt>
                <c:pt idx="34394">
                  <c:v>19.7753906</c:v>
                </c:pt>
                <c:pt idx="34395">
                  <c:v>3.41796875</c:v>
                </c:pt>
                <c:pt idx="34396">
                  <c:v>-7.56835938</c:v>
                </c:pt>
                <c:pt idx="34397">
                  <c:v>32.7148438</c:v>
                </c:pt>
                <c:pt idx="34398">
                  <c:v>-13.9160156</c:v>
                </c:pt>
                <c:pt idx="34399">
                  <c:v>6.71386719</c:v>
                </c:pt>
                <c:pt idx="34400">
                  <c:v>25.8789062</c:v>
                </c:pt>
                <c:pt idx="34401">
                  <c:v>79.8339844</c:v>
                </c:pt>
                <c:pt idx="34402">
                  <c:v>27.34375</c:v>
                </c:pt>
                <c:pt idx="34403">
                  <c:v>16.72363279999998</c:v>
                </c:pt>
                <c:pt idx="34404">
                  <c:v>12.0849609</c:v>
                </c:pt>
                <c:pt idx="34405">
                  <c:v>22.3388672</c:v>
                </c:pt>
                <c:pt idx="34406">
                  <c:v>4.02832031</c:v>
                </c:pt>
                <c:pt idx="34407">
                  <c:v>19.1650391</c:v>
                </c:pt>
                <c:pt idx="34408">
                  <c:v>-26.8554688</c:v>
                </c:pt>
                <c:pt idx="34409">
                  <c:v>10.0097656</c:v>
                </c:pt>
                <c:pt idx="34410">
                  <c:v>-5.73730469</c:v>
                </c:pt>
                <c:pt idx="34411">
                  <c:v>26.0009766</c:v>
                </c:pt>
                <c:pt idx="34412">
                  <c:v>12.5732422</c:v>
                </c:pt>
                <c:pt idx="34413">
                  <c:v>-55.4199219</c:v>
                </c:pt>
                <c:pt idx="34414">
                  <c:v>10.8642578</c:v>
                </c:pt>
                <c:pt idx="34415">
                  <c:v>-31.0058594</c:v>
                </c:pt>
                <c:pt idx="34416">
                  <c:v>-29.1748047</c:v>
                </c:pt>
                <c:pt idx="34417">
                  <c:v>17.4560547</c:v>
                </c:pt>
                <c:pt idx="34418">
                  <c:v>-4.02832031</c:v>
                </c:pt>
                <c:pt idx="34419">
                  <c:v>24.5361328</c:v>
                </c:pt>
                <c:pt idx="34420">
                  <c:v>28.44238279999998</c:v>
                </c:pt>
                <c:pt idx="34421">
                  <c:v>47.4853516</c:v>
                </c:pt>
                <c:pt idx="34422">
                  <c:v>-6.71386719</c:v>
                </c:pt>
                <c:pt idx="34423">
                  <c:v>23.0712891</c:v>
                </c:pt>
                <c:pt idx="34424">
                  <c:v>29.7851562</c:v>
                </c:pt>
                <c:pt idx="34425">
                  <c:v>-26.3671875</c:v>
                </c:pt>
                <c:pt idx="34426">
                  <c:v>-11.8408203</c:v>
                </c:pt>
                <c:pt idx="34427">
                  <c:v>-19.8974609</c:v>
                </c:pt>
                <c:pt idx="34428">
                  <c:v>37.3535156</c:v>
                </c:pt>
                <c:pt idx="34429">
                  <c:v>47.7294922</c:v>
                </c:pt>
                <c:pt idx="34430">
                  <c:v>-25.2685547</c:v>
                </c:pt>
                <c:pt idx="34431">
                  <c:v>0.0</c:v>
                </c:pt>
                <c:pt idx="34432">
                  <c:v>-55.4199219</c:v>
                </c:pt>
                <c:pt idx="34433">
                  <c:v>16.1132812</c:v>
                </c:pt>
                <c:pt idx="34434">
                  <c:v>26.1230469</c:v>
                </c:pt>
                <c:pt idx="34435">
                  <c:v>-2.07519531</c:v>
                </c:pt>
                <c:pt idx="34436">
                  <c:v>6.103515619999995</c:v>
                </c:pt>
                <c:pt idx="34437">
                  <c:v>-32.2265625</c:v>
                </c:pt>
                <c:pt idx="34438">
                  <c:v>-38.8183594</c:v>
                </c:pt>
                <c:pt idx="34439">
                  <c:v>-11.71875</c:v>
                </c:pt>
                <c:pt idx="34440">
                  <c:v>-48.3398438</c:v>
                </c:pt>
                <c:pt idx="34441">
                  <c:v>25.8789062</c:v>
                </c:pt>
                <c:pt idx="34442">
                  <c:v>2.19726562</c:v>
                </c:pt>
                <c:pt idx="34443">
                  <c:v>5.37109375</c:v>
                </c:pt>
                <c:pt idx="34444">
                  <c:v>6.835937499999997</c:v>
                </c:pt>
                <c:pt idx="34445">
                  <c:v>-11.3525391</c:v>
                </c:pt>
                <c:pt idx="34446">
                  <c:v>-7.20214844</c:v>
                </c:pt>
                <c:pt idx="34447">
                  <c:v>35.5224609</c:v>
                </c:pt>
                <c:pt idx="34448">
                  <c:v>-26.4892578</c:v>
                </c:pt>
                <c:pt idx="34449">
                  <c:v>-47.1191406</c:v>
                </c:pt>
                <c:pt idx="34450">
                  <c:v>-1.83105469</c:v>
                </c:pt>
                <c:pt idx="34451">
                  <c:v>7.324218749999996</c:v>
                </c:pt>
                <c:pt idx="34452">
                  <c:v>-23.0712891</c:v>
                </c:pt>
                <c:pt idx="34453">
                  <c:v>-3.05175781</c:v>
                </c:pt>
                <c:pt idx="34454">
                  <c:v>5.73730469</c:v>
                </c:pt>
                <c:pt idx="34455">
                  <c:v>-17.4560547</c:v>
                </c:pt>
                <c:pt idx="34456">
                  <c:v>-64.0869141</c:v>
                </c:pt>
                <c:pt idx="34457">
                  <c:v>-58.3496094</c:v>
                </c:pt>
                <c:pt idx="34458">
                  <c:v>-2.44140625</c:v>
                </c:pt>
                <c:pt idx="34459">
                  <c:v>-24.7802734</c:v>
                </c:pt>
                <c:pt idx="34460">
                  <c:v>-14.5263672</c:v>
                </c:pt>
                <c:pt idx="34461">
                  <c:v>-6.835937499999997</c:v>
                </c:pt>
                <c:pt idx="34462">
                  <c:v>-27.4658203</c:v>
                </c:pt>
                <c:pt idx="34463">
                  <c:v>28.9306641</c:v>
                </c:pt>
                <c:pt idx="34464">
                  <c:v>-10.7421875</c:v>
                </c:pt>
                <c:pt idx="34465">
                  <c:v>11.1083984</c:v>
                </c:pt>
                <c:pt idx="34466">
                  <c:v>-18.0664062</c:v>
                </c:pt>
                <c:pt idx="34467">
                  <c:v>-30.3955078</c:v>
                </c:pt>
                <c:pt idx="34468">
                  <c:v>46.3867188</c:v>
                </c:pt>
                <c:pt idx="34469">
                  <c:v>15.3808594</c:v>
                </c:pt>
                <c:pt idx="34470">
                  <c:v>-7.44628906</c:v>
                </c:pt>
                <c:pt idx="34471">
                  <c:v>68.2373047</c:v>
                </c:pt>
                <c:pt idx="34472">
                  <c:v>-36.6210938</c:v>
                </c:pt>
                <c:pt idx="34473">
                  <c:v>20.8740234</c:v>
                </c:pt>
                <c:pt idx="34474">
                  <c:v>-28.8085938</c:v>
                </c:pt>
                <c:pt idx="34475">
                  <c:v>-19.1650391</c:v>
                </c:pt>
                <c:pt idx="34476">
                  <c:v>-46.6308594</c:v>
                </c:pt>
                <c:pt idx="34477">
                  <c:v>-14.5263672</c:v>
                </c:pt>
                <c:pt idx="34478">
                  <c:v>-2.68554688</c:v>
                </c:pt>
                <c:pt idx="34479">
                  <c:v>-38.5742188</c:v>
                </c:pt>
                <c:pt idx="34480">
                  <c:v>10.2539062</c:v>
                </c:pt>
                <c:pt idx="34481">
                  <c:v>21.1181641</c:v>
                </c:pt>
                <c:pt idx="34482">
                  <c:v>14.6484375</c:v>
                </c:pt>
                <c:pt idx="34483">
                  <c:v>-7.93457031</c:v>
                </c:pt>
                <c:pt idx="34484">
                  <c:v>-62.9882812</c:v>
                </c:pt>
                <c:pt idx="34485">
                  <c:v>9.88769531</c:v>
                </c:pt>
                <c:pt idx="34486">
                  <c:v>5.98144531</c:v>
                </c:pt>
                <c:pt idx="34487">
                  <c:v>37.5976562</c:v>
                </c:pt>
                <c:pt idx="34488">
                  <c:v>18.3105469</c:v>
                </c:pt>
                <c:pt idx="34489">
                  <c:v>-36.1328125</c:v>
                </c:pt>
                <c:pt idx="34490">
                  <c:v>-1.09863281</c:v>
                </c:pt>
                <c:pt idx="34491">
                  <c:v>-6.225585939999994</c:v>
                </c:pt>
                <c:pt idx="34492">
                  <c:v>11.9628906</c:v>
                </c:pt>
                <c:pt idx="34493">
                  <c:v>54.5654297</c:v>
                </c:pt>
                <c:pt idx="34494">
                  <c:v>4.394531249999993</c:v>
                </c:pt>
                <c:pt idx="34495">
                  <c:v>47.1191406</c:v>
                </c:pt>
                <c:pt idx="34496">
                  <c:v>2.31933594</c:v>
                </c:pt>
                <c:pt idx="34497">
                  <c:v>-25.0244141</c:v>
                </c:pt>
                <c:pt idx="34498">
                  <c:v>8.42285156</c:v>
                </c:pt>
                <c:pt idx="34499">
                  <c:v>-12.9394531</c:v>
                </c:pt>
                <c:pt idx="34500">
                  <c:v>2.56347656</c:v>
                </c:pt>
                <c:pt idx="34501">
                  <c:v>21.9726562</c:v>
                </c:pt>
                <c:pt idx="34502">
                  <c:v>-32.2265625</c:v>
                </c:pt>
                <c:pt idx="34503">
                  <c:v>-5.24902344</c:v>
                </c:pt>
                <c:pt idx="34504">
                  <c:v>63.9648438</c:v>
                </c:pt>
                <c:pt idx="34505">
                  <c:v>4.394531249999993</c:v>
                </c:pt>
                <c:pt idx="34506">
                  <c:v>0.366210938</c:v>
                </c:pt>
                <c:pt idx="34507">
                  <c:v>3.66210938</c:v>
                </c:pt>
                <c:pt idx="34508">
                  <c:v>24.2919922</c:v>
                </c:pt>
                <c:pt idx="34509">
                  <c:v>-16.2353516</c:v>
                </c:pt>
                <c:pt idx="34510">
                  <c:v>14.0380859</c:v>
                </c:pt>
                <c:pt idx="34511">
                  <c:v>41.2597656</c:v>
                </c:pt>
                <c:pt idx="34512">
                  <c:v>78.9794922</c:v>
                </c:pt>
                <c:pt idx="34513">
                  <c:v>5.37109375</c:v>
                </c:pt>
                <c:pt idx="34514">
                  <c:v>28.3203125</c:v>
                </c:pt>
                <c:pt idx="34515">
                  <c:v>7.20214844</c:v>
                </c:pt>
                <c:pt idx="34516">
                  <c:v>18.3105469</c:v>
                </c:pt>
                <c:pt idx="34517">
                  <c:v>15.5029297</c:v>
                </c:pt>
                <c:pt idx="34518">
                  <c:v>-5.615234379999995</c:v>
                </c:pt>
                <c:pt idx="34519">
                  <c:v>-8.05664062</c:v>
                </c:pt>
                <c:pt idx="34520">
                  <c:v>-1.70898438</c:v>
                </c:pt>
                <c:pt idx="34521">
                  <c:v>6.46972656</c:v>
                </c:pt>
                <c:pt idx="34522">
                  <c:v>30.6396484</c:v>
                </c:pt>
                <c:pt idx="34523">
                  <c:v>-15.8691406</c:v>
                </c:pt>
                <c:pt idx="34524">
                  <c:v>-42.1142578</c:v>
                </c:pt>
                <c:pt idx="34525">
                  <c:v>20.0195312</c:v>
                </c:pt>
                <c:pt idx="34526">
                  <c:v>-63.5986328</c:v>
                </c:pt>
                <c:pt idx="34527">
                  <c:v>15.2587891</c:v>
                </c:pt>
                <c:pt idx="34528">
                  <c:v>-10.0097656</c:v>
                </c:pt>
                <c:pt idx="34529">
                  <c:v>17.3339844</c:v>
                </c:pt>
                <c:pt idx="34530">
                  <c:v>18.3105469</c:v>
                </c:pt>
                <c:pt idx="34531">
                  <c:v>37.8417969</c:v>
                </c:pt>
                <c:pt idx="34532">
                  <c:v>38.0859375</c:v>
                </c:pt>
                <c:pt idx="34533">
                  <c:v>-11.4746094</c:v>
                </c:pt>
                <c:pt idx="34534">
                  <c:v>35.6445312</c:v>
                </c:pt>
                <c:pt idx="34535">
                  <c:v>12.8173828</c:v>
                </c:pt>
                <c:pt idx="34536">
                  <c:v>-28.9306641</c:v>
                </c:pt>
                <c:pt idx="34537">
                  <c:v>-9.39941406</c:v>
                </c:pt>
                <c:pt idx="34538">
                  <c:v>-13.7939453</c:v>
                </c:pt>
                <c:pt idx="34539">
                  <c:v>56.3964844</c:v>
                </c:pt>
                <c:pt idx="34540">
                  <c:v>22.2167969</c:v>
                </c:pt>
                <c:pt idx="34541">
                  <c:v>-21.1181641</c:v>
                </c:pt>
                <c:pt idx="34542">
                  <c:v>-11.9628906</c:v>
                </c:pt>
                <c:pt idx="34543">
                  <c:v>-48.9501953</c:v>
                </c:pt>
                <c:pt idx="34544">
                  <c:v>34.17968749999999</c:v>
                </c:pt>
                <c:pt idx="34545">
                  <c:v>13.0615234</c:v>
                </c:pt>
                <c:pt idx="34546">
                  <c:v>1.09863281</c:v>
                </c:pt>
                <c:pt idx="34547">
                  <c:v>1.83105469</c:v>
                </c:pt>
                <c:pt idx="34548">
                  <c:v>-50.78125</c:v>
                </c:pt>
                <c:pt idx="34549">
                  <c:v>-16.1132812</c:v>
                </c:pt>
                <c:pt idx="34550">
                  <c:v>-30.5175781</c:v>
                </c:pt>
                <c:pt idx="34551">
                  <c:v>-32.8369141</c:v>
                </c:pt>
                <c:pt idx="34552">
                  <c:v>36.4990234</c:v>
                </c:pt>
                <c:pt idx="34553">
                  <c:v>-10.9863281</c:v>
                </c:pt>
                <c:pt idx="34554">
                  <c:v>12.9394531</c:v>
                </c:pt>
                <c:pt idx="34555">
                  <c:v>3.17382812</c:v>
                </c:pt>
                <c:pt idx="34556">
                  <c:v>-20.7519531</c:v>
                </c:pt>
                <c:pt idx="34557">
                  <c:v>13.7939453</c:v>
                </c:pt>
                <c:pt idx="34558">
                  <c:v>27.34375</c:v>
                </c:pt>
                <c:pt idx="34559">
                  <c:v>-54.0771484</c:v>
                </c:pt>
                <c:pt idx="34560">
                  <c:v>-22.3388672</c:v>
                </c:pt>
                <c:pt idx="34561">
                  <c:v>-3.41796875</c:v>
                </c:pt>
                <c:pt idx="34562">
                  <c:v>8.05664062</c:v>
                </c:pt>
                <c:pt idx="34563">
                  <c:v>-32.5927734</c:v>
                </c:pt>
                <c:pt idx="34564">
                  <c:v>12.6953125</c:v>
                </c:pt>
                <c:pt idx="34565">
                  <c:v>-5.49316406</c:v>
                </c:pt>
                <c:pt idx="34566">
                  <c:v>-24.5361328</c:v>
                </c:pt>
                <c:pt idx="34567">
                  <c:v>-78.9794922</c:v>
                </c:pt>
                <c:pt idx="34568">
                  <c:v>-30.5175781</c:v>
                </c:pt>
                <c:pt idx="34569">
                  <c:v>-15.0146484</c:v>
                </c:pt>
                <c:pt idx="34570">
                  <c:v>-13.1835938</c:v>
                </c:pt>
                <c:pt idx="34571">
                  <c:v>-22.0947266</c:v>
                </c:pt>
                <c:pt idx="34572">
                  <c:v>-3.41796875</c:v>
                </c:pt>
                <c:pt idx="34573">
                  <c:v>-21.2402344</c:v>
                </c:pt>
                <c:pt idx="34574">
                  <c:v>28.44238279999998</c:v>
                </c:pt>
                <c:pt idx="34575">
                  <c:v>-10.9863281</c:v>
                </c:pt>
                <c:pt idx="34576">
                  <c:v>7.08007812</c:v>
                </c:pt>
                <c:pt idx="34577">
                  <c:v>-25.390625</c:v>
                </c:pt>
                <c:pt idx="34578">
                  <c:v>-15.2587891</c:v>
                </c:pt>
                <c:pt idx="34579">
                  <c:v>55.7861328</c:v>
                </c:pt>
                <c:pt idx="34580">
                  <c:v>-8.7890625</c:v>
                </c:pt>
                <c:pt idx="34581">
                  <c:v>26.4892578</c:v>
                </c:pt>
                <c:pt idx="34582">
                  <c:v>34.7900391</c:v>
                </c:pt>
                <c:pt idx="34583">
                  <c:v>-20.7519531</c:v>
                </c:pt>
                <c:pt idx="34584">
                  <c:v>6.71386719</c:v>
                </c:pt>
                <c:pt idx="34585">
                  <c:v>-25.390625</c:v>
                </c:pt>
                <c:pt idx="34586">
                  <c:v>-27.34375</c:v>
                </c:pt>
                <c:pt idx="34587">
                  <c:v>-47.85156249999999</c:v>
                </c:pt>
                <c:pt idx="34588">
                  <c:v>5.24902344</c:v>
                </c:pt>
                <c:pt idx="34589">
                  <c:v>-21.2402344</c:v>
                </c:pt>
                <c:pt idx="34590">
                  <c:v>-31.25</c:v>
                </c:pt>
                <c:pt idx="34591">
                  <c:v>25.390625</c:v>
                </c:pt>
                <c:pt idx="34592">
                  <c:v>12.5732422</c:v>
                </c:pt>
                <c:pt idx="34593">
                  <c:v>19.7753906</c:v>
                </c:pt>
                <c:pt idx="34594">
                  <c:v>-34.5458984</c:v>
                </c:pt>
                <c:pt idx="34595">
                  <c:v>-50.0488281</c:v>
                </c:pt>
                <c:pt idx="34596">
                  <c:v>24.6582031</c:v>
                </c:pt>
                <c:pt idx="34597">
                  <c:v>-0.244140625</c:v>
                </c:pt>
                <c:pt idx="34598">
                  <c:v>54.5654297</c:v>
                </c:pt>
                <c:pt idx="34599">
                  <c:v>-12.9394531</c:v>
                </c:pt>
                <c:pt idx="34600">
                  <c:v>-27.34375</c:v>
                </c:pt>
                <c:pt idx="34601">
                  <c:v>2.07519531</c:v>
                </c:pt>
                <c:pt idx="34602">
                  <c:v>-6.347656249999996</c:v>
                </c:pt>
                <c:pt idx="34603">
                  <c:v>29.9072266</c:v>
                </c:pt>
                <c:pt idx="34604">
                  <c:v>41.2597656</c:v>
                </c:pt>
                <c:pt idx="34605">
                  <c:v>10.2539062</c:v>
                </c:pt>
                <c:pt idx="34606">
                  <c:v>49.0722656</c:v>
                </c:pt>
                <c:pt idx="34607">
                  <c:v>-23.5595703</c:v>
                </c:pt>
                <c:pt idx="34608">
                  <c:v>-4.394531249999993</c:v>
                </c:pt>
                <c:pt idx="34609">
                  <c:v>-4.02832031</c:v>
                </c:pt>
                <c:pt idx="34610">
                  <c:v>-7.324218749999996</c:v>
                </c:pt>
                <c:pt idx="34611">
                  <c:v>10.3759766</c:v>
                </c:pt>
                <c:pt idx="34612">
                  <c:v>9.277343749999998</c:v>
                </c:pt>
                <c:pt idx="34613">
                  <c:v>-35.7666016</c:v>
                </c:pt>
                <c:pt idx="34614">
                  <c:v>22.8271484</c:v>
                </c:pt>
                <c:pt idx="34615">
                  <c:v>49.80468749999996</c:v>
                </c:pt>
                <c:pt idx="34616">
                  <c:v>1.70898438</c:v>
                </c:pt>
                <c:pt idx="34617">
                  <c:v>-6.59179688</c:v>
                </c:pt>
                <c:pt idx="34618">
                  <c:v>21.1181641</c:v>
                </c:pt>
                <c:pt idx="34619">
                  <c:v>5.37109375</c:v>
                </c:pt>
                <c:pt idx="34620">
                  <c:v>-7.08007812</c:v>
                </c:pt>
                <c:pt idx="34621">
                  <c:v>16.9677734</c:v>
                </c:pt>
                <c:pt idx="34622">
                  <c:v>61.7675781</c:v>
                </c:pt>
                <c:pt idx="34623">
                  <c:v>61.4013672</c:v>
                </c:pt>
                <c:pt idx="34624">
                  <c:v>1.58691406</c:v>
                </c:pt>
                <c:pt idx="34625">
                  <c:v>25.8789062</c:v>
                </c:pt>
                <c:pt idx="34626">
                  <c:v>13.5498047</c:v>
                </c:pt>
                <c:pt idx="34627">
                  <c:v>8.05664062</c:v>
                </c:pt>
                <c:pt idx="34628">
                  <c:v>26.8554688</c:v>
                </c:pt>
                <c:pt idx="34629">
                  <c:v>-27.4658203</c:v>
                </c:pt>
                <c:pt idx="34630">
                  <c:v>9.52148438</c:v>
                </c:pt>
                <c:pt idx="34631">
                  <c:v>-10.6201172</c:v>
                </c:pt>
                <c:pt idx="34632">
                  <c:v>17.0898438</c:v>
                </c:pt>
                <c:pt idx="34633">
                  <c:v>31.1279297</c:v>
                </c:pt>
                <c:pt idx="34634">
                  <c:v>-43.9453125</c:v>
                </c:pt>
                <c:pt idx="34635">
                  <c:v>-18.5546875</c:v>
                </c:pt>
                <c:pt idx="34636">
                  <c:v>10.1318359</c:v>
                </c:pt>
                <c:pt idx="34637">
                  <c:v>-69.9462891</c:v>
                </c:pt>
                <c:pt idx="34638">
                  <c:v>36.3769531</c:v>
                </c:pt>
                <c:pt idx="34639">
                  <c:v>-21.1181641</c:v>
                </c:pt>
                <c:pt idx="34640">
                  <c:v>28.44238279999998</c:v>
                </c:pt>
                <c:pt idx="34641">
                  <c:v>18.5546875</c:v>
                </c:pt>
                <c:pt idx="34642">
                  <c:v>46.0205078</c:v>
                </c:pt>
                <c:pt idx="34643">
                  <c:v>17.4560547</c:v>
                </c:pt>
                <c:pt idx="34644">
                  <c:v>0.48828125</c:v>
                </c:pt>
                <c:pt idx="34645">
                  <c:v>38.8183594</c:v>
                </c:pt>
                <c:pt idx="34646">
                  <c:v>-7.93457031</c:v>
                </c:pt>
                <c:pt idx="34647">
                  <c:v>-22.3388672</c:v>
                </c:pt>
                <c:pt idx="34648">
                  <c:v>-13.7939453</c:v>
                </c:pt>
                <c:pt idx="34649">
                  <c:v>5.004882809999995</c:v>
                </c:pt>
                <c:pt idx="34650">
                  <c:v>63.2324219</c:v>
                </c:pt>
                <c:pt idx="34651">
                  <c:v>-6.95800781</c:v>
                </c:pt>
                <c:pt idx="34652">
                  <c:v>-7.44628906</c:v>
                </c:pt>
                <c:pt idx="34653">
                  <c:v>-35.0341797</c:v>
                </c:pt>
                <c:pt idx="34654">
                  <c:v>-21.9726562</c:v>
                </c:pt>
                <c:pt idx="34655">
                  <c:v>36.6210938</c:v>
                </c:pt>
                <c:pt idx="34656">
                  <c:v>1.953125</c:v>
                </c:pt>
                <c:pt idx="34657">
                  <c:v>5.98144531</c:v>
                </c:pt>
                <c:pt idx="34658">
                  <c:v>-10.1318359</c:v>
                </c:pt>
                <c:pt idx="34659">
                  <c:v>-55.1757812</c:v>
                </c:pt>
                <c:pt idx="34660">
                  <c:v>-4.63867188</c:v>
                </c:pt>
                <c:pt idx="34661">
                  <c:v>-46.0205078</c:v>
                </c:pt>
                <c:pt idx="34662">
                  <c:v>-5.73730469</c:v>
                </c:pt>
                <c:pt idx="34663">
                  <c:v>27.2216797</c:v>
                </c:pt>
                <c:pt idx="34664">
                  <c:v>-9.52148438</c:v>
                </c:pt>
                <c:pt idx="34665">
                  <c:v>13.4277344</c:v>
                </c:pt>
                <c:pt idx="34666">
                  <c:v>-1.83105469</c:v>
                </c:pt>
                <c:pt idx="34667">
                  <c:v>-22.7050781</c:v>
                </c:pt>
                <c:pt idx="34668">
                  <c:v>31.1279297</c:v>
                </c:pt>
                <c:pt idx="34669">
                  <c:v>7.93457031</c:v>
                </c:pt>
                <c:pt idx="34670">
                  <c:v>-63.9648438</c:v>
                </c:pt>
                <c:pt idx="34671">
                  <c:v>-5.615234379999995</c:v>
                </c:pt>
                <c:pt idx="34672">
                  <c:v>-1.09863281</c:v>
                </c:pt>
                <c:pt idx="34673">
                  <c:v>-1.83105469</c:v>
                </c:pt>
                <c:pt idx="34674">
                  <c:v>-26.0009766</c:v>
                </c:pt>
                <c:pt idx="34675">
                  <c:v>16.72363279999998</c:v>
                </c:pt>
                <c:pt idx="34676">
                  <c:v>-13.5498047</c:v>
                </c:pt>
                <c:pt idx="34677">
                  <c:v>-39.1845703</c:v>
                </c:pt>
                <c:pt idx="34678">
                  <c:v>-79.9560547</c:v>
                </c:pt>
                <c:pt idx="34679">
                  <c:v>-7.08007812</c:v>
                </c:pt>
                <c:pt idx="34680">
                  <c:v>-27.5878906</c:v>
                </c:pt>
                <c:pt idx="34681">
                  <c:v>-7.08007812</c:v>
                </c:pt>
                <c:pt idx="34682">
                  <c:v>-19.2871094</c:v>
                </c:pt>
                <c:pt idx="34683">
                  <c:v>-13.7939453</c:v>
                </c:pt>
                <c:pt idx="34684">
                  <c:v>2.44140625</c:v>
                </c:pt>
                <c:pt idx="34685">
                  <c:v>10.4980469</c:v>
                </c:pt>
                <c:pt idx="34686">
                  <c:v>0.366210938</c:v>
                </c:pt>
                <c:pt idx="34687">
                  <c:v>-5.004882809999995</c:v>
                </c:pt>
                <c:pt idx="34688">
                  <c:v>-30.1513672</c:v>
                </c:pt>
                <c:pt idx="34689">
                  <c:v>12.3291016</c:v>
                </c:pt>
                <c:pt idx="34690">
                  <c:v>44.1894531</c:v>
                </c:pt>
                <c:pt idx="34691">
                  <c:v>-19.7753906</c:v>
                </c:pt>
                <c:pt idx="34692">
                  <c:v>60.7910156</c:v>
                </c:pt>
                <c:pt idx="34693">
                  <c:v>-10.7421875</c:v>
                </c:pt>
                <c:pt idx="34694">
                  <c:v>7.20214844</c:v>
                </c:pt>
                <c:pt idx="34695">
                  <c:v>-15.1367188</c:v>
                </c:pt>
                <c:pt idx="34696">
                  <c:v>-18.7988281</c:v>
                </c:pt>
                <c:pt idx="34697">
                  <c:v>-36.7431641</c:v>
                </c:pt>
                <c:pt idx="34698">
                  <c:v>-39.7949219</c:v>
                </c:pt>
                <c:pt idx="34699">
                  <c:v>11.71875</c:v>
                </c:pt>
                <c:pt idx="34700">
                  <c:v>-34.5458984</c:v>
                </c:pt>
                <c:pt idx="34701">
                  <c:v>-15.1367188</c:v>
                </c:pt>
                <c:pt idx="34702">
                  <c:v>29.1748047</c:v>
                </c:pt>
                <c:pt idx="34703">
                  <c:v>9.39941406</c:v>
                </c:pt>
                <c:pt idx="34704">
                  <c:v>15.1367188</c:v>
                </c:pt>
                <c:pt idx="34705">
                  <c:v>-54.6875</c:v>
                </c:pt>
                <c:pt idx="34706">
                  <c:v>-25.6347656</c:v>
                </c:pt>
                <c:pt idx="34707">
                  <c:v>22.3388672</c:v>
                </c:pt>
                <c:pt idx="34708">
                  <c:v>9.765625</c:v>
                </c:pt>
                <c:pt idx="34709">
                  <c:v>51.0253906</c:v>
                </c:pt>
                <c:pt idx="34710">
                  <c:v>-32.8369141</c:v>
                </c:pt>
                <c:pt idx="34711">
                  <c:v>-14.7705078</c:v>
                </c:pt>
                <c:pt idx="34712">
                  <c:v>-0.366210938</c:v>
                </c:pt>
                <c:pt idx="34713">
                  <c:v>-2.68554688</c:v>
                </c:pt>
                <c:pt idx="34714">
                  <c:v>49.0722656</c:v>
                </c:pt>
                <c:pt idx="34715">
                  <c:v>18.5546875</c:v>
                </c:pt>
                <c:pt idx="34716">
                  <c:v>28.1982422</c:v>
                </c:pt>
                <c:pt idx="34717">
                  <c:v>35.4003906</c:v>
                </c:pt>
                <c:pt idx="34718">
                  <c:v>-36.2548828</c:v>
                </c:pt>
                <c:pt idx="34719">
                  <c:v>10.0097656</c:v>
                </c:pt>
                <c:pt idx="34720">
                  <c:v>-12.3291016</c:v>
                </c:pt>
                <c:pt idx="34721">
                  <c:v>-3.54003906</c:v>
                </c:pt>
                <c:pt idx="34722">
                  <c:v>19.8974609</c:v>
                </c:pt>
                <c:pt idx="34723">
                  <c:v>-11.2304688</c:v>
                </c:pt>
                <c:pt idx="34724">
                  <c:v>-29.0527344</c:v>
                </c:pt>
                <c:pt idx="34725">
                  <c:v>51.5136719</c:v>
                </c:pt>
                <c:pt idx="34726">
                  <c:v>25.0244141</c:v>
                </c:pt>
                <c:pt idx="34727">
                  <c:v>3.29589844</c:v>
                </c:pt>
                <c:pt idx="34728">
                  <c:v>-8.544921879999997</c:v>
                </c:pt>
                <c:pt idx="34729">
                  <c:v>32.2265625</c:v>
                </c:pt>
                <c:pt idx="34730">
                  <c:v>-11.3525391</c:v>
                </c:pt>
                <c:pt idx="34731">
                  <c:v>4.15039062</c:v>
                </c:pt>
                <c:pt idx="34732">
                  <c:v>23.3154297</c:v>
                </c:pt>
                <c:pt idx="34733">
                  <c:v>78.0029297</c:v>
                </c:pt>
                <c:pt idx="34734">
                  <c:v>33.81347659999999</c:v>
                </c:pt>
                <c:pt idx="34735">
                  <c:v>13.1835938</c:v>
                </c:pt>
                <c:pt idx="34736">
                  <c:v>14.5263672</c:v>
                </c:pt>
                <c:pt idx="34737">
                  <c:v>21.7285156</c:v>
                </c:pt>
                <c:pt idx="34738">
                  <c:v>3.17382812</c:v>
                </c:pt>
                <c:pt idx="34739">
                  <c:v>23.0712891</c:v>
                </c:pt>
                <c:pt idx="34740">
                  <c:v>-29.6630859</c:v>
                </c:pt>
                <c:pt idx="34741">
                  <c:v>11.8408203</c:v>
                </c:pt>
                <c:pt idx="34742">
                  <c:v>-8.05664062</c:v>
                </c:pt>
                <c:pt idx="34743">
                  <c:v>24.6582031</c:v>
                </c:pt>
                <c:pt idx="34744">
                  <c:v>17.9443359</c:v>
                </c:pt>
                <c:pt idx="34745">
                  <c:v>-55.9082031</c:v>
                </c:pt>
                <c:pt idx="34746">
                  <c:v>6.347656249999996</c:v>
                </c:pt>
                <c:pt idx="34747">
                  <c:v>-21.8505859</c:v>
                </c:pt>
                <c:pt idx="34748">
                  <c:v>-40.0390625</c:v>
                </c:pt>
                <c:pt idx="34749">
                  <c:v>23.9257812</c:v>
                </c:pt>
                <c:pt idx="34750">
                  <c:v>-9.155273439999998</c:v>
                </c:pt>
                <c:pt idx="34751">
                  <c:v>26.2451172</c:v>
                </c:pt>
                <c:pt idx="34752">
                  <c:v>26.2451172</c:v>
                </c:pt>
                <c:pt idx="34753">
                  <c:v>48.2177734</c:v>
                </c:pt>
                <c:pt idx="34754">
                  <c:v>-3.54003906</c:v>
                </c:pt>
                <c:pt idx="34755">
                  <c:v>19.2871094</c:v>
                </c:pt>
                <c:pt idx="34756">
                  <c:v>32.5927734</c:v>
                </c:pt>
                <c:pt idx="34757">
                  <c:v>-24.1699219</c:v>
                </c:pt>
                <c:pt idx="34758">
                  <c:v>-13.4277344</c:v>
                </c:pt>
                <c:pt idx="34759">
                  <c:v>-19.53125</c:v>
                </c:pt>
                <c:pt idx="34760">
                  <c:v>31.4941406</c:v>
                </c:pt>
                <c:pt idx="34761">
                  <c:v>52.3681641</c:v>
                </c:pt>
                <c:pt idx="34762">
                  <c:v>-23.8037109</c:v>
                </c:pt>
                <c:pt idx="34763">
                  <c:v>0.244140625</c:v>
                </c:pt>
                <c:pt idx="34764">
                  <c:v>-53.34472659999999</c:v>
                </c:pt>
                <c:pt idx="34765">
                  <c:v>9.64355469</c:v>
                </c:pt>
                <c:pt idx="34766">
                  <c:v>28.6865234</c:v>
                </c:pt>
                <c:pt idx="34767">
                  <c:v>-1.953125</c:v>
                </c:pt>
                <c:pt idx="34768">
                  <c:v>6.59179688</c:v>
                </c:pt>
                <c:pt idx="34769">
                  <c:v>-27.5878906</c:v>
                </c:pt>
                <c:pt idx="34770">
                  <c:v>-43.4570312</c:v>
                </c:pt>
                <c:pt idx="34771">
                  <c:v>-8.7890625</c:v>
                </c:pt>
                <c:pt idx="34772">
                  <c:v>-49.5605469</c:v>
                </c:pt>
                <c:pt idx="34773">
                  <c:v>21.1181641</c:v>
                </c:pt>
                <c:pt idx="34774">
                  <c:v>6.71386719</c:v>
                </c:pt>
                <c:pt idx="34775">
                  <c:v>2.68554688</c:v>
                </c:pt>
                <c:pt idx="34776">
                  <c:v>7.93457031</c:v>
                </c:pt>
                <c:pt idx="34777">
                  <c:v>-9.277343749999998</c:v>
                </c:pt>
                <c:pt idx="34778">
                  <c:v>-11.3525391</c:v>
                </c:pt>
                <c:pt idx="34779">
                  <c:v>36.0107422</c:v>
                </c:pt>
                <c:pt idx="34780">
                  <c:v>-19.1650391</c:v>
                </c:pt>
                <c:pt idx="34781">
                  <c:v>-52.3681641</c:v>
                </c:pt>
                <c:pt idx="34782">
                  <c:v>-1.58691406</c:v>
                </c:pt>
                <c:pt idx="34783">
                  <c:v>5.859375</c:v>
                </c:pt>
                <c:pt idx="34784">
                  <c:v>-19.1650391</c:v>
                </c:pt>
                <c:pt idx="34785">
                  <c:v>-7.69042969</c:v>
                </c:pt>
                <c:pt idx="34786">
                  <c:v>8.42285156</c:v>
                </c:pt>
                <c:pt idx="34787">
                  <c:v>-16.6015625</c:v>
                </c:pt>
                <c:pt idx="34788">
                  <c:v>-59.3261719</c:v>
                </c:pt>
                <c:pt idx="34789">
                  <c:v>-64.3310547</c:v>
                </c:pt>
                <c:pt idx="34790">
                  <c:v>-1.09863281</c:v>
                </c:pt>
                <c:pt idx="34791">
                  <c:v>-26.7333984</c:v>
                </c:pt>
                <c:pt idx="34792">
                  <c:v>-12.4511719</c:v>
                </c:pt>
                <c:pt idx="34793">
                  <c:v>-9.155273439999998</c:v>
                </c:pt>
                <c:pt idx="34794">
                  <c:v>-26.1230469</c:v>
                </c:pt>
                <c:pt idx="34795">
                  <c:v>25.7568359</c:v>
                </c:pt>
                <c:pt idx="34796">
                  <c:v>-8.05664062</c:v>
                </c:pt>
                <c:pt idx="34797">
                  <c:v>10.1318359</c:v>
                </c:pt>
                <c:pt idx="34798">
                  <c:v>-15.9912109</c:v>
                </c:pt>
                <c:pt idx="34799">
                  <c:v>-31.4941406</c:v>
                </c:pt>
                <c:pt idx="34800">
                  <c:v>41.1376953</c:v>
                </c:pt>
                <c:pt idx="34801">
                  <c:v>21.6064453</c:v>
                </c:pt>
                <c:pt idx="34802">
                  <c:v>-12.5732422</c:v>
                </c:pt>
                <c:pt idx="34803">
                  <c:v>71.0449219</c:v>
                </c:pt>
                <c:pt idx="34804">
                  <c:v>-35.6445312</c:v>
                </c:pt>
                <c:pt idx="34805">
                  <c:v>20.9960938</c:v>
                </c:pt>
                <c:pt idx="34806">
                  <c:v>-27.8320312</c:v>
                </c:pt>
                <c:pt idx="34807">
                  <c:v>-18.0664062</c:v>
                </c:pt>
                <c:pt idx="34808">
                  <c:v>-45.1660156</c:v>
                </c:pt>
                <c:pt idx="34809">
                  <c:v>-20.1416016</c:v>
                </c:pt>
                <c:pt idx="34810">
                  <c:v>1.58691406</c:v>
                </c:pt>
                <c:pt idx="34811">
                  <c:v>-39.0625</c:v>
                </c:pt>
                <c:pt idx="34812">
                  <c:v>5.49316406</c:v>
                </c:pt>
                <c:pt idx="34813">
                  <c:v>23.4375</c:v>
                </c:pt>
                <c:pt idx="34814">
                  <c:v>13.0615234</c:v>
                </c:pt>
                <c:pt idx="34815">
                  <c:v>-2.19726562</c:v>
                </c:pt>
                <c:pt idx="34816">
                  <c:v>-63.2324219</c:v>
                </c:pt>
                <c:pt idx="34817">
                  <c:v>3.90625</c:v>
                </c:pt>
                <c:pt idx="34818">
                  <c:v>9.033203119999997</c:v>
                </c:pt>
                <c:pt idx="34819">
                  <c:v>32.3486328</c:v>
                </c:pt>
                <c:pt idx="34820">
                  <c:v>25.7568359</c:v>
                </c:pt>
                <c:pt idx="34821">
                  <c:v>-37.109375</c:v>
                </c:pt>
                <c:pt idx="34822">
                  <c:v>-2.80761719</c:v>
                </c:pt>
                <c:pt idx="34823">
                  <c:v>-5.73730469</c:v>
                </c:pt>
                <c:pt idx="34824">
                  <c:v>8.42285156</c:v>
                </c:pt>
                <c:pt idx="34825">
                  <c:v>55.5419922</c:v>
                </c:pt>
                <c:pt idx="34826">
                  <c:v>5.12695312</c:v>
                </c:pt>
                <c:pt idx="34827">
                  <c:v>44.7998047</c:v>
                </c:pt>
                <c:pt idx="34828">
                  <c:v>9.155273439999998</c:v>
                </c:pt>
                <c:pt idx="34829">
                  <c:v>-29.1748047</c:v>
                </c:pt>
                <c:pt idx="34830">
                  <c:v>10.4980469</c:v>
                </c:pt>
                <c:pt idx="34831">
                  <c:v>-13.7939453</c:v>
                </c:pt>
                <c:pt idx="34832">
                  <c:v>1.22070312</c:v>
                </c:pt>
                <c:pt idx="34833">
                  <c:v>23.1933594</c:v>
                </c:pt>
                <c:pt idx="34834">
                  <c:v>-29.7851562</c:v>
                </c:pt>
                <c:pt idx="34835">
                  <c:v>-10.6201172</c:v>
                </c:pt>
                <c:pt idx="34836">
                  <c:v>63.8427734</c:v>
                </c:pt>
                <c:pt idx="34837">
                  <c:v>6.835937499999997</c:v>
                </c:pt>
                <c:pt idx="34838">
                  <c:v>1.70898438</c:v>
                </c:pt>
                <c:pt idx="34839">
                  <c:v>0.122070312</c:v>
                </c:pt>
                <c:pt idx="34840">
                  <c:v>27.7099609</c:v>
                </c:pt>
                <c:pt idx="34841">
                  <c:v>-16.9677734</c:v>
                </c:pt>
                <c:pt idx="34842">
                  <c:v>12.9394531</c:v>
                </c:pt>
                <c:pt idx="34843">
                  <c:v>37.109375</c:v>
                </c:pt>
                <c:pt idx="34844">
                  <c:v>80.5664062</c:v>
                </c:pt>
                <c:pt idx="34845">
                  <c:v>9.277343749999998</c:v>
                </c:pt>
                <c:pt idx="34846">
                  <c:v>26.6113281</c:v>
                </c:pt>
                <c:pt idx="34847">
                  <c:v>7.20214844</c:v>
                </c:pt>
                <c:pt idx="34848">
                  <c:v>20.1416016</c:v>
                </c:pt>
                <c:pt idx="34849">
                  <c:v>12.2070312</c:v>
                </c:pt>
                <c:pt idx="34850">
                  <c:v>0.732421875</c:v>
                </c:pt>
                <c:pt idx="34851">
                  <c:v>-12.9394531</c:v>
                </c:pt>
                <c:pt idx="34852">
                  <c:v>1.09863281</c:v>
                </c:pt>
                <c:pt idx="34853">
                  <c:v>3.54003906</c:v>
                </c:pt>
                <c:pt idx="34854">
                  <c:v>29.6630859</c:v>
                </c:pt>
                <c:pt idx="34855">
                  <c:v>-8.66699219</c:v>
                </c:pt>
                <c:pt idx="34856">
                  <c:v>-46.3867188</c:v>
                </c:pt>
                <c:pt idx="34857">
                  <c:v>19.4091797</c:v>
                </c:pt>
                <c:pt idx="34858">
                  <c:v>-57.61718749999999</c:v>
                </c:pt>
                <c:pt idx="34859">
                  <c:v>5.98144531</c:v>
                </c:pt>
                <c:pt idx="34860">
                  <c:v>-4.27246094</c:v>
                </c:pt>
                <c:pt idx="34861">
                  <c:v>12.8173828</c:v>
                </c:pt>
                <c:pt idx="34862">
                  <c:v>19.2871094</c:v>
                </c:pt>
                <c:pt idx="34863">
                  <c:v>35.7666016</c:v>
                </c:pt>
                <c:pt idx="34864">
                  <c:v>41.3818359</c:v>
                </c:pt>
                <c:pt idx="34865">
                  <c:v>-11.8408203</c:v>
                </c:pt>
                <c:pt idx="34866">
                  <c:v>33.3251953</c:v>
                </c:pt>
                <c:pt idx="34867">
                  <c:v>17.4560547</c:v>
                </c:pt>
                <c:pt idx="34868">
                  <c:v>-29.296875</c:v>
                </c:pt>
                <c:pt idx="34869">
                  <c:v>-9.39941406</c:v>
                </c:pt>
                <c:pt idx="34870">
                  <c:v>-16.3574219</c:v>
                </c:pt>
                <c:pt idx="34871">
                  <c:v>52.8564453</c:v>
                </c:pt>
                <c:pt idx="34872">
                  <c:v>29.0527344</c:v>
                </c:pt>
                <c:pt idx="34873">
                  <c:v>-23.5595703</c:v>
                </c:pt>
                <c:pt idx="34874">
                  <c:v>-7.56835938</c:v>
                </c:pt>
                <c:pt idx="34875">
                  <c:v>-52.734375</c:v>
                </c:pt>
                <c:pt idx="34876">
                  <c:v>31.3720703</c:v>
                </c:pt>
                <c:pt idx="34877">
                  <c:v>16.3574219</c:v>
                </c:pt>
                <c:pt idx="34878">
                  <c:v>-0.122070312</c:v>
                </c:pt>
                <c:pt idx="34879">
                  <c:v>3.41796875</c:v>
                </c:pt>
                <c:pt idx="34880">
                  <c:v>-47.2412109</c:v>
                </c:pt>
                <c:pt idx="34881">
                  <c:v>-21.1181641</c:v>
                </c:pt>
                <c:pt idx="34882">
                  <c:v>-25.7568359</c:v>
                </c:pt>
                <c:pt idx="34883">
                  <c:v>-37.8417969</c:v>
                </c:pt>
                <c:pt idx="34884">
                  <c:v>35.6445312</c:v>
                </c:pt>
                <c:pt idx="34885">
                  <c:v>-8.91113281</c:v>
                </c:pt>
                <c:pt idx="34886">
                  <c:v>11.5966797</c:v>
                </c:pt>
                <c:pt idx="34887">
                  <c:v>4.02832031</c:v>
                </c:pt>
                <c:pt idx="34888">
                  <c:v>-18.7988281</c:v>
                </c:pt>
                <c:pt idx="34889">
                  <c:v>8.66699219</c:v>
                </c:pt>
                <c:pt idx="34890">
                  <c:v>30.5175781</c:v>
                </c:pt>
                <c:pt idx="34891">
                  <c:v>-48.7060547</c:v>
                </c:pt>
                <c:pt idx="34892">
                  <c:v>-27.9541016</c:v>
                </c:pt>
                <c:pt idx="34893">
                  <c:v>-3.17382812</c:v>
                </c:pt>
                <c:pt idx="34894">
                  <c:v>8.7890625</c:v>
                </c:pt>
                <c:pt idx="34895">
                  <c:v>-31.6162109</c:v>
                </c:pt>
                <c:pt idx="34896">
                  <c:v>9.765625</c:v>
                </c:pt>
                <c:pt idx="34897">
                  <c:v>-2.9296875</c:v>
                </c:pt>
                <c:pt idx="34898">
                  <c:v>-22.2167969</c:v>
                </c:pt>
                <c:pt idx="34899">
                  <c:v>-76.6601562</c:v>
                </c:pt>
                <c:pt idx="34900">
                  <c:v>-36.9873047</c:v>
                </c:pt>
                <c:pt idx="34901">
                  <c:v>-11.4746094</c:v>
                </c:pt>
                <c:pt idx="34902">
                  <c:v>-15.8691406</c:v>
                </c:pt>
                <c:pt idx="34903">
                  <c:v>-20.9960938</c:v>
                </c:pt>
                <c:pt idx="34904">
                  <c:v>-2.9296875</c:v>
                </c:pt>
                <c:pt idx="34905">
                  <c:v>-24.6582031</c:v>
                </c:pt>
                <c:pt idx="34906">
                  <c:v>30.6396484</c:v>
                </c:pt>
                <c:pt idx="34907">
                  <c:v>-12.4511719</c:v>
                </c:pt>
                <c:pt idx="34908">
                  <c:v>9.033203119999997</c:v>
                </c:pt>
                <c:pt idx="34909">
                  <c:v>-23.9257812</c:v>
                </c:pt>
                <c:pt idx="34910">
                  <c:v>-20.38574219999997</c:v>
                </c:pt>
                <c:pt idx="34911">
                  <c:v>55.7861328</c:v>
                </c:pt>
                <c:pt idx="34912">
                  <c:v>-3.78417969</c:v>
                </c:pt>
                <c:pt idx="34913">
                  <c:v>17.3339844</c:v>
                </c:pt>
                <c:pt idx="34914">
                  <c:v>45.1660156</c:v>
                </c:pt>
                <c:pt idx="34915">
                  <c:v>-26.8554688</c:v>
                </c:pt>
                <c:pt idx="34916">
                  <c:v>11.5966797</c:v>
                </c:pt>
                <c:pt idx="34917">
                  <c:v>-26.9775391</c:v>
                </c:pt>
                <c:pt idx="34918">
                  <c:v>-25.1464844</c:v>
                </c:pt>
                <c:pt idx="34919">
                  <c:v>-48.3398438</c:v>
                </c:pt>
                <c:pt idx="34920">
                  <c:v>1.58691406</c:v>
                </c:pt>
                <c:pt idx="34921">
                  <c:v>-17.2119141</c:v>
                </c:pt>
                <c:pt idx="34922">
                  <c:v>-33.6914062</c:v>
                </c:pt>
                <c:pt idx="34923">
                  <c:v>22.7050781</c:v>
                </c:pt>
                <c:pt idx="34924">
                  <c:v>14.2822266</c:v>
                </c:pt>
                <c:pt idx="34925">
                  <c:v>19.1650391</c:v>
                </c:pt>
                <c:pt idx="34926">
                  <c:v>-28.44238279999998</c:v>
                </c:pt>
                <c:pt idx="34927">
                  <c:v>-54.4433594</c:v>
                </c:pt>
                <c:pt idx="34928">
                  <c:v>22.8271484</c:v>
                </c:pt>
                <c:pt idx="34929">
                  <c:v>0.0</c:v>
                </c:pt>
                <c:pt idx="34930">
                  <c:v>51.8798828</c:v>
                </c:pt>
                <c:pt idx="34931">
                  <c:v>-6.103515619999995</c:v>
                </c:pt>
                <c:pt idx="34932">
                  <c:v>-29.9072266</c:v>
                </c:pt>
                <c:pt idx="34933">
                  <c:v>1.83105469</c:v>
                </c:pt>
                <c:pt idx="34934">
                  <c:v>-6.71386719</c:v>
                </c:pt>
                <c:pt idx="34935">
                  <c:v>25.2685547</c:v>
                </c:pt>
                <c:pt idx="34936">
                  <c:v>45.5322266</c:v>
                </c:pt>
                <c:pt idx="34937">
                  <c:v>7.56835938</c:v>
                </c:pt>
                <c:pt idx="34938">
                  <c:v>49.9267578</c:v>
                </c:pt>
                <c:pt idx="34939">
                  <c:v>-18.4326172</c:v>
                </c:pt>
                <c:pt idx="34940">
                  <c:v>-9.033203119999997</c:v>
                </c:pt>
                <c:pt idx="34941">
                  <c:v>-1.22070312</c:v>
                </c:pt>
                <c:pt idx="34942">
                  <c:v>-8.66699219</c:v>
                </c:pt>
                <c:pt idx="34943">
                  <c:v>8.178710939999998</c:v>
                </c:pt>
                <c:pt idx="34944">
                  <c:v>13.1835938</c:v>
                </c:pt>
                <c:pt idx="34945">
                  <c:v>-36.0107422</c:v>
                </c:pt>
                <c:pt idx="34946">
                  <c:v>15.625</c:v>
                </c:pt>
                <c:pt idx="34947">
                  <c:v>54.8095703</c:v>
                </c:pt>
                <c:pt idx="34948">
                  <c:v>1.46484375</c:v>
                </c:pt>
                <c:pt idx="34949">
                  <c:v>-5.004882809999995</c:v>
                </c:pt>
                <c:pt idx="34950">
                  <c:v>17.0898438</c:v>
                </c:pt>
                <c:pt idx="34951">
                  <c:v>10.1318359</c:v>
                </c:pt>
                <c:pt idx="34952">
                  <c:v>-9.64355469</c:v>
                </c:pt>
                <c:pt idx="34953">
                  <c:v>16.3574219</c:v>
                </c:pt>
                <c:pt idx="34954">
                  <c:v>56.88476559999999</c:v>
                </c:pt>
                <c:pt idx="34955">
                  <c:v>66.8945312</c:v>
                </c:pt>
                <c:pt idx="34956">
                  <c:v>0.732421875</c:v>
                </c:pt>
                <c:pt idx="34957">
                  <c:v>27.5878906</c:v>
                </c:pt>
                <c:pt idx="34958">
                  <c:v>11.4746094</c:v>
                </c:pt>
                <c:pt idx="34959">
                  <c:v>10.3759766</c:v>
                </c:pt>
                <c:pt idx="34960">
                  <c:v>25.0244141</c:v>
                </c:pt>
                <c:pt idx="34961">
                  <c:v>-23.6816406</c:v>
                </c:pt>
                <c:pt idx="34962">
                  <c:v>6.46972656</c:v>
                </c:pt>
                <c:pt idx="34963">
                  <c:v>-9.39941406</c:v>
                </c:pt>
                <c:pt idx="34964">
                  <c:v>15.0146484</c:v>
                </c:pt>
                <c:pt idx="34965">
                  <c:v>31.7382812</c:v>
                </c:pt>
                <c:pt idx="34966">
                  <c:v>-38.0859375</c:v>
                </c:pt>
                <c:pt idx="34967">
                  <c:v>-24.6582031</c:v>
                </c:pt>
                <c:pt idx="34968">
                  <c:v>14.6484375</c:v>
                </c:pt>
                <c:pt idx="34969">
                  <c:v>-71.6552734</c:v>
                </c:pt>
                <c:pt idx="34970">
                  <c:v>34.4238281</c:v>
                </c:pt>
                <c:pt idx="34971">
                  <c:v>-20.5078125</c:v>
                </c:pt>
                <c:pt idx="34972">
                  <c:v>27.0996094</c:v>
                </c:pt>
                <c:pt idx="34973">
                  <c:v>17.8222656</c:v>
                </c:pt>
                <c:pt idx="34974">
                  <c:v>44.3115234</c:v>
                </c:pt>
                <c:pt idx="34975">
                  <c:v>22.9492188</c:v>
                </c:pt>
                <c:pt idx="34976">
                  <c:v>-3.66210938</c:v>
                </c:pt>
                <c:pt idx="34977">
                  <c:v>39.0625</c:v>
                </c:pt>
                <c:pt idx="34978">
                  <c:v>-3.05175781</c:v>
                </c:pt>
                <c:pt idx="34979">
                  <c:v>-24.4140625</c:v>
                </c:pt>
                <c:pt idx="34980">
                  <c:v>-12.2070312</c:v>
                </c:pt>
                <c:pt idx="34981">
                  <c:v>-0.48828125</c:v>
                </c:pt>
                <c:pt idx="34982">
                  <c:v>62.9882812</c:v>
                </c:pt>
                <c:pt idx="34983">
                  <c:v>-0.610351562</c:v>
                </c:pt>
                <c:pt idx="34984">
                  <c:v>-10.6201172</c:v>
                </c:pt>
                <c:pt idx="34985">
                  <c:v>-29.6630859</c:v>
                </c:pt>
                <c:pt idx="34986">
                  <c:v>-29.296875</c:v>
                </c:pt>
                <c:pt idx="34987">
                  <c:v>37.3535156</c:v>
                </c:pt>
                <c:pt idx="34988">
                  <c:v>3.78417969</c:v>
                </c:pt>
                <c:pt idx="34989">
                  <c:v>5.37109375</c:v>
                </c:pt>
                <c:pt idx="34990">
                  <c:v>-6.835937499999997</c:v>
                </c:pt>
                <c:pt idx="34991">
                  <c:v>-55.6640625</c:v>
                </c:pt>
                <c:pt idx="34992">
                  <c:v>-5.859375</c:v>
                </c:pt>
                <c:pt idx="34993">
                  <c:v>-43.3349609</c:v>
                </c:pt>
                <c:pt idx="34994">
                  <c:v>-12.4511719</c:v>
                </c:pt>
                <c:pt idx="34995">
                  <c:v>31.0058594</c:v>
                </c:pt>
                <c:pt idx="34996">
                  <c:v>-11.3525391</c:v>
                </c:pt>
                <c:pt idx="34997">
                  <c:v>14.1601562</c:v>
                </c:pt>
                <c:pt idx="34998">
                  <c:v>-0.48828125</c:v>
                </c:pt>
                <c:pt idx="34999">
                  <c:v>-23.4375</c:v>
                </c:pt>
                <c:pt idx="35000">
                  <c:v>28.1982422</c:v>
                </c:pt>
                <c:pt idx="35001">
                  <c:v>13.1835938</c:v>
                </c:pt>
                <c:pt idx="35002">
                  <c:v>-63.4765625</c:v>
                </c:pt>
                <c:pt idx="35003">
                  <c:v>-8.42285156</c:v>
                </c:pt>
                <c:pt idx="35004">
                  <c:v>-2.07519531</c:v>
                </c:pt>
                <c:pt idx="35005">
                  <c:v>1.46484375</c:v>
                </c:pt>
                <c:pt idx="35006">
                  <c:v>-28.9306641</c:v>
                </c:pt>
                <c:pt idx="35007">
                  <c:v>16.72363279999998</c:v>
                </c:pt>
                <c:pt idx="35008">
                  <c:v>-30.3955078</c:v>
                </c:pt>
                <c:pt idx="35009">
                  <c:v>27.4658203</c:v>
                </c:pt>
                <c:pt idx="35010">
                  <c:v>23.3154297</c:v>
                </c:pt>
                <c:pt idx="35011">
                  <c:v>-28.9306641</c:v>
                </c:pt>
                <c:pt idx="35012">
                  <c:v>-9.88769531</c:v>
                </c:pt>
                <c:pt idx="35013">
                  <c:v>-18.5546875</c:v>
                </c:pt>
                <c:pt idx="35014">
                  <c:v>47.6074219</c:v>
                </c:pt>
                <c:pt idx="35015">
                  <c:v>36.8652344</c:v>
                </c:pt>
                <c:pt idx="35016">
                  <c:v>-25.390625</c:v>
                </c:pt>
                <c:pt idx="35017">
                  <c:v>-3.41796875</c:v>
                </c:pt>
                <c:pt idx="35018">
                  <c:v>-55.6640625</c:v>
                </c:pt>
                <c:pt idx="35019">
                  <c:v>26.6113281</c:v>
                </c:pt>
                <c:pt idx="35020">
                  <c:v>20.2636719</c:v>
                </c:pt>
                <c:pt idx="35021">
                  <c:v>-1.22070312</c:v>
                </c:pt>
                <c:pt idx="35022">
                  <c:v>4.882812499999997</c:v>
                </c:pt>
                <c:pt idx="35023">
                  <c:v>-41.8701172</c:v>
                </c:pt>
                <c:pt idx="35024">
                  <c:v>-27.9541016</c:v>
                </c:pt>
                <c:pt idx="35025">
                  <c:v>-19.8974609</c:v>
                </c:pt>
                <c:pt idx="35026">
                  <c:v>-42.96875</c:v>
                </c:pt>
                <c:pt idx="35027">
                  <c:v>33.0810547</c:v>
                </c:pt>
                <c:pt idx="35028">
                  <c:v>-5.24902344</c:v>
                </c:pt>
                <c:pt idx="35029">
                  <c:v>9.64355469</c:v>
                </c:pt>
                <c:pt idx="35030">
                  <c:v>5.004882809999995</c:v>
                </c:pt>
                <c:pt idx="35031">
                  <c:v>-15.9912109</c:v>
                </c:pt>
                <c:pt idx="35032">
                  <c:v>2.19726562</c:v>
                </c:pt>
                <c:pt idx="35033">
                  <c:v>33.3251953</c:v>
                </c:pt>
                <c:pt idx="35034">
                  <c:v>-40.7714844</c:v>
                </c:pt>
                <c:pt idx="35035">
                  <c:v>-35.2783203</c:v>
                </c:pt>
                <c:pt idx="35036">
                  <c:v>-2.68554688</c:v>
                </c:pt>
                <c:pt idx="35037">
                  <c:v>8.91113281</c:v>
                </c:pt>
                <c:pt idx="35038">
                  <c:v>-29.296875</c:v>
                </c:pt>
                <c:pt idx="35039">
                  <c:v>5.37109375</c:v>
                </c:pt>
                <c:pt idx="35040">
                  <c:v>0.366210938</c:v>
                </c:pt>
                <c:pt idx="35041">
                  <c:v>-19.8974609</c:v>
                </c:pt>
                <c:pt idx="35042">
                  <c:v>-72.6318359</c:v>
                </c:pt>
                <c:pt idx="35043">
                  <c:v>-45.4101562</c:v>
                </c:pt>
                <c:pt idx="35044">
                  <c:v>-7.44628906</c:v>
                </c:pt>
                <c:pt idx="35045">
                  <c:v>-19.4091797</c:v>
                </c:pt>
                <c:pt idx="35046">
                  <c:v>-18.9208984</c:v>
                </c:pt>
                <c:pt idx="35047">
                  <c:v>-3.66210938</c:v>
                </c:pt>
                <c:pt idx="35048">
                  <c:v>-27.0996094</c:v>
                </c:pt>
                <c:pt idx="35049">
                  <c:v>31.6162109</c:v>
                </c:pt>
                <c:pt idx="35050">
                  <c:v>-13.0615234</c:v>
                </c:pt>
                <c:pt idx="35051">
                  <c:v>10.7421875</c:v>
                </c:pt>
                <c:pt idx="35052">
                  <c:v>-21.8505859</c:v>
                </c:pt>
                <c:pt idx="35053">
                  <c:v>-25.390625</c:v>
                </c:pt>
                <c:pt idx="35054">
                  <c:v>53.8330078</c:v>
                </c:pt>
                <c:pt idx="35055">
                  <c:v>3.29589844</c:v>
                </c:pt>
                <c:pt idx="35056">
                  <c:v>6.59179688</c:v>
                </c:pt>
                <c:pt idx="35057">
                  <c:v>56.2744141</c:v>
                </c:pt>
                <c:pt idx="35058">
                  <c:v>-32.7148438</c:v>
                </c:pt>
                <c:pt idx="35059">
                  <c:v>16.72363279999998</c:v>
                </c:pt>
                <c:pt idx="35060">
                  <c:v>-28.5644531</c:v>
                </c:pt>
                <c:pt idx="35061">
                  <c:v>-22.4609375</c:v>
                </c:pt>
                <c:pt idx="35062">
                  <c:v>-48.2177734</c:v>
                </c:pt>
                <c:pt idx="35063">
                  <c:v>-4.02832031</c:v>
                </c:pt>
                <c:pt idx="35064">
                  <c:v>-11.71875</c:v>
                </c:pt>
                <c:pt idx="35065">
                  <c:v>-36.1328125</c:v>
                </c:pt>
                <c:pt idx="35066">
                  <c:v>18.5546875</c:v>
                </c:pt>
                <c:pt idx="35067">
                  <c:v>16.72363279999998</c:v>
                </c:pt>
                <c:pt idx="35068">
                  <c:v>17.7001953</c:v>
                </c:pt>
                <c:pt idx="35069">
                  <c:v>-20.5078125</c:v>
                </c:pt>
                <c:pt idx="35070">
                  <c:v>-58.9599609</c:v>
                </c:pt>
                <c:pt idx="35071">
                  <c:v>19.1650391</c:v>
                </c:pt>
                <c:pt idx="35072">
                  <c:v>1.46484375</c:v>
                </c:pt>
                <c:pt idx="35073">
                  <c:v>47.2412109</c:v>
                </c:pt>
                <c:pt idx="35074">
                  <c:v>3.05175781</c:v>
                </c:pt>
                <c:pt idx="35075">
                  <c:v>-32.5927734</c:v>
                </c:pt>
                <c:pt idx="35076">
                  <c:v>1.09863281</c:v>
                </c:pt>
                <c:pt idx="35077">
                  <c:v>-6.835937499999997</c:v>
                </c:pt>
                <c:pt idx="35078">
                  <c:v>19.7753906</c:v>
                </c:pt>
                <c:pt idx="35079">
                  <c:v>50.0488281</c:v>
                </c:pt>
                <c:pt idx="35080">
                  <c:v>5.37109375</c:v>
                </c:pt>
                <c:pt idx="35081">
                  <c:v>49.80468749999996</c:v>
                </c:pt>
                <c:pt idx="35082">
                  <c:v>-10.9863281</c:v>
                </c:pt>
                <c:pt idx="35083">
                  <c:v>-15.3808594</c:v>
                </c:pt>
                <c:pt idx="35084">
                  <c:v>2.68554688</c:v>
                </c:pt>
                <c:pt idx="35085">
                  <c:v>-10.3759766</c:v>
                </c:pt>
                <c:pt idx="35086">
                  <c:v>5.859375</c:v>
                </c:pt>
                <c:pt idx="35087">
                  <c:v>17.4560547</c:v>
                </c:pt>
                <c:pt idx="35088">
                  <c:v>-35.4003906</c:v>
                </c:pt>
                <c:pt idx="35089">
                  <c:v>7.08007812</c:v>
                </c:pt>
                <c:pt idx="35090">
                  <c:v>59.81445309999999</c:v>
                </c:pt>
                <c:pt idx="35091">
                  <c:v>1.83105469</c:v>
                </c:pt>
                <c:pt idx="35092">
                  <c:v>-2.80761719</c:v>
                </c:pt>
                <c:pt idx="35093">
                  <c:v>11.8408203</c:v>
                </c:pt>
                <c:pt idx="35094">
                  <c:v>15.8691406</c:v>
                </c:pt>
                <c:pt idx="35095">
                  <c:v>-12.6953125</c:v>
                </c:pt>
                <c:pt idx="35096">
                  <c:v>15.5029297</c:v>
                </c:pt>
                <c:pt idx="35097">
                  <c:v>50.6591797</c:v>
                </c:pt>
                <c:pt idx="35098">
                  <c:v>72.7539062</c:v>
                </c:pt>
                <c:pt idx="35099">
                  <c:v>1.09863281</c:v>
                </c:pt>
                <c:pt idx="35100">
                  <c:v>28.9306641</c:v>
                </c:pt>
                <c:pt idx="35101">
                  <c:v>9.155273439999998</c:v>
                </c:pt>
                <c:pt idx="35102">
                  <c:v>13.5498047</c:v>
                </c:pt>
                <c:pt idx="35103">
                  <c:v>21.8505859</c:v>
                </c:pt>
                <c:pt idx="35104">
                  <c:v>-17.4560547</c:v>
                </c:pt>
                <c:pt idx="35105">
                  <c:v>1.46484375</c:v>
                </c:pt>
                <c:pt idx="35106">
                  <c:v>-7.08007812</c:v>
                </c:pt>
                <c:pt idx="35107">
                  <c:v>11.9628906</c:v>
                </c:pt>
                <c:pt idx="35108">
                  <c:v>31.7382812</c:v>
                </c:pt>
                <c:pt idx="35109">
                  <c:v>-29.9072266</c:v>
                </c:pt>
                <c:pt idx="35110">
                  <c:v>-31.8603516</c:v>
                </c:pt>
                <c:pt idx="35111">
                  <c:v>18.1884766</c:v>
                </c:pt>
                <c:pt idx="35112">
                  <c:v>-70.9228516</c:v>
                </c:pt>
                <c:pt idx="35113">
                  <c:v>29.1748047</c:v>
                </c:pt>
                <c:pt idx="35114">
                  <c:v>-17.9443359</c:v>
                </c:pt>
                <c:pt idx="35115">
                  <c:v>24.1699219</c:v>
                </c:pt>
                <c:pt idx="35116">
                  <c:v>17.4560547</c:v>
                </c:pt>
                <c:pt idx="35117">
                  <c:v>42.1142578</c:v>
                </c:pt>
                <c:pt idx="35118">
                  <c:v>29.5410156</c:v>
                </c:pt>
                <c:pt idx="35119">
                  <c:v>-7.69042969</c:v>
                </c:pt>
                <c:pt idx="35120">
                  <c:v>38.4521484</c:v>
                </c:pt>
                <c:pt idx="35121">
                  <c:v>3.05175781</c:v>
                </c:pt>
                <c:pt idx="35122">
                  <c:v>-26.6113281</c:v>
                </c:pt>
                <c:pt idx="35123">
                  <c:v>-10.6201172</c:v>
                </c:pt>
                <c:pt idx="35124">
                  <c:v>-6.46972656</c:v>
                </c:pt>
                <c:pt idx="35125">
                  <c:v>61.5234375</c:v>
                </c:pt>
                <c:pt idx="35126">
                  <c:v>8.05664062</c:v>
                </c:pt>
                <c:pt idx="35127">
                  <c:v>-14.7705078</c:v>
                </c:pt>
                <c:pt idx="35128">
                  <c:v>-22.5830078</c:v>
                </c:pt>
                <c:pt idx="35129">
                  <c:v>-37.8417969</c:v>
                </c:pt>
                <c:pt idx="35130">
                  <c:v>37.2314453</c:v>
                </c:pt>
                <c:pt idx="35131">
                  <c:v>6.95800781</c:v>
                </c:pt>
                <c:pt idx="35132">
                  <c:v>3.90625</c:v>
                </c:pt>
                <c:pt idx="35133">
                  <c:v>-3.05175781</c:v>
                </c:pt>
                <c:pt idx="35134">
                  <c:v>-54.93164059999999</c:v>
                </c:pt>
                <c:pt idx="35135">
                  <c:v>-8.66699219</c:v>
                </c:pt>
                <c:pt idx="35136">
                  <c:v>-39.0625</c:v>
                </c:pt>
                <c:pt idx="35137">
                  <c:v>-20.7519531</c:v>
                </c:pt>
                <c:pt idx="35138">
                  <c:v>34.5458984</c:v>
                </c:pt>
                <c:pt idx="35139">
                  <c:v>-12.4511719</c:v>
                </c:pt>
                <c:pt idx="35140">
                  <c:v>14.4042969</c:v>
                </c:pt>
                <c:pt idx="35141">
                  <c:v>0.9765625</c:v>
                </c:pt>
                <c:pt idx="35142">
                  <c:v>-23.1933594</c:v>
                </c:pt>
                <c:pt idx="35143">
                  <c:v>23.3154297</c:v>
                </c:pt>
                <c:pt idx="35144">
                  <c:v>19.2871094</c:v>
                </c:pt>
                <c:pt idx="35145">
                  <c:v>-61.2792969</c:v>
                </c:pt>
                <c:pt idx="35146">
                  <c:v>-12.9394531</c:v>
                </c:pt>
                <c:pt idx="35147">
                  <c:v>-3.05175781</c:v>
                </c:pt>
                <c:pt idx="35148">
                  <c:v>4.76074219</c:v>
                </c:pt>
                <c:pt idx="35149">
                  <c:v>-31.6162109</c:v>
                </c:pt>
                <c:pt idx="35150">
                  <c:v>16.4794922</c:v>
                </c:pt>
                <c:pt idx="35151">
                  <c:v>-10.0097656</c:v>
                </c:pt>
                <c:pt idx="35152">
                  <c:v>-30.6396484</c:v>
                </c:pt>
                <c:pt idx="35153">
                  <c:v>-81.29882809999998</c:v>
                </c:pt>
                <c:pt idx="35154">
                  <c:v>-18.0664062</c:v>
                </c:pt>
                <c:pt idx="35155">
                  <c:v>-21.8505859</c:v>
                </c:pt>
                <c:pt idx="35156">
                  <c:v>-9.033203119999997</c:v>
                </c:pt>
                <c:pt idx="35157">
                  <c:v>-22.2167969</c:v>
                </c:pt>
                <c:pt idx="35158">
                  <c:v>-7.08007812</c:v>
                </c:pt>
                <c:pt idx="35159">
                  <c:v>-11.3525391</c:v>
                </c:pt>
                <c:pt idx="35160">
                  <c:v>21.1181641</c:v>
                </c:pt>
                <c:pt idx="35161">
                  <c:v>-6.225585939999994</c:v>
                </c:pt>
                <c:pt idx="35162">
                  <c:v>1.58691406</c:v>
                </c:pt>
                <c:pt idx="35163">
                  <c:v>-27.8320312</c:v>
                </c:pt>
                <c:pt idx="35164">
                  <c:v>-3.29589844</c:v>
                </c:pt>
                <c:pt idx="35165">
                  <c:v>52.4902344</c:v>
                </c:pt>
                <c:pt idx="35166">
                  <c:v>-16.1132812</c:v>
                </c:pt>
                <c:pt idx="35167">
                  <c:v>44.3115234</c:v>
                </c:pt>
                <c:pt idx="35168">
                  <c:v>12.4511719</c:v>
                </c:pt>
                <c:pt idx="35169">
                  <c:v>-7.08007812</c:v>
                </c:pt>
                <c:pt idx="35170">
                  <c:v>-3.90625</c:v>
                </c:pt>
                <c:pt idx="35171">
                  <c:v>-21.8505859</c:v>
                </c:pt>
                <c:pt idx="35172">
                  <c:v>-31.8603516</c:v>
                </c:pt>
                <c:pt idx="35173">
                  <c:v>-45.4101562</c:v>
                </c:pt>
                <c:pt idx="35174">
                  <c:v>10.2539062</c:v>
                </c:pt>
                <c:pt idx="35175">
                  <c:v>-28.3203125</c:v>
                </c:pt>
                <c:pt idx="35176">
                  <c:v>-24.6582031</c:v>
                </c:pt>
                <c:pt idx="35177">
                  <c:v>28.5644531</c:v>
                </c:pt>
                <c:pt idx="35178">
                  <c:v>10.2539062</c:v>
                </c:pt>
                <c:pt idx="35179">
                  <c:v>19.1650391</c:v>
                </c:pt>
                <c:pt idx="35180">
                  <c:v>-45.2880859</c:v>
                </c:pt>
                <c:pt idx="35181">
                  <c:v>-39.7949219</c:v>
                </c:pt>
                <c:pt idx="35182">
                  <c:v>25.7568359</c:v>
                </c:pt>
                <c:pt idx="35183">
                  <c:v>2.19726562</c:v>
                </c:pt>
                <c:pt idx="35184">
                  <c:v>56.1523438</c:v>
                </c:pt>
                <c:pt idx="35185">
                  <c:v>-24.2919922</c:v>
                </c:pt>
                <c:pt idx="35186">
                  <c:v>-21.7285156</c:v>
                </c:pt>
                <c:pt idx="35187">
                  <c:v>1.58691406</c:v>
                </c:pt>
                <c:pt idx="35188">
                  <c:v>-5.24902344</c:v>
                </c:pt>
                <c:pt idx="35189">
                  <c:v>39.5507812</c:v>
                </c:pt>
                <c:pt idx="35190">
                  <c:v>30.8837891</c:v>
                </c:pt>
                <c:pt idx="35191">
                  <c:v>17.7001953</c:v>
                </c:pt>
                <c:pt idx="35192">
                  <c:v>44.6777344</c:v>
                </c:pt>
                <c:pt idx="35193">
                  <c:v>-31.6162109</c:v>
                </c:pt>
                <c:pt idx="35194">
                  <c:v>3.54003906</c:v>
                </c:pt>
                <c:pt idx="35195">
                  <c:v>-8.66699219</c:v>
                </c:pt>
                <c:pt idx="35196">
                  <c:v>-5.37109375</c:v>
                </c:pt>
                <c:pt idx="35197">
                  <c:v>14.7705078</c:v>
                </c:pt>
                <c:pt idx="35198">
                  <c:v>0.244140625</c:v>
                </c:pt>
                <c:pt idx="35199">
                  <c:v>-34.0576172</c:v>
                </c:pt>
                <c:pt idx="35200">
                  <c:v>37.3535156</c:v>
                </c:pt>
                <c:pt idx="35201">
                  <c:v>38.3300781</c:v>
                </c:pt>
                <c:pt idx="35202">
                  <c:v>2.44140625</c:v>
                </c:pt>
                <c:pt idx="35203">
                  <c:v>-8.66699219</c:v>
                </c:pt>
                <c:pt idx="35204">
                  <c:v>27.9541016</c:v>
                </c:pt>
                <c:pt idx="35205">
                  <c:v>-3.41796875</c:v>
                </c:pt>
                <c:pt idx="35206">
                  <c:v>-1.70898438</c:v>
                </c:pt>
                <c:pt idx="35207">
                  <c:v>19.0429688</c:v>
                </c:pt>
                <c:pt idx="35208">
                  <c:v>70.67871089999993</c:v>
                </c:pt>
                <c:pt idx="35209">
                  <c:v>48.7060547</c:v>
                </c:pt>
                <c:pt idx="35210">
                  <c:v>5.98144531</c:v>
                </c:pt>
                <c:pt idx="35211">
                  <c:v>20.8740234</c:v>
                </c:pt>
                <c:pt idx="35212">
                  <c:v>17.8222656</c:v>
                </c:pt>
                <c:pt idx="35213">
                  <c:v>4.27246094</c:v>
                </c:pt>
                <c:pt idx="35214">
                  <c:v>27.5878906</c:v>
                </c:pt>
                <c:pt idx="35215">
                  <c:v>-31.4941406</c:v>
                </c:pt>
                <c:pt idx="35216">
                  <c:v>12.8173828</c:v>
                </c:pt>
                <c:pt idx="35217">
                  <c:v>-11.1083984</c:v>
                </c:pt>
                <c:pt idx="35218">
                  <c:v>20.9960938</c:v>
                </c:pt>
                <c:pt idx="35219">
                  <c:v>27.0996094</c:v>
                </c:pt>
                <c:pt idx="35220">
                  <c:v>-52.4902344</c:v>
                </c:pt>
                <c:pt idx="35221">
                  <c:v>-6.225585939999994</c:v>
                </c:pt>
                <c:pt idx="35222">
                  <c:v>-2.68554688</c:v>
                </c:pt>
                <c:pt idx="35223">
                  <c:v>-60.0585938</c:v>
                </c:pt>
                <c:pt idx="35224">
                  <c:v>34.4238281</c:v>
                </c:pt>
                <c:pt idx="35225">
                  <c:v>-18.1884766</c:v>
                </c:pt>
                <c:pt idx="35226">
                  <c:v>28.9306641</c:v>
                </c:pt>
                <c:pt idx="35227">
                  <c:v>21.6064453</c:v>
                </c:pt>
                <c:pt idx="35228">
                  <c:v>48.0957031</c:v>
                </c:pt>
                <c:pt idx="35229">
                  <c:v>6.46972656</c:v>
                </c:pt>
                <c:pt idx="35230">
                  <c:v>9.52148438</c:v>
                </c:pt>
                <c:pt idx="35231">
                  <c:v>36.9873047</c:v>
                </c:pt>
                <c:pt idx="35232">
                  <c:v>-16.6015625</c:v>
                </c:pt>
                <c:pt idx="35233">
                  <c:v>-17.8222656</c:v>
                </c:pt>
                <c:pt idx="35234">
                  <c:v>-17.0898438</c:v>
                </c:pt>
                <c:pt idx="35235">
                  <c:v>17.2119141</c:v>
                </c:pt>
                <c:pt idx="35236">
                  <c:v>60.3027344</c:v>
                </c:pt>
                <c:pt idx="35237">
                  <c:v>-17.2119141</c:v>
                </c:pt>
                <c:pt idx="35238">
                  <c:v>-2.31933594</c:v>
                </c:pt>
                <c:pt idx="35239">
                  <c:v>-45.0439453</c:v>
                </c:pt>
                <c:pt idx="35240">
                  <c:v>-6.835937499999997</c:v>
                </c:pt>
                <c:pt idx="35241">
                  <c:v>33.6914062</c:v>
                </c:pt>
                <c:pt idx="35242">
                  <c:v>-0.610351562</c:v>
                </c:pt>
                <c:pt idx="35243">
                  <c:v>6.71386719</c:v>
                </c:pt>
                <c:pt idx="35244">
                  <c:v>-17.7001953</c:v>
                </c:pt>
                <c:pt idx="35245">
                  <c:v>-51.5136719</c:v>
                </c:pt>
                <c:pt idx="35246">
                  <c:v>-4.76074219</c:v>
                </c:pt>
                <c:pt idx="35247">
                  <c:v>-49.4384766</c:v>
                </c:pt>
                <c:pt idx="35248">
                  <c:v>7.69042969</c:v>
                </c:pt>
                <c:pt idx="35249">
                  <c:v>17.8222656</c:v>
                </c:pt>
                <c:pt idx="35250">
                  <c:v>-4.15039062</c:v>
                </c:pt>
                <c:pt idx="35251">
                  <c:v>11.1083984</c:v>
                </c:pt>
                <c:pt idx="35252">
                  <c:v>-5.004882809999995</c:v>
                </c:pt>
                <c:pt idx="35253">
                  <c:v>-18.7988281</c:v>
                </c:pt>
                <c:pt idx="35254">
                  <c:v>34.7900391</c:v>
                </c:pt>
                <c:pt idx="35255">
                  <c:v>-3.78417969</c:v>
                </c:pt>
                <c:pt idx="35256">
                  <c:v>-61.2792969</c:v>
                </c:pt>
                <c:pt idx="35257">
                  <c:v>-2.19726562</c:v>
                </c:pt>
                <c:pt idx="35258">
                  <c:v>1.953125</c:v>
                </c:pt>
                <c:pt idx="35259">
                  <c:v>-9.765625</c:v>
                </c:pt>
                <c:pt idx="35260">
                  <c:v>-18.1884766</c:v>
                </c:pt>
                <c:pt idx="35261">
                  <c:v>13.671875</c:v>
                </c:pt>
                <c:pt idx="35262">
                  <c:v>-15.2587891</c:v>
                </c:pt>
                <c:pt idx="35263">
                  <c:v>-48.3398438</c:v>
                </c:pt>
                <c:pt idx="35264">
                  <c:v>-74.7070312</c:v>
                </c:pt>
                <c:pt idx="35265">
                  <c:v>-1.70898438</c:v>
                </c:pt>
                <c:pt idx="35266">
                  <c:v>-29.1748047</c:v>
                </c:pt>
                <c:pt idx="35267">
                  <c:v>-8.42285156</c:v>
                </c:pt>
                <c:pt idx="35268">
                  <c:v>-14.7705078</c:v>
                </c:pt>
                <c:pt idx="35269">
                  <c:v>-20.2636719</c:v>
                </c:pt>
                <c:pt idx="35270">
                  <c:v>14.6484375</c:v>
                </c:pt>
                <c:pt idx="35271">
                  <c:v>0.854492188</c:v>
                </c:pt>
                <c:pt idx="35272">
                  <c:v>5.859375</c:v>
                </c:pt>
                <c:pt idx="35273">
                  <c:v>-10.7421875</c:v>
                </c:pt>
                <c:pt idx="35274">
                  <c:v>-31.6162109</c:v>
                </c:pt>
                <c:pt idx="35275">
                  <c:v>26.6113281</c:v>
                </c:pt>
                <c:pt idx="35276">
                  <c:v>34.5458984</c:v>
                </c:pt>
                <c:pt idx="35277">
                  <c:v>-19.0429688</c:v>
                </c:pt>
                <c:pt idx="35278">
                  <c:v>69.8242188</c:v>
                </c:pt>
                <c:pt idx="35279">
                  <c:v>-26.3671875</c:v>
                </c:pt>
                <c:pt idx="35280">
                  <c:v>16.3574219</c:v>
                </c:pt>
                <c:pt idx="35281">
                  <c:v>-22.7050781</c:v>
                </c:pt>
                <c:pt idx="35282">
                  <c:v>-17.4560547</c:v>
                </c:pt>
                <c:pt idx="35283">
                  <c:v>-41.015625</c:v>
                </c:pt>
                <c:pt idx="35284">
                  <c:v>-31.8603516</c:v>
                </c:pt>
                <c:pt idx="35285">
                  <c:v>9.033203119999997</c:v>
                </c:pt>
                <c:pt idx="35286">
                  <c:v>-37.9638672</c:v>
                </c:pt>
                <c:pt idx="35287">
                  <c:v>-5.49316406</c:v>
                </c:pt>
                <c:pt idx="35288">
                  <c:v>27.34375</c:v>
                </c:pt>
                <c:pt idx="35289">
                  <c:v>10.2539062</c:v>
                </c:pt>
                <c:pt idx="35290">
                  <c:v>8.544921879999997</c:v>
                </c:pt>
                <c:pt idx="35291">
                  <c:v>-60.4248047</c:v>
                </c:pt>
                <c:pt idx="35292">
                  <c:v>-11.5966797</c:v>
                </c:pt>
                <c:pt idx="35293">
                  <c:v>16.4794922</c:v>
                </c:pt>
                <c:pt idx="35294">
                  <c:v>19.8974609</c:v>
                </c:pt>
                <c:pt idx="35295">
                  <c:v>41.015625</c:v>
                </c:pt>
                <c:pt idx="35296">
                  <c:v>-36.7431641</c:v>
                </c:pt>
                <c:pt idx="35297">
                  <c:v>-8.30078125</c:v>
                </c:pt>
                <c:pt idx="35298">
                  <c:v>-3.17382812</c:v>
                </c:pt>
                <c:pt idx="35299">
                  <c:v>1.70898438</c:v>
                </c:pt>
                <c:pt idx="35300">
                  <c:v>54.32128909999999</c:v>
                </c:pt>
                <c:pt idx="35301">
                  <c:v>10.1318359</c:v>
                </c:pt>
                <c:pt idx="35302">
                  <c:v>37.109375</c:v>
                </c:pt>
                <c:pt idx="35303">
                  <c:v>23.9257812</c:v>
                </c:pt>
                <c:pt idx="35304">
                  <c:v>-35.5224609</c:v>
                </c:pt>
                <c:pt idx="35305">
                  <c:v>12.4511719</c:v>
                </c:pt>
                <c:pt idx="35306">
                  <c:v>-14.1601562</c:v>
                </c:pt>
                <c:pt idx="35307">
                  <c:v>-1.58691406</c:v>
                </c:pt>
                <c:pt idx="35308">
                  <c:v>22.8271484</c:v>
                </c:pt>
                <c:pt idx="35309">
                  <c:v>-21.1181641</c:v>
                </c:pt>
                <c:pt idx="35310">
                  <c:v>-21.484375</c:v>
                </c:pt>
                <c:pt idx="35311">
                  <c:v>59.9365234</c:v>
                </c:pt>
                <c:pt idx="35312">
                  <c:v>15.0146484</c:v>
                </c:pt>
                <c:pt idx="35313">
                  <c:v>3.29589844</c:v>
                </c:pt>
                <c:pt idx="35314">
                  <c:v>-5.859375</c:v>
                </c:pt>
                <c:pt idx="35315">
                  <c:v>32.2265625</c:v>
                </c:pt>
                <c:pt idx="35316">
                  <c:v>-15.8691406</c:v>
                </c:pt>
                <c:pt idx="35317">
                  <c:v>9.033203119999997</c:v>
                </c:pt>
                <c:pt idx="35318">
                  <c:v>28.9306641</c:v>
                </c:pt>
                <c:pt idx="35319">
                  <c:v>81.0546875</c:v>
                </c:pt>
                <c:pt idx="35320">
                  <c:v>21.1181641</c:v>
                </c:pt>
                <c:pt idx="35321">
                  <c:v>20.2636719</c:v>
                </c:pt>
                <c:pt idx="35322">
                  <c:v>9.88769531</c:v>
                </c:pt>
                <c:pt idx="35323">
                  <c:v>22.4609375</c:v>
                </c:pt>
                <c:pt idx="35324">
                  <c:v>5.859375</c:v>
                </c:pt>
                <c:pt idx="35325">
                  <c:v>14.1601562</c:v>
                </c:pt>
                <c:pt idx="35326">
                  <c:v>-23.1933594</c:v>
                </c:pt>
                <c:pt idx="35327">
                  <c:v>7.56835938</c:v>
                </c:pt>
                <c:pt idx="35328">
                  <c:v>-3.05175781</c:v>
                </c:pt>
                <c:pt idx="35329">
                  <c:v>27.2216797</c:v>
                </c:pt>
                <c:pt idx="35330">
                  <c:v>6.46972656</c:v>
                </c:pt>
                <c:pt idx="35331">
                  <c:v>-53.5888672</c:v>
                </c:pt>
                <c:pt idx="35332">
                  <c:v>14.6484375</c:v>
                </c:pt>
                <c:pt idx="35333">
                  <c:v>-40.0390625</c:v>
                </c:pt>
                <c:pt idx="35334">
                  <c:v>-18.0664062</c:v>
                </c:pt>
                <c:pt idx="35335">
                  <c:v>10.6201172</c:v>
                </c:pt>
                <c:pt idx="35336">
                  <c:v>1.34277344</c:v>
                </c:pt>
                <c:pt idx="35337">
                  <c:v>22.7050781</c:v>
                </c:pt>
                <c:pt idx="35338">
                  <c:v>30.7617188</c:v>
                </c:pt>
                <c:pt idx="35339">
                  <c:v>46.2646484</c:v>
                </c:pt>
                <c:pt idx="35340">
                  <c:v>-9.277343749999998</c:v>
                </c:pt>
                <c:pt idx="35341">
                  <c:v>26.6113281</c:v>
                </c:pt>
                <c:pt idx="35342">
                  <c:v>26.4892578</c:v>
                </c:pt>
                <c:pt idx="35343">
                  <c:v>-28.0761719</c:v>
                </c:pt>
                <c:pt idx="35344">
                  <c:v>-10.6201172</c:v>
                </c:pt>
                <c:pt idx="35345">
                  <c:v>-19.6533203</c:v>
                </c:pt>
                <c:pt idx="35346">
                  <c:v>42.8466797</c:v>
                </c:pt>
                <c:pt idx="35347">
                  <c:v>42.4804688</c:v>
                </c:pt>
                <c:pt idx="35348">
                  <c:v>-25.7568359</c:v>
                </c:pt>
                <c:pt idx="35349">
                  <c:v>-1.22070312</c:v>
                </c:pt>
                <c:pt idx="35350">
                  <c:v>-56.2744141</c:v>
                </c:pt>
                <c:pt idx="35351">
                  <c:v>21.7285156</c:v>
                </c:pt>
                <c:pt idx="35352">
                  <c:v>23.1933594</c:v>
                </c:pt>
                <c:pt idx="35353">
                  <c:v>-1.83105469</c:v>
                </c:pt>
                <c:pt idx="35354">
                  <c:v>5.615234379999995</c:v>
                </c:pt>
                <c:pt idx="35355">
                  <c:v>-36.9873047</c:v>
                </c:pt>
                <c:pt idx="35356">
                  <c:v>-33.5693359</c:v>
                </c:pt>
                <c:pt idx="35357">
                  <c:v>-15.5029297</c:v>
                </c:pt>
                <c:pt idx="35358">
                  <c:v>-46.0205078</c:v>
                </c:pt>
                <c:pt idx="35359">
                  <c:v>29.9072266</c:v>
                </c:pt>
                <c:pt idx="35360">
                  <c:v>-1.70898438</c:v>
                </c:pt>
                <c:pt idx="35361">
                  <c:v>7.69042969</c:v>
                </c:pt>
                <c:pt idx="35362">
                  <c:v>5.859375</c:v>
                </c:pt>
                <c:pt idx="35363">
                  <c:v>-13.671875</c:v>
                </c:pt>
                <c:pt idx="35364">
                  <c:v>-2.68554688</c:v>
                </c:pt>
                <c:pt idx="35365">
                  <c:v>34.6679688</c:v>
                </c:pt>
                <c:pt idx="35366">
                  <c:v>-33.81347659999999</c:v>
                </c:pt>
                <c:pt idx="35367">
                  <c:v>-41.2597656</c:v>
                </c:pt>
                <c:pt idx="35368">
                  <c:v>-2.19726562</c:v>
                </c:pt>
                <c:pt idx="35369">
                  <c:v>8.30078125</c:v>
                </c:pt>
                <c:pt idx="35370">
                  <c:v>-26.4892578</c:v>
                </c:pt>
                <c:pt idx="35371">
                  <c:v>1.34277344</c:v>
                </c:pt>
                <c:pt idx="35372">
                  <c:v>3.05175781</c:v>
                </c:pt>
                <c:pt idx="35373">
                  <c:v>-18.4326172</c:v>
                </c:pt>
                <c:pt idx="35374">
                  <c:v>-68.60351559999998</c:v>
                </c:pt>
                <c:pt idx="35375">
                  <c:v>-52.0019531</c:v>
                </c:pt>
                <c:pt idx="35376">
                  <c:v>-4.63867188</c:v>
                </c:pt>
                <c:pt idx="35377">
                  <c:v>-22.2167969</c:v>
                </c:pt>
                <c:pt idx="35378">
                  <c:v>-16.8457031</c:v>
                </c:pt>
                <c:pt idx="35379">
                  <c:v>-5.004882809999995</c:v>
                </c:pt>
                <c:pt idx="35380">
                  <c:v>-27.8320312</c:v>
                </c:pt>
                <c:pt idx="35381">
                  <c:v>31.0058594</c:v>
                </c:pt>
                <c:pt idx="35382">
                  <c:v>-12.4511719</c:v>
                </c:pt>
                <c:pt idx="35383">
                  <c:v>11.2304688</c:v>
                </c:pt>
                <c:pt idx="35384">
                  <c:v>-20.1416016</c:v>
                </c:pt>
                <c:pt idx="35385">
                  <c:v>-28.44238279999998</c:v>
                </c:pt>
                <c:pt idx="35386">
                  <c:v>50.78125</c:v>
                </c:pt>
                <c:pt idx="35387">
                  <c:v>9.277343749999998</c:v>
                </c:pt>
                <c:pt idx="35388">
                  <c:v>-0.9765625</c:v>
                </c:pt>
                <c:pt idx="35389">
                  <c:v>63.2324219</c:v>
                </c:pt>
                <c:pt idx="35390">
                  <c:v>-35.6445312</c:v>
                </c:pt>
                <c:pt idx="35391">
                  <c:v>19.4091797</c:v>
                </c:pt>
                <c:pt idx="35392">
                  <c:v>-29.0527344</c:v>
                </c:pt>
                <c:pt idx="35393">
                  <c:v>-20.6298828</c:v>
                </c:pt>
                <c:pt idx="35394">
                  <c:v>-47.7294922</c:v>
                </c:pt>
                <c:pt idx="35395">
                  <c:v>-9.155273439999998</c:v>
                </c:pt>
                <c:pt idx="35396">
                  <c:v>-7.20214844</c:v>
                </c:pt>
                <c:pt idx="35397">
                  <c:v>-37.5976562</c:v>
                </c:pt>
                <c:pt idx="35398">
                  <c:v>14.6484375</c:v>
                </c:pt>
                <c:pt idx="35399">
                  <c:v>18.9208984</c:v>
                </c:pt>
                <c:pt idx="35400">
                  <c:v>16.2353516</c:v>
                </c:pt>
                <c:pt idx="35401">
                  <c:v>-14.1601562</c:v>
                </c:pt>
                <c:pt idx="35402">
                  <c:v>-61.5234375</c:v>
                </c:pt>
                <c:pt idx="35403">
                  <c:v>15.0146484</c:v>
                </c:pt>
                <c:pt idx="35404">
                  <c:v>3.41796875</c:v>
                </c:pt>
                <c:pt idx="35405">
                  <c:v>42.7246094</c:v>
                </c:pt>
                <c:pt idx="35406">
                  <c:v>10.6201172</c:v>
                </c:pt>
                <c:pt idx="35407">
                  <c:v>-34.5458984</c:v>
                </c:pt>
                <c:pt idx="35408">
                  <c:v>0.122070312</c:v>
                </c:pt>
                <c:pt idx="35409">
                  <c:v>-6.59179688</c:v>
                </c:pt>
                <c:pt idx="35410">
                  <c:v>15.625</c:v>
                </c:pt>
                <c:pt idx="35411">
                  <c:v>52.734375</c:v>
                </c:pt>
                <c:pt idx="35412">
                  <c:v>4.51660156</c:v>
                </c:pt>
                <c:pt idx="35413">
                  <c:v>48.828125</c:v>
                </c:pt>
                <c:pt idx="35414">
                  <c:v>-4.394531249999993</c:v>
                </c:pt>
                <c:pt idx="35415">
                  <c:v>-20.38574219999997</c:v>
                </c:pt>
                <c:pt idx="35416">
                  <c:v>5.615234379999995</c:v>
                </c:pt>
                <c:pt idx="35417">
                  <c:v>-11.71875</c:v>
                </c:pt>
                <c:pt idx="35418">
                  <c:v>4.15039062</c:v>
                </c:pt>
                <c:pt idx="35419">
                  <c:v>20.0195312</c:v>
                </c:pt>
                <c:pt idx="35420">
                  <c:v>-34.17968749999999</c:v>
                </c:pt>
                <c:pt idx="35421">
                  <c:v>0.610351562</c:v>
                </c:pt>
                <c:pt idx="35422">
                  <c:v>62.5</c:v>
                </c:pt>
                <c:pt idx="35423">
                  <c:v>2.80761719</c:v>
                </c:pt>
                <c:pt idx="35424">
                  <c:v>-1.09863281</c:v>
                </c:pt>
                <c:pt idx="35425">
                  <c:v>7.69042969</c:v>
                </c:pt>
                <c:pt idx="35426">
                  <c:v>20.38574219999997</c:v>
                </c:pt>
                <c:pt idx="35427">
                  <c:v>-14.6484375</c:v>
                </c:pt>
                <c:pt idx="35428">
                  <c:v>14.8925781</c:v>
                </c:pt>
                <c:pt idx="35429">
                  <c:v>45.8984375</c:v>
                </c:pt>
                <c:pt idx="35430">
                  <c:v>76.4160156</c:v>
                </c:pt>
                <c:pt idx="35431">
                  <c:v>2.68554688</c:v>
                </c:pt>
                <c:pt idx="35432">
                  <c:v>29.0527344</c:v>
                </c:pt>
                <c:pt idx="35433">
                  <c:v>7.93457031</c:v>
                </c:pt>
                <c:pt idx="35434">
                  <c:v>15.9912109</c:v>
                </c:pt>
                <c:pt idx="35435">
                  <c:v>18.7988281</c:v>
                </c:pt>
                <c:pt idx="35436">
                  <c:v>-11.71875</c:v>
                </c:pt>
                <c:pt idx="35437">
                  <c:v>-3.17382812</c:v>
                </c:pt>
                <c:pt idx="35438">
                  <c:v>-4.51660156</c:v>
                </c:pt>
                <c:pt idx="35439">
                  <c:v>9.39941406</c:v>
                </c:pt>
                <c:pt idx="35440">
                  <c:v>31.3720703</c:v>
                </c:pt>
                <c:pt idx="35441">
                  <c:v>-23.0712891</c:v>
                </c:pt>
                <c:pt idx="35442">
                  <c:v>-37.109375</c:v>
                </c:pt>
                <c:pt idx="35443">
                  <c:v>19.6533203</c:v>
                </c:pt>
                <c:pt idx="35444">
                  <c:v>-68.1152344</c:v>
                </c:pt>
                <c:pt idx="35445">
                  <c:v>23.0712891</c:v>
                </c:pt>
                <c:pt idx="35446">
                  <c:v>-14.5263672</c:v>
                </c:pt>
                <c:pt idx="35447">
                  <c:v>21.1181641</c:v>
                </c:pt>
                <c:pt idx="35448">
                  <c:v>17.7001953</c:v>
                </c:pt>
                <c:pt idx="35449">
                  <c:v>40.0390625</c:v>
                </c:pt>
                <c:pt idx="35450">
                  <c:v>34.17968749999999</c:v>
                </c:pt>
                <c:pt idx="35451">
                  <c:v>-10.1318359</c:v>
                </c:pt>
                <c:pt idx="35452">
                  <c:v>37.2314453</c:v>
                </c:pt>
                <c:pt idx="35453">
                  <c:v>8.05664062</c:v>
                </c:pt>
                <c:pt idx="35454">
                  <c:v>-27.9541016</c:v>
                </c:pt>
                <c:pt idx="35455">
                  <c:v>-9.88769531</c:v>
                </c:pt>
                <c:pt idx="35456">
                  <c:v>-10.4980469</c:v>
                </c:pt>
                <c:pt idx="35457">
                  <c:v>59.2041016</c:v>
                </c:pt>
                <c:pt idx="35458">
                  <c:v>15.1367188</c:v>
                </c:pt>
                <c:pt idx="35459">
                  <c:v>-18.0664062</c:v>
                </c:pt>
                <c:pt idx="35460">
                  <c:v>-17.0898438</c:v>
                </c:pt>
                <c:pt idx="35461">
                  <c:v>-43.8232422</c:v>
                </c:pt>
                <c:pt idx="35462">
                  <c:v>36.1328125</c:v>
                </c:pt>
                <c:pt idx="35463">
                  <c:v>9.88769531</c:v>
                </c:pt>
                <c:pt idx="35464">
                  <c:v>2.56347656</c:v>
                </c:pt>
                <c:pt idx="35465">
                  <c:v>-0.366210938</c:v>
                </c:pt>
                <c:pt idx="35466">
                  <c:v>-53.34472659999999</c:v>
                </c:pt>
                <c:pt idx="35467">
                  <c:v>-11.9628906</c:v>
                </c:pt>
                <c:pt idx="35468">
                  <c:v>-35.0341797</c:v>
                </c:pt>
                <c:pt idx="35469">
                  <c:v>-27.0996094</c:v>
                </c:pt>
                <c:pt idx="35470">
                  <c:v>36.1328125</c:v>
                </c:pt>
                <c:pt idx="35471">
                  <c:v>-12.2070312</c:v>
                </c:pt>
                <c:pt idx="35472">
                  <c:v>13.9160156</c:v>
                </c:pt>
                <c:pt idx="35473">
                  <c:v>2.07519531</c:v>
                </c:pt>
                <c:pt idx="35474">
                  <c:v>-22.3388672</c:v>
                </c:pt>
                <c:pt idx="35475">
                  <c:v>18.7988281</c:v>
                </c:pt>
                <c:pt idx="35476">
                  <c:v>23.5595703</c:v>
                </c:pt>
                <c:pt idx="35477">
                  <c:v>-58.2275391</c:v>
                </c:pt>
                <c:pt idx="35478">
                  <c:v>-17.3339844</c:v>
                </c:pt>
                <c:pt idx="35479">
                  <c:v>-3.29589844</c:v>
                </c:pt>
                <c:pt idx="35480">
                  <c:v>6.835937499999997</c:v>
                </c:pt>
                <c:pt idx="35481">
                  <c:v>-32.5927734</c:v>
                </c:pt>
                <c:pt idx="35482">
                  <c:v>15.0146484</c:v>
                </c:pt>
                <c:pt idx="35483">
                  <c:v>-7.812499999999997</c:v>
                </c:pt>
                <c:pt idx="35484">
                  <c:v>-27.4658203</c:v>
                </c:pt>
                <c:pt idx="35485">
                  <c:v>-80.5664062</c:v>
                </c:pt>
                <c:pt idx="35486">
                  <c:v>-24.1699219</c:v>
                </c:pt>
                <c:pt idx="35487">
                  <c:v>-18.4326172</c:v>
                </c:pt>
                <c:pt idx="35488">
                  <c:v>-10.8642578</c:v>
                </c:pt>
                <c:pt idx="35489">
                  <c:v>-22.4609375</c:v>
                </c:pt>
                <c:pt idx="35490">
                  <c:v>-4.882812499999997</c:v>
                </c:pt>
                <c:pt idx="35491">
                  <c:v>-16.72363279999998</c:v>
                </c:pt>
                <c:pt idx="35492">
                  <c:v>25.1464844</c:v>
                </c:pt>
                <c:pt idx="35493">
                  <c:v>-8.7890625</c:v>
                </c:pt>
                <c:pt idx="35494">
                  <c:v>4.51660156</c:v>
                </c:pt>
                <c:pt idx="35495">
                  <c:v>-26.6113281</c:v>
                </c:pt>
                <c:pt idx="35496">
                  <c:v>-9.52148438</c:v>
                </c:pt>
                <c:pt idx="35497">
                  <c:v>54.6875</c:v>
                </c:pt>
                <c:pt idx="35498">
                  <c:v>-12.8173828</c:v>
                </c:pt>
                <c:pt idx="35499">
                  <c:v>35.6445312</c:v>
                </c:pt>
                <c:pt idx="35500">
                  <c:v>23.6816406</c:v>
                </c:pt>
                <c:pt idx="35501">
                  <c:v>-14.0380859</c:v>
                </c:pt>
                <c:pt idx="35502">
                  <c:v>1.46484375</c:v>
                </c:pt>
                <c:pt idx="35503">
                  <c:v>-23.5595703</c:v>
                </c:pt>
                <c:pt idx="35504">
                  <c:v>-29.6630859</c:v>
                </c:pt>
                <c:pt idx="35505">
                  <c:v>-46.875</c:v>
                </c:pt>
                <c:pt idx="35506">
                  <c:v>8.05664062</c:v>
                </c:pt>
                <c:pt idx="35507">
                  <c:v>-24.90234379999998</c:v>
                </c:pt>
                <c:pt idx="35508">
                  <c:v>-28.1982422</c:v>
                </c:pt>
                <c:pt idx="35509">
                  <c:v>27.34375</c:v>
                </c:pt>
                <c:pt idx="35510">
                  <c:v>11.2304688</c:v>
                </c:pt>
                <c:pt idx="35511">
                  <c:v>19.8974609</c:v>
                </c:pt>
                <c:pt idx="35512">
                  <c:v>-40.1611328</c:v>
                </c:pt>
                <c:pt idx="35513">
                  <c:v>-45.1660156</c:v>
                </c:pt>
                <c:pt idx="35514">
                  <c:v>25.6347656</c:v>
                </c:pt>
                <c:pt idx="35515">
                  <c:v>0.48828125</c:v>
                </c:pt>
                <c:pt idx="35516">
                  <c:v>56.0302734</c:v>
                </c:pt>
                <c:pt idx="35517">
                  <c:v>-18.9208984</c:v>
                </c:pt>
                <c:pt idx="35518">
                  <c:v>-24.6582031</c:v>
                </c:pt>
                <c:pt idx="35519">
                  <c:v>1.953125</c:v>
                </c:pt>
                <c:pt idx="35520">
                  <c:v>-5.859375</c:v>
                </c:pt>
                <c:pt idx="35521">
                  <c:v>34.6679688</c:v>
                </c:pt>
                <c:pt idx="35522">
                  <c:v>36.2548828</c:v>
                </c:pt>
                <c:pt idx="35523">
                  <c:v>13.671875</c:v>
                </c:pt>
                <c:pt idx="35524">
                  <c:v>47.3632812</c:v>
                </c:pt>
                <c:pt idx="35525">
                  <c:v>-27.9541016</c:v>
                </c:pt>
                <c:pt idx="35526">
                  <c:v>-0.244140625</c:v>
                </c:pt>
                <c:pt idx="35527">
                  <c:v>-6.46972656</c:v>
                </c:pt>
                <c:pt idx="35528">
                  <c:v>-6.225585939999994</c:v>
                </c:pt>
                <c:pt idx="35529">
                  <c:v>12.5732422</c:v>
                </c:pt>
                <c:pt idx="35530">
                  <c:v>4.882812499999997</c:v>
                </c:pt>
                <c:pt idx="35531">
                  <c:v>-35.15625</c:v>
                </c:pt>
                <c:pt idx="35532">
                  <c:v>30.1513672</c:v>
                </c:pt>
                <c:pt idx="35533">
                  <c:v>44.3115234</c:v>
                </c:pt>
                <c:pt idx="35534">
                  <c:v>2.07519531</c:v>
                </c:pt>
                <c:pt idx="35535">
                  <c:v>-7.812499999999997</c:v>
                </c:pt>
                <c:pt idx="35536">
                  <c:v>24.90234379999998</c:v>
                </c:pt>
                <c:pt idx="35537">
                  <c:v>0.854492188</c:v>
                </c:pt>
                <c:pt idx="35538">
                  <c:v>-4.394531249999993</c:v>
                </c:pt>
                <c:pt idx="35539">
                  <c:v>17.9443359</c:v>
                </c:pt>
                <c:pt idx="35540">
                  <c:v>66.40625</c:v>
                </c:pt>
                <c:pt idx="35541">
                  <c:v>55.2978516</c:v>
                </c:pt>
                <c:pt idx="35542">
                  <c:v>3.41796875</c:v>
                </c:pt>
                <c:pt idx="35543">
                  <c:v>23.5595703</c:v>
                </c:pt>
                <c:pt idx="35544">
                  <c:v>15.7470703</c:v>
                </c:pt>
                <c:pt idx="35545">
                  <c:v>5.859375</c:v>
                </c:pt>
                <c:pt idx="35546">
                  <c:v>27.8320312</c:v>
                </c:pt>
                <c:pt idx="35547">
                  <c:v>-30.0292969</c:v>
                </c:pt>
                <c:pt idx="35548">
                  <c:v>11.71875</c:v>
                </c:pt>
                <c:pt idx="35549">
                  <c:v>-11.2304688</c:v>
                </c:pt>
                <c:pt idx="35550">
                  <c:v>19.1650391</c:v>
                </c:pt>
                <c:pt idx="35551">
                  <c:v>29.5410156</c:v>
                </c:pt>
                <c:pt idx="35552">
                  <c:v>-48.7060547</c:v>
                </c:pt>
                <c:pt idx="35553">
                  <c:v>-12.3291016</c:v>
                </c:pt>
                <c:pt idx="35554">
                  <c:v>4.394531249999993</c:v>
                </c:pt>
                <c:pt idx="35555">
                  <c:v>-66.0400391</c:v>
                </c:pt>
                <c:pt idx="35556">
                  <c:v>36.3769531</c:v>
                </c:pt>
                <c:pt idx="35557">
                  <c:v>-20.38574219999997</c:v>
                </c:pt>
                <c:pt idx="35558">
                  <c:v>29.0527344</c:v>
                </c:pt>
                <c:pt idx="35559">
                  <c:v>19.8974609</c:v>
                </c:pt>
                <c:pt idx="35560">
                  <c:v>47.2412109</c:v>
                </c:pt>
                <c:pt idx="35561">
                  <c:v>11.8408203</c:v>
                </c:pt>
                <c:pt idx="35562">
                  <c:v>5.004882809999995</c:v>
                </c:pt>
                <c:pt idx="35563">
                  <c:v>38.0859375</c:v>
                </c:pt>
                <c:pt idx="35564">
                  <c:v>-12.4511719</c:v>
                </c:pt>
                <c:pt idx="35565">
                  <c:v>-20.0195312</c:v>
                </c:pt>
                <c:pt idx="35566">
                  <c:v>-15.5029297</c:v>
                </c:pt>
                <c:pt idx="35567">
                  <c:v>10.9863281</c:v>
                </c:pt>
                <c:pt idx="35568">
                  <c:v>62.3779297</c:v>
                </c:pt>
                <c:pt idx="35569">
                  <c:v>-12.5732422</c:v>
                </c:pt>
                <c:pt idx="35570">
                  <c:v>-4.63867188</c:v>
                </c:pt>
                <c:pt idx="35571">
                  <c:v>-40.1611328</c:v>
                </c:pt>
                <c:pt idx="35572">
                  <c:v>-14.4042969</c:v>
                </c:pt>
                <c:pt idx="35573">
                  <c:v>35.4003906</c:v>
                </c:pt>
                <c:pt idx="35574">
                  <c:v>0.48828125</c:v>
                </c:pt>
                <c:pt idx="35575">
                  <c:v>6.46972656</c:v>
                </c:pt>
                <c:pt idx="35576">
                  <c:v>-13.671875</c:v>
                </c:pt>
                <c:pt idx="35577">
                  <c:v>-53.7109375</c:v>
                </c:pt>
                <c:pt idx="35578">
                  <c:v>-4.394531249999993</c:v>
                </c:pt>
                <c:pt idx="35579">
                  <c:v>-47.9736328</c:v>
                </c:pt>
                <c:pt idx="35580">
                  <c:v>1.09863281</c:v>
                </c:pt>
                <c:pt idx="35581">
                  <c:v>22.7050781</c:v>
                </c:pt>
                <c:pt idx="35582">
                  <c:v>-7.08007812</c:v>
                </c:pt>
                <c:pt idx="35583">
                  <c:v>12.3291016</c:v>
                </c:pt>
                <c:pt idx="35584">
                  <c:v>-3.41796875</c:v>
                </c:pt>
                <c:pt idx="35585">
                  <c:v>-21.1181641</c:v>
                </c:pt>
                <c:pt idx="35586">
                  <c:v>33.3251953</c:v>
                </c:pt>
                <c:pt idx="35587">
                  <c:v>2.31933594</c:v>
                </c:pt>
                <c:pt idx="35588">
                  <c:v>-63.3544922</c:v>
                </c:pt>
                <c:pt idx="35589">
                  <c:v>-3.41796875</c:v>
                </c:pt>
                <c:pt idx="35590">
                  <c:v>0.366210938</c:v>
                </c:pt>
                <c:pt idx="35591">
                  <c:v>-5.615234379999995</c:v>
                </c:pt>
                <c:pt idx="35592">
                  <c:v>-22.3388672</c:v>
                </c:pt>
                <c:pt idx="35593">
                  <c:v>15.5029297</c:v>
                </c:pt>
                <c:pt idx="35594">
                  <c:v>-14.5263672</c:v>
                </c:pt>
                <c:pt idx="35595">
                  <c:v>-43.5791016</c:v>
                </c:pt>
                <c:pt idx="35596">
                  <c:v>-77.75878909999996</c:v>
                </c:pt>
                <c:pt idx="35597">
                  <c:v>-3.78417969</c:v>
                </c:pt>
                <c:pt idx="35598">
                  <c:v>-28.8085938</c:v>
                </c:pt>
                <c:pt idx="35599">
                  <c:v>-7.44628906</c:v>
                </c:pt>
                <c:pt idx="35600">
                  <c:v>-17.2119141</c:v>
                </c:pt>
                <c:pt idx="35601">
                  <c:v>-17.0898438</c:v>
                </c:pt>
                <c:pt idx="35602">
                  <c:v>8.66699219</c:v>
                </c:pt>
                <c:pt idx="35603">
                  <c:v>5.615234379999995</c:v>
                </c:pt>
                <c:pt idx="35604">
                  <c:v>3.17382812</c:v>
                </c:pt>
                <c:pt idx="35605">
                  <c:v>-7.93457031</c:v>
                </c:pt>
                <c:pt idx="35606">
                  <c:v>-31.0058594</c:v>
                </c:pt>
                <c:pt idx="35607">
                  <c:v>19.53125</c:v>
                </c:pt>
                <c:pt idx="35608">
                  <c:v>39.6728516</c:v>
                </c:pt>
                <c:pt idx="35609">
                  <c:v>-20.0195312</c:v>
                </c:pt>
                <c:pt idx="35610">
                  <c:v>66.0400391</c:v>
                </c:pt>
                <c:pt idx="35611">
                  <c:v>-19.2871094</c:v>
                </c:pt>
                <c:pt idx="35612">
                  <c:v>12.3291016</c:v>
                </c:pt>
                <c:pt idx="35613">
                  <c:v>-19.2871094</c:v>
                </c:pt>
                <c:pt idx="35614">
                  <c:v>-17.9443359</c:v>
                </c:pt>
                <c:pt idx="35615">
                  <c:v>-38.9404297</c:v>
                </c:pt>
                <c:pt idx="35616">
                  <c:v>-36.2548828</c:v>
                </c:pt>
                <c:pt idx="35617">
                  <c:v>10.8642578</c:v>
                </c:pt>
                <c:pt idx="35618">
                  <c:v>-36.4990234</c:v>
                </c:pt>
                <c:pt idx="35619">
                  <c:v>-10.3759766</c:v>
                </c:pt>
                <c:pt idx="35620">
                  <c:v>28.44238279999998</c:v>
                </c:pt>
                <c:pt idx="35621">
                  <c:v>9.64355469</c:v>
                </c:pt>
                <c:pt idx="35622">
                  <c:v>12.2070312</c:v>
                </c:pt>
                <c:pt idx="35623">
                  <c:v>-57.8613281</c:v>
                </c:pt>
                <c:pt idx="35624">
                  <c:v>-18.7988281</c:v>
                </c:pt>
                <c:pt idx="35625">
                  <c:v>19.6533203</c:v>
                </c:pt>
                <c:pt idx="35626">
                  <c:v>14.5263672</c:v>
                </c:pt>
                <c:pt idx="35627">
                  <c:v>46.5087891</c:v>
                </c:pt>
                <c:pt idx="35628">
                  <c:v>-35.2783203</c:v>
                </c:pt>
                <c:pt idx="35629">
                  <c:v>-11.4746094</c:v>
                </c:pt>
                <c:pt idx="35630">
                  <c:v>-1.70898438</c:v>
                </c:pt>
                <c:pt idx="35631">
                  <c:v>-0.732421875</c:v>
                </c:pt>
                <c:pt idx="35632">
                  <c:v>52.2460938</c:v>
                </c:pt>
                <c:pt idx="35633">
                  <c:v>13.9160156</c:v>
                </c:pt>
                <c:pt idx="35634">
                  <c:v>32.8369141</c:v>
                </c:pt>
                <c:pt idx="35635">
                  <c:v>30.0292969</c:v>
                </c:pt>
                <c:pt idx="35636">
                  <c:v>-36.4990234</c:v>
                </c:pt>
                <c:pt idx="35637">
                  <c:v>11.71875</c:v>
                </c:pt>
                <c:pt idx="35638">
                  <c:v>-13.4277344</c:v>
                </c:pt>
                <c:pt idx="35639">
                  <c:v>-2.68554688</c:v>
                </c:pt>
                <c:pt idx="35640">
                  <c:v>21.6064453</c:v>
                </c:pt>
                <c:pt idx="35641">
                  <c:v>-16.3574219</c:v>
                </c:pt>
                <c:pt idx="35642">
                  <c:v>-25.5126953</c:v>
                </c:pt>
                <c:pt idx="35643">
                  <c:v>56.2744141</c:v>
                </c:pt>
                <c:pt idx="35644">
                  <c:v>19.7753906</c:v>
                </c:pt>
                <c:pt idx="35645">
                  <c:v>3.41796875</c:v>
                </c:pt>
                <c:pt idx="35646">
                  <c:v>-7.56835938</c:v>
                </c:pt>
                <c:pt idx="35647">
                  <c:v>32.7148438</c:v>
                </c:pt>
                <c:pt idx="35648">
                  <c:v>-13.9160156</c:v>
                </c:pt>
                <c:pt idx="35649">
                  <c:v>6.71386719</c:v>
                </c:pt>
                <c:pt idx="35650">
                  <c:v>25.8789062</c:v>
                </c:pt>
                <c:pt idx="35651">
                  <c:v>79.8339844</c:v>
                </c:pt>
                <c:pt idx="35652">
                  <c:v>27.34375</c:v>
                </c:pt>
                <c:pt idx="35653">
                  <c:v>16.72363279999998</c:v>
                </c:pt>
                <c:pt idx="35654">
                  <c:v>12.0849609</c:v>
                </c:pt>
                <c:pt idx="35655">
                  <c:v>22.3388672</c:v>
                </c:pt>
                <c:pt idx="35656">
                  <c:v>4.15039062</c:v>
                </c:pt>
                <c:pt idx="35657">
                  <c:v>19.0429688</c:v>
                </c:pt>
                <c:pt idx="35658">
                  <c:v>-26.8554688</c:v>
                </c:pt>
                <c:pt idx="35659">
                  <c:v>10.0097656</c:v>
                </c:pt>
                <c:pt idx="35660">
                  <c:v>-5.73730469</c:v>
                </c:pt>
                <c:pt idx="35661">
                  <c:v>26.0009766</c:v>
                </c:pt>
                <c:pt idx="35662">
                  <c:v>12.4511719</c:v>
                </c:pt>
                <c:pt idx="35663">
                  <c:v>-55.2978516</c:v>
                </c:pt>
                <c:pt idx="35664">
                  <c:v>10.8642578</c:v>
                </c:pt>
                <c:pt idx="35665">
                  <c:v>-31.0058594</c:v>
                </c:pt>
                <c:pt idx="35666">
                  <c:v>-29.296875</c:v>
                </c:pt>
                <c:pt idx="35667">
                  <c:v>17.4560547</c:v>
                </c:pt>
                <c:pt idx="35668">
                  <c:v>-4.02832031</c:v>
                </c:pt>
                <c:pt idx="35669">
                  <c:v>24.5361328</c:v>
                </c:pt>
                <c:pt idx="35670">
                  <c:v>28.44238279999998</c:v>
                </c:pt>
                <c:pt idx="35671">
                  <c:v>47.4853516</c:v>
                </c:pt>
                <c:pt idx="35672">
                  <c:v>-6.71386719</c:v>
                </c:pt>
                <c:pt idx="35673">
                  <c:v>23.0712891</c:v>
                </c:pt>
                <c:pt idx="35674">
                  <c:v>29.7851562</c:v>
                </c:pt>
                <c:pt idx="35675">
                  <c:v>-26.4892578</c:v>
                </c:pt>
                <c:pt idx="35676">
                  <c:v>-11.8408203</c:v>
                </c:pt>
                <c:pt idx="35677">
                  <c:v>-19.8974609</c:v>
                </c:pt>
                <c:pt idx="35678">
                  <c:v>37.3535156</c:v>
                </c:pt>
                <c:pt idx="35679">
                  <c:v>47.7294922</c:v>
                </c:pt>
                <c:pt idx="35680">
                  <c:v>-25.2685547</c:v>
                </c:pt>
                <c:pt idx="35681">
                  <c:v>0.0</c:v>
                </c:pt>
                <c:pt idx="35682">
                  <c:v>-55.4199219</c:v>
                </c:pt>
                <c:pt idx="35683">
                  <c:v>15.9912109</c:v>
                </c:pt>
                <c:pt idx="35684">
                  <c:v>26.0009766</c:v>
                </c:pt>
                <c:pt idx="35685">
                  <c:v>-2.07519531</c:v>
                </c:pt>
                <c:pt idx="35686">
                  <c:v>6.103515619999995</c:v>
                </c:pt>
                <c:pt idx="35687">
                  <c:v>-32.2265625</c:v>
                </c:pt>
                <c:pt idx="35688">
                  <c:v>-38.8183594</c:v>
                </c:pt>
                <c:pt idx="35689">
                  <c:v>-11.71875</c:v>
                </c:pt>
                <c:pt idx="35690">
                  <c:v>-48.3398438</c:v>
                </c:pt>
                <c:pt idx="35691">
                  <c:v>25.8789062</c:v>
                </c:pt>
                <c:pt idx="35692">
                  <c:v>2.19726562</c:v>
                </c:pt>
                <c:pt idx="35693">
                  <c:v>5.37109375</c:v>
                </c:pt>
                <c:pt idx="35694">
                  <c:v>6.835937499999997</c:v>
                </c:pt>
                <c:pt idx="35695">
                  <c:v>-11.3525391</c:v>
                </c:pt>
                <c:pt idx="35696">
                  <c:v>-7.20214844</c:v>
                </c:pt>
                <c:pt idx="35697">
                  <c:v>35.6445312</c:v>
                </c:pt>
                <c:pt idx="35698">
                  <c:v>-26.4892578</c:v>
                </c:pt>
                <c:pt idx="35699">
                  <c:v>-47.1191406</c:v>
                </c:pt>
                <c:pt idx="35700">
                  <c:v>-1.83105469</c:v>
                </c:pt>
                <c:pt idx="35701">
                  <c:v>7.20214844</c:v>
                </c:pt>
                <c:pt idx="35702">
                  <c:v>-23.0712891</c:v>
                </c:pt>
                <c:pt idx="35703">
                  <c:v>-3.05175781</c:v>
                </c:pt>
                <c:pt idx="35704">
                  <c:v>5.73730469</c:v>
                </c:pt>
                <c:pt idx="35705">
                  <c:v>-17.4560547</c:v>
                </c:pt>
                <c:pt idx="35706">
                  <c:v>-64.0869141</c:v>
                </c:pt>
                <c:pt idx="35707">
                  <c:v>-58.3496094</c:v>
                </c:pt>
                <c:pt idx="35708">
                  <c:v>-2.44140625</c:v>
                </c:pt>
                <c:pt idx="35709">
                  <c:v>-24.7802734</c:v>
                </c:pt>
                <c:pt idx="35710">
                  <c:v>-14.5263672</c:v>
                </c:pt>
                <c:pt idx="35711">
                  <c:v>-6.95800781</c:v>
                </c:pt>
                <c:pt idx="35712">
                  <c:v>-27.34375</c:v>
                </c:pt>
                <c:pt idx="35713">
                  <c:v>28.9306641</c:v>
                </c:pt>
                <c:pt idx="35714">
                  <c:v>-10.7421875</c:v>
                </c:pt>
                <c:pt idx="35715">
                  <c:v>10.9863281</c:v>
                </c:pt>
                <c:pt idx="35716">
                  <c:v>-18.0664062</c:v>
                </c:pt>
                <c:pt idx="35717">
                  <c:v>-30.3955078</c:v>
                </c:pt>
                <c:pt idx="35718">
                  <c:v>46.5087891</c:v>
                </c:pt>
                <c:pt idx="35719">
                  <c:v>15.3808594</c:v>
                </c:pt>
                <c:pt idx="35720">
                  <c:v>-7.44628906</c:v>
                </c:pt>
                <c:pt idx="35721">
                  <c:v>68.2373047</c:v>
                </c:pt>
                <c:pt idx="35722">
                  <c:v>-36.6210938</c:v>
                </c:pt>
                <c:pt idx="35723">
                  <c:v>20.8740234</c:v>
                </c:pt>
                <c:pt idx="35724">
                  <c:v>-28.8085938</c:v>
                </c:pt>
                <c:pt idx="35725">
                  <c:v>-19.1650391</c:v>
                </c:pt>
                <c:pt idx="35726">
                  <c:v>-46.6308594</c:v>
                </c:pt>
                <c:pt idx="35727">
                  <c:v>-14.5263672</c:v>
                </c:pt>
                <c:pt idx="35728">
                  <c:v>-2.68554688</c:v>
                </c:pt>
                <c:pt idx="35729">
                  <c:v>-38.5742188</c:v>
                </c:pt>
                <c:pt idx="35730">
                  <c:v>10.2539062</c:v>
                </c:pt>
                <c:pt idx="35731">
                  <c:v>21.1181641</c:v>
                </c:pt>
                <c:pt idx="35732">
                  <c:v>14.6484375</c:v>
                </c:pt>
                <c:pt idx="35733">
                  <c:v>-7.93457031</c:v>
                </c:pt>
                <c:pt idx="35734">
                  <c:v>-62.8662109</c:v>
                </c:pt>
                <c:pt idx="35735">
                  <c:v>9.88769531</c:v>
                </c:pt>
                <c:pt idx="35736">
                  <c:v>5.98144531</c:v>
                </c:pt>
                <c:pt idx="35737">
                  <c:v>37.7197266</c:v>
                </c:pt>
                <c:pt idx="35738">
                  <c:v>18.1884766</c:v>
                </c:pt>
                <c:pt idx="35739">
                  <c:v>-36.1328125</c:v>
                </c:pt>
                <c:pt idx="35740">
                  <c:v>-1.09863281</c:v>
                </c:pt>
                <c:pt idx="35741">
                  <c:v>-6.225585939999994</c:v>
                </c:pt>
                <c:pt idx="35742">
                  <c:v>11.8408203</c:v>
                </c:pt>
                <c:pt idx="35743">
                  <c:v>54.5654297</c:v>
                </c:pt>
                <c:pt idx="35744">
                  <c:v>4.394531249999993</c:v>
                </c:pt>
                <c:pt idx="35745">
                  <c:v>47.1191406</c:v>
                </c:pt>
                <c:pt idx="35746">
                  <c:v>2.31933594</c:v>
                </c:pt>
                <c:pt idx="35747">
                  <c:v>-25.0244141</c:v>
                </c:pt>
                <c:pt idx="35748">
                  <c:v>8.42285156</c:v>
                </c:pt>
                <c:pt idx="35749">
                  <c:v>-12.9394531</c:v>
                </c:pt>
                <c:pt idx="35750">
                  <c:v>2.56347656</c:v>
                </c:pt>
                <c:pt idx="35751">
                  <c:v>21.9726562</c:v>
                </c:pt>
                <c:pt idx="35752">
                  <c:v>-32.3486328</c:v>
                </c:pt>
                <c:pt idx="35753">
                  <c:v>-5.24902344</c:v>
                </c:pt>
                <c:pt idx="35754">
                  <c:v>63.8427734</c:v>
                </c:pt>
                <c:pt idx="35755">
                  <c:v>4.51660156</c:v>
                </c:pt>
                <c:pt idx="35756">
                  <c:v>0.366210938</c:v>
                </c:pt>
                <c:pt idx="35757">
                  <c:v>3.66210938</c:v>
                </c:pt>
                <c:pt idx="35758">
                  <c:v>24.2919922</c:v>
                </c:pt>
                <c:pt idx="35759">
                  <c:v>-16.2353516</c:v>
                </c:pt>
                <c:pt idx="35760">
                  <c:v>14.0380859</c:v>
                </c:pt>
                <c:pt idx="35761">
                  <c:v>41.3818359</c:v>
                </c:pt>
                <c:pt idx="35762">
                  <c:v>78.9794922</c:v>
                </c:pt>
                <c:pt idx="35763">
                  <c:v>5.37109375</c:v>
                </c:pt>
                <c:pt idx="35764">
                  <c:v>28.3203125</c:v>
                </c:pt>
                <c:pt idx="35765">
                  <c:v>7.20214844</c:v>
                </c:pt>
                <c:pt idx="35766">
                  <c:v>18.3105469</c:v>
                </c:pt>
                <c:pt idx="35767">
                  <c:v>15.5029297</c:v>
                </c:pt>
                <c:pt idx="35768">
                  <c:v>-5.615234379999995</c:v>
                </c:pt>
                <c:pt idx="35769">
                  <c:v>-8.05664062</c:v>
                </c:pt>
                <c:pt idx="35770">
                  <c:v>-1.70898438</c:v>
                </c:pt>
                <c:pt idx="35771">
                  <c:v>6.46972656</c:v>
                </c:pt>
                <c:pt idx="35772">
                  <c:v>30.6396484</c:v>
                </c:pt>
                <c:pt idx="35773">
                  <c:v>-15.8691406</c:v>
                </c:pt>
                <c:pt idx="35774">
                  <c:v>-41.9921875</c:v>
                </c:pt>
                <c:pt idx="35775">
                  <c:v>20.0195312</c:v>
                </c:pt>
                <c:pt idx="35776">
                  <c:v>-63.5986328</c:v>
                </c:pt>
                <c:pt idx="35777">
                  <c:v>15.2587891</c:v>
                </c:pt>
                <c:pt idx="35778">
                  <c:v>-9.88769531</c:v>
                </c:pt>
                <c:pt idx="35779">
                  <c:v>17.3339844</c:v>
                </c:pt>
                <c:pt idx="35780">
                  <c:v>18.3105469</c:v>
                </c:pt>
                <c:pt idx="35781">
                  <c:v>37.8417969</c:v>
                </c:pt>
                <c:pt idx="35782">
                  <c:v>38.0859375</c:v>
                </c:pt>
                <c:pt idx="35783">
                  <c:v>-11.4746094</c:v>
                </c:pt>
                <c:pt idx="35784">
                  <c:v>35.5224609</c:v>
                </c:pt>
                <c:pt idx="35785">
                  <c:v>12.8173828</c:v>
                </c:pt>
                <c:pt idx="35786">
                  <c:v>-28.8085938</c:v>
                </c:pt>
                <c:pt idx="35787">
                  <c:v>-9.39941406</c:v>
                </c:pt>
                <c:pt idx="35788">
                  <c:v>-13.7939453</c:v>
                </c:pt>
                <c:pt idx="35789">
                  <c:v>56.3964844</c:v>
                </c:pt>
                <c:pt idx="35790">
                  <c:v>22.2167969</c:v>
                </c:pt>
                <c:pt idx="35791">
                  <c:v>-21.1181641</c:v>
                </c:pt>
                <c:pt idx="35792">
                  <c:v>-11.9628906</c:v>
                </c:pt>
                <c:pt idx="35793">
                  <c:v>-48.828125</c:v>
                </c:pt>
                <c:pt idx="35794">
                  <c:v>34.17968749999999</c:v>
                </c:pt>
                <c:pt idx="35795">
                  <c:v>13.0615234</c:v>
                </c:pt>
                <c:pt idx="35796">
                  <c:v>1.09863281</c:v>
                </c:pt>
                <c:pt idx="35797">
                  <c:v>1.83105469</c:v>
                </c:pt>
                <c:pt idx="35798">
                  <c:v>-50.78125</c:v>
                </c:pt>
                <c:pt idx="35799">
                  <c:v>-16.1132812</c:v>
                </c:pt>
                <c:pt idx="35800">
                  <c:v>-30.5175781</c:v>
                </c:pt>
                <c:pt idx="35801">
                  <c:v>-32.7148438</c:v>
                </c:pt>
                <c:pt idx="35802">
                  <c:v>36.4990234</c:v>
                </c:pt>
                <c:pt idx="35803">
                  <c:v>-10.9863281</c:v>
                </c:pt>
                <c:pt idx="35804">
                  <c:v>12.9394531</c:v>
                </c:pt>
                <c:pt idx="35805">
                  <c:v>3.17382812</c:v>
                </c:pt>
                <c:pt idx="35806">
                  <c:v>-20.8740234</c:v>
                </c:pt>
                <c:pt idx="35807">
                  <c:v>13.7939453</c:v>
                </c:pt>
                <c:pt idx="35808">
                  <c:v>27.34375</c:v>
                </c:pt>
                <c:pt idx="35809">
                  <c:v>-54.0771484</c:v>
                </c:pt>
                <c:pt idx="35810">
                  <c:v>-22.3388672</c:v>
                </c:pt>
                <c:pt idx="35811">
                  <c:v>-3.41796875</c:v>
                </c:pt>
                <c:pt idx="35812">
                  <c:v>8.05664062</c:v>
                </c:pt>
                <c:pt idx="35813">
                  <c:v>-32.5927734</c:v>
                </c:pt>
                <c:pt idx="35814">
                  <c:v>12.6953125</c:v>
                </c:pt>
                <c:pt idx="35815">
                  <c:v>-5.49316406</c:v>
                </c:pt>
                <c:pt idx="35816">
                  <c:v>-24.5361328</c:v>
                </c:pt>
                <c:pt idx="35817">
                  <c:v>-78.9794922</c:v>
                </c:pt>
                <c:pt idx="35818">
                  <c:v>-30.5175781</c:v>
                </c:pt>
                <c:pt idx="35819">
                  <c:v>-15.0146484</c:v>
                </c:pt>
                <c:pt idx="35820">
                  <c:v>-13.1835938</c:v>
                </c:pt>
                <c:pt idx="35821">
                  <c:v>-22.0947266</c:v>
                </c:pt>
                <c:pt idx="35822">
                  <c:v>-3.54003906</c:v>
                </c:pt>
                <c:pt idx="35823">
                  <c:v>-21.2402344</c:v>
                </c:pt>
                <c:pt idx="35824">
                  <c:v>28.44238279999998</c:v>
                </c:pt>
                <c:pt idx="35825">
                  <c:v>-10.9863281</c:v>
                </c:pt>
                <c:pt idx="35826">
                  <c:v>6.95800781</c:v>
                </c:pt>
                <c:pt idx="35827">
                  <c:v>-25.390625</c:v>
                </c:pt>
                <c:pt idx="35828">
                  <c:v>-15.2587891</c:v>
                </c:pt>
                <c:pt idx="35829">
                  <c:v>55.7861328</c:v>
                </c:pt>
                <c:pt idx="35830">
                  <c:v>-8.7890625</c:v>
                </c:pt>
                <c:pt idx="35831">
                  <c:v>26.4892578</c:v>
                </c:pt>
                <c:pt idx="35832">
                  <c:v>34.7900391</c:v>
                </c:pt>
                <c:pt idx="35833">
                  <c:v>-20.7519531</c:v>
                </c:pt>
                <c:pt idx="35834">
                  <c:v>6.71386719</c:v>
                </c:pt>
                <c:pt idx="35835">
                  <c:v>-25.390625</c:v>
                </c:pt>
                <c:pt idx="35836">
                  <c:v>-27.34375</c:v>
                </c:pt>
                <c:pt idx="35837">
                  <c:v>-47.85156249999999</c:v>
                </c:pt>
                <c:pt idx="35838">
                  <c:v>5.24902344</c:v>
                </c:pt>
                <c:pt idx="35839">
                  <c:v>-21.2402344</c:v>
                </c:pt>
                <c:pt idx="35840">
                  <c:v>-31.25</c:v>
                </c:pt>
                <c:pt idx="35841">
                  <c:v>25.390625</c:v>
                </c:pt>
                <c:pt idx="35842">
                  <c:v>12.5732422</c:v>
                </c:pt>
                <c:pt idx="35843">
                  <c:v>19.7753906</c:v>
                </c:pt>
                <c:pt idx="35844">
                  <c:v>-34.5458984</c:v>
                </c:pt>
                <c:pt idx="35845">
                  <c:v>-50.1708984</c:v>
                </c:pt>
                <c:pt idx="35846">
                  <c:v>24.6582031</c:v>
                </c:pt>
                <c:pt idx="35847">
                  <c:v>-0.244140625</c:v>
                </c:pt>
                <c:pt idx="35848">
                  <c:v>54.5654297</c:v>
                </c:pt>
                <c:pt idx="35849">
                  <c:v>-12.9394531</c:v>
                </c:pt>
                <c:pt idx="35850">
                  <c:v>-27.34375</c:v>
                </c:pt>
                <c:pt idx="35851">
                  <c:v>2.07519531</c:v>
                </c:pt>
                <c:pt idx="35852">
                  <c:v>-6.347656249999996</c:v>
                </c:pt>
                <c:pt idx="35853">
                  <c:v>29.9072266</c:v>
                </c:pt>
                <c:pt idx="35854">
                  <c:v>41.2597656</c:v>
                </c:pt>
                <c:pt idx="35855">
                  <c:v>10.2539062</c:v>
                </c:pt>
                <c:pt idx="35856">
                  <c:v>49.0722656</c:v>
                </c:pt>
                <c:pt idx="35857">
                  <c:v>-23.5595703</c:v>
                </c:pt>
                <c:pt idx="35858">
                  <c:v>-4.394531249999993</c:v>
                </c:pt>
                <c:pt idx="35859">
                  <c:v>-4.02832031</c:v>
                </c:pt>
                <c:pt idx="35860">
                  <c:v>-7.324218749999996</c:v>
                </c:pt>
                <c:pt idx="35861">
                  <c:v>10.2539062</c:v>
                </c:pt>
                <c:pt idx="35862">
                  <c:v>9.39941406</c:v>
                </c:pt>
                <c:pt idx="35863">
                  <c:v>-35.8886719</c:v>
                </c:pt>
                <c:pt idx="35864">
                  <c:v>22.8271484</c:v>
                </c:pt>
                <c:pt idx="35865">
                  <c:v>49.80468749999996</c:v>
                </c:pt>
                <c:pt idx="35866">
                  <c:v>1.70898438</c:v>
                </c:pt>
                <c:pt idx="35867">
                  <c:v>-6.59179688</c:v>
                </c:pt>
                <c:pt idx="35868">
                  <c:v>21.1181641</c:v>
                </c:pt>
                <c:pt idx="35869">
                  <c:v>5.37109375</c:v>
                </c:pt>
                <c:pt idx="35870">
                  <c:v>-7.08007812</c:v>
                </c:pt>
                <c:pt idx="35871">
                  <c:v>16.9677734</c:v>
                </c:pt>
                <c:pt idx="35872">
                  <c:v>61.6455078</c:v>
                </c:pt>
                <c:pt idx="35873">
                  <c:v>61.4013672</c:v>
                </c:pt>
                <c:pt idx="35874">
                  <c:v>1.58691406</c:v>
                </c:pt>
                <c:pt idx="35875">
                  <c:v>25.8789062</c:v>
                </c:pt>
                <c:pt idx="35876">
                  <c:v>13.5498047</c:v>
                </c:pt>
                <c:pt idx="35877">
                  <c:v>7.93457031</c:v>
                </c:pt>
                <c:pt idx="35878">
                  <c:v>26.8554688</c:v>
                </c:pt>
                <c:pt idx="35879">
                  <c:v>-27.4658203</c:v>
                </c:pt>
                <c:pt idx="35880">
                  <c:v>9.52148438</c:v>
                </c:pt>
                <c:pt idx="35881">
                  <c:v>-10.6201172</c:v>
                </c:pt>
                <c:pt idx="35882">
                  <c:v>17.0898438</c:v>
                </c:pt>
                <c:pt idx="35883">
                  <c:v>31.1279297</c:v>
                </c:pt>
                <c:pt idx="35884">
                  <c:v>-43.9453125</c:v>
                </c:pt>
                <c:pt idx="35885">
                  <c:v>-18.5546875</c:v>
                </c:pt>
                <c:pt idx="35886">
                  <c:v>10.1318359</c:v>
                </c:pt>
                <c:pt idx="35887">
                  <c:v>-69.9462891</c:v>
                </c:pt>
                <c:pt idx="35888">
                  <c:v>36.3769531</c:v>
                </c:pt>
                <c:pt idx="35889">
                  <c:v>-21.1181641</c:v>
                </c:pt>
                <c:pt idx="35890">
                  <c:v>28.44238279999998</c:v>
                </c:pt>
                <c:pt idx="35891">
                  <c:v>18.5546875</c:v>
                </c:pt>
                <c:pt idx="35892">
                  <c:v>46.0205078</c:v>
                </c:pt>
                <c:pt idx="35893">
                  <c:v>17.3339844</c:v>
                </c:pt>
                <c:pt idx="35894">
                  <c:v>0.48828125</c:v>
                </c:pt>
                <c:pt idx="35895">
                  <c:v>38.8183594</c:v>
                </c:pt>
                <c:pt idx="35896">
                  <c:v>-7.93457031</c:v>
                </c:pt>
                <c:pt idx="35897">
                  <c:v>-22.3388672</c:v>
                </c:pt>
                <c:pt idx="35898">
                  <c:v>-13.7939453</c:v>
                </c:pt>
                <c:pt idx="35899">
                  <c:v>5.004882809999995</c:v>
                </c:pt>
                <c:pt idx="35900">
                  <c:v>63.2324219</c:v>
                </c:pt>
                <c:pt idx="35901">
                  <c:v>-6.95800781</c:v>
                </c:pt>
                <c:pt idx="35902">
                  <c:v>-7.324218749999996</c:v>
                </c:pt>
                <c:pt idx="35903">
                  <c:v>-35.0341797</c:v>
                </c:pt>
                <c:pt idx="35904">
                  <c:v>-21.9726562</c:v>
                </c:pt>
                <c:pt idx="35905">
                  <c:v>36.7431641</c:v>
                </c:pt>
                <c:pt idx="35906">
                  <c:v>1.953125</c:v>
                </c:pt>
                <c:pt idx="35907">
                  <c:v>6.103515619999995</c:v>
                </c:pt>
                <c:pt idx="35908">
                  <c:v>-10.1318359</c:v>
                </c:pt>
                <c:pt idx="35909">
                  <c:v>-55.1757812</c:v>
                </c:pt>
                <c:pt idx="35910">
                  <c:v>-4.63867188</c:v>
                </c:pt>
                <c:pt idx="35911">
                  <c:v>-46.0205078</c:v>
                </c:pt>
                <c:pt idx="35912">
                  <c:v>-5.615234379999995</c:v>
                </c:pt>
                <c:pt idx="35913">
                  <c:v>27.2216797</c:v>
                </c:pt>
                <c:pt idx="35914">
                  <c:v>-9.52148438</c:v>
                </c:pt>
                <c:pt idx="35915">
                  <c:v>13.4277344</c:v>
                </c:pt>
                <c:pt idx="35916">
                  <c:v>-1.83105469</c:v>
                </c:pt>
                <c:pt idx="35917">
                  <c:v>-22.7050781</c:v>
                </c:pt>
                <c:pt idx="35918">
                  <c:v>31.1279297</c:v>
                </c:pt>
                <c:pt idx="35919">
                  <c:v>7.93457031</c:v>
                </c:pt>
                <c:pt idx="35920">
                  <c:v>-64.0869141</c:v>
                </c:pt>
                <c:pt idx="35921">
                  <c:v>-5.615234379999995</c:v>
                </c:pt>
                <c:pt idx="35922">
                  <c:v>-0.9765625</c:v>
                </c:pt>
                <c:pt idx="35923">
                  <c:v>-1.83105469</c:v>
                </c:pt>
                <c:pt idx="35924">
                  <c:v>-26.0009766</c:v>
                </c:pt>
                <c:pt idx="35925">
                  <c:v>16.72363279999998</c:v>
                </c:pt>
                <c:pt idx="35926">
                  <c:v>-13.5498047</c:v>
                </c:pt>
                <c:pt idx="35927">
                  <c:v>-39.1845703</c:v>
                </c:pt>
                <c:pt idx="35928">
                  <c:v>-79.8339844</c:v>
                </c:pt>
                <c:pt idx="35929">
                  <c:v>-7.08007812</c:v>
                </c:pt>
                <c:pt idx="35930">
                  <c:v>-27.5878906</c:v>
                </c:pt>
                <c:pt idx="35931">
                  <c:v>-7.08007812</c:v>
                </c:pt>
                <c:pt idx="35932">
                  <c:v>-19.2871094</c:v>
                </c:pt>
                <c:pt idx="35933">
                  <c:v>-13.7939453</c:v>
                </c:pt>
                <c:pt idx="35934">
                  <c:v>2.44140625</c:v>
                </c:pt>
                <c:pt idx="35935">
                  <c:v>10.4980469</c:v>
                </c:pt>
                <c:pt idx="35936">
                  <c:v>0.366210938</c:v>
                </c:pt>
                <c:pt idx="35937">
                  <c:v>-5.004882809999995</c:v>
                </c:pt>
                <c:pt idx="35938">
                  <c:v>-30.1513672</c:v>
                </c:pt>
                <c:pt idx="35939">
                  <c:v>12.3291016</c:v>
                </c:pt>
                <c:pt idx="35940">
                  <c:v>44.3115234</c:v>
                </c:pt>
                <c:pt idx="35941">
                  <c:v>-19.7753906</c:v>
                </c:pt>
                <c:pt idx="35942">
                  <c:v>60.7910156</c:v>
                </c:pt>
                <c:pt idx="35943">
                  <c:v>-10.7421875</c:v>
                </c:pt>
                <c:pt idx="35944">
                  <c:v>7.20214844</c:v>
                </c:pt>
                <c:pt idx="35945">
                  <c:v>-15.1367188</c:v>
                </c:pt>
                <c:pt idx="35946">
                  <c:v>-18.7988281</c:v>
                </c:pt>
                <c:pt idx="35947">
                  <c:v>-36.7431641</c:v>
                </c:pt>
                <c:pt idx="35948">
                  <c:v>-39.7949219</c:v>
                </c:pt>
                <c:pt idx="35949">
                  <c:v>11.8408203</c:v>
                </c:pt>
                <c:pt idx="35950">
                  <c:v>-34.4238281</c:v>
                </c:pt>
                <c:pt idx="35951">
                  <c:v>-15.1367188</c:v>
                </c:pt>
                <c:pt idx="35952">
                  <c:v>29.1748047</c:v>
                </c:pt>
                <c:pt idx="35953">
                  <c:v>9.39941406</c:v>
                </c:pt>
                <c:pt idx="35954">
                  <c:v>15.1367188</c:v>
                </c:pt>
                <c:pt idx="35955">
                  <c:v>-54.6875</c:v>
                </c:pt>
                <c:pt idx="35956">
                  <c:v>-25.6347656</c:v>
                </c:pt>
                <c:pt idx="35957">
                  <c:v>22.4609375</c:v>
                </c:pt>
                <c:pt idx="35958">
                  <c:v>9.765625</c:v>
                </c:pt>
                <c:pt idx="35959">
                  <c:v>51.0253906</c:v>
                </c:pt>
                <c:pt idx="35960">
                  <c:v>-32.8369141</c:v>
                </c:pt>
                <c:pt idx="35961">
                  <c:v>-14.7705078</c:v>
                </c:pt>
                <c:pt idx="35962">
                  <c:v>-0.366210938</c:v>
                </c:pt>
                <c:pt idx="35963">
                  <c:v>-2.68554688</c:v>
                </c:pt>
                <c:pt idx="35964">
                  <c:v>49.0722656</c:v>
                </c:pt>
                <c:pt idx="35965">
                  <c:v>18.5546875</c:v>
                </c:pt>
                <c:pt idx="35966">
                  <c:v>28.1982422</c:v>
                </c:pt>
                <c:pt idx="35967">
                  <c:v>35.4003906</c:v>
                </c:pt>
                <c:pt idx="35968">
                  <c:v>-36.1328125</c:v>
                </c:pt>
                <c:pt idx="35969">
                  <c:v>10.0097656</c:v>
                </c:pt>
                <c:pt idx="35970">
                  <c:v>-12.3291016</c:v>
                </c:pt>
                <c:pt idx="35971">
                  <c:v>-3.54003906</c:v>
                </c:pt>
                <c:pt idx="35972">
                  <c:v>19.8974609</c:v>
                </c:pt>
                <c:pt idx="35973">
                  <c:v>-11.2304688</c:v>
                </c:pt>
                <c:pt idx="35974">
                  <c:v>-29.0527344</c:v>
                </c:pt>
                <c:pt idx="35975">
                  <c:v>51.5136719</c:v>
                </c:pt>
                <c:pt idx="35976">
                  <c:v>25.1464844</c:v>
                </c:pt>
                <c:pt idx="35977">
                  <c:v>3.29589844</c:v>
                </c:pt>
                <c:pt idx="35978">
                  <c:v>-8.544921879999997</c:v>
                </c:pt>
                <c:pt idx="35979">
                  <c:v>32.2265625</c:v>
                </c:pt>
                <c:pt idx="35980">
                  <c:v>-11.2304688</c:v>
                </c:pt>
                <c:pt idx="35981">
                  <c:v>4.15039062</c:v>
                </c:pt>
                <c:pt idx="35982">
                  <c:v>23.3154297</c:v>
                </c:pt>
                <c:pt idx="35983">
                  <c:v>78.0029297</c:v>
                </c:pt>
                <c:pt idx="35984">
                  <c:v>33.6914062</c:v>
                </c:pt>
                <c:pt idx="35985">
                  <c:v>13.1835938</c:v>
                </c:pt>
                <c:pt idx="35986">
                  <c:v>14.5263672</c:v>
                </c:pt>
                <c:pt idx="35987">
                  <c:v>21.7285156</c:v>
                </c:pt>
                <c:pt idx="35988">
                  <c:v>3.05175781</c:v>
                </c:pt>
                <c:pt idx="35989">
                  <c:v>23.0712891</c:v>
                </c:pt>
                <c:pt idx="35990">
                  <c:v>-29.6630859</c:v>
                </c:pt>
                <c:pt idx="35991">
                  <c:v>11.8408203</c:v>
                </c:pt>
                <c:pt idx="35992">
                  <c:v>-8.05664062</c:v>
                </c:pt>
                <c:pt idx="35993">
                  <c:v>24.6582031</c:v>
                </c:pt>
                <c:pt idx="35994">
                  <c:v>17.9443359</c:v>
                </c:pt>
                <c:pt idx="35995">
                  <c:v>-55.9082031</c:v>
                </c:pt>
                <c:pt idx="35996">
                  <c:v>6.347656249999996</c:v>
                </c:pt>
                <c:pt idx="35997">
                  <c:v>-21.8505859</c:v>
                </c:pt>
                <c:pt idx="35998">
                  <c:v>-40.0390625</c:v>
                </c:pt>
                <c:pt idx="35999">
                  <c:v>23.9257812</c:v>
                </c:pt>
                <c:pt idx="36000">
                  <c:v>-9.277343749999998</c:v>
                </c:pt>
                <c:pt idx="36001">
                  <c:v>26.2451172</c:v>
                </c:pt>
                <c:pt idx="36002">
                  <c:v>26.2451172</c:v>
                </c:pt>
                <c:pt idx="36003">
                  <c:v>48.2177734</c:v>
                </c:pt>
                <c:pt idx="36004">
                  <c:v>-3.54003906</c:v>
                </c:pt>
                <c:pt idx="36005">
                  <c:v>19.2871094</c:v>
                </c:pt>
                <c:pt idx="36006">
                  <c:v>32.5927734</c:v>
                </c:pt>
                <c:pt idx="36007">
                  <c:v>-24.1699219</c:v>
                </c:pt>
                <c:pt idx="36008">
                  <c:v>-13.4277344</c:v>
                </c:pt>
                <c:pt idx="36009">
                  <c:v>-19.4091797</c:v>
                </c:pt>
                <c:pt idx="36010">
                  <c:v>31.4941406</c:v>
                </c:pt>
                <c:pt idx="36011">
                  <c:v>52.3681641</c:v>
                </c:pt>
                <c:pt idx="36012">
                  <c:v>-23.8037109</c:v>
                </c:pt>
                <c:pt idx="36013">
                  <c:v>0.244140625</c:v>
                </c:pt>
                <c:pt idx="36014">
                  <c:v>-53.34472659999999</c:v>
                </c:pt>
                <c:pt idx="36015">
                  <c:v>9.64355469</c:v>
                </c:pt>
                <c:pt idx="36016">
                  <c:v>28.6865234</c:v>
                </c:pt>
                <c:pt idx="36017">
                  <c:v>-2.07519531</c:v>
                </c:pt>
                <c:pt idx="36018">
                  <c:v>6.59179688</c:v>
                </c:pt>
                <c:pt idx="36019">
                  <c:v>-27.5878906</c:v>
                </c:pt>
                <c:pt idx="36020">
                  <c:v>-43.4570312</c:v>
                </c:pt>
                <c:pt idx="36021">
                  <c:v>-8.7890625</c:v>
                </c:pt>
                <c:pt idx="36022">
                  <c:v>-49.5605469</c:v>
                </c:pt>
                <c:pt idx="36023">
                  <c:v>21.1181641</c:v>
                </c:pt>
                <c:pt idx="36024">
                  <c:v>6.71386719</c:v>
                </c:pt>
                <c:pt idx="36025">
                  <c:v>2.56347656</c:v>
                </c:pt>
                <c:pt idx="36026">
                  <c:v>7.93457031</c:v>
                </c:pt>
                <c:pt idx="36027">
                  <c:v>-9.277343749999998</c:v>
                </c:pt>
                <c:pt idx="36028">
                  <c:v>-11.3525391</c:v>
                </c:pt>
                <c:pt idx="36029">
                  <c:v>36.0107422</c:v>
                </c:pt>
                <c:pt idx="36030">
                  <c:v>-19.1650391</c:v>
                </c:pt>
                <c:pt idx="36031">
                  <c:v>-52.3681641</c:v>
                </c:pt>
                <c:pt idx="36032">
                  <c:v>-1.46484375</c:v>
                </c:pt>
                <c:pt idx="36033">
                  <c:v>5.859375</c:v>
                </c:pt>
                <c:pt idx="36034">
                  <c:v>-19.1650391</c:v>
                </c:pt>
                <c:pt idx="36035">
                  <c:v>-7.69042969</c:v>
                </c:pt>
                <c:pt idx="36036">
                  <c:v>8.42285156</c:v>
                </c:pt>
                <c:pt idx="36037">
                  <c:v>-16.6015625</c:v>
                </c:pt>
                <c:pt idx="36038">
                  <c:v>-59.3261719</c:v>
                </c:pt>
                <c:pt idx="36039">
                  <c:v>-64.3310547</c:v>
                </c:pt>
                <c:pt idx="36040">
                  <c:v>-1.09863281</c:v>
                </c:pt>
                <c:pt idx="36041">
                  <c:v>-26.7333984</c:v>
                </c:pt>
                <c:pt idx="36042">
                  <c:v>-12.4511719</c:v>
                </c:pt>
                <c:pt idx="36043">
                  <c:v>-9.155273439999998</c:v>
                </c:pt>
                <c:pt idx="36044">
                  <c:v>-26.0009766</c:v>
                </c:pt>
                <c:pt idx="36045">
                  <c:v>25.6347656</c:v>
                </c:pt>
                <c:pt idx="36046">
                  <c:v>-8.05664062</c:v>
                </c:pt>
                <c:pt idx="36047">
                  <c:v>10.1318359</c:v>
                </c:pt>
                <c:pt idx="36048">
                  <c:v>-15.9912109</c:v>
                </c:pt>
                <c:pt idx="36049">
                  <c:v>-31.4941406</c:v>
                </c:pt>
                <c:pt idx="36050">
                  <c:v>41.1376953</c:v>
                </c:pt>
                <c:pt idx="36051">
                  <c:v>21.6064453</c:v>
                </c:pt>
                <c:pt idx="36052">
                  <c:v>-12.5732422</c:v>
                </c:pt>
                <c:pt idx="36053">
                  <c:v>71.1669922</c:v>
                </c:pt>
                <c:pt idx="36054">
                  <c:v>-35.6445312</c:v>
                </c:pt>
                <c:pt idx="36055">
                  <c:v>20.9960938</c:v>
                </c:pt>
                <c:pt idx="36056">
                  <c:v>-27.8320312</c:v>
                </c:pt>
                <c:pt idx="36057">
                  <c:v>-18.0664062</c:v>
                </c:pt>
                <c:pt idx="36058">
                  <c:v>-45.2880859</c:v>
                </c:pt>
                <c:pt idx="36059">
                  <c:v>-20.1416016</c:v>
                </c:pt>
                <c:pt idx="36060">
                  <c:v>1.58691406</c:v>
                </c:pt>
                <c:pt idx="36061">
                  <c:v>-39.0625</c:v>
                </c:pt>
                <c:pt idx="36062">
                  <c:v>5.49316406</c:v>
                </c:pt>
                <c:pt idx="36063">
                  <c:v>23.4375</c:v>
                </c:pt>
                <c:pt idx="36064">
                  <c:v>12.9394531</c:v>
                </c:pt>
                <c:pt idx="36065">
                  <c:v>-2.19726562</c:v>
                </c:pt>
                <c:pt idx="36066">
                  <c:v>-63.2324219</c:v>
                </c:pt>
                <c:pt idx="36067">
                  <c:v>3.90625</c:v>
                </c:pt>
                <c:pt idx="36068">
                  <c:v>8.91113281</c:v>
                </c:pt>
                <c:pt idx="36069">
                  <c:v>32.3486328</c:v>
                </c:pt>
                <c:pt idx="36070">
                  <c:v>25.7568359</c:v>
                </c:pt>
                <c:pt idx="36071">
                  <c:v>-37.109375</c:v>
                </c:pt>
                <c:pt idx="36072">
                  <c:v>-2.80761719</c:v>
                </c:pt>
                <c:pt idx="36073">
                  <c:v>-5.73730469</c:v>
                </c:pt>
                <c:pt idx="36074">
                  <c:v>8.42285156</c:v>
                </c:pt>
                <c:pt idx="36075">
                  <c:v>55.5419922</c:v>
                </c:pt>
                <c:pt idx="36076">
                  <c:v>5.12695312</c:v>
                </c:pt>
                <c:pt idx="36077">
                  <c:v>44.7998047</c:v>
                </c:pt>
                <c:pt idx="36078">
                  <c:v>9.033203119999997</c:v>
                </c:pt>
                <c:pt idx="36079">
                  <c:v>-29.296875</c:v>
                </c:pt>
                <c:pt idx="36080">
                  <c:v>10.4980469</c:v>
                </c:pt>
                <c:pt idx="36081">
                  <c:v>-13.7939453</c:v>
                </c:pt>
                <c:pt idx="36082">
                  <c:v>1.09863281</c:v>
                </c:pt>
                <c:pt idx="36083">
                  <c:v>23.1933594</c:v>
                </c:pt>
                <c:pt idx="36084">
                  <c:v>-29.7851562</c:v>
                </c:pt>
                <c:pt idx="36085">
                  <c:v>-10.6201172</c:v>
                </c:pt>
                <c:pt idx="36086">
                  <c:v>63.9648438</c:v>
                </c:pt>
                <c:pt idx="36087">
                  <c:v>6.835937499999997</c:v>
                </c:pt>
                <c:pt idx="36088">
                  <c:v>1.58691406</c:v>
                </c:pt>
                <c:pt idx="36089">
                  <c:v>0.122070312</c:v>
                </c:pt>
                <c:pt idx="36090">
                  <c:v>27.5878906</c:v>
                </c:pt>
                <c:pt idx="36091">
                  <c:v>-16.9677734</c:v>
                </c:pt>
                <c:pt idx="36092">
                  <c:v>12.9394531</c:v>
                </c:pt>
                <c:pt idx="36093">
                  <c:v>37.109375</c:v>
                </c:pt>
                <c:pt idx="36094">
                  <c:v>80.5664062</c:v>
                </c:pt>
                <c:pt idx="36095">
                  <c:v>9.155273439999998</c:v>
                </c:pt>
                <c:pt idx="36096">
                  <c:v>26.6113281</c:v>
                </c:pt>
                <c:pt idx="36097">
                  <c:v>7.20214844</c:v>
                </c:pt>
                <c:pt idx="36098">
                  <c:v>20.2636719</c:v>
                </c:pt>
                <c:pt idx="36099">
                  <c:v>12.2070312</c:v>
                </c:pt>
                <c:pt idx="36100">
                  <c:v>0.732421875</c:v>
                </c:pt>
                <c:pt idx="36101">
                  <c:v>-12.9394531</c:v>
                </c:pt>
                <c:pt idx="36102">
                  <c:v>1.09863281</c:v>
                </c:pt>
                <c:pt idx="36103">
                  <c:v>3.66210938</c:v>
                </c:pt>
                <c:pt idx="36104">
                  <c:v>29.6630859</c:v>
                </c:pt>
                <c:pt idx="36105">
                  <c:v>-8.7890625</c:v>
                </c:pt>
                <c:pt idx="36106">
                  <c:v>-46.3867188</c:v>
                </c:pt>
                <c:pt idx="36107">
                  <c:v>19.4091797</c:v>
                </c:pt>
                <c:pt idx="36108">
                  <c:v>-57.61718749999999</c:v>
                </c:pt>
                <c:pt idx="36109">
                  <c:v>6.103515619999995</c:v>
                </c:pt>
                <c:pt idx="36110">
                  <c:v>-4.394531249999993</c:v>
                </c:pt>
                <c:pt idx="36111">
                  <c:v>12.8173828</c:v>
                </c:pt>
                <c:pt idx="36112">
                  <c:v>19.4091797</c:v>
                </c:pt>
                <c:pt idx="36113">
                  <c:v>35.6445312</c:v>
                </c:pt>
                <c:pt idx="36114">
                  <c:v>41.3818359</c:v>
                </c:pt>
                <c:pt idx="36115">
                  <c:v>-11.8408203</c:v>
                </c:pt>
                <c:pt idx="36116">
                  <c:v>33.3251953</c:v>
                </c:pt>
                <c:pt idx="36117">
                  <c:v>17.4560547</c:v>
                </c:pt>
                <c:pt idx="36118">
                  <c:v>-29.296875</c:v>
                </c:pt>
                <c:pt idx="36119">
                  <c:v>-9.39941406</c:v>
                </c:pt>
                <c:pt idx="36120">
                  <c:v>-16.3574219</c:v>
                </c:pt>
                <c:pt idx="36121">
                  <c:v>52.8564453</c:v>
                </c:pt>
                <c:pt idx="36122">
                  <c:v>29.0527344</c:v>
                </c:pt>
                <c:pt idx="36123">
                  <c:v>-23.4375</c:v>
                </c:pt>
                <c:pt idx="36124">
                  <c:v>-7.56835938</c:v>
                </c:pt>
                <c:pt idx="36125">
                  <c:v>-52.734375</c:v>
                </c:pt>
                <c:pt idx="36126">
                  <c:v>31.3720703</c:v>
                </c:pt>
                <c:pt idx="36127">
                  <c:v>16.3574219</c:v>
                </c:pt>
                <c:pt idx="36128">
                  <c:v>-0.122070312</c:v>
                </c:pt>
                <c:pt idx="36129">
                  <c:v>3.41796875</c:v>
                </c:pt>
                <c:pt idx="36130">
                  <c:v>-47.2412109</c:v>
                </c:pt>
                <c:pt idx="36131">
                  <c:v>-21.2402344</c:v>
                </c:pt>
                <c:pt idx="36132">
                  <c:v>-25.7568359</c:v>
                </c:pt>
                <c:pt idx="36133">
                  <c:v>-37.8417969</c:v>
                </c:pt>
                <c:pt idx="36134">
                  <c:v>35.6445312</c:v>
                </c:pt>
                <c:pt idx="36135">
                  <c:v>-8.91113281</c:v>
                </c:pt>
                <c:pt idx="36136">
                  <c:v>11.5966797</c:v>
                </c:pt>
                <c:pt idx="36137">
                  <c:v>4.02832031</c:v>
                </c:pt>
                <c:pt idx="36138">
                  <c:v>-18.7988281</c:v>
                </c:pt>
                <c:pt idx="36139">
                  <c:v>8.66699219</c:v>
                </c:pt>
                <c:pt idx="36140">
                  <c:v>30.5175781</c:v>
                </c:pt>
                <c:pt idx="36141">
                  <c:v>-48.7060547</c:v>
                </c:pt>
                <c:pt idx="36142">
                  <c:v>-27.9541016</c:v>
                </c:pt>
                <c:pt idx="36143">
                  <c:v>-3.17382812</c:v>
                </c:pt>
                <c:pt idx="36144">
                  <c:v>8.7890625</c:v>
                </c:pt>
                <c:pt idx="36145">
                  <c:v>-31.6162109</c:v>
                </c:pt>
                <c:pt idx="36146">
                  <c:v>9.765625</c:v>
                </c:pt>
                <c:pt idx="36147">
                  <c:v>-2.9296875</c:v>
                </c:pt>
                <c:pt idx="36148">
                  <c:v>-22.2167969</c:v>
                </c:pt>
                <c:pt idx="36149">
                  <c:v>-76.6601562</c:v>
                </c:pt>
                <c:pt idx="36150">
                  <c:v>-36.9873047</c:v>
                </c:pt>
                <c:pt idx="36151">
                  <c:v>-11.4746094</c:v>
                </c:pt>
                <c:pt idx="36152">
                  <c:v>-15.8691406</c:v>
                </c:pt>
                <c:pt idx="36153">
                  <c:v>-20.9960938</c:v>
                </c:pt>
                <c:pt idx="36154">
                  <c:v>-2.9296875</c:v>
                </c:pt>
                <c:pt idx="36155">
                  <c:v>-24.6582031</c:v>
                </c:pt>
                <c:pt idx="36156">
                  <c:v>30.6396484</c:v>
                </c:pt>
                <c:pt idx="36157">
                  <c:v>-12.4511719</c:v>
                </c:pt>
                <c:pt idx="36158">
                  <c:v>9.033203119999997</c:v>
                </c:pt>
                <c:pt idx="36159">
                  <c:v>-23.9257812</c:v>
                </c:pt>
                <c:pt idx="36160">
                  <c:v>-20.38574219999997</c:v>
                </c:pt>
                <c:pt idx="36161">
                  <c:v>55.7861328</c:v>
                </c:pt>
                <c:pt idx="36162">
                  <c:v>-3.78417969</c:v>
                </c:pt>
                <c:pt idx="36163">
                  <c:v>17.3339844</c:v>
                </c:pt>
                <c:pt idx="36164">
                  <c:v>45.1660156</c:v>
                </c:pt>
                <c:pt idx="36165">
                  <c:v>-26.8554688</c:v>
                </c:pt>
                <c:pt idx="36166">
                  <c:v>11.5966797</c:v>
                </c:pt>
                <c:pt idx="36167">
                  <c:v>-26.9775391</c:v>
                </c:pt>
                <c:pt idx="36168">
                  <c:v>-25.1464844</c:v>
                </c:pt>
                <c:pt idx="36169">
                  <c:v>-48.3398438</c:v>
                </c:pt>
                <c:pt idx="36170">
                  <c:v>1.58691406</c:v>
                </c:pt>
                <c:pt idx="36171">
                  <c:v>-17.2119141</c:v>
                </c:pt>
                <c:pt idx="36172">
                  <c:v>-33.6914062</c:v>
                </c:pt>
                <c:pt idx="36173">
                  <c:v>22.7050781</c:v>
                </c:pt>
                <c:pt idx="36174">
                  <c:v>14.2822266</c:v>
                </c:pt>
                <c:pt idx="36175">
                  <c:v>19.1650391</c:v>
                </c:pt>
                <c:pt idx="36176">
                  <c:v>-28.44238279999998</c:v>
                </c:pt>
                <c:pt idx="36177">
                  <c:v>-54.4433594</c:v>
                </c:pt>
                <c:pt idx="36178">
                  <c:v>22.8271484</c:v>
                </c:pt>
                <c:pt idx="36179">
                  <c:v>0.0</c:v>
                </c:pt>
                <c:pt idx="36180">
                  <c:v>51.8798828</c:v>
                </c:pt>
                <c:pt idx="36181">
                  <c:v>-6.103515619999995</c:v>
                </c:pt>
                <c:pt idx="36182">
                  <c:v>-29.9072266</c:v>
                </c:pt>
                <c:pt idx="36183">
                  <c:v>1.83105469</c:v>
                </c:pt>
                <c:pt idx="36184">
                  <c:v>-6.71386719</c:v>
                </c:pt>
                <c:pt idx="36185">
                  <c:v>25.2685547</c:v>
                </c:pt>
                <c:pt idx="36186">
                  <c:v>45.5322266</c:v>
                </c:pt>
                <c:pt idx="36187">
                  <c:v>7.56835938</c:v>
                </c:pt>
                <c:pt idx="36188">
                  <c:v>49.9267578</c:v>
                </c:pt>
                <c:pt idx="36189">
                  <c:v>-18.4326172</c:v>
                </c:pt>
                <c:pt idx="36190">
                  <c:v>-9.033203119999997</c:v>
                </c:pt>
                <c:pt idx="36191">
                  <c:v>-1.22070312</c:v>
                </c:pt>
                <c:pt idx="36192">
                  <c:v>-8.66699219</c:v>
                </c:pt>
                <c:pt idx="36193">
                  <c:v>8.30078125</c:v>
                </c:pt>
                <c:pt idx="36194">
                  <c:v>13.1835938</c:v>
                </c:pt>
                <c:pt idx="36195">
                  <c:v>-35.8886719</c:v>
                </c:pt>
                <c:pt idx="36196">
                  <c:v>15.625</c:v>
                </c:pt>
                <c:pt idx="36197">
                  <c:v>54.8095703</c:v>
                </c:pt>
                <c:pt idx="36198">
                  <c:v>1.46484375</c:v>
                </c:pt>
                <c:pt idx="36199">
                  <c:v>-5.004882809999995</c:v>
                </c:pt>
                <c:pt idx="36200">
                  <c:v>17.0898438</c:v>
                </c:pt>
                <c:pt idx="36201">
                  <c:v>10.0097656</c:v>
                </c:pt>
                <c:pt idx="36202">
                  <c:v>-9.64355469</c:v>
                </c:pt>
                <c:pt idx="36203">
                  <c:v>16.3574219</c:v>
                </c:pt>
                <c:pt idx="36204">
                  <c:v>56.7626953</c:v>
                </c:pt>
                <c:pt idx="36205">
                  <c:v>66.8945312</c:v>
                </c:pt>
                <c:pt idx="36206">
                  <c:v>0.732421875</c:v>
                </c:pt>
                <c:pt idx="36207">
                  <c:v>27.5878906</c:v>
                </c:pt>
                <c:pt idx="36208">
                  <c:v>11.4746094</c:v>
                </c:pt>
                <c:pt idx="36209">
                  <c:v>10.3759766</c:v>
                </c:pt>
                <c:pt idx="36210">
                  <c:v>25.0244141</c:v>
                </c:pt>
                <c:pt idx="36211">
                  <c:v>-23.6816406</c:v>
                </c:pt>
                <c:pt idx="36212">
                  <c:v>6.46972656</c:v>
                </c:pt>
                <c:pt idx="36213">
                  <c:v>-9.39941406</c:v>
                </c:pt>
                <c:pt idx="36214">
                  <c:v>15.0146484</c:v>
                </c:pt>
                <c:pt idx="36215">
                  <c:v>31.7382812</c:v>
                </c:pt>
                <c:pt idx="36216">
                  <c:v>-38.0859375</c:v>
                </c:pt>
                <c:pt idx="36217">
                  <c:v>-24.6582031</c:v>
                </c:pt>
                <c:pt idx="36218">
                  <c:v>14.5263672</c:v>
                </c:pt>
                <c:pt idx="36219">
                  <c:v>-71.6552734</c:v>
                </c:pt>
                <c:pt idx="36220">
                  <c:v>34.4238281</c:v>
                </c:pt>
                <c:pt idx="36221">
                  <c:v>-20.5078125</c:v>
                </c:pt>
                <c:pt idx="36222">
                  <c:v>27.0996094</c:v>
                </c:pt>
                <c:pt idx="36223">
                  <c:v>17.8222656</c:v>
                </c:pt>
                <c:pt idx="36224">
                  <c:v>44.4335938</c:v>
                </c:pt>
                <c:pt idx="36225">
                  <c:v>22.9492188</c:v>
                </c:pt>
                <c:pt idx="36226">
                  <c:v>-3.66210938</c:v>
                </c:pt>
                <c:pt idx="36227">
                  <c:v>39.0625</c:v>
                </c:pt>
                <c:pt idx="36228">
                  <c:v>-3.05175781</c:v>
                </c:pt>
                <c:pt idx="36229">
                  <c:v>-24.4140625</c:v>
                </c:pt>
                <c:pt idx="36230">
                  <c:v>-12.3291016</c:v>
                </c:pt>
                <c:pt idx="36231">
                  <c:v>-0.48828125</c:v>
                </c:pt>
                <c:pt idx="36232">
                  <c:v>63.1103516</c:v>
                </c:pt>
                <c:pt idx="36233">
                  <c:v>-0.610351562</c:v>
                </c:pt>
                <c:pt idx="36234">
                  <c:v>-10.4980469</c:v>
                </c:pt>
                <c:pt idx="36235">
                  <c:v>-29.6630859</c:v>
                </c:pt>
                <c:pt idx="36236">
                  <c:v>-29.296875</c:v>
                </c:pt>
                <c:pt idx="36237">
                  <c:v>37.3535156</c:v>
                </c:pt>
                <c:pt idx="36238">
                  <c:v>3.78417969</c:v>
                </c:pt>
                <c:pt idx="36239">
                  <c:v>5.37109375</c:v>
                </c:pt>
                <c:pt idx="36240">
                  <c:v>-6.835937499999997</c:v>
                </c:pt>
                <c:pt idx="36241">
                  <c:v>-55.6640625</c:v>
                </c:pt>
                <c:pt idx="36242">
                  <c:v>-5.859375</c:v>
                </c:pt>
                <c:pt idx="36243">
                  <c:v>-43.3349609</c:v>
                </c:pt>
                <c:pt idx="36244">
                  <c:v>-12.4511719</c:v>
                </c:pt>
                <c:pt idx="36245">
                  <c:v>31.0058594</c:v>
                </c:pt>
                <c:pt idx="36246">
                  <c:v>-11.3525391</c:v>
                </c:pt>
                <c:pt idx="36247">
                  <c:v>14.1601562</c:v>
                </c:pt>
                <c:pt idx="36248">
                  <c:v>-0.48828125</c:v>
                </c:pt>
                <c:pt idx="36249">
                  <c:v>-23.4375</c:v>
                </c:pt>
                <c:pt idx="36250">
                  <c:v>28.1982422</c:v>
                </c:pt>
                <c:pt idx="36251">
                  <c:v>13.1835938</c:v>
                </c:pt>
                <c:pt idx="36252">
                  <c:v>-63.4765625</c:v>
                </c:pt>
                <c:pt idx="36253">
                  <c:v>-8.42285156</c:v>
                </c:pt>
                <c:pt idx="36254">
                  <c:v>-2.19726562</c:v>
                </c:pt>
                <c:pt idx="36255">
                  <c:v>1.46484375</c:v>
                </c:pt>
                <c:pt idx="36256">
                  <c:v>-28.9306641</c:v>
                </c:pt>
                <c:pt idx="36257">
                  <c:v>16.72363279999998</c:v>
                </c:pt>
                <c:pt idx="36258">
                  <c:v>-30.3955078</c:v>
                </c:pt>
                <c:pt idx="36259">
                  <c:v>27.4658203</c:v>
                </c:pt>
                <c:pt idx="36260">
                  <c:v>23.3154297</c:v>
                </c:pt>
                <c:pt idx="36261">
                  <c:v>-28.9306641</c:v>
                </c:pt>
                <c:pt idx="36262">
                  <c:v>-9.88769531</c:v>
                </c:pt>
                <c:pt idx="36263">
                  <c:v>-18.5546875</c:v>
                </c:pt>
                <c:pt idx="36264">
                  <c:v>47.6074219</c:v>
                </c:pt>
                <c:pt idx="36265">
                  <c:v>36.8652344</c:v>
                </c:pt>
                <c:pt idx="36266">
                  <c:v>-25.390625</c:v>
                </c:pt>
                <c:pt idx="36267">
                  <c:v>-3.41796875</c:v>
                </c:pt>
                <c:pt idx="36268">
                  <c:v>-55.6640625</c:v>
                </c:pt>
                <c:pt idx="36269">
                  <c:v>26.6113281</c:v>
                </c:pt>
                <c:pt idx="36270">
                  <c:v>20.2636719</c:v>
                </c:pt>
                <c:pt idx="36271">
                  <c:v>-1.34277344</c:v>
                </c:pt>
                <c:pt idx="36272">
                  <c:v>4.882812499999997</c:v>
                </c:pt>
                <c:pt idx="36273">
                  <c:v>-41.7480469</c:v>
                </c:pt>
                <c:pt idx="36274">
                  <c:v>-27.9541016</c:v>
                </c:pt>
                <c:pt idx="36275">
                  <c:v>-19.8974609</c:v>
                </c:pt>
                <c:pt idx="36276">
                  <c:v>-42.96875</c:v>
                </c:pt>
                <c:pt idx="36277">
                  <c:v>33.0810547</c:v>
                </c:pt>
                <c:pt idx="36278">
                  <c:v>-5.24902344</c:v>
                </c:pt>
                <c:pt idx="36279">
                  <c:v>9.64355469</c:v>
                </c:pt>
                <c:pt idx="36280">
                  <c:v>5.004882809999995</c:v>
                </c:pt>
                <c:pt idx="36281">
                  <c:v>-15.9912109</c:v>
                </c:pt>
                <c:pt idx="36282">
                  <c:v>2.19726562</c:v>
                </c:pt>
                <c:pt idx="36283">
                  <c:v>33.3251953</c:v>
                </c:pt>
                <c:pt idx="36284">
                  <c:v>-40.7714844</c:v>
                </c:pt>
                <c:pt idx="36285">
                  <c:v>-35.2783203</c:v>
                </c:pt>
                <c:pt idx="36286">
                  <c:v>-2.68554688</c:v>
                </c:pt>
                <c:pt idx="36287">
                  <c:v>8.91113281</c:v>
                </c:pt>
                <c:pt idx="36288">
                  <c:v>-29.296875</c:v>
                </c:pt>
                <c:pt idx="36289">
                  <c:v>5.37109375</c:v>
                </c:pt>
                <c:pt idx="36290">
                  <c:v>0.366210938</c:v>
                </c:pt>
                <c:pt idx="36291">
                  <c:v>-19.8974609</c:v>
                </c:pt>
                <c:pt idx="36292">
                  <c:v>-72.7539062</c:v>
                </c:pt>
                <c:pt idx="36293">
                  <c:v>-45.4101562</c:v>
                </c:pt>
                <c:pt idx="36294">
                  <c:v>-7.44628906</c:v>
                </c:pt>
                <c:pt idx="36295">
                  <c:v>-19.4091797</c:v>
                </c:pt>
                <c:pt idx="36296">
                  <c:v>-18.9208984</c:v>
                </c:pt>
                <c:pt idx="36297">
                  <c:v>-3.66210938</c:v>
                </c:pt>
                <c:pt idx="36298">
                  <c:v>-27.0996094</c:v>
                </c:pt>
                <c:pt idx="36299">
                  <c:v>31.6162109</c:v>
                </c:pt>
                <c:pt idx="36300">
                  <c:v>-13.0615234</c:v>
                </c:pt>
                <c:pt idx="36301">
                  <c:v>10.7421875</c:v>
                </c:pt>
                <c:pt idx="36302">
                  <c:v>-21.8505859</c:v>
                </c:pt>
                <c:pt idx="36303">
                  <c:v>-25.390625</c:v>
                </c:pt>
                <c:pt idx="36304">
                  <c:v>53.8330078</c:v>
                </c:pt>
                <c:pt idx="36305">
                  <c:v>3.29589844</c:v>
                </c:pt>
                <c:pt idx="36306">
                  <c:v>6.59179688</c:v>
                </c:pt>
                <c:pt idx="36307">
                  <c:v>56.2744141</c:v>
                </c:pt>
                <c:pt idx="36308">
                  <c:v>-32.7148438</c:v>
                </c:pt>
                <c:pt idx="36309">
                  <c:v>16.72363279999998</c:v>
                </c:pt>
                <c:pt idx="36310">
                  <c:v>-28.5644531</c:v>
                </c:pt>
                <c:pt idx="36311">
                  <c:v>-22.4609375</c:v>
                </c:pt>
                <c:pt idx="36312">
                  <c:v>-48.2177734</c:v>
                </c:pt>
                <c:pt idx="36313">
                  <c:v>-4.02832031</c:v>
                </c:pt>
                <c:pt idx="36314">
                  <c:v>-11.71875</c:v>
                </c:pt>
                <c:pt idx="36315">
                  <c:v>-36.1328125</c:v>
                </c:pt>
                <c:pt idx="36316">
                  <c:v>18.5546875</c:v>
                </c:pt>
                <c:pt idx="36317">
                  <c:v>16.72363279999998</c:v>
                </c:pt>
                <c:pt idx="36318">
                  <c:v>17.7001953</c:v>
                </c:pt>
                <c:pt idx="36319">
                  <c:v>-20.5078125</c:v>
                </c:pt>
                <c:pt idx="36320">
                  <c:v>-58.9599609</c:v>
                </c:pt>
                <c:pt idx="36321">
                  <c:v>19.1650391</c:v>
                </c:pt>
                <c:pt idx="36322">
                  <c:v>1.46484375</c:v>
                </c:pt>
                <c:pt idx="36323">
                  <c:v>47.2412109</c:v>
                </c:pt>
                <c:pt idx="36324">
                  <c:v>2.9296875</c:v>
                </c:pt>
                <c:pt idx="36325">
                  <c:v>-32.7148438</c:v>
                </c:pt>
                <c:pt idx="36326">
                  <c:v>1.09863281</c:v>
                </c:pt>
                <c:pt idx="36327">
                  <c:v>-6.835937499999997</c:v>
                </c:pt>
                <c:pt idx="36328">
                  <c:v>19.7753906</c:v>
                </c:pt>
                <c:pt idx="36329">
                  <c:v>50.0488281</c:v>
                </c:pt>
                <c:pt idx="36330">
                  <c:v>5.37109375</c:v>
                </c:pt>
                <c:pt idx="36331">
                  <c:v>49.80468749999996</c:v>
                </c:pt>
                <c:pt idx="36332">
                  <c:v>-10.9863281</c:v>
                </c:pt>
                <c:pt idx="36333">
                  <c:v>-15.3808594</c:v>
                </c:pt>
                <c:pt idx="36334">
                  <c:v>2.68554688</c:v>
                </c:pt>
                <c:pt idx="36335">
                  <c:v>-10.3759766</c:v>
                </c:pt>
                <c:pt idx="36336">
                  <c:v>5.859375</c:v>
                </c:pt>
                <c:pt idx="36337">
                  <c:v>17.4560547</c:v>
                </c:pt>
                <c:pt idx="36338">
                  <c:v>-35.4003906</c:v>
                </c:pt>
                <c:pt idx="36339">
                  <c:v>7.08007812</c:v>
                </c:pt>
                <c:pt idx="36340">
                  <c:v>59.81445309999999</c:v>
                </c:pt>
                <c:pt idx="36341">
                  <c:v>1.83105469</c:v>
                </c:pt>
                <c:pt idx="36342">
                  <c:v>-2.9296875</c:v>
                </c:pt>
                <c:pt idx="36343">
                  <c:v>11.8408203</c:v>
                </c:pt>
                <c:pt idx="36344">
                  <c:v>15.9912109</c:v>
                </c:pt>
                <c:pt idx="36345">
                  <c:v>-12.6953125</c:v>
                </c:pt>
                <c:pt idx="36346">
                  <c:v>15.5029297</c:v>
                </c:pt>
                <c:pt idx="36347">
                  <c:v>50.6591797</c:v>
                </c:pt>
                <c:pt idx="36348">
                  <c:v>72.7539062</c:v>
                </c:pt>
                <c:pt idx="36349">
                  <c:v>1.09863281</c:v>
                </c:pt>
                <c:pt idx="36350">
                  <c:v>28.9306641</c:v>
                </c:pt>
                <c:pt idx="36351">
                  <c:v>9.155273439999998</c:v>
                </c:pt>
                <c:pt idx="36352">
                  <c:v>13.5498047</c:v>
                </c:pt>
                <c:pt idx="36353">
                  <c:v>21.8505859</c:v>
                </c:pt>
                <c:pt idx="36354">
                  <c:v>-17.4560547</c:v>
                </c:pt>
                <c:pt idx="36355">
                  <c:v>1.46484375</c:v>
                </c:pt>
                <c:pt idx="36356">
                  <c:v>-7.08007812</c:v>
                </c:pt>
                <c:pt idx="36357">
                  <c:v>11.9628906</c:v>
                </c:pt>
                <c:pt idx="36358">
                  <c:v>31.7382812</c:v>
                </c:pt>
                <c:pt idx="36359">
                  <c:v>-29.9072266</c:v>
                </c:pt>
                <c:pt idx="36360">
                  <c:v>-31.8603516</c:v>
                </c:pt>
                <c:pt idx="36361">
                  <c:v>18.1884766</c:v>
                </c:pt>
                <c:pt idx="36362">
                  <c:v>-70.9228516</c:v>
                </c:pt>
                <c:pt idx="36363">
                  <c:v>29.296875</c:v>
                </c:pt>
                <c:pt idx="36364">
                  <c:v>-17.9443359</c:v>
                </c:pt>
                <c:pt idx="36365">
                  <c:v>24.1699219</c:v>
                </c:pt>
                <c:pt idx="36366">
                  <c:v>17.4560547</c:v>
                </c:pt>
                <c:pt idx="36367">
                  <c:v>42.1142578</c:v>
                </c:pt>
                <c:pt idx="36368">
                  <c:v>29.5410156</c:v>
                </c:pt>
                <c:pt idx="36369">
                  <c:v>-7.69042969</c:v>
                </c:pt>
                <c:pt idx="36370">
                  <c:v>38.4521484</c:v>
                </c:pt>
                <c:pt idx="36371">
                  <c:v>3.05175781</c:v>
                </c:pt>
                <c:pt idx="36372">
                  <c:v>-26.7333984</c:v>
                </c:pt>
                <c:pt idx="36373">
                  <c:v>-10.6201172</c:v>
                </c:pt>
                <c:pt idx="36374">
                  <c:v>-6.46972656</c:v>
                </c:pt>
                <c:pt idx="36375">
                  <c:v>61.5234375</c:v>
                </c:pt>
                <c:pt idx="36376">
                  <c:v>8.05664062</c:v>
                </c:pt>
                <c:pt idx="36377">
                  <c:v>-14.7705078</c:v>
                </c:pt>
                <c:pt idx="36378">
                  <c:v>-22.5830078</c:v>
                </c:pt>
                <c:pt idx="36379">
                  <c:v>-37.8417969</c:v>
                </c:pt>
                <c:pt idx="36380">
                  <c:v>37.2314453</c:v>
                </c:pt>
                <c:pt idx="36381">
                  <c:v>6.835937499999997</c:v>
                </c:pt>
                <c:pt idx="36382">
                  <c:v>3.90625</c:v>
                </c:pt>
                <c:pt idx="36383">
                  <c:v>-3.05175781</c:v>
                </c:pt>
                <c:pt idx="36384">
                  <c:v>-54.93164059999999</c:v>
                </c:pt>
                <c:pt idx="36385">
                  <c:v>-8.66699219</c:v>
                </c:pt>
                <c:pt idx="36386">
                  <c:v>-39.0625</c:v>
                </c:pt>
                <c:pt idx="36387">
                  <c:v>-20.7519531</c:v>
                </c:pt>
                <c:pt idx="36388">
                  <c:v>34.5458984</c:v>
                </c:pt>
                <c:pt idx="36389">
                  <c:v>-12.4511719</c:v>
                </c:pt>
                <c:pt idx="36390">
                  <c:v>14.4042969</c:v>
                </c:pt>
                <c:pt idx="36391">
                  <c:v>0.9765625</c:v>
                </c:pt>
                <c:pt idx="36392">
                  <c:v>-23.3154297</c:v>
                </c:pt>
                <c:pt idx="36393">
                  <c:v>23.4375</c:v>
                </c:pt>
                <c:pt idx="36394">
                  <c:v>19.2871094</c:v>
                </c:pt>
                <c:pt idx="36395">
                  <c:v>-61.2792969</c:v>
                </c:pt>
                <c:pt idx="36396">
                  <c:v>-12.9394531</c:v>
                </c:pt>
                <c:pt idx="36397">
                  <c:v>-3.05175781</c:v>
                </c:pt>
                <c:pt idx="36398">
                  <c:v>4.882812499999997</c:v>
                </c:pt>
                <c:pt idx="36399">
                  <c:v>-31.6162109</c:v>
                </c:pt>
                <c:pt idx="36400">
                  <c:v>16.4794922</c:v>
                </c:pt>
                <c:pt idx="36401">
                  <c:v>-10.0097656</c:v>
                </c:pt>
                <c:pt idx="36402">
                  <c:v>-30.6396484</c:v>
                </c:pt>
                <c:pt idx="36403">
                  <c:v>-81.17675779999993</c:v>
                </c:pt>
                <c:pt idx="36404">
                  <c:v>-18.1884766</c:v>
                </c:pt>
                <c:pt idx="36405">
                  <c:v>-21.8505859</c:v>
                </c:pt>
                <c:pt idx="36406">
                  <c:v>-9.033203119999997</c:v>
                </c:pt>
                <c:pt idx="36407">
                  <c:v>-22.2167969</c:v>
                </c:pt>
                <c:pt idx="36408">
                  <c:v>-7.08007812</c:v>
                </c:pt>
                <c:pt idx="36409">
                  <c:v>-11.3525391</c:v>
                </c:pt>
                <c:pt idx="36410">
                  <c:v>21.1181641</c:v>
                </c:pt>
                <c:pt idx="36411">
                  <c:v>-6.103515619999995</c:v>
                </c:pt>
                <c:pt idx="36412">
                  <c:v>1.58691406</c:v>
                </c:pt>
                <c:pt idx="36413">
                  <c:v>-27.8320312</c:v>
                </c:pt>
                <c:pt idx="36414">
                  <c:v>-3.17382812</c:v>
                </c:pt>
                <c:pt idx="36415">
                  <c:v>52.3681641</c:v>
                </c:pt>
                <c:pt idx="36416">
                  <c:v>-16.1132812</c:v>
                </c:pt>
                <c:pt idx="36417">
                  <c:v>44.3115234</c:v>
                </c:pt>
                <c:pt idx="36418">
                  <c:v>12.4511719</c:v>
                </c:pt>
                <c:pt idx="36419">
                  <c:v>-7.08007812</c:v>
                </c:pt>
                <c:pt idx="36420">
                  <c:v>-4.02832031</c:v>
                </c:pt>
                <c:pt idx="36421">
                  <c:v>-21.8505859</c:v>
                </c:pt>
                <c:pt idx="36422">
                  <c:v>-31.8603516</c:v>
                </c:pt>
                <c:pt idx="36423">
                  <c:v>-45.4101562</c:v>
                </c:pt>
                <c:pt idx="36424">
                  <c:v>10.2539062</c:v>
                </c:pt>
                <c:pt idx="36425">
                  <c:v>-28.3203125</c:v>
                </c:pt>
                <c:pt idx="36426">
                  <c:v>-24.6582031</c:v>
                </c:pt>
                <c:pt idx="36427">
                  <c:v>28.5644531</c:v>
                </c:pt>
                <c:pt idx="36428">
                  <c:v>10.2539062</c:v>
                </c:pt>
                <c:pt idx="36429">
                  <c:v>19.1650391</c:v>
                </c:pt>
                <c:pt idx="36430">
                  <c:v>-45.2880859</c:v>
                </c:pt>
                <c:pt idx="36431">
                  <c:v>-39.7949219</c:v>
                </c:pt>
                <c:pt idx="36432">
                  <c:v>25.7568359</c:v>
                </c:pt>
                <c:pt idx="36433">
                  <c:v>2.07519531</c:v>
                </c:pt>
                <c:pt idx="36434">
                  <c:v>56.1523438</c:v>
                </c:pt>
                <c:pt idx="36435">
                  <c:v>-24.2919922</c:v>
                </c:pt>
                <c:pt idx="36436">
                  <c:v>-21.8505859</c:v>
                </c:pt>
                <c:pt idx="36437">
                  <c:v>1.58691406</c:v>
                </c:pt>
                <c:pt idx="36438">
                  <c:v>-5.24902344</c:v>
                </c:pt>
                <c:pt idx="36439">
                  <c:v>39.4287109</c:v>
                </c:pt>
                <c:pt idx="36440">
                  <c:v>30.7617188</c:v>
                </c:pt>
                <c:pt idx="36441">
                  <c:v>17.7001953</c:v>
                </c:pt>
                <c:pt idx="36442">
                  <c:v>44.6777344</c:v>
                </c:pt>
                <c:pt idx="36443">
                  <c:v>-31.6162109</c:v>
                </c:pt>
                <c:pt idx="36444">
                  <c:v>3.54003906</c:v>
                </c:pt>
                <c:pt idx="36445">
                  <c:v>-8.66699219</c:v>
                </c:pt>
                <c:pt idx="36446">
                  <c:v>-5.37109375</c:v>
                </c:pt>
                <c:pt idx="36447">
                  <c:v>14.7705078</c:v>
                </c:pt>
                <c:pt idx="36448">
                  <c:v>0.244140625</c:v>
                </c:pt>
                <c:pt idx="36449">
                  <c:v>-34.0576172</c:v>
                </c:pt>
                <c:pt idx="36450">
                  <c:v>37.3535156</c:v>
                </c:pt>
                <c:pt idx="36451">
                  <c:v>38.3300781</c:v>
                </c:pt>
                <c:pt idx="36452">
                  <c:v>2.44140625</c:v>
                </c:pt>
                <c:pt idx="36453">
                  <c:v>-8.66699219</c:v>
                </c:pt>
                <c:pt idx="36454">
                  <c:v>27.9541016</c:v>
                </c:pt>
                <c:pt idx="36455">
                  <c:v>-3.41796875</c:v>
                </c:pt>
                <c:pt idx="36456">
                  <c:v>-1.70898438</c:v>
                </c:pt>
                <c:pt idx="36457">
                  <c:v>19.1650391</c:v>
                </c:pt>
                <c:pt idx="36458">
                  <c:v>70.67871089999993</c:v>
                </c:pt>
                <c:pt idx="36459">
                  <c:v>48.7060547</c:v>
                </c:pt>
                <c:pt idx="36460">
                  <c:v>5.98144531</c:v>
                </c:pt>
                <c:pt idx="36461">
                  <c:v>20.7519531</c:v>
                </c:pt>
                <c:pt idx="36462">
                  <c:v>17.8222656</c:v>
                </c:pt>
                <c:pt idx="36463">
                  <c:v>4.27246094</c:v>
                </c:pt>
                <c:pt idx="36464">
                  <c:v>27.5878906</c:v>
                </c:pt>
                <c:pt idx="36465">
                  <c:v>-31.3720703</c:v>
                </c:pt>
                <c:pt idx="36466">
                  <c:v>12.9394531</c:v>
                </c:pt>
                <c:pt idx="36467">
                  <c:v>-11.1083984</c:v>
                </c:pt>
                <c:pt idx="36468">
                  <c:v>20.9960938</c:v>
                </c:pt>
                <c:pt idx="36469">
                  <c:v>26.9775391</c:v>
                </c:pt>
                <c:pt idx="36470">
                  <c:v>-52.3681641</c:v>
                </c:pt>
                <c:pt idx="36471">
                  <c:v>-6.225585939999994</c:v>
                </c:pt>
                <c:pt idx="36472">
                  <c:v>-2.68554688</c:v>
                </c:pt>
                <c:pt idx="36473">
                  <c:v>-59.9365234</c:v>
                </c:pt>
                <c:pt idx="36474">
                  <c:v>34.4238281</c:v>
                </c:pt>
                <c:pt idx="36475">
                  <c:v>-18.1884766</c:v>
                </c:pt>
                <c:pt idx="36476">
                  <c:v>28.9306641</c:v>
                </c:pt>
                <c:pt idx="36477">
                  <c:v>21.6064453</c:v>
                </c:pt>
                <c:pt idx="36478">
                  <c:v>47.9736328</c:v>
                </c:pt>
                <c:pt idx="36479">
                  <c:v>6.46972656</c:v>
                </c:pt>
                <c:pt idx="36480">
                  <c:v>9.52148438</c:v>
                </c:pt>
                <c:pt idx="36481">
                  <c:v>36.9873047</c:v>
                </c:pt>
                <c:pt idx="36482">
                  <c:v>-16.6015625</c:v>
                </c:pt>
                <c:pt idx="36483">
                  <c:v>-17.8222656</c:v>
                </c:pt>
                <c:pt idx="36484">
                  <c:v>-17.0898438</c:v>
                </c:pt>
                <c:pt idx="36485">
                  <c:v>17.3339844</c:v>
                </c:pt>
                <c:pt idx="36486">
                  <c:v>60.3027344</c:v>
                </c:pt>
                <c:pt idx="36487">
                  <c:v>-17.2119141</c:v>
                </c:pt>
                <c:pt idx="36488">
                  <c:v>-2.31933594</c:v>
                </c:pt>
                <c:pt idx="36489">
                  <c:v>-45.0439453</c:v>
                </c:pt>
                <c:pt idx="36490">
                  <c:v>-6.835937499999997</c:v>
                </c:pt>
                <c:pt idx="36491">
                  <c:v>33.6914062</c:v>
                </c:pt>
                <c:pt idx="36492">
                  <c:v>-0.610351562</c:v>
                </c:pt>
                <c:pt idx="36493">
                  <c:v>6.835937499999997</c:v>
                </c:pt>
                <c:pt idx="36494">
                  <c:v>-17.7001953</c:v>
                </c:pt>
                <c:pt idx="36495">
                  <c:v>-51.5136719</c:v>
                </c:pt>
                <c:pt idx="36496">
                  <c:v>-4.76074219</c:v>
                </c:pt>
                <c:pt idx="36497">
                  <c:v>-49.4384766</c:v>
                </c:pt>
                <c:pt idx="36498">
                  <c:v>7.69042969</c:v>
                </c:pt>
                <c:pt idx="36499">
                  <c:v>17.8222656</c:v>
                </c:pt>
                <c:pt idx="36500">
                  <c:v>-4.15039062</c:v>
                </c:pt>
                <c:pt idx="36501">
                  <c:v>11.1083984</c:v>
                </c:pt>
                <c:pt idx="36502">
                  <c:v>-5.004882809999995</c:v>
                </c:pt>
                <c:pt idx="36503">
                  <c:v>-18.7988281</c:v>
                </c:pt>
                <c:pt idx="36504">
                  <c:v>34.7900391</c:v>
                </c:pt>
                <c:pt idx="36505">
                  <c:v>-3.78417969</c:v>
                </c:pt>
                <c:pt idx="36506">
                  <c:v>-61.4013672</c:v>
                </c:pt>
                <c:pt idx="36507">
                  <c:v>-2.19726562</c:v>
                </c:pt>
                <c:pt idx="36508">
                  <c:v>2.07519531</c:v>
                </c:pt>
                <c:pt idx="36509">
                  <c:v>-9.765625</c:v>
                </c:pt>
                <c:pt idx="36510">
                  <c:v>-18.0664062</c:v>
                </c:pt>
                <c:pt idx="36511">
                  <c:v>13.671875</c:v>
                </c:pt>
                <c:pt idx="36512">
                  <c:v>-15.2587891</c:v>
                </c:pt>
                <c:pt idx="36513">
                  <c:v>-48.2177734</c:v>
                </c:pt>
                <c:pt idx="36514">
                  <c:v>-74.7070312</c:v>
                </c:pt>
                <c:pt idx="36515">
                  <c:v>-1.70898438</c:v>
                </c:pt>
                <c:pt idx="36516">
                  <c:v>-29.0527344</c:v>
                </c:pt>
                <c:pt idx="36517">
                  <c:v>-8.42285156</c:v>
                </c:pt>
                <c:pt idx="36518">
                  <c:v>-14.7705078</c:v>
                </c:pt>
                <c:pt idx="36519">
                  <c:v>-20.38574219999997</c:v>
                </c:pt>
                <c:pt idx="36520">
                  <c:v>14.6484375</c:v>
                </c:pt>
                <c:pt idx="36521">
                  <c:v>0.732421875</c:v>
                </c:pt>
                <c:pt idx="36522">
                  <c:v>5.859375</c:v>
                </c:pt>
                <c:pt idx="36523">
                  <c:v>-10.7421875</c:v>
                </c:pt>
                <c:pt idx="36524">
                  <c:v>-31.6162109</c:v>
                </c:pt>
                <c:pt idx="36525">
                  <c:v>26.4892578</c:v>
                </c:pt>
                <c:pt idx="36526">
                  <c:v>34.5458984</c:v>
                </c:pt>
                <c:pt idx="36527">
                  <c:v>-19.0429688</c:v>
                </c:pt>
                <c:pt idx="36528">
                  <c:v>69.7021484</c:v>
                </c:pt>
                <c:pt idx="36529">
                  <c:v>-26.3671875</c:v>
                </c:pt>
                <c:pt idx="36530">
                  <c:v>16.3574219</c:v>
                </c:pt>
                <c:pt idx="36531">
                  <c:v>-22.7050781</c:v>
                </c:pt>
                <c:pt idx="36532">
                  <c:v>-17.4560547</c:v>
                </c:pt>
                <c:pt idx="36533">
                  <c:v>-41.015625</c:v>
                </c:pt>
                <c:pt idx="36534">
                  <c:v>-31.8603516</c:v>
                </c:pt>
                <c:pt idx="36535">
                  <c:v>9.033203119999997</c:v>
                </c:pt>
                <c:pt idx="36536">
                  <c:v>-37.9638672</c:v>
                </c:pt>
                <c:pt idx="36537">
                  <c:v>-5.49316406</c:v>
                </c:pt>
                <c:pt idx="36538">
                  <c:v>27.4658203</c:v>
                </c:pt>
                <c:pt idx="36539">
                  <c:v>10.2539062</c:v>
                </c:pt>
                <c:pt idx="36540">
                  <c:v>8.66699219</c:v>
                </c:pt>
                <c:pt idx="36541">
                  <c:v>-60.546875</c:v>
                </c:pt>
                <c:pt idx="36542">
                  <c:v>-11.5966797</c:v>
                </c:pt>
                <c:pt idx="36543">
                  <c:v>16.4794922</c:v>
                </c:pt>
                <c:pt idx="36544">
                  <c:v>19.8974609</c:v>
                </c:pt>
                <c:pt idx="36545">
                  <c:v>41.015625</c:v>
                </c:pt>
                <c:pt idx="36546">
                  <c:v>-36.7431641</c:v>
                </c:pt>
                <c:pt idx="36547">
                  <c:v>-8.30078125</c:v>
                </c:pt>
                <c:pt idx="36548">
                  <c:v>-3.17382812</c:v>
                </c:pt>
                <c:pt idx="36549">
                  <c:v>1.70898438</c:v>
                </c:pt>
                <c:pt idx="36550">
                  <c:v>54.32128909999999</c:v>
                </c:pt>
                <c:pt idx="36551">
                  <c:v>10.1318359</c:v>
                </c:pt>
                <c:pt idx="36552">
                  <c:v>37.109375</c:v>
                </c:pt>
                <c:pt idx="36553">
                  <c:v>23.9257812</c:v>
                </c:pt>
                <c:pt idx="36554">
                  <c:v>-35.5224609</c:v>
                </c:pt>
                <c:pt idx="36555">
                  <c:v>12.4511719</c:v>
                </c:pt>
                <c:pt idx="36556">
                  <c:v>-14.1601562</c:v>
                </c:pt>
                <c:pt idx="36557">
                  <c:v>-1.58691406</c:v>
                </c:pt>
                <c:pt idx="36558">
                  <c:v>22.8271484</c:v>
                </c:pt>
                <c:pt idx="36559">
                  <c:v>-21.1181641</c:v>
                </c:pt>
                <c:pt idx="36560">
                  <c:v>-21.484375</c:v>
                </c:pt>
                <c:pt idx="36561">
                  <c:v>59.9365234</c:v>
                </c:pt>
                <c:pt idx="36562">
                  <c:v>15.0146484</c:v>
                </c:pt>
                <c:pt idx="36563">
                  <c:v>3.29589844</c:v>
                </c:pt>
                <c:pt idx="36564">
                  <c:v>-5.859375</c:v>
                </c:pt>
                <c:pt idx="36565">
                  <c:v>32.2265625</c:v>
                </c:pt>
                <c:pt idx="36566">
                  <c:v>-15.7470703</c:v>
                </c:pt>
                <c:pt idx="36567">
                  <c:v>8.91113281</c:v>
                </c:pt>
                <c:pt idx="36568">
                  <c:v>28.9306641</c:v>
                </c:pt>
                <c:pt idx="36569">
                  <c:v>80.9326172</c:v>
                </c:pt>
                <c:pt idx="36570">
                  <c:v>21.1181641</c:v>
                </c:pt>
                <c:pt idx="36571">
                  <c:v>20.2636719</c:v>
                </c:pt>
                <c:pt idx="36572">
                  <c:v>9.88769531</c:v>
                </c:pt>
                <c:pt idx="36573">
                  <c:v>22.4609375</c:v>
                </c:pt>
                <c:pt idx="36574">
                  <c:v>5.859375</c:v>
                </c:pt>
                <c:pt idx="36575">
                  <c:v>14.1601562</c:v>
                </c:pt>
                <c:pt idx="36576">
                  <c:v>-23.3154297</c:v>
                </c:pt>
                <c:pt idx="36577">
                  <c:v>7.56835938</c:v>
                </c:pt>
                <c:pt idx="36578">
                  <c:v>-3.05175781</c:v>
                </c:pt>
                <c:pt idx="36579">
                  <c:v>27.2216797</c:v>
                </c:pt>
                <c:pt idx="36580">
                  <c:v>6.46972656</c:v>
                </c:pt>
                <c:pt idx="36581">
                  <c:v>-53.5888672</c:v>
                </c:pt>
                <c:pt idx="36582">
                  <c:v>14.6484375</c:v>
                </c:pt>
                <c:pt idx="36583">
                  <c:v>-40.0390625</c:v>
                </c:pt>
                <c:pt idx="36584">
                  <c:v>-18.0664062</c:v>
                </c:pt>
                <c:pt idx="36585">
                  <c:v>10.6201172</c:v>
                </c:pt>
                <c:pt idx="36586">
                  <c:v>1.34277344</c:v>
                </c:pt>
                <c:pt idx="36587">
                  <c:v>22.7050781</c:v>
                </c:pt>
                <c:pt idx="36588">
                  <c:v>30.7617188</c:v>
                </c:pt>
                <c:pt idx="36589">
                  <c:v>46.2646484</c:v>
                </c:pt>
                <c:pt idx="36590">
                  <c:v>-9.277343749999998</c:v>
                </c:pt>
                <c:pt idx="36591">
                  <c:v>26.6113281</c:v>
                </c:pt>
                <c:pt idx="36592">
                  <c:v>26.4892578</c:v>
                </c:pt>
                <c:pt idx="36593">
                  <c:v>-28.0761719</c:v>
                </c:pt>
                <c:pt idx="36594">
                  <c:v>-10.7421875</c:v>
                </c:pt>
                <c:pt idx="36595">
                  <c:v>-19.6533203</c:v>
                </c:pt>
                <c:pt idx="36596">
                  <c:v>42.8466797</c:v>
                </c:pt>
                <c:pt idx="36597">
                  <c:v>42.6025391</c:v>
                </c:pt>
                <c:pt idx="36598">
                  <c:v>-25.7568359</c:v>
                </c:pt>
                <c:pt idx="36599">
                  <c:v>-1.22070312</c:v>
                </c:pt>
                <c:pt idx="36600">
                  <c:v>-56.2744141</c:v>
                </c:pt>
                <c:pt idx="36601">
                  <c:v>21.7285156</c:v>
                </c:pt>
                <c:pt idx="36602">
                  <c:v>23.1933594</c:v>
                </c:pt>
                <c:pt idx="36603">
                  <c:v>-1.83105469</c:v>
                </c:pt>
                <c:pt idx="36604">
                  <c:v>5.615234379999995</c:v>
                </c:pt>
                <c:pt idx="36605">
                  <c:v>-36.9873047</c:v>
                </c:pt>
                <c:pt idx="36606">
                  <c:v>-33.5693359</c:v>
                </c:pt>
                <c:pt idx="36607">
                  <c:v>-15.625</c:v>
                </c:pt>
                <c:pt idx="36608">
                  <c:v>-46.0205078</c:v>
                </c:pt>
                <c:pt idx="36609">
                  <c:v>29.9072266</c:v>
                </c:pt>
                <c:pt idx="36610">
                  <c:v>-1.70898438</c:v>
                </c:pt>
                <c:pt idx="36611">
                  <c:v>7.56835938</c:v>
                </c:pt>
                <c:pt idx="36612">
                  <c:v>5.859375</c:v>
                </c:pt>
                <c:pt idx="36613">
                  <c:v>-13.671875</c:v>
                </c:pt>
                <c:pt idx="36614">
                  <c:v>-2.56347656</c:v>
                </c:pt>
                <c:pt idx="36615">
                  <c:v>34.7900391</c:v>
                </c:pt>
                <c:pt idx="36616">
                  <c:v>-33.81347659999999</c:v>
                </c:pt>
                <c:pt idx="36617">
                  <c:v>-41.2597656</c:v>
                </c:pt>
                <c:pt idx="36618">
                  <c:v>-2.19726562</c:v>
                </c:pt>
                <c:pt idx="36619">
                  <c:v>8.30078125</c:v>
                </c:pt>
                <c:pt idx="36620">
                  <c:v>-26.4892578</c:v>
                </c:pt>
                <c:pt idx="36621">
                  <c:v>1.34277344</c:v>
                </c:pt>
                <c:pt idx="36622">
                  <c:v>3.05175781</c:v>
                </c:pt>
                <c:pt idx="36623">
                  <c:v>-18.4326172</c:v>
                </c:pt>
                <c:pt idx="36624">
                  <c:v>-68.60351559999998</c:v>
                </c:pt>
                <c:pt idx="36625">
                  <c:v>-52.0019531</c:v>
                </c:pt>
                <c:pt idx="36626">
                  <c:v>-4.63867188</c:v>
                </c:pt>
                <c:pt idx="36627">
                  <c:v>-22.2167969</c:v>
                </c:pt>
                <c:pt idx="36628">
                  <c:v>-16.8457031</c:v>
                </c:pt>
                <c:pt idx="36629">
                  <c:v>-5.004882809999995</c:v>
                </c:pt>
                <c:pt idx="36630">
                  <c:v>-27.8320312</c:v>
                </c:pt>
                <c:pt idx="36631">
                  <c:v>30.8837891</c:v>
                </c:pt>
                <c:pt idx="36632">
                  <c:v>-12.4511719</c:v>
                </c:pt>
                <c:pt idx="36633">
                  <c:v>11.2304688</c:v>
                </c:pt>
                <c:pt idx="36634">
                  <c:v>-20.1416016</c:v>
                </c:pt>
                <c:pt idx="36635">
                  <c:v>-28.44238279999998</c:v>
                </c:pt>
                <c:pt idx="36636">
                  <c:v>50.78125</c:v>
                </c:pt>
                <c:pt idx="36637">
                  <c:v>9.277343749999998</c:v>
                </c:pt>
                <c:pt idx="36638">
                  <c:v>-0.9765625</c:v>
                </c:pt>
                <c:pt idx="36639">
                  <c:v>63.2324219</c:v>
                </c:pt>
                <c:pt idx="36640">
                  <c:v>-35.6445312</c:v>
                </c:pt>
                <c:pt idx="36641">
                  <c:v>19.4091797</c:v>
                </c:pt>
                <c:pt idx="36642">
                  <c:v>-29.0527344</c:v>
                </c:pt>
                <c:pt idx="36643">
                  <c:v>-20.6298828</c:v>
                </c:pt>
                <c:pt idx="36644">
                  <c:v>-47.7294922</c:v>
                </c:pt>
                <c:pt idx="36645">
                  <c:v>-9.155273439999998</c:v>
                </c:pt>
                <c:pt idx="36646">
                  <c:v>-7.20214844</c:v>
                </c:pt>
                <c:pt idx="36647">
                  <c:v>-37.5976562</c:v>
                </c:pt>
                <c:pt idx="36648">
                  <c:v>14.6484375</c:v>
                </c:pt>
                <c:pt idx="36649">
                  <c:v>18.9208984</c:v>
                </c:pt>
                <c:pt idx="36650">
                  <c:v>16.3574219</c:v>
                </c:pt>
                <c:pt idx="36651">
                  <c:v>-14.1601562</c:v>
                </c:pt>
                <c:pt idx="36652">
                  <c:v>-61.5234375</c:v>
                </c:pt>
                <c:pt idx="36653">
                  <c:v>15.0146484</c:v>
                </c:pt>
                <c:pt idx="36654">
                  <c:v>3.41796875</c:v>
                </c:pt>
                <c:pt idx="36655">
                  <c:v>42.7246094</c:v>
                </c:pt>
                <c:pt idx="36656">
                  <c:v>10.6201172</c:v>
                </c:pt>
                <c:pt idx="36657">
                  <c:v>-34.5458984</c:v>
                </c:pt>
                <c:pt idx="36658">
                  <c:v>0.122070312</c:v>
                </c:pt>
                <c:pt idx="36659">
                  <c:v>-6.59179688</c:v>
                </c:pt>
                <c:pt idx="36660">
                  <c:v>15.7470703</c:v>
                </c:pt>
                <c:pt idx="36661">
                  <c:v>52.734375</c:v>
                </c:pt>
                <c:pt idx="36662">
                  <c:v>4.394531249999993</c:v>
                </c:pt>
                <c:pt idx="36663">
                  <c:v>48.828125</c:v>
                </c:pt>
                <c:pt idx="36664">
                  <c:v>-4.51660156</c:v>
                </c:pt>
                <c:pt idx="36665">
                  <c:v>-20.38574219999997</c:v>
                </c:pt>
                <c:pt idx="36666">
                  <c:v>5.615234379999995</c:v>
                </c:pt>
                <c:pt idx="36667">
                  <c:v>-11.71875</c:v>
                </c:pt>
                <c:pt idx="36668">
                  <c:v>4.15039062</c:v>
                </c:pt>
                <c:pt idx="36669">
                  <c:v>20.1416016</c:v>
                </c:pt>
                <c:pt idx="36670">
                  <c:v>-34.17968749999999</c:v>
                </c:pt>
                <c:pt idx="36671">
                  <c:v>0.610351562</c:v>
                </c:pt>
                <c:pt idx="36672">
                  <c:v>62.5</c:v>
                </c:pt>
                <c:pt idx="36673">
                  <c:v>2.68554688</c:v>
                </c:pt>
                <c:pt idx="36674">
                  <c:v>-1.22070312</c:v>
                </c:pt>
                <c:pt idx="36675">
                  <c:v>7.69042969</c:v>
                </c:pt>
                <c:pt idx="36676">
                  <c:v>20.2636719</c:v>
                </c:pt>
                <c:pt idx="36677">
                  <c:v>-14.6484375</c:v>
                </c:pt>
                <c:pt idx="36678">
                  <c:v>14.8925781</c:v>
                </c:pt>
                <c:pt idx="36679">
                  <c:v>45.8984375</c:v>
                </c:pt>
                <c:pt idx="36680">
                  <c:v>76.4160156</c:v>
                </c:pt>
                <c:pt idx="36681">
                  <c:v>2.56347656</c:v>
                </c:pt>
                <c:pt idx="36682">
                  <c:v>29.0527344</c:v>
                </c:pt>
                <c:pt idx="36683">
                  <c:v>7.93457031</c:v>
                </c:pt>
                <c:pt idx="36684">
                  <c:v>16.1132812</c:v>
                </c:pt>
                <c:pt idx="36685">
                  <c:v>18.7988281</c:v>
                </c:pt>
                <c:pt idx="36686">
                  <c:v>-11.71875</c:v>
                </c:pt>
                <c:pt idx="36687">
                  <c:v>-3.05175781</c:v>
                </c:pt>
                <c:pt idx="36688">
                  <c:v>-4.51660156</c:v>
                </c:pt>
                <c:pt idx="36689">
                  <c:v>9.277343749999998</c:v>
                </c:pt>
                <c:pt idx="36690">
                  <c:v>31.3720703</c:v>
                </c:pt>
                <c:pt idx="36691">
                  <c:v>-23.0712891</c:v>
                </c:pt>
                <c:pt idx="36692">
                  <c:v>-37.2314453</c:v>
                </c:pt>
                <c:pt idx="36693">
                  <c:v>19.6533203</c:v>
                </c:pt>
                <c:pt idx="36694">
                  <c:v>-68.1152344</c:v>
                </c:pt>
                <c:pt idx="36695">
                  <c:v>23.0712891</c:v>
                </c:pt>
                <c:pt idx="36696">
                  <c:v>-14.4042969</c:v>
                </c:pt>
                <c:pt idx="36697">
                  <c:v>21.1181641</c:v>
                </c:pt>
                <c:pt idx="36698">
                  <c:v>17.578125</c:v>
                </c:pt>
                <c:pt idx="36699">
                  <c:v>40.0390625</c:v>
                </c:pt>
                <c:pt idx="36700">
                  <c:v>34.17968749999999</c:v>
                </c:pt>
                <c:pt idx="36701">
                  <c:v>-10.1318359</c:v>
                </c:pt>
                <c:pt idx="36702">
                  <c:v>37.3535156</c:v>
                </c:pt>
                <c:pt idx="36703">
                  <c:v>7.93457031</c:v>
                </c:pt>
                <c:pt idx="36704">
                  <c:v>-27.9541016</c:v>
                </c:pt>
                <c:pt idx="36705">
                  <c:v>-9.88769531</c:v>
                </c:pt>
                <c:pt idx="36706">
                  <c:v>-10.4980469</c:v>
                </c:pt>
                <c:pt idx="36707">
                  <c:v>59.3261719</c:v>
                </c:pt>
                <c:pt idx="36708">
                  <c:v>15.1367188</c:v>
                </c:pt>
                <c:pt idx="36709">
                  <c:v>-18.0664062</c:v>
                </c:pt>
                <c:pt idx="36710">
                  <c:v>-17.0898438</c:v>
                </c:pt>
                <c:pt idx="36711">
                  <c:v>-43.8232422</c:v>
                </c:pt>
                <c:pt idx="36712">
                  <c:v>36.1328125</c:v>
                </c:pt>
                <c:pt idx="36713">
                  <c:v>9.88769531</c:v>
                </c:pt>
                <c:pt idx="36714">
                  <c:v>2.56347656</c:v>
                </c:pt>
                <c:pt idx="36715">
                  <c:v>-0.366210938</c:v>
                </c:pt>
                <c:pt idx="36716">
                  <c:v>-53.34472659999999</c:v>
                </c:pt>
                <c:pt idx="36717">
                  <c:v>-11.9628906</c:v>
                </c:pt>
                <c:pt idx="36718">
                  <c:v>-35.0341797</c:v>
                </c:pt>
                <c:pt idx="36719">
                  <c:v>-27.0996094</c:v>
                </c:pt>
                <c:pt idx="36720">
                  <c:v>36.1328125</c:v>
                </c:pt>
                <c:pt idx="36721">
                  <c:v>-12.2070312</c:v>
                </c:pt>
                <c:pt idx="36722">
                  <c:v>13.9160156</c:v>
                </c:pt>
                <c:pt idx="36723">
                  <c:v>2.07519531</c:v>
                </c:pt>
                <c:pt idx="36724">
                  <c:v>-22.3388672</c:v>
                </c:pt>
                <c:pt idx="36725">
                  <c:v>18.7988281</c:v>
                </c:pt>
                <c:pt idx="36726">
                  <c:v>23.5595703</c:v>
                </c:pt>
                <c:pt idx="36727">
                  <c:v>-58.2275391</c:v>
                </c:pt>
                <c:pt idx="36728">
                  <c:v>-17.3339844</c:v>
                </c:pt>
                <c:pt idx="36729">
                  <c:v>-3.41796875</c:v>
                </c:pt>
                <c:pt idx="36730">
                  <c:v>6.835937499999997</c:v>
                </c:pt>
                <c:pt idx="36731">
                  <c:v>-32.5927734</c:v>
                </c:pt>
                <c:pt idx="36732">
                  <c:v>15.0146484</c:v>
                </c:pt>
                <c:pt idx="36733">
                  <c:v>-7.812499999999997</c:v>
                </c:pt>
                <c:pt idx="36734">
                  <c:v>-27.4658203</c:v>
                </c:pt>
                <c:pt idx="36735">
                  <c:v>-80.5664062</c:v>
                </c:pt>
                <c:pt idx="36736">
                  <c:v>-24.1699219</c:v>
                </c:pt>
                <c:pt idx="36737">
                  <c:v>-18.4326172</c:v>
                </c:pt>
                <c:pt idx="36738">
                  <c:v>-10.8642578</c:v>
                </c:pt>
                <c:pt idx="36739">
                  <c:v>-22.4609375</c:v>
                </c:pt>
                <c:pt idx="36740">
                  <c:v>-4.882812499999997</c:v>
                </c:pt>
                <c:pt idx="36741">
                  <c:v>-16.72363279999998</c:v>
                </c:pt>
                <c:pt idx="36742">
                  <c:v>25.2685547</c:v>
                </c:pt>
                <c:pt idx="36743">
                  <c:v>-8.91113281</c:v>
                </c:pt>
                <c:pt idx="36744">
                  <c:v>4.394531249999993</c:v>
                </c:pt>
                <c:pt idx="36745">
                  <c:v>-26.7333984</c:v>
                </c:pt>
                <c:pt idx="36746">
                  <c:v>-9.52148438</c:v>
                </c:pt>
                <c:pt idx="36747">
                  <c:v>54.6875</c:v>
                </c:pt>
                <c:pt idx="36748">
                  <c:v>-12.8173828</c:v>
                </c:pt>
                <c:pt idx="36749">
                  <c:v>35.6445312</c:v>
                </c:pt>
                <c:pt idx="36750">
                  <c:v>23.6816406</c:v>
                </c:pt>
                <c:pt idx="36751">
                  <c:v>-14.0380859</c:v>
                </c:pt>
                <c:pt idx="36752">
                  <c:v>1.46484375</c:v>
                </c:pt>
                <c:pt idx="36753">
                  <c:v>-23.5595703</c:v>
                </c:pt>
                <c:pt idx="36754">
                  <c:v>-29.6630859</c:v>
                </c:pt>
                <c:pt idx="36755">
                  <c:v>-46.875</c:v>
                </c:pt>
                <c:pt idx="36756">
                  <c:v>8.178710939999998</c:v>
                </c:pt>
                <c:pt idx="36757">
                  <c:v>-24.90234379999998</c:v>
                </c:pt>
                <c:pt idx="36758">
                  <c:v>-28.1982422</c:v>
                </c:pt>
                <c:pt idx="36759">
                  <c:v>27.34375</c:v>
                </c:pt>
                <c:pt idx="36760">
                  <c:v>11.2304688</c:v>
                </c:pt>
                <c:pt idx="36761">
                  <c:v>19.7753906</c:v>
                </c:pt>
                <c:pt idx="36762">
                  <c:v>-40.1611328</c:v>
                </c:pt>
                <c:pt idx="36763">
                  <c:v>-45.1660156</c:v>
                </c:pt>
                <c:pt idx="36764">
                  <c:v>25.6347656</c:v>
                </c:pt>
                <c:pt idx="36765">
                  <c:v>0.48828125</c:v>
                </c:pt>
                <c:pt idx="36766">
                  <c:v>56.0302734</c:v>
                </c:pt>
                <c:pt idx="36767">
                  <c:v>-18.9208984</c:v>
                </c:pt>
                <c:pt idx="36768">
                  <c:v>-24.6582031</c:v>
                </c:pt>
                <c:pt idx="36769">
                  <c:v>1.953125</c:v>
                </c:pt>
                <c:pt idx="36770">
                  <c:v>-5.859375</c:v>
                </c:pt>
                <c:pt idx="36771">
                  <c:v>34.6679688</c:v>
                </c:pt>
                <c:pt idx="36772">
                  <c:v>36.2548828</c:v>
                </c:pt>
                <c:pt idx="36773">
                  <c:v>13.5498047</c:v>
                </c:pt>
                <c:pt idx="36774">
                  <c:v>47.3632812</c:v>
                </c:pt>
                <c:pt idx="36775">
                  <c:v>-27.9541016</c:v>
                </c:pt>
                <c:pt idx="36776">
                  <c:v>-0.244140625</c:v>
                </c:pt>
                <c:pt idx="36777">
                  <c:v>-6.46972656</c:v>
                </c:pt>
                <c:pt idx="36778">
                  <c:v>-6.225585939999994</c:v>
                </c:pt>
                <c:pt idx="36779">
                  <c:v>12.4511719</c:v>
                </c:pt>
                <c:pt idx="36780">
                  <c:v>5.004882809999995</c:v>
                </c:pt>
                <c:pt idx="36781">
                  <c:v>-35.2783203</c:v>
                </c:pt>
                <c:pt idx="36782">
                  <c:v>30.1513672</c:v>
                </c:pt>
                <c:pt idx="36783">
                  <c:v>44.3115234</c:v>
                </c:pt>
                <c:pt idx="36784">
                  <c:v>2.07519531</c:v>
                </c:pt>
                <c:pt idx="36785">
                  <c:v>-7.812499999999997</c:v>
                </c:pt>
                <c:pt idx="36786">
                  <c:v>24.90234379999998</c:v>
                </c:pt>
                <c:pt idx="36787">
                  <c:v>0.854492188</c:v>
                </c:pt>
                <c:pt idx="36788">
                  <c:v>-4.394531249999993</c:v>
                </c:pt>
                <c:pt idx="36789">
                  <c:v>17.8222656</c:v>
                </c:pt>
                <c:pt idx="36790">
                  <c:v>66.40625</c:v>
                </c:pt>
                <c:pt idx="36791">
                  <c:v>55.2978516</c:v>
                </c:pt>
                <c:pt idx="36792">
                  <c:v>3.41796875</c:v>
                </c:pt>
                <c:pt idx="36793">
                  <c:v>23.5595703</c:v>
                </c:pt>
                <c:pt idx="36794">
                  <c:v>15.7470703</c:v>
                </c:pt>
                <c:pt idx="36795">
                  <c:v>5.859375</c:v>
                </c:pt>
                <c:pt idx="36796">
                  <c:v>27.7099609</c:v>
                </c:pt>
                <c:pt idx="36797">
                  <c:v>-30.1513672</c:v>
                </c:pt>
                <c:pt idx="36798">
                  <c:v>11.71875</c:v>
                </c:pt>
                <c:pt idx="36799">
                  <c:v>-11.2304688</c:v>
                </c:pt>
                <c:pt idx="36800">
                  <c:v>19.0429688</c:v>
                </c:pt>
                <c:pt idx="36801">
                  <c:v>29.5410156</c:v>
                </c:pt>
                <c:pt idx="36802">
                  <c:v>-48.7060547</c:v>
                </c:pt>
                <c:pt idx="36803">
                  <c:v>-12.3291016</c:v>
                </c:pt>
                <c:pt idx="36804">
                  <c:v>4.394531249999993</c:v>
                </c:pt>
                <c:pt idx="36805">
                  <c:v>-66.0400391</c:v>
                </c:pt>
                <c:pt idx="36806">
                  <c:v>36.3769531</c:v>
                </c:pt>
                <c:pt idx="36807">
                  <c:v>-20.38574219999997</c:v>
                </c:pt>
                <c:pt idx="36808">
                  <c:v>29.0527344</c:v>
                </c:pt>
                <c:pt idx="36809">
                  <c:v>19.8974609</c:v>
                </c:pt>
                <c:pt idx="36810">
                  <c:v>47.2412109</c:v>
                </c:pt>
                <c:pt idx="36811">
                  <c:v>11.8408203</c:v>
                </c:pt>
                <c:pt idx="36812">
                  <c:v>4.882812499999997</c:v>
                </c:pt>
                <c:pt idx="36813">
                  <c:v>38.2080078</c:v>
                </c:pt>
                <c:pt idx="36814">
                  <c:v>-12.4511719</c:v>
                </c:pt>
                <c:pt idx="36815">
                  <c:v>-20.0195312</c:v>
                </c:pt>
                <c:pt idx="36816">
                  <c:v>-15.5029297</c:v>
                </c:pt>
                <c:pt idx="36817">
                  <c:v>10.9863281</c:v>
                </c:pt>
                <c:pt idx="36818">
                  <c:v>62.3779297</c:v>
                </c:pt>
                <c:pt idx="36819">
                  <c:v>-12.5732422</c:v>
                </c:pt>
                <c:pt idx="36820">
                  <c:v>-4.63867188</c:v>
                </c:pt>
                <c:pt idx="36821">
                  <c:v>-40.1611328</c:v>
                </c:pt>
                <c:pt idx="36822">
                  <c:v>-14.4042969</c:v>
                </c:pt>
                <c:pt idx="36823">
                  <c:v>35.4003906</c:v>
                </c:pt>
                <c:pt idx="36824">
                  <c:v>0.48828125</c:v>
                </c:pt>
                <c:pt idx="36825">
                  <c:v>6.46972656</c:v>
                </c:pt>
                <c:pt idx="36826">
                  <c:v>-13.671875</c:v>
                </c:pt>
                <c:pt idx="36827">
                  <c:v>-53.8330078</c:v>
                </c:pt>
                <c:pt idx="36828">
                  <c:v>-4.394531249999993</c:v>
                </c:pt>
                <c:pt idx="36829">
                  <c:v>-47.9736328</c:v>
                </c:pt>
                <c:pt idx="36830">
                  <c:v>1.09863281</c:v>
                </c:pt>
                <c:pt idx="36831">
                  <c:v>22.7050781</c:v>
                </c:pt>
                <c:pt idx="36832">
                  <c:v>-6.95800781</c:v>
                </c:pt>
                <c:pt idx="36833">
                  <c:v>12.3291016</c:v>
                </c:pt>
                <c:pt idx="36834">
                  <c:v>-3.29589844</c:v>
                </c:pt>
                <c:pt idx="36835">
                  <c:v>-21.1181641</c:v>
                </c:pt>
                <c:pt idx="36836">
                  <c:v>33.3251953</c:v>
                </c:pt>
                <c:pt idx="36837">
                  <c:v>2.31933594</c:v>
                </c:pt>
                <c:pt idx="36838">
                  <c:v>-63.3544922</c:v>
                </c:pt>
                <c:pt idx="36839">
                  <c:v>-3.41796875</c:v>
                </c:pt>
                <c:pt idx="36840">
                  <c:v>0.366210938</c:v>
                </c:pt>
                <c:pt idx="36841">
                  <c:v>-5.615234379999995</c:v>
                </c:pt>
                <c:pt idx="36842">
                  <c:v>-22.3388672</c:v>
                </c:pt>
                <c:pt idx="36843">
                  <c:v>15.5029297</c:v>
                </c:pt>
                <c:pt idx="36844">
                  <c:v>-14.4042969</c:v>
                </c:pt>
                <c:pt idx="36845">
                  <c:v>-43.5791016</c:v>
                </c:pt>
                <c:pt idx="36846">
                  <c:v>-77.75878909999996</c:v>
                </c:pt>
                <c:pt idx="36847">
                  <c:v>-3.78417969</c:v>
                </c:pt>
                <c:pt idx="36848">
                  <c:v>-28.8085938</c:v>
                </c:pt>
                <c:pt idx="36849">
                  <c:v>-7.44628906</c:v>
                </c:pt>
                <c:pt idx="36850">
                  <c:v>-17.2119141</c:v>
                </c:pt>
                <c:pt idx="36851">
                  <c:v>-17.2119141</c:v>
                </c:pt>
                <c:pt idx="36852">
                  <c:v>8.66699219</c:v>
                </c:pt>
                <c:pt idx="36853">
                  <c:v>5.615234379999995</c:v>
                </c:pt>
                <c:pt idx="36854">
                  <c:v>3.17382812</c:v>
                </c:pt>
                <c:pt idx="36855">
                  <c:v>-7.93457031</c:v>
                </c:pt>
                <c:pt idx="36856">
                  <c:v>-31.0058594</c:v>
                </c:pt>
                <c:pt idx="36857">
                  <c:v>19.53125</c:v>
                </c:pt>
                <c:pt idx="36858">
                  <c:v>39.6728516</c:v>
                </c:pt>
                <c:pt idx="36859">
                  <c:v>-20.0195312</c:v>
                </c:pt>
                <c:pt idx="36860">
                  <c:v>66.0400391</c:v>
                </c:pt>
                <c:pt idx="36861">
                  <c:v>-19.2871094</c:v>
                </c:pt>
                <c:pt idx="36862">
                  <c:v>12.3291016</c:v>
                </c:pt>
                <c:pt idx="36863">
                  <c:v>-19.2871094</c:v>
                </c:pt>
                <c:pt idx="36864">
                  <c:v>-17.9443359</c:v>
                </c:pt>
                <c:pt idx="36865">
                  <c:v>-38.9404297</c:v>
                </c:pt>
                <c:pt idx="36866">
                  <c:v>-36.2548828</c:v>
                </c:pt>
                <c:pt idx="36867">
                  <c:v>10.8642578</c:v>
                </c:pt>
                <c:pt idx="36868">
                  <c:v>-36.4990234</c:v>
                </c:pt>
                <c:pt idx="36869">
                  <c:v>-10.3759766</c:v>
                </c:pt>
                <c:pt idx="36870">
                  <c:v>28.5644531</c:v>
                </c:pt>
                <c:pt idx="36871">
                  <c:v>9.64355469</c:v>
                </c:pt>
                <c:pt idx="36872">
                  <c:v>12.2070312</c:v>
                </c:pt>
                <c:pt idx="36873">
                  <c:v>-57.8613281</c:v>
                </c:pt>
                <c:pt idx="36874">
                  <c:v>-18.6767578</c:v>
                </c:pt>
                <c:pt idx="36875">
                  <c:v>19.6533203</c:v>
                </c:pt>
                <c:pt idx="36876">
                  <c:v>14.5263672</c:v>
                </c:pt>
                <c:pt idx="36877">
                  <c:v>46.5087891</c:v>
                </c:pt>
                <c:pt idx="36878">
                  <c:v>-35.2783203</c:v>
                </c:pt>
                <c:pt idx="36879">
                  <c:v>-11.4746094</c:v>
                </c:pt>
                <c:pt idx="36880">
                  <c:v>-1.70898438</c:v>
                </c:pt>
                <c:pt idx="36881">
                  <c:v>-0.732421875</c:v>
                </c:pt>
                <c:pt idx="36882">
                  <c:v>52.2460938</c:v>
                </c:pt>
                <c:pt idx="36883">
                  <c:v>13.9160156</c:v>
                </c:pt>
                <c:pt idx="36884">
                  <c:v>32.8369141</c:v>
                </c:pt>
                <c:pt idx="36885">
                  <c:v>30.0292969</c:v>
                </c:pt>
                <c:pt idx="36886">
                  <c:v>-36.3769531</c:v>
                </c:pt>
                <c:pt idx="36887">
                  <c:v>11.71875</c:v>
                </c:pt>
                <c:pt idx="36888">
                  <c:v>-13.4277344</c:v>
                </c:pt>
                <c:pt idx="36889">
                  <c:v>-2.68554688</c:v>
                </c:pt>
                <c:pt idx="36890">
                  <c:v>21.7285156</c:v>
                </c:pt>
                <c:pt idx="36891">
                  <c:v>-16.3574219</c:v>
                </c:pt>
                <c:pt idx="36892">
                  <c:v>-25.5126953</c:v>
                </c:pt>
                <c:pt idx="36893">
                  <c:v>56.2744141</c:v>
                </c:pt>
                <c:pt idx="36894">
                  <c:v>19.7753906</c:v>
                </c:pt>
                <c:pt idx="36895">
                  <c:v>3.41796875</c:v>
                </c:pt>
                <c:pt idx="36896">
                  <c:v>-7.56835938</c:v>
                </c:pt>
                <c:pt idx="36897">
                  <c:v>32.7148438</c:v>
                </c:pt>
                <c:pt idx="36898">
                  <c:v>-13.9160156</c:v>
                </c:pt>
                <c:pt idx="36899">
                  <c:v>6.71386719</c:v>
                </c:pt>
                <c:pt idx="36900">
                  <c:v>26.0009766</c:v>
                </c:pt>
                <c:pt idx="36901">
                  <c:v>79.8339844</c:v>
                </c:pt>
                <c:pt idx="36902">
                  <c:v>27.2216797</c:v>
                </c:pt>
                <c:pt idx="36903">
                  <c:v>16.72363279999998</c:v>
                </c:pt>
                <c:pt idx="36904">
                  <c:v>12.0849609</c:v>
                </c:pt>
                <c:pt idx="36905">
                  <c:v>22.3388672</c:v>
                </c:pt>
                <c:pt idx="36906">
                  <c:v>4.02832031</c:v>
                </c:pt>
                <c:pt idx="36907">
                  <c:v>19.1650391</c:v>
                </c:pt>
                <c:pt idx="36908">
                  <c:v>-26.8554688</c:v>
                </c:pt>
                <c:pt idx="36909">
                  <c:v>10.0097656</c:v>
                </c:pt>
                <c:pt idx="36910">
                  <c:v>-5.73730469</c:v>
                </c:pt>
                <c:pt idx="36911">
                  <c:v>26.0009766</c:v>
                </c:pt>
                <c:pt idx="36912">
                  <c:v>12.5732422</c:v>
                </c:pt>
                <c:pt idx="36913">
                  <c:v>-55.2978516</c:v>
                </c:pt>
                <c:pt idx="36914">
                  <c:v>10.8642578</c:v>
                </c:pt>
                <c:pt idx="36915">
                  <c:v>-31.0058594</c:v>
                </c:pt>
                <c:pt idx="36916">
                  <c:v>-29.296875</c:v>
                </c:pt>
                <c:pt idx="36917">
                  <c:v>17.4560547</c:v>
                </c:pt>
                <c:pt idx="36918">
                  <c:v>-4.02832031</c:v>
                </c:pt>
                <c:pt idx="36919">
                  <c:v>24.4140625</c:v>
                </c:pt>
                <c:pt idx="36920">
                  <c:v>28.44238279999998</c:v>
                </c:pt>
                <c:pt idx="36921">
                  <c:v>47.4853516</c:v>
                </c:pt>
                <c:pt idx="36922">
                  <c:v>-6.71386719</c:v>
                </c:pt>
                <c:pt idx="36923">
                  <c:v>23.0712891</c:v>
                </c:pt>
                <c:pt idx="36924">
                  <c:v>29.7851562</c:v>
                </c:pt>
                <c:pt idx="36925">
                  <c:v>-26.4892578</c:v>
                </c:pt>
                <c:pt idx="36926">
                  <c:v>-11.8408203</c:v>
                </c:pt>
                <c:pt idx="36927">
                  <c:v>-19.8974609</c:v>
                </c:pt>
                <c:pt idx="36928">
                  <c:v>37.4755859</c:v>
                </c:pt>
                <c:pt idx="36929">
                  <c:v>47.7294922</c:v>
                </c:pt>
                <c:pt idx="36930">
                  <c:v>-25.2685547</c:v>
                </c:pt>
                <c:pt idx="36931">
                  <c:v>0.0</c:v>
                </c:pt>
                <c:pt idx="36932">
                  <c:v>-55.4199219</c:v>
                </c:pt>
                <c:pt idx="36933">
                  <c:v>16.1132812</c:v>
                </c:pt>
                <c:pt idx="36934">
                  <c:v>26.0009766</c:v>
                </c:pt>
                <c:pt idx="36935">
                  <c:v>-2.07519531</c:v>
                </c:pt>
                <c:pt idx="36936">
                  <c:v>6.103515619999995</c:v>
                </c:pt>
                <c:pt idx="36937">
                  <c:v>-32.2265625</c:v>
                </c:pt>
                <c:pt idx="36938">
                  <c:v>-38.8183594</c:v>
                </c:pt>
                <c:pt idx="36939">
                  <c:v>-11.71875</c:v>
                </c:pt>
                <c:pt idx="36940">
                  <c:v>-48.3398438</c:v>
                </c:pt>
                <c:pt idx="36941">
                  <c:v>25.8789062</c:v>
                </c:pt>
                <c:pt idx="36942">
                  <c:v>2.31933594</c:v>
                </c:pt>
                <c:pt idx="36943">
                  <c:v>5.37109375</c:v>
                </c:pt>
                <c:pt idx="36944">
                  <c:v>6.835937499999997</c:v>
                </c:pt>
                <c:pt idx="36945">
                  <c:v>-11.3525391</c:v>
                </c:pt>
                <c:pt idx="36946">
                  <c:v>-7.20214844</c:v>
                </c:pt>
                <c:pt idx="36947">
                  <c:v>35.6445312</c:v>
                </c:pt>
                <c:pt idx="36948">
                  <c:v>-26.4892578</c:v>
                </c:pt>
                <c:pt idx="36949">
                  <c:v>-47.1191406</c:v>
                </c:pt>
                <c:pt idx="36950">
                  <c:v>-1.83105469</c:v>
                </c:pt>
                <c:pt idx="36951">
                  <c:v>7.20214844</c:v>
                </c:pt>
                <c:pt idx="36952">
                  <c:v>-23.0712891</c:v>
                </c:pt>
                <c:pt idx="36953">
                  <c:v>-3.05175781</c:v>
                </c:pt>
                <c:pt idx="36954">
                  <c:v>5.73730469</c:v>
                </c:pt>
                <c:pt idx="36955">
                  <c:v>-17.4560547</c:v>
                </c:pt>
                <c:pt idx="36956">
                  <c:v>-64.0869141</c:v>
                </c:pt>
                <c:pt idx="36957">
                  <c:v>-58.4716797</c:v>
                </c:pt>
                <c:pt idx="36958">
                  <c:v>-2.44140625</c:v>
                </c:pt>
                <c:pt idx="36959">
                  <c:v>-24.7802734</c:v>
                </c:pt>
                <c:pt idx="36960">
                  <c:v>-14.6484375</c:v>
                </c:pt>
                <c:pt idx="36961">
                  <c:v>-6.835937499999997</c:v>
                </c:pt>
                <c:pt idx="36962">
                  <c:v>-27.4658203</c:v>
                </c:pt>
                <c:pt idx="36963">
                  <c:v>28.9306641</c:v>
                </c:pt>
                <c:pt idx="36964">
                  <c:v>-10.7421875</c:v>
                </c:pt>
                <c:pt idx="36965">
                  <c:v>10.9863281</c:v>
                </c:pt>
                <c:pt idx="36966">
                  <c:v>-18.0664062</c:v>
                </c:pt>
                <c:pt idx="36967">
                  <c:v>-30.3955078</c:v>
                </c:pt>
                <c:pt idx="36968">
                  <c:v>46.5087891</c:v>
                </c:pt>
                <c:pt idx="36969">
                  <c:v>15.3808594</c:v>
                </c:pt>
                <c:pt idx="36970">
                  <c:v>-7.44628906</c:v>
                </c:pt>
                <c:pt idx="36971">
                  <c:v>68.2373047</c:v>
                </c:pt>
                <c:pt idx="36972">
                  <c:v>-36.6210938</c:v>
                </c:pt>
                <c:pt idx="36973">
                  <c:v>20.9960938</c:v>
                </c:pt>
                <c:pt idx="36974">
                  <c:v>-28.8085938</c:v>
                </c:pt>
                <c:pt idx="36975">
                  <c:v>-19.1650391</c:v>
                </c:pt>
                <c:pt idx="36976">
                  <c:v>-46.6308594</c:v>
                </c:pt>
                <c:pt idx="36977">
                  <c:v>-14.5263672</c:v>
                </c:pt>
                <c:pt idx="36978">
                  <c:v>-2.56347656</c:v>
                </c:pt>
                <c:pt idx="36979">
                  <c:v>-38.5742188</c:v>
                </c:pt>
                <c:pt idx="36980">
                  <c:v>10.2539062</c:v>
                </c:pt>
                <c:pt idx="36981">
                  <c:v>21.2402344</c:v>
                </c:pt>
                <c:pt idx="36982">
                  <c:v>14.6484375</c:v>
                </c:pt>
                <c:pt idx="36983">
                  <c:v>-7.93457031</c:v>
                </c:pt>
                <c:pt idx="36984">
                  <c:v>-62.8662109</c:v>
                </c:pt>
                <c:pt idx="36985">
                  <c:v>9.88769531</c:v>
                </c:pt>
                <c:pt idx="36986">
                  <c:v>5.98144531</c:v>
                </c:pt>
                <c:pt idx="36987">
                  <c:v>37.7197266</c:v>
                </c:pt>
                <c:pt idx="36988">
                  <c:v>18.1884766</c:v>
                </c:pt>
                <c:pt idx="36989">
                  <c:v>-36.1328125</c:v>
                </c:pt>
                <c:pt idx="36990">
                  <c:v>-1.09863281</c:v>
                </c:pt>
                <c:pt idx="36991">
                  <c:v>-6.347656249999996</c:v>
                </c:pt>
                <c:pt idx="36992">
                  <c:v>11.8408203</c:v>
                </c:pt>
                <c:pt idx="36993">
                  <c:v>54.5654297</c:v>
                </c:pt>
                <c:pt idx="36994">
                  <c:v>4.394531249999993</c:v>
                </c:pt>
                <c:pt idx="36995">
                  <c:v>47.1191406</c:v>
                </c:pt>
                <c:pt idx="36996">
                  <c:v>2.31933594</c:v>
                </c:pt>
                <c:pt idx="36997">
                  <c:v>-25.0244141</c:v>
                </c:pt>
                <c:pt idx="36998">
                  <c:v>8.42285156</c:v>
                </c:pt>
                <c:pt idx="36999">
                  <c:v>-12.9394531</c:v>
                </c:pt>
                <c:pt idx="37000">
                  <c:v>2.56347656</c:v>
                </c:pt>
                <c:pt idx="37001">
                  <c:v>21.9726562</c:v>
                </c:pt>
                <c:pt idx="37002">
                  <c:v>-32.3486328</c:v>
                </c:pt>
                <c:pt idx="37003">
                  <c:v>-5.24902344</c:v>
                </c:pt>
                <c:pt idx="37004">
                  <c:v>63.8427734</c:v>
                </c:pt>
                <c:pt idx="37005">
                  <c:v>4.394531249999993</c:v>
                </c:pt>
                <c:pt idx="37006">
                  <c:v>0.366210938</c:v>
                </c:pt>
                <c:pt idx="37007">
                  <c:v>3.66210938</c:v>
                </c:pt>
                <c:pt idx="37008">
                  <c:v>24.2919922</c:v>
                </c:pt>
                <c:pt idx="37009">
                  <c:v>-16.2353516</c:v>
                </c:pt>
                <c:pt idx="37010">
                  <c:v>14.0380859</c:v>
                </c:pt>
                <c:pt idx="37011">
                  <c:v>41.3818359</c:v>
                </c:pt>
                <c:pt idx="37012">
                  <c:v>78.9794922</c:v>
                </c:pt>
                <c:pt idx="37013">
                  <c:v>5.37109375</c:v>
                </c:pt>
                <c:pt idx="37014">
                  <c:v>28.3203125</c:v>
                </c:pt>
                <c:pt idx="37015">
                  <c:v>7.20214844</c:v>
                </c:pt>
                <c:pt idx="37016">
                  <c:v>18.3105469</c:v>
                </c:pt>
                <c:pt idx="37017">
                  <c:v>15.5029297</c:v>
                </c:pt>
                <c:pt idx="37018">
                  <c:v>-5.49316406</c:v>
                </c:pt>
                <c:pt idx="37019">
                  <c:v>-8.05664062</c:v>
                </c:pt>
                <c:pt idx="37020">
                  <c:v>-1.70898438</c:v>
                </c:pt>
                <c:pt idx="37021">
                  <c:v>6.46972656</c:v>
                </c:pt>
                <c:pt idx="37022">
                  <c:v>30.6396484</c:v>
                </c:pt>
                <c:pt idx="37023">
                  <c:v>-15.8691406</c:v>
                </c:pt>
                <c:pt idx="37024">
                  <c:v>-41.9921875</c:v>
                </c:pt>
                <c:pt idx="37025">
                  <c:v>20.0195312</c:v>
                </c:pt>
                <c:pt idx="37026">
                  <c:v>-63.5986328</c:v>
                </c:pt>
                <c:pt idx="37027">
                  <c:v>15.2587891</c:v>
                </c:pt>
                <c:pt idx="37028">
                  <c:v>-9.88769531</c:v>
                </c:pt>
                <c:pt idx="37029">
                  <c:v>17.3339844</c:v>
                </c:pt>
                <c:pt idx="37030">
                  <c:v>18.3105469</c:v>
                </c:pt>
                <c:pt idx="37031">
                  <c:v>37.9638672</c:v>
                </c:pt>
                <c:pt idx="37032">
                  <c:v>38.0859375</c:v>
                </c:pt>
                <c:pt idx="37033">
                  <c:v>-11.4746094</c:v>
                </c:pt>
                <c:pt idx="37034">
                  <c:v>35.6445312</c:v>
                </c:pt>
                <c:pt idx="37035">
                  <c:v>12.8173828</c:v>
                </c:pt>
                <c:pt idx="37036">
                  <c:v>-28.8085938</c:v>
                </c:pt>
                <c:pt idx="37037">
                  <c:v>-9.39941406</c:v>
                </c:pt>
                <c:pt idx="37038">
                  <c:v>-13.7939453</c:v>
                </c:pt>
                <c:pt idx="37039">
                  <c:v>56.3964844</c:v>
                </c:pt>
                <c:pt idx="37040">
                  <c:v>22.2167969</c:v>
                </c:pt>
                <c:pt idx="37041">
                  <c:v>-21.1181641</c:v>
                </c:pt>
                <c:pt idx="37042">
                  <c:v>-11.9628906</c:v>
                </c:pt>
                <c:pt idx="37043">
                  <c:v>-48.828125</c:v>
                </c:pt>
                <c:pt idx="37044">
                  <c:v>34.17968749999999</c:v>
                </c:pt>
                <c:pt idx="37045">
                  <c:v>13.1835938</c:v>
                </c:pt>
                <c:pt idx="37046">
                  <c:v>1.09863281</c:v>
                </c:pt>
                <c:pt idx="37047">
                  <c:v>1.83105469</c:v>
                </c:pt>
                <c:pt idx="37048">
                  <c:v>-50.78125</c:v>
                </c:pt>
                <c:pt idx="37049">
                  <c:v>-16.2353516</c:v>
                </c:pt>
                <c:pt idx="37050">
                  <c:v>-30.5175781</c:v>
                </c:pt>
                <c:pt idx="37051">
                  <c:v>-32.7148438</c:v>
                </c:pt>
                <c:pt idx="37052">
                  <c:v>36.4990234</c:v>
                </c:pt>
                <c:pt idx="37053">
                  <c:v>-10.9863281</c:v>
                </c:pt>
                <c:pt idx="37054">
                  <c:v>12.9394531</c:v>
                </c:pt>
                <c:pt idx="37055">
                  <c:v>3.17382812</c:v>
                </c:pt>
                <c:pt idx="37056">
                  <c:v>-20.7519531</c:v>
                </c:pt>
                <c:pt idx="37057">
                  <c:v>13.7939453</c:v>
                </c:pt>
                <c:pt idx="37058">
                  <c:v>27.34375</c:v>
                </c:pt>
                <c:pt idx="37059">
                  <c:v>-54.0771484</c:v>
                </c:pt>
                <c:pt idx="37060">
                  <c:v>-22.3388672</c:v>
                </c:pt>
                <c:pt idx="37061">
                  <c:v>-3.29589844</c:v>
                </c:pt>
                <c:pt idx="37062">
                  <c:v>8.178710939999998</c:v>
                </c:pt>
                <c:pt idx="37063">
                  <c:v>-32.5927734</c:v>
                </c:pt>
                <c:pt idx="37064">
                  <c:v>12.6953125</c:v>
                </c:pt>
                <c:pt idx="37065">
                  <c:v>-5.49316406</c:v>
                </c:pt>
                <c:pt idx="37066">
                  <c:v>-24.5361328</c:v>
                </c:pt>
                <c:pt idx="37067">
                  <c:v>-78.9794922</c:v>
                </c:pt>
                <c:pt idx="37068">
                  <c:v>-30.5175781</c:v>
                </c:pt>
                <c:pt idx="37069">
                  <c:v>-14.8925781</c:v>
                </c:pt>
                <c:pt idx="37070">
                  <c:v>-13.1835938</c:v>
                </c:pt>
                <c:pt idx="37071">
                  <c:v>-22.0947266</c:v>
                </c:pt>
                <c:pt idx="37072">
                  <c:v>-3.41796875</c:v>
                </c:pt>
                <c:pt idx="37073">
                  <c:v>-21.2402344</c:v>
                </c:pt>
                <c:pt idx="37074">
                  <c:v>28.44238279999998</c:v>
                </c:pt>
                <c:pt idx="37075">
                  <c:v>-10.9863281</c:v>
                </c:pt>
                <c:pt idx="37076">
                  <c:v>7.08007812</c:v>
                </c:pt>
                <c:pt idx="37077">
                  <c:v>-25.390625</c:v>
                </c:pt>
                <c:pt idx="37078">
                  <c:v>-15.2587891</c:v>
                </c:pt>
                <c:pt idx="37079">
                  <c:v>55.7861328</c:v>
                </c:pt>
                <c:pt idx="37080">
                  <c:v>-8.7890625</c:v>
                </c:pt>
                <c:pt idx="37081">
                  <c:v>26.4892578</c:v>
                </c:pt>
                <c:pt idx="37082">
                  <c:v>34.7900391</c:v>
                </c:pt>
                <c:pt idx="37083">
                  <c:v>-20.7519531</c:v>
                </c:pt>
                <c:pt idx="37084">
                  <c:v>6.71386719</c:v>
                </c:pt>
                <c:pt idx="37085">
                  <c:v>-25.390625</c:v>
                </c:pt>
                <c:pt idx="37086">
                  <c:v>-27.34375</c:v>
                </c:pt>
                <c:pt idx="37087">
                  <c:v>-47.85156249999999</c:v>
                </c:pt>
                <c:pt idx="37088">
                  <c:v>5.24902344</c:v>
                </c:pt>
                <c:pt idx="37089">
                  <c:v>-21.2402344</c:v>
                </c:pt>
                <c:pt idx="37090">
                  <c:v>-31.25</c:v>
                </c:pt>
                <c:pt idx="37091">
                  <c:v>25.390625</c:v>
                </c:pt>
                <c:pt idx="37092">
                  <c:v>12.5732422</c:v>
                </c:pt>
                <c:pt idx="37093">
                  <c:v>19.7753906</c:v>
                </c:pt>
                <c:pt idx="37094">
                  <c:v>-34.5458984</c:v>
                </c:pt>
                <c:pt idx="37095">
                  <c:v>-50.0488281</c:v>
                </c:pt>
                <c:pt idx="37096">
                  <c:v>24.6582031</c:v>
                </c:pt>
                <c:pt idx="37097">
                  <c:v>-0.244140625</c:v>
                </c:pt>
                <c:pt idx="37098">
                  <c:v>54.5654297</c:v>
                </c:pt>
                <c:pt idx="37099">
                  <c:v>-12.9394531</c:v>
                </c:pt>
                <c:pt idx="37100">
                  <c:v>-27.34375</c:v>
                </c:pt>
                <c:pt idx="37101">
                  <c:v>2.07519531</c:v>
                </c:pt>
                <c:pt idx="37102">
                  <c:v>-6.347656249999996</c:v>
                </c:pt>
                <c:pt idx="37103">
                  <c:v>29.9072266</c:v>
                </c:pt>
                <c:pt idx="37104">
                  <c:v>41.2597656</c:v>
                </c:pt>
                <c:pt idx="37105">
                  <c:v>10.2539062</c:v>
                </c:pt>
                <c:pt idx="37106">
                  <c:v>49.0722656</c:v>
                </c:pt>
                <c:pt idx="37107">
                  <c:v>-23.5595703</c:v>
                </c:pt>
                <c:pt idx="37108">
                  <c:v>-4.394531249999993</c:v>
                </c:pt>
                <c:pt idx="37109">
                  <c:v>-4.02832031</c:v>
                </c:pt>
                <c:pt idx="37110">
                  <c:v>-7.324218749999996</c:v>
                </c:pt>
                <c:pt idx="37111">
                  <c:v>10.2539062</c:v>
                </c:pt>
                <c:pt idx="37112">
                  <c:v>9.39941406</c:v>
                </c:pt>
                <c:pt idx="37113">
                  <c:v>-35.7666016</c:v>
                </c:pt>
                <c:pt idx="37114">
                  <c:v>22.8271484</c:v>
                </c:pt>
                <c:pt idx="37115">
                  <c:v>49.80468749999996</c:v>
                </c:pt>
                <c:pt idx="37116">
                  <c:v>1.70898438</c:v>
                </c:pt>
                <c:pt idx="37117">
                  <c:v>-6.59179688</c:v>
                </c:pt>
                <c:pt idx="37118">
                  <c:v>21.1181641</c:v>
                </c:pt>
                <c:pt idx="37119">
                  <c:v>5.37109375</c:v>
                </c:pt>
                <c:pt idx="37120">
                  <c:v>-7.08007812</c:v>
                </c:pt>
                <c:pt idx="37121">
                  <c:v>16.9677734</c:v>
                </c:pt>
                <c:pt idx="37122">
                  <c:v>61.7675781</c:v>
                </c:pt>
                <c:pt idx="37123">
                  <c:v>61.4013672</c:v>
                </c:pt>
                <c:pt idx="37124">
                  <c:v>1.70898438</c:v>
                </c:pt>
                <c:pt idx="37125">
                  <c:v>25.7568359</c:v>
                </c:pt>
                <c:pt idx="37126">
                  <c:v>13.5498047</c:v>
                </c:pt>
                <c:pt idx="37127">
                  <c:v>7.93457031</c:v>
                </c:pt>
                <c:pt idx="37128">
                  <c:v>26.8554688</c:v>
                </c:pt>
                <c:pt idx="37129">
                  <c:v>-27.4658203</c:v>
                </c:pt>
                <c:pt idx="37130">
                  <c:v>9.52148438</c:v>
                </c:pt>
                <c:pt idx="37131">
                  <c:v>-10.6201172</c:v>
                </c:pt>
                <c:pt idx="37132">
                  <c:v>17.0898438</c:v>
                </c:pt>
                <c:pt idx="37133">
                  <c:v>31.1279297</c:v>
                </c:pt>
                <c:pt idx="37134">
                  <c:v>-43.9453125</c:v>
                </c:pt>
                <c:pt idx="37135">
                  <c:v>-18.5546875</c:v>
                </c:pt>
                <c:pt idx="37136">
                  <c:v>10.1318359</c:v>
                </c:pt>
                <c:pt idx="37137">
                  <c:v>-69.9462891</c:v>
                </c:pt>
                <c:pt idx="37138">
                  <c:v>36.3769531</c:v>
                </c:pt>
                <c:pt idx="37139">
                  <c:v>-21.1181641</c:v>
                </c:pt>
                <c:pt idx="37140">
                  <c:v>28.44238279999998</c:v>
                </c:pt>
                <c:pt idx="37141">
                  <c:v>18.5546875</c:v>
                </c:pt>
                <c:pt idx="37142">
                  <c:v>46.0205078</c:v>
                </c:pt>
                <c:pt idx="37143">
                  <c:v>17.4560547</c:v>
                </c:pt>
                <c:pt idx="37144">
                  <c:v>0.48828125</c:v>
                </c:pt>
                <c:pt idx="37145">
                  <c:v>38.9404297</c:v>
                </c:pt>
                <c:pt idx="37146">
                  <c:v>-7.93457031</c:v>
                </c:pt>
                <c:pt idx="37147">
                  <c:v>-22.3388672</c:v>
                </c:pt>
                <c:pt idx="37148">
                  <c:v>-13.7939453</c:v>
                </c:pt>
                <c:pt idx="37149">
                  <c:v>5.004882809999995</c:v>
                </c:pt>
                <c:pt idx="37150">
                  <c:v>63.2324219</c:v>
                </c:pt>
                <c:pt idx="37151">
                  <c:v>-6.95800781</c:v>
                </c:pt>
                <c:pt idx="37152">
                  <c:v>-7.44628906</c:v>
                </c:pt>
                <c:pt idx="37153">
                  <c:v>-35.0341797</c:v>
                </c:pt>
                <c:pt idx="37154">
                  <c:v>-21.9726562</c:v>
                </c:pt>
                <c:pt idx="37155">
                  <c:v>36.7431641</c:v>
                </c:pt>
                <c:pt idx="37156">
                  <c:v>1.83105469</c:v>
                </c:pt>
                <c:pt idx="37157">
                  <c:v>6.103515619999995</c:v>
                </c:pt>
                <c:pt idx="37158">
                  <c:v>-10.1318359</c:v>
                </c:pt>
                <c:pt idx="37159">
                  <c:v>-55.1757812</c:v>
                </c:pt>
                <c:pt idx="37160">
                  <c:v>-4.63867188</c:v>
                </c:pt>
                <c:pt idx="37161">
                  <c:v>-46.0205078</c:v>
                </c:pt>
                <c:pt idx="37162">
                  <c:v>-5.615234379999995</c:v>
                </c:pt>
                <c:pt idx="37163">
                  <c:v>27.2216797</c:v>
                </c:pt>
                <c:pt idx="37164">
                  <c:v>-9.52148438</c:v>
                </c:pt>
                <c:pt idx="37165">
                  <c:v>13.4277344</c:v>
                </c:pt>
                <c:pt idx="37166">
                  <c:v>-1.83105469</c:v>
                </c:pt>
                <c:pt idx="37167">
                  <c:v>-22.7050781</c:v>
                </c:pt>
                <c:pt idx="37168">
                  <c:v>31.1279297</c:v>
                </c:pt>
                <c:pt idx="37169">
                  <c:v>7.93457031</c:v>
                </c:pt>
                <c:pt idx="37170">
                  <c:v>-63.9648438</c:v>
                </c:pt>
                <c:pt idx="37171">
                  <c:v>-5.615234379999995</c:v>
                </c:pt>
                <c:pt idx="37172">
                  <c:v>-1.09863281</c:v>
                </c:pt>
                <c:pt idx="37173">
                  <c:v>-1.83105469</c:v>
                </c:pt>
                <c:pt idx="37174">
                  <c:v>-26.0009766</c:v>
                </c:pt>
                <c:pt idx="37175">
                  <c:v>16.72363279999998</c:v>
                </c:pt>
                <c:pt idx="37176">
                  <c:v>-13.5498047</c:v>
                </c:pt>
                <c:pt idx="37177">
                  <c:v>-39.1845703</c:v>
                </c:pt>
                <c:pt idx="37178">
                  <c:v>-79.8339844</c:v>
                </c:pt>
                <c:pt idx="37179">
                  <c:v>-7.08007812</c:v>
                </c:pt>
                <c:pt idx="37180">
                  <c:v>-27.5878906</c:v>
                </c:pt>
                <c:pt idx="37181">
                  <c:v>-7.20214844</c:v>
                </c:pt>
                <c:pt idx="37182">
                  <c:v>-19.2871094</c:v>
                </c:pt>
                <c:pt idx="37183">
                  <c:v>-13.7939453</c:v>
                </c:pt>
                <c:pt idx="37184">
                  <c:v>2.44140625</c:v>
                </c:pt>
                <c:pt idx="37185">
                  <c:v>10.4980469</c:v>
                </c:pt>
                <c:pt idx="37186">
                  <c:v>0.366210938</c:v>
                </c:pt>
                <c:pt idx="37187">
                  <c:v>-5.12695312</c:v>
                </c:pt>
                <c:pt idx="37188">
                  <c:v>-30.1513672</c:v>
                </c:pt>
                <c:pt idx="37189">
                  <c:v>12.3291016</c:v>
                </c:pt>
                <c:pt idx="37190">
                  <c:v>44.3115234</c:v>
                </c:pt>
                <c:pt idx="37191">
                  <c:v>-19.7753906</c:v>
                </c:pt>
                <c:pt idx="37192">
                  <c:v>60.7910156</c:v>
                </c:pt>
                <c:pt idx="37193">
                  <c:v>-10.7421875</c:v>
                </c:pt>
                <c:pt idx="37194">
                  <c:v>7.20214844</c:v>
                </c:pt>
                <c:pt idx="37195">
                  <c:v>-15.1367188</c:v>
                </c:pt>
                <c:pt idx="37196">
                  <c:v>-18.7988281</c:v>
                </c:pt>
                <c:pt idx="37197">
                  <c:v>-36.7431641</c:v>
                </c:pt>
                <c:pt idx="37198">
                  <c:v>-39.7949219</c:v>
                </c:pt>
                <c:pt idx="37199">
                  <c:v>11.71875</c:v>
                </c:pt>
                <c:pt idx="37200">
                  <c:v>-34.4238281</c:v>
                </c:pt>
                <c:pt idx="37201">
                  <c:v>-15.1367188</c:v>
                </c:pt>
                <c:pt idx="37202">
                  <c:v>29.1748047</c:v>
                </c:pt>
                <c:pt idx="37203">
                  <c:v>9.39941406</c:v>
                </c:pt>
                <c:pt idx="37204">
                  <c:v>15.2587891</c:v>
                </c:pt>
                <c:pt idx="37205">
                  <c:v>-54.6875</c:v>
                </c:pt>
                <c:pt idx="37206">
                  <c:v>-25.6347656</c:v>
                </c:pt>
                <c:pt idx="37207">
                  <c:v>22.3388672</c:v>
                </c:pt>
                <c:pt idx="37208">
                  <c:v>9.765625</c:v>
                </c:pt>
                <c:pt idx="37209">
                  <c:v>51.0253906</c:v>
                </c:pt>
                <c:pt idx="37210">
                  <c:v>-32.9589844</c:v>
                </c:pt>
                <c:pt idx="37211">
                  <c:v>-14.6484375</c:v>
                </c:pt>
                <c:pt idx="37212">
                  <c:v>-0.366210938</c:v>
                </c:pt>
                <c:pt idx="37213">
                  <c:v>-2.68554688</c:v>
                </c:pt>
                <c:pt idx="37214">
                  <c:v>49.0722656</c:v>
                </c:pt>
                <c:pt idx="37215">
                  <c:v>18.5546875</c:v>
                </c:pt>
                <c:pt idx="37216">
                  <c:v>28.1982422</c:v>
                </c:pt>
                <c:pt idx="37217">
                  <c:v>35.4003906</c:v>
                </c:pt>
                <c:pt idx="37218">
                  <c:v>-36.2548828</c:v>
                </c:pt>
                <c:pt idx="37219">
                  <c:v>10.0097656</c:v>
                </c:pt>
                <c:pt idx="37220">
                  <c:v>-12.3291016</c:v>
                </c:pt>
                <c:pt idx="37221">
                  <c:v>-3.54003906</c:v>
                </c:pt>
                <c:pt idx="37222">
                  <c:v>19.8974609</c:v>
                </c:pt>
                <c:pt idx="37223">
                  <c:v>-11.2304688</c:v>
                </c:pt>
                <c:pt idx="37224">
                  <c:v>-29.0527344</c:v>
                </c:pt>
                <c:pt idx="37225">
                  <c:v>51.5136719</c:v>
                </c:pt>
                <c:pt idx="37226">
                  <c:v>25.0244141</c:v>
                </c:pt>
                <c:pt idx="37227">
                  <c:v>3.29589844</c:v>
                </c:pt>
                <c:pt idx="37228">
                  <c:v>-8.544921879999997</c:v>
                </c:pt>
                <c:pt idx="37229">
                  <c:v>32.2265625</c:v>
                </c:pt>
                <c:pt idx="37230">
                  <c:v>-11.3525391</c:v>
                </c:pt>
                <c:pt idx="37231">
                  <c:v>4.15039062</c:v>
                </c:pt>
                <c:pt idx="37232">
                  <c:v>23.3154297</c:v>
                </c:pt>
                <c:pt idx="37233">
                  <c:v>77.8808594</c:v>
                </c:pt>
                <c:pt idx="37234">
                  <c:v>33.6914062</c:v>
                </c:pt>
                <c:pt idx="37235">
                  <c:v>13.1835938</c:v>
                </c:pt>
                <c:pt idx="37236">
                  <c:v>14.5263672</c:v>
                </c:pt>
                <c:pt idx="37237">
                  <c:v>21.7285156</c:v>
                </c:pt>
                <c:pt idx="37238">
                  <c:v>3.17382812</c:v>
                </c:pt>
                <c:pt idx="37239">
                  <c:v>23.0712891</c:v>
                </c:pt>
                <c:pt idx="37240">
                  <c:v>-29.6630859</c:v>
                </c:pt>
                <c:pt idx="37241">
                  <c:v>11.8408203</c:v>
                </c:pt>
                <c:pt idx="37242">
                  <c:v>-8.05664062</c:v>
                </c:pt>
                <c:pt idx="37243">
                  <c:v>24.6582031</c:v>
                </c:pt>
                <c:pt idx="37244">
                  <c:v>17.9443359</c:v>
                </c:pt>
                <c:pt idx="37245">
                  <c:v>-55.9082031</c:v>
                </c:pt>
                <c:pt idx="37246">
                  <c:v>6.347656249999996</c:v>
                </c:pt>
                <c:pt idx="37247">
                  <c:v>-21.8505859</c:v>
                </c:pt>
                <c:pt idx="37248">
                  <c:v>-40.0390625</c:v>
                </c:pt>
                <c:pt idx="37249">
                  <c:v>23.9257812</c:v>
                </c:pt>
                <c:pt idx="37250">
                  <c:v>-9.277343749999998</c:v>
                </c:pt>
                <c:pt idx="37251">
                  <c:v>26.2451172</c:v>
                </c:pt>
                <c:pt idx="37252">
                  <c:v>26.2451172</c:v>
                </c:pt>
                <c:pt idx="37253">
                  <c:v>48.2177734</c:v>
                </c:pt>
                <c:pt idx="37254">
                  <c:v>-3.54003906</c:v>
                </c:pt>
                <c:pt idx="37255">
                  <c:v>19.1650391</c:v>
                </c:pt>
                <c:pt idx="37256">
                  <c:v>32.5927734</c:v>
                </c:pt>
                <c:pt idx="37257">
                  <c:v>-24.1699219</c:v>
                </c:pt>
                <c:pt idx="37258">
                  <c:v>-13.4277344</c:v>
                </c:pt>
                <c:pt idx="37259">
                  <c:v>-19.53125</c:v>
                </c:pt>
                <c:pt idx="37260">
                  <c:v>31.4941406</c:v>
                </c:pt>
                <c:pt idx="37261">
                  <c:v>52.3681641</c:v>
                </c:pt>
                <c:pt idx="37262">
                  <c:v>-23.8037109</c:v>
                </c:pt>
                <c:pt idx="37263">
                  <c:v>0.244140625</c:v>
                </c:pt>
                <c:pt idx="37264">
                  <c:v>-53.34472659999999</c:v>
                </c:pt>
                <c:pt idx="37265">
                  <c:v>9.64355469</c:v>
                </c:pt>
                <c:pt idx="37266">
                  <c:v>28.6865234</c:v>
                </c:pt>
                <c:pt idx="37267">
                  <c:v>-2.07519531</c:v>
                </c:pt>
                <c:pt idx="37268">
                  <c:v>6.59179688</c:v>
                </c:pt>
                <c:pt idx="37269">
                  <c:v>-27.5878906</c:v>
                </c:pt>
                <c:pt idx="37270">
                  <c:v>-43.4570312</c:v>
                </c:pt>
                <c:pt idx="37271">
                  <c:v>-8.7890625</c:v>
                </c:pt>
                <c:pt idx="37272">
                  <c:v>-49.5605469</c:v>
                </c:pt>
                <c:pt idx="37273">
                  <c:v>20.9960938</c:v>
                </c:pt>
                <c:pt idx="37274">
                  <c:v>6.71386719</c:v>
                </c:pt>
                <c:pt idx="37275">
                  <c:v>2.68554688</c:v>
                </c:pt>
                <c:pt idx="37276">
                  <c:v>7.93457031</c:v>
                </c:pt>
                <c:pt idx="37277">
                  <c:v>-9.277343749999998</c:v>
                </c:pt>
                <c:pt idx="37278">
                  <c:v>-11.3525391</c:v>
                </c:pt>
                <c:pt idx="37279">
                  <c:v>36.0107422</c:v>
                </c:pt>
                <c:pt idx="37280">
                  <c:v>-19.1650391</c:v>
                </c:pt>
                <c:pt idx="37281">
                  <c:v>-52.3681641</c:v>
                </c:pt>
                <c:pt idx="37282">
                  <c:v>-1.46484375</c:v>
                </c:pt>
                <c:pt idx="37283">
                  <c:v>5.859375</c:v>
                </c:pt>
                <c:pt idx="37284">
                  <c:v>-19.1650391</c:v>
                </c:pt>
                <c:pt idx="37285">
                  <c:v>-7.69042969</c:v>
                </c:pt>
                <c:pt idx="37286">
                  <c:v>8.42285156</c:v>
                </c:pt>
                <c:pt idx="37287">
                  <c:v>-16.6015625</c:v>
                </c:pt>
                <c:pt idx="37288">
                  <c:v>-59.3261719</c:v>
                </c:pt>
                <c:pt idx="37289">
                  <c:v>-64.3310547</c:v>
                </c:pt>
                <c:pt idx="37290">
                  <c:v>-1.09863281</c:v>
                </c:pt>
                <c:pt idx="37291">
                  <c:v>-26.7333984</c:v>
                </c:pt>
                <c:pt idx="37292">
                  <c:v>-12.4511719</c:v>
                </c:pt>
                <c:pt idx="37293">
                  <c:v>-9.155273439999998</c:v>
                </c:pt>
                <c:pt idx="37294">
                  <c:v>-26.0009766</c:v>
                </c:pt>
                <c:pt idx="37295">
                  <c:v>25.6347656</c:v>
                </c:pt>
                <c:pt idx="37296">
                  <c:v>-8.05664062</c:v>
                </c:pt>
                <c:pt idx="37297">
                  <c:v>10.1318359</c:v>
                </c:pt>
                <c:pt idx="37298">
                  <c:v>-15.9912109</c:v>
                </c:pt>
                <c:pt idx="37299">
                  <c:v>-31.4941406</c:v>
                </c:pt>
                <c:pt idx="37300">
                  <c:v>41.1376953</c:v>
                </c:pt>
                <c:pt idx="37301">
                  <c:v>21.6064453</c:v>
                </c:pt>
                <c:pt idx="37302">
                  <c:v>-12.5732422</c:v>
                </c:pt>
                <c:pt idx="37303">
                  <c:v>71.1669922</c:v>
                </c:pt>
                <c:pt idx="37304">
                  <c:v>-35.6445312</c:v>
                </c:pt>
                <c:pt idx="37305">
                  <c:v>20.9960938</c:v>
                </c:pt>
                <c:pt idx="37306">
                  <c:v>-27.8320312</c:v>
                </c:pt>
                <c:pt idx="37307">
                  <c:v>-18.0664062</c:v>
                </c:pt>
                <c:pt idx="37308">
                  <c:v>-45.1660156</c:v>
                </c:pt>
                <c:pt idx="37309">
                  <c:v>-20.1416016</c:v>
                </c:pt>
                <c:pt idx="37310">
                  <c:v>1.58691406</c:v>
                </c:pt>
                <c:pt idx="37311">
                  <c:v>-39.0625</c:v>
                </c:pt>
                <c:pt idx="37312">
                  <c:v>5.49316406</c:v>
                </c:pt>
                <c:pt idx="37313">
                  <c:v>23.4375</c:v>
                </c:pt>
                <c:pt idx="37314">
                  <c:v>12.9394531</c:v>
                </c:pt>
                <c:pt idx="37315">
                  <c:v>-2.19726562</c:v>
                </c:pt>
                <c:pt idx="37316">
                  <c:v>-63.3544922</c:v>
                </c:pt>
                <c:pt idx="37317">
                  <c:v>3.90625</c:v>
                </c:pt>
                <c:pt idx="37318">
                  <c:v>8.91113281</c:v>
                </c:pt>
                <c:pt idx="37319">
                  <c:v>32.3486328</c:v>
                </c:pt>
                <c:pt idx="37320">
                  <c:v>25.7568359</c:v>
                </c:pt>
                <c:pt idx="37321">
                  <c:v>-37.109375</c:v>
                </c:pt>
                <c:pt idx="37322">
                  <c:v>-2.80761719</c:v>
                </c:pt>
                <c:pt idx="37323">
                  <c:v>-5.73730469</c:v>
                </c:pt>
                <c:pt idx="37324">
                  <c:v>8.42285156</c:v>
                </c:pt>
                <c:pt idx="37325">
                  <c:v>55.5419922</c:v>
                </c:pt>
                <c:pt idx="37326">
                  <c:v>5.12695312</c:v>
                </c:pt>
                <c:pt idx="37327">
                  <c:v>44.7998047</c:v>
                </c:pt>
                <c:pt idx="37328">
                  <c:v>9.033203119999997</c:v>
                </c:pt>
                <c:pt idx="37329">
                  <c:v>-29.296875</c:v>
                </c:pt>
                <c:pt idx="37330">
                  <c:v>10.6201172</c:v>
                </c:pt>
                <c:pt idx="37331">
                  <c:v>-13.7939453</c:v>
                </c:pt>
                <c:pt idx="37332">
                  <c:v>1.22070312</c:v>
                </c:pt>
                <c:pt idx="37333">
                  <c:v>23.1933594</c:v>
                </c:pt>
                <c:pt idx="37334">
                  <c:v>-29.7851562</c:v>
                </c:pt>
                <c:pt idx="37335">
                  <c:v>-10.6201172</c:v>
                </c:pt>
                <c:pt idx="37336">
                  <c:v>63.8427734</c:v>
                </c:pt>
                <c:pt idx="37337">
                  <c:v>6.835937499999997</c:v>
                </c:pt>
                <c:pt idx="37338">
                  <c:v>1.70898438</c:v>
                </c:pt>
                <c:pt idx="37339">
                  <c:v>0.122070312</c:v>
                </c:pt>
                <c:pt idx="37340">
                  <c:v>27.7099609</c:v>
                </c:pt>
                <c:pt idx="37341">
                  <c:v>-16.9677734</c:v>
                </c:pt>
                <c:pt idx="37342">
                  <c:v>12.9394531</c:v>
                </c:pt>
                <c:pt idx="37343">
                  <c:v>37.109375</c:v>
                </c:pt>
                <c:pt idx="37344">
                  <c:v>80.5664062</c:v>
                </c:pt>
                <c:pt idx="37345">
                  <c:v>9.155273439999998</c:v>
                </c:pt>
                <c:pt idx="37346">
                  <c:v>26.7333984</c:v>
                </c:pt>
                <c:pt idx="37347">
                  <c:v>7.20214844</c:v>
                </c:pt>
                <c:pt idx="37348">
                  <c:v>20.2636719</c:v>
                </c:pt>
                <c:pt idx="37349">
                  <c:v>12.2070312</c:v>
                </c:pt>
                <c:pt idx="37350">
                  <c:v>0.732421875</c:v>
                </c:pt>
                <c:pt idx="37351">
                  <c:v>-12.9394531</c:v>
                </c:pt>
                <c:pt idx="37352">
                  <c:v>1.09863281</c:v>
                </c:pt>
                <c:pt idx="37353">
                  <c:v>3.54003906</c:v>
                </c:pt>
                <c:pt idx="37354">
                  <c:v>29.6630859</c:v>
                </c:pt>
                <c:pt idx="37355">
                  <c:v>-8.7890625</c:v>
                </c:pt>
                <c:pt idx="37356">
                  <c:v>-46.3867188</c:v>
                </c:pt>
                <c:pt idx="37357">
                  <c:v>19.4091797</c:v>
                </c:pt>
                <c:pt idx="37358">
                  <c:v>-57.61718749999999</c:v>
                </c:pt>
                <c:pt idx="37359">
                  <c:v>5.98144531</c:v>
                </c:pt>
                <c:pt idx="37360">
                  <c:v>-4.394531249999993</c:v>
                </c:pt>
                <c:pt idx="37361">
                  <c:v>12.8173828</c:v>
                </c:pt>
                <c:pt idx="37362">
                  <c:v>19.2871094</c:v>
                </c:pt>
                <c:pt idx="37363">
                  <c:v>35.6445312</c:v>
                </c:pt>
                <c:pt idx="37364">
                  <c:v>41.3818359</c:v>
                </c:pt>
                <c:pt idx="37365">
                  <c:v>-11.8408203</c:v>
                </c:pt>
                <c:pt idx="37366">
                  <c:v>33.3251953</c:v>
                </c:pt>
                <c:pt idx="37367">
                  <c:v>17.4560547</c:v>
                </c:pt>
                <c:pt idx="37368">
                  <c:v>-29.1748047</c:v>
                </c:pt>
                <c:pt idx="37369">
                  <c:v>-9.39941406</c:v>
                </c:pt>
                <c:pt idx="37370">
                  <c:v>-16.3574219</c:v>
                </c:pt>
                <c:pt idx="37371">
                  <c:v>52.734375</c:v>
                </c:pt>
                <c:pt idx="37372">
                  <c:v>29.0527344</c:v>
                </c:pt>
                <c:pt idx="37373">
                  <c:v>-23.5595703</c:v>
                </c:pt>
                <c:pt idx="37374">
                  <c:v>-7.56835938</c:v>
                </c:pt>
                <c:pt idx="37375">
                  <c:v>-52.734375</c:v>
                </c:pt>
                <c:pt idx="37376">
                  <c:v>31.3720703</c:v>
                </c:pt>
                <c:pt idx="37377">
                  <c:v>16.3574219</c:v>
                </c:pt>
                <c:pt idx="37378">
                  <c:v>-0.122070312</c:v>
                </c:pt>
                <c:pt idx="37379">
                  <c:v>3.41796875</c:v>
                </c:pt>
                <c:pt idx="37380">
                  <c:v>-47.2412109</c:v>
                </c:pt>
                <c:pt idx="37381">
                  <c:v>-21.1181641</c:v>
                </c:pt>
                <c:pt idx="37382">
                  <c:v>-25.7568359</c:v>
                </c:pt>
                <c:pt idx="37383">
                  <c:v>-37.8417969</c:v>
                </c:pt>
                <c:pt idx="37384">
                  <c:v>35.6445312</c:v>
                </c:pt>
                <c:pt idx="37385">
                  <c:v>-8.91113281</c:v>
                </c:pt>
                <c:pt idx="37386">
                  <c:v>11.5966797</c:v>
                </c:pt>
                <c:pt idx="37387">
                  <c:v>4.02832031</c:v>
                </c:pt>
                <c:pt idx="37388">
                  <c:v>-18.7988281</c:v>
                </c:pt>
                <c:pt idx="37389">
                  <c:v>8.544921879999997</c:v>
                </c:pt>
                <c:pt idx="37390">
                  <c:v>30.5175781</c:v>
                </c:pt>
                <c:pt idx="37391">
                  <c:v>-48.7060547</c:v>
                </c:pt>
                <c:pt idx="37392">
                  <c:v>-27.8320312</c:v>
                </c:pt>
                <c:pt idx="37393">
                  <c:v>-3.17382812</c:v>
                </c:pt>
                <c:pt idx="37394">
                  <c:v>8.7890625</c:v>
                </c:pt>
                <c:pt idx="37395">
                  <c:v>-31.6162109</c:v>
                </c:pt>
                <c:pt idx="37396">
                  <c:v>9.765625</c:v>
                </c:pt>
                <c:pt idx="37397">
                  <c:v>-2.9296875</c:v>
                </c:pt>
                <c:pt idx="37398">
                  <c:v>-22.2167969</c:v>
                </c:pt>
                <c:pt idx="37399">
                  <c:v>-76.6601562</c:v>
                </c:pt>
                <c:pt idx="37400">
                  <c:v>-36.9873047</c:v>
                </c:pt>
                <c:pt idx="37401">
                  <c:v>-11.4746094</c:v>
                </c:pt>
                <c:pt idx="37402">
                  <c:v>-15.8691406</c:v>
                </c:pt>
                <c:pt idx="37403">
                  <c:v>-21.1181641</c:v>
                </c:pt>
                <c:pt idx="37404">
                  <c:v>-2.9296875</c:v>
                </c:pt>
                <c:pt idx="37405">
                  <c:v>-24.6582031</c:v>
                </c:pt>
                <c:pt idx="37406">
                  <c:v>30.6396484</c:v>
                </c:pt>
                <c:pt idx="37407">
                  <c:v>-12.4511719</c:v>
                </c:pt>
                <c:pt idx="37408">
                  <c:v>9.033203119999997</c:v>
                </c:pt>
                <c:pt idx="37409">
                  <c:v>-23.9257812</c:v>
                </c:pt>
                <c:pt idx="37410">
                  <c:v>-20.38574219999997</c:v>
                </c:pt>
                <c:pt idx="37411">
                  <c:v>55.7861328</c:v>
                </c:pt>
                <c:pt idx="37412">
                  <c:v>-3.78417969</c:v>
                </c:pt>
                <c:pt idx="37413">
                  <c:v>17.3339844</c:v>
                </c:pt>
                <c:pt idx="37414">
                  <c:v>45.1660156</c:v>
                </c:pt>
                <c:pt idx="37415">
                  <c:v>-26.8554688</c:v>
                </c:pt>
                <c:pt idx="37416">
                  <c:v>11.5966797</c:v>
                </c:pt>
                <c:pt idx="37417">
                  <c:v>-26.9775391</c:v>
                </c:pt>
                <c:pt idx="37418">
                  <c:v>-25.1464844</c:v>
                </c:pt>
                <c:pt idx="37419">
                  <c:v>-48.3398438</c:v>
                </c:pt>
                <c:pt idx="37420">
                  <c:v>1.58691406</c:v>
                </c:pt>
                <c:pt idx="37421">
                  <c:v>-17.2119141</c:v>
                </c:pt>
                <c:pt idx="37422">
                  <c:v>-33.6914062</c:v>
                </c:pt>
                <c:pt idx="37423">
                  <c:v>22.7050781</c:v>
                </c:pt>
                <c:pt idx="37424">
                  <c:v>14.2822266</c:v>
                </c:pt>
                <c:pt idx="37425">
                  <c:v>19.1650391</c:v>
                </c:pt>
                <c:pt idx="37426">
                  <c:v>-28.44238279999998</c:v>
                </c:pt>
                <c:pt idx="37427">
                  <c:v>-54.4433594</c:v>
                </c:pt>
                <c:pt idx="37428">
                  <c:v>22.8271484</c:v>
                </c:pt>
                <c:pt idx="37429">
                  <c:v>0.0</c:v>
                </c:pt>
                <c:pt idx="37430">
                  <c:v>51.8798828</c:v>
                </c:pt>
                <c:pt idx="37431">
                  <c:v>-6.103515619999995</c:v>
                </c:pt>
                <c:pt idx="37432">
                  <c:v>-29.9072266</c:v>
                </c:pt>
                <c:pt idx="37433">
                  <c:v>1.83105469</c:v>
                </c:pt>
                <c:pt idx="37434">
                  <c:v>-6.71386719</c:v>
                </c:pt>
                <c:pt idx="37435">
                  <c:v>25.2685547</c:v>
                </c:pt>
                <c:pt idx="37436">
                  <c:v>45.5322266</c:v>
                </c:pt>
                <c:pt idx="37437">
                  <c:v>7.56835938</c:v>
                </c:pt>
                <c:pt idx="37438">
                  <c:v>49.9267578</c:v>
                </c:pt>
                <c:pt idx="37439">
                  <c:v>-18.3105469</c:v>
                </c:pt>
                <c:pt idx="37440">
                  <c:v>-9.155273439999998</c:v>
                </c:pt>
                <c:pt idx="37441">
                  <c:v>-1.09863281</c:v>
                </c:pt>
                <c:pt idx="37442">
                  <c:v>-8.66699219</c:v>
                </c:pt>
                <c:pt idx="37443">
                  <c:v>8.178710939999998</c:v>
                </c:pt>
                <c:pt idx="37444">
                  <c:v>13.3056641</c:v>
                </c:pt>
                <c:pt idx="37445">
                  <c:v>-35.8886719</c:v>
                </c:pt>
                <c:pt idx="37446">
                  <c:v>15.625</c:v>
                </c:pt>
                <c:pt idx="37447">
                  <c:v>54.8095703</c:v>
                </c:pt>
                <c:pt idx="37448">
                  <c:v>1.46484375</c:v>
                </c:pt>
                <c:pt idx="37449">
                  <c:v>-5.004882809999995</c:v>
                </c:pt>
                <c:pt idx="37450">
                  <c:v>17.0898438</c:v>
                </c:pt>
                <c:pt idx="37451">
                  <c:v>10.0097656</c:v>
                </c:pt>
                <c:pt idx="37452">
                  <c:v>-9.64355469</c:v>
                </c:pt>
                <c:pt idx="37453">
                  <c:v>16.2353516</c:v>
                </c:pt>
                <c:pt idx="37454">
                  <c:v>56.88476559999999</c:v>
                </c:pt>
                <c:pt idx="37455">
                  <c:v>67.0166016</c:v>
                </c:pt>
                <c:pt idx="37456">
                  <c:v>0.732421875</c:v>
                </c:pt>
                <c:pt idx="37457">
                  <c:v>27.5878906</c:v>
                </c:pt>
                <c:pt idx="37458">
                  <c:v>11.3525391</c:v>
                </c:pt>
                <c:pt idx="37459">
                  <c:v>10.3759766</c:v>
                </c:pt>
                <c:pt idx="37460">
                  <c:v>25.0244141</c:v>
                </c:pt>
                <c:pt idx="37461">
                  <c:v>-23.6816406</c:v>
                </c:pt>
                <c:pt idx="37462">
                  <c:v>6.46972656</c:v>
                </c:pt>
                <c:pt idx="37463">
                  <c:v>-9.39941406</c:v>
                </c:pt>
                <c:pt idx="37464">
                  <c:v>15.0146484</c:v>
                </c:pt>
                <c:pt idx="37465">
                  <c:v>31.7382812</c:v>
                </c:pt>
                <c:pt idx="37466">
                  <c:v>-38.0859375</c:v>
                </c:pt>
                <c:pt idx="37467">
                  <c:v>-24.6582031</c:v>
                </c:pt>
                <c:pt idx="37468">
                  <c:v>14.6484375</c:v>
                </c:pt>
                <c:pt idx="37469">
                  <c:v>-71.7773438</c:v>
                </c:pt>
                <c:pt idx="37470">
                  <c:v>34.4238281</c:v>
                </c:pt>
                <c:pt idx="37471">
                  <c:v>-20.5078125</c:v>
                </c:pt>
                <c:pt idx="37472">
                  <c:v>27.0996094</c:v>
                </c:pt>
                <c:pt idx="37473">
                  <c:v>17.8222656</c:v>
                </c:pt>
                <c:pt idx="37474">
                  <c:v>44.4335938</c:v>
                </c:pt>
                <c:pt idx="37475">
                  <c:v>22.9492188</c:v>
                </c:pt>
                <c:pt idx="37476">
                  <c:v>-3.54003906</c:v>
                </c:pt>
                <c:pt idx="37477">
                  <c:v>39.0625</c:v>
                </c:pt>
                <c:pt idx="37478">
                  <c:v>-3.05175781</c:v>
                </c:pt>
                <c:pt idx="37479">
                  <c:v>-24.4140625</c:v>
                </c:pt>
                <c:pt idx="37480">
                  <c:v>-12.2070312</c:v>
                </c:pt>
                <c:pt idx="37481">
                  <c:v>-0.48828125</c:v>
                </c:pt>
                <c:pt idx="37482">
                  <c:v>63.1103516</c:v>
                </c:pt>
                <c:pt idx="37483">
                  <c:v>-0.610351562</c:v>
                </c:pt>
                <c:pt idx="37484">
                  <c:v>-10.6201172</c:v>
                </c:pt>
                <c:pt idx="37485">
                  <c:v>-29.5410156</c:v>
                </c:pt>
                <c:pt idx="37486">
                  <c:v>-29.296875</c:v>
                </c:pt>
                <c:pt idx="37487">
                  <c:v>37.3535156</c:v>
                </c:pt>
                <c:pt idx="37488">
                  <c:v>3.78417969</c:v>
                </c:pt>
                <c:pt idx="37489">
                  <c:v>5.37109375</c:v>
                </c:pt>
                <c:pt idx="37490">
                  <c:v>-6.835937499999997</c:v>
                </c:pt>
                <c:pt idx="37491">
                  <c:v>-55.6640625</c:v>
                </c:pt>
                <c:pt idx="37492">
                  <c:v>-5.859375</c:v>
                </c:pt>
                <c:pt idx="37493">
                  <c:v>-43.3349609</c:v>
                </c:pt>
                <c:pt idx="37494">
                  <c:v>-12.4511719</c:v>
                </c:pt>
                <c:pt idx="37495">
                  <c:v>31.0058594</c:v>
                </c:pt>
                <c:pt idx="37496">
                  <c:v>-11.3525391</c:v>
                </c:pt>
                <c:pt idx="37497">
                  <c:v>14.1601562</c:v>
                </c:pt>
                <c:pt idx="37498">
                  <c:v>-0.48828125</c:v>
                </c:pt>
                <c:pt idx="37499">
                  <c:v>-23.4375</c:v>
                </c:pt>
                <c:pt idx="37500">
                  <c:v>28.1982422</c:v>
                </c:pt>
                <c:pt idx="37501">
                  <c:v>13.1835938</c:v>
                </c:pt>
                <c:pt idx="37502">
                  <c:v>-63.4765625</c:v>
                </c:pt>
                <c:pt idx="37503">
                  <c:v>-8.42285156</c:v>
                </c:pt>
                <c:pt idx="37504">
                  <c:v>-2.19726562</c:v>
                </c:pt>
                <c:pt idx="37505">
                  <c:v>1.46484375</c:v>
                </c:pt>
                <c:pt idx="37506">
                  <c:v>-28.9306641</c:v>
                </c:pt>
                <c:pt idx="37507">
                  <c:v>16.8457031</c:v>
                </c:pt>
                <c:pt idx="37508">
                  <c:v>-30.3955078</c:v>
                </c:pt>
                <c:pt idx="37509">
                  <c:v>27.4658203</c:v>
                </c:pt>
                <c:pt idx="37510">
                  <c:v>23.3154297</c:v>
                </c:pt>
                <c:pt idx="37511">
                  <c:v>-28.9306641</c:v>
                </c:pt>
                <c:pt idx="37512">
                  <c:v>-9.88769531</c:v>
                </c:pt>
                <c:pt idx="37513">
                  <c:v>-18.5546875</c:v>
                </c:pt>
                <c:pt idx="37514">
                  <c:v>47.6074219</c:v>
                </c:pt>
                <c:pt idx="37515">
                  <c:v>36.8652344</c:v>
                </c:pt>
                <c:pt idx="37516">
                  <c:v>-25.390625</c:v>
                </c:pt>
                <c:pt idx="37517">
                  <c:v>-3.41796875</c:v>
                </c:pt>
                <c:pt idx="37518">
                  <c:v>-55.6640625</c:v>
                </c:pt>
                <c:pt idx="37519">
                  <c:v>26.6113281</c:v>
                </c:pt>
                <c:pt idx="37520">
                  <c:v>20.2636719</c:v>
                </c:pt>
                <c:pt idx="37521">
                  <c:v>-1.34277344</c:v>
                </c:pt>
                <c:pt idx="37522">
                  <c:v>4.882812499999997</c:v>
                </c:pt>
                <c:pt idx="37523">
                  <c:v>-41.8701172</c:v>
                </c:pt>
                <c:pt idx="37524">
                  <c:v>-27.9541016</c:v>
                </c:pt>
                <c:pt idx="37525">
                  <c:v>-19.8974609</c:v>
                </c:pt>
                <c:pt idx="37526">
                  <c:v>-42.96875</c:v>
                </c:pt>
                <c:pt idx="37527">
                  <c:v>33.0810547</c:v>
                </c:pt>
                <c:pt idx="37528">
                  <c:v>-5.24902344</c:v>
                </c:pt>
                <c:pt idx="37529">
                  <c:v>9.64355469</c:v>
                </c:pt>
                <c:pt idx="37530">
                  <c:v>5.004882809999995</c:v>
                </c:pt>
                <c:pt idx="37531">
                  <c:v>-15.8691406</c:v>
                </c:pt>
                <c:pt idx="37532">
                  <c:v>2.19726562</c:v>
                </c:pt>
                <c:pt idx="37533">
                  <c:v>33.3251953</c:v>
                </c:pt>
                <c:pt idx="37534">
                  <c:v>-40.7714844</c:v>
                </c:pt>
                <c:pt idx="37535">
                  <c:v>-35.2783203</c:v>
                </c:pt>
                <c:pt idx="37536">
                  <c:v>-2.68554688</c:v>
                </c:pt>
                <c:pt idx="37537">
                  <c:v>8.91113281</c:v>
                </c:pt>
                <c:pt idx="37538">
                  <c:v>-29.296875</c:v>
                </c:pt>
                <c:pt idx="37539">
                  <c:v>5.37109375</c:v>
                </c:pt>
                <c:pt idx="37540">
                  <c:v>0.366210938</c:v>
                </c:pt>
                <c:pt idx="37541">
                  <c:v>-19.7753906</c:v>
                </c:pt>
                <c:pt idx="37542">
                  <c:v>-72.6318359</c:v>
                </c:pt>
                <c:pt idx="37543">
                  <c:v>-45.4101562</c:v>
                </c:pt>
                <c:pt idx="37544">
                  <c:v>-7.44628906</c:v>
                </c:pt>
                <c:pt idx="37545">
                  <c:v>-19.4091797</c:v>
                </c:pt>
                <c:pt idx="37546">
                  <c:v>-18.9208984</c:v>
                </c:pt>
                <c:pt idx="37547">
                  <c:v>-3.66210938</c:v>
                </c:pt>
                <c:pt idx="37548">
                  <c:v>-27.0996094</c:v>
                </c:pt>
                <c:pt idx="37549">
                  <c:v>31.6162109</c:v>
                </c:pt>
                <c:pt idx="37550">
                  <c:v>-13.0615234</c:v>
                </c:pt>
                <c:pt idx="37551">
                  <c:v>10.7421875</c:v>
                </c:pt>
                <c:pt idx="37552">
                  <c:v>-21.8505859</c:v>
                </c:pt>
                <c:pt idx="37553">
                  <c:v>-25.390625</c:v>
                </c:pt>
                <c:pt idx="37554">
                  <c:v>53.8330078</c:v>
                </c:pt>
                <c:pt idx="37555">
                  <c:v>3.29589844</c:v>
                </c:pt>
                <c:pt idx="37556">
                  <c:v>6.59179688</c:v>
                </c:pt>
                <c:pt idx="37557">
                  <c:v>56.2744141</c:v>
                </c:pt>
                <c:pt idx="37558">
                  <c:v>-32.7148438</c:v>
                </c:pt>
                <c:pt idx="37559">
                  <c:v>16.6015625</c:v>
                </c:pt>
                <c:pt idx="37560">
                  <c:v>-28.44238279999998</c:v>
                </c:pt>
                <c:pt idx="37561">
                  <c:v>-22.4609375</c:v>
                </c:pt>
                <c:pt idx="37562">
                  <c:v>-48.2177734</c:v>
                </c:pt>
                <c:pt idx="37563">
                  <c:v>-4.02832031</c:v>
                </c:pt>
                <c:pt idx="37564">
                  <c:v>-11.71875</c:v>
                </c:pt>
                <c:pt idx="37565">
                  <c:v>-36.2548828</c:v>
                </c:pt>
                <c:pt idx="37566">
                  <c:v>18.5546875</c:v>
                </c:pt>
                <c:pt idx="37567">
                  <c:v>16.72363279999998</c:v>
                </c:pt>
                <c:pt idx="37568">
                  <c:v>17.7001953</c:v>
                </c:pt>
                <c:pt idx="37569">
                  <c:v>-20.5078125</c:v>
                </c:pt>
                <c:pt idx="37570">
                  <c:v>-58.9599609</c:v>
                </c:pt>
                <c:pt idx="37571">
                  <c:v>19.1650391</c:v>
                </c:pt>
                <c:pt idx="37572">
                  <c:v>1.46484375</c:v>
                </c:pt>
                <c:pt idx="37573">
                  <c:v>47.2412109</c:v>
                </c:pt>
                <c:pt idx="37574">
                  <c:v>2.9296875</c:v>
                </c:pt>
                <c:pt idx="37575">
                  <c:v>-32.5927734</c:v>
                </c:pt>
                <c:pt idx="37576">
                  <c:v>1.09863281</c:v>
                </c:pt>
                <c:pt idx="37577">
                  <c:v>-6.835937499999997</c:v>
                </c:pt>
                <c:pt idx="37578">
                  <c:v>19.7753906</c:v>
                </c:pt>
                <c:pt idx="37579">
                  <c:v>50.0488281</c:v>
                </c:pt>
                <c:pt idx="37580">
                  <c:v>5.37109375</c:v>
                </c:pt>
                <c:pt idx="37581">
                  <c:v>49.80468749999996</c:v>
                </c:pt>
                <c:pt idx="37582">
                  <c:v>-10.9863281</c:v>
                </c:pt>
                <c:pt idx="37583">
                  <c:v>-15.3808594</c:v>
                </c:pt>
                <c:pt idx="37584">
                  <c:v>2.68554688</c:v>
                </c:pt>
                <c:pt idx="37585">
                  <c:v>-10.2539062</c:v>
                </c:pt>
                <c:pt idx="37586">
                  <c:v>5.98144531</c:v>
                </c:pt>
                <c:pt idx="37587">
                  <c:v>17.4560547</c:v>
                </c:pt>
                <c:pt idx="37588">
                  <c:v>-35.4003906</c:v>
                </c:pt>
                <c:pt idx="37589">
                  <c:v>7.08007812</c:v>
                </c:pt>
                <c:pt idx="37590">
                  <c:v>59.81445309999999</c:v>
                </c:pt>
                <c:pt idx="37591">
                  <c:v>1.83105469</c:v>
                </c:pt>
                <c:pt idx="37592">
                  <c:v>-2.80761719</c:v>
                </c:pt>
                <c:pt idx="37593">
                  <c:v>11.8408203</c:v>
                </c:pt>
                <c:pt idx="37594">
                  <c:v>15.8691406</c:v>
                </c:pt>
                <c:pt idx="37595">
                  <c:v>-12.6953125</c:v>
                </c:pt>
                <c:pt idx="37596">
                  <c:v>15.5029297</c:v>
                </c:pt>
                <c:pt idx="37597">
                  <c:v>50.6591797</c:v>
                </c:pt>
                <c:pt idx="37598">
                  <c:v>72.7539062</c:v>
                </c:pt>
                <c:pt idx="37599">
                  <c:v>1.09863281</c:v>
                </c:pt>
                <c:pt idx="37600">
                  <c:v>28.9306641</c:v>
                </c:pt>
                <c:pt idx="37601">
                  <c:v>9.155273439999998</c:v>
                </c:pt>
                <c:pt idx="37602">
                  <c:v>13.5498047</c:v>
                </c:pt>
                <c:pt idx="37603">
                  <c:v>21.8505859</c:v>
                </c:pt>
                <c:pt idx="37604">
                  <c:v>-17.4560547</c:v>
                </c:pt>
                <c:pt idx="37605">
                  <c:v>1.46484375</c:v>
                </c:pt>
                <c:pt idx="37606">
                  <c:v>-7.08007812</c:v>
                </c:pt>
                <c:pt idx="37607">
                  <c:v>11.9628906</c:v>
                </c:pt>
                <c:pt idx="37608">
                  <c:v>31.7382812</c:v>
                </c:pt>
                <c:pt idx="37609">
                  <c:v>-29.9072266</c:v>
                </c:pt>
                <c:pt idx="37610">
                  <c:v>-31.8603516</c:v>
                </c:pt>
                <c:pt idx="37611">
                  <c:v>18.1884766</c:v>
                </c:pt>
                <c:pt idx="37612">
                  <c:v>-70.9228516</c:v>
                </c:pt>
                <c:pt idx="37613">
                  <c:v>29.1748047</c:v>
                </c:pt>
                <c:pt idx="37614">
                  <c:v>-17.9443359</c:v>
                </c:pt>
                <c:pt idx="37615">
                  <c:v>24.1699219</c:v>
                </c:pt>
                <c:pt idx="37616">
                  <c:v>17.4560547</c:v>
                </c:pt>
                <c:pt idx="37617">
                  <c:v>41.9921875</c:v>
                </c:pt>
                <c:pt idx="37618">
                  <c:v>29.5410156</c:v>
                </c:pt>
                <c:pt idx="37619">
                  <c:v>-7.69042969</c:v>
                </c:pt>
                <c:pt idx="37620">
                  <c:v>38.4521484</c:v>
                </c:pt>
                <c:pt idx="37621">
                  <c:v>3.05175781</c:v>
                </c:pt>
                <c:pt idx="37622">
                  <c:v>-26.6113281</c:v>
                </c:pt>
                <c:pt idx="37623">
                  <c:v>-10.6201172</c:v>
                </c:pt>
                <c:pt idx="37624">
                  <c:v>-6.46972656</c:v>
                </c:pt>
                <c:pt idx="37625">
                  <c:v>61.5234375</c:v>
                </c:pt>
                <c:pt idx="37626">
                  <c:v>8.05664062</c:v>
                </c:pt>
                <c:pt idx="37627">
                  <c:v>-14.7705078</c:v>
                </c:pt>
                <c:pt idx="37628">
                  <c:v>-22.5830078</c:v>
                </c:pt>
                <c:pt idx="37629">
                  <c:v>-37.8417969</c:v>
                </c:pt>
                <c:pt idx="37630">
                  <c:v>37.2314453</c:v>
                </c:pt>
                <c:pt idx="37631">
                  <c:v>6.95800781</c:v>
                </c:pt>
                <c:pt idx="37632">
                  <c:v>3.90625</c:v>
                </c:pt>
                <c:pt idx="37633">
                  <c:v>-3.05175781</c:v>
                </c:pt>
                <c:pt idx="37634">
                  <c:v>-54.93164059999999</c:v>
                </c:pt>
                <c:pt idx="37635">
                  <c:v>-8.66699219</c:v>
                </c:pt>
                <c:pt idx="37636">
                  <c:v>-39.0625</c:v>
                </c:pt>
                <c:pt idx="37637">
                  <c:v>-20.7519531</c:v>
                </c:pt>
                <c:pt idx="37638">
                  <c:v>34.5458984</c:v>
                </c:pt>
                <c:pt idx="37639">
                  <c:v>-12.4511719</c:v>
                </c:pt>
                <c:pt idx="37640">
                  <c:v>14.4042969</c:v>
                </c:pt>
                <c:pt idx="37641">
                  <c:v>0.9765625</c:v>
                </c:pt>
                <c:pt idx="37642">
                  <c:v>-23.3154297</c:v>
                </c:pt>
                <c:pt idx="37643">
                  <c:v>23.3154297</c:v>
                </c:pt>
                <c:pt idx="37644">
                  <c:v>19.2871094</c:v>
                </c:pt>
                <c:pt idx="37645">
                  <c:v>-61.2792969</c:v>
                </c:pt>
                <c:pt idx="37646">
                  <c:v>-12.9394531</c:v>
                </c:pt>
                <c:pt idx="37647">
                  <c:v>-3.05175781</c:v>
                </c:pt>
                <c:pt idx="37648">
                  <c:v>4.882812499999997</c:v>
                </c:pt>
                <c:pt idx="37649">
                  <c:v>-31.6162109</c:v>
                </c:pt>
                <c:pt idx="37650">
                  <c:v>16.4794922</c:v>
                </c:pt>
                <c:pt idx="37651">
                  <c:v>-10.0097656</c:v>
                </c:pt>
                <c:pt idx="37652">
                  <c:v>-30.6396484</c:v>
                </c:pt>
                <c:pt idx="37653">
                  <c:v>-81.17675779999993</c:v>
                </c:pt>
                <c:pt idx="37654">
                  <c:v>-18.1884766</c:v>
                </c:pt>
                <c:pt idx="37655">
                  <c:v>-21.8505859</c:v>
                </c:pt>
                <c:pt idx="37656">
                  <c:v>-9.033203119999997</c:v>
                </c:pt>
                <c:pt idx="37657">
                  <c:v>-22.2167969</c:v>
                </c:pt>
                <c:pt idx="37658">
                  <c:v>-7.08007812</c:v>
                </c:pt>
                <c:pt idx="37659">
                  <c:v>-11.3525391</c:v>
                </c:pt>
                <c:pt idx="37660">
                  <c:v>21.1181641</c:v>
                </c:pt>
                <c:pt idx="37661">
                  <c:v>-6.225585939999994</c:v>
                </c:pt>
                <c:pt idx="37662">
                  <c:v>1.58691406</c:v>
                </c:pt>
                <c:pt idx="37663">
                  <c:v>-27.8320312</c:v>
                </c:pt>
                <c:pt idx="37664">
                  <c:v>-3.17382812</c:v>
                </c:pt>
                <c:pt idx="37665">
                  <c:v>52.4902344</c:v>
                </c:pt>
                <c:pt idx="37666">
                  <c:v>-16.1132812</c:v>
                </c:pt>
                <c:pt idx="37667">
                  <c:v>44.3115234</c:v>
                </c:pt>
                <c:pt idx="37668">
                  <c:v>12.4511719</c:v>
                </c:pt>
                <c:pt idx="37669">
                  <c:v>-7.08007812</c:v>
                </c:pt>
                <c:pt idx="37670">
                  <c:v>-3.90625</c:v>
                </c:pt>
                <c:pt idx="37671">
                  <c:v>-21.8505859</c:v>
                </c:pt>
                <c:pt idx="37672">
                  <c:v>-31.8603516</c:v>
                </c:pt>
                <c:pt idx="37673">
                  <c:v>-45.4101562</c:v>
                </c:pt>
                <c:pt idx="37674">
                  <c:v>10.2539062</c:v>
                </c:pt>
                <c:pt idx="37675">
                  <c:v>-28.3203125</c:v>
                </c:pt>
                <c:pt idx="37676">
                  <c:v>-24.6582031</c:v>
                </c:pt>
                <c:pt idx="37677">
                  <c:v>28.5644531</c:v>
                </c:pt>
                <c:pt idx="37678">
                  <c:v>10.2539062</c:v>
                </c:pt>
                <c:pt idx="37679">
                  <c:v>19.1650391</c:v>
                </c:pt>
                <c:pt idx="37680">
                  <c:v>-45.2880859</c:v>
                </c:pt>
                <c:pt idx="37681">
                  <c:v>-39.7949219</c:v>
                </c:pt>
                <c:pt idx="37682">
                  <c:v>25.7568359</c:v>
                </c:pt>
                <c:pt idx="37683">
                  <c:v>2.19726562</c:v>
                </c:pt>
                <c:pt idx="37684">
                  <c:v>56.0302734</c:v>
                </c:pt>
                <c:pt idx="37685">
                  <c:v>-24.2919922</c:v>
                </c:pt>
                <c:pt idx="37686">
                  <c:v>-21.7285156</c:v>
                </c:pt>
                <c:pt idx="37687">
                  <c:v>1.58691406</c:v>
                </c:pt>
                <c:pt idx="37688">
                  <c:v>-5.24902344</c:v>
                </c:pt>
                <c:pt idx="37689">
                  <c:v>39.4287109</c:v>
                </c:pt>
                <c:pt idx="37690">
                  <c:v>30.8837891</c:v>
                </c:pt>
                <c:pt idx="37691">
                  <c:v>17.7001953</c:v>
                </c:pt>
                <c:pt idx="37692">
                  <c:v>44.6777344</c:v>
                </c:pt>
                <c:pt idx="37693">
                  <c:v>-31.6162109</c:v>
                </c:pt>
                <c:pt idx="37694">
                  <c:v>3.54003906</c:v>
                </c:pt>
                <c:pt idx="37695">
                  <c:v>-8.66699219</c:v>
                </c:pt>
                <c:pt idx="37696">
                  <c:v>-5.37109375</c:v>
                </c:pt>
                <c:pt idx="37697">
                  <c:v>14.7705078</c:v>
                </c:pt>
                <c:pt idx="37698">
                  <c:v>0.244140625</c:v>
                </c:pt>
                <c:pt idx="37699">
                  <c:v>-34.0576172</c:v>
                </c:pt>
                <c:pt idx="37700">
                  <c:v>37.3535156</c:v>
                </c:pt>
                <c:pt idx="37701">
                  <c:v>38.3300781</c:v>
                </c:pt>
                <c:pt idx="37702">
                  <c:v>2.44140625</c:v>
                </c:pt>
                <c:pt idx="37703">
                  <c:v>-8.66699219</c:v>
                </c:pt>
                <c:pt idx="37704">
                  <c:v>27.9541016</c:v>
                </c:pt>
                <c:pt idx="37705">
                  <c:v>-3.41796875</c:v>
                </c:pt>
                <c:pt idx="37706">
                  <c:v>-1.70898438</c:v>
                </c:pt>
                <c:pt idx="37707">
                  <c:v>19.0429688</c:v>
                </c:pt>
                <c:pt idx="37708">
                  <c:v>70.67871089999993</c:v>
                </c:pt>
                <c:pt idx="37709">
                  <c:v>48.7060547</c:v>
                </c:pt>
                <c:pt idx="37710">
                  <c:v>5.98144531</c:v>
                </c:pt>
                <c:pt idx="37711">
                  <c:v>20.8740234</c:v>
                </c:pt>
                <c:pt idx="37712">
                  <c:v>17.9443359</c:v>
                </c:pt>
                <c:pt idx="37713">
                  <c:v>4.27246094</c:v>
                </c:pt>
                <c:pt idx="37714">
                  <c:v>27.5878906</c:v>
                </c:pt>
                <c:pt idx="37715">
                  <c:v>-31.3720703</c:v>
                </c:pt>
                <c:pt idx="37716">
                  <c:v>12.8173828</c:v>
                </c:pt>
                <c:pt idx="37717">
                  <c:v>-11.1083984</c:v>
                </c:pt>
                <c:pt idx="37718">
                  <c:v>20.9960938</c:v>
                </c:pt>
                <c:pt idx="37719">
                  <c:v>27.0996094</c:v>
                </c:pt>
                <c:pt idx="37720">
                  <c:v>-52.4902344</c:v>
                </c:pt>
                <c:pt idx="37721">
                  <c:v>-6.225585939999994</c:v>
                </c:pt>
                <c:pt idx="37722">
                  <c:v>-2.56347656</c:v>
                </c:pt>
                <c:pt idx="37723">
                  <c:v>-60.0585938</c:v>
                </c:pt>
                <c:pt idx="37724">
                  <c:v>34.3017578</c:v>
                </c:pt>
                <c:pt idx="37725">
                  <c:v>-18.1884766</c:v>
                </c:pt>
                <c:pt idx="37726">
                  <c:v>28.9306641</c:v>
                </c:pt>
                <c:pt idx="37727">
                  <c:v>21.484375</c:v>
                </c:pt>
                <c:pt idx="37728">
                  <c:v>48.0957031</c:v>
                </c:pt>
                <c:pt idx="37729">
                  <c:v>6.46972656</c:v>
                </c:pt>
                <c:pt idx="37730">
                  <c:v>9.52148438</c:v>
                </c:pt>
                <c:pt idx="37731">
                  <c:v>36.9873047</c:v>
                </c:pt>
                <c:pt idx="37732">
                  <c:v>-16.6015625</c:v>
                </c:pt>
                <c:pt idx="37733">
                  <c:v>-17.8222656</c:v>
                </c:pt>
                <c:pt idx="37734">
                  <c:v>-17.0898438</c:v>
                </c:pt>
                <c:pt idx="37735">
                  <c:v>17.3339844</c:v>
                </c:pt>
                <c:pt idx="37736">
                  <c:v>60.3027344</c:v>
                </c:pt>
                <c:pt idx="37737">
                  <c:v>-17.2119141</c:v>
                </c:pt>
                <c:pt idx="37738">
                  <c:v>-2.31933594</c:v>
                </c:pt>
                <c:pt idx="37739">
                  <c:v>-45.0439453</c:v>
                </c:pt>
                <c:pt idx="37740">
                  <c:v>-6.835937499999997</c:v>
                </c:pt>
                <c:pt idx="37741">
                  <c:v>33.6914062</c:v>
                </c:pt>
                <c:pt idx="37742">
                  <c:v>-0.610351562</c:v>
                </c:pt>
                <c:pt idx="37743">
                  <c:v>6.71386719</c:v>
                </c:pt>
                <c:pt idx="37744">
                  <c:v>-17.7001953</c:v>
                </c:pt>
                <c:pt idx="37745">
                  <c:v>-51.5136719</c:v>
                </c:pt>
                <c:pt idx="37746">
                  <c:v>-4.76074219</c:v>
                </c:pt>
                <c:pt idx="37747">
                  <c:v>-49.3164062</c:v>
                </c:pt>
                <c:pt idx="37748">
                  <c:v>7.812499999999997</c:v>
                </c:pt>
                <c:pt idx="37749">
                  <c:v>17.9443359</c:v>
                </c:pt>
                <c:pt idx="37750">
                  <c:v>-4.15039062</c:v>
                </c:pt>
                <c:pt idx="37751">
                  <c:v>10.9863281</c:v>
                </c:pt>
                <c:pt idx="37752">
                  <c:v>-5.004882809999995</c:v>
                </c:pt>
                <c:pt idx="37753">
                  <c:v>-18.7988281</c:v>
                </c:pt>
                <c:pt idx="37754">
                  <c:v>34.7900391</c:v>
                </c:pt>
                <c:pt idx="37755">
                  <c:v>-3.78417969</c:v>
                </c:pt>
                <c:pt idx="37756">
                  <c:v>-61.2792969</c:v>
                </c:pt>
                <c:pt idx="37757">
                  <c:v>-2.19726562</c:v>
                </c:pt>
                <c:pt idx="37758">
                  <c:v>1.953125</c:v>
                </c:pt>
                <c:pt idx="37759">
                  <c:v>-9.765625</c:v>
                </c:pt>
                <c:pt idx="37760">
                  <c:v>-18.1884766</c:v>
                </c:pt>
                <c:pt idx="37761">
                  <c:v>13.671875</c:v>
                </c:pt>
                <c:pt idx="37762">
                  <c:v>-15.2587891</c:v>
                </c:pt>
                <c:pt idx="37763">
                  <c:v>-48.3398438</c:v>
                </c:pt>
                <c:pt idx="37764">
                  <c:v>-74.7070312</c:v>
                </c:pt>
                <c:pt idx="37765">
                  <c:v>-1.70898438</c:v>
                </c:pt>
                <c:pt idx="37766">
                  <c:v>-29.0527344</c:v>
                </c:pt>
                <c:pt idx="37767">
                  <c:v>-8.42285156</c:v>
                </c:pt>
                <c:pt idx="37768">
                  <c:v>-14.7705078</c:v>
                </c:pt>
                <c:pt idx="37769">
                  <c:v>-20.38574219999997</c:v>
                </c:pt>
                <c:pt idx="37770">
                  <c:v>14.6484375</c:v>
                </c:pt>
                <c:pt idx="37771">
                  <c:v>0.732421875</c:v>
                </c:pt>
                <c:pt idx="37772">
                  <c:v>5.859375</c:v>
                </c:pt>
                <c:pt idx="37773">
                  <c:v>-10.6201172</c:v>
                </c:pt>
                <c:pt idx="37774">
                  <c:v>-31.6162109</c:v>
                </c:pt>
                <c:pt idx="37775">
                  <c:v>26.4892578</c:v>
                </c:pt>
                <c:pt idx="37776">
                  <c:v>34.5458984</c:v>
                </c:pt>
                <c:pt idx="37777">
                  <c:v>-19.0429688</c:v>
                </c:pt>
                <c:pt idx="37778">
                  <c:v>69.8242188</c:v>
                </c:pt>
                <c:pt idx="37779">
                  <c:v>-26.3671875</c:v>
                </c:pt>
                <c:pt idx="37780">
                  <c:v>16.3574219</c:v>
                </c:pt>
                <c:pt idx="37781">
                  <c:v>-22.7050781</c:v>
                </c:pt>
                <c:pt idx="37782">
                  <c:v>-17.4560547</c:v>
                </c:pt>
                <c:pt idx="37783">
                  <c:v>-41.015625</c:v>
                </c:pt>
                <c:pt idx="37784">
                  <c:v>-31.98242189999997</c:v>
                </c:pt>
                <c:pt idx="37785">
                  <c:v>9.033203119999997</c:v>
                </c:pt>
                <c:pt idx="37786">
                  <c:v>-37.9638672</c:v>
                </c:pt>
                <c:pt idx="37787">
                  <c:v>-5.49316406</c:v>
                </c:pt>
                <c:pt idx="37788">
                  <c:v>27.4658203</c:v>
                </c:pt>
                <c:pt idx="37789">
                  <c:v>10.2539062</c:v>
                </c:pt>
                <c:pt idx="37790">
                  <c:v>8.544921879999997</c:v>
                </c:pt>
                <c:pt idx="37791">
                  <c:v>-60.546875</c:v>
                </c:pt>
                <c:pt idx="37792">
                  <c:v>-11.5966797</c:v>
                </c:pt>
                <c:pt idx="37793">
                  <c:v>16.4794922</c:v>
                </c:pt>
                <c:pt idx="37794">
                  <c:v>19.8974609</c:v>
                </c:pt>
                <c:pt idx="37795">
                  <c:v>41.015625</c:v>
                </c:pt>
                <c:pt idx="37796">
                  <c:v>-36.7431641</c:v>
                </c:pt>
                <c:pt idx="37797">
                  <c:v>-8.30078125</c:v>
                </c:pt>
                <c:pt idx="37798">
                  <c:v>-3.17382812</c:v>
                </c:pt>
                <c:pt idx="37799">
                  <c:v>1.70898438</c:v>
                </c:pt>
                <c:pt idx="37800">
                  <c:v>54.32128909999999</c:v>
                </c:pt>
                <c:pt idx="37801">
                  <c:v>10.2539062</c:v>
                </c:pt>
                <c:pt idx="37802">
                  <c:v>37.109375</c:v>
                </c:pt>
                <c:pt idx="37803">
                  <c:v>23.9257812</c:v>
                </c:pt>
                <c:pt idx="37804">
                  <c:v>-35.5224609</c:v>
                </c:pt>
                <c:pt idx="37805">
                  <c:v>12.4511719</c:v>
                </c:pt>
                <c:pt idx="37806">
                  <c:v>-14.1601562</c:v>
                </c:pt>
                <c:pt idx="37807">
                  <c:v>-1.58691406</c:v>
                </c:pt>
                <c:pt idx="37808">
                  <c:v>22.9492188</c:v>
                </c:pt>
                <c:pt idx="37809">
                  <c:v>-21.1181641</c:v>
                </c:pt>
                <c:pt idx="37810">
                  <c:v>-21.484375</c:v>
                </c:pt>
                <c:pt idx="37811">
                  <c:v>59.9365234</c:v>
                </c:pt>
                <c:pt idx="37812">
                  <c:v>15.0146484</c:v>
                </c:pt>
                <c:pt idx="37813">
                  <c:v>3.29589844</c:v>
                </c:pt>
                <c:pt idx="37814">
                  <c:v>-5.859375</c:v>
                </c:pt>
                <c:pt idx="37815">
                  <c:v>32.2265625</c:v>
                </c:pt>
                <c:pt idx="37816">
                  <c:v>-15.8691406</c:v>
                </c:pt>
                <c:pt idx="37817">
                  <c:v>8.91113281</c:v>
                </c:pt>
                <c:pt idx="37818">
                  <c:v>28.9306641</c:v>
                </c:pt>
                <c:pt idx="37819">
                  <c:v>80.9326172</c:v>
                </c:pt>
                <c:pt idx="37820">
                  <c:v>21.1181641</c:v>
                </c:pt>
                <c:pt idx="37821">
                  <c:v>20.2636719</c:v>
                </c:pt>
                <c:pt idx="37822">
                  <c:v>10.0097656</c:v>
                </c:pt>
                <c:pt idx="37823">
                  <c:v>22.4609375</c:v>
                </c:pt>
                <c:pt idx="37824">
                  <c:v>5.859375</c:v>
                </c:pt>
                <c:pt idx="37825">
                  <c:v>14.1601562</c:v>
                </c:pt>
                <c:pt idx="37826">
                  <c:v>-23.3154297</c:v>
                </c:pt>
                <c:pt idx="37827">
                  <c:v>7.56835938</c:v>
                </c:pt>
                <c:pt idx="37828">
                  <c:v>-3.05175781</c:v>
                </c:pt>
                <c:pt idx="37829">
                  <c:v>27.34375</c:v>
                </c:pt>
                <c:pt idx="37830">
                  <c:v>6.46972656</c:v>
                </c:pt>
                <c:pt idx="37831">
                  <c:v>-53.7109375</c:v>
                </c:pt>
                <c:pt idx="37832">
                  <c:v>14.6484375</c:v>
                </c:pt>
                <c:pt idx="37833">
                  <c:v>-40.0390625</c:v>
                </c:pt>
                <c:pt idx="37834">
                  <c:v>-18.0664062</c:v>
                </c:pt>
                <c:pt idx="37835">
                  <c:v>10.6201172</c:v>
                </c:pt>
                <c:pt idx="37836">
                  <c:v>1.34277344</c:v>
                </c:pt>
                <c:pt idx="37837">
                  <c:v>22.7050781</c:v>
                </c:pt>
                <c:pt idx="37838">
                  <c:v>30.7617188</c:v>
                </c:pt>
                <c:pt idx="37839">
                  <c:v>46.2646484</c:v>
                </c:pt>
                <c:pt idx="37840">
                  <c:v>-9.277343749999998</c:v>
                </c:pt>
                <c:pt idx="37841">
                  <c:v>26.6113281</c:v>
                </c:pt>
                <c:pt idx="37842">
                  <c:v>26.4892578</c:v>
                </c:pt>
                <c:pt idx="37843">
                  <c:v>-28.0761719</c:v>
                </c:pt>
                <c:pt idx="37844">
                  <c:v>-10.7421875</c:v>
                </c:pt>
                <c:pt idx="37845">
                  <c:v>-19.53125</c:v>
                </c:pt>
                <c:pt idx="37846">
                  <c:v>42.8466797</c:v>
                </c:pt>
                <c:pt idx="37847">
                  <c:v>42.6025391</c:v>
                </c:pt>
                <c:pt idx="37848">
                  <c:v>-25.7568359</c:v>
                </c:pt>
                <c:pt idx="37849">
                  <c:v>-1.22070312</c:v>
                </c:pt>
                <c:pt idx="37850">
                  <c:v>-56.2744141</c:v>
                </c:pt>
                <c:pt idx="37851">
                  <c:v>21.7285156</c:v>
                </c:pt>
                <c:pt idx="37852">
                  <c:v>23.1933594</c:v>
                </c:pt>
                <c:pt idx="37853">
                  <c:v>-1.83105469</c:v>
                </c:pt>
                <c:pt idx="37854">
                  <c:v>5.615234379999995</c:v>
                </c:pt>
                <c:pt idx="37855">
                  <c:v>-36.9873047</c:v>
                </c:pt>
                <c:pt idx="37856">
                  <c:v>-33.5693359</c:v>
                </c:pt>
                <c:pt idx="37857">
                  <c:v>-15.5029297</c:v>
                </c:pt>
                <c:pt idx="37858">
                  <c:v>-46.1425781</c:v>
                </c:pt>
                <c:pt idx="37859">
                  <c:v>29.9072266</c:v>
                </c:pt>
                <c:pt idx="37860">
                  <c:v>-1.83105469</c:v>
                </c:pt>
                <c:pt idx="37861">
                  <c:v>7.56835938</c:v>
                </c:pt>
                <c:pt idx="37862">
                  <c:v>5.859375</c:v>
                </c:pt>
                <c:pt idx="37863">
                  <c:v>-13.671875</c:v>
                </c:pt>
                <c:pt idx="37864">
                  <c:v>-2.68554688</c:v>
                </c:pt>
                <c:pt idx="37865">
                  <c:v>34.6679688</c:v>
                </c:pt>
                <c:pt idx="37866">
                  <c:v>-33.81347659999999</c:v>
                </c:pt>
                <c:pt idx="37867">
                  <c:v>-41.3818359</c:v>
                </c:pt>
                <c:pt idx="37868">
                  <c:v>-2.19726562</c:v>
                </c:pt>
                <c:pt idx="37869">
                  <c:v>8.30078125</c:v>
                </c:pt>
                <c:pt idx="37870">
                  <c:v>-26.4892578</c:v>
                </c:pt>
                <c:pt idx="37871">
                  <c:v>1.34277344</c:v>
                </c:pt>
                <c:pt idx="37872">
                  <c:v>3.05175781</c:v>
                </c:pt>
                <c:pt idx="37873">
                  <c:v>-18.4326172</c:v>
                </c:pt>
                <c:pt idx="37874">
                  <c:v>-68.60351559999998</c:v>
                </c:pt>
                <c:pt idx="37875">
                  <c:v>-52.0019531</c:v>
                </c:pt>
                <c:pt idx="37876">
                  <c:v>-4.63867188</c:v>
                </c:pt>
                <c:pt idx="37877">
                  <c:v>-22.2167969</c:v>
                </c:pt>
                <c:pt idx="37878">
                  <c:v>-16.8457031</c:v>
                </c:pt>
                <c:pt idx="37879">
                  <c:v>-5.004882809999995</c:v>
                </c:pt>
                <c:pt idx="37880">
                  <c:v>-27.8320312</c:v>
                </c:pt>
                <c:pt idx="37881">
                  <c:v>31.0058594</c:v>
                </c:pt>
                <c:pt idx="37882">
                  <c:v>-12.4511719</c:v>
                </c:pt>
                <c:pt idx="37883">
                  <c:v>11.2304688</c:v>
                </c:pt>
                <c:pt idx="37884">
                  <c:v>-20.1416016</c:v>
                </c:pt>
                <c:pt idx="37885">
                  <c:v>-28.3203125</c:v>
                </c:pt>
                <c:pt idx="37886">
                  <c:v>50.78125</c:v>
                </c:pt>
                <c:pt idx="37887">
                  <c:v>9.277343749999998</c:v>
                </c:pt>
                <c:pt idx="37888">
                  <c:v>-0.9765625</c:v>
                </c:pt>
                <c:pt idx="37889">
                  <c:v>63.2324219</c:v>
                </c:pt>
                <c:pt idx="37890">
                  <c:v>-35.6445312</c:v>
                </c:pt>
                <c:pt idx="37891">
                  <c:v>19.4091797</c:v>
                </c:pt>
                <c:pt idx="37892">
                  <c:v>-29.0527344</c:v>
                </c:pt>
                <c:pt idx="37893">
                  <c:v>-20.6298828</c:v>
                </c:pt>
                <c:pt idx="37894">
                  <c:v>-47.7294922</c:v>
                </c:pt>
                <c:pt idx="37895">
                  <c:v>-9.155273439999998</c:v>
                </c:pt>
                <c:pt idx="37896">
                  <c:v>-7.20214844</c:v>
                </c:pt>
                <c:pt idx="37897">
                  <c:v>-37.5976562</c:v>
                </c:pt>
                <c:pt idx="37898">
                  <c:v>14.6484375</c:v>
                </c:pt>
                <c:pt idx="37899">
                  <c:v>18.9208984</c:v>
                </c:pt>
                <c:pt idx="37900">
                  <c:v>16.3574219</c:v>
                </c:pt>
                <c:pt idx="37901">
                  <c:v>-14.1601562</c:v>
                </c:pt>
                <c:pt idx="37902">
                  <c:v>-61.5234375</c:v>
                </c:pt>
                <c:pt idx="37903">
                  <c:v>15.0146484</c:v>
                </c:pt>
                <c:pt idx="37904">
                  <c:v>3.41796875</c:v>
                </c:pt>
                <c:pt idx="37905">
                  <c:v>42.7246094</c:v>
                </c:pt>
                <c:pt idx="37906">
                  <c:v>10.6201172</c:v>
                </c:pt>
                <c:pt idx="37907">
                  <c:v>-34.5458984</c:v>
                </c:pt>
                <c:pt idx="37908">
                  <c:v>0.122070312</c:v>
                </c:pt>
                <c:pt idx="37909">
                  <c:v>-6.59179688</c:v>
                </c:pt>
                <c:pt idx="37910">
                  <c:v>15.7470703</c:v>
                </c:pt>
                <c:pt idx="37911">
                  <c:v>52.734375</c:v>
                </c:pt>
                <c:pt idx="37912">
                  <c:v>4.51660156</c:v>
                </c:pt>
                <c:pt idx="37913">
                  <c:v>48.7060547</c:v>
                </c:pt>
                <c:pt idx="37914">
                  <c:v>-4.394531249999993</c:v>
                </c:pt>
                <c:pt idx="37915">
                  <c:v>-20.38574219999997</c:v>
                </c:pt>
                <c:pt idx="37916">
                  <c:v>5.615234379999995</c:v>
                </c:pt>
                <c:pt idx="37917">
                  <c:v>-11.71875</c:v>
                </c:pt>
                <c:pt idx="37918">
                  <c:v>4.15039062</c:v>
                </c:pt>
                <c:pt idx="37919">
                  <c:v>20.0195312</c:v>
                </c:pt>
                <c:pt idx="37920">
                  <c:v>-34.17968749999999</c:v>
                </c:pt>
                <c:pt idx="37921">
                  <c:v>0.610351562</c:v>
                </c:pt>
                <c:pt idx="37922">
                  <c:v>62.5</c:v>
                </c:pt>
                <c:pt idx="37923">
                  <c:v>2.68554688</c:v>
                </c:pt>
                <c:pt idx="37924">
                  <c:v>-1.09863281</c:v>
                </c:pt>
                <c:pt idx="37925">
                  <c:v>7.69042969</c:v>
                </c:pt>
                <c:pt idx="37926">
                  <c:v>20.2636719</c:v>
                </c:pt>
                <c:pt idx="37927">
                  <c:v>-14.6484375</c:v>
                </c:pt>
                <c:pt idx="37928">
                  <c:v>14.8925781</c:v>
                </c:pt>
                <c:pt idx="37929">
                  <c:v>45.8984375</c:v>
                </c:pt>
                <c:pt idx="37930">
                  <c:v>76.4160156</c:v>
                </c:pt>
                <c:pt idx="37931">
                  <c:v>2.56347656</c:v>
                </c:pt>
                <c:pt idx="37932">
                  <c:v>29.0527344</c:v>
                </c:pt>
                <c:pt idx="37933">
                  <c:v>7.93457031</c:v>
                </c:pt>
                <c:pt idx="37934">
                  <c:v>15.9912109</c:v>
                </c:pt>
                <c:pt idx="37935">
                  <c:v>18.7988281</c:v>
                </c:pt>
                <c:pt idx="37936">
                  <c:v>-11.71875</c:v>
                </c:pt>
                <c:pt idx="37937">
                  <c:v>-3.17382812</c:v>
                </c:pt>
                <c:pt idx="37938">
                  <c:v>-4.51660156</c:v>
                </c:pt>
                <c:pt idx="37939">
                  <c:v>9.277343749999998</c:v>
                </c:pt>
                <c:pt idx="37940">
                  <c:v>31.3720703</c:v>
                </c:pt>
                <c:pt idx="37941">
                  <c:v>-23.0712891</c:v>
                </c:pt>
                <c:pt idx="37942">
                  <c:v>-37.109375</c:v>
                </c:pt>
                <c:pt idx="37943">
                  <c:v>19.6533203</c:v>
                </c:pt>
                <c:pt idx="37944">
                  <c:v>-68.1152344</c:v>
                </c:pt>
                <c:pt idx="37945">
                  <c:v>23.0712891</c:v>
                </c:pt>
                <c:pt idx="37946">
                  <c:v>-14.5263672</c:v>
                </c:pt>
                <c:pt idx="37947">
                  <c:v>21.1181641</c:v>
                </c:pt>
                <c:pt idx="37948">
                  <c:v>17.578125</c:v>
                </c:pt>
                <c:pt idx="37949">
                  <c:v>40.0390625</c:v>
                </c:pt>
                <c:pt idx="37950">
                  <c:v>34.17968749999999</c:v>
                </c:pt>
                <c:pt idx="37951">
                  <c:v>-10.1318359</c:v>
                </c:pt>
                <c:pt idx="37952">
                  <c:v>37.3535156</c:v>
                </c:pt>
                <c:pt idx="37953">
                  <c:v>7.93457031</c:v>
                </c:pt>
                <c:pt idx="37954">
                  <c:v>-27.9541016</c:v>
                </c:pt>
                <c:pt idx="37955">
                  <c:v>-9.88769531</c:v>
                </c:pt>
                <c:pt idx="37956">
                  <c:v>-10.4980469</c:v>
                </c:pt>
                <c:pt idx="37957">
                  <c:v>59.2041016</c:v>
                </c:pt>
                <c:pt idx="37958">
                  <c:v>15.1367188</c:v>
                </c:pt>
                <c:pt idx="37959">
                  <c:v>-18.0664062</c:v>
                </c:pt>
                <c:pt idx="37960">
                  <c:v>-17.0898438</c:v>
                </c:pt>
                <c:pt idx="37961">
                  <c:v>-43.8232422</c:v>
                </c:pt>
                <c:pt idx="37962">
                  <c:v>36.1328125</c:v>
                </c:pt>
                <c:pt idx="37963">
                  <c:v>9.88769531</c:v>
                </c:pt>
                <c:pt idx="37964">
                  <c:v>2.44140625</c:v>
                </c:pt>
                <c:pt idx="37965">
                  <c:v>-0.366210938</c:v>
                </c:pt>
                <c:pt idx="37966">
                  <c:v>-53.34472659999999</c:v>
                </c:pt>
                <c:pt idx="37967">
                  <c:v>-11.9628906</c:v>
                </c:pt>
                <c:pt idx="37968">
                  <c:v>-35.0341797</c:v>
                </c:pt>
                <c:pt idx="37969">
                  <c:v>-27.0996094</c:v>
                </c:pt>
                <c:pt idx="37970">
                  <c:v>36.1328125</c:v>
                </c:pt>
                <c:pt idx="37971">
                  <c:v>-12.2070312</c:v>
                </c:pt>
                <c:pt idx="37972">
                  <c:v>13.9160156</c:v>
                </c:pt>
                <c:pt idx="37973">
                  <c:v>2.07519531</c:v>
                </c:pt>
                <c:pt idx="37974">
                  <c:v>-22.3388672</c:v>
                </c:pt>
                <c:pt idx="37975">
                  <c:v>18.7988281</c:v>
                </c:pt>
                <c:pt idx="37976">
                  <c:v>23.6816406</c:v>
                </c:pt>
                <c:pt idx="37977">
                  <c:v>-58.2275391</c:v>
                </c:pt>
                <c:pt idx="37978">
                  <c:v>-17.3339844</c:v>
                </c:pt>
                <c:pt idx="37979">
                  <c:v>-3.41796875</c:v>
                </c:pt>
                <c:pt idx="37980">
                  <c:v>6.835937499999997</c:v>
                </c:pt>
                <c:pt idx="37981">
                  <c:v>-32.5927734</c:v>
                </c:pt>
                <c:pt idx="37982">
                  <c:v>15.0146484</c:v>
                </c:pt>
                <c:pt idx="37983">
                  <c:v>-7.812499999999997</c:v>
                </c:pt>
                <c:pt idx="37984">
                  <c:v>-27.34375</c:v>
                </c:pt>
                <c:pt idx="37985">
                  <c:v>-80.5664062</c:v>
                </c:pt>
                <c:pt idx="37986">
                  <c:v>-24.1699219</c:v>
                </c:pt>
                <c:pt idx="37987">
                  <c:v>-18.4326172</c:v>
                </c:pt>
                <c:pt idx="37988">
                  <c:v>-10.8642578</c:v>
                </c:pt>
                <c:pt idx="37989">
                  <c:v>-22.4609375</c:v>
                </c:pt>
                <c:pt idx="37990">
                  <c:v>-4.882812499999997</c:v>
                </c:pt>
                <c:pt idx="37991">
                  <c:v>-16.8457031</c:v>
                </c:pt>
                <c:pt idx="37992">
                  <c:v>25.2685547</c:v>
                </c:pt>
                <c:pt idx="37993">
                  <c:v>-8.7890625</c:v>
                </c:pt>
                <c:pt idx="37994">
                  <c:v>4.51660156</c:v>
                </c:pt>
                <c:pt idx="37995">
                  <c:v>-26.6113281</c:v>
                </c:pt>
                <c:pt idx="37996">
                  <c:v>-9.52148438</c:v>
                </c:pt>
                <c:pt idx="37997">
                  <c:v>54.6875</c:v>
                </c:pt>
                <c:pt idx="37998">
                  <c:v>-12.8173828</c:v>
                </c:pt>
                <c:pt idx="37999">
                  <c:v>35.6445312</c:v>
                </c:pt>
                <c:pt idx="38000">
                  <c:v>23.6816406</c:v>
                </c:pt>
                <c:pt idx="38001">
                  <c:v>-14.0380859</c:v>
                </c:pt>
                <c:pt idx="38002">
                  <c:v>1.46484375</c:v>
                </c:pt>
                <c:pt idx="38003">
                  <c:v>-23.5595703</c:v>
                </c:pt>
                <c:pt idx="38004">
                  <c:v>-29.6630859</c:v>
                </c:pt>
                <c:pt idx="38005">
                  <c:v>-46.875</c:v>
                </c:pt>
                <c:pt idx="38006">
                  <c:v>8.178710939999998</c:v>
                </c:pt>
                <c:pt idx="38007">
                  <c:v>-24.90234379999998</c:v>
                </c:pt>
                <c:pt idx="38008">
                  <c:v>-28.1982422</c:v>
                </c:pt>
                <c:pt idx="38009">
                  <c:v>27.34375</c:v>
                </c:pt>
                <c:pt idx="38010">
                  <c:v>11.2304688</c:v>
                </c:pt>
                <c:pt idx="38011">
                  <c:v>19.8974609</c:v>
                </c:pt>
                <c:pt idx="38012">
                  <c:v>-40.1611328</c:v>
                </c:pt>
                <c:pt idx="38013">
                  <c:v>-45.1660156</c:v>
                </c:pt>
                <c:pt idx="38014">
                  <c:v>25.6347656</c:v>
                </c:pt>
                <c:pt idx="38015">
                  <c:v>0.48828125</c:v>
                </c:pt>
                <c:pt idx="38016">
                  <c:v>56.0302734</c:v>
                </c:pt>
                <c:pt idx="38017">
                  <c:v>-19.0429688</c:v>
                </c:pt>
                <c:pt idx="38018">
                  <c:v>-24.6582031</c:v>
                </c:pt>
                <c:pt idx="38019">
                  <c:v>1.953125</c:v>
                </c:pt>
                <c:pt idx="38020">
                  <c:v>-5.859375</c:v>
                </c:pt>
                <c:pt idx="38021">
                  <c:v>34.6679688</c:v>
                </c:pt>
                <c:pt idx="38022">
                  <c:v>36.2548828</c:v>
                </c:pt>
                <c:pt idx="38023">
                  <c:v>13.5498047</c:v>
                </c:pt>
                <c:pt idx="38024">
                  <c:v>47.3632812</c:v>
                </c:pt>
                <c:pt idx="38025">
                  <c:v>-27.9541016</c:v>
                </c:pt>
                <c:pt idx="38026">
                  <c:v>-0.244140625</c:v>
                </c:pt>
                <c:pt idx="38027">
                  <c:v>-6.46972656</c:v>
                </c:pt>
                <c:pt idx="38028">
                  <c:v>-6.225585939999994</c:v>
                </c:pt>
                <c:pt idx="38029">
                  <c:v>12.5732422</c:v>
                </c:pt>
                <c:pt idx="38030">
                  <c:v>5.004882809999995</c:v>
                </c:pt>
                <c:pt idx="38031">
                  <c:v>-35.2783203</c:v>
                </c:pt>
                <c:pt idx="38032">
                  <c:v>30.1513672</c:v>
                </c:pt>
                <c:pt idx="38033">
                  <c:v>44.3115234</c:v>
                </c:pt>
                <c:pt idx="38034">
                  <c:v>1.953125</c:v>
                </c:pt>
                <c:pt idx="38035">
                  <c:v>-7.812499999999997</c:v>
                </c:pt>
                <c:pt idx="38036">
                  <c:v>24.90234379999998</c:v>
                </c:pt>
                <c:pt idx="38037">
                  <c:v>0.854492188</c:v>
                </c:pt>
                <c:pt idx="38038">
                  <c:v>-4.394531249999993</c:v>
                </c:pt>
                <c:pt idx="38039">
                  <c:v>17.9443359</c:v>
                </c:pt>
                <c:pt idx="38040">
                  <c:v>66.40625</c:v>
                </c:pt>
                <c:pt idx="38041">
                  <c:v>55.2978516</c:v>
                </c:pt>
                <c:pt idx="38042">
                  <c:v>3.41796875</c:v>
                </c:pt>
                <c:pt idx="38043">
                  <c:v>23.5595703</c:v>
                </c:pt>
                <c:pt idx="38044">
                  <c:v>15.7470703</c:v>
                </c:pt>
                <c:pt idx="38045">
                  <c:v>5.859375</c:v>
                </c:pt>
                <c:pt idx="38046">
                  <c:v>27.7099609</c:v>
                </c:pt>
                <c:pt idx="38047">
                  <c:v>-30.0292969</c:v>
                </c:pt>
                <c:pt idx="38048">
                  <c:v>11.71875</c:v>
                </c:pt>
                <c:pt idx="38049">
                  <c:v>-11.2304688</c:v>
                </c:pt>
                <c:pt idx="38050">
                  <c:v>19.1650391</c:v>
                </c:pt>
                <c:pt idx="38051">
                  <c:v>29.5410156</c:v>
                </c:pt>
                <c:pt idx="38052">
                  <c:v>-48.828125</c:v>
                </c:pt>
                <c:pt idx="38053">
                  <c:v>-12.3291016</c:v>
                </c:pt>
                <c:pt idx="38054">
                  <c:v>4.394531249999993</c:v>
                </c:pt>
                <c:pt idx="38055">
                  <c:v>-66.0400391</c:v>
                </c:pt>
                <c:pt idx="38056">
                  <c:v>36.3769531</c:v>
                </c:pt>
                <c:pt idx="38057">
                  <c:v>-20.2636719</c:v>
                </c:pt>
                <c:pt idx="38058">
                  <c:v>29.0527344</c:v>
                </c:pt>
                <c:pt idx="38059">
                  <c:v>19.8974609</c:v>
                </c:pt>
                <c:pt idx="38060">
                  <c:v>47.2412109</c:v>
                </c:pt>
                <c:pt idx="38061">
                  <c:v>11.8408203</c:v>
                </c:pt>
                <c:pt idx="38062">
                  <c:v>4.882812499999997</c:v>
                </c:pt>
                <c:pt idx="38063">
                  <c:v>38.2080078</c:v>
                </c:pt>
                <c:pt idx="38064">
                  <c:v>-12.4511719</c:v>
                </c:pt>
                <c:pt idx="38065">
                  <c:v>-20.0195312</c:v>
                </c:pt>
                <c:pt idx="38066">
                  <c:v>-15.5029297</c:v>
                </c:pt>
                <c:pt idx="38067">
                  <c:v>10.9863281</c:v>
                </c:pt>
                <c:pt idx="38068">
                  <c:v>62.3779297</c:v>
                </c:pt>
                <c:pt idx="38069">
                  <c:v>-12.5732422</c:v>
                </c:pt>
                <c:pt idx="38070">
                  <c:v>-4.63867188</c:v>
                </c:pt>
                <c:pt idx="38071">
                  <c:v>-40.2832031</c:v>
                </c:pt>
                <c:pt idx="38072">
                  <c:v>-14.4042969</c:v>
                </c:pt>
                <c:pt idx="38073">
                  <c:v>35.4003906</c:v>
                </c:pt>
                <c:pt idx="38074">
                  <c:v>0.48828125</c:v>
                </c:pt>
                <c:pt idx="38075">
                  <c:v>6.46972656</c:v>
                </c:pt>
                <c:pt idx="38076">
                  <c:v>-13.7939453</c:v>
                </c:pt>
                <c:pt idx="38077">
                  <c:v>-53.7109375</c:v>
                </c:pt>
                <c:pt idx="38078">
                  <c:v>-4.394531249999993</c:v>
                </c:pt>
                <c:pt idx="38079">
                  <c:v>-47.9736328</c:v>
                </c:pt>
                <c:pt idx="38080">
                  <c:v>1.09863281</c:v>
                </c:pt>
                <c:pt idx="38081">
                  <c:v>22.7050781</c:v>
                </c:pt>
                <c:pt idx="38082">
                  <c:v>-6.95800781</c:v>
                </c:pt>
                <c:pt idx="38083">
                  <c:v>12.3291016</c:v>
                </c:pt>
                <c:pt idx="38084">
                  <c:v>-3.41796875</c:v>
                </c:pt>
                <c:pt idx="38085">
                  <c:v>-21.1181641</c:v>
                </c:pt>
                <c:pt idx="38086">
                  <c:v>33.3251953</c:v>
                </c:pt>
                <c:pt idx="38087">
                  <c:v>2.31933594</c:v>
                </c:pt>
                <c:pt idx="38088">
                  <c:v>-63.3544922</c:v>
                </c:pt>
                <c:pt idx="38089">
                  <c:v>-3.41796875</c:v>
                </c:pt>
                <c:pt idx="38090">
                  <c:v>0.366210938</c:v>
                </c:pt>
                <c:pt idx="38091">
                  <c:v>-5.615234379999995</c:v>
                </c:pt>
                <c:pt idx="38092">
                  <c:v>-22.3388672</c:v>
                </c:pt>
                <c:pt idx="38093">
                  <c:v>15.5029297</c:v>
                </c:pt>
                <c:pt idx="38094">
                  <c:v>-14.5263672</c:v>
                </c:pt>
                <c:pt idx="38095">
                  <c:v>-43.5791016</c:v>
                </c:pt>
                <c:pt idx="38096">
                  <c:v>-77.75878909999996</c:v>
                </c:pt>
                <c:pt idx="38097">
                  <c:v>-3.78417969</c:v>
                </c:pt>
                <c:pt idx="38098">
                  <c:v>-28.8085938</c:v>
                </c:pt>
                <c:pt idx="38099">
                  <c:v>-7.44628906</c:v>
                </c:pt>
                <c:pt idx="38100">
                  <c:v>-17.2119141</c:v>
                </c:pt>
                <c:pt idx="38101">
                  <c:v>-17.0898438</c:v>
                </c:pt>
                <c:pt idx="38102">
                  <c:v>8.66699219</c:v>
                </c:pt>
                <c:pt idx="38103">
                  <c:v>5.615234379999995</c:v>
                </c:pt>
                <c:pt idx="38104">
                  <c:v>3.17382812</c:v>
                </c:pt>
                <c:pt idx="38105">
                  <c:v>-7.93457031</c:v>
                </c:pt>
                <c:pt idx="38106">
                  <c:v>-31.0058594</c:v>
                </c:pt>
                <c:pt idx="38107">
                  <c:v>19.53125</c:v>
                </c:pt>
                <c:pt idx="38108">
                  <c:v>39.6728516</c:v>
                </c:pt>
                <c:pt idx="38109">
                  <c:v>-20.0195312</c:v>
                </c:pt>
                <c:pt idx="38110">
                  <c:v>66.0400391</c:v>
                </c:pt>
                <c:pt idx="38111">
                  <c:v>-19.2871094</c:v>
                </c:pt>
                <c:pt idx="38112">
                  <c:v>12.3291016</c:v>
                </c:pt>
                <c:pt idx="38113">
                  <c:v>-19.2871094</c:v>
                </c:pt>
                <c:pt idx="38114">
                  <c:v>-17.9443359</c:v>
                </c:pt>
                <c:pt idx="38115">
                  <c:v>-38.9404297</c:v>
                </c:pt>
                <c:pt idx="38116">
                  <c:v>-36.2548828</c:v>
                </c:pt>
                <c:pt idx="38117">
                  <c:v>10.8642578</c:v>
                </c:pt>
                <c:pt idx="38118">
                  <c:v>-36.4990234</c:v>
                </c:pt>
                <c:pt idx="38119">
                  <c:v>-10.3759766</c:v>
                </c:pt>
                <c:pt idx="38120">
                  <c:v>28.5644531</c:v>
                </c:pt>
                <c:pt idx="38121">
                  <c:v>9.64355469</c:v>
                </c:pt>
                <c:pt idx="38122">
                  <c:v>12.2070312</c:v>
                </c:pt>
                <c:pt idx="38123">
                  <c:v>-57.8613281</c:v>
                </c:pt>
                <c:pt idx="38124">
                  <c:v>-18.6767578</c:v>
                </c:pt>
                <c:pt idx="38125">
                  <c:v>19.6533203</c:v>
                </c:pt>
                <c:pt idx="38126">
                  <c:v>14.5263672</c:v>
                </c:pt>
                <c:pt idx="38127">
                  <c:v>46.5087891</c:v>
                </c:pt>
                <c:pt idx="38128">
                  <c:v>-35.2783203</c:v>
                </c:pt>
                <c:pt idx="38129">
                  <c:v>-11.4746094</c:v>
                </c:pt>
                <c:pt idx="38130">
                  <c:v>-1.83105469</c:v>
                </c:pt>
                <c:pt idx="38131">
                  <c:v>-0.732421875</c:v>
                </c:pt>
                <c:pt idx="38132">
                  <c:v>52.2460938</c:v>
                </c:pt>
                <c:pt idx="38133">
                  <c:v>14.0380859</c:v>
                </c:pt>
                <c:pt idx="38134">
                  <c:v>32.8369141</c:v>
                </c:pt>
                <c:pt idx="38135">
                  <c:v>30.0292969</c:v>
                </c:pt>
                <c:pt idx="38136">
                  <c:v>-36.3769531</c:v>
                </c:pt>
                <c:pt idx="38137">
                  <c:v>11.71875</c:v>
                </c:pt>
                <c:pt idx="38138">
                  <c:v>-13.4277344</c:v>
                </c:pt>
                <c:pt idx="38139">
                  <c:v>-2.68554688</c:v>
                </c:pt>
                <c:pt idx="38140">
                  <c:v>21.7285156</c:v>
                </c:pt>
                <c:pt idx="38141">
                  <c:v>-16.3574219</c:v>
                </c:pt>
                <c:pt idx="38142">
                  <c:v>-25.6347656</c:v>
                </c:pt>
                <c:pt idx="38143">
                  <c:v>56.2744141</c:v>
                </c:pt>
                <c:pt idx="38144">
                  <c:v>19.7753906</c:v>
                </c:pt>
                <c:pt idx="38145">
                  <c:v>3.41796875</c:v>
                </c:pt>
                <c:pt idx="38146">
                  <c:v>-7.56835938</c:v>
                </c:pt>
                <c:pt idx="38147">
                  <c:v>32.7148438</c:v>
                </c:pt>
                <c:pt idx="38148">
                  <c:v>-13.9160156</c:v>
                </c:pt>
                <c:pt idx="38149">
                  <c:v>6.71386719</c:v>
                </c:pt>
                <c:pt idx="38150">
                  <c:v>26.0009766</c:v>
                </c:pt>
                <c:pt idx="38151">
                  <c:v>79.8339844</c:v>
                </c:pt>
                <c:pt idx="38152">
                  <c:v>27.2216797</c:v>
                </c:pt>
                <c:pt idx="38153">
                  <c:v>16.72363279999998</c:v>
                </c:pt>
                <c:pt idx="38154">
                  <c:v>11.9628906</c:v>
                </c:pt>
                <c:pt idx="38155">
                  <c:v>22.4609375</c:v>
                </c:pt>
                <c:pt idx="38156">
                  <c:v>4.02832031</c:v>
                </c:pt>
                <c:pt idx="38157">
                  <c:v>19.1650391</c:v>
                </c:pt>
                <c:pt idx="38158">
                  <c:v>-26.8554688</c:v>
                </c:pt>
                <c:pt idx="38159">
                  <c:v>10.0097656</c:v>
                </c:pt>
                <c:pt idx="38160">
                  <c:v>-5.73730469</c:v>
                </c:pt>
                <c:pt idx="38161">
                  <c:v>26.0009766</c:v>
                </c:pt>
                <c:pt idx="38162">
                  <c:v>12.5732422</c:v>
                </c:pt>
                <c:pt idx="38163">
                  <c:v>-55.2978516</c:v>
                </c:pt>
                <c:pt idx="38164">
                  <c:v>10.9863281</c:v>
                </c:pt>
                <c:pt idx="38165">
                  <c:v>-31.1279297</c:v>
                </c:pt>
                <c:pt idx="38166">
                  <c:v>-29.1748047</c:v>
                </c:pt>
                <c:pt idx="38167">
                  <c:v>17.4560547</c:v>
                </c:pt>
                <c:pt idx="38168">
                  <c:v>-4.02832031</c:v>
                </c:pt>
                <c:pt idx="38169">
                  <c:v>24.5361328</c:v>
                </c:pt>
                <c:pt idx="38170">
                  <c:v>28.44238279999998</c:v>
                </c:pt>
                <c:pt idx="38171">
                  <c:v>47.4853516</c:v>
                </c:pt>
                <c:pt idx="38172">
                  <c:v>-6.71386719</c:v>
                </c:pt>
                <c:pt idx="38173">
                  <c:v>23.0712891</c:v>
                </c:pt>
                <c:pt idx="38174">
                  <c:v>29.7851562</c:v>
                </c:pt>
                <c:pt idx="38175">
                  <c:v>-26.4892578</c:v>
                </c:pt>
                <c:pt idx="38176">
                  <c:v>-11.8408203</c:v>
                </c:pt>
                <c:pt idx="38177">
                  <c:v>-19.8974609</c:v>
                </c:pt>
                <c:pt idx="38178">
                  <c:v>37.4755859</c:v>
                </c:pt>
                <c:pt idx="38179">
                  <c:v>47.7294922</c:v>
                </c:pt>
                <c:pt idx="38180">
                  <c:v>-25.2685547</c:v>
                </c:pt>
                <c:pt idx="38181">
                  <c:v>0.0</c:v>
                </c:pt>
                <c:pt idx="38182">
                  <c:v>-55.4199219</c:v>
                </c:pt>
                <c:pt idx="38183">
                  <c:v>16.1132812</c:v>
                </c:pt>
                <c:pt idx="38184">
                  <c:v>26.0009766</c:v>
                </c:pt>
                <c:pt idx="38185">
                  <c:v>-2.07519531</c:v>
                </c:pt>
                <c:pt idx="38186">
                  <c:v>6.103515619999995</c:v>
                </c:pt>
                <c:pt idx="38187">
                  <c:v>-32.2265625</c:v>
                </c:pt>
                <c:pt idx="38188">
                  <c:v>-38.8183594</c:v>
                </c:pt>
                <c:pt idx="38189">
                  <c:v>-11.71875</c:v>
                </c:pt>
                <c:pt idx="38190">
                  <c:v>-48.2177734</c:v>
                </c:pt>
                <c:pt idx="38191">
                  <c:v>25.8789062</c:v>
                </c:pt>
                <c:pt idx="38192">
                  <c:v>2.19726562</c:v>
                </c:pt>
                <c:pt idx="38193">
                  <c:v>5.37109375</c:v>
                </c:pt>
                <c:pt idx="38194">
                  <c:v>6.71386719</c:v>
                </c:pt>
                <c:pt idx="38195">
                  <c:v>-11.3525391</c:v>
                </c:pt>
                <c:pt idx="38196">
                  <c:v>-7.20214844</c:v>
                </c:pt>
                <c:pt idx="38197">
                  <c:v>35.6445312</c:v>
                </c:pt>
                <c:pt idx="38198">
                  <c:v>-26.4892578</c:v>
                </c:pt>
                <c:pt idx="38199">
                  <c:v>-47.1191406</c:v>
                </c:pt>
                <c:pt idx="38200">
                  <c:v>-1.83105469</c:v>
                </c:pt>
                <c:pt idx="38201">
                  <c:v>7.20214844</c:v>
                </c:pt>
                <c:pt idx="38202">
                  <c:v>-23.0712891</c:v>
                </c:pt>
                <c:pt idx="38203">
                  <c:v>-3.05175781</c:v>
                </c:pt>
                <c:pt idx="38204">
                  <c:v>5.73730469</c:v>
                </c:pt>
                <c:pt idx="38205">
                  <c:v>-17.4560547</c:v>
                </c:pt>
                <c:pt idx="38206">
                  <c:v>-64.0869141</c:v>
                </c:pt>
                <c:pt idx="38207">
                  <c:v>-58.3496094</c:v>
                </c:pt>
                <c:pt idx="38208">
                  <c:v>-2.44140625</c:v>
                </c:pt>
                <c:pt idx="38209">
                  <c:v>-24.6582031</c:v>
                </c:pt>
                <c:pt idx="38210">
                  <c:v>-14.6484375</c:v>
                </c:pt>
                <c:pt idx="38211">
                  <c:v>-6.835937499999997</c:v>
                </c:pt>
                <c:pt idx="38212">
                  <c:v>-27.4658203</c:v>
                </c:pt>
                <c:pt idx="38213">
                  <c:v>28.9306641</c:v>
                </c:pt>
                <c:pt idx="38214">
                  <c:v>-10.7421875</c:v>
                </c:pt>
                <c:pt idx="38215">
                  <c:v>10.9863281</c:v>
                </c:pt>
                <c:pt idx="38216">
                  <c:v>-18.0664062</c:v>
                </c:pt>
                <c:pt idx="38217">
                  <c:v>-30.3955078</c:v>
                </c:pt>
                <c:pt idx="38218">
                  <c:v>46.3867188</c:v>
                </c:pt>
                <c:pt idx="38219">
                  <c:v>15.3808594</c:v>
                </c:pt>
                <c:pt idx="38220">
                  <c:v>-7.44628906</c:v>
                </c:pt>
                <c:pt idx="38221">
                  <c:v>68.2373047</c:v>
                </c:pt>
                <c:pt idx="38222">
                  <c:v>-36.6210938</c:v>
                </c:pt>
                <c:pt idx="38223">
                  <c:v>20.8740234</c:v>
                </c:pt>
                <c:pt idx="38224">
                  <c:v>-28.8085938</c:v>
                </c:pt>
                <c:pt idx="38225">
                  <c:v>-19.1650391</c:v>
                </c:pt>
                <c:pt idx="38226">
                  <c:v>-46.6308594</c:v>
                </c:pt>
                <c:pt idx="38227">
                  <c:v>-14.5263672</c:v>
                </c:pt>
                <c:pt idx="38228">
                  <c:v>-2.56347656</c:v>
                </c:pt>
                <c:pt idx="38229">
                  <c:v>-38.5742188</c:v>
                </c:pt>
                <c:pt idx="38230">
                  <c:v>10.2539062</c:v>
                </c:pt>
                <c:pt idx="38231">
                  <c:v>21.1181641</c:v>
                </c:pt>
                <c:pt idx="38232">
                  <c:v>14.6484375</c:v>
                </c:pt>
                <c:pt idx="38233">
                  <c:v>-7.93457031</c:v>
                </c:pt>
                <c:pt idx="38234">
                  <c:v>-62.9882812</c:v>
                </c:pt>
                <c:pt idx="38235">
                  <c:v>9.88769531</c:v>
                </c:pt>
                <c:pt idx="38236">
                  <c:v>5.98144531</c:v>
                </c:pt>
                <c:pt idx="38237">
                  <c:v>37.7197266</c:v>
                </c:pt>
                <c:pt idx="38238">
                  <c:v>18.3105469</c:v>
                </c:pt>
                <c:pt idx="38239">
                  <c:v>-36.0107422</c:v>
                </c:pt>
                <c:pt idx="38240">
                  <c:v>-1.09863281</c:v>
                </c:pt>
                <c:pt idx="38241">
                  <c:v>-6.347656249999996</c:v>
                </c:pt>
                <c:pt idx="38242">
                  <c:v>11.8408203</c:v>
                </c:pt>
                <c:pt idx="38243">
                  <c:v>54.5654297</c:v>
                </c:pt>
                <c:pt idx="38244">
                  <c:v>4.394531249999993</c:v>
                </c:pt>
                <c:pt idx="38245">
                  <c:v>47.1191406</c:v>
                </c:pt>
                <c:pt idx="38246">
                  <c:v>2.31933594</c:v>
                </c:pt>
                <c:pt idx="38247">
                  <c:v>-25.0244141</c:v>
                </c:pt>
                <c:pt idx="38248">
                  <c:v>8.42285156</c:v>
                </c:pt>
                <c:pt idx="38249">
                  <c:v>-12.8173828</c:v>
                </c:pt>
                <c:pt idx="38250">
                  <c:v>2.56347656</c:v>
                </c:pt>
                <c:pt idx="38251">
                  <c:v>21.9726562</c:v>
                </c:pt>
                <c:pt idx="38252">
                  <c:v>-32.3486328</c:v>
                </c:pt>
                <c:pt idx="38253">
                  <c:v>-5.24902344</c:v>
                </c:pt>
                <c:pt idx="38254">
                  <c:v>63.8427734</c:v>
                </c:pt>
                <c:pt idx="38255">
                  <c:v>4.394531249999993</c:v>
                </c:pt>
                <c:pt idx="38256">
                  <c:v>0.366210938</c:v>
                </c:pt>
                <c:pt idx="38257">
                  <c:v>3.66210938</c:v>
                </c:pt>
                <c:pt idx="38258">
                  <c:v>24.2919922</c:v>
                </c:pt>
                <c:pt idx="38259">
                  <c:v>-16.2353516</c:v>
                </c:pt>
                <c:pt idx="38260">
                  <c:v>14.0380859</c:v>
                </c:pt>
                <c:pt idx="38261">
                  <c:v>41.3818359</c:v>
                </c:pt>
                <c:pt idx="38262">
                  <c:v>78.9794922</c:v>
                </c:pt>
                <c:pt idx="38263">
                  <c:v>5.37109375</c:v>
                </c:pt>
                <c:pt idx="38264">
                  <c:v>28.3203125</c:v>
                </c:pt>
                <c:pt idx="38265">
                  <c:v>7.20214844</c:v>
                </c:pt>
                <c:pt idx="38266">
                  <c:v>18.3105469</c:v>
                </c:pt>
                <c:pt idx="38267">
                  <c:v>15.5029297</c:v>
                </c:pt>
                <c:pt idx="38268">
                  <c:v>-5.615234379999995</c:v>
                </c:pt>
                <c:pt idx="38269">
                  <c:v>-8.05664062</c:v>
                </c:pt>
                <c:pt idx="38270">
                  <c:v>-1.83105469</c:v>
                </c:pt>
                <c:pt idx="38271">
                  <c:v>6.59179688</c:v>
                </c:pt>
                <c:pt idx="38272">
                  <c:v>30.6396484</c:v>
                </c:pt>
                <c:pt idx="38273">
                  <c:v>-15.8691406</c:v>
                </c:pt>
                <c:pt idx="38274">
                  <c:v>-42.1142578</c:v>
                </c:pt>
                <c:pt idx="38275">
                  <c:v>20.0195312</c:v>
                </c:pt>
                <c:pt idx="38276">
                  <c:v>-63.5986328</c:v>
                </c:pt>
                <c:pt idx="38277">
                  <c:v>15.2587891</c:v>
                </c:pt>
                <c:pt idx="38278">
                  <c:v>-9.88769531</c:v>
                </c:pt>
                <c:pt idx="38279">
                  <c:v>17.2119141</c:v>
                </c:pt>
                <c:pt idx="38280">
                  <c:v>18.3105469</c:v>
                </c:pt>
                <c:pt idx="38281">
                  <c:v>37.8417969</c:v>
                </c:pt>
                <c:pt idx="38282">
                  <c:v>38.0859375</c:v>
                </c:pt>
                <c:pt idx="38283">
                  <c:v>-11.4746094</c:v>
                </c:pt>
                <c:pt idx="38284">
                  <c:v>35.5224609</c:v>
                </c:pt>
                <c:pt idx="38285">
                  <c:v>12.8173828</c:v>
                </c:pt>
                <c:pt idx="38286">
                  <c:v>-28.8085938</c:v>
                </c:pt>
                <c:pt idx="38287">
                  <c:v>-9.39941406</c:v>
                </c:pt>
                <c:pt idx="38288">
                  <c:v>-13.7939453</c:v>
                </c:pt>
                <c:pt idx="38289">
                  <c:v>56.3964844</c:v>
                </c:pt>
                <c:pt idx="38290">
                  <c:v>22.2167969</c:v>
                </c:pt>
                <c:pt idx="38291">
                  <c:v>-21.1181641</c:v>
                </c:pt>
                <c:pt idx="38292">
                  <c:v>-11.9628906</c:v>
                </c:pt>
                <c:pt idx="38293">
                  <c:v>-48.828125</c:v>
                </c:pt>
                <c:pt idx="38294">
                  <c:v>34.17968749999999</c:v>
                </c:pt>
                <c:pt idx="38295">
                  <c:v>13.0615234</c:v>
                </c:pt>
                <c:pt idx="38296">
                  <c:v>1.09863281</c:v>
                </c:pt>
                <c:pt idx="38297">
                  <c:v>1.83105469</c:v>
                </c:pt>
                <c:pt idx="38298">
                  <c:v>-50.78125</c:v>
                </c:pt>
                <c:pt idx="38299">
                  <c:v>-16.1132812</c:v>
                </c:pt>
                <c:pt idx="38300">
                  <c:v>-30.5175781</c:v>
                </c:pt>
                <c:pt idx="38301">
                  <c:v>-32.7148438</c:v>
                </c:pt>
                <c:pt idx="38302">
                  <c:v>36.4990234</c:v>
                </c:pt>
                <c:pt idx="38303">
                  <c:v>-10.9863281</c:v>
                </c:pt>
                <c:pt idx="38304">
                  <c:v>12.9394531</c:v>
                </c:pt>
                <c:pt idx="38305">
                  <c:v>3.17382812</c:v>
                </c:pt>
                <c:pt idx="38306">
                  <c:v>-20.8740234</c:v>
                </c:pt>
                <c:pt idx="38307">
                  <c:v>13.7939453</c:v>
                </c:pt>
                <c:pt idx="38308">
                  <c:v>27.34375</c:v>
                </c:pt>
                <c:pt idx="38309">
                  <c:v>-54.0771484</c:v>
                </c:pt>
                <c:pt idx="38310">
                  <c:v>-22.3388672</c:v>
                </c:pt>
                <c:pt idx="38311">
                  <c:v>-3.29589844</c:v>
                </c:pt>
                <c:pt idx="38312">
                  <c:v>8.05664062</c:v>
                </c:pt>
                <c:pt idx="38313">
                  <c:v>-32.5927734</c:v>
                </c:pt>
                <c:pt idx="38314">
                  <c:v>12.6953125</c:v>
                </c:pt>
                <c:pt idx="38315">
                  <c:v>-5.49316406</c:v>
                </c:pt>
                <c:pt idx="38316">
                  <c:v>-24.5361328</c:v>
                </c:pt>
                <c:pt idx="38317">
                  <c:v>-78.9794922</c:v>
                </c:pt>
                <c:pt idx="38318">
                  <c:v>-30.5175781</c:v>
                </c:pt>
                <c:pt idx="38319">
                  <c:v>-15.0146484</c:v>
                </c:pt>
                <c:pt idx="38320">
                  <c:v>-13.1835938</c:v>
                </c:pt>
                <c:pt idx="38321">
                  <c:v>-22.0947266</c:v>
                </c:pt>
                <c:pt idx="38322">
                  <c:v>-3.41796875</c:v>
                </c:pt>
                <c:pt idx="38323">
                  <c:v>-21.2402344</c:v>
                </c:pt>
                <c:pt idx="38324">
                  <c:v>28.44238279999998</c:v>
                </c:pt>
                <c:pt idx="38325">
                  <c:v>-10.9863281</c:v>
                </c:pt>
                <c:pt idx="38326">
                  <c:v>7.08007812</c:v>
                </c:pt>
                <c:pt idx="38327">
                  <c:v>-25.390625</c:v>
                </c:pt>
                <c:pt idx="38328">
                  <c:v>-15.2587891</c:v>
                </c:pt>
                <c:pt idx="38329">
                  <c:v>55.7861328</c:v>
                </c:pt>
                <c:pt idx="38330">
                  <c:v>-8.7890625</c:v>
                </c:pt>
                <c:pt idx="38331">
                  <c:v>26.4892578</c:v>
                </c:pt>
                <c:pt idx="38332">
                  <c:v>34.7900391</c:v>
                </c:pt>
                <c:pt idx="38333">
                  <c:v>-20.7519531</c:v>
                </c:pt>
                <c:pt idx="38334">
                  <c:v>6.71386719</c:v>
                </c:pt>
                <c:pt idx="38335">
                  <c:v>-25.390625</c:v>
                </c:pt>
                <c:pt idx="38336">
                  <c:v>-27.34375</c:v>
                </c:pt>
                <c:pt idx="38337">
                  <c:v>-47.85156249999999</c:v>
                </c:pt>
                <c:pt idx="38338">
                  <c:v>5.24902344</c:v>
                </c:pt>
                <c:pt idx="38339">
                  <c:v>-21.2402344</c:v>
                </c:pt>
                <c:pt idx="38340">
                  <c:v>-31.25</c:v>
                </c:pt>
                <c:pt idx="38341">
                  <c:v>25.390625</c:v>
                </c:pt>
                <c:pt idx="38342">
                  <c:v>12.5732422</c:v>
                </c:pt>
                <c:pt idx="38343">
                  <c:v>19.7753906</c:v>
                </c:pt>
                <c:pt idx="38344">
                  <c:v>-34.5458984</c:v>
                </c:pt>
                <c:pt idx="38345">
                  <c:v>-50.1708984</c:v>
                </c:pt>
                <c:pt idx="38346">
                  <c:v>24.6582031</c:v>
                </c:pt>
                <c:pt idx="38347">
                  <c:v>-0.244140625</c:v>
                </c:pt>
                <c:pt idx="38348">
                  <c:v>54.5654297</c:v>
                </c:pt>
                <c:pt idx="38349">
                  <c:v>-12.9394531</c:v>
                </c:pt>
                <c:pt idx="38350">
                  <c:v>-27.34375</c:v>
                </c:pt>
                <c:pt idx="38351">
                  <c:v>2.07519531</c:v>
                </c:pt>
                <c:pt idx="38352">
                  <c:v>-6.347656249999996</c:v>
                </c:pt>
                <c:pt idx="38353">
                  <c:v>29.9072266</c:v>
                </c:pt>
                <c:pt idx="38354">
                  <c:v>41.2597656</c:v>
                </c:pt>
                <c:pt idx="38355">
                  <c:v>10.1318359</c:v>
                </c:pt>
                <c:pt idx="38356">
                  <c:v>49.0722656</c:v>
                </c:pt>
                <c:pt idx="38357">
                  <c:v>-23.5595703</c:v>
                </c:pt>
                <c:pt idx="38358">
                  <c:v>-4.394531249999993</c:v>
                </c:pt>
                <c:pt idx="38359">
                  <c:v>-4.02832031</c:v>
                </c:pt>
                <c:pt idx="38360">
                  <c:v>-7.324218749999996</c:v>
                </c:pt>
                <c:pt idx="38361">
                  <c:v>10.2539062</c:v>
                </c:pt>
                <c:pt idx="38362">
                  <c:v>9.39941406</c:v>
                </c:pt>
                <c:pt idx="38363">
                  <c:v>-35.7666016</c:v>
                </c:pt>
                <c:pt idx="38364">
                  <c:v>22.8271484</c:v>
                </c:pt>
                <c:pt idx="38365">
                  <c:v>49.80468749999996</c:v>
                </c:pt>
                <c:pt idx="38366">
                  <c:v>1.58691406</c:v>
                </c:pt>
                <c:pt idx="38367">
                  <c:v>-6.59179688</c:v>
                </c:pt>
                <c:pt idx="38368">
                  <c:v>21.2402344</c:v>
                </c:pt>
                <c:pt idx="38369">
                  <c:v>5.37109375</c:v>
                </c:pt>
                <c:pt idx="38370">
                  <c:v>-7.08007812</c:v>
                </c:pt>
                <c:pt idx="38371">
                  <c:v>16.9677734</c:v>
                </c:pt>
                <c:pt idx="38372">
                  <c:v>61.7675781</c:v>
                </c:pt>
                <c:pt idx="38373">
                  <c:v>61.4013672</c:v>
                </c:pt>
                <c:pt idx="38374">
                  <c:v>1.58691406</c:v>
                </c:pt>
                <c:pt idx="38375">
                  <c:v>25.7568359</c:v>
                </c:pt>
                <c:pt idx="38376">
                  <c:v>13.5498047</c:v>
                </c:pt>
                <c:pt idx="38377">
                  <c:v>7.93457031</c:v>
                </c:pt>
                <c:pt idx="38378">
                  <c:v>26.8554688</c:v>
                </c:pt>
                <c:pt idx="38379">
                  <c:v>-27.4658203</c:v>
                </c:pt>
                <c:pt idx="38380">
                  <c:v>9.52148438</c:v>
                </c:pt>
                <c:pt idx="38381">
                  <c:v>-10.6201172</c:v>
                </c:pt>
                <c:pt idx="38382">
                  <c:v>17.0898438</c:v>
                </c:pt>
                <c:pt idx="38383">
                  <c:v>31.1279297</c:v>
                </c:pt>
                <c:pt idx="38384">
                  <c:v>-43.9453125</c:v>
                </c:pt>
                <c:pt idx="38385">
                  <c:v>-18.5546875</c:v>
                </c:pt>
                <c:pt idx="38386">
                  <c:v>10.1318359</c:v>
                </c:pt>
                <c:pt idx="38387">
                  <c:v>-69.9462891</c:v>
                </c:pt>
                <c:pt idx="38388">
                  <c:v>36.3769531</c:v>
                </c:pt>
                <c:pt idx="38389">
                  <c:v>-21.1181641</c:v>
                </c:pt>
                <c:pt idx="38390">
                  <c:v>28.44238279999998</c:v>
                </c:pt>
                <c:pt idx="38391">
                  <c:v>18.5546875</c:v>
                </c:pt>
                <c:pt idx="38392">
                  <c:v>46.0205078</c:v>
                </c:pt>
                <c:pt idx="38393">
                  <c:v>17.4560547</c:v>
                </c:pt>
                <c:pt idx="38394">
                  <c:v>0.48828125</c:v>
                </c:pt>
                <c:pt idx="38395">
                  <c:v>38.8183594</c:v>
                </c:pt>
                <c:pt idx="38396">
                  <c:v>-7.93457031</c:v>
                </c:pt>
                <c:pt idx="38397">
                  <c:v>-22.3388672</c:v>
                </c:pt>
                <c:pt idx="38398">
                  <c:v>-13.7939453</c:v>
                </c:pt>
                <c:pt idx="38399">
                  <c:v>5.004882809999995</c:v>
                </c:pt>
                <c:pt idx="38400">
                  <c:v>63.2324219</c:v>
                </c:pt>
                <c:pt idx="38401">
                  <c:v>-6.95800781</c:v>
                </c:pt>
                <c:pt idx="38402">
                  <c:v>-7.324218749999996</c:v>
                </c:pt>
                <c:pt idx="38403">
                  <c:v>-35.0341797</c:v>
                </c:pt>
                <c:pt idx="38404">
                  <c:v>-21.9726562</c:v>
                </c:pt>
                <c:pt idx="38405">
                  <c:v>36.6210938</c:v>
                </c:pt>
                <c:pt idx="38406">
                  <c:v>1.953125</c:v>
                </c:pt>
                <c:pt idx="38407">
                  <c:v>5.98144531</c:v>
                </c:pt>
                <c:pt idx="38408">
                  <c:v>-10.0097656</c:v>
                </c:pt>
                <c:pt idx="38409">
                  <c:v>-55.1757812</c:v>
                </c:pt>
                <c:pt idx="38410">
                  <c:v>-4.63867188</c:v>
                </c:pt>
                <c:pt idx="38411">
                  <c:v>-46.0205078</c:v>
                </c:pt>
                <c:pt idx="38412">
                  <c:v>-5.615234379999995</c:v>
                </c:pt>
                <c:pt idx="38413">
                  <c:v>27.2216797</c:v>
                </c:pt>
                <c:pt idx="38414">
                  <c:v>-9.52148438</c:v>
                </c:pt>
                <c:pt idx="38415">
                  <c:v>13.4277344</c:v>
                </c:pt>
                <c:pt idx="38416">
                  <c:v>-1.83105469</c:v>
                </c:pt>
                <c:pt idx="38417">
                  <c:v>-22.7050781</c:v>
                </c:pt>
                <c:pt idx="38418">
                  <c:v>31.1279297</c:v>
                </c:pt>
                <c:pt idx="38419">
                  <c:v>7.93457031</c:v>
                </c:pt>
                <c:pt idx="38420">
                  <c:v>-64.0869141</c:v>
                </c:pt>
                <c:pt idx="38421">
                  <c:v>-5.49316406</c:v>
                </c:pt>
                <c:pt idx="38422">
                  <c:v>-1.09863281</c:v>
                </c:pt>
                <c:pt idx="38423">
                  <c:v>-1.83105469</c:v>
                </c:pt>
                <c:pt idx="38424">
                  <c:v>-26.0009766</c:v>
                </c:pt>
                <c:pt idx="38425">
                  <c:v>16.72363279999998</c:v>
                </c:pt>
                <c:pt idx="38426">
                  <c:v>-13.5498047</c:v>
                </c:pt>
                <c:pt idx="38427">
                  <c:v>-39.1845703</c:v>
                </c:pt>
                <c:pt idx="38428">
                  <c:v>-79.8339844</c:v>
                </c:pt>
                <c:pt idx="38429">
                  <c:v>-7.08007812</c:v>
                </c:pt>
                <c:pt idx="38430">
                  <c:v>-27.5878906</c:v>
                </c:pt>
                <c:pt idx="38431">
                  <c:v>-7.20214844</c:v>
                </c:pt>
                <c:pt idx="38432">
                  <c:v>-19.2871094</c:v>
                </c:pt>
                <c:pt idx="38433">
                  <c:v>-13.7939453</c:v>
                </c:pt>
                <c:pt idx="38434">
                  <c:v>2.44140625</c:v>
                </c:pt>
                <c:pt idx="38435">
                  <c:v>10.4980469</c:v>
                </c:pt>
                <c:pt idx="38436">
                  <c:v>0.366210938</c:v>
                </c:pt>
                <c:pt idx="38437">
                  <c:v>-5.12695312</c:v>
                </c:pt>
                <c:pt idx="38438">
                  <c:v>-30.1513672</c:v>
                </c:pt>
                <c:pt idx="38439">
                  <c:v>12.3291016</c:v>
                </c:pt>
                <c:pt idx="38440">
                  <c:v>44.3115234</c:v>
                </c:pt>
                <c:pt idx="38441">
                  <c:v>-19.7753906</c:v>
                </c:pt>
                <c:pt idx="38442">
                  <c:v>60.7910156</c:v>
                </c:pt>
                <c:pt idx="38443">
                  <c:v>-10.7421875</c:v>
                </c:pt>
                <c:pt idx="38444">
                  <c:v>7.20214844</c:v>
                </c:pt>
                <c:pt idx="38445">
                  <c:v>-15.1367188</c:v>
                </c:pt>
                <c:pt idx="38446">
                  <c:v>-18.7988281</c:v>
                </c:pt>
                <c:pt idx="38447">
                  <c:v>-36.7431641</c:v>
                </c:pt>
                <c:pt idx="38448">
                  <c:v>-39.7949219</c:v>
                </c:pt>
                <c:pt idx="38449">
                  <c:v>11.71875</c:v>
                </c:pt>
                <c:pt idx="38450">
                  <c:v>-34.5458984</c:v>
                </c:pt>
                <c:pt idx="38451">
                  <c:v>-15.1367188</c:v>
                </c:pt>
                <c:pt idx="38452">
                  <c:v>29.1748047</c:v>
                </c:pt>
                <c:pt idx="38453">
                  <c:v>9.39941406</c:v>
                </c:pt>
                <c:pt idx="38454">
                  <c:v>15.1367188</c:v>
                </c:pt>
                <c:pt idx="38455">
                  <c:v>-54.6875</c:v>
                </c:pt>
                <c:pt idx="38456">
                  <c:v>-25.7568359</c:v>
                </c:pt>
                <c:pt idx="38457">
                  <c:v>22.4609375</c:v>
                </c:pt>
                <c:pt idx="38458">
                  <c:v>9.765625</c:v>
                </c:pt>
                <c:pt idx="38459">
                  <c:v>51.0253906</c:v>
                </c:pt>
                <c:pt idx="38460">
                  <c:v>-32.8369141</c:v>
                </c:pt>
                <c:pt idx="38461">
                  <c:v>-14.7705078</c:v>
                </c:pt>
                <c:pt idx="38462">
                  <c:v>-0.366210938</c:v>
                </c:pt>
                <c:pt idx="38463">
                  <c:v>-2.68554688</c:v>
                </c:pt>
                <c:pt idx="38464">
                  <c:v>49.0722656</c:v>
                </c:pt>
                <c:pt idx="38465">
                  <c:v>18.5546875</c:v>
                </c:pt>
                <c:pt idx="38466">
                  <c:v>28.1982422</c:v>
                </c:pt>
                <c:pt idx="38467">
                  <c:v>35.4003906</c:v>
                </c:pt>
                <c:pt idx="38468">
                  <c:v>-36.2548828</c:v>
                </c:pt>
                <c:pt idx="38469">
                  <c:v>10.0097656</c:v>
                </c:pt>
                <c:pt idx="38470">
                  <c:v>-12.3291016</c:v>
                </c:pt>
                <c:pt idx="38471">
                  <c:v>-3.54003906</c:v>
                </c:pt>
                <c:pt idx="38472">
                  <c:v>19.8974609</c:v>
                </c:pt>
                <c:pt idx="38473">
                  <c:v>-11.2304688</c:v>
                </c:pt>
                <c:pt idx="38474">
                  <c:v>-29.0527344</c:v>
                </c:pt>
                <c:pt idx="38475">
                  <c:v>51.5136719</c:v>
                </c:pt>
                <c:pt idx="38476">
                  <c:v>25.0244141</c:v>
                </c:pt>
                <c:pt idx="38477">
                  <c:v>3.29589844</c:v>
                </c:pt>
                <c:pt idx="38478">
                  <c:v>-8.544921879999997</c:v>
                </c:pt>
                <c:pt idx="38479">
                  <c:v>32.2265625</c:v>
                </c:pt>
                <c:pt idx="38480">
                  <c:v>-11.3525391</c:v>
                </c:pt>
                <c:pt idx="38481">
                  <c:v>4.15039062</c:v>
                </c:pt>
                <c:pt idx="38482">
                  <c:v>23.3154297</c:v>
                </c:pt>
                <c:pt idx="38483">
                  <c:v>77.8808594</c:v>
                </c:pt>
                <c:pt idx="38484">
                  <c:v>33.6914062</c:v>
                </c:pt>
                <c:pt idx="38485">
                  <c:v>13.1835938</c:v>
                </c:pt>
                <c:pt idx="38486">
                  <c:v>14.5263672</c:v>
                </c:pt>
                <c:pt idx="38487">
                  <c:v>21.6064453</c:v>
                </c:pt>
                <c:pt idx="38488">
                  <c:v>3.17382812</c:v>
                </c:pt>
                <c:pt idx="38489">
                  <c:v>23.0712891</c:v>
                </c:pt>
                <c:pt idx="38490">
                  <c:v>-29.5410156</c:v>
                </c:pt>
                <c:pt idx="38491">
                  <c:v>11.8408203</c:v>
                </c:pt>
                <c:pt idx="38492">
                  <c:v>-8.05664062</c:v>
                </c:pt>
                <c:pt idx="38493">
                  <c:v>24.6582031</c:v>
                </c:pt>
                <c:pt idx="38494">
                  <c:v>17.9443359</c:v>
                </c:pt>
                <c:pt idx="38495">
                  <c:v>-56.0302734</c:v>
                </c:pt>
                <c:pt idx="38496">
                  <c:v>6.347656249999996</c:v>
                </c:pt>
                <c:pt idx="38497">
                  <c:v>-21.8505859</c:v>
                </c:pt>
                <c:pt idx="38498">
                  <c:v>-40.0390625</c:v>
                </c:pt>
                <c:pt idx="38499">
                  <c:v>23.9257812</c:v>
                </c:pt>
                <c:pt idx="38500">
                  <c:v>-9.155273439999998</c:v>
                </c:pt>
                <c:pt idx="38501">
                  <c:v>26.1230469</c:v>
                </c:pt>
                <c:pt idx="38502">
                  <c:v>26.2451172</c:v>
                </c:pt>
                <c:pt idx="38503">
                  <c:v>48.2177734</c:v>
                </c:pt>
                <c:pt idx="38504">
                  <c:v>-3.54003906</c:v>
                </c:pt>
                <c:pt idx="38505">
                  <c:v>19.1650391</c:v>
                </c:pt>
                <c:pt idx="38506">
                  <c:v>32.5927734</c:v>
                </c:pt>
                <c:pt idx="38507">
                  <c:v>-24.1699219</c:v>
                </c:pt>
                <c:pt idx="38508">
                  <c:v>-13.4277344</c:v>
                </c:pt>
                <c:pt idx="38509">
                  <c:v>-19.4091797</c:v>
                </c:pt>
                <c:pt idx="38510">
                  <c:v>31.4941406</c:v>
                </c:pt>
                <c:pt idx="38511">
                  <c:v>52.3681641</c:v>
                </c:pt>
                <c:pt idx="38512">
                  <c:v>-23.9257812</c:v>
                </c:pt>
                <c:pt idx="38513">
                  <c:v>0.122070312</c:v>
                </c:pt>
                <c:pt idx="38514">
                  <c:v>-53.34472659999999</c:v>
                </c:pt>
                <c:pt idx="38515">
                  <c:v>9.64355469</c:v>
                </c:pt>
                <c:pt idx="38516">
                  <c:v>28.6865234</c:v>
                </c:pt>
                <c:pt idx="38517">
                  <c:v>-2.07519531</c:v>
                </c:pt>
                <c:pt idx="38518">
                  <c:v>6.59179688</c:v>
                </c:pt>
                <c:pt idx="38519">
                  <c:v>-27.5878906</c:v>
                </c:pt>
                <c:pt idx="38520">
                  <c:v>-43.4570312</c:v>
                </c:pt>
                <c:pt idx="38521">
                  <c:v>-8.7890625</c:v>
                </c:pt>
                <c:pt idx="38522">
                  <c:v>-49.5605469</c:v>
                </c:pt>
                <c:pt idx="38523">
                  <c:v>21.1181641</c:v>
                </c:pt>
                <c:pt idx="38524">
                  <c:v>6.71386719</c:v>
                </c:pt>
                <c:pt idx="38525">
                  <c:v>2.68554688</c:v>
                </c:pt>
                <c:pt idx="38526">
                  <c:v>7.93457031</c:v>
                </c:pt>
                <c:pt idx="38527">
                  <c:v>-9.155273439999998</c:v>
                </c:pt>
                <c:pt idx="38528">
                  <c:v>-11.3525391</c:v>
                </c:pt>
                <c:pt idx="38529">
                  <c:v>36.0107422</c:v>
                </c:pt>
                <c:pt idx="38530">
                  <c:v>-19.1650391</c:v>
                </c:pt>
                <c:pt idx="38531">
                  <c:v>-52.3681641</c:v>
                </c:pt>
                <c:pt idx="38532">
                  <c:v>-1.58691406</c:v>
                </c:pt>
                <c:pt idx="38533">
                  <c:v>5.859375</c:v>
                </c:pt>
                <c:pt idx="38534">
                  <c:v>-19.1650391</c:v>
                </c:pt>
                <c:pt idx="38535">
                  <c:v>-7.69042969</c:v>
                </c:pt>
                <c:pt idx="38536">
                  <c:v>8.42285156</c:v>
                </c:pt>
                <c:pt idx="38537">
                  <c:v>-16.6015625</c:v>
                </c:pt>
                <c:pt idx="38538">
                  <c:v>-59.3261719</c:v>
                </c:pt>
                <c:pt idx="38539">
                  <c:v>-64.3310547</c:v>
                </c:pt>
                <c:pt idx="38540">
                  <c:v>-1.09863281</c:v>
                </c:pt>
                <c:pt idx="38541">
                  <c:v>-26.7333984</c:v>
                </c:pt>
                <c:pt idx="38542">
                  <c:v>-12.4511719</c:v>
                </c:pt>
                <c:pt idx="38543">
                  <c:v>-9.155273439999998</c:v>
                </c:pt>
                <c:pt idx="38544">
                  <c:v>-26.0009766</c:v>
                </c:pt>
                <c:pt idx="38545">
                  <c:v>25.7568359</c:v>
                </c:pt>
                <c:pt idx="38546">
                  <c:v>-8.05664062</c:v>
                </c:pt>
                <c:pt idx="38547">
                  <c:v>10.1318359</c:v>
                </c:pt>
                <c:pt idx="38548">
                  <c:v>-15.9912109</c:v>
                </c:pt>
                <c:pt idx="38549">
                  <c:v>-31.4941406</c:v>
                </c:pt>
                <c:pt idx="38550">
                  <c:v>41.1376953</c:v>
                </c:pt>
                <c:pt idx="38551">
                  <c:v>21.6064453</c:v>
                </c:pt>
                <c:pt idx="38552">
                  <c:v>-12.5732422</c:v>
                </c:pt>
                <c:pt idx="38553">
                  <c:v>71.1669922</c:v>
                </c:pt>
                <c:pt idx="38554">
                  <c:v>-35.6445312</c:v>
                </c:pt>
                <c:pt idx="38555">
                  <c:v>20.9960938</c:v>
                </c:pt>
                <c:pt idx="38556">
                  <c:v>-27.8320312</c:v>
                </c:pt>
                <c:pt idx="38557">
                  <c:v>-18.1884766</c:v>
                </c:pt>
                <c:pt idx="38558">
                  <c:v>-45.2880859</c:v>
                </c:pt>
                <c:pt idx="38559">
                  <c:v>-20.1416016</c:v>
                </c:pt>
                <c:pt idx="38560">
                  <c:v>1.58691406</c:v>
                </c:pt>
                <c:pt idx="38561">
                  <c:v>-39.0625</c:v>
                </c:pt>
                <c:pt idx="38562">
                  <c:v>5.49316406</c:v>
                </c:pt>
                <c:pt idx="38563">
                  <c:v>23.4375</c:v>
                </c:pt>
                <c:pt idx="38564">
                  <c:v>13.0615234</c:v>
                </c:pt>
                <c:pt idx="38565">
                  <c:v>-2.19726562</c:v>
                </c:pt>
                <c:pt idx="38566">
                  <c:v>-63.3544922</c:v>
                </c:pt>
                <c:pt idx="38567">
                  <c:v>3.90625</c:v>
                </c:pt>
                <c:pt idx="38568">
                  <c:v>8.91113281</c:v>
                </c:pt>
                <c:pt idx="38569">
                  <c:v>32.3486328</c:v>
                </c:pt>
                <c:pt idx="38570">
                  <c:v>25.7568359</c:v>
                </c:pt>
                <c:pt idx="38571">
                  <c:v>-37.109375</c:v>
                </c:pt>
                <c:pt idx="38572">
                  <c:v>-2.80761719</c:v>
                </c:pt>
                <c:pt idx="38573">
                  <c:v>-5.73730469</c:v>
                </c:pt>
                <c:pt idx="38574">
                  <c:v>8.42285156</c:v>
                </c:pt>
                <c:pt idx="38575">
                  <c:v>55.5419922</c:v>
                </c:pt>
                <c:pt idx="38576">
                  <c:v>5.12695312</c:v>
                </c:pt>
                <c:pt idx="38577">
                  <c:v>44.7998047</c:v>
                </c:pt>
                <c:pt idx="38578">
                  <c:v>9.155273439999998</c:v>
                </c:pt>
                <c:pt idx="38579">
                  <c:v>-29.1748047</c:v>
                </c:pt>
                <c:pt idx="38580">
                  <c:v>10.6201172</c:v>
                </c:pt>
                <c:pt idx="38581">
                  <c:v>-13.7939453</c:v>
                </c:pt>
                <c:pt idx="38582">
                  <c:v>1.09863281</c:v>
                </c:pt>
                <c:pt idx="38583">
                  <c:v>23.1933594</c:v>
                </c:pt>
                <c:pt idx="38584">
                  <c:v>-29.6630859</c:v>
                </c:pt>
                <c:pt idx="38585">
                  <c:v>-10.6201172</c:v>
                </c:pt>
                <c:pt idx="38586">
                  <c:v>63.8427734</c:v>
                </c:pt>
                <c:pt idx="38587">
                  <c:v>6.835937499999997</c:v>
                </c:pt>
                <c:pt idx="38588">
                  <c:v>1.70898438</c:v>
                </c:pt>
                <c:pt idx="38589">
                  <c:v>0.122070312</c:v>
                </c:pt>
                <c:pt idx="38590">
                  <c:v>27.5878906</c:v>
                </c:pt>
                <c:pt idx="38591">
                  <c:v>-16.9677734</c:v>
                </c:pt>
                <c:pt idx="38592">
                  <c:v>12.9394531</c:v>
                </c:pt>
                <c:pt idx="38593">
                  <c:v>37.109375</c:v>
                </c:pt>
                <c:pt idx="38594">
                  <c:v>80.5664062</c:v>
                </c:pt>
                <c:pt idx="38595">
                  <c:v>9.155273439999998</c:v>
                </c:pt>
                <c:pt idx="38596">
                  <c:v>26.6113281</c:v>
                </c:pt>
                <c:pt idx="38597">
                  <c:v>7.20214844</c:v>
                </c:pt>
                <c:pt idx="38598">
                  <c:v>20.2636719</c:v>
                </c:pt>
                <c:pt idx="38599">
                  <c:v>12.2070312</c:v>
                </c:pt>
                <c:pt idx="38600">
                  <c:v>0.732421875</c:v>
                </c:pt>
                <c:pt idx="38601">
                  <c:v>-12.9394531</c:v>
                </c:pt>
                <c:pt idx="38602">
                  <c:v>1.09863281</c:v>
                </c:pt>
                <c:pt idx="38603">
                  <c:v>3.54003906</c:v>
                </c:pt>
                <c:pt idx="38604">
                  <c:v>29.6630859</c:v>
                </c:pt>
                <c:pt idx="38605">
                  <c:v>-8.7890625</c:v>
                </c:pt>
                <c:pt idx="38606">
                  <c:v>-46.3867188</c:v>
                </c:pt>
                <c:pt idx="38607">
                  <c:v>19.4091797</c:v>
                </c:pt>
                <c:pt idx="38608">
                  <c:v>-57.61718749999999</c:v>
                </c:pt>
                <c:pt idx="38609">
                  <c:v>5.98144531</c:v>
                </c:pt>
                <c:pt idx="38610">
                  <c:v>-4.394531249999993</c:v>
                </c:pt>
                <c:pt idx="38611">
                  <c:v>12.8173828</c:v>
                </c:pt>
                <c:pt idx="38612">
                  <c:v>19.4091797</c:v>
                </c:pt>
                <c:pt idx="38613">
                  <c:v>35.6445312</c:v>
                </c:pt>
                <c:pt idx="38614">
                  <c:v>41.3818359</c:v>
                </c:pt>
                <c:pt idx="38615">
                  <c:v>-11.8408203</c:v>
                </c:pt>
                <c:pt idx="38616">
                  <c:v>33.3251953</c:v>
                </c:pt>
                <c:pt idx="38617">
                  <c:v>17.4560547</c:v>
                </c:pt>
                <c:pt idx="38618">
                  <c:v>-29.296875</c:v>
                </c:pt>
                <c:pt idx="38619">
                  <c:v>-9.39941406</c:v>
                </c:pt>
                <c:pt idx="38620">
                  <c:v>-16.3574219</c:v>
                </c:pt>
                <c:pt idx="38621">
                  <c:v>52.8564453</c:v>
                </c:pt>
                <c:pt idx="38622">
                  <c:v>29.0527344</c:v>
                </c:pt>
                <c:pt idx="38623">
                  <c:v>-23.4375</c:v>
                </c:pt>
                <c:pt idx="38624">
                  <c:v>-7.56835938</c:v>
                </c:pt>
                <c:pt idx="38625">
                  <c:v>-52.734375</c:v>
                </c:pt>
                <c:pt idx="38626">
                  <c:v>31.3720703</c:v>
                </c:pt>
                <c:pt idx="38627">
                  <c:v>16.3574219</c:v>
                </c:pt>
                <c:pt idx="38628">
                  <c:v>-0.122070312</c:v>
                </c:pt>
                <c:pt idx="38629">
                  <c:v>3.41796875</c:v>
                </c:pt>
                <c:pt idx="38630">
                  <c:v>-47.2412109</c:v>
                </c:pt>
                <c:pt idx="38631">
                  <c:v>-21.1181641</c:v>
                </c:pt>
                <c:pt idx="38632">
                  <c:v>-25.7568359</c:v>
                </c:pt>
                <c:pt idx="38633">
                  <c:v>-37.8417969</c:v>
                </c:pt>
                <c:pt idx="38634">
                  <c:v>35.6445312</c:v>
                </c:pt>
                <c:pt idx="38635">
                  <c:v>-8.91113281</c:v>
                </c:pt>
                <c:pt idx="38636">
                  <c:v>11.5966797</c:v>
                </c:pt>
                <c:pt idx="38637">
                  <c:v>4.02832031</c:v>
                </c:pt>
                <c:pt idx="38638">
                  <c:v>-18.7988281</c:v>
                </c:pt>
                <c:pt idx="38639">
                  <c:v>8.66699219</c:v>
                </c:pt>
                <c:pt idx="38640">
                  <c:v>30.5175781</c:v>
                </c:pt>
                <c:pt idx="38641">
                  <c:v>-48.7060547</c:v>
                </c:pt>
                <c:pt idx="38642">
                  <c:v>-27.8320312</c:v>
                </c:pt>
                <c:pt idx="38643">
                  <c:v>-3.17382812</c:v>
                </c:pt>
                <c:pt idx="38644">
                  <c:v>8.7890625</c:v>
                </c:pt>
                <c:pt idx="38645">
                  <c:v>-31.7382812</c:v>
                </c:pt>
                <c:pt idx="38646">
                  <c:v>9.765625</c:v>
                </c:pt>
                <c:pt idx="38647">
                  <c:v>-2.9296875</c:v>
                </c:pt>
                <c:pt idx="38648">
                  <c:v>-22.2167969</c:v>
                </c:pt>
                <c:pt idx="38649">
                  <c:v>-76.6601562</c:v>
                </c:pt>
                <c:pt idx="38650">
                  <c:v>-36.9873047</c:v>
                </c:pt>
                <c:pt idx="38651">
                  <c:v>-11.4746094</c:v>
                </c:pt>
                <c:pt idx="38652">
                  <c:v>-15.8691406</c:v>
                </c:pt>
                <c:pt idx="38653">
                  <c:v>-20.9960938</c:v>
                </c:pt>
                <c:pt idx="38654">
                  <c:v>-2.9296875</c:v>
                </c:pt>
                <c:pt idx="38655">
                  <c:v>-24.6582031</c:v>
                </c:pt>
                <c:pt idx="38656">
                  <c:v>30.6396484</c:v>
                </c:pt>
                <c:pt idx="38657">
                  <c:v>-12.4511719</c:v>
                </c:pt>
                <c:pt idx="38658">
                  <c:v>9.033203119999997</c:v>
                </c:pt>
                <c:pt idx="38659">
                  <c:v>-23.9257812</c:v>
                </c:pt>
                <c:pt idx="38660">
                  <c:v>-20.38574219999997</c:v>
                </c:pt>
                <c:pt idx="38661">
                  <c:v>55.7861328</c:v>
                </c:pt>
                <c:pt idx="38662">
                  <c:v>-3.78417969</c:v>
                </c:pt>
                <c:pt idx="38663">
                  <c:v>17.3339844</c:v>
                </c:pt>
                <c:pt idx="38664">
                  <c:v>45.1660156</c:v>
                </c:pt>
                <c:pt idx="38665">
                  <c:v>-26.8554688</c:v>
                </c:pt>
                <c:pt idx="38666">
                  <c:v>11.5966797</c:v>
                </c:pt>
                <c:pt idx="38667">
                  <c:v>-26.9775391</c:v>
                </c:pt>
                <c:pt idx="38668">
                  <c:v>-25.1464844</c:v>
                </c:pt>
                <c:pt idx="38669">
                  <c:v>-48.3398438</c:v>
                </c:pt>
                <c:pt idx="38670">
                  <c:v>1.58691406</c:v>
                </c:pt>
                <c:pt idx="38671">
                  <c:v>-17.2119141</c:v>
                </c:pt>
                <c:pt idx="38672">
                  <c:v>-33.6914062</c:v>
                </c:pt>
                <c:pt idx="38673">
                  <c:v>22.7050781</c:v>
                </c:pt>
                <c:pt idx="38674">
                  <c:v>14.2822266</c:v>
                </c:pt>
                <c:pt idx="38675">
                  <c:v>19.1650391</c:v>
                </c:pt>
                <c:pt idx="38676">
                  <c:v>-28.44238279999998</c:v>
                </c:pt>
                <c:pt idx="38677">
                  <c:v>-54.4433594</c:v>
                </c:pt>
                <c:pt idx="38678">
                  <c:v>22.8271484</c:v>
                </c:pt>
                <c:pt idx="38679">
                  <c:v>0.0</c:v>
                </c:pt>
                <c:pt idx="38680">
                  <c:v>51.8798828</c:v>
                </c:pt>
                <c:pt idx="38681">
                  <c:v>-6.103515619999995</c:v>
                </c:pt>
                <c:pt idx="38682">
                  <c:v>-29.9072266</c:v>
                </c:pt>
                <c:pt idx="38683">
                  <c:v>1.83105469</c:v>
                </c:pt>
                <c:pt idx="38684">
                  <c:v>-6.71386719</c:v>
                </c:pt>
                <c:pt idx="38685">
                  <c:v>25.2685547</c:v>
                </c:pt>
                <c:pt idx="38686">
                  <c:v>45.5322266</c:v>
                </c:pt>
                <c:pt idx="38687">
                  <c:v>7.56835938</c:v>
                </c:pt>
                <c:pt idx="38688">
                  <c:v>49.9267578</c:v>
                </c:pt>
                <c:pt idx="38689">
                  <c:v>-18.3105469</c:v>
                </c:pt>
                <c:pt idx="38690">
                  <c:v>-9.033203119999997</c:v>
                </c:pt>
                <c:pt idx="38691">
                  <c:v>-1.22070312</c:v>
                </c:pt>
                <c:pt idx="38692">
                  <c:v>-8.66699219</c:v>
                </c:pt>
                <c:pt idx="38693">
                  <c:v>8.30078125</c:v>
                </c:pt>
                <c:pt idx="38694">
                  <c:v>13.3056641</c:v>
                </c:pt>
                <c:pt idx="38695">
                  <c:v>-35.8886719</c:v>
                </c:pt>
                <c:pt idx="38696">
                  <c:v>15.625</c:v>
                </c:pt>
                <c:pt idx="38697">
                  <c:v>54.8095703</c:v>
                </c:pt>
                <c:pt idx="38698">
                  <c:v>1.46484375</c:v>
                </c:pt>
                <c:pt idx="38699">
                  <c:v>-5.004882809999995</c:v>
                </c:pt>
                <c:pt idx="38700">
                  <c:v>17.0898438</c:v>
                </c:pt>
                <c:pt idx="38701">
                  <c:v>10.1318359</c:v>
                </c:pt>
                <c:pt idx="38702">
                  <c:v>-9.64355469</c:v>
                </c:pt>
                <c:pt idx="38703">
                  <c:v>16.3574219</c:v>
                </c:pt>
                <c:pt idx="38704">
                  <c:v>56.88476559999999</c:v>
                </c:pt>
                <c:pt idx="38705">
                  <c:v>67.0166016</c:v>
                </c:pt>
                <c:pt idx="38706">
                  <c:v>0.732421875</c:v>
                </c:pt>
                <c:pt idx="38707">
                  <c:v>27.5878906</c:v>
                </c:pt>
                <c:pt idx="38708">
                  <c:v>11.4746094</c:v>
                </c:pt>
                <c:pt idx="38709">
                  <c:v>10.3759766</c:v>
                </c:pt>
                <c:pt idx="38710">
                  <c:v>25.0244141</c:v>
                </c:pt>
                <c:pt idx="38711">
                  <c:v>-23.6816406</c:v>
                </c:pt>
                <c:pt idx="38712">
                  <c:v>6.46972656</c:v>
                </c:pt>
                <c:pt idx="38713">
                  <c:v>-9.39941406</c:v>
                </c:pt>
                <c:pt idx="38714">
                  <c:v>15.0146484</c:v>
                </c:pt>
                <c:pt idx="38715">
                  <c:v>31.8603516</c:v>
                </c:pt>
                <c:pt idx="38716">
                  <c:v>-38.0859375</c:v>
                </c:pt>
                <c:pt idx="38717">
                  <c:v>-24.6582031</c:v>
                </c:pt>
                <c:pt idx="38718">
                  <c:v>14.6484375</c:v>
                </c:pt>
                <c:pt idx="38719">
                  <c:v>-71.6552734</c:v>
                </c:pt>
                <c:pt idx="38720">
                  <c:v>34.4238281</c:v>
                </c:pt>
                <c:pt idx="38721">
                  <c:v>-20.5078125</c:v>
                </c:pt>
                <c:pt idx="38722">
                  <c:v>26.9775391</c:v>
                </c:pt>
                <c:pt idx="38723">
                  <c:v>17.8222656</c:v>
                </c:pt>
                <c:pt idx="38724">
                  <c:v>44.3115234</c:v>
                </c:pt>
                <c:pt idx="38725">
                  <c:v>22.9492188</c:v>
                </c:pt>
                <c:pt idx="38726">
                  <c:v>-3.66210938</c:v>
                </c:pt>
                <c:pt idx="38727">
                  <c:v>39.0625</c:v>
                </c:pt>
                <c:pt idx="38728">
                  <c:v>-3.05175781</c:v>
                </c:pt>
                <c:pt idx="38729">
                  <c:v>-24.4140625</c:v>
                </c:pt>
                <c:pt idx="38730">
                  <c:v>-12.2070312</c:v>
                </c:pt>
                <c:pt idx="38731">
                  <c:v>-0.48828125</c:v>
                </c:pt>
                <c:pt idx="38732">
                  <c:v>63.1103516</c:v>
                </c:pt>
                <c:pt idx="38733">
                  <c:v>-0.610351562</c:v>
                </c:pt>
                <c:pt idx="38734">
                  <c:v>-10.4980469</c:v>
                </c:pt>
                <c:pt idx="38735">
                  <c:v>-29.6630859</c:v>
                </c:pt>
                <c:pt idx="38736">
                  <c:v>-29.296875</c:v>
                </c:pt>
                <c:pt idx="38737">
                  <c:v>37.3535156</c:v>
                </c:pt>
                <c:pt idx="38738">
                  <c:v>3.78417969</c:v>
                </c:pt>
                <c:pt idx="38739">
                  <c:v>5.24902344</c:v>
                </c:pt>
                <c:pt idx="38740">
                  <c:v>-6.835937499999997</c:v>
                </c:pt>
                <c:pt idx="38741">
                  <c:v>-55.6640625</c:v>
                </c:pt>
                <c:pt idx="38742">
                  <c:v>-5.859375</c:v>
                </c:pt>
                <c:pt idx="38743">
                  <c:v>-43.3349609</c:v>
                </c:pt>
                <c:pt idx="38744">
                  <c:v>-12.4511719</c:v>
                </c:pt>
                <c:pt idx="38745">
                  <c:v>31.0058594</c:v>
                </c:pt>
                <c:pt idx="38746">
                  <c:v>-11.3525391</c:v>
                </c:pt>
                <c:pt idx="38747">
                  <c:v>14.1601562</c:v>
                </c:pt>
                <c:pt idx="38748">
                  <c:v>-0.48828125</c:v>
                </c:pt>
                <c:pt idx="38749">
                  <c:v>-23.4375</c:v>
                </c:pt>
                <c:pt idx="38750">
                  <c:v>0.0</c:v>
                </c:pt>
                <c:pt idx="38751">
                  <c:v>0.0</c:v>
                </c:pt>
                <c:pt idx="38752">
                  <c:v>0.0</c:v>
                </c:pt>
                <c:pt idx="38753">
                  <c:v>0.0</c:v>
                </c:pt>
                <c:pt idx="38754">
                  <c:v>0.0</c:v>
                </c:pt>
                <c:pt idx="38755">
                  <c:v>0.0</c:v>
                </c:pt>
                <c:pt idx="38756">
                  <c:v>0.0</c:v>
                </c:pt>
                <c:pt idx="38757">
                  <c:v>0.0</c:v>
                </c:pt>
                <c:pt idx="38758">
                  <c:v>0.0</c:v>
                </c:pt>
                <c:pt idx="38759">
                  <c:v>0.0</c:v>
                </c:pt>
                <c:pt idx="38760">
                  <c:v>0.0</c:v>
                </c:pt>
                <c:pt idx="38761">
                  <c:v>0.0</c:v>
                </c:pt>
                <c:pt idx="38762">
                  <c:v>0.0</c:v>
                </c:pt>
                <c:pt idx="38763">
                  <c:v>0.0</c:v>
                </c:pt>
                <c:pt idx="38764">
                  <c:v>0.0</c:v>
                </c:pt>
                <c:pt idx="38765">
                  <c:v>0.0</c:v>
                </c:pt>
                <c:pt idx="38766">
                  <c:v>0.0</c:v>
                </c:pt>
                <c:pt idx="38767">
                  <c:v>0.0</c:v>
                </c:pt>
                <c:pt idx="38768">
                  <c:v>0.0</c:v>
                </c:pt>
                <c:pt idx="38769">
                  <c:v>0.0</c:v>
                </c:pt>
                <c:pt idx="38770">
                  <c:v>0.0</c:v>
                </c:pt>
                <c:pt idx="38771">
                  <c:v>0.0</c:v>
                </c:pt>
                <c:pt idx="38772">
                  <c:v>0.0</c:v>
                </c:pt>
                <c:pt idx="38773">
                  <c:v>0.0</c:v>
                </c:pt>
                <c:pt idx="38774">
                  <c:v>0.0</c:v>
                </c:pt>
                <c:pt idx="38775">
                  <c:v>0.0</c:v>
                </c:pt>
                <c:pt idx="38776">
                  <c:v>0.0</c:v>
                </c:pt>
                <c:pt idx="38777">
                  <c:v>0.0</c:v>
                </c:pt>
                <c:pt idx="38778">
                  <c:v>0.0</c:v>
                </c:pt>
                <c:pt idx="38779">
                  <c:v>0.0</c:v>
                </c:pt>
                <c:pt idx="38780">
                  <c:v>0.0</c:v>
                </c:pt>
                <c:pt idx="38781">
                  <c:v>0.0</c:v>
                </c:pt>
                <c:pt idx="38782">
                  <c:v>0.0</c:v>
                </c:pt>
                <c:pt idx="38783">
                  <c:v>0.0</c:v>
                </c:pt>
                <c:pt idx="38784">
                  <c:v>0.0</c:v>
                </c:pt>
                <c:pt idx="38785">
                  <c:v>0.0</c:v>
                </c:pt>
                <c:pt idx="38786">
                  <c:v>0.0</c:v>
                </c:pt>
                <c:pt idx="38787">
                  <c:v>0.0</c:v>
                </c:pt>
                <c:pt idx="38788">
                  <c:v>0.0</c:v>
                </c:pt>
                <c:pt idx="38789">
                  <c:v>0.0</c:v>
                </c:pt>
                <c:pt idx="38790">
                  <c:v>0.0</c:v>
                </c:pt>
                <c:pt idx="38791">
                  <c:v>0.0</c:v>
                </c:pt>
                <c:pt idx="38792">
                  <c:v>0.0</c:v>
                </c:pt>
                <c:pt idx="38793">
                  <c:v>0.0</c:v>
                </c:pt>
                <c:pt idx="38794">
                  <c:v>0.0</c:v>
                </c:pt>
                <c:pt idx="38795">
                  <c:v>0.0</c:v>
                </c:pt>
                <c:pt idx="38796">
                  <c:v>0.0</c:v>
                </c:pt>
                <c:pt idx="38797">
                  <c:v>0.0</c:v>
                </c:pt>
                <c:pt idx="38798">
                  <c:v>0.0</c:v>
                </c:pt>
                <c:pt idx="38799">
                  <c:v>0.0</c:v>
                </c:pt>
                <c:pt idx="38800">
                  <c:v>0.0</c:v>
                </c:pt>
                <c:pt idx="38801">
                  <c:v>0.0</c:v>
                </c:pt>
                <c:pt idx="38802">
                  <c:v>0.0</c:v>
                </c:pt>
                <c:pt idx="38803">
                  <c:v>0.0</c:v>
                </c:pt>
                <c:pt idx="38804">
                  <c:v>0.0</c:v>
                </c:pt>
                <c:pt idx="38805">
                  <c:v>0.0</c:v>
                </c:pt>
                <c:pt idx="38806">
                  <c:v>0.0</c:v>
                </c:pt>
                <c:pt idx="38807">
                  <c:v>0.0</c:v>
                </c:pt>
                <c:pt idx="38808">
                  <c:v>0.0</c:v>
                </c:pt>
                <c:pt idx="38809">
                  <c:v>0.0</c:v>
                </c:pt>
                <c:pt idx="38810">
                  <c:v>0.0</c:v>
                </c:pt>
                <c:pt idx="38811">
                  <c:v>0.0</c:v>
                </c:pt>
                <c:pt idx="38812">
                  <c:v>0.0</c:v>
                </c:pt>
                <c:pt idx="38813">
                  <c:v>0.0</c:v>
                </c:pt>
                <c:pt idx="38814">
                  <c:v>0.0</c:v>
                </c:pt>
                <c:pt idx="38815">
                  <c:v>0.0</c:v>
                </c:pt>
                <c:pt idx="38816">
                  <c:v>0.0</c:v>
                </c:pt>
                <c:pt idx="38817">
                  <c:v>0.0</c:v>
                </c:pt>
                <c:pt idx="38818">
                  <c:v>0.0</c:v>
                </c:pt>
                <c:pt idx="38819">
                  <c:v>0.0</c:v>
                </c:pt>
                <c:pt idx="38820">
                  <c:v>0.0</c:v>
                </c:pt>
                <c:pt idx="38821">
                  <c:v>0.0</c:v>
                </c:pt>
                <c:pt idx="38822">
                  <c:v>0.0</c:v>
                </c:pt>
                <c:pt idx="38823">
                  <c:v>0.0</c:v>
                </c:pt>
                <c:pt idx="38824">
                  <c:v>0.0</c:v>
                </c:pt>
                <c:pt idx="38825">
                  <c:v>0.0</c:v>
                </c:pt>
                <c:pt idx="38826">
                  <c:v>0.0</c:v>
                </c:pt>
                <c:pt idx="38827">
                  <c:v>0.0</c:v>
                </c:pt>
                <c:pt idx="38828">
                  <c:v>0.0</c:v>
                </c:pt>
                <c:pt idx="38829">
                  <c:v>0.0</c:v>
                </c:pt>
                <c:pt idx="38830">
                  <c:v>0.0</c:v>
                </c:pt>
                <c:pt idx="38831">
                  <c:v>0.0</c:v>
                </c:pt>
                <c:pt idx="38832">
                  <c:v>0.0</c:v>
                </c:pt>
                <c:pt idx="38833">
                  <c:v>0.0</c:v>
                </c:pt>
                <c:pt idx="38834">
                  <c:v>0.0</c:v>
                </c:pt>
                <c:pt idx="38835">
                  <c:v>0.0</c:v>
                </c:pt>
                <c:pt idx="38836">
                  <c:v>0.0</c:v>
                </c:pt>
                <c:pt idx="38837">
                  <c:v>0.0</c:v>
                </c:pt>
                <c:pt idx="38838">
                  <c:v>0.0</c:v>
                </c:pt>
                <c:pt idx="38839">
                  <c:v>0.0</c:v>
                </c:pt>
                <c:pt idx="38840">
                  <c:v>0.0</c:v>
                </c:pt>
                <c:pt idx="38841">
                  <c:v>0.0</c:v>
                </c:pt>
                <c:pt idx="38842">
                  <c:v>0.0</c:v>
                </c:pt>
                <c:pt idx="38843">
                  <c:v>0.0</c:v>
                </c:pt>
                <c:pt idx="38844">
                  <c:v>0.0</c:v>
                </c:pt>
                <c:pt idx="38845">
                  <c:v>0.0</c:v>
                </c:pt>
                <c:pt idx="38846">
                  <c:v>0.0</c:v>
                </c:pt>
                <c:pt idx="38847">
                  <c:v>0.0</c:v>
                </c:pt>
                <c:pt idx="38848">
                  <c:v>0.0</c:v>
                </c:pt>
                <c:pt idx="38849">
                  <c:v>0.0</c:v>
                </c:pt>
                <c:pt idx="38850">
                  <c:v>0.0</c:v>
                </c:pt>
                <c:pt idx="38851">
                  <c:v>0.0</c:v>
                </c:pt>
                <c:pt idx="38852">
                  <c:v>0.0</c:v>
                </c:pt>
                <c:pt idx="38853">
                  <c:v>0.0</c:v>
                </c:pt>
                <c:pt idx="38854">
                  <c:v>0.0</c:v>
                </c:pt>
                <c:pt idx="38855">
                  <c:v>0.0</c:v>
                </c:pt>
                <c:pt idx="38856">
                  <c:v>0.0</c:v>
                </c:pt>
                <c:pt idx="38857">
                  <c:v>0.0</c:v>
                </c:pt>
                <c:pt idx="38858">
                  <c:v>0.0</c:v>
                </c:pt>
                <c:pt idx="38859">
                  <c:v>0.0</c:v>
                </c:pt>
                <c:pt idx="38860">
                  <c:v>0.0</c:v>
                </c:pt>
                <c:pt idx="38861">
                  <c:v>0.0</c:v>
                </c:pt>
                <c:pt idx="38862">
                  <c:v>0.0</c:v>
                </c:pt>
                <c:pt idx="38863">
                  <c:v>0.0</c:v>
                </c:pt>
                <c:pt idx="38864">
                  <c:v>0.0</c:v>
                </c:pt>
                <c:pt idx="38865">
                  <c:v>0.0</c:v>
                </c:pt>
                <c:pt idx="38866">
                  <c:v>0.0</c:v>
                </c:pt>
                <c:pt idx="38867">
                  <c:v>0.0</c:v>
                </c:pt>
                <c:pt idx="38868">
                  <c:v>0.0</c:v>
                </c:pt>
                <c:pt idx="38869">
                  <c:v>0.0</c:v>
                </c:pt>
                <c:pt idx="38870">
                  <c:v>0.0</c:v>
                </c:pt>
                <c:pt idx="38871">
                  <c:v>0.0</c:v>
                </c:pt>
                <c:pt idx="38872">
                  <c:v>0.0</c:v>
                </c:pt>
                <c:pt idx="38873">
                  <c:v>0.0</c:v>
                </c:pt>
                <c:pt idx="38874">
                  <c:v>0.0</c:v>
                </c:pt>
                <c:pt idx="38875">
                  <c:v>0.0</c:v>
                </c:pt>
                <c:pt idx="38876">
                  <c:v>0.0</c:v>
                </c:pt>
                <c:pt idx="38877">
                  <c:v>0.0</c:v>
                </c:pt>
                <c:pt idx="38878">
                  <c:v>0.0</c:v>
                </c:pt>
                <c:pt idx="38879">
                  <c:v>0.0</c:v>
                </c:pt>
                <c:pt idx="38880">
                  <c:v>0.0</c:v>
                </c:pt>
                <c:pt idx="38881">
                  <c:v>0.0</c:v>
                </c:pt>
                <c:pt idx="38882">
                  <c:v>0.0</c:v>
                </c:pt>
                <c:pt idx="38883">
                  <c:v>0.0</c:v>
                </c:pt>
                <c:pt idx="38884">
                  <c:v>0.0</c:v>
                </c:pt>
                <c:pt idx="38885">
                  <c:v>0.0</c:v>
                </c:pt>
                <c:pt idx="38886">
                  <c:v>0.0</c:v>
                </c:pt>
                <c:pt idx="38887">
                  <c:v>0.0</c:v>
                </c:pt>
                <c:pt idx="38888">
                  <c:v>0.0</c:v>
                </c:pt>
                <c:pt idx="38889">
                  <c:v>0.0</c:v>
                </c:pt>
                <c:pt idx="38890">
                  <c:v>0.0</c:v>
                </c:pt>
                <c:pt idx="38891">
                  <c:v>0.0</c:v>
                </c:pt>
                <c:pt idx="38892">
                  <c:v>0.0</c:v>
                </c:pt>
                <c:pt idx="38893">
                  <c:v>0.0</c:v>
                </c:pt>
                <c:pt idx="38894">
                  <c:v>0.0</c:v>
                </c:pt>
                <c:pt idx="38895">
                  <c:v>0.0</c:v>
                </c:pt>
                <c:pt idx="38896">
                  <c:v>0.0</c:v>
                </c:pt>
                <c:pt idx="38897">
                  <c:v>0.0</c:v>
                </c:pt>
                <c:pt idx="38898">
                  <c:v>0.0</c:v>
                </c:pt>
                <c:pt idx="38899">
                  <c:v>0.0</c:v>
                </c:pt>
                <c:pt idx="38900">
                  <c:v>0.0</c:v>
                </c:pt>
                <c:pt idx="38901">
                  <c:v>0.0</c:v>
                </c:pt>
                <c:pt idx="38902">
                  <c:v>0.0</c:v>
                </c:pt>
                <c:pt idx="38903">
                  <c:v>0.0</c:v>
                </c:pt>
                <c:pt idx="38904">
                  <c:v>0.0</c:v>
                </c:pt>
                <c:pt idx="38905">
                  <c:v>0.0</c:v>
                </c:pt>
                <c:pt idx="38906">
                  <c:v>0.0</c:v>
                </c:pt>
                <c:pt idx="38907">
                  <c:v>0.0</c:v>
                </c:pt>
                <c:pt idx="38908">
                  <c:v>0.0</c:v>
                </c:pt>
                <c:pt idx="38909">
                  <c:v>0.0</c:v>
                </c:pt>
                <c:pt idx="38910">
                  <c:v>0.0</c:v>
                </c:pt>
                <c:pt idx="38911">
                  <c:v>0.0</c:v>
                </c:pt>
                <c:pt idx="38912">
                  <c:v>0.0</c:v>
                </c:pt>
                <c:pt idx="38913">
                  <c:v>0.0</c:v>
                </c:pt>
                <c:pt idx="38914">
                  <c:v>0.0</c:v>
                </c:pt>
                <c:pt idx="38915">
                  <c:v>0.0</c:v>
                </c:pt>
                <c:pt idx="38916">
                  <c:v>0.0</c:v>
                </c:pt>
                <c:pt idx="38917">
                  <c:v>0.0</c:v>
                </c:pt>
                <c:pt idx="38918">
                  <c:v>0.0</c:v>
                </c:pt>
                <c:pt idx="38919">
                  <c:v>0.0</c:v>
                </c:pt>
                <c:pt idx="38920">
                  <c:v>0.0</c:v>
                </c:pt>
                <c:pt idx="38921">
                  <c:v>0.0</c:v>
                </c:pt>
                <c:pt idx="38922">
                  <c:v>0.0</c:v>
                </c:pt>
                <c:pt idx="38923">
                  <c:v>0.0</c:v>
                </c:pt>
                <c:pt idx="38924">
                  <c:v>0.0</c:v>
                </c:pt>
                <c:pt idx="38925">
                  <c:v>0.0</c:v>
                </c:pt>
                <c:pt idx="38926">
                  <c:v>0.0</c:v>
                </c:pt>
                <c:pt idx="38927">
                  <c:v>0.0</c:v>
                </c:pt>
                <c:pt idx="38928">
                  <c:v>0.0</c:v>
                </c:pt>
                <c:pt idx="38929">
                  <c:v>0.0</c:v>
                </c:pt>
                <c:pt idx="38930">
                  <c:v>0.0</c:v>
                </c:pt>
                <c:pt idx="38931">
                  <c:v>0.0</c:v>
                </c:pt>
                <c:pt idx="38932">
                  <c:v>0.0</c:v>
                </c:pt>
                <c:pt idx="38933">
                  <c:v>0.0</c:v>
                </c:pt>
                <c:pt idx="38934">
                  <c:v>0.0</c:v>
                </c:pt>
                <c:pt idx="38935">
                  <c:v>0.0</c:v>
                </c:pt>
                <c:pt idx="38936">
                  <c:v>0.0</c:v>
                </c:pt>
                <c:pt idx="38937">
                  <c:v>0.0</c:v>
                </c:pt>
                <c:pt idx="38938">
                  <c:v>0.0</c:v>
                </c:pt>
                <c:pt idx="38939">
                  <c:v>0.0</c:v>
                </c:pt>
                <c:pt idx="38940">
                  <c:v>0.0</c:v>
                </c:pt>
                <c:pt idx="38941">
                  <c:v>0.0</c:v>
                </c:pt>
                <c:pt idx="38942">
                  <c:v>0.0</c:v>
                </c:pt>
                <c:pt idx="38943">
                  <c:v>0.0</c:v>
                </c:pt>
                <c:pt idx="38944">
                  <c:v>0.0</c:v>
                </c:pt>
                <c:pt idx="38945">
                  <c:v>0.0</c:v>
                </c:pt>
                <c:pt idx="38946">
                  <c:v>0.0</c:v>
                </c:pt>
                <c:pt idx="38947">
                  <c:v>0.0</c:v>
                </c:pt>
                <c:pt idx="38948">
                  <c:v>0.0</c:v>
                </c:pt>
                <c:pt idx="38949">
                  <c:v>0.0</c:v>
                </c:pt>
                <c:pt idx="38950">
                  <c:v>0.0</c:v>
                </c:pt>
                <c:pt idx="38951">
                  <c:v>0.0</c:v>
                </c:pt>
                <c:pt idx="38952">
                  <c:v>0.0</c:v>
                </c:pt>
                <c:pt idx="38953">
                  <c:v>0.0</c:v>
                </c:pt>
                <c:pt idx="38954">
                  <c:v>0.0</c:v>
                </c:pt>
                <c:pt idx="38955">
                  <c:v>0.0</c:v>
                </c:pt>
                <c:pt idx="38956">
                  <c:v>0.0</c:v>
                </c:pt>
                <c:pt idx="38957">
                  <c:v>0.0</c:v>
                </c:pt>
                <c:pt idx="38958">
                  <c:v>0.0</c:v>
                </c:pt>
                <c:pt idx="38959">
                  <c:v>0.0</c:v>
                </c:pt>
                <c:pt idx="38960">
                  <c:v>0.0</c:v>
                </c:pt>
                <c:pt idx="38961">
                  <c:v>0.0</c:v>
                </c:pt>
                <c:pt idx="38962">
                  <c:v>0.0</c:v>
                </c:pt>
                <c:pt idx="38963">
                  <c:v>0.0</c:v>
                </c:pt>
                <c:pt idx="38964">
                  <c:v>0.0</c:v>
                </c:pt>
                <c:pt idx="38965">
                  <c:v>0.0</c:v>
                </c:pt>
                <c:pt idx="38966">
                  <c:v>0.0</c:v>
                </c:pt>
                <c:pt idx="38967">
                  <c:v>0.0</c:v>
                </c:pt>
                <c:pt idx="38968">
                  <c:v>0.0</c:v>
                </c:pt>
                <c:pt idx="38969">
                  <c:v>0.0</c:v>
                </c:pt>
                <c:pt idx="38970">
                  <c:v>0.0</c:v>
                </c:pt>
                <c:pt idx="38971">
                  <c:v>0.0</c:v>
                </c:pt>
                <c:pt idx="38972">
                  <c:v>0.0</c:v>
                </c:pt>
                <c:pt idx="38973">
                  <c:v>0.0</c:v>
                </c:pt>
                <c:pt idx="38974">
                  <c:v>0.0</c:v>
                </c:pt>
                <c:pt idx="38975">
                  <c:v>0.0</c:v>
                </c:pt>
                <c:pt idx="38976">
                  <c:v>0.0</c:v>
                </c:pt>
                <c:pt idx="38977">
                  <c:v>0.0</c:v>
                </c:pt>
                <c:pt idx="38978">
                  <c:v>0.0</c:v>
                </c:pt>
                <c:pt idx="38979">
                  <c:v>0.0</c:v>
                </c:pt>
                <c:pt idx="38980">
                  <c:v>0.0</c:v>
                </c:pt>
                <c:pt idx="38981">
                  <c:v>0.0</c:v>
                </c:pt>
                <c:pt idx="38982">
                  <c:v>0.0</c:v>
                </c:pt>
                <c:pt idx="38983">
                  <c:v>0.0</c:v>
                </c:pt>
                <c:pt idx="38984">
                  <c:v>0.0</c:v>
                </c:pt>
                <c:pt idx="38985">
                  <c:v>0.0</c:v>
                </c:pt>
                <c:pt idx="38986">
                  <c:v>0.0</c:v>
                </c:pt>
                <c:pt idx="38987">
                  <c:v>0.0</c:v>
                </c:pt>
                <c:pt idx="38988">
                  <c:v>0.0</c:v>
                </c:pt>
                <c:pt idx="38989">
                  <c:v>0.0</c:v>
                </c:pt>
                <c:pt idx="38990">
                  <c:v>0.0</c:v>
                </c:pt>
                <c:pt idx="38991">
                  <c:v>0.0</c:v>
                </c:pt>
                <c:pt idx="38992">
                  <c:v>0.0</c:v>
                </c:pt>
                <c:pt idx="38993">
                  <c:v>0.0</c:v>
                </c:pt>
                <c:pt idx="38994">
                  <c:v>0.0</c:v>
                </c:pt>
                <c:pt idx="38995">
                  <c:v>0.0</c:v>
                </c:pt>
                <c:pt idx="38996">
                  <c:v>0.0</c:v>
                </c:pt>
                <c:pt idx="38997">
                  <c:v>0.0</c:v>
                </c:pt>
                <c:pt idx="38998">
                  <c:v>0.0</c:v>
                </c:pt>
                <c:pt idx="38999">
                  <c:v>0.0</c:v>
                </c:pt>
                <c:pt idx="39000">
                  <c:v>0.0</c:v>
                </c:pt>
                <c:pt idx="39001">
                  <c:v>0.0</c:v>
                </c:pt>
                <c:pt idx="39002">
                  <c:v>0.0</c:v>
                </c:pt>
                <c:pt idx="39003">
                  <c:v>0.0</c:v>
                </c:pt>
                <c:pt idx="39004">
                  <c:v>0.0</c:v>
                </c:pt>
                <c:pt idx="39005">
                  <c:v>0.0</c:v>
                </c:pt>
                <c:pt idx="39006">
                  <c:v>0.0</c:v>
                </c:pt>
                <c:pt idx="39007">
                  <c:v>0.0</c:v>
                </c:pt>
                <c:pt idx="39008">
                  <c:v>0.0</c:v>
                </c:pt>
                <c:pt idx="39009">
                  <c:v>0.0</c:v>
                </c:pt>
                <c:pt idx="39010">
                  <c:v>0.0</c:v>
                </c:pt>
                <c:pt idx="39011">
                  <c:v>0.0</c:v>
                </c:pt>
                <c:pt idx="39012">
                  <c:v>0.0</c:v>
                </c:pt>
                <c:pt idx="39013">
                  <c:v>0.0</c:v>
                </c:pt>
                <c:pt idx="39014">
                  <c:v>0.0</c:v>
                </c:pt>
                <c:pt idx="39015">
                  <c:v>0.0</c:v>
                </c:pt>
                <c:pt idx="39016">
                  <c:v>0.0</c:v>
                </c:pt>
                <c:pt idx="39017">
                  <c:v>0.0</c:v>
                </c:pt>
                <c:pt idx="39018">
                  <c:v>0.0</c:v>
                </c:pt>
                <c:pt idx="39019">
                  <c:v>0.0</c:v>
                </c:pt>
                <c:pt idx="39020">
                  <c:v>0.0</c:v>
                </c:pt>
                <c:pt idx="39021">
                  <c:v>0.0</c:v>
                </c:pt>
                <c:pt idx="39022">
                  <c:v>0.0</c:v>
                </c:pt>
                <c:pt idx="39023">
                  <c:v>0.0</c:v>
                </c:pt>
                <c:pt idx="39024">
                  <c:v>0.0</c:v>
                </c:pt>
                <c:pt idx="39025">
                  <c:v>0.0</c:v>
                </c:pt>
                <c:pt idx="39026">
                  <c:v>0.0</c:v>
                </c:pt>
                <c:pt idx="39027">
                  <c:v>0.0</c:v>
                </c:pt>
                <c:pt idx="39028">
                  <c:v>0.0</c:v>
                </c:pt>
                <c:pt idx="39029">
                  <c:v>0.0</c:v>
                </c:pt>
                <c:pt idx="39030">
                  <c:v>0.0</c:v>
                </c:pt>
                <c:pt idx="39031">
                  <c:v>0.0</c:v>
                </c:pt>
                <c:pt idx="39032">
                  <c:v>0.0</c:v>
                </c:pt>
                <c:pt idx="39033">
                  <c:v>0.0</c:v>
                </c:pt>
                <c:pt idx="39034">
                  <c:v>0.0</c:v>
                </c:pt>
                <c:pt idx="39035">
                  <c:v>0.0</c:v>
                </c:pt>
                <c:pt idx="39036">
                  <c:v>0.0</c:v>
                </c:pt>
                <c:pt idx="39037">
                  <c:v>0.0</c:v>
                </c:pt>
                <c:pt idx="39038">
                  <c:v>0.0</c:v>
                </c:pt>
                <c:pt idx="39039">
                  <c:v>0.0</c:v>
                </c:pt>
                <c:pt idx="39040">
                  <c:v>0.0</c:v>
                </c:pt>
                <c:pt idx="39041">
                  <c:v>0.0</c:v>
                </c:pt>
                <c:pt idx="39042">
                  <c:v>0.0</c:v>
                </c:pt>
                <c:pt idx="39043">
                  <c:v>0.0</c:v>
                </c:pt>
                <c:pt idx="39044">
                  <c:v>0.0</c:v>
                </c:pt>
                <c:pt idx="39045">
                  <c:v>0.0</c:v>
                </c:pt>
                <c:pt idx="39046">
                  <c:v>0.0</c:v>
                </c:pt>
                <c:pt idx="39047">
                  <c:v>0.0</c:v>
                </c:pt>
                <c:pt idx="39048">
                  <c:v>0.0</c:v>
                </c:pt>
                <c:pt idx="39049">
                  <c:v>0.0</c:v>
                </c:pt>
                <c:pt idx="39050">
                  <c:v>0.0</c:v>
                </c:pt>
                <c:pt idx="39051">
                  <c:v>0.0</c:v>
                </c:pt>
                <c:pt idx="39052">
                  <c:v>0.0</c:v>
                </c:pt>
                <c:pt idx="39053">
                  <c:v>0.0</c:v>
                </c:pt>
                <c:pt idx="39054">
                  <c:v>0.0</c:v>
                </c:pt>
                <c:pt idx="39055">
                  <c:v>0.0</c:v>
                </c:pt>
                <c:pt idx="39056">
                  <c:v>0.0</c:v>
                </c:pt>
                <c:pt idx="39057">
                  <c:v>0.0</c:v>
                </c:pt>
                <c:pt idx="39058">
                  <c:v>0.0</c:v>
                </c:pt>
                <c:pt idx="39059">
                  <c:v>0.0</c:v>
                </c:pt>
                <c:pt idx="39060">
                  <c:v>0.0</c:v>
                </c:pt>
                <c:pt idx="39061">
                  <c:v>0.0</c:v>
                </c:pt>
                <c:pt idx="39062">
                  <c:v>0.0</c:v>
                </c:pt>
                <c:pt idx="39063">
                  <c:v>0.0</c:v>
                </c:pt>
                <c:pt idx="39064">
                  <c:v>0.0</c:v>
                </c:pt>
                <c:pt idx="39065">
                  <c:v>0.0</c:v>
                </c:pt>
                <c:pt idx="39066">
                  <c:v>0.0</c:v>
                </c:pt>
                <c:pt idx="39067">
                  <c:v>0.0</c:v>
                </c:pt>
                <c:pt idx="39068">
                  <c:v>0.0</c:v>
                </c:pt>
                <c:pt idx="39069">
                  <c:v>0.0</c:v>
                </c:pt>
                <c:pt idx="39070">
                  <c:v>0.0</c:v>
                </c:pt>
                <c:pt idx="39071">
                  <c:v>0.0</c:v>
                </c:pt>
                <c:pt idx="39072">
                  <c:v>0.0</c:v>
                </c:pt>
                <c:pt idx="39073">
                  <c:v>0.0</c:v>
                </c:pt>
                <c:pt idx="39074">
                  <c:v>0.0</c:v>
                </c:pt>
                <c:pt idx="39075">
                  <c:v>0.0</c:v>
                </c:pt>
                <c:pt idx="39076">
                  <c:v>0.0</c:v>
                </c:pt>
                <c:pt idx="39077">
                  <c:v>0.0</c:v>
                </c:pt>
                <c:pt idx="39078">
                  <c:v>0.0</c:v>
                </c:pt>
                <c:pt idx="39079">
                  <c:v>0.0</c:v>
                </c:pt>
                <c:pt idx="39080">
                  <c:v>0.0</c:v>
                </c:pt>
                <c:pt idx="39081">
                  <c:v>0.0</c:v>
                </c:pt>
                <c:pt idx="39082">
                  <c:v>0.0</c:v>
                </c:pt>
                <c:pt idx="39083">
                  <c:v>0.0</c:v>
                </c:pt>
                <c:pt idx="39084">
                  <c:v>0.0</c:v>
                </c:pt>
                <c:pt idx="39085">
                  <c:v>0.0</c:v>
                </c:pt>
                <c:pt idx="39086">
                  <c:v>0.0</c:v>
                </c:pt>
                <c:pt idx="39087">
                  <c:v>0.0</c:v>
                </c:pt>
                <c:pt idx="39088">
                  <c:v>0.0</c:v>
                </c:pt>
                <c:pt idx="39089">
                  <c:v>0.0</c:v>
                </c:pt>
                <c:pt idx="39090">
                  <c:v>0.0</c:v>
                </c:pt>
                <c:pt idx="39091">
                  <c:v>0.0</c:v>
                </c:pt>
                <c:pt idx="39092">
                  <c:v>0.0</c:v>
                </c:pt>
                <c:pt idx="39093">
                  <c:v>0.0</c:v>
                </c:pt>
                <c:pt idx="39094">
                  <c:v>0.0</c:v>
                </c:pt>
                <c:pt idx="39095">
                  <c:v>0.0</c:v>
                </c:pt>
                <c:pt idx="39096">
                  <c:v>0.0</c:v>
                </c:pt>
                <c:pt idx="39097">
                  <c:v>0.0</c:v>
                </c:pt>
                <c:pt idx="39098">
                  <c:v>0.0</c:v>
                </c:pt>
                <c:pt idx="39099">
                  <c:v>0.0</c:v>
                </c:pt>
                <c:pt idx="39100">
                  <c:v>0.0</c:v>
                </c:pt>
                <c:pt idx="39101">
                  <c:v>0.0</c:v>
                </c:pt>
                <c:pt idx="39102">
                  <c:v>0.0</c:v>
                </c:pt>
                <c:pt idx="39103">
                  <c:v>0.0</c:v>
                </c:pt>
                <c:pt idx="39104">
                  <c:v>0.0</c:v>
                </c:pt>
                <c:pt idx="39105">
                  <c:v>0.0</c:v>
                </c:pt>
                <c:pt idx="39106">
                  <c:v>0.0</c:v>
                </c:pt>
                <c:pt idx="39107">
                  <c:v>0.0</c:v>
                </c:pt>
                <c:pt idx="39108">
                  <c:v>0.0</c:v>
                </c:pt>
                <c:pt idx="39109">
                  <c:v>0.0</c:v>
                </c:pt>
                <c:pt idx="39110">
                  <c:v>0.0</c:v>
                </c:pt>
                <c:pt idx="39111">
                  <c:v>0.0</c:v>
                </c:pt>
                <c:pt idx="39112">
                  <c:v>0.0</c:v>
                </c:pt>
                <c:pt idx="39113">
                  <c:v>0.0</c:v>
                </c:pt>
                <c:pt idx="39114">
                  <c:v>0.0</c:v>
                </c:pt>
                <c:pt idx="39115">
                  <c:v>0.0</c:v>
                </c:pt>
                <c:pt idx="39116">
                  <c:v>0.0</c:v>
                </c:pt>
                <c:pt idx="39117">
                  <c:v>0.0</c:v>
                </c:pt>
                <c:pt idx="39118">
                  <c:v>0.0</c:v>
                </c:pt>
                <c:pt idx="39119">
                  <c:v>0.0</c:v>
                </c:pt>
                <c:pt idx="39120">
                  <c:v>0.0</c:v>
                </c:pt>
                <c:pt idx="39121">
                  <c:v>0.0</c:v>
                </c:pt>
                <c:pt idx="39122">
                  <c:v>0.0</c:v>
                </c:pt>
                <c:pt idx="39123">
                  <c:v>0.0</c:v>
                </c:pt>
                <c:pt idx="39124">
                  <c:v>0.0</c:v>
                </c:pt>
                <c:pt idx="39125">
                  <c:v>0.0</c:v>
                </c:pt>
                <c:pt idx="39126">
                  <c:v>0.0</c:v>
                </c:pt>
                <c:pt idx="39127">
                  <c:v>0.0</c:v>
                </c:pt>
                <c:pt idx="39128">
                  <c:v>0.0</c:v>
                </c:pt>
                <c:pt idx="39129">
                  <c:v>0.0</c:v>
                </c:pt>
                <c:pt idx="39130">
                  <c:v>0.0</c:v>
                </c:pt>
                <c:pt idx="39131">
                  <c:v>0.0</c:v>
                </c:pt>
                <c:pt idx="39132">
                  <c:v>0.0</c:v>
                </c:pt>
                <c:pt idx="39133">
                  <c:v>0.0</c:v>
                </c:pt>
                <c:pt idx="39134">
                  <c:v>0.0</c:v>
                </c:pt>
                <c:pt idx="39135">
                  <c:v>0.0</c:v>
                </c:pt>
                <c:pt idx="39136">
                  <c:v>0.0</c:v>
                </c:pt>
                <c:pt idx="39137">
                  <c:v>0.0</c:v>
                </c:pt>
                <c:pt idx="39138">
                  <c:v>0.0</c:v>
                </c:pt>
                <c:pt idx="39139">
                  <c:v>0.0</c:v>
                </c:pt>
                <c:pt idx="39140">
                  <c:v>0.0</c:v>
                </c:pt>
                <c:pt idx="39141">
                  <c:v>0.0</c:v>
                </c:pt>
                <c:pt idx="39142">
                  <c:v>0.0</c:v>
                </c:pt>
                <c:pt idx="39143">
                  <c:v>0.0</c:v>
                </c:pt>
                <c:pt idx="39144">
                  <c:v>0.0</c:v>
                </c:pt>
                <c:pt idx="39145">
                  <c:v>0.0</c:v>
                </c:pt>
                <c:pt idx="39146">
                  <c:v>0.0</c:v>
                </c:pt>
                <c:pt idx="39147">
                  <c:v>0.0</c:v>
                </c:pt>
                <c:pt idx="39148">
                  <c:v>0.0</c:v>
                </c:pt>
                <c:pt idx="39149">
                  <c:v>0.0</c:v>
                </c:pt>
                <c:pt idx="39150">
                  <c:v>0.0</c:v>
                </c:pt>
                <c:pt idx="39151">
                  <c:v>0.0</c:v>
                </c:pt>
                <c:pt idx="39152">
                  <c:v>0.0</c:v>
                </c:pt>
                <c:pt idx="39153">
                  <c:v>0.0</c:v>
                </c:pt>
                <c:pt idx="39154">
                  <c:v>0.0</c:v>
                </c:pt>
                <c:pt idx="39155">
                  <c:v>0.0</c:v>
                </c:pt>
                <c:pt idx="39156">
                  <c:v>0.0</c:v>
                </c:pt>
                <c:pt idx="39157">
                  <c:v>0.0</c:v>
                </c:pt>
                <c:pt idx="39158">
                  <c:v>0.0</c:v>
                </c:pt>
                <c:pt idx="39159">
                  <c:v>0.0</c:v>
                </c:pt>
                <c:pt idx="39160">
                  <c:v>0.0</c:v>
                </c:pt>
                <c:pt idx="39161">
                  <c:v>0.0</c:v>
                </c:pt>
                <c:pt idx="39162">
                  <c:v>0.0</c:v>
                </c:pt>
                <c:pt idx="39163">
                  <c:v>0.0</c:v>
                </c:pt>
                <c:pt idx="39164">
                  <c:v>0.0</c:v>
                </c:pt>
                <c:pt idx="39165">
                  <c:v>0.0</c:v>
                </c:pt>
                <c:pt idx="39166">
                  <c:v>0.0</c:v>
                </c:pt>
                <c:pt idx="39167">
                  <c:v>0.0</c:v>
                </c:pt>
                <c:pt idx="39168">
                  <c:v>0.0</c:v>
                </c:pt>
                <c:pt idx="39169">
                  <c:v>0.0</c:v>
                </c:pt>
                <c:pt idx="39170">
                  <c:v>0.0</c:v>
                </c:pt>
                <c:pt idx="39171">
                  <c:v>0.0</c:v>
                </c:pt>
                <c:pt idx="39172">
                  <c:v>0.0</c:v>
                </c:pt>
                <c:pt idx="39173">
                  <c:v>0.0</c:v>
                </c:pt>
                <c:pt idx="39174">
                  <c:v>0.0</c:v>
                </c:pt>
                <c:pt idx="39175">
                  <c:v>0.0</c:v>
                </c:pt>
                <c:pt idx="39176">
                  <c:v>0.0</c:v>
                </c:pt>
                <c:pt idx="39177">
                  <c:v>0.0</c:v>
                </c:pt>
                <c:pt idx="39178">
                  <c:v>0.0</c:v>
                </c:pt>
                <c:pt idx="39179">
                  <c:v>0.0</c:v>
                </c:pt>
                <c:pt idx="39180">
                  <c:v>0.0</c:v>
                </c:pt>
                <c:pt idx="39181">
                  <c:v>0.0</c:v>
                </c:pt>
                <c:pt idx="39182">
                  <c:v>0.0</c:v>
                </c:pt>
                <c:pt idx="39183">
                  <c:v>0.0</c:v>
                </c:pt>
                <c:pt idx="39184">
                  <c:v>0.0</c:v>
                </c:pt>
                <c:pt idx="39185">
                  <c:v>0.0</c:v>
                </c:pt>
                <c:pt idx="39186">
                  <c:v>0.0</c:v>
                </c:pt>
                <c:pt idx="39187">
                  <c:v>0.0</c:v>
                </c:pt>
                <c:pt idx="39188">
                  <c:v>0.0</c:v>
                </c:pt>
                <c:pt idx="39189">
                  <c:v>0.0</c:v>
                </c:pt>
                <c:pt idx="39190">
                  <c:v>0.0</c:v>
                </c:pt>
                <c:pt idx="39191">
                  <c:v>0.0</c:v>
                </c:pt>
                <c:pt idx="39192">
                  <c:v>0.0</c:v>
                </c:pt>
                <c:pt idx="39193">
                  <c:v>0.0</c:v>
                </c:pt>
                <c:pt idx="39194">
                  <c:v>0.0</c:v>
                </c:pt>
                <c:pt idx="39195">
                  <c:v>0.0</c:v>
                </c:pt>
                <c:pt idx="39196">
                  <c:v>0.0</c:v>
                </c:pt>
                <c:pt idx="39197">
                  <c:v>0.0</c:v>
                </c:pt>
                <c:pt idx="39198">
                  <c:v>0.0</c:v>
                </c:pt>
                <c:pt idx="39199">
                  <c:v>0.0</c:v>
                </c:pt>
                <c:pt idx="39200">
                  <c:v>0.0</c:v>
                </c:pt>
                <c:pt idx="39201">
                  <c:v>0.0</c:v>
                </c:pt>
                <c:pt idx="39202">
                  <c:v>0.0</c:v>
                </c:pt>
                <c:pt idx="39203">
                  <c:v>0.0</c:v>
                </c:pt>
                <c:pt idx="39204">
                  <c:v>0.0</c:v>
                </c:pt>
                <c:pt idx="39205">
                  <c:v>0.0</c:v>
                </c:pt>
                <c:pt idx="39206">
                  <c:v>0.0</c:v>
                </c:pt>
                <c:pt idx="39207">
                  <c:v>0.0</c:v>
                </c:pt>
                <c:pt idx="39208">
                  <c:v>0.0</c:v>
                </c:pt>
                <c:pt idx="39209">
                  <c:v>0.0</c:v>
                </c:pt>
                <c:pt idx="39210">
                  <c:v>0.0</c:v>
                </c:pt>
                <c:pt idx="39211">
                  <c:v>0.0</c:v>
                </c:pt>
                <c:pt idx="39212">
                  <c:v>0.0</c:v>
                </c:pt>
                <c:pt idx="39213">
                  <c:v>0.0</c:v>
                </c:pt>
                <c:pt idx="39214">
                  <c:v>0.0</c:v>
                </c:pt>
                <c:pt idx="39215">
                  <c:v>0.0</c:v>
                </c:pt>
                <c:pt idx="39216">
                  <c:v>0.0</c:v>
                </c:pt>
                <c:pt idx="39217">
                  <c:v>0.0</c:v>
                </c:pt>
                <c:pt idx="39218">
                  <c:v>0.0</c:v>
                </c:pt>
                <c:pt idx="39219">
                  <c:v>0.0</c:v>
                </c:pt>
                <c:pt idx="39220">
                  <c:v>0.0</c:v>
                </c:pt>
                <c:pt idx="39221">
                  <c:v>0.0</c:v>
                </c:pt>
                <c:pt idx="39222">
                  <c:v>0.0</c:v>
                </c:pt>
                <c:pt idx="39223">
                  <c:v>0.0</c:v>
                </c:pt>
                <c:pt idx="39224">
                  <c:v>0.0</c:v>
                </c:pt>
                <c:pt idx="39225">
                  <c:v>0.0</c:v>
                </c:pt>
                <c:pt idx="39226">
                  <c:v>0.0</c:v>
                </c:pt>
                <c:pt idx="39227">
                  <c:v>0.0</c:v>
                </c:pt>
                <c:pt idx="39228">
                  <c:v>0.0</c:v>
                </c:pt>
                <c:pt idx="39229">
                  <c:v>0.0</c:v>
                </c:pt>
                <c:pt idx="39230">
                  <c:v>0.0</c:v>
                </c:pt>
                <c:pt idx="39231">
                  <c:v>0.0</c:v>
                </c:pt>
                <c:pt idx="39232">
                  <c:v>0.0</c:v>
                </c:pt>
                <c:pt idx="39233">
                  <c:v>0.0</c:v>
                </c:pt>
                <c:pt idx="39234">
                  <c:v>0.0</c:v>
                </c:pt>
                <c:pt idx="39235">
                  <c:v>0.0</c:v>
                </c:pt>
                <c:pt idx="39236">
                  <c:v>0.0</c:v>
                </c:pt>
                <c:pt idx="39237">
                  <c:v>0.0</c:v>
                </c:pt>
                <c:pt idx="39238">
                  <c:v>0.0</c:v>
                </c:pt>
                <c:pt idx="39239">
                  <c:v>0.0</c:v>
                </c:pt>
                <c:pt idx="39240">
                  <c:v>0.0</c:v>
                </c:pt>
                <c:pt idx="39241">
                  <c:v>0.0</c:v>
                </c:pt>
                <c:pt idx="39242">
                  <c:v>0.0</c:v>
                </c:pt>
                <c:pt idx="39243">
                  <c:v>0.0</c:v>
                </c:pt>
                <c:pt idx="39244">
                  <c:v>0.0</c:v>
                </c:pt>
                <c:pt idx="39245">
                  <c:v>0.0</c:v>
                </c:pt>
                <c:pt idx="39246">
                  <c:v>0.0</c:v>
                </c:pt>
                <c:pt idx="39247">
                  <c:v>0.0</c:v>
                </c:pt>
                <c:pt idx="39248">
                  <c:v>0.0</c:v>
                </c:pt>
                <c:pt idx="39249">
                  <c:v>0.0</c:v>
                </c:pt>
                <c:pt idx="39250">
                  <c:v>0.0</c:v>
                </c:pt>
                <c:pt idx="39251">
                  <c:v>0.0</c:v>
                </c:pt>
                <c:pt idx="39252">
                  <c:v>0.0</c:v>
                </c:pt>
                <c:pt idx="39253">
                  <c:v>0.0</c:v>
                </c:pt>
                <c:pt idx="39254">
                  <c:v>0.0</c:v>
                </c:pt>
                <c:pt idx="39255">
                  <c:v>0.0</c:v>
                </c:pt>
                <c:pt idx="39256">
                  <c:v>0.0</c:v>
                </c:pt>
                <c:pt idx="39257">
                  <c:v>0.0</c:v>
                </c:pt>
                <c:pt idx="39258">
                  <c:v>0.0</c:v>
                </c:pt>
                <c:pt idx="39259">
                  <c:v>0.0</c:v>
                </c:pt>
                <c:pt idx="39260">
                  <c:v>0.0</c:v>
                </c:pt>
                <c:pt idx="39261">
                  <c:v>0.0</c:v>
                </c:pt>
                <c:pt idx="39262">
                  <c:v>0.0</c:v>
                </c:pt>
                <c:pt idx="39263">
                  <c:v>0.0</c:v>
                </c:pt>
                <c:pt idx="39264">
                  <c:v>0.0</c:v>
                </c:pt>
                <c:pt idx="39265">
                  <c:v>0.0</c:v>
                </c:pt>
                <c:pt idx="39266">
                  <c:v>0.0</c:v>
                </c:pt>
                <c:pt idx="39267">
                  <c:v>0.0</c:v>
                </c:pt>
                <c:pt idx="39268">
                  <c:v>0.0</c:v>
                </c:pt>
                <c:pt idx="39269">
                  <c:v>0.0</c:v>
                </c:pt>
                <c:pt idx="39270">
                  <c:v>0.0</c:v>
                </c:pt>
                <c:pt idx="39271">
                  <c:v>0.0</c:v>
                </c:pt>
                <c:pt idx="39272">
                  <c:v>0.0</c:v>
                </c:pt>
                <c:pt idx="39273">
                  <c:v>0.0</c:v>
                </c:pt>
                <c:pt idx="39274">
                  <c:v>0.0</c:v>
                </c:pt>
                <c:pt idx="39275">
                  <c:v>0.0</c:v>
                </c:pt>
                <c:pt idx="39276">
                  <c:v>0.0</c:v>
                </c:pt>
                <c:pt idx="39277">
                  <c:v>0.0</c:v>
                </c:pt>
                <c:pt idx="39278">
                  <c:v>0.0</c:v>
                </c:pt>
                <c:pt idx="39279">
                  <c:v>0.0</c:v>
                </c:pt>
                <c:pt idx="39280">
                  <c:v>0.0</c:v>
                </c:pt>
                <c:pt idx="39281">
                  <c:v>0.0</c:v>
                </c:pt>
                <c:pt idx="39282">
                  <c:v>0.0</c:v>
                </c:pt>
                <c:pt idx="39283">
                  <c:v>0.0</c:v>
                </c:pt>
                <c:pt idx="39284">
                  <c:v>0.0</c:v>
                </c:pt>
                <c:pt idx="39285">
                  <c:v>0.0</c:v>
                </c:pt>
                <c:pt idx="39286">
                  <c:v>0.0</c:v>
                </c:pt>
                <c:pt idx="39287">
                  <c:v>0.0</c:v>
                </c:pt>
                <c:pt idx="39288">
                  <c:v>0.0</c:v>
                </c:pt>
                <c:pt idx="39289">
                  <c:v>0.0</c:v>
                </c:pt>
                <c:pt idx="39290">
                  <c:v>0.0</c:v>
                </c:pt>
                <c:pt idx="39291">
                  <c:v>0.0</c:v>
                </c:pt>
                <c:pt idx="39292">
                  <c:v>0.0</c:v>
                </c:pt>
                <c:pt idx="39293">
                  <c:v>0.0</c:v>
                </c:pt>
                <c:pt idx="39294">
                  <c:v>0.0</c:v>
                </c:pt>
                <c:pt idx="39295">
                  <c:v>0.0</c:v>
                </c:pt>
                <c:pt idx="39296">
                  <c:v>0.0</c:v>
                </c:pt>
                <c:pt idx="39297">
                  <c:v>0.0</c:v>
                </c:pt>
                <c:pt idx="39298">
                  <c:v>0.0</c:v>
                </c:pt>
                <c:pt idx="39299">
                  <c:v>0.0</c:v>
                </c:pt>
                <c:pt idx="39300">
                  <c:v>0.0</c:v>
                </c:pt>
                <c:pt idx="39301">
                  <c:v>0.0</c:v>
                </c:pt>
                <c:pt idx="39302">
                  <c:v>0.0</c:v>
                </c:pt>
                <c:pt idx="39303">
                  <c:v>0.0</c:v>
                </c:pt>
                <c:pt idx="39304">
                  <c:v>0.0</c:v>
                </c:pt>
                <c:pt idx="39305">
                  <c:v>0.0</c:v>
                </c:pt>
                <c:pt idx="39306">
                  <c:v>0.0</c:v>
                </c:pt>
                <c:pt idx="39307">
                  <c:v>0.0</c:v>
                </c:pt>
                <c:pt idx="39308">
                  <c:v>0.0</c:v>
                </c:pt>
                <c:pt idx="39309">
                  <c:v>0.0</c:v>
                </c:pt>
                <c:pt idx="39310">
                  <c:v>0.0</c:v>
                </c:pt>
                <c:pt idx="39311">
                  <c:v>0.0</c:v>
                </c:pt>
                <c:pt idx="39312">
                  <c:v>0.0</c:v>
                </c:pt>
                <c:pt idx="39313">
                  <c:v>0.0</c:v>
                </c:pt>
                <c:pt idx="39314">
                  <c:v>0.0</c:v>
                </c:pt>
                <c:pt idx="39315">
                  <c:v>0.0</c:v>
                </c:pt>
                <c:pt idx="39316">
                  <c:v>0.0</c:v>
                </c:pt>
                <c:pt idx="39317">
                  <c:v>0.0</c:v>
                </c:pt>
                <c:pt idx="39318">
                  <c:v>0.0</c:v>
                </c:pt>
                <c:pt idx="39319">
                  <c:v>0.0</c:v>
                </c:pt>
                <c:pt idx="39320">
                  <c:v>0.0</c:v>
                </c:pt>
                <c:pt idx="39321">
                  <c:v>0.0</c:v>
                </c:pt>
                <c:pt idx="39322">
                  <c:v>0.0</c:v>
                </c:pt>
                <c:pt idx="39323">
                  <c:v>0.0</c:v>
                </c:pt>
                <c:pt idx="39324">
                  <c:v>0.0</c:v>
                </c:pt>
                <c:pt idx="39325">
                  <c:v>0.0</c:v>
                </c:pt>
                <c:pt idx="39326">
                  <c:v>0.0</c:v>
                </c:pt>
                <c:pt idx="39327">
                  <c:v>0.0</c:v>
                </c:pt>
                <c:pt idx="39328">
                  <c:v>0.0</c:v>
                </c:pt>
                <c:pt idx="39329">
                  <c:v>0.0</c:v>
                </c:pt>
                <c:pt idx="39330">
                  <c:v>0.0</c:v>
                </c:pt>
                <c:pt idx="39331">
                  <c:v>0.0</c:v>
                </c:pt>
                <c:pt idx="39332">
                  <c:v>0.0</c:v>
                </c:pt>
                <c:pt idx="39333">
                  <c:v>0.0</c:v>
                </c:pt>
                <c:pt idx="39334">
                  <c:v>0.0</c:v>
                </c:pt>
                <c:pt idx="39335">
                  <c:v>0.0</c:v>
                </c:pt>
                <c:pt idx="39336">
                  <c:v>0.0</c:v>
                </c:pt>
                <c:pt idx="39337">
                  <c:v>0.0</c:v>
                </c:pt>
                <c:pt idx="39338">
                  <c:v>0.0</c:v>
                </c:pt>
                <c:pt idx="39339">
                  <c:v>0.0</c:v>
                </c:pt>
                <c:pt idx="39340">
                  <c:v>0.0</c:v>
                </c:pt>
                <c:pt idx="39341">
                  <c:v>0.0</c:v>
                </c:pt>
                <c:pt idx="39342">
                  <c:v>0.0</c:v>
                </c:pt>
                <c:pt idx="39343">
                  <c:v>0.0</c:v>
                </c:pt>
                <c:pt idx="39344">
                  <c:v>0.0</c:v>
                </c:pt>
                <c:pt idx="39345">
                  <c:v>0.0</c:v>
                </c:pt>
                <c:pt idx="39346">
                  <c:v>0.0</c:v>
                </c:pt>
                <c:pt idx="39347">
                  <c:v>0.0</c:v>
                </c:pt>
                <c:pt idx="39348">
                  <c:v>0.0</c:v>
                </c:pt>
                <c:pt idx="39349">
                  <c:v>0.0</c:v>
                </c:pt>
                <c:pt idx="39350">
                  <c:v>0.0</c:v>
                </c:pt>
                <c:pt idx="39351">
                  <c:v>0.0</c:v>
                </c:pt>
                <c:pt idx="39352">
                  <c:v>0.0</c:v>
                </c:pt>
                <c:pt idx="39353">
                  <c:v>0.0</c:v>
                </c:pt>
                <c:pt idx="39354">
                  <c:v>0.0</c:v>
                </c:pt>
                <c:pt idx="39355">
                  <c:v>0.0</c:v>
                </c:pt>
                <c:pt idx="39356">
                  <c:v>0.0</c:v>
                </c:pt>
                <c:pt idx="39357">
                  <c:v>0.0</c:v>
                </c:pt>
                <c:pt idx="39358">
                  <c:v>0.0</c:v>
                </c:pt>
                <c:pt idx="39359">
                  <c:v>0.0</c:v>
                </c:pt>
                <c:pt idx="39360">
                  <c:v>0.0</c:v>
                </c:pt>
                <c:pt idx="39361">
                  <c:v>0.0</c:v>
                </c:pt>
                <c:pt idx="39362">
                  <c:v>0.0</c:v>
                </c:pt>
                <c:pt idx="39363">
                  <c:v>0.0</c:v>
                </c:pt>
                <c:pt idx="39364">
                  <c:v>0.0</c:v>
                </c:pt>
                <c:pt idx="39365">
                  <c:v>0.0</c:v>
                </c:pt>
                <c:pt idx="39366">
                  <c:v>0.0</c:v>
                </c:pt>
                <c:pt idx="39367">
                  <c:v>0.0</c:v>
                </c:pt>
                <c:pt idx="39368">
                  <c:v>0.0</c:v>
                </c:pt>
                <c:pt idx="39369">
                  <c:v>0.0</c:v>
                </c:pt>
                <c:pt idx="39370">
                  <c:v>0.0</c:v>
                </c:pt>
                <c:pt idx="39371">
                  <c:v>0.0</c:v>
                </c:pt>
                <c:pt idx="39372">
                  <c:v>0.0</c:v>
                </c:pt>
                <c:pt idx="39373">
                  <c:v>0.0</c:v>
                </c:pt>
                <c:pt idx="39374">
                  <c:v>0.0</c:v>
                </c:pt>
                <c:pt idx="39375">
                  <c:v>0.0</c:v>
                </c:pt>
                <c:pt idx="39376">
                  <c:v>0.0</c:v>
                </c:pt>
                <c:pt idx="39377">
                  <c:v>0.0</c:v>
                </c:pt>
                <c:pt idx="39378">
                  <c:v>0.0</c:v>
                </c:pt>
                <c:pt idx="39379">
                  <c:v>0.0</c:v>
                </c:pt>
                <c:pt idx="39380">
                  <c:v>0.0</c:v>
                </c:pt>
                <c:pt idx="39381">
                  <c:v>0.0</c:v>
                </c:pt>
                <c:pt idx="39382">
                  <c:v>0.0</c:v>
                </c:pt>
                <c:pt idx="39383">
                  <c:v>0.0</c:v>
                </c:pt>
                <c:pt idx="39384">
                  <c:v>0.0</c:v>
                </c:pt>
                <c:pt idx="39385">
                  <c:v>0.0</c:v>
                </c:pt>
                <c:pt idx="39386">
                  <c:v>0.0</c:v>
                </c:pt>
                <c:pt idx="39387">
                  <c:v>0.0</c:v>
                </c:pt>
                <c:pt idx="39388">
                  <c:v>0.0</c:v>
                </c:pt>
                <c:pt idx="39389">
                  <c:v>0.0</c:v>
                </c:pt>
                <c:pt idx="39390">
                  <c:v>0.0</c:v>
                </c:pt>
                <c:pt idx="39391">
                  <c:v>0.0</c:v>
                </c:pt>
                <c:pt idx="39392">
                  <c:v>0.0</c:v>
                </c:pt>
                <c:pt idx="39393">
                  <c:v>0.0</c:v>
                </c:pt>
                <c:pt idx="39394">
                  <c:v>0.0</c:v>
                </c:pt>
                <c:pt idx="39395">
                  <c:v>0.0</c:v>
                </c:pt>
                <c:pt idx="39396">
                  <c:v>0.0</c:v>
                </c:pt>
                <c:pt idx="39397">
                  <c:v>0.0</c:v>
                </c:pt>
                <c:pt idx="39398">
                  <c:v>0.0</c:v>
                </c:pt>
                <c:pt idx="39399">
                  <c:v>0.0</c:v>
                </c:pt>
                <c:pt idx="39400">
                  <c:v>0.0</c:v>
                </c:pt>
                <c:pt idx="39401">
                  <c:v>0.0</c:v>
                </c:pt>
                <c:pt idx="39402">
                  <c:v>0.0</c:v>
                </c:pt>
                <c:pt idx="39403">
                  <c:v>0.0</c:v>
                </c:pt>
                <c:pt idx="39404">
                  <c:v>0.0</c:v>
                </c:pt>
                <c:pt idx="39405">
                  <c:v>0.0</c:v>
                </c:pt>
                <c:pt idx="39406">
                  <c:v>0.0</c:v>
                </c:pt>
                <c:pt idx="39407">
                  <c:v>0.0</c:v>
                </c:pt>
                <c:pt idx="39408">
                  <c:v>0.0</c:v>
                </c:pt>
                <c:pt idx="39409">
                  <c:v>0.0</c:v>
                </c:pt>
                <c:pt idx="39410">
                  <c:v>0.0</c:v>
                </c:pt>
                <c:pt idx="39411">
                  <c:v>0.0</c:v>
                </c:pt>
                <c:pt idx="39412">
                  <c:v>0.0</c:v>
                </c:pt>
                <c:pt idx="39413">
                  <c:v>0.0</c:v>
                </c:pt>
                <c:pt idx="39414">
                  <c:v>0.0</c:v>
                </c:pt>
                <c:pt idx="39415">
                  <c:v>0.0</c:v>
                </c:pt>
                <c:pt idx="39416">
                  <c:v>0.0</c:v>
                </c:pt>
                <c:pt idx="39417">
                  <c:v>0.0</c:v>
                </c:pt>
                <c:pt idx="39418">
                  <c:v>0.0</c:v>
                </c:pt>
                <c:pt idx="39419">
                  <c:v>0.0</c:v>
                </c:pt>
                <c:pt idx="39420">
                  <c:v>0.0</c:v>
                </c:pt>
                <c:pt idx="39421">
                  <c:v>0.0</c:v>
                </c:pt>
                <c:pt idx="39422">
                  <c:v>0.0</c:v>
                </c:pt>
                <c:pt idx="39423">
                  <c:v>0.0</c:v>
                </c:pt>
                <c:pt idx="39424">
                  <c:v>0.0</c:v>
                </c:pt>
                <c:pt idx="39425">
                  <c:v>0.0</c:v>
                </c:pt>
                <c:pt idx="39426">
                  <c:v>0.0</c:v>
                </c:pt>
                <c:pt idx="39427">
                  <c:v>0.0</c:v>
                </c:pt>
                <c:pt idx="39428">
                  <c:v>0.0</c:v>
                </c:pt>
                <c:pt idx="39429">
                  <c:v>0.0</c:v>
                </c:pt>
                <c:pt idx="39430">
                  <c:v>0.0</c:v>
                </c:pt>
                <c:pt idx="39431">
                  <c:v>0.0</c:v>
                </c:pt>
                <c:pt idx="39432">
                  <c:v>0.0</c:v>
                </c:pt>
                <c:pt idx="39433">
                  <c:v>0.0</c:v>
                </c:pt>
                <c:pt idx="39434">
                  <c:v>0.0</c:v>
                </c:pt>
                <c:pt idx="39435">
                  <c:v>0.0</c:v>
                </c:pt>
                <c:pt idx="39436">
                  <c:v>0.0</c:v>
                </c:pt>
                <c:pt idx="39437">
                  <c:v>0.0</c:v>
                </c:pt>
                <c:pt idx="39438">
                  <c:v>0.0</c:v>
                </c:pt>
                <c:pt idx="39439">
                  <c:v>0.0</c:v>
                </c:pt>
                <c:pt idx="39440">
                  <c:v>0.0</c:v>
                </c:pt>
                <c:pt idx="39441">
                  <c:v>0.0</c:v>
                </c:pt>
                <c:pt idx="39442">
                  <c:v>0.0</c:v>
                </c:pt>
                <c:pt idx="39443">
                  <c:v>0.0</c:v>
                </c:pt>
                <c:pt idx="39444">
                  <c:v>0.0</c:v>
                </c:pt>
                <c:pt idx="39445">
                  <c:v>0.0</c:v>
                </c:pt>
                <c:pt idx="39446">
                  <c:v>0.0</c:v>
                </c:pt>
                <c:pt idx="39447">
                  <c:v>0.0</c:v>
                </c:pt>
                <c:pt idx="39448">
                  <c:v>0.0</c:v>
                </c:pt>
                <c:pt idx="39449">
                  <c:v>0.0</c:v>
                </c:pt>
                <c:pt idx="39450">
                  <c:v>0.0</c:v>
                </c:pt>
                <c:pt idx="39451">
                  <c:v>0.0</c:v>
                </c:pt>
                <c:pt idx="39452">
                  <c:v>0.0</c:v>
                </c:pt>
                <c:pt idx="39453">
                  <c:v>0.0</c:v>
                </c:pt>
                <c:pt idx="39454">
                  <c:v>0.0</c:v>
                </c:pt>
                <c:pt idx="39455">
                  <c:v>0.0</c:v>
                </c:pt>
                <c:pt idx="39456">
                  <c:v>0.0</c:v>
                </c:pt>
                <c:pt idx="39457">
                  <c:v>0.0</c:v>
                </c:pt>
                <c:pt idx="39458">
                  <c:v>0.0</c:v>
                </c:pt>
                <c:pt idx="39459">
                  <c:v>0.0</c:v>
                </c:pt>
                <c:pt idx="39460">
                  <c:v>0.0</c:v>
                </c:pt>
                <c:pt idx="39461">
                  <c:v>0.0</c:v>
                </c:pt>
                <c:pt idx="39462">
                  <c:v>0.0</c:v>
                </c:pt>
                <c:pt idx="39463">
                  <c:v>0.0</c:v>
                </c:pt>
                <c:pt idx="39464">
                  <c:v>0.0</c:v>
                </c:pt>
                <c:pt idx="39465">
                  <c:v>0.0</c:v>
                </c:pt>
                <c:pt idx="39466">
                  <c:v>0.0</c:v>
                </c:pt>
                <c:pt idx="39467">
                  <c:v>0.0</c:v>
                </c:pt>
                <c:pt idx="39468">
                  <c:v>0.0</c:v>
                </c:pt>
                <c:pt idx="39469">
                  <c:v>0.0</c:v>
                </c:pt>
                <c:pt idx="39470">
                  <c:v>0.0</c:v>
                </c:pt>
                <c:pt idx="39471">
                  <c:v>0.0</c:v>
                </c:pt>
                <c:pt idx="39472">
                  <c:v>0.0</c:v>
                </c:pt>
                <c:pt idx="39473">
                  <c:v>0.0</c:v>
                </c:pt>
                <c:pt idx="39474">
                  <c:v>0.0</c:v>
                </c:pt>
                <c:pt idx="39475">
                  <c:v>0.0</c:v>
                </c:pt>
                <c:pt idx="39476">
                  <c:v>0.0</c:v>
                </c:pt>
                <c:pt idx="39477">
                  <c:v>0.0</c:v>
                </c:pt>
                <c:pt idx="39478">
                  <c:v>0.0</c:v>
                </c:pt>
                <c:pt idx="39479">
                  <c:v>0.0</c:v>
                </c:pt>
                <c:pt idx="39480">
                  <c:v>0.0</c:v>
                </c:pt>
                <c:pt idx="39481">
                  <c:v>0.0</c:v>
                </c:pt>
                <c:pt idx="39482">
                  <c:v>0.0</c:v>
                </c:pt>
                <c:pt idx="39483">
                  <c:v>0.0</c:v>
                </c:pt>
                <c:pt idx="39484">
                  <c:v>0.0</c:v>
                </c:pt>
                <c:pt idx="39485">
                  <c:v>0.0</c:v>
                </c:pt>
                <c:pt idx="39486">
                  <c:v>0.0</c:v>
                </c:pt>
                <c:pt idx="39487">
                  <c:v>0.0</c:v>
                </c:pt>
                <c:pt idx="39488">
                  <c:v>0.0</c:v>
                </c:pt>
                <c:pt idx="39489">
                  <c:v>0.0</c:v>
                </c:pt>
                <c:pt idx="39490">
                  <c:v>0.0</c:v>
                </c:pt>
                <c:pt idx="39491">
                  <c:v>0.0</c:v>
                </c:pt>
                <c:pt idx="39492">
                  <c:v>0.0</c:v>
                </c:pt>
                <c:pt idx="39493">
                  <c:v>0.0</c:v>
                </c:pt>
                <c:pt idx="39494">
                  <c:v>0.0</c:v>
                </c:pt>
                <c:pt idx="39495">
                  <c:v>0.0</c:v>
                </c:pt>
                <c:pt idx="39496">
                  <c:v>0.0</c:v>
                </c:pt>
                <c:pt idx="39497">
                  <c:v>0.0</c:v>
                </c:pt>
                <c:pt idx="39498">
                  <c:v>0.0</c:v>
                </c:pt>
                <c:pt idx="39499">
                  <c:v>0.0</c:v>
                </c:pt>
                <c:pt idx="39500">
                  <c:v>0.0</c:v>
                </c:pt>
                <c:pt idx="39501">
                  <c:v>0.0</c:v>
                </c:pt>
                <c:pt idx="39502">
                  <c:v>0.0</c:v>
                </c:pt>
                <c:pt idx="39503">
                  <c:v>0.0</c:v>
                </c:pt>
                <c:pt idx="39504">
                  <c:v>0.0</c:v>
                </c:pt>
                <c:pt idx="39505">
                  <c:v>0.0</c:v>
                </c:pt>
                <c:pt idx="39506">
                  <c:v>0.0</c:v>
                </c:pt>
                <c:pt idx="39507">
                  <c:v>0.0</c:v>
                </c:pt>
                <c:pt idx="39508">
                  <c:v>0.0</c:v>
                </c:pt>
                <c:pt idx="39509">
                  <c:v>0.0</c:v>
                </c:pt>
                <c:pt idx="39510">
                  <c:v>0.0</c:v>
                </c:pt>
                <c:pt idx="39511">
                  <c:v>0.0</c:v>
                </c:pt>
                <c:pt idx="39512">
                  <c:v>0.0</c:v>
                </c:pt>
                <c:pt idx="39513">
                  <c:v>0.0</c:v>
                </c:pt>
                <c:pt idx="39514">
                  <c:v>0.0</c:v>
                </c:pt>
                <c:pt idx="39515">
                  <c:v>0.0</c:v>
                </c:pt>
                <c:pt idx="39516">
                  <c:v>0.0</c:v>
                </c:pt>
                <c:pt idx="39517">
                  <c:v>0.0</c:v>
                </c:pt>
                <c:pt idx="39518">
                  <c:v>0.0</c:v>
                </c:pt>
                <c:pt idx="39519">
                  <c:v>0.0</c:v>
                </c:pt>
                <c:pt idx="39520">
                  <c:v>0.0</c:v>
                </c:pt>
                <c:pt idx="39521">
                  <c:v>0.0</c:v>
                </c:pt>
                <c:pt idx="39522">
                  <c:v>0.0</c:v>
                </c:pt>
                <c:pt idx="39523">
                  <c:v>0.0</c:v>
                </c:pt>
                <c:pt idx="39524">
                  <c:v>0.0</c:v>
                </c:pt>
                <c:pt idx="39525">
                  <c:v>0.0</c:v>
                </c:pt>
                <c:pt idx="39526">
                  <c:v>0.0</c:v>
                </c:pt>
                <c:pt idx="39527">
                  <c:v>0.0</c:v>
                </c:pt>
                <c:pt idx="39528">
                  <c:v>0.0</c:v>
                </c:pt>
                <c:pt idx="39529">
                  <c:v>0.0</c:v>
                </c:pt>
                <c:pt idx="39530">
                  <c:v>0.0</c:v>
                </c:pt>
                <c:pt idx="39531">
                  <c:v>0.0</c:v>
                </c:pt>
                <c:pt idx="39532">
                  <c:v>0.0</c:v>
                </c:pt>
                <c:pt idx="39533">
                  <c:v>0.0</c:v>
                </c:pt>
                <c:pt idx="39534">
                  <c:v>0.0</c:v>
                </c:pt>
                <c:pt idx="39535">
                  <c:v>0.0</c:v>
                </c:pt>
                <c:pt idx="39536">
                  <c:v>0.0</c:v>
                </c:pt>
                <c:pt idx="39537">
                  <c:v>0.0</c:v>
                </c:pt>
                <c:pt idx="39538">
                  <c:v>0.0</c:v>
                </c:pt>
                <c:pt idx="39539">
                  <c:v>0.0</c:v>
                </c:pt>
                <c:pt idx="39540">
                  <c:v>0.0</c:v>
                </c:pt>
                <c:pt idx="39541">
                  <c:v>0.0</c:v>
                </c:pt>
                <c:pt idx="39542">
                  <c:v>0.0</c:v>
                </c:pt>
                <c:pt idx="39543">
                  <c:v>0.0</c:v>
                </c:pt>
                <c:pt idx="39544">
                  <c:v>0.0</c:v>
                </c:pt>
                <c:pt idx="39545">
                  <c:v>0.0</c:v>
                </c:pt>
                <c:pt idx="39546">
                  <c:v>0.0</c:v>
                </c:pt>
                <c:pt idx="39547">
                  <c:v>0.0</c:v>
                </c:pt>
                <c:pt idx="39548">
                  <c:v>0.0</c:v>
                </c:pt>
                <c:pt idx="39549">
                  <c:v>0.0</c:v>
                </c:pt>
                <c:pt idx="39550">
                  <c:v>0.0</c:v>
                </c:pt>
                <c:pt idx="39551">
                  <c:v>0.0</c:v>
                </c:pt>
                <c:pt idx="39552">
                  <c:v>0.0</c:v>
                </c:pt>
                <c:pt idx="39553">
                  <c:v>0.0</c:v>
                </c:pt>
                <c:pt idx="39554">
                  <c:v>0.0</c:v>
                </c:pt>
                <c:pt idx="39555">
                  <c:v>0.0</c:v>
                </c:pt>
                <c:pt idx="39556">
                  <c:v>0.0</c:v>
                </c:pt>
                <c:pt idx="39557">
                  <c:v>0.0</c:v>
                </c:pt>
                <c:pt idx="39558">
                  <c:v>0.0</c:v>
                </c:pt>
                <c:pt idx="39559">
                  <c:v>0.0</c:v>
                </c:pt>
                <c:pt idx="39560">
                  <c:v>0.0</c:v>
                </c:pt>
                <c:pt idx="39561">
                  <c:v>0.0</c:v>
                </c:pt>
                <c:pt idx="39562">
                  <c:v>0.0</c:v>
                </c:pt>
                <c:pt idx="39563">
                  <c:v>0.0</c:v>
                </c:pt>
                <c:pt idx="39564">
                  <c:v>0.0</c:v>
                </c:pt>
                <c:pt idx="39565">
                  <c:v>0.0</c:v>
                </c:pt>
                <c:pt idx="39566">
                  <c:v>0.0</c:v>
                </c:pt>
                <c:pt idx="39567">
                  <c:v>0.0</c:v>
                </c:pt>
                <c:pt idx="39568">
                  <c:v>0.0</c:v>
                </c:pt>
                <c:pt idx="39569">
                  <c:v>0.0</c:v>
                </c:pt>
                <c:pt idx="39570">
                  <c:v>0.0</c:v>
                </c:pt>
                <c:pt idx="39571">
                  <c:v>0.0</c:v>
                </c:pt>
                <c:pt idx="39572">
                  <c:v>0.0</c:v>
                </c:pt>
                <c:pt idx="39573">
                  <c:v>0.0</c:v>
                </c:pt>
                <c:pt idx="39574">
                  <c:v>0.0</c:v>
                </c:pt>
                <c:pt idx="39575">
                  <c:v>0.0</c:v>
                </c:pt>
                <c:pt idx="39576">
                  <c:v>0.0</c:v>
                </c:pt>
                <c:pt idx="39577">
                  <c:v>0.0</c:v>
                </c:pt>
                <c:pt idx="39578">
                  <c:v>0.0</c:v>
                </c:pt>
                <c:pt idx="39579">
                  <c:v>0.0</c:v>
                </c:pt>
                <c:pt idx="39580">
                  <c:v>0.0</c:v>
                </c:pt>
                <c:pt idx="39581">
                  <c:v>0.0</c:v>
                </c:pt>
                <c:pt idx="39582">
                  <c:v>0.0</c:v>
                </c:pt>
                <c:pt idx="39583">
                  <c:v>0.0</c:v>
                </c:pt>
                <c:pt idx="39584">
                  <c:v>0.0</c:v>
                </c:pt>
                <c:pt idx="39585">
                  <c:v>0.0</c:v>
                </c:pt>
                <c:pt idx="39586">
                  <c:v>0.0</c:v>
                </c:pt>
                <c:pt idx="39587">
                  <c:v>0.0</c:v>
                </c:pt>
                <c:pt idx="39588">
                  <c:v>0.0</c:v>
                </c:pt>
                <c:pt idx="39589">
                  <c:v>0.0</c:v>
                </c:pt>
                <c:pt idx="39590">
                  <c:v>0.0</c:v>
                </c:pt>
                <c:pt idx="39591">
                  <c:v>0.0</c:v>
                </c:pt>
                <c:pt idx="39592">
                  <c:v>0.0</c:v>
                </c:pt>
                <c:pt idx="39593">
                  <c:v>0.0</c:v>
                </c:pt>
                <c:pt idx="39594">
                  <c:v>0.0</c:v>
                </c:pt>
                <c:pt idx="39595">
                  <c:v>0.0</c:v>
                </c:pt>
                <c:pt idx="39596">
                  <c:v>0.0</c:v>
                </c:pt>
                <c:pt idx="39597">
                  <c:v>0.0</c:v>
                </c:pt>
                <c:pt idx="39598">
                  <c:v>0.0</c:v>
                </c:pt>
                <c:pt idx="39599">
                  <c:v>0.0</c:v>
                </c:pt>
                <c:pt idx="39600">
                  <c:v>0.0</c:v>
                </c:pt>
                <c:pt idx="39601">
                  <c:v>0.0</c:v>
                </c:pt>
                <c:pt idx="39602">
                  <c:v>0.0</c:v>
                </c:pt>
                <c:pt idx="39603">
                  <c:v>0.0</c:v>
                </c:pt>
                <c:pt idx="39604">
                  <c:v>0.0</c:v>
                </c:pt>
                <c:pt idx="39605">
                  <c:v>0.0</c:v>
                </c:pt>
                <c:pt idx="39606">
                  <c:v>0.0</c:v>
                </c:pt>
                <c:pt idx="39607">
                  <c:v>0.0</c:v>
                </c:pt>
                <c:pt idx="39608">
                  <c:v>0.0</c:v>
                </c:pt>
                <c:pt idx="39609">
                  <c:v>0.0</c:v>
                </c:pt>
                <c:pt idx="39610">
                  <c:v>0.0</c:v>
                </c:pt>
                <c:pt idx="39611">
                  <c:v>0.0</c:v>
                </c:pt>
                <c:pt idx="39612">
                  <c:v>0.0</c:v>
                </c:pt>
                <c:pt idx="39613">
                  <c:v>0.0</c:v>
                </c:pt>
                <c:pt idx="39614">
                  <c:v>0.0</c:v>
                </c:pt>
                <c:pt idx="39615">
                  <c:v>0.0</c:v>
                </c:pt>
                <c:pt idx="39616">
                  <c:v>0.0</c:v>
                </c:pt>
                <c:pt idx="39617">
                  <c:v>0.0</c:v>
                </c:pt>
                <c:pt idx="39618">
                  <c:v>0.0</c:v>
                </c:pt>
                <c:pt idx="39619">
                  <c:v>0.0</c:v>
                </c:pt>
                <c:pt idx="39620">
                  <c:v>0.0</c:v>
                </c:pt>
                <c:pt idx="39621">
                  <c:v>0.0</c:v>
                </c:pt>
                <c:pt idx="39622">
                  <c:v>0.0</c:v>
                </c:pt>
                <c:pt idx="39623">
                  <c:v>0.0</c:v>
                </c:pt>
                <c:pt idx="39624">
                  <c:v>0.0</c:v>
                </c:pt>
                <c:pt idx="39625">
                  <c:v>0.0</c:v>
                </c:pt>
                <c:pt idx="39626">
                  <c:v>0.0</c:v>
                </c:pt>
                <c:pt idx="39627">
                  <c:v>0.0</c:v>
                </c:pt>
                <c:pt idx="39628">
                  <c:v>0.0</c:v>
                </c:pt>
                <c:pt idx="39629">
                  <c:v>0.0</c:v>
                </c:pt>
                <c:pt idx="39630">
                  <c:v>0.0</c:v>
                </c:pt>
                <c:pt idx="39631">
                  <c:v>0.0</c:v>
                </c:pt>
                <c:pt idx="39632">
                  <c:v>0.0</c:v>
                </c:pt>
                <c:pt idx="39633">
                  <c:v>0.0</c:v>
                </c:pt>
                <c:pt idx="39634">
                  <c:v>0.0</c:v>
                </c:pt>
                <c:pt idx="39635">
                  <c:v>0.0</c:v>
                </c:pt>
                <c:pt idx="39636">
                  <c:v>0.0</c:v>
                </c:pt>
                <c:pt idx="39637">
                  <c:v>0.0</c:v>
                </c:pt>
                <c:pt idx="39638">
                  <c:v>0.0</c:v>
                </c:pt>
                <c:pt idx="39639">
                  <c:v>0.0</c:v>
                </c:pt>
                <c:pt idx="39640">
                  <c:v>0.0</c:v>
                </c:pt>
                <c:pt idx="39641">
                  <c:v>0.0</c:v>
                </c:pt>
                <c:pt idx="39642">
                  <c:v>0.0</c:v>
                </c:pt>
                <c:pt idx="39643">
                  <c:v>0.0</c:v>
                </c:pt>
                <c:pt idx="39644">
                  <c:v>0.0</c:v>
                </c:pt>
                <c:pt idx="39645">
                  <c:v>0.0</c:v>
                </c:pt>
                <c:pt idx="39646">
                  <c:v>0.0</c:v>
                </c:pt>
                <c:pt idx="39647">
                  <c:v>0.0</c:v>
                </c:pt>
                <c:pt idx="39648">
                  <c:v>0.0</c:v>
                </c:pt>
                <c:pt idx="39649">
                  <c:v>0.0</c:v>
                </c:pt>
                <c:pt idx="39650">
                  <c:v>0.0</c:v>
                </c:pt>
                <c:pt idx="39651">
                  <c:v>0.0</c:v>
                </c:pt>
                <c:pt idx="39652">
                  <c:v>0.0</c:v>
                </c:pt>
                <c:pt idx="39653">
                  <c:v>0.0</c:v>
                </c:pt>
                <c:pt idx="39654">
                  <c:v>0.0</c:v>
                </c:pt>
                <c:pt idx="39655">
                  <c:v>0.0</c:v>
                </c:pt>
                <c:pt idx="39656">
                  <c:v>0.0</c:v>
                </c:pt>
                <c:pt idx="39657">
                  <c:v>0.0</c:v>
                </c:pt>
                <c:pt idx="39658">
                  <c:v>0.0</c:v>
                </c:pt>
                <c:pt idx="39659">
                  <c:v>0.0</c:v>
                </c:pt>
                <c:pt idx="39660">
                  <c:v>0.0</c:v>
                </c:pt>
                <c:pt idx="39661">
                  <c:v>0.0</c:v>
                </c:pt>
                <c:pt idx="39662">
                  <c:v>0.0</c:v>
                </c:pt>
                <c:pt idx="39663">
                  <c:v>0.0</c:v>
                </c:pt>
                <c:pt idx="39664">
                  <c:v>0.0</c:v>
                </c:pt>
                <c:pt idx="39665">
                  <c:v>0.0</c:v>
                </c:pt>
                <c:pt idx="39666">
                  <c:v>0.0</c:v>
                </c:pt>
                <c:pt idx="39667">
                  <c:v>0.0</c:v>
                </c:pt>
                <c:pt idx="39668">
                  <c:v>0.0</c:v>
                </c:pt>
                <c:pt idx="39669">
                  <c:v>0.0</c:v>
                </c:pt>
                <c:pt idx="39670">
                  <c:v>0.0</c:v>
                </c:pt>
                <c:pt idx="39671">
                  <c:v>0.0</c:v>
                </c:pt>
                <c:pt idx="39672">
                  <c:v>0.0</c:v>
                </c:pt>
                <c:pt idx="39673">
                  <c:v>0.0</c:v>
                </c:pt>
                <c:pt idx="39674">
                  <c:v>0.0</c:v>
                </c:pt>
                <c:pt idx="39675">
                  <c:v>0.0</c:v>
                </c:pt>
                <c:pt idx="39676">
                  <c:v>0.0</c:v>
                </c:pt>
                <c:pt idx="39677">
                  <c:v>0.0</c:v>
                </c:pt>
                <c:pt idx="39678">
                  <c:v>0.0</c:v>
                </c:pt>
                <c:pt idx="39679">
                  <c:v>0.0</c:v>
                </c:pt>
                <c:pt idx="39680">
                  <c:v>0.0</c:v>
                </c:pt>
                <c:pt idx="39681">
                  <c:v>0.0</c:v>
                </c:pt>
                <c:pt idx="39682">
                  <c:v>0.0</c:v>
                </c:pt>
                <c:pt idx="39683">
                  <c:v>0.0</c:v>
                </c:pt>
                <c:pt idx="39684">
                  <c:v>0.0</c:v>
                </c:pt>
                <c:pt idx="39685">
                  <c:v>0.0</c:v>
                </c:pt>
                <c:pt idx="39686">
                  <c:v>0.0</c:v>
                </c:pt>
                <c:pt idx="39687">
                  <c:v>0.0</c:v>
                </c:pt>
                <c:pt idx="39688">
                  <c:v>0.0</c:v>
                </c:pt>
                <c:pt idx="39689">
                  <c:v>0.0</c:v>
                </c:pt>
                <c:pt idx="39690">
                  <c:v>0.0</c:v>
                </c:pt>
                <c:pt idx="39691">
                  <c:v>0.0</c:v>
                </c:pt>
                <c:pt idx="39692">
                  <c:v>0.0</c:v>
                </c:pt>
                <c:pt idx="39693">
                  <c:v>0.0</c:v>
                </c:pt>
                <c:pt idx="39694">
                  <c:v>0.0</c:v>
                </c:pt>
                <c:pt idx="39695">
                  <c:v>0.0</c:v>
                </c:pt>
                <c:pt idx="39696">
                  <c:v>0.0</c:v>
                </c:pt>
                <c:pt idx="39697">
                  <c:v>0.0</c:v>
                </c:pt>
                <c:pt idx="39698">
                  <c:v>0.0</c:v>
                </c:pt>
                <c:pt idx="39699">
                  <c:v>0.0</c:v>
                </c:pt>
                <c:pt idx="39700">
                  <c:v>0.0</c:v>
                </c:pt>
                <c:pt idx="39701">
                  <c:v>0.0</c:v>
                </c:pt>
                <c:pt idx="39702">
                  <c:v>0.0</c:v>
                </c:pt>
                <c:pt idx="39703">
                  <c:v>0.0</c:v>
                </c:pt>
                <c:pt idx="39704">
                  <c:v>0.0</c:v>
                </c:pt>
                <c:pt idx="39705">
                  <c:v>0.0</c:v>
                </c:pt>
                <c:pt idx="39706">
                  <c:v>0.0</c:v>
                </c:pt>
                <c:pt idx="39707">
                  <c:v>0.0</c:v>
                </c:pt>
                <c:pt idx="39708">
                  <c:v>0.0</c:v>
                </c:pt>
                <c:pt idx="39709">
                  <c:v>0.0</c:v>
                </c:pt>
                <c:pt idx="39710">
                  <c:v>0.0</c:v>
                </c:pt>
                <c:pt idx="39711">
                  <c:v>0.0</c:v>
                </c:pt>
                <c:pt idx="39712">
                  <c:v>0.0</c:v>
                </c:pt>
                <c:pt idx="39713">
                  <c:v>0.0</c:v>
                </c:pt>
                <c:pt idx="39714">
                  <c:v>0.0</c:v>
                </c:pt>
                <c:pt idx="39715">
                  <c:v>0.0</c:v>
                </c:pt>
                <c:pt idx="39716">
                  <c:v>0.0</c:v>
                </c:pt>
                <c:pt idx="39717">
                  <c:v>0.0</c:v>
                </c:pt>
                <c:pt idx="39718">
                  <c:v>0.0</c:v>
                </c:pt>
                <c:pt idx="39719">
                  <c:v>0.0</c:v>
                </c:pt>
                <c:pt idx="39720">
                  <c:v>0.0</c:v>
                </c:pt>
                <c:pt idx="39721">
                  <c:v>0.0</c:v>
                </c:pt>
                <c:pt idx="39722">
                  <c:v>0.0</c:v>
                </c:pt>
                <c:pt idx="39723">
                  <c:v>0.0</c:v>
                </c:pt>
                <c:pt idx="39724">
                  <c:v>0.0</c:v>
                </c:pt>
                <c:pt idx="39725">
                  <c:v>0.0</c:v>
                </c:pt>
                <c:pt idx="39726">
                  <c:v>0.0</c:v>
                </c:pt>
                <c:pt idx="39727">
                  <c:v>0.0</c:v>
                </c:pt>
                <c:pt idx="39728">
                  <c:v>0.0</c:v>
                </c:pt>
                <c:pt idx="39729">
                  <c:v>0.0</c:v>
                </c:pt>
                <c:pt idx="39730">
                  <c:v>0.0</c:v>
                </c:pt>
                <c:pt idx="39731">
                  <c:v>0.0</c:v>
                </c:pt>
                <c:pt idx="39732">
                  <c:v>0.0</c:v>
                </c:pt>
                <c:pt idx="39733">
                  <c:v>0.0</c:v>
                </c:pt>
                <c:pt idx="39734">
                  <c:v>0.0</c:v>
                </c:pt>
                <c:pt idx="39735">
                  <c:v>0.0</c:v>
                </c:pt>
                <c:pt idx="39736">
                  <c:v>0.0</c:v>
                </c:pt>
                <c:pt idx="39737">
                  <c:v>0.0</c:v>
                </c:pt>
                <c:pt idx="39738">
                  <c:v>0.0</c:v>
                </c:pt>
                <c:pt idx="39739">
                  <c:v>0.0</c:v>
                </c:pt>
                <c:pt idx="39740">
                  <c:v>0.0</c:v>
                </c:pt>
                <c:pt idx="39741">
                  <c:v>0.0</c:v>
                </c:pt>
                <c:pt idx="39742">
                  <c:v>0.0</c:v>
                </c:pt>
                <c:pt idx="39743">
                  <c:v>0.0</c:v>
                </c:pt>
                <c:pt idx="39744">
                  <c:v>0.0</c:v>
                </c:pt>
                <c:pt idx="39745">
                  <c:v>0.0</c:v>
                </c:pt>
                <c:pt idx="39746">
                  <c:v>0.0</c:v>
                </c:pt>
                <c:pt idx="39747">
                  <c:v>0.0</c:v>
                </c:pt>
                <c:pt idx="39748">
                  <c:v>0.0</c:v>
                </c:pt>
                <c:pt idx="39749">
                  <c:v>0.0</c:v>
                </c:pt>
                <c:pt idx="39750">
                  <c:v>0.0</c:v>
                </c:pt>
                <c:pt idx="39751">
                  <c:v>0.0</c:v>
                </c:pt>
                <c:pt idx="39752">
                  <c:v>0.0</c:v>
                </c:pt>
                <c:pt idx="39753">
                  <c:v>0.0</c:v>
                </c:pt>
                <c:pt idx="39754">
                  <c:v>0.0</c:v>
                </c:pt>
                <c:pt idx="39755">
                  <c:v>0.0</c:v>
                </c:pt>
                <c:pt idx="39756">
                  <c:v>0.0</c:v>
                </c:pt>
                <c:pt idx="39757">
                  <c:v>0.0</c:v>
                </c:pt>
                <c:pt idx="39758">
                  <c:v>0.0</c:v>
                </c:pt>
                <c:pt idx="39759">
                  <c:v>0.0</c:v>
                </c:pt>
                <c:pt idx="39760">
                  <c:v>0.0</c:v>
                </c:pt>
                <c:pt idx="39761">
                  <c:v>0.0</c:v>
                </c:pt>
                <c:pt idx="39762">
                  <c:v>0.0</c:v>
                </c:pt>
                <c:pt idx="39763">
                  <c:v>0.0</c:v>
                </c:pt>
                <c:pt idx="39764">
                  <c:v>0.0</c:v>
                </c:pt>
                <c:pt idx="39765">
                  <c:v>0.0</c:v>
                </c:pt>
                <c:pt idx="39766">
                  <c:v>0.0</c:v>
                </c:pt>
                <c:pt idx="39767">
                  <c:v>0.0</c:v>
                </c:pt>
                <c:pt idx="39768">
                  <c:v>0.0</c:v>
                </c:pt>
                <c:pt idx="39769">
                  <c:v>0.0</c:v>
                </c:pt>
                <c:pt idx="39770">
                  <c:v>0.0</c:v>
                </c:pt>
                <c:pt idx="39771">
                  <c:v>0.0</c:v>
                </c:pt>
                <c:pt idx="39772">
                  <c:v>0.0</c:v>
                </c:pt>
                <c:pt idx="39773">
                  <c:v>0.0</c:v>
                </c:pt>
                <c:pt idx="39774">
                  <c:v>0.0</c:v>
                </c:pt>
                <c:pt idx="39775">
                  <c:v>0.0</c:v>
                </c:pt>
                <c:pt idx="39776">
                  <c:v>0.0</c:v>
                </c:pt>
                <c:pt idx="39777">
                  <c:v>0.0</c:v>
                </c:pt>
                <c:pt idx="39778">
                  <c:v>0.0</c:v>
                </c:pt>
                <c:pt idx="39779">
                  <c:v>0.0</c:v>
                </c:pt>
                <c:pt idx="39780">
                  <c:v>0.0</c:v>
                </c:pt>
                <c:pt idx="39781">
                  <c:v>0.0</c:v>
                </c:pt>
                <c:pt idx="39782">
                  <c:v>0.0</c:v>
                </c:pt>
                <c:pt idx="39783">
                  <c:v>0.0</c:v>
                </c:pt>
                <c:pt idx="39784">
                  <c:v>0.0</c:v>
                </c:pt>
                <c:pt idx="39785">
                  <c:v>0.0</c:v>
                </c:pt>
                <c:pt idx="39786">
                  <c:v>0.0</c:v>
                </c:pt>
                <c:pt idx="39787">
                  <c:v>0.0</c:v>
                </c:pt>
                <c:pt idx="39788">
                  <c:v>0.0</c:v>
                </c:pt>
                <c:pt idx="39789">
                  <c:v>0.0</c:v>
                </c:pt>
                <c:pt idx="39790">
                  <c:v>0.0</c:v>
                </c:pt>
                <c:pt idx="39791">
                  <c:v>0.0</c:v>
                </c:pt>
                <c:pt idx="39792">
                  <c:v>0.0</c:v>
                </c:pt>
                <c:pt idx="39793">
                  <c:v>0.0</c:v>
                </c:pt>
                <c:pt idx="39794">
                  <c:v>0.0</c:v>
                </c:pt>
                <c:pt idx="39795">
                  <c:v>0.0</c:v>
                </c:pt>
                <c:pt idx="39796">
                  <c:v>0.0</c:v>
                </c:pt>
                <c:pt idx="39797">
                  <c:v>0.0</c:v>
                </c:pt>
                <c:pt idx="39798">
                  <c:v>0.0</c:v>
                </c:pt>
                <c:pt idx="39799">
                  <c:v>0.0</c:v>
                </c:pt>
                <c:pt idx="39800">
                  <c:v>0.0</c:v>
                </c:pt>
                <c:pt idx="39801">
                  <c:v>0.0</c:v>
                </c:pt>
                <c:pt idx="39802">
                  <c:v>0.0</c:v>
                </c:pt>
                <c:pt idx="39803">
                  <c:v>0.0</c:v>
                </c:pt>
                <c:pt idx="39804">
                  <c:v>0.0</c:v>
                </c:pt>
                <c:pt idx="39805">
                  <c:v>0.0</c:v>
                </c:pt>
                <c:pt idx="39806">
                  <c:v>0.0</c:v>
                </c:pt>
                <c:pt idx="39807">
                  <c:v>0.0</c:v>
                </c:pt>
                <c:pt idx="39808">
                  <c:v>0.0</c:v>
                </c:pt>
                <c:pt idx="39809">
                  <c:v>0.0</c:v>
                </c:pt>
                <c:pt idx="39810">
                  <c:v>0.0</c:v>
                </c:pt>
                <c:pt idx="39811">
                  <c:v>0.0</c:v>
                </c:pt>
                <c:pt idx="39812">
                  <c:v>0.0</c:v>
                </c:pt>
                <c:pt idx="39813">
                  <c:v>0.0</c:v>
                </c:pt>
                <c:pt idx="39814">
                  <c:v>0.0</c:v>
                </c:pt>
                <c:pt idx="39815">
                  <c:v>0.0</c:v>
                </c:pt>
                <c:pt idx="39816">
                  <c:v>0.0</c:v>
                </c:pt>
                <c:pt idx="39817">
                  <c:v>0.0</c:v>
                </c:pt>
                <c:pt idx="39818">
                  <c:v>0.0</c:v>
                </c:pt>
                <c:pt idx="39819">
                  <c:v>0.0</c:v>
                </c:pt>
                <c:pt idx="39820">
                  <c:v>0.0</c:v>
                </c:pt>
                <c:pt idx="39821">
                  <c:v>0.0</c:v>
                </c:pt>
                <c:pt idx="39822">
                  <c:v>0.0</c:v>
                </c:pt>
                <c:pt idx="39823">
                  <c:v>0.0</c:v>
                </c:pt>
                <c:pt idx="39824">
                  <c:v>0.0</c:v>
                </c:pt>
                <c:pt idx="39825">
                  <c:v>0.0</c:v>
                </c:pt>
                <c:pt idx="39826">
                  <c:v>0.0</c:v>
                </c:pt>
                <c:pt idx="39827">
                  <c:v>0.0</c:v>
                </c:pt>
                <c:pt idx="39828">
                  <c:v>0.0</c:v>
                </c:pt>
                <c:pt idx="39829">
                  <c:v>0.0</c:v>
                </c:pt>
                <c:pt idx="39830">
                  <c:v>0.0</c:v>
                </c:pt>
                <c:pt idx="39831">
                  <c:v>0.0</c:v>
                </c:pt>
                <c:pt idx="39832">
                  <c:v>0.0</c:v>
                </c:pt>
                <c:pt idx="39833">
                  <c:v>0.0</c:v>
                </c:pt>
                <c:pt idx="39834">
                  <c:v>0.0</c:v>
                </c:pt>
                <c:pt idx="39835">
                  <c:v>0.0</c:v>
                </c:pt>
                <c:pt idx="39836">
                  <c:v>0.0</c:v>
                </c:pt>
                <c:pt idx="39837">
                  <c:v>0.0</c:v>
                </c:pt>
                <c:pt idx="39838">
                  <c:v>0.0</c:v>
                </c:pt>
                <c:pt idx="39839">
                  <c:v>0.0</c:v>
                </c:pt>
                <c:pt idx="39840">
                  <c:v>0.0</c:v>
                </c:pt>
                <c:pt idx="39841">
                  <c:v>0.0</c:v>
                </c:pt>
                <c:pt idx="39842">
                  <c:v>0.0</c:v>
                </c:pt>
                <c:pt idx="39843">
                  <c:v>0.0</c:v>
                </c:pt>
                <c:pt idx="39844">
                  <c:v>0.0</c:v>
                </c:pt>
                <c:pt idx="39845">
                  <c:v>0.0</c:v>
                </c:pt>
                <c:pt idx="39846">
                  <c:v>0.0</c:v>
                </c:pt>
                <c:pt idx="39847">
                  <c:v>0.0</c:v>
                </c:pt>
                <c:pt idx="39848">
                  <c:v>0.0</c:v>
                </c:pt>
                <c:pt idx="39849">
                  <c:v>0.0</c:v>
                </c:pt>
                <c:pt idx="39850">
                  <c:v>0.0</c:v>
                </c:pt>
                <c:pt idx="39851">
                  <c:v>0.0</c:v>
                </c:pt>
                <c:pt idx="39852">
                  <c:v>0.0</c:v>
                </c:pt>
                <c:pt idx="39853">
                  <c:v>0.0</c:v>
                </c:pt>
                <c:pt idx="39854">
                  <c:v>0.0</c:v>
                </c:pt>
                <c:pt idx="39855">
                  <c:v>0.0</c:v>
                </c:pt>
                <c:pt idx="39856">
                  <c:v>0.0</c:v>
                </c:pt>
                <c:pt idx="39857">
                  <c:v>0.0</c:v>
                </c:pt>
                <c:pt idx="39858">
                  <c:v>0.0</c:v>
                </c:pt>
                <c:pt idx="39859">
                  <c:v>0.0</c:v>
                </c:pt>
                <c:pt idx="39860">
                  <c:v>0.0</c:v>
                </c:pt>
                <c:pt idx="39861">
                  <c:v>0.0</c:v>
                </c:pt>
                <c:pt idx="39862">
                  <c:v>0.0</c:v>
                </c:pt>
                <c:pt idx="39863">
                  <c:v>0.0</c:v>
                </c:pt>
                <c:pt idx="39864">
                  <c:v>0.0</c:v>
                </c:pt>
                <c:pt idx="39865">
                  <c:v>0.0</c:v>
                </c:pt>
                <c:pt idx="39866">
                  <c:v>0.0</c:v>
                </c:pt>
                <c:pt idx="39867">
                  <c:v>0.0</c:v>
                </c:pt>
                <c:pt idx="39868">
                  <c:v>0.0</c:v>
                </c:pt>
                <c:pt idx="39869">
                  <c:v>0.0</c:v>
                </c:pt>
                <c:pt idx="39870">
                  <c:v>0.0</c:v>
                </c:pt>
                <c:pt idx="39871">
                  <c:v>0.0</c:v>
                </c:pt>
                <c:pt idx="39872">
                  <c:v>0.0</c:v>
                </c:pt>
                <c:pt idx="39873">
                  <c:v>0.0</c:v>
                </c:pt>
                <c:pt idx="39874">
                  <c:v>0.0</c:v>
                </c:pt>
                <c:pt idx="39875">
                  <c:v>0.0</c:v>
                </c:pt>
                <c:pt idx="39876">
                  <c:v>0.0</c:v>
                </c:pt>
                <c:pt idx="39877">
                  <c:v>0.0</c:v>
                </c:pt>
                <c:pt idx="39878">
                  <c:v>0.0</c:v>
                </c:pt>
                <c:pt idx="39879">
                  <c:v>0.0</c:v>
                </c:pt>
                <c:pt idx="39880">
                  <c:v>0.0</c:v>
                </c:pt>
                <c:pt idx="39881">
                  <c:v>0.0</c:v>
                </c:pt>
                <c:pt idx="39882">
                  <c:v>0.0</c:v>
                </c:pt>
                <c:pt idx="39883">
                  <c:v>0.0</c:v>
                </c:pt>
                <c:pt idx="39884">
                  <c:v>0.0</c:v>
                </c:pt>
                <c:pt idx="39885">
                  <c:v>0.0</c:v>
                </c:pt>
                <c:pt idx="39886">
                  <c:v>0.0</c:v>
                </c:pt>
                <c:pt idx="39887">
                  <c:v>0.0</c:v>
                </c:pt>
                <c:pt idx="39888">
                  <c:v>0.0</c:v>
                </c:pt>
                <c:pt idx="39889">
                  <c:v>0.0</c:v>
                </c:pt>
                <c:pt idx="39890">
                  <c:v>0.0</c:v>
                </c:pt>
                <c:pt idx="39891">
                  <c:v>0.0</c:v>
                </c:pt>
                <c:pt idx="39892">
                  <c:v>0.0</c:v>
                </c:pt>
                <c:pt idx="39893">
                  <c:v>0.0</c:v>
                </c:pt>
                <c:pt idx="39894">
                  <c:v>0.0</c:v>
                </c:pt>
                <c:pt idx="39895">
                  <c:v>0.0</c:v>
                </c:pt>
                <c:pt idx="39896">
                  <c:v>0.0</c:v>
                </c:pt>
                <c:pt idx="39897">
                  <c:v>0.0</c:v>
                </c:pt>
                <c:pt idx="39898">
                  <c:v>0.0</c:v>
                </c:pt>
                <c:pt idx="39899">
                  <c:v>0.0</c:v>
                </c:pt>
                <c:pt idx="39900">
                  <c:v>0.0</c:v>
                </c:pt>
                <c:pt idx="39901">
                  <c:v>0.0</c:v>
                </c:pt>
                <c:pt idx="39902">
                  <c:v>0.0</c:v>
                </c:pt>
                <c:pt idx="39903">
                  <c:v>0.0</c:v>
                </c:pt>
                <c:pt idx="39904">
                  <c:v>0.0</c:v>
                </c:pt>
                <c:pt idx="39905">
                  <c:v>0.0</c:v>
                </c:pt>
                <c:pt idx="39906">
                  <c:v>0.0</c:v>
                </c:pt>
                <c:pt idx="39907">
                  <c:v>0.0</c:v>
                </c:pt>
                <c:pt idx="39908">
                  <c:v>0.0</c:v>
                </c:pt>
                <c:pt idx="39909">
                  <c:v>0.0</c:v>
                </c:pt>
                <c:pt idx="39910">
                  <c:v>0.0</c:v>
                </c:pt>
                <c:pt idx="39911">
                  <c:v>0.0</c:v>
                </c:pt>
                <c:pt idx="39912">
                  <c:v>0.0</c:v>
                </c:pt>
                <c:pt idx="39913">
                  <c:v>0.0</c:v>
                </c:pt>
                <c:pt idx="39914">
                  <c:v>0.0</c:v>
                </c:pt>
                <c:pt idx="39915">
                  <c:v>0.0</c:v>
                </c:pt>
                <c:pt idx="39916">
                  <c:v>0.0</c:v>
                </c:pt>
                <c:pt idx="39917">
                  <c:v>0.0</c:v>
                </c:pt>
                <c:pt idx="39918">
                  <c:v>0.0</c:v>
                </c:pt>
                <c:pt idx="39919">
                  <c:v>0.0</c:v>
                </c:pt>
                <c:pt idx="39920">
                  <c:v>0.0</c:v>
                </c:pt>
                <c:pt idx="39921">
                  <c:v>0.0</c:v>
                </c:pt>
                <c:pt idx="39922">
                  <c:v>0.0</c:v>
                </c:pt>
                <c:pt idx="39923">
                  <c:v>0.0</c:v>
                </c:pt>
                <c:pt idx="39924">
                  <c:v>0.0</c:v>
                </c:pt>
                <c:pt idx="39925">
                  <c:v>0.0</c:v>
                </c:pt>
                <c:pt idx="39926">
                  <c:v>0.0</c:v>
                </c:pt>
                <c:pt idx="39927">
                  <c:v>0.0</c:v>
                </c:pt>
                <c:pt idx="39928">
                  <c:v>0.0</c:v>
                </c:pt>
                <c:pt idx="39929">
                  <c:v>0.0</c:v>
                </c:pt>
                <c:pt idx="39930">
                  <c:v>0.0</c:v>
                </c:pt>
                <c:pt idx="39931">
                  <c:v>0.0</c:v>
                </c:pt>
                <c:pt idx="39932">
                  <c:v>0.0</c:v>
                </c:pt>
                <c:pt idx="39933">
                  <c:v>0.0</c:v>
                </c:pt>
                <c:pt idx="39934">
                  <c:v>0.0</c:v>
                </c:pt>
                <c:pt idx="39935">
                  <c:v>0.0</c:v>
                </c:pt>
                <c:pt idx="39936">
                  <c:v>0.0</c:v>
                </c:pt>
                <c:pt idx="39937">
                  <c:v>0.0</c:v>
                </c:pt>
                <c:pt idx="39938">
                  <c:v>0.0</c:v>
                </c:pt>
                <c:pt idx="39939">
                  <c:v>0.0</c:v>
                </c:pt>
                <c:pt idx="39940">
                  <c:v>0.0</c:v>
                </c:pt>
                <c:pt idx="39941">
                  <c:v>0.0</c:v>
                </c:pt>
                <c:pt idx="39942">
                  <c:v>0.0</c:v>
                </c:pt>
                <c:pt idx="39943">
                  <c:v>0.0</c:v>
                </c:pt>
                <c:pt idx="39944">
                  <c:v>0.0</c:v>
                </c:pt>
                <c:pt idx="39945">
                  <c:v>0.0</c:v>
                </c:pt>
                <c:pt idx="39946">
                  <c:v>0.0</c:v>
                </c:pt>
                <c:pt idx="39947">
                  <c:v>0.0</c:v>
                </c:pt>
                <c:pt idx="39948">
                  <c:v>0.0</c:v>
                </c:pt>
                <c:pt idx="39949">
                  <c:v>0.0</c:v>
                </c:pt>
                <c:pt idx="39950">
                  <c:v>0.0</c:v>
                </c:pt>
                <c:pt idx="39951">
                  <c:v>0.0</c:v>
                </c:pt>
                <c:pt idx="39952">
                  <c:v>0.0</c:v>
                </c:pt>
                <c:pt idx="39953">
                  <c:v>0.0</c:v>
                </c:pt>
                <c:pt idx="39954">
                  <c:v>0.0</c:v>
                </c:pt>
                <c:pt idx="39955">
                  <c:v>0.0</c:v>
                </c:pt>
                <c:pt idx="39956">
                  <c:v>0.0</c:v>
                </c:pt>
                <c:pt idx="39957">
                  <c:v>0.0</c:v>
                </c:pt>
                <c:pt idx="39958">
                  <c:v>0.0</c:v>
                </c:pt>
                <c:pt idx="39959">
                  <c:v>0.0</c:v>
                </c:pt>
                <c:pt idx="39960">
                  <c:v>0.0</c:v>
                </c:pt>
                <c:pt idx="39961">
                  <c:v>0.0</c:v>
                </c:pt>
                <c:pt idx="39962">
                  <c:v>0.0</c:v>
                </c:pt>
                <c:pt idx="39963">
                  <c:v>0.0</c:v>
                </c:pt>
                <c:pt idx="39964">
                  <c:v>0.0</c:v>
                </c:pt>
                <c:pt idx="39965">
                  <c:v>0.0</c:v>
                </c:pt>
                <c:pt idx="39966">
                  <c:v>0.0</c:v>
                </c:pt>
                <c:pt idx="39967">
                  <c:v>0.0</c:v>
                </c:pt>
                <c:pt idx="39968">
                  <c:v>0.0</c:v>
                </c:pt>
                <c:pt idx="39969">
                  <c:v>0.0</c:v>
                </c:pt>
                <c:pt idx="39970">
                  <c:v>0.0</c:v>
                </c:pt>
                <c:pt idx="39971">
                  <c:v>0.0</c:v>
                </c:pt>
                <c:pt idx="39972">
                  <c:v>0.0</c:v>
                </c:pt>
                <c:pt idx="39973">
                  <c:v>0.0</c:v>
                </c:pt>
                <c:pt idx="39974">
                  <c:v>0.0</c:v>
                </c:pt>
                <c:pt idx="39975">
                  <c:v>0.0</c:v>
                </c:pt>
                <c:pt idx="39976">
                  <c:v>0.0</c:v>
                </c:pt>
                <c:pt idx="39977">
                  <c:v>0.0</c:v>
                </c:pt>
                <c:pt idx="39978">
                  <c:v>0.0</c:v>
                </c:pt>
                <c:pt idx="39979">
                  <c:v>0.0</c:v>
                </c:pt>
                <c:pt idx="39980">
                  <c:v>0.0</c:v>
                </c:pt>
                <c:pt idx="39981">
                  <c:v>0.0</c:v>
                </c:pt>
                <c:pt idx="39982">
                  <c:v>0.0</c:v>
                </c:pt>
                <c:pt idx="39983">
                  <c:v>0.0</c:v>
                </c:pt>
                <c:pt idx="39984">
                  <c:v>0.0</c:v>
                </c:pt>
                <c:pt idx="39985">
                  <c:v>0.0</c:v>
                </c:pt>
                <c:pt idx="39986">
                  <c:v>0.0</c:v>
                </c:pt>
                <c:pt idx="39987">
                  <c:v>0.0</c:v>
                </c:pt>
                <c:pt idx="39988">
                  <c:v>0.0</c:v>
                </c:pt>
                <c:pt idx="39989">
                  <c:v>0.0</c:v>
                </c:pt>
                <c:pt idx="39990">
                  <c:v>0.0</c:v>
                </c:pt>
                <c:pt idx="39991">
                  <c:v>0.0</c:v>
                </c:pt>
                <c:pt idx="39992">
                  <c:v>0.0</c:v>
                </c:pt>
                <c:pt idx="39993">
                  <c:v>0.0</c:v>
                </c:pt>
                <c:pt idx="39994">
                  <c:v>0.0</c:v>
                </c:pt>
                <c:pt idx="39995">
                  <c:v>0.0</c:v>
                </c:pt>
                <c:pt idx="39996">
                  <c:v>0.0</c:v>
                </c:pt>
                <c:pt idx="39997">
                  <c:v>0.0</c:v>
                </c:pt>
                <c:pt idx="39998">
                  <c:v>0.0</c:v>
                </c:pt>
                <c:pt idx="39999">
                  <c:v>0.0</c:v>
                </c:pt>
                <c:pt idx="40000">
                  <c:v>0.0</c:v>
                </c:pt>
                <c:pt idx="40001">
                  <c:v>0.0</c:v>
                </c:pt>
                <c:pt idx="40002">
                  <c:v>0.0</c:v>
                </c:pt>
                <c:pt idx="40003">
                  <c:v>0.0</c:v>
                </c:pt>
                <c:pt idx="40004">
                  <c:v>0.0</c:v>
                </c:pt>
                <c:pt idx="40005">
                  <c:v>0.0</c:v>
                </c:pt>
                <c:pt idx="40006">
                  <c:v>0.0</c:v>
                </c:pt>
                <c:pt idx="40007">
                  <c:v>0.0</c:v>
                </c:pt>
                <c:pt idx="40008">
                  <c:v>0.0</c:v>
                </c:pt>
                <c:pt idx="40009">
                  <c:v>0.0</c:v>
                </c:pt>
                <c:pt idx="40010">
                  <c:v>0.0</c:v>
                </c:pt>
                <c:pt idx="40011">
                  <c:v>0.0</c:v>
                </c:pt>
                <c:pt idx="40012">
                  <c:v>0.0</c:v>
                </c:pt>
                <c:pt idx="40013">
                  <c:v>0.0</c:v>
                </c:pt>
                <c:pt idx="40014">
                  <c:v>0.0</c:v>
                </c:pt>
                <c:pt idx="40015">
                  <c:v>0.0</c:v>
                </c:pt>
                <c:pt idx="40016">
                  <c:v>0.0</c:v>
                </c:pt>
                <c:pt idx="40017">
                  <c:v>0.0</c:v>
                </c:pt>
                <c:pt idx="40018">
                  <c:v>0.0</c:v>
                </c:pt>
                <c:pt idx="40019">
                  <c:v>0.0</c:v>
                </c:pt>
                <c:pt idx="40020">
                  <c:v>0.0</c:v>
                </c:pt>
                <c:pt idx="40021">
                  <c:v>0.0</c:v>
                </c:pt>
                <c:pt idx="40022">
                  <c:v>0.0</c:v>
                </c:pt>
                <c:pt idx="40023">
                  <c:v>0.0</c:v>
                </c:pt>
                <c:pt idx="40024">
                  <c:v>0.0</c:v>
                </c:pt>
                <c:pt idx="40025">
                  <c:v>0.0</c:v>
                </c:pt>
                <c:pt idx="40026">
                  <c:v>0.0</c:v>
                </c:pt>
                <c:pt idx="40027">
                  <c:v>0.0</c:v>
                </c:pt>
                <c:pt idx="40028">
                  <c:v>0.0</c:v>
                </c:pt>
                <c:pt idx="40029">
                  <c:v>0.0</c:v>
                </c:pt>
                <c:pt idx="40030">
                  <c:v>0.0</c:v>
                </c:pt>
                <c:pt idx="40031">
                  <c:v>0.0</c:v>
                </c:pt>
                <c:pt idx="40032">
                  <c:v>0.0</c:v>
                </c:pt>
                <c:pt idx="40033">
                  <c:v>0.0</c:v>
                </c:pt>
                <c:pt idx="40034">
                  <c:v>0.0</c:v>
                </c:pt>
                <c:pt idx="40035">
                  <c:v>0.0</c:v>
                </c:pt>
                <c:pt idx="40036">
                  <c:v>0.0</c:v>
                </c:pt>
                <c:pt idx="40037">
                  <c:v>0.0</c:v>
                </c:pt>
                <c:pt idx="40038">
                  <c:v>0.0</c:v>
                </c:pt>
                <c:pt idx="40039">
                  <c:v>0.0</c:v>
                </c:pt>
                <c:pt idx="40040">
                  <c:v>0.0</c:v>
                </c:pt>
                <c:pt idx="40041">
                  <c:v>0.0</c:v>
                </c:pt>
                <c:pt idx="40042">
                  <c:v>0.0</c:v>
                </c:pt>
                <c:pt idx="40043">
                  <c:v>0.0</c:v>
                </c:pt>
                <c:pt idx="40044">
                  <c:v>0.0</c:v>
                </c:pt>
                <c:pt idx="40045">
                  <c:v>0.0</c:v>
                </c:pt>
                <c:pt idx="40046">
                  <c:v>0.0</c:v>
                </c:pt>
                <c:pt idx="40047">
                  <c:v>0.0</c:v>
                </c:pt>
                <c:pt idx="40048">
                  <c:v>0.0</c:v>
                </c:pt>
                <c:pt idx="40049">
                  <c:v>0.0</c:v>
                </c:pt>
                <c:pt idx="40050">
                  <c:v>0.0</c:v>
                </c:pt>
                <c:pt idx="40051">
                  <c:v>0.0</c:v>
                </c:pt>
                <c:pt idx="40052">
                  <c:v>0.0</c:v>
                </c:pt>
                <c:pt idx="40053">
                  <c:v>0.0</c:v>
                </c:pt>
                <c:pt idx="40054">
                  <c:v>0.0</c:v>
                </c:pt>
                <c:pt idx="40055">
                  <c:v>0.0</c:v>
                </c:pt>
                <c:pt idx="40056">
                  <c:v>0.0</c:v>
                </c:pt>
                <c:pt idx="40057">
                  <c:v>0.0</c:v>
                </c:pt>
                <c:pt idx="40058">
                  <c:v>0.0</c:v>
                </c:pt>
                <c:pt idx="40059">
                  <c:v>0.0</c:v>
                </c:pt>
                <c:pt idx="40060">
                  <c:v>0.0</c:v>
                </c:pt>
                <c:pt idx="40061">
                  <c:v>0.0</c:v>
                </c:pt>
                <c:pt idx="40062">
                  <c:v>0.0</c:v>
                </c:pt>
                <c:pt idx="40063">
                  <c:v>0.0</c:v>
                </c:pt>
                <c:pt idx="40064">
                  <c:v>0.0</c:v>
                </c:pt>
                <c:pt idx="40065">
                  <c:v>0.0</c:v>
                </c:pt>
                <c:pt idx="40066">
                  <c:v>0.0</c:v>
                </c:pt>
                <c:pt idx="40067">
                  <c:v>0.0</c:v>
                </c:pt>
                <c:pt idx="40068">
                  <c:v>0.0</c:v>
                </c:pt>
                <c:pt idx="40069">
                  <c:v>0.0</c:v>
                </c:pt>
                <c:pt idx="40070">
                  <c:v>0.0</c:v>
                </c:pt>
                <c:pt idx="40071">
                  <c:v>0.0</c:v>
                </c:pt>
                <c:pt idx="40072">
                  <c:v>0.0</c:v>
                </c:pt>
                <c:pt idx="40073">
                  <c:v>0.0</c:v>
                </c:pt>
                <c:pt idx="40074">
                  <c:v>0.0</c:v>
                </c:pt>
                <c:pt idx="40075">
                  <c:v>0.0</c:v>
                </c:pt>
                <c:pt idx="40076">
                  <c:v>0.0</c:v>
                </c:pt>
                <c:pt idx="40077">
                  <c:v>0.0</c:v>
                </c:pt>
                <c:pt idx="40078">
                  <c:v>0.0</c:v>
                </c:pt>
                <c:pt idx="40079">
                  <c:v>0.0</c:v>
                </c:pt>
                <c:pt idx="40080">
                  <c:v>0.0</c:v>
                </c:pt>
                <c:pt idx="40081">
                  <c:v>0.0</c:v>
                </c:pt>
                <c:pt idx="40082">
                  <c:v>0.0</c:v>
                </c:pt>
                <c:pt idx="40083">
                  <c:v>0.0</c:v>
                </c:pt>
                <c:pt idx="40084">
                  <c:v>0.0</c:v>
                </c:pt>
                <c:pt idx="40085">
                  <c:v>0.0</c:v>
                </c:pt>
                <c:pt idx="40086">
                  <c:v>0.0</c:v>
                </c:pt>
                <c:pt idx="40087">
                  <c:v>0.0</c:v>
                </c:pt>
                <c:pt idx="40088">
                  <c:v>0.0</c:v>
                </c:pt>
                <c:pt idx="40089">
                  <c:v>0.0</c:v>
                </c:pt>
                <c:pt idx="40090">
                  <c:v>0.0</c:v>
                </c:pt>
                <c:pt idx="40091">
                  <c:v>0.0</c:v>
                </c:pt>
                <c:pt idx="40092">
                  <c:v>0.0</c:v>
                </c:pt>
                <c:pt idx="40093">
                  <c:v>0.0</c:v>
                </c:pt>
                <c:pt idx="40094">
                  <c:v>0.0</c:v>
                </c:pt>
                <c:pt idx="40095">
                  <c:v>0.0</c:v>
                </c:pt>
                <c:pt idx="40096">
                  <c:v>0.0</c:v>
                </c:pt>
                <c:pt idx="40097">
                  <c:v>0.0</c:v>
                </c:pt>
                <c:pt idx="40098">
                  <c:v>0.0</c:v>
                </c:pt>
                <c:pt idx="40099">
                  <c:v>0.0</c:v>
                </c:pt>
                <c:pt idx="40100">
                  <c:v>0.0</c:v>
                </c:pt>
                <c:pt idx="40101">
                  <c:v>0.0</c:v>
                </c:pt>
                <c:pt idx="40102">
                  <c:v>0.0</c:v>
                </c:pt>
                <c:pt idx="40103">
                  <c:v>0.0</c:v>
                </c:pt>
                <c:pt idx="40104">
                  <c:v>0.0</c:v>
                </c:pt>
                <c:pt idx="40105">
                  <c:v>0.0</c:v>
                </c:pt>
                <c:pt idx="40106">
                  <c:v>0.0</c:v>
                </c:pt>
                <c:pt idx="40107">
                  <c:v>0.0</c:v>
                </c:pt>
                <c:pt idx="40108">
                  <c:v>0.0</c:v>
                </c:pt>
                <c:pt idx="40109">
                  <c:v>0.0</c:v>
                </c:pt>
                <c:pt idx="40110">
                  <c:v>0.0</c:v>
                </c:pt>
                <c:pt idx="40111">
                  <c:v>0.0</c:v>
                </c:pt>
                <c:pt idx="40112">
                  <c:v>0.0</c:v>
                </c:pt>
                <c:pt idx="40113">
                  <c:v>0.0</c:v>
                </c:pt>
                <c:pt idx="40114">
                  <c:v>0.0</c:v>
                </c:pt>
                <c:pt idx="40115">
                  <c:v>0.0</c:v>
                </c:pt>
                <c:pt idx="40116">
                  <c:v>0.0</c:v>
                </c:pt>
                <c:pt idx="40117">
                  <c:v>0.0</c:v>
                </c:pt>
                <c:pt idx="40118">
                  <c:v>0.0</c:v>
                </c:pt>
                <c:pt idx="40119">
                  <c:v>0.0</c:v>
                </c:pt>
                <c:pt idx="40120">
                  <c:v>0.0</c:v>
                </c:pt>
                <c:pt idx="40121">
                  <c:v>0.0</c:v>
                </c:pt>
                <c:pt idx="40122">
                  <c:v>0.0</c:v>
                </c:pt>
                <c:pt idx="40123">
                  <c:v>0.0</c:v>
                </c:pt>
                <c:pt idx="40124">
                  <c:v>0.0</c:v>
                </c:pt>
                <c:pt idx="40125">
                  <c:v>0.0</c:v>
                </c:pt>
                <c:pt idx="40126">
                  <c:v>0.0</c:v>
                </c:pt>
                <c:pt idx="40127">
                  <c:v>0.0</c:v>
                </c:pt>
                <c:pt idx="40128">
                  <c:v>0.0</c:v>
                </c:pt>
                <c:pt idx="40129">
                  <c:v>0.0</c:v>
                </c:pt>
                <c:pt idx="40130">
                  <c:v>0.0</c:v>
                </c:pt>
                <c:pt idx="40131">
                  <c:v>0.0</c:v>
                </c:pt>
                <c:pt idx="40132">
                  <c:v>0.0</c:v>
                </c:pt>
                <c:pt idx="40133">
                  <c:v>0.0</c:v>
                </c:pt>
                <c:pt idx="40134">
                  <c:v>0.0</c:v>
                </c:pt>
                <c:pt idx="40135">
                  <c:v>0.0</c:v>
                </c:pt>
                <c:pt idx="40136">
                  <c:v>0.0</c:v>
                </c:pt>
                <c:pt idx="40137">
                  <c:v>0.0</c:v>
                </c:pt>
                <c:pt idx="40138">
                  <c:v>0.0</c:v>
                </c:pt>
                <c:pt idx="40139">
                  <c:v>0.0</c:v>
                </c:pt>
                <c:pt idx="40140">
                  <c:v>0.0</c:v>
                </c:pt>
                <c:pt idx="40141">
                  <c:v>0.0</c:v>
                </c:pt>
                <c:pt idx="40142">
                  <c:v>0.0</c:v>
                </c:pt>
                <c:pt idx="40143">
                  <c:v>0.0</c:v>
                </c:pt>
                <c:pt idx="40144">
                  <c:v>0.0</c:v>
                </c:pt>
                <c:pt idx="40145">
                  <c:v>0.0</c:v>
                </c:pt>
                <c:pt idx="40146">
                  <c:v>0.0</c:v>
                </c:pt>
                <c:pt idx="40147">
                  <c:v>0.0</c:v>
                </c:pt>
                <c:pt idx="40148">
                  <c:v>0.0</c:v>
                </c:pt>
                <c:pt idx="40149">
                  <c:v>0.0</c:v>
                </c:pt>
                <c:pt idx="40150">
                  <c:v>0.0</c:v>
                </c:pt>
                <c:pt idx="40151">
                  <c:v>0.0</c:v>
                </c:pt>
                <c:pt idx="40152">
                  <c:v>0.0</c:v>
                </c:pt>
                <c:pt idx="40153">
                  <c:v>0.0</c:v>
                </c:pt>
                <c:pt idx="40154">
                  <c:v>0.0</c:v>
                </c:pt>
                <c:pt idx="40155">
                  <c:v>0.0</c:v>
                </c:pt>
                <c:pt idx="40156">
                  <c:v>0.0</c:v>
                </c:pt>
                <c:pt idx="40157">
                  <c:v>0.0</c:v>
                </c:pt>
                <c:pt idx="40158">
                  <c:v>0.0</c:v>
                </c:pt>
                <c:pt idx="40159">
                  <c:v>0.0</c:v>
                </c:pt>
                <c:pt idx="40160">
                  <c:v>0.0</c:v>
                </c:pt>
                <c:pt idx="40161">
                  <c:v>0.0</c:v>
                </c:pt>
                <c:pt idx="40162">
                  <c:v>0.0</c:v>
                </c:pt>
                <c:pt idx="40163">
                  <c:v>0.0</c:v>
                </c:pt>
                <c:pt idx="40164">
                  <c:v>0.0</c:v>
                </c:pt>
                <c:pt idx="40165">
                  <c:v>0.0</c:v>
                </c:pt>
                <c:pt idx="40166">
                  <c:v>0.0</c:v>
                </c:pt>
                <c:pt idx="40167">
                  <c:v>0.0</c:v>
                </c:pt>
                <c:pt idx="40168">
                  <c:v>0.0</c:v>
                </c:pt>
                <c:pt idx="40169">
                  <c:v>0.0</c:v>
                </c:pt>
                <c:pt idx="40170">
                  <c:v>0.0</c:v>
                </c:pt>
                <c:pt idx="40171">
                  <c:v>0.0</c:v>
                </c:pt>
                <c:pt idx="40172">
                  <c:v>0.0</c:v>
                </c:pt>
                <c:pt idx="40173">
                  <c:v>0.0</c:v>
                </c:pt>
                <c:pt idx="40174">
                  <c:v>0.0</c:v>
                </c:pt>
                <c:pt idx="40175">
                  <c:v>0.0</c:v>
                </c:pt>
                <c:pt idx="40176">
                  <c:v>0.0</c:v>
                </c:pt>
                <c:pt idx="40177">
                  <c:v>0.0</c:v>
                </c:pt>
                <c:pt idx="40178">
                  <c:v>0.0</c:v>
                </c:pt>
                <c:pt idx="40179">
                  <c:v>0.0</c:v>
                </c:pt>
                <c:pt idx="40180">
                  <c:v>0.0</c:v>
                </c:pt>
                <c:pt idx="40181">
                  <c:v>0.0</c:v>
                </c:pt>
                <c:pt idx="40182">
                  <c:v>0.0</c:v>
                </c:pt>
                <c:pt idx="40183">
                  <c:v>0.0</c:v>
                </c:pt>
                <c:pt idx="40184">
                  <c:v>0.0</c:v>
                </c:pt>
                <c:pt idx="40185">
                  <c:v>0.0</c:v>
                </c:pt>
                <c:pt idx="40186">
                  <c:v>0.0</c:v>
                </c:pt>
                <c:pt idx="40187">
                  <c:v>0.0</c:v>
                </c:pt>
                <c:pt idx="40188">
                  <c:v>0.0</c:v>
                </c:pt>
                <c:pt idx="40189">
                  <c:v>0.0</c:v>
                </c:pt>
                <c:pt idx="40190">
                  <c:v>0.0</c:v>
                </c:pt>
                <c:pt idx="40191">
                  <c:v>0.0</c:v>
                </c:pt>
                <c:pt idx="40192">
                  <c:v>0.0</c:v>
                </c:pt>
                <c:pt idx="40193">
                  <c:v>0.0</c:v>
                </c:pt>
                <c:pt idx="40194">
                  <c:v>0.0</c:v>
                </c:pt>
                <c:pt idx="40195">
                  <c:v>0.0</c:v>
                </c:pt>
                <c:pt idx="40196">
                  <c:v>0.0</c:v>
                </c:pt>
                <c:pt idx="40197">
                  <c:v>0.0</c:v>
                </c:pt>
                <c:pt idx="40198">
                  <c:v>0.0</c:v>
                </c:pt>
                <c:pt idx="40199">
                  <c:v>0.0</c:v>
                </c:pt>
                <c:pt idx="40200">
                  <c:v>0.0</c:v>
                </c:pt>
                <c:pt idx="40201">
                  <c:v>0.0</c:v>
                </c:pt>
                <c:pt idx="40202">
                  <c:v>0.0</c:v>
                </c:pt>
                <c:pt idx="40203">
                  <c:v>0.0</c:v>
                </c:pt>
                <c:pt idx="40204">
                  <c:v>0.0</c:v>
                </c:pt>
                <c:pt idx="40205">
                  <c:v>0.0</c:v>
                </c:pt>
                <c:pt idx="40206">
                  <c:v>0.0</c:v>
                </c:pt>
                <c:pt idx="40207">
                  <c:v>0.0</c:v>
                </c:pt>
                <c:pt idx="40208">
                  <c:v>0.0</c:v>
                </c:pt>
                <c:pt idx="40209">
                  <c:v>0.0</c:v>
                </c:pt>
                <c:pt idx="40210">
                  <c:v>0.0</c:v>
                </c:pt>
                <c:pt idx="40211">
                  <c:v>0.0</c:v>
                </c:pt>
                <c:pt idx="40212">
                  <c:v>0.0</c:v>
                </c:pt>
                <c:pt idx="40213">
                  <c:v>0.0</c:v>
                </c:pt>
                <c:pt idx="40214">
                  <c:v>0.0</c:v>
                </c:pt>
                <c:pt idx="40215">
                  <c:v>0.0</c:v>
                </c:pt>
                <c:pt idx="40216">
                  <c:v>0.0</c:v>
                </c:pt>
                <c:pt idx="40217">
                  <c:v>0.0</c:v>
                </c:pt>
                <c:pt idx="40218">
                  <c:v>0.0</c:v>
                </c:pt>
                <c:pt idx="40219">
                  <c:v>0.0</c:v>
                </c:pt>
                <c:pt idx="40220">
                  <c:v>0.0</c:v>
                </c:pt>
                <c:pt idx="40221">
                  <c:v>0.0</c:v>
                </c:pt>
                <c:pt idx="40222">
                  <c:v>0.0</c:v>
                </c:pt>
                <c:pt idx="40223">
                  <c:v>0.0</c:v>
                </c:pt>
                <c:pt idx="40224">
                  <c:v>0.0</c:v>
                </c:pt>
                <c:pt idx="40225">
                  <c:v>0.0</c:v>
                </c:pt>
                <c:pt idx="40226">
                  <c:v>0.0</c:v>
                </c:pt>
                <c:pt idx="40227">
                  <c:v>0.0</c:v>
                </c:pt>
                <c:pt idx="40228">
                  <c:v>0.0</c:v>
                </c:pt>
                <c:pt idx="40229">
                  <c:v>0.0</c:v>
                </c:pt>
                <c:pt idx="40230">
                  <c:v>0.0</c:v>
                </c:pt>
                <c:pt idx="40231">
                  <c:v>0.0</c:v>
                </c:pt>
                <c:pt idx="40232">
                  <c:v>0.0</c:v>
                </c:pt>
                <c:pt idx="40233">
                  <c:v>0.0</c:v>
                </c:pt>
                <c:pt idx="40234">
                  <c:v>0.0</c:v>
                </c:pt>
                <c:pt idx="40235">
                  <c:v>0.0</c:v>
                </c:pt>
                <c:pt idx="40236">
                  <c:v>0.0</c:v>
                </c:pt>
                <c:pt idx="40237">
                  <c:v>0.0</c:v>
                </c:pt>
                <c:pt idx="40238">
                  <c:v>0.0</c:v>
                </c:pt>
                <c:pt idx="40239">
                  <c:v>0.0</c:v>
                </c:pt>
                <c:pt idx="40240">
                  <c:v>0.0</c:v>
                </c:pt>
                <c:pt idx="40241">
                  <c:v>0.0</c:v>
                </c:pt>
                <c:pt idx="40242">
                  <c:v>0.0</c:v>
                </c:pt>
                <c:pt idx="40243">
                  <c:v>0.0</c:v>
                </c:pt>
                <c:pt idx="40244">
                  <c:v>0.0</c:v>
                </c:pt>
                <c:pt idx="40245">
                  <c:v>0.0</c:v>
                </c:pt>
                <c:pt idx="40246">
                  <c:v>0.0</c:v>
                </c:pt>
                <c:pt idx="40247">
                  <c:v>0.0</c:v>
                </c:pt>
                <c:pt idx="40248">
                  <c:v>0.0</c:v>
                </c:pt>
                <c:pt idx="40249">
                  <c:v>0.0</c:v>
                </c:pt>
                <c:pt idx="40250">
                  <c:v>0.0</c:v>
                </c:pt>
                <c:pt idx="40251">
                  <c:v>0.0</c:v>
                </c:pt>
                <c:pt idx="40252">
                  <c:v>0.0</c:v>
                </c:pt>
                <c:pt idx="40253">
                  <c:v>0.0</c:v>
                </c:pt>
                <c:pt idx="40254">
                  <c:v>0.0</c:v>
                </c:pt>
                <c:pt idx="40255">
                  <c:v>0.0</c:v>
                </c:pt>
                <c:pt idx="40256">
                  <c:v>0.0</c:v>
                </c:pt>
                <c:pt idx="40257">
                  <c:v>0.0</c:v>
                </c:pt>
                <c:pt idx="40258">
                  <c:v>0.0</c:v>
                </c:pt>
                <c:pt idx="40259">
                  <c:v>0.0</c:v>
                </c:pt>
                <c:pt idx="40260">
                  <c:v>0.0</c:v>
                </c:pt>
                <c:pt idx="40261">
                  <c:v>0.0</c:v>
                </c:pt>
                <c:pt idx="40262">
                  <c:v>0.0</c:v>
                </c:pt>
                <c:pt idx="40263">
                  <c:v>0.0</c:v>
                </c:pt>
                <c:pt idx="40264">
                  <c:v>0.0</c:v>
                </c:pt>
                <c:pt idx="40265">
                  <c:v>0.0</c:v>
                </c:pt>
                <c:pt idx="40266">
                  <c:v>0.0</c:v>
                </c:pt>
                <c:pt idx="40267">
                  <c:v>0.0</c:v>
                </c:pt>
                <c:pt idx="40268">
                  <c:v>0.0</c:v>
                </c:pt>
                <c:pt idx="40269">
                  <c:v>0.0</c:v>
                </c:pt>
                <c:pt idx="40270">
                  <c:v>0.0</c:v>
                </c:pt>
                <c:pt idx="40271">
                  <c:v>0.0</c:v>
                </c:pt>
                <c:pt idx="40272">
                  <c:v>0.0</c:v>
                </c:pt>
                <c:pt idx="40273">
                  <c:v>0.0</c:v>
                </c:pt>
                <c:pt idx="40274">
                  <c:v>0.0</c:v>
                </c:pt>
                <c:pt idx="40275">
                  <c:v>0.0</c:v>
                </c:pt>
                <c:pt idx="40276">
                  <c:v>0.0</c:v>
                </c:pt>
                <c:pt idx="40277">
                  <c:v>0.0</c:v>
                </c:pt>
                <c:pt idx="40278">
                  <c:v>0.0</c:v>
                </c:pt>
                <c:pt idx="40279">
                  <c:v>0.0</c:v>
                </c:pt>
                <c:pt idx="40280">
                  <c:v>0.0</c:v>
                </c:pt>
                <c:pt idx="40281">
                  <c:v>0.0</c:v>
                </c:pt>
                <c:pt idx="40282">
                  <c:v>0.0</c:v>
                </c:pt>
                <c:pt idx="40283">
                  <c:v>0.0</c:v>
                </c:pt>
                <c:pt idx="40284">
                  <c:v>0.0</c:v>
                </c:pt>
                <c:pt idx="40285">
                  <c:v>0.0</c:v>
                </c:pt>
                <c:pt idx="40286">
                  <c:v>0.0</c:v>
                </c:pt>
                <c:pt idx="40287">
                  <c:v>0.0</c:v>
                </c:pt>
                <c:pt idx="40288">
                  <c:v>0.0</c:v>
                </c:pt>
                <c:pt idx="40289">
                  <c:v>0.0</c:v>
                </c:pt>
                <c:pt idx="40290">
                  <c:v>0.0</c:v>
                </c:pt>
                <c:pt idx="40291">
                  <c:v>0.0</c:v>
                </c:pt>
                <c:pt idx="40292">
                  <c:v>0.0</c:v>
                </c:pt>
                <c:pt idx="40293">
                  <c:v>0.0</c:v>
                </c:pt>
                <c:pt idx="40294">
                  <c:v>0.0</c:v>
                </c:pt>
                <c:pt idx="40295">
                  <c:v>0.0</c:v>
                </c:pt>
                <c:pt idx="40296">
                  <c:v>0.0</c:v>
                </c:pt>
                <c:pt idx="40297">
                  <c:v>0.0</c:v>
                </c:pt>
                <c:pt idx="40298">
                  <c:v>0.0</c:v>
                </c:pt>
                <c:pt idx="40299">
                  <c:v>0.0</c:v>
                </c:pt>
                <c:pt idx="40300">
                  <c:v>0.0</c:v>
                </c:pt>
                <c:pt idx="40301">
                  <c:v>0.0</c:v>
                </c:pt>
                <c:pt idx="40302">
                  <c:v>0.0</c:v>
                </c:pt>
                <c:pt idx="40303">
                  <c:v>0.0</c:v>
                </c:pt>
                <c:pt idx="40304">
                  <c:v>0.0</c:v>
                </c:pt>
                <c:pt idx="40305">
                  <c:v>0.0</c:v>
                </c:pt>
                <c:pt idx="40306">
                  <c:v>0.0</c:v>
                </c:pt>
                <c:pt idx="40307">
                  <c:v>0.0</c:v>
                </c:pt>
                <c:pt idx="40308">
                  <c:v>0.0</c:v>
                </c:pt>
                <c:pt idx="40309">
                  <c:v>0.0</c:v>
                </c:pt>
                <c:pt idx="40310">
                  <c:v>0.0</c:v>
                </c:pt>
                <c:pt idx="40311">
                  <c:v>0.0</c:v>
                </c:pt>
                <c:pt idx="40312">
                  <c:v>0.0</c:v>
                </c:pt>
                <c:pt idx="40313">
                  <c:v>0.0</c:v>
                </c:pt>
                <c:pt idx="40314">
                  <c:v>0.0</c:v>
                </c:pt>
                <c:pt idx="40315">
                  <c:v>0.0</c:v>
                </c:pt>
                <c:pt idx="40316">
                  <c:v>0.0</c:v>
                </c:pt>
                <c:pt idx="40317">
                  <c:v>0.0</c:v>
                </c:pt>
                <c:pt idx="40318">
                  <c:v>0.0</c:v>
                </c:pt>
                <c:pt idx="40319">
                  <c:v>0.0</c:v>
                </c:pt>
                <c:pt idx="40320">
                  <c:v>0.0</c:v>
                </c:pt>
                <c:pt idx="40321">
                  <c:v>0.0</c:v>
                </c:pt>
                <c:pt idx="40322">
                  <c:v>0.0</c:v>
                </c:pt>
                <c:pt idx="40323">
                  <c:v>0.0</c:v>
                </c:pt>
                <c:pt idx="40324">
                  <c:v>0.0</c:v>
                </c:pt>
                <c:pt idx="40325">
                  <c:v>0.0</c:v>
                </c:pt>
                <c:pt idx="40326">
                  <c:v>0.0</c:v>
                </c:pt>
                <c:pt idx="40327">
                  <c:v>0.0</c:v>
                </c:pt>
                <c:pt idx="40328">
                  <c:v>0.0</c:v>
                </c:pt>
                <c:pt idx="40329">
                  <c:v>0.0</c:v>
                </c:pt>
                <c:pt idx="40330">
                  <c:v>0.0</c:v>
                </c:pt>
                <c:pt idx="40331">
                  <c:v>0.0</c:v>
                </c:pt>
                <c:pt idx="40332">
                  <c:v>0.0</c:v>
                </c:pt>
                <c:pt idx="40333">
                  <c:v>0.0</c:v>
                </c:pt>
                <c:pt idx="40334">
                  <c:v>0.0</c:v>
                </c:pt>
                <c:pt idx="40335">
                  <c:v>0.0</c:v>
                </c:pt>
                <c:pt idx="40336">
                  <c:v>0.0</c:v>
                </c:pt>
                <c:pt idx="40337">
                  <c:v>0.0</c:v>
                </c:pt>
                <c:pt idx="40338">
                  <c:v>0.0</c:v>
                </c:pt>
                <c:pt idx="40339">
                  <c:v>0.0</c:v>
                </c:pt>
                <c:pt idx="40340">
                  <c:v>0.0</c:v>
                </c:pt>
                <c:pt idx="40341">
                  <c:v>0.0</c:v>
                </c:pt>
                <c:pt idx="40342">
                  <c:v>0.0</c:v>
                </c:pt>
                <c:pt idx="40343">
                  <c:v>0.0</c:v>
                </c:pt>
                <c:pt idx="40344">
                  <c:v>0.0</c:v>
                </c:pt>
                <c:pt idx="40345">
                  <c:v>0.0</c:v>
                </c:pt>
                <c:pt idx="40346">
                  <c:v>0.0</c:v>
                </c:pt>
                <c:pt idx="40347">
                  <c:v>0.0</c:v>
                </c:pt>
                <c:pt idx="40348">
                  <c:v>0.0</c:v>
                </c:pt>
                <c:pt idx="40349">
                  <c:v>0.0</c:v>
                </c:pt>
                <c:pt idx="40350">
                  <c:v>0.0</c:v>
                </c:pt>
                <c:pt idx="40351">
                  <c:v>0.0</c:v>
                </c:pt>
                <c:pt idx="40352">
                  <c:v>0.0</c:v>
                </c:pt>
                <c:pt idx="40353">
                  <c:v>0.0</c:v>
                </c:pt>
                <c:pt idx="40354">
                  <c:v>0.0</c:v>
                </c:pt>
                <c:pt idx="40355">
                  <c:v>0.0</c:v>
                </c:pt>
                <c:pt idx="40356">
                  <c:v>0.0</c:v>
                </c:pt>
                <c:pt idx="40357">
                  <c:v>0.0</c:v>
                </c:pt>
                <c:pt idx="40358">
                  <c:v>0.0</c:v>
                </c:pt>
                <c:pt idx="40359">
                  <c:v>0.0</c:v>
                </c:pt>
                <c:pt idx="40360">
                  <c:v>0.0</c:v>
                </c:pt>
                <c:pt idx="40361">
                  <c:v>0.0</c:v>
                </c:pt>
                <c:pt idx="40362">
                  <c:v>0.0</c:v>
                </c:pt>
                <c:pt idx="40363">
                  <c:v>0.0</c:v>
                </c:pt>
                <c:pt idx="40364">
                  <c:v>0.0</c:v>
                </c:pt>
                <c:pt idx="40365">
                  <c:v>0.0</c:v>
                </c:pt>
                <c:pt idx="40366">
                  <c:v>0.0</c:v>
                </c:pt>
                <c:pt idx="40367">
                  <c:v>0.0</c:v>
                </c:pt>
                <c:pt idx="40368">
                  <c:v>0.0</c:v>
                </c:pt>
                <c:pt idx="40369">
                  <c:v>0.0</c:v>
                </c:pt>
                <c:pt idx="40370">
                  <c:v>0.0</c:v>
                </c:pt>
                <c:pt idx="40371">
                  <c:v>0.0</c:v>
                </c:pt>
                <c:pt idx="40372">
                  <c:v>0.0</c:v>
                </c:pt>
                <c:pt idx="40373">
                  <c:v>0.0</c:v>
                </c:pt>
                <c:pt idx="40374">
                  <c:v>0.0</c:v>
                </c:pt>
                <c:pt idx="40375">
                  <c:v>0.0</c:v>
                </c:pt>
                <c:pt idx="40376">
                  <c:v>0.0</c:v>
                </c:pt>
                <c:pt idx="40377">
                  <c:v>0.0</c:v>
                </c:pt>
                <c:pt idx="40378">
                  <c:v>0.0</c:v>
                </c:pt>
                <c:pt idx="40379">
                  <c:v>0.0</c:v>
                </c:pt>
                <c:pt idx="40380">
                  <c:v>0.0</c:v>
                </c:pt>
                <c:pt idx="40381">
                  <c:v>0.0</c:v>
                </c:pt>
                <c:pt idx="40382">
                  <c:v>0.0</c:v>
                </c:pt>
                <c:pt idx="40383">
                  <c:v>0.0</c:v>
                </c:pt>
                <c:pt idx="40384">
                  <c:v>0.0</c:v>
                </c:pt>
                <c:pt idx="40385">
                  <c:v>0.0</c:v>
                </c:pt>
                <c:pt idx="40386">
                  <c:v>0.0</c:v>
                </c:pt>
                <c:pt idx="40387">
                  <c:v>0.0</c:v>
                </c:pt>
                <c:pt idx="40388">
                  <c:v>0.0</c:v>
                </c:pt>
                <c:pt idx="40389">
                  <c:v>0.0</c:v>
                </c:pt>
                <c:pt idx="40390">
                  <c:v>0.0</c:v>
                </c:pt>
                <c:pt idx="40391">
                  <c:v>0.0</c:v>
                </c:pt>
                <c:pt idx="40392">
                  <c:v>0.0</c:v>
                </c:pt>
                <c:pt idx="40393">
                  <c:v>0.0</c:v>
                </c:pt>
                <c:pt idx="40394">
                  <c:v>0.0</c:v>
                </c:pt>
                <c:pt idx="40395">
                  <c:v>0.0</c:v>
                </c:pt>
                <c:pt idx="40396">
                  <c:v>0.0</c:v>
                </c:pt>
                <c:pt idx="40397">
                  <c:v>0.0</c:v>
                </c:pt>
                <c:pt idx="40398">
                  <c:v>0.0</c:v>
                </c:pt>
                <c:pt idx="40399">
                  <c:v>0.0</c:v>
                </c:pt>
                <c:pt idx="40400">
                  <c:v>0.0</c:v>
                </c:pt>
                <c:pt idx="40401">
                  <c:v>0.0</c:v>
                </c:pt>
                <c:pt idx="40402">
                  <c:v>0.0</c:v>
                </c:pt>
                <c:pt idx="40403">
                  <c:v>0.0</c:v>
                </c:pt>
                <c:pt idx="40404">
                  <c:v>0.0</c:v>
                </c:pt>
                <c:pt idx="40405">
                  <c:v>0.0</c:v>
                </c:pt>
                <c:pt idx="40406">
                  <c:v>0.0</c:v>
                </c:pt>
                <c:pt idx="40407">
                  <c:v>0.0</c:v>
                </c:pt>
                <c:pt idx="40408">
                  <c:v>0.0</c:v>
                </c:pt>
                <c:pt idx="40409">
                  <c:v>0.0</c:v>
                </c:pt>
                <c:pt idx="40410">
                  <c:v>0.0</c:v>
                </c:pt>
                <c:pt idx="40411">
                  <c:v>0.0</c:v>
                </c:pt>
                <c:pt idx="40412">
                  <c:v>0.0</c:v>
                </c:pt>
                <c:pt idx="40413">
                  <c:v>0.0</c:v>
                </c:pt>
                <c:pt idx="40414">
                  <c:v>0.0</c:v>
                </c:pt>
                <c:pt idx="40415">
                  <c:v>0.0</c:v>
                </c:pt>
                <c:pt idx="40416">
                  <c:v>0.0</c:v>
                </c:pt>
                <c:pt idx="40417">
                  <c:v>0.0</c:v>
                </c:pt>
                <c:pt idx="40418">
                  <c:v>0.0</c:v>
                </c:pt>
                <c:pt idx="40419">
                  <c:v>0.0</c:v>
                </c:pt>
                <c:pt idx="40420">
                  <c:v>0.0</c:v>
                </c:pt>
                <c:pt idx="40421">
                  <c:v>0.0</c:v>
                </c:pt>
                <c:pt idx="40422">
                  <c:v>0.0</c:v>
                </c:pt>
                <c:pt idx="40423">
                  <c:v>0.0</c:v>
                </c:pt>
                <c:pt idx="40424">
                  <c:v>0.0</c:v>
                </c:pt>
                <c:pt idx="40425">
                  <c:v>0.0</c:v>
                </c:pt>
                <c:pt idx="40426">
                  <c:v>0.0</c:v>
                </c:pt>
                <c:pt idx="40427">
                  <c:v>0.0</c:v>
                </c:pt>
                <c:pt idx="40428">
                  <c:v>0.0</c:v>
                </c:pt>
                <c:pt idx="40429">
                  <c:v>0.0</c:v>
                </c:pt>
                <c:pt idx="40430">
                  <c:v>0.0</c:v>
                </c:pt>
                <c:pt idx="40431">
                  <c:v>0.0</c:v>
                </c:pt>
                <c:pt idx="40432">
                  <c:v>0.0</c:v>
                </c:pt>
                <c:pt idx="40433">
                  <c:v>0.0</c:v>
                </c:pt>
                <c:pt idx="40434">
                  <c:v>0.0</c:v>
                </c:pt>
                <c:pt idx="40435">
                  <c:v>0.0</c:v>
                </c:pt>
                <c:pt idx="40436">
                  <c:v>0.0</c:v>
                </c:pt>
                <c:pt idx="40437">
                  <c:v>0.0</c:v>
                </c:pt>
                <c:pt idx="40438">
                  <c:v>0.0</c:v>
                </c:pt>
                <c:pt idx="40439">
                  <c:v>0.0</c:v>
                </c:pt>
                <c:pt idx="40440">
                  <c:v>0.0</c:v>
                </c:pt>
                <c:pt idx="40441">
                  <c:v>0.0</c:v>
                </c:pt>
                <c:pt idx="40442">
                  <c:v>0.0</c:v>
                </c:pt>
                <c:pt idx="40443">
                  <c:v>0.0</c:v>
                </c:pt>
                <c:pt idx="40444">
                  <c:v>0.0</c:v>
                </c:pt>
                <c:pt idx="40445">
                  <c:v>0.0</c:v>
                </c:pt>
                <c:pt idx="40446">
                  <c:v>0.0</c:v>
                </c:pt>
                <c:pt idx="40447">
                  <c:v>0.0</c:v>
                </c:pt>
                <c:pt idx="40448">
                  <c:v>0.0</c:v>
                </c:pt>
                <c:pt idx="40449">
                  <c:v>0.0</c:v>
                </c:pt>
                <c:pt idx="40450">
                  <c:v>0.0</c:v>
                </c:pt>
                <c:pt idx="40451">
                  <c:v>0.0</c:v>
                </c:pt>
                <c:pt idx="40452">
                  <c:v>0.0</c:v>
                </c:pt>
                <c:pt idx="40453">
                  <c:v>0.0</c:v>
                </c:pt>
                <c:pt idx="40454">
                  <c:v>0.0</c:v>
                </c:pt>
                <c:pt idx="40455">
                  <c:v>0.0</c:v>
                </c:pt>
                <c:pt idx="40456">
                  <c:v>0.0</c:v>
                </c:pt>
                <c:pt idx="40457">
                  <c:v>0.0</c:v>
                </c:pt>
                <c:pt idx="40458">
                  <c:v>0.0</c:v>
                </c:pt>
                <c:pt idx="40459">
                  <c:v>0.0</c:v>
                </c:pt>
                <c:pt idx="40460">
                  <c:v>0.0</c:v>
                </c:pt>
                <c:pt idx="40461">
                  <c:v>0.0</c:v>
                </c:pt>
                <c:pt idx="40462">
                  <c:v>0.0</c:v>
                </c:pt>
                <c:pt idx="40463">
                  <c:v>0.0</c:v>
                </c:pt>
                <c:pt idx="40464">
                  <c:v>0.0</c:v>
                </c:pt>
                <c:pt idx="40465">
                  <c:v>0.0</c:v>
                </c:pt>
                <c:pt idx="40466">
                  <c:v>0.0</c:v>
                </c:pt>
                <c:pt idx="40467">
                  <c:v>0.0</c:v>
                </c:pt>
                <c:pt idx="40468">
                  <c:v>0.0</c:v>
                </c:pt>
                <c:pt idx="40469">
                  <c:v>0.0</c:v>
                </c:pt>
                <c:pt idx="40470">
                  <c:v>0.0</c:v>
                </c:pt>
                <c:pt idx="40471">
                  <c:v>0.0</c:v>
                </c:pt>
                <c:pt idx="40472">
                  <c:v>0.0</c:v>
                </c:pt>
                <c:pt idx="40473">
                  <c:v>0.0</c:v>
                </c:pt>
                <c:pt idx="40474">
                  <c:v>0.0</c:v>
                </c:pt>
                <c:pt idx="40475">
                  <c:v>0.0</c:v>
                </c:pt>
                <c:pt idx="40476">
                  <c:v>0.0</c:v>
                </c:pt>
                <c:pt idx="40477">
                  <c:v>0.0</c:v>
                </c:pt>
                <c:pt idx="40478">
                  <c:v>0.0</c:v>
                </c:pt>
                <c:pt idx="40479">
                  <c:v>0.0</c:v>
                </c:pt>
                <c:pt idx="40480">
                  <c:v>0.0</c:v>
                </c:pt>
                <c:pt idx="40481">
                  <c:v>0.0</c:v>
                </c:pt>
                <c:pt idx="40482">
                  <c:v>0.0</c:v>
                </c:pt>
                <c:pt idx="40483">
                  <c:v>0.0</c:v>
                </c:pt>
                <c:pt idx="40484">
                  <c:v>0.0</c:v>
                </c:pt>
                <c:pt idx="40485">
                  <c:v>0.0</c:v>
                </c:pt>
                <c:pt idx="40486">
                  <c:v>0.0</c:v>
                </c:pt>
                <c:pt idx="40487">
                  <c:v>0.0</c:v>
                </c:pt>
                <c:pt idx="40488">
                  <c:v>0.0</c:v>
                </c:pt>
                <c:pt idx="40489">
                  <c:v>0.0</c:v>
                </c:pt>
                <c:pt idx="40490">
                  <c:v>0.0</c:v>
                </c:pt>
                <c:pt idx="40491">
                  <c:v>0.0</c:v>
                </c:pt>
                <c:pt idx="40492">
                  <c:v>0.0</c:v>
                </c:pt>
                <c:pt idx="40493">
                  <c:v>0.0</c:v>
                </c:pt>
                <c:pt idx="40494">
                  <c:v>0.0</c:v>
                </c:pt>
                <c:pt idx="40495">
                  <c:v>0.0</c:v>
                </c:pt>
                <c:pt idx="40496">
                  <c:v>0.0</c:v>
                </c:pt>
                <c:pt idx="40497">
                  <c:v>0.0</c:v>
                </c:pt>
                <c:pt idx="40498">
                  <c:v>0.0</c:v>
                </c:pt>
                <c:pt idx="40499">
                  <c:v>0.0</c:v>
                </c:pt>
                <c:pt idx="40500">
                  <c:v>0.0</c:v>
                </c:pt>
                <c:pt idx="40501">
                  <c:v>0.0</c:v>
                </c:pt>
                <c:pt idx="40502">
                  <c:v>0.0</c:v>
                </c:pt>
                <c:pt idx="40503">
                  <c:v>0.0</c:v>
                </c:pt>
                <c:pt idx="40504">
                  <c:v>0.0</c:v>
                </c:pt>
                <c:pt idx="40505">
                  <c:v>0.0</c:v>
                </c:pt>
                <c:pt idx="40506">
                  <c:v>0.0</c:v>
                </c:pt>
                <c:pt idx="40507">
                  <c:v>0.0</c:v>
                </c:pt>
                <c:pt idx="40508">
                  <c:v>0.0</c:v>
                </c:pt>
                <c:pt idx="40509">
                  <c:v>0.0</c:v>
                </c:pt>
                <c:pt idx="40510">
                  <c:v>0.0</c:v>
                </c:pt>
                <c:pt idx="40511">
                  <c:v>0.0</c:v>
                </c:pt>
                <c:pt idx="40512">
                  <c:v>0.0</c:v>
                </c:pt>
                <c:pt idx="40513">
                  <c:v>0.0</c:v>
                </c:pt>
                <c:pt idx="40514">
                  <c:v>0.0</c:v>
                </c:pt>
                <c:pt idx="40515">
                  <c:v>0.0</c:v>
                </c:pt>
                <c:pt idx="40516">
                  <c:v>0.0</c:v>
                </c:pt>
                <c:pt idx="40517">
                  <c:v>0.0</c:v>
                </c:pt>
                <c:pt idx="40518">
                  <c:v>0.0</c:v>
                </c:pt>
                <c:pt idx="40519">
                  <c:v>0.0</c:v>
                </c:pt>
                <c:pt idx="40520">
                  <c:v>0.0</c:v>
                </c:pt>
                <c:pt idx="40521">
                  <c:v>0.0</c:v>
                </c:pt>
                <c:pt idx="40522">
                  <c:v>0.0</c:v>
                </c:pt>
                <c:pt idx="40523">
                  <c:v>0.0</c:v>
                </c:pt>
                <c:pt idx="40524">
                  <c:v>0.0</c:v>
                </c:pt>
                <c:pt idx="40525">
                  <c:v>0.0</c:v>
                </c:pt>
                <c:pt idx="40526">
                  <c:v>0.0</c:v>
                </c:pt>
                <c:pt idx="40527">
                  <c:v>0.0</c:v>
                </c:pt>
                <c:pt idx="40528">
                  <c:v>0.0</c:v>
                </c:pt>
                <c:pt idx="40529">
                  <c:v>0.0</c:v>
                </c:pt>
                <c:pt idx="40530">
                  <c:v>0.0</c:v>
                </c:pt>
                <c:pt idx="40531">
                  <c:v>0.0</c:v>
                </c:pt>
                <c:pt idx="40532">
                  <c:v>0.0</c:v>
                </c:pt>
                <c:pt idx="40533">
                  <c:v>0.0</c:v>
                </c:pt>
                <c:pt idx="40534">
                  <c:v>0.0</c:v>
                </c:pt>
                <c:pt idx="40535">
                  <c:v>0.0</c:v>
                </c:pt>
                <c:pt idx="40536">
                  <c:v>0.0</c:v>
                </c:pt>
                <c:pt idx="40537">
                  <c:v>0.0</c:v>
                </c:pt>
                <c:pt idx="40538">
                  <c:v>0.0</c:v>
                </c:pt>
                <c:pt idx="40539">
                  <c:v>0.0</c:v>
                </c:pt>
                <c:pt idx="40540">
                  <c:v>0.0</c:v>
                </c:pt>
                <c:pt idx="40541">
                  <c:v>0.0</c:v>
                </c:pt>
                <c:pt idx="40542">
                  <c:v>0.0</c:v>
                </c:pt>
                <c:pt idx="40543">
                  <c:v>0.0</c:v>
                </c:pt>
                <c:pt idx="40544">
                  <c:v>0.0</c:v>
                </c:pt>
                <c:pt idx="40545">
                  <c:v>0.0</c:v>
                </c:pt>
                <c:pt idx="40546">
                  <c:v>0.0</c:v>
                </c:pt>
                <c:pt idx="40547">
                  <c:v>0.0</c:v>
                </c:pt>
                <c:pt idx="40548">
                  <c:v>0.0</c:v>
                </c:pt>
                <c:pt idx="40549">
                  <c:v>0.0</c:v>
                </c:pt>
                <c:pt idx="40550">
                  <c:v>0.0</c:v>
                </c:pt>
                <c:pt idx="40551">
                  <c:v>0.0</c:v>
                </c:pt>
                <c:pt idx="40552">
                  <c:v>0.0</c:v>
                </c:pt>
                <c:pt idx="40553">
                  <c:v>0.0</c:v>
                </c:pt>
                <c:pt idx="40554">
                  <c:v>0.0</c:v>
                </c:pt>
                <c:pt idx="40555">
                  <c:v>0.0</c:v>
                </c:pt>
                <c:pt idx="40556">
                  <c:v>0.0</c:v>
                </c:pt>
                <c:pt idx="40557">
                  <c:v>0.0</c:v>
                </c:pt>
                <c:pt idx="40558">
                  <c:v>0.0</c:v>
                </c:pt>
                <c:pt idx="40559">
                  <c:v>0.0</c:v>
                </c:pt>
                <c:pt idx="40560">
                  <c:v>0.0</c:v>
                </c:pt>
                <c:pt idx="40561">
                  <c:v>0.0</c:v>
                </c:pt>
                <c:pt idx="40562">
                  <c:v>0.0</c:v>
                </c:pt>
                <c:pt idx="40563">
                  <c:v>0.0</c:v>
                </c:pt>
                <c:pt idx="40564">
                  <c:v>0.0</c:v>
                </c:pt>
                <c:pt idx="40565">
                  <c:v>0.0</c:v>
                </c:pt>
                <c:pt idx="40566">
                  <c:v>0.0</c:v>
                </c:pt>
                <c:pt idx="40567">
                  <c:v>0.0</c:v>
                </c:pt>
                <c:pt idx="40568">
                  <c:v>0.0</c:v>
                </c:pt>
                <c:pt idx="40569">
                  <c:v>0.0</c:v>
                </c:pt>
                <c:pt idx="40570">
                  <c:v>0.0</c:v>
                </c:pt>
                <c:pt idx="40571">
                  <c:v>0.0</c:v>
                </c:pt>
                <c:pt idx="40572">
                  <c:v>0.0</c:v>
                </c:pt>
                <c:pt idx="40573">
                  <c:v>0.0</c:v>
                </c:pt>
                <c:pt idx="40574">
                  <c:v>0.0</c:v>
                </c:pt>
                <c:pt idx="40575">
                  <c:v>0.0</c:v>
                </c:pt>
                <c:pt idx="40576">
                  <c:v>0.0</c:v>
                </c:pt>
                <c:pt idx="40577">
                  <c:v>0.0</c:v>
                </c:pt>
                <c:pt idx="40578">
                  <c:v>0.0</c:v>
                </c:pt>
                <c:pt idx="40579">
                  <c:v>0.0</c:v>
                </c:pt>
                <c:pt idx="40580">
                  <c:v>0.0</c:v>
                </c:pt>
                <c:pt idx="40581">
                  <c:v>0.0</c:v>
                </c:pt>
                <c:pt idx="40582">
                  <c:v>0.0</c:v>
                </c:pt>
                <c:pt idx="40583">
                  <c:v>0.0</c:v>
                </c:pt>
                <c:pt idx="40584">
                  <c:v>0.0</c:v>
                </c:pt>
                <c:pt idx="40585">
                  <c:v>0.0</c:v>
                </c:pt>
                <c:pt idx="40586">
                  <c:v>0.0</c:v>
                </c:pt>
                <c:pt idx="40587">
                  <c:v>0.0</c:v>
                </c:pt>
                <c:pt idx="40588">
                  <c:v>0.0</c:v>
                </c:pt>
                <c:pt idx="40589">
                  <c:v>0.0</c:v>
                </c:pt>
                <c:pt idx="40590">
                  <c:v>0.0</c:v>
                </c:pt>
                <c:pt idx="40591">
                  <c:v>0.0</c:v>
                </c:pt>
                <c:pt idx="40592">
                  <c:v>0.0</c:v>
                </c:pt>
                <c:pt idx="40593">
                  <c:v>0.0</c:v>
                </c:pt>
                <c:pt idx="40594">
                  <c:v>0.0</c:v>
                </c:pt>
                <c:pt idx="40595">
                  <c:v>0.0</c:v>
                </c:pt>
                <c:pt idx="40596">
                  <c:v>0.0</c:v>
                </c:pt>
                <c:pt idx="40597">
                  <c:v>0.0</c:v>
                </c:pt>
                <c:pt idx="40598">
                  <c:v>0.0</c:v>
                </c:pt>
                <c:pt idx="40599">
                  <c:v>0.0</c:v>
                </c:pt>
                <c:pt idx="40600">
                  <c:v>0.0</c:v>
                </c:pt>
                <c:pt idx="40601">
                  <c:v>0.0</c:v>
                </c:pt>
                <c:pt idx="40602">
                  <c:v>0.0</c:v>
                </c:pt>
                <c:pt idx="40603">
                  <c:v>0.0</c:v>
                </c:pt>
                <c:pt idx="40604">
                  <c:v>0.0</c:v>
                </c:pt>
                <c:pt idx="40605">
                  <c:v>0.0</c:v>
                </c:pt>
                <c:pt idx="40606">
                  <c:v>0.0</c:v>
                </c:pt>
                <c:pt idx="40607">
                  <c:v>0.0</c:v>
                </c:pt>
                <c:pt idx="40608">
                  <c:v>0.0</c:v>
                </c:pt>
                <c:pt idx="40609">
                  <c:v>0.0</c:v>
                </c:pt>
                <c:pt idx="40610">
                  <c:v>0.0</c:v>
                </c:pt>
                <c:pt idx="40611">
                  <c:v>0.0</c:v>
                </c:pt>
                <c:pt idx="40612">
                  <c:v>0.0</c:v>
                </c:pt>
                <c:pt idx="40613">
                  <c:v>0.0</c:v>
                </c:pt>
                <c:pt idx="40614">
                  <c:v>0.0</c:v>
                </c:pt>
                <c:pt idx="40615">
                  <c:v>0.0</c:v>
                </c:pt>
                <c:pt idx="40616">
                  <c:v>0.0</c:v>
                </c:pt>
                <c:pt idx="40617">
                  <c:v>0.0</c:v>
                </c:pt>
                <c:pt idx="40618">
                  <c:v>0.0</c:v>
                </c:pt>
                <c:pt idx="40619">
                  <c:v>0.0</c:v>
                </c:pt>
                <c:pt idx="40620">
                  <c:v>0.0</c:v>
                </c:pt>
                <c:pt idx="40621">
                  <c:v>0.0</c:v>
                </c:pt>
                <c:pt idx="40622">
                  <c:v>0.0</c:v>
                </c:pt>
                <c:pt idx="40623">
                  <c:v>0.0</c:v>
                </c:pt>
                <c:pt idx="40624">
                  <c:v>0.0</c:v>
                </c:pt>
                <c:pt idx="40625">
                  <c:v>0.0</c:v>
                </c:pt>
                <c:pt idx="40626">
                  <c:v>0.0</c:v>
                </c:pt>
                <c:pt idx="40627">
                  <c:v>0.0</c:v>
                </c:pt>
                <c:pt idx="40628">
                  <c:v>0.0</c:v>
                </c:pt>
                <c:pt idx="40629">
                  <c:v>0.0</c:v>
                </c:pt>
                <c:pt idx="40630">
                  <c:v>0.0</c:v>
                </c:pt>
                <c:pt idx="40631">
                  <c:v>0.0</c:v>
                </c:pt>
                <c:pt idx="40632">
                  <c:v>0.0</c:v>
                </c:pt>
                <c:pt idx="40633">
                  <c:v>0.0</c:v>
                </c:pt>
                <c:pt idx="40634">
                  <c:v>0.0</c:v>
                </c:pt>
                <c:pt idx="40635">
                  <c:v>0.0</c:v>
                </c:pt>
                <c:pt idx="40636">
                  <c:v>0.0</c:v>
                </c:pt>
                <c:pt idx="40637">
                  <c:v>0.0</c:v>
                </c:pt>
                <c:pt idx="40638">
                  <c:v>0.0</c:v>
                </c:pt>
                <c:pt idx="40639">
                  <c:v>0.0</c:v>
                </c:pt>
                <c:pt idx="40640">
                  <c:v>0.0</c:v>
                </c:pt>
                <c:pt idx="40641">
                  <c:v>0.0</c:v>
                </c:pt>
                <c:pt idx="40642">
                  <c:v>0.0</c:v>
                </c:pt>
                <c:pt idx="40643">
                  <c:v>0.0</c:v>
                </c:pt>
                <c:pt idx="40644">
                  <c:v>0.0</c:v>
                </c:pt>
                <c:pt idx="40645">
                  <c:v>0.0</c:v>
                </c:pt>
                <c:pt idx="40646">
                  <c:v>0.0</c:v>
                </c:pt>
                <c:pt idx="40647">
                  <c:v>0.0</c:v>
                </c:pt>
                <c:pt idx="40648">
                  <c:v>0.0</c:v>
                </c:pt>
                <c:pt idx="40649">
                  <c:v>0.0</c:v>
                </c:pt>
                <c:pt idx="40650">
                  <c:v>0.0</c:v>
                </c:pt>
                <c:pt idx="40651">
                  <c:v>0.0</c:v>
                </c:pt>
                <c:pt idx="40652">
                  <c:v>0.0</c:v>
                </c:pt>
                <c:pt idx="40653">
                  <c:v>0.0</c:v>
                </c:pt>
                <c:pt idx="40654">
                  <c:v>0.0</c:v>
                </c:pt>
                <c:pt idx="40655">
                  <c:v>0.0</c:v>
                </c:pt>
                <c:pt idx="40656">
                  <c:v>0.0</c:v>
                </c:pt>
                <c:pt idx="40657">
                  <c:v>0.0</c:v>
                </c:pt>
                <c:pt idx="40658">
                  <c:v>0.0</c:v>
                </c:pt>
                <c:pt idx="40659">
                  <c:v>0.0</c:v>
                </c:pt>
                <c:pt idx="40660">
                  <c:v>0.0</c:v>
                </c:pt>
                <c:pt idx="40661">
                  <c:v>0.0</c:v>
                </c:pt>
                <c:pt idx="40662">
                  <c:v>0.0</c:v>
                </c:pt>
                <c:pt idx="40663">
                  <c:v>0.0</c:v>
                </c:pt>
                <c:pt idx="40664">
                  <c:v>0.0</c:v>
                </c:pt>
                <c:pt idx="40665">
                  <c:v>0.0</c:v>
                </c:pt>
                <c:pt idx="40666">
                  <c:v>0.0</c:v>
                </c:pt>
                <c:pt idx="40667">
                  <c:v>0.0</c:v>
                </c:pt>
                <c:pt idx="40668">
                  <c:v>0.0</c:v>
                </c:pt>
                <c:pt idx="40669">
                  <c:v>0.0</c:v>
                </c:pt>
                <c:pt idx="40670">
                  <c:v>0.0</c:v>
                </c:pt>
                <c:pt idx="40671">
                  <c:v>0.0</c:v>
                </c:pt>
                <c:pt idx="40672">
                  <c:v>0.0</c:v>
                </c:pt>
                <c:pt idx="40673">
                  <c:v>0.0</c:v>
                </c:pt>
                <c:pt idx="40674">
                  <c:v>0.0</c:v>
                </c:pt>
                <c:pt idx="40675">
                  <c:v>0.0</c:v>
                </c:pt>
                <c:pt idx="40676">
                  <c:v>0.0</c:v>
                </c:pt>
                <c:pt idx="40677">
                  <c:v>0.0</c:v>
                </c:pt>
                <c:pt idx="40678">
                  <c:v>0.0</c:v>
                </c:pt>
                <c:pt idx="40679">
                  <c:v>0.0</c:v>
                </c:pt>
                <c:pt idx="40680">
                  <c:v>0.0</c:v>
                </c:pt>
                <c:pt idx="40681">
                  <c:v>0.0</c:v>
                </c:pt>
                <c:pt idx="40682">
                  <c:v>0.0</c:v>
                </c:pt>
                <c:pt idx="40683">
                  <c:v>0.0</c:v>
                </c:pt>
                <c:pt idx="40684">
                  <c:v>0.0</c:v>
                </c:pt>
                <c:pt idx="40685">
                  <c:v>0.0</c:v>
                </c:pt>
                <c:pt idx="40686">
                  <c:v>0.0</c:v>
                </c:pt>
                <c:pt idx="40687">
                  <c:v>0.0</c:v>
                </c:pt>
                <c:pt idx="40688">
                  <c:v>0.0</c:v>
                </c:pt>
                <c:pt idx="40689">
                  <c:v>0.0</c:v>
                </c:pt>
                <c:pt idx="40690">
                  <c:v>0.0</c:v>
                </c:pt>
                <c:pt idx="40691">
                  <c:v>0.0</c:v>
                </c:pt>
                <c:pt idx="40692">
                  <c:v>0.0</c:v>
                </c:pt>
                <c:pt idx="40693">
                  <c:v>0.0</c:v>
                </c:pt>
                <c:pt idx="40694">
                  <c:v>0.0</c:v>
                </c:pt>
                <c:pt idx="40695">
                  <c:v>0.0</c:v>
                </c:pt>
                <c:pt idx="40696">
                  <c:v>0.0</c:v>
                </c:pt>
                <c:pt idx="40697">
                  <c:v>0.0</c:v>
                </c:pt>
                <c:pt idx="40698">
                  <c:v>0.0</c:v>
                </c:pt>
                <c:pt idx="40699">
                  <c:v>0.0</c:v>
                </c:pt>
                <c:pt idx="40700">
                  <c:v>0.0</c:v>
                </c:pt>
                <c:pt idx="40701">
                  <c:v>0.0</c:v>
                </c:pt>
                <c:pt idx="40702">
                  <c:v>0.0</c:v>
                </c:pt>
                <c:pt idx="40703">
                  <c:v>0.0</c:v>
                </c:pt>
                <c:pt idx="40704">
                  <c:v>0.0</c:v>
                </c:pt>
                <c:pt idx="40705">
                  <c:v>0.0</c:v>
                </c:pt>
                <c:pt idx="40706">
                  <c:v>0.0</c:v>
                </c:pt>
                <c:pt idx="40707">
                  <c:v>0.0</c:v>
                </c:pt>
                <c:pt idx="40708">
                  <c:v>0.0</c:v>
                </c:pt>
                <c:pt idx="40709">
                  <c:v>0.0</c:v>
                </c:pt>
                <c:pt idx="40710">
                  <c:v>0.0</c:v>
                </c:pt>
                <c:pt idx="40711">
                  <c:v>0.0</c:v>
                </c:pt>
                <c:pt idx="40712">
                  <c:v>0.0</c:v>
                </c:pt>
                <c:pt idx="40713">
                  <c:v>0.0</c:v>
                </c:pt>
                <c:pt idx="40714">
                  <c:v>0.0</c:v>
                </c:pt>
                <c:pt idx="40715">
                  <c:v>0.0</c:v>
                </c:pt>
                <c:pt idx="40716">
                  <c:v>0.0</c:v>
                </c:pt>
                <c:pt idx="40717">
                  <c:v>0.0</c:v>
                </c:pt>
                <c:pt idx="40718">
                  <c:v>0.0</c:v>
                </c:pt>
                <c:pt idx="40719">
                  <c:v>0.0</c:v>
                </c:pt>
                <c:pt idx="40720">
                  <c:v>0.0</c:v>
                </c:pt>
                <c:pt idx="40721">
                  <c:v>0.0</c:v>
                </c:pt>
                <c:pt idx="40722">
                  <c:v>0.0</c:v>
                </c:pt>
                <c:pt idx="40723">
                  <c:v>0.0</c:v>
                </c:pt>
                <c:pt idx="40724">
                  <c:v>0.0</c:v>
                </c:pt>
                <c:pt idx="40725">
                  <c:v>0.0</c:v>
                </c:pt>
                <c:pt idx="40726">
                  <c:v>0.0</c:v>
                </c:pt>
                <c:pt idx="40727">
                  <c:v>0.0</c:v>
                </c:pt>
                <c:pt idx="40728">
                  <c:v>0.0</c:v>
                </c:pt>
                <c:pt idx="40729">
                  <c:v>0.0</c:v>
                </c:pt>
                <c:pt idx="40730">
                  <c:v>0.0</c:v>
                </c:pt>
                <c:pt idx="40731">
                  <c:v>0.0</c:v>
                </c:pt>
                <c:pt idx="40732">
                  <c:v>0.0</c:v>
                </c:pt>
                <c:pt idx="40733">
                  <c:v>0.0</c:v>
                </c:pt>
                <c:pt idx="40734">
                  <c:v>0.0</c:v>
                </c:pt>
                <c:pt idx="40735">
                  <c:v>0.0</c:v>
                </c:pt>
                <c:pt idx="40736">
                  <c:v>0.0</c:v>
                </c:pt>
                <c:pt idx="40737">
                  <c:v>0.0</c:v>
                </c:pt>
                <c:pt idx="40738">
                  <c:v>0.0</c:v>
                </c:pt>
                <c:pt idx="40739">
                  <c:v>0.0</c:v>
                </c:pt>
                <c:pt idx="40740">
                  <c:v>0.0</c:v>
                </c:pt>
                <c:pt idx="40741">
                  <c:v>0.0</c:v>
                </c:pt>
                <c:pt idx="40742">
                  <c:v>0.0</c:v>
                </c:pt>
                <c:pt idx="40743">
                  <c:v>0.0</c:v>
                </c:pt>
                <c:pt idx="40744">
                  <c:v>0.0</c:v>
                </c:pt>
                <c:pt idx="40745">
                  <c:v>0.0</c:v>
                </c:pt>
                <c:pt idx="40746">
                  <c:v>0.0</c:v>
                </c:pt>
                <c:pt idx="40747">
                  <c:v>0.0</c:v>
                </c:pt>
                <c:pt idx="40748">
                  <c:v>0.0</c:v>
                </c:pt>
                <c:pt idx="40749">
                  <c:v>0.0</c:v>
                </c:pt>
                <c:pt idx="40750">
                  <c:v>0.0</c:v>
                </c:pt>
                <c:pt idx="40751">
                  <c:v>0.0</c:v>
                </c:pt>
                <c:pt idx="40752">
                  <c:v>0.0</c:v>
                </c:pt>
                <c:pt idx="40753">
                  <c:v>0.0</c:v>
                </c:pt>
                <c:pt idx="40754">
                  <c:v>0.0</c:v>
                </c:pt>
                <c:pt idx="40755">
                  <c:v>0.0</c:v>
                </c:pt>
                <c:pt idx="40756">
                  <c:v>0.0</c:v>
                </c:pt>
                <c:pt idx="40757">
                  <c:v>0.0</c:v>
                </c:pt>
                <c:pt idx="40758">
                  <c:v>0.0</c:v>
                </c:pt>
                <c:pt idx="40759">
                  <c:v>0.0</c:v>
                </c:pt>
                <c:pt idx="40760">
                  <c:v>0.0</c:v>
                </c:pt>
                <c:pt idx="40761">
                  <c:v>0.0</c:v>
                </c:pt>
                <c:pt idx="40762">
                  <c:v>0.0</c:v>
                </c:pt>
                <c:pt idx="40763">
                  <c:v>0.0</c:v>
                </c:pt>
                <c:pt idx="40764">
                  <c:v>0.0</c:v>
                </c:pt>
                <c:pt idx="40765">
                  <c:v>0.0</c:v>
                </c:pt>
                <c:pt idx="40766">
                  <c:v>0.0</c:v>
                </c:pt>
                <c:pt idx="40767">
                  <c:v>0.0</c:v>
                </c:pt>
                <c:pt idx="40768">
                  <c:v>0.0</c:v>
                </c:pt>
                <c:pt idx="40769">
                  <c:v>0.0</c:v>
                </c:pt>
                <c:pt idx="40770">
                  <c:v>0.0</c:v>
                </c:pt>
                <c:pt idx="40771">
                  <c:v>0.0</c:v>
                </c:pt>
                <c:pt idx="40772">
                  <c:v>0.0</c:v>
                </c:pt>
                <c:pt idx="40773">
                  <c:v>0.0</c:v>
                </c:pt>
                <c:pt idx="40774">
                  <c:v>0.0</c:v>
                </c:pt>
                <c:pt idx="40775">
                  <c:v>0.0</c:v>
                </c:pt>
                <c:pt idx="40776">
                  <c:v>0.0</c:v>
                </c:pt>
                <c:pt idx="40777">
                  <c:v>0.0</c:v>
                </c:pt>
                <c:pt idx="40778">
                  <c:v>0.0</c:v>
                </c:pt>
                <c:pt idx="40779">
                  <c:v>0.0</c:v>
                </c:pt>
                <c:pt idx="40780">
                  <c:v>0.0</c:v>
                </c:pt>
                <c:pt idx="40781">
                  <c:v>0.0</c:v>
                </c:pt>
                <c:pt idx="40782">
                  <c:v>0.0</c:v>
                </c:pt>
                <c:pt idx="40783">
                  <c:v>0.0</c:v>
                </c:pt>
                <c:pt idx="40784">
                  <c:v>0.0</c:v>
                </c:pt>
                <c:pt idx="40785">
                  <c:v>0.0</c:v>
                </c:pt>
                <c:pt idx="40786">
                  <c:v>0.0</c:v>
                </c:pt>
                <c:pt idx="40787">
                  <c:v>0.0</c:v>
                </c:pt>
                <c:pt idx="40788">
                  <c:v>0.0</c:v>
                </c:pt>
                <c:pt idx="40789">
                  <c:v>0.0</c:v>
                </c:pt>
                <c:pt idx="40790">
                  <c:v>0.0</c:v>
                </c:pt>
                <c:pt idx="40791">
                  <c:v>0.0</c:v>
                </c:pt>
                <c:pt idx="40792">
                  <c:v>0.0</c:v>
                </c:pt>
                <c:pt idx="40793">
                  <c:v>0.0</c:v>
                </c:pt>
                <c:pt idx="40794">
                  <c:v>0.0</c:v>
                </c:pt>
                <c:pt idx="40795">
                  <c:v>0.0</c:v>
                </c:pt>
                <c:pt idx="40796">
                  <c:v>0.0</c:v>
                </c:pt>
                <c:pt idx="40797">
                  <c:v>0.0</c:v>
                </c:pt>
                <c:pt idx="40798">
                  <c:v>0.0</c:v>
                </c:pt>
                <c:pt idx="40799">
                  <c:v>0.0</c:v>
                </c:pt>
                <c:pt idx="40800">
                  <c:v>0.0</c:v>
                </c:pt>
                <c:pt idx="40801">
                  <c:v>0.0</c:v>
                </c:pt>
                <c:pt idx="40802">
                  <c:v>0.0</c:v>
                </c:pt>
                <c:pt idx="40803">
                  <c:v>0.0</c:v>
                </c:pt>
                <c:pt idx="40804">
                  <c:v>0.0</c:v>
                </c:pt>
                <c:pt idx="40805">
                  <c:v>0.0</c:v>
                </c:pt>
                <c:pt idx="40806">
                  <c:v>0.0</c:v>
                </c:pt>
                <c:pt idx="40807">
                  <c:v>0.0</c:v>
                </c:pt>
                <c:pt idx="40808">
                  <c:v>0.0</c:v>
                </c:pt>
                <c:pt idx="40809">
                  <c:v>0.0</c:v>
                </c:pt>
                <c:pt idx="40810">
                  <c:v>0.0</c:v>
                </c:pt>
                <c:pt idx="40811">
                  <c:v>0.0</c:v>
                </c:pt>
                <c:pt idx="40812">
                  <c:v>0.0</c:v>
                </c:pt>
                <c:pt idx="40813">
                  <c:v>0.0</c:v>
                </c:pt>
                <c:pt idx="40814">
                  <c:v>0.0</c:v>
                </c:pt>
                <c:pt idx="40815">
                  <c:v>0.0</c:v>
                </c:pt>
                <c:pt idx="40816">
                  <c:v>0.0</c:v>
                </c:pt>
                <c:pt idx="40817">
                  <c:v>0.0</c:v>
                </c:pt>
                <c:pt idx="40818">
                  <c:v>0.0</c:v>
                </c:pt>
                <c:pt idx="40819">
                  <c:v>0.0</c:v>
                </c:pt>
                <c:pt idx="40820">
                  <c:v>0.0</c:v>
                </c:pt>
                <c:pt idx="40821">
                  <c:v>0.0</c:v>
                </c:pt>
                <c:pt idx="40822">
                  <c:v>0.0</c:v>
                </c:pt>
                <c:pt idx="40823">
                  <c:v>0.0</c:v>
                </c:pt>
                <c:pt idx="40824">
                  <c:v>0.0</c:v>
                </c:pt>
                <c:pt idx="40825">
                  <c:v>0.0</c:v>
                </c:pt>
                <c:pt idx="40826">
                  <c:v>0.0</c:v>
                </c:pt>
                <c:pt idx="40827">
                  <c:v>0.0</c:v>
                </c:pt>
                <c:pt idx="40828">
                  <c:v>0.0</c:v>
                </c:pt>
                <c:pt idx="40829">
                  <c:v>0.0</c:v>
                </c:pt>
                <c:pt idx="40830">
                  <c:v>0.0</c:v>
                </c:pt>
                <c:pt idx="40831">
                  <c:v>0.0</c:v>
                </c:pt>
                <c:pt idx="40832">
                  <c:v>0.0</c:v>
                </c:pt>
                <c:pt idx="40833">
                  <c:v>0.0</c:v>
                </c:pt>
                <c:pt idx="40834">
                  <c:v>0.0</c:v>
                </c:pt>
                <c:pt idx="40835">
                  <c:v>0.0</c:v>
                </c:pt>
                <c:pt idx="40836">
                  <c:v>0.0</c:v>
                </c:pt>
                <c:pt idx="40837">
                  <c:v>0.0</c:v>
                </c:pt>
                <c:pt idx="40838">
                  <c:v>0.0</c:v>
                </c:pt>
                <c:pt idx="40839">
                  <c:v>0.0</c:v>
                </c:pt>
                <c:pt idx="40840">
                  <c:v>0.0</c:v>
                </c:pt>
                <c:pt idx="40841">
                  <c:v>0.0</c:v>
                </c:pt>
                <c:pt idx="40842">
                  <c:v>0.0</c:v>
                </c:pt>
                <c:pt idx="40843">
                  <c:v>0.0</c:v>
                </c:pt>
                <c:pt idx="40844">
                  <c:v>0.0</c:v>
                </c:pt>
                <c:pt idx="40845">
                  <c:v>0.0</c:v>
                </c:pt>
                <c:pt idx="40846">
                  <c:v>0.0</c:v>
                </c:pt>
                <c:pt idx="40847">
                  <c:v>0.0</c:v>
                </c:pt>
                <c:pt idx="40848">
                  <c:v>0.0</c:v>
                </c:pt>
                <c:pt idx="40849">
                  <c:v>0.0</c:v>
                </c:pt>
                <c:pt idx="40850">
                  <c:v>0.0</c:v>
                </c:pt>
                <c:pt idx="40851">
                  <c:v>0.0</c:v>
                </c:pt>
                <c:pt idx="40852">
                  <c:v>0.0</c:v>
                </c:pt>
                <c:pt idx="40853">
                  <c:v>0.0</c:v>
                </c:pt>
                <c:pt idx="40854">
                  <c:v>0.0</c:v>
                </c:pt>
                <c:pt idx="40855">
                  <c:v>0.0</c:v>
                </c:pt>
                <c:pt idx="40856">
                  <c:v>0.0</c:v>
                </c:pt>
                <c:pt idx="40857">
                  <c:v>0.0</c:v>
                </c:pt>
                <c:pt idx="40858">
                  <c:v>0.0</c:v>
                </c:pt>
                <c:pt idx="40859">
                  <c:v>0.0</c:v>
                </c:pt>
                <c:pt idx="40860">
                  <c:v>0.0</c:v>
                </c:pt>
                <c:pt idx="40861">
                  <c:v>0.0</c:v>
                </c:pt>
                <c:pt idx="40862">
                  <c:v>0.0</c:v>
                </c:pt>
                <c:pt idx="40863">
                  <c:v>0.0</c:v>
                </c:pt>
                <c:pt idx="40864">
                  <c:v>0.0</c:v>
                </c:pt>
                <c:pt idx="40865">
                  <c:v>0.0</c:v>
                </c:pt>
                <c:pt idx="40866">
                  <c:v>0.0</c:v>
                </c:pt>
                <c:pt idx="40867">
                  <c:v>0.0</c:v>
                </c:pt>
                <c:pt idx="40868">
                  <c:v>0.0</c:v>
                </c:pt>
                <c:pt idx="40869">
                  <c:v>0.0</c:v>
                </c:pt>
                <c:pt idx="40870">
                  <c:v>0.0</c:v>
                </c:pt>
                <c:pt idx="40871">
                  <c:v>0.0</c:v>
                </c:pt>
                <c:pt idx="40872">
                  <c:v>0.0</c:v>
                </c:pt>
                <c:pt idx="40873">
                  <c:v>0.0</c:v>
                </c:pt>
                <c:pt idx="40874">
                  <c:v>0.0</c:v>
                </c:pt>
                <c:pt idx="40875">
                  <c:v>0.0</c:v>
                </c:pt>
                <c:pt idx="40876">
                  <c:v>0.0</c:v>
                </c:pt>
                <c:pt idx="40877">
                  <c:v>0.0</c:v>
                </c:pt>
                <c:pt idx="40878">
                  <c:v>0.0</c:v>
                </c:pt>
                <c:pt idx="40879">
                  <c:v>0.0</c:v>
                </c:pt>
                <c:pt idx="40880">
                  <c:v>0.0</c:v>
                </c:pt>
                <c:pt idx="40881">
                  <c:v>0.0</c:v>
                </c:pt>
                <c:pt idx="40882">
                  <c:v>0.0</c:v>
                </c:pt>
                <c:pt idx="40883">
                  <c:v>0.0</c:v>
                </c:pt>
                <c:pt idx="40884">
                  <c:v>0.0</c:v>
                </c:pt>
                <c:pt idx="40885">
                  <c:v>0.0</c:v>
                </c:pt>
                <c:pt idx="40886">
                  <c:v>0.0</c:v>
                </c:pt>
                <c:pt idx="40887">
                  <c:v>0.0</c:v>
                </c:pt>
                <c:pt idx="40888">
                  <c:v>0.0</c:v>
                </c:pt>
                <c:pt idx="40889">
                  <c:v>0.0</c:v>
                </c:pt>
                <c:pt idx="40890">
                  <c:v>0.0</c:v>
                </c:pt>
                <c:pt idx="40891">
                  <c:v>0.0</c:v>
                </c:pt>
                <c:pt idx="40892">
                  <c:v>0.0</c:v>
                </c:pt>
                <c:pt idx="40893">
                  <c:v>0.0</c:v>
                </c:pt>
                <c:pt idx="40894">
                  <c:v>0.0</c:v>
                </c:pt>
                <c:pt idx="40895">
                  <c:v>0.0</c:v>
                </c:pt>
                <c:pt idx="40896">
                  <c:v>0.0</c:v>
                </c:pt>
                <c:pt idx="40897">
                  <c:v>0.0</c:v>
                </c:pt>
                <c:pt idx="40898">
                  <c:v>0.0</c:v>
                </c:pt>
                <c:pt idx="40899">
                  <c:v>0.0</c:v>
                </c:pt>
                <c:pt idx="40900">
                  <c:v>0.0</c:v>
                </c:pt>
                <c:pt idx="40901">
                  <c:v>0.0</c:v>
                </c:pt>
                <c:pt idx="40902">
                  <c:v>0.0</c:v>
                </c:pt>
                <c:pt idx="40903">
                  <c:v>0.0</c:v>
                </c:pt>
                <c:pt idx="40904">
                  <c:v>0.0</c:v>
                </c:pt>
                <c:pt idx="40905">
                  <c:v>0.0</c:v>
                </c:pt>
                <c:pt idx="40906">
                  <c:v>0.0</c:v>
                </c:pt>
                <c:pt idx="40907">
                  <c:v>0.0</c:v>
                </c:pt>
                <c:pt idx="40908">
                  <c:v>0.0</c:v>
                </c:pt>
                <c:pt idx="40909">
                  <c:v>0.0</c:v>
                </c:pt>
                <c:pt idx="40910">
                  <c:v>0.0</c:v>
                </c:pt>
                <c:pt idx="40911">
                  <c:v>0.0</c:v>
                </c:pt>
                <c:pt idx="40912">
                  <c:v>0.0</c:v>
                </c:pt>
                <c:pt idx="40913">
                  <c:v>0.0</c:v>
                </c:pt>
                <c:pt idx="40914">
                  <c:v>0.0</c:v>
                </c:pt>
                <c:pt idx="40915">
                  <c:v>0.0</c:v>
                </c:pt>
                <c:pt idx="40916">
                  <c:v>0.0</c:v>
                </c:pt>
                <c:pt idx="40917">
                  <c:v>0.0</c:v>
                </c:pt>
                <c:pt idx="40918">
                  <c:v>0.0</c:v>
                </c:pt>
                <c:pt idx="40919">
                  <c:v>0.0</c:v>
                </c:pt>
                <c:pt idx="40920">
                  <c:v>0.0</c:v>
                </c:pt>
                <c:pt idx="40921">
                  <c:v>0.0</c:v>
                </c:pt>
                <c:pt idx="40922">
                  <c:v>0.0</c:v>
                </c:pt>
                <c:pt idx="40923">
                  <c:v>0.0</c:v>
                </c:pt>
                <c:pt idx="40924">
                  <c:v>0.0</c:v>
                </c:pt>
                <c:pt idx="40925">
                  <c:v>0.0</c:v>
                </c:pt>
                <c:pt idx="40926">
                  <c:v>0.0</c:v>
                </c:pt>
                <c:pt idx="40927">
                  <c:v>0.0</c:v>
                </c:pt>
                <c:pt idx="40928">
                  <c:v>0.0</c:v>
                </c:pt>
                <c:pt idx="40929">
                  <c:v>0.0</c:v>
                </c:pt>
                <c:pt idx="40930">
                  <c:v>0.0</c:v>
                </c:pt>
                <c:pt idx="40931">
                  <c:v>0.0</c:v>
                </c:pt>
                <c:pt idx="40932">
                  <c:v>0.0</c:v>
                </c:pt>
                <c:pt idx="40933">
                  <c:v>0.0</c:v>
                </c:pt>
                <c:pt idx="40934">
                  <c:v>0.0</c:v>
                </c:pt>
                <c:pt idx="40935">
                  <c:v>0.0</c:v>
                </c:pt>
                <c:pt idx="40936">
                  <c:v>0.0</c:v>
                </c:pt>
                <c:pt idx="40937">
                  <c:v>0.0</c:v>
                </c:pt>
                <c:pt idx="40938">
                  <c:v>0.0</c:v>
                </c:pt>
                <c:pt idx="40939">
                  <c:v>0.0</c:v>
                </c:pt>
                <c:pt idx="40940">
                  <c:v>0.0</c:v>
                </c:pt>
                <c:pt idx="40941">
                  <c:v>0.0</c:v>
                </c:pt>
                <c:pt idx="40942">
                  <c:v>0.0</c:v>
                </c:pt>
                <c:pt idx="40943">
                  <c:v>0.0</c:v>
                </c:pt>
                <c:pt idx="40944">
                  <c:v>0.0</c:v>
                </c:pt>
                <c:pt idx="40945">
                  <c:v>0.0</c:v>
                </c:pt>
                <c:pt idx="40946">
                  <c:v>0.0</c:v>
                </c:pt>
                <c:pt idx="40947">
                  <c:v>0.0</c:v>
                </c:pt>
                <c:pt idx="40948">
                  <c:v>0.0</c:v>
                </c:pt>
                <c:pt idx="40949">
                  <c:v>0.0</c:v>
                </c:pt>
                <c:pt idx="40950">
                  <c:v>0.0</c:v>
                </c:pt>
                <c:pt idx="40951">
                  <c:v>0.0</c:v>
                </c:pt>
                <c:pt idx="40952">
                  <c:v>0.0</c:v>
                </c:pt>
                <c:pt idx="40953">
                  <c:v>0.0</c:v>
                </c:pt>
                <c:pt idx="40954">
                  <c:v>0.0</c:v>
                </c:pt>
                <c:pt idx="40955">
                  <c:v>0.0</c:v>
                </c:pt>
                <c:pt idx="40956">
                  <c:v>0.0</c:v>
                </c:pt>
                <c:pt idx="40957">
                  <c:v>0.0</c:v>
                </c:pt>
                <c:pt idx="40958">
                  <c:v>0.0</c:v>
                </c:pt>
                <c:pt idx="40959">
                  <c:v>0.0</c:v>
                </c:pt>
                <c:pt idx="40960">
                  <c:v>0.0</c:v>
                </c:pt>
                <c:pt idx="40961">
                  <c:v>0.0</c:v>
                </c:pt>
                <c:pt idx="40962">
                  <c:v>0.0</c:v>
                </c:pt>
                <c:pt idx="40963">
                  <c:v>0.0</c:v>
                </c:pt>
                <c:pt idx="40964">
                  <c:v>0.0</c:v>
                </c:pt>
                <c:pt idx="40965">
                  <c:v>0.0</c:v>
                </c:pt>
                <c:pt idx="40966">
                  <c:v>0.0</c:v>
                </c:pt>
                <c:pt idx="40967">
                  <c:v>0.0</c:v>
                </c:pt>
                <c:pt idx="40968">
                  <c:v>0.0</c:v>
                </c:pt>
                <c:pt idx="40969">
                  <c:v>0.0</c:v>
                </c:pt>
                <c:pt idx="40970">
                  <c:v>0.0</c:v>
                </c:pt>
                <c:pt idx="40971">
                  <c:v>0.0</c:v>
                </c:pt>
                <c:pt idx="40972">
                  <c:v>0.0</c:v>
                </c:pt>
                <c:pt idx="40973">
                  <c:v>0.0</c:v>
                </c:pt>
                <c:pt idx="40974">
                  <c:v>0.0</c:v>
                </c:pt>
                <c:pt idx="40975">
                  <c:v>0.0</c:v>
                </c:pt>
                <c:pt idx="40976">
                  <c:v>0.0</c:v>
                </c:pt>
                <c:pt idx="40977">
                  <c:v>0.0</c:v>
                </c:pt>
                <c:pt idx="40978">
                  <c:v>0.0</c:v>
                </c:pt>
                <c:pt idx="40979">
                  <c:v>0.0</c:v>
                </c:pt>
                <c:pt idx="40980">
                  <c:v>0.0</c:v>
                </c:pt>
                <c:pt idx="40981">
                  <c:v>0.0</c:v>
                </c:pt>
                <c:pt idx="40982">
                  <c:v>0.0</c:v>
                </c:pt>
                <c:pt idx="40983">
                  <c:v>0.0</c:v>
                </c:pt>
                <c:pt idx="40984">
                  <c:v>0.0</c:v>
                </c:pt>
                <c:pt idx="40985">
                  <c:v>0.0</c:v>
                </c:pt>
                <c:pt idx="40986">
                  <c:v>0.0</c:v>
                </c:pt>
                <c:pt idx="40987">
                  <c:v>0.0</c:v>
                </c:pt>
                <c:pt idx="40988">
                  <c:v>0.0</c:v>
                </c:pt>
                <c:pt idx="40989">
                  <c:v>0.0</c:v>
                </c:pt>
                <c:pt idx="40990">
                  <c:v>0.0</c:v>
                </c:pt>
                <c:pt idx="40991">
                  <c:v>0.0</c:v>
                </c:pt>
                <c:pt idx="40992">
                  <c:v>0.0</c:v>
                </c:pt>
                <c:pt idx="40993">
                  <c:v>0.0</c:v>
                </c:pt>
                <c:pt idx="40994">
                  <c:v>0.0</c:v>
                </c:pt>
                <c:pt idx="40995">
                  <c:v>0.0</c:v>
                </c:pt>
                <c:pt idx="40996">
                  <c:v>0.0</c:v>
                </c:pt>
                <c:pt idx="40997">
                  <c:v>0.0</c:v>
                </c:pt>
                <c:pt idx="40998">
                  <c:v>0.0</c:v>
                </c:pt>
                <c:pt idx="40999">
                  <c:v>0.0</c:v>
                </c:pt>
                <c:pt idx="41000">
                  <c:v>0.0</c:v>
                </c:pt>
                <c:pt idx="41001">
                  <c:v>0.0</c:v>
                </c:pt>
                <c:pt idx="41002">
                  <c:v>0.0</c:v>
                </c:pt>
                <c:pt idx="41003">
                  <c:v>0.0</c:v>
                </c:pt>
                <c:pt idx="41004">
                  <c:v>0.0</c:v>
                </c:pt>
                <c:pt idx="41005">
                  <c:v>0.0</c:v>
                </c:pt>
                <c:pt idx="41006">
                  <c:v>0.0</c:v>
                </c:pt>
                <c:pt idx="41007">
                  <c:v>0.0</c:v>
                </c:pt>
                <c:pt idx="41008">
                  <c:v>0.0</c:v>
                </c:pt>
                <c:pt idx="41009">
                  <c:v>0.0</c:v>
                </c:pt>
                <c:pt idx="41010">
                  <c:v>0.0</c:v>
                </c:pt>
                <c:pt idx="41011">
                  <c:v>0.0</c:v>
                </c:pt>
                <c:pt idx="41012">
                  <c:v>0.0</c:v>
                </c:pt>
                <c:pt idx="41013">
                  <c:v>0.0</c:v>
                </c:pt>
                <c:pt idx="41014">
                  <c:v>0.0</c:v>
                </c:pt>
                <c:pt idx="41015">
                  <c:v>0.0</c:v>
                </c:pt>
                <c:pt idx="41016">
                  <c:v>0.0</c:v>
                </c:pt>
                <c:pt idx="41017">
                  <c:v>0.0</c:v>
                </c:pt>
                <c:pt idx="41018">
                  <c:v>0.0</c:v>
                </c:pt>
                <c:pt idx="41019">
                  <c:v>0.0</c:v>
                </c:pt>
                <c:pt idx="41020">
                  <c:v>0.0</c:v>
                </c:pt>
                <c:pt idx="41021">
                  <c:v>0.0</c:v>
                </c:pt>
                <c:pt idx="41022">
                  <c:v>0.0</c:v>
                </c:pt>
                <c:pt idx="41023">
                  <c:v>0.0</c:v>
                </c:pt>
                <c:pt idx="41024">
                  <c:v>0.0</c:v>
                </c:pt>
                <c:pt idx="41025">
                  <c:v>0.0</c:v>
                </c:pt>
                <c:pt idx="41026">
                  <c:v>0.0</c:v>
                </c:pt>
                <c:pt idx="41027">
                  <c:v>0.0</c:v>
                </c:pt>
                <c:pt idx="41028">
                  <c:v>0.0</c:v>
                </c:pt>
                <c:pt idx="41029">
                  <c:v>0.0</c:v>
                </c:pt>
                <c:pt idx="41030">
                  <c:v>0.0</c:v>
                </c:pt>
                <c:pt idx="41031">
                  <c:v>0.0</c:v>
                </c:pt>
                <c:pt idx="41032">
                  <c:v>0.0</c:v>
                </c:pt>
                <c:pt idx="41033">
                  <c:v>0.0</c:v>
                </c:pt>
                <c:pt idx="41034">
                  <c:v>0.0</c:v>
                </c:pt>
                <c:pt idx="41035">
                  <c:v>0.0</c:v>
                </c:pt>
                <c:pt idx="41036">
                  <c:v>0.0</c:v>
                </c:pt>
                <c:pt idx="41037">
                  <c:v>0.0</c:v>
                </c:pt>
                <c:pt idx="41038">
                  <c:v>0.0</c:v>
                </c:pt>
                <c:pt idx="41039">
                  <c:v>0.0</c:v>
                </c:pt>
                <c:pt idx="41040">
                  <c:v>0.0</c:v>
                </c:pt>
                <c:pt idx="41041">
                  <c:v>0.0</c:v>
                </c:pt>
                <c:pt idx="41042">
                  <c:v>0.0</c:v>
                </c:pt>
                <c:pt idx="41043">
                  <c:v>0.0</c:v>
                </c:pt>
                <c:pt idx="41044">
                  <c:v>0.0</c:v>
                </c:pt>
                <c:pt idx="41045">
                  <c:v>0.0</c:v>
                </c:pt>
                <c:pt idx="41046">
                  <c:v>0.0</c:v>
                </c:pt>
                <c:pt idx="41047">
                  <c:v>0.0</c:v>
                </c:pt>
                <c:pt idx="41048">
                  <c:v>0.0</c:v>
                </c:pt>
                <c:pt idx="41049">
                  <c:v>0.0</c:v>
                </c:pt>
                <c:pt idx="41050">
                  <c:v>0.0</c:v>
                </c:pt>
                <c:pt idx="41051">
                  <c:v>0.0</c:v>
                </c:pt>
                <c:pt idx="41052">
                  <c:v>0.0</c:v>
                </c:pt>
                <c:pt idx="41053">
                  <c:v>0.0</c:v>
                </c:pt>
                <c:pt idx="41054">
                  <c:v>0.0</c:v>
                </c:pt>
                <c:pt idx="41055">
                  <c:v>0.0</c:v>
                </c:pt>
                <c:pt idx="41056">
                  <c:v>0.0</c:v>
                </c:pt>
                <c:pt idx="41057">
                  <c:v>0.0</c:v>
                </c:pt>
                <c:pt idx="41058">
                  <c:v>0.0</c:v>
                </c:pt>
                <c:pt idx="41059">
                  <c:v>0.0</c:v>
                </c:pt>
                <c:pt idx="41060">
                  <c:v>0.0</c:v>
                </c:pt>
                <c:pt idx="41061">
                  <c:v>0.0</c:v>
                </c:pt>
                <c:pt idx="41062">
                  <c:v>0.0</c:v>
                </c:pt>
                <c:pt idx="41063">
                  <c:v>0.0</c:v>
                </c:pt>
                <c:pt idx="41064">
                  <c:v>0.0</c:v>
                </c:pt>
                <c:pt idx="41065">
                  <c:v>0.0</c:v>
                </c:pt>
                <c:pt idx="41066">
                  <c:v>0.0</c:v>
                </c:pt>
                <c:pt idx="41067">
                  <c:v>0.0</c:v>
                </c:pt>
                <c:pt idx="41068">
                  <c:v>0.0</c:v>
                </c:pt>
                <c:pt idx="41069">
                  <c:v>0.0</c:v>
                </c:pt>
                <c:pt idx="41070">
                  <c:v>0.0</c:v>
                </c:pt>
                <c:pt idx="41071">
                  <c:v>0.0</c:v>
                </c:pt>
                <c:pt idx="41072">
                  <c:v>0.0</c:v>
                </c:pt>
                <c:pt idx="41073">
                  <c:v>0.0</c:v>
                </c:pt>
                <c:pt idx="41074">
                  <c:v>0.0</c:v>
                </c:pt>
                <c:pt idx="41075">
                  <c:v>0.0</c:v>
                </c:pt>
                <c:pt idx="41076">
                  <c:v>0.0</c:v>
                </c:pt>
                <c:pt idx="41077">
                  <c:v>0.0</c:v>
                </c:pt>
                <c:pt idx="41078">
                  <c:v>0.0</c:v>
                </c:pt>
                <c:pt idx="41079">
                  <c:v>0.0</c:v>
                </c:pt>
                <c:pt idx="41080">
                  <c:v>0.0</c:v>
                </c:pt>
                <c:pt idx="41081">
                  <c:v>0.0</c:v>
                </c:pt>
                <c:pt idx="41082">
                  <c:v>0.0</c:v>
                </c:pt>
                <c:pt idx="41083">
                  <c:v>0.0</c:v>
                </c:pt>
                <c:pt idx="41084">
                  <c:v>0.0</c:v>
                </c:pt>
                <c:pt idx="41085">
                  <c:v>0.0</c:v>
                </c:pt>
                <c:pt idx="41086">
                  <c:v>0.0</c:v>
                </c:pt>
                <c:pt idx="41087">
                  <c:v>0.0</c:v>
                </c:pt>
                <c:pt idx="41088">
                  <c:v>0.0</c:v>
                </c:pt>
                <c:pt idx="41089">
                  <c:v>0.0</c:v>
                </c:pt>
                <c:pt idx="41090">
                  <c:v>0.0</c:v>
                </c:pt>
                <c:pt idx="41091">
                  <c:v>0.0</c:v>
                </c:pt>
                <c:pt idx="41092">
                  <c:v>0.0</c:v>
                </c:pt>
                <c:pt idx="41093">
                  <c:v>0.0</c:v>
                </c:pt>
                <c:pt idx="41094">
                  <c:v>0.0</c:v>
                </c:pt>
                <c:pt idx="41095">
                  <c:v>0.0</c:v>
                </c:pt>
                <c:pt idx="41096">
                  <c:v>0.0</c:v>
                </c:pt>
                <c:pt idx="41097">
                  <c:v>0.0</c:v>
                </c:pt>
                <c:pt idx="41098">
                  <c:v>0.0</c:v>
                </c:pt>
                <c:pt idx="41099">
                  <c:v>0.0</c:v>
                </c:pt>
                <c:pt idx="41100">
                  <c:v>0.0</c:v>
                </c:pt>
                <c:pt idx="41101">
                  <c:v>0.0</c:v>
                </c:pt>
                <c:pt idx="41102">
                  <c:v>0.0</c:v>
                </c:pt>
                <c:pt idx="41103">
                  <c:v>0.0</c:v>
                </c:pt>
                <c:pt idx="41104">
                  <c:v>0.0</c:v>
                </c:pt>
                <c:pt idx="41105">
                  <c:v>0.0</c:v>
                </c:pt>
                <c:pt idx="41106">
                  <c:v>0.0</c:v>
                </c:pt>
                <c:pt idx="41107">
                  <c:v>0.0</c:v>
                </c:pt>
                <c:pt idx="41108">
                  <c:v>0.0</c:v>
                </c:pt>
                <c:pt idx="41109">
                  <c:v>0.0</c:v>
                </c:pt>
                <c:pt idx="41110">
                  <c:v>0.0</c:v>
                </c:pt>
                <c:pt idx="41111">
                  <c:v>0.0</c:v>
                </c:pt>
                <c:pt idx="41112">
                  <c:v>0.0</c:v>
                </c:pt>
                <c:pt idx="41113">
                  <c:v>0.0</c:v>
                </c:pt>
                <c:pt idx="41114">
                  <c:v>0.0</c:v>
                </c:pt>
                <c:pt idx="41115">
                  <c:v>0.0</c:v>
                </c:pt>
                <c:pt idx="41116">
                  <c:v>0.0</c:v>
                </c:pt>
                <c:pt idx="41117">
                  <c:v>0.0</c:v>
                </c:pt>
                <c:pt idx="41118">
                  <c:v>0.0</c:v>
                </c:pt>
                <c:pt idx="41119">
                  <c:v>0.0</c:v>
                </c:pt>
                <c:pt idx="41120">
                  <c:v>0.0</c:v>
                </c:pt>
                <c:pt idx="41121">
                  <c:v>0.0</c:v>
                </c:pt>
                <c:pt idx="41122">
                  <c:v>0.0</c:v>
                </c:pt>
                <c:pt idx="41123">
                  <c:v>0.0</c:v>
                </c:pt>
                <c:pt idx="41124">
                  <c:v>0.0</c:v>
                </c:pt>
                <c:pt idx="41125">
                  <c:v>0.0</c:v>
                </c:pt>
                <c:pt idx="41126">
                  <c:v>0.0</c:v>
                </c:pt>
                <c:pt idx="41127">
                  <c:v>0.0</c:v>
                </c:pt>
                <c:pt idx="41128">
                  <c:v>0.0</c:v>
                </c:pt>
                <c:pt idx="41129">
                  <c:v>0.0</c:v>
                </c:pt>
                <c:pt idx="41130">
                  <c:v>0.0</c:v>
                </c:pt>
                <c:pt idx="41131">
                  <c:v>0.0</c:v>
                </c:pt>
                <c:pt idx="41132">
                  <c:v>0.0</c:v>
                </c:pt>
                <c:pt idx="41133">
                  <c:v>0.0</c:v>
                </c:pt>
                <c:pt idx="41134">
                  <c:v>0.0</c:v>
                </c:pt>
                <c:pt idx="41135">
                  <c:v>0.0</c:v>
                </c:pt>
                <c:pt idx="41136">
                  <c:v>0.0</c:v>
                </c:pt>
                <c:pt idx="41137">
                  <c:v>0.0</c:v>
                </c:pt>
                <c:pt idx="41138">
                  <c:v>0.0</c:v>
                </c:pt>
                <c:pt idx="41139">
                  <c:v>0.0</c:v>
                </c:pt>
                <c:pt idx="41140">
                  <c:v>0.0</c:v>
                </c:pt>
                <c:pt idx="41141">
                  <c:v>0.0</c:v>
                </c:pt>
                <c:pt idx="41142">
                  <c:v>0.0</c:v>
                </c:pt>
                <c:pt idx="41143">
                  <c:v>0.0</c:v>
                </c:pt>
                <c:pt idx="41144">
                  <c:v>0.0</c:v>
                </c:pt>
                <c:pt idx="41145">
                  <c:v>0.0</c:v>
                </c:pt>
                <c:pt idx="41146">
                  <c:v>0.0</c:v>
                </c:pt>
                <c:pt idx="41147">
                  <c:v>0.0</c:v>
                </c:pt>
                <c:pt idx="41148">
                  <c:v>0.0</c:v>
                </c:pt>
                <c:pt idx="41149">
                  <c:v>0.0</c:v>
                </c:pt>
                <c:pt idx="41150">
                  <c:v>0.0</c:v>
                </c:pt>
                <c:pt idx="41151">
                  <c:v>0.0</c:v>
                </c:pt>
                <c:pt idx="41152">
                  <c:v>0.0</c:v>
                </c:pt>
                <c:pt idx="41153">
                  <c:v>0.0</c:v>
                </c:pt>
                <c:pt idx="41154">
                  <c:v>0.0</c:v>
                </c:pt>
                <c:pt idx="41155">
                  <c:v>0.0</c:v>
                </c:pt>
                <c:pt idx="41156">
                  <c:v>0.0</c:v>
                </c:pt>
                <c:pt idx="41157">
                  <c:v>0.0</c:v>
                </c:pt>
                <c:pt idx="41158">
                  <c:v>0.0</c:v>
                </c:pt>
                <c:pt idx="41159">
                  <c:v>0.0</c:v>
                </c:pt>
                <c:pt idx="41160">
                  <c:v>0.0</c:v>
                </c:pt>
                <c:pt idx="41161">
                  <c:v>0.0</c:v>
                </c:pt>
                <c:pt idx="41162">
                  <c:v>0.0</c:v>
                </c:pt>
                <c:pt idx="41163">
                  <c:v>0.0</c:v>
                </c:pt>
                <c:pt idx="41164">
                  <c:v>0.0</c:v>
                </c:pt>
                <c:pt idx="41165">
                  <c:v>0.0</c:v>
                </c:pt>
                <c:pt idx="41166">
                  <c:v>0.0</c:v>
                </c:pt>
                <c:pt idx="41167">
                  <c:v>0.0</c:v>
                </c:pt>
                <c:pt idx="41168">
                  <c:v>0.0</c:v>
                </c:pt>
                <c:pt idx="41169">
                  <c:v>0.0</c:v>
                </c:pt>
                <c:pt idx="41170">
                  <c:v>0.0</c:v>
                </c:pt>
                <c:pt idx="41171">
                  <c:v>0.0</c:v>
                </c:pt>
                <c:pt idx="41172">
                  <c:v>0.0</c:v>
                </c:pt>
                <c:pt idx="41173">
                  <c:v>0.0</c:v>
                </c:pt>
                <c:pt idx="41174">
                  <c:v>0.0</c:v>
                </c:pt>
                <c:pt idx="41175">
                  <c:v>0.0</c:v>
                </c:pt>
                <c:pt idx="41176">
                  <c:v>0.0</c:v>
                </c:pt>
                <c:pt idx="41177">
                  <c:v>0.0</c:v>
                </c:pt>
                <c:pt idx="41178">
                  <c:v>0.0</c:v>
                </c:pt>
                <c:pt idx="41179">
                  <c:v>0.0</c:v>
                </c:pt>
                <c:pt idx="41180">
                  <c:v>0.0</c:v>
                </c:pt>
                <c:pt idx="41181">
                  <c:v>0.0</c:v>
                </c:pt>
                <c:pt idx="41182">
                  <c:v>0.0</c:v>
                </c:pt>
                <c:pt idx="41183">
                  <c:v>0.0</c:v>
                </c:pt>
                <c:pt idx="41184">
                  <c:v>0.0</c:v>
                </c:pt>
                <c:pt idx="41185">
                  <c:v>0.0</c:v>
                </c:pt>
                <c:pt idx="41186">
                  <c:v>0.0</c:v>
                </c:pt>
                <c:pt idx="41187">
                  <c:v>0.0</c:v>
                </c:pt>
                <c:pt idx="41188">
                  <c:v>0.0</c:v>
                </c:pt>
                <c:pt idx="41189">
                  <c:v>0.0</c:v>
                </c:pt>
                <c:pt idx="41190">
                  <c:v>0.0</c:v>
                </c:pt>
                <c:pt idx="41191">
                  <c:v>0.0</c:v>
                </c:pt>
                <c:pt idx="41192">
                  <c:v>0.0</c:v>
                </c:pt>
                <c:pt idx="41193">
                  <c:v>0.0</c:v>
                </c:pt>
                <c:pt idx="41194">
                  <c:v>0.0</c:v>
                </c:pt>
                <c:pt idx="41195">
                  <c:v>0.0</c:v>
                </c:pt>
                <c:pt idx="41196">
                  <c:v>0.0</c:v>
                </c:pt>
                <c:pt idx="41197">
                  <c:v>0.0</c:v>
                </c:pt>
                <c:pt idx="41198">
                  <c:v>0.0</c:v>
                </c:pt>
                <c:pt idx="41199">
                  <c:v>0.0</c:v>
                </c:pt>
                <c:pt idx="41200">
                  <c:v>0.0</c:v>
                </c:pt>
                <c:pt idx="41201">
                  <c:v>0.0</c:v>
                </c:pt>
                <c:pt idx="41202">
                  <c:v>0.0</c:v>
                </c:pt>
                <c:pt idx="41203">
                  <c:v>0.0</c:v>
                </c:pt>
                <c:pt idx="41204">
                  <c:v>0.0</c:v>
                </c:pt>
                <c:pt idx="41205">
                  <c:v>0.0</c:v>
                </c:pt>
                <c:pt idx="41206">
                  <c:v>0.0</c:v>
                </c:pt>
                <c:pt idx="41207">
                  <c:v>0.0</c:v>
                </c:pt>
                <c:pt idx="41208">
                  <c:v>0.0</c:v>
                </c:pt>
                <c:pt idx="41209">
                  <c:v>0.0</c:v>
                </c:pt>
                <c:pt idx="41210">
                  <c:v>0.0</c:v>
                </c:pt>
                <c:pt idx="41211">
                  <c:v>0.0</c:v>
                </c:pt>
                <c:pt idx="41212">
                  <c:v>0.0</c:v>
                </c:pt>
                <c:pt idx="41213">
                  <c:v>0.0</c:v>
                </c:pt>
                <c:pt idx="41214">
                  <c:v>0.0</c:v>
                </c:pt>
                <c:pt idx="41215">
                  <c:v>0.0</c:v>
                </c:pt>
                <c:pt idx="41216">
                  <c:v>0.0</c:v>
                </c:pt>
                <c:pt idx="41217">
                  <c:v>0.0</c:v>
                </c:pt>
                <c:pt idx="41218">
                  <c:v>0.0</c:v>
                </c:pt>
                <c:pt idx="41219">
                  <c:v>0.0</c:v>
                </c:pt>
                <c:pt idx="41220">
                  <c:v>0.0</c:v>
                </c:pt>
                <c:pt idx="41221">
                  <c:v>0.0</c:v>
                </c:pt>
                <c:pt idx="41222">
                  <c:v>0.0</c:v>
                </c:pt>
                <c:pt idx="41223">
                  <c:v>0.0</c:v>
                </c:pt>
                <c:pt idx="41224">
                  <c:v>0.0</c:v>
                </c:pt>
                <c:pt idx="41225">
                  <c:v>0.0</c:v>
                </c:pt>
                <c:pt idx="41226">
                  <c:v>0.0</c:v>
                </c:pt>
                <c:pt idx="41227">
                  <c:v>0.0</c:v>
                </c:pt>
                <c:pt idx="41228">
                  <c:v>0.0</c:v>
                </c:pt>
                <c:pt idx="41229">
                  <c:v>0.0</c:v>
                </c:pt>
                <c:pt idx="41230">
                  <c:v>0.0</c:v>
                </c:pt>
                <c:pt idx="41231">
                  <c:v>0.0</c:v>
                </c:pt>
                <c:pt idx="41232">
                  <c:v>0.0</c:v>
                </c:pt>
                <c:pt idx="41233">
                  <c:v>0.0</c:v>
                </c:pt>
                <c:pt idx="41234">
                  <c:v>0.0</c:v>
                </c:pt>
                <c:pt idx="41235">
                  <c:v>0.0</c:v>
                </c:pt>
                <c:pt idx="41236">
                  <c:v>0.0</c:v>
                </c:pt>
                <c:pt idx="41237">
                  <c:v>0.0</c:v>
                </c:pt>
                <c:pt idx="41238">
                  <c:v>0.0</c:v>
                </c:pt>
                <c:pt idx="41239">
                  <c:v>0.0</c:v>
                </c:pt>
                <c:pt idx="41240">
                  <c:v>0.0</c:v>
                </c:pt>
                <c:pt idx="41241">
                  <c:v>0.0</c:v>
                </c:pt>
                <c:pt idx="41242">
                  <c:v>0.0</c:v>
                </c:pt>
                <c:pt idx="41243">
                  <c:v>0.0</c:v>
                </c:pt>
                <c:pt idx="41244">
                  <c:v>0.0</c:v>
                </c:pt>
                <c:pt idx="41245">
                  <c:v>0.0</c:v>
                </c:pt>
                <c:pt idx="41246">
                  <c:v>0.0</c:v>
                </c:pt>
                <c:pt idx="41247">
                  <c:v>0.0</c:v>
                </c:pt>
                <c:pt idx="41248">
                  <c:v>0.0</c:v>
                </c:pt>
                <c:pt idx="41249">
                  <c:v>0.0</c:v>
                </c:pt>
                <c:pt idx="41250">
                  <c:v>0.0</c:v>
                </c:pt>
                <c:pt idx="41251">
                  <c:v>0.0</c:v>
                </c:pt>
                <c:pt idx="41252">
                  <c:v>0.0</c:v>
                </c:pt>
                <c:pt idx="41253">
                  <c:v>0.0</c:v>
                </c:pt>
                <c:pt idx="41254">
                  <c:v>0.0</c:v>
                </c:pt>
                <c:pt idx="41255">
                  <c:v>0.0</c:v>
                </c:pt>
                <c:pt idx="41256">
                  <c:v>0.0</c:v>
                </c:pt>
                <c:pt idx="41257">
                  <c:v>0.0</c:v>
                </c:pt>
                <c:pt idx="41258">
                  <c:v>0.0</c:v>
                </c:pt>
                <c:pt idx="41259">
                  <c:v>0.0</c:v>
                </c:pt>
                <c:pt idx="41260">
                  <c:v>0.0</c:v>
                </c:pt>
                <c:pt idx="41261">
                  <c:v>0.0</c:v>
                </c:pt>
                <c:pt idx="41262">
                  <c:v>0.0</c:v>
                </c:pt>
                <c:pt idx="41263">
                  <c:v>0.0</c:v>
                </c:pt>
                <c:pt idx="41264">
                  <c:v>0.0</c:v>
                </c:pt>
                <c:pt idx="41265">
                  <c:v>0.0</c:v>
                </c:pt>
                <c:pt idx="41266">
                  <c:v>0.0</c:v>
                </c:pt>
                <c:pt idx="41267">
                  <c:v>0.0</c:v>
                </c:pt>
                <c:pt idx="41268">
                  <c:v>0.0</c:v>
                </c:pt>
                <c:pt idx="41269">
                  <c:v>0.0</c:v>
                </c:pt>
                <c:pt idx="41270">
                  <c:v>0.0</c:v>
                </c:pt>
                <c:pt idx="41271">
                  <c:v>0.0</c:v>
                </c:pt>
                <c:pt idx="41272">
                  <c:v>0.0</c:v>
                </c:pt>
                <c:pt idx="41273">
                  <c:v>0.0</c:v>
                </c:pt>
                <c:pt idx="41274">
                  <c:v>0.0</c:v>
                </c:pt>
                <c:pt idx="41275">
                  <c:v>0.0</c:v>
                </c:pt>
                <c:pt idx="41276">
                  <c:v>0.0</c:v>
                </c:pt>
                <c:pt idx="41277">
                  <c:v>0.0</c:v>
                </c:pt>
                <c:pt idx="41278">
                  <c:v>0.0</c:v>
                </c:pt>
                <c:pt idx="41279">
                  <c:v>0.0</c:v>
                </c:pt>
                <c:pt idx="41280">
                  <c:v>0.0</c:v>
                </c:pt>
                <c:pt idx="41281">
                  <c:v>0.0</c:v>
                </c:pt>
                <c:pt idx="41282">
                  <c:v>0.0</c:v>
                </c:pt>
                <c:pt idx="41283">
                  <c:v>0.0</c:v>
                </c:pt>
                <c:pt idx="41284">
                  <c:v>0.0</c:v>
                </c:pt>
                <c:pt idx="41285">
                  <c:v>0.0</c:v>
                </c:pt>
                <c:pt idx="41286">
                  <c:v>0.0</c:v>
                </c:pt>
                <c:pt idx="41287">
                  <c:v>0.0</c:v>
                </c:pt>
                <c:pt idx="41288">
                  <c:v>0.0</c:v>
                </c:pt>
                <c:pt idx="41289">
                  <c:v>0.0</c:v>
                </c:pt>
                <c:pt idx="41290">
                  <c:v>0.0</c:v>
                </c:pt>
                <c:pt idx="41291">
                  <c:v>0.0</c:v>
                </c:pt>
                <c:pt idx="41292">
                  <c:v>0.0</c:v>
                </c:pt>
                <c:pt idx="41293">
                  <c:v>0.0</c:v>
                </c:pt>
                <c:pt idx="41294">
                  <c:v>0.0</c:v>
                </c:pt>
                <c:pt idx="41295">
                  <c:v>0.0</c:v>
                </c:pt>
                <c:pt idx="41296">
                  <c:v>0.0</c:v>
                </c:pt>
                <c:pt idx="41297">
                  <c:v>0.0</c:v>
                </c:pt>
                <c:pt idx="41298">
                  <c:v>0.0</c:v>
                </c:pt>
                <c:pt idx="41299">
                  <c:v>0.0</c:v>
                </c:pt>
                <c:pt idx="41300">
                  <c:v>0.0</c:v>
                </c:pt>
                <c:pt idx="41301">
                  <c:v>0.0</c:v>
                </c:pt>
                <c:pt idx="41302">
                  <c:v>0.0</c:v>
                </c:pt>
                <c:pt idx="41303">
                  <c:v>0.0</c:v>
                </c:pt>
                <c:pt idx="41304">
                  <c:v>0.0</c:v>
                </c:pt>
                <c:pt idx="41305">
                  <c:v>0.0</c:v>
                </c:pt>
                <c:pt idx="41306">
                  <c:v>0.0</c:v>
                </c:pt>
                <c:pt idx="41307">
                  <c:v>0.0</c:v>
                </c:pt>
                <c:pt idx="41308">
                  <c:v>0.0</c:v>
                </c:pt>
                <c:pt idx="41309">
                  <c:v>0.0</c:v>
                </c:pt>
                <c:pt idx="41310">
                  <c:v>0.0</c:v>
                </c:pt>
                <c:pt idx="41311">
                  <c:v>0.0</c:v>
                </c:pt>
                <c:pt idx="41312">
                  <c:v>0.0</c:v>
                </c:pt>
                <c:pt idx="41313">
                  <c:v>0.0</c:v>
                </c:pt>
                <c:pt idx="41314">
                  <c:v>0.0</c:v>
                </c:pt>
                <c:pt idx="41315">
                  <c:v>0.0</c:v>
                </c:pt>
                <c:pt idx="41316">
                  <c:v>0.0</c:v>
                </c:pt>
                <c:pt idx="41317">
                  <c:v>0.0</c:v>
                </c:pt>
                <c:pt idx="41318">
                  <c:v>0.0</c:v>
                </c:pt>
                <c:pt idx="41319">
                  <c:v>0.0</c:v>
                </c:pt>
                <c:pt idx="41320">
                  <c:v>0.0</c:v>
                </c:pt>
                <c:pt idx="41321">
                  <c:v>0.0</c:v>
                </c:pt>
                <c:pt idx="41322">
                  <c:v>0.0</c:v>
                </c:pt>
                <c:pt idx="41323">
                  <c:v>0.0</c:v>
                </c:pt>
                <c:pt idx="41324">
                  <c:v>0.0</c:v>
                </c:pt>
                <c:pt idx="41325">
                  <c:v>0.0</c:v>
                </c:pt>
                <c:pt idx="41326">
                  <c:v>0.0</c:v>
                </c:pt>
                <c:pt idx="41327">
                  <c:v>0.0</c:v>
                </c:pt>
                <c:pt idx="41328">
                  <c:v>0.0</c:v>
                </c:pt>
                <c:pt idx="41329">
                  <c:v>0.0</c:v>
                </c:pt>
                <c:pt idx="41330">
                  <c:v>0.0</c:v>
                </c:pt>
                <c:pt idx="41331">
                  <c:v>0.0</c:v>
                </c:pt>
                <c:pt idx="41332">
                  <c:v>0.0</c:v>
                </c:pt>
                <c:pt idx="41333">
                  <c:v>0.0</c:v>
                </c:pt>
                <c:pt idx="41334">
                  <c:v>0.0</c:v>
                </c:pt>
                <c:pt idx="41335">
                  <c:v>0.0</c:v>
                </c:pt>
                <c:pt idx="41336">
                  <c:v>0.0</c:v>
                </c:pt>
                <c:pt idx="41337">
                  <c:v>0.0</c:v>
                </c:pt>
                <c:pt idx="41338">
                  <c:v>0.0</c:v>
                </c:pt>
                <c:pt idx="41339">
                  <c:v>0.0</c:v>
                </c:pt>
                <c:pt idx="41340">
                  <c:v>0.0</c:v>
                </c:pt>
                <c:pt idx="41341">
                  <c:v>0.0</c:v>
                </c:pt>
                <c:pt idx="41342">
                  <c:v>0.0</c:v>
                </c:pt>
                <c:pt idx="41343">
                  <c:v>0.0</c:v>
                </c:pt>
                <c:pt idx="41344">
                  <c:v>0.0</c:v>
                </c:pt>
                <c:pt idx="41345">
                  <c:v>0.0</c:v>
                </c:pt>
                <c:pt idx="41346">
                  <c:v>0.0</c:v>
                </c:pt>
                <c:pt idx="41347">
                  <c:v>0.0</c:v>
                </c:pt>
                <c:pt idx="41348">
                  <c:v>0.0</c:v>
                </c:pt>
                <c:pt idx="41349">
                  <c:v>0.0</c:v>
                </c:pt>
                <c:pt idx="41350">
                  <c:v>0.0</c:v>
                </c:pt>
                <c:pt idx="41351">
                  <c:v>0.0</c:v>
                </c:pt>
                <c:pt idx="41352">
                  <c:v>0.0</c:v>
                </c:pt>
                <c:pt idx="41353">
                  <c:v>0.0</c:v>
                </c:pt>
                <c:pt idx="41354">
                  <c:v>0.0</c:v>
                </c:pt>
                <c:pt idx="41355">
                  <c:v>0.0</c:v>
                </c:pt>
                <c:pt idx="41356">
                  <c:v>0.0</c:v>
                </c:pt>
                <c:pt idx="41357">
                  <c:v>0.0</c:v>
                </c:pt>
                <c:pt idx="41358">
                  <c:v>0.0</c:v>
                </c:pt>
                <c:pt idx="41359">
                  <c:v>0.0</c:v>
                </c:pt>
                <c:pt idx="41360">
                  <c:v>0.0</c:v>
                </c:pt>
                <c:pt idx="41361">
                  <c:v>0.0</c:v>
                </c:pt>
                <c:pt idx="41362">
                  <c:v>0.0</c:v>
                </c:pt>
                <c:pt idx="41363">
                  <c:v>0.0</c:v>
                </c:pt>
                <c:pt idx="41364">
                  <c:v>0.0</c:v>
                </c:pt>
                <c:pt idx="41365">
                  <c:v>0.0</c:v>
                </c:pt>
                <c:pt idx="41366">
                  <c:v>0.0</c:v>
                </c:pt>
                <c:pt idx="41367">
                  <c:v>0.0</c:v>
                </c:pt>
                <c:pt idx="41368">
                  <c:v>0.0</c:v>
                </c:pt>
                <c:pt idx="41369">
                  <c:v>0.0</c:v>
                </c:pt>
                <c:pt idx="41370">
                  <c:v>0.0</c:v>
                </c:pt>
                <c:pt idx="41371">
                  <c:v>0.0</c:v>
                </c:pt>
                <c:pt idx="41372">
                  <c:v>0.0</c:v>
                </c:pt>
                <c:pt idx="41373">
                  <c:v>0.0</c:v>
                </c:pt>
                <c:pt idx="41374">
                  <c:v>0.0</c:v>
                </c:pt>
                <c:pt idx="41375">
                  <c:v>0.0</c:v>
                </c:pt>
                <c:pt idx="41376">
                  <c:v>0.0</c:v>
                </c:pt>
                <c:pt idx="41377">
                  <c:v>0.0</c:v>
                </c:pt>
                <c:pt idx="41378">
                  <c:v>0.0</c:v>
                </c:pt>
                <c:pt idx="41379">
                  <c:v>0.0</c:v>
                </c:pt>
                <c:pt idx="41380">
                  <c:v>0.0</c:v>
                </c:pt>
                <c:pt idx="41381">
                  <c:v>0.0</c:v>
                </c:pt>
                <c:pt idx="41382">
                  <c:v>0.0</c:v>
                </c:pt>
                <c:pt idx="41383">
                  <c:v>0.0</c:v>
                </c:pt>
                <c:pt idx="41384">
                  <c:v>0.0</c:v>
                </c:pt>
                <c:pt idx="41385">
                  <c:v>0.0</c:v>
                </c:pt>
                <c:pt idx="41386">
                  <c:v>0.0</c:v>
                </c:pt>
                <c:pt idx="41387">
                  <c:v>0.0</c:v>
                </c:pt>
                <c:pt idx="41388">
                  <c:v>0.0</c:v>
                </c:pt>
                <c:pt idx="41389">
                  <c:v>0.0</c:v>
                </c:pt>
                <c:pt idx="41390">
                  <c:v>0.0</c:v>
                </c:pt>
                <c:pt idx="41391">
                  <c:v>0.0</c:v>
                </c:pt>
                <c:pt idx="41392">
                  <c:v>0.0</c:v>
                </c:pt>
                <c:pt idx="41393">
                  <c:v>0.0</c:v>
                </c:pt>
                <c:pt idx="41394">
                  <c:v>0.0</c:v>
                </c:pt>
                <c:pt idx="41395">
                  <c:v>0.0</c:v>
                </c:pt>
                <c:pt idx="41396">
                  <c:v>0.0</c:v>
                </c:pt>
                <c:pt idx="41397">
                  <c:v>0.0</c:v>
                </c:pt>
                <c:pt idx="41398">
                  <c:v>0.0</c:v>
                </c:pt>
                <c:pt idx="41399">
                  <c:v>0.0</c:v>
                </c:pt>
                <c:pt idx="41400">
                  <c:v>0.0</c:v>
                </c:pt>
                <c:pt idx="41401">
                  <c:v>0.0</c:v>
                </c:pt>
                <c:pt idx="41402">
                  <c:v>0.0</c:v>
                </c:pt>
                <c:pt idx="41403">
                  <c:v>0.0</c:v>
                </c:pt>
                <c:pt idx="41404">
                  <c:v>0.0</c:v>
                </c:pt>
                <c:pt idx="41405">
                  <c:v>0.0</c:v>
                </c:pt>
                <c:pt idx="41406">
                  <c:v>0.0</c:v>
                </c:pt>
                <c:pt idx="41407">
                  <c:v>0.0</c:v>
                </c:pt>
                <c:pt idx="41408">
                  <c:v>0.0</c:v>
                </c:pt>
                <c:pt idx="41409">
                  <c:v>0.0</c:v>
                </c:pt>
                <c:pt idx="41410">
                  <c:v>0.0</c:v>
                </c:pt>
                <c:pt idx="41411">
                  <c:v>0.0</c:v>
                </c:pt>
                <c:pt idx="41412">
                  <c:v>0.0</c:v>
                </c:pt>
                <c:pt idx="41413">
                  <c:v>0.0</c:v>
                </c:pt>
                <c:pt idx="41414">
                  <c:v>0.0</c:v>
                </c:pt>
                <c:pt idx="41415">
                  <c:v>0.0</c:v>
                </c:pt>
                <c:pt idx="41416">
                  <c:v>0.0</c:v>
                </c:pt>
                <c:pt idx="41417">
                  <c:v>0.0</c:v>
                </c:pt>
                <c:pt idx="41418">
                  <c:v>0.0</c:v>
                </c:pt>
                <c:pt idx="41419">
                  <c:v>0.0</c:v>
                </c:pt>
                <c:pt idx="41420">
                  <c:v>0.0</c:v>
                </c:pt>
                <c:pt idx="41421">
                  <c:v>0.0</c:v>
                </c:pt>
                <c:pt idx="41422">
                  <c:v>0.0</c:v>
                </c:pt>
                <c:pt idx="41423">
                  <c:v>0.0</c:v>
                </c:pt>
                <c:pt idx="41424">
                  <c:v>0.0</c:v>
                </c:pt>
                <c:pt idx="41425">
                  <c:v>0.0</c:v>
                </c:pt>
                <c:pt idx="41426">
                  <c:v>0.0</c:v>
                </c:pt>
                <c:pt idx="41427">
                  <c:v>0.0</c:v>
                </c:pt>
                <c:pt idx="41428">
                  <c:v>0.0</c:v>
                </c:pt>
                <c:pt idx="41429">
                  <c:v>0.0</c:v>
                </c:pt>
                <c:pt idx="41430">
                  <c:v>0.0</c:v>
                </c:pt>
                <c:pt idx="41431">
                  <c:v>0.0</c:v>
                </c:pt>
                <c:pt idx="41432">
                  <c:v>0.0</c:v>
                </c:pt>
                <c:pt idx="41433">
                  <c:v>0.0</c:v>
                </c:pt>
                <c:pt idx="41434">
                  <c:v>0.0</c:v>
                </c:pt>
                <c:pt idx="41435">
                  <c:v>0.0</c:v>
                </c:pt>
                <c:pt idx="41436">
                  <c:v>0.0</c:v>
                </c:pt>
                <c:pt idx="41437">
                  <c:v>0.0</c:v>
                </c:pt>
                <c:pt idx="41438">
                  <c:v>0.0</c:v>
                </c:pt>
                <c:pt idx="41439">
                  <c:v>0.0</c:v>
                </c:pt>
                <c:pt idx="41440">
                  <c:v>0.0</c:v>
                </c:pt>
                <c:pt idx="41441">
                  <c:v>0.0</c:v>
                </c:pt>
                <c:pt idx="41442">
                  <c:v>0.0</c:v>
                </c:pt>
                <c:pt idx="41443">
                  <c:v>0.0</c:v>
                </c:pt>
                <c:pt idx="41444">
                  <c:v>0.0</c:v>
                </c:pt>
                <c:pt idx="41445">
                  <c:v>0.0</c:v>
                </c:pt>
                <c:pt idx="41446">
                  <c:v>0.0</c:v>
                </c:pt>
                <c:pt idx="41447">
                  <c:v>0.0</c:v>
                </c:pt>
                <c:pt idx="41448">
                  <c:v>0.0</c:v>
                </c:pt>
                <c:pt idx="41449">
                  <c:v>0.0</c:v>
                </c:pt>
                <c:pt idx="41450">
                  <c:v>0.0</c:v>
                </c:pt>
                <c:pt idx="41451">
                  <c:v>0.0</c:v>
                </c:pt>
                <c:pt idx="41452">
                  <c:v>0.0</c:v>
                </c:pt>
                <c:pt idx="41453">
                  <c:v>0.0</c:v>
                </c:pt>
                <c:pt idx="41454">
                  <c:v>0.0</c:v>
                </c:pt>
                <c:pt idx="41455">
                  <c:v>0.0</c:v>
                </c:pt>
                <c:pt idx="41456">
                  <c:v>0.0</c:v>
                </c:pt>
                <c:pt idx="41457">
                  <c:v>0.0</c:v>
                </c:pt>
                <c:pt idx="41458">
                  <c:v>0.0</c:v>
                </c:pt>
                <c:pt idx="41459">
                  <c:v>0.0</c:v>
                </c:pt>
                <c:pt idx="41460">
                  <c:v>0.0</c:v>
                </c:pt>
                <c:pt idx="41461">
                  <c:v>0.0</c:v>
                </c:pt>
                <c:pt idx="41462">
                  <c:v>0.0</c:v>
                </c:pt>
                <c:pt idx="41463">
                  <c:v>0.0</c:v>
                </c:pt>
                <c:pt idx="41464">
                  <c:v>0.0</c:v>
                </c:pt>
                <c:pt idx="41465">
                  <c:v>0.0</c:v>
                </c:pt>
                <c:pt idx="41466">
                  <c:v>0.0</c:v>
                </c:pt>
                <c:pt idx="41467">
                  <c:v>0.0</c:v>
                </c:pt>
                <c:pt idx="41468">
                  <c:v>0.0</c:v>
                </c:pt>
                <c:pt idx="41469">
                  <c:v>0.0</c:v>
                </c:pt>
                <c:pt idx="41470">
                  <c:v>0.0</c:v>
                </c:pt>
                <c:pt idx="41471">
                  <c:v>0.0</c:v>
                </c:pt>
                <c:pt idx="41472">
                  <c:v>0.0</c:v>
                </c:pt>
                <c:pt idx="41473">
                  <c:v>0.0</c:v>
                </c:pt>
                <c:pt idx="41474">
                  <c:v>0.0</c:v>
                </c:pt>
                <c:pt idx="41475">
                  <c:v>0.0</c:v>
                </c:pt>
                <c:pt idx="41476">
                  <c:v>0.0</c:v>
                </c:pt>
                <c:pt idx="41477">
                  <c:v>0.0</c:v>
                </c:pt>
                <c:pt idx="41478">
                  <c:v>0.0</c:v>
                </c:pt>
                <c:pt idx="41479">
                  <c:v>0.0</c:v>
                </c:pt>
                <c:pt idx="41480">
                  <c:v>0.0</c:v>
                </c:pt>
                <c:pt idx="41481">
                  <c:v>0.0</c:v>
                </c:pt>
                <c:pt idx="41482">
                  <c:v>0.0</c:v>
                </c:pt>
                <c:pt idx="41483">
                  <c:v>0.0</c:v>
                </c:pt>
                <c:pt idx="41484">
                  <c:v>0.0</c:v>
                </c:pt>
                <c:pt idx="41485">
                  <c:v>0.0</c:v>
                </c:pt>
                <c:pt idx="41486">
                  <c:v>0.0</c:v>
                </c:pt>
                <c:pt idx="41487">
                  <c:v>0.0</c:v>
                </c:pt>
                <c:pt idx="41488">
                  <c:v>0.0</c:v>
                </c:pt>
                <c:pt idx="41489">
                  <c:v>0.0</c:v>
                </c:pt>
                <c:pt idx="41490">
                  <c:v>0.0</c:v>
                </c:pt>
                <c:pt idx="41491">
                  <c:v>0.0</c:v>
                </c:pt>
                <c:pt idx="41492">
                  <c:v>0.0</c:v>
                </c:pt>
                <c:pt idx="41493">
                  <c:v>0.0</c:v>
                </c:pt>
                <c:pt idx="41494">
                  <c:v>0.0</c:v>
                </c:pt>
                <c:pt idx="41495">
                  <c:v>0.0</c:v>
                </c:pt>
                <c:pt idx="41496">
                  <c:v>0.0</c:v>
                </c:pt>
                <c:pt idx="41497">
                  <c:v>0.0</c:v>
                </c:pt>
                <c:pt idx="41498">
                  <c:v>0.0</c:v>
                </c:pt>
                <c:pt idx="41499">
                  <c:v>0.0</c:v>
                </c:pt>
                <c:pt idx="41500">
                  <c:v>0.0</c:v>
                </c:pt>
                <c:pt idx="41501">
                  <c:v>0.0</c:v>
                </c:pt>
                <c:pt idx="41502">
                  <c:v>0.0</c:v>
                </c:pt>
                <c:pt idx="41503">
                  <c:v>0.0</c:v>
                </c:pt>
                <c:pt idx="41504">
                  <c:v>0.0</c:v>
                </c:pt>
                <c:pt idx="41505">
                  <c:v>0.0</c:v>
                </c:pt>
                <c:pt idx="41506">
                  <c:v>0.0</c:v>
                </c:pt>
                <c:pt idx="41507">
                  <c:v>0.0</c:v>
                </c:pt>
                <c:pt idx="41508">
                  <c:v>0.0</c:v>
                </c:pt>
                <c:pt idx="41509">
                  <c:v>0.0</c:v>
                </c:pt>
                <c:pt idx="41510">
                  <c:v>0.0</c:v>
                </c:pt>
                <c:pt idx="41511">
                  <c:v>0.0</c:v>
                </c:pt>
                <c:pt idx="41512">
                  <c:v>0.0</c:v>
                </c:pt>
                <c:pt idx="41513">
                  <c:v>0.0</c:v>
                </c:pt>
                <c:pt idx="41514">
                  <c:v>0.0</c:v>
                </c:pt>
                <c:pt idx="41515">
                  <c:v>0.0</c:v>
                </c:pt>
                <c:pt idx="41516">
                  <c:v>0.0</c:v>
                </c:pt>
                <c:pt idx="41517">
                  <c:v>0.0</c:v>
                </c:pt>
                <c:pt idx="41518">
                  <c:v>0.0</c:v>
                </c:pt>
                <c:pt idx="41519">
                  <c:v>0.0</c:v>
                </c:pt>
                <c:pt idx="41520">
                  <c:v>0.0</c:v>
                </c:pt>
                <c:pt idx="41521">
                  <c:v>0.0</c:v>
                </c:pt>
                <c:pt idx="41522">
                  <c:v>0.0</c:v>
                </c:pt>
                <c:pt idx="41523">
                  <c:v>0.0</c:v>
                </c:pt>
                <c:pt idx="41524">
                  <c:v>0.0</c:v>
                </c:pt>
                <c:pt idx="41525">
                  <c:v>0.0</c:v>
                </c:pt>
                <c:pt idx="41526">
                  <c:v>0.0</c:v>
                </c:pt>
                <c:pt idx="41527">
                  <c:v>0.0</c:v>
                </c:pt>
                <c:pt idx="41528">
                  <c:v>0.0</c:v>
                </c:pt>
                <c:pt idx="41529">
                  <c:v>0.0</c:v>
                </c:pt>
                <c:pt idx="41530">
                  <c:v>0.0</c:v>
                </c:pt>
                <c:pt idx="41531">
                  <c:v>0.0</c:v>
                </c:pt>
                <c:pt idx="41532">
                  <c:v>0.0</c:v>
                </c:pt>
                <c:pt idx="41533">
                  <c:v>0.0</c:v>
                </c:pt>
                <c:pt idx="41534">
                  <c:v>0.0</c:v>
                </c:pt>
                <c:pt idx="41535">
                  <c:v>0.0</c:v>
                </c:pt>
                <c:pt idx="41536">
                  <c:v>0.0</c:v>
                </c:pt>
                <c:pt idx="41537">
                  <c:v>0.0</c:v>
                </c:pt>
                <c:pt idx="41538">
                  <c:v>0.0</c:v>
                </c:pt>
                <c:pt idx="41539">
                  <c:v>0.0</c:v>
                </c:pt>
                <c:pt idx="41540">
                  <c:v>0.0</c:v>
                </c:pt>
                <c:pt idx="41541">
                  <c:v>0.0</c:v>
                </c:pt>
                <c:pt idx="41542">
                  <c:v>0.0</c:v>
                </c:pt>
                <c:pt idx="41543">
                  <c:v>0.0</c:v>
                </c:pt>
                <c:pt idx="41544">
                  <c:v>0.0</c:v>
                </c:pt>
                <c:pt idx="41545">
                  <c:v>0.0</c:v>
                </c:pt>
                <c:pt idx="41546">
                  <c:v>0.0</c:v>
                </c:pt>
                <c:pt idx="41547">
                  <c:v>0.0</c:v>
                </c:pt>
                <c:pt idx="41548">
                  <c:v>0.0</c:v>
                </c:pt>
                <c:pt idx="41549">
                  <c:v>0.0</c:v>
                </c:pt>
                <c:pt idx="41550">
                  <c:v>0.0</c:v>
                </c:pt>
                <c:pt idx="41551">
                  <c:v>0.0</c:v>
                </c:pt>
                <c:pt idx="41552">
                  <c:v>0.0</c:v>
                </c:pt>
                <c:pt idx="41553">
                  <c:v>0.0</c:v>
                </c:pt>
                <c:pt idx="41554">
                  <c:v>0.0</c:v>
                </c:pt>
                <c:pt idx="41555">
                  <c:v>0.0</c:v>
                </c:pt>
                <c:pt idx="41556">
                  <c:v>0.0</c:v>
                </c:pt>
                <c:pt idx="41557">
                  <c:v>0.0</c:v>
                </c:pt>
                <c:pt idx="41558">
                  <c:v>0.0</c:v>
                </c:pt>
                <c:pt idx="41559">
                  <c:v>0.0</c:v>
                </c:pt>
                <c:pt idx="41560">
                  <c:v>0.0</c:v>
                </c:pt>
                <c:pt idx="41561">
                  <c:v>0.0</c:v>
                </c:pt>
                <c:pt idx="41562">
                  <c:v>0.0</c:v>
                </c:pt>
                <c:pt idx="41563">
                  <c:v>0.0</c:v>
                </c:pt>
                <c:pt idx="41564">
                  <c:v>0.0</c:v>
                </c:pt>
                <c:pt idx="41565">
                  <c:v>0.0</c:v>
                </c:pt>
                <c:pt idx="41566">
                  <c:v>0.0</c:v>
                </c:pt>
                <c:pt idx="41567">
                  <c:v>0.0</c:v>
                </c:pt>
                <c:pt idx="41568">
                  <c:v>0.0</c:v>
                </c:pt>
                <c:pt idx="41569">
                  <c:v>0.0</c:v>
                </c:pt>
                <c:pt idx="41570">
                  <c:v>0.0</c:v>
                </c:pt>
                <c:pt idx="41571">
                  <c:v>0.0</c:v>
                </c:pt>
                <c:pt idx="41572">
                  <c:v>0.0</c:v>
                </c:pt>
                <c:pt idx="41573">
                  <c:v>0.0</c:v>
                </c:pt>
                <c:pt idx="41574">
                  <c:v>0.0</c:v>
                </c:pt>
                <c:pt idx="41575">
                  <c:v>0.0</c:v>
                </c:pt>
                <c:pt idx="41576">
                  <c:v>0.0</c:v>
                </c:pt>
                <c:pt idx="41577">
                  <c:v>0.0</c:v>
                </c:pt>
                <c:pt idx="41578">
                  <c:v>0.0</c:v>
                </c:pt>
                <c:pt idx="41579">
                  <c:v>0.0</c:v>
                </c:pt>
                <c:pt idx="41580">
                  <c:v>0.0</c:v>
                </c:pt>
                <c:pt idx="41581">
                  <c:v>0.0</c:v>
                </c:pt>
                <c:pt idx="41582">
                  <c:v>0.0</c:v>
                </c:pt>
                <c:pt idx="41583">
                  <c:v>0.0</c:v>
                </c:pt>
                <c:pt idx="41584">
                  <c:v>0.0</c:v>
                </c:pt>
                <c:pt idx="41585">
                  <c:v>0.0</c:v>
                </c:pt>
                <c:pt idx="41586">
                  <c:v>0.0</c:v>
                </c:pt>
                <c:pt idx="41587">
                  <c:v>0.0</c:v>
                </c:pt>
                <c:pt idx="41588">
                  <c:v>0.0</c:v>
                </c:pt>
                <c:pt idx="41589">
                  <c:v>0.0</c:v>
                </c:pt>
                <c:pt idx="41590">
                  <c:v>0.0</c:v>
                </c:pt>
                <c:pt idx="41591">
                  <c:v>0.0</c:v>
                </c:pt>
                <c:pt idx="41592">
                  <c:v>0.0</c:v>
                </c:pt>
                <c:pt idx="41593">
                  <c:v>0.0</c:v>
                </c:pt>
                <c:pt idx="41594">
                  <c:v>0.0</c:v>
                </c:pt>
                <c:pt idx="41595">
                  <c:v>0.0</c:v>
                </c:pt>
                <c:pt idx="41596">
                  <c:v>0.0</c:v>
                </c:pt>
                <c:pt idx="41597">
                  <c:v>0.0</c:v>
                </c:pt>
                <c:pt idx="41598">
                  <c:v>0.0</c:v>
                </c:pt>
                <c:pt idx="41599">
                  <c:v>0.0</c:v>
                </c:pt>
                <c:pt idx="41600">
                  <c:v>0.0</c:v>
                </c:pt>
                <c:pt idx="41601">
                  <c:v>0.0</c:v>
                </c:pt>
                <c:pt idx="41602">
                  <c:v>0.0</c:v>
                </c:pt>
                <c:pt idx="41603">
                  <c:v>0.0</c:v>
                </c:pt>
                <c:pt idx="41604">
                  <c:v>0.0</c:v>
                </c:pt>
                <c:pt idx="41605">
                  <c:v>0.0</c:v>
                </c:pt>
                <c:pt idx="41606">
                  <c:v>0.0</c:v>
                </c:pt>
                <c:pt idx="41607">
                  <c:v>0.0</c:v>
                </c:pt>
                <c:pt idx="41608">
                  <c:v>0.0</c:v>
                </c:pt>
                <c:pt idx="41609">
                  <c:v>0.0</c:v>
                </c:pt>
                <c:pt idx="41610">
                  <c:v>0.0</c:v>
                </c:pt>
                <c:pt idx="41611">
                  <c:v>0.0</c:v>
                </c:pt>
                <c:pt idx="41612">
                  <c:v>0.0</c:v>
                </c:pt>
                <c:pt idx="41613">
                  <c:v>0.0</c:v>
                </c:pt>
                <c:pt idx="41614">
                  <c:v>0.0</c:v>
                </c:pt>
                <c:pt idx="41615">
                  <c:v>0.0</c:v>
                </c:pt>
                <c:pt idx="41616">
                  <c:v>0.0</c:v>
                </c:pt>
                <c:pt idx="41617">
                  <c:v>0.0</c:v>
                </c:pt>
                <c:pt idx="41618">
                  <c:v>0.0</c:v>
                </c:pt>
                <c:pt idx="41619">
                  <c:v>0.0</c:v>
                </c:pt>
                <c:pt idx="41620">
                  <c:v>0.0</c:v>
                </c:pt>
                <c:pt idx="41621">
                  <c:v>0.0</c:v>
                </c:pt>
                <c:pt idx="41622">
                  <c:v>0.0</c:v>
                </c:pt>
                <c:pt idx="41623">
                  <c:v>0.0</c:v>
                </c:pt>
                <c:pt idx="41624">
                  <c:v>0.0</c:v>
                </c:pt>
                <c:pt idx="41625">
                  <c:v>0.0</c:v>
                </c:pt>
                <c:pt idx="41626">
                  <c:v>0.0</c:v>
                </c:pt>
                <c:pt idx="41627">
                  <c:v>0.0</c:v>
                </c:pt>
                <c:pt idx="41628">
                  <c:v>0.0</c:v>
                </c:pt>
                <c:pt idx="41629">
                  <c:v>0.0</c:v>
                </c:pt>
                <c:pt idx="41630">
                  <c:v>0.0</c:v>
                </c:pt>
                <c:pt idx="41631">
                  <c:v>0.0</c:v>
                </c:pt>
                <c:pt idx="41632">
                  <c:v>0.0</c:v>
                </c:pt>
                <c:pt idx="41633">
                  <c:v>0.0</c:v>
                </c:pt>
                <c:pt idx="41634">
                  <c:v>0.0</c:v>
                </c:pt>
                <c:pt idx="41635">
                  <c:v>0.0</c:v>
                </c:pt>
                <c:pt idx="41636">
                  <c:v>0.0</c:v>
                </c:pt>
                <c:pt idx="41637">
                  <c:v>0.0</c:v>
                </c:pt>
                <c:pt idx="41638">
                  <c:v>0.0</c:v>
                </c:pt>
                <c:pt idx="41639">
                  <c:v>0.0</c:v>
                </c:pt>
                <c:pt idx="41640">
                  <c:v>0.0</c:v>
                </c:pt>
                <c:pt idx="41641">
                  <c:v>0.0</c:v>
                </c:pt>
                <c:pt idx="41642">
                  <c:v>0.0</c:v>
                </c:pt>
                <c:pt idx="41643">
                  <c:v>0.0</c:v>
                </c:pt>
                <c:pt idx="41644">
                  <c:v>0.0</c:v>
                </c:pt>
                <c:pt idx="41645">
                  <c:v>0.0</c:v>
                </c:pt>
                <c:pt idx="41646">
                  <c:v>0.0</c:v>
                </c:pt>
                <c:pt idx="41647">
                  <c:v>0.0</c:v>
                </c:pt>
                <c:pt idx="41648">
                  <c:v>0.0</c:v>
                </c:pt>
                <c:pt idx="41649">
                  <c:v>0.0</c:v>
                </c:pt>
                <c:pt idx="41650">
                  <c:v>0.0</c:v>
                </c:pt>
                <c:pt idx="41651">
                  <c:v>0.0</c:v>
                </c:pt>
                <c:pt idx="41652">
                  <c:v>0.0</c:v>
                </c:pt>
                <c:pt idx="41653">
                  <c:v>0.0</c:v>
                </c:pt>
                <c:pt idx="41654">
                  <c:v>0.0</c:v>
                </c:pt>
                <c:pt idx="41655">
                  <c:v>0.0</c:v>
                </c:pt>
                <c:pt idx="41656">
                  <c:v>0.0</c:v>
                </c:pt>
                <c:pt idx="41657">
                  <c:v>0.0</c:v>
                </c:pt>
                <c:pt idx="41658">
                  <c:v>0.0</c:v>
                </c:pt>
                <c:pt idx="41659">
                  <c:v>0.0</c:v>
                </c:pt>
                <c:pt idx="41660">
                  <c:v>0.0</c:v>
                </c:pt>
                <c:pt idx="41661">
                  <c:v>0.0</c:v>
                </c:pt>
                <c:pt idx="41662">
                  <c:v>0.0</c:v>
                </c:pt>
                <c:pt idx="41663">
                  <c:v>0.0</c:v>
                </c:pt>
                <c:pt idx="41664">
                  <c:v>0.0</c:v>
                </c:pt>
                <c:pt idx="41665">
                  <c:v>0.0</c:v>
                </c:pt>
                <c:pt idx="41666">
                  <c:v>0.0</c:v>
                </c:pt>
                <c:pt idx="41667">
                  <c:v>0.0</c:v>
                </c:pt>
                <c:pt idx="41668">
                  <c:v>0.0</c:v>
                </c:pt>
                <c:pt idx="41669">
                  <c:v>0.0</c:v>
                </c:pt>
                <c:pt idx="41670">
                  <c:v>0.0</c:v>
                </c:pt>
                <c:pt idx="41671">
                  <c:v>0.0</c:v>
                </c:pt>
                <c:pt idx="41672">
                  <c:v>0.0</c:v>
                </c:pt>
                <c:pt idx="41673">
                  <c:v>0.0</c:v>
                </c:pt>
                <c:pt idx="41674">
                  <c:v>0.0</c:v>
                </c:pt>
                <c:pt idx="41675">
                  <c:v>0.0</c:v>
                </c:pt>
                <c:pt idx="41676">
                  <c:v>0.0</c:v>
                </c:pt>
                <c:pt idx="41677">
                  <c:v>0.0</c:v>
                </c:pt>
                <c:pt idx="41678">
                  <c:v>0.0</c:v>
                </c:pt>
                <c:pt idx="41679">
                  <c:v>0.0</c:v>
                </c:pt>
                <c:pt idx="41680">
                  <c:v>0.0</c:v>
                </c:pt>
                <c:pt idx="41681">
                  <c:v>0.0</c:v>
                </c:pt>
                <c:pt idx="41682">
                  <c:v>0.0</c:v>
                </c:pt>
                <c:pt idx="41683">
                  <c:v>0.0</c:v>
                </c:pt>
                <c:pt idx="41684">
                  <c:v>0.0</c:v>
                </c:pt>
                <c:pt idx="41685">
                  <c:v>0.0</c:v>
                </c:pt>
                <c:pt idx="41686">
                  <c:v>0.0</c:v>
                </c:pt>
                <c:pt idx="41687">
                  <c:v>0.0</c:v>
                </c:pt>
                <c:pt idx="41688">
                  <c:v>0.0</c:v>
                </c:pt>
                <c:pt idx="41689">
                  <c:v>0.0</c:v>
                </c:pt>
                <c:pt idx="41690">
                  <c:v>0.0</c:v>
                </c:pt>
                <c:pt idx="41691">
                  <c:v>0.0</c:v>
                </c:pt>
                <c:pt idx="41692">
                  <c:v>0.0</c:v>
                </c:pt>
                <c:pt idx="41693">
                  <c:v>0.0</c:v>
                </c:pt>
                <c:pt idx="41694">
                  <c:v>0.0</c:v>
                </c:pt>
                <c:pt idx="41695">
                  <c:v>0.0</c:v>
                </c:pt>
                <c:pt idx="41696">
                  <c:v>0.0</c:v>
                </c:pt>
                <c:pt idx="41697">
                  <c:v>0.0</c:v>
                </c:pt>
                <c:pt idx="41698">
                  <c:v>0.0</c:v>
                </c:pt>
                <c:pt idx="41699">
                  <c:v>0.0</c:v>
                </c:pt>
                <c:pt idx="41700">
                  <c:v>0.0</c:v>
                </c:pt>
                <c:pt idx="41701">
                  <c:v>0.0</c:v>
                </c:pt>
                <c:pt idx="41702">
                  <c:v>0.0</c:v>
                </c:pt>
                <c:pt idx="41703">
                  <c:v>0.0</c:v>
                </c:pt>
                <c:pt idx="41704">
                  <c:v>0.0</c:v>
                </c:pt>
                <c:pt idx="41705">
                  <c:v>0.0</c:v>
                </c:pt>
                <c:pt idx="41706">
                  <c:v>0.0</c:v>
                </c:pt>
                <c:pt idx="41707">
                  <c:v>0.0</c:v>
                </c:pt>
                <c:pt idx="41708">
                  <c:v>0.0</c:v>
                </c:pt>
                <c:pt idx="41709">
                  <c:v>0.0</c:v>
                </c:pt>
                <c:pt idx="41710">
                  <c:v>0.0</c:v>
                </c:pt>
                <c:pt idx="41711">
                  <c:v>0.0</c:v>
                </c:pt>
                <c:pt idx="41712">
                  <c:v>0.0</c:v>
                </c:pt>
                <c:pt idx="41713">
                  <c:v>0.0</c:v>
                </c:pt>
                <c:pt idx="41714">
                  <c:v>0.0</c:v>
                </c:pt>
                <c:pt idx="41715">
                  <c:v>0.0</c:v>
                </c:pt>
                <c:pt idx="41716">
                  <c:v>0.0</c:v>
                </c:pt>
                <c:pt idx="41717">
                  <c:v>0.0</c:v>
                </c:pt>
                <c:pt idx="41718">
                  <c:v>0.0</c:v>
                </c:pt>
                <c:pt idx="41719">
                  <c:v>0.0</c:v>
                </c:pt>
                <c:pt idx="41720">
                  <c:v>0.0</c:v>
                </c:pt>
                <c:pt idx="41721">
                  <c:v>0.0</c:v>
                </c:pt>
                <c:pt idx="41722">
                  <c:v>0.0</c:v>
                </c:pt>
                <c:pt idx="41723">
                  <c:v>0.0</c:v>
                </c:pt>
                <c:pt idx="41724">
                  <c:v>0.0</c:v>
                </c:pt>
                <c:pt idx="41725">
                  <c:v>0.0</c:v>
                </c:pt>
                <c:pt idx="41726">
                  <c:v>0.0</c:v>
                </c:pt>
                <c:pt idx="41727">
                  <c:v>0.0</c:v>
                </c:pt>
                <c:pt idx="41728">
                  <c:v>0.0</c:v>
                </c:pt>
                <c:pt idx="41729">
                  <c:v>0.0</c:v>
                </c:pt>
                <c:pt idx="41730">
                  <c:v>0.0</c:v>
                </c:pt>
                <c:pt idx="41731">
                  <c:v>0.0</c:v>
                </c:pt>
                <c:pt idx="41732">
                  <c:v>0.0</c:v>
                </c:pt>
                <c:pt idx="41733">
                  <c:v>0.0</c:v>
                </c:pt>
                <c:pt idx="41734">
                  <c:v>0.0</c:v>
                </c:pt>
                <c:pt idx="41735">
                  <c:v>0.0</c:v>
                </c:pt>
                <c:pt idx="41736">
                  <c:v>0.0</c:v>
                </c:pt>
                <c:pt idx="41737">
                  <c:v>0.0</c:v>
                </c:pt>
                <c:pt idx="41738">
                  <c:v>0.0</c:v>
                </c:pt>
                <c:pt idx="41739">
                  <c:v>0.0</c:v>
                </c:pt>
                <c:pt idx="41740">
                  <c:v>0.0</c:v>
                </c:pt>
                <c:pt idx="41741">
                  <c:v>0.0</c:v>
                </c:pt>
                <c:pt idx="41742">
                  <c:v>0.0</c:v>
                </c:pt>
                <c:pt idx="41743">
                  <c:v>0.0</c:v>
                </c:pt>
                <c:pt idx="41744">
                  <c:v>0.0</c:v>
                </c:pt>
                <c:pt idx="41745">
                  <c:v>0.0</c:v>
                </c:pt>
                <c:pt idx="41746">
                  <c:v>0.0</c:v>
                </c:pt>
                <c:pt idx="41747">
                  <c:v>0.0</c:v>
                </c:pt>
                <c:pt idx="41748">
                  <c:v>0.0</c:v>
                </c:pt>
                <c:pt idx="41749">
                  <c:v>0.0</c:v>
                </c:pt>
                <c:pt idx="41750">
                  <c:v>0.0</c:v>
                </c:pt>
                <c:pt idx="41751">
                  <c:v>0.0</c:v>
                </c:pt>
                <c:pt idx="41752">
                  <c:v>0.0</c:v>
                </c:pt>
                <c:pt idx="41753">
                  <c:v>0.0</c:v>
                </c:pt>
                <c:pt idx="41754">
                  <c:v>0.0</c:v>
                </c:pt>
                <c:pt idx="41755">
                  <c:v>0.0</c:v>
                </c:pt>
                <c:pt idx="41756">
                  <c:v>0.0</c:v>
                </c:pt>
                <c:pt idx="41757">
                  <c:v>0.0</c:v>
                </c:pt>
                <c:pt idx="41758">
                  <c:v>0.0</c:v>
                </c:pt>
                <c:pt idx="41759">
                  <c:v>0.0</c:v>
                </c:pt>
                <c:pt idx="41760">
                  <c:v>0.0</c:v>
                </c:pt>
                <c:pt idx="41761">
                  <c:v>0.0</c:v>
                </c:pt>
                <c:pt idx="41762">
                  <c:v>0.0</c:v>
                </c:pt>
                <c:pt idx="41763">
                  <c:v>0.0</c:v>
                </c:pt>
                <c:pt idx="41764">
                  <c:v>0.0</c:v>
                </c:pt>
                <c:pt idx="41765">
                  <c:v>0.0</c:v>
                </c:pt>
                <c:pt idx="41766">
                  <c:v>0.0</c:v>
                </c:pt>
                <c:pt idx="41767">
                  <c:v>0.0</c:v>
                </c:pt>
                <c:pt idx="41768">
                  <c:v>0.0</c:v>
                </c:pt>
                <c:pt idx="41769">
                  <c:v>0.0</c:v>
                </c:pt>
                <c:pt idx="41770">
                  <c:v>0.0</c:v>
                </c:pt>
                <c:pt idx="41771">
                  <c:v>0.0</c:v>
                </c:pt>
                <c:pt idx="41772">
                  <c:v>0.0</c:v>
                </c:pt>
                <c:pt idx="41773">
                  <c:v>0.0</c:v>
                </c:pt>
                <c:pt idx="41774">
                  <c:v>0.0</c:v>
                </c:pt>
                <c:pt idx="41775">
                  <c:v>0.0</c:v>
                </c:pt>
                <c:pt idx="41776">
                  <c:v>0.0</c:v>
                </c:pt>
                <c:pt idx="41777">
                  <c:v>0.0</c:v>
                </c:pt>
                <c:pt idx="41778">
                  <c:v>0.0</c:v>
                </c:pt>
                <c:pt idx="41779">
                  <c:v>0.0</c:v>
                </c:pt>
                <c:pt idx="41780">
                  <c:v>0.0</c:v>
                </c:pt>
                <c:pt idx="41781">
                  <c:v>0.0</c:v>
                </c:pt>
                <c:pt idx="41782">
                  <c:v>0.0</c:v>
                </c:pt>
                <c:pt idx="41783">
                  <c:v>0.0</c:v>
                </c:pt>
                <c:pt idx="41784">
                  <c:v>0.0</c:v>
                </c:pt>
                <c:pt idx="41785">
                  <c:v>0.0</c:v>
                </c:pt>
                <c:pt idx="41786">
                  <c:v>0.0</c:v>
                </c:pt>
                <c:pt idx="41787">
                  <c:v>0.0</c:v>
                </c:pt>
                <c:pt idx="41788">
                  <c:v>0.0</c:v>
                </c:pt>
                <c:pt idx="41789">
                  <c:v>0.0</c:v>
                </c:pt>
                <c:pt idx="41790">
                  <c:v>0.0</c:v>
                </c:pt>
                <c:pt idx="41791">
                  <c:v>0.0</c:v>
                </c:pt>
                <c:pt idx="41792">
                  <c:v>0.0</c:v>
                </c:pt>
                <c:pt idx="41793">
                  <c:v>0.0</c:v>
                </c:pt>
                <c:pt idx="41794">
                  <c:v>0.0</c:v>
                </c:pt>
                <c:pt idx="41795">
                  <c:v>0.0</c:v>
                </c:pt>
                <c:pt idx="41796">
                  <c:v>0.0</c:v>
                </c:pt>
                <c:pt idx="41797">
                  <c:v>0.0</c:v>
                </c:pt>
                <c:pt idx="41798">
                  <c:v>0.0</c:v>
                </c:pt>
                <c:pt idx="41799">
                  <c:v>0.0</c:v>
                </c:pt>
                <c:pt idx="41800">
                  <c:v>0.0</c:v>
                </c:pt>
                <c:pt idx="41801">
                  <c:v>0.0</c:v>
                </c:pt>
                <c:pt idx="41802">
                  <c:v>0.0</c:v>
                </c:pt>
                <c:pt idx="41803">
                  <c:v>0.0</c:v>
                </c:pt>
                <c:pt idx="41804">
                  <c:v>0.0</c:v>
                </c:pt>
                <c:pt idx="41805">
                  <c:v>0.0</c:v>
                </c:pt>
                <c:pt idx="41806">
                  <c:v>0.0</c:v>
                </c:pt>
                <c:pt idx="41807">
                  <c:v>0.0</c:v>
                </c:pt>
                <c:pt idx="41808">
                  <c:v>0.0</c:v>
                </c:pt>
                <c:pt idx="41809">
                  <c:v>0.0</c:v>
                </c:pt>
                <c:pt idx="41810">
                  <c:v>0.0</c:v>
                </c:pt>
                <c:pt idx="41811">
                  <c:v>0.0</c:v>
                </c:pt>
                <c:pt idx="41812">
                  <c:v>0.0</c:v>
                </c:pt>
                <c:pt idx="41813">
                  <c:v>0.0</c:v>
                </c:pt>
                <c:pt idx="41814">
                  <c:v>0.0</c:v>
                </c:pt>
                <c:pt idx="41815">
                  <c:v>0.0</c:v>
                </c:pt>
                <c:pt idx="41816">
                  <c:v>0.0</c:v>
                </c:pt>
                <c:pt idx="41817">
                  <c:v>0.0</c:v>
                </c:pt>
                <c:pt idx="41818">
                  <c:v>0.0</c:v>
                </c:pt>
                <c:pt idx="41819">
                  <c:v>0.0</c:v>
                </c:pt>
                <c:pt idx="41820">
                  <c:v>0.0</c:v>
                </c:pt>
                <c:pt idx="41821">
                  <c:v>0.0</c:v>
                </c:pt>
                <c:pt idx="41822">
                  <c:v>0.0</c:v>
                </c:pt>
                <c:pt idx="41823">
                  <c:v>0.0</c:v>
                </c:pt>
                <c:pt idx="41824">
                  <c:v>0.0</c:v>
                </c:pt>
                <c:pt idx="41825">
                  <c:v>0.0</c:v>
                </c:pt>
                <c:pt idx="41826">
                  <c:v>0.0</c:v>
                </c:pt>
                <c:pt idx="41827">
                  <c:v>0.0</c:v>
                </c:pt>
                <c:pt idx="41828">
                  <c:v>0.0</c:v>
                </c:pt>
                <c:pt idx="41829">
                  <c:v>0.0</c:v>
                </c:pt>
                <c:pt idx="41830">
                  <c:v>0.0</c:v>
                </c:pt>
                <c:pt idx="41831">
                  <c:v>0.0</c:v>
                </c:pt>
                <c:pt idx="41832">
                  <c:v>0.0</c:v>
                </c:pt>
                <c:pt idx="41833">
                  <c:v>0.0</c:v>
                </c:pt>
                <c:pt idx="41834">
                  <c:v>0.0</c:v>
                </c:pt>
                <c:pt idx="41835">
                  <c:v>0.0</c:v>
                </c:pt>
                <c:pt idx="41836">
                  <c:v>0.0</c:v>
                </c:pt>
                <c:pt idx="41837">
                  <c:v>0.0</c:v>
                </c:pt>
                <c:pt idx="41838">
                  <c:v>0.0</c:v>
                </c:pt>
                <c:pt idx="41839">
                  <c:v>0.0</c:v>
                </c:pt>
                <c:pt idx="41840">
                  <c:v>0.0</c:v>
                </c:pt>
                <c:pt idx="41841">
                  <c:v>0.0</c:v>
                </c:pt>
                <c:pt idx="41842">
                  <c:v>0.0</c:v>
                </c:pt>
                <c:pt idx="41843">
                  <c:v>0.0</c:v>
                </c:pt>
                <c:pt idx="41844">
                  <c:v>0.0</c:v>
                </c:pt>
                <c:pt idx="41845">
                  <c:v>0.0</c:v>
                </c:pt>
                <c:pt idx="41846">
                  <c:v>0.0</c:v>
                </c:pt>
                <c:pt idx="41847">
                  <c:v>0.0</c:v>
                </c:pt>
                <c:pt idx="41848">
                  <c:v>0.0</c:v>
                </c:pt>
                <c:pt idx="41849">
                  <c:v>0.0</c:v>
                </c:pt>
                <c:pt idx="41850">
                  <c:v>0.0</c:v>
                </c:pt>
                <c:pt idx="41851">
                  <c:v>0.0</c:v>
                </c:pt>
                <c:pt idx="41852">
                  <c:v>0.0</c:v>
                </c:pt>
                <c:pt idx="41853">
                  <c:v>0.0</c:v>
                </c:pt>
                <c:pt idx="41854">
                  <c:v>0.0</c:v>
                </c:pt>
                <c:pt idx="41855">
                  <c:v>0.0</c:v>
                </c:pt>
                <c:pt idx="41856">
                  <c:v>0.0</c:v>
                </c:pt>
                <c:pt idx="41857">
                  <c:v>0.0</c:v>
                </c:pt>
                <c:pt idx="41858">
                  <c:v>0.0</c:v>
                </c:pt>
                <c:pt idx="41859">
                  <c:v>0.0</c:v>
                </c:pt>
                <c:pt idx="41860">
                  <c:v>0.0</c:v>
                </c:pt>
                <c:pt idx="41861">
                  <c:v>0.0</c:v>
                </c:pt>
                <c:pt idx="41862">
                  <c:v>0.0</c:v>
                </c:pt>
                <c:pt idx="41863">
                  <c:v>0.0</c:v>
                </c:pt>
                <c:pt idx="41864">
                  <c:v>0.0</c:v>
                </c:pt>
                <c:pt idx="41865">
                  <c:v>0.0</c:v>
                </c:pt>
                <c:pt idx="41866">
                  <c:v>0.0</c:v>
                </c:pt>
                <c:pt idx="41867">
                  <c:v>0.0</c:v>
                </c:pt>
                <c:pt idx="41868">
                  <c:v>0.0</c:v>
                </c:pt>
                <c:pt idx="41869">
                  <c:v>0.0</c:v>
                </c:pt>
                <c:pt idx="41870">
                  <c:v>0.0</c:v>
                </c:pt>
                <c:pt idx="41871">
                  <c:v>0.0</c:v>
                </c:pt>
                <c:pt idx="41872">
                  <c:v>0.0</c:v>
                </c:pt>
                <c:pt idx="41873">
                  <c:v>0.0</c:v>
                </c:pt>
                <c:pt idx="41874">
                  <c:v>0.0</c:v>
                </c:pt>
                <c:pt idx="41875">
                  <c:v>0.0</c:v>
                </c:pt>
                <c:pt idx="41876">
                  <c:v>0.0</c:v>
                </c:pt>
                <c:pt idx="41877">
                  <c:v>0.0</c:v>
                </c:pt>
                <c:pt idx="41878">
                  <c:v>0.0</c:v>
                </c:pt>
                <c:pt idx="41879">
                  <c:v>0.0</c:v>
                </c:pt>
                <c:pt idx="41880">
                  <c:v>0.0</c:v>
                </c:pt>
                <c:pt idx="41881">
                  <c:v>0.0</c:v>
                </c:pt>
                <c:pt idx="41882">
                  <c:v>0.0</c:v>
                </c:pt>
                <c:pt idx="41883">
                  <c:v>0.0</c:v>
                </c:pt>
                <c:pt idx="41884">
                  <c:v>0.0</c:v>
                </c:pt>
                <c:pt idx="41885">
                  <c:v>0.0</c:v>
                </c:pt>
                <c:pt idx="41886">
                  <c:v>0.0</c:v>
                </c:pt>
                <c:pt idx="41887">
                  <c:v>0.0</c:v>
                </c:pt>
                <c:pt idx="41888">
                  <c:v>0.0</c:v>
                </c:pt>
                <c:pt idx="41889">
                  <c:v>0.0</c:v>
                </c:pt>
                <c:pt idx="41890">
                  <c:v>0.0</c:v>
                </c:pt>
                <c:pt idx="41891">
                  <c:v>0.0</c:v>
                </c:pt>
                <c:pt idx="41892">
                  <c:v>0.0</c:v>
                </c:pt>
                <c:pt idx="41893">
                  <c:v>0.0</c:v>
                </c:pt>
                <c:pt idx="41894">
                  <c:v>0.0</c:v>
                </c:pt>
                <c:pt idx="41895">
                  <c:v>0.0</c:v>
                </c:pt>
                <c:pt idx="41896">
                  <c:v>0.0</c:v>
                </c:pt>
                <c:pt idx="41897">
                  <c:v>0.0</c:v>
                </c:pt>
                <c:pt idx="41898">
                  <c:v>0.0</c:v>
                </c:pt>
                <c:pt idx="41899">
                  <c:v>0.0</c:v>
                </c:pt>
                <c:pt idx="41900">
                  <c:v>0.0</c:v>
                </c:pt>
                <c:pt idx="41901">
                  <c:v>0.0</c:v>
                </c:pt>
                <c:pt idx="41902">
                  <c:v>0.0</c:v>
                </c:pt>
                <c:pt idx="41903">
                  <c:v>0.0</c:v>
                </c:pt>
                <c:pt idx="41904">
                  <c:v>0.0</c:v>
                </c:pt>
                <c:pt idx="41905">
                  <c:v>0.0</c:v>
                </c:pt>
                <c:pt idx="41906">
                  <c:v>0.0</c:v>
                </c:pt>
                <c:pt idx="41907">
                  <c:v>0.0</c:v>
                </c:pt>
                <c:pt idx="41908">
                  <c:v>0.0</c:v>
                </c:pt>
                <c:pt idx="41909">
                  <c:v>0.0</c:v>
                </c:pt>
                <c:pt idx="41910">
                  <c:v>0.0</c:v>
                </c:pt>
                <c:pt idx="41911">
                  <c:v>0.0</c:v>
                </c:pt>
                <c:pt idx="41912">
                  <c:v>0.0</c:v>
                </c:pt>
                <c:pt idx="41913">
                  <c:v>0.0</c:v>
                </c:pt>
                <c:pt idx="41914">
                  <c:v>0.0</c:v>
                </c:pt>
                <c:pt idx="41915">
                  <c:v>0.0</c:v>
                </c:pt>
                <c:pt idx="41916">
                  <c:v>0.0</c:v>
                </c:pt>
                <c:pt idx="41917">
                  <c:v>0.0</c:v>
                </c:pt>
                <c:pt idx="41918">
                  <c:v>0.0</c:v>
                </c:pt>
                <c:pt idx="41919">
                  <c:v>0.0</c:v>
                </c:pt>
                <c:pt idx="41920">
                  <c:v>0.0</c:v>
                </c:pt>
                <c:pt idx="41921">
                  <c:v>0.0</c:v>
                </c:pt>
                <c:pt idx="41922">
                  <c:v>0.0</c:v>
                </c:pt>
                <c:pt idx="41923">
                  <c:v>0.0</c:v>
                </c:pt>
                <c:pt idx="41924">
                  <c:v>0.0</c:v>
                </c:pt>
                <c:pt idx="41925">
                  <c:v>0.0</c:v>
                </c:pt>
                <c:pt idx="41926">
                  <c:v>0.0</c:v>
                </c:pt>
                <c:pt idx="41927">
                  <c:v>0.0</c:v>
                </c:pt>
                <c:pt idx="41928">
                  <c:v>0.0</c:v>
                </c:pt>
                <c:pt idx="41929">
                  <c:v>0.0</c:v>
                </c:pt>
                <c:pt idx="41930">
                  <c:v>0.0</c:v>
                </c:pt>
                <c:pt idx="41931">
                  <c:v>0.0</c:v>
                </c:pt>
                <c:pt idx="41932">
                  <c:v>0.0</c:v>
                </c:pt>
                <c:pt idx="41933">
                  <c:v>0.0</c:v>
                </c:pt>
                <c:pt idx="41934">
                  <c:v>0.0</c:v>
                </c:pt>
                <c:pt idx="41935">
                  <c:v>0.0</c:v>
                </c:pt>
                <c:pt idx="41936">
                  <c:v>0.0</c:v>
                </c:pt>
                <c:pt idx="41937">
                  <c:v>0.0</c:v>
                </c:pt>
                <c:pt idx="41938">
                  <c:v>0.0</c:v>
                </c:pt>
                <c:pt idx="41939">
                  <c:v>0.0</c:v>
                </c:pt>
                <c:pt idx="41940">
                  <c:v>0.0</c:v>
                </c:pt>
                <c:pt idx="41941">
                  <c:v>0.0</c:v>
                </c:pt>
                <c:pt idx="41942">
                  <c:v>0.0</c:v>
                </c:pt>
                <c:pt idx="41943">
                  <c:v>0.0</c:v>
                </c:pt>
                <c:pt idx="41944">
                  <c:v>0.0</c:v>
                </c:pt>
                <c:pt idx="41945">
                  <c:v>0.0</c:v>
                </c:pt>
                <c:pt idx="41946">
                  <c:v>0.0</c:v>
                </c:pt>
                <c:pt idx="41947">
                  <c:v>0.0</c:v>
                </c:pt>
                <c:pt idx="41948">
                  <c:v>0.0</c:v>
                </c:pt>
                <c:pt idx="41949">
                  <c:v>0.0</c:v>
                </c:pt>
                <c:pt idx="41950">
                  <c:v>0.0</c:v>
                </c:pt>
                <c:pt idx="41951">
                  <c:v>0.0</c:v>
                </c:pt>
                <c:pt idx="41952">
                  <c:v>0.0</c:v>
                </c:pt>
                <c:pt idx="41953">
                  <c:v>0.0</c:v>
                </c:pt>
                <c:pt idx="41954">
                  <c:v>0.0</c:v>
                </c:pt>
                <c:pt idx="41955">
                  <c:v>0.0</c:v>
                </c:pt>
                <c:pt idx="41956">
                  <c:v>0.0</c:v>
                </c:pt>
                <c:pt idx="41957">
                  <c:v>0.0</c:v>
                </c:pt>
                <c:pt idx="41958">
                  <c:v>0.0</c:v>
                </c:pt>
                <c:pt idx="41959">
                  <c:v>0.0</c:v>
                </c:pt>
                <c:pt idx="41960">
                  <c:v>0.0</c:v>
                </c:pt>
                <c:pt idx="41961">
                  <c:v>0.0</c:v>
                </c:pt>
                <c:pt idx="41962">
                  <c:v>0.0</c:v>
                </c:pt>
                <c:pt idx="41963">
                  <c:v>0.0</c:v>
                </c:pt>
                <c:pt idx="41964">
                  <c:v>0.0</c:v>
                </c:pt>
                <c:pt idx="41965">
                  <c:v>0.0</c:v>
                </c:pt>
                <c:pt idx="41966">
                  <c:v>0.0</c:v>
                </c:pt>
                <c:pt idx="41967">
                  <c:v>0.0</c:v>
                </c:pt>
                <c:pt idx="41968">
                  <c:v>0.0</c:v>
                </c:pt>
                <c:pt idx="41969">
                  <c:v>0.0</c:v>
                </c:pt>
                <c:pt idx="41970">
                  <c:v>0.0</c:v>
                </c:pt>
                <c:pt idx="41971">
                  <c:v>0.0</c:v>
                </c:pt>
                <c:pt idx="41972">
                  <c:v>0.0</c:v>
                </c:pt>
                <c:pt idx="41973">
                  <c:v>0.0</c:v>
                </c:pt>
                <c:pt idx="41974">
                  <c:v>0.0</c:v>
                </c:pt>
                <c:pt idx="41975">
                  <c:v>0.0</c:v>
                </c:pt>
                <c:pt idx="41976">
                  <c:v>0.0</c:v>
                </c:pt>
                <c:pt idx="41977">
                  <c:v>0.0</c:v>
                </c:pt>
                <c:pt idx="41978">
                  <c:v>0.0</c:v>
                </c:pt>
                <c:pt idx="41979">
                  <c:v>0.0</c:v>
                </c:pt>
                <c:pt idx="41980">
                  <c:v>0.0</c:v>
                </c:pt>
                <c:pt idx="41981">
                  <c:v>0.0</c:v>
                </c:pt>
                <c:pt idx="41982">
                  <c:v>0.0</c:v>
                </c:pt>
                <c:pt idx="41983">
                  <c:v>0.0</c:v>
                </c:pt>
                <c:pt idx="41984">
                  <c:v>0.0</c:v>
                </c:pt>
                <c:pt idx="41985">
                  <c:v>0.0</c:v>
                </c:pt>
                <c:pt idx="41986">
                  <c:v>0.0</c:v>
                </c:pt>
                <c:pt idx="41987">
                  <c:v>0.0</c:v>
                </c:pt>
                <c:pt idx="41988">
                  <c:v>0.0</c:v>
                </c:pt>
                <c:pt idx="41989">
                  <c:v>0.0</c:v>
                </c:pt>
                <c:pt idx="41990">
                  <c:v>0.0</c:v>
                </c:pt>
                <c:pt idx="41991">
                  <c:v>0.0</c:v>
                </c:pt>
                <c:pt idx="41992">
                  <c:v>0.0</c:v>
                </c:pt>
                <c:pt idx="41993">
                  <c:v>0.0</c:v>
                </c:pt>
                <c:pt idx="41994">
                  <c:v>0.0</c:v>
                </c:pt>
                <c:pt idx="41995">
                  <c:v>0.0</c:v>
                </c:pt>
                <c:pt idx="41996">
                  <c:v>0.0</c:v>
                </c:pt>
                <c:pt idx="41997">
                  <c:v>0.0</c:v>
                </c:pt>
                <c:pt idx="41998">
                  <c:v>0.0</c:v>
                </c:pt>
                <c:pt idx="41999">
                  <c:v>0.0</c:v>
                </c:pt>
                <c:pt idx="42000">
                  <c:v>0.0</c:v>
                </c:pt>
                <c:pt idx="42001">
                  <c:v>0.0</c:v>
                </c:pt>
                <c:pt idx="42002">
                  <c:v>0.0</c:v>
                </c:pt>
                <c:pt idx="42003">
                  <c:v>0.0</c:v>
                </c:pt>
                <c:pt idx="42004">
                  <c:v>0.0</c:v>
                </c:pt>
                <c:pt idx="42005">
                  <c:v>0.0</c:v>
                </c:pt>
                <c:pt idx="42006">
                  <c:v>0.0</c:v>
                </c:pt>
                <c:pt idx="42007">
                  <c:v>0.0</c:v>
                </c:pt>
                <c:pt idx="42008">
                  <c:v>0.0</c:v>
                </c:pt>
                <c:pt idx="42009">
                  <c:v>0.0</c:v>
                </c:pt>
                <c:pt idx="42010">
                  <c:v>0.0</c:v>
                </c:pt>
                <c:pt idx="42011">
                  <c:v>0.0</c:v>
                </c:pt>
                <c:pt idx="42012">
                  <c:v>0.0</c:v>
                </c:pt>
                <c:pt idx="42013">
                  <c:v>0.0</c:v>
                </c:pt>
                <c:pt idx="42014">
                  <c:v>0.0</c:v>
                </c:pt>
                <c:pt idx="42015">
                  <c:v>0.0</c:v>
                </c:pt>
                <c:pt idx="42016">
                  <c:v>0.0</c:v>
                </c:pt>
                <c:pt idx="42017">
                  <c:v>0.0</c:v>
                </c:pt>
                <c:pt idx="42018">
                  <c:v>0.0</c:v>
                </c:pt>
                <c:pt idx="42019">
                  <c:v>0.0</c:v>
                </c:pt>
                <c:pt idx="42020">
                  <c:v>0.0</c:v>
                </c:pt>
                <c:pt idx="42021">
                  <c:v>0.0</c:v>
                </c:pt>
                <c:pt idx="42022">
                  <c:v>0.0</c:v>
                </c:pt>
                <c:pt idx="42023">
                  <c:v>0.0</c:v>
                </c:pt>
                <c:pt idx="42024">
                  <c:v>0.0</c:v>
                </c:pt>
                <c:pt idx="42025">
                  <c:v>0.0</c:v>
                </c:pt>
                <c:pt idx="42026">
                  <c:v>0.0</c:v>
                </c:pt>
                <c:pt idx="42027">
                  <c:v>0.0</c:v>
                </c:pt>
                <c:pt idx="42028">
                  <c:v>0.0</c:v>
                </c:pt>
                <c:pt idx="42029">
                  <c:v>0.0</c:v>
                </c:pt>
                <c:pt idx="42030">
                  <c:v>0.0</c:v>
                </c:pt>
                <c:pt idx="42031">
                  <c:v>0.0</c:v>
                </c:pt>
                <c:pt idx="42032">
                  <c:v>0.0</c:v>
                </c:pt>
                <c:pt idx="42033">
                  <c:v>0.0</c:v>
                </c:pt>
                <c:pt idx="42034">
                  <c:v>0.0</c:v>
                </c:pt>
                <c:pt idx="42035">
                  <c:v>0.0</c:v>
                </c:pt>
                <c:pt idx="42036">
                  <c:v>0.0</c:v>
                </c:pt>
                <c:pt idx="42037">
                  <c:v>0.0</c:v>
                </c:pt>
                <c:pt idx="42038">
                  <c:v>0.0</c:v>
                </c:pt>
                <c:pt idx="42039">
                  <c:v>0.0</c:v>
                </c:pt>
                <c:pt idx="42040">
                  <c:v>0.0</c:v>
                </c:pt>
                <c:pt idx="42041">
                  <c:v>0.0</c:v>
                </c:pt>
                <c:pt idx="42042">
                  <c:v>0.0</c:v>
                </c:pt>
                <c:pt idx="42043">
                  <c:v>0.0</c:v>
                </c:pt>
                <c:pt idx="42044">
                  <c:v>0.0</c:v>
                </c:pt>
                <c:pt idx="42045">
                  <c:v>0.0</c:v>
                </c:pt>
                <c:pt idx="42046">
                  <c:v>0.0</c:v>
                </c:pt>
                <c:pt idx="42047">
                  <c:v>0.0</c:v>
                </c:pt>
                <c:pt idx="42048">
                  <c:v>0.0</c:v>
                </c:pt>
                <c:pt idx="42049">
                  <c:v>0.0</c:v>
                </c:pt>
                <c:pt idx="42050">
                  <c:v>0.0</c:v>
                </c:pt>
                <c:pt idx="42051">
                  <c:v>0.0</c:v>
                </c:pt>
                <c:pt idx="42052">
                  <c:v>0.0</c:v>
                </c:pt>
                <c:pt idx="42053">
                  <c:v>0.0</c:v>
                </c:pt>
                <c:pt idx="42054">
                  <c:v>0.0</c:v>
                </c:pt>
                <c:pt idx="42055">
                  <c:v>0.0</c:v>
                </c:pt>
                <c:pt idx="42056">
                  <c:v>0.0</c:v>
                </c:pt>
                <c:pt idx="42057">
                  <c:v>0.0</c:v>
                </c:pt>
                <c:pt idx="42058">
                  <c:v>0.0</c:v>
                </c:pt>
                <c:pt idx="42059">
                  <c:v>0.0</c:v>
                </c:pt>
                <c:pt idx="42060">
                  <c:v>0.0</c:v>
                </c:pt>
                <c:pt idx="42061">
                  <c:v>0.0</c:v>
                </c:pt>
                <c:pt idx="42062">
                  <c:v>0.0</c:v>
                </c:pt>
                <c:pt idx="42063">
                  <c:v>0.0</c:v>
                </c:pt>
                <c:pt idx="42064">
                  <c:v>0.0</c:v>
                </c:pt>
                <c:pt idx="42065">
                  <c:v>0.0</c:v>
                </c:pt>
                <c:pt idx="42066">
                  <c:v>0.0</c:v>
                </c:pt>
                <c:pt idx="42067">
                  <c:v>0.0</c:v>
                </c:pt>
                <c:pt idx="42068">
                  <c:v>0.0</c:v>
                </c:pt>
                <c:pt idx="42069">
                  <c:v>0.0</c:v>
                </c:pt>
                <c:pt idx="42070">
                  <c:v>0.0</c:v>
                </c:pt>
                <c:pt idx="42071">
                  <c:v>0.0</c:v>
                </c:pt>
                <c:pt idx="42072">
                  <c:v>0.0</c:v>
                </c:pt>
                <c:pt idx="42073">
                  <c:v>0.0</c:v>
                </c:pt>
                <c:pt idx="42074">
                  <c:v>0.0</c:v>
                </c:pt>
                <c:pt idx="42075">
                  <c:v>0.0</c:v>
                </c:pt>
                <c:pt idx="42076">
                  <c:v>0.0</c:v>
                </c:pt>
                <c:pt idx="42077">
                  <c:v>0.0</c:v>
                </c:pt>
                <c:pt idx="42078">
                  <c:v>0.0</c:v>
                </c:pt>
                <c:pt idx="42079">
                  <c:v>0.0</c:v>
                </c:pt>
                <c:pt idx="42080">
                  <c:v>0.0</c:v>
                </c:pt>
                <c:pt idx="42081">
                  <c:v>0.0</c:v>
                </c:pt>
                <c:pt idx="42082">
                  <c:v>0.0</c:v>
                </c:pt>
                <c:pt idx="42083">
                  <c:v>0.0</c:v>
                </c:pt>
                <c:pt idx="42084">
                  <c:v>0.0</c:v>
                </c:pt>
                <c:pt idx="42085">
                  <c:v>0.0</c:v>
                </c:pt>
                <c:pt idx="42086">
                  <c:v>0.0</c:v>
                </c:pt>
                <c:pt idx="42087">
                  <c:v>0.0</c:v>
                </c:pt>
                <c:pt idx="42088">
                  <c:v>0.0</c:v>
                </c:pt>
                <c:pt idx="42089">
                  <c:v>0.0</c:v>
                </c:pt>
                <c:pt idx="42090">
                  <c:v>0.0</c:v>
                </c:pt>
                <c:pt idx="42091">
                  <c:v>0.0</c:v>
                </c:pt>
                <c:pt idx="42092">
                  <c:v>0.0</c:v>
                </c:pt>
                <c:pt idx="42093">
                  <c:v>0.0</c:v>
                </c:pt>
                <c:pt idx="42094">
                  <c:v>0.0</c:v>
                </c:pt>
                <c:pt idx="42095">
                  <c:v>0.0</c:v>
                </c:pt>
                <c:pt idx="42096">
                  <c:v>0.0</c:v>
                </c:pt>
                <c:pt idx="42097">
                  <c:v>0.0</c:v>
                </c:pt>
                <c:pt idx="42098">
                  <c:v>0.0</c:v>
                </c:pt>
                <c:pt idx="42099">
                  <c:v>0.0</c:v>
                </c:pt>
                <c:pt idx="42100">
                  <c:v>0.0</c:v>
                </c:pt>
                <c:pt idx="42101">
                  <c:v>0.0</c:v>
                </c:pt>
                <c:pt idx="42102">
                  <c:v>0.0</c:v>
                </c:pt>
                <c:pt idx="42103">
                  <c:v>0.0</c:v>
                </c:pt>
                <c:pt idx="42104">
                  <c:v>0.0</c:v>
                </c:pt>
                <c:pt idx="42105">
                  <c:v>0.0</c:v>
                </c:pt>
                <c:pt idx="42106">
                  <c:v>0.0</c:v>
                </c:pt>
                <c:pt idx="42107">
                  <c:v>0.0</c:v>
                </c:pt>
                <c:pt idx="42108">
                  <c:v>0.0</c:v>
                </c:pt>
                <c:pt idx="42109">
                  <c:v>0.0</c:v>
                </c:pt>
                <c:pt idx="42110">
                  <c:v>0.0</c:v>
                </c:pt>
                <c:pt idx="42111">
                  <c:v>0.0</c:v>
                </c:pt>
                <c:pt idx="42112">
                  <c:v>0.0</c:v>
                </c:pt>
                <c:pt idx="42113">
                  <c:v>0.0</c:v>
                </c:pt>
                <c:pt idx="42114">
                  <c:v>0.0</c:v>
                </c:pt>
                <c:pt idx="42115">
                  <c:v>0.0</c:v>
                </c:pt>
                <c:pt idx="42116">
                  <c:v>0.0</c:v>
                </c:pt>
                <c:pt idx="42117">
                  <c:v>0.0</c:v>
                </c:pt>
                <c:pt idx="42118">
                  <c:v>0.0</c:v>
                </c:pt>
                <c:pt idx="42119">
                  <c:v>0.0</c:v>
                </c:pt>
                <c:pt idx="42120">
                  <c:v>0.0</c:v>
                </c:pt>
                <c:pt idx="42121">
                  <c:v>0.0</c:v>
                </c:pt>
                <c:pt idx="42122">
                  <c:v>0.0</c:v>
                </c:pt>
                <c:pt idx="42123">
                  <c:v>0.0</c:v>
                </c:pt>
                <c:pt idx="42124">
                  <c:v>0.0</c:v>
                </c:pt>
                <c:pt idx="42125">
                  <c:v>0.0</c:v>
                </c:pt>
                <c:pt idx="42126">
                  <c:v>0.0</c:v>
                </c:pt>
                <c:pt idx="42127">
                  <c:v>0.0</c:v>
                </c:pt>
                <c:pt idx="42128">
                  <c:v>0.0</c:v>
                </c:pt>
                <c:pt idx="42129">
                  <c:v>0.0</c:v>
                </c:pt>
                <c:pt idx="42130">
                  <c:v>0.0</c:v>
                </c:pt>
                <c:pt idx="42131">
                  <c:v>0.0</c:v>
                </c:pt>
                <c:pt idx="42132">
                  <c:v>0.0</c:v>
                </c:pt>
                <c:pt idx="42133">
                  <c:v>0.0</c:v>
                </c:pt>
                <c:pt idx="42134">
                  <c:v>0.0</c:v>
                </c:pt>
                <c:pt idx="42135">
                  <c:v>0.0</c:v>
                </c:pt>
                <c:pt idx="42136">
                  <c:v>0.0</c:v>
                </c:pt>
                <c:pt idx="42137">
                  <c:v>0.0</c:v>
                </c:pt>
                <c:pt idx="42138">
                  <c:v>0.0</c:v>
                </c:pt>
                <c:pt idx="42139">
                  <c:v>0.0</c:v>
                </c:pt>
                <c:pt idx="42140">
                  <c:v>0.0</c:v>
                </c:pt>
                <c:pt idx="42141">
                  <c:v>0.0</c:v>
                </c:pt>
                <c:pt idx="42142">
                  <c:v>0.0</c:v>
                </c:pt>
                <c:pt idx="42143">
                  <c:v>0.0</c:v>
                </c:pt>
                <c:pt idx="42144">
                  <c:v>0.0</c:v>
                </c:pt>
                <c:pt idx="42145">
                  <c:v>0.0</c:v>
                </c:pt>
                <c:pt idx="42146">
                  <c:v>0.0</c:v>
                </c:pt>
                <c:pt idx="42147">
                  <c:v>0.0</c:v>
                </c:pt>
                <c:pt idx="42148">
                  <c:v>0.0</c:v>
                </c:pt>
                <c:pt idx="42149">
                  <c:v>0.0</c:v>
                </c:pt>
                <c:pt idx="42150">
                  <c:v>0.0</c:v>
                </c:pt>
                <c:pt idx="42151">
                  <c:v>0.0</c:v>
                </c:pt>
                <c:pt idx="42152">
                  <c:v>0.0</c:v>
                </c:pt>
                <c:pt idx="42153">
                  <c:v>0.0</c:v>
                </c:pt>
                <c:pt idx="42154">
                  <c:v>0.0</c:v>
                </c:pt>
                <c:pt idx="42155">
                  <c:v>0.0</c:v>
                </c:pt>
                <c:pt idx="42156">
                  <c:v>0.0</c:v>
                </c:pt>
                <c:pt idx="42157">
                  <c:v>0.0</c:v>
                </c:pt>
                <c:pt idx="42158">
                  <c:v>0.0</c:v>
                </c:pt>
                <c:pt idx="42159">
                  <c:v>0.0</c:v>
                </c:pt>
                <c:pt idx="42160">
                  <c:v>0.0</c:v>
                </c:pt>
                <c:pt idx="42161">
                  <c:v>0.0</c:v>
                </c:pt>
                <c:pt idx="42162">
                  <c:v>0.0</c:v>
                </c:pt>
                <c:pt idx="42163">
                  <c:v>0.0</c:v>
                </c:pt>
                <c:pt idx="42164">
                  <c:v>0.0</c:v>
                </c:pt>
                <c:pt idx="42165">
                  <c:v>0.0</c:v>
                </c:pt>
                <c:pt idx="42166">
                  <c:v>0.0</c:v>
                </c:pt>
                <c:pt idx="42167">
                  <c:v>0.0</c:v>
                </c:pt>
                <c:pt idx="42168">
                  <c:v>0.0</c:v>
                </c:pt>
                <c:pt idx="42169">
                  <c:v>0.0</c:v>
                </c:pt>
                <c:pt idx="42170">
                  <c:v>0.0</c:v>
                </c:pt>
                <c:pt idx="42171">
                  <c:v>0.0</c:v>
                </c:pt>
                <c:pt idx="42172">
                  <c:v>0.0</c:v>
                </c:pt>
                <c:pt idx="42173">
                  <c:v>0.0</c:v>
                </c:pt>
                <c:pt idx="42174">
                  <c:v>0.0</c:v>
                </c:pt>
                <c:pt idx="42175">
                  <c:v>0.0</c:v>
                </c:pt>
                <c:pt idx="42176">
                  <c:v>0.0</c:v>
                </c:pt>
                <c:pt idx="42177">
                  <c:v>0.0</c:v>
                </c:pt>
                <c:pt idx="42178">
                  <c:v>0.0</c:v>
                </c:pt>
                <c:pt idx="42179">
                  <c:v>0.0</c:v>
                </c:pt>
                <c:pt idx="42180">
                  <c:v>0.0</c:v>
                </c:pt>
                <c:pt idx="42181">
                  <c:v>0.0</c:v>
                </c:pt>
                <c:pt idx="42182">
                  <c:v>0.0</c:v>
                </c:pt>
                <c:pt idx="42183">
                  <c:v>0.0</c:v>
                </c:pt>
                <c:pt idx="42184">
                  <c:v>0.0</c:v>
                </c:pt>
                <c:pt idx="42185">
                  <c:v>0.0</c:v>
                </c:pt>
                <c:pt idx="42186">
                  <c:v>0.0</c:v>
                </c:pt>
                <c:pt idx="42187">
                  <c:v>0.0</c:v>
                </c:pt>
                <c:pt idx="42188">
                  <c:v>0.0</c:v>
                </c:pt>
                <c:pt idx="42189">
                  <c:v>0.0</c:v>
                </c:pt>
                <c:pt idx="42190">
                  <c:v>0.0</c:v>
                </c:pt>
                <c:pt idx="42191">
                  <c:v>0.0</c:v>
                </c:pt>
                <c:pt idx="42192">
                  <c:v>0.0</c:v>
                </c:pt>
                <c:pt idx="42193">
                  <c:v>0.0</c:v>
                </c:pt>
                <c:pt idx="42194">
                  <c:v>0.0</c:v>
                </c:pt>
                <c:pt idx="42195">
                  <c:v>0.0</c:v>
                </c:pt>
                <c:pt idx="42196">
                  <c:v>0.0</c:v>
                </c:pt>
                <c:pt idx="42197">
                  <c:v>0.0</c:v>
                </c:pt>
                <c:pt idx="42198">
                  <c:v>0.0</c:v>
                </c:pt>
                <c:pt idx="42199">
                  <c:v>0.0</c:v>
                </c:pt>
                <c:pt idx="42200">
                  <c:v>0.0</c:v>
                </c:pt>
                <c:pt idx="42201">
                  <c:v>0.0</c:v>
                </c:pt>
                <c:pt idx="42202">
                  <c:v>0.0</c:v>
                </c:pt>
                <c:pt idx="42203">
                  <c:v>0.0</c:v>
                </c:pt>
                <c:pt idx="42204">
                  <c:v>0.0</c:v>
                </c:pt>
                <c:pt idx="42205">
                  <c:v>0.0</c:v>
                </c:pt>
                <c:pt idx="42206">
                  <c:v>0.0</c:v>
                </c:pt>
                <c:pt idx="42207">
                  <c:v>0.0</c:v>
                </c:pt>
                <c:pt idx="42208">
                  <c:v>0.0</c:v>
                </c:pt>
                <c:pt idx="42209">
                  <c:v>0.0</c:v>
                </c:pt>
                <c:pt idx="42210">
                  <c:v>0.0</c:v>
                </c:pt>
                <c:pt idx="42211">
                  <c:v>0.0</c:v>
                </c:pt>
                <c:pt idx="42212">
                  <c:v>0.0</c:v>
                </c:pt>
                <c:pt idx="42213">
                  <c:v>0.0</c:v>
                </c:pt>
                <c:pt idx="42214">
                  <c:v>0.0</c:v>
                </c:pt>
                <c:pt idx="42215">
                  <c:v>0.0</c:v>
                </c:pt>
                <c:pt idx="42216">
                  <c:v>0.0</c:v>
                </c:pt>
                <c:pt idx="42217">
                  <c:v>0.0</c:v>
                </c:pt>
                <c:pt idx="42218">
                  <c:v>0.0</c:v>
                </c:pt>
                <c:pt idx="42219">
                  <c:v>0.0</c:v>
                </c:pt>
                <c:pt idx="42220">
                  <c:v>0.0</c:v>
                </c:pt>
                <c:pt idx="42221">
                  <c:v>0.0</c:v>
                </c:pt>
                <c:pt idx="42222">
                  <c:v>0.0</c:v>
                </c:pt>
                <c:pt idx="42223">
                  <c:v>0.0</c:v>
                </c:pt>
                <c:pt idx="42224">
                  <c:v>0.0</c:v>
                </c:pt>
                <c:pt idx="42225">
                  <c:v>0.0</c:v>
                </c:pt>
                <c:pt idx="42226">
                  <c:v>0.0</c:v>
                </c:pt>
                <c:pt idx="42227">
                  <c:v>0.0</c:v>
                </c:pt>
                <c:pt idx="42228">
                  <c:v>0.0</c:v>
                </c:pt>
                <c:pt idx="42229">
                  <c:v>0.0</c:v>
                </c:pt>
                <c:pt idx="42230">
                  <c:v>0.0</c:v>
                </c:pt>
                <c:pt idx="42231">
                  <c:v>0.0</c:v>
                </c:pt>
                <c:pt idx="42232">
                  <c:v>0.0</c:v>
                </c:pt>
                <c:pt idx="42233">
                  <c:v>0.0</c:v>
                </c:pt>
                <c:pt idx="42234">
                  <c:v>0.0</c:v>
                </c:pt>
                <c:pt idx="42235">
                  <c:v>0.0</c:v>
                </c:pt>
                <c:pt idx="42236">
                  <c:v>0.0</c:v>
                </c:pt>
                <c:pt idx="42237">
                  <c:v>0.0</c:v>
                </c:pt>
                <c:pt idx="42238">
                  <c:v>0.0</c:v>
                </c:pt>
                <c:pt idx="42239">
                  <c:v>0.0</c:v>
                </c:pt>
                <c:pt idx="42240">
                  <c:v>0.0</c:v>
                </c:pt>
                <c:pt idx="42241">
                  <c:v>0.0</c:v>
                </c:pt>
                <c:pt idx="42242">
                  <c:v>0.0</c:v>
                </c:pt>
                <c:pt idx="42243">
                  <c:v>0.0</c:v>
                </c:pt>
                <c:pt idx="42244">
                  <c:v>0.0</c:v>
                </c:pt>
                <c:pt idx="42245">
                  <c:v>0.0</c:v>
                </c:pt>
                <c:pt idx="42246">
                  <c:v>0.0</c:v>
                </c:pt>
                <c:pt idx="42247">
                  <c:v>0.0</c:v>
                </c:pt>
                <c:pt idx="42248">
                  <c:v>0.0</c:v>
                </c:pt>
                <c:pt idx="42249">
                  <c:v>0.0</c:v>
                </c:pt>
                <c:pt idx="42250">
                  <c:v>0.0</c:v>
                </c:pt>
                <c:pt idx="42251">
                  <c:v>0.0</c:v>
                </c:pt>
                <c:pt idx="42252">
                  <c:v>0.0</c:v>
                </c:pt>
                <c:pt idx="42253">
                  <c:v>0.0</c:v>
                </c:pt>
                <c:pt idx="42254">
                  <c:v>0.0</c:v>
                </c:pt>
                <c:pt idx="42255">
                  <c:v>0.0</c:v>
                </c:pt>
                <c:pt idx="42256">
                  <c:v>0.0</c:v>
                </c:pt>
                <c:pt idx="42257">
                  <c:v>0.0</c:v>
                </c:pt>
                <c:pt idx="42258">
                  <c:v>0.0</c:v>
                </c:pt>
                <c:pt idx="42259">
                  <c:v>0.0</c:v>
                </c:pt>
                <c:pt idx="42260">
                  <c:v>0.0</c:v>
                </c:pt>
                <c:pt idx="42261">
                  <c:v>0.0</c:v>
                </c:pt>
                <c:pt idx="42262">
                  <c:v>0.0</c:v>
                </c:pt>
                <c:pt idx="42263">
                  <c:v>0.0</c:v>
                </c:pt>
                <c:pt idx="42264">
                  <c:v>0.0</c:v>
                </c:pt>
                <c:pt idx="42265">
                  <c:v>0.0</c:v>
                </c:pt>
                <c:pt idx="42266">
                  <c:v>0.0</c:v>
                </c:pt>
                <c:pt idx="42267">
                  <c:v>0.0</c:v>
                </c:pt>
                <c:pt idx="42268">
                  <c:v>0.0</c:v>
                </c:pt>
                <c:pt idx="42269">
                  <c:v>0.0</c:v>
                </c:pt>
                <c:pt idx="42270">
                  <c:v>0.0</c:v>
                </c:pt>
                <c:pt idx="42271">
                  <c:v>0.0</c:v>
                </c:pt>
                <c:pt idx="42272">
                  <c:v>0.0</c:v>
                </c:pt>
                <c:pt idx="42273">
                  <c:v>0.0</c:v>
                </c:pt>
                <c:pt idx="42274">
                  <c:v>0.0</c:v>
                </c:pt>
                <c:pt idx="42275">
                  <c:v>0.0</c:v>
                </c:pt>
                <c:pt idx="42276">
                  <c:v>0.0</c:v>
                </c:pt>
                <c:pt idx="42277">
                  <c:v>0.0</c:v>
                </c:pt>
                <c:pt idx="42278">
                  <c:v>0.0</c:v>
                </c:pt>
                <c:pt idx="42279">
                  <c:v>0.0</c:v>
                </c:pt>
                <c:pt idx="42280">
                  <c:v>0.0</c:v>
                </c:pt>
                <c:pt idx="42281">
                  <c:v>0.0</c:v>
                </c:pt>
                <c:pt idx="42282">
                  <c:v>0.0</c:v>
                </c:pt>
                <c:pt idx="42283">
                  <c:v>0.0</c:v>
                </c:pt>
                <c:pt idx="42284">
                  <c:v>0.0</c:v>
                </c:pt>
                <c:pt idx="42285">
                  <c:v>0.0</c:v>
                </c:pt>
                <c:pt idx="42286">
                  <c:v>0.0</c:v>
                </c:pt>
                <c:pt idx="42287">
                  <c:v>0.0</c:v>
                </c:pt>
                <c:pt idx="42288">
                  <c:v>0.0</c:v>
                </c:pt>
                <c:pt idx="42289">
                  <c:v>0.0</c:v>
                </c:pt>
                <c:pt idx="42290">
                  <c:v>0.0</c:v>
                </c:pt>
                <c:pt idx="42291">
                  <c:v>0.0</c:v>
                </c:pt>
                <c:pt idx="42292">
                  <c:v>0.0</c:v>
                </c:pt>
                <c:pt idx="42293">
                  <c:v>0.0</c:v>
                </c:pt>
                <c:pt idx="42294">
                  <c:v>0.0</c:v>
                </c:pt>
                <c:pt idx="42295">
                  <c:v>0.0</c:v>
                </c:pt>
                <c:pt idx="42296">
                  <c:v>0.0</c:v>
                </c:pt>
                <c:pt idx="42297">
                  <c:v>0.0</c:v>
                </c:pt>
                <c:pt idx="42298">
                  <c:v>0.0</c:v>
                </c:pt>
                <c:pt idx="42299">
                  <c:v>0.0</c:v>
                </c:pt>
                <c:pt idx="42300">
                  <c:v>0.0</c:v>
                </c:pt>
                <c:pt idx="42301">
                  <c:v>0.0</c:v>
                </c:pt>
                <c:pt idx="42302">
                  <c:v>0.0</c:v>
                </c:pt>
                <c:pt idx="42303">
                  <c:v>0.0</c:v>
                </c:pt>
                <c:pt idx="42304">
                  <c:v>0.0</c:v>
                </c:pt>
                <c:pt idx="42305">
                  <c:v>0.0</c:v>
                </c:pt>
                <c:pt idx="42306">
                  <c:v>0.0</c:v>
                </c:pt>
                <c:pt idx="42307">
                  <c:v>0.0</c:v>
                </c:pt>
                <c:pt idx="42308">
                  <c:v>0.0</c:v>
                </c:pt>
                <c:pt idx="42309">
                  <c:v>0.0</c:v>
                </c:pt>
                <c:pt idx="42310">
                  <c:v>0.0</c:v>
                </c:pt>
                <c:pt idx="42311">
                  <c:v>0.0</c:v>
                </c:pt>
                <c:pt idx="42312">
                  <c:v>0.0</c:v>
                </c:pt>
                <c:pt idx="42313">
                  <c:v>0.0</c:v>
                </c:pt>
                <c:pt idx="42314">
                  <c:v>0.0</c:v>
                </c:pt>
                <c:pt idx="42315">
                  <c:v>0.0</c:v>
                </c:pt>
                <c:pt idx="42316">
                  <c:v>0.0</c:v>
                </c:pt>
                <c:pt idx="42317">
                  <c:v>0.0</c:v>
                </c:pt>
                <c:pt idx="42318">
                  <c:v>0.0</c:v>
                </c:pt>
                <c:pt idx="42319">
                  <c:v>0.0</c:v>
                </c:pt>
                <c:pt idx="42320">
                  <c:v>0.0</c:v>
                </c:pt>
                <c:pt idx="42321">
                  <c:v>0.0</c:v>
                </c:pt>
                <c:pt idx="42322">
                  <c:v>0.0</c:v>
                </c:pt>
                <c:pt idx="42323">
                  <c:v>0.0</c:v>
                </c:pt>
                <c:pt idx="42324">
                  <c:v>0.0</c:v>
                </c:pt>
                <c:pt idx="42325">
                  <c:v>0.0</c:v>
                </c:pt>
                <c:pt idx="42326">
                  <c:v>0.0</c:v>
                </c:pt>
                <c:pt idx="42327">
                  <c:v>0.0</c:v>
                </c:pt>
                <c:pt idx="42328">
                  <c:v>0.0</c:v>
                </c:pt>
                <c:pt idx="42329">
                  <c:v>0.0</c:v>
                </c:pt>
                <c:pt idx="42330">
                  <c:v>0.0</c:v>
                </c:pt>
                <c:pt idx="42331">
                  <c:v>0.0</c:v>
                </c:pt>
                <c:pt idx="42332">
                  <c:v>0.0</c:v>
                </c:pt>
                <c:pt idx="42333">
                  <c:v>0.0</c:v>
                </c:pt>
                <c:pt idx="42334">
                  <c:v>0.0</c:v>
                </c:pt>
                <c:pt idx="42335">
                  <c:v>0.0</c:v>
                </c:pt>
                <c:pt idx="42336">
                  <c:v>0.0</c:v>
                </c:pt>
                <c:pt idx="42337">
                  <c:v>0.0</c:v>
                </c:pt>
                <c:pt idx="42338">
                  <c:v>0.0</c:v>
                </c:pt>
                <c:pt idx="42339">
                  <c:v>0.0</c:v>
                </c:pt>
                <c:pt idx="42340">
                  <c:v>0.0</c:v>
                </c:pt>
                <c:pt idx="42341">
                  <c:v>0.0</c:v>
                </c:pt>
                <c:pt idx="42342">
                  <c:v>0.0</c:v>
                </c:pt>
                <c:pt idx="42343">
                  <c:v>0.0</c:v>
                </c:pt>
                <c:pt idx="42344">
                  <c:v>0.0</c:v>
                </c:pt>
                <c:pt idx="42345">
                  <c:v>0.0</c:v>
                </c:pt>
                <c:pt idx="42346">
                  <c:v>0.0</c:v>
                </c:pt>
                <c:pt idx="42347">
                  <c:v>0.0</c:v>
                </c:pt>
                <c:pt idx="42348">
                  <c:v>0.0</c:v>
                </c:pt>
                <c:pt idx="42349">
                  <c:v>0.0</c:v>
                </c:pt>
                <c:pt idx="42350">
                  <c:v>0.0</c:v>
                </c:pt>
                <c:pt idx="42351">
                  <c:v>0.0</c:v>
                </c:pt>
                <c:pt idx="42352">
                  <c:v>0.0</c:v>
                </c:pt>
                <c:pt idx="42353">
                  <c:v>0.0</c:v>
                </c:pt>
                <c:pt idx="42354">
                  <c:v>0.0</c:v>
                </c:pt>
                <c:pt idx="42355">
                  <c:v>0.0</c:v>
                </c:pt>
                <c:pt idx="42356">
                  <c:v>0.0</c:v>
                </c:pt>
                <c:pt idx="42357">
                  <c:v>0.0</c:v>
                </c:pt>
                <c:pt idx="42358">
                  <c:v>0.0</c:v>
                </c:pt>
                <c:pt idx="42359">
                  <c:v>0.0</c:v>
                </c:pt>
                <c:pt idx="42360">
                  <c:v>0.0</c:v>
                </c:pt>
                <c:pt idx="42361">
                  <c:v>0.0</c:v>
                </c:pt>
                <c:pt idx="42362">
                  <c:v>0.0</c:v>
                </c:pt>
                <c:pt idx="42363">
                  <c:v>0.0</c:v>
                </c:pt>
                <c:pt idx="42364">
                  <c:v>0.0</c:v>
                </c:pt>
                <c:pt idx="42365">
                  <c:v>0.0</c:v>
                </c:pt>
                <c:pt idx="42366">
                  <c:v>0.0</c:v>
                </c:pt>
                <c:pt idx="42367">
                  <c:v>0.0</c:v>
                </c:pt>
                <c:pt idx="42368">
                  <c:v>0.0</c:v>
                </c:pt>
                <c:pt idx="42369">
                  <c:v>0.0</c:v>
                </c:pt>
                <c:pt idx="42370">
                  <c:v>0.0</c:v>
                </c:pt>
                <c:pt idx="42371">
                  <c:v>0.0</c:v>
                </c:pt>
                <c:pt idx="42372">
                  <c:v>0.0</c:v>
                </c:pt>
                <c:pt idx="42373">
                  <c:v>0.0</c:v>
                </c:pt>
                <c:pt idx="42374">
                  <c:v>0.0</c:v>
                </c:pt>
                <c:pt idx="42375">
                  <c:v>0.0</c:v>
                </c:pt>
                <c:pt idx="42376">
                  <c:v>0.0</c:v>
                </c:pt>
                <c:pt idx="42377">
                  <c:v>0.0</c:v>
                </c:pt>
                <c:pt idx="42378">
                  <c:v>0.0</c:v>
                </c:pt>
                <c:pt idx="42379">
                  <c:v>0.0</c:v>
                </c:pt>
                <c:pt idx="42380">
                  <c:v>0.0</c:v>
                </c:pt>
                <c:pt idx="42381">
                  <c:v>0.0</c:v>
                </c:pt>
                <c:pt idx="42382">
                  <c:v>0.0</c:v>
                </c:pt>
                <c:pt idx="42383">
                  <c:v>0.0</c:v>
                </c:pt>
                <c:pt idx="42384">
                  <c:v>0.0</c:v>
                </c:pt>
                <c:pt idx="42385">
                  <c:v>0.0</c:v>
                </c:pt>
                <c:pt idx="42386">
                  <c:v>0.0</c:v>
                </c:pt>
                <c:pt idx="42387">
                  <c:v>0.0</c:v>
                </c:pt>
                <c:pt idx="42388">
                  <c:v>0.0</c:v>
                </c:pt>
                <c:pt idx="42389">
                  <c:v>0.0</c:v>
                </c:pt>
                <c:pt idx="42390">
                  <c:v>0.0</c:v>
                </c:pt>
                <c:pt idx="42391">
                  <c:v>0.0</c:v>
                </c:pt>
                <c:pt idx="42392">
                  <c:v>0.0</c:v>
                </c:pt>
                <c:pt idx="42393">
                  <c:v>0.0</c:v>
                </c:pt>
                <c:pt idx="42394">
                  <c:v>0.0</c:v>
                </c:pt>
                <c:pt idx="42395">
                  <c:v>0.0</c:v>
                </c:pt>
                <c:pt idx="42396">
                  <c:v>0.0</c:v>
                </c:pt>
                <c:pt idx="42397">
                  <c:v>0.0</c:v>
                </c:pt>
                <c:pt idx="42398">
                  <c:v>0.0</c:v>
                </c:pt>
                <c:pt idx="42399">
                  <c:v>0.0</c:v>
                </c:pt>
                <c:pt idx="42400">
                  <c:v>0.0</c:v>
                </c:pt>
                <c:pt idx="42401">
                  <c:v>0.0</c:v>
                </c:pt>
                <c:pt idx="42402">
                  <c:v>0.0</c:v>
                </c:pt>
                <c:pt idx="42403">
                  <c:v>0.0</c:v>
                </c:pt>
                <c:pt idx="42404">
                  <c:v>0.0</c:v>
                </c:pt>
                <c:pt idx="42405">
                  <c:v>0.0</c:v>
                </c:pt>
                <c:pt idx="42406">
                  <c:v>0.0</c:v>
                </c:pt>
                <c:pt idx="42407">
                  <c:v>0.0</c:v>
                </c:pt>
                <c:pt idx="42408">
                  <c:v>0.0</c:v>
                </c:pt>
                <c:pt idx="42409">
                  <c:v>0.0</c:v>
                </c:pt>
                <c:pt idx="42410">
                  <c:v>0.0</c:v>
                </c:pt>
                <c:pt idx="42411">
                  <c:v>0.0</c:v>
                </c:pt>
                <c:pt idx="42412">
                  <c:v>0.0</c:v>
                </c:pt>
                <c:pt idx="42413">
                  <c:v>0.0</c:v>
                </c:pt>
                <c:pt idx="42414">
                  <c:v>0.0</c:v>
                </c:pt>
                <c:pt idx="42415">
                  <c:v>0.0</c:v>
                </c:pt>
                <c:pt idx="42416">
                  <c:v>0.0</c:v>
                </c:pt>
                <c:pt idx="42417">
                  <c:v>0.0</c:v>
                </c:pt>
                <c:pt idx="42418">
                  <c:v>0.0</c:v>
                </c:pt>
                <c:pt idx="42419">
                  <c:v>0.0</c:v>
                </c:pt>
                <c:pt idx="42420">
                  <c:v>0.0</c:v>
                </c:pt>
                <c:pt idx="42421">
                  <c:v>0.0</c:v>
                </c:pt>
                <c:pt idx="42422">
                  <c:v>0.0</c:v>
                </c:pt>
                <c:pt idx="42423">
                  <c:v>0.0</c:v>
                </c:pt>
                <c:pt idx="42424">
                  <c:v>0.0</c:v>
                </c:pt>
                <c:pt idx="42425">
                  <c:v>0.0</c:v>
                </c:pt>
                <c:pt idx="42426">
                  <c:v>0.0</c:v>
                </c:pt>
                <c:pt idx="42427">
                  <c:v>0.0</c:v>
                </c:pt>
                <c:pt idx="42428">
                  <c:v>0.0</c:v>
                </c:pt>
                <c:pt idx="42429">
                  <c:v>0.0</c:v>
                </c:pt>
                <c:pt idx="42430">
                  <c:v>0.0</c:v>
                </c:pt>
                <c:pt idx="42431">
                  <c:v>0.0</c:v>
                </c:pt>
                <c:pt idx="42432">
                  <c:v>0.0</c:v>
                </c:pt>
                <c:pt idx="42433">
                  <c:v>0.0</c:v>
                </c:pt>
                <c:pt idx="42434">
                  <c:v>0.0</c:v>
                </c:pt>
                <c:pt idx="42435">
                  <c:v>0.0</c:v>
                </c:pt>
                <c:pt idx="42436">
                  <c:v>0.0</c:v>
                </c:pt>
                <c:pt idx="42437">
                  <c:v>0.0</c:v>
                </c:pt>
                <c:pt idx="42438">
                  <c:v>0.0</c:v>
                </c:pt>
                <c:pt idx="42439">
                  <c:v>0.0</c:v>
                </c:pt>
                <c:pt idx="42440">
                  <c:v>0.0</c:v>
                </c:pt>
                <c:pt idx="42441">
                  <c:v>0.0</c:v>
                </c:pt>
                <c:pt idx="42442">
                  <c:v>0.0</c:v>
                </c:pt>
                <c:pt idx="42443">
                  <c:v>0.0</c:v>
                </c:pt>
                <c:pt idx="42444">
                  <c:v>0.0</c:v>
                </c:pt>
                <c:pt idx="42445">
                  <c:v>0.0</c:v>
                </c:pt>
                <c:pt idx="42446">
                  <c:v>0.0</c:v>
                </c:pt>
                <c:pt idx="42447">
                  <c:v>0.0</c:v>
                </c:pt>
                <c:pt idx="42448">
                  <c:v>0.0</c:v>
                </c:pt>
                <c:pt idx="42449">
                  <c:v>0.0</c:v>
                </c:pt>
                <c:pt idx="42450">
                  <c:v>0.0</c:v>
                </c:pt>
                <c:pt idx="42451">
                  <c:v>0.0</c:v>
                </c:pt>
                <c:pt idx="42452">
                  <c:v>0.0</c:v>
                </c:pt>
                <c:pt idx="42453">
                  <c:v>0.0</c:v>
                </c:pt>
                <c:pt idx="42454">
                  <c:v>0.0</c:v>
                </c:pt>
                <c:pt idx="42455">
                  <c:v>0.0</c:v>
                </c:pt>
                <c:pt idx="42456">
                  <c:v>0.0</c:v>
                </c:pt>
                <c:pt idx="42457">
                  <c:v>0.0</c:v>
                </c:pt>
                <c:pt idx="42458">
                  <c:v>0.0</c:v>
                </c:pt>
                <c:pt idx="42459">
                  <c:v>0.0</c:v>
                </c:pt>
                <c:pt idx="42460">
                  <c:v>0.0</c:v>
                </c:pt>
                <c:pt idx="42461">
                  <c:v>0.0</c:v>
                </c:pt>
                <c:pt idx="42462">
                  <c:v>0.0</c:v>
                </c:pt>
                <c:pt idx="42463">
                  <c:v>0.0</c:v>
                </c:pt>
                <c:pt idx="42464">
                  <c:v>0.0</c:v>
                </c:pt>
                <c:pt idx="42465">
                  <c:v>0.0</c:v>
                </c:pt>
                <c:pt idx="42466">
                  <c:v>0.0</c:v>
                </c:pt>
                <c:pt idx="42467">
                  <c:v>0.0</c:v>
                </c:pt>
                <c:pt idx="42468">
                  <c:v>0.0</c:v>
                </c:pt>
                <c:pt idx="42469">
                  <c:v>0.0</c:v>
                </c:pt>
                <c:pt idx="42470">
                  <c:v>0.0</c:v>
                </c:pt>
                <c:pt idx="42471">
                  <c:v>0.0</c:v>
                </c:pt>
                <c:pt idx="42472">
                  <c:v>0.0</c:v>
                </c:pt>
                <c:pt idx="42473">
                  <c:v>0.0</c:v>
                </c:pt>
                <c:pt idx="42474">
                  <c:v>0.0</c:v>
                </c:pt>
                <c:pt idx="42475">
                  <c:v>0.0</c:v>
                </c:pt>
                <c:pt idx="42476">
                  <c:v>0.0</c:v>
                </c:pt>
                <c:pt idx="42477">
                  <c:v>0.0</c:v>
                </c:pt>
                <c:pt idx="42478">
                  <c:v>0.0</c:v>
                </c:pt>
                <c:pt idx="42479">
                  <c:v>0.0</c:v>
                </c:pt>
                <c:pt idx="42480">
                  <c:v>0.0</c:v>
                </c:pt>
                <c:pt idx="42481">
                  <c:v>0.0</c:v>
                </c:pt>
                <c:pt idx="42482">
                  <c:v>0.0</c:v>
                </c:pt>
                <c:pt idx="42483">
                  <c:v>0.0</c:v>
                </c:pt>
                <c:pt idx="42484">
                  <c:v>0.0</c:v>
                </c:pt>
                <c:pt idx="42485">
                  <c:v>0.0</c:v>
                </c:pt>
                <c:pt idx="42486">
                  <c:v>0.0</c:v>
                </c:pt>
                <c:pt idx="42487">
                  <c:v>0.0</c:v>
                </c:pt>
                <c:pt idx="42488">
                  <c:v>0.0</c:v>
                </c:pt>
                <c:pt idx="42489">
                  <c:v>0.0</c:v>
                </c:pt>
                <c:pt idx="42490">
                  <c:v>0.0</c:v>
                </c:pt>
                <c:pt idx="42491">
                  <c:v>0.0</c:v>
                </c:pt>
                <c:pt idx="42492">
                  <c:v>0.0</c:v>
                </c:pt>
                <c:pt idx="42493">
                  <c:v>0.0</c:v>
                </c:pt>
                <c:pt idx="42494">
                  <c:v>0.0</c:v>
                </c:pt>
                <c:pt idx="42495">
                  <c:v>0.0</c:v>
                </c:pt>
                <c:pt idx="42496">
                  <c:v>0.0</c:v>
                </c:pt>
                <c:pt idx="42497">
                  <c:v>0.0</c:v>
                </c:pt>
                <c:pt idx="42498">
                  <c:v>0.0</c:v>
                </c:pt>
                <c:pt idx="42499">
                  <c:v>0.0</c:v>
                </c:pt>
                <c:pt idx="42500">
                  <c:v>0.0</c:v>
                </c:pt>
                <c:pt idx="42501">
                  <c:v>0.0</c:v>
                </c:pt>
                <c:pt idx="42502">
                  <c:v>0.0</c:v>
                </c:pt>
                <c:pt idx="42503">
                  <c:v>0.0</c:v>
                </c:pt>
                <c:pt idx="42504">
                  <c:v>0.0</c:v>
                </c:pt>
                <c:pt idx="42505">
                  <c:v>0.0</c:v>
                </c:pt>
                <c:pt idx="42506">
                  <c:v>0.0</c:v>
                </c:pt>
                <c:pt idx="42507">
                  <c:v>0.0</c:v>
                </c:pt>
                <c:pt idx="42508">
                  <c:v>0.0</c:v>
                </c:pt>
                <c:pt idx="42509">
                  <c:v>0.0</c:v>
                </c:pt>
                <c:pt idx="42510">
                  <c:v>0.0</c:v>
                </c:pt>
                <c:pt idx="42511">
                  <c:v>0.0</c:v>
                </c:pt>
                <c:pt idx="42512">
                  <c:v>0.0</c:v>
                </c:pt>
                <c:pt idx="42513">
                  <c:v>0.0</c:v>
                </c:pt>
                <c:pt idx="42514">
                  <c:v>0.0</c:v>
                </c:pt>
                <c:pt idx="42515">
                  <c:v>0.0</c:v>
                </c:pt>
                <c:pt idx="42516">
                  <c:v>0.0</c:v>
                </c:pt>
                <c:pt idx="42517">
                  <c:v>0.0</c:v>
                </c:pt>
                <c:pt idx="42518">
                  <c:v>0.0</c:v>
                </c:pt>
                <c:pt idx="42519">
                  <c:v>0.0</c:v>
                </c:pt>
                <c:pt idx="42520">
                  <c:v>0.0</c:v>
                </c:pt>
                <c:pt idx="42521">
                  <c:v>0.0</c:v>
                </c:pt>
                <c:pt idx="42522">
                  <c:v>0.0</c:v>
                </c:pt>
                <c:pt idx="42523">
                  <c:v>0.0</c:v>
                </c:pt>
                <c:pt idx="42524">
                  <c:v>0.0</c:v>
                </c:pt>
                <c:pt idx="42525">
                  <c:v>0.0</c:v>
                </c:pt>
                <c:pt idx="42526">
                  <c:v>0.0</c:v>
                </c:pt>
                <c:pt idx="42527">
                  <c:v>0.0</c:v>
                </c:pt>
                <c:pt idx="42528">
                  <c:v>0.0</c:v>
                </c:pt>
                <c:pt idx="42529">
                  <c:v>0.0</c:v>
                </c:pt>
                <c:pt idx="42530">
                  <c:v>0.0</c:v>
                </c:pt>
                <c:pt idx="42531">
                  <c:v>0.0</c:v>
                </c:pt>
                <c:pt idx="42532">
                  <c:v>0.0</c:v>
                </c:pt>
                <c:pt idx="42533">
                  <c:v>0.0</c:v>
                </c:pt>
                <c:pt idx="42534">
                  <c:v>0.0</c:v>
                </c:pt>
                <c:pt idx="42535">
                  <c:v>0.0</c:v>
                </c:pt>
                <c:pt idx="42536">
                  <c:v>0.0</c:v>
                </c:pt>
                <c:pt idx="42537">
                  <c:v>0.0</c:v>
                </c:pt>
                <c:pt idx="42538">
                  <c:v>0.0</c:v>
                </c:pt>
                <c:pt idx="42539">
                  <c:v>0.0</c:v>
                </c:pt>
                <c:pt idx="42540">
                  <c:v>0.0</c:v>
                </c:pt>
                <c:pt idx="42541">
                  <c:v>0.0</c:v>
                </c:pt>
                <c:pt idx="42542">
                  <c:v>0.0</c:v>
                </c:pt>
                <c:pt idx="42543">
                  <c:v>0.0</c:v>
                </c:pt>
                <c:pt idx="42544">
                  <c:v>0.0</c:v>
                </c:pt>
                <c:pt idx="42545">
                  <c:v>0.0</c:v>
                </c:pt>
                <c:pt idx="42546">
                  <c:v>0.0</c:v>
                </c:pt>
                <c:pt idx="42547">
                  <c:v>0.0</c:v>
                </c:pt>
                <c:pt idx="42548">
                  <c:v>0.0</c:v>
                </c:pt>
                <c:pt idx="42549">
                  <c:v>0.0</c:v>
                </c:pt>
                <c:pt idx="42550">
                  <c:v>0.0</c:v>
                </c:pt>
                <c:pt idx="42551">
                  <c:v>0.0</c:v>
                </c:pt>
                <c:pt idx="42552">
                  <c:v>0.0</c:v>
                </c:pt>
                <c:pt idx="42553">
                  <c:v>0.0</c:v>
                </c:pt>
                <c:pt idx="42554">
                  <c:v>0.0</c:v>
                </c:pt>
                <c:pt idx="42555">
                  <c:v>0.0</c:v>
                </c:pt>
                <c:pt idx="42556">
                  <c:v>0.0</c:v>
                </c:pt>
                <c:pt idx="42557">
                  <c:v>0.0</c:v>
                </c:pt>
                <c:pt idx="42558">
                  <c:v>0.0</c:v>
                </c:pt>
                <c:pt idx="42559">
                  <c:v>0.0</c:v>
                </c:pt>
                <c:pt idx="42560">
                  <c:v>0.0</c:v>
                </c:pt>
                <c:pt idx="42561">
                  <c:v>0.0</c:v>
                </c:pt>
                <c:pt idx="42562">
                  <c:v>0.0</c:v>
                </c:pt>
                <c:pt idx="42563">
                  <c:v>0.0</c:v>
                </c:pt>
                <c:pt idx="42564">
                  <c:v>0.0</c:v>
                </c:pt>
                <c:pt idx="42565">
                  <c:v>0.0</c:v>
                </c:pt>
                <c:pt idx="42566">
                  <c:v>0.0</c:v>
                </c:pt>
                <c:pt idx="42567">
                  <c:v>0.0</c:v>
                </c:pt>
                <c:pt idx="42568">
                  <c:v>0.0</c:v>
                </c:pt>
                <c:pt idx="42569">
                  <c:v>0.0</c:v>
                </c:pt>
                <c:pt idx="42570">
                  <c:v>0.0</c:v>
                </c:pt>
                <c:pt idx="42571">
                  <c:v>0.0</c:v>
                </c:pt>
                <c:pt idx="42572">
                  <c:v>0.0</c:v>
                </c:pt>
                <c:pt idx="42573">
                  <c:v>0.0</c:v>
                </c:pt>
                <c:pt idx="42574">
                  <c:v>0.0</c:v>
                </c:pt>
                <c:pt idx="42575">
                  <c:v>0.0</c:v>
                </c:pt>
                <c:pt idx="42576">
                  <c:v>0.0</c:v>
                </c:pt>
                <c:pt idx="42577">
                  <c:v>0.0</c:v>
                </c:pt>
                <c:pt idx="42578">
                  <c:v>0.0</c:v>
                </c:pt>
                <c:pt idx="42579">
                  <c:v>0.0</c:v>
                </c:pt>
                <c:pt idx="42580">
                  <c:v>0.0</c:v>
                </c:pt>
                <c:pt idx="42581">
                  <c:v>0.0</c:v>
                </c:pt>
                <c:pt idx="42582">
                  <c:v>0.0</c:v>
                </c:pt>
                <c:pt idx="42583">
                  <c:v>0.0</c:v>
                </c:pt>
                <c:pt idx="42584">
                  <c:v>0.0</c:v>
                </c:pt>
                <c:pt idx="42585">
                  <c:v>0.0</c:v>
                </c:pt>
                <c:pt idx="42586">
                  <c:v>0.0</c:v>
                </c:pt>
                <c:pt idx="42587">
                  <c:v>0.0</c:v>
                </c:pt>
                <c:pt idx="42588">
                  <c:v>0.0</c:v>
                </c:pt>
                <c:pt idx="42589">
                  <c:v>0.0</c:v>
                </c:pt>
                <c:pt idx="42590">
                  <c:v>0.0</c:v>
                </c:pt>
                <c:pt idx="42591">
                  <c:v>0.0</c:v>
                </c:pt>
                <c:pt idx="42592">
                  <c:v>0.0</c:v>
                </c:pt>
                <c:pt idx="42593">
                  <c:v>0.0</c:v>
                </c:pt>
                <c:pt idx="42594">
                  <c:v>0.0</c:v>
                </c:pt>
                <c:pt idx="42595">
                  <c:v>0.0</c:v>
                </c:pt>
                <c:pt idx="42596">
                  <c:v>0.0</c:v>
                </c:pt>
                <c:pt idx="42597">
                  <c:v>0.0</c:v>
                </c:pt>
                <c:pt idx="42598">
                  <c:v>0.0</c:v>
                </c:pt>
                <c:pt idx="42599">
                  <c:v>0.0</c:v>
                </c:pt>
                <c:pt idx="42600">
                  <c:v>0.0</c:v>
                </c:pt>
                <c:pt idx="42601">
                  <c:v>0.0</c:v>
                </c:pt>
                <c:pt idx="42602">
                  <c:v>0.0</c:v>
                </c:pt>
                <c:pt idx="42603">
                  <c:v>0.0</c:v>
                </c:pt>
                <c:pt idx="42604">
                  <c:v>0.0</c:v>
                </c:pt>
                <c:pt idx="42605">
                  <c:v>0.0</c:v>
                </c:pt>
                <c:pt idx="42606">
                  <c:v>0.0</c:v>
                </c:pt>
                <c:pt idx="42607">
                  <c:v>0.0</c:v>
                </c:pt>
                <c:pt idx="42608">
                  <c:v>0.0</c:v>
                </c:pt>
                <c:pt idx="42609">
                  <c:v>0.0</c:v>
                </c:pt>
                <c:pt idx="42610">
                  <c:v>0.0</c:v>
                </c:pt>
                <c:pt idx="42611">
                  <c:v>0.0</c:v>
                </c:pt>
                <c:pt idx="42612">
                  <c:v>0.0</c:v>
                </c:pt>
                <c:pt idx="42613">
                  <c:v>0.0</c:v>
                </c:pt>
                <c:pt idx="42614">
                  <c:v>0.0</c:v>
                </c:pt>
                <c:pt idx="42615">
                  <c:v>0.0</c:v>
                </c:pt>
                <c:pt idx="42616">
                  <c:v>0.0</c:v>
                </c:pt>
                <c:pt idx="42617">
                  <c:v>0.0</c:v>
                </c:pt>
                <c:pt idx="42618">
                  <c:v>0.0</c:v>
                </c:pt>
                <c:pt idx="42619">
                  <c:v>0.0</c:v>
                </c:pt>
                <c:pt idx="42620">
                  <c:v>0.0</c:v>
                </c:pt>
                <c:pt idx="42621">
                  <c:v>0.0</c:v>
                </c:pt>
                <c:pt idx="42622">
                  <c:v>0.0</c:v>
                </c:pt>
                <c:pt idx="42623">
                  <c:v>0.0</c:v>
                </c:pt>
                <c:pt idx="42624">
                  <c:v>0.0</c:v>
                </c:pt>
                <c:pt idx="42625">
                  <c:v>0.0</c:v>
                </c:pt>
                <c:pt idx="42626">
                  <c:v>0.0</c:v>
                </c:pt>
                <c:pt idx="42627">
                  <c:v>0.0</c:v>
                </c:pt>
                <c:pt idx="42628">
                  <c:v>0.0</c:v>
                </c:pt>
                <c:pt idx="42629">
                  <c:v>0.0</c:v>
                </c:pt>
                <c:pt idx="42630">
                  <c:v>0.0</c:v>
                </c:pt>
                <c:pt idx="42631">
                  <c:v>0.0</c:v>
                </c:pt>
                <c:pt idx="42632">
                  <c:v>0.0</c:v>
                </c:pt>
                <c:pt idx="42633">
                  <c:v>0.0</c:v>
                </c:pt>
                <c:pt idx="42634">
                  <c:v>0.0</c:v>
                </c:pt>
                <c:pt idx="42635">
                  <c:v>0.0</c:v>
                </c:pt>
                <c:pt idx="42636">
                  <c:v>0.0</c:v>
                </c:pt>
                <c:pt idx="42637">
                  <c:v>0.0</c:v>
                </c:pt>
                <c:pt idx="42638">
                  <c:v>0.0</c:v>
                </c:pt>
                <c:pt idx="42639">
                  <c:v>0.0</c:v>
                </c:pt>
                <c:pt idx="42640">
                  <c:v>0.0</c:v>
                </c:pt>
                <c:pt idx="42641">
                  <c:v>0.0</c:v>
                </c:pt>
                <c:pt idx="42642">
                  <c:v>0.0</c:v>
                </c:pt>
                <c:pt idx="42643">
                  <c:v>0.0</c:v>
                </c:pt>
                <c:pt idx="42644">
                  <c:v>0.0</c:v>
                </c:pt>
                <c:pt idx="42645">
                  <c:v>0.0</c:v>
                </c:pt>
                <c:pt idx="42646">
                  <c:v>0.0</c:v>
                </c:pt>
                <c:pt idx="42647">
                  <c:v>0.0</c:v>
                </c:pt>
                <c:pt idx="42648">
                  <c:v>0.0</c:v>
                </c:pt>
                <c:pt idx="42649">
                  <c:v>0.0</c:v>
                </c:pt>
                <c:pt idx="42650">
                  <c:v>0.0</c:v>
                </c:pt>
                <c:pt idx="42651">
                  <c:v>0.0</c:v>
                </c:pt>
                <c:pt idx="42652">
                  <c:v>0.0</c:v>
                </c:pt>
                <c:pt idx="42653">
                  <c:v>0.0</c:v>
                </c:pt>
                <c:pt idx="42654">
                  <c:v>0.0</c:v>
                </c:pt>
                <c:pt idx="42655">
                  <c:v>0.0</c:v>
                </c:pt>
                <c:pt idx="42656">
                  <c:v>0.0</c:v>
                </c:pt>
                <c:pt idx="42657">
                  <c:v>0.0</c:v>
                </c:pt>
                <c:pt idx="42658">
                  <c:v>0.0</c:v>
                </c:pt>
                <c:pt idx="42659">
                  <c:v>0.0</c:v>
                </c:pt>
                <c:pt idx="42660">
                  <c:v>0.0</c:v>
                </c:pt>
                <c:pt idx="42661">
                  <c:v>0.0</c:v>
                </c:pt>
                <c:pt idx="42662">
                  <c:v>0.0</c:v>
                </c:pt>
                <c:pt idx="42663">
                  <c:v>0.0</c:v>
                </c:pt>
                <c:pt idx="42664">
                  <c:v>0.0</c:v>
                </c:pt>
                <c:pt idx="42665">
                  <c:v>0.0</c:v>
                </c:pt>
                <c:pt idx="42666">
                  <c:v>0.0</c:v>
                </c:pt>
                <c:pt idx="42667">
                  <c:v>0.0</c:v>
                </c:pt>
                <c:pt idx="42668">
                  <c:v>0.0</c:v>
                </c:pt>
                <c:pt idx="42669">
                  <c:v>0.0</c:v>
                </c:pt>
                <c:pt idx="42670">
                  <c:v>0.0</c:v>
                </c:pt>
                <c:pt idx="42671">
                  <c:v>0.0</c:v>
                </c:pt>
                <c:pt idx="42672">
                  <c:v>0.0</c:v>
                </c:pt>
                <c:pt idx="42673">
                  <c:v>0.0</c:v>
                </c:pt>
                <c:pt idx="42674">
                  <c:v>0.0</c:v>
                </c:pt>
                <c:pt idx="42675">
                  <c:v>0.0</c:v>
                </c:pt>
                <c:pt idx="42676">
                  <c:v>0.0</c:v>
                </c:pt>
                <c:pt idx="42677">
                  <c:v>0.0</c:v>
                </c:pt>
                <c:pt idx="42678">
                  <c:v>0.0</c:v>
                </c:pt>
                <c:pt idx="42679">
                  <c:v>0.0</c:v>
                </c:pt>
                <c:pt idx="42680">
                  <c:v>0.0</c:v>
                </c:pt>
                <c:pt idx="42681">
                  <c:v>0.0</c:v>
                </c:pt>
                <c:pt idx="42682">
                  <c:v>0.0</c:v>
                </c:pt>
                <c:pt idx="42683">
                  <c:v>0.0</c:v>
                </c:pt>
                <c:pt idx="42684">
                  <c:v>0.0</c:v>
                </c:pt>
                <c:pt idx="42685">
                  <c:v>0.0</c:v>
                </c:pt>
                <c:pt idx="42686">
                  <c:v>0.0</c:v>
                </c:pt>
                <c:pt idx="42687">
                  <c:v>0.0</c:v>
                </c:pt>
                <c:pt idx="42688">
                  <c:v>0.0</c:v>
                </c:pt>
                <c:pt idx="42689">
                  <c:v>0.0</c:v>
                </c:pt>
                <c:pt idx="42690">
                  <c:v>0.0</c:v>
                </c:pt>
                <c:pt idx="42691">
                  <c:v>0.0</c:v>
                </c:pt>
                <c:pt idx="42692">
                  <c:v>0.0</c:v>
                </c:pt>
                <c:pt idx="42693">
                  <c:v>0.0</c:v>
                </c:pt>
                <c:pt idx="42694">
                  <c:v>0.0</c:v>
                </c:pt>
                <c:pt idx="42695">
                  <c:v>0.0</c:v>
                </c:pt>
                <c:pt idx="42696">
                  <c:v>0.0</c:v>
                </c:pt>
                <c:pt idx="42697">
                  <c:v>0.0</c:v>
                </c:pt>
                <c:pt idx="42698">
                  <c:v>0.0</c:v>
                </c:pt>
                <c:pt idx="42699">
                  <c:v>0.0</c:v>
                </c:pt>
                <c:pt idx="42700">
                  <c:v>0.0</c:v>
                </c:pt>
                <c:pt idx="42701">
                  <c:v>0.0</c:v>
                </c:pt>
                <c:pt idx="42702">
                  <c:v>0.0</c:v>
                </c:pt>
                <c:pt idx="42703">
                  <c:v>0.0</c:v>
                </c:pt>
                <c:pt idx="42704">
                  <c:v>0.0</c:v>
                </c:pt>
                <c:pt idx="42705">
                  <c:v>0.0</c:v>
                </c:pt>
                <c:pt idx="42706">
                  <c:v>0.0</c:v>
                </c:pt>
                <c:pt idx="42707">
                  <c:v>0.0</c:v>
                </c:pt>
                <c:pt idx="42708">
                  <c:v>0.0</c:v>
                </c:pt>
                <c:pt idx="42709">
                  <c:v>0.0</c:v>
                </c:pt>
                <c:pt idx="42710">
                  <c:v>0.0</c:v>
                </c:pt>
                <c:pt idx="42711">
                  <c:v>0.0</c:v>
                </c:pt>
                <c:pt idx="42712">
                  <c:v>0.0</c:v>
                </c:pt>
                <c:pt idx="42713">
                  <c:v>0.0</c:v>
                </c:pt>
                <c:pt idx="42714">
                  <c:v>0.0</c:v>
                </c:pt>
                <c:pt idx="42715">
                  <c:v>0.0</c:v>
                </c:pt>
                <c:pt idx="42716">
                  <c:v>0.0</c:v>
                </c:pt>
                <c:pt idx="42717">
                  <c:v>0.0</c:v>
                </c:pt>
                <c:pt idx="42718">
                  <c:v>0.0</c:v>
                </c:pt>
                <c:pt idx="42719">
                  <c:v>0.0</c:v>
                </c:pt>
                <c:pt idx="42720">
                  <c:v>0.0</c:v>
                </c:pt>
                <c:pt idx="42721">
                  <c:v>0.0</c:v>
                </c:pt>
                <c:pt idx="42722">
                  <c:v>0.0</c:v>
                </c:pt>
                <c:pt idx="42723">
                  <c:v>0.0</c:v>
                </c:pt>
                <c:pt idx="42724">
                  <c:v>0.0</c:v>
                </c:pt>
                <c:pt idx="42725">
                  <c:v>0.0</c:v>
                </c:pt>
                <c:pt idx="42726">
                  <c:v>0.0</c:v>
                </c:pt>
                <c:pt idx="42727">
                  <c:v>0.0</c:v>
                </c:pt>
                <c:pt idx="42728">
                  <c:v>0.0</c:v>
                </c:pt>
                <c:pt idx="42729">
                  <c:v>0.0</c:v>
                </c:pt>
                <c:pt idx="42730">
                  <c:v>0.0</c:v>
                </c:pt>
                <c:pt idx="42731">
                  <c:v>0.0</c:v>
                </c:pt>
                <c:pt idx="42732">
                  <c:v>0.0</c:v>
                </c:pt>
                <c:pt idx="42733">
                  <c:v>0.0</c:v>
                </c:pt>
                <c:pt idx="42734">
                  <c:v>0.0</c:v>
                </c:pt>
                <c:pt idx="42735">
                  <c:v>0.0</c:v>
                </c:pt>
                <c:pt idx="42736">
                  <c:v>0.0</c:v>
                </c:pt>
                <c:pt idx="42737">
                  <c:v>0.0</c:v>
                </c:pt>
                <c:pt idx="42738">
                  <c:v>0.0</c:v>
                </c:pt>
                <c:pt idx="42739">
                  <c:v>0.0</c:v>
                </c:pt>
                <c:pt idx="42740">
                  <c:v>0.0</c:v>
                </c:pt>
                <c:pt idx="42741">
                  <c:v>0.0</c:v>
                </c:pt>
                <c:pt idx="42742">
                  <c:v>0.0</c:v>
                </c:pt>
                <c:pt idx="42743">
                  <c:v>0.0</c:v>
                </c:pt>
                <c:pt idx="42744">
                  <c:v>0.0</c:v>
                </c:pt>
                <c:pt idx="42745">
                  <c:v>0.0</c:v>
                </c:pt>
                <c:pt idx="42746">
                  <c:v>0.0</c:v>
                </c:pt>
                <c:pt idx="42747">
                  <c:v>0.0</c:v>
                </c:pt>
                <c:pt idx="42748">
                  <c:v>0.0</c:v>
                </c:pt>
                <c:pt idx="42749">
                  <c:v>0.0</c:v>
                </c:pt>
                <c:pt idx="42750">
                  <c:v>0.0</c:v>
                </c:pt>
                <c:pt idx="42751">
                  <c:v>0.0</c:v>
                </c:pt>
                <c:pt idx="42752">
                  <c:v>0.0</c:v>
                </c:pt>
                <c:pt idx="42753">
                  <c:v>0.0</c:v>
                </c:pt>
                <c:pt idx="42754">
                  <c:v>0.0</c:v>
                </c:pt>
                <c:pt idx="42755">
                  <c:v>0.0</c:v>
                </c:pt>
                <c:pt idx="42756">
                  <c:v>0.0</c:v>
                </c:pt>
                <c:pt idx="42757">
                  <c:v>0.0</c:v>
                </c:pt>
                <c:pt idx="42758">
                  <c:v>0.0</c:v>
                </c:pt>
                <c:pt idx="42759">
                  <c:v>0.0</c:v>
                </c:pt>
                <c:pt idx="42760">
                  <c:v>0.0</c:v>
                </c:pt>
                <c:pt idx="42761">
                  <c:v>0.0</c:v>
                </c:pt>
                <c:pt idx="42762">
                  <c:v>0.0</c:v>
                </c:pt>
                <c:pt idx="42763">
                  <c:v>0.0</c:v>
                </c:pt>
                <c:pt idx="42764">
                  <c:v>0.0</c:v>
                </c:pt>
                <c:pt idx="42765">
                  <c:v>0.0</c:v>
                </c:pt>
                <c:pt idx="42766">
                  <c:v>0.0</c:v>
                </c:pt>
                <c:pt idx="42767">
                  <c:v>0.0</c:v>
                </c:pt>
                <c:pt idx="42768">
                  <c:v>0.0</c:v>
                </c:pt>
                <c:pt idx="42769">
                  <c:v>0.0</c:v>
                </c:pt>
                <c:pt idx="42770">
                  <c:v>0.0</c:v>
                </c:pt>
                <c:pt idx="42771">
                  <c:v>0.0</c:v>
                </c:pt>
                <c:pt idx="42772">
                  <c:v>0.0</c:v>
                </c:pt>
                <c:pt idx="42773">
                  <c:v>0.0</c:v>
                </c:pt>
                <c:pt idx="42774">
                  <c:v>0.0</c:v>
                </c:pt>
                <c:pt idx="42775">
                  <c:v>0.0</c:v>
                </c:pt>
                <c:pt idx="42776">
                  <c:v>0.0</c:v>
                </c:pt>
                <c:pt idx="42777">
                  <c:v>0.0</c:v>
                </c:pt>
                <c:pt idx="42778">
                  <c:v>0.0</c:v>
                </c:pt>
                <c:pt idx="42779">
                  <c:v>0.0</c:v>
                </c:pt>
                <c:pt idx="42780">
                  <c:v>0.0</c:v>
                </c:pt>
                <c:pt idx="42781">
                  <c:v>0.0</c:v>
                </c:pt>
                <c:pt idx="42782">
                  <c:v>0.0</c:v>
                </c:pt>
                <c:pt idx="42783">
                  <c:v>0.0</c:v>
                </c:pt>
                <c:pt idx="42784">
                  <c:v>0.0</c:v>
                </c:pt>
                <c:pt idx="42785">
                  <c:v>0.0</c:v>
                </c:pt>
                <c:pt idx="42786">
                  <c:v>0.0</c:v>
                </c:pt>
                <c:pt idx="42787">
                  <c:v>0.0</c:v>
                </c:pt>
                <c:pt idx="42788">
                  <c:v>0.0</c:v>
                </c:pt>
                <c:pt idx="42789">
                  <c:v>0.0</c:v>
                </c:pt>
                <c:pt idx="42790">
                  <c:v>0.0</c:v>
                </c:pt>
                <c:pt idx="42791">
                  <c:v>0.0</c:v>
                </c:pt>
                <c:pt idx="42792">
                  <c:v>0.0</c:v>
                </c:pt>
                <c:pt idx="42793">
                  <c:v>0.0</c:v>
                </c:pt>
                <c:pt idx="42794">
                  <c:v>0.0</c:v>
                </c:pt>
                <c:pt idx="42795">
                  <c:v>0.0</c:v>
                </c:pt>
                <c:pt idx="42796">
                  <c:v>0.0</c:v>
                </c:pt>
                <c:pt idx="42797">
                  <c:v>0.0</c:v>
                </c:pt>
                <c:pt idx="42798">
                  <c:v>0.0</c:v>
                </c:pt>
                <c:pt idx="42799">
                  <c:v>0.0</c:v>
                </c:pt>
                <c:pt idx="42800">
                  <c:v>0.0</c:v>
                </c:pt>
                <c:pt idx="42801">
                  <c:v>0.0</c:v>
                </c:pt>
                <c:pt idx="42802">
                  <c:v>0.0</c:v>
                </c:pt>
                <c:pt idx="42803">
                  <c:v>0.0</c:v>
                </c:pt>
                <c:pt idx="42804">
                  <c:v>0.0</c:v>
                </c:pt>
                <c:pt idx="42805">
                  <c:v>0.0</c:v>
                </c:pt>
                <c:pt idx="42806">
                  <c:v>0.0</c:v>
                </c:pt>
                <c:pt idx="42807">
                  <c:v>0.0</c:v>
                </c:pt>
                <c:pt idx="42808">
                  <c:v>0.0</c:v>
                </c:pt>
                <c:pt idx="42809">
                  <c:v>0.0</c:v>
                </c:pt>
                <c:pt idx="42810">
                  <c:v>0.0</c:v>
                </c:pt>
                <c:pt idx="42811">
                  <c:v>0.0</c:v>
                </c:pt>
                <c:pt idx="42812">
                  <c:v>0.0</c:v>
                </c:pt>
                <c:pt idx="42813">
                  <c:v>0.0</c:v>
                </c:pt>
                <c:pt idx="42814">
                  <c:v>0.0</c:v>
                </c:pt>
                <c:pt idx="42815">
                  <c:v>0.0</c:v>
                </c:pt>
                <c:pt idx="42816">
                  <c:v>0.0</c:v>
                </c:pt>
                <c:pt idx="42817">
                  <c:v>0.0</c:v>
                </c:pt>
                <c:pt idx="42818">
                  <c:v>0.0</c:v>
                </c:pt>
                <c:pt idx="42819">
                  <c:v>0.0</c:v>
                </c:pt>
                <c:pt idx="42820">
                  <c:v>0.0</c:v>
                </c:pt>
                <c:pt idx="42821">
                  <c:v>0.0</c:v>
                </c:pt>
                <c:pt idx="42822">
                  <c:v>0.0</c:v>
                </c:pt>
                <c:pt idx="42823">
                  <c:v>0.0</c:v>
                </c:pt>
                <c:pt idx="42824">
                  <c:v>0.0</c:v>
                </c:pt>
                <c:pt idx="42825">
                  <c:v>0.0</c:v>
                </c:pt>
                <c:pt idx="42826">
                  <c:v>0.0</c:v>
                </c:pt>
                <c:pt idx="42827">
                  <c:v>0.0</c:v>
                </c:pt>
                <c:pt idx="42828">
                  <c:v>0.0</c:v>
                </c:pt>
                <c:pt idx="42829">
                  <c:v>0.0</c:v>
                </c:pt>
                <c:pt idx="42830">
                  <c:v>0.0</c:v>
                </c:pt>
                <c:pt idx="42831">
                  <c:v>0.0</c:v>
                </c:pt>
                <c:pt idx="42832">
                  <c:v>0.0</c:v>
                </c:pt>
                <c:pt idx="42833">
                  <c:v>0.0</c:v>
                </c:pt>
                <c:pt idx="42834">
                  <c:v>0.0</c:v>
                </c:pt>
                <c:pt idx="42835">
                  <c:v>0.0</c:v>
                </c:pt>
                <c:pt idx="42836">
                  <c:v>0.0</c:v>
                </c:pt>
                <c:pt idx="42837">
                  <c:v>0.0</c:v>
                </c:pt>
                <c:pt idx="42838">
                  <c:v>0.0</c:v>
                </c:pt>
                <c:pt idx="42839">
                  <c:v>0.0</c:v>
                </c:pt>
                <c:pt idx="42840">
                  <c:v>0.0</c:v>
                </c:pt>
                <c:pt idx="42841">
                  <c:v>0.0</c:v>
                </c:pt>
                <c:pt idx="42842">
                  <c:v>0.0</c:v>
                </c:pt>
                <c:pt idx="42843">
                  <c:v>0.0</c:v>
                </c:pt>
                <c:pt idx="42844">
                  <c:v>0.0</c:v>
                </c:pt>
                <c:pt idx="42845">
                  <c:v>0.0</c:v>
                </c:pt>
                <c:pt idx="42846">
                  <c:v>0.0</c:v>
                </c:pt>
                <c:pt idx="42847">
                  <c:v>0.0</c:v>
                </c:pt>
                <c:pt idx="42848">
                  <c:v>0.0</c:v>
                </c:pt>
                <c:pt idx="42849">
                  <c:v>0.0</c:v>
                </c:pt>
                <c:pt idx="42850">
                  <c:v>0.0</c:v>
                </c:pt>
                <c:pt idx="42851">
                  <c:v>0.0</c:v>
                </c:pt>
                <c:pt idx="42852">
                  <c:v>0.0</c:v>
                </c:pt>
                <c:pt idx="42853">
                  <c:v>0.0</c:v>
                </c:pt>
                <c:pt idx="42854">
                  <c:v>0.0</c:v>
                </c:pt>
                <c:pt idx="42855">
                  <c:v>0.0</c:v>
                </c:pt>
                <c:pt idx="42856">
                  <c:v>0.0</c:v>
                </c:pt>
                <c:pt idx="42857">
                  <c:v>0.0</c:v>
                </c:pt>
                <c:pt idx="42858">
                  <c:v>0.0</c:v>
                </c:pt>
                <c:pt idx="42859">
                  <c:v>0.0</c:v>
                </c:pt>
                <c:pt idx="42860">
                  <c:v>0.0</c:v>
                </c:pt>
                <c:pt idx="42861">
                  <c:v>0.0</c:v>
                </c:pt>
                <c:pt idx="42862">
                  <c:v>0.0</c:v>
                </c:pt>
                <c:pt idx="42863">
                  <c:v>0.0</c:v>
                </c:pt>
                <c:pt idx="42864">
                  <c:v>0.0</c:v>
                </c:pt>
                <c:pt idx="42865">
                  <c:v>0.0</c:v>
                </c:pt>
                <c:pt idx="42866">
                  <c:v>0.0</c:v>
                </c:pt>
                <c:pt idx="42867">
                  <c:v>0.0</c:v>
                </c:pt>
                <c:pt idx="42868">
                  <c:v>0.0</c:v>
                </c:pt>
                <c:pt idx="42869">
                  <c:v>0.0</c:v>
                </c:pt>
                <c:pt idx="42870">
                  <c:v>0.0</c:v>
                </c:pt>
                <c:pt idx="42871">
                  <c:v>0.0</c:v>
                </c:pt>
                <c:pt idx="42872">
                  <c:v>0.0</c:v>
                </c:pt>
                <c:pt idx="42873">
                  <c:v>0.0</c:v>
                </c:pt>
                <c:pt idx="42874">
                  <c:v>0.0</c:v>
                </c:pt>
                <c:pt idx="42875">
                  <c:v>0.0</c:v>
                </c:pt>
                <c:pt idx="42876">
                  <c:v>0.0</c:v>
                </c:pt>
                <c:pt idx="42877">
                  <c:v>0.0</c:v>
                </c:pt>
                <c:pt idx="42878">
                  <c:v>0.0</c:v>
                </c:pt>
                <c:pt idx="42879">
                  <c:v>0.0</c:v>
                </c:pt>
                <c:pt idx="42880">
                  <c:v>0.0</c:v>
                </c:pt>
                <c:pt idx="42881">
                  <c:v>0.0</c:v>
                </c:pt>
                <c:pt idx="42882">
                  <c:v>0.0</c:v>
                </c:pt>
                <c:pt idx="42883">
                  <c:v>0.0</c:v>
                </c:pt>
                <c:pt idx="42884">
                  <c:v>0.0</c:v>
                </c:pt>
                <c:pt idx="42885">
                  <c:v>0.0</c:v>
                </c:pt>
                <c:pt idx="42886">
                  <c:v>0.0</c:v>
                </c:pt>
                <c:pt idx="42887">
                  <c:v>0.0</c:v>
                </c:pt>
                <c:pt idx="42888">
                  <c:v>0.0</c:v>
                </c:pt>
                <c:pt idx="42889">
                  <c:v>0.0</c:v>
                </c:pt>
                <c:pt idx="42890">
                  <c:v>0.0</c:v>
                </c:pt>
                <c:pt idx="42891">
                  <c:v>0.0</c:v>
                </c:pt>
                <c:pt idx="42892">
                  <c:v>0.0</c:v>
                </c:pt>
                <c:pt idx="42893">
                  <c:v>0.0</c:v>
                </c:pt>
                <c:pt idx="42894">
                  <c:v>0.0</c:v>
                </c:pt>
                <c:pt idx="42895">
                  <c:v>0.0</c:v>
                </c:pt>
                <c:pt idx="42896">
                  <c:v>0.0</c:v>
                </c:pt>
                <c:pt idx="42897">
                  <c:v>0.0</c:v>
                </c:pt>
                <c:pt idx="42898">
                  <c:v>0.0</c:v>
                </c:pt>
                <c:pt idx="42899">
                  <c:v>0.0</c:v>
                </c:pt>
                <c:pt idx="42900">
                  <c:v>0.0</c:v>
                </c:pt>
                <c:pt idx="42901">
                  <c:v>0.0</c:v>
                </c:pt>
                <c:pt idx="42902">
                  <c:v>0.0</c:v>
                </c:pt>
                <c:pt idx="42903">
                  <c:v>0.0</c:v>
                </c:pt>
                <c:pt idx="42904">
                  <c:v>0.0</c:v>
                </c:pt>
                <c:pt idx="42905">
                  <c:v>0.0</c:v>
                </c:pt>
                <c:pt idx="42906">
                  <c:v>0.0</c:v>
                </c:pt>
                <c:pt idx="42907">
                  <c:v>0.0</c:v>
                </c:pt>
                <c:pt idx="42908">
                  <c:v>0.0</c:v>
                </c:pt>
                <c:pt idx="42909">
                  <c:v>0.0</c:v>
                </c:pt>
                <c:pt idx="42910">
                  <c:v>0.0</c:v>
                </c:pt>
                <c:pt idx="42911">
                  <c:v>0.0</c:v>
                </c:pt>
                <c:pt idx="42912">
                  <c:v>0.0</c:v>
                </c:pt>
                <c:pt idx="42913">
                  <c:v>0.0</c:v>
                </c:pt>
                <c:pt idx="42914">
                  <c:v>0.0</c:v>
                </c:pt>
                <c:pt idx="42915">
                  <c:v>0.0</c:v>
                </c:pt>
                <c:pt idx="42916">
                  <c:v>0.0</c:v>
                </c:pt>
                <c:pt idx="42917">
                  <c:v>0.0</c:v>
                </c:pt>
                <c:pt idx="42918">
                  <c:v>0.0</c:v>
                </c:pt>
                <c:pt idx="42919">
                  <c:v>0.0</c:v>
                </c:pt>
                <c:pt idx="42920">
                  <c:v>0.0</c:v>
                </c:pt>
                <c:pt idx="42921">
                  <c:v>0.0</c:v>
                </c:pt>
                <c:pt idx="42922">
                  <c:v>0.0</c:v>
                </c:pt>
                <c:pt idx="42923">
                  <c:v>0.0</c:v>
                </c:pt>
                <c:pt idx="42924">
                  <c:v>0.0</c:v>
                </c:pt>
                <c:pt idx="42925">
                  <c:v>0.0</c:v>
                </c:pt>
                <c:pt idx="42926">
                  <c:v>0.0</c:v>
                </c:pt>
                <c:pt idx="42927">
                  <c:v>0.0</c:v>
                </c:pt>
                <c:pt idx="42928">
                  <c:v>0.0</c:v>
                </c:pt>
                <c:pt idx="42929">
                  <c:v>0.0</c:v>
                </c:pt>
                <c:pt idx="42930">
                  <c:v>0.0</c:v>
                </c:pt>
                <c:pt idx="42931">
                  <c:v>0.0</c:v>
                </c:pt>
                <c:pt idx="42932">
                  <c:v>0.0</c:v>
                </c:pt>
                <c:pt idx="42933">
                  <c:v>0.0</c:v>
                </c:pt>
                <c:pt idx="42934">
                  <c:v>0.0</c:v>
                </c:pt>
                <c:pt idx="42935">
                  <c:v>0.0</c:v>
                </c:pt>
                <c:pt idx="42936">
                  <c:v>0.0</c:v>
                </c:pt>
                <c:pt idx="42937">
                  <c:v>0.0</c:v>
                </c:pt>
                <c:pt idx="42938">
                  <c:v>0.0</c:v>
                </c:pt>
                <c:pt idx="42939">
                  <c:v>0.0</c:v>
                </c:pt>
                <c:pt idx="42940">
                  <c:v>0.0</c:v>
                </c:pt>
                <c:pt idx="42941">
                  <c:v>0.0</c:v>
                </c:pt>
                <c:pt idx="42942">
                  <c:v>0.0</c:v>
                </c:pt>
                <c:pt idx="42943">
                  <c:v>0.0</c:v>
                </c:pt>
                <c:pt idx="42944">
                  <c:v>0.0</c:v>
                </c:pt>
                <c:pt idx="42945">
                  <c:v>0.0</c:v>
                </c:pt>
                <c:pt idx="42946">
                  <c:v>0.0</c:v>
                </c:pt>
                <c:pt idx="42947">
                  <c:v>0.0</c:v>
                </c:pt>
                <c:pt idx="42948">
                  <c:v>0.0</c:v>
                </c:pt>
                <c:pt idx="42949">
                  <c:v>0.0</c:v>
                </c:pt>
                <c:pt idx="42950">
                  <c:v>0.0</c:v>
                </c:pt>
                <c:pt idx="42951">
                  <c:v>0.0</c:v>
                </c:pt>
                <c:pt idx="42952">
                  <c:v>0.0</c:v>
                </c:pt>
                <c:pt idx="42953">
                  <c:v>0.0</c:v>
                </c:pt>
                <c:pt idx="42954">
                  <c:v>0.0</c:v>
                </c:pt>
                <c:pt idx="42955">
                  <c:v>0.0</c:v>
                </c:pt>
                <c:pt idx="42956">
                  <c:v>0.0</c:v>
                </c:pt>
                <c:pt idx="42957">
                  <c:v>0.0</c:v>
                </c:pt>
                <c:pt idx="42958">
                  <c:v>0.0</c:v>
                </c:pt>
                <c:pt idx="42959">
                  <c:v>0.0</c:v>
                </c:pt>
                <c:pt idx="42960">
                  <c:v>0.0</c:v>
                </c:pt>
                <c:pt idx="42961">
                  <c:v>0.0</c:v>
                </c:pt>
                <c:pt idx="42962">
                  <c:v>0.0</c:v>
                </c:pt>
                <c:pt idx="42963">
                  <c:v>0.0</c:v>
                </c:pt>
                <c:pt idx="42964">
                  <c:v>0.0</c:v>
                </c:pt>
                <c:pt idx="42965">
                  <c:v>0.0</c:v>
                </c:pt>
                <c:pt idx="42966">
                  <c:v>0.0</c:v>
                </c:pt>
                <c:pt idx="42967">
                  <c:v>0.0</c:v>
                </c:pt>
                <c:pt idx="42968">
                  <c:v>0.0</c:v>
                </c:pt>
                <c:pt idx="42969">
                  <c:v>0.0</c:v>
                </c:pt>
                <c:pt idx="42970">
                  <c:v>0.0</c:v>
                </c:pt>
                <c:pt idx="42971">
                  <c:v>0.0</c:v>
                </c:pt>
                <c:pt idx="42972">
                  <c:v>0.0</c:v>
                </c:pt>
                <c:pt idx="42973">
                  <c:v>0.0</c:v>
                </c:pt>
                <c:pt idx="42974">
                  <c:v>0.0</c:v>
                </c:pt>
                <c:pt idx="42975">
                  <c:v>0.0</c:v>
                </c:pt>
                <c:pt idx="42976">
                  <c:v>0.0</c:v>
                </c:pt>
                <c:pt idx="42977">
                  <c:v>0.0</c:v>
                </c:pt>
                <c:pt idx="42978">
                  <c:v>0.0</c:v>
                </c:pt>
                <c:pt idx="42979">
                  <c:v>0.0</c:v>
                </c:pt>
                <c:pt idx="42980">
                  <c:v>0.0</c:v>
                </c:pt>
                <c:pt idx="42981">
                  <c:v>0.0</c:v>
                </c:pt>
                <c:pt idx="42982">
                  <c:v>0.0</c:v>
                </c:pt>
                <c:pt idx="42983">
                  <c:v>0.0</c:v>
                </c:pt>
                <c:pt idx="42984">
                  <c:v>0.0</c:v>
                </c:pt>
                <c:pt idx="42985">
                  <c:v>0.0</c:v>
                </c:pt>
                <c:pt idx="42986">
                  <c:v>0.0</c:v>
                </c:pt>
                <c:pt idx="42987">
                  <c:v>0.0</c:v>
                </c:pt>
                <c:pt idx="42988">
                  <c:v>0.0</c:v>
                </c:pt>
                <c:pt idx="42989">
                  <c:v>0.0</c:v>
                </c:pt>
                <c:pt idx="42990">
                  <c:v>0.0</c:v>
                </c:pt>
                <c:pt idx="42991">
                  <c:v>0.0</c:v>
                </c:pt>
                <c:pt idx="42992">
                  <c:v>0.0</c:v>
                </c:pt>
                <c:pt idx="42993">
                  <c:v>0.0</c:v>
                </c:pt>
                <c:pt idx="42994">
                  <c:v>0.0</c:v>
                </c:pt>
                <c:pt idx="42995">
                  <c:v>0.0</c:v>
                </c:pt>
                <c:pt idx="42996">
                  <c:v>0.0</c:v>
                </c:pt>
                <c:pt idx="42997">
                  <c:v>0.0</c:v>
                </c:pt>
                <c:pt idx="42998">
                  <c:v>0.0</c:v>
                </c:pt>
                <c:pt idx="42999">
                  <c:v>0.0</c:v>
                </c:pt>
                <c:pt idx="43000">
                  <c:v>0.0</c:v>
                </c:pt>
                <c:pt idx="43001">
                  <c:v>0.0</c:v>
                </c:pt>
                <c:pt idx="43002">
                  <c:v>0.0</c:v>
                </c:pt>
                <c:pt idx="43003">
                  <c:v>0.0</c:v>
                </c:pt>
                <c:pt idx="43004">
                  <c:v>0.0</c:v>
                </c:pt>
                <c:pt idx="43005">
                  <c:v>0.0</c:v>
                </c:pt>
                <c:pt idx="43006">
                  <c:v>0.0</c:v>
                </c:pt>
                <c:pt idx="43007">
                  <c:v>0.0</c:v>
                </c:pt>
                <c:pt idx="43008">
                  <c:v>0.0</c:v>
                </c:pt>
                <c:pt idx="43009">
                  <c:v>0.0</c:v>
                </c:pt>
                <c:pt idx="43010">
                  <c:v>0.0</c:v>
                </c:pt>
                <c:pt idx="43011">
                  <c:v>0.0</c:v>
                </c:pt>
                <c:pt idx="43012">
                  <c:v>0.0</c:v>
                </c:pt>
                <c:pt idx="43013">
                  <c:v>0.0</c:v>
                </c:pt>
                <c:pt idx="43014">
                  <c:v>0.0</c:v>
                </c:pt>
                <c:pt idx="43015">
                  <c:v>0.0</c:v>
                </c:pt>
                <c:pt idx="43016">
                  <c:v>0.0</c:v>
                </c:pt>
                <c:pt idx="43017">
                  <c:v>0.0</c:v>
                </c:pt>
                <c:pt idx="43018">
                  <c:v>0.0</c:v>
                </c:pt>
                <c:pt idx="43019">
                  <c:v>0.0</c:v>
                </c:pt>
                <c:pt idx="43020">
                  <c:v>0.0</c:v>
                </c:pt>
                <c:pt idx="43021">
                  <c:v>0.0</c:v>
                </c:pt>
                <c:pt idx="43022">
                  <c:v>0.0</c:v>
                </c:pt>
                <c:pt idx="43023">
                  <c:v>0.0</c:v>
                </c:pt>
                <c:pt idx="43024">
                  <c:v>0.0</c:v>
                </c:pt>
                <c:pt idx="43025">
                  <c:v>0.0</c:v>
                </c:pt>
                <c:pt idx="43026">
                  <c:v>0.0</c:v>
                </c:pt>
                <c:pt idx="43027">
                  <c:v>0.0</c:v>
                </c:pt>
                <c:pt idx="43028">
                  <c:v>0.0</c:v>
                </c:pt>
                <c:pt idx="43029">
                  <c:v>0.0</c:v>
                </c:pt>
                <c:pt idx="43030">
                  <c:v>0.0</c:v>
                </c:pt>
                <c:pt idx="43031">
                  <c:v>0.0</c:v>
                </c:pt>
                <c:pt idx="43032">
                  <c:v>0.0</c:v>
                </c:pt>
                <c:pt idx="43033">
                  <c:v>0.0</c:v>
                </c:pt>
                <c:pt idx="43034">
                  <c:v>0.0</c:v>
                </c:pt>
                <c:pt idx="43035">
                  <c:v>0.0</c:v>
                </c:pt>
                <c:pt idx="43036">
                  <c:v>0.0</c:v>
                </c:pt>
                <c:pt idx="43037">
                  <c:v>0.0</c:v>
                </c:pt>
                <c:pt idx="43038">
                  <c:v>0.0</c:v>
                </c:pt>
                <c:pt idx="43039">
                  <c:v>0.0</c:v>
                </c:pt>
                <c:pt idx="43040">
                  <c:v>0.0</c:v>
                </c:pt>
                <c:pt idx="43041">
                  <c:v>0.0</c:v>
                </c:pt>
                <c:pt idx="43042">
                  <c:v>0.0</c:v>
                </c:pt>
                <c:pt idx="43043">
                  <c:v>0.0</c:v>
                </c:pt>
                <c:pt idx="43044">
                  <c:v>0.0</c:v>
                </c:pt>
                <c:pt idx="43045">
                  <c:v>0.0</c:v>
                </c:pt>
                <c:pt idx="43046">
                  <c:v>0.0</c:v>
                </c:pt>
                <c:pt idx="43047">
                  <c:v>0.0</c:v>
                </c:pt>
                <c:pt idx="43048">
                  <c:v>0.0</c:v>
                </c:pt>
                <c:pt idx="43049">
                  <c:v>0.0</c:v>
                </c:pt>
                <c:pt idx="43050">
                  <c:v>0.0</c:v>
                </c:pt>
                <c:pt idx="43051">
                  <c:v>0.0</c:v>
                </c:pt>
                <c:pt idx="43052">
                  <c:v>0.0</c:v>
                </c:pt>
                <c:pt idx="43053">
                  <c:v>0.0</c:v>
                </c:pt>
                <c:pt idx="43054">
                  <c:v>0.0</c:v>
                </c:pt>
                <c:pt idx="43055">
                  <c:v>0.0</c:v>
                </c:pt>
                <c:pt idx="43056">
                  <c:v>0.0</c:v>
                </c:pt>
                <c:pt idx="43057">
                  <c:v>0.0</c:v>
                </c:pt>
                <c:pt idx="43058">
                  <c:v>0.0</c:v>
                </c:pt>
                <c:pt idx="43059">
                  <c:v>0.0</c:v>
                </c:pt>
                <c:pt idx="43060">
                  <c:v>0.0</c:v>
                </c:pt>
                <c:pt idx="43061">
                  <c:v>0.0</c:v>
                </c:pt>
                <c:pt idx="43062">
                  <c:v>0.0</c:v>
                </c:pt>
                <c:pt idx="43063">
                  <c:v>0.0</c:v>
                </c:pt>
                <c:pt idx="43064">
                  <c:v>0.0</c:v>
                </c:pt>
                <c:pt idx="43065">
                  <c:v>0.0</c:v>
                </c:pt>
                <c:pt idx="43066">
                  <c:v>0.0</c:v>
                </c:pt>
                <c:pt idx="43067">
                  <c:v>0.0</c:v>
                </c:pt>
                <c:pt idx="43068">
                  <c:v>0.0</c:v>
                </c:pt>
                <c:pt idx="43069">
                  <c:v>0.0</c:v>
                </c:pt>
                <c:pt idx="43070">
                  <c:v>0.0</c:v>
                </c:pt>
                <c:pt idx="43071">
                  <c:v>0.0</c:v>
                </c:pt>
                <c:pt idx="43072">
                  <c:v>0.0</c:v>
                </c:pt>
                <c:pt idx="43073">
                  <c:v>0.0</c:v>
                </c:pt>
                <c:pt idx="43074">
                  <c:v>0.0</c:v>
                </c:pt>
                <c:pt idx="43075">
                  <c:v>0.0</c:v>
                </c:pt>
                <c:pt idx="43076">
                  <c:v>0.0</c:v>
                </c:pt>
                <c:pt idx="43077">
                  <c:v>0.0</c:v>
                </c:pt>
                <c:pt idx="43078">
                  <c:v>0.0</c:v>
                </c:pt>
                <c:pt idx="43079">
                  <c:v>0.0</c:v>
                </c:pt>
                <c:pt idx="43080">
                  <c:v>0.0</c:v>
                </c:pt>
                <c:pt idx="43081">
                  <c:v>0.0</c:v>
                </c:pt>
                <c:pt idx="43082">
                  <c:v>0.0</c:v>
                </c:pt>
                <c:pt idx="43083">
                  <c:v>0.0</c:v>
                </c:pt>
                <c:pt idx="43084">
                  <c:v>0.0</c:v>
                </c:pt>
                <c:pt idx="43085">
                  <c:v>0.0</c:v>
                </c:pt>
                <c:pt idx="43086">
                  <c:v>0.0</c:v>
                </c:pt>
                <c:pt idx="43087">
                  <c:v>0.0</c:v>
                </c:pt>
                <c:pt idx="43088">
                  <c:v>0.0</c:v>
                </c:pt>
                <c:pt idx="43089">
                  <c:v>0.0</c:v>
                </c:pt>
                <c:pt idx="43090">
                  <c:v>0.0</c:v>
                </c:pt>
                <c:pt idx="43091">
                  <c:v>0.0</c:v>
                </c:pt>
                <c:pt idx="43092">
                  <c:v>0.0</c:v>
                </c:pt>
                <c:pt idx="43093">
                  <c:v>0.0</c:v>
                </c:pt>
                <c:pt idx="43094">
                  <c:v>0.0</c:v>
                </c:pt>
                <c:pt idx="43095">
                  <c:v>0.0</c:v>
                </c:pt>
                <c:pt idx="43096">
                  <c:v>0.0</c:v>
                </c:pt>
                <c:pt idx="43097">
                  <c:v>0.0</c:v>
                </c:pt>
                <c:pt idx="43098">
                  <c:v>0.0</c:v>
                </c:pt>
                <c:pt idx="43099">
                  <c:v>0.0</c:v>
                </c:pt>
                <c:pt idx="43100">
                  <c:v>0.0</c:v>
                </c:pt>
                <c:pt idx="43101">
                  <c:v>0.0</c:v>
                </c:pt>
                <c:pt idx="43102">
                  <c:v>0.0</c:v>
                </c:pt>
                <c:pt idx="43103">
                  <c:v>0.0</c:v>
                </c:pt>
                <c:pt idx="43104">
                  <c:v>0.0</c:v>
                </c:pt>
                <c:pt idx="43105">
                  <c:v>0.0</c:v>
                </c:pt>
                <c:pt idx="43106">
                  <c:v>0.0</c:v>
                </c:pt>
                <c:pt idx="43107">
                  <c:v>0.0</c:v>
                </c:pt>
                <c:pt idx="43108">
                  <c:v>0.0</c:v>
                </c:pt>
                <c:pt idx="43109">
                  <c:v>0.0</c:v>
                </c:pt>
                <c:pt idx="43110">
                  <c:v>0.0</c:v>
                </c:pt>
                <c:pt idx="43111">
                  <c:v>0.0</c:v>
                </c:pt>
                <c:pt idx="43112">
                  <c:v>0.0</c:v>
                </c:pt>
                <c:pt idx="43113">
                  <c:v>0.0</c:v>
                </c:pt>
                <c:pt idx="43114">
                  <c:v>0.0</c:v>
                </c:pt>
                <c:pt idx="43115">
                  <c:v>0.0</c:v>
                </c:pt>
                <c:pt idx="43116">
                  <c:v>0.0</c:v>
                </c:pt>
                <c:pt idx="43117">
                  <c:v>0.0</c:v>
                </c:pt>
                <c:pt idx="43118">
                  <c:v>0.0</c:v>
                </c:pt>
                <c:pt idx="43119">
                  <c:v>0.0</c:v>
                </c:pt>
                <c:pt idx="43120">
                  <c:v>0.0</c:v>
                </c:pt>
                <c:pt idx="43121">
                  <c:v>0.0</c:v>
                </c:pt>
                <c:pt idx="43122">
                  <c:v>0.0</c:v>
                </c:pt>
                <c:pt idx="43123">
                  <c:v>0.0</c:v>
                </c:pt>
                <c:pt idx="43124">
                  <c:v>0.0</c:v>
                </c:pt>
                <c:pt idx="43125">
                  <c:v>0.0</c:v>
                </c:pt>
                <c:pt idx="43126">
                  <c:v>0.0</c:v>
                </c:pt>
                <c:pt idx="43127">
                  <c:v>0.0</c:v>
                </c:pt>
                <c:pt idx="43128">
                  <c:v>0.0</c:v>
                </c:pt>
                <c:pt idx="43129">
                  <c:v>0.0</c:v>
                </c:pt>
                <c:pt idx="43130">
                  <c:v>0.0</c:v>
                </c:pt>
                <c:pt idx="43131">
                  <c:v>0.0</c:v>
                </c:pt>
                <c:pt idx="43132">
                  <c:v>0.0</c:v>
                </c:pt>
                <c:pt idx="43133">
                  <c:v>0.0</c:v>
                </c:pt>
                <c:pt idx="43134">
                  <c:v>0.0</c:v>
                </c:pt>
                <c:pt idx="43135">
                  <c:v>0.0</c:v>
                </c:pt>
                <c:pt idx="43136">
                  <c:v>0.0</c:v>
                </c:pt>
                <c:pt idx="43137">
                  <c:v>0.0</c:v>
                </c:pt>
                <c:pt idx="43138">
                  <c:v>0.0</c:v>
                </c:pt>
                <c:pt idx="43139">
                  <c:v>0.0</c:v>
                </c:pt>
                <c:pt idx="43140">
                  <c:v>0.0</c:v>
                </c:pt>
                <c:pt idx="43141">
                  <c:v>0.0</c:v>
                </c:pt>
                <c:pt idx="43142">
                  <c:v>0.0</c:v>
                </c:pt>
                <c:pt idx="43143">
                  <c:v>0.0</c:v>
                </c:pt>
                <c:pt idx="43144">
                  <c:v>0.0</c:v>
                </c:pt>
                <c:pt idx="43145">
                  <c:v>0.0</c:v>
                </c:pt>
                <c:pt idx="43146">
                  <c:v>0.0</c:v>
                </c:pt>
                <c:pt idx="43147">
                  <c:v>0.0</c:v>
                </c:pt>
                <c:pt idx="43148">
                  <c:v>0.0</c:v>
                </c:pt>
                <c:pt idx="43149">
                  <c:v>0.0</c:v>
                </c:pt>
                <c:pt idx="43150">
                  <c:v>0.0</c:v>
                </c:pt>
                <c:pt idx="43151">
                  <c:v>0.0</c:v>
                </c:pt>
                <c:pt idx="43152">
                  <c:v>0.0</c:v>
                </c:pt>
                <c:pt idx="43153">
                  <c:v>0.0</c:v>
                </c:pt>
                <c:pt idx="43154">
                  <c:v>0.0</c:v>
                </c:pt>
                <c:pt idx="43155">
                  <c:v>0.0</c:v>
                </c:pt>
                <c:pt idx="43156">
                  <c:v>0.0</c:v>
                </c:pt>
                <c:pt idx="43157">
                  <c:v>0.0</c:v>
                </c:pt>
                <c:pt idx="43158">
                  <c:v>0.0</c:v>
                </c:pt>
                <c:pt idx="43159">
                  <c:v>0.0</c:v>
                </c:pt>
                <c:pt idx="43160">
                  <c:v>0.0</c:v>
                </c:pt>
                <c:pt idx="43161">
                  <c:v>0.0</c:v>
                </c:pt>
                <c:pt idx="43162">
                  <c:v>0.0</c:v>
                </c:pt>
                <c:pt idx="43163">
                  <c:v>0.0</c:v>
                </c:pt>
                <c:pt idx="43164">
                  <c:v>0.0</c:v>
                </c:pt>
                <c:pt idx="43165">
                  <c:v>0.0</c:v>
                </c:pt>
                <c:pt idx="43166">
                  <c:v>0.0</c:v>
                </c:pt>
                <c:pt idx="43167">
                  <c:v>0.0</c:v>
                </c:pt>
                <c:pt idx="43168">
                  <c:v>0.0</c:v>
                </c:pt>
                <c:pt idx="43169">
                  <c:v>0.0</c:v>
                </c:pt>
                <c:pt idx="43170">
                  <c:v>0.0</c:v>
                </c:pt>
                <c:pt idx="43171">
                  <c:v>0.0</c:v>
                </c:pt>
                <c:pt idx="43172">
                  <c:v>0.0</c:v>
                </c:pt>
                <c:pt idx="43173">
                  <c:v>0.0</c:v>
                </c:pt>
                <c:pt idx="43174">
                  <c:v>0.0</c:v>
                </c:pt>
                <c:pt idx="43175">
                  <c:v>0.0</c:v>
                </c:pt>
                <c:pt idx="43176">
                  <c:v>0.0</c:v>
                </c:pt>
                <c:pt idx="43177">
                  <c:v>0.0</c:v>
                </c:pt>
                <c:pt idx="43178">
                  <c:v>0.0</c:v>
                </c:pt>
                <c:pt idx="43179">
                  <c:v>0.0</c:v>
                </c:pt>
                <c:pt idx="43180">
                  <c:v>0.0</c:v>
                </c:pt>
                <c:pt idx="43181">
                  <c:v>0.0</c:v>
                </c:pt>
                <c:pt idx="43182">
                  <c:v>0.0</c:v>
                </c:pt>
                <c:pt idx="43183">
                  <c:v>0.0</c:v>
                </c:pt>
                <c:pt idx="43184">
                  <c:v>0.0</c:v>
                </c:pt>
                <c:pt idx="43185">
                  <c:v>0.0</c:v>
                </c:pt>
                <c:pt idx="43186">
                  <c:v>0.0</c:v>
                </c:pt>
                <c:pt idx="43187">
                  <c:v>0.0</c:v>
                </c:pt>
                <c:pt idx="43188">
                  <c:v>0.0</c:v>
                </c:pt>
                <c:pt idx="43189">
                  <c:v>0.0</c:v>
                </c:pt>
                <c:pt idx="43190">
                  <c:v>0.0</c:v>
                </c:pt>
                <c:pt idx="43191">
                  <c:v>0.0</c:v>
                </c:pt>
                <c:pt idx="43192">
                  <c:v>0.0</c:v>
                </c:pt>
                <c:pt idx="43193">
                  <c:v>0.0</c:v>
                </c:pt>
                <c:pt idx="43194">
                  <c:v>0.0</c:v>
                </c:pt>
                <c:pt idx="43195">
                  <c:v>0.0</c:v>
                </c:pt>
                <c:pt idx="43196">
                  <c:v>0.0</c:v>
                </c:pt>
                <c:pt idx="43197">
                  <c:v>0.0</c:v>
                </c:pt>
                <c:pt idx="43198">
                  <c:v>0.0</c:v>
                </c:pt>
                <c:pt idx="43199">
                  <c:v>0.0</c:v>
                </c:pt>
                <c:pt idx="43200">
                  <c:v>0.0</c:v>
                </c:pt>
                <c:pt idx="43201">
                  <c:v>0.0</c:v>
                </c:pt>
                <c:pt idx="43202">
                  <c:v>0.0</c:v>
                </c:pt>
                <c:pt idx="43203">
                  <c:v>0.0</c:v>
                </c:pt>
                <c:pt idx="43204">
                  <c:v>0.0</c:v>
                </c:pt>
                <c:pt idx="43205">
                  <c:v>0.0</c:v>
                </c:pt>
                <c:pt idx="43206">
                  <c:v>0.0</c:v>
                </c:pt>
                <c:pt idx="43207">
                  <c:v>0.0</c:v>
                </c:pt>
                <c:pt idx="43208">
                  <c:v>0.0</c:v>
                </c:pt>
                <c:pt idx="43209">
                  <c:v>0.0</c:v>
                </c:pt>
                <c:pt idx="43210">
                  <c:v>0.0</c:v>
                </c:pt>
                <c:pt idx="43211">
                  <c:v>0.0</c:v>
                </c:pt>
                <c:pt idx="43212">
                  <c:v>0.0</c:v>
                </c:pt>
                <c:pt idx="43213">
                  <c:v>0.0</c:v>
                </c:pt>
                <c:pt idx="43214">
                  <c:v>0.0</c:v>
                </c:pt>
                <c:pt idx="43215">
                  <c:v>0.0</c:v>
                </c:pt>
                <c:pt idx="43216">
                  <c:v>0.0</c:v>
                </c:pt>
                <c:pt idx="43217">
                  <c:v>0.0</c:v>
                </c:pt>
                <c:pt idx="43218">
                  <c:v>0.0</c:v>
                </c:pt>
                <c:pt idx="43219">
                  <c:v>0.0</c:v>
                </c:pt>
                <c:pt idx="43220">
                  <c:v>0.0</c:v>
                </c:pt>
                <c:pt idx="43221">
                  <c:v>0.0</c:v>
                </c:pt>
                <c:pt idx="43222">
                  <c:v>0.0</c:v>
                </c:pt>
                <c:pt idx="43223">
                  <c:v>0.0</c:v>
                </c:pt>
                <c:pt idx="43224">
                  <c:v>0.0</c:v>
                </c:pt>
                <c:pt idx="43225">
                  <c:v>0.0</c:v>
                </c:pt>
                <c:pt idx="43226">
                  <c:v>0.0</c:v>
                </c:pt>
                <c:pt idx="43227">
                  <c:v>0.0</c:v>
                </c:pt>
                <c:pt idx="43228">
                  <c:v>0.0</c:v>
                </c:pt>
                <c:pt idx="43229">
                  <c:v>0.0</c:v>
                </c:pt>
                <c:pt idx="43230">
                  <c:v>0.0</c:v>
                </c:pt>
                <c:pt idx="43231">
                  <c:v>0.0</c:v>
                </c:pt>
                <c:pt idx="43232">
                  <c:v>0.0</c:v>
                </c:pt>
                <c:pt idx="43233">
                  <c:v>0.0</c:v>
                </c:pt>
                <c:pt idx="43234">
                  <c:v>0.0</c:v>
                </c:pt>
                <c:pt idx="43235">
                  <c:v>0.0</c:v>
                </c:pt>
                <c:pt idx="43236">
                  <c:v>0.0</c:v>
                </c:pt>
                <c:pt idx="43237">
                  <c:v>0.0</c:v>
                </c:pt>
                <c:pt idx="43238">
                  <c:v>0.0</c:v>
                </c:pt>
                <c:pt idx="43239">
                  <c:v>0.0</c:v>
                </c:pt>
                <c:pt idx="43240">
                  <c:v>0.0</c:v>
                </c:pt>
                <c:pt idx="43241">
                  <c:v>0.0</c:v>
                </c:pt>
                <c:pt idx="43242">
                  <c:v>0.0</c:v>
                </c:pt>
                <c:pt idx="43243">
                  <c:v>0.0</c:v>
                </c:pt>
                <c:pt idx="43244">
                  <c:v>0.0</c:v>
                </c:pt>
                <c:pt idx="43245">
                  <c:v>0.0</c:v>
                </c:pt>
                <c:pt idx="43246">
                  <c:v>0.0</c:v>
                </c:pt>
                <c:pt idx="43247">
                  <c:v>0.0</c:v>
                </c:pt>
                <c:pt idx="43248">
                  <c:v>0.0</c:v>
                </c:pt>
                <c:pt idx="43249">
                  <c:v>0.0</c:v>
                </c:pt>
                <c:pt idx="43250">
                  <c:v>0.0</c:v>
                </c:pt>
                <c:pt idx="43251">
                  <c:v>0.0</c:v>
                </c:pt>
                <c:pt idx="43252">
                  <c:v>0.0</c:v>
                </c:pt>
                <c:pt idx="43253">
                  <c:v>0.0</c:v>
                </c:pt>
                <c:pt idx="43254">
                  <c:v>0.0</c:v>
                </c:pt>
                <c:pt idx="43255">
                  <c:v>0.0</c:v>
                </c:pt>
                <c:pt idx="43256">
                  <c:v>0.0</c:v>
                </c:pt>
                <c:pt idx="43257">
                  <c:v>0.0</c:v>
                </c:pt>
                <c:pt idx="43258">
                  <c:v>0.0</c:v>
                </c:pt>
                <c:pt idx="43259">
                  <c:v>0.0</c:v>
                </c:pt>
                <c:pt idx="43260">
                  <c:v>0.0</c:v>
                </c:pt>
                <c:pt idx="43261">
                  <c:v>0.0</c:v>
                </c:pt>
                <c:pt idx="43262">
                  <c:v>0.0</c:v>
                </c:pt>
                <c:pt idx="43263">
                  <c:v>0.0</c:v>
                </c:pt>
                <c:pt idx="43264">
                  <c:v>0.0</c:v>
                </c:pt>
                <c:pt idx="43265">
                  <c:v>0.0</c:v>
                </c:pt>
                <c:pt idx="43266">
                  <c:v>0.0</c:v>
                </c:pt>
                <c:pt idx="43267">
                  <c:v>0.0</c:v>
                </c:pt>
                <c:pt idx="43268">
                  <c:v>0.0</c:v>
                </c:pt>
                <c:pt idx="43269">
                  <c:v>0.0</c:v>
                </c:pt>
                <c:pt idx="43270">
                  <c:v>0.0</c:v>
                </c:pt>
                <c:pt idx="43271">
                  <c:v>0.0</c:v>
                </c:pt>
                <c:pt idx="43272">
                  <c:v>0.0</c:v>
                </c:pt>
                <c:pt idx="43273">
                  <c:v>0.0</c:v>
                </c:pt>
                <c:pt idx="43274">
                  <c:v>0.0</c:v>
                </c:pt>
                <c:pt idx="43275">
                  <c:v>0.0</c:v>
                </c:pt>
                <c:pt idx="43276">
                  <c:v>0.0</c:v>
                </c:pt>
                <c:pt idx="43277">
                  <c:v>0.0</c:v>
                </c:pt>
                <c:pt idx="43278">
                  <c:v>0.0</c:v>
                </c:pt>
                <c:pt idx="43279">
                  <c:v>0.0</c:v>
                </c:pt>
                <c:pt idx="43280">
                  <c:v>0.0</c:v>
                </c:pt>
                <c:pt idx="43281">
                  <c:v>0.0</c:v>
                </c:pt>
                <c:pt idx="43282">
                  <c:v>0.0</c:v>
                </c:pt>
                <c:pt idx="43283">
                  <c:v>0.0</c:v>
                </c:pt>
                <c:pt idx="43284">
                  <c:v>0.0</c:v>
                </c:pt>
                <c:pt idx="43285">
                  <c:v>0.0</c:v>
                </c:pt>
                <c:pt idx="43286">
                  <c:v>0.0</c:v>
                </c:pt>
                <c:pt idx="43287">
                  <c:v>0.0</c:v>
                </c:pt>
                <c:pt idx="43288">
                  <c:v>0.0</c:v>
                </c:pt>
                <c:pt idx="43289">
                  <c:v>0.0</c:v>
                </c:pt>
                <c:pt idx="43290">
                  <c:v>0.0</c:v>
                </c:pt>
                <c:pt idx="43291">
                  <c:v>0.0</c:v>
                </c:pt>
                <c:pt idx="43292">
                  <c:v>0.0</c:v>
                </c:pt>
                <c:pt idx="43293">
                  <c:v>0.0</c:v>
                </c:pt>
                <c:pt idx="43294">
                  <c:v>0.0</c:v>
                </c:pt>
                <c:pt idx="43295">
                  <c:v>0.0</c:v>
                </c:pt>
                <c:pt idx="43296">
                  <c:v>0.0</c:v>
                </c:pt>
                <c:pt idx="43297">
                  <c:v>0.0</c:v>
                </c:pt>
                <c:pt idx="43298">
                  <c:v>0.0</c:v>
                </c:pt>
                <c:pt idx="43299">
                  <c:v>0.0</c:v>
                </c:pt>
                <c:pt idx="43300">
                  <c:v>0.0</c:v>
                </c:pt>
                <c:pt idx="43301">
                  <c:v>0.0</c:v>
                </c:pt>
                <c:pt idx="43302">
                  <c:v>0.0</c:v>
                </c:pt>
                <c:pt idx="43303">
                  <c:v>0.0</c:v>
                </c:pt>
                <c:pt idx="43304">
                  <c:v>0.0</c:v>
                </c:pt>
                <c:pt idx="43305">
                  <c:v>0.0</c:v>
                </c:pt>
                <c:pt idx="43306">
                  <c:v>0.0</c:v>
                </c:pt>
                <c:pt idx="43307">
                  <c:v>0.0</c:v>
                </c:pt>
                <c:pt idx="43308">
                  <c:v>0.0</c:v>
                </c:pt>
                <c:pt idx="43309">
                  <c:v>0.0</c:v>
                </c:pt>
                <c:pt idx="43310">
                  <c:v>0.0</c:v>
                </c:pt>
                <c:pt idx="43311">
                  <c:v>0.0</c:v>
                </c:pt>
                <c:pt idx="43312">
                  <c:v>0.0</c:v>
                </c:pt>
                <c:pt idx="43313">
                  <c:v>0.0</c:v>
                </c:pt>
                <c:pt idx="43314">
                  <c:v>0.0</c:v>
                </c:pt>
                <c:pt idx="43315">
                  <c:v>0.0</c:v>
                </c:pt>
                <c:pt idx="43316">
                  <c:v>0.0</c:v>
                </c:pt>
                <c:pt idx="43317">
                  <c:v>0.0</c:v>
                </c:pt>
                <c:pt idx="43318">
                  <c:v>0.0</c:v>
                </c:pt>
                <c:pt idx="43319">
                  <c:v>0.0</c:v>
                </c:pt>
                <c:pt idx="43320">
                  <c:v>0.0</c:v>
                </c:pt>
                <c:pt idx="43321">
                  <c:v>0.0</c:v>
                </c:pt>
                <c:pt idx="43322">
                  <c:v>0.0</c:v>
                </c:pt>
                <c:pt idx="43323">
                  <c:v>0.0</c:v>
                </c:pt>
                <c:pt idx="43324">
                  <c:v>0.0</c:v>
                </c:pt>
                <c:pt idx="43325">
                  <c:v>0.0</c:v>
                </c:pt>
                <c:pt idx="43326">
                  <c:v>0.0</c:v>
                </c:pt>
                <c:pt idx="43327">
                  <c:v>0.0</c:v>
                </c:pt>
                <c:pt idx="43328">
                  <c:v>0.0</c:v>
                </c:pt>
                <c:pt idx="43329">
                  <c:v>0.0</c:v>
                </c:pt>
                <c:pt idx="43330">
                  <c:v>0.0</c:v>
                </c:pt>
                <c:pt idx="43331">
                  <c:v>0.0</c:v>
                </c:pt>
                <c:pt idx="43332">
                  <c:v>0.0</c:v>
                </c:pt>
                <c:pt idx="43333">
                  <c:v>0.0</c:v>
                </c:pt>
                <c:pt idx="43334">
                  <c:v>0.0</c:v>
                </c:pt>
                <c:pt idx="43335">
                  <c:v>0.0</c:v>
                </c:pt>
                <c:pt idx="43336">
                  <c:v>0.0</c:v>
                </c:pt>
                <c:pt idx="43337">
                  <c:v>0.0</c:v>
                </c:pt>
                <c:pt idx="43338">
                  <c:v>0.0</c:v>
                </c:pt>
                <c:pt idx="43339">
                  <c:v>0.0</c:v>
                </c:pt>
                <c:pt idx="43340">
                  <c:v>0.0</c:v>
                </c:pt>
                <c:pt idx="43341">
                  <c:v>0.0</c:v>
                </c:pt>
                <c:pt idx="43342">
                  <c:v>0.0</c:v>
                </c:pt>
                <c:pt idx="43343">
                  <c:v>0.0</c:v>
                </c:pt>
                <c:pt idx="43344">
                  <c:v>0.0</c:v>
                </c:pt>
                <c:pt idx="43345">
                  <c:v>0.0</c:v>
                </c:pt>
                <c:pt idx="43346">
                  <c:v>0.0</c:v>
                </c:pt>
                <c:pt idx="43347">
                  <c:v>0.0</c:v>
                </c:pt>
                <c:pt idx="43348">
                  <c:v>0.0</c:v>
                </c:pt>
                <c:pt idx="43349">
                  <c:v>0.0</c:v>
                </c:pt>
                <c:pt idx="43350">
                  <c:v>0.0</c:v>
                </c:pt>
                <c:pt idx="43351">
                  <c:v>0.0</c:v>
                </c:pt>
                <c:pt idx="43352">
                  <c:v>0.0</c:v>
                </c:pt>
                <c:pt idx="43353">
                  <c:v>0.0</c:v>
                </c:pt>
                <c:pt idx="43354">
                  <c:v>0.0</c:v>
                </c:pt>
                <c:pt idx="43355">
                  <c:v>0.0</c:v>
                </c:pt>
                <c:pt idx="43356">
                  <c:v>0.0</c:v>
                </c:pt>
                <c:pt idx="43357">
                  <c:v>0.0</c:v>
                </c:pt>
                <c:pt idx="43358">
                  <c:v>0.0</c:v>
                </c:pt>
                <c:pt idx="43359">
                  <c:v>0.0</c:v>
                </c:pt>
                <c:pt idx="43360">
                  <c:v>0.0</c:v>
                </c:pt>
                <c:pt idx="43361">
                  <c:v>0.0</c:v>
                </c:pt>
                <c:pt idx="43362">
                  <c:v>0.0</c:v>
                </c:pt>
                <c:pt idx="43363">
                  <c:v>0.0</c:v>
                </c:pt>
                <c:pt idx="43364">
                  <c:v>0.0</c:v>
                </c:pt>
                <c:pt idx="43365">
                  <c:v>0.0</c:v>
                </c:pt>
                <c:pt idx="43366">
                  <c:v>0.0</c:v>
                </c:pt>
                <c:pt idx="43367">
                  <c:v>0.0</c:v>
                </c:pt>
                <c:pt idx="43368">
                  <c:v>0.0</c:v>
                </c:pt>
                <c:pt idx="43369">
                  <c:v>0.0</c:v>
                </c:pt>
                <c:pt idx="43370">
                  <c:v>0.0</c:v>
                </c:pt>
                <c:pt idx="43371">
                  <c:v>0.0</c:v>
                </c:pt>
                <c:pt idx="43372">
                  <c:v>0.0</c:v>
                </c:pt>
                <c:pt idx="43373">
                  <c:v>0.0</c:v>
                </c:pt>
                <c:pt idx="43374">
                  <c:v>0.0</c:v>
                </c:pt>
                <c:pt idx="43375">
                  <c:v>0.0</c:v>
                </c:pt>
                <c:pt idx="43376">
                  <c:v>0.0</c:v>
                </c:pt>
                <c:pt idx="43377">
                  <c:v>0.0</c:v>
                </c:pt>
                <c:pt idx="43378">
                  <c:v>0.0</c:v>
                </c:pt>
                <c:pt idx="43379">
                  <c:v>0.0</c:v>
                </c:pt>
                <c:pt idx="43380">
                  <c:v>0.0</c:v>
                </c:pt>
                <c:pt idx="43381">
                  <c:v>0.0</c:v>
                </c:pt>
                <c:pt idx="43382">
                  <c:v>0.0</c:v>
                </c:pt>
                <c:pt idx="43383">
                  <c:v>0.0</c:v>
                </c:pt>
                <c:pt idx="43384">
                  <c:v>0.0</c:v>
                </c:pt>
                <c:pt idx="43385">
                  <c:v>0.0</c:v>
                </c:pt>
                <c:pt idx="43386">
                  <c:v>0.0</c:v>
                </c:pt>
                <c:pt idx="43387">
                  <c:v>0.0</c:v>
                </c:pt>
                <c:pt idx="43388">
                  <c:v>0.0</c:v>
                </c:pt>
                <c:pt idx="43389">
                  <c:v>0.0</c:v>
                </c:pt>
                <c:pt idx="43390">
                  <c:v>0.0</c:v>
                </c:pt>
                <c:pt idx="43391">
                  <c:v>0.0</c:v>
                </c:pt>
                <c:pt idx="43392">
                  <c:v>0.0</c:v>
                </c:pt>
                <c:pt idx="43393">
                  <c:v>0.0</c:v>
                </c:pt>
                <c:pt idx="43394">
                  <c:v>0.0</c:v>
                </c:pt>
                <c:pt idx="43395">
                  <c:v>0.0</c:v>
                </c:pt>
                <c:pt idx="43396">
                  <c:v>0.0</c:v>
                </c:pt>
                <c:pt idx="43397">
                  <c:v>0.0</c:v>
                </c:pt>
                <c:pt idx="43398">
                  <c:v>0.0</c:v>
                </c:pt>
                <c:pt idx="43399">
                  <c:v>0.0</c:v>
                </c:pt>
                <c:pt idx="43400">
                  <c:v>0.0</c:v>
                </c:pt>
                <c:pt idx="43401">
                  <c:v>0.0</c:v>
                </c:pt>
                <c:pt idx="43402">
                  <c:v>0.0</c:v>
                </c:pt>
                <c:pt idx="43403">
                  <c:v>0.0</c:v>
                </c:pt>
                <c:pt idx="43404">
                  <c:v>0.0</c:v>
                </c:pt>
                <c:pt idx="43405">
                  <c:v>0.0</c:v>
                </c:pt>
                <c:pt idx="43406">
                  <c:v>0.0</c:v>
                </c:pt>
                <c:pt idx="43407">
                  <c:v>0.0</c:v>
                </c:pt>
                <c:pt idx="43408">
                  <c:v>0.0</c:v>
                </c:pt>
                <c:pt idx="43409">
                  <c:v>0.0</c:v>
                </c:pt>
                <c:pt idx="43410">
                  <c:v>0.0</c:v>
                </c:pt>
                <c:pt idx="43411">
                  <c:v>0.0</c:v>
                </c:pt>
                <c:pt idx="43412">
                  <c:v>0.0</c:v>
                </c:pt>
                <c:pt idx="43413">
                  <c:v>0.0</c:v>
                </c:pt>
                <c:pt idx="43414">
                  <c:v>0.0</c:v>
                </c:pt>
                <c:pt idx="43415">
                  <c:v>0.0</c:v>
                </c:pt>
                <c:pt idx="43416">
                  <c:v>0.0</c:v>
                </c:pt>
                <c:pt idx="43417">
                  <c:v>0.0</c:v>
                </c:pt>
                <c:pt idx="43418">
                  <c:v>0.0</c:v>
                </c:pt>
                <c:pt idx="43419">
                  <c:v>0.0</c:v>
                </c:pt>
                <c:pt idx="43420">
                  <c:v>0.0</c:v>
                </c:pt>
                <c:pt idx="43421">
                  <c:v>0.0</c:v>
                </c:pt>
                <c:pt idx="43422">
                  <c:v>0.0</c:v>
                </c:pt>
                <c:pt idx="43423">
                  <c:v>0.0</c:v>
                </c:pt>
                <c:pt idx="43424">
                  <c:v>0.0</c:v>
                </c:pt>
                <c:pt idx="43425">
                  <c:v>0.0</c:v>
                </c:pt>
                <c:pt idx="43426">
                  <c:v>0.0</c:v>
                </c:pt>
                <c:pt idx="43427">
                  <c:v>0.0</c:v>
                </c:pt>
                <c:pt idx="43428">
                  <c:v>0.0</c:v>
                </c:pt>
                <c:pt idx="43429">
                  <c:v>0.0</c:v>
                </c:pt>
                <c:pt idx="43430">
                  <c:v>0.0</c:v>
                </c:pt>
                <c:pt idx="43431">
                  <c:v>0.0</c:v>
                </c:pt>
                <c:pt idx="43432">
                  <c:v>0.0</c:v>
                </c:pt>
                <c:pt idx="43433">
                  <c:v>0.0</c:v>
                </c:pt>
                <c:pt idx="43434">
                  <c:v>0.0</c:v>
                </c:pt>
                <c:pt idx="43435">
                  <c:v>0.0</c:v>
                </c:pt>
                <c:pt idx="43436">
                  <c:v>0.0</c:v>
                </c:pt>
                <c:pt idx="43437">
                  <c:v>0.0</c:v>
                </c:pt>
                <c:pt idx="43438">
                  <c:v>0.0</c:v>
                </c:pt>
                <c:pt idx="43439">
                  <c:v>0.0</c:v>
                </c:pt>
                <c:pt idx="43440">
                  <c:v>0.0</c:v>
                </c:pt>
                <c:pt idx="43441">
                  <c:v>0.0</c:v>
                </c:pt>
                <c:pt idx="43442">
                  <c:v>0.0</c:v>
                </c:pt>
                <c:pt idx="43443">
                  <c:v>0.0</c:v>
                </c:pt>
                <c:pt idx="43444">
                  <c:v>0.0</c:v>
                </c:pt>
                <c:pt idx="43445">
                  <c:v>0.0</c:v>
                </c:pt>
                <c:pt idx="43446">
                  <c:v>0.0</c:v>
                </c:pt>
                <c:pt idx="43447">
                  <c:v>0.0</c:v>
                </c:pt>
                <c:pt idx="43448">
                  <c:v>0.0</c:v>
                </c:pt>
                <c:pt idx="43449">
                  <c:v>0.0</c:v>
                </c:pt>
                <c:pt idx="43450">
                  <c:v>0.0</c:v>
                </c:pt>
                <c:pt idx="43451">
                  <c:v>0.0</c:v>
                </c:pt>
                <c:pt idx="43452">
                  <c:v>0.0</c:v>
                </c:pt>
                <c:pt idx="43453">
                  <c:v>0.0</c:v>
                </c:pt>
                <c:pt idx="43454">
                  <c:v>0.0</c:v>
                </c:pt>
                <c:pt idx="43455">
                  <c:v>0.0</c:v>
                </c:pt>
                <c:pt idx="43456">
                  <c:v>0.0</c:v>
                </c:pt>
                <c:pt idx="43457">
                  <c:v>0.0</c:v>
                </c:pt>
                <c:pt idx="43458">
                  <c:v>0.0</c:v>
                </c:pt>
                <c:pt idx="43459">
                  <c:v>0.0</c:v>
                </c:pt>
                <c:pt idx="43460">
                  <c:v>0.0</c:v>
                </c:pt>
                <c:pt idx="43461">
                  <c:v>0.0</c:v>
                </c:pt>
                <c:pt idx="43462">
                  <c:v>0.0</c:v>
                </c:pt>
                <c:pt idx="43463">
                  <c:v>0.0</c:v>
                </c:pt>
                <c:pt idx="43464">
                  <c:v>0.0</c:v>
                </c:pt>
                <c:pt idx="43465">
                  <c:v>0.0</c:v>
                </c:pt>
                <c:pt idx="43466">
                  <c:v>0.0</c:v>
                </c:pt>
                <c:pt idx="43467">
                  <c:v>0.0</c:v>
                </c:pt>
                <c:pt idx="43468">
                  <c:v>0.0</c:v>
                </c:pt>
                <c:pt idx="43469">
                  <c:v>0.0</c:v>
                </c:pt>
                <c:pt idx="43470">
                  <c:v>0.0</c:v>
                </c:pt>
                <c:pt idx="43471">
                  <c:v>0.0</c:v>
                </c:pt>
                <c:pt idx="43472">
                  <c:v>0.0</c:v>
                </c:pt>
                <c:pt idx="43473">
                  <c:v>0.0</c:v>
                </c:pt>
                <c:pt idx="43474">
                  <c:v>0.0</c:v>
                </c:pt>
                <c:pt idx="43475">
                  <c:v>0.0</c:v>
                </c:pt>
                <c:pt idx="43476">
                  <c:v>0.0</c:v>
                </c:pt>
                <c:pt idx="43477">
                  <c:v>0.0</c:v>
                </c:pt>
                <c:pt idx="43478">
                  <c:v>0.0</c:v>
                </c:pt>
                <c:pt idx="43479">
                  <c:v>0.0</c:v>
                </c:pt>
                <c:pt idx="43480">
                  <c:v>0.0</c:v>
                </c:pt>
                <c:pt idx="43481">
                  <c:v>0.0</c:v>
                </c:pt>
                <c:pt idx="43482">
                  <c:v>0.0</c:v>
                </c:pt>
                <c:pt idx="43483">
                  <c:v>0.0</c:v>
                </c:pt>
                <c:pt idx="43484">
                  <c:v>0.0</c:v>
                </c:pt>
                <c:pt idx="43485">
                  <c:v>0.0</c:v>
                </c:pt>
                <c:pt idx="43486">
                  <c:v>0.0</c:v>
                </c:pt>
                <c:pt idx="43487">
                  <c:v>0.0</c:v>
                </c:pt>
                <c:pt idx="43488">
                  <c:v>0.0</c:v>
                </c:pt>
                <c:pt idx="43489">
                  <c:v>0.0</c:v>
                </c:pt>
                <c:pt idx="43490">
                  <c:v>0.0</c:v>
                </c:pt>
                <c:pt idx="43491">
                  <c:v>0.0</c:v>
                </c:pt>
                <c:pt idx="43492">
                  <c:v>0.0</c:v>
                </c:pt>
                <c:pt idx="43493">
                  <c:v>0.0</c:v>
                </c:pt>
                <c:pt idx="43494">
                  <c:v>0.0</c:v>
                </c:pt>
                <c:pt idx="43495">
                  <c:v>0.0</c:v>
                </c:pt>
                <c:pt idx="43496">
                  <c:v>0.0</c:v>
                </c:pt>
                <c:pt idx="43497">
                  <c:v>0.0</c:v>
                </c:pt>
                <c:pt idx="43498">
                  <c:v>0.0</c:v>
                </c:pt>
                <c:pt idx="43499">
                  <c:v>0.0</c:v>
                </c:pt>
                <c:pt idx="43500">
                  <c:v>0.0</c:v>
                </c:pt>
                <c:pt idx="43501">
                  <c:v>0.0</c:v>
                </c:pt>
                <c:pt idx="43502">
                  <c:v>0.0</c:v>
                </c:pt>
                <c:pt idx="43503">
                  <c:v>0.0</c:v>
                </c:pt>
                <c:pt idx="43504">
                  <c:v>0.0</c:v>
                </c:pt>
                <c:pt idx="43505">
                  <c:v>0.0</c:v>
                </c:pt>
                <c:pt idx="43506">
                  <c:v>0.0</c:v>
                </c:pt>
                <c:pt idx="43507">
                  <c:v>0.0</c:v>
                </c:pt>
                <c:pt idx="43508">
                  <c:v>0.0</c:v>
                </c:pt>
                <c:pt idx="43509">
                  <c:v>0.0</c:v>
                </c:pt>
                <c:pt idx="43510">
                  <c:v>0.0</c:v>
                </c:pt>
                <c:pt idx="43511">
                  <c:v>0.0</c:v>
                </c:pt>
                <c:pt idx="43512">
                  <c:v>0.0</c:v>
                </c:pt>
                <c:pt idx="43513">
                  <c:v>0.0</c:v>
                </c:pt>
                <c:pt idx="43514">
                  <c:v>0.0</c:v>
                </c:pt>
                <c:pt idx="43515">
                  <c:v>0.0</c:v>
                </c:pt>
                <c:pt idx="43516">
                  <c:v>0.0</c:v>
                </c:pt>
                <c:pt idx="43517">
                  <c:v>0.0</c:v>
                </c:pt>
                <c:pt idx="43518">
                  <c:v>0.0</c:v>
                </c:pt>
                <c:pt idx="43519">
                  <c:v>0.0</c:v>
                </c:pt>
                <c:pt idx="43520">
                  <c:v>0.0</c:v>
                </c:pt>
                <c:pt idx="43521">
                  <c:v>0.0</c:v>
                </c:pt>
                <c:pt idx="43522">
                  <c:v>0.0</c:v>
                </c:pt>
                <c:pt idx="43523">
                  <c:v>0.0</c:v>
                </c:pt>
                <c:pt idx="43524">
                  <c:v>0.0</c:v>
                </c:pt>
                <c:pt idx="43525">
                  <c:v>0.0</c:v>
                </c:pt>
                <c:pt idx="43526">
                  <c:v>0.0</c:v>
                </c:pt>
                <c:pt idx="43527">
                  <c:v>0.0</c:v>
                </c:pt>
                <c:pt idx="43528">
                  <c:v>0.0</c:v>
                </c:pt>
                <c:pt idx="43529">
                  <c:v>0.0</c:v>
                </c:pt>
                <c:pt idx="43530">
                  <c:v>0.0</c:v>
                </c:pt>
                <c:pt idx="43531">
                  <c:v>0.0</c:v>
                </c:pt>
                <c:pt idx="43532">
                  <c:v>0.0</c:v>
                </c:pt>
                <c:pt idx="43533">
                  <c:v>0.0</c:v>
                </c:pt>
                <c:pt idx="43534">
                  <c:v>0.0</c:v>
                </c:pt>
                <c:pt idx="43535">
                  <c:v>0.0</c:v>
                </c:pt>
                <c:pt idx="43536">
                  <c:v>0.0</c:v>
                </c:pt>
                <c:pt idx="43537">
                  <c:v>0.0</c:v>
                </c:pt>
                <c:pt idx="43538">
                  <c:v>0.0</c:v>
                </c:pt>
                <c:pt idx="43539">
                  <c:v>0.0</c:v>
                </c:pt>
                <c:pt idx="43540">
                  <c:v>0.0</c:v>
                </c:pt>
                <c:pt idx="43541">
                  <c:v>0.0</c:v>
                </c:pt>
                <c:pt idx="43542">
                  <c:v>0.0</c:v>
                </c:pt>
                <c:pt idx="43543">
                  <c:v>0.0</c:v>
                </c:pt>
                <c:pt idx="43544">
                  <c:v>0.0</c:v>
                </c:pt>
                <c:pt idx="43545">
                  <c:v>0.0</c:v>
                </c:pt>
                <c:pt idx="43546">
                  <c:v>0.0</c:v>
                </c:pt>
                <c:pt idx="43547">
                  <c:v>0.0</c:v>
                </c:pt>
                <c:pt idx="43548">
                  <c:v>0.0</c:v>
                </c:pt>
                <c:pt idx="43549">
                  <c:v>0.0</c:v>
                </c:pt>
                <c:pt idx="43550">
                  <c:v>0.0</c:v>
                </c:pt>
                <c:pt idx="43551">
                  <c:v>0.0</c:v>
                </c:pt>
                <c:pt idx="43552">
                  <c:v>0.0</c:v>
                </c:pt>
                <c:pt idx="43553">
                  <c:v>0.0</c:v>
                </c:pt>
                <c:pt idx="43554">
                  <c:v>0.0</c:v>
                </c:pt>
                <c:pt idx="43555">
                  <c:v>0.0</c:v>
                </c:pt>
                <c:pt idx="43556">
                  <c:v>0.0</c:v>
                </c:pt>
                <c:pt idx="43557">
                  <c:v>0.0</c:v>
                </c:pt>
                <c:pt idx="43558">
                  <c:v>0.0</c:v>
                </c:pt>
                <c:pt idx="43559">
                  <c:v>0.0</c:v>
                </c:pt>
                <c:pt idx="43560">
                  <c:v>0.0</c:v>
                </c:pt>
                <c:pt idx="43561">
                  <c:v>0.0</c:v>
                </c:pt>
                <c:pt idx="43562">
                  <c:v>0.0</c:v>
                </c:pt>
                <c:pt idx="43563">
                  <c:v>0.0</c:v>
                </c:pt>
                <c:pt idx="43564">
                  <c:v>0.0</c:v>
                </c:pt>
                <c:pt idx="43565">
                  <c:v>0.0</c:v>
                </c:pt>
                <c:pt idx="43566">
                  <c:v>0.0</c:v>
                </c:pt>
                <c:pt idx="43567">
                  <c:v>0.0</c:v>
                </c:pt>
                <c:pt idx="43568">
                  <c:v>0.0</c:v>
                </c:pt>
                <c:pt idx="43569">
                  <c:v>0.0</c:v>
                </c:pt>
                <c:pt idx="43570">
                  <c:v>0.0</c:v>
                </c:pt>
                <c:pt idx="43571">
                  <c:v>0.0</c:v>
                </c:pt>
                <c:pt idx="43572">
                  <c:v>0.0</c:v>
                </c:pt>
                <c:pt idx="43573">
                  <c:v>0.0</c:v>
                </c:pt>
                <c:pt idx="43574">
                  <c:v>0.0</c:v>
                </c:pt>
                <c:pt idx="43575">
                  <c:v>0.0</c:v>
                </c:pt>
                <c:pt idx="43576">
                  <c:v>0.0</c:v>
                </c:pt>
                <c:pt idx="43577">
                  <c:v>0.0</c:v>
                </c:pt>
                <c:pt idx="43578">
                  <c:v>0.0</c:v>
                </c:pt>
                <c:pt idx="43579">
                  <c:v>0.0</c:v>
                </c:pt>
                <c:pt idx="43580">
                  <c:v>0.0</c:v>
                </c:pt>
                <c:pt idx="43581">
                  <c:v>0.0</c:v>
                </c:pt>
                <c:pt idx="43582">
                  <c:v>0.0</c:v>
                </c:pt>
                <c:pt idx="43583">
                  <c:v>0.0</c:v>
                </c:pt>
                <c:pt idx="43584">
                  <c:v>0.0</c:v>
                </c:pt>
                <c:pt idx="43585">
                  <c:v>0.0</c:v>
                </c:pt>
                <c:pt idx="43586">
                  <c:v>0.0</c:v>
                </c:pt>
                <c:pt idx="43587">
                  <c:v>0.0</c:v>
                </c:pt>
                <c:pt idx="43588">
                  <c:v>0.0</c:v>
                </c:pt>
                <c:pt idx="43589">
                  <c:v>0.0</c:v>
                </c:pt>
                <c:pt idx="43590">
                  <c:v>0.0</c:v>
                </c:pt>
                <c:pt idx="43591">
                  <c:v>0.0</c:v>
                </c:pt>
                <c:pt idx="43592">
                  <c:v>0.0</c:v>
                </c:pt>
                <c:pt idx="43593">
                  <c:v>0.0</c:v>
                </c:pt>
                <c:pt idx="43594">
                  <c:v>0.0</c:v>
                </c:pt>
                <c:pt idx="43595">
                  <c:v>0.0</c:v>
                </c:pt>
                <c:pt idx="43596">
                  <c:v>0.0</c:v>
                </c:pt>
                <c:pt idx="43597">
                  <c:v>0.0</c:v>
                </c:pt>
                <c:pt idx="43598">
                  <c:v>0.0</c:v>
                </c:pt>
                <c:pt idx="43599">
                  <c:v>0.0</c:v>
                </c:pt>
                <c:pt idx="43600">
                  <c:v>0.0</c:v>
                </c:pt>
                <c:pt idx="43601">
                  <c:v>0.0</c:v>
                </c:pt>
                <c:pt idx="43602">
                  <c:v>0.0</c:v>
                </c:pt>
                <c:pt idx="43603">
                  <c:v>0.0</c:v>
                </c:pt>
                <c:pt idx="43604">
                  <c:v>0.0</c:v>
                </c:pt>
                <c:pt idx="43605">
                  <c:v>0.0</c:v>
                </c:pt>
                <c:pt idx="43606">
                  <c:v>0.0</c:v>
                </c:pt>
                <c:pt idx="43607">
                  <c:v>0.0</c:v>
                </c:pt>
                <c:pt idx="43608">
                  <c:v>0.0</c:v>
                </c:pt>
                <c:pt idx="43609">
                  <c:v>0.0</c:v>
                </c:pt>
                <c:pt idx="43610">
                  <c:v>0.0</c:v>
                </c:pt>
                <c:pt idx="43611">
                  <c:v>0.0</c:v>
                </c:pt>
                <c:pt idx="43612">
                  <c:v>0.0</c:v>
                </c:pt>
                <c:pt idx="43613">
                  <c:v>0.0</c:v>
                </c:pt>
                <c:pt idx="43614">
                  <c:v>0.0</c:v>
                </c:pt>
                <c:pt idx="43615">
                  <c:v>0.0</c:v>
                </c:pt>
                <c:pt idx="43616">
                  <c:v>0.0</c:v>
                </c:pt>
                <c:pt idx="43617">
                  <c:v>0.0</c:v>
                </c:pt>
                <c:pt idx="43618">
                  <c:v>0.0</c:v>
                </c:pt>
                <c:pt idx="43619">
                  <c:v>0.0</c:v>
                </c:pt>
                <c:pt idx="43620">
                  <c:v>0.0</c:v>
                </c:pt>
                <c:pt idx="43621">
                  <c:v>0.0</c:v>
                </c:pt>
                <c:pt idx="43622">
                  <c:v>0.0</c:v>
                </c:pt>
                <c:pt idx="43623">
                  <c:v>0.0</c:v>
                </c:pt>
                <c:pt idx="43624">
                  <c:v>0.0</c:v>
                </c:pt>
                <c:pt idx="43625">
                  <c:v>0.0</c:v>
                </c:pt>
                <c:pt idx="43626">
                  <c:v>0.0</c:v>
                </c:pt>
                <c:pt idx="43627">
                  <c:v>0.0</c:v>
                </c:pt>
                <c:pt idx="43628">
                  <c:v>0.0</c:v>
                </c:pt>
                <c:pt idx="43629">
                  <c:v>0.0</c:v>
                </c:pt>
                <c:pt idx="43630">
                  <c:v>0.0</c:v>
                </c:pt>
                <c:pt idx="43631">
                  <c:v>0.0</c:v>
                </c:pt>
                <c:pt idx="43632">
                  <c:v>0.0</c:v>
                </c:pt>
                <c:pt idx="43633">
                  <c:v>0.0</c:v>
                </c:pt>
                <c:pt idx="43634">
                  <c:v>0.0</c:v>
                </c:pt>
                <c:pt idx="43635">
                  <c:v>0.0</c:v>
                </c:pt>
                <c:pt idx="43636">
                  <c:v>0.0</c:v>
                </c:pt>
                <c:pt idx="43637">
                  <c:v>0.0</c:v>
                </c:pt>
                <c:pt idx="43638">
                  <c:v>0.0</c:v>
                </c:pt>
                <c:pt idx="43639">
                  <c:v>0.0</c:v>
                </c:pt>
                <c:pt idx="43640">
                  <c:v>0.0</c:v>
                </c:pt>
                <c:pt idx="43641">
                  <c:v>0.0</c:v>
                </c:pt>
                <c:pt idx="43642">
                  <c:v>0.0</c:v>
                </c:pt>
                <c:pt idx="43643">
                  <c:v>0.0</c:v>
                </c:pt>
                <c:pt idx="43644">
                  <c:v>0.0</c:v>
                </c:pt>
                <c:pt idx="43645">
                  <c:v>0.0</c:v>
                </c:pt>
                <c:pt idx="43646">
                  <c:v>0.0</c:v>
                </c:pt>
                <c:pt idx="43647">
                  <c:v>0.0</c:v>
                </c:pt>
                <c:pt idx="43648">
                  <c:v>0.0</c:v>
                </c:pt>
                <c:pt idx="43649">
                  <c:v>0.0</c:v>
                </c:pt>
                <c:pt idx="43650">
                  <c:v>0.0</c:v>
                </c:pt>
                <c:pt idx="43651">
                  <c:v>0.0</c:v>
                </c:pt>
                <c:pt idx="43652">
                  <c:v>0.0</c:v>
                </c:pt>
                <c:pt idx="43653">
                  <c:v>0.0</c:v>
                </c:pt>
                <c:pt idx="43654">
                  <c:v>0.0</c:v>
                </c:pt>
                <c:pt idx="43655">
                  <c:v>0.0</c:v>
                </c:pt>
                <c:pt idx="43656">
                  <c:v>0.0</c:v>
                </c:pt>
                <c:pt idx="43657">
                  <c:v>0.0</c:v>
                </c:pt>
                <c:pt idx="43658">
                  <c:v>0.0</c:v>
                </c:pt>
                <c:pt idx="43659">
                  <c:v>0.0</c:v>
                </c:pt>
                <c:pt idx="43660">
                  <c:v>0.0</c:v>
                </c:pt>
                <c:pt idx="43661">
                  <c:v>0.0</c:v>
                </c:pt>
                <c:pt idx="43662">
                  <c:v>0.0</c:v>
                </c:pt>
                <c:pt idx="43663">
                  <c:v>0.0</c:v>
                </c:pt>
                <c:pt idx="43664">
                  <c:v>0.0</c:v>
                </c:pt>
                <c:pt idx="43665">
                  <c:v>0.0</c:v>
                </c:pt>
                <c:pt idx="43666">
                  <c:v>0.0</c:v>
                </c:pt>
                <c:pt idx="43667">
                  <c:v>0.0</c:v>
                </c:pt>
                <c:pt idx="43668">
                  <c:v>0.0</c:v>
                </c:pt>
                <c:pt idx="43669">
                  <c:v>0.0</c:v>
                </c:pt>
                <c:pt idx="43670">
                  <c:v>0.0</c:v>
                </c:pt>
                <c:pt idx="43671">
                  <c:v>0.0</c:v>
                </c:pt>
                <c:pt idx="43672">
                  <c:v>0.0</c:v>
                </c:pt>
                <c:pt idx="43673">
                  <c:v>0.0</c:v>
                </c:pt>
                <c:pt idx="43674">
                  <c:v>0.0</c:v>
                </c:pt>
                <c:pt idx="43675">
                  <c:v>0.0</c:v>
                </c:pt>
                <c:pt idx="43676">
                  <c:v>0.0</c:v>
                </c:pt>
                <c:pt idx="43677">
                  <c:v>0.0</c:v>
                </c:pt>
                <c:pt idx="43678">
                  <c:v>0.0</c:v>
                </c:pt>
                <c:pt idx="43679">
                  <c:v>0.0</c:v>
                </c:pt>
                <c:pt idx="43680">
                  <c:v>0.0</c:v>
                </c:pt>
                <c:pt idx="43681">
                  <c:v>0.0</c:v>
                </c:pt>
                <c:pt idx="43682">
                  <c:v>0.0</c:v>
                </c:pt>
                <c:pt idx="43683">
                  <c:v>0.0</c:v>
                </c:pt>
                <c:pt idx="43684">
                  <c:v>0.0</c:v>
                </c:pt>
                <c:pt idx="43685">
                  <c:v>0.0</c:v>
                </c:pt>
                <c:pt idx="43686">
                  <c:v>0.0</c:v>
                </c:pt>
                <c:pt idx="43687">
                  <c:v>0.0</c:v>
                </c:pt>
                <c:pt idx="43688">
                  <c:v>0.0</c:v>
                </c:pt>
                <c:pt idx="43689">
                  <c:v>0.0</c:v>
                </c:pt>
                <c:pt idx="43690">
                  <c:v>0.0</c:v>
                </c:pt>
                <c:pt idx="43691">
                  <c:v>0.0</c:v>
                </c:pt>
                <c:pt idx="43692">
                  <c:v>0.0</c:v>
                </c:pt>
                <c:pt idx="43693">
                  <c:v>0.0</c:v>
                </c:pt>
                <c:pt idx="43694">
                  <c:v>0.0</c:v>
                </c:pt>
                <c:pt idx="43695">
                  <c:v>0.0</c:v>
                </c:pt>
                <c:pt idx="43696">
                  <c:v>0.0</c:v>
                </c:pt>
                <c:pt idx="43697">
                  <c:v>0.0</c:v>
                </c:pt>
                <c:pt idx="43698">
                  <c:v>0.0</c:v>
                </c:pt>
                <c:pt idx="43699">
                  <c:v>0.0</c:v>
                </c:pt>
                <c:pt idx="43700">
                  <c:v>0.0</c:v>
                </c:pt>
                <c:pt idx="43701">
                  <c:v>0.0</c:v>
                </c:pt>
                <c:pt idx="43702">
                  <c:v>0.0</c:v>
                </c:pt>
                <c:pt idx="43703">
                  <c:v>0.0</c:v>
                </c:pt>
                <c:pt idx="43704">
                  <c:v>0.0</c:v>
                </c:pt>
                <c:pt idx="43705">
                  <c:v>0.0</c:v>
                </c:pt>
                <c:pt idx="43706">
                  <c:v>0.0</c:v>
                </c:pt>
                <c:pt idx="43707">
                  <c:v>0.0</c:v>
                </c:pt>
                <c:pt idx="43708">
                  <c:v>0.0</c:v>
                </c:pt>
                <c:pt idx="43709">
                  <c:v>0.0</c:v>
                </c:pt>
                <c:pt idx="43710">
                  <c:v>0.0</c:v>
                </c:pt>
                <c:pt idx="43711">
                  <c:v>0.0</c:v>
                </c:pt>
                <c:pt idx="43712">
                  <c:v>0.0</c:v>
                </c:pt>
                <c:pt idx="43713">
                  <c:v>0.0</c:v>
                </c:pt>
                <c:pt idx="43714">
                  <c:v>0.0</c:v>
                </c:pt>
                <c:pt idx="43715">
                  <c:v>0.0</c:v>
                </c:pt>
                <c:pt idx="43716">
                  <c:v>0.0</c:v>
                </c:pt>
                <c:pt idx="43717">
                  <c:v>0.0</c:v>
                </c:pt>
                <c:pt idx="43718">
                  <c:v>0.0</c:v>
                </c:pt>
                <c:pt idx="43719">
                  <c:v>0.0</c:v>
                </c:pt>
                <c:pt idx="43720">
                  <c:v>0.0</c:v>
                </c:pt>
                <c:pt idx="43721">
                  <c:v>0.0</c:v>
                </c:pt>
                <c:pt idx="43722">
                  <c:v>0.0</c:v>
                </c:pt>
                <c:pt idx="43723">
                  <c:v>0.0</c:v>
                </c:pt>
                <c:pt idx="43724">
                  <c:v>0.0</c:v>
                </c:pt>
                <c:pt idx="43725">
                  <c:v>0.0</c:v>
                </c:pt>
                <c:pt idx="43726">
                  <c:v>0.0</c:v>
                </c:pt>
                <c:pt idx="43727">
                  <c:v>0.0</c:v>
                </c:pt>
                <c:pt idx="43728">
                  <c:v>0.0</c:v>
                </c:pt>
                <c:pt idx="43729">
                  <c:v>0.0</c:v>
                </c:pt>
                <c:pt idx="43730">
                  <c:v>0.0</c:v>
                </c:pt>
                <c:pt idx="43731">
                  <c:v>0.0</c:v>
                </c:pt>
                <c:pt idx="43732">
                  <c:v>0.0</c:v>
                </c:pt>
                <c:pt idx="43733">
                  <c:v>0.0</c:v>
                </c:pt>
                <c:pt idx="43734">
                  <c:v>0.0</c:v>
                </c:pt>
                <c:pt idx="43735">
                  <c:v>0.0</c:v>
                </c:pt>
                <c:pt idx="43736">
                  <c:v>0.0</c:v>
                </c:pt>
                <c:pt idx="43737">
                  <c:v>0.0</c:v>
                </c:pt>
                <c:pt idx="43738">
                  <c:v>0.0</c:v>
                </c:pt>
                <c:pt idx="43739">
                  <c:v>0.0</c:v>
                </c:pt>
                <c:pt idx="43740">
                  <c:v>0.0</c:v>
                </c:pt>
                <c:pt idx="43741">
                  <c:v>0.0</c:v>
                </c:pt>
                <c:pt idx="43742">
                  <c:v>0.0</c:v>
                </c:pt>
                <c:pt idx="43743">
                  <c:v>0.0</c:v>
                </c:pt>
                <c:pt idx="43744">
                  <c:v>0.0</c:v>
                </c:pt>
                <c:pt idx="43745">
                  <c:v>0.0</c:v>
                </c:pt>
                <c:pt idx="43746">
                  <c:v>0.0</c:v>
                </c:pt>
                <c:pt idx="43747">
                  <c:v>0.0</c:v>
                </c:pt>
                <c:pt idx="43748">
                  <c:v>0.0</c:v>
                </c:pt>
                <c:pt idx="43749">
                  <c:v>0.0</c:v>
                </c:pt>
                <c:pt idx="43750">
                  <c:v>0.0</c:v>
                </c:pt>
                <c:pt idx="43751">
                  <c:v>0.0</c:v>
                </c:pt>
                <c:pt idx="43752">
                  <c:v>0.0</c:v>
                </c:pt>
                <c:pt idx="43753">
                  <c:v>0.0</c:v>
                </c:pt>
                <c:pt idx="43754">
                  <c:v>0.0</c:v>
                </c:pt>
                <c:pt idx="43755">
                  <c:v>0.0</c:v>
                </c:pt>
                <c:pt idx="43756">
                  <c:v>0.0</c:v>
                </c:pt>
                <c:pt idx="43757">
                  <c:v>0.0</c:v>
                </c:pt>
                <c:pt idx="43758">
                  <c:v>0.0</c:v>
                </c:pt>
                <c:pt idx="43759">
                  <c:v>0.0</c:v>
                </c:pt>
                <c:pt idx="43760">
                  <c:v>0.0</c:v>
                </c:pt>
                <c:pt idx="43761">
                  <c:v>0.0</c:v>
                </c:pt>
                <c:pt idx="43762">
                  <c:v>0.0</c:v>
                </c:pt>
                <c:pt idx="43763">
                  <c:v>0.0</c:v>
                </c:pt>
                <c:pt idx="43764">
                  <c:v>0.0</c:v>
                </c:pt>
                <c:pt idx="43765">
                  <c:v>0.0</c:v>
                </c:pt>
                <c:pt idx="43766">
                  <c:v>0.0</c:v>
                </c:pt>
                <c:pt idx="43767">
                  <c:v>0.0</c:v>
                </c:pt>
                <c:pt idx="43768">
                  <c:v>0.0</c:v>
                </c:pt>
                <c:pt idx="43769">
                  <c:v>0.0</c:v>
                </c:pt>
                <c:pt idx="43770">
                  <c:v>0.0</c:v>
                </c:pt>
                <c:pt idx="43771">
                  <c:v>0.0</c:v>
                </c:pt>
                <c:pt idx="43772">
                  <c:v>0.0</c:v>
                </c:pt>
                <c:pt idx="43773">
                  <c:v>0.0</c:v>
                </c:pt>
                <c:pt idx="43774">
                  <c:v>0.0</c:v>
                </c:pt>
                <c:pt idx="43775">
                  <c:v>0.0</c:v>
                </c:pt>
                <c:pt idx="43776">
                  <c:v>0.0</c:v>
                </c:pt>
                <c:pt idx="43777">
                  <c:v>0.0</c:v>
                </c:pt>
                <c:pt idx="43778">
                  <c:v>0.0</c:v>
                </c:pt>
                <c:pt idx="43779">
                  <c:v>0.0</c:v>
                </c:pt>
                <c:pt idx="43780">
                  <c:v>0.0</c:v>
                </c:pt>
                <c:pt idx="43781">
                  <c:v>0.0</c:v>
                </c:pt>
                <c:pt idx="43782">
                  <c:v>0.0</c:v>
                </c:pt>
                <c:pt idx="43783">
                  <c:v>0.0</c:v>
                </c:pt>
                <c:pt idx="43784">
                  <c:v>0.0</c:v>
                </c:pt>
                <c:pt idx="43785">
                  <c:v>0.0</c:v>
                </c:pt>
                <c:pt idx="43786">
                  <c:v>0.0</c:v>
                </c:pt>
                <c:pt idx="43787">
                  <c:v>0.0</c:v>
                </c:pt>
                <c:pt idx="43788">
                  <c:v>0.0</c:v>
                </c:pt>
                <c:pt idx="43789">
                  <c:v>0.0</c:v>
                </c:pt>
                <c:pt idx="43790">
                  <c:v>0.0</c:v>
                </c:pt>
                <c:pt idx="43791">
                  <c:v>0.0</c:v>
                </c:pt>
                <c:pt idx="43792">
                  <c:v>0.0</c:v>
                </c:pt>
                <c:pt idx="43793">
                  <c:v>0.0</c:v>
                </c:pt>
                <c:pt idx="43794">
                  <c:v>0.0</c:v>
                </c:pt>
                <c:pt idx="43795">
                  <c:v>0.0</c:v>
                </c:pt>
                <c:pt idx="43796">
                  <c:v>0.0</c:v>
                </c:pt>
                <c:pt idx="43797">
                  <c:v>0.0</c:v>
                </c:pt>
                <c:pt idx="43798">
                  <c:v>0.0</c:v>
                </c:pt>
                <c:pt idx="43799">
                  <c:v>0.0</c:v>
                </c:pt>
                <c:pt idx="43800">
                  <c:v>0.0</c:v>
                </c:pt>
                <c:pt idx="43801">
                  <c:v>0.0</c:v>
                </c:pt>
                <c:pt idx="43802">
                  <c:v>0.0</c:v>
                </c:pt>
                <c:pt idx="43803">
                  <c:v>0.0</c:v>
                </c:pt>
                <c:pt idx="43804">
                  <c:v>0.0</c:v>
                </c:pt>
                <c:pt idx="43805">
                  <c:v>0.0</c:v>
                </c:pt>
                <c:pt idx="43806">
                  <c:v>0.0</c:v>
                </c:pt>
                <c:pt idx="43807">
                  <c:v>0.0</c:v>
                </c:pt>
                <c:pt idx="43808">
                  <c:v>0.0</c:v>
                </c:pt>
                <c:pt idx="43809">
                  <c:v>0.0</c:v>
                </c:pt>
                <c:pt idx="43810">
                  <c:v>0.0</c:v>
                </c:pt>
                <c:pt idx="43811">
                  <c:v>0.0</c:v>
                </c:pt>
                <c:pt idx="43812">
                  <c:v>0.0</c:v>
                </c:pt>
                <c:pt idx="43813">
                  <c:v>0.0</c:v>
                </c:pt>
                <c:pt idx="43814">
                  <c:v>0.0</c:v>
                </c:pt>
                <c:pt idx="43815">
                  <c:v>0.0</c:v>
                </c:pt>
                <c:pt idx="43816">
                  <c:v>0.0</c:v>
                </c:pt>
                <c:pt idx="43817">
                  <c:v>0.0</c:v>
                </c:pt>
                <c:pt idx="43818">
                  <c:v>0.0</c:v>
                </c:pt>
                <c:pt idx="43819">
                  <c:v>0.0</c:v>
                </c:pt>
                <c:pt idx="43820">
                  <c:v>0.0</c:v>
                </c:pt>
                <c:pt idx="43821">
                  <c:v>0.0</c:v>
                </c:pt>
                <c:pt idx="43822">
                  <c:v>0.0</c:v>
                </c:pt>
                <c:pt idx="43823">
                  <c:v>0.0</c:v>
                </c:pt>
                <c:pt idx="43824">
                  <c:v>0.0</c:v>
                </c:pt>
                <c:pt idx="43825">
                  <c:v>0.0</c:v>
                </c:pt>
                <c:pt idx="43826">
                  <c:v>0.0</c:v>
                </c:pt>
                <c:pt idx="43827">
                  <c:v>0.0</c:v>
                </c:pt>
                <c:pt idx="43828">
                  <c:v>0.0</c:v>
                </c:pt>
                <c:pt idx="43829">
                  <c:v>0.0</c:v>
                </c:pt>
                <c:pt idx="43830">
                  <c:v>0.0</c:v>
                </c:pt>
                <c:pt idx="43831">
                  <c:v>0.0</c:v>
                </c:pt>
                <c:pt idx="43832">
                  <c:v>0.0</c:v>
                </c:pt>
                <c:pt idx="43833">
                  <c:v>0.0</c:v>
                </c:pt>
                <c:pt idx="43834">
                  <c:v>0.0</c:v>
                </c:pt>
                <c:pt idx="43835">
                  <c:v>0.0</c:v>
                </c:pt>
                <c:pt idx="43836">
                  <c:v>0.0</c:v>
                </c:pt>
                <c:pt idx="43837">
                  <c:v>0.0</c:v>
                </c:pt>
                <c:pt idx="43838">
                  <c:v>0.0</c:v>
                </c:pt>
                <c:pt idx="43839">
                  <c:v>0.0</c:v>
                </c:pt>
                <c:pt idx="43840">
                  <c:v>0.0</c:v>
                </c:pt>
                <c:pt idx="43841">
                  <c:v>0.0</c:v>
                </c:pt>
                <c:pt idx="43842">
                  <c:v>0.0</c:v>
                </c:pt>
                <c:pt idx="43843">
                  <c:v>0.0</c:v>
                </c:pt>
                <c:pt idx="43844">
                  <c:v>0.0</c:v>
                </c:pt>
                <c:pt idx="43845">
                  <c:v>0.0</c:v>
                </c:pt>
                <c:pt idx="43846">
                  <c:v>0.0</c:v>
                </c:pt>
                <c:pt idx="43847">
                  <c:v>0.0</c:v>
                </c:pt>
                <c:pt idx="43848">
                  <c:v>0.0</c:v>
                </c:pt>
                <c:pt idx="43849">
                  <c:v>0.0</c:v>
                </c:pt>
                <c:pt idx="43850">
                  <c:v>0.0</c:v>
                </c:pt>
                <c:pt idx="43851">
                  <c:v>0.0</c:v>
                </c:pt>
                <c:pt idx="43852">
                  <c:v>0.0</c:v>
                </c:pt>
                <c:pt idx="43853">
                  <c:v>0.0</c:v>
                </c:pt>
                <c:pt idx="43854">
                  <c:v>0.0</c:v>
                </c:pt>
                <c:pt idx="43855">
                  <c:v>0.0</c:v>
                </c:pt>
                <c:pt idx="43856">
                  <c:v>0.0</c:v>
                </c:pt>
                <c:pt idx="43857">
                  <c:v>0.0</c:v>
                </c:pt>
                <c:pt idx="43858">
                  <c:v>0.0</c:v>
                </c:pt>
                <c:pt idx="43859">
                  <c:v>0.0</c:v>
                </c:pt>
                <c:pt idx="43860">
                  <c:v>0.0</c:v>
                </c:pt>
                <c:pt idx="43861">
                  <c:v>0.0</c:v>
                </c:pt>
                <c:pt idx="43862">
                  <c:v>0.0</c:v>
                </c:pt>
                <c:pt idx="43863">
                  <c:v>0.0</c:v>
                </c:pt>
                <c:pt idx="43864">
                  <c:v>0.0</c:v>
                </c:pt>
                <c:pt idx="43865">
                  <c:v>0.0</c:v>
                </c:pt>
                <c:pt idx="43866">
                  <c:v>0.0</c:v>
                </c:pt>
                <c:pt idx="43867">
                  <c:v>0.0</c:v>
                </c:pt>
                <c:pt idx="43868">
                  <c:v>0.0</c:v>
                </c:pt>
                <c:pt idx="43869">
                  <c:v>0.0</c:v>
                </c:pt>
                <c:pt idx="43870">
                  <c:v>0.0</c:v>
                </c:pt>
                <c:pt idx="43871">
                  <c:v>0.0</c:v>
                </c:pt>
                <c:pt idx="43872">
                  <c:v>0.0</c:v>
                </c:pt>
                <c:pt idx="43873">
                  <c:v>0.0</c:v>
                </c:pt>
                <c:pt idx="43874">
                  <c:v>0.0</c:v>
                </c:pt>
                <c:pt idx="43875">
                  <c:v>0.0</c:v>
                </c:pt>
                <c:pt idx="43876">
                  <c:v>0.0</c:v>
                </c:pt>
                <c:pt idx="43877">
                  <c:v>0.0</c:v>
                </c:pt>
                <c:pt idx="43878">
                  <c:v>0.0</c:v>
                </c:pt>
                <c:pt idx="43879">
                  <c:v>0.0</c:v>
                </c:pt>
                <c:pt idx="43880">
                  <c:v>0.0</c:v>
                </c:pt>
                <c:pt idx="43881">
                  <c:v>0.0</c:v>
                </c:pt>
                <c:pt idx="43882">
                  <c:v>0.0</c:v>
                </c:pt>
                <c:pt idx="43883">
                  <c:v>0.0</c:v>
                </c:pt>
                <c:pt idx="43884">
                  <c:v>0.0</c:v>
                </c:pt>
                <c:pt idx="43885">
                  <c:v>0.0</c:v>
                </c:pt>
                <c:pt idx="43886">
                  <c:v>0.0</c:v>
                </c:pt>
                <c:pt idx="43887">
                  <c:v>0.0</c:v>
                </c:pt>
                <c:pt idx="43888">
                  <c:v>0.0</c:v>
                </c:pt>
                <c:pt idx="43889">
                  <c:v>0.0</c:v>
                </c:pt>
                <c:pt idx="43890">
                  <c:v>0.0</c:v>
                </c:pt>
                <c:pt idx="43891">
                  <c:v>0.0</c:v>
                </c:pt>
                <c:pt idx="43892">
                  <c:v>0.0</c:v>
                </c:pt>
                <c:pt idx="43893">
                  <c:v>0.0</c:v>
                </c:pt>
                <c:pt idx="43894">
                  <c:v>0.0</c:v>
                </c:pt>
                <c:pt idx="43895">
                  <c:v>0.0</c:v>
                </c:pt>
                <c:pt idx="43896">
                  <c:v>0.0</c:v>
                </c:pt>
                <c:pt idx="43897">
                  <c:v>0.0</c:v>
                </c:pt>
                <c:pt idx="43898">
                  <c:v>0.0</c:v>
                </c:pt>
                <c:pt idx="43899">
                  <c:v>0.0</c:v>
                </c:pt>
                <c:pt idx="43900">
                  <c:v>0.0</c:v>
                </c:pt>
                <c:pt idx="43901">
                  <c:v>0.0</c:v>
                </c:pt>
                <c:pt idx="43902">
                  <c:v>0.0</c:v>
                </c:pt>
                <c:pt idx="43903">
                  <c:v>0.0</c:v>
                </c:pt>
                <c:pt idx="43904">
                  <c:v>0.0</c:v>
                </c:pt>
                <c:pt idx="43905">
                  <c:v>0.0</c:v>
                </c:pt>
                <c:pt idx="43906">
                  <c:v>0.0</c:v>
                </c:pt>
                <c:pt idx="43907">
                  <c:v>0.0</c:v>
                </c:pt>
                <c:pt idx="43908">
                  <c:v>0.0</c:v>
                </c:pt>
                <c:pt idx="43909">
                  <c:v>0.0</c:v>
                </c:pt>
                <c:pt idx="43910">
                  <c:v>0.0</c:v>
                </c:pt>
                <c:pt idx="43911">
                  <c:v>0.0</c:v>
                </c:pt>
                <c:pt idx="43912">
                  <c:v>0.0</c:v>
                </c:pt>
                <c:pt idx="43913">
                  <c:v>0.0</c:v>
                </c:pt>
                <c:pt idx="43914">
                  <c:v>0.0</c:v>
                </c:pt>
                <c:pt idx="43915">
                  <c:v>0.0</c:v>
                </c:pt>
                <c:pt idx="43916">
                  <c:v>0.0</c:v>
                </c:pt>
                <c:pt idx="43917">
                  <c:v>0.0</c:v>
                </c:pt>
                <c:pt idx="43918">
                  <c:v>0.0</c:v>
                </c:pt>
                <c:pt idx="43919">
                  <c:v>0.0</c:v>
                </c:pt>
                <c:pt idx="43920">
                  <c:v>0.0</c:v>
                </c:pt>
                <c:pt idx="43921">
                  <c:v>0.0</c:v>
                </c:pt>
                <c:pt idx="43922">
                  <c:v>0.0</c:v>
                </c:pt>
                <c:pt idx="43923">
                  <c:v>0.0</c:v>
                </c:pt>
                <c:pt idx="43924">
                  <c:v>0.0</c:v>
                </c:pt>
                <c:pt idx="43925">
                  <c:v>0.0</c:v>
                </c:pt>
                <c:pt idx="43926">
                  <c:v>0.0</c:v>
                </c:pt>
                <c:pt idx="43927">
                  <c:v>0.0</c:v>
                </c:pt>
                <c:pt idx="43928">
                  <c:v>0.0</c:v>
                </c:pt>
                <c:pt idx="43929">
                  <c:v>0.0</c:v>
                </c:pt>
                <c:pt idx="43930">
                  <c:v>0.0</c:v>
                </c:pt>
                <c:pt idx="43931">
                  <c:v>0.0</c:v>
                </c:pt>
                <c:pt idx="43932">
                  <c:v>0.0</c:v>
                </c:pt>
                <c:pt idx="43933">
                  <c:v>0.0</c:v>
                </c:pt>
                <c:pt idx="43934">
                  <c:v>0.0</c:v>
                </c:pt>
                <c:pt idx="43935">
                  <c:v>0.0</c:v>
                </c:pt>
                <c:pt idx="43936">
                  <c:v>0.0</c:v>
                </c:pt>
                <c:pt idx="43937">
                  <c:v>0.0</c:v>
                </c:pt>
                <c:pt idx="43938">
                  <c:v>0.0</c:v>
                </c:pt>
                <c:pt idx="43939">
                  <c:v>0.0</c:v>
                </c:pt>
                <c:pt idx="43940">
                  <c:v>0.0</c:v>
                </c:pt>
                <c:pt idx="43941">
                  <c:v>0.0</c:v>
                </c:pt>
                <c:pt idx="43942">
                  <c:v>0.0</c:v>
                </c:pt>
                <c:pt idx="43943">
                  <c:v>0.0</c:v>
                </c:pt>
                <c:pt idx="43944">
                  <c:v>0.0</c:v>
                </c:pt>
                <c:pt idx="43945">
                  <c:v>0.0</c:v>
                </c:pt>
                <c:pt idx="43946">
                  <c:v>0.0</c:v>
                </c:pt>
                <c:pt idx="43947">
                  <c:v>0.0</c:v>
                </c:pt>
                <c:pt idx="43948">
                  <c:v>0.0</c:v>
                </c:pt>
                <c:pt idx="43949">
                  <c:v>0.0</c:v>
                </c:pt>
                <c:pt idx="43950">
                  <c:v>0.0</c:v>
                </c:pt>
                <c:pt idx="43951">
                  <c:v>0.0</c:v>
                </c:pt>
                <c:pt idx="43952">
                  <c:v>0.0</c:v>
                </c:pt>
                <c:pt idx="43953">
                  <c:v>0.0</c:v>
                </c:pt>
                <c:pt idx="43954">
                  <c:v>0.0</c:v>
                </c:pt>
                <c:pt idx="43955">
                  <c:v>0.0</c:v>
                </c:pt>
                <c:pt idx="43956">
                  <c:v>0.0</c:v>
                </c:pt>
                <c:pt idx="43957">
                  <c:v>0.0</c:v>
                </c:pt>
                <c:pt idx="43958">
                  <c:v>0.0</c:v>
                </c:pt>
                <c:pt idx="43959">
                  <c:v>0.0</c:v>
                </c:pt>
                <c:pt idx="43960">
                  <c:v>0.0</c:v>
                </c:pt>
                <c:pt idx="43961">
                  <c:v>0.0</c:v>
                </c:pt>
                <c:pt idx="43962">
                  <c:v>0.0</c:v>
                </c:pt>
                <c:pt idx="43963">
                  <c:v>0.0</c:v>
                </c:pt>
                <c:pt idx="43964">
                  <c:v>0.0</c:v>
                </c:pt>
                <c:pt idx="43965">
                  <c:v>0.0</c:v>
                </c:pt>
                <c:pt idx="43966">
                  <c:v>0.0</c:v>
                </c:pt>
                <c:pt idx="43967">
                  <c:v>0.0</c:v>
                </c:pt>
                <c:pt idx="43968">
                  <c:v>0.0</c:v>
                </c:pt>
                <c:pt idx="43969">
                  <c:v>0.0</c:v>
                </c:pt>
                <c:pt idx="43970">
                  <c:v>0.0</c:v>
                </c:pt>
                <c:pt idx="43971">
                  <c:v>0.0</c:v>
                </c:pt>
                <c:pt idx="43972">
                  <c:v>0.0</c:v>
                </c:pt>
                <c:pt idx="43973">
                  <c:v>0.0</c:v>
                </c:pt>
                <c:pt idx="43974">
                  <c:v>0.0</c:v>
                </c:pt>
                <c:pt idx="43975">
                  <c:v>0.0</c:v>
                </c:pt>
                <c:pt idx="43976">
                  <c:v>0.0</c:v>
                </c:pt>
                <c:pt idx="43977">
                  <c:v>0.0</c:v>
                </c:pt>
                <c:pt idx="43978">
                  <c:v>0.0</c:v>
                </c:pt>
                <c:pt idx="43979">
                  <c:v>0.0</c:v>
                </c:pt>
                <c:pt idx="43980">
                  <c:v>0.0</c:v>
                </c:pt>
                <c:pt idx="43981">
                  <c:v>0.0</c:v>
                </c:pt>
                <c:pt idx="43982">
                  <c:v>0.0</c:v>
                </c:pt>
                <c:pt idx="43983">
                  <c:v>0.0</c:v>
                </c:pt>
                <c:pt idx="43984">
                  <c:v>0.0</c:v>
                </c:pt>
                <c:pt idx="43985">
                  <c:v>0.0</c:v>
                </c:pt>
                <c:pt idx="43986">
                  <c:v>0.0</c:v>
                </c:pt>
                <c:pt idx="43987">
                  <c:v>0.0</c:v>
                </c:pt>
                <c:pt idx="43988">
                  <c:v>0.0</c:v>
                </c:pt>
                <c:pt idx="43989">
                  <c:v>0.0</c:v>
                </c:pt>
                <c:pt idx="43990">
                  <c:v>0.0</c:v>
                </c:pt>
                <c:pt idx="43991">
                  <c:v>0.0</c:v>
                </c:pt>
                <c:pt idx="43992">
                  <c:v>0.0</c:v>
                </c:pt>
                <c:pt idx="43993">
                  <c:v>0.0</c:v>
                </c:pt>
                <c:pt idx="43994">
                  <c:v>0.0</c:v>
                </c:pt>
                <c:pt idx="43995">
                  <c:v>0.0</c:v>
                </c:pt>
                <c:pt idx="43996">
                  <c:v>0.0</c:v>
                </c:pt>
                <c:pt idx="43997">
                  <c:v>0.0</c:v>
                </c:pt>
                <c:pt idx="43998">
                  <c:v>0.0</c:v>
                </c:pt>
                <c:pt idx="43999">
                  <c:v>0.0</c:v>
                </c:pt>
                <c:pt idx="44000">
                  <c:v>0.0</c:v>
                </c:pt>
                <c:pt idx="44001">
                  <c:v>0.0</c:v>
                </c:pt>
                <c:pt idx="44002">
                  <c:v>0.0</c:v>
                </c:pt>
                <c:pt idx="44003">
                  <c:v>0.0</c:v>
                </c:pt>
                <c:pt idx="44004">
                  <c:v>0.0</c:v>
                </c:pt>
                <c:pt idx="44005">
                  <c:v>0.0</c:v>
                </c:pt>
                <c:pt idx="44006">
                  <c:v>0.0</c:v>
                </c:pt>
                <c:pt idx="44007">
                  <c:v>0.0</c:v>
                </c:pt>
                <c:pt idx="44008">
                  <c:v>0.0</c:v>
                </c:pt>
                <c:pt idx="44009">
                  <c:v>0.0</c:v>
                </c:pt>
                <c:pt idx="44010">
                  <c:v>0.0</c:v>
                </c:pt>
                <c:pt idx="44011">
                  <c:v>0.0</c:v>
                </c:pt>
                <c:pt idx="44012">
                  <c:v>0.0</c:v>
                </c:pt>
                <c:pt idx="44013">
                  <c:v>0.0</c:v>
                </c:pt>
                <c:pt idx="44014">
                  <c:v>0.0</c:v>
                </c:pt>
                <c:pt idx="44015">
                  <c:v>0.0</c:v>
                </c:pt>
                <c:pt idx="44016">
                  <c:v>0.0</c:v>
                </c:pt>
                <c:pt idx="44017">
                  <c:v>0.0</c:v>
                </c:pt>
                <c:pt idx="44018">
                  <c:v>0.0</c:v>
                </c:pt>
                <c:pt idx="44019">
                  <c:v>0.0</c:v>
                </c:pt>
                <c:pt idx="44020">
                  <c:v>0.0</c:v>
                </c:pt>
                <c:pt idx="44021">
                  <c:v>0.0</c:v>
                </c:pt>
                <c:pt idx="44022">
                  <c:v>0.0</c:v>
                </c:pt>
                <c:pt idx="44023">
                  <c:v>0.0</c:v>
                </c:pt>
                <c:pt idx="44024">
                  <c:v>0.0</c:v>
                </c:pt>
                <c:pt idx="44025">
                  <c:v>0.0</c:v>
                </c:pt>
                <c:pt idx="44026">
                  <c:v>0.0</c:v>
                </c:pt>
                <c:pt idx="44027">
                  <c:v>0.0</c:v>
                </c:pt>
                <c:pt idx="44028">
                  <c:v>0.0</c:v>
                </c:pt>
                <c:pt idx="44029">
                  <c:v>0.0</c:v>
                </c:pt>
                <c:pt idx="44030">
                  <c:v>0.0</c:v>
                </c:pt>
                <c:pt idx="44031">
                  <c:v>0.0</c:v>
                </c:pt>
                <c:pt idx="44032">
                  <c:v>0.0</c:v>
                </c:pt>
                <c:pt idx="44033">
                  <c:v>0.0</c:v>
                </c:pt>
                <c:pt idx="44034">
                  <c:v>0.0</c:v>
                </c:pt>
                <c:pt idx="44035">
                  <c:v>0.0</c:v>
                </c:pt>
                <c:pt idx="44036">
                  <c:v>0.0</c:v>
                </c:pt>
                <c:pt idx="44037">
                  <c:v>0.0</c:v>
                </c:pt>
                <c:pt idx="44038">
                  <c:v>0.0</c:v>
                </c:pt>
                <c:pt idx="44039">
                  <c:v>0.0</c:v>
                </c:pt>
                <c:pt idx="44040">
                  <c:v>0.0</c:v>
                </c:pt>
                <c:pt idx="44041">
                  <c:v>0.0</c:v>
                </c:pt>
                <c:pt idx="44042">
                  <c:v>0.0</c:v>
                </c:pt>
                <c:pt idx="44043">
                  <c:v>0.0</c:v>
                </c:pt>
                <c:pt idx="44044">
                  <c:v>0.0</c:v>
                </c:pt>
                <c:pt idx="44045">
                  <c:v>0.0</c:v>
                </c:pt>
                <c:pt idx="44046">
                  <c:v>0.0</c:v>
                </c:pt>
                <c:pt idx="44047">
                  <c:v>0.0</c:v>
                </c:pt>
                <c:pt idx="44048">
                  <c:v>0.0</c:v>
                </c:pt>
                <c:pt idx="44049">
                  <c:v>0.0</c:v>
                </c:pt>
                <c:pt idx="44050">
                  <c:v>0.0</c:v>
                </c:pt>
                <c:pt idx="44051">
                  <c:v>0.0</c:v>
                </c:pt>
                <c:pt idx="44052">
                  <c:v>0.0</c:v>
                </c:pt>
                <c:pt idx="44053">
                  <c:v>0.0</c:v>
                </c:pt>
                <c:pt idx="44054">
                  <c:v>0.0</c:v>
                </c:pt>
                <c:pt idx="44055">
                  <c:v>0.0</c:v>
                </c:pt>
                <c:pt idx="44056">
                  <c:v>0.0</c:v>
                </c:pt>
                <c:pt idx="44057">
                  <c:v>0.0</c:v>
                </c:pt>
                <c:pt idx="44058">
                  <c:v>0.0</c:v>
                </c:pt>
                <c:pt idx="44059">
                  <c:v>0.0</c:v>
                </c:pt>
                <c:pt idx="44060">
                  <c:v>0.0</c:v>
                </c:pt>
                <c:pt idx="44061">
                  <c:v>0.0</c:v>
                </c:pt>
                <c:pt idx="44062">
                  <c:v>0.0</c:v>
                </c:pt>
                <c:pt idx="44063">
                  <c:v>0.0</c:v>
                </c:pt>
                <c:pt idx="44064">
                  <c:v>0.0</c:v>
                </c:pt>
                <c:pt idx="44065">
                  <c:v>0.0</c:v>
                </c:pt>
                <c:pt idx="44066">
                  <c:v>0.0</c:v>
                </c:pt>
                <c:pt idx="44067">
                  <c:v>0.0</c:v>
                </c:pt>
                <c:pt idx="44068">
                  <c:v>0.0</c:v>
                </c:pt>
                <c:pt idx="44069">
                  <c:v>0.0</c:v>
                </c:pt>
                <c:pt idx="44070">
                  <c:v>0.0</c:v>
                </c:pt>
                <c:pt idx="44071">
                  <c:v>0.0</c:v>
                </c:pt>
                <c:pt idx="44072">
                  <c:v>0.0</c:v>
                </c:pt>
                <c:pt idx="44073">
                  <c:v>0.0</c:v>
                </c:pt>
                <c:pt idx="44074">
                  <c:v>0.0</c:v>
                </c:pt>
                <c:pt idx="44075">
                  <c:v>0.0</c:v>
                </c:pt>
                <c:pt idx="44076">
                  <c:v>0.0</c:v>
                </c:pt>
                <c:pt idx="44077">
                  <c:v>0.0</c:v>
                </c:pt>
                <c:pt idx="44078">
                  <c:v>0.0</c:v>
                </c:pt>
                <c:pt idx="44079">
                  <c:v>0.0</c:v>
                </c:pt>
                <c:pt idx="44080">
                  <c:v>0.0</c:v>
                </c:pt>
                <c:pt idx="44081">
                  <c:v>0.0</c:v>
                </c:pt>
                <c:pt idx="44082">
                  <c:v>0.0</c:v>
                </c:pt>
                <c:pt idx="44083">
                  <c:v>0.0</c:v>
                </c:pt>
                <c:pt idx="44084">
                  <c:v>0.0</c:v>
                </c:pt>
                <c:pt idx="44085">
                  <c:v>0.0</c:v>
                </c:pt>
                <c:pt idx="44086">
                  <c:v>0.0</c:v>
                </c:pt>
                <c:pt idx="44087">
                  <c:v>0.0</c:v>
                </c:pt>
                <c:pt idx="44088">
                  <c:v>0.0</c:v>
                </c:pt>
                <c:pt idx="44089">
                  <c:v>0.0</c:v>
                </c:pt>
                <c:pt idx="44090">
                  <c:v>0.0</c:v>
                </c:pt>
                <c:pt idx="44091">
                  <c:v>0.0</c:v>
                </c:pt>
                <c:pt idx="44092">
                  <c:v>0.0</c:v>
                </c:pt>
                <c:pt idx="44093">
                  <c:v>0.0</c:v>
                </c:pt>
                <c:pt idx="44094">
                  <c:v>0.0</c:v>
                </c:pt>
                <c:pt idx="44095">
                  <c:v>0.0</c:v>
                </c:pt>
                <c:pt idx="44096">
                  <c:v>0.0</c:v>
                </c:pt>
                <c:pt idx="44097">
                  <c:v>0.0</c:v>
                </c:pt>
                <c:pt idx="44098">
                  <c:v>0.0</c:v>
                </c:pt>
                <c:pt idx="44099">
                  <c:v>0.0</c:v>
                </c:pt>
                <c:pt idx="44100">
                  <c:v>0.0</c:v>
                </c:pt>
                <c:pt idx="44101">
                  <c:v>0.0</c:v>
                </c:pt>
                <c:pt idx="44102">
                  <c:v>0.0</c:v>
                </c:pt>
                <c:pt idx="44103">
                  <c:v>0.0</c:v>
                </c:pt>
                <c:pt idx="44104">
                  <c:v>0.0</c:v>
                </c:pt>
                <c:pt idx="44105">
                  <c:v>0.0</c:v>
                </c:pt>
                <c:pt idx="44106">
                  <c:v>0.0</c:v>
                </c:pt>
                <c:pt idx="44107">
                  <c:v>0.0</c:v>
                </c:pt>
                <c:pt idx="44108">
                  <c:v>0.0</c:v>
                </c:pt>
                <c:pt idx="44109">
                  <c:v>0.0</c:v>
                </c:pt>
                <c:pt idx="44110">
                  <c:v>0.0</c:v>
                </c:pt>
                <c:pt idx="44111">
                  <c:v>0.0</c:v>
                </c:pt>
                <c:pt idx="44112">
                  <c:v>0.0</c:v>
                </c:pt>
                <c:pt idx="44113">
                  <c:v>0.0</c:v>
                </c:pt>
                <c:pt idx="44114">
                  <c:v>0.0</c:v>
                </c:pt>
                <c:pt idx="44115">
                  <c:v>0.0</c:v>
                </c:pt>
                <c:pt idx="44116">
                  <c:v>0.0</c:v>
                </c:pt>
                <c:pt idx="44117">
                  <c:v>0.0</c:v>
                </c:pt>
                <c:pt idx="44118">
                  <c:v>0.0</c:v>
                </c:pt>
                <c:pt idx="44119">
                  <c:v>0.0</c:v>
                </c:pt>
                <c:pt idx="44120">
                  <c:v>0.0</c:v>
                </c:pt>
                <c:pt idx="44121">
                  <c:v>0.0</c:v>
                </c:pt>
                <c:pt idx="44122">
                  <c:v>0.0</c:v>
                </c:pt>
                <c:pt idx="44123">
                  <c:v>0.0</c:v>
                </c:pt>
                <c:pt idx="44124">
                  <c:v>0.0</c:v>
                </c:pt>
                <c:pt idx="44125">
                  <c:v>0.0</c:v>
                </c:pt>
                <c:pt idx="44126">
                  <c:v>0.0</c:v>
                </c:pt>
                <c:pt idx="44127">
                  <c:v>0.0</c:v>
                </c:pt>
                <c:pt idx="44128">
                  <c:v>0.0</c:v>
                </c:pt>
                <c:pt idx="44129">
                  <c:v>0.0</c:v>
                </c:pt>
                <c:pt idx="44130">
                  <c:v>0.0</c:v>
                </c:pt>
                <c:pt idx="44131">
                  <c:v>0.0</c:v>
                </c:pt>
                <c:pt idx="44132">
                  <c:v>0.0</c:v>
                </c:pt>
                <c:pt idx="44133">
                  <c:v>0.0</c:v>
                </c:pt>
                <c:pt idx="44134">
                  <c:v>0.0</c:v>
                </c:pt>
                <c:pt idx="44135">
                  <c:v>0.0</c:v>
                </c:pt>
                <c:pt idx="44136">
                  <c:v>0.0</c:v>
                </c:pt>
                <c:pt idx="44137">
                  <c:v>0.0</c:v>
                </c:pt>
                <c:pt idx="44138">
                  <c:v>0.0</c:v>
                </c:pt>
                <c:pt idx="44139">
                  <c:v>0.0</c:v>
                </c:pt>
                <c:pt idx="44140">
                  <c:v>0.0</c:v>
                </c:pt>
                <c:pt idx="44141">
                  <c:v>0.0</c:v>
                </c:pt>
                <c:pt idx="44142">
                  <c:v>0.0</c:v>
                </c:pt>
                <c:pt idx="44143">
                  <c:v>0.0</c:v>
                </c:pt>
                <c:pt idx="44144">
                  <c:v>0.0</c:v>
                </c:pt>
                <c:pt idx="44145">
                  <c:v>0.0</c:v>
                </c:pt>
                <c:pt idx="44146">
                  <c:v>0.0</c:v>
                </c:pt>
                <c:pt idx="44147">
                  <c:v>0.0</c:v>
                </c:pt>
                <c:pt idx="44148">
                  <c:v>0.0</c:v>
                </c:pt>
                <c:pt idx="44149">
                  <c:v>0.0</c:v>
                </c:pt>
                <c:pt idx="44150">
                  <c:v>0.0</c:v>
                </c:pt>
                <c:pt idx="44151">
                  <c:v>0.0</c:v>
                </c:pt>
                <c:pt idx="44152">
                  <c:v>0.0</c:v>
                </c:pt>
                <c:pt idx="44153">
                  <c:v>0.0</c:v>
                </c:pt>
                <c:pt idx="44154">
                  <c:v>0.0</c:v>
                </c:pt>
                <c:pt idx="44155">
                  <c:v>0.0</c:v>
                </c:pt>
                <c:pt idx="44156">
                  <c:v>0.0</c:v>
                </c:pt>
                <c:pt idx="44157">
                  <c:v>0.0</c:v>
                </c:pt>
                <c:pt idx="44158">
                  <c:v>0.0</c:v>
                </c:pt>
                <c:pt idx="44159">
                  <c:v>0.0</c:v>
                </c:pt>
                <c:pt idx="44160">
                  <c:v>0.0</c:v>
                </c:pt>
                <c:pt idx="44161">
                  <c:v>0.0</c:v>
                </c:pt>
                <c:pt idx="44162">
                  <c:v>0.0</c:v>
                </c:pt>
                <c:pt idx="44163">
                  <c:v>0.0</c:v>
                </c:pt>
                <c:pt idx="44164">
                  <c:v>0.0</c:v>
                </c:pt>
                <c:pt idx="44165">
                  <c:v>0.0</c:v>
                </c:pt>
                <c:pt idx="44166">
                  <c:v>0.0</c:v>
                </c:pt>
                <c:pt idx="44167">
                  <c:v>0.0</c:v>
                </c:pt>
                <c:pt idx="44168">
                  <c:v>0.0</c:v>
                </c:pt>
                <c:pt idx="44169">
                  <c:v>0.0</c:v>
                </c:pt>
                <c:pt idx="44170">
                  <c:v>0.0</c:v>
                </c:pt>
                <c:pt idx="44171">
                  <c:v>0.0</c:v>
                </c:pt>
                <c:pt idx="44172">
                  <c:v>0.0</c:v>
                </c:pt>
                <c:pt idx="44173">
                  <c:v>0.0</c:v>
                </c:pt>
                <c:pt idx="44174">
                  <c:v>0.0</c:v>
                </c:pt>
                <c:pt idx="44175">
                  <c:v>0.0</c:v>
                </c:pt>
                <c:pt idx="44176">
                  <c:v>0.0</c:v>
                </c:pt>
                <c:pt idx="44177">
                  <c:v>0.0</c:v>
                </c:pt>
                <c:pt idx="44178">
                  <c:v>0.0</c:v>
                </c:pt>
                <c:pt idx="44179">
                  <c:v>0.0</c:v>
                </c:pt>
                <c:pt idx="44180">
                  <c:v>0.0</c:v>
                </c:pt>
                <c:pt idx="44181">
                  <c:v>0.0</c:v>
                </c:pt>
                <c:pt idx="44182">
                  <c:v>0.0</c:v>
                </c:pt>
                <c:pt idx="44183">
                  <c:v>0.0</c:v>
                </c:pt>
                <c:pt idx="44184">
                  <c:v>0.0</c:v>
                </c:pt>
                <c:pt idx="44185">
                  <c:v>0.0</c:v>
                </c:pt>
                <c:pt idx="44186">
                  <c:v>0.0</c:v>
                </c:pt>
                <c:pt idx="44187">
                  <c:v>0.0</c:v>
                </c:pt>
                <c:pt idx="44188">
                  <c:v>0.0</c:v>
                </c:pt>
                <c:pt idx="44189">
                  <c:v>0.0</c:v>
                </c:pt>
                <c:pt idx="44190">
                  <c:v>0.0</c:v>
                </c:pt>
                <c:pt idx="44191">
                  <c:v>0.0</c:v>
                </c:pt>
                <c:pt idx="44192">
                  <c:v>0.0</c:v>
                </c:pt>
                <c:pt idx="44193">
                  <c:v>0.0</c:v>
                </c:pt>
                <c:pt idx="44194">
                  <c:v>0.0</c:v>
                </c:pt>
                <c:pt idx="44195">
                  <c:v>0.0</c:v>
                </c:pt>
                <c:pt idx="44196">
                  <c:v>0.0</c:v>
                </c:pt>
                <c:pt idx="44197">
                  <c:v>0.0</c:v>
                </c:pt>
                <c:pt idx="44198">
                  <c:v>0.0</c:v>
                </c:pt>
                <c:pt idx="44199">
                  <c:v>0.0</c:v>
                </c:pt>
                <c:pt idx="44200">
                  <c:v>0.0</c:v>
                </c:pt>
                <c:pt idx="44201">
                  <c:v>0.0</c:v>
                </c:pt>
                <c:pt idx="44202">
                  <c:v>0.0</c:v>
                </c:pt>
                <c:pt idx="44203">
                  <c:v>0.0</c:v>
                </c:pt>
                <c:pt idx="44204">
                  <c:v>0.0</c:v>
                </c:pt>
                <c:pt idx="44205">
                  <c:v>0.0</c:v>
                </c:pt>
                <c:pt idx="44206">
                  <c:v>0.0</c:v>
                </c:pt>
                <c:pt idx="44207">
                  <c:v>0.0</c:v>
                </c:pt>
                <c:pt idx="44208">
                  <c:v>0.0</c:v>
                </c:pt>
                <c:pt idx="44209">
                  <c:v>0.0</c:v>
                </c:pt>
                <c:pt idx="44210">
                  <c:v>0.0</c:v>
                </c:pt>
                <c:pt idx="44211">
                  <c:v>0.0</c:v>
                </c:pt>
                <c:pt idx="44212">
                  <c:v>0.0</c:v>
                </c:pt>
                <c:pt idx="44213">
                  <c:v>0.0</c:v>
                </c:pt>
                <c:pt idx="44214">
                  <c:v>0.0</c:v>
                </c:pt>
                <c:pt idx="44215">
                  <c:v>0.0</c:v>
                </c:pt>
                <c:pt idx="44216">
                  <c:v>0.0</c:v>
                </c:pt>
                <c:pt idx="44217">
                  <c:v>0.0</c:v>
                </c:pt>
                <c:pt idx="44218">
                  <c:v>0.0</c:v>
                </c:pt>
                <c:pt idx="44219">
                  <c:v>0.0</c:v>
                </c:pt>
                <c:pt idx="44220">
                  <c:v>0.0</c:v>
                </c:pt>
                <c:pt idx="44221">
                  <c:v>0.0</c:v>
                </c:pt>
                <c:pt idx="44222">
                  <c:v>0.0</c:v>
                </c:pt>
                <c:pt idx="44223">
                  <c:v>0.0</c:v>
                </c:pt>
                <c:pt idx="44224">
                  <c:v>0.0</c:v>
                </c:pt>
                <c:pt idx="44225">
                  <c:v>0.0</c:v>
                </c:pt>
                <c:pt idx="44226">
                  <c:v>0.0</c:v>
                </c:pt>
                <c:pt idx="44227">
                  <c:v>0.0</c:v>
                </c:pt>
                <c:pt idx="44228">
                  <c:v>0.0</c:v>
                </c:pt>
                <c:pt idx="44229">
                  <c:v>0.0</c:v>
                </c:pt>
                <c:pt idx="44230">
                  <c:v>0.0</c:v>
                </c:pt>
                <c:pt idx="44231">
                  <c:v>0.0</c:v>
                </c:pt>
                <c:pt idx="44232">
                  <c:v>0.0</c:v>
                </c:pt>
                <c:pt idx="44233">
                  <c:v>0.0</c:v>
                </c:pt>
                <c:pt idx="44234">
                  <c:v>0.0</c:v>
                </c:pt>
                <c:pt idx="44235">
                  <c:v>0.0</c:v>
                </c:pt>
                <c:pt idx="44236">
                  <c:v>0.0</c:v>
                </c:pt>
                <c:pt idx="44237">
                  <c:v>0.0</c:v>
                </c:pt>
                <c:pt idx="44238">
                  <c:v>0.0</c:v>
                </c:pt>
                <c:pt idx="44239">
                  <c:v>0.0</c:v>
                </c:pt>
                <c:pt idx="44240">
                  <c:v>0.0</c:v>
                </c:pt>
                <c:pt idx="44241">
                  <c:v>0.0</c:v>
                </c:pt>
                <c:pt idx="44242">
                  <c:v>0.0</c:v>
                </c:pt>
                <c:pt idx="44243">
                  <c:v>0.0</c:v>
                </c:pt>
                <c:pt idx="44244">
                  <c:v>0.0</c:v>
                </c:pt>
                <c:pt idx="44245">
                  <c:v>0.0</c:v>
                </c:pt>
                <c:pt idx="44246">
                  <c:v>0.0</c:v>
                </c:pt>
                <c:pt idx="44247">
                  <c:v>0.0</c:v>
                </c:pt>
                <c:pt idx="44248">
                  <c:v>0.0</c:v>
                </c:pt>
                <c:pt idx="44249">
                  <c:v>0.0</c:v>
                </c:pt>
                <c:pt idx="44250">
                  <c:v>0.0</c:v>
                </c:pt>
                <c:pt idx="44251">
                  <c:v>0.0</c:v>
                </c:pt>
                <c:pt idx="44252">
                  <c:v>0.0</c:v>
                </c:pt>
                <c:pt idx="44253">
                  <c:v>0.0</c:v>
                </c:pt>
                <c:pt idx="44254">
                  <c:v>0.0</c:v>
                </c:pt>
                <c:pt idx="44255">
                  <c:v>0.0</c:v>
                </c:pt>
                <c:pt idx="44256">
                  <c:v>0.0</c:v>
                </c:pt>
                <c:pt idx="44257">
                  <c:v>0.0</c:v>
                </c:pt>
                <c:pt idx="44258">
                  <c:v>0.0</c:v>
                </c:pt>
                <c:pt idx="44259">
                  <c:v>0.0</c:v>
                </c:pt>
                <c:pt idx="44260">
                  <c:v>0.0</c:v>
                </c:pt>
                <c:pt idx="44261">
                  <c:v>0.0</c:v>
                </c:pt>
                <c:pt idx="44262">
                  <c:v>0.0</c:v>
                </c:pt>
                <c:pt idx="44263">
                  <c:v>0.0</c:v>
                </c:pt>
                <c:pt idx="44264">
                  <c:v>0.0</c:v>
                </c:pt>
                <c:pt idx="44265">
                  <c:v>0.0</c:v>
                </c:pt>
                <c:pt idx="44266">
                  <c:v>0.0</c:v>
                </c:pt>
                <c:pt idx="44267">
                  <c:v>0.0</c:v>
                </c:pt>
                <c:pt idx="44268">
                  <c:v>0.0</c:v>
                </c:pt>
                <c:pt idx="44269">
                  <c:v>0.0</c:v>
                </c:pt>
                <c:pt idx="44270">
                  <c:v>0.0</c:v>
                </c:pt>
                <c:pt idx="44271">
                  <c:v>0.0</c:v>
                </c:pt>
                <c:pt idx="44272">
                  <c:v>0.0</c:v>
                </c:pt>
                <c:pt idx="44273">
                  <c:v>0.0</c:v>
                </c:pt>
                <c:pt idx="44274">
                  <c:v>0.0</c:v>
                </c:pt>
                <c:pt idx="44275">
                  <c:v>0.0</c:v>
                </c:pt>
                <c:pt idx="44276">
                  <c:v>0.0</c:v>
                </c:pt>
                <c:pt idx="44277">
                  <c:v>0.0</c:v>
                </c:pt>
                <c:pt idx="44278">
                  <c:v>0.0</c:v>
                </c:pt>
                <c:pt idx="44279">
                  <c:v>0.0</c:v>
                </c:pt>
                <c:pt idx="44280">
                  <c:v>0.0</c:v>
                </c:pt>
                <c:pt idx="44281">
                  <c:v>0.0</c:v>
                </c:pt>
                <c:pt idx="44282">
                  <c:v>0.0</c:v>
                </c:pt>
                <c:pt idx="44283">
                  <c:v>0.0</c:v>
                </c:pt>
                <c:pt idx="44284">
                  <c:v>0.0</c:v>
                </c:pt>
                <c:pt idx="44285">
                  <c:v>0.0</c:v>
                </c:pt>
                <c:pt idx="44286">
                  <c:v>0.0</c:v>
                </c:pt>
                <c:pt idx="44287">
                  <c:v>0.0</c:v>
                </c:pt>
                <c:pt idx="44288">
                  <c:v>0.0</c:v>
                </c:pt>
                <c:pt idx="44289">
                  <c:v>0.0</c:v>
                </c:pt>
                <c:pt idx="44290">
                  <c:v>0.0</c:v>
                </c:pt>
                <c:pt idx="44291">
                  <c:v>0.0</c:v>
                </c:pt>
                <c:pt idx="44292">
                  <c:v>0.0</c:v>
                </c:pt>
                <c:pt idx="44293">
                  <c:v>0.0</c:v>
                </c:pt>
                <c:pt idx="44294">
                  <c:v>0.0</c:v>
                </c:pt>
                <c:pt idx="44295">
                  <c:v>0.0</c:v>
                </c:pt>
                <c:pt idx="44296">
                  <c:v>0.0</c:v>
                </c:pt>
                <c:pt idx="44297">
                  <c:v>0.0</c:v>
                </c:pt>
                <c:pt idx="44298">
                  <c:v>0.0</c:v>
                </c:pt>
                <c:pt idx="44299">
                  <c:v>0.0</c:v>
                </c:pt>
                <c:pt idx="44300">
                  <c:v>0.0</c:v>
                </c:pt>
                <c:pt idx="44301">
                  <c:v>0.0</c:v>
                </c:pt>
                <c:pt idx="44302">
                  <c:v>0.0</c:v>
                </c:pt>
                <c:pt idx="44303">
                  <c:v>0.0</c:v>
                </c:pt>
                <c:pt idx="44304">
                  <c:v>0.0</c:v>
                </c:pt>
                <c:pt idx="44305">
                  <c:v>0.0</c:v>
                </c:pt>
                <c:pt idx="44306">
                  <c:v>0.0</c:v>
                </c:pt>
                <c:pt idx="44307">
                  <c:v>0.0</c:v>
                </c:pt>
                <c:pt idx="44308">
                  <c:v>0.0</c:v>
                </c:pt>
                <c:pt idx="44309">
                  <c:v>0.0</c:v>
                </c:pt>
                <c:pt idx="44310">
                  <c:v>0.0</c:v>
                </c:pt>
                <c:pt idx="44311">
                  <c:v>0.0</c:v>
                </c:pt>
                <c:pt idx="44312">
                  <c:v>0.0</c:v>
                </c:pt>
                <c:pt idx="44313">
                  <c:v>0.0</c:v>
                </c:pt>
                <c:pt idx="44314">
                  <c:v>0.0</c:v>
                </c:pt>
                <c:pt idx="44315">
                  <c:v>0.0</c:v>
                </c:pt>
                <c:pt idx="44316">
                  <c:v>0.0</c:v>
                </c:pt>
                <c:pt idx="44317">
                  <c:v>0.0</c:v>
                </c:pt>
                <c:pt idx="44318">
                  <c:v>0.0</c:v>
                </c:pt>
                <c:pt idx="44319">
                  <c:v>0.0</c:v>
                </c:pt>
                <c:pt idx="44320">
                  <c:v>0.0</c:v>
                </c:pt>
                <c:pt idx="44321">
                  <c:v>0.0</c:v>
                </c:pt>
                <c:pt idx="44322">
                  <c:v>0.0</c:v>
                </c:pt>
                <c:pt idx="44323">
                  <c:v>0.0</c:v>
                </c:pt>
                <c:pt idx="44324">
                  <c:v>0.0</c:v>
                </c:pt>
                <c:pt idx="44325">
                  <c:v>0.0</c:v>
                </c:pt>
                <c:pt idx="44326">
                  <c:v>0.0</c:v>
                </c:pt>
                <c:pt idx="44327">
                  <c:v>0.0</c:v>
                </c:pt>
                <c:pt idx="44328">
                  <c:v>0.0</c:v>
                </c:pt>
                <c:pt idx="44329">
                  <c:v>0.0</c:v>
                </c:pt>
                <c:pt idx="44330">
                  <c:v>0.0</c:v>
                </c:pt>
                <c:pt idx="44331">
                  <c:v>0.0</c:v>
                </c:pt>
                <c:pt idx="44332">
                  <c:v>0.0</c:v>
                </c:pt>
                <c:pt idx="44333">
                  <c:v>0.0</c:v>
                </c:pt>
                <c:pt idx="44334">
                  <c:v>0.0</c:v>
                </c:pt>
                <c:pt idx="44335">
                  <c:v>0.0</c:v>
                </c:pt>
                <c:pt idx="44336">
                  <c:v>0.0</c:v>
                </c:pt>
                <c:pt idx="44337">
                  <c:v>0.0</c:v>
                </c:pt>
                <c:pt idx="44338">
                  <c:v>0.0</c:v>
                </c:pt>
                <c:pt idx="44339">
                  <c:v>0.0</c:v>
                </c:pt>
                <c:pt idx="44340">
                  <c:v>0.0</c:v>
                </c:pt>
                <c:pt idx="44341">
                  <c:v>0.0</c:v>
                </c:pt>
                <c:pt idx="44342">
                  <c:v>0.0</c:v>
                </c:pt>
                <c:pt idx="44343">
                  <c:v>0.0</c:v>
                </c:pt>
                <c:pt idx="44344">
                  <c:v>0.0</c:v>
                </c:pt>
                <c:pt idx="44345">
                  <c:v>0.0</c:v>
                </c:pt>
                <c:pt idx="44346">
                  <c:v>0.0</c:v>
                </c:pt>
                <c:pt idx="44347">
                  <c:v>0.0</c:v>
                </c:pt>
                <c:pt idx="44348">
                  <c:v>0.0</c:v>
                </c:pt>
                <c:pt idx="44349">
                  <c:v>0.0</c:v>
                </c:pt>
                <c:pt idx="44350">
                  <c:v>0.0</c:v>
                </c:pt>
                <c:pt idx="44351">
                  <c:v>0.0</c:v>
                </c:pt>
                <c:pt idx="44352">
                  <c:v>0.0</c:v>
                </c:pt>
                <c:pt idx="44353">
                  <c:v>0.0</c:v>
                </c:pt>
                <c:pt idx="44354">
                  <c:v>0.0</c:v>
                </c:pt>
                <c:pt idx="44355">
                  <c:v>0.0</c:v>
                </c:pt>
                <c:pt idx="44356">
                  <c:v>0.0</c:v>
                </c:pt>
                <c:pt idx="44357">
                  <c:v>0.0</c:v>
                </c:pt>
                <c:pt idx="44358">
                  <c:v>0.0</c:v>
                </c:pt>
                <c:pt idx="44359">
                  <c:v>0.0</c:v>
                </c:pt>
                <c:pt idx="44360">
                  <c:v>0.0</c:v>
                </c:pt>
                <c:pt idx="44361">
                  <c:v>0.0</c:v>
                </c:pt>
                <c:pt idx="44362">
                  <c:v>0.0</c:v>
                </c:pt>
                <c:pt idx="44363">
                  <c:v>0.0</c:v>
                </c:pt>
                <c:pt idx="44364">
                  <c:v>0.0</c:v>
                </c:pt>
                <c:pt idx="44365">
                  <c:v>0.0</c:v>
                </c:pt>
                <c:pt idx="44366">
                  <c:v>0.0</c:v>
                </c:pt>
                <c:pt idx="44367">
                  <c:v>0.0</c:v>
                </c:pt>
                <c:pt idx="44368">
                  <c:v>0.0</c:v>
                </c:pt>
                <c:pt idx="44369">
                  <c:v>0.0</c:v>
                </c:pt>
                <c:pt idx="44370">
                  <c:v>0.0</c:v>
                </c:pt>
                <c:pt idx="44371">
                  <c:v>0.0</c:v>
                </c:pt>
                <c:pt idx="44372">
                  <c:v>0.0</c:v>
                </c:pt>
                <c:pt idx="44373">
                  <c:v>0.0</c:v>
                </c:pt>
                <c:pt idx="44374">
                  <c:v>0.0</c:v>
                </c:pt>
                <c:pt idx="44375">
                  <c:v>0.0</c:v>
                </c:pt>
                <c:pt idx="44376">
                  <c:v>0.0</c:v>
                </c:pt>
                <c:pt idx="44377">
                  <c:v>0.0</c:v>
                </c:pt>
                <c:pt idx="44378">
                  <c:v>0.0</c:v>
                </c:pt>
                <c:pt idx="44379">
                  <c:v>0.0</c:v>
                </c:pt>
                <c:pt idx="44380">
                  <c:v>0.0</c:v>
                </c:pt>
                <c:pt idx="44381">
                  <c:v>0.0</c:v>
                </c:pt>
                <c:pt idx="44382">
                  <c:v>0.0</c:v>
                </c:pt>
                <c:pt idx="44383">
                  <c:v>0.0</c:v>
                </c:pt>
                <c:pt idx="44384">
                  <c:v>0.0</c:v>
                </c:pt>
                <c:pt idx="44385">
                  <c:v>0.0</c:v>
                </c:pt>
                <c:pt idx="44386">
                  <c:v>0.0</c:v>
                </c:pt>
                <c:pt idx="44387">
                  <c:v>0.0</c:v>
                </c:pt>
                <c:pt idx="44388">
                  <c:v>0.0</c:v>
                </c:pt>
                <c:pt idx="44389">
                  <c:v>0.0</c:v>
                </c:pt>
                <c:pt idx="44390">
                  <c:v>0.0</c:v>
                </c:pt>
                <c:pt idx="44391">
                  <c:v>0.0</c:v>
                </c:pt>
                <c:pt idx="44392">
                  <c:v>0.0</c:v>
                </c:pt>
                <c:pt idx="44393">
                  <c:v>0.0</c:v>
                </c:pt>
                <c:pt idx="44394">
                  <c:v>0.0</c:v>
                </c:pt>
                <c:pt idx="44395">
                  <c:v>0.0</c:v>
                </c:pt>
                <c:pt idx="44396">
                  <c:v>0.0</c:v>
                </c:pt>
                <c:pt idx="44397">
                  <c:v>0.0</c:v>
                </c:pt>
                <c:pt idx="44398">
                  <c:v>0.0</c:v>
                </c:pt>
                <c:pt idx="44399">
                  <c:v>0.0</c:v>
                </c:pt>
                <c:pt idx="44400">
                  <c:v>0.0</c:v>
                </c:pt>
                <c:pt idx="44401">
                  <c:v>0.0</c:v>
                </c:pt>
                <c:pt idx="44402">
                  <c:v>0.0</c:v>
                </c:pt>
                <c:pt idx="44403">
                  <c:v>0.0</c:v>
                </c:pt>
                <c:pt idx="44404">
                  <c:v>0.0</c:v>
                </c:pt>
                <c:pt idx="44405">
                  <c:v>0.0</c:v>
                </c:pt>
                <c:pt idx="44406">
                  <c:v>0.0</c:v>
                </c:pt>
                <c:pt idx="44407">
                  <c:v>0.0</c:v>
                </c:pt>
                <c:pt idx="44408">
                  <c:v>0.0</c:v>
                </c:pt>
                <c:pt idx="44409">
                  <c:v>0.0</c:v>
                </c:pt>
                <c:pt idx="44410">
                  <c:v>0.0</c:v>
                </c:pt>
                <c:pt idx="44411">
                  <c:v>0.0</c:v>
                </c:pt>
                <c:pt idx="44412">
                  <c:v>0.0</c:v>
                </c:pt>
                <c:pt idx="44413">
                  <c:v>0.0</c:v>
                </c:pt>
                <c:pt idx="44414">
                  <c:v>0.0</c:v>
                </c:pt>
                <c:pt idx="44415">
                  <c:v>0.0</c:v>
                </c:pt>
                <c:pt idx="44416">
                  <c:v>0.0</c:v>
                </c:pt>
                <c:pt idx="44417">
                  <c:v>0.0</c:v>
                </c:pt>
                <c:pt idx="44418">
                  <c:v>0.0</c:v>
                </c:pt>
                <c:pt idx="44419">
                  <c:v>0.0</c:v>
                </c:pt>
                <c:pt idx="44420">
                  <c:v>0.0</c:v>
                </c:pt>
                <c:pt idx="44421">
                  <c:v>0.0</c:v>
                </c:pt>
                <c:pt idx="44422">
                  <c:v>0.0</c:v>
                </c:pt>
                <c:pt idx="44423">
                  <c:v>0.0</c:v>
                </c:pt>
                <c:pt idx="44424">
                  <c:v>0.0</c:v>
                </c:pt>
                <c:pt idx="44425">
                  <c:v>0.0</c:v>
                </c:pt>
                <c:pt idx="44426">
                  <c:v>0.0</c:v>
                </c:pt>
                <c:pt idx="44427">
                  <c:v>0.0</c:v>
                </c:pt>
                <c:pt idx="44428">
                  <c:v>0.0</c:v>
                </c:pt>
                <c:pt idx="44429">
                  <c:v>0.0</c:v>
                </c:pt>
                <c:pt idx="44430">
                  <c:v>0.0</c:v>
                </c:pt>
                <c:pt idx="44431">
                  <c:v>0.0</c:v>
                </c:pt>
                <c:pt idx="44432">
                  <c:v>0.0</c:v>
                </c:pt>
                <c:pt idx="44433">
                  <c:v>0.0</c:v>
                </c:pt>
                <c:pt idx="44434">
                  <c:v>0.0</c:v>
                </c:pt>
                <c:pt idx="44435">
                  <c:v>0.0</c:v>
                </c:pt>
                <c:pt idx="44436">
                  <c:v>0.0</c:v>
                </c:pt>
                <c:pt idx="44437">
                  <c:v>0.0</c:v>
                </c:pt>
                <c:pt idx="44438">
                  <c:v>0.0</c:v>
                </c:pt>
                <c:pt idx="44439">
                  <c:v>0.0</c:v>
                </c:pt>
                <c:pt idx="44440">
                  <c:v>0.0</c:v>
                </c:pt>
                <c:pt idx="44441">
                  <c:v>0.0</c:v>
                </c:pt>
                <c:pt idx="44442">
                  <c:v>0.0</c:v>
                </c:pt>
                <c:pt idx="44443">
                  <c:v>0.0</c:v>
                </c:pt>
                <c:pt idx="44444">
                  <c:v>0.0</c:v>
                </c:pt>
                <c:pt idx="44445">
                  <c:v>0.0</c:v>
                </c:pt>
                <c:pt idx="44446">
                  <c:v>0.0</c:v>
                </c:pt>
                <c:pt idx="44447">
                  <c:v>0.0</c:v>
                </c:pt>
                <c:pt idx="44448">
                  <c:v>0.0</c:v>
                </c:pt>
                <c:pt idx="44449">
                  <c:v>0.0</c:v>
                </c:pt>
                <c:pt idx="44450">
                  <c:v>0.0</c:v>
                </c:pt>
                <c:pt idx="44451">
                  <c:v>0.0</c:v>
                </c:pt>
                <c:pt idx="44452">
                  <c:v>0.0</c:v>
                </c:pt>
                <c:pt idx="44453">
                  <c:v>0.0</c:v>
                </c:pt>
                <c:pt idx="44454">
                  <c:v>0.0</c:v>
                </c:pt>
                <c:pt idx="44455">
                  <c:v>0.0</c:v>
                </c:pt>
                <c:pt idx="44456">
                  <c:v>0.0</c:v>
                </c:pt>
                <c:pt idx="44457">
                  <c:v>0.0</c:v>
                </c:pt>
                <c:pt idx="44458">
                  <c:v>0.0</c:v>
                </c:pt>
                <c:pt idx="44459">
                  <c:v>0.0</c:v>
                </c:pt>
                <c:pt idx="44460">
                  <c:v>0.0</c:v>
                </c:pt>
                <c:pt idx="44461">
                  <c:v>0.0</c:v>
                </c:pt>
                <c:pt idx="44462">
                  <c:v>0.0</c:v>
                </c:pt>
                <c:pt idx="44463">
                  <c:v>0.0</c:v>
                </c:pt>
                <c:pt idx="44464">
                  <c:v>0.0</c:v>
                </c:pt>
                <c:pt idx="44465">
                  <c:v>0.0</c:v>
                </c:pt>
                <c:pt idx="44466">
                  <c:v>0.0</c:v>
                </c:pt>
                <c:pt idx="44467">
                  <c:v>0.0</c:v>
                </c:pt>
                <c:pt idx="44468">
                  <c:v>0.0</c:v>
                </c:pt>
                <c:pt idx="44469">
                  <c:v>0.0</c:v>
                </c:pt>
                <c:pt idx="44470">
                  <c:v>0.0</c:v>
                </c:pt>
                <c:pt idx="44471">
                  <c:v>0.0</c:v>
                </c:pt>
                <c:pt idx="44472">
                  <c:v>0.0</c:v>
                </c:pt>
                <c:pt idx="44473">
                  <c:v>0.0</c:v>
                </c:pt>
                <c:pt idx="44474">
                  <c:v>0.0</c:v>
                </c:pt>
                <c:pt idx="44475">
                  <c:v>0.0</c:v>
                </c:pt>
                <c:pt idx="44476">
                  <c:v>0.0</c:v>
                </c:pt>
                <c:pt idx="44477">
                  <c:v>0.0</c:v>
                </c:pt>
                <c:pt idx="44478">
                  <c:v>0.0</c:v>
                </c:pt>
                <c:pt idx="44479">
                  <c:v>0.0</c:v>
                </c:pt>
                <c:pt idx="44480">
                  <c:v>0.0</c:v>
                </c:pt>
                <c:pt idx="44481">
                  <c:v>0.0</c:v>
                </c:pt>
                <c:pt idx="44482">
                  <c:v>0.0</c:v>
                </c:pt>
                <c:pt idx="44483">
                  <c:v>0.0</c:v>
                </c:pt>
                <c:pt idx="44484">
                  <c:v>0.0</c:v>
                </c:pt>
                <c:pt idx="44485">
                  <c:v>0.0</c:v>
                </c:pt>
                <c:pt idx="44486">
                  <c:v>0.0</c:v>
                </c:pt>
                <c:pt idx="44487">
                  <c:v>0.0</c:v>
                </c:pt>
                <c:pt idx="44488">
                  <c:v>0.0</c:v>
                </c:pt>
                <c:pt idx="44489">
                  <c:v>0.0</c:v>
                </c:pt>
                <c:pt idx="44490">
                  <c:v>0.0</c:v>
                </c:pt>
                <c:pt idx="44491">
                  <c:v>0.0</c:v>
                </c:pt>
                <c:pt idx="44492">
                  <c:v>0.0</c:v>
                </c:pt>
                <c:pt idx="44493">
                  <c:v>0.0</c:v>
                </c:pt>
                <c:pt idx="44494">
                  <c:v>0.0</c:v>
                </c:pt>
                <c:pt idx="44495">
                  <c:v>0.0</c:v>
                </c:pt>
                <c:pt idx="44496">
                  <c:v>0.0</c:v>
                </c:pt>
                <c:pt idx="44497">
                  <c:v>0.0</c:v>
                </c:pt>
                <c:pt idx="44498">
                  <c:v>0.0</c:v>
                </c:pt>
                <c:pt idx="44499">
                  <c:v>0.0</c:v>
                </c:pt>
                <c:pt idx="44500">
                  <c:v>0.0</c:v>
                </c:pt>
                <c:pt idx="44501">
                  <c:v>0.0</c:v>
                </c:pt>
                <c:pt idx="44502">
                  <c:v>0.0</c:v>
                </c:pt>
                <c:pt idx="44503">
                  <c:v>0.0</c:v>
                </c:pt>
                <c:pt idx="44504">
                  <c:v>0.0</c:v>
                </c:pt>
                <c:pt idx="44505">
                  <c:v>0.0</c:v>
                </c:pt>
                <c:pt idx="44506">
                  <c:v>0.0</c:v>
                </c:pt>
                <c:pt idx="44507">
                  <c:v>0.0</c:v>
                </c:pt>
                <c:pt idx="44508">
                  <c:v>0.0</c:v>
                </c:pt>
                <c:pt idx="44509">
                  <c:v>0.0</c:v>
                </c:pt>
                <c:pt idx="44510">
                  <c:v>0.0</c:v>
                </c:pt>
                <c:pt idx="44511">
                  <c:v>0.0</c:v>
                </c:pt>
                <c:pt idx="44512">
                  <c:v>0.0</c:v>
                </c:pt>
                <c:pt idx="44513">
                  <c:v>0.0</c:v>
                </c:pt>
                <c:pt idx="44514">
                  <c:v>0.0</c:v>
                </c:pt>
                <c:pt idx="44515">
                  <c:v>0.0</c:v>
                </c:pt>
                <c:pt idx="44516">
                  <c:v>0.0</c:v>
                </c:pt>
                <c:pt idx="44517">
                  <c:v>0.0</c:v>
                </c:pt>
                <c:pt idx="44518">
                  <c:v>0.0</c:v>
                </c:pt>
                <c:pt idx="44519">
                  <c:v>0.0</c:v>
                </c:pt>
                <c:pt idx="44520">
                  <c:v>0.0</c:v>
                </c:pt>
                <c:pt idx="44521">
                  <c:v>0.0</c:v>
                </c:pt>
                <c:pt idx="44522">
                  <c:v>0.0</c:v>
                </c:pt>
                <c:pt idx="44523">
                  <c:v>0.0</c:v>
                </c:pt>
                <c:pt idx="44524">
                  <c:v>0.0</c:v>
                </c:pt>
                <c:pt idx="44525">
                  <c:v>0.0</c:v>
                </c:pt>
                <c:pt idx="44526">
                  <c:v>0.0</c:v>
                </c:pt>
                <c:pt idx="44527">
                  <c:v>0.0</c:v>
                </c:pt>
                <c:pt idx="44528">
                  <c:v>0.0</c:v>
                </c:pt>
                <c:pt idx="44529">
                  <c:v>0.0</c:v>
                </c:pt>
                <c:pt idx="44530">
                  <c:v>0.0</c:v>
                </c:pt>
                <c:pt idx="44531">
                  <c:v>0.0</c:v>
                </c:pt>
                <c:pt idx="44532">
                  <c:v>0.0</c:v>
                </c:pt>
                <c:pt idx="44533">
                  <c:v>0.0</c:v>
                </c:pt>
                <c:pt idx="44534">
                  <c:v>0.0</c:v>
                </c:pt>
                <c:pt idx="44535">
                  <c:v>0.0</c:v>
                </c:pt>
                <c:pt idx="44536">
                  <c:v>0.0</c:v>
                </c:pt>
                <c:pt idx="44537">
                  <c:v>0.0</c:v>
                </c:pt>
                <c:pt idx="44538">
                  <c:v>0.0</c:v>
                </c:pt>
                <c:pt idx="44539">
                  <c:v>0.0</c:v>
                </c:pt>
                <c:pt idx="44540">
                  <c:v>0.0</c:v>
                </c:pt>
                <c:pt idx="44541">
                  <c:v>0.0</c:v>
                </c:pt>
                <c:pt idx="44542">
                  <c:v>0.0</c:v>
                </c:pt>
                <c:pt idx="44543">
                  <c:v>0.0</c:v>
                </c:pt>
                <c:pt idx="44544">
                  <c:v>0.0</c:v>
                </c:pt>
                <c:pt idx="44545">
                  <c:v>0.0</c:v>
                </c:pt>
                <c:pt idx="44546">
                  <c:v>0.0</c:v>
                </c:pt>
                <c:pt idx="44547">
                  <c:v>0.0</c:v>
                </c:pt>
                <c:pt idx="44548">
                  <c:v>0.0</c:v>
                </c:pt>
                <c:pt idx="44549">
                  <c:v>0.0</c:v>
                </c:pt>
                <c:pt idx="44550">
                  <c:v>0.0</c:v>
                </c:pt>
                <c:pt idx="44551">
                  <c:v>0.0</c:v>
                </c:pt>
                <c:pt idx="44552">
                  <c:v>0.0</c:v>
                </c:pt>
                <c:pt idx="44553">
                  <c:v>0.0</c:v>
                </c:pt>
                <c:pt idx="44554">
                  <c:v>0.0</c:v>
                </c:pt>
                <c:pt idx="44555">
                  <c:v>0.0</c:v>
                </c:pt>
                <c:pt idx="44556">
                  <c:v>0.0</c:v>
                </c:pt>
                <c:pt idx="44557">
                  <c:v>0.0</c:v>
                </c:pt>
                <c:pt idx="44558">
                  <c:v>0.0</c:v>
                </c:pt>
                <c:pt idx="44559">
                  <c:v>0.0</c:v>
                </c:pt>
                <c:pt idx="44560">
                  <c:v>0.0</c:v>
                </c:pt>
                <c:pt idx="44561">
                  <c:v>0.0</c:v>
                </c:pt>
                <c:pt idx="44562">
                  <c:v>0.0</c:v>
                </c:pt>
                <c:pt idx="44563">
                  <c:v>0.0</c:v>
                </c:pt>
                <c:pt idx="44564">
                  <c:v>0.0</c:v>
                </c:pt>
                <c:pt idx="44565">
                  <c:v>0.0</c:v>
                </c:pt>
                <c:pt idx="44566">
                  <c:v>0.0</c:v>
                </c:pt>
                <c:pt idx="44567">
                  <c:v>0.0</c:v>
                </c:pt>
                <c:pt idx="44568">
                  <c:v>0.0</c:v>
                </c:pt>
                <c:pt idx="44569">
                  <c:v>0.0</c:v>
                </c:pt>
                <c:pt idx="44570">
                  <c:v>0.0</c:v>
                </c:pt>
                <c:pt idx="44571">
                  <c:v>0.0</c:v>
                </c:pt>
                <c:pt idx="44572">
                  <c:v>0.0</c:v>
                </c:pt>
                <c:pt idx="44573">
                  <c:v>0.0</c:v>
                </c:pt>
                <c:pt idx="44574">
                  <c:v>0.0</c:v>
                </c:pt>
                <c:pt idx="44575">
                  <c:v>0.0</c:v>
                </c:pt>
                <c:pt idx="44576">
                  <c:v>0.0</c:v>
                </c:pt>
                <c:pt idx="44577">
                  <c:v>0.0</c:v>
                </c:pt>
                <c:pt idx="44578">
                  <c:v>0.0</c:v>
                </c:pt>
                <c:pt idx="44579">
                  <c:v>0.0</c:v>
                </c:pt>
                <c:pt idx="44580">
                  <c:v>0.0</c:v>
                </c:pt>
                <c:pt idx="44581">
                  <c:v>0.0</c:v>
                </c:pt>
                <c:pt idx="44582">
                  <c:v>0.0</c:v>
                </c:pt>
                <c:pt idx="44583">
                  <c:v>0.0</c:v>
                </c:pt>
                <c:pt idx="44584">
                  <c:v>0.0</c:v>
                </c:pt>
                <c:pt idx="44585">
                  <c:v>0.0</c:v>
                </c:pt>
                <c:pt idx="44586">
                  <c:v>0.0</c:v>
                </c:pt>
                <c:pt idx="44587">
                  <c:v>0.0</c:v>
                </c:pt>
                <c:pt idx="44588">
                  <c:v>0.0</c:v>
                </c:pt>
                <c:pt idx="44589">
                  <c:v>0.0</c:v>
                </c:pt>
                <c:pt idx="44590">
                  <c:v>0.0</c:v>
                </c:pt>
                <c:pt idx="44591">
                  <c:v>0.0</c:v>
                </c:pt>
                <c:pt idx="44592">
                  <c:v>0.0</c:v>
                </c:pt>
                <c:pt idx="44593">
                  <c:v>0.0</c:v>
                </c:pt>
                <c:pt idx="44594">
                  <c:v>0.0</c:v>
                </c:pt>
                <c:pt idx="44595">
                  <c:v>0.0</c:v>
                </c:pt>
                <c:pt idx="44596">
                  <c:v>0.0</c:v>
                </c:pt>
                <c:pt idx="44597">
                  <c:v>0.0</c:v>
                </c:pt>
                <c:pt idx="44598">
                  <c:v>0.0</c:v>
                </c:pt>
                <c:pt idx="44599">
                  <c:v>0.0</c:v>
                </c:pt>
                <c:pt idx="44600">
                  <c:v>0.0</c:v>
                </c:pt>
                <c:pt idx="44601">
                  <c:v>0.0</c:v>
                </c:pt>
                <c:pt idx="44602">
                  <c:v>0.0</c:v>
                </c:pt>
                <c:pt idx="44603">
                  <c:v>0.0</c:v>
                </c:pt>
                <c:pt idx="44604">
                  <c:v>0.0</c:v>
                </c:pt>
                <c:pt idx="44605">
                  <c:v>0.0</c:v>
                </c:pt>
                <c:pt idx="44606">
                  <c:v>0.0</c:v>
                </c:pt>
                <c:pt idx="44607">
                  <c:v>0.0</c:v>
                </c:pt>
                <c:pt idx="44608">
                  <c:v>0.0</c:v>
                </c:pt>
                <c:pt idx="44609">
                  <c:v>0.0</c:v>
                </c:pt>
                <c:pt idx="44610">
                  <c:v>0.0</c:v>
                </c:pt>
                <c:pt idx="44611">
                  <c:v>0.0</c:v>
                </c:pt>
                <c:pt idx="44612">
                  <c:v>0.0</c:v>
                </c:pt>
                <c:pt idx="44613">
                  <c:v>0.0</c:v>
                </c:pt>
                <c:pt idx="44614">
                  <c:v>0.0</c:v>
                </c:pt>
                <c:pt idx="44615">
                  <c:v>0.0</c:v>
                </c:pt>
                <c:pt idx="44616">
                  <c:v>0.0</c:v>
                </c:pt>
                <c:pt idx="44617">
                  <c:v>0.0</c:v>
                </c:pt>
                <c:pt idx="44618">
                  <c:v>0.0</c:v>
                </c:pt>
                <c:pt idx="44619">
                  <c:v>0.0</c:v>
                </c:pt>
                <c:pt idx="44620">
                  <c:v>0.0</c:v>
                </c:pt>
                <c:pt idx="44621">
                  <c:v>0.0</c:v>
                </c:pt>
                <c:pt idx="44622">
                  <c:v>0.0</c:v>
                </c:pt>
                <c:pt idx="44623">
                  <c:v>0.0</c:v>
                </c:pt>
                <c:pt idx="44624">
                  <c:v>0.0</c:v>
                </c:pt>
                <c:pt idx="44625">
                  <c:v>0.0</c:v>
                </c:pt>
                <c:pt idx="44626">
                  <c:v>0.0</c:v>
                </c:pt>
                <c:pt idx="44627">
                  <c:v>0.0</c:v>
                </c:pt>
                <c:pt idx="44628">
                  <c:v>0.0</c:v>
                </c:pt>
                <c:pt idx="44629">
                  <c:v>0.0</c:v>
                </c:pt>
                <c:pt idx="44630">
                  <c:v>0.0</c:v>
                </c:pt>
                <c:pt idx="44631">
                  <c:v>0.0</c:v>
                </c:pt>
                <c:pt idx="44632">
                  <c:v>0.0</c:v>
                </c:pt>
                <c:pt idx="44633">
                  <c:v>0.0</c:v>
                </c:pt>
                <c:pt idx="44634">
                  <c:v>0.0</c:v>
                </c:pt>
                <c:pt idx="44635">
                  <c:v>0.0</c:v>
                </c:pt>
                <c:pt idx="44636">
                  <c:v>0.0</c:v>
                </c:pt>
                <c:pt idx="44637">
                  <c:v>0.0</c:v>
                </c:pt>
                <c:pt idx="44638">
                  <c:v>0.0</c:v>
                </c:pt>
                <c:pt idx="44639">
                  <c:v>0.0</c:v>
                </c:pt>
                <c:pt idx="44640">
                  <c:v>0.0</c:v>
                </c:pt>
                <c:pt idx="44641">
                  <c:v>0.0</c:v>
                </c:pt>
                <c:pt idx="44642">
                  <c:v>0.0</c:v>
                </c:pt>
                <c:pt idx="44643">
                  <c:v>0.0</c:v>
                </c:pt>
                <c:pt idx="44644">
                  <c:v>0.0</c:v>
                </c:pt>
                <c:pt idx="44645">
                  <c:v>0.0</c:v>
                </c:pt>
                <c:pt idx="44646">
                  <c:v>0.0</c:v>
                </c:pt>
                <c:pt idx="44647">
                  <c:v>0.0</c:v>
                </c:pt>
                <c:pt idx="44648">
                  <c:v>0.0</c:v>
                </c:pt>
                <c:pt idx="44649">
                  <c:v>0.0</c:v>
                </c:pt>
                <c:pt idx="44650">
                  <c:v>0.0</c:v>
                </c:pt>
                <c:pt idx="44651">
                  <c:v>0.0</c:v>
                </c:pt>
                <c:pt idx="44652">
                  <c:v>0.0</c:v>
                </c:pt>
                <c:pt idx="44653">
                  <c:v>0.0</c:v>
                </c:pt>
                <c:pt idx="44654">
                  <c:v>0.0</c:v>
                </c:pt>
                <c:pt idx="44655">
                  <c:v>0.0</c:v>
                </c:pt>
                <c:pt idx="44656">
                  <c:v>0.0</c:v>
                </c:pt>
                <c:pt idx="44657">
                  <c:v>0.0</c:v>
                </c:pt>
                <c:pt idx="44658">
                  <c:v>0.0</c:v>
                </c:pt>
                <c:pt idx="44659">
                  <c:v>0.0</c:v>
                </c:pt>
                <c:pt idx="44660">
                  <c:v>0.0</c:v>
                </c:pt>
                <c:pt idx="44661">
                  <c:v>0.0</c:v>
                </c:pt>
                <c:pt idx="44662">
                  <c:v>0.0</c:v>
                </c:pt>
                <c:pt idx="44663">
                  <c:v>0.0</c:v>
                </c:pt>
                <c:pt idx="44664">
                  <c:v>0.0</c:v>
                </c:pt>
                <c:pt idx="44665">
                  <c:v>0.0</c:v>
                </c:pt>
                <c:pt idx="44666">
                  <c:v>0.0</c:v>
                </c:pt>
                <c:pt idx="44667">
                  <c:v>0.0</c:v>
                </c:pt>
                <c:pt idx="44668">
                  <c:v>0.0</c:v>
                </c:pt>
                <c:pt idx="44669">
                  <c:v>0.0</c:v>
                </c:pt>
                <c:pt idx="44670">
                  <c:v>0.0</c:v>
                </c:pt>
                <c:pt idx="44671">
                  <c:v>0.0</c:v>
                </c:pt>
                <c:pt idx="44672">
                  <c:v>0.0</c:v>
                </c:pt>
                <c:pt idx="44673">
                  <c:v>0.0</c:v>
                </c:pt>
                <c:pt idx="44674">
                  <c:v>0.0</c:v>
                </c:pt>
                <c:pt idx="44675">
                  <c:v>0.0</c:v>
                </c:pt>
                <c:pt idx="44676">
                  <c:v>0.0</c:v>
                </c:pt>
                <c:pt idx="44677">
                  <c:v>0.0</c:v>
                </c:pt>
                <c:pt idx="44678">
                  <c:v>0.0</c:v>
                </c:pt>
                <c:pt idx="44679">
                  <c:v>0.0</c:v>
                </c:pt>
                <c:pt idx="44680">
                  <c:v>0.0</c:v>
                </c:pt>
                <c:pt idx="44681">
                  <c:v>0.0</c:v>
                </c:pt>
                <c:pt idx="44682">
                  <c:v>0.0</c:v>
                </c:pt>
                <c:pt idx="44683">
                  <c:v>0.0</c:v>
                </c:pt>
                <c:pt idx="44684">
                  <c:v>0.0</c:v>
                </c:pt>
                <c:pt idx="44685">
                  <c:v>0.0</c:v>
                </c:pt>
                <c:pt idx="44686">
                  <c:v>0.0</c:v>
                </c:pt>
                <c:pt idx="44687">
                  <c:v>0.0</c:v>
                </c:pt>
                <c:pt idx="44688">
                  <c:v>0.0</c:v>
                </c:pt>
                <c:pt idx="44689">
                  <c:v>0.0</c:v>
                </c:pt>
                <c:pt idx="44690">
                  <c:v>0.0</c:v>
                </c:pt>
                <c:pt idx="44691">
                  <c:v>0.0</c:v>
                </c:pt>
                <c:pt idx="44692">
                  <c:v>0.0</c:v>
                </c:pt>
                <c:pt idx="44693">
                  <c:v>0.0</c:v>
                </c:pt>
                <c:pt idx="44694">
                  <c:v>0.0</c:v>
                </c:pt>
                <c:pt idx="44695">
                  <c:v>0.0</c:v>
                </c:pt>
                <c:pt idx="44696">
                  <c:v>0.0</c:v>
                </c:pt>
                <c:pt idx="44697">
                  <c:v>0.0</c:v>
                </c:pt>
                <c:pt idx="44698">
                  <c:v>0.0</c:v>
                </c:pt>
                <c:pt idx="44699">
                  <c:v>0.0</c:v>
                </c:pt>
                <c:pt idx="44700">
                  <c:v>0.0</c:v>
                </c:pt>
                <c:pt idx="44701">
                  <c:v>0.0</c:v>
                </c:pt>
                <c:pt idx="44702">
                  <c:v>0.0</c:v>
                </c:pt>
                <c:pt idx="44703">
                  <c:v>0.0</c:v>
                </c:pt>
                <c:pt idx="44704">
                  <c:v>0.0</c:v>
                </c:pt>
                <c:pt idx="44705">
                  <c:v>0.0</c:v>
                </c:pt>
                <c:pt idx="44706">
                  <c:v>0.0</c:v>
                </c:pt>
                <c:pt idx="44707">
                  <c:v>0.0</c:v>
                </c:pt>
                <c:pt idx="44708">
                  <c:v>0.0</c:v>
                </c:pt>
                <c:pt idx="44709">
                  <c:v>0.0</c:v>
                </c:pt>
                <c:pt idx="44710">
                  <c:v>0.0</c:v>
                </c:pt>
                <c:pt idx="44711">
                  <c:v>0.0</c:v>
                </c:pt>
                <c:pt idx="44712">
                  <c:v>0.0</c:v>
                </c:pt>
                <c:pt idx="44713">
                  <c:v>0.0</c:v>
                </c:pt>
                <c:pt idx="44714">
                  <c:v>0.0</c:v>
                </c:pt>
                <c:pt idx="44715">
                  <c:v>0.0</c:v>
                </c:pt>
                <c:pt idx="44716">
                  <c:v>0.0</c:v>
                </c:pt>
                <c:pt idx="44717">
                  <c:v>0.0</c:v>
                </c:pt>
                <c:pt idx="44718">
                  <c:v>0.0</c:v>
                </c:pt>
                <c:pt idx="44719">
                  <c:v>0.0</c:v>
                </c:pt>
                <c:pt idx="44720">
                  <c:v>0.0</c:v>
                </c:pt>
                <c:pt idx="44721">
                  <c:v>0.0</c:v>
                </c:pt>
                <c:pt idx="44722">
                  <c:v>0.0</c:v>
                </c:pt>
                <c:pt idx="44723">
                  <c:v>0.0</c:v>
                </c:pt>
                <c:pt idx="44724">
                  <c:v>0.0</c:v>
                </c:pt>
                <c:pt idx="44725">
                  <c:v>0.0</c:v>
                </c:pt>
                <c:pt idx="44726">
                  <c:v>0.0</c:v>
                </c:pt>
                <c:pt idx="44727">
                  <c:v>0.0</c:v>
                </c:pt>
                <c:pt idx="44728">
                  <c:v>0.0</c:v>
                </c:pt>
                <c:pt idx="44729">
                  <c:v>0.0</c:v>
                </c:pt>
                <c:pt idx="44730">
                  <c:v>0.0</c:v>
                </c:pt>
                <c:pt idx="44731">
                  <c:v>0.0</c:v>
                </c:pt>
                <c:pt idx="44732">
                  <c:v>0.0</c:v>
                </c:pt>
                <c:pt idx="44733">
                  <c:v>0.0</c:v>
                </c:pt>
                <c:pt idx="44734">
                  <c:v>0.0</c:v>
                </c:pt>
                <c:pt idx="44735">
                  <c:v>0.0</c:v>
                </c:pt>
                <c:pt idx="44736">
                  <c:v>0.0</c:v>
                </c:pt>
                <c:pt idx="44737">
                  <c:v>0.0</c:v>
                </c:pt>
                <c:pt idx="44738">
                  <c:v>0.0</c:v>
                </c:pt>
                <c:pt idx="44739">
                  <c:v>0.0</c:v>
                </c:pt>
                <c:pt idx="44740">
                  <c:v>0.0</c:v>
                </c:pt>
                <c:pt idx="44741">
                  <c:v>0.0</c:v>
                </c:pt>
                <c:pt idx="44742">
                  <c:v>0.0</c:v>
                </c:pt>
                <c:pt idx="44743">
                  <c:v>0.0</c:v>
                </c:pt>
                <c:pt idx="44744">
                  <c:v>0.0</c:v>
                </c:pt>
                <c:pt idx="44745">
                  <c:v>0.0</c:v>
                </c:pt>
                <c:pt idx="44746">
                  <c:v>0.0</c:v>
                </c:pt>
                <c:pt idx="44747">
                  <c:v>0.0</c:v>
                </c:pt>
                <c:pt idx="44748">
                  <c:v>0.0</c:v>
                </c:pt>
                <c:pt idx="44749">
                  <c:v>0.0</c:v>
                </c:pt>
                <c:pt idx="44750">
                  <c:v>0.0</c:v>
                </c:pt>
                <c:pt idx="44751">
                  <c:v>0.0</c:v>
                </c:pt>
                <c:pt idx="44752">
                  <c:v>0.0</c:v>
                </c:pt>
                <c:pt idx="44753">
                  <c:v>0.0</c:v>
                </c:pt>
                <c:pt idx="44754">
                  <c:v>0.0</c:v>
                </c:pt>
                <c:pt idx="44755">
                  <c:v>0.0</c:v>
                </c:pt>
                <c:pt idx="44756">
                  <c:v>0.0</c:v>
                </c:pt>
                <c:pt idx="44757">
                  <c:v>0.0</c:v>
                </c:pt>
                <c:pt idx="44758">
                  <c:v>0.0</c:v>
                </c:pt>
                <c:pt idx="44759">
                  <c:v>0.0</c:v>
                </c:pt>
                <c:pt idx="44760">
                  <c:v>0.0</c:v>
                </c:pt>
                <c:pt idx="44761">
                  <c:v>0.0</c:v>
                </c:pt>
                <c:pt idx="44762">
                  <c:v>0.0</c:v>
                </c:pt>
                <c:pt idx="44763">
                  <c:v>0.0</c:v>
                </c:pt>
                <c:pt idx="44764">
                  <c:v>0.0</c:v>
                </c:pt>
                <c:pt idx="44765">
                  <c:v>0.0</c:v>
                </c:pt>
                <c:pt idx="44766">
                  <c:v>0.0</c:v>
                </c:pt>
                <c:pt idx="44767">
                  <c:v>0.0</c:v>
                </c:pt>
                <c:pt idx="44768">
                  <c:v>0.0</c:v>
                </c:pt>
                <c:pt idx="44769">
                  <c:v>0.0</c:v>
                </c:pt>
                <c:pt idx="44770">
                  <c:v>0.0</c:v>
                </c:pt>
                <c:pt idx="44771">
                  <c:v>0.0</c:v>
                </c:pt>
                <c:pt idx="44772">
                  <c:v>0.0</c:v>
                </c:pt>
                <c:pt idx="44773">
                  <c:v>0.0</c:v>
                </c:pt>
                <c:pt idx="44774">
                  <c:v>0.0</c:v>
                </c:pt>
                <c:pt idx="44775">
                  <c:v>0.0</c:v>
                </c:pt>
                <c:pt idx="44776">
                  <c:v>0.0</c:v>
                </c:pt>
                <c:pt idx="44777">
                  <c:v>0.0</c:v>
                </c:pt>
                <c:pt idx="44778">
                  <c:v>0.0</c:v>
                </c:pt>
                <c:pt idx="44779">
                  <c:v>0.0</c:v>
                </c:pt>
                <c:pt idx="44780">
                  <c:v>0.0</c:v>
                </c:pt>
                <c:pt idx="44781">
                  <c:v>0.0</c:v>
                </c:pt>
                <c:pt idx="44782">
                  <c:v>0.0</c:v>
                </c:pt>
                <c:pt idx="44783">
                  <c:v>0.0</c:v>
                </c:pt>
                <c:pt idx="44784">
                  <c:v>0.0</c:v>
                </c:pt>
                <c:pt idx="44785">
                  <c:v>0.0</c:v>
                </c:pt>
                <c:pt idx="44786">
                  <c:v>0.0</c:v>
                </c:pt>
                <c:pt idx="44787">
                  <c:v>0.0</c:v>
                </c:pt>
                <c:pt idx="44788">
                  <c:v>0.0</c:v>
                </c:pt>
                <c:pt idx="44789">
                  <c:v>0.0</c:v>
                </c:pt>
                <c:pt idx="44790">
                  <c:v>0.0</c:v>
                </c:pt>
                <c:pt idx="44791">
                  <c:v>0.0</c:v>
                </c:pt>
                <c:pt idx="44792">
                  <c:v>0.0</c:v>
                </c:pt>
                <c:pt idx="44793">
                  <c:v>0.0</c:v>
                </c:pt>
                <c:pt idx="44794">
                  <c:v>0.0</c:v>
                </c:pt>
                <c:pt idx="44795">
                  <c:v>0.0</c:v>
                </c:pt>
                <c:pt idx="44796">
                  <c:v>0.0</c:v>
                </c:pt>
                <c:pt idx="44797">
                  <c:v>0.0</c:v>
                </c:pt>
                <c:pt idx="44798">
                  <c:v>0.0</c:v>
                </c:pt>
                <c:pt idx="44799">
                  <c:v>0.0</c:v>
                </c:pt>
                <c:pt idx="44800">
                  <c:v>0.0</c:v>
                </c:pt>
                <c:pt idx="44801">
                  <c:v>0.0</c:v>
                </c:pt>
                <c:pt idx="44802">
                  <c:v>0.0</c:v>
                </c:pt>
                <c:pt idx="44803">
                  <c:v>0.0</c:v>
                </c:pt>
                <c:pt idx="44804">
                  <c:v>0.0</c:v>
                </c:pt>
                <c:pt idx="44805">
                  <c:v>0.0</c:v>
                </c:pt>
                <c:pt idx="44806">
                  <c:v>0.0</c:v>
                </c:pt>
                <c:pt idx="44807">
                  <c:v>0.0</c:v>
                </c:pt>
                <c:pt idx="44808">
                  <c:v>0.0</c:v>
                </c:pt>
                <c:pt idx="44809">
                  <c:v>0.0</c:v>
                </c:pt>
                <c:pt idx="44810">
                  <c:v>0.0</c:v>
                </c:pt>
                <c:pt idx="44811">
                  <c:v>0.0</c:v>
                </c:pt>
                <c:pt idx="44812">
                  <c:v>0.0</c:v>
                </c:pt>
                <c:pt idx="44813">
                  <c:v>0.0</c:v>
                </c:pt>
                <c:pt idx="44814">
                  <c:v>0.0</c:v>
                </c:pt>
                <c:pt idx="44815">
                  <c:v>0.0</c:v>
                </c:pt>
                <c:pt idx="44816">
                  <c:v>0.0</c:v>
                </c:pt>
                <c:pt idx="44817">
                  <c:v>0.0</c:v>
                </c:pt>
                <c:pt idx="44818">
                  <c:v>0.0</c:v>
                </c:pt>
                <c:pt idx="44819">
                  <c:v>0.0</c:v>
                </c:pt>
                <c:pt idx="44820">
                  <c:v>0.0</c:v>
                </c:pt>
                <c:pt idx="44821">
                  <c:v>0.0</c:v>
                </c:pt>
                <c:pt idx="44822">
                  <c:v>0.0</c:v>
                </c:pt>
                <c:pt idx="44823">
                  <c:v>0.0</c:v>
                </c:pt>
                <c:pt idx="44824">
                  <c:v>0.0</c:v>
                </c:pt>
                <c:pt idx="44825">
                  <c:v>0.0</c:v>
                </c:pt>
                <c:pt idx="44826">
                  <c:v>0.0</c:v>
                </c:pt>
                <c:pt idx="44827">
                  <c:v>0.0</c:v>
                </c:pt>
                <c:pt idx="44828">
                  <c:v>0.0</c:v>
                </c:pt>
                <c:pt idx="44829">
                  <c:v>0.0</c:v>
                </c:pt>
                <c:pt idx="44830">
                  <c:v>0.0</c:v>
                </c:pt>
                <c:pt idx="44831">
                  <c:v>0.0</c:v>
                </c:pt>
                <c:pt idx="44832">
                  <c:v>0.0</c:v>
                </c:pt>
                <c:pt idx="44833">
                  <c:v>0.0</c:v>
                </c:pt>
                <c:pt idx="44834">
                  <c:v>0.0</c:v>
                </c:pt>
                <c:pt idx="44835">
                  <c:v>0.0</c:v>
                </c:pt>
                <c:pt idx="44836">
                  <c:v>0.0</c:v>
                </c:pt>
                <c:pt idx="44837">
                  <c:v>0.0</c:v>
                </c:pt>
                <c:pt idx="44838">
                  <c:v>0.0</c:v>
                </c:pt>
                <c:pt idx="44839">
                  <c:v>0.0</c:v>
                </c:pt>
                <c:pt idx="44840">
                  <c:v>0.0</c:v>
                </c:pt>
                <c:pt idx="44841">
                  <c:v>0.0</c:v>
                </c:pt>
                <c:pt idx="44842">
                  <c:v>0.0</c:v>
                </c:pt>
                <c:pt idx="44843">
                  <c:v>0.0</c:v>
                </c:pt>
                <c:pt idx="44844">
                  <c:v>0.0</c:v>
                </c:pt>
                <c:pt idx="44845">
                  <c:v>0.0</c:v>
                </c:pt>
                <c:pt idx="44846">
                  <c:v>0.0</c:v>
                </c:pt>
                <c:pt idx="44847">
                  <c:v>0.0</c:v>
                </c:pt>
                <c:pt idx="44848">
                  <c:v>0.0</c:v>
                </c:pt>
                <c:pt idx="44849">
                  <c:v>0.0</c:v>
                </c:pt>
                <c:pt idx="44850">
                  <c:v>0.0</c:v>
                </c:pt>
                <c:pt idx="44851">
                  <c:v>0.0</c:v>
                </c:pt>
                <c:pt idx="44852">
                  <c:v>0.0</c:v>
                </c:pt>
                <c:pt idx="44853">
                  <c:v>0.0</c:v>
                </c:pt>
                <c:pt idx="44854">
                  <c:v>0.0</c:v>
                </c:pt>
                <c:pt idx="44855">
                  <c:v>0.0</c:v>
                </c:pt>
                <c:pt idx="44856">
                  <c:v>0.0</c:v>
                </c:pt>
                <c:pt idx="44857">
                  <c:v>0.0</c:v>
                </c:pt>
                <c:pt idx="44858">
                  <c:v>0.0</c:v>
                </c:pt>
                <c:pt idx="44859">
                  <c:v>0.0</c:v>
                </c:pt>
                <c:pt idx="44860">
                  <c:v>0.0</c:v>
                </c:pt>
                <c:pt idx="44861">
                  <c:v>0.0</c:v>
                </c:pt>
                <c:pt idx="44862">
                  <c:v>0.0</c:v>
                </c:pt>
                <c:pt idx="44863">
                  <c:v>0.0</c:v>
                </c:pt>
                <c:pt idx="44864">
                  <c:v>0.0</c:v>
                </c:pt>
                <c:pt idx="44865">
                  <c:v>0.0</c:v>
                </c:pt>
                <c:pt idx="44866">
                  <c:v>0.0</c:v>
                </c:pt>
                <c:pt idx="44867">
                  <c:v>0.0</c:v>
                </c:pt>
                <c:pt idx="44868">
                  <c:v>0.0</c:v>
                </c:pt>
                <c:pt idx="44869">
                  <c:v>0.0</c:v>
                </c:pt>
                <c:pt idx="44870">
                  <c:v>0.0</c:v>
                </c:pt>
                <c:pt idx="44871">
                  <c:v>0.0</c:v>
                </c:pt>
                <c:pt idx="44872">
                  <c:v>0.0</c:v>
                </c:pt>
                <c:pt idx="44873">
                  <c:v>0.0</c:v>
                </c:pt>
                <c:pt idx="44874">
                  <c:v>0.0</c:v>
                </c:pt>
                <c:pt idx="44875">
                  <c:v>0.0</c:v>
                </c:pt>
                <c:pt idx="44876">
                  <c:v>0.0</c:v>
                </c:pt>
                <c:pt idx="44877">
                  <c:v>0.0</c:v>
                </c:pt>
                <c:pt idx="44878">
                  <c:v>0.0</c:v>
                </c:pt>
                <c:pt idx="44879">
                  <c:v>0.0</c:v>
                </c:pt>
                <c:pt idx="44880">
                  <c:v>0.0</c:v>
                </c:pt>
                <c:pt idx="44881">
                  <c:v>0.0</c:v>
                </c:pt>
                <c:pt idx="44882">
                  <c:v>0.0</c:v>
                </c:pt>
                <c:pt idx="44883">
                  <c:v>0.0</c:v>
                </c:pt>
                <c:pt idx="44884">
                  <c:v>0.0</c:v>
                </c:pt>
                <c:pt idx="44885">
                  <c:v>0.0</c:v>
                </c:pt>
                <c:pt idx="44886">
                  <c:v>0.0</c:v>
                </c:pt>
                <c:pt idx="44887">
                  <c:v>0.0</c:v>
                </c:pt>
                <c:pt idx="44888">
                  <c:v>0.0</c:v>
                </c:pt>
                <c:pt idx="44889">
                  <c:v>0.0</c:v>
                </c:pt>
                <c:pt idx="44890">
                  <c:v>0.0</c:v>
                </c:pt>
                <c:pt idx="44891">
                  <c:v>0.0</c:v>
                </c:pt>
                <c:pt idx="44892">
                  <c:v>0.0</c:v>
                </c:pt>
                <c:pt idx="44893">
                  <c:v>0.0</c:v>
                </c:pt>
                <c:pt idx="44894">
                  <c:v>0.0</c:v>
                </c:pt>
                <c:pt idx="44895">
                  <c:v>0.0</c:v>
                </c:pt>
                <c:pt idx="44896">
                  <c:v>0.0</c:v>
                </c:pt>
                <c:pt idx="44897">
                  <c:v>0.0</c:v>
                </c:pt>
                <c:pt idx="44898">
                  <c:v>0.0</c:v>
                </c:pt>
                <c:pt idx="44899">
                  <c:v>0.0</c:v>
                </c:pt>
                <c:pt idx="44900">
                  <c:v>0.0</c:v>
                </c:pt>
                <c:pt idx="44901">
                  <c:v>0.0</c:v>
                </c:pt>
                <c:pt idx="44902">
                  <c:v>0.0</c:v>
                </c:pt>
                <c:pt idx="44903">
                  <c:v>0.0</c:v>
                </c:pt>
                <c:pt idx="44904">
                  <c:v>0.0</c:v>
                </c:pt>
                <c:pt idx="44905">
                  <c:v>0.0</c:v>
                </c:pt>
                <c:pt idx="44906">
                  <c:v>0.0</c:v>
                </c:pt>
                <c:pt idx="44907">
                  <c:v>0.0</c:v>
                </c:pt>
                <c:pt idx="44908">
                  <c:v>0.0</c:v>
                </c:pt>
                <c:pt idx="44909">
                  <c:v>0.0</c:v>
                </c:pt>
                <c:pt idx="44910">
                  <c:v>0.0</c:v>
                </c:pt>
                <c:pt idx="44911">
                  <c:v>0.0</c:v>
                </c:pt>
                <c:pt idx="44912">
                  <c:v>0.0</c:v>
                </c:pt>
                <c:pt idx="44913">
                  <c:v>0.0</c:v>
                </c:pt>
                <c:pt idx="44914">
                  <c:v>0.0</c:v>
                </c:pt>
                <c:pt idx="44915">
                  <c:v>0.0</c:v>
                </c:pt>
                <c:pt idx="44916">
                  <c:v>0.0</c:v>
                </c:pt>
                <c:pt idx="44917">
                  <c:v>0.0</c:v>
                </c:pt>
                <c:pt idx="44918">
                  <c:v>0.0</c:v>
                </c:pt>
                <c:pt idx="44919">
                  <c:v>0.0</c:v>
                </c:pt>
                <c:pt idx="44920">
                  <c:v>0.0</c:v>
                </c:pt>
                <c:pt idx="44921">
                  <c:v>0.0</c:v>
                </c:pt>
                <c:pt idx="44922">
                  <c:v>0.0</c:v>
                </c:pt>
                <c:pt idx="44923">
                  <c:v>0.0</c:v>
                </c:pt>
                <c:pt idx="44924">
                  <c:v>0.0</c:v>
                </c:pt>
                <c:pt idx="44925">
                  <c:v>0.0</c:v>
                </c:pt>
                <c:pt idx="44926">
                  <c:v>0.0</c:v>
                </c:pt>
                <c:pt idx="44927">
                  <c:v>0.0</c:v>
                </c:pt>
                <c:pt idx="44928">
                  <c:v>0.0</c:v>
                </c:pt>
                <c:pt idx="44929">
                  <c:v>0.0</c:v>
                </c:pt>
                <c:pt idx="44930">
                  <c:v>0.0</c:v>
                </c:pt>
                <c:pt idx="44931">
                  <c:v>0.0</c:v>
                </c:pt>
                <c:pt idx="44932">
                  <c:v>0.0</c:v>
                </c:pt>
                <c:pt idx="44933">
                  <c:v>0.0</c:v>
                </c:pt>
                <c:pt idx="44934">
                  <c:v>0.0</c:v>
                </c:pt>
                <c:pt idx="44935">
                  <c:v>0.0</c:v>
                </c:pt>
                <c:pt idx="44936">
                  <c:v>0.0</c:v>
                </c:pt>
                <c:pt idx="44937">
                  <c:v>0.0</c:v>
                </c:pt>
                <c:pt idx="44938">
                  <c:v>0.0</c:v>
                </c:pt>
                <c:pt idx="44939">
                  <c:v>0.0</c:v>
                </c:pt>
                <c:pt idx="44940">
                  <c:v>0.0</c:v>
                </c:pt>
                <c:pt idx="44941">
                  <c:v>0.0</c:v>
                </c:pt>
                <c:pt idx="44942">
                  <c:v>0.0</c:v>
                </c:pt>
                <c:pt idx="44943">
                  <c:v>0.0</c:v>
                </c:pt>
                <c:pt idx="44944">
                  <c:v>0.0</c:v>
                </c:pt>
                <c:pt idx="44945">
                  <c:v>0.0</c:v>
                </c:pt>
                <c:pt idx="44946">
                  <c:v>0.0</c:v>
                </c:pt>
                <c:pt idx="44947">
                  <c:v>0.0</c:v>
                </c:pt>
                <c:pt idx="44948">
                  <c:v>0.0</c:v>
                </c:pt>
                <c:pt idx="44949">
                  <c:v>0.0</c:v>
                </c:pt>
                <c:pt idx="44950">
                  <c:v>0.0</c:v>
                </c:pt>
                <c:pt idx="44951">
                  <c:v>0.0</c:v>
                </c:pt>
                <c:pt idx="44952">
                  <c:v>0.0</c:v>
                </c:pt>
                <c:pt idx="44953">
                  <c:v>0.0</c:v>
                </c:pt>
                <c:pt idx="44954">
                  <c:v>0.0</c:v>
                </c:pt>
                <c:pt idx="44955">
                  <c:v>0.0</c:v>
                </c:pt>
                <c:pt idx="44956">
                  <c:v>0.0</c:v>
                </c:pt>
                <c:pt idx="44957">
                  <c:v>0.0</c:v>
                </c:pt>
                <c:pt idx="44958">
                  <c:v>0.0</c:v>
                </c:pt>
                <c:pt idx="44959">
                  <c:v>0.0</c:v>
                </c:pt>
                <c:pt idx="44960">
                  <c:v>0.0</c:v>
                </c:pt>
                <c:pt idx="44961">
                  <c:v>0.0</c:v>
                </c:pt>
                <c:pt idx="44962">
                  <c:v>0.0</c:v>
                </c:pt>
                <c:pt idx="44963">
                  <c:v>0.0</c:v>
                </c:pt>
                <c:pt idx="44964">
                  <c:v>0.0</c:v>
                </c:pt>
                <c:pt idx="44965">
                  <c:v>0.0</c:v>
                </c:pt>
                <c:pt idx="44966">
                  <c:v>0.0</c:v>
                </c:pt>
                <c:pt idx="44967">
                  <c:v>0.0</c:v>
                </c:pt>
                <c:pt idx="44968">
                  <c:v>0.0</c:v>
                </c:pt>
                <c:pt idx="44969">
                  <c:v>0.0</c:v>
                </c:pt>
                <c:pt idx="44970">
                  <c:v>0.0</c:v>
                </c:pt>
                <c:pt idx="44971">
                  <c:v>0.0</c:v>
                </c:pt>
                <c:pt idx="44972">
                  <c:v>0.0</c:v>
                </c:pt>
                <c:pt idx="44973">
                  <c:v>0.0</c:v>
                </c:pt>
                <c:pt idx="44974">
                  <c:v>0.0</c:v>
                </c:pt>
                <c:pt idx="44975">
                  <c:v>0.0</c:v>
                </c:pt>
                <c:pt idx="44976">
                  <c:v>0.0</c:v>
                </c:pt>
                <c:pt idx="44977">
                  <c:v>0.0</c:v>
                </c:pt>
                <c:pt idx="44978">
                  <c:v>0.0</c:v>
                </c:pt>
                <c:pt idx="44979">
                  <c:v>0.0</c:v>
                </c:pt>
                <c:pt idx="44980">
                  <c:v>0.0</c:v>
                </c:pt>
                <c:pt idx="44981">
                  <c:v>0.0</c:v>
                </c:pt>
                <c:pt idx="44982">
                  <c:v>0.0</c:v>
                </c:pt>
                <c:pt idx="44983">
                  <c:v>0.0</c:v>
                </c:pt>
                <c:pt idx="44984">
                  <c:v>0.0</c:v>
                </c:pt>
                <c:pt idx="44985">
                  <c:v>0.0</c:v>
                </c:pt>
                <c:pt idx="44986">
                  <c:v>0.0</c:v>
                </c:pt>
                <c:pt idx="44987">
                  <c:v>0.0</c:v>
                </c:pt>
                <c:pt idx="44988">
                  <c:v>0.0</c:v>
                </c:pt>
                <c:pt idx="44989">
                  <c:v>0.0</c:v>
                </c:pt>
                <c:pt idx="44990">
                  <c:v>0.0</c:v>
                </c:pt>
                <c:pt idx="44991">
                  <c:v>0.0</c:v>
                </c:pt>
                <c:pt idx="44992">
                  <c:v>0.0</c:v>
                </c:pt>
                <c:pt idx="44993">
                  <c:v>0.0</c:v>
                </c:pt>
                <c:pt idx="44994">
                  <c:v>0.0</c:v>
                </c:pt>
                <c:pt idx="44995">
                  <c:v>0.0</c:v>
                </c:pt>
                <c:pt idx="44996">
                  <c:v>0.0</c:v>
                </c:pt>
                <c:pt idx="44997">
                  <c:v>0.0</c:v>
                </c:pt>
                <c:pt idx="44998">
                  <c:v>0.0</c:v>
                </c:pt>
                <c:pt idx="44999">
                  <c:v>0.0</c:v>
                </c:pt>
                <c:pt idx="45000">
                  <c:v>0.0</c:v>
                </c:pt>
                <c:pt idx="45001">
                  <c:v>0.0</c:v>
                </c:pt>
                <c:pt idx="45002">
                  <c:v>0.0</c:v>
                </c:pt>
                <c:pt idx="45003">
                  <c:v>0.0</c:v>
                </c:pt>
                <c:pt idx="45004">
                  <c:v>0.0</c:v>
                </c:pt>
                <c:pt idx="45005">
                  <c:v>0.0</c:v>
                </c:pt>
                <c:pt idx="45006">
                  <c:v>0.0</c:v>
                </c:pt>
                <c:pt idx="45007">
                  <c:v>0.0</c:v>
                </c:pt>
                <c:pt idx="45008">
                  <c:v>0.0</c:v>
                </c:pt>
                <c:pt idx="45009">
                  <c:v>0.0</c:v>
                </c:pt>
                <c:pt idx="45010">
                  <c:v>0.0</c:v>
                </c:pt>
                <c:pt idx="45011">
                  <c:v>0.0</c:v>
                </c:pt>
                <c:pt idx="45012">
                  <c:v>0.0</c:v>
                </c:pt>
                <c:pt idx="45013">
                  <c:v>0.0</c:v>
                </c:pt>
                <c:pt idx="45014">
                  <c:v>0.0</c:v>
                </c:pt>
                <c:pt idx="45015">
                  <c:v>0.0</c:v>
                </c:pt>
                <c:pt idx="45016">
                  <c:v>0.0</c:v>
                </c:pt>
                <c:pt idx="45017">
                  <c:v>0.0</c:v>
                </c:pt>
                <c:pt idx="45018">
                  <c:v>0.0</c:v>
                </c:pt>
                <c:pt idx="45019">
                  <c:v>0.0</c:v>
                </c:pt>
                <c:pt idx="45020">
                  <c:v>0.0</c:v>
                </c:pt>
                <c:pt idx="45021">
                  <c:v>0.0</c:v>
                </c:pt>
                <c:pt idx="45022">
                  <c:v>0.0</c:v>
                </c:pt>
                <c:pt idx="45023">
                  <c:v>0.0</c:v>
                </c:pt>
                <c:pt idx="45024">
                  <c:v>0.0</c:v>
                </c:pt>
                <c:pt idx="45025">
                  <c:v>0.0</c:v>
                </c:pt>
                <c:pt idx="45026">
                  <c:v>0.0</c:v>
                </c:pt>
                <c:pt idx="45027">
                  <c:v>0.0</c:v>
                </c:pt>
                <c:pt idx="45028">
                  <c:v>0.0</c:v>
                </c:pt>
                <c:pt idx="45029">
                  <c:v>0.0</c:v>
                </c:pt>
                <c:pt idx="45030">
                  <c:v>0.0</c:v>
                </c:pt>
                <c:pt idx="45031">
                  <c:v>0.0</c:v>
                </c:pt>
                <c:pt idx="45032">
                  <c:v>0.0</c:v>
                </c:pt>
                <c:pt idx="45033">
                  <c:v>0.0</c:v>
                </c:pt>
                <c:pt idx="45034">
                  <c:v>0.0</c:v>
                </c:pt>
                <c:pt idx="45035">
                  <c:v>0.0</c:v>
                </c:pt>
                <c:pt idx="45036">
                  <c:v>0.0</c:v>
                </c:pt>
                <c:pt idx="45037">
                  <c:v>0.0</c:v>
                </c:pt>
                <c:pt idx="45038">
                  <c:v>0.0</c:v>
                </c:pt>
                <c:pt idx="45039">
                  <c:v>0.0</c:v>
                </c:pt>
                <c:pt idx="45040">
                  <c:v>0.0</c:v>
                </c:pt>
                <c:pt idx="45041">
                  <c:v>0.0</c:v>
                </c:pt>
                <c:pt idx="45042">
                  <c:v>0.0</c:v>
                </c:pt>
                <c:pt idx="45043">
                  <c:v>0.0</c:v>
                </c:pt>
                <c:pt idx="45044">
                  <c:v>0.0</c:v>
                </c:pt>
                <c:pt idx="45045">
                  <c:v>0.0</c:v>
                </c:pt>
                <c:pt idx="45046">
                  <c:v>0.0</c:v>
                </c:pt>
                <c:pt idx="45047">
                  <c:v>0.0</c:v>
                </c:pt>
                <c:pt idx="45048">
                  <c:v>0.0</c:v>
                </c:pt>
                <c:pt idx="45049">
                  <c:v>0.0</c:v>
                </c:pt>
                <c:pt idx="45050">
                  <c:v>0.0</c:v>
                </c:pt>
                <c:pt idx="45051">
                  <c:v>0.0</c:v>
                </c:pt>
                <c:pt idx="45052">
                  <c:v>0.0</c:v>
                </c:pt>
                <c:pt idx="45053">
                  <c:v>0.0</c:v>
                </c:pt>
                <c:pt idx="45054">
                  <c:v>0.0</c:v>
                </c:pt>
                <c:pt idx="45055">
                  <c:v>0.0</c:v>
                </c:pt>
                <c:pt idx="45056">
                  <c:v>0.0</c:v>
                </c:pt>
                <c:pt idx="45057">
                  <c:v>0.0</c:v>
                </c:pt>
                <c:pt idx="45058">
                  <c:v>0.0</c:v>
                </c:pt>
                <c:pt idx="45059">
                  <c:v>0.0</c:v>
                </c:pt>
                <c:pt idx="45060">
                  <c:v>0.0</c:v>
                </c:pt>
                <c:pt idx="45061">
                  <c:v>0.0</c:v>
                </c:pt>
                <c:pt idx="45062">
                  <c:v>0.0</c:v>
                </c:pt>
                <c:pt idx="45063">
                  <c:v>0.0</c:v>
                </c:pt>
                <c:pt idx="45064">
                  <c:v>0.0</c:v>
                </c:pt>
                <c:pt idx="45065">
                  <c:v>0.0</c:v>
                </c:pt>
                <c:pt idx="45066">
                  <c:v>0.0</c:v>
                </c:pt>
                <c:pt idx="45067">
                  <c:v>0.0</c:v>
                </c:pt>
                <c:pt idx="45068">
                  <c:v>0.0</c:v>
                </c:pt>
                <c:pt idx="45069">
                  <c:v>0.0</c:v>
                </c:pt>
                <c:pt idx="45070">
                  <c:v>0.0</c:v>
                </c:pt>
                <c:pt idx="45071">
                  <c:v>0.0</c:v>
                </c:pt>
                <c:pt idx="45072">
                  <c:v>0.0</c:v>
                </c:pt>
                <c:pt idx="45073">
                  <c:v>0.0</c:v>
                </c:pt>
                <c:pt idx="45074">
                  <c:v>0.0</c:v>
                </c:pt>
                <c:pt idx="45075">
                  <c:v>0.0</c:v>
                </c:pt>
                <c:pt idx="45076">
                  <c:v>0.0</c:v>
                </c:pt>
                <c:pt idx="45077">
                  <c:v>0.0</c:v>
                </c:pt>
                <c:pt idx="45078">
                  <c:v>0.0</c:v>
                </c:pt>
                <c:pt idx="45079">
                  <c:v>0.0</c:v>
                </c:pt>
                <c:pt idx="45080">
                  <c:v>0.0</c:v>
                </c:pt>
                <c:pt idx="45081">
                  <c:v>0.0</c:v>
                </c:pt>
                <c:pt idx="45082">
                  <c:v>0.0</c:v>
                </c:pt>
                <c:pt idx="45083">
                  <c:v>0.0</c:v>
                </c:pt>
                <c:pt idx="45084">
                  <c:v>0.0</c:v>
                </c:pt>
                <c:pt idx="45085">
                  <c:v>0.0</c:v>
                </c:pt>
                <c:pt idx="45086">
                  <c:v>0.0</c:v>
                </c:pt>
                <c:pt idx="45087">
                  <c:v>0.0</c:v>
                </c:pt>
                <c:pt idx="45088">
                  <c:v>0.0</c:v>
                </c:pt>
                <c:pt idx="45089">
                  <c:v>0.0</c:v>
                </c:pt>
                <c:pt idx="45090">
                  <c:v>0.0</c:v>
                </c:pt>
                <c:pt idx="45091">
                  <c:v>0.0</c:v>
                </c:pt>
                <c:pt idx="45092">
                  <c:v>0.0</c:v>
                </c:pt>
                <c:pt idx="45093">
                  <c:v>0.0</c:v>
                </c:pt>
                <c:pt idx="45094">
                  <c:v>0.0</c:v>
                </c:pt>
                <c:pt idx="45095">
                  <c:v>0.0</c:v>
                </c:pt>
                <c:pt idx="45096">
                  <c:v>0.0</c:v>
                </c:pt>
                <c:pt idx="45097">
                  <c:v>0.0</c:v>
                </c:pt>
                <c:pt idx="45098">
                  <c:v>0.0</c:v>
                </c:pt>
                <c:pt idx="45099">
                  <c:v>0.0</c:v>
                </c:pt>
                <c:pt idx="45100">
                  <c:v>0.0</c:v>
                </c:pt>
                <c:pt idx="45101">
                  <c:v>0.0</c:v>
                </c:pt>
                <c:pt idx="45102">
                  <c:v>0.0</c:v>
                </c:pt>
                <c:pt idx="45103">
                  <c:v>0.0</c:v>
                </c:pt>
                <c:pt idx="45104">
                  <c:v>0.0</c:v>
                </c:pt>
                <c:pt idx="45105">
                  <c:v>0.0</c:v>
                </c:pt>
                <c:pt idx="45106">
                  <c:v>0.0</c:v>
                </c:pt>
                <c:pt idx="45107">
                  <c:v>0.0</c:v>
                </c:pt>
                <c:pt idx="45108">
                  <c:v>0.0</c:v>
                </c:pt>
                <c:pt idx="45109">
                  <c:v>0.0</c:v>
                </c:pt>
                <c:pt idx="45110">
                  <c:v>0.0</c:v>
                </c:pt>
                <c:pt idx="45111">
                  <c:v>0.0</c:v>
                </c:pt>
                <c:pt idx="45112">
                  <c:v>0.0</c:v>
                </c:pt>
                <c:pt idx="45113">
                  <c:v>0.0</c:v>
                </c:pt>
                <c:pt idx="45114">
                  <c:v>0.0</c:v>
                </c:pt>
                <c:pt idx="45115">
                  <c:v>0.0</c:v>
                </c:pt>
                <c:pt idx="45116">
                  <c:v>0.0</c:v>
                </c:pt>
                <c:pt idx="45117">
                  <c:v>0.0</c:v>
                </c:pt>
                <c:pt idx="45118">
                  <c:v>0.0</c:v>
                </c:pt>
                <c:pt idx="45119">
                  <c:v>0.0</c:v>
                </c:pt>
                <c:pt idx="45120">
                  <c:v>0.0</c:v>
                </c:pt>
                <c:pt idx="45121">
                  <c:v>0.0</c:v>
                </c:pt>
                <c:pt idx="45122">
                  <c:v>0.0</c:v>
                </c:pt>
                <c:pt idx="45123">
                  <c:v>0.0</c:v>
                </c:pt>
                <c:pt idx="45124">
                  <c:v>0.0</c:v>
                </c:pt>
                <c:pt idx="45125">
                  <c:v>0.0</c:v>
                </c:pt>
                <c:pt idx="45126">
                  <c:v>0.0</c:v>
                </c:pt>
                <c:pt idx="45127">
                  <c:v>0.0</c:v>
                </c:pt>
                <c:pt idx="45128">
                  <c:v>0.0</c:v>
                </c:pt>
                <c:pt idx="45129">
                  <c:v>0.0</c:v>
                </c:pt>
                <c:pt idx="45130">
                  <c:v>0.0</c:v>
                </c:pt>
                <c:pt idx="45131">
                  <c:v>0.0</c:v>
                </c:pt>
                <c:pt idx="45132">
                  <c:v>0.0</c:v>
                </c:pt>
                <c:pt idx="45133">
                  <c:v>0.0</c:v>
                </c:pt>
                <c:pt idx="45134">
                  <c:v>0.0</c:v>
                </c:pt>
                <c:pt idx="45135">
                  <c:v>0.0</c:v>
                </c:pt>
                <c:pt idx="45136">
                  <c:v>0.0</c:v>
                </c:pt>
                <c:pt idx="45137">
                  <c:v>0.0</c:v>
                </c:pt>
                <c:pt idx="45138">
                  <c:v>0.0</c:v>
                </c:pt>
                <c:pt idx="45139">
                  <c:v>0.0</c:v>
                </c:pt>
                <c:pt idx="45140">
                  <c:v>0.0</c:v>
                </c:pt>
                <c:pt idx="45141">
                  <c:v>0.0</c:v>
                </c:pt>
                <c:pt idx="45142">
                  <c:v>0.0</c:v>
                </c:pt>
                <c:pt idx="45143">
                  <c:v>0.0</c:v>
                </c:pt>
                <c:pt idx="45144">
                  <c:v>0.0</c:v>
                </c:pt>
                <c:pt idx="45145">
                  <c:v>0.0</c:v>
                </c:pt>
                <c:pt idx="45146">
                  <c:v>0.0</c:v>
                </c:pt>
                <c:pt idx="45147">
                  <c:v>0.0</c:v>
                </c:pt>
                <c:pt idx="45148">
                  <c:v>0.0</c:v>
                </c:pt>
                <c:pt idx="45149">
                  <c:v>0.0</c:v>
                </c:pt>
                <c:pt idx="45150">
                  <c:v>0.0</c:v>
                </c:pt>
                <c:pt idx="45151">
                  <c:v>0.0</c:v>
                </c:pt>
                <c:pt idx="45152">
                  <c:v>0.0</c:v>
                </c:pt>
                <c:pt idx="45153">
                  <c:v>0.0</c:v>
                </c:pt>
                <c:pt idx="45154">
                  <c:v>0.0</c:v>
                </c:pt>
                <c:pt idx="45155">
                  <c:v>0.0</c:v>
                </c:pt>
                <c:pt idx="45156">
                  <c:v>0.0</c:v>
                </c:pt>
                <c:pt idx="45157">
                  <c:v>0.0</c:v>
                </c:pt>
                <c:pt idx="45158">
                  <c:v>0.0</c:v>
                </c:pt>
                <c:pt idx="45159">
                  <c:v>0.0</c:v>
                </c:pt>
                <c:pt idx="45160">
                  <c:v>0.0</c:v>
                </c:pt>
                <c:pt idx="45161">
                  <c:v>0.0</c:v>
                </c:pt>
                <c:pt idx="45162">
                  <c:v>0.0</c:v>
                </c:pt>
                <c:pt idx="45163">
                  <c:v>0.0</c:v>
                </c:pt>
                <c:pt idx="45164">
                  <c:v>0.0</c:v>
                </c:pt>
                <c:pt idx="45165">
                  <c:v>0.0</c:v>
                </c:pt>
                <c:pt idx="45166">
                  <c:v>0.0</c:v>
                </c:pt>
                <c:pt idx="45167">
                  <c:v>0.0</c:v>
                </c:pt>
                <c:pt idx="45168">
                  <c:v>0.0</c:v>
                </c:pt>
                <c:pt idx="45169">
                  <c:v>0.0</c:v>
                </c:pt>
                <c:pt idx="45170">
                  <c:v>0.0</c:v>
                </c:pt>
                <c:pt idx="45171">
                  <c:v>0.0</c:v>
                </c:pt>
                <c:pt idx="45172">
                  <c:v>0.0</c:v>
                </c:pt>
                <c:pt idx="45173">
                  <c:v>0.0</c:v>
                </c:pt>
                <c:pt idx="45174">
                  <c:v>0.0</c:v>
                </c:pt>
                <c:pt idx="45175">
                  <c:v>0.0</c:v>
                </c:pt>
                <c:pt idx="45176">
                  <c:v>0.0</c:v>
                </c:pt>
                <c:pt idx="45177">
                  <c:v>0.0</c:v>
                </c:pt>
                <c:pt idx="45178">
                  <c:v>0.0</c:v>
                </c:pt>
                <c:pt idx="45179">
                  <c:v>0.0</c:v>
                </c:pt>
                <c:pt idx="45180">
                  <c:v>0.0</c:v>
                </c:pt>
                <c:pt idx="45181">
                  <c:v>0.0</c:v>
                </c:pt>
                <c:pt idx="45182">
                  <c:v>0.0</c:v>
                </c:pt>
                <c:pt idx="45183">
                  <c:v>0.0</c:v>
                </c:pt>
                <c:pt idx="45184">
                  <c:v>0.0</c:v>
                </c:pt>
                <c:pt idx="45185">
                  <c:v>0.0</c:v>
                </c:pt>
                <c:pt idx="45186">
                  <c:v>0.0</c:v>
                </c:pt>
                <c:pt idx="45187">
                  <c:v>0.0</c:v>
                </c:pt>
                <c:pt idx="45188">
                  <c:v>0.0</c:v>
                </c:pt>
                <c:pt idx="45189">
                  <c:v>0.0</c:v>
                </c:pt>
                <c:pt idx="45190">
                  <c:v>0.0</c:v>
                </c:pt>
                <c:pt idx="45191">
                  <c:v>0.0</c:v>
                </c:pt>
                <c:pt idx="45192">
                  <c:v>0.0</c:v>
                </c:pt>
                <c:pt idx="45193">
                  <c:v>0.0</c:v>
                </c:pt>
                <c:pt idx="45194">
                  <c:v>0.0</c:v>
                </c:pt>
                <c:pt idx="45195">
                  <c:v>0.0</c:v>
                </c:pt>
                <c:pt idx="45196">
                  <c:v>0.0</c:v>
                </c:pt>
                <c:pt idx="45197">
                  <c:v>0.0</c:v>
                </c:pt>
                <c:pt idx="45198">
                  <c:v>0.0</c:v>
                </c:pt>
                <c:pt idx="45199">
                  <c:v>0.0</c:v>
                </c:pt>
                <c:pt idx="45200">
                  <c:v>0.0</c:v>
                </c:pt>
                <c:pt idx="45201">
                  <c:v>0.0</c:v>
                </c:pt>
                <c:pt idx="45202">
                  <c:v>0.0</c:v>
                </c:pt>
                <c:pt idx="45203">
                  <c:v>0.0</c:v>
                </c:pt>
                <c:pt idx="45204">
                  <c:v>0.0</c:v>
                </c:pt>
                <c:pt idx="45205">
                  <c:v>0.0</c:v>
                </c:pt>
                <c:pt idx="45206">
                  <c:v>0.0</c:v>
                </c:pt>
                <c:pt idx="45207">
                  <c:v>0.0</c:v>
                </c:pt>
                <c:pt idx="45208">
                  <c:v>0.0</c:v>
                </c:pt>
                <c:pt idx="45209">
                  <c:v>0.0</c:v>
                </c:pt>
                <c:pt idx="45210">
                  <c:v>0.0</c:v>
                </c:pt>
                <c:pt idx="45211">
                  <c:v>0.0</c:v>
                </c:pt>
                <c:pt idx="45212">
                  <c:v>0.0</c:v>
                </c:pt>
                <c:pt idx="45213">
                  <c:v>0.0</c:v>
                </c:pt>
                <c:pt idx="45214">
                  <c:v>0.0</c:v>
                </c:pt>
                <c:pt idx="45215">
                  <c:v>0.0</c:v>
                </c:pt>
                <c:pt idx="45216">
                  <c:v>0.0</c:v>
                </c:pt>
                <c:pt idx="45217">
                  <c:v>0.0</c:v>
                </c:pt>
                <c:pt idx="45218">
                  <c:v>0.0</c:v>
                </c:pt>
                <c:pt idx="45219">
                  <c:v>0.0</c:v>
                </c:pt>
                <c:pt idx="45220">
                  <c:v>0.0</c:v>
                </c:pt>
                <c:pt idx="45221">
                  <c:v>0.0</c:v>
                </c:pt>
                <c:pt idx="45222">
                  <c:v>0.0</c:v>
                </c:pt>
                <c:pt idx="45223">
                  <c:v>0.0</c:v>
                </c:pt>
                <c:pt idx="45224">
                  <c:v>0.0</c:v>
                </c:pt>
                <c:pt idx="45225">
                  <c:v>0.0</c:v>
                </c:pt>
                <c:pt idx="45226">
                  <c:v>0.0</c:v>
                </c:pt>
                <c:pt idx="45227">
                  <c:v>0.0</c:v>
                </c:pt>
                <c:pt idx="45228">
                  <c:v>0.0</c:v>
                </c:pt>
                <c:pt idx="45229">
                  <c:v>0.0</c:v>
                </c:pt>
                <c:pt idx="45230">
                  <c:v>0.0</c:v>
                </c:pt>
                <c:pt idx="45231">
                  <c:v>0.0</c:v>
                </c:pt>
                <c:pt idx="45232">
                  <c:v>0.0</c:v>
                </c:pt>
                <c:pt idx="45233">
                  <c:v>0.0</c:v>
                </c:pt>
                <c:pt idx="45234">
                  <c:v>0.0</c:v>
                </c:pt>
                <c:pt idx="45235">
                  <c:v>0.0</c:v>
                </c:pt>
                <c:pt idx="45236">
                  <c:v>0.0</c:v>
                </c:pt>
                <c:pt idx="45237">
                  <c:v>0.0</c:v>
                </c:pt>
                <c:pt idx="45238">
                  <c:v>0.0</c:v>
                </c:pt>
                <c:pt idx="45239">
                  <c:v>0.0</c:v>
                </c:pt>
                <c:pt idx="45240">
                  <c:v>0.0</c:v>
                </c:pt>
                <c:pt idx="45241">
                  <c:v>0.0</c:v>
                </c:pt>
                <c:pt idx="45242">
                  <c:v>0.0</c:v>
                </c:pt>
                <c:pt idx="45243">
                  <c:v>0.0</c:v>
                </c:pt>
                <c:pt idx="45244">
                  <c:v>35.15625</c:v>
                </c:pt>
                <c:pt idx="45245">
                  <c:v>1002.19727</c:v>
                </c:pt>
                <c:pt idx="45246">
                  <c:v>562.62207</c:v>
                </c:pt>
                <c:pt idx="45247">
                  <c:v>37.109375</c:v>
                </c:pt>
                <c:pt idx="45248">
                  <c:v>1002.31934</c:v>
                </c:pt>
                <c:pt idx="45249">
                  <c:v>625.12207</c:v>
                </c:pt>
                <c:pt idx="45250">
                  <c:v>37.109375</c:v>
                </c:pt>
                <c:pt idx="45251">
                  <c:v>35.15625</c:v>
                </c:pt>
                <c:pt idx="45252">
                  <c:v>35.15625</c:v>
                </c:pt>
                <c:pt idx="45253">
                  <c:v>35.15625</c:v>
                </c:pt>
                <c:pt idx="45254">
                  <c:v>35.15625</c:v>
                </c:pt>
                <c:pt idx="45255">
                  <c:v>1002.19727</c:v>
                </c:pt>
                <c:pt idx="45256">
                  <c:v>593.87207</c:v>
                </c:pt>
                <c:pt idx="45257">
                  <c:v>37.109375</c:v>
                </c:pt>
                <c:pt idx="45258">
                  <c:v>1502.31934</c:v>
                </c:pt>
                <c:pt idx="45259">
                  <c:v>593.87207</c:v>
                </c:pt>
                <c:pt idx="45260">
                  <c:v>35.15625</c:v>
                </c:pt>
                <c:pt idx="45261">
                  <c:v>1502.31934</c:v>
                </c:pt>
                <c:pt idx="45262">
                  <c:v>593.87207</c:v>
                </c:pt>
                <c:pt idx="45263">
                  <c:v>37.109375</c:v>
                </c:pt>
                <c:pt idx="45264">
                  <c:v>1502.31934</c:v>
                </c:pt>
                <c:pt idx="45265">
                  <c:v>593.87207</c:v>
                </c:pt>
                <c:pt idx="45266">
                  <c:v>37.109375</c:v>
                </c:pt>
                <c:pt idx="45267">
                  <c:v>1502.31934</c:v>
                </c:pt>
                <c:pt idx="45268">
                  <c:v>593.87207</c:v>
                </c:pt>
                <c:pt idx="45269">
                  <c:v>37.109375</c:v>
                </c:pt>
                <c:pt idx="45270">
                  <c:v>1502.31934</c:v>
                </c:pt>
                <c:pt idx="45271">
                  <c:v>593.87207</c:v>
                </c:pt>
                <c:pt idx="45272">
                  <c:v>37.109375</c:v>
                </c:pt>
                <c:pt idx="45273">
                  <c:v>1502.31934</c:v>
                </c:pt>
                <c:pt idx="45274">
                  <c:v>593.87207</c:v>
                </c:pt>
                <c:pt idx="45275">
                  <c:v>35.15625</c:v>
                </c:pt>
                <c:pt idx="45276">
                  <c:v>1502.31934</c:v>
                </c:pt>
                <c:pt idx="45277">
                  <c:v>593.87207</c:v>
                </c:pt>
                <c:pt idx="45278">
                  <c:v>37.109375</c:v>
                </c:pt>
                <c:pt idx="45279">
                  <c:v>1002.31934</c:v>
                </c:pt>
                <c:pt idx="45280">
                  <c:v>593.87207</c:v>
                </c:pt>
                <c:pt idx="45281">
                  <c:v>35.15625</c:v>
                </c:pt>
                <c:pt idx="45282">
                  <c:v>1502.31934</c:v>
                </c:pt>
                <c:pt idx="45283">
                  <c:v>593.87207</c:v>
                </c:pt>
                <c:pt idx="45284">
                  <c:v>37.109375</c:v>
                </c:pt>
                <c:pt idx="45285">
                  <c:v>1502.31934</c:v>
                </c:pt>
                <c:pt idx="45286">
                  <c:v>593.87207</c:v>
                </c:pt>
                <c:pt idx="45287">
                  <c:v>37.109375</c:v>
                </c:pt>
                <c:pt idx="45288">
                  <c:v>1502.19727</c:v>
                </c:pt>
                <c:pt idx="45289">
                  <c:v>593.87207</c:v>
                </c:pt>
                <c:pt idx="45290">
                  <c:v>35.15625</c:v>
                </c:pt>
                <c:pt idx="45291">
                  <c:v>1502.31934</c:v>
                </c:pt>
                <c:pt idx="45292">
                  <c:v>562.62207</c:v>
                </c:pt>
                <c:pt idx="45293">
                  <c:v>37.109375</c:v>
                </c:pt>
                <c:pt idx="45294">
                  <c:v>1502.31934</c:v>
                </c:pt>
                <c:pt idx="45295">
                  <c:v>562.62207</c:v>
                </c:pt>
                <c:pt idx="45296">
                  <c:v>37.109375</c:v>
                </c:pt>
                <c:pt idx="45297">
                  <c:v>1002.19727</c:v>
                </c:pt>
                <c:pt idx="45298">
                  <c:v>593.87207</c:v>
                </c:pt>
                <c:pt idx="45299">
                  <c:v>35.15625</c:v>
                </c:pt>
                <c:pt idx="45300">
                  <c:v>1502.31934</c:v>
                </c:pt>
                <c:pt idx="45301">
                  <c:v>593.87207</c:v>
                </c:pt>
                <c:pt idx="45302">
                  <c:v>35.15625</c:v>
                </c:pt>
                <c:pt idx="45303">
                  <c:v>1002.19727</c:v>
                </c:pt>
                <c:pt idx="45304">
                  <c:v>593.87207</c:v>
                </c:pt>
                <c:pt idx="45305">
                  <c:v>35.15625</c:v>
                </c:pt>
                <c:pt idx="45306">
                  <c:v>1002.19727</c:v>
                </c:pt>
                <c:pt idx="45307">
                  <c:v>562.62207</c:v>
                </c:pt>
                <c:pt idx="45308">
                  <c:v>35.15625</c:v>
                </c:pt>
                <c:pt idx="45309">
                  <c:v>1002.19727</c:v>
                </c:pt>
                <c:pt idx="45310">
                  <c:v>562.62207</c:v>
                </c:pt>
                <c:pt idx="45311">
                  <c:v>35.15625</c:v>
                </c:pt>
                <c:pt idx="45312">
                  <c:v>1502.31934</c:v>
                </c:pt>
                <c:pt idx="45313">
                  <c:v>593.87207</c:v>
                </c:pt>
                <c:pt idx="45314">
                  <c:v>37.109375</c:v>
                </c:pt>
                <c:pt idx="45315">
                  <c:v>1502.31934</c:v>
                </c:pt>
                <c:pt idx="45316">
                  <c:v>593.87207</c:v>
                </c:pt>
                <c:pt idx="45317">
                  <c:v>35.15625</c:v>
                </c:pt>
                <c:pt idx="45318">
                  <c:v>1502.19727</c:v>
                </c:pt>
                <c:pt idx="45319">
                  <c:v>593.87207</c:v>
                </c:pt>
                <c:pt idx="45320">
                  <c:v>37.109375</c:v>
                </c:pt>
                <c:pt idx="45321">
                  <c:v>1502.31934</c:v>
                </c:pt>
                <c:pt idx="45322">
                  <c:v>593.87207</c:v>
                </c:pt>
                <c:pt idx="45323">
                  <c:v>37.109375</c:v>
                </c:pt>
                <c:pt idx="45324">
                  <c:v>1502.31934</c:v>
                </c:pt>
                <c:pt idx="45325">
                  <c:v>593.87207</c:v>
                </c:pt>
                <c:pt idx="45326">
                  <c:v>37.109375</c:v>
                </c:pt>
                <c:pt idx="45327">
                  <c:v>1502.31934</c:v>
                </c:pt>
                <c:pt idx="45328">
                  <c:v>593.87207</c:v>
                </c:pt>
                <c:pt idx="45329">
                  <c:v>37.109375</c:v>
                </c:pt>
                <c:pt idx="45330">
                  <c:v>1502.31934</c:v>
                </c:pt>
                <c:pt idx="45331">
                  <c:v>593.87207</c:v>
                </c:pt>
                <c:pt idx="45332">
                  <c:v>37.109375</c:v>
                </c:pt>
                <c:pt idx="45333">
                  <c:v>1502.31934</c:v>
                </c:pt>
                <c:pt idx="45334">
                  <c:v>593.87207</c:v>
                </c:pt>
                <c:pt idx="45335">
                  <c:v>35.15625</c:v>
                </c:pt>
                <c:pt idx="45336">
                  <c:v>1502.31934</c:v>
                </c:pt>
                <c:pt idx="45337">
                  <c:v>593.87207</c:v>
                </c:pt>
                <c:pt idx="45338">
                  <c:v>37.109375</c:v>
                </c:pt>
                <c:pt idx="45339">
                  <c:v>1502.31934</c:v>
                </c:pt>
                <c:pt idx="45340">
                  <c:v>593.87207</c:v>
                </c:pt>
                <c:pt idx="45341">
                  <c:v>37.109375</c:v>
                </c:pt>
                <c:pt idx="45342">
                  <c:v>1502.31934</c:v>
                </c:pt>
                <c:pt idx="45343">
                  <c:v>593.87207</c:v>
                </c:pt>
                <c:pt idx="45344">
                  <c:v>37.109375</c:v>
                </c:pt>
                <c:pt idx="45345">
                  <c:v>1002.31934</c:v>
                </c:pt>
                <c:pt idx="45346">
                  <c:v>593.87207</c:v>
                </c:pt>
                <c:pt idx="45347">
                  <c:v>37.109375</c:v>
                </c:pt>
                <c:pt idx="45348">
                  <c:v>1502.19727</c:v>
                </c:pt>
                <c:pt idx="45349">
                  <c:v>593.87207</c:v>
                </c:pt>
                <c:pt idx="45350">
                  <c:v>37.109375</c:v>
                </c:pt>
                <c:pt idx="45351">
                  <c:v>1502.31934</c:v>
                </c:pt>
                <c:pt idx="45352">
                  <c:v>593.87207</c:v>
                </c:pt>
                <c:pt idx="45353">
                  <c:v>44.921875</c:v>
                </c:pt>
                <c:pt idx="45354">
                  <c:v>3502.80762</c:v>
                </c:pt>
                <c:pt idx="45355">
                  <c:v>718.87207</c:v>
                </c:pt>
                <c:pt idx="45356">
                  <c:v>46.875</c:v>
                </c:pt>
                <c:pt idx="45357">
                  <c:v>3502.80762</c:v>
                </c:pt>
                <c:pt idx="45358">
                  <c:v>718.87207</c:v>
                </c:pt>
                <c:pt idx="45359">
                  <c:v>42.96875</c:v>
                </c:pt>
                <c:pt idx="45360">
                  <c:v>3502.80762</c:v>
                </c:pt>
                <c:pt idx="45361">
                  <c:v>718.87207</c:v>
                </c:pt>
                <c:pt idx="45362">
                  <c:v>44.921875</c:v>
                </c:pt>
                <c:pt idx="45363">
                  <c:v>3502.80762</c:v>
                </c:pt>
                <c:pt idx="45364">
                  <c:v>718.87207</c:v>
                </c:pt>
                <c:pt idx="45365">
                  <c:v>44.921875</c:v>
                </c:pt>
                <c:pt idx="45366">
                  <c:v>3502.80762</c:v>
                </c:pt>
                <c:pt idx="45367">
                  <c:v>718.87207</c:v>
                </c:pt>
                <c:pt idx="45368">
                  <c:v>44.921875</c:v>
                </c:pt>
                <c:pt idx="45369">
                  <c:v>3502.80762</c:v>
                </c:pt>
                <c:pt idx="45370">
                  <c:v>718.87207</c:v>
                </c:pt>
                <c:pt idx="45371">
                  <c:v>44.921875</c:v>
                </c:pt>
                <c:pt idx="45372">
                  <c:v>3502.92969</c:v>
                </c:pt>
                <c:pt idx="45373">
                  <c:v>718.87207</c:v>
                </c:pt>
                <c:pt idx="45374">
                  <c:v>44.921875</c:v>
                </c:pt>
                <c:pt idx="45375">
                  <c:v>3502.80762</c:v>
                </c:pt>
                <c:pt idx="45376">
                  <c:v>3502.80762</c:v>
                </c:pt>
                <c:pt idx="45377">
                  <c:v>-3997.19238</c:v>
                </c:pt>
                <c:pt idx="45378">
                  <c:v>3502.80762</c:v>
                </c:pt>
                <c:pt idx="45379">
                  <c:v>3502.80762</c:v>
                </c:pt>
                <c:pt idx="45380">
                  <c:v>718.87207</c:v>
                </c:pt>
                <c:pt idx="45381">
                  <c:v>44.921875</c:v>
                </c:pt>
                <c:pt idx="45382">
                  <c:v>3502.92969</c:v>
                </c:pt>
                <c:pt idx="45383">
                  <c:v>718.87207</c:v>
                </c:pt>
                <c:pt idx="45384">
                  <c:v>44.921875</c:v>
                </c:pt>
                <c:pt idx="45385">
                  <c:v>3502.92969</c:v>
                </c:pt>
                <c:pt idx="45386">
                  <c:v>750.12207</c:v>
                </c:pt>
                <c:pt idx="45387">
                  <c:v>44.921875</c:v>
                </c:pt>
                <c:pt idx="45388">
                  <c:v>-3997.07031</c:v>
                </c:pt>
                <c:pt idx="45389">
                  <c:v>750.12207</c:v>
                </c:pt>
                <c:pt idx="45390">
                  <c:v>46.875</c:v>
                </c:pt>
                <c:pt idx="45391">
                  <c:v>3502.92969</c:v>
                </c:pt>
                <c:pt idx="45392">
                  <c:v>750.12207</c:v>
                </c:pt>
                <c:pt idx="45393">
                  <c:v>46.875</c:v>
                </c:pt>
                <c:pt idx="45394">
                  <c:v>3502.92969</c:v>
                </c:pt>
                <c:pt idx="45395">
                  <c:v>750.12207</c:v>
                </c:pt>
                <c:pt idx="45396">
                  <c:v>44.921875</c:v>
                </c:pt>
                <c:pt idx="45397">
                  <c:v>-3997.19238</c:v>
                </c:pt>
                <c:pt idx="45398">
                  <c:v>750.12207</c:v>
                </c:pt>
                <c:pt idx="45399">
                  <c:v>44.921875</c:v>
                </c:pt>
                <c:pt idx="45400">
                  <c:v>3502.80762</c:v>
                </c:pt>
                <c:pt idx="45401">
                  <c:v>750.12207</c:v>
                </c:pt>
                <c:pt idx="45402">
                  <c:v>46.875</c:v>
                </c:pt>
                <c:pt idx="45403">
                  <c:v>3502.92969</c:v>
                </c:pt>
                <c:pt idx="45404">
                  <c:v>718.87207</c:v>
                </c:pt>
                <c:pt idx="45405">
                  <c:v>44.921875</c:v>
                </c:pt>
                <c:pt idx="45406">
                  <c:v>-3997.19238</c:v>
                </c:pt>
                <c:pt idx="45407">
                  <c:v>750.12207</c:v>
                </c:pt>
                <c:pt idx="45408">
                  <c:v>44.921875</c:v>
                </c:pt>
                <c:pt idx="45409">
                  <c:v>3502.92969</c:v>
                </c:pt>
                <c:pt idx="45410">
                  <c:v>718.87207</c:v>
                </c:pt>
                <c:pt idx="45411">
                  <c:v>44.921875</c:v>
                </c:pt>
                <c:pt idx="45412">
                  <c:v>3502.80762</c:v>
                </c:pt>
                <c:pt idx="45413">
                  <c:v>718.87207</c:v>
                </c:pt>
                <c:pt idx="45414">
                  <c:v>46.875</c:v>
                </c:pt>
                <c:pt idx="45415">
                  <c:v>3502.80762</c:v>
                </c:pt>
                <c:pt idx="45416">
                  <c:v>718.87207</c:v>
                </c:pt>
                <c:pt idx="45417">
                  <c:v>44.921875</c:v>
                </c:pt>
                <c:pt idx="45418">
                  <c:v>3502.80762</c:v>
                </c:pt>
                <c:pt idx="45419">
                  <c:v>718.87207</c:v>
                </c:pt>
                <c:pt idx="45420">
                  <c:v>44.921875</c:v>
                </c:pt>
                <c:pt idx="45421">
                  <c:v>3502.80762</c:v>
                </c:pt>
                <c:pt idx="45422">
                  <c:v>718.87207</c:v>
                </c:pt>
                <c:pt idx="45423">
                  <c:v>44.921875</c:v>
                </c:pt>
                <c:pt idx="45424">
                  <c:v>3502.80762</c:v>
                </c:pt>
                <c:pt idx="45425">
                  <c:v>718.87207</c:v>
                </c:pt>
                <c:pt idx="45426">
                  <c:v>44.921875</c:v>
                </c:pt>
                <c:pt idx="45427">
                  <c:v>3502.92969</c:v>
                </c:pt>
                <c:pt idx="45428">
                  <c:v>718.87207</c:v>
                </c:pt>
                <c:pt idx="45429">
                  <c:v>42.96875</c:v>
                </c:pt>
                <c:pt idx="45430">
                  <c:v>3502.80762</c:v>
                </c:pt>
                <c:pt idx="45431">
                  <c:v>718.87207</c:v>
                </c:pt>
                <c:pt idx="45432">
                  <c:v>46.875</c:v>
                </c:pt>
                <c:pt idx="45433">
                  <c:v>3502.92969</c:v>
                </c:pt>
                <c:pt idx="45434">
                  <c:v>718.87207</c:v>
                </c:pt>
                <c:pt idx="45435">
                  <c:v>44.921875</c:v>
                </c:pt>
                <c:pt idx="45436">
                  <c:v>3502.92969</c:v>
                </c:pt>
                <c:pt idx="45437">
                  <c:v>718.87207</c:v>
                </c:pt>
                <c:pt idx="45438">
                  <c:v>44.921875</c:v>
                </c:pt>
                <c:pt idx="45439">
                  <c:v>3502.92969</c:v>
                </c:pt>
                <c:pt idx="45440">
                  <c:v>750.12207</c:v>
                </c:pt>
                <c:pt idx="45441">
                  <c:v>44.921875</c:v>
                </c:pt>
                <c:pt idx="45442">
                  <c:v>3502.92969</c:v>
                </c:pt>
                <c:pt idx="45443">
                  <c:v>718.87207</c:v>
                </c:pt>
                <c:pt idx="45444">
                  <c:v>44.921875</c:v>
                </c:pt>
                <c:pt idx="45445">
                  <c:v>3502.92969</c:v>
                </c:pt>
                <c:pt idx="45446">
                  <c:v>750.12207</c:v>
                </c:pt>
                <c:pt idx="45447">
                  <c:v>44.921875</c:v>
                </c:pt>
                <c:pt idx="45448">
                  <c:v>-3997.07031</c:v>
                </c:pt>
                <c:pt idx="45449">
                  <c:v>750.12207</c:v>
                </c:pt>
                <c:pt idx="45450">
                  <c:v>44.921875</c:v>
                </c:pt>
                <c:pt idx="45451">
                  <c:v>-3997.07031</c:v>
                </c:pt>
                <c:pt idx="45452">
                  <c:v>750.12207</c:v>
                </c:pt>
                <c:pt idx="45453">
                  <c:v>44.921875</c:v>
                </c:pt>
                <c:pt idx="45454">
                  <c:v>3502.80762</c:v>
                </c:pt>
                <c:pt idx="45455">
                  <c:v>718.87207</c:v>
                </c:pt>
                <c:pt idx="45456">
                  <c:v>44.921875</c:v>
                </c:pt>
                <c:pt idx="45457">
                  <c:v>3502.80762</c:v>
                </c:pt>
                <c:pt idx="45458">
                  <c:v>718.87207</c:v>
                </c:pt>
                <c:pt idx="45459">
                  <c:v>44.921875</c:v>
                </c:pt>
                <c:pt idx="45460">
                  <c:v>-3997.07031</c:v>
                </c:pt>
                <c:pt idx="45461">
                  <c:v>750.12207</c:v>
                </c:pt>
                <c:pt idx="45462">
                  <c:v>44.921875</c:v>
                </c:pt>
                <c:pt idx="45463">
                  <c:v>3502.80762</c:v>
                </c:pt>
                <c:pt idx="45464">
                  <c:v>718.87207</c:v>
                </c:pt>
                <c:pt idx="45465">
                  <c:v>44.921875</c:v>
                </c:pt>
                <c:pt idx="45466">
                  <c:v>3502.80762</c:v>
                </c:pt>
                <c:pt idx="45467">
                  <c:v>718.87207</c:v>
                </c:pt>
                <c:pt idx="45468">
                  <c:v>44.921875</c:v>
                </c:pt>
                <c:pt idx="45469">
                  <c:v>3502.80762</c:v>
                </c:pt>
                <c:pt idx="45470">
                  <c:v>750.12207</c:v>
                </c:pt>
                <c:pt idx="45471">
                  <c:v>0.0</c:v>
                </c:pt>
                <c:pt idx="45472">
                  <c:v>0.0</c:v>
                </c:pt>
                <c:pt idx="45473">
                  <c:v>0.0</c:v>
                </c:pt>
                <c:pt idx="45474">
                  <c:v>0.0</c:v>
                </c:pt>
                <c:pt idx="45475">
                  <c:v>0.0</c:v>
                </c:pt>
                <c:pt idx="45476">
                  <c:v>0.0</c:v>
                </c:pt>
                <c:pt idx="45477">
                  <c:v>0.0</c:v>
                </c:pt>
                <c:pt idx="45478">
                  <c:v>0.0</c:v>
                </c:pt>
                <c:pt idx="45479">
                  <c:v>0.0</c:v>
                </c:pt>
                <c:pt idx="45480">
                  <c:v>0.0</c:v>
                </c:pt>
                <c:pt idx="45481">
                  <c:v>0.0</c:v>
                </c:pt>
                <c:pt idx="45482">
                  <c:v>0.0</c:v>
                </c:pt>
                <c:pt idx="45483">
                  <c:v>0.0</c:v>
                </c:pt>
                <c:pt idx="45484">
                  <c:v>0.0</c:v>
                </c:pt>
                <c:pt idx="45485">
                  <c:v>0.0</c:v>
                </c:pt>
                <c:pt idx="45486">
                  <c:v>0.0</c:v>
                </c:pt>
                <c:pt idx="45487">
                  <c:v>0.0</c:v>
                </c:pt>
                <c:pt idx="45488">
                  <c:v>0.0</c:v>
                </c:pt>
                <c:pt idx="45489">
                  <c:v>0.0</c:v>
                </c:pt>
                <c:pt idx="45490">
                  <c:v>0.0</c:v>
                </c:pt>
                <c:pt idx="45491">
                  <c:v>0.0</c:v>
                </c:pt>
                <c:pt idx="45492">
                  <c:v>0.0</c:v>
                </c:pt>
                <c:pt idx="45493">
                  <c:v>0.0</c:v>
                </c:pt>
                <c:pt idx="45494">
                  <c:v>0.0</c:v>
                </c:pt>
                <c:pt idx="45495">
                  <c:v>0.0</c:v>
                </c:pt>
                <c:pt idx="45496">
                  <c:v>0.0</c:v>
                </c:pt>
                <c:pt idx="45497">
                  <c:v>0.0</c:v>
                </c:pt>
                <c:pt idx="45498">
                  <c:v>0.0</c:v>
                </c:pt>
                <c:pt idx="45499">
                  <c:v>0.0</c:v>
                </c:pt>
                <c:pt idx="45500">
                  <c:v>0.0</c:v>
                </c:pt>
                <c:pt idx="45501">
                  <c:v>0.0</c:v>
                </c:pt>
                <c:pt idx="45502">
                  <c:v>0.0</c:v>
                </c:pt>
                <c:pt idx="45503">
                  <c:v>0.0</c:v>
                </c:pt>
                <c:pt idx="45504">
                  <c:v>0.0</c:v>
                </c:pt>
                <c:pt idx="45505">
                  <c:v>0.0</c:v>
                </c:pt>
                <c:pt idx="45506">
                  <c:v>0.0</c:v>
                </c:pt>
                <c:pt idx="45507">
                  <c:v>0.0</c:v>
                </c:pt>
                <c:pt idx="45508">
                  <c:v>0.0</c:v>
                </c:pt>
                <c:pt idx="45509">
                  <c:v>0.0</c:v>
                </c:pt>
                <c:pt idx="45510">
                  <c:v>0.0</c:v>
                </c:pt>
                <c:pt idx="45511">
                  <c:v>0.0</c:v>
                </c:pt>
                <c:pt idx="45512">
                  <c:v>0.0</c:v>
                </c:pt>
                <c:pt idx="45513">
                  <c:v>0.0</c:v>
                </c:pt>
                <c:pt idx="45514">
                  <c:v>0.0</c:v>
                </c:pt>
                <c:pt idx="45515">
                  <c:v>0.0</c:v>
                </c:pt>
                <c:pt idx="45516">
                  <c:v>0.0</c:v>
                </c:pt>
                <c:pt idx="45517">
                  <c:v>0.0</c:v>
                </c:pt>
                <c:pt idx="45518">
                  <c:v>0.0</c:v>
                </c:pt>
                <c:pt idx="45519">
                  <c:v>0.0</c:v>
                </c:pt>
                <c:pt idx="45520">
                  <c:v>0.0</c:v>
                </c:pt>
                <c:pt idx="45521">
                  <c:v>0.0</c:v>
                </c:pt>
                <c:pt idx="45522">
                  <c:v>0.0</c:v>
                </c:pt>
                <c:pt idx="45523">
                  <c:v>0.0</c:v>
                </c:pt>
                <c:pt idx="45524">
                  <c:v>0.0</c:v>
                </c:pt>
                <c:pt idx="45525">
                  <c:v>0.0</c:v>
                </c:pt>
                <c:pt idx="45526">
                  <c:v>0.0</c:v>
                </c:pt>
                <c:pt idx="45527">
                  <c:v>0.0</c:v>
                </c:pt>
                <c:pt idx="45528">
                  <c:v>0.0</c:v>
                </c:pt>
                <c:pt idx="45529">
                  <c:v>0.0</c:v>
                </c:pt>
                <c:pt idx="45530">
                  <c:v>0.0</c:v>
                </c:pt>
                <c:pt idx="45531">
                  <c:v>0.0</c:v>
                </c:pt>
                <c:pt idx="45532">
                  <c:v>0.0</c:v>
                </c:pt>
                <c:pt idx="45533">
                  <c:v>0.0</c:v>
                </c:pt>
                <c:pt idx="45534">
                  <c:v>0.0</c:v>
                </c:pt>
                <c:pt idx="45535">
                  <c:v>0.0</c:v>
                </c:pt>
                <c:pt idx="45536">
                  <c:v>0.0</c:v>
                </c:pt>
                <c:pt idx="45537">
                  <c:v>0.0</c:v>
                </c:pt>
                <c:pt idx="45538">
                  <c:v>0.0</c:v>
                </c:pt>
                <c:pt idx="45539">
                  <c:v>0.0</c:v>
                </c:pt>
                <c:pt idx="45540">
                  <c:v>0.0</c:v>
                </c:pt>
                <c:pt idx="45541">
                  <c:v>0.0</c:v>
                </c:pt>
                <c:pt idx="45542">
                  <c:v>0.0</c:v>
                </c:pt>
                <c:pt idx="45543">
                  <c:v>0.0</c:v>
                </c:pt>
                <c:pt idx="45544">
                  <c:v>0.0</c:v>
                </c:pt>
                <c:pt idx="45545">
                  <c:v>0.0</c:v>
                </c:pt>
                <c:pt idx="45546">
                  <c:v>0.0</c:v>
                </c:pt>
                <c:pt idx="45547">
                  <c:v>0.0</c:v>
                </c:pt>
                <c:pt idx="45548">
                  <c:v>0.0</c:v>
                </c:pt>
                <c:pt idx="45549">
                  <c:v>0.0</c:v>
                </c:pt>
                <c:pt idx="45550">
                  <c:v>0.0</c:v>
                </c:pt>
                <c:pt idx="45551">
                  <c:v>0.0</c:v>
                </c:pt>
                <c:pt idx="45552">
                  <c:v>0.0</c:v>
                </c:pt>
                <c:pt idx="45553">
                  <c:v>0.0</c:v>
                </c:pt>
                <c:pt idx="45554">
                  <c:v>0.0</c:v>
                </c:pt>
                <c:pt idx="45555">
                  <c:v>0.0</c:v>
                </c:pt>
                <c:pt idx="45556">
                  <c:v>0.0</c:v>
                </c:pt>
                <c:pt idx="45557">
                  <c:v>0.0</c:v>
                </c:pt>
                <c:pt idx="45558">
                  <c:v>0.0</c:v>
                </c:pt>
                <c:pt idx="45559">
                  <c:v>0.0</c:v>
                </c:pt>
                <c:pt idx="45560">
                  <c:v>0.0</c:v>
                </c:pt>
                <c:pt idx="45561">
                  <c:v>0.0</c:v>
                </c:pt>
                <c:pt idx="45562">
                  <c:v>0.0</c:v>
                </c:pt>
                <c:pt idx="45563">
                  <c:v>0.0</c:v>
                </c:pt>
                <c:pt idx="45564">
                  <c:v>0.0</c:v>
                </c:pt>
                <c:pt idx="45565">
                  <c:v>0.0</c:v>
                </c:pt>
                <c:pt idx="45566">
                  <c:v>0.0</c:v>
                </c:pt>
                <c:pt idx="45567">
                  <c:v>0.0</c:v>
                </c:pt>
                <c:pt idx="45568">
                  <c:v>0.0</c:v>
                </c:pt>
                <c:pt idx="45569">
                  <c:v>0.0</c:v>
                </c:pt>
                <c:pt idx="45570">
                  <c:v>0.0</c:v>
                </c:pt>
                <c:pt idx="45571">
                  <c:v>0.0</c:v>
                </c:pt>
                <c:pt idx="45572">
                  <c:v>0.0</c:v>
                </c:pt>
                <c:pt idx="45573">
                  <c:v>0.0</c:v>
                </c:pt>
                <c:pt idx="45574">
                  <c:v>0.0</c:v>
                </c:pt>
                <c:pt idx="45575">
                  <c:v>0.0</c:v>
                </c:pt>
                <c:pt idx="45576">
                  <c:v>0.0</c:v>
                </c:pt>
                <c:pt idx="45577">
                  <c:v>0.0</c:v>
                </c:pt>
                <c:pt idx="45578">
                  <c:v>0.0</c:v>
                </c:pt>
                <c:pt idx="45579">
                  <c:v>0.0</c:v>
                </c:pt>
                <c:pt idx="45580">
                  <c:v>0.0</c:v>
                </c:pt>
                <c:pt idx="45581">
                  <c:v>0.0</c:v>
                </c:pt>
                <c:pt idx="45582">
                  <c:v>0.0</c:v>
                </c:pt>
                <c:pt idx="45583">
                  <c:v>0.0</c:v>
                </c:pt>
                <c:pt idx="45584">
                  <c:v>0.0</c:v>
                </c:pt>
                <c:pt idx="45585">
                  <c:v>0.0</c:v>
                </c:pt>
                <c:pt idx="45586">
                  <c:v>0.0</c:v>
                </c:pt>
                <c:pt idx="45587">
                  <c:v>0.0</c:v>
                </c:pt>
                <c:pt idx="45588">
                  <c:v>0.0</c:v>
                </c:pt>
                <c:pt idx="45589">
                  <c:v>0.0</c:v>
                </c:pt>
                <c:pt idx="45590">
                  <c:v>0.0</c:v>
                </c:pt>
                <c:pt idx="45591">
                  <c:v>0.0</c:v>
                </c:pt>
                <c:pt idx="45592">
                  <c:v>0.0</c:v>
                </c:pt>
                <c:pt idx="45593">
                  <c:v>0.0</c:v>
                </c:pt>
                <c:pt idx="45594">
                  <c:v>0.0</c:v>
                </c:pt>
                <c:pt idx="45595">
                  <c:v>0.0</c:v>
                </c:pt>
                <c:pt idx="45596">
                  <c:v>0.0</c:v>
                </c:pt>
                <c:pt idx="45597">
                  <c:v>0.0</c:v>
                </c:pt>
                <c:pt idx="45598">
                  <c:v>0.0</c:v>
                </c:pt>
                <c:pt idx="45599">
                  <c:v>0.0</c:v>
                </c:pt>
                <c:pt idx="45600">
                  <c:v>0.0</c:v>
                </c:pt>
                <c:pt idx="45601">
                  <c:v>0.0</c:v>
                </c:pt>
                <c:pt idx="45602">
                  <c:v>0.0</c:v>
                </c:pt>
                <c:pt idx="45603">
                  <c:v>0.0</c:v>
                </c:pt>
                <c:pt idx="45604">
                  <c:v>0.0</c:v>
                </c:pt>
                <c:pt idx="45605">
                  <c:v>0.0</c:v>
                </c:pt>
                <c:pt idx="45606">
                  <c:v>0.0</c:v>
                </c:pt>
                <c:pt idx="45607">
                  <c:v>0.0</c:v>
                </c:pt>
                <c:pt idx="45608">
                  <c:v>0.0</c:v>
                </c:pt>
                <c:pt idx="45609">
                  <c:v>0.0</c:v>
                </c:pt>
                <c:pt idx="45610">
                  <c:v>0.0</c:v>
                </c:pt>
                <c:pt idx="45611">
                  <c:v>0.0</c:v>
                </c:pt>
                <c:pt idx="45612">
                  <c:v>0.0</c:v>
                </c:pt>
                <c:pt idx="45613">
                  <c:v>0.0</c:v>
                </c:pt>
                <c:pt idx="45614">
                  <c:v>0.0</c:v>
                </c:pt>
                <c:pt idx="45615">
                  <c:v>0.0</c:v>
                </c:pt>
                <c:pt idx="45616">
                  <c:v>0.0</c:v>
                </c:pt>
                <c:pt idx="45617">
                  <c:v>0.0</c:v>
                </c:pt>
                <c:pt idx="45618">
                  <c:v>0.0</c:v>
                </c:pt>
                <c:pt idx="45619">
                  <c:v>0.0</c:v>
                </c:pt>
                <c:pt idx="45620">
                  <c:v>0.0</c:v>
                </c:pt>
                <c:pt idx="45621">
                  <c:v>0.0</c:v>
                </c:pt>
                <c:pt idx="45622">
                  <c:v>0.0</c:v>
                </c:pt>
                <c:pt idx="45623">
                  <c:v>0.0</c:v>
                </c:pt>
                <c:pt idx="45624">
                  <c:v>0.0</c:v>
                </c:pt>
                <c:pt idx="45625">
                  <c:v>0.0</c:v>
                </c:pt>
                <c:pt idx="45626">
                  <c:v>0.0</c:v>
                </c:pt>
                <c:pt idx="45627">
                  <c:v>0.0</c:v>
                </c:pt>
                <c:pt idx="45628">
                  <c:v>0.0</c:v>
                </c:pt>
                <c:pt idx="45629">
                  <c:v>0.0</c:v>
                </c:pt>
                <c:pt idx="45630">
                  <c:v>0.0</c:v>
                </c:pt>
                <c:pt idx="45631">
                  <c:v>0.0</c:v>
                </c:pt>
                <c:pt idx="45632">
                  <c:v>0.0</c:v>
                </c:pt>
                <c:pt idx="45633">
                  <c:v>0.0</c:v>
                </c:pt>
                <c:pt idx="45634">
                  <c:v>0.0</c:v>
                </c:pt>
                <c:pt idx="45635">
                  <c:v>0.0</c:v>
                </c:pt>
                <c:pt idx="45636">
                  <c:v>0.0</c:v>
                </c:pt>
                <c:pt idx="45637">
                  <c:v>0.0</c:v>
                </c:pt>
                <c:pt idx="45638">
                  <c:v>0.0</c:v>
                </c:pt>
                <c:pt idx="45639">
                  <c:v>0.0</c:v>
                </c:pt>
                <c:pt idx="45640">
                  <c:v>0.0</c:v>
                </c:pt>
                <c:pt idx="45641">
                  <c:v>0.0</c:v>
                </c:pt>
                <c:pt idx="45642">
                  <c:v>0.0</c:v>
                </c:pt>
                <c:pt idx="45643">
                  <c:v>0.0</c:v>
                </c:pt>
                <c:pt idx="45644">
                  <c:v>0.0</c:v>
                </c:pt>
                <c:pt idx="45645">
                  <c:v>0.0</c:v>
                </c:pt>
                <c:pt idx="45646">
                  <c:v>0.0</c:v>
                </c:pt>
                <c:pt idx="45647">
                  <c:v>0.0</c:v>
                </c:pt>
                <c:pt idx="45648">
                  <c:v>0.0</c:v>
                </c:pt>
                <c:pt idx="45649">
                  <c:v>0.0</c:v>
                </c:pt>
                <c:pt idx="45650">
                  <c:v>0.0</c:v>
                </c:pt>
                <c:pt idx="45651">
                  <c:v>0.0</c:v>
                </c:pt>
                <c:pt idx="45652">
                  <c:v>0.0</c:v>
                </c:pt>
                <c:pt idx="45653">
                  <c:v>0.0</c:v>
                </c:pt>
                <c:pt idx="45654">
                  <c:v>0.0</c:v>
                </c:pt>
                <c:pt idx="45655">
                  <c:v>0.0</c:v>
                </c:pt>
                <c:pt idx="45656">
                  <c:v>0.0</c:v>
                </c:pt>
                <c:pt idx="45657">
                  <c:v>0.0</c:v>
                </c:pt>
                <c:pt idx="45658">
                  <c:v>0.0</c:v>
                </c:pt>
                <c:pt idx="45659">
                  <c:v>0.0</c:v>
                </c:pt>
                <c:pt idx="45660">
                  <c:v>0.0</c:v>
                </c:pt>
                <c:pt idx="45661">
                  <c:v>0.0</c:v>
                </c:pt>
                <c:pt idx="45662">
                  <c:v>0.0</c:v>
                </c:pt>
                <c:pt idx="45663">
                  <c:v>0.0</c:v>
                </c:pt>
                <c:pt idx="45664">
                  <c:v>0.0</c:v>
                </c:pt>
                <c:pt idx="45665">
                  <c:v>0.0</c:v>
                </c:pt>
                <c:pt idx="45666">
                  <c:v>0.0</c:v>
                </c:pt>
                <c:pt idx="45667">
                  <c:v>0.0</c:v>
                </c:pt>
                <c:pt idx="45668">
                  <c:v>0.0</c:v>
                </c:pt>
                <c:pt idx="45669">
                  <c:v>0.0</c:v>
                </c:pt>
                <c:pt idx="45670">
                  <c:v>0.0</c:v>
                </c:pt>
                <c:pt idx="45671">
                  <c:v>0.0</c:v>
                </c:pt>
                <c:pt idx="45672">
                  <c:v>0.0</c:v>
                </c:pt>
                <c:pt idx="45673">
                  <c:v>0.0</c:v>
                </c:pt>
                <c:pt idx="45674">
                  <c:v>0.0</c:v>
                </c:pt>
                <c:pt idx="45675">
                  <c:v>0.0</c:v>
                </c:pt>
                <c:pt idx="45676">
                  <c:v>0.0</c:v>
                </c:pt>
                <c:pt idx="45677">
                  <c:v>0.0</c:v>
                </c:pt>
                <c:pt idx="45678">
                  <c:v>0.0</c:v>
                </c:pt>
                <c:pt idx="45679">
                  <c:v>0.0</c:v>
                </c:pt>
                <c:pt idx="45680">
                  <c:v>0.0</c:v>
                </c:pt>
                <c:pt idx="45681">
                  <c:v>0.0</c:v>
                </c:pt>
                <c:pt idx="45682">
                  <c:v>0.0</c:v>
                </c:pt>
                <c:pt idx="45683">
                  <c:v>0.0</c:v>
                </c:pt>
                <c:pt idx="45684">
                  <c:v>0.0</c:v>
                </c:pt>
                <c:pt idx="45685">
                  <c:v>0.0</c:v>
                </c:pt>
                <c:pt idx="45686">
                  <c:v>0.0</c:v>
                </c:pt>
                <c:pt idx="45687">
                  <c:v>0.0</c:v>
                </c:pt>
                <c:pt idx="45688">
                  <c:v>0.0</c:v>
                </c:pt>
                <c:pt idx="45689">
                  <c:v>0.0</c:v>
                </c:pt>
                <c:pt idx="45690">
                  <c:v>0.0</c:v>
                </c:pt>
                <c:pt idx="45691">
                  <c:v>0.0</c:v>
                </c:pt>
                <c:pt idx="45692">
                  <c:v>0.0</c:v>
                </c:pt>
                <c:pt idx="45693">
                  <c:v>0.0</c:v>
                </c:pt>
                <c:pt idx="45694">
                  <c:v>0.0</c:v>
                </c:pt>
                <c:pt idx="45695">
                  <c:v>0.0</c:v>
                </c:pt>
                <c:pt idx="45696">
                  <c:v>0.0</c:v>
                </c:pt>
                <c:pt idx="45697">
                  <c:v>0.0</c:v>
                </c:pt>
                <c:pt idx="45698">
                  <c:v>0.0</c:v>
                </c:pt>
                <c:pt idx="45699">
                  <c:v>0.0</c:v>
                </c:pt>
                <c:pt idx="45700">
                  <c:v>0.0</c:v>
                </c:pt>
                <c:pt idx="45701">
                  <c:v>0.0</c:v>
                </c:pt>
                <c:pt idx="45702">
                  <c:v>0.0</c:v>
                </c:pt>
                <c:pt idx="45703">
                  <c:v>0.0</c:v>
                </c:pt>
                <c:pt idx="45704">
                  <c:v>0.0</c:v>
                </c:pt>
                <c:pt idx="45705">
                  <c:v>0.0</c:v>
                </c:pt>
                <c:pt idx="45706">
                  <c:v>0.0</c:v>
                </c:pt>
                <c:pt idx="45707">
                  <c:v>0.0</c:v>
                </c:pt>
                <c:pt idx="45708">
                  <c:v>0.0</c:v>
                </c:pt>
                <c:pt idx="45709">
                  <c:v>0.0</c:v>
                </c:pt>
                <c:pt idx="45710">
                  <c:v>0.0</c:v>
                </c:pt>
                <c:pt idx="45711">
                  <c:v>0.0</c:v>
                </c:pt>
                <c:pt idx="45712">
                  <c:v>0.0</c:v>
                </c:pt>
                <c:pt idx="45713">
                  <c:v>0.0</c:v>
                </c:pt>
                <c:pt idx="45714">
                  <c:v>0.0</c:v>
                </c:pt>
                <c:pt idx="45715">
                  <c:v>0.0</c:v>
                </c:pt>
                <c:pt idx="45716">
                  <c:v>0.0</c:v>
                </c:pt>
                <c:pt idx="45717">
                  <c:v>0.0</c:v>
                </c:pt>
                <c:pt idx="45718">
                  <c:v>0.0</c:v>
                </c:pt>
                <c:pt idx="45719">
                  <c:v>0.0</c:v>
                </c:pt>
                <c:pt idx="45720">
                  <c:v>0.0</c:v>
                </c:pt>
                <c:pt idx="45721">
                  <c:v>0.0</c:v>
                </c:pt>
                <c:pt idx="45722">
                  <c:v>0.0</c:v>
                </c:pt>
                <c:pt idx="45723">
                  <c:v>0.0</c:v>
                </c:pt>
                <c:pt idx="45724">
                  <c:v>0.0</c:v>
                </c:pt>
                <c:pt idx="45725">
                  <c:v>0.0</c:v>
                </c:pt>
                <c:pt idx="45726">
                  <c:v>0.0</c:v>
                </c:pt>
                <c:pt idx="45727">
                  <c:v>0.0</c:v>
                </c:pt>
                <c:pt idx="45728">
                  <c:v>0.0</c:v>
                </c:pt>
                <c:pt idx="45729">
                  <c:v>0.0</c:v>
                </c:pt>
                <c:pt idx="45730">
                  <c:v>0.0</c:v>
                </c:pt>
                <c:pt idx="45731">
                  <c:v>0.0</c:v>
                </c:pt>
                <c:pt idx="45732">
                  <c:v>0.0</c:v>
                </c:pt>
                <c:pt idx="45733">
                  <c:v>0.0</c:v>
                </c:pt>
                <c:pt idx="45734">
                  <c:v>0.0</c:v>
                </c:pt>
                <c:pt idx="45735">
                  <c:v>0.0</c:v>
                </c:pt>
                <c:pt idx="45736">
                  <c:v>0.0</c:v>
                </c:pt>
                <c:pt idx="45737">
                  <c:v>0.0</c:v>
                </c:pt>
                <c:pt idx="45738">
                  <c:v>0.0</c:v>
                </c:pt>
                <c:pt idx="45739">
                  <c:v>0.0</c:v>
                </c:pt>
                <c:pt idx="45740">
                  <c:v>0.0</c:v>
                </c:pt>
                <c:pt idx="45741">
                  <c:v>0.0</c:v>
                </c:pt>
                <c:pt idx="45742">
                  <c:v>0.0</c:v>
                </c:pt>
                <c:pt idx="45743">
                  <c:v>0.0</c:v>
                </c:pt>
                <c:pt idx="45744">
                  <c:v>0.0</c:v>
                </c:pt>
                <c:pt idx="45745">
                  <c:v>0.0</c:v>
                </c:pt>
                <c:pt idx="45746">
                  <c:v>0.0</c:v>
                </c:pt>
                <c:pt idx="45747">
                  <c:v>0.0</c:v>
                </c:pt>
                <c:pt idx="45748">
                  <c:v>0.0</c:v>
                </c:pt>
                <c:pt idx="45749">
                  <c:v>0.0</c:v>
                </c:pt>
                <c:pt idx="45750">
                  <c:v>0.0</c:v>
                </c:pt>
                <c:pt idx="45751">
                  <c:v>0.0</c:v>
                </c:pt>
                <c:pt idx="45752">
                  <c:v>0.0</c:v>
                </c:pt>
                <c:pt idx="45753">
                  <c:v>0.0</c:v>
                </c:pt>
                <c:pt idx="45754">
                  <c:v>0.0</c:v>
                </c:pt>
                <c:pt idx="45755">
                  <c:v>0.0</c:v>
                </c:pt>
                <c:pt idx="45756">
                  <c:v>0.0</c:v>
                </c:pt>
                <c:pt idx="45757">
                  <c:v>0.0</c:v>
                </c:pt>
                <c:pt idx="45758">
                  <c:v>0.0</c:v>
                </c:pt>
                <c:pt idx="45759">
                  <c:v>0.0</c:v>
                </c:pt>
                <c:pt idx="45760">
                  <c:v>0.0</c:v>
                </c:pt>
                <c:pt idx="45761">
                  <c:v>0.0</c:v>
                </c:pt>
                <c:pt idx="45762">
                  <c:v>0.0</c:v>
                </c:pt>
                <c:pt idx="45763">
                  <c:v>0.0</c:v>
                </c:pt>
                <c:pt idx="45764">
                  <c:v>0.0</c:v>
                </c:pt>
                <c:pt idx="45765">
                  <c:v>0.0</c:v>
                </c:pt>
                <c:pt idx="45766">
                  <c:v>0.0</c:v>
                </c:pt>
                <c:pt idx="45767">
                  <c:v>0.0</c:v>
                </c:pt>
                <c:pt idx="45768">
                  <c:v>0.0</c:v>
                </c:pt>
                <c:pt idx="45769">
                  <c:v>0.0</c:v>
                </c:pt>
                <c:pt idx="45770">
                  <c:v>0.0</c:v>
                </c:pt>
                <c:pt idx="45771">
                  <c:v>0.0</c:v>
                </c:pt>
                <c:pt idx="45772">
                  <c:v>0.0</c:v>
                </c:pt>
                <c:pt idx="45773">
                  <c:v>0.0</c:v>
                </c:pt>
                <c:pt idx="45774">
                  <c:v>0.0</c:v>
                </c:pt>
                <c:pt idx="45775">
                  <c:v>0.0</c:v>
                </c:pt>
                <c:pt idx="45776">
                  <c:v>0.0</c:v>
                </c:pt>
                <c:pt idx="45777">
                  <c:v>0.0</c:v>
                </c:pt>
                <c:pt idx="45778">
                  <c:v>0.0</c:v>
                </c:pt>
                <c:pt idx="45779">
                  <c:v>0.0</c:v>
                </c:pt>
                <c:pt idx="45780">
                  <c:v>0.0</c:v>
                </c:pt>
                <c:pt idx="45781">
                  <c:v>0.0</c:v>
                </c:pt>
                <c:pt idx="45782">
                  <c:v>0.0</c:v>
                </c:pt>
                <c:pt idx="45783">
                  <c:v>0.0</c:v>
                </c:pt>
                <c:pt idx="45784">
                  <c:v>0.0</c:v>
                </c:pt>
                <c:pt idx="45785">
                  <c:v>0.0</c:v>
                </c:pt>
                <c:pt idx="45786">
                  <c:v>0.0</c:v>
                </c:pt>
                <c:pt idx="45787">
                  <c:v>0.0</c:v>
                </c:pt>
                <c:pt idx="45788">
                  <c:v>0.0</c:v>
                </c:pt>
                <c:pt idx="45789">
                  <c:v>0.0</c:v>
                </c:pt>
                <c:pt idx="45790">
                  <c:v>0.0</c:v>
                </c:pt>
                <c:pt idx="45791">
                  <c:v>0.0</c:v>
                </c:pt>
                <c:pt idx="45792">
                  <c:v>0.0</c:v>
                </c:pt>
                <c:pt idx="45793">
                  <c:v>0.0</c:v>
                </c:pt>
                <c:pt idx="45794">
                  <c:v>0.0</c:v>
                </c:pt>
                <c:pt idx="45795">
                  <c:v>0.0</c:v>
                </c:pt>
                <c:pt idx="45796">
                  <c:v>0.0</c:v>
                </c:pt>
                <c:pt idx="45797">
                  <c:v>0.0</c:v>
                </c:pt>
                <c:pt idx="45798">
                  <c:v>0.0</c:v>
                </c:pt>
                <c:pt idx="45799">
                  <c:v>0.0</c:v>
                </c:pt>
                <c:pt idx="45800">
                  <c:v>0.0</c:v>
                </c:pt>
                <c:pt idx="45801">
                  <c:v>0.0</c:v>
                </c:pt>
                <c:pt idx="45802">
                  <c:v>0.0</c:v>
                </c:pt>
                <c:pt idx="45803">
                  <c:v>0.0</c:v>
                </c:pt>
                <c:pt idx="45804">
                  <c:v>0.0</c:v>
                </c:pt>
                <c:pt idx="45805">
                  <c:v>0.0</c:v>
                </c:pt>
                <c:pt idx="45806">
                  <c:v>0.0</c:v>
                </c:pt>
                <c:pt idx="45807">
                  <c:v>0.0</c:v>
                </c:pt>
                <c:pt idx="45808">
                  <c:v>0.0</c:v>
                </c:pt>
                <c:pt idx="45809">
                  <c:v>0.0</c:v>
                </c:pt>
                <c:pt idx="45810">
                  <c:v>0.0</c:v>
                </c:pt>
                <c:pt idx="45811">
                  <c:v>0.0</c:v>
                </c:pt>
                <c:pt idx="45812">
                  <c:v>0.0</c:v>
                </c:pt>
                <c:pt idx="45813">
                  <c:v>0.0</c:v>
                </c:pt>
                <c:pt idx="45814">
                  <c:v>0.0</c:v>
                </c:pt>
                <c:pt idx="45815">
                  <c:v>0.0</c:v>
                </c:pt>
                <c:pt idx="45816">
                  <c:v>0.0</c:v>
                </c:pt>
                <c:pt idx="45817">
                  <c:v>0.0</c:v>
                </c:pt>
                <c:pt idx="45818">
                  <c:v>0.0</c:v>
                </c:pt>
                <c:pt idx="45819">
                  <c:v>0.0</c:v>
                </c:pt>
                <c:pt idx="45820">
                  <c:v>0.0</c:v>
                </c:pt>
                <c:pt idx="45821">
                  <c:v>0.0</c:v>
                </c:pt>
                <c:pt idx="45822">
                  <c:v>0.0</c:v>
                </c:pt>
                <c:pt idx="45823">
                  <c:v>0.0</c:v>
                </c:pt>
                <c:pt idx="45824">
                  <c:v>0.0</c:v>
                </c:pt>
                <c:pt idx="45825">
                  <c:v>0.0</c:v>
                </c:pt>
                <c:pt idx="45826">
                  <c:v>0.0</c:v>
                </c:pt>
                <c:pt idx="45827">
                  <c:v>0.0</c:v>
                </c:pt>
                <c:pt idx="45828">
                  <c:v>0.0</c:v>
                </c:pt>
                <c:pt idx="45829">
                  <c:v>0.0</c:v>
                </c:pt>
                <c:pt idx="45830">
                  <c:v>0.0</c:v>
                </c:pt>
                <c:pt idx="45831">
                  <c:v>0.0</c:v>
                </c:pt>
                <c:pt idx="45832">
                  <c:v>0.0</c:v>
                </c:pt>
                <c:pt idx="45833">
                  <c:v>0.0</c:v>
                </c:pt>
                <c:pt idx="45834">
                  <c:v>0.0</c:v>
                </c:pt>
                <c:pt idx="45835">
                  <c:v>0.0</c:v>
                </c:pt>
                <c:pt idx="45836">
                  <c:v>0.0</c:v>
                </c:pt>
                <c:pt idx="45837">
                  <c:v>0.0</c:v>
                </c:pt>
                <c:pt idx="45838">
                  <c:v>0.0</c:v>
                </c:pt>
                <c:pt idx="45839">
                  <c:v>0.0</c:v>
                </c:pt>
                <c:pt idx="45840">
                  <c:v>0.0</c:v>
                </c:pt>
                <c:pt idx="45841">
                  <c:v>0.0</c:v>
                </c:pt>
                <c:pt idx="45842">
                  <c:v>0.0</c:v>
                </c:pt>
                <c:pt idx="45843">
                  <c:v>0.0</c:v>
                </c:pt>
                <c:pt idx="45844">
                  <c:v>0.0</c:v>
                </c:pt>
                <c:pt idx="45845">
                  <c:v>0.0</c:v>
                </c:pt>
                <c:pt idx="45846">
                  <c:v>0.0</c:v>
                </c:pt>
                <c:pt idx="45847">
                  <c:v>0.0</c:v>
                </c:pt>
                <c:pt idx="45848">
                  <c:v>0.0</c:v>
                </c:pt>
                <c:pt idx="45849">
                  <c:v>0.0</c:v>
                </c:pt>
                <c:pt idx="45850">
                  <c:v>0.0</c:v>
                </c:pt>
                <c:pt idx="45851">
                  <c:v>0.0</c:v>
                </c:pt>
                <c:pt idx="45852">
                  <c:v>0.0</c:v>
                </c:pt>
                <c:pt idx="45853">
                  <c:v>0.0</c:v>
                </c:pt>
                <c:pt idx="45854">
                  <c:v>0.0</c:v>
                </c:pt>
                <c:pt idx="45855">
                  <c:v>0.0</c:v>
                </c:pt>
                <c:pt idx="45856">
                  <c:v>0.0</c:v>
                </c:pt>
                <c:pt idx="45857">
                  <c:v>0.0</c:v>
                </c:pt>
                <c:pt idx="45858">
                  <c:v>0.0</c:v>
                </c:pt>
                <c:pt idx="45859">
                  <c:v>0.0</c:v>
                </c:pt>
                <c:pt idx="45860">
                  <c:v>0.0</c:v>
                </c:pt>
                <c:pt idx="45861">
                  <c:v>0.0</c:v>
                </c:pt>
                <c:pt idx="45862">
                  <c:v>0.0</c:v>
                </c:pt>
                <c:pt idx="45863">
                  <c:v>0.0</c:v>
                </c:pt>
                <c:pt idx="45864">
                  <c:v>0.0</c:v>
                </c:pt>
                <c:pt idx="45865">
                  <c:v>0.0</c:v>
                </c:pt>
                <c:pt idx="45866">
                  <c:v>0.0</c:v>
                </c:pt>
                <c:pt idx="45867">
                  <c:v>0.0</c:v>
                </c:pt>
                <c:pt idx="45868">
                  <c:v>0.0</c:v>
                </c:pt>
                <c:pt idx="45869">
                  <c:v>0.0</c:v>
                </c:pt>
                <c:pt idx="45870">
                  <c:v>0.0</c:v>
                </c:pt>
                <c:pt idx="45871">
                  <c:v>0.0</c:v>
                </c:pt>
                <c:pt idx="45872">
                  <c:v>0.0</c:v>
                </c:pt>
                <c:pt idx="45873">
                  <c:v>0.0</c:v>
                </c:pt>
                <c:pt idx="45874">
                  <c:v>0.0</c:v>
                </c:pt>
                <c:pt idx="45875">
                  <c:v>0.0</c:v>
                </c:pt>
                <c:pt idx="45876">
                  <c:v>0.0</c:v>
                </c:pt>
                <c:pt idx="45877">
                  <c:v>0.0</c:v>
                </c:pt>
                <c:pt idx="45878">
                  <c:v>0.0</c:v>
                </c:pt>
                <c:pt idx="45879">
                  <c:v>0.0</c:v>
                </c:pt>
                <c:pt idx="45880">
                  <c:v>0.0</c:v>
                </c:pt>
                <c:pt idx="45881">
                  <c:v>0.0</c:v>
                </c:pt>
                <c:pt idx="45882">
                  <c:v>0.0</c:v>
                </c:pt>
                <c:pt idx="45883">
                  <c:v>0.0</c:v>
                </c:pt>
                <c:pt idx="45884">
                  <c:v>0.0</c:v>
                </c:pt>
                <c:pt idx="45885">
                  <c:v>0.0</c:v>
                </c:pt>
                <c:pt idx="45886">
                  <c:v>0.0</c:v>
                </c:pt>
                <c:pt idx="45887">
                  <c:v>0.0</c:v>
                </c:pt>
                <c:pt idx="45888">
                  <c:v>0.0</c:v>
                </c:pt>
                <c:pt idx="45889">
                  <c:v>0.0</c:v>
                </c:pt>
                <c:pt idx="45890">
                  <c:v>0.0</c:v>
                </c:pt>
                <c:pt idx="45891">
                  <c:v>0.0</c:v>
                </c:pt>
                <c:pt idx="45892">
                  <c:v>0.0</c:v>
                </c:pt>
                <c:pt idx="45893">
                  <c:v>0.0</c:v>
                </c:pt>
                <c:pt idx="45894">
                  <c:v>0.0</c:v>
                </c:pt>
                <c:pt idx="45895">
                  <c:v>0.0</c:v>
                </c:pt>
                <c:pt idx="45896">
                  <c:v>0.0</c:v>
                </c:pt>
                <c:pt idx="45897">
                  <c:v>0.0</c:v>
                </c:pt>
                <c:pt idx="45898">
                  <c:v>0.0</c:v>
                </c:pt>
                <c:pt idx="45899">
                  <c:v>0.0</c:v>
                </c:pt>
                <c:pt idx="45900">
                  <c:v>0.0</c:v>
                </c:pt>
                <c:pt idx="45901">
                  <c:v>0.0</c:v>
                </c:pt>
                <c:pt idx="45902">
                  <c:v>0.0</c:v>
                </c:pt>
                <c:pt idx="45903">
                  <c:v>0.0</c:v>
                </c:pt>
                <c:pt idx="45904">
                  <c:v>0.0</c:v>
                </c:pt>
                <c:pt idx="45905">
                  <c:v>0.0</c:v>
                </c:pt>
                <c:pt idx="45906">
                  <c:v>0.0</c:v>
                </c:pt>
                <c:pt idx="45907">
                  <c:v>0.0</c:v>
                </c:pt>
                <c:pt idx="45908">
                  <c:v>0.0</c:v>
                </c:pt>
                <c:pt idx="45909">
                  <c:v>0.0</c:v>
                </c:pt>
                <c:pt idx="45910">
                  <c:v>0.0</c:v>
                </c:pt>
                <c:pt idx="45911">
                  <c:v>0.0</c:v>
                </c:pt>
                <c:pt idx="45912">
                  <c:v>0.0</c:v>
                </c:pt>
                <c:pt idx="45913">
                  <c:v>0.0</c:v>
                </c:pt>
                <c:pt idx="45914">
                  <c:v>0.0</c:v>
                </c:pt>
                <c:pt idx="45915">
                  <c:v>0.0</c:v>
                </c:pt>
                <c:pt idx="45916">
                  <c:v>0.0</c:v>
                </c:pt>
                <c:pt idx="45917">
                  <c:v>0.0</c:v>
                </c:pt>
                <c:pt idx="45918">
                  <c:v>0.0</c:v>
                </c:pt>
                <c:pt idx="45919">
                  <c:v>0.0</c:v>
                </c:pt>
                <c:pt idx="45920">
                  <c:v>0.0</c:v>
                </c:pt>
                <c:pt idx="45921">
                  <c:v>0.0</c:v>
                </c:pt>
                <c:pt idx="45922">
                  <c:v>0.0</c:v>
                </c:pt>
                <c:pt idx="45923">
                  <c:v>0.0</c:v>
                </c:pt>
                <c:pt idx="45924">
                  <c:v>0.0</c:v>
                </c:pt>
                <c:pt idx="45925">
                  <c:v>0.0</c:v>
                </c:pt>
                <c:pt idx="45926">
                  <c:v>0.0</c:v>
                </c:pt>
                <c:pt idx="45927">
                  <c:v>0.0</c:v>
                </c:pt>
                <c:pt idx="45928">
                  <c:v>0.0</c:v>
                </c:pt>
                <c:pt idx="45929">
                  <c:v>0.0</c:v>
                </c:pt>
                <c:pt idx="45930">
                  <c:v>0.0</c:v>
                </c:pt>
                <c:pt idx="45931">
                  <c:v>0.0</c:v>
                </c:pt>
                <c:pt idx="45932">
                  <c:v>0.0</c:v>
                </c:pt>
                <c:pt idx="45933">
                  <c:v>0.0</c:v>
                </c:pt>
                <c:pt idx="45934">
                  <c:v>0.0</c:v>
                </c:pt>
                <c:pt idx="45935">
                  <c:v>0.0</c:v>
                </c:pt>
                <c:pt idx="45936">
                  <c:v>0.0</c:v>
                </c:pt>
                <c:pt idx="45937">
                  <c:v>0.0</c:v>
                </c:pt>
                <c:pt idx="45938">
                  <c:v>0.0</c:v>
                </c:pt>
                <c:pt idx="45939">
                  <c:v>0.0</c:v>
                </c:pt>
                <c:pt idx="45940">
                  <c:v>0.0</c:v>
                </c:pt>
                <c:pt idx="45941">
                  <c:v>0.0</c:v>
                </c:pt>
                <c:pt idx="45942">
                  <c:v>0.0</c:v>
                </c:pt>
                <c:pt idx="45943">
                  <c:v>0.0</c:v>
                </c:pt>
                <c:pt idx="45944">
                  <c:v>0.0</c:v>
                </c:pt>
                <c:pt idx="45945">
                  <c:v>0.0</c:v>
                </c:pt>
                <c:pt idx="45946">
                  <c:v>0.0</c:v>
                </c:pt>
                <c:pt idx="45947">
                  <c:v>0.0</c:v>
                </c:pt>
                <c:pt idx="45948">
                  <c:v>0.0</c:v>
                </c:pt>
                <c:pt idx="45949">
                  <c:v>0.0</c:v>
                </c:pt>
                <c:pt idx="45950">
                  <c:v>0.0</c:v>
                </c:pt>
                <c:pt idx="45951">
                  <c:v>0.0</c:v>
                </c:pt>
                <c:pt idx="45952">
                  <c:v>0.0</c:v>
                </c:pt>
                <c:pt idx="45953">
                  <c:v>0.0</c:v>
                </c:pt>
                <c:pt idx="45954">
                  <c:v>0.0</c:v>
                </c:pt>
                <c:pt idx="45955">
                  <c:v>0.0</c:v>
                </c:pt>
                <c:pt idx="45956">
                  <c:v>0.0</c:v>
                </c:pt>
                <c:pt idx="45957">
                  <c:v>0.0</c:v>
                </c:pt>
                <c:pt idx="45958">
                  <c:v>0.0</c:v>
                </c:pt>
                <c:pt idx="45959">
                  <c:v>0.0</c:v>
                </c:pt>
                <c:pt idx="45960">
                  <c:v>0.0</c:v>
                </c:pt>
                <c:pt idx="45961">
                  <c:v>0.0</c:v>
                </c:pt>
                <c:pt idx="45962">
                  <c:v>0.0</c:v>
                </c:pt>
                <c:pt idx="45963">
                  <c:v>0.0</c:v>
                </c:pt>
                <c:pt idx="45964">
                  <c:v>0.0</c:v>
                </c:pt>
                <c:pt idx="45965">
                  <c:v>0.0</c:v>
                </c:pt>
                <c:pt idx="45966">
                  <c:v>0.0</c:v>
                </c:pt>
                <c:pt idx="45967">
                  <c:v>0.0</c:v>
                </c:pt>
                <c:pt idx="45968">
                  <c:v>0.0</c:v>
                </c:pt>
                <c:pt idx="45969">
                  <c:v>0.0</c:v>
                </c:pt>
                <c:pt idx="45970">
                  <c:v>0.0</c:v>
                </c:pt>
                <c:pt idx="45971">
                  <c:v>0.0</c:v>
                </c:pt>
                <c:pt idx="45972">
                  <c:v>0.0</c:v>
                </c:pt>
                <c:pt idx="45973">
                  <c:v>0.0</c:v>
                </c:pt>
                <c:pt idx="45974">
                  <c:v>0.0</c:v>
                </c:pt>
                <c:pt idx="45975">
                  <c:v>0.0</c:v>
                </c:pt>
                <c:pt idx="45976">
                  <c:v>0.0</c:v>
                </c:pt>
                <c:pt idx="45977">
                  <c:v>0.0</c:v>
                </c:pt>
                <c:pt idx="45978">
                  <c:v>0.0</c:v>
                </c:pt>
                <c:pt idx="45979">
                  <c:v>0.0</c:v>
                </c:pt>
                <c:pt idx="45980">
                  <c:v>0.0</c:v>
                </c:pt>
                <c:pt idx="45981">
                  <c:v>0.0</c:v>
                </c:pt>
                <c:pt idx="45982">
                  <c:v>0.0</c:v>
                </c:pt>
                <c:pt idx="45983">
                  <c:v>0.0</c:v>
                </c:pt>
                <c:pt idx="45984">
                  <c:v>0.0</c:v>
                </c:pt>
                <c:pt idx="45985">
                  <c:v>0.0</c:v>
                </c:pt>
                <c:pt idx="45986">
                  <c:v>0.0</c:v>
                </c:pt>
                <c:pt idx="45987">
                  <c:v>0.0</c:v>
                </c:pt>
                <c:pt idx="45988">
                  <c:v>0.0</c:v>
                </c:pt>
                <c:pt idx="45989">
                  <c:v>0.0</c:v>
                </c:pt>
                <c:pt idx="45990">
                  <c:v>0.0</c:v>
                </c:pt>
                <c:pt idx="45991">
                  <c:v>0.0</c:v>
                </c:pt>
                <c:pt idx="45992">
                  <c:v>0.0</c:v>
                </c:pt>
                <c:pt idx="45993">
                  <c:v>0.0</c:v>
                </c:pt>
                <c:pt idx="45994">
                  <c:v>0.0</c:v>
                </c:pt>
                <c:pt idx="45995">
                  <c:v>0.0</c:v>
                </c:pt>
                <c:pt idx="45996">
                  <c:v>0.0</c:v>
                </c:pt>
                <c:pt idx="45997">
                  <c:v>0.0</c:v>
                </c:pt>
                <c:pt idx="45998">
                  <c:v>0.0</c:v>
                </c:pt>
                <c:pt idx="45999">
                  <c:v>0.0</c:v>
                </c:pt>
                <c:pt idx="46000">
                  <c:v>0.0</c:v>
                </c:pt>
                <c:pt idx="46001">
                  <c:v>0.0</c:v>
                </c:pt>
                <c:pt idx="46002">
                  <c:v>0.0</c:v>
                </c:pt>
                <c:pt idx="46003">
                  <c:v>0.0</c:v>
                </c:pt>
                <c:pt idx="46004">
                  <c:v>0.0</c:v>
                </c:pt>
                <c:pt idx="46005">
                  <c:v>0.0</c:v>
                </c:pt>
                <c:pt idx="46006">
                  <c:v>0.0</c:v>
                </c:pt>
                <c:pt idx="46007">
                  <c:v>0.0</c:v>
                </c:pt>
                <c:pt idx="46008">
                  <c:v>0.0</c:v>
                </c:pt>
                <c:pt idx="46009">
                  <c:v>0.0</c:v>
                </c:pt>
                <c:pt idx="46010">
                  <c:v>0.0</c:v>
                </c:pt>
                <c:pt idx="46011">
                  <c:v>0.0</c:v>
                </c:pt>
                <c:pt idx="46012">
                  <c:v>0.0</c:v>
                </c:pt>
                <c:pt idx="46013">
                  <c:v>0.0</c:v>
                </c:pt>
                <c:pt idx="46014">
                  <c:v>0.0</c:v>
                </c:pt>
                <c:pt idx="46015">
                  <c:v>0.0</c:v>
                </c:pt>
                <c:pt idx="46016">
                  <c:v>0.0</c:v>
                </c:pt>
                <c:pt idx="46017">
                  <c:v>0.0</c:v>
                </c:pt>
                <c:pt idx="46018">
                  <c:v>0.0</c:v>
                </c:pt>
                <c:pt idx="46019">
                  <c:v>0.0</c:v>
                </c:pt>
                <c:pt idx="46020">
                  <c:v>0.0</c:v>
                </c:pt>
                <c:pt idx="46021">
                  <c:v>0.0</c:v>
                </c:pt>
                <c:pt idx="46022">
                  <c:v>0.0</c:v>
                </c:pt>
                <c:pt idx="46023">
                  <c:v>0.0</c:v>
                </c:pt>
                <c:pt idx="46024">
                  <c:v>0.0</c:v>
                </c:pt>
                <c:pt idx="46025">
                  <c:v>0.0</c:v>
                </c:pt>
                <c:pt idx="46026">
                  <c:v>0.0</c:v>
                </c:pt>
                <c:pt idx="46027">
                  <c:v>0.0</c:v>
                </c:pt>
                <c:pt idx="46028">
                  <c:v>0.0</c:v>
                </c:pt>
                <c:pt idx="46029">
                  <c:v>0.0</c:v>
                </c:pt>
                <c:pt idx="46030">
                  <c:v>0.0</c:v>
                </c:pt>
                <c:pt idx="46031">
                  <c:v>0.0</c:v>
                </c:pt>
                <c:pt idx="46032">
                  <c:v>0.0</c:v>
                </c:pt>
                <c:pt idx="46033">
                  <c:v>0.0</c:v>
                </c:pt>
                <c:pt idx="46034">
                  <c:v>0.0</c:v>
                </c:pt>
                <c:pt idx="46035">
                  <c:v>0.0</c:v>
                </c:pt>
                <c:pt idx="46036">
                  <c:v>0.0</c:v>
                </c:pt>
                <c:pt idx="46037">
                  <c:v>0.0</c:v>
                </c:pt>
                <c:pt idx="46038">
                  <c:v>0.0</c:v>
                </c:pt>
                <c:pt idx="46039">
                  <c:v>0.0</c:v>
                </c:pt>
                <c:pt idx="46040">
                  <c:v>0.0</c:v>
                </c:pt>
                <c:pt idx="46041">
                  <c:v>0.0</c:v>
                </c:pt>
                <c:pt idx="46042">
                  <c:v>0.0</c:v>
                </c:pt>
                <c:pt idx="46043">
                  <c:v>0.0</c:v>
                </c:pt>
                <c:pt idx="46044">
                  <c:v>0.0</c:v>
                </c:pt>
                <c:pt idx="46045">
                  <c:v>0.0</c:v>
                </c:pt>
                <c:pt idx="46046">
                  <c:v>0.0</c:v>
                </c:pt>
                <c:pt idx="46047">
                  <c:v>0.0</c:v>
                </c:pt>
                <c:pt idx="46048">
                  <c:v>0.0</c:v>
                </c:pt>
                <c:pt idx="46049">
                  <c:v>0.0</c:v>
                </c:pt>
                <c:pt idx="46050">
                  <c:v>0.0</c:v>
                </c:pt>
                <c:pt idx="46051">
                  <c:v>0.0</c:v>
                </c:pt>
                <c:pt idx="46052">
                  <c:v>0.0</c:v>
                </c:pt>
                <c:pt idx="46053">
                  <c:v>0.0</c:v>
                </c:pt>
                <c:pt idx="46054">
                  <c:v>0.0</c:v>
                </c:pt>
                <c:pt idx="46055">
                  <c:v>0.0</c:v>
                </c:pt>
                <c:pt idx="46056">
                  <c:v>0.0</c:v>
                </c:pt>
                <c:pt idx="46057">
                  <c:v>0.0</c:v>
                </c:pt>
                <c:pt idx="46058">
                  <c:v>0.0</c:v>
                </c:pt>
                <c:pt idx="46059">
                  <c:v>0.0</c:v>
                </c:pt>
                <c:pt idx="46060">
                  <c:v>0.0</c:v>
                </c:pt>
                <c:pt idx="46061">
                  <c:v>0.0</c:v>
                </c:pt>
                <c:pt idx="46062">
                  <c:v>0.0</c:v>
                </c:pt>
                <c:pt idx="46063">
                  <c:v>0.0</c:v>
                </c:pt>
                <c:pt idx="46064">
                  <c:v>0.0</c:v>
                </c:pt>
                <c:pt idx="46065">
                  <c:v>0.0</c:v>
                </c:pt>
                <c:pt idx="46066">
                  <c:v>0.0</c:v>
                </c:pt>
                <c:pt idx="46067">
                  <c:v>0.0</c:v>
                </c:pt>
                <c:pt idx="46068">
                  <c:v>0.0</c:v>
                </c:pt>
                <c:pt idx="46069">
                  <c:v>0.0</c:v>
                </c:pt>
                <c:pt idx="46070">
                  <c:v>0.0</c:v>
                </c:pt>
                <c:pt idx="46071">
                  <c:v>0.0</c:v>
                </c:pt>
                <c:pt idx="46072">
                  <c:v>0.0</c:v>
                </c:pt>
                <c:pt idx="46073">
                  <c:v>0.0</c:v>
                </c:pt>
                <c:pt idx="46074">
                  <c:v>0.0</c:v>
                </c:pt>
                <c:pt idx="46075">
                  <c:v>0.0</c:v>
                </c:pt>
                <c:pt idx="46076">
                  <c:v>0.0</c:v>
                </c:pt>
                <c:pt idx="46077">
                  <c:v>0.0</c:v>
                </c:pt>
                <c:pt idx="46078">
                  <c:v>0.0</c:v>
                </c:pt>
                <c:pt idx="46079">
                  <c:v>0.0</c:v>
                </c:pt>
                <c:pt idx="46080">
                  <c:v>0.0</c:v>
                </c:pt>
                <c:pt idx="46081">
                  <c:v>0.0</c:v>
                </c:pt>
                <c:pt idx="46082">
                  <c:v>0.0</c:v>
                </c:pt>
                <c:pt idx="46083">
                  <c:v>0.0</c:v>
                </c:pt>
                <c:pt idx="46084">
                  <c:v>0.0</c:v>
                </c:pt>
                <c:pt idx="46085">
                  <c:v>0.0</c:v>
                </c:pt>
                <c:pt idx="46086">
                  <c:v>0.0</c:v>
                </c:pt>
                <c:pt idx="46087">
                  <c:v>0.0</c:v>
                </c:pt>
                <c:pt idx="46088">
                  <c:v>0.0</c:v>
                </c:pt>
                <c:pt idx="46089">
                  <c:v>0.0</c:v>
                </c:pt>
                <c:pt idx="46090">
                  <c:v>0.0</c:v>
                </c:pt>
                <c:pt idx="46091">
                  <c:v>0.0</c:v>
                </c:pt>
                <c:pt idx="46092">
                  <c:v>0.0</c:v>
                </c:pt>
                <c:pt idx="46093">
                  <c:v>0.0</c:v>
                </c:pt>
                <c:pt idx="46094">
                  <c:v>0.0</c:v>
                </c:pt>
                <c:pt idx="46095">
                  <c:v>0.0</c:v>
                </c:pt>
                <c:pt idx="46096">
                  <c:v>0.0</c:v>
                </c:pt>
                <c:pt idx="46097">
                  <c:v>0.0</c:v>
                </c:pt>
                <c:pt idx="46098">
                  <c:v>0.0</c:v>
                </c:pt>
                <c:pt idx="46099">
                  <c:v>0.0</c:v>
                </c:pt>
                <c:pt idx="46100">
                  <c:v>0.0</c:v>
                </c:pt>
                <c:pt idx="46101">
                  <c:v>0.0</c:v>
                </c:pt>
                <c:pt idx="46102">
                  <c:v>0.0</c:v>
                </c:pt>
                <c:pt idx="46103">
                  <c:v>0.0</c:v>
                </c:pt>
                <c:pt idx="46104">
                  <c:v>0.0</c:v>
                </c:pt>
                <c:pt idx="46105">
                  <c:v>0.0</c:v>
                </c:pt>
                <c:pt idx="46106">
                  <c:v>0.0</c:v>
                </c:pt>
                <c:pt idx="46107">
                  <c:v>0.0</c:v>
                </c:pt>
                <c:pt idx="46108">
                  <c:v>0.0</c:v>
                </c:pt>
                <c:pt idx="46109">
                  <c:v>0.0</c:v>
                </c:pt>
                <c:pt idx="46110">
                  <c:v>0.0</c:v>
                </c:pt>
                <c:pt idx="46111">
                  <c:v>0.0</c:v>
                </c:pt>
                <c:pt idx="46112">
                  <c:v>0.0</c:v>
                </c:pt>
                <c:pt idx="46113">
                  <c:v>0.0</c:v>
                </c:pt>
                <c:pt idx="46114">
                  <c:v>0.0</c:v>
                </c:pt>
                <c:pt idx="46115">
                  <c:v>0.0</c:v>
                </c:pt>
                <c:pt idx="46116">
                  <c:v>0.0</c:v>
                </c:pt>
                <c:pt idx="46117">
                  <c:v>0.0</c:v>
                </c:pt>
                <c:pt idx="46118">
                  <c:v>0.0</c:v>
                </c:pt>
                <c:pt idx="46119">
                  <c:v>0.0</c:v>
                </c:pt>
                <c:pt idx="46120">
                  <c:v>0.0</c:v>
                </c:pt>
                <c:pt idx="46121">
                  <c:v>0.0</c:v>
                </c:pt>
                <c:pt idx="46122">
                  <c:v>0.0</c:v>
                </c:pt>
                <c:pt idx="46123">
                  <c:v>0.0</c:v>
                </c:pt>
                <c:pt idx="46124">
                  <c:v>0.0</c:v>
                </c:pt>
                <c:pt idx="46125">
                  <c:v>0.0</c:v>
                </c:pt>
                <c:pt idx="46126">
                  <c:v>0.0</c:v>
                </c:pt>
                <c:pt idx="46127">
                  <c:v>0.0</c:v>
                </c:pt>
                <c:pt idx="46128">
                  <c:v>0.0</c:v>
                </c:pt>
                <c:pt idx="46129">
                  <c:v>0.0</c:v>
                </c:pt>
                <c:pt idx="46130">
                  <c:v>0.0</c:v>
                </c:pt>
                <c:pt idx="46131">
                  <c:v>0.0</c:v>
                </c:pt>
                <c:pt idx="46132">
                  <c:v>0.0</c:v>
                </c:pt>
                <c:pt idx="46133">
                  <c:v>0.0</c:v>
                </c:pt>
                <c:pt idx="46134">
                  <c:v>0.0</c:v>
                </c:pt>
                <c:pt idx="46135">
                  <c:v>0.0</c:v>
                </c:pt>
                <c:pt idx="46136">
                  <c:v>0.0</c:v>
                </c:pt>
                <c:pt idx="46137">
                  <c:v>0.0</c:v>
                </c:pt>
                <c:pt idx="46138">
                  <c:v>0.0</c:v>
                </c:pt>
                <c:pt idx="46139">
                  <c:v>0.0</c:v>
                </c:pt>
                <c:pt idx="46140">
                  <c:v>0.0</c:v>
                </c:pt>
                <c:pt idx="46141">
                  <c:v>0.0</c:v>
                </c:pt>
                <c:pt idx="46142">
                  <c:v>0.0</c:v>
                </c:pt>
                <c:pt idx="46143">
                  <c:v>0.0</c:v>
                </c:pt>
                <c:pt idx="46144">
                  <c:v>0.0</c:v>
                </c:pt>
                <c:pt idx="46145">
                  <c:v>0.0</c:v>
                </c:pt>
                <c:pt idx="46146">
                  <c:v>0.0</c:v>
                </c:pt>
                <c:pt idx="46147">
                  <c:v>0.0</c:v>
                </c:pt>
                <c:pt idx="46148">
                  <c:v>0.0</c:v>
                </c:pt>
                <c:pt idx="46149">
                  <c:v>0.0</c:v>
                </c:pt>
                <c:pt idx="46150">
                  <c:v>0.0</c:v>
                </c:pt>
                <c:pt idx="46151">
                  <c:v>0.0</c:v>
                </c:pt>
                <c:pt idx="46152">
                  <c:v>0.0</c:v>
                </c:pt>
                <c:pt idx="46153">
                  <c:v>0.0</c:v>
                </c:pt>
                <c:pt idx="46154">
                  <c:v>0.0</c:v>
                </c:pt>
                <c:pt idx="46155">
                  <c:v>0.0</c:v>
                </c:pt>
                <c:pt idx="46156">
                  <c:v>0.0</c:v>
                </c:pt>
                <c:pt idx="46157">
                  <c:v>0.0</c:v>
                </c:pt>
                <c:pt idx="46158">
                  <c:v>0.0</c:v>
                </c:pt>
                <c:pt idx="46159">
                  <c:v>0.0</c:v>
                </c:pt>
                <c:pt idx="46160">
                  <c:v>0.0</c:v>
                </c:pt>
                <c:pt idx="46161">
                  <c:v>0.0</c:v>
                </c:pt>
                <c:pt idx="46162">
                  <c:v>0.0</c:v>
                </c:pt>
                <c:pt idx="46163">
                  <c:v>0.0</c:v>
                </c:pt>
                <c:pt idx="46164">
                  <c:v>0.0</c:v>
                </c:pt>
                <c:pt idx="46165">
                  <c:v>0.0</c:v>
                </c:pt>
                <c:pt idx="46166">
                  <c:v>0.0</c:v>
                </c:pt>
                <c:pt idx="46167">
                  <c:v>0.0</c:v>
                </c:pt>
                <c:pt idx="46168">
                  <c:v>0.0</c:v>
                </c:pt>
                <c:pt idx="46169">
                  <c:v>0.0</c:v>
                </c:pt>
                <c:pt idx="46170">
                  <c:v>0.0</c:v>
                </c:pt>
                <c:pt idx="46171">
                  <c:v>0.0</c:v>
                </c:pt>
                <c:pt idx="46172">
                  <c:v>0.0</c:v>
                </c:pt>
                <c:pt idx="46173">
                  <c:v>0.0</c:v>
                </c:pt>
                <c:pt idx="46174">
                  <c:v>0.0</c:v>
                </c:pt>
                <c:pt idx="46175">
                  <c:v>0.0</c:v>
                </c:pt>
                <c:pt idx="46176">
                  <c:v>0.0</c:v>
                </c:pt>
                <c:pt idx="46177">
                  <c:v>0.0</c:v>
                </c:pt>
                <c:pt idx="46178">
                  <c:v>0.0</c:v>
                </c:pt>
                <c:pt idx="46179">
                  <c:v>0.0</c:v>
                </c:pt>
                <c:pt idx="46180">
                  <c:v>0.0</c:v>
                </c:pt>
                <c:pt idx="46181">
                  <c:v>0.0</c:v>
                </c:pt>
                <c:pt idx="46182">
                  <c:v>0.0</c:v>
                </c:pt>
                <c:pt idx="46183">
                  <c:v>0.0</c:v>
                </c:pt>
                <c:pt idx="46184">
                  <c:v>0.0</c:v>
                </c:pt>
                <c:pt idx="46185">
                  <c:v>0.0</c:v>
                </c:pt>
                <c:pt idx="46186">
                  <c:v>0.0</c:v>
                </c:pt>
                <c:pt idx="46187">
                  <c:v>0.0</c:v>
                </c:pt>
                <c:pt idx="46188">
                  <c:v>0.0</c:v>
                </c:pt>
                <c:pt idx="46189">
                  <c:v>0.0</c:v>
                </c:pt>
                <c:pt idx="46190">
                  <c:v>0.0</c:v>
                </c:pt>
                <c:pt idx="46191">
                  <c:v>0.0</c:v>
                </c:pt>
                <c:pt idx="46192">
                  <c:v>0.0</c:v>
                </c:pt>
                <c:pt idx="46193">
                  <c:v>0.0</c:v>
                </c:pt>
                <c:pt idx="46194">
                  <c:v>0.0</c:v>
                </c:pt>
                <c:pt idx="46195">
                  <c:v>0.0</c:v>
                </c:pt>
                <c:pt idx="46196">
                  <c:v>0.0</c:v>
                </c:pt>
                <c:pt idx="46197">
                  <c:v>0.0</c:v>
                </c:pt>
                <c:pt idx="46198">
                  <c:v>0.0</c:v>
                </c:pt>
                <c:pt idx="46199">
                  <c:v>0.0</c:v>
                </c:pt>
                <c:pt idx="46200">
                  <c:v>0.0</c:v>
                </c:pt>
                <c:pt idx="46201">
                  <c:v>0.0</c:v>
                </c:pt>
                <c:pt idx="46202">
                  <c:v>0.0</c:v>
                </c:pt>
                <c:pt idx="46203">
                  <c:v>0.0</c:v>
                </c:pt>
                <c:pt idx="46204">
                  <c:v>0.0</c:v>
                </c:pt>
                <c:pt idx="46205">
                  <c:v>0.0</c:v>
                </c:pt>
                <c:pt idx="46206">
                  <c:v>0.0</c:v>
                </c:pt>
                <c:pt idx="46207">
                  <c:v>0.0</c:v>
                </c:pt>
                <c:pt idx="46208">
                  <c:v>0.0</c:v>
                </c:pt>
                <c:pt idx="46209">
                  <c:v>0.0</c:v>
                </c:pt>
                <c:pt idx="46210">
                  <c:v>0.0</c:v>
                </c:pt>
                <c:pt idx="46211">
                  <c:v>0.0</c:v>
                </c:pt>
                <c:pt idx="46212">
                  <c:v>0.0</c:v>
                </c:pt>
                <c:pt idx="46213">
                  <c:v>0.0</c:v>
                </c:pt>
                <c:pt idx="46214">
                  <c:v>0.0</c:v>
                </c:pt>
                <c:pt idx="46215">
                  <c:v>0.0</c:v>
                </c:pt>
                <c:pt idx="46216">
                  <c:v>0.0</c:v>
                </c:pt>
                <c:pt idx="46217">
                  <c:v>0.0</c:v>
                </c:pt>
                <c:pt idx="46218">
                  <c:v>0.0</c:v>
                </c:pt>
                <c:pt idx="46219">
                  <c:v>0.0</c:v>
                </c:pt>
                <c:pt idx="46220">
                  <c:v>0.0</c:v>
                </c:pt>
                <c:pt idx="46221">
                  <c:v>0.0</c:v>
                </c:pt>
                <c:pt idx="46222">
                  <c:v>0.0</c:v>
                </c:pt>
                <c:pt idx="46223">
                  <c:v>0.0</c:v>
                </c:pt>
                <c:pt idx="46224">
                  <c:v>0.0</c:v>
                </c:pt>
                <c:pt idx="46225">
                  <c:v>0.0</c:v>
                </c:pt>
                <c:pt idx="46226">
                  <c:v>0.0</c:v>
                </c:pt>
                <c:pt idx="46227">
                  <c:v>0.0</c:v>
                </c:pt>
                <c:pt idx="46228">
                  <c:v>0.0</c:v>
                </c:pt>
                <c:pt idx="46229">
                  <c:v>0.0</c:v>
                </c:pt>
                <c:pt idx="46230">
                  <c:v>0.0</c:v>
                </c:pt>
                <c:pt idx="46231">
                  <c:v>0.0</c:v>
                </c:pt>
                <c:pt idx="46232">
                  <c:v>0.0</c:v>
                </c:pt>
                <c:pt idx="46233">
                  <c:v>0.0</c:v>
                </c:pt>
                <c:pt idx="46234">
                  <c:v>0.0</c:v>
                </c:pt>
                <c:pt idx="46235">
                  <c:v>0.0</c:v>
                </c:pt>
                <c:pt idx="46236">
                  <c:v>0.0</c:v>
                </c:pt>
                <c:pt idx="46237">
                  <c:v>0.0</c:v>
                </c:pt>
                <c:pt idx="46238">
                  <c:v>0.0</c:v>
                </c:pt>
                <c:pt idx="46239">
                  <c:v>0.0</c:v>
                </c:pt>
                <c:pt idx="46240">
                  <c:v>0.0</c:v>
                </c:pt>
                <c:pt idx="46241">
                  <c:v>0.0</c:v>
                </c:pt>
                <c:pt idx="46242">
                  <c:v>0.0</c:v>
                </c:pt>
                <c:pt idx="46243">
                  <c:v>0.0</c:v>
                </c:pt>
                <c:pt idx="46244">
                  <c:v>0.0</c:v>
                </c:pt>
                <c:pt idx="46245">
                  <c:v>0.0</c:v>
                </c:pt>
                <c:pt idx="46246">
                  <c:v>0.0</c:v>
                </c:pt>
                <c:pt idx="46247">
                  <c:v>0.0</c:v>
                </c:pt>
                <c:pt idx="46248">
                  <c:v>0.0</c:v>
                </c:pt>
                <c:pt idx="46249">
                  <c:v>0.0</c:v>
                </c:pt>
                <c:pt idx="46250">
                  <c:v>0.0</c:v>
                </c:pt>
                <c:pt idx="46251">
                  <c:v>0.0</c:v>
                </c:pt>
                <c:pt idx="46252">
                  <c:v>0.0</c:v>
                </c:pt>
                <c:pt idx="46253">
                  <c:v>0.0</c:v>
                </c:pt>
                <c:pt idx="46254">
                  <c:v>0.0</c:v>
                </c:pt>
                <c:pt idx="46255">
                  <c:v>0.0</c:v>
                </c:pt>
                <c:pt idx="46256">
                  <c:v>0.122070312</c:v>
                </c:pt>
                <c:pt idx="46257">
                  <c:v>2.80761719</c:v>
                </c:pt>
                <c:pt idx="46258">
                  <c:v>-30.6396484</c:v>
                </c:pt>
                <c:pt idx="46259">
                  <c:v>-48.828125</c:v>
                </c:pt>
                <c:pt idx="46260">
                  <c:v>-4.02832031</c:v>
                </c:pt>
                <c:pt idx="46261">
                  <c:v>50.4150391</c:v>
                </c:pt>
                <c:pt idx="46262">
                  <c:v>86.9140625</c:v>
                </c:pt>
                <c:pt idx="46263">
                  <c:v>98.1445312</c:v>
                </c:pt>
                <c:pt idx="46264">
                  <c:v>86.3037109</c:v>
                </c:pt>
                <c:pt idx="46265">
                  <c:v>54.6875</c:v>
                </c:pt>
                <c:pt idx="46266">
                  <c:v>8.42285156</c:v>
                </c:pt>
                <c:pt idx="46267">
                  <c:v>-38.2080078</c:v>
                </c:pt>
                <c:pt idx="46268">
                  <c:v>-76.9042969</c:v>
                </c:pt>
                <c:pt idx="46269">
                  <c:v>-102.661133</c:v>
                </c:pt>
                <c:pt idx="46270">
                  <c:v>-86.9140625</c:v>
                </c:pt>
                <c:pt idx="46271">
                  <c:v>-55.2978516</c:v>
                </c:pt>
                <c:pt idx="46272">
                  <c:v>-12.4511719</c:v>
                </c:pt>
                <c:pt idx="46273">
                  <c:v>37.9638672</c:v>
                </c:pt>
                <c:pt idx="46274">
                  <c:v>74.7070312</c:v>
                </c:pt>
                <c:pt idx="46275">
                  <c:v>97.5341797</c:v>
                </c:pt>
                <c:pt idx="46276">
                  <c:v>85.3271484</c:v>
                </c:pt>
                <c:pt idx="46277">
                  <c:v>62.6220703</c:v>
                </c:pt>
                <c:pt idx="46278">
                  <c:v>17.8222656</c:v>
                </c:pt>
                <c:pt idx="46279">
                  <c:v>-37.7197266</c:v>
                </c:pt>
                <c:pt idx="46280">
                  <c:v>-78.2470703</c:v>
                </c:pt>
                <c:pt idx="46281">
                  <c:v>-99.1210938</c:v>
                </c:pt>
                <c:pt idx="46282">
                  <c:v>-94.3603516</c:v>
                </c:pt>
                <c:pt idx="46283">
                  <c:v>-70.9228516</c:v>
                </c:pt>
                <c:pt idx="46284">
                  <c:v>-21.7285156</c:v>
                </c:pt>
                <c:pt idx="46285">
                  <c:v>33.5693359</c:v>
                </c:pt>
                <c:pt idx="46286">
                  <c:v>73.48632809999998</c:v>
                </c:pt>
                <c:pt idx="46287">
                  <c:v>94.4824219</c:v>
                </c:pt>
                <c:pt idx="46288">
                  <c:v>93.01757809999998</c:v>
                </c:pt>
                <c:pt idx="46289">
                  <c:v>68.8476562</c:v>
                </c:pt>
                <c:pt idx="46290">
                  <c:v>22.9492188</c:v>
                </c:pt>
                <c:pt idx="46291">
                  <c:v>-26.7333984</c:v>
                </c:pt>
                <c:pt idx="46292">
                  <c:v>-62.3779297</c:v>
                </c:pt>
                <c:pt idx="46293">
                  <c:v>-90.94238279999998</c:v>
                </c:pt>
                <c:pt idx="46294">
                  <c:v>-95.5810547</c:v>
                </c:pt>
                <c:pt idx="46295">
                  <c:v>-71.0449219</c:v>
                </c:pt>
                <c:pt idx="46296">
                  <c:v>-28.8085938</c:v>
                </c:pt>
                <c:pt idx="46297">
                  <c:v>17.9443359</c:v>
                </c:pt>
                <c:pt idx="46298">
                  <c:v>68.2373047</c:v>
                </c:pt>
                <c:pt idx="46299">
                  <c:v>98.38867190000001</c:v>
                </c:pt>
                <c:pt idx="46300">
                  <c:v>93.87207029999993</c:v>
                </c:pt>
                <c:pt idx="46301">
                  <c:v>72.87597659999993</c:v>
                </c:pt>
                <c:pt idx="46302">
                  <c:v>33.9355469</c:v>
                </c:pt>
                <c:pt idx="46303">
                  <c:v>-16.2353516</c:v>
                </c:pt>
                <c:pt idx="46304">
                  <c:v>-60.7910156</c:v>
                </c:pt>
                <c:pt idx="46305">
                  <c:v>-93.75</c:v>
                </c:pt>
                <c:pt idx="46306">
                  <c:v>-103.759766</c:v>
                </c:pt>
                <c:pt idx="46307">
                  <c:v>-76.6601562</c:v>
                </c:pt>
                <c:pt idx="46308">
                  <c:v>-34.9121094</c:v>
                </c:pt>
                <c:pt idx="46309">
                  <c:v>18.1884766</c:v>
                </c:pt>
                <c:pt idx="46310">
                  <c:v>62.7441406</c:v>
                </c:pt>
                <c:pt idx="46311">
                  <c:v>86.05957029999998</c:v>
                </c:pt>
                <c:pt idx="46312">
                  <c:v>95.9472656</c:v>
                </c:pt>
                <c:pt idx="46313">
                  <c:v>74.21875</c:v>
                </c:pt>
                <c:pt idx="46314">
                  <c:v>40.6494141</c:v>
                </c:pt>
                <c:pt idx="46315">
                  <c:v>-7.93457031</c:v>
                </c:pt>
                <c:pt idx="46316">
                  <c:v>-57.2509766</c:v>
                </c:pt>
                <c:pt idx="46317">
                  <c:v>-82.03125</c:v>
                </c:pt>
                <c:pt idx="46318">
                  <c:v>-99.7314453</c:v>
                </c:pt>
                <c:pt idx="46319">
                  <c:v>-85.4492188</c:v>
                </c:pt>
                <c:pt idx="46320">
                  <c:v>-46.2646484</c:v>
                </c:pt>
                <c:pt idx="46321">
                  <c:v>6.59179688</c:v>
                </c:pt>
                <c:pt idx="46322">
                  <c:v>53.1005859</c:v>
                </c:pt>
                <c:pt idx="46323">
                  <c:v>86.5478516</c:v>
                </c:pt>
                <c:pt idx="46324">
                  <c:v>98.5107422</c:v>
                </c:pt>
                <c:pt idx="46325">
                  <c:v>89.11132809999998</c:v>
                </c:pt>
                <c:pt idx="46326">
                  <c:v>47.9736328</c:v>
                </c:pt>
                <c:pt idx="46327">
                  <c:v>3.90625</c:v>
                </c:pt>
                <c:pt idx="46328">
                  <c:v>-43.7011719</c:v>
                </c:pt>
                <c:pt idx="46329">
                  <c:v>-78.2470703</c:v>
                </c:pt>
                <c:pt idx="46330">
                  <c:v>-94.97070309999998</c:v>
                </c:pt>
                <c:pt idx="46331">
                  <c:v>-88.2568359</c:v>
                </c:pt>
                <c:pt idx="46332">
                  <c:v>-58.4716797</c:v>
                </c:pt>
                <c:pt idx="46333">
                  <c:v>-8.7890625</c:v>
                </c:pt>
                <c:pt idx="46334">
                  <c:v>41.9921875</c:v>
                </c:pt>
                <c:pt idx="46335">
                  <c:v>79.22363279999998</c:v>
                </c:pt>
                <c:pt idx="46336">
                  <c:v>99.7314453</c:v>
                </c:pt>
                <c:pt idx="46337">
                  <c:v>91.9189453</c:v>
                </c:pt>
                <c:pt idx="46338">
                  <c:v>61.6455078</c:v>
                </c:pt>
                <c:pt idx="46339">
                  <c:v>11.71875</c:v>
                </c:pt>
                <c:pt idx="46340">
                  <c:v>-41.2597656</c:v>
                </c:pt>
                <c:pt idx="46341">
                  <c:v>-77.39257809999994</c:v>
                </c:pt>
                <c:pt idx="46342">
                  <c:v>-100.341797</c:v>
                </c:pt>
                <c:pt idx="46343">
                  <c:v>-100.585938</c:v>
                </c:pt>
                <c:pt idx="46344">
                  <c:v>-61.6455078</c:v>
                </c:pt>
                <c:pt idx="46345">
                  <c:v>-15.1367188</c:v>
                </c:pt>
                <c:pt idx="46346">
                  <c:v>31.8603516</c:v>
                </c:pt>
                <c:pt idx="46347">
                  <c:v>74.7070312</c:v>
                </c:pt>
                <c:pt idx="46348">
                  <c:v>91.4306641</c:v>
                </c:pt>
                <c:pt idx="46349">
                  <c:v>93.1396484</c:v>
                </c:pt>
                <c:pt idx="46350">
                  <c:v>67.7490234</c:v>
                </c:pt>
                <c:pt idx="46351">
                  <c:v>22.9492188</c:v>
                </c:pt>
                <c:pt idx="46352">
                  <c:v>-26.4892578</c:v>
                </c:pt>
                <c:pt idx="46353">
                  <c:v>-77.14843749999996</c:v>
                </c:pt>
                <c:pt idx="46354">
                  <c:v>-104.858398</c:v>
                </c:pt>
                <c:pt idx="46355">
                  <c:v>-93.2617188</c:v>
                </c:pt>
                <c:pt idx="46356">
                  <c:v>-65.55175779999998</c:v>
                </c:pt>
                <c:pt idx="46357">
                  <c:v>-22.2167969</c:v>
                </c:pt>
                <c:pt idx="46358">
                  <c:v>23.8037109</c:v>
                </c:pt>
                <c:pt idx="46359">
                  <c:v>68.9697266</c:v>
                </c:pt>
                <c:pt idx="46360">
                  <c:v>99.9755859</c:v>
                </c:pt>
                <c:pt idx="46361">
                  <c:v>99.1210938</c:v>
                </c:pt>
                <c:pt idx="46362">
                  <c:v>67.2607422</c:v>
                </c:pt>
                <c:pt idx="46363">
                  <c:v>21.3623047</c:v>
                </c:pt>
                <c:pt idx="46364">
                  <c:v>-28.0761719</c:v>
                </c:pt>
                <c:pt idx="46365">
                  <c:v>-68.35937499999996</c:v>
                </c:pt>
                <c:pt idx="46366">
                  <c:v>-95.4589844</c:v>
                </c:pt>
                <c:pt idx="46367">
                  <c:v>-97.5341797</c:v>
                </c:pt>
                <c:pt idx="46368">
                  <c:v>-75.31738279999998</c:v>
                </c:pt>
                <c:pt idx="46369">
                  <c:v>-35.15625</c:v>
                </c:pt>
                <c:pt idx="46370">
                  <c:v>18.3105469</c:v>
                </c:pt>
                <c:pt idx="46371">
                  <c:v>65.18554690000001</c:v>
                </c:pt>
                <c:pt idx="46372">
                  <c:v>91.796875</c:v>
                </c:pt>
                <c:pt idx="46373">
                  <c:v>91.0644531</c:v>
                </c:pt>
                <c:pt idx="46374">
                  <c:v>70.80078119999993</c:v>
                </c:pt>
                <c:pt idx="46375">
                  <c:v>38.5742188</c:v>
                </c:pt>
                <c:pt idx="46376">
                  <c:v>-20.2636719</c:v>
                </c:pt>
                <c:pt idx="46377">
                  <c:v>-59.3261719</c:v>
                </c:pt>
                <c:pt idx="46378">
                  <c:v>-88.13476559999998</c:v>
                </c:pt>
                <c:pt idx="46379">
                  <c:v>-97.4121094</c:v>
                </c:pt>
                <c:pt idx="46380">
                  <c:v>-77.0263672</c:v>
                </c:pt>
                <c:pt idx="46381">
                  <c:v>-39.1845703</c:v>
                </c:pt>
                <c:pt idx="46382">
                  <c:v>11.9628906</c:v>
                </c:pt>
                <c:pt idx="46383">
                  <c:v>57.1289062</c:v>
                </c:pt>
                <c:pt idx="46384">
                  <c:v>90.08789059999998</c:v>
                </c:pt>
                <c:pt idx="46385">
                  <c:v>98.9990234</c:v>
                </c:pt>
                <c:pt idx="46386">
                  <c:v>75.31738279999998</c:v>
                </c:pt>
                <c:pt idx="46387">
                  <c:v>43.4570312</c:v>
                </c:pt>
                <c:pt idx="46388">
                  <c:v>-3.41796875</c:v>
                </c:pt>
                <c:pt idx="46389">
                  <c:v>-48.828125</c:v>
                </c:pt>
                <c:pt idx="46390">
                  <c:v>-81.66503909999996</c:v>
                </c:pt>
                <c:pt idx="46391">
                  <c:v>-106.201172</c:v>
                </c:pt>
                <c:pt idx="46392">
                  <c:v>-83.2519531</c:v>
                </c:pt>
                <c:pt idx="46393">
                  <c:v>-46.6308594</c:v>
                </c:pt>
                <c:pt idx="46394">
                  <c:v>-3.90625</c:v>
                </c:pt>
                <c:pt idx="46395">
                  <c:v>53.34472659999999</c:v>
                </c:pt>
                <c:pt idx="46396">
                  <c:v>78.8574219</c:v>
                </c:pt>
                <c:pt idx="46397">
                  <c:v>95.5810547</c:v>
                </c:pt>
                <c:pt idx="46398">
                  <c:v>87.890625</c:v>
                </c:pt>
                <c:pt idx="46399">
                  <c:v>56.2744141</c:v>
                </c:pt>
                <c:pt idx="46400">
                  <c:v>11.5966797</c:v>
                </c:pt>
                <c:pt idx="46401">
                  <c:v>-49.0722656</c:v>
                </c:pt>
                <c:pt idx="46402">
                  <c:v>-81.4208984</c:v>
                </c:pt>
                <c:pt idx="46403">
                  <c:v>-94.3603516</c:v>
                </c:pt>
                <c:pt idx="46404">
                  <c:v>-83.3740234</c:v>
                </c:pt>
                <c:pt idx="46405">
                  <c:v>-62.2558594</c:v>
                </c:pt>
                <c:pt idx="46406">
                  <c:v>-16.4794922</c:v>
                </c:pt>
                <c:pt idx="46407">
                  <c:v>41.3818359</c:v>
                </c:pt>
                <c:pt idx="46408">
                  <c:v>81.66503909999996</c:v>
                </c:pt>
                <c:pt idx="46409">
                  <c:v>97.5341797</c:v>
                </c:pt>
                <c:pt idx="46410">
                  <c:v>88.9892578</c:v>
                </c:pt>
                <c:pt idx="46411">
                  <c:v>55.5419922</c:v>
                </c:pt>
                <c:pt idx="46412">
                  <c:v>13.9160156</c:v>
                </c:pt>
                <c:pt idx="46413">
                  <c:v>-36.4990234</c:v>
                </c:pt>
                <c:pt idx="46414">
                  <c:v>-80.68847659999993</c:v>
                </c:pt>
                <c:pt idx="46415">
                  <c:v>-99.4873047</c:v>
                </c:pt>
                <c:pt idx="46416">
                  <c:v>-94.84863279999998</c:v>
                </c:pt>
                <c:pt idx="46417">
                  <c:v>-57.7392578</c:v>
                </c:pt>
                <c:pt idx="46418">
                  <c:v>-17.3339844</c:v>
                </c:pt>
                <c:pt idx="46419">
                  <c:v>31.98242189999997</c:v>
                </c:pt>
                <c:pt idx="46420">
                  <c:v>77.0263672</c:v>
                </c:pt>
                <c:pt idx="46421">
                  <c:v>106.445312</c:v>
                </c:pt>
                <c:pt idx="46422">
                  <c:v>99.7314453</c:v>
                </c:pt>
                <c:pt idx="46423">
                  <c:v>71.0449219</c:v>
                </c:pt>
                <c:pt idx="46424">
                  <c:v>19.1650391</c:v>
                </c:pt>
                <c:pt idx="46425">
                  <c:v>-29.9072266</c:v>
                </c:pt>
                <c:pt idx="46426">
                  <c:v>-75.0732422</c:v>
                </c:pt>
                <c:pt idx="46427">
                  <c:v>-102.050781</c:v>
                </c:pt>
                <c:pt idx="46428">
                  <c:v>-90.6982422</c:v>
                </c:pt>
                <c:pt idx="46429">
                  <c:v>-66.1621094</c:v>
                </c:pt>
                <c:pt idx="46430">
                  <c:v>-20.6298828</c:v>
                </c:pt>
                <c:pt idx="46431">
                  <c:v>25.2685547</c:v>
                </c:pt>
                <c:pt idx="46432">
                  <c:v>73.3642578</c:v>
                </c:pt>
                <c:pt idx="46433">
                  <c:v>94.7265625</c:v>
                </c:pt>
                <c:pt idx="46434">
                  <c:v>91.1865234</c:v>
                </c:pt>
                <c:pt idx="46435">
                  <c:v>73.2421875</c:v>
                </c:pt>
                <c:pt idx="46436">
                  <c:v>29.5410156</c:v>
                </c:pt>
                <c:pt idx="46437">
                  <c:v>-27.9541016</c:v>
                </c:pt>
                <c:pt idx="46438">
                  <c:v>-67.50488279999998</c:v>
                </c:pt>
                <c:pt idx="46439">
                  <c:v>-92.77343749999996</c:v>
                </c:pt>
                <c:pt idx="46440">
                  <c:v>-93.38378909999996</c:v>
                </c:pt>
                <c:pt idx="46441">
                  <c:v>-71.8994141</c:v>
                </c:pt>
                <c:pt idx="46442">
                  <c:v>-33.5693359</c:v>
                </c:pt>
                <c:pt idx="46443">
                  <c:v>13.1835938</c:v>
                </c:pt>
                <c:pt idx="46444">
                  <c:v>58.1054688</c:v>
                </c:pt>
                <c:pt idx="46445">
                  <c:v>89.4775391</c:v>
                </c:pt>
                <c:pt idx="46446">
                  <c:v>93.75</c:v>
                </c:pt>
                <c:pt idx="46447">
                  <c:v>76.7822266</c:v>
                </c:pt>
                <c:pt idx="46448">
                  <c:v>39.7949219</c:v>
                </c:pt>
                <c:pt idx="46449">
                  <c:v>-12.3291016</c:v>
                </c:pt>
                <c:pt idx="46450">
                  <c:v>-59.4482422</c:v>
                </c:pt>
                <c:pt idx="46451">
                  <c:v>-86.9140625</c:v>
                </c:pt>
                <c:pt idx="46452">
                  <c:v>-93.87207029999993</c:v>
                </c:pt>
                <c:pt idx="46453">
                  <c:v>-82.6416016</c:v>
                </c:pt>
                <c:pt idx="46454">
                  <c:v>-40.4052734</c:v>
                </c:pt>
                <c:pt idx="46455">
                  <c:v>14.1601562</c:v>
                </c:pt>
                <c:pt idx="46456">
                  <c:v>52.4902344</c:v>
                </c:pt>
                <c:pt idx="46457">
                  <c:v>83.4960938</c:v>
                </c:pt>
                <c:pt idx="46458">
                  <c:v>97.1679688</c:v>
                </c:pt>
                <c:pt idx="46459">
                  <c:v>81.5429688</c:v>
                </c:pt>
                <c:pt idx="46460">
                  <c:v>48.3398438</c:v>
                </c:pt>
                <c:pt idx="46461">
                  <c:v>0.9765625</c:v>
                </c:pt>
                <c:pt idx="46462">
                  <c:v>-48.5839844</c:v>
                </c:pt>
                <c:pt idx="46463">
                  <c:v>-85.4492188</c:v>
                </c:pt>
                <c:pt idx="46464">
                  <c:v>-97.4121094</c:v>
                </c:pt>
                <c:pt idx="46465">
                  <c:v>-82.27539059999994</c:v>
                </c:pt>
                <c:pt idx="46466">
                  <c:v>-53.7109375</c:v>
                </c:pt>
                <c:pt idx="46467">
                  <c:v>-9.765625</c:v>
                </c:pt>
                <c:pt idx="46468">
                  <c:v>44.4335938</c:v>
                </c:pt>
                <c:pt idx="46469">
                  <c:v>79.9560547</c:v>
                </c:pt>
                <c:pt idx="46470">
                  <c:v>103.149414</c:v>
                </c:pt>
                <c:pt idx="46471">
                  <c:v>83.8623047</c:v>
                </c:pt>
                <c:pt idx="46472">
                  <c:v>52.734375</c:v>
                </c:pt>
                <c:pt idx="46473">
                  <c:v>7.56835938</c:v>
                </c:pt>
                <c:pt idx="46474">
                  <c:v>-43.5791016</c:v>
                </c:pt>
                <c:pt idx="46475">
                  <c:v>-82.5195312</c:v>
                </c:pt>
                <c:pt idx="46476">
                  <c:v>-97.5341797</c:v>
                </c:pt>
                <c:pt idx="46477">
                  <c:v>-87.7685547</c:v>
                </c:pt>
                <c:pt idx="46478">
                  <c:v>-54.4433594</c:v>
                </c:pt>
                <c:pt idx="46479">
                  <c:v>-11.8408203</c:v>
                </c:pt>
                <c:pt idx="46480">
                  <c:v>36.1328125</c:v>
                </c:pt>
                <c:pt idx="46481">
                  <c:v>79.5898438</c:v>
                </c:pt>
                <c:pt idx="46482">
                  <c:v>100.341797</c:v>
                </c:pt>
                <c:pt idx="46483">
                  <c:v>95.2148438</c:v>
                </c:pt>
                <c:pt idx="46484">
                  <c:v>54.1992188</c:v>
                </c:pt>
                <c:pt idx="46485">
                  <c:v>24.5361328</c:v>
                </c:pt>
                <c:pt idx="46486">
                  <c:v>-32.9589844</c:v>
                </c:pt>
                <c:pt idx="46487">
                  <c:v>-75.4394531</c:v>
                </c:pt>
                <c:pt idx="46488">
                  <c:v>-100.097656</c:v>
                </c:pt>
                <c:pt idx="46489">
                  <c:v>-96.5576172</c:v>
                </c:pt>
                <c:pt idx="46490">
                  <c:v>-65.9179688</c:v>
                </c:pt>
                <c:pt idx="46491">
                  <c:v>-21.3623047</c:v>
                </c:pt>
                <c:pt idx="46492">
                  <c:v>28.6865234</c:v>
                </c:pt>
                <c:pt idx="46493">
                  <c:v>65.7958984</c:v>
                </c:pt>
                <c:pt idx="46494">
                  <c:v>95.4589844</c:v>
                </c:pt>
                <c:pt idx="46495">
                  <c:v>91.9189453</c:v>
                </c:pt>
                <c:pt idx="46496">
                  <c:v>68.7255859</c:v>
                </c:pt>
                <c:pt idx="46497">
                  <c:v>24.6582031</c:v>
                </c:pt>
                <c:pt idx="46498">
                  <c:v>-19.53125</c:v>
                </c:pt>
                <c:pt idx="46499">
                  <c:v>-68.60351559999998</c:v>
                </c:pt>
                <c:pt idx="46500">
                  <c:v>-94.1162109</c:v>
                </c:pt>
                <c:pt idx="46501">
                  <c:v>-93.1396484</c:v>
                </c:pt>
                <c:pt idx="46502">
                  <c:v>-71.4111328</c:v>
                </c:pt>
                <c:pt idx="46503">
                  <c:v>-38.9404297</c:v>
                </c:pt>
                <c:pt idx="46504">
                  <c:v>11.3525391</c:v>
                </c:pt>
                <c:pt idx="46505">
                  <c:v>61.8896484</c:v>
                </c:pt>
                <c:pt idx="46506">
                  <c:v>81.7871094</c:v>
                </c:pt>
                <c:pt idx="46507">
                  <c:v>84.7167969</c:v>
                </c:pt>
                <c:pt idx="46508">
                  <c:v>71.5332031</c:v>
                </c:pt>
                <c:pt idx="46509">
                  <c:v>32.2265625</c:v>
                </c:pt>
                <c:pt idx="46510">
                  <c:v>-18.6767578</c:v>
                </c:pt>
                <c:pt idx="46511">
                  <c:v>-59.2041016</c:v>
                </c:pt>
                <c:pt idx="46512">
                  <c:v>-87.6464844</c:v>
                </c:pt>
                <c:pt idx="46513">
                  <c:v>-97.77832029999998</c:v>
                </c:pt>
                <c:pt idx="46514">
                  <c:v>-80.2001953</c:v>
                </c:pt>
                <c:pt idx="46515">
                  <c:v>-33.44726559999999</c:v>
                </c:pt>
                <c:pt idx="46516">
                  <c:v>13.0615234</c:v>
                </c:pt>
                <c:pt idx="46517">
                  <c:v>57.1289062</c:v>
                </c:pt>
                <c:pt idx="46518">
                  <c:v>89.11132809999998</c:v>
                </c:pt>
                <c:pt idx="46519">
                  <c:v>100.830078</c:v>
                </c:pt>
                <c:pt idx="46520">
                  <c:v>80.32226559999998</c:v>
                </c:pt>
                <c:pt idx="46521">
                  <c:v>35.8886719</c:v>
                </c:pt>
                <c:pt idx="46522">
                  <c:v>-7.812499999999997</c:v>
                </c:pt>
                <c:pt idx="46523">
                  <c:v>-56.1523438</c:v>
                </c:pt>
                <c:pt idx="46524">
                  <c:v>-90.94238279999998</c:v>
                </c:pt>
                <c:pt idx="46525">
                  <c:v>-99.1210938</c:v>
                </c:pt>
                <c:pt idx="46526">
                  <c:v>-86.6699219</c:v>
                </c:pt>
                <c:pt idx="46527">
                  <c:v>-42.2363281</c:v>
                </c:pt>
                <c:pt idx="46528">
                  <c:v>0.0</c:v>
                </c:pt>
                <c:pt idx="46529">
                  <c:v>41.015625</c:v>
                </c:pt>
                <c:pt idx="46530">
                  <c:v>81.29882809999998</c:v>
                </c:pt>
                <c:pt idx="46531">
                  <c:v>98.87695309999998</c:v>
                </c:pt>
                <c:pt idx="46532">
                  <c:v>82.27539059999994</c:v>
                </c:pt>
                <c:pt idx="46533">
                  <c:v>47.7294922</c:v>
                </c:pt>
                <c:pt idx="46534">
                  <c:v>-1.70898438</c:v>
                </c:pt>
                <c:pt idx="46535">
                  <c:v>-45.4101562</c:v>
                </c:pt>
                <c:pt idx="46536">
                  <c:v>-84.7167969</c:v>
                </c:pt>
                <c:pt idx="46537">
                  <c:v>-104.980469</c:v>
                </c:pt>
                <c:pt idx="46538">
                  <c:v>-86.9140625</c:v>
                </c:pt>
                <c:pt idx="46539">
                  <c:v>-52.8564453</c:v>
                </c:pt>
                <c:pt idx="46540">
                  <c:v>-6.835937499999997</c:v>
                </c:pt>
                <c:pt idx="46541">
                  <c:v>40.7714844</c:v>
                </c:pt>
                <c:pt idx="46542">
                  <c:v>75.0732422</c:v>
                </c:pt>
                <c:pt idx="46543">
                  <c:v>102.661133</c:v>
                </c:pt>
                <c:pt idx="46544">
                  <c:v>99.9755859</c:v>
                </c:pt>
                <c:pt idx="46545">
                  <c:v>60.18066409999999</c:v>
                </c:pt>
                <c:pt idx="46546">
                  <c:v>14.6484375</c:v>
                </c:pt>
                <c:pt idx="46547">
                  <c:v>-33.0810547</c:v>
                </c:pt>
                <c:pt idx="46548">
                  <c:v>-78.9794922</c:v>
                </c:pt>
                <c:pt idx="46549">
                  <c:v>-96.5576172</c:v>
                </c:pt>
                <c:pt idx="46550">
                  <c:v>-94.4824219</c:v>
                </c:pt>
                <c:pt idx="46551">
                  <c:v>-73.85253909999996</c:v>
                </c:pt>
                <c:pt idx="46552">
                  <c:v>-21.9726562</c:v>
                </c:pt>
                <c:pt idx="46553">
                  <c:v>31.3720703</c:v>
                </c:pt>
                <c:pt idx="46554">
                  <c:v>75.8056641</c:v>
                </c:pt>
                <c:pt idx="46555">
                  <c:v>97.1679688</c:v>
                </c:pt>
                <c:pt idx="46556">
                  <c:v>95.2148438</c:v>
                </c:pt>
                <c:pt idx="46557">
                  <c:v>63.1103516</c:v>
                </c:pt>
                <c:pt idx="46558">
                  <c:v>20.5078125</c:v>
                </c:pt>
                <c:pt idx="46559">
                  <c:v>-28.0761719</c:v>
                </c:pt>
                <c:pt idx="46560">
                  <c:v>-68.7255859</c:v>
                </c:pt>
                <c:pt idx="46561">
                  <c:v>-92.5292969</c:v>
                </c:pt>
                <c:pt idx="46562">
                  <c:v>-92.4072266</c:v>
                </c:pt>
                <c:pt idx="46563">
                  <c:v>-65.3076172</c:v>
                </c:pt>
                <c:pt idx="46564">
                  <c:v>-25.390625</c:v>
                </c:pt>
                <c:pt idx="46565">
                  <c:v>29.4189453</c:v>
                </c:pt>
                <c:pt idx="46566">
                  <c:v>74.9511719</c:v>
                </c:pt>
                <c:pt idx="46567">
                  <c:v>94.1162109</c:v>
                </c:pt>
                <c:pt idx="46568">
                  <c:v>94.84863279999998</c:v>
                </c:pt>
                <c:pt idx="46569">
                  <c:v>68.7255859</c:v>
                </c:pt>
                <c:pt idx="46570">
                  <c:v>22.0947266</c:v>
                </c:pt>
                <c:pt idx="46571">
                  <c:v>-19.6533203</c:v>
                </c:pt>
                <c:pt idx="46572">
                  <c:v>-66.52832029999998</c:v>
                </c:pt>
                <c:pt idx="46573">
                  <c:v>-93.6279297</c:v>
                </c:pt>
                <c:pt idx="46574">
                  <c:v>-98.38867190000001</c:v>
                </c:pt>
                <c:pt idx="46575">
                  <c:v>-74.0966797</c:v>
                </c:pt>
                <c:pt idx="46576">
                  <c:v>-34.6679688</c:v>
                </c:pt>
                <c:pt idx="46577">
                  <c:v>14.7705078</c:v>
                </c:pt>
                <c:pt idx="46578">
                  <c:v>63.4765625</c:v>
                </c:pt>
                <c:pt idx="46579">
                  <c:v>96.67968749999996</c:v>
                </c:pt>
                <c:pt idx="46580">
                  <c:v>96.0693359</c:v>
                </c:pt>
                <c:pt idx="46581">
                  <c:v>74.21875</c:v>
                </c:pt>
                <c:pt idx="46582">
                  <c:v>35.5224609</c:v>
                </c:pt>
                <c:pt idx="46583">
                  <c:v>-12.0849609</c:v>
                </c:pt>
                <c:pt idx="46584">
                  <c:v>-60.0585938</c:v>
                </c:pt>
                <c:pt idx="46585">
                  <c:v>-94.1162109</c:v>
                </c:pt>
                <c:pt idx="46586">
                  <c:v>-101.5625</c:v>
                </c:pt>
                <c:pt idx="46587">
                  <c:v>-79.4677734</c:v>
                </c:pt>
                <c:pt idx="46588">
                  <c:v>-40.1611328</c:v>
                </c:pt>
                <c:pt idx="46589">
                  <c:v>7.812499999999997</c:v>
                </c:pt>
                <c:pt idx="46590">
                  <c:v>57.7392578</c:v>
                </c:pt>
                <c:pt idx="46591">
                  <c:v>87.7685547</c:v>
                </c:pt>
                <c:pt idx="46592">
                  <c:v>92.6513672</c:v>
                </c:pt>
                <c:pt idx="46593">
                  <c:v>83.984375</c:v>
                </c:pt>
                <c:pt idx="46594">
                  <c:v>39.6728516</c:v>
                </c:pt>
                <c:pt idx="46595">
                  <c:v>-2.56347656</c:v>
                </c:pt>
                <c:pt idx="46596">
                  <c:v>-45.6542969</c:v>
                </c:pt>
                <c:pt idx="46597">
                  <c:v>-86.42578119999993</c:v>
                </c:pt>
                <c:pt idx="46598">
                  <c:v>-99.2431641</c:v>
                </c:pt>
                <c:pt idx="46599">
                  <c:v>-83.0078125</c:v>
                </c:pt>
                <c:pt idx="46600">
                  <c:v>-44.0673828</c:v>
                </c:pt>
                <c:pt idx="46601">
                  <c:v>-1.22070312</c:v>
                </c:pt>
                <c:pt idx="46602">
                  <c:v>38.8183594</c:v>
                </c:pt>
                <c:pt idx="46603">
                  <c:v>79.7119141</c:v>
                </c:pt>
                <c:pt idx="46604">
                  <c:v>100.341797</c:v>
                </c:pt>
                <c:pt idx="46605">
                  <c:v>90.33203119999993</c:v>
                </c:pt>
                <c:pt idx="46606">
                  <c:v>52.4902344</c:v>
                </c:pt>
                <c:pt idx="46607">
                  <c:v>4.882812499999997</c:v>
                </c:pt>
                <c:pt idx="46608">
                  <c:v>-42.6025391</c:v>
                </c:pt>
                <c:pt idx="46609">
                  <c:v>-82.15332029999998</c:v>
                </c:pt>
                <c:pt idx="46610">
                  <c:v>-107.177734</c:v>
                </c:pt>
                <c:pt idx="46611">
                  <c:v>-93.6279297</c:v>
                </c:pt>
                <c:pt idx="46612">
                  <c:v>-53.8330078</c:v>
                </c:pt>
                <c:pt idx="46613">
                  <c:v>-6.95800781</c:v>
                </c:pt>
                <c:pt idx="46614">
                  <c:v>43.7011719</c:v>
                </c:pt>
                <c:pt idx="46615">
                  <c:v>80.9326172</c:v>
                </c:pt>
                <c:pt idx="46616">
                  <c:v>97.5341797</c:v>
                </c:pt>
                <c:pt idx="46617">
                  <c:v>88.13476559999998</c:v>
                </c:pt>
                <c:pt idx="46618">
                  <c:v>56.5185547</c:v>
                </c:pt>
                <c:pt idx="46619">
                  <c:v>8.66699219</c:v>
                </c:pt>
                <c:pt idx="46620">
                  <c:v>-38.2080078</c:v>
                </c:pt>
                <c:pt idx="46621">
                  <c:v>-73.3642578</c:v>
                </c:pt>
                <c:pt idx="46622">
                  <c:v>-94.3603516</c:v>
                </c:pt>
                <c:pt idx="46623">
                  <c:v>-87.890625</c:v>
                </c:pt>
                <c:pt idx="46624">
                  <c:v>-66.8945312</c:v>
                </c:pt>
                <c:pt idx="46625">
                  <c:v>-14.0380859</c:v>
                </c:pt>
                <c:pt idx="46626">
                  <c:v>30.7617188</c:v>
                </c:pt>
                <c:pt idx="46627">
                  <c:v>75.8056641</c:v>
                </c:pt>
                <c:pt idx="46628">
                  <c:v>96.4355469</c:v>
                </c:pt>
                <c:pt idx="46629">
                  <c:v>90.08789059999998</c:v>
                </c:pt>
                <c:pt idx="46630">
                  <c:v>64.453125</c:v>
                </c:pt>
                <c:pt idx="46631">
                  <c:v>22.9492188</c:v>
                </c:pt>
                <c:pt idx="46632">
                  <c:v>-29.5410156</c:v>
                </c:pt>
                <c:pt idx="46633">
                  <c:v>-71.6552734</c:v>
                </c:pt>
                <c:pt idx="46634">
                  <c:v>-85.8154297</c:v>
                </c:pt>
                <c:pt idx="46635">
                  <c:v>-92.2851562</c:v>
                </c:pt>
                <c:pt idx="46636">
                  <c:v>-72.87597659999993</c:v>
                </c:pt>
                <c:pt idx="46637">
                  <c:v>-30.2734375</c:v>
                </c:pt>
                <c:pt idx="46638">
                  <c:v>23.9257812</c:v>
                </c:pt>
                <c:pt idx="46639">
                  <c:v>64.3310547</c:v>
                </c:pt>
                <c:pt idx="46640">
                  <c:v>91.0644531</c:v>
                </c:pt>
                <c:pt idx="46641">
                  <c:v>91.55273440000001</c:v>
                </c:pt>
                <c:pt idx="46642">
                  <c:v>69.58007809999994</c:v>
                </c:pt>
                <c:pt idx="46643">
                  <c:v>29.6630859</c:v>
                </c:pt>
                <c:pt idx="46644">
                  <c:v>-14.2822266</c:v>
                </c:pt>
                <c:pt idx="46645">
                  <c:v>-67.62695309999998</c:v>
                </c:pt>
                <c:pt idx="46646">
                  <c:v>-101.318359</c:v>
                </c:pt>
                <c:pt idx="46647">
                  <c:v>-102.050781</c:v>
                </c:pt>
                <c:pt idx="46648">
                  <c:v>-81.29882809999998</c:v>
                </c:pt>
                <c:pt idx="46649">
                  <c:v>-41.8701172</c:v>
                </c:pt>
                <c:pt idx="46650">
                  <c:v>6.59179688</c:v>
                </c:pt>
                <c:pt idx="46651">
                  <c:v>62.6220703</c:v>
                </c:pt>
                <c:pt idx="46652">
                  <c:v>93.75</c:v>
                </c:pt>
                <c:pt idx="46653">
                  <c:v>102.294922</c:v>
                </c:pt>
                <c:pt idx="46654">
                  <c:v>87.03613279999998</c:v>
                </c:pt>
                <c:pt idx="46655">
                  <c:v>40.2832031</c:v>
                </c:pt>
                <c:pt idx="46656">
                  <c:v>-11.9628906</c:v>
                </c:pt>
                <c:pt idx="46657">
                  <c:v>-50.5371094</c:v>
                </c:pt>
                <c:pt idx="46658">
                  <c:v>-88.9892578</c:v>
                </c:pt>
                <c:pt idx="46659">
                  <c:v>-97.65625</c:v>
                </c:pt>
                <c:pt idx="46660">
                  <c:v>-82.3974609</c:v>
                </c:pt>
                <c:pt idx="46661">
                  <c:v>-44.921875</c:v>
                </c:pt>
                <c:pt idx="46662">
                  <c:v>4.882812499999997</c:v>
                </c:pt>
                <c:pt idx="46663">
                  <c:v>52.8564453</c:v>
                </c:pt>
                <c:pt idx="46664">
                  <c:v>88.5009766</c:v>
                </c:pt>
                <c:pt idx="46665">
                  <c:v>101.68457</c:v>
                </c:pt>
                <c:pt idx="46666">
                  <c:v>82.27539059999994</c:v>
                </c:pt>
                <c:pt idx="46667">
                  <c:v>44.6777344</c:v>
                </c:pt>
                <c:pt idx="46668">
                  <c:v>-1.70898438</c:v>
                </c:pt>
                <c:pt idx="46669">
                  <c:v>-50.4150391</c:v>
                </c:pt>
                <c:pt idx="46670">
                  <c:v>-89.2333984</c:v>
                </c:pt>
                <c:pt idx="46671">
                  <c:v>-97.65625</c:v>
                </c:pt>
                <c:pt idx="46672">
                  <c:v>-87.2802734</c:v>
                </c:pt>
                <c:pt idx="46673">
                  <c:v>-53.9550781</c:v>
                </c:pt>
                <c:pt idx="46674">
                  <c:v>-5.73730469</c:v>
                </c:pt>
                <c:pt idx="46675">
                  <c:v>46.1425781</c:v>
                </c:pt>
                <c:pt idx="46676">
                  <c:v>78.8574219</c:v>
                </c:pt>
                <c:pt idx="46677">
                  <c:v>94.97070309999998</c:v>
                </c:pt>
                <c:pt idx="46678">
                  <c:v>87.6464844</c:v>
                </c:pt>
                <c:pt idx="46679">
                  <c:v>54.93164059999999</c:v>
                </c:pt>
                <c:pt idx="46680">
                  <c:v>7.56835938</c:v>
                </c:pt>
                <c:pt idx="46681">
                  <c:v>-39.9169922</c:v>
                </c:pt>
                <c:pt idx="46682">
                  <c:v>-77.0263672</c:v>
                </c:pt>
                <c:pt idx="46683">
                  <c:v>-97.90039059999998</c:v>
                </c:pt>
                <c:pt idx="46684">
                  <c:v>-90.4541016</c:v>
                </c:pt>
                <c:pt idx="46685">
                  <c:v>-59.5703125</c:v>
                </c:pt>
                <c:pt idx="46686">
                  <c:v>-16.4794922</c:v>
                </c:pt>
                <c:pt idx="46687">
                  <c:v>35.4003906</c:v>
                </c:pt>
                <c:pt idx="46688">
                  <c:v>79.1015625</c:v>
                </c:pt>
                <c:pt idx="46689">
                  <c:v>94.1162109</c:v>
                </c:pt>
                <c:pt idx="46690">
                  <c:v>86.7919922</c:v>
                </c:pt>
                <c:pt idx="46691">
                  <c:v>64.0869141</c:v>
                </c:pt>
                <c:pt idx="46692">
                  <c:v>17.3339844</c:v>
                </c:pt>
                <c:pt idx="46693">
                  <c:v>-34.0576172</c:v>
                </c:pt>
                <c:pt idx="46694">
                  <c:v>-71.1669922</c:v>
                </c:pt>
                <c:pt idx="46695">
                  <c:v>-93.6279297</c:v>
                </c:pt>
                <c:pt idx="46696">
                  <c:v>-90.2099609</c:v>
                </c:pt>
                <c:pt idx="46697">
                  <c:v>-66.7724609</c:v>
                </c:pt>
                <c:pt idx="46698">
                  <c:v>-28.8085938</c:v>
                </c:pt>
                <c:pt idx="46699">
                  <c:v>22.9492188</c:v>
                </c:pt>
                <c:pt idx="46700">
                  <c:v>65.0634766</c:v>
                </c:pt>
                <c:pt idx="46701">
                  <c:v>96.1914062</c:v>
                </c:pt>
                <c:pt idx="46702">
                  <c:v>100.708008</c:v>
                </c:pt>
                <c:pt idx="46703">
                  <c:v>70.0683594</c:v>
                </c:pt>
                <c:pt idx="46704">
                  <c:v>26.2451172</c:v>
                </c:pt>
                <c:pt idx="46705">
                  <c:v>-17.2119141</c:v>
                </c:pt>
                <c:pt idx="46706">
                  <c:v>-69.9462891</c:v>
                </c:pt>
                <c:pt idx="46707">
                  <c:v>-91.796875</c:v>
                </c:pt>
                <c:pt idx="46708">
                  <c:v>-93.6279297</c:v>
                </c:pt>
                <c:pt idx="46709">
                  <c:v>-67.2607422</c:v>
                </c:pt>
                <c:pt idx="46710">
                  <c:v>-20.1416016</c:v>
                </c:pt>
                <c:pt idx="46711">
                  <c:v>19.1650391</c:v>
                </c:pt>
                <c:pt idx="46712">
                  <c:v>64.6972656</c:v>
                </c:pt>
                <c:pt idx="46713">
                  <c:v>92.1630859</c:v>
                </c:pt>
                <c:pt idx="46714">
                  <c:v>96.67968749999996</c:v>
                </c:pt>
                <c:pt idx="46715">
                  <c:v>71.4111328</c:v>
                </c:pt>
                <c:pt idx="46716">
                  <c:v>32.5927734</c:v>
                </c:pt>
                <c:pt idx="46717">
                  <c:v>-15.625</c:v>
                </c:pt>
                <c:pt idx="46718">
                  <c:v>-61.4013672</c:v>
                </c:pt>
                <c:pt idx="46719">
                  <c:v>-88.2568359</c:v>
                </c:pt>
                <c:pt idx="46720">
                  <c:v>-90.33203119999993</c:v>
                </c:pt>
                <c:pt idx="46721">
                  <c:v>-75.4394531</c:v>
                </c:pt>
                <c:pt idx="46722">
                  <c:v>-42.8466797</c:v>
                </c:pt>
                <c:pt idx="46723">
                  <c:v>13.5498047</c:v>
                </c:pt>
                <c:pt idx="46724">
                  <c:v>70.67871089999993</c:v>
                </c:pt>
                <c:pt idx="46725">
                  <c:v>88.0126953</c:v>
                </c:pt>
                <c:pt idx="46726">
                  <c:v>91.1865234</c:v>
                </c:pt>
                <c:pt idx="46727">
                  <c:v>80.68847659999993</c:v>
                </c:pt>
                <c:pt idx="46728">
                  <c:v>36.9873047</c:v>
                </c:pt>
                <c:pt idx="46729">
                  <c:v>-10.0097656</c:v>
                </c:pt>
                <c:pt idx="46730">
                  <c:v>-53.34472659999999</c:v>
                </c:pt>
                <c:pt idx="46731">
                  <c:v>-85.8154297</c:v>
                </c:pt>
                <c:pt idx="46732">
                  <c:v>-102.050781</c:v>
                </c:pt>
                <c:pt idx="46733">
                  <c:v>-81.5429688</c:v>
                </c:pt>
                <c:pt idx="46734">
                  <c:v>-51.7578125</c:v>
                </c:pt>
                <c:pt idx="46735">
                  <c:v>0.48828125</c:v>
                </c:pt>
                <c:pt idx="46736">
                  <c:v>45.1660156</c:v>
                </c:pt>
                <c:pt idx="46737">
                  <c:v>81.9091797</c:v>
                </c:pt>
                <c:pt idx="46738">
                  <c:v>96.80175779999998</c:v>
                </c:pt>
                <c:pt idx="46739">
                  <c:v>85.20507809999994</c:v>
                </c:pt>
                <c:pt idx="46740">
                  <c:v>56.1523438</c:v>
                </c:pt>
                <c:pt idx="46741">
                  <c:v>2.07519531</c:v>
                </c:pt>
                <c:pt idx="46742">
                  <c:v>-50.2929688</c:v>
                </c:pt>
                <c:pt idx="46743">
                  <c:v>-85.20507809999994</c:v>
                </c:pt>
                <c:pt idx="46744">
                  <c:v>-105.46875</c:v>
                </c:pt>
                <c:pt idx="46745">
                  <c:v>-93.5058594</c:v>
                </c:pt>
                <c:pt idx="46746">
                  <c:v>-50.6591797</c:v>
                </c:pt>
                <c:pt idx="46747">
                  <c:v>-1.46484375</c:v>
                </c:pt>
                <c:pt idx="46748">
                  <c:v>46.6308594</c:v>
                </c:pt>
                <c:pt idx="46749">
                  <c:v>81.17675779999993</c:v>
                </c:pt>
                <c:pt idx="46750">
                  <c:v>98.9990234</c:v>
                </c:pt>
                <c:pt idx="46751">
                  <c:v>95.9472656</c:v>
                </c:pt>
                <c:pt idx="46752">
                  <c:v>61.8896484</c:v>
                </c:pt>
                <c:pt idx="46753">
                  <c:v>8.05664062</c:v>
                </c:pt>
                <c:pt idx="46754">
                  <c:v>-43.5791016</c:v>
                </c:pt>
                <c:pt idx="46755">
                  <c:v>-74.3408203</c:v>
                </c:pt>
                <c:pt idx="46756">
                  <c:v>-95.2148438</c:v>
                </c:pt>
                <c:pt idx="46757">
                  <c:v>-98.0224609</c:v>
                </c:pt>
                <c:pt idx="46758">
                  <c:v>-66.1621094</c:v>
                </c:pt>
                <c:pt idx="46759">
                  <c:v>-20.8740234</c:v>
                </c:pt>
                <c:pt idx="46760">
                  <c:v>28.6865234</c:v>
                </c:pt>
                <c:pt idx="46761">
                  <c:v>73.3642578</c:v>
                </c:pt>
                <c:pt idx="46762">
                  <c:v>91.3085938</c:v>
                </c:pt>
                <c:pt idx="46763">
                  <c:v>91.6748047</c:v>
                </c:pt>
                <c:pt idx="46764">
                  <c:v>67.7490234</c:v>
                </c:pt>
                <c:pt idx="46765">
                  <c:v>26.1230469</c:v>
                </c:pt>
                <c:pt idx="46766">
                  <c:v>-25.1464844</c:v>
                </c:pt>
                <c:pt idx="46767">
                  <c:v>-67.9931641</c:v>
                </c:pt>
                <c:pt idx="46768">
                  <c:v>-96.1914062</c:v>
                </c:pt>
                <c:pt idx="46769">
                  <c:v>-93.01757809999998</c:v>
                </c:pt>
                <c:pt idx="46770">
                  <c:v>-74.46289059999998</c:v>
                </c:pt>
                <c:pt idx="46771">
                  <c:v>-27.34375</c:v>
                </c:pt>
                <c:pt idx="46772">
                  <c:v>30.7617188</c:v>
                </c:pt>
                <c:pt idx="46773">
                  <c:v>71.1669922</c:v>
                </c:pt>
                <c:pt idx="46774">
                  <c:v>90.4541016</c:v>
                </c:pt>
                <c:pt idx="46775">
                  <c:v>96.4355469</c:v>
                </c:pt>
                <c:pt idx="46776">
                  <c:v>71.8994141</c:v>
                </c:pt>
                <c:pt idx="46777">
                  <c:v>29.6630859</c:v>
                </c:pt>
                <c:pt idx="46778">
                  <c:v>-21.8505859</c:v>
                </c:pt>
                <c:pt idx="46779">
                  <c:v>-62.8662109</c:v>
                </c:pt>
                <c:pt idx="46780">
                  <c:v>-86.7919922</c:v>
                </c:pt>
                <c:pt idx="46781">
                  <c:v>-96.80175779999998</c:v>
                </c:pt>
                <c:pt idx="46782">
                  <c:v>-71.5332031</c:v>
                </c:pt>
                <c:pt idx="46783">
                  <c:v>-31.6162109</c:v>
                </c:pt>
                <c:pt idx="46784">
                  <c:v>10.7421875</c:v>
                </c:pt>
                <c:pt idx="46785">
                  <c:v>63.3544922</c:v>
                </c:pt>
                <c:pt idx="46786">
                  <c:v>92.2851562</c:v>
                </c:pt>
                <c:pt idx="46787">
                  <c:v>94.4824219</c:v>
                </c:pt>
                <c:pt idx="46788">
                  <c:v>76.0498047</c:v>
                </c:pt>
                <c:pt idx="46789">
                  <c:v>28.44238279999998</c:v>
                </c:pt>
                <c:pt idx="46790">
                  <c:v>-7.44628906</c:v>
                </c:pt>
                <c:pt idx="46791">
                  <c:v>-55.2978516</c:v>
                </c:pt>
                <c:pt idx="46792">
                  <c:v>-86.6699219</c:v>
                </c:pt>
                <c:pt idx="46793">
                  <c:v>-97.0458984</c:v>
                </c:pt>
                <c:pt idx="46794">
                  <c:v>-84.7167969</c:v>
                </c:pt>
                <c:pt idx="46795">
                  <c:v>-43.7011719</c:v>
                </c:pt>
                <c:pt idx="46796">
                  <c:v>9.64355469</c:v>
                </c:pt>
                <c:pt idx="46797">
                  <c:v>54.32128909999999</c:v>
                </c:pt>
                <c:pt idx="46798">
                  <c:v>88.37890619999993</c:v>
                </c:pt>
                <c:pt idx="46799">
                  <c:v>99.85351559999998</c:v>
                </c:pt>
                <c:pt idx="46800">
                  <c:v>89.2333984</c:v>
                </c:pt>
                <c:pt idx="46801">
                  <c:v>51.5136719</c:v>
                </c:pt>
                <c:pt idx="46802">
                  <c:v>4.02832031</c:v>
                </c:pt>
                <c:pt idx="46803">
                  <c:v>-46.3867188</c:v>
                </c:pt>
                <c:pt idx="46804">
                  <c:v>-88.5009766</c:v>
                </c:pt>
                <c:pt idx="46805">
                  <c:v>-95.0927734</c:v>
                </c:pt>
                <c:pt idx="46806">
                  <c:v>-90.6982422</c:v>
                </c:pt>
                <c:pt idx="46807">
                  <c:v>-50.6591797</c:v>
                </c:pt>
                <c:pt idx="46808">
                  <c:v>-5.12695312</c:v>
                </c:pt>
                <c:pt idx="46809">
                  <c:v>40.6494141</c:v>
                </c:pt>
                <c:pt idx="46810">
                  <c:v>82.6416016</c:v>
                </c:pt>
                <c:pt idx="46811">
                  <c:v>102.661133</c:v>
                </c:pt>
                <c:pt idx="46812">
                  <c:v>87.03613279999998</c:v>
                </c:pt>
                <c:pt idx="46813">
                  <c:v>56.5185547</c:v>
                </c:pt>
                <c:pt idx="46814">
                  <c:v>7.93457031</c:v>
                </c:pt>
                <c:pt idx="46815">
                  <c:v>-40.4052734</c:v>
                </c:pt>
                <c:pt idx="46816">
                  <c:v>-73.2421875</c:v>
                </c:pt>
                <c:pt idx="46817">
                  <c:v>-96.1914062</c:v>
                </c:pt>
                <c:pt idx="46818">
                  <c:v>-88.8671875</c:v>
                </c:pt>
                <c:pt idx="46819">
                  <c:v>-61.2792969</c:v>
                </c:pt>
                <c:pt idx="46820">
                  <c:v>-10.7421875</c:v>
                </c:pt>
                <c:pt idx="46821">
                  <c:v>37.9638672</c:v>
                </c:pt>
                <c:pt idx="46822">
                  <c:v>76.2939453</c:v>
                </c:pt>
                <c:pt idx="46823">
                  <c:v>92.5292969</c:v>
                </c:pt>
                <c:pt idx="46824">
                  <c:v>89.11132809999998</c:v>
                </c:pt>
                <c:pt idx="46825">
                  <c:v>69.2138672</c:v>
                </c:pt>
                <c:pt idx="46826">
                  <c:v>15.625</c:v>
                </c:pt>
                <c:pt idx="46827">
                  <c:v>-40.5273438</c:v>
                </c:pt>
                <c:pt idx="46828">
                  <c:v>-74.9511719</c:v>
                </c:pt>
                <c:pt idx="46829">
                  <c:v>-97.77832029999998</c:v>
                </c:pt>
                <c:pt idx="46830">
                  <c:v>-87.5244141</c:v>
                </c:pt>
                <c:pt idx="46831">
                  <c:v>-65.67382809999994</c:v>
                </c:pt>
                <c:pt idx="46832">
                  <c:v>-24.6582031</c:v>
                </c:pt>
                <c:pt idx="46833">
                  <c:v>20.38574219999997</c:v>
                </c:pt>
                <c:pt idx="46834">
                  <c:v>67.50488279999998</c:v>
                </c:pt>
                <c:pt idx="46835">
                  <c:v>90.2099609</c:v>
                </c:pt>
                <c:pt idx="46836">
                  <c:v>95.4589844</c:v>
                </c:pt>
                <c:pt idx="46837">
                  <c:v>71.0449219</c:v>
                </c:pt>
                <c:pt idx="46838">
                  <c:v>19.2871094</c:v>
                </c:pt>
                <c:pt idx="46839">
                  <c:v>-28.44238279999998</c:v>
                </c:pt>
                <c:pt idx="46840">
                  <c:v>-71.6552734</c:v>
                </c:pt>
                <c:pt idx="46841">
                  <c:v>-94.3603516</c:v>
                </c:pt>
                <c:pt idx="46842">
                  <c:v>-104.248047</c:v>
                </c:pt>
                <c:pt idx="46843">
                  <c:v>-79.4677734</c:v>
                </c:pt>
                <c:pt idx="46844">
                  <c:v>-36.3769531</c:v>
                </c:pt>
                <c:pt idx="46845">
                  <c:v>21.1181641</c:v>
                </c:pt>
                <c:pt idx="46846">
                  <c:v>66.1621094</c:v>
                </c:pt>
                <c:pt idx="46847">
                  <c:v>97.4121094</c:v>
                </c:pt>
                <c:pt idx="46848">
                  <c:v>97.90039059999998</c:v>
                </c:pt>
                <c:pt idx="46849">
                  <c:v>76.9042969</c:v>
                </c:pt>
                <c:pt idx="46850">
                  <c:v>37.2314453</c:v>
                </c:pt>
                <c:pt idx="46851">
                  <c:v>-16.6015625</c:v>
                </c:pt>
                <c:pt idx="46852">
                  <c:v>-60.4248047</c:v>
                </c:pt>
                <c:pt idx="46853">
                  <c:v>-91.9189453</c:v>
                </c:pt>
                <c:pt idx="46854">
                  <c:v>-95.4589844</c:v>
                </c:pt>
                <c:pt idx="46855">
                  <c:v>-82.7636719</c:v>
                </c:pt>
                <c:pt idx="46856">
                  <c:v>-34.4238281</c:v>
                </c:pt>
                <c:pt idx="46857">
                  <c:v>10.3759766</c:v>
                </c:pt>
                <c:pt idx="46858">
                  <c:v>58.1054688</c:v>
                </c:pt>
                <c:pt idx="46859">
                  <c:v>86.7919922</c:v>
                </c:pt>
                <c:pt idx="46860">
                  <c:v>92.1630859</c:v>
                </c:pt>
                <c:pt idx="46861">
                  <c:v>79.5898438</c:v>
                </c:pt>
                <c:pt idx="46862">
                  <c:v>39.30664059999999</c:v>
                </c:pt>
                <c:pt idx="46863">
                  <c:v>-10.2539062</c:v>
                </c:pt>
                <c:pt idx="46864">
                  <c:v>-51.8798828</c:v>
                </c:pt>
                <c:pt idx="46865">
                  <c:v>-88.9892578</c:v>
                </c:pt>
                <c:pt idx="46866">
                  <c:v>-96.80175779999998</c:v>
                </c:pt>
                <c:pt idx="46867">
                  <c:v>-81.4208984</c:v>
                </c:pt>
                <c:pt idx="46868">
                  <c:v>-45.8984375</c:v>
                </c:pt>
                <c:pt idx="46869">
                  <c:v>-0.366210938</c:v>
                </c:pt>
                <c:pt idx="46870">
                  <c:v>53.1005859</c:v>
                </c:pt>
                <c:pt idx="46871">
                  <c:v>86.6699219</c:v>
                </c:pt>
                <c:pt idx="46872">
                  <c:v>98.9990234</c:v>
                </c:pt>
                <c:pt idx="46873">
                  <c:v>82.88574219999992</c:v>
                </c:pt>
                <c:pt idx="46874">
                  <c:v>59.3261719</c:v>
                </c:pt>
                <c:pt idx="46875">
                  <c:v>6.46972656</c:v>
                </c:pt>
                <c:pt idx="46876">
                  <c:v>-51.2695312</c:v>
                </c:pt>
                <c:pt idx="46877">
                  <c:v>-86.3037109</c:v>
                </c:pt>
                <c:pt idx="46878">
                  <c:v>-102.050781</c:v>
                </c:pt>
                <c:pt idx="46879">
                  <c:v>-92.0410156</c:v>
                </c:pt>
                <c:pt idx="46880">
                  <c:v>-57.1289062</c:v>
                </c:pt>
                <c:pt idx="46881">
                  <c:v>-2.31933594</c:v>
                </c:pt>
                <c:pt idx="46882">
                  <c:v>45.1660156</c:v>
                </c:pt>
                <c:pt idx="46883">
                  <c:v>85.6933594</c:v>
                </c:pt>
                <c:pt idx="46884">
                  <c:v>100.463867</c:v>
                </c:pt>
                <c:pt idx="46885">
                  <c:v>97.5341797</c:v>
                </c:pt>
                <c:pt idx="46886">
                  <c:v>60.3027344</c:v>
                </c:pt>
                <c:pt idx="46887">
                  <c:v>10.2539062</c:v>
                </c:pt>
                <c:pt idx="46888">
                  <c:v>-40.0390625</c:v>
                </c:pt>
                <c:pt idx="46889">
                  <c:v>-77.75878909999996</c:v>
                </c:pt>
                <c:pt idx="46890">
                  <c:v>-97.5341797</c:v>
                </c:pt>
                <c:pt idx="46891">
                  <c:v>-86.05957029999998</c:v>
                </c:pt>
                <c:pt idx="46892">
                  <c:v>-61.0351562</c:v>
                </c:pt>
                <c:pt idx="46893">
                  <c:v>-20.38574219999997</c:v>
                </c:pt>
                <c:pt idx="46894">
                  <c:v>32.4707031</c:v>
                </c:pt>
                <c:pt idx="46895">
                  <c:v>73.2421875</c:v>
                </c:pt>
                <c:pt idx="46896">
                  <c:v>94.1162109</c:v>
                </c:pt>
                <c:pt idx="46897">
                  <c:v>97.4121094</c:v>
                </c:pt>
                <c:pt idx="46898">
                  <c:v>70.9228516</c:v>
                </c:pt>
                <c:pt idx="46899">
                  <c:v>17.578125</c:v>
                </c:pt>
                <c:pt idx="46900">
                  <c:v>-28.8085938</c:v>
                </c:pt>
                <c:pt idx="46901">
                  <c:v>-76.17187499999996</c:v>
                </c:pt>
                <c:pt idx="46902">
                  <c:v>-96.80175779999998</c:v>
                </c:pt>
                <c:pt idx="46903">
                  <c:v>-100.952148</c:v>
                </c:pt>
                <c:pt idx="46904">
                  <c:v>-68.9697266</c:v>
                </c:pt>
                <c:pt idx="46905">
                  <c:v>-21.8505859</c:v>
                </c:pt>
                <c:pt idx="46906">
                  <c:v>29.1748047</c:v>
                </c:pt>
                <c:pt idx="46907">
                  <c:v>62.5</c:v>
                </c:pt>
                <c:pt idx="46908">
                  <c:v>93.6279297</c:v>
                </c:pt>
                <c:pt idx="46909">
                  <c:v>95.2148438</c:v>
                </c:pt>
                <c:pt idx="46910">
                  <c:v>78.8574219</c:v>
                </c:pt>
                <c:pt idx="46911">
                  <c:v>36.8652344</c:v>
                </c:pt>
                <c:pt idx="46912">
                  <c:v>-24.1699219</c:v>
                </c:pt>
                <c:pt idx="46913">
                  <c:v>-73.2421875</c:v>
                </c:pt>
                <c:pt idx="46914">
                  <c:v>-92.5292969</c:v>
                </c:pt>
                <c:pt idx="46915">
                  <c:v>-91.9189453</c:v>
                </c:pt>
                <c:pt idx="46916">
                  <c:v>-74.46289059999998</c:v>
                </c:pt>
                <c:pt idx="46917">
                  <c:v>-30.8837891</c:v>
                </c:pt>
                <c:pt idx="46918">
                  <c:v>15.1367188</c:v>
                </c:pt>
                <c:pt idx="46919">
                  <c:v>63.9648438</c:v>
                </c:pt>
                <c:pt idx="46920">
                  <c:v>93.2617188</c:v>
                </c:pt>
                <c:pt idx="46921">
                  <c:v>87.6464844</c:v>
                </c:pt>
                <c:pt idx="46922">
                  <c:v>70.55664059999998</c:v>
                </c:pt>
                <c:pt idx="46923">
                  <c:v>35.15625</c:v>
                </c:pt>
                <c:pt idx="46924">
                  <c:v>-7.08007812</c:v>
                </c:pt>
                <c:pt idx="46925">
                  <c:v>-55.4199219</c:v>
                </c:pt>
                <c:pt idx="46926">
                  <c:v>-88.8671875</c:v>
                </c:pt>
                <c:pt idx="46927">
                  <c:v>-101.928711</c:v>
                </c:pt>
                <c:pt idx="46928">
                  <c:v>-89.35546879999995</c:v>
                </c:pt>
                <c:pt idx="46929">
                  <c:v>-39.30664059999999</c:v>
                </c:pt>
                <c:pt idx="46930">
                  <c:v>5.49316406</c:v>
                </c:pt>
                <c:pt idx="46931">
                  <c:v>54.1992188</c:v>
                </c:pt>
                <c:pt idx="46932">
                  <c:v>85.9375</c:v>
                </c:pt>
                <c:pt idx="46933">
                  <c:v>96.3134766</c:v>
                </c:pt>
                <c:pt idx="46934">
                  <c:v>78.7353516</c:v>
                </c:pt>
                <c:pt idx="46935">
                  <c:v>39.0625</c:v>
                </c:pt>
                <c:pt idx="46936">
                  <c:v>-5.98144531</c:v>
                </c:pt>
                <c:pt idx="46937">
                  <c:v>-45.4101562</c:v>
                </c:pt>
                <c:pt idx="46938">
                  <c:v>-91.0644531</c:v>
                </c:pt>
                <c:pt idx="46939">
                  <c:v>-98.2666016</c:v>
                </c:pt>
                <c:pt idx="46940">
                  <c:v>-83.4960938</c:v>
                </c:pt>
                <c:pt idx="46941">
                  <c:v>-44.7998047</c:v>
                </c:pt>
                <c:pt idx="46942">
                  <c:v>-6.835937499999997</c:v>
                </c:pt>
                <c:pt idx="46943">
                  <c:v>42.6025391</c:v>
                </c:pt>
                <c:pt idx="46944">
                  <c:v>84.9609375</c:v>
                </c:pt>
                <c:pt idx="46945">
                  <c:v>103.881836</c:v>
                </c:pt>
                <c:pt idx="46946">
                  <c:v>97.4121094</c:v>
                </c:pt>
                <c:pt idx="46947">
                  <c:v>60.7910156</c:v>
                </c:pt>
                <c:pt idx="46948">
                  <c:v>9.52148438</c:v>
                </c:pt>
                <c:pt idx="46949">
                  <c:v>-40.7714844</c:v>
                </c:pt>
                <c:pt idx="46950">
                  <c:v>-82.27539059999994</c:v>
                </c:pt>
                <c:pt idx="46951">
                  <c:v>-103.637695</c:v>
                </c:pt>
                <c:pt idx="46952">
                  <c:v>-89.9658203</c:v>
                </c:pt>
                <c:pt idx="46953">
                  <c:v>-61.4013672</c:v>
                </c:pt>
                <c:pt idx="46954">
                  <c:v>-8.05664062</c:v>
                </c:pt>
                <c:pt idx="46955">
                  <c:v>38.9404297</c:v>
                </c:pt>
                <c:pt idx="46956">
                  <c:v>79.7119141</c:v>
                </c:pt>
                <c:pt idx="46957">
                  <c:v>102.294922</c:v>
                </c:pt>
                <c:pt idx="46958">
                  <c:v>87.890625</c:v>
                </c:pt>
                <c:pt idx="46959">
                  <c:v>56.7626953</c:v>
                </c:pt>
                <c:pt idx="46960">
                  <c:v>11.1083984</c:v>
                </c:pt>
                <c:pt idx="46961">
                  <c:v>-37.9638672</c:v>
                </c:pt>
                <c:pt idx="46962">
                  <c:v>-75.4394531</c:v>
                </c:pt>
                <c:pt idx="46963">
                  <c:v>-96.67968749999996</c:v>
                </c:pt>
                <c:pt idx="46964">
                  <c:v>-96.1914062</c:v>
                </c:pt>
                <c:pt idx="46965">
                  <c:v>-60.6689453</c:v>
                </c:pt>
                <c:pt idx="46966">
                  <c:v>-15.2587891</c:v>
                </c:pt>
                <c:pt idx="46967">
                  <c:v>29.5410156</c:v>
                </c:pt>
                <c:pt idx="46968">
                  <c:v>74.3408203</c:v>
                </c:pt>
                <c:pt idx="46969">
                  <c:v>97.1679688</c:v>
                </c:pt>
                <c:pt idx="46970">
                  <c:v>96.5576172</c:v>
                </c:pt>
                <c:pt idx="46971">
                  <c:v>82.88574219999992</c:v>
                </c:pt>
                <c:pt idx="46972">
                  <c:v>36.8652344</c:v>
                </c:pt>
                <c:pt idx="46973">
                  <c:v>-27.0996094</c:v>
                </c:pt>
                <c:pt idx="46974">
                  <c:v>-65.55175779999998</c:v>
                </c:pt>
                <c:pt idx="46975">
                  <c:v>-96.0693359</c:v>
                </c:pt>
                <c:pt idx="46976">
                  <c:v>-94.97070309999998</c:v>
                </c:pt>
                <c:pt idx="46977">
                  <c:v>-64.57519529999998</c:v>
                </c:pt>
                <c:pt idx="46978">
                  <c:v>-21.2402344</c:v>
                </c:pt>
                <c:pt idx="46979">
                  <c:v>23.8037109</c:v>
                </c:pt>
                <c:pt idx="46980">
                  <c:v>64.3310547</c:v>
                </c:pt>
                <c:pt idx="46981">
                  <c:v>97.2900391</c:v>
                </c:pt>
                <c:pt idx="46982">
                  <c:v>100.463867</c:v>
                </c:pt>
                <c:pt idx="46983">
                  <c:v>69.2138672</c:v>
                </c:pt>
                <c:pt idx="46984">
                  <c:v>26.6113281</c:v>
                </c:pt>
                <c:pt idx="46985">
                  <c:v>-24.4140625</c:v>
                </c:pt>
                <c:pt idx="46986">
                  <c:v>-67.62695309999998</c:v>
                </c:pt>
                <c:pt idx="46987">
                  <c:v>-87.4023438</c:v>
                </c:pt>
                <c:pt idx="46988">
                  <c:v>-95.5810547</c:v>
                </c:pt>
                <c:pt idx="46989">
                  <c:v>-76.17187499999996</c:v>
                </c:pt>
                <c:pt idx="46990">
                  <c:v>-31.1279297</c:v>
                </c:pt>
                <c:pt idx="46991">
                  <c:v>18.4326172</c:v>
                </c:pt>
                <c:pt idx="46992">
                  <c:v>58.83789059999999</c:v>
                </c:pt>
                <c:pt idx="46993">
                  <c:v>89.4775391</c:v>
                </c:pt>
                <c:pt idx="46994">
                  <c:v>95.4589844</c:v>
                </c:pt>
                <c:pt idx="46995">
                  <c:v>76.5380859</c:v>
                </c:pt>
                <c:pt idx="46996">
                  <c:v>44.55566409999999</c:v>
                </c:pt>
                <c:pt idx="46997">
                  <c:v>-4.63867188</c:v>
                </c:pt>
                <c:pt idx="46998">
                  <c:v>-54.32128909999999</c:v>
                </c:pt>
                <c:pt idx="46999">
                  <c:v>-88.5009766</c:v>
                </c:pt>
                <c:pt idx="47000">
                  <c:v>-94.4824219</c:v>
                </c:pt>
                <c:pt idx="47001">
                  <c:v>-86.7919922</c:v>
                </c:pt>
                <c:pt idx="47002">
                  <c:v>-51.7578125</c:v>
                </c:pt>
                <c:pt idx="47003">
                  <c:v>2.31933594</c:v>
                </c:pt>
                <c:pt idx="47004">
                  <c:v>49.0722656</c:v>
                </c:pt>
                <c:pt idx="47005">
                  <c:v>83.6181641</c:v>
                </c:pt>
                <c:pt idx="47006">
                  <c:v>100.219727</c:v>
                </c:pt>
                <c:pt idx="47007">
                  <c:v>84.8388672</c:v>
                </c:pt>
                <c:pt idx="47008">
                  <c:v>44.1894531</c:v>
                </c:pt>
                <c:pt idx="47009">
                  <c:v>-0.9765625</c:v>
                </c:pt>
                <c:pt idx="47010">
                  <c:v>-45.1660156</c:v>
                </c:pt>
                <c:pt idx="47011">
                  <c:v>-85.9375</c:v>
                </c:pt>
                <c:pt idx="47012">
                  <c:v>-100.097656</c:v>
                </c:pt>
                <c:pt idx="47013">
                  <c:v>-86.5478516</c:v>
                </c:pt>
                <c:pt idx="47014">
                  <c:v>-50.0488281</c:v>
                </c:pt>
                <c:pt idx="47015">
                  <c:v>-9.277343749999998</c:v>
                </c:pt>
                <c:pt idx="47016">
                  <c:v>42.2363281</c:v>
                </c:pt>
                <c:pt idx="47017">
                  <c:v>82.15332029999998</c:v>
                </c:pt>
                <c:pt idx="47018">
                  <c:v>99.7314453</c:v>
                </c:pt>
                <c:pt idx="47019">
                  <c:v>88.62304690000001</c:v>
                </c:pt>
                <c:pt idx="47020">
                  <c:v>53.9550781</c:v>
                </c:pt>
                <c:pt idx="47021">
                  <c:v>7.20214844</c:v>
                </c:pt>
                <c:pt idx="47022">
                  <c:v>-31.6162109</c:v>
                </c:pt>
                <c:pt idx="47023">
                  <c:v>-77.75878909999996</c:v>
                </c:pt>
                <c:pt idx="47024">
                  <c:v>-101.5625</c:v>
                </c:pt>
                <c:pt idx="47025">
                  <c:v>-90.33203119999993</c:v>
                </c:pt>
                <c:pt idx="47026">
                  <c:v>-65.55175779999998</c:v>
                </c:pt>
                <c:pt idx="47027">
                  <c:v>-6.95800781</c:v>
                </c:pt>
                <c:pt idx="47028">
                  <c:v>36.9873047</c:v>
                </c:pt>
                <c:pt idx="47029">
                  <c:v>77.0263672</c:v>
                </c:pt>
                <c:pt idx="47030">
                  <c:v>96.1914062</c:v>
                </c:pt>
                <c:pt idx="47031">
                  <c:v>94.4824219</c:v>
                </c:pt>
                <c:pt idx="47032">
                  <c:v>67.50488279999998</c:v>
                </c:pt>
                <c:pt idx="47033">
                  <c:v>21.2402344</c:v>
                </c:pt>
                <c:pt idx="47034">
                  <c:v>-26.6113281</c:v>
                </c:pt>
                <c:pt idx="47035">
                  <c:v>-76.17187499999996</c:v>
                </c:pt>
                <c:pt idx="47036">
                  <c:v>-98.1445312</c:v>
                </c:pt>
                <c:pt idx="47037">
                  <c:v>-96.3134766</c:v>
                </c:pt>
                <c:pt idx="47038">
                  <c:v>-64.57519529999998</c:v>
                </c:pt>
                <c:pt idx="47039">
                  <c:v>-22.7050781</c:v>
                </c:pt>
                <c:pt idx="47040">
                  <c:v>20.6298828</c:v>
                </c:pt>
                <c:pt idx="47041">
                  <c:v>74.7070312</c:v>
                </c:pt>
                <c:pt idx="47042">
                  <c:v>98.9990234</c:v>
                </c:pt>
                <c:pt idx="47043">
                  <c:v>98.1445312</c:v>
                </c:pt>
                <c:pt idx="47044">
                  <c:v>66.7724609</c:v>
                </c:pt>
                <c:pt idx="47045">
                  <c:v>22.9492188</c:v>
                </c:pt>
                <c:pt idx="47046">
                  <c:v>-21.1181641</c:v>
                </c:pt>
                <c:pt idx="47047">
                  <c:v>-71.0449219</c:v>
                </c:pt>
                <c:pt idx="47048">
                  <c:v>-97.0458984</c:v>
                </c:pt>
                <c:pt idx="47049">
                  <c:v>-96.5576172</c:v>
                </c:pt>
                <c:pt idx="47050">
                  <c:v>-77.8808594</c:v>
                </c:pt>
                <c:pt idx="47051">
                  <c:v>-30.7617188</c:v>
                </c:pt>
                <c:pt idx="47052">
                  <c:v>22.7050781</c:v>
                </c:pt>
                <c:pt idx="47053">
                  <c:v>64.6972656</c:v>
                </c:pt>
                <c:pt idx="47054">
                  <c:v>92.0410156</c:v>
                </c:pt>
                <c:pt idx="47055">
                  <c:v>96.67968749999996</c:v>
                </c:pt>
                <c:pt idx="47056">
                  <c:v>70.1904297</c:v>
                </c:pt>
                <c:pt idx="47057">
                  <c:v>35.6445312</c:v>
                </c:pt>
                <c:pt idx="47058">
                  <c:v>-15.9912109</c:v>
                </c:pt>
                <c:pt idx="47059">
                  <c:v>-67.2607422</c:v>
                </c:pt>
                <c:pt idx="47060">
                  <c:v>-97.4121094</c:v>
                </c:pt>
                <c:pt idx="47061">
                  <c:v>-101.074219</c:v>
                </c:pt>
                <c:pt idx="47062">
                  <c:v>-75.0732422</c:v>
                </c:pt>
                <c:pt idx="47063">
                  <c:v>-37.7197266</c:v>
                </c:pt>
                <c:pt idx="47064">
                  <c:v>10.4980469</c:v>
                </c:pt>
                <c:pt idx="47065">
                  <c:v>58.1054688</c:v>
                </c:pt>
                <c:pt idx="47066">
                  <c:v>87.4023438</c:v>
                </c:pt>
                <c:pt idx="47067">
                  <c:v>99.7314453</c:v>
                </c:pt>
                <c:pt idx="47068">
                  <c:v>77.27050779999998</c:v>
                </c:pt>
                <c:pt idx="47069">
                  <c:v>44.3115234</c:v>
                </c:pt>
                <c:pt idx="47070">
                  <c:v>-3.29589844</c:v>
                </c:pt>
                <c:pt idx="47071">
                  <c:v>-51.5136719</c:v>
                </c:pt>
                <c:pt idx="47072">
                  <c:v>-89.11132809999998</c:v>
                </c:pt>
                <c:pt idx="47073">
                  <c:v>-100.463867</c:v>
                </c:pt>
                <c:pt idx="47074">
                  <c:v>-86.18164059999998</c:v>
                </c:pt>
                <c:pt idx="47075">
                  <c:v>-49.0722656</c:v>
                </c:pt>
                <c:pt idx="47076">
                  <c:v>2.80761719</c:v>
                </c:pt>
                <c:pt idx="47077">
                  <c:v>53.5888672</c:v>
                </c:pt>
                <c:pt idx="47078">
                  <c:v>85.5712891</c:v>
                </c:pt>
                <c:pt idx="47079">
                  <c:v>95.5810547</c:v>
                </c:pt>
                <c:pt idx="47080">
                  <c:v>77.63671879999995</c:v>
                </c:pt>
                <c:pt idx="47081">
                  <c:v>56.0302734</c:v>
                </c:pt>
                <c:pt idx="47082">
                  <c:v>9.277343749999998</c:v>
                </c:pt>
                <c:pt idx="47083">
                  <c:v>-40.8935547</c:v>
                </c:pt>
                <c:pt idx="47084">
                  <c:v>-79.22363279999998</c:v>
                </c:pt>
                <c:pt idx="47085">
                  <c:v>-99.2431641</c:v>
                </c:pt>
                <c:pt idx="47086">
                  <c:v>-97.4121094</c:v>
                </c:pt>
                <c:pt idx="47087">
                  <c:v>-63.3544922</c:v>
                </c:pt>
                <c:pt idx="47088">
                  <c:v>-13.671875</c:v>
                </c:pt>
                <c:pt idx="47089">
                  <c:v>43.2128906</c:v>
                </c:pt>
                <c:pt idx="47090">
                  <c:v>79.9560547</c:v>
                </c:pt>
                <c:pt idx="47091">
                  <c:v>97.2900391</c:v>
                </c:pt>
                <c:pt idx="47092">
                  <c:v>90.94238279999998</c:v>
                </c:pt>
                <c:pt idx="47093">
                  <c:v>60.4248047</c:v>
                </c:pt>
                <c:pt idx="47094">
                  <c:v>15.5029297</c:v>
                </c:pt>
                <c:pt idx="47095">
                  <c:v>-40.1611328</c:v>
                </c:pt>
                <c:pt idx="47096">
                  <c:v>-76.9042969</c:v>
                </c:pt>
                <c:pt idx="47097">
                  <c:v>-94.84863279999998</c:v>
                </c:pt>
                <c:pt idx="47098">
                  <c:v>-95.82519529999998</c:v>
                </c:pt>
                <c:pt idx="47099">
                  <c:v>-69.45800779999998</c:v>
                </c:pt>
                <c:pt idx="47100">
                  <c:v>-21.6064453</c:v>
                </c:pt>
                <c:pt idx="47101">
                  <c:v>32.3486328</c:v>
                </c:pt>
                <c:pt idx="47102">
                  <c:v>78.8574219</c:v>
                </c:pt>
                <c:pt idx="47103">
                  <c:v>101.5625</c:v>
                </c:pt>
                <c:pt idx="47104">
                  <c:v>97.65625</c:v>
                </c:pt>
                <c:pt idx="47105">
                  <c:v>64.57519529999998</c:v>
                </c:pt>
                <c:pt idx="47106">
                  <c:v>23.8037109</c:v>
                </c:pt>
                <c:pt idx="47107">
                  <c:v>-25.1464844</c:v>
                </c:pt>
                <c:pt idx="47108">
                  <c:v>-71.1669922</c:v>
                </c:pt>
                <c:pt idx="47109">
                  <c:v>-94.84863279999998</c:v>
                </c:pt>
                <c:pt idx="47110">
                  <c:v>-92.77343749999996</c:v>
                </c:pt>
                <c:pt idx="47111">
                  <c:v>-72.0214844</c:v>
                </c:pt>
                <c:pt idx="47112">
                  <c:v>-28.1982422</c:v>
                </c:pt>
                <c:pt idx="47113">
                  <c:v>26.7333984</c:v>
                </c:pt>
                <c:pt idx="47114">
                  <c:v>72.0214844</c:v>
                </c:pt>
                <c:pt idx="47115">
                  <c:v>101.318359</c:v>
                </c:pt>
                <c:pt idx="47116">
                  <c:v>91.1865234</c:v>
                </c:pt>
                <c:pt idx="47117">
                  <c:v>63.2324219</c:v>
                </c:pt>
                <c:pt idx="47118">
                  <c:v>31.1279297</c:v>
                </c:pt>
                <c:pt idx="47119">
                  <c:v>-21.484375</c:v>
                </c:pt>
                <c:pt idx="47120">
                  <c:v>-64.57519529999998</c:v>
                </c:pt>
                <c:pt idx="47121">
                  <c:v>-95.703125</c:v>
                </c:pt>
                <c:pt idx="47122">
                  <c:v>-92.89550779999998</c:v>
                </c:pt>
                <c:pt idx="47123">
                  <c:v>-68.2373047</c:v>
                </c:pt>
                <c:pt idx="47124">
                  <c:v>-29.6630859</c:v>
                </c:pt>
                <c:pt idx="47125">
                  <c:v>15.3808594</c:v>
                </c:pt>
                <c:pt idx="47126">
                  <c:v>62.0117188</c:v>
                </c:pt>
                <c:pt idx="47127">
                  <c:v>91.3085938</c:v>
                </c:pt>
                <c:pt idx="47128">
                  <c:v>101.806641</c:v>
                </c:pt>
                <c:pt idx="47129">
                  <c:v>79.7119141</c:v>
                </c:pt>
                <c:pt idx="47130">
                  <c:v>42.96875</c:v>
                </c:pt>
                <c:pt idx="47131">
                  <c:v>-12.3291016</c:v>
                </c:pt>
                <c:pt idx="47132">
                  <c:v>-58.83789059999999</c:v>
                </c:pt>
                <c:pt idx="47133">
                  <c:v>-90.6982422</c:v>
                </c:pt>
                <c:pt idx="47134">
                  <c:v>-101.44043</c:v>
                </c:pt>
                <c:pt idx="47135">
                  <c:v>-85.6933594</c:v>
                </c:pt>
                <c:pt idx="47136">
                  <c:v>-38.9404297</c:v>
                </c:pt>
                <c:pt idx="47137">
                  <c:v>10.3759766</c:v>
                </c:pt>
                <c:pt idx="47138">
                  <c:v>56.88476559999999</c:v>
                </c:pt>
                <c:pt idx="47139">
                  <c:v>87.5244141</c:v>
                </c:pt>
                <c:pt idx="47140">
                  <c:v>96.67968749999996</c:v>
                </c:pt>
                <c:pt idx="47141">
                  <c:v>79.4677734</c:v>
                </c:pt>
                <c:pt idx="47142">
                  <c:v>45.8984375</c:v>
                </c:pt>
                <c:pt idx="47143">
                  <c:v>1.46484375</c:v>
                </c:pt>
                <c:pt idx="47144">
                  <c:v>-57.7392578</c:v>
                </c:pt>
                <c:pt idx="47145">
                  <c:v>-86.6699219</c:v>
                </c:pt>
                <c:pt idx="47146">
                  <c:v>-96.1914062</c:v>
                </c:pt>
                <c:pt idx="47147">
                  <c:v>-91.9189453</c:v>
                </c:pt>
                <c:pt idx="47148">
                  <c:v>-45.8984375</c:v>
                </c:pt>
                <c:pt idx="47149">
                  <c:v>1.09863281</c:v>
                </c:pt>
                <c:pt idx="47150">
                  <c:v>50.5371094</c:v>
                </c:pt>
                <c:pt idx="47151">
                  <c:v>85.20507809999994</c:v>
                </c:pt>
                <c:pt idx="47152">
                  <c:v>98.2666016</c:v>
                </c:pt>
                <c:pt idx="47153">
                  <c:v>87.03613279999998</c:v>
                </c:pt>
                <c:pt idx="47154">
                  <c:v>49.4384766</c:v>
                </c:pt>
                <c:pt idx="47155">
                  <c:v>4.51660156</c:v>
                </c:pt>
                <c:pt idx="47156">
                  <c:v>-43.2128906</c:v>
                </c:pt>
                <c:pt idx="47157">
                  <c:v>-82.7636719</c:v>
                </c:pt>
                <c:pt idx="47158">
                  <c:v>-91.0644531</c:v>
                </c:pt>
                <c:pt idx="47159">
                  <c:v>-83.8623047</c:v>
                </c:pt>
                <c:pt idx="47160">
                  <c:v>-58.1054688</c:v>
                </c:pt>
                <c:pt idx="47161">
                  <c:v>-12.8173828</c:v>
                </c:pt>
                <c:pt idx="47162">
                  <c:v>37.109375</c:v>
                </c:pt>
                <c:pt idx="47163">
                  <c:v>71.7773438</c:v>
                </c:pt>
                <c:pt idx="47164">
                  <c:v>92.5292969</c:v>
                </c:pt>
                <c:pt idx="47165">
                  <c:v>90.08789059999998</c:v>
                </c:pt>
                <c:pt idx="47166">
                  <c:v>60.6689453</c:v>
                </c:pt>
                <c:pt idx="47167">
                  <c:v>13.3056641</c:v>
                </c:pt>
                <c:pt idx="47168">
                  <c:v>-35.0341797</c:v>
                </c:pt>
                <c:pt idx="47169">
                  <c:v>-84.5947266</c:v>
                </c:pt>
                <c:pt idx="47170">
                  <c:v>-100.219727</c:v>
                </c:pt>
                <c:pt idx="47171">
                  <c:v>-90.6982422</c:v>
                </c:pt>
                <c:pt idx="47172">
                  <c:v>-60.546875</c:v>
                </c:pt>
                <c:pt idx="47173">
                  <c:v>-15.9912109</c:v>
                </c:pt>
                <c:pt idx="47174">
                  <c:v>35.6445312</c:v>
                </c:pt>
                <c:pt idx="47175">
                  <c:v>75.19531249999996</c:v>
                </c:pt>
                <c:pt idx="47176">
                  <c:v>99.4873047</c:v>
                </c:pt>
                <c:pt idx="47177">
                  <c:v>92.1630859</c:v>
                </c:pt>
                <c:pt idx="47178">
                  <c:v>62.2558594</c:v>
                </c:pt>
                <c:pt idx="47179">
                  <c:v>27.0996094</c:v>
                </c:pt>
                <c:pt idx="47180">
                  <c:v>-21.6064453</c:v>
                </c:pt>
                <c:pt idx="47181">
                  <c:v>-72.6318359</c:v>
                </c:pt>
                <c:pt idx="47182">
                  <c:v>-100.585938</c:v>
                </c:pt>
                <c:pt idx="47183">
                  <c:v>-95.703125</c:v>
                </c:pt>
                <c:pt idx="47184">
                  <c:v>-74.21875</c:v>
                </c:pt>
                <c:pt idx="47185">
                  <c:v>-36.0107422</c:v>
                </c:pt>
                <c:pt idx="47186">
                  <c:v>21.8505859</c:v>
                </c:pt>
                <c:pt idx="47187">
                  <c:v>63.5986328</c:v>
                </c:pt>
                <c:pt idx="47188">
                  <c:v>90.4541016</c:v>
                </c:pt>
                <c:pt idx="47189">
                  <c:v>94.7265625</c:v>
                </c:pt>
                <c:pt idx="47190">
                  <c:v>75.19531249999996</c:v>
                </c:pt>
                <c:pt idx="47191">
                  <c:v>29.5410156</c:v>
                </c:pt>
                <c:pt idx="47192">
                  <c:v>-19.53125</c:v>
                </c:pt>
                <c:pt idx="47193">
                  <c:v>-63.8427734</c:v>
                </c:pt>
                <c:pt idx="47194">
                  <c:v>-94.3603516</c:v>
                </c:pt>
                <c:pt idx="47195">
                  <c:v>-101.318359</c:v>
                </c:pt>
                <c:pt idx="47196">
                  <c:v>-73.85253909999996</c:v>
                </c:pt>
                <c:pt idx="47197">
                  <c:v>-38.6962891</c:v>
                </c:pt>
                <c:pt idx="47198">
                  <c:v>12.6953125</c:v>
                </c:pt>
                <c:pt idx="47199">
                  <c:v>60.6689453</c:v>
                </c:pt>
                <c:pt idx="47200">
                  <c:v>91.796875</c:v>
                </c:pt>
                <c:pt idx="47201">
                  <c:v>99.9755859</c:v>
                </c:pt>
                <c:pt idx="47202">
                  <c:v>85.5712891</c:v>
                </c:pt>
                <c:pt idx="47203">
                  <c:v>43.7011719</c:v>
                </c:pt>
                <c:pt idx="47204">
                  <c:v>-9.033203119999997</c:v>
                </c:pt>
                <c:pt idx="47205">
                  <c:v>-57.4951172</c:v>
                </c:pt>
                <c:pt idx="47206">
                  <c:v>-90.4541016</c:v>
                </c:pt>
                <c:pt idx="47207">
                  <c:v>-97.90039059999998</c:v>
                </c:pt>
                <c:pt idx="47208">
                  <c:v>-79.5898438</c:v>
                </c:pt>
                <c:pt idx="47209">
                  <c:v>-46.1425781</c:v>
                </c:pt>
                <c:pt idx="47210">
                  <c:v>1.953125</c:v>
                </c:pt>
                <c:pt idx="47211">
                  <c:v>53.4667969</c:v>
                </c:pt>
                <c:pt idx="47212">
                  <c:v>85.9375</c:v>
                </c:pt>
                <c:pt idx="47213">
                  <c:v>101.44043</c:v>
                </c:pt>
                <c:pt idx="47214">
                  <c:v>85.20507809999994</c:v>
                </c:pt>
                <c:pt idx="47215">
                  <c:v>48.4619141</c:v>
                </c:pt>
                <c:pt idx="47216">
                  <c:v>9.033203119999997</c:v>
                </c:pt>
                <c:pt idx="47217">
                  <c:v>-44.921875</c:v>
                </c:pt>
                <c:pt idx="47218">
                  <c:v>-86.3037109</c:v>
                </c:pt>
                <c:pt idx="47219">
                  <c:v>-101.318359</c:v>
                </c:pt>
                <c:pt idx="47220">
                  <c:v>-83.12988279999993</c:v>
                </c:pt>
                <c:pt idx="47221">
                  <c:v>-50.9033203</c:v>
                </c:pt>
                <c:pt idx="47222">
                  <c:v>-4.882812499999997</c:v>
                </c:pt>
                <c:pt idx="47223">
                  <c:v>47.7294922</c:v>
                </c:pt>
                <c:pt idx="47224">
                  <c:v>74.3408203</c:v>
                </c:pt>
                <c:pt idx="47225">
                  <c:v>102.539062</c:v>
                </c:pt>
                <c:pt idx="47226">
                  <c:v>95.703125</c:v>
                </c:pt>
                <c:pt idx="47227">
                  <c:v>58.7158203</c:v>
                </c:pt>
                <c:pt idx="47228">
                  <c:v>9.765625</c:v>
                </c:pt>
                <c:pt idx="47229">
                  <c:v>-33.0810547</c:v>
                </c:pt>
                <c:pt idx="47230">
                  <c:v>-80.9326172</c:v>
                </c:pt>
                <c:pt idx="47231">
                  <c:v>-105.102539</c:v>
                </c:pt>
                <c:pt idx="47232">
                  <c:v>-93.5058594</c:v>
                </c:pt>
                <c:pt idx="47233">
                  <c:v>-66.0400391</c:v>
                </c:pt>
                <c:pt idx="47234">
                  <c:v>-22.9492188</c:v>
                </c:pt>
                <c:pt idx="47235">
                  <c:v>37.5976562</c:v>
                </c:pt>
                <c:pt idx="47236">
                  <c:v>75.5615234</c:v>
                </c:pt>
                <c:pt idx="47237">
                  <c:v>98.1445312</c:v>
                </c:pt>
                <c:pt idx="47238">
                  <c:v>92.2851562</c:v>
                </c:pt>
                <c:pt idx="47239">
                  <c:v>64.57519529999998</c:v>
                </c:pt>
                <c:pt idx="47240">
                  <c:v>20.1416016</c:v>
                </c:pt>
                <c:pt idx="47241">
                  <c:v>-34.5458984</c:v>
                </c:pt>
                <c:pt idx="47242">
                  <c:v>-72.6318359</c:v>
                </c:pt>
                <c:pt idx="47243">
                  <c:v>-95.4589844</c:v>
                </c:pt>
                <c:pt idx="47244">
                  <c:v>-94.3603516</c:v>
                </c:pt>
                <c:pt idx="47245">
                  <c:v>-70.67871089999993</c:v>
                </c:pt>
                <c:pt idx="47246">
                  <c:v>-23.1933594</c:v>
                </c:pt>
                <c:pt idx="47247">
                  <c:v>27.2216797</c:v>
                </c:pt>
                <c:pt idx="47248">
                  <c:v>69.9462891</c:v>
                </c:pt>
                <c:pt idx="47249">
                  <c:v>96.80175779999998</c:v>
                </c:pt>
                <c:pt idx="47250">
                  <c:v>91.4306641</c:v>
                </c:pt>
                <c:pt idx="47251">
                  <c:v>69.8242188</c:v>
                </c:pt>
                <c:pt idx="47252">
                  <c:v>27.8320312</c:v>
                </c:pt>
                <c:pt idx="47253">
                  <c:v>-20.9960938</c:v>
                </c:pt>
                <c:pt idx="47254">
                  <c:v>-66.0400391</c:v>
                </c:pt>
                <c:pt idx="47255">
                  <c:v>-96.92382809999998</c:v>
                </c:pt>
                <c:pt idx="47256">
                  <c:v>-101.5625</c:v>
                </c:pt>
                <c:pt idx="47257">
                  <c:v>-73.2421875</c:v>
                </c:pt>
                <c:pt idx="47258">
                  <c:v>-30.1513672</c:v>
                </c:pt>
                <c:pt idx="47259">
                  <c:v>16.1132812</c:v>
                </c:pt>
                <c:pt idx="47260">
                  <c:v>67.2607422</c:v>
                </c:pt>
                <c:pt idx="47261">
                  <c:v>88.7451172</c:v>
                </c:pt>
                <c:pt idx="47262">
                  <c:v>99.9755859</c:v>
                </c:pt>
                <c:pt idx="47263">
                  <c:v>75.6835938</c:v>
                </c:pt>
                <c:pt idx="47264">
                  <c:v>30.3955078</c:v>
                </c:pt>
                <c:pt idx="47265">
                  <c:v>-17.7001953</c:v>
                </c:pt>
                <c:pt idx="47266">
                  <c:v>-60.6689453</c:v>
                </c:pt>
                <c:pt idx="47267">
                  <c:v>-90.57617190000001</c:v>
                </c:pt>
                <c:pt idx="47268">
                  <c:v>-99.1210938</c:v>
                </c:pt>
                <c:pt idx="47269">
                  <c:v>-80.68847659999993</c:v>
                </c:pt>
                <c:pt idx="47270">
                  <c:v>-33.6914062</c:v>
                </c:pt>
                <c:pt idx="47271">
                  <c:v>10.8642578</c:v>
                </c:pt>
                <c:pt idx="47272">
                  <c:v>56.640625</c:v>
                </c:pt>
                <c:pt idx="47273">
                  <c:v>89.9658203</c:v>
                </c:pt>
                <c:pt idx="47274">
                  <c:v>105.834961</c:v>
                </c:pt>
                <c:pt idx="47275">
                  <c:v>83.4960938</c:v>
                </c:pt>
                <c:pt idx="47276">
                  <c:v>46.5087891</c:v>
                </c:pt>
                <c:pt idx="47277">
                  <c:v>-4.15039062</c:v>
                </c:pt>
                <c:pt idx="47278">
                  <c:v>-56.88476559999999</c:v>
                </c:pt>
                <c:pt idx="47279">
                  <c:v>-84.7167969</c:v>
                </c:pt>
                <c:pt idx="47280">
                  <c:v>-102.172852</c:v>
                </c:pt>
                <c:pt idx="47281">
                  <c:v>-88.9892578</c:v>
                </c:pt>
                <c:pt idx="47282">
                  <c:v>-44.3115234</c:v>
                </c:pt>
                <c:pt idx="47283">
                  <c:v>2.07519531</c:v>
                </c:pt>
                <c:pt idx="47284">
                  <c:v>51.7578125</c:v>
                </c:pt>
                <c:pt idx="47285">
                  <c:v>84.3505859</c:v>
                </c:pt>
                <c:pt idx="47286">
                  <c:v>97.90039059999998</c:v>
                </c:pt>
                <c:pt idx="47287">
                  <c:v>83.8623047</c:v>
                </c:pt>
                <c:pt idx="47288">
                  <c:v>52.9785156</c:v>
                </c:pt>
                <c:pt idx="47289">
                  <c:v>4.63867188</c:v>
                </c:pt>
                <c:pt idx="47290">
                  <c:v>-49.4384766</c:v>
                </c:pt>
                <c:pt idx="47291">
                  <c:v>-77.8808594</c:v>
                </c:pt>
                <c:pt idx="47292">
                  <c:v>-99.1210938</c:v>
                </c:pt>
                <c:pt idx="47293">
                  <c:v>-90.6982422</c:v>
                </c:pt>
                <c:pt idx="47294">
                  <c:v>-59.2041016</c:v>
                </c:pt>
                <c:pt idx="47295">
                  <c:v>-8.05664062</c:v>
                </c:pt>
                <c:pt idx="47296">
                  <c:v>46.3867188</c:v>
                </c:pt>
                <c:pt idx="47297">
                  <c:v>78.0029297</c:v>
                </c:pt>
                <c:pt idx="47298">
                  <c:v>90.33203119999993</c:v>
                </c:pt>
                <c:pt idx="47299">
                  <c:v>87.5244141</c:v>
                </c:pt>
                <c:pt idx="47300">
                  <c:v>66.8945312</c:v>
                </c:pt>
                <c:pt idx="47301">
                  <c:v>16.8457031</c:v>
                </c:pt>
                <c:pt idx="47302">
                  <c:v>-35.8886719</c:v>
                </c:pt>
                <c:pt idx="47303">
                  <c:v>-74.3408203</c:v>
                </c:pt>
                <c:pt idx="47304">
                  <c:v>-97.77832029999998</c:v>
                </c:pt>
                <c:pt idx="47305">
                  <c:v>-93.75</c:v>
                </c:pt>
                <c:pt idx="47306">
                  <c:v>-66.8945312</c:v>
                </c:pt>
                <c:pt idx="47307">
                  <c:v>-24.1699219</c:v>
                </c:pt>
                <c:pt idx="47308">
                  <c:v>38.2080078</c:v>
                </c:pt>
                <c:pt idx="47309">
                  <c:v>77.5146484</c:v>
                </c:pt>
                <c:pt idx="47310">
                  <c:v>94.97070309999998</c:v>
                </c:pt>
                <c:pt idx="47311">
                  <c:v>90.82031249999996</c:v>
                </c:pt>
                <c:pt idx="47312">
                  <c:v>71.6552734</c:v>
                </c:pt>
                <c:pt idx="47313">
                  <c:v>27.0996094</c:v>
                </c:pt>
                <c:pt idx="47314">
                  <c:v>-36.1328125</c:v>
                </c:pt>
                <c:pt idx="47315">
                  <c:v>-67.0166016</c:v>
                </c:pt>
                <c:pt idx="47316">
                  <c:v>-87.5244141</c:v>
                </c:pt>
                <c:pt idx="47317">
                  <c:v>-95.5810547</c:v>
                </c:pt>
                <c:pt idx="47318">
                  <c:v>-66.8945312</c:v>
                </c:pt>
                <c:pt idx="47319">
                  <c:v>-28.9306641</c:v>
                </c:pt>
                <c:pt idx="47320">
                  <c:v>18.6767578</c:v>
                </c:pt>
                <c:pt idx="47321">
                  <c:v>61.4013672</c:v>
                </c:pt>
                <c:pt idx="47322">
                  <c:v>96.0693359</c:v>
                </c:pt>
                <c:pt idx="47323">
                  <c:v>95.5810547</c:v>
                </c:pt>
                <c:pt idx="47324">
                  <c:v>72.3876953</c:v>
                </c:pt>
                <c:pt idx="47325">
                  <c:v>25.1464844</c:v>
                </c:pt>
                <c:pt idx="47326">
                  <c:v>-26.6113281</c:v>
                </c:pt>
                <c:pt idx="47327">
                  <c:v>-63.5986328</c:v>
                </c:pt>
                <c:pt idx="47328">
                  <c:v>-94.3603516</c:v>
                </c:pt>
                <c:pt idx="47329">
                  <c:v>-101.806641</c:v>
                </c:pt>
                <c:pt idx="47330">
                  <c:v>-77.8808594</c:v>
                </c:pt>
                <c:pt idx="47331">
                  <c:v>-37.5976562</c:v>
                </c:pt>
                <c:pt idx="47332">
                  <c:v>14.7705078</c:v>
                </c:pt>
                <c:pt idx="47333">
                  <c:v>60.546875</c:v>
                </c:pt>
                <c:pt idx="47334">
                  <c:v>91.6748047</c:v>
                </c:pt>
                <c:pt idx="47335">
                  <c:v>97.65625</c:v>
                </c:pt>
                <c:pt idx="47336">
                  <c:v>82.6416016</c:v>
                </c:pt>
                <c:pt idx="47337">
                  <c:v>41.7480469</c:v>
                </c:pt>
                <c:pt idx="47338">
                  <c:v>-5.004882809999995</c:v>
                </c:pt>
                <c:pt idx="47339">
                  <c:v>-53.4667969</c:v>
                </c:pt>
                <c:pt idx="47340">
                  <c:v>-90.08789059999998</c:v>
                </c:pt>
                <c:pt idx="47341">
                  <c:v>-93.38378909999996</c:v>
                </c:pt>
                <c:pt idx="47342">
                  <c:v>-85.20507809999994</c:v>
                </c:pt>
                <c:pt idx="47343">
                  <c:v>-40.0390625</c:v>
                </c:pt>
                <c:pt idx="47344">
                  <c:v>7.08007812</c:v>
                </c:pt>
                <c:pt idx="47345">
                  <c:v>50.9033203</c:v>
                </c:pt>
                <c:pt idx="47346">
                  <c:v>88.2568359</c:v>
                </c:pt>
                <c:pt idx="47347">
                  <c:v>94.6044922</c:v>
                </c:pt>
                <c:pt idx="47348">
                  <c:v>82.88574219999992</c:v>
                </c:pt>
                <c:pt idx="47349">
                  <c:v>42.1142578</c:v>
                </c:pt>
                <c:pt idx="47350">
                  <c:v>0.48828125</c:v>
                </c:pt>
                <c:pt idx="47351">
                  <c:v>-49.0722656</c:v>
                </c:pt>
                <c:pt idx="47352">
                  <c:v>-90.2099609</c:v>
                </c:pt>
                <c:pt idx="47353">
                  <c:v>-93.2617188</c:v>
                </c:pt>
                <c:pt idx="47354">
                  <c:v>-82.27539059999994</c:v>
                </c:pt>
                <c:pt idx="47355">
                  <c:v>-52.2460938</c:v>
                </c:pt>
                <c:pt idx="47356">
                  <c:v>-3.66210938</c:v>
                </c:pt>
                <c:pt idx="47357">
                  <c:v>44.7998047</c:v>
                </c:pt>
                <c:pt idx="47358">
                  <c:v>78.7353516</c:v>
                </c:pt>
                <c:pt idx="47359">
                  <c:v>95.3369141</c:v>
                </c:pt>
                <c:pt idx="47360">
                  <c:v>90.82031249999996</c:v>
                </c:pt>
                <c:pt idx="47361">
                  <c:v>58.83789059999999</c:v>
                </c:pt>
                <c:pt idx="47362">
                  <c:v>11.4746094</c:v>
                </c:pt>
                <c:pt idx="47363">
                  <c:v>-37.8417969</c:v>
                </c:pt>
                <c:pt idx="47364">
                  <c:v>-78.4912109</c:v>
                </c:pt>
                <c:pt idx="47365">
                  <c:v>-99.2431641</c:v>
                </c:pt>
                <c:pt idx="47366">
                  <c:v>-89.5996094</c:v>
                </c:pt>
                <c:pt idx="47367">
                  <c:v>-60.6689453</c:v>
                </c:pt>
                <c:pt idx="47368">
                  <c:v>-13.7939453</c:v>
                </c:pt>
                <c:pt idx="47369">
                  <c:v>37.2314453</c:v>
                </c:pt>
                <c:pt idx="47370">
                  <c:v>74.9511719</c:v>
                </c:pt>
                <c:pt idx="47371">
                  <c:v>98.63281249999996</c:v>
                </c:pt>
                <c:pt idx="47372">
                  <c:v>88.13476559999998</c:v>
                </c:pt>
                <c:pt idx="47373">
                  <c:v>57.61718749999999</c:v>
                </c:pt>
                <c:pt idx="47374">
                  <c:v>18.5546875</c:v>
                </c:pt>
                <c:pt idx="47375">
                  <c:v>-23.5595703</c:v>
                </c:pt>
                <c:pt idx="47376">
                  <c:v>-68.4814453</c:v>
                </c:pt>
                <c:pt idx="47377">
                  <c:v>-99.3652344</c:v>
                </c:pt>
                <c:pt idx="47378">
                  <c:v>-87.4023438</c:v>
                </c:pt>
                <c:pt idx="47379">
                  <c:v>-60.546875</c:v>
                </c:pt>
                <c:pt idx="47380">
                  <c:v>-19.4091797</c:v>
                </c:pt>
                <c:pt idx="47381">
                  <c:v>27.9541016</c:v>
                </c:pt>
                <c:pt idx="47382">
                  <c:v>72.7539062</c:v>
                </c:pt>
                <c:pt idx="47383">
                  <c:v>99.7314453</c:v>
                </c:pt>
                <c:pt idx="47384">
                  <c:v>97.2900391</c:v>
                </c:pt>
                <c:pt idx="47385">
                  <c:v>71.5332031</c:v>
                </c:pt>
                <c:pt idx="47386">
                  <c:v>28.9306641</c:v>
                </c:pt>
                <c:pt idx="47387">
                  <c:v>-23.1933594</c:v>
                </c:pt>
                <c:pt idx="47388">
                  <c:v>-69.7021484</c:v>
                </c:pt>
                <c:pt idx="47389">
                  <c:v>-94.1162109</c:v>
                </c:pt>
                <c:pt idx="47390">
                  <c:v>-96.67968749999996</c:v>
                </c:pt>
                <c:pt idx="47391">
                  <c:v>-73.85253909999996</c:v>
                </c:pt>
                <c:pt idx="47392">
                  <c:v>-34.4238281</c:v>
                </c:pt>
                <c:pt idx="47393">
                  <c:v>20.2636719</c:v>
                </c:pt>
                <c:pt idx="47394">
                  <c:v>64.453125</c:v>
                </c:pt>
                <c:pt idx="47395">
                  <c:v>94.97070309999998</c:v>
                </c:pt>
                <c:pt idx="47396">
                  <c:v>95.703125</c:v>
                </c:pt>
                <c:pt idx="47397">
                  <c:v>70.1904297</c:v>
                </c:pt>
                <c:pt idx="47398">
                  <c:v>32.7148438</c:v>
                </c:pt>
                <c:pt idx="47399">
                  <c:v>-12.3291016</c:v>
                </c:pt>
                <c:pt idx="47400">
                  <c:v>-61.6455078</c:v>
                </c:pt>
                <c:pt idx="47401">
                  <c:v>-91.796875</c:v>
                </c:pt>
                <c:pt idx="47402">
                  <c:v>-100.097656</c:v>
                </c:pt>
                <c:pt idx="47403">
                  <c:v>-77.8808594</c:v>
                </c:pt>
                <c:pt idx="47404">
                  <c:v>-48.9501953</c:v>
                </c:pt>
                <c:pt idx="47405">
                  <c:v>6.46972656</c:v>
                </c:pt>
                <c:pt idx="47406">
                  <c:v>56.88476559999999</c:v>
                </c:pt>
                <c:pt idx="47407">
                  <c:v>84.10644529999998</c:v>
                </c:pt>
                <c:pt idx="47408">
                  <c:v>99.1210938</c:v>
                </c:pt>
                <c:pt idx="47409">
                  <c:v>84.10644529999998</c:v>
                </c:pt>
                <c:pt idx="47410">
                  <c:v>46.0205078</c:v>
                </c:pt>
                <c:pt idx="47411">
                  <c:v>-9.765625</c:v>
                </c:pt>
                <c:pt idx="47412">
                  <c:v>-57.8613281</c:v>
                </c:pt>
                <c:pt idx="47413">
                  <c:v>-86.9140625</c:v>
                </c:pt>
                <c:pt idx="47414">
                  <c:v>-98.1445312</c:v>
                </c:pt>
                <c:pt idx="47415">
                  <c:v>-85.4492188</c:v>
                </c:pt>
                <c:pt idx="47416">
                  <c:v>-43.8232422</c:v>
                </c:pt>
                <c:pt idx="47417">
                  <c:v>0.48828125</c:v>
                </c:pt>
                <c:pt idx="47418">
                  <c:v>51.5136719</c:v>
                </c:pt>
                <c:pt idx="47419">
                  <c:v>85.20507809999994</c:v>
                </c:pt>
                <c:pt idx="47420">
                  <c:v>93.87207029999993</c:v>
                </c:pt>
                <c:pt idx="47421">
                  <c:v>87.6464844</c:v>
                </c:pt>
                <c:pt idx="47422">
                  <c:v>46.7529297</c:v>
                </c:pt>
                <c:pt idx="47423">
                  <c:v>1.46484375</c:v>
                </c:pt>
                <c:pt idx="47424">
                  <c:v>-48.5839844</c:v>
                </c:pt>
                <c:pt idx="47425">
                  <c:v>-80.2001953</c:v>
                </c:pt>
                <c:pt idx="47426">
                  <c:v>-99.7314453</c:v>
                </c:pt>
                <c:pt idx="47427">
                  <c:v>-90.4541016</c:v>
                </c:pt>
                <c:pt idx="47428">
                  <c:v>-61.0351562</c:v>
                </c:pt>
                <c:pt idx="47429">
                  <c:v>-9.39941406</c:v>
                </c:pt>
                <c:pt idx="47430">
                  <c:v>42.2363281</c:v>
                </c:pt>
                <c:pt idx="47431">
                  <c:v>77.8808594</c:v>
                </c:pt>
                <c:pt idx="47432">
                  <c:v>91.55273440000001</c:v>
                </c:pt>
                <c:pt idx="47433">
                  <c:v>89.4775391</c:v>
                </c:pt>
                <c:pt idx="47434">
                  <c:v>61.5234375</c:v>
                </c:pt>
                <c:pt idx="47435">
                  <c:v>15.8691406</c:v>
                </c:pt>
                <c:pt idx="47436">
                  <c:v>-38.6962891</c:v>
                </c:pt>
                <c:pt idx="47437">
                  <c:v>-80.8105469</c:v>
                </c:pt>
                <c:pt idx="47438">
                  <c:v>-91.9189453</c:v>
                </c:pt>
                <c:pt idx="47439">
                  <c:v>-86.7919922</c:v>
                </c:pt>
                <c:pt idx="47440">
                  <c:v>-67.50488279999998</c:v>
                </c:pt>
                <c:pt idx="47441">
                  <c:v>-15.2587891</c:v>
                </c:pt>
                <c:pt idx="47442">
                  <c:v>36.0107422</c:v>
                </c:pt>
                <c:pt idx="47443">
                  <c:v>74.46289059999998</c:v>
                </c:pt>
                <c:pt idx="47444">
                  <c:v>96.4355469</c:v>
                </c:pt>
                <c:pt idx="47445">
                  <c:v>94.97070309999998</c:v>
                </c:pt>
                <c:pt idx="47446">
                  <c:v>64.6972656</c:v>
                </c:pt>
                <c:pt idx="47447">
                  <c:v>15.9912109</c:v>
                </c:pt>
                <c:pt idx="47448">
                  <c:v>-36.0107422</c:v>
                </c:pt>
                <c:pt idx="47449">
                  <c:v>-72.87597659999993</c:v>
                </c:pt>
                <c:pt idx="47450">
                  <c:v>-91.796875</c:v>
                </c:pt>
                <c:pt idx="47451">
                  <c:v>-96.1914062</c:v>
                </c:pt>
                <c:pt idx="47452">
                  <c:v>-77.0263672</c:v>
                </c:pt>
                <c:pt idx="47453">
                  <c:v>-31.25</c:v>
                </c:pt>
                <c:pt idx="47454">
                  <c:v>27.4658203</c:v>
                </c:pt>
                <c:pt idx="47455">
                  <c:v>65.0634766</c:v>
                </c:pt>
                <c:pt idx="47456">
                  <c:v>95.0927734</c:v>
                </c:pt>
                <c:pt idx="47457">
                  <c:v>93.01757809999998</c:v>
                </c:pt>
                <c:pt idx="47458">
                  <c:v>72.265625</c:v>
                </c:pt>
                <c:pt idx="47459">
                  <c:v>27.9541016</c:v>
                </c:pt>
                <c:pt idx="47460">
                  <c:v>-18.6767578</c:v>
                </c:pt>
                <c:pt idx="47461">
                  <c:v>-65.3076172</c:v>
                </c:pt>
                <c:pt idx="47462">
                  <c:v>-91.9189453</c:v>
                </c:pt>
                <c:pt idx="47463">
                  <c:v>-94.7265625</c:v>
                </c:pt>
                <c:pt idx="47464">
                  <c:v>-76.4160156</c:v>
                </c:pt>
                <c:pt idx="47465">
                  <c:v>-36.4990234</c:v>
                </c:pt>
                <c:pt idx="47466">
                  <c:v>10.6201172</c:v>
                </c:pt>
                <c:pt idx="47467">
                  <c:v>60.546875</c:v>
                </c:pt>
                <c:pt idx="47468">
                  <c:v>94.6044922</c:v>
                </c:pt>
                <c:pt idx="47469">
                  <c:v>96.5576172</c:v>
                </c:pt>
                <c:pt idx="47470">
                  <c:v>80.8105469</c:v>
                </c:pt>
                <c:pt idx="47471">
                  <c:v>36.1328125</c:v>
                </c:pt>
                <c:pt idx="47472">
                  <c:v>-10.1318359</c:v>
                </c:pt>
                <c:pt idx="47473">
                  <c:v>-61.2792969</c:v>
                </c:pt>
                <c:pt idx="47474">
                  <c:v>-87.2802734</c:v>
                </c:pt>
                <c:pt idx="47475">
                  <c:v>-92.5292969</c:v>
                </c:pt>
                <c:pt idx="47476">
                  <c:v>-78.9794922</c:v>
                </c:pt>
                <c:pt idx="47477">
                  <c:v>-39.30664059999999</c:v>
                </c:pt>
                <c:pt idx="47478">
                  <c:v>7.20214844</c:v>
                </c:pt>
                <c:pt idx="47479">
                  <c:v>57.2509766</c:v>
                </c:pt>
                <c:pt idx="47480">
                  <c:v>91.1865234</c:v>
                </c:pt>
                <c:pt idx="47481">
                  <c:v>99.7314453</c:v>
                </c:pt>
                <c:pt idx="47482">
                  <c:v>82.5195312</c:v>
                </c:pt>
                <c:pt idx="47483">
                  <c:v>42.96875</c:v>
                </c:pt>
                <c:pt idx="47484">
                  <c:v>-3.41796875</c:v>
                </c:pt>
                <c:pt idx="47485">
                  <c:v>-48.9501953</c:v>
                </c:pt>
                <c:pt idx="47486">
                  <c:v>-85.9375</c:v>
                </c:pt>
                <c:pt idx="47487">
                  <c:v>-105.59082</c:v>
                </c:pt>
                <c:pt idx="47488">
                  <c:v>-84.10644529999998</c:v>
                </c:pt>
                <c:pt idx="47489">
                  <c:v>-46.9970703</c:v>
                </c:pt>
                <c:pt idx="47490">
                  <c:v>-3.90625</c:v>
                </c:pt>
                <c:pt idx="47491">
                  <c:v>50.2929688</c:v>
                </c:pt>
                <c:pt idx="47492">
                  <c:v>80.9326172</c:v>
                </c:pt>
                <c:pt idx="47493">
                  <c:v>97.77832029999998</c:v>
                </c:pt>
                <c:pt idx="47494">
                  <c:v>81.4208984</c:v>
                </c:pt>
                <c:pt idx="47495">
                  <c:v>45.8984375</c:v>
                </c:pt>
                <c:pt idx="47496">
                  <c:v>2.19726562</c:v>
                </c:pt>
                <c:pt idx="47497">
                  <c:v>-48.3398438</c:v>
                </c:pt>
                <c:pt idx="47498">
                  <c:v>-84.3505859</c:v>
                </c:pt>
                <c:pt idx="47499">
                  <c:v>-99.7314453</c:v>
                </c:pt>
                <c:pt idx="47500">
                  <c:v>0.0</c:v>
                </c:pt>
                <c:pt idx="47501">
                  <c:v>0.0</c:v>
                </c:pt>
                <c:pt idx="47502">
                  <c:v>0.0</c:v>
                </c:pt>
                <c:pt idx="47503">
                  <c:v>0.0</c:v>
                </c:pt>
                <c:pt idx="47504">
                  <c:v>0.0</c:v>
                </c:pt>
                <c:pt idx="47505">
                  <c:v>0.0</c:v>
                </c:pt>
                <c:pt idx="47506">
                  <c:v>0.0</c:v>
                </c:pt>
                <c:pt idx="47507">
                  <c:v>0.0</c:v>
                </c:pt>
                <c:pt idx="47508">
                  <c:v>0.0</c:v>
                </c:pt>
                <c:pt idx="47509">
                  <c:v>0.0</c:v>
                </c:pt>
                <c:pt idx="47510">
                  <c:v>0.0</c:v>
                </c:pt>
                <c:pt idx="47511">
                  <c:v>0.0</c:v>
                </c:pt>
                <c:pt idx="47512">
                  <c:v>0.0</c:v>
                </c:pt>
                <c:pt idx="47513">
                  <c:v>0.0</c:v>
                </c:pt>
                <c:pt idx="47514">
                  <c:v>0.0</c:v>
                </c:pt>
                <c:pt idx="47515">
                  <c:v>0.0</c:v>
                </c:pt>
                <c:pt idx="47516">
                  <c:v>0.0</c:v>
                </c:pt>
                <c:pt idx="47517">
                  <c:v>0.0</c:v>
                </c:pt>
                <c:pt idx="47518">
                  <c:v>0.0</c:v>
                </c:pt>
                <c:pt idx="47519">
                  <c:v>0.0</c:v>
                </c:pt>
                <c:pt idx="47520">
                  <c:v>0.0</c:v>
                </c:pt>
                <c:pt idx="47521">
                  <c:v>0.0</c:v>
                </c:pt>
                <c:pt idx="47522">
                  <c:v>0.0</c:v>
                </c:pt>
                <c:pt idx="47523">
                  <c:v>0.0</c:v>
                </c:pt>
                <c:pt idx="47524">
                  <c:v>0.0</c:v>
                </c:pt>
                <c:pt idx="47525">
                  <c:v>0.0</c:v>
                </c:pt>
                <c:pt idx="47526">
                  <c:v>0.0</c:v>
                </c:pt>
                <c:pt idx="47527">
                  <c:v>0.0</c:v>
                </c:pt>
                <c:pt idx="47528">
                  <c:v>0.0</c:v>
                </c:pt>
                <c:pt idx="47529">
                  <c:v>0.0</c:v>
                </c:pt>
                <c:pt idx="47530">
                  <c:v>0.0</c:v>
                </c:pt>
                <c:pt idx="47531">
                  <c:v>0.0</c:v>
                </c:pt>
                <c:pt idx="47532">
                  <c:v>0.0</c:v>
                </c:pt>
                <c:pt idx="47533">
                  <c:v>0.0</c:v>
                </c:pt>
                <c:pt idx="47534">
                  <c:v>0.0</c:v>
                </c:pt>
                <c:pt idx="47535">
                  <c:v>0.0</c:v>
                </c:pt>
                <c:pt idx="47536">
                  <c:v>0.0</c:v>
                </c:pt>
                <c:pt idx="47537">
                  <c:v>0.0</c:v>
                </c:pt>
                <c:pt idx="47538">
                  <c:v>0.0</c:v>
                </c:pt>
                <c:pt idx="47539">
                  <c:v>0.0</c:v>
                </c:pt>
                <c:pt idx="47540">
                  <c:v>0.0</c:v>
                </c:pt>
                <c:pt idx="47541">
                  <c:v>0.0</c:v>
                </c:pt>
                <c:pt idx="47542">
                  <c:v>0.0</c:v>
                </c:pt>
                <c:pt idx="47543">
                  <c:v>0.0</c:v>
                </c:pt>
                <c:pt idx="47544">
                  <c:v>0.0</c:v>
                </c:pt>
                <c:pt idx="47545">
                  <c:v>0.0</c:v>
                </c:pt>
                <c:pt idx="47546">
                  <c:v>0.0</c:v>
                </c:pt>
                <c:pt idx="47547">
                  <c:v>0.0</c:v>
                </c:pt>
                <c:pt idx="47548">
                  <c:v>0.0</c:v>
                </c:pt>
                <c:pt idx="47549">
                  <c:v>0.0</c:v>
                </c:pt>
                <c:pt idx="47550">
                  <c:v>0.0</c:v>
                </c:pt>
                <c:pt idx="47551">
                  <c:v>0.0</c:v>
                </c:pt>
                <c:pt idx="47552">
                  <c:v>0.0</c:v>
                </c:pt>
                <c:pt idx="47553">
                  <c:v>0.0</c:v>
                </c:pt>
                <c:pt idx="47554">
                  <c:v>0.0</c:v>
                </c:pt>
                <c:pt idx="47555">
                  <c:v>0.0</c:v>
                </c:pt>
                <c:pt idx="47556">
                  <c:v>0.0</c:v>
                </c:pt>
                <c:pt idx="47557">
                  <c:v>0.0</c:v>
                </c:pt>
                <c:pt idx="47558">
                  <c:v>0.0</c:v>
                </c:pt>
                <c:pt idx="47559">
                  <c:v>0.0</c:v>
                </c:pt>
                <c:pt idx="47560">
                  <c:v>0.0</c:v>
                </c:pt>
                <c:pt idx="47561">
                  <c:v>0.0</c:v>
                </c:pt>
                <c:pt idx="47562">
                  <c:v>0.0</c:v>
                </c:pt>
                <c:pt idx="47563">
                  <c:v>0.0</c:v>
                </c:pt>
                <c:pt idx="47564">
                  <c:v>0.0</c:v>
                </c:pt>
                <c:pt idx="47565">
                  <c:v>0.0</c:v>
                </c:pt>
                <c:pt idx="47566">
                  <c:v>0.0</c:v>
                </c:pt>
                <c:pt idx="47567">
                  <c:v>0.0</c:v>
                </c:pt>
                <c:pt idx="47568">
                  <c:v>0.0</c:v>
                </c:pt>
                <c:pt idx="47569">
                  <c:v>0.0</c:v>
                </c:pt>
                <c:pt idx="47570">
                  <c:v>0.0</c:v>
                </c:pt>
                <c:pt idx="47571">
                  <c:v>0.0</c:v>
                </c:pt>
                <c:pt idx="47572">
                  <c:v>0.0</c:v>
                </c:pt>
                <c:pt idx="47573">
                  <c:v>0.0</c:v>
                </c:pt>
                <c:pt idx="47574">
                  <c:v>0.0</c:v>
                </c:pt>
                <c:pt idx="47575">
                  <c:v>0.0</c:v>
                </c:pt>
                <c:pt idx="47576">
                  <c:v>0.0</c:v>
                </c:pt>
                <c:pt idx="47577">
                  <c:v>0.0</c:v>
                </c:pt>
                <c:pt idx="47578">
                  <c:v>0.0</c:v>
                </c:pt>
                <c:pt idx="47579">
                  <c:v>0.0</c:v>
                </c:pt>
                <c:pt idx="47580">
                  <c:v>0.0</c:v>
                </c:pt>
                <c:pt idx="47581">
                  <c:v>0.0</c:v>
                </c:pt>
                <c:pt idx="47582">
                  <c:v>0.0</c:v>
                </c:pt>
                <c:pt idx="47583">
                  <c:v>0.0</c:v>
                </c:pt>
                <c:pt idx="47584">
                  <c:v>0.0</c:v>
                </c:pt>
                <c:pt idx="47585">
                  <c:v>0.0</c:v>
                </c:pt>
                <c:pt idx="47586">
                  <c:v>0.0</c:v>
                </c:pt>
                <c:pt idx="47587">
                  <c:v>0.0</c:v>
                </c:pt>
                <c:pt idx="47588">
                  <c:v>0.0</c:v>
                </c:pt>
                <c:pt idx="47589">
                  <c:v>0.0</c:v>
                </c:pt>
                <c:pt idx="47590">
                  <c:v>0.0</c:v>
                </c:pt>
                <c:pt idx="47591">
                  <c:v>0.0</c:v>
                </c:pt>
                <c:pt idx="47592">
                  <c:v>0.0</c:v>
                </c:pt>
                <c:pt idx="47593">
                  <c:v>0.0</c:v>
                </c:pt>
                <c:pt idx="47594">
                  <c:v>0.0</c:v>
                </c:pt>
                <c:pt idx="47595">
                  <c:v>0.0</c:v>
                </c:pt>
                <c:pt idx="47596">
                  <c:v>0.0</c:v>
                </c:pt>
                <c:pt idx="47597">
                  <c:v>0.0</c:v>
                </c:pt>
                <c:pt idx="47598">
                  <c:v>0.0</c:v>
                </c:pt>
                <c:pt idx="47599">
                  <c:v>0.0</c:v>
                </c:pt>
                <c:pt idx="47600">
                  <c:v>0.0</c:v>
                </c:pt>
                <c:pt idx="47601">
                  <c:v>0.0</c:v>
                </c:pt>
                <c:pt idx="47602">
                  <c:v>0.0</c:v>
                </c:pt>
                <c:pt idx="47603">
                  <c:v>0.0</c:v>
                </c:pt>
                <c:pt idx="47604">
                  <c:v>0.0</c:v>
                </c:pt>
                <c:pt idx="47605">
                  <c:v>0.0</c:v>
                </c:pt>
                <c:pt idx="47606">
                  <c:v>0.0</c:v>
                </c:pt>
                <c:pt idx="47607">
                  <c:v>0.0</c:v>
                </c:pt>
                <c:pt idx="47608">
                  <c:v>0.0</c:v>
                </c:pt>
                <c:pt idx="47609">
                  <c:v>0.0</c:v>
                </c:pt>
                <c:pt idx="47610">
                  <c:v>0.0</c:v>
                </c:pt>
                <c:pt idx="47611">
                  <c:v>0.0</c:v>
                </c:pt>
                <c:pt idx="47612">
                  <c:v>0.0</c:v>
                </c:pt>
                <c:pt idx="47613">
                  <c:v>0.0</c:v>
                </c:pt>
                <c:pt idx="47614">
                  <c:v>0.0</c:v>
                </c:pt>
                <c:pt idx="47615">
                  <c:v>0.0</c:v>
                </c:pt>
                <c:pt idx="47616">
                  <c:v>0.0</c:v>
                </c:pt>
                <c:pt idx="47617">
                  <c:v>0.0</c:v>
                </c:pt>
                <c:pt idx="47618">
                  <c:v>0.0</c:v>
                </c:pt>
                <c:pt idx="47619">
                  <c:v>0.0</c:v>
                </c:pt>
                <c:pt idx="47620">
                  <c:v>0.0</c:v>
                </c:pt>
                <c:pt idx="47621">
                  <c:v>0.0</c:v>
                </c:pt>
                <c:pt idx="47622">
                  <c:v>0.0</c:v>
                </c:pt>
                <c:pt idx="47623">
                  <c:v>0.0</c:v>
                </c:pt>
                <c:pt idx="47624">
                  <c:v>0.0</c:v>
                </c:pt>
                <c:pt idx="47625">
                  <c:v>0.0</c:v>
                </c:pt>
                <c:pt idx="47626">
                  <c:v>0.0</c:v>
                </c:pt>
                <c:pt idx="47627">
                  <c:v>0.0</c:v>
                </c:pt>
                <c:pt idx="47628">
                  <c:v>0.0</c:v>
                </c:pt>
                <c:pt idx="47629">
                  <c:v>0.0</c:v>
                </c:pt>
                <c:pt idx="47630">
                  <c:v>0.0</c:v>
                </c:pt>
                <c:pt idx="47631">
                  <c:v>0.0</c:v>
                </c:pt>
                <c:pt idx="47632">
                  <c:v>0.0</c:v>
                </c:pt>
                <c:pt idx="47633">
                  <c:v>0.0</c:v>
                </c:pt>
                <c:pt idx="47634">
                  <c:v>0.0</c:v>
                </c:pt>
                <c:pt idx="47635">
                  <c:v>0.0</c:v>
                </c:pt>
                <c:pt idx="47636">
                  <c:v>0.0</c:v>
                </c:pt>
                <c:pt idx="47637">
                  <c:v>0.0</c:v>
                </c:pt>
                <c:pt idx="47638">
                  <c:v>0.0</c:v>
                </c:pt>
                <c:pt idx="47639">
                  <c:v>0.0</c:v>
                </c:pt>
                <c:pt idx="47640">
                  <c:v>0.0</c:v>
                </c:pt>
                <c:pt idx="47641">
                  <c:v>0.0</c:v>
                </c:pt>
                <c:pt idx="47642">
                  <c:v>0.0</c:v>
                </c:pt>
                <c:pt idx="47643">
                  <c:v>0.0</c:v>
                </c:pt>
                <c:pt idx="47644">
                  <c:v>0.0</c:v>
                </c:pt>
                <c:pt idx="47645">
                  <c:v>0.0</c:v>
                </c:pt>
                <c:pt idx="47646">
                  <c:v>0.0</c:v>
                </c:pt>
                <c:pt idx="47647">
                  <c:v>0.0</c:v>
                </c:pt>
                <c:pt idx="47648">
                  <c:v>0.0</c:v>
                </c:pt>
                <c:pt idx="47649">
                  <c:v>0.0</c:v>
                </c:pt>
                <c:pt idx="47650">
                  <c:v>0.0</c:v>
                </c:pt>
                <c:pt idx="47651">
                  <c:v>0.0</c:v>
                </c:pt>
                <c:pt idx="47652">
                  <c:v>0.0</c:v>
                </c:pt>
                <c:pt idx="47653">
                  <c:v>0.0</c:v>
                </c:pt>
                <c:pt idx="47654">
                  <c:v>0.0</c:v>
                </c:pt>
                <c:pt idx="47655">
                  <c:v>0.0</c:v>
                </c:pt>
                <c:pt idx="47656">
                  <c:v>0.0</c:v>
                </c:pt>
                <c:pt idx="47657">
                  <c:v>0.0</c:v>
                </c:pt>
                <c:pt idx="47658">
                  <c:v>0.0</c:v>
                </c:pt>
                <c:pt idx="47659">
                  <c:v>0.0</c:v>
                </c:pt>
                <c:pt idx="47660">
                  <c:v>0.0</c:v>
                </c:pt>
                <c:pt idx="47661">
                  <c:v>0.0</c:v>
                </c:pt>
                <c:pt idx="47662">
                  <c:v>0.0</c:v>
                </c:pt>
                <c:pt idx="47663">
                  <c:v>0.0</c:v>
                </c:pt>
                <c:pt idx="47664">
                  <c:v>0.0</c:v>
                </c:pt>
                <c:pt idx="47665">
                  <c:v>0.0</c:v>
                </c:pt>
                <c:pt idx="47666">
                  <c:v>0.0</c:v>
                </c:pt>
                <c:pt idx="47667">
                  <c:v>0.0</c:v>
                </c:pt>
                <c:pt idx="47668">
                  <c:v>0.0</c:v>
                </c:pt>
                <c:pt idx="47669">
                  <c:v>0.0</c:v>
                </c:pt>
                <c:pt idx="47670">
                  <c:v>0.0</c:v>
                </c:pt>
                <c:pt idx="47671">
                  <c:v>0.0</c:v>
                </c:pt>
                <c:pt idx="47672">
                  <c:v>0.0</c:v>
                </c:pt>
                <c:pt idx="47673">
                  <c:v>0.0</c:v>
                </c:pt>
                <c:pt idx="47674">
                  <c:v>0.0</c:v>
                </c:pt>
                <c:pt idx="47675">
                  <c:v>0.0</c:v>
                </c:pt>
                <c:pt idx="47676">
                  <c:v>0.0</c:v>
                </c:pt>
                <c:pt idx="47677">
                  <c:v>0.0</c:v>
                </c:pt>
                <c:pt idx="47678">
                  <c:v>0.0</c:v>
                </c:pt>
                <c:pt idx="47679">
                  <c:v>0.0</c:v>
                </c:pt>
                <c:pt idx="47680">
                  <c:v>0.0</c:v>
                </c:pt>
                <c:pt idx="47681">
                  <c:v>0.0</c:v>
                </c:pt>
                <c:pt idx="47682">
                  <c:v>0.0</c:v>
                </c:pt>
                <c:pt idx="47683">
                  <c:v>0.0</c:v>
                </c:pt>
                <c:pt idx="47684">
                  <c:v>0.0</c:v>
                </c:pt>
                <c:pt idx="47685">
                  <c:v>0.0</c:v>
                </c:pt>
                <c:pt idx="47686">
                  <c:v>0.0</c:v>
                </c:pt>
                <c:pt idx="47687">
                  <c:v>0.0</c:v>
                </c:pt>
                <c:pt idx="47688">
                  <c:v>0.0</c:v>
                </c:pt>
                <c:pt idx="47689">
                  <c:v>0.0</c:v>
                </c:pt>
                <c:pt idx="47690">
                  <c:v>0.0</c:v>
                </c:pt>
                <c:pt idx="47691">
                  <c:v>0.0</c:v>
                </c:pt>
                <c:pt idx="47692">
                  <c:v>0.0</c:v>
                </c:pt>
                <c:pt idx="47693">
                  <c:v>0.0</c:v>
                </c:pt>
                <c:pt idx="47694">
                  <c:v>0.0</c:v>
                </c:pt>
                <c:pt idx="47695">
                  <c:v>0.0</c:v>
                </c:pt>
                <c:pt idx="47696">
                  <c:v>0.0</c:v>
                </c:pt>
                <c:pt idx="47697">
                  <c:v>0.0</c:v>
                </c:pt>
                <c:pt idx="47698">
                  <c:v>0.0</c:v>
                </c:pt>
                <c:pt idx="47699">
                  <c:v>0.0</c:v>
                </c:pt>
                <c:pt idx="47700">
                  <c:v>0.0</c:v>
                </c:pt>
                <c:pt idx="47701">
                  <c:v>0.0</c:v>
                </c:pt>
                <c:pt idx="47702">
                  <c:v>0.0</c:v>
                </c:pt>
                <c:pt idx="47703">
                  <c:v>0.0</c:v>
                </c:pt>
                <c:pt idx="47704">
                  <c:v>0.0</c:v>
                </c:pt>
                <c:pt idx="47705">
                  <c:v>0.0</c:v>
                </c:pt>
                <c:pt idx="47706">
                  <c:v>0.0</c:v>
                </c:pt>
                <c:pt idx="47707">
                  <c:v>0.0</c:v>
                </c:pt>
                <c:pt idx="47708">
                  <c:v>0.0</c:v>
                </c:pt>
                <c:pt idx="47709">
                  <c:v>0.0</c:v>
                </c:pt>
                <c:pt idx="47710">
                  <c:v>0.0</c:v>
                </c:pt>
                <c:pt idx="47711">
                  <c:v>0.0</c:v>
                </c:pt>
                <c:pt idx="47712">
                  <c:v>0.0</c:v>
                </c:pt>
                <c:pt idx="47713">
                  <c:v>0.0</c:v>
                </c:pt>
                <c:pt idx="47714">
                  <c:v>0.0</c:v>
                </c:pt>
                <c:pt idx="47715">
                  <c:v>0.0</c:v>
                </c:pt>
                <c:pt idx="47716">
                  <c:v>0.0</c:v>
                </c:pt>
                <c:pt idx="47717">
                  <c:v>0.0</c:v>
                </c:pt>
                <c:pt idx="47718">
                  <c:v>0.0</c:v>
                </c:pt>
                <c:pt idx="47719">
                  <c:v>0.0</c:v>
                </c:pt>
                <c:pt idx="47720">
                  <c:v>0.0</c:v>
                </c:pt>
                <c:pt idx="47721">
                  <c:v>0.0</c:v>
                </c:pt>
                <c:pt idx="47722">
                  <c:v>0.0</c:v>
                </c:pt>
                <c:pt idx="47723">
                  <c:v>0.0</c:v>
                </c:pt>
                <c:pt idx="47724">
                  <c:v>0.0</c:v>
                </c:pt>
                <c:pt idx="47725">
                  <c:v>0.0</c:v>
                </c:pt>
                <c:pt idx="47726">
                  <c:v>0.0</c:v>
                </c:pt>
                <c:pt idx="47727">
                  <c:v>0.0</c:v>
                </c:pt>
                <c:pt idx="47728">
                  <c:v>0.0</c:v>
                </c:pt>
                <c:pt idx="47729">
                  <c:v>0.0</c:v>
                </c:pt>
                <c:pt idx="47730">
                  <c:v>0.0</c:v>
                </c:pt>
                <c:pt idx="47731">
                  <c:v>0.0</c:v>
                </c:pt>
                <c:pt idx="47732">
                  <c:v>0.0</c:v>
                </c:pt>
                <c:pt idx="47733">
                  <c:v>0.0</c:v>
                </c:pt>
                <c:pt idx="47734">
                  <c:v>0.0</c:v>
                </c:pt>
                <c:pt idx="47735">
                  <c:v>0.0</c:v>
                </c:pt>
                <c:pt idx="47736">
                  <c:v>0.0</c:v>
                </c:pt>
                <c:pt idx="47737">
                  <c:v>0.0</c:v>
                </c:pt>
                <c:pt idx="47738">
                  <c:v>0.0</c:v>
                </c:pt>
                <c:pt idx="47739">
                  <c:v>0.0</c:v>
                </c:pt>
                <c:pt idx="47740">
                  <c:v>0.0</c:v>
                </c:pt>
                <c:pt idx="47741">
                  <c:v>0.0</c:v>
                </c:pt>
                <c:pt idx="47742">
                  <c:v>0.0</c:v>
                </c:pt>
                <c:pt idx="47743">
                  <c:v>0.0</c:v>
                </c:pt>
                <c:pt idx="47744">
                  <c:v>0.0</c:v>
                </c:pt>
                <c:pt idx="47745">
                  <c:v>0.0</c:v>
                </c:pt>
                <c:pt idx="47746">
                  <c:v>0.0</c:v>
                </c:pt>
                <c:pt idx="47747">
                  <c:v>0.0</c:v>
                </c:pt>
                <c:pt idx="47748">
                  <c:v>0.0</c:v>
                </c:pt>
                <c:pt idx="47749">
                  <c:v>0.0</c:v>
                </c:pt>
                <c:pt idx="47750">
                  <c:v>0.0</c:v>
                </c:pt>
                <c:pt idx="47751">
                  <c:v>0.0</c:v>
                </c:pt>
                <c:pt idx="47752">
                  <c:v>0.0</c:v>
                </c:pt>
                <c:pt idx="47753">
                  <c:v>0.0</c:v>
                </c:pt>
                <c:pt idx="47754">
                  <c:v>0.0</c:v>
                </c:pt>
                <c:pt idx="47755">
                  <c:v>0.0</c:v>
                </c:pt>
                <c:pt idx="47756">
                  <c:v>0.0</c:v>
                </c:pt>
                <c:pt idx="47757">
                  <c:v>0.0</c:v>
                </c:pt>
                <c:pt idx="47758">
                  <c:v>0.0</c:v>
                </c:pt>
                <c:pt idx="47759">
                  <c:v>0.0</c:v>
                </c:pt>
                <c:pt idx="47760">
                  <c:v>0.0</c:v>
                </c:pt>
                <c:pt idx="47761">
                  <c:v>0.0</c:v>
                </c:pt>
                <c:pt idx="47762">
                  <c:v>0.0</c:v>
                </c:pt>
                <c:pt idx="47763">
                  <c:v>0.0</c:v>
                </c:pt>
                <c:pt idx="47764">
                  <c:v>0.0</c:v>
                </c:pt>
                <c:pt idx="47765">
                  <c:v>0.0</c:v>
                </c:pt>
                <c:pt idx="47766">
                  <c:v>0.0</c:v>
                </c:pt>
                <c:pt idx="47767">
                  <c:v>0.0</c:v>
                </c:pt>
                <c:pt idx="47768">
                  <c:v>0.0</c:v>
                </c:pt>
                <c:pt idx="47769">
                  <c:v>0.0</c:v>
                </c:pt>
                <c:pt idx="47770">
                  <c:v>0.0</c:v>
                </c:pt>
                <c:pt idx="47771">
                  <c:v>0.0</c:v>
                </c:pt>
                <c:pt idx="47772">
                  <c:v>0.0</c:v>
                </c:pt>
                <c:pt idx="47773">
                  <c:v>0.0</c:v>
                </c:pt>
                <c:pt idx="47774">
                  <c:v>0.0</c:v>
                </c:pt>
                <c:pt idx="47775">
                  <c:v>0.0</c:v>
                </c:pt>
                <c:pt idx="47776">
                  <c:v>0.0</c:v>
                </c:pt>
                <c:pt idx="47777">
                  <c:v>0.0</c:v>
                </c:pt>
                <c:pt idx="47778">
                  <c:v>0.0</c:v>
                </c:pt>
                <c:pt idx="47779">
                  <c:v>0.0</c:v>
                </c:pt>
                <c:pt idx="47780">
                  <c:v>0.0</c:v>
                </c:pt>
                <c:pt idx="47781">
                  <c:v>0.0</c:v>
                </c:pt>
                <c:pt idx="47782">
                  <c:v>0.0</c:v>
                </c:pt>
                <c:pt idx="47783">
                  <c:v>0.0</c:v>
                </c:pt>
                <c:pt idx="47784">
                  <c:v>0.0</c:v>
                </c:pt>
                <c:pt idx="47785">
                  <c:v>0.0</c:v>
                </c:pt>
                <c:pt idx="47786">
                  <c:v>0.0</c:v>
                </c:pt>
                <c:pt idx="47787">
                  <c:v>0.0</c:v>
                </c:pt>
                <c:pt idx="47788">
                  <c:v>0.0</c:v>
                </c:pt>
                <c:pt idx="47789">
                  <c:v>0.0</c:v>
                </c:pt>
                <c:pt idx="47790">
                  <c:v>0.0</c:v>
                </c:pt>
                <c:pt idx="47791">
                  <c:v>0.0</c:v>
                </c:pt>
                <c:pt idx="47792">
                  <c:v>0.0</c:v>
                </c:pt>
                <c:pt idx="47793">
                  <c:v>0.0</c:v>
                </c:pt>
                <c:pt idx="47794">
                  <c:v>0.0</c:v>
                </c:pt>
                <c:pt idx="47795">
                  <c:v>0.0</c:v>
                </c:pt>
                <c:pt idx="47796">
                  <c:v>0.0</c:v>
                </c:pt>
                <c:pt idx="47797">
                  <c:v>0.0</c:v>
                </c:pt>
                <c:pt idx="47798">
                  <c:v>0.0</c:v>
                </c:pt>
                <c:pt idx="47799">
                  <c:v>0.0</c:v>
                </c:pt>
                <c:pt idx="47800">
                  <c:v>0.0</c:v>
                </c:pt>
                <c:pt idx="47801">
                  <c:v>0.0</c:v>
                </c:pt>
                <c:pt idx="47802">
                  <c:v>0.0</c:v>
                </c:pt>
                <c:pt idx="47803">
                  <c:v>0.0</c:v>
                </c:pt>
                <c:pt idx="47804">
                  <c:v>0.0</c:v>
                </c:pt>
                <c:pt idx="47805">
                  <c:v>0.0</c:v>
                </c:pt>
                <c:pt idx="47806">
                  <c:v>0.0</c:v>
                </c:pt>
                <c:pt idx="47807">
                  <c:v>0.0</c:v>
                </c:pt>
                <c:pt idx="47808">
                  <c:v>0.0</c:v>
                </c:pt>
                <c:pt idx="47809">
                  <c:v>0.0</c:v>
                </c:pt>
                <c:pt idx="47810">
                  <c:v>0.0</c:v>
                </c:pt>
                <c:pt idx="47811">
                  <c:v>0.0</c:v>
                </c:pt>
                <c:pt idx="47812">
                  <c:v>0.0</c:v>
                </c:pt>
                <c:pt idx="47813">
                  <c:v>0.0</c:v>
                </c:pt>
                <c:pt idx="47814">
                  <c:v>0.0</c:v>
                </c:pt>
                <c:pt idx="47815">
                  <c:v>0.0</c:v>
                </c:pt>
                <c:pt idx="47816">
                  <c:v>0.0</c:v>
                </c:pt>
                <c:pt idx="47817">
                  <c:v>0.0</c:v>
                </c:pt>
                <c:pt idx="47818">
                  <c:v>0.0</c:v>
                </c:pt>
                <c:pt idx="47819">
                  <c:v>0.0</c:v>
                </c:pt>
                <c:pt idx="47820">
                  <c:v>0.0</c:v>
                </c:pt>
                <c:pt idx="47821">
                  <c:v>0.0</c:v>
                </c:pt>
                <c:pt idx="47822">
                  <c:v>0.0</c:v>
                </c:pt>
                <c:pt idx="47823">
                  <c:v>0.0</c:v>
                </c:pt>
                <c:pt idx="47824">
                  <c:v>0.0</c:v>
                </c:pt>
                <c:pt idx="47825">
                  <c:v>0.0</c:v>
                </c:pt>
                <c:pt idx="47826">
                  <c:v>0.0</c:v>
                </c:pt>
                <c:pt idx="47827">
                  <c:v>0.0</c:v>
                </c:pt>
                <c:pt idx="47828">
                  <c:v>0.0</c:v>
                </c:pt>
                <c:pt idx="47829">
                  <c:v>0.0</c:v>
                </c:pt>
                <c:pt idx="47830">
                  <c:v>0.0</c:v>
                </c:pt>
                <c:pt idx="47831">
                  <c:v>0.0</c:v>
                </c:pt>
                <c:pt idx="47832">
                  <c:v>0.0</c:v>
                </c:pt>
                <c:pt idx="47833">
                  <c:v>0.0</c:v>
                </c:pt>
                <c:pt idx="47834">
                  <c:v>0.0</c:v>
                </c:pt>
                <c:pt idx="47835">
                  <c:v>0.0</c:v>
                </c:pt>
                <c:pt idx="47836">
                  <c:v>0.0</c:v>
                </c:pt>
                <c:pt idx="47837">
                  <c:v>0.0</c:v>
                </c:pt>
                <c:pt idx="47838">
                  <c:v>0.0</c:v>
                </c:pt>
                <c:pt idx="47839">
                  <c:v>0.0</c:v>
                </c:pt>
                <c:pt idx="47840">
                  <c:v>0.0</c:v>
                </c:pt>
                <c:pt idx="47841">
                  <c:v>0.0</c:v>
                </c:pt>
                <c:pt idx="47842">
                  <c:v>0.0</c:v>
                </c:pt>
                <c:pt idx="47843">
                  <c:v>0.0</c:v>
                </c:pt>
                <c:pt idx="47844">
                  <c:v>0.0</c:v>
                </c:pt>
                <c:pt idx="47845">
                  <c:v>0.0</c:v>
                </c:pt>
                <c:pt idx="47846">
                  <c:v>0.0</c:v>
                </c:pt>
                <c:pt idx="47847">
                  <c:v>0.0</c:v>
                </c:pt>
                <c:pt idx="47848">
                  <c:v>0.0</c:v>
                </c:pt>
                <c:pt idx="47849">
                  <c:v>0.0</c:v>
                </c:pt>
                <c:pt idx="47850">
                  <c:v>0.0</c:v>
                </c:pt>
                <c:pt idx="47851">
                  <c:v>0.0</c:v>
                </c:pt>
                <c:pt idx="47852">
                  <c:v>0.0</c:v>
                </c:pt>
                <c:pt idx="47853">
                  <c:v>0.0</c:v>
                </c:pt>
                <c:pt idx="47854">
                  <c:v>0.0</c:v>
                </c:pt>
                <c:pt idx="47855">
                  <c:v>0.0</c:v>
                </c:pt>
                <c:pt idx="47856">
                  <c:v>0.0</c:v>
                </c:pt>
                <c:pt idx="47857">
                  <c:v>0.0</c:v>
                </c:pt>
                <c:pt idx="47858">
                  <c:v>0.0</c:v>
                </c:pt>
                <c:pt idx="47859">
                  <c:v>0.0</c:v>
                </c:pt>
                <c:pt idx="47860">
                  <c:v>0.0</c:v>
                </c:pt>
                <c:pt idx="47861">
                  <c:v>0.0</c:v>
                </c:pt>
                <c:pt idx="47862">
                  <c:v>0.0</c:v>
                </c:pt>
                <c:pt idx="47863">
                  <c:v>0.0</c:v>
                </c:pt>
                <c:pt idx="47864">
                  <c:v>0.0</c:v>
                </c:pt>
                <c:pt idx="47865">
                  <c:v>0.0</c:v>
                </c:pt>
                <c:pt idx="47866">
                  <c:v>0.0</c:v>
                </c:pt>
                <c:pt idx="47867">
                  <c:v>0.0</c:v>
                </c:pt>
                <c:pt idx="47868">
                  <c:v>0.0</c:v>
                </c:pt>
                <c:pt idx="47869">
                  <c:v>0.0</c:v>
                </c:pt>
                <c:pt idx="47870">
                  <c:v>0.0</c:v>
                </c:pt>
                <c:pt idx="47871">
                  <c:v>0.0</c:v>
                </c:pt>
                <c:pt idx="47872">
                  <c:v>0.0</c:v>
                </c:pt>
                <c:pt idx="47873">
                  <c:v>0.0</c:v>
                </c:pt>
                <c:pt idx="47874">
                  <c:v>0.0</c:v>
                </c:pt>
                <c:pt idx="47875">
                  <c:v>0.0</c:v>
                </c:pt>
                <c:pt idx="47876">
                  <c:v>0.0</c:v>
                </c:pt>
                <c:pt idx="47877">
                  <c:v>0.0</c:v>
                </c:pt>
                <c:pt idx="47878">
                  <c:v>0.0</c:v>
                </c:pt>
                <c:pt idx="47879">
                  <c:v>0.0</c:v>
                </c:pt>
                <c:pt idx="47880">
                  <c:v>0.0</c:v>
                </c:pt>
                <c:pt idx="47881">
                  <c:v>0.0</c:v>
                </c:pt>
                <c:pt idx="47882">
                  <c:v>0.0</c:v>
                </c:pt>
                <c:pt idx="47883">
                  <c:v>0.0</c:v>
                </c:pt>
                <c:pt idx="47884">
                  <c:v>0.0</c:v>
                </c:pt>
                <c:pt idx="47885">
                  <c:v>0.0</c:v>
                </c:pt>
                <c:pt idx="47886">
                  <c:v>0.0</c:v>
                </c:pt>
                <c:pt idx="47887">
                  <c:v>0.0</c:v>
                </c:pt>
                <c:pt idx="47888">
                  <c:v>0.0</c:v>
                </c:pt>
                <c:pt idx="47889">
                  <c:v>0.0</c:v>
                </c:pt>
                <c:pt idx="47890">
                  <c:v>0.0</c:v>
                </c:pt>
                <c:pt idx="47891">
                  <c:v>0.0</c:v>
                </c:pt>
                <c:pt idx="47892">
                  <c:v>0.0</c:v>
                </c:pt>
                <c:pt idx="47893">
                  <c:v>0.0</c:v>
                </c:pt>
                <c:pt idx="47894">
                  <c:v>0.0</c:v>
                </c:pt>
                <c:pt idx="47895">
                  <c:v>0.0</c:v>
                </c:pt>
                <c:pt idx="47896">
                  <c:v>0.0</c:v>
                </c:pt>
                <c:pt idx="47897">
                  <c:v>0.0</c:v>
                </c:pt>
                <c:pt idx="47898">
                  <c:v>0.0</c:v>
                </c:pt>
                <c:pt idx="47899">
                  <c:v>0.0</c:v>
                </c:pt>
                <c:pt idx="47900">
                  <c:v>0.0</c:v>
                </c:pt>
                <c:pt idx="47901">
                  <c:v>0.0</c:v>
                </c:pt>
                <c:pt idx="47902">
                  <c:v>0.0</c:v>
                </c:pt>
                <c:pt idx="47903">
                  <c:v>0.0</c:v>
                </c:pt>
                <c:pt idx="47904">
                  <c:v>0.0</c:v>
                </c:pt>
                <c:pt idx="47905">
                  <c:v>0.0</c:v>
                </c:pt>
                <c:pt idx="47906">
                  <c:v>0.0</c:v>
                </c:pt>
                <c:pt idx="47907">
                  <c:v>0.0</c:v>
                </c:pt>
                <c:pt idx="47908">
                  <c:v>0.0</c:v>
                </c:pt>
                <c:pt idx="47909">
                  <c:v>0.0</c:v>
                </c:pt>
                <c:pt idx="47910">
                  <c:v>0.0</c:v>
                </c:pt>
                <c:pt idx="47911">
                  <c:v>0.0</c:v>
                </c:pt>
                <c:pt idx="47912">
                  <c:v>0.0</c:v>
                </c:pt>
                <c:pt idx="47913">
                  <c:v>0.0</c:v>
                </c:pt>
                <c:pt idx="47914">
                  <c:v>0.0</c:v>
                </c:pt>
                <c:pt idx="47915">
                  <c:v>0.0</c:v>
                </c:pt>
                <c:pt idx="47916">
                  <c:v>0.0</c:v>
                </c:pt>
                <c:pt idx="47917">
                  <c:v>0.0</c:v>
                </c:pt>
                <c:pt idx="47918">
                  <c:v>0.0</c:v>
                </c:pt>
                <c:pt idx="47919">
                  <c:v>0.0</c:v>
                </c:pt>
                <c:pt idx="47920">
                  <c:v>0.0</c:v>
                </c:pt>
                <c:pt idx="47921">
                  <c:v>0.0</c:v>
                </c:pt>
                <c:pt idx="47922">
                  <c:v>0.0</c:v>
                </c:pt>
                <c:pt idx="47923">
                  <c:v>0.0</c:v>
                </c:pt>
                <c:pt idx="47924">
                  <c:v>0.0</c:v>
                </c:pt>
                <c:pt idx="47925">
                  <c:v>0.0</c:v>
                </c:pt>
                <c:pt idx="47926">
                  <c:v>0.0</c:v>
                </c:pt>
                <c:pt idx="47927">
                  <c:v>0.0</c:v>
                </c:pt>
                <c:pt idx="47928">
                  <c:v>0.0</c:v>
                </c:pt>
                <c:pt idx="47929">
                  <c:v>0.0</c:v>
                </c:pt>
                <c:pt idx="47930">
                  <c:v>0.0</c:v>
                </c:pt>
                <c:pt idx="47931">
                  <c:v>0.0</c:v>
                </c:pt>
                <c:pt idx="47932">
                  <c:v>0.0</c:v>
                </c:pt>
                <c:pt idx="47933">
                  <c:v>0.0</c:v>
                </c:pt>
                <c:pt idx="47934">
                  <c:v>0.0</c:v>
                </c:pt>
                <c:pt idx="47935">
                  <c:v>0.0</c:v>
                </c:pt>
                <c:pt idx="47936">
                  <c:v>0.0</c:v>
                </c:pt>
                <c:pt idx="47937">
                  <c:v>0.0</c:v>
                </c:pt>
                <c:pt idx="47938">
                  <c:v>0.0</c:v>
                </c:pt>
                <c:pt idx="47939">
                  <c:v>0.0</c:v>
                </c:pt>
                <c:pt idx="47940">
                  <c:v>0.0</c:v>
                </c:pt>
                <c:pt idx="47941">
                  <c:v>0.0</c:v>
                </c:pt>
                <c:pt idx="47942">
                  <c:v>0.0</c:v>
                </c:pt>
                <c:pt idx="47943">
                  <c:v>0.0</c:v>
                </c:pt>
                <c:pt idx="47944">
                  <c:v>0.0</c:v>
                </c:pt>
                <c:pt idx="47945">
                  <c:v>0.0</c:v>
                </c:pt>
                <c:pt idx="47946">
                  <c:v>0.0</c:v>
                </c:pt>
                <c:pt idx="47947">
                  <c:v>0.0</c:v>
                </c:pt>
                <c:pt idx="47948">
                  <c:v>0.0</c:v>
                </c:pt>
                <c:pt idx="47949">
                  <c:v>0.0</c:v>
                </c:pt>
                <c:pt idx="47950">
                  <c:v>0.0</c:v>
                </c:pt>
                <c:pt idx="47951">
                  <c:v>0.0</c:v>
                </c:pt>
                <c:pt idx="47952">
                  <c:v>0.0</c:v>
                </c:pt>
                <c:pt idx="47953">
                  <c:v>0.0</c:v>
                </c:pt>
                <c:pt idx="47954">
                  <c:v>0.0</c:v>
                </c:pt>
                <c:pt idx="47955">
                  <c:v>0.0</c:v>
                </c:pt>
                <c:pt idx="47956">
                  <c:v>0.0</c:v>
                </c:pt>
                <c:pt idx="47957">
                  <c:v>0.0</c:v>
                </c:pt>
                <c:pt idx="47958">
                  <c:v>0.0</c:v>
                </c:pt>
                <c:pt idx="47959">
                  <c:v>0.0</c:v>
                </c:pt>
                <c:pt idx="47960">
                  <c:v>0.0</c:v>
                </c:pt>
                <c:pt idx="47961">
                  <c:v>0.0</c:v>
                </c:pt>
                <c:pt idx="47962">
                  <c:v>0.0</c:v>
                </c:pt>
                <c:pt idx="47963">
                  <c:v>0.0</c:v>
                </c:pt>
                <c:pt idx="47964">
                  <c:v>0.0</c:v>
                </c:pt>
                <c:pt idx="47965">
                  <c:v>0.0</c:v>
                </c:pt>
                <c:pt idx="47966">
                  <c:v>0.0</c:v>
                </c:pt>
                <c:pt idx="47967">
                  <c:v>0.0</c:v>
                </c:pt>
                <c:pt idx="47968">
                  <c:v>0.0</c:v>
                </c:pt>
                <c:pt idx="47969">
                  <c:v>0.0</c:v>
                </c:pt>
                <c:pt idx="47970">
                  <c:v>0.0</c:v>
                </c:pt>
                <c:pt idx="47971">
                  <c:v>0.0</c:v>
                </c:pt>
                <c:pt idx="47972">
                  <c:v>0.0</c:v>
                </c:pt>
                <c:pt idx="47973">
                  <c:v>0.0</c:v>
                </c:pt>
                <c:pt idx="47974">
                  <c:v>0.0</c:v>
                </c:pt>
                <c:pt idx="47975">
                  <c:v>0.0</c:v>
                </c:pt>
                <c:pt idx="47976">
                  <c:v>0.0</c:v>
                </c:pt>
                <c:pt idx="47977">
                  <c:v>0.0</c:v>
                </c:pt>
                <c:pt idx="47978">
                  <c:v>0.0</c:v>
                </c:pt>
                <c:pt idx="47979">
                  <c:v>0.0</c:v>
                </c:pt>
                <c:pt idx="47980">
                  <c:v>0.0</c:v>
                </c:pt>
                <c:pt idx="47981">
                  <c:v>0.0</c:v>
                </c:pt>
                <c:pt idx="47982">
                  <c:v>0.0</c:v>
                </c:pt>
                <c:pt idx="47983">
                  <c:v>0.0</c:v>
                </c:pt>
                <c:pt idx="47984">
                  <c:v>0.0</c:v>
                </c:pt>
                <c:pt idx="47985">
                  <c:v>0.0</c:v>
                </c:pt>
                <c:pt idx="47986">
                  <c:v>0.0</c:v>
                </c:pt>
                <c:pt idx="47987">
                  <c:v>0.0</c:v>
                </c:pt>
                <c:pt idx="47988">
                  <c:v>0.0</c:v>
                </c:pt>
                <c:pt idx="47989">
                  <c:v>0.0</c:v>
                </c:pt>
                <c:pt idx="47990">
                  <c:v>0.0</c:v>
                </c:pt>
                <c:pt idx="47991">
                  <c:v>0.0</c:v>
                </c:pt>
                <c:pt idx="47992">
                  <c:v>0.0</c:v>
                </c:pt>
                <c:pt idx="47993">
                  <c:v>0.0</c:v>
                </c:pt>
                <c:pt idx="47994">
                  <c:v>0.0</c:v>
                </c:pt>
                <c:pt idx="47995">
                  <c:v>0.0</c:v>
                </c:pt>
                <c:pt idx="47996">
                  <c:v>0.0</c:v>
                </c:pt>
                <c:pt idx="47997">
                  <c:v>0.0</c:v>
                </c:pt>
                <c:pt idx="47998">
                  <c:v>0.0</c:v>
                </c:pt>
                <c:pt idx="47999">
                  <c:v>0.0</c:v>
                </c:pt>
                <c:pt idx="48000">
                  <c:v>0.0</c:v>
                </c:pt>
                <c:pt idx="48001">
                  <c:v>0.0</c:v>
                </c:pt>
                <c:pt idx="48002">
                  <c:v>0.0</c:v>
                </c:pt>
                <c:pt idx="48003">
                  <c:v>0.0</c:v>
                </c:pt>
                <c:pt idx="48004">
                  <c:v>0.0</c:v>
                </c:pt>
                <c:pt idx="48005">
                  <c:v>0.0</c:v>
                </c:pt>
                <c:pt idx="48006">
                  <c:v>0.0</c:v>
                </c:pt>
                <c:pt idx="48007">
                  <c:v>0.0</c:v>
                </c:pt>
                <c:pt idx="48008">
                  <c:v>0.0</c:v>
                </c:pt>
                <c:pt idx="48009">
                  <c:v>0.0</c:v>
                </c:pt>
                <c:pt idx="48010">
                  <c:v>0.0</c:v>
                </c:pt>
                <c:pt idx="48011">
                  <c:v>0.0</c:v>
                </c:pt>
                <c:pt idx="48012">
                  <c:v>0.0</c:v>
                </c:pt>
                <c:pt idx="48013">
                  <c:v>0.0</c:v>
                </c:pt>
                <c:pt idx="48014">
                  <c:v>0.0</c:v>
                </c:pt>
                <c:pt idx="48015">
                  <c:v>0.0</c:v>
                </c:pt>
                <c:pt idx="48016">
                  <c:v>0.0</c:v>
                </c:pt>
                <c:pt idx="48017">
                  <c:v>0.0</c:v>
                </c:pt>
                <c:pt idx="48018">
                  <c:v>0.0</c:v>
                </c:pt>
                <c:pt idx="48019">
                  <c:v>0.0</c:v>
                </c:pt>
                <c:pt idx="48020">
                  <c:v>0.0</c:v>
                </c:pt>
                <c:pt idx="48021">
                  <c:v>0.0</c:v>
                </c:pt>
                <c:pt idx="48022">
                  <c:v>0.0</c:v>
                </c:pt>
                <c:pt idx="48023">
                  <c:v>0.0</c:v>
                </c:pt>
                <c:pt idx="48024">
                  <c:v>0.0</c:v>
                </c:pt>
                <c:pt idx="48025">
                  <c:v>0.0</c:v>
                </c:pt>
                <c:pt idx="48026">
                  <c:v>0.0</c:v>
                </c:pt>
                <c:pt idx="48027">
                  <c:v>0.0</c:v>
                </c:pt>
                <c:pt idx="48028">
                  <c:v>0.0</c:v>
                </c:pt>
                <c:pt idx="48029">
                  <c:v>0.0</c:v>
                </c:pt>
                <c:pt idx="48030">
                  <c:v>0.0</c:v>
                </c:pt>
                <c:pt idx="48031">
                  <c:v>0.0</c:v>
                </c:pt>
                <c:pt idx="48032">
                  <c:v>0.0</c:v>
                </c:pt>
                <c:pt idx="48033">
                  <c:v>0.0</c:v>
                </c:pt>
                <c:pt idx="48034">
                  <c:v>0.0</c:v>
                </c:pt>
                <c:pt idx="48035">
                  <c:v>0.0</c:v>
                </c:pt>
                <c:pt idx="48036">
                  <c:v>0.0</c:v>
                </c:pt>
                <c:pt idx="48037">
                  <c:v>0.0</c:v>
                </c:pt>
                <c:pt idx="48038">
                  <c:v>0.0</c:v>
                </c:pt>
                <c:pt idx="48039">
                  <c:v>0.0</c:v>
                </c:pt>
                <c:pt idx="48040">
                  <c:v>0.0</c:v>
                </c:pt>
                <c:pt idx="48041">
                  <c:v>0.0</c:v>
                </c:pt>
                <c:pt idx="48042">
                  <c:v>0.0</c:v>
                </c:pt>
                <c:pt idx="48043">
                  <c:v>0.0</c:v>
                </c:pt>
                <c:pt idx="48044">
                  <c:v>0.0</c:v>
                </c:pt>
                <c:pt idx="48045">
                  <c:v>0.0</c:v>
                </c:pt>
                <c:pt idx="48046">
                  <c:v>0.0</c:v>
                </c:pt>
                <c:pt idx="48047">
                  <c:v>0.0</c:v>
                </c:pt>
                <c:pt idx="48048">
                  <c:v>0.0</c:v>
                </c:pt>
                <c:pt idx="48049">
                  <c:v>0.0</c:v>
                </c:pt>
                <c:pt idx="48050">
                  <c:v>0.0</c:v>
                </c:pt>
                <c:pt idx="48051">
                  <c:v>0.0</c:v>
                </c:pt>
                <c:pt idx="48052">
                  <c:v>0.0</c:v>
                </c:pt>
                <c:pt idx="48053">
                  <c:v>0.0</c:v>
                </c:pt>
                <c:pt idx="48054">
                  <c:v>0.0</c:v>
                </c:pt>
                <c:pt idx="48055">
                  <c:v>0.0</c:v>
                </c:pt>
                <c:pt idx="48056">
                  <c:v>0.0</c:v>
                </c:pt>
                <c:pt idx="48057">
                  <c:v>0.0</c:v>
                </c:pt>
                <c:pt idx="48058">
                  <c:v>0.0</c:v>
                </c:pt>
                <c:pt idx="48059">
                  <c:v>0.0</c:v>
                </c:pt>
                <c:pt idx="48060">
                  <c:v>0.0</c:v>
                </c:pt>
                <c:pt idx="48061">
                  <c:v>0.0</c:v>
                </c:pt>
                <c:pt idx="48062">
                  <c:v>0.0</c:v>
                </c:pt>
                <c:pt idx="48063">
                  <c:v>0.0</c:v>
                </c:pt>
                <c:pt idx="48064">
                  <c:v>0.0</c:v>
                </c:pt>
                <c:pt idx="48065">
                  <c:v>0.0</c:v>
                </c:pt>
                <c:pt idx="48066">
                  <c:v>0.0</c:v>
                </c:pt>
                <c:pt idx="48067">
                  <c:v>0.0</c:v>
                </c:pt>
                <c:pt idx="48068">
                  <c:v>0.0</c:v>
                </c:pt>
                <c:pt idx="48069">
                  <c:v>0.0</c:v>
                </c:pt>
                <c:pt idx="48070">
                  <c:v>0.0</c:v>
                </c:pt>
                <c:pt idx="48071">
                  <c:v>0.0</c:v>
                </c:pt>
                <c:pt idx="48072">
                  <c:v>0.0</c:v>
                </c:pt>
                <c:pt idx="48073">
                  <c:v>0.0</c:v>
                </c:pt>
                <c:pt idx="48074">
                  <c:v>0.0</c:v>
                </c:pt>
                <c:pt idx="48075">
                  <c:v>0.0</c:v>
                </c:pt>
                <c:pt idx="48076">
                  <c:v>0.0</c:v>
                </c:pt>
                <c:pt idx="48077">
                  <c:v>0.0</c:v>
                </c:pt>
                <c:pt idx="48078">
                  <c:v>0.0</c:v>
                </c:pt>
                <c:pt idx="48079">
                  <c:v>0.0</c:v>
                </c:pt>
                <c:pt idx="48080">
                  <c:v>0.0</c:v>
                </c:pt>
                <c:pt idx="48081">
                  <c:v>0.0</c:v>
                </c:pt>
                <c:pt idx="48082">
                  <c:v>0.0</c:v>
                </c:pt>
                <c:pt idx="48083">
                  <c:v>0.0</c:v>
                </c:pt>
                <c:pt idx="48084">
                  <c:v>0.0</c:v>
                </c:pt>
                <c:pt idx="48085">
                  <c:v>0.0</c:v>
                </c:pt>
                <c:pt idx="48086">
                  <c:v>0.0</c:v>
                </c:pt>
                <c:pt idx="48087">
                  <c:v>0.0</c:v>
                </c:pt>
                <c:pt idx="48088">
                  <c:v>0.0</c:v>
                </c:pt>
                <c:pt idx="48089">
                  <c:v>0.0</c:v>
                </c:pt>
                <c:pt idx="48090">
                  <c:v>0.0</c:v>
                </c:pt>
                <c:pt idx="48091">
                  <c:v>0.0</c:v>
                </c:pt>
                <c:pt idx="48092">
                  <c:v>0.0</c:v>
                </c:pt>
                <c:pt idx="48093">
                  <c:v>0.0</c:v>
                </c:pt>
                <c:pt idx="48094">
                  <c:v>0.0</c:v>
                </c:pt>
                <c:pt idx="48095">
                  <c:v>0.0</c:v>
                </c:pt>
                <c:pt idx="48096">
                  <c:v>0.0</c:v>
                </c:pt>
                <c:pt idx="48097">
                  <c:v>0.0</c:v>
                </c:pt>
                <c:pt idx="48098">
                  <c:v>0.0</c:v>
                </c:pt>
                <c:pt idx="48099">
                  <c:v>0.0</c:v>
                </c:pt>
                <c:pt idx="48100">
                  <c:v>0.0</c:v>
                </c:pt>
                <c:pt idx="48101">
                  <c:v>0.0</c:v>
                </c:pt>
                <c:pt idx="48102">
                  <c:v>0.0</c:v>
                </c:pt>
                <c:pt idx="48103">
                  <c:v>0.0</c:v>
                </c:pt>
                <c:pt idx="48104">
                  <c:v>0.0</c:v>
                </c:pt>
                <c:pt idx="48105">
                  <c:v>0.0</c:v>
                </c:pt>
                <c:pt idx="48106">
                  <c:v>0.0</c:v>
                </c:pt>
                <c:pt idx="48107">
                  <c:v>0.0</c:v>
                </c:pt>
                <c:pt idx="48108">
                  <c:v>0.0</c:v>
                </c:pt>
                <c:pt idx="48109">
                  <c:v>0.0</c:v>
                </c:pt>
                <c:pt idx="48110">
                  <c:v>0.0</c:v>
                </c:pt>
                <c:pt idx="48111">
                  <c:v>0.0</c:v>
                </c:pt>
                <c:pt idx="48112">
                  <c:v>0.0</c:v>
                </c:pt>
                <c:pt idx="48113">
                  <c:v>0.0</c:v>
                </c:pt>
                <c:pt idx="48114">
                  <c:v>0.0</c:v>
                </c:pt>
                <c:pt idx="48115">
                  <c:v>0.0</c:v>
                </c:pt>
                <c:pt idx="48116">
                  <c:v>0.0</c:v>
                </c:pt>
                <c:pt idx="48117">
                  <c:v>0.0</c:v>
                </c:pt>
                <c:pt idx="48118">
                  <c:v>0.0</c:v>
                </c:pt>
                <c:pt idx="48119">
                  <c:v>0.0</c:v>
                </c:pt>
                <c:pt idx="48120">
                  <c:v>0.0</c:v>
                </c:pt>
                <c:pt idx="48121">
                  <c:v>0.0</c:v>
                </c:pt>
                <c:pt idx="48122">
                  <c:v>0.0</c:v>
                </c:pt>
                <c:pt idx="48123">
                  <c:v>0.0</c:v>
                </c:pt>
                <c:pt idx="48124">
                  <c:v>0.0</c:v>
                </c:pt>
                <c:pt idx="48125">
                  <c:v>0.0</c:v>
                </c:pt>
                <c:pt idx="48126">
                  <c:v>0.0</c:v>
                </c:pt>
                <c:pt idx="48127">
                  <c:v>0.0</c:v>
                </c:pt>
                <c:pt idx="48128">
                  <c:v>0.0</c:v>
                </c:pt>
                <c:pt idx="48129">
                  <c:v>0.0</c:v>
                </c:pt>
                <c:pt idx="48130">
                  <c:v>0.0</c:v>
                </c:pt>
                <c:pt idx="48131">
                  <c:v>0.0</c:v>
                </c:pt>
                <c:pt idx="48132">
                  <c:v>0.0</c:v>
                </c:pt>
                <c:pt idx="48133">
                  <c:v>0.0</c:v>
                </c:pt>
                <c:pt idx="48134">
                  <c:v>0.0</c:v>
                </c:pt>
                <c:pt idx="48135">
                  <c:v>0.0</c:v>
                </c:pt>
                <c:pt idx="48136">
                  <c:v>0.0</c:v>
                </c:pt>
                <c:pt idx="48137">
                  <c:v>0.0</c:v>
                </c:pt>
                <c:pt idx="48138">
                  <c:v>0.0</c:v>
                </c:pt>
                <c:pt idx="48139">
                  <c:v>0.0</c:v>
                </c:pt>
                <c:pt idx="48140">
                  <c:v>0.0</c:v>
                </c:pt>
                <c:pt idx="48141">
                  <c:v>0.0</c:v>
                </c:pt>
                <c:pt idx="48142">
                  <c:v>0.0</c:v>
                </c:pt>
                <c:pt idx="48143">
                  <c:v>0.0</c:v>
                </c:pt>
                <c:pt idx="48144">
                  <c:v>0.0</c:v>
                </c:pt>
                <c:pt idx="48145">
                  <c:v>0.0</c:v>
                </c:pt>
                <c:pt idx="48146">
                  <c:v>0.0</c:v>
                </c:pt>
                <c:pt idx="48147">
                  <c:v>0.0</c:v>
                </c:pt>
                <c:pt idx="48148">
                  <c:v>0.0</c:v>
                </c:pt>
                <c:pt idx="48149">
                  <c:v>0.0</c:v>
                </c:pt>
                <c:pt idx="48150">
                  <c:v>0.0</c:v>
                </c:pt>
                <c:pt idx="48151">
                  <c:v>0.0</c:v>
                </c:pt>
                <c:pt idx="48152">
                  <c:v>0.0</c:v>
                </c:pt>
                <c:pt idx="48153">
                  <c:v>0.0</c:v>
                </c:pt>
                <c:pt idx="48154">
                  <c:v>0.0</c:v>
                </c:pt>
                <c:pt idx="48155">
                  <c:v>0.0</c:v>
                </c:pt>
                <c:pt idx="48156">
                  <c:v>0.0</c:v>
                </c:pt>
                <c:pt idx="48157">
                  <c:v>0.0</c:v>
                </c:pt>
                <c:pt idx="48158">
                  <c:v>0.0</c:v>
                </c:pt>
                <c:pt idx="48159">
                  <c:v>0.0</c:v>
                </c:pt>
                <c:pt idx="48160">
                  <c:v>0.0</c:v>
                </c:pt>
                <c:pt idx="48161">
                  <c:v>0.0</c:v>
                </c:pt>
                <c:pt idx="48162">
                  <c:v>0.0</c:v>
                </c:pt>
                <c:pt idx="48163">
                  <c:v>0.0</c:v>
                </c:pt>
                <c:pt idx="48164">
                  <c:v>0.0</c:v>
                </c:pt>
                <c:pt idx="48165">
                  <c:v>0.0</c:v>
                </c:pt>
                <c:pt idx="48166">
                  <c:v>0.0</c:v>
                </c:pt>
                <c:pt idx="48167">
                  <c:v>0.0</c:v>
                </c:pt>
                <c:pt idx="48168">
                  <c:v>0.0</c:v>
                </c:pt>
                <c:pt idx="48169">
                  <c:v>0.0</c:v>
                </c:pt>
                <c:pt idx="48170">
                  <c:v>0.0</c:v>
                </c:pt>
                <c:pt idx="48171">
                  <c:v>0.0</c:v>
                </c:pt>
                <c:pt idx="48172">
                  <c:v>0.0</c:v>
                </c:pt>
                <c:pt idx="48173">
                  <c:v>0.0</c:v>
                </c:pt>
                <c:pt idx="48174">
                  <c:v>0.0</c:v>
                </c:pt>
                <c:pt idx="48175">
                  <c:v>0.0</c:v>
                </c:pt>
                <c:pt idx="48176">
                  <c:v>0.0</c:v>
                </c:pt>
                <c:pt idx="48177">
                  <c:v>0.0</c:v>
                </c:pt>
                <c:pt idx="48178">
                  <c:v>0.0</c:v>
                </c:pt>
                <c:pt idx="48179">
                  <c:v>0.0</c:v>
                </c:pt>
                <c:pt idx="48180">
                  <c:v>0.0</c:v>
                </c:pt>
                <c:pt idx="48181">
                  <c:v>0.0</c:v>
                </c:pt>
                <c:pt idx="48182">
                  <c:v>0.0</c:v>
                </c:pt>
                <c:pt idx="48183">
                  <c:v>0.0</c:v>
                </c:pt>
                <c:pt idx="48184">
                  <c:v>0.0</c:v>
                </c:pt>
                <c:pt idx="48185">
                  <c:v>0.0</c:v>
                </c:pt>
                <c:pt idx="48186">
                  <c:v>0.0</c:v>
                </c:pt>
                <c:pt idx="48187">
                  <c:v>0.0</c:v>
                </c:pt>
                <c:pt idx="48188">
                  <c:v>0.0</c:v>
                </c:pt>
                <c:pt idx="48189">
                  <c:v>0.0</c:v>
                </c:pt>
                <c:pt idx="48190">
                  <c:v>0.0</c:v>
                </c:pt>
                <c:pt idx="48191">
                  <c:v>0.0</c:v>
                </c:pt>
                <c:pt idx="48192">
                  <c:v>0.0</c:v>
                </c:pt>
                <c:pt idx="48193">
                  <c:v>0.0</c:v>
                </c:pt>
                <c:pt idx="48194">
                  <c:v>0.0</c:v>
                </c:pt>
                <c:pt idx="48195">
                  <c:v>0.0</c:v>
                </c:pt>
                <c:pt idx="48196">
                  <c:v>0.0</c:v>
                </c:pt>
                <c:pt idx="48197">
                  <c:v>0.0</c:v>
                </c:pt>
                <c:pt idx="48198">
                  <c:v>0.0</c:v>
                </c:pt>
                <c:pt idx="48199">
                  <c:v>0.0</c:v>
                </c:pt>
                <c:pt idx="48200">
                  <c:v>0.0</c:v>
                </c:pt>
                <c:pt idx="48201">
                  <c:v>0.0</c:v>
                </c:pt>
                <c:pt idx="48202">
                  <c:v>0.0</c:v>
                </c:pt>
                <c:pt idx="48203">
                  <c:v>0.0</c:v>
                </c:pt>
                <c:pt idx="48204">
                  <c:v>0.0</c:v>
                </c:pt>
                <c:pt idx="48205">
                  <c:v>0.0</c:v>
                </c:pt>
                <c:pt idx="48206">
                  <c:v>0.0</c:v>
                </c:pt>
                <c:pt idx="48207">
                  <c:v>0.0</c:v>
                </c:pt>
                <c:pt idx="48208">
                  <c:v>0.0</c:v>
                </c:pt>
                <c:pt idx="48209">
                  <c:v>0.0</c:v>
                </c:pt>
                <c:pt idx="48210">
                  <c:v>0.0</c:v>
                </c:pt>
                <c:pt idx="48211">
                  <c:v>0.0</c:v>
                </c:pt>
                <c:pt idx="48212">
                  <c:v>0.0</c:v>
                </c:pt>
                <c:pt idx="48213">
                  <c:v>0.0</c:v>
                </c:pt>
                <c:pt idx="48214">
                  <c:v>0.0</c:v>
                </c:pt>
                <c:pt idx="48215">
                  <c:v>0.0</c:v>
                </c:pt>
                <c:pt idx="48216">
                  <c:v>0.0</c:v>
                </c:pt>
                <c:pt idx="48217">
                  <c:v>0.0</c:v>
                </c:pt>
                <c:pt idx="48218">
                  <c:v>0.0</c:v>
                </c:pt>
                <c:pt idx="48219">
                  <c:v>0.0</c:v>
                </c:pt>
                <c:pt idx="48220">
                  <c:v>0.0</c:v>
                </c:pt>
                <c:pt idx="48221">
                  <c:v>0.0</c:v>
                </c:pt>
                <c:pt idx="48222">
                  <c:v>0.0</c:v>
                </c:pt>
                <c:pt idx="48223">
                  <c:v>0.0</c:v>
                </c:pt>
                <c:pt idx="48224">
                  <c:v>0.0</c:v>
                </c:pt>
                <c:pt idx="48225">
                  <c:v>0.0</c:v>
                </c:pt>
                <c:pt idx="48226">
                  <c:v>0.0</c:v>
                </c:pt>
                <c:pt idx="48227">
                  <c:v>0.0</c:v>
                </c:pt>
                <c:pt idx="48228">
                  <c:v>0.0</c:v>
                </c:pt>
                <c:pt idx="48229">
                  <c:v>0.0</c:v>
                </c:pt>
                <c:pt idx="48230">
                  <c:v>0.0</c:v>
                </c:pt>
                <c:pt idx="48231">
                  <c:v>0.0</c:v>
                </c:pt>
                <c:pt idx="48232">
                  <c:v>0.0</c:v>
                </c:pt>
                <c:pt idx="48233">
                  <c:v>0.0</c:v>
                </c:pt>
                <c:pt idx="48234">
                  <c:v>0.0</c:v>
                </c:pt>
                <c:pt idx="48235">
                  <c:v>0.0</c:v>
                </c:pt>
                <c:pt idx="48236">
                  <c:v>0.0</c:v>
                </c:pt>
                <c:pt idx="48237">
                  <c:v>0.0</c:v>
                </c:pt>
                <c:pt idx="48238">
                  <c:v>0.0</c:v>
                </c:pt>
                <c:pt idx="48239">
                  <c:v>0.0</c:v>
                </c:pt>
                <c:pt idx="48240">
                  <c:v>0.0</c:v>
                </c:pt>
                <c:pt idx="48241">
                  <c:v>0.0</c:v>
                </c:pt>
                <c:pt idx="48242">
                  <c:v>0.0</c:v>
                </c:pt>
                <c:pt idx="48243">
                  <c:v>0.0</c:v>
                </c:pt>
                <c:pt idx="48244">
                  <c:v>0.0</c:v>
                </c:pt>
                <c:pt idx="48245">
                  <c:v>0.0</c:v>
                </c:pt>
                <c:pt idx="48246">
                  <c:v>0.0</c:v>
                </c:pt>
                <c:pt idx="48247">
                  <c:v>0.0</c:v>
                </c:pt>
                <c:pt idx="48248">
                  <c:v>0.0</c:v>
                </c:pt>
                <c:pt idx="48249">
                  <c:v>0.0</c:v>
                </c:pt>
                <c:pt idx="48250">
                  <c:v>0.0</c:v>
                </c:pt>
                <c:pt idx="48251">
                  <c:v>0.0</c:v>
                </c:pt>
                <c:pt idx="48252">
                  <c:v>0.0</c:v>
                </c:pt>
                <c:pt idx="48253">
                  <c:v>0.0</c:v>
                </c:pt>
                <c:pt idx="48254">
                  <c:v>0.0</c:v>
                </c:pt>
                <c:pt idx="48255">
                  <c:v>0.0</c:v>
                </c:pt>
                <c:pt idx="48256">
                  <c:v>0.0</c:v>
                </c:pt>
                <c:pt idx="48257">
                  <c:v>0.0</c:v>
                </c:pt>
                <c:pt idx="48258">
                  <c:v>0.0</c:v>
                </c:pt>
                <c:pt idx="48259">
                  <c:v>0.0</c:v>
                </c:pt>
                <c:pt idx="48260">
                  <c:v>0.0</c:v>
                </c:pt>
                <c:pt idx="48261">
                  <c:v>0.0</c:v>
                </c:pt>
                <c:pt idx="48262">
                  <c:v>0.0</c:v>
                </c:pt>
                <c:pt idx="48263">
                  <c:v>0.0</c:v>
                </c:pt>
                <c:pt idx="48264">
                  <c:v>0.0</c:v>
                </c:pt>
                <c:pt idx="48265">
                  <c:v>0.0</c:v>
                </c:pt>
                <c:pt idx="48266">
                  <c:v>0.0</c:v>
                </c:pt>
                <c:pt idx="48267">
                  <c:v>0.0</c:v>
                </c:pt>
                <c:pt idx="48268">
                  <c:v>0.0</c:v>
                </c:pt>
                <c:pt idx="48269">
                  <c:v>0.0</c:v>
                </c:pt>
                <c:pt idx="48270">
                  <c:v>0.0</c:v>
                </c:pt>
                <c:pt idx="48271">
                  <c:v>0.0</c:v>
                </c:pt>
                <c:pt idx="48272">
                  <c:v>0.0</c:v>
                </c:pt>
                <c:pt idx="48273">
                  <c:v>0.0</c:v>
                </c:pt>
                <c:pt idx="48274">
                  <c:v>0.0</c:v>
                </c:pt>
                <c:pt idx="48275">
                  <c:v>0.0</c:v>
                </c:pt>
                <c:pt idx="48276">
                  <c:v>0.0</c:v>
                </c:pt>
                <c:pt idx="48277">
                  <c:v>0.0</c:v>
                </c:pt>
                <c:pt idx="48278">
                  <c:v>0.0</c:v>
                </c:pt>
                <c:pt idx="48279">
                  <c:v>0.0</c:v>
                </c:pt>
                <c:pt idx="48280">
                  <c:v>0.0</c:v>
                </c:pt>
                <c:pt idx="48281">
                  <c:v>0.0</c:v>
                </c:pt>
                <c:pt idx="48282">
                  <c:v>0.0</c:v>
                </c:pt>
                <c:pt idx="48283">
                  <c:v>0.0</c:v>
                </c:pt>
                <c:pt idx="48284">
                  <c:v>0.0</c:v>
                </c:pt>
                <c:pt idx="48285">
                  <c:v>0.0</c:v>
                </c:pt>
                <c:pt idx="48286">
                  <c:v>0.0</c:v>
                </c:pt>
                <c:pt idx="48287">
                  <c:v>0.0</c:v>
                </c:pt>
                <c:pt idx="48288">
                  <c:v>0.0</c:v>
                </c:pt>
                <c:pt idx="48289">
                  <c:v>0.0</c:v>
                </c:pt>
                <c:pt idx="48290">
                  <c:v>0.0</c:v>
                </c:pt>
                <c:pt idx="48291">
                  <c:v>0.0</c:v>
                </c:pt>
                <c:pt idx="48292">
                  <c:v>0.0</c:v>
                </c:pt>
                <c:pt idx="48293">
                  <c:v>0.0</c:v>
                </c:pt>
                <c:pt idx="48294">
                  <c:v>0.0</c:v>
                </c:pt>
                <c:pt idx="48295">
                  <c:v>0.0</c:v>
                </c:pt>
                <c:pt idx="48296">
                  <c:v>0.0</c:v>
                </c:pt>
                <c:pt idx="48297">
                  <c:v>0.0</c:v>
                </c:pt>
                <c:pt idx="48298">
                  <c:v>0.0</c:v>
                </c:pt>
                <c:pt idx="48299">
                  <c:v>0.0</c:v>
                </c:pt>
                <c:pt idx="48300">
                  <c:v>0.0</c:v>
                </c:pt>
                <c:pt idx="48301">
                  <c:v>0.0</c:v>
                </c:pt>
                <c:pt idx="48302">
                  <c:v>0.0</c:v>
                </c:pt>
                <c:pt idx="48303">
                  <c:v>0.0</c:v>
                </c:pt>
                <c:pt idx="48304">
                  <c:v>0.0</c:v>
                </c:pt>
                <c:pt idx="48305">
                  <c:v>0.0</c:v>
                </c:pt>
                <c:pt idx="48306">
                  <c:v>0.0</c:v>
                </c:pt>
                <c:pt idx="48307">
                  <c:v>0.0</c:v>
                </c:pt>
                <c:pt idx="48308">
                  <c:v>0.0</c:v>
                </c:pt>
                <c:pt idx="48309">
                  <c:v>0.0</c:v>
                </c:pt>
                <c:pt idx="48310">
                  <c:v>0.0</c:v>
                </c:pt>
                <c:pt idx="48311">
                  <c:v>0.0</c:v>
                </c:pt>
                <c:pt idx="48312">
                  <c:v>0.0</c:v>
                </c:pt>
                <c:pt idx="48313">
                  <c:v>0.0</c:v>
                </c:pt>
                <c:pt idx="48314">
                  <c:v>0.0</c:v>
                </c:pt>
                <c:pt idx="48315">
                  <c:v>0.0</c:v>
                </c:pt>
                <c:pt idx="48316">
                  <c:v>0.0</c:v>
                </c:pt>
                <c:pt idx="48317">
                  <c:v>0.0</c:v>
                </c:pt>
                <c:pt idx="48318">
                  <c:v>0.0</c:v>
                </c:pt>
                <c:pt idx="48319">
                  <c:v>0.0</c:v>
                </c:pt>
                <c:pt idx="48320">
                  <c:v>0.0</c:v>
                </c:pt>
                <c:pt idx="48321">
                  <c:v>0.0</c:v>
                </c:pt>
                <c:pt idx="48322">
                  <c:v>0.0</c:v>
                </c:pt>
                <c:pt idx="48323">
                  <c:v>0.0</c:v>
                </c:pt>
                <c:pt idx="48324">
                  <c:v>0.0</c:v>
                </c:pt>
                <c:pt idx="48325">
                  <c:v>0.0</c:v>
                </c:pt>
                <c:pt idx="48326">
                  <c:v>0.0</c:v>
                </c:pt>
                <c:pt idx="48327">
                  <c:v>0.0</c:v>
                </c:pt>
                <c:pt idx="48328">
                  <c:v>0.0</c:v>
                </c:pt>
                <c:pt idx="48329">
                  <c:v>0.0</c:v>
                </c:pt>
                <c:pt idx="48330">
                  <c:v>0.0</c:v>
                </c:pt>
                <c:pt idx="48331">
                  <c:v>0.0</c:v>
                </c:pt>
                <c:pt idx="48332">
                  <c:v>0.0</c:v>
                </c:pt>
                <c:pt idx="48333">
                  <c:v>0.0</c:v>
                </c:pt>
                <c:pt idx="48334">
                  <c:v>0.0</c:v>
                </c:pt>
                <c:pt idx="48335">
                  <c:v>0.0</c:v>
                </c:pt>
                <c:pt idx="48336">
                  <c:v>0.0</c:v>
                </c:pt>
                <c:pt idx="48337">
                  <c:v>0.0</c:v>
                </c:pt>
                <c:pt idx="48338">
                  <c:v>0.0</c:v>
                </c:pt>
                <c:pt idx="48339">
                  <c:v>0.0</c:v>
                </c:pt>
                <c:pt idx="48340">
                  <c:v>0.0</c:v>
                </c:pt>
                <c:pt idx="48341">
                  <c:v>0.0</c:v>
                </c:pt>
                <c:pt idx="48342">
                  <c:v>0.0</c:v>
                </c:pt>
                <c:pt idx="48343">
                  <c:v>0.0</c:v>
                </c:pt>
                <c:pt idx="48344">
                  <c:v>0.0</c:v>
                </c:pt>
                <c:pt idx="48345">
                  <c:v>0.0</c:v>
                </c:pt>
                <c:pt idx="48346">
                  <c:v>0.0</c:v>
                </c:pt>
                <c:pt idx="48347">
                  <c:v>0.0</c:v>
                </c:pt>
                <c:pt idx="48348">
                  <c:v>0.0</c:v>
                </c:pt>
                <c:pt idx="48349">
                  <c:v>0.0</c:v>
                </c:pt>
                <c:pt idx="48350">
                  <c:v>0.0</c:v>
                </c:pt>
                <c:pt idx="48351">
                  <c:v>0.0</c:v>
                </c:pt>
                <c:pt idx="48352">
                  <c:v>0.0</c:v>
                </c:pt>
                <c:pt idx="48353">
                  <c:v>0.0</c:v>
                </c:pt>
                <c:pt idx="48354">
                  <c:v>0.0</c:v>
                </c:pt>
                <c:pt idx="48355">
                  <c:v>0.0</c:v>
                </c:pt>
                <c:pt idx="48356">
                  <c:v>0.0</c:v>
                </c:pt>
                <c:pt idx="48357">
                  <c:v>0.0</c:v>
                </c:pt>
                <c:pt idx="48358">
                  <c:v>0.0</c:v>
                </c:pt>
                <c:pt idx="48359">
                  <c:v>0.0</c:v>
                </c:pt>
                <c:pt idx="48360">
                  <c:v>0.0</c:v>
                </c:pt>
                <c:pt idx="48361">
                  <c:v>0.0</c:v>
                </c:pt>
                <c:pt idx="48362">
                  <c:v>0.0</c:v>
                </c:pt>
                <c:pt idx="48363">
                  <c:v>0.0</c:v>
                </c:pt>
                <c:pt idx="48364">
                  <c:v>0.0</c:v>
                </c:pt>
                <c:pt idx="48365">
                  <c:v>0.0</c:v>
                </c:pt>
                <c:pt idx="48366">
                  <c:v>0.0</c:v>
                </c:pt>
                <c:pt idx="48367">
                  <c:v>0.0</c:v>
                </c:pt>
                <c:pt idx="48368">
                  <c:v>0.0</c:v>
                </c:pt>
                <c:pt idx="48369">
                  <c:v>0.0</c:v>
                </c:pt>
                <c:pt idx="48370">
                  <c:v>0.0</c:v>
                </c:pt>
                <c:pt idx="48371">
                  <c:v>0.0</c:v>
                </c:pt>
                <c:pt idx="48372">
                  <c:v>0.0</c:v>
                </c:pt>
                <c:pt idx="48373">
                  <c:v>0.0</c:v>
                </c:pt>
                <c:pt idx="48374">
                  <c:v>0.0</c:v>
                </c:pt>
                <c:pt idx="48375">
                  <c:v>0.0</c:v>
                </c:pt>
                <c:pt idx="48376">
                  <c:v>0.0</c:v>
                </c:pt>
                <c:pt idx="48377">
                  <c:v>0.0</c:v>
                </c:pt>
                <c:pt idx="48378">
                  <c:v>0.0</c:v>
                </c:pt>
                <c:pt idx="48379">
                  <c:v>0.0</c:v>
                </c:pt>
                <c:pt idx="48380">
                  <c:v>0.0</c:v>
                </c:pt>
                <c:pt idx="48381">
                  <c:v>0.0</c:v>
                </c:pt>
                <c:pt idx="48382">
                  <c:v>0.0</c:v>
                </c:pt>
                <c:pt idx="48383">
                  <c:v>0.0</c:v>
                </c:pt>
                <c:pt idx="48384">
                  <c:v>0.0</c:v>
                </c:pt>
                <c:pt idx="48385">
                  <c:v>0.0</c:v>
                </c:pt>
                <c:pt idx="48386">
                  <c:v>0.0</c:v>
                </c:pt>
                <c:pt idx="48387">
                  <c:v>0.0</c:v>
                </c:pt>
                <c:pt idx="48388">
                  <c:v>0.0</c:v>
                </c:pt>
                <c:pt idx="48389">
                  <c:v>0.0</c:v>
                </c:pt>
                <c:pt idx="48390">
                  <c:v>0.0</c:v>
                </c:pt>
                <c:pt idx="48391">
                  <c:v>0.0</c:v>
                </c:pt>
                <c:pt idx="48392">
                  <c:v>0.0</c:v>
                </c:pt>
                <c:pt idx="48393">
                  <c:v>0.0</c:v>
                </c:pt>
                <c:pt idx="48394">
                  <c:v>0.0</c:v>
                </c:pt>
                <c:pt idx="48395">
                  <c:v>0.0</c:v>
                </c:pt>
                <c:pt idx="48396">
                  <c:v>0.0</c:v>
                </c:pt>
                <c:pt idx="48397">
                  <c:v>0.0</c:v>
                </c:pt>
                <c:pt idx="48398">
                  <c:v>0.0</c:v>
                </c:pt>
                <c:pt idx="48399">
                  <c:v>0.0</c:v>
                </c:pt>
                <c:pt idx="48400">
                  <c:v>0.0</c:v>
                </c:pt>
                <c:pt idx="48401">
                  <c:v>0.0</c:v>
                </c:pt>
                <c:pt idx="48402">
                  <c:v>0.0</c:v>
                </c:pt>
                <c:pt idx="48403">
                  <c:v>0.0</c:v>
                </c:pt>
                <c:pt idx="48404">
                  <c:v>0.0</c:v>
                </c:pt>
                <c:pt idx="48405">
                  <c:v>0.0</c:v>
                </c:pt>
                <c:pt idx="48406">
                  <c:v>0.0</c:v>
                </c:pt>
                <c:pt idx="48407">
                  <c:v>0.0</c:v>
                </c:pt>
                <c:pt idx="48408">
                  <c:v>0.0</c:v>
                </c:pt>
                <c:pt idx="48409">
                  <c:v>0.0</c:v>
                </c:pt>
                <c:pt idx="48410">
                  <c:v>0.0</c:v>
                </c:pt>
                <c:pt idx="48411">
                  <c:v>0.0</c:v>
                </c:pt>
                <c:pt idx="48412">
                  <c:v>0.0</c:v>
                </c:pt>
                <c:pt idx="48413">
                  <c:v>0.0</c:v>
                </c:pt>
                <c:pt idx="48414">
                  <c:v>0.0</c:v>
                </c:pt>
                <c:pt idx="48415">
                  <c:v>0.0</c:v>
                </c:pt>
                <c:pt idx="48416">
                  <c:v>0.0</c:v>
                </c:pt>
                <c:pt idx="48417">
                  <c:v>0.0</c:v>
                </c:pt>
                <c:pt idx="48418">
                  <c:v>0.0</c:v>
                </c:pt>
                <c:pt idx="48419">
                  <c:v>0.0</c:v>
                </c:pt>
                <c:pt idx="48420">
                  <c:v>0.0</c:v>
                </c:pt>
                <c:pt idx="48421">
                  <c:v>0.0</c:v>
                </c:pt>
                <c:pt idx="48422">
                  <c:v>0.0</c:v>
                </c:pt>
                <c:pt idx="48423">
                  <c:v>0.0</c:v>
                </c:pt>
                <c:pt idx="48424">
                  <c:v>0.0</c:v>
                </c:pt>
                <c:pt idx="48425">
                  <c:v>0.0</c:v>
                </c:pt>
                <c:pt idx="48426">
                  <c:v>0.0</c:v>
                </c:pt>
                <c:pt idx="48427">
                  <c:v>0.0</c:v>
                </c:pt>
                <c:pt idx="48428">
                  <c:v>0.0</c:v>
                </c:pt>
                <c:pt idx="48429">
                  <c:v>0.0</c:v>
                </c:pt>
                <c:pt idx="48430">
                  <c:v>0.0</c:v>
                </c:pt>
                <c:pt idx="48431">
                  <c:v>0.0</c:v>
                </c:pt>
                <c:pt idx="48432">
                  <c:v>0.0</c:v>
                </c:pt>
                <c:pt idx="48433">
                  <c:v>0.0</c:v>
                </c:pt>
                <c:pt idx="48434">
                  <c:v>0.0</c:v>
                </c:pt>
                <c:pt idx="48435">
                  <c:v>0.0</c:v>
                </c:pt>
                <c:pt idx="48436">
                  <c:v>0.0</c:v>
                </c:pt>
                <c:pt idx="48437">
                  <c:v>0.0</c:v>
                </c:pt>
                <c:pt idx="48438">
                  <c:v>0.0</c:v>
                </c:pt>
                <c:pt idx="48439">
                  <c:v>0.0</c:v>
                </c:pt>
                <c:pt idx="48440">
                  <c:v>0.0</c:v>
                </c:pt>
                <c:pt idx="48441">
                  <c:v>0.0</c:v>
                </c:pt>
                <c:pt idx="48442">
                  <c:v>0.0</c:v>
                </c:pt>
                <c:pt idx="48443">
                  <c:v>0.0</c:v>
                </c:pt>
                <c:pt idx="48444">
                  <c:v>0.0</c:v>
                </c:pt>
                <c:pt idx="48445">
                  <c:v>0.0</c:v>
                </c:pt>
                <c:pt idx="48446">
                  <c:v>0.0</c:v>
                </c:pt>
                <c:pt idx="48447">
                  <c:v>0.0</c:v>
                </c:pt>
                <c:pt idx="48448">
                  <c:v>0.0</c:v>
                </c:pt>
                <c:pt idx="48449">
                  <c:v>0.0</c:v>
                </c:pt>
                <c:pt idx="48450">
                  <c:v>0.0</c:v>
                </c:pt>
                <c:pt idx="48451">
                  <c:v>0.0</c:v>
                </c:pt>
                <c:pt idx="48452">
                  <c:v>0.0</c:v>
                </c:pt>
                <c:pt idx="48453">
                  <c:v>0.0</c:v>
                </c:pt>
                <c:pt idx="48454">
                  <c:v>0.0</c:v>
                </c:pt>
                <c:pt idx="48455">
                  <c:v>0.0</c:v>
                </c:pt>
                <c:pt idx="48456">
                  <c:v>0.0</c:v>
                </c:pt>
                <c:pt idx="48457">
                  <c:v>0.0</c:v>
                </c:pt>
                <c:pt idx="48458">
                  <c:v>0.0</c:v>
                </c:pt>
                <c:pt idx="48459">
                  <c:v>0.0</c:v>
                </c:pt>
                <c:pt idx="48460">
                  <c:v>0.0</c:v>
                </c:pt>
                <c:pt idx="48461">
                  <c:v>0.0</c:v>
                </c:pt>
                <c:pt idx="48462">
                  <c:v>0.0</c:v>
                </c:pt>
                <c:pt idx="48463">
                  <c:v>0.0</c:v>
                </c:pt>
                <c:pt idx="48464">
                  <c:v>0.0</c:v>
                </c:pt>
                <c:pt idx="48465">
                  <c:v>0.0</c:v>
                </c:pt>
                <c:pt idx="48466">
                  <c:v>0.0</c:v>
                </c:pt>
                <c:pt idx="48467">
                  <c:v>0.0</c:v>
                </c:pt>
                <c:pt idx="48468">
                  <c:v>0.0</c:v>
                </c:pt>
                <c:pt idx="48469">
                  <c:v>0.0</c:v>
                </c:pt>
                <c:pt idx="48470">
                  <c:v>0.0</c:v>
                </c:pt>
                <c:pt idx="48471">
                  <c:v>0.0</c:v>
                </c:pt>
                <c:pt idx="48472">
                  <c:v>0.0</c:v>
                </c:pt>
                <c:pt idx="48473">
                  <c:v>0.0</c:v>
                </c:pt>
                <c:pt idx="48474">
                  <c:v>0.0</c:v>
                </c:pt>
                <c:pt idx="48475">
                  <c:v>0.0</c:v>
                </c:pt>
                <c:pt idx="48476">
                  <c:v>0.0</c:v>
                </c:pt>
                <c:pt idx="48477">
                  <c:v>0.0</c:v>
                </c:pt>
                <c:pt idx="48478">
                  <c:v>0.0</c:v>
                </c:pt>
                <c:pt idx="48479">
                  <c:v>0.0</c:v>
                </c:pt>
                <c:pt idx="48480">
                  <c:v>0.0</c:v>
                </c:pt>
                <c:pt idx="48481">
                  <c:v>0.0</c:v>
                </c:pt>
                <c:pt idx="48482">
                  <c:v>0.0</c:v>
                </c:pt>
                <c:pt idx="48483">
                  <c:v>0.0</c:v>
                </c:pt>
                <c:pt idx="48484">
                  <c:v>0.0</c:v>
                </c:pt>
                <c:pt idx="48485">
                  <c:v>0.0</c:v>
                </c:pt>
                <c:pt idx="48486">
                  <c:v>0.0</c:v>
                </c:pt>
                <c:pt idx="48487">
                  <c:v>0.0</c:v>
                </c:pt>
                <c:pt idx="48488">
                  <c:v>0.0</c:v>
                </c:pt>
                <c:pt idx="48489">
                  <c:v>0.0</c:v>
                </c:pt>
                <c:pt idx="48490">
                  <c:v>0.0</c:v>
                </c:pt>
                <c:pt idx="48491">
                  <c:v>0.0</c:v>
                </c:pt>
                <c:pt idx="48492">
                  <c:v>0.0</c:v>
                </c:pt>
                <c:pt idx="48493">
                  <c:v>0.0</c:v>
                </c:pt>
                <c:pt idx="48494">
                  <c:v>0.0</c:v>
                </c:pt>
                <c:pt idx="48495">
                  <c:v>0.0</c:v>
                </c:pt>
                <c:pt idx="48496">
                  <c:v>0.0</c:v>
                </c:pt>
                <c:pt idx="48497">
                  <c:v>0.0</c:v>
                </c:pt>
                <c:pt idx="48498">
                  <c:v>0.0</c:v>
                </c:pt>
                <c:pt idx="48499">
                  <c:v>0.0</c:v>
                </c:pt>
                <c:pt idx="48500">
                  <c:v>0.0</c:v>
                </c:pt>
                <c:pt idx="48501">
                  <c:v>0.0</c:v>
                </c:pt>
                <c:pt idx="48502">
                  <c:v>0.0</c:v>
                </c:pt>
                <c:pt idx="48503">
                  <c:v>0.0</c:v>
                </c:pt>
                <c:pt idx="48504">
                  <c:v>0.0</c:v>
                </c:pt>
                <c:pt idx="48505">
                  <c:v>0.0</c:v>
                </c:pt>
                <c:pt idx="48506">
                  <c:v>0.0</c:v>
                </c:pt>
                <c:pt idx="48507">
                  <c:v>0.0</c:v>
                </c:pt>
                <c:pt idx="48508">
                  <c:v>0.0</c:v>
                </c:pt>
                <c:pt idx="48509">
                  <c:v>0.0</c:v>
                </c:pt>
                <c:pt idx="48510">
                  <c:v>0.0</c:v>
                </c:pt>
                <c:pt idx="48511">
                  <c:v>0.0</c:v>
                </c:pt>
                <c:pt idx="48512">
                  <c:v>0.0</c:v>
                </c:pt>
                <c:pt idx="48513">
                  <c:v>0.0</c:v>
                </c:pt>
                <c:pt idx="48514">
                  <c:v>0.0</c:v>
                </c:pt>
                <c:pt idx="48515">
                  <c:v>0.0</c:v>
                </c:pt>
                <c:pt idx="48516">
                  <c:v>0.0</c:v>
                </c:pt>
                <c:pt idx="48517">
                  <c:v>0.0</c:v>
                </c:pt>
                <c:pt idx="48518">
                  <c:v>0.0</c:v>
                </c:pt>
                <c:pt idx="48519">
                  <c:v>0.0</c:v>
                </c:pt>
                <c:pt idx="48520">
                  <c:v>0.0</c:v>
                </c:pt>
                <c:pt idx="48521">
                  <c:v>0.0</c:v>
                </c:pt>
                <c:pt idx="48522">
                  <c:v>0.0</c:v>
                </c:pt>
                <c:pt idx="48523">
                  <c:v>0.0</c:v>
                </c:pt>
                <c:pt idx="48524">
                  <c:v>0.0</c:v>
                </c:pt>
                <c:pt idx="48525">
                  <c:v>0.0</c:v>
                </c:pt>
                <c:pt idx="48526">
                  <c:v>0.0</c:v>
                </c:pt>
                <c:pt idx="48527">
                  <c:v>0.0</c:v>
                </c:pt>
                <c:pt idx="48528">
                  <c:v>0.0</c:v>
                </c:pt>
                <c:pt idx="48529">
                  <c:v>0.0</c:v>
                </c:pt>
                <c:pt idx="48530">
                  <c:v>0.0</c:v>
                </c:pt>
                <c:pt idx="48531">
                  <c:v>0.0</c:v>
                </c:pt>
                <c:pt idx="48532">
                  <c:v>0.0</c:v>
                </c:pt>
                <c:pt idx="48533">
                  <c:v>0.0</c:v>
                </c:pt>
                <c:pt idx="48534">
                  <c:v>0.0</c:v>
                </c:pt>
                <c:pt idx="48535">
                  <c:v>0.0</c:v>
                </c:pt>
                <c:pt idx="48536">
                  <c:v>0.0</c:v>
                </c:pt>
                <c:pt idx="48537">
                  <c:v>0.0</c:v>
                </c:pt>
                <c:pt idx="48538">
                  <c:v>0.0</c:v>
                </c:pt>
                <c:pt idx="48539">
                  <c:v>0.0</c:v>
                </c:pt>
                <c:pt idx="48540">
                  <c:v>0.0</c:v>
                </c:pt>
                <c:pt idx="48541">
                  <c:v>0.0</c:v>
                </c:pt>
                <c:pt idx="48542">
                  <c:v>0.0</c:v>
                </c:pt>
                <c:pt idx="48543">
                  <c:v>0.0</c:v>
                </c:pt>
                <c:pt idx="48544">
                  <c:v>0.0</c:v>
                </c:pt>
                <c:pt idx="48545">
                  <c:v>0.0</c:v>
                </c:pt>
                <c:pt idx="48546">
                  <c:v>0.0</c:v>
                </c:pt>
                <c:pt idx="48547">
                  <c:v>0.0</c:v>
                </c:pt>
                <c:pt idx="48548">
                  <c:v>0.0</c:v>
                </c:pt>
                <c:pt idx="48549">
                  <c:v>0.0</c:v>
                </c:pt>
                <c:pt idx="48550">
                  <c:v>0.0</c:v>
                </c:pt>
                <c:pt idx="48551">
                  <c:v>0.0</c:v>
                </c:pt>
                <c:pt idx="48552">
                  <c:v>0.0</c:v>
                </c:pt>
                <c:pt idx="48553">
                  <c:v>0.0</c:v>
                </c:pt>
                <c:pt idx="48554">
                  <c:v>0.0</c:v>
                </c:pt>
                <c:pt idx="48555">
                  <c:v>0.0</c:v>
                </c:pt>
                <c:pt idx="48556">
                  <c:v>0.0</c:v>
                </c:pt>
                <c:pt idx="48557">
                  <c:v>0.0</c:v>
                </c:pt>
                <c:pt idx="48558">
                  <c:v>0.0</c:v>
                </c:pt>
                <c:pt idx="48559">
                  <c:v>0.0</c:v>
                </c:pt>
                <c:pt idx="48560">
                  <c:v>0.0</c:v>
                </c:pt>
                <c:pt idx="48561">
                  <c:v>0.0</c:v>
                </c:pt>
                <c:pt idx="48562">
                  <c:v>0.0</c:v>
                </c:pt>
                <c:pt idx="48563">
                  <c:v>0.0</c:v>
                </c:pt>
                <c:pt idx="48564">
                  <c:v>0.0</c:v>
                </c:pt>
                <c:pt idx="48565">
                  <c:v>0.0</c:v>
                </c:pt>
                <c:pt idx="48566">
                  <c:v>0.0</c:v>
                </c:pt>
                <c:pt idx="48567">
                  <c:v>0.0</c:v>
                </c:pt>
                <c:pt idx="48568">
                  <c:v>0.0</c:v>
                </c:pt>
                <c:pt idx="48569">
                  <c:v>0.0</c:v>
                </c:pt>
                <c:pt idx="48570">
                  <c:v>0.0</c:v>
                </c:pt>
                <c:pt idx="48571">
                  <c:v>0.0</c:v>
                </c:pt>
                <c:pt idx="48572">
                  <c:v>0.0</c:v>
                </c:pt>
                <c:pt idx="48573">
                  <c:v>0.0</c:v>
                </c:pt>
                <c:pt idx="48574">
                  <c:v>0.0</c:v>
                </c:pt>
                <c:pt idx="48575">
                  <c:v>0.0</c:v>
                </c:pt>
                <c:pt idx="48576">
                  <c:v>0.0</c:v>
                </c:pt>
                <c:pt idx="48577">
                  <c:v>0.0</c:v>
                </c:pt>
                <c:pt idx="48578">
                  <c:v>0.0</c:v>
                </c:pt>
                <c:pt idx="48579">
                  <c:v>0.0</c:v>
                </c:pt>
                <c:pt idx="48580">
                  <c:v>0.0</c:v>
                </c:pt>
                <c:pt idx="48581">
                  <c:v>0.0</c:v>
                </c:pt>
                <c:pt idx="48582">
                  <c:v>0.0</c:v>
                </c:pt>
                <c:pt idx="48583">
                  <c:v>0.0</c:v>
                </c:pt>
                <c:pt idx="48584">
                  <c:v>0.0</c:v>
                </c:pt>
                <c:pt idx="48585">
                  <c:v>0.0</c:v>
                </c:pt>
                <c:pt idx="48586">
                  <c:v>0.0</c:v>
                </c:pt>
                <c:pt idx="48587">
                  <c:v>0.0</c:v>
                </c:pt>
                <c:pt idx="48588">
                  <c:v>0.0</c:v>
                </c:pt>
                <c:pt idx="48589">
                  <c:v>0.0</c:v>
                </c:pt>
                <c:pt idx="48590">
                  <c:v>0.0</c:v>
                </c:pt>
                <c:pt idx="48591">
                  <c:v>0.0</c:v>
                </c:pt>
                <c:pt idx="48592">
                  <c:v>0.0</c:v>
                </c:pt>
                <c:pt idx="48593">
                  <c:v>0.0</c:v>
                </c:pt>
                <c:pt idx="48594">
                  <c:v>0.0</c:v>
                </c:pt>
                <c:pt idx="48595">
                  <c:v>0.0</c:v>
                </c:pt>
                <c:pt idx="48596">
                  <c:v>0.0</c:v>
                </c:pt>
                <c:pt idx="48597">
                  <c:v>0.0</c:v>
                </c:pt>
                <c:pt idx="48598">
                  <c:v>0.0</c:v>
                </c:pt>
                <c:pt idx="48599">
                  <c:v>0.0</c:v>
                </c:pt>
                <c:pt idx="48600">
                  <c:v>0.0</c:v>
                </c:pt>
                <c:pt idx="48601">
                  <c:v>0.0</c:v>
                </c:pt>
                <c:pt idx="48602">
                  <c:v>0.0</c:v>
                </c:pt>
                <c:pt idx="48603">
                  <c:v>0.0</c:v>
                </c:pt>
                <c:pt idx="48604">
                  <c:v>0.0</c:v>
                </c:pt>
                <c:pt idx="48605">
                  <c:v>0.0</c:v>
                </c:pt>
                <c:pt idx="48606">
                  <c:v>0.0</c:v>
                </c:pt>
                <c:pt idx="48607">
                  <c:v>0.0</c:v>
                </c:pt>
                <c:pt idx="48608">
                  <c:v>0.0</c:v>
                </c:pt>
                <c:pt idx="48609">
                  <c:v>0.0</c:v>
                </c:pt>
                <c:pt idx="48610">
                  <c:v>0.0</c:v>
                </c:pt>
                <c:pt idx="48611">
                  <c:v>0.0</c:v>
                </c:pt>
                <c:pt idx="48612">
                  <c:v>0.0</c:v>
                </c:pt>
                <c:pt idx="48613">
                  <c:v>0.0</c:v>
                </c:pt>
                <c:pt idx="48614">
                  <c:v>0.0</c:v>
                </c:pt>
                <c:pt idx="48615">
                  <c:v>0.0</c:v>
                </c:pt>
                <c:pt idx="48616">
                  <c:v>0.0</c:v>
                </c:pt>
                <c:pt idx="48617">
                  <c:v>0.0</c:v>
                </c:pt>
                <c:pt idx="48618">
                  <c:v>0.0</c:v>
                </c:pt>
                <c:pt idx="48619">
                  <c:v>0.0</c:v>
                </c:pt>
                <c:pt idx="48620">
                  <c:v>0.0</c:v>
                </c:pt>
                <c:pt idx="48621">
                  <c:v>0.0</c:v>
                </c:pt>
                <c:pt idx="48622">
                  <c:v>0.0</c:v>
                </c:pt>
                <c:pt idx="48623">
                  <c:v>0.0</c:v>
                </c:pt>
                <c:pt idx="48624">
                  <c:v>0.0</c:v>
                </c:pt>
                <c:pt idx="48625">
                  <c:v>0.0</c:v>
                </c:pt>
                <c:pt idx="48626">
                  <c:v>0.0</c:v>
                </c:pt>
                <c:pt idx="48627">
                  <c:v>0.0</c:v>
                </c:pt>
                <c:pt idx="48628">
                  <c:v>0.0</c:v>
                </c:pt>
                <c:pt idx="48629">
                  <c:v>0.0</c:v>
                </c:pt>
                <c:pt idx="48630">
                  <c:v>0.0</c:v>
                </c:pt>
                <c:pt idx="48631">
                  <c:v>0.0</c:v>
                </c:pt>
                <c:pt idx="48632">
                  <c:v>0.0</c:v>
                </c:pt>
                <c:pt idx="48633">
                  <c:v>0.0</c:v>
                </c:pt>
                <c:pt idx="48634">
                  <c:v>0.0</c:v>
                </c:pt>
                <c:pt idx="48635">
                  <c:v>0.0</c:v>
                </c:pt>
                <c:pt idx="48636">
                  <c:v>0.0</c:v>
                </c:pt>
                <c:pt idx="48637">
                  <c:v>0.0</c:v>
                </c:pt>
                <c:pt idx="48638">
                  <c:v>0.0</c:v>
                </c:pt>
                <c:pt idx="48639">
                  <c:v>0.0</c:v>
                </c:pt>
                <c:pt idx="48640">
                  <c:v>0.0</c:v>
                </c:pt>
                <c:pt idx="48641">
                  <c:v>0.0</c:v>
                </c:pt>
                <c:pt idx="48642">
                  <c:v>0.0</c:v>
                </c:pt>
                <c:pt idx="48643">
                  <c:v>0.0</c:v>
                </c:pt>
                <c:pt idx="48644">
                  <c:v>0.0</c:v>
                </c:pt>
                <c:pt idx="48645">
                  <c:v>0.0</c:v>
                </c:pt>
                <c:pt idx="48646">
                  <c:v>0.0</c:v>
                </c:pt>
                <c:pt idx="48647">
                  <c:v>0.0</c:v>
                </c:pt>
                <c:pt idx="48648">
                  <c:v>0.0</c:v>
                </c:pt>
                <c:pt idx="48649">
                  <c:v>0.0</c:v>
                </c:pt>
                <c:pt idx="48650">
                  <c:v>0.0</c:v>
                </c:pt>
                <c:pt idx="48651">
                  <c:v>0.0</c:v>
                </c:pt>
                <c:pt idx="48652">
                  <c:v>0.0</c:v>
                </c:pt>
                <c:pt idx="48653">
                  <c:v>0.0</c:v>
                </c:pt>
                <c:pt idx="48654">
                  <c:v>0.0</c:v>
                </c:pt>
                <c:pt idx="48655">
                  <c:v>0.0</c:v>
                </c:pt>
                <c:pt idx="48656">
                  <c:v>0.0</c:v>
                </c:pt>
                <c:pt idx="48657">
                  <c:v>0.0</c:v>
                </c:pt>
                <c:pt idx="48658">
                  <c:v>0.0</c:v>
                </c:pt>
                <c:pt idx="48659">
                  <c:v>0.0</c:v>
                </c:pt>
                <c:pt idx="48660">
                  <c:v>0.0</c:v>
                </c:pt>
                <c:pt idx="48661">
                  <c:v>0.0</c:v>
                </c:pt>
                <c:pt idx="48662">
                  <c:v>0.0</c:v>
                </c:pt>
                <c:pt idx="48663">
                  <c:v>0.0</c:v>
                </c:pt>
                <c:pt idx="48664">
                  <c:v>0.0</c:v>
                </c:pt>
                <c:pt idx="48665">
                  <c:v>0.0</c:v>
                </c:pt>
                <c:pt idx="48666">
                  <c:v>0.0</c:v>
                </c:pt>
                <c:pt idx="48667">
                  <c:v>0.0</c:v>
                </c:pt>
                <c:pt idx="48668">
                  <c:v>0.0</c:v>
                </c:pt>
                <c:pt idx="48669">
                  <c:v>0.0</c:v>
                </c:pt>
                <c:pt idx="48670">
                  <c:v>0.0</c:v>
                </c:pt>
                <c:pt idx="48671">
                  <c:v>0.0</c:v>
                </c:pt>
                <c:pt idx="48672">
                  <c:v>0.0</c:v>
                </c:pt>
                <c:pt idx="48673">
                  <c:v>0.0</c:v>
                </c:pt>
                <c:pt idx="48674">
                  <c:v>0.0</c:v>
                </c:pt>
                <c:pt idx="48675">
                  <c:v>0.0</c:v>
                </c:pt>
                <c:pt idx="48676">
                  <c:v>0.0</c:v>
                </c:pt>
                <c:pt idx="48677">
                  <c:v>0.0</c:v>
                </c:pt>
                <c:pt idx="48678">
                  <c:v>0.0</c:v>
                </c:pt>
                <c:pt idx="48679">
                  <c:v>0.0</c:v>
                </c:pt>
                <c:pt idx="48680">
                  <c:v>0.0</c:v>
                </c:pt>
                <c:pt idx="48681">
                  <c:v>0.0</c:v>
                </c:pt>
                <c:pt idx="48682">
                  <c:v>0.0</c:v>
                </c:pt>
                <c:pt idx="48683">
                  <c:v>0.0</c:v>
                </c:pt>
                <c:pt idx="48684">
                  <c:v>0.0</c:v>
                </c:pt>
                <c:pt idx="48685">
                  <c:v>0.0</c:v>
                </c:pt>
                <c:pt idx="48686">
                  <c:v>0.0</c:v>
                </c:pt>
                <c:pt idx="48687">
                  <c:v>0.0</c:v>
                </c:pt>
                <c:pt idx="48688">
                  <c:v>0.0</c:v>
                </c:pt>
                <c:pt idx="48689">
                  <c:v>0.0</c:v>
                </c:pt>
                <c:pt idx="48690">
                  <c:v>0.0</c:v>
                </c:pt>
                <c:pt idx="48691">
                  <c:v>0.0</c:v>
                </c:pt>
                <c:pt idx="48692">
                  <c:v>0.0</c:v>
                </c:pt>
                <c:pt idx="48693">
                  <c:v>0.0</c:v>
                </c:pt>
                <c:pt idx="48694">
                  <c:v>0.0</c:v>
                </c:pt>
                <c:pt idx="48695">
                  <c:v>0.0</c:v>
                </c:pt>
                <c:pt idx="48696">
                  <c:v>0.0</c:v>
                </c:pt>
                <c:pt idx="48697">
                  <c:v>0.0</c:v>
                </c:pt>
                <c:pt idx="48698">
                  <c:v>0.0</c:v>
                </c:pt>
                <c:pt idx="48699">
                  <c:v>0.0</c:v>
                </c:pt>
                <c:pt idx="48700">
                  <c:v>0.0</c:v>
                </c:pt>
                <c:pt idx="48701">
                  <c:v>0.0</c:v>
                </c:pt>
                <c:pt idx="48702">
                  <c:v>0.0</c:v>
                </c:pt>
                <c:pt idx="48703">
                  <c:v>0.0</c:v>
                </c:pt>
                <c:pt idx="48704">
                  <c:v>0.0</c:v>
                </c:pt>
                <c:pt idx="48705">
                  <c:v>0.0</c:v>
                </c:pt>
                <c:pt idx="48706">
                  <c:v>0.0</c:v>
                </c:pt>
                <c:pt idx="48707">
                  <c:v>0.0</c:v>
                </c:pt>
                <c:pt idx="48708">
                  <c:v>0.0</c:v>
                </c:pt>
                <c:pt idx="48709">
                  <c:v>0.0</c:v>
                </c:pt>
                <c:pt idx="48710">
                  <c:v>0.0</c:v>
                </c:pt>
                <c:pt idx="48711">
                  <c:v>0.0</c:v>
                </c:pt>
                <c:pt idx="48712">
                  <c:v>0.0</c:v>
                </c:pt>
                <c:pt idx="48713">
                  <c:v>0.0</c:v>
                </c:pt>
                <c:pt idx="48714">
                  <c:v>0.0</c:v>
                </c:pt>
                <c:pt idx="48715">
                  <c:v>0.0</c:v>
                </c:pt>
                <c:pt idx="48716">
                  <c:v>0.0</c:v>
                </c:pt>
                <c:pt idx="48717">
                  <c:v>0.0</c:v>
                </c:pt>
                <c:pt idx="48718">
                  <c:v>0.0</c:v>
                </c:pt>
                <c:pt idx="48719">
                  <c:v>0.0</c:v>
                </c:pt>
                <c:pt idx="48720">
                  <c:v>0.0</c:v>
                </c:pt>
                <c:pt idx="48721">
                  <c:v>0.0</c:v>
                </c:pt>
                <c:pt idx="48722">
                  <c:v>0.0</c:v>
                </c:pt>
                <c:pt idx="48723">
                  <c:v>0.0</c:v>
                </c:pt>
                <c:pt idx="48724">
                  <c:v>0.0</c:v>
                </c:pt>
                <c:pt idx="48725">
                  <c:v>0.0</c:v>
                </c:pt>
                <c:pt idx="48726">
                  <c:v>0.0</c:v>
                </c:pt>
                <c:pt idx="48727">
                  <c:v>0.0</c:v>
                </c:pt>
                <c:pt idx="48728">
                  <c:v>0.0</c:v>
                </c:pt>
                <c:pt idx="48729">
                  <c:v>0.0</c:v>
                </c:pt>
                <c:pt idx="48730">
                  <c:v>0.0</c:v>
                </c:pt>
                <c:pt idx="48731">
                  <c:v>0.0</c:v>
                </c:pt>
                <c:pt idx="48732">
                  <c:v>0.0</c:v>
                </c:pt>
                <c:pt idx="48733">
                  <c:v>0.0</c:v>
                </c:pt>
                <c:pt idx="48734">
                  <c:v>0.0</c:v>
                </c:pt>
                <c:pt idx="48735">
                  <c:v>0.0</c:v>
                </c:pt>
                <c:pt idx="48736">
                  <c:v>0.0</c:v>
                </c:pt>
                <c:pt idx="48737">
                  <c:v>0.0</c:v>
                </c:pt>
                <c:pt idx="48738">
                  <c:v>0.0</c:v>
                </c:pt>
                <c:pt idx="48739">
                  <c:v>0.0</c:v>
                </c:pt>
                <c:pt idx="48740">
                  <c:v>0.0</c:v>
                </c:pt>
                <c:pt idx="48741">
                  <c:v>0.0</c:v>
                </c:pt>
                <c:pt idx="48742">
                  <c:v>0.0</c:v>
                </c:pt>
                <c:pt idx="48743">
                  <c:v>0.0</c:v>
                </c:pt>
                <c:pt idx="48744">
                  <c:v>0.0</c:v>
                </c:pt>
                <c:pt idx="48745">
                  <c:v>0.0</c:v>
                </c:pt>
                <c:pt idx="48746">
                  <c:v>0.0</c:v>
                </c:pt>
                <c:pt idx="48747">
                  <c:v>0.0</c:v>
                </c:pt>
                <c:pt idx="48748">
                  <c:v>0.0</c:v>
                </c:pt>
                <c:pt idx="48749">
                  <c:v>0.0</c:v>
                </c:pt>
                <c:pt idx="48750">
                  <c:v>0.0</c:v>
                </c:pt>
                <c:pt idx="48751">
                  <c:v>0.0</c:v>
                </c:pt>
                <c:pt idx="48752">
                  <c:v>0.0</c:v>
                </c:pt>
                <c:pt idx="48753">
                  <c:v>0.0</c:v>
                </c:pt>
                <c:pt idx="48754">
                  <c:v>0.0</c:v>
                </c:pt>
                <c:pt idx="48755">
                  <c:v>0.0</c:v>
                </c:pt>
                <c:pt idx="48756">
                  <c:v>0.0</c:v>
                </c:pt>
                <c:pt idx="48757">
                  <c:v>0.0</c:v>
                </c:pt>
                <c:pt idx="48758">
                  <c:v>0.0</c:v>
                </c:pt>
                <c:pt idx="48759">
                  <c:v>0.0</c:v>
                </c:pt>
                <c:pt idx="48760">
                  <c:v>0.0</c:v>
                </c:pt>
                <c:pt idx="48761">
                  <c:v>0.0</c:v>
                </c:pt>
                <c:pt idx="48762">
                  <c:v>0.0</c:v>
                </c:pt>
                <c:pt idx="48763">
                  <c:v>0.0</c:v>
                </c:pt>
                <c:pt idx="48764">
                  <c:v>0.0</c:v>
                </c:pt>
                <c:pt idx="48765">
                  <c:v>0.0</c:v>
                </c:pt>
                <c:pt idx="48766">
                  <c:v>0.0</c:v>
                </c:pt>
                <c:pt idx="48767">
                  <c:v>0.0</c:v>
                </c:pt>
                <c:pt idx="48768">
                  <c:v>0.0</c:v>
                </c:pt>
                <c:pt idx="48769">
                  <c:v>0.0</c:v>
                </c:pt>
                <c:pt idx="48770">
                  <c:v>0.0</c:v>
                </c:pt>
                <c:pt idx="48771">
                  <c:v>0.0</c:v>
                </c:pt>
                <c:pt idx="48772">
                  <c:v>0.0</c:v>
                </c:pt>
                <c:pt idx="48773">
                  <c:v>0.0</c:v>
                </c:pt>
                <c:pt idx="48774">
                  <c:v>0.0</c:v>
                </c:pt>
                <c:pt idx="48775">
                  <c:v>0.0</c:v>
                </c:pt>
                <c:pt idx="48776">
                  <c:v>0.0</c:v>
                </c:pt>
                <c:pt idx="48777">
                  <c:v>0.0</c:v>
                </c:pt>
                <c:pt idx="48778">
                  <c:v>0.0</c:v>
                </c:pt>
                <c:pt idx="48779">
                  <c:v>0.0</c:v>
                </c:pt>
                <c:pt idx="48780">
                  <c:v>0.0</c:v>
                </c:pt>
                <c:pt idx="48781">
                  <c:v>0.0</c:v>
                </c:pt>
                <c:pt idx="48782">
                  <c:v>0.0</c:v>
                </c:pt>
                <c:pt idx="48783">
                  <c:v>0.0</c:v>
                </c:pt>
                <c:pt idx="48784">
                  <c:v>0.0</c:v>
                </c:pt>
                <c:pt idx="48785">
                  <c:v>0.0</c:v>
                </c:pt>
                <c:pt idx="48786">
                  <c:v>0.0</c:v>
                </c:pt>
                <c:pt idx="48787">
                  <c:v>0.0</c:v>
                </c:pt>
                <c:pt idx="48788">
                  <c:v>0.0</c:v>
                </c:pt>
                <c:pt idx="48789">
                  <c:v>0.0</c:v>
                </c:pt>
                <c:pt idx="48790">
                  <c:v>0.0</c:v>
                </c:pt>
                <c:pt idx="48791">
                  <c:v>0.0</c:v>
                </c:pt>
                <c:pt idx="48792">
                  <c:v>0.0</c:v>
                </c:pt>
                <c:pt idx="48793">
                  <c:v>0.0</c:v>
                </c:pt>
                <c:pt idx="48794">
                  <c:v>0.0</c:v>
                </c:pt>
                <c:pt idx="48795">
                  <c:v>0.0</c:v>
                </c:pt>
                <c:pt idx="48796">
                  <c:v>0.0</c:v>
                </c:pt>
                <c:pt idx="48797">
                  <c:v>0.0</c:v>
                </c:pt>
                <c:pt idx="48798">
                  <c:v>0.0</c:v>
                </c:pt>
                <c:pt idx="48799">
                  <c:v>0.0</c:v>
                </c:pt>
                <c:pt idx="48800">
                  <c:v>0.0</c:v>
                </c:pt>
                <c:pt idx="48801">
                  <c:v>0.0</c:v>
                </c:pt>
                <c:pt idx="48802">
                  <c:v>0.0</c:v>
                </c:pt>
                <c:pt idx="48803">
                  <c:v>0.0</c:v>
                </c:pt>
                <c:pt idx="48804">
                  <c:v>0.0</c:v>
                </c:pt>
                <c:pt idx="48805">
                  <c:v>0.0</c:v>
                </c:pt>
                <c:pt idx="48806">
                  <c:v>0.0</c:v>
                </c:pt>
                <c:pt idx="48807">
                  <c:v>0.0</c:v>
                </c:pt>
                <c:pt idx="48808">
                  <c:v>0.0</c:v>
                </c:pt>
                <c:pt idx="48809">
                  <c:v>0.0</c:v>
                </c:pt>
                <c:pt idx="48810">
                  <c:v>0.0</c:v>
                </c:pt>
                <c:pt idx="48811">
                  <c:v>0.0</c:v>
                </c:pt>
                <c:pt idx="48812">
                  <c:v>0.0</c:v>
                </c:pt>
                <c:pt idx="48813">
                  <c:v>0.0</c:v>
                </c:pt>
                <c:pt idx="48814">
                  <c:v>0.0</c:v>
                </c:pt>
                <c:pt idx="48815">
                  <c:v>0.0</c:v>
                </c:pt>
                <c:pt idx="48816">
                  <c:v>0.0</c:v>
                </c:pt>
                <c:pt idx="48817">
                  <c:v>0.0</c:v>
                </c:pt>
                <c:pt idx="48818">
                  <c:v>0.0</c:v>
                </c:pt>
                <c:pt idx="48819">
                  <c:v>0.0</c:v>
                </c:pt>
                <c:pt idx="48820">
                  <c:v>0.0</c:v>
                </c:pt>
                <c:pt idx="48821">
                  <c:v>0.0</c:v>
                </c:pt>
                <c:pt idx="48822">
                  <c:v>0.0</c:v>
                </c:pt>
                <c:pt idx="48823">
                  <c:v>0.0</c:v>
                </c:pt>
                <c:pt idx="48824">
                  <c:v>0.0</c:v>
                </c:pt>
                <c:pt idx="48825">
                  <c:v>0.0</c:v>
                </c:pt>
                <c:pt idx="48826">
                  <c:v>0.0</c:v>
                </c:pt>
                <c:pt idx="48827">
                  <c:v>0.0</c:v>
                </c:pt>
                <c:pt idx="48828">
                  <c:v>0.0</c:v>
                </c:pt>
                <c:pt idx="48829">
                  <c:v>0.0</c:v>
                </c:pt>
                <c:pt idx="48830">
                  <c:v>0.0</c:v>
                </c:pt>
                <c:pt idx="48831">
                  <c:v>0.0</c:v>
                </c:pt>
                <c:pt idx="48832">
                  <c:v>0.0</c:v>
                </c:pt>
                <c:pt idx="48833">
                  <c:v>0.0</c:v>
                </c:pt>
                <c:pt idx="48834">
                  <c:v>0.0</c:v>
                </c:pt>
                <c:pt idx="48835">
                  <c:v>0.0</c:v>
                </c:pt>
                <c:pt idx="48836">
                  <c:v>0.0</c:v>
                </c:pt>
                <c:pt idx="48837">
                  <c:v>0.0</c:v>
                </c:pt>
                <c:pt idx="48838">
                  <c:v>0.0</c:v>
                </c:pt>
                <c:pt idx="48839">
                  <c:v>0.0</c:v>
                </c:pt>
                <c:pt idx="48840">
                  <c:v>0.0</c:v>
                </c:pt>
                <c:pt idx="48841">
                  <c:v>0.0</c:v>
                </c:pt>
                <c:pt idx="48842">
                  <c:v>0.0</c:v>
                </c:pt>
                <c:pt idx="48843">
                  <c:v>0.0</c:v>
                </c:pt>
                <c:pt idx="48844">
                  <c:v>0.0</c:v>
                </c:pt>
                <c:pt idx="48845">
                  <c:v>0.0</c:v>
                </c:pt>
                <c:pt idx="48846">
                  <c:v>0.0</c:v>
                </c:pt>
                <c:pt idx="48847">
                  <c:v>0.0</c:v>
                </c:pt>
                <c:pt idx="48848">
                  <c:v>0.0</c:v>
                </c:pt>
                <c:pt idx="48849">
                  <c:v>0.0</c:v>
                </c:pt>
                <c:pt idx="48850">
                  <c:v>0.0</c:v>
                </c:pt>
                <c:pt idx="48851">
                  <c:v>0.0</c:v>
                </c:pt>
                <c:pt idx="48852">
                  <c:v>0.0</c:v>
                </c:pt>
                <c:pt idx="48853">
                  <c:v>0.0</c:v>
                </c:pt>
                <c:pt idx="48854">
                  <c:v>0.0</c:v>
                </c:pt>
                <c:pt idx="48855">
                  <c:v>0.0</c:v>
                </c:pt>
                <c:pt idx="48856">
                  <c:v>0.0</c:v>
                </c:pt>
                <c:pt idx="48857">
                  <c:v>0.0</c:v>
                </c:pt>
                <c:pt idx="48858">
                  <c:v>0.0</c:v>
                </c:pt>
                <c:pt idx="48859">
                  <c:v>0.0</c:v>
                </c:pt>
                <c:pt idx="48860">
                  <c:v>0.0</c:v>
                </c:pt>
                <c:pt idx="48861">
                  <c:v>0.0</c:v>
                </c:pt>
                <c:pt idx="48862">
                  <c:v>0.0</c:v>
                </c:pt>
                <c:pt idx="48863">
                  <c:v>0.0</c:v>
                </c:pt>
                <c:pt idx="48864">
                  <c:v>0.0</c:v>
                </c:pt>
                <c:pt idx="48865">
                  <c:v>0.0</c:v>
                </c:pt>
                <c:pt idx="48866">
                  <c:v>0.0</c:v>
                </c:pt>
                <c:pt idx="48867">
                  <c:v>0.0</c:v>
                </c:pt>
                <c:pt idx="48868">
                  <c:v>0.0</c:v>
                </c:pt>
                <c:pt idx="48869">
                  <c:v>0.0</c:v>
                </c:pt>
                <c:pt idx="48870">
                  <c:v>0.0</c:v>
                </c:pt>
                <c:pt idx="48871">
                  <c:v>0.0</c:v>
                </c:pt>
                <c:pt idx="48872">
                  <c:v>0.0</c:v>
                </c:pt>
                <c:pt idx="48873">
                  <c:v>0.0</c:v>
                </c:pt>
                <c:pt idx="48874">
                  <c:v>0.0</c:v>
                </c:pt>
                <c:pt idx="48875">
                  <c:v>0.0</c:v>
                </c:pt>
                <c:pt idx="48876">
                  <c:v>0.0</c:v>
                </c:pt>
                <c:pt idx="48877">
                  <c:v>0.0</c:v>
                </c:pt>
                <c:pt idx="48878">
                  <c:v>0.0</c:v>
                </c:pt>
                <c:pt idx="48879">
                  <c:v>0.0</c:v>
                </c:pt>
                <c:pt idx="48880">
                  <c:v>0.0</c:v>
                </c:pt>
                <c:pt idx="48881">
                  <c:v>0.0</c:v>
                </c:pt>
                <c:pt idx="48882">
                  <c:v>0.0</c:v>
                </c:pt>
                <c:pt idx="48883">
                  <c:v>0.0</c:v>
                </c:pt>
                <c:pt idx="48884">
                  <c:v>0.0</c:v>
                </c:pt>
                <c:pt idx="48885">
                  <c:v>0.0</c:v>
                </c:pt>
                <c:pt idx="48886">
                  <c:v>0.0</c:v>
                </c:pt>
                <c:pt idx="48887">
                  <c:v>0.0</c:v>
                </c:pt>
                <c:pt idx="48888">
                  <c:v>0.0</c:v>
                </c:pt>
                <c:pt idx="48889">
                  <c:v>0.0</c:v>
                </c:pt>
                <c:pt idx="48890">
                  <c:v>0.0</c:v>
                </c:pt>
                <c:pt idx="48891">
                  <c:v>0.0</c:v>
                </c:pt>
                <c:pt idx="48892">
                  <c:v>0.0</c:v>
                </c:pt>
                <c:pt idx="48893">
                  <c:v>0.0</c:v>
                </c:pt>
                <c:pt idx="48894">
                  <c:v>0.0</c:v>
                </c:pt>
                <c:pt idx="48895">
                  <c:v>0.0</c:v>
                </c:pt>
                <c:pt idx="48896">
                  <c:v>0.0</c:v>
                </c:pt>
                <c:pt idx="48897">
                  <c:v>0.0</c:v>
                </c:pt>
                <c:pt idx="48898">
                  <c:v>0.0</c:v>
                </c:pt>
                <c:pt idx="48899">
                  <c:v>0.0</c:v>
                </c:pt>
                <c:pt idx="48900">
                  <c:v>0.0</c:v>
                </c:pt>
                <c:pt idx="48901">
                  <c:v>0.0</c:v>
                </c:pt>
                <c:pt idx="48902">
                  <c:v>0.0</c:v>
                </c:pt>
                <c:pt idx="48903">
                  <c:v>0.0</c:v>
                </c:pt>
                <c:pt idx="48904">
                  <c:v>0.0</c:v>
                </c:pt>
                <c:pt idx="48905">
                  <c:v>0.0</c:v>
                </c:pt>
                <c:pt idx="48906">
                  <c:v>0.0</c:v>
                </c:pt>
                <c:pt idx="48907">
                  <c:v>0.0</c:v>
                </c:pt>
                <c:pt idx="48908">
                  <c:v>0.0</c:v>
                </c:pt>
                <c:pt idx="48909">
                  <c:v>0.0</c:v>
                </c:pt>
                <c:pt idx="48910">
                  <c:v>0.0</c:v>
                </c:pt>
                <c:pt idx="48911">
                  <c:v>0.0</c:v>
                </c:pt>
                <c:pt idx="48912">
                  <c:v>0.0</c:v>
                </c:pt>
                <c:pt idx="48913">
                  <c:v>0.0</c:v>
                </c:pt>
                <c:pt idx="48914">
                  <c:v>0.0</c:v>
                </c:pt>
                <c:pt idx="48915">
                  <c:v>0.0</c:v>
                </c:pt>
                <c:pt idx="48916">
                  <c:v>0.0</c:v>
                </c:pt>
                <c:pt idx="48917">
                  <c:v>0.0</c:v>
                </c:pt>
                <c:pt idx="48918">
                  <c:v>0.0</c:v>
                </c:pt>
                <c:pt idx="48919">
                  <c:v>0.0</c:v>
                </c:pt>
                <c:pt idx="48920">
                  <c:v>0.0</c:v>
                </c:pt>
                <c:pt idx="48921">
                  <c:v>0.0</c:v>
                </c:pt>
                <c:pt idx="48922">
                  <c:v>0.0</c:v>
                </c:pt>
                <c:pt idx="48923">
                  <c:v>0.0</c:v>
                </c:pt>
                <c:pt idx="48924">
                  <c:v>0.0</c:v>
                </c:pt>
                <c:pt idx="48925">
                  <c:v>0.0</c:v>
                </c:pt>
                <c:pt idx="48926">
                  <c:v>0.0</c:v>
                </c:pt>
                <c:pt idx="48927">
                  <c:v>0.0</c:v>
                </c:pt>
                <c:pt idx="48928">
                  <c:v>0.0</c:v>
                </c:pt>
                <c:pt idx="48929">
                  <c:v>0.0</c:v>
                </c:pt>
                <c:pt idx="48930">
                  <c:v>0.0</c:v>
                </c:pt>
                <c:pt idx="48931">
                  <c:v>0.0</c:v>
                </c:pt>
                <c:pt idx="48932">
                  <c:v>0.0</c:v>
                </c:pt>
                <c:pt idx="48933">
                  <c:v>0.0</c:v>
                </c:pt>
                <c:pt idx="48934">
                  <c:v>0.0</c:v>
                </c:pt>
                <c:pt idx="48935">
                  <c:v>0.0</c:v>
                </c:pt>
                <c:pt idx="48936">
                  <c:v>0.0</c:v>
                </c:pt>
                <c:pt idx="48937">
                  <c:v>0.0</c:v>
                </c:pt>
                <c:pt idx="48938">
                  <c:v>0.0</c:v>
                </c:pt>
                <c:pt idx="48939">
                  <c:v>0.0</c:v>
                </c:pt>
                <c:pt idx="48940">
                  <c:v>0.0</c:v>
                </c:pt>
                <c:pt idx="48941">
                  <c:v>0.0</c:v>
                </c:pt>
                <c:pt idx="48942">
                  <c:v>0.0</c:v>
                </c:pt>
                <c:pt idx="48943">
                  <c:v>0.0</c:v>
                </c:pt>
                <c:pt idx="48944">
                  <c:v>0.0</c:v>
                </c:pt>
                <c:pt idx="48945">
                  <c:v>0.0</c:v>
                </c:pt>
                <c:pt idx="48946">
                  <c:v>0.0</c:v>
                </c:pt>
                <c:pt idx="48947">
                  <c:v>0.0</c:v>
                </c:pt>
                <c:pt idx="48948">
                  <c:v>0.0</c:v>
                </c:pt>
                <c:pt idx="48949">
                  <c:v>0.0</c:v>
                </c:pt>
                <c:pt idx="48950">
                  <c:v>0.0</c:v>
                </c:pt>
                <c:pt idx="48951">
                  <c:v>0.0</c:v>
                </c:pt>
                <c:pt idx="48952">
                  <c:v>0.0</c:v>
                </c:pt>
                <c:pt idx="48953">
                  <c:v>0.0</c:v>
                </c:pt>
                <c:pt idx="48954">
                  <c:v>0.0</c:v>
                </c:pt>
                <c:pt idx="48955">
                  <c:v>0.0</c:v>
                </c:pt>
                <c:pt idx="48956">
                  <c:v>0.0</c:v>
                </c:pt>
                <c:pt idx="48957">
                  <c:v>0.0</c:v>
                </c:pt>
                <c:pt idx="48958">
                  <c:v>0.0</c:v>
                </c:pt>
                <c:pt idx="48959">
                  <c:v>0.0</c:v>
                </c:pt>
                <c:pt idx="48960">
                  <c:v>0.0</c:v>
                </c:pt>
                <c:pt idx="48961">
                  <c:v>0.0</c:v>
                </c:pt>
                <c:pt idx="48962">
                  <c:v>0.0</c:v>
                </c:pt>
                <c:pt idx="48963">
                  <c:v>0.0</c:v>
                </c:pt>
                <c:pt idx="48964">
                  <c:v>0.0</c:v>
                </c:pt>
                <c:pt idx="48965">
                  <c:v>0.0</c:v>
                </c:pt>
                <c:pt idx="48966">
                  <c:v>0.0</c:v>
                </c:pt>
                <c:pt idx="48967">
                  <c:v>0.0</c:v>
                </c:pt>
                <c:pt idx="48968">
                  <c:v>0.0</c:v>
                </c:pt>
                <c:pt idx="48969">
                  <c:v>0.0</c:v>
                </c:pt>
                <c:pt idx="48970">
                  <c:v>0.0</c:v>
                </c:pt>
                <c:pt idx="48971">
                  <c:v>0.0</c:v>
                </c:pt>
                <c:pt idx="48972">
                  <c:v>0.0</c:v>
                </c:pt>
                <c:pt idx="48973">
                  <c:v>0.0</c:v>
                </c:pt>
                <c:pt idx="48974">
                  <c:v>0.0</c:v>
                </c:pt>
                <c:pt idx="48975">
                  <c:v>0.0</c:v>
                </c:pt>
                <c:pt idx="48976">
                  <c:v>0.0</c:v>
                </c:pt>
                <c:pt idx="48977">
                  <c:v>0.0</c:v>
                </c:pt>
                <c:pt idx="48978">
                  <c:v>0.0</c:v>
                </c:pt>
                <c:pt idx="48979">
                  <c:v>0.0</c:v>
                </c:pt>
                <c:pt idx="48980">
                  <c:v>0.0</c:v>
                </c:pt>
                <c:pt idx="48981">
                  <c:v>0.0</c:v>
                </c:pt>
                <c:pt idx="48982">
                  <c:v>0.0</c:v>
                </c:pt>
                <c:pt idx="48983">
                  <c:v>0.0</c:v>
                </c:pt>
                <c:pt idx="48984">
                  <c:v>0.0</c:v>
                </c:pt>
                <c:pt idx="48985">
                  <c:v>0.0</c:v>
                </c:pt>
                <c:pt idx="48986">
                  <c:v>0.0</c:v>
                </c:pt>
                <c:pt idx="48987">
                  <c:v>0.0</c:v>
                </c:pt>
                <c:pt idx="48988">
                  <c:v>0.0</c:v>
                </c:pt>
                <c:pt idx="48989">
                  <c:v>0.0</c:v>
                </c:pt>
                <c:pt idx="48990">
                  <c:v>0.0</c:v>
                </c:pt>
                <c:pt idx="48991">
                  <c:v>0.0</c:v>
                </c:pt>
                <c:pt idx="48992">
                  <c:v>0.0</c:v>
                </c:pt>
                <c:pt idx="48993">
                  <c:v>0.0</c:v>
                </c:pt>
                <c:pt idx="48994">
                  <c:v>0.0</c:v>
                </c:pt>
                <c:pt idx="48995">
                  <c:v>0.0</c:v>
                </c:pt>
                <c:pt idx="48996">
                  <c:v>0.0</c:v>
                </c:pt>
                <c:pt idx="48997">
                  <c:v>0.0</c:v>
                </c:pt>
                <c:pt idx="48998">
                  <c:v>0.0</c:v>
                </c:pt>
                <c:pt idx="48999">
                  <c:v>0.0</c:v>
                </c:pt>
                <c:pt idx="49000">
                  <c:v>0.0</c:v>
                </c:pt>
                <c:pt idx="49001">
                  <c:v>0.0</c:v>
                </c:pt>
                <c:pt idx="49002">
                  <c:v>0.0</c:v>
                </c:pt>
                <c:pt idx="49003">
                  <c:v>0.0</c:v>
                </c:pt>
                <c:pt idx="49004">
                  <c:v>0.0</c:v>
                </c:pt>
                <c:pt idx="49005">
                  <c:v>0.0</c:v>
                </c:pt>
                <c:pt idx="49006">
                  <c:v>0.0</c:v>
                </c:pt>
                <c:pt idx="49007">
                  <c:v>0.0</c:v>
                </c:pt>
                <c:pt idx="49008">
                  <c:v>0.0</c:v>
                </c:pt>
                <c:pt idx="49009">
                  <c:v>0.0</c:v>
                </c:pt>
                <c:pt idx="49010">
                  <c:v>0.0</c:v>
                </c:pt>
                <c:pt idx="49011">
                  <c:v>0.0</c:v>
                </c:pt>
                <c:pt idx="49012">
                  <c:v>0.0</c:v>
                </c:pt>
                <c:pt idx="49013">
                  <c:v>0.0</c:v>
                </c:pt>
                <c:pt idx="49014">
                  <c:v>0.0</c:v>
                </c:pt>
                <c:pt idx="49015">
                  <c:v>0.0</c:v>
                </c:pt>
                <c:pt idx="49016">
                  <c:v>0.0</c:v>
                </c:pt>
                <c:pt idx="49017">
                  <c:v>0.0</c:v>
                </c:pt>
                <c:pt idx="49018">
                  <c:v>0.0</c:v>
                </c:pt>
                <c:pt idx="49019">
                  <c:v>0.0</c:v>
                </c:pt>
                <c:pt idx="49020">
                  <c:v>0.0</c:v>
                </c:pt>
                <c:pt idx="49021">
                  <c:v>0.0</c:v>
                </c:pt>
                <c:pt idx="49022">
                  <c:v>0.0</c:v>
                </c:pt>
                <c:pt idx="49023">
                  <c:v>0.0</c:v>
                </c:pt>
                <c:pt idx="49024">
                  <c:v>0.0</c:v>
                </c:pt>
                <c:pt idx="49025">
                  <c:v>0.0</c:v>
                </c:pt>
                <c:pt idx="49026">
                  <c:v>0.0</c:v>
                </c:pt>
                <c:pt idx="49027">
                  <c:v>0.0</c:v>
                </c:pt>
                <c:pt idx="49028">
                  <c:v>0.0</c:v>
                </c:pt>
                <c:pt idx="49029">
                  <c:v>0.0</c:v>
                </c:pt>
                <c:pt idx="49030">
                  <c:v>0.0</c:v>
                </c:pt>
                <c:pt idx="49031">
                  <c:v>0.0</c:v>
                </c:pt>
                <c:pt idx="49032">
                  <c:v>0.0</c:v>
                </c:pt>
                <c:pt idx="49033">
                  <c:v>0.0</c:v>
                </c:pt>
                <c:pt idx="49034">
                  <c:v>0.0</c:v>
                </c:pt>
                <c:pt idx="49035">
                  <c:v>0.0</c:v>
                </c:pt>
                <c:pt idx="49036">
                  <c:v>0.0</c:v>
                </c:pt>
                <c:pt idx="49037">
                  <c:v>0.0</c:v>
                </c:pt>
                <c:pt idx="49038">
                  <c:v>0.0</c:v>
                </c:pt>
                <c:pt idx="49039">
                  <c:v>0.0</c:v>
                </c:pt>
                <c:pt idx="49040">
                  <c:v>0.0</c:v>
                </c:pt>
                <c:pt idx="49041">
                  <c:v>0.0</c:v>
                </c:pt>
                <c:pt idx="49042">
                  <c:v>0.0</c:v>
                </c:pt>
                <c:pt idx="49043">
                  <c:v>0.0</c:v>
                </c:pt>
                <c:pt idx="49044">
                  <c:v>0.0</c:v>
                </c:pt>
                <c:pt idx="49045">
                  <c:v>0.0</c:v>
                </c:pt>
                <c:pt idx="49046">
                  <c:v>0.0</c:v>
                </c:pt>
                <c:pt idx="49047">
                  <c:v>0.0</c:v>
                </c:pt>
                <c:pt idx="49048">
                  <c:v>0.0</c:v>
                </c:pt>
                <c:pt idx="49049">
                  <c:v>0.0</c:v>
                </c:pt>
                <c:pt idx="49050">
                  <c:v>0.0</c:v>
                </c:pt>
                <c:pt idx="49051">
                  <c:v>0.0</c:v>
                </c:pt>
                <c:pt idx="49052">
                  <c:v>0.0</c:v>
                </c:pt>
                <c:pt idx="49053">
                  <c:v>0.0</c:v>
                </c:pt>
                <c:pt idx="49054">
                  <c:v>0.0</c:v>
                </c:pt>
                <c:pt idx="49055">
                  <c:v>0.0</c:v>
                </c:pt>
                <c:pt idx="49056">
                  <c:v>0.0</c:v>
                </c:pt>
                <c:pt idx="49057">
                  <c:v>0.0</c:v>
                </c:pt>
                <c:pt idx="49058">
                  <c:v>0.0</c:v>
                </c:pt>
                <c:pt idx="49059">
                  <c:v>0.0</c:v>
                </c:pt>
                <c:pt idx="49060">
                  <c:v>0.0</c:v>
                </c:pt>
                <c:pt idx="49061">
                  <c:v>0.0</c:v>
                </c:pt>
                <c:pt idx="49062">
                  <c:v>0.0</c:v>
                </c:pt>
                <c:pt idx="49063">
                  <c:v>0.0</c:v>
                </c:pt>
                <c:pt idx="49064">
                  <c:v>0.0</c:v>
                </c:pt>
                <c:pt idx="49065">
                  <c:v>0.0</c:v>
                </c:pt>
                <c:pt idx="49066">
                  <c:v>0.0</c:v>
                </c:pt>
                <c:pt idx="49067">
                  <c:v>0.0</c:v>
                </c:pt>
                <c:pt idx="49068">
                  <c:v>0.0</c:v>
                </c:pt>
                <c:pt idx="49069">
                  <c:v>0.0</c:v>
                </c:pt>
                <c:pt idx="49070">
                  <c:v>0.0</c:v>
                </c:pt>
                <c:pt idx="49071">
                  <c:v>0.0</c:v>
                </c:pt>
                <c:pt idx="49072">
                  <c:v>0.0</c:v>
                </c:pt>
                <c:pt idx="49073">
                  <c:v>0.0</c:v>
                </c:pt>
                <c:pt idx="49074">
                  <c:v>0.0</c:v>
                </c:pt>
                <c:pt idx="49075">
                  <c:v>0.0</c:v>
                </c:pt>
                <c:pt idx="49076">
                  <c:v>0.0</c:v>
                </c:pt>
                <c:pt idx="49077">
                  <c:v>0.0</c:v>
                </c:pt>
                <c:pt idx="49078">
                  <c:v>0.0</c:v>
                </c:pt>
                <c:pt idx="49079">
                  <c:v>0.0</c:v>
                </c:pt>
                <c:pt idx="49080">
                  <c:v>0.0</c:v>
                </c:pt>
                <c:pt idx="49081">
                  <c:v>0.0</c:v>
                </c:pt>
                <c:pt idx="49082">
                  <c:v>0.0</c:v>
                </c:pt>
                <c:pt idx="49083">
                  <c:v>0.0</c:v>
                </c:pt>
                <c:pt idx="49084">
                  <c:v>0.0</c:v>
                </c:pt>
                <c:pt idx="49085">
                  <c:v>0.0</c:v>
                </c:pt>
                <c:pt idx="49086">
                  <c:v>0.0</c:v>
                </c:pt>
                <c:pt idx="49087">
                  <c:v>0.0</c:v>
                </c:pt>
                <c:pt idx="49088">
                  <c:v>0.0</c:v>
                </c:pt>
                <c:pt idx="49089">
                  <c:v>0.0</c:v>
                </c:pt>
                <c:pt idx="49090">
                  <c:v>0.0</c:v>
                </c:pt>
                <c:pt idx="49091">
                  <c:v>0.0</c:v>
                </c:pt>
                <c:pt idx="49092">
                  <c:v>0.0</c:v>
                </c:pt>
                <c:pt idx="49093">
                  <c:v>0.0</c:v>
                </c:pt>
                <c:pt idx="49094">
                  <c:v>0.0</c:v>
                </c:pt>
                <c:pt idx="49095">
                  <c:v>0.0</c:v>
                </c:pt>
                <c:pt idx="49096">
                  <c:v>0.0</c:v>
                </c:pt>
                <c:pt idx="49097">
                  <c:v>0.0</c:v>
                </c:pt>
                <c:pt idx="49098">
                  <c:v>0.0</c:v>
                </c:pt>
                <c:pt idx="49099">
                  <c:v>0.0</c:v>
                </c:pt>
                <c:pt idx="49100">
                  <c:v>0.0</c:v>
                </c:pt>
                <c:pt idx="49101">
                  <c:v>0.0</c:v>
                </c:pt>
                <c:pt idx="49102">
                  <c:v>0.0</c:v>
                </c:pt>
                <c:pt idx="49103">
                  <c:v>0.0</c:v>
                </c:pt>
                <c:pt idx="49104">
                  <c:v>0.0</c:v>
                </c:pt>
                <c:pt idx="49105">
                  <c:v>0.0</c:v>
                </c:pt>
                <c:pt idx="49106">
                  <c:v>0.0</c:v>
                </c:pt>
                <c:pt idx="49107">
                  <c:v>0.0</c:v>
                </c:pt>
                <c:pt idx="49108">
                  <c:v>0.0</c:v>
                </c:pt>
                <c:pt idx="49109">
                  <c:v>0.0</c:v>
                </c:pt>
                <c:pt idx="49110">
                  <c:v>0.0</c:v>
                </c:pt>
                <c:pt idx="49111">
                  <c:v>0.0</c:v>
                </c:pt>
                <c:pt idx="49112">
                  <c:v>0.0</c:v>
                </c:pt>
                <c:pt idx="49113">
                  <c:v>0.0</c:v>
                </c:pt>
                <c:pt idx="49114">
                  <c:v>0.0</c:v>
                </c:pt>
                <c:pt idx="49115">
                  <c:v>0.0</c:v>
                </c:pt>
                <c:pt idx="49116">
                  <c:v>0.0</c:v>
                </c:pt>
                <c:pt idx="49117">
                  <c:v>0.0</c:v>
                </c:pt>
                <c:pt idx="49118">
                  <c:v>0.0</c:v>
                </c:pt>
                <c:pt idx="49119">
                  <c:v>0.0</c:v>
                </c:pt>
                <c:pt idx="49120">
                  <c:v>0.0</c:v>
                </c:pt>
                <c:pt idx="49121">
                  <c:v>0.0</c:v>
                </c:pt>
                <c:pt idx="49122">
                  <c:v>0.0</c:v>
                </c:pt>
                <c:pt idx="49123">
                  <c:v>0.0</c:v>
                </c:pt>
                <c:pt idx="49124">
                  <c:v>0.0</c:v>
                </c:pt>
                <c:pt idx="49125">
                  <c:v>0.0</c:v>
                </c:pt>
                <c:pt idx="49126">
                  <c:v>0.0</c:v>
                </c:pt>
                <c:pt idx="49127">
                  <c:v>0.0</c:v>
                </c:pt>
                <c:pt idx="49128">
                  <c:v>0.0</c:v>
                </c:pt>
                <c:pt idx="49129">
                  <c:v>0.0</c:v>
                </c:pt>
                <c:pt idx="49130">
                  <c:v>0.0</c:v>
                </c:pt>
                <c:pt idx="49131">
                  <c:v>0.0</c:v>
                </c:pt>
                <c:pt idx="49132">
                  <c:v>0.0</c:v>
                </c:pt>
                <c:pt idx="49133">
                  <c:v>0.0</c:v>
                </c:pt>
                <c:pt idx="49134">
                  <c:v>0.0</c:v>
                </c:pt>
                <c:pt idx="49135">
                  <c:v>0.0</c:v>
                </c:pt>
                <c:pt idx="49136">
                  <c:v>0.0</c:v>
                </c:pt>
                <c:pt idx="49137">
                  <c:v>0.0</c:v>
                </c:pt>
                <c:pt idx="49138">
                  <c:v>0.0</c:v>
                </c:pt>
                <c:pt idx="49139">
                  <c:v>0.0</c:v>
                </c:pt>
                <c:pt idx="49140">
                  <c:v>0.0</c:v>
                </c:pt>
                <c:pt idx="49141">
                  <c:v>0.0</c:v>
                </c:pt>
                <c:pt idx="49142">
                  <c:v>0.0</c:v>
                </c:pt>
                <c:pt idx="49143">
                  <c:v>0.0</c:v>
                </c:pt>
                <c:pt idx="49144">
                  <c:v>0.0</c:v>
                </c:pt>
                <c:pt idx="49145">
                  <c:v>0.0</c:v>
                </c:pt>
                <c:pt idx="49146">
                  <c:v>0.0</c:v>
                </c:pt>
                <c:pt idx="49147">
                  <c:v>0.0</c:v>
                </c:pt>
                <c:pt idx="49148">
                  <c:v>0.0</c:v>
                </c:pt>
                <c:pt idx="49149">
                  <c:v>0.0</c:v>
                </c:pt>
                <c:pt idx="49150">
                  <c:v>0.0</c:v>
                </c:pt>
                <c:pt idx="49151">
                  <c:v>0.0</c:v>
                </c:pt>
                <c:pt idx="49152">
                  <c:v>0.0</c:v>
                </c:pt>
                <c:pt idx="49153">
                  <c:v>0.0</c:v>
                </c:pt>
                <c:pt idx="49154">
                  <c:v>0.0</c:v>
                </c:pt>
                <c:pt idx="49155">
                  <c:v>0.0</c:v>
                </c:pt>
                <c:pt idx="49156">
                  <c:v>0.0</c:v>
                </c:pt>
                <c:pt idx="49157">
                  <c:v>0.0</c:v>
                </c:pt>
                <c:pt idx="49158">
                  <c:v>0.0</c:v>
                </c:pt>
                <c:pt idx="49159">
                  <c:v>0.0</c:v>
                </c:pt>
                <c:pt idx="49160">
                  <c:v>0.0</c:v>
                </c:pt>
                <c:pt idx="49161">
                  <c:v>0.0</c:v>
                </c:pt>
                <c:pt idx="49162">
                  <c:v>0.0</c:v>
                </c:pt>
                <c:pt idx="49163">
                  <c:v>0.0</c:v>
                </c:pt>
                <c:pt idx="49164">
                  <c:v>0.0</c:v>
                </c:pt>
                <c:pt idx="49165">
                  <c:v>0.0</c:v>
                </c:pt>
                <c:pt idx="49166">
                  <c:v>0.0</c:v>
                </c:pt>
                <c:pt idx="49167">
                  <c:v>0.0</c:v>
                </c:pt>
                <c:pt idx="49168">
                  <c:v>0.0</c:v>
                </c:pt>
                <c:pt idx="49169">
                  <c:v>0.0</c:v>
                </c:pt>
                <c:pt idx="49170">
                  <c:v>0.0</c:v>
                </c:pt>
                <c:pt idx="49171">
                  <c:v>0.0</c:v>
                </c:pt>
                <c:pt idx="49172">
                  <c:v>0.0</c:v>
                </c:pt>
                <c:pt idx="49173">
                  <c:v>0.0</c:v>
                </c:pt>
                <c:pt idx="49174">
                  <c:v>0.0</c:v>
                </c:pt>
                <c:pt idx="49175">
                  <c:v>0.0</c:v>
                </c:pt>
                <c:pt idx="49176">
                  <c:v>0.0</c:v>
                </c:pt>
                <c:pt idx="49177">
                  <c:v>0.0</c:v>
                </c:pt>
                <c:pt idx="49178">
                  <c:v>0.0</c:v>
                </c:pt>
                <c:pt idx="49179">
                  <c:v>0.0</c:v>
                </c:pt>
                <c:pt idx="49180">
                  <c:v>0.0</c:v>
                </c:pt>
                <c:pt idx="49181">
                  <c:v>0.0</c:v>
                </c:pt>
                <c:pt idx="49182">
                  <c:v>0.0</c:v>
                </c:pt>
                <c:pt idx="49183">
                  <c:v>0.0</c:v>
                </c:pt>
                <c:pt idx="49184">
                  <c:v>0.0</c:v>
                </c:pt>
                <c:pt idx="49185">
                  <c:v>0.0</c:v>
                </c:pt>
                <c:pt idx="49186">
                  <c:v>0.0</c:v>
                </c:pt>
                <c:pt idx="49187">
                  <c:v>0.0</c:v>
                </c:pt>
                <c:pt idx="49188">
                  <c:v>0.0</c:v>
                </c:pt>
                <c:pt idx="49189">
                  <c:v>0.0</c:v>
                </c:pt>
                <c:pt idx="49190">
                  <c:v>0.0</c:v>
                </c:pt>
                <c:pt idx="49191">
                  <c:v>0.0</c:v>
                </c:pt>
                <c:pt idx="49192">
                  <c:v>0.0</c:v>
                </c:pt>
                <c:pt idx="49193">
                  <c:v>0.0</c:v>
                </c:pt>
                <c:pt idx="49194">
                  <c:v>0.0</c:v>
                </c:pt>
                <c:pt idx="49195">
                  <c:v>0.0</c:v>
                </c:pt>
                <c:pt idx="49196">
                  <c:v>0.0</c:v>
                </c:pt>
                <c:pt idx="49197">
                  <c:v>0.0</c:v>
                </c:pt>
                <c:pt idx="49198">
                  <c:v>0.0</c:v>
                </c:pt>
                <c:pt idx="49199">
                  <c:v>0.0</c:v>
                </c:pt>
                <c:pt idx="49200">
                  <c:v>0.0</c:v>
                </c:pt>
                <c:pt idx="49201">
                  <c:v>0.0</c:v>
                </c:pt>
                <c:pt idx="49202">
                  <c:v>0.0</c:v>
                </c:pt>
                <c:pt idx="49203">
                  <c:v>0.0</c:v>
                </c:pt>
                <c:pt idx="49204">
                  <c:v>0.0</c:v>
                </c:pt>
                <c:pt idx="49205">
                  <c:v>0.0</c:v>
                </c:pt>
                <c:pt idx="49206">
                  <c:v>0.0</c:v>
                </c:pt>
                <c:pt idx="49207">
                  <c:v>0.0</c:v>
                </c:pt>
                <c:pt idx="49208">
                  <c:v>0.0</c:v>
                </c:pt>
                <c:pt idx="49209">
                  <c:v>0.0</c:v>
                </c:pt>
                <c:pt idx="49210">
                  <c:v>0.0</c:v>
                </c:pt>
                <c:pt idx="49211">
                  <c:v>0.0</c:v>
                </c:pt>
                <c:pt idx="49212">
                  <c:v>0.0</c:v>
                </c:pt>
                <c:pt idx="49213">
                  <c:v>0.0</c:v>
                </c:pt>
                <c:pt idx="49214">
                  <c:v>0.0</c:v>
                </c:pt>
                <c:pt idx="49215">
                  <c:v>0.0</c:v>
                </c:pt>
                <c:pt idx="49216">
                  <c:v>0.0</c:v>
                </c:pt>
                <c:pt idx="49217">
                  <c:v>0.0</c:v>
                </c:pt>
                <c:pt idx="49218">
                  <c:v>0.0</c:v>
                </c:pt>
                <c:pt idx="49219">
                  <c:v>0.0</c:v>
                </c:pt>
                <c:pt idx="49220">
                  <c:v>0.0</c:v>
                </c:pt>
                <c:pt idx="49221">
                  <c:v>0.0</c:v>
                </c:pt>
                <c:pt idx="49222">
                  <c:v>0.0</c:v>
                </c:pt>
                <c:pt idx="49223">
                  <c:v>0.0</c:v>
                </c:pt>
                <c:pt idx="49224">
                  <c:v>0.0</c:v>
                </c:pt>
                <c:pt idx="49225">
                  <c:v>0.0</c:v>
                </c:pt>
                <c:pt idx="49226">
                  <c:v>0.0</c:v>
                </c:pt>
                <c:pt idx="49227">
                  <c:v>0.0</c:v>
                </c:pt>
                <c:pt idx="49228">
                  <c:v>0.0</c:v>
                </c:pt>
                <c:pt idx="49229">
                  <c:v>0.0</c:v>
                </c:pt>
                <c:pt idx="49230">
                  <c:v>0.0</c:v>
                </c:pt>
                <c:pt idx="49231">
                  <c:v>0.0</c:v>
                </c:pt>
                <c:pt idx="49232">
                  <c:v>0.0</c:v>
                </c:pt>
                <c:pt idx="49233">
                  <c:v>0.0</c:v>
                </c:pt>
                <c:pt idx="49234">
                  <c:v>0.0</c:v>
                </c:pt>
                <c:pt idx="49235">
                  <c:v>0.0</c:v>
                </c:pt>
                <c:pt idx="49236">
                  <c:v>0.0</c:v>
                </c:pt>
                <c:pt idx="49237">
                  <c:v>0.0</c:v>
                </c:pt>
                <c:pt idx="49238">
                  <c:v>0.0</c:v>
                </c:pt>
                <c:pt idx="49239">
                  <c:v>0.0</c:v>
                </c:pt>
                <c:pt idx="49240">
                  <c:v>0.0</c:v>
                </c:pt>
                <c:pt idx="49241">
                  <c:v>0.0</c:v>
                </c:pt>
                <c:pt idx="49242">
                  <c:v>0.0</c:v>
                </c:pt>
                <c:pt idx="49243">
                  <c:v>0.0</c:v>
                </c:pt>
                <c:pt idx="49244">
                  <c:v>0.0</c:v>
                </c:pt>
                <c:pt idx="49245">
                  <c:v>0.0</c:v>
                </c:pt>
                <c:pt idx="49246">
                  <c:v>0.0</c:v>
                </c:pt>
                <c:pt idx="49247">
                  <c:v>0.0</c:v>
                </c:pt>
                <c:pt idx="49248">
                  <c:v>0.0</c:v>
                </c:pt>
                <c:pt idx="49249">
                  <c:v>0.0</c:v>
                </c:pt>
                <c:pt idx="49250">
                  <c:v>0.0</c:v>
                </c:pt>
                <c:pt idx="49251">
                  <c:v>0.0</c:v>
                </c:pt>
                <c:pt idx="49252">
                  <c:v>0.0</c:v>
                </c:pt>
                <c:pt idx="49253">
                  <c:v>0.0</c:v>
                </c:pt>
                <c:pt idx="49254">
                  <c:v>0.0</c:v>
                </c:pt>
                <c:pt idx="49255">
                  <c:v>0.0</c:v>
                </c:pt>
                <c:pt idx="49256">
                  <c:v>0.0</c:v>
                </c:pt>
                <c:pt idx="49257">
                  <c:v>0.0</c:v>
                </c:pt>
                <c:pt idx="49258">
                  <c:v>0.0</c:v>
                </c:pt>
                <c:pt idx="49259">
                  <c:v>0.0</c:v>
                </c:pt>
                <c:pt idx="49260">
                  <c:v>0.0</c:v>
                </c:pt>
                <c:pt idx="49261">
                  <c:v>0.0</c:v>
                </c:pt>
                <c:pt idx="49262">
                  <c:v>0.0</c:v>
                </c:pt>
                <c:pt idx="49263">
                  <c:v>0.0</c:v>
                </c:pt>
                <c:pt idx="49264">
                  <c:v>0.0</c:v>
                </c:pt>
                <c:pt idx="49265">
                  <c:v>0.0</c:v>
                </c:pt>
                <c:pt idx="49266">
                  <c:v>0.0</c:v>
                </c:pt>
                <c:pt idx="49267">
                  <c:v>0.0</c:v>
                </c:pt>
                <c:pt idx="49268">
                  <c:v>0.0</c:v>
                </c:pt>
                <c:pt idx="49269">
                  <c:v>0.0</c:v>
                </c:pt>
                <c:pt idx="49270">
                  <c:v>0.0</c:v>
                </c:pt>
                <c:pt idx="49271">
                  <c:v>0.0</c:v>
                </c:pt>
                <c:pt idx="49272">
                  <c:v>0.0</c:v>
                </c:pt>
                <c:pt idx="49273">
                  <c:v>0.0</c:v>
                </c:pt>
                <c:pt idx="49274">
                  <c:v>0.0</c:v>
                </c:pt>
                <c:pt idx="49275">
                  <c:v>0.0</c:v>
                </c:pt>
                <c:pt idx="49276">
                  <c:v>0.0</c:v>
                </c:pt>
                <c:pt idx="49277">
                  <c:v>0.0</c:v>
                </c:pt>
                <c:pt idx="49278">
                  <c:v>0.0</c:v>
                </c:pt>
                <c:pt idx="49279">
                  <c:v>0.0</c:v>
                </c:pt>
                <c:pt idx="49280">
                  <c:v>0.0</c:v>
                </c:pt>
                <c:pt idx="49281">
                  <c:v>0.0</c:v>
                </c:pt>
                <c:pt idx="49282">
                  <c:v>0.0</c:v>
                </c:pt>
                <c:pt idx="49283">
                  <c:v>0.0</c:v>
                </c:pt>
                <c:pt idx="49284">
                  <c:v>0.0</c:v>
                </c:pt>
                <c:pt idx="49285">
                  <c:v>0.0</c:v>
                </c:pt>
                <c:pt idx="49286">
                  <c:v>0.0</c:v>
                </c:pt>
                <c:pt idx="49287">
                  <c:v>0.0</c:v>
                </c:pt>
                <c:pt idx="49288">
                  <c:v>0.0</c:v>
                </c:pt>
                <c:pt idx="49289">
                  <c:v>0.0</c:v>
                </c:pt>
                <c:pt idx="49290">
                  <c:v>0.0</c:v>
                </c:pt>
                <c:pt idx="49291">
                  <c:v>0.0</c:v>
                </c:pt>
                <c:pt idx="49292">
                  <c:v>0.0</c:v>
                </c:pt>
                <c:pt idx="49293">
                  <c:v>0.0</c:v>
                </c:pt>
                <c:pt idx="49294">
                  <c:v>0.0</c:v>
                </c:pt>
                <c:pt idx="49295">
                  <c:v>0.0</c:v>
                </c:pt>
                <c:pt idx="49296">
                  <c:v>0.0</c:v>
                </c:pt>
                <c:pt idx="49297">
                  <c:v>0.0</c:v>
                </c:pt>
                <c:pt idx="49298">
                  <c:v>0.0</c:v>
                </c:pt>
                <c:pt idx="49299">
                  <c:v>0.0</c:v>
                </c:pt>
                <c:pt idx="49300">
                  <c:v>0.0</c:v>
                </c:pt>
                <c:pt idx="49301">
                  <c:v>0.0</c:v>
                </c:pt>
                <c:pt idx="49302">
                  <c:v>0.0</c:v>
                </c:pt>
                <c:pt idx="49303">
                  <c:v>0.0</c:v>
                </c:pt>
                <c:pt idx="49304">
                  <c:v>0.0</c:v>
                </c:pt>
                <c:pt idx="49305">
                  <c:v>0.0</c:v>
                </c:pt>
                <c:pt idx="49306">
                  <c:v>0.0</c:v>
                </c:pt>
                <c:pt idx="49307">
                  <c:v>0.0</c:v>
                </c:pt>
                <c:pt idx="49308">
                  <c:v>0.0</c:v>
                </c:pt>
                <c:pt idx="49309">
                  <c:v>0.0</c:v>
                </c:pt>
                <c:pt idx="49310">
                  <c:v>0.0</c:v>
                </c:pt>
                <c:pt idx="49311">
                  <c:v>0.0</c:v>
                </c:pt>
                <c:pt idx="49312">
                  <c:v>0.0</c:v>
                </c:pt>
                <c:pt idx="49313">
                  <c:v>0.0</c:v>
                </c:pt>
                <c:pt idx="49314">
                  <c:v>0.0</c:v>
                </c:pt>
                <c:pt idx="49315">
                  <c:v>0.0</c:v>
                </c:pt>
                <c:pt idx="49316">
                  <c:v>0.0</c:v>
                </c:pt>
                <c:pt idx="49317">
                  <c:v>0.0</c:v>
                </c:pt>
                <c:pt idx="49318">
                  <c:v>0.0</c:v>
                </c:pt>
                <c:pt idx="49319">
                  <c:v>0.0</c:v>
                </c:pt>
                <c:pt idx="49320">
                  <c:v>0.0</c:v>
                </c:pt>
                <c:pt idx="49321">
                  <c:v>0.0</c:v>
                </c:pt>
                <c:pt idx="49322">
                  <c:v>0.0</c:v>
                </c:pt>
                <c:pt idx="49323">
                  <c:v>0.0</c:v>
                </c:pt>
                <c:pt idx="49324">
                  <c:v>0.0</c:v>
                </c:pt>
                <c:pt idx="49325">
                  <c:v>0.0</c:v>
                </c:pt>
                <c:pt idx="49326">
                  <c:v>0.0</c:v>
                </c:pt>
                <c:pt idx="49327">
                  <c:v>0.0</c:v>
                </c:pt>
                <c:pt idx="49328">
                  <c:v>0.0</c:v>
                </c:pt>
                <c:pt idx="49329">
                  <c:v>0.0</c:v>
                </c:pt>
                <c:pt idx="49330">
                  <c:v>0.0</c:v>
                </c:pt>
                <c:pt idx="49331">
                  <c:v>0.0</c:v>
                </c:pt>
                <c:pt idx="49332">
                  <c:v>0.0</c:v>
                </c:pt>
                <c:pt idx="49333">
                  <c:v>0.0</c:v>
                </c:pt>
                <c:pt idx="49334">
                  <c:v>0.0</c:v>
                </c:pt>
                <c:pt idx="49335">
                  <c:v>0.0</c:v>
                </c:pt>
                <c:pt idx="49336">
                  <c:v>0.0</c:v>
                </c:pt>
                <c:pt idx="49337">
                  <c:v>0.0</c:v>
                </c:pt>
                <c:pt idx="49338">
                  <c:v>0.0</c:v>
                </c:pt>
                <c:pt idx="49339">
                  <c:v>0.0</c:v>
                </c:pt>
                <c:pt idx="49340">
                  <c:v>0.0</c:v>
                </c:pt>
                <c:pt idx="49341">
                  <c:v>0.0</c:v>
                </c:pt>
                <c:pt idx="49342">
                  <c:v>0.0</c:v>
                </c:pt>
                <c:pt idx="49343">
                  <c:v>0.0</c:v>
                </c:pt>
                <c:pt idx="49344">
                  <c:v>0.0</c:v>
                </c:pt>
                <c:pt idx="49345">
                  <c:v>0.0</c:v>
                </c:pt>
                <c:pt idx="49346">
                  <c:v>0.0</c:v>
                </c:pt>
                <c:pt idx="49347">
                  <c:v>0.0</c:v>
                </c:pt>
                <c:pt idx="49348">
                  <c:v>0.0</c:v>
                </c:pt>
                <c:pt idx="49349">
                  <c:v>0.0</c:v>
                </c:pt>
                <c:pt idx="49350">
                  <c:v>0.0</c:v>
                </c:pt>
                <c:pt idx="49351">
                  <c:v>0.0</c:v>
                </c:pt>
                <c:pt idx="49352">
                  <c:v>0.0</c:v>
                </c:pt>
                <c:pt idx="49353">
                  <c:v>0.0</c:v>
                </c:pt>
                <c:pt idx="49354">
                  <c:v>0.0</c:v>
                </c:pt>
                <c:pt idx="49355">
                  <c:v>0.0</c:v>
                </c:pt>
                <c:pt idx="49356">
                  <c:v>0.0</c:v>
                </c:pt>
                <c:pt idx="49357">
                  <c:v>0.0</c:v>
                </c:pt>
                <c:pt idx="49358">
                  <c:v>0.0</c:v>
                </c:pt>
                <c:pt idx="49359">
                  <c:v>0.0</c:v>
                </c:pt>
                <c:pt idx="49360">
                  <c:v>0.0</c:v>
                </c:pt>
                <c:pt idx="49361">
                  <c:v>0.0</c:v>
                </c:pt>
                <c:pt idx="49362">
                  <c:v>0.0</c:v>
                </c:pt>
                <c:pt idx="49363">
                  <c:v>0.0</c:v>
                </c:pt>
                <c:pt idx="49364">
                  <c:v>0.0</c:v>
                </c:pt>
                <c:pt idx="49365">
                  <c:v>0.0</c:v>
                </c:pt>
                <c:pt idx="49366">
                  <c:v>0.0</c:v>
                </c:pt>
                <c:pt idx="49367">
                  <c:v>0.0</c:v>
                </c:pt>
                <c:pt idx="49368">
                  <c:v>0.0</c:v>
                </c:pt>
                <c:pt idx="49369">
                  <c:v>0.0</c:v>
                </c:pt>
                <c:pt idx="49370">
                  <c:v>0.0</c:v>
                </c:pt>
                <c:pt idx="49371">
                  <c:v>0.0</c:v>
                </c:pt>
                <c:pt idx="49372">
                  <c:v>0.0</c:v>
                </c:pt>
                <c:pt idx="49373">
                  <c:v>0.0</c:v>
                </c:pt>
                <c:pt idx="49374">
                  <c:v>0.0</c:v>
                </c:pt>
                <c:pt idx="49375">
                  <c:v>0.0</c:v>
                </c:pt>
                <c:pt idx="49376">
                  <c:v>0.0</c:v>
                </c:pt>
                <c:pt idx="49377">
                  <c:v>0.0</c:v>
                </c:pt>
                <c:pt idx="49378">
                  <c:v>0.0</c:v>
                </c:pt>
                <c:pt idx="49379">
                  <c:v>0.0</c:v>
                </c:pt>
                <c:pt idx="49380">
                  <c:v>0.0</c:v>
                </c:pt>
                <c:pt idx="49381">
                  <c:v>0.0</c:v>
                </c:pt>
                <c:pt idx="49382">
                  <c:v>0.0</c:v>
                </c:pt>
                <c:pt idx="49383">
                  <c:v>0.0</c:v>
                </c:pt>
                <c:pt idx="49384">
                  <c:v>0.0</c:v>
                </c:pt>
                <c:pt idx="49385">
                  <c:v>0.0</c:v>
                </c:pt>
                <c:pt idx="49386">
                  <c:v>0.0</c:v>
                </c:pt>
                <c:pt idx="49387">
                  <c:v>0.0</c:v>
                </c:pt>
                <c:pt idx="49388">
                  <c:v>0.0</c:v>
                </c:pt>
                <c:pt idx="49389">
                  <c:v>0.0</c:v>
                </c:pt>
                <c:pt idx="49390">
                  <c:v>0.0</c:v>
                </c:pt>
                <c:pt idx="49391">
                  <c:v>0.0</c:v>
                </c:pt>
                <c:pt idx="49392">
                  <c:v>0.0</c:v>
                </c:pt>
                <c:pt idx="49393">
                  <c:v>0.0</c:v>
                </c:pt>
                <c:pt idx="49394">
                  <c:v>0.0</c:v>
                </c:pt>
                <c:pt idx="49395">
                  <c:v>0.0</c:v>
                </c:pt>
                <c:pt idx="49396">
                  <c:v>0.0</c:v>
                </c:pt>
                <c:pt idx="49397">
                  <c:v>0.0</c:v>
                </c:pt>
                <c:pt idx="49398">
                  <c:v>0.0</c:v>
                </c:pt>
                <c:pt idx="49399">
                  <c:v>0.0</c:v>
                </c:pt>
                <c:pt idx="49400">
                  <c:v>0.0</c:v>
                </c:pt>
                <c:pt idx="49401">
                  <c:v>0.0</c:v>
                </c:pt>
                <c:pt idx="49402">
                  <c:v>0.0</c:v>
                </c:pt>
                <c:pt idx="49403">
                  <c:v>0.0</c:v>
                </c:pt>
                <c:pt idx="49404">
                  <c:v>0.0</c:v>
                </c:pt>
                <c:pt idx="49405">
                  <c:v>0.0</c:v>
                </c:pt>
                <c:pt idx="49406">
                  <c:v>0.0</c:v>
                </c:pt>
                <c:pt idx="49407">
                  <c:v>0.0</c:v>
                </c:pt>
                <c:pt idx="49408">
                  <c:v>0.0</c:v>
                </c:pt>
                <c:pt idx="49409">
                  <c:v>0.0</c:v>
                </c:pt>
                <c:pt idx="49410">
                  <c:v>0.0</c:v>
                </c:pt>
                <c:pt idx="49411">
                  <c:v>0.0</c:v>
                </c:pt>
                <c:pt idx="49412">
                  <c:v>0.0</c:v>
                </c:pt>
                <c:pt idx="49413">
                  <c:v>0.0</c:v>
                </c:pt>
                <c:pt idx="49414">
                  <c:v>0.0</c:v>
                </c:pt>
                <c:pt idx="49415">
                  <c:v>0.0</c:v>
                </c:pt>
                <c:pt idx="49416">
                  <c:v>0.0</c:v>
                </c:pt>
                <c:pt idx="49417">
                  <c:v>0.0</c:v>
                </c:pt>
                <c:pt idx="49418">
                  <c:v>0.0</c:v>
                </c:pt>
                <c:pt idx="49419">
                  <c:v>0.0</c:v>
                </c:pt>
                <c:pt idx="49420">
                  <c:v>0.0</c:v>
                </c:pt>
                <c:pt idx="49421">
                  <c:v>0.0</c:v>
                </c:pt>
                <c:pt idx="49422">
                  <c:v>0.0</c:v>
                </c:pt>
                <c:pt idx="49423">
                  <c:v>0.0</c:v>
                </c:pt>
                <c:pt idx="49424">
                  <c:v>0.0</c:v>
                </c:pt>
                <c:pt idx="49425">
                  <c:v>0.0</c:v>
                </c:pt>
                <c:pt idx="49426">
                  <c:v>0.0</c:v>
                </c:pt>
                <c:pt idx="49427">
                  <c:v>0.0</c:v>
                </c:pt>
                <c:pt idx="49428">
                  <c:v>0.0</c:v>
                </c:pt>
                <c:pt idx="49429">
                  <c:v>0.0</c:v>
                </c:pt>
                <c:pt idx="49430">
                  <c:v>0.0</c:v>
                </c:pt>
                <c:pt idx="49431">
                  <c:v>0.0</c:v>
                </c:pt>
                <c:pt idx="49432">
                  <c:v>0.0</c:v>
                </c:pt>
                <c:pt idx="49433">
                  <c:v>0.0</c:v>
                </c:pt>
                <c:pt idx="49434">
                  <c:v>0.0</c:v>
                </c:pt>
                <c:pt idx="49435">
                  <c:v>0.0</c:v>
                </c:pt>
                <c:pt idx="49436">
                  <c:v>0.0</c:v>
                </c:pt>
                <c:pt idx="49437">
                  <c:v>0.0</c:v>
                </c:pt>
                <c:pt idx="49438">
                  <c:v>0.0</c:v>
                </c:pt>
                <c:pt idx="49439">
                  <c:v>0.0</c:v>
                </c:pt>
                <c:pt idx="49440">
                  <c:v>0.0</c:v>
                </c:pt>
                <c:pt idx="49441">
                  <c:v>0.0</c:v>
                </c:pt>
                <c:pt idx="49442">
                  <c:v>0.0</c:v>
                </c:pt>
                <c:pt idx="49443">
                  <c:v>0.0</c:v>
                </c:pt>
                <c:pt idx="49444">
                  <c:v>0.0</c:v>
                </c:pt>
                <c:pt idx="49445">
                  <c:v>0.0</c:v>
                </c:pt>
                <c:pt idx="49446">
                  <c:v>0.0</c:v>
                </c:pt>
                <c:pt idx="49447">
                  <c:v>0.0</c:v>
                </c:pt>
                <c:pt idx="49448">
                  <c:v>0.0</c:v>
                </c:pt>
                <c:pt idx="49449">
                  <c:v>0.0</c:v>
                </c:pt>
                <c:pt idx="49450">
                  <c:v>0.0</c:v>
                </c:pt>
                <c:pt idx="49451">
                  <c:v>0.0</c:v>
                </c:pt>
                <c:pt idx="49452">
                  <c:v>0.0</c:v>
                </c:pt>
                <c:pt idx="49453">
                  <c:v>0.0</c:v>
                </c:pt>
                <c:pt idx="49454">
                  <c:v>0.0</c:v>
                </c:pt>
                <c:pt idx="49455">
                  <c:v>0.0</c:v>
                </c:pt>
                <c:pt idx="49456">
                  <c:v>0.0</c:v>
                </c:pt>
                <c:pt idx="49457">
                  <c:v>0.0</c:v>
                </c:pt>
                <c:pt idx="49458">
                  <c:v>0.0</c:v>
                </c:pt>
                <c:pt idx="49459">
                  <c:v>0.0</c:v>
                </c:pt>
                <c:pt idx="49460">
                  <c:v>0.0</c:v>
                </c:pt>
                <c:pt idx="49461">
                  <c:v>0.0</c:v>
                </c:pt>
                <c:pt idx="49462">
                  <c:v>0.0</c:v>
                </c:pt>
                <c:pt idx="49463">
                  <c:v>0.0</c:v>
                </c:pt>
                <c:pt idx="49464">
                  <c:v>0.0</c:v>
                </c:pt>
                <c:pt idx="49465">
                  <c:v>0.0</c:v>
                </c:pt>
                <c:pt idx="49466">
                  <c:v>0.0</c:v>
                </c:pt>
                <c:pt idx="49467">
                  <c:v>0.0</c:v>
                </c:pt>
                <c:pt idx="49468">
                  <c:v>0.0</c:v>
                </c:pt>
                <c:pt idx="49469">
                  <c:v>0.0</c:v>
                </c:pt>
                <c:pt idx="49470">
                  <c:v>0.0</c:v>
                </c:pt>
                <c:pt idx="49471">
                  <c:v>0.0</c:v>
                </c:pt>
                <c:pt idx="49472">
                  <c:v>0.0</c:v>
                </c:pt>
                <c:pt idx="49473">
                  <c:v>0.0</c:v>
                </c:pt>
                <c:pt idx="49474">
                  <c:v>0.0</c:v>
                </c:pt>
                <c:pt idx="49475">
                  <c:v>0.0</c:v>
                </c:pt>
                <c:pt idx="49476">
                  <c:v>0.0</c:v>
                </c:pt>
                <c:pt idx="49477">
                  <c:v>0.0</c:v>
                </c:pt>
                <c:pt idx="49478">
                  <c:v>0.0</c:v>
                </c:pt>
                <c:pt idx="49479">
                  <c:v>0.0</c:v>
                </c:pt>
                <c:pt idx="49480">
                  <c:v>0.0</c:v>
                </c:pt>
                <c:pt idx="49481">
                  <c:v>0.0</c:v>
                </c:pt>
                <c:pt idx="49482">
                  <c:v>0.0</c:v>
                </c:pt>
                <c:pt idx="49483">
                  <c:v>0.0</c:v>
                </c:pt>
                <c:pt idx="49484">
                  <c:v>0.0</c:v>
                </c:pt>
                <c:pt idx="49485">
                  <c:v>0.0</c:v>
                </c:pt>
                <c:pt idx="49486">
                  <c:v>0.0</c:v>
                </c:pt>
                <c:pt idx="49487">
                  <c:v>0.0</c:v>
                </c:pt>
                <c:pt idx="49488">
                  <c:v>0.0</c:v>
                </c:pt>
                <c:pt idx="49489">
                  <c:v>0.0</c:v>
                </c:pt>
                <c:pt idx="49490">
                  <c:v>0.0</c:v>
                </c:pt>
                <c:pt idx="49491">
                  <c:v>0.0</c:v>
                </c:pt>
                <c:pt idx="49492">
                  <c:v>0.0</c:v>
                </c:pt>
                <c:pt idx="49493">
                  <c:v>0.0</c:v>
                </c:pt>
                <c:pt idx="49494">
                  <c:v>0.0</c:v>
                </c:pt>
                <c:pt idx="49495">
                  <c:v>0.0</c:v>
                </c:pt>
                <c:pt idx="49496">
                  <c:v>0.0</c:v>
                </c:pt>
                <c:pt idx="49497">
                  <c:v>0.0</c:v>
                </c:pt>
                <c:pt idx="49498">
                  <c:v>0.0</c:v>
                </c:pt>
                <c:pt idx="49499">
                  <c:v>0.0</c:v>
                </c:pt>
                <c:pt idx="49500">
                  <c:v>0.0</c:v>
                </c:pt>
                <c:pt idx="49501">
                  <c:v>0.0</c:v>
                </c:pt>
                <c:pt idx="49502">
                  <c:v>0.0</c:v>
                </c:pt>
                <c:pt idx="49503">
                  <c:v>0.0</c:v>
                </c:pt>
                <c:pt idx="49504">
                  <c:v>0.0</c:v>
                </c:pt>
                <c:pt idx="49505">
                  <c:v>0.0</c:v>
                </c:pt>
                <c:pt idx="49506">
                  <c:v>0.0</c:v>
                </c:pt>
                <c:pt idx="49507">
                  <c:v>0.0</c:v>
                </c:pt>
                <c:pt idx="49508">
                  <c:v>0.0</c:v>
                </c:pt>
                <c:pt idx="49509">
                  <c:v>0.0</c:v>
                </c:pt>
                <c:pt idx="49510">
                  <c:v>0.0</c:v>
                </c:pt>
                <c:pt idx="49511">
                  <c:v>0.0</c:v>
                </c:pt>
                <c:pt idx="49512">
                  <c:v>0.0</c:v>
                </c:pt>
                <c:pt idx="49513">
                  <c:v>0.0</c:v>
                </c:pt>
                <c:pt idx="49514">
                  <c:v>0.0</c:v>
                </c:pt>
                <c:pt idx="49515">
                  <c:v>0.0</c:v>
                </c:pt>
                <c:pt idx="49516">
                  <c:v>0.0</c:v>
                </c:pt>
                <c:pt idx="49517">
                  <c:v>0.0</c:v>
                </c:pt>
                <c:pt idx="49518">
                  <c:v>0.0</c:v>
                </c:pt>
                <c:pt idx="49519">
                  <c:v>0.0</c:v>
                </c:pt>
                <c:pt idx="49520">
                  <c:v>0.0</c:v>
                </c:pt>
                <c:pt idx="49521">
                  <c:v>0.0</c:v>
                </c:pt>
                <c:pt idx="49522">
                  <c:v>0.0</c:v>
                </c:pt>
                <c:pt idx="49523">
                  <c:v>0.0</c:v>
                </c:pt>
                <c:pt idx="49524">
                  <c:v>0.0</c:v>
                </c:pt>
                <c:pt idx="49525">
                  <c:v>0.0</c:v>
                </c:pt>
                <c:pt idx="49526">
                  <c:v>0.0</c:v>
                </c:pt>
                <c:pt idx="49527">
                  <c:v>0.0</c:v>
                </c:pt>
                <c:pt idx="49528">
                  <c:v>0.0</c:v>
                </c:pt>
                <c:pt idx="49529">
                  <c:v>0.0</c:v>
                </c:pt>
                <c:pt idx="49530">
                  <c:v>0.0</c:v>
                </c:pt>
                <c:pt idx="49531">
                  <c:v>0.0</c:v>
                </c:pt>
                <c:pt idx="49532">
                  <c:v>0.0</c:v>
                </c:pt>
                <c:pt idx="49533">
                  <c:v>0.0</c:v>
                </c:pt>
                <c:pt idx="49534">
                  <c:v>0.0</c:v>
                </c:pt>
                <c:pt idx="49535">
                  <c:v>0.0</c:v>
                </c:pt>
                <c:pt idx="49536">
                  <c:v>0.0</c:v>
                </c:pt>
                <c:pt idx="49537">
                  <c:v>0.0</c:v>
                </c:pt>
                <c:pt idx="49538">
                  <c:v>0.0</c:v>
                </c:pt>
                <c:pt idx="49539">
                  <c:v>0.0</c:v>
                </c:pt>
                <c:pt idx="49540">
                  <c:v>0.0</c:v>
                </c:pt>
                <c:pt idx="49541">
                  <c:v>0.0</c:v>
                </c:pt>
                <c:pt idx="49542">
                  <c:v>0.0</c:v>
                </c:pt>
                <c:pt idx="49543">
                  <c:v>0.0</c:v>
                </c:pt>
                <c:pt idx="49544">
                  <c:v>0.0</c:v>
                </c:pt>
                <c:pt idx="49545">
                  <c:v>0.0</c:v>
                </c:pt>
                <c:pt idx="49546">
                  <c:v>0.0</c:v>
                </c:pt>
                <c:pt idx="49547">
                  <c:v>0.0</c:v>
                </c:pt>
                <c:pt idx="49548">
                  <c:v>0.0</c:v>
                </c:pt>
                <c:pt idx="49549">
                  <c:v>0.0</c:v>
                </c:pt>
                <c:pt idx="49550">
                  <c:v>0.0</c:v>
                </c:pt>
                <c:pt idx="49551">
                  <c:v>0.0</c:v>
                </c:pt>
                <c:pt idx="49552">
                  <c:v>0.0</c:v>
                </c:pt>
                <c:pt idx="49553">
                  <c:v>0.0</c:v>
                </c:pt>
                <c:pt idx="49554">
                  <c:v>0.0</c:v>
                </c:pt>
                <c:pt idx="49555">
                  <c:v>0.0</c:v>
                </c:pt>
                <c:pt idx="49556">
                  <c:v>0.0</c:v>
                </c:pt>
                <c:pt idx="49557">
                  <c:v>0.0</c:v>
                </c:pt>
                <c:pt idx="49558">
                  <c:v>0.0</c:v>
                </c:pt>
                <c:pt idx="49559">
                  <c:v>0.0</c:v>
                </c:pt>
                <c:pt idx="49560">
                  <c:v>0.0</c:v>
                </c:pt>
                <c:pt idx="49561">
                  <c:v>0.0</c:v>
                </c:pt>
                <c:pt idx="49562">
                  <c:v>0.0</c:v>
                </c:pt>
                <c:pt idx="49563">
                  <c:v>0.0</c:v>
                </c:pt>
                <c:pt idx="49564">
                  <c:v>0.0</c:v>
                </c:pt>
                <c:pt idx="49565">
                  <c:v>0.0</c:v>
                </c:pt>
                <c:pt idx="49566">
                  <c:v>0.0</c:v>
                </c:pt>
                <c:pt idx="49567">
                  <c:v>0.0</c:v>
                </c:pt>
                <c:pt idx="49568">
                  <c:v>0.0</c:v>
                </c:pt>
                <c:pt idx="49569">
                  <c:v>0.0</c:v>
                </c:pt>
                <c:pt idx="49570">
                  <c:v>0.0</c:v>
                </c:pt>
                <c:pt idx="49571">
                  <c:v>0.0</c:v>
                </c:pt>
                <c:pt idx="49572">
                  <c:v>0.0</c:v>
                </c:pt>
                <c:pt idx="49573">
                  <c:v>0.0</c:v>
                </c:pt>
                <c:pt idx="49574">
                  <c:v>0.0</c:v>
                </c:pt>
                <c:pt idx="49575">
                  <c:v>0.0</c:v>
                </c:pt>
                <c:pt idx="49576">
                  <c:v>0.0</c:v>
                </c:pt>
                <c:pt idx="49577">
                  <c:v>0.0</c:v>
                </c:pt>
                <c:pt idx="49578">
                  <c:v>0.0</c:v>
                </c:pt>
                <c:pt idx="49579">
                  <c:v>0.0</c:v>
                </c:pt>
                <c:pt idx="49580">
                  <c:v>0.0</c:v>
                </c:pt>
                <c:pt idx="49581">
                  <c:v>0.0</c:v>
                </c:pt>
                <c:pt idx="49582">
                  <c:v>0.0</c:v>
                </c:pt>
                <c:pt idx="49583">
                  <c:v>0.0</c:v>
                </c:pt>
                <c:pt idx="49584">
                  <c:v>0.0</c:v>
                </c:pt>
                <c:pt idx="49585">
                  <c:v>0.0</c:v>
                </c:pt>
                <c:pt idx="49586">
                  <c:v>0.0</c:v>
                </c:pt>
                <c:pt idx="49587">
                  <c:v>0.0</c:v>
                </c:pt>
                <c:pt idx="49588">
                  <c:v>0.0</c:v>
                </c:pt>
                <c:pt idx="49589">
                  <c:v>0.0</c:v>
                </c:pt>
                <c:pt idx="49590">
                  <c:v>0.0</c:v>
                </c:pt>
                <c:pt idx="49591">
                  <c:v>0.0</c:v>
                </c:pt>
                <c:pt idx="49592">
                  <c:v>0.0</c:v>
                </c:pt>
                <c:pt idx="49593">
                  <c:v>0.0</c:v>
                </c:pt>
                <c:pt idx="49594">
                  <c:v>0.0</c:v>
                </c:pt>
                <c:pt idx="49595">
                  <c:v>0.0</c:v>
                </c:pt>
                <c:pt idx="49596">
                  <c:v>0.0</c:v>
                </c:pt>
                <c:pt idx="49597">
                  <c:v>0.0</c:v>
                </c:pt>
                <c:pt idx="49598">
                  <c:v>0.0</c:v>
                </c:pt>
                <c:pt idx="49599">
                  <c:v>0.0</c:v>
                </c:pt>
                <c:pt idx="49600">
                  <c:v>0.0</c:v>
                </c:pt>
                <c:pt idx="49601">
                  <c:v>0.0</c:v>
                </c:pt>
                <c:pt idx="49602">
                  <c:v>0.0</c:v>
                </c:pt>
                <c:pt idx="49603">
                  <c:v>0.0</c:v>
                </c:pt>
                <c:pt idx="49604">
                  <c:v>0.0</c:v>
                </c:pt>
                <c:pt idx="49605">
                  <c:v>0.0</c:v>
                </c:pt>
                <c:pt idx="49606">
                  <c:v>0.0</c:v>
                </c:pt>
                <c:pt idx="49607">
                  <c:v>0.0</c:v>
                </c:pt>
                <c:pt idx="49608">
                  <c:v>0.0</c:v>
                </c:pt>
                <c:pt idx="49609">
                  <c:v>0.0</c:v>
                </c:pt>
                <c:pt idx="49610">
                  <c:v>0.0</c:v>
                </c:pt>
                <c:pt idx="49611">
                  <c:v>0.0</c:v>
                </c:pt>
                <c:pt idx="49612">
                  <c:v>0.0</c:v>
                </c:pt>
                <c:pt idx="49613">
                  <c:v>0.0</c:v>
                </c:pt>
                <c:pt idx="49614">
                  <c:v>0.0</c:v>
                </c:pt>
                <c:pt idx="49615">
                  <c:v>0.0</c:v>
                </c:pt>
                <c:pt idx="49616">
                  <c:v>0.0</c:v>
                </c:pt>
                <c:pt idx="49617">
                  <c:v>0.0</c:v>
                </c:pt>
                <c:pt idx="49618">
                  <c:v>0.0</c:v>
                </c:pt>
                <c:pt idx="49619">
                  <c:v>0.0</c:v>
                </c:pt>
                <c:pt idx="49620">
                  <c:v>0.0</c:v>
                </c:pt>
                <c:pt idx="49621">
                  <c:v>0.0</c:v>
                </c:pt>
                <c:pt idx="49622">
                  <c:v>0.0</c:v>
                </c:pt>
                <c:pt idx="49623">
                  <c:v>0.0</c:v>
                </c:pt>
                <c:pt idx="49624">
                  <c:v>0.0</c:v>
                </c:pt>
                <c:pt idx="49625">
                  <c:v>0.0</c:v>
                </c:pt>
                <c:pt idx="49626">
                  <c:v>0.0</c:v>
                </c:pt>
                <c:pt idx="49627">
                  <c:v>0.0</c:v>
                </c:pt>
                <c:pt idx="49628">
                  <c:v>0.0</c:v>
                </c:pt>
                <c:pt idx="49629">
                  <c:v>0.0</c:v>
                </c:pt>
                <c:pt idx="49630">
                  <c:v>0.0</c:v>
                </c:pt>
                <c:pt idx="49631">
                  <c:v>0.0</c:v>
                </c:pt>
                <c:pt idx="49632">
                  <c:v>0.0</c:v>
                </c:pt>
                <c:pt idx="49633">
                  <c:v>0.0</c:v>
                </c:pt>
                <c:pt idx="49634">
                  <c:v>0.0</c:v>
                </c:pt>
                <c:pt idx="49635">
                  <c:v>0.0</c:v>
                </c:pt>
                <c:pt idx="49636">
                  <c:v>0.0</c:v>
                </c:pt>
                <c:pt idx="49637">
                  <c:v>0.0</c:v>
                </c:pt>
                <c:pt idx="49638">
                  <c:v>0.0</c:v>
                </c:pt>
                <c:pt idx="49639">
                  <c:v>0.0</c:v>
                </c:pt>
                <c:pt idx="49640">
                  <c:v>0.0</c:v>
                </c:pt>
                <c:pt idx="49641">
                  <c:v>0.0</c:v>
                </c:pt>
                <c:pt idx="49642">
                  <c:v>0.0</c:v>
                </c:pt>
                <c:pt idx="49643">
                  <c:v>0.0</c:v>
                </c:pt>
                <c:pt idx="49644">
                  <c:v>0.0</c:v>
                </c:pt>
                <c:pt idx="49645">
                  <c:v>0.0</c:v>
                </c:pt>
                <c:pt idx="49646">
                  <c:v>0.0</c:v>
                </c:pt>
                <c:pt idx="49647">
                  <c:v>0.0</c:v>
                </c:pt>
                <c:pt idx="49648">
                  <c:v>0.0</c:v>
                </c:pt>
                <c:pt idx="49649">
                  <c:v>0.0</c:v>
                </c:pt>
                <c:pt idx="49650">
                  <c:v>0.0</c:v>
                </c:pt>
                <c:pt idx="49651">
                  <c:v>0.0</c:v>
                </c:pt>
                <c:pt idx="49652">
                  <c:v>0.0</c:v>
                </c:pt>
                <c:pt idx="49653">
                  <c:v>0.0</c:v>
                </c:pt>
                <c:pt idx="49654">
                  <c:v>0.0</c:v>
                </c:pt>
                <c:pt idx="49655">
                  <c:v>0.0</c:v>
                </c:pt>
                <c:pt idx="49656">
                  <c:v>0.0</c:v>
                </c:pt>
                <c:pt idx="49657">
                  <c:v>0.0</c:v>
                </c:pt>
                <c:pt idx="49658">
                  <c:v>0.0</c:v>
                </c:pt>
                <c:pt idx="49659">
                  <c:v>0.0</c:v>
                </c:pt>
                <c:pt idx="49660">
                  <c:v>0.0</c:v>
                </c:pt>
                <c:pt idx="49661">
                  <c:v>0.0</c:v>
                </c:pt>
                <c:pt idx="49662">
                  <c:v>0.0</c:v>
                </c:pt>
                <c:pt idx="49663">
                  <c:v>0.0</c:v>
                </c:pt>
                <c:pt idx="49664">
                  <c:v>0.0</c:v>
                </c:pt>
                <c:pt idx="49665">
                  <c:v>0.0</c:v>
                </c:pt>
                <c:pt idx="49666">
                  <c:v>0.0</c:v>
                </c:pt>
                <c:pt idx="49667">
                  <c:v>0.0</c:v>
                </c:pt>
                <c:pt idx="49668">
                  <c:v>0.0</c:v>
                </c:pt>
                <c:pt idx="49669">
                  <c:v>0.0</c:v>
                </c:pt>
                <c:pt idx="49670">
                  <c:v>0.0</c:v>
                </c:pt>
                <c:pt idx="49671">
                  <c:v>0.0</c:v>
                </c:pt>
                <c:pt idx="49672">
                  <c:v>0.0</c:v>
                </c:pt>
                <c:pt idx="49673">
                  <c:v>0.0</c:v>
                </c:pt>
                <c:pt idx="49674">
                  <c:v>0.0</c:v>
                </c:pt>
                <c:pt idx="49675">
                  <c:v>0.0</c:v>
                </c:pt>
                <c:pt idx="49676">
                  <c:v>0.0</c:v>
                </c:pt>
                <c:pt idx="49677">
                  <c:v>0.0</c:v>
                </c:pt>
                <c:pt idx="49678">
                  <c:v>0.0</c:v>
                </c:pt>
                <c:pt idx="49679">
                  <c:v>0.0</c:v>
                </c:pt>
                <c:pt idx="49680">
                  <c:v>0.0</c:v>
                </c:pt>
                <c:pt idx="49681">
                  <c:v>0.0</c:v>
                </c:pt>
                <c:pt idx="49682">
                  <c:v>0.0</c:v>
                </c:pt>
                <c:pt idx="49683">
                  <c:v>0.0</c:v>
                </c:pt>
                <c:pt idx="49684">
                  <c:v>0.0</c:v>
                </c:pt>
                <c:pt idx="49685">
                  <c:v>0.0</c:v>
                </c:pt>
                <c:pt idx="49686">
                  <c:v>0.0</c:v>
                </c:pt>
                <c:pt idx="49687">
                  <c:v>0.0</c:v>
                </c:pt>
                <c:pt idx="49688">
                  <c:v>0.0</c:v>
                </c:pt>
                <c:pt idx="49689">
                  <c:v>0.0</c:v>
                </c:pt>
                <c:pt idx="49690">
                  <c:v>0.0</c:v>
                </c:pt>
                <c:pt idx="49691">
                  <c:v>0.0</c:v>
                </c:pt>
                <c:pt idx="49692">
                  <c:v>0.0</c:v>
                </c:pt>
                <c:pt idx="49693">
                  <c:v>0.0</c:v>
                </c:pt>
                <c:pt idx="49694">
                  <c:v>0.0</c:v>
                </c:pt>
                <c:pt idx="49695">
                  <c:v>0.0</c:v>
                </c:pt>
                <c:pt idx="49696">
                  <c:v>0.0</c:v>
                </c:pt>
                <c:pt idx="49697">
                  <c:v>0.0</c:v>
                </c:pt>
                <c:pt idx="49698">
                  <c:v>0.0</c:v>
                </c:pt>
                <c:pt idx="49699">
                  <c:v>0.0</c:v>
                </c:pt>
                <c:pt idx="49700">
                  <c:v>0.0</c:v>
                </c:pt>
                <c:pt idx="49701">
                  <c:v>0.0</c:v>
                </c:pt>
                <c:pt idx="49702">
                  <c:v>0.0</c:v>
                </c:pt>
                <c:pt idx="49703">
                  <c:v>0.0</c:v>
                </c:pt>
                <c:pt idx="49704">
                  <c:v>0.0</c:v>
                </c:pt>
                <c:pt idx="49705">
                  <c:v>0.0</c:v>
                </c:pt>
                <c:pt idx="49706">
                  <c:v>0.0</c:v>
                </c:pt>
                <c:pt idx="49707">
                  <c:v>0.0</c:v>
                </c:pt>
                <c:pt idx="49708">
                  <c:v>0.0</c:v>
                </c:pt>
                <c:pt idx="49709">
                  <c:v>0.0</c:v>
                </c:pt>
                <c:pt idx="49710">
                  <c:v>0.0</c:v>
                </c:pt>
                <c:pt idx="49711">
                  <c:v>0.0</c:v>
                </c:pt>
                <c:pt idx="49712">
                  <c:v>0.0</c:v>
                </c:pt>
                <c:pt idx="49713">
                  <c:v>0.0</c:v>
                </c:pt>
                <c:pt idx="49714">
                  <c:v>0.0</c:v>
                </c:pt>
                <c:pt idx="49715">
                  <c:v>0.0</c:v>
                </c:pt>
                <c:pt idx="49716">
                  <c:v>0.0</c:v>
                </c:pt>
                <c:pt idx="49717">
                  <c:v>0.0</c:v>
                </c:pt>
                <c:pt idx="49718">
                  <c:v>0.0</c:v>
                </c:pt>
                <c:pt idx="49719">
                  <c:v>0.0</c:v>
                </c:pt>
                <c:pt idx="49720">
                  <c:v>0.0</c:v>
                </c:pt>
                <c:pt idx="49721">
                  <c:v>0.0</c:v>
                </c:pt>
                <c:pt idx="49722">
                  <c:v>0.0</c:v>
                </c:pt>
                <c:pt idx="49723">
                  <c:v>0.0</c:v>
                </c:pt>
                <c:pt idx="49724">
                  <c:v>0.0</c:v>
                </c:pt>
                <c:pt idx="49725">
                  <c:v>0.0</c:v>
                </c:pt>
                <c:pt idx="49726">
                  <c:v>0.0</c:v>
                </c:pt>
                <c:pt idx="49727">
                  <c:v>0.0</c:v>
                </c:pt>
                <c:pt idx="49728">
                  <c:v>0.0</c:v>
                </c:pt>
                <c:pt idx="49729">
                  <c:v>0.0</c:v>
                </c:pt>
                <c:pt idx="49730">
                  <c:v>0.0</c:v>
                </c:pt>
                <c:pt idx="49731">
                  <c:v>0.0</c:v>
                </c:pt>
                <c:pt idx="49732">
                  <c:v>0.0</c:v>
                </c:pt>
                <c:pt idx="49733">
                  <c:v>0.0</c:v>
                </c:pt>
                <c:pt idx="49734">
                  <c:v>0.0</c:v>
                </c:pt>
                <c:pt idx="49735">
                  <c:v>0.0</c:v>
                </c:pt>
                <c:pt idx="49736">
                  <c:v>0.0</c:v>
                </c:pt>
                <c:pt idx="49737">
                  <c:v>0.0</c:v>
                </c:pt>
                <c:pt idx="49738">
                  <c:v>0.0</c:v>
                </c:pt>
                <c:pt idx="49739">
                  <c:v>0.0</c:v>
                </c:pt>
                <c:pt idx="49740">
                  <c:v>0.0</c:v>
                </c:pt>
                <c:pt idx="49741">
                  <c:v>0.0</c:v>
                </c:pt>
                <c:pt idx="49742">
                  <c:v>0.0</c:v>
                </c:pt>
                <c:pt idx="49743">
                  <c:v>0.0</c:v>
                </c:pt>
                <c:pt idx="49744">
                  <c:v>0.0</c:v>
                </c:pt>
                <c:pt idx="49745">
                  <c:v>0.0</c:v>
                </c:pt>
                <c:pt idx="49746">
                  <c:v>0.0</c:v>
                </c:pt>
                <c:pt idx="49747">
                  <c:v>0.0</c:v>
                </c:pt>
                <c:pt idx="49748">
                  <c:v>0.0</c:v>
                </c:pt>
                <c:pt idx="49749">
                  <c:v>0.0</c:v>
                </c:pt>
                <c:pt idx="49750">
                  <c:v>0.0</c:v>
                </c:pt>
                <c:pt idx="49751">
                  <c:v>0.0</c:v>
                </c:pt>
                <c:pt idx="49752">
                  <c:v>0.0</c:v>
                </c:pt>
                <c:pt idx="49753">
                  <c:v>0.0</c:v>
                </c:pt>
                <c:pt idx="49754">
                  <c:v>0.0</c:v>
                </c:pt>
                <c:pt idx="49755">
                  <c:v>0.0</c:v>
                </c:pt>
                <c:pt idx="49756">
                  <c:v>0.0</c:v>
                </c:pt>
                <c:pt idx="49757">
                  <c:v>0.0</c:v>
                </c:pt>
                <c:pt idx="49758">
                  <c:v>0.0</c:v>
                </c:pt>
                <c:pt idx="49759">
                  <c:v>0.0</c:v>
                </c:pt>
                <c:pt idx="49760">
                  <c:v>0.0</c:v>
                </c:pt>
                <c:pt idx="49761">
                  <c:v>0.0</c:v>
                </c:pt>
                <c:pt idx="49762">
                  <c:v>0.0</c:v>
                </c:pt>
                <c:pt idx="49763">
                  <c:v>0.0</c:v>
                </c:pt>
                <c:pt idx="49764">
                  <c:v>0.0</c:v>
                </c:pt>
                <c:pt idx="49765">
                  <c:v>0.0</c:v>
                </c:pt>
                <c:pt idx="49766">
                  <c:v>0.0</c:v>
                </c:pt>
                <c:pt idx="49767">
                  <c:v>0.0</c:v>
                </c:pt>
                <c:pt idx="49768">
                  <c:v>0.0</c:v>
                </c:pt>
                <c:pt idx="49769">
                  <c:v>0.0</c:v>
                </c:pt>
                <c:pt idx="49770">
                  <c:v>0.0</c:v>
                </c:pt>
                <c:pt idx="49771">
                  <c:v>0.0</c:v>
                </c:pt>
                <c:pt idx="49772">
                  <c:v>0.0</c:v>
                </c:pt>
                <c:pt idx="49773">
                  <c:v>0.0</c:v>
                </c:pt>
                <c:pt idx="49774">
                  <c:v>0.0</c:v>
                </c:pt>
                <c:pt idx="49775">
                  <c:v>0.0</c:v>
                </c:pt>
                <c:pt idx="49776">
                  <c:v>0.0</c:v>
                </c:pt>
                <c:pt idx="49777">
                  <c:v>0.0</c:v>
                </c:pt>
                <c:pt idx="49778">
                  <c:v>0.0</c:v>
                </c:pt>
                <c:pt idx="49779">
                  <c:v>0.0</c:v>
                </c:pt>
                <c:pt idx="49780">
                  <c:v>0.0</c:v>
                </c:pt>
                <c:pt idx="49781">
                  <c:v>0.0</c:v>
                </c:pt>
                <c:pt idx="49782">
                  <c:v>0.0</c:v>
                </c:pt>
                <c:pt idx="49783">
                  <c:v>0.0</c:v>
                </c:pt>
                <c:pt idx="49784">
                  <c:v>0.0</c:v>
                </c:pt>
                <c:pt idx="49785">
                  <c:v>0.0</c:v>
                </c:pt>
                <c:pt idx="49786">
                  <c:v>0.0</c:v>
                </c:pt>
                <c:pt idx="49787">
                  <c:v>0.0</c:v>
                </c:pt>
                <c:pt idx="49788">
                  <c:v>0.0</c:v>
                </c:pt>
                <c:pt idx="49789">
                  <c:v>0.0</c:v>
                </c:pt>
                <c:pt idx="49790">
                  <c:v>0.0</c:v>
                </c:pt>
                <c:pt idx="49791">
                  <c:v>0.0</c:v>
                </c:pt>
                <c:pt idx="49792">
                  <c:v>0.0</c:v>
                </c:pt>
                <c:pt idx="49793">
                  <c:v>0.0</c:v>
                </c:pt>
                <c:pt idx="49794">
                  <c:v>0.0</c:v>
                </c:pt>
                <c:pt idx="49795">
                  <c:v>0.0</c:v>
                </c:pt>
                <c:pt idx="49796">
                  <c:v>0.0</c:v>
                </c:pt>
                <c:pt idx="49797">
                  <c:v>0.0</c:v>
                </c:pt>
                <c:pt idx="49798">
                  <c:v>0.0</c:v>
                </c:pt>
                <c:pt idx="49799">
                  <c:v>0.0</c:v>
                </c:pt>
                <c:pt idx="49800">
                  <c:v>0.0</c:v>
                </c:pt>
                <c:pt idx="49801">
                  <c:v>0.0</c:v>
                </c:pt>
                <c:pt idx="49802">
                  <c:v>0.0</c:v>
                </c:pt>
                <c:pt idx="49803">
                  <c:v>0.0</c:v>
                </c:pt>
                <c:pt idx="49804">
                  <c:v>0.0</c:v>
                </c:pt>
                <c:pt idx="49805">
                  <c:v>0.0</c:v>
                </c:pt>
                <c:pt idx="49806">
                  <c:v>0.0</c:v>
                </c:pt>
                <c:pt idx="49807">
                  <c:v>0.0</c:v>
                </c:pt>
                <c:pt idx="49808">
                  <c:v>0.0</c:v>
                </c:pt>
                <c:pt idx="49809">
                  <c:v>0.0</c:v>
                </c:pt>
                <c:pt idx="49810">
                  <c:v>0.0</c:v>
                </c:pt>
                <c:pt idx="49811">
                  <c:v>0.0</c:v>
                </c:pt>
                <c:pt idx="49812">
                  <c:v>0.0</c:v>
                </c:pt>
                <c:pt idx="49813">
                  <c:v>0.0</c:v>
                </c:pt>
                <c:pt idx="49814">
                  <c:v>0.0</c:v>
                </c:pt>
                <c:pt idx="49815">
                  <c:v>0.0</c:v>
                </c:pt>
                <c:pt idx="49816">
                  <c:v>0.0</c:v>
                </c:pt>
                <c:pt idx="49817">
                  <c:v>0.0</c:v>
                </c:pt>
                <c:pt idx="49818">
                  <c:v>0.0</c:v>
                </c:pt>
                <c:pt idx="49819">
                  <c:v>0.0</c:v>
                </c:pt>
                <c:pt idx="49820">
                  <c:v>0.0</c:v>
                </c:pt>
                <c:pt idx="49821">
                  <c:v>0.0</c:v>
                </c:pt>
                <c:pt idx="49822">
                  <c:v>0.0</c:v>
                </c:pt>
                <c:pt idx="49823">
                  <c:v>0.0</c:v>
                </c:pt>
                <c:pt idx="49824">
                  <c:v>0.0</c:v>
                </c:pt>
                <c:pt idx="49825">
                  <c:v>0.0</c:v>
                </c:pt>
                <c:pt idx="49826">
                  <c:v>0.0</c:v>
                </c:pt>
                <c:pt idx="49827">
                  <c:v>0.0</c:v>
                </c:pt>
                <c:pt idx="49828">
                  <c:v>0.0</c:v>
                </c:pt>
                <c:pt idx="49829">
                  <c:v>0.0</c:v>
                </c:pt>
                <c:pt idx="49830">
                  <c:v>0.0</c:v>
                </c:pt>
                <c:pt idx="49831">
                  <c:v>0.0</c:v>
                </c:pt>
                <c:pt idx="49832">
                  <c:v>0.0</c:v>
                </c:pt>
                <c:pt idx="49833">
                  <c:v>0.0</c:v>
                </c:pt>
                <c:pt idx="49834">
                  <c:v>0.0</c:v>
                </c:pt>
                <c:pt idx="49835">
                  <c:v>0.0</c:v>
                </c:pt>
                <c:pt idx="49836">
                  <c:v>0.0</c:v>
                </c:pt>
                <c:pt idx="49837">
                  <c:v>0.0</c:v>
                </c:pt>
                <c:pt idx="49838">
                  <c:v>0.0</c:v>
                </c:pt>
                <c:pt idx="49839">
                  <c:v>0.0</c:v>
                </c:pt>
                <c:pt idx="49840">
                  <c:v>0.0</c:v>
                </c:pt>
                <c:pt idx="49841">
                  <c:v>0.0</c:v>
                </c:pt>
                <c:pt idx="49842">
                  <c:v>0.0</c:v>
                </c:pt>
                <c:pt idx="49843">
                  <c:v>0.0</c:v>
                </c:pt>
                <c:pt idx="49844">
                  <c:v>0.0</c:v>
                </c:pt>
                <c:pt idx="49845">
                  <c:v>0.0</c:v>
                </c:pt>
                <c:pt idx="49846">
                  <c:v>0.0</c:v>
                </c:pt>
                <c:pt idx="49847">
                  <c:v>0.0</c:v>
                </c:pt>
                <c:pt idx="49848">
                  <c:v>0.0</c:v>
                </c:pt>
                <c:pt idx="49849">
                  <c:v>0.0</c:v>
                </c:pt>
                <c:pt idx="49850">
                  <c:v>0.0</c:v>
                </c:pt>
                <c:pt idx="49851">
                  <c:v>0.0</c:v>
                </c:pt>
                <c:pt idx="49852">
                  <c:v>0.0</c:v>
                </c:pt>
                <c:pt idx="49853">
                  <c:v>0.0</c:v>
                </c:pt>
                <c:pt idx="49854">
                  <c:v>0.0</c:v>
                </c:pt>
                <c:pt idx="49855">
                  <c:v>0.0</c:v>
                </c:pt>
                <c:pt idx="49856">
                  <c:v>0.0</c:v>
                </c:pt>
                <c:pt idx="49857">
                  <c:v>0.0</c:v>
                </c:pt>
                <c:pt idx="49858">
                  <c:v>0.0</c:v>
                </c:pt>
                <c:pt idx="49859">
                  <c:v>0.0</c:v>
                </c:pt>
                <c:pt idx="49860">
                  <c:v>0.0</c:v>
                </c:pt>
                <c:pt idx="49861">
                  <c:v>0.0</c:v>
                </c:pt>
                <c:pt idx="49862">
                  <c:v>0.0</c:v>
                </c:pt>
                <c:pt idx="49863">
                  <c:v>0.0</c:v>
                </c:pt>
                <c:pt idx="49864">
                  <c:v>0.0</c:v>
                </c:pt>
                <c:pt idx="49865">
                  <c:v>0.0</c:v>
                </c:pt>
                <c:pt idx="49866">
                  <c:v>0.0</c:v>
                </c:pt>
                <c:pt idx="49867">
                  <c:v>0.0</c:v>
                </c:pt>
                <c:pt idx="49868">
                  <c:v>0.0</c:v>
                </c:pt>
                <c:pt idx="49869">
                  <c:v>0.0</c:v>
                </c:pt>
                <c:pt idx="49870">
                  <c:v>0.0</c:v>
                </c:pt>
                <c:pt idx="49871">
                  <c:v>0.0</c:v>
                </c:pt>
                <c:pt idx="49872">
                  <c:v>0.0</c:v>
                </c:pt>
                <c:pt idx="49873">
                  <c:v>0.0</c:v>
                </c:pt>
                <c:pt idx="49874">
                  <c:v>0.0</c:v>
                </c:pt>
                <c:pt idx="49875">
                  <c:v>0.0</c:v>
                </c:pt>
                <c:pt idx="49876">
                  <c:v>0.0</c:v>
                </c:pt>
                <c:pt idx="49877">
                  <c:v>0.0</c:v>
                </c:pt>
                <c:pt idx="49878">
                  <c:v>0.0</c:v>
                </c:pt>
                <c:pt idx="49879">
                  <c:v>0.0</c:v>
                </c:pt>
                <c:pt idx="49880">
                  <c:v>0.0</c:v>
                </c:pt>
                <c:pt idx="49881">
                  <c:v>0.0</c:v>
                </c:pt>
                <c:pt idx="49882">
                  <c:v>0.0</c:v>
                </c:pt>
                <c:pt idx="49883">
                  <c:v>0.0</c:v>
                </c:pt>
                <c:pt idx="49884">
                  <c:v>0.0</c:v>
                </c:pt>
                <c:pt idx="49885">
                  <c:v>0.0</c:v>
                </c:pt>
                <c:pt idx="49886">
                  <c:v>0.0</c:v>
                </c:pt>
                <c:pt idx="49887">
                  <c:v>0.0</c:v>
                </c:pt>
                <c:pt idx="49888">
                  <c:v>0.0</c:v>
                </c:pt>
                <c:pt idx="49889">
                  <c:v>0.0</c:v>
                </c:pt>
                <c:pt idx="49890">
                  <c:v>0.0</c:v>
                </c:pt>
                <c:pt idx="49891">
                  <c:v>0.0</c:v>
                </c:pt>
                <c:pt idx="49892">
                  <c:v>0.0</c:v>
                </c:pt>
                <c:pt idx="49893">
                  <c:v>0.0</c:v>
                </c:pt>
                <c:pt idx="49894">
                  <c:v>0.0</c:v>
                </c:pt>
                <c:pt idx="49895">
                  <c:v>0.0</c:v>
                </c:pt>
                <c:pt idx="49896">
                  <c:v>0.0</c:v>
                </c:pt>
                <c:pt idx="49897">
                  <c:v>0.0</c:v>
                </c:pt>
                <c:pt idx="49898">
                  <c:v>0.0</c:v>
                </c:pt>
                <c:pt idx="49899">
                  <c:v>0.0</c:v>
                </c:pt>
                <c:pt idx="49900">
                  <c:v>0.0</c:v>
                </c:pt>
                <c:pt idx="49901">
                  <c:v>0.0</c:v>
                </c:pt>
                <c:pt idx="49902">
                  <c:v>0.0</c:v>
                </c:pt>
                <c:pt idx="49903">
                  <c:v>0.0</c:v>
                </c:pt>
                <c:pt idx="49904">
                  <c:v>0.0</c:v>
                </c:pt>
                <c:pt idx="49905">
                  <c:v>0.0</c:v>
                </c:pt>
                <c:pt idx="49906">
                  <c:v>0.0</c:v>
                </c:pt>
                <c:pt idx="49907">
                  <c:v>0.0</c:v>
                </c:pt>
                <c:pt idx="49908">
                  <c:v>0.0</c:v>
                </c:pt>
                <c:pt idx="49909">
                  <c:v>0.0</c:v>
                </c:pt>
                <c:pt idx="49910">
                  <c:v>0.0</c:v>
                </c:pt>
                <c:pt idx="49911">
                  <c:v>0.0</c:v>
                </c:pt>
                <c:pt idx="49912">
                  <c:v>0.0</c:v>
                </c:pt>
                <c:pt idx="49913">
                  <c:v>0.0</c:v>
                </c:pt>
                <c:pt idx="49914">
                  <c:v>0.0</c:v>
                </c:pt>
                <c:pt idx="49915">
                  <c:v>0.0</c:v>
                </c:pt>
                <c:pt idx="49916">
                  <c:v>0.0</c:v>
                </c:pt>
                <c:pt idx="49917">
                  <c:v>0.0</c:v>
                </c:pt>
                <c:pt idx="49918">
                  <c:v>0.0</c:v>
                </c:pt>
                <c:pt idx="49919">
                  <c:v>0.0</c:v>
                </c:pt>
                <c:pt idx="49920">
                  <c:v>0.0</c:v>
                </c:pt>
                <c:pt idx="49921">
                  <c:v>0.0</c:v>
                </c:pt>
                <c:pt idx="49922">
                  <c:v>0.0</c:v>
                </c:pt>
                <c:pt idx="49923">
                  <c:v>0.0</c:v>
                </c:pt>
                <c:pt idx="49924">
                  <c:v>0.0</c:v>
                </c:pt>
                <c:pt idx="49925">
                  <c:v>0.0</c:v>
                </c:pt>
                <c:pt idx="49926">
                  <c:v>0.0</c:v>
                </c:pt>
                <c:pt idx="49927">
                  <c:v>0.0</c:v>
                </c:pt>
                <c:pt idx="49928">
                  <c:v>0.0</c:v>
                </c:pt>
                <c:pt idx="49929">
                  <c:v>0.0</c:v>
                </c:pt>
                <c:pt idx="49930">
                  <c:v>0.0</c:v>
                </c:pt>
                <c:pt idx="49931">
                  <c:v>0.0</c:v>
                </c:pt>
                <c:pt idx="49932">
                  <c:v>0.0</c:v>
                </c:pt>
                <c:pt idx="49933">
                  <c:v>0.0</c:v>
                </c:pt>
                <c:pt idx="49934">
                  <c:v>0.0</c:v>
                </c:pt>
                <c:pt idx="49935">
                  <c:v>0.0</c:v>
                </c:pt>
                <c:pt idx="49936">
                  <c:v>0.0</c:v>
                </c:pt>
                <c:pt idx="49937">
                  <c:v>0.0</c:v>
                </c:pt>
                <c:pt idx="49938">
                  <c:v>0.0</c:v>
                </c:pt>
                <c:pt idx="49939">
                  <c:v>0.0</c:v>
                </c:pt>
                <c:pt idx="49940">
                  <c:v>0.0</c:v>
                </c:pt>
                <c:pt idx="49941">
                  <c:v>0.0</c:v>
                </c:pt>
                <c:pt idx="49942">
                  <c:v>0.0</c:v>
                </c:pt>
                <c:pt idx="49943">
                  <c:v>0.0</c:v>
                </c:pt>
                <c:pt idx="49944">
                  <c:v>0.0</c:v>
                </c:pt>
                <c:pt idx="49945">
                  <c:v>0.0</c:v>
                </c:pt>
                <c:pt idx="49946">
                  <c:v>0.0</c:v>
                </c:pt>
                <c:pt idx="49947">
                  <c:v>0.0</c:v>
                </c:pt>
                <c:pt idx="49948">
                  <c:v>0.0</c:v>
                </c:pt>
                <c:pt idx="49949">
                  <c:v>0.0</c:v>
                </c:pt>
                <c:pt idx="49950">
                  <c:v>0.0</c:v>
                </c:pt>
                <c:pt idx="49951">
                  <c:v>0.0</c:v>
                </c:pt>
                <c:pt idx="49952">
                  <c:v>0.0</c:v>
                </c:pt>
                <c:pt idx="49953">
                  <c:v>0.0</c:v>
                </c:pt>
                <c:pt idx="49954">
                  <c:v>0.0</c:v>
                </c:pt>
                <c:pt idx="49955">
                  <c:v>0.0</c:v>
                </c:pt>
                <c:pt idx="49956">
                  <c:v>0.0</c:v>
                </c:pt>
                <c:pt idx="49957">
                  <c:v>0.0</c:v>
                </c:pt>
                <c:pt idx="49958">
                  <c:v>0.0</c:v>
                </c:pt>
                <c:pt idx="49959">
                  <c:v>0.0</c:v>
                </c:pt>
                <c:pt idx="49960">
                  <c:v>0.0</c:v>
                </c:pt>
                <c:pt idx="49961">
                  <c:v>0.0</c:v>
                </c:pt>
                <c:pt idx="49962">
                  <c:v>0.0</c:v>
                </c:pt>
                <c:pt idx="49963">
                  <c:v>0.0</c:v>
                </c:pt>
                <c:pt idx="49964">
                  <c:v>0.0</c:v>
                </c:pt>
                <c:pt idx="49965">
                  <c:v>0.0</c:v>
                </c:pt>
                <c:pt idx="49966">
                  <c:v>0.0</c:v>
                </c:pt>
                <c:pt idx="49967">
                  <c:v>0.0</c:v>
                </c:pt>
                <c:pt idx="49968">
                  <c:v>0.0</c:v>
                </c:pt>
                <c:pt idx="49969">
                  <c:v>0.0</c:v>
                </c:pt>
                <c:pt idx="49970">
                  <c:v>0.0</c:v>
                </c:pt>
                <c:pt idx="49971">
                  <c:v>0.0</c:v>
                </c:pt>
                <c:pt idx="49972">
                  <c:v>0.0</c:v>
                </c:pt>
                <c:pt idx="49973">
                  <c:v>0.0</c:v>
                </c:pt>
                <c:pt idx="49974">
                  <c:v>0.0</c:v>
                </c:pt>
                <c:pt idx="49975">
                  <c:v>0.0</c:v>
                </c:pt>
                <c:pt idx="49976">
                  <c:v>0.0</c:v>
                </c:pt>
                <c:pt idx="49977">
                  <c:v>0.0</c:v>
                </c:pt>
                <c:pt idx="49978">
                  <c:v>0.0</c:v>
                </c:pt>
                <c:pt idx="49979">
                  <c:v>0.0</c:v>
                </c:pt>
                <c:pt idx="49980">
                  <c:v>0.0</c:v>
                </c:pt>
                <c:pt idx="49981">
                  <c:v>0.0</c:v>
                </c:pt>
                <c:pt idx="49982">
                  <c:v>0.0</c:v>
                </c:pt>
                <c:pt idx="49983">
                  <c:v>0.0</c:v>
                </c:pt>
                <c:pt idx="49984">
                  <c:v>0.0</c:v>
                </c:pt>
                <c:pt idx="49985">
                  <c:v>0.0</c:v>
                </c:pt>
                <c:pt idx="49986">
                  <c:v>0.0</c:v>
                </c:pt>
                <c:pt idx="49987">
                  <c:v>0.0</c:v>
                </c:pt>
                <c:pt idx="49988">
                  <c:v>0.0</c:v>
                </c:pt>
                <c:pt idx="49989">
                  <c:v>0.0</c:v>
                </c:pt>
                <c:pt idx="49990">
                  <c:v>0.0</c:v>
                </c:pt>
                <c:pt idx="49991">
                  <c:v>0.0</c:v>
                </c:pt>
                <c:pt idx="49992">
                  <c:v>0.0</c:v>
                </c:pt>
                <c:pt idx="49993">
                  <c:v>0.0</c:v>
                </c:pt>
                <c:pt idx="49994">
                  <c:v>0.0</c:v>
                </c:pt>
                <c:pt idx="49995">
                  <c:v>0.0</c:v>
                </c:pt>
                <c:pt idx="49996">
                  <c:v>0.0</c:v>
                </c:pt>
                <c:pt idx="49997">
                  <c:v>0.0</c:v>
                </c:pt>
                <c:pt idx="49998">
                  <c:v>0.0</c:v>
                </c:pt>
                <c:pt idx="49999">
                  <c:v>0.0</c:v>
                </c:pt>
                <c:pt idx="50000">
                  <c:v>0.0</c:v>
                </c:pt>
                <c:pt idx="50001">
                  <c:v>0.0</c:v>
                </c:pt>
                <c:pt idx="50002">
                  <c:v>0.0</c:v>
                </c:pt>
                <c:pt idx="50003">
                  <c:v>0.0</c:v>
                </c:pt>
                <c:pt idx="50004">
                  <c:v>0.0</c:v>
                </c:pt>
                <c:pt idx="50005">
                  <c:v>0.0</c:v>
                </c:pt>
                <c:pt idx="50006">
                  <c:v>0.122070312</c:v>
                </c:pt>
                <c:pt idx="50007">
                  <c:v>4.27246094</c:v>
                </c:pt>
                <c:pt idx="50008">
                  <c:v>-42.6025391</c:v>
                </c:pt>
                <c:pt idx="50009">
                  <c:v>-101.074219</c:v>
                </c:pt>
                <c:pt idx="50010">
                  <c:v>-65.55175779999998</c:v>
                </c:pt>
                <c:pt idx="50011">
                  <c:v>-11.8408203</c:v>
                </c:pt>
                <c:pt idx="50012">
                  <c:v>37.7197266</c:v>
                </c:pt>
                <c:pt idx="50013">
                  <c:v>81.4208984</c:v>
                </c:pt>
                <c:pt idx="50014">
                  <c:v>101.806641</c:v>
                </c:pt>
                <c:pt idx="50015">
                  <c:v>100.219727</c:v>
                </c:pt>
                <c:pt idx="50016">
                  <c:v>67.62695309999998</c:v>
                </c:pt>
                <c:pt idx="50017">
                  <c:v>21.484375</c:v>
                </c:pt>
                <c:pt idx="50018">
                  <c:v>-28.9306641</c:v>
                </c:pt>
                <c:pt idx="50019">
                  <c:v>-74.46289059999998</c:v>
                </c:pt>
                <c:pt idx="50020">
                  <c:v>-102.905273</c:v>
                </c:pt>
                <c:pt idx="50021">
                  <c:v>-99.7314453</c:v>
                </c:pt>
                <c:pt idx="50022">
                  <c:v>-68.2373047</c:v>
                </c:pt>
                <c:pt idx="50023">
                  <c:v>-19.6533203</c:v>
                </c:pt>
                <c:pt idx="50024">
                  <c:v>30.8837891</c:v>
                </c:pt>
                <c:pt idx="50025">
                  <c:v>71.8994141</c:v>
                </c:pt>
                <c:pt idx="50026">
                  <c:v>101.318359</c:v>
                </c:pt>
                <c:pt idx="50027">
                  <c:v>102.416992</c:v>
                </c:pt>
                <c:pt idx="50028">
                  <c:v>82.7636719</c:v>
                </c:pt>
                <c:pt idx="50029">
                  <c:v>27.0996094</c:v>
                </c:pt>
                <c:pt idx="50030">
                  <c:v>-28.8085938</c:v>
                </c:pt>
                <c:pt idx="50031">
                  <c:v>-70.67871089999993</c:v>
                </c:pt>
                <c:pt idx="50032">
                  <c:v>-97.5341797</c:v>
                </c:pt>
                <c:pt idx="50033">
                  <c:v>-98.75488279999998</c:v>
                </c:pt>
                <c:pt idx="50034">
                  <c:v>-75.4394531</c:v>
                </c:pt>
                <c:pt idx="50035">
                  <c:v>-31.1279297</c:v>
                </c:pt>
                <c:pt idx="50036">
                  <c:v>21.6064453</c:v>
                </c:pt>
                <c:pt idx="50037">
                  <c:v>61.15722659999999</c:v>
                </c:pt>
                <c:pt idx="50038">
                  <c:v>92.4072266</c:v>
                </c:pt>
                <c:pt idx="50039">
                  <c:v>100.585938</c:v>
                </c:pt>
                <c:pt idx="50040">
                  <c:v>79.22363279999998</c:v>
                </c:pt>
                <c:pt idx="50041">
                  <c:v>30.8837891</c:v>
                </c:pt>
                <c:pt idx="50042">
                  <c:v>-17.2119141</c:v>
                </c:pt>
                <c:pt idx="50043">
                  <c:v>-65.0634766</c:v>
                </c:pt>
                <c:pt idx="50044">
                  <c:v>-94.4824219</c:v>
                </c:pt>
                <c:pt idx="50045">
                  <c:v>-103.149414</c:v>
                </c:pt>
                <c:pt idx="50046">
                  <c:v>-80.9326172</c:v>
                </c:pt>
                <c:pt idx="50047">
                  <c:v>-43.0908203</c:v>
                </c:pt>
                <c:pt idx="50048">
                  <c:v>11.2304688</c:v>
                </c:pt>
                <c:pt idx="50049">
                  <c:v>61.0351562</c:v>
                </c:pt>
                <c:pt idx="50050">
                  <c:v>91.1865234</c:v>
                </c:pt>
                <c:pt idx="50051">
                  <c:v>98.63281249999996</c:v>
                </c:pt>
                <c:pt idx="50052">
                  <c:v>82.15332029999998</c:v>
                </c:pt>
                <c:pt idx="50053">
                  <c:v>45.0439453</c:v>
                </c:pt>
                <c:pt idx="50054">
                  <c:v>-1.34277344</c:v>
                </c:pt>
                <c:pt idx="50055">
                  <c:v>-46.2646484</c:v>
                </c:pt>
                <c:pt idx="50056">
                  <c:v>-90.57617190000001</c:v>
                </c:pt>
                <c:pt idx="50057">
                  <c:v>-105.34668</c:v>
                </c:pt>
                <c:pt idx="50058">
                  <c:v>-88.7451172</c:v>
                </c:pt>
                <c:pt idx="50059">
                  <c:v>-51.0253906</c:v>
                </c:pt>
                <c:pt idx="50060">
                  <c:v>-0.48828125</c:v>
                </c:pt>
                <c:pt idx="50061">
                  <c:v>50.0488281</c:v>
                </c:pt>
                <c:pt idx="50062">
                  <c:v>87.890625</c:v>
                </c:pt>
                <c:pt idx="50063">
                  <c:v>99.60937499999996</c:v>
                </c:pt>
                <c:pt idx="50064">
                  <c:v>93.1396484</c:v>
                </c:pt>
                <c:pt idx="50065">
                  <c:v>59.3261719</c:v>
                </c:pt>
                <c:pt idx="50066">
                  <c:v>9.39941406</c:v>
                </c:pt>
                <c:pt idx="50067">
                  <c:v>-41.7480469</c:v>
                </c:pt>
                <c:pt idx="50068">
                  <c:v>-84.5947266</c:v>
                </c:pt>
                <c:pt idx="50069">
                  <c:v>-100.952148</c:v>
                </c:pt>
                <c:pt idx="50070">
                  <c:v>-91.9189453</c:v>
                </c:pt>
                <c:pt idx="50071">
                  <c:v>-62.7441406</c:v>
                </c:pt>
                <c:pt idx="50072">
                  <c:v>-13.3056641</c:v>
                </c:pt>
                <c:pt idx="50073">
                  <c:v>37.3535156</c:v>
                </c:pt>
                <c:pt idx="50074">
                  <c:v>82.15332029999998</c:v>
                </c:pt>
                <c:pt idx="50075">
                  <c:v>101.68457</c:v>
                </c:pt>
                <c:pt idx="50076">
                  <c:v>98.5107422</c:v>
                </c:pt>
                <c:pt idx="50077">
                  <c:v>69.7021484</c:v>
                </c:pt>
                <c:pt idx="50078">
                  <c:v>18.9208984</c:v>
                </c:pt>
                <c:pt idx="50079">
                  <c:v>-38.0859375</c:v>
                </c:pt>
                <c:pt idx="50080">
                  <c:v>-73.2421875</c:v>
                </c:pt>
                <c:pt idx="50081">
                  <c:v>-102.294922</c:v>
                </c:pt>
                <c:pt idx="50082">
                  <c:v>-105.834961</c:v>
                </c:pt>
                <c:pt idx="50083">
                  <c:v>-63.8427734</c:v>
                </c:pt>
                <c:pt idx="50084">
                  <c:v>-20.9960938</c:v>
                </c:pt>
                <c:pt idx="50085">
                  <c:v>30.5175781</c:v>
                </c:pt>
                <c:pt idx="50086">
                  <c:v>72.9980469</c:v>
                </c:pt>
                <c:pt idx="50087">
                  <c:v>92.1630859</c:v>
                </c:pt>
                <c:pt idx="50088">
                  <c:v>91.6748047</c:v>
                </c:pt>
                <c:pt idx="50089">
                  <c:v>74.21875</c:v>
                </c:pt>
                <c:pt idx="50090">
                  <c:v>33.81347659999999</c:v>
                </c:pt>
                <c:pt idx="50091">
                  <c:v>-27.2216797</c:v>
                </c:pt>
                <c:pt idx="50092">
                  <c:v>-73.2421875</c:v>
                </c:pt>
                <c:pt idx="50093">
                  <c:v>-96.67968749999996</c:v>
                </c:pt>
                <c:pt idx="50094">
                  <c:v>-101.928711</c:v>
                </c:pt>
                <c:pt idx="50095">
                  <c:v>-77.8808594</c:v>
                </c:pt>
                <c:pt idx="50096">
                  <c:v>-32.7148438</c:v>
                </c:pt>
                <c:pt idx="50097">
                  <c:v>26.6113281</c:v>
                </c:pt>
                <c:pt idx="50098">
                  <c:v>76.0498047</c:v>
                </c:pt>
                <c:pt idx="50099">
                  <c:v>97.0458984</c:v>
                </c:pt>
                <c:pt idx="50100">
                  <c:v>99.60937499999996</c:v>
                </c:pt>
                <c:pt idx="50101">
                  <c:v>81.4208984</c:v>
                </c:pt>
                <c:pt idx="50102">
                  <c:v>34.3017578</c:v>
                </c:pt>
                <c:pt idx="50103">
                  <c:v>-18.7988281</c:v>
                </c:pt>
                <c:pt idx="50104">
                  <c:v>-67.0166016</c:v>
                </c:pt>
                <c:pt idx="50105">
                  <c:v>-99.60937499999996</c:v>
                </c:pt>
                <c:pt idx="50106">
                  <c:v>-98.63281249999996</c:v>
                </c:pt>
                <c:pt idx="50107">
                  <c:v>-79.8339844</c:v>
                </c:pt>
                <c:pt idx="50108">
                  <c:v>-44.1894531</c:v>
                </c:pt>
                <c:pt idx="50109">
                  <c:v>8.544921879999997</c:v>
                </c:pt>
                <c:pt idx="50110">
                  <c:v>63.1103516</c:v>
                </c:pt>
                <c:pt idx="50111">
                  <c:v>96.80175779999998</c:v>
                </c:pt>
                <c:pt idx="50112">
                  <c:v>106.079102</c:v>
                </c:pt>
                <c:pt idx="50113">
                  <c:v>80.9326172</c:v>
                </c:pt>
                <c:pt idx="50114">
                  <c:v>41.3818359</c:v>
                </c:pt>
                <c:pt idx="50115">
                  <c:v>-8.42285156</c:v>
                </c:pt>
                <c:pt idx="50116">
                  <c:v>-63.3544922</c:v>
                </c:pt>
                <c:pt idx="50117">
                  <c:v>-85.3271484</c:v>
                </c:pt>
                <c:pt idx="50118">
                  <c:v>-100.708008</c:v>
                </c:pt>
                <c:pt idx="50119">
                  <c:v>-90.82031249999996</c:v>
                </c:pt>
                <c:pt idx="50120">
                  <c:v>-50.2929688</c:v>
                </c:pt>
                <c:pt idx="50121">
                  <c:v>-1.70898438</c:v>
                </c:pt>
                <c:pt idx="50122">
                  <c:v>57.0068359</c:v>
                </c:pt>
                <c:pt idx="50123">
                  <c:v>90.57617190000001</c:v>
                </c:pt>
                <c:pt idx="50124">
                  <c:v>100.097656</c:v>
                </c:pt>
                <c:pt idx="50125">
                  <c:v>90.82031249999996</c:v>
                </c:pt>
                <c:pt idx="50126">
                  <c:v>58.83789059999999</c:v>
                </c:pt>
                <c:pt idx="50127">
                  <c:v>2.31933594</c:v>
                </c:pt>
                <c:pt idx="50128">
                  <c:v>-53.5888672</c:v>
                </c:pt>
                <c:pt idx="50129">
                  <c:v>-90.82031249999996</c:v>
                </c:pt>
                <c:pt idx="50130">
                  <c:v>-97.90039059999998</c:v>
                </c:pt>
                <c:pt idx="50131">
                  <c:v>-90.33203119999993</c:v>
                </c:pt>
                <c:pt idx="50132">
                  <c:v>-54.6875</c:v>
                </c:pt>
                <c:pt idx="50133">
                  <c:v>-1.83105469</c:v>
                </c:pt>
                <c:pt idx="50134">
                  <c:v>44.921875</c:v>
                </c:pt>
                <c:pt idx="50135">
                  <c:v>80.68847659999993</c:v>
                </c:pt>
                <c:pt idx="50136">
                  <c:v>102.050781</c:v>
                </c:pt>
                <c:pt idx="50137">
                  <c:v>95.703125</c:v>
                </c:pt>
                <c:pt idx="50138">
                  <c:v>57.2509766</c:v>
                </c:pt>
                <c:pt idx="50139">
                  <c:v>4.15039062</c:v>
                </c:pt>
                <c:pt idx="50140">
                  <c:v>-47.1191406</c:v>
                </c:pt>
                <c:pt idx="50141">
                  <c:v>-82.27539059999994</c:v>
                </c:pt>
                <c:pt idx="50142">
                  <c:v>-106.811523</c:v>
                </c:pt>
                <c:pt idx="50143">
                  <c:v>-100.463867</c:v>
                </c:pt>
                <c:pt idx="50144">
                  <c:v>-63.7207031</c:v>
                </c:pt>
                <c:pt idx="50145">
                  <c:v>-11.8408203</c:v>
                </c:pt>
                <c:pt idx="50146">
                  <c:v>37.3535156</c:v>
                </c:pt>
                <c:pt idx="50147">
                  <c:v>84.5947266</c:v>
                </c:pt>
                <c:pt idx="50148">
                  <c:v>105.59082</c:v>
                </c:pt>
                <c:pt idx="50149">
                  <c:v>94.1162109</c:v>
                </c:pt>
                <c:pt idx="50150">
                  <c:v>57.9833984</c:v>
                </c:pt>
                <c:pt idx="50151">
                  <c:v>16.3574219</c:v>
                </c:pt>
                <c:pt idx="50152">
                  <c:v>-36.2548828</c:v>
                </c:pt>
                <c:pt idx="50153">
                  <c:v>-77.5146484</c:v>
                </c:pt>
                <c:pt idx="50154">
                  <c:v>-97.5341797</c:v>
                </c:pt>
                <c:pt idx="50155">
                  <c:v>-95.3369141</c:v>
                </c:pt>
                <c:pt idx="50156">
                  <c:v>-61.15722659999999</c:v>
                </c:pt>
                <c:pt idx="50157">
                  <c:v>-20.1416016</c:v>
                </c:pt>
                <c:pt idx="50158">
                  <c:v>34.5458984</c:v>
                </c:pt>
                <c:pt idx="50159">
                  <c:v>82.3974609</c:v>
                </c:pt>
                <c:pt idx="50160">
                  <c:v>97.5341797</c:v>
                </c:pt>
                <c:pt idx="50161">
                  <c:v>98.9990234</c:v>
                </c:pt>
                <c:pt idx="50162">
                  <c:v>76.0498047</c:v>
                </c:pt>
                <c:pt idx="50163">
                  <c:v>27.0996094</c:v>
                </c:pt>
                <c:pt idx="50164">
                  <c:v>-24.1699219</c:v>
                </c:pt>
                <c:pt idx="50165">
                  <c:v>-72.6318359</c:v>
                </c:pt>
                <c:pt idx="50166">
                  <c:v>-95.703125</c:v>
                </c:pt>
                <c:pt idx="50167">
                  <c:v>-93.5058594</c:v>
                </c:pt>
                <c:pt idx="50168">
                  <c:v>-69.0917969</c:v>
                </c:pt>
                <c:pt idx="50169">
                  <c:v>-25.1464844</c:v>
                </c:pt>
                <c:pt idx="50170">
                  <c:v>12.4511719</c:v>
                </c:pt>
                <c:pt idx="50171">
                  <c:v>64.8193359</c:v>
                </c:pt>
                <c:pt idx="50172">
                  <c:v>92.2851562</c:v>
                </c:pt>
                <c:pt idx="50173">
                  <c:v>102.783203</c:v>
                </c:pt>
                <c:pt idx="50174">
                  <c:v>81.5429688</c:v>
                </c:pt>
                <c:pt idx="50175">
                  <c:v>36.9873047</c:v>
                </c:pt>
                <c:pt idx="50176">
                  <c:v>-18.4326172</c:v>
                </c:pt>
                <c:pt idx="50177">
                  <c:v>-64.8193359</c:v>
                </c:pt>
                <c:pt idx="50178">
                  <c:v>-92.1630859</c:v>
                </c:pt>
                <c:pt idx="50179">
                  <c:v>-98.75488279999998</c:v>
                </c:pt>
                <c:pt idx="50180">
                  <c:v>-76.5380859</c:v>
                </c:pt>
                <c:pt idx="50181">
                  <c:v>-41.1376953</c:v>
                </c:pt>
                <c:pt idx="50182">
                  <c:v>7.56835938</c:v>
                </c:pt>
                <c:pt idx="50183">
                  <c:v>62.9882812</c:v>
                </c:pt>
                <c:pt idx="50184">
                  <c:v>93.9941406</c:v>
                </c:pt>
                <c:pt idx="50185">
                  <c:v>99.2431641</c:v>
                </c:pt>
                <c:pt idx="50186">
                  <c:v>84.4726562</c:v>
                </c:pt>
                <c:pt idx="50187">
                  <c:v>49.3164062</c:v>
                </c:pt>
                <c:pt idx="50188">
                  <c:v>-10.8642578</c:v>
                </c:pt>
                <c:pt idx="50189">
                  <c:v>-59.3261719</c:v>
                </c:pt>
                <c:pt idx="50190">
                  <c:v>-92.6513672</c:v>
                </c:pt>
                <c:pt idx="50191">
                  <c:v>-107.543945</c:v>
                </c:pt>
                <c:pt idx="50192">
                  <c:v>-92.5292969</c:v>
                </c:pt>
                <c:pt idx="50193">
                  <c:v>-45.8984375</c:v>
                </c:pt>
                <c:pt idx="50194">
                  <c:v>-0.48828125</c:v>
                </c:pt>
                <c:pt idx="50195">
                  <c:v>47.4853516</c:v>
                </c:pt>
                <c:pt idx="50196">
                  <c:v>92.5292969</c:v>
                </c:pt>
                <c:pt idx="50197">
                  <c:v>107.299805</c:v>
                </c:pt>
                <c:pt idx="50198">
                  <c:v>92.1630859</c:v>
                </c:pt>
                <c:pt idx="50199">
                  <c:v>50.6591797</c:v>
                </c:pt>
                <c:pt idx="50200">
                  <c:v>3.41796875</c:v>
                </c:pt>
                <c:pt idx="50201">
                  <c:v>-47.2412109</c:v>
                </c:pt>
                <c:pt idx="50202">
                  <c:v>-85.20507809999994</c:v>
                </c:pt>
                <c:pt idx="50203">
                  <c:v>-101.928711</c:v>
                </c:pt>
                <c:pt idx="50204">
                  <c:v>-89.2333984</c:v>
                </c:pt>
                <c:pt idx="50205">
                  <c:v>-50.6591797</c:v>
                </c:pt>
                <c:pt idx="50206">
                  <c:v>-4.27246094</c:v>
                </c:pt>
                <c:pt idx="50207">
                  <c:v>43.8232422</c:v>
                </c:pt>
                <c:pt idx="50208">
                  <c:v>78.8574219</c:v>
                </c:pt>
                <c:pt idx="50209">
                  <c:v>95.3369141</c:v>
                </c:pt>
                <c:pt idx="50210">
                  <c:v>93.75</c:v>
                </c:pt>
                <c:pt idx="50211">
                  <c:v>73.2421875</c:v>
                </c:pt>
                <c:pt idx="50212">
                  <c:v>13.9160156</c:v>
                </c:pt>
                <c:pt idx="50213">
                  <c:v>-46.5087891</c:v>
                </c:pt>
                <c:pt idx="50214">
                  <c:v>-87.03613279999998</c:v>
                </c:pt>
                <c:pt idx="50215">
                  <c:v>-102.416992</c:v>
                </c:pt>
                <c:pt idx="50216">
                  <c:v>-98.5107422</c:v>
                </c:pt>
                <c:pt idx="50217">
                  <c:v>-66.0400391</c:v>
                </c:pt>
                <c:pt idx="50218">
                  <c:v>-18.3105469</c:v>
                </c:pt>
                <c:pt idx="50219">
                  <c:v>32.8369141</c:v>
                </c:pt>
                <c:pt idx="50220">
                  <c:v>79.4677734</c:v>
                </c:pt>
                <c:pt idx="50221">
                  <c:v>100.708008</c:v>
                </c:pt>
                <c:pt idx="50222">
                  <c:v>95.703125</c:v>
                </c:pt>
                <c:pt idx="50223">
                  <c:v>75.8056641</c:v>
                </c:pt>
                <c:pt idx="50224">
                  <c:v>35.4003906</c:v>
                </c:pt>
                <c:pt idx="50225">
                  <c:v>-27.5878906</c:v>
                </c:pt>
                <c:pt idx="50226">
                  <c:v>-73.2421875</c:v>
                </c:pt>
                <c:pt idx="50227">
                  <c:v>-95.703125</c:v>
                </c:pt>
                <c:pt idx="50228">
                  <c:v>-99.4873047</c:v>
                </c:pt>
                <c:pt idx="50229">
                  <c:v>-77.0263672</c:v>
                </c:pt>
                <c:pt idx="50230">
                  <c:v>-29.9072266</c:v>
                </c:pt>
                <c:pt idx="50231">
                  <c:v>29.296875</c:v>
                </c:pt>
                <c:pt idx="50232">
                  <c:v>80.9326172</c:v>
                </c:pt>
                <c:pt idx="50233">
                  <c:v>106.933594</c:v>
                </c:pt>
                <c:pt idx="50234">
                  <c:v>94.97070309999998</c:v>
                </c:pt>
                <c:pt idx="50235">
                  <c:v>72.1435547</c:v>
                </c:pt>
                <c:pt idx="50236">
                  <c:v>32.9589844</c:v>
                </c:pt>
                <c:pt idx="50237">
                  <c:v>-22.0947266</c:v>
                </c:pt>
                <c:pt idx="50238">
                  <c:v>-69.45800779999998</c:v>
                </c:pt>
                <c:pt idx="50239">
                  <c:v>-92.4072266</c:v>
                </c:pt>
                <c:pt idx="50240">
                  <c:v>-97.2900391</c:v>
                </c:pt>
                <c:pt idx="50241">
                  <c:v>-78.9794922</c:v>
                </c:pt>
                <c:pt idx="50242">
                  <c:v>-37.5976562</c:v>
                </c:pt>
                <c:pt idx="50243">
                  <c:v>18.6767578</c:v>
                </c:pt>
                <c:pt idx="50244">
                  <c:v>62.9882812</c:v>
                </c:pt>
                <c:pt idx="50245">
                  <c:v>92.6513672</c:v>
                </c:pt>
                <c:pt idx="50246">
                  <c:v>106.811523</c:v>
                </c:pt>
                <c:pt idx="50247">
                  <c:v>79.7119141</c:v>
                </c:pt>
                <c:pt idx="50248">
                  <c:v>40.5273438</c:v>
                </c:pt>
                <c:pt idx="50249">
                  <c:v>-7.69042969</c:v>
                </c:pt>
                <c:pt idx="50250">
                  <c:v>-62.5</c:v>
                </c:pt>
                <c:pt idx="50251">
                  <c:v>-95.5810547</c:v>
                </c:pt>
                <c:pt idx="50252">
                  <c:v>-104.125977</c:v>
                </c:pt>
                <c:pt idx="50253">
                  <c:v>-93.5058594</c:v>
                </c:pt>
                <c:pt idx="50254">
                  <c:v>-49.3164062</c:v>
                </c:pt>
                <c:pt idx="50255">
                  <c:v>5.615234379999995</c:v>
                </c:pt>
                <c:pt idx="50256">
                  <c:v>53.34472659999999</c:v>
                </c:pt>
                <c:pt idx="50257">
                  <c:v>96.3134766</c:v>
                </c:pt>
                <c:pt idx="50258">
                  <c:v>105.34668</c:v>
                </c:pt>
                <c:pt idx="50259">
                  <c:v>85.5712891</c:v>
                </c:pt>
                <c:pt idx="50260">
                  <c:v>43.8232422</c:v>
                </c:pt>
                <c:pt idx="50261">
                  <c:v>-6.46972656</c:v>
                </c:pt>
                <c:pt idx="50262">
                  <c:v>-51.1474609</c:v>
                </c:pt>
                <c:pt idx="50263">
                  <c:v>-83.984375</c:v>
                </c:pt>
                <c:pt idx="50264">
                  <c:v>-104.003906</c:v>
                </c:pt>
                <c:pt idx="50265">
                  <c:v>-85.3271484</c:v>
                </c:pt>
                <c:pt idx="50266">
                  <c:v>-48.2177734</c:v>
                </c:pt>
                <c:pt idx="50267">
                  <c:v>-0.366210938</c:v>
                </c:pt>
                <c:pt idx="50268">
                  <c:v>50.78125</c:v>
                </c:pt>
                <c:pt idx="50269">
                  <c:v>88.37890619999993</c:v>
                </c:pt>
                <c:pt idx="50270">
                  <c:v>108.764648</c:v>
                </c:pt>
                <c:pt idx="50271">
                  <c:v>91.1865234</c:v>
                </c:pt>
                <c:pt idx="50272">
                  <c:v>56.0302734</c:v>
                </c:pt>
                <c:pt idx="50273">
                  <c:v>6.95800781</c:v>
                </c:pt>
                <c:pt idx="50274">
                  <c:v>-42.1142578</c:v>
                </c:pt>
                <c:pt idx="50275">
                  <c:v>-83.3740234</c:v>
                </c:pt>
                <c:pt idx="50276">
                  <c:v>-98.63281249999996</c:v>
                </c:pt>
                <c:pt idx="50277">
                  <c:v>-93.87207029999993</c:v>
                </c:pt>
                <c:pt idx="50278">
                  <c:v>-62.9882812</c:v>
                </c:pt>
                <c:pt idx="50279">
                  <c:v>-15.8691406</c:v>
                </c:pt>
                <c:pt idx="50280">
                  <c:v>40.7714844</c:v>
                </c:pt>
                <c:pt idx="50281">
                  <c:v>90.4541016</c:v>
                </c:pt>
                <c:pt idx="50282">
                  <c:v>109.741211</c:v>
                </c:pt>
                <c:pt idx="50283">
                  <c:v>98.63281249999996</c:v>
                </c:pt>
                <c:pt idx="50284">
                  <c:v>68.7255859</c:v>
                </c:pt>
                <c:pt idx="50285">
                  <c:v>18.5546875</c:v>
                </c:pt>
                <c:pt idx="50286">
                  <c:v>-34.6679688</c:v>
                </c:pt>
                <c:pt idx="50287">
                  <c:v>-78.12499999999998</c:v>
                </c:pt>
                <c:pt idx="50288">
                  <c:v>-105.34668</c:v>
                </c:pt>
                <c:pt idx="50289">
                  <c:v>-99.4873047</c:v>
                </c:pt>
                <c:pt idx="50290">
                  <c:v>-66.1621094</c:v>
                </c:pt>
                <c:pt idx="50291">
                  <c:v>-20.0195312</c:v>
                </c:pt>
                <c:pt idx="50292">
                  <c:v>36.3769531</c:v>
                </c:pt>
                <c:pt idx="50293">
                  <c:v>72.9980469</c:v>
                </c:pt>
                <c:pt idx="50294">
                  <c:v>97.0458984</c:v>
                </c:pt>
                <c:pt idx="50295">
                  <c:v>98.1445312</c:v>
                </c:pt>
                <c:pt idx="50296">
                  <c:v>71.5332031</c:v>
                </c:pt>
                <c:pt idx="50297">
                  <c:v>28.3203125</c:v>
                </c:pt>
                <c:pt idx="50298">
                  <c:v>-21.2402344</c:v>
                </c:pt>
                <c:pt idx="50299">
                  <c:v>-62.8662109</c:v>
                </c:pt>
                <c:pt idx="50300">
                  <c:v>-95.9472656</c:v>
                </c:pt>
                <c:pt idx="50301">
                  <c:v>-98.9990234</c:v>
                </c:pt>
                <c:pt idx="50302">
                  <c:v>-80.9326172</c:v>
                </c:pt>
                <c:pt idx="50303">
                  <c:v>-39.9169922</c:v>
                </c:pt>
                <c:pt idx="50304">
                  <c:v>13.3056641</c:v>
                </c:pt>
                <c:pt idx="50305">
                  <c:v>60.0585938</c:v>
                </c:pt>
                <c:pt idx="50306">
                  <c:v>93.38378909999996</c:v>
                </c:pt>
                <c:pt idx="50307">
                  <c:v>101.44043</c:v>
                </c:pt>
                <c:pt idx="50308">
                  <c:v>81.0546875</c:v>
                </c:pt>
                <c:pt idx="50309">
                  <c:v>46.1425781</c:v>
                </c:pt>
                <c:pt idx="50310">
                  <c:v>-13.1835938</c:v>
                </c:pt>
                <c:pt idx="50311">
                  <c:v>-64.453125</c:v>
                </c:pt>
                <c:pt idx="50312">
                  <c:v>-99.1210938</c:v>
                </c:pt>
                <c:pt idx="50313">
                  <c:v>-107.910156</c:v>
                </c:pt>
                <c:pt idx="50314">
                  <c:v>-81.7871094</c:v>
                </c:pt>
                <c:pt idx="50315">
                  <c:v>-35.15625</c:v>
                </c:pt>
                <c:pt idx="50316">
                  <c:v>6.835937499999997</c:v>
                </c:pt>
                <c:pt idx="50317">
                  <c:v>64.9414062</c:v>
                </c:pt>
                <c:pt idx="50318">
                  <c:v>95.9472656</c:v>
                </c:pt>
                <c:pt idx="50319">
                  <c:v>107.543945</c:v>
                </c:pt>
                <c:pt idx="50320">
                  <c:v>94.84863279999998</c:v>
                </c:pt>
                <c:pt idx="50321">
                  <c:v>46.6308594</c:v>
                </c:pt>
                <c:pt idx="50322">
                  <c:v>-16.2353516</c:v>
                </c:pt>
                <c:pt idx="50323">
                  <c:v>-59.6923828</c:v>
                </c:pt>
                <c:pt idx="50324">
                  <c:v>-96.3134766</c:v>
                </c:pt>
                <c:pt idx="50325">
                  <c:v>-110.595703</c:v>
                </c:pt>
                <c:pt idx="50326">
                  <c:v>-86.7919922</c:v>
                </c:pt>
                <c:pt idx="50327">
                  <c:v>-47.7294922</c:v>
                </c:pt>
                <c:pt idx="50328">
                  <c:v>0.366210938</c:v>
                </c:pt>
                <c:pt idx="50329">
                  <c:v>53.4667969</c:v>
                </c:pt>
                <c:pt idx="50330">
                  <c:v>87.15820309999998</c:v>
                </c:pt>
                <c:pt idx="50331">
                  <c:v>102.294922</c:v>
                </c:pt>
                <c:pt idx="50332">
                  <c:v>90.33203119999993</c:v>
                </c:pt>
                <c:pt idx="50333">
                  <c:v>51.39160159999999</c:v>
                </c:pt>
                <c:pt idx="50334">
                  <c:v>3.05175781</c:v>
                </c:pt>
                <c:pt idx="50335">
                  <c:v>-46.1425781</c:v>
                </c:pt>
                <c:pt idx="50336">
                  <c:v>-86.7919922</c:v>
                </c:pt>
                <c:pt idx="50337">
                  <c:v>-107.421875</c:v>
                </c:pt>
                <c:pt idx="50338">
                  <c:v>-96.0693359</c:v>
                </c:pt>
                <c:pt idx="50339">
                  <c:v>-58.3496094</c:v>
                </c:pt>
                <c:pt idx="50340">
                  <c:v>-11.3525391</c:v>
                </c:pt>
                <c:pt idx="50341">
                  <c:v>44.4335938</c:v>
                </c:pt>
                <c:pt idx="50342">
                  <c:v>83.0078125</c:v>
                </c:pt>
                <c:pt idx="50343">
                  <c:v>104.492188</c:v>
                </c:pt>
                <c:pt idx="50344">
                  <c:v>93.87207029999993</c:v>
                </c:pt>
                <c:pt idx="50345">
                  <c:v>61.0351562</c:v>
                </c:pt>
                <c:pt idx="50346">
                  <c:v>16.4794922</c:v>
                </c:pt>
                <c:pt idx="50347">
                  <c:v>-32.5927734</c:v>
                </c:pt>
                <c:pt idx="50348">
                  <c:v>-82.6416016</c:v>
                </c:pt>
                <c:pt idx="50349">
                  <c:v>-100.463867</c:v>
                </c:pt>
                <c:pt idx="50350">
                  <c:v>-92.89550779999998</c:v>
                </c:pt>
                <c:pt idx="50351">
                  <c:v>-64.9414062</c:v>
                </c:pt>
                <c:pt idx="50352">
                  <c:v>-18.4326172</c:v>
                </c:pt>
                <c:pt idx="50353">
                  <c:v>35.7666016</c:v>
                </c:pt>
                <c:pt idx="50354">
                  <c:v>79.8339844</c:v>
                </c:pt>
                <c:pt idx="50355">
                  <c:v>101.44043</c:v>
                </c:pt>
                <c:pt idx="50356">
                  <c:v>97.90039059999998</c:v>
                </c:pt>
                <c:pt idx="50357">
                  <c:v>70.67871089999993</c:v>
                </c:pt>
                <c:pt idx="50358">
                  <c:v>20.38574219999997</c:v>
                </c:pt>
                <c:pt idx="50359">
                  <c:v>-30.3955078</c:v>
                </c:pt>
                <c:pt idx="50360">
                  <c:v>-73.2421875</c:v>
                </c:pt>
                <c:pt idx="50361">
                  <c:v>-97.65625</c:v>
                </c:pt>
                <c:pt idx="50362">
                  <c:v>-100.219727</c:v>
                </c:pt>
                <c:pt idx="50363">
                  <c:v>-70.67871089999993</c:v>
                </c:pt>
                <c:pt idx="50364">
                  <c:v>-28.0761719</c:v>
                </c:pt>
                <c:pt idx="50365">
                  <c:v>22.8271484</c:v>
                </c:pt>
                <c:pt idx="50366">
                  <c:v>67.7490234</c:v>
                </c:pt>
                <c:pt idx="50367">
                  <c:v>101.68457</c:v>
                </c:pt>
                <c:pt idx="50368">
                  <c:v>104.492188</c:v>
                </c:pt>
                <c:pt idx="50369">
                  <c:v>75.0732422</c:v>
                </c:pt>
                <c:pt idx="50370">
                  <c:v>37.3535156</c:v>
                </c:pt>
                <c:pt idx="50371">
                  <c:v>-12.8173828</c:v>
                </c:pt>
                <c:pt idx="50372">
                  <c:v>-64.8193359</c:v>
                </c:pt>
                <c:pt idx="50373">
                  <c:v>-101.196289</c:v>
                </c:pt>
                <c:pt idx="50374">
                  <c:v>-106.811523</c:v>
                </c:pt>
                <c:pt idx="50375">
                  <c:v>-82.6416016</c:v>
                </c:pt>
                <c:pt idx="50376">
                  <c:v>-38.9404297</c:v>
                </c:pt>
                <c:pt idx="50377">
                  <c:v>16.4794922</c:v>
                </c:pt>
                <c:pt idx="50378">
                  <c:v>61.15722659999999</c:v>
                </c:pt>
                <c:pt idx="50379">
                  <c:v>95.9472656</c:v>
                </c:pt>
                <c:pt idx="50380">
                  <c:v>101.68457</c:v>
                </c:pt>
                <c:pt idx="50381">
                  <c:v>82.15332029999998</c:v>
                </c:pt>
                <c:pt idx="50382">
                  <c:v>46.0205078</c:v>
                </c:pt>
                <c:pt idx="50383">
                  <c:v>-11.2304688</c:v>
                </c:pt>
                <c:pt idx="50384">
                  <c:v>-63.1103516</c:v>
                </c:pt>
                <c:pt idx="50385">
                  <c:v>-91.4306641</c:v>
                </c:pt>
                <c:pt idx="50386">
                  <c:v>-104.492188</c:v>
                </c:pt>
                <c:pt idx="50387">
                  <c:v>-95.4589844</c:v>
                </c:pt>
                <c:pt idx="50388">
                  <c:v>-49.80468749999996</c:v>
                </c:pt>
                <c:pt idx="50389">
                  <c:v>7.93457031</c:v>
                </c:pt>
                <c:pt idx="50390">
                  <c:v>57.1289062</c:v>
                </c:pt>
                <c:pt idx="50391">
                  <c:v>100.219727</c:v>
                </c:pt>
                <c:pt idx="50392">
                  <c:v>106.811523</c:v>
                </c:pt>
                <c:pt idx="50393">
                  <c:v>87.15820309999998</c:v>
                </c:pt>
                <c:pt idx="50394">
                  <c:v>49.4384766</c:v>
                </c:pt>
                <c:pt idx="50395">
                  <c:v>-3.54003906</c:v>
                </c:pt>
                <c:pt idx="50396">
                  <c:v>-53.2226562</c:v>
                </c:pt>
                <c:pt idx="50397">
                  <c:v>-92.4072266</c:v>
                </c:pt>
                <c:pt idx="50398">
                  <c:v>-109.741211</c:v>
                </c:pt>
                <c:pt idx="50399">
                  <c:v>-92.77343749999996</c:v>
                </c:pt>
                <c:pt idx="50400">
                  <c:v>-55.9082031</c:v>
                </c:pt>
                <c:pt idx="50401">
                  <c:v>1.09863281</c:v>
                </c:pt>
                <c:pt idx="50402">
                  <c:v>52.4902344</c:v>
                </c:pt>
                <c:pt idx="50403">
                  <c:v>95.3369141</c:v>
                </c:pt>
                <c:pt idx="50404">
                  <c:v>109.741211</c:v>
                </c:pt>
                <c:pt idx="50405">
                  <c:v>90.6982422</c:v>
                </c:pt>
                <c:pt idx="50406">
                  <c:v>54.93164059999999</c:v>
                </c:pt>
                <c:pt idx="50407">
                  <c:v>5.49316406</c:v>
                </c:pt>
                <c:pt idx="50408">
                  <c:v>-47.9736328</c:v>
                </c:pt>
                <c:pt idx="50409">
                  <c:v>-84.8388672</c:v>
                </c:pt>
                <c:pt idx="50410">
                  <c:v>-107.421875</c:v>
                </c:pt>
                <c:pt idx="50411">
                  <c:v>-99.3652344</c:v>
                </c:pt>
                <c:pt idx="50412">
                  <c:v>-66.1621094</c:v>
                </c:pt>
                <c:pt idx="50413">
                  <c:v>-10.7421875</c:v>
                </c:pt>
                <c:pt idx="50414">
                  <c:v>41.015625</c:v>
                </c:pt>
                <c:pt idx="50415">
                  <c:v>81.7871094</c:v>
                </c:pt>
                <c:pt idx="50416">
                  <c:v>101.806641</c:v>
                </c:pt>
                <c:pt idx="50417">
                  <c:v>98.1445312</c:v>
                </c:pt>
                <c:pt idx="50418">
                  <c:v>67.9931641</c:v>
                </c:pt>
                <c:pt idx="50419">
                  <c:v>12.2070312</c:v>
                </c:pt>
                <c:pt idx="50420">
                  <c:v>-31.6162109</c:v>
                </c:pt>
                <c:pt idx="50421">
                  <c:v>-83.4960938</c:v>
                </c:pt>
                <c:pt idx="50422">
                  <c:v>-106.079102</c:v>
                </c:pt>
                <c:pt idx="50423">
                  <c:v>-102.661133</c:v>
                </c:pt>
                <c:pt idx="50424">
                  <c:v>-66.0400391</c:v>
                </c:pt>
                <c:pt idx="50425">
                  <c:v>-23.6816406</c:v>
                </c:pt>
                <c:pt idx="50426">
                  <c:v>30.2734375</c:v>
                </c:pt>
                <c:pt idx="50427">
                  <c:v>71.8994141</c:v>
                </c:pt>
                <c:pt idx="50428">
                  <c:v>94.2382812</c:v>
                </c:pt>
                <c:pt idx="50429">
                  <c:v>99.2431641</c:v>
                </c:pt>
                <c:pt idx="50430">
                  <c:v>71.2890625</c:v>
                </c:pt>
                <c:pt idx="50431">
                  <c:v>21.2402344</c:v>
                </c:pt>
                <c:pt idx="50432">
                  <c:v>-28.6865234</c:v>
                </c:pt>
                <c:pt idx="50433">
                  <c:v>-71.5332031</c:v>
                </c:pt>
                <c:pt idx="50434">
                  <c:v>-94.6044922</c:v>
                </c:pt>
                <c:pt idx="50435">
                  <c:v>-102.172852</c:v>
                </c:pt>
                <c:pt idx="50436">
                  <c:v>-77.63671879999995</c:v>
                </c:pt>
                <c:pt idx="50437">
                  <c:v>-31.4941406</c:v>
                </c:pt>
                <c:pt idx="50438">
                  <c:v>24.4140625</c:v>
                </c:pt>
                <c:pt idx="50439">
                  <c:v>67.50488279999998</c:v>
                </c:pt>
                <c:pt idx="50440">
                  <c:v>93.01757809999998</c:v>
                </c:pt>
                <c:pt idx="50441">
                  <c:v>92.4072266</c:v>
                </c:pt>
                <c:pt idx="50442">
                  <c:v>77.0263672</c:v>
                </c:pt>
                <c:pt idx="50443">
                  <c:v>38.3300781</c:v>
                </c:pt>
                <c:pt idx="50444">
                  <c:v>-12.0849609</c:v>
                </c:pt>
                <c:pt idx="50445">
                  <c:v>-60.7910156</c:v>
                </c:pt>
                <c:pt idx="50446">
                  <c:v>-100.341797</c:v>
                </c:pt>
                <c:pt idx="50447">
                  <c:v>-104.370117</c:v>
                </c:pt>
                <c:pt idx="50448">
                  <c:v>-78.4912109</c:v>
                </c:pt>
                <c:pt idx="50449">
                  <c:v>-40.4052734</c:v>
                </c:pt>
                <c:pt idx="50450">
                  <c:v>11.8408203</c:v>
                </c:pt>
                <c:pt idx="50451">
                  <c:v>62.3779297</c:v>
                </c:pt>
                <c:pt idx="50452">
                  <c:v>96.67968749999996</c:v>
                </c:pt>
                <c:pt idx="50453">
                  <c:v>103.881836</c:v>
                </c:pt>
                <c:pt idx="50454">
                  <c:v>86.3037109</c:v>
                </c:pt>
                <c:pt idx="50455">
                  <c:v>47.85156249999999</c:v>
                </c:pt>
                <c:pt idx="50456">
                  <c:v>-15.9912109</c:v>
                </c:pt>
                <c:pt idx="50457">
                  <c:v>-62.8662109</c:v>
                </c:pt>
                <c:pt idx="50458">
                  <c:v>-98.1445312</c:v>
                </c:pt>
                <c:pt idx="50459">
                  <c:v>-103.027344</c:v>
                </c:pt>
                <c:pt idx="50460">
                  <c:v>-81.7871094</c:v>
                </c:pt>
                <c:pt idx="50461">
                  <c:v>-47.2412109</c:v>
                </c:pt>
                <c:pt idx="50462">
                  <c:v>8.05664062</c:v>
                </c:pt>
                <c:pt idx="50463">
                  <c:v>55.5419922</c:v>
                </c:pt>
                <c:pt idx="50464">
                  <c:v>89.5996094</c:v>
                </c:pt>
                <c:pt idx="50465">
                  <c:v>105.712891</c:v>
                </c:pt>
                <c:pt idx="50466">
                  <c:v>87.6464844</c:v>
                </c:pt>
                <c:pt idx="50467">
                  <c:v>52.3681641</c:v>
                </c:pt>
                <c:pt idx="50468">
                  <c:v>-5.49316406</c:v>
                </c:pt>
                <c:pt idx="50469">
                  <c:v>-55.0537109</c:v>
                </c:pt>
                <c:pt idx="50470">
                  <c:v>-88.62304690000001</c:v>
                </c:pt>
                <c:pt idx="50471">
                  <c:v>-97.5341797</c:v>
                </c:pt>
                <c:pt idx="50472">
                  <c:v>-96.5576172</c:v>
                </c:pt>
                <c:pt idx="50473">
                  <c:v>-63.5986328</c:v>
                </c:pt>
                <c:pt idx="50474">
                  <c:v>-12.9394531</c:v>
                </c:pt>
                <c:pt idx="50475">
                  <c:v>47.2412109</c:v>
                </c:pt>
                <c:pt idx="50476">
                  <c:v>85.6933594</c:v>
                </c:pt>
                <c:pt idx="50477">
                  <c:v>98.2666016</c:v>
                </c:pt>
                <c:pt idx="50478">
                  <c:v>99.85351559999998</c:v>
                </c:pt>
                <c:pt idx="50479">
                  <c:v>63.4765625</c:v>
                </c:pt>
                <c:pt idx="50480">
                  <c:v>7.56835938</c:v>
                </c:pt>
                <c:pt idx="50481">
                  <c:v>-45.8984375</c:v>
                </c:pt>
                <c:pt idx="50482">
                  <c:v>-80.5664062</c:v>
                </c:pt>
                <c:pt idx="50483">
                  <c:v>-100.097656</c:v>
                </c:pt>
                <c:pt idx="50484">
                  <c:v>-99.3652344</c:v>
                </c:pt>
                <c:pt idx="50485">
                  <c:v>-67.62695309999998</c:v>
                </c:pt>
                <c:pt idx="50486">
                  <c:v>-17.0898438</c:v>
                </c:pt>
                <c:pt idx="50487">
                  <c:v>28.0761719</c:v>
                </c:pt>
                <c:pt idx="50488">
                  <c:v>72.9980469</c:v>
                </c:pt>
                <c:pt idx="50489">
                  <c:v>99.9755859</c:v>
                </c:pt>
                <c:pt idx="50490">
                  <c:v>97.77832029999998</c:v>
                </c:pt>
                <c:pt idx="50491">
                  <c:v>64.6972656</c:v>
                </c:pt>
                <c:pt idx="50492">
                  <c:v>21.2402344</c:v>
                </c:pt>
                <c:pt idx="50493">
                  <c:v>-35.15625</c:v>
                </c:pt>
                <c:pt idx="50494">
                  <c:v>-75.19531249999996</c:v>
                </c:pt>
                <c:pt idx="50495">
                  <c:v>-102.661133</c:v>
                </c:pt>
                <c:pt idx="50496">
                  <c:v>-94.6044922</c:v>
                </c:pt>
                <c:pt idx="50497">
                  <c:v>-73.85253909999996</c:v>
                </c:pt>
                <c:pt idx="50498">
                  <c:v>-25.390625</c:v>
                </c:pt>
                <c:pt idx="50499">
                  <c:v>26.3671875</c:v>
                </c:pt>
                <c:pt idx="50500">
                  <c:v>68.8476562</c:v>
                </c:pt>
                <c:pt idx="50501">
                  <c:v>95.703125</c:v>
                </c:pt>
                <c:pt idx="50502">
                  <c:v>92.89550779999998</c:v>
                </c:pt>
                <c:pt idx="50503">
                  <c:v>77.75878909999996</c:v>
                </c:pt>
                <c:pt idx="50504">
                  <c:v>32.4707031</c:v>
                </c:pt>
                <c:pt idx="50505">
                  <c:v>-19.4091797</c:v>
                </c:pt>
                <c:pt idx="50506">
                  <c:v>-67.50488279999998</c:v>
                </c:pt>
                <c:pt idx="50507">
                  <c:v>-98.0224609</c:v>
                </c:pt>
                <c:pt idx="50508">
                  <c:v>-104.125977</c:v>
                </c:pt>
                <c:pt idx="50509">
                  <c:v>-87.03613279999998</c:v>
                </c:pt>
                <c:pt idx="50510">
                  <c:v>-42.1142578</c:v>
                </c:pt>
                <c:pt idx="50511">
                  <c:v>22.3388672</c:v>
                </c:pt>
                <c:pt idx="50512">
                  <c:v>69.33593749999996</c:v>
                </c:pt>
                <c:pt idx="50513">
                  <c:v>95.82519529999998</c:v>
                </c:pt>
                <c:pt idx="50514">
                  <c:v>102.416992</c:v>
                </c:pt>
                <c:pt idx="50515">
                  <c:v>83.0078125</c:v>
                </c:pt>
                <c:pt idx="50516">
                  <c:v>42.4804688</c:v>
                </c:pt>
                <c:pt idx="50517">
                  <c:v>-13.3056641</c:v>
                </c:pt>
                <c:pt idx="50518">
                  <c:v>-59.6923828</c:v>
                </c:pt>
                <c:pt idx="50519">
                  <c:v>-87.15820309999998</c:v>
                </c:pt>
                <c:pt idx="50520">
                  <c:v>-97.90039059999998</c:v>
                </c:pt>
                <c:pt idx="50521">
                  <c:v>-86.6699219</c:v>
                </c:pt>
                <c:pt idx="50522">
                  <c:v>-43.3349609</c:v>
                </c:pt>
                <c:pt idx="50523">
                  <c:v>5.37109375</c:v>
                </c:pt>
                <c:pt idx="50524">
                  <c:v>56.2744141</c:v>
                </c:pt>
                <c:pt idx="50525">
                  <c:v>96.4355469</c:v>
                </c:pt>
                <c:pt idx="50526">
                  <c:v>105.834961</c:v>
                </c:pt>
                <c:pt idx="50527">
                  <c:v>87.15820309999998</c:v>
                </c:pt>
                <c:pt idx="50528">
                  <c:v>53.5888672</c:v>
                </c:pt>
                <c:pt idx="50529">
                  <c:v>-2.68554688</c:v>
                </c:pt>
                <c:pt idx="50530">
                  <c:v>-60.4248047</c:v>
                </c:pt>
                <c:pt idx="50531">
                  <c:v>-89.9658203</c:v>
                </c:pt>
                <c:pt idx="50532">
                  <c:v>-102.416992</c:v>
                </c:pt>
                <c:pt idx="50533">
                  <c:v>-95.0927734</c:v>
                </c:pt>
                <c:pt idx="50534">
                  <c:v>-50.9033203</c:v>
                </c:pt>
                <c:pt idx="50535">
                  <c:v>3.29589844</c:v>
                </c:pt>
                <c:pt idx="50536">
                  <c:v>52.734375</c:v>
                </c:pt>
                <c:pt idx="50537">
                  <c:v>89.84375</c:v>
                </c:pt>
                <c:pt idx="50538">
                  <c:v>106.933594</c:v>
                </c:pt>
                <c:pt idx="50539">
                  <c:v>96.0693359</c:v>
                </c:pt>
                <c:pt idx="50540">
                  <c:v>59.0820312</c:v>
                </c:pt>
                <c:pt idx="50541">
                  <c:v>7.44628906</c:v>
                </c:pt>
                <c:pt idx="50542">
                  <c:v>-44.1894531</c:v>
                </c:pt>
                <c:pt idx="50543">
                  <c:v>-88.0126953</c:v>
                </c:pt>
                <c:pt idx="50544">
                  <c:v>-102.416992</c:v>
                </c:pt>
                <c:pt idx="50545">
                  <c:v>-99.4873047</c:v>
                </c:pt>
                <c:pt idx="50546">
                  <c:v>-67.2607422</c:v>
                </c:pt>
                <c:pt idx="50547">
                  <c:v>-11.4746094</c:v>
                </c:pt>
                <c:pt idx="50548">
                  <c:v>38.4521484</c:v>
                </c:pt>
                <c:pt idx="50549">
                  <c:v>73.2421875</c:v>
                </c:pt>
                <c:pt idx="50550">
                  <c:v>101.928711</c:v>
                </c:pt>
                <c:pt idx="50551">
                  <c:v>99.4873047</c:v>
                </c:pt>
                <c:pt idx="50552">
                  <c:v>67.7490234</c:v>
                </c:pt>
                <c:pt idx="50553">
                  <c:v>19.1650391</c:v>
                </c:pt>
                <c:pt idx="50554">
                  <c:v>-36.9873047</c:v>
                </c:pt>
                <c:pt idx="50555">
                  <c:v>-82.15332029999998</c:v>
                </c:pt>
                <c:pt idx="50556">
                  <c:v>-102.905273</c:v>
                </c:pt>
                <c:pt idx="50557">
                  <c:v>-106.323242</c:v>
                </c:pt>
                <c:pt idx="50558">
                  <c:v>-73.48632809999998</c:v>
                </c:pt>
                <c:pt idx="50559">
                  <c:v>-18.1884766</c:v>
                </c:pt>
                <c:pt idx="50560">
                  <c:v>34.17968749999999</c:v>
                </c:pt>
                <c:pt idx="50561">
                  <c:v>78.4912109</c:v>
                </c:pt>
                <c:pt idx="50562">
                  <c:v>108.886719</c:v>
                </c:pt>
                <c:pt idx="50563">
                  <c:v>99.60937499999996</c:v>
                </c:pt>
                <c:pt idx="50564">
                  <c:v>67.2607422</c:v>
                </c:pt>
                <c:pt idx="50565">
                  <c:v>34.4238281</c:v>
                </c:pt>
                <c:pt idx="50566">
                  <c:v>-19.6533203</c:v>
                </c:pt>
                <c:pt idx="50567">
                  <c:v>-73.7304688</c:v>
                </c:pt>
                <c:pt idx="50568">
                  <c:v>-99.85351559999998</c:v>
                </c:pt>
                <c:pt idx="50569">
                  <c:v>-104.614258</c:v>
                </c:pt>
                <c:pt idx="50570">
                  <c:v>-73.60839839999993</c:v>
                </c:pt>
                <c:pt idx="50571">
                  <c:v>-39.6728516</c:v>
                </c:pt>
                <c:pt idx="50572">
                  <c:v>15.8691406</c:v>
                </c:pt>
                <c:pt idx="50573">
                  <c:v>68.35937499999996</c:v>
                </c:pt>
                <c:pt idx="50574">
                  <c:v>99.85351559999998</c:v>
                </c:pt>
                <c:pt idx="50575">
                  <c:v>104.248047</c:v>
                </c:pt>
                <c:pt idx="50576">
                  <c:v>82.3974609</c:v>
                </c:pt>
                <c:pt idx="50577">
                  <c:v>43.7011719</c:v>
                </c:pt>
                <c:pt idx="50578">
                  <c:v>-21.8505859</c:v>
                </c:pt>
                <c:pt idx="50579">
                  <c:v>-67.50488279999998</c:v>
                </c:pt>
                <c:pt idx="50580">
                  <c:v>-94.1162109</c:v>
                </c:pt>
                <c:pt idx="50581">
                  <c:v>-104.492188</c:v>
                </c:pt>
                <c:pt idx="50582">
                  <c:v>-85.8154297</c:v>
                </c:pt>
                <c:pt idx="50583">
                  <c:v>-45.4101562</c:v>
                </c:pt>
                <c:pt idx="50584">
                  <c:v>10.8642578</c:v>
                </c:pt>
                <c:pt idx="50585">
                  <c:v>53.2226562</c:v>
                </c:pt>
                <c:pt idx="50586">
                  <c:v>89.5996094</c:v>
                </c:pt>
                <c:pt idx="50587">
                  <c:v>102.661133</c:v>
                </c:pt>
                <c:pt idx="50588">
                  <c:v>89.7216797</c:v>
                </c:pt>
                <c:pt idx="50589">
                  <c:v>50.0488281</c:v>
                </c:pt>
                <c:pt idx="50590">
                  <c:v>-6.59179688</c:v>
                </c:pt>
                <c:pt idx="50591">
                  <c:v>-52.2460938</c:v>
                </c:pt>
                <c:pt idx="50592">
                  <c:v>-90.4541016</c:v>
                </c:pt>
                <c:pt idx="50593">
                  <c:v>-109.25293</c:v>
                </c:pt>
                <c:pt idx="50594">
                  <c:v>-90.08789059999998</c:v>
                </c:pt>
                <c:pt idx="50595">
                  <c:v>-50.1708984</c:v>
                </c:pt>
                <c:pt idx="50596">
                  <c:v>-5.615234379999995</c:v>
                </c:pt>
                <c:pt idx="50597">
                  <c:v>53.1005859</c:v>
                </c:pt>
                <c:pt idx="50598">
                  <c:v>95.703125</c:v>
                </c:pt>
                <c:pt idx="50599">
                  <c:v>108.886719</c:v>
                </c:pt>
                <c:pt idx="50600">
                  <c:v>89.2333984</c:v>
                </c:pt>
                <c:pt idx="50601">
                  <c:v>52.8564453</c:v>
                </c:pt>
                <c:pt idx="50602">
                  <c:v>-3.41796875</c:v>
                </c:pt>
                <c:pt idx="50603">
                  <c:v>-51.8798828</c:v>
                </c:pt>
                <c:pt idx="50604">
                  <c:v>-85.4492188</c:v>
                </c:pt>
                <c:pt idx="50605">
                  <c:v>-103.149414</c:v>
                </c:pt>
                <c:pt idx="50606">
                  <c:v>-99.85351559999998</c:v>
                </c:pt>
                <c:pt idx="50607">
                  <c:v>-51.8798828</c:v>
                </c:pt>
                <c:pt idx="50608">
                  <c:v>-6.225585939999994</c:v>
                </c:pt>
                <c:pt idx="50609">
                  <c:v>48.2177734</c:v>
                </c:pt>
                <c:pt idx="50610">
                  <c:v>92.0410156</c:v>
                </c:pt>
                <c:pt idx="50611">
                  <c:v>104.003906</c:v>
                </c:pt>
                <c:pt idx="50612">
                  <c:v>100.830078</c:v>
                </c:pt>
                <c:pt idx="50613">
                  <c:v>67.0166016</c:v>
                </c:pt>
                <c:pt idx="50614">
                  <c:v>11.8408203</c:v>
                </c:pt>
                <c:pt idx="50615">
                  <c:v>-41.3818359</c:v>
                </c:pt>
                <c:pt idx="50616">
                  <c:v>-83.2519531</c:v>
                </c:pt>
                <c:pt idx="50617">
                  <c:v>-110.229492</c:v>
                </c:pt>
                <c:pt idx="50618">
                  <c:v>-97.1679688</c:v>
                </c:pt>
                <c:pt idx="50619">
                  <c:v>-61.0351562</c:v>
                </c:pt>
                <c:pt idx="50620">
                  <c:v>-19.0429688</c:v>
                </c:pt>
                <c:pt idx="50621">
                  <c:v>31.3720703</c:v>
                </c:pt>
                <c:pt idx="50622">
                  <c:v>71.6552734</c:v>
                </c:pt>
                <c:pt idx="50623">
                  <c:v>98.1445312</c:v>
                </c:pt>
                <c:pt idx="50624">
                  <c:v>97.5341797</c:v>
                </c:pt>
                <c:pt idx="50625">
                  <c:v>68.35937499999996</c:v>
                </c:pt>
                <c:pt idx="50626">
                  <c:v>22.0947266</c:v>
                </c:pt>
                <c:pt idx="50627">
                  <c:v>-26.0009766</c:v>
                </c:pt>
                <c:pt idx="50628">
                  <c:v>-73.48632809999998</c:v>
                </c:pt>
                <c:pt idx="50629">
                  <c:v>-99.2431641</c:v>
                </c:pt>
                <c:pt idx="50630">
                  <c:v>-94.4824219</c:v>
                </c:pt>
                <c:pt idx="50631">
                  <c:v>-76.7822266</c:v>
                </c:pt>
                <c:pt idx="50632">
                  <c:v>-32.5927734</c:v>
                </c:pt>
                <c:pt idx="50633">
                  <c:v>14.4042969</c:v>
                </c:pt>
                <c:pt idx="50634">
                  <c:v>69.33593749999996</c:v>
                </c:pt>
                <c:pt idx="50635">
                  <c:v>100.952148</c:v>
                </c:pt>
                <c:pt idx="50636">
                  <c:v>102.783203</c:v>
                </c:pt>
                <c:pt idx="50637">
                  <c:v>83.12988279999993</c:v>
                </c:pt>
                <c:pt idx="50638">
                  <c:v>37.109375</c:v>
                </c:pt>
                <c:pt idx="50639">
                  <c:v>-17.578125</c:v>
                </c:pt>
                <c:pt idx="50640">
                  <c:v>-71.4111328</c:v>
                </c:pt>
                <c:pt idx="50641">
                  <c:v>-99.60937499999996</c:v>
                </c:pt>
                <c:pt idx="50642">
                  <c:v>-94.6044922</c:v>
                </c:pt>
                <c:pt idx="50643">
                  <c:v>-77.39257809999994</c:v>
                </c:pt>
                <c:pt idx="50644">
                  <c:v>-39.6728516</c:v>
                </c:pt>
                <c:pt idx="50645">
                  <c:v>14.2822266</c:v>
                </c:pt>
                <c:pt idx="50646">
                  <c:v>58.59375</c:v>
                </c:pt>
                <c:pt idx="50647">
                  <c:v>95.82519529999998</c:v>
                </c:pt>
                <c:pt idx="50648">
                  <c:v>101.196289</c:v>
                </c:pt>
                <c:pt idx="50649">
                  <c:v>83.0078125</c:v>
                </c:pt>
                <c:pt idx="50650">
                  <c:v>43.7011719</c:v>
                </c:pt>
                <c:pt idx="50651">
                  <c:v>-5.12695312</c:v>
                </c:pt>
                <c:pt idx="50652">
                  <c:v>-62.7441406</c:v>
                </c:pt>
                <c:pt idx="50653">
                  <c:v>-102.905273</c:v>
                </c:pt>
                <c:pt idx="50654">
                  <c:v>-99.4873047</c:v>
                </c:pt>
                <c:pt idx="50655">
                  <c:v>-88.9892578</c:v>
                </c:pt>
                <c:pt idx="50656">
                  <c:v>-41.5039062</c:v>
                </c:pt>
                <c:pt idx="50657">
                  <c:v>5.98144531</c:v>
                </c:pt>
                <c:pt idx="50658">
                  <c:v>50.0488281</c:v>
                </c:pt>
                <c:pt idx="50659">
                  <c:v>93.01757809999998</c:v>
                </c:pt>
                <c:pt idx="50660">
                  <c:v>98.87695309999998</c:v>
                </c:pt>
                <c:pt idx="50661">
                  <c:v>86.05957029999998</c:v>
                </c:pt>
                <c:pt idx="50662">
                  <c:v>44.6777344</c:v>
                </c:pt>
                <c:pt idx="50663">
                  <c:v>-7.69042969</c:v>
                </c:pt>
                <c:pt idx="50664">
                  <c:v>-50.9033203</c:v>
                </c:pt>
                <c:pt idx="50665">
                  <c:v>-83.2519531</c:v>
                </c:pt>
                <c:pt idx="50666">
                  <c:v>-105.834961</c:v>
                </c:pt>
                <c:pt idx="50667">
                  <c:v>-93.6279297</c:v>
                </c:pt>
                <c:pt idx="50668">
                  <c:v>-56.7626953</c:v>
                </c:pt>
                <c:pt idx="50669">
                  <c:v>-2.9296875</c:v>
                </c:pt>
                <c:pt idx="50670">
                  <c:v>43.3349609</c:v>
                </c:pt>
                <c:pt idx="50671">
                  <c:v>84.10644529999998</c:v>
                </c:pt>
                <c:pt idx="50672">
                  <c:v>102.050781</c:v>
                </c:pt>
                <c:pt idx="50673">
                  <c:v>92.1630859</c:v>
                </c:pt>
                <c:pt idx="50674">
                  <c:v>59.2041016</c:v>
                </c:pt>
                <c:pt idx="50675">
                  <c:v>9.64355469</c:v>
                </c:pt>
                <c:pt idx="50676">
                  <c:v>-40.6494141</c:v>
                </c:pt>
                <c:pt idx="50677">
                  <c:v>-87.4023438</c:v>
                </c:pt>
                <c:pt idx="50678">
                  <c:v>-104.003906</c:v>
                </c:pt>
                <c:pt idx="50679">
                  <c:v>-97.65625</c:v>
                </c:pt>
                <c:pt idx="50680">
                  <c:v>-62.6220703</c:v>
                </c:pt>
                <c:pt idx="50681">
                  <c:v>-9.39941406</c:v>
                </c:pt>
                <c:pt idx="50682">
                  <c:v>46.1425781</c:v>
                </c:pt>
                <c:pt idx="50683">
                  <c:v>81.7871094</c:v>
                </c:pt>
                <c:pt idx="50684">
                  <c:v>106.079102</c:v>
                </c:pt>
                <c:pt idx="50685">
                  <c:v>97.4121094</c:v>
                </c:pt>
                <c:pt idx="50686">
                  <c:v>58.2275391</c:v>
                </c:pt>
                <c:pt idx="50687">
                  <c:v>14.4042969</c:v>
                </c:pt>
                <c:pt idx="50688">
                  <c:v>-30.3955078</c:v>
                </c:pt>
                <c:pt idx="50689">
                  <c:v>-79.34570309999998</c:v>
                </c:pt>
                <c:pt idx="50690">
                  <c:v>-103.515625</c:v>
                </c:pt>
                <c:pt idx="50691">
                  <c:v>-97.5341797</c:v>
                </c:pt>
                <c:pt idx="50692">
                  <c:v>-67.9931641</c:v>
                </c:pt>
                <c:pt idx="50693">
                  <c:v>-24.4140625</c:v>
                </c:pt>
                <c:pt idx="50694">
                  <c:v>28.44238279999998</c:v>
                </c:pt>
                <c:pt idx="50695">
                  <c:v>74.3408203</c:v>
                </c:pt>
                <c:pt idx="50696">
                  <c:v>96.67968749999996</c:v>
                </c:pt>
                <c:pt idx="50697">
                  <c:v>95.5810547</c:v>
                </c:pt>
                <c:pt idx="50698">
                  <c:v>74.21875</c:v>
                </c:pt>
                <c:pt idx="50699">
                  <c:v>26.3671875</c:v>
                </c:pt>
                <c:pt idx="50700">
                  <c:v>-23.5595703</c:v>
                </c:pt>
                <c:pt idx="50701">
                  <c:v>-69.58007809999994</c:v>
                </c:pt>
                <c:pt idx="50702">
                  <c:v>-102.050781</c:v>
                </c:pt>
                <c:pt idx="50703">
                  <c:v>-102.905273</c:v>
                </c:pt>
                <c:pt idx="50704">
                  <c:v>-73.1201172</c:v>
                </c:pt>
                <c:pt idx="50705">
                  <c:v>-29.6630859</c:v>
                </c:pt>
                <c:pt idx="50706">
                  <c:v>25.390625</c:v>
                </c:pt>
                <c:pt idx="50707">
                  <c:v>73.85253909999996</c:v>
                </c:pt>
                <c:pt idx="50708">
                  <c:v>94.2382812</c:v>
                </c:pt>
                <c:pt idx="50709">
                  <c:v>96.67968749999996</c:v>
                </c:pt>
                <c:pt idx="50710">
                  <c:v>76.9042969</c:v>
                </c:pt>
                <c:pt idx="50711">
                  <c:v>29.5410156</c:v>
                </c:pt>
                <c:pt idx="50712">
                  <c:v>-23.4375</c:v>
                </c:pt>
                <c:pt idx="50713">
                  <c:v>-68.60351559999998</c:v>
                </c:pt>
                <c:pt idx="50714">
                  <c:v>-100.952148</c:v>
                </c:pt>
                <c:pt idx="50715">
                  <c:v>-99.3652344</c:v>
                </c:pt>
                <c:pt idx="50716">
                  <c:v>-83.0078125</c:v>
                </c:pt>
                <c:pt idx="50717">
                  <c:v>-35.8886719</c:v>
                </c:pt>
                <c:pt idx="50718">
                  <c:v>17.578125</c:v>
                </c:pt>
                <c:pt idx="50719">
                  <c:v>53.7109375</c:v>
                </c:pt>
                <c:pt idx="50720">
                  <c:v>92.6513672</c:v>
                </c:pt>
                <c:pt idx="50721">
                  <c:v>106.079102</c:v>
                </c:pt>
                <c:pt idx="50722">
                  <c:v>82.3974609</c:v>
                </c:pt>
                <c:pt idx="50723">
                  <c:v>44.4335938</c:v>
                </c:pt>
                <c:pt idx="50724">
                  <c:v>-5.37109375</c:v>
                </c:pt>
                <c:pt idx="50725">
                  <c:v>-54.32128909999999</c:v>
                </c:pt>
                <c:pt idx="50726">
                  <c:v>-89.9658203</c:v>
                </c:pt>
                <c:pt idx="50727">
                  <c:v>-106.811523</c:v>
                </c:pt>
                <c:pt idx="50728">
                  <c:v>-89.5996094</c:v>
                </c:pt>
                <c:pt idx="50729">
                  <c:v>-49.6826172</c:v>
                </c:pt>
                <c:pt idx="50730">
                  <c:v>6.225585939999994</c:v>
                </c:pt>
                <c:pt idx="50731">
                  <c:v>57.4951172</c:v>
                </c:pt>
                <c:pt idx="50732">
                  <c:v>89.5996094</c:v>
                </c:pt>
                <c:pt idx="50733">
                  <c:v>104.858398</c:v>
                </c:pt>
                <c:pt idx="50734">
                  <c:v>93.1396484</c:v>
                </c:pt>
                <c:pt idx="50735">
                  <c:v>48.2177734</c:v>
                </c:pt>
                <c:pt idx="50736">
                  <c:v>8.544921879999997</c:v>
                </c:pt>
                <c:pt idx="50737">
                  <c:v>-50.9033203</c:v>
                </c:pt>
                <c:pt idx="50738">
                  <c:v>-90.6982422</c:v>
                </c:pt>
                <c:pt idx="50739">
                  <c:v>-104.858398</c:v>
                </c:pt>
                <c:pt idx="50740">
                  <c:v>-89.5996094</c:v>
                </c:pt>
                <c:pt idx="50741">
                  <c:v>-60.3027344</c:v>
                </c:pt>
                <c:pt idx="50742">
                  <c:v>-12.0849609</c:v>
                </c:pt>
                <c:pt idx="50743">
                  <c:v>37.8417969</c:v>
                </c:pt>
                <c:pt idx="50744">
                  <c:v>85.6933594</c:v>
                </c:pt>
                <c:pt idx="50745">
                  <c:v>102.050781</c:v>
                </c:pt>
                <c:pt idx="50746">
                  <c:v>99.2431641</c:v>
                </c:pt>
                <c:pt idx="50747">
                  <c:v>63.7207031</c:v>
                </c:pt>
                <c:pt idx="50748">
                  <c:v>9.277343749999998</c:v>
                </c:pt>
                <c:pt idx="50749">
                  <c:v>-40.4052734</c:v>
                </c:pt>
                <c:pt idx="50750">
                  <c:v>-83.6181641</c:v>
                </c:pt>
                <c:pt idx="50751">
                  <c:v>-106.567383</c:v>
                </c:pt>
                <c:pt idx="50752">
                  <c:v>-95.9472656</c:v>
                </c:pt>
                <c:pt idx="50753">
                  <c:v>-65.55175779999998</c:v>
                </c:pt>
                <c:pt idx="50754">
                  <c:v>-19.8974609</c:v>
                </c:pt>
                <c:pt idx="50755">
                  <c:v>36.6210938</c:v>
                </c:pt>
                <c:pt idx="50756">
                  <c:v>71.7773438</c:v>
                </c:pt>
                <c:pt idx="50757">
                  <c:v>103.637695</c:v>
                </c:pt>
                <c:pt idx="50758">
                  <c:v>101.928711</c:v>
                </c:pt>
                <c:pt idx="50759">
                  <c:v>71.4111328</c:v>
                </c:pt>
                <c:pt idx="50760">
                  <c:v>19.4091797</c:v>
                </c:pt>
                <c:pt idx="50761">
                  <c:v>-35.0341797</c:v>
                </c:pt>
                <c:pt idx="50762">
                  <c:v>-76.6601562</c:v>
                </c:pt>
                <c:pt idx="50763">
                  <c:v>-98.63281249999996</c:v>
                </c:pt>
                <c:pt idx="50764">
                  <c:v>-94.6044922</c:v>
                </c:pt>
                <c:pt idx="50765">
                  <c:v>-69.8242188</c:v>
                </c:pt>
                <c:pt idx="50766">
                  <c:v>-29.9072266</c:v>
                </c:pt>
                <c:pt idx="50767">
                  <c:v>26.0009766</c:v>
                </c:pt>
                <c:pt idx="50768">
                  <c:v>74.7070312</c:v>
                </c:pt>
                <c:pt idx="50769">
                  <c:v>97.65625</c:v>
                </c:pt>
                <c:pt idx="50770">
                  <c:v>100.341797</c:v>
                </c:pt>
                <c:pt idx="50771">
                  <c:v>77.63671879999995</c:v>
                </c:pt>
                <c:pt idx="50772">
                  <c:v>27.4658203</c:v>
                </c:pt>
                <c:pt idx="50773">
                  <c:v>-30.5175781</c:v>
                </c:pt>
                <c:pt idx="50774">
                  <c:v>-73.60839839999993</c:v>
                </c:pt>
                <c:pt idx="50775">
                  <c:v>-95.5810547</c:v>
                </c:pt>
                <c:pt idx="50776">
                  <c:v>-101.5625</c:v>
                </c:pt>
                <c:pt idx="50777">
                  <c:v>-82.6416016</c:v>
                </c:pt>
                <c:pt idx="50778">
                  <c:v>-39.1845703</c:v>
                </c:pt>
                <c:pt idx="50779">
                  <c:v>14.2822266</c:v>
                </c:pt>
                <c:pt idx="50780">
                  <c:v>63.5986328</c:v>
                </c:pt>
                <c:pt idx="50781">
                  <c:v>98.9990234</c:v>
                </c:pt>
                <c:pt idx="50782">
                  <c:v>107.177734</c:v>
                </c:pt>
                <c:pt idx="50783">
                  <c:v>88.9892578</c:v>
                </c:pt>
                <c:pt idx="50784">
                  <c:v>40.4052734</c:v>
                </c:pt>
                <c:pt idx="50785">
                  <c:v>-10.8642578</c:v>
                </c:pt>
                <c:pt idx="50786">
                  <c:v>-63.9648438</c:v>
                </c:pt>
                <c:pt idx="50787">
                  <c:v>-94.7265625</c:v>
                </c:pt>
                <c:pt idx="50788">
                  <c:v>-105.957031</c:v>
                </c:pt>
                <c:pt idx="50789">
                  <c:v>-80.5664062</c:v>
                </c:pt>
                <c:pt idx="50790">
                  <c:v>-45.0439453</c:v>
                </c:pt>
                <c:pt idx="50791">
                  <c:v>-0.244140625</c:v>
                </c:pt>
                <c:pt idx="50792">
                  <c:v>52.8564453</c:v>
                </c:pt>
                <c:pt idx="50793">
                  <c:v>93.38378909999996</c:v>
                </c:pt>
                <c:pt idx="50794">
                  <c:v>113.28125</c:v>
                </c:pt>
                <c:pt idx="50795">
                  <c:v>95.703125</c:v>
                </c:pt>
                <c:pt idx="50796">
                  <c:v>52.734375</c:v>
                </c:pt>
                <c:pt idx="50797">
                  <c:v>-2.68554688</c:v>
                </c:pt>
                <c:pt idx="50798">
                  <c:v>-46.2646484</c:v>
                </c:pt>
                <c:pt idx="50799">
                  <c:v>-82.6416016</c:v>
                </c:pt>
                <c:pt idx="50800">
                  <c:v>-104.980469</c:v>
                </c:pt>
                <c:pt idx="50801">
                  <c:v>-95.5810547</c:v>
                </c:pt>
                <c:pt idx="50802">
                  <c:v>-57.61718749999999</c:v>
                </c:pt>
                <c:pt idx="50803">
                  <c:v>-9.52148438</c:v>
                </c:pt>
                <c:pt idx="50804">
                  <c:v>44.55566409999999</c:v>
                </c:pt>
                <c:pt idx="50805">
                  <c:v>89.84375</c:v>
                </c:pt>
                <c:pt idx="50806">
                  <c:v>103.759766</c:v>
                </c:pt>
                <c:pt idx="50807">
                  <c:v>93.2617188</c:v>
                </c:pt>
                <c:pt idx="50808">
                  <c:v>53.5888672</c:v>
                </c:pt>
                <c:pt idx="50809">
                  <c:v>3.90625</c:v>
                </c:pt>
                <c:pt idx="50810">
                  <c:v>-42.96875</c:v>
                </c:pt>
                <c:pt idx="50811">
                  <c:v>-78.36914059999998</c:v>
                </c:pt>
                <c:pt idx="50812">
                  <c:v>-104.003906</c:v>
                </c:pt>
                <c:pt idx="50813">
                  <c:v>-92.0410156</c:v>
                </c:pt>
                <c:pt idx="50814">
                  <c:v>-57.8613281</c:v>
                </c:pt>
                <c:pt idx="50815">
                  <c:v>-15.9912109</c:v>
                </c:pt>
                <c:pt idx="50816">
                  <c:v>40.5273438</c:v>
                </c:pt>
                <c:pt idx="50817">
                  <c:v>82.88574219999992</c:v>
                </c:pt>
                <c:pt idx="50818">
                  <c:v>100.585938</c:v>
                </c:pt>
                <c:pt idx="50819">
                  <c:v>92.77343749999996</c:v>
                </c:pt>
                <c:pt idx="50820">
                  <c:v>58.9599609</c:v>
                </c:pt>
                <c:pt idx="50821">
                  <c:v>12.5732422</c:v>
                </c:pt>
                <c:pt idx="50822">
                  <c:v>-38.4521484</c:v>
                </c:pt>
                <c:pt idx="50823">
                  <c:v>-78.0029297</c:v>
                </c:pt>
                <c:pt idx="50824">
                  <c:v>-104.858398</c:v>
                </c:pt>
                <c:pt idx="50825">
                  <c:v>-100.830078</c:v>
                </c:pt>
                <c:pt idx="50826">
                  <c:v>-68.35937499999996</c:v>
                </c:pt>
                <c:pt idx="50827">
                  <c:v>-20.6298828</c:v>
                </c:pt>
                <c:pt idx="50828">
                  <c:v>30.0292969</c:v>
                </c:pt>
                <c:pt idx="50829">
                  <c:v>78.6132812</c:v>
                </c:pt>
                <c:pt idx="50830">
                  <c:v>107.910156</c:v>
                </c:pt>
                <c:pt idx="50831">
                  <c:v>103.271484</c:v>
                </c:pt>
                <c:pt idx="50832">
                  <c:v>72.7539062</c:v>
                </c:pt>
                <c:pt idx="50833">
                  <c:v>27.2216797</c:v>
                </c:pt>
                <c:pt idx="50834">
                  <c:v>-25.7568359</c:v>
                </c:pt>
                <c:pt idx="50835">
                  <c:v>-66.1621094</c:v>
                </c:pt>
                <c:pt idx="50836">
                  <c:v>-99.1210938</c:v>
                </c:pt>
                <c:pt idx="50837">
                  <c:v>-100.585938</c:v>
                </c:pt>
                <c:pt idx="50838">
                  <c:v>-81.17675779999993</c:v>
                </c:pt>
                <c:pt idx="50839">
                  <c:v>-31.25</c:v>
                </c:pt>
                <c:pt idx="50840">
                  <c:v>20.5078125</c:v>
                </c:pt>
                <c:pt idx="50841">
                  <c:v>74.0966797</c:v>
                </c:pt>
                <c:pt idx="50842">
                  <c:v>104.370117</c:v>
                </c:pt>
                <c:pt idx="50843">
                  <c:v>104.125977</c:v>
                </c:pt>
                <c:pt idx="50844">
                  <c:v>78.9794922</c:v>
                </c:pt>
                <c:pt idx="50845">
                  <c:v>39.0625</c:v>
                </c:pt>
                <c:pt idx="50846">
                  <c:v>-16.8457031</c:v>
                </c:pt>
                <c:pt idx="50847">
                  <c:v>-62.2558594</c:v>
                </c:pt>
                <c:pt idx="50848">
                  <c:v>-97.77832029999998</c:v>
                </c:pt>
                <c:pt idx="50849">
                  <c:v>-99.7314453</c:v>
                </c:pt>
                <c:pt idx="50850">
                  <c:v>-70.9228516</c:v>
                </c:pt>
                <c:pt idx="50851">
                  <c:v>-33.203125</c:v>
                </c:pt>
                <c:pt idx="50852">
                  <c:v>11.71875</c:v>
                </c:pt>
                <c:pt idx="50853">
                  <c:v>59.5703125</c:v>
                </c:pt>
                <c:pt idx="50854">
                  <c:v>94.7265625</c:v>
                </c:pt>
                <c:pt idx="50855">
                  <c:v>103.881836</c:v>
                </c:pt>
                <c:pt idx="50856">
                  <c:v>86.7919922</c:v>
                </c:pt>
                <c:pt idx="50857">
                  <c:v>45.4101562</c:v>
                </c:pt>
                <c:pt idx="50858">
                  <c:v>-7.44628906</c:v>
                </c:pt>
                <c:pt idx="50859">
                  <c:v>-54.1992188</c:v>
                </c:pt>
                <c:pt idx="50860">
                  <c:v>-87.5244141</c:v>
                </c:pt>
                <c:pt idx="50861">
                  <c:v>-104.003906</c:v>
                </c:pt>
                <c:pt idx="50862">
                  <c:v>-87.2802734</c:v>
                </c:pt>
                <c:pt idx="50863">
                  <c:v>-45.5322266</c:v>
                </c:pt>
                <c:pt idx="50864">
                  <c:v>0.366210938</c:v>
                </c:pt>
                <c:pt idx="50865">
                  <c:v>49.0722656</c:v>
                </c:pt>
                <c:pt idx="50866">
                  <c:v>89.5996094</c:v>
                </c:pt>
                <c:pt idx="50867">
                  <c:v>104.736328</c:v>
                </c:pt>
                <c:pt idx="50868">
                  <c:v>83.3740234</c:v>
                </c:pt>
                <c:pt idx="50869">
                  <c:v>58.9599609</c:v>
                </c:pt>
                <c:pt idx="50870">
                  <c:v>4.02832031</c:v>
                </c:pt>
                <c:pt idx="50871">
                  <c:v>-48.7060547</c:v>
                </c:pt>
                <c:pt idx="50872">
                  <c:v>-88.7451172</c:v>
                </c:pt>
                <c:pt idx="50873">
                  <c:v>-106.933594</c:v>
                </c:pt>
                <c:pt idx="50874">
                  <c:v>-92.5292969</c:v>
                </c:pt>
                <c:pt idx="50875">
                  <c:v>-51.5136719</c:v>
                </c:pt>
                <c:pt idx="50876">
                  <c:v>-11.1083984</c:v>
                </c:pt>
                <c:pt idx="50877">
                  <c:v>45.7763672</c:v>
                </c:pt>
                <c:pt idx="50878">
                  <c:v>82.7636719</c:v>
                </c:pt>
                <c:pt idx="50879">
                  <c:v>101.074219</c:v>
                </c:pt>
                <c:pt idx="50880">
                  <c:v>91.1865234</c:v>
                </c:pt>
                <c:pt idx="50881">
                  <c:v>61.2792969</c:v>
                </c:pt>
                <c:pt idx="50882">
                  <c:v>9.155273439999998</c:v>
                </c:pt>
                <c:pt idx="50883">
                  <c:v>-40.8935547</c:v>
                </c:pt>
                <c:pt idx="50884">
                  <c:v>-84.5947266</c:v>
                </c:pt>
                <c:pt idx="50885">
                  <c:v>-102.905273</c:v>
                </c:pt>
                <c:pt idx="50886">
                  <c:v>-96.3134766</c:v>
                </c:pt>
                <c:pt idx="50887">
                  <c:v>-68.4814453</c:v>
                </c:pt>
                <c:pt idx="50888">
                  <c:v>-9.765625</c:v>
                </c:pt>
                <c:pt idx="50889">
                  <c:v>38.3300781</c:v>
                </c:pt>
                <c:pt idx="50890">
                  <c:v>82.27539059999994</c:v>
                </c:pt>
                <c:pt idx="50891">
                  <c:v>102.050781</c:v>
                </c:pt>
                <c:pt idx="50892">
                  <c:v>95.82519529999998</c:v>
                </c:pt>
                <c:pt idx="50893">
                  <c:v>70.80078119999993</c:v>
                </c:pt>
                <c:pt idx="50894">
                  <c:v>21.1181641</c:v>
                </c:pt>
                <c:pt idx="50895">
                  <c:v>-31.98242189999997</c:v>
                </c:pt>
                <c:pt idx="50896">
                  <c:v>-80.68847659999993</c:v>
                </c:pt>
                <c:pt idx="50897">
                  <c:v>-99.1210938</c:v>
                </c:pt>
                <c:pt idx="50898">
                  <c:v>-102.050781</c:v>
                </c:pt>
                <c:pt idx="50899">
                  <c:v>-73.2421875</c:v>
                </c:pt>
                <c:pt idx="50900">
                  <c:v>-34.5458984</c:v>
                </c:pt>
                <c:pt idx="50901">
                  <c:v>20.6298828</c:v>
                </c:pt>
                <c:pt idx="50902">
                  <c:v>74.5849609</c:v>
                </c:pt>
                <c:pt idx="50903">
                  <c:v>105.102539</c:v>
                </c:pt>
                <c:pt idx="50904">
                  <c:v>99.85351559999998</c:v>
                </c:pt>
                <c:pt idx="50905">
                  <c:v>74.5849609</c:v>
                </c:pt>
                <c:pt idx="50906">
                  <c:v>25.8789062</c:v>
                </c:pt>
                <c:pt idx="50907">
                  <c:v>-21.3623047</c:v>
                </c:pt>
                <c:pt idx="50908">
                  <c:v>-70.1904297</c:v>
                </c:pt>
                <c:pt idx="50909">
                  <c:v>-100.952148</c:v>
                </c:pt>
                <c:pt idx="50910">
                  <c:v>-102.905273</c:v>
                </c:pt>
                <c:pt idx="50911">
                  <c:v>-83.2519531</c:v>
                </c:pt>
                <c:pt idx="50912">
                  <c:v>-40.7714844</c:v>
                </c:pt>
                <c:pt idx="50913">
                  <c:v>12.2070312</c:v>
                </c:pt>
                <c:pt idx="50914">
                  <c:v>64.6972656</c:v>
                </c:pt>
                <c:pt idx="50915">
                  <c:v>95.82519529999998</c:v>
                </c:pt>
                <c:pt idx="50916">
                  <c:v>101.44043</c:v>
                </c:pt>
                <c:pt idx="50917">
                  <c:v>84.8388672</c:v>
                </c:pt>
                <c:pt idx="50918">
                  <c:v>41.015625</c:v>
                </c:pt>
                <c:pt idx="50919">
                  <c:v>-9.64355469</c:v>
                </c:pt>
                <c:pt idx="50920">
                  <c:v>-61.2792969</c:v>
                </c:pt>
                <c:pt idx="50921">
                  <c:v>-99.85351559999998</c:v>
                </c:pt>
                <c:pt idx="50922">
                  <c:v>-102.783203</c:v>
                </c:pt>
                <c:pt idx="50923">
                  <c:v>-83.12988279999993</c:v>
                </c:pt>
                <c:pt idx="50924">
                  <c:v>-38.0859375</c:v>
                </c:pt>
                <c:pt idx="50925">
                  <c:v>13.671875</c:v>
                </c:pt>
                <c:pt idx="50926">
                  <c:v>53.8330078</c:v>
                </c:pt>
                <c:pt idx="50927">
                  <c:v>92.2851562</c:v>
                </c:pt>
                <c:pt idx="50928">
                  <c:v>105.957031</c:v>
                </c:pt>
                <c:pt idx="50929">
                  <c:v>82.88574219999992</c:v>
                </c:pt>
                <c:pt idx="50930">
                  <c:v>47.1191406</c:v>
                </c:pt>
                <c:pt idx="50931">
                  <c:v>1.22070312</c:v>
                </c:pt>
                <c:pt idx="50932">
                  <c:v>-53.4667969</c:v>
                </c:pt>
                <c:pt idx="50933">
                  <c:v>-89.84375</c:v>
                </c:pt>
                <c:pt idx="50934">
                  <c:v>-102.172852</c:v>
                </c:pt>
                <c:pt idx="50935">
                  <c:v>-93.6279297</c:v>
                </c:pt>
                <c:pt idx="50936">
                  <c:v>-52.4902344</c:v>
                </c:pt>
                <c:pt idx="50937">
                  <c:v>0.854492188</c:v>
                </c:pt>
                <c:pt idx="50938">
                  <c:v>47.6074219</c:v>
                </c:pt>
                <c:pt idx="50939">
                  <c:v>83.984375</c:v>
                </c:pt>
                <c:pt idx="50940">
                  <c:v>107.421875</c:v>
                </c:pt>
                <c:pt idx="50941">
                  <c:v>94.7265625</c:v>
                </c:pt>
                <c:pt idx="50942">
                  <c:v>53.8330078</c:v>
                </c:pt>
                <c:pt idx="50943">
                  <c:v>5.37109375</c:v>
                </c:pt>
                <c:pt idx="50944">
                  <c:v>-48.828125</c:v>
                </c:pt>
                <c:pt idx="50945">
                  <c:v>-86.3037109</c:v>
                </c:pt>
                <c:pt idx="50946">
                  <c:v>-108.032227</c:v>
                </c:pt>
                <c:pt idx="50947">
                  <c:v>-93.5058594</c:v>
                </c:pt>
                <c:pt idx="50948">
                  <c:v>-57.7392578</c:v>
                </c:pt>
                <c:pt idx="50949">
                  <c:v>-11.3525391</c:v>
                </c:pt>
                <c:pt idx="50950">
                  <c:v>39.6728516</c:v>
                </c:pt>
                <c:pt idx="50951">
                  <c:v>82.03125</c:v>
                </c:pt>
                <c:pt idx="50952">
                  <c:v>101.196289</c:v>
                </c:pt>
                <c:pt idx="50953">
                  <c:v>100.341797</c:v>
                </c:pt>
                <c:pt idx="50954">
                  <c:v>71.7773438</c:v>
                </c:pt>
                <c:pt idx="50955">
                  <c:v>17.578125</c:v>
                </c:pt>
                <c:pt idx="50956">
                  <c:v>-38.3300781</c:v>
                </c:pt>
                <c:pt idx="50957">
                  <c:v>-80.5664062</c:v>
                </c:pt>
                <c:pt idx="50958">
                  <c:v>-98.87695309999998</c:v>
                </c:pt>
                <c:pt idx="50959">
                  <c:v>-93.2617188</c:v>
                </c:pt>
                <c:pt idx="50960">
                  <c:v>-68.60351559999998</c:v>
                </c:pt>
                <c:pt idx="50961">
                  <c:v>-15.2587891</c:v>
                </c:pt>
                <c:pt idx="50962">
                  <c:v>32.3486328</c:v>
                </c:pt>
                <c:pt idx="50963">
                  <c:v>70.9228516</c:v>
                </c:pt>
                <c:pt idx="50964">
                  <c:v>100.952148</c:v>
                </c:pt>
                <c:pt idx="50965">
                  <c:v>100.708008</c:v>
                </c:pt>
                <c:pt idx="50966">
                  <c:v>74.5849609</c:v>
                </c:pt>
                <c:pt idx="50967">
                  <c:v>25.8789062</c:v>
                </c:pt>
                <c:pt idx="50968">
                  <c:v>-27.2216797</c:v>
                </c:pt>
                <c:pt idx="50969">
                  <c:v>-66.8945312</c:v>
                </c:pt>
                <c:pt idx="50970">
                  <c:v>-98.75488279999998</c:v>
                </c:pt>
                <c:pt idx="50971">
                  <c:v>-102.172852</c:v>
                </c:pt>
                <c:pt idx="50972">
                  <c:v>-74.9511719</c:v>
                </c:pt>
                <c:pt idx="50973">
                  <c:v>-24.6582031</c:v>
                </c:pt>
                <c:pt idx="50974">
                  <c:v>25.2685547</c:v>
                </c:pt>
                <c:pt idx="50975">
                  <c:v>71.5332031</c:v>
                </c:pt>
                <c:pt idx="50976">
                  <c:v>98.9990234</c:v>
                </c:pt>
                <c:pt idx="50977">
                  <c:v>97.90039059999998</c:v>
                </c:pt>
                <c:pt idx="50978">
                  <c:v>81.66503909999996</c:v>
                </c:pt>
                <c:pt idx="50979">
                  <c:v>39.5507812</c:v>
                </c:pt>
                <c:pt idx="50980">
                  <c:v>-14.5263672</c:v>
                </c:pt>
                <c:pt idx="50981">
                  <c:v>-59.6923828</c:v>
                </c:pt>
                <c:pt idx="50982">
                  <c:v>-93.9941406</c:v>
                </c:pt>
                <c:pt idx="50983">
                  <c:v>-98.5107422</c:v>
                </c:pt>
                <c:pt idx="50984">
                  <c:v>-75.4394531</c:v>
                </c:pt>
                <c:pt idx="50985">
                  <c:v>-41.015625</c:v>
                </c:pt>
                <c:pt idx="50986">
                  <c:v>10.1318359</c:v>
                </c:pt>
                <c:pt idx="50987">
                  <c:v>64.2089844</c:v>
                </c:pt>
                <c:pt idx="50988">
                  <c:v>91.9189453</c:v>
                </c:pt>
                <c:pt idx="50989">
                  <c:v>100.463867</c:v>
                </c:pt>
                <c:pt idx="50990">
                  <c:v>85.5712891</c:v>
                </c:pt>
                <c:pt idx="50991">
                  <c:v>48.9501953</c:v>
                </c:pt>
                <c:pt idx="50992">
                  <c:v>-7.20214844</c:v>
                </c:pt>
                <c:pt idx="50993">
                  <c:v>-52.1240234</c:v>
                </c:pt>
                <c:pt idx="50994">
                  <c:v>-95.703125</c:v>
                </c:pt>
                <c:pt idx="50995">
                  <c:v>-113.037109</c:v>
                </c:pt>
                <c:pt idx="50996">
                  <c:v>-87.4023438</c:v>
                </c:pt>
                <c:pt idx="50997">
                  <c:v>-54.4433594</c:v>
                </c:pt>
                <c:pt idx="50998">
                  <c:v>3.05175781</c:v>
                </c:pt>
                <c:pt idx="50999">
                  <c:v>54.4433594</c:v>
                </c:pt>
                <c:pt idx="51000">
                  <c:v>87.6464844</c:v>
                </c:pt>
                <c:pt idx="51001">
                  <c:v>107.788086</c:v>
                </c:pt>
                <c:pt idx="51002">
                  <c:v>89.5996094</c:v>
                </c:pt>
                <c:pt idx="51003">
                  <c:v>54.4433594</c:v>
                </c:pt>
                <c:pt idx="51004">
                  <c:v>6.46972656</c:v>
                </c:pt>
                <c:pt idx="51005">
                  <c:v>-44.1894531</c:v>
                </c:pt>
                <c:pt idx="51006">
                  <c:v>-92.6513672</c:v>
                </c:pt>
                <c:pt idx="51007">
                  <c:v>-114.379883</c:v>
                </c:pt>
                <c:pt idx="51008">
                  <c:v>-94.1162109</c:v>
                </c:pt>
                <c:pt idx="51009">
                  <c:v>-56.5185547</c:v>
                </c:pt>
                <c:pt idx="51010">
                  <c:v>-8.30078125</c:v>
                </c:pt>
                <c:pt idx="51011">
                  <c:v>37.4755859</c:v>
                </c:pt>
                <c:pt idx="51012">
                  <c:v>81.9091797</c:v>
                </c:pt>
                <c:pt idx="51013">
                  <c:v>105.834961</c:v>
                </c:pt>
                <c:pt idx="51014">
                  <c:v>98.5107422</c:v>
                </c:pt>
                <c:pt idx="51015">
                  <c:v>65.9179688</c:v>
                </c:pt>
                <c:pt idx="51016">
                  <c:v>13.0615234</c:v>
                </c:pt>
                <c:pt idx="51017">
                  <c:v>-46.1425781</c:v>
                </c:pt>
                <c:pt idx="51018">
                  <c:v>-79.22363279999998</c:v>
                </c:pt>
                <c:pt idx="51019">
                  <c:v>-105.59082</c:v>
                </c:pt>
                <c:pt idx="51020">
                  <c:v>-97.4121094</c:v>
                </c:pt>
                <c:pt idx="51021">
                  <c:v>-60.0585938</c:v>
                </c:pt>
                <c:pt idx="51022">
                  <c:v>-13.1835938</c:v>
                </c:pt>
                <c:pt idx="51023">
                  <c:v>26.6113281</c:v>
                </c:pt>
                <c:pt idx="51024">
                  <c:v>79.34570309999998</c:v>
                </c:pt>
                <c:pt idx="51025">
                  <c:v>100.830078</c:v>
                </c:pt>
                <c:pt idx="51026">
                  <c:v>103.027344</c:v>
                </c:pt>
                <c:pt idx="51027">
                  <c:v>74.7070312</c:v>
                </c:pt>
                <c:pt idx="51028">
                  <c:v>22.2167969</c:v>
                </c:pt>
                <c:pt idx="51029">
                  <c:v>-35.7666016</c:v>
                </c:pt>
                <c:pt idx="51030">
                  <c:v>-72.6318359</c:v>
                </c:pt>
                <c:pt idx="51031">
                  <c:v>-96.92382809999998</c:v>
                </c:pt>
                <c:pt idx="51032">
                  <c:v>-104.858398</c:v>
                </c:pt>
                <c:pt idx="51033">
                  <c:v>-75.6835938</c:v>
                </c:pt>
                <c:pt idx="51034">
                  <c:v>-29.5410156</c:v>
                </c:pt>
                <c:pt idx="51035">
                  <c:v>28.1982422</c:v>
                </c:pt>
                <c:pt idx="51036">
                  <c:v>76.6601562</c:v>
                </c:pt>
                <c:pt idx="51037">
                  <c:v>98.38867190000001</c:v>
                </c:pt>
                <c:pt idx="51038">
                  <c:v>103.515625</c:v>
                </c:pt>
                <c:pt idx="51039">
                  <c:v>73.85253909999996</c:v>
                </c:pt>
                <c:pt idx="51040">
                  <c:v>30.1513672</c:v>
                </c:pt>
                <c:pt idx="51041">
                  <c:v>-30.0292969</c:v>
                </c:pt>
                <c:pt idx="51042">
                  <c:v>-66.8945312</c:v>
                </c:pt>
                <c:pt idx="51043">
                  <c:v>-97.5341797</c:v>
                </c:pt>
                <c:pt idx="51044">
                  <c:v>-104.370117</c:v>
                </c:pt>
                <c:pt idx="51045">
                  <c:v>-81.0546875</c:v>
                </c:pt>
                <c:pt idx="51046">
                  <c:v>-36.8652344</c:v>
                </c:pt>
                <c:pt idx="51047">
                  <c:v>17.3339844</c:v>
                </c:pt>
                <c:pt idx="51048">
                  <c:v>65.67382809999994</c:v>
                </c:pt>
                <c:pt idx="51049">
                  <c:v>94.3603516</c:v>
                </c:pt>
                <c:pt idx="51050">
                  <c:v>99.3652344</c:v>
                </c:pt>
                <c:pt idx="51051">
                  <c:v>78.7353516</c:v>
                </c:pt>
                <c:pt idx="51052">
                  <c:v>37.8417969</c:v>
                </c:pt>
                <c:pt idx="51053">
                  <c:v>-11.71875</c:v>
                </c:pt>
                <c:pt idx="51054">
                  <c:v>-60.7910156</c:v>
                </c:pt>
                <c:pt idx="51055">
                  <c:v>-98.0224609</c:v>
                </c:pt>
                <c:pt idx="51056">
                  <c:v>-106.567383</c:v>
                </c:pt>
                <c:pt idx="51057">
                  <c:v>-84.4726562</c:v>
                </c:pt>
                <c:pt idx="51058">
                  <c:v>-42.96875</c:v>
                </c:pt>
                <c:pt idx="51059">
                  <c:v>9.277343749999998</c:v>
                </c:pt>
                <c:pt idx="51060">
                  <c:v>57.0068359</c:v>
                </c:pt>
                <c:pt idx="51061">
                  <c:v>90.94238279999998</c:v>
                </c:pt>
                <c:pt idx="51062">
                  <c:v>103.759766</c:v>
                </c:pt>
                <c:pt idx="51063">
                  <c:v>87.7685547</c:v>
                </c:pt>
                <c:pt idx="51064">
                  <c:v>52.9785156</c:v>
                </c:pt>
                <c:pt idx="51065">
                  <c:v>-1.70898438</c:v>
                </c:pt>
                <c:pt idx="51066">
                  <c:v>-58.4716797</c:v>
                </c:pt>
                <c:pt idx="51067">
                  <c:v>-99.4873047</c:v>
                </c:pt>
                <c:pt idx="51068">
                  <c:v>-105.46875</c:v>
                </c:pt>
                <c:pt idx="51069">
                  <c:v>-88.13476559999998</c:v>
                </c:pt>
                <c:pt idx="51070">
                  <c:v>-56.1523438</c:v>
                </c:pt>
                <c:pt idx="51071">
                  <c:v>-3.66210938</c:v>
                </c:pt>
                <c:pt idx="51072">
                  <c:v>46.6308594</c:v>
                </c:pt>
                <c:pt idx="51073">
                  <c:v>84.7167969</c:v>
                </c:pt>
                <c:pt idx="51074">
                  <c:v>102.050781</c:v>
                </c:pt>
                <c:pt idx="51075">
                  <c:v>95.4589844</c:v>
                </c:pt>
                <c:pt idx="51076">
                  <c:v>64.0869141</c:v>
                </c:pt>
                <c:pt idx="51077">
                  <c:v>6.46972656</c:v>
                </c:pt>
                <c:pt idx="51078">
                  <c:v>-46.1425781</c:v>
                </c:pt>
                <c:pt idx="51079">
                  <c:v>-77.14843749999996</c:v>
                </c:pt>
                <c:pt idx="51080">
                  <c:v>-102.050781</c:v>
                </c:pt>
                <c:pt idx="51081">
                  <c:v>-95.4589844</c:v>
                </c:pt>
                <c:pt idx="51082">
                  <c:v>-56.1523438</c:v>
                </c:pt>
                <c:pt idx="51083">
                  <c:v>-4.27246094</c:v>
                </c:pt>
                <c:pt idx="51084">
                  <c:v>45.4101562</c:v>
                </c:pt>
                <c:pt idx="51085">
                  <c:v>84.8388672</c:v>
                </c:pt>
                <c:pt idx="51086">
                  <c:v>99.4873047</c:v>
                </c:pt>
                <c:pt idx="51087">
                  <c:v>90.94238279999998</c:v>
                </c:pt>
                <c:pt idx="51088">
                  <c:v>63.8427734</c:v>
                </c:pt>
                <c:pt idx="51089">
                  <c:v>12.4511719</c:v>
                </c:pt>
                <c:pt idx="51090">
                  <c:v>-33.44726559999999</c:v>
                </c:pt>
                <c:pt idx="51091">
                  <c:v>-76.17187499999996</c:v>
                </c:pt>
                <c:pt idx="51092">
                  <c:v>-106.811523</c:v>
                </c:pt>
                <c:pt idx="51093">
                  <c:v>-100.097656</c:v>
                </c:pt>
                <c:pt idx="51094">
                  <c:v>-67.8710938</c:v>
                </c:pt>
                <c:pt idx="51095">
                  <c:v>-19.53125</c:v>
                </c:pt>
                <c:pt idx="51096">
                  <c:v>30.3955078</c:v>
                </c:pt>
                <c:pt idx="51097">
                  <c:v>71.4111328</c:v>
                </c:pt>
                <c:pt idx="51098">
                  <c:v>98.0224609</c:v>
                </c:pt>
                <c:pt idx="51099">
                  <c:v>105.102539</c:v>
                </c:pt>
                <c:pt idx="51100">
                  <c:v>72.1435547</c:v>
                </c:pt>
                <c:pt idx="51101">
                  <c:v>26.4892578</c:v>
                </c:pt>
                <c:pt idx="51102">
                  <c:v>-26.0009766</c:v>
                </c:pt>
                <c:pt idx="51103">
                  <c:v>-71.7773438</c:v>
                </c:pt>
                <c:pt idx="51104">
                  <c:v>-100.219727</c:v>
                </c:pt>
                <c:pt idx="51105">
                  <c:v>-105.34668</c:v>
                </c:pt>
                <c:pt idx="51106">
                  <c:v>-77.5146484</c:v>
                </c:pt>
                <c:pt idx="51107">
                  <c:v>-22.3388672</c:v>
                </c:pt>
                <c:pt idx="51108">
                  <c:v>26.4892578</c:v>
                </c:pt>
                <c:pt idx="51109">
                  <c:v>68.1152344</c:v>
                </c:pt>
                <c:pt idx="51110">
                  <c:v>94.6044922</c:v>
                </c:pt>
                <c:pt idx="51111">
                  <c:v>103.881836</c:v>
                </c:pt>
                <c:pt idx="51112">
                  <c:v>79.9560547</c:v>
                </c:pt>
                <c:pt idx="51113">
                  <c:v>39.9169922</c:v>
                </c:pt>
                <c:pt idx="51114">
                  <c:v>-16.3574219</c:v>
                </c:pt>
                <c:pt idx="51115">
                  <c:v>-74.46289059999998</c:v>
                </c:pt>
                <c:pt idx="51116">
                  <c:v>-100.585938</c:v>
                </c:pt>
                <c:pt idx="51117">
                  <c:v>-107.421875</c:v>
                </c:pt>
                <c:pt idx="51118">
                  <c:v>-82.5195312</c:v>
                </c:pt>
                <c:pt idx="51119">
                  <c:v>-41.7480469</c:v>
                </c:pt>
                <c:pt idx="51120">
                  <c:v>13.7939453</c:v>
                </c:pt>
                <c:pt idx="51121">
                  <c:v>60.0585938</c:v>
                </c:pt>
                <c:pt idx="51122">
                  <c:v>94.2382812</c:v>
                </c:pt>
                <c:pt idx="51123">
                  <c:v>106.567383</c:v>
                </c:pt>
                <c:pt idx="51124">
                  <c:v>89.7216797</c:v>
                </c:pt>
                <c:pt idx="51125">
                  <c:v>38.9404297</c:v>
                </c:pt>
                <c:pt idx="51126">
                  <c:v>-11.5966797</c:v>
                </c:pt>
                <c:pt idx="51127">
                  <c:v>-54.0771484</c:v>
                </c:pt>
                <c:pt idx="51128">
                  <c:v>-95.82519529999998</c:v>
                </c:pt>
                <c:pt idx="51129">
                  <c:v>-100.708008</c:v>
                </c:pt>
                <c:pt idx="51130">
                  <c:v>-85.8154297</c:v>
                </c:pt>
                <c:pt idx="51131">
                  <c:v>-46.0205078</c:v>
                </c:pt>
                <c:pt idx="51132">
                  <c:v>4.882812499999997</c:v>
                </c:pt>
                <c:pt idx="51133">
                  <c:v>51.8798828</c:v>
                </c:pt>
                <c:pt idx="51134">
                  <c:v>92.77343749999996</c:v>
                </c:pt>
                <c:pt idx="51135">
                  <c:v>106.811523</c:v>
                </c:pt>
                <c:pt idx="51136">
                  <c:v>89.5996094</c:v>
                </c:pt>
                <c:pt idx="51137">
                  <c:v>54.4433594</c:v>
                </c:pt>
                <c:pt idx="51138">
                  <c:v>2.31933594</c:v>
                </c:pt>
                <c:pt idx="51139">
                  <c:v>-48.828125</c:v>
                </c:pt>
                <c:pt idx="51140">
                  <c:v>-95.4589844</c:v>
                </c:pt>
                <c:pt idx="51141">
                  <c:v>-106.567383</c:v>
                </c:pt>
                <c:pt idx="51142">
                  <c:v>-88.2568359</c:v>
                </c:pt>
                <c:pt idx="51143">
                  <c:v>-57.7392578</c:v>
                </c:pt>
                <c:pt idx="51144">
                  <c:v>-7.20214844</c:v>
                </c:pt>
                <c:pt idx="51145">
                  <c:v>43.5791016</c:v>
                </c:pt>
                <c:pt idx="51146">
                  <c:v>82.7636719</c:v>
                </c:pt>
                <c:pt idx="51147">
                  <c:v>100.463867</c:v>
                </c:pt>
                <c:pt idx="51148">
                  <c:v>90.4541016</c:v>
                </c:pt>
                <c:pt idx="51149">
                  <c:v>58.3496094</c:v>
                </c:pt>
                <c:pt idx="51150">
                  <c:v>14.4042969</c:v>
                </c:pt>
                <c:pt idx="51151">
                  <c:v>-44.0673828</c:v>
                </c:pt>
                <c:pt idx="51152">
                  <c:v>-84.7167969</c:v>
                </c:pt>
                <c:pt idx="51153">
                  <c:v>-107.299805</c:v>
                </c:pt>
                <c:pt idx="51154">
                  <c:v>-102.416992</c:v>
                </c:pt>
                <c:pt idx="51155">
                  <c:v>-62.9882812</c:v>
                </c:pt>
                <c:pt idx="51156">
                  <c:v>-9.765625</c:v>
                </c:pt>
                <c:pt idx="51157">
                  <c:v>33.3251953</c:v>
                </c:pt>
                <c:pt idx="51158">
                  <c:v>79.1015625</c:v>
                </c:pt>
                <c:pt idx="51159">
                  <c:v>101.5625</c:v>
                </c:pt>
                <c:pt idx="51160">
                  <c:v>97.2900391</c:v>
                </c:pt>
                <c:pt idx="51161">
                  <c:v>68.35937499999996</c:v>
                </c:pt>
                <c:pt idx="51162">
                  <c:v>21.3623047</c:v>
                </c:pt>
                <c:pt idx="51163">
                  <c:v>-26.0009766</c:v>
                </c:pt>
                <c:pt idx="51164">
                  <c:v>-73.85253909999996</c:v>
                </c:pt>
                <c:pt idx="51165">
                  <c:v>-99.85351559999998</c:v>
                </c:pt>
                <c:pt idx="51166">
                  <c:v>-99.7314453</c:v>
                </c:pt>
                <c:pt idx="51167">
                  <c:v>-74.21875</c:v>
                </c:pt>
                <c:pt idx="51168">
                  <c:v>-24.7802734</c:v>
                </c:pt>
                <c:pt idx="51169">
                  <c:v>28.3203125</c:v>
                </c:pt>
                <c:pt idx="51170">
                  <c:v>77.63671879999995</c:v>
                </c:pt>
                <c:pt idx="51171">
                  <c:v>98.1445312</c:v>
                </c:pt>
                <c:pt idx="51172">
                  <c:v>99.7314453</c:v>
                </c:pt>
                <c:pt idx="51173">
                  <c:v>76.17187499999996</c:v>
                </c:pt>
                <c:pt idx="51174">
                  <c:v>32.1044922</c:v>
                </c:pt>
                <c:pt idx="51175">
                  <c:v>-23.8037109</c:v>
                </c:pt>
                <c:pt idx="51176">
                  <c:v>-79.4677734</c:v>
                </c:pt>
                <c:pt idx="51177">
                  <c:v>-105.224609</c:v>
                </c:pt>
                <c:pt idx="51178">
                  <c:v>-106.933594</c:v>
                </c:pt>
                <c:pt idx="51179">
                  <c:v>-80.9326172</c:v>
                </c:pt>
                <c:pt idx="51180">
                  <c:v>-33.3251953</c:v>
                </c:pt>
                <c:pt idx="51181">
                  <c:v>22.3388672</c:v>
                </c:pt>
                <c:pt idx="51182">
                  <c:v>59.9365234</c:v>
                </c:pt>
                <c:pt idx="51183">
                  <c:v>96.92382809999998</c:v>
                </c:pt>
                <c:pt idx="51184">
                  <c:v>103.515625</c:v>
                </c:pt>
                <c:pt idx="51185">
                  <c:v>82.3974609</c:v>
                </c:pt>
                <c:pt idx="51186">
                  <c:v>42.8466797</c:v>
                </c:pt>
                <c:pt idx="51187">
                  <c:v>-3.29589844</c:v>
                </c:pt>
                <c:pt idx="51188">
                  <c:v>-56.1523438</c:v>
                </c:pt>
                <c:pt idx="51189">
                  <c:v>-100.341797</c:v>
                </c:pt>
                <c:pt idx="51190">
                  <c:v>-104.125977</c:v>
                </c:pt>
                <c:pt idx="51191">
                  <c:v>-84.9609375</c:v>
                </c:pt>
                <c:pt idx="51192">
                  <c:v>-40.8935547</c:v>
                </c:pt>
                <c:pt idx="51193">
                  <c:v>6.95800781</c:v>
                </c:pt>
                <c:pt idx="51194">
                  <c:v>59.2041016</c:v>
                </c:pt>
                <c:pt idx="51195">
                  <c:v>95.82519529999998</c:v>
                </c:pt>
                <c:pt idx="51196">
                  <c:v>104.492188</c:v>
                </c:pt>
                <c:pt idx="51197">
                  <c:v>89.9658203</c:v>
                </c:pt>
                <c:pt idx="51198">
                  <c:v>50.0488281</c:v>
                </c:pt>
                <c:pt idx="51199">
                  <c:v>-9.277343749999998</c:v>
                </c:pt>
                <c:pt idx="51200">
                  <c:v>-54.4433594</c:v>
                </c:pt>
                <c:pt idx="51201">
                  <c:v>-90.33203119999993</c:v>
                </c:pt>
                <c:pt idx="51202">
                  <c:v>-109.619141</c:v>
                </c:pt>
                <c:pt idx="51203">
                  <c:v>-97.65625</c:v>
                </c:pt>
                <c:pt idx="51204">
                  <c:v>-52.0019531</c:v>
                </c:pt>
                <c:pt idx="51205">
                  <c:v>3.41796875</c:v>
                </c:pt>
                <c:pt idx="51206">
                  <c:v>51.7578125</c:v>
                </c:pt>
                <c:pt idx="51207">
                  <c:v>83.984375</c:v>
                </c:pt>
                <c:pt idx="51208">
                  <c:v>103.149414</c:v>
                </c:pt>
                <c:pt idx="51209">
                  <c:v>96.3134766</c:v>
                </c:pt>
                <c:pt idx="51210">
                  <c:v>56.0302734</c:v>
                </c:pt>
                <c:pt idx="51211">
                  <c:v>9.765625</c:v>
                </c:pt>
                <c:pt idx="51212">
                  <c:v>-46.875</c:v>
                </c:pt>
                <c:pt idx="51213">
                  <c:v>-90.82031249999996</c:v>
                </c:pt>
                <c:pt idx="51214">
                  <c:v>-101.318359</c:v>
                </c:pt>
                <c:pt idx="51215">
                  <c:v>-98.0224609</c:v>
                </c:pt>
                <c:pt idx="51216">
                  <c:v>-66.1621094</c:v>
                </c:pt>
                <c:pt idx="51217">
                  <c:v>-14.4042969</c:v>
                </c:pt>
                <c:pt idx="51218">
                  <c:v>42.2363281</c:v>
                </c:pt>
                <c:pt idx="51219">
                  <c:v>77.75878909999996</c:v>
                </c:pt>
                <c:pt idx="51220">
                  <c:v>105.102539</c:v>
                </c:pt>
                <c:pt idx="51221">
                  <c:v>97.77832029999998</c:v>
                </c:pt>
                <c:pt idx="51222">
                  <c:v>66.1621094</c:v>
                </c:pt>
                <c:pt idx="51223">
                  <c:v>16.6015625</c:v>
                </c:pt>
                <c:pt idx="51224">
                  <c:v>-44.3115234</c:v>
                </c:pt>
                <c:pt idx="51225">
                  <c:v>-77.0263672</c:v>
                </c:pt>
                <c:pt idx="51226">
                  <c:v>-99.85351559999998</c:v>
                </c:pt>
                <c:pt idx="51227">
                  <c:v>-103.271484</c:v>
                </c:pt>
                <c:pt idx="51228">
                  <c:v>-72.265625</c:v>
                </c:pt>
                <c:pt idx="51229">
                  <c:v>-15.7470703</c:v>
                </c:pt>
                <c:pt idx="51230">
                  <c:v>42.1142578</c:v>
                </c:pt>
                <c:pt idx="51231">
                  <c:v>79.22363279999998</c:v>
                </c:pt>
                <c:pt idx="51232">
                  <c:v>105.957031</c:v>
                </c:pt>
                <c:pt idx="51233">
                  <c:v>104.614258</c:v>
                </c:pt>
                <c:pt idx="51234">
                  <c:v>71.8994141</c:v>
                </c:pt>
                <c:pt idx="51235">
                  <c:v>25.5126953</c:v>
                </c:pt>
                <c:pt idx="51236">
                  <c:v>-24.6582031</c:v>
                </c:pt>
                <c:pt idx="51237">
                  <c:v>-73.85253909999996</c:v>
                </c:pt>
                <c:pt idx="51238">
                  <c:v>-101.5625</c:v>
                </c:pt>
                <c:pt idx="51239">
                  <c:v>-104.248047</c:v>
                </c:pt>
                <c:pt idx="51240">
                  <c:v>-76.2939453</c:v>
                </c:pt>
                <c:pt idx="51241">
                  <c:v>-30.8837891</c:v>
                </c:pt>
                <c:pt idx="51242">
                  <c:v>22.9492188</c:v>
                </c:pt>
                <c:pt idx="51243">
                  <c:v>75.9277344</c:v>
                </c:pt>
                <c:pt idx="51244">
                  <c:v>100.830078</c:v>
                </c:pt>
                <c:pt idx="51245">
                  <c:v>99.3652344</c:v>
                </c:pt>
                <c:pt idx="51246">
                  <c:v>81.9091797</c:v>
                </c:pt>
                <c:pt idx="51247">
                  <c:v>39.4287109</c:v>
                </c:pt>
                <c:pt idx="51248">
                  <c:v>-16.9677734</c:v>
                </c:pt>
                <c:pt idx="51249">
                  <c:v>-66.40625</c:v>
                </c:pt>
                <c:pt idx="51250">
                  <c:v>-98.75488279999998</c:v>
                </c:pt>
                <c:pt idx="51251">
                  <c:v>-111.572266</c:v>
                </c:pt>
                <c:pt idx="51252">
                  <c:v>-86.05957029999998</c:v>
                </c:pt>
                <c:pt idx="51253">
                  <c:v>-41.1376953</c:v>
                </c:pt>
                <c:pt idx="51254">
                  <c:v>14.0380859</c:v>
                </c:pt>
                <c:pt idx="51255">
                  <c:v>60.546875</c:v>
                </c:pt>
                <c:pt idx="51256">
                  <c:v>92.1630859</c:v>
                </c:pt>
                <c:pt idx="51257">
                  <c:v>105.59082</c:v>
                </c:pt>
                <c:pt idx="51258">
                  <c:v>91.3085938</c:v>
                </c:pt>
                <c:pt idx="51259">
                  <c:v>53.9550781</c:v>
                </c:pt>
                <c:pt idx="51260">
                  <c:v>0.854492188</c:v>
                </c:pt>
                <c:pt idx="51261">
                  <c:v>-51.1474609</c:v>
                </c:pt>
                <c:pt idx="51262">
                  <c:v>-93.5058594</c:v>
                </c:pt>
                <c:pt idx="51263">
                  <c:v>-103.515625</c:v>
                </c:pt>
                <c:pt idx="51264">
                  <c:v>-95.9472656</c:v>
                </c:pt>
                <c:pt idx="51265">
                  <c:v>-54.5654297</c:v>
                </c:pt>
                <c:pt idx="51266">
                  <c:v>-3.41796875</c:v>
                </c:pt>
                <c:pt idx="51267">
                  <c:v>53.2226562</c:v>
                </c:pt>
                <c:pt idx="51268">
                  <c:v>91.9189453</c:v>
                </c:pt>
                <c:pt idx="51269">
                  <c:v>104.736328</c:v>
                </c:pt>
                <c:pt idx="51270">
                  <c:v>87.4023438</c:v>
                </c:pt>
                <c:pt idx="51271">
                  <c:v>49.0722656</c:v>
                </c:pt>
                <c:pt idx="51272">
                  <c:v>1.83105469</c:v>
                </c:pt>
                <c:pt idx="51273">
                  <c:v>-45.7763672</c:v>
                </c:pt>
                <c:pt idx="51274">
                  <c:v>-85.6933594</c:v>
                </c:pt>
                <c:pt idx="51275">
                  <c:v>-106.933594</c:v>
                </c:pt>
                <c:pt idx="51276">
                  <c:v>-91.55273440000001</c:v>
                </c:pt>
                <c:pt idx="51277">
                  <c:v>-58.83789059999999</c:v>
                </c:pt>
                <c:pt idx="51278">
                  <c:v>-12.6953125</c:v>
                </c:pt>
                <c:pt idx="51279">
                  <c:v>41.9921875</c:v>
                </c:pt>
                <c:pt idx="51280">
                  <c:v>88.62304690000001</c:v>
                </c:pt>
                <c:pt idx="51281">
                  <c:v>107.421875</c:v>
                </c:pt>
                <c:pt idx="51282">
                  <c:v>98.75488279999998</c:v>
                </c:pt>
                <c:pt idx="51283">
                  <c:v>62.1337891</c:v>
                </c:pt>
                <c:pt idx="51284">
                  <c:v>11.2304688</c:v>
                </c:pt>
                <c:pt idx="51285">
                  <c:v>-44.7998047</c:v>
                </c:pt>
                <c:pt idx="51286">
                  <c:v>-80.9326172</c:v>
                </c:pt>
                <c:pt idx="51287">
                  <c:v>-107.177734</c:v>
                </c:pt>
                <c:pt idx="51288">
                  <c:v>-99.9755859</c:v>
                </c:pt>
                <c:pt idx="51289">
                  <c:v>-67.38281249999996</c:v>
                </c:pt>
                <c:pt idx="51290">
                  <c:v>-27.0996094</c:v>
                </c:pt>
                <c:pt idx="51291">
                  <c:v>32.7148438</c:v>
                </c:pt>
                <c:pt idx="51292">
                  <c:v>77.75878909999996</c:v>
                </c:pt>
                <c:pt idx="51293">
                  <c:v>108.032227</c:v>
                </c:pt>
                <c:pt idx="51294">
                  <c:v>101.68457</c:v>
                </c:pt>
                <c:pt idx="51295">
                  <c:v>73.2421875</c:v>
                </c:pt>
                <c:pt idx="51296">
                  <c:v>23.0712891</c:v>
                </c:pt>
                <c:pt idx="51297">
                  <c:v>-30.6396484</c:v>
                </c:pt>
                <c:pt idx="51298">
                  <c:v>-80.68847659999993</c:v>
                </c:pt>
                <c:pt idx="51299">
                  <c:v>-101.5625</c:v>
                </c:pt>
                <c:pt idx="51300">
                  <c:v>-96.80175779999998</c:v>
                </c:pt>
                <c:pt idx="51301">
                  <c:v>-74.3408203</c:v>
                </c:pt>
                <c:pt idx="51302">
                  <c:v>-21.7285156</c:v>
                </c:pt>
                <c:pt idx="51303">
                  <c:v>27.7099609</c:v>
                </c:pt>
                <c:pt idx="51304">
                  <c:v>77.0263672</c:v>
                </c:pt>
                <c:pt idx="51305">
                  <c:v>101.196289</c:v>
                </c:pt>
                <c:pt idx="51306">
                  <c:v>95.0927734</c:v>
                </c:pt>
                <c:pt idx="51307">
                  <c:v>73.1201172</c:v>
                </c:pt>
                <c:pt idx="51308">
                  <c:v>32.4707031</c:v>
                </c:pt>
                <c:pt idx="51309">
                  <c:v>-22.9492188</c:v>
                </c:pt>
                <c:pt idx="51310">
                  <c:v>-64.9414062</c:v>
                </c:pt>
                <c:pt idx="51311">
                  <c:v>-96.0693359</c:v>
                </c:pt>
                <c:pt idx="51312">
                  <c:v>-104.858398</c:v>
                </c:pt>
                <c:pt idx="51313">
                  <c:v>-83.7402344</c:v>
                </c:pt>
                <c:pt idx="51314">
                  <c:v>-33.81347659999999</c:v>
                </c:pt>
                <c:pt idx="51315">
                  <c:v>18.4326172</c:v>
                </c:pt>
                <c:pt idx="51316">
                  <c:v>64.2089844</c:v>
                </c:pt>
                <c:pt idx="51317">
                  <c:v>90.94238279999998</c:v>
                </c:pt>
                <c:pt idx="51318">
                  <c:v>104.492188</c:v>
                </c:pt>
                <c:pt idx="51319">
                  <c:v>80.2001953</c:v>
                </c:pt>
                <c:pt idx="51320">
                  <c:v>41.7480469</c:v>
                </c:pt>
                <c:pt idx="51321">
                  <c:v>-14.2822266</c:v>
                </c:pt>
                <c:pt idx="51322">
                  <c:v>-61.8896484</c:v>
                </c:pt>
                <c:pt idx="51323">
                  <c:v>-92.2851562</c:v>
                </c:pt>
                <c:pt idx="51324">
                  <c:v>-101.196289</c:v>
                </c:pt>
                <c:pt idx="51325">
                  <c:v>-86.3037109</c:v>
                </c:pt>
                <c:pt idx="51326">
                  <c:v>-40.7714844</c:v>
                </c:pt>
                <c:pt idx="51327">
                  <c:v>11.8408203</c:v>
                </c:pt>
                <c:pt idx="51328">
                  <c:v>50.2929688</c:v>
                </c:pt>
                <c:pt idx="51329">
                  <c:v>89.84375</c:v>
                </c:pt>
                <c:pt idx="51330">
                  <c:v>105.224609</c:v>
                </c:pt>
                <c:pt idx="51331">
                  <c:v>86.9140625</c:v>
                </c:pt>
                <c:pt idx="51332">
                  <c:v>52.6123047</c:v>
                </c:pt>
                <c:pt idx="51333">
                  <c:v>-5.12695312</c:v>
                </c:pt>
                <c:pt idx="51334">
                  <c:v>-51.39160159999999</c:v>
                </c:pt>
                <c:pt idx="51335">
                  <c:v>-90.57617190000001</c:v>
                </c:pt>
                <c:pt idx="51336">
                  <c:v>-108.032227</c:v>
                </c:pt>
                <c:pt idx="51337">
                  <c:v>-97.90039059999998</c:v>
                </c:pt>
                <c:pt idx="51338">
                  <c:v>-61.5234375</c:v>
                </c:pt>
                <c:pt idx="51339">
                  <c:v>-6.225585939999994</c:v>
                </c:pt>
                <c:pt idx="51340">
                  <c:v>46.0205078</c:v>
                </c:pt>
                <c:pt idx="51341">
                  <c:v>85.9375</c:v>
                </c:pt>
                <c:pt idx="51342">
                  <c:v>103.393555</c:v>
                </c:pt>
                <c:pt idx="51343">
                  <c:v>97.77832029999998</c:v>
                </c:pt>
                <c:pt idx="51344">
                  <c:v>64.3310547</c:v>
                </c:pt>
                <c:pt idx="51345">
                  <c:v>12.4511719</c:v>
                </c:pt>
                <c:pt idx="51346">
                  <c:v>-37.9638672</c:v>
                </c:pt>
                <c:pt idx="51347">
                  <c:v>-86.05957029999998</c:v>
                </c:pt>
                <c:pt idx="51348">
                  <c:v>-105.712891</c:v>
                </c:pt>
                <c:pt idx="51349">
                  <c:v>-97.5341797</c:v>
                </c:pt>
                <c:pt idx="51350">
                  <c:v>-68.1152344</c:v>
                </c:pt>
                <c:pt idx="51351">
                  <c:v>-20.5078125</c:v>
                </c:pt>
                <c:pt idx="51352">
                  <c:v>35.15625</c:v>
                </c:pt>
                <c:pt idx="51353">
                  <c:v>79.34570309999998</c:v>
                </c:pt>
                <c:pt idx="51354">
                  <c:v>99.60937499999996</c:v>
                </c:pt>
                <c:pt idx="51355">
                  <c:v>100.708008</c:v>
                </c:pt>
                <c:pt idx="51356">
                  <c:v>66.40625</c:v>
                </c:pt>
                <c:pt idx="51357">
                  <c:v>18.7988281</c:v>
                </c:pt>
                <c:pt idx="51358">
                  <c:v>-33.0810547</c:v>
                </c:pt>
                <c:pt idx="51359">
                  <c:v>-80.4443359</c:v>
                </c:pt>
                <c:pt idx="51360">
                  <c:v>-104.492188</c:v>
                </c:pt>
                <c:pt idx="51361">
                  <c:v>-103.881836</c:v>
                </c:pt>
                <c:pt idx="51362">
                  <c:v>-71.6552734</c:v>
                </c:pt>
                <c:pt idx="51363">
                  <c:v>-21.9726562</c:v>
                </c:pt>
                <c:pt idx="51364">
                  <c:v>26.9775391</c:v>
                </c:pt>
                <c:pt idx="51365">
                  <c:v>73.48632809999998</c:v>
                </c:pt>
                <c:pt idx="51366">
                  <c:v>104.614258</c:v>
                </c:pt>
                <c:pt idx="51367">
                  <c:v>98.9990234</c:v>
                </c:pt>
                <c:pt idx="51368">
                  <c:v>72.7539062</c:v>
                </c:pt>
                <c:pt idx="51369">
                  <c:v>30.3955078</c:v>
                </c:pt>
                <c:pt idx="51370">
                  <c:v>-20.2636719</c:v>
                </c:pt>
                <c:pt idx="51371">
                  <c:v>-65.18554690000001</c:v>
                </c:pt>
                <c:pt idx="51372">
                  <c:v>-104.492188</c:v>
                </c:pt>
                <c:pt idx="51373">
                  <c:v>-105.712891</c:v>
                </c:pt>
                <c:pt idx="51374">
                  <c:v>-77.63671879999995</c:v>
                </c:pt>
                <c:pt idx="51375">
                  <c:v>-34.5458984</c:v>
                </c:pt>
                <c:pt idx="51376">
                  <c:v>22.9492188</c:v>
                </c:pt>
                <c:pt idx="51377">
                  <c:v>72.9980469</c:v>
                </c:pt>
                <c:pt idx="51378">
                  <c:v>106.079102</c:v>
                </c:pt>
                <c:pt idx="51379">
                  <c:v>105.46875</c:v>
                </c:pt>
                <c:pt idx="51380">
                  <c:v>83.7402344</c:v>
                </c:pt>
                <c:pt idx="51381">
                  <c:v>41.2597656</c:v>
                </c:pt>
                <c:pt idx="51382">
                  <c:v>-17.2119141</c:v>
                </c:pt>
                <c:pt idx="51383">
                  <c:v>-55.9082031</c:v>
                </c:pt>
                <c:pt idx="51384">
                  <c:v>-98.38867190000001</c:v>
                </c:pt>
                <c:pt idx="51385">
                  <c:v>-107.666016</c:v>
                </c:pt>
                <c:pt idx="51386">
                  <c:v>-87.7685547</c:v>
                </c:pt>
                <c:pt idx="51387">
                  <c:v>-39.5507812</c:v>
                </c:pt>
                <c:pt idx="51388">
                  <c:v>12.9394531</c:v>
                </c:pt>
                <c:pt idx="51389">
                  <c:v>66.2841797</c:v>
                </c:pt>
                <c:pt idx="51390">
                  <c:v>101.68457</c:v>
                </c:pt>
                <c:pt idx="51391">
                  <c:v>103.149414</c:v>
                </c:pt>
                <c:pt idx="51392">
                  <c:v>78.36914059999998</c:v>
                </c:pt>
                <c:pt idx="51393">
                  <c:v>40.1611328</c:v>
                </c:pt>
                <c:pt idx="51394">
                  <c:v>-14.7705078</c:v>
                </c:pt>
                <c:pt idx="51395">
                  <c:v>-61.2792969</c:v>
                </c:pt>
                <c:pt idx="51396">
                  <c:v>-88.8671875</c:v>
                </c:pt>
                <c:pt idx="51397">
                  <c:v>-106.323242</c:v>
                </c:pt>
                <c:pt idx="51398">
                  <c:v>-96.67968749999996</c:v>
                </c:pt>
                <c:pt idx="51399">
                  <c:v>-49.1943359</c:v>
                </c:pt>
                <c:pt idx="51400">
                  <c:v>-0.610351562</c:v>
                </c:pt>
                <c:pt idx="51401">
                  <c:v>51.7578125</c:v>
                </c:pt>
                <c:pt idx="51402">
                  <c:v>90.82031249999996</c:v>
                </c:pt>
                <c:pt idx="51403">
                  <c:v>105.712891</c:v>
                </c:pt>
                <c:pt idx="51404">
                  <c:v>92.1630859</c:v>
                </c:pt>
                <c:pt idx="51405">
                  <c:v>54.0771484</c:v>
                </c:pt>
                <c:pt idx="51406">
                  <c:v>2.31933594</c:v>
                </c:pt>
                <c:pt idx="51407">
                  <c:v>-40.0390625</c:v>
                </c:pt>
                <c:pt idx="51408">
                  <c:v>-84.7167969</c:v>
                </c:pt>
                <c:pt idx="51409">
                  <c:v>-109.375</c:v>
                </c:pt>
                <c:pt idx="51410">
                  <c:v>-93.01757809999998</c:v>
                </c:pt>
                <c:pt idx="51411">
                  <c:v>-61.6455078</c:v>
                </c:pt>
                <c:pt idx="51412">
                  <c:v>-11.3525391</c:v>
                </c:pt>
                <c:pt idx="51413">
                  <c:v>40.1611328</c:v>
                </c:pt>
                <c:pt idx="51414">
                  <c:v>94.84863279999998</c:v>
                </c:pt>
                <c:pt idx="51415">
                  <c:v>105.957031</c:v>
                </c:pt>
                <c:pt idx="51416">
                  <c:v>94.2382812</c:v>
                </c:pt>
                <c:pt idx="51417">
                  <c:v>66.8945312</c:v>
                </c:pt>
                <c:pt idx="51418">
                  <c:v>17.0898438</c:v>
                </c:pt>
                <c:pt idx="51419">
                  <c:v>-35.0341797</c:v>
                </c:pt>
                <c:pt idx="51420">
                  <c:v>-87.15820309999998</c:v>
                </c:pt>
                <c:pt idx="51421">
                  <c:v>-110.961914</c:v>
                </c:pt>
                <c:pt idx="51422">
                  <c:v>-94.4824219</c:v>
                </c:pt>
                <c:pt idx="51423">
                  <c:v>-65.67382809999994</c:v>
                </c:pt>
                <c:pt idx="51424">
                  <c:v>-22.3388672</c:v>
                </c:pt>
                <c:pt idx="51425">
                  <c:v>30.6396484</c:v>
                </c:pt>
                <c:pt idx="51426">
                  <c:v>71.1669922</c:v>
                </c:pt>
                <c:pt idx="51427">
                  <c:v>101.68457</c:v>
                </c:pt>
                <c:pt idx="51428">
                  <c:v>105.34668</c:v>
                </c:pt>
                <c:pt idx="51429">
                  <c:v>69.7021484</c:v>
                </c:pt>
                <c:pt idx="51430">
                  <c:v>23.4375</c:v>
                </c:pt>
                <c:pt idx="51431">
                  <c:v>-26.1230469</c:v>
                </c:pt>
                <c:pt idx="51432">
                  <c:v>-72.1435547</c:v>
                </c:pt>
                <c:pt idx="51433">
                  <c:v>-102.416992</c:v>
                </c:pt>
                <c:pt idx="51434">
                  <c:v>-104.248047</c:v>
                </c:pt>
                <c:pt idx="51435">
                  <c:v>-72.7539062</c:v>
                </c:pt>
                <c:pt idx="51436">
                  <c:v>-32.9589844</c:v>
                </c:pt>
                <c:pt idx="51437">
                  <c:v>23.6816406</c:v>
                </c:pt>
                <c:pt idx="51438">
                  <c:v>73.1201172</c:v>
                </c:pt>
                <c:pt idx="51439">
                  <c:v>98.75488279999998</c:v>
                </c:pt>
                <c:pt idx="51440">
                  <c:v>105.102539</c:v>
                </c:pt>
                <c:pt idx="51441">
                  <c:v>75.19531249999996</c:v>
                </c:pt>
                <c:pt idx="51442">
                  <c:v>27.9541016</c:v>
                </c:pt>
                <c:pt idx="51443">
                  <c:v>-19.53125</c:v>
                </c:pt>
                <c:pt idx="51444">
                  <c:v>-70.4345703</c:v>
                </c:pt>
                <c:pt idx="51445">
                  <c:v>-104.248047</c:v>
                </c:pt>
                <c:pt idx="51446">
                  <c:v>-106.689453</c:v>
                </c:pt>
                <c:pt idx="51447">
                  <c:v>-81.66503909999996</c:v>
                </c:pt>
                <c:pt idx="51448">
                  <c:v>-28.6865234</c:v>
                </c:pt>
                <c:pt idx="51449">
                  <c:v>21.484375</c:v>
                </c:pt>
                <c:pt idx="51450">
                  <c:v>65.4296875</c:v>
                </c:pt>
                <c:pt idx="51451">
                  <c:v>99.9755859</c:v>
                </c:pt>
                <c:pt idx="51452">
                  <c:v>101.928711</c:v>
                </c:pt>
                <c:pt idx="51453">
                  <c:v>79.9560547</c:v>
                </c:pt>
                <c:pt idx="51454">
                  <c:v>46.6308594</c:v>
                </c:pt>
                <c:pt idx="51455">
                  <c:v>-6.347656249999996</c:v>
                </c:pt>
                <c:pt idx="51456">
                  <c:v>-62.8662109</c:v>
                </c:pt>
                <c:pt idx="51457">
                  <c:v>-87.15820309999998</c:v>
                </c:pt>
                <c:pt idx="51458">
                  <c:v>-103.637695</c:v>
                </c:pt>
                <c:pt idx="51459">
                  <c:v>-84.22851559999998</c:v>
                </c:pt>
                <c:pt idx="51460">
                  <c:v>-48.9501953</c:v>
                </c:pt>
                <c:pt idx="51461">
                  <c:v>8.05664062</c:v>
                </c:pt>
                <c:pt idx="51462">
                  <c:v>60.6689453</c:v>
                </c:pt>
                <c:pt idx="51463">
                  <c:v>90.33203119999993</c:v>
                </c:pt>
                <c:pt idx="51464">
                  <c:v>104.003906</c:v>
                </c:pt>
                <c:pt idx="51465">
                  <c:v>93.38378909999996</c:v>
                </c:pt>
                <c:pt idx="51466">
                  <c:v>48.3398438</c:v>
                </c:pt>
                <c:pt idx="51467">
                  <c:v>-3.90625</c:v>
                </c:pt>
                <c:pt idx="51468">
                  <c:v>-52.1240234</c:v>
                </c:pt>
                <c:pt idx="51469">
                  <c:v>-88.9892578</c:v>
                </c:pt>
                <c:pt idx="51470">
                  <c:v>-104.248047</c:v>
                </c:pt>
                <c:pt idx="51471">
                  <c:v>-91.796875</c:v>
                </c:pt>
                <c:pt idx="51472">
                  <c:v>-50.2929688</c:v>
                </c:pt>
                <c:pt idx="51473">
                  <c:v>-0.610351562</c:v>
                </c:pt>
                <c:pt idx="51474">
                  <c:v>53.2226562</c:v>
                </c:pt>
                <c:pt idx="51475">
                  <c:v>95.82519529999998</c:v>
                </c:pt>
                <c:pt idx="51476">
                  <c:v>106.079102</c:v>
                </c:pt>
                <c:pt idx="51477">
                  <c:v>94.6044922</c:v>
                </c:pt>
                <c:pt idx="51478">
                  <c:v>58.4716797</c:v>
                </c:pt>
                <c:pt idx="51479">
                  <c:v>2.19726562</c:v>
                </c:pt>
                <c:pt idx="51480">
                  <c:v>-51.2695312</c:v>
                </c:pt>
                <c:pt idx="51481">
                  <c:v>-85.3271484</c:v>
                </c:pt>
                <c:pt idx="51482">
                  <c:v>-106.689453</c:v>
                </c:pt>
                <c:pt idx="51483">
                  <c:v>-99.1210938</c:v>
                </c:pt>
                <c:pt idx="51484">
                  <c:v>-63.8427734</c:v>
                </c:pt>
                <c:pt idx="51485">
                  <c:v>-10.6201172</c:v>
                </c:pt>
                <c:pt idx="51486">
                  <c:v>41.1376953</c:v>
                </c:pt>
                <c:pt idx="51487">
                  <c:v>85.8154297</c:v>
                </c:pt>
                <c:pt idx="51488">
                  <c:v>103.393555</c:v>
                </c:pt>
                <c:pt idx="51489">
                  <c:v>95.82519529999998</c:v>
                </c:pt>
                <c:pt idx="51490">
                  <c:v>56.88476559999999</c:v>
                </c:pt>
                <c:pt idx="51491">
                  <c:v>15.625</c:v>
                </c:pt>
                <c:pt idx="51492">
                  <c:v>-39.1845703</c:v>
                </c:pt>
                <c:pt idx="51493">
                  <c:v>-83.3740234</c:v>
                </c:pt>
                <c:pt idx="51494">
                  <c:v>-102.294922</c:v>
                </c:pt>
                <c:pt idx="51495">
                  <c:v>-99.2431641</c:v>
                </c:pt>
                <c:pt idx="51496">
                  <c:v>-71.8994141</c:v>
                </c:pt>
                <c:pt idx="51497">
                  <c:v>-23.0712891</c:v>
                </c:pt>
                <c:pt idx="51498">
                  <c:v>29.6630859</c:v>
                </c:pt>
                <c:pt idx="51499">
                  <c:v>76.0498047</c:v>
                </c:pt>
                <c:pt idx="51500">
                  <c:v>100.341797</c:v>
                </c:pt>
                <c:pt idx="51501">
                  <c:v>101.5625</c:v>
                </c:pt>
                <c:pt idx="51502">
                  <c:v>75.6835938</c:v>
                </c:pt>
                <c:pt idx="51503">
                  <c:v>27.4658203</c:v>
                </c:pt>
                <c:pt idx="51504">
                  <c:v>-32.3486328</c:v>
                </c:pt>
                <c:pt idx="51505">
                  <c:v>-72.265625</c:v>
                </c:pt>
                <c:pt idx="51506">
                  <c:v>-103.027344</c:v>
                </c:pt>
                <c:pt idx="51507">
                  <c:v>-104.980469</c:v>
                </c:pt>
                <c:pt idx="51508">
                  <c:v>-86.6699219</c:v>
                </c:pt>
                <c:pt idx="51509">
                  <c:v>-38.2080078</c:v>
                </c:pt>
                <c:pt idx="51510">
                  <c:v>23.3154297</c:v>
                </c:pt>
                <c:pt idx="51511">
                  <c:v>67.13867190000001</c:v>
                </c:pt>
                <c:pt idx="51512">
                  <c:v>93.6279297</c:v>
                </c:pt>
                <c:pt idx="51513">
                  <c:v>105.224609</c:v>
                </c:pt>
                <c:pt idx="51514">
                  <c:v>82.27539059999994</c:v>
                </c:pt>
                <c:pt idx="51515">
                  <c:v>37.7197266</c:v>
                </c:pt>
                <c:pt idx="51516">
                  <c:v>-15.625</c:v>
                </c:pt>
                <c:pt idx="51517">
                  <c:v>-66.2841797</c:v>
                </c:pt>
                <c:pt idx="51518">
                  <c:v>-103.393555</c:v>
                </c:pt>
                <c:pt idx="51519">
                  <c:v>-100.341797</c:v>
                </c:pt>
                <c:pt idx="51520">
                  <c:v>-76.4160156</c:v>
                </c:pt>
                <c:pt idx="51521">
                  <c:v>-43.3349609</c:v>
                </c:pt>
                <c:pt idx="51522">
                  <c:v>12.4511719</c:v>
                </c:pt>
                <c:pt idx="51523">
                  <c:v>62.0117188</c:v>
                </c:pt>
                <c:pt idx="51524">
                  <c:v>98.75488279999998</c:v>
                </c:pt>
                <c:pt idx="51525">
                  <c:v>97.77832029999998</c:v>
                </c:pt>
                <c:pt idx="51526">
                  <c:v>88.62304690000001</c:v>
                </c:pt>
                <c:pt idx="51527">
                  <c:v>49.80468749999996</c:v>
                </c:pt>
                <c:pt idx="51528">
                  <c:v>-2.19726562</c:v>
                </c:pt>
                <c:pt idx="51529">
                  <c:v>-52.9785156</c:v>
                </c:pt>
                <c:pt idx="51530">
                  <c:v>-92.1630859</c:v>
                </c:pt>
                <c:pt idx="51531">
                  <c:v>-101.074219</c:v>
                </c:pt>
                <c:pt idx="51532">
                  <c:v>-88.0126953</c:v>
                </c:pt>
                <c:pt idx="51533">
                  <c:v>-45.4101562</c:v>
                </c:pt>
                <c:pt idx="51534">
                  <c:v>-2.07519531</c:v>
                </c:pt>
                <c:pt idx="51535">
                  <c:v>55.7861328</c:v>
                </c:pt>
                <c:pt idx="51536">
                  <c:v>95.0927734</c:v>
                </c:pt>
                <c:pt idx="51537">
                  <c:v>110.961914</c:v>
                </c:pt>
                <c:pt idx="51538">
                  <c:v>87.5244141</c:v>
                </c:pt>
                <c:pt idx="51539">
                  <c:v>54.5654297</c:v>
                </c:pt>
                <c:pt idx="51540">
                  <c:v>6.347656249999996</c:v>
                </c:pt>
                <c:pt idx="51541">
                  <c:v>-46.7529297</c:v>
                </c:pt>
                <c:pt idx="51542">
                  <c:v>-88.5009766</c:v>
                </c:pt>
                <c:pt idx="51543">
                  <c:v>-99.85351559999998</c:v>
                </c:pt>
                <c:pt idx="51544">
                  <c:v>-96.1914062</c:v>
                </c:pt>
                <c:pt idx="51545">
                  <c:v>-55.9082031</c:v>
                </c:pt>
                <c:pt idx="51546">
                  <c:v>-5.49316406</c:v>
                </c:pt>
                <c:pt idx="51547">
                  <c:v>48.7060547</c:v>
                </c:pt>
                <c:pt idx="51548">
                  <c:v>86.7919922</c:v>
                </c:pt>
                <c:pt idx="51549">
                  <c:v>101.196289</c:v>
                </c:pt>
                <c:pt idx="51550">
                  <c:v>94.7265625</c:v>
                </c:pt>
                <c:pt idx="51551">
                  <c:v>68.1152344</c:v>
                </c:pt>
                <c:pt idx="51552">
                  <c:v>10.3759766</c:v>
                </c:pt>
                <c:pt idx="51553">
                  <c:v>-43.2128906</c:v>
                </c:pt>
                <c:pt idx="51554">
                  <c:v>-89.35546879999995</c:v>
                </c:pt>
                <c:pt idx="51555">
                  <c:v>-101.806641</c:v>
                </c:pt>
                <c:pt idx="51556">
                  <c:v>-93.9941406</c:v>
                </c:pt>
                <c:pt idx="51557">
                  <c:v>-62.6220703</c:v>
                </c:pt>
                <c:pt idx="51558">
                  <c:v>-19.53125</c:v>
                </c:pt>
                <c:pt idx="51559">
                  <c:v>34.7900391</c:v>
                </c:pt>
                <c:pt idx="51560">
                  <c:v>85.3271484</c:v>
                </c:pt>
                <c:pt idx="51561">
                  <c:v>106.567383</c:v>
                </c:pt>
                <c:pt idx="51562">
                  <c:v>102.050781</c:v>
                </c:pt>
                <c:pt idx="51563">
                  <c:v>63.8427734</c:v>
                </c:pt>
                <c:pt idx="51564">
                  <c:v>21.6064453</c:v>
                </c:pt>
                <c:pt idx="51565">
                  <c:v>-29.1748047</c:v>
                </c:pt>
                <c:pt idx="51566">
                  <c:v>-75.31738279999998</c:v>
                </c:pt>
                <c:pt idx="51567">
                  <c:v>-101.5625</c:v>
                </c:pt>
                <c:pt idx="51568">
                  <c:v>-98.75488279999998</c:v>
                </c:pt>
                <c:pt idx="51569">
                  <c:v>-75.4394531</c:v>
                </c:pt>
                <c:pt idx="51570">
                  <c:v>-27.7099609</c:v>
                </c:pt>
                <c:pt idx="51571">
                  <c:v>28.6865234</c:v>
                </c:pt>
                <c:pt idx="51572">
                  <c:v>76.0498047</c:v>
                </c:pt>
                <c:pt idx="51573">
                  <c:v>100.341797</c:v>
                </c:pt>
                <c:pt idx="51574">
                  <c:v>96.0693359</c:v>
                </c:pt>
                <c:pt idx="51575">
                  <c:v>76.0498047</c:v>
                </c:pt>
                <c:pt idx="51576">
                  <c:v>31.3720703</c:v>
                </c:pt>
                <c:pt idx="51577">
                  <c:v>-26.6113281</c:v>
                </c:pt>
                <c:pt idx="51578">
                  <c:v>-74.7070312</c:v>
                </c:pt>
                <c:pt idx="51579">
                  <c:v>-100.341797</c:v>
                </c:pt>
                <c:pt idx="51580">
                  <c:v>-110.717773</c:v>
                </c:pt>
                <c:pt idx="51581">
                  <c:v>-84.3505859</c:v>
                </c:pt>
                <c:pt idx="51582">
                  <c:v>-40.8935547</c:v>
                </c:pt>
                <c:pt idx="51583">
                  <c:v>13.5498047</c:v>
                </c:pt>
                <c:pt idx="51584">
                  <c:v>61.5234375</c:v>
                </c:pt>
                <c:pt idx="51585">
                  <c:v>99.85351559999998</c:v>
                </c:pt>
                <c:pt idx="51586">
                  <c:v>102.294922</c:v>
                </c:pt>
                <c:pt idx="51587">
                  <c:v>81.66503909999996</c:v>
                </c:pt>
                <c:pt idx="51588">
                  <c:v>41.6259766</c:v>
                </c:pt>
                <c:pt idx="51589">
                  <c:v>-12.4511719</c:v>
                </c:pt>
                <c:pt idx="51590">
                  <c:v>-56.88476559999999</c:v>
                </c:pt>
                <c:pt idx="51591">
                  <c:v>-101.68457</c:v>
                </c:pt>
                <c:pt idx="51592">
                  <c:v>-109.25293</c:v>
                </c:pt>
                <c:pt idx="51593">
                  <c:v>-84.5947266</c:v>
                </c:pt>
                <c:pt idx="51594">
                  <c:v>-41.7480469</c:v>
                </c:pt>
                <c:pt idx="51595">
                  <c:v>3.41796875</c:v>
                </c:pt>
                <c:pt idx="51596">
                  <c:v>55.1757812</c:v>
                </c:pt>
                <c:pt idx="51597">
                  <c:v>92.77343749999996</c:v>
                </c:pt>
                <c:pt idx="51598">
                  <c:v>107.055664</c:v>
                </c:pt>
                <c:pt idx="51599">
                  <c:v>91.0644531</c:v>
                </c:pt>
                <c:pt idx="51600">
                  <c:v>50.0488281</c:v>
                </c:pt>
                <c:pt idx="51601">
                  <c:v>-2.68554688</c:v>
                </c:pt>
                <c:pt idx="51602">
                  <c:v>-52.8564453</c:v>
                </c:pt>
                <c:pt idx="51603">
                  <c:v>-91.55273440000001</c:v>
                </c:pt>
                <c:pt idx="51604">
                  <c:v>-107.543945</c:v>
                </c:pt>
                <c:pt idx="51605">
                  <c:v>-89.11132809999998</c:v>
                </c:pt>
                <c:pt idx="51606">
                  <c:v>-52.8564453</c:v>
                </c:pt>
                <c:pt idx="51607">
                  <c:v>-1.953125</c:v>
                </c:pt>
                <c:pt idx="51608">
                  <c:v>52.4902344</c:v>
                </c:pt>
                <c:pt idx="51609">
                  <c:v>88.0126953</c:v>
                </c:pt>
                <c:pt idx="51610">
                  <c:v>111.328125</c:v>
                </c:pt>
                <c:pt idx="51611">
                  <c:v>100.830078</c:v>
                </c:pt>
                <c:pt idx="51612">
                  <c:v>62.2558594</c:v>
                </c:pt>
                <c:pt idx="51613">
                  <c:v>12.6953125</c:v>
                </c:pt>
                <c:pt idx="51614">
                  <c:v>-44.921875</c:v>
                </c:pt>
                <c:pt idx="51615">
                  <c:v>-88.8671875</c:v>
                </c:pt>
                <c:pt idx="51616">
                  <c:v>-108.154297</c:v>
                </c:pt>
                <c:pt idx="51617">
                  <c:v>-98.0224609</c:v>
                </c:pt>
                <c:pt idx="51618">
                  <c:v>-67.38281249999996</c:v>
                </c:pt>
                <c:pt idx="51619">
                  <c:v>-13.671875</c:v>
                </c:pt>
                <c:pt idx="51620">
                  <c:v>41.2597656</c:v>
                </c:pt>
                <c:pt idx="51621">
                  <c:v>83.3740234</c:v>
                </c:pt>
                <c:pt idx="51622">
                  <c:v>106.445312</c:v>
                </c:pt>
                <c:pt idx="51623">
                  <c:v>103.881836</c:v>
                </c:pt>
                <c:pt idx="51624">
                  <c:v>74.21875</c:v>
                </c:pt>
                <c:pt idx="51625">
                  <c:v>19.53125</c:v>
                </c:pt>
                <c:pt idx="51626">
                  <c:v>-35.2783203</c:v>
                </c:pt>
                <c:pt idx="51627">
                  <c:v>-84.7167969</c:v>
                </c:pt>
                <c:pt idx="51628">
                  <c:v>-107.177734</c:v>
                </c:pt>
                <c:pt idx="51629">
                  <c:v>-104.614258</c:v>
                </c:pt>
                <c:pt idx="51630">
                  <c:v>-73.7304688</c:v>
                </c:pt>
                <c:pt idx="51631">
                  <c:v>-22.3388672</c:v>
                </c:pt>
                <c:pt idx="51632">
                  <c:v>33.0810547</c:v>
                </c:pt>
                <c:pt idx="51633">
                  <c:v>83.7402344</c:v>
                </c:pt>
                <c:pt idx="51634">
                  <c:v>105.34668</c:v>
                </c:pt>
                <c:pt idx="51635">
                  <c:v>99.2431641</c:v>
                </c:pt>
                <c:pt idx="51636">
                  <c:v>76.4160156</c:v>
                </c:pt>
                <c:pt idx="51637">
                  <c:v>28.9306641</c:v>
                </c:pt>
                <c:pt idx="51638">
                  <c:v>-21.8505859</c:v>
                </c:pt>
                <c:pt idx="51639">
                  <c:v>-69.8242188</c:v>
                </c:pt>
                <c:pt idx="51640">
                  <c:v>-100.097656</c:v>
                </c:pt>
                <c:pt idx="51641">
                  <c:v>-100.952148</c:v>
                </c:pt>
                <c:pt idx="51642">
                  <c:v>-75.9277344</c:v>
                </c:pt>
                <c:pt idx="51643">
                  <c:v>-32.7148438</c:v>
                </c:pt>
                <c:pt idx="51644">
                  <c:v>22.0947266</c:v>
                </c:pt>
                <c:pt idx="51645">
                  <c:v>70.3125</c:v>
                </c:pt>
                <c:pt idx="51646">
                  <c:v>99.3652344</c:v>
                </c:pt>
                <c:pt idx="51647">
                  <c:v>104.370117</c:v>
                </c:pt>
                <c:pt idx="51648">
                  <c:v>89.5996094</c:v>
                </c:pt>
                <c:pt idx="51649">
                  <c:v>45.4101562</c:v>
                </c:pt>
                <c:pt idx="51650">
                  <c:v>-16.3574219</c:v>
                </c:pt>
                <c:pt idx="51651">
                  <c:v>-67.62695309999998</c:v>
                </c:pt>
                <c:pt idx="51652">
                  <c:v>-100.463867</c:v>
                </c:pt>
                <c:pt idx="51653">
                  <c:v>-105.712891</c:v>
                </c:pt>
                <c:pt idx="51654">
                  <c:v>-85.4492188</c:v>
                </c:pt>
                <c:pt idx="51655">
                  <c:v>-34.7900391</c:v>
                </c:pt>
                <c:pt idx="51656">
                  <c:v>17.3339844</c:v>
                </c:pt>
                <c:pt idx="51657">
                  <c:v>61.7675781</c:v>
                </c:pt>
                <c:pt idx="51658">
                  <c:v>92.77343749999996</c:v>
                </c:pt>
                <c:pt idx="51659">
                  <c:v>103.759766</c:v>
                </c:pt>
                <c:pt idx="51660">
                  <c:v>83.7402344</c:v>
                </c:pt>
                <c:pt idx="51661">
                  <c:v>45.6542969</c:v>
                </c:pt>
                <c:pt idx="51662">
                  <c:v>-12.8173828</c:v>
                </c:pt>
                <c:pt idx="51663">
                  <c:v>-61.15722659999999</c:v>
                </c:pt>
                <c:pt idx="51664">
                  <c:v>-89.11132809999998</c:v>
                </c:pt>
                <c:pt idx="51665">
                  <c:v>-104.248047</c:v>
                </c:pt>
                <c:pt idx="51666">
                  <c:v>-86.9140625</c:v>
                </c:pt>
                <c:pt idx="51667">
                  <c:v>-46.6308594</c:v>
                </c:pt>
                <c:pt idx="51668">
                  <c:v>6.95800781</c:v>
                </c:pt>
                <c:pt idx="51669">
                  <c:v>52.6123047</c:v>
                </c:pt>
                <c:pt idx="51670">
                  <c:v>88.0126953</c:v>
                </c:pt>
                <c:pt idx="51671">
                  <c:v>105.34668</c:v>
                </c:pt>
                <c:pt idx="51672">
                  <c:v>86.9140625</c:v>
                </c:pt>
                <c:pt idx="51673">
                  <c:v>50.5371094</c:v>
                </c:pt>
                <c:pt idx="51674">
                  <c:v>-2.9296875</c:v>
                </c:pt>
                <c:pt idx="51675">
                  <c:v>-48.7060547</c:v>
                </c:pt>
                <c:pt idx="51676">
                  <c:v>-90.82031249999996</c:v>
                </c:pt>
                <c:pt idx="51677">
                  <c:v>-106.933594</c:v>
                </c:pt>
                <c:pt idx="51678">
                  <c:v>-92.89550779999998</c:v>
                </c:pt>
                <c:pt idx="51679">
                  <c:v>-61.15722659999999</c:v>
                </c:pt>
                <c:pt idx="51680">
                  <c:v>-11.8408203</c:v>
                </c:pt>
                <c:pt idx="51681">
                  <c:v>38.4521484</c:v>
                </c:pt>
                <c:pt idx="51682">
                  <c:v>83.3740234</c:v>
                </c:pt>
                <c:pt idx="51683">
                  <c:v>108.520508</c:v>
                </c:pt>
                <c:pt idx="51684">
                  <c:v>94.2382812</c:v>
                </c:pt>
                <c:pt idx="51685">
                  <c:v>61.2792969</c:v>
                </c:pt>
                <c:pt idx="51686">
                  <c:v>-0.9765625</c:v>
                </c:pt>
                <c:pt idx="51687">
                  <c:v>-44.3115234</c:v>
                </c:pt>
                <c:pt idx="51688">
                  <c:v>-88.0126953</c:v>
                </c:pt>
                <c:pt idx="51689">
                  <c:v>-101.44043</c:v>
                </c:pt>
                <c:pt idx="51690">
                  <c:v>-96.67968749999996</c:v>
                </c:pt>
                <c:pt idx="51691">
                  <c:v>-65.7958984</c:v>
                </c:pt>
                <c:pt idx="51692">
                  <c:v>-14.7705078</c:v>
                </c:pt>
                <c:pt idx="51693">
                  <c:v>43.2128906</c:v>
                </c:pt>
                <c:pt idx="51694">
                  <c:v>82.15332029999998</c:v>
                </c:pt>
                <c:pt idx="51695">
                  <c:v>104.003906</c:v>
                </c:pt>
                <c:pt idx="51696">
                  <c:v>94.97070309999998</c:v>
                </c:pt>
                <c:pt idx="51697">
                  <c:v>68.8476562</c:v>
                </c:pt>
                <c:pt idx="51698">
                  <c:v>19.0429688</c:v>
                </c:pt>
                <c:pt idx="51699">
                  <c:v>-31.7382812</c:v>
                </c:pt>
                <c:pt idx="51700">
                  <c:v>-85.20507809999994</c:v>
                </c:pt>
                <c:pt idx="51701">
                  <c:v>-106.567383</c:v>
                </c:pt>
                <c:pt idx="51702">
                  <c:v>-100.341797</c:v>
                </c:pt>
                <c:pt idx="51703">
                  <c:v>-78.0029297</c:v>
                </c:pt>
                <c:pt idx="51704">
                  <c:v>-31.6162109</c:v>
                </c:pt>
                <c:pt idx="51705">
                  <c:v>31.6162109</c:v>
                </c:pt>
                <c:pt idx="51706">
                  <c:v>73.9746094</c:v>
                </c:pt>
                <c:pt idx="51707">
                  <c:v>104.370117</c:v>
                </c:pt>
                <c:pt idx="51708">
                  <c:v>103.271484</c:v>
                </c:pt>
                <c:pt idx="51709">
                  <c:v>73.1201172</c:v>
                </c:pt>
                <c:pt idx="51710">
                  <c:v>28.1982422</c:v>
                </c:pt>
                <c:pt idx="51711">
                  <c:v>-23.3154297</c:v>
                </c:pt>
                <c:pt idx="51712">
                  <c:v>-69.9462891</c:v>
                </c:pt>
                <c:pt idx="51713">
                  <c:v>-101.806641</c:v>
                </c:pt>
                <c:pt idx="51714">
                  <c:v>-102.416992</c:v>
                </c:pt>
                <c:pt idx="51715">
                  <c:v>-80.32226559999998</c:v>
                </c:pt>
                <c:pt idx="51716">
                  <c:v>-35.8886719</c:v>
                </c:pt>
                <c:pt idx="51717">
                  <c:v>22.9492188</c:v>
                </c:pt>
                <c:pt idx="51718">
                  <c:v>72.0214844</c:v>
                </c:pt>
                <c:pt idx="51719">
                  <c:v>101.5625</c:v>
                </c:pt>
                <c:pt idx="51720">
                  <c:v>109.619141</c:v>
                </c:pt>
                <c:pt idx="51721">
                  <c:v>85.8154297</c:v>
                </c:pt>
                <c:pt idx="51722">
                  <c:v>36.6210938</c:v>
                </c:pt>
                <c:pt idx="51723">
                  <c:v>-11.1083984</c:v>
                </c:pt>
                <c:pt idx="51724">
                  <c:v>-62.0117188</c:v>
                </c:pt>
                <c:pt idx="51725">
                  <c:v>-100.097656</c:v>
                </c:pt>
                <c:pt idx="51726">
                  <c:v>-111.694336</c:v>
                </c:pt>
                <c:pt idx="51727">
                  <c:v>-85.3271484</c:v>
                </c:pt>
                <c:pt idx="51728">
                  <c:v>-45.6542969</c:v>
                </c:pt>
                <c:pt idx="51729">
                  <c:v>5.12695312</c:v>
                </c:pt>
                <c:pt idx="51730">
                  <c:v>65.0634766</c:v>
                </c:pt>
                <c:pt idx="51731">
                  <c:v>96.67968749999996</c:v>
                </c:pt>
                <c:pt idx="51732">
                  <c:v>108.276367</c:v>
                </c:pt>
                <c:pt idx="51733">
                  <c:v>91.796875</c:v>
                </c:pt>
                <c:pt idx="51734">
                  <c:v>51.0253906</c:v>
                </c:pt>
                <c:pt idx="51735">
                  <c:v>-4.882812499999997</c:v>
                </c:pt>
                <c:pt idx="51736">
                  <c:v>-53.2226562</c:v>
                </c:pt>
                <c:pt idx="51737">
                  <c:v>-91.3085938</c:v>
                </c:pt>
                <c:pt idx="51738">
                  <c:v>-106.933594</c:v>
                </c:pt>
                <c:pt idx="51739">
                  <c:v>-94.84863279999998</c:v>
                </c:pt>
                <c:pt idx="51740">
                  <c:v>-51.0253906</c:v>
                </c:pt>
                <c:pt idx="51741">
                  <c:v>1.83105469</c:v>
                </c:pt>
                <c:pt idx="51742">
                  <c:v>53.1005859</c:v>
                </c:pt>
                <c:pt idx="51743">
                  <c:v>90.2099609</c:v>
                </c:pt>
                <c:pt idx="51744">
                  <c:v>107.055664</c:v>
                </c:pt>
                <c:pt idx="51745">
                  <c:v>95.2148438</c:v>
                </c:pt>
                <c:pt idx="51746">
                  <c:v>60.7910156</c:v>
                </c:pt>
                <c:pt idx="51747">
                  <c:v>13.9160156</c:v>
                </c:pt>
                <c:pt idx="51748">
                  <c:v>-48.4619141</c:v>
                </c:pt>
                <c:pt idx="51749">
                  <c:v>-86.7919922</c:v>
                </c:pt>
                <c:pt idx="51750">
                  <c:v>-101.318359</c:v>
                </c:pt>
                <c:pt idx="51751">
                  <c:v>-92.1630859</c:v>
                </c:pt>
                <c:pt idx="51752">
                  <c:v>-60.3027344</c:v>
                </c:pt>
                <c:pt idx="51753">
                  <c:v>-10.0097656</c:v>
                </c:pt>
                <c:pt idx="51754">
                  <c:v>42.3583984</c:v>
                </c:pt>
                <c:pt idx="51755">
                  <c:v>81.7871094</c:v>
                </c:pt>
                <c:pt idx="51756">
                  <c:v>110.107422</c:v>
                </c:pt>
                <c:pt idx="51757">
                  <c:v>103.759766</c:v>
                </c:pt>
                <c:pt idx="51758">
                  <c:v>67.0166016</c:v>
                </c:pt>
                <c:pt idx="51759">
                  <c:v>17.3339844</c:v>
                </c:pt>
                <c:pt idx="51760">
                  <c:v>-40.6494141</c:v>
                </c:pt>
                <c:pt idx="51761">
                  <c:v>-84.22851559999998</c:v>
                </c:pt>
                <c:pt idx="51762">
                  <c:v>-104.003906</c:v>
                </c:pt>
                <c:pt idx="51763">
                  <c:v>-97.65625</c:v>
                </c:pt>
                <c:pt idx="51764">
                  <c:v>-66.65039059999994</c:v>
                </c:pt>
                <c:pt idx="51765">
                  <c:v>-21.7285156</c:v>
                </c:pt>
                <c:pt idx="51766">
                  <c:v>31.6162109</c:v>
                </c:pt>
                <c:pt idx="51767">
                  <c:v>75.8056641</c:v>
                </c:pt>
                <c:pt idx="51768">
                  <c:v>104.980469</c:v>
                </c:pt>
                <c:pt idx="51769">
                  <c:v>103.881836</c:v>
                </c:pt>
                <c:pt idx="51770">
                  <c:v>77.0263672</c:v>
                </c:pt>
                <c:pt idx="51771">
                  <c:v>26.3671875</c:v>
                </c:pt>
                <c:pt idx="51772">
                  <c:v>-31.0058594</c:v>
                </c:pt>
                <c:pt idx="51773">
                  <c:v>-75.8056641</c:v>
                </c:pt>
                <c:pt idx="51774">
                  <c:v>-97.5341797</c:v>
                </c:pt>
                <c:pt idx="51775">
                  <c:v>-99.60937499999996</c:v>
                </c:pt>
                <c:pt idx="51776">
                  <c:v>-81.66503909999996</c:v>
                </c:pt>
                <c:pt idx="51777">
                  <c:v>-31.6162109</c:v>
                </c:pt>
                <c:pt idx="51778">
                  <c:v>24.6582031</c:v>
                </c:pt>
                <c:pt idx="51779">
                  <c:v>66.0400391</c:v>
                </c:pt>
                <c:pt idx="51780">
                  <c:v>97.77832029999998</c:v>
                </c:pt>
                <c:pt idx="51781">
                  <c:v>102.172852</c:v>
                </c:pt>
                <c:pt idx="51782">
                  <c:v>77.0263672</c:v>
                </c:pt>
                <c:pt idx="51783">
                  <c:v>34.7900391</c:v>
                </c:pt>
                <c:pt idx="51784">
                  <c:v>-8.05664062</c:v>
                </c:pt>
                <c:pt idx="51785">
                  <c:v>-61.6455078</c:v>
                </c:pt>
                <c:pt idx="51786">
                  <c:v>-99.1210938</c:v>
                </c:pt>
                <c:pt idx="51787">
                  <c:v>-104.492188</c:v>
                </c:pt>
                <c:pt idx="51788">
                  <c:v>-77.5146484</c:v>
                </c:pt>
                <c:pt idx="51789">
                  <c:v>-40.1611328</c:v>
                </c:pt>
                <c:pt idx="51790">
                  <c:v>11.5966797</c:v>
                </c:pt>
                <c:pt idx="51791">
                  <c:v>62.3779297</c:v>
                </c:pt>
                <c:pt idx="51792">
                  <c:v>100.585938</c:v>
                </c:pt>
                <c:pt idx="51793">
                  <c:v>104.125977</c:v>
                </c:pt>
                <c:pt idx="51794">
                  <c:v>81.29882809999998</c:v>
                </c:pt>
                <c:pt idx="51795">
                  <c:v>42.4804688</c:v>
                </c:pt>
                <c:pt idx="51796">
                  <c:v>-4.15039062</c:v>
                </c:pt>
                <c:pt idx="51797">
                  <c:v>-56.1523438</c:v>
                </c:pt>
                <c:pt idx="51798">
                  <c:v>-97.77832029999998</c:v>
                </c:pt>
                <c:pt idx="51799">
                  <c:v>-114.868164</c:v>
                </c:pt>
                <c:pt idx="51800">
                  <c:v>-93.1396484</c:v>
                </c:pt>
                <c:pt idx="51801">
                  <c:v>-46.2646484</c:v>
                </c:pt>
                <c:pt idx="51802">
                  <c:v>5.73730469</c:v>
                </c:pt>
                <c:pt idx="51803">
                  <c:v>62.8662109</c:v>
                </c:pt>
                <c:pt idx="51804">
                  <c:v>92.1630859</c:v>
                </c:pt>
                <c:pt idx="51805">
                  <c:v>100.463867</c:v>
                </c:pt>
                <c:pt idx="51806">
                  <c:v>95.9472656</c:v>
                </c:pt>
                <c:pt idx="51807">
                  <c:v>54.1992188</c:v>
                </c:pt>
                <c:pt idx="51808">
                  <c:v>0.854492188</c:v>
                </c:pt>
                <c:pt idx="51809">
                  <c:v>-51.6357422</c:v>
                </c:pt>
                <c:pt idx="51810">
                  <c:v>-88.62304690000001</c:v>
                </c:pt>
                <c:pt idx="51811">
                  <c:v>-104.736328</c:v>
                </c:pt>
                <c:pt idx="51812">
                  <c:v>-90.4541016</c:v>
                </c:pt>
                <c:pt idx="51813">
                  <c:v>-55.0537109</c:v>
                </c:pt>
                <c:pt idx="51814">
                  <c:v>-4.63867188</c:v>
                </c:pt>
                <c:pt idx="51815">
                  <c:v>47.85156249999999</c:v>
                </c:pt>
                <c:pt idx="51816">
                  <c:v>88.37890619999993</c:v>
                </c:pt>
                <c:pt idx="51817">
                  <c:v>104.858398</c:v>
                </c:pt>
                <c:pt idx="51818">
                  <c:v>99.7314453</c:v>
                </c:pt>
                <c:pt idx="51819">
                  <c:v>61.2792969</c:v>
                </c:pt>
                <c:pt idx="51820">
                  <c:v>12.4511719</c:v>
                </c:pt>
                <c:pt idx="51821">
                  <c:v>-45.4101562</c:v>
                </c:pt>
                <c:pt idx="51822">
                  <c:v>-95.9472656</c:v>
                </c:pt>
                <c:pt idx="51823">
                  <c:v>-102.172852</c:v>
                </c:pt>
                <c:pt idx="51824">
                  <c:v>-102.172852</c:v>
                </c:pt>
                <c:pt idx="51825">
                  <c:v>-65.3076172</c:v>
                </c:pt>
                <c:pt idx="51826">
                  <c:v>-17.578125</c:v>
                </c:pt>
                <c:pt idx="51827">
                  <c:v>40.2832031</c:v>
                </c:pt>
                <c:pt idx="51828">
                  <c:v>81.9091797</c:v>
                </c:pt>
                <c:pt idx="51829">
                  <c:v>102.416992</c:v>
                </c:pt>
                <c:pt idx="51830">
                  <c:v>103.271484</c:v>
                </c:pt>
                <c:pt idx="51831">
                  <c:v>70.80078119999993</c:v>
                </c:pt>
                <c:pt idx="51832">
                  <c:v>23.3154297</c:v>
                </c:pt>
                <c:pt idx="51833">
                  <c:v>-33.9355469</c:v>
                </c:pt>
                <c:pt idx="51834">
                  <c:v>-82.6416016</c:v>
                </c:pt>
                <c:pt idx="51835">
                  <c:v>-103.881836</c:v>
                </c:pt>
                <c:pt idx="51836">
                  <c:v>-100.830078</c:v>
                </c:pt>
                <c:pt idx="51837">
                  <c:v>-69.9462891</c:v>
                </c:pt>
                <c:pt idx="51838">
                  <c:v>-24.5361328</c:v>
                </c:pt>
                <c:pt idx="51839">
                  <c:v>30.3955078</c:v>
                </c:pt>
                <c:pt idx="51840">
                  <c:v>80.4443359</c:v>
                </c:pt>
                <c:pt idx="51841">
                  <c:v>103.393555</c:v>
                </c:pt>
                <c:pt idx="51842">
                  <c:v>99.2431641</c:v>
                </c:pt>
                <c:pt idx="51843">
                  <c:v>78.2470703</c:v>
                </c:pt>
                <c:pt idx="51844">
                  <c:v>27.34375</c:v>
                </c:pt>
                <c:pt idx="51845">
                  <c:v>-28.6865234</c:v>
                </c:pt>
                <c:pt idx="51846">
                  <c:v>-71.2890625</c:v>
                </c:pt>
                <c:pt idx="51847">
                  <c:v>-104.614258</c:v>
                </c:pt>
                <c:pt idx="51848">
                  <c:v>-110.595703</c:v>
                </c:pt>
                <c:pt idx="51849">
                  <c:v>-79.8339844</c:v>
                </c:pt>
                <c:pt idx="51850">
                  <c:v>-38.3300781</c:v>
                </c:pt>
                <c:pt idx="51851">
                  <c:v>15.5029297</c:v>
                </c:pt>
                <c:pt idx="51852">
                  <c:v>63.9648438</c:v>
                </c:pt>
                <c:pt idx="51853">
                  <c:v>93.9941406</c:v>
                </c:pt>
                <c:pt idx="51854">
                  <c:v>103.637695</c:v>
                </c:pt>
                <c:pt idx="51855">
                  <c:v>88.13476559999998</c:v>
                </c:pt>
                <c:pt idx="51856">
                  <c:v>42.1142578</c:v>
                </c:pt>
                <c:pt idx="51857">
                  <c:v>-12.3291016</c:v>
                </c:pt>
                <c:pt idx="51858">
                  <c:v>-66.8945312</c:v>
                </c:pt>
                <c:pt idx="51859">
                  <c:v>-99.85351559999998</c:v>
                </c:pt>
                <c:pt idx="51860">
                  <c:v>-107.055664</c:v>
                </c:pt>
                <c:pt idx="51861">
                  <c:v>-93.38378909999996</c:v>
                </c:pt>
                <c:pt idx="51862">
                  <c:v>-49.3164062</c:v>
                </c:pt>
                <c:pt idx="51863">
                  <c:v>5.49316406</c:v>
                </c:pt>
                <c:pt idx="51864">
                  <c:v>55.9082031</c:v>
                </c:pt>
                <c:pt idx="51865">
                  <c:v>100.219727</c:v>
                </c:pt>
                <c:pt idx="51866">
                  <c:v>103.271484</c:v>
                </c:pt>
                <c:pt idx="51867">
                  <c:v>85.9375</c:v>
                </c:pt>
                <c:pt idx="51868">
                  <c:v>52.2460938</c:v>
                </c:pt>
                <c:pt idx="51869">
                  <c:v>-2.68554688</c:v>
                </c:pt>
                <c:pt idx="51870">
                  <c:v>-55.9082031</c:v>
                </c:pt>
                <c:pt idx="51871">
                  <c:v>-98.0224609</c:v>
                </c:pt>
                <c:pt idx="51872">
                  <c:v>-104.125977</c:v>
                </c:pt>
                <c:pt idx="51873">
                  <c:v>-84.9609375</c:v>
                </c:pt>
                <c:pt idx="51874">
                  <c:v>-48.0957031</c:v>
                </c:pt>
                <c:pt idx="51875">
                  <c:v>1.83105469</c:v>
                </c:pt>
                <c:pt idx="51876">
                  <c:v>54.32128909999999</c:v>
                </c:pt>
                <c:pt idx="51877">
                  <c:v>96.80175779999998</c:v>
                </c:pt>
                <c:pt idx="51878">
                  <c:v>107.299805</c:v>
                </c:pt>
                <c:pt idx="51879">
                  <c:v>86.5478516</c:v>
                </c:pt>
                <c:pt idx="51880">
                  <c:v>50.4150391</c:v>
                </c:pt>
                <c:pt idx="51881">
                  <c:v>1.83105469</c:v>
                </c:pt>
                <c:pt idx="51882">
                  <c:v>-46.5087891</c:v>
                </c:pt>
                <c:pt idx="51883">
                  <c:v>-97.1679688</c:v>
                </c:pt>
                <c:pt idx="51884">
                  <c:v>-110.839844</c:v>
                </c:pt>
                <c:pt idx="51885">
                  <c:v>-94.3603516</c:v>
                </c:pt>
                <c:pt idx="51886">
                  <c:v>-62.7441406</c:v>
                </c:pt>
                <c:pt idx="51887">
                  <c:v>-4.51660156</c:v>
                </c:pt>
                <c:pt idx="51888">
                  <c:v>52.3681641</c:v>
                </c:pt>
                <c:pt idx="51889">
                  <c:v>91.0644531</c:v>
                </c:pt>
                <c:pt idx="51890">
                  <c:v>102.416992</c:v>
                </c:pt>
                <c:pt idx="51891">
                  <c:v>100.585938</c:v>
                </c:pt>
                <c:pt idx="51892">
                  <c:v>63.4765625</c:v>
                </c:pt>
                <c:pt idx="51893">
                  <c:v>11.4746094</c:v>
                </c:pt>
                <c:pt idx="51894">
                  <c:v>-34.5458984</c:v>
                </c:pt>
                <c:pt idx="51895">
                  <c:v>-88.2568359</c:v>
                </c:pt>
                <c:pt idx="51896">
                  <c:v>-107.910156</c:v>
                </c:pt>
                <c:pt idx="51897">
                  <c:v>-100.219727</c:v>
                </c:pt>
                <c:pt idx="51898">
                  <c:v>-71.7773438</c:v>
                </c:pt>
                <c:pt idx="51899">
                  <c:v>-18.1884766</c:v>
                </c:pt>
                <c:pt idx="51900">
                  <c:v>35.4003906</c:v>
                </c:pt>
                <c:pt idx="51901">
                  <c:v>77.0263672</c:v>
                </c:pt>
                <c:pt idx="51902">
                  <c:v>107.299805</c:v>
                </c:pt>
                <c:pt idx="51903">
                  <c:v>100.952148</c:v>
                </c:pt>
                <c:pt idx="51904">
                  <c:v>72.0214844</c:v>
                </c:pt>
                <c:pt idx="51905">
                  <c:v>24.5361328</c:v>
                </c:pt>
                <c:pt idx="51906">
                  <c:v>-26.9775391</c:v>
                </c:pt>
                <c:pt idx="51907">
                  <c:v>-73.60839839999993</c:v>
                </c:pt>
                <c:pt idx="51908">
                  <c:v>-102.905273</c:v>
                </c:pt>
                <c:pt idx="51909">
                  <c:v>-107.788086</c:v>
                </c:pt>
                <c:pt idx="51910">
                  <c:v>-80.078125</c:v>
                </c:pt>
                <c:pt idx="51911">
                  <c:v>-29.0527344</c:v>
                </c:pt>
                <c:pt idx="51912">
                  <c:v>21.6064453</c:v>
                </c:pt>
                <c:pt idx="51913">
                  <c:v>71.8994141</c:v>
                </c:pt>
                <c:pt idx="51914">
                  <c:v>104.248047</c:v>
                </c:pt>
                <c:pt idx="51915">
                  <c:v>102.783203</c:v>
                </c:pt>
                <c:pt idx="51916">
                  <c:v>75.19531249999996</c:v>
                </c:pt>
                <c:pt idx="51917">
                  <c:v>37.2314453</c:v>
                </c:pt>
                <c:pt idx="51918">
                  <c:v>-18.4326172</c:v>
                </c:pt>
                <c:pt idx="51919">
                  <c:v>-73.48632809999998</c:v>
                </c:pt>
                <c:pt idx="51920">
                  <c:v>-103.881836</c:v>
                </c:pt>
                <c:pt idx="51921">
                  <c:v>-101.68457</c:v>
                </c:pt>
                <c:pt idx="51922">
                  <c:v>-82.03125</c:v>
                </c:pt>
                <c:pt idx="51923">
                  <c:v>-37.8417969</c:v>
                </c:pt>
                <c:pt idx="51924">
                  <c:v>19.2871094</c:v>
                </c:pt>
                <c:pt idx="51925">
                  <c:v>68.4814453</c:v>
                </c:pt>
                <c:pt idx="51926">
                  <c:v>96.67968749999996</c:v>
                </c:pt>
                <c:pt idx="51927">
                  <c:v>105.59082</c:v>
                </c:pt>
                <c:pt idx="51928">
                  <c:v>85.5712891</c:v>
                </c:pt>
                <c:pt idx="51929">
                  <c:v>40.5273438</c:v>
                </c:pt>
                <c:pt idx="51930">
                  <c:v>-14.5263672</c:v>
                </c:pt>
                <c:pt idx="51931">
                  <c:v>-65.18554690000001</c:v>
                </c:pt>
                <c:pt idx="51932">
                  <c:v>-92.6513672</c:v>
                </c:pt>
                <c:pt idx="51933">
                  <c:v>-96.92382809999998</c:v>
                </c:pt>
                <c:pt idx="51934">
                  <c:v>-84.3505859</c:v>
                </c:pt>
                <c:pt idx="51935">
                  <c:v>-46.0205078</c:v>
                </c:pt>
                <c:pt idx="51936">
                  <c:v>6.46972656</c:v>
                </c:pt>
                <c:pt idx="51937">
                  <c:v>60.6689453</c:v>
                </c:pt>
                <c:pt idx="51938">
                  <c:v>97.5341797</c:v>
                </c:pt>
                <c:pt idx="51939">
                  <c:v>102.416992</c:v>
                </c:pt>
                <c:pt idx="51940">
                  <c:v>92.0410156</c:v>
                </c:pt>
                <c:pt idx="51941">
                  <c:v>53.7109375</c:v>
                </c:pt>
                <c:pt idx="51942">
                  <c:v>0.732421875</c:v>
                </c:pt>
                <c:pt idx="51943">
                  <c:v>-47.85156249999999</c:v>
                </c:pt>
                <c:pt idx="51944">
                  <c:v>-86.42578119999993</c:v>
                </c:pt>
                <c:pt idx="51945">
                  <c:v>-104.492188</c:v>
                </c:pt>
                <c:pt idx="51946">
                  <c:v>-86.9140625</c:v>
                </c:pt>
                <c:pt idx="51947">
                  <c:v>-54.32128909999999</c:v>
                </c:pt>
                <c:pt idx="51948">
                  <c:v>-6.59179688</c:v>
                </c:pt>
                <c:pt idx="51949">
                  <c:v>45.0439453</c:v>
                </c:pt>
                <c:pt idx="51950">
                  <c:v>86.6699219</c:v>
                </c:pt>
                <c:pt idx="51951">
                  <c:v>99.3652344</c:v>
                </c:pt>
                <c:pt idx="51952">
                  <c:v>91.9189453</c:v>
                </c:pt>
                <c:pt idx="51953">
                  <c:v>62.1337891</c:v>
                </c:pt>
                <c:pt idx="51954">
                  <c:v>11.4746094</c:v>
                </c:pt>
                <c:pt idx="51955">
                  <c:v>-40.4052734</c:v>
                </c:pt>
                <c:pt idx="51956">
                  <c:v>-85.20507809999994</c:v>
                </c:pt>
                <c:pt idx="51957">
                  <c:v>-108.398438</c:v>
                </c:pt>
                <c:pt idx="51958">
                  <c:v>-93.6279297</c:v>
                </c:pt>
                <c:pt idx="51959">
                  <c:v>-67.2607422</c:v>
                </c:pt>
                <c:pt idx="51960">
                  <c:v>-13.3056641</c:v>
                </c:pt>
                <c:pt idx="51961">
                  <c:v>39.5507812</c:v>
                </c:pt>
                <c:pt idx="51962">
                  <c:v>78.7353516</c:v>
                </c:pt>
                <c:pt idx="51963">
                  <c:v>104.492188</c:v>
                </c:pt>
                <c:pt idx="51964">
                  <c:v>101.68457</c:v>
                </c:pt>
                <c:pt idx="51965">
                  <c:v>72.1435547</c:v>
                </c:pt>
                <c:pt idx="51966">
                  <c:v>21.3623047</c:v>
                </c:pt>
                <c:pt idx="51967">
                  <c:v>-39.30664059999999</c:v>
                </c:pt>
                <c:pt idx="51968">
                  <c:v>-86.42578119999993</c:v>
                </c:pt>
                <c:pt idx="51969">
                  <c:v>-108.520508</c:v>
                </c:pt>
                <c:pt idx="51970">
                  <c:v>-108.154297</c:v>
                </c:pt>
                <c:pt idx="51971">
                  <c:v>-73.48632809999998</c:v>
                </c:pt>
                <c:pt idx="51972">
                  <c:v>-22.0947266</c:v>
                </c:pt>
                <c:pt idx="51973">
                  <c:v>29.4189453</c:v>
                </c:pt>
                <c:pt idx="51974">
                  <c:v>76.17187499999996</c:v>
                </c:pt>
                <c:pt idx="51975">
                  <c:v>98.75488279999998</c:v>
                </c:pt>
                <c:pt idx="51976">
                  <c:v>97.77832029999998</c:v>
                </c:pt>
                <c:pt idx="51977">
                  <c:v>79.4677734</c:v>
                </c:pt>
                <c:pt idx="51978">
                  <c:v>32.5927734</c:v>
                </c:pt>
                <c:pt idx="51979">
                  <c:v>-33.44726559999999</c:v>
                </c:pt>
                <c:pt idx="51980">
                  <c:v>-67.50488279999998</c:v>
                </c:pt>
                <c:pt idx="51981">
                  <c:v>-104.003906</c:v>
                </c:pt>
                <c:pt idx="51982">
                  <c:v>-105.834961</c:v>
                </c:pt>
                <c:pt idx="51983">
                  <c:v>-74.9511719</c:v>
                </c:pt>
                <c:pt idx="51984">
                  <c:v>-29.0527344</c:v>
                </c:pt>
                <c:pt idx="51985">
                  <c:v>18.7988281</c:v>
                </c:pt>
                <c:pt idx="51986">
                  <c:v>63.7207031</c:v>
                </c:pt>
                <c:pt idx="51987">
                  <c:v>101.5625</c:v>
                </c:pt>
                <c:pt idx="51988">
                  <c:v>106.689453</c:v>
                </c:pt>
                <c:pt idx="51989">
                  <c:v>82.5195312</c:v>
                </c:pt>
                <c:pt idx="51990">
                  <c:v>42.2363281</c:v>
                </c:pt>
                <c:pt idx="51991">
                  <c:v>-16.6015625</c:v>
                </c:pt>
                <c:pt idx="51992">
                  <c:v>-66.52832029999998</c:v>
                </c:pt>
                <c:pt idx="51993">
                  <c:v>-99.3652344</c:v>
                </c:pt>
                <c:pt idx="51994">
                  <c:v>-108.764648</c:v>
                </c:pt>
                <c:pt idx="51995">
                  <c:v>-87.4023438</c:v>
                </c:pt>
                <c:pt idx="51996">
                  <c:v>-44.1894531</c:v>
                </c:pt>
                <c:pt idx="51997">
                  <c:v>11.2304688</c:v>
                </c:pt>
                <c:pt idx="51998">
                  <c:v>65.7958984</c:v>
                </c:pt>
                <c:pt idx="51999">
                  <c:v>101.806641</c:v>
                </c:pt>
                <c:pt idx="52000">
                  <c:v>104.125977</c:v>
                </c:pt>
                <c:pt idx="52001">
                  <c:v>88.8671875</c:v>
                </c:pt>
                <c:pt idx="52002">
                  <c:v>51.5136719</c:v>
                </c:pt>
                <c:pt idx="52003">
                  <c:v>-1.70898438</c:v>
                </c:pt>
                <c:pt idx="52004">
                  <c:v>-53.1005859</c:v>
                </c:pt>
                <c:pt idx="52005">
                  <c:v>-92.89550779999998</c:v>
                </c:pt>
                <c:pt idx="52006">
                  <c:v>-105.46875</c:v>
                </c:pt>
                <c:pt idx="52007">
                  <c:v>-94.84863279999998</c:v>
                </c:pt>
                <c:pt idx="52008">
                  <c:v>-56.7626953</c:v>
                </c:pt>
                <c:pt idx="52009">
                  <c:v>3.41796875</c:v>
                </c:pt>
                <c:pt idx="52010">
                  <c:v>57.2509766</c:v>
                </c:pt>
                <c:pt idx="52011">
                  <c:v>94.84863279999998</c:v>
                </c:pt>
                <c:pt idx="52012">
                  <c:v>106.323242</c:v>
                </c:pt>
                <c:pt idx="52013">
                  <c:v>93.75</c:v>
                </c:pt>
                <c:pt idx="52014">
                  <c:v>59.4482422</c:v>
                </c:pt>
                <c:pt idx="52015">
                  <c:v>7.324218749999996</c:v>
                </c:pt>
                <c:pt idx="52016">
                  <c:v>-49.6826172</c:v>
                </c:pt>
                <c:pt idx="52017">
                  <c:v>-87.15820309999998</c:v>
                </c:pt>
                <c:pt idx="52018">
                  <c:v>-111.206055</c:v>
                </c:pt>
                <c:pt idx="52019">
                  <c:v>-94.3603516</c:v>
                </c:pt>
                <c:pt idx="52020">
                  <c:v>-58.4716797</c:v>
                </c:pt>
                <c:pt idx="52021">
                  <c:v>-13.5498047</c:v>
                </c:pt>
                <c:pt idx="52022">
                  <c:v>42.1142578</c:v>
                </c:pt>
                <c:pt idx="52023">
                  <c:v>81.0546875</c:v>
                </c:pt>
                <c:pt idx="52024">
                  <c:v>107.055664</c:v>
                </c:pt>
                <c:pt idx="52025">
                  <c:v>98.75488279999998</c:v>
                </c:pt>
                <c:pt idx="52026">
                  <c:v>62.2558594</c:v>
                </c:pt>
                <c:pt idx="52027">
                  <c:v>9.033203119999997</c:v>
                </c:pt>
                <c:pt idx="52028">
                  <c:v>-35.0341797</c:v>
                </c:pt>
                <c:pt idx="52029">
                  <c:v>-83.2519531</c:v>
                </c:pt>
                <c:pt idx="52030">
                  <c:v>-101.318359</c:v>
                </c:pt>
                <c:pt idx="52031">
                  <c:v>-99.7314453</c:v>
                </c:pt>
                <c:pt idx="52032">
                  <c:v>-77.75878909999996</c:v>
                </c:pt>
                <c:pt idx="52033">
                  <c:v>-30.8837891</c:v>
                </c:pt>
                <c:pt idx="52034">
                  <c:v>31.98242189999997</c:v>
                </c:pt>
                <c:pt idx="52035">
                  <c:v>84.9609375</c:v>
                </c:pt>
                <c:pt idx="52036">
                  <c:v>110.839844</c:v>
                </c:pt>
                <c:pt idx="52037">
                  <c:v>103.881836</c:v>
                </c:pt>
                <c:pt idx="52038">
                  <c:v>78.4912109</c:v>
                </c:pt>
                <c:pt idx="52039">
                  <c:v>22.9492188</c:v>
                </c:pt>
                <c:pt idx="52040">
                  <c:v>-29.6630859</c:v>
                </c:pt>
                <c:pt idx="52041">
                  <c:v>-74.7070312</c:v>
                </c:pt>
                <c:pt idx="52042">
                  <c:v>-104.858398</c:v>
                </c:pt>
                <c:pt idx="52043">
                  <c:v>-105.59082</c:v>
                </c:pt>
                <c:pt idx="52044">
                  <c:v>-79.22363279999998</c:v>
                </c:pt>
                <c:pt idx="52045">
                  <c:v>-31.3720703</c:v>
                </c:pt>
                <c:pt idx="52046">
                  <c:v>23.9257812</c:v>
                </c:pt>
                <c:pt idx="52047">
                  <c:v>76.0498047</c:v>
                </c:pt>
                <c:pt idx="52048">
                  <c:v>107.788086</c:v>
                </c:pt>
                <c:pt idx="52049">
                  <c:v>99.4873047</c:v>
                </c:pt>
                <c:pt idx="52050">
                  <c:v>74.5849609</c:v>
                </c:pt>
                <c:pt idx="52051">
                  <c:v>38.0859375</c:v>
                </c:pt>
                <c:pt idx="52052">
                  <c:v>-19.8974609</c:v>
                </c:pt>
                <c:pt idx="52053">
                  <c:v>-72.1435547</c:v>
                </c:pt>
                <c:pt idx="52054">
                  <c:v>-95.9472656</c:v>
                </c:pt>
                <c:pt idx="52055">
                  <c:v>-101.68457</c:v>
                </c:pt>
                <c:pt idx="52056">
                  <c:v>-78.7353516</c:v>
                </c:pt>
                <c:pt idx="52057">
                  <c:v>-32.7148438</c:v>
                </c:pt>
                <c:pt idx="52058">
                  <c:v>17.3339844</c:v>
                </c:pt>
                <c:pt idx="52059">
                  <c:v>62.8662109</c:v>
                </c:pt>
                <c:pt idx="52060">
                  <c:v>102.172852</c:v>
                </c:pt>
                <c:pt idx="52061">
                  <c:v>108.642578</c:v>
                </c:pt>
                <c:pt idx="52062">
                  <c:v>83.2519531</c:v>
                </c:pt>
                <c:pt idx="52063">
                  <c:v>41.8701172</c:v>
                </c:pt>
                <c:pt idx="52064">
                  <c:v>-13.1835938</c:v>
                </c:pt>
                <c:pt idx="52065">
                  <c:v>-63.2324219</c:v>
                </c:pt>
                <c:pt idx="52066">
                  <c:v>-97.5341797</c:v>
                </c:pt>
                <c:pt idx="52067">
                  <c:v>-108.886719</c:v>
                </c:pt>
                <c:pt idx="52068">
                  <c:v>-91.9189453</c:v>
                </c:pt>
                <c:pt idx="52069">
                  <c:v>-43.8232422</c:v>
                </c:pt>
                <c:pt idx="52070">
                  <c:v>2.9296875</c:v>
                </c:pt>
                <c:pt idx="52071">
                  <c:v>51.1474609</c:v>
                </c:pt>
                <c:pt idx="52072">
                  <c:v>92.77343749999996</c:v>
                </c:pt>
                <c:pt idx="52073">
                  <c:v>103.759766</c:v>
                </c:pt>
                <c:pt idx="52074">
                  <c:v>94.97070309999998</c:v>
                </c:pt>
                <c:pt idx="52075">
                  <c:v>56.2744141</c:v>
                </c:pt>
                <c:pt idx="52076">
                  <c:v>5.24902344</c:v>
                </c:pt>
                <c:pt idx="52077">
                  <c:v>-47.2412109</c:v>
                </c:pt>
                <c:pt idx="52078">
                  <c:v>-91.9189453</c:v>
                </c:pt>
                <c:pt idx="52079">
                  <c:v>-103.149414</c:v>
                </c:pt>
                <c:pt idx="52080">
                  <c:v>-85.6933594</c:v>
                </c:pt>
                <c:pt idx="52081">
                  <c:v>-52.0019531</c:v>
                </c:pt>
                <c:pt idx="52082">
                  <c:v>-2.80761719</c:v>
                </c:pt>
                <c:pt idx="52083">
                  <c:v>44.55566409999999</c:v>
                </c:pt>
                <c:pt idx="52084">
                  <c:v>82.3974609</c:v>
                </c:pt>
                <c:pt idx="52085">
                  <c:v>110.595703</c:v>
                </c:pt>
                <c:pt idx="52086">
                  <c:v>103.149414</c:v>
                </c:pt>
                <c:pt idx="52087">
                  <c:v>65.9179688</c:v>
                </c:pt>
                <c:pt idx="52088">
                  <c:v>10.4980469</c:v>
                </c:pt>
                <c:pt idx="52089">
                  <c:v>-38.8183594</c:v>
                </c:pt>
                <c:pt idx="52090">
                  <c:v>-82.27539059999994</c:v>
                </c:pt>
                <c:pt idx="52091">
                  <c:v>-103.637695</c:v>
                </c:pt>
                <c:pt idx="52092">
                  <c:v>-98.87695309999998</c:v>
                </c:pt>
                <c:pt idx="52093">
                  <c:v>-64.453125</c:v>
                </c:pt>
                <c:pt idx="52094">
                  <c:v>-7.324218749999996</c:v>
                </c:pt>
                <c:pt idx="52095">
                  <c:v>42.4804688</c:v>
                </c:pt>
                <c:pt idx="52096">
                  <c:v>76.9042969</c:v>
                </c:pt>
                <c:pt idx="52097">
                  <c:v>99.60937499999996</c:v>
                </c:pt>
                <c:pt idx="52098">
                  <c:v>101.318359</c:v>
                </c:pt>
                <c:pt idx="52099">
                  <c:v>76.5380859</c:v>
                </c:pt>
                <c:pt idx="52100">
                  <c:v>24.2919922</c:v>
                </c:pt>
                <c:pt idx="52101">
                  <c:v>-36.0107422</c:v>
                </c:pt>
                <c:pt idx="52102">
                  <c:v>-83.8623047</c:v>
                </c:pt>
                <c:pt idx="52103">
                  <c:v>-103.881836</c:v>
                </c:pt>
                <c:pt idx="52104">
                  <c:v>-99.60937499999996</c:v>
                </c:pt>
                <c:pt idx="52105">
                  <c:v>-74.21875</c:v>
                </c:pt>
                <c:pt idx="52106">
                  <c:v>-29.9072266</c:v>
                </c:pt>
                <c:pt idx="52107">
                  <c:v>24.7802734</c:v>
                </c:pt>
                <c:pt idx="52108">
                  <c:v>70.55664059999998</c:v>
                </c:pt>
                <c:pt idx="52109">
                  <c:v>103.271484</c:v>
                </c:pt>
                <c:pt idx="52110">
                  <c:v>98.5107422</c:v>
                </c:pt>
                <c:pt idx="52111">
                  <c:v>78.2470703</c:v>
                </c:pt>
                <c:pt idx="52112">
                  <c:v>35.4003906</c:v>
                </c:pt>
                <c:pt idx="52113">
                  <c:v>-23.4375</c:v>
                </c:pt>
                <c:pt idx="52114">
                  <c:v>-75.5615234</c:v>
                </c:pt>
                <c:pt idx="52115">
                  <c:v>-99.2431641</c:v>
                </c:pt>
                <c:pt idx="52116">
                  <c:v>-106.201172</c:v>
                </c:pt>
                <c:pt idx="52117">
                  <c:v>-84.3505859</c:v>
                </c:pt>
                <c:pt idx="52118">
                  <c:v>-35.7666016</c:v>
                </c:pt>
                <c:pt idx="52119">
                  <c:v>21.1181641</c:v>
                </c:pt>
                <c:pt idx="52120">
                  <c:v>69.45800779999998</c:v>
                </c:pt>
                <c:pt idx="52121">
                  <c:v>101.318359</c:v>
                </c:pt>
                <c:pt idx="52122">
                  <c:v>106.445312</c:v>
                </c:pt>
                <c:pt idx="52123">
                  <c:v>81.17675779999993</c:v>
                </c:pt>
                <c:pt idx="52124">
                  <c:v>41.3818359</c:v>
                </c:pt>
                <c:pt idx="52125">
                  <c:v>-14.2822266</c:v>
                </c:pt>
                <c:pt idx="52126">
                  <c:v>-58.9599609</c:v>
                </c:pt>
                <c:pt idx="52127">
                  <c:v>-98.87695309999998</c:v>
                </c:pt>
                <c:pt idx="52128">
                  <c:v>-104.003906</c:v>
                </c:pt>
                <c:pt idx="52129">
                  <c:v>-84.9609375</c:v>
                </c:pt>
                <c:pt idx="52130">
                  <c:v>-40.4052734</c:v>
                </c:pt>
                <c:pt idx="52131">
                  <c:v>8.66699219</c:v>
                </c:pt>
                <c:pt idx="52132">
                  <c:v>59.4482422</c:v>
                </c:pt>
                <c:pt idx="52133">
                  <c:v>93.87207029999993</c:v>
                </c:pt>
                <c:pt idx="52134">
                  <c:v>106.567383</c:v>
                </c:pt>
                <c:pt idx="52135">
                  <c:v>86.42578119999993</c:v>
                </c:pt>
                <c:pt idx="52136">
                  <c:v>42.7246094</c:v>
                </c:pt>
                <c:pt idx="52137">
                  <c:v>-10.4980469</c:v>
                </c:pt>
                <c:pt idx="52138">
                  <c:v>-55.6640625</c:v>
                </c:pt>
                <c:pt idx="52139">
                  <c:v>-84.4726562</c:v>
                </c:pt>
                <c:pt idx="52140">
                  <c:v>-101.806641</c:v>
                </c:pt>
                <c:pt idx="52141">
                  <c:v>-94.7265625</c:v>
                </c:pt>
                <c:pt idx="52142">
                  <c:v>-57.61718749999999</c:v>
                </c:pt>
                <c:pt idx="52143">
                  <c:v>-1.46484375</c:v>
                </c:pt>
                <c:pt idx="52144">
                  <c:v>50.78125</c:v>
                </c:pt>
                <c:pt idx="52145">
                  <c:v>89.84375</c:v>
                </c:pt>
                <c:pt idx="52146">
                  <c:v>107.421875</c:v>
                </c:pt>
                <c:pt idx="52147">
                  <c:v>93.9941406</c:v>
                </c:pt>
                <c:pt idx="52148">
                  <c:v>54.4433594</c:v>
                </c:pt>
                <c:pt idx="52149">
                  <c:v>8.91113281</c:v>
                </c:pt>
                <c:pt idx="52150">
                  <c:v>-45.4101562</c:v>
                </c:pt>
                <c:pt idx="52151">
                  <c:v>-85.4492188</c:v>
                </c:pt>
                <c:pt idx="52152">
                  <c:v>-104.492188</c:v>
                </c:pt>
                <c:pt idx="52153">
                  <c:v>-98.87695309999998</c:v>
                </c:pt>
                <c:pt idx="52154">
                  <c:v>-61.4013672</c:v>
                </c:pt>
                <c:pt idx="52155">
                  <c:v>-6.59179688</c:v>
                </c:pt>
                <c:pt idx="52156">
                  <c:v>37.3535156</c:v>
                </c:pt>
                <c:pt idx="52157">
                  <c:v>86.5478516</c:v>
                </c:pt>
                <c:pt idx="52158">
                  <c:v>103.515625</c:v>
                </c:pt>
                <c:pt idx="52159">
                  <c:v>91.55273440000001</c:v>
                </c:pt>
                <c:pt idx="52160">
                  <c:v>60.7910156</c:v>
                </c:pt>
                <c:pt idx="52161">
                  <c:v>11.3525391</c:v>
                </c:pt>
                <c:pt idx="52162">
                  <c:v>-42.8466797</c:v>
                </c:pt>
                <c:pt idx="52163">
                  <c:v>-79.4677734</c:v>
                </c:pt>
                <c:pt idx="52164">
                  <c:v>-97.2900391</c:v>
                </c:pt>
                <c:pt idx="52165">
                  <c:v>-103.027344</c:v>
                </c:pt>
                <c:pt idx="52166">
                  <c:v>-73.1201172</c:v>
                </c:pt>
                <c:pt idx="52167">
                  <c:v>-21.1181641</c:v>
                </c:pt>
                <c:pt idx="52168">
                  <c:v>27.9541016</c:v>
                </c:pt>
                <c:pt idx="52169">
                  <c:v>80.078125</c:v>
                </c:pt>
                <c:pt idx="52170">
                  <c:v>104.736328</c:v>
                </c:pt>
                <c:pt idx="52171">
                  <c:v>100.708008</c:v>
                </c:pt>
                <c:pt idx="52172">
                  <c:v>72.6318359</c:v>
                </c:pt>
                <c:pt idx="52173">
                  <c:v>26.7333984</c:v>
                </c:pt>
                <c:pt idx="52174">
                  <c:v>-26.0009766</c:v>
                </c:pt>
                <c:pt idx="52175">
                  <c:v>-75.0732422</c:v>
                </c:pt>
                <c:pt idx="52176">
                  <c:v>-101.196289</c:v>
                </c:pt>
                <c:pt idx="52177">
                  <c:v>-105.712891</c:v>
                </c:pt>
                <c:pt idx="52178">
                  <c:v>-76.2939453</c:v>
                </c:pt>
                <c:pt idx="52179">
                  <c:v>-26.3671875</c:v>
                </c:pt>
                <c:pt idx="52180">
                  <c:v>19.4091797</c:v>
                </c:pt>
                <c:pt idx="52181">
                  <c:v>71.0449219</c:v>
                </c:pt>
                <c:pt idx="52182">
                  <c:v>93.6279297</c:v>
                </c:pt>
                <c:pt idx="52183">
                  <c:v>95.4589844</c:v>
                </c:pt>
                <c:pt idx="52184">
                  <c:v>78.6132812</c:v>
                </c:pt>
                <c:pt idx="52185">
                  <c:v>35.7666016</c:v>
                </c:pt>
                <c:pt idx="52186">
                  <c:v>-17.0898438</c:v>
                </c:pt>
                <c:pt idx="52187">
                  <c:v>-69.33593749999996</c:v>
                </c:pt>
                <c:pt idx="52188">
                  <c:v>-102.661133</c:v>
                </c:pt>
                <c:pt idx="52189">
                  <c:v>-109.130859</c:v>
                </c:pt>
                <c:pt idx="52190">
                  <c:v>-80.68847659999993</c:v>
                </c:pt>
                <c:pt idx="52191">
                  <c:v>-44.921875</c:v>
                </c:pt>
                <c:pt idx="52192">
                  <c:v>10.0097656</c:v>
                </c:pt>
                <c:pt idx="52193">
                  <c:v>57.4951172</c:v>
                </c:pt>
                <c:pt idx="52194">
                  <c:v>94.84863279999998</c:v>
                </c:pt>
                <c:pt idx="52195">
                  <c:v>108.642578</c:v>
                </c:pt>
                <c:pt idx="52196">
                  <c:v>88.5009766</c:v>
                </c:pt>
                <c:pt idx="52197">
                  <c:v>45.2880859</c:v>
                </c:pt>
                <c:pt idx="52198">
                  <c:v>-9.64355469</c:v>
                </c:pt>
                <c:pt idx="52199">
                  <c:v>-56.640625</c:v>
                </c:pt>
                <c:pt idx="52200">
                  <c:v>-97.1679688</c:v>
                </c:pt>
                <c:pt idx="52201">
                  <c:v>-116.455078</c:v>
                </c:pt>
                <c:pt idx="52202">
                  <c:v>-85.9375</c:v>
                </c:pt>
                <c:pt idx="52203">
                  <c:v>-49.80468749999996</c:v>
                </c:pt>
                <c:pt idx="52204">
                  <c:v>2.31933594</c:v>
                </c:pt>
                <c:pt idx="52205">
                  <c:v>57.2509766</c:v>
                </c:pt>
                <c:pt idx="52206">
                  <c:v>91.796875</c:v>
                </c:pt>
                <c:pt idx="52207">
                  <c:v>112.182617</c:v>
                </c:pt>
                <c:pt idx="52208">
                  <c:v>91.1865234</c:v>
                </c:pt>
                <c:pt idx="52209">
                  <c:v>53.5888672</c:v>
                </c:pt>
                <c:pt idx="52210">
                  <c:v>-3.05175781</c:v>
                </c:pt>
                <c:pt idx="52211">
                  <c:v>-57.7392578</c:v>
                </c:pt>
                <c:pt idx="52212">
                  <c:v>-91.6748047</c:v>
                </c:pt>
                <c:pt idx="52213">
                  <c:v>-104.003906</c:v>
                </c:pt>
                <c:pt idx="52214">
                  <c:v>-88.0126953</c:v>
                </c:pt>
                <c:pt idx="52215">
                  <c:v>-53.4667969</c:v>
                </c:pt>
                <c:pt idx="52216">
                  <c:v>-4.15039062</c:v>
                </c:pt>
                <c:pt idx="52217">
                  <c:v>50.78125</c:v>
                </c:pt>
                <c:pt idx="52218">
                  <c:v>89.11132809999998</c:v>
                </c:pt>
                <c:pt idx="52219">
                  <c:v>104.492188</c:v>
                </c:pt>
                <c:pt idx="52220">
                  <c:v>92.5292969</c:v>
                </c:pt>
                <c:pt idx="52221">
                  <c:v>69.9462891</c:v>
                </c:pt>
                <c:pt idx="52222">
                  <c:v>13.7939453</c:v>
                </c:pt>
                <c:pt idx="52223">
                  <c:v>-47.9736328</c:v>
                </c:pt>
                <c:pt idx="52224">
                  <c:v>-85.5712891</c:v>
                </c:pt>
                <c:pt idx="52225">
                  <c:v>-101.074219</c:v>
                </c:pt>
                <c:pt idx="52226">
                  <c:v>-97.1679688</c:v>
                </c:pt>
                <c:pt idx="52227">
                  <c:v>-66.40625</c:v>
                </c:pt>
                <c:pt idx="52228">
                  <c:v>-15.7470703</c:v>
                </c:pt>
                <c:pt idx="52229">
                  <c:v>34.0576172</c:v>
                </c:pt>
                <c:pt idx="52230">
                  <c:v>75.31738279999998</c:v>
                </c:pt>
                <c:pt idx="52231">
                  <c:v>103.637695</c:v>
                </c:pt>
                <c:pt idx="52232">
                  <c:v>101.806641</c:v>
                </c:pt>
                <c:pt idx="52233">
                  <c:v>65.9179688</c:v>
                </c:pt>
                <c:pt idx="52234">
                  <c:v>18.6767578</c:v>
                </c:pt>
                <c:pt idx="52235">
                  <c:v>-38.2080078</c:v>
                </c:pt>
                <c:pt idx="52236">
                  <c:v>-79.7119141</c:v>
                </c:pt>
                <c:pt idx="52237">
                  <c:v>-103.515625</c:v>
                </c:pt>
                <c:pt idx="52238">
                  <c:v>-98.0224609</c:v>
                </c:pt>
                <c:pt idx="52239">
                  <c:v>-67.8710938</c:v>
                </c:pt>
                <c:pt idx="52240">
                  <c:v>-26.0009766</c:v>
                </c:pt>
                <c:pt idx="52241">
                  <c:v>19.2871094</c:v>
                </c:pt>
                <c:pt idx="52242">
                  <c:v>65.0634766</c:v>
                </c:pt>
                <c:pt idx="52243">
                  <c:v>104.370117</c:v>
                </c:pt>
                <c:pt idx="52244">
                  <c:v>104.248047</c:v>
                </c:pt>
                <c:pt idx="52245">
                  <c:v>86.05957029999998</c:v>
                </c:pt>
                <c:pt idx="52246">
                  <c:v>32.3486328</c:v>
                </c:pt>
                <c:pt idx="52247">
                  <c:v>-24.4140625</c:v>
                </c:pt>
                <c:pt idx="52248">
                  <c:v>-74.0966797</c:v>
                </c:pt>
                <c:pt idx="52249">
                  <c:v>-101.68457</c:v>
                </c:pt>
                <c:pt idx="52250">
                  <c:v>-102.539062</c:v>
                </c:pt>
                <c:pt idx="52251">
                  <c:v>-78.6132812</c:v>
                </c:pt>
                <c:pt idx="52252">
                  <c:v>-34.4238281</c:v>
                </c:pt>
                <c:pt idx="52253">
                  <c:v>15.5029297</c:v>
                </c:pt>
                <c:pt idx="52254">
                  <c:v>68.2373047</c:v>
                </c:pt>
                <c:pt idx="52255">
                  <c:v>100.708008</c:v>
                </c:pt>
                <c:pt idx="52256">
                  <c:v>102.661133</c:v>
                </c:pt>
                <c:pt idx="52257">
                  <c:v>84.4726562</c:v>
                </c:pt>
                <c:pt idx="52258">
                  <c:v>43.9453125</c:v>
                </c:pt>
                <c:pt idx="52259">
                  <c:v>-12.0849609</c:v>
                </c:pt>
                <c:pt idx="52260">
                  <c:v>-60.18066409999999</c:v>
                </c:pt>
                <c:pt idx="52261">
                  <c:v>-97.2900391</c:v>
                </c:pt>
                <c:pt idx="52262">
                  <c:v>-109.985352</c:v>
                </c:pt>
                <c:pt idx="52263">
                  <c:v>-90.6982422</c:v>
                </c:pt>
                <c:pt idx="52264">
                  <c:v>-46.5087891</c:v>
                </c:pt>
                <c:pt idx="52265">
                  <c:v>7.20214844</c:v>
                </c:pt>
                <c:pt idx="52266">
                  <c:v>58.9599609</c:v>
                </c:pt>
                <c:pt idx="52267">
                  <c:v>99.60937499999996</c:v>
                </c:pt>
                <c:pt idx="52268">
                  <c:v>109.008789</c:v>
                </c:pt>
                <c:pt idx="52269">
                  <c:v>94.7265625</c:v>
                </c:pt>
                <c:pt idx="52270">
                  <c:v>46.875</c:v>
                </c:pt>
                <c:pt idx="52271">
                  <c:v>-4.394531249999993</c:v>
                </c:pt>
                <c:pt idx="52272">
                  <c:v>-57.4951172</c:v>
                </c:pt>
                <c:pt idx="52273">
                  <c:v>-96.3134766</c:v>
                </c:pt>
                <c:pt idx="52274">
                  <c:v>-111.938477</c:v>
                </c:pt>
                <c:pt idx="52275">
                  <c:v>-89.11132809999998</c:v>
                </c:pt>
                <c:pt idx="52276">
                  <c:v>-47.3632812</c:v>
                </c:pt>
                <c:pt idx="52277">
                  <c:v>1.09863281</c:v>
                </c:pt>
                <c:pt idx="52278">
                  <c:v>50.9033203</c:v>
                </c:pt>
                <c:pt idx="52279">
                  <c:v>94.84863279999998</c:v>
                </c:pt>
                <c:pt idx="52280">
                  <c:v>108.398438</c:v>
                </c:pt>
                <c:pt idx="52281">
                  <c:v>90.57617190000001</c:v>
                </c:pt>
                <c:pt idx="52282">
                  <c:v>60.4248047</c:v>
                </c:pt>
                <c:pt idx="52283">
                  <c:v>2.31933594</c:v>
                </c:pt>
                <c:pt idx="52284">
                  <c:v>-48.828125</c:v>
                </c:pt>
                <c:pt idx="52285">
                  <c:v>-81.17675779999993</c:v>
                </c:pt>
                <c:pt idx="52286">
                  <c:v>-105.34668</c:v>
                </c:pt>
                <c:pt idx="52287">
                  <c:v>-91.796875</c:v>
                </c:pt>
                <c:pt idx="52288">
                  <c:v>-60.9130859</c:v>
                </c:pt>
                <c:pt idx="52289">
                  <c:v>-10.9863281</c:v>
                </c:pt>
                <c:pt idx="52290">
                  <c:v>42.6025391</c:v>
                </c:pt>
                <c:pt idx="52291">
                  <c:v>90.94238279999998</c:v>
                </c:pt>
                <c:pt idx="52292">
                  <c:v>104.248047</c:v>
                </c:pt>
                <c:pt idx="52293">
                  <c:v>98.38867190000001</c:v>
                </c:pt>
                <c:pt idx="52294">
                  <c:v>67.50488279999998</c:v>
                </c:pt>
                <c:pt idx="52295">
                  <c:v>19.53125</c:v>
                </c:pt>
                <c:pt idx="52296">
                  <c:v>-27.34375</c:v>
                </c:pt>
                <c:pt idx="52297">
                  <c:v>-74.7070312</c:v>
                </c:pt>
                <c:pt idx="52298">
                  <c:v>-109.985352</c:v>
                </c:pt>
                <c:pt idx="52299">
                  <c:v>-102.050781</c:v>
                </c:pt>
                <c:pt idx="52300">
                  <c:v>-68.1152344</c:v>
                </c:pt>
                <c:pt idx="52301">
                  <c:v>-20.7519531</c:v>
                </c:pt>
                <c:pt idx="52302">
                  <c:v>28.3203125</c:v>
                </c:pt>
                <c:pt idx="52303">
                  <c:v>75.31738279999998</c:v>
                </c:pt>
                <c:pt idx="52304">
                  <c:v>106.689453</c:v>
                </c:pt>
                <c:pt idx="52305">
                  <c:v>103.393555</c:v>
                </c:pt>
                <c:pt idx="52306">
                  <c:v>71.7773438</c:v>
                </c:pt>
                <c:pt idx="52307">
                  <c:v>22.8271484</c:v>
                </c:pt>
                <c:pt idx="52308">
                  <c:v>-28.8085938</c:v>
                </c:pt>
                <c:pt idx="52309">
                  <c:v>-72.7539062</c:v>
                </c:pt>
                <c:pt idx="52310">
                  <c:v>-102.050781</c:v>
                </c:pt>
                <c:pt idx="52311">
                  <c:v>-105.34668</c:v>
                </c:pt>
                <c:pt idx="52312">
                  <c:v>-85.5712891</c:v>
                </c:pt>
                <c:pt idx="52313">
                  <c:v>-37.8417969</c:v>
                </c:pt>
                <c:pt idx="52314">
                  <c:v>27.9541016</c:v>
                </c:pt>
                <c:pt idx="52315">
                  <c:v>79.9560547</c:v>
                </c:pt>
                <c:pt idx="52316">
                  <c:v>98.38867190000001</c:v>
                </c:pt>
                <c:pt idx="52317">
                  <c:v>102.050781</c:v>
                </c:pt>
                <c:pt idx="52318">
                  <c:v>83.8623047</c:v>
                </c:pt>
                <c:pt idx="52319">
                  <c:v>36.0107422</c:v>
                </c:pt>
                <c:pt idx="52320">
                  <c:v>-17.4560547</c:v>
                </c:pt>
                <c:pt idx="52321">
                  <c:v>-66.2841797</c:v>
                </c:pt>
                <c:pt idx="52322">
                  <c:v>-97.2900391</c:v>
                </c:pt>
                <c:pt idx="52323">
                  <c:v>-103.515625</c:v>
                </c:pt>
                <c:pt idx="52324">
                  <c:v>-82.03125</c:v>
                </c:pt>
                <c:pt idx="52325">
                  <c:v>-32.8369141</c:v>
                </c:pt>
                <c:pt idx="52326">
                  <c:v>7.08007812</c:v>
                </c:pt>
                <c:pt idx="52327">
                  <c:v>63.8427734</c:v>
                </c:pt>
                <c:pt idx="52328">
                  <c:v>99.4873047</c:v>
                </c:pt>
                <c:pt idx="52329">
                  <c:v>101.196289</c:v>
                </c:pt>
                <c:pt idx="52330">
                  <c:v>86.3037109</c:v>
                </c:pt>
                <c:pt idx="52331">
                  <c:v>41.2597656</c:v>
                </c:pt>
                <c:pt idx="52332">
                  <c:v>-5.98144531</c:v>
                </c:pt>
                <c:pt idx="52333">
                  <c:v>-59.2041016</c:v>
                </c:pt>
                <c:pt idx="52334">
                  <c:v>-91.796875</c:v>
                </c:pt>
                <c:pt idx="52335">
                  <c:v>-97.77832029999998</c:v>
                </c:pt>
                <c:pt idx="52336">
                  <c:v>-86.18164059999998</c:v>
                </c:pt>
                <c:pt idx="52337">
                  <c:v>-45.1660156</c:v>
                </c:pt>
                <c:pt idx="52338">
                  <c:v>6.347656249999996</c:v>
                </c:pt>
                <c:pt idx="52339">
                  <c:v>57.4951172</c:v>
                </c:pt>
                <c:pt idx="52340">
                  <c:v>96.5576172</c:v>
                </c:pt>
                <c:pt idx="52341">
                  <c:v>108.764648</c:v>
                </c:pt>
                <c:pt idx="52342">
                  <c:v>88.37890619999993</c:v>
                </c:pt>
                <c:pt idx="52343">
                  <c:v>58.1054688</c:v>
                </c:pt>
                <c:pt idx="52344">
                  <c:v>5.24902344</c:v>
                </c:pt>
                <c:pt idx="52345">
                  <c:v>-54.6875</c:v>
                </c:pt>
                <c:pt idx="52346">
                  <c:v>-96.4355469</c:v>
                </c:pt>
                <c:pt idx="52347">
                  <c:v>-111.572266</c:v>
                </c:pt>
                <c:pt idx="52348">
                  <c:v>-95.4589844</c:v>
                </c:pt>
                <c:pt idx="52349">
                  <c:v>-58.1054688</c:v>
                </c:pt>
                <c:pt idx="52350">
                  <c:v>1.09863281</c:v>
                </c:pt>
                <c:pt idx="52351">
                  <c:v>52.1240234</c:v>
                </c:pt>
                <c:pt idx="52352">
                  <c:v>85.20507809999994</c:v>
                </c:pt>
                <c:pt idx="52353">
                  <c:v>107.543945</c:v>
                </c:pt>
                <c:pt idx="52354">
                  <c:v>100.341797</c:v>
                </c:pt>
                <c:pt idx="52355">
                  <c:v>66.52832029999998</c:v>
                </c:pt>
                <c:pt idx="52356">
                  <c:v>9.52148438</c:v>
                </c:pt>
                <c:pt idx="52357">
                  <c:v>-45.6542969</c:v>
                </c:pt>
                <c:pt idx="52358">
                  <c:v>-83.6181641</c:v>
                </c:pt>
                <c:pt idx="52359">
                  <c:v>-107.543945</c:v>
                </c:pt>
                <c:pt idx="52360">
                  <c:v>-100.585938</c:v>
                </c:pt>
                <c:pt idx="52361">
                  <c:v>-63.2324219</c:v>
                </c:pt>
                <c:pt idx="52362">
                  <c:v>-12.4511719</c:v>
                </c:pt>
                <c:pt idx="52363">
                  <c:v>31.3720703</c:v>
                </c:pt>
                <c:pt idx="52364">
                  <c:v>83.6181641</c:v>
                </c:pt>
                <c:pt idx="52365">
                  <c:v>103.881836</c:v>
                </c:pt>
                <c:pt idx="52366">
                  <c:v>97.77832029999998</c:v>
                </c:pt>
                <c:pt idx="52367">
                  <c:v>64.3310547</c:v>
                </c:pt>
                <c:pt idx="52368">
                  <c:v>12.9394531</c:v>
                </c:pt>
                <c:pt idx="52369">
                  <c:v>-38.6962891</c:v>
                </c:pt>
                <c:pt idx="52370">
                  <c:v>-83.6181641</c:v>
                </c:pt>
                <c:pt idx="52371">
                  <c:v>-103.637695</c:v>
                </c:pt>
                <c:pt idx="52372">
                  <c:v>-104.614258</c:v>
                </c:pt>
                <c:pt idx="52373">
                  <c:v>-72.265625</c:v>
                </c:pt>
                <c:pt idx="52374">
                  <c:v>-20.2636719</c:v>
                </c:pt>
                <c:pt idx="52375">
                  <c:v>28.9306641</c:v>
                </c:pt>
                <c:pt idx="52376">
                  <c:v>75.8056641</c:v>
                </c:pt>
                <c:pt idx="52377">
                  <c:v>105.34668</c:v>
                </c:pt>
                <c:pt idx="52378">
                  <c:v>104.003906</c:v>
                </c:pt>
                <c:pt idx="52379">
                  <c:v>76.2939453</c:v>
                </c:pt>
                <c:pt idx="52380">
                  <c:v>27.5878906</c:v>
                </c:pt>
                <c:pt idx="52381">
                  <c:v>-28.9306641</c:v>
                </c:pt>
                <c:pt idx="52382">
                  <c:v>-69.33593749999996</c:v>
                </c:pt>
                <c:pt idx="52383">
                  <c:v>-99.7314453</c:v>
                </c:pt>
                <c:pt idx="52384">
                  <c:v>-105.712891</c:v>
                </c:pt>
                <c:pt idx="52385">
                  <c:v>-82.5195312</c:v>
                </c:pt>
                <c:pt idx="52386">
                  <c:v>-37.9638672</c:v>
                </c:pt>
                <c:pt idx="52387">
                  <c:v>18.1884766</c:v>
                </c:pt>
                <c:pt idx="52388">
                  <c:v>63.3544922</c:v>
                </c:pt>
                <c:pt idx="52389">
                  <c:v>107.177734</c:v>
                </c:pt>
                <c:pt idx="52390">
                  <c:v>111.694336</c:v>
                </c:pt>
                <c:pt idx="52391">
                  <c:v>86.05957029999998</c:v>
                </c:pt>
                <c:pt idx="52392">
                  <c:v>43.0908203</c:v>
                </c:pt>
                <c:pt idx="52393">
                  <c:v>-9.033203119999997</c:v>
                </c:pt>
                <c:pt idx="52394">
                  <c:v>-64.0869141</c:v>
                </c:pt>
                <c:pt idx="52395">
                  <c:v>-95.4589844</c:v>
                </c:pt>
                <c:pt idx="52396">
                  <c:v>-109.130859</c:v>
                </c:pt>
                <c:pt idx="52397">
                  <c:v>-86.3037109</c:v>
                </c:pt>
                <c:pt idx="52398">
                  <c:v>-45.6542969</c:v>
                </c:pt>
                <c:pt idx="52399">
                  <c:v>10.4980469</c:v>
                </c:pt>
                <c:pt idx="52400">
                  <c:v>60.9130859</c:v>
                </c:pt>
                <c:pt idx="52401">
                  <c:v>92.1630859</c:v>
                </c:pt>
                <c:pt idx="52402">
                  <c:v>108.520508</c:v>
                </c:pt>
                <c:pt idx="52403">
                  <c:v>96.80175779999998</c:v>
                </c:pt>
                <c:pt idx="52404">
                  <c:v>44.7998047</c:v>
                </c:pt>
                <c:pt idx="52405">
                  <c:v>-2.9296875</c:v>
                </c:pt>
                <c:pt idx="52406">
                  <c:v>-57.1289062</c:v>
                </c:pt>
                <c:pt idx="52407">
                  <c:v>-92.5292969</c:v>
                </c:pt>
                <c:pt idx="52408">
                  <c:v>-101.196289</c:v>
                </c:pt>
                <c:pt idx="52409">
                  <c:v>-88.13476559999998</c:v>
                </c:pt>
                <c:pt idx="52410">
                  <c:v>-52.0019531</c:v>
                </c:pt>
                <c:pt idx="52411">
                  <c:v>-1.58691406</c:v>
                </c:pt>
                <c:pt idx="52412">
                  <c:v>54.8095703</c:v>
                </c:pt>
                <c:pt idx="52413">
                  <c:v>92.2851562</c:v>
                </c:pt>
                <c:pt idx="52414">
                  <c:v>96.5576172</c:v>
                </c:pt>
                <c:pt idx="52415">
                  <c:v>88.8671875</c:v>
                </c:pt>
                <c:pt idx="52416">
                  <c:v>51.0253906</c:v>
                </c:pt>
                <c:pt idx="52417">
                  <c:v>0.9765625</c:v>
                </c:pt>
                <c:pt idx="52418">
                  <c:v>-44.0673828</c:v>
                </c:pt>
                <c:pt idx="52419">
                  <c:v>-85.5712891</c:v>
                </c:pt>
                <c:pt idx="52420">
                  <c:v>-94.84863279999998</c:v>
                </c:pt>
                <c:pt idx="52421">
                  <c:v>-95.9472656</c:v>
                </c:pt>
                <c:pt idx="52422">
                  <c:v>-65.55175779999998</c:v>
                </c:pt>
                <c:pt idx="52423">
                  <c:v>-9.52148438</c:v>
                </c:pt>
                <c:pt idx="52424">
                  <c:v>42.1142578</c:v>
                </c:pt>
                <c:pt idx="52425">
                  <c:v>86.6699219</c:v>
                </c:pt>
                <c:pt idx="52426">
                  <c:v>110.473633</c:v>
                </c:pt>
                <c:pt idx="52427">
                  <c:v>100.708008</c:v>
                </c:pt>
                <c:pt idx="52428">
                  <c:v>71.2890625</c:v>
                </c:pt>
                <c:pt idx="52429">
                  <c:v>20.8740234</c:v>
                </c:pt>
                <c:pt idx="52430">
                  <c:v>-36.6210938</c:v>
                </c:pt>
                <c:pt idx="52431">
                  <c:v>-77.14843749999996</c:v>
                </c:pt>
                <c:pt idx="52432">
                  <c:v>-104.736328</c:v>
                </c:pt>
                <c:pt idx="52433">
                  <c:v>-95.5810547</c:v>
                </c:pt>
                <c:pt idx="52434">
                  <c:v>-64.8193359</c:v>
                </c:pt>
                <c:pt idx="52435">
                  <c:v>-19.4091797</c:v>
                </c:pt>
                <c:pt idx="52436">
                  <c:v>32.3486328</c:v>
                </c:pt>
                <c:pt idx="52437">
                  <c:v>79.5898438</c:v>
                </c:pt>
                <c:pt idx="52438">
                  <c:v>103.027344</c:v>
                </c:pt>
                <c:pt idx="52439">
                  <c:v>104.858398</c:v>
                </c:pt>
                <c:pt idx="52440">
                  <c:v>76.5380859</c:v>
                </c:pt>
                <c:pt idx="52441">
                  <c:v>26.3671875</c:v>
                </c:pt>
                <c:pt idx="52442">
                  <c:v>-28.0761719</c:v>
                </c:pt>
                <c:pt idx="52443">
                  <c:v>-77.63671879999995</c:v>
                </c:pt>
                <c:pt idx="52444">
                  <c:v>-98.5107422</c:v>
                </c:pt>
                <c:pt idx="52445">
                  <c:v>-100.219727</c:v>
                </c:pt>
                <c:pt idx="52446">
                  <c:v>-74.8291016</c:v>
                </c:pt>
                <c:pt idx="52447">
                  <c:v>-30.1513672</c:v>
                </c:pt>
                <c:pt idx="52448">
                  <c:v>20.8740234</c:v>
                </c:pt>
                <c:pt idx="52449">
                  <c:v>70.1904297</c:v>
                </c:pt>
                <c:pt idx="52450">
                  <c:v>100.585938</c:v>
                </c:pt>
                <c:pt idx="52451">
                  <c:v>102.050781</c:v>
                </c:pt>
                <c:pt idx="52452">
                  <c:v>76.0498047</c:v>
                </c:pt>
                <c:pt idx="52453">
                  <c:v>35.7666016</c:v>
                </c:pt>
                <c:pt idx="52454">
                  <c:v>-12.8173828</c:v>
                </c:pt>
                <c:pt idx="52455">
                  <c:v>-67.13867190000001</c:v>
                </c:pt>
                <c:pt idx="52456">
                  <c:v>-97.0458984</c:v>
                </c:pt>
                <c:pt idx="52457">
                  <c:v>-101.806641</c:v>
                </c:pt>
                <c:pt idx="52458">
                  <c:v>-85.9375</c:v>
                </c:pt>
                <c:pt idx="52459">
                  <c:v>-34.3017578</c:v>
                </c:pt>
                <c:pt idx="52460">
                  <c:v>14.2822266</c:v>
                </c:pt>
                <c:pt idx="52461">
                  <c:v>59.6923828</c:v>
                </c:pt>
                <c:pt idx="52462">
                  <c:v>100.219727</c:v>
                </c:pt>
                <c:pt idx="52463">
                  <c:v>105.102539</c:v>
                </c:pt>
                <c:pt idx="52464">
                  <c:v>87.03613279999998</c:v>
                </c:pt>
                <c:pt idx="52465">
                  <c:v>50.0488281</c:v>
                </c:pt>
                <c:pt idx="52466">
                  <c:v>-6.347656249999996</c:v>
                </c:pt>
                <c:pt idx="52467">
                  <c:v>-65.0634766</c:v>
                </c:pt>
                <c:pt idx="52468">
                  <c:v>-95.9472656</c:v>
                </c:pt>
                <c:pt idx="52469">
                  <c:v>-101.44043</c:v>
                </c:pt>
                <c:pt idx="52470">
                  <c:v>-86.42578119999993</c:v>
                </c:pt>
                <c:pt idx="52471">
                  <c:v>-52.1240234</c:v>
                </c:pt>
                <c:pt idx="52472">
                  <c:v>5.004882809999995</c:v>
                </c:pt>
                <c:pt idx="52473">
                  <c:v>58.59375</c:v>
                </c:pt>
                <c:pt idx="52474">
                  <c:v>89.84375</c:v>
                </c:pt>
                <c:pt idx="52475">
                  <c:v>107.788086</c:v>
                </c:pt>
                <c:pt idx="52476">
                  <c:v>91.0644531</c:v>
                </c:pt>
                <c:pt idx="52477">
                  <c:v>54.32128909999999</c:v>
                </c:pt>
                <c:pt idx="52478">
                  <c:v>2.56347656</c:v>
                </c:pt>
                <c:pt idx="52479">
                  <c:v>-52.1240234</c:v>
                </c:pt>
                <c:pt idx="52480">
                  <c:v>-88.5009766</c:v>
                </c:pt>
                <c:pt idx="52481">
                  <c:v>-104.492188</c:v>
                </c:pt>
                <c:pt idx="52482">
                  <c:v>-93.5058594</c:v>
                </c:pt>
                <c:pt idx="52483">
                  <c:v>-60.0585938</c:v>
                </c:pt>
                <c:pt idx="52484">
                  <c:v>-5.98144531</c:v>
                </c:pt>
                <c:pt idx="52485">
                  <c:v>43.5791016</c:v>
                </c:pt>
                <c:pt idx="52486">
                  <c:v>84.7167969</c:v>
                </c:pt>
                <c:pt idx="52487">
                  <c:v>101.196289</c:v>
                </c:pt>
                <c:pt idx="52488">
                  <c:v>90.82031249999996</c:v>
                </c:pt>
                <c:pt idx="52489">
                  <c:v>59.5703125</c:v>
                </c:pt>
                <c:pt idx="52490">
                  <c:v>18.5546875</c:v>
                </c:pt>
                <c:pt idx="52491">
                  <c:v>-34.3017578</c:v>
                </c:pt>
                <c:pt idx="52492">
                  <c:v>-83.3740234</c:v>
                </c:pt>
                <c:pt idx="52493">
                  <c:v>-109.375</c:v>
                </c:pt>
                <c:pt idx="52494">
                  <c:v>-101.074219</c:v>
                </c:pt>
                <c:pt idx="52495">
                  <c:v>-62.2558594</c:v>
                </c:pt>
                <c:pt idx="52496">
                  <c:v>-7.324218749999996</c:v>
                </c:pt>
                <c:pt idx="52497">
                  <c:v>38.0859375</c:v>
                </c:pt>
                <c:pt idx="52498">
                  <c:v>78.0029297</c:v>
                </c:pt>
                <c:pt idx="52499">
                  <c:v>98.63281249999996</c:v>
                </c:pt>
                <c:pt idx="52500">
                  <c:v>97.5341797</c:v>
                </c:pt>
                <c:pt idx="52501">
                  <c:v>69.45800779999998</c:v>
                </c:pt>
                <c:pt idx="52502">
                  <c:v>25.6347656</c:v>
                </c:pt>
                <c:pt idx="52503">
                  <c:v>-29.296875</c:v>
                </c:pt>
                <c:pt idx="52504">
                  <c:v>-77.39257809999994</c:v>
                </c:pt>
                <c:pt idx="52505">
                  <c:v>-103.149414</c:v>
                </c:pt>
                <c:pt idx="52506">
                  <c:v>-96.3134766</c:v>
                </c:pt>
                <c:pt idx="52507">
                  <c:v>-69.9462891</c:v>
                </c:pt>
                <c:pt idx="52508">
                  <c:v>-24.2919922</c:v>
                </c:pt>
                <c:pt idx="52509">
                  <c:v>26.8554688</c:v>
                </c:pt>
                <c:pt idx="52510">
                  <c:v>71.5332031</c:v>
                </c:pt>
                <c:pt idx="52511">
                  <c:v>100.830078</c:v>
                </c:pt>
                <c:pt idx="52512">
                  <c:v>104.492188</c:v>
                </c:pt>
                <c:pt idx="52513">
                  <c:v>76.5380859</c:v>
                </c:pt>
                <c:pt idx="52514">
                  <c:v>33.203125</c:v>
                </c:pt>
                <c:pt idx="52515">
                  <c:v>-24.90234379999998</c:v>
                </c:pt>
                <c:pt idx="52516">
                  <c:v>-72.87597659999993</c:v>
                </c:pt>
                <c:pt idx="52517">
                  <c:v>-104.736328</c:v>
                </c:pt>
                <c:pt idx="52518">
                  <c:v>-108.398438</c:v>
                </c:pt>
                <c:pt idx="52519">
                  <c:v>-78.12499999999998</c:v>
                </c:pt>
                <c:pt idx="52520">
                  <c:v>-41.9921875</c:v>
                </c:pt>
                <c:pt idx="52521">
                  <c:v>11.5966797</c:v>
                </c:pt>
                <c:pt idx="52522">
                  <c:v>61.15722659999999</c:v>
                </c:pt>
                <c:pt idx="52523">
                  <c:v>98.1445312</c:v>
                </c:pt>
                <c:pt idx="52524">
                  <c:v>104.125977</c:v>
                </c:pt>
                <c:pt idx="52525">
                  <c:v>77.75878909999996</c:v>
                </c:pt>
                <c:pt idx="52526">
                  <c:v>42.7246094</c:v>
                </c:pt>
                <c:pt idx="52527">
                  <c:v>-7.812499999999997</c:v>
                </c:pt>
                <c:pt idx="52528">
                  <c:v>-57.7392578</c:v>
                </c:pt>
                <c:pt idx="52529">
                  <c:v>-98.63281249999996</c:v>
                </c:pt>
                <c:pt idx="52530">
                  <c:v>-106.323242</c:v>
                </c:pt>
                <c:pt idx="52531">
                  <c:v>-91.9189453</c:v>
                </c:pt>
                <c:pt idx="52532">
                  <c:v>-52.2460938</c:v>
                </c:pt>
                <c:pt idx="52533">
                  <c:v>7.44628906</c:v>
                </c:pt>
                <c:pt idx="52534">
                  <c:v>56.1523438</c:v>
                </c:pt>
                <c:pt idx="52535">
                  <c:v>90.57617190000001</c:v>
                </c:pt>
                <c:pt idx="52536">
                  <c:v>109.008789</c:v>
                </c:pt>
                <c:pt idx="52537">
                  <c:v>93.9941406</c:v>
                </c:pt>
                <c:pt idx="52538">
                  <c:v>49.80468749999996</c:v>
                </c:pt>
                <c:pt idx="52539">
                  <c:v>-0.610351562</c:v>
                </c:pt>
                <c:pt idx="52540">
                  <c:v>-50.6591797</c:v>
                </c:pt>
                <c:pt idx="52541">
                  <c:v>-92.5292969</c:v>
                </c:pt>
                <c:pt idx="52542">
                  <c:v>-105.957031</c:v>
                </c:pt>
                <c:pt idx="52543">
                  <c:v>-94.97070309999998</c:v>
                </c:pt>
                <c:pt idx="52544">
                  <c:v>-53.34472659999999</c:v>
                </c:pt>
                <c:pt idx="52545">
                  <c:v>-0.244140625</c:v>
                </c:pt>
                <c:pt idx="52546">
                  <c:v>43.0908203</c:v>
                </c:pt>
                <c:pt idx="52547">
                  <c:v>89.5996094</c:v>
                </c:pt>
                <c:pt idx="52548">
                  <c:v>107.055664</c:v>
                </c:pt>
                <c:pt idx="52549">
                  <c:v>99.4873047</c:v>
                </c:pt>
                <c:pt idx="52550">
                  <c:v>64.9414062</c:v>
                </c:pt>
                <c:pt idx="52551">
                  <c:v>9.64355469</c:v>
                </c:pt>
                <c:pt idx="52552">
                  <c:v>-44.6777344</c:v>
                </c:pt>
                <c:pt idx="52553">
                  <c:v>-90.94238279999998</c:v>
                </c:pt>
                <c:pt idx="52554">
                  <c:v>-102.539062</c:v>
                </c:pt>
                <c:pt idx="52555">
                  <c:v>-94.6044922</c:v>
                </c:pt>
                <c:pt idx="52556">
                  <c:v>-60.546875</c:v>
                </c:pt>
                <c:pt idx="52557">
                  <c:v>-7.69042969</c:v>
                </c:pt>
                <c:pt idx="52558">
                  <c:v>37.7197266</c:v>
                </c:pt>
                <c:pt idx="52559">
                  <c:v>83.7402344</c:v>
                </c:pt>
                <c:pt idx="52560">
                  <c:v>105.957031</c:v>
                </c:pt>
                <c:pt idx="52561">
                  <c:v>101.318359</c:v>
                </c:pt>
                <c:pt idx="52562">
                  <c:v>69.58007809999994</c:v>
                </c:pt>
                <c:pt idx="52563">
                  <c:v>22.9492188</c:v>
                </c:pt>
                <c:pt idx="52564">
                  <c:v>-35.6445312</c:v>
                </c:pt>
                <c:pt idx="52565">
                  <c:v>-87.4023438</c:v>
                </c:pt>
                <c:pt idx="52566">
                  <c:v>-107.666016</c:v>
                </c:pt>
                <c:pt idx="52567">
                  <c:v>-110.107422</c:v>
                </c:pt>
                <c:pt idx="52568">
                  <c:v>-74.8291016</c:v>
                </c:pt>
                <c:pt idx="52569">
                  <c:v>-20.8740234</c:v>
                </c:pt>
                <c:pt idx="52570">
                  <c:v>30.6396484</c:v>
                </c:pt>
                <c:pt idx="52571">
                  <c:v>77.39257809999994</c:v>
                </c:pt>
                <c:pt idx="52572">
                  <c:v>97.0458984</c:v>
                </c:pt>
                <c:pt idx="52573">
                  <c:v>98.5107422</c:v>
                </c:pt>
                <c:pt idx="52574">
                  <c:v>71.6552734</c:v>
                </c:pt>
                <c:pt idx="52575">
                  <c:v>31.3720703</c:v>
                </c:pt>
                <c:pt idx="52576">
                  <c:v>-28.8085938</c:v>
                </c:pt>
                <c:pt idx="52577">
                  <c:v>-78.12499999999998</c:v>
                </c:pt>
                <c:pt idx="52578">
                  <c:v>-101.196289</c:v>
                </c:pt>
                <c:pt idx="52579">
                  <c:v>-103.515625</c:v>
                </c:pt>
                <c:pt idx="52580">
                  <c:v>-68.35937499999996</c:v>
                </c:pt>
                <c:pt idx="52581">
                  <c:v>-35.15625</c:v>
                </c:pt>
                <c:pt idx="52582">
                  <c:v>21.484375</c:v>
                </c:pt>
                <c:pt idx="52583">
                  <c:v>66.52832029999998</c:v>
                </c:pt>
                <c:pt idx="52584">
                  <c:v>96.1914062</c:v>
                </c:pt>
                <c:pt idx="52585">
                  <c:v>103.271484</c:v>
                </c:pt>
                <c:pt idx="52586">
                  <c:v>79.22363279999998</c:v>
                </c:pt>
                <c:pt idx="52587">
                  <c:v>38.4521484</c:v>
                </c:pt>
                <c:pt idx="52588">
                  <c:v>-20.8740234</c:v>
                </c:pt>
                <c:pt idx="52589">
                  <c:v>-66.8945312</c:v>
                </c:pt>
                <c:pt idx="52590">
                  <c:v>-102.050781</c:v>
                </c:pt>
                <c:pt idx="52591">
                  <c:v>-107.910156</c:v>
                </c:pt>
                <c:pt idx="52592">
                  <c:v>-87.5244141</c:v>
                </c:pt>
                <c:pt idx="52593">
                  <c:v>-35.4003906</c:v>
                </c:pt>
                <c:pt idx="52594">
                  <c:v>13.4277344</c:v>
                </c:pt>
                <c:pt idx="52595">
                  <c:v>68.4814453</c:v>
                </c:pt>
                <c:pt idx="52596">
                  <c:v>102.050781</c:v>
                </c:pt>
                <c:pt idx="52597">
                  <c:v>106.811523</c:v>
                </c:pt>
                <c:pt idx="52598">
                  <c:v>88.37890619999993</c:v>
                </c:pt>
                <c:pt idx="52599">
                  <c:v>45.7763672</c:v>
                </c:pt>
                <c:pt idx="52600">
                  <c:v>-10.4980469</c:v>
                </c:pt>
                <c:pt idx="52601">
                  <c:v>-64.8193359</c:v>
                </c:pt>
                <c:pt idx="52602">
                  <c:v>-100.219727</c:v>
                </c:pt>
                <c:pt idx="52603">
                  <c:v>-113.40332</c:v>
                </c:pt>
                <c:pt idx="52604">
                  <c:v>-92.4072266</c:v>
                </c:pt>
                <c:pt idx="52605">
                  <c:v>-50.0488281</c:v>
                </c:pt>
                <c:pt idx="52606">
                  <c:v>5.37109375</c:v>
                </c:pt>
                <c:pt idx="52607">
                  <c:v>54.93164059999999</c:v>
                </c:pt>
                <c:pt idx="52608">
                  <c:v>91.4306641</c:v>
                </c:pt>
                <c:pt idx="52609">
                  <c:v>98.2666016</c:v>
                </c:pt>
                <c:pt idx="52610">
                  <c:v>89.5996094</c:v>
                </c:pt>
                <c:pt idx="52611">
                  <c:v>55.1757812</c:v>
                </c:pt>
                <c:pt idx="52612">
                  <c:v>5.004882809999995</c:v>
                </c:pt>
                <c:pt idx="52613">
                  <c:v>-44.1894531</c:v>
                </c:pt>
                <c:pt idx="52614">
                  <c:v>-92.6513672</c:v>
                </c:pt>
                <c:pt idx="52615">
                  <c:v>-112.670898</c:v>
                </c:pt>
                <c:pt idx="52616">
                  <c:v>-103.149414</c:v>
                </c:pt>
                <c:pt idx="52617">
                  <c:v>-57.1289062</c:v>
                </c:pt>
                <c:pt idx="52618">
                  <c:v>-5.49316406</c:v>
                </c:pt>
                <c:pt idx="52619">
                  <c:v>45.1660156</c:v>
                </c:pt>
                <c:pt idx="52620">
                  <c:v>85.20507809999994</c:v>
                </c:pt>
                <c:pt idx="52621">
                  <c:v>106.201172</c:v>
                </c:pt>
                <c:pt idx="52622">
                  <c:v>94.97070309999998</c:v>
                </c:pt>
                <c:pt idx="52623">
                  <c:v>69.45800779999998</c:v>
                </c:pt>
                <c:pt idx="52624">
                  <c:v>14.8925781</c:v>
                </c:pt>
                <c:pt idx="52625">
                  <c:v>-41.2597656</c:v>
                </c:pt>
                <c:pt idx="52626">
                  <c:v>-83.2519531</c:v>
                </c:pt>
                <c:pt idx="52627">
                  <c:v>-106.323242</c:v>
                </c:pt>
                <c:pt idx="52628">
                  <c:v>-104.248047</c:v>
                </c:pt>
                <c:pt idx="52629">
                  <c:v>-66.0400391</c:v>
                </c:pt>
                <c:pt idx="52630">
                  <c:v>-18.5546875</c:v>
                </c:pt>
                <c:pt idx="52631">
                  <c:v>33.6914062</c:v>
                </c:pt>
                <c:pt idx="52632">
                  <c:v>80.2001953</c:v>
                </c:pt>
                <c:pt idx="52633">
                  <c:v>102.050781</c:v>
                </c:pt>
                <c:pt idx="52634">
                  <c:v>106.079102</c:v>
                </c:pt>
                <c:pt idx="52635">
                  <c:v>70.4345703</c:v>
                </c:pt>
                <c:pt idx="52636">
                  <c:v>21.3623047</c:v>
                </c:pt>
                <c:pt idx="52637">
                  <c:v>-33.3251953</c:v>
                </c:pt>
                <c:pt idx="52638">
                  <c:v>-71.8994141</c:v>
                </c:pt>
                <c:pt idx="52639">
                  <c:v>-104.858398</c:v>
                </c:pt>
                <c:pt idx="52640">
                  <c:v>-101.806641</c:v>
                </c:pt>
                <c:pt idx="52641">
                  <c:v>-70.9228516</c:v>
                </c:pt>
                <c:pt idx="52642">
                  <c:v>-37.8417969</c:v>
                </c:pt>
                <c:pt idx="52643">
                  <c:v>22.9492188</c:v>
                </c:pt>
                <c:pt idx="52644">
                  <c:v>75.5615234</c:v>
                </c:pt>
                <c:pt idx="52645">
                  <c:v>99.7314453</c:v>
                </c:pt>
                <c:pt idx="52646">
                  <c:v>101.928711</c:v>
                </c:pt>
                <c:pt idx="52647">
                  <c:v>84.3505859</c:v>
                </c:pt>
                <c:pt idx="52648">
                  <c:v>36.3769531</c:v>
                </c:pt>
                <c:pt idx="52649">
                  <c:v>-19.0429688</c:v>
                </c:pt>
                <c:pt idx="52650">
                  <c:v>-75.0732422</c:v>
                </c:pt>
                <c:pt idx="52651">
                  <c:v>-101.074219</c:v>
                </c:pt>
                <c:pt idx="52652">
                  <c:v>-109.49707</c:v>
                </c:pt>
                <c:pt idx="52653">
                  <c:v>-81.9091797</c:v>
                </c:pt>
                <c:pt idx="52654">
                  <c:v>-37.2314453</c:v>
                </c:pt>
                <c:pt idx="52655">
                  <c:v>17.7001953</c:v>
                </c:pt>
                <c:pt idx="52656">
                  <c:v>63.9648438</c:v>
                </c:pt>
                <c:pt idx="52657">
                  <c:v>97.5341797</c:v>
                </c:pt>
                <c:pt idx="52658">
                  <c:v>107.788086</c:v>
                </c:pt>
                <c:pt idx="52659">
                  <c:v>81.66503909999996</c:v>
                </c:pt>
                <c:pt idx="52660">
                  <c:v>42.1142578</c:v>
                </c:pt>
                <c:pt idx="52661">
                  <c:v>-16.6015625</c:v>
                </c:pt>
                <c:pt idx="52662">
                  <c:v>-68.35937499999996</c:v>
                </c:pt>
                <c:pt idx="52663">
                  <c:v>-99.85351559999998</c:v>
                </c:pt>
                <c:pt idx="52664">
                  <c:v>-111.083984</c:v>
                </c:pt>
                <c:pt idx="52665">
                  <c:v>-93.6279297</c:v>
                </c:pt>
                <c:pt idx="52666">
                  <c:v>-43.3349609</c:v>
                </c:pt>
                <c:pt idx="52667">
                  <c:v>0.48828125</c:v>
                </c:pt>
                <c:pt idx="52668">
                  <c:v>62.2558594</c:v>
                </c:pt>
                <c:pt idx="52669">
                  <c:v>100.097656</c:v>
                </c:pt>
                <c:pt idx="52670">
                  <c:v>113.40332</c:v>
                </c:pt>
                <c:pt idx="52671">
                  <c:v>100.097656</c:v>
                </c:pt>
                <c:pt idx="52672">
                  <c:v>56.2744141</c:v>
                </c:pt>
                <c:pt idx="52673">
                  <c:v>-4.02832031</c:v>
                </c:pt>
                <c:pt idx="52674">
                  <c:v>-52.6123047</c:v>
                </c:pt>
                <c:pt idx="52675">
                  <c:v>-89.7216797</c:v>
                </c:pt>
                <c:pt idx="52676">
                  <c:v>-109.130859</c:v>
                </c:pt>
                <c:pt idx="52677">
                  <c:v>-96.0693359</c:v>
                </c:pt>
                <c:pt idx="52678">
                  <c:v>-51.1474609</c:v>
                </c:pt>
                <c:pt idx="52679">
                  <c:v>-0.366210938</c:v>
                </c:pt>
                <c:pt idx="52680">
                  <c:v>49.80468749999996</c:v>
                </c:pt>
                <c:pt idx="52681">
                  <c:v>90.82031249999996</c:v>
                </c:pt>
                <c:pt idx="52682">
                  <c:v>104.736328</c:v>
                </c:pt>
                <c:pt idx="52683">
                  <c:v>92.0410156</c:v>
                </c:pt>
                <c:pt idx="52684">
                  <c:v>55.4199219</c:v>
                </c:pt>
                <c:pt idx="52685">
                  <c:v>9.64355469</c:v>
                </c:pt>
                <c:pt idx="52686">
                  <c:v>-42.8466797</c:v>
                </c:pt>
                <c:pt idx="52687">
                  <c:v>-83.8623047</c:v>
                </c:pt>
                <c:pt idx="52688">
                  <c:v>-108.398438</c:v>
                </c:pt>
                <c:pt idx="52689">
                  <c:v>-99.4873047</c:v>
                </c:pt>
                <c:pt idx="52690">
                  <c:v>-64.3310547</c:v>
                </c:pt>
                <c:pt idx="52691">
                  <c:v>-15.625</c:v>
                </c:pt>
                <c:pt idx="52692">
                  <c:v>44.1894531</c:v>
                </c:pt>
                <c:pt idx="52693">
                  <c:v>85.9375</c:v>
                </c:pt>
                <c:pt idx="52694">
                  <c:v>106.567383</c:v>
                </c:pt>
                <c:pt idx="52695">
                  <c:v>98.9990234</c:v>
                </c:pt>
                <c:pt idx="52696">
                  <c:v>72.87597659999993</c:v>
                </c:pt>
                <c:pt idx="52697">
                  <c:v>22.9492188</c:v>
                </c:pt>
                <c:pt idx="52698">
                  <c:v>-32.7148438</c:v>
                </c:pt>
                <c:pt idx="52699">
                  <c:v>-79.8339844</c:v>
                </c:pt>
                <c:pt idx="52700">
                  <c:v>-102.783203</c:v>
                </c:pt>
                <c:pt idx="52701">
                  <c:v>-103.271484</c:v>
                </c:pt>
                <c:pt idx="52702">
                  <c:v>-70.0683594</c:v>
                </c:pt>
                <c:pt idx="52703">
                  <c:v>-15.0146484</c:v>
                </c:pt>
                <c:pt idx="52704">
                  <c:v>35.5224609</c:v>
                </c:pt>
                <c:pt idx="52705">
                  <c:v>81.17675779999993</c:v>
                </c:pt>
                <c:pt idx="52706">
                  <c:v>104.370117</c:v>
                </c:pt>
                <c:pt idx="52707">
                  <c:v>102.050781</c:v>
                </c:pt>
                <c:pt idx="52708">
                  <c:v>73.2421875</c:v>
                </c:pt>
                <c:pt idx="52709">
                  <c:v>29.6630859</c:v>
                </c:pt>
                <c:pt idx="52710">
                  <c:v>-27.5878906</c:v>
                </c:pt>
                <c:pt idx="52711">
                  <c:v>-80.2001953</c:v>
                </c:pt>
                <c:pt idx="52712">
                  <c:v>-101.806641</c:v>
                </c:pt>
                <c:pt idx="52713">
                  <c:v>-102.416992</c:v>
                </c:pt>
                <c:pt idx="52714">
                  <c:v>-74.9511719</c:v>
                </c:pt>
                <c:pt idx="52715">
                  <c:v>-36.3769531</c:v>
                </c:pt>
                <c:pt idx="52716">
                  <c:v>20.2636719</c:v>
                </c:pt>
                <c:pt idx="52717">
                  <c:v>68.60351559999998</c:v>
                </c:pt>
                <c:pt idx="52718">
                  <c:v>103.393555</c:v>
                </c:pt>
                <c:pt idx="52719">
                  <c:v>99.3652344</c:v>
                </c:pt>
                <c:pt idx="52720">
                  <c:v>73.60839839999993</c:v>
                </c:pt>
                <c:pt idx="52721">
                  <c:v>36.6210938</c:v>
                </c:pt>
                <c:pt idx="52722">
                  <c:v>-17.7001953</c:v>
                </c:pt>
                <c:pt idx="52723">
                  <c:v>-67.62695309999998</c:v>
                </c:pt>
                <c:pt idx="52724">
                  <c:v>-105.34668</c:v>
                </c:pt>
                <c:pt idx="52725">
                  <c:v>-110.351562</c:v>
                </c:pt>
                <c:pt idx="52726">
                  <c:v>-88.2568359</c:v>
                </c:pt>
                <c:pt idx="52727">
                  <c:v>-42.6025391</c:v>
                </c:pt>
                <c:pt idx="52728">
                  <c:v>12.6953125</c:v>
                </c:pt>
                <c:pt idx="52729">
                  <c:v>60.3027344</c:v>
                </c:pt>
                <c:pt idx="52730">
                  <c:v>100.952148</c:v>
                </c:pt>
                <c:pt idx="52731">
                  <c:v>107.788086</c:v>
                </c:pt>
                <c:pt idx="52732">
                  <c:v>88.13476559999998</c:v>
                </c:pt>
                <c:pt idx="52733">
                  <c:v>49.9267578</c:v>
                </c:pt>
                <c:pt idx="52734">
                  <c:v>-6.225585939999994</c:v>
                </c:pt>
                <c:pt idx="52735">
                  <c:v>-57.1289062</c:v>
                </c:pt>
                <c:pt idx="52736">
                  <c:v>-93.9941406</c:v>
                </c:pt>
                <c:pt idx="52737">
                  <c:v>-108.642578</c:v>
                </c:pt>
                <c:pt idx="52738">
                  <c:v>-88.5009766</c:v>
                </c:pt>
                <c:pt idx="52739">
                  <c:v>-45.4101562</c:v>
                </c:pt>
                <c:pt idx="52740">
                  <c:v>0.366210938</c:v>
                </c:pt>
                <c:pt idx="52741">
                  <c:v>57.1289062</c:v>
                </c:pt>
                <c:pt idx="52742">
                  <c:v>98.0224609</c:v>
                </c:pt>
                <c:pt idx="52743">
                  <c:v>109.375</c:v>
                </c:pt>
                <c:pt idx="52744">
                  <c:v>97.90039059999998</c:v>
                </c:pt>
                <c:pt idx="52745">
                  <c:v>53.4667969</c:v>
                </c:pt>
                <c:pt idx="52746">
                  <c:v>4.51660156</c:v>
                </c:pt>
                <c:pt idx="52747">
                  <c:v>-44.55566409999999</c:v>
                </c:pt>
                <c:pt idx="52748">
                  <c:v>-89.4775391</c:v>
                </c:pt>
                <c:pt idx="52749">
                  <c:v>-105.957031</c:v>
                </c:pt>
                <c:pt idx="52750">
                  <c:v>-97.1679688</c:v>
                </c:pt>
                <c:pt idx="52751">
                  <c:v>-62.2558594</c:v>
                </c:pt>
                <c:pt idx="52752">
                  <c:v>-12.2070312</c:v>
                </c:pt>
                <c:pt idx="52753">
                  <c:v>41.015625</c:v>
                </c:pt>
                <c:pt idx="52754">
                  <c:v>87.4023438</c:v>
                </c:pt>
                <c:pt idx="52755">
                  <c:v>105.712891</c:v>
                </c:pt>
                <c:pt idx="52756">
                  <c:v>100.341797</c:v>
                </c:pt>
                <c:pt idx="52757">
                  <c:v>58.59375</c:v>
                </c:pt>
                <c:pt idx="52758">
                  <c:v>8.7890625</c:v>
                </c:pt>
                <c:pt idx="52759">
                  <c:v>-42.2363281</c:v>
                </c:pt>
                <c:pt idx="52760">
                  <c:v>-89.4775391</c:v>
                </c:pt>
                <c:pt idx="52761">
                  <c:v>-104.125977</c:v>
                </c:pt>
                <c:pt idx="52762">
                  <c:v>-92.2851562</c:v>
                </c:pt>
                <c:pt idx="52763">
                  <c:v>-58.59375</c:v>
                </c:pt>
                <c:pt idx="52764">
                  <c:v>-19.7753906</c:v>
                </c:pt>
                <c:pt idx="52765">
                  <c:v>39.0625</c:v>
                </c:pt>
                <c:pt idx="52766">
                  <c:v>80.8105469</c:v>
                </c:pt>
                <c:pt idx="52767">
                  <c:v>105.59082</c:v>
                </c:pt>
                <c:pt idx="52768">
                  <c:v>105.59082</c:v>
                </c:pt>
                <c:pt idx="52769">
                  <c:v>70.55664059999998</c:v>
                </c:pt>
                <c:pt idx="52770">
                  <c:v>26.2451172</c:v>
                </c:pt>
                <c:pt idx="52771">
                  <c:v>-27.2216797</c:v>
                </c:pt>
                <c:pt idx="52772">
                  <c:v>-78.7353516</c:v>
                </c:pt>
                <c:pt idx="52773">
                  <c:v>-104.125977</c:v>
                </c:pt>
                <c:pt idx="52774">
                  <c:v>-111.450195</c:v>
                </c:pt>
                <c:pt idx="52775">
                  <c:v>-81.66503909999996</c:v>
                </c:pt>
                <c:pt idx="52776">
                  <c:v>-18.0664062</c:v>
                </c:pt>
                <c:pt idx="52777">
                  <c:v>26.9775391</c:v>
                </c:pt>
                <c:pt idx="52778">
                  <c:v>75.8056641</c:v>
                </c:pt>
                <c:pt idx="52779">
                  <c:v>107.421875</c:v>
                </c:pt>
                <c:pt idx="52780">
                  <c:v>102.905273</c:v>
                </c:pt>
                <c:pt idx="52781">
                  <c:v>79.4677734</c:v>
                </c:pt>
                <c:pt idx="52782">
                  <c:v>34.4238281</c:v>
                </c:pt>
                <c:pt idx="52783">
                  <c:v>-24.6582031</c:v>
                </c:pt>
                <c:pt idx="52784">
                  <c:v>-66.8945312</c:v>
                </c:pt>
                <c:pt idx="52785">
                  <c:v>-96.3134766</c:v>
                </c:pt>
                <c:pt idx="52786">
                  <c:v>-103.149414</c:v>
                </c:pt>
                <c:pt idx="52787">
                  <c:v>-78.9794922</c:v>
                </c:pt>
                <c:pt idx="52788">
                  <c:v>-36.2548828</c:v>
                </c:pt>
                <c:pt idx="52789">
                  <c:v>15.7470703</c:v>
                </c:pt>
                <c:pt idx="52790">
                  <c:v>68.8476562</c:v>
                </c:pt>
                <c:pt idx="52791">
                  <c:v>96.0693359</c:v>
                </c:pt>
                <c:pt idx="52792">
                  <c:v>100.463867</c:v>
                </c:pt>
                <c:pt idx="52793">
                  <c:v>79.5898438</c:v>
                </c:pt>
                <c:pt idx="52794">
                  <c:v>41.7480469</c:v>
                </c:pt>
                <c:pt idx="52795">
                  <c:v>-14.5263672</c:v>
                </c:pt>
                <c:pt idx="52796">
                  <c:v>-69.58007809999994</c:v>
                </c:pt>
                <c:pt idx="52797">
                  <c:v>-99.4873047</c:v>
                </c:pt>
                <c:pt idx="52798">
                  <c:v>-107.910156</c:v>
                </c:pt>
                <c:pt idx="52799">
                  <c:v>-90.82031249999996</c:v>
                </c:pt>
                <c:pt idx="52800">
                  <c:v>-53.1005859</c:v>
                </c:pt>
                <c:pt idx="52801">
                  <c:v>4.51660156</c:v>
                </c:pt>
                <c:pt idx="52802">
                  <c:v>58.1054688</c:v>
                </c:pt>
                <c:pt idx="52803">
                  <c:v>98.38867190000001</c:v>
                </c:pt>
                <c:pt idx="52804">
                  <c:v>108.642578</c:v>
                </c:pt>
                <c:pt idx="52805">
                  <c:v>91.6748047</c:v>
                </c:pt>
                <c:pt idx="52806">
                  <c:v>54.6875</c:v>
                </c:pt>
                <c:pt idx="52807">
                  <c:v>-1.22070312</c:v>
                </c:pt>
                <c:pt idx="52808">
                  <c:v>-54.32128909999999</c:v>
                </c:pt>
                <c:pt idx="52809">
                  <c:v>-91.796875</c:v>
                </c:pt>
                <c:pt idx="52810">
                  <c:v>-107.177734</c:v>
                </c:pt>
                <c:pt idx="52811">
                  <c:v>-93.38378909999996</c:v>
                </c:pt>
                <c:pt idx="52812">
                  <c:v>-57.4951172</c:v>
                </c:pt>
                <c:pt idx="52813">
                  <c:v>-1.83105469</c:v>
                </c:pt>
                <c:pt idx="52814">
                  <c:v>52.6123047</c:v>
                </c:pt>
                <c:pt idx="52815">
                  <c:v>92.5292969</c:v>
                </c:pt>
                <c:pt idx="52816">
                  <c:v>103.027344</c:v>
                </c:pt>
                <c:pt idx="52817">
                  <c:v>92.89550779999998</c:v>
                </c:pt>
                <c:pt idx="52818">
                  <c:v>59.81445309999999</c:v>
                </c:pt>
                <c:pt idx="52819">
                  <c:v>9.52148438</c:v>
                </c:pt>
                <c:pt idx="52820">
                  <c:v>-43.9453125</c:v>
                </c:pt>
                <c:pt idx="52821">
                  <c:v>-81.4208984</c:v>
                </c:pt>
                <c:pt idx="52822">
                  <c:v>-103.759766</c:v>
                </c:pt>
                <c:pt idx="52823">
                  <c:v>-90.82031249999996</c:v>
                </c:pt>
                <c:pt idx="52824">
                  <c:v>-62.8662109</c:v>
                </c:pt>
                <c:pt idx="52825">
                  <c:v>-12.8173828</c:v>
                </c:pt>
                <c:pt idx="52826">
                  <c:v>44.0673828</c:v>
                </c:pt>
                <c:pt idx="52827">
                  <c:v>83.984375</c:v>
                </c:pt>
                <c:pt idx="52828">
                  <c:v>103.881836</c:v>
                </c:pt>
                <c:pt idx="52829">
                  <c:v>101.44043</c:v>
                </c:pt>
                <c:pt idx="52830">
                  <c:v>67.9931641</c:v>
                </c:pt>
                <c:pt idx="52831">
                  <c:v>23.4375</c:v>
                </c:pt>
                <c:pt idx="52832">
                  <c:v>-35.7666016</c:v>
                </c:pt>
                <c:pt idx="52833">
                  <c:v>-81.7871094</c:v>
                </c:pt>
                <c:pt idx="52834">
                  <c:v>-107.299805</c:v>
                </c:pt>
                <c:pt idx="52835">
                  <c:v>-105.34668</c:v>
                </c:pt>
                <c:pt idx="52836">
                  <c:v>-69.33593749999996</c:v>
                </c:pt>
                <c:pt idx="52837">
                  <c:v>-28.6865234</c:v>
                </c:pt>
                <c:pt idx="52838">
                  <c:v>24.4140625</c:v>
                </c:pt>
                <c:pt idx="52839">
                  <c:v>82.03125</c:v>
                </c:pt>
                <c:pt idx="52840">
                  <c:v>108.276367</c:v>
                </c:pt>
                <c:pt idx="52841">
                  <c:v>100.341797</c:v>
                </c:pt>
                <c:pt idx="52842">
                  <c:v>70.80078119999993</c:v>
                </c:pt>
                <c:pt idx="52843">
                  <c:v>31.8603516</c:v>
                </c:pt>
                <c:pt idx="52844">
                  <c:v>-21.6064453</c:v>
                </c:pt>
                <c:pt idx="52845">
                  <c:v>-79.1015625</c:v>
                </c:pt>
                <c:pt idx="52846">
                  <c:v>-107.055664</c:v>
                </c:pt>
                <c:pt idx="52847">
                  <c:v>-110.107422</c:v>
                </c:pt>
                <c:pt idx="52848">
                  <c:v>-78.36914059999998</c:v>
                </c:pt>
                <c:pt idx="52849">
                  <c:v>-32.7148438</c:v>
                </c:pt>
                <c:pt idx="52850">
                  <c:v>20.2636719</c:v>
                </c:pt>
                <c:pt idx="52851">
                  <c:v>70.3125</c:v>
                </c:pt>
                <c:pt idx="52852">
                  <c:v>92.5292969</c:v>
                </c:pt>
                <c:pt idx="52853">
                  <c:v>100.463867</c:v>
                </c:pt>
                <c:pt idx="52854">
                  <c:v>80.4443359</c:v>
                </c:pt>
                <c:pt idx="52855">
                  <c:v>35.15625</c:v>
                </c:pt>
                <c:pt idx="52856">
                  <c:v>-20.1416016</c:v>
                </c:pt>
                <c:pt idx="52857">
                  <c:v>-69.33593749999996</c:v>
                </c:pt>
                <c:pt idx="52858">
                  <c:v>-101.074219</c:v>
                </c:pt>
                <c:pt idx="52859">
                  <c:v>-106.201172</c:v>
                </c:pt>
                <c:pt idx="52860">
                  <c:v>-78.4912109</c:v>
                </c:pt>
                <c:pt idx="52861">
                  <c:v>-48.0957031</c:v>
                </c:pt>
                <c:pt idx="52862">
                  <c:v>0.122070312</c:v>
                </c:pt>
                <c:pt idx="52863">
                  <c:v>60.4248047</c:v>
                </c:pt>
                <c:pt idx="52864">
                  <c:v>97.4121094</c:v>
                </c:pt>
                <c:pt idx="52865">
                  <c:v>106.933594</c:v>
                </c:pt>
                <c:pt idx="52866">
                  <c:v>87.5244141</c:v>
                </c:pt>
                <c:pt idx="52867">
                  <c:v>48.3398438</c:v>
                </c:pt>
                <c:pt idx="52868">
                  <c:v>-4.394531249999993</c:v>
                </c:pt>
                <c:pt idx="52869">
                  <c:v>-54.0771484</c:v>
                </c:pt>
                <c:pt idx="52870">
                  <c:v>-90.08789059999998</c:v>
                </c:pt>
                <c:pt idx="52871">
                  <c:v>-101.074219</c:v>
                </c:pt>
                <c:pt idx="52872">
                  <c:v>-92.5292969</c:v>
                </c:pt>
                <c:pt idx="52873">
                  <c:v>-60.7910156</c:v>
                </c:pt>
                <c:pt idx="52874">
                  <c:v>-0.9765625</c:v>
                </c:pt>
                <c:pt idx="52875">
                  <c:v>51.39160159999999</c:v>
                </c:pt>
                <c:pt idx="52876">
                  <c:v>90.08789059999998</c:v>
                </c:pt>
                <c:pt idx="52877">
                  <c:v>111.083984</c:v>
                </c:pt>
                <c:pt idx="52878">
                  <c:v>92.2851562</c:v>
                </c:pt>
                <c:pt idx="52879">
                  <c:v>56.1523438</c:v>
                </c:pt>
                <c:pt idx="52880">
                  <c:v>6.71386719</c:v>
                </c:pt>
                <c:pt idx="52881">
                  <c:v>-52.2460938</c:v>
                </c:pt>
                <c:pt idx="52882">
                  <c:v>-87.6464844</c:v>
                </c:pt>
                <c:pt idx="52883">
                  <c:v>-104.736328</c:v>
                </c:pt>
                <c:pt idx="52884">
                  <c:v>-100.585938</c:v>
                </c:pt>
                <c:pt idx="52885">
                  <c:v>-58.83789059999999</c:v>
                </c:pt>
                <c:pt idx="52886">
                  <c:v>-10.3759766</c:v>
                </c:pt>
                <c:pt idx="52887">
                  <c:v>47.4853516</c:v>
                </c:pt>
                <c:pt idx="52888">
                  <c:v>80.8105469</c:v>
                </c:pt>
                <c:pt idx="52889">
                  <c:v>106.323242</c:v>
                </c:pt>
                <c:pt idx="52890">
                  <c:v>104.858398</c:v>
                </c:pt>
                <c:pt idx="52891">
                  <c:v>66.7724609</c:v>
                </c:pt>
                <c:pt idx="52892">
                  <c:v>14.6484375</c:v>
                </c:pt>
                <c:pt idx="52893">
                  <c:v>-42.6025391</c:v>
                </c:pt>
                <c:pt idx="52894">
                  <c:v>-82.27539059999994</c:v>
                </c:pt>
                <c:pt idx="52895">
                  <c:v>-111.206055</c:v>
                </c:pt>
                <c:pt idx="52896">
                  <c:v>-95.4589844</c:v>
                </c:pt>
                <c:pt idx="52897">
                  <c:v>-62.5</c:v>
                </c:pt>
                <c:pt idx="52898">
                  <c:v>-23.8037109</c:v>
                </c:pt>
                <c:pt idx="52899">
                  <c:v>41.5039062</c:v>
                </c:pt>
                <c:pt idx="52900">
                  <c:v>74.8291016</c:v>
                </c:pt>
                <c:pt idx="52901">
                  <c:v>99.7314453</c:v>
                </c:pt>
                <c:pt idx="52902">
                  <c:v>104.614258</c:v>
                </c:pt>
                <c:pt idx="52903">
                  <c:v>71.5332031</c:v>
                </c:pt>
                <c:pt idx="52904">
                  <c:v>23.8037109</c:v>
                </c:pt>
                <c:pt idx="52905">
                  <c:v>-25.1464844</c:v>
                </c:pt>
                <c:pt idx="52906">
                  <c:v>-72.0214844</c:v>
                </c:pt>
                <c:pt idx="52907">
                  <c:v>-105.224609</c:v>
                </c:pt>
                <c:pt idx="52908">
                  <c:v>-108.398438</c:v>
                </c:pt>
                <c:pt idx="52909">
                  <c:v>-75.19531249999996</c:v>
                </c:pt>
                <c:pt idx="52910">
                  <c:v>-35.15625</c:v>
                </c:pt>
                <c:pt idx="52911">
                  <c:v>22.3388672</c:v>
                </c:pt>
                <c:pt idx="52912">
                  <c:v>76.17187499999996</c:v>
                </c:pt>
                <c:pt idx="52913">
                  <c:v>102.172852</c:v>
                </c:pt>
                <c:pt idx="52914">
                  <c:v>107.055664</c:v>
                </c:pt>
                <c:pt idx="52915">
                  <c:v>79.4677734</c:v>
                </c:pt>
                <c:pt idx="52916">
                  <c:v>34.17968749999999</c:v>
                </c:pt>
                <c:pt idx="52917">
                  <c:v>-19.1650391</c:v>
                </c:pt>
                <c:pt idx="52918">
                  <c:v>-70.0683594</c:v>
                </c:pt>
                <c:pt idx="52919">
                  <c:v>-102.294922</c:v>
                </c:pt>
                <c:pt idx="52920">
                  <c:v>-109.130859</c:v>
                </c:pt>
                <c:pt idx="52921">
                  <c:v>-85.5712891</c:v>
                </c:pt>
                <c:pt idx="52922">
                  <c:v>-40.8935547</c:v>
                </c:pt>
                <c:pt idx="52923">
                  <c:v>16.72363279999998</c:v>
                </c:pt>
                <c:pt idx="52924">
                  <c:v>69.7021484</c:v>
                </c:pt>
                <c:pt idx="52925">
                  <c:v>105.834961</c:v>
                </c:pt>
                <c:pt idx="52926">
                  <c:v>108.032227</c:v>
                </c:pt>
                <c:pt idx="52927">
                  <c:v>88.2568359</c:v>
                </c:pt>
                <c:pt idx="52928">
                  <c:v>41.8701172</c:v>
                </c:pt>
                <c:pt idx="52929">
                  <c:v>-10.0097656</c:v>
                </c:pt>
                <c:pt idx="52930">
                  <c:v>-67.8710938</c:v>
                </c:pt>
                <c:pt idx="52931">
                  <c:v>-105.957031</c:v>
                </c:pt>
                <c:pt idx="52932">
                  <c:v>-106.567383</c:v>
                </c:pt>
                <c:pt idx="52933">
                  <c:v>-88.62304690000001</c:v>
                </c:pt>
                <c:pt idx="52934">
                  <c:v>-53.7109375</c:v>
                </c:pt>
                <c:pt idx="52935">
                  <c:v>9.765625</c:v>
                </c:pt>
                <c:pt idx="52936">
                  <c:v>57.9833984</c:v>
                </c:pt>
                <c:pt idx="52937">
                  <c:v>99.3652344</c:v>
                </c:pt>
                <c:pt idx="52938">
                  <c:v>109.741211</c:v>
                </c:pt>
                <c:pt idx="52939">
                  <c:v>88.13476559999998</c:v>
                </c:pt>
                <c:pt idx="52940">
                  <c:v>48.828125</c:v>
                </c:pt>
                <c:pt idx="52941">
                  <c:v>-3.41796875</c:v>
                </c:pt>
                <c:pt idx="52942">
                  <c:v>-51.5136719</c:v>
                </c:pt>
                <c:pt idx="52943">
                  <c:v>-89.2333984</c:v>
                </c:pt>
                <c:pt idx="52944">
                  <c:v>-103.027344</c:v>
                </c:pt>
                <c:pt idx="52945">
                  <c:v>-94.4824219</c:v>
                </c:pt>
                <c:pt idx="52946">
                  <c:v>-49.9267578</c:v>
                </c:pt>
                <c:pt idx="52947">
                  <c:v>-3.41796875</c:v>
                </c:pt>
                <c:pt idx="52948">
                  <c:v>49.4384766</c:v>
                </c:pt>
                <c:pt idx="52949">
                  <c:v>87.15820309999998</c:v>
                </c:pt>
                <c:pt idx="52950">
                  <c:v>104.125977</c:v>
                </c:pt>
                <c:pt idx="52951">
                  <c:v>93.38378909999996</c:v>
                </c:pt>
                <c:pt idx="52952">
                  <c:v>58.4716797</c:v>
                </c:pt>
                <c:pt idx="52953">
                  <c:v>5.49316406</c:v>
                </c:pt>
                <c:pt idx="52954">
                  <c:v>-42.1142578</c:v>
                </c:pt>
                <c:pt idx="52955">
                  <c:v>-86.9140625</c:v>
                </c:pt>
                <c:pt idx="52956">
                  <c:v>-112.182617</c:v>
                </c:pt>
                <c:pt idx="52957">
                  <c:v>-100.463867</c:v>
                </c:pt>
                <c:pt idx="52958">
                  <c:v>-59.3261719</c:v>
                </c:pt>
                <c:pt idx="52959">
                  <c:v>-14.0380859</c:v>
                </c:pt>
                <c:pt idx="52960">
                  <c:v>40.4052734</c:v>
                </c:pt>
                <c:pt idx="52961">
                  <c:v>84.3505859</c:v>
                </c:pt>
                <c:pt idx="52962">
                  <c:v>103.515625</c:v>
                </c:pt>
                <c:pt idx="52963">
                  <c:v>93.75</c:v>
                </c:pt>
                <c:pt idx="52964">
                  <c:v>65.55175779999998</c:v>
                </c:pt>
                <c:pt idx="52965">
                  <c:v>18.0664062</c:v>
                </c:pt>
                <c:pt idx="52966">
                  <c:v>-38.2080078</c:v>
                </c:pt>
                <c:pt idx="52967">
                  <c:v>-88.5009766</c:v>
                </c:pt>
                <c:pt idx="52968">
                  <c:v>-107.788086</c:v>
                </c:pt>
                <c:pt idx="52969">
                  <c:v>-99.60937499999996</c:v>
                </c:pt>
                <c:pt idx="52970">
                  <c:v>-72.3876953</c:v>
                </c:pt>
                <c:pt idx="52971">
                  <c:v>-24.7802734</c:v>
                </c:pt>
                <c:pt idx="52972">
                  <c:v>32.8369141</c:v>
                </c:pt>
                <c:pt idx="52973">
                  <c:v>77.8808594</c:v>
                </c:pt>
                <c:pt idx="52974">
                  <c:v>102.172852</c:v>
                </c:pt>
                <c:pt idx="52975">
                  <c:v>106.079102</c:v>
                </c:pt>
                <c:pt idx="52976">
                  <c:v>81.17675779999993</c:v>
                </c:pt>
                <c:pt idx="52977">
                  <c:v>27.7099609</c:v>
                </c:pt>
                <c:pt idx="52978">
                  <c:v>-29.9072266</c:v>
                </c:pt>
                <c:pt idx="52979">
                  <c:v>-70.55664059999998</c:v>
                </c:pt>
                <c:pt idx="52980">
                  <c:v>-98.63281249999996</c:v>
                </c:pt>
                <c:pt idx="52981">
                  <c:v>-107.788086</c:v>
                </c:pt>
                <c:pt idx="52982">
                  <c:v>-80.5664062</c:v>
                </c:pt>
                <c:pt idx="52983">
                  <c:v>-33.5693359</c:v>
                </c:pt>
                <c:pt idx="52984">
                  <c:v>23.9257812</c:v>
                </c:pt>
                <c:pt idx="52985">
                  <c:v>73.48632809999998</c:v>
                </c:pt>
                <c:pt idx="52986">
                  <c:v>100.097656</c:v>
                </c:pt>
                <c:pt idx="52987">
                  <c:v>104.125977</c:v>
                </c:pt>
                <c:pt idx="52988">
                  <c:v>82.15332029999998</c:v>
                </c:pt>
                <c:pt idx="52989">
                  <c:v>40.2832031</c:v>
                </c:pt>
                <c:pt idx="52990">
                  <c:v>-20.7519531</c:v>
                </c:pt>
                <c:pt idx="52991">
                  <c:v>-69.2138672</c:v>
                </c:pt>
                <c:pt idx="52992">
                  <c:v>-97.77832029999998</c:v>
                </c:pt>
                <c:pt idx="52993">
                  <c:v>-103.637695</c:v>
                </c:pt>
                <c:pt idx="52994">
                  <c:v>-88.37890619999993</c:v>
                </c:pt>
                <c:pt idx="52995">
                  <c:v>-45.7763672</c:v>
                </c:pt>
                <c:pt idx="52996">
                  <c:v>13.1835938</c:v>
                </c:pt>
                <c:pt idx="52997">
                  <c:v>61.7675781</c:v>
                </c:pt>
                <c:pt idx="52998">
                  <c:v>97.0458984</c:v>
                </c:pt>
                <c:pt idx="52999">
                  <c:v>98.75488279999998</c:v>
                </c:pt>
                <c:pt idx="53000">
                  <c:v>83.984375</c:v>
                </c:pt>
                <c:pt idx="53001">
                  <c:v>44.6777344</c:v>
                </c:pt>
                <c:pt idx="53002">
                  <c:v>-1.46484375</c:v>
                </c:pt>
                <c:pt idx="53003">
                  <c:v>-51.5136719</c:v>
                </c:pt>
                <c:pt idx="53004">
                  <c:v>-90.2099609</c:v>
                </c:pt>
                <c:pt idx="53005">
                  <c:v>-107.299805</c:v>
                </c:pt>
                <c:pt idx="53006">
                  <c:v>-91.3085938</c:v>
                </c:pt>
                <c:pt idx="53007">
                  <c:v>-46.6308594</c:v>
                </c:pt>
                <c:pt idx="53008">
                  <c:v>2.44140625</c:v>
                </c:pt>
                <c:pt idx="53009">
                  <c:v>55.6640625</c:v>
                </c:pt>
                <c:pt idx="53010">
                  <c:v>87.15820309999998</c:v>
                </c:pt>
                <c:pt idx="53011">
                  <c:v>108.154297</c:v>
                </c:pt>
                <c:pt idx="53012">
                  <c:v>95.0927734</c:v>
                </c:pt>
                <c:pt idx="53013">
                  <c:v>56.0302734</c:v>
                </c:pt>
                <c:pt idx="53014">
                  <c:v>-1.46484375</c:v>
                </c:pt>
                <c:pt idx="53015">
                  <c:v>-55.1757812</c:v>
                </c:pt>
                <c:pt idx="53016">
                  <c:v>-91.0644531</c:v>
                </c:pt>
                <c:pt idx="53017">
                  <c:v>-106.567383</c:v>
                </c:pt>
                <c:pt idx="53018">
                  <c:v>-96.67968749999996</c:v>
                </c:pt>
                <c:pt idx="53019">
                  <c:v>-60.546875</c:v>
                </c:pt>
                <c:pt idx="53020">
                  <c:v>-5.49316406</c:v>
                </c:pt>
                <c:pt idx="53021">
                  <c:v>55.6640625</c:v>
                </c:pt>
                <c:pt idx="53022">
                  <c:v>89.35546879999995</c:v>
                </c:pt>
                <c:pt idx="53023">
                  <c:v>101.68457</c:v>
                </c:pt>
                <c:pt idx="53024">
                  <c:v>96.3134766</c:v>
                </c:pt>
                <c:pt idx="53025">
                  <c:v>67.7490234</c:v>
                </c:pt>
                <c:pt idx="53026">
                  <c:v>16.2353516</c:v>
                </c:pt>
                <c:pt idx="53027">
                  <c:v>-43.8232422</c:v>
                </c:pt>
                <c:pt idx="53028">
                  <c:v>-88.2568359</c:v>
                </c:pt>
                <c:pt idx="53029">
                  <c:v>-111.328125</c:v>
                </c:pt>
                <c:pt idx="53030">
                  <c:v>-99.7314453</c:v>
                </c:pt>
                <c:pt idx="53031">
                  <c:v>-63.8427734</c:v>
                </c:pt>
                <c:pt idx="53032">
                  <c:v>-18.1884766</c:v>
                </c:pt>
                <c:pt idx="53033">
                  <c:v>34.9121094</c:v>
                </c:pt>
                <c:pt idx="53034">
                  <c:v>77.0263672</c:v>
                </c:pt>
                <c:pt idx="53035">
                  <c:v>100.952148</c:v>
                </c:pt>
                <c:pt idx="53036">
                  <c:v>98.9990234</c:v>
                </c:pt>
                <c:pt idx="53037">
                  <c:v>72.0214844</c:v>
                </c:pt>
                <c:pt idx="53038">
                  <c:v>30.8837891</c:v>
                </c:pt>
                <c:pt idx="53039">
                  <c:v>-30.3955078</c:v>
                </c:pt>
                <c:pt idx="53040">
                  <c:v>-77.0263672</c:v>
                </c:pt>
                <c:pt idx="53041">
                  <c:v>-104.125977</c:v>
                </c:pt>
                <c:pt idx="53042">
                  <c:v>-103.881836</c:v>
                </c:pt>
                <c:pt idx="53043">
                  <c:v>-81.5429688</c:v>
                </c:pt>
                <c:pt idx="53044">
                  <c:v>-28.9306641</c:v>
                </c:pt>
                <c:pt idx="53045">
                  <c:v>28.9306641</c:v>
                </c:pt>
                <c:pt idx="53046">
                  <c:v>73.60839839999993</c:v>
                </c:pt>
                <c:pt idx="53047">
                  <c:v>104.492188</c:v>
                </c:pt>
                <c:pt idx="53048">
                  <c:v>105.957031</c:v>
                </c:pt>
                <c:pt idx="53049">
                  <c:v>72.50976559999998</c:v>
                </c:pt>
                <c:pt idx="53050">
                  <c:v>32.9589844</c:v>
                </c:pt>
                <c:pt idx="53051">
                  <c:v>-21.1181641</c:v>
                </c:pt>
                <c:pt idx="53052">
                  <c:v>-71.2890625</c:v>
                </c:pt>
                <c:pt idx="53053">
                  <c:v>-95.9472656</c:v>
                </c:pt>
                <c:pt idx="53054">
                  <c:v>-101.318359</c:v>
                </c:pt>
                <c:pt idx="53055">
                  <c:v>-81.7871094</c:v>
                </c:pt>
                <c:pt idx="53056">
                  <c:v>-41.1376953</c:v>
                </c:pt>
                <c:pt idx="53057">
                  <c:v>13.671875</c:v>
                </c:pt>
                <c:pt idx="53058">
                  <c:v>63.1103516</c:v>
                </c:pt>
                <c:pt idx="53059">
                  <c:v>99.85351559999998</c:v>
                </c:pt>
                <c:pt idx="53060">
                  <c:v>110.473633</c:v>
                </c:pt>
                <c:pt idx="53061">
                  <c:v>85.9375</c:v>
                </c:pt>
                <c:pt idx="53062">
                  <c:v>44.7998047</c:v>
                </c:pt>
                <c:pt idx="53063">
                  <c:v>-0.9765625</c:v>
                </c:pt>
                <c:pt idx="53064">
                  <c:v>-64.57519529999998</c:v>
                </c:pt>
                <c:pt idx="53065">
                  <c:v>-106.567383</c:v>
                </c:pt>
                <c:pt idx="53066">
                  <c:v>-109.619141</c:v>
                </c:pt>
                <c:pt idx="53067">
                  <c:v>-88.13476559999998</c:v>
                </c:pt>
                <c:pt idx="53068">
                  <c:v>-50.9033203</c:v>
                </c:pt>
                <c:pt idx="53069">
                  <c:v>3.66210938</c:v>
                </c:pt>
                <c:pt idx="53070">
                  <c:v>60.6689453</c:v>
                </c:pt>
                <c:pt idx="53071">
                  <c:v>94.4824219</c:v>
                </c:pt>
                <c:pt idx="53072">
                  <c:v>102.050781</c:v>
                </c:pt>
                <c:pt idx="53073">
                  <c:v>90.4541016</c:v>
                </c:pt>
                <c:pt idx="53074">
                  <c:v>54.5654297</c:v>
                </c:pt>
                <c:pt idx="53075">
                  <c:v>-0.610351562</c:v>
                </c:pt>
                <c:pt idx="53076">
                  <c:v>-51.7578125</c:v>
                </c:pt>
                <c:pt idx="53077">
                  <c:v>-96.80175779999998</c:v>
                </c:pt>
                <c:pt idx="53078">
                  <c:v>-106.933594</c:v>
                </c:pt>
                <c:pt idx="53079">
                  <c:v>-87.5244141</c:v>
                </c:pt>
                <c:pt idx="53080">
                  <c:v>-56.3964844</c:v>
                </c:pt>
                <c:pt idx="53081">
                  <c:v>-5.615234379999995</c:v>
                </c:pt>
                <c:pt idx="53082">
                  <c:v>52.734375</c:v>
                </c:pt>
                <c:pt idx="53083">
                  <c:v>91.55273440000001</c:v>
                </c:pt>
                <c:pt idx="53084">
                  <c:v>105.102539</c:v>
                </c:pt>
                <c:pt idx="53085">
                  <c:v>98.38867190000001</c:v>
                </c:pt>
                <c:pt idx="53086">
                  <c:v>61.5234375</c:v>
                </c:pt>
                <c:pt idx="53087">
                  <c:v>9.88769531</c:v>
                </c:pt>
                <c:pt idx="53088">
                  <c:v>-40.8935547</c:v>
                </c:pt>
                <c:pt idx="53089">
                  <c:v>-83.0078125</c:v>
                </c:pt>
                <c:pt idx="53090">
                  <c:v>-114.257812</c:v>
                </c:pt>
                <c:pt idx="53091">
                  <c:v>-95.703125</c:v>
                </c:pt>
                <c:pt idx="53092">
                  <c:v>-62.5</c:v>
                </c:pt>
                <c:pt idx="53093">
                  <c:v>-10.0097656</c:v>
                </c:pt>
                <c:pt idx="53094">
                  <c:v>42.96875</c:v>
                </c:pt>
                <c:pt idx="53095">
                  <c:v>76.6601562</c:v>
                </c:pt>
                <c:pt idx="53096">
                  <c:v>105.224609</c:v>
                </c:pt>
                <c:pt idx="53097">
                  <c:v>102.783203</c:v>
                </c:pt>
                <c:pt idx="53098">
                  <c:v>69.58007809999994</c:v>
                </c:pt>
                <c:pt idx="53099">
                  <c:v>20.0195312</c:v>
                </c:pt>
                <c:pt idx="53100">
                  <c:v>-31.6162109</c:v>
                </c:pt>
                <c:pt idx="53101">
                  <c:v>-81.0546875</c:v>
                </c:pt>
                <c:pt idx="53102">
                  <c:v>-105.46875</c:v>
                </c:pt>
                <c:pt idx="53103">
                  <c:v>-104.614258</c:v>
                </c:pt>
                <c:pt idx="53104">
                  <c:v>-80.32226559999998</c:v>
                </c:pt>
                <c:pt idx="53105">
                  <c:v>-32.5927734</c:v>
                </c:pt>
                <c:pt idx="53106">
                  <c:v>28.5644531</c:v>
                </c:pt>
                <c:pt idx="53107">
                  <c:v>82.15332029999998</c:v>
                </c:pt>
                <c:pt idx="53108">
                  <c:v>105.34668</c:v>
                </c:pt>
                <c:pt idx="53109">
                  <c:v>100.463867</c:v>
                </c:pt>
                <c:pt idx="53110">
                  <c:v>69.45800779999998</c:v>
                </c:pt>
                <c:pt idx="53111">
                  <c:v>32.3486328</c:v>
                </c:pt>
                <c:pt idx="53112">
                  <c:v>-21.484375</c:v>
                </c:pt>
                <c:pt idx="53113">
                  <c:v>-79.5898438</c:v>
                </c:pt>
                <c:pt idx="53114">
                  <c:v>-111.083984</c:v>
                </c:pt>
                <c:pt idx="53115">
                  <c:v>-99.3652344</c:v>
                </c:pt>
                <c:pt idx="53116">
                  <c:v>-71.5332031</c:v>
                </c:pt>
                <c:pt idx="53117">
                  <c:v>-32.2265625</c:v>
                </c:pt>
                <c:pt idx="53118">
                  <c:v>16.1132812</c:v>
                </c:pt>
                <c:pt idx="53119">
                  <c:v>73.3642578</c:v>
                </c:pt>
                <c:pt idx="53120">
                  <c:v>99.1210938</c:v>
                </c:pt>
                <c:pt idx="53121">
                  <c:v>102.661133</c:v>
                </c:pt>
                <c:pt idx="53122">
                  <c:v>87.15820309999998</c:v>
                </c:pt>
                <c:pt idx="53123">
                  <c:v>41.7480469</c:v>
                </c:pt>
                <c:pt idx="53124">
                  <c:v>-10.1318359</c:v>
                </c:pt>
                <c:pt idx="53125">
                  <c:v>-64.3310547</c:v>
                </c:pt>
                <c:pt idx="53126">
                  <c:v>-100.463867</c:v>
                </c:pt>
                <c:pt idx="53127">
                  <c:v>-107.543945</c:v>
                </c:pt>
                <c:pt idx="53128">
                  <c:v>-83.6181641</c:v>
                </c:pt>
                <c:pt idx="53129">
                  <c:v>-41.6259766</c:v>
                </c:pt>
                <c:pt idx="53130">
                  <c:v>13.3056641</c:v>
                </c:pt>
                <c:pt idx="53131">
                  <c:v>70.80078119999993</c:v>
                </c:pt>
                <c:pt idx="53132">
                  <c:v>104.370117</c:v>
                </c:pt>
                <c:pt idx="53133">
                  <c:v>113.037109</c:v>
                </c:pt>
                <c:pt idx="53134">
                  <c:v>87.6464844</c:v>
                </c:pt>
                <c:pt idx="53135">
                  <c:v>43.5791016</c:v>
                </c:pt>
                <c:pt idx="53136">
                  <c:v>-6.59179688</c:v>
                </c:pt>
                <c:pt idx="53137">
                  <c:v>-56.2744141</c:v>
                </c:pt>
                <c:pt idx="53138">
                  <c:v>-92.5292969</c:v>
                </c:pt>
                <c:pt idx="53139">
                  <c:v>-106.567383</c:v>
                </c:pt>
                <c:pt idx="53140">
                  <c:v>-89.5996094</c:v>
                </c:pt>
                <c:pt idx="53141">
                  <c:v>-48.0957031</c:v>
                </c:pt>
                <c:pt idx="53142">
                  <c:v>5.12695312</c:v>
                </c:pt>
                <c:pt idx="53143">
                  <c:v>50.1708984</c:v>
                </c:pt>
                <c:pt idx="53144">
                  <c:v>91.1865234</c:v>
                </c:pt>
                <c:pt idx="53145">
                  <c:v>112.792969</c:v>
                </c:pt>
                <c:pt idx="53146">
                  <c:v>94.97070309999998</c:v>
                </c:pt>
                <c:pt idx="53147">
                  <c:v>52.734375</c:v>
                </c:pt>
                <c:pt idx="53148">
                  <c:v>5.12695312</c:v>
                </c:pt>
                <c:pt idx="53149">
                  <c:v>-54.93164059999999</c:v>
                </c:pt>
                <c:pt idx="53150">
                  <c:v>-90.6982422</c:v>
                </c:pt>
                <c:pt idx="53151">
                  <c:v>-107.055664</c:v>
                </c:pt>
                <c:pt idx="53152">
                  <c:v>-94.97070309999998</c:v>
                </c:pt>
                <c:pt idx="53153">
                  <c:v>-58.1054688</c:v>
                </c:pt>
                <c:pt idx="53154">
                  <c:v>-4.394531249999993</c:v>
                </c:pt>
                <c:pt idx="53155">
                  <c:v>47.3632812</c:v>
                </c:pt>
                <c:pt idx="53156">
                  <c:v>85.08300779999998</c:v>
                </c:pt>
                <c:pt idx="53157">
                  <c:v>106.079102</c:v>
                </c:pt>
                <c:pt idx="53158">
                  <c:v>95.0927734</c:v>
                </c:pt>
                <c:pt idx="53159">
                  <c:v>74.21875</c:v>
                </c:pt>
                <c:pt idx="53160">
                  <c:v>25.6347656</c:v>
                </c:pt>
                <c:pt idx="53161">
                  <c:v>-33.5693359</c:v>
                </c:pt>
                <c:pt idx="53162">
                  <c:v>-76.9042969</c:v>
                </c:pt>
                <c:pt idx="53163">
                  <c:v>-105.102539</c:v>
                </c:pt>
                <c:pt idx="53164">
                  <c:v>-103.271484</c:v>
                </c:pt>
                <c:pt idx="53165">
                  <c:v>-67.50488279999998</c:v>
                </c:pt>
                <c:pt idx="53166">
                  <c:v>-18.5546875</c:v>
                </c:pt>
                <c:pt idx="53167">
                  <c:v>37.5976562</c:v>
                </c:pt>
                <c:pt idx="53168">
                  <c:v>81.7871094</c:v>
                </c:pt>
                <c:pt idx="53169">
                  <c:v>102.905273</c:v>
                </c:pt>
                <c:pt idx="53170">
                  <c:v>105.102539</c:v>
                </c:pt>
                <c:pt idx="53171">
                  <c:v>67.62695309999998</c:v>
                </c:pt>
                <c:pt idx="53172">
                  <c:v>20.2636719</c:v>
                </c:pt>
                <c:pt idx="53173">
                  <c:v>-28.5644531</c:v>
                </c:pt>
                <c:pt idx="53174">
                  <c:v>-79.22363279999998</c:v>
                </c:pt>
                <c:pt idx="53175">
                  <c:v>-104.492188</c:v>
                </c:pt>
                <c:pt idx="53176">
                  <c:v>-104.492188</c:v>
                </c:pt>
                <c:pt idx="53177">
                  <c:v>-77.8808594</c:v>
                </c:pt>
                <c:pt idx="53178">
                  <c:v>-31.1279297</c:v>
                </c:pt>
                <c:pt idx="53179">
                  <c:v>21.6064453</c:v>
                </c:pt>
                <c:pt idx="53180">
                  <c:v>74.7070312</c:v>
                </c:pt>
                <c:pt idx="53181">
                  <c:v>109.985352</c:v>
                </c:pt>
                <c:pt idx="53182">
                  <c:v>106.323242</c:v>
                </c:pt>
                <c:pt idx="53183">
                  <c:v>79.5898438</c:v>
                </c:pt>
                <c:pt idx="53184">
                  <c:v>32.8369141</c:v>
                </c:pt>
                <c:pt idx="53185">
                  <c:v>-17.3339844</c:v>
                </c:pt>
                <c:pt idx="53186">
                  <c:v>-69.58007809999994</c:v>
                </c:pt>
                <c:pt idx="53187">
                  <c:v>-96.92382809999998</c:v>
                </c:pt>
                <c:pt idx="53188">
                  <c:v>-107.788086</c:v>
                </c:pt>
                <c:pt idx="53189">
                  <c:v>-86.05957029999998</c:v>
                </c:pt>
                <c:pt idx="53190">
                  <c:v>-46.1425781</c:v>
                </c:pt>
                <c:pt idx="53191">
                  <c:v>17.578125</c:v>
                </c:pt>
                <c:pt idx="53192">
                  <c:v>68.4814453</c:v>
                </c:pt>
                <c:pt idx="53193">
                  <c:v>98.0224609</c:v>
                </c:pt>
                <c:pt idx="53194">
                  <c:v>103.393555</c:v>
                </c:pt>
                <c:pt idx="53195">
                  <c:v>88.8671875</c:v>
                </c:pt>
                <c:pt idx="53196">
                  <c:v>46.0205078</c:v>
                </c:pt>
                <c:pt idx="53197">
                  <c:v>-13.5498047</c:v>
                </c:pt>
                <c:pt idx="53198">
                  <c:v>-64.9414062</c:v>
                </c:pt>
                <c:pt idx="53199">
                  <c:v>-99.9755859</c:v>
                </c:pt>
                <c:pt idx="53200">
                  <c:v>-107.910156</c:v>
                </c:pt>
                <c:pt idx="53201">
                  <c:v>-92.2851562</c:v>
                </c:pt>
                <c:pt idx="53202">
                  <c:v>-49.4384766</c:v>
                </c:pt>
                <c:pt idx="53203">
                  <c:v>-2.9296875</c:v>
                </c:pt>
                <c:pt idx="53204">
                  <c:v>57.1289062</c:v>
                </c:pt>
                <c:pt idx="53205">
                  <c:v>98.38867190000001</c:v>
                </c:pt>
                <c:pt idx="53206">
                  <c:v>111.572266</c:v>
                </c:pt>
                <c:pt idx="53207">
                  <c:v>94.84863279999998</c:v>
                </c:pt>
                <c:pt idx="53208">
                  <c:v>52.4902344</c:v>
                </c:pt>
                <c:pt idx="53209">
                  <c:v>1.09863281</c:v>
                </c:pt>
                <c:pt idx="53210">
                  <c:v>-49.80468749999996</c:v>
                </c:pt>
                <c:pt idx="53211">
                  <c:v>-86.05957029999998</c:v>
                </c:pt>
                <c:pt idx="53212">
                  <c:v>-113.647461</c:v>
                </c:pt>
                <c:pt idx="53213">
                  <c:v>-96.3134766</c:v>
                </c:pt>
                <c:pt idx="53214">
                  <c:v>-56.5185547</c:v>
                </c:pt>
                <c:pt idx="53215">
                  <c:v>-2.19726562</c:v>
                </c:pt>
                <c:pt idx="53216">
                  <c:v>50.2929688</c:v>
                </c:pt>
                <c:pt idx="53217">
                  <c:v>91.55273440000001</c:v>
                </c:pt>
                <c:pt idx="53218">
                  <c:v>109.375</c:v>
                </c:pt>
                <c:pt idx="53219">
                  <c:v>102.172852</c:v>
                </c:pt>
                <c:pt idx="53220">
                  <c:v>58.3496094</c:v>
                </c:pt>
                <c:pt idx="53221">
                  <c:v>8.7890625</c:v>
                </c:pt>
                <c:pt idx="53222">
                  <c:v>-45.1660156</c:v>
                </c:pt>
                <c:pt idx="53223">
                  <c:v>-89.9658203</c:v>
                </c:pt>
                <c:pt idx="53224">
                  <c:v>-114.624023</c:v>
                </c:pt>
                <c:pt idx="53225">
                  <c:v>-97.90039059999998</c:v>
                </c:pt>
                <c:pt idx="53226">
                  <c:v>-64.9414062</c:v>
                </c:pt>
                <c:pt idx="53227">
                  <c:v>-17.2119141</c:v>
                </c:pt>
                <c:pt idx="53228">
                  <c:v>41.9921875</c:v>
                </c:pt>
                <c:pt idx="53229">
                  <c:v>96.1914062</c:v>
                </c:pt>
                <c:pt idx="53230">
                  <c:v>116.088867</c:v>
                </c:pt>
                <c:pt idx="53231">
                  <c:v>103.637695</c:v>
                </c:pt>
                <c:pt idx="53232">
                  <c:v>67.0166016</c:v>
                </c:pt>
                <c:pt idx="53233">
                  <c:v>19.1650391</c:v>
                </c:pt>
                <c:pt idx="53234">
                  <c:v>-35.6445312</c:v>
                </c:pt>
                <c:pt idx="53235">
                  <c:v>-80.5664062</c:v>
                </c:pt>
                <c:pt idx="53236">
                  <c:v>-105.46875</c:v>
                </c:pt>
                <c:pt idx="53237">
                  <c:v>-105.46875</c:v>
                </c:pt>
                <c:pt idx="53238">
                  <c:v>-80.9326172</c:v>
                </c:pt>
                <c:pt idx="53239">
                  <c:v>-27.2216797</c:v>
                </c:pt>
                <c:pt idx="53240">
                  <c:v>32.2265625</c:v>
                </c:pt>
                <c:pt idx="53241">
                  <c:v>73.60839839999993</c:v>
                </c:pt>
                <c:pt idx="53242">
                  <c:v>97.5341797</c:v>
                </c:pt>
                <c:pt idx="53243">
                  <c:v>103.271484</c:v>
                </c:pt>
                <c:pt idx="53244">
                  <c:v>81.5429688</c:v>
                </c:pt>
                <c:pt idx="53245">
                  <c:v>33.44726559999999</c:v>
                </c:pt>
                <c:pt idx="53246">
                  <c:v>-20.2636719</c:v>
                </c:pt>
                <c:pt idx="53247">
                  <c:v>-64.9414062</c:v>
                </c:pt>
                <c:pt idx="53248">
                  <c:v>-97.1679688</c:v>
                </c:pt>
                <c:pt idx="53249">
                  <c:v>-109.619141</c:v>
                </c:pt>
                <c:pt idx="53250">
                  <c:v>-81.17675779999993</c:v>
                </c:pt>
                <c:pt idx="53251">
                  <c:v>-32.2265625</c:v>
                </c:pt>
                <c:pt idx="53252">
                  <c:v>25.7568359</c:v>
                </c:pt>
                <c:pt idx="53253">
                  <c:v>66.2841797</c:v>
                </c:pt>
                <c:pt idx="53254">
                  <c:v>100.830078</c:v>
                </c:pt>
                <c:pt idx="53255">
                  <c:v>108.764648</c:v>
                </c:pt>
                <c:pt idx="53256">
                  <c:v>83.6181641</c:v>
                </c:pt>
                <c:pt idx="53257">
                  <c:v>35.8886719</c:v>
                </c:pt>
                <c:pt idx="53258">
                  <c:v>-11.71875</c:v>
                </c:pt>
                <c:pt idx="53259">
                  <c:v>-64.0869141</c:v>
                </c:pt>
                <c:pt idx="53260">
                  <c:v>-99.4873047</c:v>
                </c:pt>
                <c:pt idx="53261">
                  <c:v>-103.271484</c:v>
                </c:pt>
                <c:pt idx="53262">
                  <c:v>-86.42578119999993</c:v>
                </c:pt>
                <c:pt idx="53263">
                  <c:v>-44.0673828</c:v>
                </c:pt>
                <c:pt idx="53264">
                  <c:v>14.8925781</c:v>
                </c:pt>
                <c:pt idx="53265">
                  <c:v>57.9833984</c:v>
                </c:pt>
                <c:pt idx="53266">
                  <c:v>90.4541016</c:v>
                </c:pt>
                <c:pt idx="53267">
                  <c:v>108.032227</c:v>
                </c:pt>
                <c:pt idx="53268">
                  <c:v>93.5058594</c:v>
                </c:pt>
                <c:pt idx="53269">
                  <c:v>58.3496094</c:v>
                </c:pt>
                <c:pt idx="53270">
                  <c:v>-3.41796875</c:v>
                </c:pt>
                <c:pt idx="53271">
                  <c:v>-62.8662109</c:v>
                </c:pt>
                <c:pt idx="53272">
                  <c:v>-97.0458984</c:v>
                </c:pt>
                <c:pt idx="53273">
                  <c:v>-106.079102</c:v>
                </c:pt>
                <c:pt idx="53274">
                  <c:v>-86.5478516</c:v>
                </c:pt>
                <c:pt idx="53275">
                  <c:v>-50.78125</c:v>
                </c:pt>
                <c:pt idx="53276">
                  <c:v>-1.83105469</c:v>
                </c:pt>
                <c:pt idx="53277">
                  <c:v>54.6875</c:v>
                </c:pt>
                <c:pt idx="53278">
                  <c:v>93.87207029999993</c:v>
                </c:pt>
                <c:pt idx="53279">
                  <c:v>110.595703</c:v>
                </c:pt>
                <c:pt idx="53280">
                  <c:v>92.1630859</c:v>
                </c:pt>
                <c:pt idx="53281">
                  <c:v>49.1943359</c:v>
                </c:pt>
                <c:pt idx="53282">
                  <c:v>7.93457031</c:v>
                </c:pt>
                <c:pt idx="53283">
                  <c:v>-48.3398438</c:v>
                </c:pt>
                <c:pt idx="53284">
                  <c:v>-91.0644531</c:v>
                </c:pt>
                <c:pt idx="53285">
                  <c:v>-104.248047</c:v>
                </c:pt>
                <c:pt idx="53286">
                  <c:v>-96.67968749999996</c:v>
                </c:pt>
                <c:pt idx="53287">
                  <c:v>-61.0351562</c:v>
                </c:pt>
                <c:pt idx="53288">
                  <c:v>-8.05664062</c:v>
                </c:pt>
                <c:pt idx="53289">
                  <c:v>45.2880859</c:v>
                </c:pt>
                <c:pt idx="53290">
                  <c:v>95.4589844</c:v>
                </c:pt>
                <c:pt idx="53291">
                  <c:v>109.49707</c:v>
                </c:pt>
                <c:pt idx="53292">
                  <c:v>89.7216797</c:v>
                </c:pt>
                <c:pt idx="53293">
                  <c:v>62.2558594</c:v>
                </c:pt>
                <c:pt idx="53294">
                  <c:v>9.64355469</c:v>
                </c:pt>
                <c:pt idx="53295">
                  <c:v>-48.0957031</c:v>
                </c:pt>
                <c:pt idx="53296">
                  <c:v>-88.13476559999998</c:v>
                </c:pt>
                <c:pt idx="53297">
                  <c:v>-112.182617</c:v>
                </c:pt>
                <c:pt idx="53298">
                  <c:v>-99.60937499999996</c:v>
                </c:pt>
                <c:pt idx="53299">
                  <c:v>-62.0117188</c:v>
                </c:pt>
                <c:pt idx="53300">
                  <c:v>-9.88769531</c:v>
                </c:pt>
                <c:pt idx="53301">
                  <c:v>42.96875</c:v>
                </c:pt>
                <c:pt idx="53302">
                  <c:v>82.6416016</c:v>
                </c:pt>
                <c:pt idx="53303">
                  <c:v>109.985352</c:v>
                </c:pt>
                <c:pt idx="53304">
                  <c:v>103.271484</c:v>
                </c:pt>
                <c:pt idx="53305">
                  <c:v>70.1904297</c:v>
                </c:pt>
                <c:pt idx="53306">
                  <c:v>23.4375</c:v>
                </c:pt>
                <c:pt idx="53307">
                  <c:v>-31.1279297</c:v>
                </c:pt>
                <c:pt idx="53308">
                  <c:v>-86.3037109</c:v>
                </c:pt>
                <c:pt idx="53309">
                  <c:v>-109.375</c:v>
                </c:pt>
                <c:pt idx="53310">
                  <c:v>-103.881836</c:v>
                </c:pt>
                <c:pt idx="53311">
                  <c:v>-70.67871089999993</c:v>
                </c:pt>
                <c:pt idx="53312">
                  <c:v>-22.8271484</c:v>
                </c:pt>
                <c:pt idx="53313">
                  <c:v>28.1982422</c:v>
                </c:pt>
                <c:pt idx="53314">
                  <c:v>75.6835938</c:v>
                </c:pt>
                <c:pt idx="53315">
                  <c:v>93.75</c:v>
                </c:pt>
                <c:pt idx="53316">
                  <c:v>106.445312</c:v>
                </c:pt>
                <c:pt idx="53317">
                  <c:v>75.9277344</c:v>
                </c:pt>
                <c:pt idx="53318">
                  <c:v>35.8886719</c:v>
                </c:pt>
                <c:pt idx="53319">
                  <c:v>-22.2167969</c:v>
                </c:pt>
                <c:pt idx="53320">
                  <c:v>-71.0449219</c:v>
                </c:pt>
                <c:pt idx="53321">
                  <c:v>-92.2851562</c:v>
                </c:pt>
                <c:pt idx="53322">
                  <c:v>-104.736328</c:v>
                </c:pt>
                <c:pt idx="53323">
                  <c:v>-90.08789059999998</c:v>
                </c:pt>
                <c:pt idx="53324">
                  <c:v>-42.2363281</c:v>
                </c:pt>
                <c:pt idx="53325">
                  <c:v>19.0429688</c:v>
                </c:pt>
                <c:pt idx="53326">
                  <c:v>70.1904297</c:v>
                </c:pt>
                <c:pt idx="53327">
                  <c:v>101.928711</c:v>
                </c:pt>
                <c:pt idx="53328">
                  <c:v>105.102539</c:v>
                </c:pt>
                <c:pt idx="53329">
                  <c:v>78.4912109</c:v>
                </c:pt>
                <c:pt idx="53330">
                  <c:v>35.8886719</c:v>
                </c:pt>
                <c:pt idx="53331">
                  <c:v>-6.71386719</c:v>
                </c:pt>
                <c:pt idx="53332">
                  <c:v>-60.0585938</c:v>
                </c:pt>
                <c:pt idx="53333">
                  <c:v>-89.35546879999995</c:v>
                </c:pt>
                <c:pt idx="53334">
                  <c:v>-104.125977</c:v>
                </c:pt>
                <c:pt idx="53335">
                  <c:v>-93.01757809999998</c:v>
                </c:pt>
                <c:pt idx="53336">
                  <c:v>-43.0908203</c:v>
                </c:pt>
                <c:pt idx="53337">
                  <c:v>6.103515619999995</c:v>
                </c:pt>
                <c:pt idx="53338">
                  <c:v>55.7861328</c:v>
                </c:pt>
                <c:pt idx="53339">
                  <c:v>90.6982422</c:v>
                </c:pt>
                <c:pt idx="53340">
                  <c:v>107.543945</c:v>
                </c:pt>
                <c:pt idx="53341">
                  <c:v>96.0693359</c:v>
                </c:pt>
                <c:pt idx="53342">
                  <c:v>53.5888672</c:v>
                </c:pt>
                <c:pt idx="53343">
                  <c:v>-5.859375</c:v>
                </c:pt>
                <c:pt idx="53344">
                  <c:v>-59.6923828</c:v>
                </c:pt>
                <c:pt idx="53345">
                  <c:v>-100.463867</c:v>
                </c:pt>
                <c:pt idx="53346">
                  <c:v>-113.037109</c:v>
                </c:pt>
                <c:pt idx="53347">
                  <c:v>-93.87207029999993</c:v>
                </c:pt>
                <c:pt idx="53348">
                  <c:v>-47.3632812</c:v>
                </c:pt>
                <c:pt idx="53349">
                  <c:v>-2.31933594</c:v>
                </c:pt>
                <c:pt idx="53350">
                  <c:v>50.1708984</c:v>
                </c:pt>
                <c:pt idx="53351">
                  <c:v>88.9892578</c:v>
                </c:pt>
                <c:pt idx="53352">
                  <c:v>102.905273</c:v>
                </c:pt>
                <c:pt idx="53353">
                  <c:v>90.2099609</c:v>
                </c:pt>
                <c:pt idx="53354">
                  <c:v>59.9365234</c:v>
                </c:pt>
                <c:pt idx="53355">
                  <c:v>9.64355469</c:v>
                </c:pt>
                <c:pt idx="53356">
                  <c:v>-47.2412109</c:v>
                </c:pt>
                <c:pt idx="53357">
                  <c:v>-91.3085938</c:v>
                </c:pt>
                <c:pt idx="53358">
                  <c:v>-106.079102</c:v>
                </c:pt>
                <c:pt idx="53359">
                  <c:v>-98.0224609</c:v>
                </c:pt>
                <c:pt idx="53360">
                  <c:v>-73.1201172</c:v>
                </c:pt>
                <c:pt idx="53361">
                  <c:v>-19.4091797</c:v>
                </c:pt>
                <c:pt idx="53362">
                  <c:v>42.96875</c:v>
                </c:pt>
                <c:pt idx="53363">
                  <c:v>89.2333984</c:v>
                </c:pt>
                <c:pt idx="53364">
                  <c:v>108.520508</c:v>
                </c:pt>
                <c:pt idx="53365">
                  <c:v>103.515625</c:v>
                </c:pt>
                <c:pt idx="53366">
                  <c:v>70.4345703</c:v>
                </c:pt>
                <c:pt idx="53367">
                  <c:v>16.3574219</c:v>
                </c:pt>
                <c:pt idx="53368">
                  <c:v>-43.0908203</c:v>
                </c:pt>
                <c:pt idx="53369">
                  <c:v>-85.08300779999998</c:v>
                </c:pt>
                <c:pt idx="53370">
                  <c:v>-107.666016</c:v>
                </c:pt>
                <c:pt idx="53371">
                  <c:v>-100.219727</c:v>
                </c:pt>
                <c:pt idx="53372">
                  <c:v>-71.8994141</c:v>
                </c:pt>
                <c:pt idx="53373">
                  <c:v>-26.7333984</c:v>
                </c:pt>
                <c:pt idx="53374">
                  <c:v>40.0390625</c:v>
                </c:pt>
                <c:pt idx="53375">
                  <c:v>83.3740234</c:v>
                </c:pt>
                <c:pt idx="53376">
                  <c:v>102.905273</c:v>
                </c:pt>
                <c:pt idx="53377">
                  <c:v>107.421875</c:v>
                </c:pt>
                <c:pt idx="53378">
                  <c:v>77.14843749999996</c:v>
                </c:pt>
                <c:pt idx="53379">
                  <c:v>34.4238281</c:v>
                </c:pt>
                <c:pt idx="53380">
                  <c:v>-26.0009766</c:v>
                </c:pt>
                <c:pt idx="53381">
                  <c:v>-74.46289059999998</c:v>
                </c:pt>
                <c:pt idx="53382">
                  <c:v>-102.783203</c:v>
                </c:pt>
                <c:pt idx="53383">
                  <c:v>-108.642578</c:v>
                </c:pt>
                <c:pt idx="53384">
                  <c:v>-76.0498047</c:v>
                </c:pt>
                <c:pt idx="53385">
                  <c:v>-33.81347659999999</c:v>
                </c:pt>
                <c:pt idx="53386">
                  <c:v>25.7568359</c:v>
                </c:pt>
                <c:pt idx="53387">
                  <c:v>73.1201172</c:v>
                </c:pt>
                <c:pt idx="53388">
                  <c:v>106.689453</c:v>
                </c:pt>
                <c:pt idx="53389">
                  <c:v>110.473633</c:v>
                </c:pt>
                <c:pt idx="53390">
                  <c:v>92.89550779999998</c:v>
                </c:pt>
                <c:pt idx="53391">
                  <c:v>39.7949219</c:v>
                </c:pt>
                <c:pt idx="53392">
                  <c:v>-19.53125</c:v>
                </c:pt>
                <c:pt idx="53393">
                  <c:v>-69.2138672</c:v>
                </c:pt>
                <c:pt idx="53394">
                  <c:v>-105.957031</c:v>
                </c:pt>
                <c:pt idx="53395">
                  <c:v>-115.966797</c:v>
                </c:pt>
                <c:pt idx="53396">
                  <c:v>-83.2519531</c:v>
                </c:pt>
                <c:pt idx="53397">
                  <c:v>-35.8886719</c:v>
                </c:pt>
                <c:pt idx="53398">
                  <c:v>14.5263672</c:v>
                </c:pt>
                <c:pt idx="53399">
                  <c:v>63.7207031</c:v>
                </c:pt>
                <c:pt idx="53400">
                  <c:v>97.2900391</c:v>
                </c:pt>
                <c:pt idx="53401">
                  <c:v>106.445312</c:v>
                </c:pt>
                <c:pt idx="53402">
                  <c:v>94.97070309999998</c:v>
                </c:pt>
                <c:pt idx="53403">
                  <c:v>42.6025391</c:v>
                </c:pt>
                <c:pt idx="53404">
                  <c:v>-9.64355469</c:v>
                </c:pt>
                <c:pt idx="53405">
                  <c:v>-57.7392578</c:v>
                </c:pt>
                <c:pt idx="53406">
                  <c:v>-93.6279297</c:v>
                </c:pt>
                <c:pt idx="53407">
                  <c:v>-105.46875</c:v>
                </c:pt>
                <c:pt idx="53408">
                  <c:v>-91.4306641</c:v>
                </c:pt>
                <c:pt idx="53409">
                  <c:v>-56.3964844</c:v>
                </c:pt>
                <c:pt idx="53410">
                  <c:v>3.05175781</c:v>
                </c:pt>
                <c:pt idx="53411">
                  <c:v>52.2460938</c:v>
                </c:pt>
                <c:pt idx="53412">
                  <c:v>92.0410156</c:v>
                </c:pt>
                <c:pt idx="53413">
                  <c:v>104.125977</c:v>
                </c:pt>
                <c:pt idx="53414">
                  <c:v>88.8671875</c:v>
                </c:pt>
                <c:pt idx="53415">
                  <c:v>55.7861328</c:v>
                </c:pt>
                <c:pt idx="53416">
                  <c:v>10.9863281</c:v>
                </c:pt>
                <c:pt idx="53417">
                  <c:v>-50.78125</c:v>
                </c:pt>
                <c:pt idx="53418">
                  <c:v>-93.75</c:v>
                </c:pt>
                <c:pt idx="53419">
                  <c:v>-114.135742</c:v>
                </c:pt>
                <c:pt idx="53420">
                  <c:v>-98.87695309999998</c:v>
                </c:pt>
                <c:pt idx="53421">
                  <c:v>-56.640625</c:v>
                </c:pt>
                <c:pt idx="53422">
                  <c:v>-9.64355469</c:v>
                </c:pt>
                <c:pt idx="53423">
                  <c:v>43.9453125</c:v>
                </c:pt>
                <c:pt idx="53424">
                  <c:v>91.55273440000001</c:v>
                </c:pt>
                <c:pt idx="53425">
                  <c:v>105.224609</c:v>
                </c:pt>
                <c:pt idx="53426">
                  <c:v>102.294922</c:v>
                </c:pt>
                <c:pt idx="53427">
                  <c:v>70.0683594</c:v>
                </c:pt>
                <c:pt idx="53428">
                  <c:v>9.39941406</c:v>
                </c:pt>
                <c:pt idx="53429">
                  <c:v>-44.1894531</c:v>
                </c:pt>
                <c:pt idx="53430">
                  <c:v>-84.3505859</c:v>
                </c:pt>
                <c:pt idx="53431">
                  <c:v>-104.492188</c:v>
                </c:pt>
                <c:pt idx="53432">
                  <c:v>-100.341797</c:v>
                </c:pt>
                <c:pt idx="53433">
                  <c:v>-66.0400391</c:v>
                </c:pt>
                <c:pt idx="53434">
                  <c:v>-10.0097656</c:v>
                </c:pt>
                <c:pt idx="53435">
                  <c:v>36.0107422</c:v>
                </c:pt>
                <c:pt idx="53436">
                  <c:v>76.0498047</c:v>
                </c:pt>
                <c:pt idx="53437">
                  <c:v>105.102539</c:v>
                </c:pt>
                <c:pt idx="53438">
                  <c:v>102.172852</c:v>
                </c:pt>
                <c:pt idx="53439">
                  <c:v>70.1904297</c:v>
                </c:pt>
                <c:pt idx="53440">
                  <c:v>23.0712891</c:v>
                </c:pt>
                <c:pt idx="53441">
                  <c:v>-37.3535156</c:v>
                </c:pt>
                <c:pt idx="53442">
                  <c:v>-83.6181641</c:v>
                </c:pt>
                <c:pt idx="53443">
                  <c:v>-104.125977</c:v>
                </c:pt>
                <c:pt idx="53444">
                  <c:v>-101.928711</c:v>
                </c:pt>
                <c:pt idx="53445">
                  <c:v>-69.45800779999998</c:v>
                </c:pt>
                <c:pt idx="53446">
                  <c:v>-25.8789062</c:v>
                </c:pt>
                <c:pt idx="53447">
                  <c:v>28.44238279999998</c:v>
                </c:pt>
                <c:pt idx="53448">
                  <c:v>77.27050779999998</c:v>
                </c:pt>
                <c:pt idx="53449">
                  <c:v>101.196289</c:v>
                </c:pt>
                <c:pt idx="53450">
                  <c:v>103.027344</c:v>
                </c:pt>
                <c:pt idx="53451">
                  <c:v>77.63671879999995</c:v>
                </c:pt>
                <c:pt idx="53452">
                  <c:v>29.0527344</c:v>
                </c:pt>
                <c:pt idx="53453">
                  <c:v>-25.5126953</c:v>
                </c:pt>
                <c:pt idx="53454">
                  <c:v>-65.7958984</c:v>
                </c:pt>
                <c:pt idx="53455">
                  <c:v>-95.9472656</c:v>
                </c:pt>
                <c:pt idx="53456">
                  <c:v>-104.370117</c:v>
                </c:pt>
                <c:pt idx="53457">
                  <c:v>-82.6416016</c:v>
                </c:pt>
                <c:pt idx="53458">
                  <c:v>-36.1328125</c:v>
                </c:pt>
                <c:pt idx="53459">
                  <c:v>14.5263672</c:v>
                </c:pt>
                <c:pt idx="53460">
                  <c:v>64.57519529999998</c:v>
                </c:pt>
                <c:pt idx="53461">
                  <c:v>108.886719</c:v>
                </c:pt>
                <c:pt idx="53462">
                  <c:v>117.797852</c:v>
                </c:pt>
                <c:pt idx="53463">
                  <c:v>95.4589844</c:v>
                </c:pt>
                <c:pt idx="53464">
                  <c:v>45.6542969</c:v>
                </c:pt>
                <c:pt idx="53465">
                  <c:v>-10.3759766</c:v>
                </c:pt>
                <c:pt idx="53466">
                  <c:v>-63.8427734</c:v>
                </c:pt>
                <c:pt idx="53467">
                  <c:v>-96.92382809999998</c:v>
                </c:pt>
                <c:pt idx="53468">
                  <c:v>-110.717773</c:v>
                </c:pt>
                <c:pt idx="53469">
                  <c:v>-91.4306641</c:v>
                </c:pt>
                <c:pt idx="53470">
                  <c:v>-44.55566409999999</c:v>
                </c:pt>
                <c:pt idx="53471">
                  <c:v>7.93457031</c:v>
                </c:pt>
                <c:pt idx="53472">
                  <c:v>53.8330078</c:v>
                </c:pt>
                <c:pt idx="53473">
                  <c:v>90.4541016</c:v>
                </c:pt>
                <c:pt idx="53474">
                  <c:v>109.863281</c:v>
                </c:pt>
                <c:pt idx="53475">
                  <c:v>99.2431641</c:v>
                </c:pt>
                <c:pt idx="53476">
                  <c:v>51.7578125</c:v>
                </c:pt>
                <c:pt idx="53477">
                  <c:v>-7.812499999999997</c:v>
                </c:pt>
                <c:pt idx="53478">
                  <c:v>-52.3681641</c:v>
                </c:pt>
                <c:pt idx="53479">
                  <c:v>-93.9941406</c:v>
                </c:pt>
                <c:pt idx="53480">
                  <c:v>-110.595703</c:v>
                </c:pt>
                <c:pt idx="53481">
                  <c:v>-97.5341797</c:v>
                </c:pt>
                <c:pt idx="53482">
                  <c:v>-60.6689453</c:v>
                </c:pt>
                <c:pt idx="53483">
                  <c:v>-2.07519531</c:v>
                </c:pt>
                <c:pt idx="53484">
                  <c:v>50.0488281</c:v>
                </c:pt>
                <c:pt idx="53485">
                  <c:v>93.01757809999998</c:v>
                </c:pt>
                <c:pt idx="53486">
                  <c:v>110.473633</c:v>
                </c:pt>
                <c:pt idx="53487">
                  <c:v>103.759766</c:v>
                </c:pt>
                <c:pt idx="53488">
                  <c:v>61.8896484</c:v>
                </c:pt>
                <c:pt idx="53489">
                  <c:v>12.6953125</c:v>
                </c:pt>
                <c:pt idx="53490">
                  <c:v>-39.4287109</c:v>
                </c:pt>
                <c:pt idx="53491">
                  <c:v>-83.3740234</c:v>
                </c:pt>
                <c:pt idx="53492">
                  <c:v>-106.933594</c:v>
                </c:pt>
                <c:pt idx="53493">
                  <c:v>-101.5625</c:v>
                </c:pt>
                <c:pt idx="53494">
                  <c:v>-70.1904297</c:v>
                </c:pt>
                <c:pt idx="53495">
                  <c:v>-13.0615234</c:v>
                </c:pt>
                <c:pt idx="53496">
                  <c:v>38.6962891</c:v>
                </c:pt>
                <c:pt idx="53497">
                  <c:v>82.3974609</c:v>
                </c:pt>
                <c:pt idx="53498">
                  <c:v>106.201172</c:v>
                </c:pt>
                <c:pt idx="53499">
                  <c:v>97.1679688</c:v>
                </c:pt>
                <c:pt idx="53500">
                  <c:v>72.9980469</c:v>
                </c:pt>
                <c:pt idx="53501">
                  <c:v>22.0947266</c:v>
                </c:pt>
                <c:pt idx="53502">
                  <c:v>-34.7900391</c:v>
                </c:pt>
                <c:pt idx="53503">
                  <c:v>-81.5429688</c:v>
                </c:pt>
                <c:pt idx="53504">
                  <c:v>-104.492188</c:v>
                </c:pt>
                <c:pt idx="53505">
                  <c:v>-107.177734</c:v>
                </c:pt>
                <c:pt idx="53506">
                  <c:v>-77.5146484</c:v>
                </c:pt>
                <c:pt idx="53507">
                  <c:v>-30.1513672</c:v>
                </c:pt>
                <c:pt idx="53508">
                  <c:v>19.6533203</c:v>
                </c:pt>
                <c:pt idx="53509">
                  <c:v>73.2421875</c:v>
                </c:pt>
                <c:pt idx="53510">
                  <c:v>105.46875</c:v>
                </c:pt>
                <c:pt idx="53511">
                  <c:v>104.248047</c:v>
                </c:pt>
                <c:pt idx="53512">
                  <c:v>76.7822266</c:v>
                </c:pt>
                <c:pt idx="53513">
                  <c:v>33.6914062</c:v>
                </c:pt>
                <c:pt idx="53514">
                  <c:v>-17.578125</c:v>
                </c:pt>
                <c:pt idx="53515">
                  <c:v>-73.3642578</c:v>
                </c:pt>
                <c:pt idx="53516">
                  <c:v>-103.881836</c:v>
                </c:pt>
                <c:pt idx="53517">
                  <c:v>-104.614258</c:v>
                </c:pt>
                <c:pt idx="53518">
                  <c:v>-75.6835938</c:v>
                </c:pt>
                <c:pt idx="53519">
                  <c:v>-33.203125</c:v>
                </c:pt>
                <c:pt idx="53520">
                  <c:v>20.1416016</c:v>
                </c:pt>
                <c:pt idx="53521">
                  <c:v>69.8242188</c:v>
                </c:pt>
                <c:pt idx="53522">
                  <c:v>102.294922</c:v>
                </c:pt>
                <c:pt idx="53523">
                  <c:v>105.34668</c:v>
                </c:pt>
                <c:pt idx="53524">
                  <c:v>81.29882809999998</c:v>
                </c:pt>
                <c:pt idx="53525">
                  <c:v>36.2548828</c:v>
                </c:pt>
                <c:pt idx="53526">
                  <c:v>-18.6767578</c:v>
                </c:pt>
                <c:pt idx="53527">
                  <c:v>-67.8710938</c:v>
                </c:pt>
                <c:pt idx="53528">
                  <c:v>-99.7314453</c:v>
                </c:pt>
                <c:pt idx="53529">
                  <c:v>-102.905273</c:v>
                </c:pt>
                <c:pt idx="53530">
                  <c:v>-86.18164059999998</c:v>
                </c:pt>
                <c:pt idx="53531">
                  <c:v>-46.5087891</c:v>
                </c:pt>
                <c:pt idx="53532">
                  <c:v>14.2822266</c:v>
                </c:pt>
                <c:pt idx="53533">
                  <c:v>57.4951172</c:v>
                </c:pt>
                <c:pt idx="53534">
                  <c:v>96.1914062</c:v>
                </c:pt>
                <c:pt idx="53535">
                  <c:v>102.539062</c:v>
                </c:pt>
                <c:pt idx="53536">
                  <c:v>86.7919922</c:v>
                </c:pt>
                <c:pt idx="53537">
                  <c:v>52.3681641</c:v>
                </c:pt>
                <c:pt idx="53538">
                  <c:v>-6.225585939999994</c:v>
                </c:pt>
                <c:pt idx="53539">
                  <c:v>-55.0537109</c:v>
                </c:pt>
                <c:pt idx="53540">
                  <c:v>-86.7919922</c:v>
                </c:pt>
                <c:pt idx="53541">
                  <c:v>-102.294922</c:v>
                </c:pt>
                <c:pt idx="53542">
                  <c:v>-88.7451172</c:v>
                </c:pt>
                <c:pt idx="53543">
                  <c:v>-50.2929688</c:v>
                </c:pt>
                <c:pt idx="53544">
                  <c:v>-1.70898438</c:v>
                </c:pt>
                <c:pt idx="53545">
                  <c:v>57.9833984</c:v>
                </c:pt>
                <c:pt idx="53546">
                  <c:v>92.0410156</c:v>
                </c:pt>
                <c:pt idx="53547">
                  <c:v>101.806641</c:v>
                </c:pt>
                <c:pt idx="53548">
                  <c:v>86.18164059999998</c:v>
                </c:pt>
                <c:pt idx="53549">
                  <c:v>52.4902344</c:v>
                </c:pt>
                <c:pt idx="53550">
                  <c:v>9.033203119999997</c:v>
                </c:pt>
                <c:pt idx="53551">
                  <c:v>-46.2646484</c:v>
                </c:pt>
                <c:pt idx="53552">
                  <c:v>-87.7685547</c:v>
                </c:pt>
                <c:pt idx="53553">
                  <c:v>-103.149414</c:v>
                </c:pt>
                <c:pt idx="53554">
                  <c:v>-93.9941406</c:v>
                </c:pt>
                <c:pt idx="53555">
                  <c:v>-61.15722659999999</c:v>
                </c:pt>
                <c:pt idx="53556">
                  <c:v>-6.103515619999995</c:v>
                </c:pt>
                <c:pt idx="53557">
                  <c:v>43.9453125</c:v>
                </c:pt>
                <c:pt idx="53558">
                  <c:v>83.2519531</c:v>
                </c:pt>
                <c:pt idx="53559">
                  <c:v>109.741211</c:v>
                </c:pt>
                <c:pt idx="53560">
                  <c:v>101.196289</c:v>
                </c:pt>
                <c:pt idx="53561">
                  <c:v>65.0634766</c:v>
                </c:pt>
                <c:pt idx="53562">
                  <c:v>10.7421875</c:v>
                </c:pt>
                <c:pt idx="53563">
                  <c:v>-41.5039062</c:v>
                </c:pt>
                <c:pt idx="53564">
                  <c:v>-77.5146484</c:v>
                </c:pt>
                <c:pt idx="53565">
                  <c:v>-111.083984</c:v>
                </c:pt>
                <c:pt idx="53566">
                  <c:v>-98.38867190000001</c:v>
                </c:pt>
                <c:pt idx="53567">
                  <c:v>-71.1669922</c:v>
                </c:pt>
                <c:pt idx="53568">
                  <c:v>-16.9677734</c:v>
                </c:pt>
                <c:pt idx="53569">
                  <c:v>37.109375</c:v>
                </c:pt>
                <c:pt idx="53570">
                  <c:v>85.3271484</c:v>
                </c:pt>
                <c:pt idx="53571">
                  <c:v>104.003906</c:v>
                </c:pt>
                <c:pt idx="53572">
                  <c:v>101.196289</c:v>
                </c:pt>
                <c:pt idx="53573">
                  <c:v>65.7958984</c:v>
                </c:pt>
                <c:pt idx="53574">
                  <c:v>16.3574219</c:v>
                </c:pt>
                <c:pt idx="53575">
                  <c:v>-41.7480469</c:v>
                </c:pt>
                <c:pt idx="53576">
                  <c:v>-84.9609375</c:v>
                </c:pt>
                <c:pt idx="53577">
                  <c:v>-105.34668</c:v>
                </c:pt>
                <c:pt idx="53578">
                  <c:v>-100.585938</c:v>
                </c:pt>
                <c:pt idx="53579">
                  <c:v>-64.3310547</c:v>
                </c:pt>
                <c:pt idx="53580">
                  <c:v>-22.9492188</c:v>
                </c:pt>
                <c:pt idx="53581">
                  <c:v>31.8603516</c:v>
                </c:pt>
                <c:pt idx="53582">
                  <c:v>83.6181641</c:v>
                </c:pt>
                <c:pt idx="53583">
                  <c:v>104.614258</c:v>
                </c:pt>
                <c:pt idx="53584">
                  <c:v>100.952148</c:v>
                </c:pt>
                <c:pt idx="53585">
                  <c:v>78.0029297</c:v>
                </c:pt>
                <c:pt idx="53586">
                  <c:v>31.1279297</c:v>
                </c:pt>
                <c:pt idx="53587">
                  <c:v>-15.9912109</c:v>
                </c:pt>
                <c:pt idx="53588">
                  <c:v>-64.3310547</c:v>
                </c:pt>
                <c:pt idx="53589">
                  <c:v>-100.463867</c:v>
                </c:pt>
                <c:pt idx="53590">
                  <c:v>-104.858398</c:v>
                </c:pt>
                <c:pt idx="53591">
                  <c:v>-75.0732422</c:v>
                </c:pt>
                <c:pt idx="53592">
                  <c:v>-31.3720703</c:v>
                </c:pt>
                <c:pt idx="53593">
                  <c:v>15.8691406</c:v>
                </c:pt>
                <c:pt idx="53594">
                  <c:v>66.0400391</c:v>
                </c:pt>
                <c:pt idx="53595">
                  <c:v>97.2900391</c:v>
                </c:pt>
                <c:pt idx="53596">
                  <c:v>109.130859</c:v>
                </c:pt>
                <c:pt idx="53597">
                  <c:v>84.3505859</c:v>
                </c:pt>
                <c:pt idx="53598">
                  <c:v>43.3349609</c:v>
                </c:pt>
                <c:pt idx="53599">
                  <c:v>-4.02832031</c:v>
                </c:pt>
                <c:pt idx="53600">
                  <c:v>-53.7109375</c:v>
                </c:pt>
                <c:pt idx="53601">
                  <c:v>-97.65625</c:v>
                </c:pt>
                <c:pt idx="53602">
                  <c:v>-100.097656</c:v>
                </c:pt>
                <c:pt idx="53603">
                  <c:v>-91.4306641</c:v>
                </c:pt>
                <c:pt idx="53604">
                  <c:v>-44.55566409999999</c:v>
                </c:pt>
                <c:pt idx="53605">
                  <c:v>4.51660156</c:v>
                </c:pt>
                <c:pt idx="53606">
                  <c:v>56.5185547</c:v>
                </c:pt>
                <c:pt idx="53607">
                  <c:v>89.7216797</c:v>
                </c:pt>
                <c:pt idx="53608">
                  <c:v>105.957031</c:v>
                </c:pt>
                <c:pt idx="53609">
                  <c:v>92.6513672</c:v>
                </c:pt>
                <c:pt idx="53610">
                  <c:v>54.5654297</c:v>
                </c:pt>
                <c:pt idx="53611">
                  <c:v>6.347656249999996</c:v>
                </c:pt>
                <c:pt idx="53612">
                  <c:v>-51.2695312</c:v>
                </c:pt>
                <c:pt idx="53613">
                  <c:v>-98.2666016</c:v>
                </c:pt>
                <c:pt idx="53614">
                  <c:v>-105.957031</c:v>
                </c:pt>
                <c:pt idx="53615">
                  <c:v>-91.9189453</c:v>
                </c:pt>
                <c:pt idx="53616">
                  <c:v>-57.4951172</c:v>
                </c:pt>
                <c:pt idx="53617">
                  <c:v>-3.78417969</c:v>
                </c:pt>
                <c:pt idx="53618">
                  <c:v>54.0771484</c:v>
                </c:pt>
                <c:pt idx="53619">
                  <c:v>90.33203119999993</c:v>
                </c:pt>
                <c:pt idx="53620">
                  <c:v>108.764648</c:v>
                </c:pt>
                <c:pt idx="53621">
                  <c:v>94.7265625</c:v>
                </c:pt>
                <c:pt idx="53622">
                  <c:v>55.2978516</c:v>
                </c:pt>
                <c:pt idx="53623">
                  <c:v>10.4980469</c:v>
                </c:pt>
                <c:pt idx="53624">
                  <c:v>-40.8935547</c:v>
                </c:pt>
                <c:pt idx="53625">
                  <c:v>-90.08789059999998</c:v>
                </c:pt>
                <c:pt idx="53626">
                  <c:v>-109.375</c:v>
                </c:pt>
                <c:pt idx="53627">
                  <c:v>-99.60937499999996</c:v>
                </c:pt>
                <c:pt idx="53628">
                  <c:v>-60.18066409999999</c:v>
                </c:pt>
                <c:pt idx="53629">
                  <c:v>-11.71875</c:v>
                </c:pt>
                <c:pt idx="53630">
                  <c:v>34.17968749999999</c:v>
                </c:pt>
                <c:pt idx="53631">
                  <c:v>80.078125</c:v>
                </c:pt>
                <c:pt idx="53632">
                  <c:v>101.196289</c:v>
                </c:pt>
                <c:pt idx="53633">
                  <c:v>94.6044922</c:v>
                </c:pt>
                <c:pt idx="53634">
                  <c:v>64.453125</c:v>
                </c:pt>
                <c:pt idx="53635">
                  <c:v>15.9912109</c:v>
                </c:pt>
                <c:pt idx="53636">
                  <c:v>-35.5224609</c:v>
                </c:pt>
                <c:pt idx="53637">
                  <c:v>-79.5898438</c:v>
                </c:pt>
                <c:pt idx="53638">
                  <c:v>-104.736328</c:v>
                </c:pt>
                <c:pt idx="53639">
                  <c:v>-103.393555</c:v>
                </c:pt>
                <c:pt idx="53640">
                  <c:v>-77.63671879999995</c:v>
                </c:pt>
                <c:pt idx="53641">
                  <c:v>-30.6396484</c:v>
                </c:pt>
                <c:pt idx="53642">
                  <c:v>28.44238279999998</c:v>
                </c:pt>
                <c:pt idx="53643">
                  <c:v>78.0029297</c:v>
                </c:pt>
                <c:pt idx="53644">
                  <c:v>105.712891</c:v>
                </c:pt>
                <c:pt idx="53645">
                  <c:v>103.637695</c:v>
                </c:pt>
                <c:pt idx="53646">
                  <c:v>81.4208984</c:v>
                </c:pt>
                <c:pt idx="53647">
                  <c:v>29.0527344</c:v>
                </c:pt>
                <c:pt idx="53648">
                  <c:v>-26.0009766</c:v>
                </c:pt>
                <c:pt idx="53649">
                  <c:v>-73.9746094</c:v>
                </c:pt>
                <c:pt idx="53650">
                  <c:v>-104.370117</c:v>
                </c:pt>
                <c:pt idx="53651">
                  <c:v>-102.783203</c:v>
                </c:pt>
                <c:pt idx="53652">
                  <c:v>-80.5664062</c:v>
                </c:pt>
                <c:pt idx="53653">
                  <c:v>-40.6494141</c:v>
                </c:pt>
                <c:pt idx="53654">
                  <c:v>19.1650391</c:v>
                </c:pt>
                <c:pt idx="53655">
                  <c:v>69.45800779999998</c:v>
                </c:pt>
                <c:pt idx="53656">
                  <c:v>100.952148</c:v>
                </c:pt>
                <c:pt idx="53657">
                  <c:v>105.59082</c:v>
                </c:pt>
                <c:pt idx="53658">
                  <c:v>82.27539059999994</c:v>
                </c:pt>
                <c:pt idx="53659">
                  <c:v>40.8935547</c:v>
                </c:pt>
                <c:pt idx="53660">
                  <c:v>-14.4042969</c:v>
                </c:pt>
                <c:pt idx="53661">
                  <c:v>-58.1054688</c:v>
                </c:pt>
                <c:pt idx="53662">
                  <c:v>-94.7265625</c:v>
                </c:pt>
                <c:pt idx="53663">
                  <c:v>-102.539062</c:v>
                </c:pt>
                <c:pt idx="53664">
                  <c:v>-82.3974609</c:v>
                </c:pt>
                <c:pt idx="53665">
                  <c:v>-44.0673828</c:v>
                </c:pt>
                <c:pt idx="53666">
                  <c:v>10.9863281</c:v>
                </c:pt>
                <c:pt idx="53667">
                  <c:v>61.5234375</c:v>
                </c:pt>
                <c:pt idx="53668">
                  <c:v>96.1914062</c:v>
                </c:pt>
                <c:pt idx="53669">
                  <c:v>109.863281</c:v>
                </c:pt>
                <c:pt idx="53670">
                  <c:v>92.6513672</c:v>
                </c:pt>
                <c:pt idx="53671">
                  <c:v>46.7529297</c:v>
                </c:pt>
                <c:pt idx="53672">
                  <c:v>-6.225585939999994</c:v>
                </c:pt>
                <c:pt idx="53673">
                  <c:v>-62.2558594</c:v>
                </c:pt>
                <c:pt idx="53674">
                  <c:v>-106.811523</c:v>
                </c:pt>
                <c:pt idx="53675">
                  <c:v>-111.816406</c:v>
                </c:pt>
                <c:pt idx="53676">
                  <c:v>-86.6699219</c:v>
                </c:pt>
                <c:pt idx="53677">
                  <c:v>-50.6591797</c:v>
                </c:pt>
                <c:pt idx="53678">
                  <c:v>3.41796875</c:v>
                </c:pt>
                <c:pt idx="53679">
                  <c:v>61.5234375</c:v>
                </c:pt>
                <c:pt idx="53680">
                  <c:v>101.318359</c:v>
                </c:pt>
                <c:pt idx="53681">
                  <c:v>112.915039</c:v>
                </c:pt>
                <c:pt idx="53682">
                  <c:v>93.38378909999996</c:v>
                </c:pt>
                <c:pt idx="53683">
                  <c:v>63.9648438</c:v>
                </c:pt>
                <c:pt idx="53684">
                  <c:v>6.46972656</c:v>
                </c:pt>
                <c:pt idx="53685">
                  <c:v>-48.3398438</c:v>
                </c:pt>
                <c:pt idx="53686">
                  <c:v>-84.7167969</c:v>
                </c:pt>
                <c:pt idx="53687">
                  <c:v>-111.328125</c:v>
                </c:pt>
                <c:pt idx="53688">
                  <c:v>-94.84863279999998</c:v>
                </c:pt>
                <c:pt idx="53689">
                  <c:v>-62.2558594</c:v>
                </c:pt>
                <c:pt idx="53690">
                  <c:v>-18.0664062</c:v>
                </c:pt>
                <c:pt idx="53691">
                  <c:v>40.4052734</c:v>
                </c:pt>
                <c:pt idx="53692">
                  <c:v>92.77343749999996</c:v>
                </c:pt>
                <c:pt idx="53693">
                  <c:v>112.915039</c:v>
                </c:pt>
                <c:pt idx="53694">
                  <c:v>98.1445312</c:v>
                </c:pt>
                <c:pt idx="53695">
                  <c:v>58.2275391</c:v>
                </c:pt>
                <c:pt idx="53696">
                  <c:v>14.2822266</c:v>
                </c:pt>
                <c:pt idx="53697">
                  <c:v>-43.9453125</c:v>
                </c:pt>
                <c:pt idx="53698">
                  <c:v>-88.5009766</c:v>
                </c:pt>
                <c:pt idx="53699">
                  <c:v>-108.642578</c:v>
                </c:pt>
                <c:pt idx="53700">
                  <c:v>-99.2431641</c:v>
                </c:pt>
                <c:pt idx="53701">
                  <c:v>-67.0166016</c:v>
                </c:pt>
                <c:pt idx="53702">
                  <c:v>-23.0712891</c:v>
                </c:pt>
                <c:pt idx="53703">
                  <c:v>34.5458984</c:v>
                </c:pt>
                <c:pt idx="53704">
                  <c:v>78.6132812</c:v>
                </c:pt>
                <c:pt idx="53705">
                  <c:v>107.666016</c:v>
                </c:pt>
                <c:pt idx="53706">
                  <c:v>103.149414</c:v>
                </c:pt>
                <c:pt idx="53707">
                  <c:v>75.8056641</c:v>
                </c:pt>
                <c:pt idx="53708">
                  <c:v>28.0761719</c:v>
                </c:pt>
                <c:pt idx="53709">
                  <c:v>-32.9589844</c:v>
                </c:pt>
                <c:pt idx="53710">
                  <c:v>-82.27539059999994</c:v>
                </c:pt>
                <c:pt idx="53711">
                  <c:v>-103.271484</c:v>
                </c:pt>
                <c:pt idx="53712">
                  <c:v>-101.44043</c:v>
                </c:pt>
                <c:pt idx="53713">
                  <c:v>-77.5146484</c:v>
                </c:pt>
                <c:pt idx="53714">
                  <c:v>-31.25</c:v>
                </c:pt>
                <c:pt idx="53715">
                  <c:v>19.6533203</c:v>
                </c:pt>
                <c:pt idx="53716">
                  <c:v>68.4814453</c:v>
                </c:pt>
                <c:pt idx="53717">
                  <c:v>95.9472656</c:v>
                </c:pt>
                <c:pt idx="53718">
                  <c:v>104.980469</c:v>
                </c:pt>
                <c:pt idx="53719">
                  <c:v>89.35546879999995</c:v>
                </c:pt>
                <c:pt idx="53720">
                  <c:v>36.6210938</c:v>
                </c:pt>
                <c:pt idx="53721">
                  <c:v>-16.4794922</c:v>
                </c:pt>
                <c:pt idx="53722">
                  <c:v>-60.9130859</c:v>
                </c:pt>
                <c:pt idx="53723">
                  <c:v>-97.4121094</c:v>
                </c:pt>
                <c:pt idx="53724">
                  <c:v>-103.637695</c:v>
                </c:pt>
                <c:pt idx="53725">
                  <c:v>-81.9091797</c:v>
                </c:pt>
                <c:pt idx="53726">
                  <c:v>-35.5224609</c:v>
                </c:pt>
                <c:pt idx="53727">
                  <c:v>14.8925781</c:v>
                </c:pt>
                <c:pt idx="53728">
                  <c:v>67.62695309999998</c:v>
                </c:pt>
                <c:pt idx="53729">
                  <c:v>102.416992</c:v>
                </c:pt>
                <c:pt idx="53730">
                  <c:v>98.38867190000001</c:v>
                </c:pt>
                <c:pt idx="53731">
                  <c:v>88.13476559999998</c:v>
                </c:pt>
                <c:pt idx="53732">
                  <c:v>39.0625</c:v>
                </c:pt>
                <c:pt idx="53733">
                  <c:v>-15.0146484</c:v>
                </c:pt>
                <c:pt idx="53734">
                  <c:v>-57.8613281</c:v>
                </c:pt>
                <c:pt idx="53735">
                  <c:v>-99.85351559999998</c:v>
                </c:pt>
                <c:pt idx="53736">
                  <c:v>-102.416992</c:v>
                </c:pt>
                <c:pt idx="53737">
                  <c:v>-88.7451172</c:v>
                </c:pt>
                <c:pt idx="53738">
                  <c:v>-49.9267578</c:v>
                </c:pt>
                <c:pt idx="53739">
                  <c:v>2.80761719</c:v>
                </c:pt>
                <c:pt idx="53740">
                  <c:v>54.5654297</c:v>
                </c:pt>
                <c:pt idx="53741">
                  <c:v>93.1396484</c:v>
                </c:pt>
                <c:pt idx="53742">
                  <c:v>108.642578</c:v>
                </c:pt>
                <c:pt idx="53743">
                  <c:v>86.6699219</c:v>
                </c:pt>
                <c:pt idx="53744">
                  <c:v>53.34472659999999</c:v>
                </c:pt>
                <c:pt idx="53745">
                  <c:v>0.854492188</c:v>
                </c:pt>
                <c:pt idx="53746">
                  <c:v>-57.0068359</c:v>
                </c:pt>
                <c:pt idx="53747">
                  <c:v>-92.4072266</c:v>
                </c:pt>
                <c:pt idx="53748">
                  <c:v>-106.445312</c:v>
                </c:pt>
                <c:pt idx="53749">
                  <c:v>-100.097656</c:v>
                </c:pt>
                <c:pt idx="53750">
                  <c:v>-55.1757812</c:v>
                </c:pt>
                <c:pt idx="53751">
                  <c:v>-5.12695312</c:v>
                </c:pt>
                <c:pt idx="53752">
                  <c:v>46.1425781</c:v>
                </c:pt>
                <c:pt idx="53753">
                  <c:v>93.2617188</c:v>
                </c:pt>
                <c:pt idx="53754">
                  <c:v>108.032227</c:v>
                </c:pt>
                <c:pt idx="53755">
                  <c:v>96.0693359</c:v>
                </c:pt>
                <c:pt idx="53756">
                  <c:v>59.6923828</c:v>
                </c:pt>
                <c:pt idx="53757">
                  <c:v>6.225585939999994</c:v>
                </c:pt>
                <c:pt idx="53758">
                  <c:v>-44.1894531</c:v>
                </c:pt>
                <c:pt idx="53759">
                  <c:v>-85.3271484</c:v>
                </c:pt>
                <c:pt idx="53760">
                  <c:v>-102.783203</c:v>
                </c:pt>
                <c:pt idx="53761">
                  <c:v>-102.050781</c:v>
                </c:pt>
                <c:pt idx="53762">
                  <c:v>-72.1435547</c:v>
                </c:pt>
                <c:pt idx="53763">
                  <c:v>-13.5498047</c:v>
                </c:pt>
                <c:pt idx="53764">
                  <c:v>39.4287109</c:v>
                </c:pt>
                <c:pt idx="53765">
                  <c:v>82.3974609</c:v>
                </c:pt>
                <c:pt idx="53766">
                  <c:v>101.68457</c:v>
                </c:pt>
                <c:pt idx="53767">
                  <c:v>96.4355469</c:v>
                </c:pt>
                <c:pt idx="53768">
                  <c:v>66.52832029999998</c:v>
                </c:pt>
                <c:pt idx="53769">
                  <c:v>12.9394531</c:v>
                </c:pt>
                <c:pt idx="53770">
                  <c:v>-32.8369141</c:v>
                </c:pt>
                <c:pt idx="53771">
                  <c:v>-72.3876953</c:v>
                </c:pt>
                <c:pt idx="53772">
                  <c:v>-107.910156</c:v>
                </c:pt>
                <c:pt idx="53773">
                  <c:v>-100.952148</c:v>
                </c:pt>
                <c:pt idx="53774">
                  <c:v>-71.4111328</c:v>
                </c:pt>
                <c:pt idx="53775">
                  <c:v>-23.4375</c:v>
                </c:pt>
                <c:pt idx="53776">
                  <c:v>33.81347659999999</c:v>
                </c:pt>
                <c:pt idx="53777">
                  <c:v>74.5849609</c:v>
                </c:pt>
                <c:pt idx="53778">
                  <c:v>102.294922</c:v>
                </c:pt>
                <c:pt idx="53779">
                  <c:v>101.806641</c:v>
                </c:pt>
                <c:pt idx="53780">
                  <c:v>77.27050779999998</c:v>
                </c:pt>
                <c:pt idx="53781">
                  <c:v>29.296875</c:v>
                </c:pt>
                <c:pt idx="53782">
                  <c:v>-21.8505859</c:v>
                </c:pt>
                <c:pt idx="53783">
                  <c:v>-71.4111328</c:v>
                </c:pt>
                <c:pt idx="53784">
                  <c:v>-100.585938</c:v>
                </c:pt>
                <c:pt idx="53785">
                  <c:v>-100.341797</c:v>
                </c:pt>
                <c:pt idx="53786">
                  <c:v>-80.68847659999993</c:v>
                </c:pt>
                <c:pt idx="53787">
                  <c:v>-35.8886719</c:v>
                </c:pt>
                <c:pt idx="53788">
                  <c:v>22.0947266</c:v>
                </c:pt>
                <c:pt idx="53789">
                  <c:v>67.0166016</c:v>
                </c:pt>
                <c:pt idx="53790">
                  <c:v>99.7314453</c:v>
                </c:pt>
                <c:pt idx="53791">
                  <c:v>106.933594</c:v>
                </c:pt>
                <c:pt idx="53792">
                  <c:v>81.7871094</c:v>
                </c:pt>
                <c:pt idx="53793">
                  <c:v>40.0390625</c:v>
                </c:pt>
                <c:pt idx="53794">
                  <c:v>-15.1367188</c:v>
                </c:pt>
                <c:pt idx="53795">
                  <c:v>-64.6972656</c:v>
                </c:pt>
                <c:pt idx="53796">
                  <c:v>-95.703125</c:v>
                </c:pt>
                <c:pt idx="53797">
                  <c:v>-109.25293</c:v>
                </c:pt>
                <c:pt idx="53798">
                  <c:v>-96.0693359</c:v>
                </c:pt>
                <c:pt idx="53799">
                  <c:v>-47.1191406</c:v>
                </c:pt>
                <c:pt idx="53800">
                  <c:v>11.9628906</c:v>
                </c:pt>
                <c:pt idx="53801">
                  <c:v>64.8193359</c:v>
                </c:pt>
                <c:pt idx="53802">
                  <c:v>98.2666016</c:v>
                </c:pt>
                <c:pt idx="53803">
                  <c:v>105.46875</c:v>
                </c:pt>
                <c:pt idx="53804">
                  <c:v>80.4443359</c:v>
                </c:pt>
                <c:pt idx="53805">
                  <c:v>46.875</c:v>
                </c:pt>
                <c:pt idx="53806">
                  <c:v>-2.07519531</c:v>
                </c:pt>
                <c:pt idx="53807">
                  <c:v>-51.8798828</c:v>
                </c:pt>
                <c:pt idx="53808">
                  <c:v>-94.7265625</c:v>
                </c:pt>
                <c:pt idx="53809">
                  <c:v>-113.15918</c:v>
                </c:pt>
                <c:pt idx="53810">
                  <c:v>-95.82519529999998</c:v>
                </c:pt>
                <c:pt idx="53811">
                  <c:v>-56.5185547</c:v>
                </c:pt>
                <c:pt idx="53812">
                  <c:v>-5.37109375</c:v>
                </c:pt>
                <c:pt idx="53813">
                  <c:v>47.6074219</c:v>
                </c:pt>
                <c:pt idx="53814">
                  <c:v>94.3603516</c:v>
                </c:pt>
                <c:pt idx="53815">
                  <c:v>105.59082</c:v>
                </c:pt>
                <c:pt idx="53816">
                  <c:v>93.38378909999996</c:v>
                </c:pt>
                <c:pt idx="53817">
                  <c:v>61.4013672</c:v>
                </c:pt>
                <c:pt idx="53818">
                  <c:v>8.05664062</c:v>
                </c:pt>
                <c:pt idx="53819">
                  <c:v>-43.2128906</c:v>
                </c:pt>
                <c:pt idx="53820">
                  <c:v>-88.2568359</c:v>
                </c:pt>
                <c:pt idx="53821">
                  <c:v>-111.206055</c:v>
                </c:pt>
                <c:pt idx="53822">
                  <c:v>-94.4824219</c:v>
                </c:pt>
                <c:pt idx="53823">
                  <c:v>-61.4013672</c:v>
                </c:pt>
                <c:pt idx="53824">
                  <c:v>-10.2539062</c:v>
                </c:pt>
                <c:pt idx="53825">
                  <c:v>49.5605469</c:v>
                </c:pt>
                <c:pt idx="53826">
                  <c:v>91.9189453</c:v>
                </c:pt>
                <c:pt idx="53827">
                  <c:v>104.248047</c:v>
                </c:pt>
                <c:pt idx="53828">
                  <c:v>101.44043</c:v>
                </c:pt>
                <c:pt idx="53829">
                  <c:v>67.0166016</c:v>
                </c:pt>
                <c:pt idx="53830">
                  <c:v>14.1601562</c:v>
                </c:pt>
                <c:pt idx="53831">
                  <c:v>-36.3769531</c:v>
                </c:pt>
                <c:pt idx="53832">
                  <c:v>-83.0078125</c:v>
                </c:pt>
                <c:pt idx="53833">
                  <c:v>-105.834961</c:v>
                </c:pt>
                <c:pt idx="53834">
                  <c:v>-98.38867190000001</c:v>
                </c:pt>
                <c:pt idx="53835">
                  <c:v>-60.0585938</c:v>
                </c:pt>
                <c:pt idx="53836">
                  <c:v>-17.3339844</c:v>
                </c:pt>
                <c:pt idx="53837">
                  <c:v>32.1044922</c:v>
                </c:pt>
                <c:pt idx="53838">
                  <c:v>78.9794922</c:v>
                </c:pt>
                <c:pt idx="53839">
                  <c:v>102.294922</c:v>
                </c:pt>
                <c:pt idx="53840">
                  <c:v>104.370117</c:v>
                </c:pt>
                <c:pt idx="53841">
                  <c:v>78.36914059999998</c:v>
                </c:pt>
                <c:pt idx="53842">
                  <c:v>22.5830078</c:v>
                </c:pt>
                <c:pt idx="53843">
                  <c:v>-27.8320312</c:v>
                </c:pt>
                <c:pt idx="53844">
                  <c:v>-73.48632809999998</c:v>
                </c:pt>
                <c:pt idx="53845">
                  <c:v>-104.003906</c:v>
                </c:pt>
                <c:pt idx="53846">
                  <c:v>-109.619141</c:v>
                </c:pt>
                <c:pt idx="53847">
                  <c:v>-77.75878909999996</c:v>
                </c:pt>
                <c:pt idx="53848">
                  <c:v>-28.1982422</c:v>
                </c:pt>
                <c:pt idx="53849">
                  <c:v>33.44726559999999</c:v>
                </c:pt>
                <c:pt idx="53850">
                  <c:v>76.0498047</c:v>
                </c:pt>
                <c:pt idx="53851">
                  <c:v>100.708008</c:v>
                </c:pt>
                <c:pt idx="53852">
                  <c:v>96.0693359</c:v>
                </c:pt>
                <c:pt idx="53853">
                  <c:v>77.8808594</c:v>
                </c:pt>
                <c:pt idx="53854">
                  <c:v>35.7666016</c:v>
                </c:pt>
                <c:pt idx="53855">
                  <c:v>-16.2353516</c:v>
                </c:pt>
                <c:pt idx="53856">
                  <c:v>-68.60351559999998</c:v>
                </c:pt>
                <c:pt idx="53857">
                  <c:v>-102.050781</c:v>
                </c:pt>
                <c:pt idx="53858">
                  <c:v>-111.083984</c:v>
                </c:pt>
                <c:pt idx="53859">
                  <c:v>-89.11132809999998</c:v>
                </c:pt>
                <c:pt idx="53860">
                  <c:v>-42.7246094</c:v>
                </c:pt>
                <c:pt idx="53861">
                  <c:v>11.71875</c:v>
                </c:pt>
                <c:pt idx="53862">
                  <c:v>66.2841797</c:v>
                </c:pt>
                <c:pt idx="53863">
                  <c:v>101.806641</c:v>
                </c:pt>
                <c:pt idx="53864">
                  <c:v>106.811523</c:v>
                </c:pt>
                <c:pt idx="53865">
                  <c:v>88.7451172</c:v>
                </c:pt>
                <c:pt idx="53866">
                  <c:v>48.7060547</c:v>
                </c:pt>
                <c:pt idx="53867">
                  <c:v>-9.033203119999997</c:v>
                </c:pt>
                <c:pt idx="53868">
                  <c:v>-60.4248047</c:v>
                </c:pt>
                <c:pt idx="53869">
                  <c:v>-99.4873047</c:v>
                </c:pt>
                <c:pt idx="53870">
                  <c:v>-107.299805</c:v>
                </c:pt>
                <c:pt idx="53871">
                  <c:v>-86.18164059999998</c:v>
                </c:pt>
                <c:pt idx="53872">
                  <c:v>-45.4101562</c:v>
                </c:pt>
                <c:pt idx="53873">
                  <c:v>6.347656249999996</c:v>
                </c:pt>
                <c:pt idx="53874">
                  <c:v>55.7861328</c:v>
                </c:pt>
                <c:pt idx="53875">
                  <c:v>92.4072266</c:v>
                </c:pt>
                <c:pt idx="53876">
                  <c:v>111.572266</c:v>
                </c:pt>
                <c:pt idx="53877">
                  <c:v>100.585938</c:v>
                </c:pt>
                <c:pt idx="53878">
                  <c:v>53.9550781</c:v>
                </c:pt>
                <c:pt idx="53879">
                  <c:v>1.46484375</c:v>
                </c:pt>
                <c:pt idx="53880">
                  <c:v>-54.6875</c:v>
                </c:pt>
                <c:pt idx="53881">
                  <c:v>-94.6044922</c:v>
                </c:pt>
                <c:pt idx="53882">
                  <c:v>-108.764648</c:v>
                </c:pt>
                <c:pt idx="53883">
                  <c:v>-96.92382809999998</c:v>
                </c:pt>
                <c:pt idx="53884">
                  <c:v>-54.8095703</c:v>
                </c:pt>
                <c:pt idx="53885">
                  <c:v>-6.59179688</c:v>
                </c:pt>
                <c:pt idx="53886">
                  <c:v>49.3164062</c:v>
                </c:pt>
                <c:pt idx="53887">
                  <c:v>89.4775391</c:v>
                </c:pt>
                <c:pt idx="53888">
                  <c:v>105.59082</c:v>
                </c:pt>
                <c:pt idx="53889">
                  <c:v>95.5810547</c:v>
                </c:pt>
                <c:pt idx="53890">
                  <c:v>57.4951172</c:v>
                </c:pt>
                <c:pt idx="53891">
                  <c:v>3.29589844</c:v>
                </c:pt>
                <c:pt idx="53892">
                  <c:v>-48.7060547</c:v>
                </c:pt>
                <c:pt idx="53893">
                  <c:v>-84.9609375</c:v>
                </c:pt>
                <c:pt idx="53894">
                  <c:v>-108.032227</c:v>
                </c:pt>
                <c:pt idx="53895">
                  <c:v>-99.7314453</c:v>
                </c:pt>
                <c:pt idx="53896">
                  <c:v>-68.4814453</c:v>
                </c:pt>
                <c:pt idx="53897">
                  <c:v>-12.5732422</c:v>
                </c:pt>
                <c:pt idx="53898">
                  <c:v>44.55566409999999</c:v>
                </c:pt>
                <c:pt idx="53899">
                  <c:v>93.6279297</c:v>
                </c:pt>
                <c:pt idx="53900">
                  <c:v>107.055664</c:v>
                </c:pt>
                <c:pt idx="53901">
                  <c:v>99.60937499999996</c:v>
                </c:pt>
                <c:pt idx="53902">
                  <c:v>69.45800779999998</c:v>
                </c:pt>
                <c:pt idx="53903">
                  <c:v>14.2822266</c:v>
                </c:pt>
                <c:pt idx="53904">
                  <c:v>-35.7666016</c:v>
                </c:pt>
                <c:pt idx="53905">
                  <c:v>-78.12499999999998</c:v>
                </c:pt>
                <c:pt idx="53906">
                  <c:v>-98.87695309999998</c:v>
                </c:pt>
                <c:pt idx="53907">
                  <c:v>-103.881836</c:v>
                </c:pt>
                <c:pt idx="53908">
                  <c:v>-77.27050779999998</c:v>
                </c:pt>
                <c:pt idx="53909">
                  <c:v>-24.0478516</c:v>
                </c:pt>
                <c:pt idx="53910">
                  <c:v>31.1279297</c:v>
                </c:pt>
                <c:pt idx="53911">
                  <c:v>76.0498047</c:v>
                </c:pt>
                <c:pt idx="53912">
                  <c:v>106.445312</c:v>
                </c:pt>
                <c:pt idx="53913">
                  <c:v>102.172852</c:v>
                </c:pt>
                <c:pt idx="53914">
                  <c:v>71.7773438</c:v>
                </c:pt>
                <c:pt idx="53915">
                  <c:v>33.81347659999999</c:v>
                </c:pt>
                <c:pt idx="53916">
                  <c:v>-25.390625</c:v>
                </c:pt>
                <c:pt idx="53917">
                  <c:v>-77.5146484</c:v>
                </c:pt>
                <c:pt idx="53918">
                  <c:v>-104.370117</c:v>
                </c:pt>
                <c:pt idx="53919">
                  <c:v>-107.421875</c:v>
                </c:pt>
                <c:pt idx="53920">
                  <c:v>-77.0263672</c:v>
                </c:pt>
                <c:pt idx="53921">
                  <c:v>-37.3535156</c:v>
                </c:pt>
                <c:pt idx="53922">
                  <c:v>12.6953125</c:v>
                </c:pt>
                <c:pt idx="53923">
                  <c:v>67.7490234</c:v>
                </c:pt>
                <c:pt idx="53924">
                  <c:v>101.44043</c:v>
                </c:pt>
                <c:pt idx="53925">
                  <c:v>106.811523</c:v>
                </c:pt>
                <c:pt idx="53926">
                  <c:v>78.6132812</c:v>
                </c:pt>
                <c:pt idx="53927">
                  <c:v>33.9355469</c:v>
                </c:pt>
                <c:pt idx="53928">
                  <c:v>-17.9443359</c:v>
                </c:pt>
                <c:pt idx="53929">
                  <c:v>-66.1621094</c:v>
                </c:pt>
                <c:pt idx="53930">
                  <c:v>-98.9990234</c:v>
                </c:pt>
                <c:pt idx="53931">
                  <c:v>-106.811523</c:v>
                </c:pt>
                <c:pt idx="53932">
                  <c:v>-78.7353516</c:v>
                </c:pt>
                <c:pt idx="53933">
                  <c:v>-39.0625</c:v>
                </c:pt>
                <c:pt idx="53934">
                  <c:v>13.3056641</c:v>
                </c:pt>
                <c:pt idx="53935">
                  <c:v>68.1152344</c:v>
                </c:pt>
                <c:pt idx="53936">
                  <c:v>97.90039059999998</c:v>
                </c:pt>
                <c:pt idx="53937">
                  <c:v>106.323242</c:v>
                </c:pt>
                <c:pt idx="53938">
                  <c:v>82.27539059999994</c:v>
                </c:pt>
                <c:pt idx="53939">
                  <c:v>42.4804688</c:v>
                </c:pt>
                <c:pt idx="53940">
                  <c:v>-5.98144531</c:v>
                </c:pt>
                <c:pt idx="53941">
                  <c:v>-65.9179688</c:v>
                </c:pt>
                <c:pt idx="53942">
                  <c:v>-97.2900391</c:v>
                </c:pt>
                <c:pt idx="53943">
                  <c:v>-113.647461</c:v>
                </c:pt>
                <c:pt idx="53944">
                  <c:v>-94.1162109</c:v>
                </c:pt>
                <c:pt idx="53945">
                  <c:v>-46.7529297</c:v>
                </c:pt>
                <c:pt idx="53946">
                  <c:v>6.59179688</c:v>
                </c:pt>
                <c:pt idx="53947">
                  <c:v>59.0820312</c:v>
                </c:pt>
                <c:pt idx="53948">
                  <c:v>94.3603516</c:v>
                </c:pt>
                <c:pt idx="53949">
                  <c:v>107.055664</c:v>
                </c:pt>
                <c:pt idx="53950">
                  <c:v>92.6513672</c:v>
                </c:pt>
                <c:pt idx="53951">
                  <c:v>48.0957031</c:v>
                </c:pt>
                <c:pt idx="53952">
                  <c:v>-2.31933594</c:v>
                </c:pt>
                <c:pt idx="53953">
                  <c:v>-45.6542969</c:v>
                </c:pt>
                <c:pt idx="53954">
                  <c:v>-90.08789059999998</c:v>
                </c:pt>
                <c:pt idx="53955">
                  <c:v>-110.717773</c:v>
                </c:pt>
                <c:pt idx="53956">
                  <c:v>-98.0224609</c:v>
                </c:pt>
                <c:pt idx="53957">
                  <c:v>-64.57519529999998</c:v>
                </c:pt>
                <c:pt idx="53958">
                  <c:v>-14.7705078</c:v>
                </c:pt>
                <c:pt idx="53959">
                  <c:v>38.4521484</c:v>
                </c:pt>
                <c:pt idx="53960">
                  <c:v>90.6982422</c:v>
                </c:pt>
                <c:pt idx="53961">
                  <c:v>103.881836</c:v>
                </c:pt>
                <c:pt idx="53962">
                  <c:v>95.2148438</c:v>
                </c:pt>
                <c:pt idx="53963">
                  <c:v>64.0869141</c:v>
                </c:pt>
                <c:pt idx="53964">
                  <c:v>9.155273439999998</c:v>
                </c:pt>
                <c:pt idx="53965">
                  <c:v>-36.0107422</c:v>
                </c:pt>
                <c:pt idx="53966">
                  <c:v>-83.2519531</c:v>
                </c:pt>
                <c:pt idx="53967">
                  <c:v>-108.520508</c:v>
                </c:pt>
                <c:pt idx="53968">
                  <c:v>-102.905273</c:v>
                </c:pt>
                <c:pt idx="53969">
                  <c:v>-69.0917969</c:v>
                </c:pt>
                <c:pt idx="53970">
                  <c:v>-18.4326172</c:v>
                </c:pt>
                <c:pt idx="53971">
                  <c:v>34.9121094</c:v>
                </c:pt>
                <c:pt idx="53972">
                  <c:v>82.88574219999992</c:v>
                </c:pt>
                <c:pt idx="53973">
                  <c:v>106.079102</c:v>
                </c:pt>
                <c:pt idx="53974">
                  <c:v>93.6279297</c:v>
                </c:pt>
                <c:pt idx="53975">
                  <c:v>68.2373047</c:v>
                </c:pt>
                <c:pt idx="53976">
                  <c:v>26.6113281</c:v>
                </c:pt>
                <c:pt idx="53977">
                  <c:v>-28.5644531</c:v>
                </c:pt>
                <c:pt idx="53978">
                  <c:v>-74.3408203</c:v>
                </c:pt>
                <c:pt idx="53979">
                  <c:v>-109.49707</c:v>
                </c:pt>
                <c:pt idx="53980">
                  <c:v>-104.003906</c:v>
                </c:pt>
                <c:pt idx="53981">
                  <c:v>-70.9228516</c:v>
                </c:pt>
                <c:pt idx="53982">
                  <c:v>-24.7802734</c:v>
                </c:pt>
                <c:pt idx="53983">
                  <c:v>28.1982422</c:v>
                </c:pt>
                <c:pt idx="53984">
                  <c:v>82.5195312</c:v>
                </c:pt>
                <c:pt idx="53985">
                  <c:v>106.567383</c:v>
                </c:pt>
                <c:pt idx="53986">
                  <c:v>103.881836</c:v>
                </c:pt>
                <c:pt idx="53987">
                  <c:v>78.36914059999998</c:v>
                </c:pt>
                <c:pt idx="53988">
                  <c:v>32.2265625</c:v>
                </c:pt>
                <c:pt idx="53989">
                  <c:v>-24.0478516</c:v>
                </c:pt>
                <c:pt idx="53990">
                  <c:v>-63.9648438</c:v>
                </c:pt>
                <c:pt idx="53991">
                  <c:v>-95.3369141</c:v>
                </c:pt>
                <c:pt idx="53992">
                  <c:v>-107.543945</c:v>
                </c:pt>
                <c:pt idx="53993">
                  <c:v>-79.9560547</c:v>
                </c:pt>
                <c:pt idx="53994">
                  <c:v>-31.0058594</c:v>
                </c:pt>
                <c:pt idx="53995">
                  <c:v>16.4794922</c:v>
                </c:pt>
                <c:pt idx="53996">
                  <c:v>62.8662109</c:v>
                </c:pt>
                <c:pt idx="53997">
                  <c:v>98.87695309999998</c:v>
                </c:pt>
                <c:pt idx="53998">
                  <c:v>109.375</c:v>
                </c:pt>
                <c:pt idx="53999">
                  <c:v>84.3505859</c:v>
                </c:pt>
                <c:pt idx="54000">
                  <c:v>46.3867188</c:v>
                </c:pt>
                <c:pt idx="54001">
                  <c:v>-8.91113281</c:v>
                </c:pt>
                <c:pt idx="54002">
                  <c:v>-62.5</c:v>
                </c:pt>
                <c:pt idx="54003">
                  <c:v>-94.2382812</c:v>
                </c:pt>
                <c:pt idx="54004">
                  <c:v>-101.806641</c:v>
                </c:pt>
                <c:pt idx="54005">
                  <c:v>-83.8623047</c:v>
                </c:pt>
                <c:pt idx="54006">
                  <c:v>-41.3818359</c:v>
                </c:pt>
                <c:pt idx="54007">
                  <c:v>10.2539062</c:v>
                </c:pt>
                <c:pt idx="54008">
                  <c:v>58.3496094</c:v>
                </c:pt>
                <c:pt idx="54009">
                  <c:v>93.01757809999998</c:v>
                </c:pt>
                <c:pt idx="54010">
                  <c:v>110.595703</c:v>
                </c:pt>
                <c:pt idx="54011">
                  <c:v>98.38867190000001</c:v>
                </c:pt>
                <c:pt idx="54012">
                  <c:v>52.2460938</c:v>
                </c:pt>
                <c:pt idx="54013">
                  <c:v>-1.70898438</c:v>
                </c:pt>
                <c:pt idx="54014">
                  <c:v>-52.3681641</c:v>
                </c:pt>
                <c:pt idx="54015">
                  <c:v>-90.4541016</c:v>
                </c:pt>
                <c:pt idx="54016">
                  <c:v>-107.543945</c:v>
                </c:pt>
                <c:pt idx="54017">
                  <c:v>-96.3134766</c:v>
                </c:pt>
                <c:pt idx="54018">
                  <c:v>-47.3632812</c:v>
                </c:pt>
                <c:pt idx="54019">
                  <c:v>5.004882809999995</c:v>
                </c:pt>
                <c:pt idx="54020">
                  <c:v>52.1240234</c:v>
                </c:pt>
                <c:pt idx="54021">
                  <c:v>90.94238279999998</c:v>
                </c:pt>
                <c:pt idx="54022">
                  <c:v>105.59082</c:v>
                </c:pt>
                <c:pt idx="54023">
                  <c:v>97.0458984</c:v>
                </c:pt>
                <c:pt idx="54024">
                  <c:v>57.8613281</c:v>
                </c:pt>
                <c:pt idx="54025">
                  <c:v>8.30078125</c:v>
                </c:pt>
                <c:pt idx="54026">
                  <c:v>-44.921875</c:v>
                </c:pt>
                <c:pt idx="54027">
                  <c:v>-87.890625</c:v>
                </c:pt>
                <c:pt idx="54028">
                  <c:v>-103.759766</c:v>
                </c:pt>
                <c:pt idx="54029">
                  <c:v>-101.318359</c:v>
                </c:pt>
                <c:pt idx="54030">
                  <c:v>-57.0068359</c:v>
                </c:pt>
                <c:pt idx="54031">
                  <c:v>-4.27246094</c:v>
                </c:pt>
                <c:pt idx="54032">
                  <c:v>42.6025391</c:v>
                </c:pt>
                <c:pt idx="54033">
                  <c:v>86.05957029999998</c:v>
                </c:pt>
                <c:pt idx="54034">
                  <c:v>100.952148</c:v>
                </c:pt>
                <c:pt idx="54035">
                  <c:v>95.5810547</c:v>
                </c:pt>
                <c:pt idx="54036">
                  <c:v>65.67382809999994</c:v>
                </c:pt>
                <c:pt idx="54037">
                  <c:v>24.4140625</c:v>
                </c:pt>
                <c:pt idx="54038">
                  <c:v>-42.7246094</c:v>
                </c:pt>
                <c:pt idx="54039">
                  <c:v>-87.03613279999998</c:v>
                </c:pt>
                <c:pt idx="54040">
                  <c:v>-109.49707</c:v>
                </c:pt>
                <c:pt idx="54041">
                  <c:v>-100.097656</c:v>
                </c:pt>
                <c:pt idx="54042">
                  <c:v>-68.1152344</c:v>
                </c:pt>
                <c:pt idx="54043">
                  <c:v>-26.7333984</c:v>
                </c:pt>
                <c:pt idx="54044">
                  <c:v>29.5410156</c:v>
                </c:pt>
                <c:pt idx="54045">
                  <c:v>77.14843749999996</c:v>
                </c:pt>
                <c:pt idx="54046">
                  <c:v>109.741211</c:v>
                </c:pt>
                <c:pt idx="54047">
                  <c:v>98.2666016</c:v>
                </c:pt>
                <c:pt idx="54048">
                  <c:v>70.9228516</c:v>
                </c:pt>
                <c:pt idx="54049">
                  <c:v>26.8554688</c:v>
                </c:pt>
                <c:pt idx="54050">
                  <c:v>-27.4658203</c:v>
                </c:pt>
                <c:pt idx="54051">
                  <c:v>-74.7070312</c:v>
                </c:pt>
                <c:pt idx="54052">
                  <c:v>-101.5625</c:v>
                </c:pt>
                <c:pt idx="54053">
                  <c:v>-113.647461</c:v>
                </c:pt>
                <c:pt idx="54054">
                  <c:v>-85.8154297</c:v>
                </c:pt>
                <c:pt idx="54055">
                  <c:v>-40.6494141</c:v>
                </c:pt>
                <c:pt idx="54056">
                  <c:v>12.3291016</c:v>
                </c:pt>
                <c:pt idx="54057">
                  <c:v>64.6972656</c:v>
                </c:pt>
                <c:pt idx="54058">
                  <c:v>97.2900391</c:v>
                </c:pt>
                <c:pt idx="54059">
                  <c:v>104.736328</c:v>
                </c:pt>
                <c:pt idx="54060">
                  <c:v>83.8623047</c:v>
                </c:pt>
                <c:pt idx="54061">
                  <c:v>42.8466797</c:v>
                </c:pt>
                <c:pt idx="54062">
                  <c:v>-15.0146484</c:v>
                </c:pt>
                <c:pt idx="54063">
                  <c:v>-61.7675781</c:v>
                </c:pt>
                <c:pt idx="54064">
                  <c:v>-99.9755859</c:v>
                </c:pt>
                <c:pt idx="54065">
                  <c:v>-108.276367</c:v>
                </c:pt>
                <c:pt idx="54066">
                  <c:v>-86.9140625</c:v>
                </c:pt>
                <c:pt idx="54067">
                  <c:v>-45.6542969</c:v>
                </c:pt>
                <c:pt idx="54068">
                  <c:v>12.0849609</c:v>
                </c:pt>
                <c:pt idx="54069">
                  <c:v>64.3310547</c:v>
                </c:pt>
                <c:pt idx="54070">
                  <c:v>102.050781</c:v>
                </c:pt>
                <c:pt idx="54071">
                  <c:v>110.107422</c:v>
                </c:pt>
                <c:pt idx="54072">
                  <c:v>92.1630859</c:v>
                </c:pt>
                <c:pt idx="54073">
                  <c:v>53.7109375</c:v>
                </c:pt>
                <c:pt idx="54074">
                  <c:v>2.9296875</c:v>
                </c:pt>
                <c:pt idx="54075">
                  <c:v>-54.6875</c:v>
                </c:pt>
                <c:pt idx="54076">
                  <c:v>-94.7265625</c:v>
                </c:pt>
                <c:pt idx="54077">
                  <c:v>-109.25293</c:v>
                </c:pt>
                <c:pt idx="54078">
                  <c:v>-89.84375</c:v>
                </c:pt>
                <c:pt idx="54079">
                  <c:v>-48.2177734</c:v>
                </c:pt>
                <c:pt idx="54080">
                  <c:v>2.44140625</c:v>
                </c:pt>
                <c:pt idx="54081">
                  <c:v>51.39160159999999</c:v>
                </c:pt>
                <c:pt idx="54082">
                  <c:v>84.3505859</c:v>
                </c:pt>
                <c:pt idx="54083">
                  <c:v>106.567383</c:v>
                </c:pt>
                <c:pt idx="54084">
                  <c:v>99.60937499999996</c:v>
                </c:pt>
                <c:pt idx="54085">
                  <c:v>59.2041016</c:v>
                </c:pt>
                <c:pt idx="54086">
                  <c:v>-1.953125</c:v>
                </c:pt>
                <c:pt idx="54087">
                  <c:v>-50.1708984</c:v>
                </c:pt>
                <c:pt idx="54088">
                  <c:v>-88.8671875</c:v>
                </c:pt>
                <c:pt idx="54089">
                  <c:v>-111.450195</c:v>
                </c:pt>
                <c:pt idx="54090">
                  <c:v>-95.82519529999998</c:v>
                </c:pt>
                <c:pt idx="54091">
                  <c:v>-63.5986328</c:v>
                </c:pt>
                <c:pt idx="54092">
                  <c:v>-7.324218749999996</c:v>
                </c:pt>
                <c:pt idx="54093">
                  <c:v>47.3632812</c:v>
                </c:pt>
                <c:pt idx="54094">
                  <c:v>85.20507809999994</c:v>
                </c:pt>
                <c:pt idx="54095">
                  <c:v>104.003906</c:v>
                </c:pt>
                <c:pt idx="54096">
                  <c:v>99.2431641</c:v>
                </c:pt>
                <c:pt idx="54097">
                  <c:v>67.38281249999996</c:v>
                </c:pt>
                <c:pt idx="54098">
                  <c:v>16.72363279999998</c:v>
                </c:pt>
                <c:pt idx="54099">
                  <c:v>-37.2314453</c:v>
                </c:pt>
                <c:pt idx="54100">
                  <c:v>-84.3505859</c:v>
                </c:pt>
                <c:pt idx="54101">
                  <c:v>-105.59082</c:v>
                </c:pt>
                <c:pt idx="54102">
                  <c:v>-106.445312</c:v>
                </c:pt>
                <c:pt idx="54103">
                  <c:v>-74.9511719</c:v>
                </c:pt>
                <c:pt idx="54104">
                  <c:v>-17.0898438</c:v>
                </c:pt>
                <c:pt idx="54105">
                  <c:v>36.7431641</c:v>
                </c:pt>
                <c:pt idx="54106">
                  <c:v>81.7871094</c:v>
                </c:pt>
                <c:pt idx="54107">
                  <c:v>101.074219</c:v>
                </c:pt>
                <c:pt idx="54108">
                  <c:v>99.3652344</c:v>
                </c:pt>
                <c:pt idx="54109">
                  <c:v>71.5332031</c:v>
                </c:pt>
                <c:pt idx="54110">
                  <c:v>27.7099609</c:v>
                </c:pt>
                <c:pt idx="54111">
                  <c:v>-29.9072266</c:v>
                </c:pt>
                <c:pt idx="54112">
                  <c:v>-83.984375</c:v>
                </c:pt>
                <c:pt idx="54113">
                  <c:v>-101.928711</c:v>
                </c:pt>
                <c:pt idx="54114">
                  <c:v>-104.248047</c:v>
                </c:pt>
                <c:pt idx="54115">
                  <c:v>-76.7822266</c:v>
                </c:pt>
                <c:pt idx="54116">
                  <c:v>-32.7148438</c:v>
                </c:pt>
                <c:pt idx="54117">
                  <c:v>26.3671875</c:v>
                </c:pt>
                <c:pt idx="54118">
                  <c:v>72.7539062</c:v>
                </c:pt>
                <c:pt idx="54119">
                  <c:v>101.318359</c:v>
                </c:pt>
                <c:pt idx="54120">
                  <c:v>105.834961</c:v>
                </c:pt>
                <c:pt idx="54121">
                  <c:v>81.7871094</c:v>
                </c:pt>
                <c:pt idx="54122">
                  <c:v>34.7900391</c:v>
                </c:pt>
                <c:pt idx="54123">
                  <c:v>-18.6767578</c:v>
                </c:pt>
                <c:pt idx="54124">
                  <c:v>-68.8476562</c:v>
                </c:pt>
                <c:pt idx="54125">
                  <c:v>-103.759766</c:v>
                </c:pt>
                <c:pt idx="54126">
                  <c:v>-96.3134766</c:v>
                </c:pt>
                <c:pt idx="54127">
                  <c:v>-75.8056641</c:v>
                </c:pt>
                <c:pt idx="54128">
                  <c:v>-43.9453125</c:v>
                </c:pt>
                <c:pt idx="54129">
                  <c:v>13.671875</c:v>
                </c:pt>
                <c:pt idx="54130">
                  <c:v>62.9882812</c:v>
                </c:pt>
                <c:pt idx="54131">
                  <c:v>100.952148</c:v>
                </c:pt>
                <c:pt idx="54132">
                  <c:v>107.910156</c:v>
                </c:pt>
                <c:pt idx="54133">
                  <c:v>87.5244141</c:v>
                </c:pt>
                <c:pt idx="54134">
                  <c:v>36.7431641</c:v>
                </c:pt>
                <c:pt idx="54135">
                  <c:v>-9.88769531</c:v>
                </c:pt>
                <c:pt idx="54136">
                  <c:v>-59.0820312</c:v>
                </c:pt>
                <c:pt idx="54137">
                  <c:v>-93.1396484</c:v>
                </c:pt>
                <c:pt idx="54138">
                  <c:v>-107.299805</c:v>
                </c:pt>
                <c:pt idx="54139">
                  <c:v>-91.55273440000001</c:v>
                </c:pt>
                <c:pt idx="54140">
                  <c:v>-56.0302734</c:v>
                </c:pt>
                <c:pt idx="54141">
                  <c:v>-7.20214844</c:v>
                </c:pt>
                <c:pt idx="54142">
                  <c:v>55.2978516</c:v>
                </c:pt>
                <c:pt idx="54143">
                  <c:v>97.5341797</c:v>
                </c:pt>
                <c:pt idx="54144">
                  <c:v>107.666016</c:v>
                </c:pt>
                <c:pt idx="54145">
                  <c:v>87.4023438</c:v>
                </c:pt>
                <c:pt idx="54146">
                  <c:v>55.1757812</c:v>
                </c:pt>
                <c:pt idx="54147">
                  <c:v>5.004882809999995</c:v>
                </c:pt>
                <c:pt idx="54148">
                  <c:v>-48.4619141</c:v>
                </c:pt>
                <c:pt idx="54149">
                  <c:v>-94.3603516</c:v>
                </c:pt>
                <c:pt idx="54150">
                  <c:v>-104.614258</c:v>
                </c:pt>
                <c:pt idx="54151">
                  <c:v>-92.6513672</c:v>
                </c:pt>
                <c:pt idx="54152">
                  <c:v>-52.3681641</c:v>
                </c:pt>
                <c:pt idx="54153">
                  <c:v>-4.51660156</c:v>
                </c:pt>
                <c:pt idx="54154">
                  <c:v>53.5888672</c:v>
                </c:pt>
                <c:pt idx="54155">
                  <c:v>89.35546879999995</c:v>
                </c:pt>
                <c:pt idx="54156">
                  <c:v>106.323242</c:v>
                </c:pt>
                <c:pt idx="54157">
                  <c:v>104.980469</c:v>
                </c:pt>
                <c:pt idx="54158">
                  <c:v>68.2373047</c:v>
                </c:pt>
                <c:pt idx="54159">
                  <c:v>13.5498047</c:v>
                </c:pt>
                <c:pt idx="54160">
                  <c:v>-45.2880859</c:v>
                </c:pt>
                <c:pt idx="54161">
                  <c:v>-88.2568359</c:v>
                </c:pt>
                <c:pt idx="54162">
                  <c:v>-106.567383</c:v>
                </c:pt>
                <c:pt idx="54163">
                  <c:v>-95.4589844</c:v>
                </c:pt>
                <c:pt idx="54164">
                  <c:v>-66.0400391</c:v>
                </c:pt>
                <c:pt idx="54165">
                  <c:v>-17.7001953</c:v>
                </c:pt>
                <c:pt idx="54166">
                  <c:v>39.5507812</c:v>
                </c:pt>
                <c:pt idx="54167">
                  <c:v>87.15820309999998</c:v>
                </c:pt>
                <c:pt idx="54168">
                  <c:v>100.708008</c:v>
                </c:pt>
                <c:pt idx="54169">
                  <c:v>93.87207029999993</c:v>
                </c:pt>
                <c:pt idx="54170">
                  <c:v>75.19531249999996</c:v>
                </c:pt>
                <c:pt idx="54171">
                  <c:v>26.6113281</c:v>
                </c:pt>
                <c:pt idx="54172">
                  <c:v>-27.7099609</c:v>
                </c:pt>
                <c:pt idx="54173">
                  <c:v>-83.8623047</c:v>
                </c:pt>
                <c:pt idx="54174">
                  <c:v>-112.060547</c:v>
                </c:pt>
                <c:pt idx="54175">
                  <c:v>-108.520508</c:v>
                </c:pt>
                <c:pt idx="54176">
                  <c:v>-70.4345703</c:v>
                </c:pt>
                <c:pt idx="54177">
                  <c:v>-18.3105469</c:v>
                </c:pt>
                <c:pt idx="54178">
                  <c:v>29.9072266</c:v>
                </c:pt>
                <c:pt idx="54179">
                  <c:v>78.12499999999998</c:v>
                </c:pt>
                <c:pt idx="54180">
                  <c:v>104.248047</c:v>
                </c:pt>
                <c:pt idx="54181">
                  <c:v>107.910156</c:v>
                </c:pt>
                <c:pt idx="54182">
                  <c:v>76.2939453</c:v>
                </c:pt>
                <c:pt idx="54183">
                  <c:v>30.1513672</c:v>
                </c:pt>
                <c:pt idx="54184">
                  <c:v>-20.38574219999997</c:v>
                </c:pt>
                <c:pt idx="54185">
                  <c:v>-78.4912109</c:v>
                </c:pt>
                <c:pt idx="54186">
                  <c:v>-101.68457</c:v>
                </c:pt>
                <c:pt idx="54187">
                  <c:v>-106.323242</c:v>
                </c:pt>
                <c:pt idx="54188">
                  <c:v>-75.5615234</c:v>
                </c:pt>
                <c:pt idx="54189">
                  <c:v>-34.4238281</c:v>
                </c:pt>
                <c:pt idx="54190">
                  <c:v>13.7939453</c:v>
                </c:pt>
                <c:pt idx="54191">
                  <c:v>66.8945312</c:v>
                </c:pt>
                <c:pt idx="54192">
                  <c:v>94.84863279999998</c:v>
                </c:pt>
                <c:pt idx="54193">
                  <c:v>105.102539</c:v>
                </c:pt>
                <c:pt idx="54194">
                  <c:v>80.078125</c:v>
                </c:pt>
                <c:pt idx="54195">
                  <c:v>39.1845703</c:v>
                </c:pt>
                <c:pt idx="54196">
                  <c:v>-17.4560547</c:v>
                </c:pt>
                <c:pt idx="54197">
                  <c:v>-60.6689453</c:v>
                </c:pt>
                <c:pt idx="54198">
                  <c:v>-99.9755859</c:v>
                </c:pt>
                <c:pt idx="54199">
                  <c:v>-108.398438</c:v>
                </c:pt>
                <c:pt idx="54200">
                  <c:v>-88.37890619999993</c:v>
                </c:pt>
                <c:pt idx="54201">
                  <c:v>-43.7011719</c:v>
                </c:pt>
                <c:pt idx="54202">
                  <c:v>10.0097656</c:v>
                </c:pt>
                <c:pt idx="54203">
                  <c:v>60.7910156</c:v>
                </c:pt>
                <c:pt idx="54204">
                  <c:v>98.75488279999998</c:v>
                </c:pt>
                <c:pt idx="54205">
                  <c:v>109.619141</c:v>
                </c:pt>
                <c:pt idx="54206">
                  <c:v>91.796875</c:v>
                </c:pt>
                <c:pt idx="54207">
                  <c:v>53.2226562</c:v>
                </c:pt>
                <c:pt idx="54208">
                  <c:v>0.122070312</c:v>
                </c:pt>
                <c:pt idx="54209">
                  <c:v>-55.7861328</c:v>
                </c:pt>
                <c:pt idx="54210">
                  <c:v>-98.0224609</c:v>
                </c:pt>
                <c:pt idx="54211">
                  <c:v>-106.811523</c:v>
                </c:pt>
                <c:pt idx="54212">
                  <c:v>-91.796875</c:v>
                </c:pt>
                <c:pt idx="54213">
                  <c:v>-48.2177734</c:v>
                </c:pt>
                <c:pt idx="54214">
                  <c:v>-1.953125</c:v>
                </c:pt>
                <c:pt idx="54215">
                  <c:v>49.80468749999996</c:v>
                </c:pt>
                <c:pt idx="54216">
                  <c:v>86.9140625</c:v>
                </c:pt>
                <c:pt idx="54217">
                  <c:v>106.445312</c:v>
                </c:pt>
                <c:pt idx="54218">
                  <c:v>94.97070309999998</c:v>
                </c:pt>
                <c:pt idx="54219">
                  <c:v>54.0771484</c:v>
                </c:pt>
                <c:pt idx="54220">
                  <c:v>4.63867188</c:v>
                </c:pt>
                <c:pt idx="54221">
                  <c:v>-55.2978516</c:v>
                </c:pt>
                <c:pt idx="54222">
                  <c:v>-93.5058594</c:v>
                </c:pt>
                <c:pt idx="54223">
                  <c:v>-108.642578</c:v>
                </c:pt>
                <c:pt idx="54224">
                  <c:v>-93.5058594</c:v>
                </c:pt>
                <c:pt idx="54225">
                  <c:v>-56.0302734</c:v>
                </c:pt>
                <c:pt idx="54226">
                  <c:v>-5.859375</c:v>
                </c:pt>
                <c:pt idx="54227">
                  <c:v>44.0673828</c:v>
                </c:pt>
                <c:pt idx="54228">
                  <c:v>84.5947266</c:v>
                </c:pt>
                <c:pt idx="54229">
                  <c:v>115.600586</c:v>
                </c:pt>
                <c:pt idx="54230">
                  <c:v>104.614258</c:v>
                </c:pt>
                <c:pt idx="54231">
                  <c:v>61.15722659999999</c:v>
                </c:pt>
                <c:pt idx="54232">
                  <c:v>11.1083984</c:v>
                </c:pt>
                <c:pt idx="54233">
                  <c:v>-43.2128906</c:v>
                </c:pt>
                <c:pt idx="54234">
                  <c:v>-86.6699219</c:v>
                </c:pt>
                <c:pt idx="54235">
                  <c:v>-104.248047</c:v>
                </c:pt>
                <c:pt idx="54236">
                  <c:v>-97.5341797</c:v>
                </c:pt>
                <c:pt idx="54237">
                  <c:v>-70.55664059999998</c:v>
                </c:pt>
                <c:pt idx="54238">
                  <c:v>-20.0195312</c:v>
                </c:pt>
                <c:pt idx="54239">
                  <c:v>29.9072266</c:v>
                </c:pt>
                <c:pt idx="54240">
                  <c:v>76.9042969</c:v>
                </c:pt>
                <c:pt idx="54241">
                  <c:v>96.4355469</c:v>
                </c:pt>
                <c:pt idx="54242">
                  <c:v>100.708008</c:v>
                </c:pt>
                <c:pt idx="54243">
                  <c:v>74.0966797</c:v>
                </c:pt>
                <c:pt idx="54244">
                  <c:v>24.6582031</c:v>
                </c:pt>
                <c:pt idx="54245">
                  <c:v>-32.7148438</c:v>
                </c:pt>
                <c:pt idx="54246">
                  <c:v>-76.0498047</c:v>
                </c:pt>
                <c:pt idx="54247">
                  <c:v>-106.079102</c:v>
                </c:pt>
                <c:pt idx="54248">
                  <c:v>-105.834961</c:v>
                </c:pt>
                <c:pt idx="54249">
                  <c:v>-75.5615234</c:v>
                </c:pt>
                <c:pt idx="54250">
                  <c:v>-26.3671875</c:v>
                </c:pt>
                <c:pt idx="54251">
                  <c:v>22.5830078</c:v>
                </c:pt>
                <c:pt idx="54252">
                  <c:v>68.7255859</c:v>
                </c:pt>
                <c:pt idx="54253">
                  <c:v>102.539062</c:v>
                </c:pt>
                <c:pt idx="54254">
                  <c:v>112.426758</c:v>
                </c:pt>
                <c:pt idx="54255">
                  <c:v>80.32226559999998</c:v>
                </c:pt>
                <c:pt idx="54256">
                  <c:v>36.7431641</c:v>
                </c:pt>
                <c:pt idx="54257">
                  <c:v>-20.6298828</c:v>
                </c:pt>
                <c:pt idx="54258">
                  <c:v>-67.7490234</c:v>
                </c:pt>
                <c:pt idx="54259">
                  <c:v>-103.515625</c:v>
                </c:pt>
                <c:pt idx="54260">
                  <c:v>-100.463867</c:v>
                </c:pt>
                <c:pt idx="54261">
                  <c:v>-77.14843749999996</c:v>
                </c:pt>
                <c:pt idx="54262">
                  <c:v>-44.3115234</c:v>
                </c:pt>
                <c:pt idx="54263">
                  <c:v>9.39941406</c:v>
                </c:pt>
                <c:pt idx="54264">
                  <c:v>58.2275391</c:v>
                </c:pt>
                <c:pt idx="54265">
                  <c:v>96.5576172</c:v>
                </c:pt>
                <c:pt idx="54266">
                  <c:v>102.050781</c:v>
                </c:pt>
                <c:pt idx="54267">
                  <c:v>92.5292969</c:v>
                </c:pt>
                <c:pt idx="54268">
                  <c:v>45.5322266</c:v>
                </c:pt>
                <c:pt idx="54269">
                  <c:v>-7.44628906</c:v>
                </c:pt>
                <c:pt idx="54270">
                  <c:v>-56.640625</c:v>
                </c:pt>
                <c:pt idx="54271">
                  <c:v>-97.4121094</c:v>
                </c:pt>
                <c:pt idx="54272">
                  <c:v>-105.46875</c:v>
                </c:pt>
                <c:pt idx="54273">
                  <c:v>-89.35546879999995</c:v>
                </c:pt>
                <c:pt idx="54274">
                  <c:v>-50.2929688</c:v>
                </c:pt>
                <c:pt idx="54275">
                  <c:v>5.004882809999995</c:v>
                </c:pt>
                <c:pt idx="54276">
                  <c:v>53.1005859</c:v>
                </c:pt>
                <c:pt idx="54277">
                  <c:v>89.84375</c:v>
                </c:pt>
                <c:pt idx="54278">
                  <c:v>97.4121094</c:v>
                </c:pt>
                <c:pt idx="54279">
                  <c:v>93.2617188</c:v>
                </c:pt>
                <c:pt idx="54280">
                  <c:v>56.7626953</c:v>
                </c:pt>
                <c:pt idx="54281">
                  <c:v>-2.31933594</c:v>
                </c:pt>
                <c:pt idx="54282">
                  <c:v>-49.1943359</c:v>
                </c:pt>
                <c:pt idx="54283">
                  <c:v>-91.796875</c:v>
                </c:pt>
                <c:pt idx="54284">
                  <c:v>-105.59082</c:v>
                </c:pt>
                <c:pt idx="54285">
                  <c:v>-95.4589844</c:v>
                </c:pt>
                <c:pt idx="54286">
                  <c:v>-57.9833984</c:v>
                </c:pt>
                <c:pt idx="54287">
                  <c:v>-2.9296875</c:v>
                </c:pt>
                <c:pt idx="54288">
                  <c:v>48.9501953</c:v>
                </c:pt>
                <c:pt idx="54289">
                  <c:v>86.5478516</c:v>
                </c:pt>
                <c:pt idx="54290">
                  <c:v>108.154297</c:v>
                </c:pt>
                <c:pt idx="54291">
                  <c:v>93.87207029999993</c:v>
                </c:pt>
                <c:pt idx="54292">
                  <c:v>64.9414062</c:v>
                </c:pt>
                <c:pt idx="54293">
                  <c:v>14.8925781</c:v>
                </c:pt>
                <c:pt idx="54294">
                  <c:v>-42.6025391</c:v>
                </c:pt>
                <c:pt idx="54295">
                  <c:v>-83.984375</c:v>
                </c:pt>
                <c:pt idx="54296">
                  <c:v>-105.834961</c:v>
                </c:pt>
                <c:pt idx="54297">
                  <c:v>-101.44043</c:v>
                </c:pt>
                <c:pt idx="54298">
                  <c:v>-71.4111328</c:v>
                </c:pt>
                <c:pt idx="54299">
                  <c:v>-16.6015625</c:v>
                </c:pt>
                <c:pt idx="54300">
                  <c:v>34.7900391</c:v>
                </c:pt>
                <c:pt idx="54301">
                  <c:v>86.18164059999998</c:v>
                </c:pt>
                <c:pt idx="54302">
                  <c:v>109.375</c:v>
                </c:pt>
                <c:pt idx="54303">
                  <c:v>100.463867</c:v>
                </c:pt>
                <c:pt idx="54304">
                  <c:v>73.3642578</c:v>
                </c:pt>
                <c:pt idx="54305">
                  <c:v>21.8505859</c:v>
                </c:pt>
                <c:pt idx="54306">
                  <c:v>-34.9121094</c:v>
                </c:pt>
                <c:pt idx="54307">
                  <c:v>-79.9560547</c:v>
                </c:pt>
                <c:pt idx="54308">
                  <c:v>-104.614258</c:v>
                </c:pt>
                <c:pt idx="54309">
                  <c:v>-100.708008</c:v>
                </c:pt>
                <c:pt idx="54310">
                  <c:v>-69.7021484</c:v>
                </c:pt>
                <c:pt idx="54311">
                  <c:v>-20.7519531</c:v>
                </c:pt>
                <c:pt idx="54312">
                  <c:v>28.44238279999998</c:v>
                </c:pt>
                <c:pt idx="54313">
                  <c:v>76.17187499999996</c:v>
                </c:pt>
                <c:pt idx="54314">
                  <c:v>102.416992</c:v>
                </c:pt>
                <c:pt idx="54315">
                  <c:v>110.351562</c:v>
                </c:pt>
                <c:pt idx="54316">
                  <c:v>85.6933594</c:v>
                </c:pt>
                <c:pt idx="54317">
                  <c:v>26.9775391</c:v>
                </c:pt>
                <c:pt idx="54318">
                  <c:v>-35.4003906</c:v>
                </c:pt>
                <c:pt idx="54319">
                  <c:v>-73.9746094</c:v>
                </c:pt>
                <c:pt idx="54320">
                  <c:v>-102.905273</c:v>
                </c:pt>
                <c:pt idx="54321">
                  <c:v>-103.637695</c:v>
                </c:pt>
                <c:pt idx="54322">
                  <c:v>-82.27539059999994</c:v>
                </c:pt>
                <c:pt idx="54323">
                  <c:v>-28.0761719</c:v>
                </c:pt>
                <c:pt idx="54324">
                  <c:v>28.1982422</c:v>
                </c:pt>
                <c:pt idx="54325">
                  <c:v>71.7773438</c:v>
                </c:pt>
                <c:pt idx="54326">
                  <c:v>97.1679688</c:v>
                </c:pt>
                <c:pt idx="54327">
                  <c:v>100.463867</c:v>
                </c:pt>
                <c:pt idx="54328">
                  <c:v>81.7871094</c:v>
                </c:pt>
                <c:pt idx="54329">
                  <c:v>45.2880859</c:v>
                </c:pt>
                <c:pt idx="54330">
                  <c:v>-14.0380859</c:v>
                </c:pt>
                <c:pt idx="54331">
                  <c:v>-68.60351559999998</c:v>
                </c:pt>
                <c:pt idx="54332">
                  <c:v>-100.219727</c:v>
                </c:pt>
                <c:pt idx="54333">
                  <c:v>-106.323242</c:v>
                </c:pt>
                <c:pt idx="54334">
                  <c:v>-89.4775391</c:v>
                </c:pt>
                <c:pt idx="54335">
                  <c:v>-36.9873047</c:v>
                </c:pt>
                <c:pt idx="54336">
                  <c:v>7.93457031</c:v>
                </c:pt>
                <c:pt idx="54337">
                  <c:v>58.1054688</c:v>
                </c:pt>
                <c:pt idx="54338">
                  <c:v>100.219727</c:v>
                </c:pt>
                <c:pt idx="54339">
                  <c:v>105.224609</c:v>
                </c:pt>
                <c:pt idx="54340">
                  <c:v>89.84375</c:v>
                </c:pt>
                <c:pt idx="54341">
                  <c:v>49.5605469</c:v>
                </c:pt>
                <c:pt idx="54342">
                  <c:v>-8.178710939999998</c:v>
                </c:pt>
                <c:pt idx="54343">
                  <c:v>-61.2792969</c:v>
                </c:pt>
                <c:pt idx="54344">
                  <c:v>-90.57617190000001</c:v>
                </c:pt>
                <c:pt idx="54345">
                  <c:v>-106.323242</c:v>
                </c:pt>
                <c:pt idx="54346">
                  <c:v>-88.13476559999998</c:v>
                </c:pt>
                <c:pt idx="54347">
                  <c:v>-52.734375</c:v>
                </c:pt>
                <c:pt idx="54348">
                  <c:v>-0.122070312</c:v>
                </c:pt>
                <c:pt idx="54349">
                  <c:v>57.1289062</c:v>
                </c:pt>
                <c:pt idx="54350">
                  <c:v>96.3134766</c:v>
                </c:pt>
                <c:pt idx="54351">
                  <c:v>105.46875</c:v>
                </c:pt>
                <c:pt idx="54352">
                  <c:v>100.097656</c:v>
                </c:pt>
                <c:pt idx="54353">
                  <c:v>56.7626953</c:v>
                </c:pt>
                <c:pt idx="54354">
                  <c:v>0.0</c:v>
                </c:pt>
                <c:pt idx="54355">
                  <c:v>-48.5839844</c:v>
                </c:pt>
                <c:pt idx="54356">
                  <c:v>-90.94238279999998</c:v>
                </c:pt>
                <c:pt idx="54357">
                  <c:v>-108.154297</c:v>
                </c:pt>
                <c:pt idx="54358">
                  <c:v>-96.3134766</c:v>
                </c:pt>
                <c:pt idx="54359">
                  <c:v>-70.3125</c:v>
                </c:pt>
                <c:pt idx="54360">
                  <c:v>-10.2539062</c:v>
                </c:pt>
                <c:pt idx="54361">
                  <c:v>45.2880859</c:v>
                </c:pt>
                <c:pt idx="54362">
                  <c:v>89.9658203</c:v>
                </c:pt>
                <c:pt idx="54363">
                  <c:v>109.25293</c:v>
                </c:pt>
                <c:pt idx="54364">
                  <c:v>102.172852</c:v>
                </c:pt>
                <c:pt idx="54365">
                  <c:v>65.9179688</c:v>
                </c:pt>
                <c:pt idx="54366">
                  <c:v>16.4794922</c:v>
                </c:pt>
                <c:pt idx="54367">
                  <c:v>-41.8701172</c:v>
                </c:pt>
                <c:pt idx="54368">
                  <c:v>-88.9892578</c:v>
                </c:pt>
                <c:pt idx="54369">
                  <c:v>-104.125977</c:v>
                </c:pt>
                <c:pt idx="54370">
                  <c:v>-97.4121094</c:v>
                </c:pt>
                <c:pt idx="54371">
                  <c:v>-72.265625</c:v>
                </c:pt>
                <c:pt idx="54372">
                  <c:v>-26.3671875</c:v>
                </c:pt>
                <c:pt idx="54373">
                  <c:v>33.0810547</c:v>
                </c:pt>
                <c:pt idx="54374">
                  <c:v>84.3505859</c:v>
                </c:pt>
                <c:pt idx="54375">
                  <c:v>104.858398</c:v>
                </c:pt>
                <c:pt idx="54376">
                  <c:v>100.219727</c:v>
                </c:pt>
                <c:pt idx="54377">
                  <c:v>71.8994141</c:v>
                </c:pt>
                <c:pt idx="54378">
                  <c:v>22.3388672</c:v>
                </c:pt>
                <c:pt idx="54379">
                  <c:v>-31.1279297</c:v>
                </c:pt>
                <c:pt idx="54380">
                  <c:v>-76.7822266</c:v>
                </c:pt>
                <c:pt idx="54381">
                  <c:v>-102.416992</c:v>
                </c:pt>
                <c:pt idx="54382">
                  <c:v>-104.003906</c:v>
                </c:pt>
                <c:pt idx="54383">
                  <c:v>-73.48632809999998</c:v>
                </c:pt>
                <c:pt idx="54384">
                  <c:v>-26.9775391</c:v>
                </c:pt>
                <c:pt idx="54385">
                  <c:v>23.5595703</c:v>
                </c:pt>
                <c:pt idx="54386">
                  <c:v>73.2421875</c:v>
                </c:pt>
                <c:pt idx="54387">
                  <c:v>102.539062</c:v>
                </c:pt>
                <c:pt idx="54388">
                  <c:v>108.154297</c:v>
                </c:pt>
                <c:pt idx="54389">
                  <c:v>84.9609375</c:v>
                </c:pt>
                <c:pt idx="54390">
                  <c:v>39.6728516</c:v>
                </c:pt>
                <c:pt idx="54391">
                  <c:v>-17.9443359</c:v>
                </c:pt>
                <c:pt idx="54392">
                  <c:v>-69.7021484</c:v>
                </c:pt>
                <c:pt idx="54393">
                  <c:v>-103.637695</c:v>
                </c:pt>
                <c:pt idx="54394">
                  <c:v>-109.741211</c:v>
                </c:pt>
                <c:pt idx="54395">
                  <c:v>-85.5712891</c:v>
                </c:pt>
                <c:pt idx="54396">
                  <c:v>-47.2412109</c:v>
                </c:pt>
                <c:pt idx="54397">
                  <c:v>9.88769531</c:v>
                </c:pt>
                <c:pt idx="54398">
                  <c:v>63.5986328</c:v>
                </c:pt>
                <c:pt idx="54399">
                  <c:v>98.9990234</c:v>
                </c:pt>
                <c:pt idx="54400">
                  <c:v>114.746094</c:v>
                </c:pt>
                <c:pt idx="54401">
                  <c:v>92.4072266</c:v>
                </c:pt>
                <c:pt idx="54402">
                  <c:v>50.9033203</c:v>
                </c:pt>
                <c:pt idx="54403">
                  <c:v>-4.63867188</c:v>
                </c:pt>
                <c:pt idx="54404">
                  <c:v>-58.9599609</c:v>
                </c:pt>
                <c:pt idx="54405">
                  <c:v>-94.1162109</c:v>
                </c:pt>
                <c:pt idx="54406">
                  <c:v>-106.811523</c:v>
                </c:pt>
                <c:pt idx="54407">
                  <c:v>-88.7451172</c:v>
                </c:pt>
                <c:pt idx="54408">
                  <c:v>-54.0771484</c:v>
                </c:pt>
                <c:pt idx="54409">
                  <c:v>5.24902344</c:v>
                </c:pt>
                <c:pt idx="54410">
                  <c:v>56.1523438</c:v>
                </c:pt>
                <c:pt idx="54411">
                  <c:v>97.65625</c:v>
                </c:pt>
                <c:pt idx="54412">
                  <c:v>106.079102</c:v>
                </c:pt>
                <c:pt idx="54413">
                  <c:v>90.57617190000001</c:v>
                </c:pt>
                <c:pt idx="54414">
                  <c:v>50.78125</c:v>
                </c:pt>
                <c:pt idx="54415">
                  <c:v>6.71386719</c:v>
                </c:pt>
                <c:pt idx="54416">
                  <c:v>-43.5791016</c:v>
                </c:pt>
                <c:pt idx="54417">
                  <c:v>-92.77343749999996</c:v>
                </c:pt>
                <c:pt idx="54418">
                  <c:v>-100.708008</c:v>
                </c:pt>
                <c:pt idx="54419">
                  <c:v>-97.4121094</c:v>
                </c:pt>
                <c:pt idx="54420">
                  <c:v>-62.9882812</c:v>
                </c:pt>
                <c:pt idx="54421">
                  <c:v>-9.765625</c:v>
                </c:pt>
                <c:pt idx="54422">
                  <c:v>54.5654297</c:v>
                </c:pt>
                <c:pt idx="54423">
                  <c:v>97.1679688</c:v>
                </c:pt>
                <c:pt idx="54424">
                  <c:v>111.572266</c:v>
                </c:pt>
                <c:pt idx="54425">
                  <c:v>102.294922</c:v>
                </c:pt>
                <c:pt idx="54426">
                  <c:v>59.4482422</c:v>
                </c:pt>
                <c:pt idx="54427">
                  <c:v>14.2822266</c:v>
                </c:pt>
                <c:pt idx="54428">
                  <c:v>-40.4052734</c:v>
                </c:pt>
                <c:pt idx="54429">
                  <c:v>-84.4726562</c:v>
                </c:pt>
                <c:pt idx="54430">
                  <c:v>-109.985352</c:v>
                </c:pt>
                <c:pt idx="54431">
                  <c:v>-104.980469</c:v>
                </c:pt>
                <c:pt idx="54432">
                  <c:v>-64.57519529999998</c:v>
                </c:pt>
                <c:pt idx="54433">
                  <c:v>-14.4042969</c:v>
                </c:pt>
                <c:pt idx="54434">
                  <c:v>41.1376953</c:v>
                </c:pt>
                <c:pt idx="54435">
                  <c:v>84.3505859</c:v>
                </c:pt>
                <c:pt idx="54436">
                  <c:v>103.515625</c:v>
                </c:pt>
                <c:pt idx="54437">
                  <c:v>101.074219</c:v>
                </c:pt>
                <c:pt idx="54438">
                  <c:v>70.9228516</c:v>
                </c:pt>
                <c:pt idx="54439">
                  <c:v>21.484375</c:v>
                </c:pt>
                <c:pt idx="54440">
                  <c:v>-31.7382812</c:v>
                </c:pt>
                <c:pt idx="54441">
                  <c:v>-72.265625</c:v>
                </c:pt>
                <c:pt idx="54442">
                  <c:v>-101.5625</c:v>
                </c:pt>
                <c:pt idx="54443">
                  <c:v>-108.154297</c:v>
                </c:pt>
                <c:pt idx="54444">
                  <c:v>-79.9560547</c:v>
                </c:pt>
                <c:pt idx="54445">
                  <c:v>-32.1044922</c:v>
                </c:pt>
                <c:pt idx="54446">
                  <c:v>25.1464844</c:v>
                </c:pt>
                <c:pt idx="54447">
                  <c:v>74.21875</c:v>
                </c:pt>
                <c:pt idx="54448">
                  <c:v>104.858398</c:v>
                </c:pt>
                <c:pt idx="54449">
                  <c:v>113.15918</c:v>
                </c:pt>
                <c:pt idx="54450">
                  <c:v>83.3740234</c:v>
                </c:pt>
                <c:pt idx="54451">
                  <c:v>35.0341797</c:v>
                </c:pt>
                <c:pt idx="54452">
                  <c:v>-17.8222656</c:v>
                </c:pt>
                <c:pt idx="54453">
                  <c:v>-64.9414062</c:v>
                </c:pt>
                <c:pt idx="54454">
                  <c:v>-102.050781</c:v>
                </c:pt>
                <c:pt idx="54455">
                  <c:v>-108.154297</c:v>
                </c:pt>
                <c:pt idx="54456">
                  <c:v>-87.2802734</c:v>
                </c:pt>
                <c:pt idx="54457">
                  <c:v>-33.3251953</c:v>
                </c:pt>
                <c:pt idx="54458">
                  <c:v>24.1699219</c:v>
                </c:pt>
                <c:pt idx="54459">
                  <c:v>70.3125</c:v>
                </c:pt>
                <c:pt idx="54460">
                  <c:v>98.2666016</c:v>
                </c:pt>
                <c:pt idx="54461">
                  <c:v>108.886719</c:v>
                </c:pt>
                <c:pt idx="54462">
                  <c:v>88.62304690000001</c:v>
                </c:pt>
                <c:pt idx="54463">
                  <c:v>40.4052734</c:v>
                </c:pt>
                <c:pt idx="54464">
                  <c:v>-17.2119141</c:v>
                </c:pt>
                <c:pt idx="54465">
                  <c:v>-67.9931641</c:v>
                </c:pt>
                <c:pt idx="54466">
                  <c:v>-95.703125</c:v>
                </c:pt>
                <c:pt idx="54467">
                  <c:v>-106.689453</c:v>
                </c:pt>
                <c:pt idx="54468">
                  <c:v>-92.4072266</c:v>
                </c:pt>
                <c:pt idx="54469">
                  <c:v>-52.3681641</c:v>
                </c:pt>
                <c:pt idx="54470">
                  <c:v>3.66210938</c:v>
                </c:pt>
                <c:pt idx="54471">
                  <c:v>60.6689453</c:v>
                </c:pt>
                <c:pt idx="54472">
                  <c:v>90.2099609</c:v>
                </c:pt>
                <c:pt idx="54473">
                  <c:v>106.567383</c:v>
                </c:pt>
                <c:pt idx="54474">
                  <c:v>93.2617188</c:v>
                </c:pt>
                <c:pt idx="54475">
                  <c:v>48.9501953</c:v>
                </c:pt>
                <c:pt idx="54476">
                  <c:v>0.610351562</c:v>
                </c:pt>
                <c:pt idx="54477">
                  <c:v>-51.1474609</c:v>
                </c:pt>
                <c:pt idx="54478">
                  <c:v>-93.6279297</c:v>
                </c:pt>
                <c:pt idx="54479">
                  <c:v>-103.027344</c:v>
                </c:pt>
                <c:pt idx="54480">
                  <c:v>-89.7216797</c:v>
                </c:pt>
                <c:pt idx="54481">
                  <c:v>-51.2695312</c:v>
                </c:pt>
                <c:pt idx="54482">
                  <c:v>-5.859375</c:v>
                </c:pt>
                <c:pt idx="54483">
                  <c:v>46.2646484</c:v>
                </c:pt>
                <c:pt idx="54484">
                  <c:v>88.37890619999993</c:v>
                </c:pt>
                <c:pt idx="54485">
                  <c:v>106.933594</c:v>
                </c:pt>
                <c:pt idx="54486">
                  <c:v>93.87207029999993</c:v>
                </c:pt>
                <c:pt idx="54487">
                  <c:v>54.0771484</c:v>
                </c:pt>
                <c:pt idx="54488">
                  <c:v>-2.31933594</c:v>
                </c:pt>
                <c:pt idx="54489">
                  <c:v>-46.7529297</c:v>
                </c:pt>
                <c:pt idx="54490">
                  <c:v>-86.3037109</c:v>
                </c:pt>
                <c:pt idx="54491">
                  <c:v>-104.003906</c:v>
                </c:pt>
                <c:pt idx="54492">
                  <c:v>-98.87695309999998</c:v>
                </c:pt>
                <c:pt idx="54493">
                  <c:v>-67.8710938</c:v>
                </c:pt>
                <c:pt idx="54494">
                  <c:v>-16.1132812</c:v>
                </c:pt>
                <c:pt idx="54495">
                  <c:v>47.2412109</c:v>
                </c:pt>
                <c:pt idx="54496">
                  <c:v>82.7636719</c:v>
                </c:pt>
                <c:pt idx="54497">
                  <c:v>106.811523</c:v>
                </c:pt>
                <c:pt idx="54498">
                  <c:v>100.341797</c:v>
                </c:pt>
                <c:pt idx="54499">
                  <c:v>66.1621094</c:v>
                </c:pt>
                <c:pt idx="54500">
                  <c:v>20.8740234</c:v>
                </c:pt>
                <c:pt idx="54501">
                  <c:v>-32.4707031</c:v>
                </c:pt>
                <c:pt idx="54502">
                  <c:v>-79.5898438</c:v>
                </c:pt>
                <c:pt idx="54503">
                  <c:v>-106.445312</c:v>
                </c:pt>
                <c:pt idx="54504">
                  <c:v>-103.637695</c:v>
                </c:pt>
                <c:pt idx="54505">
                  <c:v>-70.80078119999993</c:v>
                </c:pt>
                <c:pt idx="54506">
                  <c:v>-21.3623047</c:v>
                </c:pt>
                <c:pt idx="54507">
                  <c:v>33.6914062</c:v>
                </c:pt>
                <c:pt idx="54508">
                  <c:v>79.1015625</c:v>
                </c:pt>
                <c:pt idx="54509">
                  <c:v>105.834961</c:v>
                </c:pt>
                <c:pt idx="54510">
                  <c:v>105.957031</c:v>
                </c:pt>
                <c:pt idx="54511">
                  <c:v>81.5429688</c:v>
                </c:pt>
                <c:pt idx="54512">
                  <c:v>32.3486328</c:v>
                </c:pt>
                <c:pt idx="54513">
                  <c:v>-32.7148438</c:v>
                </c:pt>
                <c:pt idx="54514">
                  <c:v>-79.4677734</c:v>
                </c:pt>
                <c:pt idx="54515">
                  <c:v>-106.445312</c:v>
                </c:pt>
                <c:pt idx="54516">
                  <c:v>-103.515625</c:v>
                </c:pt>
                <c:pt idx="54517">
                  <c:v>-83.0078125</c:v>
                </c:pt>
                <c:pt idx="54518">
                  <c:v>-29.1748047</c:v>
                </c:pt>
                <c:pt idx="54519">
                  <c:v>20.6298828</c:v>
                </c:pt>
                <c:pt idx="54520">
                  <c:v>67.62695309999998</c:v>
                </c:pt>
                <c:pt idx="54521">
                  <c:v>100.952148</c:v>
                </c:pt>
                <c:pt idx="54522">
                  <c:v>105.834961</c:v>
                </c:pt>
                <c:pt idx="54523">
                  <c:v>84.5947266</c:v>
                </c:pt>
                <c:pt idx="54524">
                  <c:v>44.0673828</c:v>
                </c:pt>
                <c:pt idx="54525">
                  <c:v>-13.3056641</c:v>
                </c:pt>
                <c:pt idx="54526">
                  <c:v>-69.45800779999998</c:v>
                </c:pt>
                <c:pt idx="54527">
                  <c:v>-105.46875</c:v>
                </c:pt>
                <c:pt idx="54528">
                  <c:v>-104.980469</c:v>
                </c:pt>
                <c:pt idx="54529">
                  <c:v>-85.6933594</c:v>
                </c:pt>
                <c:pt idx="54530">
                  <c:v>-44.6777344</c:v>
                </c:pt>
                <c:pt idx="54531">
                  <c:v>8.66699219</c:v>
                </c:pt>
                <c:pt idx="54532">
                  <c:v>63.5986328</c:v>
                </c:pt>
                <c:pt idx="54533">
                  <c:v>95.82519529999998</c:v>
                </c:pt>
                <c:pt idx="54534">
                  <c:v>109.130859</c:v>
                </c:pt>
                <c:pt idx="54535">
                  <c:v>90.6982422</c:v>
                </c:pt>
                <c:pt idx="54536">
                  <c:v>48.5839844</c:v>
                </c:pt>
                <c:pt idx="54537">
                  <c:v>-0.122070312</c:v>
                </c:pt>
                <c:pt idx="54538">
                  <c:v>-59.5703125</c:v>
                </c:pt>
                <c:pt idx="54539">
                  <c:v>-94.2382812</c:v>
                </c:pt>
                <c:pt idx="54540">
                  <c:v>-102.050781</c:v>
                </c:pt>
                <c:pt idx="54541">
                  <c:v>-87.2802734</c:v>
                </c:pt>
                <c:pt idx="54542">
                  <c:v>-51.39160159999999</c:v>
                </c:pt>
                <c:pt idx="54543">
                  <c:v>1.83105469</c:v>
                </c:pt>
                <c:pt idx="54544">
                  <c:v>59.4482422</c:v>
                </c:pt>
                <c:pt idx="54545">
                  <c:v>90.33203119999993</c:v>
                </c:pt>
                <c:pt idx="54546">
                  <c:v>110.961914</c:v>
                </c:pt>
                <c:pt idx="54547">
                  <c:v>94.3603516</c:v>
                </c:pt>
                <c:pt idx="54548">
                  <c:v>55.6640625</c:v>
                </c:pt>
                <c:pt idx="54549">
                  <c:v>2.80761719</c:v>
                </c:pt>
                <c:pt idx="54550">
                  <c:v>-43.9453125</c:v>
                </c:pt>
                <c:pt idx="54551">
                  <c:v>-88.8671875</c:v>
                </c:pt>
                <c:pt idx="54552">
                  <c:v>-106.933594</c:v>
                </c:pt>
                <c:pt idx="54553">
                  <c:v>-95.5810547</c:v>
                </c:pt>
                <c:pt idx="54554">
                  <c:v>-61.8896484</c:v>
                </c:pt>
                <c:pt idx="54555">
                  <c:v>-7.56835938</c:v>
                </c:pt>
                <c:pt idx="54556">
                  <c:v>50.6591797</c:v>
                </c:pt>
                <c:pt idx="54557">
                  <c:v>91.4306641</c:v>
                </c:pt>
                <c:pt idx="54558">
                  <c:v>106.445312</c:v>
                </c:pt>
                <c:pt idx="54559">
                  <c:v>96.67968749999996</c:v>
                </c:pt>
                <c:pt idx="54560">
                  <c:v>59.3261719</c:v>
                </c:pt>
                <c:pt idx="54561">
                  <c:v>19.8974609</c:v>
                </c:pt>
                <c:pt idx="54562">
                  <c:v>-33.81347659999999</c:v>
                </c:pt>
                <c:pt idx="54563">
                  <c:v>-86.3037109</c:v>
                </c:pt>
                <c:pt idx="54564">
                  <c:v>-110.229492</c:v>
                </c:pt>
                <c:pt idx="54565">
                  <c:v>-106.445312</c:v>
                </c:pt>
                <c:pt idx="54566">
                  <c:v>-67.9931641</c:v>
                </c:pt>
                <c:pt idx="54567">
                  <c:v>-13.4277344</c:v>
                </c:pt>
                <c:pt idx="54568">
                  <c:v>39.4287109</c:v>
                </c:pt>
                <c:pt idx="54569">
                  <c:v>74.21875</c:v>
                </c:pt>
                <c:pt idx="54570">
                  <c:v>98.2666016</c:v>
                </c:pt>
                <c:pt idx="54571">
                  <c:v>102.050781</c:v>
                </c:pt>
                <c:pt idx="54572">
                  <c:v>76.7822266</c:v>
                </c:pt>
                <c:pt idx="54573">
                  <c:v>25.1464844</c:v>
                </c:pt>
                <c:pt idx="54574">
                  <c:v>-35.8886719</c:v>
                </c:pt>
                <c:pt idx="54575">
                  <c:v>-79.9560547</c:v>
                </c:pt>
                <c:pt idx="54576">
                  <c:v>-107.543945</c:v>
                </c:pt>
                <c:pt idx="54577">
                  <c:v>-106.323242</c:v>
                </c:pt>
                <c:pt idx="54578">
                  <c:v>-72.7539062</c:v>
                </c:pt>
                <c:pt idx="54579">
                  <c:v>-27.2216797</c:v>
                </c:pt>
                <c:pt idx="54580">
                  <c:v>24.0478516</c:v>
                </c:pt>
                <c:pt idx="54581">
                  <c:v>73.3642578</c:v>
                </c:pt>
                <c:pt idx="54582">
                  <c:v>107.177734</c:v>
                </c:pt>
                <c:pt idx="54583">
                  <c:v>105.102539</c:v>
                </c:pt>
                <c:pt idx="54584">
                  <c:v>75.31738279999998</c:v>
                </c:pt>
                <c:pt idx="54585">
                  <c:v>33.3251953</c:v>
                </c:pt>
                <c:pt idx="54586">
                  <c:v>-21.2402344</c:v>
                </c:pt>
                <c:pt idx="54587">
                  <c:v>-67.8710938</c:v>
                </c:pt>
                <c:pt idx="54588">
                  <c:v>-104.980469</c:v>
                </c:pt>
                <c:pt idx="54589">
                  <c:v>-107.055664</c:v>
                </c:pt>
                <c:pt idx="54590">
                  <c:v>-83.12988279999993</c:v>
                </c:pt>
                <c:pt idx="54591">
                  <c:v>-36.3769531</c:v>
                </c:pt>
                <c:pt idx="54592">
                  <c:v>21.2402344</c:v>
                </c:pt>
                <c:pt idx="54593">
                  <c:v>69.8242188</c:v>
                </c:pt>
                <c:pt idx="54594">
                  <c:v>100.952148</c:v>
                </c:pt>
                <c:pt idx="54595">
                  <c:v>103.637695</c:v>
                </c:pt>
                <c:pt idx="54596">
                  <c:v>82.03125</c:v>
                </c:pt>
                <c:pt idx="54597">
                  <c:v>36.6210938</c:v>
                </c:pt>
                <c:pt idx="54598">
                  <c:v>-13.671875</c:v>
                </c:pt>
                <c:pt idx="54599">
                  <c:v>-58.4716797</c:v>
                </c:pt>
                <c:pt idx="54600">
                  <c:v>-95.82519529999998</c:v>
                </c:pt>
                <c:pt idx="54601">
                  <c:v>-106.323242</c:v>
                </c:pt>
                <c:pt idx="54602">
                  <c:v>-84.4726562</c:v>
                </c:pt>
                <c:pt idx="54603">
                  <c:v>-44.1894531</c:v>
                </c:pt>
                <c:pt idx="54604">
                  <c:v>8.178710939999998</c:v>
                </c:pt>
                <c:pt idx="54605">
                  <c:v>62.1337891</c:v>
                </c:pt>
                <c:pt idx="54606">
                  <c:v>96.92382809999998</c:v>
                </c:pt>
                <c:pt idx="54607">
                  <c:v>111.206055</c:v>
                </c:pt>
                <c:pt idx="54608">
                  <c:v>93.01757809999998</c:v>
                </c:pt>
                <c:pt idx="54609">
                  <c:v>50.6591797</c:v>
                </c:pt>
                <c:pt idx="54610">
                  <c:v>-1.46484375</c:v>
                </c:pt>
                <c:pt idx="54611">
                  <c:v>-48.3398438</c:v>
                </c:pt>
                <c:pt idx="54612">
                  <c:v>-91.1865234</c:v>
                </c:pt>
                <c:pt idx="54613">
                  <c:v>-107.299805</c:v>
                </c:pt>
                <c:pt idx="54614">
                  <c:v>-93.87207029999993</c:v>
                </c:pt>
                <c:pt idx="54615">
                  <c:v>-52.6123047</c:v>
                </c:pt>
                <c:pt idx="54616">
                  <c:v>0.122070312</c:v>
                </c:pt>
                <c:pt idx="54617">
                  <c:v>45.2880859</c:v>
                </c:pt>
                <c:pt idx="54618">
                  <c:v>88.7451172</c:v>
                </c:pt>
                <c:pt idx="54619">
                  <c:v>105.46875</c:v>
                </c:pt>
                <c:pt idx="54620">
                  <c:v>89.5996094</c:v>
                </c:pt>
                <c:pt idx="54621">
                  <c:v>59.9365234</c:v>
                </c:pt>
                <c:pt idx="54622">
                  <c:v>4.51660156</c:v>
                </c:pt>
                <c:pt idx="54623">
                  <c:v>-53.9550781</c:v>
                </c:pt>
                <c:pt idx="54624">
                  <c:v>-87.890625</c:v>
                </c:pt>
                <c:pt idx="54625">
                  <c:v>-98.5107422</c:v>
                </c:pt>
                <c:pt idx="54626">
                  <c:v>-94.2382812</c:v>
                </c:pt>
                <c:pt idx="54627">
                  <c:v>-60.9130859</c:v>
                </c:pt>
                <c:pt idx="54628">
                  <c:v>-8.05664062</c:v>
                </c:pt>
                <c:pt idx="54629">
                  <c:v>46.9970703</c:v>
                </c:pt>
                <c:pt idx="54630">
                  <c:v>82.5195312</c:v>
                </c:pt>
                <c:pt idx="54631">
                  <c:v>109.985352</c:v>
                </c:pt>
                <c:pt idx="54632">
                  <c:v>101.928711</c:v>
                </c:pt>
                <c:pt idx="54633">
                  <c:v>64.8193359</c:v>
                </c:pt>
                <c:pt idx="54634">
                  <c:v>18.0664062</c:v>
                </c:pt>
                <c:pt idx="54635">
                  <c:v>-34.7900391</c:v>
                </c:pt>
                <c:pt idx="54636">
                  <c:v>-80.68847659999993</c:v>
                </c:pt>
                <c:pt idx="54637">
                  <c:v>-108.886719</c:v>
                </c:pt>
                <c:pt idx="54638">
                  <c:v>-99.9755859</c:v>
                </c:pt>
                <c:pt idx="54639">
                  <c:v>-65.55175779999998</c:v>
                </c:pt>
                <c:pt idx="54640">
                  <c:v>-25.2685547</c:v>
                </c:pt>
                <c:pt idx="54641">
                  <c:v>29.296875</c:v>
                </c:pt>
                <c:pt idx="54642">
                  <c:v>74.9511719</c:v>
                </c:pt>
                <c:pt idx="54643">
                  <c:v>103.637695</c:v>
                </c:pt>
                <c:pt idx="54644">
                  <c:v>102.416992</c:v>
                </c:pt>
                <c:pt idx="54645">
                  <c:v>81.4208984</c:v>
                </c:pt>
                <c:pt idx="54646">
                  <c:v>34.17968749999999</c:v>
                </c:pt>
                <c:pt idx="54647">
                  <c:v>-26.0009766</c:v>
                </c:pt>
                <c:pt idx="54648">
                  <c:v>-76.17187499999996</c:v>
                </c:pt>
                <c:pt idx="54649">
                  <c:v>-104.492188</c:v>
                </c:pt>
                <c:pt idx="54650">
                  <c:v>-105.712891</c:v>
                </c:pt>
                <c:pt idx="54651">
                  <c:v>-76.17187499999996</c:v>
                </c:pt>
                <c:pt idx="54652">
                  <c:v>-33.44726559999999</c:v>
                </c:pt>
                <c:pt idx="54653">
                  <c:v>23.1933594</c:v>
                </c:pt>
                <c:pt idx="54654">
                  <c:v>77.5146484</c:v>
                </c:pt>
                <c:pt idx="54655">
                  <c:v>108.398438</c:v>
                </c:pt>
                <c:pt idx="54656">
                  <c:v>108.276367</c:v>
                </c:pt>
                <c:pt idx="54657">
                  <c:v>85.8154297</c:v>
                </c:pt>
                <c:pt idx="54658">
                  <c:v>34.7900391</c:v>
                </c:pt>
                <c:pt idx="54659">
                  <c:v>-19.0429688</c:v>
                </c:pt>
                <c:pt idx="54660">
                  <c:v>-65.9179688</c:v>
                </c:pt>
                <c:pt idx="54661">
                  <c:v>-100.585938</c:v>
                </c:pt>
                <c:pt idx="54662">
                  <c:v>-114.624023</c:v>
                </c:pt>
                <c:pt idx="54663">
                  <c:v>-88.37890619999993</c:v>
                </c:pt>
                <c:pt idx="54664">
                  <c:v>-44.921875</c:v>
                </c:pt>
                <c:pt idx="54665">
                  <c:v>9.033203119999997</c:v>
                </c:pt>
                <c:pt idx="54666">
                  <c:v>67.0166016</c:v>
                </c:pt>
                <c:pt idx="54667">
                  <c:v>102.416992</c:v>
                </c:pt>
                <c:pt idx="54668">
                  <c:v>106.689453</c:v>
                </c:pt>
                <c:pt idx="54669">
                  <c:v>89.7216797</c:v>
                </c:pt>
                <c:pt idx="54670">
                  <c:v>43.8232422</c:v>
                </c:pt>
                <c:pt idx="54671">
                  <c:v>-10.1318359</c:v>
                </c:pt>
                <c:pt idx="54672">
                  <c:v>-64.0869141</c:v>
                </c:pt>
                <c:pt idx="54673">
                  <c:v>-103.393555</c:v>
                </c:pt>
                <c:pt idx="54674">
                  <c:v>-104.614258</c:v>
                </c:pt>
                <c:pt idx="54675">
                  <c:v>-88.0126953</c:v>
                </c:pt>
                <c:pt idx="54676">
                  <c:v>-49.0722656</c:v>
                </c:pt>
                <c:pt idx="54677">
                  <c:v>-1.34277344</c:v>
                </c:pt>
                <c:pt idx="54678">
                  <c:v>53.4667969</c:v>
                </c:pt>
                <c:pt idx="54679">
                  <c:v>92.2851562</c:v>
                </c:pt>
                <c:pt idx="54680">
                  <c:v>109.49707</c:v>
                </c:pt>
                <c:pt idx="54681">
                  <c:v>92.89550779999998</c:v>
                </c:pt>
                <c:pt idx="54682">
                  <c:v>55.6640625</c:v>
                </c:pt>
                <c:pt idx="54683">
                  <c:v>6.71386719</c:v>
                </c:pt>
                <c:pt idx="54684">
                  <c:v>-50.4150391</c:v>
                </c:pt>
                <c:pt idx="54685">
                  <c:v>-88.7451172</c:v>
                </c:pt>
                <c:pt idx="54686">
                  <c:v>-102.539062</c:v>
                </c:pt>
                <c:pt idx="54687">
                  <c:v>-94.2382812</c:v>
                </c:pt>
                <c:pt idx="54688">
                  <c:v>-58.1054688</c:v>
                </c:pt>
                <c:pt idx="54689">
                  <c:v>-10.7421875</c:v>
                </c:pt>
                <c:pt idx="54690">
                  <c:v>49.1943359</c:v>
                </c:pt>
                <c:pt idx="54691">
                  <c:v>87.03613279999998</c:v>
                </c:pt>
                <c:pt idx="54692">
                  <c:v>108.276367</c:v>
                </c:pt>
                <c:pt idx="54693">
                  <c:v>93.87207029999993</c:v>
                </c:pt>
                <c:pt idx="54694">
                  <c:v>60.7910156</c:v>
                </c:pt>
                <c:pt idx="54695">
                  <c:v>17.0898438</c:v>
                </c:pt>
                <c:pt idx="54696">
                  <c:v>-38.8183594</c:v>
                </c:pt>
                <c:pt idx="54697">
                  <c:v>-82.27539059999994</c:v>
                </c:pt>
                <c:pt idx="54698">
                  <c:v>-102.539062</c:v>
                </c:pt>
                <c:pt idx="54699">
                  <c:v>-100.097656</c:v>
                </c:pt>
                <c:pt idx="54700">
                  <c:v>-72.3876953</c:v>
                </c:pt>
                <c:pt idx="54701">
                  <c:v>-25.7568359</c:v>
                </c:pt>
                <c:pt idx="54702">
                  <c:v>30.0292969</c:v>
                </c:pt>
                <c:pt idx="54703">
                  <c:v>80.32226559999998</c:v>
                </c:pt>
                <c:pt idx="54704">
                  <c:v>106.201172</c:v>
                </c:pt>
                <c:pt idx="54705">
                  <c:v>104.003906</c:v>
                </c:pt>
                <c:pt idx="54706">
                  <c:v>70.4345703</c:v>
                </c:pt>
                <c:pt idx="54707">
                  <c:v>29.296875</c:v>
                </c:pt>
                <c:pt idx="54708">
                  <c:v>-24.2919922</c:v>
                </c:pt>
                <c:pt idx="54709">
                  <c:v>-77.5146484</c:v>
                </c:pt>
                <c:pt idx="54710">
                  <c:v>-100.585938</c:v>
                </c:pt>
                <c:pt idx="54711">
                  <c:v>-99.2431641</c:v>
                </c:pt>
                <c:pt idx="54712">
                  <c:v>-72.7539062</c:v>
                </c:pt>
                <c:pt idx="54713">
                  <c:v>-35.2783203</c:v>
                </c:pt>
                <c:pt idx="54714">
                  <c:v>16.4794922</c:v>
                </c:pt>
                <c:pt idx="54715">
                  <c:v>70.0683594</c:v>
                </c:pt>
                <c:pt idx="54716">
                  <c:v>94.6044922</c:v>
                </c:pt>
                <c:pt idx="54717">
                  <c:v>105.957031</c:v>
                </c:pt>
                <c:pt idx="54718">
                  <c:v>82.88574219999992</c:v>
                </c:pt>
                <c:pt idx="54719">
                  <c:v>31.7382812</c:v>
                </c:pt>
                <c:pt idx="54720">
                  <c:v>-27.8320312</c:v>
                </c:pt>
                <c:pt idx="54721">
                  <c:v>-71.7773438</c:v>
                </c:pt>
                <c:pt idx="54722">
                  <c:v>-96.4355469</c:v>
                </c:pt>
                <c:pt idx="54723">
                  <c:v>-108.154297</c:v>
                </c:pt>
                <c:pt idx="54724">
                  <c:v>-82.3974609</c:v>
                </c:pt>
                <c:pt idx="54725">
                  <c:v>-46.7529297</c:v>
                </c:pt>
                <c:pt idx="54726">
                  <c:v>9.277343749999998</c:v>
                </c:pt>
                <c:pt idx="54727">
                  <c:v>64.57519529999998</c:v>
                </c:pt>
                <c:pt idx="54728">
                  <c:v>98.38867190000001</c:v>
                </c:pt>
                <c:pt idx="54729">
                  <c:v>103.393555</c:v>
                </c:pt>
                <c:pt idx="54730">
                  <c:v>87.15820309999998</c:v>
                </c:pt>
                <c:pt idx="54731">
                  <c:v>40.6494141</c:v>
                </c:pt>
                <c:pt idx="54732">
                  <c:v>-15.9912109</c:v>
                </c:pt>
                <c:pt idx="54733">
                  <c:v>-59.81445309999999</c:v>
                </c:pt>
                <c:pt idx="54734">
                  <c:v>-99.3652344</c:v>
                </c:pt>
                <c:pt idx="54735">
                  <c:v>-105.712891</c:v>
                </c:pt>
                <c:pt idx="54736">
                  <c:v>-86.3037109</c:v>
                </c:pt>
                <c:pt idx="54737">
                  <c:v>-51.0253906</c:v>
                </c:pt>
                <c:pt idx="54738">
                  <c:v>-2.80761719</c:v>
                </c:pt>
                <c:pt idx="54739">
                  <c:v>54.32128909999999</c:v>
                </c:pt>
                <c:pt idx="54740">
                  <c:v>96.92382809999998</c:v>
                </c:pt>
                <c:pt idx="54741">
                  <c:v>108.276367</c:v>
                </c:pt>
                <c:pt idx="54742">
                  <c:v>95.82519529999998</c:v>
                </c:pt>
                <c:pt idx="54743">
                  <c:v>47.2412109</c:v>
                </c:pt>
                <c:pt idx="54744">
                  <c:v>0.366210938</c:v>
                </c:pt>
                <c:pt idx="54745">
                  <c:v>-53.4667969</c:v>
                </c:pt>
                <c:pt idx="54746">
                  <c:v>-88.9892578</c:v>
                </c:pt>
                <c:pt idx="54747">
                  <c:v>-102.905273</c:v>
                </c:pt>
                <c:pt idx="54748">
                  <c:v>-94.7265625</c:v>
                </c:pt>
                <c:pt idx="54749">
                  <c:v>-55.0537109</c:v>
                </c:pt>
                <c:pt idx="54750">
                  <c:v>0.122070312</c:v>
                </c:pt>
                <c:pt idx="54751">
                  <c:v>50.9033203</c:v>
                </c:pt>
                <c:pt idx="54752">
                  <c:v>94.7265625</c:v>
                </c:pt>
                <c:pt idx="54753">
                  <c:v>108.276367</c:v>
                </c:pt>
                <c:pt idx="54754">
                  <c:v>96.92382809999998</c:v>
                </c:pt>
                <c:pt idx="54755">
                  <c:v>57.3730469</c:v>
                </c:pt>
                <c:pt idx="54756">
                  <c:v>9.155273439999998</c:v>
                </c:pt>
                <c:pt idx="54757">
                  <c:v>-42.8466797</c:v>
                </c:pt>
                <c:pt idx="54758">
                  <c:v>-93.2617188</c:v>
                </c:pt>
                <c:pt idx="54759">
                  <c:v>-105.834961</c:v>
                </c:pt>
                <c:pt idx="54760">
                  <c:v>-94.7265625</c:v>
                </c:pt>
                <c:pt idx="54761">
                  <c:v>-66.8945312</c:v>
                </c:pt>
                <c:pt idx="54762">
                  <c:v>-11.3525391</c:v>
                </c:pt>
                <c:pt idx="54763">
                  <c:v>42.8466797</c:v>
                </c:pt>
                <c:pt idx="54764">
                  <c:v>86.5478516</c:v>
                </c:pt>
                <c:pt idx="54765">
                  <c:v>101.44043</c:v>
                </c:pt>
                <c:pt idx="54766">
                  <c:v>96.1914062</c:v>
                </c:pt>
                <c:pt idx="54767">
                  <c:v>65.9179688</c:v>
                </c:pt>
                <c:pt idx="54768">
                  <c:v>12.4511719</c:v>
                </c:pt>
                <c:pt idx="54769">
                  <c:v>-38.9404297</c:v>
                </c:pt>
                <c:pt idx="54770">
                  <c:v>-86.42578119999993</c:v>
                </c:pt>
                <c:pt idx="54771">
                  <c:v>-103.881836</c:v>
                </c:pt>
                <c:pt idx="54772">
                  <c:v>-100.341797</c:v>
                </c:pt>
                <c:pt idx="54773">
                  <c:v>-69.9462891</c:v>
                </c:pt>
                <c:pt idx="54774">
                  <c:v>-19.2871094</c:v>
                </c:pt>
                <c:pt idx="54775">
                  <c:v>29.296875</c:v>
                </c:pt>
                <c:pt idx="54776">
                  <c:v>80.4443359</c:v>
                </c:pt>
                <c:pt idx="54777">
                  <c:v>109.619141</c:v>
                </c:pt>
                <c:pt idx="54778">
                  <c:v>98.63281249999996</c:v>
                </c:pt>
                <c:pt idx="54779">
                  <c:v>73.1201172</c:v>
                </c:pt>
                <c:pt idx="54780">
                  <c:v>28.5644531</c:v>
                </c:pt>
                <c:pt idx="54781">
                  <c:v>-24.7802734</c:v>
                </c:pt>
                <c:pt idx="54782">
                  <c:v>-73.9746094</c:v>
                </c:pt>
                <c:pt idx="54783">
                  <c:v>-101.44043</c:v>
                </c:pt>
                <c:pt idx="54784">
                  <c:v>-101.44043</c:v>
                </c:pt>
                <c:pt idx="54785">
                  <c:v>-77.5146484</c:v>
                </c:pt>
                <c:pt idx="54786">
                  <c:v>-31.6162109</c:v>
                </c:pt>
                <c:pt idx="54787">
                  <c:v>20.1416016</c:v>
                </c:pt>
                <c:pt idx="54788">
                  <c:v>73.7304688</c:v>
                </c:pt>
                <c:pt idx="54789">
                  <c:v>102.905273</c:v>
                </c:pt>
                <c:pt idx="54790">
                  <c:v>102.294922</c:v>
                </c:pt>
                <c:pt idx="54791">
                  <c:v>80.4443359</c:v>
                </c:pt>
                <c:pt idx="54792">
                  <c:v>41.5039062</c:v>
                </c:pt>
                <c:pt idx="54793">
                  <c:v>-14.6484375</c:v>
                </c:pt>
                <c:pt idx="54794">
                  <c:v>-69.9462891</c:v>
                </c:pt>
                <c:pt idx="54795">
                  <c:v>-104.248047</c:v>
                </c:pt>
                <c:pt idx="54796">
                  <c:v>-112.548828</c:v>
                </c:pt>
                <c:pt idx="54797">
                  <c:v>-90.82031249999996</c:v>
                </c:pt>
                <c:pt idx="54798">
                  <c:v>-40.0390625</c:v>
                </c:pt>
                <c:pt idx="54799">
                  <c:v>12.8173828</c:v>
                </c:pt>
                <c:pt idx="54800">
                  <c:v>57.2509766</c:v>
                </c:pt>
                <c:pt idx="54801">
                  <c:v>90.08789059999998</c:v>
                </c:pt>
                <c:pt idx="54802">
                  <c:v>101.928711</c:v>
                </c:pt>
                <c:pt idx="54803">
                  <c:v>91.0644531</c:v>
                </c:pt>
                <c:pt idx="54804">
                  <c:v>49.5605469</c:v>
                </c:pt>
                <c:pt idx="54805">
                  <c:v>-7.324218749999996</c:v>
                </c:pt>
                <c:pt idx="54806">
                  <c:v>-59.5703125</c:v>
                </c:pt>
                <c:pt idx="54807">
                  <c:v>-96.4355469</c:v>
                </c:pt>
                <c:pt idx="54808">
                  <c:v>-105.834961</c:v>
                </c:pt>
                <c:pt idx="54809">
                  <c:v>-89.4775391</c:v>
                </c:pt>
                <c:pt idx="54810">
                  <c:v>-52.2460938</c:v>
                </c:pt>
                <c:pt idx="54811">
                  <c:v>-3.17382812</c:v>
                </c:pt>
                <c:pt idx="54812">
                  <c:v>56.7626953</c:v>
                </c:pt>
                <c:pt idx="54813">
                  <c:v>97.4121094</c:v>
                </c:pt>
                <c:pt idx="54814">
                  <c:v>108.276367</c:v>
                </c:pt>
                <c:pt idx="54815">
                  <c:v>89.7216797</c:v>
                </c:pt>
                <c:pt idx="54816">
                  <c:v>58.7158203</c:v>
                </c:pt>
                <c:pt idx="54817">
                  <c:v>7.44628906</c:v>
                </c:pt>
                <c:pt idx="54818">
                  <c:v>-48.5839844</c:v>
                </c:pt>
                <c:pt idx="54819">
                  <c:v>-82.88574219999992</c:v>
                </c:pt>
                <c:pt idx="54820">
                  <c:v>-102.661133</c:v>
                </c:pt>
                <c:pt idx="54821">
                  <c:v>-95.703125</c:v>
                </c:pt>
                <c:pt idx="54822">
                  <c:v>-59.9365234</c:v>
                </c:pt>
                <c:pt idx="54823">
                  <c:v>-9.39941406</c:v>
                </c:pt>
                <c:pt idx="54824">
                  <c:v>49.0722656</c:v>
                </c:pt>
                <c:pt idx="54825">
                  <c:v>83.4960938</c:v>
                </c:pt>
                <c:pt idx="54826">
                  <c:v>102.661133</c:v>
                </c:pt>
                <c:pt idx="54827">
                  <c:v>105.34668</c:v>
                </c:pt>
                <c:pt idx="54828">
                  <c:v>61.4013672</c:v>
                </c:pt>
                <c:pt idx="54829">
                  <c:v>18.4326172</c:v>
                </c:pt>
                <c:pt idx="54830">
                  <c:v>-36.7431641</c:v>
                </c:pt>
                <c:pt idx="54831">
                  <c:v>-83.2519531</c:v>
                </c:pt>
                <c:pt idx="54832">
                  <c:v>-112.304688</c:v>
                </c:pt>
                <c:pt idx="54833">
                  <c:v>-100.830078</c:v>
                </c:pt>
                <c:pt idx="54834">
                  <c:v>-73.85253909999996</c:v>
                </c:pt>
                <c:pt idx="54835">
                  <c:v>-21.6064453</c:v>
                </c:pt>
                <c:pt idx="54836">
                  <c:v>37.2314453</c:v>
                </c:pt>
                <c:pt idx="54837">
                  <c:v>80.5664062</c:v>
                </c:pt>
                <c:pt idx="54838">
                  <c:v>108.520508</c:v>
                </c:pt>
                <c:pt idx="54839">
                  <c:v>99.7314453</c:v>
                </c:pt>
                <c:pt idx="54840">
                  <c:v>72.265625</c:v>
                </c:pt>
                <c:pt idx="54841">
                  <c:v>22.0947266</c:v>
                </c:pt>
                <c:pt idx="54842">
                  <c:v>-30.0292969</c:v>
                </c:pt>
                <c:pt idx="54843">
                  <c:v>-82.88574219999992</c:v>
                </c:pt>
                <c:pt idx="54844">
                  <c:v>-103.027344</c:v>
                </c:pt>
                <c:pt idx="54845">
                  <c:v>-102.294922</c:v>
                </c:pt>
                <c:pt idx="54846">
                  <c:v>-74.8291016</c:v>
                </c:pt>
                <c:pt idx="54847">
                  <c:v>-26.8554688</c:v>
                </c:pt>
                <c:pt idx="54848">
                  <c:v>32.4707031</c:v>
                </c:pt>
                <c:pt idx="54849">
                  <c:v>75.19531249999996</c:v>
                </c:pt>
                <c:pt idx="54850">
                  <c:v>100.219727</c:v>
                </c:pt>
                <c:pt idx="54851">
                  <c:v>104.003906</c:v>
                </c:pt>
                <c:pt idx="54852">
                  <c:v>81.9091797</c:v>
                </c:pt>
                <c:pt idx="54853">
                  <c:v>33.9355469</c:v>
                </c:pt>
                <c:pt idx="54854">
                  <c:v>-22.3388672</c:v>
                </c:pt>
                <c:pt idx="54855">
                  <c:v>-70.0683594</c:v>
                </c:pt>
                <c:pt idx="54856">
                  <c:v>-99.1210938</c:v>
                </c:pt>
                <c:pt idx="54857">
                  <c:v>-109.985352</c:v>
                </c:pt>
                <c:pt idx="54858">
                  <c:v>-85.9375</c:v>
                </c:pt>
                <c:pt idx="54859">
                  <c:v>-38.5742188</c:v>
                </c:pt>
                <c:pt idx="54860">
                  <c:v>12.9394531</c:v>
                </c:pt>
                <c:pt idx="54861">
                  <c:v>66.7724609</c:v>
                </c:pt>
                <c:pt idx="54862">
                  <c:v>99.1210938</c:v>
                </c:pt>
                <c:pt idx="54863">
                  <c:v>107.666016</c:v>
                </c:pt>
                <c:pt idx="54864">
                  <c:v>84.10644529999998</c:v>
                </c:pt>
                <c:pt idx="54865">
                  <c:v>42.7246094</c:v>
                </c:pt>
                <c:pt idx="54866">
                  <c:v>-5.37109375</c:v>
                </c:pt>
                <c:pt idx="54867">
                  <c:v>-61.4013672</c:v>
                </c:pt>
                <c:pt idx="54868">
                  <c:v>-98.5107422</c:v>
                </c:pt>
                <c:pt idx="54869">
                  <c:v>-108.764648</c:v>
                </c:pt>
                <c:pt idx="54870">
                  <c:v>-88.9892578</c:v>
                </c:pt>
                <c:pt idx="54871">
                  <c:v>-54.0771484</c:v>
                </c:pt>
                <c:pt idx="54872">
                  <c:v>8.05664062</c:v>
                </c:pt>
                <c:pt idx="54873">
                  <c:v>57.3730469</c:v>
                </c:pt>
                <c:pt idx="54874">
                  <c:v>93.38378909999996</c:v>
                </c:pt>
                <c:pt idx="54875">
                  <c:v>107.299805</c:v>
                </c:pt>
                <c:pt idx="54876">
                  <c:v>88.37890619999993</c:v>
                </c:pt>
                <c:pt idx="54877">
                  <c:v>57.4951172</c:v>
                </c:pt>
                <c:pt idx="54878">
                  <c:v>4.882812499999997</c:v>
                </c:pt>
                <c:pt idx="54879">
                  <c:v>-48.0957031</c:v>
                </c:pt>
                <c:pt idx="54880">
                  <c:v>-92.89550779999998</c:v>
                </c:pt>
                <c:pt idx="54881">
                  <c:v>-105.957031</c:v>
                </c:pt>
                <c:pt idx="54882">
                  <c:v>-97.1679688</c:v>
                </c:pt>
                <c:pt idx="54883">
                  <c:v>-55.4199219</c:v>
                </c:pt>
                <c:pt idx="54884">
                  <c:v>-1.83105469</c:v>
                </c:pt>
                <c:pt idx="54885">
                  <c:v>52.1240234</c:v>
                </c:pt>
                <c:pt idx="54886">
                  <c:v>90.6982422</c:v>
                </c:pt>
                <c:pt idx="54887">
                  <c:v>108.886719</c:v>
                </c:pt>
                <c:pt idx="54888">
                  <c:v>98.5107422</c:v>
                </c:pt>
                <c:pt idx="54889">
                  <c:v>57.9833984</c:v>
                </c:pt>
                <c:pt idx="54890">
                  <c:v>0.0</c:v>
                </c:pt>
                <c:pt idx="54891">
                  <c:v>-47.4853516</c:v>
                </c:pt>
                <c:pt idx="54892">
                  <c:v>-82.7636719</c:v>
                </c:pt>
                <c:pt idx="54893">
                  <c:v>-107.666016</c:v>
                </c:pt>
                <c:pt idx="54894">
                  <c:v>-104.736328</c:v>
                </c:pt>
                <c:pt idx="54895">
                  <c:v>-70.4345703</c:v>
                </c:pt>
                <c:pt idx="54896">
                  <c:v>-14.7705078</c:v>
                </c:pt>
                <c:pt idx="54897">
                  <c:v>45.7763672</c:v>
                </c:pt>
                <c:pt idx="54898">
                  <c:v>88.8671875</c:v>
                </c:pt>
                <c:pt idx="54899">
                  <c:v>108.642578</c:v>
                </c:pt>
                <c:pt idx="54900">
                  <c:v>93.2617188</c:v>
                </c:pt>
                <c:pt idx="54901">
                  <c:v>67.9931641</c:v>
                </c:pt>
                <c:pt idx="54902">
                  <c:v>17.4560547</c:v>
                </c:pt>
                <c:pt idx="54903">
                  <c:v>-41.3818359</c:v>
                </c:pt>
                <c:pt idx="54904">
                  <c:v>-80.5664062</c:v>
                </c:pt>
                <c:pt idx="54905">
                  <c:v>-107.299805</c:v>
                </c:pt>
                <c:pt idx="54906">
                  <c:v>-105.957031</c:v>
                </c:pt>
                <c:pt idx="54907">
                  <c:v>-71.4111328</c:v>
                </c:pt>
                <c:pt idx="54908">
                  <c:v>-20.6298828</c:v>
                </c:pt>
                <c:pt idx="54909">
                  <c:v>23.9257812</c:v>
                </c:pt>
                <c:pt idx="54910">
                  <c:v>71.0449219</c:v>
                </c:pt>
                <c:pt idx="54911">
                  <c:v>100.219727</c:v>
                </c:pt>
                <c:pt idx="54912">
                  <c:v>103.515625</c:v>
                </c:pt>
                <c:pt idx="54913">
                  <c:v>76.4160156</c:v>
                </c:pt>
                <c:pt idx="54914">
                  <c:v>27.2216797</c:v>
                </c:pt>
                <c:pt idx="54915">
                  <c:v>-32.2265625</c:v>
                </c:pt>
                <c:pt idx="54916">
                  <c:v>-74.3408203</c:v>
                </c:pt>
                <c:pt idx="54917">
                  <c:v>-100.952148</c:v>
                </c:pt>
                <c:pt idx="54918">
                  <c:v>-102.172852</c:v>
                </c:pt>
                <c:pt idx="54919">
                  <c:v>-78.2470703</c:v>
                </c:pt>
                <c:pt idx="54920">
                  <c:v>-31.6162109</c:v>
                </c:pt>
                <c:pt idx="54921">
                  <c:v>29.296875</c:v>
                </c:pt>
                <c:pt idx="54922">
                  <c:v>74.3408203</c:v>
                </c:pt>
                <c:pt idx="54923">
                  <c:v>99.4873047</c:v>
                </c:pt>
                <c:pt idx="54924">
                  <c:v>106.201172</c:v>
                </c:pt>
                <c:pt idx="54925">
                  <c:v>82.27539059999994</c:v>
                </c:pt>
                <c:pt idx="54926">
                  <c:v>39.0625</c:v>
                </c:pt>
                <c:pt idx="54927">
                  <c:v>-13.4277344</c:v>
                </c:pt>
                <c:pt idx="54928">
                  <c:v>-66.40625</c:v>
                </c:pt>
                <c:pt idx="54929">
                  <c:v>-104.248047</c:v>
                </c:pt>
                <c:pt idx="54930">
                  <c:v>-108.520508</c:v>
                </c:pt>
                <c:pt idx="54931">
                  <c:v>-88.62304690000001</c:v>
                </c:pt>
                <c:pt idx="54932">
                  <c:v>-41.015625</c:v>
                </c:pt>
                <c:pt idx="54933">
                  <c:v>11.8408203</c:v>
                </c:pt>
                <c:pt idx="54934">
                  <c:v>69.2138672</c:v>
                </c:pt>
                <c:pt idx="54935">
                  <c:v>97.65625</c:v>
                </c:pt>
                <c:pt idx="54936">
                  <c:v>107.299805</c:v>
                </c:pt>
                <c:pt idx="54937">
                  <c:v>88.5009766</c:v>
                </c:pt>
                <c:pt idx="54938">
                  <c:v>45.2880859</c:v>
                </c:pt>
                <c:pt idx="54939">
                  <c:v>-9.277343749999998</c:v>
                </c:pt>
                <c:pt idx="54940">
                  <c:v>-55.0537109</c:v>
                </c:pt>
                <c:pt idx="54941">
                  <c:v>-98.0224609</c:v>
                </c:pt>
                <c:pt idx="54942">
                  <c:v>-113.891602</c:v>
                </c:pt>
                <c:pt idx="54943">
                  <c:v>-95.9472656</c:v>
                </c:pt>
                <c:pt idx="54944">
                  <c:v>-55.5419922</c:v>
                </c:pt>
                <c:pt idx="54945">
                  <c:v>-0.48828125</c:v>
                </c:pt>
                <c:pt idx="54946">
                  <c:v>56.7626953</c:v>
                </c:pt>
                <c:pt idx="54947">
                  <c:v>90.57617190000001</c:v>
                </c:pt>
                <c:pt idx="54948">
                  <c:v>110.717773</c:v>
                </c:pt>
                <c:pt idx="54949">
                  <c:v>98.0224609</c:v>
                </c:pt>
                <c:pt idx="54950">
                  <c:v>52.6123047</c:v>
                </c:pt>
                <c:pt idx="54951">
                  <c:v>-2.56347656</c:v>
                </c:pt>
                <c:pt idx="54952">
                  <c:v>-51.39160159999999</c:v>
                </c:pt>
                <c:pt idx="54953">
                  <c:v>-92.6513672</c:v>
                </c:pt>
                <c:pt idx="54954">
                  <c:v>-107.666016</c:v>
                </c:pt>
                <c:pt idx="54955">
                  <c:v>-96.1914062</c:v>
                </c:pt>
                <c:pt idx="54956">
                  <c:v>-57.61718749999999</c:v>
                </c:pt>
                <c:pt idx="54957">
                  <c:v>-6.95800781</c:v>
                </c:pt>
                <c:pt idx="54958">
                  <c:v>45.6542969</c:v>
                </c:pt>
                <c:pt idx="54959">
                  <c:v>94.7265625</c:v>
                </c:pt>
                <c:pt idx="54960">
                  <c:v>109.863281</c:v>
                </c:pt>
                <c:pt idx="54961">
                  <c:v>96.92382809999998</c:v>
                </c:pt>
                <c:pt idx="54962">
                  <c:v>65.67382809999994</c:v>
                </c:pt>
                <c:pt idx="54963">
                  <c:v>18.6767578</c:v>
                </c:pt>
                <c:pt idx="54964">
                  <c:v>-35.8886719</c:v>
                </c:pt>
                <c:pt idx="54965">
                  <c:v>-83.6181641</c:v>
                </c:pt>
                <c:pt idx="54966">
                  <c:v>-109.741211</c:v>
                </c:pt>
                <c:pt idx="54967">
                  <c:v>-102.905273</c:v>
                </c:pt>
                <c:pt idx="54968">
                  <c:v>-69.7021484</c:v>
                </c:pt>
                <c:pt idx="54969">
                  <c:v>-20.38574219999997</c:v>
                </c:pt>
                <c:pt idx="54970">
                  <c:v>31.25</c:v>
                </c:pt>
                <c:pt idx="54971">
                  <c:v>78.6132812</c:v>
                </c:pt>
                <c:pt idx="54972">
                  <c:v>101.68457</c:v>
                </c:pt>
                <c:pt idx="54973">
                  <c:v>100.708008</c:v>
                </c:pt>
                <c:pt idx="54974">
                  <c:v>77.14843749999996</c:v>
                </c:pt>
                <c:pt idx="54975">
                  <c:v>26.7333984</c:v>
                </c:pt>
                <c:pt idx="54976">
                  <c:v>-28.1982422</c:v>
                </c:pt>
                <c:pt idx="54977">
                  <c:v>-78.4912109</c:v>
                </c:pt>
                <c:pt idx="54978">
                  <c:v>-104.370117</c:v>
                </c:pt>
                <c:pt idx="54979">
                  <c:v>-95.3369141</c:v>
                </c:pt>
                <c:pt idx="54980">
                  <c:v>-71.6552734</c:v>
                </c:pt>
                <c:pt idx="54981">
                  <c:v>-28.44238279999998</c:v>
                </c:pt>
                <c:pt idx="54982">
                  <c:v>26.4892578</c:v>
                </c:pt>
                <c:pt idx="54983">
                  <c:v>75.4394531</c:v>
                </c:pt>
                <c:pt idx="54984">
                  <c:v>104.736328</c:v>
                </c:pt>
                <c:pt idx="54985">
                  <c:v>102.416992</c:v>
                </c:pt>
                <c:pt idx="54986">
                  <c:v>80.4443359</c:v>
                </c:pt>
                <c:pt idx="54987">
                  <c:v>38.9404297</c:v>
                </c:pt>
                <c:pt idx="54988">
                  <c:v>-21.1181641</c:v>
                </c:pt>
                <c:pt idx="54989">
                  <c:v>-71.6552734</c:v>
                </c:pt>
                <c:pt idx="54990">
                  <c:v>-100.341797</c:v>
                </c:pt>
                <c:pt idx="54991">
                  <c:v>-106.201172</c:v>
                </c:pt>
                <c:pt idx="54992">
                  <c:v>-81.5429688</c:v>
                </c:pt>
                <c:pt idx="54993">
                  <c:v>-35.8886719</c:v>
                </c:pt>
                <c:pt idx="54994">
                  <c:v>17.4560547</c:v>
                </c:pt>
                <c:pt idx="54995">
                  <c:v>67.2607422</c:v>
                </c:pt>
                <c:pt idx="54996">
                  <c:v>90.94238279999998</c:v>
                </c:pt>
                <c:pt idx="54997">
                  <c:v>106.567383</c:v>
                </c:pt>
                <c:pt idx="54998">
                  <c:v>89.2333984</c:v>
                </c:pt>
                <c:pt idx="54999">
                  <c:v>39.7949219</c:v>
                </c:pt>
                <c:pt idx="55000">
                  <c:v>-11.4746094</c:v>
                </c:pt>
                <c:pt idx="55001">
                  <c:v>-58.83789059999999</c:v>
                </c:pt>
                <c:pt idx="55002">
                  <c:v>-98.87695309999998</c:v>
                </c:pt>
                <c:pt idx="55003">
                  <c:v>-108.032227</c:v>
                </c:pt>
                <c:pt idx="55004">
                  <c:v>-92.89550779999998</c:v>
                </c:pt>
                <c:pt idx="55005">
                  <c:v>-52.3681641</c:v>
                </c:pt>
                <c:pt idx="55006">
                  <c:v>-3.54003906</c:v>
                </c:pt>
                <c:pt idx="55007">
                  <c:v>56.0302734</c:v>
                </c:pt>
                <c:pt idx="55008">
                  <c:v>99.3652344</c:v>
                </c:pt>
                <c:pt idx="55009">
                  <c:v>108.642578</c:v>
                </c:pt>
                <c:pt idx="55010">
                  <c:v>90.82031249999996</c:v>
                </c:pt>
                <c:pt idx="55011">
                  <c:v>54.0771484</c:v>
                </c:pt>
                <c:pt idx="55012">
                  <c:v>3.17382812</c:v>
                </c:pt>
                <c:pt idx="55013">
                  <c:v>-50.0488281</c:v>
                </c:pt>
                <c:pt idx="55014">
                  <c:v>-94.6044922</c:v>
                </c:pt>
                <c:pt idx="55015">
                  <c:v>-119.384766</c:v>
                </c:pt>
                <c:pt idx="55016">
                  <c:v>-95.5810547</c:v>
                </c:pt>
                <c:pt idx="55017">
                  <c:v>-60.3027344</c:v>
                </c:pt>
                <c:pt idx="55018">
                  <c:v>-5.73730469</c:v>
                </c:pt>
                <c:pt idx="55019">
                  <c:v>48.9501953</c:v>
                </c:pt>
                <c:pt idx="55020">
                  <c:v>84.7167969</c:v>
                </c:pt>
                <c:pt idx="55021">
                  <c:v>106.323242</c:v>
                </c:pt>
                <c:pt idx="55022">
                  <c:v>101.196289</c:v>
                </c:pt>
                <c:pt idx="55023">
                  <c:v>66.1621094</c:v>
                </c:pt>
                <c:pt idx="55024">
                  <c:v>8.91113281</c:v>
                </c:pt>
                <c:pt idx="55025">
                  <c:v>-42.96875</c:v>
                </c:pt>
                <c:pt idx="55026">
                  <c:v>-82.88574219999992</c:v>
                </c:pt>
                <c:pt idx="55027">
                  <c:v>-105.957031</c:v>
                </c:pt>
                <c:pt idx="55028">
                  <c:v>-91.3085938</c:v>
                </c:pt>
                <c:pt idx="55029">
                  <c:v>-67.50488279999998</c:v>
                </c:pt>
                <c:pt idx="55030">
                  <c:v>-18.6767578</c:v>
                </c:pt>
                <c:pt idx="55031">
                  <c:v>40.4052734</c:v>
                </c:pt>
                <c:pt idx="55032">
                  <c:v>86.18164059999998</c:v>
                </c:pt>
                <c:pt idx="55033">
                  <c:v>111.206055</c:v>
                </c:pt>
                <c:pt idx="55034">
                  <c:v>105.957031</c:v>
                </c:pt>
                <c:pt idx="55035">
                  <c:v>68.1152344</c:v>
                </c:pt>
                <c:pt idx="55036">
                  <c:v>16.3574219</c:v>
                </c:pt>
                <c:pt idx="55037">
                  <c:v>-31.6162109</c:v>
                </c:pt>
                <c:pt idx="55038">
                  <c:v>-78.6132812</c:v>
                </c:pt>
                <c:pt idx="55039">
                  <c:v>-103.393555</c:v>
                </c:pt>
                <c:pt idx="55040">
                  <c:v>-104.370117</c:v>
                </c:pt>
                <c:pt idx="55041">
                  <c:v>-70.1904297</c:v>
                </c:pt>
                <c:pt idx="55042">
                  <c:v>-23.1933594</c:v>
                </c:pt>
                <c:pt idx="55043">
                  <c:v>28.9306641</c:v>
                </c:pt>
                <c:pt idx="55044">
                  <c:v>84.3505859</c:v>
                </c:pt>
                <c:pt idx="55045">
                  <c:v>103.271484</c:v>
                </c:pt>
                <c:pt idx="55046">
                  <c:v>95.9472656</c:v>
                </c:pt>
                <c:pt idx="55047">
                  <c:v>67.62695309999998</c:v>
                </c:pt>
                <c:pt idx="55048">
                  <c:v>28.6865234</c:v>
                </c:pt>
                <c:pt idx="55049">
                  <c:v>-23.5595703</c:v>
                </c:pt>
                <c:pt idx="55050">
                  <c:v>-72.9980469</c:v>
                </c:pt>
                <c:pt idx="55051">
                  <c:v>-105.224609</c:v>
                </c:pt>
                <c:pt idx="55052">
                  <c:v>-109.863281</c:v>
                </c:pt>
                <c:pt idx="55053">
                  <c:v>-81.7871094</c:v>
                </c:pt>
                <c:pt idx="55054">
                  <c:v>-36.9873047</c:v>
                </c:pt>
                <c:pt idx="55055">
                  <c:v>17.9443359</c:v>
                </c:pt>
                <c:pt idx="55056">
                  <c:v>74.46289059999998</c:v>
                </c:pt>
                <c:pt idx="55057">
                  <c:v>97.2900391</c:v>
                </c:pt>
                <c:pt idx="55058">
                  <c:v>104.248047</c:v>
                </c:pt>
                <c:pt idx="55059">
                  <c:v>85.20507809999994</c:v>
                </c:pt>
                <c:pt idx="55060">
                  <c:v>46.7529297</c:v>
                </c:pt>
                <c:pt idx="55061">
                  <c:v>-9.155273439999998</c:v>
                </c:pt>
                <c:pt idx="55062">
                  <c:v>-64.0869141</c:v>
                </c:pt>
                <c:pt idx="55063">
                  <c:v>-94.4824219</c:v>
                </c:pt>
                <c:pt idx="55064">
                  <c:v>-98.87695309999998</c:v>
                </c:pt>
                <c:pt idx="55065">
                  <c:v>-83.6181641</c:v>
                </c:pt>
                <c:pt idx="55066">
                  <c:v>-46.875</c:v>
                </c:pt>
                <c:pt idx="55067">
                  <c:v>5.004882809999995</c:v>
                </c:pt>
                <c:pt idx="55068">
                  <c:v>53.8330078</c:v>
                </c:pt>
                <c:pt idx="55069">
                  <c:v>97.5341797</c:v>
                </c:pt>
                <c:pt idx="55070">
                  <c:v>110.473633</c:v>
                </c:pt>
                <c:pt idx="55071">
                  <c:v>89.2333984</c:v>
                </c:pt>
                <c:pt idx="55072">
                  <c:v>45.5322266</c:v>
                </c:pt>
                <c:pt idx="55073">
                  <c:v>-4.394531249999993</c:v>
                </c:pt>
                <c:pt idx="55074">
                  <c:v>-55.6640625</c:v>
                </c:pt>
                <c:pt idx="55075">
                  <c:v>-95.82519529999998</c:v>
                </c:pt>
                <c:pt idx="55076">
                  <c:v>-107.421875</c:v>
                </c:pt>
                <c:pt idx="55077">
                  <c:v>-87.2802734</c:v>
                </c:pt>
                <c:pt idx="55078">
                  <c:v>-54.93164059999999</c:v>
                </c:pt>
                <c:pt idx="55079">
                  <c:v>-5.37109375</c:v>
                </c:pt>
                <c:pt idx="55080">
                  <c:v>47.3632812</c:v>
                </c:pt>
                <c:pt idx="55081">
                  <c:v>88.37890619999993</c:v>
                </c:pt>
                <c:pt idx="55082">
                  <c:v>102.661133</c:v>
                </c:pt>
                <c:pt idx="55083">
                  <c:v>94.3603516</c:v>
                </c:pt>
                <c:pt idx="55084">
                  <c:v>58.3496094</c:v>
                </c:pt>
                <c:pt idx="55085">
                  <c:v>6.347656249999996</c:v>
                </c:pt>
                <c:pt idx="55086">
                  <c:v>-42.3583984</c:v>
                </c:pt>
                <c:pt idx="55087">
                  <c:v>-84.5947266</c:v>
                </c:pt>
                <c:pt idx="55088">
                  <c:v>-107.421875</c:v>
                </c:pt>
                <c:pt idx="55089">
                  <c:v>-104.614258</c:v>
                </c:pt>
                <c:pt idx="55090">
                  <c:v>-68.2373047</c:v>
                </c:pt>
                <c:pt idx="55091">
                  <c:v>-15.3808594</c:v>
                </c:pt>
                <c:pt idx="55092">
                  <c:v>42.1142578</c:v>
                </c:pt>
                <c:pt idx="55093">
                  <c:v>82.7636719</c:v>
                </c:pt>
                <c:pt idx="55094">
                  <c:v>103.515625</c:v>
                </c:pt>
                <c:pt idx="55095">
                  <c:v>99.85351559999998</c:v>
                </c:pt>
                <c:pt idx="55096">
                  <c:v>62.6220703</c:v>
                </c:pt>
                <c:pt idx="55097">
                  <c:v>15.8691406</c:v>
                </c:pt>
                <c:pt idx="55098">
                  <c:v>-37.3535156</c:v>
                </c:pt>
                <c:pt idx="55099">
                  <c:v>-77.63671879999995</c:v>
                </c:pt>
                <c:pt idx="55100">
                  <c:v>-99.3652344</c:v>
                </c:pt>
                <c:pt idx="55101">
                  <c:v>-100.341797</c:v>
                </c:pt>
                <c:pt idx="55102">
                  <c:v>-69.8242188</c:v>
                </c:pt>
                <c:pt idx="55103">
                  <c:v>-21.6064453</c:v>
                </c:pt>
                <c:pt idx="55104">
                  <c:v>30.3955078</c:v>
                </c:pt>
                <c:pt idx="55105">
                  <c:v>73.2421875</c:v>
                </c:pt>
                <c:pt idx="55106">
                  <c:v>101.68457</c:v>
                </c:pt>
                <c:pt idx="55107">
                  <c:v>107.055664</c:v>
                </c:pt>
                <c:pt idx="55108">
                  <c:v>78.7353516</c:v>
                </c:pt>
                <c:pt idx="55109">
                  <c:v>29.6630859</c:v>
                </c:pt>
                <c:pt idx="55110">
                  <c:v>-18.5546875</c:v>
                </c:pt>
                <c:pt idx="55111">
                  <c:v>-72.50976559999998</c:v>
                </c:pt>
                <c:pt idx="55112">
                  <c:v>-105.59082</c:v>
                </c:pt>
                <c:pt idx="55113">
                  <c:v>-107.055664</c:v>
                </c:pt>
                <c:pt idx="55114">
                  <c:v>-80.9326172</c:v>
                </c:pt>
                <c:pt idx="55115">
                  <c:v>-34.0576172</c:v>
                </c:pt>
                <c:pt idx="55116">
                  <c:v>19.53125</c:v>
                </c:pt>
                <c:pt idx="55117">
                  <c:v>69.2138672</c:v>
                </c:pt>
                <c:pt idx="55118">
                  <c:v>98.87695309999998</c:v>
                </c:pt>
                <c:pt idx="55119">
                  <c:v>108.764648</c:v>
                </c:pt>
                <c:pt idx="55120">
                  <c:v>86.7919922</c:v>
                </c:pt>
                <c:pt idx="55121">
                  <c:v>37.109375</c:v>
                </c:pt>
                <c:pt idx="55122">
                  <c:v>-15.9912109</c:v>
                </c:pt>
                <c:pt idx="55123">
                  <c:v>-66.52832029999998</c:v>
                </c:pt>
                <c:pt idx="55124">
                  <c:v>-98.87695309999998</c:v>
                </c:pt>
                <c:pt idx="55125">
                  <c:v>-107.543945</c:v>
                </c:pt>
                <c:pt idx="55126">
                  <c:v>-84.5947266</c:v>
                </c:pt>
                <c:pt idx="55127">
                  <c:v>-39.4287109</c:v>
                </c:pt>
                <c:pt idx="55128">
                  <c:v>15.625</c:v>
                </c:pt>
                <c:pt idx="55129">
                  <c:v>56.1523438</c:v>
                </c:pt>
                <c:pt idx="55130">
                  <c:v>100.708008</c:v>
                </c:pt>
                <c:pt idx="55131">
                  <c:v>108.764648</c:v>
                </c:pt>
                <c:pt idx="55132">
                  <c:v>88.62304690000001</c:v>
                </c:pt>
                <c:pt idx="55133">
                  <c:v>41.9921875</c:v>
                </c:pt>
                <c:pt idx="55134">
                  <c:v>-4.882812499999997</c:v>
                </c:pt>
                <c:pt idx="55135">
                  <c:v>-55.2978516</c:v>
                </c:pt>
                <c:pt idx="55136">
                  <c:v>-91.4306641</c:v>
                </c:pt>
                <c:pt idx="55137">
                  <c:v>-106.323242</c:v>
                </c:pt>
                <c:pt idx="55138">
                  <c:v>-88.2568359</c:v>
                </c:pt>
                <c:pt idx="55139">
                  <c:v>-49.3164062</c:v>
                </c:pt>
                <c:pt idx="55140">
                  <c:v>-1.34277344</c:v>
                </c:pt>
                <c:pt idx="55141">
                  <c:v>47.2412109</c:v>
                </c:pt>
                <c:pt idx="55142">
                  <c:v>91.0644531</c:v>
                </c:pt>
                <c:pt idx="55143">
                  <c:v>106.323242</c:v>
                </c:pt>
                <c:pt idx="55144">
                  <c:v>91.6748047</c:v>
                </c:pt>
                <c:pt idx="55145">
                  <c:v>51.8798828</c:v>
                </c:pt>
                <c:pt idx="55146">
                  <c:v>-3.54003906</c:v>
                </c:pt>
                <c:pt idx="55147">
                  <c:v>-55.2978516</c:v>
                </c:pt>
                <c:pt idx="55148">
                  <c:v>-93.75</c:v>
                </c:pt>
                <c:pt idx="55149">
                  <c:v>-97.90039059999998</c:v>
                </c:pt>
                <c:pt idx="55150">
                  <c:v>-91.9189453</c:v>
                </c:pt>
                <c:pt idx="55151">
                  <c:v>-62.5</c:v>
                </c:pt>
                <c:pt idx="55152">
                  <c:v>-7.812499999999997</c:v>
                </c:pt>
                <c:pt idx="55153">
                  <c:v>44.921875</c:v>
                </c:pt>
                <c:pt idx="55154">
                  <c:v>88.37890619999993</c:v>
                </c:pt>
                <c:pt idx="55155">
                  <c:v>104.492188</c:v>
                </c:pt>
                <c:pt idx="55156">
                  <c:v>100.830078</c:v>
                </c:pt>
                <c:pt idx="55157">
                  <c:v>63.3544922</c:v>
                </c:pt>
                <c:pt idx="55158">
                  <c:v>12.6953125</c:v>
                </c:pt>
                <c:pt idx="55159">
                  <c:v>-40.6494141</c:v>
                </c:pt>
                <c:pt idx="55160">
                  <c:v>-84.7167969</c:v>
                </c:pt>
                <c:pt idx="55161">
                  <c:v>-103.515625</c:v>
                </c:pt>
                <c:pt idx="55162">
                  <c:v>-96.92382809999998</c:v>
                </c:pt>
                <c:pt idx="55163">
                  <c:v>-62.5</c:v>
                </c:pt>
                <c:pt idx="55164">
                  <c:v>-13.671875</c:v>
                </c:pt>
                <c:pt idx="55165">
                  <c:v>37.7197266</c:v>
                </c:pt>
                <c:pt idx="55166">
                  <c:v>82.5195312</c:v>
                </c:pt>
                <c:pt idx="55167">
                  <c:v>100.219727</c:v>
                </c:pt>
                <c:pt idx="55168">
                  <c:v>102.416992</c:v>
                </c:pt>
                <c:pt idx="55169">
                  <c:v>75.9277344</c:v>
                </c:pt>
                <c:pt idx="55170">
                  <c:v>25.5126953</c:v>
                </c:pt>
                <c:pt idx="55171">
                  <c:v>-32.2265625</c:v>
                </c:pt>
                <c:pt idx="55172">
                  <c:v>-73.60839839999993</c:v>
                </c:pt>
                <c:pt idx="55173">
                  <c:v>-103.027344</c:v>
                </c:pt>
                <c:pt idx="55174">
                  <c:v>-96.67968749999996</c:v>
                </c:pt>
                <c:pt idx="55175">
                  <c:v>-76.6601562</c:v>
                </c:pt>
                <c:pt idx="55176">
                  <c:v>-25.390625</c:v>
                </c:pt>
                <c:pt idx="55177">
                  <c:v>29.7851562</c:v>
                </c:pt>
                <c:pt idx="55178">
                  <c:v>77.75878909999996</c:v>
                </c:pt>
                <c:pt idx="55179">
                  <c:v>97.0458984</c:v>
                </c:pt>
                <c:pt idx="55180">
                  <c:v>100.219727</c:v>
                </c:pt>
                <c:pt idx="55181">
                  <c:v>85.8154297</c:v>
                </c:pt>
                <c:pt idx="55182">
                  <c:v>39.7949219</c:v>
                </c:pt>
                <c:pt idx="55183">
                  <c:v>-25.7568359</c:v>
                </c:pt>
                <c:pt idx="55184">
                  <c:v>-68.7255859</c:v>
                </c:pt>
                <c:pt idx="55185">
                  <c:v>-105.102539</c:v>
                </c:pt>
                <c:pt idx="55186">
                  <c:v>-110.595703</c:v>
                </c:pt>
                <c:pt idx="55187">
                  <c:v>-80.32226559999998</c:v>
                </c:pt>
                <c:pt idx="55188">
                  <c:v>-34.6679688</c:v>
                </c:pt>
                <c:pt idx="55189">
                  <c:v>20.5078125</c:v>
                </c:pt>
                <c:pt idx="55190">
                  <c:v>68.4814453</c:v>
                </c:pt>
                <c:pt idx="55191">
                  <c:v>101.68457</c:v>
                </c:pt>
                <c:pt idx="55192">
                  <c:v>105.957031</c:v>
                </c:pt>
                <c:pt idx="55193">
                  <c:v>89.9658203</c:v>
                </c:pt>
                <c:pt idx="55194">
                  <c:v>39.30664059999999</c:v>
                </c:pt>
                <c:pt idx="55195">
                  <c:v>-15.7470703</c:v>
                </c:pt>
                <c:pt idx="55196">
                  <c:v>-59.6923828</c:v>
                </c:pt>
                <c:pt idx="55197">
                  <c:v>-97.1679688</c:v>
                </c:pt>
                <c:pt idx="55198">
                  <c:v>-101.318359</c:v>
                </c:pt>
                <c:pt idx="55199">
                  <c:v>-91.1865234</c:v>
                </c:pt>
                <c:pt idx="55200">
                  <c:v>-50.4150391</c:v>
                </c:pt>
                <c:pt idx="55201">
                  <c:v>13.9160156</c:v>
                </c:pt>
                <c:pt idx="55202">
                  <c:v>65.67382809999994</c:v>
                </c:pt>
                <c:pt idx="55203">
                  <c:v>99.4873047</c:v>
                </c:pt>
                <c:pt idx="55204">
                  <c:v>107.543945</c:v>
                </c:pt>
                <c:pt idx="55205">
                  <c:v>92.0410156</c:v>
                </c:pt>
                <c:pt idx="55206">
                  <c:v>47.7294922</c:v>
                </c:pt>
                <c:pt idx="55207">
                  <c:v>-4.882812499999997</c:v>
                </c:pt>
                <c:pt idx="55208">
                  <c:v>-57.7392578</c:v>
                </c:pt>
                <c:pt idx="55209">
                  <c:v>-89.7216797</c:v>
                </c:pt>
                <c:pt idx="55210">
                  <c:v>-104.614258</c:v>
                </c:pt>
                <c:pt idx="55211">
                  <c:v>-93.5058594</c:v>
                </c:pt>
                <c:pt idx="55212">
                  <c:v>-56.2744141</c:v>
                </c:pt>
                <c:pt idx="55213">
                  <c:v>-1.46484375</c:v>
                </c:pt>
                <c:pt idx="55214">
                  <c:v>50.4150391</c:v>
                </c:pt>
                <c:pt idx="55215">
                  <c:v>90.57617190000001</c:v>
                </c:pt>
                <c:pt idx="55216">
                  <c:v>103.271484</c:v>
                </c:pt>
                <c:pt idx="55217">
                  <c:v>93.6279297</c:v>
                </c:pt>
                <c:pt idx="55218">
                  <c:v>56.7626953</c:v>
                </c:pt>
                <c:pt idx="55219">
                  <c:v>1.34277344</c:v>
                </c:pt>
                <c:pt idx="55220">
                  <c:v>-47.1191406</c:v>
                </c:pt>
                <c:pt idx="55221">
                  <c:v>-80.68847659999993</c:v>
                </c:pt>
                <c:pt idx="55222">
                  <c:v>-104.003906</c:v>
                </c:pt>
                <c:pt idx="55223">
                  <c:v>-99.2431641</c:v>
                </c:pt>
                <c:pt idx="55224">
                  <c:v>-62.9882812</c:v>
                </c:pt>
                <c:pt idx="55225">
                  <c:v>-8.178710939999998</c:v>
                </c:pt>
                <c:pt idx="55226">
                  <c:v>42.8466797</c:v>
                </c:pt>
                <c:pt idx="55227">
                  <c:v>85.9375</c:v>
                </c:pt>
                <c:pt idx="55228">
                  <c:v>103.515625</c:v>
                </c:pt>
                <c:pt idx="55229">
                  <c:v>98.63281249999996</c:v>
                </c:pt>
                <c:pt idx="55230">
                  <c:v>65.4296875</c:v>
                </c:pt>
                <c:pt idx="55231">
                  <c:v>8.91113281</c:v>
                </c:pt>
                <c:pt idx="55232">
                  <c:v>-44.4335938</c:v>
                </c:pt>
                <c:pt idx="55233">
                  <c:v>-83.0078125</c:v>
                </c:pt>
                <c:pt idx="55234">
                  <c:v>-107.788086</c:v>
                </c:pt>
                <c:pt idx="55235">
                  <c:v>-101.68457</c:v>
                </c:pt>
                <c:pt idx="55236">
                  <c:v>-67.2607422</c:v>
                </c:pt>
                <c:pt idx="55237">
                  <c:v>-20.5078125</c:v>
                </c:pt>
                <c:pt idx="55238">
                  <c:v>30.6396484</c:v>
                </c:pt>
                <c:pt idx="55239">
                  <c:v>78.0029297</c:v>
                </c:pt>
                <c:pt idx="55240">
                  <c:v>105.834961</c:v>
                </c:pt>
                <c:pt idx="55241">
                  <c:v>105.712891</c:v>
                </c:pt>
                <c:pt idx="55242">
                  <c:v>69.33593749999996</c:v>
                </c:pt>
                <c:pt idx="55243">
                  <c:v>28.3203125</c:v>
                </c:pt>
                <c:pt idx="55244">
                  <c:v>-33.9355469</c:v>
                </c:pt>
                <c:pt idx="55245">
                  <c:v>-74.46289059999998</c:v>
                </c:pt>
                <c:pt idx="55246">
                  <c:v>-98.9990234</c:v>
                </c:pt>
                <c:pt idx="55247">
                  <c:v>-103.027344</c:v>
                </c:pt>
                <c:pt idx="55248">
                  <c:v>-79.5898438</c:v>
                </c:pt>
                <c:pt idx="55249">
                  <c:v>-29.4189453</c:v>
                </c:pt>
                <c:pt idx="55250">
                  <c:v>23.1933594</c:v>
                </c:pt>
                <c:pt idx="55251">
                  <c:v>73.85253909999996</c:v>
                </c:pt>
                <c:pt idx="55252">
                  <c:v>101.5625</c:v>
                </c:pt>
                <c:pt idx="55253">
                  <c:v>104.003906</c:v>
                </c:pt>
                <c:pt idx="55254">
                  <c:v>78.7353516</c:v>
                </c:pt>
                <c:pt idx="55255">
                  <c:v>33.6914062</c:v>
                </c:pt>
                <c:pt idx="55256">
                  <c:v>-19.6533203</c:v>
                </c:pt>
                <c:pt idx="55257">
                  <c:v>-65.7958984</c:v>
                </c:pt>
                <c:pt idx="55258">
                  <c:v>-97.1679688</c:v>
                </c:pt>
                <c:pt idx="55259">
                  <c:v>-98.5107422</c:v>
                </c:pt>
                <c:pt idx="55260">
                  <c:v>-83.984375</c:v>
                </c:pt>
                <c:pt idx="55261">
                  <c:v>-39.6728516</c:v>
                </c:pt>
                <c:pt idx="55262">
                  <c:v>19.8974609</c:v>
                </c:pt>
                <c:pt idx="55263">
                  <c:v>62.7441406</c:v>
                </c:pt>
                <c:pt idx="55264">
                  <c:v>101.196289</c:v>
                </c:pt>
                <c:pt idx="55265">
                  <c:v>105.102539</c:v>
                </c:pt>
                <c:pt idx="55266">
                  <c:v>84.3505859</c:v>
                </c:pt>
                <c:pt idx="55267">
                  <c:v>41.3818359</c:v>
                </c:pt>
                <c:pt idx="55268">
                  <c:v>-14.5263672</c:v>
                </c:pt>
                <c:pt idx="55269">
                  <c:v>-66.2841797</c:v>
                </c:pt>
                <c:pt idx="55270">
                  <c:v>-97.4121094</c:v>
                </c:pt>
                <c:pt idx="55271">
                  <c:v>-104.980469</c:v>
                </c:pt>
                <c:pt idx="55272">
                  <c:v>-84.22851559999998</c:v>
                </c:pt>
                <c:pt idx="55273">
                  <c:v>-47.3632812</c:v>
                </c:pt>
                <c:pt idx="55274">
                  <c:v>3.90625</c:v>
                </c:pt>
                <c:pt idx="55275">
                  <c:v>53.8330078</c:v>
                </c:pt>
                <c:pt idx="55276">
                  <c:v>92.1630859</c:v>
                </c:pt>
                <c:pt idx="55277">
                  <c:v>108.886719</c:v>
                </c:pt>
                <c:pt idx="55278">
                  <c:v>94.4824219</c:v>
                </c:pt>
                <c:pt idx="55279">
                  <c:v>50.5371094</c:v>
                </c:pt>
                <c:pt idx="55280">
                  <c:v>-1.22070312</c:v>
                </c:pt>
                <c:pt idx="55281">
                  <c:v>-53.9550781</c:v>
                </c:pt>
                <c:pt idx="55282">
                  <c:v>-94.84863279999998</c:v>
                </c:pt>
                <c:pt idx="55283">
                  <c:v>-106.323242</c:v>
                </c:pt>
                <c:pt idx="55284">
                  <c:v>-88.8671875</c:v>
                </c:pt>
                <c:pt idx="55285">
                  <c:v>-51.8798828</c:v>
                </c:pt>
                <c:pt idx="55286">
                  <c:v>-10.8642578</c:v>
                </c:pt>
                <c:pt idx="55287">
                  <c:v>38.6962891</c:v>
                </c:pt>
                <c:pt idx="55288">
                  <c:v>78.2470703</c:v>
                </c:pt>
                <c:pt idx="55289">
                  <c:v>103.759766</c:v>
                </c:pt>
                <c:pt idx="55290">
                  <c:v>101.806641</c:v>
                </c:pt>
                <c:pt idx="55291">
                  <c:v>68.9697266</c:v>
                </c:pt>
                <c:pt idx="55292">
                  <c:v>17.2119141</c:v>
                </c:pt>
                <c:pt idx="55293">
                  <c:v>-42.6025391</c:v>
                </c:pt>
                <c:pt idx="55294">
                  <c:v>-78.4912109</c:v>
                </c:pt>
                <c:pt idx="55295">
                  <c:v>-107.055664</c:v>
                </c:pt>
                <c:pt idx="55296">
                  <c:v>-101.44043</c:v>
                </c:pt>
                <c:pt idx="55297">
                  <c:v>-70.55664059999998</c:v>
                </c:pt>
                <c:pt idx="55298">
                  <c:v>-18.9208984</c:v>
                </c:pt>
                <c:pt idx="55299">
                  <c:v>37.3535156</c:v>
                </c:pt>
                <c:pt idx="55300">
                  <c:v>84.5947266</c:v>
                </c:pt>
                <c:pt idx="55301">
                  <c:v>106.689453</c:v>
                </c:pt>
                <c:pt idx="55302">
                  <c:v>97.5341797</c:v>
                </c:pt>
                <c:pt idx="55303">
                  <c:v>67.0166016</c:v>
                </c:pt>
                <c:pt idx="55304">
                  <c:v>21.9726562</c:v>
                </c:pt>
                <c:pt idx="55305">
                  <c:v>-33.81347659999999</c:v>
                </c:pt>
                <c:pt idx="55306">
                  <c:v>-79.22363279999998</c:v>
                </c:pt>
                <c:pt idx="55307">
                  <c:v>-105.46875</c:v>
                </c:pt>
                <c:pt idx="55308">
                  <c:v>-103.271484</c:v>
                </c:pt>
                <c:pt idx="55309">
                  <c:v>-73.60839839999993</c:v>
                </c:pt>
                <c:pt idx="55310">
                  <c:v>-26.9775391</c:v>
                </c:pt>
                <c:pt idx="55311">
                  <c:v>36.9873047</c:v>
                </c:pt>
                <c:pt idx="55312">
                  <c:v>83.984375</c:v>
                </c:pt>
                <c:pt idx="55313">
                  <c:v>108.154297</c:v>
                </c:pt>
                <c:pt idx="55314">
                  <c:v>112.548828</c:v>
                </c:pt>
                <c:pt idx="55315">
                  <c:v>76.7822266</c:v>
                </c:pt>
                <c:pt idx="55316">
                  <c:v>26.6113281</c:v>
                </c:pt>
                <c:pt idx="55317">
                  <c:v>-30.2734375</c:v>
                </c:pt>
                <c:pt idx="55318">
                  <c:v>-76.0498047</c:v>
                </c:pt>
                <c:pt idx="55319">
                  <c:v>-102.172852</c:v>
                </c:pt>
                <c:pt idx="55320">
                  <c:v>-104.736328</c:v>
                </c:pt>
                <c:pt idx="55321">
                  <c:v>-80.4443359</c:v>
                </c:pt>
                <c:pt idx="55322">
                  <c:v>-38.2080078</c:v>
                </c:pt>
                <c:pt idx="55323">
                  <c:v>24.0478516</c:v>
                </c:pt>
                <c:pt idx="55324">
                  <c:v>66.1621094</c:v>
                </c:pt>
                <c:pt idx="55325">
                  <c:v>103.393555</c:v>
                </c:pt>
                <c:pt idx="55326">
                  <c:v>104.980469</c:v>
                </c:pt>
                <c:pt idx="55327">
                  <c:v>86.5478516</c:v>
                </c:pt>
                <c:pt idx="55328">
                  <c:v>39.0625</c:v>
                </c:pt>
                <c:pt idx="55329">
                  <c:v>-11.4746094</c:v>
                </c:pt>
                <c:pt idx="55330">
                  <c:v>-62.6220703</c:v>
                </c:pt>
                <c:pt idx="55331">
                  <c:v>-96.0693359</c:v>
                </c:pt>
                <c:pt idx="55332">
                  <c:v>-108.276367</c:v>
                </c:pt>
                <c:pt idx="55333">
                  <c:v>-89.35546879999995</c:v>
                </c:pt>
                <c:pt idx="55334">
                  <c:v>-45.8984375</c:v>
                </c:pt>
                <c:pt idx="55335">
                  <c:v>5.615234379999995</c:v>
                </c:pt>
                <c:pt idx="55336">
                  <c:v>54.5654297</c:v>
                </c:pt>
                <c:pt idx="55337">
                  <c:v>86.6699219</c:v>
                </c:pt>
                <c:pt idx="55338">
                  <c:v>100.097656</c:v>
                </c:pt>
                <c:pt idx="55339">
                  <c:v>81.9091797</c:v>
                </c:pt>
                <c:pt idx="55340">
                  <c:v>47.7294922</c:v>
                </c:pt>
                <c:pt idx="55341">
                  <c:v>-1.83105469</c:v>
                </c:pt>
                <c:pt idx="55342">
                  <c:v>-53.4667969</c:v>
                </c:pt>
                <c:pt idx="55343">
                  <c:v>-95.4589844</c:v>
                </c:pt>
                <c:pt idx="55344">
                  <c:v>-104.125977</c:v>
                </c:pt>
                <c:pt idx="55345">
                  <c:v>-86.3037109</c:v>
                </c:pt>
                <c:pt idx="55346">
                  <c:v>-54.4433594</c:v>
                </c:pt>
                <c:pt idx="55347">
                  <c:v>-8.7890625</c:v>
                </c:pt>
                <c:pt idx="55348">
                  <c:v>51.5136719</c:v>
                </c:pt>
                <c:pt idx="55349">
                  <c:v>89.9658203</c:v>
                </c:pt>
                <c:pt idx="55350">
                  <c:v>104.980469</c:v>
                </c:pt>
                <c:pt idx="55351">
                  <c:v>96.80175779999998</c:v>
                </c:pt>
                <c:pt idx="55352">
                  <c:v>61.7675781</c:v>
                </c:pt>
                <c:pt idx="55353">
                  <c:v>8.42285156</c:v>
                </c:pt>
                <c:pt idx="55354">
                  <c:v>-44.7998047</c:v>
                </c:pt>
                <c:pt idx="55355">
                  <c:v>-87.15820309999998</c:v>
                </c:pt>
                <c:pt idx="55356">
                  <c:v>-104.248047</c:v>
                </c:pt>
                <c:pt idx="55357">
                  <c:v>-94.1162109</c:v>
                </c:pt>
                <c:pt idx="55358">
                  <c:v>-68.35937499999996</c:v>
                </c:pt>
                <c:pt idx="55359">
                  <c:v>-15.2587891</c:v>
                </c:pt>
                <c:pt idx="55360">
                  <c:v>42.4804688</c:v>
                </c:pt>
                <c:pt idx="55361">
                  <c:v>89.4775391</c:v>
                </c:pt>
                <c:pt idx="55362">
                  <c:v>114.379883</c:v>
                </c:pt>
                <c:pt idx="55363">
                  <c:v>100.463867</c:v>
                </c:pt>
                <c:pt idx="55364">
                  <c:v>69.45800779999998</c:v>
                </c:pt>
                <c:pt idx="55365">
                  <c:v>19.1650391</c:v>
                </c:pt>
                <c:pt idx="55366">
                  <c:v>-33.6914062</c:v>
                </c:pt>
                <c:pt idx="55367">
                  <c:v>-87.4023438</c:v>
                </c:pt>
                <c:pt idx="55368">
                  <c:v>-107.421875</c:v>
                </c:pt>
                <c:pt idx="55369">
                  <c:v>-106.567383</c:v>
                </c:pt>
                <c:pt idx="55370">
                  <c:v>-79.1015625</c:v>
                </c:pt>
                <c:pt idx="55371">
                  <c:v>-18.6767578</c:v>
                </c:pt>
                <c:pt idx="55372">
                  <c:v>31.6162109</c:v>
                </c:pt>
                <c:pt idx="55373">
                  <c:v>78.36914059999998</c:v>
                </c:pt>
                <c:pt idx="55374">
                  <c:v>101.68457</c:v>
                </c:pt>
                <c:pt idx="55375">
                  <c:v>107.543945</c:v>
                </c:pt>
                <c:pt idx="55376">
                  <c:v>76.7822266</c:v>
                </c:pt>
                <c:pt idx="55377">
                  <c:v>28.1982422</c:v>
                </c:pt>
                <c:pt idx="55378">
                  <c:v>-26.2451172</c:v>
                </c:pt>
                <c:pt idx="55379">
                  <c:v>-78.7353516</c:v>
                </c:pt>
                <c:pt idx="55380">
                  <c:v>-102.416992</c:v>
                </c:pt>
                <c:pt idx="55381">
                  <c:v>-98.2666016</c:v>
                </c:pt>
                <c:pt idx="55382">
                  <c:v>-77.8808594</c:v>
                </c:pt>
                <c:pt idx="55383">
                  <c:v>-24.2919922</c:v>
                </c:pt>
                <c:pt idx="55384">
                  <c:v>23.4375</c:v>
                </c:pt>
                <c:pt idx="55385">
                  <c:v>71.5332031</c:v>
                </c:pt>
                <c:pt idx="55386">
                  <c:v>105.712891</c:v>
                </c:pt>
                <c:pt idx="55387">
                  <c:v>103.149414</c:v>
                </c:pt>
                <c:pt idx="55388">
                  <c:v>78.9794922</c:v>
                </c:pt>
                <c:pt idx="55389">
                  <c:v>36.0107422</c:v>
                </c:pt>
                <c:pt idx="55390">
                  <c:v>-19.0429688</c:v>
                </c:pt>
                <c:pt idx="55391">
                  <c:v>-62.2558594</c:v>
                </c:pt>
                <c:pt idx="55392">
                  <c:v>-95.5810547</c:v>
                </c:pt>
                <c:pt idx="55393">
                  <c:v>-107.055664</c:v>
                </c:pt>
                <c:pt idx="55394">
                  <c:v>-83.3740234</c:v>
                </c:pt>
                <c:pt idx="55395">
                  <c:v>-41.5039062</c:v>
                </c:pt>
                <c:pt idx="55396">
                  <c:v>13.671875</c:v>
                </c:pt>
                <c:pt idx="55397">
                  <c:v>63.7207031</c:v>
                </c:pt>
                <c:pt idx="55398">
                  <c:v>96.4355469</c:v>
                </c:pt>
                <c:pt idx="55399">
                  <c:v>111.328125</c:v>
                </c:pt>
                <c:pt idx="55400">
                  <c:v>83.984375</c:v>
                </c:pt>
                <c:pt idx="55401">
                  <c:v>41.6259766</c:v>
                </c:pt>
                <c:pt idx="55402">
                  <c:v>-8.91113281</c:v>
                </c:pt>
                <c:pt idx="55403">
                  <c:v>-56.7626953</c:v>
                </c:pt>
                <c:pt idx="55404">
                  <c:v>-88.9892578</c:v>
                </c:pt>
                <c:pt idx="55405">
                  <c:v>-100.830078</c:v>
                </c:pt>
                <c:pt idx="55406">
                  <c:v>-85.08300779999998</c:v>
                </c:pt>
                <c:pt idx="55407">
                  <c:v>-51.8798828</c:v>
                </c:pt>
                <c:pt idx="55408">
                  <c:v>6.225585939999994</c:v>
                </c:pt>
                <c:pt idx="55409">
                  <c:v>51.2695312</c:v>
                </c:pt>
                <c:pt idx="55410">
                  <c:v>89.4775391</c:v>
                </c:pt>
                <c:pt idx="55411">
                  <c:v>105.834961</c:v>
                </c:pt>
                <c:pt idx="55412">
                  <c:v>99.7314453</c:v>
                </c:pt>
                <c:pt idx="55413">
                  <c:v>63.2324219</c:v>
                </c:pt>
                <c:pt idx="55414">
                  <c:v>4.51660156</c:v>
                </c:pt>
                <c:pt idx="55415">
                  <c:v>-54.6875</c:v>
                </c:pt>
                <c:pt idx="55416">
                  <c:v>-91.55273440000001</c:v>
                </c:pt>
                <c:pt idx="55417">
                  <c:v>-101.928711</c:v>
                </c:pt>
                <c:pt idx="55418">
                  <c:v>-93.2617188</c:v>
                </c:pt>
                <c:pt idx="55419">
                  <c:v>-59.81445309999999</c:v>
                </c:pt>
                <c:pt idx="55420">
                  <c:v>-8.178710939999998</c:v>
                </c:pt>
                <c:pt idx="55421">
                  <c:v>45.5322266</c:v>
                </c:pt>
                <c:pt idx="55422">
                  <c:v>86.6699219</c:v>
                </c:pt>
                <c:pt idx="55423">
                  <c:v>93.5058594</c:v>
                </c:pt>
                <c:pt idx="55424">
                  <c:v>91.1865234</c:v>
                </c:pt>
                <c:pt idx="55425">
                  <c:v>64.57519529999998</c:v>
                </c:pt>
                <c:pt idx="55426">
                  <c:v>15.0146484</c:v>
                </c:pt>
                <c:pt idx="55427">
                  <c:v>-37.3535156</c:v>
                </c:pt>
                <c:pt idx="55428">
                  <c:v>-82.6416016</c:v>
                </c:pt>
                <c:pt idx="55429">
                  <c:v>-100.830078</c:v>
                </c:pt>
                <c:pt idx="55430">
                  <c:v>-96.67968749999996</c:v>
                </c:pt>
                <c:pt idx="55431">
                  <c:v>-66.0400391</c:v>
                </c:pt>
                <c:pt idx="55432">
                  <c:v>-12.3291016</c:v>
                </c:pt>
                <c:pt idx="55433">
                  <c:v>36.4990234</c:v>
                </c:pt>
                <c:pt idx="55434">
                  <c:v>79.5898438</c:v>
                </c:pt>
                <c:pt idx="55435">
                  <c:v>103.515625</c:v>
                </c:pt>
                <c:pt idx="55436">
                  <c:v>101.68457</c:v>
                </c:pt>
                <c:pt idx="55437">
                  <c:v>66.52832029999998</c:v>
                </c:pt>
                <c:pt idx="55438">
                  <c:v>20.8740234</c:v>
                </c:pt>
                <c:pt idx="55439">
                  <c:v>-31.25</c:v>
                </c:pt>
                <c:pt idx="55440">
                  <c:v>-77.8808594</c:v>
                </c:pt>
                <c:pt idx="55441">
                  <c:v>-104.248047</c:v>
                </c:pt>
                <c:pt idx="55442">
                  <c:v>-105.59082</c:v>
                </c:pt>
                <c:pt idx="55443">
                  <c:v>-81.0546875</c:v>
                </c:pt>
                <c:pt idx="55444">
                  <c:v>-25.7568359</c:v>
                </c:pt>
                <c:pt idx="55445">
                  <c:v>28.8085938</c:v>
                </c:pt>
                <c:pt idx="55446">
                  <c:v>72.9980469</c:v>
                </c:pt>
                <c:pt idx="55447">
                  <c:v>99.3652344</c:v>
                </c:pt>
                <c:pt idx="55448">
                  <c:v>104.370117</c:v>
                </c:pt>
                <c:pt idx="55449">
                  <c:v>76.4160156</c:v>
                </c:pt>
                <c:pt idx="55450">
                  <c:v>34.3017578</c:v>
                </c:pt>
                <c:pt idx="55451">
                  <c:v>-20.38574219999997</c:v>
                </c:pt>
                <c:pt idx="55452">
                  <c:v>-68.4814453</c:v>
                </c:pt>
                <c:pt idx="55453">
                  <c:v>-106.079102</c:v>
                </c:pt>
                <c:pt idx="55454">
                  <c:v>-111.083984</c:v>
                </c:pt>
                <c:pt idx="55455">
                  <c:v>-83.6181641</c:v>
                </c:pt>
                <c:pt idx="55456">
                  <c:v>-39.9169922</c:v>
                </c:pt>
                <c:pt idx="55457">
                  <c:v>15.7470703</c:v>
                </c:pt>
                <c:pt idx="55458">
                  <c:v>67.7490234</c:v>
                </c:pt>
                <c:pt idx="55459">
                  <c:v>97.2900391</c:v>
                </c:pt>
                <c:pt idx="55460">
                  <c:v>104.248047</c:v>
                </c:pt>
                <c:pt idx="55461">
                  <c:v>81.7871094</c:v>
                </c:pt>
                <c:pt idx="55462">
                  <c:v>42.2363281</c:v>
                </c:pt>
                <c:pt idx="55463">
                  <c:v>-12.2070312</c:v>
                </c:pt>
                <c:pt idx="55464">
                  <c:v>-57.9833984</c:v>
                </c:pt>
                <c:pt idx="55465">
                  <c:v>-93.1396484</c:v>
                </c:pt>
                <c:pt idx="55466">
                  <c:v>-107.177734</c:v>
                </c:pt>
                <c:pt idx="55467">
                  <c:v>-87.7685547</c:v>
                </c:pt>
                <c:pt idx="55468">
                  <c:v>-49.4384766</c:v>
                </c:pt>
                <c:pt idx="55469">
                  <c:v>8.30078125</c:v>
                </c:pt>
                <c:pt idx="55470">
                  <c:v>56.88476559999999</c:v>
                </c:pt>
                <c:pt idx="55471">
                  <c:v>91.4306641</c:v>
                </c:pt>
                <c:pt idx="55472">
                  <c:v>108.032227</c:v>
                </c:pt>
                <c:pt idx="55473">
                  <c:v>96.4355469</c:v>
                </c:pt>
                <c:pt idx="55474">
                  <c:v>51.7578125</c:v>
                </c:pt>
                <c:pt idx="55475">
                  <c:v>-4.15039062</c:v>
                </c:pt>
                <c:pt idx="55476">
                  <c:v>-52.8564453</c:v>
                </c:pt>
                <c:pt idx="55477">
                  <c:v>-88.0126953</c:v>
                </c:pt>
                <c:pt idx="55478">
                  <c:v>-106.933594</c:v>
                </c:pt>
                <c:pt idx="55479">
                  <c:v>-89.84375</c:v>
                </c:pt>
                <c:pt idx="55480">
                  <c:v>-47.85156249999999</c:v>
                </c:pt>
                <c:pt idx="55481">
                  <c:v>-2.19726562</c:v>
                </c:pt>
                <c:pt idx="55482">
                  <c:v>50.78125</c:v>
                </c:pt>
                <c:pt idx="55483">
                  <c:v>90.2099609</c:v>
                </c:pt>
                <c:pt idx="55484">
                  <c:v>104.614258</c:v>
                </c:pt>
                <c:pt idx="55485">
                  <c:v>94.3603516</c:v>
                </c:pt>
                <c:pt idx="55486">
                  <c:v>61.6455078</c:v>
                </c:pt>
                <c:pt idx="55487">
                  <c:v>13.671875</c:v>
                </c:pt>
                <c:pt idx="55488">
                  <c:v>-53.5888672</c:v>
                </c:pt>
                <c:pt idx="55489">
                  <c:v>-94.4824219</c:v>
                </c:pt>
                <c:pt idx="55490">
                  <c:v>-104.492188</c:v>
                </c:pt>
                <c:pt idx="55491">
                  <c:v>-100.830078</c:v>
                </c:pt>
                <c:pt idx="55492">
                  <c:v>-73.1201172</c:v>
                </c:pt>
                <c:pt idx="55493">
                  <c:v>-9.88769531</c:v>
                </c:pt>
                <c:pt idx="55494">
                  <c:v>41.015625</c:v>
                </c:pt>
                <c:pt idx="55495">
                  <c:v>89.2333984</c:v>
                </c:pt>
                <c:pt idx="55496">
                  <c:v>105.834961</c:v>
                </c:pt>
                <c:pt idx="55497">
                  <c:v>102.050781</c:v>
                </c:pt>
                <c:pt idx="55498">
                  <c:v>69.7021484</c:v>
                </c:pt>
                <c:pt idx="55499">
                  <c:v>12.2070312</c:v>
                </c:pt>
                <c:pt idx="55500">
                  <c:v>-41.5039062</c:v>
                </c:pt>
                <c:pt idx="55501">
                  <c:v>-84.4726562</c:v>
                </c:pt>
                <c:pt idx="55502">
                  <c:v>-104.980469</c:v>
                </c:pt>
                <c:pt idx="55503">
                  <c:v>-101.68457</c:v>
                </c:pt>
                <c:pt idx="55504">
                  <c:v>-74.7070312</c:v>
                </c:pt>
                <c:pt idx="55505">
                  <c:v>-20.6298828</c:v>
                </c:pt>
                <c:pt idx="55506">
                  <c:v>28.3203125</c:v>
                </c:pt>
                <c:pt idx="55507">
                  <c:v>69.58007809999994</c:v>
                </c:pt>
                <c:pt idx="55508">
                  <c:v>101.44043</c:v>
                </c:pt>
                <c:pt idx="55509">
                  <c:v>100.708008</c:v>
                </c:pt>
                <c:pt idx="55510">
                  <c:v>74.0966797</c:v>
                </c:pt>
                <c:pt idx="55511">
                  <c:v>26.8554688</c:v>
                </c:pt>
                <c:pt idx="55512">
                  <c:v>-29.5410156</c:v>
                </c:pt>
                <c:pt idx="55513">
                  <c:v>-78.36914059999998</c:v>
                </c:pt>
                <c:pt idx="55514">
                  <c:v>-106.567383</c:v>
                </c:pt>
                <c:pt idx="55515">
                  <c:v>-104.980469</c:v>
                </c:pt>
                <c:pt idx="55516">
                  <c:v>-81.9091797</c:v>
                </c:pt>
                <c:pt idx="55517">
                  <c:v>-34.9121094</c:v>
                </c:pt>
                <c:pt idx="55518">
                  <c:v>18.1884766</c:v>
                </c:pt>
                <c:pt idx="55519">
                  <c:v>68.2373047</c:v>
                </c:pt>
                <c:pt idx="55520">
                  <c:v>103.881836</c:v>
                </c:pt>
                <c:pt idx="55521">
                  <c:v>109.985352</c:v>
                </c:pt>
                <c:pt idx="55522">
                  <c:v>87.6464844</c:v>
                </c:pt>
                <c:pt idx="55523">
                  <c:v>40.5273438</c:v>
                </c:pt>
                <c:pt idx="55524">
                  <c:v>-15.2587891</c:v>
                </c:pt>
                <c:pt idx="55525">
                  <c:v>-65.67382809999994</c:v>
                </c:pt>
                <c:pt idx="55526">
                  <c:v>-101.5625</c:v>
                </c:pt>
                <c:pt idx="55527">
                  <c:v>-108.032227</c:v>
                </c:pt>
                <c:pt idx="55528">
                  <c:v>-82.27539059999994</c:v>
                </c:pt>
                <c:pt idx="55529">
                  <c:v>-41.015625</c:v>
                </c:pt>
                <c:pt idx="55530">
                  <c:v>12.2070312</c:v>
                </c:pt>
                <c:pt idx="55531">
                  <c:v>59.81445309999999</c:v>
                </c:pt>
                <c:pt idx="55532">
                  <c:v>93.5058594</c:v>
                </c:pt>
                <c:pt idx="55533">
                  <c:v>109.985352</c:v>
                </c:pt>
                <c:pt idx="55534">
                  <c:v>89.4775391</c:v>
                </c:pt>
                <c:pt idx="55535">
                  <c:v>46.875</c:v>
                </c:pt>
                <c:pt idx="55536">
                  <c:v>-6.71386719</c:v>
                </c:pt>
                <c:pt idx="55537">
                  <c:v>-52.4902344</c:v>
                </c:pt>
                <c:pt idx="55538">
                  <c:v>-89.5996094</c:v>
                </c:pt>
                <c:pt idx="55539">
                  <c:v>-102.661133</c:v>
                </c:pt>
                <c:pt idx="55540">
                  <c:v>-85.8154297</c:v>
                </c:pt>
                <c:pt idx="55541">
                  <c:v>-58.83789059999999</c:v>
                </c:pt>
                <c:pt idx="55542">
                  <c:v>-4.27246094</c:v>
                </c:pt>
                <c:pt idx="55543">
                  <c:v>57.9833984</c:v>
                </c:pt>
                <c:pt idx="55544">
                  <c:v>88.7451172</c:v>
                </c:pt>
                <c:pt idx="55545">
                  <c:v>104.858398</c:v>
                </c:pt>
                <c:pt idx="55546">
                  <c:v>92.1630859</c:v>
                </c:pt>
                <c:pt idx="55547">
                  <c:v>61.2792969</c:v>
                </c:pt>
                <c:pt idx="55548">
                  <c:v>1.22070312</c:v>
                </c:pt>
                <c:pt idx="55549">
                  <c:v>-41.3818359</c:v>
                </c:pt>
                <c:pt idx="55550">
                  <c:v>-90.08789059999998</c:v>
                </c:pt>
                <c:pt idx="55551">
                  <c:v>-107.055664</c:v>
                </c:pt>
                <c:pt idx="55552">
                  <c:v>-95.9472656</c:v>
                </c:pt>
                <c:pt idx="55553">
                  <c:v>-68.60351559999998</c:v>
                </c:pt>
                <c:pt idx="55554">
                  <c:v>-11.4746094</c:v>
                </c:pt>
                <c:pt idx="55555">
                  <c:v>42.3583984</c:v>
                </c:pt>
                <c:pt idx="55556">
                  <c:v>81.29882809999998</c:v>
                </c:pt>
                <c:pt idx="55557">
                  <c:v>110.107422</c:v>
                </c:pt>
                <c:pt idx="55558">
                  <c:v>100.097656</c:v>
                </c:pt>
                <c:pt idx="55559">
                  <c:v>67.13867190000001</c:v>
                </c:pt>
                <c:pt idx="55560">
                  <c:v>25.2685547</c:v>
                </c:pt>
                <c:pt idx="55561">
                  <c:v>-38.4521484</c:v>
                </c:pt>
                <c:pt idx="55562">
                  <c:v>-82.88574219999992</c:v>
                </c:pt>
                <c:pt idx="55563">
                  <c:v>-96.3134766</c:v>
                </c:pt>
                <c:pt idx="55564">
                  <c:v>-99.85351559999998</c:v>
                </c:pt>
                <c:pt idx="55565">
                  <c:v>-69.0917969</c:v>
                </c:pt>
                <c:pt idx="55566">
                  <c:v>-19.2871094</c:v>
                </c:pt>
                <c:pt idx="55567">
                  <c:v>34.9121094</c:v>
                </c:pt>
                <c:pt idx="55568">
                  <c:v>78.12499999999998</c:v>
                </c:pt>
                <c:pt idx="55569">
                  <c:v>104.003906</c:v>
                </c:pt>
                <c:pt idx="55570">
                  <c:v>100.830078</c:v>
                </c:pt>
                <c:pt idx="55571">
                  <c:v>75.4394531</c:v>
                </c:pt>
                <c:pt idx="55572">
                  <c:v>30.0292969</c:v>
                </c:pt>
                <c:pt idx="55573">
                  <c:v>-24.1699219</c:v>
                </c:pt>
                <c:pt idx="55574">
                  <c:v>-75.4394531</c:v>
                </c:pt>
                <c:pt idx="55575">
                  <c:v>-105.34668</c:v>
                </c:pt>
                <c:pt idx="55576">
                  <c:v>-106.933594</c:v>
                </c:pt>
                <c:pt idx="55577">
                  <c:v>-77.0263672</c:v>
                </c:pt>
                <c:pt idx="55578">
                  <c:v>-31.8603516</c:v>
                </c:pt>
                <c:pt idx="55579">
                  <c:v>30.5175781</c:v>
                </c:pt>
                <c:pt idx="55580">
                  <c:v>77.27050779999998</c:v>
                </c:pt>
                <c:pt idx="55581">
                  <c:v>104.370117</c:v>
                </c:pt>
                <c:pt idx="55582">
                  <c:v>106.323242</c:v>
                </c:pt>
                <c:pt idx="55583">
                  <c:v>81.66503909999996</c:v>
                </c:pt>
                <c:pt idx="55584">
                  <c:v>36.8652344</c:v>
                </c:pt>
                <c:pt idx="55585">
                  <c:v>-12.5732422</c:v>
                </c:pt>
                <c:pt idx="55586">
                  <c:v>-70.3125</c:v>
                </c:pt>
                <c:pt idx="55587">
                  <c:v>-95.82519529999998</c:v>
                </c:pt>
                <c:pt idx="55588">
                  <c:v>-104.614258</c:v>
                </c:pt>
                <c:pt idx="55589">
                  <c:v>-93.87207029999993</c:v>
                </c:pt>
                <c:pt idx="55590">
                  <c:v>-49.3164062</c:v>
                </c:pt>
                <c:pt idx="55591">
                  <c:v>9.39941406</c:v>
                </c:pt>
                <c:pt idx="55592">
                  <c:v>65.3076172</c:v>
                </c:pt>
                <c:pt idx="55593">
                  <c:v>96.0693359</c:v>
                </c:pt>
                <c:pt idx="55594">
                  <c:v>104.125977</c:v>
                </c:pt>
                <c:pt idx="55595">
                  <c:v>85.4492188</c:v>
                </c:pt>
                <c:pt idx="55596">
                  <c:v>44.3115234</c:v>
                </c:pt>
                <c:pt idx="55597">
                  <c:v>-5.24902344</c:v>
                </c:pt>
                <c:pt idx="55598">
                  <c:v>-57.2509766</c:v>
                </c:pt>
                <c:pt idx="55599">
                  <c:v>-93.75</c:v>
                </c:pt>
                <c:pt idx="55600">
                  <c:v>-104.858398</c:v>
                </c:pt>
                <c:pt idx="55601">
                  <c:v>-87.890625</c:v>
                </c:pt>
                <c:pt idx="55602">
                  <c:v>-54.8095703</c:v>
                </c:pt>
                <c:pt idx="55603">
                  <c:v>1.46484375</c:v>
                </c:pt>
                <c:pt idx="55604">
                  <c:v>52.0019531</c:v>
                </c:pt>
                <c:pt idx="55605">
                  <c:v>90.94238279999998</c:v>
                </c:pt>
                <c:pt idx="55606">
                  <c:v>107.910156</c:v>
                </c:pt>
                <c:pt idx="55607">
                  <c:v>95.3369141</c:v>
                </c:pt>
                <c:pt idx="55608">
                  <c:v>57.4951172</c:v>
                </c:pt>
                <c:pt idx="55609">
                  <c:v>7.93457031</c:v>
                </c:pt>
                <c:pt idx="55610">
                  <c:v>-50.5371094</c:v>
                </c:pt>
                <c:pt idx="55611">
                  <c:v>-89.5996094</c:v>
                </c:pt>
                <c:pt idx="55612">
                  <c:v>-106.201172</c:v>
                </c:pt>
                <c:pt idx="55613">
                  <c:v>-96.3134766</c:v>
                </c:pt>
                <c:pt idx="55614">
                  <c:v>-65.9179688</c:v>
                </c:pt>
                <c:pt idx="55615">
                  <c:v>-11.71875</c:v>
                </c:pt>
                <c:pt idx="55616">
                  <c:v>46.1425781</c:v>
                </c:pt>
                <c:pt idx="55617">
                  <c:v>87.6464844</c:v>
                </c:pt>
                <c:pt idx="55618">
                  <c:v>105.834961</c:v>
                </c:pt>
                <c:pt idx="55619">
                  <c:v>99.9755859</c:v>
                </c:pt>
                <c:pt idx="55620">
                  <c:v>64.8193359</c:v>
                </c:pt>
                <c:pt idx="55621">
                  <c:v>8.544921879999997</c:v>
                </c:pt>
                <c:pt idx="55622">
                  <c:v>-42.4804688</c:v>
                </c:pt>
                <c:pt idx="55623">
                  <c:v>-86.05957029999998</c:v>
                </c:pt>
                <c:pt idx="55624">
                  <c:v>-103.759766</c:v>
                </c:pt>
                <c:pt idx="55625">
                  <c:v>-103.149414</c:v>
                </c:pt>
                <c:pt idx="55626">
                  <c:v>-65.9179688</c:v>
                </c:pt>
                <c:pt idx="55627">
                  <c:v>-12.9394531</c:v>
                </c:pt>
                <c:pt idx="55628">
                  <c:v>44.1894531</c:v>
                </c:pt>
                <c:pt idx="55629">
                  <c:v>88.37890619999993</c:v>
                </c:pt>
                <c:pt idx="55630">
                  <c:v>104.492188</c:v>
                </c:pt>
                <c:pt idx="55631">
                  <c:v>102.416992</c:v>
                </c:pt>
                <c:pt idx="55632">
                  <c:v>70.1904297</c:v>
                </c:pt>
                <c:pt idx="55633">
                  <c:v>11.3525391</c:v>
                </c:pt>
                <c:pt idx="55634">
                  <c:v>-38.4521484</c:v>
                </c:pt>
                <c:pt idx="55635">
                  <c:v>-79.9560547</c:v>
                </c:pt>
                <c:pt idx="55636">
                  <c:v>-105.102539</c:v>
                </c:pt>
                <c:pt idx="55637">
                  <c:v>-99.60937499999996</c:v>
                </c:pt>
                <c:pt idx="55638">
                  <c:v>-72.9980469</c:v>
                </c:pt>
                <c:pt idx="55639">
                  <c:v>-26.9775391</c:v>
                </c:pt>
                <c:pt idx="55640">
                  <c:v>24.6582031</c:v>
                </c:pt>
                <c:pt idx="55641">
                  <c:v>69.2138672</c:v>
                </c:pt>
                <c:pt idx="55642">
                  <c:v>98.0224609</c:v>
                </c:pt>
                <c:pt idx="55643">
                  <c:v>107.666016</c:v>
                </c:pt>
                <c:pt idx="55644">
                  <c:v>77.75878909999996</c:v>
                </c:pt>
                <c:pt idx="55645">
                  <c:v>29.296875</c:v>
                </c:pt>
                <c:pt idx="55646">
                  <c:v>-21.484375</c:v>
                </c:pt>
                <c:pt idx="55647">
                  <c:v>-67.2607422</c:v>
                </c:pt>
                <c:pt idx="55648">
                  <c:v>-106.567383</c:v>
                </c:pt>
                <c:pt idx="55649">
                  <c:v>-102.416992</c:v>
                </c:pt>
                <c:pt idx="55650">
                  <c:v>-79.1015625</c:v>
                </c:pt>
                <c:pt idx="55651">
                  <c:v>-34.6679688</c:v>
                </c:pt>
                <c:pt idx="55652">
                  <c:v>18.1884766</c:v>
                </c:pt>
                <c:pt idx="55653">
                  <c:v>66.40625</c:v>
                </c:pt>
                <c:pt idx="55654">
                  <c:v>92.5292969</c:v>
                </c:pt>
                <c:pt idx="55655">
                  <c:v>100.585938</c:v>
                </c:pt>
                <c:pt idx="55656">
                  <c:v>80.4443359</c:v>
                </c:pt>
                <c:pt idx="55657">
                  <c:v>38.6962891</c:v>
                </c:pt>
                <c:pt idx="55658">
                  <c:v>-10.0097656</c:v>
                </c:pt>
                <c:pt idx="55659">
                  <c:v>-67.13867190000001</c:v>
                </c:pt>
                <c:pt idx="55660">
                  <c:v>-92.89550779999998</c:v>
                </c:pt>
                <c:pt idx="55661">
                  <c:v>-97.5341797</c:v>
                </c:pt>
                <c:pt idx="55662">
                  <c:v>-83.4960938</c:v>
                </c:pt>
                <c:pt idx="55663">
                  <c:v>-48.7060547</c:v>
                </c:pt>
                <c:pt idx="55664">
                  <c:v>5.12695312</c:v>
                </c:pt>
                <c:pt idx="55665">
                  <c:v>61.8896484</c:v>
                </c:pt>
                <c:pt idx="55666">
                  <c:v>96.0693359</c:v>
                </c:pt>
                <c:pt idx="55667">
                  <c:v>110.473633</c:v>
                </c:pt>
                <c:pt idx="55668">
                  <c:v>93.01757809999998</c:v>
                </c:pt>
                <c:pt idx="55669">
                  <c:v>43.8232422</c:v>
                </c:pt>
                <c:pt idx="55670">
                  <c:v>-7.93457031</c:v>
                </c:pt>
                <c:pt idx="55671">
                  <c:v>-56.1523438</c:v>
                </c:pt>
                <c:pt idx="55672">
                  <c:v>-91.55273440000001</c:v>
                </c:pt>
                <c:pt idx="55673">
                  <c:v>-106.567383</c:v>
                </c:pt>
                <c:pt idx="55674">
                  <c:v>-92.5292969</c:v>
                </c:pt>
                <c:pt idx="55675">
                  <c:v>-52.734375</c:v>
                </c:pt>
                <c:pt idx="55676">
                  <c:v>2.31933594</c:v>
                </c:pt>
                <c:pt idx="55677">
                  <c:v>54.4433594</c:v>
                </c:pt>
                <c:pt idx="55678">
                  <c:v>92.77343749999996</c:v>
                </c:pt>
                <c:pt idx="55679">
                  <c:v>109.619141</c:v>
                </c:pt>
                <c:pt idx="55680">
                  <c:v>97.1679688</c:v>
                </c:pt>
                <c:pt idx="55681">
                  <c:v>60.4248047</c:v>
                </c:pt>
                <c:pt idx="55682">
                  <c:v>0.732421875</c:v>
                </c:pt>
                <c:pt idx="55683">
                  <c:v>-53.7109375</c:v>
                </c:pt>
                <c:pt idx="55684">
                  <c:v>-96.4355469</c:v>
                </c:pt>
                <c:pt idx="55685">
                  <c:v>-106.689453</c:v>
                </c:pt>
                <c:pt idx="55686">
                  <c:v>-95.9472656</c:v>
                </c:pt>
                <c:pt idx="55687">
                  <c:v>-58.2275391</c:v>
                </c:pt>
                <c:pt idx="55688">
                  <c:v>-6.835937499999997</c:v>
                </c:pt>
                <c:pt idx="55689">
                  <c:v>42.6025391</c:v>
                </c:pt>
                <c:pt idx="55690">
                  <c:v>90.4541016</c:v>
                </c:pt>
                <c:pt idx="55691">
                  <c:v>111.206055</c:v>
                </c:pt>
                <c:pt idx="55692">
                  <c:v>100.219727</c:v>
                </c:pt>
                <c:pt idx="55693">
                  <c:v>68.1152344</c:v>
                </c:pt>
                <c:pt idx="55694">
                  <c:v>17.3339844</c:v>
                </c:pt>
                <c:pt idx="55695">
                  <c:v>-31.25</c:v>
                </c:pt>
                <c:pt idx="55696">
                  <c:v>-84.8388672</c:v>
                </c:pt>
                <c:pt idx="55697">
                  <c:v>-110.473633</c:v>
                </c:pt>
                <c:pt idx="55698">
                  <c:v>-96.4355469</c:v>
                </c:pt>
                <c:pt idx="55699">
                  <c:v>-67.50488279999998</c:v>
                </c:pt>
                <c:pt idx="55700">
                  <c:v>-19.7753906</c:v>
                </c:pt>
                <c:pt idx="55701">
                  <c:v>36.1328125</c:v>
                </c:pt>
                <c:pt idx="55702">
                  <c:v>84.22851559999998</c:v>
                </c:pt>
                <c:pt idx="55703">
                  <c:v>102.172852</c:v>
                </c:pt>
                <c:pt idx="55704">
                  <c:v>103.637695</c:v>
                </c:pt>
                <c:pt idx="55705">
                  <c:v>69.33593749999996</c:v>
                </c:pt>
                <c:pt idx="55706">
                  <c:v>26.2451172</c:v>
                </c:pt>
                <c:pt idx="55707">
                  <c:v>-24.7802734</c:v>
                </c:pt>
                <c:pt idx="55708">
                  <c:v>-75.9277344</c:v>
                </c:pt>
                <c:pt idx="55709">
                  <c:v>-100.708008</c:v>
                </c:pt>
                <c:pt idx="55710">
                  <c:v>-100.219727</c:v>
                </c:pt>
                <c:pt idx="55711">
                  <c:v>-79.5898438</c:v>
                </c:pt>
                <c:pt idx="55712">
                  <c:v>-28.8085938</c:v>
                </c:pt>
                <c:pt idx="55713">
                  <c:v>25.2685547</c:v>
                </c:pt>
                <c:pt idx="55714">
                  <c:v>71.5332031</c:v>
                </c:pt>
                <c:pt idx="55715">
                  <c:v>101.44043</c:v>
                </c:pt>
                <c:pt idx="55716">
                  <c:v>106.567383</c:v>
                </c:pt>
                <c:pt idx="55717">
                  <c:v>87.4023438</c:v>
                </c:pt>
                <c:pt idx="55718">
                  <c:v>34.5458984</c:v>
                </c:pt>
                <c:pt idx="55719">
                  <c:v>-24.7802734</c:v>
                </c:pt>
                <c:pt idx="55720">
                  <c:v>-74.3408203</c:v>
                </c:pt>
                <c:pt idx="55721">
                  <c:v>-99.3652344</c:v>
                </c:pt>
                <c:pt idx="55722">
                  <c:v>-99.4873047</c:v>
                </c:pt>
                <c:pt idx="55723">
                  <c:v>-80.5664062</c:v>
                </c:pt>
                <c:pt idx="55724">
                  <c:v>-41.9921875</c:v>
                </c:pt>
                <c:pt idx="55725">
                  <c:v>20.5078125</c:v>
                </c:pt>
                <c:pt idx="55726">
                  <c:v>65.0634766</c:v>
                </c:pt>
                <c:pt idx="55727">
                  <c:v>100.097656</c:v>
                </c:pt>
                <c:pt idx="55728">
                  <c:v>108.642578</c:v>
                </c:pt>
                <c:pt idx="55729">
                  <c:v>82.7636719</c:v>
                </c:pt>
                <c:pt idx="55730">
                  <c:v>47.3632812</c:v>
                </c:pt>
                <c:pt idx="55731">
                  <c:v>-9.64355469</c:v>
                </c:pt>
                <c:pt idx="55732">
                  <c:v>-65.7958984</c:v>
                </c:pt>
                <c:pt idx="55733">
                  <c:v>-96.1914062</c:v>
                </c:pt>
                <c:pt idx="55734">
                  <c:v>-104.125977</c:v>
                </c:pt>
                <c:pt idx="55735">
                  <c:v>-85.6933594</c:v>
                </c:pt>
                <c:pt idx="55736">
                  <c:v>-55.0537109</c:v>
                </c:pt>
                <c:pt idx="55737">
                  <c:v>8.42285156</c:v>
                </c:pt>
                <c:pt idx="55738">
                  <c:v>54.5654297</c:v>
                </c:pt>
                <c:pt idx="55739">
                  <c:v>91.4306641</c:v>
                </c:pt>
                <c:pt idx="55740">
                  <c:v>108.520508</c:v>
                </c:pt>
                <c:pt idx="55741">
                  <c:v>95.4589844</c:v>
                </c:pt>
                <c:pt idx="55742">
                  <c:v>54.4433594</c:v>
                </c:pt>
                <c:pt idx="55743">
                  <c:v>7.324218749999996</c:v>
                </c:pt>
                <c:pt idx="55744">
                  <c:v>-51.5136719</c:v>
                </c:pt>
                <c:pt idx="55745">
                  <c:v>-92.0410156</c:v>
                </c:pt>
                <c:pt idx="55746">
                  <c:v>-113.769531</c:v>
                </c:pt>
                <c:pt idx="55747">
                  <c:v>-94.1162109</c:v>
                </c:pt>
                <c:pt idx="55748">
                  <c:v>-57.3730469</c:v>
                </c:pt>
                <c:pt idx="55749">
                  <c:v>-1.83105469</c:v>
                </c:pt>
                <c:pt idx="55750">
                  <c:v>39.0625</c:v>
                </c:pt>
                <c:pt idx="55751">
                  <c:v>83.7402344</c:v>
                </c:pt>
                <c:pt idx="55752">
                  <c:v>105.712891</c:v>
                </c:pt>
                <c:pt idx="55753">
                  <c:v>97.4121094</c:v>
                </c:pt>
                <c:pt idx="55754">
                  <c:v>62.2558594</c:v>
                </c:pt>
                <c:pt idx="55755">
                  <c:v>10.7421875</c:v>
                </c:pt>
                <c:pt idx="55756">
                  <c:v>-41.5039062</c:v>
                </c:pt>
                <c:pt idx="55757">
                  <c:v>-82.5195312</c:v>
                </c:pt>
                <c:pt idx="55758">
                  <c:v>-104.248047</c:v>
                </c:pt>
                <c:pt idx="55759">
                  <c:v>-99.60937499999996</c:v>
                </c:pt>
                <c:pt idx="55760">
                  <c:v>-69.33593749999996</c:v>
                </c:pt>
                <c:pt idx="55761">
                  <c:v>-19.1650391</c:v>
                </c:pt>
                <c:pt idx="55762">
                  <c:v>40.4052734</c:v>
                </c:pt>
                <c:pt idx="55763">
                  <c:v>84.5947266</c:v>
                </c:pt>
                <c:pt idx="55764">
                  <c:v>110.839844</c:v>
                </c:pt>
                <c:pt idx="55765">
                  <c:v>98.9990234</c:v>
                </c:pt>
                <c:pt idx="55766">
                  <c:v>66.0400391</c:v>
                </c:pt>
                <c:pt idx="55767">
                  <c:v>22.7050781</c:v>
                </c:pt>
                <c:pt idx="55768">
                  <c:v>-36.4990234</c:v>
                </c:pt>
                <c:pt idx="55769">
                  <c:v>-72.6318359</c:v>
                </c:pt>
                <c:pt idx="55770">
                  <c:v>-100.219727</c:v>
                </c:pt>
                <c:pt idx="55771">
                  <c:v>-108.032227</c:v>
                </c:pt>
                <c:pt idx="55772">
                  <c:v>-71.0449219</c:v>
                </c:pt>
                <c:pt idx="55773">
                  <c:v>-25.7568359</c:v>
                </c:pt>
                <c:pt idx="55774">
                  <c:v>22.8271484</c:v>
                </c:pt>
                <c:pt idx="55775">
                  <c:v>75.4394531</c:v>
                </c:pt>
                <c:pt idx="55776">
                  <c:v>104.858398</c:v>
                </c:pt>
                <c:pt idx="55777">
                  <c:v>106.445312</c:v>
                </c:pt>
                <c:pt idx="55778">
                  <c:v>74.0966797</c:v>
                </c:pt>
                <c:pt idx="55779">
                  <c:v>24.90234379999998</c:v>
                </c:pt>
                <c:pt idx="55780">
                  <c:v>-21.9726562</c:v>
                </c:pt>
                <c:pt idx="55781">
                  <c:v>-67.9931641</c:v>
                </c:pt>
                <c:pt idx="55782">
                  <c:v>-101.928711</c:v>
                </c:pt>
                <c:pt idx="55783">
                  <c:v>-104.614258</c:v>
                </c:pt>
                <c:pt idx="55784">
                  <c:v>-79.7119141</c:v>
                </c:pt>
                <c:pt idx="55785">
                  <c:v>-39.30664059999999</c:v>
                </c:pt>
                <c:pt idx="55786">
                  <c:v>16.6015625</c:v>
                </c:pt>
                <c:pt idx="55787">
                  <c:v>67.38281249999996</c:v>
                </c:pt>
                <c:pt idx="55788">
                  <c:v>98.5107422</c:v>
                </c:pt>
                <c:pt idx="55789">
                  <c:v>103.881836</c:v>
                </c:pt>
                <c:pt idx="55790">
                  <c:v>77.27050779999998</c:v>
                </c:pt>
                <c:pt idx="55791">
                  <c:v>38.6962891</c:v>
                </c:pt>
                <c:pt idx="55792">
                  <c:v>-12.8173828</c:v>
                </c:pt>
                <c:pt idx="55793">
                  <c:v>-67.62695309999998</c:v>
                </c:pt>
                <c:pt idx="55794">
                  <c:v>-96.67968749999996</c:v>
                </c:pt>
                <c:pt idx="55795">
                  <c:v>-106.933594</c:v>
                </c:pt>
                <c:pt idx="55796">
                  <c:v>-87.4023438</c:v>
                </c:pt>
                <c:pt idx="55797">
                  <c:v>-45.5322266</c:v>
                </c:pt>
                <c:pt idx="55798">
                  <c:v>6.225585939999994</c:v>
                </c:pt>
                <c:pt idx="55799">
                  <c:v>58.7158203</c:v>
                </c:pt>
                <c:pt idx="55800">
                  <c:v>98.0224609</c:v>
                </c:pt>
                <c:pt idx="55801">
                  <c:v>104.492188</c:v>
                </c:pt>
                <c:pt idx="55802">
                  <c:v>92.5292969</c:v>
                </c:pt>
                <c:pt idx="55803">
                  <c:v>53.2226562</c:v>
                </c:pt>
                <c:pt idx="55804">
                  <c:v>0.244140625</c:v>
                </c:pt>
                <c:pt idx="55805">
                  <c:v>-56.640625</c:v>
                </c:pt>
                <c:pt idx="55806">
                  <c:v>-97.0458984</c:v>
                </c:pt>
                <c:pt idx="55807">
                  <c:v>-107.177734</c:v>
                </c:pt>
                <c:pt idx="55808">
                  <c:v>-92.4072266</c:v>
                </c:pt>
                <c:pt idx="55809">
                  <c:v>-48.2177734</c:v>
                </c:pt>
                <c:pt idx="55810">
                  <c:v>-5.004882809999995</c:v>
                </c:pt>
                <c:pt idx="55811">
                  <c:v>50.0488281</c:v>
                </c:pt>
                <c:pt idx="55812">
                  <c:v>87.15820309999998</c:v>
                </c:pt>
                <c:pt idx="55813">
                  <c:v>107.788086</c:v>
                </c:pt>
                <c:pt idx="55814">
                  <c:v>93.87207029999993</c:v>
                </c:pt>
                <c:pt idx="55815">
                  <c:v>60.6689453</c:v>
                </c:pt>
                <c:pt idx="55816">
                  <c:v>5.615234379999995</c:v>
                </c:pt>
                <c:pt idx="55817">
                  <c:v>-43.5791016</c:v>
                </c:pt>
                <c:pt idx="55818">
                  <c:v>-84.8388672</c:v>
                </c:pt>
                <c:pt idx="55819">
                  <c:v>-110.229492</c:v>
                </c:pt>
                <c:pt idx="55820">
                  <c:v>-95.9472656</c:v>
                </c:pt>
                <c:pt idx="55821">
                  <c:v>-55.7861328</c:v>
                </c:pt>
                <c:pt idx="55822">
                  <c:v>-10.4980469</c:v>
                </c:pt>
                <c:pt idx="55823">
                  <c:v>42.3583984</c:v>
                </c:pt>
                <c:pt idx="55824">
                  <c:v>82.27539059999994</c:v>
                </c:pt>
                <c:pt idx="55825">
                  <c:v>105.957031</c:v>
                </c:pt>
                <c:pt idx="55826">
                  <c:v>104.125977</c:v>
                </c:pt>
                <c:pt idx="55827">
                  <c:v>69.8242188</c:v>
                </c:pt>
                <c:pt idx="55828">
                  <c:v>20.8740234</c:v>
                </c:pt>
                <c:pt idx="55829">
                  <c:v>-28.0761719</c:v>
                </c:pt>
                <c:pt idx="55830">
                  <c:v>-73.60839839999993</c:v>
                </c:pt>
                <c:pt idx="55831">
                  <c:v>-103.759766</c:v>
                </c:pt>
                <c:pt idx="55832">
                  <c:v>-107.055664</c:v>
                </c:pt>
                <c:pt idx="55833">
                  <c:v>-71.2890625</c:v>
                </c:pt>
                <c:pt idx="55834">
                  <c:v>-21.7285156</c:v>
                </c:pt>
                <c:pt idx="55835">
                  <c:v>29.7851562</c:v>
                </c:pt>
                <c:pt idx="55836">
                  <c:v>73.3642578</c:v>
                </c:pt>
                <c:pt idx="55837">
                  <c:v>99.60937499999996</c:v>
                </c:pt>
                <c:pt idx="55838">
                  <c:v>100.952148</c:v>
                </c:pt>
                <c:pt idx="55839">
                  <c:v>75.4394531</c:v>
                </c:pt>
                <c:pt idx="55840">
                  <c:v>31.6162109</c:v>
                </c:pt>
                <c:pt idx="55841">
                  <c:v>-26.7333984</c:v>
                </c:pt>
                <c:pt idx="55842">
                  <c:v>-73.1201172</c:v>
                </c:pt>
                <c:pt idx="55843">
                  <c:v>-101.806641</c:v>
                </c:pt>
                <c:pt idx="55844">
                  <c:v>-103.515625</c:v>
                </c:pt>
                <c:pt idx="55845">
                  <c:v>-75.8056641</c:v>
                </c:pt>
                <c:pt idx="55846">
                  <c:v>-29.9072266</c:v>
                </c:pt>
                <c:pt idx="55847">
                  <c:v>19.2871094</c:v>
                </c:pt>
                <c:pt idx="55848">
                  <c:v>61.6455078</c:v>
                </c:pt>
                <c:pt idx="55849">
                  <c:v>94.1162109</c:v>
                </c:pt>
                <c:pt idx="55850">
                  <c:v>97.1679688</c:v>
                </c:pt>
                <c:pt idx="55851">
                  <c:v>77.8808594</c:v>
                </c:pt>
                <c:pt idx="55852">
                  <c:v>42.96875</c:v>
                </c:pt>
                <c:pt idx="55853">
                  <c:v>-12.5732422</c:v>
                </c:pt>
                <c:pt idx="55854">
                  <c:v>-61.8896484</c:v>
                </c:pt>
                <c:pt idx="55855">
                  <c:v>-97.1679688</c:v>
                </c:pt>
                <c:pt idx="55856">
                  <c:v>-113.15918</c:v>
                </c:pt>
                <c:pt idx="55857">
                  <c:v>-88.0126953</c:v>
                </c:pt>
                <c:pt idx="55858">
                  <c:v>-40.1611328</c:v>
                </c:pt>
                <c:pt idx="55859">
                  <c:v>13.7939453</c:v>
                </c:pt>
                <c:pt idx="55860">
                  <c:v>63.7207031</c:v>
                </c:pt>
                <c:pt idx="55861">
                  <c:v>91.3085938</c:v>
                </c:pt>
                <c:pt idx="55862">
                  <c:v>103.027344</c:v>
                </c:pt>
                <c:pt idx="55863">
                  <c:v>93.75</c:v>
                </c:pt>
                <c:pt idx="55864">
                  <c:v>44.1894531</c:v>
                </c:pt>
                <c:pt idx="55865">
                  <c:v>-7.56835938</c:v>
                </c:pt>
                <c:pt idx="55866">
                  <c:v>-57.8613281</c:v>
                </c:pt>
                <c:pt idx="55867">
                  <c:v>-97.5341797</c:v>
                </c:pt>
                <c:pt idx="55868">
                  <c:v>-106.567383</c:v>
                </c:pt>
                <c:pt idx="55869">
                  <c:v>-95.3369141</c:v>
                </c:pt>
                <c:pt idx="55870">
                  <c:v>-51.2695312</c:v>
                </c:pt>
                <c:pt idx="55871">
                  <c:v>10.4980469</c:v>
                </c:pt>
                <c:pt idx="55872">
                  <c:v>52.1240234</c:v>
                </c:pt>
                <c:pt idx="55873">
                  <c:v>91.1865234</c:v>
                </c:pt>
                <c:pt idx="55874">
                  <c:v>99.4873047</c:v>
                </c:pt>
                <c:pt idx="55875">
                  <c:v>87.4023438</c:v>
                </c:pt>
                <c:pt idx="55876">
                  <c:v>55.9082031</c:v>
                </c:pt>
                <c:pt idx="55877">
                  <c:v>7.44628906</c:v>
                </c:pt>
                <c:pt idx="55878">
                  <c:v>-45.1660156</c:v>
                </c:pt>
                <c:pt idx="55879">
                  <c:v>-89.84375</c:v>
                </c:pt>
                <c:pt idx="55880">
                  <c:v>-104.003906</c:v>
                </c:pt>
                <c:pt idx="55881">
                  <c:v>-90.82031249999996</c:v>
                </c:pt>
                <c:pt idx="55882">
                  <c:v>-56.88476559999999</c:v>
                </c:pt>
                <c:pt idx="55883">
                  <c:v>-11.9628906</c:v>
                </c:pt>
                <c:pt idx="55884">
                  <c:v>38.4521484</c:v>
                </c:pt>
                <c:pt idx="55885">
                  <c:v>85.3271484</c:v>
                </c:pt>
                <c:pt idx="55886">
                  <c:v>105.59082</c:v>
                </c:pt>
                <c:pt idx="55887">
                  <c:v>94.7265625</c:v>
                </c:pt>
                <c:pt idx="55888">
                  <c:v>64.8193359</c:v>
                </c:pt>
                <c:pt idx="55889">
                  <c:v>8.7890625</c:v>
                </c:pt>
                <c:pt idx="55890">
                  <c:v>-40.0390625</c:v>
                </c:pt>
                <c:pt idx="55891">
                  <c:v>-86.6699219</c:v>
                </c:pt>
                <c:pt idx="55892">
                  <c:v>-108.276367</c:v>
                </c:pt>
                <c:pt idx="55893">
                  <c:v>-97.77832029999998</c:v>
                </c:pt>
                <c:pt idx="55894">
                  <c:v>-72.1435547</c:v>
                </c:pt>
                <c:pt idx="55895">
                  <c:v>-27.2216797</c:v>
                </c:pt>
                <c:pt idx="55896">
                  <c:v>32.4707031</c:v>
                </c:pt>
                <c:pt idx="55897">
                  <c:v>80.68847659999993</c:v>
                </c:pt>
                <c:pt idx="55898">
                  <c:v>102.050781</c:v>
                </c:pt>
                <c:pt idx="55899">
                  <c:v>103.027344</c:v>
                </c:pt>
                <c:pt idx="55900">
                  <c:v>72.87597659999993</c:v>
                </c:pt>
                <c:pt idx="55901">
                  <c:v>29.5410156</c:v>
                </c:pt>
                <c:pt idx="55902">
                  <c:v>-26.2451172</c:v>
                </c:pt>
                <c:pt idx="55903">
                  <c:v>-67.62695309999998</c:v>
                </c:pt>
                <c:pt idx="55904">
                  <c:v>-100.219727</c:v>
                </c:pt>
                <c:pt idx="55905">
                  <c:v>-102.783203</c:v>
                </c:pt>
                <c:pt idx="55906">
                  <c:v>-77.39257809999994</c:v>
                </c:pt>
                <c:pt idx="55907">
                  <c:v>-26.9775391</c:v>
                </c:pt>
                <c:pt idx="55908">
                  <c:v>22.7050781</c:v>
                </c:pt>
                <c:pt idx="55909">
                  <c:v>69.33593749999996</c:v>
                </c:pt>
                <c:pt idx="55910">
                  <c:v>99.4873047</c:v>
                </c:pt>
                <c:pt idx="55911">
                  <c:v>104.858398</c:v>
                </c:pt>
                <c:pt idx="55912">
                  <c:v>85.4492188</c:v>
                </c:pt>
                <c:pt idx="55913">
                  <c:v>33.81347659999999</c:v>
                </c:pt>
                <c:pt idx="55914">
                  <c:v>-22.3388672</c:v>
                </c:pt>
                <c:pt idx="55915">
                  <c:v>-72.6318359</c:v>
                </c:pt>
                <c:pt idx="55916">
                  <c:v>-102.172852</c:v>
                </c:pt>
                <c:pt idx="55917">
                  <c:v>-101.928711</c:v>
                </c:pt>
                <c:pt idx="55918">
                  <c:v>-74.8291016</c:v>
                </c:pt>
                <c:pt idx="55919">
                  <c:v>-38.5742188</c:v>
                </c:pt>
                <c:pt idx="55920">
                  <c:v>9.52148438</c:v>
                </c:pt>
                <c:pt idx="55921">
                  <c:v>64.57519529999998</c:v>
                </c:pt>
                <c:pt idx="55922">
                  <c:v>97.65625</c:v>
                </c:pt>
                <c:pt idx="55923">
                  <c:v>106.567383</c:v>
                </c:pt>
                <c:pt idx="55924">
                  <c:v>83.6181641</c:v>
                </c:pt>
                <c:pt idx="55925">
                  <c:v>44.6777344</c:v>
                </c:pt>
                <c:pt idx="55926">
                  <c:v>-7.93457031</c:v>
                </c:pt>
                <c:pt idx="55927">
                  <c:v>-61.6455078</c:v>
                </c:pt>
                <c:pt idx="55928">
                  <c:v>-95.0927734</c:v>
                </c:pt>
                <c:pt idx="55929">
                  <c:v>-109.008789</c:v>
                </c:pt>
                <c:pt idx="55930">
                  <c:v>-87.15820309999998</c:v>
                </c:pt>
                <c:pt idx="55931">
                  <c:v>-43.8232422</c:v>
                </c:pt>
                <c:pt idx="55932">
                  <c:v>6.347656249999996</c:v>
                </c:pt>
                <c:pt idx="55933">
                  <c:v>53.34472659999999</c:v>
                </c:pt>
                <c:pt idx="55934">
                  <c:v>100.463867</c:v>
                </c:pt>
                <c:pt idx="55935">
                  <c:v>104.003906</c:v>
                </c:pt>
                <c:pt idx="55936">
                  <c:v>82.15332029999998</c:v>
                </c:pt>
                <c:pt idx="55937">
                  <c:v>49.0722656</c:v>
                </c:pt>
                <c:pt idx="55938">
                  <c:v>-5.004882809999995</c:v>
                </c:pt>
                <c:pt idx="55939">
                  <c:v>-48.0957031</c:v>
                </c:pt>
                <c:pt idx="55940">
                  <c:v>-84.3505859</c:v>
                </c:pt>
                <c:pt idx="55941">
                  <c:v>-94.7265625</c:v>
                </c:pt>
                <c:pt idx="55942">
                  <c:v>-85.9375</c:v>
                </c:pt>
                <c:pt idx="55943">
                  <c:v>-59.81445309999999</c:v>
                </c:pt>
                <c:pt idx="55944">
                  <c:v>3.29589844</c:v>
                </c:pt>
                <c:pt idx="55945">
                  <c:v>48.2177734</c:v>
                </c:pt>
                <c:pt idx="55946">
                  <c:v>84.22851559999998</c:v>
                </c:pt>
                <c:pt idx="55947">
                  <c:v>106.567383</c:v>
                </c:pt>
                <c:pt idx="55948">
                  <c:v>100.219727</c:v>
                </c:pt>
                <c:pt idx="55949">
                  <c:v>58.3496094</c:v>
                </c:pt>
                <c:pt idx="55950">
                  <c:v>4.02832031</c:v>
                </c:pt>
                <c:pt idx="55951">
                  <c:v>-46.9970703</c:v>
                </c:pt>
                <c:pt idx="55952">
                  <c:v>-90.2099609</c:v>
                </c:pt>
                <c:pt idx="55953">
                  <c:v>-106.567383</c:v>
                </c:pt>
                <c:pt idx="55954">
                  <c:v>-98.87695309999998</c:v>
                </c:pt>
                <c:pt idx="55955">
                  <c:v>-64.2089844</c:v>
                </c:pt>
                <c:pt idx="55956">
                  <c:v>-12.3291016</c:v>
                </c:pt>
                <c:pt idx="55957">
                  <c:v>38.3300781</c:v>
                </c:pt>
                <c:pt idx="55958">
                  <c:v>84.4726562</c:v>
                </c:pt>
                <c:pt idx="55959">
                  <c:v>108.764648</c:v>
                </c:pt>
                <c:pt idx="55960">
                  <c:v>96.3134766</c:v>
                </c:pt>
                <c:pt idx="55961">
                  <c:v>66.8945312</c:v>
                </c:pt>
                <c:pt idx="55962">
                  <c:v>21.484375</c:v>
                </c:pt>
                <c:pt idx="55963">
                  <c:v>-40.2832031</c:v>
                </c:pt>
                <c:pt idx="55964">
                  <c:v>-81.29882809999998</c:v>
                </c:pt>
                <c:pt idx="55965">
                  <c:v>-105.712891</c:v>
                </c:pt>
                <c:pt idx="55966">
                  <c:v>-98.87695309999998</c:v>
                </c:pt>
                <c:pt idx="55967">
                  <c:v>-58.7158203</c:v>
                </c:pt>
                <c:pt idx="55968">
                  <c:v>-13.7939453</c:v>
                </c:pt>
                <c:pt idx="55969">
                  <c:v>29.4189453</c:v>
                </c:pt>
                <c:pt idx="55970">
                  <c:v>79.22363279999998</c:v>
                </c:pt>
                <c:pt idx="55971">
                  <c:v>103.515625</c:v>
                </c:pt>
                <c:pt idx="55972">
                  <c:v>109.130859</c:v>
                </c:pt>
                <c:pt idx="55973">
                  <c:v>78.2470703</c:v>
                </c:pt>
                <c:pt idx="55974">
                  <c:v>26.3671875</c:v>
                </c:pt>
                <c:pt idx="55975">
                  <c:v>-26.2451172</c:v>
                </c:pt>
                <c:pt idx="55976">
                  <c:v>-76.9042969</c:v>
                </c:pt>
                <c:pt idx="55977">
                  <c:v>-105.34668</c:v>
                </c:pt>
                <c:pt idx="55978">
                  <c:v>-106.323242</c:v>
                </c:pt>
                <c:pt idx="55979">
                  <c:v>-83.8623047</c:v>
                </c:pt>
                <c:pt idx="55980">
                  <c:v>-27.7099609</c:v>
                </c:pt>
                <c:pt idx="55981">
                  <c:v>27.0996094</c:v>
                </c:pt>
                <c:pt idx="55982">
                  <c:v>64.453125</c:v>
                </c:pt>
                <c:pt idx="55983">
                  <c:v>96.0693359</c:v>
                </c:pt>
                <c:pt idx="55984">
                  <c:v>104.125977</c:v>
                </c:pt>
                <c:pt idx="55985">
                  <c:v>84.8388672</c:v>
                </c:pt>
                <c:pt idx="55986">
                  <c:v>39.0625</c:v>
                </c:pt>
                <c:pt idx="55987">
                  <c:v>-17.578125</c:v>
                </c:pt>
                <c:pt idx="55988">
                  <c:v>-66.65039059999994</c:v>
                </c:pt>
                <c:pt idx="55989">
                  <c:v>-94.4824219</c:v>
                </c:pt>
                <c:pt idx="55990">
                  <c:v>-106.323242</c:v>
                </c:pt>
                <c:pt idx="55991">
                  <c:v>-86.6699219</c:v>
                </c:pt>
                <c:pt idx="55992">
                  <c:v>-44.1894531</c:v>
                </c:pt>
                <c:pt idx="55993">
                  <c:v>1.953125</c:v>
                </c:pt>
                <c:pt idx="55994">
                  <c:v>64.2089844</c:v>
                </c:pt>
                <c:pt idx="55995">
                  <c:v>100.219727</c:v>
                </c:pt>
                <c:pt idx="55996">
                  <c:v>108.886719</c:v>
                </c:pt>
                <c:pt idx="55997">
                  <c:v>80.5664062</c:v>
                </c:pt>
                <c:pt idx="55998">
                  <c:v>42.3583984</c:v>
                </c:pt>
                <c:pt idx="55999">
                  <c:v>-1.70898438</c:v>
                </c:pt>
                <c:pt idx="56000">
                  <c:v>-53.2226562</c:v>
                </c:pt>
                <c:pt idx="56001">
                  <c:v>-88.9892578</c:v>
                </c:pt>
                <c:pt idx="56002">
                  <c:v>-99.9755859</c:v>
                </c:pt>
                <c:pt idx="56003">
                  <c:v>-91.6748047</c:v>
                </c:pt>
                <c:pt idx="56004">
                  <c:v>-52.2460938</c:v>
                </c:pt>
                <c:pt idx="56005">
                  <c:v>-0.48828125</c:v>
                </c:pt>
                <c:pt idx="56006">
                  <c:v>49.3164062</c:v>
                </c:pt>
                <c:pt idx="56007">
                  <c:v>93.9941406</c:v>
                </c:pt>
                <c:pt idx="56008">
                  <c:v>105.712891</c:v>
                </c:pt>
                <c:pt idx="56009">
                  <c:v>94.7265625</c:v>
                </c:pt>
                <c:pt idx="56010">
                  <c:v>64.453125</c:v>
                </c:pt>
                <c:pt idx="56011">
                  <c:v>3.54003906</c:v>
                </c:pt>
                <c:pt idx="56012">
                  <c:v>-56.88476559999999</c:v>
                </c:pt>
                <c:pt idx="56013">
                  <c:v>-89.84375</c:v>
                </c:pt>
                <c:pt idx="56014">
                  <c:v>-112.426758</c:v>
                </c:pt>
                <c:pt idx="56015">
                  <c:v>-96.1914062</c:v>
                </c:pt>
                <c:pt idx="56016">
                  <c:v>-62.8662109</c:v>
                </c:pt>
                <c:pt idx="56017">
                  <c:v>-8.178710939999998</c:v>
                </c:pt>
                <c:pt idx="56018">
                  <c:v>46.2646484</c:v>
                </c:pt>
                <c:pt idx="56019">
                  <c:v>87.5244141</c:v>
                </c:pt>
                <c:pt idx="56020">
                  <c:v>105.834961</c:v>
                </c:pt>
                <c:pt idx="56021">
                  <c:v>89.7216797</c:v>
                </c:pt>
                <c:pt idx="56022">
                  <c:v>64.57519529999998</c:v>
                </c:pt>
                <c:pt idx="56023">
                  <c:v>11.9628906</c:v>
                </c:pt>
                <c:pt idx="56024">
                  <c:v>-36.6210938</c:v>
                </c:pt>
                <c:pt idx="56025">
                  <c:v>-79.5898438</c:v>
                </c:pt>
                <c:pt idx="56026">
                  <c:v>-102.172852</c:v>
                </c:pt>
                <c:pt idx="56027">
                  <c:v>-100.463867</c:v>
                </c:pt>
                <c:pt idx="56028">
                  <c:v>-68.9697266</c:v>
                </c:pt>
                <c:pt idx="56029">
                  <c:v>-21.6064453</c:v>
                </c:pt>
                <c:pt idx="56030">
                  <c:v>27.8320312</c:v>
                </c:pt>
                <c:pt idx="56031">
                  <c:v>77.14843749999996</c:v>
                </c:pt>
                <c:pt idx="56032">
                  <c:v>102.050781</c:v>
                </c:pt>
                <c:pt idx="56033">
                  <c:v>100.463867</c:v>
                </c:pt>
                <c:pt idx="56034">
                  <c:v>68.7255859</c:v>
                </c:pt>
                <c:pt idx="56035">
                  <c:v>25.5126953</c:v>
                </c:pt>
                <c:pt idx="56036">
                  <c:v>-32.9589844</c:v>
                </c:pt>
                <c:pt idx="56037">
                  <c:v>-73.7304688</c:v>
                </c:pt>
                <c:pt idx="56038">
                  <c:v>-104.125977</c:v>
                </c:pt>
                <c:pt idx="56039">
                  <c:v>-101.318359</c:v>
                </c:pt>
                <c:pt idx="56040">
                  <c:v>-77.8808594</c:v>
                </c:pt>
                <c:pt idx="56041">
                  <c:v>-35.8886719</c:v>
                </c:pt>
                <c:pt idx="56042">
                  <c:v>30.2734375</c:v>
                </c:pt>
                <c:pt idx="56043">
                  <c:v>74.0966797</c:v>
                </c:pt>
                <c:pt idx="56044">
                  <c:v>100.952148</c:v>
                </c:pt>
                <c:pt idx="56045">
                  <c:v>106.567383</c:v>
                </c:pt>
                <c:pt idx="56046">
                  <c:v>83.12988279999993</c:v>
                </c:pt>
                <c:pt idx="56047">
                  <c:v>34.17968749999999</c:v>
                </c:pt>
                <c:pt idx="56048">
                  <c:v>-17.7001953</c:v>
                </c:pt>
                <c:pt idx="56049">
                  <c:v>-63.1103516</c:v>
                </c:pt>
                <c:pt idx="56050">
                  <c:v>-88.5009766</c:v>
                </c:pt>
                <c:pt idx="56051">
                  <c:v>-100.585938</c:v>
                </c:pt>
                <c:pt idx="56052">
                  <c:v>-75.8056641</c:v>
                </c:pt>
                <c:pt idx="56053">
                  <c:v>-43.8232422</c:v>
                </c:pt>
                <c:pt idx="56054">
                  <c:v>12.8173828</c:v>
                </c:pt>
                <c:pt idx="56055">
                  <c:v>60.18066409999999</c:v>
                </c:pt>
                <c:pt idx="56056">
                  <c:v>98.75488279999998</c:v>
                </c:pt>
                <c:pt idx="56057">
                  <c:v>107.910156</c:v>
                </c:pt>
                <c:pt idx="56058">
                  <c:v>92.1630859</c:v>
                </c:pt>
                <c:pt idx="56059">
                  <c:v>49.1943359</c:v>
                </c:pt>
                <c:pt idx="56060">
                  <c:v>-5.49316406</c:v>
                </c:pt>
                <c:pt idx="56061">
                  <c:v>-61.5234375</c:v>
                </c:pt>
                <c:pt idx="56062">
                  <c:v>-92.77343749999996</c:v>
                </c:pt>
                <c:pt idx="56063">
                  <c:v>-109.863281</c:v>
                </c:pt>
                <c:pt idx="56064">
                  <c:v>-84.22851559999998</c:v>
                </c:pt>
                <c:pt idx="56065">
                  <c:v>-47.2412109</c:v>
                </c:pt>
                <c:pt idx="56066">
                  <c:v>3.17382812</c:v>
                </c:pt>
                <c:pt idx="56067">
                  <c:v>53.34472659999999</c:v>
                </c:pt>
                <c:pt idx="56068">
                  <c:v>94.3603516</c:v>
                </c:pt>
                <c:pt idx="56069">
                  <c:v>102.294922</c:v>
                </c:pt>
                <c:pt idx="56070">
                  <c:v>85.9375</c:v>
                </c:pt>
                <c:pt idx="56071">
                  <c:v>54.8095703</c:v>
                </c:pt>
                <c:pt idx="56072">
                  <c:v>0.732421875</c:v>
                </c:pt>
                <c:pt idx="56073">
                  <c:v>-50.9033203</c:v>
                </c:pt>
                <c:pt idx="56074">
                  <c:v>-88.5009766</c:v>
                </c:pt>
                <c:pt idx="56075">
                  <c:v>-106.445312</c:v>
                </c:pt>
                <c:pt idx="56076">
                  <c:v>-102.294922</c:v>
                </c:pt>
                <c:pt idx="56077">
                  <c:v>-58.9599609</c:v>
                </c:pt>
                <c:pt idx="56078">
                  <c:v>-6.225585939999994</c:v>
                </c:pt>
                <c:pt idx="56079">
                  <c:v>48.3398438</c:v>
                </c:pt>
                <c:pt idx="56080">
                  <c:v>91.0644531</c:v>
                </c:pt>
                <c:pt idx="56081">
                  <c:v>108.398438</c:v>
                </c:pt>
                <c:pt idx="56082">
                  <c:v>101.68457</c:v>
                </c:pt>
                <c:pt idx="56083">
                  <c:v>58.83789059999999</c:v>
                </c:pt>
                <c:pt idx="56084">
                  <c:v>15.1367188</c:v>
                </c:pt>
                <c:pt idx="56085">
                  <c:v>-36.9873047</c:v>
                </c:pt>
                <c:pt idx="56086">
                  <c:v>-86.5478516</c:v>
                </c:pt>
                <c:pt idx="56087">
                  <c:v>-102.172852</c:v>
                </c:pt>
                <c:pt idx="56088">
                  <c:v>-99.3652344</c:v>
                </c:pt>
                <c:pt idx="56089">
                  <c:v>-64.8193359</c:v>
                </c:pt>
                <c:pt idx="56090">
                  <c:v>-7.69042969</c:v>
                </c:pt>
                <c:pt idx="56091">
                  <c:v>40.0390625</c:v>
                </c:pt>
                <c:pt idx="56092">
                  <c:v>81.7871094</c:v>
                </c:pt>
                <c:pt idx="56093">
                  <c:v>103.149414</c:v>
                </c:pt>
                <c:pt idx="56094">
                  <c:v>95.82519529999998</c:v>
                </c:pt>
                <c:pt idx="56095">
                  <c:v>71.6552734</c:v>
                </c:pt>
                <c:pt idx="56096">
                  <c:v>23.5595703</c:v>
                </c:pt>
                <c:pt idx="56097">
                  <c:v>-31.3720703</c:v>
                </c:pt>
                <c:pt idx="56098">
                  <c:v>-78.9794922</c:v>
                </c:pt>
                <c:pt idx="56099">
                  <c:v>-99.3652344</c:v>
                </c:pt>
                <c:pt idx="56100">
                  <c:v>-99.3652344</c:v>
                </c:pt>
                <c:pt idx="56101">
                  <c:v>-69.0917969</c:v>
                </c:pt>
                <c:pt idx="56102">
                  <c:v>-24.0478516</c:v>
                </c:pt>
                <c:pt idx="56103">
                  <c:v>30.0292969</c:v>
                </c:pt>
                <c:pt idx="56104">
                  <c:v>76.2939453</c:v>
                </c:pt>
                <c:pt idx="56105">
                  <c:v>104.492188</c:v>
                </c:pt>
                <c:pt idx="56106">
                  <c:v>102.416992</c:v>
                </c:pt>
                <c:pt idx="56107">
                  <c:v>78.12499999999998</c:v>
                </c:pt>
                <c:pt idx="56108">
                  <c:v>28.1982422</c:v>
                </c:pt>
                <c:pt idx="56109">
                  <c:v>-31.4941406</c:v>
                </c:pt>
                <c:pt idx="56110">
                  <c:v>-79.9560547</c:v>
                </c:pt>
                <c:pt idx="56111">
                  <c:v>-95.5810547</c:v>
                </c:pt>
                <c:pt idx="56112">
                  <c:v>-90.94238279999998</c:v>
                </c:pt>
                <c:pt idx="56113">
                  <c:v>-83.984375</c:v>
                </c:pt>
                <c:pt idx="56114">
                  <c:v>-38.8183594</c:v>
                </c:pt>
                <c:pt idx="56115">
                  <c:v>21.7285156</c:v>
                </c:pt>
                <c:pt idx="56116">
                  <c:v>66.65039059999994</c:v>
                </c:pt>
                <c:pt idx="56117">
                  <c:v>94.7265625</c:v>
                </c:pt>
                <c:pt idx="56118">
                  <c:v>108.032227</c:v>
                </c:pt>
                <c:pt idx="56119">
                  <c:v>76.6601562</c:v>
                </c:pt>
                <c:pt idx="56120">
                  <c:v>30.1513672</c:v>
                </c:pt>
                <c:pt idx="56121">
                  <c:v>-20.1416016</c:v>
                </c:pt>
                <c:pt idx="56122">
                  <c:v>-65.67382809999994</c:v>
                </c:pt>
                <c:pt idx="56123">
                  <c:v>-98.2666016</c:v>
                </c:pt>
                <c:pt idx="56124">
                  <c:v>-103.637695</c:v>
                </c:pt>
                <c:pt idx="56125">
                  <c:v>-83.6181641</c:v>
                </c:pt>
                <c:pt idx="56126">
                  <c:v>-40.5273438</c:v>
                </c:pt>
                <c:pt idx="56127">
                  <c:v>6.835937499999997</c:v>
                </c:pt>
                <c:pt idx="56128">
                  <c:v>58.4716797</c:v>
                </c:pt>
                <c:pt idx="56129">
                  <c:v>99.7314453</c:v>
                </c:pt>
                <c:pt idx="56130">
                  <c:v>102.783203</c:v>
                </c:pt>
                <c:pt idx="56131">
                  <c:v>87.15820309999998</c:v>
                </c:pt>
                <c:pt idx="56132">
                  <c:v>52.0019531</c:v>
                </c:pt>
                <c:pt idx="56133">
                  <c:v>-3.66210938</c:v>
                </c:pt>
                <c:pt idx="56134">
                  <c:v>-61.6455078</c:v>
                </c:pt>
                <c:pt idx="56135">
                  <c:v>-101.806641</c:v>
                </c:pt>
                <c:pt idx="56136">
                  <c:v>-112.304688</c:v>
                </c:pt>
                <c:pt idx="56137">
                  <c:v>-90.57617190000001</c:v>
                </c:pt>
                <c:pt idx="56138">
                  <c:v>-45.0439453</c:v>
                </c:pt>
                <c:pt idx="56139">
                  <c:v>3.17382812</c:v>
                </c:pt>
                <c:pt idx="56140">
                  <c:v>55.4199219</c:v>
                </c:pt>
                <c:pt idx="56141">
                  <c:v>93.75</c:v>
                </c:pt>
                <c:pt idx="56142">
                  <c:v>106.445312</c:v>
                </c:pt>
                <c:pt idx="56143">
                  <c:v>96.1914062</c:v>
                </c:pt>
                <c:pt idx="56144">
                  <c:v>64.2089844</c:v>
                </c:pt>
                <c:pt idx="56145">
                  <c:v>8.7890625</c:v>
                </c:pt>
                <c:pt idx="56146">
                  <c:v>-46.0205078</c:v>
                </c:pt>
                <c:pt idx="56147">
                  <c:v>-86.05957029999998</c:v>
                </c:pt>
                <c:pt idx="56148">
                  <c:v>-106.689453</c:v>
                </c:pt>
                <c:pt idx="56149">
                  <c:v>-97.2900391</c:v>
                </c:pt>
                <c:pt idx="56150">
                  <c:v>-58.9599609</c:v>
                </c:pt>
                <c:pt idx="56151">
                  <c:v>-15.2587891</c:v>
                </c:pt>
                <c:pt idx="56152">
                  <c:v>35.6445312</c:v>
                </c:pt>
                <c:pt idx="56153">
                  <c:v>78.6132812</c:v>
                </c:pt>
                <c:pt idx="56154">
                  <c:v>104.125977</c:v>
                </c:pt>
                <c:pt idx="56155">
                  <c:v>94.97070309999998</c:v>
                </c:pt>
                <c:pt idx="56156">
                  <c:v>76.0498047</c:v>
                </c:pt>
                <c:pt idx="56157">
                  <c:v>18.6767578</c:v>
                </c:pt>
                <c:pt idx="56158">
                  <c:v>-47.3632812</c:v>
                </c:pt>
                <c:pt idx="56159">
                  <c:v>-86.3037109</c:v>
                </c:pt>
                <c:pt idx="56160">
                  <c:v>-103.149414</c:v>
                </c:pt>
                <c:pt idx="56161">
                  <c:v>-91.1865234</c:v>
                </c:pt>
                <c:pt idx="56162">
                  <c:v>-66.8945312</c:v>
                </c:pt>
                <c:pt idx="56163">
                  <c:v>-24.6582031</c:v>
                </c:pt>
                <c:pt idx="56164">
                  <c:v>28.0761719</c:v>
                </c:pt>
                <c:pt idx="56165">
                  <c:v>77.63671879999995</c:v>
                </c:pt>
                <c:pt idx="56166">
                  <c:v>100.097656</c:v>
                </c:pt>
                <c:pt idx="56167">
                  <c:v>102.661133</c:v>
                </c:pt>
                <c:pt idx="56168">
                  <c:v>76.17187499999996</c:v>
                </c:pt>
                <c:pt idx="56169">
                  <c:v>28.8085938</c:v>
                </c:pt>
                <c:pt idx="56170">
                  <c:v>-22.2167969</c:v>
                </c:pt>
                <c:pt idx="56171">
                  <c:v>-76.9042969</c:v>
                </c:pt>
                <c:pt idx="56172">
                  <c:v>-98.75488279999998</c:v>
                </c:pt>
                <c:pt idx="56173">
                  <c:v>-96.1914062</c:v>
                </c:pt>
                <c:pt idx="56174">
                  <c:v>-76.4160156</c:v>
                </c:pt>
                <c:pt idx="56175">
                  <c:v>-31.6162109</c:v>
                </c:pt>
                <c:pt idx="56176">
                  <c:v>22.9492188</c:v>
                </c:pt>
                <c:pt idx="56177">
                  <c:v>70.9228516</c:v>
                </c:pt>
                <c:pt idx="56178">
                  <c:v>102.172852</c:v>
                </c:pt>
                <c:pt idx="56179">
                  <c:v>106.811523</c:v>
                </c:pt>
                <c:pt idx="56180">
                  <c:v>77.75878909999996</c:v>
                </c:pt>
                <c:pt idx="56181">
                  <c:v>34.3017578</c:v>
                </c:pt>
                <c:pt idx="56182">
                  <c:v>-14.7705078</c:v>
                </c:pt>
                <c:pt idx="56183">
                  <c:v>-61.6455078</c:v>
                </c:pt>
                <c:pt idx="56184">
                  <c:v>-92.6513672</c:v>
                </c:pt>
                <c:pt idx="56185">
                  <c:v>-103.759766</c:v>
                </c:pt>
                <c:pt idx="56186">
                  <c:v>-81.7871094</c:v>
                </c:pt>
                <c:pt idx="56187">
                  <c:v>-37.4755859</c:v>
                </c:pt>
                <c:pt idx="56188">
                  <c:v>15.2587891</c:v>
                </c:pt>
                <c:pt idx="56189">
                  <c:v>54.5654297</c:v>
                </c:pt>
                <c:pt idx="56190">
                  <c:v>93.1396484</c:v>
                </c:pt>
                <c:pt idx="56191">
                  <c:v>110.351562</c:v>
                </c:pt>
                <c:pt idx="56192">
                  <c:v>94.2382812</c:v>
                </c:pt>
                <c:pt idx="56193">
                  <c:v>48.828125</c:v>
                </c:pt>
                <c:pt idx="56194">
                  <c:v>-4.394531249999993</c:v>
                </c:pt>
                <c:pt idx="56195">
                  <c:v>-56.1523438</c:v>
                </c:pt>
                <c:pt idx="56196">
                  <c:v>-99.85351559999998</c:v>
                </c:pt>
                <c:pt idx="56197">
                  <c:v>-104.003906</c:v>
                </c:pt>
                <c:pt idx="56198">
                  <c:v>-85.3271484</c:v>
                </c:pt>
                <c:pt idx="56199">
                  <c:v>-51.5136719</c:v>
                </c:pt>
                <c:pt idx="56200">
                  <c:v>0.48828125</c:v>
                </c:pt>
                <c:pt idx="56201">
                  <c:v>49.0722656</c:v>
                </c:pt>
                <c:pt idx="56202">
                  <c:v>87.4023438</c:v>
                </c:pt>
                <c:pt idx="56203">
                  <c:v>106.445312</c:v>
                </c:pt>
                <c:pt idx="56204">
                  <c:v>95.2148438</c:v>
                </c:pt>
                <c:pt idx="56205">
                  <c:v>56.5185547</c:v>
                </c:pt>
                <c:pt idx="56206">
                  <c:v>2.19726562</c:v>
                </c:pt>
                <c:pt idx="56207">
                  <c:v>-52.734375</c:v>
                </c:pt>
                <c:pt idx="56208">
                  <c:v>-92.5292969</c:v>
                </c:pt>
                <c:pt idx="56209">
                  <c:v>-103.637695</c:v>
                </c:pt>
                <c:pt idx="56210">
                  <c:v>-87.890625</c:v>
                </c:pt>
                <c:pt idx="56211">
                  <c:v>-51.8798828</c:v>
                </c:pt>
                <c:pt idx="56212">
                  <c:v>-5.859375</c:v>
                </c:pt>
                <c:pt idx="56213">
                  <c:v>49.4384766</c:v>
                </c:pt>
                <c:pt idx="56214">
                  <c:v>83.3740234</c:v>
                </c:pt>
                <c:pt idx="56215">
                  <c:v>104.125977</c:v>
                </c:pt>
                <c:pt idx="56216">
                  <c:v>94.4824219</c:v>
                </c:pt>
                <c:pt idx="56217">
                  <c:v>55.9082031</c:v>
                </c:pt>
                <c:pt idx="56218">
                  <c:v>6.835937499999997</c:v>
                </c:pt>
                <c:pt idx="56219">
                  <c:v>-47.2412109</c:v>
                </c:pt>
                <c:pt idx="56220">
                  <c:v>-83.8623047</c:v>
                </c:pt>
                <c:pt idx="56221">
                  <c:v>-101.196289</c:v>
                </c:pt>
                <c:pt idx="56222">
                  <c:v>-99.1210938</c:v>
                </c:pt>
                <c:pt idx="56223">
                  <c:v>-65.9179688</c:v>
                </c:pt>
                <c:pt idx="56224">
                  <c:v>-13.1835938</c:v>
                </c:pt>
                <c:pt idx="56225">
                  <c:v>40.7714844</c:v>
                </c:pt>
                <c:pt idx="56226">
                  <c:v>87.03613279999998</c:v>
                </c:pt>
                <c:pt idx="56227">
                  <c:v>104.003906</c:v>
                </c:pt>
                <c:pt idx="56228">
                  <c:v>98.38867190000001</c:v>
                </c:pt>
                <c:pt idx="56229">
                  <c:v>69.33593749999996</c:v>
                </c:pt>
                <c:pt idx="56230">
                  <c:v>24.2919922</c:v>
                </c:pt>
                <c:pt idx="56231">
                  <c:v>-33.0810547</c:v>
                </c:pt>
                <c:pt idx="56232">
                  <c:v>-76.17187499999996</c:v>
                </c:pt>
                <c:pt idx="56233">
                  <c:v>-95.9472656</c:v>
                </c:pt>
                <c:pt idx="56234">
                  <c:v>-96.67968749999996</c:v>
                </c:pt>
                <c:pt idx="56235">
                  <c:v>-77.27050779999998</c:v>
                </c:pt>
                <c:pt idx="56236">
                  <c:v>-28.44238279999998</c:v>
                </c:pt>
                <c:pt idx="56237">
                  <c:v>23.6816406</c:v>
                </c:pt>
                <c:pt idx="56238">
                  <c:v>75.9277344</c:v>
                </c:pt>
                <c:pt idx="56239">
                  <c:v>99.4873047</c:v>
                </c:pt>
                <c:pt idx="56240">
                  <c:v>104.003906</c:v>
                </c:pt>
                <c:pt idx="56241">
                  <c:v>79.1015625</c:v>
                </c:pt>
                <c:pt idx="56242">
                  <c:v>30.6396484</c:v>
                </c:pt>
                <c:pt idx="56243">
                  <c:v>-16.9677734</c:v>
                </c:pt>
                <c:pt idx="56244">
                  <c:v>-64.8193359</c:v>
                </c:pt>
                <c:pt idx="56245">
                  <c:v>-96.92382809999998</c:v>
                </c:pt>
                <c:pt idx="56246">
                  <c:v>-106.933594</c:v>
                </c:pt>
                <c:pt idx="56247">
                  <c:v>-81.17675779999993</c:v>
                </c:pt>
                <c:pt idx="56248">
                  <c:v>-28.9306641</c:v>
                </c:pt>
                <c:pt idx="56249">
                  <c:v>21.9726562</c:v>
                </c:pt>
                <c:pt idx="56250">
                  <c:v>70.9228516</c:v>
                </c:pt>
                <c:pt idx="56251">
                  <c:v>103.759766</c:v>
                </c:pt>
                <c:pt idx="56252">
                  <c:v>100.952148</c:v>
                </c:pt>
                <c:pt idx="56253">
                  <c:v>87.03613279999998</c:v>
                </c:pt>
                <c:pt idx="56254">
                  <c:v>43.0908203</c:v>
                </c:pt>
                <c:pt idx="56255">
                  <c:v>-15.2587891</c:v>
                </c:pt>
                <c:pt idx="56256">
                  <c:v>-58.9599609</c:v>
                </c:pt>
                <c:pt idx="56257">
                  <c:v>-101.928711</c:v>
                </c:pt>
                <c:pt idx="56258">
                  <c:v>-106.079102</c:v>
                </c:pt>
                <c:pt idx="56259">
                  <c:v>-83.7402344</c:v>
                </c:pt>
                <c:pt idx="56260">
                  <c:v>-42.2363281</c:v>
                </c:pt>
                <c:pt idx="56261">
                  <c:v>4.882812499999997</c:v>
                </c:pt>
                <c:pt idx="56262">
                  <c:v>57.3730469</c:v>
                </c:pt>
                <c:pt idx="56263">
                  <c:v>91.9189453</c:v>
                </c:pt>
                <c:pt idx="56264">
                  <c:v>100.830078</c:v>
                </c:pt>
                <c:pt idx="56265">
                  <c:v>90.6982422</c:v>
                </c:pt>
                <c:pt idx="56266">
                  <c:v>49.4384766</c:v>
                </c:pt>
                <c:pt idx="56267">
                  <c:v>-1.83105469</c:v>
                </c:pt>
                <c:pt idx="56268">
                  <c:v>-58.2275391</c:v>
                </c:pt>
                <c:pt idx="56269">
                  <c:v>-90.6982422</c:v>
                </c:pt>
                <c:pt idx="56270">
                  <c:v>-105.834961</c:v>
                </c:pt>
                <c:pt idx="56271">
                  <c:v>-87.7685547</c:v>
                </c:pt>
                <c:pt idx="56272">
                  <c:v>-52.734375</c:v>
                </c:pt>
                <c:pt idx="56273">
                  <c:v>-1.83105469</c:v>
                </c:pt>
                <c:pt idx="56274">
                  <c:v>42.96875</c:v>
                </c:pt>
                <c:pt idx="56275">
                  <c:v>88.5009766</c:v>
                </c:pt>
                <c:pt idx="56276">
                  <c:v>100.219727</c:v>
                </c:pt>
                <c:pt idx="56277">
                  <c:v>93.2617188</c:v>
                </c:pt>
                <c:pt idx="56278">
                  <c:v>62.7441406</c:v>
                </c:pt>
                <c:pt idx="56279">
                  <c:v>11.71875</c:v>
                </c:pt>
                <c:pt idx="56280">
                  <c:v>-39.5507812</c:v>
                </c:pt>
                <c:pt idx="56281">
                  <c:v>-86.5478516</c:v>
                </c:pt>
                <c:pt idx="56282">
                  <c:v>-107.055664</c:v>
                </c:pt>
                <c:pt idx="56283">
                  <c:v>-97.65625</c:v>
                </c:pt>
                <c:pt idx="56284">
                  <c:v>-63.9648438</c:v>
                </c:pt>
                <c:pt idx="56285">
                  <c:v>-14.6484375</c:v>
                </c:pt>
                <c:pt idx="56286">
                  <c:v>37.9638672</c:v>
                </c:pt>
                <c:pt idx="56287">
                  <c:v>83.7402344</c:v>
                </c:pt>
                <c:pt idx="56288">
                  <c:v>112.792969</c:v>
                </c:pt>
                <c:pt idx="56289">
                  <c:v>106.079102</c:v>
                </c:pt>
                <c:pt idx="56290">
                  <c:v>67.38281249999996</c:v>
                </c:pt>
                <c:pt idx="56291">
                  <c:v>15.5029297</c:v>
                </c:pt>
                <c:pt idx="56292">
                  <c:v>-32.9589844</c:v>
                </c:pt>
                <c:pt idx="56293">
                  <c:v>-82.6416016</c:v>
                </c:pt>
                <c:pt idx="56294">
                  <c:v>-103.027344</c:v>
                </c:pt>
                <c:pt idx="56295">
                  <c:v>-103.637695</c:v>
                </c:pt>
                <c:pt idx="56296">
                  <c:v>-73.60839839999993</c:v>
                </c:pt>
                <c:pt idx="56297">
                  <c:v>-28.8085938</c:v>
                </c:pt>
                <c:pt idx="56298">
                  <c:v>32.3486328</c:v>
                </c:pt>
                <c:pt idx="56299">
                  <c:v>79.5898438</c:v>
                </c:pt>
                <c:pt idx="56300">
                  <c:v>104.003906</c:v>
                </c:pt>
                <c:pt idx="56301">
                  <c:v>105.102539</c:v>
                </c:pt>
                <c:pt idx="56302">
                  <c:v>77.63671879999995</c:v>
                </c:pt>
                <c:pt idx="56303">
                  <c:v>31.4941406</c:v>
                </c:pt>
                <c:pt idx="56304">
                  <c:v>-21.9726562</c:v>
                </c:pt>
                <c:pt idx="56305">
                  <c:v>-75.0732422</c:v>
                </c:pt>
                <c:pt idx="56306">
                  <c:v>-101.5625</c:v>
                </c:pt>
                <c:pt idx="56307">
                  <c:v>-99.3652344</c:v>
                </c:pt>
                <c:pt idx="56308">
                  <c:v>-79.5898438</c:v>
                </c:pt>
                <c:pt idx="56309">
                  <c:v>-29.6630859</c:v>
                </c:pt>
                <c:pt idx="56310">
                  <c:v>17.0898438</c:v>
                </c:pt>
                <c:pt idx="56311">
                  <c:v>64.57519529999998</c:v>
                </c:pt>
                <c:pt idx="56312">
                  <c:v>96.67968749999996</c:v>
                </c:pt>
                <c:pt idx="56313">
                  <c:v>103.149414</c:v>
                </c:pt>
                <c:pt idx="56314">
                  <c:v>79.34570309999998</c:v>
                </c:pt>
                <c:pt idx="56315">
                  <c:v>35.6445312</c:v>
                </c:pt>
                <c:pt idx="56316">
                  <c:v>-18.5546875</c:v>
                </c:pt>
                <c:pt idx="56317">
                  <c:v>-74.21875</c:v>
                </c:pt>
                <c:pt idx="56318">
                  <c:v>-98.38867190000001</c:v>
                </c:pt>
                <c:pt idx="56319">
                  <c:v>-99.85351559999998</c:v>
                </c:pt>
                <c:pt idx="56320">
                  <c:v>-85.5712891</c:v>
                </c:pt>
                <c:pt idx="56321">
                  <c:v>-44.6777344</c:v>
                </c:pt>
                <c:pt idx="56322">
                  <c:v>9.88769531</c:v>
                </c:pt>
                <c:pt idx="56323">
                  <c:v>60.9130859</c:v>
                </c:pt>
                <c:pt idx="56324">
                  <c:v>90.2099609</c:v>
                </c:pt>
                <c:pt idx="56325">
                  <c:v>99.9755859</c:v>
                </c:pt>
                <c:pt idx="56326">
                  <c:v>88.0126953</c:v>
                </c:pt>
                <c:pt idx="56327">
                  <c:v>45.7763672</c:v>
                </c:pt>
                <c:pt idx="56328">
                  <c:v>-6.103515619999995</c:v>
                </c:pt>
                <c:pt idx="56329">
                  <c:v>-58.7158203</c:v>
                </c:pt>
                <c:pt idx="56330">
                  <c:v>-91.3085938</c:v>
                </c:pt>
                <c:pt idx="56331">
                  <c:v>-109.008789</c:v>
                </c:pt>
                <c:pt idx="56332">
                  <c:v>-94.7265625</c:v>
                </c:pt>
                <c:pt idx="56333">
                  <c:v>-49.6826172</c:v>
                </c:pt>
                <c:pt idx="56334">
                  <c:v>-1.46484375</c:v>
                </c:pt>
                <c:pt idx="56335">
                  <c:v>51.5136719</c:v>
                </c:pt>
                <c:pt idx="56336">
                  <c:v>91.3085938</c:v>
                </c:pt>
                <c:pt idx="56337">
                  <c:v>100.708008</c:v>
                </c:pt>
                <c:pt idx="56338">
                  <c:v>92.89550779999998</c:v>
                </c:pt>
                <c:pt idx="56339">
                  <c:v>54.5654297</c:v>
                </c:pt>
                <c:pt idx="56340">
                  <c:v>1.09863281</c:v>
                </c:pt>
                <c:pt idx="56341">
                  <c:v>-48.5839844</c:v>
                </c:pt>
                <c:pt idx="56342">
                  <c:v>-88.13476559999998</c:v>
                </c:pt>
                <c:pt idx="56343">
                  <c:v>-107.666016</c:v>
                </c:pt>
                <c:pt idx="56344">
                  <c:v>-94.7265625</c:v>
                </c:pt>
                <c:pt idx="56345">
                  <c:v>-62.5</c:v>
                </c:pt>
                <c:pt idx="56346">
                  <c:v>-5.73730469</c:v>
                </c:pt>
                <c:pt idx="56347">
                  <c:v>36.2548828</c:v>
                </c:pt>
                <c:pt idx="56348">
                  <c:v>82.5195312</c:v>
                </c:pt>
                <c:pt idx="56349">
                  <c:v>111.450195</c:v>
                </c:pt>
                <c:pt idx="56350">
                  <c:v>94.3603516</c:v>
                </c:pt>
                <c:pt idx="56351">
                  <c:v>62.2558594</c:v>
                </c:pt>
                <c:pt idx="56352">
                  <c:v>8.91113281</c:v>
                </c:pt>
                <c:pt idx="56353">
                  <c:v>-45.7763672</c:v>
                </c:pt>
                <c:pt idx="56354">
                  <c:v>-87.4023438</c:v>
                </c:pt>
                <c:pt idx="56355">
                  <c:v>-108.520508</c:v>
                </c:pt>
                <c:pt idx="56356">
                  <c:v>-97.0458984</c:v>
                </c:pt>
                <c:pt idx="56357">
                  <c:v>-73.7304688</c:v>
                </c:pt>
                <c:pt idx="56358">
                  <c:v>-29.4189453</c:v>
                </c:pt>
                <c:pt idx="56359">
                  <c:v>30.8837891</c:v>
                </c:pt>
                <c:pt idx="56360">
                  <c:v>78.12499999999998</c:v>
                </c:pt>
                <c:pt idx="56361">
                  <c:v>108.032227</c:v>
                </c:pt>
                <c:pt idx="56362">
                  <c:v>102.905273</c:v>
                </c:pt>
                <c:pt idx="56363">
                  <c:v>71.8994141</c:v>
                </c:pt>
                <c:pt idx="56364">
                  <c:v>23.9257812</c:v>
                </c:pt>
                <c:pt idx="56365">
                  <c:v>-31.98242189999997</c:v>
                </c:pt>
                <c:pt idx="56366">
                  <c:v>-71.0449219</c:v>
                </c:pt>
                <c:pt idx="56367">
                  <c:v>-99.9755859</c:v>
                </c:pt>
                <c:pt idx="56368">
                  <c:v>-104.003906</c:v>
                </c:pt>
                <c:pt idx="56369">
                  <c:v>-78.12499999999998</c:v>
                </c:pt>
                <c:pt idx="56370">
                  <c:v>-24.7802734</c:v>
                </c:pt>
                <c:pt idx="56371">
                  <c:v>20.1416016</c:v>
                </c:pt>
                <c:pt idx="56372">
                  <c:v>70.1904297</c:v>
                </c:pt>
                <c:pt idx="56373">
                  <c:v>107.666016</c:v>
                </c:pt>
                <c:pt idx="56374">
                  <c:v>100.708008</c:v>
                </c:pt>
                <c:pt idx="56375">
                  <c:v>75.4394531</c:v>
                </c:pt>
                <c:pt idx="56376">
                  <c:v>38.8183594</c:v>
                </c:pt>
                <c:pt idx="56377">
                  <c:v>-11.3525391</c:v>
                </c:pt>
                <c:pt idx="56378">
                  <c:v>-67.13867190000001</c:v>
                </c:pt>
                <c:pt idx="56379">
                  <c:v>-100.219727</c:v>
                </c:pt>
                <c:pt idx="56380">
                  <c:v>-102.172852</c:v>
                </c:pt>
                <c:pt idx="56381">
                  <c:v>-82.6416016</c:v>
                </c:pt>
                <c:pt idx="56382">
                  <c:v>-45.8984375</c:v>
                </c:pt>
                <c:pt idx="56383">
                  <c:v>16.2353516</c:v>
                </c:pt>
                <c:pt idx="56384">
                  <c:v>67.2607422</c:v>
                </c:pt>
                <c:pt idx="56385">
                  <c:v>97.77832029999998</c:v>
                </c:pt>
                <c:pt idx="56386">
                  <c:v>108.642578</c:v>
                </c:pt>
                <c:pt idx="56387">
                  <c:v>84.9609375</c:v>
                </c:pt>
                <c:pt idx="56388">
                  <c:v>44.4335938</c:v>
                </c:pt>
                <c:pt idx="56389">
                  <c:v>-11.9628906</c:v>
                </c:pt>
                <c:pt idx="56390">
                  <c:v>-58.1054688</c:v>
                </c:pt>
                <c:pt idx="56391">
                  <c:v>-95.2148438</c:v>
                </c:pt>
                <c:pt idx="56392">
                  <c:v>-100.097656</c:v>
                </c:pt>
                <c:pt idx="56393">
                  <c:v>-84.10644529999998</c:v>
                </c:pt>
                <c:pt idx="56394">
                  <c:v>-45.1660156</c:v>
                </c:pt>
                <c:pt idx="56395">
                  <c:v>-1.46484375</c:v>
                </c:pt>
                <c:pt idx="56396">
                  <c:v>52.9785156</c:v>
                </c:pt>
                <c:pt idx="56397">
                  <c:v>92.77343749999996</c:v>
                </c:pt>
                <c:pt idx="56398">
                  <c:v>96.4355469</c:v>
                </c:pt>
                <c:pt idx="56399">
                  <c:v>87.6464844</c:v>
                </c:pt>
                <c:pt idx="56400">
                  <c:v>55.9082031</c:v>
                </c:pt>
                <c:pt idx="56401">
                  <c:v>-1.09863281</c:v>
                </c:pt>
                <c:pt idx="56402">
                  <c:v>-57.4951172</c:v>
                </c:pt>
                <c:pt idx="56403">
                  <c:v>-94.84863279999998</c:v>
                </c:pt>
                <c:pt idx="56404">
                  <c:v>-103.393555</c:v>
                </c:pt>
                <c:pt idx="56405">
                  <c:v>-90.57617190000001</c:v>
                </c:pt>
                <c:pt idx="56406">
                  <c:v>-55.7861328</c:v>
                </c:pt>
                <c:pt idx="56407">
                  <c:v>-5.615234379999995</c:v>
                </c:pt>
                <c:pt idx="56408">
                  <c:v>47.4853516</c:v>
                </c:pt>
                <c:pt idx="56409">
                  <c:v>86.05957029999998</c:v>
                </c:pt>
                <c:pt idx="56410">
                  <c:v>101.44043</c:v>
                </c:pt>
                <c:pt idx="56411">
                  <c:v>92.1630859</c:v>
                </c:pt>
                <c:pt idx="56412">
                  <c:v>51.8798828</c:v>
                </c:pt>
                <c:pt idx="56413">
                  <c:v>6.46972656</c:v>
                </c:pt>
                <c:pt idx="56414">
                  <c:v>-46.6308594</c:v>
                </c:pt>
                <c:pt idx="56415">
                  <c:v>-87.4023438</c:v>
                </c:pt>
                <c:pt idx="56416">
                  <c:v>-104.125977</c:v>
                </c:pt>
                <c:pt idx="56417">
                  <c:v>-92.2851562</c:v>
                </c:pt>
                <c:pt idx="56418">
                  <c:v>-58.83789059999999</c:v>
                </c:pt>
                <c:pt idx="56419">
                  <c:v>-14.8925781</c:v>
                </c:pt>
                <c:pt idx="56420">
                  <c:v>44.55566409999999</c:v>
                </c:pt>
                <c:pt idx="56421">
                  <c:v>86.7919922</c:v>
                </c:pt>
                <c:pt idx="56422">
                  <c:v>101.806641</c:v>
                </c:pt>
                <c:pt idx="56423">
                  <c:v>97.4121094</c:v>
                </c:pt>
                <c:pt idx="56424">
                  <c:v>65.18554690000001</c:v>
                </c:pt>
                <c:pt idx="56425">
                  <c:v>21.1181641</c:v>
                </c:pt>
                <c:pt idx="56426">
                  <c:v>-36.9873047</c:v>
                </c:pt>
                <c:pt idx="56427">
                  <c:v>-83.984375</c:v>
                </c:pt>
                <c:pt idx="56428">
                  <c:v>-104.736328</c:v>
                </c:pt>
                <c:pt idx="56429">
                  <c:v>-93.1396484</c:v>
                </c:pt>
                <c:pt idx="56430">
                  <c:v>-67.2607422</c:v>
                </c:pt>
                <c:pt idx="56431">
                  <c:v>-22.3388672</c:v>
                </c:pt>
                <c:pt idx="56432">
                  <c:v>32.7148438</c:v>
                </c:pt>
                <c:pt idx="56433">
                  <c:v>77.75878909999996</c:v>
                </c:pt>
                <c:pt idx="56434">
                  <c:v>106.445312</c:v>
                </c:pt>
                <c:pt idx="56435">
                  <c:v>102.172852</c:v>
                </c:pt>
                <c:pt idx="56436">
                  <c:v>77.27050779999998</c:v>
                </c:pt>
                <c:pt idx="56437">
                  <c:v>31.1279297</c:v>
                </c:pt>
                <c:pt idx="56438">
                  <c:v>-24.4140625</c:v>
                </c:pt>
                <c:pt idx="56439">
                  <c:v>-73.1201172</c:v>
                </c:pt>
                <c:pt idx="56440">
                  <c:v>-95.3369141</c:v>
                </c:pt>
                <c:pt idx="56441">
                  <c:v>-99.4873047</c:v>
                </c:pt>
                <c:pt idx="56442">
                  <c:v>-77.27050779999998</c:v>
                </c:pt>
                <c:pt idx="56443">
                  <c:v>-28.44238279999998</c:v>
                </c:pt>
                <c:pt idx="56444">
                  <c:v>23.5595703</c:v>
                </c:pt>
                <c:pt idx="56445">
                  <c:v>68.1152344</c:v>
                </c:pt>
                <c:pt idx="56446">
                  <c:v>99.85351559999998</c:v>
                </c:pt>
                <c:pt idx="56447">
                  <c:v>105.102539</c:v>
                </c:pt>
                <c:pt idx="56448">
                  <c:v>84.10644529999998</c:v>
                </c:pt>
                <c:pt idx="56449">
                  <c:v>35.4003906</c:v>
                </c:pt>
                <c:pt idx="56450">
                  <c:v>-18.6767578</c:v>
                </c:pt>
                <c:pt idx="56451">
                  <c:v>-69.2138672</c:v>
                </c:pt>
                <c:pt idx="56452">
                  <c:v>-99.7314453</c:v>
                </c:pt>
                <c:pt idx="56453">
                  <c:v>-104.003906</c:v>
                </c:pt>
                <c:pt idx="56454">
                  <c:v>-87.7685547</c:v>
                </c:pt>
                <c:pt idx="56455">
                  <c:v>-41.8701172</c:v>
                </c:pt>
                <c:pt idx="56456">
                  <c:v>11.8408203</c:v>
                </c:pt>
                <c:pt idx="56457">
                  <c:v>62.9882812</c:v>
                </c:pt>
                <c:pt idx="56458">
                  <c:v>96.0693359</c:v>
                </c:pt>
                <c:pt idx="56459">
                  <c:v>109.130859</c:v>
                </c:pt>
                <c:pt idx="56460">
                  <c:v>96.3134766</c:v>
                </c:pt>
                <c:pt idx="56461">
                  <c:v>43.9453125</c:v>
                </c:pt>
                <c:pt idx="56462">
                  <c:v>-5.98144531</c:v>
                </c:pt>
                <c:pt idx="56463">
                  <c:v>-52.6123047</c:v>
                </c:pt>
                <c:pt idx="56464">
                  <c:v>-92.89550779999998</c:v>
                </c:pt>
                <c:pt idx="56465">
                  <c:v>-100.219727</c:v>
                </c:pt>
                <c:pt idx="56466">
                  <c:v>-87.7685547</c:v>
                </c:pt>
                <c:pt idx="56467">
                  <c:v>-50.0488281</c:v>
                </c:pt>
                <c:pt idx="56468">
                  <c:v>1.46484375</c:v>
                </c:pt>
                <c:pt idx="56469">
                  <c:v>49.80468749999996</c:v>
                </c:pt>
                <c:pt idx="56470">
                  <c:v>86.6699219</c:v>
                </c:pt>
                <c:pt idx="56471">
                  <c:v>107.177734</c:v>
                </c:pt>
                <c:pt idx="56472">
                  <c:v>89.9658203</c:v>
                </c:pt>
                <c:pt idx="56473">
                  <c:v>56.3964844</c:v>
                </c:pt>
                <c:pt idx="56474">
                  <c:v>3.41796875</c:v>
                </c:pt>
                <c:pt idx="56475">
                  <c:v>-47.3632812</c:v>
                </c:pt>
                <c:pt idx="56476">
                  <c:v>-88.5009766</c:v>
                </c:pt>
                <c:pt idx="56477">
                  <c:v>-98.63281249999996</c:v>
                </c:pt>
                <c:pt idx="56478">
                  <c:v>-98.9990234</c:v>
                </c:pt>
                <c:pt idx="56479">
                  <c:v>-65.67382809999994</c:v>
                </c:pt>
                <c:pt idx="56480">
                  <c:v>-7.324218749999996</c:v>
                </c:pt>
                <c:pt idx="56481">
                  <c:v>51.39160159999999</c:v>
                </c:pt>
                <c:pt idx="56482">
                  <c:v>89.2333984</c:v>
                </c:pt>
                <c:pt idx="56483">
                  <c:v>104.003906</c:v>
                </c:pt>
                <c:pt idx="56484">
                  <c:v>99.7314453</c:v>
                </c:pt>
                <c:pt idx="56485">
                  <c:v>63.5986328</c:v>
                </c:pt>
                <c:pt idx="56486">
                  <c:v>15.7470703</c:v>
                </c:pt>
                <c:pt idx="56487">
                  <c:v>-39.5507812</c:v>
                </c:pt>
                <c:pt idx="56488">
                  <c:v>-81.29882809999998</c:v>
                </c:pt>
                <c:pt idx="56489">
                  <c:v>-105.224609</c:v>
                </c:pt>
                <c:pt idx="56490">
                  <c:v>-94.97070309999998</c:v>
                </c:pt>
                <c:pt idx="56491">
                  <c:v>-62.1337891</c:v>
                </c:pt>
                <c:pt idx="56492">
                  <c:v>-18.9208984</c:v>
                </c:pt>
                <c:pt idx="56493">
                  <c:v>30.8837891</c:v>
                </c:pt>
                <c:pt idx="56494">
                  <c:v>80.9326172</c:v>
                </c:pt>
                <c:pt idx="56495">
                  <c:v>103.149414</c:v>
                </c:pt>
                <c:pt idx="56496">
                  <c:v>96.4355469</c:v>
                </c:pt>
                <c:pt idx="56497">
                  <c:v>71.0449219</c:v>
                </c:pt>
                <c:pt idx="56498">
                  <c:v>16.8457031</c:v>
                </c:pt>
                <c:pt idx="56499">
                  <c:v>-31.6162109</c:v>
                </c:pt>
                <c:pt idx="56500">
                  <c:v>-71.7773438</c:v>
                </c:pt>
                <c:pt idx="56501">
                  <c:v>-100.219727</c:v>
                </c:pt>
                <c:pt idx="56502">
                  <c:v>-105.46875</c:v>
                </c:pt>
                <c:pt idx="56503">
                  <c:v>-75.8056641</c:v>
                </c:pt>
                <c:pt idx="56504">
                  <c:v>-28.9306641</c:v>
                </c:pt>
                <c:pt idx="56505">
                  <c:v>23.5595703</c:v>
                </c:pt>
                <c:pt idx="56506">
                  <c:v>71.8994141</c:v>
                </c:pt>
                <c:pt idx="56507">
                  <c:v>92.89550779999998</c:v>
                </c:pt>
                <c:pt idx="56508">
                  <c:v>102.539062</c:v>
                </c:pt>
                <c:pt idx="56509">
                  <c:v>76.4160156</c:v>
                </c:pt>
                <c:pt idx="56510">
                  <c:v>29.6630859</c:v>
                </c:pt>
                <c:pt idx="56511">
                  <c:v>-19.7753906</c:v>
                </c:pt>
                <c:pt idx="56512">
                  <c:v>-68.8476562</c:v>
                </c:pt>
                <c:pt idx="56513">
                  <c:v>-101.928711</c:v>
                </c:pt>
                <c:pt idx="56514">
                  <c:v>-106.811523</c:v>
                </c:pt>
                <c:pt idx="56515">
                  <c:v>-87.2802734</c:v>
                </c:pt>
                <c:pt idx="56516">
                  <c:v>-43.7011719</c:v>
                </c:pt>
                <c:pt idx="56517">
                  <c:v>16.1132812</c:v>
                </c:pt>
                <c:pt idx="56518">
                  <c:v>63.4765625</c:v>
                </c:pt>
                <c:pt idx="56519">
                  <c:v>96.3134766</c:v>
                </c:pt>
                <c:pt idx="56520">
                  <c:v>101.68457</c:v>
                </c:pt>
                <c:pt idx="56521">
                  <c:v>83.0078125</c:v>
                </c:pt>
                <c:pt idx="56522">
                  <c:v>47.7294922</c:v>
                </c:pt>
                <c:pt idx="56523">
                  <c:v>-6.347656249999996</c:v>
                </c:pt>
                <c:pt idx="56524">
                  <c:v>-65.3076172</c:v>
                </c:pt>
                <c:pt idx="56525">
                  <c:v>-92.6513672</c:v>
                </c:pt>
                <c:pt idx="56526">
                  <c:v>-105.224609</c:v>
                </c:pt>
                <c:pt idx="56527">
                  <c:v>-97.1679688</c:v>
                </c:pt>
                <c:pt idx="56528">
                  <c:v>-48.828125</c:v>
                </c:pt>
                <c:pt idx="56529">
                  <c:v>7.56835938</c:v>
                </c:pt>
                <c:pt idx="56530">
                  <c:v>57.1289062</c:v>
                </c:pt>
                <c:pt idx="56531">
                  <c:v>91.55273440000001</c:v>
                </c:pt>
                <c:pt idx="56532">
                  <c:v>104.614258</c:v>
                </c:pt>
                <c:pt idx="56533">
                  <c:v>84.8388672</c:v>
                </c:pt>
                <c:pt idx="56534">
                  <c:v>55.5419922</c:v>
                </c:pt>
                <c:pt idx="56535">
                  <c:v>0.122070312</c:v>
                </c:pt>
                <c:pt idx="56536">
                  <c:v>-52.1240234</c:v>
                </c:pt>
                <c:pt idx="56537">
                  <c:v>-92.2851562</c:v>
                </c:pt>
                <c:pt idx="56538">
                  <c:v>-106.811523</c:v>
                </c:pt>
                <c:pt idx="56539">
                  <c:v>-95.3369141</c:v>
                </c:pt>
                <c:pt idx="56540">
                  <c:v>-52.6123047</c:v>
                </c:pt>
                <c:pt idx="56541">
                  <c:v>-10.3759766</c:v>
                </c:pt>
                <c:pt idx="56542">
                  <c:v>51.0253906</c:v>
                </c:pt>
                <c:pt idx="56543">
                  <c:v>89.7216797</c:v>
                </c:pt>
                <c:pt idx="56544">
                  <c:v>110.839844</c:v>
                </c:pt>
                <c:pt idx="56545">
                  <c:v>98.38867190000001</c:v>
                </c:pt>
                <c:pt idx="56546">
                  <c:v>63.4765625</c:v>
                </c:pt>
                <c:pt idx="56547">
                  <c:v>11.8408203</c:v>
                </c:pt>
                <c:pt idx="56548">
                  <c:v>-41.9921875</c:v>
                </c:pt>
                <c:pt idx="56549">
                  <c:v>-80.32226559999998</c:v>
                </c:pt>
                <c:pt idx="56550">
                  <c:v>-102.172852</c:v>
                </c:pt>
                <c:pt idx="56551">
                  <c:v>-97.5341797</c:v>
                </c:pt>
                <c:pt idx="56552">
                  <c:v>-56.7626953</c:v>
                </c:pt>
                <c:pt idx="56553">
                  <c:v>-10.3759766</c:v>
                </c:pt>
                <c:pt idx="56554">
                  <c:v>45.5322266</c:v>
                </c:pt>
                <c:pt idx="56555">
                  <c:v>78.6132812</c:v>
                </c:pt>
                <c:pt idx="56556">
                  <c:v>104.614258</c:v>
                </c:pt>
                <c:pt idx="56557">
                  <c:v>103.271484</c:v>
                </c:pt>
                <c:pt idx="56558">
                  <c:v>71.5332031</c:v>
                </c:pt>
                <c:pt idx="56559">
                  <c:v>19.0429688</c:v>
                </c:pt>
                <c:pt idx="56560">
                  <c:v>-35.7666016</c:v>
                </c:pt>
                <c:pt idx="56561">
                  <c:v>-79.8339844</c:v>
                </c:pt>
                <c:pt idx="56562">
                  <c:v>-103.881836</c:v>
                </c:pt>
                <c:pt idx="56563">
                  <c:v>-107.055664</c:v>
                </c:pt>
                <c:pt idx="56564">
                  <c:v>-73.9746094</c:v>
                </c:pt>
                <c:pt idx="56565">
                  <c:v>-22.4609375</c:v>
                </c:pt>
                <c:pt idx="56566">
                  <c:v>32.9589844</c:v>
                </c:pt>
                <c:pt idx="56567">
                  <c:v>75.4394531</c:v>
                </c:pt>
                <c:pt idx="56568">
                  <c:v>103.515625</c:v>
                </c:pt>
                <c:pt idx="56569">
                  <c:v>105.46875</c:v>
                </c:pt>
                <c:pt idx="56570">
                  <c:v>76.6601562</c:v>
                </c:pt>
                <c:pt idx="56571">
                  <c:v>33.6914062</c:v>
                </c:pt>
                <c:pt idx="56572">
                  <c:v>-23.4375</c:v>
                </c:pt>
                <c:pt idx="56573">
                  <c:v>-73.9746094</c:v>
                </c:pt>
                <c:pt idx="56574">
                  <c:v>-97.90039059999998</c:v>
                </c:pt>
                <c:pt idx="56575">
                  <c:v>-98.87695309999998</c:v>
                </c:pt>
                <c:pt idx="56576">
                  <c:v>-78.8574219</c:v>
                </c:pt>
                <c:pt idx="56577">
                  <c:v>-34.17968749999999</c:v>
                </c:pt>
                <c:pt idx="56578">
                  <c:v>17.4560547</c:v>
                </c:pt>
                <c:pt idx="56579">
                  <c:v>63.8427734</c:v>
                </c:pt>
                <c:pt idx="56580">
                  <c:v>96.92382809999998</c:v>
                </c:pt>
                <c:pt idx="56581">
                  <c:v>104.370117</c:v>
                </c:pt>
                <c:pt idx="56582">
                  <c:v>78.9794922</c:v>
                </c:pt>
                <c:pt idx="56583">
                  <c:v>37.4755859</c:v>
                </c:pt>
                <c:pt idx="56584">
                  <c:v>-15.3808594</c:v>
                </c:pt>
                <c:pt idx="56585">
                  <c:v>-65.18554690000001</c:v>
                </c:pt>
                <c:pt idx="56586">
                  <c:v>-92.6513672</c:v>
                </c:pt>
                <c:pt idx="56587">
                  <c:v>-105.59082</c:v>
                </c:pt>
                <c:pt idx="56588">
                  <c:v>-84.8388672</c:v>
                </c:pt>
                <c:pt idx="56589">
                  <c:v>-45.5322266</c:v>
                </c:pt>
                <c:pt idx="56590">
                  <c:v>8.42285156</c:v>
                </c:pt>
                <c:pt idx="56591">
                  <c:v>57.9833984</c:v>
                </c:pt>
                <c:pt idx="56592">
                  <c:v>91.796875</c:v>
                </c:pt>
                <c:pt idx="56593">
                  <c:v>102.905273</c:v>
                </c:pt>
                <c:pt idx="56594">
                  <c:v>89.7216797</c:v>
                </c:pt>
                <c:pt idx="56595">
                  <c:v>55.7861328</c:v>
                </c:pt>
                <c:pt idx="56596">
                  <c:v>-4.63867188</c:v>
                </c:pt>
                <c:pt idx="56597">
                  <c:v>-55.0537109</c:v>
                </c:pt>
                <c:pt idx="56598">
                  <c:v>-101.074219</c:v>
                </c:pt>
                <c:pt idx="56599">
                  <c:v>-108.764648</c:v>
                </c:pt>
                <c:pt idx="56600">
                  <c:v>-96.92382809999998</c:v>
                </c:pt>
                <c:pt idx="56601">
                  <c:v>-57.8613281</c:v>
                </c:pt>
                <c:pt idx="56602">
                  <c:v>-0.9765625</c:v>
                </c:pt>
                <c:pt idx="56603">
                  <c:v>51.8798828</c:v>
                </c:pt>
                <c:pt idx="56604">
                  <c:v>89.9658203</c:v>
                </c:pt>
                <c:pt idx="56605">
                  <c:v>102.539062</c:v>
                </c:pt>
                <c:pt idx="56606">
                  <c:v>87.15820309999998</c:v>
                </c:pt>
                <c:pt idx="56607">
                  <c:v>62.3779297</c:v>
                </c:pt>
                <c:pt idx="56608">
                  <c:v>9.88769531</c:v>
                </c:pt>
                <c:pt idx="56609">
                  <c:v>-45.0439453</c:v>
                </c:pt>
                <c:pt idx="56610">
                  <c:v>-90.33203119999993</c:v>
                </c:pt>
                <c:pt idx="56611">
                  <c:v>-104.614258</c:v>
                </c:pt>
                <c:pt idx="56612">
                  <c:v>-92.0410156</c:v>
                </c:pt>
                <c:pt idx="56613">
                  <c:v>-54.4433594</c:v>
                </c:pt>
                <c:pt idx="56614">
                  <c:v>-6.835937499999997</c:v>
                </c:pt>
                <c:pt idx="56615">
                  <c:v>47.3632812</c:v>
                </c:pt>
                <c:pt idx="56616">
                  <c:v>89.11132809999998</c:v>
                </c:pt>
                <c:pt idx="56617">
                  <c:v>106.567383</c:v>
                </c:pt>
                <c:pt idx="56618">
                  <c:v>96.4355469</c:v>
                </c:pt>
                <c:pt idx="56619">
                  <c:v>60.546875</c:v>
                </c:pt>
                <c:pt idx="56620">
                  <c:v>15.2587891</c:v>
                </c:pt>
                <c:pt idx="56621">
                  <c:v>-31.7382812</c:v>
                </c:pt>
                <c:pt idx="56622">
                  <c:v>-78.6132812</c:v>
                </c:pt>
                <c:pt idx="56623">
                  <c:v>-106.811523</c:v>
                </c:pt>
                <c:pt idx="56624">
                  <c:v>-99.1210938</c:v>
                </c:pt>
                <c:pt idx="56625">
                  <c:v>-63.1103516</c:v>
                </c:pt>
                <c:pt idx="56626">
                  <c:v>-15.625</c:v>
                </c:pt>
                <c:pt idx="56627">
                  <c:v>34.0576172</c:v>
                </c:pt>
                <c:pt idx="56628">
                  <c:v>74.46289059999998</c:v>
                </c:pt>
                <c:pt idx="56629">
                  <c:v>106.689453</c:v>
                </c:pt>
                <c:pt idx="56630">
                  <c:v>99.2431641</c:v>
                </c:pt>
                <c:pt idx="56631">
                  <c:v>73.2421875</c:v>
                </c:pt>
                <c:pt idx="56632">
                  <c:v>24.5361328</c:v>
                </c:pt>
                <c:pt idx="56633">
                  <c:v>-28.0761719</c:v>
                </c:pt>
                <c:pt idx="56634">
                  <c:v>-75.8056641</c:v>
                </c:pt>
                <c:pt idx="56635">
                  <c:v>-101.928711</c:v>
                </c:pt>
                <c:pt idx="56636">
                  <c:v>-102.294922</c:v>
                </c:pt>
                <c:pt idx="56637">
                  <c:v>-73.1201172</c:v>
                </c:pt>
                <c:pt idx="56638">
                  <c:v>-35.15625</c:v>
                </c:pt>
                <c:pt idx="56639">
                  <c:v>23.4375</c:v>
                </c:pt>
                <c:pt idx="56640">
                  <c:v>70.4345703</c:v>
                </c:pt>
                <c:pt idx="56641">
                  <c:v>98.2666016</c:v>
                </c:pt>
                <c:pt idx="56642">
                  <c:v>100.952148</c:v>
                </c:pt>
                <c:pt idx="56643">
                  <c:v>76.2939453</c:v>
                </c:pt>
                <c:pt idx="56644">
                  <c:v>44.0673828</c:v>
                </c:pt>
                <c:pt idx="56645">
                  <c:v>-16.72363279999998</c:v>
                </c:pt>
                <c:pt idx="56646">
                  <c:v>-73.48632809999998</c:v>
                </c:pt>
                <c:pt idx="56647">
                  <c:v>-100.097656</c:v>
                </c:pt>
                <c:pt idx="56648">
                  <c:v>-100.585938</c:v>
                </c:pt>
                <c:pt idx="56649">
                  <c:v>-82.3974609</c:v>
                </c:pt>
                <c:pt idx="56650">
                  <c:v>-49.80468749999996</c:v>
                </c:pt>
                <c:pt idx="56651">
                  <c:v>15.7470703</c:v>
                </c:pt>
                <c:pt idx="56652">
                  <c:v>75.8056641</c:v>
                </c:pt>
                <c:pt idx="56653">
                  <c:v>102.539062</c:v>
                </c:pt>
                <c:pt idx="56654">
                  <c:v>101.318359</c:v>
                </c:pt>
                <c:pt idx="56655">
                  <c:v>75.5615234</c:v>
                </c:pt>
                <c:pt idx="56656">
                  <c:v>43.3349609</c:v>
                </c:pt>
                <c:pt idx="56657">
                  <c:v>-9.39941406</c:v>
                </c:pt>
                <c:pt idx="56658">
                  <c:v>-58.59375</c:v>
                </c:pt>
                <c:pt idx="56659">
                  <c:v>-92.4072266</c:v>
                </c:pt>
                <c:pt idx="56660">
                  <c:v>-107.910156</c:v>
                </c:pt>
                <c:pt idx="56661">
                  <c:v>-82.88574219999992</c:v>
                </c:pt>
                <c:pt idx="56662">
                  <c:v>-44.921875</c:v>
                </c:pt>
                <c:pt idx="56663">
                  <c:v>8.178710939999998</c:v>
                </c:pt>
                <c:pt idx="56664">
                  <c:v>58.9599609</c:v>
                </c:pt>
                <c:pt idx="56665">
                  <c:v>93.2617188</c:v>
                </c:pt>
                <c:pt idx="56666">
                  <c:v>102.294922</c:v>
                </c:pt>
                <c:pt idx="56667">
                  <c:v>91.3085938</c:v>
                </c:pt>
                <c:pt idx="56668">
                  <c:v>52.6123047</c:v>
                </c:pt>
                <c:pt idx="56669">
                  <c:v>-1.58691406</c:v>
                </c:pt>
                <c:pt idx="56670">
                  <c:v>-49.9267578</c:v>
                </c:pt>
                <c:pt idx="56671">
                  <c:v>-83.12988279999993</c:v>
                </c:pt>
                <c:pt idx="56672">
                  <c:v>-102.416992</c:v>
                </c:pt>
                <c:pt idx="56673">
                  <c:v>-95.3369141</c:v>
                </c:pt>
                <c:pt idx="56674">
                  <c:v>-56.3964844</c:v>
                </c:pt>
                <c:pt idx="56675">
                  <c:v>3.66210938</c:v>
                </c:pt>
                <c:pt idx="56676">
                  <c:v>51.1474609</c:v>
                </c:pt>
                <c:pt idx="56677">
                  <c:v>81.9091797</c:v>
                </c:pt>
                <c:pt idx="56678">
                  <c:v>103.271484</c:v>
                </c:pt>
                <c:pt idx="56679">
                  <c:v>97.0458984</c:v>
                </c:pt>
                <c:pt idx="56680">
                  <c:v>63.3544922</c:v>
                </c:pt>
                <c:pt idx="56681">
                  <c:v>14.1601562</c:v>
                </c:pt>
                <c:pt idx="56682">
                  <c:v>-35.2783203</c:v>
                </c:pt>
                <c:pt idx="56683">
                  <c:v>-78.12499999999998</c:v>
                </c:pt>
                <c:pt idx="56684">
                  <c:v>-108.398438</c:v>
                </c:pt>
                <c:pt idx="56685">
                  <c:v>-95.3369141</c:v>
                </c:pt>
                <c:pt idx="56686">
                  <c:v>-67.7490234</c:v>
                </c:pt>
                <c:pt idx="56687">
                  <c:v>-20.6298828</c:v>
                </c:pt>
                <c:pt idx="56688">
                  <c:v>32.9589844</c:v>
                </c:pt>
                <c:pt idx="56689">
                  <c:v>82.15332029999998</c:v>
                </c:pt>
                <c:pt idx="56690">
                  <c:v>105.224609</c:v>
                </c:pt>
                <c:pt idx="56691">
                  <c:v>102.294922</c:v>
                </c:pt>
                <c:pt idx="56692">
                  <c:v>73.60839839999993</c:v>
                </c:pt>
                <c:pt idx="56693">
                  <c:v>22.0947266</c:v>
                </c:pt>
                <c:pt idx="56694">
                  <c:v>-35.7666016</c:v>
                </c:pt>
                <c:pt idx="56695">
                  <c:v>-74.3408203</c:v>
                </c:pt>
                <c:pt idx="56696">
                  <c:v>-106.323242</c:v>
                </c:pt>
                <c:pt idx="56697">
                  <c:v>-98.9990234</c:v>
                </c:pt>
                <c:pt idx="56698">
                  <c:v>-69.7021484</c:v>
                </c:pt>
                <c:pt idx="56699">
                  <c:v>-29.4189453</c:v>
                </c:pt>
                <c:pt idx="56700">
                  <c:v>22.0947266</c:v>
                </c:pt>
                <c:pt idx="56701">
                  <c:v>76.7822266</c:v>
                </c:pt>
                <c:pt idx="56702">
                  <c:v>100.219727</c:v>
                </c:pt>
                <c:pt idx="56703">
                  <c:v>106.689453</c:v>
                </c:pt>
                <c:pt idx="56704">
                  <c:v>82.3974609</c:v>
                </c:pt>
                <c:pt idx="56705">
                  <c:v>31.1279297</c:v>
                </c:pt>
                <c:pt idx="56706">
                  <c:v>-20.9960938</c:v>
                </c:pt>
                <c:pt idx="56707">
                  <c:v>-70.55664059999998</c:v>
                </c:pt>
                <c:pt idx="56708">
                  <c:v>-97.0458984</c:v>
                </c:pt>
                <c:pt idx="56709">
                  <c:v>-105.224609</c:v>
                </c:pt>
                <c:pt idx="56710">
                  <c:v>-81.29882809999998</c:v>
                </c:pt>
                <c:pt idx="56711">
                  <c:v>-40.1611328</c:v>
                </c:pt>
                <c:pt idx="56712">
                  <c:v>22.0947266</c:v>
                </c:pt>
                <c:pt idx="56713">
                  <c:v>77.0263672</c:v>
                </c:pt>
                <c:pt idx="56714">
                  <c:v>95.703125</c:v>
                </c:pt>
                <c:pt idx="56715">
                  <c:v>99.85351559999998</c:v>
                </c:pt>
                <c:pt idx="56716">
                  <c:v>84.22851559999998</c:v>
                </c:pt>
                <c:pt idx="56717">
                  <c:v>41.6259766</c:v>
                </c:pt>
                <c:pt idx="56718">
                  <c:v>-14.0380859</c:v>
                </c:pt>
                <c:pt idx="56719">
                  <c:v>-60.3027344</c:v>
                </c:pt>
                <c:pt idx="56720">
                  <c:v>-98.63281249999996</c:v>
                </c:pt>
                <c:pt idx="56721">
                  <c:v>-109.008789</c:v>
                </c:pt>
                <c:pt idx="56722">
                  <c:v>-83.3740234</c:v>
                </c:pt>
                <c:pt idx="56723">
                  <c:v>-45.6542969</c:v>
                </c:pt>
                <c:pt idx="56724">
                  <c:v>5.37109375</c:v>
                </c:pt>
                <c:pt idx="56725">
                  <c:v>62.6220703</c:v>
                </c:pt>
                <c:pt idx="56726">
                  <c:v>89.7216797</c:v>
                </c:pt>
                <c:pt idx="56727">
                  <c:v>98.9990234</c:v>
                </c:pt>
                <c:pt idx="56728">
                  <c:v>85.3271484</c:v>
                </c:pt>
                <c:pt idx="56729">
                  <c:v>44.0673828</c:v>
                </c:pt>
                <c:pt idx="56730">
                  <c:v>-2.9296875</c:v>
                </c:pt>
                <c:pt idx="56731">
                  <c:v>-53.2226562</c:v>
                </c:pt>
                <c:pt idx="56732">
                  <c:v>-88.2568359</c:v>
                </c:pt>
                <c:pt idx="56733">
                  <c:v>-105.957031</c:v>
                </c:pt>
                <c:pt idx="56734">
                  <c:v>-95.0927734</c:v>
                </c:pt>
                <c:pt idx="56735">
                  <c:v>-45.5322266</c:v>
                </c:pt>
                <c:pt idx="56736">
                  <c:v>5.12695312</c:v>
                </c:pt>
                <c:pt idx="56737">
                  <c:v>50.6591797</c:v>
                </c:pt>
                <c:pt idx="56738">
                  <c:v>95.9472656</c:v>
                </c:pt>
                <c:pt idx="56739">
                  <c:v>106.689453</c:v>
                </c:pt>
                <c:pt idx="56740">
                  <c:v>97.4121094</c:v>
                </c:pt>
                <c:pt idx="56741">
                  <c:v>58.9599609</c:v>
                </c:pt>
                <c:pt idx="56742">
                  <c:v>10.0097656</c:v>
                </c:pt>
                <c:pt idx="56743">
                  <c:v>-50.0488281</c:v>
                </c:pt>
                <c:pt idx="56744">
                  <c:v>-82.03125</c:v>
                </c:pt>
                <c:pt idx="56745">
                  <c:v>-101.68457</c:v>
                </c:pt>
                <c:pt idx="56746">
                  <c:v>-98.63281249999996</c:v>
                </c:pt>
                <c:pt idx="56747">
                  <c:v>-58.9599609</c:v>
                </c:pt>
                <c:pt idx="56748">
                  <c:v>-12.2070312</c:v>
                </c:pt>
                <c:pt idx="56749">
                  <c:v>44.0673828</c:v>
                </c:pt>
                <c:pt idx="56750">
                  <c:v>79.9560547</c:v>
                </c:pt>
                <c:pt idx="56751">
                  <c:v>108.276367</c:v>
                </c:pt>
                <c:pt idx="56752">
                  <c:v>100.952148</c:v>
                </c:pt>
                <c:pt idx="56753">
                  <c:v>70.55664059999998</c:v>
                </c:pt>
                <c:pt idx="56754">
                  <c:v>32.4707031</c:v>
                </c:pt>
                <c:pt idx="56755">
                  <c:v>-30.1513672</c:v>
                </c:pt>
                <c:pt idx="56756">
                  <c:v>-78.9794922</c:v>
                </c:pt>
                <c:pt idx="56757">
                  <c:v>-102.416992</c:v>
                </c:pt>
                <c:pt idx="56758">
                  <c:v>-99.3652344</c:v>
                </c:pt>
                <c:pt idx="56759">
                  <c:v>-69.45800779999998</c:v>
                </c:pt>
                <c:pt idx="56760">
                  <c:v>-23.0712891</c:v>
                </c:pt>
                <c:pt idx="56761">
                  <c:v>33.3251953</c:v>
                </c:pt>
                <c:pt idx="56762">
                  <c:v>75.5615234</c:v>
                </c:pt>
                <c:pt idx="56763">
                  <c:v>103.027344</c:v>
                </c:pt>
                <c:pt idx="56764">
                  <c:v>99.3652344</c:v>
                </c:pt>
                <c:pt idx="56765">
                  <c:v>67.9931641</c:v>
                </c:pt>
                <c:pt idx="56766">
                  <c:v>30.2734375</c:v>
                </c:pt>
                <c:pt idx="56767">
                  <c:v>-24.0478516</c:v>
                </c:pt>
                <c:pt idx="56768">
                  <c:v>-70.0683594</c:v>
                </c:pt>
                <c:pt idx="56769">
                  <c:v>-98.2666016</c:v>
                </c:pt>
                <c:pt idx="56770">
                  <c:v>-101.806641</c:v>
                </c:pt>
                <c:pt idx="56771">
                  <c:v>-70.0683594</c:v>
                </c:pt>
                <c:pt idx="56772">
                  <c:v>-30.7617188</c:v>
                </c:pt>
                <c:pt idx="56773">
                  <c:v>23.6816406</c:v>
                </c:pt>
                <c:pt idx="56774">
                  <c:v>67.13867190000001</c:v>
                </c:pt>
                <c:pt idx="56775">
                  <c:v>101.68457</c:v>
                </c:pt>
                <c:pt idx="56776">
                  <c:v>105.59082</c:v>
                </c:pt>
                <c:pt idx="56777">
                  <c:v>85.6933594</c:v>
                </c:pt>
                <c:pt idx="56778">
                  <c:v>38.6962891</c:v>
                </c:pt>
                <c:pt idx="56779">
                  <c:v>-21.6064453</c:v>
                </c:pt>
                <c:pt idx="56780">
                  <c:v>-69.45800779999998</c:v>
                </c:pt>
                <c:pt idx="56781">
                  <c:v>-100.952148</c:v>
                </c:pt>
                <c:pt idx="56782">
                  <c:v>-98.75488279999998</c:v>
                </c:pt>
                <c:pt idx="56783">
                  <c:v>-87.6464844</c:v>
                </c:pt>
                <c:pt idx="56784">
                  <c:v>-46.1425781</c:v>
                </c:pt>
                <c:pt idx="56785">
                  <c:v>9.52148438</c:v>
                </c:pt>
                <c:pt idx="56786">
                  <c:v>60.4248047</c:v>
                </c:pt>
                <c:pt idx="56787">
                  <c:v>94.7265625</c:v>
                </c:pt>
                <c:pt idx="56788">
                  <c:v>106.811523</c:v>
                </c:pt>
                <c:pt idx="56789">
                  <c:v>90.08789059999998</c:v>
                </c:pt>
                <c:pt idx="56790">
                  <c:v>44.4335938</c:v>
                </c:pt>
                <c:pt idx="56791">
                  <c:v>-6.225585939999994</c:v>
                </c:pt>
                <c:pt idx="56792">
                  <c:v>-61.4013672</c:v>
                </c:pt>
                <c:pt idx="56793">
                  <c:v>-94.1162109</c:v>
                </c:pt>
                <c:pt idx="56794">
                  <c:v>-106.445312</c:v>
                </c:pt>
                <c:pt idx="56795">
                  <c:v>-86.42578119999993</c:v>
                </c:pt>
                <c:pt idx="56796">
                  <c:v>-45.4101562</c:v>
                </c:pt>
                <c:pt idx="56797">
                  <c:v>5.859375</c:v>
                </c:pt>
                <c:pt idx="56798">
                  <c:v>50.6591797</c:v>
                </c:pt>
                <c:pt idx="56799">
                  <c:v>89.9658203</c:v>
                </c:pt>
                <c:pt idx="56800">
                  <c:v>106.323242</c:v>
                </c:pt>
                <c:pt idx="56801">
                  <c:v>102.416992</c:v>
                </c:pt>
                <c:pt idx="56802">
                  <c:v>60.3027344</c:v>
                </c:pt>
                <c:pt idx="56803">
                  <c:v>1.70898438</c:v>
                </c:pt>
                <c:pt idx="56804">
                  <c:v>-53.5888672</c:v>
                </c:pt>
                <c:pt idx="56805">
                  <c:v>-89.9658203</c:v>
                </c:pt>
                <c:pt idx="56806">
                  <c:v>-103.149414</c:v>
                </c:pt>
                <c:pt idx="56807">
                  <c:v>-93.01757809999998</c:v>
                </c:pt>
                <c:pt idx="56808">
                  <c:v>-59.0820312</c:v>
                </c:pt>
                <c:pt idx="56809">
                  <c:v>-9.39941406</c:v>
                </c:pt>
                <c:pt idx="56810">
                  <c:v>43.3349609</c:v>
                </c:pt>
                <c:pt idx="56811">
                  <c:v>87.5244141</c:v>
                </c:pt>
                <c:pt idx="56812">
                  <c:v>106.323242</c:v>
                </c:pt>
                <c:pt idx="56813">
                  <c:v>94.1162109</c:v>
                </c:pt>
                <c:pt idx="56814">
                  <c:v>64.57519529999998</c:v>
                </c:pt>
                <c:pt idx="56815">
                  <c:v>11.1083984</c:v>
                </c:pt>
                <c:pt idx="56816">
                  <c:v>-40.6494141</c:v>
                </c:pt>
                <c:pt idx="56817">
                  <c:v>-83.984375</c:v>
                </c:pt>
                <c:pt idx="56818">
                  <c:v>-104.125977</c:v>
                </c:pt>
                <c:pt idx="56819">
                  <c:v>-96.3134766</c:v>
                </c:pt>
                <c:pt idx="56820">
                  <c:v>-68.7255859</c:v>
                </c:pt>
                <c:pt idx="56821">
                  <c:v>-15.2587891</c:v>
                </c:pt>
                <c:pt idx="56822">
                  <c:v>40.1611328</c:v>
                </c:pt>
                <c:pt idx="56823">
                  <c:v>79.5898438</c:v>
                </c:pt>
                <c:pt idx="56824">
                  <c:v>101.928711</c:v>
                </c:pt>
                <c:pt idx="56825">
                  <c:v>109.25293</c:v>
                </c:pt>
                <c:pt idx="56826">
                  <c:v>70.80078119999993</c:v>
                </c:pt>
                <c:pt idx="56827">
                  <c:v>24.6582031</c:v>
                </c:pt>
                <c:pt idx="56828">
                  <c:v>-28.5644531</c:v>
                </c:pt>
                <c:pt idx="56829">
                  <c:v>-76.5380859</c:v>
                </c:pt>
                <c:pt idx="56830">
                  <c:v>-102.661133</c:v>
                </c:pt>
                <c:pt idx="56831">
                  <c:v>-98.2666016</c:v>
                </c:pt>
                <c:pt idx="56832">
                  <c:v>-78.2470703</c:v>
                </c:pt>
                <c:pt idx="56833">
                  <c:v>-32.2265625</c:v>
                </c:pt>
                <c:pt idx="56834">
                  <c:v>29.5410156</c:v>
                </c:pt>
                <c:pt idx="56835">
                  <c:v>79.7119141</c:v>
                </c:pt>
                <c:pt idx="56836">
                  <c:v>101.074219</c:v>
                </c:pt>
                <c:pt idx="56837">
                  <c:v>100.952148</c:v>
                </c:pt>
                <c:pt idx="56838">
                  <c:v>75.6835938</c:v>
                </c:pt>
                <c:pt idx="56839">
                  <c:v>27.34375</c:v>
                </c:pt>
                <c:pt idx="56840">
                  <c:v>-17.8222656</c:v>
                </c:pt>
                <c:pt idx="56841">
                  <c:v>-70.1904297</c:v>
                </c:pt>
                <c:pt idx="56842">
                  <c:v>-98.38867190000001</c:v>
                </c:pt>
                <c:pt idx="56843">
                  <c:v>-106.445312</c:v>
                </c:pt>
                <c:pt idx="56844">
                  <c:v>-79.5898438</c:v>
                </c:pt>
                <c:pt idx="56845">
                  <c:v>-33.9355469</c:v>
                </c:pt>
                <c:pt idx="56846">
                  <c:v>16.1132812</c:v>
                </c:pt>
                <c:pt idx="56847">
                  <c:v>65.4296875</c:v>
                </c:pt>
                <c:pt idx="56848">
                  <c:v>95.9472656</c:v>
                </c:pt>
                <c:pt idx="56849">
                  <c:v>103.027344</c:v>
                </c:pt>
                <c:pt idx="56850">
                  <c:v>80.5664062</c:v>
                </c:pt>
                <c:pt idx="56851">
                  <c:v>42.7246094</c:v>
                </c:pt>
                <c:pt idx="56852">
                  <c:v>-11.4746094</c:v>
                </c:pt>
                <c:pt idx="56853">
                  <c:v>-62.7441406</c:v>
                </c:pt>
                <c:pt idx="56854">
                  <c:v>-93.87207029999993</c:v>
                </c:pt>
                <c:pt idx="56855">
                  <c:v>-100.585938</c:v>
                </c:pt>
                <c:pt idx="56856">
                  <c:v>-90.94238279999998</c:v>
                </c:pt>
                <c:pt idx="56857">
                  <c:v>-51.1474609</c:v>
                </c:pt>
                <c:pt idx="56858">
                  <c:v>9.39941406</c:v>
                </c:pt>
                <c:pt idx="56859">
                  <c:v>58.1054688</c:v>
                </c:pt>
                <c:pt idx="56860">
                  <c:v>91.3085938</c:v>
                </c:pt>
                <c:pt idx="56861">
                  <c:v>97.2900391</c:v>
                </c:pt>
                <c:pt idx="56862">
                  <c:v>87.890625</c:v>
                </c:pt>
                <c:pt idx="56863">
                  <c:v>53.4667969</c:v>
                </c:pt>
                <c:pt idx="56864">
                  <c:v>0.610351562</c:v>
                </c:pt>
                <c:pt idx="56865">
                  <c:v>-51.39160159999999</c:v>
                </c:pt>
                <c:pt idx="56866">
                  <c:v>-85.8154297</c:v>
                </c:pt>
                <c:pt idx="56867">
                  <c:v>-102.539062</c:v>
                </c:pt>
                <c:pt idx="56868">
                  <c:v>-85.08300779999998</c:v>
                </c:pt>
                <c:pt idx="56869">
                  <c:v>-52.6123047</c:v>
                </c:pt>
                <c:pt idx="56870">
                  <c:v>-1.953125</c:v>
                </c:pt>
                <c:pt idx="56871">
                  <c:v>46.875</c:v>
                </c:pt>
                <c:pt idx="56872">
                  <c:v>81.4208984</c:v>
                </c:pt>
                <c:pt idx="56873">
                  <c:v>103.637695</c:v>
                </c:pt>
                <c:pt idx="56874">
                  <c:v>93.75</c:v>
                </c:pt>
                <c:pt idx="56875">
                  <c:v>57.7392578</c:v>
                </c:pt>
                <c:pt idx="56876">
                  <c:v>9.52148438</c:v>
                </c:pt>
                <c:pt idx="56877">
                  <c:v>-42.1142578</c:v>
                </c:pt>
                <c:pt idx="56878">
                  <c:v>-81.4208984</c:v>
                </c:pt>
                <c:pt idx="56879">
                  <c:v>-101.074219</c:v>
                </c:pt>
                <c:pt idx="56880">
                  <c:v>-94.84863279999998</c:v>
                </c:pt>
                <c:pt idx="56881">
                  <c:v>-62.3779297</c:v>
                </c:pt>
                <c:pt idx="56882">
                  <c:v>-11.4746094</c:v>
                </c:pt>
                <c:pt idx="56883">
                  <c:v>41.015625</c:v>
                </c:pt>
                <c:pt idx="56884">
                  <c:v>83.4960938</c:v>
                </c:pt>
                <c:pt idx="56885">
                  <c:v>99.3652344</c:v>
                </c:pt>
                <c:pt idx="56886">
                  <c:v>99.3652344</c:v>
                </c:pt>
                <c:pt idx="56887">
                  <c:v>72.1435547</c:v>
                </c:pt>
                <c:pt idx="56888">
                  <c:v>22.8271484</c:v>
                </c:pt>
                <c:pt idx="56889">
                  <c:v>-33.203125</c:v>
                </c:pt>
                <c:pt idx="56890">
                  <c:v>-79.7119141</c:v>
                </c:pt>
                <c:pt idx="56891">
                  <c:v>-104.492188</c:v>
                </c:pt>
                <c:pt idx="56892">
                  <c:v>-99.1210938</c:v>
                </c:pt>
                <c:pt idx="56893">
                  <c:v>-70.9228516</c:v>
                </c:pt>
                <c:pt idx="56894">
                  <c:v>-22.4609375</c:v>
                </c:pt>
                <c:pt idx="56895">
                  <c:v>26.4892578</c:v>
                </c:pt>
                <c:pt idx="56896">
                  <c:v>69.0917969</c:v>
                </c:pt>
                <c:pt idx="56897">
                  <c:v>91.796875</c:v>
                </c:pt>
                <c:pt idx="56898">
                  <c:v>100.708008</c:v>
                </c:pt>
                <c:pt idx="56899">
                  <c:v>81.0546875</c:v>
                </c:pt>
                <c:pt idx="56900">
                  <c:v>32.4707031</c:v>
                </c:pt>
                <c:pt idx="56901">
                  <c:v>-22.8271484</c:v>
                </c:pt>
                <c:pt idx="56902">
                  <c:v>-66.0400391</c:v>
                </c:pt>
                <c:pt idx="56903">
                  <c:v>-96.1914062</c:v>
                </c:pt>
                <c:pt idx="56904">
                  <c:v>-102.661133</c:v>
                </c:pt>
                <c:pt idx="56905">
                  <c:v>-80.5664062</c:v>
                </c:pt>
                <c:pt idx="56906">
                  <c:v>-32.7148438</c:v>
                </c:pt>
                <c:pt idx="56907">
                  <c:v>12.9394531</c:v>
                </c:pt>
                <c:pt idx="56908">
                  <c:v>68.35937499999996</c:v>
                </c:pt>
                <c:pt idx="56909">
                  <c:v>104.125977</c:v>
                </c:pt>
                <c:pt idx="56910">
                  <c:v>99.4873047</c:v>
                </c:pt>
                <c:pt idx="56911">
                  <c:v>75.4394531</c:v>
                </c:pt>
                <c:pt idx="56912">
                  <c:v>37.109375</c:v>
                </c:pt>
                <c:pt idx="56913">
                  <c:v>-11.5966797</c:v>
                </c:pt>
                <c:pt idx="56914">
                  <c:v>-54.93164059999999</c:v>
                </c:pt>
                <c:pt idx="56915">
                  <c:v>-97.1679688</c:v>
                </c:pt>
                <c:pt idx="56916">
                  <c:v>-104.370117</c:v>
                </c:pt>
                <c:pt idx="56917">
                  <c:v>-87.15820309999998</c:v>
                </c:pt>
                <c:pt idx="56918">
                  <c:v>-41.3818359</c:v>
                </c:pt>
                <c:pt idx="56919">
                  <c:v>11.71875</c:v>
                </c:pt>
                <c:pt idx="56920">
                  <c:v>58.2275391</c:v>
                </c:pt>
                <c:pt idx="56921">
                  <c:v>97.77832029999998</c:v>
                </c:pt>
                <c:pt idx="56922">
                  <c:v>101.68457</c:v>
                </c:pt>
                <c:pt idx="56923">
                  <c:v>87.7685547</c:v>
                </c:pt>
                <c:pt idx="56924">
                  <c:v>49.3164062</c:v>
                </c:pt>
                <c:pt idx="56925">
                  <c:v>-2.68554688</c:v>
                </c:pt>
                <c:pt idx="56926">
                  <c:v>-52.0019531</c:v>
                </c:pt>
                <c:pt idx="56927">
                  <c:v>-90.94238279999998</c:v>
                </c:pt>
                <c:pt idx="56928">
                  <c:v>-109.008789</c:v>
                </c:pt>
                <c:pt idx="56929">
                  <c:v>-96.67968749999996</c:v>
                </c:pt>
                <c:pt idx="56930">
                  <c:v>-57.8613281</c:v>
                </c:pt>
                <c:pt idx="56931">
                  <c:v>0.366210938</c:v>
                </c:pt>
                <c:pt idx="56932">
                  <c:v>48.828125</c:v>
                </c:pt>
                <c:pt idx="56933">
                  <c:v>91.6748047</c:v>
                </c:pt>
                <c:pt idx="56934">
                  <c:v>108.276367</c:v>
                </c:pt>
                <c:pt idx="56935">
                  <c:v>90.6982422</c:v>
                </c:pt>
                <c:pt idx="56936">
                  <c:v>57.3730469</c:v>
                </c:pt>
                <c:pt idx="56937">
                  <c:v>3.29589844</c:v>
                </c:pt>
                <c:pt idx="56938">
                  <c:v>-47.1191406</c:v>
                </c:pt>
                <c:pt idx="56939">
                  <c:v>-83.984375</c:v>
                </c:pt>
                <c:pt idx="56940">
                  <c:v>-103.027344</c:v>
                </c:pt>
                <c:pt idx="56941">
                  <c:v>-90.6982422</c:v>
                </c:pt>
                <c:pt idx="56942">
                  <c:v>-56.640625</c:v>
                </c:pt>
                <c:pt idx="56943">
                  <c:v>-7.44628906</c:v>
                </c:pt>
                <c:pt idx="56944">
                  <c:v>39.30664059999999</c:v>
                </c:pt>
                <c:pt idx="56945">
                  <c:v>80.5664062</c:v>
                </c:pt>
                <c:pt idx="56946">
                  <c:v>104.492188</c:v>
                </c:pt>
                <c:pt idx="56947">
                  <c:v>94.3603516</c:v>
                </c:pt>
                <c:pt idx="56948">
                  <c:v>64.0869141</c:v>
                </c:pt>
                <c:pt idx="56949">
                  <c:v>19.7753906</c:v>
                </c:pt>
                <c:pt idx="56950">
                  <c:v>-37.3535156</c:v>
                </c:pt>
                <c:pt idx="56951">
                  <c:v>-84.9609375</c:v>
                </c:pt>
                <c:pt idx="56952">
                  <c:v>-98.0224609</c:v>
                </c:pt>
                <c:pt idx="56953">
                  <c:v>-91.796875</c:v>
                </c:pt>
                <c:pt idx="56954">
                  <c:v>-65.7958984</c:v>
                </c:pt>
                <c:pt idx="56955">
                  <c:v>-21.6064453</c:v>
                </c:pt>
                <c:pt idx="56956">
                  <c:v>33.9355469</c:v>
                </c:pt>
                <c:pt idx="56957">
                  <c:v>81.5429688</c:v>
                </c:pt>
                <c:pt idx="56958">
                  <c:v>100.830078</c:v>
                </c:pt>
                <c:pt idx="56959">
                  <c:v>103.515625</c:v>
                </c:pt>
                <c:pt idx="56960">
                  <c:v>76.5380859</c:v>
                </c:pt>
                <c:pt idx="56961">
                  <c:v>23.4375</c:v>
                </c:pt>
                <c:pt idx="56962">
                  <c:v>-22.7050781</c:v>
                </c:pt>
                <c:pt idx="56963">
                  <c:v>-71.2890625</c:v>
                </c:pt>
                <c:pt idx="56964">
                  <c:v>-105.46875</c:v>
                </c:pt>
                <c:pt idx="56965">
                  <c:v>-102.416992</c:v>
                </c:pt>
                <c:pt idx="56966">
                  <c:v>-74.46289059999998</c:v>
                </c:pt>
                <c:pt idx="56967">
                  <c:v>-30.7617188</c:v>
                </c:pt>
                <c:pt idx="56968">
                  <c:v>25.390625</c:v>
                </c:pt>
                <c:pt idx="56969">
                  <c:v>74.8291016</c:v>
                </c:pt>
                <c:pt idx="56970">
                  <c:v>99.85351559999998</c:v>
                </c:pt>
                <c:pt idx="56971">
                  <c:v>104.980469</c:v>
                </c:pt>
                <c:pt idx="56972">
                  <c:v>83.984375</c:v>
                </c:pt>
                <c:pt idx="56973">
                  <c:v>28.9306641</c:v>
                </c:pt>
                <c:pt idx="56974">
                  <c:v>-19.4091797</c:v>
                </c:pt>
                <c:pt idx="56975">
                  <c:v>-70.67871089999993</c:v>
                </c:pt>
                <c:pt idx="56976">
                  <c:v>-98.5107422</c:v>
                </c:pt>
                <c:pt idx="56977">
                  <c:v>-104.248047</c:v>
                </c:pt>
                <c:pt idx="56978">
                  <c:v>-75.19531249999996</c:v>
                </c:pt>
                <c:pt idx="56979">
                  <c:v>-30.6396484</c:v>
                </c:pt>
                <c:pt idx="56980">
                  <c:v>18.9208984</c:v>
                </c:pt>
                <c:pt idx="56981">
                  <c:v>65.7958984</c:v>
                </c:pt>
                <c:pt idx="56982">
                  <c:v>106.079102</c:v>
                </c:pt>
                <c:pt idx="56983">
                  <c:v>112.426758</c:v>
                </c:pt>
                <c:pt idx="56984">
                  <c:v>80.68847659999993</c:v>
                </c:pt>
                <c:pt idx="56985">
                  <c:v>38.0859375</c:v>
                </c:pt>
                <c:pt idx="56986">
                  <c:v>-10.6201172</c:v>
                </c:pt>
                <c:pt idx="56987">
                  <c:v>-62.6220703</c:v>
                </c:pt>
                <c:pt idx="56988">
                  <c:v>-88.9892578</c:v>
                </c:pt>
                <c:pt idx="56989">
                  <c:v>-106.567383</c:v>
                </c:pt>
                <c:pt idx="56990">
                  <c:v>-87.890625</c:v>
                </c:pt>
                <c:pt idx="56991">
                  <c:v>-51.0253906</c:v>
                </c:pt>
                <c:pt idx="56992">
                  <c:v>-2.56347656</c:v>
                </c:pt>
                <c:pt idx="56993">
                  <c:v>56.5185547</c:v>
                </c:pt>
                <c:pt idx="56994">
                  <c:v>98.87695309999998</c:v>
                </c:pt>
                <c:pt idx="56995">
                  <c:v>103.393555</c:v>
                </c:pt>
                <c:pt idx="56996">
                  <c:v>83.3740234</c:v>
                </c:pt>
                <c:pt idx="56997">
                  <c:v>54.5654297</c:v>
                </c:pt>
                <c:pt idx="56998">
                  <c:v>-2.56347656</c:v>
                </c:pt>
                <c:pt idx="56999">
                  <c:v>-55.1757812</c:v>
                </c:pt>
                <c:pt idx="57000">
                  <c:v>-92.4072266</c:v>
                </c:pt>
                <c:pt idx="57001">
                  <c:v>-105.46875</c:v>
                </c:pt>
                <c:pt idx="57002">
                  <c:v>-96.67968749999996</c:v>
                </c:pt>
                <c:pt idx="57003">
                  <c:v>-52.8564453</c:v>
                </c:pt>
                <c:pt idx="57004">
                  <c:v>-7.324218749999996</c:v>
                </c:pt>
                <c:pt idx="57005">
                  <c:v>44.7998047</c:v>
                </c:pt>
                <c:pt idx="57006">
                  <c:v>85.9375</c:v>
                </c:pt>
                <c:pt idx="57007">
                  <c:v>102.294922</c:v>
                </c:pt>
                <c:pt idx="57008">
                  <c:v>96.5576172</c:v>
                </c:pt>
                <c:pt idx="57009">
                  <c:v>62.1337891</c:v>
                </c:pt>
                <c:pt idx="57010">
                  <c:v>6.59179688</c:v>
                </c:pt>
                <c:pt idx="57011">
                  <c:v>-46.2646484</c:v>
                </c:pt>
                <c:pt idx="57012">
                  <c:v>-82.5195312</c:v>
                </c:pt>
                <c:pt idx="57013">
                  <c:v>-98.0224609</c:v>
                </c:pt>
                <c:pt idx="57014">
                  <c:v>-95.703125</c:v>
                </c:pt>
                <c:pt idx="57015">
                  <c:v>-64.6972656</c:v>
                </c:pt>
                <c:pt idx="57016">
                  <c:v>-16.72363279999998</c:v>
                </c:pt>
                <c:pt idx="57017">
                  <c:v>41.9921875</c:v>
                </c:pt>
                <c:pt idx="57018">
                  <c:v>83.984375</c:v>
                </c:pt>
                <c:pt idx="57019">
                  <c:v>104.980469</c:v>
                </c:pt>
                <c:pt idx="57020">
                  <c:v>97.0458984</c:v>
                </c:pt>
                <c:pt idx="57021">
                  <c:v>73.2421875</c:v>
                </c:pt>
                <c:pt idx="57022">
                  <c:v>21.6064453</c:v>
                </c:pt>
                <c:pt idx="57023">
                  <c:v>-39.0625</c:v>
                </c:pt>
                <c:pt idx="57024">
                  <c:v>-77.14843749999996</c:v>
                </c:pt>
                <c:pt idx="57025">
                  <c:v>-100.219727</c:v>
                </c:pt>
                <c:pt idx="57026">
                  <c:v>-103.393555</c:v>
                </c:pt>
                <c:pt idx="57027">
                  <c:v>-77.27050779999998</c:v>
                </c:pt>
                <c:pt idx="57028">
                  <c:v>-26.0009766</c:v>
                </c:pt>
                <c:pt idx="57029">
                  <c:v>31.8603516</c:v>
                </c:pt>
                <c:pt idx="57030">
                  <c:v>72.265625</c:v>
                </c:pt>
                <c:pt idx="57031">
                  <c:v>94.1162109</c:v>
                </c:pt>
                <c:pt idx="57032">
                  <c:v>104.614258</c:v>
                </c:pt>
                <c:pt idx="57033">
                  <c:v>80.9326172</c:v>
                </c:pt>
                <c:pt idx="57034">
                  <c:v>31.0058594</c:v>
                </c:pt>
                <c:pt idx="57035">
                  <c:v>-22.9492188</c:v>
                </c:pt>
                <c:pt idx="57036">
                  <c:v>-68.9697266</c:v>
                </c:pt>
                <c:pt idx="57037">
                  <c:v>-93.75</c:v>
                </c:pt>
                <c:pt idx="57038">
                  <c:v>-100.585938</c:v>
                </c:pt>
                <c:pt idx="57039">
                  <c:v>-72.1435547</c:v>
                </c:pt>
                <c:pt idx="57040">
                  <c:v>-29.5410156</c:v>
                </c:pt>
                <c:pt idx="57041">
                  <c:v>9.64355469</c:v>
                </c:pt>
                <c:pt idx="57042">
                  <c:v>59.9365234</c:v>
                </c:pt>
                <c:pt idx="57043">
                  <c:v>97.90039059999998</c:v>
                </c:pt>
                <c:pt idx="57044">
                  <c:v>105.59082</c:v>
                </c:pt>
                <c:pt idx="57045">
                  <c:v>78.9794922</c:v>
                </c:pt>
                <c:pt idx="57046">
                  <c:v>42.7246094</c:v>
                </c:pt>
                <c:pt idx="57047">
                  <c:v>-9.765625</c:v>
                </c:pt>
                <c:pt idx="57048">
                  <c:v>-58.1054688</c:v>
                </c:pt>
                <c:pt idx="57049">
                  <c:v>-95.82519529999998</c:v>
                </c:pt>
                <c:pt idx="57050">
                  <c:v>-104.614258</c:v>
                </c:pt>
                <c:pt idx="57051">
                  <c:v>-84.9609375</c:v>
                </c:pt>
                <c:pt idx="57052">
                  <c:v>-43.5791016</c:v>
                </c:pt>
                <c:pt idx="57053">
                  <c:v>9.277343749999998</c:v>
                </c:pt>
                <c:pt idx="57054">
                  <c:v>57.1289062</c:v>
                </c:pt>
                <c:pt idx="57055">
                  <c:v>92.89550779999998</c:v>
                </c:pt>
                <c:pt idx="57056">
                  <c:v>103.271484</c:v>
                </c:pt>
                <c:pt idx="57057">
                  <c:v>83.12988279999993</c:v>
                </c:pt>
                <c:pt idx="57058">
                  <c:v>43.2128906</c:v>
                </c:pt>
                <c:pt idx="57059">
                  <c:v>-1.83105469</c:v>
                </c:pt>
                <c:pt idx="57060">
                  <c:v>-59.4482422</c:v>
                </c:pt>
                <c:pt idx="57061">
                  <c:v>-89.4775391</c:v>
                </c:pt>
                <c:pt idx="57062">
                  <c:v>-104.492188</c:v>
                </c:pt>
                <c:pt idx="57063">
                  <c:v>-92.0410156</c:v>
                </c:pt>
                <c:pt idx="57064">
                  <c:v>-45.4101562</c:v>
                </c:pt>
                <c:pt idx="57065">
                  <c:v>1.09863281</c:v>
                </c:pt>
                <c:pt idx="57066">
                  <c:v>48.828125</c:v>
                </c:pt>
                <c:pt idx="57067">
                  <c:v>83.6181641</c:v>
                </c:pt>
                <c:pt idx="57068">
                  <c:v>105.102539</c:v>
                </c:pt>
                <c:pt idx="57069">
                  <c:v>98.1445312</c:v>
                </c:pt>
                <c:pt idx="57070">
                  <c:v>56.2744141</c:v>
                </c:pt>
                <c:pt idx="57071">
                  <c:v>12.0849609</c:v>
                </c:pt>
                <c:pt idx="57072">
                  <c:v>-43.2128906</c:v>
                </c:pt>
                <c:pt idx="57073">
                  <c:v>-84.9609375</c:v>
                </c:pt>
                <c:pt idx="57074">
                  <c:v>-106.689453</c:v>
                </c:pt>
                <c:pt idx="57075">
                  <c:v>-96.3134766</c:v>
                </c:pt>
                <c:pt idx="57076">
                  <c:v>-60.9130859</c:v>
                </c:pt>
                <c:pt idx="57077">
                  <c:v>-13.0615234</c:v>
                </c:pt>
                <c:pt idx="57078">
                  <c:v>39.7949219</c:v>
                </c:pt>
                <c:pt idx="57079">
                  <c:v>80.8105469</c:v>
                </c:pt>
                <c:pt idx="57080">
                  <c:v>99.9755859</c:v>
                </c:pt>
                <c:pt idx="57081">
                  <c:v>93.9941406</c:v>
                </c:pt>
                <c:pt idx="57082">
                  <c:v>66.65039059999994</c:v>
                </c:pt>
                <c:pt idx="57083">
                  <c:v>16.2353516</c:v>
                </c:pt>
                <c:pt idx="57084">
                  <c:v>-33.44726559999999</c:v>
                </c:pt>
                <c:pt idx="57085">
                  <c:v>-79.1015625</c:v>
                </c:pt>
                <c:pt idx="57086">
                  <c:v>-100.830078</c:v>
                </c:pt>
                <c:pt idx="57087">
                  <c:v>-102.905273</c:v>
                </c:pt>
                <c:pt idx="57088">
                  <c:v>-71.1669922</c:v>
                </c:pt>
                <c:pt idx="57089">
                  <c:v>-20.7519531</c:v>
                </c:pt>
                <c:pt idx="57090">
                  <c:v>25.5126953</c:v>
                </c:pt>
                <c:pt idx="57091">
                  <c:v>68.60351559999998</c:v>
                </c:pt>
                <c:pt idx="57092">
                  <c:v>107.788086</c:v>
                </c:pt>
                <c:pt idx="57093">
                  <c:v>107.666016</c:v>
                </c:pt>
                <c:pt idx="57094">
                  <c:v>74.9511719</c:v>
                </c:pt>
                <c:pt idx="57095">
                  <c:v>24.2919922</c:v>
                </c:pt>
                <c:pt idx="57096">
                  <c:v>-24.0478516</c:v>
                </c:pt>
                <c:pt idx="57097">
                  <c:v>-74.9511719</c:v>
                </c:pt>
                <c:pt idx="57098">
                  <c:v>-101.5625</c:v>
                </c:pt>
                <c:pt idx="57099">
                  <c:v>-94.84863279999998</c:v>
                </c:pt>
                <c:pt idx="57100">
                  <c:v>-76.17187499999996</c:v>
                </c:pt>
                <c:pt idx="57101">
                  <c:v>-26.4892578</c:v>
                </c:pt>
                <c:pt idx="57102">
                  <c:v>15.5029297</c:v>
                </c:pt>
                <c:pt idx="57103">
                  <c:v>65.67382809999994</c:v>
                </c:pt>
                <c:pt idx="57104">
                  <c:v>95.4589844</c:v>
                </c:pt>
                <c:pt idx="57105">
                  <c:v>99.4873047</c:v>
                </c:pt>
                <c:pt idx="57106">
                  <c:v>71.6552734</c:v>
                </c:pt>
                <c:pt idx="57107">
                  <c:v>36.3769531</c:v>
                </c:pt>
                <c:pt idx="57108">
                  <c:v>-13.671875</c:v>
                </c:pt>
                <c:pt idx="57109">
                  <c:v>-57.9833984</c:v>
                </c:pt>
                <c:pt idx="57110">
                  <c:v>-89.11132809999998</c:v>
                </c:pt>
                <c:pt idx="57111">
                  <c:v>-107.055664</c:v>
                </c:pt>
                <c:pt idx="57112">
                  <c:v>-77.63671879999995</c:v>
                </c:pt>
                <c:pt idx="57113">
                  <c:v>-40.6494141</c:v>
                </c:pt>
                <c:pt idx="57114">
                  <c:v>16.1132812</c:v>
                </c:pt>
                <c:pt idx="57115">
                  <c:v>66.52832029999998</c:v>
                </c:pt>
                <c:pt idx="57116">
                  <c:v>92.89550779999998</c:v>
                </c:pt>
                <c:pt idx="57117">
                  <c:v>104.614258</c:v>
                </c:pt>
                <c:pt idx="57118">
                  <c:v>91.4306641</c:v>
                </c:pt>
                <c:pt idx="57119">
                  <c:v>46.3867188</c:v>
                </c:pt>
                <c:pt idx="57120">
                  <c:v>-10.4980469</c:v>
                </c:pt>
                <c:pt idx="57121">
                  <c:v>-57.9833984</c:v>
                </c:pt>
                <c:pt idx="57122">
                  <c:v>-88.0126953</c:v>
                </c:pt>
                <c:pt idx="57123">
                  <c:v>-99.2431641</c:v>
                </c:pt>
                <c:pt idx="57124">
                  <c:v>-87.4023438</c:v>
                </c:pt>
                <c:pt idx="57125">
                  <c:v>-48.3398438</c:v>
                </c:pt>
                <c:pt idx="57126">
                  <c:v>6.95800781</c:v>
                </c:pt>
                <c:pt idx="57127">
                  <c:v>57.9833984</c:v>
                </c:pt>
                <c:pt idx="57128">
                  <c:v>92.5292969</c:v>
                </c:pt>
                <c:pt idx="57129">
                  <c:v>105.46875</c:v>
                </c:pt>
                <c:pt idx="57130">
                  <c:v>90.6982422</c:v>
                </c:pt>
                <c:pt idx="57131">
                  <c:v>54.5654297</c:v>
                </c:pt>
                <c:pt idx="57132">
                  <c:v>2.07519531</c:v>
                </c:pt>
                <c:pt idx="57133">
                  <c:v>-50.0488281</c:v>
                </c:pt>
                <c:pt idx="57134">
                  <c:v>-91.1865234</c:v>
                </c:pt>
                <c:pt idx="57135">
                  <c:v>-107.421875</c:v>
                </c:pt>
                <c:pt idx="57136">
                  <c:v>-93.01757809999998</c:v>
                </c:pt>
                <c:pt idx="57137">
                  <c:v>-57.0068359</c:v>
                </c:pt>
                <c:pt idx="57138">
                  <c:v>-8.66699219</c:v>
                </c:pt>
                <c:pt idx="57139">
                  <c:v>40.6494141</c:v>
                </c:pt>
                <c:pt idx="57140">
                  <c:v>81.0546875</c:v>
                </c:pt>
                <c:pt idx="57141">
                  <c:v>99.1210938</c:v>
                </c:pt>
                <c:pt idx="57142">
                  <c:v>96.5576172</c:v>
                </c:pt>
                <c:pt idx="57143">
                  <c:v>60.546875</c:v>
                </c:pt>
                <c:pt idx="57144">
                  <c:v>16.8457031</c:v>
                </c:pt>
                <c:pt idx="57145">
                  <c:v>-37.9638672</c:v>
                </c:pt>
                <c:pt idx="57146">
                  <c:v>-80.9326172</c:v>
                </c:pt>
                <c:pt idx="57147">
                  <c:v>-106.811523</c:v>
                </c:pt>
                <c:pt idx="57148">
                  <c:v>-100.097656</c:v>
                </c:pt>
                <c:pt idx="57149">
                  <c:v>-64.6972656</c:v>
                </c:pt>
                <c:pt idx="57150">
                  <c:v>-11.8408203</c:v>
                </c:pt>
                <c:pt idx="57151">
                  <c:v>33.44726559999999</c:v>
                </c:pt>
                <c:pt idx="57152">
                  <c:v>77.63671879999995</c:v>
                </c:pt>
                <c:pt idx="57153">
                  <c:v>102.294922</c:v>
                </c:pt>
                <c:pt idx="57154">
                  <c:v>92.89550779999998</c:v>
                </c:pt>
                <c:pt idx="57155">
                  <c:v>72.3876953</c:v>
                </c:pt>
                <c:pt idx="57156">
                  <c:v>19.53125</c:v>
                </c:pt>
                <c:pt idx="57157">
                  <c:v>-35.0341797</c:v>
                </c:pt>
                <c:pt idx="57158">
                  <c:v>-73.60839839999993</c:v>
                </c:pt>
                <c:pt idx="57159">
                  <c:v>-103.515625</c:v>
                </c:pt>
                <c:pt idx="57160">
                  <c:v>-102.172852</c:v>
                </c:pt>
                <c:pt idx="57161">
                  <c:v>-74.21875</c:v>
                </c:pt>
                <c:pt idx="57162">
                  <c:v>-31.1279297</c:v>
                </c:pt>
                <c:pt idx="57163">
                  <c:v>19.53125</c:v>
                </c:pt>
                <c:pt idx="57164">
                  <c:v>70.9228516</c:v>
                </c:pt>
                <c:pt idx="57165">
                  <c:v>103.027344</c:v>
                </c:pt>
                <c:pt idx="57166">
                  <c:v>109.130859</c:v>
                </c:pt>
                <c:pt idx="57167">
                  <c:v>76.9042969</c:v>
                </c:pt>
                <c:pt idx="57168">
                  <c:v>28.5644531</c:v>
                </c:pt>
                <c:pt idx="57169">
                  <c:v>-17.9443359</c:v>
                </c:pt>
                <c:pt idx="57170">
                  <c:v>-64.2089844</c:v>
                </c:pt>
                <c:pt idx="57171">
                  <c:v>-93.75</c:v>
                </c:pt>
                <c:pt idx="57172">
                  <c:v>-99.1210938</c:v>
                </c:pt>
                <c:pt idx="57173">
                  <c:v>-85.8154297</c:v>
                </c:pt>
                <c:pt idx="57174">
                  <c:v>-35.2783203</c:v>
                </c:pt>
                <c:pt idx="57175">
                  <c:v>17.4560547</c:v>
                </c:pt>
                <c:pt idx="57176">
                  <c:v>65.55175779999998</c:v>
                </c:pt>
                <c:pt idx="57177">
                  <c:v>97.0458984</c:v>
                </c:pt>
                <c:pt idx="57178">
                  <c:v>99.9755859</c:v>
                </c:pt>
                <c:pt idx="57179">
                  <c:v>81.7871094</c:v>
                </c:pt>
                <c:pt idx="57180">
                  <c:v>42.2363281</c:v>
                </c:pt>
                <c:pt idx="57181">
                  <c:v>-13.7939453</c:v>
                </c:pt>
                <c:pt idx="57182">
                  <c:v>-62.0117188</c:v>
                </c:pt>
                <c:pt idx="57183">
                  <c:v>-93.2617188</c:v>
                </c:pt>
                <c:pt idx="57184">
                  <c:v>-102.783203</c:v>
                </c:pt>
                <c:pt idx="57185">
                  <c:v>-95.0927734</c:v>
                </c:pt>
                <c:pt idx="57186">
                  <c:v>-47.7294922</c:v>
                </c:pt>
                <c:pt idx="57187">
                  <c:v>10.9863281</c:v>
                </c:pt>
                <c:pt idx="57188">
                  <c:v>56.88476559999999</c:v>
                </c:pt>
                <c:pt idx="57189">
                  <c:v>93.75</c:v>
                </c:pt>
                <c:pt idx="57190">
                  <c:v>101.68457</c:v>
                </c:pt>
                <c:pt idx="57191">
                  <c:v>95.4589844</c:v>
                </c:pt>
                <c:pt idx="57192">
                  <c:v>48.0957031</c:v>
                </c:pt>
                <c:pt idx="57193">
                  <c:v>-10.2539062</c:v>
                </c:pt>
                <c:pt idx="57194">
                  <c:v>-53.34472659999999</c:v>
                </c:pt>
                <c:pt idx="57195">
                  <c:v>-91.6748047</c:v>
                </c:pt>
                <c:pt idx="57196">
                  <c:v>-104.003906</c:v>
                </c:pt>
                <c:pt idx="57197">
                  <c:v>-89.2333984</c:v>
                </c:pt>
                <c:pt idx="57198">
                  <c:v>-56.7626953</c:v>
                </c:pt>
                <c:pt idx="57199">
                  <c:v>-2.44140625</c:v>
                </c:pt>
                <c:pt idx="57200">
                  <c:v>47.7294922</c:v>
                </c:pt>
                <c:pt idx="57201">
                  <c:v>82.15332029999998</c:v>
                </c:pt>
                <c:pt idx="57202">
                  <c:v>99.7314453</c:v>
                </c:pt>
                <c:pt idx="57203">
                  <c:v>91.796875</c:v>
                </c:pt>
                <c:pt idx="57204">
                  <c:v>54.1992188</c:v>
                </c:pt>
                <c:pt idx="57205">
                  <c:v>4.63867188</c:v>
                </c:pt>
                <c:pt idx="57206">
                  <c:v>-43.9453125</c:v>
                </c:pt>
                <c:pt idx="57207">
                  <c:v>-85.6933594</c:v>
                </c:pt>
                <c:pt idx="57208">
                  <c:v>-99.4873047</c:v>
                </c:pt>
                <c:pt idx="57209">
                  <c:v>-95.4589844</c:v>
                </c:pt>
                <c:pt idx="57210">
                  <c:v>-62.9882812</c:v>
                </c:pt>
                <c:pt idx="57211">
                  <c:v>-8.30078125</c:v>
                </c:pt>
                <c:pt idx="57212">
                  <c:v>41.8701172</c:v>
                </c:pt>
                <c:pt idx="57213">
                  <c:v>81.4208984</c:v>
                </c:pt>
                <c:pt idx="57214">
                  <c:v>99.1210938</c:v>
                </c:pt>
                <c:pt idx="57215">
                  <c:v>102.172852</c:v>
                </c:pt>
                <c:pt idx="57216">
                  <c:v>63.9648438</c:v>
                </c:pt>
                <c:pt idx="57217">
                  <c:v>11.8408203</c:v>
                </c:pt>
                <c:pt idx="57218">
                  <c:v>-31.6162109</c:v>
                </c:pt>
                <c:pt idx="57219">
                  <c:v>-67.7490234</c:v>
                </c:pt>
                <c:pt idx="57220">
                  <c:v>-101.196289</c:v>
                </c:pt>
                <c:pt idx="57221">
                  <c:v>-103.637695</c:v>
                </c:pt>
                <c:pt idx="57222">
                  <c:v>-77.27050779999998</c:v>
                </c:pt>
                <c:pt idx="57223">
                  <c:v>-20.5078125</c:v>
                </c:pt>
                <c:pt idx="57224">
                  <c:v>30.1513672</c:v>
                </c:pt>
                <c:pt idx="57225">
                  <c:v>78.2470703</c:v>
                </c:pt>
                <c:pt idx="57226">
                  <c:v>102.172852</c:v>
                </c:pt>
                <c:pt idx="57227">
                  <c:v>98.63281249999996</c:v>
                </c:pt>
                <c:pt idx="57228">
                  <c:v>78.12499999999998</c:v>
                </c:pt>
                <c:pt idx="57229">
                  <c:v>36.3769531</c:v>
                </c:pt>
                <c:pt idx="57230">
                  <c:v>-25.6347656</c:v>
                </c:pt>
                <c:pt idx="57231">
                  <c:v>-73.60839839999993</c:v>
                </c:pt>
                <c:pt idx="57232">
                  <c:v>-98.2666016</c:v>
                </c:pt>
                <c:pt idx="57233">
                  <c:v>-97.5341797</c:v>
                </c:pt>
                <c:pt idx="57234">
                  <c:v>-71.7773438</c:v>
                </c:pt>
                <c:pt idx="57235">
                  <c:v>-31.1279297</c:v>
                </c:pt>
                <c:pt idx="57236">
                  <c:v>22.0947266</c:v>
                </c:pt>
                <c:pt idx="57237">
                  <c:v>68.1152344</c:v>
                </c:pt>
                <c:pt idx="57238">
                  <c:v>93.75</c:v>
                </c:pt>
                <c:pt idx="57239">
                  <c:v>103.393555</c:v>
                </c:pt>
                <c:pt idx="57240">
                  <c:v>78.12499999999998</c:v>
                </c:pt>
                <c:pt idx="57241">
                  <c:v>32.4707031</c:v>
                </c:pt>
                <c:pt idx="57242">
                  <c:v>-16.6015625</c:v>
                </c:pt>
                <c:pt idx="57243">
                  <c:v>-65.55175779999998</c:v>
                </c:pt>
                <c:pt idx="57244">
                  <c:v>-90.82031249999996</c:v>
                </c:pt>
                <c:pt idx="57245">
                  <c:v>-99.85351559999998</c:v>
                </c:pt>
                <c:pt idx="57246">
                  <c:v>-79.5898438</c:v>
                </c:pt>
                <c:pt idx="57247">
                  <c:v>-39.0625</c:v>
                </c:pt>
                <c:pt idx="57248">
                  <c:v>11.2304688</c:v>
                </c:pt>
                <c:pt idx="57249">
                  <c:v>63.1103516</c:v>
                </c:pt>
                <c:pt idx="57250">
                  <c:v>97.2900391</c:v>
                </c:pt>
                <c:pt idx="57251">
                  <c:v>103.393555</c:v>
                </c:pt>
                <c:pt idx="57252">
                  <c:v>80.9326172</c:v>
                </c:pt>
                <c:pt idx="57253">
                  <c:v>45.4101562</c:v>
                </c:pt>
                <c:pt idx="57254">
                  <c:v>-6.71386719</c:v>
                </c:pt>
                <c:pt idx="57255">
                  <c:v>-57.3730469</c:v>
                </c:pt>
                <c:pt idx="57256">
                  <c:v>-89.2333984</c:v>
                </c:pt>
                <c:pt idx="57257">
                  <c:v>-100.585938</c:v>
                </c:pt>
                <c:pt idx="57258">
                  <c:v>-90.57617190000001</c:v>
                </c:pt>
                <c:pt idx="57259">
                  <c:v>-48.2177734</c:v>
                </c:pt>
                <c:pt idx="57260">
                  <c:v>5.73730469</c:v>
                </c:pt>
                <c:pt idx="57261">
                  <c:v>52.734375</c:v>
                </c:pt>
                <c:pt idx="57262">
                  <c:v>80.2001953</c:v>
                </c:pt>
                <c:pt idx="57263">
                  <c:v>100.952148</c:v>
                </c:pt>
                <c:pt idx="57264">
                  <c:v>92.77343749999996</c:v>
                </c:pt>
                <c:pt idx="57265">
                  <c:v>53.4667969</c:v>
                </c:pt>
                <c:pt idx="57266">
                  <c:v>7.69042969</c:v>
                </c:pt>
                <c:pt idx="57267">
                  <c:v>-49.80468749999996</c:v>
                </c:pt>
                <c:pt idx="57268">
                  <c:v>-88.0126953</c:v>
                </c:pt>
                <c:pt idx="57269">
                  <c:v>-105.712891</c:v>
                </c:pt>
                <c:pt idx="57270">
                  <c:v>-96.0693359</c:v>
                </c:pt>
                <c:pt idx="57271">
                  <c:v>-59.4482422</c:v>
                </c:pt>
                <c:pt idx="57272">
                  <c:v>-9.52148438</c:v>
                </c:pt>
                <c:pt idx="57273">
                  <c:v>42.1142578</c:v>
                </c:pt>
                <c:pt idx="57274">
                  <c:v>82.27539059999994</c:v>
                </c:pt>
                <c:pt idx="57275">
                  <c:v>107.421875</c:v>
                </c:pt>
                <c:pt idx="57276">
                  <c:v>88.2568359</c:v>
                </c:pt>
                <c:pt idx="57277">
                  <c:v>57.3730469</c:v>
                </c:pt>
                <c:pt idx="57278">
                  <c:v>15.8691406</c:v>
                </c:pt>
                <c:pt idx="57279">
                  <c:v>-39.4287109</c:v>
                </c:pt>
                <c:pt idx="57280">
                  <c:v>-78.9794922</c:v>
                </c:pt>
                <c:pt idx="57281">
                  <c:v>-95.9472656</c:v>
                </c:pt>
                <c:pt idx="57282">
                  <c:v>-95.82519529999998</c:v>
                </c:pt>
                <c:pt idx="57283">
                  <c:v>-65.3076172</c:v>
                </c:pt>
                <c:pt idx="57284">
                  <c:v>-13.1835938</c:v>
                </c:pt>
                <c:pt idx="57285">
                  <c:v>33.0810547</c:v>
                </c:pt>
                <c:pt idx="57286">
                  <c:v>77.0263672</c:v>
                </c:pt>
                <c:pt idx="57287">
                  <c:v>97.2900391</c:v>
                </c:pt>
                <c:pt idx="57288">
                  <c:v>99.1210938</c:v>
                </c:pt>
                <c:pt idx="57289">
                  <c:v>70.55664059999998</c:v>
                </c:pt>
                <c:pt idx="57290">
                  <c:v>30.0292969</c:v>
                </c:pt>
                <c:pt idx="57291">
                  <c:v>-27.34375</c:v>
                </c:pt>
                <c:pt idx="57292">
                  <c:v>-71.7773438</c:v>
                </c:pt>
                <c:pt idx="57293">
                  <c:v>-104.370117</c:v>
                </c:pt>
                <c:pt idx="57294">
                  <c:v>-102.539062</c:v>
                </c:pt>
                <c:pt idx="57295">
                  <c:v>-81.17675779999993</c:v>
                </c:pt>
                <c:pt idx="57296">
                  <c:v>-30.0292969</c:v>
                </c:pt>
                <c:pt idx="57297">
                  <c:v>28.6865234</c:v>
                </c:pt>
                <c:pt idx="57298">
                  <c:v>75.0732422</c:v>
                </c:pt>
                <c:pt idx="57299">
                  <c:v>98.5107422</c:v>
                </c:pt>
                <c:pt idx="57300">
                  <c:v>92.89550779999998</c:v>
                </c:pt>
                <c:pt idx="57301">
                  <c:v>79.22363279999998</c:v>
                </c:pt>
                <c:pt idx="57302">
                  <c:v>38.0859375</c:v>
                </c:pt>
                <c:pt idx="57303">
                  <c:v>-19.1650391</c:v>
                </c:pt>
                <c:pt idx="57304">
                  <c:v>-68.8476562</c:v>
                </c:pt>
                <c:pt idx="57305">
                  <c:v>-93.9941406</c:v>
                </c:pt>
                <c:pt idx="57306">
                  <c:v>-99.85351559999998</c:v>
                </c:pt>
                <c:pt idx="57307">
                  <c:v>-76.2939453</c:v>
                </c:pt>
                <c:pt idx="57308">
                  <c:v>-27.8320312</c:v>
                </c:pt>
                <c:pt idx="57309">
                  <c:v>26.4892578</c:v>
                </c:pt>
                <c:pt idx="57310">
                  <c:v>72.9980469</c:v>
                </c:pt>
                <c:pt idx="57311">
                  <c:v>95.5810547</c:v>
                </c:pt>
                <c:pt idx="57312">
                  <c:v>102.294922</c:v>
                </c:pt>
                <c:pt idx="57313">
                  <c:v>82.6416016</c:v>
                </c:pt>
                <c:pt idx="57314">
                  <c:v>37.3535156</c:v>
                </c:pt>
                <c:pt idx="57315">
                  <c:v>-7.324218749999996</c:v>
                </c:pt>
                <c:pt idx="57316">
                  <c:v>-59.6923828</c:v>
                </c:pt>
                <c:pt idx="57317">
                  <c:v>-93.2617188</c:v>
                </c:pt>
                <c:pt idx="57318">
                  <c:v>-104.614258</c:v>
                </c:pt>
                <c:pt idx="57319">
                  <c:v>-86.7919922</c:v>
                </c:pt>
                <c:pt idx="57320">
                  <c:v>-45.6542969</c:v>
                </c:pt>
                <c:pt idx="57321">
                  <c:v>10.8642578</c:v>
                </c:pt>
                <c:pt idx="57322">
                  <c:v>54.1992188</c:v>
                </c:pt>
                <c:pt idx="57323">
                  <c:v>90.08789059999998</c:v>
                </c:pt>
                <c:pt idx="57324">
                  <c:v>101.5625</c:v>
                </c:pt>
                <c:pt idx="57325">
                  <c:v>78.2470703</c:v>
                </c:pt>
                <c:pt idx="57326">
                  <c:v>49.4384766</c:v>
                </c:pt>
                <c:pt idx="57327">
                  <c:v>0.854492188</c:v>
                </c:pt>
                <c:pt idx="57328">
                  <c:v>-51.8798828</c:v>
                </c:pt>
                <c:pt idx="57329">
                  <c:v>-90.08789059999998</c:v>
                </c:pt>
                <c:pt idx="57330">
                  <c:v>-102.416992</c:v>
                </c:pt>
                <c:pt idx="57331">
                  <c:v>-93.2617188</c:v>
                </c:pt>
                <c:pt idx="57332">
                  <c:v>-52.9785156</c:v>
                </c:pt>
                <c:pt idx="57333">
                  <c:v>-4.51660156</c:v>
                </c:pt>
                <c:pt idx="57334">
                  <c:v>45.4101562</c:v>
                </c:pt>
                <c:pt idx="57335">
                  <c:v>82.5195312</c:v>
                </c:pt>
                <c:pt idx="57336">
                  <c:v>100.952148</c:v>
                </c:pt>
                <c:pt idx="57337">
                  <c:v>93.01757809999998</c:v>
                </c:pt>
                <c:pt idx="57338">
                  <c:v>57.8613281</c:v>
                </c:pt>
                <c:pt idx="57339">
                  <c:v>6.835937499999997</c:v>
                </c:pt>
                <c:pt idx="57340">
                  <c:v>-47.1191406</c:v>
                </c:pt>
                <c:pt idx="57341">
                  <c:v>-86.6699219</c:v>
                </c:pt>
                <c:pt idx="57342">
                  <c:v>-101.68457</c:v>
                </c:pt>
                <c:pt idx="57343">
                  <c:v>-94.84863279999998</c:v>
                </c:pt>
                <c:pt idx="57344">
                  <c:v>-64.57519529999998</c:v>
                </c:pt>
                <c:pt idx="57345">
                  <c:v>-15.3808594</c:v>
                </c:pt>
                <c:pt idx="57346">
                  <c:v>44.6777344</c:v>
                </c:pt>
                <c:pt idx="57347">
                  <c:v>82.3974609</c:v>
                </c:pt>
                <c:pt idx="57348">
                  <c:v>96.80175779999998</c:v>
                </c:pt>
                <c:pt idx="57349">
                  <c:v>95.3369141</c:v>
                </c:pt>
                <c:pt idx="57350">
                  <c:v>68.9697266</c:v>
                </c:pt>
                <c:pt idx="57351">
                  <c:v>21.1181641</c:v>
                </c:pt>
                <c:pt idx="57352">
                  <c:v>-32.2265625</c:v>
                </c:pt>
                <c:pt idx="57353">
                  <c:v>-77.8808594</c:v>
                </c:pt>
                <c:pt idx="57354">
                  <c:v>-101.074219</c:v>
                </c:pt>
                <c:pt idx="57355">
                  <c:v>-103.271484</c:v>
                </c:pt>
                <c:pt idx="57356">
                  <c:v>-76.4160156</c:v>
                </c:pt>
                <c:pt idx="57357">
                  <c:v>-27.5878906</c:v>
                </c:pt>
                <c:pt idx="57358">
                  <c:v>31.0058594</c:v>
                </c:pt>
                <c:pt idx="57359">
                  <c:v>72.7539062</c:v>
                </c:pt>
                <c:pt idx="57360">
                  <c:v>103.027344</c:v>
                </c:pt>
                <c:pt idx="57361">
                  <c:v>97.1679688</c:v>
                </c:pt>
                <c:pt idx="57362">
                  <c:v>67.0166016</c:v>
                </c:pt>
                <c:pt idx="57363">
                  <c:v>23.1933594</c:v>
                </c:pt>
                <c:pt idx="57364">
                  <c:v>-21.7285156</c:v>
                </c:pt>
                <c:pt idx="57365">
                  <c:v>-67.38281249999996</c:v>
                </c:pt>
                <c:pt idx="57366">
                  <c:v>-94.6044922</c:v>
                </c:pt>
                <c:pt idx="57367">
                  <c:v>-107.177734</c:v>
                </c:pt>
                <c:pt idx="57368">
                  <c:v>-74.8291016</c:v>
                </c:pt>
                <c:pt idx="57369">
                  <c:v>-32.5927734</c:v>
                </c:pt>
                <c:pt idx="57370">
                  <c:v>20.6298828</c:v>
                </c:pt>
                <c:pt idx="57371">
                  <c:v>67.9931641</c:v>
                </c:pt>
                <c:pt idx="57372">
                  <c:v>100.097656</c:v>
                </c:pt>
                <c:pt idx="57373">
                  <c:v>91.3085938</c:v>
                </c:pt>
                <c:pt idx="57374">
                  <c:v>75.19531249999996</c:v>
                </c:pt>
                <c:pt idx="57375">
                  <c:v>37.7197266</c:v>
                </c:pt>
                <c:pt idx="57376">
                  <c:v>-17.0898438</c:v>
                </c:pt>
                <c:pt idx="57377">
                  <c:v>-64.2089844</c:v>
                </c:pt>
                <c:pt idx="57378">
                  <c:v>-99.85351559999998</c:v>
                </c:pt>
                <c:pt idx="57379">
                  <c:v>-100.463867</c:v>
                </c:pt>
                <c:pt idx="57380">
                  <c:v>-80.9326172</c:v>
                </c:pt>
                <c:pt idx="57381">
                  <c:v>-41.8701172</c:v>
                </c:pt>
                <c:pt idx="57382">
                  <c:v>10.1318359</c:v>
                </c:pt>
                <c:pt idx="57383">
                  <c:v>51.1474609</c:v>
                </c:pt>
                <c:pt idx="57384">
                  <c:v>87.5244141</c:v>
                </c:pt>
                <c:pt idx="57385">
                  <c:v>100.341797</c:v>
                </c:pt>
                <c:pt idx="57386">
                  <c:v>84.5947266</c:v>
                </c:pt>
                <c:pt idx="57387">
                  <c:v>50.4150391</c:v>
                </c:pt>
                <c:pt idx="57388">
                  <c:v>-0.9765625</c:v>
                </c:pt>
                <c:pt idx="57389">
                  <c:v>-55.1757812</c:v>
                </c:pt>
                <c:pt idx="57390">
                  <c:v>-95.82519529999998</c:v>
                </c:pt>
                <c:pt idx="57391">
                  <c:v>-106.933594</c:v>
                </c:pt>
                <c:pt idx="57392">
                  <c:v>-91.796875</c:v>
                </c:pt>
                <c:pt idx="57393">
                  <c:v>-51.6357422</c:v>
                </c:pt>
                <c:pt idx="57394">
                  <c:v>-4.15039062</c:v>
                </c:pt>
                <c:pt idx="57395">
                  <c:v>47.2412109</c:v>
                </c:pt>
                <c:pt idx="57396">
                  <c:v>85.3271484</c:v>
                </c:pt>
                <c:pt idx="57397">
                  <c:v>100.708008</c:v>
                </c:pt>
                <c:pt idx="57398">
                  <c:v>90.08789059999998</c:v>
                </c:pt>
                <c:pt idx="57399">
                  <c:v>52.8564453</c:v>
                </c:pt>
                <c:pt idx="57400">
                  <c:v>3.66210938</c:v>
                </c:pt>
                <c:pt idx="57401">
                  <c:v>-47.7294922</c:v>
                </c:pt>
                <c:pt idx="57402">
                  <c:v>-84.5947266</c:v>
                </c:pt>
                <c:pt idx="57403">
                  <c:v>-103.637695</c:v>
                </c:pt>
                <c:pt idx="57404">
                  <c:v>-91.796875</c:v>
                </c:pt>
                <c:pt idx="57405">
                  <c:v>-52.8564453</c:v>
                </c:pt>
                <c:pt idx="57406">
                  <c:v>-3.90625</c:v>
                </c:pt>
                <c:pt idx="57407">
                  <c:v>41.3818359</c:v>
                </c:pt>
                <c:pt idx="57408">
                  <c:v>88.9892578</c:v>
                </c:pt>
                <c:pt idx="57409">
                  <c:v>106.445312</c:v>
                </c:pt>
                <c:pt idx="57410">
                  <c:v>96.3134766</c:v>
                </c:pt>
                <c:pt idx="57411">
                  <c:v>67.62695309999998</c:v>
                </c:pt>
                <c:pt idx="57412">
                  <c:v>15.2587891</c:v>
                </c:pt>
                <c:pt idx="57413">
                  <c:v>-40.5273438</c:v>
                </c:pt>
                <c:pt idx="57414">
                  <c:v>-76.0498047</c:v>
                </c:pt>
                <c:pt idx="57415">
                  <c:v>-90.94238279999998</c:v>
                </c:pt>
                <c:pt idx="57416">
                  <c:v>-97.0458984</c:v>
                </c:pt>
                <c:pt idx="57417">
                  <c:v>-65.18554690000001</c:v>
                </c:pt>
                <c:pt idx="57418">
                  <c:v>-22.0947266</c:v>
                </c:pt>
                <c:pt idx="57419">
                  <c:v>32.5927734</c:v>
                </c:pt>
                <c:pt idx="57420">
                  <c:v>80.9326172</c:v>
                </c:pt>
                <c:pt idx="57421">
                  <c:v>101.5625</c:v>
                </c:pt>
                <c:pt idx="57422">
                  <c:v>96.3134766</c:v>
                </c:pt>
                <c:pt idx="57423">
                  <c:v>70.4345703</c:v>
                </c:pt>
                <c:pt idx="57424">
                  <c:v>26.0009766</c:v>
                </c:pt>
                <c:pt idx="57425">
                  <c:v>-35.7666016</c:v>
                </c:pt>
                <c:pt idx="57426">
                  <c:v>-82.5195312</c:v>
                </c:pt>
                <c:pt idx="57427">
                  <c:v>-100.341797</c:v>
                </c:pt>
                <c:pt idx="57428">
                  <c:v>-99.2431641</c:v>
                </c:pt>
                <c:pt idx="57429">
                  <c:v>-74.0966797</c:v>
                </c:pt>
                <c:pt idx="57430">
                  <c:v>-25.6347656</c:v>
                </c:pt>
                <c:pt idx="57431">
                  <c:v>29.296875</c:v>
                </c:pt>
                <c:pt idx="57432">
                  <c:v>71.7773438</c:v>
                </c:pt>
                <c:pt idx="57433">
                  <c:v>100.463867</c:v>
                </c:pt>
                <c:pt idx="57434">
                  <c:v>98.0224609</c:v>
                </c:pt>
                <c:pt idx="57435">
                  <c:v>68.2373047</c:v>
                </c:pt>
                <c:pt idx="57436">
                  <c:v>24.1699219</c:v>
                </c:pt>
                <c:pt idx="57437">
                  <c:v>-22.3388672</c:v>
                </c:pt>
                <c:pt idx="57438">
                  <c:v>-64.8193359</c:v>
                </c:pt>
                <c:pt idx="57439">
                  <c:v>-91.3085938</c:v>
                </c:pt>
                <c:pt idx="57440">
                  <c:v>-101.5625</c:v>
                </c:pt>
                <c:pt idx="57441">
                  <c:v>-81.29882809999998</c:v>
                </c:pt>
                <c:pt idx="57442">
                  <c:v>-26.2451172</c:v>
                </c:pt>
                <c:pt idx="57443">
                  <c:v>16.4794922</c:v>
                </c:pt>
                <c:pt idx="57444">
                  <c:v>65.9179688</c:v>
                </c:pt>
                <c:pt idx="57445">
                  <c:v>96.5576172</c:v>
                </c:pt>
                <c:pt idx="57446">
                  <c:v>96.0693359</c:v>
                </c:pt>
                <c:pt idx="57447">
                  <c:v>83.2519531</c:v>
                </c:pt>
                <c:pt idx="57448">
                  <c:v>41.1376953</c:v>
                </c:pt>
                <c:pt idx="57449">
                  <c:v>-13.3056641</c:v>
                </c:pt>
                <c:pt idx="57450">
                  <c:v>-56.7626953</c:v>
                </c:pt>
                <c:pt idx="57451">
                  <c:v>-95.9472656</c:v>
                </c:pt>
                <c:pt idx="57452">
                  <c:v>-101.5625</c:v>
                </c:pt>
                <c:pt idx="57453">
                  <c:v>-84.5947266</c:v>
                </c:pt>
                <c:pt idx="57454">
                  <c:v>-40.5273438</c:v>
                </c:pt>
                <c:pt idx="57455">
                  <c:v>3.78417969</c:v>
                </c:pt>
                <c:pt idx="57456">
                  <c:v>56.0302734</c:v>
                </c:pt>
                <c:pt idx="57457">
                  <c:v>92.4072266</c:v>
                </c:pt>
                <c:pt idx="57458">
                  <c:v>99.4873047</c:v>
                </c:pt>
                <c:pt idx="57459">
                  <c:v>85.8154297</c:v>
                </c:pt>
                <c:pt idx="57460">
                  <c:v>47.9736328</c:v>
                </c:pt>
                <c:pt idx="57461">
                  <c:v>-4.27246094</c:v>
                </c:pt>
                <c:pt idx="57462">
                  <c:v>-50.6591797</c:v>
                </c:pt>
                <c:pt idx="57463">
                  <c:v>-89.5996094</c:v>
                </c:pt>
                <c:pt idx="57464">
                  <c:v>-104.003906</c:v>
                </c:pt>
                <c:pt idx="57465">
                  <c:v>-91.4306641</c:v>
                </c:pt>
                <c:pt idx="57466">
                  <c:v>-57.1289062</c:v>
                </c:pt>
                <c:pt idx="57467">
                  <c:v>-6.46972656</c:v>
                </c:pt>
                <c:pt idx="57468">
                  <c:v>49.9267578</c:v>
                </c:pt>
                <c:pt idx="57469">
                  <c:v>86.6699219</c:v>
                </c:pt>
                <c:pt idx="57470">
                  <c:v>110.961914</c:v>
                </c:pt>
                <c:pt idx="57471">
                  <c:v>96.0693359</c:v>
                </c:pt>
                <c:pt idx="57472">
                  <c:v>53.1005859</c:v>
                </c:pt>
                <c:pt idx="57473">
                  <c:v>4.51660156</c:v>
                </c:pt>
                <c:pt idx="57474">
                  <c:v>-41.3818359</c:v>
                </c:pt>
                <c:pt idx="57475">
                  <c:v>-82.5195312</c:v>
                </c:pt>
                <c:pt idx="57476">
                  <c:v>-100.585938</c:v>
                </c:pt>
                <c:pt idx="57477">
                  <c:v>-93.1396484</c:v>
                </c:pt>
                <c:pt idx="57478">
                  <c:v>-60.6689453</c:v>
                </c:pt>
                <c:pt idx="57479">
                  <c:v>-13.4277344</c:v>
                </c:pt>
                <c:pt idx="57480">
                  <c:v>39.5507812</c:v>
                </c:pt>
                <c:pt idx="57481">
                  <c:v>73.9746094</c:v>
                </c:pt>
                <c:pt idx="57482">
                  <c:v>105.34668</c:v>
                </c:pt>
                <c:pt idx="57483">
                  <c:v>99.1210938</c:v>
                </c:pt>
                <c:pt idx="57484">
                  <c:v>69.9462891</c:v>
                </c:pt>
                <c:pt idx="57485">
                  <c:v>15.2587891</c:v>
                </c:pt>
                <c:pt idx="57486">
                  <c:v>-35.6445312</c:v>
                </c:pt>
                <c:pt idx="57487">
                  <c:v>-77.27050779999998</c:v>
                </c:pt>
                <c:pt idx="57488">
                  <c:v>-101.928711</c:v>
                </c:pt>
                <c:pt idx="57489">
                  <c:v>-92.1630859</c:v>
                </c:pt>
                <c:pt idx="57490">
                  <c:v>-67.50488279999998</c:v>
                </c:pt>
                <c:pt idx="57491">
                  <c:v>-25.7568359</c:v>
                </c:pt>
                <c:pt idx="57492">
                  <c:v>21.1181641</c:v>
                </c:pt>
                <c:pt idx="57493">
                  <c:v>72.0214844</c:v>
                </c:pt>
                <c:pt idx="57494">
                  <c:v>97.2900391</c:v>
                </c:pt>
                <c:pt idx="57495">
                  <c:v>107.055664</c:v>
                </c:pt>
                <c:pt idx="57496">
                  <c:v>72.7539062</c:v>
                </c:pt>
                <c:pt idx="57497">
                  <c:v>29.296875</c:v>
                </c:pt>
                <c:pt idx="57498">
                  <c:v>-16.2353516</c:v>
                </c:pt>
                <c:pt idx="57499">
                  <c:v>-65.0634766</c:v>
                </c:pt>
                <c:pt idx="57500">
                  <c:v>-97.77832029999998</c:v>
                </c:pt>
                <c:pt idx="57501">
                  <c:v>-110.229492</c:v>
                </c:pt>
                <c:pt idx="57502">
                  <c:v>-80.32226559999998</c:v>
                </c:pt>
                <c:pt idx="57503">
                  <c:v>-36.3769531</c:v>
                </c:pt>
                <c:pt idx="57504">
                  <c:v>21.3623047</c:v>
                </c:pt>
                <c:pt idx="57505">
                  <c:v>63.8427734</c:v>
                </c:pt>
                <c:pt idx="57506">
                  <c:v>92.6513672</c:v>
                </c:pt>
                <c:pt idx="57507">
                  <c:v>101.44043</c:v>
                </c:pt>
                <c:pt idx="57508">
                  <c:v>79.1015625</c:v>
                </c:pt>
                <c:pt idx="57509">
                  <c:v>43.3349609</c:v>
                </c:pt>
                <c:pt idx="57510">
                  <c:v>-8.66699219</c:v>
                </c:pt>
                <c:pt idx="57511">
                  <c:v>-60.3027344</c:v>
                </c:pt>
                <c:pt idx="57512">
                  <c:v>-89.4775391</c:v>
                </c:pt>
                <c:pt idx="57513">
                  <c:v>-100.341797</c:v>
                </c:pt>
                <c:pt idx="57514">
                  <c:v>-86.6699219</c:v>
                </c:pt>
                <c:pt idx="57515">
                  <c:v>-38.2080078</c:v>
                </c:pt>
                <c:pt idx="57516">
                  <c:v>12.2070312</c:v>
                </c:pt>
                <c:pt idx="57517">
                  <c:v>52.6123047</c:v>
                </c:pt>
                <c:pt idx="57518">
                  <c:v>91.9189453</c:v>
                </c:pt>
                <c:pt idx="57519">
                  <c:v>96.1914062</c:v>
                </c:pt>
                <c:pt idx="57520">
                  <c:v>87.5244141</c:v>
                </c:pt>
                <c:pt idx="57521">
                  <c:v>48.4619141</c:v>
                </c:pt>
                <c:pt idx="57522">
                  <c:v>-9.39941406</c:v>
                </c:pt>
                <c:pt idx="57523">
                  <c:v>-54.0771484</c:v>
                </c:pt>
                <c:pt idx="57524">
                  <c:v>-85.4492188</c:v>
                </c:pt>
                <c:pt idx="57525">
                  <c:v>-108.032227</c:v>
                </c:pt>
                <c:pt idx="57526">
                  <c:v>-92.89550779999998</c:v>
                </c:pt>
                <c:pt idx="57527">
                  <c:v>-52.3681641</c:v>
                </c:pt>
                <c:pt idx="57528">
                  <c:v>4.27246094</c:v>
                </c:pt>
                <c:pt idx="57529">
                  <c:v>52.1240234</c:v>
                </c:pt>
                <c:pt idx="57530">
                  <c:v>83.12988279999993</c:v>
                </c:pt>
                <c:pt idx="57531">
                  <c:v>98.5107422</c:v>
                </c:pt>
                <c:pt idx="57532">
                  <c:v>91.6748047</c:v>
                </c:pt>
                <c:pt idx="57533">
                  <c:v>55.0537109</c:v>
                </c:pt>
                <c:pt idx="57534">
                  <c:v>0.610351562</c:v>
                </c:pt>
                <c:pt idx="57535">
                  <c:v>-47.3632812</c:v>
                </c:pt>
                <c:pt idx="57536">
                  <c:v>-84.10644529999998</c:v>
                </c:pt>
                <c:pt idx="57537">
                  <c:v>-99.3652344</c:v>
                </c:pt>
                <c:pt idx="57538">
                  <c:v>-94.4824219</c:v>
                </c:pt>
                <c:pt idx="57539">
                  <c:v>-63.1103516</c:v>
                </c:pt>
                <c:pt idx="57540">
                  <c:v>-14.5263672</c:v>
                </c:pt>
                <c:pt idx="57541">
                  <c:v>43.4570312</c:v>
                </c:pt>
                <c:pt idx="57542">
                  <c:v>89.35546879999995</c:v>
                </c:pt>
                <c:pt idx="57543">
                  <c:v>104.736328</c:v>
                </c:pt>
                <c:pt idx="57544">
                  <c:v>92.6513672</c:v>
                </c:pt>
                <c:pt idx="57545">
                  <c:v>60.4248047</c:v>
                </c:pt>
                <c:pt idx="57546">
                  <c:v>14.4042969</c:v>
                </c:pt>
                <c:pt idx="57547">
                  <c:v>-36.7431641</c:v>
                </c:pt>
                <c:pt idx="57548">
                  <c:v>-73.3642578</c:v>
                </c:pt>
                <c:pt idx="57549">
                  <c:v>-98.38867190000001</c:v>
                </c:pt>
                <c:pt idx="57550">
                  <c:v>-98.1445312</c:v>
                </c:pt>
                <c:pt idx="57551">
                  <c:v>-67.13867190000001</c:v>
                </c:pt>
                <c:pt idx="57552">
                  <c:v>-13.4277344</c:v>
                </c:pt>
                <c:pt idx="57553">
                  <c:v>32.4707031</c:v>
                </c:pt>
                <c:pt idx="57554">
                  <c:v>73.48632809999998</c:v>
                </c:pt>
                <c:pt idx="57555">
                  <c:v>94.4824219</c:v>
                </c:pt>
                <c:pt idx="57556">
                  <c:v>99.3652344</c:v>
                </c:pt>
                <c:pt idx="57557">
                  <c:v>75.8056641</c:v>
                </c:pt>
                <c:pt idx="57558">
                  <c:v>25.7568359</c:v>
                </c:pt>
                <c:pt idx="57559">
                  <c:v>-32.8369141</c:v>
                </c:pt>
                <c:pt idx="57560">
                  <c:v>-69.45800779999998</c:v>
                </c:pt>
                <c:pt idx="57561">
                  <c:v>-97.77832029999998</c:v>
                </c:pt>
                <c:pt idx="57562">
                  <c:v>-101.196289</c:v>
                </c:pt>
                <c:pt idx="57563">
                  <c:v>-67.9931641</c:v>
                </c:pt>
                <c:pt idx="57564">
                  <c:v>-30.2734375</c:v>
                </c:pt>
                <c:pt idx="57565">
                  <c:v>16.1132812</c:v>
                </c:pt>
                <c:pt idx="57566">
                  <c:v>61.15722659999999</c:v>
                </c:pt>
                <c:pt idx="57567">
                  <c:v>91.55273440000001</c:v>
                </c:pt>
                <c:pt idx="57568">
                  <c:v>101.5625</c:v>
                </c:pt>
                <c:pt idx="57569">
                  <c:v>79.4677734</c:v>
                </c:pt>
                <c:pt idx="57570">
                  <c:v>43.8232422</c:v>
                </c:pt>
                <c:pt idx="57571">
                  <c:v>-9.155273439999998</c:v>
                </c:pt>
                <c:pt idx="57572">
                  <c:v>-55.1757812</c:v>
                </c:pt>
                <c:pt idx="57573">
                  <c:v>-92.1630859</c:v>
                </c:pt>
                <c:pt idx="57574">
                  <c:v>-106.323242</c:v>
                </c:pt>
                <c:pt idx="57575">
                  <c:v>-82.3974609</c:v>
                </c:pt>
                <c:pt idx="57576">
                  <c:v>-41.6259766</c:v>
                </c:pt>
                <c:pt idx="57577">
                  <c:v>10.3759766</c:v>
                </c:pt>
                <c:pt idx="57578">
                  <c:v>60.4248047</c:v>
                </c:pt>
                <c:pt idx="57579">
                  <c:v>97.4121094</c:v>
                </c:pt>
                <c:pt idx="57580">
                  <c:v>99.3652344</c:v>
                </c:pt>
                <c:pt idx="57581">
                  <c:v>88.2568359</c:v>
                </c:pt>
                <c:pt idx="57582">
                  <c:v>43.3349609</c:v>
                </c:pt>
                <c:pt idx="57583">
                  <c:v>-4.76074219</c:v>
                </c:pt>
                <c:pt idx="57584">
                  <c:v>-54.6875</c:v>
                </c:pt>
                <c:pt idx="57585">
                  <c:v>-89.84375</c:v>
                </c:pt>
                <c:pt idx="57586">
                  <c:v>-110.961914</c:v>
                </c:pt>
                <c:pt idx="57587">
                  <c:v>-89.35546879999995</c:v>
                </c:pt>
                <c:pt idx="57588">
                  <c:v>-51.6357422</c:v>
                </c:pt>
                <c:pt idx="57589">
                  <c:v>3.66210938</c:v>
                </c:pt>
                <c:pt idx="57590">
                  <c:v>52.1240234</c:v>
                </c:pt>
                <c:pt idx="57591">
                  <c:v>86.5478516</c:v>
                </c:pt>
                <c:pt idx="57592">
                  <c:v>104.003906</c:v>
                </c:pt>
                <c:pt idx="57593">
                  <c:v>90.6982422</c:v>
                </c:pt>
                <c:pt idx="57594">
                  <c:v>52.0019531</c:v>
                </c:pt>
                <c:pt idx="57595">
                  <c:v>2.31933594</c:v>
                </c:pt>
                <c:pt idx="57596">
                  <c:v>-49.4384766</c:v>
                </c:pt>
                <c:pt idx="57597">
                  <c:v>-88.7451172</c:v>
                </c:pt>
                <c:pt idx="57598">
                  <c:v>-105.224609</c:v>
                </c:pt>
                <c:pt idx="57599">
                  <c:v>-97.2900391</c:v>
                </c:pt>
                <c:pt idx="57600">
                  <c:v>-61.0351562</c:v>
                </c:pt>
                <c:pt idx="57601">
                  <c:v>-12.8173828</c:v>
                </c:pt>
                <c:pt idx="57602">
                  <c:v>45.4101562</c:v>
                </c:pt>
                <c:pt idx="57603">
                  <c:v>86.9140625</c:v>
                </c:pt>
                <c:pt idx="57604">
                  <c:v>105.102539</c:v>
                </c:pt>
                <c:pt idx="57605">
                  <c:v>91.4306641</c:v>
                </c:pt>
                <c:pt idx="57606">
                  <c:v>55.7861328</c:v>
                </c:pt>
                <c:pt idx="57607">
                  <c:v>15.3808594</c:v>
                </c:pt>
                <c:pt idx="57608">
                  <c:v>-38.0859375</c:v>
                </c:pt>
                <c:pt idx="57609">
                  <c:v>-78.12499999999998</c:v>
                </c:pt>
                <c:pt idx="57610">
                  <c:v>-105.957031</c:v>
                </c:pt>
                <c:pt idx="57611">
                  <c:v>-95.5810547</c:v>
                </c:pt>
                <c:pt idx="57612">
                  <c:v>-67.13867190000001</c:v>
                </c:pt>
                <c:pt idx="57613">
                  <c:v>-17.8222656</c:v>
                </c:pt>
                <c:pt idx="57614">
                  <c:v>34.3017578</c:v>
                </c:pt>
                <c:pt idx="57615">
                  <c:v>74.5849609</c:v>
                </c:pt>
                <c:pt idx="57616">
                  <c:v>107.177734</c:v>
                </c:pt>
                <c:pt idx="57617">
                  <c:v>102.783203</c:v>
                </c:pt>
                <c:pt idx="57618">
                  <c:v>67.7490234</c:v>
                </c:pt>
                <c:pt idx="57619">
                  <c:v>14.7705078</c:v>
                </c:pt>
                <c:pt idx="57620">
                  <c:v>-29.9072266</c:v>
                </c:pt>
                <c:pt idx="57621">
                  <c:v>-71.2890625</c:v>
                </c:pt>
                <c:pt idx="57622">
                  <c:v>-98.5107422</c:v>
                </c:pt>
                <c:pt idx="57623">
                  <c:v>-104.980469</c:v>
                </c:pt>
                <c:pt idx="57624">
                  <c:v>-75.6835938</c:v>
                </c:pt>
                <c:pt idx="57625">
                  <c:v>-30.6396484</c:v>
                </c:pt>
                <c:pt idx="57626">
                  <c:v>24.0478516</c:v>
                </c:pt>
                <c:pt idx="57627">
                  <c:v>74.7070312</c:v>
                </c:pt>
                <c:pt idx="57628">
                  <c:v>109.741211</c:v>
                </c:pt>
                <c:pt idx="57629">
                  <c:v>104.614258</c:v>
                </c:pt>
                <c:pt idx="57630">
                  <c:v>66.8945312</c:v>
                </c:pt>
                <c:pt idx="57631">
                  <c:v>25.6347656</c:v>
                </c:pt>
                <c:pt idx="57632">
                  <c:v>-24.4140625</c:v>
                </c:pt>
                <c:pt idx="57633">
                  <c:v>-64.3310547</c:v>
                </c:pt>
                <c:pt idx="57634">
                  <c:v>-96.0693359</c:v>
                </c:pt>
                <c:pt idx="57635">
                  <c:v>-99.85351559999998</c:v>
                </c:pt>
                <c:pt idx="57636">
                  <c:v>-76.4160156</c:v>
                </c:pt>
                <c:pt idx="57637">
                  <c:v>-37.3535156</c:v>
                </c:pt>
                <c:pt idx="57638">
                  <c:v>14.2822266</c:v>
                </c:pt>
                <c:pt idx="57639">
                  <c:v>64.3310547</c:v>
                </c:pt>
                <c:pt idx="57640">
                  <c:v>93.9941406</c:v>
                </c:pt>
                <c:pt idx="57641">
                  <c:v>104.736328</c:v>
                </c:pt>
                <c:pt idx="57642">
                  <c:v>79.7119141</c:v>
                </c:pt>
                <c:pt idx="57643">
                  <c:v>39.0625</c:v>
                </c:pt>
                <c:pt idx="57644">
                  <c:v>-8.42285156</c:v>
                </c:pt>
                <c:pt idx="57645">
                  <c:v>-63.9648438</c:v>
                </c:pt>
                <c:pt idx="57646">
                  <c:v>-97.5341797</c:v>
                </c:pt>
                <c:pt idx="57647">
                  <c:v>-100.830078</c:v>
                </c:pt>
                <c:pt idx="57648">
                  <c:v>-85.3271484</c:v>
                </c:pt>
                <c:pt idx="57649">
                  <c:v>-48.0957031</c:v>
                </c:pt>
                <c:pt idx="57650">
                  <c:v>5.859375</c:v>
                </c:pt>
                <c:pt idx="57651">
                  <c:v>57.7392578</c:v>
                </c:pt>
                <c:pt idx="57652">
                  <c:v>88.2568359</c:v>
                </c:pt>
                <c:pt idx="57653">
                  <c:v>107.910156</c:v>
                </c:pt>
                <c:pt idx="57654">
                  <c:v>88.2568359</c:v>
                </c:pt>
                <c:pt idx="57655">
                  <c:v>47.7294922</c:v>
                </c:pt>
                <c:pt idx="57656">
                  <c:v>-0.854492188</c:v>
                </c:pt>
                <c:pt idx="57657">
                  <c:v>-57.8613281</c:v>
                </c:pt>
                <c:pt idx="57658">
                  <c:v>-87.5244141</c:v>
                </c:pt>
                <c:pt idx="57659">
                  <c:v>-102.172852</c:v>
                </c:pt>
                <c:pt idx="57660">
                  <c:v>-89.7216797</c:v>
                </c:pt>
                <c:pt idx="57661">
                  <c:v>-50.0488281</c:v>
                </c:pt>
                <c:pt idx="57662">
                  <c:v>-6.59179688</c:v>
                </c:pt>
                <c:pt idx="57663">
                  <c:v>45.4101562</c:v>
                </c:pt>
                <c:pt idx="57664">
                  <c:v>87.03613279999998</c:v>
                </c:pt>
                <c:pt idx="57665">
                  <c:v>104.980469</c:v>
                </c:pt>
                <c:pt idx="57666">
                  <c:v>91.6748047</c:v>
                </c:pt>
                <c:pt idx="57667">
                  <c:v>62.6220703</c:v>
                </c:pt>
                <c:pt idx="57668">
                  <c:v>11.5966797</c:v>
                </c:pt>
                <c:pt idx="57669">
                  <c:v>-35.8886719</c:v>
                </c:pt>
                <c:pt idx="57670">
                  <c:v>-77.63671879999995</c:v>
                </c:pt>
                <c:pt idx="57671">
                  <c:v>-102.905273</c:v>
                </c:pt>
                <c:pt idx="57672">
                  <c:v>-89.11132809999998</c:v>
                </c:pt>
                <c:pt idx="57673">
                  <c:v>-60.0585938</c:v>
                </c:pt>
                <c:pt idx="57674">
                  <c:v>-14.6484375</c:v>
                </c:pt>
                <c:pt idx="57675">
                  <c:v>38.2080078</c:v>
                </c:pt>
                <c:pt idx="57676">
                  <c:v>76.6601562</c:v>
                </c:pt>
                <c:pt idx="57677">
                  <c:v>100.830078</c:v>
                </c:pt>
                <c:pt idx="57678">
                  <c:v>96.80175779999998</c:v>
                </c:pt>
                <c:pt idx="57679">
                  <c:v>70.9228516</c:v>
                </c:pt>
                <c:pt idx="57680">
                  <c:v>20.5078125</c:v>
                </c:pt>
                <c:pt idx="57681">
                  <c:v>-32.7148438</c:v>
                </c:pt>
                <c:pt idx="57682">
                  <c:v>-74.3408203</c:v>
                </c:pt>
                <c:pt idx="57683">
                  <c:v>-101.318359</c:v>
                </c:pt>
                <c:pt idx="57684">
                  <c:v>-96.80175779999998</c:v>
                </c:pt>
                <c:pt idx="57685">
                  <c:v>-64.453125</c:v>
                </c:pt>
                <c:pt idx="57686">
                  <c:v>-26.2451172</c:v>
                </c:pt>
                <c:pt idx="57687">
                  <c:v>25.0244141</c:v>
                </c:pt>
                <c:pt idx="57688">
                  <c:v>70.9228516</c:v>
                </c:pt>
                <c:pt idx="57689">
                  <c:v>99.3652344</c:v>
                </c:pt>
                <c:pt idx="57690">
                  <c:v>98.63281249999996</c:v>
                </c:pt>
                <c:pt idx="57691">
                  <c:v>75.8056641</c:v>
                </c:pt>
                <c:pt idx="57692">
                  <c:v>29.0527344</c:v>
                </c:pt>
                <c:pt idx="57693">
                  <c:v>-28.9306641</c:v>
                </c:pt>
                <c:pt idx="57694">
                  <c:v>-72.87597659999993</c:v>
                </c:pt>
                <c:pt idx="57695">
                  <c:v>-95.3369141</c:v>
                </c:pt>
                <c:pt idx="57696">
                  <c:v>-97.0458984</c:v>
                </c:pt>
                <c:pt idx="57697">
                  <c:v>-69.9462891</c:v>
                </c:pt>
                <c:pt idx="57698">
                  <c:v>-27.5878906</c:v>
                </c:pt>
                <c:pt idx="57699">
                  <c:v>22.3388672</c:v>
                </c:pt>
                <c:pt idx="57700">
                  <c:v>67.62695309999998</c:v>
                </c:pt>
                <c:pt idx="57701">
                  <c:v>97.65625</c:v>
                </c:pt>
                <c:pt idx="57702">
                  <c:v>94.2382812</c:v>
                </c:pt>
                <c:pt idx="57703">
                  <c:v>74.3408203</c:v>
                </c:pt>
                <c:pt idx="57704">
                  <c:v>35.15625</c:v>
                </c:pt>
                <c:pt idx="57705">
                  <c:v>-18.7988281</c:v>
                </c:pt>
                <c:pt idx="57706">
                  <c:v>-65.3076172</c:v>
                </c:pt>
                <c:pt idx="57707">
                  <c:v>-92.5292969</c:v>
                </c:pt>
                <c:pt idx="57708">
                  <c:v>-96.92382809999998</c:v>
                </c:pt>
                <c:pt idx="57709">
                  <c:v>-81.29882809999998</c:v>
                </c:pt>
                <c:pt idx="57710">
                  <c:v>-41.015625</c:v>
                </c:pt>
                <c:pt idx="57711">
                  <c:v>6.835937499999997</c:v>
                </c:pt>
                <c:pt idx="57712">
                  <c:v>59.2041016</c:v>
                </c:pt>
                <c:pt idx="57713">
                  <c:v>93.01757809999998</c:v>
                </c:pt>
                <c:pt idx="57714">
                  <c:v>101.806641</c:v>
                </c:pt>
                <c:pt idx="57715">
                  <c:v>81.0546875</c:v>
                </c:pt>
                <c:pt idx="57716">
                  <c:v>42.96875</c:v>
                </c:pt>
                <c:pt idx="57717">
                  <c:v>-5.49316406</c:v>
                </c:pt>
                <c:pt idx="57718">
                  <c:v>-53.4667969</c:v>
                </c:pt>
                <c:pt idx="57719">
                  <c:v>-87.15820309999998</c:v>
                </c:pt>
                <c:pt idx="57720">
                  <c:v>-94.84863279999998</c:v>
                </c:pt>
                <c:pt idx="57721">
                  <c:v>-86.05957029999998</c:v>
                </c:pt>
                <c:pt idx="57722">
                  <c:v>-49.4384766</c:v>
                </c:pt>
                <c:pt idx="57723">
                  <c:v>5.24902344</c:v>
                </c:pt>
                <c:pt idx="57724">
                  <c:v>51.8798828</c:v>
                </c:pt>
                <c:pt idx="57725">
                  <c:v>89.5996094</c:v>
                </c:pt>
                <c:pt idx="57726">
                  <c:v>100.341797</c:v>
                </c:pt>
                <c:pt idx="57727">
                  <c:v>84.9609375</c:v>
                </c:pt>
                <c:pt idx="57728">
                  <c:v>56.7626953</c:v>
                </c:pt>
                <c:pt idx="57729">
                  <c:v>-2.07519531</c:v>
                </c:pt>
                <c:pt idx="57730">
                  <c:v>-51.8798828</c:v>
                </c:pt>
                <c:pt idx="57731">
                  <c:v>-84.10644529999998</c:v>
                </c:pt>
                <c:pt idx="57732">
                  <c:v>-102.539062</c:v>
                </c:pt>
                <c:pt idx="57733">
                  <c:v>-90.94238279999998</c:v>
                </c:pt>
                <c:pt idx="57734">
                  <c:v>-63.5986328</c:v>
                </c:pt>
                <c:pt idx="57735">
                  <c:v>-10.1318359</c:v>
                </c:pt>
                <c:pt idx="57736">
                  <c:v>44.921875</c:v>
                </c:pt>
                <c:pt idx="57737">
                  <c:v>85.4492188</c:v>
                </c:pt>
                <c:pt idx="57738">
                  <c:v>102.416992</c:v>
                </c:pt>
                <c:pt idx="57739">
                  <c:v>91.55273440000001</c:v>
                </c:pt>
                <c:pt idx="57740">
                  <c:v>65.9179688</c:v>
                </c:pt>
                <c:pt idx="57741">
                  <c:v>13.671875</c:v>
                </c:pt>
                <c:pt idx="57742">
                  <c:v>-39.0625</c:v>
                </c:pt>
                <c:pt idx="57743">
                  <c:v>-78.4912109</c:v>
                </c:pt>
                <c:pt idx="57744">
                  <c:v>-101.68457</c:v>
                </c:pt>
                <c:pt idx="57745">
                  <c:v>-99.7314453</c:v>
                </c:pt>
                <c:pt idx="57746">
                  <c:v>-65.55175779999998</c:v>
                </c:pt>
                <c:pt idx="57747">
                  <c:v>-19.8974609</c:v>
                </c:pt>
                <c:pt idx="57748">
                  <c:v>25.0244141</c:v>
                </c:pt>
                <c:pt idx="57749">
                  <c:v>70.55664059999998</c:v>
                </c:pt>
                <c:pt idx="57750">
                  <c:v>97.0458984</c:v>
                </c:pt>
                <c:pt idx="57751">
                  <c:v>94.84863279999998</c:v>
                </c:pt>
                <c:pt idx="57752">
                  <c:v>66.0400391</c:v>
                </c:pt>
                <c:pt idx="57753">
                  <c:v>34.17968749999999</c:v>
                </c:pt>
                <c:pt idx="57754">
                  <c:v>-19.1650391</c:v>
                </c:pt>
                <c:pt idx="57755">
                  <c:v>-70.0683594</c:v>
                </c:pt>
                <c:pt idx="57756">
                  <c:v>-96.5576172</c:v>
                </c:pt>
                <c:pt idx="57757">
                  <c:v>-102.905273</c:v>
                </c:pt>
                <c:pt idx="57758">
                  <c:v>-79.22363279999998</c:v>
                </c:pt>
                <c:pt idx="57759">
                  <c:v>-26.3671875</c:v>
                </c:pt>
                <c:pt idx="57760">
                  <c:v>24.4140625</c:v>
                </c:pt>
                <c:pt idx="57761">
                  <c:v>70.0683594</c:v>
                </c:pt>
                <c:pt idx="57762">
                  <c:v>89.5996094</c:v>
                </c:pt>
                <c:pt idx="57763">
                  <c:v>99.9755859</c:v>
                </c:pt>
                <c:pt idx="57764">
                  <c:v>86.6699219</c:v>
                </c:pt>
                <c:pt idx="57765">
                  <c:v>37.8417969</c:v>
                </c:pt>
                <c:pt idx="57766">
                  <c:v>-15.1367188</c:v>
                </c:pt>
                <c:pt idx="57767">
                  <c:v>-59.5703125</c:v>
                </c:pt>
                <c:pt idx="57768">
                  <c:v>-100.952148</c:v>
                </c:pt>
                <c:pt idx="57769">
                  <c:v>-106.933594</c:v>
                </c:pt>
                <c:pt idx="57770">
                  <c:v>-83.0078125</c:v>
                </c:pt>
                <c:pt idx="57771">
                  <c:v>-37.4755859</c:v>
                </c:pt>
                <c:pt idx="57772">
                  <c:v>12.0849609</c:v>
                </c:pt>
                <c:pt idx="57773">
                  <c:v>57.4951172</c:v>
                </c:pt>
                <c:pt idx="57774">
                  <c:v>92.1630859</c:v>
                </c:pt>
                <c:pt idx="57775">
                  <c:v>102.050781</c:v>
                </c:pt>
                <c:pt idx="57776">
                  <c:v>78.6132812</c:v>
                </c:pt>
                <c:pt idx="57777">
                  <c:v>39.0625</c:v>
                </c:pt>
                <c:pt idx="57778">
                  <c:v>-9.155273439999998</c:v>
                </c:pt>
                <c:pt idx="57779">
                  <c:v>-54.6875</c:v>
                </c:pt>
                <c:pt idx="57780">
                  <c:v>-94.7265625</c:v>
                </c:pt>
                <c:pt idx="57781">
                  <c:v>-108.520508</c:v>
                </c:pt>
                <c:pt idx="57782">
                  <c:v>-89.11132809999998</c:v>
                </c:pt>
                <c:pt idx="57783">
                  <c:v>-50.4150391</c:v>
                </c:pt>
                <c:pt idx="57784">
                  <c:v>1.70898438</c:v>
                </c:pt>
                <c:pt idx="57785">
                  <c:v>53.1005859</c:v>
                </c:pt>
                <c:pt idx="57786">
                  <c:v>89.7216797</c:v>
                </c:pt>
                <c:pt idx="57787">
                  <c:v>98.9990234</c:v>
                </c:pt>
                <c:pt idx="57788">
                  <c:v>82.88574219999992</c:v>
                </c:pt>
                <c:pt idx="57789">
                  <c:v>54.8095703</c:v>
                </c:pt>
                <c:pt idx="57790">
                  <c:v>2.19726562</c:v>
                </c:pt>
                <c:pt idx="57791">
                  <c:v>-47.9736328</c:v>
                </c:pt>
                <c:pt idx="57792">
                  <c:v>-82.6416016</c:v>
                </c:pt>
                <c:pt idx="57793">
                  <c:v>-104.492188</c:v>
                </c:pt>
                <c:pt idx="57794">
                  <c:v>-90.82031249999996</c:v>
                </c:pt>
                <c:pt idx="57795">
                  <c:v>-51.2695312</c:v>
                </c:pt>
                <c:pt idx="57796">
                  <c:v>-1.34277344</c:v>
                </c:pt>
                <c:pt idx="57797">
                  <c:v>44.0673828</c:v>
                </c:pt>
                <c:pt idx="57798">
                  <c:v>84.8388672</c:v>
                </c:pt>
                <c:pt idx="57799">
                  <c:v>106.079102</c:v>
                </c:pt>
                <c:pt idx="57800">
                  <c:v>93.5058594</c:v>
                </c:pt>
                <c:pt idx="57801">
                  <c:v>62.0117188</c:v>
                </c:pt>
                <c:pt idx="57802">
                  <c:v>9.88769531</c:v>
                </c:pt>
                <c:pt idx="57803">
                  <c:v>-41.3818359</c:v>
                </c:pt>
                <c:pt idx="57804">
                  <c:v>-75.8056641</c:v>
                </c:pt>
                <c:pt idx="57805">
                  <c:v>-100.463867</c:v>
                </c:pt>
                <c:pt idx="57806">
                  <c:v>-98.38867190000001</c:v>
                </c:pt>
                <c:pt idx="57807">
                  <c:v>-61.15722659999999</c:v>
                </c:pt>
                <c:pt idx="57808">
                  <c:v>-19.7753906</c:v>
                </c:pt>
                <c:pt idx="57809">
                  <c:v>32.7148438</c:v>
                </c:pt>
                <c:pt idx="57810">
                  <c:v>78.0029297</c:v>
                </c:pt>
                <c:pt idx="57811">
                  <c:v>99.2431641</c:v>
                </c:pt>
                <c:pt idx="57812">
                  <c:v>98.2666016</c:v>
                </c:pt>
                <c:pt idx="57813">
                  <c:v>71.8994141</c:v>
                </c:pt>
                <c:pt idx="57814">
                  <c:v>20.5078125</c:v>
                </c:pt>
                <c:pt idx="57815">
                  <c:v>-40.5273438</c:v>
                </c:pt>
                <c:pt idx="57816">
                  <c:v>-72.7539062</c:v>
                </c:pt>
                <c:pt idx="57817">
                  <c:v>-94.84863279999998</c:v>
                </c:pt>
                <c:pt idx="57818">
                  <c:v>-93.2617188</c:v>
                </c:pt>
                <c:pt idx="57819">
                  <c:v>-72.7539062</c:v>
                </c:pt>
                <c:pt idx="57820">
                  <c:v>-23.6816406</c:v>
                </c:pt>
                <c:pt idx="57821">
                  <c:v>29.6630859</c:v>
                </c:pt>
                <c:pt idx="57822">
                  <c:v>70.55664059999998</c:v>
                </c:pt>
                <c:pt idx="57823">
                  <c:v>105.957031</c:v>
                </c:pt>
                <c:pt idx="57824">
                  <c:v>100.463867</c:v>
                </c:pt>
                <c:pt idx="57825">
                  <c:v>76.6601562</c:v>
                </c:pt>
                <c:pt idx="57826">
                  <c:v>30.7617188</c:v>
                </c:pt>
                <c:pt idx="57827">
                  <c:v>-26.1230469</c:v>
                </c:pt>
                <c:pt idx="57828">
                  <c:v>-72.7539062</c:v>
                </c:pt>
                <c:pt idx="57829">
                  <c:v>-93.5058594</c:v>
                </c:pt>
                <c:pt idx="57830">
                  <c:v>-92.1630859</c:v>
                </c:pt>
                <c:pt idx="57831">
                  <c:v>-75.19531249999996</c:v>
                </c:pt>
                <c:pt idx="57832">
                  <c:v>-34.5458984</c:v>
                </c:pt>
                <c:pt idx="57833">
                  <c:v>14.7705078</c:v>
                </c:pt>
                <c:pt idx="57834">
                  <c:v>62.0117188</c:v>
                </c:pt>
                <c:pt idx="57835">
                  <c:v>92.89550779999998</c:v>
                </c:pt>
                <c:pt idx="57836">
                  <c:v>104.003906</c:v>
                </c:pt>
                <c:pt idx="57837">
                  <c:v>85.3271484</c:v>
                </c:pt>
                <c:pt idx="57838">
                  <c:v>39.1845703</c:v>
                </c:pt>
                <c:pt idx="57839">
                  <c:v>-10.6201172</c:v>
                </c:pt>
                <c:pt idx="57840">
                  <c:v>-63.7207031</c:v>
                </c:pt>
                <c:pt idx="57841">
                  <c:v>-93.5058594</c:v>
                </c:pt>
                <c:pt idx="57842">
                  <c:v>-101.074219</c:v>
                </c:pt>
                <c:pt idx="57843">
                  <c:v>-84.7167969</c:v>
                </c:pt>
                <c:pt idx="57844">
                  <c:v>-47.2412109</c:v>
                </c:pt>
                <c:pt idx="57845">
                  <c:v>5.004882809999995</c:v>
                </c:pt>
                <c:pt idx="57846">
                  <c:v>58.59375</c:v>
                </c:pt>
                <c:pt idx="57847">
                  <c:v>100.341797</c:v>
                </c:pt>
                <c:pt idx="57848">
                  <c:v>108.642578</c:v>
                </c:pt>
                <c:pt idx="57849">
                  <c:v>88.37890619999993</c:v>
                </c:pt>
                <c:pt idx="57850">
                  <c:v>52.3681641</c:v>
                </c:pt>
                <c:pt idx="57851">
                  <c:v>-2.68554688</c:v>
                </c:pt>
                <c:pt idx="57852">
                  <c:v>-54.5654297</c:v>
                </c:pt>
                <c:pt idx="57853">
                  <c:v>-89.84375</c:v>
                </c:pt>
                <c:pt idx="57854">
                  <c:v>-106.567383</c:v>
                </c:pt>
                <c:pt idx="57855">
                  <c:v>-92.6513672</c:v>
                </c:pt>
                <c:pt idx="57856">
                  <c:v>-51.5136719</c:v>
                </c:pt>
                <c:pt idx="57857">
                  <c:v>-6.59179688</c:v>
                </c:pt>
                <c:pt idx="57858">
                  <c:v>43.3349609</c:v>
                </c:pt>
                <c:pt idx="57859">
                  <c:v>82.27539059999994</c:v>
                </c:pt>
                <c:pt idx="57860">
                  <c:v>104.980469</c:v>
                </c:pt>
                <c:pt idx="57861">
                  <c:v>94.2382812</c:v>
                </c:pt>
                <c:pt idx="57862">
                  <c:v>54.4433594</c:v>
                </c:pt>
                <c:pt idx="57863">
                  <c:v>3.05175781</c:v>
                </c:pt>
                <c:pt idx="57864">
                  <c:v>-45.0439453</c:v>
                </c:pt>
                <c:pt idx="57865">
                  <c:v>-91.796875</c:v>
                </c:pt>
                <c:pt idx="57866">
                  <c:v>-108.154297</c:v>
                </c:pt>
                <c:pt idx="57867">
                  <c:v>-94.3603516</c:v>
                </c:pt>
                <c:pt idx="57868">
                  <c:v>-53.4667969</c:v>
                </c:pt>
                <c:pt idx="57869">
                  <c:v>-10.8642578</c:v>
                </c:pt>
                <c:pt idx="57870">
                  <c:v>44.0673828</c:v>
                </c:pt>
                <c:pt idx="57871">
                  <c:v>82.5195312</c:v>
                </c:pt>
                <c:pt idx="57872">
                  <c:v>101.928711</c:v>
                </c:pt>
                <c:pt idx="57873">
                  <c:v>97.2900391</c:v>
                </c:pt>
                <c:pt idx="57874">
                  <c:v>67.2607422</c:v>
                </c:pt>
                <c:pt idx="57875">
                  <c:v>21.3623047</c:v>
                </c:pt>
                <c:pt idx="57876">
                  <c:v>-34.0576172</c:v>
                </c:pt>
                <c:pt idx="57877">
                  <c:v>-78.8574219</c:v>
                </c:pt>
                <c:pt idx="57878">
                  <c:v>-101.68457</c:v>
                </c:pt>
                <c:pt idx="57879">
                  <c:v>-93.2617188</c:v>
                </c:pt>
                <c:pt idx="57880">
                  <c:v>-66.40625</c:v>
                </c:pt>
                <c:pt idx="57881">
                  <c:v>-16.2353516</c:v>
                </c:pt>
                <c:pt idx="57882">
                  <c:v>30.3955078</c:v>
                </c:pt>
                <c:pt idx="57883">
                  <c:v>79.9560547</c:v>
                </c:pt>
                <c:pt idx="57884">
                  <c:v>101.44043</c:v>
                </c:pt>
                <c:pt idx="57885">
                  <c:v>95.4589844</c:v>
                </c:pt>
                <c:pt idx="57886">
                  <c:v>70.55664059999998</c:v>
                </c:pt>
                <c:pt idx="57887">
                  <c:v>27.2216797</c:v>
                </c:pt>
                <c:pt idx="57888">
                  <c:v>-24.90234379999998</c:v>
                </c:pt>
                <c:pt idx="57889">
                  <c:v>-72.9980469</c:v>
                </c:pt>
                <c:pt idx="57890">
                  <c:v>-98.87695309999998</c:v>
                </c:pt>
                <c:pt idx="57891">
                  <c:v>-101.074219</c:v>
                </c:pt>
                <c:pt idx="57892">
                  <c:v>-77.14843749999996</c:v>
                </c:pt>
                <c:pt idx="57893">
                  <c:v>-31.8603516</c:v>
                </c:pt>
                <c:pt idx="57894">
                  <c:v>20.5078125</c:v>
                </c:pt>
                <c:pt idx="57895">
                  <c:v>67.0166016</c:v>
                </c:pt>
                <c:pt idx="57896">
                  <c:v>95.82519529999998</c:v>
                </c:pt>
                <c:pt idx="57897">
                  <c:v>100.952148</c:v>
                </c:pt>
                <c:pt idx="57898">
                  <c:v>80.9326172</c:v>
                </c:pt>
                <c:pt idx="57899">
                  <c:v>34.6679688</c:v>
                </c:pt>
                <c:pt idx="57900">
                  <c:v>-13.4277344</c:v>
                </c:pt>
                <c:pt idx="57901">
                  <c:v>-61.8896484</c:v>
                </c:pt>
                <c:pt idx="57902">
                  <c:v>-95.703125</c:v>
                </c:pt>
                <c:pt idx="57903">
                  <c:v>-103.271484</c:v>
                </c:pt>
                <c:pt idx="57904">
                  <c:v>-80.32226559999998</c:v>
                </c:pt>
                <c:pt idx="57905">
                  <c:v>-35.5224609</c:v>
                </c:pt>
                <c:pt idx="57906">
                  <c:v>8.05664062</c:v>
                </c:pt>
                <c:pt idx="57907">
                  <c:v>60.7910156</c:v>
                </c:pt>
                <c:pt idx="57908">
                  <c:v>91.0644531</c:v>
                </c:pt>
                <c:pt idx="57909">
                  <c:v>101.806641</c:v>
                </c:pt>
                <c:pt idx="57910">
                  <c:v>84.4726562</c:v>
                </c:pt>
                <c:pt idx="57911">
                  <c:v>38.4521484</c:v>
                </c:pt>
                <c:pt idx="57912">
                  <c:v>-11.5966797</c:v>
                </c:pt>
                <c:pt idx="57913">
                  <c:v>-59.81445309999999</c:v>
                </c:pt>
                <c:pt idx="57914">
                  <c:v>-91.6748047</c:v>
                </c:pt>
                <c:pt idx="57915">
                  <c:v>-99.7314453</c:v>
                </c:pt>
                <c:pt idx="57916">
                  <c:v>-89.9658203</c:v>
                </c:pt>
                <c:pt idx="57917">
                  <c:v>-52.9785156</c:v>
                </c:pt>
                <c:pt idx="57918">
                  <c:v>4.27246094</c:v>
                </c:pt>
                <c:pt idx="57919">
                  <c:v>50.4150391</c:v>
                </c:pt>
                <c:pt idx="57920">
                  <c:v>92.1630859</c:v>
                </c:pt>
                <c:pt idx="57921">
                  <c:v>102.294922</c:v>
                </c:pt>
                <c:pt idx="57922">
                  <c:v>88.9892578</c:v>
                </c:pt>
                <c:pt idx="57923">
                  <c:v>57.4951172</c:v>
                </c:pt>
                <c:pt idx="57924">
                  <c:v>11.5966797</c:v>
                </c:pt>
                <c:pt idx="57925">
                  <c:v>-53.34472659999999</c:v>
                </c:pt>
                <c:pt idx="57926">
                  <c:v>-86.5478516</c:v>
                </c:pt>
                <c:pt idx="57927">
                  <c:v>-94.6044922</c:v>
                </c:pt>
                <c:pt idx="57928">
                  <c:v>-87.03613279999998</c:v>
                </c:pt>
                <c:pt idx="57929">
                  <c:v>-51.5136719</c:v>
                </c:pt>
                <c:pt idx="57930">
                  <c:v>-5.98144531</c:v>
                </c:pt>
                <c:pt idx="57931">
                  <c:v>45.6542969</c:v>
                </c:pt>
                <c:pt idx="57932">
                  <c:v>86.05957029999998</c:v>
                </c:pt>
                <c:pt idx="57933">
                  <c:v>105.102539</c:v>
                </c:pt>
                <c:pt idx="57934">
                  <c:v>93.87207029999993</c:v>
                </c:pt>
                <c:pt idx="57935">
                  <c:v>60.18066409999999</c:v>
                </c:pt>
                <c:pt idx="57936">
                  <c:v>9.64355469</c:v>
                </c:pt>
                <c:pt idx="57937">
                  <c:v>-32.3486328</c:v>
                </c:pt>
                <c:pt idx="57938">
                  <c:v>-78.8574219</c:v>
                </c:pt>
                <c:pt idx="57939">
                  <c:v>-106.933594</c:v>
                </c:pt>
                <c:pt idx="57940">
                  <c:v>-93.87207029999993</c:v>
                </c:pt>
                <c:pt idx="57941">
                  <c:v>-63.2324219</c:v>
                </c:pt>
                <c:pt idx="57942">
                  <c:v>-21.2402344</c:v>
                </c:pt>
                <c:pt idx="57943">
                  <c:v>36.0107422</c:v>
                </c:pt>
                <c:pt idx="57944">
                  <c:v>81.66503909999996</c:v>
                </c:pt>
                <c:pt idx="57945">
                  <c:v>99.4873047</c:v>
                </c:pt>
                <c:pt idx="57946">
                  <c:v>96.3134766</c:v>
                </c:pt>
                <c:pt idx="57947">
                  <c:v>71.5332031</c:v>
                </c:pt>
                <c:pt idx="57948">
                  <c:v>26.2451172</c:v>
                </c:pt>
                <c:pt idx="57949">
                  <c:v>-28.44238279999998</c:v>
                </c:pt>
                <c:pt idx="57950">
                  <c:v>-73.3642578</c:v>
                </c:pt>
                <c:pt idx="57951">
                  <c:v>-97.2900391</c:v>
                </c:pt>
                <c:pt idx="57952">
                  <c:v>-99.4873047</c:v>
                </c:pt>
                <c:pt idx="57953">
                  <c:v>-71.6552734</c:v>
                </c:pt>
                <c:pt idx="57954">
                  <c:v>-28.9306641</c:v>
                </c:pt>
                <c:pt idx="57955">
                  <c:v>21.3623047</c:v>
                </c:pt>
                <c:pt idx="57956">
                  <c:v>70.1904297</c:v>
                </c:pt>
                <c:pt idx="57957">
                  <c:v>102.172852</c:v>
                </c:pt>
                <c:pt idx="57958">
                  <c:v>103.271484</c:v>
                </c:pt>
                <c:pt idx="57959">
                  <c:v>71.8994141</c:v>
                </c:pt>
                <c:pt idx="57960">
                  <c:v>25.390625</c:v>
                </c:pt>
                <c:pt idx="57961">
                  <c:v>-21.1181641</c:v>
                </c:pt>
                <c:pt idx="57962">
                  <c:v>-67.9931641</c:v>
                </c:pt>
                <c:pt idx="57963">
                  <c:v>-94.2382812</c:v>
                </c:pt>
                <c:pt idx="57964">
                  <c:v>-100.463867</c:v>
                </c:pt>
                <c:pt idx="57965">
                  <c:v>-81.5429688</c:v>
                </c:pt>
                <c:pt idx="57966">
                  <c:v>-37.2314453</c:v>
                </c:pt>
                <c:pt idx="57967">
                  <c:v>12.0849609</c:v>
                </c:pt>
                <c:pt idx="57968">
                  <c:v>51.6357422</c:v>
                </c:pt>
                <c:pt idx="57969">
                  <c:v>95.9472656</c:v>
                </c:pt>
                <c:pt idx="57970">
                  <c:v>105.712891</c:v>
                </c:pt>
                <c:pt idx="57971">
                  <c:v>77.5146484</c:v>
                </c:pt>
                <c:pt idx="57972">
                  <c:v>45.2880859</c:v>
                </c:pt>
                <c:pt idx="57973">
                  <c:v>-5.615234379999995</c:v>
                </c:pt>
                <c:pt idx="57974">
                  <c:v>-58.2275391</c:v>
                </c:pt>
                <c:pt idx="57975">
                  <c:v>-94.3603516</c:v>
                </c:pt>
                <c:pt idx="57976">
                  <c:v>-100.097656</c:v>
                </c:pt>
                <c:pt idx="57977">
                  <c:v>-82.7636719</c:v>
                </c:pt>
                <c:pt idx="57978">
                  <c:v>-42.7246094</c:v>
                </c:pt>
                <c:pt idx="57979">
                  <c:v>5.49316406</c:v>
                </c:pt>
                <c:pt idx="57980">
                  <c:v>52.6123047</c:v>
                </c:pt>
                <c:pt idx="57981">
                  <c:v>89.35546879999995</c:v>
                </c:pt>
                <c:pt idx="57982">
                  <c:v>97.77832029999998</c:v>
                </c:pt>
                <c:pt idx="57983">
                  <c:v>84.10644529999998</c:v>
                </c:pt>
                <c:pt idx="57984">
                  <c:v>45.0439453</c:v>
                </c:pt>
                <c:pt idx="57985">
                  <c:v>-3.54003906</c:v>
                </c:pt>
                <c:pt idx="57986">
                  <c:v>-51.7578125</c:v>
                </c:pt>
                <c:pt idx="57987">
                  <c:v>-89.11132809999998</c:v>
                </c:pt>
                <c:pt idx="57988">
                  <c:v>-99.9755859</c:v>
                </c:pt>
                <c:pt idx="57989">
                  <c:v>-88.62304690000001</c:v>
                </c:pt>
                <c:pt idx="57990">
                  <c:v>-51.1474609</c:v>
                </c:pt>
                <c:pt idx="57991">
                  <c:v>-2.9296875</c:v>
                </c:pt>
                <c:pt idx="57992">
                  <c:v>49.6826172</c:v>
                </c:pt>
                <c:pt idx="57993">
                  <c:v>83.3740234</c:v>
                </c:pt>
                <c:pt idx="57994">
                  <c:v>99.3652344</c:v>
                </c:pt>
                <c:pt idx="57995">
                  <c:v>85.6933594</c:v>
                </c:pt>
                <c:pt idx="57996">
                  <c:v>56.5185547</c:v>
                </c:pt>
                <c:pt idx="57997">
                  <c:v>9.64355469</c:v>
                </c:pt>
                <c:pt idx="57998">
                  <c:v>-46.3867188</c:v>
                </c:pt>
                <c:pt idx="57999">
                  <c:v>-84.5947266</c:v>
                </c:pt>
                <c:pt idx="58000">
                  <c:v>-101.318359</c:v>
                </c:pt>
                <c:pt idx="58001">
                  <c:v>-94.97070309999998</c:v>
                </c:pt>
                <c:pt idx="58002">
                  <c:v>-62.6220703</c:v>
                </c:pt>
                <c:pt idx="58003">
                  <c:v>-18.0664062</c:v>
                </c:pt>
                <c:pt idx="58004">
                  <c:v>37.7197266</c:v>
                </c:pt>
                <c:pt idx="58005">
                  <c:v>82.7636719</c:v>
                </c:pt>
                <c:pt idx="58006">
                  <c:v>98.63281249999996</c:v>
                </c:pt>
                <c:pt idx="58007">
                  <c:v>96.92382809999998</c:v>
                </c:pt>
                <c:pt idx="58008">
                  <c:v>69.7021484</c:v>
                </c:pt>
                <c:pt idx="58009">
                  <c:v>20.5078125</c:v>
                </c:pt>
                <c:pt idx="58010">
                  <c:v>-34.0576172</c:v>
                </c:pt>
                <c:pt idx="58011">
                  <c:v>-77.0263672</c:v>
                </c:pt>
                <c:pt idx="58012">
                  <c:v>-101.44043</c:v>
                </c:pt>
                <c:pt idx="58013">
                  <c:v>-101.074219</c:v>
                </c:pt>
                <c:pt idx="58014">
                  <c:v>-68.9697266</c:v>
                </c:pt>
                <c:pt idx="58015">
                  <c:v>-25.6347656</c:v>
                </c:pt>
                <c:pt idx="58016">
                  <c:v>34.7900391</c:v>
                </c:pt>
                <c:pt idx="58017">
                  <c:v>73.9746094</c:v>
                </c:pt>
                <c:pt idx="58018">
                  <c:v>99.9755859</c:v>
                </c:pt>
                <c:pt idx="58019">
                  <c:v>98.63281249999996</c:v>
                </c:pt>
                <c:pt idx="58020">
                  <c:v>69.33593749999996</c:v>
                </c:pt>
                <c:pt idx="58021">
                  <c:v>26.3671875</c:v>
                </c:pt>
                <c:pt idx="58022">
                  <c:v>-21.7285156</c:v>
                </c:pt>
                <c:pt idx="58023">
                  <c:v>-68.4814453</c:v>
                </c:pt>
                <c:pt idx="58024">
                  <c:v>-100.219727</c:v>
                </c:pt>
                <c:pt idx="58025">
                  <c:v>-101.318359</c:v>
                </c:pt>
                <c:pt idx="58026">
                  <c:v>-75.19531249999996</c:v>
                </c:pt>
                <c:pt idx="58027">
                  <c:v>-34.5458984</c:v>
                </c:pt>
                <c:pt idx="58028">
                  <c:v>17.3339844</c:v>
                </c:pt>
                <c:pt idx="58029">
                  <c:v>64.8193359</c:v>
                </c:pt>
                <c:pt idx="58030">
                  <c:v>101.318359</c:v>
                </c:pt>
                <c:pt idx="58031">
                  <c:v>105.59082</c:v>
                </c:pt>
                <c:pt idx="58032">
                  <c:v>79.4677734</c:v>
                </c:pt>
                <c:pt idx="58033">
                  <c:v>36.1328125</c:v>
                </c:pt>
                <c:pt idx="58034">
                  <c:v>-17.9443359</c:v>
                </c:pt>
                <c:pt idx="58035">
                  <c:v>-67.50488279999998</c:v>
                </c:pt>
                <c:pt idx="58036">
                  <c:v>-93.87207029999993</c:v>
                </c:pt>
                <c:pt idx="58037">
                  <c:v>-100.952148</c:v>
                </c:pt>
                <c:pt idx="58038">
                  <c:v>-82.7636719</c:v>
                </c:pt>
                <c:pt idx="58039">
                  <c:v>-42.4804688</c:v>
                </c:pt>
                <c:pt idx="58040">
                  <c:v>10.9863281</c:v>
                </c:pt>
                <c:pt idx="58041">
                  <c:v>62.3779297</c:v>
                </c:pt>
                <c:pt idx="58042">
                  <c:v>93.1396484</c:v>
                </c:pt>
                <c:pt idx="58043">
                  <c:v>105.957031</c:v>
                </c:pt>
                <c:pt idx="58044">
                  <c:v>81.9091797</c:v>
                </c:pt>
                <c:pt idx="58045">
                  <c:v>43.4570312</c:v>
                </c:pt>
                <c:pt idx="58046">
                  <c:v>-7.56835938</c:v>
                </c:pt>
                <c:pt idx="58047">
                  <c:v>-52.6123047</c:v>
                </c:pt>
                <c:pt idx="58048">
                  <c:v>-85.4492188</c:v>
                </c:pt>
                <c:pt idx="58049">
                  <c:v>-98.63281249999996</c:v>
                </c:pt>
                <c:pt idx="58050">
                  <c:v>-83.0078125</c:v>
                </c:pt>
                <c:pt idx="58051">
                  <c:v>-45.7763672</c:v>
                </c:pt>
                <c:pt idx="58052">
                  <c:v>6.46972656</c:v>
                </c:pt>
                <c:pt idx="58053">
                  <c:v>53.8330078</c:v>
                </c:pt>
                <c:pt idx="58054">
                  <c:v>88.2568359</c:v>
                </c:pt>
                <c:pt idx="58055">
                  <c:v>101.318359</c:v>
                </c:pt>
                <c:pt idx="58056">
                  <c:v>87.6464844</c:v>
                </c:pt>
                <c:pt idx="58057">
                  <c:v>50.4150391</c:v>
                </c:pt>
                <c:pt idx="58058">
                  <c:v>4.394531249999993</c:v>
                </c:pt>
                <c:pt idx="58059">
                  <c:v>-48.4619141</c:v>
                </c:pt>
                <c:pt idx="58060">
                  <c:v>-86.42578119999993</c:v>
                </c:pt>
                <c:pt idx="58061">
                  <c:v>-103.027344</c:v>
                </c:pt>
                <c:pt idx="58062">
                  <c:v>-92.6513672</c:v>
                </c:pt>
                <c:pt idx="58063">
                  <c:v>-56.5185547</c:v>
                </c:pt>
                <c:pt idx="58064">
                  <c:v>-5.98144531</c:v>
                </c:pt>
                <c:pt idx="58065">
                  <c:v>42.2363281</c:v>
                </c:pt>
                <c:pt idx="58066">
                  <c:v>82.27539059999994</c:v>
                </c:pt>
                <c:pt idx="58067">
                  <c:v>97.5341797</c:v>
                </c:pt>
                <c:pt idx="58068">
                  <c:v>93.01757809999998</c:v>
                </c:pt>
                <c:pt idx="58069">
                  <c:v>63.9648438</c:v>
                </c:pt>
                <c:pt idx="58070">
                  <c:v>14.2822266</c:v>
                </c:pt>
                <c:pt idx="58071">
                  <c:v>-44.4335938</c:v>
                </c:pt>
                <c:pt idx="58072">
                  <c:v>-81.0546875</c:v>
                </c:pt>
                <c:pt idx="58073">
                  <c:v>-100.830078</c:v>
                </c:pt>
                <c:pt idx="58074">
                  <c:v>-92.5292969</c:v>
                </c:pt>
                <c:pt idx="58075">
                  <c:v>-58.2275391</c:v>
                </c:pt>
                <c:pt idx="58076">
                  <c:v>-14.7705078</c:v>
                </c:pt>
                <c:pt idx="58077">
                  <c:v>32.3486328</c:v>
                </c:pt>
                <c:pt idx="58078">
                  <c:v>76.2939453</c:v>
                </c:pt>
                <c:pt idx="58079">
                  <c:v>104.614258</c:v>
                </c:pt>
                <c:pt idx="58080">
                  <c:v>98.87695309999998</c:v>
                </c:pt>
                <c:pt idx="58081">
                  <c:v>71.4111328</c:v>
                </c:pt>
                <c:pt idx="58082">
                  <c:v>28.5644531</c:v>
                </c:pt>
                <c:pt idx="58083">
                  <c:v>-31.98242189999997</c:v>
                </c:pt>
                <c:pt idx="58084">
                  <c:v>-79.5898438</c:v>
                </c:pt>
                <c:pt idx="58085">
                  <c:v>-102.050781</c:v>
                </c:pt>
                <c:pt idx="58086">
                  <c:v>-100.097656</c:v>
                </c:pt>
                <c:pt idx="58087">
                  <c:v>-74.21875</c:v>
                </c:pt>
                <c:pt idx="58088">
                  <c:v>-27.7099609</c:v>
                </c:pt>
                <c:pt idx="58089">
                  <c:v>24.1699219</c:v>
                </c:pt>
                <c:pt idx="58090">
                  <c:v>66.1621094</c:v>
                </c:pt>
                <c:pt idx="58091">
                  <c:v>96.5576172</c:v>
                </c:pt>
                <c:pt idx="58092">
                  <c:v>94.6044922</c:v>
                </c:pt>
                <c:pt idx="58093">
                  <c:v>73.60839839999993</c:v>
                </c:pt>
                <c:pt idx="58094">
                  <c:v>37.5976562</c:v>
                </c:pt>
                <c:pt idx="58095">
                  <c:v>-18.0664062</c:v>
                </c:pt>
                <c:pt idx="58096">
                  <c:v>-60.6689453</c:v>
                </c:pt>
                <c:pt idx="58097">
                  <c:v>-91.6748047</c:v>
                </c:pt>
                <c:pt idx="58098">
                  <c:v>-98.5107422</c:v>
                </c:pt>
                <c:pt idx="58099">
                  <c:v>-82.5195312</c:v>
                </c:pt>
                <c:pt idx="58100">
                  <c:v>-42.7246094</c:v>
                </c:pt>
                <c:pt idx="58101">
                  <c:v>16.4794922</c:v>
                </c:pt>
                <c:pt idx="58102">
                  <c:v>59.0820312</c:v>
                </c:pt>
                <c:pt idx="58103">
                  <c:v>98.63281249999996</c:v>
                </c:pt>
                <c:pt idx="58104">
                  <c:v>99.85351559999998</c:v>
                </c:pt>
                <c:pt idx="58105">
                  <c:v>79.8339844</c:v>
                </c:pt>
                <c:pt idx="58106">
                  <c:v>34.6679688</c:v>
                </c:pt>
                <c:pt idx="58107">
                  <c:v>-13.5498047</c:v>
                </c:pt>
                <c:pt idx="58108">
                  <c:v>-56.2744141</c:v>
                </c:pt>
                <c:pt idx="58109">
                  <c:v>-91.9189453</c:v>
                </c:pt>
                <c:pt idx="58110">
                  <c:v>-94.97070309999998</c:v>
                </c:pt>
                <c:pt idx="58111">
                  <c:v>-79.8339844</c:v>
                </c:pt>
                <c:pt idx="58112">
                  <c:v>-45.2880859</c:v>
                </c:pt>
                <c:pt idx="58113">
                  <c:v>1.34277344</c:v>
                </c:pt>
                <c:pt idx="58114">
                  <c:v>56.0302734</c:v>
                </c:pt>
                <c:pt idx="58115">
                  <c:v>97.2900391</c:v>
                </c:pt>
                <c:pt idx="58116">
                  <c:v>100.708008</c:v>
                </c:pt>
                <c:pt idx="58117">
                  <c:v>85.6933594</c:v>
                </c:pt>
                <c:pt idx="58118">
                  <c:v>53.34472659999999</c:v>
                </c:pt>
                <c:pt idx="58119">
                  <c:v>2.31933594</c:v>
                </c:pt>
                <c:pt idx="58120">
                  <c:v>-53.5888672</c:v>
                </c:pt>
                <c:pt idx="58121">
                  <c:v>-89.84375</c:v>
                </c:pt>
                <c:pt idx="58122">
                  <c:v>-101.318359</c:v>
                </c:pt>
                <c:pt idx="58123">
                  <c:v>-93.01757809999998</c:v>
                </c:pt>
                <c:pt idx="58124">
                  <c:v>-52.3681641</c:v>
                </c:pt>
                <c:pt idx="58125">
                  <c:v>-11.3525391</c:v>
                </c:pt>
                <c:pt idx="58126">
                  <c:v>40.1611328</c:v>
                </c:pt>
                <c:pt idx="58127">
                  <c:v>87.890625</c:v>
                </c:pt>
                <c:pt idx="58128">
                  <c:v>103.271484</c:v>
                </c:pt>
                <c:pt idx="58129">
                  <c:v>86.18164059999998</c:v>
                </c:pt>
                <c:pt idx="58130">
                  <c:v>55.0537109</c:v>
                </c:pt>
                <c:pt idx="58131">
                  <c:v>2.44140625</c:v>
                </c:pt>
                <c:pt idx="58132">
                  <c:v>-44.55566409999999</c:v>
                </c:pt>
                <c:pt idx="58133">
                  <c:v>-85.3271484</c:v>
                </c:pt>
                <c:pt idx="58134">
                  <c:v>-99.85351559999998</c:v>
                </c:pt>
                <c:pt idx="58135">
                  <c:v>-90.6982422</c:v>
                </c:pt>
                <c:pt idx="58136">
                  <c:v>-64.8193359</c:v>
                </c:pt>
                <c:pt idx="58137">
                  <c:v>-20.9960938</c:v>
                </c:pt>
                <c:pt idx="58138">
                  <c:v>36.3769531</c:v>
                </c:pt>
                <c:pt idx="58139">
                  <c:v>76.9042969</c:v>
                </c:pt>
                <c:pt idx="58140">
                  <c:v>94.97070309999998</c:v>
                </c:pt>
                <c:pt idx="58141">
                  <c:v>94.3603516</c:v>
                </c:pt>
                <c:pt idx="58142">
                  <c:v>69.7021484</c:v>
                </c:pt>
                <c:pt idx="58143">
                  <c:v>27.34375</c:v>
                </c:pt>
                <c:pt idx="58144">
                  <c:v>-29.0527344</c:v>
                </c:pt>
                <c:pt idx="58145">
                  <c:v>-74.3408203</c:v>
                </c:pt>
                <c:pt idx="58146">
                  <c:v>-98.2666016</c:v>
                </c:pt>
                <c:pt idx="58147">
                  <c:v>-96.1914062</c:v>
                </c:pt>
                <c:pt idx="58148">
                  <c:v>-65.9179688</c:v>
                </c:pt>
                <c:pt idx="58149">
                  <c:v>-20.1416016</c:v>
                </c:pt>
                <c:pt idx="58150">
                  <c:v>28.3203125</c:v>
                </c:pt>
                <c:pt idx="58151">
                  <c:v>73.85253909999996</c:v>
                </c:pt>
                <c:pt idx="58152">
                  <c:v>95.9472656</c:v>
                </c:pt>
                <c:pt idx="58153">
                  <c:v>102.294922</c:v>
                </c:pt>
                <c:pt idx="58154">
                  <c:v>78.8574219</c:v>
                </c:pt>
                <c:pt idx="58155">
                  <c:v>29.9072266</c:v>
                </c:pt>
                <c:pt idx="58156">
                  <c:v>-26.6113281</c:v>
                </c:pt>
                <c:pt idx="58157">
                  <c:v>-72.0214844</c:v>
                </c:pt>
                <c:pt idx="58158">
                  <c:v>-98.75488279999998</c:v>
                </c:pt>
                <c:pt idx="58159">
                  <c:v>-94.6044922</c:v>
                </c:pt>
                <c:pt idx="58160">
                  <c:v>-75.0732422</c:v>
                </c:pt>
                <c:pt idx="58161">
                  <c:v>-37.4755859</c:v>
                </c:pt>
                <c:pt idx="58162">
                  <c:v>14.4042969</c:v>
                </c:pt>
                <c:pt idx="58163">
                  <c:v>65.7958984</c:v>
                </c:pt>
                <c:pt idx="58164">
                  <c:v>91.3085938</c:v>
                </c:pt>
                <c:pt idx="58165">
                  <c:v>92.4072266</c:v>
                </c:pt>
                <c:pt idx="58166">
                  <c:v>77.8808594</c:v>
                </c:pt>
                <c:pt idx="58167">
                  <c:v>35.5224609</c:v>
                </c:pt>
                <c:pt idx="58168">
                  <c:v>-7.08007812</c:v>
                </c:pt>
                <c:pt idx="58169">
                  <c:v>-56.3964844</c:v>
                </c:pt>
                <c:pt idx="58170">
                  <c:v>-90.82031249999996</c:v>
                </c:pt>
                <c:pt idx="58171">
                  <c:v>-99.7314453</c:v>
                </c:pt>
                <c:pt idx="58172">
                  <c:v>-85.9375</c:v>
                </c:pt>
                <c:pt idx="58173">
                  <c:v>-42.1142578</c:v>
                </c:pt>
                <c:pt idx="58174">
                  <c:v>12.9394531</c:v>
                </c:pt>
                <c:pt idx="58175">
                  <c:v>57.2509766</c:v>
                </c:pt>
                <c:pt idx="58176">
                  <c:v>85.9375</c:v>
                </c:pt>
                <c:pt idx="58177">
                  <c:v>102.050781</c:v>
                </c:pt>
                <c:pt idx="58178">
                  <c:v>82.88574219999992</c:v>
                </c:pt>
                <c:pt idx="58179">
                  <c:v>49.9267578</c:v>
                </c:pt>
                <c:pt idx="58180">
                  <c:v>-8.91113281</c:v>
                </c:pt>
                <c:pt idx="58181">
                  <c:v>-52.0019531</c:v>
                </c:pt>
                <c:pt idx="58182">
                  <c:v>-91.9189453</c:v>
                </c:pt>
                <c:pt idx="58183">
                  <c:v>-101.5625</c:v>
                </c:pt>
                <c:pt idx="58184">
                  <c:v>-83.6181641</c:v>
                </c:pt>
                <c:pt idx="58185">
                  <c:v>-48.3398438</c:v>
                </c:pt>
                <c:pt idx="58186">
                  <c:v>-0.9765625</c:v>
                </c:pt>
                <c:pt idx="58187">
                  <c:v>53.2226562</c:v>
                </c:pt>
                <c:pt idx="58188">
                  <c:v>91.3085938</c:v>
                </c:pt>
                <c:pt idx="58189">
                  <c:v>104.370117</c:v>
                </c:pt>
                <c:pt idx="58190">
                  <c:v>90.4541016</c:v>
                </c:pt>
                <c:pt idx="58191">
                  <c:v>62.0117188</c:v>
                </c:pt>
                <c:pt idx="58192">
                  <c:v>12.0849609</c:v>
                </c:pt>
                <c:pt idx="58193">
                  <c:v>-47.3632812</c:v>
                </c:pt>
                <c:pt idx="58194">
                  <c:v>-91.55273440000001</c:v>
                </c:pt>
                <c:pt idx="58195">
                  <c:v>-99.85351559999998</c:v>
                </c:pt>
                <c:pt idx="58196">
                  <c:v>-86.6699219</c:v>
                </c:pt>
                <c:pt idx="58197">
                  <c:v>-54.1992188</c:v>
                </c:pt>
                <c:pt idx="58198">
                  <c:v>-14.8925781</c:v>
                </c:pt>
                <c:pt idx="58199">
                  <c:v>39.4287109</c:v>
                </c:pt>
                <c:pt idx="58200">
                  <c:v>84.10644529999998</c:v>
                </c:pt>
                <c:pt idx="58201">
                  <c:v>104.248047</c:v>
                </c:pt>
                <c:pt idx="58202">
                  <c:v>94.6044922</c:v>
                </c:pt>
                <c:pt idx="58203">
                  <c:v>62.6220703</c:v>
                </c:pt>
                <c:pt idx="58204">
                  <c:v>15.7470703</c:v>
                </c:pt>
                <c:pt idx="58205">
                  <c:v>-32.3486328</c:v>
                </c:pt>
                <c:pt idx="58206">
                  <c:v>-82.7636719</c:v>
                </c:pt>
                <c:pt idx="58207">
                  <c:v>-105.59082</c:v>
                </c:pt>
                <c:pt idx="58208">
                  <c:v>-98.0224609</c:v>
                </c:pt>
                <c:pt idx="58209">
                  <c:v>-65.18554690000001</c:v>
                </c:pt>
                <c:pt idx="58210">
                  <c:v>-20.6298828</c:v>
                </c:pt>
                <c:pt idx="58211">
                  <c:v>34.3017578</c:v>
                </c:pt>
                <c:pt idx="58212">
                  <c:v>74.0966797</c:v>
                </c:pt>
                <c:pt idx="58213">
                  <c:v>99.2431641</c:v>
                </c:pt>
                <c:pt idx="58214">
                  <c:v>97.77832029999998</c:v>
                </c:pt>
                <c:pt idx="58215">
                  <c:v>72.265625</c:v>
                </c:pt>
                <c:pt idx="58216">
                  <c:v>24.0478516</c:v>
                </c:pt>
                <c:pt idx="58217">
                  <c:v>-27.34375</c:v>
                </c:pt>
                <c:pt idx="58218">
                  <c:v>-69.8242188</c:v>
                </c:pt>
                <c:pt idx="58219">
                  <c:v>-98.0224609</c:v>
                </c:pt>
                <c:pt idx="58220">
                  <c:v>-94.4824219</c:v>
                </c:pt>
                <c:pt idx="58221">
                  <c:v>-71.8994141</c:v>
                </c:pt>
                <c:pt idx="58222">
                  <c:v>-30.7617188</c:v>
                </c:pt>
                <c:pt idx="58223">
                  <c:v>23.4375</c:v>
                </c:pt>
                <c:pt idx="58224">
                  <c:v>64.8193359</c:v>
                </c:pt>
                <c:pt idx="58225">
                  <c:v>98.5107422</c:v>
                </c:pt>
                <c:pt idx="58226">
                  <c:v>99.3652344</c:v>
                </c:pt>
                <c:pt idx="58227">
                  <c:v>75.8056641</c:v>
                </c:pt>
                <c:pt idx="58228">
                  <c:v>31.3720703</c:v>
                </c:pt>
                <c:pt idx="58229">
                  <c:v>-19.4091797</c:v>
                </c:pt>
                <c:pt idx="58230">
                  <c:v>-63.4765625</c:v>
                </c:pt>
                <c:pt idx="58231">
                  <c:v>-92.2851562</c:v>
                </c:pt>
                <c:pt idx="58232">
                  <c:v>-98.2666016</c:v>
                </c:pt>
                <c:pt idx="58233">
                  <c:v>-81.17675779999993</c:v>
                </c:pt>
                <c:pt idx="58234">
                  <c:v>-36.2548828</c:v>
                </c:pt>
                <c:pt idx="58235">
                  <c:v>10.0097656</c:v>
                </c:pt>
                <c:pt idx="58236">
                  <c:v>58.4716797</c:v>
                </c:pt>
                <c:pt idx="58237">
                  <c:v>90.33203119999993</c:v>
                </c:pt>
                <c:pt idx="58238">
                  <c:v>98.9990234</c:v>
                </c:pt>
                <c:pt idx="58239">
                  <c:v>75.8056641</c:v>
                </c:pt>
                <c:pt idx="58240">
                  <c:v>41.3818359</c:v>
                </c:pt>
                <c:pt idx="58241">
                  <c:v>-5.615234379999995</c:v>
                </c:pt>
                <c:pt idx="58242">
                  <c:v>-56.640625</c:v>
                </c:pt>
                <c:pt idx="58243">
                  <c:v>-89.4775391</c:v>
                </c:pt>
                <c:pt idx="58244">
                  <c:v>-106.689453</c:v>
                </c:pt>
                <c:pt idx="58245">
                  <c:v>-87.890625</c:v>
                </c:pt>
                <c:pt idx="58246">
                  <c:v>-51.2695312</c:v>
                </c:pt>
                <c:pt idx="58247">
                  <c:v>5.49316406</c:v>
                </c:pt>
                <c:pt idx="58248">
                  <c:v>59.0820312</c:v>
                </c:pt>
                <c:pt idx="58249">
                  <c:v>89.9658203</c:v>
                </c:pt>
                <c:pt idx="58250">
                  <c:v>101.806641</c:v>
                </c:pt>
                <c:pt idx="58251">
                  <c:v>88.8671875</c:v>
                </c:pt>
                <c:pt idx="58252">
                  <c:v>38.8183594</c:v>
                </c:pt>
                <c:pt idx="58253">
                  <c:v>-11.2304688</c:v>
                </c:pt>
                <c:pt idx="58254">
                  <c:v>-49.4384766</c:v>
                </c:pt>
                <c:pt idx="58255">
                  <c:v>-83.12988279999993</c:v>
                </c:pt>
                <c:pt idx="58256">
                  <c:v>-100.830078</c:v>
                </c:pt>
                <c:pt idx="58257">
                  <c:v>-92.1630859</c:v>
                </c:pt>
                <c:pt idx="58258">
                  <c:v>-57.7392578</c:v>
                </c:pt>
                <c:pt idx="58259">
                  <c:v>-10.3759766</c:v>
                </c:pt>
                <c:pt idx="58260">
                  <c:v>42.2363281</c:v>
                </c:pt>
                <c:pt idx="58261">
                  <c:v>82.27539059999994</c:v>
                </c:pt>
                <c:pt idx="58262">
                  <c:v>101.196289</c:v>
                </c:pt>
                <c:pt idx="58263">
                  <c:v>87.5244141</c:v>
                </c:pt>
                <c:pt idx="58264">
                  <c:v>59.9365234</c:v>
                </c:pt>
                <c:pt idx="58265">
                  <c:v>13.671875</c:v>
                </c:pt>
                <c:pt idx="58266">
                  <c:v>-41.3818359</c:v>
                </c:pt>
                <c:pt idx="58267">
                  <c:v>-85.3271484</c:v>
                </c:pt>
                <c:pt idx="58268">
                  <c:v>-102.172852</c:v>
                </c:pt>
                <c:pt idx="58269">
                  <c:v>-93.2617188</c:v>
                </c:pt>
                <c:pt idx="58270">
                  <c:v>-66.65039059999994</c:v>
                </c:pt>
                <c:pt idx="58271">
                  <c:v>-18.6767578</c:v>
                </c:pt>
                <c:pt idx="58272">
                  <c:v>31.7382812</c:v>
                </c:pt>
                <c:pt idx="58273">
                  <c:v>75.8056641</c:v>
                </c:pt>
                <c:pt idx="58274">
                  <c:v>101.68457</c:v>
                </c:pt>
                <c:pt idx="58275">
                  <c:v>100.341797</c:v>
                </c:pt>
                <c:pt idx="58276">
                  <c:v>65.67382809999994</c:v>
                </c:pt>
                <c:pt idx="58277">
                  <c:v>18.5546875</c:v>
                </c:pt>
                <c:pt idx="58278">
                  <c:v>-30.5175781</c:v>
                </c:pt>
                <c:pt idx="58279">
                  <c:v>-77.39257809999994</c:v>
                </c:pt>
                <c:pt idx="58280">
                  <c:v>-101.44043</c:v>
                </c:pt>
                <c:pt idx="58281">
                  <c:v>-96.67968749999996</c:v>
                </c:pt>
                <c:pt idx="58282">
                  <c:v>-67.8710938</c:v>
                </c:pt>
                <c:pt idx="58283">
                  <c:v>-26.7333984</c:v>
                </c:pt>
                <c:pt idx="58284">
                  <c:v>18.9208984</c:v>
                </c:pt>
                <c:pt idx="58285">
                  <c:v>69.0917969</c:v>
                </c:pt>
                <c:pt idx="58286">
                  <c:v>90.2099609</c:v>
                </c:pt>
                <c:pt idx="58287">
                  <c:v>95.3369141</c:v>
                </c:pt>
                <c:pt idx="58288">
                  <c:v>75.9277344</c:v>
                </c:pt>
                <c:pt idx="58289">
                  <c:v>29.1748047</c:v>
                </c:pt>
                <c:pt idx="58290">
                  <c:v>-20.38574219999997</c:v>
                </c:pt>
                <c:pt idx="58291">
                  <c:v>-69.7021484</c:v>
                </c:pt>
                <c:pt idx="58292">
                  <c:v>-100.097656</c:v>
                </c:pt>
                <c:pt idx="58293">
                  <c:v>-105.46875</c:v>
                </c:pt>
                <c:pt idx="58294">
                  <c:v>-83.3740234</c:v>
                </c:pt>
                <c:pt idx="58295">
                  <c:v>-40.1611328</c:v>
                </c:pt>
                <c:pt idx="58296">
                  <c:v>18.0664062</c:v>
                </c:pt>
                <c:pt idx="58297">
                  <c:v>66.0400391</c:v>
                </c:pt>
                <c:pt idx="58298">
                  <c:v>97.5341797</c:v>
                </c:pt>
                <c:pt idx="58299">
                  <c:v>97.2900391</c:v>
                </c:pt>
                <c:pt idx="58300">
                  <c:v>75.5615234</c:v>
                </c:pt>
                <c:pt idx="58301">
                  <c:v>37.109375</c:v>
                </c:pt>
                <c:pt idx="58302">
                  <c:v>-14.1601562</c:v>
                </c:pt>
                <c:pt idx="58303">
                  <c:v>-55.4199219</c:v>
                </c:pt>
                <c:pt idx="58304">
                  <c:v>-89.11132809999998</c:v>
                </c:pt>
                <c:pt idx="58305">
                  <c:v>-104.248047</c:v>
                </c:pt>
                <c:pt idx="58306">
                  <c:v>-85.8154297</c:v>
                </c:pt>
                <c:pt idx="58307">
                  <c:v>-44.4335938</c:v>
                </c:pt>
                <c:pt idx="58308">
                  <c:v>9.64355469</c:v>
                </c:pt>
                <c:pt idx="58309">
                  <c:v>55.6640625</c:v>
                </c:pt>
                <c:pt idx="58310">
                  <c:v>92.77343749999996</c:v>
                </c:pt>
                <c:pt idx="58311">
                  <c:v>96.92382809999998</c:v>
                </c:pt>
                <c:pt idx="58312">
                  <c:v>85.8154297</c:v>
                </c:pt>
                <c:pt idx="58313">
                  <c:v>47.7294922</c:v>
                </c:pt>
                <c:pt idx="58314">
                  <c:v>-1.70898438</c:v>
                </c:pt>
                <c:pt idx="58315">
                  <c:v>-45.7763672</c:v>
                </c:pt>
                <c:pt idx="58316">
                  <c:v>-86.9140625</c:v>
                </c:pt>
                <c:pt idx="58317">
                  <c:v>-107.055664</c:v>
                </c:pt>
                <c:pt idx="58318">
                  <c:v>-87.5244141</c:v>
                </c:pt>
                <c:pt idx="58319">
                  <c:v>-49.3164062</c:v>
                </c:pt>
                <c:pt idx="58320">
                  <c:v>-1.70898438</c:v>
                </c:pt>
                <c:pt idx="58321">
                  <c:v>47.2412109</c:v>
                </c:pt>
                <c:pt idx="58322">
                  <c:v>89.84375</c:v>
                </c:pt>
                <c:pt idx="58323">
                  <c:v>101.806641</c:v>
                </c:pt>
                <c:pt idx="58324">
                  <c:v>87.7685547</c:v>
                </c:pt>
                <c:pt idx="58325">
                  <c:v>52.6123047</c:v>
                </c:pt>
                <c:pt idx="58326">
                  <c:v>6.103515619999995</c:v>
                </c:pt>
                <c:pt idx="58327">
                  <c:v>-49.3164062</c:v>
                </c:pt>
                <c:pt idx="58328">
                  <c:v>-83.12988279999993</c:v>
                </c:pt>
                <c:pt idx="58329">
                  <c:v>-105.712891</c:v>
                </c:pt>
                <c:pt idx="58330">
                  <c:v>-98.1445312</c:v>
                </c:pt>
                <c:pt idx="58331">
                  <c:v>-54.0771484</c:v>
                </c:pt>
                <c:pt idx="58332">
                  <c:v>-3.41796875</c:v>
                </c:pt>
                <c:pt idx="58333">
                  <c:v>43.7011719</c:v>
                </c:pt>
                <c:pt idx="58334">
                  <c:v>75.4394531</c:v>
                </c:pt>
                <c:pt idx="58335">
                  <c:v>96.92382809999998</c:v>
                </c:pt>
                <c:pt idx="58336">
                  <c:v>96.5576172</c:v>
                </c:pt>
                <c:pt idx="58337">
                  <c:v>67.38281249999996</c:v>
                </c:pt>
                <c:pt idx="58338">
                  <c:v>17.0898438</c:v>
                </c:pt>
                <c:pt idx="58339">
                  <c:v>-34.9121094</c:v>
                </c:pt>
                <c:pt idx="58340">
                  <c:v>-74.0966797</c:v>
                </c:pt>
                <c:pt idx="58341">
                  <c:v>-104.370117</c:v>
                </c:pt>
                <c:pt idx="58342">
                  <c:v>-97.77832029999998</c:v>
                </c:pt>
                <c:pt idx="58343">
                  <c:v>-66.0400391</c:v>
                </c:pt>
                <c:pt idx="58344">
                  <c:v>-27.9541016</c:v>
                </c:pt>
                <c:pt idx="58345">
                  <c:v>30.6396484</c:v>
                </c:pt>
                <c:pt idx="58346">
                  <c:v>74.46289059999998</c:v>
                </c:pt>
                <c:pt idx="58347">
                  <c:v>96.1914062</c:v>
                </c:pt>
                <c:pt idx="58348">
                  <c:v>93.1396484</c:v>
                </c:pt>
                <c:pt idx="58349">
                  <c:v>75.19531249999996</c:v>
                </c:pt>
                <c:pt idx="58350">
                  <c:v>27.34375</c:v>
                </c:pt>
                <c:pt idx="58351">
                  <c:v>-19.1650391</c:v>
                </c:pt>
                <c:pt idx="58352">
                  <c:v>-63.8427734</c:v>
                </c:pt>
                <c:pt idx="58353">
                  <c:v>-96.3134766</c:v>
                </c:pt>
                <c:pt idx="58354">
                  <c:v>-99.3652344</c:v>
                </c:pt>
                <c:pt idx="58355">
                  <c:v>-77.0263672</c:v>
                </c:pt>
                <c:pt idx="58356">
                  <c:v>-28.1982422</c:v>
                </c:pt>
                <c:pt idx="58357">
                  <c:v>18.4326172</c:v>
                </c:pt>
                <c:pt idx="58358">
                  <c:v>66.1621094</c:v>
                </c:pt>
                <c:pt idx="58359">
                  <c:v>96.5576172</c:v>
                </c:pt>
                <c:pt idx="58360">
                  <c:v>95.5810547</c:v>
                </c:pt>
                <c:pt idx="58361">
                  <c:v>76.6601562</c:v>
                </c:pt>
                <c:pt idx="58362">
                  <c:v>36.3769531</c:v>
                </c:pt>
                <c:pt idx="58363">
                  <c:v>-15.0146484</c:v>
                </c:pt>
                <c:pt idx="58364">
                  <c:v>-62.0117188</c:v>
                </c:pt>
                <c:pt idx="58365">
                  <c:v>-90.94238279999998</c:v>
                </c:pt>
                <c:pt idx="58366">
                  <c:v>-101.5625</c:v>
                </c:pt>
                <c:pt idx="58367">
                  <c:v>-81.0546875</c:v>
                </c:pt>
                <c:pt idx="58368">
                  <c:v>-35.4003906</c:v>
                </c:pt>
                <c:pt idx="58369">
                  <c:v>16.3574219</c:v>
                </c:pt>
                <c:pt idx="58370">
                  <c:v>60.3027344</c:v>
                </c:pt>
                <c:pt idx="58371">
                  <c:v>95.2148438</c:v>
                </c:pt>
                <c:pt idx="58372">
                  <c:v>99.7314453</c:v>
                </c:pt>
                <c:pt idx="58373">
                  <c:v>82.6416016</c:v>
                </c:pt>
                <c:pt idx="58374">
                  <c:v>43.0908203</c:v>
                </c:pt>
                <c:pt idx="58375">
                  <c:v>-9.52148438</c:v>
                </c:pt>
                <c:pt idx="58376">
                  <c:v>-57.1289062</c:v>
                </c:pt>
                <c:pt idx="58377">
                  <c:v>-90.57617190000001</c:v>
                </c:pt>
                <c:pt idx="58378">
                  <c:v>-104.248047</c:v>
                </c:pt>
                <c:pt idx="58379">
                  <c:v>-84.3505859</c:v>
                </c:pt>
                <c:pt idx="58380">
                  <c:v>-42.6025391</c:v>
                </c:pt>
                <c:pt idx="58381">
                  <c:v>3.78417969</c:v>
                </c:pt>
                <c:pt idx="58382">
                  <c:v>53.5888672</c:v>
                </c:pt>
                <c:pt idx="58383">
                  <c:v>87.890625</c:v>
                </c:pt>
                <c:pt idx="58384">
                  <c:v>98.38867190000001</c:v>
                </c:pt>
                <c:pt idx="58385">
                  <c:v>88.13476559999998</c:v>
                </c:pt>
                <c:pt idx="58386">
                  <c:v>48.0957031</c:v>
                </c:pt>
                <c:pt idx="58387">
                  <c:v>8.30078125</c:v>
                </c:pt>
                <c:pt idx="58388">
                  <c:v>-47.3632812</c:v>
                </c:pt>
                <c:pt idx="58389">
                  <c:v>-88.5009766</c:v>
                </c:pt>
                <c:pt idx="58390">
                  <c:v>-104.980469</c:v>
                </c:pt>
                <c:pt idx="58391">
                  <c:v>-91.55273440000001</c:v>
                </c:pt>
                <c:pt idx="58392">
                  <c:v>-58.4716797</c:v>
                </c:pt>
                <c:pt idx="58393">
                  <c:v>-6.225585939999994</c:v>
                </c:pt>
                <c:pt idx="58394">
                  <c:v>43.3349609</c:v>
                </c:pt>
                <c:pt idx="58395">
                  <c:v>83.12988279999993</c:v>
                </c:pt>
                <c:pt idx="58396">
                  <c:v>99.9755859</c:v>
                </c:pt>
                <c:pt idx="58397">
                  <c:v>97.1679688</c:v>
                </c:pt>
                <c:pt idx="58398">
                  <c:v>63.7207031</c:v>
                </c:pt>
                <c:pt idx="58399">
                  <c:v>13.3056641</c:v>
                </c:pt>
                <c:pt idx="58400">
                  <c:v>-31.1279297</c:v>
                </c:pt>
                <c:pt idx="58401">
                  <c:v>-76.17187499999996</c:v>
                </c:pt>
                <c:pt idx="58402">
                  <c:v>-103.393555</c:v>
                </c:pt>
                <c:pt idx="58403">
                  <c:v>-94.2382812</c:v>
                </c:pt>
                <c:pt idx="58404">
                  <c:v>-60.4248047</c:v>
                </c:pt>
                <c:pt idx="58405">
                  <c:v>-13.0615234</c:v>
                </c:pt>
                <c:pt idx="58406">
                  <c:v>39.9169922</c:v>
                </c:pt>
                <c:pt idx="58407">
                  <c:v>80.32226559999998</c:v>
                </c:pt>
                <c:pt idx="58408">
                  <c:v>95.9472656</c:v>
                </c:pt>
                <c:pt idx="58409">
                  <c:v>92.89550779999998</c:v>
                </c:pt>
                <c:pt idx="58410">
                  <c:v>63.2324219</c:v>
                </c:pt>
                <c:pt idx="58411">
                  <c:v>23.5595703</c:v>
                </c:pt>
                <c:pt idx="58412">
                  <c:v>-28.5644531</c:v>
                </c:pt>
                <c:pt idx="58413">
                  <c:v>-72.50976559999998</c:v>
                </c:pt>
                <c:pt idx="58414">
                  <c:v>-100.463867</c:v>
                </c:pt>
                <c:pt idx="58415">
                  <c:v>-98.38867190000001</c:v>
                </c:pt>
                <c:pt idx="58416">
                  <c:v>-75.9277344</c:v>
                </c:pt>
                <c:pt idx="58417">
                  <c:v>-26.3671875</c:v>
                </c:pt>
                <c:pt idx="58418">
                  <c:v>29.296875</c:v>
                </c:pt>
                <c:pt idx="58419">
                  <c:v>75.31738279999998</c:v>
                </c:pt>
                <c:pt idx="58420">
                  <c:v>93.5058594</c:v>
                </c:pt>
                <c:pt idx="58421">
                  <c:v>97.0458984</c:v>
                </c:pt>
                <c:pt idx="58422">
                  <c:v>76.2939453</c:v>
                </c:pt>
                <c:pt idx="58423">
                  <c:v>31.1279297</c:v>
                </c:pt>
                <c:pt idx="58424">
                  <c:v>-17.8222656</c:v>
                </c:pt>
                <c:pt idx="58425">
                  <c:v>-60.546875</c:v>
                </c:pt>
                <c:pt idx="58426">
                  <c:v>-91.55273440000001</c:v>
                </c:pt>
                <c:pt idx="58427">
                  <c:v>-102.905273</c:v>
                </c:pt>
                <c:pt idx="58428">
                  <c:v>-79.5898438</c:v>
                </c:pt>
                <c:pt idx="58429">
                  <c:v>-33.5693359</c:v>
                </c:pt>
                <c:pt idx="58430">
                  <c:v>10.0097656</c:v>
                </c:pt>
                <c:pt idx="58431">
                  <c:v>59.81445309999999</c:v>
                </c:pt>
                <c:pt idx="58432">
                  <c:v>92.77343749999996</c:v>
                </c:pt>
                <c:pt idx="58433">
                  <c:v>102.661133</c:v>
                </c:pt>
                <c:pt idx="58434">
                  <c:v>84.9609375</c:v>
                </c:pt>
                <c:pt idx="58435">
                  <c:v>43.0908203</c:v>
                </c:pt>
                <c:pt idx="58436">
                  <c:v>-10.0097656</c:v>
                </c:pt>
                <c:pt idx="58437">
                  <c:v>-55.9082031</c:v>
                </c:pt>
                <c:pt idx="58438">
                  <c:v>-90.94238279999998</c:v>
                </c:pt>
                <c:pt idx="58439">
                  <c:v>-99.9755859</c:v>
                </c:pt>
                <c:pt idx="58440">
                  <c:v>-85.6933594</c:v>
                </c:pt>
                <c:pt idx="58441">
                  <c:v>-42.7246094</c:v>
                </c:pt>
                <c:pt idx="58442">
                  <c:v>9.39941406</c:v>
                </c:pt>
                <c:pt idx="58443">
                  <c:v>48.2177734</c:v>
                </c:pt>
                <c:pt idx="58444">
                  <c:v>88.2568359</c:v>
                </c:pt>
                <c:pt idx="58445">
                  <c:v>96.80175779999998</c:v>
                </c:pt>
                <c:pt idx="58446">
                  <c:v>84.9609375</c:v>
                </c:pt>
                <c:pt idx="58447">
                  <c:v>52.6123047</c:v>
                </c:pt>
                <c:pt idx="58448">
                  <c:v>-7.44628906</c:v>
                </c:pt>
                <c:pt idx="58449">
                  <c:v>-50.78125</c:v>
                </c:pt>
                <c:pt idx="58450">
                  <c:v>-83.7402344</c:v>
                </c:pt>
                <c:pt idx="58451">
                  <c:v>-102.416992</c:v>
                </c:pt>
                <c:pt idx="58452">
                  <c:v>-84.22851559999998</c:v>
                </c:pt>
                <c:pt idx="58453">
                  <c:v>-49.3164062</c:v>
                </c:pt>
                <c:pt idx="58454">
                  <c:v>-8.544921879999997</c:v>
                </c:pt>
                <c:pt idx="58455">
                  <c:v>46.6308594</c:v>
                </c:pt>
                <c:pt idx="58456">
                  <c:v>85.5712891</c:v>
                </c:pt>
                <c:pt idx="58457">
                  <c:v>106.811523</c:v>
                </c:pt>
                <c:pt idx="58458">
                  <c:v>98.38867190000001</c:v>
                </c:pt>
                <c:pt idx="58459">
                  <c:v>62.0117188</c:v>
                </c:pt>
                <c:pt idx="58460">
                  <c:v>9.765625</c:v>
                </c:pt>
                <c:pt idx="58461">
                  <c:v>-37.4755859</c:v>
                </c:pt>
                <c:pt idx="58462">
                  <c:v>-82.3974609</c:v>
                </c:pt>
                <c:pt idx="58463">
                  <c:v>-102.294922</c:v>
                </c:pt>
                <c:pt idx="58464">
                  <c:v>-101.196289</c:v>
                </c:pt>
                <c:pt idx="58465">
                  <c:v>-63.7207031</c:v>
                </c:pt>
                <c:pt idx="58466">
                  <c:v>-13.0615234</c:v>
                </c:pt>
                <c:pt idx="58467">
                  <c:v>40.7714844</c:v>
                </c:pt>
                <c:pt idx="58468">
                  <c:v>81.17675779999993</c:v>
                </c:pt>
                <c:pt idx="58469">
                  <c:v>95.0927734</c:v>
                </c:pt>
                <c:pt idx="58470">
                  <c:v>95.2148438</c:v>
                </c:pt>
                <c:pt idx="58471">
                  <c:v>63.4765625</c:v>
                </c:pt>
                <c:pt idx="58472">
                  <c:v>19.53125</c:v>
                </c:pt>
                <c:pt idx="58473">
                  <c:v>-32.1044922</c:v>
                </c:pt>
                <c:pt idx="58474">
                  <c:v>-78.36914059999998</c:v>
                </c:pt>
                <c:pt idx="58475">
                  <c:v>-97.5341797</c:v>
                </c:pt>
                <c:pt idx="58476">
                  <c:v>-96.1914062</c:v>
                </c:pt>
                <c:pt idx="58477">
                  <c:v>-68.60351559999998</c:v>
                </c:pt>
                <c:pt idx="58478">
                  <c:v>-19.53125</c:v>
                </c:pt>
                <c:pt idx="58479">
                  <c:v>27.0996094</c:v>
                </c:pt>
                <c:pt idx="58480">
                  <c:v>69.45800779999998</c:v>
                </c:pt>
                <c:pt idx="58481">
                  <c:v>99.2431641</c:v>
                </c:pt>
                <c:pt idx="58482">
                  <c:v>95.3369141</c:v>
                </c:pt>
                <c:pt idx="58483">
                  <c:v>68.2373047</c:v>
                </c:pt>
                <c:pt idx="58484">
                  <c:v>30.1513672</c:v>
                </c:pt>
                <c:pt idx="58485">
                  <c:v>-22.8271484</c:v>
                </c:pt>
                <c:pt idx="58486">
                  <c:v>-64.2089844</c:v>
                </c:pt>
                <c:pt idx="58487">
                  <c:v>-97.5341797</c:v>
                </c:pt>
                <c:pt idx="58488">
                  <c:v>-105.59082</c:v>
                </c:pt>
                <c:pt idx="58489">
                  <c:v>-80.4443359</c:v>
                </c:pt>
                <c:pt idx="58490">
                  <c:v>-29.5410156</c:v>
                </c:pt>
                <c:pt idx="58491">
                  <c:v>21.7285156</c:v>
                </c:pt>
                <c:pt idx="58492">
                  <c:v>63.9648438</c:v>
                </c:pt>
                <c:pt idx="58493">
                  <c:v>93.75</c:v>
                </c:pt>
                <c:pt idx="58494">
                  <c:v>104.003906</c:v>
                </c:pt>
                <c:pt idx="58495">
                  <c:v>77.5146484</c:v>
                </c:pt>
                <c:pt idx="58496">
                  <c:v>41.6259766</c:v>
                </c:pt>
                <c:pt idx="58497">
                  <c:v>-14.5263672</c:v>
                </c:pt>
                <c:pt idx="58498">
                  <c:v>-63.4765625</c:v>
                </c:pt>
                <c:pt idx="58499">
                  <c:v>-92.1630859</c:v>
                </c:pt>
                <c:pt idx="58500">
                  <c:v>-103.637695</c:v>
                </c:pt>
                <c:pt idx="58501">
                  <c:v>-82.88574219999992</c:v>
                </c:pt>
                <c:pt idx="58502">
                  <c:v>-40.4052734</c:v>
                </c:pt>
                <c:pt idx="58503">
                  <c:v>10.7421875</c:v>
                </c:pt>
                <c:pt idx="58504">
                  <c:v>61.2792969</c:v>
                </c:pt>
                <c:pt idx="58505">
                  <c:v>84.9609375</c:v>
                </c:pt>
                <c:pt idx="58506">
                  <c:v>92.6513672</c:v>
                </c:pt>
                <c:pt idx="58507">
                  <c:v>78.2470703</c:v>
                </c:pt>
                <c:pt idx="58508">
                  <c:v>45.0439453</c:v>
                </c:pt>
                <c:pt idx="58509">
                  <c:v>-7.44628906</c:v>
                </c:pt>
                <c:pt idx="58510">
                  <c:v>-50.78125</c:v>
                </c:pt>
                <c:pt idx="58511">
                  <c:v>-88.37890619999993</c:v>
                </c:pt>
                <c:pt idx="58512">
                  <c:v>-99.3652344</c:v>
                </c:pt>
                <c:pt idx="58513">
                  <c:v>-85.4492188</c:v>
                </c:pt>
                <c:pt idx="58514">
                  <c:v>-46.9970703</c:v>
                </c:pt>
                <c:pt idx="58515">
                  <c:v>-3.90625</c:v>
                </c:pt>
                <c:pt idx="58516">
                  <c:v>48.3398438</c:v>
                </c:pt>
                <c:pt idx="58517">
                  <c:v>89.9658203</c:v>
                </c:pt>
                <c:pt idx="58518">
                  <c:v>102.783203</c:v>
                </c:pt>
                <c:pt idx="58519">
                  <c:v>86.3037109</c:v>
                </c:pt>
                <c:pt idx="58520">
                  <c:v>52.1240234</c:v>
                </c:pt>
                <c:pt idx="58521">
                  <c:v>4.15039062</c:v>
                </c:pt>
                <c:pt idx="58522">
                  <c:v>-40.6494141</c:v>
                </c:pt>
                <c:pt idx="58523">
                  <c:v>-78.0029297</c:v>
                </c:pt>
                <c:pt idx="58524">
                  <c:v>-105.712891</c:v>
                </c:pt>
                <c:pt idx="58525">
                  <c:v>-98.5107422</c:v>
                </c:pt>
                <c:pt idx="58526">
                  <c:v>-62.0117188</c:v>
                </c:pt>
                <c:pt idx="58527">
                  <c:v>-10.4980469</c:v>
                </c:pt>
                <c:pt idx="58528">
                  <c:v>44.0673828</c:v>
                </c:pt>
                <c:pt idx="58529">
                  <c:v>81.7871094</c:v>
                </c:pt>
                <c:pt idx="58530">
                  <c:v>106.201172</c:v>
                </c:pt>
                <c:pt idx="58531">
                  <c:v>92.89550779999998</c:v>
                </c:pt>
                <c:pt idx="58532">
                  <c:v>57.3730469</c:v>
                </c:pt>
                <c:pt idx="58533">
                  <c:v>19.6533203</c:v>
                </c:pt>
                <c:pt idx="58534">
                  <c:v>-33.203125</c:v>
                </c:pt>
                <c:pt idx="58535">
                  <c:v>-77.39257809999994</c:v>
                </c:pt>
                <c:pt idx="58536">
                  <c:v>-102.783203</c:v>
                </c:pt>
                <c:pt idx="58537">
                  <c:v>-98.75488279999998</c:v>
                </c:pt>
                <c:pt idx="58538">
                  <c:v>-68.8476562</c:v>
                </c:pt>
                <c:pt idx="58539">
                  <c:v>-19.2871094</c:v>
                </c:pt>
                <c:pt idx="58540">
                  <c:v>31.98242189999997</c:v>
                </c:pt>
                <c:pt idx="58541">
                  <c:v>70.55664059999998</c:v>
                </c:pt>
                <c:pt idx="58542">
                  <c:v>94.1162109</c:v>
                </c:pt>
                <c:pt idx="58543">
                  <c:v>98.38867190000001</c:v>
                </c:pt>
                <c:pt idx="58544">
                  <c:v>69.8242188</c:v>
                </c:pt>
                <c:pt idx="58545">
                  <c:v>22.0947266</c:v>
                </c:pt>
                <c:pt idx="58546">
                  <c:v>-32.3486328</c:v>
                </c:pt>
                <c:pt idx="58547">
                  <c:v>-76.0498047</c:v>
                </c:pt>
                <c:pt idx="58548">
                  <c:v>-102.294922</c:v>
                </c:pt>
                <c:pt idx="58549">
                  <c:v>-98.63281249999996</c:v>
                </c:pt>
                <c:pt idx="58550">
                  <c:v>-68.8476562</c:v>
                </c:pt>
                <c:pt idx="58551">
                  <c:v>-21.2402344</c:v>
                </c:pt>
                <c:pt idx="58552">
                  <c:v>22.7050781</c:v>
                </c:pt>
                <c:pt idx="58553">
                  <c:v>73.60839839999993</c:v>
                </c:pt>
                <c:pt idx="58554">
                  <c:v>102.416992</c:v>
                </c:pt>
                <c:pt idx="58555">
                  <c:v>97.1679688</c:v>
                </c:pt>
                <c:pt idx="58556">
                  <c:v>68.35937499999996</c:v>
                </c:pt>
                <c:pt idx="58557">
                  <c:v>29.5410156</c:v>
                </c:pt>
                <c:pt idx="58558">
                  <c:v>-21.8505859</c:v>
                </c:pt>
                <c:pt idx="58559">
                  <c:v>-71.7773438</c:v>
                </c:pt>
                <c:pt idx="58560">
                  <c:v>-95.4589844</c:v>
                </c:pt>
                <c:pt idx="58561">
                  <c:v>-97.65625</c:v>
                </c:pt>
                <c:pt idx="58562">
                  <c:v>-74.8291016</c:v>
                </c:pt>
                <c:pt idx="58563">
                  <c:v>-36.9873047</c:v>
                </c:pt>
                <c:pt idx="58564">
                  <c:v>12.9394531</c:v>
                </c:pt>
                <c:pt idx="58565">
                  <c:v>62.8662109</c:v>
                </c:pt>
                <c:pt idx="58566">
                  <c:v>89.84375</c:v>
                </c:pt>
                <c:pt idx="58567">
                  <c:v>101.5625</c:v>
                </c:pt>
                <c:pt idx="58568">
                  <c:v>80.4443359</c:v>
                </c:pt>
                <c:pt idx="58569">
                  <c:v>42.6025391</c:v>
                </c:pt>
                <c:pt idx="58570">
                  <c:v>-10.3759766</c:v>
                </c:pt>
                <c:pt idx="58571">
                  <c:v>-56.1523438</c:v>
                </c:pt>
                <c:pt idx="58572">
                  <c:v>-88.37890619999993</c:v>
                </c:pt>
                <c:pt idx="58573">
                  <c:v>-98.9990234</c:v>
                </c:pt>
                <c:pt idx="58574">
                  <c:v>-81.0546875</c:v>
                </c:pt>
                <c:pt idx="58575">
                  <c:v>-46.0205078</c:v>
                </c:pt>
                <c:pt idx="58576">
                  <c:v>2.07519531</c:v>
                </c:pt>
                <c:pt idx="58577">
                  <c:v>50.6591797</c:v>
                </c:pt>
                <c:pt idx="58578">
                  <c:v>87.890625</c:v>
                </c:pt>
                <c:pt idx="58579">
                  <c:v>101.928711</c:v>
                </c:pt>
                <c:pt idx="58580">
                  <c:v>88.5009766</c:v>
                </c:pt>
                <c:pt idx="58581">
                  <c:v>52.0019531</c:v>
                </c:pt>
                <c:pt idx="58582">
                  <c:v>-0.122070312</c:v>
                </c:pt>
                <c:pt idx="58583">
                  <c:v>-46.1425781</c:v>
                </c:pt>
                <c:pt idx="58584">
                  <c:v>-85.8154297</c:v>
                </c:pt>
                <c:pt idx="58585">
                  <c:v>-103.027344</c:v>
                </c:pt>
                <c:pt idx="58586">
                  <c:v>-84.3505859</c:v>
                </c:pt>
                <c:pt idx="58587">
                  <c:v>-54.5654297</c:v>
                </c:pt>
                <c:pt idx="58588">
                  <c:v>-5.859375</c:v>
                </c:pt>
                <c:pt idx="58589">
                  <c:v>48.9501953</c:v>
                </c:pt>
                <c:pt idx="58590">
                  <c:v>88.2568359</c:v>
                </c:pt>
                <c:pt idx="58591">
                  <c:v>105.46875</c:v>
                </c:pt>
                <c:pt idx="58592">
                  <c:v>88.9892578</c:v>
                </c:pt>
                <c:pt idx="58593">
                  <c:v>52.4902344</c:v>
                </c:pt>
                <c:pt idx="58594">
                  <c:v>6.835937499999997</c:v>
                </c:pt>
                <c:pt idx="58595">
                  <c:v>-38.6962891</c:v>
                </c:pt>
                <c:pt idx="58596">
                  <c:v>-86.5478516</c:v>
                </c:pt>
                <c:pt idx="58597">
                  <c:v>-100.097656</c:v>
                </c:pt>
                <c:pt idx="58598">
                  <c:v>-91.1865234</c:v>
                </c:pt>
                <c:pt idx="58599">
                  <c:v>-64.0869141</c:v>
                </c:pt>
                <c:pt idx="58600">
                  <c:v>-10.3759766</c:v>
                </c:pt>
                <c:pt idx="58601">
                  <c:v>36.9873047</c:v>
                </c:pt>
                <c:pt idx="58602">
                  <c:v>82.7636719</c:v>
                </c:pt>
                <c:pt idx="58603">
                  <c:v>101.928711</c:v>
                </c:pt>
                <c:pt idx="58604">
                  <c:v>93.9941406</c:v>
                </c:pt>
                <c:pt idx="58605">
                  <c:v>61.6455078</c:v>
                </c:pt>
                <c:pt idx="58606">
                  <c:v>16.6015625</c:v>
                </c:pt>
                <c:pt idx="58607">
                  <c:v>-29.9072266</c:v>
                </c:pt>
                <c:pt idx="58608">
                  <c:v>-77.39257809999994</c:v>
                </c:pt>
                <c:pt idx="58609">
                  <c:v>-96.5576172</c:v>
                </c:pt>
                <c:pt idx="58610">
                  <c:v>-94.2382812</c:v>
                </c:pt>
                <c:pt idx="58611">
                  <c:v>-70.55664059999998</c:v>
                </c:pt>
                <c:pt idx="58612">
                  <c:v>-16.6015625</c:v>
                </c:pt>
                <c:pt idx="58613">
                  <c:v>35.5224609</c:v>
                </c:pt>
                <c:pt idx="58614">
                  <c:v>71.0449219</c:v>
                </c:pt>
                <c:pt idx="58615">
                  <c:v>99.7314453</c:v>
                </c:pt>
                <c:pt idx="58616">
                  <c:v>96.67968749999996</c:v>
                </c:pt>
                <c:pt idx="58617">
                  <c:v>78.12499999999998</c:v>
                </c:pt>
                <c:pt idx="58618">
                  <c:v>36.7431641</c:v>
                </c:pt>
                <c:pt idx="58619">
                  <c:v>-17.8222656</c:v>
                </c:pt>
                <c:pt idx="58620">
                  <c:v>-64.9414062</c:v>
                </c:pt>
                <c:pt idx="58621">
                  <c:v>-91.1865234</c:v>
                </c:pt>
                <c:pt idx="58622">
                  <c:v>-96.0693359</c:v>
                </c:pt>
                <c:pt idx="58623">
                  <c:v>-73.9746094</c:v>
                </c:pt>
                <c:pt idx="58624">
                  <c:v>-38.6962891</c:v>
                </c:pt>
                <c:pt idx="58625">
                  <c:v>15.8691406</c:v>
                </c:pt>
                <c:pt idx="58626">
                  <c:v>61.8896484</c:v>
                </c:pt>
                <c:pt idx="58627">
                  <c:v>90.4541016</c:v>
                </c:pt>
                <c:pt idx="58628">
                  <c:v>98.63281249999996</c:v>
                </c:pt>
                <c:pt idx="58629">
                  <c:v>79.4677734</c:v>
                </c:pt>
                <c:pt idx="58630">
                  <c:v>35.6445312</c:v>
                </c:pt>
                <c:pt idx="58631">
                  <c:v>-11.2304688</c:v>
                </c:pt>
                <c:pt idx="58632">
                  <c:v>-52.4902344</c:v>
                </c:pt>
                <c:pt idx="58633">
                  <c:v>-94.1162109</c:v>
                </c:pt>
                <c:pt idx="58634">
                  <c:v>-95.82519529999998</c:v>
                </c:pt>
                <c:pt idx="58635">
                  <c:v>-78.7353516</c:v>
                </c:pt>
                <c:pt idx="58636">
                  <c:v>-44.55566409999999</c:v>
                </c:pt>
                <c:pt idx="58637">
                  <c:v>8.91113281</c:v>
                </c:pt>
                <c:pt idx="58638">
                  <c:v>60.6689453</c:v>
                </c:pt>
                <c:pt idx="58639">
                  <c:v>93.1396484</c:v>
                </c:pt>
                <c:pt idx="58640">
                  <c:v>100.952148</c:v>
                </c:pt>
                <c:pt idx="58641">
                  <c:v>81.17675779999993</c:v>
                </c:pt>
                <c:pt idx="58642">
                  <c:v>50.2929688</c:v>
                </c:pt>
                <c:pt idx="58643">
                  <c:v>-4.15039062</c:v>
                </c:pt>
                <c:pt idx="58644">
                  <c:v>-51.1474609</c:v>
                </c:pt>
                <c:pt idx="58645">
                  <c:v>-93.9941406</c:v>
                </c:pt>
                <c:pt idx="58646">
                  <c:v>-100.708008</c:v>
                </c:pt>
                <c:pt idx="58647">
                  <c:v>-86.5478516</c:v>
                </c:pt>
                <c:pt idx="58648">
                  <c:v>-50.6591797</c:v>
                </c:pt>
                <c:pt idx="58649">
                  <c:v>-2.80761719</c:v>
                </c:pt>
                <c:pt idx="58650">
                  <c:v>52.2460938</c:v>
                </c:pt>
                <c:pt idx="58651">
                  <c:v>87.7685547</c:v>
                </c:pt>
                <c:pt idx="58652">
                  <c:v>101.68457</c:v>
                </c:pt>
                <c:pt idx="58653">
                  <c:v>85.3271484</c:v>
                </c:pt>
                <c:pt idx="58654">
                  <c:v>51.1474609</c:v>
                </c:pt>
                <c:pt idx="58655">
                  <c:v>2.19726562</c:v>
                </c:pt>
                <c:pt idx="58656">
                  <c:v>-40.8935547</c:v>
                </c:pt>
                <c:pt idx="58657">
                  <c:v>-75.8056641</c:v>
                </c:pt>
                <c:pt idx="58658">
                  <c:v>-96.0693359</c:v>
                </c:pt>
                <c:pt idx="58659">
                  <c:v>-89.2333984</c:v>
                </c:pt>
                <c:pt idx="58660">
                  <c:v>-57.7392578</c:v>
                </c:pt>
                <c:pt idx="58661">
                  <c:v>-9.88769531</c:v>
                </c:pt>
                <c:pt idx="58662">
                  <c:v>43.4570312</c:v>
                </c:pt>
                <c:pt idx="58663">
                  <c:v>78.2470703</c:v>
                </c:pt>
                <c:pt idx="58664">
                  <c:v>95.3369141</c:v>
                </c:pt>
                <c:pt idx="58665">
                  <c:v>88.5009766</c:v>
                </c:pt>
                <c:pt idx="58666">
                  <c:v>59.2041016</c:v>
                </c:pt>
                <c:pt idx="58667">
                  <c:v>6.103515619999995</c:v>
                </c:pt>
                <c:pt idx="58668">
                  <c:v>-33.6914062</c:v>
                </c:pt>
                <c:pt idx="58669">
                  <c:v>-82.03125</c:v>
                </c:pt>
                <c:pt idx="58670">
                  <c:v>-98.87695309999998</c:v>
                </c:pt>
                <c:pt idx="58671">
                  <c:v>-99.85351559999998</c:v>
                </c:pt>
                <c:pt idx="58672">
                  <c:v>-64.3310547</c:v>
                </c:pt>
                <c:pt idx="58673">
                  <c:v>-11.5966797</c:v>
                </c:pt>
                <c:pt idx="58674">
                  <c:v>31.98242189999997</c:v>
                </c:pt>
                <c:pt idx="58675">
                  <c:v>70.0683594</c:v>
                </c:pt>
                <c:pt idx="58676">
                  <c:v>92.1630859</c:v>
                </c:pt>
                <c:pt idx="58677">
                  <c:v>96.67968749999996</c:v>
                </c:pt>
                <c:pt idx="58678">
                  <c:v>75.0732422</c:v>
                </c:pt>
                <c:pt idx="58679">
                  <c:v>30.5175781</c:v>
                </c:pt>
                <c:pt idx="58680">
                  <c:v>-33.5693359</c:v>
                </c:pt>
                <c:pt idx="58681">
                  <c:v>-73.1201172</c:v>
                </c:pt>
                <c:pt idx="58682">
                  <c:v>-95.4589844</c:v>
                </c:pt>
                <c:pt idx="58683">
                  <c:v>-101.44043</c:v>
                </c:pt>
                <c:pt idx="58684">
                  <c:v>-78.2470703</c:v>
                </c:pt>
                <c:pt idx="58685">
                  <c:v>-31.6162109</c:v>
                </c:pt>
                <c:pt idx="58686">
                  <c:v>14.5263672</c:v>
                </c:pt>
                <c:pt idx="58687">
                  <c:v>62.0117188</c:v>
                </c:pt>
                <c:pt idx="58688">
                  <c:v>95.0927734</c:v>
                </c:pt>
                <c:pt idx="58689">
                  <c:v>98.75488279999998</c:v>
                </c:pt>
                <c:pt idx="58690">
                  <c:v>80.2001953</c:v>
                </c:pt>
                <c:pt idx="58691">
                  <c:v>30.7617188</c:v>
                </c:pt>
                <c:pt idx="58692">
                  <c:v>-19.0429688</c:v>
                </c:pt>
                <c:pt idx="58693">
                  <c:v>-65.18554690000001</c:v>
                </c:pt>
                <c:pt idx="58694">
                  <c:v>-91.6748047</c:v>
                </c:pt>
                <c:pt idx="58695">
                  <c:v>-98.5107422</c:v>
                </c:pt>
                <c:pt idx="58696">
                  <c:v>-80.9326172</c:v>
                </c:pt>
                <c:pt idx="58697">
                  <c:v>-36.7431641</c:v>
                </c:pt>
                <c:pt idx="58698">
                  <c:v>8.7890625</c:v>
                </c:pt>
                <c:pt idx="58699">
                  <c:v>58.4716797</c:v>
                </c:pt>
                <c:pt idx="58700">
                  <c:v>92.0410156</c:v>
                </c:pt>
                <c:pt idx="58701">
                  <c:v>102.050781</c:v>
                </c:pt>
                <c:pt idx="58702">
                  <c:v>86.3037109</c:v>
                </c:pt>
                <c:pt idx="58703">
                  <c:v>38.4521484</c:v>
                </c:pt>
                <c:pt idx="58704">
                  <c:v>-7.812499999999997</c:v>
                </c:pt>
                <c:pt idx="58705">
                  <c:v>-56.0302734</c:v>
                </c:pt>
                <c:pt idx="58706">
                  <c:v>-93.9941406</c:v>
                </c:pt>
                <c:pt idx="58707">
                  <c:v>-104.858398</c:v>
                </c:pt>
                <c:pt idx="58708">
                  <c:v>-85.3271484</c:v>
                </c:pt>
                <c:pt idx="58709">
                  <c:v>-45.1660156</c:v>
                </c:pt>
                <c:pt idx="58710">
                  <c:v>4.02832031</c:v>
                </c:pt>
                <c:pt idx="58711">
                  <c:v>57.0068359</c:v>
                </c:pt>
                <c:pt idx="58712">
                  <c:v>88.0126953</c:v>
                </c:pt>
                <c:pt idx="58713">
                  <c:v>98.75488279999998</c:v>
                </c:pt>
                <c:pt idx="58714">
                  <c:v>82.3974609</c:v>
                </c:pt>
                <c:pt idx="58715">
                  <c:v>44.6777344</c:v>
                </c:pt>
                <c:pt idx="58716">
                  <c:v>1.58691406</c:v>
                </c:pt>
                <c:pt idx="58717">
                  <c:v>-44.6777344</c:v>
                </c:pt>
                <c:pt idx="58718">
                  <c:v>-84.9609375</c:v>
                </c:pt>
                <c:pt idx="58719">
                  <c:v>-110.961914</c:v>
                </c:pt>
                <c:pt idx="58720">
                  <c:v>-94.4824219</c:v>
                </c:pt>
                <c:pt idx="58721">
                  <c:v>-55.0537109</c:v>
                </c:pt>
                <c:pt idx="58722">
                  <c:v>-4.51660156</c:v>
                </c:pt>
                <c:pt idx="58723">
                  <c:v>38.8183594</c:v>
                </c:pt>
                <c:pt idx="58724">
                  <c:v>81.66503909999996</c:v>
                </c:pt>
                <c:pt idx="58725">
                  <c:v>101.5625</c:v>
                </c:pt>
                <c:pt idx="58726">
                  <c:v>83.7402344</c:v>
                </c:pt>
                <c:pt idx="58727">
                  <c:v>52.4902344</c:v>
                </c:pt>
                <c:pt idx="58728">
                  <c:v>9.64355469</c:v>
                </c:pt>
                <c:pt idx="58729">
                  <c:v>-43.3349609</c:v>
                </c:pt>
                <c:pt idx="58730">
                  <c:v>-81.29882809999998</c:v>
                </c:pt>
                <c:pt idx="58731">
                  <c:v>-96.4355469</c:v>
                </c:pt>
                <c:pt idx="58732">
                  <c:v>-88.9892578</c:v>
                </c:pt>
                <c:pt idx="58733">
                  <c:v>-61.8896484</c:v>
                </c:pt>
                <c:pt idx="58734">
                  <c:v>-16.3574219</c:v>
                </c:pt>
                <c:pt idx="58735">
                  <c:v>26.3671875</c:v>
                </c:pt>
                <c:pt idx="58736">
                  <c:v>69.2138672</c:v>
                </c:pt>
                <c:pt idx="58737">
                  <c:v>98.1445312</c:v>
                </c:pt>
                <c:pt idx="58738">
                  <c:v>98.63281249999996</c:v>
                </c:pt>
                <c:pt idx="58739">
                  <c:v>67.8710938</c:v>
                </c:pt>
                <c:pt idx="58740">
                  <c:v>20.6298828</c:v>
                </c:pt>
                <c:pt idx="58741">
                  <c:v>-26.4892578</c:v>
                </c:pt>
                <c:pt idx="58742">
                  <c:v>-61.6455078</c:v>
                </c:pt>
                <c:pt idx="58743">
                  <c:v>-97.0458984</c:v>
                </c:pt>
                <c:pt idx="58744">
                  <c:v>-101.44043</c:v>
                </c:pt>
                <c:pt idx="58745">
                  <c:v>-70.67871089999993</c:v>
                </c:pt>
                <c:pt idx="58746">
                  <c:v>-23.5595703</c:v>
                </c:pt>
                <c:pt idx="58747">
                  <c:v>27.5878906</c:v>
                </c:pt>
                <c:pt idx="58748">
                  <c:v>75.4394531</c:v>
                </c:pt>
                <c:pt idx="58749">
                  <c:v>94.3603516</c:v>
                </c:pt>
                <c:pt idx="58750">
                  <c:v>95.82519529999998</c:v>
                </c:pt>
                <c:pt idx="58751">
                  <c:v>77.39257809999994</c:v>
                </c:pt>
                <c:pt idx="58752">
                  <c:v>31.3720703</c:v>
                </c:pt>
                <c:pt idx="58753">
                  <c:v>-20.9960938</c:v>
                </c:pt>
                <c:pt idx="58754">
                  <c:v>-65.18554690000001</c:v>
                </c:pt>
                <c:pt idx="58755">
                  <c:v>-98.87695309999998</c:v>
                </c:pt>
                <c:pt idx="58756">
                  <c:v>-97.1679688</c:v>
                </c:pt>
                <c:pt idx="58757">
                  <c:v>-78.2470703</c:v>
                </c:pt>
                <c:pt idx="58758">
                  <c:v>-36.7431641</c:v>
                </c:pt>
                <c:pt idx="58759">
                  <c:v>12.3291016</c:v>
                </c:pt>
                <c:pt idx="58760">
                  <c:v>58.2275391</c:v>
                </c:pt>
                <c:pt idx="58761">
                  <c:v>89.4775391</c:v>
                </c:pt>
                <c:pt idx="58762">
                  <c:v>107.299805</c:v>
                </c:pt>
                <c:pt idx="58763">
                  <c:v>82.27539059999994</c:v>
                </c:pt>
                <c:pt idx="58764">
                  <c:v>37.9638672</c:v>
                </c:pt>
                <c:pt idx="58765">
                  <c:v>-14.5263672</c:v>
                </c:pt>
                <c:pt idx="58766">
                  <c:v>-63.4765625</c:v>
                </c:pt>
                <c:pt idx="58767">
                  <c:v>-93.75</c:v>
                </c:pt>
                <c:pt idx="58768">
                  <c:v>-102.783203</c:v>
                </c:pt>
                <c:pt idx="58769">
                  <c:v>-80.078125</c:v>
                </c:pt>
                <c:pt idx="58770">
                  <c:v>-39.9169922</c:v>
                </c:pt>
                <c:pt idx="58771">
                  <c:v>11.4746094</c:v>
                </c:pt>
                <c:pt idx="58772">
                  <c:v>59.4482422</c:v>
                </c:pt>
                <c:pt idx="58773">
                  <c:v>92.1630859</c:v>
                </c:pt>
                <c:pt idx="58774">
                  <c:v>98.87695309999998</c:v>
                </c:pt>
                <c:pt idx="58775">
                  <c:v>84.8388672</c:v>
                </c:pt>
                <c:pt idx="58776">
                  <c:v>42.2363281</c:v>
                </c:pt>
                <c:pt idx="58777">
                  <c:v>-6.225585939999994</c:v>
                </c:pt>
                <c:pt idx="58778">
                  <c:v>-48.2177734</c:v>
                </c:pt>
                <c:pt idx="58779">
                  <c:v>-85.6933594</c:v>
                </c:pt>
                <c:pt idx="58780">
                  <c:v>-107.299805</c:v>
                </c:pt>
                <c:pt idx="58781">
                  <c:v>-87.890625</c:v>
                </c:pt>
                <c:pt idx="58782">
                  <c:v>-46.0205078</c:v>
                </c:pt>
                <c:pt idx="58783">
                  <c:v>2.07519531</c:v>
                </c:pt>
                <c:pt idx="58784">
                  <c:v>49.4384766</c:v>
                </c:pt>
                <c:pt idx="58785">
                  <c:v>86.7919922</c:v>
                </c:pt>
                <c:pt idx="58786">
                  <c:v>103.881836</c:v>
                </c:pt>
                <c:pt idx="58787">
                  <c:v>98.9990234</c:v>
                </c:pt>
                <c:pt idx="58788">
                  <c:v>56.0302734</c:v>
                </c:pt>
                <c:pt idx="58789">
                  <c:v>6.347656249999996</c:v>
                </c:pt>
                <c:pt idx="58790">
                  <c:v>-52.2460938</c:v>
                </c:pt>
                <c:pt idx="58791">
                  <c:v>-86.18164059999998</c:v>
                </c:pt>
                <c:pt idx="58792">
                  <c:v>-97.90039059999998</c:v>
                </c:pt>
                <c:pt idx="58793">
                  <c:v>-91.3085938</c:v>
                </c:pt>
                <c:pt idx="58794">
                  <c:v>-64.9414062</c:v>
                </c:pt>
                <c:pt idx="58795">
                  <c:v>-6.95800781</c:v>
                </c:pt>
                <c:pt idx="58796">
                  <c:v>43.3349609</c:v>
                </c:pt>
                <c:pt idx="58797">
                  <c:v>73.9746094</c:v>
                </c:pt>
                <c:pt idx="58798">
                  <c:v>101.196289</c:v>
                </c:pt>
                <c:pt idx="58799">
                  <c:v>91.9189453</c:v>
                </c:pt>
                <c:pt idx="58800">
                  <c:v>60.4248047</c:v>
                </c:pt>
                <c:pt idx="58801">
                  <c:v>8.91113281</c:v>
                </c:pt>
                <c:pt idx="58802">
                  <c:v>-38.2080078</c:v>
                </c:pt>
                <c:pt idx="58803">
                  <c:v>-79.34570309999998</c:v>
                </c:pt>
                <c:pt idx="58804">
                  <c:v>-98.2666016</c:v>
                </c:pt>
                <c:pt idx="58805">
                  <c:v>-98.0224609</c:v>
                </c:pt>
                <c:pt idx="58806">
                  <c:v>-67.0166016</c:v>
                </c:pt>
                <c:pt idx="58807">
                  <c:v>-24.7802734</c:v>
                </c:pt>
                <c:pt idx="58808">
                  <c:v>26.4892578</c:v>
                </c:pt>
                <c:pt idx="58809">
                  <c:v>75.19531249999996</c:v>
                </c:pt>
                <c:pt idx="58810">
                  <c:v>96.4355469</c:v>
                </c:pt>
                <c:pt idx="58811">
                  <c:v>96.3134766</c:v>
                </c:pt>
                <c:pt idx="58812">
                  <c:v>65.67382809999994</c:v>
                </c:pt>
                <c:pt idx="58813">
                  <c:v>24.0478516</c:v>
                </c:pt>
                <c:pt idx="58814">
                  <c:v>-26.4892578</c:v>
                </c:pt>
                <c:pt idx="58815">
                  <c:v>-70.80078119999993</c:v>
                </c:pt>
                <c:pt idx="58816">
                  <c:v>-95.5810547</c:v>
                </c:pt>
                <c:pt idx="58817">
                  <c:v>-104.492188</c:v>
                </c:pt>
                <c:pt idx="58818">
                  <c:v>-69.9462891</c:v>
                </c:pt>
                <c:pt idx="58819">
                  <c:v>-28.3203125</c:v>
                </c:pt>
                <c:pt idx="58820">
                  <c:v>23.8037109</c:v>
                </c:pt>
                <c:pt idx="58821">
                  <c:v>71.4111328</c:v>
                </c:pt>
                <c:pt idx="58822">
                  <c:v>97.65625</c:v>
                </c:pt>
                <c:pt idx="58823">
                  <c:v>98.87695309999998</c:v>
                </c:pt>
                <c:pt idx="58824">
                  <c:v>78.36914059999998</c:v>
                </c:pt>
                <c:pt idx="58825">
                  <c:v>32.3486328</c:v>
                </c:pt>
                <c:pt idx="58826">
                  <c:v>-17.3339844</c:v>
                </c:pt>
                <c:pt idx="58827">
                  <c:v>-66.2841797</c:v>
                </c:pt>
                <c:pt idx="58828">
                  <c:v>-90.2099609</c:v>
                </c:pt>
                <c:pt idx="58829">
                  <c:v>-97.4121094</c:v>
                </c:pt>
                <c:pt idx="58830">
                  <c:v>-81.17675779999993</c:v>
                </c:pt>
                <c:pt idx="58831">
                  <c:v>-41.6259766</c:v>
                </c:pt>
                <c:pt idx="58832">
                  <c:v>19.53125</c:v>
                </c:pt>
                <c:pt idx="58833">
                  <c:v>64.6972656</c:v>
                </c:pt>
                <c:pt idx="58834">
                  <c:v>91.9189453</c:v>
                </c:pt>
                <c:pt idx="58835">
                  <c:v>103.271484</c:v>
                </c:pt>
                <c:pt idx="58836">
                  <c:v>85.8154297</c:v>
                </c:pt>
                <c:pt idx="58837">
                  <c:v>39.30664059999999</c:v>
                </c:pt>
                <c:pt idx="58838">
                  <c:v>-9.277343749999998</c:v>
                </c:pt>
                <c:pt idx="58839">
                  <c:v>-62.0117188</c:v>
                </c:pt>
                <c:pt idx="58840">
                  <c:v>-95.0927734</c:v>
                </c:pt>
                <c:pt idx="58841">
                  <c:v>-104.736328</c:v>
                </c:pt>
                <c:pt idx="58842">
                  <c:v>-86.3037109</c:v>
                </c:pt>
                <c:pt idx="58843">
                  <c:v>-47.7294922</c:v>
                </c:pt>
                <c:pt idx="58844">
                  <c:v>3.17382812</c:v>
                </c:pt>
                <c:pt idx="58845">
                  <c:v>60.6689453</c:v>
                </c:pt>
                <c:pt idx="58846">
                  <c:v>92.1630859</c:v>
                </c:pt>
                <c:pt idx="58847">
                  <c:v>98.1445312</c:v>
                </c:pt>
                <c:pt idx="58848">
                  <c:v>83.4960938</c:v>
                </c:pt>
                <c:pt idx="58849">
                  <c:v>46.3867188</c:v>
                </c:pt>
                <c:pt idx="58850">
                  <c:v>0.732421875</c:v>
                </c:pt>
                <c:pt idx="58851">
                  <c:v>-48.5839844</c:v>
                </c:pt>
                <c:pt idx="58852">
                  <c:v>-85.3271484</c:v>
                </c:pt>
                <c:pt idx="58853">
                  <c:v>-99.60937499999996</c:v>
                </c:pt>
                <c:pt idx="58854">
                  <c:v>-82.88574219999992</c:v>
                </c:pt>
                <c:pt idx="58855">
                  <c:v>-52.6123047</c:v>
                </c:pt>
                <c:pt idx="58856">
                  <c:v>-0.610351562</c:v>
                </c:pt>
                <c:pt idx="58857">
                  <c:v>47.85156249999999</c:v>
                </c:pt>
                <c:pt idx="58858">
                  <c:v>80.9326172</c:v>
                </c:pt>
                <c:pt idx="58859">
                  <c:v>101.196289</c:v>
                </c:pt>
                <c:pt idx="58860">
                  <c:v>92.6513672</c:v>
                </c:pt>
                <c:pt idx="58861">
                  <c:v>55.4199219</c:v>
                </c:pt>
                <c:pt idx="58862">
                  <c:v>8.42285156</c:v>
                </c:pt>
                <c:pt idx="58863">
                  <c:v>-46.2646484</c:v>
                </c:pt>
                <c:pt idx="58864">
                  <c:v>-78.7353516</c:v>
                </c:pt>
                <c:pt idx="58865">
                  <c:v>-98.38867190000001</c:v>
                </c:pt>
                <c:pt idx="58866">
                  <c:v>-99.60937499999996</c:v>
                </c:pt>
                <c:pt idx="58867">
                  <c:v>-65.7958984</c:v>
                </c:pt>
                <c:pt idx="58868">
                  <c:v>-17.7001953</c:v>
                </c:pt>
                <c:pt idx="58869">
                  <c:v>31.6162109</c:v>
                </c:pt>
                <c:pt idx="58870">
                  <c:v>69.0917969</c:v>
                </c:pt>
                <c:pt idx="58871">
                  <c:v>97.5341797</c:v>
                </c:pt>
                <c:pt idx="58872">
                  <c:v>98.5107422</c:v>
                </c:pt>
                <c:pt idx="58873">
                  <c:v>67.50488279999998</c:v>
                </c:pt>
                <c:pt idx="58874">
                  <c:v>17.8222656</c:v>
                </c:pt>
                <c:pt idx="58875">
                  <c:v>-24.5361328</c:v>
                </c:pt>
                <c:pt idx="58876">
                  <c:v>-71.8994141</c:v>
                </c:pt>
                <c:pt idx="58877">
                  <c:v>-101.318359</c:v>
                </c:pt>
                <c:pt idx="58878">
                  <c:v>-100.830078</c:v>
                </c:pt>
                <c:pt idx="58879">
                  <c:v>-71.2890625</c:v>
                </c:pt>
                <c:pt idx="58880">
                  <c:v>-26.7333984</c:v>
                </c:pt>
                <c:pt idx="58881">
                  <c:v>20.2636719</c:v>
                </c:pt>
                <c:pt idx="58882">
                  <c:v>72.265625</c:v>
                </c:pt>
                <c:pt idx="58883">
                  <c:v>98.38867190000001</c:v>
                </c:pt>
                <c:pt idx="58884">
                  <c:v>94.84863279999998</c:v>
                </c:pt>
                <c:pt idx="58885">
                  <c:v>73.48632809999998</c:v>
                </c:pt>
                <c:pt idx="58886">
                  <c:v>27.7099609</c:v>
                </c:pt>
                <c:pt idx="58887">
                  <c:v>-28.1982422</c:v>
                </c:pt>
                <c:pt idx="58888">
                  <c:v>-66.8945312</c:v>
                </c:pt>
                <c:pt idx="58889">
                  <c:v>-93.38378909999996</c:v>
                </c:pt>
                <c:pt idx="58890">
                  <c:v>-97.5341797</c:v>
                </c:pt>
                <c:pt idx="58891">
                  <c:v>-73.9746094</c:v>
                </c:pt>
                <c:pt idx="58892">
                  <c:v>-34.5458984</c:v>
                </c:pt>
                <c:pt idx="58893">
                  <c:v>15.625</c:v>
                </c:pt>
                <c:pt idx="58894">
                  <c:v>62.2558594</c:v>
                </c:pt>
                <c:pt idx="58895">
                  <c:v>90.2099609</c:v>
                </c:pt>
                <c:pt idx="58896">
                  <c:v>99.9755859</c:v>
                </c:pt>
                <c:pt idx="58897">
                  <c:v>85.8154297</c:v>
                </c:pt>
                <c:pt idx="58898">
                  <c:v>35.4003906</c:v>
                </c:pt>
                <c:pt idx="58899">
                  <c:v>-14.8925781</c:v>
                </c:pt>
                <c:pt idx="58900">
                  <c:v>-60.18066409999999</c:v>
                </c:pt>
                <c:pt idx="58901">
                  <c:v>-93.75</c:v>
                </c:pt>
                <c:pt idx="58902">
                  <c:v>-100.585938</c:v>
                </c:pt>
                <c:pt idx="58903">
                  <c:v>-85.20507809999994</c:v>
                </c:pt>
                <c:pt idx="58904">
                  <c:v>-45.2880859</c:v>
                </c:pt>
                <c:pt idx="58905">
                  <c:v>2.68554688</c:v>
                </c:pt>
                <c:pt idx="58906">
                  <c:v>52.734375</c:v>
                </c:pt>
                <c:pt idx="58907">
                  <c:v>83.6181641</c:v>
                </c:pt>
                <c:pt idx="58908">
                  <c:v>95.703125</c:v>
                </c:pt>
                <c:pt idx="58909">
                  <c:v>78.8574219</c:v>
                </c:pt>
                <c:pt idx="58910">
                  <c:v>48.0957031</c:v>
                </c:pt>
                <c:pt idx="58911">
                  <c:v>-0.610351562</c:v>
                </c:pt>
                <c:pt idx="58912">
                  <c:v>-49.3164062</c:v>
                </c:pt>
                <c:pt idx="58913">
                  <c:v>-87.2802734</c:v>
                </c:pt>
                <c:pt idx="58914">
                  <c:v>-105.834961</c:v>
                </c:pt>
                <c:pt idx="58915">
                  <c:v>-94.4824219</c:v>
                </c:pt>
                <c:pt idx="58916">
                  <c:v>-56.7626953</c:v>
                </c:pt>
                <c:pt idx="58917">
                  <c:v>-5.98144531</c:v>
                </c:pt>
                <c:pt idx="58918">
                  <c:v>43.2128906</c:v>
                </c:pt>
                <c:pt idx="58919">
                  <c:v>86.18164059999998</c:v>
                </c:pt>
                <c:pt idx="58920">
                  <c:v>102.539062</c:v>
                </c:pt>
                <c:pt idx="58921">
                  <c:v>87.2802734</c:v>
                </c:pt>
                <c:pt idx="58922">
                  <c:v>62.0117188</c:v>
                </c:pt>
                <c:pt idx="58923">
                  <c:v>7.44628906</c:v>
                </c:pt>
                <c:pt idx="58924">
                  <c:v>-42.8466797</c:v>
                </c:pt>
                <c:pt idx="58925">
                  <c:v>-82.6416016</c:v>
                </c:pt>
                <c:pt idx="58926">
                  <c:v>-100.463867</c:v>
                </c:pt>
                <c:pt idx="58927">
                  <c:v>-95.82519529999998</c:v>
                </c:pt>
                <c:pt idx="58928">
                  <c:v>-64.8193359</c:v>
                </c:pt>
                <c:pt idx="58929">
                  <c:v>-17.2119141</c:v>
                </c:pt>
                <c:pt idx="58930">
                  <c:v>30.1513672</c:v>
                </c:pt>
                <c:pt idx="58931">
                  <c:v>77.14843749999996</c:v>
                </c:pt>
                <c:pt idx="58932">
                  <c:v>96.67968749999996</c:v>
                </c:pt>
                <c:pt idx="58933">
                  <c:v>90.2099609</c:v>
                </c:pt>
                <c:pt idx="58934">
                  <c:v>59.0820312</c:v>
                </c:pt>
                <c:pt idx="58935">
                  <c:v>20.8740234</c:v>
                </c:pt>
                <c:pt idx="58936">
                  <c:v>-35.7666016</c:v>
                </c:pt>
                <c:pt idx="58937">
                  <c:v>-77.39257809999994</c:v>
                </c:pt>
                <c:pt idx="58938">
                  <c:v>-107.788086</c:v>
                </c:pt>
                <c:pt idx="58939">
                  <c:v>-96.1914062</c:v>
                </c:pt>
                <c:pt idx="58940">
                  <c:v>-65.9179688</c:v>
                </c:pt>
                <c:pt idx="58941">
                  <c:v>-31.3720703</c:v>
                </c:pt>
                <c:pt idx="58942">
                  <c:v>30.2734375</c:v>
                </c:pt>
                <c:pt idx="58943">
                  <c:v>68.7255859</c:v>
                </c:pt>
                <c:pt idx="58944">
                  <c:v>95.3369141</c:v>
                </c:pt>
                <c:pt idx="58945">
                  <c:v>93.6279297</c:v>
                </c:pt>
                <c:pt idx="58946">
                  <c:v>67.2607422</c:v>
                </c:pt>
                <c:pt idx="58947">
                  <c:v>26.9775391</c:v>
                </c:pt>
                <c:pt idx="58948">
                  <c:v>-20.38574219999997</c:v>
                </c:pt>
                <c:pt idx="58949">
                  <c:v>-63.5986328</c:v>
                </c:pt>
                <c:pt idx="58950">
                  <c:v>-97.5341797</c:v>
                </c:pt>
                <c:pt idx="58951">
                  <c:v>-98.63281249999996</c:v>
                </c:pt>
                <c:pt idx="58952">
                  <c:v>-77.5146484</c:v>
                </c:pt>
                <c:pt idx="58953">
                  <c:v>-33.203125</c:v>
                </c:pt>
                <c:pt idx="58954">
                  <c:v>23.5595703</c:v>
                </c:pt>
                <c:pt idx="58955">
                  <c:v>65.55175779999998</c:v>
                </c:pt>
                <c:pt idx="58956">
                  <c:v>92.5292969</c:v>
                </c:pt>
                <c:pt idx="58957">
                  <c:v>93.9941406</c:v>
                </c:pt>
                <c:pt idx="58958">
                  <c:v>76.6601562</c:v>
                </c:pt>
                <c:pt idx="58959">
                  <c:v>36.2548828</c:v>
                </c:pt>
                <c:pt idx="58960">
                  <c:v>-13.5498047</c:v>
                </c:pt>
                <c:pt idx="58961">
                  <c:v>-57.0068359</c:v>
                </c:pt>
                <c:pt idx="58962">
                  <c:v>-90.6982422</c:v>
                </c:pt>
                <c:pt idx="58963">
                  <c:v>-97.5341797</c:v>
                </c:pt>
                <c:pt idx="58964">
                  <c:v>-81.17675779999993</c:v>
                </c:pt>
                <c:pt idx="58965">
                  <c:v>-37.5976562</c:v>
                </c:pt>
                <c:pt idx="58966">
                  <c:v>13.0615234</c:v>
                </c:pt>
                <c:pt idx="58967">
                  <c:v>58.7158203</c:v>
                </c:pt>
                <c:pt idx="58968">
                  <c:v>95.2148438</c:v>
                </c:pt>
                <c:pt idx="58969">
                  <c:v>102.539062</c:v>
                </c:pt>
                <c:pt idx="58970">
                  <c:v>81.0546875</c:v>
                </c:pt>
                <c:pt idx="58971">
                  <c:v>40.5273438</c:v>
                </c:pt>
                <c:pt idx="58972">
                  <c:v>-9.39941406</c:v>
                </c:pt>
                <c:pt idx="58973">
                  <c:v>-58.59375</c:v>
                </c:pt>
                <c:pt idx="58974">
                  <c:v>-90.6982422</c:v>
                </c:pt>
                <c:pt idx="58975">
                  <c:v>-94.84863279999998</c:v>
                </c:pt>
                <c:pt idx="58976">
                  <c:v>-83.12988279999993</c:v>
                </c:pt>
                <c:pt idx="58977">
                  <c:v>-55.0537109</c:v>
                </c:pt>
                <c:pt idx="58978">
                  <c:v>-0.122070312</c:v>
                </c:pt>
                <c:pt idx="58979">
                  <c:v>44.4335938</c:v>
                </c:pt>
                <c:pt idx="58980">
                  <c:v>85.08300779999998</c:v>
                </c:pt>
                <c:pt idx="58981">
                  <c:v>102.783203</c:v>
                </c:pt>
                <c:pt idx="58982">
                  <c:v>88.37890619999993</c:v>
                </c:pt>
                <c:pt idx="58983">
                  <c:v>56.1523438</c:v>
                </c:pt>
                <c:pt idx="58984">
                  <c:v>6.103515619999995</c:v>
                </c:pt>
                <c:pt idx="58985">
                  <c:v>-41.015625</c:v>
                </c:pt>
                <c:pt idx="58986">
                  <c:v>-77.14843749999996</c:v>
                </c:pt>
                <c:pt idx="58987">
                  <c:v>-104.492188</c:v>
                </c:pt>
                <c:pt idx="58988">
                  <c:v>-95.4589844</c:v>
                </c:pt>
                <c:pt idx="58989">
                  <c:v>-55.7861328</c:v>
                </c:pt>
                <c:pt idx="58990">
                  <c:v>-4.882812499999997</c:v>
                </c:pt>
                <c:pt idx="58991">
                  <c:v>39.6728516</c:v>
                </c:pt>
                <c:pt idx="58992">
                  <c:v>77.63671879999995</c:v>
                </c:pt>
                <c:pt idx="58993">
                  <c:v>98.0224609</c:v>
                </c:pt>
                <c:pt idx="58994">
                  <c:v>95.9472656</c:v>
                </c:pt>
                <c:pt idx="58995">
                  <c:v>69.2138672</c:v>
                </c:pt>
                <c:pt idx="58996">
                  <c:v>18.4326172</c:v>
                </c:pt>
                <c:pt idx="58997">
                  <c:v>-37.7197266</c:v>
                </c:pt>
                <c:pt idx="58998">
                  <c:v>-79.8339844</c:v>
                </c:pt>
                <c:pt idx="58999">
                  <c:v>-98.63281249999996</c:v>
                </c:pt>
                <c:pt idx="59000">
                  <c:v>-96.3134766</c:v>
                </c:pt>
                <c:pt idx="59001">
                  <c:v>-64.9414062</c:v>
                </c:pt>
                <c:pt idx="59002">
                  <c:v>-22.3388672</c:v>
                </c:pt>
                <c:pt idx="59003">
                  <c:v>30.6396484</c:v>
                </c:pt>
                <c:pt idx="59004">
                  <c:v>74.7070312</c:v>
                </c:pt>
                <c:pt idx="59005">
                  <c:v>95.9472656</c:v>
                </c:pt>
                <c:pt idx="59006">
                  <c:v>98.2666016</c:v>
                </c:pt>
                <c:pt idx="59007">
                  <c:v>74.46289059999998</c:v>
                </c:pt>
                <c:pt idx="59008">
                  <c:v>30.5175781</c:v>
                </c:pt>
                <c:pt idx="59009">
                  <c:v>-22.8271484</c:v>
                </c:pt>
                <c:pt idx="59010">
                  <c:v>-69.0917969</c:v>
                </c:pt>
                <c:pt idx="59011">
                  <c:v>-94.7265625</c:v>
                </c:pt>
                <c:pt idx="59012">
                  <c:v>-96.3134766</c:v>
                </c:pt>
                <c:pt idx="59013">
                  <c:v>-71.8994141</c:v>
                </c:pt>
                <c:pt idx="59014">
                  <c:v>-32.4707031</c:v>
                </c:pt>
                <c:pt idx="59015">
                  <c:v>18.9208984</c:v>
                </c:pt>
                <c:pt idx="59016">
                  <c:v>62.3779297</c:v>
                </c:pt>
                <c:pt idx="59017">
                  <c:v>91.9189453</c:v>
                </c:pt>
                <c:pt idx="59018">
                  <c:v>106.689453</c:v>
                </c:pt>
                <c:pt idx="59019">
                  <c:v>76.17187499999996</c:v>
                </c:pt>
                <c:pt idx="59020">
                  <c:v>26.0009766</c:v>
                </c:pt>
                <c:pt idx="59021">
                  <c:v>-23.8037109</c:v>
                </c:pt>
                <c:pt idx="59022">
                  <c:v>-58.2275391</c:v>
                </c:pt>
                <c:pt idx="59023">
                  <c:v>-94.6044922</c:v>
                </c:pt>
                <c:pt idx="59024">
                  <c:v>-99.85351559999998</c:v>
                </c:pt>
                <c:pt idx="59025">
                  <c:v>-78.12499999999998</c:v>
                </c:pt>
                <c:pt idx="59026">
                  <c:v>-40.1611328</c:v>
                </c:pt>
                <c:pt idx="59027">
                  <c:v>11.8408203</c:v>
                </c:pt>
                <c:pt idx="59028">
                  <c:v>64.57519529999998</c:v>
                </c:pt>
                <c:pt idx="59029">
                  <c:v>97.90039059999998</c:v>
                </c:pt>
                <c:pt idx="59030">
                  <c:v>95.3369141</c:v>
                </c:pt>
                <c:pt idx="59031">
                  <c:v>76.6601562</c:v>
                </c:pt>
                <c:pt idx="59032">
                  <c:v>43.2128906</c:v>
                </c:pt>
                <c:pt idx="59033">
                  <c:v>-7.08007812</c:v>
                </c:pt>
                <c:pt idx="59034">
                  <c:v>-56.88476559999999</c:v>
                </c:pt>
                <c:pt idx="59035">
                  <c:v>-86.7919922</c:v>
                </c:pt>
                <c:pt idx="59036">
                  <c:v>-98.38867190000001</c:v>
                </c:pt>
                <c:pt idx="59037">
                  <c:v>-82.15332029999998</c:v>
                </c:pt>
                <c:pt idx="59038">
                  <c:v>-50.78125</c:v>
                </c:pt>
                <c:pt idx="59039">
                  <c:v>-3.90625</c:v>
                </c:pt>
                <c:pt idx="59040">
                  <c:v>51.6357422</c:v>
                </c:pt>
                <c:pt idx="59041">
                  <c:v>86.5478516</c:v>
                </c:pt>
                <c:pt idx="59042">
                  <c:v>98.9990234</c:v>
                </c:pt>
                <c:pt idx="59043">
                  <c:v>87.5244141</c:v>
                </c:pt>
                <c:pt idx="59044">
                  <c:v>49.9267578</c:v>
                </c:pt>
                <c:pt idx="59045">
                  <c:v>3.05175781</c:v>
                </c:pt>
                <c:pt idx="59046">
                  <c:v>-46.0205078</c:v>
                </c:pt>
                <c:pt idx="59047">
                  <c:v>-91.6748047</c:v>
                </c:pt>
                <c:pt idx="59048">
                  <c:v>-97.90039059999998</c:v>
                </c:pt>
                <c:pt idx="59049">
                  <c:v>-86.6699219</c:v>
                </c:pt>
                <c:pt idx="59050">
                  <c:v>-50.2929688</c:v>
                </c:pt>
                <c:pt idx="59051">
                  <c:v>-5.004882809999995</c:v>
                </c:pt>
                <c:pt idx="59052">
                  <c:v>43.9453125</c:v>
                </c:pt>
                <c:pt idx="59053">
                  <c:v>85.20507809999994</c:v>
                </c:pt>
                <c:pt idx="59054">
                  <c:v>95.703125</c:v>
                </c:pt>
                <c:pt idx="59055">
                  <c:v>90.57617190000001</c:v>
                </c:pt>
                <c:pt idx="59056">
                  <c:v>55.9082031</c:v>
                </c:pt>
                <c:pt idx="59057">
                  <c:v>5.37109375</c:v>
                </c:pt>
                <c:pt idx="59058">
                  <c:v>-33.9355469</c:v>
                </c:pt>
                <c:pt idx="59059">
                  <c:v>-84.7167969</c:v>
                </c:pt>
                <c:pt idx="59060">
                  <c:v>-105.34668</c:v>
                </c:pt>
                <c:pt idx="59061">
                  <c:v>-87.2802734</c:v>
                </c:pt>
                <c:pt idx="59062">
                  <c:v>-58.9599609</c:v>
                </c:pt>
                <c:pt idx="59063">
                  <c:v>-11.8408203</c:v>
                </c:pt>
                <c:pt idx="59064">
                  <c:v>37.7197266</c:v>
                </c:pt>
                <c:pt idx="59065">
                  <c:v>75.5615234</c:v>
                </c:pt>
                <c:pt idx="59066">
                  <c:v>101.318359</c:v>
                </c:pt>
                <c:pt idx="59067">
                  <c:v>95.703125</c:v>
                </c:pt>
                <c:pt idx="59068">
                  <c:v>65.9179688</c:v>
                </c:pt>
                <c:pt idx="59069">
                  <c:v>24.5361328</c:v>
                </c:pt>
                <c:pt idx="59070">
                  <c:v>-23.4375</c:v>
                </c:pt>
                <c:pt idx="59071">
                  <c:v>-76.2939453</c:v>
                </c:pt>
                <c:pt idx="59072">
                  <c:v>-101.074219</c:v>
                </c:pt>
                <c:pt idx="59073">
                  <c:v>-95.0927734</c:v>
                </c:pt>
                <c:pt idx="59074">
                  <c:v>-68.35937499999996</c:v>
                </c:pt>
                <c:pt idx="59075">
                  <c:v>-23.5595703</c:v>
                </c:pt>
                <c:pt idx="59076">
                  <c:v>24.6582031</c:v>
                </c:pt>
                <c:pt idx="59077">
                  <c:v>62.6220703</c:v>
                </c:pt>
                <c:pt idx="59078">
                  <c:v>97.1679688</c:v>
                </c:pt>
                <c:pt idx="59079">
                  <c:v>99.3652344</c:v>
                </c:pt>
                <c:pt idx="59080">
                  <c:v>73.2421875</c:v>
                </c:pt>
                <c:pt idx="59081">
                  <c:v>27.0996094</c:v>
                </c:pt>
                <c:pt idx="59082">
                  <c:v>-24.1699219</c:v>
                </c:pt>
                <c:pt idx="59083">
                  <c:v>-65.55175779999998</c:v>
                </c:pt>
                <c:pt idx="59084">
                  <c:v>-91.0644531</c:v>
                </c:pt>
                <c:pt idx="59085">
                  <c:v>-102.416992</c:v>
                </c:pt>
                <c:pt idx="59086">
                  <c:v>-77.8808594</c:v>
                </c:pt>
                <c:pt idx="59087">
                  <c:v>-31.0058594</c:v>
                </c:pt>
                <c:pt idx="59088">
                  <c:v>17.0898438</c:v>
                </c:pt>
                <c:pt idx="59089">
                  <c:v>65.55175779999998</c:v>
                </c:pt>
                <c:pt idx="59090">
                  <c:v>98.5107422</c:v>
                </c:pt>
                <c:pt idx="59091">
                  <c:v>100.219727</c:v>
                </c:pt>
                <c:pt idx="59092">
                  <c:v>82.88574219999992</c:v>
                </c:pt>
                <c:pt idx="59093">
                  <c:v>35.6445312</c:v>
                </c:pt>
                <c:pt idx="59094">
                  <c:v>-14.8925781</c:v>
                </c:pt>
                <c:pt idx="59095">
                  <c:v>-57.61718749999999</c:v>
                </c:pt>
                <c:pt idx="59096">
                  <c:v>-91.6748047</c:v>
                </c:pt>
                <c:pt idx="59097">
                  <c:v>-105.712891</c:v>
                </c:pt>
                <c:pt idx="59098">
                  <c:v>-79.7119141</c:v>
                </c:pt>
                <c:pt idx="59099">
                  <c:v>-50.1708984</c:v>
                </c:pt>
                <c:pt idx="59100">
                  <c:v>5.859375</c:v>
                </c:pt>
                <c:pt idx="59101">
                  <c:v>57.0068359</c:v>
                </c:pt>
                <c:pt idx="59102">
                  <c:v>90.08789059999998</c:v>
                </c:pt>
                <c:pt idx="59103">
                  <c:v>99.7314453</c:v>
                </c:pt>
                <c:pt idx="59104">
                  <c:v>87.6464844</c:v>
                </c:pt>
                <c:pt idx="59105">
                  <c:v>51.1474609</c:v>
                </c:pt>
                <c:pt idx="59106">
                  <c:v>-6.95800781</c:v>
                </c:pt>
                <c:pt idx="59107">
                  <c:v>-49.1943359</c:v>
                </c:pt>
                <c:pt idx="59108">
                  <c:v>-83.2519531</c:v>
                </c:pt>
                <c:pt idx="59109">
                  <c:v>-103.149414</c:v>
                </c:pt>
                <c:pt idx="59110">
                  <c:v>-86.05957029999998</c:v>
                </c:pt>
                <c:pt idx="59111">
                  <c:v>-58.1054688</c:v>
                </c:pt>
                <c:pt idx="59112">
                  <c:v>-8.7890625</c:v>
                </c:pt>
                <c:pt idx="59113">
                  <c:v>45.1660156</c:v>
                </c:pt>
                <c:pt idx="59114">
                  <c:v>82.5195312</c:v>
                </c:pt>
                <c:pt idx="59115">
                  <c:v>99.7314453</c:v>
                </c:pt>
                <c:pt idx="59116">
                  <c:v>89.11132809999998</c:v>
                </c:pt>
                <c:pt idx="59117">
                  <c:v>57.7392578</c:v>
                </c:pt>
                <c:pt idx="59118">
                  <c:v>11.4746094</c:v>
                </c:pt>
                <c:pt idx="59119">
                  <c:v>-39.6728516</c:v>
                </c:pt>
                <c:pt idx="59120">
                  <c:v>-81.0546875</c:v>
                </c:pt>
                <c:pt idx="59121">
                  <c:v>-104.492188</c:v>
                </c:pt>
                <c:pt idx="59122">
                  <c:v>-89.35546879999995</c:v>
                </c:pt>
                <c:pt idx="59123">
                  <c:v>-60.7910156</c:v>
                </c:pt>
                <c:pt idx="59124">
                  <c:v>-12.8173828</c:v>
                </c:pt>
                <c:pt idx="59125">
                  <c:v>40.7714844</c:v>
                </c:pt>
                <c:pt idx="59126">
                  <c:v>75.0732422</c:v>
                </c:pt>
                <c:pt idx="59127">
                  <c:v>95.4589844</c:v>
                </c:pt>
                <c:pt idx="59128">
                  <c:v>94.6044922</c:v>
                </c:pt>
                <c:pt idx="59129">
                  <c:v>63.2324219</c:v>
                </c:pt>
                <c:pt idx="59130">
                  <c:v>14.1601562</c:v>
                </c:pt>
                <c:pt idx="59131">
                  <c:v>-30.7617188</c:v>
                </c:pt>
                <c:pt idx="59132">
                  <c:v>-77.27050779999998</c:v>
                </c:pt>
                <c:pt idx="59133">
                  <c:v>-103.027344</c:v>
                </c:pt>
                <c:pt idx="59134">
                  <c:v>-96.0693359</c:v>
                </c:pt>
                <c:pt idx="59135">
                  <c:v>-67.7490234</c:v>
                </c:pt>
                <c:pt idx="59136">
                  <c:v>-20.38574219999997</c:v>
                </c:pt>
                <c:pt idx="59137">
                  <c:v>28.1982422</c:v>
                </c:pt>
                <c:pt idx="59138">
                  <c:v>77.14843749999996</c:v>
                </c:pt>
                <c:pt idx="59139">
                  <c:v>97.90039059999998</c:v>
                </c:pt>
                <c:pt idx="59140">
                  <c:v>97.2900391</c:v>
                </c:pt>
                <c:pt idx="59141">
                  <c:v>78.9794922</c:v>
                </c:pt>
                <c:pt idx="59142">
                  <c:v>29.6630859</c:v>
                </c:pt>
                <c:pt idx="59143">
                  <c:v>-25.1464844</c:v>
                </c:pt>
                <c:pt idx="59144">
                  <c:v>-67.38281249999996</c:v>
                </c:pt>
                <c:pt idx="59145">
                  <c:v>-98.2666016</c:v>
                </c:pt>
                <c:pt idx="59146">
                  <c:v>-99.1210938</c:v>
                </c:pt>
                <c:pt idx="59147">
                  <c:v>-77.27050779999998</c:v>
                </c:pt>
                <c:pt idx="59148">
                  <c:v>-23.3154297</c:v>
                </c:pt>
                <c:pt idx="59149">
                  <c:v>21.3623047</c:v>
                </c:pt>
                <c:pt idx="59150">
                  <c:v>61.4013672</c:v>
                </c:pt>
                <c:pt idx="59151">
                  <c:v>95.9472656</c:v>
                </c:pt>
                <c:pt idx="59152">
                  <c:v>98.87695309999998</c:v>
                </c:pt>
                <c:pt idx="59153">
                  <c:v>76.5380859</c:v>
                </c:pt>
                <c:pt idx="59154">
                  <c:v>30.3955078</c:v>
                </c:pt>
                <c:pt idx="59155">
                  <c:v>-15.0146484</c:v>
                </c:pt>
                <c:pt idx="59156">
                  <c:v>-64.0869141</c:v>
                </c:pt>
                <c:pt idx="59157">
                  <c:v>-97.90039059999998</c:v>
                </c:pt>
                <c:pt idx="59158">
                  <c:v>-94.1162109</c:v>
                </c:pt>
                <c:pt idx="59159">
                  <c:v>-80.8105469</c:v>
                </c:pt>
                <c:pt idx="59160">
                  <c:v>-38.2080078</c:v>
                </c:pt>
                <c:pt idx="59161">
                  <c:v>14.6484375</c:v>
                </c:pt>
                <c:pt idx="59162">
                  <c:v>56.640625</c:v>
                </c:pt>
                <c:pt idx="59163">
                  <c:v>90.33203119999993</c:v>
                </c:pt>
                <c:pt idx="59164">
                  <c:v>96.4355469</c:v>
                </c:pt>
                <c:pt idx="59165">
                  <c:v>77.5146484</c:v>
                </c:pt>
                <c:pt idx="59166">
                  <c:v>39.0625</c:v>
                </c:pt>
                <c:pt idx="59167">
                  <c:v>-8.05664062</c:v>
                </c:pt>
                <c:pt idx="59168">
                  <c:v>-50.6591797</c:v>
                </c:pt>
                <c:pt idx="59169">
                  <c:v>-89.9658203</c:v>
                </c:pt>
                <c:pt idx="59170">
                  <c:v>-101.196289</c:v>
                </c:pt>
                <c:pt idx="59171">
                  <c:v>-81.9091797</c:v>
                </c:pt>
                <c:pt idx="59172">
                  <c:v>-46.1425781</c:v>
                </c:pt>
                <c:pt idx="59173">
                  <c:v>1.09863281</c:v>
                </c:pt>
                <c:pt idx="59174">
                  <c:v>50.2929688</c:v>
                </c:pt>
                <c:pt idx="59175">
                  <c:v>86.42578119999993</c:v>
                </c:pt>
                <c:pt idx="59176">
                  <c:v>99.2431641</c:v>
                </c:pt>
                <c:pt idx="59177">
                  <c:v>85.4492188</c:v>
                </c:pt>
                <c:pt idx="59178">
                  <c:v>49.0722656</c:v>
                </c:pt>
                <c:pt idx="59179">
                  <c:v>7.20214844</c:v>
                </c:pt>
                <c:pt idx="59180">
                  <c:v>-45.7763672</c:v>
                </c:pt>
                <c:pt idx="59181">
                  <c:v>-82.5195312</c:v>
                </c:pt>
                <c:pt idx="59182">
                  <c:v>-94.3603516</c:v>
                </c:pt>
                <c:pt idx="59183">
                  <c:v>-90.57617190000001</c:v>
                </c:pt>
                <c:pt idx="59184">
                  <c:v>-63.9648438</c:v>
                </c:pt>
                <c:pt idx="59185">
                  <c:v>-5.37109375</c:v>
                </c:pt>
                <c:pt idx="59186">
                  <c:v>43.7011719</c:v>
                </c:pt>
                <c:pt idx="59187">
                  <c:v>87.03613279999998</c:v>
                </c:pt>
                <c:pt idx="59188">
                  <c:v>95.5810547</c:v>
                </c:pt>
                <c:pt idx="59189">
                  <c:v>92.4072266</c:v>
                </c:pt>
                <c:pt idx="59190">
                  <c:v>59.0820312</c:v>
                </c:pt>
                <c:pt idx="59191">
                  <c:v>16.2353516</c:v>
                </c:pt>
                <c:pt idx="59192">
                  <c:v>-36.3769531</c:v>
                </c:pt>
                <c:pt idx="59193">
                  <c:v>-78.2470703</c:v>
                </c:pt>
                <c:pt idx="59194">
                  <c:v>-99.1210938</c:v>
                </c:pt>
                <c:pt idx="59195">
                  <c:v>-92.2851562</c:v>
                </c:pt>
                <c:pt idx="59196">
                  <c:v>-63.2324219</c:v>
                </c:pt>
                <c:pt idx="59197">
                  <c:v>-20.7519531</c:v>
                </c:pt>
                <c:pt idx="59198">
                  <c:v>28.5644531</c:v>
                </c:pt>
                <c:pt idx="59199">
                  <c:v>75.4394531</c:v>
                </c:pt>
                <c:pt idx="59200">
                  <c:v>97.5341797</c:v>
                </c:pt>
                <c:pt idx="59201">
                  <c:v>93.6279297</c:v>
                </c:pt>
                <c:pt idx="59202">
                  <c:v>69.45800779999998</c:v>
                </c:pt>
                <c:pt idx="59203">
                  <c:v>26.0009766</c:v>
                </c:pt>
                <c:pt idx="59204">
                  <c:v>-36.6210938</c:v>
                </c:pt>
                <c:pt idx="59205">
                  <c:v>-72.0214844</c:v>
                </c:pt>
                <c:pt idx="59206">
                  <c:v>-95.0927734</c:v>
                </c:pt>
                <c:pt idx="59207">
                  <c:v>-97.1679688</c:v>
                </c:pt>
                <c:pt idx="59208">
                  <c:v>-73.48632809999998</c:v>
                </c:pt>
                <c:pt idx="59209">
                  <c:v>-18.0664062</c:v>
                </c:pt>
                <c:pt idx="59210">
                  <c:v>34.0576172</c:v>
                </c:pt>
                <c:pt idx="59211">
                  <c:v>72.50976559999998</c:v>
                </c:pt>
                <c:pt idx="59212">
                  <c:v>96.67968749999996</c:v>
                </c:pt>
                <c:pt idx="59213">
                  <c:v>88.9892578</c:v>
                </c:pt>
                <c:pt idx="59214">
                  <c:v>69.45800779999998</c:v>
                </c:pt>
                <c:pt idx="59215">
                  <c:v>37.3535156</c:v>
                </c:pt>
                <c:pt idx="59216">
                  <c:v>-24.4140625</c:v>
                </c:pt>
                <c:pt idx="59217">
                  <c:v>-72.6318359</c:v>
                </c:pt>
                <c:pt idx="59218">
                  <c:v>-95.82519529999998</c:v>
                </c:pt>
                <c:pt idx="59219">
                  <c:v>-99.2431641</c:v>
                </c:pt>
                <c:pt idx="59220">
                  <c:v>-77.0263672</c:v>
                </c:pt>
                <c:pt idx="59221">
                  <c:v>-35.5224609</c:v>
                </c:pt>
                <c:pt idx="59222">
                  <c:v>14.4042969</c:v>
                </c:pt>
                <c:pt idx="59223">
                  <c:v>68.9697266</c:v>
                </c:pt>
                <c:pt idx="59224">
                  <c:v>97.0458984</c:v>
                </c:pt>
                <c:pt idx="59225">
                  <c:v>99.2431641</c:v>
                </c:pt>
                <c:pt idx="59226">
                  <c:v>79.34570309999998</c:v>
                </c:pt>
                <c:pt idx="59227">
                  <c:v>39.7949219</c:v>
                </c:pt>
                <c:pt idx="59228">
                  <c:v>-10.0097656</c:v>
                </c:pt>
                <c:pt idx="59229">
                  <c:v>-50.4150391</c:v>
                </c:pt>
                <c:pt idx="59230">
                  <c:v>-85.3271484</c:v>
                </c:pt>
                <c:pt idx="59231">
                  <c:v>-94.7265625</c:v>
                </c:pt>
                <c:pt idx="59232">
                  <c:v>-79.22363279999998</c:v>
                </c:pt>
                <c:pt idx="59233">
                  <c:v>-43.8232422</c:v>
                </c:pt>
                <c:pt idx="59234">
                  <c:v>-1.953125</c:v>
                </c:pt>
                <c:pt idx="59235">
                  <c:v>45.5322266</c:v>
                </c:pt>
                <c:pt idx="59236">
                  <c:v>83.0078125</c:v>
                </c:pt>
                <c:pt idx="59237">
                  <c:v>102.905273</c:v>
                </c:pt>
                <c:pt idx="59238">
                  <c:v>88.5009766</c:v>
                </c:pt>
                <c:pt idx="59239">
                  <c:v>48.9501953</c:v>
                </c:pt>
                <c:pt idx="59240">
                  <c:v>-3.54003906</c:v>
                </c:pt>
                <c:pt idx="59241">
                  <c:v>-55.2978516</c:v>
                </c:pt>
                <c:pt idx="59242">
                  <c:v>-86.9140625</c:v>
                </c:pt>
                <c:pt idx="59243">
                  <c:v>-107.788086</c:v>
                </c:pt>
                <c:pt idx="59244">
                  <c:v>-96.80175779999998</c:v>
                </c:pt>
                <c:pt idx="59245">
                  <c:v>-56.2744141</c:v>
                </c:pt>
                <c:pt idx="59246">
                  <c:v>-2.44140625</c:v>
                </c:pt>
                <c:pt idx="59247">
                  <c:v>46.7529297</c:v>
                </c:pt>
                <c:pt idx="59248">
                  <c:v>83.3740234</c:v>
                </c:pt>
                <c:pt idx="59249">
                  <c:v>96.67968749999996</c:v>
                </c:pt>
                <c:pt idx="59250">
                  <c:v>92.89550779999998</c:v>
                </c:pt>
                <c:pt idx="59251">
                  <c:v>60.3027344</c:v>
                </c:pt>
                <c:pt idx="59252">
                  <c:v>6.71386719</c:v>
                </c:pt>
                <c:pt idx="59253">
                  <c:v>-40.5273438</c:v>
                </c:pt>
                <c:pt idx="59254">
                  <c:v>-78.8574219</c:v>
                </c:pt>
                <c:pt idx="59255">
                  <c:v>-102.539062</c:v>
                </c:pt>
                <c:pt idx="59256">
                  <c:v>-91.55273440000001</c:v>
                </c:pt>
                <c:pt idx="59257">
                  <c:v>-63.9648438</c:v>
                </c:pt>
                <c:pt idx="59258">
                  <c:v>-18.1884766</c:v>
                </c:pt>
                <c:pt idx="59259">
                  <c:v>40.1611328</c:v>
                </c:pt>
                <c:pt idx="59260">
                  <c:v>82.88574219999992</c:v>
                </c:pt>
                <c:pt idx="59261">
                  <c:v>104.980469</c:v>
                </c:pt>
                <c:pt idx="59262">
                  <c:v>98.5107422</c:v>
                </c:pt>
                <c:pt idx="59263">
                  <c:v>65.18554690000001</c:v>
                </c:pt>
                <c:pt idx="59264">
                  <c:v>14.7705078</c:v>
                </c:pt>
                <c:pt idx="59265">
                  <c:v>-33.5693359</c:v>
                </c:pt>
                <c:pt idx="59266">
                  <c:v>-74.21875</c:v>
                </c:pt>
                <c:pt idx="59267">
                  <c:v>-98.9990234</c:v>
                </c:pt>
                <c:pt idx="59268">
                  <c:v>-99.4873047</c:v>
                </c:pt>
                <c:pt idx="59269">
                  <c:v>-74.21875</c:v>
                </c:pt>
                <c:pt idx="59270">
                  <c:v>-23.9257812</c:v>
                </c:pt>
                <c:pt idx="59271">
                  <c:v>30.0292969</c:v>
                </c:pt>
                <c:pt idx="59272">
                  <c:v>69.7021484</c:v>
                </c:pt>
                <c:pt idx="59273">
                  <c:v>99.7314453</c:v>
                </c:pt>
                <c:pt idx="59274">
                  <c:v>93.9941406</c:v>
                </c:pt>
                <c:pt idx="59275">
                  <c:v>71.1669922</c:v>
                </c:pt>
                <c:pt idx="59276">
                  <c:v>24.5361328</c:v>
                </c:pt>
                <c:pt idx="59277">
                  <c:v>-21.484375</c:v>
                </c:pt>
                <c:pt idx="59278">
                  <c:v>-64.3310547</c:v>
                </c:pt>
                <c:pt idx="59279">
                  <c:v>-95.5810547</c:v>
                </c:pt>
                <c:pt idx="59280">
                  <c:v>-100.219727</c:v>
                </c:pt>
                <c:pt idx="59281">
                  <c:v>-78.12499999999998</c:v>
                </c:pt>
                <c:pt idx="59282">
                  <c:v>-25.2685547</c:v>
                </c:pt>
                <c:pt idx="59283">
                  <c:v>20.9960938</c:v>
                </c:pt>
                <c:pt idx="59284">
                  <c:v>56.640625</c:v>
                </c:pt>
                <c:pt idx="59285">
                  <c:v>83.12988279999993</c:v>
                </c:pt>
                <c:pt idx="59286">
                  <c:v>98.0224609</c:v>
                </c:pt>
                <c:pt idx="59287">
                  <c:v>72.1435547</c:v>
                </c:pt>
                <c:pt idx="59288">
                  <c:v>39.1845703</c:v>
                </c:pt>
                <c:pt idx="59289">
                  <c:v>-8.91113281</c:v>
                </c:pt>
                <c:pt idx="59290">
                  <c:v>-70.9228516</c:v>
                </c:pt>
                <c:pt idx="59291">
                  <c:v>-94.84863279999998</c:v>
                </c:pt>
                <c:pt idx="59292">
                  <c:v>-99.85351559999998</c:v>
                </c:pt>
                <c:pt idx="59293">
                  <c:v>-83.7402344</c:v>
                </c:pt>
                <c:pt idx="59294">
                  <c:v>-42.1142578</c:v>
                </c:pt>
                <c:pt idx="59295">
                  <c:v>4.394531249999993</c:v>
                </c:pt>
                <c:pt idx="59296">
                  <c:v>60.18066409999999</c:v>
                </c:pt>
                <c:pt idx="59297">
                  <c:v>104.125977</c:v>
                </c:pt>
                <c:pt idx="59298">
                  <c:v>105.712891</c:v>
                </c:pt>
                <c:pt idx="59299">
                  <c:v>78.9794922</c:v>
                </c:pt>
                <c:pt idx="59300">
                  <c:v>41.6259766</c:v>
                </c:pt>
                <c:pt idx="59301">
                  <c:v>-5.73730469</c:v>
                </c:pt>
                <c:pt idx="59302">
                  <c:v>-52.6123047</c:v>
                </c:pt>
                <c:pt idx="59303">
                  <c:v>-92.89550779999998</c:v>
                </c:pt>
                <c:pt idx="59304">
                  <c:v>-100.708008</c:v>
                </c:pt>
                <c:pt idx="59305">
                  <c:v>-89.9658203</c:v>
                </c:pt>
                <c:pt idx="59306">
                  <c:v>-49.5605469</c:v>
                </c:pt>
                <c:pt idx="59307">
                  <c:v>-6.103515619999995</c:v>
                </c:pt>
                <c:pt idx="59308">
                  <c:v>48.2177734</c:v>
                </c:pt>
                <c:pt idx="59309">
                  <c:v>83.4960938</c:v>
                </c:pt>
                <c:pt idx="59310">
                  <c:v>95.9472656</c:v>
                </c:pt>
                <c:pt idx="59311">
                  <c:v>89.35546879999995</c:v>
                </c:pt>
                <c:pt idx="59312">
                  <c:v>50.0488281</c:v>
                </c:pt>
                <c:pt idx="59313">
                  <c:v>0.366210938</c:v>
                </c:pt>
                <c:pt idx="59314">
                  <c:v>-49.0722656</c:v>
                </c:pt>
                <c:pt idx="59315">
                  <c:v>-85.20507809999994</c:v>
                </c:pt>
                <c:pt idx="59316">
                  <c:v>-105.712891</c:v>
                </c:pt>
                <c:pt idx="59317">
                  <c:v>-95.82519529999998</c:v>
                </c:pt>
                <c:pt idx="59318">
                  <c:v>-61.15722659999999</c:v>
                </c:pt>
                <c:pt idx="59319">
                  <c:v>-9.52148438</c:v>
                </c:pt>
                <c:pt idx="59320">
                  <c:v>44.7998047</c:v>
                </c:pt>
                <c:pt idx="59321">
                  <c:v>84.3505859</c:v>
                </c:pt>
                <c:pt idx="59322">
                  <c:v>99.7314453</c:v>
                </c:pt>
                <c:pt idx="59323">
                  <c:v>88.62304690000001</c:v>
                </c:pt>
                <c:pt idx="59324">
                  <c:v>62.6220703</c:v>
                </c:pt>
                <c:pt idx="59325">
                  <c:v>19.1650391</c:v>
                </c:pt>
                <c:pt idx="59326">
                  <c:v>-40.7714844</c:v>
                </c:pt>
                <c:pt idx="59327">
                  <c:v>-82.7636719</c:v>
                </c:pt>
                <c:pt idx="59328">
                  <c:v>-101.196289</c:v>
                </c:pt>
                <c:pt idx="59329">
                  <c:v>-89.2333984</c:v>
                </c:pt>
                <c:pt idx="59330">
                  <c:v>-64.2089844</c:v>
                </c:pt>
                <c:pt idx="59331">
                  <c:v>-11.3525391</c:v>
                </c:pt>
                <c:pt idx="59332">
                  <c:v>34.5458984</c:v>
                </c:pt>
                <c:pt idx="59333">
                  <c:v>75.5615234</c:v>
                </c:pt>
                <c:pt idx="59334">
                  <c:v>100.463867</c:v>
                </c:pt>
                <c:pt idx="59335">
                  <c:v>96.4355469</c:v>
                </c:pt>
                <c:pt idx="59336">
                  <c:v>65.9179688</c:v>
                </c:pt>
                <c:pt idx="59337">
                  <c:v>20.9960938</c:v>
                </c:pt>
                <c:pt idx="59338">
                  <c:v>-31.1279297</c:v>
                </c:pt>
                <c:pt idx="59339">
                  <c:v>-66.2841797</c:v>
                </c:pt>
                <c:pt idx="59340">
                  <c:v>-92.0410156</c:v>
                </c:pt>
                <c:pt idx="59341">
                  <c:v>-93.87207029999993</c:v>
                </c:pt>
                <c:pt idx="59342">
                  <c:v>-76.4160156</c:v>
                </c:pt>
                <c:pt idx="59343">
                  <c:v>-31.7382812</c:v>
                </c:pt>
                <c:pt idx="59344">
                  <c:v>22.7050781</c:v>
                </c:pt>
                <c:pt idx="59345">
                  <c:v>69.9462891</c:v>
                </c:pt>
                <c:pt idx="59346">
                  <c:v>97.4121094</c:v>
                </c:pt>
                <c:pt idx="59347">
                  <c:v>95.4589844</c:v>
                </c:pt>
                <c:pt idx="59348">
                  <c:v>77.39257809999994</c:v>
                </c:pt>
                <c:pt idx="59349">
                  <c:v>41.9921875</c:v>
                </c:pt>
                <c:pt idx="59350">
                  <c:v>-17.4560547</c:v>
                </c:pt>
                <c:pt idx="59351">
                  <c:v>-65.3076172</c:v>
                </c:pt>
                <c:pt idx="59352">
                  <c:v>-88.62304690000001</c:v>
                </c:pt>
                <c:pt idx="59353">
                  <c:v>-89.9658203</c:v>
                </c:pt>
                <c:pt idx="59354">
                  <c:v>-76.7822266</c:v>
                </c:pt>
                <c:pt idx="59355">
                  <c:v>-40.7714844</c:v>
                </c:pt>
                <c:pt idx="59356">
                  <c:v>11.5966797</c:v>
                </c:pt>
                <c:pt idx="59357">
                  <c:v>61.0351562</c:v>
                </c:pt>
                <c:pt idx="59358">
                  <c:v>91.6748047</c:v>
                </c:pt>
                <c:pt idx="59359">
                  <c:v>99.85351559999998</c:v>
                </c:pt>
                <c:pt idx="59360">
                  <c:v>81.17675779999993</c:v>
                </c:pt>
                <c:pt idx="59361">
                  <c:v>41.8701172</c:v>
                </c:pt>
                <c:pt idx="59362">
                  <c:v>-17.4560547</c:v>
                </c:pt>
                <c:pt idx="59363">
                  <c:v>-58.59375</c:v>
                </c:pt>
                <c:pt idx="59364">
                  <c:v>-88.62304690000001</c:v>
                </c:pt>
                <c:pt idx="59365">
                  <c:v>-99.2431641</c:v>
                </c:pt>
                <c:pt idx="59366">
                  <c:v>-80.32226559999998</c:v>
                </c:pt>
                <c:pt idx="59367">
                  <c:v>-50.6591797</c:v>
                </c:pt>
                <c:pt idx="59368">
                  <c:v>2.19726562</c:v>
                </c:pt>
                <c:pt idx="59369">
                  <c:v>56.0302734</c:v>
                </c:pt>
                <c:pt idx="59370">
                  <c:v>92.2851562</c:v>
                </c:pt>
                <c:pt idx="59371">
                  <c:v>103.393555</c:v>
                </c:pt>
                <c:pt idx="59372">
                  <c:v>89.2333984</c:v>
                </c:pt>
                <c:pt idx="59373">
                  <c:v>57.2509766</c:v>
                </c:pt>
                <c:pt idx="59374">
                  <c:v>7.56835938</c:v>
                </c:pt>
                <c:pt idx="59375">
                  <c:v>-44.3115234</c:v>
                </c:pt>
                <c:pt idx="59376">
                  <c:v>-86.3037109</c:v>
                </c:pt>
                <c:pt idx="59377">
                  <c:v>-97.77832029999998</c:v>
                </c:pt>
                <c:pt idx="59378">
                  <c:v>-87.5244141</c:v>
                </c:pt>
                <c:pt idx="59379">
                  <c:v>-57.2509766</c:v>
                </c:pt>
                <c:pt idx="59380">
                  <c:v>-7.56835938</c:v>
                </c:pt>
                <c:pt idx="59381">
                  <c:v>40.8935547</c:v>
                </c:pt>
                <c:pt idx="59382">
                  <c:v>85.9375</c:v>
                </c:pt>
                <c:pt idx="59383">
                  <c:v>101.928711</c:v>
                </c:pt>
                <c:pt idx="59384">
                  <c:v>92.2851562</c:v>
                </c:pt>
                <c:pt idx="59385">
                  <c:v>64.453125</c:v>
                </c:pt>
                <c:pt idx="59386">
                  <c:v>9.39941406</c:v>
                </c:pt>
                <c:pt idx="59387">
                  <c:v>-32.9589844</c:v>
                </c:pt>
                <c:pt idx="59388">
                  <c:v>-78.36914059999998</c:v>
                </c:pt>
                <c:pt idx="59389">
                  <c:v>-102.783203</c:v>
                </c:pt>
                <c:pt idx="59390">
                  <c:v>-94.1162109</c:v>
                </c:pt>
                <c:pt idx="59391">
                  <c:v>-63.4765625</c:v>
                </c:pt>
                <c:pt idx="59392">
                  <c:v>-15.7470703</c:v>
                </c:pt>
                <c:pt idx="59393">
                  <c:v>40.4052734</c:v>
                </c:pt>
                <c:pt idx="59394">
                  <c:v>85.8154297</c:v>
                </c:pt>
                <c:pt idx="59395">
                  <c:v>99.9755859</c:v>
                </c:pt>
                <c:pt idx="59396">
                  <c:v>100.097656</c:v>
                </c:pt>
                <c:pt idx="59397">
                  <c:v>63.1103516</c:v>
                </c:pt>
                <c:pt idx="59398">
                  <c:v>17.4560547</c:v>
                </c:pt>
                <c:pt idx="59399">
                  <c:v>-29.296875</c:v>
                </c:pt>
                <c:pt idx="59400">
                  <c:v>-78.9794922</c:v>
                </c:pt>
                <c:pt idx="59401">
                  <c:v>-99.1210938</c:v>
                </c:pt>
                <c:pt idx="59402">
                  <c:v>-93.38378909999996</c:v>
                </c:pt>
                <c:pt idx="59403">
                  <c:v>-63.9648438</c:v>
                </c:pt>
                <c:pt idx="59404">
                  <c:v>-22.3388672</c:v>
                </c:pt>
                <c:pt idx="59405">
                  <c:v>26.1230469</c:v>
                </c:pt>
                <c:pt idx="59406">
                  <c:v>71.6552734</c:v>
                </c:pt>
                <c:pt idx="59407">
                  <c:v>95.3369141</c:v>
                </c:pt>
                <c:pt idx="59408">
                  <c:v>97.77832029999998</c:v>
                </c:pt>
                <c:pt idx="59409">
                  <c:v>71.1669922</c:v>
                </c:pt>
                <c:pt idx="59410">
                  <c:v>25.5126953</c:v>
                </c:pt>
                <c:pt idx="59411">
                  <c:v>-29.0527344</c:v>
                </c:pt>
                <c:pt idx="59412">
                  <c:v>-74.7070312</c:v>
                </c:pt>
                <c:pt idx="59413">
                  <c:v>-96.1914062</c:v>
                </c:pt>
                <c:pt idx="59414">
                  <c:v>-97.5341797</c:v>
                </c:pt>
                <c:pt idx="59415">
                  <c:v>-76.17187499999996</c:v>
                </c:pt>
                <c:pt idx="59416">
                  <c:v>-27.8320312</c:v>
                </c:pt>
                <c:pt idx="59417">
                  <c:v>19.4091797</c:v>
                </c:pt>
                <c:pt idx="59418">
                  <c:v>61.4013672</c:v>
                </c:pt>
                <c:pt idx="59419">
                  <c:v>94.2382812</c:v>
                </c:pt>
                <c:pt idx="59420">
                  <c:v>104.248047</c:v>
                </c:pt>
                <c:pt idx="59421">
                  <c:v>81.5429688</c:v>
                </c:pt>
                <c:pt idx="59422">
                  <c:v>37.2314453</c:v>
                </c:pt>
                <c:pt idx="59423">
                  <c:v>-13.5498047</c:v>
                </c:pt>
                <c:pt idx="59424">
                  <c:v>-60.4248047</c:v>
                </c:pt>
                <c:pt idx="59425">
                  <c:v>-91.796875</c:v>
                </c:pt>
                <c:pt idx="59426">
                  <c:v>-93.87207029999993</c:v>
                </c:pt>
                <c:pt idx="59427">
                  <c:v>-76.5380859</c:v>
                </c:pt>
                <c:pt idx="59428">
                  <c:v>-36.7431641</c:v>
                </c:pt>
                <c:pt idx="59429">
                  <c:v>7.93457031</c:v>
                </c:pt>
                <c:pt idx="59430">
                  <c:v>51.0253906</c:v>
                </c:pt>
                <c:pt idx="59431">
                  <c:v>84.9609375</c:v>
                </c:pt>
                <c:pt idx="59432">
                  <c:v>97.5341797</c:v>
                </c:pt>
                <c:pt idx="59433">
                  <c:v>83.12988279999993</c:v>
                </c:pt>
                <c:pt idx="59434">
                  <c:v>50.2929688</c:v>
                </c:pt>
                <c:pt idx="59435">
                  <c:v>0.854492188</c:v>
                </c:pt>
                <c:pt idx="59436">
                  <c:v>-52.1240234</c:v>
                </c:pt>
                <c:pt idx="59437">
                  <c:v>-92.6513672</c:v>
                </c:pt>
                <c:pt idx="59438">
                  <c:v>-100.830078</c:v>
                </c:pt>
                <c:pt idx="59439">
                  <c:v>-82.3974609</c:v>
                </c:pt>
                <c:pt idx="59440">
                  <c:v>-52.4902344</c:v>
                </c:pt>
                <c:pt idx="59441">
                  <c:v>-0.122070312</c:v>
                </c:pt>
                <c:pt idx="59442">
                  <c:v>49.6826172</c:v>
                </c:pt>
                <c:pt idx="59443">
                  <c:v>79.7119141</c:v>
                </c:pt>
                <c:pt idx="59444">
                  <c:v>94.6044922</c:v>
                </c:pt>
                <c:pt idx="59445">
                  <c:v>91.6748047</c:v>
                </c:pt>
                <c:pt idx="59446">
                  <c:v>59.4482422</c:v>
                </c:pt>
                <c:pt idx="59447">
                  <c:v>4.394531249999993</c:v>
                </c:pt>
                <c:pt idx="59448">
                  <c:v>-41.015625</c:v>
                </c:pt>
                <c:pt idx="59449">
                  <c:v>-75.5615234</c:v>
                </c:pt>
                <c:pt idx="59450">
                  <c:v>-91.4306641</c:v>
                </c:pt>
                <c:pt idx="59451">
                  <c:v>-89.35546879999995</c:v>
                </c:pt>
                <c:pt idx="59452">
                  <c:v>-60.0585938</c:v>
                </c:pt>
                <c:pt idx="59453">
                  <c:v>-9.64355469</c:v>
                </c:pt>
                <c:pt idx="59454">
                  <c:v>42.2363281</c:v>
                </c:pt>
                <c:pt idx="59455">
                  <c:v>74.0966797</c:v>
                </c:pt>
                <c:pt idx="59456">
                  <c:v>99.7314453</c:v>
                </c:pt>
                <c:pt idx="59457">
                  <c:v>95.2148438</c:v>
                </c:pt>
                <c:pt idx="59458">
                  <c:v>65.9179688</c:v>
                </c:pt>
                <c:pt idx="59459">
                  <c:v>15.0146484</c:v>
                </c:pt>
                <c:pt idx="59460">
                  <c:v>-34.5458984</c:v>
                </c:pt>
                <c:pt idx="59461">
                  <c:v>-72.7539062</c:v>
                </c:pt>
                <c:pt idx="59462">
                  <c:v>-94.4824219</c:v>
                </c:pt>
                <c:pt idx="59463">
                  <c:v>-97.4121094</c:v>
                </c:pt>
                <c:pt idx="59464">
                  <c:v>-66.1621094</c:v>
                </c:pt>
                <c:pt idx="59465">
                  <c:v>-18.0664062</c:v>
                </c:pt>
                <c:pt idx="59466">
                  <c:v>29.5410156</c:v>
                </c:pt>
                <c:pt idx="59467">
                  <c:v>74.21875</c:v>
                </c:pt>
                <c:pt idx="59468">
                  <c:v>96.3134766</c:v>
                </c:pt>
                <c:pt idx="59469">
                  <c:v>99.60937499999996</c:v>
                </c:pt>
                <c:pt idx="59470">
                  <c:v>64.6972656</c:v>
                </c:pt>
                <c:pt idx="59471">
                  <c:v>20.9960938</c:v>
                </c:pt>
                <c:pt idx="59472">
                  <c:v>-23.3154297</c:v>
                </c:pt>
                <c:pt idx="59473">
                  <c:v>-60.7910156</c:v>
                </c:pt>
                <c:pt idx="59474">
                  <c:v>-94.84863279999998</c:v>
                </c:pt>
                <c:pt idx="59475">
                  <c:v>-96.80175779999998</c:v>
                </c:pt>
                <c:pt idx="59476">
                  <c:v>-71.8994141</c:v>
                </c:pt>
                <c:pt idx="59477">
                  <c:v>-28.44238279999998</c:v>
                </c:pt>
                <c:pt idx="59478">
                  <c:v>16.3574219</c:v>
                </c:pt>
                <c:pt idx="59479">
                  <c:v>65.18554690000001</c:v>
                </c:pt>
                <c:pt idx="59480">
                  <c:v>92.77343749999996</c:v>
                </c:pt>
                <c:pt idx="59481">
                  <c:v>99.4873047</c:v>
                </c:pt>
                <c:pt idx="59482">
                  <c:v>76.9042969</c:v>
                </c:pt>
                <c:pt idx="59483">
                  <c:v>43.4570312</c:v>
                </c:pt>
                <c:pt idx="59484">
                  <c:v>-5.615234379999995</c:v>
                </c:pt>
                <c:pt idx="59485">
                  <c:v>-59.3261719</c:v>
                </c:pt>
                <c:pt idx="59486">
                  <c:v>-96.1914062</c:v>
                </c:pt>
                <c:pt idx="59487">
                  <c:v>-97.4121094</c:v>
                </c:pt>
                <c:pt idx="59488">
                  <c:v>-75.9277344</c:v>
                </c:pt>
                <c:pt idx="59489">
                  <c:v>-30.2734375</c:v>
                </c:pt>
                <c:pt idx="59490">
                  <c:v>18.4326172</c:v>
                </c:pt>
                <c:pt idx="59491">
                  <c:v>56.88476559999999</c:v>
                </c:pt>
                <c:pt idx="59492">
                  <c:v>90.57617190000001</c:v>
                </c:pt>
                <c:pt idx="59493">
                  <c:v>107.055664</c:v>
                </c:pt>
                <c:pt idx="59494">
                  <c:v>83.12988279999993</c:v>
                </c:pt>
                <c:pt idx="59495">
                  <c:v>44.921875</c:v>
                </c:pt>
                <c:pt idx="59496">
                  <c:v>0.610351562</c:v>
                </c:pt>
                <c:pt idx="59497">
                  <c:v>-52.0019531</c:v>
                </c:pt>
                <c:pt idx="59498">
                  <c:v>-86.18164059999998</c:v>
                </c:pt>
                <c:pt idx="59499">
                  <c:v>-101.318359</c:v>
                </c:pt>
                <c:pt idx="59500">
                  <c:v>-87.2802734</c:v>
                </c:pt>
                <c:pt idx="59501">
                  <c:v>-51.39160159999999</c:v>
                </c:pt>
                <c:pt idx="59502">
                  <c:v>0.244140625</c:v>
                </c:pt>
                <c:pt idx="59503">
                  <c:v>48.4619141</c:v>
                </c:pt>
                <c:pt idx="59504">
                  <c:v>84.8388672</c:v>
                </c:pt>
                <c:pt idx="59505">
                  <c:v>100.830078</c:v>
                </c:pt>
                <c:pt idx="59506">
                  <c:v>84.8388672</c:v>
                </c:pt>
                <c:pt idx="59507">
                  <c:v>55.5419922</c:v>
                </c:pt>
                <c:pt idx="59508">
                  <c:v>4.51660156</c:v>
                </c:pt>
                <c:pt idx="59509">
                  <c:v>-48.828125</c:v>
                </c:pt>
                <c:pt idx="59510">
                  <c:v>-84.9609375</c:v>
                </c:pt>
                <c:pt idx="59511">
                  <c:v>-102.539062</c:v>
                </c:pt>
                <c:pt idx="59512">
                  <c:v>-94.84863279999998</c:v>
                </c:pt>
                <c:pt idx="59513">
                  <c:v>-60.9130859</c:v>
                </c:pt>
                <c:pt idx="59514">
                  <c:v>-16.9677734</c:v>
                </c:pt>
                <c:pt idx="59515">
                  <c:v>38.4521484</c:v>
                </c:pt>
                <c:pt idx="59516">
                  <c:v>76.0498047</c:v>
                </c:pt>
                <c:pt idx="59517">
                  <c:v>98.1445312</c:v>
                </c:pt>
                <c:pt idx="59518">
                  <c:v>99.9755859</c:v>
                </c:pt>
                <c:pt idx="59519">
                  <c:v>70.55664059999998</c:v>
                </c:pt>
                <c:pt idx="59520">
                  <c:v>11.9628906</c:v>
                </c:pt>
                <c:pt idx="59521">
                  <c:v>-30.5175781</c:v>
                </c:pt>
                <c:pt idx="59522">
                  <c:v>-77.63671879999995</c:v>
                </c:pt>
                <c:pt idx="59523">
                  <c:v>-98.87695309999998</c:v>
                </c:pt>
                <c:pt idx="59524">
                  <c:v>-90.2099609</c:v>
                </c:pt>
                <c:pt idx="59525">
                  <c:v>-65.18554690000001</c:v>
                </c:pt>
                <c:pt idx="59526">
                  <c:v>-18.1884766</c:v>
                </c:pt>
                <c:pt idx="59527">
                  <c:v>26.3671875</c:v>
                </c:pt>
                <c:pt idx="59528">
                  <c:v>68.7255859</c:v>
                </c:pt>
                <c:pt idx="59529">
                  <c:v>95.703125</c:v>
                </c:pt>
                <c:pt idx="59530">
                  <c:v>93.87207029999993</c:v>
                </c:pt>
                <c:pt idx="59531">
                  <c:v>71.7773438</c:v>
                </c:pt>
                <c:pt idx="59532">
                  <c:v>26.8554688</c:v>
                </c:pt>
                <c:pt idx="59533">
                  <c:v>-28.0761719</c:v>
                </c:pt>
                <c:pt idx="59534">
                  <c:v>-72.7539062</c:v>
                </c:pt>
                <c:pt idx="59535">
                  <c:v>-99.7314453</c:v>
                </c:pt>
                <c:pt idx="59536">
                  <c:v>-98.38867190000001</c:v>
                </c:pt>
                <c:pt idx="59537">
                  <c:v>-63.4765625</c:v>
                </c:pt>
                <c:pt idx="59538">
                  <c:v>-25.6347656</c:v>
                </c:pt>
                <c:pt idx="59539">
                  <c:v>16.6015625</c:v>
                </c:pt>
                <c:pt idx="59540">
                  <c:v>70.3125</c:v>
                </c:pt>
                <c:pt idx="59541">
                  <c:v>90.6982422</c:v>
                </c:pt>
                <c:pt idx="59542">
                  <c:v>91.55273440000001</c:v>
                </c:pt>
                <c:pt idx="59543">
                  <c:v>66.40625</c:v>
                </c:pt>
                <c:pt idx="59544">
                  <c:v>31.98242189999997</c:v>
                </c:pt>
                <c:pt idx="59545">
                  <c:v>-21.2402344</c:v>
                </c:pt>
                <c:pt idx="59546">
                  <c:v>-63.5986328</c:v>
                </c:pt>
                <c:pt idx="59547">
                  <c:v>-86.05957029999998</c:v>
                </c:pt>
                <c:pt idx="59548">
                  <c:v>-93.2617188</c:v>
                </c:pt>
                <c:pt idx="59549">
                  <c:v>-79.22363279999998</c:v>
                </c:pt>
                <c:pt idx="59550">
                  <c:v>-36.8652344</c:v>
                </c:pt>
                <c:pt idx="59551">
                  <c:v>16.6015625</c:v>
                </c:pt>
                <c:pt idx="59552">
                  <c:v>53.7109375</c:v>
                </c:pt>
                <c:pt idx="59553">
                  <c:v>89.11132809999998</c:v>
                </c:pt>
                <c:pt idx="59554">
                  <c:v>104.858398</c:v>
                </c:pt>
                <c:pt idx="59555">
                  <c:v>83.3740234</c:v>
                </c:pt>
                <c:pt idx="59556">
                  <c:v>42.1142578</c:v>
                </c:pt>
                <c:pt idx="59557">
                  <c:v>-8.05664062</c:v>
                </c:pt>
                <c:pt idx="59558">
                  <c:v>-59.3261719</c:v>
                </c:pt>
                <c:pt idx="59559">
                  <c:v>-92.6513672</c:v>
                </c:pt>
                <c:pt idx="59560">
                  <c:v>-108.398438</c:v>
                </c:pt>
                <c:pt idx="59561">
                  <c:v>-88.5009766</c:v>
                </c:pt>
                <c:pt idx="59562">
                  <c:v>-42.4804688</c:v>
                </c:pt>
                <c:pt idx="59563">
                  <c:v>5.859375</c:v>
                </c:pt>
                <c:pt idx="59564">
                  <c:v>45.7763672</c:v>
                </c:pt>
                <c:pt idx="59565">
                  <c:v>84.10644529999998</c:v>
                </c:pt>
                <c:pt idx="59566">
                  <c:v>92.5292969</c:v>
                </c:pt>
                <c:pt idx="59567">
                  <c:v>78.6132812</c:v>
                </c:pt>
                <c:pt idx="59568">
                  <c:v>57.2509766</c:v>
                </c:pt>
                <c:pt idx="59569">
                  <c:v>3.29589844</c:v>
                </c:pt>
                <c:pt idx="59570">
                  <c:v>-53.4667969</c:v>
                </c:pt>
                <c:pt idx="59571">
                  <c:v>-87.5244141</c:v>
                </c:pt>
                <c:pt idx="59572">
                  <c:v>-101.44043</c:v>
                </c:pt>
                <c:pt idx="59573">
                  <c:v>-88.62304690000001</c:v>
                </c:pt>
                <c:pt idx="59574">
                  <c:v>-51.39160159999999</c:v>
                </c:pt>
                <c:pt idx="59575">
                  <c:v>-8.91113281</c:v>
                </c:pt>
                <c:pt idx="59576">
                  <c:v>35.4003906</c:v>
                </c:pt>
                <c:pt idx="59577">
                  <c:v>81.7871094</c:v>
                </c:pt>
                <c:pt idx="59578">
                  <c:v>99.7314453</c:v>
                </c:pt>
                <c:pt idx="59579">
                  <c:v>87.6464844</c:v>
                </c:pt>
                <c:pt idx="59580">
                  <c:v>60.4248047</c:v>
                </c:pt>
                <c:pt idx="59581">
                  <c:v>13.1835938</c:v>
                </c:pt>
                <c:pt idx="59582">
                  <c:v>-44.6777344</c:v>
                </c:pt>
                <c:pt idx="59583">
                  <c:v>-85.9375</c:v>
                </c:pt>
                <c:pt idx="59584">
                  <c:v>-96.5576172</c:v>
                </c:pt>
                <c:pt idx="59585">
                  <c:v>-95.4589844</c:v>
                </c:pt>
                <c:pt idx="59586">
                  <c:v>-67.7490234</c:v>
                </c:pt>
                <c:pt idx="59587">
                  <c:v>-13.4277344</c:v>
                </c:pt>
                <c:pt idx="59588">
                  <c:v>43.5791016</c:v>
                </c:pt>
                <c:pt idx="59589">
                  <c:v>79.7119141</c:v>
                </c:pt>
                <c:pt idx="59590">
                  <c:v>101.196289</c:v>
                </c:pt>
                <c:pt idx="59591">
                  <c:v>94.6044922</c:v>
                </c:pt>
                <c:pt idx="59592">
                  <c:v>64.2089844</c:v>
                </c:pt>
                <c:pt idx="59593">
                  <c:v>20.6298828</c:v>
                </c:pt>
                <c:pt idx="59594">
                  <c:v>-36.4990234</c:v>
                </c:pt>
                <c:pt idx="59595">
                  <c:v>-74.8291016</c:v>
                </c:pt>
                <c:pt idx="59596">
                  <c:v>-96.3134766</c:v>
                </c:pt>
                <c:pt idx="59597">
                  <c:v>-91.4306641</c:v>
                </c:pt>
                <c:pt idx="59598">
                  <c:v>-70.67871089999993</c:v>
                </c:pt>
                <c:pt idx="59599">
                  <c:v>-17.578125</c:v>
                </c:pt>
                <c:pt idx="59600">
                  <c:v>34.3017578</c:v>
                </c:pt>
                <c:pt idx="59601">
                  <c:v>71.6552734</c:v>
                </c:pt>
                <c:pt idx="59602">
                  <c:v>93.1396484</c:v>
                </c:pt>
                <c:pt idx="59603">
                  <c:v>97.1679688</c:v>
                </c:pt>
                <c:pt idx="59604">
                  <c:v>71.1669922</c:v>
                </c:pt>
                <c:pt idx="59605">
                  <c:v>27.9541016</c:v>
                </c:pt>
                <c:pt idx="59606">
                  <c:v>-25.7568359</c:v>
                </c:pt>
                <c:pt idx="59607">
                  <c:v>-65.55175779999998</c:v>
                </c:pt>
                <c:pt idx="59608">
                  <c:v>-92.6513672</c:v>
                </c:pt>
                <c:pt idx="59609">
                  <c:v>-95.703125</c:v>
                </c:pt>
                <c:pt idx="59610">
                  <c:v>-73.1201172</c:v>
                </c:pt>
                <c:pt idx="59611">
                  <c:v>-32.3486328</c:v>
                </c:pt>
                <c:pt idx="59612">
                  <c:v>14.8925781</c:v>
                </c:pt>
                <c:pt idx="59613">
                  <c:v>64.453125</c:v>
                </c:pt>
                <c:pt idx="59614">
                  <c:v>92.77343749999996</c:v>
                </c:pt>
                <c:pt idx="59615">
                  <c:v>93.87207029999993</c:v>
                </c:pt>
                <c:pt idx="59616">
                  <c:v>76.4160156</c:v>
                </c:pt>
                <c:pt idx="59617">
                  <c:v>41.5039062</c:v>
                </c:pt>
                <c:pt idx="59618">
                  <c:v>-7.812499999999997</c:v>
                </c:pt>
                <c:pt idx="59619">
                  <c:v>-63.1103516</c:v>
                </c:pt>
                <c:pt idx="59620">
                  <c:v>-87.7685547</c:v>
                </c:pt>
                <c:pt idx="59621">
                  <c:v>-102.294922</c:v>
                </c:pt>
                <c:pt idx="59622">
                  <c:v>-80.32226559999998</c:v>
                </c:pt>
                <c:pt idx="59623">
                  <c:v>-36.3769531</c:v>
                </c:pt>
                <c:pt idx="59624">
                  <c:v>14.0380859</c:v>
                </c:pt>
                <c:pt idx="59625">
                  <c:v>57.9833984</c:v>
                </c:pt>
                <c:pt idx="59626">
                  <c:v>86.6699219</c:v>
                </c:pt>
                <c:pt idx="59627">
                  <c:v>93.9941406</c:v>
                </c:pt>
                <c:pt idx="59628">
                  <c:v>81.0546875</c:v>
                </c:pt>
                <c:pt idx="59629">
                  <c:v>44.7998047</c:v>
                </c:pt>
                <c:pt idx="59630">
                  <c:v>-3.41796875</c:v>
                </c:pt>
                <c:pt idx="59631">
                  <c:v>-54.93164059999999</c:v>
                </c:pt>
                <c:pt idx="59632">
                  <c:v>-78.12499999999998</c:v>
                </c:pt>
                <c:pt idx="59633">
                  <c:v>-93.75</c:v>
                </c:pt>
                <c:pt idx="59634">
                  <c:v>-85.9375</c:v>
                </c:pt>
                <c:pt idx="59635">
                  <c:v>-47.6074219</c:v>
                </c:pt>
                <c:pt idx="59636">
                  <c:v>0.48828125</c:v>
                </c:pt>
                <c:pt idx="59637">
                  <c:v>46.5087891</c:v>
                </c:pt>
                <c:pt idx="59638">
                  <c:v>88.9892578</c:v>
                </c:pt>
                <c:pt idx="59639">
                  <c:v>100.952148</c:v>
                </c:pt>
                <c:pt idx="59640">
                  <c:v>92.0410156</c:v>
                </c:pt>
                <c:pt idx="59641">
                  <c:v>50.6591797</c:v>
                </c:pt>
                <c:pt idx="59642">
                  <c:v>6.46972656</c:v>
                </c:pt>
                <c:pt idx="59643">
                  <c:v>-41.2597656</c:v>
                </c:pt>
                <c:pt idx="59644">
                  <c:v>-80.2001953</c:v>
                </c:pt>
                <c:pt idx="59645">
                  <c:v>-94.6044922</c:v>
                </c:pt>
                <c:pt idx="59646">
                  <c:v>-89.11132809999998</c:v>
                </c:pt>
                <c:pt idx="59647">
                  <c:v>-61.8896484</c:v>
                </c:pt>
                <c:pt idx="59648">
                  <c:v>-6.347656249999996</c:v>
                </c:pt>
                <c:pt idx="59649">
                  <c:v>49.3164062</c:v>
                </c:pt>
                <c:pt idx="59650">
                  <c:v>81.66503909999996</c:v>
                </c:pt>
                <c:pt idx="59651">
                  <c:v>97.4121094</c:v>
                </c:pt>
                <c:pt idx="59652">
                  <c:v>94.97070309999998</c:v>
                </c:pt>
                <c:pt idx="59653">
                  <c:v>65.0634766</c:v>
                </c:pt>
                <c:pt idx="59654">
                  <c:v>22.0947266</c:v>
                </c:pt>
                <c:pt idx="59655">
                  <c:v>-35.6445312</c:v>
                </c:pt>
                <c:pt idx="59656">
                  <c:v>-77.63671879999995</c:v>
                </c:pt>
                <c:pt idx="59657">
                  <c:v>-100.708008</c:v>
                </c:pt>
                <c:pt idx="59658">
                  <c:v>-99.1210938</c:v>
                </c:pt>
                <c:pt idx="59659">
                  <c:v>-67.0166016</c:v>
                </c:pt>
                <c:pt idx="59660">
                  <c:v>-19.8974609</c:v>
                </c:pt>
                <c:pt idx="59661">
                  <c:v>29.9072266</c:v>
                </c:pt>
                <c:pt idx="59662">
                  <c:v>62.5</c:v>
                </c:pt>
                <c:pt idx="59663">
                  <c:v>90.08789059999998</c:v>
                </c:pt>
                <c:pt idx="59664">
                  <c:v>104.003906</c:v>
                </c:pt>
                <c:pt idx="59665">
                  <c:v>68.60351559999998</c:v>
                </c:pt>
                <c:pt idx="59666">
                  <c:v>22.3388672</c:v>
                </c:pt>
                <c:pt idx="59667">
                  <c:v>-26.8554688</c:v>
                </c:pt>
                <c:pt idx="59668">
                  <c:v>-72.87597659999993</c:v>
                </c:pt>
                <c:pt idx="59669">
                  <c:v>-95.3369141</c:v>
                </c:pt>
                <c:pt idx="59670">
                  <c:v>-90.82031249999996</c:v>
                </c:pt>
                <c:pt idx="59671">
                  <c:v>-66.0400391</c:v>
                </c:pt>
                <c:pt idx="59672">
                  <c:v>-26.7333984</c:v>
                </c:pt>
                <c:pt idx="59673">
                  <c:v>23.6816406</c:v>
                </c:pt>
                <c:pt idx="59674">
                  <c:v>68.8476562</c:v>
                </c:pt>
                <c:pt idx="59675">
                  <c:v>91.796875</c:v>
                </c:pt>
                <c:pt idx="59676">
                  <c:v>99.85351559999998</c:v>
                </c:pt>
                <c:pt idx="59677">
                  <c:v>77.8808594</c:v>
                </c:pt>
                <c:pt idx="59678">
                  <c:v>34.3017578</c:v>
                </c:pt>
                <c:pt idx="59679">
                  <c:v>-20.38574219999997</c:v>
                </c:pt>
                <c:pt idx="59680">
                  <c:v>-58.7158203</c:v>
                </c:pt>
                <c:pt idx="59681">
                  <c:v>-90.4541016</c:v>
                </c:pt>
                <c:pt idx="59682">
                  <c:v>-97.1679688</c:v>
                </c:pt>
                <c:pt idx="59683">
                  <c:v>-83.3740234</c:v>
                </c:pt>
                <c:pt idx="59684">
                  <c:v>-37.109375</c:v>
                </c:pt>
                <c:pt idx="59685">
                  <c:v>11.8408203</c:v>
                </c:pt>
                <c:pt idx="59686">
                  <c:v>54.6875</c:v>
                </c:pt>
                <c:pt idx="59687">
                  <c:v>88.13476559999998</c:v>
                </c:pt>
                <c:pt idx="59688">
                  <c:v>100.097656</c:v>
                </c:pt>
                <c:pt idx="59689">
                  <c:v>87.4023438</c:v>
                </c:pt>
                <c:pt idx="59690">
                  <c:v>39.1845703</c:v>
                </c:pt>
                <c:pt idx="59691">
                  <c:v>-15.1367188</c:v>
                </c:pt>
                <c:pt idx="59692">
                  <c:v>-57.0068359</c:v>
                </c:pt>
                <c:pt idx="59693">
                  <c:v>-90.94238279999998</c:v>
                </c:pt>
                <c:pt idx="59694">
                  <c:v>-95.2148438</c:v>
                </c:pt>
                <c:pt idx="59695">
                  <c:v>-81.9091797</c:v>
                </c:pt>
                <c:pt idx="59696">
                  <c:v>-43.9453125</c:v>
                </c:pt>
                <c:pt idx="59697">
                  <c:v>8.7890625</c:v>
                </c:pt>
                <c:pt idx="59698">
                  <c:v>55.9082031</c:v>
                </c:pt>
                <c:pt idx="59699">
                  <c:v>86.18164059999998</c:v>
                </c:pt>
                <c:pt idx="59700">
                  <c:v>105.34668</c:v>
                </c:pt>
                <c:pt idx="59701">
                  <c:v>91.9189453</c:v>
                </c:pt>
                <c:pt idx="59702">
                  <c:v>49.0722656</c:v>
                </c:pt>
                <c:pt idx="59703">
                  <c:v>0.0</c:v>
                </c:pt>
                <c:pt idx="59704">
                  <c:v>-43.7011719</c:v>
                </c:pt>
                <c:pt idx="59705">
                  <c:v>-83.12988279999993</c:v>
                </c:pt>
                <c:pt idx="59706">
                  <c:v>-97.77832029999998</c:v>
                </c:pt>
                <c:pt idx="59707">
                  <c:v>-88.5009766</c:v>
                </c:pt>
                <c:pt idx="59708">
                  <c:v>-54.8095703</c:v>
                </c:pt>
                <c:pt idx="59709">
                  <c:v>-4.394531249999993</c:v>
                </c:pt>
                <c:pt idx="59710">
                  <c:v>51.7578125</c:v>
                </c:pt>
                <c:pt idx="59711">
                  <c:v>79.9560547</c:v>
                </c:pt>
                <c:pt idx="59712">
                  <c:v>92.6513672</c:v>
                </c:pt>
                <c:pt idx="59713">
                  <c:v>90.4541016</c:v>
                </c:pt>
                <c:pt idx="59714">
                  <c:v>61.7675781</c:v>
                </c:pt>
                <c:pt idx="59715">
                  <c:v>18.1884766</c:v>
                </c:pt>
                <c:pt idx="59716">
                  <c:v>-38.2080078</c:v>
                </c:pt>
                <c:pt idx="59717">
                  <c:v>-87.890625</c:v>
                </c:pt>
                <c:pt idx="59718">
                  <c:v>-102.416992</c:v>
                </c:pt>
                <c:pt idx="59719">
                  <c:v>-84.5947266</c:v>
                </c:pt>
                <c:pt idx="59720">
                  <c:v>-63.5986328</c:v>
                </c:pt>
                <c:pt idx="59721">
                  <c:v>-8.7890625</c:v>
                </c:pt>
                <c:pt idx="59722">
                  <c:v>36.8652344</c:v>
                </c:pt>
                <c:pt idx="59723">
                  <c:v>75.5615234</c:v>
                </c:pt>
                <c:pt idx="59724">
                  <c:v>98.87695309999998</c:v>
                </c:pt>
                <c:pt idx="59725">
                  <c:v>95.82519529999998</c:v>
                </c:pt>
                <c:pt idx="59726">
                  <c:v>71.5332031</c:v>
                </c:pt>
                <c:pt idx="59727">
                  <c:v>19.8974609</c:v>
                </c:pt>
                <c:pt idx="59728">
                  <c:v>-26.9775391</c:v>
                </c:pt>
                <c:pt idx="59729">
                  <c:v>-71.0449219</c:v>
                </c:pt>
                <c:pt idx="59730">
                  <c:v>-88.37890619999993</c:v>
                </c:pt>
                <c:pt idx="59731">
                  <c:v>-99.7314453</c:v>
                </c:pt>
                <c:pt idx="59732">
                  <c:v>-76.5380859</c:v>
                </c:pt>
                <c:pt idx="59733">
                  <c:v>-24.90234379999998</c:v>
                </c:pt>
                <c:pt idx="59734">
                  <c:v>30.0292969</c:v>
                </c:pt>
                <c:pt idx="59735">
                  <c:v>76.6601562</c:v>
                </c:pt>
                <c:pt idx="59736">
                  <c:v>98.63281249999996</c:v>
                </c:pt>
                <c:pt idx="59737">
                  <c:v>92.2851562</c:v>
                </c:pt>
                <c:pt idx="59738">
                  <c:v>71.6552734</c:v>
                </c:pt>
                <c:pt idx="59739">
                  <c:v>27.8320312</c:v>
                </c:pt>
                <c:pt idx="59740">
                  <c:v>-23.1933594</c:v>
                </c:pt>
                <c:pt idx="59741">
                  <c:v>-67.62695309999998</c:v>
                </c:pt>
                <c:pt idx="59742">
                  <c:v>-91.4306641</c:v>
                </c:pt>
                <c:pt idx="59743">
                  <c:v>-95.9472656</c:v>
                </c:pt>
                <c:pt idx="59744">
                  <c:v>-78.36914059999998</c:v>
                </c:pt>
                <c:pt idx="59745">
                  <c:v>-32.8369141</c:v>
                </c:pt>
                <c:pt idx="59746">
                  <c:v>19.4091797</c:v>
                </c:pt>
                <c:pt idx="59747">
                  <c:v>60.7910156</c:v>
                </c:pt>
                <c:pt idx="59748">
                  <c:v>93.9941406</c:v>
                </c:pt>
                <c:pt idx="59749">
                  <c:v>100.219727</c:v>
                </c:pt>
                <c:pt idx="59750">
                  <c:v>77.5146484</c:v>
                </c:pt>
                <c:pt idx="59751">
                  <c:v>40.4052734</c:v>
                </c:pt>
                <c:pt idx="59752">
                  <c:v>-14.4042969</c:v>
                </c:pt>
                <c:pt idx="59753">
                  <c:v>-66.8945312</c:v>
                </c:pt>
                <c:pt idx="59754">
                  <c:v>-94.1162109</c:v>
                </c:pt>
                <c:pt idx="59755">
                  <c:v>-102.416992</c:v>
                </c:pt>
                <c:pt idx="59756">
                  <c:v>-82.15332029999998</c:v>
                </c:pt>
                <c:pt idx="59757">
                  <c:v>-47.3632812</c:v>
                </c:pt>
                <c:pt idx="59758">
                  <c:v>4.882812499999997</c:v>
                </c:pt>
                <c:pt idx="59759">
                  <c:v>64.8193359</c:v>
                </c:pt>
                <c:pt idx="59760">
                  <c:v>93.6279297</c:v>
                </c:pt>
                <c:pt idx="59761">
                  <c:v>102.050781</c:v>
                </c:pt>
                <c:pt idx="59762">
                  <c:v>80.5664062</c:v>
                </c:pt>
                <c:pt idx="59763">
                  <c:v>41.2597656</c:v>
                </c:pt>
                <c:pt idx="59764">
                  <c:v>-3.17382812</c:v>
                </c:pt>
                <c:pt idx="59765">
                  <c:v>-47.4853516</c:v>
                </c:pt>
                <c:pt idx="59766">
                  <c:v>-87.03613279999998</c:v>
                </c:pt>
                <c:pt idx="59767">
                  <c:v>-107.055664</c:v>
                </c:pt>
                <c:pt idx="59768">
                  <c:v>-81.5429688</c:v>
                </c:pt>
                <c:pt idx="59769">
                  <c:v>-43.3349609</c:v>
                </c:pt>
                <c:pt idx="59770">
                  <c:v>0.48828125</c:v>
                </c:pt>
                <c:pt idx="59771">
                  <c:v>38.9404297</c:v>
                </c:pt>
                <c:pt idx="59772">
                  <c:v>84.8388672</c:v>
                </c:pt>
                <c:pt idx="59773">
                  <c:v>107.543945</c:v>
                </c:pt>
                <c:pt idx="59774">
                  <c:v>86.42578119999993</c:v>
                </c:pt>
                <c:pt idx="59775">
                  <c:v>51.2695312</c:v>
                </c:pt>
                <c:pt idx="59776">
                  <c:v>0.366210938</c:v>
                </c:pt>
                <c:pt idx="59777">
                  <c:v>-41.6259766</c:v>
                </c:pt>
                <c:pt idx="59778">
                  <c:v>-76.7822266</c:v>
                </c:pt>
                <c:pt idx="59779">
                  <c:v>-97.65625</c:v>
                </c:pt>
                <c:pt idx="59780">
                  <c:v>-88.0126953</c:v>
                </c:pt>
                <c:pt idx="59781">
                  <c:v>-53.2226562</c:v>
                </c:pt>
                <c:pt idx="59782">
                  <c:v>-7.08007812</c:v>
                </c:pt>
                <c:pt idx="59783">
                  <c:v>39.1845703</c:v>
                </c:pt>
                <c:pt idx="59784">
                  <c:v>78.0029297</c:v>
                </c:pt>
                <c:pt idx="59785">
                  <c:v>98.63281249999996</c:v>
                </c:pt>
                <c:pt idx="59786">
                  <c:v>90.33203119999993</c:v>
                </c:pt>
                <c:pt idx="59787">
                  <c:v>58.83789059999999</c:v>
                </c:pt>
                <c:pt idx="59788">
                  <c:v>8.30078125</c:v>
                </c:pt>
                <c:pt idx="59789">
                  <c:v>-32.9589844</c:v>
                </c:pt>
                <c:pt idx="59790">
                  <c:v>-83.6181641</c:v>
                </c:pt>
                <c:pt idx="59791">
                  <c:v>-97.0458984</c:v>
                </c:pt>
                <c:pt idx="59792">
                  <c:v>-93.5058594</c:v>
                </c:pt>
                <c:pt idx="59793">
                  <c:v>-64.8193359</c:v>
                </c:pt>
                <c:pt idx="59794">
                  <c:v>-22.2167969</c:v>
                </c:pt>
                <c:pt idx="59795">
                  <c:v>25.390625</c:v>
                </c:pt>
                <c:pt idx="59796">
                  <c:v>78.0029297</c:v>
                </c:pt>
                <c:pt idx="59797">
                  <c:v>93.1396484</c:v>
                </c:pt>
                <c:pt idx="59798">
                  <c:v>94.97070309999998</c:v>
                </c:pt>
                <c:pt idx="59799">
                  <c:v>65.67382809999994</c:v>
                </c:pt>
                <c:pt idx="59800">
                  <c:v>23.1933594</c:v>
                </c:pt>
                <c:pt idx="59801">
                  <c:v>-23.0712891</c:v>
                </c:pt>
                <c:pt idx="59802">
                  <c:v>-71.0449219</c:v>
                </c:pt>
                <c:pt idx="59803">
                  <c:v>-96.4355469</c:v>
                </c:pt>
                <c:pt idx="59804">
                  <c:v>-90.4541016</c:v>
                </c:pt>
                <c:pt idx="59805">
                  <c:v>-66.2841797</c:v>
                </c:pt>
                <c:pt idx="59806">
                  <c:v>-24.7802734</c:v>
                </c:pt>
                <c:pt idx="59807">
                  <c:v>26.7333984</c:v>
                </c:pt>
                <c:pt idx="59808">
                  <c:v>72.9980469</c:v>
                </c:pt>
                <c:pt idx="59809">
                  <c:v>90.08789059999998</c:v>
                </c:pt>
                <c:pt idx="59810">
                  <c:v>92.2851562</c:v>
                </c:pt>
                <c:pt idx="59811">
                  <c:v>81.4208984</c:v>
                </c:pt>
                <c:pt idx="59812">
                  <c:v>34.4238281</c:v>
                </c:pt>
                <c:pt idx="59813">
                  <c:v>-14.5263672</c:v>
                </c:pt>
                <c:pt idx="59814">
                  <c:v>-53.34472659999999</c:v>
                </c:pt>
                <c:pt idx="59815">
                  <c:v>-87.03613279999998</c:v>
                </c:pt>
                <c:pt idx="59816">
                  <c:v>-98.0224609</c:v>
                </c:pt>
                <c:pt idx="59817">
                  <c:v>-79.7119141</c:v>
                </c:pt>
                <c:pt idx="59818">
                  <c:v>-45.6542969</c:v>
                </c:pt>
                <c:pt idx="59819">
                  <c:v>1.22070312</c:v>
                </c:pt>
                <c:pt idx="59820">
                  <c:v>57.9833984</c:v>
                </c:pt>
                <c:pt idx="59821">
                  <c:v>95.4589844</c:v>
                </c:pt>
                <c:pt idx="59822">
                  <c:v>99.60937499999996</c:v>
                </c:pt>
                <c:pt idx="59823">
                  <c:v>79.5898438</c:v>
                </c:pt>
                <c:pt idx="59824">
                  <c:v>43.3349609</c:v>
                </c:pt>
                <c:pt idx="59825">
                  <c:v>-7.69042969</c:v>
                </c:pt>
                <c:pt idx="59826">
                  <c:v>-52.4902344</c:v>
                </c:pt>
                <c:pt idx="59827">
                  <c:v>-92.4072266</c:v>
                </c:pt>
                <c:pt idx="59828">
                  <c:v>-98.87695309999998</c:v>
                </c:pt>
                <c:pt idx="59829">
                  <c:v>-80.2001953</c:v>
                </c:pt>
                <c:pt idx="59830">
                  <c:v>-43.4570312</c:v>
                </c:pt>
                <c:pt idx="59831">
                  <c:v>5.859375</c:v>
                </c:pt>
                <c:pt idx="59832">
                  <c:v>52.4902344</c:v>
                </c:pt>
                <c:pt idx="59833">
                  <c:v>85.8154297</c:v>
                </c:pt>
                <c:pt idx="59834">
                  <c:v>99.85351559999998</c:v>
                </c:pt>
                <c:pt idx="59835">
                  <c:v>90.6982422</c:v>
                </c:pt>
                <c:pt idx="59836">
                  <c:v>52.9785156</c:v>
                </c:pt>
                <c:pt idx="59837">
                  <c:v>-6.71386719</c:v>
                </c:pt>
                <c:pt idx="59838">
                  <c:v>-51.7578125</c:v>
                </c:pt>
                <c:pt idx="59839">
                  <c:v>-85.6933594</c:v>
                </c:pt>
                <c:pt idx="59840">
                  <c:v>-97.1679688</c:v>
                </c:pt>
                <c:pt idx="59841">
                  <c:v>-87.7685547</c:v>
                </c:pt>
                <c:pt idx="59842">
                  <c:v>-55.6640625</c:v>
                </c:pt>
                <c:pt idx="59843">
                  <c:v>-8.30078125</c:v>
                </c:pt>
                <c:pt idx="59844">
                  <c:v>45.5322266</c:v>
                </c:pt>
                <c:pt idx="59845">
                  <c:v>86.18164059999998</c:v>
                </c:pt>
                <c:pt idx="59846">
                  <c:v>98.5107422</c:v>
                </c:pt>
                <c:pt idx="59847">
                  <c:v>94.4824219</c:v>
                </c:pt>
                <c:pt idx="59848">
                  <c:v>53.9550781</c:v>
                </c:pt>
                <c:pt idx="59849">
                  <c:v>10.7421875</c:v>
                </c:pt>
                <c:pt idx="59850">
                  <c:v>-38.2080078</c:v>
                </c:pt>
                <c:pt idx="59851">
                  <c:v>-82.3974609</c:v>
                </c:pt>
                <c:pt idx="59852">
                  <c:v>-98.1445312</c:v>
                </c:pt>
                <c:pt idx="59853">
                  <c:v>-91.55273440000001</c:v>
                </c:pt>
                <c:pt idx="59854">
                  <c:v>-65.18554690000001</c:v>
                </c:pt>
                <c:pt idx="59855">
                  <c:v>-21.2402344</c:v>
                </c:pt>
                <c:pt idx="59856">
                  <c:v>29.9072266</c:v>
                </c:pt>
                <c:pt idx="59857">
                  <c:v>74.7070312</c:v>
                </c:pt>
                <c:pt idx="59858">
                  <c:v>94.84863279999998</c:v>
                </c:pt>
                <c:pt idx="59859">
                  <c:v>90.57617190000001</c:v>
                </c:pt>
                <c:pt idx="59860">
                  <c:v>67.50488279999998</c:v>
                </c:pt>
                <c:pt idx="59861">
                  <c:v>22.7050781</c:v>
                </c:pt>
                <c:pt idx="59862">
                  <c:v>-27.34375</c:v>
                </c:pt>
                <c:pt idx="59863">
                  <c:v>-67.0166016</c:v>
                </c:pt>
                <c:pt idx="59864">
                  <c:v>-96.1914062</c:v>
                </c:pt>
                <c:pt idx="59865">
                  <c:v>-98.1445312</c:v>
                </c:pt>
                <c:pt idx="59866">
                  <c:v>-70.55664059999998</c:v>
                </c:pt>
                <c:pt idx="59867">
                  <c:v>-26.7333984</c:v>
                </c:pt>
                <c:pt idx="59868">
                  <c:v>24.90234379999998</c:v>
                </c:pt>
                <c:pt idx="59869">
                  <c:v>55.5419922</c:v>
                </c:pt>
                <c:pt idx="59870">
                  <c:v>89.7216797</c:v>
                </c:pt>
                <c:pt idx="59871">
                  <c:v>100.585938</c:v>
                </c:pt>
                <c:pt idx="59872">
                  <c:v>73.85253909999996</c:v>
                </c:pt>
                <c:pt idx="59873">
                  <c:v>30.5175781</c:v>
                </c:pt>
                <c:pt idx="59874">
                  <c:v>-18.0664062</c:v>
                </c:pt>
                <c:pt idx="59875">
                  <c:v>-66.52832029999998</c:v>
                </c:pt>
                <c:pt idx="59876">
                  <c:v>-93.38378909999996</c:v>
                </c:pt>
                <c:pt idx="59877">
                  <c:v>-98.5107422</c:v>
                </c:pt>
                <c:pt idx="59878">
                  <c:v>-84.22851559999998</c:v>
                </c:pt>
                <c:pt idx="59879">
                  <c:v>-40.2832031</c:v>
                </c:pt>
                <c:pt idx="59880">
                  <c:v>11.8408203</c:v>
                </c:pt>
                <c:pt idx="59881">
                  <c:v>61.5234375</c:v>
                </c:pt>
                <c:pt idx="59882">
                  <c:v>93.01757809999998</c:v>
                </c:pt>
                <c:pt idx="59883">
                  <c:v>101.074219</c:v>
                </c:pt>
                <c:pt idx="59884">
                  <c:v>80.32226559999998</c:v>
                </c:pt>
                <c:pt idx="59885">
                  <c:v>37.2314453</c:v>
                </c:pt>
                <c:pt idx="59886">
                  <c:v>-14.6484375</c:v>
                </c:pt>
                <c:pt idx="59887">
                  <c:v>-59.0820312</c:v>
                </c:pt>
                <c:pt idx="59888">
                  <c:v>-92.1630859</c:v>
                </c:pt>
                <c:pt idx="59889">
                  <c:v>-95.9472656</c:v>
                </c:pt>
                <c:pt idx="59890">
                  <c:v>-77.39257809999994</c:v>
                </c:pt>
                <c:pt idx="59891">
                  <c:v>-46.1425781</c:v>
                </c:pt>
                <c:pt idx="59892">
                  <c:v>-0.854492188</c:v>
                </c:pt>
                <c:pt idx="59893">
                  <c:v>51.0253906</c:v>
                </c:pt>
                <c:pt idx="59894">
                  <c:v>90.6982422</c:v>
                </c:pt>
                <c:pt idx="59895">
                  <c:v>89.5996094</c:v>
                </c:pt>
                <c:pt idx="59896">
                  <c:v>79.34570309999998</c:v>
                </c:pt>
                <c:pt idx="59897">
                  <c:v>46.9970703</c:v>
                </c:pt>
                <c:pt idx="59898">
                  <c:v>0.122070312</c:v>
                </c:pt>
                <c:pt idx="59899">
                  <c:v>-53.2226562</c:v>
                </c:pt>
                <c:pt idx="59900">
                  <c:v>-83.8623047</c:v>
                </c:pt>
                <c:pt idx="59901">
                  <c:v>-102.416992</c:v>
                </c:pt>
                <c:pt idx="59902">
                  <c:v>-88.2568359</c:v>
                </c:pt>
                <c:pt idx="59903">
                  <c:v>-48.828125</c:v>
                </c:pt>
                <c:pt idx="59904">
                  <c:v>2.80761719</c:v>
                </c:pt>
                <c:pt idx="59905">
                  <c:v>42.1142578</c:v>
                </c:pt>
                <c:pt idx="59906">
                  <c:v>85.6933594</c:v>
                </c:pt>
                <c:pt idx="59907">
                  <c:v>102.172852</c:v>
                </c:pt>
                <c:pt idx="59908">
                  <c:v>88.2568359</c:v>
                </c:pt>
                <c:pt idx="59909">
                  <c:v>59.81445309999999</c:v>
                </c:pt>
                <c:pt idx="59910">
                  <c:v>9.39941406</c:v>
                </c:pt>
                <c:pt idx="59911">
                  <c:v>-45.6542969</c:v>
                </c:pt>
                <c:pt idx="59912">
                  <c:v>-80.4443359</c:v>
                </c:pt>
                <c:pt idx="59913">
                  <c:v>-97.1679688</c:v>
                </c:pt>
                <c:pt idx="59914">
                  <c:v>-93.87207029999993</c:v>
                </c:pt>
                <c:pt idx="59915">
                  <c:v>-63.2324219</c:v>
                </c:pt>
                <c:pt idx="59916">
                  <c:v>-13.1835938</c:v>
                </c:pt>
                <c:pt idx="59917">
                  <c:v>48.2177734</c:v>
                </c:pt>
                <c:pt idx="59918">
                  <c:v>81.5429688</c:v>
                </c:pt>
                <c:pt idx="59919">
                  <c:v>92.4072266</c:v>
                </c:pt>
                <c:pt idx="59920">
                  <c:v>84.22851559999998</c:v>
                </c:pt>
                <c:pt idx="59921">
                  <c:v>60.6689453</c:v>
                </c:pt>
                <c:pt idx="59922">
                  <c:v>16.9677734</c:v>
                </c:pt>
                <c:pt idx="59923">
                  <c:v>-34.17968749999999</c:v>
                </c:pt>
                <c:pt idx="59924">
                  <c:v>-77.8808594</c:v>
                </c:pt>
                <c:pt idx="59925">
                  <c:v>-99.60937499999996</c:v>
                </c:pt>
                <c:pt idx="59926">
                  <c:v>-96.5576172</c:v>
                </c:pt>
                <c:pt idx="59927">
                  <c:v>-72.265625</c:v>
                </c:pt>
                <c:pt idx="59928">
                  <c:v>-24.6582031</c:v>
                </c:pt>
                <c:pt idx="59929">
                  <c:v>21.8505859</c:v>
                </c:pt>
                <c:pt idx="59930">
                  <c:v>70.67871089999993</c:v>
                </c:pt>
                <c:pt idx="59931">
                  <c:v>100.097656</c:v>
                </c:pt>
                <c:pt idx="59932">
                  <c:v>94.6044922</c:v>
                </c:pt>
                <c:pt idx="59933">
                  <c:v>65.7958984</c:v>
                </c:pt>
                <c:pt idx="59934">
                  <c:v>24.2919922</c:v>
                </c:pt>
                <c:pt idx="59935">
                  <c:v>-24.2919922</c:v>
                </c:pt>
                <c:pt idx="59936">
                  <c:v>-68.60351559999998</c:v>
                </c:pt>
                <c:pt idx="59937">
                  <c:v>-97.65625</c:v>
                </c:pt>
                <c:pt idx="59938">
                  <c:v>-94.3603516</c:v>
                </c:pt>
                <c:pt idx="59939">
                  <c:v>-64.9414062</c:v>
                </c:pt>
                <c:pt idx="59940">
                  <c:v>-25.390625</c:v>
                </c:pt>
                <c:pt idx="59941">
                  <c:v>22.7050781</c:v>
                </c:pt>
                <c:pt idx="59942">
                  <c:v>64.453125</c:v>
                </c:pt>
                <c:pt idx="59943">
                  <c:v>94.4824219</c:v>
                </c:pt>
                <c:pt idx="59944">
                  <c:v>98.38867190000001</c:v>
                </c:pt>
                <c:pt idx="59945">
                  <c:v>71.0449219</c:v>
                </c:pt>
                <c:pt idx="59946">
                  <c:v>35.0341797</c:v>
                </c:pt>
                <c:pt idx="59947">
                  <c:v>-12.8173828</c:v>
                </c:pt>
                <c:pt idx="59948">
                  <c:v>-63.1103516</c:v>
                </c:pt>
                <c:pt idx="59949">
                  <c:v>-93.9941406</c:v>
                </c:pt>
                <c:pt idx="59950">
                  <c:v>-99.7314453</c:v>
                </c:pt>
                <c:pt idx="59951">
                  <c:v>-80.8105469</c:v>
                </c:pt>
                <c:pt idx="59952">
                  <c:v>-39.5507812</c:v>
                </c:pt>
                <c:pt idx="59953">
                  <c:v>4.882812499999997</c:v>
                </c:pt>
                <c:pt idx="59954">
                  <c:v>54.6875</c:v>
                </c:pt>
                <c:pt idx="59955">
                  <c:v>93.6279297</c:v>
                </c:pt>
                <c:pt idx="59956">
                  <c:v>98.63281249999996</c:v>
                </c:pt>
                <c:pt idx="59957">
                  <c:v>79.4677734</c:v>
                </c:pt>
                <c:pt idx="59958">
                  <c:v>46.6308594</c:v>
                </c:pt>
                <c:pt idx="59959">
                  <c:v>-1.70898438</c:v>
                </c:pt>
                <c:pt idx="59960">
                  <c:v>-54.4433594</c:v>
                </c:pt>
                <c:pt idx="59961">
                  <c:v>-89.7216797</c:v>
                </c:pt>
                <c:pt idx="59962">
                  <c:v>-94.84863279999998</c:v>
                </c:pt>
                <c:pt idx="59963">
                  <c:v>-76.6601562</c:v>
                </c:pt>
                <c:pt idx="59964">
                  <c:v>-44.921875</c:v>
                </c:pt>
                <c:pt idx="59965">
                  <c:v>-3.54003906</c:v>
                </c:pt>
                <c:pt idx="59966">
                  <c:v>43.4570312</c:v>
                </c:pt>
                <c:pt idx="59967">
                  <c:v>81.66503909999996</c:v>
                </c:pt>
                <c:pt idx="59968">
                  <c:v>96.0693359</c:v>
                </c:pt>
                <c:pt idx="59969">
                  <c:v>93.5058594</c:v>
                </c:pt>
                <c:pt idx="59970">
                  <c:v>48.3398438</c:v>
                </c:pt>
                <c:pt idx="59971">
                  <c:v>6.71386719</c:v>
                </c:pt>
                <c:pt idx="59972">
                  <c:v>-40.0390625</c:v>
                </c:pt>
                <c:pt idx="59973">
                  <c:v>-75.9277344</c:v>
                </c:pt>
                <c:pt idx="59974">
                  <c:v>-100.708008</c:v>
                </c:pt>
                <c:pt idx="59975">
                  <c:v>-85.6933594</c:v>
                </c:pt>
                <c:pt idx="59976">
                  <c:v>-50.78125</c:v>
                </c:pt>
                <c:pt idx="59977">
                  <c:v>-8.66699219</c:v>
                </c:pt>
                <c:pt idx="59978">
                  <c:v>39.4287109</c:v>
                </c:pt>
                <c:pt idx="59979">
                  <c:v>83.6181641</c:v>
                </c:pt>
                <c:pt idx="59980">
                  <c:v>99.1210938</c:v>
                </c:pt>
                <c:pt idx="59981">
                  <c:v>89.11132809999998</c:v>
                </c:pt>
                <c:pt idx="59982">
                  <c:v>59.5703125</c:v>
                </c:pt>
                <c:pt idx="59983">
                  <c:v>17.4560547</c:v>
                </c:pt>
                <c:pt idx="59984">
                  <c:v>-34.5458984</c:v>
                </c:pt>
                <c:pt idx="59985">
                  <c:v>-80.2001953</c:v>
                </c:pt>
                <c:pt idx="59986">
                  <c:v>-99.85351559999998</c:v>
                </c:pt>
                <c:pt idx="59987">
                  <c:v>-91.3085938</c:v>
                </c:pt>
                <c:pt idx="59988">
                  <c:v>-62.7441406</c:v>
                </c:pt>
                <c:pt idx="59989">
                  <c:v>-21.8505859</c:v>
                </c:pt>
                <c:pt idx="59990">
                  <c:v>31.1279297</c:v>
                </c:pt>
                <c:pt idx="59991">
                  <c:v>73.48632809999998</c:v>
                </c:pt>
                <c:pt idx="59992">
                  <c:v>100.219727</c:v>
                </c:pt>
                <c:pt idx="59993">
                  <c:v>99.9755859</c:v>
                </c:pt>
                <c:pt idx="59994">
                  <c:v>68.60351559999998</c:v>
                </c:pt>
                <c:pt idx="59995">
                  <c:v>19.6533203</c:v>
                </c:pt>
                <c:pt idx="59996">
                  <c:v>-27.4658203</c:v>
                </c:pt>
                <c:pt idx="59997">
                  <c:v>-64.453125</c:v>
                </c:pt>
                <c:pt idx="59998">
                  <c:v>-94.3603516</c:v>
                </c:pt>
                <c:pt idx="59999">
                  <c:v>-96.1914062</c:v>
                </c:pt>
                <c:pt idx="60000">
                  <c:v>-77.63671879999995</c:v>
                </c:pt>
                <c:pt idx="60001">
                  <c:v>-36.7431641</c:v>
                </c:pt>
                <c:pt idx="60002">
                  <c:v>22.2167969</c:v>
                </c:pt>
                <c:pt idx="60003">
                  <c:v>62.2558594</c:v>
                </c:pt>
                <c:pt idx="60004">
                  <c:v>94.97070309999998</c:v>
                </c:pt>
                <c:pt idx="60005">
                  <c:v>97.77832029999998</c:v>
                </c:pt>
                <c:pt idx="60006">
                  <c:v>72.9980469</c:v>
                </c:pt>
                <c:pt idx="60007">
                  <c:v>26.7333984</c:v>
                </c:pt>
                <c:pt idx="60008">
                  <c:v>-17.0898438</c:v>
                </c:pt>
                <c:pt idx="60009">
                  <c:v>-68.35937499999996</c:v>
                </c:pt>
                <c:pt idx="60010">
                  <c:v>-98.9990234</c:v>
                </c:pt>
                <c:pt idx="60011">
                  <c:v>-100.585938</c:v>
                </c:pt>
                <c:pt idx="60012">
                  <c:v>-80.4443359</c:v>
                </c:pt>
                <c:pt idx="60013">
                  <c:v>-33.5693359</c:v>
                </c:pt>
                <c:pt idx="60014">
                  <c:v>16.6015625</c:v>
                </c:pt>
                <c:pt idx="60015">
                  <c:v>61.15722659999999</c:v>
                </c:pt>
                <c:pt idx="60016">
                  <c:v>90.82031249999996</c:v>
                </c:pt>
                <c:pt idx="60017">
                  <c:v>101.318359</c:v>
                </c:pt>
                <c:pt idx="60018">
                  <c:v>78.2470703</c:v>
                </c:pt>
                <c:pt idx="60019">
                  <c:v>43.9453125</c:v>
                </c:pt>
                <c:pt idx="60020">
                  <c:v>-3.90625</c:v>
                </c:pt>
                <c:pt idx="60021">
                  <c:v>-56.640625</c:v>
                </c:pt>
                <c:pt idx="60022">
                  <c:v>-88.37890619999993</c:v>
                </c:pt>
                <c:pt idx="60023">
                  <c:v>-104.003906</c:v>
                </c:pt>
                <c:pt idx="60024">
                  <c:v>-85.9375</c:v>
                </c:pt>
                <c:pt idx="60025">
                  <c:v>-41.5039062</c:v>
                </c:pt>
                <c:pt idx="60026">
                  <c:v>-1.70898438</c:v>
                </c:pt>
                <c:pt idx="60027">
                  <c:v>53.7109375</c:v>
                </c:pt>
                <c:pt idx="60028">
                  <c:v>89.4775391</c:v>
                </c:pt>
                <c:pt idx="60029">
                  <c:v>98.5107422</c:v>
                </c:pt>
                <c:pt idx="60030">
                  <c:v>83.3740234</c:v>
                </c:pt>
                <c:pt idx="60031">
                  <c:v>48.828125</c:v>
                </c:pt>
                <c:pt idx="60032">
                  <c:v>2.31933594</c:v>
                </c:pt>
                <c:pt idx="60033">
                  <c:v>-51.1474609</c:v>
                </c:pt>
                <c:pt idx="60034">
                  <c:v>-89.9658203</c:v>
                </c:pt>
                <c:pt idx="60035">
                  <c:v>-97.90039059999998</c:v>
                </c:pt>
                <c:pt idx="60036">
                  <c:v>-85.5712891</c:v>
                </c:pt>
                <c:pt idx="60037">
                  <c:v>-50.5371094</c:v>
                </c:pt>
                <c:pt idx="60038">
                  <c:v>-8.544921879999997</c:v>
                </c:pt>
                <c:pt idx="60039">
                  <c:v>46.5087891</c:v>
                </c:pt>
                <c:pt idx="60040">
                  <c:v>77.75878909999996</c:v>
                </c:pt>
                <c:pt idx="60041">
                  <c:v>96.5576172</c:v>
                </c:pt>
                <c:pt idx="60042">
                  <c:v>86.05957029999998</c:v>
                </c:pt>
                <c:pt idx="60043">
                  <c:v>55.0537109</c:v>
                </c:pt>
                <c:pt idx="60044">
                  <c:v>5.615234379999995</c:v>
                </c:pt>
                <c:pt idx="60045">
                  <c:v>-38.9404297</c:v>
                </c:pt>
                <c:pt idx="60046">
                  <c:v>-74.8291016</c:v>
                </c:pt>
                <c:pt idx="60047">
                  <c:v>-104.492188</c:v>
                </c:pt>
                <c:pt idx="60048">
                  <c:v>-94.2382812</c:v>
                </c:pt>
                <c:pt idx="60049">
                  <c:v>-63.3544922</c:v>
                </c:pt>
                <c:pt idx="60050">
                  <c:v>-16.9677734</c:v>
                </c:pt>
                <c:pt idx="60051">
                  <c:v>32.3486328</c:v>
                </c:pt>
                <c:pt idx="60052">
                  <c:v>82.03125</c:v>
                </c:pt>
                <c:pt idx="60053">
                  <c:v>97.0458984</c:v>
                </c:pt>
                <c:pt idx="60054">
                  <c:v>95.4589844</c:v>
                </c:pt>
                <c:pt idx="60055">
                  <c:v>61.7675781</c:v>
                </c:pt>
                <c:pt idx="60056">
                  <c:v>15.1367188</c:v>
                </c:pt>
                <c:pt idx="60057">
                  <c:v>-27.0996094</c:v>
                </c:pt>
                <c:pt idx="60058">
                  <c:v>-65.67382809999994</c:v>
                </c:pt>
                <c:pt idx="60059">
                  <c:v>-92.2851562</c:v>
                </c:pt>
                <c:pt idx="60060">
                  <c:v>-95.0927734</c:v>
                </c:pt>
                <c:pt idx="60061">
                  <c:v>-69.9462891</c:v>
                </c:pt>
                <c:pt idx="60062">
                  <c:v>-21.3623047</c:v>
                </c:pt>
                <c:pt idx="60063">
                  <c:v>31.3720703</c:v>
                </c:pt>
                <c:pt idx="60064">
                  <c:v>73.85253909999996</c:v>
                </c:pt>
                <c:pt idx="60065">
                  <c:v>95.82519529999998</c:v>
                </c:pt>
                <c:pt idx="60066">
                  <c:v>93.5058594</c:v>
                </c:pt>
                <c:pt idx="60067">
                  <c:v>71.5332031</c:v>
                </c:pt>
                <c:pt idx="60068">
                  <c:v>25.1464844</c:v>
                </c:pt>
                <c:pt idx="60069">
                  <c:v>-23.5595703</c:v>
                </c:pt>
                <c:pt idx="60070">
                  <c:v>-67.62695309999998</c:v>
                </c:pt>
                <c:pt idx="60071">
                  <c:v>-91.9189453</c:v>
                </c:pt>
                <c:pt idx="60072">
                  <c:v>-102.416992</c:v>
                </c:pt>
                <c:pt idx="60073">
                  <c:v>-75.9277344</c:v>
                </c:pt>
                <c:pt idx="60074">
                  <c:v>-38.4521484</c:v>
                </c:pt>
                <c:pt idx="60075">
                  <c:v>13.5498047</c:v>
                </c:pt>
                <c:pt idx="60076">
                  <c:v>64.453125</c:v>
                </c:pt>
                <c:pt idx="60077">
                  <c:v>95.82519529999998</c:v>
                </c:pt>
                <c:pt idx="60078">
                  <c:v>94.84863279999998</c:v>
                </c:pt>
                <c:pt idx="60079">
                  <c:v>67.38281249999996</c:v>
                </c:pt>
                <c:pt idx="60080">
                  <c:v>37.4755859</c:v>
                </c:pt>
                <c:pt idx="60081">
                  <c:v>-11.9628906</c:v>
                </c:pt>
                <c:pt idx="60082">
                  <c:v>-58.4716797</c:v>
                </c:pt>
                <c:pt idx="60083">
                  <c:v>-89.9658203</c:v>
                </c:pt>
                <c:pt idx="60084">
                  <c:v>-89.35546879999995</c:v>
                </c:pt>
                <c:pt idx="60085">
                  <c:v>-78.2470703</c:v>
                </c:pt>
                <c:pt idx="60086">
                  <c:v>-41.9921875</c:v>
                </c:pt>
                <c:pt idx="60087">
                  <c:v>8.7890625</c:v>
                </c:pt>
                <c:pt idx="60088">
                  <c:v>62.2558594</c:v>
                </c:pt>
                <c:pt idx="60089">
                  <c:v>92.89550779999998</c:v>
                </c:pt>
                <c:pt idx="60090">
                  <c:v>100.585938</c:v>
                </c:pt>
                <c:pt idx="60091">
                  <c:v>83.2519531</c:v>
                </c:pt>
                <c:pt idx="60092">
                  <c:v>50.2929688</c:v>
                </c:pt>
                <c:pt idx="60093">
                  <c:v>-2.68554688</c:v>
                </c:pt>
                <c:pt idx="60094">
                  <c:v>-55.1757812</c:v>
                </c:pt>
                <c:pt idx="60095">
                  <c:v>-86.3037109</c:v>
                </c:pt>
                <c:pt idx="60096">
                  <c:v>-100.585938</c:v>
                </c:pt>
                <c:pt idx="60097">
                  <c:v>-86.9140625</c:v>
                </c:pt>
                <c:pt idx="60098">
                  <c:v>-50.6591797</c:v>
                </c:pt>
                <c:pt idx="60099">
                  <c:v>-1.22070312</c:v>
                </c:pt>
                <c:pt idx="60100">
                  <c:v>44.0673828</c:v>
                </c:pt>
                <c:pt idx="60101">
                  <c:v>83.3740234</c:v>
                </c:pt>
                <c:pt idx="60102">
                  <c:v>99.7314453</c:v>
                </c:pt>
                <c:pt idx="60103">
                  <c:v>93.38378909999996</c:v>
                </c:pt>
                <c:pt idx="60104">
                  <c:v>51.39160159999999</c:v>
                </c:pt>
                <c:pt idx="60105">
                  <c:v>5.24902344</c:v>
                </c:pt>
                <c:pt idx="60106">
                  <c:v>-39.7949219</c:v>
                </c:pt>
                <c:pt idx="60107">
                  <c:v>-82.27539059999994</c:v>
                </c:pt>
                <c:pt idx="60108">
                  <c:v>-97.2900391</c:v>
                </c:pt>
                <c:pt idx="60109">
                  <c:v>-86.05957029999998</c:v>
                </c:pt>
                <c:pt idx="60110">
                  <c:v>-54.1992188</c:v>
                </c:pt>
                <c:pt idx="60111">
                  <c:v>-11.5966797</c:v>
                </c:pt>
                <c:pt idx="60112">
                  <c:v>40.6494141</c:v>
                </c:pt>
                <c:pt idx="60113">
                  <c:v>81.5429688</c:v>
                </c:pt>
                <c:pt idx="60114">
                  <c:v>97.5341797</c:v>
                </c:pt>
                <c:pt idx="60115">
                  <c:v>91.796875</c:v>
                </c:pt>
                <c:pt idx="60116">
                  <c:v>64.6972656</c:v>
                </c:pt>
                <c:pt idx="60117">
                  <c:v>9.765625</c:v>
                </c:pt>
                <c:pt idx="60118">
                  <c:v>-38.8183594</c:v>
                </c:pt>
                <c:pt idx="60119">
                  <c:v>-77.75878909999996</c:v>
                </c:pt>
                <c:pt idx="60120">
                  <c:v>-97.2900391</c:v>
                </c:pt>
                <c:pt idx="60121">
                  <c:v>-92.0410156</c:v>
                </c:pt>
                <c:pt idx="60122">
                  <c:v>-67.9931641</c:v>
                </c:pt>
                <c:pt idx="60123">
                  <c:v>-25.0244141</c:v>
                </c:pt>
                <c:pt idx="60124">
                  <c:v>21.9726562</c:v>
                </c:pt>
                <c:pt idx="60125">
                  <c:v>75.9277344</c:v>
                </c:pt>
                <c:pt idx="60126">
                  <c:v>97.4121094</c:v>
                </c:pt>
                <c:pt idx="60127">
                  <c:v>94.84863279999998</c:v>
                </c:pt>
                <c:pt idx="60128">
                  <c:v>67.9931641</c:v>
                </c:pt>
                <c:pt idx="60129">
                  <c:v>26.7333984</c:v>
                </c:pt>
                <c:pt idx="60130">
                  <c:v>-28.44238279999998</c:v>
                </c:pt>
                <c:pt idx="60131">
                  <c:v>-72.265625</c:v>
                </c:pt>
                <c:pt idx="60132">
                  <c:v>-95.5810547</c:v>
                </c:pt>
                <c:pt idx="60133">
                  <c:v>-93.01757809999998</c:v>
                </c:pt>
                <c:pt idx="60134">
                  <c:v>-70.9228516</c:v>
                </c:pt>
                <c:pt idx="60135">
                  <c:v>-34.5458984</c:v>
                </c:pt>
                <c:pt idx="60136">
                  <c:v>22.4609375</c:v>
                </c:pt>
                <c:pt idx="60137">
                  <c:v>67.8710938</c:v>
                </c:pt>
                <c:pt idx="60138">
                  <c:v>93.1396484</c:v>
                </c:pt>
                <c:pt idx="60139">
                  <c:v>94.6044922</c:v>
                </c:pt>
                <c:pt idx="60140">
                  <c:v>71.5332031</c:v>
                </c:pt>
                <c:pt idx="60141">
                  <c:v>31.0058594</c:v>
                </c:pt>
                <c:pt idx="60142">
                  <c:v>-15.7470703</c:v>
                </c:pt>
                <c:pt idx="60143">
                  <c:v>-61.6455078</c:v>
                </c:pt>
                <c:pt idx="60144">
                  <c:v>-89.9658203</c:v>
                </c:pt>
                <c:pt idx="60145">
                  <c:v>-97.77832029999998</c:v>
                </c:pt>
                <c:pt idx="60146">
                  <c:v>-77.14843749999996</c:v>
                </c:pt>
                <c:pt idx="60147">
                  <c:v>-44.7998047</c:v>
                </c:pt>
                <c:pt idx="60148">
                  <c:v>9.033203119999997</c:v>
                </c:pt>
                <c:pt idx="60149">
                  <c:v>56.5185547</c:v>
                </c:pt>
                <c:pt idx="60150">
                  <c:v>87.7685547</c:v>
                </c:pt>
                <c:pt idx="60151">
                  <c:v>98.63281249999996</c:v>
                </c:pt>
                <c:pt idx="60152">
                  <c:v>73.3642578</c:v>
                </c:pt>
                <c:pt idx="60153">
                  <c:v>43.3349609</c:v>
                </c:pt>
                <c:pt idx="60154">
                  <c:v>-10.2539062</c:v>
                </c:pt>
                <c:pt idx="60155">
                  <c:v>-55.5419922</c:v>
                </c:pt>
                <c:pt idx="60156">
                  <c:v>-93.1396484</c:v>
                </c:pt>
                <c:pt idx="60157">
                  <c:v>-95.2148438</c:v>
                </c:pt>
                <c:pt idx="60158">
                  <c:v>-78.2470703</c:v>
                </c:pt>
                <c:pt idx="60159">
                  <c:v>-43.2128906</c:v>
                </c:pt>
                <c:pt idx="60160">
                  <c:v>-1.70898438</c:v>
                </c:pt>
                <c:pt idx="60161">
                  <c:v>54.32128909999999</c:v>
                </c:pt>
                <c:pt idx="60162">
                  <c:v>87.6464844</c:v>
                </c:pt>
                <c:pt idx="60163">
                  <c:v>97.1679688</c:v>
                </c:pt>
                <c:pt idx="60164">
                  <c:v>81.66503909999996</c:v>
                </c:pt>
                <c:pt idx="60165">
                  <c:v>49.6826172</c:v>
                </c:pt>
                <c:pt idx="60166">
                  <c:v>3.54003906</c:v>
                </c:pt>
                <c:pt idx="60167">
                  <c:v>-45.7763672</c:v>
                </c:pt>
                <c:pt idx="60168">
                  <c:v>-79.7119141</c:v>
                </c:pt>
                <c:pt idx="60169">
                  <c:v>-91.55273440000001</c:v>
                </c:pt>
                <c:pt idx="60170">
                  <c:v>-91.6748047</c:v>
                </c:pt>
                <c:pt idx="60171">
                  <c:v>-60.6689453</c:v>
                </c:pt>
                <c:pt idx="60172">
                  <c:v>0.854492188</c:v>
                </c:pt>
                <c:pt idx="60173">
                  <c:v>45.1660156</c:v>
                </c:pt>
                <c:pt idx="60174">
                  <c:v>75.6835938</c:v>
                </c:pt>
                <c:pt idx="60175">
                  <c:v>99.2431641</c:v>
                </c:pt>
                <c:pt idx="60176">
                  <c:v>92.2851562</c:v>
                </c:pt>
                <c:pt idx="60177">
                  <c:v>60.546875</c:v>
                </c:pt>
                <c:pt idx="60178">
                  <c:v>8.91113281</c:v>
                </c:pt>
                <c:pt idx="60179">
                  <c:v>-48.828125</c:v>
                </c:pt>
                <c:pt idx="60180">
                  <c:v>-77.27050779999998</c:v>
                </c:pt>
                <c:pt idx="60181">
                  <c:v>-94.2382812</c:v>
                </c:pt>
                <c:pt idx="60182">
                  <c:v>-86.05957029999998</c:v>
                </c:pt>
                <c:pt idx="60183">
                  <c:v>-68.4814453</c:v>
                </c:pt>
                <c:pt idx="60184">
                  <c:v>-15.2587891</c:v>
                </c:pt>
                <c:pt idx="60185">
                  <c:v>32.8369141</c:v>
                </c:pt>
                <c:pt idx="60186">
                  <c:v>76.0498047</c:v>
                </c:pt>
                <c:pt idx="60187">
                  <c:v>99.2431641</c:v>
                </c:pt>
                <c:pt idx="60188">
                  <c:v>91.1865234</c:v>
                </c:pt>
                <c:pt idx="60189">
                  <c:v>59.0820312</c:v>
                </c:pt>
                <c:pt idx="60190">
                  <c:v>17.3339844</c:v>
                </c:pt>
                <c:pt idx="60191">
                  <c:v>-34.5458984</c:v>
                </c:pt>
                <c:pt idx="60192">
                  <c:v>-77.5146484</c:v>
                </c:pt>
                <c:pt idx="60193">
                  <c:v>-97.90039059999998</c:v>
                </c:pt>
                <c:pt idx="60194">
                  <c:v>-94.2382812</c:v>
                </c:pt>
                <c:pt idx="60195">
                  <c:v>-73.60839839999993</c:v>
                </c:pt>
                <c:pt idx="60196">
                  <c:v>-26.8554688</c:v>
                </c:pt>
                <c:pt idx="60197">
                  <c:v>22.4609375</c:v>
                </c:pt>
                <c:pt idx="60198">
                  <c:v>65.9179688</c:v>
                </c:pt>
                <c:pt idx="60199">
                  <c:v>94.84863279999998</c:v>
                </c:pt>
                <c:pt idx="60200">
                  <c:v>96.3134766</c:v>
                </c:pt>
                <c:pt idx="60201">
                  <c:v>73.7304688</c:v>
                </c:pt>
                <c:pt idx="60202">
                  <c:v>32.2265625</c:v>
                </c:pt>
                <c:pt idx="60203">
                  <c:v>-19.8974609</c:v>
                </c:pt>
                <c:pt idx="60204">
                  <c:v>-63.2324219</c:v>
                </c:pt>
                <c:pt idx="60205">
                  <c:v>-93.87207029999993</c:v>
                </c:pt>
                <c:pt idx="60206">
                  <c:v>-99.85351559999998</c:v>
                </c:pt>
                <c:pt idx="60207">
                  <c:v>-72.7539062</c:v>
                </c:pt>
                <c:pt idx="60208">
                  <c:v>-29.9072266</c:v>
                </c:pt>
                <c:pt idx="60209">
                  <c:v>18.4326172</c:v>
                </c:pt>
                <c:pt idx="60210">
                  <c:v>65.3076172</c:v>
                </c:pt>
                <c:pt idx="60211">
                  <c:v>93.01757809999998</c:v>
                </c:pt>
                <c:pt idx="60212">
                  <c:v>102.294922</c:v>
                </c:pt>
                <c:pt idx="60213">
                  <c:v>79.8339844</c:v>
                </c:pt>
                <c:pt idx="60214">
                  <c:v>42.7246094</c:v>
                </c:pt>
                <c:pt idx="60215">
                  <c:v>-8.178710939999998</c:v>
                </c:pt>
                <c:pt idx="60216">
                  <c:v>-57.0068359</c:v>
                </c:pt>
                <c:pt idx="60217">
                  <c:v>-86.6699219</c:v>
                </c:pt>
                <c:pt idx="60218">
                  <c:v>-92.5292969</c:v>
                </c:pt>
                <c:pt idx="60219">
                  <c:v>-77.5146484</c:v>
                </c:pt>
                <c:pt idx="60220">
                  <c:v>-44.6777344</c:v>
                </c:pt>
                <c:pt idx="60221">
                  <c:v>2.44140625</c:v>
                </c:pt>
                <c:pt idx="60222">
                  <c:v>55.7861328</c:v>
                </c:pt>
                <c:pt idx="60223">
                  <c:v>94.7265625</c:v>
                </c:pt>
                <c:pt idx="60224">
                  <c:v>101.928711</c:v>
                </c:pt>
                <c:pt idx="60225">
                  <c:v>84.5947266</c:v>
                </c:pt>
                <c:pt idx="60226">
                  <c:v>49.6826172</c:v>
                </c:pt>
                <c:pt idx="60227">
                  <c:v>1.70898438</c:v>
                </c:pt>
                <c:pt idx="60228">
                  <c:v>-46.5087891</c:v>
                </c:pt>
                <c:pt idx="60229">
                  <c:v>-85.3271484</c:v>
                </c:pt>
                <c:pt idx="60230">
                  <c:v>-104.370117</c:v>
                </c:pt>
                <c:pt idx="60231">
                  <c:v>-89.2333984</c:v>
                </c:pt>
                <c:pt idx="60232">
                  <c:v>-54.32128909999999</c:v>
                </c:pt>
                <c:pt idx="60233">
                  <c:v>-4.15039062</c:v>
                </c:pt>
                <c:pt idx="60234">
                  <c:v>48.2177734</c:v>
                </c:pt>
                <c:pt idx="60235">
                  <c:v>78.7353516</c:v>
                </c:pt>
                <c:pt idx="60236">
                  <c:v>96.80175779999998</c:v>
                </c:pt>
                <c:pt idx="60237">
                  <c:v>90.82031249999996</c:v>
                </c:pt>
                <c:pt idx="60238">
                  <c:v>58.4716797</c:v>
                </c:pt>
                <c:pt idx="60239">
                  <c:v>4.15039062</c:v>
                </c:pt>
                <c:pt idx="60240">
                  <c:v>-47.4853516</c:v>
                </c:pt>
                <c:pt idx="60241">
                  <c:v>-86.6699219</c:v>
                </c:pt>
                <c:pt idx="60242">
                  <c:v>-101.44043</c:v>
                </c:pt>
                <c:pt idx="60243">
                  <c:v>-89.11132809999998</c:v>
                </c:pt>
                <c:pt idx="60244">
                  <c:v>-59.2041016</c:v>
                </c:pt>
                <c:pt idx="60245">
                  <c:v>-13.3056641</c:v>
                </c:pt>
                <c:pt idx="60246">
                  <c:v>38.0859375</c:v>
                </c:pt>
                <c:pt idx="60247">
                  <c:v>71.0449219</c:v>
                </c:pt>
                <c:pt idx="60248">
                  <c:v>97.4121094</c:v>
                </c:pt>
                <c:pt idx="60249">
                  <c:v>96.92382809999998</c:v>
                </c:pt>
                <c:pt idx="60250">
                  <c:v>65.9179688</c:v>
                </c:pt>
                <c:pt idx="60251">
                  <c:v>20.5078125</c:v>
                </c:pt>
                <c:pt idx="60252">
                  <c:v>-36.0107422</c:v>
                </c:pt>
                <c:pt idx="60253">
                  <c:v>-73.48632809999998</c:v>
                </c:pt>
                <c:pt idx="60254">
                  <c:v>-95.82519529999998</c:v>
                </c:pt>
                <c:pt idx="60255">
                  <c:v>-87.2802734</c:v>
                </c:pt>
                <c:pt idx="60256">
                  <c:v>-64.57519529999998</c:v>
                </c:pt>
                <c:pt idx="60257">
                  <c:v>-18.3105469</c:v>
                </c:pt>
                <c:pt idx="60258">
                  <c:v>30.3955078</c:v>
                </c:pt>
                <c:pt idx="60259">
                  <c:v>67.9931641</c:v>
                </c:pt>
                <c:pt idx="60260">
                  <c:v>92.2851562</c:v>
                </c:pt>
                <c:pt idx="60261">
                  <c:v>99.7314453</c:v>
                </c:pt>
                <c:pt idx="60262">
                  <c:v>74.5849609</c:v>
                </c:pt>
                <c:pt idx="60263">
                  <c:v>28.44238279999998</c:v>
                </c:pt>
                <c:pt idx="60264">
                  <c:v>-21.9726562</c:v>
                </c:pt>
                <c:pt idx="60265">
                  <c:v>-64.57519529999998</c:v>
                </c:pt>
                <c:pt idx="60266">
                  <c:v>-92.0410156</c:v>
                </c:pt>
                <c:pt idx="60267">
                  <c:v>-95.82519529999998</c:v>
                </c:pt>
                <c:pt idx="60268">
                  <c:v>-75.31738279999998</c:v>
                </c:pt>
                <c:pt idx="60269">
                  <c:v>-42.6025391</c:v>
                </c:pt>
                <c:pt idx="60270">
                  <c:v>12.3291016</c:v>
                </c:pt>
                <c:pt idx="60271">
                  <c:v>62.7441406</c:v>
                </c:pt>
                <c:pt idx="60272">
                  <c:v>91.796875</c:v>
                </c:pt>
                <c:pt idx="60273">
                  <c:v>93.9941406</c:v>
                </c:pt>
                <c:pt idx="60274">
                  <c:v>74.8291016</c:v>
                </c:pt>
                <c:pt idx="60275">
                  <c:v>39.0625</c:v>
                </c:pt>
                <c:pt idx="60276">
                  <c:v>-9.88769531</c:v>
                </c:pt>
                <c:pt idx="60277">
                  <c:v>-61.8896484</c:v>
                </c:pt>
                <c:pt idx="60278">
                  <c:v>-90.82031249999996</c:v>
                </c:pt>
                <c:pt idx="60279">
                  <c:v>-100.952148</c:v>
                </c:pt>
                <c:pt idx="60280">
                  <c:v>-77.8808594</c:v>
                </c:pt>
                <c:pt idx="60281">
                  <c:v>-41.2597656</c:v>
                </c:pt>
                <c:pt idx="60282">
                  <c:v>9.88769531</c:v>
                </c:pt>
                <c:pt idx="60283">
                  <c:v>51.7578125</c:v>
                </c:pt>
                <c:pt idx="60284">
                  <c:v>79.1015625</c:v>
                </c:pt>
                <c:pt idx="60285">
                  <c:v>95.0927734</c:v>
                </c:pt>
                <c:pt idx="60286">
                  <c:v>83.6181641</c:v>
                </c:pt>
                <c:pt idx="60287">
                  <c:v>45.1660156</c:v>
                </c:pt>
                <c:pt idx="60288">
                  <c:v>-8.91113281</c:v>
                </c:pt>
                <c:pt idx="60289">
                  <c:v>-52.734375</c:v>
                </c:pt>
                <c:pt idx="60290">
                  <c:v>-86.18164059999998</c:v>
                </c:pt>
                <c:pt idx="60291">
                  <c:v>-102.050781</c:v>
                </c:pt>
                <c:pt idx="60292">
                  <c:v>-89.7216797</c:v>
                </c:pt>
                <c:pt idx="60293">
                  <c:v>-49.9267578</c:v>
                </c:pt>
                <c:pt idx="60294">
                  <c:v>1.46484375</c:v>
                </c:pt>
                <c:pt idx="60295">
                  <c:v>44.921875</c:v>
                </c:pt>
                <c:pt idx="60296">
                  <c:v>80.5664062</c:v>
                </c:pt>
                <c:pt idx="60297">
                  <c:v>103.637695</c:v>
                </c:pt>
                <c:pt idx="60298">
                  <c:v>87.5244141</c:v>
                </c:pt>
                <c:pt idx="60299">
                  <c:v>48.5839844</c:v>
                </c:pt>
                <c:pt idx="60300">
                  <c:v>2.19726562</c:v>
                </c:pt>
                <c:pt idx="60301">
                  <c:v>-47.4853516</c:v>
                </c:pt>
                <c:pt idx="60302">
                  <c:v>-81.4208984</c:v>
                </c:pt>
                <c:pt idx="60303">
                  <c:v>-96.0693359</c:v>
                </c:pt>
                <c:pt idx="60304">
                  <c:v>-91.3085938</c:v>
                </c:pt>
                <c:pt idx="60305">
                  <c:v>-60.546875</c:v>
                </c:pt>
                <c:pt idx="60306">
                  <c:v>-11.4746094</c:v>
                </c:pt>
                <c:pt idx="60307">
                  <c:v>45.4101562</c:v>
                </c:pt>
                <c:pt idx="60308">
                  <c:v>82.5195312</c:v>
                </c:pt>
                <c:pt idx="60309">
                  <c:v>101.44043</c:v>
                </c:pt>
                <c:pt idx="60310">
                  <c:v>87.6464844</c:v>
                </c:pt>
                <c:pt idx="60311">
                  <c:v>61.0351562</c:v>
                </c:pt>
                <c:pt idx="60312">
                  <c:v>11.3525391</c:v>
                </c:pt>
                <c:pt idx="60313">
                  <c:v>-32.9589844</c:v>
                </c:pt>
                <c:pt idx="60314">
                  <c:v>-69.2138672</c:v>
                </c:pt>
                <c:pt idx="60315">
                  <c:v>-100.708008</c:v>
                </c:pt>
                <c:pt idx="60316">
                  <c:v>-90.57617190000001</c:v>
                </c:pt>
                <c:pt idx="60317">
                  <c:v>-64.453125</c:v>
                </c:pt>
                <c:pt idx="60318">
                  <c:v>-18.1884766</c:v>
                </c:pt>
                <c:pt idx="60319">
                  <c:v>36.0107422</c:v>
                </c:pt>
                <c:pt idx="60320">
                  <c:v>77.63671879999995</c:v>
                </c:pt>
                <c:pt idx="60321">
                  <c:v>95.0927734</c:v>
                </c:pt>
                <c:pt idx="60322">
                  <c:v>101.5625</c:v>
                </c:pt>
                <c:pt idx="60323">
                  <c:v>70.55664059999998</c:v>
                </c:pt>
                <c:pt idx="60324">
                  <c:v>26.8554688</c:v>
                </c:pt>
                <c:pt idx="60325">
                  <c:v>-19.4091797</c:v>
                </c:pt>
                <c:pt idx="60326">
                  <c:v>-67.2607422</c:v>
                </c:pt>
                <c:pt idx="60327">
                  <c:v>-92.77343749999996</c:v>
                </c:pt>
                <c:pt idx="60328">
                  <c:v>-93.2617188</c:v>
                </c:pt>
                <c:pt idx="60329">
                  <c:v>-67.62695309999998</c:v>
                </c:pt>
                <c:pt idx="60330">
                  <c:v>-32.5927734</c:v>
                </c:pt>
                <c:pt idx="60331">
                  <c:v>21.7285156</c:v>
                </c:pt>
                <c:pt idx="60332">
                  <c:v>67.2607422</c:v>
                </c:pt>
                <c:pt idx="60333">
                  <c:v>90.94238279999998</c:v>
                </c:pt>
                <c:pt idx="60334">
                  <c:v>99.9755859</c:v>
                </c:pt>
                <c:pt idx="60335">
                  <c:v>81.7871094</c:v>
                </c:pt>
                <c:pt idx="60336">
                  <c:v>37.5976562</c:v>
                </c:pt>
                <c:pt idx="60337">
                  <c:v>-6.95800781</c:v>
                </c:pt>
                <c:pt idx="60338">
                  <c:v>-53.7109375</c:v>
                </c:pt>
                <c:pt idx="60339">
                  <c:v>-83.984375</c:v>
                </c:pt>
                <c:pt idx="60340">
                  <c:v>-92.1630859</c:v>
                </c:pt>
                <c:pt idx="60341">
                  <c:v>-74.5849609</c:v>
                </c:pt>
                <c:pt idx="60342">
                  <c:v>-38.5742188</c:v>
                </c:pt>
                <c:pt idx="60343">
                  <c:v>7.93457031</c:v>
                </c:pt>
                <c:pt idx="60344">
                  <c:v>60.6689453</c:v>
                </c:pt>
                <c:pt idx="60345">
                  <c:v>84.5947266</c:v>
                </c:pt>
                <c:pt idx="60346">
                  <c:v>95.4589844</c:v>
                </c:pt>
                <c:pt idx="60347">
                  <c:v>81.66503909999996</c:v>
                </c:pt>
                <c:pt idx="60348">
                  <c:v>38.6962891</c:v>
                </c:pt>
                <c:pt idx="60349">
                  <c:v>-2.56347656</c:v>
                </c:pt>
                <c:pt idx="60350">
                  <c:v>-50.4150391</c:v>
                </c:pt>
                <c:pt idx="60351">
                  <c:v>-85.9375</c:v>
                </c:pt>
                <c:pt idx="60352">
                  <c:v>-98.38867190000001</c:v>
                </c:pt>
                <c:pt idx="60353">
                  <c:v>-80.2001953</c:v>
                </c:pt>
                <c:pt idx="60354">
                  <c:v>-52.734375</c:v>
                </c:pt>
                <c:pt idx="60355">
                  <c:v>2.07519531</c:v>
                </c:pt>
                <c:pt idx="60356">
                  <c:v>49.3164062</c:v>
                </c:pt>
                <c:pt idx="60357">
                  <c:v>84.5947266</c:v>
                </c:pt>
                <c:pt idx="60358">
                  <c:v>93.9941406</c:v>
                </c:pt>
                <c:pt idx="60359">
                  <c:v>84.3505859</c:v>
                </c:pt>
                <c:pt idx="60360">
                  <c:v>48.9501953</c:v>
                </c:pt>
                <c:pt idx="60361">
                  <c:v>4.394531249999993</c:v>
                </c:pt>
                <c:pt idx="60362">
                  <c:v>-46.0205078</c:v>
                </c:pt>
                <c:pt idx="60363">
                  <c:v>-86.05957029999998</c:v>
                </c:pt>
                <c:pt idx="60364">
                  <c:v>-94.6044922</c:v>
                </c:pt>
                <c:pt idx="60365">
                  <c:v>-86.6699219</c:v>
                </c:pt>
                <c:pt idx="60366">
                  <c:v>-61.6455078</c:v>
                </c:pt>
                <c:pt idx="60367">
                  <c:v>-9.52148438</c:v>
                </c:pt>
                <c:pt idx="60368">
                  <c:v>42.96875</c:v>
                </c:pt>
                <c:pt idx="60369">
                  <c:v>80.9326172</c:v>
                </c:pt>
                <c:pt idx="60370">
                  <c:v>98.2666016</c:v>
                </c:pt>
                <c:pt idx="60371">
                  <c:v>88.5009766</c:v>
                </c:pt>
                <c:pt idx="60372">
                  <c:v>55.6640625</c:v>
                </c:pt>
                <c:pt idx="60373">
                  <c:v>12.8173828</c:v>
                </c:pt>
                <c:pt idx="60374">
                  <c:v>-39.9169922</c:v>
                </c:pt>
                <c:pt idx="60375">
                  <c:v>-77.5146484</c:v>
                </c:pt>
                <c:pt idx="60376">
                  <c:v>-93.5058594</c:v>
                </c:pt>
                <c:pt idx="60377">
                  <c:v>-88.7451172</c:v>
                </c:pt>
                <c:pt idx="60378">
                  <c:v>-67.13867190000001</c:v>
                </c:pt>
                <c:pt idx="60379">
                  <c:v>-14.1601562</c:v>
                </c:pt>
                <c:pt idx="60380">
                  <c:v>36.8652344</c:v>
                </c:pt>
                <c:pt idx="60381">
                  <c:v>76.7822266</c:v>
                </c:pt>
                <c:pt idx="60382">
                  <c:v>89.9658203</c:v>
                </c:pt>
                <c:pt idx="60383">
                  <c:v>92.77343749999996</c:v>
                </c:pt>
                <c:pt idx="60384">
                  <c:v>65.67382809999994</c:v>
                </c:pt>
                <c:pt idx="60385">
                  <c:v>22.8271484</c:v>
                </c:pt>
                <c:pt idx="60386">
                  <c:v>-33.203125</c:v>
                </c:pt>
                <c:pt idx="60387">
                  <c:v>-80.2001953</c:v>
                </c:pt>
                <c:pt idx="60388">
                  <c:v>-103.637695</c:v>
                </c:pt>
                <c:pt idx="60389">
                  <c:v>-99.7314453</c:v>
                </c:pt>
                <c:pt idx="60390">
                  <c:v>-70.1904297</c:v>
                </c:pt>
                <c:pt idx="60391">
                  <c:v>-20.7519531</c:v>
                </c:pt>
                <c:pt idx="60392">
                  <c:v>24.4140625</c:v>
                </c:pt>
                <c:pt idx="60393">
                  <c:v>61.4013672</c:v>
                </c:pt>
                <c:pt idx="60394">
                  <c:v>90.2099609</c:v>
                </c:pt>
                <c:pt idx="60395">
                  <c:v>94.1162109</c:v>
                </c:pt>
                <c:pt idx="60396">
                  <c:v>78.12499999999998</c:v>
                </c:pt>
                <c:pt idx="60397">
                  <c:v>26.7333984</c:v>
                </c:pt>
                <c:pt idx="60398">
                  <c:v>-19.4091797</c:v>
                </c:pt>
                <c:pt idx="60399">
                  <c:v>-63.8427734</c:v>
                </c:pt>
                <c:pt idx="60400">
                  <c:v>-93.2617188</c:v>
                </c:pt>
                <c:pt idx="60401">
                  <c:v>-98.87695309999998</c:v>
                </c:pt>
                <c:pt idx="60402">
                  <c:v>-69.8242188</c:v>
                </c:pt>
                <c:pt idx="60403">
                  <c:v>-27.4658203</c:v>
                </c:pt>
                <c:pt idx="60404">
                  <c:v>15.625</c:v>
                </c:pt>
                <c:pt idx="60405">
                  <c:v>59.81445309999999</c:v>
                </c:pt>
                <c:pt idx="60406">
                  <c:v>93.38378909999996</c:v>
                </c:pt>
                <c:pt idx="60407">
                  <c:v>104.980469</c:v>
                </c:pt>
                <c:pt idx="60408">
                  <c:v>85.3271484</c:v>
                </c:pt>
                <c:pt idx="60409">
                  <c:v>41.3818359</c:v>
                </c:pt>
                <c:pt idx="60410">
                  <c:v>-14.1601562</c:v>
                </c:pt>
                <c:pt idx="60411">
                  <c:v>-58.83789059999999</c:v>
                </c:pt>
                <c:pt idx="60412">
                  <c:v>-89.84375</c:v>
                </c:pt>
                <c:pt idx="60413">
                  <c:v>-95.4589844</c:v>
                </c:pt>
                <c:pt idx="60414">
                  <c:v>-80.2001953</c:v>
                </c:pt>
                <c:pt idx="60415">
                  <c:v>-34.3017578</c:v>
                </c:pt>
                <c:pt idx="60416">
                  <c:v>7.812499999999997</c:v>
                </c:pt>
                <c:pt idx="60417">
                  <c:v>50.1708984</c:v>
                </c:pt>
                <c:pt idx="60418">
                  <c:v>90.6982422</c:v>
                </c:pt>
                <c:pt idx="60419">
                  <c:v>100.708008</c:v>
                </c:pt>
                <c:pt idx="60420">
                  <c:v>79.8339844</c:v>
                </c:pt>
                <c:pt idx="60421">
                  <c:v>47.7294922</c:v>
                </c:pt>
                <c:pt idx="60422">
                  <c:v>-1.953125</c:v>
                </c:pt>
                <c:pt idx="60423">
                  <c:v>-50.0488281</c:v>
                </c:pt>
                <c:pt idx="60424">
                  <c:v>-83.984375</c:v>
                </c:pt>
                <c:pt idx="60425">
                  <c:v>-98.0224609</c:v>
                </c:pt>
                <c:pt idx="60426">
                  <c:v>-83.6181641</c:v>
                </c:pt>
                <c:pt idx="60427">
                  <c:v>-52.1240234</c:v>
                </c:pt>
                <c:pt idx="60428">
                  <c:v>-5.004882809999995</c:v>
                </c:pt>
                <c:pt idx="60429">
                  <c:v>48.0957031</c:v>
                </c:pt>
                <c:pt idx="60430">
                  <c:v>78.4912109</c:v>
                </c:pt>
                <c:pt idx="60431">
                  <c:v>96.5576172</c:v>
                </c:pt>
                <c:pt idx="60432">
                  <c:v>90.82031249999996</c:v>
                </c:pt>
                <c:pt idx="60433">
                  <c:v>59.4482422</c:v>
                </c:pt>
                <c:pt idx="60434">
                  <c:v>8.7890625</c:v>
                </c:pt>
                <c:pt idx="60435">
                  <c:v>-37.9638672</c:v>
                </c:pt>
                <c:pt idx="60436">
                  <c:v>-76.17187499999996</c:v>
                </c:pt>
                <c:pt idx="60437">
                  <c:v>-96.0693359</c:v>
                </c:pt>
                <c:pt idx="60438">
                  <c:v>-85.4492188</c:v>
                </c:pt>
                <c:pt idx="60439">
                  <c:v>-54.5654297</c:v>
                </c:pt>
                <c:pt idx="60440">
                  <c:v>-12.4511719</c:v>
                </c:pt>
                <c:pt idx="60441">
                  <c:v>39.7949219</c:v>
                </c:pt>
                <c:pt idx="60442">
                  <c:v>68.1152344</c:v>
                </c:pt>
                <c:pt idx="60443">
                  <c:v>92.77343749999996</c:v>
                </c:pt>
                <c:pt idx="60444">
                  <c:v>97.90039059999998</c:v>
                </c:pt>
                <c:pt idx="60445">
                  <c:v>70.1904297</c:v>
                </c:pt>
                <c:pt idx="60446">
                  <c:v>23.0712891</c:v>
                </c:pt>
                <c:pt idx="60447">
                  <c:v>-28.1982422</c:v>
                </c:pt>
                <c:pt idx="60448">
                  <c:v>-72.0214844</c:v>
                </c:pt>
                <c:pt idx="60449">
                  <c:v>-94.2382812</c:v>
                </c:pt>
                <c:pt idx="60450">
                  <c:v>-99.2431641</c:v>
                </c:pt>
                <c:pt idx="60451">
                  <c:v>-71.5332031</c:v>
                </c:pt>
                <c:pt idx="60452">
                  <c:v>-23.6816406</c:v>
                </c:pt>
                <c:pt idx="60453">
                  <c:v>28.44238279999998</c:v>
                </c:pt>
                <c:pt idx="60454">
                  <c:v>74.9511719</c:v>
                </c:pt>
                <c:pt idx="60455">
                  <c:v>94.6044922</c:v>
                </c:pt>
                <c:pt idx="60456">
                  <c:v>92.0410156</c:v>
                </c:pt>
                <c:pt idx="60457">
                  <c:v>67.0166016</c:v>
                </c:pt>
                <c:pt idx="60458">
                  <c:v>24.2919922</c:v>
                </c:pt>
                <c:pt idx="60459">
                  <c:v>-20.7519531</c:v>
                </c:pt>
                <c:pt idx="60460">
                  <c:v>-71.8994141</c:v>
                </c:pt>
                <c:pt idx="60461">
                  <c:v>-94.3603516</c:v>
                </c:pt>
                <c:pt idx="60462">
                  <c:v>-89.11132809999998</c:v>
                </c:pt>
                <c:pt idx="60463">
                  <c:v>-73.2421875</c:v>
                </c:pt>
                <c:pt idx="60464">
                  <c:v>-39.30664059999999</c:v>
                </c:pt>
                <c:pt idx="60465">
                  <c:v>11.2304688</c:v>
                </c:pt>
                <c:pt idx="60466">
                  <c:v>62.5</c:v>
                </c:pt>
                <c:pt idx="60467">
                  <c:v>87.4023438</c:v>
                </c:pt>
                <c:pt idx="60468">
                  <c:v>91.3085938</c:v>
                </c:pt>
                <c:pt idx="60469">
                  <c:v>68.4814453</c:v>
                </c:pt>
                <c:pt idx="60470">
                  <c:v>35.8886719</c:v>
                </c:pt>
                <c:pt idx="60471">
                  <c:v>-9.88769531</c:v>
                </c:pt>
                <c:pt idx="60472">
                  <c:v>-62.9882812</c:v>
                </c:pt>
                <c:pt idx="60473">
                  <c:v>-93.1396484</c:v>
                </c:pt>
                <c:pt idx="60474">
                  <c:v>-100.585938</c:v>
                </c:pt>
                <c:pt idx="60475">
                  <c:v>-79.8339844</c:v>
                </c:pt>
                <c:pt idx="60476">
                  <c:v>-39.1845703</c:v>
                </c:pt>
                <c:pt idx="60477">
                  <c:v>13.5498047</c:v>
                </c:pt>
                <c:pt idx="60478">
                  <c:v>57.2509766</c:v>
                </c:pt>
                <c:pt idx="60479">
                  <c:v>88.0126953</c:v>
                </c:pt>
                <c:pt idx="60480">
                  <c:v>104.003906</c:v>
                </c:pt>
                <c:pt idx="60481">
                  <c:v>81.9091797</c:v>
                </c:pt>
                <c:pt idx="60482">
                  <c:v>41.6259766</c:v>
                </c:pt>
                <c:pt idx="60483">
                  <c:v>-5.12695312</c:v>
                </c:pt>
                <c:pt idx="60484">
                  <c:v>-53.2226562</c:v>
                </c:pt>
                <c:pt idx="60485">
                  <c:v>-84.7167969</c:v>
                </c:pt>
                <c:pt idx="60486">
                  <c:v>-97.77832029999998</c:v>
                </c:pt>
                <c:pt idx="60487">
                  <c:v>-87.5244141</c:v>
                </c:pt>
                <c:pt idx="60488">
                  <c:v>-53.1005859</c:v>
                </c:pt>
                <c:pt idx="60489">
                  <c:v>-4.76074219</c:v>
                </c:pt>
                <c:pt idx="60490">
                  <c:v>50.2929688</c:v>
                </c:pt>
                <c:pt idx="60491">
                  <c:v>93.38378909999996</c:v>
                </c:pt>
                <c:pt idx="60492">
                  <c:v>95.5810547</c:v>
                </c:pt>
                <c:pt idx="60493">
                  <c:v>81.0546875</c:v>
                </c:pt>
                <c:pt idx="60494">
                  <c:v>55.7861328</c:v>
                </c:pt>
                <c:pt idx="60495">
                  <c:v>1.70898438</c:v>
                </c:pt>
                <c:pt idx="60496">
                  <c:v>-49.9267578</c:v>
                </c:pt>
                <c:pt idx="60497">
                  <c:v>-81.5429688</c:v>
                </c:pt>
                <c:pt idx="60498">
                  <c:v>-98.75488279999998</c:v>
                </c:pt>
                <c:pt idx="60499">
                  <c:v>-90.4541016</c:v>
                </c:pt>
                <c:pt idx="60500">
                  <c:v>-62.5</c:v>
                </c:pt>
                <c:pt idx="60501">
                  <c:v>-8.178710939999998</c:v>
                </c:pt>
                <c:pt idx="60502">
                  <c:v>45.4101562</c:v>
                </c:pt>
                <c:pt idx="60503">
                  <c:v>81.66503909999996</c:v>
                </c:pt>
                <c:pt idx="60504">
                  <c:v>94.97070309999998</c:v>
                </c:pt>
                <c:pt idx="60505">
                  <c:v>85.4492188</c:v>
                </c:pt>
                <c:pt idx="60506">
                  <c:v>50.4150391</c:v>
                </c:pt>
                <c:pt idx="60507">
                  <c:v>14.7705078</c:v>
                </c:pt>
                <c:pt idx="60508">
                  <c:v>-36.2548828</c:v>
                </c:pt>
                <c:pt idx="60509">
                  <c:v>-70.80078119999993</c:v>
                </c:pt>
                <c:pt idx="60510">
                  <c:v>-98.63281249999996</c:v>
                </c:pt>
                <c:pt idx="60511">
                  <c:v>-97.2900391</c:v>
                </c:pt>
                <c:pt idx="60512">
                  <c:v>-57.7392578</c:v>
                </c:pt>
                <c:pt idx="60513">
                  <c:v>-16.6015625</c:v>
                </c:pt>
                <c:pt idx="60514">
                  <c:v>29.6630859</c:v>
                </c:pt>
                <c:pt idx="60515">
                  <c:v>73.60839839999993</c:v>
                </c:pt>
                <c:pt idx="60516">
                  <c:v>90.82031249999996</c:v>
                </c:pt>
                <c:pt idx="60517">
                  <c:v>91.3085938</c:v>
                </c:pt>
                <c:pt idx="60518">
                  <c:v>75.9277344</c:v>
                </c:pt>
                <c:pt idx="60519">
                  <c:v>22.7050781</c:v>
                </c:pt>
                <c:pt idx="60520">
                  <c:v>-25.0244141</c:v>
                </c:pt>
                <c:pt idx="60521">
                  <c:v>-69.0917969</c:v>
                </c:pt>
                <c:pt idx="60522">
                  <c:v>-97.90039059999998</c:v>
                </c:pt>
                <c:pt idx="60523">
                  <c:v>-100.585938</c:v>
                </c:pt>
                <c:pt idx="60524">
                  <c:v>-72.0214844</c:v>
                </c:pt>
                <c:pt idx="60525">
                  <c:v>-26.0009766</c:v>
                </c:pt>
                <c:pt idx="60526">
                  <c:v>14.4042969</c:v>
                </c:pt>
                <c:pt idx="60527">
                  <c:v>65.67382809999994</c:v>
                </c:pt>
                <c:pt idx="60528">
                  <c:v>99.1210938</c:v>
                </c:pt>
                <c:pt idx="60529">
                  <c:v>91.9189453</c:v>
                </c:pt>
                <c:pt idx="60530">
                  <c:v>72.0214844</c:v>
                </c:pt>
                <c:pt idx="60531">
                  <c:v>26.3671875</c:v>
                </c:pt>
                <c:pt idx="60532">
                  <c:v>-18.4326172</c:v>
                </c:pt>
                <c:pt idx="60533">
                  <c:v>-72.7539062</c:v>
                </c:pt>
                <c:pt idx="60534">
                  <c:v>-94.7265625</c:v>
                </c:pt>
                <c:pt idx="60535">
                  <c:v>-94.4824219</c:v>
                </c:pt>
                <c:pt idx="60536">
                  <c:v>-77.75878909999996</c:v>
                </c:pt>
                <c:pt idx="60537">
                  <c:v>-40.6494141</c:v>
                </c:pt>
                <c:pt idx="60538">
                  <c:v>13.1835938</c:v>
                </c:pt>
                <c:pt idx="60539">
                  <c:v>58.7158203</c:v>
                </c:pt>
                <c:pt idx="60540">
                  <c:v>89.2333984</c:v>
                </c:pt>
                <c:pt idx="60541">
                  <c:v>98.0224609</c:v>
                </c:pt>
                <c:pt idx="60542">
                  <c:v>87.03613279999998</c:v>
                </c:pt>
                <c:pt idx="60543">
                  <c:v>35.8886719</c:v>
                </c:pt>
                <c:pt idx="60544">
                  <c:v>-11.2304688</c:v>
                </c:pt>
                <c:pt idx="60545">
                  <c:v>-61.15722659999999</c:v>
                </c:pt>
                <c:pt idx="60546">
                  <c:v>-86.5478516</c:v>
                </c:pt>
                <c:pt idx="60547">
                  <c:v>-97.0458984</c:v>
                </c:pt>
                <c:pt idx="60548">
                  <c:v>-79.7119141</c:v>
                </c:pt>
                <c:pt idx="60549">
                  <c:v>-47.4853516</c:v>
                </c:pt>
                <c:pt idx="60550">
                  <c:v>0.244140625</c:v>
                </c:pt>
                <c:pt idx="60551">
                  <c:v>56.1523438</c:v>
                </c:pt>
                <c:pt idx="60552">
                  <c:v>89.11132809999998</c:v>
                </c:pt>
                <c:pt idx="60553">
                  <c:v>99.2431641</c:v>
                </c:pt>
                <c:pt idx="60554">
                  <c:v>77.8808594</c:v>
                </c:pt>
                <c:pt idx="60555">
                  <c:v>52.8564453</c:v>
                </c:pt>
                <c:pt idx="60556">
                  <c:v>1.58691406</c:v>
                </c:pt>
                <c:pt idx="60557">
                  <c:v>-50.2929688</c:v>
                </c:pt>
                <c:pt idx="60558">
                  <c:v>-83.6181641</c:v>
                </c:pt>
                <c:pt idx="60559">
                  <c:v>-96.3134766</c:v>
                </c:pt>
                <c:pt idx="60560">
                  <c:v>-90.6982422</c:v>
                </c:pt>
                <c:pt idx="60561">
                  <c:v>-57.3730469</c:v>
                </c:pt>
                <c:pt idx="60562">
                  <c:v>-10.3759766</c:v>
                </c:pt>
                <c:pt idx="60563">
                  <c:v>43.7011719</c:v>
                </c:pt>
                <c:pt idx="60564">
                  <c:v>87.6464844</c:v>
                </c:pt>
                <c:pt idx="60565">
                  <c:v>93.2617188</c:v>
                </c:pt>
                <c:pt idx="60566">
                  <c:v>86.5478516</c:v>
                </c:pt>
                <c:pt idx="60567">
                  <c:v>58.4716797</c:v>
                </c:pt>
                <c:pt idx="60568">
                  <c:v>10.2539062</c:v>
                </c:pt>
                <c:pt idx="60569">
                  <c:v>-44.1894531</c:v>
                </c:pt>
                <c:pt idx="60570">
                  <c:v>-72.3876953</c:v>
                </c:pt>
                <c:pt idx="60571">
                  <c:v>-93.2617188</c:v>
                </c:pt>
                <c:pt idx="60572">
                  <c:v>-96.67968749999996</c:v>
                </c:pt>
                <c:pt idx="60573">
                  <c:v>-62.1337891</c:v>
                </c:pt>
                <c:pt idx="60574">
                  <c:v>-10.9863281</c:v>
                </c:pt>
                <c:pt idx="60575">
                  <c:v>35.5224609</c:v>
                </c:pt>
                <c:pt idx="60576">
                  <c:v>73.3642578</c:v>
                </c:pt>
                <c:pt idx="60577">
                  <c:v>95.703125</c:v>
                </c:pt>
                <c:pt idx="60578">
                  <c:v>90.94238279999998</c:v>
                </c:pt>
                <c:pt idx="60579">
                  <c:v>56.2744141</c:v>
                </c:pt>
                <c:pt idx="60580">
                  <c:v>19.53125</c:v>
                </c:pt>
                <c:pt idx="60581">
                  <c:v>-34.7900391</c:v>
                </c:pt>
                <c:pt idx="60582">
                  <c:v>-71.0449219</c:v>
                </c:pt>
                <c:pt idx="60583">
                  <c:v>-96.80175779999998</c:v>
                </c:pt>
                <c:pt idx="60584">
                  <c:v>-98.5107422</c:v>
                </c:pt>
                <c:pt idx="60585">
                  <c:v>-72.87597659999993</c:v>
                </c:pt>
                <c:pt idx="60586">
                  <c:v>-26.9775391</c:v>
                </c:pt>
                <c:pt idx="60587">
                  <c:v>29.7851562</c:v>
                </c:pt>
                <c:pt idx="60588">
                  <c:v>63.9648438</c:v>
                </c:pt>
                <c:pt idx="60589">
                  <c:v>96.0693359</c:v>
                </c:pt>
                <c:pt idx="60590">
                  <c:v>99.9755859</c:v>
                </c:pt>
                <c:pt idx="60591">
                  <c:v>66.2841797</c:v>
                </c:pt>
                <c:pt idx="60592">
                  <c:v>25.1464844</c:v>
                </c:pt>
                <c:pt idx="60593">
                  <c:v>-24.4140625</c:v>
                </c:pt>
                <c:pt idx="60594">
                  <c:v>-67.62695309999998</c:v>
                </c:pt>
                <c:pt idx="60595">
                  <c:v>-90.57617190000001</c:v>
                </c:pt>
                <c:pt idx="60596">
                  <c:v>-94.4824219</c:v>
                </c:pt>
                <c:pt idx="60597">
                  <c:v>-76.6601562</c:v>
                </c:pt>
                <c:pt idx="60598">
                  <c:v>-32.9589844</c:v>
                </c:pt>
                <c:pt idx="60599">
                  <c:v>15.7470703</c:v>
                </c:pt>
                <c:pt idx="60600">
                  <c:v>65.3076172</c:v>
                </c:pt>
                <c:pt idx="60601">
                  <c:v>93.5058594</c:v>
                </c:pt>
                <c:pt idx="60602">
                  <c:v>96.67968749999996</c:v>
                </c:pt>
                <c:pt idx="60603">
                  <c:v>76.17187499999996</c:v>
                </c:pt>
                <c:pt idx="60604">
                  <c:v>36.8652344</c:v>
                </c:pt>
                <c:pt idx="60605">
                  <c:v>-13.671875</c:v>
                </c:pt>
                <c:pt idx="60606">
                  <c:v>-53.4667969</c:v>
                </c:pt>
                <c:pt idx="60607">
                  <c:v>-93.87207029999993</c:v>
                </c:pt>
                <c:pt idx="60608">
                  <c:v>-94.7265625</c:v>
                </c:pt>
                <c:pt idx="60609">
                  <c:v>-74.7070312</c:v>
                </c:pt>
                <c:pt idx="60610">
                  <c:v>-38.4521484</c:v>
                </c:pt>
                <c:pt idx="60611">
                  <c:v>13.4277344</c:v>
                </c:pt>
                <c:pt idx="60612">
                  <c:v>54.0771484</c:v>
                </c:pt>
                <c:pt idx="60613">
                  <c:v>83.7402344</c:v>
                </c:pt>
                <c:pt idx="60614">
                  <c:v>97.1679688</c:v>
                </c:pt>
                <c:pt idx="60615">
                  <c:v>87.2802734</c:v>
                </c:pt>
                <c:pt idx="60616">
                  <c:v>44.921875</c:v>
                </c:pt>
                <c:pt idx="60617">
                  <c:v>-0.9765625</c:v>
                </c:pt>
                <c:pt idx="60618">
                  <c:v>-48.9501953</c:v>
                </c:pt>
                <c:pt idx="60619">
                  <c:v>-88.37890619999993</c:v>
                </c:pt>
                <c:pt idx="60620">
                  <c:v>-103.759766</c:v>
                </c:pt>
                <c:pt idx="60621">
                  <c:v>-88.37890619999993</c:v>
                </c:pt>
                <c:pt idx="60622">
                  <c:v>-52.1240234</c:v>
                </c:pt>
                <c:pt idx="60623">
                  <c:v>2.68554688</c:v>
                </c:pt>
                <c:pt idx="60624">
                  <c:v>46.7529297</c:v>
                </c:pt>
                <c:pt idx="60625">
                  <c:v>82.27539059999994</c:v>
                </c:pt>
                <c:pt idx="60626">
                  <c:v>95.2148438</c:v>
                </c:pt>
                <c:pt idx="60627">
                  <c:v>84.9609375</c:v>
                </c:pt>
                <c:pt idx="60628">
                  <c:v>52.3681641</c:v>
                </c:pt>
                <c:pt idx="60629">
                  <c:v>-0.48828125</c:v>
                </c:pt>
                <c:pt idx="60630">
                  <c:v>-46.3867188</c:v>
                </c:pt>
                <c:pt idx="60631">
                  <c:v>-81.5429688</c:v>
                </c:pt>
                <c:pt idx="60632">
                  <c:v>-101.44043</c:v>
                </c:pt>
                <c:pt idx="60633">
                  <c:v>-91.1865234</c:v>
                </c:pt>
                <c:pt idx="60634">
                  <c:v>-57.61718749999999</c:v>
                </c:pt>
                <c:pt idx="60635">
                  <c:v>-10.4980469</c:v>
                </c:pt>
                <c:pt idx="60636">
                  <c:v>40.8935547</c:v>
                </c:pt>
                <c:pt idx="60637">
                  <c:v>78.36914059999998</c:v>
                </c:pt>
                <c:pt idx="60638">
                  <c:v>99.9755859</c:v>
                </c:pt>
                <c:pt idx="60639">
                  <c:v>90.2099609</c:v>
                </c:pt>
                <c:pt idx="60640">
                  <c:v>55.1757812</c:v>
                </c:pt>
                <c:pt idx="60641">
                  <c:v>5.37109375</c:v>
                </c:pt>
                <c:pt idx="60642">
                  <c:v>-38.4521484</c:v>
                </c:pt>
                <c:pt idx="60643">
                  <c:v>-71.4111328</c:v>
                </c:pt>
                <c:pt idx="60644">
                  <c:v>-94.84863279999998</c:v>
                </c:pt>
                <c:pt idx="60645">
                  <c:v>-93.1396484</c:v>
                </c:pt>
                <c:pt idx="60646">
                  <c:v>-68.35937499999996</c:v>
                </c:pt>
                <c:pt idx="60647">
                  <c:v>-17.8222656</c:v>
                </c:pt>
                <c:pt idx="60648">
                  <c:v>33.5693359</c:v>
                </c:pt>
                <c:pt idx="60649">
                  <c:v>69.58007809999994</c:v>
                </c:pt>
                <c:pt idx="60650">
                  <c:v>103.271484</c:v>
                </c:pt>
                <c:pt idx="60651">
                  <c:v>101.44043</c:v>
                </c:pt>
                <c:pt idx="60652">
                  <c:v>68.9697266</c:v>
                </c:pt>
                <c:pt idx="60653">
                  <c:v>26.3671875</c:v>
                </c:pt>
                <c:pt idx="60654">
                  <c:v>-25.8789062</c:v>
                </c:pt>
                <c:pt idx="60655">
                  <c:v>-70.80078119999993</c:v>
                </c:pt>
                <c:pt idx="60656">
                  <c:v>-98.63281249999996</c:v>
                </c:pt>
                <c:pt idx="60657">
                  <c:v>-99.7314453</c:v>
                </c:pt>
                <c:pt idx="60658">
                  <c:v>-68.9697266</c:v>
                </c:pt>
                <c:pt idx="60659">
                  <c:v>-28.3203125</c:v>
                </c:pt>
                <c:pt idx="60660">
                  <c:v>19.4091797</c:v>
                </c:pt>
                <c:pt idx="60661">
                  <c:v>72.9980469</c:v>
                </c:pt>
                <c:pt idx="60662">
                  <c:v>102.783203</c:v>
                </c:pt>
                <c:pt idx="60663">
                  <c:v>92.2851562</c:v>
                </c:pt>
                <c:pt idx="60664">
                  <c:v>73.7304688</c:v>
                </c:pt>
                <c:pt idx="60665">
                  <c:v>23.8037109</c:v>
                </c:pt>
                <c:pt idx="60666">
                  <c:v>-18.4326172</c:v>
                </c:pt>
                <c:pt idx="60667">
                  <c:v>-63.1103516</c:v>
                </c:pt>
                <c:pt idx="60668">
                  <c:v>-91.9189453</c:v>
                </c:pt>
                <c:pt idx="60669">
                  <c:v>-94.2382812</c:v>
                </c:pt>
                <c:pt idx="60670">
                  <c:v>-78.36914059999998</c:v>
                </c:pt>
                <c:pt idx="60671">
                  <c:v>-37.4755859</c:v>
                </c:pt>
                <c:pt idx="60672">
                  <c:v>14.8925781</c:v>
                </c:pt>
                <c:pt idx="60673">
                  <c:v>55.2978516</c:v>
                </c:pt>
                <c:pt idx="60674">
                  <c:v>91.55273440000001</c:v>
                </c:pt>
                <c:pt idx="60675">
                  <c:v>99.9755859</c:v>
                </c:pt>
                <c:pt idx="60676">
                  <c:v>83.7402344</c:v>
                </c:pt>
                <c:pt idx="60677">
                  <c:v>40.0390625</c:v>
                </c:pt>
                <c:pt idx="60678">
                  <c:v>-9.765625</c:v>
                </c:pt>
                <c:pt idx="60679">
                  <c:v>-51.2695312</c:v>
                </c:pt>
                <c:pt idx="60680">
                  <c:v>-82.88574219999992</c:v>
                </c:pt>
                <c:pt idx="60681">
                  <c:v>-92.6513672</c:v>
                </c:pt>
                <c:pt idx="60682">
                  <c:v>-81.0546875</c:v>
                </c:pt>
                <c:pt idx="60683">
                  <c:v>-48.5839844</c:v>
                </c:pt>
                <c:pt idx="60684">
                  <c:v>-1.70898438</c:v>
                </c:pt>
                <c:pt idx="60685">
                  <c:v>51.39160159999999</c:v>
                </c:pt>
                <c:pt idx="60686">
                  <c:v>87.4023438</c:v>
                </c:pt>
                <c:pt idx="60687">
                  <c:v>102.905273</c:v>
                </c:pt>
                <c:pt idx="60688">
                  <c:v>87.6464844</c:v>
                </c:pt>
                <c:pt idx="60689">
                  <c:v>49.80468749999996</c:v>
                </c:pt>
                <c:pt idx="60690">
                  <c:v>6.835937499999997</c:v>
                </c:pt>
                <c:pt idx="60691">
                  <c:v>-43.8232422</c:v>
                </c:pt>
                <c:pt idx="60692">
                  <c:v>-85.5712891</c:v>
                </c:pt>
                <c:pt idx="60693">
                  <c:v>-98.9990234</c:v>
                </c:pt>
                <c:pt idx="60694">
                  <c:v>-81.66503909999996</c:v>
                </c:pt>
                <c:pt idx="60695">
                  <c:v>-56.0302734</c:v>
                </c:pt>
                <c:pt idx="60696">
                  <c:v>-8.66699219</c:v>
                </c:pt>
                <c:pt idx="60697">
                  <c:v>40.2832031</c:v>
                </c:pt>
                <c:pt idx="60698">
                  <c:v>86.7919922</c:v>
                </c:pt>
                <c:pt idx="60699">
                  <c:v>98.0224609</c:v>
                </c:pt>
                <c:pt idx="60700">
                  <c:v>92.1630859</c:v>
                </c:pt>
                <c:pt idx="60701">
                  <c:v>63.1103516</c:v>
                </c:pt>
                <c:pt idx="60702">
                  <c:v>16.6015625</c:v>
                </c:pt>
                <c:pt idx="60703">
                  <c:v>-42.1142578</c:v>
                </c:pt>
                <c:pt idx="60704">
                  <c:v>-77.8808594</c:v>
                </c:pt>
                <c:pt idx="60705">
                  <c:v>-95.82519529999998</c:v>
                </c:pt>
                <c:pt idx="60706">
                  <c:v>-86.3037109</c:v>
                </c:pt>
                <c:pt idx="60707">
                  <c:v>-64.57519529999998</c:v>
                </c:pt>
                <c:pt idx="60708">
                  <c:v>-17.9443359</c:v>
                </c:pt>
                <c:pt idx="60709">
                  <c:v>37.8417969</c:v>
                </c:pt>
                <c:pt idx="60710">
                  <c:v>81.7871094</c:v>
                </c:pt>
                <c:pt idx="60711">
                  <c:v>94.6044922</c:v>
                </c:pt>
                <c:pt idx="60712">
                  <c:v>90.82031249999996</c:v>
                </c:pt>
                <c:pt idx="60713">
                  <c:v>60.9130859</c:v>
                </c:pt>
                <c:pt idx="60714">
                  <c:v>24.2919922</c:v>
                </c:pt>
                <c:pt idx="60715">
                  <c:v>-28.9306641</c:v>
                </c:pt>
                <c:pt idx="60716">
                  <c:v>-72.3876953</c:v>
                </c:pt>
                <c:pt idx="60717">
                  <c:v>-95.82519529999998</c:v>
                </c:pt>
                <c:pt idx="60718">
                  <c:v>-90.33203119999993</c:v>
                </c:pt>
                <c:pt idx="60719">
                  <c:v>-60.0585938</c:v>
                </c:pt>
                <c:pt idx="60720">
                  <c:v>-23.9257812</c:v>
                </c:pt>
                <c:pt idx="60721">
                  <c:v>26.7333984</c:v>
                </c:pt>
                <c:pt idx="60722">
                  <c:v>70.3125</c:v>
                </c:pt>
                <c:pt idx="60723">
                  <c:v>94.97070309999998</c:v>
                </c:pt>
                <c:pt idx="60724">
                  <c:v>97.4121094</c:v>
                </c:pt>
                <c:pt idx="60725">
                  <c:v>75.6835938</c:v>
                </c:pt>
                <c:pt idx="60726">
                  <c:v>27.7099609</c:v>
                </c:pt>
                <c:pt idx="60727">
                  <c:v>-24.7802734</c:v>
                </c:pt>
                <c:pt idx="60728">
                  <c:v>-61.5234375</c:v>
                </c:pt>
                <c:pt idx="60729">
                  <c:v>-90.6982422</c:v>
                </c:pt>
                <c:pt idx="60730">
                  <c:v>-89.35546879999995</c:v>
                </c:pt>
                <c:pt idx="60731">
                  <c:v>-80.9326172</c:v>
                </c:pt>
                <c:pt idx="60732">
                  <c:v>-38.9404297</c:v>
                </c:pt>
                <c:pt idx="60733">
                  <c:v>20.2636719</c:v>
                </c:pt>
                <c:pt idx="60734">
                  <c:v>65.4296875</c:v>
                </c:pt>
                <c:pt idx="60735">
                  <c:v>92.2851562</c:v>
                </c:pt>
                <c:pt idx="60736">
                  <c:v>99.1210938</c:v>
                </c:pt>
                <c:pt idx="60737">
                  <c:v>83.0078125</c:v>
                </c:pt>
                <c:pt idx="60738">
                  <c:v>42.8466797</c:v>
                </c:pt>
                <c:pt idx="60739">
                  <c:v>-12.8173828</c:v>
                </c:pt>
                <c:pt idx="60740">
                  <c:v>-54.0771484</c:v>
                </c:pt>
                <c:pt idx="60741">
                  <c:v>-92.0410156</c:v>
                </c:pt>
                <c:pt idx="60742">
                  <c:v>-93.2617188</c:v>
                </c:pt>
                <c:pt idx="60743">
                  <c:v>-76.9042969</c:v>
                </c:pt>
                <c:pt idx="60744">
                  <c:v>-43.3349609</c:v>
                </c:pt>
                <c:pt idx="60745">
                  <c:v>0.732421875</c:v>
                </c:pt>
                <c:pt idx="60746">
                  <c:v>59.5703125</c:v>
                </c:pt>
                <c:pt idx="60747">
                  <c:v>85.4492188</c:v>
                </c:pt>
                <c:pt idx="60748">
                  <c:v>99.85351559999998</c:v>
                </c:pt>
                <c:pt idx="60749">
                  <c:v>78.6132812</c:v>
                </c:pt>
                <c:pt idx="60750">
                  <c:v>44.7998047</c:v>
                </c:pt>
                <c:pt idx="60751">
                  <c:v>1.70898438</c:v>
                </c:pt>
                <c:pt idx="60752">
                  <c:v>-46.7529297</c:v>
                </c:pt>
                <c:pt idx="60753">
                  <c:v>-83.6181641</c:v>
                </c:pt>
                <c:pt idx="60754">
                  <c:v>-92.89550779999998</c:v>
                </c:pt>
                <c:pt idx="60755">
                  <c:v>-88.13476559999998</c:v>
                </c:pt>
                <c:pt idx="60756">
                  <c:v>-50.2929688</c:v>
                </c:pt>
                <c:pt idx="60757">
                  <c:v>-6.95800781</c:v>
                </c:pt>
                <c:pt idx="60758">
                  <c:v>39.9169922</c:v>
                </c:pt>
                <c:pt idx="60759">
                  <c:v>80.2001953</c:v>
                </c:pt>
                <c:pt idx="60760">
                  <c:v>98.5107422</c:v>
                </c:pt>
                <c:pt idx="60761">
                  <c:v>87.03613279999998</c:v>
                </c:pt>
                <c:pt idx="60762">
                  <c:v>53.4667969</c:v>
                </c:pt>
                <c:pt idx="60763">
                  <c:v>5.004882809999995</c:v>
                </c:pt>
                <c:pt idx="60764">
                  <c:v>-42.1142578</c:v>
                </c:pt>
                <c:pt idx="60765">
                  <c:v>-77.8808594</c:v>
                </c:pt>
                <c:pt idx="60766">
                  <c:v>-95.4589844</c:v>
                </c:pt>
                <c:pt idx="60767">
                  <c:v>-89.4775391</c:v>
                </c:pt>
                <c:pt idx="60768">
                  <c:v>-54.6875</c:v>
                </c:pt>
                <c:pt idx="60769">
                  <c:v>-13.5498047</c:v>
                </c:pt>
                <c:pt idx="60770">
                  <c:v>35.5224609</c:v>
                </c:pt>
                <c:pt idx="60771">
                  <c:v>75.5615234</c:v>
                </c:pt>
                <c:pt idx="60772">
                  <c:v>93.1396484</c:v>
                </c:pt>
                <c:pt idx="60773">
                  <c:v>98.0224609</c:v>
                </c:pt>
                <c:pt idx="60774">
                  <c:v>60.0585938</c:v>
                </c:pt>
                <c:pt idx="60775">
                  <c:v>13.671875</c:v>
                </c:pt>
                <c:pt idx="60776">
                  <c:v>-36.8652344</c:v>
                </c:pt>
                <c:pt idx="60777">
                  <c:v>-75.31738279999998</c:v>
                </c:pt>
                <c:pt idx="60778">
                  <c:v>-96.0693359</c:v>
                </c:pt>
                <c:pt idx="60779">
                  <c:v>-95.2148438</c:v>
                </c:pt>
                <c:pt idx="60780">
                  <c:v>-57.7392578</c:v>
                </c:pt>
                <c:pt idx="60781">
                  <c:v>-18.6767578</c:v>
                </c:pt>
                <c:pt idx="60782">
                  <c:v>21.3623047</c:v>
                </c:pt>
                <c:pt idx="60783">
                  <c:v>74.8291016</c:v>
                </c:pt>
                <c:pt idx="60784">
                  <c:v>98.9990234</c:v>
                </c:pt>
                <c:pt idx="60785">
                  <c:v>98.1445312</c:v>
                </c:pt>
                <c:pt idx="60786">
                  <c:v>71.5332031</c:v>
                </c:pt>
                <c:pt idx="60787">
                  <c:v>23.9257812</c:v>
                </c:pt>
                <c:pt idx="60788">
                  <c:v>-26.2451172</c:v>
                </c:pt>
                <c:pt idx="60789">
                  <c:v>-71.7773438</c:v>
                </c:pt>
                <c:pt idx="60790">
                  <c:v>-100.585938</c:v>
                </c:pt>
                <c:pt idx="60791">
                  <c:v>-95.703125</c:v>
                </c:pt>
                <c:pt idx="60792">
                  <c:v>-74.21875</c:v>
                </c:pt>
                <c:pt idx="60793">
                  <c:v>-24.1699219</c:v>
                </c:pt>
                <c:pt idx="60794">
                  <c:v>21.6064453</c:v>
                </c:pt>
                <c:pt idx="60795">
                  <c:v>63.7207031</c:v>
                </c:pt>
                <c:pt idx="60796">
                  <c:v>92.77343749999996</c:v>
                </c:pt>
                <c:pt idx="60797">
                  <c:v>96.4355469</c:v>
                </c:pt>
                <c:pt idx="60798">
                  <c:v>68.35937499999996</c:v>
                </c:pt>
                <c:pt idx="60799">
                  <c:v>34.0576172</c:v>
                </c:pt>
                <c:pt idx="60800">
                  <c:v>-14.1601562</c:v>
                </c:pt>
                <c:pt idx="60801">
                  <c:v>-58.7158203</c:v>
                </c:pt>
                <c:pt idx="60802">
                  <c:v>-89.11132809999998</c:v>
                </c:pt>
                <c:pt idx="60803">
                  <c:v>-89.4775391</c:v>
                </c:pt>
                <c:pt idx="60804">
                  <c:v>-75.6835938</c:v>
                </c:pt>
                <c:pt idx="60805">
                  <c:v>-41.7480469</c:v>
                </c:pt>
                <c:pt idx="60806">
                  <c:v>16.72363279999998</c:v>
                </c:pt>
                <c:pt idx="60807">
                  <c:v>56.88476559999999</c:v>
                </c:pt>
                <c:pt idx="60808">
                  <c:v>83.4960938</c:v>
                </c:pt>
                <c:pt idx="60809">
                  <c:v>93.1396484</c:v>
                </c:pt>
                <c:pt idx="60810">
                  <c:v>77.63671879999995</c:v>
                </c:pt>
                <c:pt idx="60811">
                  <c:v>46.9970703</c:v>
                </c:pt>
                <c:pt idx="60812">
                  <c:v>-3.41796875</c:v>
                </c:pt>
                <c:pt idx="60813">
                  <c:v>-47.9736328</c:v>
                </c:pt>
                <c:pt idx="60814">
                  <c:v>-84.10644529999998</c:v>
                </c:pt>
                <c:pt idx="60815">
                  <c:v>-91.796875</c:v>
                </c:pt>
                <c:pt idx="60816">
                  <c:v>-87.890625</c:v>
                </c:pt>
                <c:pt idx="60817">
                  <c:v>-51.0253906</c:v>
                </c:pt>
                <c:pt idx="60818">
                  <c:v>0.244140625</c:v>
                </c:pt>
                <c:pt idx="60819">
                  <c:v>44.6777344</c:v>
                </c:pt>
                <c:pt idx="60820">
                  <c:v>83.12988279999993</c:v>
                </c:pt>
                <c:pt idx="60821">
                  <c:v>96.3134766</c:v>
                </c:pt>
                <c:pt idx="60822">
                  <c:v>86.5478516</c:v>
                </c:pt>
                <c:pt idx="60823">
                  <c:v>52.1240234</c:v>
                </c:pt>
                <c:pt idx="60824">
                  <c:v>1.953125</c:v>
                </c:pt>
                <c:pt idx="60825">
                  <c:v>-43.9453125</c:v>
                </c:pt>
                <c:pt idx="60826">
                  <c:v>-80.8105469</c:v>
                </c:pt>
                <c:pt idx="60827">
                  <c:v>-96.3134766</c:v>
                </c:pt>
                <c:pt idx="60828">
                  <c:v>-92.89550779999998</c:v>
                </c:pt>
                <c:pt idx="60829">
                  <c:v>-61.4013672</c:v>
                </c:pt>
                <c:pt idx="60830">
                  <c:v>-14.8925781</c:v>
                </c:pt>
                <c:pt idx="60831">
                  <c:v>39.0625</c:v>
                </c:pt>
                <c:pt idx="60832">
                  <c:v>78.36914059999998</c:v>
                </c:pt>
                <c:pt idx="60833">
                  <c:v>98.2666016</c:v>
                </c:pt>
                <c:pt idx="60834">
                  <c:v>85.9375</c:v>
                </c:pt>
                <c:pt idx="60835">
                  <c:v>49.80468749999996</c:v>
                </c:pt>
                <c:pt idx="60836">
                  <c:v>7.324218749999996</c:v>
                </c:pt>
                <c:pt idx="60837">
                  <c:v>-36.6210938</c:v>
                </c:pt>
                <c:pt idx="60838">
                  <c:v>-73.48632809999998</c:v>
                </c:pt>
                <c:pt idx="60839">
                  <c:v>-95.703125</c:v>
                </c:pt>
                <c:pt idx="60840">
                  <c:v>-93.5058594</c:v>
                </c:pt>
                <c:pt idx="60841">
                  <c:v>-63.4765625</c:v>
                </c:pt>
                <c:pt idx="60842">
                  <c:v>-19.6533203</c:v>
                </c:pt>
                <c:pt idx="60843">
                  <c:v>29.4189453</c:v>
                </c:pt>
                <c:pt idx="60844">
                  <c:v>75.19531249999996</c:v>
                </c:pt>
                <c:pt idx="60845">
                  <c:v>94.6044922</c:v>
                </c:pt>
                <c:pt idx="60846">
                  <c:v>96.67968749999996</c:v>
                </c:pt>
                <c:pt idx="60847">
                  <c:v>59.81445309999999</c:v>
                </c:pt>
                <c:pt idx="60848">
                  <c:v>19.8974609</c:v>
                </c:pt>
                <c:pt idx="60849">
                  <c:v>-25.5126953</c:v>
                </c:pt>
                <c:pt idx="60850">
                  <c:v>-67.38281249999996</c:v>
                </c:pt>
                <c:pt idx="60851">
                  <c:v>-92.0410156</c:v>
                </c:pt>
                <c:pt idx="60852">
                  <c:v>-95.0927734</c:v>
                </c:pt>
                <c:pt idx="60853">
                  <c:v>-73.9746094</c:v>
                </c:pt>
                <c:pt idx="60854">
                  <c:v>-24.90234379999998</c:v>
                </c:pt>
                <c:pt idx="60855">
                  <c:v>21.2402344</c:v>
                </c:pt>
                <c:pt idx="60856">
                  <c:v>62.7441406</c:v>
                </c:pt>
                <c:pt idx="60857">
                  <c:v>97.1679688</c:v>
                </c:pt>
                <c:pt idx="60858">
                  <c:v>102.905273</c:v>
                </c:pt>
                <c:pt idx="60859">
                  <c:v>73.7304688</c:v>
                </c:pt>
                <c:pt idx="60860">
                  <c:v>36.3769531</c:v>
                </c:pt>
                <c:pt idx="60861">
                  <c:v>-14.2822266</c:v>
                </c:pt>
                <c:pt idx="60862">
                  <c:v>-68.7255859</c:v>
                </c:pt>
                <c:pt idx="60863">
                  <c:v>-92.77343749999996</c:v>
                </c:pt>
                <c:pt idx="60864">
                  <c:v>-94.7265625</c:v>
                </c:pt>
                <c:pt idx="60865">
                  <c:v>-75.9277344</c:v>
                </c:pt>
                <c:pt idx="60866">
                  <c:v>-40.1611328</c:v>
                </c:pt>
                <c:pt idx="60867">
                  <c:v>10.6201172</c:v>
                </c:pt>
                <c:pt idx="60868">
                  <c:v>60.0585938</c:v>
                </c:pt>
                <c:pt idx="60869">
                  <c:v>87.5244141</c:v>
                </c:pt>
                <c:pt idx="60870">
                  <c:v>96.4355469</c:v>
                </c:pt>
                <c:pt idx="60871">
                  <c:v>76.4160156</c:v>
                </c:pt>
                <c:pt idx="60872">
                  <c:v>38.2080078</c:v>
                </c:pt>
                <c:pt idx="60873">
                  <c:v>-11.1083984</c:v>
                </c:pt>
                <c:pt idx="60874">
                  <c:v>-59.2041016</c:v>
                </c:pt>
                <c:pt idx="60875">
                  <c:v>-90.2099609</c:v>
                </c:pt>
                <c:pt idx="60876">
                  <c:v>-100.585938</c:v>
                </c:pt>
                <c:pt idx="60877">
                  <c:v>-81.29882809999998</c:v>
                </c:pt>
                <c:pt idx="60878">
                  <c:v>-50.1708984</c:v>
                </c:pt>
                <c:pt idx="60879">
                  <c:v>5.615234379999995</c:v>
                </c:pt>
                <c:pt idx="60880">
                  <c:v>47.9736328</c:v>
                </c:pt>
                <c:pt idx="60881">
                  <c:v>82.3974609</c:v>
                </c:pt>
                <c:pt idx="60882">
                  <c:v>95.703125</c:v>
                </c:pt>
                <c:pt idx="60883">
                  <c:v>84.8388672</c:v>
                </c:pt>
                <c:pt idx="60884">
                  <c:v>50.5371094</c:v>
                </c:pt>
                <c:pt idx="60885">
                  <c:v>-1.22070312</c:v>
                </c:pt>
                <c:pt idx="60886">
                  <c:v>-52.2460938</c:v>
                </c:pt>
                <c:pt idx="60887">
                  <c:v>-87.890625</c:v>
                </c:pt>
                <c:pt idx="60888">
                  <c:v>-96.80175779999998</c:v>
                </c:pt>
                <c:pt idx="60889">
                  <c:v>-89.4775391</c:v>
                </c:pt>
                <c:pt idx="60890">
                  <c:v>-55.4199219</c:v>
                </c:pt>
                <c:pt idx="60891">
                  <c:v>-1.09863281</c:v>
                </c:pt>
                <c:pt idx="60892">
                  <c:v>44.0673828</c:v>
                </c:pt>
                <c:pt idx="60893">
                  <c:v>82.6416016</c:v>
                </c:pt>
                <c:pt idx="60894">
                  <c:v>103.393555</c:v>
                </c:pt>
                <c:pt idx="60895">
                  <c:v>90.08789059999998</c:v>
                </c:pt>
                <c:pt idx="60896">
                  <c:v>55.1757812</c:v>
                </c:pt>
                <c:pt idx="60897">
                  <c:v>10.4980469</c:v>
                </c:pt>
                <c:pt idx="60898">
                  <c:v>-44.4335938</c:v>
                </c:pt>
                <c:pt idx="60899">
                  <c:v>-84.8388672</c:v>
                </c:pt>
                <c:pt idx="60900">
                  <c:v>-95.9472656</c:v>
                </c:pt>
                <c:pt idx="60901">
                  <c:v>-92.2851562</c:v>
                </c:pt>
                <c:pt idx="60902">
                  <c:v>-63.5986328</c:v>
                </c:pt>
                <c:pt idx="60903">
                  <c:v>-14.4042969</c:v>
                </c:pt>
                <c:pt idx="60904">
                  <c:v>36.6210938</c:v>
                </c:pt>
                <c:pt idx="60905">
                  <c:v>82.7636719</c:v>
                </c:pt>
                <c:pt idx="60906">
                  <c:v>97.4121094</c:v>
                </c:pt>
                <c:pt idx="60907">
                  <c:v>90.82031249999996</c:v>
                </c:pt>
                <c:pt idx="60908">
                  <c:v>66.2841797</c:v>
                </c:pt>
                <c:pt idx="60909">
                  <c:v>16.4794922</c:v>
                </c:pt>
                <c:pt idx="60910">
                  <c:v>-29.9072266</c:v>
                </c:pt>
                <c:pt idx="60911">
                  <c:v>-75.0732422</c:v>
                </c:pt>
                <c:pt idx="60912">
                  <c:v>-88.62304690000001</c:v>
                </c:pt>
                <c:pt idx="60913">
                  <c:v>-96.0693359</c:v>
                </c:pt>
                <c:pt idx="60914">
                  <c:v>-70.80078119999993</c:v>
                </c:pt>
                <c:pt idx="60915">
                  <c:v>-16.6015625</c:v>
                </c:pt>
                <c:pt idx="60916">
                  <c:v>32.2265625</c:v>
                </c:pt>
                <c:pt idx="60917">
                  <c:v>72.7539062</c:v>
                </c:pt>
                <c:pt idx="60918">
                  <c:v>95.0927734</c:v>
                </c:pt>
                <c:pt idx="60919">
                  <c:v>98.38867190000001</c:v>
                </c:pt>
                <c:pt idx="60920">
                  <c:v>68.7255859</c:v>
                </c:pt>
                <c:pt idx="60921">
                  <c:v>27.2216797</c:v>
                </c:pt>
                <c:pt idx="60922">
                  <c:v>-15.5029297</c:v>
                </c:pt>
                <c:pt idx="60923">
                  <c:v>-66.40625</c:v>
                </c:pt>
                <c:pt idx="60924">
                  <c:v>-93.1396484</c:v>
                </c:pt>
                <c:pt idx="60925">
                  <c:v>-95.5810547</c:v>
                </c:pt>
                <c:pt idx="60926">
                  <c:v>-75.6835938</c:v>
                </c:pt>
                <c:pt idx="60927">
                  <c:v>-28.0761719</c:v>
                </c:pt>
                <c:pt idx="60928">
                  <c:v>22.4609375</c:v>
                </c:pt>
                <c:pt idx="60929">
                  <c:v>59.81445309999999</c:v>
                </c:pt>
                <c:pt idx="60930">
                  <c:v>91.3085938</c:v>
                </c:pt>
                <c:pt idx="60931">
                  <c:v>95.5810547</c:v>
                </c:pt>
                <c:pt idx="60932">
                  <c:v>73.7304688</c:v>
                </c:pt>
                <c:pt idx="60933">
                  <c:v>38.4521484</c:v>
                </c:pt>
                <c:pt idx="60934">
                  <c:v>-9.39941406</c:v>
                </c:pt>
                <c:pt idx="60935">
                  <c:v>-68.2373047</c:v>
                </c:pt>
                <c:pt idx="60936">
                  <c:v>-98.1445312</c:v>
                </c:pt>
                <c:pt idx="60937">
                  <c:v>-101.196289</c:v>
                </c:pt>
                <c:pt idx="60938">
                  <c:v>-81.9091797</c:v>
                </c:pt>
                <c:pt idx="60939">
                  <c:v>-42.6025391</c:v>
                </c:pt>
                <c:pt idx="60940">
                  <c:v>10.3759766</c:v>
                </c:pt>
                <c:pt idx="60941">
                  <c:v>55.0537109</c:v>
                </c:pt>
                <c:pt idx="60942">
                  <c:v>88.62304690000001</c:v>
                </c:pt>
                <c:pt idx="60943">
                  <c:v>96.5576172</c:v>
                </c:pt>
                <c:pt idx="60944">
                  <c:v>81.29882809999998</c:v>
                </c:pt>
                <c:pt idx="60945">
                  <c:v>42.4804688</c:v>
                </c:pt>
                <c:pt idx="60946">
                  <c:v>-7.20214844</c:v>
                </c:pt>
                <c:pt idx="60947">
                  <c:v>-53.1005859</c:v>
                </c:pt>
                <c:pt idx="60948">
                  <c:v>-83.12988279999993</c:v>
                </c:pt>
                <c:pt idx="60949">
                  <c:v>-100.708008</c:v>
                </c:pt>
                <c:pt idx="60950">
                  <c:v>-84.8388672</c:v>
                </c:pt>
                <c:pt idx="60951">
                  <c:v>-48.4619141</c:v>
                </c:pt>
                <c:pt idx="60952">
                  <c:v>-2.56347656</c:v>
                </c:pt>
                <c:pt idx="60953">
                  <c:v>49.4384766</c:v>
                </c:pt>
                <c:pt idx="60954">
                  <c:v>86.3037109</c:v>
                </c:pt>
                <c:pt idx="60955">
                  <c:v>96.5576172</c:v>
                </c:pt>
                <c:pt idx="60956">
                  <c:v>82.03125</c:v>
                </c:pt>
                <c:pt idx="60957">
                  <c:v>52.8564453</c:v>
                </c:pt>
                <c:pt idx="60958">
                  <c:v>2.80761719</c:v>
                </c:pt>
                <c:pt idx="60959">
                  <c:v>-42.96875</c:v>
                </c:pt>
                <c:pt idx="60960">
                  <c:v>-77.75878909999996</c:v>
                </c:pt>
                <c:pt idx="60961">
                  <c:v>-94.4824219</c:v>
                </c:pt>
                <c:pt idx="60962">
                  <c:v>-91.6748047</c:v>
                </c:pt>
                <c:pt idx="60963">
                  <c:v>-66.0400391</c:v>
                </c:pt>
                <c:pt idx="60964">
                  <c:v>-15.0146484</c:v>
                </c:pt>
                <c:pt idx="60965">
                  <c:v>33.5693359</c:v>
                </c:pt>
                <c:pt idx="60966">
                  <c:v>74.7070312</c:v>
                </c:pt>
                <c:pt idx="60967">
                  <c:v>93.2617188</c:v>
                </c:pt>
                <c:pt idx="60968">
                  <c:v>92.6513672</c:v>
                </c:pt>
                <c:pt idx="60969">
                  <c:v>65.3076172</c:v>
                </c:pt>
                <c:pt idx="60970">
                  <c:v>21.1181641</c:v>
                </c:pt>
                <c:pt idx="60971">
                  <c:v>-28.1982422</c:v>
                </c:pt>
                <c:pt idx="60972">
                  <c:v>-71.2890625</c:v>
                </c:pt>
                <c:pt idx="60973">
                  <c:v>-96.4355469</c:v>
                </c:pt>
                <c:pt idx="60974">
                  <c:v>-94.4824219</c:v>
                </c:pt>
                <c:pt idx="60975">
                  <c:v>-64.453125</c:v>
                </c:pt>
                <c:pt idx="60976">
                  <c:v>-21.484375</c:v>
                </c:pt>
                <c:pt idx="60977">
                  <c:v>29.1748047</c:v>
                </c:pt>
                <c:pt idx="60978">
                  <c:v>75.0732422</c:v>
                </c:pt>
                <c:pt idx="60979">
                  <c:v>96.1914062</c:v>
                </c:pt>
                <c:pt idx="60980">
                  <c:v>96.5576172</c:v>
                </c:pt>
                <c:pt idx="60981">
                  <c:v>68.60351559999998</c:v>
                </c:pt>
                <c:pt idx="60982">
                  <c:v>26.0009766</c:v>
                </c:pt>
                <c:pt idx="60983">
                  <c:v>-27.34375</c:v>
                </c:pt>
                <c:pt idx="60984">
                  <c:v>-74.9511719</c:v>
                </c:pt>
                <c:pt idx="60985">
                  <c:v>-92.0410156</c:v>
                </c:pt>
                <c:pt idx="60986">
                  <c:v>-92.1630859</c:v>
                </c:pt>
                <c:pt idx="60987">
                  <c:v>-75.5615234</c:v>
                </c:pt>
                <c:pt idx="60988">
                  <c:v>-35.6445312</c:v>
                </c:pt>
                <c:pt idx="60989">
                  <c:v>21.9726562</c:v>
                </c:pt>
                <c:pt idx="60990">
                  <c:v>66.1621094</c:v>
                </c:pt>
                <c:pt idx="60991">
                  <c:v>89.9658203</c:v>
                </c:pt>
                <c:pt idx="60992">
                  <c:v>99.4873047</c:v>
                </c:pt>
                <c:pt idx="60993">
                  <c:v>80.2001953</c:v>
                </c:pt>
                <c:pt idx="60994">
                  <c:v>28.0761719</c:v>
                </c:pt>
                <c:pt idx="60995">
                  <c:v>-17.0898438</c:v>
                </c:pt>
                <c:pt idx="60996">
                  <c:v>-61.2792969</c:v>
                </c:pt>
                <c:pt idx="60997">
                  <c:v>-90.57617190000001</c:v>
                </c:pt>
                <c:pt idx="60998">
                  <c:v>-95.4589844</c:v>
                </c:pt>
                <c:pt idx="60999">
                  <c:v>-74.0966797</c:v>
                </c:pt>
                <c:pt idx="61000">
                  <c:v>-37.2314453</c:v>
                </c:pt>
                <c:pt idx="61001">
                  <c:v>6.95800781</c:v>
                </c:pt>
                <c:pt idx="61002">
                  <c:v>55.5419922</c:v>
                </c:pt>
                <c:pt idx="61003">
                  <c:v>90.82031249999996</c:v>
                </c:pt>
                <c:pt idx="61004">
                  <c:v>95.3369141</c:v>
                </c:pt>
                <c:pt idx="61005">
                  <c:v>80.68847659999993</c:v>
                </c:pt>
                <c:pt idx="61006">
                  <c:v>42.8466797</c:v>
                </c:pt>
                <c:pt idx="61007">
                  <c:v>-7.69042969</c:v>
                </c:pt>
                <c:pt idx="61008">
                  <c:v>-53.9550781</c:v>
                </c:pt>
                <c:pt idx="61009">
                  <c:v>-87.7685547</c:v>
                </c:pt>
                <c:pt idx="61010">
                  <c:v>-99.3652344</c:v>
                </c:pt>
                <c:pt idx="61011">
                  <c:v>-77.63671879999995</c:v>
                </c:pt>
                <c:pt idx="61012">
                  <c:v>-45.5322266</c:v>
                </c:pt>
                <c:pt idx="61013">
                  <c:v>-3.17382812</c:v>
                </c:pt>
                <c:pt idx="61014">
                  <c:v>52.3681641</c:v>
                </c:pt>
                <c:pt idx="61015">
                  <c:v>91.55273440000001</c:v>
                </c:pt>
                <c:pt idx="61016">
                  <c:v>90.33203119999993</c:v>
                </c:pt>
                <c:pt idx="61017">
                  <c:v>79.34570309999998</c:v>
                </c:pt>
                <c:pt idx="61018">
                  <c:v>52.1240234</c:v>
                </c:pt>
                <c:pt idx="61019">
                  <c:v>5.12695312</c:v>
                </c:pt>
                <c:pt idx="61020">
                  <c:v>-42.2363281</c:v>
                </c:pt>
                <c:pt idx="61021">
                  <c:v>-81.66503909999996</c:v>
                </c:pt>
                <c:pt idx="61022">
                  <c:v>-104.370117</c:v>
                </c:pt>
                <c:pt idx="61023">
                  <c:v>-85.8154297</c:v>
                </c:pt>
                <c:pt idx="61024">
                  <c:v>-47.6074219</c:v>
                </c:pt>
                <c:pt idx="61025">
                  <c:v>-13.9160156</c:v>
                </c:pt>
                <c:pt idx="61026">
                  <c:v>34.0576172</c:v>
                </c:pt>
                <c:pt idx="61027">
                  <c:v>85.20507809999994</c:v>
                </c:pt>
                <c:pt idx="61028">
                  <c:v>104.248047</c:v>
                </c:pt>
                <c:pt idx="61029">
                  <c:v>95.3369141</c:v>
                </c:pt>
                <c:pt idx="61030">
                  <c:v>59.4482422</c:v>
                </c:pt>
                <c:pt idx="61031">
                  <c:v>8.7890625</c:v>
                </c:pt>
                <c:pt idx="61032">
                  <c:v>-37.7197266</c:v>
                </c:pt>
                <c:pt idx="61033">
                  <c:v>-81.0546875</c:v>
                </c:pt>
                <c:pt idx="61034">
                  <c:v>-103.393555</c:v>
                </c:pt>
                <c:pt idx="61035">
                  <c:v>-91.55273440000001</c:v>
                </c:pt>
                <c:pt idx="61036">
                  <c:v>-58.59375</c:v>
                </c:pt>
                <c:pt idx="61037">
                  <c:v>-12.3291016</c:v>
                </c:pt>
                <c:pt idx="61038">
                  <c:v>30.5175781</c:v>
                </c:pt>
                <c:pt idx="61039">
                  <c:v>75.9277344</c:v>
                </c:pt>
                <c:pt idx="61040">
                  <c:v>90.2099609</c:v>
                </c:pt>
                <c:pt idx="61041">
                  <c:v>94.6044922</c:v>
                </c:pt>
                <c:pt idx="61042">
                  <c:v>64.8193359</c:v>
                </c:pt>
                <c:pt idx="61043">
                  <c:v>23.8037109</c:v>
                </c:pt>
                <c:pt idx="61044">
                  <c:v>-29.4189453</c:v>
                </c:pt>
                <c:pt idx="61045">
                  <c:v>-71.0449219</c:v>
                </c:pt>
                <c:pt idx="61046">
                  <c:v>-92.4072266</c:v>
                </c:pt>
                <c:pt idx="61047">
                  <c:v>-93.87207029999993</c:v>
                </c:pt>
                <c:pt idx="61048">
                  <c:v>-70.4345703</c:v>
                </c:pt>
                <c:pt idx="61049">
                  <c:v>-28.8085938</c:v>
                </c:pt>
                <c:pt idx="61050">
                  <c:v>22.8271484</c:v>
                </c:pt>
                <c:pt idx="61051">
                  <c:v>67.2607422</c:v>
                </c:pt>
                <c:pt idx="61052">
                  <c:v>94.97070309999998</c:v>
                </c:pt>
                <c:pt idx="61053">
                  <c:v>92.2851562</c:v>
                </c:pt>
                <c:pt idx="61054">
                  <c:v>63.9648438</c:v>
                </c:pt>
                <c:pt idx="61055">
                  <c:v>28.6865234</c:v>
                </c:pt>
                <c:pt idx="61056">
                  <c:v>-26.2451172</c:v>
                </c:pt>
                <c:pt idx="61057">
                  <c:v>-70.67871089999993</c:v>
                </c:pt>
                <c:pt idx="61058">
                  <c:v>-97.5341797</c:v>
                </c:pt>
                <c:pt idx="61059">
                  <c:v>-105.59082</c:v>
                </c:pt>
                <c:pt idx="61060">
                  <c:v>-81.17675779999993</c:v>
                </c:pt>
                <c:pt idx="61061">
                  <c:v>-35.2783203</c:v>
                </c:pt>
                <c:pt idx="61062">
                  <c:v>13.5498047</c:v>
                </c:pt>
                <c:pt idx="61063">
                  <c:v>61.5234375</c:v>
                </c:pt>
                <c:pt idx="61064">
                  <c:v>92.0410156</c:v>
                </c:pt>
                <c:pt idx="61065">
                  <c:v>107.910156</c:v>
                </c:pt>
                <c:pt idx="61066">
                  <c:v>73.2421875</c:v>
                </c:pt>
                <c:pt idx="61067">
                  <c:v>37.4755859</c:v>
                </c:pt>
                <c:pt idx="61068">
                  <c:v>-5.615234379999995</c:v>
                </c:pt>
                <c:pt idx="61069">
                  <c:v>-55.9082031</c:v>
                </c:pt>
                <c:pt idx="61070">
                  <c:v>-94.2382812</c:v>
                </c:pt>
                <c:pt idx="61071">
                  <c:v>-93.9941406</c:v>
                </c:pt>
                <c:pt idx="61072">
                  <c:v>-76.9042969</c:v>
                </c:pt>
                <c:pt idx="61073">
                  <c:v>-43.7011719</c:v>
                </c:pt>
                <c:pt idx="61074">
                  <c:v>1.58691406</c:v>
                </c:pt>
                <c:pt idx="61075">
                  <c:v>59.2041016</c:v>
                </c:pt>
                <c:pt idx="61076">
                  <c:v>92.2851562</c:v>
                </c:pt>
                <c:pt idx="61077">
                  <c:v>97.4121094</c:v>
                </c:pt>
                <c:pt idx="61078">
                  <c:v>86.3037109</c:v>
                </c:pt>
                <c:pt idx="61079">
                  <c:v>45.2880859</c:v>
                </c:pt>
                <c:pt idx="61080">
                  <c:v>-1.83105469</c:v>
                </c:pt>
                <c:pt idx="61081">
                  <c:v>-43.9453125</c:v>
                </c:pt>
                <c:pt idx="61082">
                  <c:v>-87.890625</c:v>
                </c:pt>
                <c:pt idx="61083">
                  <c:v>-93.38378909999996</c:v>
                </c:pt>
                <c:pt idx="61084">
                  <c:v>-83.0078125</c:v>
                </c:pt>
                <c:pt idx="61085">
                  <c:v>-50.2929688</c:v>
                </c:pt>
                <c:pt idx="61086">
                  <c:v>-9.155273439999998</c:v>
                </c:pt>
                <c:pt idx="61087">
                  <c:v>41.6259766</c:v>
                </c:pt>
                <c:pt idx="61088">
                  <c:v>81.4208984</c:v>
                </c:pt>
                <c:pt idx="61089">
                  <c:v>100.708008</c:v>
                </c:pt>
                <c:pt idx="61090">
                  <c:v>95.703125</c:v>
                </c:pt>
                <c:pt idx="61091">
                  <c:v>57.61718749999999</c:v>
                </c:pt>
                <c:pt idx="61092">
                  <c:v>5.73730469</c:v>
                </c:pt>
                <c:pt idx="61093">
                  <c:v>-46.2646484</c:v>
                </c:pt>
                <c:pt idx="61094">
                  <c:v>-82.7636719</c:v>
                </c:pt>
                <c:pt idx="61095">
                  <c:v>-96.0693359</c:v>
                </c:pt>
                <c:pt idx="61096">
                  <c:v>-88.62304690000001</c:v>
                </c:pt>
                <c:pt idx="61097">
                  <c:v>-64.9414062</c:v>
                </c:pt>
                <c:pt idx="61098">
                  <c:v>-4.882812499999997</c:v>
                </c:pt>
                <c:pt idx="61099">
                  <c:v>44.7998047</c:v>
                </c:pt>
                <c:pt idx="61100">
                  <c:v>72.3876953</c:v>
                </c:pt>
                <c:pt idx="61101">
                  <c:v>95.5810547</c:v>
                </c:pt>
                <c:pt idx="61102">
                  <c:v>90.33203119999993</c:v>
                </c:pt>
                <c:pt idx="61103">
                  <c:v>60.6689453</c:v>
                </c:pt>
                <c:pt idx="61104">
                  <c:v>22.5830078</c:v>
                </c:pt>
                <c:pt idx="61105">
                  <c:v>-29.7851562</c:v>
                </c:pt>
                <c:pt idx="61106">
                  <c:v>-77.39257809999994</c:v>
                </c:pt>
                <c:pt idx="61107">
                  <c:v>-98.0224609</c:v>
                </c:pt>
                <c:pt idx="61108">
                  <c:v>-92.6513672</c:v>
                </c:pt>
                <c:pt idx="61109">
                  <c:v>-70.67871089999993</c:v>
                </c:pt>
                <c:pt idx="61110">
                  <c:v>-15.1367188</c:v>
                </c:pt>
                <c:pt idx="61111">
                  <c:v>26.7333984</c:v>
                </c:pt>
                <c:pt idx="61112">
                  <c:v>73.60839839999993</c:v>
                </c:pt>
                <c:pt idx="61113">
                  <c:v>95.2148438</c:v>
                </c:pt>
                <c:pt idx="61114">
                  <c:v>98.63281249999996</c:v>
                </c:pt>
                <c:pt idx="61115">
                  <c:v>75.8056641</c:v>
                </c:pt>
                <c:pt idx="61116">
                  <c:v>29.5410156</c:v>
                </c:pt>
                <c:pt idx="61117">
                  <c:v>-20.0195312</c:v>
                </c:pt>
                <c:pt idx="61118">
                  <c:v>-70.55664059999998</c:v>
                </c:pt>
                <c:pt idx="61119">
                  <c:v>-93.2617188</c:v>
                </c:pt>
                <c:pt idx="61120">
                  <c:v>-90.57617190000001</c:v>
                </c:pt>
                <c:pt idx="61121">
                  <c:v>-67.9931641</c:v>
                </c:pt>
                <c:pt idx="61122">
                  <c:v>-21.6064453</c:v>
                </c:pt>
                <c:pt idx="61123">
                  <c:v>16.2353516</c:v>
                </c:pt>
                <c:pt idx="61124">
                  <c:v>59.81445309999999</c:v>
                </c:pt>
                <c:pt idx="61125">
                  <c:v>87.03613279999998</c:v>
                </c:pt>
                <c:pt idx="61126">
                  <c:v>98.1445312</c:v>
                </c:pt>
                <c:pt idx="61127">
                  <c:v>70.55664059999998</c:v>
                </c:pt>
                <c:pt idx="61128">
                  <c:v>26.0009766</c:v>
                </c:pt>
                <c:pt idx="61129">
                  <c:v>-11.5966797</c:v>
                </c:pt>
                <c:pt idx="61130">
                  <c:v>-61.2792969</c:v>
                </c:pt>
                <c:pt idx="61131">
                  <c:v>-97.0458984</c:v>
                </c:pt>
                <c:pt idx="61132">
                  <c:v>-94.3603516</c:v>
                </c:pt>
                <c:pt idx="61133">
                  <c:v>-77.14843749999996</c:v>
                </c:pt>
                <c:pt idx="61134">
                  <c:v>-35.6445312</c:v>
                </c:pt>
                <c:pt idx="61135">
                  <c:v>13.7939453</c:v>
                </c:pt>
                <c:pt idx="61136">
                  <c:v>61.15722659999999</c:v>
                </c:pt>
                <c:pt idx="61137">
                  <c:v>90.82031249999996</c:v>
                </c:pt>
                <c:pt idx="61138">
                  <c:v>98.38867190000001</c:v>
                </c:pt>
                <c:pt idx="61139">
                  <c:v>81.66503909999996</c:v>
                </c:pt>
                <c:pt idx="61140">
                  <c:v>42.6025391</c:v>
                </c:pt>
                <c:pt idx="61141">
                  <c:v>-3.29589844</c:v>
                </c:pt>
                <c:pt idx="61142">
                  <c:v>-54.32128909999999</c:v>
                </c:pt>
                <c:pt idx="61143">
                  <c:v>-85.6933594</c:v>
                </c:pt>
                <c:pt idx="61144">
                  <c:v>-92.5292969</c:v>
                </c:pt>
                <c:pt idx="61145">
                  <c:v>-78.4912109</c:v>
                </c:pt>
                <c:pt idx="61146">
                  <c:v>-48.2177734</c:v>
                </c:pt>
                <c:pt idx="61147">
                  <c:v>0.854492188</c:v>
                </c:pt>
                <c:pt idx="61148">
                  <c:v>50.1708984</c:v>
                </c:pt>
                <c:pt idx="61149">
                  <c:v>83.4960938</c:v>
                </c:pt>
                <c:pt idx="61150">
                  <c:v>98.5107422</c:v>
                </c:pt>
                <c:pt idx="61151">
                  <c:v>91.9189453</c:v>
                </c:pt>
                <c:pt idx="61152">
                  <c:v>58.1054688</c:v>
                </c:pt>
                <c:pt idx="61153">
                  <c:v>7.56835938</c:v>
                </c:pt>
                <c:pt idx="61154">
                  <c:v>-44.4335938</c:v>
                </c:pt>
                <c:pt idx="61155">
                  <c:v>-85.4492188</c:v>
                </c:pt>
                <c:pt idx="61156">
                  <c:v>-102.172852</c:v>
                </c:pt>
                <c:pt idx="61157">
                  <c:v>-92.2851562</c:v>
                </c:pt>
                <c:pt idx="61158">
                  <c:v>-50.6591797</c:v>
                </c:pt>
                <c:pt idx="61159">
                  <c:v>-5.98144531</c:v>
                </c:pt>
                <c:pt idx="61160">
                  <c:v>44.0673828</c:v>
                </c:pt>
                <c:pt idx="61161">
                  <c:v>82.88574219999992</c:v>
                </c:pt>
                <c:pt idx="61162">
                  <c:v>100.830078</c:v>
                </c:pt>
                <c:pt idx="61163">
                  <c:v>93.6279297</c:v>
                </c:pt>
                <c:pt idx="61164">
                  <c:v>59.0820312</c:v>
                </c:pt>
                <c:pt idx="61165">
                  <c:v>8.66699219</c:v>
                </c:pt>
                <c:pt idx="61166">
                  <c:v>-37.2314453</c:v>
                </c:pt>
                <c:pt idx="61167">
                  <c:v>-71.0449219</c:v>
                </c:pt>
                <c:pt idx="61168">
                  <c:v>-98.5107422</c:v>
                </c:pt>
                <c:pt idx="61169">
                  <c:v>-98.63281249999996</c:v>
                </c:pt>
                <c:pt idx="61170">
                  <c:v>-65.55175779999998</c:v>
                </c:pt>
                <c:pt idx="61171">
                  <c:v>-16.6015625</c:v>
                </c:pt>
                <c:pt idx="61172">
                  <c:v>31.4941406</c:v>
                </c:pt>
                <c:pt idx="61173">
                  <c:v>76.17187499999996</c:v>
                </c:pt>
                <c:pt idx="61174">
                  <c:v>95.9472656</c:v>
                </c:pt>
                <c:pt idx="61175">
                  <c:v>94.4824219</c:v>
                </c:pt>
                <c:pt idx="61176">
                  <c:v>65.9179688</c:v>
                </c:pt>
                <c:pt idx="61177">
                  <c:v>15.5029297</c:v>
                </c:pt>
                <c:pt idx="61178">
                  <c:v>-31.6162109</c:v>
                </c:pt>
                <c:pt idx="61179">
                  <c:v>-71.5332031</c:v>
                </c:pt>
                <c:pt idx="61180">
                  <c:v>-95.82519529999998</c:v>
                </c:pt>
                <c:pt idx="61181">
                  <c:v>-94.2382812</c:v>
                </c:pt>
                <c:pt idx="61182">
                  <c:v>-63.4765625</c:v>
                </c:pt>
                <c:pt idx="61183">
                  <c:v>-22.8271484</c:v>
                </c:pt>
                <c:pt idx="61184">
                  <c:v>23.1933594</c:v>
                </c:pt>
                <c:pt idx="61185">
                  <c:v>66.1621094</c:v>
                </c:pt>
                <c:pt idx="61186">
                  <c:v>90.82031249999996</c:v>
                </c:pt>
                <c:pt idx="61187">
                  <c:v>104.492188</c:v>
                </c:pt>
                <c:pt idx="61188">
                  <c:v>77.5146484</c:v>
                </c:pt>
                <c:pt idx="61189">
                  <c:v>29.9072266</c:v>
                </c:pt>
                <c:pt idx="61190">
                  <c:v>-17.2119141</c:v>
                </c:pt>
                <c:pt idx="61191">
                  <c:v>-62.2558594</c:v>
                </c:pt>
                <c:pt idx="61192">
                  <c:v>-94.2382812</c:v>
                </c:pt>
                <c:pt idx="61193">
                  <c:v>-91.55273440000001</c:v>
                </c:pt>
                <c:pt idx="61194">
                  <c:v>-69.33593749999996</c:v>
                </c:pt>
                <c:pt idx="61195">
                  <c:v>-34.17968749999999</c:v>
                </c:pt>
                <c:pt idx="61196">
                  <c:v>8.05664062</c:v>
                </c:pt>
                <c:pt idx="61197">
                  <c:v>60.9130859</c:v>
                </c:pt>
                <c:pt idx="61198">
                  <c:v>91.55273440000001</c:v>
                </c:pt>
                <c:pt idx="61199">
                  <c:v>100.097656</c:v>
                </c:pt>
                <c:pt idx="61200">
                  <c:v>80.078125</c:v>
                </c:pt>
                <c:pt idx="61201">
                  <c:v>36.9873047</c:v>
                </c:pt>
                <c:pt idx="61202">
                  <c:v>-14.6484375</c:v>
                </c:pt>
                <c:pt idx="61203">
                  <c:v>-56.1523438</c:v>
                </c:pt>
                <c:pt idx="61204">
                  <c:v>-82.3974609</c:v>
                </c:pt>
                <c:pt idx="61205">
                  <c:v>-94.4824219</c:v>
                </c:pt>
                <c:pt idx="61206">
                  <c:v>-79.7119141</c:v>
                </c:pt>
                <c:pt idx="61207">
                  <c:v>-41.6259766</c:v>
                </c:pt>
                <c:pt idx="61208">
                  <c:v>9.39941406</c:v>
                </c:pt>
                <c:pt idx="61209">
                  <c:v>53.2226562</c:v>
                </c:pt>
                <c:pt idx="61210">
                  <c:v>88.9892578</c:v>
                </c:pt>
                <c:pt idx="61211">
                  <c:v>99.2431641</c:v>
                </c:pt>
                <c:pt idx="61212">
                  <c:v>81.5429688</c:v>
                </c:pt>
                <c:pt idx="61213">
                  <c:v>43.8232422</c:v>
                </c:pt>
                <c:pt idx="61214">
                  <c:v>1.83105469</c:v>
                </c:pt>
                <c:pt idx="61215">
                  <c:v>-45.8984375</c:v>
                </c:pt>
                <c:pt idx="61216">
                  <c:v>-82.15332029999998</c:v>
                </c:pt>
                <c:pt idx="61217">
                  <c:v>-96.92382809999998</c:v>
                </c:pt>
                <c:pt idx="61218">
                  <c:v>-86.3037109</c:v>
                </c:pt>
                <c:pt idx="61219">
                  <c:v>-47.1191406</c:v>
                </c:pt>
                <c:pt idx="61220">
                  <c:v>-0.48828125</c:v>
                </c:pt>
                <c:pt idx="61221">
                  <c:v>47.9736328</c:v>
                </c:pt>
                <c:pt idx="61222">
                  <c:v>87.6464844</c:v>
                </c:pt>
                <c:pt idx="61223">
                  <c:v>95.9472656</c:v>
                </c:pt>
                <c:pt idx="61224">
                  <c:v>88.8671875</c:v>
                </c:pt>
                <c:pt idx="61225">
                  <c:v>60.7910156</c:v>
                </c:pt>
                <c:pt idx="61226">
                  <c:v>9.765625</c:v>
                </c:pt>
                <c:pt idx="61227">
                  <c:v>-41.3818359</c:v>
                </c:pt>
                <c:pt idx="61228">
                  <c:v>-82.88574219999992</c:v>
                </c:pt>
                <c:pt idx="61229">
                  <c:v>-99.7314453</c:v>
                </c:pt>
                <c:pt idx="61230">
                  <c:v>-86.6699219</c:v>
                </c:pt>
                <c:pt idx="61231">
                  <c:v>-57.61718749999999</c:v>
                </c:pt>
                <c:pt idx="61232">
                  <c:v>-7.812499999999997</c:v>
                </c:pt>
                <c:pt idx="61233">
                  <c:v>44.1894531</c:v>
                </c:pt>
                <c:pt idx="61234">
                  <c:v>73.1201172</c:v>
                </c:pt>
                <c:pt idx="61235">
                  <c:v>97.5341797</c:v>
                </c:pt>
                <c:pt idx="61236">
                  <c:v>96.4355469</c:v>
                </c:pt>
                <c:pt idx="61237">
                  <c:v>65.0634766</c:v>
                </c:pt>
                <c:pt idx="61238">
                  <c:v>24.1699219</c:v>
                </c:pt>
                <c:pt idx="61239">
                  <c:v>-31.25</c:v>
                </c:pt>
                <c:pt idx="61240">
                  <c:v>-76.0498047</c:v>
                </c:pt>
                <c:pt idx="61241">
                  <c:v>-102.294922</c:v>
                </c:pt>
                <c:pt idx="61242">
                  <c:v>-91.6748047</c:v>
                </c:pt>
                <c:pt idx="61243">
                  <c:v>-67.13867190000001</c:v>
                </c:pt>
                <c:pt idx="61244">
                  <c:v>-17.8222656</c:v>
                </c:pt>
                <c:pt idx="61245">
                  <c:v>30.7617188</c:v>
                </c:pt>
                <c:pt idx="61246">
                  <c:v>70.55664059999998</c:v>
                </c:pt>
                <c:pt idx="61247">
                  <c:v>93.2617188</c:v>
                </c:pt>
                <c:pt idx="61248">
                  <c:v>95.4589844</c:v>
                </c:pt>
                <c:pt idx="61249">
                  <c:v>69.2138672</c:v>
                </c:pt>
                <c:pt idx="61250">
                  <c:v>23.3154297</c:v>
                </c:pt>
                <c:pt idx="61251">
                  <c:v>-27.5878906</c:v>
                </c:pt>
                <c:pt idx="61252">
                  <c:v>-66.52832029999998</c:v>
                </c:pt>
                <c:pt idx="61253">
                  <c:v>-94.6044922</c:v>
                </c:pt>
                <c:pt idx="61254">
                  <c:v>-96.0693359</c:v>
                </c:pt>
                <c:pt idx="61255">
                  <c:v>-79.22363279999998</c:v>
                </c:pt>
                <c:pt idx="61256">
                  <c:v>-30.1513672</c:v>
                </c:pt>
                <c:pt idx="61257">
                  <c:v>19.7753906</c:v>
                </c:pt>
                <c:pt idx="61258">
                  <c:v>62.0117188</c:v>
                </c:pt>
                <c:pt idx="61259">
                  <c:v>90.82031249999996</c:v>
                </c:pt>
                <c:pt idx="61260">
                  <c:v>97.1679688</c:v>
                </c:pt>
                <c:pt idx="61261">
                  <c:v>82.03125</c:v>
                </c:pt>
                <c:pt idx="61262">
                  <c:v>41.015625</c:v>
                </c:pt>
                <c:pt idx="61263">
                  <c:v>-8.91113281</c:v>
                </c:pt>
                <c:pt idx="61264">
                  <c:v>-59.3261719</c:v>
                </c:pt>
                <c:pt idx="61265">
                  <c:v>-86.18164059999998</c:v>
                </c:pt>
                <c:pt idx="61266">
                  <c:v>-98.5107422</c:v>
                </c:pt>
                <c:pt idx="61267">
                  <c:v>-82.15332029999998</c:v>
                </c:pt>
                <c:pt idx="61268">
                  <c:v>-39.4287109</c:v>
                </c:pt>
                <c:pt idx="61269">
                  <c:v>9.64355469</c:v>
                </c:pt>
                <c:pt idx="61270">
                  <c:v>56.3964844</c:v>
                </c:pt>
                <c:pt idx="61271">
                  <c:v>94.6044922</c:v>
                </c:pt>
                <c:pt idx="61272">
                  <c:v>98.5107422</c:v>
                </c:pt>
                <c:pt idx="61273">
                  <c:v>81.29882809999998</c:v>
                </c:pt>
                <c:pt idx="61274">
                  <c:v>51.1474609</c:v>
                </c:pt>
                <c:pt idx="61275">
                  <c:v>-2.44140625</c:v>
                </c:pt>
                <c:pt idx="61276">
                  <c:v>-41.9921875</c:v>
                </c:pt>
                <c:pt idx="61277">
                  <c:v>-83.984375</c:v>
                </c:pt>
                <c:pt idx="61278">
                  <c:v>-102.661133</c:v>
                </c:pt>
                <c:pt idx="61279">
                  <c:v>-94.2382812</c:v>
                </c:pt>
                <c:pt idx="61280">
                  <c:v>-58.7158203</c:v>
                </c:pt>
                <c:pt idx="61281">
                  <c:v>-9.765625</c:v>
                </c:pt>
                <c:pt idx="61282">
                  <c:v>47.2412109</c:v>
                </c:pt>
                <c:pt idx="61283">
                  <c:v>84.7167969</c:v>
                </c:pt>
                <c:pt idx="61284">
                  <c:v>94.1162109</c:v>
                </c:pt>
                <c:pt idx="61285">
                  <c:v>83.2519531</c:v>
                </c:pt>
                <c:pt idx="61286">
                  <c:v>52.0019531</c:v>
                </c:pt>
                <c:pt idx="61287">
                  <c:v>9.033203119999997</c:v>
                </c:pt>
                <c:pt idx="61288">
                  <c:v>-42.3583984</c:v>
                </c:pt>
                <c:pt idx="61289">
                  <c:v>-82.3974609</c:v>
                </c:pt>
                <c:pt idx="61290">
                  <c:v>-98.63281249999996</c:v>
                </c:pt>
                <c:pt idx="61291">
                  <c:v>-90.08789059999998</c:v>
                </c:pt>
                <c:pt idx="61292">
                  <c:v>-53.2226562</c:v>
                </c:pt>
                <c:pt idx="61293">
                  <c:v>-8.7890625</c:v>
                </c:pt>
                <c:pt idx="61294">
                  <c:v>42.6025391</c:v>
                </c:pt>
                <c:pt idx="61295">
                  <c:v>79.9560547</c:v>
                </c:pt>
                <c:pt idx="61296">
                  <c:v>101.074219</c:v>
                </c:pt>
                <c:pt idx="61297">
                  <c:v>92.0410156</c:v>
                </c:pt>
                <c:pt idx="61298">
                  <c:v>61.4013672</c:v>
                </c:pt>
                <c:pt idx="61299">
                  <c:v>8.544921879999997</c:v>
                </c:pt>
                <c:pt idx="61300">
                  <c:v>-33.5693359</c:v>
                </c:pt>
                <c:pt idx="61301">
                  <c:v>-68.2373047</c:v>
                </c:pt>
                <c:pt idx="61302">
                  <c:v>-91.796875</c:v>
                </c:pt>
                <c:pt idx="61303">
                  <c:v>-89.9658203</c:v>
                </c:pt>
                <c:pt idx="61304">
                  <c:v>-65.7958984</c:v>
                </c:pt>
                <c:pt idx="61305">
                  <c:v>-17.578125</c:v>
                </c:pt>
                <c:pt idx="61306">
                  <c:v>29.9072266</c:v>
                </c:pt>
                <c:pt idx="61307">
                  <c:v>72.0214844</c:v>
                </c:pt>
                <c:pt idx="61308">
                  <c:v>93.38378909999996</c:v>
                </c:pt>
                <c:pt idx="61309">
                  <c:v>98.5107422</c:v>
                </c:pt>
                <c:pt idx="61310">
                  <c:v>67.2607422</c:v>
                </c:pt>
                <c:pt idx="61311">
                  <c:v>16.4794922</c:v>
                </c:pt>
                <c:pt idx="61312">
                  <c:v>-27.0996094</c:v>
                </c:pt>
                <c:pt idx="61313">
                  <c:v>-68.1152344</c:v>
                </c:pt>
                <c:pt idx="61314">
                  <c:v>-93.75</c:v>
                </c:pt>
                <c:pt idx="61315">
                  <c:v>-90.94238279999998</c:v>
                </c:pt>
                <c:pt idx="61316">
                  <c:v>-72.7539062</c:v>
                </c:pt>
                <c:pt idx="61317">
                  <c:v>-26.9775391</c:v>
                </c:pt>
                <c:pt idx="61318">
                  <c:v>25.7568359</c:v>
                </c:pt>
                <c:pt idx="61319">
                  <c:v>59.2041016</c:v>
                </c:pt>
                <c:pt idx="61320">
                  <c:v>86.9140625</c:v>
                </c:pt>
                <c:pt idx="61321">
                  <c:v>98.5107422</c:v>
                </c:pt>
                <c:pt idx="61322">
                  <c:v>78.12499999999998</c:v>
                </c:pt>
                <c:pt idx="61323">
                  <c:v>39.6728516</c:v>
                </c:pt>
                <c:pt idx="61324">
                  <c:v>-15.0146484</c:v>
                </c:pt>
                <c:pt idx="61325">
                  <c:v>-57.8613281</c:v>
                </c:pt>
                <c:pt idx="61326">
                  <c:v>-89.84375</c:v>
                </c:pt>
                <c:pt idx="61327">
                  <c:v>-99.7314453</c:v>
                </c:pt>
                <c:pt idx="61328">
                  <c:v>-75.31738279999998</c:v>
                </c:pt>
                <c:pt idx="61329">
                  <c:v>-35.0341797</c:v>
                </c:pt>
                <c:pt idx="61330">
                  <c:v>10.8642578</c:v>
                </c:pt>
                <c:pt idx="61331">
                  <c:v>60.6689453</c:v>
                </c:pt>
                <c:pt idx="61332">
                  <c:v>90.82031249999996</c:v>
                </c:pt>
                <c:pt idx="61333">
                  <c:v>101.074219</c:v>
                </c:pt>
                <c:pt idx="61334">
                  <c:v>76.9042969</c:v>
                </c:pt>
                <c:pt idx="61335">
                  <c:v>35.5224609</c:v>
                </c:pt>
                <c:pt idx="61336">
                  <c:v>-10.0097656</c:v>
                </c:pt>
                <c:pt idx="61337">
                  <c:v>-60.0585938</c:v>
                </c:pt>
                <c:pt idx="61338">
                  <c:v>-86.7919922</c:v>
                </c:pt>
                <c:pt idx="61339">
                  <c:v>-98.9990234</c:v>
                </c:pt>
                <c:pt idx="61340">
                  <c:v>-82.27539059999994</c:v>
                </c:pt>
                <c:pt idx="61341">
                  <c:v>-41.9921875</c:v>
                </c:pt>
                <c:pt idx="61342">
                  <c:v>5.12695312</c:v>
                </c:pt>
                <c:pt idx="61343">
                  <c:v>51.2695312</c:v>
                </c:pt>
                <c:pt idx="61344">
                  <c:v>87.2802734</c:v>
                </c:pt>
                <c:pt idx="61345">
                  <c:v>97.2900391</c:v>
                </c:pt>
                <c:pt idx="61346">
                  <c:v>88.5009766</c:v>
                </c:pt>
                <c:pt idx="61347">
                  <c:v>54.93164059999999</c:v>
                </c:pt>
                <c:pt idx="61348">
                  <c:v>1.953125</c:v>
                </c:pt>
                <c:pt idx="61349">
                  <c:v>-48.5839844</c:v>
                </c:pt>
                <c:pt idx="61350">
                  <c:v>-78.7353516</c:v>
                </c:pt>
                <c:pt idx="61351">
                  <c:v>-96.80175779999998</c:v>
                </c:pt>
                <c:pt idx="61352">
                  <c:v>-88.5009766</c:v>
                </c:pt>
                <c:pt idx="61353">
                  <c:v>-55.4199219</c:v>
                </c:pt>
                <c:pt idx="61354">
                  <c:v>-3.54003906</c:v>
                </c:pt>
                <c:pt idx="61355">
                  <c:v>49.1943359</c:v>
                </c:pt>
                <c:pt idx="61356">
                  <c:v>83.4960938</c:v>
                </c:pt>
                <c:pt idx="61357">
                  <c:v>101.318359</c:v>
                </c:pt>
                <c:pt idx="61358">
                  <c:v>91.6748047</c:v>
                </c:pt>
                <c:pt idx="61359">
                  <c:v>60.6689453</c:v>
                </c:pt>
                <c:pt idx="61360">
                  <c:v>10.0097656</c:v>
                </c:pt>
                <c:pt idx="61361">
                  <c:v>-34.7900391</c:v>
                </c:pt>
                <c:pt idx="61362">
                  <c:v>-81.0546875</c:v>
                </c:pt>
                <c:pt idx="61363">
                  <c:v>-96.80175779999998</c:v>
                </c:pt>
                <c:pt idx="61364">
                  <c:v>-97.0458984</c:v>
                </c:pt>
                <c:pt idx="61365">
                  <c:v>-62.6220703</c:v>
                </c:pt>
                <c:pt idx="61366">
                  <c:v>-8.66699219</c:v>
                </c:pt>
                <c:pt idx="61367">
                  <c:v>39.5507812</c:v>
                </c:pt>
                <c:pt idx="61368">
                  <c:v>71.5332031</c:v>
                </c:pt>
                <c:pt idx="61369">
                  <c:v>96.4355469</c:v>
                </c:pt>
                <c:pt idx="61370">
                  <c:v>93.6279297</c:v>
                </c:pt>
                <c:pt idx="61371">
                  <c:v>70.55664059999998</c:v>
                </c:pt>
                <c:pt idx="61372">
                  <c:v>20.8740234</c:v>
                </c:pt>
                <c:pt idx="61373">
                  <c:v>-30.3955078</c:v>
                </c:pt>
                <c:pt idx="61374">
                  <c:v>-69.58007809999994</c:v>
                </c:pt>
                <c:pt idx="61375">
                  <c:v>-90.4541016</c:v>
                </c:pt>
                <c:pt idx="61376">
                  <c:v>-95.9472656</c:v>
                </c:pt>
                <c:pt idx="61377">
                  <c:v>-69.58007809999994</c:v>
                </c:pt>
                <c:pt idx="61378">
                  <c:v>-23.0712891</c:v>
                </c:pt>
                <c:pt idx="61379">
                  <c:v>24.7802734</c:v>
                </c:pt>
                <c:pt idx="61380">
                  <c:v>61.5234375</c:v>
                </c:pt>
                <c:pt idx="61381">
                  <c:v>88.0126953</c:v>
                </c:pt>
                <c:pt idx="61382">
                  <c:v>100.585938</c:v>
                </c:pt>
                <c:pt idx="61383">
                  <c:v>74.46289059999998</c:v>
                </c:pt>
                <c:pt idx="61384">
                  <c:v>23.8037109</c:v>
                </c:pt>
                <c:pt idx="61385">
                  <c:v>-24.0478516</c:v>
                </c:pt>
                <c:pt idx="61386">
                  <c:v>-72.0214844</c:v>
                </c:pt>
                <c:pt idx="61387">
                  <c:v>-96.67968749999996</c:v>
                </c:pt>
                <c:pt idx="61388">
                  <c:v>-98.0224609</c:v>
                </c:pt>
                <c:pt idx="61389">
                  <c:v>-80.8105469</c:v>
                </c:pt>
                <c:pt idx="61390">
                  <c:v>-37.4755859</c:v>
                </c:pt>
                <c:pt idx="61391">
                  <c:v>8.91113281</c:v>
                </c:pt>
                <c:pt idx="61392">
                  <c:v>59.0820312</c:v>
                </c:pt>
                <c:pt idx="61393">
                  <c:v>91.796875</c:v>
                </c:pt>
                <c:pt idx="61394">
                  <c:v>90.4541016</c:v>
                </c:pt>
                <c:pt idx="61395">
                  <c:v>82.15332029999998</c:v>
                </c:pt>
                <c:pt idx="61396">
                  <c:v>45.2880859</c:v>
                </c:pt>
                <c:pt idx="61397">
                  <c:v>-5.24902344</c:v>
                </c:pt>
                <c:pt idx="61398">
                  <c:v>-54.32128909999999</c:v>
                </c:pt>
                <c:pt idx="61399">
                  <c:v>-88.37890619999993</c:v>
                </c:pt>
                <c:pt idx="61400">
                  <c:v>-97.2900391</c:v>
                </c:pt>
                <c:pt idx="61401">
                  <c:v>-82.15332029999998</c:v>
                </c:pt>
                <c:pt idx="61402">
                  <c:v>-46.7529297</c:v>
                </c:pt>
                <c:pt idx="61403">
                  <c:v>8.178710939999998</c:v>
                </c:pt>
                <c:pt idx="61404">
                  <c:v>55.2978516</c:v>
                </c:pt>
                <c:pt idx="61405">
                  <c:v>82.27539059999994</c:v>
                </c:pt>
                <c:pt idx="61406">
                  <c:v>94.97070309999998</c:v>
                </c:pt>
                <c:pt idx="61407">
                  <c:v>82.7636719</c:v>
                </c:pt>
                <c:pt idx="61408">
                  <c:v>53.9550781</c:v>
                </c:pt>
                <c:pt idx="61409">
                  <c:v>-3.29589844</c:v>
                </c:pt>
                <c:pt idx="61410">
                  <c:v>-48.4619141</c:v>
                </c:pt>
                <c:pt idx="61411">
                  <c:v>-87.2802734</c:v>
                </c:pt>
                <c:pt idx="61412">
                  <c:v>-99.1210938</c:v>
                </c:pt>
                <c:pt idx="61413">
                  <c:v>-88.2568359</c:v>
                </c:pt>
                <c:pt idx="61414">
                  <c:v>-55.9082031</c:v>
                </c:pt>
                <c:pt idx="61415">
                  <c:v>-5.615234379999995</c:v>
                </c:pt>
                <c:pt idx="61416">
                  <c:v>51.2695312</c:v>
                </c:pt>
                <c:pt idx="61417">
                  <c:v>79.5898438</c:v>
                </c:pt>
                <c:pt idx="61418">
                  <c:v>96.1914062</c:v>
                </c:pt>
                <c:pt idx="61419">
                  <c:v>92.6513672</c:v>
                </c:pt>
                <c:pt idx="61420">
                  <c:v>56.0302734</c:v>
                </c:pt>
                <c:pt idx="61421">
                  <c:v>7.93457031</c:v>
                </c:pt>
                <c:pt idx="61422">
                  <c:v>-41.3818359</c:v>
                </c:pt>
                <c:pt idx="61423">
                  <c:v>-81.66503909999996</c:v>
                </c:pt>
                <c:pt idx="61424">
                  <c:v>-98.5107422</c:v>
                </c:pt>
                <c:pt idx="61425">
                  <c:v>-90.6982422</c:v>
                </c:pt>
                <c:pt idx="61426">
                  <c:v>-65.3076172</c:v>
                </c:pt>
                <c:pt idx="61427">
                  <c:v>-15.625</c:v>
                </c:pt>
                <c:pt idx="61428">
                  <c:v>31.8603516</c:v>
                </c:pt>
                <c:pt idx="61429">
                  <c:v>70.67871089999993</c:v>
                </c:pt>
                <c:pt idx="61430">
                  <c:v>99.4873047</c:v>
                </c:pt>
                <c:pt idx="61431">
                  <c:v>96.92382809999998</c:v>
                </c:pt>
                <c:pt idx="61432">
                  <c:v>62.9882812</c:v>
                </c:pt>
                <c:pt idx="61433">
                  <c:v>25.390625</c:v>
                </c:pt>
                <c:pt idx="61434">
                  <c:v>-25.6347656</c:v>
                </c:pt>
                <c:pt idx="61435">
                  <c:v>-69.2138672</c:v>
                </c:pt>
                <c:pt idx="61436">
                  <c:v>-95.5810547</c:v>
                </c:pt>
                <c:pt idx="61437">
                  <c:v>-96.3134766</c:v>
                </c:pt>
                <c:pt idx="61438">
                  <c:v>-66.1621094</c:v>
                </c:pt>
                <c:pt idx="61439">
                  <c:v>-21.3623047</c:v>
                </c:pt>
                <c:pt idx="61440">
                  <c:v>31.0058594</c:v>
                </c:pt>
                <c:pt idx="61441">
                  <c:v>67.62695309999998</c:v>
                </c:pt>
                <c:pt idx="61442">
                  <c:v>94.2382812</c:v>
                </c:pt>
                <c:pt idx="61443">
                  <c:v>96.67968749999996</c:v>
                </c:pt>
                <c:pt idx="61444">
                  <c:v>66.0400391</c:v>
                </c:pt>
                <c:pt idx="61445">
                  <c:v>27.8320312</c:v>
                </c:pt>
                <c:pt idx="61446">
                  <c:v>-19.4091797</c:v>
                </c:pt>
                <c:pt idx="61447">
                  <c:v>-67.2607422</c:v>
                </c:pt>
                <c:pt idx="61448">
                  <c:v>-93.1396484</c:v>
                </c:pt>
                <c:pt idx="61449">
                  <c:v>-92.89550779999998</c:v>
                </c:pt>
                <c:pt idx="61450">
                  <c:v>-71.5332031</c:v>
                </c:pt>
                <c:pt idx="61451">
                  <c:v>-35.5224609</c:v>
                </c:pt>
                <c:pt idx="61452">
                  <c:v>15.2587891</c:v>
                </c:pt>
                <c:pt idx="61453">
                  <c:v>66.40625</c:v>
                </c:pt>
                <c:pt idx="61454">
                  <c:v>88.62304690000001</c:v>
                </c:pt>
                <c:pt idx="61455">
                  <c:v>102.783203</c:v>
                </c:pt>
                <c:pt idx="61456">
                  <c:v>81.9091797</c:v>
                </c:pt>
                <c:pt idx="61457">
                  <c:v>34.3017578</c:v>
                </c:pt>
                <c:pt idx="61458">
                  <c:v>-14.1601562</c:v>
                </c:pt>
                <c:pt idx="61459">
                  <c:v>-57.1289062</c:v>
                </c:pt>
                <c:pt idx="61460">
                  <c:v>-87.5244141</c:v>
                </c:pt>
                <c:pt idx="61461">
                  <c:v>-99.2431641</c:v>
                </c:pt>
                <c:pt idx="61462">
                  <c:v>-73.1201172</c:v>
                </c:pt>
                <c:pt idx="61463">
                  <c:v>-36.2548828</c:v>
                </c:pt>
                <c:pt idx="61464">
                  <c:v>9.64355469</c:v>
                </c:pt>
                <c:pt idx="61465">
                  <c:v>57.2509766</c:v>
                </c:pt>
                <c:pt idx="61466">
                  <c:v>88.7451172</c:v>
                </c:pt>
                <c:pt idx="61467">
                  <c:v>98.38867190000001</c:v>
                </c:pt>
                <c:pt idx="61468">
                  <c:v>83.7402344</c:v>
                </c:pt>
                <c:pt idx="61469">
                  <c:v>49.4384766</c:v>
                </c:pt>
                <c:pt idx="61470">
                  <c:v>-6.71386719</c:v>
                </c:pt>
                <c:pt idx="61471">
                  <c:v>-51.5136719</c:v>
                </c:pt>
                <c:pt idx="61472">
                  <c:v>-85.20507809999994</c:v>
                </c:pt>
                <c:pt idx="61473">
                  <c:v>-93.01757809999998</c:v>
                </c:pt>
                <c:pt idx="61474">
                  <c:v>-81.66503909999996</c:v>
                </c:pt>
                <c:pt idx="61475">
                  <c:v>-43.0908203</c:v>
                </c:pt>
                <c:pt idx="61476">
                  <c:v>6.225585939999994</c:v>
                </c:pt>
                <c:pt idx="61477">
                  <c:v>48.5839844</c:v>
                </c:pt>
                <c:pt idx="61478">
                  <c:v>86.18164059999998</c:v>
                </c:pt>
                <c:pt idx="61479">
                  <c:v>98.9990234</c:v>
                </c:pt>
                <c:pt idx="61480">
                  <c:v>87.15820309999998</c:v>
                </c:pt>
                <c:pt idx="61481">
                  <c:v>59.4482422</c:v>
                </c:pt>
                <c:pt idx="61482">
                  <c:v>6.103515619999995</c:v>
                </c:pt>
                <c:pt idx="61483">
                  <c:v>-46.6308594</c:v>
                </c:pt>
                <c:pt idx="61484">
                  <c:v>-80.5664062</c:v>
                </c:pt>
                <c:pt idx="61485">
                  <c:v>-98.38867190000001</c:v>
                </c:pt>
                <c:pt idx="61486">
                  <c:v>-90.57617190000001</c:v>
                </c:pt>
                <c:pt idx="61487">
                  <c:v>-49.9267578</c:v>
                </c:pt>
                <c:pt idx="61488">
                  <c:v>-1.22070312</c:v>
                </c:pt>
                <c:pt idx="61489">
                  <c:v>43.5791016</c:v>
                </c:pt>
                <c:pt idx="61490">
                  <c:v>86.05957029999998</c:v>
                </c:pt>
                <c:pt idx="61491">
                  <c:v>101.44043</c:v>
                </c:pt>
                <c:pt idx="61492">
                  <c:v>89.4775391</c:v>
                </c:pt>
                <c:pt idx="61493">
                  <c:v>57.2509766</c:v>
                </c:pt>
                <c:pt idx="61494">
                  <c:v>19.53125</c:v>
                </c:pt>
                <c:pt idx="61495">
                  <c:v>-33.81347659999999</c:v>
                </c:pt>
                <c:pt idx="61496">
                  <c:v>-76.7822266</c:v>
                </c:pt>
                <c:pt idx="61497">
                  <c:v>-99.60937499999996</c:v>
                </c:pt>
                <c:pt idx="61498">
                  <c:v>-93.9941406</c:v>
                </c:pt>
                <c:pt idx="61499">
                  <c:v>-59.6923828</c:v>
                </c:pt>
                <c:pt idx="61500">
                  <c:v>-16.72363279999998</c:v>
                </c:pt>
                <c:pt idx="61501">
                  <c:v>34.7900391</c:v>
                </c:pt>
                <c:pt idx="61502">
                  <c:v>72.0214844</c:v>
                </c:pt>
                <c:pt idx="61503">
                  <c:v>93.1396484</c:v>
                </c:pt>
                <c:pt idx="61504">
                  <c:v>96.67968749999996</c:v>
                </c:pt>
                <c:pt idx="61505">
                  <c:v>74.9511719</c:v>
                </c:pt>
                <c:pt idx="61506">
                  <c:v>27.34375</c:v>
                </c:pt>
                <c:pt idx="61507">
                  <c:v>-25.2685547</c:v>
                </c:pt>
                <c:pt idx="61508">
                  <c:v>-73.7304688</c:v>
                </c:pt>
                <c:pt idx="61509">
                  <c:v>-96.92382809999998</c:v>
                </c:pt>
                <c:pt idx="61510">
                  <c:v>-94.4824219</c:v>
                </c:pt>
                <c:pt idx="61511">
                  <c:v>-72.0214844</c:v>
                </c:pt>
                <c:pt idx="61512">
                  <c:v>-25.6347656</c:v>
                </c:pt>
                <c:pt idx="61513">
                  <c:v>17.2119141</c:v>
                </c:pt>
                <c:pt idx="61514">
                  <c:v>64.2089844</c:v>
                </c:pt>
                <c:pt idx="61515">
                  <c:v>96.1914062</c:v>
                </c:pt>
                <c:pt idx="61516">
                  <c:v>95.4589844</c:v>
                </c:pt>
                <c:pt idx="61517">
                  <c:v>70.4345703</c:v>
                </c:pt>
                <c:pt idx="61518">
                  <c:v>31.0058594</c:v>
                </c:pt>
                <c:pt idx="61519">
                  <c:v>-14.2822266</c:v>
                </c:pt>
                <c:pt idx="61520">
                  <c:v>-64.0869141</c:v>
                </c:pt>
                <c:pt idx="61521">
                  <c:v>-87.03613279999998</c:v>
                </c:pt>
                <c:pt idx="61522">
                  <c:v>-105.224609</c:v>
                </c:pt>
                <c:pt idx="61523">
                  <c:v>-86.7919922</c:v>
                </c:pt>
                <c:pt idx="61524">
                  <c:v>-45.6542969</c:v>
                </c:pt>
                <c:pt idx="61525">
                  <c:v>15.8691406</c:v>
                </c:pt>
                <c:pt idx="61526">
                  <c:v>61.4013672</c:v>
                </c:pt>
                <c:pt idx="61527">
                  <c:v>93.1396484</c:v>
                </c:pt>
                <c:pt idx="61528">
                  <c:v>100.097656</c:v>
                </c:pt>
                <c:pt idx="61529">
                  <c:v>76.6601562</c:v>
                </c:pt>
                <c:pt idx="61530">
                  <c:v>42.2363281</c:v>
                </c:pt>
                <c:pt idx="61531">
                  <c:v>-8.30078125</c:v>
                </c:pt>
                <c:pt idx="61532">
                  <c:v>-58.1054688</c:v>
                </c:pt>
                <c:pt idx="61533">
                  <c:v>-90.94238279999998</c:v>
                </c:pt>
                <c:pt idx="61534">
                  <c:v>-97.90039059999998</c:v>
                </c:pt>
                <c:pt idx="61535">
                  <c:v>-85.8154297</c:v>
                </c:pt>
                <c:pt idx="61536">
                  <c:v>-45.8984375</c:v>
                </c:pt>
                <c:pt idx="61537">
                  <c:v>1.83105469</c:v>
                </c:pt>
                <c:pt idx="61538">
                  <c:v>59.0820312</c:v>
                </c:pt>
                <c:pt idx="61539">
                  <c:v>91.9189453</c:v>
                </c:pt>
                <c:pt idx="61540">
                  <c:v>95.9472656</c:v>
                </c:pt>
                <c:pt idx="61541">
                  <c:v>81.0546875</c:v>
                </c:pt>
                <c:pt idx="61542">
                  <c:v>44.7998047</c:v>
                </c:pt>
                <c:pt idx="61543">
                  <c:v>1.22070312</c:v>
                </c:pt>
                <c:pt idx="61544">
                  <c:v>-42.1142578</c:v>
                </c:pt>
                <c:pt idx="61545">
                  <c:v>-83.6181641</c:v>
                </c:pt>
                <c:pt idx="61546">
                  <c:v>-99.3652344</c:v>
                </c:pt>
                <c:pt idx="61547">
                  <c:v>-87.03613279999998</c:v>
                </c:pt>
                <c:pt idx="61548">
                  <c:v>-51.5136719</c:v>
                </c:pt>
                <c:pt idx="61549">
                  <c:v>-0.244140625</c:v>
                </c:pt>
                <c:pt idx="61550">
                  <c:v>51.6357422</c:v>
                </c:pt>
                <c:pt idx="61551">
                  <c:v>83.2519531</c:v>
                </c:pt>
                <c:pt idx="61552">
                  <c:v>97.1679688</c:v>
                </c:pt>
                <c:pt idx="61553">
                  <c:v>94.2382812</c:v>
                </c:pt>
                <c:pt idx="61554">
                  <c:v>58.59375</c:v>
                </c:pt>
                <c:pt idx="61555">
                  <c:v>3.29589844</c:v>
                </c:pt>
                <c:pt idx="61556">
                  <c:v>-44.0673828</c:v>
                </c:pt>
                <c:pt idx="61557">
                  <c:v>-81.66503909999996</c:v>
                </c:pt>
                <c:pt idx="61558">
                  <c:v>-95.82519529999998</c:v>
                </c:pt>
                <c:pt idx="61559">
                  <c:v>-84.4726562</c:v>
                </c:pt>
                <c:pt idx="61560">
                  <c:v>-56.5185547</c:v>
                </c:pt>
                <c:pt idx="61561">
                  <c:v>-9.39941406</c:v>
                </c:pt>
                <c:pt idx="61562">
                  <c:v>38.4521484</c:v>
                </c:pt>
                <c:pt idx="61563">
                  <c:v>70.55664059999998</c:v>
                </c:pt>
                <c:pt idx="61564">
                  <c:v>93.1396484</c:v>
                </c:pt>
                <c:pt idx="61565">
                  <c:v>89.35546879999995</c:v>
                </c:pt>
                <c:pt idx="61566">
                  <c:v>64.453125</c:v>
                </c:pt>
                <c:pt idx="61567">
                  <c:v>21.3623047</c:v>
                </c:pt>
                <c:pt idx="61568">
                  <c:v>-31.4941406</c:v>
                </c:pt>
                <c:pt idx="61569">
                  <c:v>-74.21875</c:v>
                </c:pt>
                <c:pt idx="61570">
                  <c:v>-93.75</c:v>
                </c:pt>
                <c:pt idx="61571">
                  <c:v>-96.5576172</c:v>
                </c:pt>
                <c:pt idx="61572">
                  <c:v>-70.4345703</c:v>
                </c:pt>
                <c:pt idx="61573">
                  <c:v>-23.1933594</c:v>
                </c:pt>
                <c:pt idx="61574">
                  <c:v>29.6630859</c:v>
                </c:pt>
                <c:pt idx="61575">
                  <c:v>71.1669922</c:v>
                </c:pt>
                <c:pt idx="61576">
                  <c:v>87.2802734</c:v>
                </c:pt>
                <c:pt idx="61577">
                  <c:v>94.6044922</c:v>
                </c:pt>
                <c:pt idx="61578">
                  <c:v>71.5332031</c:v>
                </c:pt>
                <c:pt idx="61579">
                  <c:v>26.8554688</c:v>
                </c:pt>
                <c:pt idx="61580">
                  <c:v>-27.0996094</c:v>
                </c:pt>
                <c:pt idx="61581">
                  <c:v>-69.7021484</c:v>
                </c:pt>
                <c:pt idx="61582">
                  <c:v>-96.1914062</c:v>
                </c:pt>
                <c:pt idx="61583">
                  <c:v>-103.027344</c:v>
                </c:pt>
                <c:pt idx="61584">
                  <c:v>-74.7070312</c:v>
                </c:pt>
                <c:pt idx="61585">
                  <c:v>-33.81347659999999</c:v>
                </c:pt>
                <c:pt idx="61586">
                  <c:v>19.1650391</c:v>
                </c:pt>
                <c:pt idx="61587">
                  <c:v>65.18554690000001</c:v>
                </c:pt>
                <c:pt idx="61588">
                  <c:v>90.6982422</c:v>
                </c:pt>
                <c:pt idx="61589">
                  <c:v>97.0458984</c:v>
                </c:pt>
                <c:pt idx="61590">
                  <c:v>73.85253909999996</c:v>
                </c:pt>
                <c:pt idx="61591">
                  <c:v>40.6494141</c:v>
                </c:pt>
                <c:pt idx="61592">
                  <c:v>-13.7939453</c:v>
                </c:pt>
                <c:pt idx="61593">
                  <c:v>-54.8095703</c:v>
                </c:pt>
                <c:pt idx="61594">
                  <c:v>-95.3369141</c:v>
                </c:pt>
                <c:pt idx="61595">
                  <c:v>-98.0224609</c:v>
                </c:pt>
                <c:pt idx="61596">
                  <c:v>-84.7167969</c:v>
                </c:pt>
                <c:pt idx="61597">
                  <c:v>-42.96875</c:v>
                </c:pt>
                <c:pt idx="61598">
                  <c:v>12.0849609</c:v>
                </c:pt>
                <c:pt idx="61599">
                  <c:v>51.6357422</c:v>
                </c:pt>
                <c:pt idx="61600">
                  <c:v>86.05957029999998</c:v>
                </c:pt>
                <c:pt idx="61601">
                  <c:v>100.952148</c:v>
                </c:pt>
                <c:pt idx="61602">
                  <c:v>82.03125</c:v>
                </c:pt>
                <c:pt idx="61603">
                  <c:v>45.7763672</c:v>
                </c:pt>
                <c:pt idx="61604">
                  <c:v>-10.6201172</c:v>
                </c:pt>
                <c:pt idx="61605">
                  <c:v>-54.6875</c:v>
                </c:pt>
                <c:pt idx="61606">
                  <c:v>-94.2382812</c:v>
                </c:pt>
                <c:pt idx="61607">
                  <c:v>-104.980469</c:v>
                </c:pt>
                <c:pt idx="61608">
                  <c:v>-94.84863279999998</c:v>
                </c:pt>
                <c:pt idx="61609">
                  <c:v>-54.0771484</c:v>
                </c:pt>
                <c:pt idx="61610">
                  <c:v>-6.225585939999994</c:v>
                </c:pt>
                <c:pt idx="61611">
                  <c:v>48.3398438</c:v>
                </c:pt>
                <c:pt idx="61612">
                  <c:v>90.08789059999998</c:v>
                </c:pt>
                <c:pt idx="61613">
                  <c:v>104.736328</c:v>
                </c:pt>
                <c:pt idx="61614">
                  <c:v>90.6982422</c:v>
                </c:pt>
                <c:pt idx="61615">
                  <c:v>52.0019531</c:v>
                </c:pt>
                <c:pt idx="61616">
                  <c:v>10.0097656</c:v>
                </c:pt>
                <c:pt idx="61617">
                  <c:v>-39.30664059999999</c:v>
                </c:pt>
                <c:pt idx="61618">
                  <c:v>-83.3740234</c:v>
                </c:pt>
                <c:pt idx="61619">
                  <c:v>-101.928711</c:v>
                </c:pt>
                <c:pt idx="61620">
                  <c:v>-91.796875</c:v>
                </c:pt>
                <c:pt idx="61621">
                  <c:v>-62.3779297</c:v>
                </c:pt>
                <c:pt idx="61622">
                  <c:v>-13.9160156</c:v>
                </c:pt>
                <c:pt idx="61623">
                  <c:v>36.0107422</c:v>
                </c:pt>
                <c:pt idx="61624">
                  <c:v>75.6835938</c:v>
                </c:pt>
                <c:pt idx="61625">
                  <c:v>95.82519529999998</c:v>
                </c:pt>
                <c:pt idx="61626">
                  <c:v>90.2099609</c:v>
                </c:pt>
                <c:pt idx="61627">
                  <c:v>62.1337891</c:v>
                </c:pt>
                <c:pt idx="61628">
                  <c:v>18.1884766</c:v>
                </c:pt>
                <c:pt idx="61629">
                  <c:v>-35.0341797</c:v>
                </c:pt>
                <c:pt idx="61630">
                  <c:v>-73.85253909999996</c:v>
                </c:pt>
                <c:pt idx="61631">
                  <c:v>-96.5576172</c:v>
                </c:pt>
                <c:pt idx="61632">
                  <c:v>-98.2666016</c:v>
                </c:pt>
                <c:pt idx="61633">
                  <c:v>-69.58007809999994</c:v>
                </c:pt>
                <c:pt idx="61634">
                  <c:v>-22.9492188</c:v>
                </c:pt>
                <c:pt idx="61635">
                  <c:v>20.2636719</c:v>
                </c:pt>
                <c:pt idx="61636">
                  <c:v>68.8476562</c:v>
                </c:pt>
                <c:pt idx="61637">
                  <c:v>97.2900391</c:v>
                </c:pt>
                <c:pt idx="61638">
                  <c:v>90.82031249999996</c:v>
                </c:pt>
                <c:pt idx="61639">
                  <c:v>69.8242188</c:v>
                </c:pt>
                <c:pt idx="61640">
                  <c:v>29.7851562</c:v>
                </c:pt>
                <c:pt idx="61641">
                  <c:v>-25.390625</c:v>
                </c:pt>
                <c:pt idx="61642">
                  <c:v>-68.1152344</c:v>
                </c:pt>
                <c:pt idx="61643">
                  <c:v>-99.9755859</c:v>
                </c:pt>
                <c:pt idx="61644">
                  <c:v>-95.3369141</c:v>
                </c:pt>
                <c:pt idx="61645">
                  <c:v>-73.2421875</c:v>
                </c:pt>
                <c:pt idx="61646">
                  <c:v>-37.109375</c:v>
                </c:pt>
                <c:pt idx="61647">
                  <c:v>13.0615234</c:v>
                </c:pt>
                <c:pt idx="61648">
                  <c:v>65.55175779999998</c:v>
                </c:pt>
                <c:pt idx="61649">
                  <c:v>88.8671875</c:v>
                </c:pt>
                <c:pt idx="61650">
                  <c:v>92.89550779999998</c:v>
                </c:pt>
                <c:pt idx="61651">
                  <c:v>73.3642578</c:v>
                </c:pt>
                <c:pt idx="61652">
                  <c:v>36.6210938</c:v>
                </c:pt>
                <c:pt idx="61653">
                  <c:v>-15.1367188</c:v>
                </c:pt>
                <c:pt idx="61654">
                  <c:v>-59.0820312</c:v>
                </c:pt>
                <c:pt idx="61655">
                  <c:v>-91.1865234</c:v>
                </c:pt>
                <c:pt idx="61656">
                  <c:v>-94.7265625</c:v>
                </c:pt>
                <c:pt idx="61657">
                  <c:v>-77.8808594</c:v>
                </c:pt>
                <c:pt idx="61658">
                  <c:v>-43.2128906</c:v>
                </c:pt>
                <c:pt idx="61659">
                  <c:v>13.3056641</c:v>
                </c:pt>
                <c:pt idx="61660">
                  <c:v>61.7675781</c:v>
                </c:pt>
                <c:pt idx="61661">
                  <c:v>91.6748047</c:v>
                </c:pt>
                <c:pt idx="61662">
                  <c:v>99.60937499999996</c:v>
                </c:pt>
                <c:pt idx="61663">
                  <c:v>71.4111328</c:v>
                </c:pt>
                <c:pt idx="61664">
                  <c:v>40.0390625</c:v>
                </c:pt>
                <c:pt idx="61665">
                  <c:v>-0.244140625</c:v>
                </c:pt>
                <c:pt idx="61666">
                  <c:v>-54.0771484</c:v>
                </c:pt>
                <c:pt idx="61667">
                  <c:v>-93.6279297</c:v>
                </c:pt>
                <c:pt idx="61668">
                  <c:v>-97.0458984</c:v>
                </c:pt>
                <c:pt idx="61669">
                  <c:v>-86.9140625</c:v>
                </c:pt>
                <c:pt idx="61670">
                  <c:v>-51.0253906</c:v>
                </c:pt>
                <c:pt idx="61671">
                  <c:v>-1.953125</c:v>
                </c:pt>
                <c:pt idx="61672">
                  <c:v>43.4570312</c:v>
                </c:pt>
                <c:pt idx="61673">
                  <c:v>85.08300779999998</c:v>
                </c:pt>
                <c:pt idx="61674">
                  <c:v>105.834961</c:v>
                </c:pt>
                <c:pt idx="61675">
                  <c:v>83.0078125</c:v>
                </c:pt>
                <c:pt idx="61676">
                  <c:v>47.4853516</c:v>
                </c:pt>
                <c:pt idx="61677">
                  <c:v>2.19726562</c:v>
                </c:pt>
                <c:pt idx="61678">
                  <c:v>-43.3349609</c:v>
                </c:pt>
                <c:pt idx="61679">
                  <c:v>-76.2939453</c:v>
                </c:pt>
                <c:pt idx="61680">
                  <c:v>-99.9755859</c:v>
                </c:pt>
                <c:pt idx="61681">
                  <c:v>-90.2099609</c:v>
                </c:pt>
                <c:pt idx="61682">
                  <c:v>-55.5419922</c:v>
                </c:pt>
                <c:pt idx="61683">
                  <c:v>-6.71386719</c:v>
                </c:pt>
                <c:pt idx="61684">
                  <c:v>47.9736328</c:v>
                </c:pt>
                <c:pt idx="61685">
                  <c:v>76.17187499999996</c:v>
                </c:pt>
                <c:pt idx="61686">
                  <c:v>95.5810547</c:v>
                </c:pt>
                <c:pt idx="61687">
                  <c:v>88.0126953</c:v>
                </c:pt>
                <c:pt idx="61688">
                  <c:v>62.1337891</c:v>
                </c:pt>
                <c:pt idx="61689">
                  <c:v>11.1083984</c:v>
                </c:pt>
                <c:pt idx="61690">
                  <c:v>-32.5927734</c:v>
                </c:pt>
                <c:pt idx="61691">
                  <c:v>-79.8339844</c:v>
                </c:pt>
                <c:pt idx="61692">
                  <c:v>-93.5058594</c:v>
                </c:pt>
                <c:pt idx="61693">
                  <c:v>-94.2382812</c:v>
                </c:pt>
                <c:pt idx="61694">
                  <c:v>-67.38281249999996</c:v>
                </c:pt>
                <c:pt idx="61695">
                  <c:v>-22.9492188</c:v>
                </c:pt>
                <c:pt idx="61696">
                  <c:v>29.0527344</c:v>
                </c:pt>
                <c:pt idx="61697">
                  <c:v>71.6552734</c:v>
                </c:pt>
                <c:pt idx="61698">
                  <c:v>96.5576172</c:v>
                </c:pt>
                <c:pt idx="61699">
                  <c:v>84.22851559999998</c:v>
                </c:pt>
                <c:pt idx="61700">
                  <c:v>63.7207031</c:v>
                </c:pt>
                <c:pt idx="61701">
                  <c:v>24.5361328</c:v>
                </c:pt>
                <c:pt idx="61702">
                  <c:v>-27.0996094</c:v>
                </c:pt>
                <c:pt idx="61703">
                  <c:v>-69.8242188</c:v>
                </c:pt>
                <c:pt idx="61704">
                  <c:v>-88.8671875</c:v>
                </c:pt>
                <c:pt idx="61705">
                  <c:v>-93.01757809999998</c:v>
                </c:pt>
                <c:pt idx="61706">
                  <c:v>-71.1669922</c:v>
                </c:pt>
                <c:pt idx="61707">
                  <c:v>-24.6582031</c:v>
                </c:pt>
                <c:pt idx="61708">
                  <c:v>25.6347656</c:v>
                </c:pt>
                <c:pt idx="61709">
                  <c:v>72.1435547</c:v>
                </c:pt>
                <c:pt idx="61710">
                  <c:v>95.5810547</c:v>
                </c:pt>
                <c:pt idx="61711">
                  <c:v>100.097656</c:v>
                </c:pt>
                <c:pt idx="61712">
                  <c:v>67.38281249999996</c:v>
                </c:pt>
                <c:pt idx="61713">
                  <c:v>26.3671875</c:v>
                </c:pt>
                <c:pt idx="61714">
                  <c:v>-19.0429688</c:v>
                </c:pt>
                <c:pt idx="61715">
                  <c:v>-61.4013672</c:v>
                </c:pt>
                <c:pt idx="61716">
                  <c:v>-92.0410156</c:v>
                </c:pt>
                <c:pt idx="61717">
                  <c:v>-97.77832029999998</c:v>
                </c:pt>
                <c:pt idx="61718">
                  <c:v>-74.9511719</c:v>
                </c:pt>
                <c:pt idx="61719">
                  <c:v>-36.1328125</c:v>
                </c:pt>
                <c:pt idx="61720">
                  <c:v>15.0146484</c:v>
                </c:pt>
                <c:pt idx="61721">
                  <c:v>61.2792969</c:v>
                </c:pt>
                <c:pt idx="61722">
                  <c:v>95.3369141</c:v>
                </c:pt>
                <c:pt idx="61723">
                  <c:v>100.097656</c:v>
                </c:pt>
                <c:pt idx="61724">
                  <c:v>76.9042969</c:v>
                </c:pt>
                <c:pt idx="61725">
                  <c:v>37.4755859</c:v>
                </c:pt>
                <c:pt idx="61726">
                  <c:v>-12.0849609</c:v>
                </c:pt>
                <c:pt idx="61727">
                  <c:v>-58.59375</c:v>
                </c:pt>
                <c:pt idx="61728">
                  <c:v>-86.9140625</c:v>
                </c:pt>
                <c:pt idx="61729">
                  <c:v>-97.65625</c:v>
                </c:pt>
                <c:pt idx="61730">
                  <c:v>-81.29882809999998</c:v>
                </c:pt>
                <c:pt idx="61731">
                  <c:v>-43.5791016</c:v>
                </c:pt>
                <c:pt idx="61732">
                  <c:v>9.033203119999997</c:v>
                </c:pt>
                <c:pt idx="61733">
                  <c:v>54.32128909999999</c:v>
                </c:pt>
                <c:pt idx="61734">
                  <c:v>83.0078125</c:v>
                </c:pt>
                <c:pt idx="61735">
                  <c:v>96.1914062</c:v>
                </c:pt>
                <c:pt idx="61736">
                  <c:v>82.03125</c:v>
                </c:pt>
                <c:pt idx="61737">
                  <c:v>47.4853516</c:v>
                </c:pt>
                <c:pt idx="61738">
                  <c:v>-1.22070312</c:v>
                </c:pt>
                <c:pt idx="61739">
                  <c:v>-52.4902344</c:v>
                </c:pt>
                <c:pt idx="61740">
                  <c:v>-81.5429688</c:v>
                </c:pt>
                <c:pt idx="61741">
                  <c:v>-98.38867190000001</c:v>
                </c:pt>
                <c:pt idx="61742">
                  <c:v>-85.3271484</c:v>
                </c:pt>
                <c:pt idx="61743">
                  <c:v>-57.0068359</c:v>
                </c:pt>
                <c:pt idx="61744">
                  <c:v>-8.91113281</c:v>
                </c:pt>
                <c:pt idx="61745">
                  <c:v>44.4335938</c:v>
                </c:pt>
                <c:pt idx="61746">
                  <c:v>86.6699219</c:v>
                </c:pt>
                <c:pt idx="61747">
                  <c:v>94.3603516</c:v>
                </c:pt>
                <c:pt idx="61748">
                  <c:v>94.97070309999998</c:v>
                </c:pt>
                <c:pt idx="61749">
                  <c:v>60.546875</c:v>
                </c:pt>
                <c:pt idx="61750">
                  <c:v>9.277343749999998</c:v>
                </c:pt>
                <c:pt idx="61751">
                  <c:v>-44.0673828</c:v>
                </c:pt>
                <c:pt idx="61752">
                  <c:v>-81.5429688</c:v>
                </c:pt>
                <c:pt idx="61753">
                  <c:v>-97.2900391</c:v>
                </c:pt>
                <c:pt idx="61754">
                  <c:v>-97.2900391</c:v>
                </c:pt>
                <c:pt idx="61755">
                  <c:v>-65.9179688</c:v>
                </c:pt>
                <c:pt idx="61756">
                  <c:v>-16.4794922</c:v>
                </c:pt>
                <c:pt idx="61757">
                  <c:v>37.9638672</c:v>
                </c:pt>
                <c:pt idx="61758">
                  <c:v>72.87597659999993</c:v>
                </c:pt>
                <c:pt idx="61759">
                  <c:v>91.0644531</c:v>
                </c:pt>
                <c:pt idx="61760">
                  <c:v>89.7216797</c:v>
                </c:pt>
                <c:pt idx="61761">
                  <c:v>66.7724609</c:v>
                </c:pt>
                <c:pt idx="61762">
                  <c:v>17.9443359</c:v>
                </c:pt>
                <c:pt idx="61763">
                  <c:v>-29.1748047</c:v>
                </c:pt>
                <c:pt idx="61764">
                  <c:v>-72.7539062</c:v>
                </c:pt>
                <c:pt idx="61765">
                  <c:v>-98.5107422</c:v>
                </c:pt>
                <c:pt idx="61766">
                  <c:v>-99.1210938</c:v>
                </c:pt>
                <c:pt idx="61767">
                  <c:v>-68.4814453</c:v>
                </c:pt>
                <c:pt idx="61768">
                  <c:v>-23.0712891</c:v>
                </c:pt>
                <c:pt idx="61769">
                  <c:v>29.0527344</c:v>
                </c:pt>
                <c:pt idx="61770">
                  <c:v>67.7490234</c:v>
                </c:pt>
                <c:pt idx="61771">
                  <c:v>96.4355469</c:v>
                </c:pt>
                <c:pt idx="61772">
                  <c:v>92.2851562</c:v>
                </c:pt>
                <c:pt idx="61773">
                  <c:v>64.3310547</c:v>
                </c:pt>
                <c:pt idx="61774">
                  <c:v>22.9492188</c:v>
                </c:pt>
                <c:pt idx="61775">
                  <c:v>-23.3154297</c:v>
                </c:pt>
                <c:pt idx="61776">
                  <c:v>-56.640625</c:v>
                </c:pt>
                <c:pt idx="61777">
                  <c:v>-88.5009766</c:v>
                </c:pt>
                <c:pt idx="61778">
                  <c:v>-96.0693359</c:v>
                </c:pt>
                <c:pt idx="61779">
                  <c:v>-73.1201172</c:v>
                </c:pt>
                <c:pt idx="61780">
                  <c:v>-33.0810547</c:v>
                </c:pt>
                <c:pt idx="61781">
                  <c:v>18.9208984</c:v>
                </c:pt>
                <c:pt idx="61782">
                  <c:v>70.0683594</c:v>
                </c:pt>
                <c:pt idx="61783">
                  <c:v>92.5292969</c:v>
                </c:pt>
                <c:pt idx="61784">
                  <c:v>96.4355469</c:v>
                </c:pt>
                <c:pt idx="61785">
                  <c:v>80.8105469</c:v>
                </c:pt>
                <c:pt idx="61786">
                  <c:v>44.0673828</c:v>
                </c:pt>
                <c:pt idx="61787">
                  <c:v>-8.91113281</c:v>
                </c:pt>
                <c:pt idx="61788">
                  <c:v>-57.4951172</c:v>
                </c:pt>
                <c:pt idx="61789">
                  <c:v>-87.2802734</c:v>
                </c:pt>
                <c:pt idx="61790">
                  <c:v>-91.3085938</c:v>
                </c:pt>
                <c:pt idx="61791">
                  <c:v>-79.22363279999998</c:v>
                </c:pt>
                <c:pt idx="61792">
                  <c:v>-41.8701172</c:v>
                </c:pt>
                <c:pt idx="61793">
                  <c:v>9.64355469</c:v>
                </c:pt>
                <c:pt idx="61794">
                  <c:v>61.5234375</c:v>
                </c:pt>
                <c:pt idx="61795">
                  <c:v>91.796875</c:v>
                </c:pt>
                <c:pt idx="61796">
                  <c:v>93.38378909999996</c:v>
                </c:pt>
                <c:pt idx="61797">
                  <c:v>78.7353516</c:v>
                </c:pt>
                <c:pt idx="61798">
                  <c:v>39.1845703</c:v>
                </c:pt>
                <c:pt idx="61799">
                  <c:v>-8.66699219</c:v>
                </c:pt>
                <c:pt idx="61800">
                  <c:v>-53.7109375</c:v>
                </c:pt>
                <c:pt idx="61801">
                  <c:v>-87.2802734</c:v>
                </c:pt>
                <c:pt idx="61802">
                  <c:v>-97.1679688</c:v>
                </c:pt>
                <c:pt idx="61803">
                  <c:v>-85.3271484</c:v>
                </c:pt>
                <c:pt idx="61804">
                  <c:v>-56.640625</c:v>
                </c:pt>
                <c:pt idx="61805">
                  <c:v>3.17382812</c:v>
                </c:pt>
                <c:pt idx="61806">
                  <c:v>42.1142578</c:v>
                </c:pt>
                <c:pt idx="61807">
                  <c:v>85.20507809999994</c:v>
                </c:pt>
                <c:pt idx="61808">
                  <c:v>104.492188</c:v>
                </c:pt>
                <c:pt idx="61809">
                  <c:v>89.9658203</c:v>
                </c:pt>
                <c:pt idx="61810">
                  <c:v>57.8613281</c:v>
                </c:pt>
                <c:pt idx="61811">
                  <c:v>10.7421875</c:v>
                </c:pt>
                <c:pt idx="61812">
                  <c:v>-46.0205078</c:v>
                </c:pt>
                <c:pt idx="61813">
                  <c:v>-86.18164059999998</c:v>
                </c:pt>
                <c:pt idx="61814">
                  <c:v>-95.82519529999998</c:v>
                </c:pt>
                <c:pt idx="61815">
                  <c:v>-86.18164059999998</c:v>
                </c:pt>
                <c:pt idx="61816">
                  <c:v>-53.9550781</c:v>
                </c:pt>
                <c:pt idx="61817">
                  <c:v>-7.69042969</c:v>
                </c:pt>
                <c:pt idx="61818">
                  <c:v>38.6962891</c:v>
                </c:pt>
                <c:pt idx="61819">
                  <c:v>71.1669922</c:v>
                </c:pt>
                <c:pt idx="61820">
                  <c:v>98.5107422</c:v>
                </c:pt>
                <c:pt idx="61821">
                  <c:v>99.2431641</c:v>
                </c:pt>
                <c:pt idx="61822">
                  <c:v>63.4765625</c:v>
                </c:pt>
                <c:pt idx="61823">
                  <c:v>10.9863281</c:v>
                </c:pt>
                <c:pt idx="61824">
                  <c:v>-36.4990234</c:v>
                </c:pt>
                <c:pt idx="61825">
                  <c:v>-72.6318359</c:v>
                </c:pt>
                <c:pt idx="61826">
                  <c:v>-95.82519529999998</c:v>
                </c:pt>
                <c:pt idx="61827">
                  <c:v>-91.6748047</c:v>
                </c:pt>
                <c:pt idx="61828">
                  <c:v>-71.6552734</c:v>
                </c:pt>
                <c:pt idx="61829">
                  <c:v>-26.1230469</c:v>
                </c:pt>
                <c:pt idx="61830">
                  <c:v>29.5410156</c:v>
                </c:pt>
                <c:pt idx="61831">
                  <c:v>68.8476562</c:v>
                </c:pt>
                <c:pt idx="61832">
                  <c:v>88.9892578</c:v>
                </c:pt>
                <c:pt idx="61833">
                  <c:v>91.9189453</c:v>
                </c:pt>
                <c:pt idx="61834">
                  <c:v>72.1435547</c:v>
                </c:pt>
                <c:pt idx="61835">
                  <c:v>23.6816406</c:v>
                </c:pt>
                <c:pt idx="61836">
                  <c:v>-27.34375</c:v>
                </c:pt>
                <c:pt idx="61837">
                  <c:v>-64.3310547</c:v>
                </c:pt>
                <c:pt idx="61838">
                  <c:v>-89.84375</c:v>
                </c:pt>
                <c:pt idx="61839">
                  <c:v>-92.89550779999998</c:v>
                </c:pt>
                <c:pt idx="61840">
                  <c:v>-69.45800779999998</c:v>
                </c:pt>
                <c:pt idx="61841">
                  <c:v>-19.53125</c:v>
                </c:pt>
                <c:pt idx="61842">
                  <c:v>22.8271484</c:v>
                </c:pt>
                <c:pt idx="61843">
                  <c:v>66.1621094</c:v>
                </c:pt>
                <c:pt idx="61844">
                  <c:v>91.6748047</c:v>
                </c:pt>
                <c:pt idx="61845">
                  <c:v>91.55273440000001</c:v>
                </c:pt>
                <c:pt idx="61846">
                  <c:v>73.85253909999996</c:v>
                </c:pt>
                <c:pt idx="61847">
                  <c:v>37.3535156</c:v>
                </c:pt>
                <c:pt idx="61848">
                  <c:v>-11.1083984</c:v>
                </c:pt>
                <c:pt idx="61849">
                  <c:v>-62.8662109</c:v>
                </c:pt>
                <c:pt idx="61850">
                  <c:v>-96.67968749999996</c:v>
                </c:pt>
                <c:pt idx="61851">
                  <c:v>-100.097656</c:v>
                </c:pt>
                <c:pt idx="61852">
                  <c:v>-75.0732422</c:v>
                </c:pt>
                <c:pt idx="61853">
                  <c:v>-34.5458984</c:v>
                </c:pt>
                <c:pt idx="61854">
                  <c:v>9.52148438</c:v>
                </c:pt>
                <c:pt idx="61855">
                  <c:v>52.4902344</c:v>
                </c:pt>
                <c:pt idx="61856">
                  <c:v>90.6982422</c:v>
                </c:pt>
                <c:pt idx="61857">
                  <c:v>99.9755859</c:v>
                </c:pt>
                <c:pt idx="61858">
                  <c:v>79.8339844</c:v>
                </c:pt>
                <c:pt idx="61859">
                  <c:v>48.4619141</c:v>
                </c:pt>
                <c:pt idx="61860">
                  <c:v>-7.20214844</c:v>
                </c:pt>
                <c:pt idx="61861">
                  <c:v>-61.2792969</c:v>
                </c:pt>
                <c:pt idx="61862">
                  <c:v>-95.4589844</c:v>
                </c:pt>
                <c:pt idx="61863">
                  <c:v>-104.858398</c:v>
                </c:pt>
                <c:pt idx="61864">
                  <c:v>-78.6132812</c:v>
                </c:pt>
                <c:pt idx="61865">
                  <c:v>-40.4052734</c:v>
                </c:pt>
                <c:pt idx="61866">
                  <c:v>0.610351562</c:v>
                </c:pt>
                <c:pt idx="61867">
                  <c:v>50.2929688</c:v>
                </c:pt>
                <c:pt idx="61868">
                  <c:v>88.9892578</c:v>
                </c:pt>
                <c:pt idx="61869">
                  <c:v>99.85351559999998</c:v>
                </c:pt>
                <c:pt idx="61870">
                  <c:v>84.7167969</c:v>
                </c:pt>
                <c:pt idx="61871">
                  <c:v>42.6025391</c:v>
                </c:pt>
                <c:pt idx="61872">
                  <c:v>-4.27246094</c:v>
                </c:pt>
                <c:pt idx="61873">
                  <c:v>-47.1191406</c:v>
                </c:pt>
                <c:pt idx="61874">
                  <c:v>-81.7871094</c:v>
                </c:pt>
                <c:pt idx="61875">
                  <c:v>-100.708008</c:v>
                </c:pt>
                <c:pt idx="61876">
                  <c:v>-81.4208984</c:v>
                </c:pt>
                <c:pt idx="61877">
                  <c:v>-54.0771484</c:v>
                </c:pt>
                <c:pt idx="61878">
                  <c:v>-6.347656249999996</c:v>
                </c:pt>
                <c:pt idx="61879">
                  <c:v>42.2363281</c:v>
                </c:pt>
                <c:pt idx="61880">
                  <c:v>75.0732422</c:v>
                </c:pt>
                <c:pt idx="61881">
                  <c:v>97.1679688</c:v>
                </c:pt>
                <c:pt idx="61882">
                  <c:v>90.08789059999998</c:v>
                </c:pt>
                <c:pt idx="61883">
                  <c:v>54.1992188</c:v>
                </c:pt>
                <c:pt idx="61884">
                  <c:v>10.4980469</c:v>
                </c:pt>
                <c:pt idx="61885">
                  <c:v>-34.3017578</c:v>
                </c:pt>
                <c:pt idx="61886">
                  <c:v>-72.7539062</c:v>
                </c:pt>
                <c:pt idx="61887">
                  <c:v>-100.341797</c:v>
                </c:pt>
                <c:pt idx="61888">
                  <c:v>-92.5292969</c:v>
                </c:pt>
                <c:pt idx="61889">
                  <c:v>-61.4013672</c:v>
                </c:pt>
                <c:pt idx="61890">
                  <c:v>-15.1367188</c:v>
                </c:pt>
                <c:pt idx="61891">
                  <c:v>33.6914062</c:v>
                </c:pt>
                <c:pt idx="61892">
                  <c:v>64.3310547</c:v>
                </c:pt>
                <c:pt idx="61893">
                  <c:v>96.0693359</c:v>
                </c:pt>
                <c:pt idx="61894">
                  <c:v>94.6044922</c:v>
                </c:pt>
                <c:pt idx="61895">
                  <c:v>73.2421875</c:v>
                </c:pt>
                <c:pt idx="61896">
                  <c:v>24.4140625</c:v>
                </c:pt>
                <c:pt idx="61897">
                  <c:v>-31.4941406</c:v>
                </c:pt>
                <c:pt idx="61898">
                  <c:v>-72.3876953</c:v>
                </c:pt>
                <c:pt idx="61899">
                  <c:v>-98.2666016</c:v>
                </c:pt>
                <c:pt idx="61900">
                  <c:v>-93.38378909999996</c:v>
                </c:pt>
                <c:pt idx="61901">
                  <c:v>-76.7822266</c:v>
                </c:pt>
                <c:pt idx="61902">
                  <c:v>-32.2265625</c:v>
                </c:pt>
                <c:pt idx="61903">
                  <c:v>20.2636719</c:v>
                </c:pt>
                <c:pt idx="61904">
                  <c:v>69.9462891</c:v>
                </c:pt>
                <c:pt idx="61905">
                  <c:v>102.905273</c:v>
                </c:pt>
                <c:pt idx="61906">
                  <c:v>99.9755859</c:v>
                </c:pt>
                <c:pt idx="61907">
                  <c:v>66.65039059999994</c:v>
                </c:pt>
                <c:pt idx="61908">
                  <c:v>27.9541016</c:v>
                </c:pt>
                <c:pt idx="61909">
                  <c:v>-20.6298828</c:v>
                </c:pt>
                <c:pt idx="61910">
                  <c:v>-68.2373047</c:v>
                </c:pt>
                <c:pt idx="61911">
                  <c:v>-96.5576172</c:v>
                </c:pt>
                <c:pt idx="61912">
                  <c:v>-97.0458984</c:v>
                </c:pt>
                <c:pt idx="61913">
                  <c:v>-79.8339844</c:v>
                </c:pt>
                <c:pt idx="61914">
                  <c:v>-38.9404297</c:v>
                </c:pt>
                <c:pt idx="61915">
                  <c:v>12.6953125</c:v>
                </c:pt>
                <c:pt idx="61916">
                  <c:v>61.0351562</c:v>
                </c:pt>
                <c:pt idx="61917">
                  <c:v>92.4072266</c:v>
                </c:pt>
                <c:pt idx="61918">
                  <c:v>94.6044922</c:v>
                </c:pt>
                <c:pt idx="61919">
                  <c:v>80.5664062</c:v>
                </c:pt>
                <c:pt idx="61920">
                  <c:v>45.6542969</c:v>
                </c:pt>
                <c:pt idx="61921">
                  <c:v>-12.9394531</c:v>
                </c:pt>
                <c:pt idx="61922">
                  <c:v>-55.2978516</c:v>
                </c:pt>
                <c:pt idx="61923">
                  <c:v>-87.15820309999998</c:v>
                </c:pt>
                <c:pt idx="61924">
                  <c:v>-98.75488279999998</c:v>
                </c:pt>
                <c:pt idx="61925">
                  <c:v>-81.66503909999996</c:v>
                </c:pt>
                <c:pt idx="61926">
                  <c:v>-40.1611328</c:v>
                </c:pt>
                <c:pt idx="61927">
                  <c:v>9.52148438</c:v>
                </c:pt>
                <c:pt idx="61928">
                  <c:v>49.80468749999996</c:v>
                </c:pt>
                <c:pt idx="61929">
                  <c:v>89.7216797</c:v>
                </c:pt>
                <c:pt idx="61930">
                  <c:v>96.67968749999996</c:v>
                </c:pt>
                <c:pt idx="61931">
                  <c:v>83.4960938</c:v>
                </c:pt>
                <c:pt idx="61932">
                  <c:v>39.1845703</c:v>
                </c:pt>
                <c:pt idx="61933">
                  <c:v>-2.31933594</c:v>
                </c:pt>
                <c:pt idx="61934">
                  <c:v>-46.9970703</c:v>
                </c:pt>
                <c:pt idx="61935">
                  <c:v>-86.05957029999998</c:v>
                </c:pt>
                <c:pt idx="61936">
                  <c:v>-102.539062</c:v>
                </c:pt>
                <c:pt idx="61937">
                  <c:v>-88.37890619999993</c:v>
                </c:pt>
                <c:pt idx="61938">
                  <c:v>-51.0253906</c:v>
                </c:pt>
                <c:pt idx="61939">
                  <c:v>-4.76074219</c:v>
                </c:pt>
                <c:pt idx="61940">
                  <c:v>41.6259766</c:v>
                </c:pt>
                <c:pt idx="61941">
                  <c:v>70.80078119999993</c:v>
                </c:pt>
                <c:pt idx="61942">
                  <c:v>99.3652344</c:v>
                </c:pt>
                <c:pt idx="61943">
                  <c:v>90.94238279999998</c:v>
                </c:pt>
                <c:pt idx="61944">
                  <c:v>54.0771484</c:v>
                </c:pt>
                <c:pt idx="61945">
                  <c:v>8.66699219</c:v>
                </c:pt>
                <c:pt idx="61946">
                  <c:v>-41.5039062</c:v>
                </c:pt>
                <c:pt idx="61947">
                  <c:v>-79.1015625</c:v>
                </c:pt>
                <c:pt idx="61948">
                  <c:v>-100.463867</c:v>
                </c:pt>
                <c:pt idx="61949">
                  <c:v>-94.84863279999998</c:v>
                </c:pt>
                <c:pt idx="61950">
                  <c:v>-63.9648438</c:v>
                </c:pt>
                <c:pt idx="61951">
                  <c:v>-12.5732422</c:v>
                </c:pt>
                <c:pt idx="61952">
                  <c:v>37.5976562</c:v>
                </c:pt>
                <c:pt idx="61953">
                  <c:v>73.85253909999996</c:v>
                </c:pt>
                <c:pt idx="61954">
                  <c:v>95.3369141</c:v>
                </c:pt>
                <c:pt idx="61955">
                  <c:v>92.89550779999998</c:v>
                </c:pt>
                <c:pt idx="61956">
                  <c:v>71.0449219</c:v>
                </c:pt>
                <c:pt idx="61957">
                  <c:v>21.6064453</c:v>
                </c:pt>
                <c:pt idx="61958">
                  <c:v>-29.7851562</c:v>
                </c:pt>
                <c:pt idx="61959">
                  <c:v>-70.3125</c:v>
                </c:pt>
                <c:pt idx="61960">
                  <c:v>-95.0927734</c:v>
                </c:pt>
                <c:pt idx="61961">
                  <c:v>-97.0458984</c:v>
                </c:pt>
                <c:pt idx="61962">
                  <c:v>-69.2138672</c:v>
                </c:pt>
                <c:pt idx="61963">
                  <c:v>-18.9208984</c:v>
                </c:pt>
                <c:pt idx="61964">
                  <c:v>29.1748047</c:v>
                </c:pt>
                <c:pt idx="61965">
                  <c:v>64.3310547</c:v>
                </c:pt>
                <c:pt idx="61966">
                  <c:v>95.2148438</c:v>
                </c:pt>
                <c:pt idx="61967">
                  <c:v>96.92382809999998</c:v>
                </c:pt>
                <c:pt idx="61968">
                  <c:v>72.1435547</c:v>
                </c:pt>
                <c:pt idx="61969">
                  <c:v>23.9257812</c:v>
                </c:pt>
                <c:pt idx="61970">
                  <c:v>-23.4375</c:v>
                </c:pt>
                <c:pt idx="61971">
                  <c:v>-69.2138672</c:v>
                </c:pt>
                <c:pt idx="61972">
                  <c:v>-90.33203119999993</c:v>
                </c:pt>
                <c:pt idx="61973">
                  <c:v>-91.9189453</c:v>
                </c:pt>
                <c:pt idx="61974">
                  <c:v>-73.3642578</c:v>
                </c:pt>
                <c:pt idx="61975">
                  <c:v>-27.2216797</c:v>
                </c:pt>
                <c:pt idx="61976">
                  <c:v>18.0664062</c:v>
                </c:pt>
                <c:pt idx="61977">
                  <c:v>69.8242188</c:v>
                </c:pt>
                <c:pt idx="61978">
                  <c:v>101.318359</c:v>
                </c:pt>
                <c:pt idx="61979">
                  <c:v>98.38867190000001</c:v>
                </c:pt>
                <c:pt idx="61980">
                  <c:v>73.60839839999993</c:v>
                </c:pt>
                <c:pt idx="61981">
                  <c:v>30.5175781</c:v>
                </c:pt>
                <c:pt idx="61982">
                  <c:v>-21.3623047</c:v>
                </c:pt>
                <c:pt idx="61983">
                  <c:v>-52.4902344</c:v>
                </c:pt>
                <c:pt idx="61984">
                  <c:v>-86.6699219</c:v>
                </c:pt>
                <c:pt idx="61985">
                  <c:v>-95.5810547</c:v>
                </c:pt>
                <c:pt idx="61986">
                  <c:v>-75.6835938</c:v>
                </c:pt>
                <c:pt idx="61987">
                  <c:v>-37.3535156</c:v>
                </c:pt>
                <c:pt idx="61988">
                  <c:v>10.4980469</c:v>
                </c:pt>
                <c:pt idx="61989">
                  <c:v>51.0253906</c:v>
                </c:pt>
                <c:pt idx="61990">
                  <c:v>82.6416016</c:v>
                </c:pt>
                <c:pt idx="61991">
                  <c:v>96.92382809999998</c:v>
                </c:pt>
                <c:pt idx="61992">
                  <c:v>81.66503909999996</c:v>
                </c:pt>
                <c:pt idx="61993">
                  <c:v>44.6777344</c:v>
                </c:pt>
                <c:pt idx="61994">
                  <c:v>-3.66210938</c:v>
                </c:pt>
                <c:pt idx="61995">
                  <c:v>-51.39160159999999</c:v>
                </c:pt>
                <c:pt idx="61996">
                  <c:v>-87.15820309999998</c:v>
                </c:pt>
                <c:pt idx="61997">
                  <c:v>-96.80175779999998</c:v>
                </c:pt>
                <c:pt idx="61998">
                  <c:v>-79.4677734</c:v>
                </c:pt>
                <c:pt idx="61999">
                  <c:v>-46.1425781</c:v>
                </c:pt>
                <c:pt idx="62000">
                  <c:v>3.41796875</c:v>
                </c:pt>
                <c:pt idx="62001">
                  <c:v>46.3867188</c:v>
                </c:pt>
                <c:pt idx="62002">
                  <c:v>86.5478516</c:v>
                </c:pt>
                <c:pt idx="62003">
                  <c:v>97.5341797</c:v>
                </c:pt>
                <c:pt idx="62004">
                  <c:v>85.20507809999994</c:v>
                </c:pt>
                <c:pt idx="62005">
                  <c:v>54.1992188</c:v>
                </c:pt>
                <c:pt idx="62006">
                  <c:v>8.05664062</c:v>
                </c:pt>
                <c:pt idx="62007">
                  <c:v>-48.9501953</c:v>
                </c:pt>
                <c:pt idx="62008">
                  <c:v>-83.12988279999993</c:v>
                </c:pt>
                <c:pt idx="62009">
                  <c:v>-95.82519529999998</c:v>
                </c:pt>
                <c:pt idx="62010">
                  <c:v>-86.9140625</c:v>
                </c:pt>
                <c:pt idx="62011">
                  <c:v>-61.4013672</c:v>
                </c:pt>
                <c:pt idx="62012">
                  <c:v>-13.7939453</c:v>
                </c:pt>
                <c:pt idx="62013">
                  <c:v>34.17968749999999</c:v>
                </c:pt>
                <c:pt idx="62014">
                  <c:v>77.75878909999996</c:v>
                </c:pt>
                <c:pt idx="62015">
                  <c:v>92.5292969</c:v>
                </c:pt>
                <c:pt idx="62016">
                  <c:v>95.9472656</c:v>
                </c:pt>
                <c:pt idx="62017">
                  <c:v>56.2744141</c:v>
                </c:pt>
                <c:pt idx="62018">
                  <c:v>6.59179688</c:v>
                </c:pt>
                <c:pt idx="62019">
                  <c:v>-39.30664059999999</c:v>
                </c:pt>
                <c:pt idx="62020">
                  <c:v>-74.0966797</c:v>
                </c:pt>
                <c:pt idx="62021">
                  <c:v>-96.5576172</c:v>
                </c:pt>
                <c:pt idx="62022">
                  <c:v>-91.9189453</c:v>
                </c:pt>
                <c:pt idx="62023">
                  <c:v>-63.1103516</c:v>
                </c:pt>
                <c:pt idx="62024">
                  <c:v>-18.7988281</c:v>
                </c:pt>
                <c:pt idx="62025">
                  <c:v>27.5878906</c:v>
                </c:pt>
                <c:pt idx="62026">
                  <c:v>72.265625</c:v>
                </c:pt>
                <c:pt idx="62027">
                  <c:v>91.4306641</c:v>
                </c:pt>
                <c:pt idx="62028">
                  <c:v>87.5244141</c:v>
                </c:pt>
                <c:pt idx="62029">
                  <c:v>61.7675781</c:v>
                </c:pt>
                <c:pt idx="62030">
                  <c:v>27.34375</c:v>
                </c:pt>
                <c:pt idx="62031">
                  <c:v>-25.7568359</c:v>
                </c:pt>
                <c:pt idx="62032">
                  <c:v>-68.8476562</c:v>
                </c:pt>
                <c:pt idx="62033">
                  <c:v>-88.9892578</c:v>
                </c:pt>
                <c:pt idx="62034">
                  <c:v>-98.1445312</c:v>
                </c:pt>
                <c:pt idx="62035">
                  <c:v>-70.67871089999993</c:v>
                </c:pt>
                <c:pt idx="62036">
                  <c:v>-26.3671875</c:v>
                </c:pt>
                <c:pt idx="62037">
                  <c:v>20.5078125</c:v>
                </c:pt>
                <c:pt idx="62038">
                  <c:v>57.3730469</c:v>
                </c:pt>
                <c:pt idx="62039">
                  <c:v>100.341797</c:v>
                </c:pt>
                <c:pt idx="62040">
                  <c:v>100.341797</c:v>
                </c:pt>
                <c:pt idx="62041">
                  <c:v>78.2470703</c:v>
                </c:pt>
                <c:pt idx="62042">
                  <c:v>33.5693359</c:v>
                </c:pt>
                <c:pt idx="62043">
                  <c:v>-24.7802734</c:v>
                </c:pt>
                <c:pt idx="62044">
                  <c:v>-65.0634766</c:v>
                </c:pt>
                <c:pt idx="62045">
                  <c:v>-86.7919922</c:v>
                </c:pt>
                <c:pt idx="62046">
                  <c:v>-92.6513672</c:v>
                </c:pt>
                <c:pt idx="62047">
                  <c:v>-78.4912109</c:v>
                </c:pt>
                <c:pt idx="62048">
                  <c:v>-38.8183594</c:v>
                </c:pt>
                <c:pt idx="62049">
                  <c:v>9.765625</c:v>
                </c:pt>
                <c:pt idx="62050">
                  <c:v>61.15722659999999</c:v>
                </c:pt>
                <c:pt idx="62051">
                  <c:v>93.1396484</c:v>
                </c:pt>
                <c:pt idx="62052">
                  <c:v>101.68457</c:v>
                </c:pt>
                <c:pt idx="62053">
                  <c:v>79.1015625</c:v>
                </c:pt>
                <c:pt idx="62054">
                  <c:v>36.9873047</c:v>
                </c:pt>
                <c:pt idx="62055">
                  <c:v>-5.98144531</c:v>
                </c:pt>
                <c:pt idx="62056">
                  <c:v>-60.4248047</c:v>
                </c:pt>
                <c:pt idx="62057">
                  <c:v>-89.84375</c:v>
                </c:pt>
                <c:pt idx="62058">
                  <c:v>-95.9472656</c:v>
                </c:pt>
                <c:pt idx="62059">
                  <c:v>-70.1904297</c:v>
                </c:pt>
                <c:pt idx="62060">
                  <c:v>-43.2128906</c:v>
                </c:pt>
                <c:pt idx="62061">
                  <c:v>-4.02832031</c:v>
                </c:pt>
                <c:pt idx="62062">
                  <c:v>46.875</c:v>
                </c:pt>
                <c:pt idx="62063">
                  <c:v>87.5244141</c:v>
                </c:pt>
                <c:pt idx="62064">
                  <c:v>98.2666016</c:v>
                </c:pt>
                <c:pt idx="62065">
                  <c:v>88.9892578</c:v>
                </c:pt>
                <c:pt idx="62066">
                  <c:v>51.6357422</c:v>
                </c:pt>
                <c:pt idx="62067">
                  <c:v>-9.64355469</c:v>
                </c:pt>
                <c:pt idx="62068">
                  <c:v>-51.1474609</c:v>
                </c:pt>
                <c:pt idx="62069">
                  <c:v>-86.3037109</c:v>
                </c:pt>
                <c:pt idx="62070">
                  <c:v>-98.9990234</c:v>
                </c:pt>
                <c:pt idx="62071">
                  <c:v>-90.6982422</c:v>
                </c:pt>
                <c:pt idx="62072">
                  <c:v>-48.5839844</c:v>
                </c:pt>
                <c:pt idx="62073">
                  <c:v>-6.59179688</c:v>
                </c:pt>
                <c:pt idx="62074">
                  <c:v>44.4335938</c:v>
                </c:pt>
                <c:pt idx="62075">
                  <c:v>84.10644529999998</c:v>
                </c:pt>
                <c:pt idx="62076">
                  <c:v>97.4121094</c:v>
                </c:pt>
                <c:pt idx="62077">
                  <c:v>95.3369141</c:v>
                </c:pt>
                <c:pt idx="62078">
                  <c:v>60.546875</c:v>
                </c:pt>
                <c:pt idx="62079">
                  <c:v>8.42285156</c:v>
                </c:pt>
                <c:pt idx="62080">
                  <c:v>-35.15625</c:v>
                </c:pt>
                <c:pt idx="62081">
                  <c:v>-87.03613279999998</c:v>
                </c:pt>
                <c:pt idx="62082">
                  <c:v>-103.027344</c:v>
                </c:pt>
                <c:pt idx="62083">
                  <c:v>-89.4775391</c:v>
                </c:pt>
                <c:pt idx="62084">
                  <c:v>-62.7441406</c:v>
                </c:pt>
                <c:pt idx="62085">
                  <c:v>-18.5546875</c:v>
                </c:pt>
                <c:pt idx="62086">
                  <c:v>34.7900391</c:v>
                </c:pt>
                <c:pt idx="62087">
                  <c:v>76.2939453</c:v>
                </c:pt>
                <c:pt idx="62088">
                  <c:v>94.97070309999998</c:v>
                </c:pt>
                <c:pt idx="62089">
                  <c:v>96.4355469</c:v>
                </c:pt>
                <c:pt idx="62090">
                  <c:v>77.0263672</c:v>
                </c:pt>
                <c:pt idx="62091">
                  <c:v>20.9960938</c:v>
                </c:pt>
                <c:pt idx="62092">
                  <c:v>-29.9072266</c:v>
                </c:pt>
                <c:pt idx="62093">
                  <c:v>-64.0869141</c:v>
                </c:pt>
                <c:pt idx="62094">
                  <c:v>-93.1396484</c:v>
                </c:pt>
                <c:pt idx="62095">
                  <c:v>-95.2148438</c:v>
                </c:pt>
                <c:pt idx="62096">
                  <c:v>-68.4814453</c:v>
                </c:pt>
                <c:pt idx="62097">
                  <c:v>-22.4609375</c:v>
                </c:pt>
                <c:pt idx="62098">
                  <c:v>26.4892578</c:v>
                </c:pt>
                <c:pt idx="62099">
                  <c:v>66.0400391</c:v>
                </c:pt>
                <c:pt idx="62100">
                  <c:v>84.7167969</c:v>
                </c:pt>
                <c:pt idx="62101">
                  <c:v>90.08789059999998</c:v>
                </c:pt>
                <c:pt idx="62102">
                  <c:v>63.8427734</c:v>
                </c:pt>
                <c:pt idx="62103">
                  <c:v>27.0996094</c:v>
                </c:pt>
                <c:pt idx="62104">
                  <c:v>-23.4375</c:v>
                </c:pt>
                <c:pt idx="62105">
                  <c:v>-61.2792969</c:v>
                </c:pt>
                <c:pt idx="62106">
                  <c:v>-88.62304690000001</c:v>
                </c:pt>
                <c:pt idx="62107">
                  <c:v>-99.60937499999996</c:v>
                </c:pt>
                <c:pt idx="62108">
                  <c:v>-81.7871094</c:v>
                </c:pt>
                <c:pt idx="62109">
                  <c:v>-31.25</c:v>
                </c:pt>
                <c:pt idx="62110">
                  <c:v>16.3574219</c:v>
                </c:pt>
                <c:pt idx="62111">
                  <c:v>63.9648438</c:v>
                </c:pt>
                <c:pt idx="62112">
                  <c:v>92.89550779999998</c:v>
                </c:pt>
                <c:pt idx="62113">
                  <c:v>97.90039059999998</c:v>
                </c:pt>
                <c:pt idx="62114">
                  <c:v>72.87597659999993</c:v>
                </c:pt>
                <c:pt idx="62115">
                  <c:v>38.4521484</c:v>
                </c:pt>
                <c:pt idx="62116">
                  <c:v>-1.58691406</c:v>
                </c:pt>
                <c:pt idx="62117">
                  <c:v>-52.8564453</c:v>
                </c:pt>
                <c:pt idx="62118">
                  <c:v>-86.6699219</c:v>
                </c:pt>
                <c:pt idx="62119">
                  <c:v>-89.11132809999998</c:v>
                </c:pt>
                <c:pt idx="62120">
                  <c:v>-79.8339844</c:v>
                </c:pt>
                <c:pt idx="62121">
                  <c:v>-43.8232422</c:v>
                </c:pt>
                <c:pt idx="62122">
                  <c:v>7.812499999999997</c:v>
                </c:pt>
                <c:pt idx="62123">
                  <c:v>56.7626953</c:v>
                </c:pt>
                <c:pt idx="62124">
                  <c:v>92.6513672</c:v>
                </c:pt>
                <c:pt idx="62125">
                  <c:v>103.515625</c:v>
                </c:pt>
                <c:pt idx="62126">
                  <c:v>79.9560547</c:v>
                </c:pt>
                <c:pt idx="62127">
                  <c:v>51.8798828</c:v>
                </c:pt>
                <c:pt idx="62128">
                  <c:v>-1.34277344</c:v>
                </c:pt>
                <c:pt idx="62129">
                  <c:v>-53.8330078</c:v>
                </c:pt>
                <c:pt idx="62130">
                  <c:v>-87.2802734</c:v>
                </c:pt>
                <c:pt idx="62131">
                  <c:v>-96.4355469</c:v>
                </c:pt>
                <c:pt idx="62132">
                  <c:v>-86.7919922</c:v>
                </c:pt>
                <c:pt idx="62133">
                  <c:v>-51.0253906</c:v>
                </c:pt>
                <c:pt idx="62134">
                  <c:v>-2.19726562</c:v>
                </c:pt>
                <c:pt idx="62135">
                  <c:v>50.9033203</c:v>
                </c:pt>
                <c:pt idx="62136">
                  <c:v>89.11132809999998</c:v>
                </c:pt>
                <c:pt idx="62137">
                  <c:v>96.0693359</c:v>
                </c:pt>
                <c:pt idx="62138">
                  <c:v>81.0546875</c:v>
                </c:pt>
                <c:pt idx="62139">
                  <c:v>52.6123047</c:v>
                </c:pt>
                <c:pt idx="62140">
                  <c:v>9.765625</c:v>
                </c:pt>
                <c:pt idx="62141">
                  <c:v>-40.5273438</c:v>
                </c:pt>
                <c:pt idx="62142">
                  <c:v>-81.0546875</c:v>
                </c:pt>
                <c:pt idx="62143">
                  <c:v>-97.65625</c:v>
                </c:pt>
                <c:pt idx="62144">
                  <c:v>-90.94238279999998</c:v>
                </c:pt>
                <c:pt idx="62145">
                  <c:v>-61.15722659999999</c:v>
                </c:pt>
                <c:pt idx="62146">
                  <c:v>-13.671875</c:v>
                </c:pt>
                <c:pt idx="62147">
                  <c:v>42.8466797</c:v>
                </c:pt>
                <c:pt idx="62148">
                  <c:v>82.5195312</c:v>
                </c:pt>
                <c:pt idx="62149">
                  <c:v>100.341797</c:v>
                </c:pt>
                <c:pt idx="62150">
                  <c:v>94.2382812</c:v>
                </c:pt>
                <c:pt idx="62151">
                  <c:v>64.2089844</c:v>
                </c:pt>
                <c:pt idx="62152">
                  <c:v>16.3574219</c:v>
                </c:pt>
                <c:pt idx="62153">
                  <c:v>-40.7714844</c:v>
                </c:pt>
                <c:pt idx="62154">
                  <c:v>-79.4677734</c:v>
                </c:pt>
                <c:pt idx="62155">
                  <c:v>-99.4873047</c:v>
                </c:pt>
                <c:pt idx="62156">
                  <c:v>-100.830078</c:v>
                </c:pt>
                <c:pt idx="62157">
                  <c:v>-69.33593749999996</c:v>
                </c:pt>
                <c:pt idx="62158">
                  <c:v>-25.8789062</c:v>
                </c:pt>
                <c:pt idx="62159">
                  <c:v>30.1513672</c:v>
                </c:pt>
                <c:pt idx="62160">
                  <c:v>71.6552734</c:v>
                </c:pt>
                <c:pt idx="62161">
                  <c:v>95.5810547</c:v>
                </c:pt>
                <c:pt idx="62162">
                  <c:v>99.85351559999998</c:v>
                </c:pt>
                <c:pt idx="62163">
                  <c:v>71.6552734</c:v>
                </c:pt>
                <c:pt idx="62164">
                  <c:v>22.4609375</c:v>
                </c:pt>
                <c:pt idx="62165">
                  <c:v>-25.6347656</c:v>
                </c:pt>
                <c:pt idx="62166">
                  <c:v>-69.7021484</c:v>
                </c:pt>
                <c:pt idx="62167">
                  <c:v>-94.3603516</c:v>
                </c:pt>
                <c:pt idx="62168">
                  <c:v>-99.85351559999998</c:v>
                </c:pt>
                <c:pt idx="62169">
                  <c:v>-78.7353516</c:v>
                </c:pt>
                <c:pt idx="62170">
                  <c:v>-30.2734375</c:v>
                </c:pt>
                <c:pt idx="62171">
                  <c:v>18.0664062</c:v>
                </c:pt>
                <c:pt idx="62172">
                  <c:v>64.3310547</c:v>
                </c:pt>
                <c:pt idx="62173">
                  <c:v>100.219727</c:v>
                </c:pt>
                <c:pt idx="62174">
                  <c:v>102.661133</c:v>
                </c:pt>
                <c:pt idx="62175">
                  <c:v>83.6181641</c:v>
                </c:pt>
                <c:pt idx="62176">
                  <c:v>41.2597656</c:v>
                </c:pt>
                <c:pt idx="62177">
                  <c:v>-12.5732422</c:v>
                </c:pt>
                <c:pt idx="62178">
                  <c:v>-63.5986328</c:v>
                </c:pt>
                <c:pt idx="62179">
                  <c:v>-94.6044922</c:v>
                </c:pt>
                <c:pt idx="62180">
                  <c:v>-101.5625</c:v>
                </c:pt>
                <c:pt idx="62181">
                  <c:v>-80.32226559999998</c:v>
                </c:pt>
                <c:pt idx="62182">
                  <c:v>-39.5507812</c:v>
                </c:pt>
                <c:pt idx="62183">
                  <c:v>13.7939453</c:v>
                </c:pt>
                <c:pt idx="62184">
                  <c:v>58.7158203</c:v>
                </c:pt>
                <c:pt idx="62185">
                  <c:v>86.7919922</c:v>
                </c:pt>
                <c:pt idx="62186">
                  <c:v>99.4873047</c:v>
                </c:pt>
                <c:pt idx="62187">
                  <c:v>78.9794922</c:v>
                </c:pt>
                <c:pt idx="62188">
                  <c:v>46.2646484</c:v>
                </c:pt>
                <c:pt idx="62189">
                  <c:v>-1.83105469</c:v>
                </c:pt>
                <c:pt idx="62190">
                  <c:v>-47.3632812</c:v>
                </c:pt>
                <c:pt idx="62191">
                  <c:v>-84.5947266</c:v>
                </c:pt>
                <c:pt idx="62192">
                  <c:v>-103.637695</c:v>
                </c:pt>
                <c:pt idx="62193">
                  <c:v>-81.29882809999998</c:v>
                </c:pt>
                <c:pt idx="62194">
                  <c:v>-39.7949219</c:v>
                </c:pt>
                <c:pt idx="62195">
                  <c:v>-2.19726562</c:v>
                </c:pt>
                <c:pt idx="62196">
                  <c:v>49.4384766</c:v>
                </c:pt>
                <c:pt idx="62197">
                  <c:v>90.4541016</c:v>
                </c:pt>
                <c:pt idx="62198">
                  <c:v>99.85351559999998</c:v>
                </c:pt>
                <c:pt idx="62199">
                  <c:v>82.6416016</c:v>
                </c:pt>
                <c:pt idx="62200">
                  <c:v>56.2744141</c:v>
                </c:pt>
                <c:pt idx="62201">
                  <c:v>6.71386719</c:v>
                </c:pt>
                <c:pt idx="62202">
                  <c:v>-47.1191406</c:v>
                </c:pt>
                <c:pt idx="62203">
                  <c:v>-86.5478516</c:v>
                </c:pt>
                <c:pt idx="62204">
                  <c:v>-101.5625</c:v>
                </c:pt>
                <c:pt idx="62205">
                  <c:v>-88.13476559999998</c:v>
                </c:pt>
                <c:pt idx="62206">
                  <c:v>-61.15722659999999</c:v>
                </c:pt>
                <c:pt idx="62207">
                  <c:v>-8.42285156</c:v>
                </c:pt>
                <c:pt idx="62208">
                  <c:v>50.2929688</c:v>
                </c:pt>
                <c:pt idx="62209">
                  <c:v>84.3505859</c:v>
                </c:pt>
                <c:pt idx="62210">
                  <c:v>98.75488279999998</c:v>
                </c:pt>
                <c:pt idx="62211">
                  <c:v>84.4726562</c:v>
                </c:pt>
                <c:pt idx="62212">
                  <c:v>59.2041016</c:v>
                </c:pt>
                <c:pt idx="62213">
                  <c:v>8.178710939999998</c:v>
                </c:pt>
                <c:pt idx="62214">
                  <c:v>-42.4804688</c:v>
                </c:pt>
                <c:pt idx="62215">
                  <c:v>-76.9042969</c:v>
                </c:pt>
                <c:pt idx="62216">
                  <c:v>-97.65625</c:v>
                </c:pt>
                <c:pt idx="62217">
                  <c:v>-93.38378909999996</c:v>
                </c:pt>
                <c:pt idx="62218">
                  <c:v>-56.640625</c:v>
                </c:pt>
                <c:pt idx="62219">
                  <c:v>-13.7939453</c:v>
                </c:pt>
                <c:pt idx="62220">
                  <c:v>32.8369141</c:v>
                </c:pt>
                <c:pt idx="62221">
                  <c:v>81.7871094</c:v>
                </c:pt>
                <c:pt idx="62222">
                  <c:v>99.9755859</c:v>
                </c:pt>
                <c:pt idx="62223">
                  <c:v>84.5947266</c:v>
                </c:pt>
                <c:pt idx="62224">
                  <c:v>64.9414062</c:v>
                </c:pt>
                <c:pt idx="62225">
                  <c:v>23.0712891</c:v>
                </c:pt>
                <c:pt idx="62226">
                  <c:v>-32.7148438</c:v>
                </c:pt>
                <c:pt idx="62227">
                  <c:v>-74.8291016</c:v>
                </c:pt>
                <c:pt idx="62228">
                  <c:v>-97.0458984</c:v>
                </c:pt>
                <c:pt idx="62229">
                  <c:v>-92.2851562</c:v>
                </c:pt>
                <c:pt idx="62230">
                  <c:v>-67.0166016</c:v>
                </c:pt>
                <c:pt idx="62231">
                  <c:v>-21.7285156</c:v>
                </c:pt>
                <c:pt idx="62232">
                  <c:v>25.5126953</c:v>
                </c:pt>
                <c:pt idx="62233">
                  <c:v>73.3642578</c:v>
                </c:pt>
                <c:pt idx="62234">
                  <c:v>89.7216797</c:v>
                </c:pt>
                <c:pt idx="62235">
                  <c:v>90.6982422</c:v>
                </c:pt>
                <c:pt idx="62236">
                  <c:v>72.0214844</c:v>
                </c:pt>
                <c:pt idx="62237">
                  <c:v>31.98242189999997</c:v>
                </c:pt>
                <c:pt idx="62238">
                  <c:v>-20.5078125</c:v>
                </c:pt>
                <c:pt idx="62239">
                  <c:v>-62.0117188</c:v>
                </c:pt>
                <c:pt idx="62240">
                  <c:v>-96.80175779999998</c:v>
                </c:pt>
                <c:pt idx="62241">
                  <c:v>-95.4589844</c:v>
                </c:pt>
                <c:pt idx="62242">
                  <c:v>-75.0732422</c:v>
                </c:pt>
                <c:pt idx="62243">
                  <c:v>-34.9121094</c:v>
                </c:pt>
                <c:pt idx="62244">
                  <c:v>13.0615234</c:v>
                </c:pt>
                <c:pt idx="62245">
                  <c:v>64.453125</c:v>
                </c:pt>
                <c:pt idx="62246">
                  <c:v>91.3085938</c:v>
                </c:pt>
                <c:pt idx="62247">
                  <c:v>104.614258</c:v>
                </c:pt>
                <c:pt idx="62248">
                  <c:v>81.4208984</c:v>
                </c:pt>
                <c:pt idx="62249">
                  <c:v>36.9873047</c:v>
                </c:pt>
                <c:pt idx="62250">
                  <c:v>-13.9160156</c:v>
                </c:pt>
                <c:pt idx="62251">
                  <c:v>-65.4296875</c:v>
                </c:pt>
                <c:pt idx="62252">
                  <c:v>-91.4306641</c:v>
                </c:pt>
                <c:pt idx="62253">
                  <c:v>-99.9755859</c:v>
                </c:pt>
                <c:pt idx="62254">
                  <c:v>-85.4492188</c:v>
                </c:pt>
                <c:pt idx="62255">
                  <c:v>-41.6259766</c:v>
                </c:pt>
                <c:pt idx="62256">
                  <c:v>3.66210938</c:v>
                </c:pt>
                <c:pt idx="62257">
                  <c:v>57.1289062</c:v>
                </c:pt>
                <c:pt idx="62258">
                  <c:v>88.5009766</c:v>
                </c:pt>
                <c:pt idx="62259">
                  <c:v>95.703125</c:v>
                </c:pt>
                <c:pt idx="62260">
                  <c:v>81.9091797</c:v>
                </c:pt>
                <c:pt idx="62261">
                  <c:v>48.828125</c:v>
                </c:pt>
                <c:pt idx="62262">
                  <c:v>2.44140625</c:v>
                </c:pt>
                <c:pt idx="62263">
                  <c:v>-52.734375</c:v>
                </c:pt>
                <c:pt idx="62264">
                  <c:v>-85.08300779999998</c:v>
                </c:pt>
                <c:pt idx="62265">
                  <c:v>-102.172852</c:v>
                </c:pt>
                <c:pt idx="62266">
                  <c:v>-92.0410156</c:v>
                </c:pt>
                <c:pt idx="62267">
                  <c:v>-49.4384766</c:v>
                </c:pt>
                <c:pt idx="62268">
                  <c:v>-6.46972656</c:v>
                </c:pt>
                <c:pt idx="62269">
                  <c:v>43.9453125</c:v>
                </c:pt>
                <c:pt idx="62270">
                  <c:v>85.6933594</c:v>
                </c:pt>
                <c:pt idx="62271">
                  <c:v>103.149414</c:v>
                </c:pt>
                <c:pt idx="62272">
                  <c:v>87.5244141</c:v>
                </c:pt>
                <c:pt idx="62273">
                  <c:v>53.8330078</c:v>
                </c:pt>
                <c:pt idx="62274">
                  <c:v>4.15039062</c:v>
                </c:pt>
                <c:pt idx="62275">
                  <c:v>-39.9169922</c:v>
                </c:pt>
                <c:pt idx="62276">
                  <c:v>-82.88574219999992</c:v>
                </c:pt>
                <c:pt idx="62277">
                  <c:v>-99.3652344</c:v>
                </c:pt>
                <c:pt idx="62278">
                  <c:v>-88.37890619999993</c:v>
                </c:pt>
                <c:pt idx="62279">
                  <c:v>-64.3310547</c:v>
                </c:pt>
                <c:pt idx="62280">
                  <c:v>-15.1367188</c:v>
                </c:pt>
                <c:pt idx="62281">
                  <c:v>45.4101562</c:v>
                </c:pt>
                <c:pt idx="62282">
                  <c:v>78.6132812</c:v>
                </c:pt>
                <c:pt idx="62283">
                  <c:v>97.5341797</c:v>
                </c:pt>
                <c:pt idx="62284">
                  <c:v>86.05957029999998</c:v>
                </c:pt>
                <c:pt idx="62285">
                  <c:v>60.4248047</c:v>
                </c:pt>
                <c:pt idx="62286">
                  <c:v>19.8974609</c:v>
                </c:pt>
                <c:pt idx="62287">
                  <c:v>-31.25</c:v>
                </c:pt>
                <c:pt idx="62288">
                  <c:v>-75.4394531</c:v>
                </c:pt>
                <c:pt idx="62289">
                  <c:v>-97.5341797</c:v>
                </c:pt>
                <c:pt idx="62290">
                  <c:v>-94.4824219</c:v>
                </c:pt>
                <c:pt idx="62291">
                  <c:v>-68.9697266</c:v>
                </c:pt>
                <c:pt idx="62292">
                  <c:v>-19.2871094</c:v>
                </c:pt>
                <c:pt idx="62293">
                  <c:v>30.6396484</c:v>
                </c:pt>
                <c:pt idx="62294">
                  <c:v>73.3642578</c:v>
                </c:pt>
                <c:pt idx="62295">
                  <c:v>92.77343749999996</c:v>
                </c:pt>
                <c:pt idx="62296">
                  <c:v>92.1630859</c:v>
                </c:pt>
                <c:pt idx="62297">
                  <c:v>68.4814453</c:v>
                </c:pt>
                <c:pt idx="62298">
                  <c:v>28.8085938</c:v>
                </c:pt>
                <c:pt idx="62299">
                  <c:v>-16.9677734</c:v>
                </c:pt>
                <c:pt idx="62300">
                  <c:v>-67.50488279999998</c:v>
                </c:pt>
                <c:pt idx="62301">
                  <c:v>-94.4824219</c:v>
                </c:pt>
                <c:pt idx="62302">
                  <c:v>-93.75</c:v>
                </c:pt>
                <c:pt idx="62303">
                  <c:v>-73.48632809999998</c:v>
                </c:pt>
                <c:pt idx="62304">
                  <c:v>-32.9589844</c:v>
                </c:pt>
                <c:pt idx="62305">
                  <c:v>21.2402344</c:v>
                </c:pt>
                <c:pt idx="62306">
                  <c:v>62.1337891</c:v>
                </c:pt>
                <c:pt idx="62307">
                  <c:v>91.3085938</c:v>
                </c:pt>
                <c:pt idx="62308">
                  <c:v>97.1679688</c:v>
                </c:pt>
                <c:pt idx="62309">
                  <c:v>77.0263672</c:v>
                </c:pt>
                <c:pt idx="62310">
                  <c:v>39.30664059999999</c:v>
                </c:pt>
                <c:pt idx="62311">
                  <c:v>-12.5732422</c:v>
                </c:pt>
                <c:pt idx="62312">
                  <c:v>-63.9648438</c:v>
                </c:pt>
                <c:pt idx="62313">
                  <c:v>-96.1914062</c:v>
                </c:pt>
                <c:pt idx="62314">
                  <c:v>-95.703125</c:v>
                </c:pt>
                <c:pt idx="62315">
                  <c:v>-80.8105469</c:v>
                </c:pt>
                <c:pt idx="62316">
                  <c:v>-38.8183594</c:v>
                </c:pt>
                <c:pt idx="62317">
                  <c:v>12.5732422</c:v>
                </c:pt>
                <c:pt idx="62318">
                  <c:v>63.5986328</c:v>
                </c:pt>
                <c:pt idx="62319">
                  <c:v>88.62304690000001</c:v>
                </c:pt>
                <c:pt idx="62320">
                  <c:v>103.271484</c:v>
                </c:pt>
                <c:pt idx="62321">
                  <c:v>75.6835938</c:v>
                </c:pt>
                <c:pt idx="62322">
                  <c:v>47.6074219</c:v>
                </c:pt>
                <c:pt idx="62323">
                  <c:v>-2.44140625</c:v>
                </c:pt>
                <c:pt idx="62324">
                  <c:v>-53.1005859</c:v>
                </c:pt>
                <c:pt idx="62325">
                  <c:v>-88.13476559999998</c:v>
                </c:pt>
                <c:pt idx="62326">
                  <c:v>-99.7314453</c:v>
                </c:pt>
                <c:pt idx="62327">
                  <c:v>-84.4726562</c:v>
                </c:pt>
                <c:pt idx="62328">
                  <c:v>-48.828125</c:v>
                </c:pt>
                <c:pt idx="62329">
                  <c:v>-4.63867188</c:v>
                </c:pt>
                <c:pt idx="62330">
                  <c:v>44.1894531</c:v>
                </c:pt>
                <c:pt idx="62331">
                  <c:v>79.22363279999998</c:v>
                </c:pt>
                <c:pt idx="62332">
                  <c:v>101.196289</c:v>
                </c:pt>
                <c:pt idx="62333">
                  <c:v>83.8623047</c:v>
                </c:pt>
                <c:pt idx="62334">
                  <c:v>51.5136719</c:v>
                </c:pt>
                <c:pt idx="62335">
                  <c:v>3.78417969</c:v>
                </c:pt>
                <c:pt idx="62336">
                  <c:v>-46.5087891</c:v>
                </c:pt>
                <c:pt idx="62337">
                  <c:v>-80.2001953</c:v>
                </c:pt>
                <c:pt idx="62338">
                  <c:v>-98.5107422</c:v>
                </c:pt>
                <c:pt idx="62339">
                  <c:v>-81.4208984</c:v>
                </c:pt>
                <c:pt idx="62340">
                  <c:v>-57.4951172</c:v>
                </c:pt>
                <c:pt idx="62341">
                  <c:v>-16.3574219</c:v>
                </c:pt>
                <c:pt idx="62342">
                  <c:v>40.5273438</c:v>
                </c:pt>
                <c:pt idx="62343">
                  <c:v>82.3974609</c:v>
                </c:pt>
                <c:pt idx="62344">
                  <c:v>101.806641</c:v>
                </c:pt>
                <c:pt idx="62345">
                  <c:v>93.01757809999998</c:v>
                </c:pt>
                <c:pt idx="62346">
                  <c:v>57.4951172</c:v>
                </c:pt>
                <c:pt idx="62347">
                  <c:v>8.42285156</c:v>
                </c:pt>
                <c:pt idx="62348">
                  <c:v>-42.6025391</c:v>
                </c:pt>
                <c:pt idx="62349">
                  <c:v>-83.12988279999993</c:v>
                </c:pt>
                <c:pt idx="62350">
                  <c:v>-95.0927734</c:v>
                </c:pt>
                <c:pt idx="62351">
                  <c:v>-89.4775391</c:v>
                </c:pt>
                <c:pt idx="62352">
                  <c:v>-64.3310547</c:v>
                </c:pt>
                <c:pt idx="62353">
                  <c:v>-17.578125</c:v>
                </c:pt>
                <c:pt idx="62354">
                  <c:v>31.0058594</c:v>
                </c:pt>
                <c:pt idx="62355">
                  <c:v>75.4394531</c:v>
                </c:pt>
                <c:pt idx="62356">
                  <c:v>100.830078</c:v>
                </c:pt>
                <c:pt idx="62357">
                  <c:v>94.4824219</c:v>
                </c:pt>
                <c:pt idx="62358">
                  <c:v>63.9648438</c:v>
                </c:pt>
                <c:pt idx="62359">
                  <c:v>18.1884766</c:v>
                </c:pt>
                <c:pt idx="62360">
                  <c:v>-33.3251953</c:v>
                </c:pt>
                <c:pt idx="62361">
                  <c:v>-69.9462891</c:v>
                </c:pt>
                <c:pt idx="62362">
                  <c:v>-98.0224609</c:v>
                </c:pt>
                <c:pt idx="62363">
                  <c:v>-88.13476559999998</c:v>
                </c:pt>
                <c:pt idx="62364">
                  <c:v>-64.0869141</c:v>
                </c:pt>
                <c:pt idx="62365">
                  <c:v>-26.1230469</c:v>
                </c:pt>
                <c:pt idx="62366">
                  <c:v>23.0712891</c:v>
                </c:pt>
                <c:pt idx="62367">
                  <c:v>63.8427734</c:v>
                </c:pt>
                <c:pt idx="62368">
                  <c:v>97.90039059999998</c:v>
                </c:pt>
                <c:pt idx="62369">
                  <c:v>101.074219</c:v>
                </c:pt>
                <c:pt idx="62370">
                  <c:v>72.87597659999993</c:v>
                </c:pt>
                <c:pt idx="62371">
                  <c:v>31.0058594</c:v>
                </c:pt>
                <c:pt idx="62372">
                  <c:v>-20.1416016</c:v>
                </c:pt>
                <c:pt idx="62373">
                  <c:v>-63.9648438</c:v>
                </c:pt>
                <c:pt idx="62374">
                  <c:v>-94.3603516</c:v>
                </c:pt>
                <c:pt idx="62375">
                  <c:v>-100.219727</c:v>
                </c:pt>
                <c:pt idx="62376">
                  <c:v>-72.0214844</c:v>
                </c:pt>
                <c:pt idx="62377">
                  <c:v>-33.9355469</c:v>
                </c:pt>
                <c:pt idx="62378">
                  <c:v>13.671875</c:v>
                </c:pt>
                <c:pt idx="62379">
                  <c:v>59.9365234</c:v>
                </c:pt>
                <c:pt idx="62380">
                  <c:v>88.2568359</c:v>
                </c:pt>
                <c:pt idx="62381">
                  <c:v>100.219727</c:v>
                </c:pt>
                <c:pt idx="62382">
                  <c:v>84.5947266</c:v>
                </c:pt>
                <c:pt idx="62383">
                  <c:v>46.6308594</c:v>
                </c:pt>
                <c:pt idx="62384">
                  <c:v>1.70898438</c:v>
                </c:pt>
                <c:pt idx="62385">
                  <c:v>-53.5888672</c:v>
                </c:pt>
                <c:pt idx="62386">
                  <c:v>-90.57617190000001</c:v>
                </c:pt>
                <c:pt idx="62387">
                  <c:v>-105.102539</c:v>
                </c:pt>
                <c:pt idx="62388">
                  <c:v>-82.15332029999998</c:v>
                </c:pt>
                <c:pt idx="62389">
                  <c:v>-36.1328125</c:v>
                </c:pt>
                <c:pt idx="62390">
                  <c:v>10.2539062</c:v>
                </c:pt>
                <c:pt idx="62391">
                  <c:v>56.2744141</c:v>
                </c:pt>
                <c:pt idx="62392">
                  <c:v>78.2470703</c:v>
                </c:pt>
                <c:pt idx="62393">
                  <c:v>93.87207029999993</c:v>
                </c:pt>
                <c:pt idx="62394">
                  <c:v>84.8388672</c:v>
                </c:pt>
                <c:pt idx="62395">
                  <c:v>40.8935547</c:v>
                </c:pt>
                <c:pt idx="62396">
                  <c:v>-1.22070312</c:v>
                </c:pt>
                <c:pt idx="62397">
                  <c:v>-51.5136719</c:v>
                </c:pt>
                <c:pt idx="62398">
                  <c:v>-75.5615234</c:v>
                </c:pt>
                <c:pt idx="62399">
                  <c:v>-94.6044922</c:v>
                </c:pt>
                <c:pt idx="62400">
                  <c:v>-89.4775391</c:v>
                </c:pt>
                <c:pt idx="62401">
                  <c:v>-55.1757812</c:v>
                </c:pt>
                <c:pt idx="62402">
                  <c:v>-7.812499999999997</c:v>
                </c:pt>
                <c:pt idx="62403">
                  <c:v>41.3818359</c:v>
                </c:pt>
                <c:pt idx="62404">
                  <c:v>86.9140625</c:v>
                </c:pt>
                <c:pt idx="62405">
                  <c:v>104.492188</c:v>
                </c:pt>
                <c:pt idx="62406">
                  <c:v>84.7167969</c:v>
                </c:pt>
                <c:pt idx="62407">
                  <c:v>49.80468749999996</c:v>
                </c:pt>
                <c:pt idx="62408">
                  <c:v>10.7421875</c:v>
                </c:pt>
                <c:pt idx="62409">
                  <c:v>-39.6728516</c:v>
                </c:pt>
                <c:pt idx="62410">
                  <c:v>-76.0498047</c:v>
                </c:pt>
                <c:pt idx="62411">
                  <c:v>-96.80175779999998</c:v>
                </c:pt>
                <c:pt idx="62412">
                  <c:v>-90.33203119999993</c:v>
                </c:pt>
                <c:pt idx="62413">
                  <c:v>-60.7910156</c:v>
                </c:pt>
                <c:pt idx="62414">
                  <c:v>-12.6953125</c:v>
                </c:pt>
                <c:pt idx="62415">
                  <c:v>32.8369141</c:v>
                </c:pt>
                <c:pt idx="62416">
                  <c:v>73.48632809999998</c:v>
                </c:pt>
                <c:pt idx="62417">
                  <c:v>100.463867</c:v>
                </c:pt>
                <c:pt idx="62418">
                  <c:v>91.0644531</c:v>
                </c:pt>
                <c:pt idx="62419">
                  <c:v>65.9179688</c:v>
                </c:pt>
                <c:pt idx="62420">
                  <c:v>14.7705078</c:v>
                </c:pt>
                <c:pt idx="62421">
                  <c:v>-41.5039062</c:v>
                </c:pt>
                <c:pt idx="62422">
                  <c:v>-75.6835938</c:v>
                </c:pt>
                <c:pt idx="62423">
                  <c:v>-92.0410156</c:v>
                </c:pt>
                <c:pt idx="62424">
                  <c:v>-90.08789059999998</c:v>
                </c:pt>
                <c:pt idx="62425">
                  <c:v>-65.9179688</c:v>
                </c:pt>
                <c:pt idx="62426">
                  <c:v>-20.5078125</c:v>
                </c:pt>
                <c:pt idx="62427">
                  <c:v>23.8037109</c:v>
                </c:pt>
                <c:pt idx="62428">
                  <c:v>70.1904297</c:v>
                </c:pt>
                <c:pt idx="62429">
                  <c:v>95.2148438</c:v>
                </c:pt>
                <c:pt idx="62430">
                  <c:v>93.38378909999996</c:v>
                </c:pt>
                <c:pt idx="62431">
                  <c:v>68.9697266</c:v>
                </c:pt>
                <c:pt idx="62432">
                  <c:v>28.6865234</c:v>
                </c:pt>
                <c:pt idx="62433">
                  <c:v>-17.578125</c:v>
                </c:pt>
                <c:pt idx="62434">
                  <c:v>-64.57519529999998</c:v>
                </c:pt>
                <c:pt idx="62435">
                  <c:v>-94.4824219</c:v>
                </c:pt>
                <c:pt idx="62436">
                  <c:v>-100.341797</c:v>
                </c:pt>
                <c:pt idx="62437">
                  <c:v>-76.9042969</c:v>
                </c:pt>
                <c:pt idx="62438">
                  <c:v>-33.9355469</c:v>
                </c:pt>
                <c:pt idx="62439">
                  <c:v>16.4794922</c:v>
                </c:pt>
                <c:pt idx="62440">
                  <c:v>64.453125</c:v>
                </c:pt>
                <c:pt idx="62441">
                  <c:v>89.5996094</c:v>
                </c:pt>
                <c:pt idx="62442">
                  <c:v>97.90039059999998</c:v>
                </c:pt>
                <c:pt idx="62443">
                  <c:v>77.14843749999996</c:v>
                </c:pt>
                <c:pt idx="62444">
                  <c:v>37.109375</c:v>
                </c:pt>
                <c:pt idx="62445">
                  <c:v>-10.7421875</c:v>
                </c:pt>
                <c:pt idx="62446">
                  <c:v>-52.734375</c:v>
                </c:pt>
                <c:pt idx="62447">
                  <c:v>-92.1630859</c:v>
                </c:pt>
                <c:pt idx="62448">
                  <c:v>-98.87695309999998</c:v>
                </c:pt>
                <c:pt idx="62449">
                  <c:v>-78.12499999999998</c:v>
                </c:pt>
                <c:pt idx="62450">
                  <c:v>-40.8935547</c:v>
                </c:pt>
                <c:pt idx="62451">
                  <c:v>10.4980469</c:v>
                </c:pt>
                <c:pt idx="62452">
                  <c:v>55.4199219</c:v>
                </c:pt>
                <c:pt idx="62453">
                  <c:v>84.9609375</c:v>
                </c:pt>
                <c:pt idx="62454">
                  <c:v>96.0693359</c:v>
                </c:pt>
                <c:pt idx="62455">
                  <c:v>80.68847659999993</c:v>
                </c:pt>
                <c:pt idx="62456">
                  <c:v>45.2880859</c:v>
                </c:pt>
                <c:pt idx="62457">
                  <c:v>-2.07519531</c:v>
                </c:pt>
                <c:pt idx="62458">
                  <c:v>-51.6357422</c:v>
                </c:pt>
                <c:pt idx="62459">
                  <c:v>-94.1162109</c:v>
                </c:pt>
                <c:pt idx="62460">
                  <c:v>-96.92382809999998</c:v>
                </c:pt>
                <c:pt idx="62461">
                  <c:v>-82.6416016</c:v>
                </c:pt>
                <c:pt idx="62462">
                  <c:v>-49.5605469</c:v>
                </c:pt>
                <c:pt idx="62463">
                  <c:v>-3.17382812</c:v>
                </c:pt>
                <c:pt idx="62464">
                  <c:v>48.0957031</c:v>
                </c:pt>
                <c:pt idx="62465">
                  <c:v>86.3037109</c:v>
                </c:pt>
                <c:pt idx="62466">
                  <c:v>97.90039059999998</c:v>
                </c:pt>
                <c:pt idx="62467">
                  <c:v>83.12988279999993</c:v>
                </c:pt>
                <c:pt idx="62468">
                  <c:v>53.2226562</c:v>
                </c:pt>
                <c:pt idx="62469">
                  <c:v>10.1318359</c:v>
                </c:pt>
                <c:pt idx="62470">
                  <c:v>-42.4804688</c:v>
                </c:pt>
                <c:pt idx="62471">
                  <c:v>-84.22851559999998</c:v>
                </c:pt>
                <c:pt idx="62472">
                  <c:v>-98.0224609</c:v>
                </c:pt>
                <c:pt idx="62473">
                  <c:v>-94.1162109</c:v>
                </c:pt>
                <c:pt idx="62474">
                  <c:v>-62.7441406</c:v>
                </c:pt>
                <c:pt idx="62475">
                  <c:v>-9.155273439999998</c:v>
                </c:pt>
                <c:pt idx="62476">
                  <c:v>43.8232422</c:v>
                </c:pt>
                <c:pt idx="62477">
                  <c:v>83.6181641</c:v>
                </c:pt>
                <c:pt idx="62478">
                  <c:v>101.806641</c:v>
                </c:pt>
                <c:pt idx="62479">
                  <c:v>93.6279297</c:v>
                </c:pt>
                <c:pt idx="62480">
                  <c:v>62.5</c:v>
                </c:pt>
                <c:pt idx="62481">
                  <c:v>19.7753906</c:v>
                </c:pt>
                <c:pt idx="62482">
                  <c:v>-37.3535156</c:v>
                </c:pt>
                <c:pt idx="62483">
                  <c:v>-72.1435547</c:v>
                </c:pt>
                <c:pt idx="62484">
                  <c:v>-95.3369141</c:v>
                </c:pt>
                <c:pt idx="62485">
                  <c:v>-95.5810547</c:v>
                </c:pt>
                <c:pt idx="62486">
                  <c:v>-67.9931641</c:v>
                </c:pt>
                <c:pt idx="62487">
                  <c:v>-22.2167969</c:v>
                </c:pt>
                <c:pt idx="62488">
                  <c:v>24.2919922</c:v>
                </c:pt>
                <c:pt idx="62489">
                  <c:v>71.2890625</c:v>
                </c:pt>
                <c:pt idx="62490">
                  <c:v>99.1210938</c:v>
                </c:pt>
                <c:pt idx="62491">
                  <c:v>91.796875</c:v>
                </c:pt>
                <c:pt idx="62492">
                  <c:v>66.2841797</c:v>
                </c:pt>
                <c:pt idx="62493">
                  <c:v>29.296875</c:v>
                </c:pt>
                <c:pt idx="62494">
                  <c:v>-19.2871094</c:v>
                </c:pt>
                <c:pt idx="62495">
                  <c:v>-66.2841797</c:v>
                </c:pt>
                <c:pt idx="62496">
                  <c:v>-95.9472656</c:v>
                </c:pt>
                <c:pt idx="62497">
                  <c:v>-99.7314453</c:v>
                </c:pt>
                <c:pt idx="62498">
                  <c:v>-70.0683594</c:v>
                </c:pt>
                <c:pt idx="62499">
                  <c:v>-32.8369141</c:v>
                </c:pt>
                <c:pt idx="62500">
                  <c:v>14.1601562</c:v>
                </c:pt>
                <c:pt idx="62501">
                  <c:v>69.0917969</c:v>
                </c:pt>
                <c:pt idx="62502">
                  <c:v>88.5009766</c:v>
                </c:pt>
                <c:pt idx="62503">
                  <c:v>94.7265625</c:v>
                </c:pt>
                <c:pt idx="62504">
                  <c:v>74.8291016</c:v>
                </c:pt>
                <c:pt idx="62505">
                  <c:v>31.6162109</c:v>
                </c:pt>
                <c:pt idx="62506">
                  <c:v>-16.8457031</c:v>
                </c:pt>
                <c:pt idx="62507">
                  <c:v>-67.62695309999998</c:v>
                </c:pt>
                <c:pt idx="62508">
                  <c:v>-88.8671875</c:v>
                </c:pt>
                <c:pt idx="62509">
                  <c:v>-100.463867</c:v>
                </c:pt>
                <c:pt idx="62510">
                  <c:v>-82.03125</c:v>
                </c:pt>
                <c:pt idx="62511">
                  <c:v>-35.6445312</c:v>
                </c:pt>
                <c:pt idx="62512">
                  <c:v>15.2587891</c:v>
                </c:pt>
                <c:pt idx="62513">
                  <c:v>57.2509766</c:v>
                </c:pt>
                <c:pt idx="62514">
                  <c:v>88.0126953</c:v>
                </c:pt>
                <c:pt idx="62515">
                  <c:v>98.63281249999996</c:v>
                </c:pt>
                <c:pt idx="62516">
                  <c:v>86.3037109</c:v>
                </c:pt>
                <c:pt idx="62517">
                  <c:v>47.3632812</c:v>
                </c:pt>
                <c:pt idx="62518">
                  <c:v>-7.69042969</c:v>
                </c:pt>
                <c:pt idx="62519">
                  <c:v>-58.59375</c:v>
                </c:pt>
                <c:pt idx="62520">
                  <c:v>-80.8105469</c:v>
                </c:pt>
                <c:pt idx="62521">
                  <c:v>-93.1396484</c:v>
                </c:pt>
                <c:pt idx="62522">
                  <c:v>-79.22363279999998</c:v>
                </c:pt>
                <c:pt idx="62523">
                  <c:v>-50.4150391</c:v>
                </c:pt>
                <c:pt idx="62524">
                  <c:v>2.80761719</c:v>
                </c:pt>
                <c:pt idx="62525">
                  <c:v>49.0722656</c:v>
                </c:pt>
                <c:pt idx="62526">
                  <c:v>80.5664062</c:v>
                </c:pt>
                <c:pt idx="62527">
                  <c:v>100.097656</c:v>
                </c:pt>
                <c:pt idx="62528">
                  <c:v>83.8623047</c:v>
                </c:pt>
                <c:pt idx="62529">
                  <c:v>51.1474609</c:v>
                </c:pt>
                <c:pt idx="62530">
                  <c:v>4.51660156</c:v>
                </c:pt>
                <c:pt idx="62531">
                  <c:v>-41.015625</c:v>
                </c:pt>
                <c:pt idx="62532">
                  <c:v>-75.19531249999996</c:v>
                </c:pt>
                <c:pt idx="62533">
                  <c:v>-99.2431641</c:v>
                </c:pt>
                <c:pt idx="62534">
                  <c:v>-91.6748047</c:v>
                </c:pt>
                <c:pt idx="62535">
                  <c:v>-61.5234375</c:v>
                </c:pt>
                <c:pt idx="62536">
                  <c:v>-18.5546875</c:v>
                </c:pt>
                <c:pt idx="62537">
                  <c:v>30.8837891</c:v>
                </c:pt>
                <c:pt idx="62538">
                  <c:v>83.4960938</c:v>
                </c:pt>
                <c:pt idx="62539">
                  <c:v>104.492188</c:v>
                </c:pt>
                <c:pt idx="62540">
                  <c:v>89.7216797</c:v>
                </c:pt>
                <c:pt idx="62541">
                  <c:v>58.1054688</c:v>
                </c:pt>
                <c:pt idx="62542">
                  <c:v>5.98144531</c:v>
                </c:pt>
                <c:pt idx="62543">
                  <c:v>-35.0341797</c:v>
                </c:pt>
                <c:pt idx="62544">
                  <c:v>-79.9560547</c:v>
                </c:pt>
                <c:pt idx="62545">
                  <c:v>-96.67968749999996</c:v>
                </c:pt>
                <c:pt idx="62546">
                  <c:v>-97.90039059999998</c:v>
                </c:pt>
                <c:pt idx="62547">
                  <c:v>-64.453125</c:v>
                </c:pt>
                <c:pt idx="62548">
                  <c:v>-16.6015625</c:v>
                </c:pt>
                <c:pt idx="62549">
                  <c:v>39.30664059999999</c:v>
                </c:pt>
                <c:pt idx="62550">
                  <c:v>77.8808594</c:v>
                </c:pt>
                <c:pt idx="62551">
                  <c:v>100.097656</c:v>
                </c:pt>
                <c:pt idx="62552">
                  <c:v>97.1679688</c:v>
                </c:pt>
                <c:pt idx="62553">
                  <c:v>74.7070312</c:v>
                </c:pt>
                <c:pt idx="62554">
                  <c:v>23.3154297</c:v>
                </c:pt>
                <c:pt idx="62555">
                  <c:v>-27.7099609</c:v>
                </c:pt>
                <c:pt idx="62556">
                  <c:v>-62.3779297</c:v>
                </c:pt>
                <c:pt idx="62557">
                  <c:v>-97.2900391</c:v>
                </c:pt>
                <c:pt idx="62558">
                  <c:v>-102.905273</c:v>
                </c:pt>
                <c:pt idx="62559">
                  <c:v>-70.1904297</c:v>
                </c:pt>
                <c:pt idx="62560">
                  <c:v>-26.7333984</c:v>
                </c:pt>
                <c:pt idx="62561">
                  <c:v>22.4609375</c:v>
                </c:pt>
                <c:pt idx="62562">
                  <c:v>65.9179688</c:v>
                </c:pt>
                <c:pt idx="62563">
                  <c:v>95.0927734</c:v>
                </c:pt>
                <c:pt idx="62564">
                  <c:v>103.149414</c:v>
                </c:pt>
                <c:pt idx="62565">
                  <c:v>76.0498047</c:v>
                </c:pt>
                <c:pt idx="62566">
                  <c:v>31.0058594</c:v>
                </c:pt>
                <c:pt idx="62567">
                  <c:v>-16.8457031</c:v>
                </c:pt>
                <c:pt idx="62568">
                  <c:v>-71.5332031</c:v>
                </c:pt>
                <c:pt idx="62569">
                  <c:v>-94.1162109</c:v>
                </c:pt>
                <c:pt idx="62570">
                  <c:v>-98.87695309999998</c:v>
                </c:pt>
                <c:pt idx="62571">
                  <c:v>-77.63671879999995</c:v>
                </c:pt>
                <c:pt idx="62572">
                  <c:v>-35.15625</c:v>
                </c:pt>
                <c:pt idx="62573">
                  <c:v>11.71875</c:v>
                </c:pt>
                <c:pt idx="62574">
                  <c:v>59.9365234</c:v>
                </c:pt>
                <c:pt idx="62575">
                  <c:v>88.62304690000001</c:v>
                </c:pt>
                <c:pt idx="62576">
                  <c:v>88.8671875</c:v>
                </c:pt>
                <c:pt idx="62577">
                  <c:v>79.1015625</c:v>
                </c:pt>
                <c:pt idx="62578">
                  <c:v>48.0957031</c:v>
                </c:pt>
                <c:pt idx="62579">
                  <c:v>-5.98144531</c:v>
                </c:pt>
                <c:pt idx="62580">
                  <c:v>-53.5888672</c:v>
                </c:pt>
                <c:pt idx="62581">
                  <c:v>-92.89550779999998</c:v>
                </c:pt>
                <c:pt idx="62582">
                  <c:v>-102.416992</c:v>
                </c:pt>
                <c:pt idx="62583">
                  <c:v>-77.14843749999996</c:v>
                </c:pt>
                <c:pt idx="62584">
                  <c:v>-46.9970703</c:v>
                </c:pt>
                <c:pt idx="62585">
                  <c:v>1.46484375</c:v>
                </c:pt>
                <c:pt idx="62586">
                  <c:v>49.80468749999996</c:v>
                </c:pt>
                <c:pt idx="62587">
                  <c:v>85.5712891</c:v>
                </c:pt>
                <c:pt idx="62588">
                  <c:v>99.1210938</c:v>
                </c:pt>
                <c:pt idx="62589">
                  <c:v>87.890625</c:v>
                </c:pt>
                <c:pt idx="62590">
                  <c:v>43.8232422</c:v>
                </c:pt>
                <c:pt idx="62591">
                  <c:v>-7.93457031</c:v>
                </c:pt>
                <c:pt idx="62592">
                  <c:v>-54.8095703</c:v>
                </c:pt>
                <c:pt idx="62593">
                  <c:v>-88.9892578</c:v>
                </c:pt>
                <c:pt idx="62594">
                  <c:v>-102.416992</c:v>
                </c:pt>
                <c:pt idx="62595">
                  <c:v>-87.5244141</c:v>
                </c:pt>
                <c:pt idx="62596">
                  <c:v>-50.9033203</c:v>
                </c:pt>
                <c:pt idx="62597">
                  <c:v>-5.615234379999995</c:v>
                </c:pt>
                <c:pt idx="62598">
                  <c:v>47.4853516</c:v>
                </c:pt>
                <c:pt idx="62599">
                  <c:v>84.9609375</c:v>
                </c:pt>
                <c:pt idx="62600">
                  <c:v>100.341797</c:v>
                </c:pt>
                <c:pt idx="62601">
                  <c:v>88.0126953</c:v>
                </c:pt>
                <c:pt idx="62602">
                  <c:v>54.32128909999999</c:v>
                </c:pt>
                <c:pt idx="62603">
                  <c:v>10.1318359</c:v>
                </c:pt>
                <c:pt idx="62604">
                  <c:v>-39.9169922</c:v>
                </c:pt>
                <c:pt idx="62605">
                  <c:v>-82.88574219999992</c:v>
                </c:pt>
                <c:pt idx="62606">
                  <c:v>-97.65625</c:v>
                </c:pt>
                <c:pt idx="62607">
                  <c:v>-92.1630859</c:v>
                </c:pt>
                <c:pt idx="62608">
                  <c:v>-57.8613281</c:v>
                </c:pt>
                <c:pt idx="62609">
                  <c:v>-10.6201172</c:v>
                </c:pt>
                <c:pt idx="62610">
                  <c:v>44.4335938</c:v>
                </c:pt>
                <c:pt idx="62611">
                  <c:v>80.68847659999993</c:v>
                </c:pt>
                <c:pt idx="62612">
                  <c:v>101.318359</c:v>
                </c:pt>
                <c:pt idx="62613">
                  <c:v>92.77343749999996</c:v>
                </c:pt>
                <c:pt idx="62614">
                  <c:v>60.9130859</c:v>
                </c:pt>
                <c:pt idx="62615">
                  <c:v>21.2402344</c:v>
                </c:pt>
                <c:pt idx="62616">
                  <c:v>-31.3720703</c:v>
                </c:pt>
                <c:pt idx="62617">
                  <c:v>-71.6552734</c:v>
                </c:pt>
                <c:pt idx="62618">
                  <c:v>-98.87695309999998</c:v>
                </c:pt>
                <c:pt idx="62619">
                  <c:v>-90.08789059999998</c:v>
                </c:pt>
                <c:pt idx="62620">
                  <c:v>-65.7958984</c:v>
                </c:pt>
                <c:pt idx="62621">
                  <c:v>-19.1650391</c:v>
                </c:pt>
                <c:pt idx="62622">
                  <c:v>31.25</c:v>
                </c:pt>
                <c:pt idx="62623">
                  <c:v>72.0214844</c:v>
                </c:pt>
                <c:pt idx="62624">
                  <c:v>94.1162109</c:v>
                </c:pt>
                <c:pt idx="62625">
                  <c:v>92.5292969</c:v>
                </c:pt>
                <c:pt idx="62626">
                  <c:v>69.8242188</c:v>
                </c:pt>
                <c:pt idx="62627">
                  <c:v>27.5878906</c:v>
                </c:pt>
                <c:pt idx="62628">
                  <c:v>-26.9775391</c:v>
                </c:pt>
                <c:pt idx="62629">
                  <c:v>-66.40625</c:v>
                </c:pt>
                <c:pt idx="62630">
                  <c:v>-95.9472656</c:v>
                </c:pt>
                <c:pt idx="62631">
                  <c:v>-96.92382809999998</c:v>
                </c:pt>
                <c:pt idx="62632">
                  <c:v>-72.7539062</c:v>
                </c:pt>
                <c:pt idx="62633">
                  <c:v>-27.4658203</c:v>
                </c:pt>
                <c:pt idx="62634">
                  <c:v>15.8691406</c:v>
                </c:pt>
                <c:pt idx="62635">
                  <c:v>68.8476562</c:v>
                </c:pt>
                <c:pt idx="62636">
                  <c:v>92.89550779999998</c:v>
                </c:pt>
                <c:pt idx="62637">
                  <c:v>92.5292969</c:v>
                </c:pt>
                <c:pt idx="62638">
                  <c:v>71.5332031</c:v>
                </c:pt>
                <c:pt idx="62639">
                  <c:v>32.3486328</c:v>
                </c:pt>
                <c:pt idx="62640">
                  <c:v>-15.2587891</c:v>
                </c:pt>
                <c:pt idx="62641">
                  <c:v>-61.15722659999999</c:v>
                </c:pt>
                <c:pt idx="62642">
                  <c:v>-94.84863279999998</c:v>
                </c:pt>
                <c:pt idx="62643">
                  <c:v>-105.59082</c:v>
                </c:pt>
                <c:pt idx="62644">
                  <c:v>-74.46289059999998</c:v>
                </c:pt>
                <c:pt idx="62645">
                  <c:v>-35.5224609</c:v>
                </c:pt>
                <c:pt idx="62646">
                  <c:v>13.3056641</c:v>
                </c:pt>
                <c:pt idx="62647">
                  <c:v>52.2460938</c:v>
                </c:pt>
                <c:pt idx="62648">
                  <c:v>88.62304690000001</c:v>
                </c:pt>
                <c:pt idx="62649">
                  <c:v>98.0224609</c:v>
                </c:pt>
                <c:pt idx="62650">
                  <c:v>82.5195312</c:v>
                </c:pt>
                <c:pt idx="62651">
                  <c:v>46.875</c:v>
                </c:pt>
                <c:pt idx="62652">
                  <c:v>-3.41796875</c:v>
                </c:pt>
                <c:pt idx="62653">
                  <c:v>-55.6640625</c:v>
                </c:pt>
                <c:pt idx="62654">
                  <c:v>-92.5292969</c:v>
                </c:pt>
                <c:pt idx="62655">
                  <c:v>-102.416992</c:v>
                </c:pt>
                <c:pt idx="62656">
                  <c:v>-79.9560547</c:v>
                </c:pt>
                <c:pt idx="62657">
                  <c:v>-46.3867188</c:v>
                </c:pt>
                <c:pt idx="62658">
                  <c:v>1.09863281</c:v>
                </c:pt>
                <c:pt idx="62659">
                  <c:v>42.8466797</c:v>
                </c:pt>
                <c:pt idx="62660">
                  <c:v>80.2001953</c:v>
                </c:pt>
                <c:pt idx="62661">
                  <c:v>104.492188</c:v>
                </c:pt>
                <c:pt idx="62662">
                  <c:v>86.18164059999998</c:v>
                </c:pt>
                <c:pt idx="62663">
                  <c:v>52.9785156</c:v>
                </c:pt>
                <c:pt idx="62664">
                  <c:v>7.69042969</c:v>
                </c:pt>
                <c:pt idx="62665">
                  <c:v>-42.96875</c:v>
                </c:pt>
                <c:pt idx="62666">
                  <c:v>-82.7636719</c:v>
                </c:pt>
                <c:pt idx="62667">
                  <c:v>-102.294922</c:v>
                </c:pt>
                <c:pt idx="62668">
                  <c:v>-83.7402344</c:v>
                </c:pt>
                <c:pt idx="62669">
                  <c:v>-54.93164059999999</c:v>
                </c:pt>
                <c:pt idx="62670">
                  <c:v>-6.225585939999994</c:v>
                </c:pt>
                <c:pt idx="62671">
                  <c:v>37.3535156</c:v>
                </c:pt>
                <c:pt idx="62672">
                  <c:v>76.5380859</c:v>
                </c:pt>
                <c:pt idx="62673">
                  <c:v>93.38378909999996</c:v>
                </c:pt>
                <c:pt idx="62674">
                  <c:v>89.5996094</c:v>
                </c:pt>
                <c:pt idx="62675">
                  <c:v>62.8662109</c:v>
                </c:pt>
                <c:pt idx="62676">
                  <c:v>11.71875</c:v>
                </c:pt>
                <c:pt idx="62677">
                  <c:v>-41.8701172</c:v>
                </c:pt>
                <c:pt idx="62678">
                  <c:v>-75.19531249999996</c:v>
                </c:pt>
                <c:pt idx="62679">
                  <c:v>-95.0927734</c:v>
                </c:pt>
                <c:pt idx="62680">
                  <c:v>-94.2382812</c:v>
                </c:pt>
                <c:pt idx="62681">
                  <c:v>-69.0917969</c:v>
                </c:pt>
                <c:pt idx="62682">
                  <c:v>-17.578125</c:v>
                </c:pt>
                <c:pt idx="62683">
                  <c:v>30.7617188</c:v>
                </c:pt>
                <c:pt idx="62684">
                  <c:v>72.9980469</c:v>
                </c:pt>
                <c:pt idx="62685">
                  <c:v>98.0224609</c:v>
                </c:pt>
                <c:pt idx="62686">
                  <c:v>101.318359</c:v>
                </c:pt>
                <c:pt idx="62687">
                  <c:v>70.55664059999998</c:v>
                </c:pt>
                <c:pt idx="62688">
                  <c:v>22.4609375</c:v>
                </c:pt>
                <c:pt idx="62689">
                  <c:v>-28.1982422</c:v>
                </c:pt>
                <c:pt idx="62690">
                  <c:v>-72.0214844</c:v>
                </c:pt>
                <c:pt idx="62691">
                  <c:v>-90.08789059999998</c:v>
                </c:pt>
                <c:pt idx="62692">
                  <c:v>-92.0410156</c:v>
                </c:pt>
                <c:pt idx="62693">
                  <c:v>-70.0683594</c:v>
                </c:pt>
                <c:pt idx="62694">
                  <c:v>-26.8554688</c:v>
                </c:pt>
                <c:pt idx="62695">
                  <c:v>26.0009766</c:v>
                </c:pt>
                <c:pt idx="62696">
                  <c:v>67.8710938</c:v>
                </c:pt>
                <c:pt idx="62697">
                  <c:v>94.1162109</c:v>
                </c:pt>
                <c:pt idx="62698">
                  <c:v>97.90039059999998</c:v>
                </c:pt>
                <c:pt idx="62699">
                  <c:v>70.80078119999993</c:v>
                </c:pt>
                <c:pt idx="62700">
                  <c:v>34.6679688</c:v>
                </c:pt>
                <c:pt idx="62701">
                  <c:v>-23.6816406</c:v>
                </c:pt>
                <c:pt idx="62702">
                  <c:v>-70.55664059999998</c:v>
                </c:pt>
                <c:pt idx="62703">
                  <c:v>-98.2666016</c:v>
                </c:pt>
                <c:pt idx="62704">
                  <c:v>-95.5810547</c:v>
                </c:pt>
                <c:pt idx="62705">
                  <c:v>-70.55664059999998</c:v>
                </c:pt>
                <c:pt idx="62706">
                  <c:v>-37.8417969</c:v>
                </c:pt>
                <c:pt idx="62707">
                  <c:v>5.98144531</c:v>
                </c:pt>
                <c:pt idx="62708">
                  <c:v>54.1992188</c:v>
                </c:pt>
                <c:pt idx="62709">
                  <c:v>90.57617190000001</c:v>
                </c:pt>
                <c:pt idx="62710">
                  <c:v>94.4824219</c:v>
                </c:pt>
                <c:pt idx="62711">
                  <c:v>75.5615234</c:v>
                </c:pt>
                <c:pt idx="62712">
                  <c:v>46.1425781</c:v>
                </c:pt>
                <c:pt idx="62713">
                  <c:v>-7.69042969</c:v>
                </c:pt>
                <c:pt idx="62714">
                  <c:v>-60.0585938</c:v>
                </c:pt>
                <c:pt idx="62715">
                  <c:v>-89.84375</c:v>
                </c:pt>
                <c:pt idx="62716">
                  <c:v>-101.5625</c:v>
                </c:pt>
                <c:pt idx="62717">
                  <c:v>-83.3740234</c:v>
                </c:pt>
                <c:pt idx="62718">
                  <c:v>-47.85156249999999</c:v>
                </c:pt>
                <c:pt idx="62719">
                  <c:v>0.0</c:v>
                </c:pt>
                <c:pt idx="62720">
                  <c:v>45.7763672</c:v>
                </c:pt>
                <c:pt idx="62721">
                  <c:v>93.75</c:v>
                </c:pt>
                <c:pt idx="62722">
                  <c:v>97.1679688</c:v>
                </c:pt>
                <c:pt idx="62723">
                  <c:v>85.8154297</c:v>
                </c:pt>
                <c:pt idx="62724">
                  <c:v>48.2177734</c:v>
                </c:pt>
                <c:pt idx="62725">
                  <c:v>-0.244140625</c:v>
                </c:pt>
                <c:pt idx="62726">
                  <c:v>-48.9501953</c:v>
                </c:pt>
                <c:pt idx="62727">
                  <c:v>-79.1015625</c:v>
                </c:pt>
                <c:pt idx="62728">
                  <c:v>-98.5107422</c:v>
                </c:pt>
                <c:pt idx="62729">
                  <c:v>-90.08789059999998</c:v>
                </c:pt>
                <c:pt idx="62730">
                  <c:v>-52.9785156</c:v>
                </c:pt>
                <c:pt idx="62731">
                  <c:v>-5.73730469</c:v>
                </c:pt>
                <c:pt idx="62732">
                  <c:v>45.6542969</c:v>
                </c:pt>
                <c:pt idx="62733">
                  <c:v>82.88574219999992</c:v>
                </c:pt>
                <c:pt idx="62734">
                  <c:v>94.97070309999998</c:v>
                </c:pt>
                <c:pt idx="62735">
                  <c:v>86.9140625</c:v>
                </c:pt>
                <c:pt idx="62736">
                  <c:v>66.7724609</c:v>
                </c:pt>
                <c:pt idx="62737">
                  <c:v>14.5263672</c:v>
                </c:pt>
                <c:pt idx="62738">
                  <c:v>-40.2832031</c:v>
                </c:pt>
                <c:pt idx="62739">
                  <c:v>-81.29882809999998</c:v>
                </c:pt>
                <c:pt idx="62740">
                  <c:v>-105.46875</c:v>
                </c:pt>
                <c:pt idx="62741">
                  <c:v>-91.9189453</c:v>
                </c:pt>
                <c:pt idx="62742">
                  <c:v>-62.3779297</c:v>
                </c:pt>
                <c:pt idx="62743">
                  <c:v>-16.9677734</c:v>
                </c:pt>
                <c:pt idx="62744">
                  <c:v>33.203125</c:v>
                </c:pt>
                <c:pt idx="62745">
                  <c:v>76.2939453</c:v>
                </c:pt>
                <c:pt idx="62746">
                  <c:v>98.1445312</c:v>
                </c:pt>
                <c:pt idx="62747">
                  <c:v>97.4121094</c:v>
                </c:pt>
                <c:pt idx="62748">
                  <c:v>64.2089844</c:v>
                </c:pt>
                <c:pt idx="62749">
                  <c:v>22.7050781</c:v>
                </c:pt>
                <c:pt idx="62750">
                  <c:v>-28.1982422</c:v>
                </c:pt>
                <c:pt idx="62751">
                  <c:v>-74.5849609</c:v>
                </c:pt>
                <c:pt idx="62752">
                  <c:v>-98.75488279999998</c:v>
                </c:pt>
                <c:pt idx="62753">
                  <c:v>-96.1914062</c:v>
                </c:pt>
                <c:pt idx="62754">
                  <c:v>-67.7490234</c:v>
                </c:pt>
                <c:pt idx="62755">
                  <c:v>-26.0009766</c:v>
                </c:pt>
                <c:pt idx="62756">
                  <c:v>25.2685547</c:v>
                </c:pt>
                <c:pt idx="62757">
                  <c:v>67.38281249999996</c:v>
                </c:pt>
                <c:pt idx="62758">
                  <c:v>98.87695309999998</c:v>
                </c:pt>
                <c:pt idx="62759">
                  <c:v>97.4121094</c:v>
                </c:pt>
                <c:pt idx="62760">
                  <c:v>74.3408203</c:v>
                </c:pt>
                <c:pt idx="62761">
                  <c:v>27.5878906</c:v>
                </c:pt>
                <c:pt idx="62762">
                  <c:v>-20.0195312</c:v>
                </c:pt>
                <c:pt idx="62763">
                  <c:v>-64.8193359</c:v>
                </c:pt>
                <c:pt idx="62764">
                  <c:v>-86.9140625</c:v>
                </c:pt>
                <c:pt idx="62765">
                  <c:v>-92.5292969</c:v>
                </c:pt>
                <c:pt idx="62766">
                  <c:v>-70.9228516</c:v>
                </c:pt>
                <c:pt idx="62767">
                  <c:v>-28.9306641</c:v>
                </c:pt>
                <c:pt idx="62768">
                  <c:v>19.2871094</c:v>
                </c:pt>
                <c:pt idx="62769">
                  <c:v>63.3544922</c:v>
                </c:pt>
                <c:pt idx="62770">
                  <c:v>96.1914062</c:v>
                </c:pt>
                <c:pt idx="62771">
                  <c:v>100.830078</c:v>
                </c:pt>
                <c:pt idx="62772">
                  <c:v>76.5380859</c:v>
                </c:pt>
                <c:pt idx="62773">
                  <c:v>39.4287109</c:v>
                </c:pt>
                <c:pt idx="62774">
                  <c:v>-20.1416016</c:v>
                </c:pt>
                <c:pt idx="62775">
                  <c:v>-65.4296875</c:v>
                </c:pt>
                <c:pt idx="62776">
                  <c:v>-87.15820309999998</c:v>
                </c:pt>
                <c:pt idx="62777">
                  <c:v>-92.89550779999998</c:v>
                </c:pt>
                <c:pt idx="62778">
                  <c:v>-77.8808594</c:v>
                </c:pt>
                <c:pt idx="62779">
                  <c:v>-41.6259766</c:v>
                </c:pt>
                <c:pt idx="62780">
                  <c:v>1.70898438</c:v>
                </c:pt>
                <c:pt idx="62781">
                  <c:v>49.9267578</c:v>
                </c:pt>
                <c:pt idx="62782">
                  <c:v>83.2519531</c:v>
                </c:pt>
                <c:pt idx="62783">
                  <c:v>94.84863279999998</c:v>
                </c:pt>
                <c:pt idx="62784">
                  <c:v>77.39257809999994</c:v>
                </c:pt>
                <c:pt idx="62785">
                  <c:v>48.0957031</c:v>
                </c:pt>
                <c:pt idx="62786">
                  <c:v>-1.22070312</c:v>
                </c:pt>
                <c:pt idx="62787">
                  <c:v>-46.1425781</c:v>
                </c:pt>
                <c:pt idx="62788">
                  <c:v>-81.66503909999996</c:v>
                </c:pt>
                <c:pt idx="62789">
                  <c:v>-94.97070309999998</c:v>
                </c:pt>
                <c:pt idx="62790">
                  <c:v>-88.7451172</c:v>
                </c:pt>
                <c:pt idx="62791">
                  <c:v>-54.32128909999999</c:v>
                </c:pt>
                <c:pt idx="62792">
                  <c:v>-2.07519531</c:v>
                </c:pt>
                <c:pt idx="62793">
                  <c:v>50.9033203</c:v>
                </c:pt>
                <c:pt idx="62794">
                  <c:v>87.890625</c:v>
                </c:pt>
                <c:pt idx="62795">
                  <c:v>92.1630859</c:v>
                </c:pt>
                <c:pt idx="62796">
                  <c:v>86.18164059999998</c:v>
                </c:pt>
                <c:pt idx="62797">
                  <c:v>56.88476559999999</c:v>
                </c:pt>
                <c:pt idx="62798">
                  <c:v>5.37109375</c:v>
                </c:pt>
                <c:pt idx="62799">
                  <c:v>-44.55566409999999</c:v>
                </c:pt>
                <c:pt idx="62800">
                  <c:v>-82.27539059999994</c:v>
                </c:pt>
                <c:pt idx="62801">
                  <c:v>-106.201172</c:v>
                </c:pt>
                <c:pt idx="62802">
                  <c:v>-91.55273440000001</c:v>
                </c:pt>
                <c:pt idx="62803">
                  <c:v>-56.7626953</c:v>
                </c:pt>
                <c:pt idx="62804">
                  <c:v>-9.39941406</c:v>
                </c:pt>
                <c:pt idx="62805">
                  <c:v>37.7197266</c:v>
                </c:pt>
                <c:pt idx="62806">
                  <c:v>80.68847659999993</c:v>
                </c:pt>
                <c:pt idx="62807">
                  <c:v>95.82519529999998</c:v>
                </c:pt>
                <c:pt idx="62808">
                  <c:v>89.5996094</c:v>
                </c:pt>
                <c:pt idx="62809">
                  <c:v>59.3261719</c:v>
                </c:pt>
                <c:pt idx="62810">
                  <c:v>13.671875</c:v>
                </c:pt>
                <c:pt idx="62811">
                  <c:v>-41.015625</c:v>
                </c:pt>
                <c:pt idx="62812">
                  <c:v>-77.39257809999994</c:v>
                </c:pt>
                <c:pt idx="62813">
                  <c:v>-93.9941406</c:v>
                </c:pt>
                <c:pt idx="62814">
                  <c:v>-98.87695309999998</c:v>
                </c:pt>
                <c:pt idx="62815">
                  <c:v>-65.9179688</c:v>
                </c:pt>
                <c:pt idx="62816">
                  <c:v>-20.7519531</c:v>
                </c:pt>
                <c:pt idx="62817">
                  <c:v>32.7148438</c:v>
                </c:pt>
                <c:pt idx="62818">
                  <c:v>70.4345703</c:v>
                </c:pt>
                <c:pt idx="62819">
                  <c:v>89.84375</c:v>
                </c:pt>
                <c:pt idx="62820">
                  <c:v>92.5292969</c:v>
                </c:pt>
                <c:pt idx="62821">
                  <c:v>67.2607422</c:v>
                </c:pt>
                <c:pt idx="62822">
                  <c:v>22.3388672</c:v>
                </c:pt>
                <c:pt idx="62823">
                  <c:v>-28.3203125</c:v>
                </c:pt>
                <c:pt idx="62824">
                  <c:v>-69.0917969</c:v>
                </c:pt>
                <c:pt idx="62825">
                  <c:v>-94.97070309999998</c:v>
                </c:pt>
                <c:pt idx="62826">
                  <c:v>-90.94238279999998</c:v>
                </c:pt>
                <c:pt idx="62827">
                  <c:v>-74.46289059999998</c:v>
                </c:pt>
                <c:pt idx="62828">
                  <c:v>-21.9726562</c:v>
                </c:pt>
                <c:pt idx="62829">
                  <c:v>22.9492188</c:v>
                </c:pt>
                <c:pt idx="62830">
                  <c:v>63.9648438</c:v>
                </c:pt>
                <c:pt idx="62831">
                  <c:v>92.2851562</c:v>
                </c:pt>
                <c:pt idx="62832">
                  <c:v>102.416992</c:v>
                </c:pt>
                <c:pt idx="62833">
                  <c:v>71.5332031</c:v>
                </c:pt>
                <c:pt idx="62834">
                  <c:v>35.15625</c:v>
                </c:pt>
                <c:pt idx="62835">
                  <c:v>-11.71875</c:v>
                </c:pt>
                <c:pt idx="62836">
                  <c:v>-57.1289062</c:v>
                </c:pt>
                <c:pt idx="62837">
                  <c:v>-92.4072266</c:v>
                </c:pt>
                <c:pt idx="62838">
                  <c:v>-97.2900391</c:v>
                </c:pt>
                <c:pt idx="62839">
                  <c:v>-76.5380859</c:v>
                </c:pt>
                <c:pt idx="62840">
                  <c:v>-42.96875</c:v>
                </c:pt>
                <c:pt idx="62841">
                  <c:v>10.9863281</c:v>
                </c:pt>
                <c:pt idx="62842">
                  <c:v>54.0771484</c:v>
                </c:pt>
                <c:pt idx="62843">
                  <c:v>82.15332029999998</c:v>
                </c:pt>
                <c:pt idx="62844">
                  <c:v>101.196289</c:v>
                </c:pt>
                <c:pt idx="62845">
                  <c:v>90.57617190000001</c:v>
                </c:pt>
                <c:pt idx="62846">
                  <c:v>47.4853516</c:v>
                </c:pt>
                <c:pt idx="62847">
                  <c:v>-5.004882809999995</c:v>
                </c:pt>
                <c:pt idx="62848">
                  <c:v>-52.0019531</c:v>
                </c:pt>
                <c:pt idx="62849">
                  <c:v>-84.8388672</c:v>
                </c:pt>
                <c:pt idx="62850">
                  <c:v>-100.708008</c:v>
                </c:pt>
                <c:pt idx="62851">
                  <c:v>-86.05957029999998</c:v>
                </c:pt>
                <c:pt idx="62852">
                  <c:v>-41.015625</c:v>
                </c:pt>
                <c:pt idx="62853">
                  <c:v>3.54003906</c:v>
                </c:pt>
                <c:pt idx="62854">
                  <c:v>52.6123047</c:v>
                </c:pt>
                <c:pt idx="62855">
                  <c:v>83.984375</c:v>
                </c:pt>
                <c:pt idx="62856">
                  <c:v>101.928711</c:v>
                </c:pt>
                <c:pt idx="62857">
                  <c:v>87.4023438</c:v>
                </c:pt>
                <c:pt idx="62858">
                  <c:v>49.4384766</c:v>
                </c:pt>
                <c:pt idx="62859">
                  <c:v>0.48828125</c:v>
                </c:pt>
                <c:pt idx="62860">
                  <c:v>-46.9970703</c:v>
                </c:pt>
                <c:pt idx="62861">
                  <c:v>-83.0078125</c:v>
                </c:pt>
                <c:pt idx="62862">
                  <c:v>-102.783203</c:v>
                </c:pt>
                <c:pt idx="62863">
                  <c:v>-90.57617190000001</c:v>
                </c:pt>
                <c:pt idx="62864">
                  <c:v>-51.7578125</c:v>
                </c:pt>
                <c:pt idx="62865">
                  <c:v>-7.44628906</c:v>
                </c:pt>
                <c:pt idx="62866">
                  <c:v>37.5976562</c:v>
                </c:pt>
                <c:pt idx="62867">
                  <c:v>74.3408203</c:v>
                </c:pt>
                <c:pt idx="62868">
                  <c:v>99.9755859</c:v>
                </c:pt>
                <c:pt idx="62869">
                  <c:v>87.890625</c:v>
                </c:pt>
                <c:pt idx="62870">
                  <c:v>50.78125</c:v>
                </c:pt>
                <c:pt idx="62871">
                  <c:v>13.3056641</c:v>
                </c:pt>
                <c:pt idx="62872">
                  <c:v>-33.0810547</c:v>
                </c:pt>
                <c:pt idx="62873">
                  <c:v>-77.14843749999996</c:v>
                </c:pt>
                <c:pt idx="62874">
                  <c:v>-99.3652344</c:v>
                </c:pt>
                <c:pt idx="62875">
                  <c:v>-93.9941406</c:v>
                </c:pt>
                <c:pt idx="62876">
                  <c:v>-63.5986328</c:v>
                </c:pt>
                <c:pt idx="62877">
                  <c:v>-16.72363279999998</c:v>
                </c:pt>
                <c:pt idx="62878">
                  <c:v>37.8417969</c:v>
                </c:pt>
                <c:pt idx="62879">
                  <c:v>76.7822266</c:v>
                </c:pt>
                <c:pt idx="62880">
                  <c:v>91.9189453</c:v>
                </c:pt>
                <c:pt idx="62881">
                  <c:v>95.9472656</c:v>
                </c:pt>
                <c:pt idx="62882">
                  <c:v>70.9228516</c:v>
                </c:pt>
                <c:pt idx="62883">
                  <c:v>27.0996094</c:v>
                </c:pt>
                <c:pt idx="62884">
                  <c:v>-21.8505859</c:v>
                </c:pt>
                <c:pt idx="62885">
                  <c:v>-68.35937499999996</c:v>
                </c:pt>
                <c:pt idx="62886">
                  <c:v>-89.5996094</c:v>
                </c:pt>
                <c:pt idx="62887">
                  <c:v>-96.67968749999996</c:v>
                </c:pt>
                <c:pt idx="62888">
                  <c:v>-72.87597659999993</c:v>
                </c:pt>
                <c:pt idx="62889">
                  <c:v>-25.2685547</c:v>
                </c:pt>
                <c:pt idx="62890">
                  <c:v>29.0527344</c:v>
                </c:pt>
                <c:pt idx="62891">
                  <c:v>71.7773438</c:v>
                </c:pt>
                <c:pt idx="62892">
                  <c:v>93.1396484</c:v>
                </c:pt>
                <c:pt idx="62893">
                  <c:v>94.97070309999998</c:v>
                </c:pt>
                <c:pt idx="62894">
                  <c:v>74.46289059999998</c:v>
                </c:pt>
                <c:pt idx="62895">
                  <c:v>32.8369141</c:v>
                </c:pt>
                <c:pt idx="62896">
                  <c:v>-17.7001953</c:v>
                </c:pt>
                <c:pt idx="62897">
                  <c:v>-66.7724609</c:v>
                </c:pt>
                <c:pt idx="62898">
                  <c:v>-95.0927734</c:v>
                </c:pt>
                <c:pt idx="62899">
                  <c:v>-99.7314453</c:v>
                </c:pt>
                <c:pt idx="62900">
                  <c:v>-78.0029297</c:v>
                </c:pt>
                <c:pt idx="62901">
                  <c:v>-35.15625</c:v>
                </c:pt>
                <c:pt idx="62902">
                  <c:v>10.4980469</c:v>
                </c:pt>
                <c:pt idx="62903">
                  <c:v>56.88476559999999</c:v>
                </c:pt>
                <c:pt idx="62904">
                  <c:v>92.2851562</c:v>
                </c:pt>
                <c:pt idx="62905">
                  <c:v>106.689453</c:v>
                </c:pt>
                <c:pt idx="62906">
                  <c:v>74.8291016</c:v>
                </c:pt>
                <c:pt idx="62907">
                  <c:v>35.0341797</c:v>
                </c:pt>
                <c:pt idx="62908">
                  <c:v>-7.812499999999997</c:v>
                </c:pt>
                <c:pt idx="62909">
                  <c:v>-53.4667969</c:v>
                </c:pt>
                <c:pt idx="62910">
                  <c:v>-84.5947266</c:v>
                </c:pt>
                <c:pt idx="62911">
                  <c:v>-95.0927734</c:v>
                </c:pt>
                <c:pt idx="62912">
                  <c:v>-80.8105469</c:v>
                </c:pt>
                <c:pt idx="62913">
                  <c:v>-46.6308594</c:v>
                </c:pt>
                <c:pt idx="62914">
                  <c:v>3.90625</c:v>
                </c:pt>
                <c:pt idx="62915">
                  <c:v>53.8330078</c:v>
                </c:pt>
                <c:pt idx="62916">
                  <c:v>89.2333984</c:v>
                </c:pt>
                <c:pt idx="62917">
                  <c:v>96.1914062</c:v>
                </c:pt>
                <c:pt idx="62918">
                  <c:v>79.1015625</c:v>
                </c:pt>
                <c:pt idx="62919">
                  <c:v>44.6777344</c:v>
                </c:pt>
                <c:pt idx="62920">
                  <c:v>2.44140625</c:v>
                </c:pt>
                <c:pt idx="62921">
                  <c:v>-46.875</c:v>
                </c:pt>
                <c:pt idx="62922">
                  <c:v>-82.88574219999992</c:v>
                </c:pt>
                <c:pt idx="62923">
                  <c:v>-95.3369141</c:v>
                </c:pt>
                <c:pt idx="62924">
                  <c:v>-86.6699219</c:v>
                </c:pt>
                <c:pt idx="62925">
                  <c:v>-52.2460938</c:v>
                </c:pt>
                <c:pt idx="62926">
                  <c:v>-8.42285156</c:v>
                </c:pt>
                <c:pt idx="62927">
                  <c:v>46.9970703</c:v>
                </c:pt>
                <c:pt idx="62928">
                  <c:v>87.15820309999998</c:v>
                </c:pt>
                <c:pt idx="62929">
                  <c:v>99.1210938</c:v>
                </c:pt>
                <c:pt idx="62930">
                  <c:v>88.13476559999998</c:v>
                </c:pt>
                <c:pt idx="62931">
                  <c:v>54.5654297</c:v>
                </c:pt>
                <c:pt idx="62932">
                  <c:v>4.882812499999997</c:v>
                </c:pt>
                <c:pt idx="62933">
                  <c:v>-49.9267578</c:v>
                </c:pt>
                <c:pt idx="62934">
                  <c:v>-82.88574219999992</c:v>
                </c:pt>
                <c:pt idx="62935">
                  <c:v>-102.905273</c:v>
                </c:pt>
                <c:pt idx="62936">
                  <c:v>-91.9189453</c:v>
                </c:pt>
                <c:pt idx="62937">
                  <c:v>-55.6640625</c:v>
                </c:pt>
                <c:pt idx="62938">
                  <c:v>-8.66699219</c:v>
                </c:pt>
                <c:pt idx="62939">
                  <c:v>36.8652344</c:v>
                </c:pt>
                <c:pt idx="62940">
                  <c:v>77.8808594</c:v>
                </c:pt>
                <c:pt idx="62941">
                  <c:v>94.84863279999998</c:v>
                </c:pt>
                <c:pt idx="62942">
                  <c:v>94.4824219</c:v>
                </c:pt>
                <c:pt idx="62943">
                  <c:v>62.3779297</c:v>
                </c:pt>
                <c:pt idx="62944">
                  <c:v>18.9208984</c:v>
                </c:pt>
                <c:pt idx="62945">
                  <c:v>-34.4238281</c:v>
                </c:pt>
                <c:pt idx="62946">
                  <c:v>-78.7353516</c:v>
                </c:pt>
                <c:pt idx="62947">
                  <c:v>-89.4775391</c:v>
                </c:pt>
                <c:pt idx="62948">
                  <c:v>-95.4589844</c:v>
                </c:pt>
                <c:pt idx="62949">
                  <c:v>-68.9697266</c:v>
                </c:pt>
                <c:pt idx="62950">
                  <c:v>-21.2402344</c:v>
                </c:pt>
                <c:pt idx="62951">
                  <c:v>31.4941406</c:v>
                </c:pt>
                <c:pt idx="62952">
                  <c:v>72.9980469</c:v>
                </c:pt>
                <c:pt idx="62953">
                  <c:v>96.67968749999996</c:v>
                </c:pt>
                <c:pt idx="62954">
                  <c:v>95.0927734</c:v>
                </c:pt>
                <c:pt idx="62955">
                  <c:v>67.8710938</c:v>
                </c:pt>
                <c:pt idx="62956">
                  <c:v>25.1464844</c:v>
                </c:pt>
                <c:pt idx="62957">
                  <c:v>-19.7753906</c:v>
                </c:pt>
                <c:pt idx="62958">
                  <c:v>-66.40625</c:v>
                </c:pt>
                <c:pt idx="62959">
                  <c:v>-93.87207029999993</c:v>
                </c:pt>
                <c:pt idx="62960">
                  <c:v>-98.5107422</c:v>
                </c:pt>
                <c:pt idx="62961">
                  <c:v>-76.7822266</c:v>
                </c:pt>
                <c:pt idx="62962">
                  <c:v>-29.4189453</c:v>
                </c:pt>
                <c:pt idx="62963">
                  <c:v>17.578125</c:v>
                </c:pt>
                <c:pt idx="62964">
                  <c:v>69.2138672</c:v>
                </c:pt>
                <c:pt idx="62965">
                  <c:v>91.9189453</c:v>
                </c:pt>
                <c:pt idx="62966">
                  <c:v>97.5341797</c:v>
                </c:pt>
                <c:pt idx="62967">
                  <c:v>77.27050779999998</c:v>
                </c:pt>
                <c:pt idx="62968">
                  <c:v>35.7666016</c:v>
                </c:pt>
                <c:pt idx="62969">
                  <c:v>-9.39941406</c:v>
                </c:pt>
                <c:pt idx="62970">
                  <c:v>-54.1992188</c:v>
                </c:pt>
                <c:pt idx="62971">
                  <c:v>-88.0126953</c:v>
                </c:pt>
                <c:pt idx="62972">
                  <c:v>-99.3652344</c:v>
                </c:pt>
                <c:pt idx="62973">
                  <c:v>-80.5664062</c:v>
                </c:pt>
                <c:pt idx="62974">
                  <c:v>-44.3115234</c:v>
                </c:pt>
                <c:pt idx="62975">
                  <c:v>11.5966797</c:v>
                </c:pt>
                <c:pt idx="62976">
                  <c:v>52.734375</c:v>
                </c:pt>
                <c:pt idx="62977">
                  <c:v>87.5244141</c:v>
                </c:pt>
                <c:pt idx="62978">
                  <c:v>93.75</c:v>
                </c:pt>
                <c:pt idx="62979">
                  <c:v>86.6699219</c:v>
                </c:pt>
                <c:pt idx="62980">
                  <c:v>45.7763672</c:v>
                </c:pt>
                <c:pt idx="62981">
                  <c:v>-3.54003906</c:v>
                </c:pt>
                <c:pt idx="62982">
                  <c:v>-46.0205078</c:v>
                </c:pt>
                <c:pt idx="62983">
                  <c:v>-81.4208984</c:v>
                </c:pt>
                <c:pt idx="62984">
                  <c:v>-98.1445312</c:v>
                </c:pt>
                <c:pt idx="62985">
                  <c:v>-88.62304690000001</c:v>
                </c:pt>
                <c:pt idx="62986">
                  <c:v>-51.7578125</c:v>
                </c:pt>
                <c:pt idx="62987">
                  <c:v>1.83105469</c:v>
                </c:pt>
                <c:pt idx="62988">
                  <c:v>48.5839844</c:v>
                </c:pt>
                <c:pt idx="62989">
                  <c:v>83.6181641</c:v>
                </c:pt>
                <c:pt idx="62990">
                  <c:v>97.5341797</c:v>
                </c:pt>
                <c:pt idx="62991">
                  <c:v>89.35546879999995</c:v>
                </c:pt>
                <c:pt idx="62992">
                  <c:v>52.6123047</c:v>
                </c:pt>
                <c:pt idx="62993">
                  <c:v>5.615234379999995</c:v>
                </c:pt>
                <c:pt idx="62994">
                  <c:v>-44.4335938</c:v>
                </c:pt>
                <c:pt idx="62995">
                  <c:v>-82.5195312</c:v>
                </c:pt>
                <c:pt idx="62996">
                  <c:v>-97.65625</c:v>
                </c:pt>
                <c:pt idx="62997">
                  <c:v>-93.87207029999993</c:v>
                </c:pt>
                <c:pt idx="62998">
                  <c:v>-57.4951172</c:v>
                </c:pt>
                <c:pt idx="62999">
                  <c:v>-12.6953125</c:v>
                </c:pt>
                <c:pt idx="63000">
                  <c:v>34.9121094</c:v>
                </c:pt>
                <c:pt idx="63001">
                  <c:v>75.4394531</c:v>
                </c:pt>
                <c:pt idx="63002">
                  <c:v>95.82519529999998</c:v>
                </c:pt>
                <c:pt idx="63003">
                  <c:v>88.8671875</c:v>
                </c:pt>
                <c:pt idx="63004">
                  <c:v>62.6220703</c:v>
                </c:pt>
                <c:pt idx="63005">
                  <c:v>16.3574219</c:v>
                </c:pt>
                <c:pt idx="63006">
                  <c:v>-32.5927734</c:v>
                </c:pt>
                <c:pt idx="63007">
                  <c:v>-73.7304688</c:v>
                </c:pt>
                <c:pt idx="63008">
                  <c:v>-93.9941406</c:v>
                </c:pt>
                <c:pt idx="63009">
                  <c:v>-94.97070309999998</c:v>
                </c:pt>
                <c:pt idx="63010">
                  <c:v>-73.1201172</c:v>
                </c:pt>
                <c:pt idx="63011">
                  <c:v>-24.0478516</c:v>
                </c:pt>
                <c:pt idx="63012">
                  <c:v>28.44238279999998</c:v>
                </c:pt>
                <c:pt idx="63013">
                  <c:v>75.31738279999998</c:v>
                </c:pt>
                <c:pt idx="63014">
                  <c:v>100.097656</c:v>
                </c:pt>
                <c:pt idx="63015">
                  <c:v>96.92382809999998</c:v>
                </c:pt>
                <c:pt idx="63016">
                  <c:v>64.6972656</c:v>
                </c:pt>
                <c:pt idx="63017">
                  <c:v>26.2451172</c:v>
                </c:pt>
                <c:pt idx="63018">
                  <c:v>-24.90234379999998</c:v>
                </c:pt>
                <c:pt idx="63019">
                  <c:v>-74.7070312</c:v>
                </c:pt>
                <c:pt idx="63020">
                  <c:v>-100.097656</c:v>
                </c:pt>
                <c:pt idx="63021">
                  <c:v>-94.97070309999998</c:v>
                </c:pt>
                <c:pt idx="63022">
                  <c:v>-67.7490234</c:v>
                </c:pt>
                <c:pt idx="63023">
                  <c:v>-29.296875</c:v>
                </c:pt>
                <c:pt idx="63024">
                  <c:v>18.5546875</c:v>
                </c:pt>
                <c:pt idx="63025">
                  <c:v>68.7255859</c:v>
                </c:pt>
                <c:pt idx="63026">
                  <c:v>97.2900391</c:v>
                </c:pt>
                <c:pt idx="63027">
                  <c:v>99.85351559999998</c:v>
                </c:pt>
                <c:pt idx="63028">
                  <c:v>73.3642578</c:v>
                </c:pt>
                <c:pt idx="63029">
                  <c:v>34.4238281</c:v>
                </c:pt>
                <c:pt idx="63030">
                  <c:v>-14.5263672</c:v>
                </c:pt>
                <c:pt idx="63031">
                  <c:v>-65.3076172</c:v>
                </c:pt>
                <c:pt idx="63032">
                  <c:v>-92.4072266</c:v>
                </c:pt>
                <c:pt idx="63033">
                  <c:v>-100.219727</c:v>
                </c:pt>
                <c:pt idx="63034">
                  <c:v>-79.5898438</c:v>
                </c:pt>
                <c:pt idx="63035">
                  <c:v>-36.1328125</c:v>
                </c:pt>
                <c:pt idx="63036">
                  <c:v>8.42285156</c:v>
                </c:pt>
                <c:pt idx="63037">
                  <c:v>68.4814453</c:v>
                </c:pt>
                <c:pt idx="63038">
                  <c:v>94.2382812</c:v>
                </c:pt>
                <c:pt idx="63039">
                  <c:v>100.341797</c:v>
                </c:pt>
                <c:pt idx="63040">
                  <c:v>83.984375</c:v>
                </c:pt>
                <c:pt idx="63041">
                  <c:v>42.8466797</c:v>
                </c:pt>
                <c:pt idx="63042">
                  <c:v>-5.98144531</c:v>
                </c:pt>
                <c:pt idx="63043">
                  <c:v>-55.9082031</c:v>
                </c:pt>
                <c:pt idx="63044">
                  <c:v>-88.62304690000001</c:v>
                </c:pt>
                <c:pt idx="63045">
                  <c:v>-103.515625</c:v>
                </c:pt>
                <c:pt idx="63046">
                  <c:v>-85.9375</c:v>
                </c:pt>
                <c:pt idx="63047">
                  <c:v>-44.7998047</c:v>
                </c:pt>
                <c:pt idx="63048">
                  <c:v>12.4511719</c:v>
                </c:pt>
                <c:pt idx="63049">
                  <c:v>52.9785156</c:v>
                </c:pt>
                <c:pt idx="63050">
                  <c:v>85.4492188</c:v>
                </c:pt>
                <c:pt idx="63051">
                  <c:v>102.050781</c:v>
                </c:pt>
                <c:pt idx="63052">
                  <c:v>86.7919922</c:v>
                </c:pt>
                <c:pt idx="63053">
                  <c:v>50.6591797</c:v>
                </c:pt>
                <c:pt idx="63054">
                  <c:v>1.953125</c:v>
                </c:pt>
                <c:pt idx="63055">
                  <c:v>-43.2128906</c:v>
                </c:pt>
                <c:pt idx="63056">
                  <c:v>-85.8154297</c:v>
                </c:pt>
                <c:pt idx="63057">
                  <c:v>-99.7314453</c:v>
                </c:pt>
                <c:pt idx="63058">
                  <c:v>-88.2568359</c:v>
                </c:pt>
                <c:pt idx="63059">
                  <c:v>-51.0253906</c:v>
                </c:pt>
                <c:pt idx="63060">
                  <c:v>-1.34277344</c:v>
                </c:pt>
                <c:pt idx="63061">
                  <c:v>42.96875</c:v>
                </c:pt>
                <c:pt idx="63062">
                  <c:v>86.3037109</c:v>
                </c:pt>
                <c:pt idx="63063">
                  <c:v>104.492188</c:v>
                </c:pt>
                <c:pt idx="63064">
                  <c:v>94.84863279999998</c:v>
                </c:pt>
                <c:pt idx="63065">
                  <c:v>60.9130859</c:v>
                </c:pt>
                <c:pt idx="63066">
                  <c:v>8.66699219</c:v>
                </c:pt>
                <c:pt idx="63067">
                  <c:v>-41.7480469</c:v>
                </c:pt>
                <c:pt idx="63068">
                  <c:v>-76.4160156</c:v>
                </c:pt>
                <c:pt idx="63069">
                  <c:v>-96.5576172</c:v>
                </c:pt>
                <c:pt idx="63070">
                  <c:v>-90.4541016</c:v>
                </c:pt>
                <c:pt idx="63071">
                  <c:v>-62.6220703</c:v>
                </c:pt>
                <c:pt idx="63072">
                  <c:v>-18.6767578</c:v>
                </c:pt>
                <c:pt idx="63073">
                  <c:v>39.30664059999999</c:v>
                </c:pt>
                <c:pt idx="63074">
                  <c:v>76.2939453</c:v>
                </c:pt>
                <c:pt idx="63075">
                  <c:v>92.4072266</c:v>
                </c:pt>
                <c:pt idx="63076">
                  <c:v>96.5576172</c:v>
                </c:pt>
                <c:pt idx="63077">
                  <c:v>58.83789059999999</c:v>
                </c:pt>
                <c:pt idx="63078">
                  <c:v>13.671875</c:v>
                </c:pt>
                <c:pt idx="63079">
                  <c:v>-33.203125</c:v>
                </c:pt>
                <c:pt idx="63080">
                  <c:v>-76.4160156</c:v>
                </c:pt>
                <c:pt idx="63081">
                  <c:v>-101.196289</c:v>
                </c:pt>
                <c:pt idx="63082">
                  <c:v>-93.9941406</c:v>
                </c:pt>
                <c:pt idx="63083">
                  <c:v>-61.15722659999999</c:v>
                </c:pt>
                <c:pt idx="63084">
                  <c:v>-21.9726562</c:v>
                </c:pt>
                <c:pt idx="63085">
                  <c:v>27.9541016</c:v>
                </c:pt>
                <c:pt idx="63086">
                  <c:v>67.0166016</c:v>
                </c:pt>
                <c:pt idx="63087">
                  <c:v>95.703125</c:v>
                </c:pt>
                <c:pt idx="63088">
                  <c:v>93.75</c:v>
                </c:pt>
                <c:pt idx="63089">
                  <c:v>68.8476562</c:v>
                </c:pt>
                <c:pt idx="63090">
                  <c:v>28.0761719</c:v>
                </c:pt>
                <c:pt idx="63091">
                  <c:v>-22.5830078</c:v>
                </c:pt>
                <c:pt idx="63092">
                  <c:v>-74.0966797</c:v>
                </c:pt>
                <c:pt idx="63093">
                  <c:v>-91.9189453</c:v>
                </c:pt>
                <c:pt idx="63094">
                  <c:v>-93.75</c:v>
                </c:pt>
                <c:pt idx="63095">
                  <c:v>-69.0917969</c:v>
                </c:pt>
                <c:pt idx="63096">
                  <c:v>-33.0810547</c:v>
                </c:pt>
                <c:pt idx="63097">
                  <c:v>17.0898438</c:v>
                </c:pt>
                <c:pt idx="63098">
                  <c:v>63.3544922</c:v>
                </c:pt>
                <c:pt idx="63099">
                  <c:v>97.90039059999998</c:v>
                </c:pt>
                <c:pt idx="63100">
                  <c:v>103.027344</c:v>
                </c:pt>
                <c:pt idx="63101">
                  <c:v>71.4111328</c:v>
                </c:pt>
                <c:pt idx="63102">
                  <c:v>35.4003906</c:v>
                </c:pt>
                <c:pt idx="63103">
                  <c:v>-9.64355469</c:v>
                </c:pt>
                <c:pt idx="63104">
                  <c:v>-56.7626953</c:v>
                </c:pt>
                <c:pt idx="63105">
                  <c:v>-85.3271484</c:v>
                </c:pt>
                <c:pt idx="63106">
                  <c:v>-100.585938</c:v>
                </c:pt>
                <c:pt idx="63107">
                  <c:v>-81.66503909999996</c:v>
                </c:pt>
                <c:pt idx="63108">
                  <c:v>-42.2363281</c:v>
                </c:pt>
                <c:pt idx="63109">
                  <c:v>13.0615234</c:v>
                </c:pt>
                <c:pt idx="63110">
                  <c:v>51.6357422</c:v>
                </c:pt>
                <c:pt idx="63111">
                  <c:v>87.2802734</c:v>
                </c:pt>
                <c:pt idx="63112">
                  <c:v>104.370117</c:v>
                </c:pt>
                <c:pt idx="63113">
                  <c:v>82.03125</c:v>
                </c:pt>
                <c:pt idx="63114">
                  <c:v>47.2412109</c:v>
                </c:pt>
                <c:pt idx="63115">
                  <c:v>1.83105469</c:v>
                </c:pt>
                <c:pt idx="63116">
                  <c:v>-45.4101562</c:v>
                </c:pt>
                <c:pt idx="63117">
                  <c:v>-85.20507809999994</c:v>
                </c:pt>
                <c:pt idx="63118">
                  <c:v>-99.60937499999996</c:v>
                </c:pt>
                <c:pt idx="63119">
                  <c:v>-91.796875</c:v>
                </c:pt>
                <c:pt idx="63120">
                  <c:v>-47.85156249999999</c:v>
                </c:pt>
                <c:pt idx="63121">
                  <c:v>-0.610351562</c:v>
                </c:pt>
                <c:pt idx="63122">
                  <c:v>52.9785156</c:v>
                </c:pt>
                <c:pt idx="63123">
                  <c:v>88.8671875</c:v>
                </c:pt>
                <c:pt idx="63124">
                  <c:v>98.87695309999998</c:v>
                </c:pt>
                <c:pt idx="63125">
                  <c:v>89.7216797</c:v>
                </c:pt>
                <c:pt idx="63126">
                  <c:v>53.4667969</c:v>
                </c:pt>
                <c:pt idx="63127">
                  <c:v>2.56347656</c:v>
                </c:pt>
                <c:pt idx="63128">
                  <c:v>-37.109375</c:v>
                </c:pt>
                <c:pt idx="63129">
                  <c:v>-76.4160156</c:v>
                </c:pt>
                <c:pt idx="63130">
                  <c:v>-100.585938</c:v>
                </c:pt>
                <c:pt idx="63131">
                  <c:v>-97.1679688</c:v>
                </c:pt>
                <c:pt idx="63132">
                  <c:v>-64.2089844</c:v>
                </c:pt>
                <c:pt idx="63133">
                  <c:v>-4.51660156</c:v>
                </c:pt>
                <c:pt idx="63134">
                  <c:v>41.8701172</c:v>
                </c:pt>
                <c:pt idx="63135">
                  <c:v>78.7353516</c:v>
                </c:pt>
                <c:pt idx="63136">
                  <c:v>89.35546879999995</c:v>
                </c:pt>
                <c:pt idx="63137">
                  <c:v>86.3037109</c:v>
                </c:pt>
                <c:pt idx="63138">
                  <c:v>62.9882812</c:v>
                </c:pt>
                <c:pt idx="63139">
                  <c:v>15.0146484</c:v>
                </c:pt>
                <c:pt idx="63140">
                  <c:v>-39.6728516</c:v>
                </c:pt>
                <c:pt idx="63141">
                  <c:v>-75.5615234</c:v>
                </c:pt>
                <c:pt idx="63142">
                  <c:v>-97.77832029999998</c:v>
                </c:pt>
                <c:pt idx="63143">
                  <c:v>-92.5292969</c:v>
                </c:pt>
                <c:pt idx="63144">
                  <c:v>-72.7539062</c:v>
                </c:pt>
                <c:pt idx="63145">
                  <c:v>-24.0478516</c:v>
                </c:pt>
                <c:pt idx="63146">
                  <c:v>31.7382812</c:v>
                </c:pt>
                <c:pt idx="63147">
                  <c:v>71.5332031</c:v>
                </c:pt>
                <c:pt idx="63148">
                  <c:v>101.074219</c:v>
                </c:pt>
                <c:pt idx="63149">
                  <c:v>102.416992</c:v>
                </c:pt>
                <c:pt idx="63150">
                  <c:v>70.3125</c:v>
                </c:pt>
                <c:pt idx="63151">
                  <c:v>29.6630859</c:v>
                </c:pt>
                <c:pt idx="63152">
                  <c:v>-27.2216797</c:v>
                </c:pt>
                <c:pt idx="63153">
                  <c:v>-73.3642578</c:v>
                </c:pt>
                <c:pt idx="63154">
                  <c:v>-91.9189453</c:v>
                </c:pt>
                <c:pt idx="63155">
                  <c:v>-94.6044922</c:v>
                </c:pt>
                <c:pt idx="63156">
                  <c:v>-68.8476562</c:v>
                </c:pt>
                <c:pt idx="63157">
                  <c:v>-22.8271484</c:v>
                </c:pt>
                <c:pt idx="63158">
                  <c:v>25.1464844</c:v>
                </c:pt>
                <c:pt idx="63159">
                  <c:v>70.80078119999993</c:v>
                </c:pt>
                <c:pt idx="63160">
                  <c:v>88.8671875</c:v>
                </c:pt>
                <c:pt idx="63161">
                  <c:v>103.393555</c:v>
                </c:pt>
                <c:pt idx="63162">
                  <c:v>80.2001953</c:v>
                </c:pt>
                <c:pt idx="63163">
                  <c:v>31.1279297</c:v>
                </c:pt>
                <c:pt idx="63164">
                  <c:v>-14.8925781</c:v>
                </c:pt>
                <c:pt idx="63165">
                  <c:v>-62.6220703</c:v>
                </c:pt>
                <c:pt idx="63166">
                  <c:v>-96.5576172</c:v>
                </c:pt>
                <c:pt idx="63167">
                  <c:v>-100.585938</c:v>
                </c:pt>
                <c:pt idx="63168">
                  <c:v>-80.68847659999993</c:v>
                </c:pt>
                <c:pt idx="63169">
                  <c:v>-41.5039062</c:v>
                </c:pt>
                <c:pt idx="63170">
                  <c:v>16.4794922</c:v>
                </c:pt>
                <c:pt idx="63171">
                  <c:v>63.1103516</c:v>
                </c:pt>
                <c:pt idx="63172">
                  <c:v>89.11132809999998</c:v>
                </c:pt>
                <c:pt idx="63173">
                  <c:v>103.637695</c:v>
                </c:pt>
                <c:pt idx="63174">
                  <c:v>84.5947266</c:v>
                </c:pt>
                <c:pt idx="63175">
                  <c:v>49.1943359</c:v>
                </c:pt>
                <c:pt idx="63176">
                  <c:v>-0.122070312</c:v>
                </c:pt>
                <c:pt idx="63177">
                  <c:v>-55.4199219</c:v>
                </c:pt>
                <c:pt idx="63178">
                  <c:v>-91.4306641</c:v>
                </c:pt>
                <c:pt idx="63179">
                  <c:v>-97.90039059999998</c:v>
                </c:pt>
                <c:pt idx="63180">
                  <c:v>-85.8154297</c:v>
                </c:pt>
                <c:pt idx="63181">
                  <c:v>-52.1240234</c:v>
                </c:pt>
                <c:pt idx="63182">
                  <c:v>-0.366210938</c:v>
                </c:pt>
                <c:pt idx="63183">
                  <c:v>46.875</c:v>
                </c:pt>
                <c:pt idx="63184">
                  <c:v>93.75</c:v>
                </c:pt>
                <c:pt idx="63185">
                  <c:v>102.661133</c:v>
                </c:pt>
                <c:pt idx="63186">
                  <c:v>88.5009766</c:v>
                </c:pt>
                <c:pt idx="63187">
                  <c:v>56.640625</c:v>
                </c:pt>
                <c:pt idx="63188">
                  <c:v>8.544921879999997</c:v>
                </c:pt>
                <c:pt idx="63189">
                  <c:v>-45.6542969</c:v>
                </c:pt>
                <c:pt idx="63190">
                  <c:v>-88.5009766</c:v>
                </c:pt>
                <c:pt idx="63191">
                  <c:v>-102.905273</c:v>
                </c:pt>
                <c:pt idx="63192">
                  <c:v>-90.33203119999993</c:v>
                </c:pt>
                <c:pt idx="63193">
                  <c:v>-57.0068359</c:v>
                </c:pt>
                <c:pt idx="63194">
                  <c:v>-14.7705078</c:v>
                </c:pt>
                <c:pt idx="63195">
                  <c:v>41.8701172</c:v>
                </c:pt>
                <c:pt idx="63196">
                  <c:v>79.9560547</c:v>
                </c:pt>
                <c:pt idx="63197">
                  <c:v>105.957031</c:v>
                </c:pt>
                <c:pt idx="63198">
                  <c:v>96.5576172</c:v>
                </c:pt>
                <c:pt idx="63199">
                  <c:v>57.3730469</c:v>
                </c:pt>
                <c:pt idx="63200">
                  <c:v>13.9160156</c:v>
                </c:pt>
                <c:pt idx="63201">
                  <c:v>-39.1845703</c:v>
                </c:pt>
                <c:pt idx="63202">
                  <c:v>-79.7119141</c:v>
                </c:pt>
                <c:pt idx="63203">
                  <c:v>-99.4873047</c:v>
                </c:pt>
                <c:pt idx="63204">
                  <c:v>-87.5244141</c:v>
                </c:pt>
                <c:pt idx="63205">
                  <c:v>-62.1337891</c:v>
                </c:pt>
                <c:pt idx="63206">
                  <c:v>-18.7988281</c:v>
                </c:pt>
                <c:pt idx="63207">
                  <c:v>31.6162109</c:v>
                </c:pt>
                <c:pt idx="63208">
                  <c:v>69.7021484</c:v>
                </c:pt>
                <c:pt idx="63209">
                  <c:v>95.703125</c:v>
                </c:pt>
                <c:pt idx="63210">
                  <c:v>99.60937499999996</c:v>
                </c:pt>
                <c:pt idx="63211">
                  <c:v>65.0634766</c:v>
                </c:pt>
                <c:pt idx="63212">
                  <c:v>23.1933594</c:v>
                </c:pt>
                <c:pt idx="63213">
                  <c:v>-26.3671875</c:v>
                </c:pt>
                <c:pt idx="63214">
                  <c:v>-75.19531249999996</c:v>
                </c:pt>
                <c:pt idx="63215">
                  <c:v>-99.7314453</c:v>
                </c:pt>
                <c:pt idx="63216">
                  <c:v>-98.38867190000001</c:v>
                </c:pt>
                <c:pt idx="63217">
                  <c:v>-73.1201172</c:v>
                </c:pt>
                <c:pt idx="63218">
                  <c:v>-22.7050781</c:v>
                </c:pt>
                <c:pt idx="63219">
                  <c:v>27.0996094</c:v>
                </c:pt>
                <c:pt idx="63220">
                  <c:v>70.1904297</c:v>
                </c:pt>
                <c:pt idx="63221">
                  <c:v>95.703125</c:v>
                </c:pt>
                <c:pt idx="63222">
                  <c:v>97.5341797</c:v>
                </c:pt>
                <c:pt idx="63223">
                  <c:v>73.48632809999998</c:v>
                </c:pt>
                <c:pt idx="63224">
                  <c:v>33.81347659999999</c:v>
                </c:pt>
                <c:pt idx="63225">
                  <c:v>-13.9160156</c:v>
                </c:pt>
                <c:pt idx="63226">
                  <c:v>-58.59375</c:v>
                </c:pt>
                <c:pt idx="63227">
                  <c:v>-91.1865234</c:v>
                </c:pt>
                <c:pt idx="63228">
                  <c:v>-90.6982422</c:v>
                </c:pt>
                <c:pt idx="63229">
                  <c:v>-73.48632809999998</c:v>
                </c:pt>
                <c:pt idx="63230">
                  <c:v>-28.44238279999998</c:v>
                </c:pt>
                <c:pt idx="63231">
                  <c:v>16.2353516</c:v>
                </c:pt>
                <c:pt idx="63232">
                  <c:v>58.7158203</c:v>
                </c:pt>
                <c:pt idx="63233">
                  <c:v>90.33203119999993</c:v>
                </c:pt>
                <c:pt idx="63234">
                  <c:v>105.834961</c:v>
                </c:pt>
                <c:pt idx="63235">
                  <c:v>84.4726562</c:v>
                </c:pt>
                <c:pt idx="63236">
                  <c:v>38.4521484</c:v>
                </c:pt>
                <c:pt idx="63237">
                  <c:v>-20.38574219999997</c:v>
                </c:pt>
                <c:pt idx="63238">
                  <c:v>-59.5703125</c:v>
                </c:pt>
                <c:pt idx="63239">
                  <c:v>-87.2802734</c:v>
                </c:pt>
                <c:pt idx="63240">
                  <c:v>-97.5341797</c:v>
                </c:pt>
                <c:pt idx="63241">
                  <c:v>-83.0078125</c:v>
                </c:pt>
                <c:pt idx="63242">
                  <c:v>-48.828125</c:v>
                </c:pt>
                <c:pt idx="63243">
                  <c:v>3.78417969</c:v>
                </c:pt>
                <c:pt idx="63244">
                  <c:v>53.8330078</c:v>
                </c:pt>
                <c:pt idx="63245">
                  <c:v>86.9140625</c:v>
                </c:pt>
                <c:pt idx="63246">
                  <c:v>93.75</c:v>
                </c:pt>
                <c:pt idx="63247">
                  <c:v>78.7353516</c:v>
                </c:pt>
                <c:pt idx="63248">
                  <c:v>53.5888672</c:v>
                </c:pt>
                <c:pt idx="63249">
                  <c:v>-1.953125</c:v>
                </c:pt>
                <c:pt idx="63250">
                  <c:v>-47.3632812</c:v>
                </c:pt>
                <c:pt idx="63251">
                  <c:v>-86.9140625</c:v>
                </c:pt>
                <c:pt idx="63252">
                  <c:v>-101.5625</c:v>
                </c:pt>
                <c:pt idx="63253">
                  <c:v>-89.7216797</c:v>
                </c:pt>
                <c:pt idx="63254">
                  <c:v>-58.59375</c:v>
                </c:pt>
                <c:pt idx="63255">
                  <c:v>-8.544921879999997</c:v>
                </c:pt>
                <c:pt idx="63256">
                  <c:v>41.2597656</c:v>
                </c:pt>
                <c:pt idx="63257">
                  <c:v>79.8339844</c:v>
                </c:pt>
                <c:pt idx="63258">
                  <c:v>98.87695309999998</c:v>
                </c:pt>
                <c:pt idx="63259">
                  <c:v>91.4306641</c:v>
                </c:pt>
                <c:pt idx="63260">
                  <c:v>53.1005859</c:v>
                </c:pt>
                <c:pt idx="63261">
                  <c:v>8.544921879999997</c:v>
                </c:pt>
                <c:pt idx="63262">
                  <c:v>-41.5039062</c:v>
                </c:pt>
                <c:pt idx="63263">
                  <c:v>-80.32226559999998</c:v>
                </c:pt>
                <c:pt idx="63264">
                  <c:v>-100.219727</c:v>
                </c:pt>
                <c:pt idx="63265">
                  <c:v>-89.9658203</c:v>
                </c:pt>
                <c:pt idx="63266">
                  <c:v>-59.3261719</c:v>
                </c:pt>
                <c:pt idx="63267">
                  <c:v>-14.8925781</c:v>
                </c:pt>
                <c:pt idx="63268">
                  <c:v>37.5976562</c:v>
                </c:pt>
                <c:pt idx="63269">
                  <c:v>80.2001953</c:v>
                </c:pt>
                <c:pt idx="63270">
                  <c:v>102.539062</c:v>
                </c:pt>
                <c:pt idx="63271">
                  <c:v>94.7265625</c:v>
                </c:pt>
                <c:pt idx="63272">
                  <c:v>64.9414062</c:v>
                </c:pt>
                <c:pt idx="63273">
                  <c:v>22.4609375</c:v>
                </c:pt>
                <c:pt idx="63274">
                  <c:v>-31.6162109</c:v>
                </c:pt>
                <c:pt idx="63275">
                  <c:v>-66.7724609</c:v>
                </c:pt>
                <c:pt idx="63276">
                  <c:v>-91.796875</c:v>
                </c:pt>
                <c:pt idx="63277">
                  <c:v>-97.2900391</c:v>
                </c:pt>
                <c:pt idx="63278">
                  <c:v>-71.5332031</c:v>
                </c:pt>
                <c:pt idx="63279">
                  <c:v>-24.5361328</c:v>
                </c:pt>
                <c:pt idx="63280">
                  <c:v>23.1933594</c:v>
                </c:pt>
                <c:pt idx="63281">
                  <c:v>73.7304688</c:v>
                </c:pt>
                <c:pt idx="63282">
                  <c:v>93.38378909999996</c:v>
                </c:pt>
                <c:pt idx="63283">
                  <c:v>91.6748047</c:v>
                </c:pt>
                <c:pt idx="63284">
                  <c:v>69.9462891</c:v>
                </c:pt>
                <c:pt idx="63285">
                  <c:v>29.1748047</c:v>
                </c:pt>
                <c:pt idx="63286">
                  <c:v>-25.1464844</c:v>
                </c:pt>
                <c:pt idx="63287">
                  <c:v>-71.8994141</c:v>
                </c:pt>
                <c:pt idx="63288">
                  <c:v>-94.84863279999998</c:v>
                </c:pt>
                <c:pt idx="63289">
                  <c:v>-103.637695</c:v>
                </c:pt>
                <c:pt idx="63290">
                  <c:v>-71.6552734</c:v>
                </c:pt>
                <c:pt idx="63291">
                  <c:v>-29.0527344</c:v>
                </c:pt>
                <c:pt idx="63292">
                  <c:v>18.7988281</c:v>
                </c:pt>
                <c:pt idx="63293">
                  <c:v>62.5</c:v>
                </c:pt>
                <c:pt idx="63294">
                  <c:v>91.6748047</c:v>
                </c:pt>
                <c:pt idx="63295">
                  <c:v>105.957031</c:v>
                </c:pt>
                <c:pt idx="63296">
                  <c:v>80.5664062</c:v>
                </c:pt>
                <c:pt idx="63297">
                  <c:v>35.2783203</c:v>
                </c:pt>
                <c:pt idx="63298">
                  <c:v>-16.4794922</c:v>
                </c:pt>
                <c:pt idx="63299">
                  <c:v>-64.3310547</c:v>
                </c:pt>
                <c:pt idx="63300">
                  <c:v>-96.0693359</c:v>
                </c:pt>
                <c:pt idx="63301">
                  <c:v>-98.87695309999998</c:v>
                </c:pt>
                <c:pt idx="63302">
                  <c:v>-79.7119141</c:v>
                </c:pt>
                <c:pt idx="63303">
                  <c:v>-42.3583984</c:v>
                </c:pt>
                <c:pt idx="63304">
                  <c:v>10.9863281</c:v>
                </c:pt>
                <c:pt idx="63305">
                  <c:v>62.8662109</c:v>
                </c:pt>
                <c:pt idx="63306">
                  <c:v>94.6044922</c:v>
                </c:pt>
                <c:pt idx="63307">
                  <c:v>101.68457</c:v>
                </c:pt>
                <c:pt idx="63308">
                  <c:v>80.4443359</c:v>
                </c:pt>
                <c:pt idx="63309">
                  <c:v>42.8466797</c:v>
                </c:pt>
                <c:pt idx="63310">
                  <c:v>-4.02832031</c:v>
                </c:pt>
                <c:pt idx="63311">
                  <c:v>-46.6308594</c:v>
                </c:pt>
                <c:pt idx="63312">
                  <c:v>-83.12988279999993</c:v>
                </c:pt>
                <c:pt idx="63313">
                  <c:v>-100.952148</c:v>
                </c:pt>
                <c:pt idx="63314">
                  <c:v>-88.37890619999993</c:v>
                </c:pt>
                <c:pt idx="63315">
                  <c:v>-56.640625</c:v>
                </c:pt>
                <c:pt idx="63316">
                  <c:v>0.732421875</c:v>
                </c:pt>
                <c:pt idx="63317">
                  <c:v>49.1943359</c:v>
                </c:pt>
                <c:pt idx="63318">
                  <c:v>86.9140625</c:v>
                </c:pt>
                <c:pt idx="63319">
                  <c:v>101.5625</c:v>
                </c:pt>
                <c:pt idx="63320">
                  <c:v>88.9892578</c:v>
                </c:pt>
                <c:pt idx="63321">
                  <c:v>56.640625</c:v>
                </c:pt>
                <c:pt idx="63322">
                  <c:v>10.2539062</c:v>
                </c:pt>
                <c:pt idx="63323">
                  <c:v>-47.6074219</c:v>
                </c:pt>
                <c:pt idx="63324">
                  <c:v>-80.9326172</c:v>
                </c:pt>
                <c:pt idx="63325">
                  <c:v>-101.074219</c:v>
                </c:pt>
                <c:pt idx="63326">
                  <c:v>-95.0927734</c:v>
                </c:pt>
                <c:pt idx="63327">
                  <c:v>-58.4716797</c:v>
                </c:pt>
                <c:pt idx="63328">
                  <c:v>-10.4980469</c:v>
                </c:pt>
                <c:pt idx="63329">
                  <c:v>33.3251953</c:v>
                </c:pt>
                <c:pt idx="63330">
                  <c:v>79.4677734</c:v>
                </c:pt>
                <c:pt idx="63331">
                  <c:v>105.34668</c:v>
                </c:pt>
                <c:pt idx="63332">
                  <c:v>99.9755859</c:v>
                </c:pt>
                <c:pt idx="63333">
                  <c:v>65.9179688</c:v>
                </c:pt>
                <c:pt idx="63334">
                  <c:v>15.2587891</c:v>
                </c:pt>
                <c:pt idx="63335">
                  <c:v>-34.7900391</c:v>
                </c:pt>
                <c:pt idx="63336">
                  <c:v>-78.4912109</c:v>
                </c:pt>
                <c:pt idx="63337">
                  <c:v>-99.60937499999996</c:v>
                </c:pt>
                <c:pt idx="63338">
                  <c:v>-95.4589844</c:v>
                </c:pt>
                <c:pt idx="63339">
                  <c:v>-65.7958984</c:v>
                </c:pt>
                <c:pt idx="63340">
                  <c:v>-20.8740234</c:v>
                </c:pt>
                <c:pt idx="63341">
                  <c:v>30.8837891</c:v>
                </c:pt>
                <c:pt idx="63342">
                  <c:v>75.5615234</c:v>
                </c:pt>
                <c:pt idx="63343">
                  <c:v>95.5810547</c:v>
                </c:pt>
                <c:pt idx="63344">
                  <c:v>92.89550779999998</c:v>
                </c:pt>
                <c:pt idx="63345">
                  <c:v>65.4296875</c:v>
                </c:pt>
                <c:pt idx="63346">
                  <c:v>27.0996094</c:v>
                </c:pt>
                <c:pt idx="63347">
                  <c:v>-20.38574219999997</c:v>
                </c:pt>
                <c:pt idx="63348">
                  <c:v>-77.5146484</c:v>
                </c:pt>
                <c:pt idx="63349">
                  <c:v>-101.44043</c:v>
                </c:pt>
                <c:pt idx="63350">
                  <c:v>-105.46875</c:v>
                </c:pt>
                <c:pt idx="63351">
                  <c:v>-74.3408203</c:v>
                </c:pt>
                <c:pt idx="63352">
                  <c:v>-34.3017578</c:v>
                </c:pt>
                <c:pt idx="63353">
                  <c:v>14.7705078</c:v>
                </c:pt>
                <c:pt idx="63354">
                  <c:v>63.8427734</c:v>
                </c:pt>
                <c:pt idx="63355">
                  <c:v>91.9189453</c:v>
                </c:pt>
                <c:pt idx="63356">
                  <c:v>97.0458984</c:v>
                </c:pt>
                <c:pt idx="63357">
                  <c:v>74.0966797</c:v>
                </c:pt>
                <c:pt idx="63358">
                  <c:v>35.8886719</c:v>
                </c:pt>
                <c:pt idx="63359">
                  <c:v>-10.4980469</c:v>
                </c:pt>
                <c:pt idx="63360">
                  <c:v>-57.61718749999999</c:v>
                </c:pt>
                <c:pt idx="63361">
                  <c:v>-88.2568359</c:v>
                </c:pt>
                <c:pt idx="63362">
                  <c:v>-100.830078</c:v>
                </c:pt>
                <c:pt idx="63363">
                  <c:v>-76.9042969</c:v>
                </c:pt>
                <c:pt idx="63364">
                  <c:v>-37.2314453</c:v>
                </c:pt>
                <c:pt idx="63365">
                  <c:v>13.3056641</c:v>
                </c:pt>
                <c:pt idx="63366">
                  <c:v>52.4902344</c:v>
                </c:pt>
                <c:pt idx="63367">
                  <c:v>95.4589844</c:v>
                </c:pt>
                <c:pt idx="63368">
                  <c:v>99.2431641</c:v>
                </c:pt>
                <c:pt idx="63369">
                  <c:v>81.29882809999998</c:v>
                </c:pt>
                <c:pt idx="63370">
                  <c:v>38.5742188</c:v>
                </c:pt>
                <c:pt idx="63371">
                  <c:v>-5.004882809999995</c:v>
                </c:pt>
                <c:pt idx="63372">
                  <c:v>-57.0068359</c:v>
                </c:pt>
                <c:pt idx="63373">
                  <c:v>-83.984375</c:v>
                </c:pt>
                <c:pt idx="63374">
                  <c:v>-95.3369141</c:v>
                </c:pt>
                <c:pt idx="63375">
                  <c:v>-83.984375</c:v>
                </c:pt>
                <c:pt idx="63376">
                  <c:v>-47.1191406</c:v>
                </c:pt>
                <c:pt idx="63377">
                  <c:v>1.22070312</c:v>
                </c:pt>
                <c:pt idx="63378">
                  <c:v>52.734375</c:v>
                </c:pt>
                <c:pt idx="63379">
                  <c:v>87.7685547</c:v>
                </c:pt>
                <c:pt idx="63380">
                  <c:v>99.85351559999998</c:v>
                </c:pt>
                <c:pt idx="63381">
                  <c:v>87.6464844</c:v>
                </c:pt>
                <c:pt idx="63382">
                  <c:v>47.9736328</c:v>
                </c:pt>
                <c:pt idx="63383">
                  <c:v>1.83105469</c:v>
                </c:pt>
                <c:pt idx="63384">
                  <c:v>-41.8701172</c:v>
                </c:pt>
                <c:pt idx="63385">
                  <c:v>-82.3974609</c:v>
                </c:pt>
                <c:pt idx="63386">
                  <c:v>-99.9755859</c:v>
                </c:pt>
                <c:pt idx="63387">
                  <c:v>-92.89550779999998</c:v>
                </c:pt>
                <c:pt idx="63388">
                  <c:v>-53.8330078</c:v>
                </c:pt>
                <c:pt idx="63389">
                  <c:v>-3.17382812</c:v>
                </c:pt>
                <c:pt idx="63390">
                  <c:v>36.3769531</c:v>
                </c:pt>
                <c:pt idx="63391">
                  <c:v>87.4023438</c:v>
                </c:pt>
                <c:pt idx="63392">
                  <c:v>101.074219</c:v>
                </c:pt>
                <c:pt idx="63393">
                  <c:v>90.08789059999998</c:v>
                </c:pt>
                <c:pt idx="63394">
                  <c:v>59.5703125</c:v>
                </c:pt>
                <c:pt idx="63395">
                  <c:v>12.6953125</c:v>
                </c:pt>
                <c:pt idx="63396">
                  <c:v>-41.2597656</c:v>
                </c:pt>
                <c:pt idx="63397">
                  <c:v>-85.20507809999994</c:v>
                </c:pt>
                <c:pt idx="63398">
                  <c:v>-105.834961</c:v>
                </c:pt>
                <c:pt idx="63399">
                  <c:v>-94.2382812</c:v>
                </c:pt>
                <c:pt idx="63400">
                  <c:v>-63.5986328</c:v>
                </c:pt>
                <c:pt idx="63401">
                  <c:v>-8.42285156</c:v>
                </c:pt>
                <c:pt idx="63402">
                  <c:v>42.1142578</c:v>
                </c:pt>
                <c:pt idx="63403">
                  <c:v>81.5429688</c:v>
                </c:pt>
                <c:pt idx="63404">
                  <c:v>92.77343749999996</c:v>
                </c:pt>
                <c:pt idx="63405">
                  <c:v>91.1865234</c:v>
                </c:pt>
                <c:pt idx="63406">
                  <c:v>66.2841797</c:v>
                </c:pt>
                <c:pt idx="63407">
                  <c:v>18.0664062</c:v>
                </c:pt>
                <c:pt idx="63408">
                  <c:v>-27.7099609</c:v>
                </c:pt>
                <c:pt idx="63409">
                  <c:v>-65.4296875</c:v>
                </c:pt>
                <c:pt idx="63410">
                  <c:v>-98.2666016</c:v>
                </c:pt>
                <c:pt idx="63411">
                  <c:v>-98.63281249999996</c:v>
                </c:pt>
                <c:pt idx="63412">
                  <c:v>-62.8662109</c:v>
                </c:pt>
                <c:pt idx="63413">
                  <c:v>-21.484375</c:v>
                </c:pt>
                <c:pt idx="63414">
                  <c:v>30.7617188</c:v>
                </c:pt>
                <c:pt idx="63415">
                  <c:v>78.0029297</c:v>
                </c:pt>
                <c:pt idx="63416">
                  <c:v>105.712891</c:v>
                </c:pt>
                <c:pt idx="63417">
                  <c:v>96.80175779999998</c:v>
                </c:pt>
                <c:pt idx="63418">
                  <c:v>71.5332031</c:v>
                </c:pt>
                <c:pt idx="63419">
                  <c:v>28.5644531</c:v>
                </c:pt>
                <c:pt idx="63420">
                  <c:v>-20.6298828</c:v>
                </c:pt>
                <c:pt idx="63421">
                  <c:v>-62.7441406</c:v>
                </c:pt>
                <c:pt idx="63422">
                  <c:v>-91.796875</c:v>
                </c:pt>
                <c:pt idx="63423">
                  <c:v>-99.2431641</c:v>
                </c:pt>
                <c:pt idx="63424">
                  <c:v>-77.14843749999996</c:v>
                </c:pt>
                <c:pt idx="63425">
                  <c:v>-35.15625</c:v>
                </c:pt>
                <c:pt idx="63426">
                  <c:v>14.6484375</c:v>
                </c:pt>
                <c:pt idx="63427">
                  <c:v>59.5703125</c:v>
                </c:pt>
                <c:pt idx="63428">
                  <c:v>93.5058594</c:v>
                </c:pt>
                <c:pt idx="63429">
                  <c:v>95.2148438</c:v>
                </c:pt>
                <c:pt idx="63430">
                  <c:v>84.8388672</c:v>
                </c:pt>
                <c:pt idx="63431">
                  <c:v>38.3300781</c:v>
                </c:pt>
                <c:pt idx="63432">
                  <c:v>-13.1835938</c:v>
                </c:pt>
                <c:pt idx="63433">
                  <c:v>-65.55175779999998</c:v>
                </c:pt>
                <c:pt idx="63434">
                  <c:v>-91.1865234</c:v>
                </c:pt>
                <c:pt idx="63435">
                  <c:v>-94.97070309999998</c:v>
                </c:pt>
                <c:pt idx="63436">
                  <c:v>-85.20507809999994</c:v>
                </c:pt>
                <c:pt idx="63437">
                  <c:v>-48.0957031</c:v>
                </c:pt>
                <c:pt idx="63438">
                  <c:v>12.3291016</c:v>
                </c:pt>
                <c:pt idx="63439">
                  <c:v>57.8613281</c:v>
                </c:pt>
                <c:pt idx="63440">
                  <c:v>94.1162109</c:v>
                </c:pt>
                <c:pt idx="63441">
                  <c:v>104.736328</c:v>
                </c:pt>
                <c:pt idx="63442">
                  <c:v>80.078125</c:v>
                </c:pt>
                <c:pt idx="63443">
                  <c:v>46.7529297</c:v>
                </c:pt>
                <c:pt idx="63444">
                  <c:v>-0.122070312</c:v>
                </c:pt>
                <c:pt idx="63445">
                  <c:v>-53.34472659999999</c:v>
                </c:pt>
                <c:pt idx="63446">
                  <c:v>-84.9609375</c:v>
                </c:pt>
                <c:pt idx="63447">
                  <c:v>-97.4121094</c:v>
                </c:pt>
                <c:pt idx="63448">
                  <c:v>-84.5947266</c:v>
                </c:pt>
                <c:pt idx="63449">
                  <c:v>-52.9785156</c:v>
                </c:pt>
                <c:pt idx="63450">
                  <c:v>-7.812499999999997</c:v>
                </c:pt>
                <c:pt idx="63451">
                  <c:v>47.3632812</c:v>
                </c:pt>
                <c:pt idx="63452">
                  <c:v>89.2333984</c:v>
                </c:pt>
                <c:pt idx="63453">
                  <c:v>100.952148</c:v>
                </c:pt>
                <c:pt idx="63454">
                  <c:v>87.890625</c:v>
                </c:pt>
                <c:pt idx="63455">
                  <c:v>51.8798828</c:v>
                </c:pt>
                <c:pt idx="63456">
                  <c:v>0.366210938</c:v>
                </c:pt>
                <c:pt idx="63457">
                  <c:v>-44.1894531</c:v>
                </c:pt>
                <c:pt idx="63458">
                  <c:v>-73.1201172</c:v>
                </c:pt>
                <c:pt idx="63459">
                  <c:v>-92.4072266</c:v>
                </c:pt>
                <c:pt idx="63460">
                  <c:v>-88.62304690000001</c:v>
                </c:pt>
                <c:pt idx="63461">
                  <c:v>-57.3730469</c:v>
                </c:pt>
                <c:pt idx="63462">
                  <c:v>-13.4277344</c:v>
                </c:pt>
                <c:pt idx="63463">
                  <c:v>42.4804688</c:v>
                </c:pt>
                <c:pt idx="63464">
                  <c:v>78.4912109</c:v>
                </c:pt>
                <c:pt idx="63465">
                  <c:v>100.097656</c:v>
                </c:pt>
                <c:pt idx="63466">
                  <c:v>98.5107422</c:v>
                </c:pt>
                <c:pt idx="63467">
                  <c:v>61.5234375</c:v>
                </c:pt>
                <c:pt idx="63468">
                  <c:v>15.5029297</c:v>
                </c:pt>
                <c:pt idx="63469">
                  <c:v>-34.17968749999999</c:v>
                </c:pt>
                <c:pt idx="63470">
                  <c:v>-80.2001953</c:v>
                </c:pt>
                <c:pt idx="63471">
                  <c:v>-98.38867190000001</c:v>
                </c:pt>
                <c:pt idx="63472">
                  <c:v>-96.5576172</c:v>
                </c:pt>
                <c:pt idx="63473">
                  <c:v>-68.9697266</c:v>
                </c:pt>
                <c:pt idx="63474">
                  <c:v>-19.2871094</c:v>
                </c:pt>
                <c:pt idx="63475">
                  <c:v>32.9589844</c:v>
                </c:pt>
                <c:pt idx="63476">
                  <c:v>76.5380859</c:v>
                </c:pt>
                <c:pt idx="63477">
                  <c:v>99.9755859</c:v>
                </c:pt>
                <c:pt idx="63478">
                  <c:v>96.92382809999998</c:v>
                </c:pt>
                <c:pt idx="63479">
                  <c:v>69.58007809999994</c:v>
                </c:pt>
                <c:pt idx="63480">
                  <c:v>27.8320312</c:v>
                </c:pt>
                <c:pt idx="63481">
                  <c:v>-24.2919922</c:v>
                </c:pt>
                <c:pt idx="63482">
                  <c:v>-69.33593749999996</c:v>
                </c:pt>
                <c:pt idx="63483">
                  <c:v>-95.2148438</c:v>
                </c:pt>
                <c:pt idx="63484">
                  <c:v>-97.1679688</c:v>
                </c:pt>
                <c:pt idx="63485">
                  <c:v>-74.46289059999998</c:v>
                </c:pt>
                <c:pt idx="63486">
                  <c:v>-28.9306641</c:v>
                </c:pt>
                <c:pt idx="63487">
                  <c:v>19.1650391</c:v>
                </c:pt>
                <c:pt idx="63488">
                  <c:v>60.3027344</c:v>
                </c:pt>
                <c:pt idx="63489">
                  <c:v>91.4306641</c:v>
                </c:pt>
                <c:pt idx="63490">
                  <c:v>94.6044922</c:v>
                </c:pt>
                <c:pt idx="63491">
                  <c:v>77.8808594</c:v>
                </c:pt>
                <c:pt idx="63492">
                  <c:v>36.8652344</c:v>
                </c:pt>
                <c:pt idx="63493">
                  <c:v>-12.2070312</c:v>
                </c:pt>
                <c:pt idx="63494">
                  <c:v>-61.6455078</c:v>
                </c:pt>
                <c:pt idx="63495">
                  <c:v>-93.1396484</c:v>
                </c:pt>
                <c:pt idx="63496">
                  <c:v>-99.60937499999996</c:v>
                </c:pt>
                <c:pt idx="63497">
                  <c:v>-79.34570309999998</c:v>
                </c:pt>
                <c:pt idx="63498">
                  <c:v>-41.9921875</c:v>
                </c:pt>
                <c:pt idx="63499">
                  <c:v>9.765625</c:v>
                </c:pt>
                <c:pt idx="63500">
                  <c:v>58.9599609</c:v>
                </c:pt>
                <c:pt idx="63501">
                  <c:v>91.3085938</c:v>
                </c:pt>
                <c:pt idx="63502">
                  <c:v>99.3652344</c:v>
                </c:pt>
                <c:pt idx="63503">
                  <c:v>82.88574219999992</c:v>
                </c:pt>
                <c:pt idx="63504">
                  <c:v>46.5087891</c:v>
                </c:pt>
                <c:pt idx="63505">
                  <c:v>-4.63867188</c:v>
                </c:pt>
                <c:pt idx="63506">
                  <c:v>-50.9033203</c:v>
                </c:pt>
                <c:pt idx="63507">
                  <c:v>-87.890625</c:v>
                </c:pt>
                <c:pt idx="63508">
                  <c:v>-107.055664</c:v>
                </c:pt>
                <c:pt idx="63509">
                  <c:v>-85.8154297</c:v>
                </c:pt>
                <c:pt idx="63510">
                  <c:v>-44.4335938</c:v>
                </c:pt>
                <c:pt idx="63511">
                  <c:v>-2.07519531</c:v>
                </c:pt>
                <c:pt idx="63512">
                  <c:v>43.7011719</c:v>
                </c:pt>
                <c:pt idx="63513">
                  <c:v>85.5712891</c:v>
                </c:pt>
                <c:pt idx="63514">
                  <c:v>103.027344</c:v>
                </c:pt>
                <c:pt idx="63515">
                  <c:v>89.4775391</c:v>
                </c:pt>
                <c:pt idx="63516">
                  <c:v>55.4199219</c:v>
                </c:pt>
                <c:pt idx="63517">
                  <c:v>4.394531249999993</c:v>
                </c:pt>
                <c:pt idx="63518">
                  <c:v>-49.1943359</c:v>
                </c:pt>
                <c:pt idx="63519">
                  <c:v>-85.20507809999994</c:v>
                </c:pt>
                <c:pt idx="63520">
                  <c:v>-97.1679688</c:v>
                </c:pt>
                <c:pt idx="63521">
                  <c:v>-88.7451172</c:v>
                </c:pt>
                <c:pt idx="63522">
                  <c:v>-55.6640625</c:v>
                </c:pt>
                <c:pt idx="63523">
                  <c:v>-7.93457031</c:v>
                </c:pt>
                <c:pt idx="63524">
                  <c:v>45.4101562</c:v>
                </c:pt>
                <c:pt idx="63525">
                  <c:v>78.7353516</c:v>
                </c:pt>
                <c:pt idx="63526">
                  <c:v>93.38378909999996</c:v>
                </c:pt>
                <c:pt idx="63527">
                  <c:v>91.4306641</c:v>
                </c:pt>
                <c:pt idx="63528">
                  <c:v>58.83789059999999</c:v>
                </c:pt>
                <c:pt idx="63529">
                  <c:v>7.56835938</c:v>
                </c:pt>
                <c:pt idx="63530">
                  <c:v>-34.6679688</c:v>
                </c:pt>
                <c:pt idx="63531">
                  <c:v>-82.3974609</c:v>
                </c:pt>
                <c:pt idx="63532">
                  <c:v>-104.125977</c:v>
                </c:pt>
                <c:pt idx="63533">
                  <c:v>-97.90039059999998</c:v>
                </c:pt>
                <c:pt idx="63534">
                  <c:v>-66.7724609</c:v>
                </c:pt>
                <c:pt idx="63535">
                  <c:v>-21.8505859</c:v>
                </c:pt>
                <c:pt idx="63536">
                  <c:v>30.2734375</c:v>
                </c:pt>
                <c:pt idx="63537">
                  <c:v>71.4111328</c:v>
                </c:pt>
                <c:pt idx="63538">
                  <c:v>100.708008</c:v>
                </c:pt>
                <c:pt idx="63539">
                  <c:v>96.92382809999998</c:v>
                </c:pt>
                <c:pt idx="63540">
                  <c:v>64.6972656</c:v>
                </c:pt>
                <c:pt idx="63541">
                  <c:v>19.2871094</c:v>
                </c:pt>
                <c:pt idx="63542">
                  <c:v>-33.0810547</c:v>
                </c:pt>
                <c:pt idx="63543">
                  <c:v>-74.7070312</c:v>
                </c:pt>
                <c:pt idx="63544">
                  <c:v>-92.1630859</c:v>
                </c:pt>
                <c:pt idx="63545">
                  <c:v>-100.463867</c:v>
                </c:pt>
                <c:pt idx="63546">
                  <c:v>-67.8710938</c:v>
                </c:pt>
                <c:pt idx="63547">
                  <c:v>-28.44238279999998</c:v>
                </c:pt>
                <c:pt idx="63548">
                  <c:v>21.7285156</c:v>
                </c:pt>
                <c:pt idx="63549">
                  <c:v>71.6552734</c:v>
                </c:pt>
                <c:pt idx="63550">
                  <c:v>94.84863279999998</c:v>
                </c:pt>
                <c:pt idx="63551">
                  <c:v>98.87695309999998</c:v>
                </c:pt>
                <c:pt idx="63552">
                  <c:v>70.3125</c:v>
                </c:pt>
                <c:pt idx="63553">
                  <c:v>30.0292969</c:v>
                </c:pt>
                <c:pt idx="63554">
                  <c:v>-15.1367188</c:v>
                </c:pt>
                <c:pt idx="63555">
                  <c:v>-66.2841797</c:v>
                </c:pt>
                <c:pt idx="63556">
                  <c:v>-93.01757809999998</c:v>
                </c:pt>
                <c:pt idx="63557">
                  <c:v>-98.75488279999998</c:v>
                </c:pt>
                <c:pt idx="63558">
                  <c:v>-76.6601562</c:v>
                </c:pt>
                <c:pt idx="63559">
                  <c:v>-38.2080078</c:v>
                </c:pt>
                <c:pt idx="63560">
                  <c:v>10.9863281</c:v>
                </c:pt>
                <c:pt idx="63561">
                  <c:v>62.2558594</c:v>
                </c:pt>
                <c:pt idx="63562">
                  <c:v>88.7451172</c:v>
                </c:pt>
                <c:pt idx="63563">
                  <c:v>97.2900391</c:v>
                </c:pt>
                <c:pt idx="63564">
                  <c:v>81.5429688</c:v>
                </c:pt>
                <c:pt idx="63565">
                  <c:v>40.2832031</c:v>
                </c:pt>
                <c:pt idx="63566">
                  <c:v>-12.4511719</c:v>
                </c:pt>
                <c:pt idx="63567">
                  <c:v>-59.6923828</c:v>
                </c:pt>
                <c:pt idx="63568">
                  <c:v>-88.8671875</c:v>
                </c:pt>
                <c:pt idx="63569">
                  <c:v>-101.68457</c:v>
                </c:pt>
                <c:pt idx="63570">
                  <c:v>-84.7167969</c:v>
                </c:pt>
                <c:pt idx="63571">
                  <c:v>-49.0722656</c:v>
                </c:pt>
                <c:pt idx="63572">
                  <c:v>2.31933594</c:v>
                </c:pt>
                <c:pt idx="63573">
                  <c:v>54.5654297</c:v>
                </c:pt>
                <c:pt idx="63574">
                  <c:v>84.10644529999998</c:v>
                </c:pt>
                <c:pt idx="63575">
                  <c:v>98.87695309999998</c:v>
                </c:pt>
                <c:pt idx="63576">
                  <c:v>88.5009766</c:v>
                </c:pt>
                <c:pt idx="63577">
                  <c:v>49.1943359</c:v>
                </c:pt>
                <c:pt idx="63578">
                  <c:v>0.122070312</c:v>
                </c:pt>
                <c:pt idx="63579">
                  <c:v>-46.0205078</c:v>
                </c:pt>
                <c:pt idx="63580">
                  <c:v>-88.13476559999998</c:v>
                </c:pt>
                <c:pt idx="63581">
                  <c:v>-103.515625</c:v>
                </c:pt>
                <c:pt idx="63582">
                  <c:v>-89.11132809999998</c:v>
                </c:pt>
                <c:pt idx="63583">
                  <c:v>-50.1708984</c:v>
                </c:pt>
                <c:pt idx="63584">
                  <c:v>-8.91113281</c:v>
                </c:pt>
                <c:pt idx="63585">
                  <c:v>45.0439453</c:v>
                </c:pt>
                <c:pt idx="63586">
                  <c:v>76.0498047</c:v>
                </c:pt>
                <c:pt idx="63587">
                  <c:v>97.4121094</c:v>
                </c:pt>
                <c:pt idx="63588">
                  <c:v>86.3037109</c:v>
                </c:pt>
                <c:pt idx="63589">
                  <c:v>54.0771484</c:v>
                </c:pt>
                <c:pt idx="63590">
                  <c:v>10.9863281</c:v>
                </c:pt>
                <c:pt idx="63591">
                  <c:v>-34.0576172</c:v>
                </c:pt>
                <c:pt idx="63592">
                  <c:v>-75.19531249999996</c:v>
                </c:pt>
                <c:pt idx="63593">
                  <c:v>-94.7265625</c:v>
                </c:pt>
                <c:pt idx="63594">
                  <c:v>-93.38378909999996</c:v>
                </c:pt>
                <c:pt idx="63595">
                  <c:v>-60.0585938</c:v>
                </c:pt>
                <c:pt idx="63596">
                  <c:v>-12.2070312</c:v>
                </c:pt>
                <c:pt idx="63597">
                  <c:v>41.015625</c:v>
                </c:pt>
                <c:pt idx="63598">
                  <c:v>76.0498047</c:v>
                </c:pt>
                <c:pt idx="63599">
                  <c:v>98.9990234</c:v>
                </c:pt>
                <c:pt idx="63600">
                  <c:v>93.75</c:v>
                </c:pt>
                <c:pt idx="63601">
                  <c:v>70.3125</c:v>
                </c:pt>
                <c:pt idx="63602">
                  <c:v>19.4091797</c:v>
                </c:pt>
                <c:pt idx="63603">
                  <c:v>-31.3720703</c:v>
                </c:pt>
                <c:pt idx="63604">
                  <c:v>-78.0029297</c:v>
                </c:pt>
                <c:pt idx="63605">
                  <c:v>-99.3652344</c:v>
                </c:pt>
                <c:pt idx="63606">
                  <c:v>-92.5292969</c:v>
                </c:pt>
                <c:pt idx="63607">
                  <c:v>-66.40625</c:v>
                </c:pt>
                <c:pt idx="63608">
                  <c:v>-19.6533203</c:v>
                </c:pt>
                <c:pt idx="63609">
                  <c:v>25.5126953</c:v>
                </c:pt>
                <c:pt idx="63610">
                  <c:v>68.2373047</c:v>
                </c:pt>
                <c:pt idx="63611">
                  <c:v>99.9755859</c:v>
                </c:pt>
                <c:pt idx="63612">
                  <c:v>95.4589844</c:v>
                </c:pt>
                <c:pt idx="63613">
                  <c:v>71.4111328</c:v>
                </c:pt>
                <c:pt idx="63614">
                  <c:v>32.1044922</c:v>
                </c:pt>
                <c:pt idx="63615">
                  <c:v>-20.7519531</c:v>
                </c:pt>
                <c:pt idx="63616">
                  <c:v>-66.65039059999994</c:v>
                </c:pt>
                <c:pt idx="63617">
                  <c:v>-98.5107422</c:v>
                </c:pt>
                <c:pt idx="63618">
                  <c:v>-98.87695309999998</c:v>
                </c:pt>
                <c:pt idx="63619">
                  <c:v>-78.7353516</c:v>
                </c:pt>
                <c:pt idx="63620">
                  <c:v>-38.9404297</c:v>
                </c:pt>
                <c:pt idx="63621">
                  <c:v>22.3388672</c:v>
                </c:pt>
                <c:pt idx="63622">
                  <c:v>64.9414062</c:v>
                </c:pt>
                <c:pt idx="63623">
                  <c:v>93.01757809999998</c:v>
                </c:pt>
                <c:pt idx="63624">
                  <c:v>103.393555</c:v>
                </c:pt>
                <c:pt idx="63625">
                  <c:v>73.2421875</c:v>
                </c:pt>
                <c:pt idx="63626">
                  <c:v>36.4990234</c:v>
                </c:pt>
                <c:pt idx="63627">
                  <c:v>-13.7939453</c:v>
                </c:pt>
                <c:pt idx="63628">
                  <c:v>-54.4433594</c:v>
                </c:pt>
                <c:pt idx="63629">
                  <c:v>-89.2333984</c:v>
                </c:pt>
                <c:pt idx="63630">
                  <c:v>-94.84863279999998</c:v>
                </c:pt>
                <c:pt idx="63631">
                  <c:v>-80.8105469</c:v>
                </c:pt>
                <c:pt idx="63632">
                  <c:v>-44.6777344</c:v>
                </c:pt>
                <c:pt idx="63633">
                  <c:v>11.4746094</c:v>
                </c:pt>
                <c:pt idx="63634">
                  <c:v>55.0537109</c:v>
                </c:pt>
                <c:pt idx="63635">
                  <c:v>87.15820309999998</c:v>
                </c:pt>
                <c:pt idx="63636">
                  <c:v>99.3652344</c:v>
                </c:pt>
                <c:pt idx="63637">
                  <c:v>82.15332029999998</c:v>
                </c:pt>
                <c:pt idx="63638">
                  <c:v>47.9736328</c:v>
                </c:pt>
                <c:pt idx="63639">
                  <c:v>5.615234379999995</c:v>
                </c:pt>
                <c:pt idx="63640">
                  <c:v>-50.0488281</c:v>
                </c:pt>
                <c:pt idx="63641">
                  <c:v>-83.12988279999993</c:v>
                </c:pt>
                <c:pt idx="63642">
                  <c:v>-101.5625</c:v>
                </c:pt>
                <c:pt idx="63643">
                  <c:v>-89.5996094</c:v>
                </c:pt>
                <c:pt idx="63644">
                  <c:v>-53.5888672</c:v>
                </c:pt>
                <c:pt idx="63645">
                  <c:v>-1.46484375</c:v>
                </c:pt>
                <c:pt idx="63646">
                  <c:v>45.2880859</c:v>
                </c:pt>
                <c:pt idx="63647">
                  <c:v>83.2519531</c:v>
                </c:pt>
                <c:pt idx="63648">
                  <c:v>100.830078</c:v>
                </c:pt>
                <c:pt idx="63649">
                  <c:v>96.80175779999998</c:v>
                </c:pt>
                <c:pt idx="63650">
                  <c:v>52.2460938</c:v>
                </c:pt>
                <c:pt idx="63651">
                  <c:v>5.49316406</c:v>
                </c:pt>
                <c:pt idx="63652">
                  <c:v>-42.2363281</c:v>
                </c:pt>
                <c:pt idx="63653">
                  <c:v>-85.9375</c:v>
                </c:pt>
                <c:pt idx="63654">
                  <c:v>-100.830078</c:v>
                </c:pt>
                <c:pt idx="63655">
                  <c:v>-90.08789059999998</c:v>
                </c:pt>
                <c:pt idx="63656">
                  <c:v>-62.8662109</c:v>
                </c:pt>
                <c:pt idx="63657">
                  <c:v>-17.2119141</c:v>
                </c:pt>
                <c:pt idx="63658">
                  <c:v>41.8701172</c:v>
                </c:pt>
                <c:pt idx="63659">
                  <c:v>83.4960938</c:v>
                </c:pt>
                <c:pt idx="63660">
                  <c:v>103.149414</c:v>
                </c:pt>
                <c:pt idx="63661">
                  <c:v>92.0410156</c:v>
                </c:pt>
                <c:pt idx="63662">
                  <c:v>59.3261719</c:v>
                </c:pt>
                <c:pt idx="63663">
                  <c:v>18.9208984</c:v>
                </c:pt>
                <c:pt idx="63664">
                  <c:v>-38.8183594</c:v>
                </c:pt>
                <c:pt idx="63665">
                  <c:v>-77.27050779999998</c:v>
                </c:pt>
                <c:pt idx="63666">
                  <c:v>-100.830078</c:v>
                </c:pt>
                <c:pt idx="63667">
                  <c:v>-107.910156</c:v>
                </c:pt>
                <c:pt idx="63668">
                  <c:v>-77.14843749999996</c:v>
                </c:pt>
                <c:pt idx="63669">
                  <c:v>-24.6582031</c:v>
                </c:pt>
                <c:pt idx="63670">
                  <c:v>30.7617188</c:v>
                </c:pt>
                <c:pt idx="63671">
                  <c:v>68.9697266</c:v>
                </c:pt>
                <c:pt idx="63672">
                  <c:v>91.3085938</c:v>
                </c:pt>
                <c:pt idx="63673">
                  <c:v>100.708008</c:v>
                </c:pt>
                <c:pt idx="63674">
                  <c:v>69.2138672</c:v>
                </c:pt>
                <c:pt idx="63675">
                  <c:v>29.296875</c:v>
                </c:pt>
                <c:pt idx="63676">
                  <c:v>-24.6582031</c:v>
                </c:pt>
                <c:pt idx="63677">
                  <c:v>-65.9179688</c:v>
                </c:pt>
                <c:pt idx="63678">
                  <c:v>-94.3603516</c:v>
                </c:pt>
                <c:pt idx="63679">
                  <c:v>-96.67968749999996</c:v>
                </c:pt>
                <c:pt idx="63680">
                  <c:v>-68.2373047</c:v>
                </c:pt>
                <c:pt idx="63681">
                  <c:v>-19.6533203</c:v>
                </c:pt>
                <c:pt idx="63682">
                  <c:v>22.5830078</c:v>
                </c:pt>
                <c:pt idx="63683">
                  <c:v>65.4296875</c:v>
                </c:pt>
                <c:pt idx="63684">
                  <c:v>95.2148438</c:v>
                </c:pt>
                <c:pt idx="63685">
                  <c:v>102.050781</c:v>
                </c:pt>
                <c:pt idx="63686">
                  <c:v>73.48632809999998</c:v>
                </c:pt>
                <c:pt idx="63687">
                  <c:v>31.25</c:v>
                </c:pt>
                <c:pt idx="63688">
                  <c:v>-17.2119141</c:v>
                </c:pt>
                <c:pt idx="63689">
                  <c:v>-62.8662109</c:v>
                </c:pt>
                <c:pt idx="63690">
                  <c:v>-92.4072266</c:v>
                </c:pt>
                <c:pt idx="63691">
                  <c:v>-96.1914062</c:v>
                </c:pt>
                <c:pt idx="63692">
                  <c:v>-77.14843749999996</c:v>
                </c:pt>
                <c:pt idx="63693">
                  <c:v>-38.3300781</c:v>
                </c:pt>
                <c:pt idx="63694">
                  <c:v>16.4794922</c:v>
                </c:pt>
                <c:pt idx="63695">
                  <c:v>61.15722659999999</c:v>
                </c:pt>
                <c:pt idx="63696">
                  <c:v>95.5810547</c:v>
                </c:pt>
                <c:pt idx="63697">
                  <c:v>97.90039059999998</c:v>
                </c:pt>
                <c:pt idx="63698">
                  <c:v>78.4912109</c:v>
                </c:pt>
                <c:pt idx="63699">
                  <c:v>36.3769531</c:v>
                </c:pt>
                <c:pt idx="63700">
                  <c:v>-4.02832031</c:v>
                </c:pt>
                <c:pt idx="63701">
                  <c:v>-47.2412109</c:v>
                </c:pt>
                <c:pt idx="63702">
                  <c:v>-88.2568359</c:v>
                </c:pt>
                <c:pt idx="63703">
                  <c:v>-105.102539</c:v>
                </c:pt>
                <c:pt idx="63704">
                  <c:v>-84.9609375</c:v>
                </c:pt>
                <c:pt idx="63705">
                  <c:v>-48.0957031</c:v>
                </c:pt>
                <c:pt idx="63706">
                  <c:v>1.70898438</c:v>
                </c:pt>
                <c:pt idx="63707">
                  <c:v>55.5419922</c:v>
                </c:pt>
                <c:pt idx="63708">
                  <c:v>87.890625</c:v>
                </c:pt>
                <c:pt idx="63709">
                  <c:v>102.783203</c:v>
                </c:pt>
                <c:pt idx="63710">
                  <c:v>86.18164059999998</c:v>
                </c:pt>
                <c:pt idx="63711">
                  <c:v>51.5136719</c:v>
                </c:pt>
                <c:pt idx="63712">
                  <c:v>0.732421875</c:v>
                </c:pt>
                <c:pt idx="63713">
                  <c:v>-46.5087891</c:v>
                </c:pt>
                <c:pt idx="63714">
                  <c:v>-84.9609375</c:v>
                </c:pt>
                <c:pt idx="63715">
                  <c:v>-100.219727</c:v>
                </c:pt>
                <c:pt idx="63716">
                  <c:v>-92.1630859</c:v>
                </c:pt>
                <c:pt idx="63717">
                  <c:v>-52.0019531</c:v>
                </c:pt>
                <c:pt idx="63718">
                  <c:v>-5.859375</c:v>
                </c:pt>
                <c:pt idx="63719">
                  <c:v>38.8183594</c:v>
                </c:pt>
                <c:pt idx="63720">
                  <c:v>82.03125</c:v>
                </c:pt>
                <c:pt idx="63721">
                  <c:v>96.5576172</c:v>
                </c:pt>
                <c:pt idx="63722">
                  <c:v>94.7265625</c:v>
                </c:pt>
                <c:pt idx="63723">
                  <c:v>65.55175779999998</c:v>
                </c:pt>
                <c:pt idx="63724">
                  <c:v>9.39941406</c:v>
                </c:pt>
                <c:pt idx="63725">
                  <c:v>-47.2412109</c:v>
                </c:pt>
                <c:pt idx="63726">
                  <c:v>-84.22851559999998</c:v>
                </c:pt>
                <c:pt idx="63727">
                  <c:v>-103.393555</c:v>
                </c:pt>
                <c:pt idx="63728">
                  <c:v>-94.4824219</c:v>
                </c:pt>
                <c:pt idx="63729">
                  <c:v>-68.4814453</c:v>
                </c:pt>
                <c:pt idx="63730">
                  <c:v>-15.0146484</c:v>
                </c:pt>
                <c:pt idx="63731">
                  <c:v>34.7900391</c:v>
                </c:pt>
                <c:pt idx="63732">
                  <c:v>78.2470703</c:v>
                </c:pt>
                <c:pt idx="63733">
                  <c:v>99.60937499999996</c:v>
                </c:pt>
                <c:pt idx="63734">
                  <c:v>98.9990234</c:v>
                </c:pt>
                <c:pt idx="63735">
                  <c:v>64.57519529999998</c:v>
                </c:pt>
                <c:pt idx="63736">
                  <c:v>24.5361328</c:v>
                </c:pt>
                <c:pt idx="63737">
                  <c:v>-33.3251953</c:v>
                </c:pt>
                <c:pt idx="63738">
                  <c:v>-72.0214844</c:v>
                </c:pt>
                <c:pt idx="63739">
                  <c:v>-96.80175779999998</c:v>
                </c:pt>
                <c:pt idx="63740">
                  <c:v>-100.585938</c:v>
                </c:pt>
                <c:pt idx="63741">
                  <c:v>-70.4345703</c:v>
                </c:pt>
                <c:pt idx="63742">
                  <c:v>-27.7099609</c:v>
                </c:pt>
                <c:pt idx="63743">
                  <c:v>20.7519531</c:v>
                </c:pt>
                <c:pt idx="63744">
                  <c:v>67.8710938</c:v>
                </c:pt>
                <c:pt idx="63745">
                  <c:v>94.84863279999998</c:v>
                </c:pt>
                <c:pt idx="63746">
                  <c:v>99.2431641</c:v>
                </c:pt>
                <c:pt idx="63747">
                  <c:v>78.12499999999998</c:v>
                </c:pt>
                <c:pt idx="63748">
                  <c:v>30.0292969</c:v>
                </c:pt>
                <c:pt idx="63749">
                  <c:v>-22.0947266</c:v>
                </c:pt>
                <c:pt idx="63750">
                  <c:v>-63.7207031</c:v>
                </c:pt>
                <c:pt idx="63751">
                  <c:v>-95.82519529999998</c:v>
                </c:pt>
                <c:pt idx="63752">
                  <c:v>-93.1396484</c:v>
                </c:pt>
                <c:pt idx="63753">
                  <c:v>-80.32226559999998</c:v>
                </c:pt>
                <c:pt idx="63754">
                  <c:v>-39.7949219</c:v>
                </c:pt>
                <c:pt idx="63755">
                  <c:v>19.1650391</c:v>
                </c:pt>
                <c:pt idx="63756">
                  <c:v>61.8896484</c:v>
                </c:pt>
                <c:pt idx="63757">
                  <c:v>87.890625</c:v>
                </c:pt>
                <c:pt idx="63758">
                  <c:v>103.271484</c:v>
                </c:pt>
                <c:pt idx="63759">
                  <c:v>83.8623047</c:v>
                </c:pt>
                <c:pt idx="63760">
                  <c:v>39.6728516</c:v>
                </c:pt>
                <c:pt idx="63761">
                  <c:v>-12.6953125</c:v>
                </c:pt>
                <c:pt idx="63762">
                  <c:v>-58.4716797</c:v>
                </c:pt>
                <c:pt idx="63763">
                  <c:v>-88.7451172</c:v>
                </c:pt>
                <c:pt idx="63764">
                  <c:v>-92.0410156</c:v>
                </c:pt>
                <c:pt idx="63765">
                  <c:v>-80.078125</c:v>
                </c:pt>
                <c:pt idx="63766">
                  <c:v>-43.0908203</c:v>
                </c:pt>
                <c:pt idx="63767">
                  <c:v>2.44140625</c:v>
                </c:pt>
                <c:pt idx="63768">
                  <c:v>60.3027344</c:v>
                </c:pt>
                <c:pt idx="63769">
                  <c:v>91.1865234</c:v>
                </c:pt>
                <c:pt idx="63770">
                  <c:v>101.318359</c:v>
                </c:pt>
                <c:pt idx="63771">
                  <c:v>86.5478516</c:v>
                </c:pt>
                <c:pt idx="63772">
                  <c:v>45.1660156</c:v>
                </c:pt>
                <c:pt idx="63773">
                  <c:v>-4.15039062</c:v>
                </c:pt>
                <c:pt idx="63774">
                  <c:v>-54.5654297</c:v>
                </c:pt>
                <c:pt idx="63775">
                  <c:v>-84.22851559999998</c:v>
                </c:pt>
                <c:pt idx="63776">
                  <c:v>-93.6279297</c:v>
                </c:pt>
                <c:pt idx="63777">
                  <c:v>-89.11132809999998</c:v>
                </c:pt>
                <c:pt idx="63778">
                  <c:v>-57.0068359</c:v>
                </c:pt>
                <c:pt idx="63779">
                  <c:v>-9.52148438</c:v>
                </c:pt>
                <c:pt idx="63780">
                  <c:v>47.6074219</c:v>
                </c:pt>
                <c:pt idx="63781">
                  <c:v>85.4492188</c:v>
                </c:pt>
                <c:pt idx="63782">
                  <c:v>99.9755859</c:v>
                </c:pt>
                <c:pt idx="63783">
                  <c:v>88.7451172</c:v>
                </c:pt>
                <c:pt idx="63784">
                  <c:v>56.1523438</c:v>
                </c:pt>
                <c:pt idx="63785">
                  <c:v>10.1318359</c:v>
                </c:pt>
                <c:pt idx="63786">
                  <c:v>-44.4335938</c:v>
                </c:pt>
                <c:pt idx="63787">
                  <c:v>-88.8671875</c:v>
                </c:pt>
                <c:pt idx="63788">
                  <c:v>-101.5625</c:v>
                </c:pt>
                <c:pt idx="63789">
                  <c:v>-94.1162109</c:v>
                </c:pt>
                <c:pt idx="63790">
                  <c:v>-64.2089844</c:v>
                </c:pt>
                <c:pt idx="63791">
                  <c:v>-13.9160156</c:v>
                </c:pt>
                <c:pt idx="63792">
                  <c:v>37.8417969</c:v>
                </c:pt>
                <c:pt idx="63793">
                  <c:v>78.12499999999998</c:v>
                </c:pt>
                <c:pt idx="63794">
                  <c:v>95.703125</c:v>
                </c:pt>
                <c:pt idx="63795">
                  <c:v>91.6748047</c:v>
                </c:pt>
                <c:pt idx="63796">
                  <c:v>64.8193359</c:v>
                </c:pt>
                <c:pt idx="63797">
                  <c:v>20.7519531</c:v>
                </c:pt>
                <c:pt idx="63798">
                  <c:v>-33.0810547</c:v>
                </c:pt>
                <c:pt idx="63799">
                  <c:v>-75.4394531</c:v>
                </c:pt>
                <c:pt idx="63800">
                  <c:v>-93.01757809999998</c:v>
                </c:pt>
                <c:pt idx="63801">
                  <c:v>-92.0410156</c:v>
                </c:pt>
                <c:pt idx="63802">
                  <c:v>-76.9042969</c:v>
                </c:pt>
                <c:pt idx="63803">
                  <c:v>-20.0195312</c:v>
                </c:pt>
                <c:pt idx="63804">
                  <c:v>32.4707031</c:v>
                </c:pt>
                <c:pt idx="63805">
                  <c:v>75.19531249999996</c:v>
                </c:pt>
                <c:pt idx="63806">
                  <c:v>96.4355469</c:v>
                </c:pt>
                <c:pt idx="63807">
                  <c:v>99.7314453</c:v>
                </c:pt>
                <c:pt idx="63808">
                  <c:v>70.3125</c:v>
                </c:pt>
                <c:pt idx="63809">
                  <c:v>27.4658203</c:v>
                </c:pt>
                <c:pt idx="63810">
                  <c:v>-19.1650391</c:v>
                </c:pt>
                <c:pt idx="63811">
                  <c:v>-73.48632809999998</c:v>
                </c:pt>
                <c:pt idx="63812">
                  <c:v>-102.294922</c:v>
                </c:pt>
                <c:pt idx="63813">
                  <c:v>-97.77832029999998</c:v>
                </c:pt>
                <c:pt idx="63814">
                  <c:v>-71.1669922</c:v>
                </c:pt>
                <c:pt idx="63815">
                  <c:v>-26.0009766</c:v>
                </c:pt>
                <c:pt idx="63816">
                  <c:v>26.8554688</c:v>
                </c:pt>
                <c:pt idx="63817">
                  <c:v>67.0166016</c:v>
                </c:pt>
                <c:pt idx="63818">
                  <c:v>93.5058594</c:v>
                </c:pt>
                <c:pt idx="63819">
                  <c:v>98.9990234</c:v>
                </c:pt>
                <c:pt idx="63820">
                  <c:v>74.21875</c:v>
                </c:pt>
                <c:pt idx="63821">
                  <c:v>39.4287109</c:v>
                </c:pt>
                <c:pt idx="63822">
                  <c:v>-8.42285156</c:v>
                </c:pt>
                <c:pt idx="63823">
                  <c:v>-71.1669922</c:v>
                </c:pt>
                <c:pt idx="63824">
                  <c:v>-96.5576172</c:v>
                </c:pt>
                <c:pt idx="63825">
                  <c:v>-104.248047</c:v>
                </c:pt>
                <c:pt idx="63826">
                  <c:v>-83.2519531</c:v>
                </c:pt>
                <c:pt idx="63827">
                  <c:v>-42.7246094</c:v>
                </c:pt>
                <c:pt idx="63828">
                  <c:v>9.155273439999998</c:v>
                </c:pt>
                <c:pt idx="63829">
                  <c:v>61.4013672</c:v>
                </c:pt>
                <c:pt idx="63830">
                  <c:v>90.57617190000001</c:v>
                </c:pt>
                <c:pt idx="63831">
                  <c:v>101.44043</c:v>
                </c:pt>
                <c:pt idx="63832">
                  <c:v>84.7167969</c:v>
                </c:pt>
                <c:pt idx="63833">
                  <c:v>49.5605469</c:v>
                </c:pt>
                <c:pt idx="63834">
                  <c:v>-4.51660156</c:v>
                </c:pt>
                <c:pt idx="63835">
                  <c:v>-50.9033203</c:v>
                </c:pt>
                <c:pt idx="63836">
                  <c:v>-86.42578119999993</c:v>
                </c:pt>
                <c:pt idx="63837">
                  <c:v>-102.416992</c:v>
                </c:pt>
                <c:pt idx="63838">
                  <c:v>-89.4775391</c:v>
                </c:pt>
                <c:pt idx="63839">
                  <c:v>-50.1708984</c:v>
                </c:pt>
                <c:pt idx="63840">
                  <c:v>1.09863281</c:v>
                </c:pt>
                <c:pt idx="63841">
                  <c:v>52.4902344</c:v>
                </c:pt>
                <c:pt idx="63842">
                  <c:v>80.68847659999993</c:v>
                </c:pt>
                <c:pt idx="63843">
                  <c:v>97.0458984</c:v>
                </c:pt>
                <c:pt idx="63844">
                  <c:v>87.6464844</c:v>
                </c:pt>
                <c:pt idx="63845">
                  <c:v>51.1474609</c:v>
                </c:pt>
                <c:pt idx="63846">
                  <c:v>1.953125</c:v>
                </c:pt>
                <c:pt idx="63847">
                  <c:v>-41.1376953</c:v>
                </c:pt>
                <c:pt idx="63848">
                  <c:v>-82.88574219999992</c:v>
                </c:pt>
                <c:pt idx="63849">
                  <c:v>-98.63281249999996</c:v>
                </c:pt>
                <c:pt idx="63850">
                  <c:v>-85.5712891</c:v>
                </c:pt>
                <c:pt idx="63851">
                  <c:v>-52.4902344</c:v>
                </c:pt>
                <c:pt idx="63852">
                  <c:v>-2.9296875</c:v>
                </c:pt>
                <c:pt idx="63853">
                  <c:v>42.1142578</c:v>
                </c:pt>
                <c:pt idx="63854">
                  <c:v>87.5244141</c:v>
                </c:pt>
                <c:pt idx="63855">
                  <c:v>93.38378909999996</c:v>
                </c:pt>
                <c:pt idx="63856">
                  <c:v>91.4306641</c:v>
                </c:pt>
                <c:pt idx="63857">
                  <c:v>59.4482422</c:v>
                </c:pt>
                <c:pt idx="63858">
                  <c:v>19.2871094</c:v>
                </c:pt>
                <c:pt idx="63859">
                  <c:v>-36.2548828</c:v>
                </c:pt>
                <c:pt idx="63860">
                  <c:v>-80.32226559999998</c:v>
                </c:pt>
                <c:pt idx="63861">
                  <c:v>-100.341797</c:v>
                </c:pt>
                <c:pt idx="63862">
                  <c:v>-96.67968749999996</c:v>
                </c:pt>
                <c:pt idx="63863">
                  <c:v>-65.3076172</c:v>
                </c:pt>
                <c:pt idx="63864">
                  <c:v>-17.7001953</c:v>
                </c:pt>
                <c:pt idx="63865">
                  <c:v>31.25</c:v>
                </c:pt>
                <c:pt idx="63866">
                  <c:v>81.5429688</c:v>
                </c:pt>
                <c:pt idx="63867">
                  <c:v>96.92382809999998</c:v>
                </c:pt>
                <c:pt idx="63868">
                  <c:v>90.33203119999993</c:v>
                </c:pt>
                <c:pt idx="63869">
                  <c:v>68.60351559999998</c:v>
                </c:pt>
                <c:pt idx="63870">
                  <c:v>22.3388672</c:v>
                </c:pt>
                <c:pt idx="63871">
                  <c:v>-26.9775391</c:v>
                </c:pt>
                <c:pt idx="63872">
                  <c:v>-67.0166016</c:v>
                </c:pt>
                <c:pt idx="63873">
                  <c:v>-94.6044922</c:v>
                </c:pt>
                <c:pt idx="63874">
                  <c:v>-94.3603516</c:v>
                </c:pt>
                <c:pt idx="63875">
                  <c:v>-71.2890625</c:v>
                </c:pt>
                <c:pt idx="63876">
                  <c:v>-23.4375</c:v>
                </c:pt>
                <c:pt idx="63877">
                  <c:v>22.9492188</c:v>
                </c:pt>
                <c:pt idx="63878">
                  <c:v>63.1103516</c:v>
                </c:pt>
                <c:pt idx="63879">
                  <c:v>96.92382809999998</c:v>
                </c:pt>
                <c:pt idx="63880">
                  <c:v>101.318359</c:v>
                </c:pt>
                <c:pt idx="63881">
                  <c:v>76.9042969</c:v>
                </c:pt>
                <c:pt idx="63882">
                  <c:v>27.34375</c:v>
                </c:pt>
                <c:pt idx="63883">
                  <c:v>-21.484375</c:v>
                </c:pt>
                <c:pt idx="63884">
                  <c:v>-58.83789059999999</c:v>
                </c:pt>
                <c:pt idx="63885">
                  <c:v>-98.0224609</c:v>
                </c:pt>
                <c:pt idx="63886">
                  <c:v>-104.370117</c:v>
                </c:pt>
                <c:pt idx="63887">
                  <c:v>-82.7636719</c:v>
                </c:pt>
                <c:pt idx="63888">
                  <c:v>-39.6728516</c:v>
                </c:pt>
                <c:pt idx="63889">
                  <c:v>16.3574219</c:v>
                </c:pt>
                <c:pt idx="63890">
                  <c:v>57.9833984</c:v>
                </c:pt>
                <c:pt idx="63891">
                  <c:v>84.3505859</c:v>
                </c:pt>
                <c:pt idx="63892">
                  <c:v>98.5107422</c:v>
                </c:pt>
                <c:pt idx="63893">
                  <c:v>84.22851559999998</c:v>
                </c:pt>
                <c:pt idx="63894">
                  <c:v>40.7714844</c:v>
                </c:pt>
                <c:pt idx="63895">
                  <c:v>-6.46972656</c:v>
                </c:pt>
                <c:pt idx="63896">
                  <c:v>-59.4482422</c:v>
                </c:pt>
                <c:pt idx="63897">
                  <c:v>-93.75</c:v>
                </c:pt>
                <c:pt idx="63898">
                  <c:v>-99.85351559999998</c:v>
                </c:pt>
                <c:pt idx="63899">
                  <c:v>-80.9326172</c:v>
                </c:pt>
                <c:pt idx="63900">
                  <c:v>-42.96875</c:v>
                </c:pt>
                <c:pt idx="63901">
                  <c:v>8.91113281</c:v>
                </c:pt>
                <c:pt idx="63902">
                  <c:v>61.15722659999999</c:v>
                </c:pt>
                <c:pt idx="63903">
                  <c:v>91.3085938</c:v>
                </c:pt>
                <c:pt idx="63904">
                  <c:v>102.539062</c:v>
                </c:pt>
                <c:pt idx="63905">
                  <c:v>82.5195312</c:v>
                </c:pt>
                <c:pt idx="63906">
                  <c:v>51.39160159999999</c:v>
                </c:pt>
                <c:pt idx="63907">
                  <c:v>3.66210938</c:v>
                </c:pt>
                <c:pt idx="63908">
                  <c:v>-50.78125</c:v>
                </c:pt>
                <c:pt idx="63909">
                  <c:v>-87.03613279999998</c:v>
                </c:pt>
                <c:pt idx="63910">
                  <c:v>-103.393555</c:v>
                </c:pt>
                <c:pt idx="63911">
                  <c:v>-87.4023438</c:v>
                </c:pt>
                <c:pt idx="63912">
                  <c:v>-47.3632812</c:v>
                </c:pt>
                <c:pt idx="63913">
                  <c:v>-0.854492188</c:v>
                </c:pt>
                <c:pt idx="63914">
                  <c:v>45.0439453</c:v>
                </c:pt>
                <c:pt idx="63915">
                  <c:v>77.5146484</c:v>
                </c:pt>
                <c:pt idx="63916">
                  <c:v>95.5810547</c:v>
                </c:pt>
                <c:pt idx="63917">
                  <c:v>90.33203119999993</c:v>
                </c:pt>
                <c:pt idx="63918">
                  <c:v>54.93164059999999</c:v>
                </c:pt>
                <c:pt idx="63919">
                  <c:v>8.178710939999998</c:v>
                </c:pt>
                <c:pt idx="63920">
                  <c:v>-43.2128906</c:v>
                </c:pt>
                <c:pt idx="63921">
                  <c:v>-81.9091797</c:v>
                </c:pt>
                <c:pt idx="63922">
                  <c:v>-102.416992</c:v>
                </c:pt>
                <c:pt idx="63923">
                  <c:v>-94.2382812</c:v>
                </c:pt>
                <c:pt idx="63924">
                  <c:v>-59.4482422</c:v>
                </c:pt>
                <c:pt idx="63925">
                  <c:v>-5.73730469</c:v>
                </c:pt>
                <c:pt idx="63926">
                  <c:v>38.3300781</c:v>
                </c:pt>
                <c:pt idx="63927">
                  <c:v>71.7773438</c:v>
                </c:pt>
                <c:pt idx="63928">
                  <c:v>95.3369141</c:v>
                </c:pt>
                <c:pt idx="63929">
                  <c:v>98.1445312</c:v>
                </c:pt>
                <c:pt idx="63930">
                  <c:v>66.1621094</c:v>
                </c:pt>
                <c:pt idx="63931">
                  <c:v>14.6484375</c:v>
                </c:pt>
                <c:pt idx="63932">
                  <c:v>-28.44238279999998</c:v>
                </c:pt>
                <c:pt idx="63933">
                  <c:v>-67.2607422</c:v>
                </c:pt>
                <c:pt idx="63934">
                  <c:v>-95.9472656</c:v>
                </c:pt>
                <c:pt idx="63935">
                  <c:v>-97.2900391</c:v>
                </c:pt>
                <c:pt idx="63936">
                  <c:v>-62.9882812</c:v>
                </c:pt>
                <c:pt idx="63937">
                  <c:v>-28.1982422</c:v>
                </c:pt>
                <c:pt idx="63938">
                  <c:v>24.7802734</c:v>
                </c:pt>
                <c:pt idx="63939">
                  <c:v>71.4111328</c:v>
                </c:pt>
                <c:pt idx="63940">
                  <c:v>92.5292969</c:v>
                </c:pt>
                <c:pt idx="63941">
                  <c:v>102.050781</c:v>
                </c:pt>
                <c:pt idx="63942">
                  <c:v>75.9277344</c:v>
                </c:pt>
                <c:pt idx="63943">
                  <c:v>28.3203125</c:v>
                </c:pt>
                <c:pt idx="63944">
                  <c:v>-22.7050781</c:v>
                </c:pt>
                <c:pt idx="63945">
                  <c:v>-67.38281249999996</c:v>
                </c:pt>
                <c:pt idx="63946">
                  <c:v>-93.1396484</c:v>
                </c:pt>
                <c:pt idx="63947">
                  <c:v>-95.0927734</c:v>
                </c:pt>
                <c:pt idx="63948">
                  <c:v>-82.03125</c:v>
                </c:pt>
                <c:pt idx="63949">
                  <c:v>-30.0292969</c:v>
                </c:pt>
                <c:pt idx="63950">
                  <c:v>18.5546875</c:v>
                </c:pt>
                <c:pt idx="63951">
                  <c:v>64.3310547</c:v>
                </c:pt>
                <c:pt idx="63952">
                  <c:v>93.75</c:v>
                </c:pt>
                <c:pt idx="63953">
                  <c:v>97.2900391</c:v>
                </c:pt>
                <c:pt idx="63954">
                  <c:v>75.6835938</c:v>
                </c:pt>
                <c:pt idx="63955">
                  <c:v>37.3535156</c:v>
                </c:pt>
                <c:pt idx="63956">
                  <c:v>-9.88769531</c:v>
                </c:pt>
                <c:pt idx="63957">
                  <c:v>-57.7392578</c:v>
                </c:pt>
                <c:pt idx="63958">
                  <c:v>-94.97070309999998</c:v>
                </c:pt>
                <c:pt idx="63959">
                  <c:v>-102.661133</c:v>
                </c:pt>
                <c:pt idx="63960">
                  <c:v>-76.2939453</c:v>
                </c:pt>
                <c:pt idx="63961">
                  <c:v>-40.1611328</c:v>
                </c:pt>
                <c:pt idx="63962">
                  <c:v>4.76074219</c:v>
                </c:pt>
                <c:pt idx="63963">
                  <c:v>53.1005859</c:v>
                </c:pt>
                <c:pt idx="63964">
                  <c:v>88.7451172</c:v>
                </c:pt>
                <c:pt idx="63965">
                  <c:v>96.3134766</c:v>
                </c:pt>
                <c:pt idx="63966">
                  <c:v>81.66503909999996</c:v>
                </c:pt>
                <c:pt idx="63967">
                  <c:v>50.9033203</c:v>
                </c:pt>
                <c:pt idx="63968">
                  <c:v>-5.37109375</c:v>
                </c:pt>
                <c:pt idx="63969">
                  <c:v>-59.0820312</c:v>
                </c:pt>
                <c:pt idx="63970">
                  <c:v>-96.4355469</c:v>
                </c:pt>
                <c:pt idx="63971">
                  <c:v>-102.416992</c:v>
                </c:pt>
                <c:pt idx="63972">
                  <c:v>-84.8388672</c:v>
                </c:pt>
                <c:pt idx="63973">
                  <c:v>-49.3164062</c:v>
                </c:pt>
                <c:pt idx="63974">
                  <c:v>-0.854492188</c:v>
                </c:pt>
                <c:pt idx="63975">
                  <c:v>54.1992188</c:v>
                </c:pt>
                <c:pt idx="63976">
                  <c:v>84.3505859</c:v>
                </c:pt>
                <c:pt idx="63977">
                  <c:v>106.811523</c:v>
                </c:pt>
                <c:pt idx="63978">
                  <c:v>89.7216797</c:v>
                </c:pt>
                <c:pt idx="63979">
                  <c:v>52.3681641</c:v>
                </c:pt>
                <c:pt idx="63980">
                  <c:v>5.004882809999995</c:v>
                </c:pt>
                <c:pt idx="63981">
                  <c:v>-45.0439453</c:v>
                </c:pt>
                <c:pt idx="63982">
                  <c:v>-82.03125</c:v>
                </c:pt>
                <c:pt idx="63983">
                  <c:v>-102.416992</c:v>
                </c:pt>
                <c:pt idx="63984">
                  <c:v>-91.796875</c:v>
                </c:pt>
                <c:pt idx="63985">
                  <c:v>-62.3779297</c:v>
                </c:pt>
                <c:pt idx="63986">
                  <c:v>-17.2119141</c:v>
                </c:pt>
                <c:pt idx="63987">
                  <c:v>40.5273438</c:v>
                </c:pt>
                <c:pt idx="63988">
                  <c:v>88.0126953</c:v>
                </c:pt>
                <c:pt idx="63989">
                  <c:v>100.219727</c:v>
                </c:pt>
                <c:pt idx="63990">
                  <c:v>88.7451172</c:v>
                </c:pt>
                <c:pt idx="63991">
                  <c:v>62.3779297</c:v>
                </c:pt>
                <c:pt idx="63992">
                  <c:v>7.44628906</c:v>
                </c:pt>
                <c:pt idx="63993">
                  <c:v>-36.3769531</c:v>
                </c:pt>
                <c:pt idx="63994">
                  <c:v>-76.7822266</c:v>
                </c:pt>
                <c:pt idx="63995">
                  <c:v>-100.952148</c:v>
                </c:pt>
                <c:pt idx="63996">
                  <c:v>-91.3085938</c:v>
                </c:pt>
                <c:pt idx="63997">
                  <c:v>-63.5986328</c:v>
                </c:pt>
                <c:pt idx="63998">
                  <c:v>-19.53125</c:v>
                </c:pt>
                <c:pt idx="63999">
                  <c:v>38.9404297</c:v>
                </c:pt>
                <c:pt idx="64000">
                  <c:v>73.1201172</c:v>
                </c:pt>
                <c:pt idx="64001">
                  <c:v>90.82031249999996</c:v>
                </c:pt>
                <c:pt idx="64002">
                  <c:v>94.7265625</c:v>
                </c:pt>
                <c:pt idx="64003">
                  <c:v>71.6552734</c:v>
                </c:pt>
                <c:pt idx="64004">
                  <c:v>22.4609375</c:v>
                </c:pt>
                <c:pt idx="64005">
                  <c:v>-33.5693359</c:v>
                </c:pt>
                <c:pt idx="64006">
                  <c:v>-76.0498047</c:v>
                </c:pt>
                <c:pt idx="64007">
                  <c:v>-94.4824219</c:v>
                </c:pt>
                <c:pt idx="64008">
                  <c:v>-101.318359</c:v>
                </c:pt>
                <c:pt idx="64009">
                  <c:v>-72.3876953</c:v>
                </c:pt>
                <c:pt idx="64010">
                  <c:v>-26.2451172</c:v>
                </c:pt>
                <c:pt idx="64011">
                  <c:v>27.2216797</c:v>
                </c:pt>
                <c:pt idx="64012">
                  <c:v>72.3876953</c:v>
                </c:pt>
                <c:pt idx="64013">
                  <c:v>96.1914062</c:v>
                </c:pt>
                <c:pt idx="64014">
                  <c:v>101.196289</c:v>
                </c:pt>
                <c:pt idx="64015">
                  <c:v>78.7353516</c:v>
                </c:pt>
                <c:pt idx="64016">
                  <c:v>32.5927734</c:v>
                </c:pt>
                <c:pt idx="64017">
                  <c:v>-17.8222656</c:v>
                </c:pt>
                <c:pt idx="64018">
                  <c:v>-70.80078119999993</c:v>
                </c:pt>
                <c:pt idx="64019">
                  <c:v>-93.9941406</c:v>
                </c:pt>
                <c:pt idx="64020">
                  <c:v>-96.92382809999998</c:v>
                </c:pt>
                <c:pt idx="64021">
                  <c:v>-76.0498047</c:v>
                </c:pt>
                <c:pt idx="64022">
                  <c:v>-32.2265625</c:v>
                </c:pt>
                <c:pt idx="64023">
                  <c:v>6.71386719</c:v>
                </c:pt>
                <c:pt idx="64024">
                  <c:v>60.4248047</c:v>
                </c:pt>
                <c:pt idx="64025">
                  <c:v>97.90039059999998</c:v>
                </c:pt>
                <c:pt idx="64026">
                  <c:v>104.614258</c:v>
                </c:pt>
                <c:pt idx="64027">
                  <c:v>82.5195312</c:v>
                </c:pt>
                <c:pt idx="64028">
                  <c:v>41.015625</c:v>
                </c:pt>
                <c:pt idx="64029">
                  <c:v>0.854492188</c:v>
                </c:pt>
                <c:pt idx="64030">
                  <c:v>-52.2460938</c:v>
                </c:pt>
                <c:pt idx="64031">
                  <c:v>-86.7919922</c:v>
                </c:pt>
                <c:pt idx="64032">
                  <c:v>-96.67968749999996</c:v>
                </c:pt>
                <c:pt idx="64033">
                  <c:v>-87.7685547</c:v>
                </c:pt>
                <c:pt idx="64034">
                  <c:v>-48.7060547</c:v>
                </c:pt>
                <c:pt idx="64035">
                  <c:v>4.02832031</c:v>
                </c:pt>
                <c:pt idx="64036">
                  <c:v>50.1708984</c:v>
                </c:pt>
                <c:pt idx="64037">
                  <c:v>89.9658203</c:v>
                </c:pt>
                <c:pt idx="64038">
                  <c:v>100.830078</c:v>
                </c:pt>
                <c:pt idx="64039">
                  <c:v>83.0078125</c:v>
                </c:pt>
                <c:pt idx="64040">
                  <c:v>43.3349609</c:v>
                </c:pt>
                <c:pt idx="64041">
                  <c:v>8.178710939999998</c:v>
                </c:pt>
                <c:pt idx="64042">
                  <c:v>-48.4619141</c:v>
                </c:pt>
                <c:pt idx="64043">
                  <c:v>-87.5244141</c:v>
                </c:pt>
                <c:pt idx="64044">
                  <c:v>-102.905273</c:v>
                </c:pt>
                <c:pt idx="64045">
                  <c:v>-93.75</c:v>
                </c:pt>
                <c:pt idx="64046">
                  <c:v>-57.8613281</c:v>
                </c:pt>
                <c:pt idx="64047">
                  <c:v>-8.544921879999997</c:v>
                </c:pt>
                <c:pt idx="64048">
                  <c:v>40.1611328</c:v>
                </c:pt>
                <c:pt idx="64049">
                  <c:v>77.63671879999995</c:v>
                </c:pt>
                <c:pt idx="64050">
                  <c:v>100.708008</c:v>
                </c:pt>
                <c:pt idx="64051">
                  <c:v>90.4541016</c:v>
                </c:pt>
                <c:pt idx="64052">
                  <c:v>58.59375</c:v>
                </c:pt>
                <c:pt idx="64053">
                  <c:v>14.7705078</c:v>
                </c:pt>
                <c:pt idx="64054">
                  <c:v>-45.2880859</c:v>
                </c:pt>
                <c:pt idx="64055">
                  <c:v>-81.7871094</c:v>
                </c:pt>
                <c:pt idx="64056">
                  <c:v>-101.928711</c:v>
                </c:pt>
                <c:pt idx="64057">
                  <c:v>-95.9472656</c:v>
                </c:pt>
                <c:pt idx="64058">
                  <c:v>-63.9648438</c:v>
                </c:pt>
                <c:pt idx="64059">
                  <c:v>-12.5732422</c:v>
                </c:pt>
                <c:pt idx="64060">
                  <c:v>35.6445312</c:v>
                </c:pt>
                <c:pt idx="64061">
                  <c:v>80.32226559999998</c:v>
                </c:pt>
                <c:pt idx="64062">
                  <c:v>106.445312</c:v>
                </c:pt>
                <c:pt idx="64063">
                  <c:v>96.5576172</c:v>
                </c:pt>
                <c:pt idx="64064">
                  <c:v>69.45800779999998</c:v>
                </c:pt>
                <c:pt idx="64065">
                  <c:v>20.38574219999997</c:v>
                </c:pt>
                <c:pt idx="64066">
                  <c:v>-32.8369141</c:v>
                </c:pt>
                <c:pt idx="64067">
                  <c:v>-78.0029297</c:v>
                </c:pt>
                <c:pt idx="64068">
                  <c:v>-94.84863279999998</c:v>
                </c:pt>
                <c:pt idx="64069">
                  <c:v>-85.20507809999994</c:v>
                </c:pt>
                <c:pt idx="64070">
                  <c:v>-68.9697266</c:v>
                </c:pt>
                <c:pt idx="64071">
                  <c:v>-27.34375</c:v>
                </c:pt>
                <c:pt idx="64072">
                  <c:v>28.1982422</c:v>
                </c:pt>
                <c:pt idx="64073">
                  <c:v>71.6552734</c:v>
                </c:pt>
                <c:pt idx="64074">
                  <c:v>94.3603516</c:v>
                </c:pt>
                <c:pt idx="64075">
                  <c:v>89.4775391</c:v>
                </c:pt>
                <c:pt idx="64076">
                  <c:v>75.31738279999998</c:v>
                </c:pt>
                <c:pt idx="64077">
                  <c:v>33.0810547</c:v>
                </c:pt>
                <c:pt idx="64078">
                  <c:v>-29.7851562</c:v>
                </c:pt>
                <c:pt idx="64079">
                  <c:v>-71.4111328</c:v>
                </c:pt>
                <c:pt idx="64080">
                  <c:v>-89.9658203</c:v>
                </c:pt>
                <c:pt idx="64081">
                  <c:v>-102.783203</c:v>
                </c:pt>
                <c:pt idx="64082">
                  <c:v>-74.21875</c:v>
                </c:pt>
                <c:pt idx="64083">
                  <c:v>-24.7802734</c:v>
                </c:pt>
                <c:pt idx="64084">
                  <c:v>14.6484375</c:v>
                </c:pt>
                <c:pt idx="64085">
                  <c:v>59.0820312</c:v>
                </c:pt>
                <c:pt idx="64086">
                  <c:v>94.7265625</c:v>
                </c:pt>
                <c:pt idx="64087">
                  <c:v>108.764648</c:v>
                </c:pt>
                <c:pt idx="64088">
                  <c:v>81.0546875</c:v>
                </c:pt>
                <c:pt idx="64089">
                  <c:v>43.4570312</c:v>
                </c:pt>
                <c:pt idx="64090">
                  <c:v>-12.6953125</c:v>
                </c:pt>
                <c:pt idx="64091">
                  <c:v>-63.2324219</c:v>
                </c:pt>
                <c:pt idx="64092">
                  <c:v>-96.5576172</c:v>
                </c:pt>
                <c:pt idx="64093">
                  <c:v>-96.1914062</c:v>
                </c:pt>
                <c:pt idx="64094">
                  <c:v>-77.5146484</c:v>
                </c:pt>
                <c:pt idx="64095">
                  <c:v>-46.1425781</c:v>
                </c:pt>
                <c:pt idx="64096">
                  <c:v>6.835937499999997</c:v>
                </c:pt>
                <c:pt idx="64097">
                  <c:v>57.61718749999999</c:v>
                </c:pt>
                <c:pt idx="64098">
                  <c:v>95.82519529999998</c:v>
                </c:pt>
                <c:pt idx="64099">
                  <c:v>100.463867</c:v>
                </c:pt>
                <c:pt idx="64100">
                  <c:v>85.8154297</c:v>
                </c:pt>
                <c:pt idx="64101">
                  <c:v>50.5371094</c:v>
                </c:pt>
                <c:pt idx="64102">
                  <c:v>-0.366210938</c:v>
                </c:pt>
                <c:pt idx="64103">
                  <c:v>-48.9501953</c:v>
                </c:pt>
                <c:pt idx="64104">
                  <c:v>-83.0078125</c:v>
                </c:pt>
                <c:pt idx="64105">
                  <c:v>-103.027344</c:v>
                </c:pt>
                <c:pt idx="64106">
                  <c:v>-89.35546879999995</c:v>
                </c:pt>
                <c:pt idx="64107">
                  <c:v>-57.1289062</c:v>
                </c:pt>
                <c:pt idx="64108">
                  <c:v>3.66210938</c:v>
                </c:pt>
                <c:pt idx="64109">
                  <c:v>54.1992188</c:v>
                </c:pt>
                <c:pt idx="64110">
                  <c:v>86.18164059999998</c:v>
                </c:pt>
                <c:pt idx="64111">
                  <c:v>104.370117</c:v>
                </c:pt>
                <c:pt idx="64112">
                  <c:v>89.5996094</c:v>
                </c:pt>
                <c:pt idx="64113">
                  <c:v>49.4384766</c:v>
                </c:pt>
                <c:pt idx="64114">
                  <c:v>-0.610351562</c:v>
                </c:pt>
                <c:pt idx="64115">
                  <c:v>-45.2880859</c:v>
                </c:pt>
                <c:pt idx="64116">
                  <c:v>-83.3740234</c:v>
                </c:pt>
                <c:pt idx="64117">
                  <c:v>-96.92382809999998</c:v>
                </c:pt>
                <c:pt idx="64118">
                  <c:v>-87.03613279999998</c:v>
                </c:pt>
                <c:pt idx="64119">
                  <c:v>-61.0351562</c:v>
                </c:pt>
                <c:pt idx="64120">
                  <c:v>-9.52148438</c:v>
                </c:pt>
                <c:pt idx="64121">
                  <c:v>39.0625</c:v>
                </c:pt>
                <c:pt idx="64122">
                  <c:v>78.0029297</c:v>
                </c:pt>
                <c:pt idx="64123">
                  <c:v>102.050781</c:v>
                </c:pt>
                <c:pt idx="64124">
                  <c:v>96.80175779999998</c:v>
                </c:pt>
                <c:pt idx="64125">
                  <c:v>59.6923828</c:v>
                </c:pt>
                <c:pt idx="64126">
                  <c:v>15.0146484</c:v>
                </c:pt>
                <c:pt idx="64127">
                  <c:v>-35.5224609</c:v>
                </c:pt>
                <c:pt idx="64128">
                  <c:v>-79.4677734</c:v>
                </c:pt>
                <c:pt idx="64129">
                  <c:v>-96.5576172</c:v>
                </c:pt>
                <c:pt idx="64130">
                  <c:v>-94.4824219</c:v>
                </c:pt>
                <c:pt idx="64131">
                  <c:v>-71.7773438</c:v>
                </c:pt>
                <c:pt idx="64132">
                  <c:v>-23.1933594</c:v>
                </c:pt>
                <c:pt idx="64133">
                  <c:v>24.1699219</c:v>
                </c:pt>
                <c:pt idx="64134">
                  <c:v>74.0966797</c:v>
                </c:pt>
                <c:pt idx="64135">
                  <c:v>101.318359</c:v>
                </c:pt>
                <c:pt idx="64136">
                  <c:v>100.952148</c:v>
                </c:pt>
                <c:pt idx="64137">
                  <c:v>68.60351559999998</c:v>
                </c:pt>
                <c:pt idx="64138">
                  <c:v>29.0527344</c:v>
                </c:pt>
                <c:pt idx="64139">
                  <c:v>-21.7285156</c:v>
                </c:pt>
                <c:pt idx="64140">
                  <c:v>-72.0214844</c:v>
                </c:pt>
                <c:pt idx="64141">
                  <c:v>-92.5292969</c:v>
                </c:pt>
                <c:pt idx="64142">
                  <c:v>-100.830078</c:v>
                </c:pt>
                <c:pt idx="64143">
                  <c:v>-72.1435547</c:v>
                </c:pt>
                <c:pt idx="64144">
                  <c:v>-18.6767578</c:v>
                </c:pt>
                <c:pt idx="64145">
                  <c:v>23.9257812</c:v>
                </c:pt>
                <c:pt idx="64146">
                  <c:v>65.7958984</c:v>
                </c:pt>
                <c:pt idx="64147">
                  <c:v>98.63281249999996</c:v>
                </c:pt>
                <c:pt idx="64148">
                  <c:v>104.736328</c:v>
                </c:pt>
                <c:pt idx="64149">
                  <c:v>82.88574219999992</c:v>
                </c:pt>
                <c:pt idx="64150">
                  <c:v>30.8837891</c:v>
                </c:pt>
                <c:pt idx="64151">
                  <c:v>-20.2636719</c:v>
                </c:pt>
                <c:pt idx="64152">
                  <c:v>-67.2607422</c:v>
                </c:pt>
                <c:pt idx="64153">
                  <c:v>-94.84863279999998</c:v>
                </c:pt>
                <c:pt idx="64154">
                  <c:v>-101.928711</c:v>
                </c:pt>
                <c:pt idx="64155">
                  <c:v>-80.32226559999998</c:v>
                </c:pt>
                <c:pt idx="64156">
                  <c:v>-36.9873047</c:v>
                </c:pt>
                <c:pt idx="64157">
                  <c:v>7.69042969</c:v>
                </c:pt>
                <c:pt idx="64158">
                  <c:v>58.59375</c:v>
                </c:pt>
                <c:pt idx="64159">
                  <c:v>89.7216797</c:v>
                </c:pt>
                <c:pt idx="64160">
                  <c:v>103.027344</c:v>
                </c:pt>
                <c:pt idx="64161">
                  <c:v>83.0078125</c:v>
                </c:pt>
                <c:pt idx="64162">
                  <c:v>41.7480469</c:v>
                </c:pt>
                <c:pt idx="64163">
                  <c:v>-16.72363279999998</c:v>
                </c:pt>
                <c:pt idx="64164">
                  <c:v>-53.9550781</c:v>
                </c:pt>
                <c:pt idx="64165">
                  <c:v>-91.4306641</c:v>
                </c:pt>
                <c:pt idx="64166">
                  <c:v>-109.863281</c:v>
                </c:pt>
                <c:pt idx="64167">
                  <c:v>-84.9609375</c:v>
                </c:pt>
                <c:pt idx="64168">
                  <c:v>-42.4804688</c:v>
                </c:pt>
                <c:pt idx="64169">
                  <c:v>10.3759766</c:v>
                </c:pt>
                <c:pt idx="64170">
                  <c:v>57.2509766</c:v>
                </c:pt>
                <c:pt idx="64171">
                  <c:v>92.0410156</c:v>
                </c:pt>
                <c:pt idx="64172">
                  <c:v>100.463867</c:v>
                </c:pt>
                <c:pt idx="64173">
                  <c:v>88.7451172</c:v>
                </c:pt>
                <c:pt idx="64174">
                  <c:v>45.6542969</c:v>
                </c:pt>
                <c:pt idx="64175">
                  <c:v>-1.83105469</c:v>
                </c:pt>
                <c:pt idx="64176">
                  <c:v>-46.875</c:v>
                </c:pt>
                <c:pt idx="64177">
                  <c:v>-84.7167969</c:v>
                </c:pt>
                <c:pt idx="64178">
                  <c:v>-97.5341797</c:v>
                </c:pt>
                <c:pt idx="64179">
                  <c:v>-91.1865234</c:v>
                </c:pt>
                <c:pt idx="64180">
                  <c:v>-56.640625</c:v>
                </c:pt>
                <c:pt idx="64181">
                  <c:v>-3.66210938</c:v>
                </c:pt>
                <c:pt idx="64182">
                  <c:v>37.4755859</c:v>
                </c:pt>
                <c:pt idx="64183">
                  <c:v>72.9980469</c:v>
                </c:pt>
                <c:pt idx="64184">
                  <c:v>103.393555</c:v>
                </c:pt>
                <c:pt idx="64185">
                  <c:v>96.4355469</c:v>
                </c:pt>
                <c:pt idx="64186">
                  <c:v>65.67382809999994</c:v>
                </c:pt>
                <c:pt idx="64187">
                  <c:v>14.7705078</c:v>
                </c:pt>
                <c:pt idx="64188">
                  <c:v>-44.1894531</c:v>
                </c:pt>
                <c:pt idx="64189">
                  <c:v>-74.7070312</c:v>
                </c:pt>
                <c:pt idx="64190">
                  <c:v>-100.585938</c:v>
                </c:pt>
                <c:pt idx="64191">
                  <c:v>-97.1679688</c:v>
                </c:pt>
                <c:pt idx="64192">
                  <c:v>-66.2841797</c:v>
                </c:pt>
                <c:pt idx="64193">
                  <c:v>-17.0898438</c:v>
                </c:pt>
                <c:pt idx="64194">
                  <c:v>30.3955078</c:v>
                </c:pt>
                <c:pt idx="64195">
                  <c:v>68.4814453</c:v>
                </c:pt>
                <c:pt idx="64196">
                  <c:v>99.2431641</c:v>
                </c:pt>
                <c:pt idx="64197">
                  <c:v>101.196289</c:v>
                </c:pt>
                <c:pt idx="64198">
                  <c:v>70.80078119999993</c:v>
                </c:pt>
                <c:pt idx="64199">
                  <c:v>19.2871094</c:v>
                </c:pt>
                <c:pt idx="64200">
                  <c:v>-27.2216797</c:v>
                </c:pt>
                <c:pt idx="64201">
                  <c:v>-72.265625</c:v>
                </c:pt>
                <c:pt idx="64202">
                  <c:v>-99.85351559999998</c:v>
                </c:pt>
                <c:pt idx="64203">
                  <c:v>-95.9472656</c:v>
                </c:pt>
                <c:pt idx="64204">
                  <c:v>-61.8896484</c:v>
                </c:pt>
                <c:pt idx="64205">
                  <c:v>-24.5361328</c:v>
                </c:pt>
                <c:pt idx="64206">
                  <c:v>29.1748047</c:v>
                </c:pt>
                <c:pt idx="64207">
                  <c:v>74.46289059999998</c:v>
                </c:pt>
                <c:pt idx="64208">
                  <c:v>94.1162109</c:v>
                </c:pt>
                <c:pt idx="64209">
                  <c:v>95.2148438</c:v>
                </c:pt>
                <c:pt idx="64210">
                  <c:v>72.1435547</c:v>
                </c:pt>
                <c:pt idx="64211">
                  <c:v>28.3203125</c:v>
                </c:pt>
                <c:pt idx="64212">
                  <c:v>-19.7753906</c:v>
                </c:pt>
                <c:pt idx="64213">
                  <c:v>-71.5332031</c:v>
                </c:pt>
                <c:pt idx="64214">
                  <c:v>-97.2900391</c:v>
                </c:pt>
                <c:pt idx="64215">
                  <c:v>-100.585938</c:v>
                </c:pt>
                <c:pt idx="64216">
                  <c:v>-79.8339844</c:v>
                </c:pt>
                <c:pt idx="64217">
                  <c:v>-35.8886719</c:v>
                </c:pt>
                <c:pt idx="64218">
                  <c:v>16.4794922</c:v>
                </c:pt>
                <c:pt idx="64219">
                  <c:v>61.0351562</c:v>
                </c:pt>
                <c:pt idx="64220">
                  <c:v>94.4824219</c:v>
                </c:pt>
                <c:pt idx="64221">
                  <c:v>100.585938</c:v>
                </c:pt>
                <c:pt idx="64222">
                  <c:v>80.8105469</c:v>
                </c:pt>
                <c:pt idx="64223">
                  <c:v>39.30664059999999</c:v>
                </c:pt>
                <c:pt idx="64224">
                  <c:v>-13.5498047</c:v>
                </c:pt>
                <c:pt idx="64225">
                  <c:v>-50.4150391</c:v>
                </c:pt>
                <c:pt idx="64226">
                  <c:v>-86.6699219</c:v>
                </c:pt>
                <c:pt idx="64227">
                  <c:v>-101.5625</c:v>
                </c:pt>
                <c:pt idx="64228">
                  <c:v>-78.8574219</c:v>
                </c:pt>
                <c:pt idx="64229">
                  <c:v>-43.5791016</c:v>
                </c:pt>
                <c:pt idx="64230">
                  <c:v>4.63867188</c:v>
                </c:pt>
                <c:pt idx="64231">
                  <c:v>55.7861328</c:v>
                </c:pt>
                <c:pt idx="64232">
                  <c:v>88.5009766</c:v>
                </c:pt>
                <c:pt idx="64233">
                  <c:v>100.097656</c:v>
                </c:pt>
                <c:pt idx="64234">
                  <c:v>88.8671875</c:v>
                </c:pt>
                <c:pt idx="64235">
                  <c:v>46.1425781</c:v>
                </c:pt>
                <c:pt idx="64236">
                  <c:v>-5.98144531</c:v>
                </c:pt>
                <c:pt idx="64237">
                  <c:v>-47.1191406</c:v>
                </c:pt>
                <c:pt idx="64238">
                  <c:v>-88.0126953</c:v>
                </c:pt>
                <c:pt idx="64239">
                  <c:v>-100.463867</c:v>
                </c:pt>
                <c:pt idx="64240">
                  <c:v>-88.2568359</c:v>
                </c:pt>
                <c:pt idx="64241">
                  <c:v>-59.0820312</c:v>
                </c:pt>
                <c:pt idx="64242">
                  <c:v>-7.20214844</c:v>
                </c:pt>
                <c:pt idx="64243">
                  <c:v>46.2646484</c:v>
                </c:pt>
                <c:pt idx="64244">
                  <c:v>86.6699219</c:v>
                </c:pt>
                <c:pt idx="64245">
                  <c:v>105.224609</c:v>
                </c:pt>
                <c:pt idx="64246">
                  <c:v>95.4589844</c:v>
                </c:pt>
                <c:pt idx="64247">
                  <c:v>57.8613281</c:v>
                </c:pt>
                <c:pt idx="64248">
                  <c:v>6.95800781</c:v>
                </c:pt>
                <c:pt idx="64249">
                  <c:v>-44.6777344</c:v>
                </c:pt>
                <c:pt idx="64250">
                  <c:v>-88.9892578</c:v>
                </c:pt>
                <c:pt idx="64251">
                  <c:v>-100.341797</c:v>
                </c:pt>
                <c:pt idx="64252">
                  <c:v>-98.0224609</c:v>
                </c:pt>
                <c:pt idx="64253">
                  <c:v>-62.5</c:v>
                </c:pt>
                <c:pt idx="64254">
                  <c:v>-12.8173828</c:v>
                </c:pt>
                <c:pt idx="64255">
                  <c:v>36.1328125</c:v>
                </c:pt>
                <c:pt idx="64256">
                  <c:v>78.9794922</c:v>
                </c:pt>
                <c:pt idx="64257">
                  <c:v>101.318359</c:v>
                </c:pt>
                <c:pt idx="64258">
                  <c:v>91.0644531</c:v>
                </c:pt>
                <c:pt idx="64259">
                  <c:v>66.2841797</c:v>
                </c:pt>
                <c:pt idx="64260">
                  <c:v>17.0898438</c:v>
                </c:pt>
                <c:pt idx="64261">
                  <c:v>-34.9121094</c:v>
                </c:pt>
                <c:pt idx="64262">
                  <c:v>-74.8291016</c:v>
                </c:pt>
                <c:pt idx="64263">
                  <c:v>-99.60937499999996</c:v>
                </c:pt>
                <c:pt idx="64264">
                  <c:v>-102.172852</c:v>
                </c:pt>
                <c:pt idx="64265">
                  <c:v>-67.7490234</c:v>
                </c:pt>
                <c:pt idx="64266">
                  <c:v>-25.1464844</c:v>
                </c:pt>
                <c:pt idx="64267">
                  <c:v>26.7333984</c:v>
                </c:pt>
                <c:pt idx="64268">
                  <c:v>74.9511719</c:v>
                </c:pt>
                <c:pt idx="64269">
                  <c:v>97.90039059999998</c:v>
                </c:pt>
                <c:pt idx="64270">
                  <c:v>99.85351559999998</c:v>
                </c:pt>
                <c:pt idx="64271">
                  <c:v>72.1435547</c:v>
                </c:pt>
                <c:pt idx="64272">
                  <c:v>25.0244141</c:v>
                </c:pt>
                <c:pt idx="64273">
                  <c:v>-27.34375</c:v>
                </c:pt>
                <c:pt idx="64274">
                  <c:v>-71.1669922</c:v>
                </c:pt>
                <c:pt idx="64275">
                  <c:v>-104.003906</c:v>
                </c:pt>
                <c:pt idx="64276">
                  <c:v>-100.219727</c:v>
                </c:pt>
                <c:pt idx="64277">
                  <c:v>-70.55664059999998</c:v>
                </c:pt>
                <c:pt idx="64278">
                  <c:v>-30.6396484</c:v>
                </c:pt>
                <c:pt idx="64279">
                  <c:v>18.9208984</c:v>
                </c:pt>
                <c:pt idx="64280">
                  <c:v>68.4814453</c:v>
                </c:pt>
                <c:pt idx="64281">
                  <c:v>91.55273440000001</c:v>
                </c:pt>
                <c:pt idx="64282">
                  <c:v>92.89550779999998</c:v>
                </c:pt>
                <c:pt idx="64283">
                  <c:v>80.68847659999993</c:v>
                </c:pt>
                <c:pt idx="64284">
                  <c:v>44.1894531</c:v>
                </c:pt>
                <c:pt idx="64285">
                  <c:v>-12.9394531</c:v>
                </c:pt>
                <c:pt idx="64286">
                  <c:v>-63.2324219</c:v>
                </c:pt>
                <c:pt idx="64287">
                  <c:v>-90.57617190000001</c:v>
                </c:pt>
                <c:pt idx="64288">
                  <c:v>-103.027344</c:v>
                </c:pt>
                <c:pt idx="64289">
                  <c:v>-77.27050779999998</c:v>
                </c:pt>
                <c:pt idx="64290">
                  <c:v>-38.6962891</c:v>
                </c:pt>
                <c:pt idx="64291">
                  <c:v>10.3759766</c:v>
                </c:pt>
                <c:pt idx="64292">
                  <c:v>63.2324219</c:v>
                </c:pt>
                <c:pt idx="64293">
                  <c:v>100.585938</c:v>
                </c:pt>
                <c:pt idx="64294">
                  <c:v>103.271484</c:v>
                </c:pt>
                <c:pt idx="64295">
                  <c:v>82.15332029999998</c:v>
                </c:pt>
                <c:pt idx="64296">
                  <c:v>40.5273438</c:v>
                </c:pt>
                <c:pt idx="64297">
                  <c:v>-8.30078125</c:v>
                </c:pt>
                <c:pt idx="64298">
                  <c:v>-51.39160159999999</c:v>
                </c:pt>
                <c:pt idx="64299">
                  <c:v>-86.42578119999993</c:v>
                </c:pt>
                <c:pt idx="64300">
                  <c:v>-101.928711</c:v>
                </c:pt>
                <c:pt idx="64301">
                  <c:v>-92.4072266</c:v>
                </c:pt>
                <c:pt idx="64302">
                  <c:v>-51.8798828</c:v>
                </c:pt>
                <c:pt idx="64303">
                  <c:v>-3.78417969</c:v>
                </c:pt>
                <c:pt idx="64304">
                  <c:v>50.1708984</c:v>
                </c:pt>
                <c:pt idx="64305">
                  <c:v>85.9375</c:v>
                </c:pt>
                <c:pt idx="64306">
                  <c:v>97.2900391</c:v>
                </c:pt>
                <c:pt idx="64307">
                  <c:v>80.8105469</c:v>
                </c:pt>
                <c:pt idx="64308">
                  <c:v>54.8095703</c:v>
                </c:pt>
                <c:pt idx="64309">
                  <c:v>5.98144531</c:v>
                </c:pt>
                <c:pt idx="64310">
                  <c:v>-54.8095703</c:v>
                </c:pt>
                <c:pt idx="64311">
                  <c:v>-84.7167969</c:v>
                </c:pt>
                <c:pt idx="64312">
                  <c:v>-99.2431641</c:v>
                </c:pt>
                <c:pt idx="64313">
                  <c:v>-92.0410156</c:v>
                </c:pt>
                <c:pt idx="64314">
                  <c:v>-55.5419922</c:v>
                </c:pt>
                <c:pt idx="64315">
                  <c:v>-15.2587891</c:v>
                </c:pt>
                <c:pt idx="64316">
                  <c:v>38.5742188</c:v>
                </c:pt>
                <c:pt idx="64317">
                  <c:v>83.0078125</c:v>
                </c:pt>
                <c:pt idx="64318">
                  <c:v>102.905273</c:v>
                </c:pt>
                <c:pt idx="64319">
                  <c:v>92.89550779999998</c:v>
                </c:pt>
                <c:pt idx="64320">
                  <c:v>58.7158203</c:v>
                </c:pt>
                <c:pt idx="64321">
                  <c:v>15.8691406</c:v>
                </c:pt>
                <c:pt idx="64322">
                  <c:v>-37.5976562</c:v>
                </c:pt>
                <c:pt idx="64323">
                  <c:v>-79.8339844</c:v>
                </c:pt>
                <c:pt idx="64324">
                  <c:v>-97.77832029999998</c:v>
                </c:pt>
                <c:pt idx="64325">
                  <c:v>-91.55273440000001</c:v>
                </c:pt>
                <c:pt idx="64326">
                  <c:v>-65.18554690000001</c:v>
                </c:pt>
                <c:pt idx="64327">
                  <c:v>-20.5078125</c:v>
                </c:pt>
                <c:pt idx="64328">
                  <c:v>26.3671875</c:v>
                </c:pt>
                <c:pt idx="64329">
                  <c:v>70.9228516</c:v>
                </c:pt>
                <c:pt idx="64330">
                  <c:v>99.7314453</c:v>
                </c:pt>
                <c:pt idx="64331">
                  <c:v>98.75488279999998</c:v>
                </c:pt>
                <c:pt idx="64332">
                  <c:v>69.0917969</c:v>
                </c:pt>
                <c:pt idx="64333">
                  <c:v>25.0244141</c:v>
                </c:pt>
                <c:pt idx="64334">
                  <c:v>-29.6630859</c:v>
                </c:pt>
                <c:pt idx="64335">
                  <c:v>-75.5615234</c:v>
                </c:pt>
                <c:pt idx="64336">
                  <c:v>-102.661133</c:v>
                </c:pt>
                <c:pt idx="64337">
                  <c:v>-108.276367</c:v>
                </c:pt>
                <c:pt idx="64338">
                  <c:v>-77.5146484</c:v>
                </c:pt>
                <c:pt idx="64339">
                  <c:v>-26.3671875</c:v>
                </c:pt>
                <c:pt idx="64340">
                  <c:v>20.0195312</c:v>
                </c:pt>
                <c:pt idx="64341">
                  <c:v>75.0732422</c:v>
                </c:pt>
                <c:pt idx="64342">
                  <c:v>97.0458984</c:v>
                </c:pt>
                <c:pt idx="64343">
                  <c:v>91.0644531</c:v>
                </c:pt>
                <c:pt idx="64344">
                  <c:v>70.80078119999993</c:v>
                </c:pt>
                <c:pt idx="64345">
                  <c:v>30.2734375</c:v>
                </c:pt>
                <c:pt idx="64346">
                  <c:v>-15.8691406</c:v>
                </c:pt>
                <c:pt idx="64347">
                  <c:v>-62.3779297</c:v>
                </c:pt>
                <c:pt idx="64348">
                  <c:v>-98.2666016</c:v>
                </c:pt>
                <c:pt idx="64349">
                  <c:v>-101.44043</c:v>
                </c:pt>
                <c:pt idx="64350">
                  <c:v>-83.6181641</c:v>
                </c:pt>
                <c:pt idx="64351">
                  <c:v>-33.81347659999999</c:v>
                </c:pt>
                <c:pt idx="64352">
                  <c:v>21.3623047</c:v>
                </c:pt>
                <c:pt idx="64353">
                  <c:v>59.3261719</c:v>
                </c:pt>
                <c:pt idx="64354">
                  <c:v>88.62304690000001</c:v>
                </c:pt>
                <c:pt idx="64355">
                  <c:v>100.585938</c:v>
                </c:pt>
                <c:pt idx="64356">
                  <c:v>88.9892578</c:v>
                </c:pt>
                <c:pt idx="64357">
                  <c:v>46.2646484</c:v>
                </c:pt>
                <c:pt idx="64358">
                  <c:v>-10.1318359</c:v>
                </c:pt>
                <c:pt idx="64359">
                  <c:v>-55.6640625</c:v>
                </c:pt>
                <c:pt idx="64360">
                  <c:v>-83.6181641</c:v>
                </c:pt>
                <c:pt idx="64361">
                  <c:v>-102.416992</c:v>
                </c:pt>
                <c:pt idx="64362">
                  <c:v>-89.7216797</c:v>
                </c:pt>
                <c:pt idx="64363">
                  <c:v>-46.2646484</c:v>
                </c:pt>
                <c:pt idx="64364">
                  <c:v>5.859375</c:v>
                </c:pt>
                <c:pt idx="64365">
                  <c:v>60.7910156</c:v>
                </c:pt>
                <c:pt idx="64366">
                  <c:v>90.6982422</c:v>
                </c:pt>
                <c:pt idx="64367">
                  <c:v>101.806641</c:v>
                </c:pt>
                <c:pt idx="64368">
                  <c:v>91.796875</c:v>
                </c:pt>
                <c:pt idx="64369">
                  <c:v>59.0820312</c:v>
                </c:pt>
                <c:pt idx="64370">
                  <c:v>-2.68554688</c:v>
                </c:pt>
                <c:pt idx="64371">
                  <c:v>-54.93164059999999</c:v>
                </c:pt>
                <c:pt idx="64372">
                  <c:v>-79.5898438</c:v>
                </c:pt>
                <c:pt idx="64373">
                  <c:v>-90.82031249999996</c:v>
                </c:pt>
                <c:pt idx="64374">
                  <c:v>-88.13476559999998</c:v>
                </c:pt>
                <c:pt idx="64375">
                  <c:v>-54.6875</c:v>
                </c:pt>
                <c:pt idx="64376">
                  <c:v>-3.29589844</c:v>
                </c:pt>
                <c:pt idx="64377">
                  <c:v>50.9033203</c:v>
                </c:pt>
                <c:pt idx="64378">
                  <c:v>84.3505859</c:v>
                </c:pt>
                <c:pt idx="64379">
                  <c:v>102.050781</c:v>
                </c:pt>
                <c:pt idx="64380">
                  <c:v>95.4589844</c:v>
                </c:pt>
                <c:pt idx="64381">
                  <c:v>60.3027344</c:v>
                </c:pt>
                <c:pt idx="64382">
                  <c:v>14.1601562</c:v>
                </c:pt>
                <c:pt idx="64383">
                  <c:v>-46.5087891</c:v>
                </c:pt>
                <c:pt idx="64384">
                  <c:v>-81.4208984</c:v>
                </c:pt>
                <c:pt idx="64385">
                  <c:v>-94.84863279999998</c:v>
                </c:pt>
                <c:pt idx="64386">
                  <c:v>-96.3134766</c:v>
                </c:pt>
                <c:pt idx="64387">
                  <c:v>-65.3076172</c:v>
                </c:pt>
                <c:pt idx="64388">
                  <c:v>-13.5498047</c:v>
                </c:pt>
                <c:pt idx="64389">
                  <c:v>38.6962891</c:v>
                </c:pt>
                <c:pt idx="64390">
                  <c:v>83.8623047</c:v>
                </c:pt>
                <c:pt idx="64391">
                  <c:v>104.370117</c:v>
                </c:pt>
                <c:pt idx="64392">
                  <c:v>91.1865234</c:v>
                </c:pt>
                <c:pt idx="64393">
                  <c:v>62.0117188</c:v>
                </c:pt>
                <c:pt idx="64394">
                  <c:v>15.2587891</c:v>
                </c:pt>
                <c:pt idx="64395">
                  <c:v>-39.1845703</c:v>
                </c:pt>
                <c:pt idx="64396">
                  <c:v>-80.68847659999993</c:v>
                </c:pt>
                <c:pt idx="64397">
                  <c:v>-98.75488279999998</c:v>
                </c:pt>
                <c:pt idx="64398">
                  <c:v>-94.7265625</c:v>
                </c:pt>
                <c:pt idx="64399">
                  <c:v>-74.7070312</c:v>
                </c:pt>
                <c:pt idx="64400">
                  <c:v>-25.8789062</c:v>
                </c:pt>
                <c:pt idx="64401">
                  <c:v>31.0058594</c:v>
                </c:pt>
                <c:pt idx="64402">
                  <c:v>70.80078119999993</c:v>
                </c:pt>
                <c:pt idx="64403">
                  <c:v>92.6513672</c:v>
                </c:pt>
                <c:pt idx="64404">
                  <c:v>100.097656</c:v>
                </c:pt>
                <c:pt idx="64405">
                  <c:v>77.14843749999996</c:v>
                </c:pt>
                <c:pt idx="64406">
                  <c:v>28.8085938</c:v>
                </c:pt>
                <c:pt idx="64407">
                  <c:v>-27.9541016</c:v>
                </c:pt>
                <c:pt idx="64408">
                  <c:v>-70.4345703</c:v>
                </c:pt>
                <c:pt idx="64409">
                  <c:v>-98.1445312</c:v>
                </c:pt>
                <c:pt idx="64410">
                  <c:v>-96.67968749999996</c:v>
                </c:pt>
                <c:pt idx="64411">
                  <c:v>-70.1904297</c:v>
                </c:pt>
                <c:pt idx="64412">
                  <c:v>-36.1328125</c:v>
                </c:pt>
                <c:pt idx="64413">
                  <c:v>15.5029297</c:v>
                </c:pt>
                <c:pt idx="64414">
                  <c:v>72.265625</c:v>
                </c:pt>
                <c:pt idx="64415">
                  <c:v>95.3369141</c:v>
                </c:pt>
                <c:pt idx="64416">
                  <c:v>104.370117</c:v>
                </c:pt>
                <c:pt idx="64417">
                  <c:v>78.9794922</c:v>
                </c:pt>
                <c:pt idx="64418">
                  <c:v>40.5273438</c:v>
                </c:pt>
                <c:pt idx="64419">
                  <c:v>-20.0195312</c:v>
                </c:pt>
                <c:pt idx="64420">
                  <c:v>-62.5</c:v>
                </c:pt>
                <c:pt idx="64421">
                  <c:v>-93.01757809999998</c:v>
                </c:pt>
                <c:pt idx="64422">
                  <c:v>-100.585938</c:v>
                </c:pt>
                <c:pt idx="64423">
                  <c:v>-82.15332029999998</c:v>
                </c:pt>
                <c:pt idx="64424">
                  <c:v>-45.4101562</c:v>
                </c:pt>
                <c:pt idx="64425">
                  <c:v>6.347656249999996</c:v>
                </c:pt>
                <c:pt idx="64426">
                  <c:v>58.1054688</c:v>
                </c:pt>
                <c:pt idx="64427">
                  <c:v>93.1396484</c:v>
                </c:pt>
                <c:pt idx="64428">
                  <c:v>100.708008</c:v>
                </c:pt>
                <c:pt idx="64429">
                  <c:v>86.3037109</c:v>
                </c:pt>
                <c:pt idx="64430">
                  <c:v>49.80468749999996</c:v>
                </c:pt>
                <c:pt idx="64431">
                  <c:v>-4.394531249999993</c:v>
                </c:pt>
                <c:pt idx="64432">
                  <c:v>-54.93164059999999</c:v>
                </c:pt>
                <c:pt idx="64433">
                  <c:v>-89.4775391</c:v>
                </c:pt>
                <c:pt idx="64434">
                  <c:v>-94.1162109</c:v>
                </c:pt>
                <c:pt idx="64435">
                  <c:v>-84.4726562</c:v>
                </c:pt>
                <c:pt idx="64436">
                  <c:v>-57.1289062</c:v>
                </c:pt>
                <c:pt idx="64437">
                  <c:v>1.34277344</c:v>
                </c:pt>
                <c:pt idx="64438">
                  <c:v>53.2226562</c:v>
                </c:pt>
                <c:pt idx="64439">
                  <c:v>88.13476559999998</c:v>
                </c:pt>
                <c:pt idx="64440">
                  <c:v>102.172852</c:v>
                </c:pt>
                <c:pt idx="64441">
                  <c:v>87.15820309999998</c:v>
                </c:pt>
                <c:pt idx="64442">
                  <c:v>57.1289062</c:v>
                </c:pt>
                <c:pt idx="64443">
                  <c:v>3.66210938</c:v>
                </c:pt>
                <c:pt idx="64444">
                  <c:v>-48.9501953</c:v>
                </c:pt>
                <c:pt idx="64445">
                  <c:v>-89.35546879999995</c:v>
                </c:pt>
                <c:pt idx="64446">
                  <c:v>-106.201172</c:v>
                </c:pt>
                <c:pt idx="64447">
                  <c:v>-97.4121094</c:v>
                </c:pt>
                <c:pt idx="64448">
                  <c:v>-57.2509766</c:v>
                </c:pt>
                <c:pt idx="64449">
                  <c:v>-6.347656249999996</c:v>
                </c:pt>
                <c:pt idx="64450">
                  <c:v>38.9404297</c:v>
                </c:pt>
                <c:pt idx="64451">
                  <c:v>86.9140625</c:v>
                </c:pt>
                <c:pt idx="64452">
                  <c:v>100.952148</c:v>
                </c:pt>
                <c:pt idx="64453">
                  <c:v>94.2382812</c:v>
                </c:pt>
                <c:pt idx="64454">
                  <c:v>60.546875</c:v>
                </c:pt>
                <c:pt idx="64455">
                  <c:v>16.1132812</c:v>
                </c:pt>
                <c:pt idx="64456">
                  <c:v>-37.7197266</c:v>
                </c:pt>
                <c:pt idx="64457">
                  <c:v>-86.18164059999998</c:v>
                </c:pt>
                <c:pt idx="64458">
                  <c:v>-107.421875</c:v>
                </c:pt>
                <c:pt idx="64459">
                  <c:v>-96.4355469</c:v>
                </c:pt>
                <c:pt idx="64460">
                  <c:v>-67.9931641</c:v>
                </c:pt>
                <c:pt idx="64461">
                  <c:v>-18.5546875</c:v>
                </c:pt>
                <c:pt idx="64462">
                  <c:v>26.9775391</c:v>
                </c:pt>
                <c:pt idx="64463">
                  <c:v>72.50976559999998</c:v>
                </c:pt>
                <c:pt idx="64464">
                  <c:v>103.881836</c:v>
                </c:pt>
                <c:pt idx="64465">
                  <c:v>99.1210938</c:v>
                </c:pt>
                <c:pt idx="64466">
                  <c:v>65.0634766</c:v>
                </c:pt>
                <c:pt idx="64467">
                  <c:v>21.6064453</c:v>
                </c:pt>
                <c:pt idx="64468">
                  <c:v>-25.5126953</c:v>
                </c:pt>
                <c:pt idx="64469">
                  <c:v>-74.3408203</c:v>
                </c:pt>
                <c:pt idx="64470">
                  <c:v>-95.4589844</c:v>
                </c:pt>
                <c:pt idx="64471">
                  <c:v>-97.0458984</c:v>
                </c:pt>
                <c:pt idx="64472">
                  <c:v>-74.21875</c:v>
                </c:pt>
                <c:pt idx="64473">
                  <c:v>-31.8603516</c:v>
                </c:pt>
                <c:pt idx="64474">
                  <c:v>29.9072266</c:v>
                </c:pt>
                <c:pt idx="64475">
                  <c:v>69.33593749999996</c:v>
                </c:pt>
                <c:pt idx="64476">
                  <c:v>104.980469</c:v>
                </c:pt>
                <c:pt idx="64477">
                  <c:v>106.201172</c:v>
                </c:pt>
                <c:pt idx="64478">
                  <c:v>74.5849609</c:v>
                </c:pt>
                <c:pt idx="64479">
                  <c:v>30.6396484</c:v>
                </c:pt>
                <c:pt idx="64480">
                  <c:v>-23.1933594</c:v>
                </c:pt>
                <c:pt idx="64481">
                  <c:v>-71.7773438</c:v>
                </c:pt>
                <c:pt idx="64482">
                  <c:v>-95.2148438</c:v>
                </c:pt>
                <c:pt idx="64483">
                  <c:v>-100.097656</c:v>
                </c:pt>
                <c:pt idx="64484">
                  <c:v>-80.5664062</c:v>
                </c:pt>
                <c:pt idx="64485">
                  <c:v>-40.6494141</c:v>
                </c:pt>
                <c:pt idx="64486">
                  <c:v>14.8925781</c:v>
                </c:pt>
                <c:pt idx="64487">
                  <c:v>65.7958984</c:v>
                </c:pt>
                <c:pt idx="64488">
                  <c:v>97.90039059999998</c:v>
                </c:pt>
                <c:pt idx="64489">
                  <c:v>102.661133</c:v>
                </c:pt>
                <c:pt idx="64490">
                  <c:v>82.7636719</c:v>
                </c:pt>
                <c:pt idx="64491">
                  <c:v>38.3300781</c:v>
                </c:pt>
                <c:pt idx="64492">
                  <c:v>-16.8457031</c:v>
                </c:pt>
                <c:pt idx="64493">
                  <c:v>-60.6689453</c:v>
                </c:pt>
                <c:pt idx="64494">
                  <c:v>-90.6982422</c:v>
                </c:pt>
                <c:pt idx="64495">
                  <c:v>-99.1210938</c:v>
                </c:pt>
                <c:pt idx="64496">
                  <c:v>-83.7402344</c:v>
                </c:pt>
                <c:pt idx="64497">
                  <c:v>-50.6591797</c:v>
                </c:pt>
                <c:pt idx="64498">
                  <c:v>3.41796875</c:v>
                </c:pt>
                <c:pt idx="64499">
                  <c:v>59.4482422</c:v>
                </c:pt>
                <c:pt idx="64500">
                  <c:v>95.0927734</c:v>
                </c:pt>
                <c:pt idx="64501">
                  <c:v>105.46875</c:v>
                </c:pt>
                <c:pt idx="64502">
                  <c:v>92.89550779999998</c:v>
                </c:pt>
                <c:pt idx="64503">
                  <c:v>59.5703125</c:v>
                </c:pt>
                <c:pt idx="64504">
                  <c:v>-1.34277344</c:v>
                </c:pt>
                <c:pt idx="64505">
                  <c:v>-45.7763672</c:v>
                </c:pt>
                <c:pt idx="64506">
                  <c:v>-82.7636719</c:v>
                </c:pt>
                <c:pt idx="64507">
                  <c:v>-103.759766</c:v>
                </c:pt>
                <c:pt idx="64508">
                  <c:v>-89.5996094</c:v>
                </c:pt>
                <c:pt idx="64509">
                  <c:v>-54.6875</c:v>
                </c:pt>
                <c:pt idx="64510">
                  <c:v>-8.66699219</c:v>
                </c:pt>
                <c:pt idx="64511">
                  <c:v>44.921875</c:v>
                </c:pt>
                <c:pt idx="64512">
                  <c:v>87.7685547</c:v>
                </c:pt>
                <c:pt idx="64513">
                  <c:v>100.341797</c:v>
                </c:pt>
                <c:pt idx="64514">
                  <c:v>87.5244141</c:v>
                </c:pt>
                <c:pt idx="64515">
                  <c:v>58.59375</c:v>
                </c:pt>
                <c:pt idx="64516">
                  <c:v>13.0615234</c:v>
                </c:pt>
                <c:pt idx="64517">
                  <c:v>-35.0341797</c:v>
                </c:pt>
                <c:pt idx="64518">
                  <c:v>-75.6835938</c:v>
                </c:pt>
                <c:pt idx="64519">
                  <c:v>-108.154297</c:v>
                </c:pt>
                <c:pt idx="64520">
                  <c:v>-98.5107422</c:v>
                </c:pt>
                <c:pt idx="64521">
                  <c:v>-67.62695309999998</c:v>
                </c:pt>
                <c:pt idx="64522">
                  <c:v>-15.7470703</c:v>
                </c:pt>
                <c:pt idx="64523">
                  <c:v>44.0673828</c:v>
                </c:pt>
                <c:pt idx="64524">
                  <c:v>76.9042969</c:v>
                </c:pt>
                <c:pt idx="64525">
                  <c:v>101.074219</c:v>
                </c:pt>
                <c:pt idx="64526">
                  <c:v>96.92382809999998</c:v>
                </c:pt>
                <c:pt idx="64527">
                  <c:v>68.8476562</c:v>
                </c:pt>
                <c:pt idx="64528">
                  <c:v>22.2167969</c:v>
                </c:pt>
                <c:pt idx="64529">
                  <c:v>-28.6865234</c:v>
                </c:pt>
                <c:pt idx="64530">
                  <c:v>-78.8574219</c:v>
                </c:pt>
                <c:pt idx="64531">
                  <c:v>-97.65625</c:v>
                </c:pt>
                <c:pt idx="64532">
                  <c:v>-89.5996094</c:v>
                </c:pt>
                <c:pt idx="64533">
                  <c:v>-69.2138672</c:v>
                </c:pt>
                <c:pt idx="64534">
                  <c:v>-21.7285156</c:v>
                </c:pt>
                <c:pt idx="64535">
                  <c:v>28.8085938</c:v>
                </c:pt>
                <c:pt idx="64536">
                  <c:v>72.7539062</c:v>
                </c:pt>
                <c:pt idx="64537">
                  <c:v>92.5292969</c:v>
                </c:pt>
                <c:pt idx="64538">
                  <c:v>101.196289</c:v>
                </c:pt>
                <c:pt idx="64539">
                  <c:v>73.3642578</c:v>
                </c:pt>
                <c:pt idx="64540">
                  <c:v>24.0478516</c:v>
                </c:pt>
                <c:pt idx="64541">
                  <c:v>-25.5126953</c:v>
                </c:pt>
                <c:pt idx="64542">
                  <c:v>-65.4296875</c:v>
                </c:pt>
                <c:pt idx="64543">
                  <c:v>-96.3134766</c:v>
                </c:pt>
                <c:pt idx="64544">
                  <c:v>-100.585938</c:v>
                </c:pt>
                <c:pt idx="64545">
                  <c:v>-82.7636719</c:v>
                </c:pt>
                <c:pt idx="64546">
                  <c:v>-28.1982422</c:v>
                </c:pt>
                <c:pt idx="64547">
                  <c:v>21.6064453</c:v>
                </c:pt>
                <c:pt idx="64548">
                  <c:v>61.15722659999999</c:v>
                </c:pt>
                <c:pt idx="64549">
                  <c:v>90.33203119999993</c:v>
                </c:pt>
                <c:pt idx="64550">
                  <c:v>106.445312</c:v>
                </c:pt>
                <c:pt idx="64551">
                  <c:v>80.5664062</c:v>
                </c:pt>
                <c:pt idx="64552">
                  <c:v>32.8369141</c:v>
                </c:pt>
                <c:pt idx="64553">
                  <c:v>-5.004882809999995</c:v>
                </c:pt>
                <c:pt idx="64554">
                  <c:v>-57.8613281</c:v>
                </c:pt>
                <c:pt idx="64555">
                  <c:v>-99.7314453</c:v>
                </c:pt>
                <c:pt idx="64556">
                  <c:v>-103.027344</c:v>
                </c:pt>
                <c:pt idx="64557">
                  <c:v>-88.9892578</c:v>
                </c:pt>
                <c:pt idx="64558">
                  <c:v>-42.7246094</c:v>
                </c:pt>
                <c:pt idx="64559">
                  <c:v>8.66699219</c:v>
                </c:pt>
                <c:pt idx="64560">
                  <c:v>59.9365234</c:v>
                </c:pt>
                <c:pt idx="64561">
                  <c:v>93.75</c:v>
                </c:pt>
                <c:pt idx="64562">
                  <c:v>93.75</c:v>
                </c:pt>
                <c:pt idx="64563">
                  <c:v>89.7216797</c:v>
                </c:pt>
                <c:pt idx="64564">
                  <c:v>53.2226562</c:v>
                </c:pt>
                <c:pt idx="64565">
                  <c:v>1.34277344</c:v>
                </c:pt>
                <c:pt idx="64566">
                  <c:v>-51.5136719</c:v>
                </c:pt>
                <c:pt idx="64567">
                  <c:v>-88.5009766</c:v>
                </c:pt>
                <c:pt idx="64568">
                  <c:v>-104.736328</c:v>
                </c:pt>
                <c:pt idx="64569">
                  <c:v>-78.7353516</c:v>
                </c:pt>
                <c:pt idx="64570">
                  <c:v>-47.3632812</c:v>
                </c:pt>
                <c:pt idx="64571">
                  <c:v>-5.98144531</c:v>
                </c:pt>
                <c:pt idx="64572">
                  <c:v>45.6542969</c:v>
                </c:pt>
                <c:pt idx="64573">
                  <c:v>88.8671875</c:v>
                </c:pt>
                <c:pt idx="64574">
                  <c:v>102.416992</c:v>
                </c:pt>
                <c:pt idx="64575">
                  <c:v>92.2851562</c:v>
                </c:pt>
                <c:pt idx="64576">
                  <c:v>55.5419922</c:v>
                </c:pt>
                <c:pt idx="64577">
                  <c:v>10.8642578</c:v>
                </c:pt>
                <c:pt idx="64578">
                  <c:v>-36.9873047</c:v>
                </c:pt>
                <c:pt idx="64579">
                  <c:v>-83.7402344</c:v>
                </c:pt>
                <c:pt idx="64580">
                  <c:v>-104.125977</c:v>
                </c:pt>
                <c:pt idx="64581">
                  <c:v>-94.84863279999998</c:v>
                </c:pt>
                <c:pt idx="64582">
                  <c:v>-66.7724609</c:v>
                </c:pt>
                <c:pt idx="64583">
                  <c:v>-21.2402344</c:v>
                </c:pt>
                <c:pt idx="64584">
                  <c:v>34.3017578</c:v>
                </c:pt>
                <c:pt idx="64585">
                  <c:v>79.7119141</c:v>
                </c:pt>
                <c:pt idx="64586">
                  <c:v>102.783203</c:v>
                </c:pt>
                <c:pt idx="64587">
                  <c:v>93.01757809999998</c:v>
                </c:pt>
                <c:pt idx="64588">
                  <c:v>66.40625</c:v>
                </c:pt>
                <c:pt idx="64589">
                  <c:v>18.6767578</c:v>
                </c:pt>
                <c:pt idx="64590">
                  <c:v>-31.1279297</c:v>
                </c:pt>
                <c:pt idx="64591">
                  <c:v>-78.7353516</c:v>
                </c:pt>
                <c:pt idx="64592">
                  <c:v>-109.863281</c:v>
                </c:pt>
                <c:pt idx="64593">
                  <c:v>-105.102539</c:v>
                </c:pt>
                <c:pt idx="64594">
                  <c:v>-67.0166016</c:v>
                </c:pt>
                <c:pt idx="64595">
                  <c:v>-26.4892578</c:v>
                </c:pt>
                <c:pt idx="64596">
                  <c:v>33.203125</c:v>
                </c:pt>
                <c:pt idx="64597">
                  <c:v>75.8056641</c:v>
                </c:pt>
                <c:pt idx="64598">
                  <c:v>103.881836</c:v>
                </c:pt>
                <c:pt idx="64599">
                  <c:v>101.318359</c:v>
                </c:pt>
                <c:pt idx="64600">
                  <c:v>76.9042969</c:v>
                </c:pt>
                <c:pt idx="64601">
                  <c:v>27.8320312</c:v>
                </c:pt>
                <c:pt idx="64602">
                  <c:v>-19.0429688</c:v>
                </c:pt>
                <c:pt idx="64603">
                  <c:v>-67.13867190000001</c:v>
                </c:pt>
                <c:pt idx="64604">
                  <c:v>-97.65625</c:v>
                </c:pt>
                <c:pt idx="64605">
                  <c:v>-103.515625</c:v>
                </c:pt>
                <c:pt idx="64606">
                  <c:v>-84.9609375</c:v>
                </c:pt>
                <c:pt idx="64607">
                  <c:v>-26.9775391</c:v>
                </c:pt>
                <c:pt idx="64608">
                  <c:v>18.0664062</c:v>
                </c:pt>
                <c:pt idx="64609">
                  <c:v>66.0400391</c:v>
                </c:pt>
                <c:pt idx="64610">
                  <c:v>104.736328</c:v>
                </c:pt>
                <c:pt idx="64611">
                  <c:v>106.323242</c:v>
                </c:pt>
                <c:pt idx="64612">
                  <c:v>80.68847659999993</c:v>
                </c:pt>
                <c:pt idx="64613">
                  <c:v>41.2597656</c:v>
                </c:pt>
                <c:pt idx="64614">
                  <c:v>-12.8173828</c:v>
                </c:pt>
                <c:pt idx="64615">
                  <c:v>-61.5234375</c:v>
                </c:pt>
                <c:pt idx="64616">
                  <c:v>-92.0410156</c:v>
                </c:pt>
                <c:pt idx="64617">
                  <c:v>-104.614258</c:v>
                </c:pt>
                <c:pt idx="64618">
                  <c:v>-86.42578119999993</c:v>
                </c:pt>
                <c:pt idx="64619">
                  <c:v>-44.6777344</c:v>
                </c:pt>
                <c:pt idx="64620">
                  <c:v>11.1083984</c:v>
                </c:pt>
                <c:pt idx="64621">
                  <c:v>59.9365234</c:v>
                </c:pt>
                <c:pt idx="64622">
                  <c:v>98.1445312</c:v>
                </c:pt>
                <c:pt idx="64623">
                  <c:v>105.712891</c:v>
                </c:pt>
                <c:pt idx="64624">
                  <c:v>81.17675779999993</c:v>
                </c:pt>
                <c:pt idx="64625">
                  <c:v>41.6259766</c:v>
                </c:pt>
                <c:pt idx="64626">
                  <c:v>-9.64355469</c:v>
                </c:pt>
                <c:pt idx="64627">
                  <c:v>-57.8613281</c:v>
                </c:pt>
                <c:pt idx="64628">
                  <c:v>-90.08789059999998</c:v>
                </c:pt>
                <c:pt idx="64629">
                  <c:v>-97.0458984</c:v>
                </c:pt>
                <c:pt idx="64630">
                  <c:v>-85.3271484</c:v>
                </c:pt>
                <c:pt idx="64631">
                  <c:v>-48.5839844</c:v>
                </c:pt>
                <c:pt idx="64632">
                  <c:v>2.07519531</c:v>
                </c:pt>
                <c:pt idx="64633">
                  <c:v>53.2226562</c:v>
                </c:pt>
                <c:pt idx="64634">
                  <c:v>91.0644531</c:v>
                </c:pt>
                <c:pt idx="64635">
                  <c:v>102.661133</c:v>
                </c:pt>
                <c:pt idx="64636">
                  <c:v>90.2099609</c:v>
                </c:pt>
                <c:pt idx="64637">
                  <c:v>58.2275391</c:v>
                </c:pt>
                <c:pt idx="64638">
                  <c:v>3.17382812</c:v>
                </c:pt>
                <c:pt idx="64639">
                  <c:v>-48.4619141</c:v>
                </c:pt>
                <c:pt idx="64640">
                  <c:v>-85.20507809999994</c:v>
                </c:pt>
                <c:pt idx="64641">
                  <c:v>-101.44043</c:v>
                </c:pt>
                <c:pt idx="64642">
                  <c:v>-92.6513672</c:v>
                </c:pt>
                <c:pt idx="64643">
                  <c:v>-53.7109375</c:v>
                </c:pt>
                <c:pt idx="64644">
                  <c:v>2.19726562</c:v>
                </c:pt>
                <c:pt idx="64645">
                  <c:v>39.7949219</c:v>
                </c:pt>
                <c:pt idx="64646">
                  <c:v>78.6132812</c:v>
                </c:pt>
                <c:pt idx="64647">
                  <c:v>102.661133</c:v>
                </c:pt>
                <c:pt idx="64648">
                  <c:v>94.84863279999998</c:v>
                </c:pt>
                <c:pt idx="64649">
                  <c:v>70.1904297</c:v>
                </c:pt>
                <c:pt idx="64650">
                  <c:v>14.0380859</c:v>
                </c:pt>
                <c:pt idx="64651">
                  <c:v>-41.8701172</c:v>
                </c:pt>
                <c:pt idx="64652">
                  <c:v>-73.60839839999993</c:v>
                </c:pt>
                <c:pt idx="64653">
                  <c:v>-96.1914062</c:v>
                </c:pt>
                <c:pt idx="64654">
                  <c:v>-93.01757809999998</c:v>
                </c:pt>
                <c:pt idx="64655">
                  <c:v>-67.2607422</c:v>
                </c:pt>
                <c:pt idx="64656">
                  <c:v>-19.1650391</c:v>
                </c:pt>
                <c:pt idx="64657">
                  <c:v>35.0341797</c:v>
                </c:pt>
                <c:pt idx="64658">
                  <c:v>86.05957029999998</c:v>
                </c:pt>
                <c:pt idx="64659">
                  <c:v>98.9990234</c:v>
                </c:pt>
                <c:pt idx="64660">
                  <c:v>97.0458984</c:v>
                </c:pt>
                <c:pt idx="64661">
                  <c:v>64.0869141</c:v>
                </c:pt>
                <c:pt idx="64662">
                  <c:v>19.2871094</c:v>
                </c:pt>
                <c:pt idx="64663">
                  <c:v>-25.6347656</c:v>
                </c:pt>
                <c:pt idx="64664">
                  <c:v>-76.0498047</c:v>
                </c:pt>
                <c:pt idx="64665">
                  <c:v>-98.63281249999996</c:v>
                </c:pt>
                <c:pt idx="64666">
                  <c:v>-96.92382809999998</c:v>
                </c:pt>
                <c:pt idx="64667">
                  <c:v>-73.48632809999998</c:v>
                </c:pt>
                <c:pt idx="64668">
                  <c:v>-26.3671875</c:v>
                </c:pt>
                <c:pt idx="64669">
                  <c:v>24.6582031</c:v>
                </c:pt>
                <c:pt idx="64670">
                  <c:v>67.38281249999996</c:v>
                </c:pt>
                <c:pt idx="64671">
                  <c:v>101.68457</c:v>
                </c:pt>
                <c:pt idx="64672">
                  <c:v>101.928711</c:v>
                </c:pt>
                <c:pt idx="64673">
                  <c:v>74.3408203</c:v>
                </c:pt>
                <c:pt idx="64674">
                  <c:v>28.5644531</c:v>
                </c:pt>
                <c:pt idx="64675">
                  <c:v>-19.8974609</c:v>
                </c:pt>
                <c:pt idx="64676">
                  <c:v>-61.15722659999999</c:v>
                </c:pt>
                <c:pt idx="64677">
                  <c:v>-90.33203119999993</c:v>
                </c:pt>
                <c:pt idx="64678">
                  <c:v>-101.196289</c:v>
                </c:pt>
                <c:pt idx="64679">
                  <c:v>-76.5380859</c:v>
                </c:pt>
                <c:pt idx="64680">
                  <c:v>-36.9873047</c:v>
                </c:pt>
                <c:pt idx="64681">
                  <c:v>15.8691406</c:v>
                </c:pt>
                <c:pt idx="64682">
                  <c:v>68.9697266</c:v>
                </c:pt>
                <c:pt idx="64683">
                  <c:v>96.92382809999998</c:v>
                </c:pt>
                <c:pt idx="64684">
                  <c:v>100.585938</c:v>
                </c:pt>
                <c:pt idx="64685">
                  <c:v>80.8105469</c:v>
                </c:pt>
                <c:pt idx="64686">
                  <c:v>37.5976562</c:v>
                </c:pt>
                <c:pt idx="64687">
                  <c:v>-8.544921879999997</c:v>
                </c:pt>
                <c:pt idx="64688">
                  <c:v>-55.2978516</c:v>
                </c:pt>
                <c:pt idx="64689">
                  <c:v>-91.0644531</c:v>
                </c:pt>
                <c:pt idx="64690">
                  <c:v>-106.933594</c:v>
                </c:pt>
                <c:pt idx="64691">
                  <c:v>-77.75878909999996</c:v>
                </c:pt>
                <c:pt idx="64692">
                  <c:v>-41.8701172</c:v>
                </c:pt>
                <c:pt idx="64693">
                  <c:v>9.155273439999998</c:v>
                </c:pt>
                <c:pt idx="64694">
                  <c:v>63.5986328</c:v>
                </c:pt>
                <c:pt idx="64695">
                  <c:v>93.01757809999998</c:v>
                </c:pt>
                <c:pt idx="64696">
                  <c:v>103.759766</c:v>
                </c:pt>
                <c:pt idx="64697">
                  <c:v>85.8154297</c:v>
                </c:pt>
                <c:pt idx="64698">
                  <c:v>44.4335938</c:v>
                </c:pt>
                <c:pt idx="64699">
                  <c:v>-9.033203119999997</c:v>
                </c:pt>
                <c:pt idx="64700">
                  <c:v>-50.9033203</c:v>
                </c:pt>
                <c:pt idx="64701">
                  <c:v>-88.37890619999993</c:v>
                </c:pt>
                <c:pt idx="64702">
                  <c:v>-102.294922</c:v>
                </c:pt>
                <c:pt idx="64703">
                  <c:v>-86.6699219</c:v>
                </c:pt>
                <c:pt idx="64704">
                  <c:v>-50.0488281</c:v>
                </c:pt>
                <c:pt idx="64705">
                  <c:v>-3.41796875</c:v>
                </c:pt>
                <c:pt idx="64706">
                  <c:v>45.7763672</c:v>
                </c:pt>
                <c:pt idx="64707">
                  <c:v>82.88574219999992</c:v>
                </c:pt>
                <c:pt idx="64708">
                  <c:v>98.63281249999996</c:v>
                </c:pt>
                <c:pt idx="64709">
                  <c:v>93.01757809999998</c:v>
                </c:pt>
                <c:pt idx="64710">
                  <c:v>54.6875</c:v>
                </c:pt>
                <c:pt idx="64711">
                  <c:v>7.324218749999996</c:v>
                </c:pt>
                <c:pt idx="64712">
                  <c:v>-38.8183594</c:v>
                </c:pt>
                <c:pt idx="64713">
                  <c:v>-85.08300779999998</c:v>
                </c:pt>
                <c:pt idx="64714">
                  <c:v>-98.38867190000001</c:v>
                </c:pt>
                <c:pt idx="64715">
                  <c:v>-91.796875</c:v>
                </c:pt>
                <c:pt idx="64716">
                  <c:v>-60.9130859</c:v>
                </c:pt>
                <c:pt idx="64717">
                  <c:v>-12.8173828</c:v>
                </c:pt>
                <c:pt idx="64718">
                  <c:v>41.015625</c:v>
                </c:pt>
                <c:pt idx="64719">
                  <c:v>79.4677734</c:v>
                </c:pt>
                <c:pt idx="64720">
                  <c:v>96.3134766</c:v>
                </c:pt>
                <c:pt idx="64721">
                  <c:v>95.3369141</c:v>
                </c:pt>
                <c:pt idx="64722">
                  <c:v>61.5234375</c:v>
                </c:pt>
                <c:pt idx="64723">
                  <c:v>19.2871094</c:v>
                </c:pt>
                <c:pt idx="64724">
                  <c:v>-31.6162109</c:v>
                </c:pt>
                <c:pt idx="64725">
                  <c:v>-75.31738279999998</c:v>
                </c:pt>
                <c:pt idx="64726">
                  <c:v>-100.097656</c:v>
                </c:pt>
                <c:pt idx="64727">
                  <c:v>-89.4775391</c:v>
                </c:pt>
                <c:pt idx="64728">
                  <c:v>-68.4814453</c:v>
                </c:pt>
                <c:pt idx="64729">
                  <c:v>-27.34375</c:v>
                </c:pt>
                <c:pt idx="64730">
                  <c:v>21.9726562</c:v>
                </c:pt>
                <c:pt idx="64731">
                  <c:v>73.1201172</c:v>
                </c:pt>
                <c:pt idx="64732">
                  <c:v>96.1914062</c:v>
                </c:pt>
                <c:pt idx="64733">
                  <c:v>94.4824219</c:v>
                </c:pt>
                <c:pt idx="64734">
                  <c:v>70.3125</c:v>
                </c:pt>
                <c:pt idx="64735">
                  <c:v>25.5126953</c:v>
                </c:pt>
                <c:pt idx="64736">
                  <c:v>-29.0527344</c:v>
                </c:pt>
                <c:pt idx="64737">
                  <c:v>-72.9980469</c:v>
                </c:pt>
                <c:pt idx="64738">
                  <c:v>-99.7314453</c:v>
                </c:pt>
                <c:pt idx="64739">
                  <c:v>-101.318359</c:v>
                </c:pt>
                <c:pt idx="64740">
                  <c:v>-76.7822266</c:v>
                </c:pt>
                <c:pt idx="64741">
                  <c:v>-30.0292969</c:v>
                </c:pt>
                <c:pt idx="64742">
                  <c:v>31.0058594</c:v>
                </c:pt>
                <c:pt idx="64743">
                  <c:v>70.80078119999993</c:v>
                </c:pt>
                <c:pt idx="64744">
                  <c:v>95.3369141</c:v>
                </c:pt>
                <c:pt idx="64745">
                  <c:v>100.463867</c:v>
                </c:pt>
                <c:pt idx="64746">
                  <c:v>80.4443359</c:v>
                </c:pt>
                <c:pt idx="64747">
                  <c:v>29.5410156</c:v>
                </c:pt>
                <c:pt idx="64748">
                  <c:v>-17.0898438</c:v>
                </c:pt>
                <c:pt idx="64749">
                  <c:v>-64.6972656</c:v>
                </c:pt>
                <c:pt idx="64750">
                  <c:v>-90.94238279999998</c:v>
                </c:pt>
                <c:pt idx="64751">
                  <c:v>-97.5341797</c:v>
                </c:pt>
                <c:pt idx="64752">
                  <c:v>-83.984375</c:v>
                </c:pt>
                <c:pt idx="64753">
                  <c:v>-38.6962891</c:v>
                </c:pt>
                <c:pt idx="64754">
                  <c:v>9.64355469</c:v>
                </c:pt>
                <c:pt idx="64755">
                  <c:v>61.8896484</c:v>
                </c:pt>
                <c:pt idx="64756">
                  <c:v>93.6279297</c:v>
                </c:pt>
                <c:pt idx="64757">
                  <c:v>104.003906</c:v>
                </c:pt>
                <c:pt idx="64758">
                  <c:v>83.6181641</c:v>
                </c:pt>
                <c:pt idx="64759">
                  <c:v>46.875</c:v>
                </c:pt>
                <c:pt idx="64760">
                  <c:v>-4.882812499999997</c:v>
                </c:pt>
                <c:pt idx="64761">
                  <c:v>-52.2460938</c:v>
                </c:pt>
                <c:pt idx="64762">
                  <c:v>-88.7451172</c:v>
                </c:pt>
                <c:pt idx="64763">
                  <c:v>-100.585938</c:v>
                </c:pt>
                <c:pt idx="64764">
                  <c:v>-89.11132809999998</c:v>
                </c:pt>
                <c:pt idx="64765">
                  <c:v>-51.0253906</c:v>
                </c:pt>
                <c:pt idx="64766">
                  <c:v>-0.854492188</c:v>
                </c:pt>
                <c:pt idx="64767">
                  <c:v>53.8330078</c:v>
                </c:pt>
                <c:pt idx="64768">
                  <c:v>89.84375</c:v>
                </c:pt>
                <c:pt idx="64769">
                  <c:v>105.34668</c:v>
                </c:pt>
                <c:pt idx="64770">
                  <c:v>88.62304690000001</c:v>
                </c:pt>
                <c:pt idx="64771">
                  <c:v>50.9033203</c:v>
                </c:pt>
                <c:pt idx="64772">
                  <c:v>3.78417969</c:v>
                </c:pt>
                <c:pt idx="64773">
                  <c:v>-46.875</c:v>
                </c:pt>
                <c:pt idx="64774">
                  <c:v>-85.8154297</c:v>
                </c:pt>
                <c:pt idx="64775">
                  <c:v>-99.1210938</c:v>
                </c:pt>
                <c:pt idx="64776">
                  <c:v>-92.5292969</c:v>
                </c:pt>
                <c:pt idx="64777">
                  <c:v>-59.81445309999999</c:v>
                </c:pt>
                <c:pt idx="64778">
                  <c:v>-9.277343749999998</c:v>
                </c:pt>
                <c:pt idx="64779">
                  <c:v>41.6259766</c:v>
                </c:pt>
                <c:pt idx="64780">
                  <c:v>85.08300779999998</c:v>
                </c:pt>
                <c:pt idx="64781">
                  <c:v>105.957031</c:v>
                </c:pt>
                <c:pt idx="64782">
                  <c:v>92.89550779999998</c:v>
                </c:pt>
                <c:pt idx="64783">
                  <c:v>57.8613281</c:v>
                </c:pt>
                <c:pt idx="64784">
                  <c:v>5.859375</c:v>
                </c:pt>
                <c:pt idx="64785">
                  <c:v>-43.5791016</c:v>
                </c:pt>
                <c:pt idx="64786">
                  <c:v>-79.22363279999998</c:v>
                </c:pt>
                <c:pt idx="64787">
                  <c:v>-105.957031</c:v>
                </c:pt>
                <c:pt idx="64788">
                  <c:v>-92.2851562</c:v>
                </c:pt>
                <c:pt idx="64789">
                  <c:v>-65.18554690000001</c:v>
                </c:pt>
                <c:pt idx="64790">
                  <c:v>-19.8974609</c:v>
                </c:pt>
                <c:pt idx="64791">
                  <c:v>37.2314453</c:v>
                </c:pt>
                <c:pt idx="64792">
                  <c:v>80.68847659999993</c:v>
                </c:pt>
                <c:pt idx="64793">
                  <c:v>101.928711</c:v>
                </c:pt>
                <c:pt idx="64794">
                  <c:v>97.5341797</c:v>
                </c:pt>
                <c:pt idx="64795">
                  <c:v>68.60351559999998</c:v>
                </c:pt>
                <c:pt idx="64796">
                  <c:v>25.5126953</c:v>
                </c:pt>
                <c:pt idx="64797">
                  <c:v>-23.1933594</c:v>
                </c:pt>
                <c:pt idx="64798">
                  <c:v>-61.7675781</c:v>
                </c:pt>
                <c:pt idx="64799">
                  <c:v>-97.90039059999998</c:v>
                </c:pt>
                <c:pt idx="64800">
                  <c:v>-103.759766</c:v>
                </c:pt>
                <c:pt idx="64801">
                  <c:v>-79.8339844</c:v>
                </c:pt>
                <c:pt idx="64802">
                  <c:v>-30.7617188</c:v>
                </c:pt>
                <c:pt idx="64803">
                  <c:v>24.90234379999998</c:v>
                </c:pt>
                <c:pt idx="64804">
                  <c:v>73.7304688</c:v>
                </c:pt>
                <c:pt idx="64805">
                  <c:v>102.050781</c:v>
                </c:pt>
                <c:pt idx="64806">
                  <c:v>100.708008</c:v>
                </c:pt>
                <c:pt idx="64807">
                  <c:v>73.85253909999996</c:v>
                </c:pt>
                <c:pt idx="64808">
                  <c:v>32.5927734</c:v>
                </c:pt>
                <c:pt idx="64809">
                  <c:v>-18.4326172</c:v>
                </c:pt>
                <c:pt idx="64810">
                  <c:v>-66.8945312</c:v>
                </c:pt>
                <c:pt idx="64811">
                  <c:v>-98.1445312</c:v>
                </c:pt>
                <c:pt idx="64812">
                  <c:v>-92.0410156</c:v>
                </c:pt>
                <c:pt idx="64813">
                  <c:v>-79.22363279999998</c:v>
                </c:pt>
                <c:pt idx="64814">
                  <c:v>-33.5693359</c:v>
                </c:pt>
                <c:pt idx="64815">
                  <c:v>11.4746094</c:v>
                </c:pt>
                <c:pt idx="64816">
                  <c:v>59.4482422</c:v>
                </c:pt>
                <c:pt idx="64817">
                  <c:v>95.3369141</c:v>
                </c:pt>
                <c:pt idx="64818">
                  <c:v>103.637695</c:v>
                </c:pt>
                <c:pt idx="64819">
                  <c:v>88.13476559999998</c:v>
                </c:pt>
                <c:pt idx="64820">
                  <c:v>41.015625</c:v>
                </c:pt>
                <c:pt idx="64821">
                  <c:v>-17.0898438</c:v>
                </c:pt>
                <c:pt idx="64822">
                  <c:v>-55.6640625</c:v>
                </c:pt>
                <c:pt idx="64823">
                  <c:v>-90.08789059999998</c:v>
                </c:pt>
                <c:pt idx="64824">
                  <c:v>-100.463867</c:v>
                </c:pt>
                <c:pt idx="64825">
                  <c:v>-87.5244141</c:v>
                </c:pt>
                <c:pt idx="64826">
                  <c:v>-50.2929688</c:v>
                </c:pt>
                <c:pt idx="64827">
                  <c:v>-1.22070312</c:v>
                </c:pt>
                <c:pt idx="64828">
                  <c:v>55.5419922</c:v>
                </c:pt>
                <c:pt idx="64829">
                  <c:v>93.87207029999993</c:v>
                </c:pt>
                <c:pt idx="64830">
                  <c:v>105.712891</c:v>
                </c:pt>
                <c:pt idx="64831">
                  <c:v>93.6279297</c:v>
                </c:pt>
                <c:pt idx="64832">
                  <c:v>52.0019531</c:v>
                </c:pt>
                <c:pt idx="64833">
                  <c:v>-6.46972656</c:v>
                </c:pt>
                <c:pt idx="64834">
                  <c:v>-48.828125</c:v>
                </c:pt>
                <c:pt idx="64835">
                  <c:v>-84.5947266</c:v>
                </c:pt>
                <c:pt idx="64836">
                  <c:v>-100.830078</c:v>
                </c:pt>
                <c:pt idx="64837">
                  <c:v>-90.4541016</c:v>
                </c:pt>
                <c:pt idx="64838">
                  <c:v>-53.1005859</c:v>
                </c:pt>
                <c:pt idx="64839">
                  <c:v>-3.66210938</c:v>
                </c:pt>
                <c:pt idx="64840">
                  <c:v>46.2646484</c:v>
                </c:pt>
                <c:pt idx="64841">
                  <c:v>88.0126953</c:v>
                </c:pt>
                <c:pt idx="64842">
                  <c:v>101.318359</c:v>
                </c:pt>
                <c:pt idx="64843">
                  <c:v>94.1162109</c:v>
                </c:pt>
                <c:pt idx="64844">
                  <c:v>59.2041016</c:v>
                </c:pt>
                <c:pt idx="64845">
                  <c:v>12.4511719</c:v>
                </c:pt>
                <c:pt idx="64846">
                  <c:v>-38.0859375</c:v>
                </c:pt>
                <c:pt idx="64847">
                  <c:v>-81.0546875</c:v>
                </c:pt>
                <c:pt idx="64848">
                  <c:v>-100.341797</c:v>
                </c:pt>
                <c:pt idx="64849">
                  <c:v>-89.11132809999998</c:v>
                </c:pt>
                <c:pt idx="64850">
                  <c:v>-58.1054688</c:v>
                </c:pt>
                <c:pt idx="64851">
                  <c:v>-16.8457031</c:v>
                </c:pt>
                <c:pt idx="64852">
                  <c:v>35.6445312</c:v>
                </c:pt>
                <c:pt idx="64853">
                  <c:v>76.0498047</c:v>
                </c:pt>
                <c:pt idx="64854">
                  <c:v>107.543945</c:v>
                </c:pt>
                <c:pt idx="64855">
                  <c:v>95.2148438</c:v>
                </c:pt>
                <c:pt idx="64856">
                  <c:v>67.9931641</c:v>
                </c:pt>
                <c:pt idx="64857">
                  <c:v>27.8320312</c:v>
                </c:pt>
                <c:pt idx="64858">
                  <c:v>-29.1748047</c:v>
                </c:pt>
                <c:pt idx="64859">
                  <c:v>-77.0263672</c:v>
                </c:pt>
                <c:pt idx="64860">
                  <c:v>-93.87207029999993</c:v>
                </c:pt>
                <c:pt idx="64861">
                  <c:v>-91.9189453</c:v>
                </c:pt>
                <c:pt idx="64862">
                  <c:v>-70.80078119999993</c:v>
                </c:pt>
                <c:pt idx="64863">
                  <c:v>-18.1884766</c:v>
                </c:pt>
                <c:pt idx="64864">
                  <c:v>25.5126953</c:v>
                </c:pt>
                <c:pt idx="64865">
                  <c:v>72.87597659999993</c:v>
                </c:pt>
                <c:pt idx="64866">
                  <c:v>95.703125</c:v>
                </c:pt>
                <c:pt idx="64867">
                  <c:v>90.6982422</c:v>
                </c:pt>
                <c:pt idx="64868">
                  <c:v>73.9746094</c:v>
                </c:pt>
                <c:pt idx="64869">
                  <c:v>31.25</c:v>
                </c:pt>
                <c:pt idx="64870">
                  <c:v>-18.7988281</c:v>
                </c:pt>
                <c:pt idx="64871">
                  <c:v>-65.67382809999994</c:v>
                </c:pt>
                <c:pt idx="64872">
                  <c:v>-96.3134766</c:v>
                </c:pt>
                <c:pt idx="64873">
                  <c:v>-99.9755859</c:v>
                </c:pt>
                <c:pt idx="64874">
                  <c:v>-83.2519531</c:v>
                </c:pt>
                <c:pt idx="64875">
                  <c:v>-36.7431641</c:v>
                </c:pt>
                <c:pt idx="64876">
                  <c:v>19.6533203</c:v>
                </c:pt>
                <c:pt idx="64877">
                  <c:v>71.1669922</c:v>
                </c:pt>
                <c:pt idx="64878">
                  <c:v>95.0927734</c:v>
                </c:pt>
                <c:pt idx="64879">
                  <c:v>106.567383</c:v>
                </c:pt>
                <c:pt idx="64880">
                  <c:v>84.7167969</c:v>
                </c:pt>
                <c:pt idx="64881">
                  <c:v>38.3300781</c:v>
                </c:pt>
                <c:pt idx="64882">
                  <c:v>-10.9863281</c:v>
                </c:pt>
                <c:pt idx="64883">
                  <c:v>-61.5234375</c:v>
                </c:pt>
                <c:pt idx="64884">
                  <c:v>-89.7216797</c:v>
                </c:pt>
                <c:pt idx="64885">
                  <c:v>-103.515625</c:v>
                </c:pt>
                <c:pt idx="64886">
                  <c:v>-90.08789059999998</c:v>
                </c:pt>
                <c:pt idx="64887">
                  <c:v>-47.7294922</c:v>
                </c:pt>
                <c:pt idx="64888">
                  <c:v>6.46972656</c:v>
                </c:pt>
                <c:pt idx="64889">
                  <c:v>54.32128909999999</c:v>
                </c:pt>
                <c:pt idx="64890">
                  <c:v>90.94238279999998</c:v>
                </c:pt>
                <c:pt idx="64891">
                  <c:v>104.980469</c:v>
                </c:pt>
                <c:pt idx="64892">
                  <c:v>87.6464844</c:v>
                </c:pt>
                <c:pt idx="64893">
                  <c:v>47.4853516</c:v>
                </c:pt>
                <c:pt idx="64894">
                  <c:v>-6.59179688</c:v>
                </c:pt>
                <c:pt idx="64895">
                  <c:v>-53.8330078</c:v>
                </c:pt>
                <c:pt idx="64896">
                  <c:v>-85.9375</c:v>
                </c:pt>
                <c:pt idx="64897">
                  <c:v>-102.783203</c:v>
                </c:pt>
                <c:pt idx="64898">
                  <c:v>-90.94238279999998</c:v>
                </c:pt>
                <c:pt idx="64899">
                  <c:v>-52.3681641</c:v>
                </c:pt>
                <c:pt idx="64900">
                  <c:v>-3.41796875</c:v>
                </c:pt>
                <c:pt idx="64901">
                  <c:v>50.0488281</c:v>
                </c:pt>
                <c:pt idx="64902">
                  <c:v>89.84375</c:v>
                </c:pt>
                <c:pt idx="64903">
                  <c:v>102.050781</c:v>
                </c:pt>
                <c:pt idx="64904">
                  <c:v>94.97070309999998</c:v>
                </c:pt>
                <c:pt idx="64905">
                  <c:v>54.0771484</c:v>
                </c:pt>
                <c:pt idx="64906">
                  <c:v>7.44628906</c:v>
                </c:pt>
                <c:pt idx="64907">
                  <c:v>-42.1142578</c:v>
                </c:pt>
                <c:pt idx="64908">
                  <c:v>-79.5898438</c:v>
                </c:pt>
                <c:pt idx="64909">
                  <c:v>-99.7314453</c:v>
                </c:pt>
                <c:pt idx="64910">
                  <c:v>-90.33203119999993</c:v>
                </c:pt>
                <c:pt idx="64911">
                  <c:v>-57.7392578</c:v>
                </c:pt>
                <c:pt idx="64912">
                  <c:v>-10.1318359</c:v>
                </c:pt>
                <c:pt idx="64913">
                  <c:v>39.7949219</c:v>
                </c:pt>
                <c:pt idx="64914">
                  <c:v>82.7636719</c:v>
                </c:pt>
                <c:pt idx="64915">
                  <c:v>102.905273</c:v>
                </c:pt>
                <c:pt idx="64916">
                  <c:v>99.1210938</c:v>
                </c:pt>
                <c:pt idx="64917">
                  <c:v>66.52832029999998</c:v>
                </c:pt>
                <c:pt idx="64918">
                  <c:v>17.4560547</c:v>
                </c:pt>
                <c:pt idx="64919">
                  <c:v>-33.81347659999999</c:v>
                </c:pt>
                <c:pt idx="64920">
                  <c:v>-74.5849609</c:v>
                </c:pt>
                <c:pt idx="64921">
                  <c:v>-95.9472656</c:v>
                </c:pt>
                <c:pt idx="64922">
                  <c:v>-95.9472656</c:v>
                </c:pt>
                <c:pt idx="64923">
                  <c:v>-68.8476562</c:v>
                </c:pt>
                <c:pt idx="64924">
                  <c:v>-18.3105469</c:v>
                </c:pt>
                <c:pt idx="64925">
                  <c:v>28.44238279999998</c:v>
                </c:pt>
                <c:pt idx="64926">
                  <c:v>76.17187499999996</c:v>
                </c:pt>
                <c:pt idx="64927">
                  <c:v>99.9755859</c:v>
                </c:pt>
                <c:pt idx="64928">
                  <c:v>103.759766</c:v>
                </c:pt>
                <c:pt idx="64929">
                  <c:v>71.4111328</c:v>
                </c:pt>
                <c:pt idx="64930">
                  <c:v>26.0009766</c:v>
                </c:pt>
                <c:pt idx="64931">
                  <c:v>-21.8505859</c:v>
                </c:pt>
                <c:pt idx="64932">
                  <c:v>-74.5849609</c:v>
                </c:pt>
                <c:pt idx="64933">
                  <c:v>-100.097656</c:v>
                </c:pt>
                <c:pt idx="64934">
                  <c:v>-100.952148</c:v>
                </c:pt>
                <c:pt idx="64935">
                  <c:v>-79.7119141</c:v>
                </c:pt>
                <c:pt idx="64936">
                  <c:v>-30.2734375</c:v>
                </c:pt>
                <c:pt idx="64937">
                  <c:v>22.7050781</c:v>
                </c:pt>
                <c:pt idx="64938">
                  <c:v>67.7490234</c:v>
                </c:pt>
                <c:pt idx="64939">
                  <c:v>103.637695</c:v>
                </c:pt>
                <c:pt idx="64940">
                  <c:v>98.0224609</c:v>
                </c:pt>
                <c:pt idx="64941">
                  <c:v>76.17187499999996</c:v>
                </c:pt>
                <c:pt idx="64942">
                  <c:v>39.9169922</c:v>
                </c:pt>
                <c:pt idx="64943">
                  <c:v>-17.8222656</c:v>
                </c:pt>
                <c:pt idx="64944">
                  <c:v>-57.7392578</c:v>
                </c:pt>
                <c:pt idx="64945">
                  <c:v>-93.2617188</c:v>
                </c:pt>
                <c:pt idx="64946">
                  <c:v>-101.928711</c:v>
                </c:pt>
                <c:pt idx="64947">
                  <c:v>-71.5332031</c:v>
                </c:pt>
                <c:pt idx="64948">
                  <c:v>-36.8652344</c:v>
                </c:pt>
                <c:pt idx="64949">
                  <c:v>14.7705078</c:v>
                </c:pt>
                <c:pt idx="64950">
                  <c:v>58.83789059999999</c:v>
                </c:pt>
                <c:pt idx="64951">
                  <c:v>88.9892578</c:v>
                </c:pt>
                <c:pt idx="64952">
                  <c:v>102.539062</c:v>
                </c:pt>
                <c:pt idx="64953">
                  <c:v>84.9609375</c:v>
                </c:pt>
                <c:pt idx="64954">
                  <c:v>38.5742188</c:v>
                </c:pt>
                <c:pt idx="64955">
                  <c:v>-7.812499999999997</c:v>
                </c:pt>
                <c:pt idx="64956">
                  <c:v>-55.2978516</c:v>
                </c:pt>
                <c:pt idx="64957">
                  <c:v>-88.5009766</c:v>
                </c:pt>
                <c:pt idx="64958">
                  <c:v>-104.003906</c:v>
                </c:pt>
                <c:pt idx="64959">
                  <c:v>-85.3271484</c:v>
                </c:pt>
                <c:pt idx="64960">
                  <c:v>-48.9501953</c:v>
                </c:pt>
                <c:pt idx="64961">
                  <c:v>-1.09863281</c:v>
                </c:pt>
                <c:pt idx="64962">
                  <c:v>51.5136719</c:v>
                </c:pt>
                <c:pt idx="64963">
                  <c:v>89.4775391</c:v>
                </c:pt>
                <c:pt idx="64964">
                  <c:v>107.666016</c:v>
                </c:pt>
                <c:pt idx="64965">
                  <c:v>89.7216797</c:v>
                </c:pt>
                <c:pt idx="64966">
                  <c:v>53.7109375</c:v>
                </c:pt>
                <c:pt idx="64967">
                  <c:v>6.71386719</c:v>
                </c:pt>
                <c:pt idx="64968">
                  <c:v>-43.3349609</c:v>
                </c:pt>
                <c:pt idx="64969">
                  <c:v>-84.5947266</c:v>
                </c:pt>
                <c:pt idx="64970">
                  <c:v>-100.952148</c:v>
                </c:pt>
                <c:pt idx="64971">
                  <c:v>-99.3652344</c:v>
                </c:pt>
                <c:pt idx="64972">
                  <c:v>-52.1240234</c:v>
                </c:pt>
                <c:pt idx="64973">
                  <c:v>-3.41796875</c:v>
                </c:pt>
                <c:pt idx="64974">
                  <c:v>41.9921875</c:v>
                </c:pt>
                <c:pt idx="64975">
                  <c:v>85.5712891</c:v>
                </c:pt>
                <c:pt idx="64976">
                  <c:v>102.416992</c:v>
                </c:pt>
                <c:pt idx="64977">
                  <c:v>87.890625</c:v>
                </c:pt>
                <c:pt idx="64978">
                  <c:v>61.4013672</c:v>
                </c:pt>
                <c:pt idx="64979">
                  <c:v>12.5732422</c:v>
                </c:pt>
                <c:pt idx="64980">
                  <c:v>-45.4101562</c:v>
                </c:pt>
                <c:pt idx="64981">
                  <c:v>-89.9658203</c:v>
                </c:pt>
                <c:pt idx="64982">
                  <c:v>-109.375</c:v>
                </c:pt>
                <c:pt idx="64983">
                  <c:v>-98.63281249999996</c:v>
                </c:pt>
                <c:pt idx="64984">
                  <c:v>-60.546875</c:v>
                </c:pt>
                <c:pt idx="64985">
                  <c:v>-18.5546875</c:v>
                </c:pt>
                <c:pt idx="64986">
                  <c:v>33.9355469</c:v>
                </c:pt>
                <c:pt idx="64987">
                  <c:v>78.2470703</c:v>
                </c:pt>
                <c:pt idx="64988">
                  <c:v>103.759766</c:v>
                </c:pt>
                <c:pt idx="64989">
                  <c:v>97.0458984</c:v>
                </c:pt>
                <c:pt idx="64990">
                  <c:v>65.0634766</c:v>
                </c:pt>
                <c:pt idx="64991">
                  <c:v>23.9257812</c:v>
                </c:pt>
                <c:pt idx="64992">
                  <c:v>-26.8554688</c:v>
                </c:pt>
                <c:pt idx="64993">
                  <c:v>-72.6318359</c:v>
                </c:pt>
                <c:pt idx="64994">
                  <c:v>-102.416992</c:v>
                </c:pt>
                <c:pt idx="64995">
                  <c:v>-100.708008</c:v>
                </c:pt>
                <c:pt idx="64996">
                  <c:v>-72.0214844</c:v>
                </c:pt>
                <c:pt idx="64997">
                  <c:v>-27.4658203</c:v>
                </c:pt>
                <c:pt idx="64998">
                  <c:v>26.6113281</c:v>
                </c:pt>
                <c:pt idx="64999">
                  <c:v>71.8994141</c:v>
                </c:pt>
                <c:pt idx="65000">
                  <c:v>99.9755859</c:v>
                </c:pt>
                <c:pt idx="65001">
                  <c:v>105.224609</c:v>
                </c:pt>
                <c:pt idx="65002">
                  <c:v>79.34570309999998</c:v>
                </c:pt>
                <c:pt idx="65003">
                  <c:v>28.44238279999998</c:v>
                </c:pt>
                <c:pt idx="65004">
                  <c:v>-21.3623047</c:v>
                </c:pt>
                <c:pt idx="65005">
                  <c:v>-60.9130859</c:v>
                </c:pt>
                <c:pt idx="65006">
                  <c:v>-97.4121094</c:v>
                </c:pt>
                <c:pt idx="65007">
                  <c:v>-108.032227</c:v>
                </c:pt>
                <c:pt idx="65008">
                  <c:v>-78.6132812</c:v>
                </c:pt>
                <c:pt idx="65009">
                  <c:v>-36.7431641</c:v>
                </c:pt>
                <c:pt idx="65010">
                  <c:v>14.1601562</c:v>
                </c:pt>
                <c:pt idx="65011">
                  <c:v>62.8662109</c:v>
                </c:pt>
                <c:pt idx="65012">
                  <c:v>96.1914062</c:v>
                </c:pt>
                <c:pt idx="65013">
                  <c:v>105.224609</c:v>
                </c:pt>
                <c:pt idx="65014">
                  <c:v>84.4726562</c:v>
                </c:pt>
                <c:pt idx="65015">
                  <c:v>38.4521484</c:v>
                </c:pt>
                <c:pt idx="65016">
                  <c:v>-12.6953125</c:v>
                </c:pt>
                <c:pt idx="65017">
                  <c:v>-59.0820312</c:v>
                </c:pt>
                <c:pt idx="65018">
                  <c:v>-94.97070309999998</c:v>
                </c:pt>
                <c:pt idx="65019">
                  <c:v>-93.01757809999998</c:v>
                </c:pt>
                <c:pt idx="65020">
                  <c:v>-78.36914059999998</c:v>
                </c:pt>
                <c:pt idx="65021">
                  <c:v>-46.0205078</c:v>
                </c:pt>
                <c:pt idx="65022">
                  <c:v>7.93457031</c:v>
                </c:pt>
                <c:pt idx="65023">
                  <c:v>54.4433594</c:v>
                </c:pt>
                <c:pt idx="65024">
                  <c:v>93.9941406</c:v>
                </c:pt>
                <c:pt idx="65025">
                  <c:v>106.689453</c:v>
                </c:pt>
                <c:pt idx="65026">
                  <c:v>89.84375</c:v>
                </c:pt>
                <c:pt idx="65027">
                  <c:v>47.3632812</c:v>
                </c:pt>
                <c:pt idx="65028">
                  <c:v>-8.30078125</c:v>
                </c:pt>
                <c:pt idx="65029">
                  <c:v>-51.7578125</c:v>
                </c:pt>
                <c:pt idx="65030">
                  <c:v>-89.7216797</c:v>
                </c:pt>
                <c:pt idx="65031">
                  <c:v>-105.34668</c:v>
                </c:pt>
                <c:pt idx="65032">
                  <c:v>-90.57617190000001</c:v>
                </c:pt>
                <c:pt idx="65033">
                  <c:v>-51.8798828</c:v>
                </c:pt>
                <c:pt idx="65034">
                  <c:v>-0.48828125</c:v>
                </c:pt>
                <c:pt idx="65035">
                  <c:v>49.0722656</c:v>
                </c:pt>
                <c:pt idx="65036">
                  <c:v>86.42578119999993</c:v>
                </c:pt>
                <c:pt idx="65037">
                  <c:v>102.539062</c:v>
                </c:pt>
                <c:pt idx="65038">
                  <c:v>88.2568359</c:v>
                </c:pt>
                <c:pt idx="65039">
                  <c:v>54.6875</c:v>
                </c:pt>
                <c:pt idx="65040">
                  <c:v>3.17382812</c:v>
                </c:pt>
                <c:pt idx="65041">
                  <c:v>-43.7011719</c:v>
                </c:pt>
                <c:pt idx="65042">
                  <c:v>-84.8388672</c:v>
                </c:pt>
                <c:pt idx="65043">
                  <c:v>-104.736328</c:v>
                </c:pt>
                <c:pt idx="65044">
                  <c:v>-98.0224609</c:v>
                </c:pt>
                <c:pt idx="65045">
                  <c:v>-63.1103516</c:v>
                </c:pt>
                <c:pt idx="65046">
                  <c:v>-14.8925781</c:v>
                </c:pt>
                <c:pt idx="65047">
                  <c:v>34.6679688</c:v>
                </c:pt>
                <c:pt idx="65048">
                  <c:v>79.34570309999998</c:v>
                </c:pt>
                <c:pt idx="65049">
                  <c:v>95.5810547</c:v>
                </c:pt>
                <c:pt idx="65050">
                  <c:v>95.4589844</c:v>
                </c:pt>
                <c:pt idx="65051">
                  <c:v>65.18554690000001</c:v>
                </c:pt>
                <c:pt idx="65052">
                  <c:v>23.6816406</c:v>
                </c:pt>
                <c:pt idx="65053">
                  <c:v>-30.7617188</c:v>
                </c:pt>
                <c:pt idx="65054">
                  <c:v>-76.17187499999996</c:v>
                </c:pt>
                <c:pt idx="65055">
                  <c:v>-99.85351559999998</c:v>
                </c:pt>
                <c:pt idx="65056">
                  <c:v>-101.074219</c:v>
                </c:pt>
                <c:pt idx="65057">
                  <c:v>-67.7490234</c:v>
                </c:pt>
                <c:pt idx="65058">
                  <c:v>-27.9541016</c:v>
                </c:pt>
                <c:pt idx="65059">
                  <c:v>25.2685547</c:v>
                </c:pt>
                <c:pt idx="65060">
                  <c:v>73.7304688</c:v>
                </c:pt>
                <c:pt idx="65061">
                  <c:v>103.149414</c:v>
                </c:pt>
                <c:pt idx="65062">
                  <c:v>104.125977</c:v>
                </c:pt>
                <c:pt idx="65063">
                  <c:v>76.17187499999996</c:v>
                </c:pt>
                <c:pt idx="65064">
                  <c:v>28.3203125</c:v>
                </c:pt>
                <c:pt idx="65065">
                  <c:v>-20.9960938</c:v>
                </c:pt>
                <c:pt idx="65066">
                  <c:v>-66.1621094</c:v>
                </c:pt>
                <c:pt idx="65067">
                  <c:v>-96.3134766</c:v>
                </c:pt>
                <c:pt idx="65068">
                  <c:v>-102.539062</c:v>
                </c:pt>
                <c:pt idx="65069">
                  <c:v>-75.19531249999996</c:v>
                </c:pt>
                <c:pt idx="65070">
                  <c:v>-30.2734375</c:v>
                </c:pt>
                <c:pt idx="65071">
                  <c:v>16.6015625</c:v>
                </c:pt>
                <c:pt idx="65072">
                  <c:v>68.1152344</c:v>
                </c:pt>
                <c:pt idx="65073">
                  <c:v>103.881836</c:v>
                </c:pt>
                <c:pt idx="65074">
                  <c:v>107.788086</c:v>
                </c:pt>
                <c:pt idx="65075">
                  <c:v>91.6748047</c:v>
                </c:pt>
                <c:pt idx="65076">
                  <c:v>45.7763672</c:v>
                </c:pt>
                <c:pt idx="65077">
                  <c:v>-19.2871094</c:v>
                </c:pt>
                <c:pt idx="65078">
                  <c:v>-52.6123047</c:v>
                </c:pt>
                <c:pt idx="65079">
                  <c:v>-91.1865234</c:v>
                </c:pt>
                <c:pt idx="65080">
                  <c:v>-103.637695</c:v>
                </c:pt>
                <c:pt idx="65081">
                  <c:v>-82.5195312</c:v>
                </c:pt>
                <c:pt idx="65082">
                  <c:v>-43.3349609</c:v>
                </c:pt>
                <c:pt idx="65083">
                  <c:v>16.72363279999998</c:v>
                </c:pt>
                <c:pt idx="65084">
                  <c:v>60.7910156</c:v>
                </c:pt>
                <c:pt idx="65085">
                  <c:v>93.5058594</c:v>
                </c:pt>
                <c:pt idx="65086">
                  <c:v>103.515625</c:v>
                </c:pt>
                <c:pt idx="65087">
                  <c:v>90.08789059999998</c:v>
                </c:pt>
                <c:pt idx="65088">
                  <c:v>47.9736328</c:v>
                </c:pt>
                <c:pt idx="65089">
                  <c:v>-2.31933594</c:v>
                </c:pt>
                <c:pt idx="65090">
                  <c:v>-53.7109375</c:v>
                </c:pt>
                <c:pt idx="65091">
                  <c:v>-96.4355469</c:v>
                </c:pt>
                <c:pt idx="65092">
                  <c:v>-107.666016</c:v>
                </c:pt>
                <c:pt idx="65093">
                  <c:v>-91.1865234</c:v>
                </c:pt>
                <c:pt idx="65094">
                  <c:v>-46.875</c:v>
                </c:pt>
                <c:pt idx="65095">
                  <c:v>5.24902344</c:v>
                </c:pt>
                <c:pt idx="65096">
                  <c:v>48.7060547</c:v>
                </c:pt>
                <c:pt idx="65097">
                  <c:v>84.10644529999998</c:v>
                </c:pt>
                <c:pt idx="65098">
                  <c:v>104.980469</c:v>
                </c:pt>
                <c:pt idx="65099">
                  <c:v>91.0644531</c:v>
                </c:pt>
                <c:pt idx="65100">
                  <c:v>54.6875</c:v>
                </c:pt>
                <c:pt idx="65101">
                  <c:v>2.68554688</c:v>
                </c:pt>
                <c:pt idx="65102">
                  <c:v>-51.1474609</c:v>
                </c:pt>
                <c:pt idx="65103">
                  <c:v>-81.17675779999993</c:v>
                </c:pt>
                <c:pt idx="65104">
                  <c:v>-100.219727</c:v>
                </c:pt>
                <c:pt idx="65105">
                  <c:v>-97.0458984</c:v>
                </c:pt>
                <c:pt idx="65106">
                  <c:v>-68.7255859</c:v>
                </c:pt>
                <c:pt idx="65107">
                  <c:v>-10.7421875</c:v>
                </c:pt>
                <c:pt idx="65108">
                  <c:v>41.8701172</c:v>
                </c:pt>
                <c:pt idx="65109">
                  <c:v>81.17675779999993</c:v>
                </c:pt>
                <c:pt idx="65110">
                  <c:v>100.708008</c:v>
                </c:pt>
                <c:pt idx="65111">
                  <c:v>94.7265625</c:v>
                </c:pt>
                <c:pt idx="65112">
                  <c:v>63.7207031</c:v>
                </c:pt>
                <c:pt idx="65113">
                  <c:v>14.2822266</c:v>
                </c:pt>
                <c:pt idx="65114">
                  <c:v>-37.109375</c:v>
                </c:pt>
                <c:pt idx="65115">
                  <c:v>-81.17675779999993</c:v>
                </c:pt>
                <c:pt idx="65116">
                  <c:v>-105.59082</c:v>
                </c:pt>
                <c:pt idx="65117">
                  <c:v>-94.2382812</c:v>
                </c:pt>
                <c:pt idx="65118">
                  <c:v>-63.1103516</c:v>
                </c:pt>
                <c:pt idx="65119">
                  <c:v>-24.6582031</c:v>
                </c:pt>
                <c:pt idx="65120">
                  <c:v>28.1982422</c:v>
                </c:pt>
                <c:pt idx="65121">
                  <c:v>72.3876953</c:v>
                </c:pt>
                <c:pt idx="65122">
                  <c:v>95.5810547</c:v>
                </c:pt>
                <c:pt idx="65123">
                  <c:v>100.463867</c:v>
                </c:pt>
                <c:pt idx="65124">
                  <c:v>71.6552734</c:v>
                </c:pt>
                <c:pt idx="65125">
                  <c:v>27.2216797</c:v>
                </c:pt>
                <c:pt idx="65126">
                  <c:v>-28.44238279999998</c:v>
                </c:pt>
                <c:pt idx="65127">
                  <c:v>-70.4345703</c:v>
                </c:pt>
                <c:pt idx="65128">
                  <c:v>-101.44043</c:v>
                </c:pt>
                <c:pt idx="65129">
                  <c:v>-104.614258</c:v>
                </c:pt>
                <c:pt idx="65130">
                  <c:v>-77.27050779999998</c:v>
                </c:pt>
                <c:pt idx="65131">
                  <c:v>-26.8554688</c:v>
                </c:pt>
                <c:pt idx="65132">
                  <c:v>23.8037109</c:v>
                </c:pt>
                <c:pt idx="65133">
                  <c:v>70.0683594</c:v>
                </c:pt>
                <c:pt idx="65134">
                  <c:v>99.60937499999996</c:v>
                </c:pt>
                <c:pt idx="65135">
                  <c:v>104.370117</c:v>
                </c:pt>
                <c:pt idx="65136">
                  <c:v>83.3740234</c:v>
                </c:pt>
                <c:pt idx="65137">
                  <c:v>33.203125</c:v>
                </c:pt>
                <c:pt idx="65138">
                  <c:v>-19.8974609</c:v>
                </c:pt>
                <c:pt idx="65139">
                  <c:v>-68.7255859</c:v>
                </c:pt>
                <c:pt idx="65140">
                  <c:v>-99.2431641</c:v>
                </c:pt>
                <c:pt idx="65141">
                  <c:v>-97.65625</c:v>
                </c:pt>
                <c:pt idx="65142">
                  <c:v>-79.9560547</c:v>
                </c:pt>
                <c:pt idx="65143">
                  <c:v>-37.9638672</c:v>
                </c:pt>
                <c:pt idx="65144">
                  <c:v>13.0615234</c:v>
                </c:pt>
                <c:pt idx="65145">
                  <c:v>69.0917969</c:v>
                </c:pt>
                <c:pt idx="65146">
                  <c:v>95.3369141</c:v>
                </c:pt>
                <c:pt idx="65147">
                  <c:v>102.539062</c:v>
                </c:pt>
                <c:pt idx="65148">
                  <c:v>78.7353516</c:v>
                </c:pt>
                <c:pt idx="65149">
                  <c:v>33.81347659999999</c:v>
                </c:pt>
                <c:pt idx="65150">
                  <c:v>-11.2304688</c:v>
                </c:pt>
                <c:pt idx="65151">
                  <c:v>-60.3027344</c:v>
                </c:pt>
                <c:pt idx="65152">
                  <c:v>-97.4121094</c:v>
                </c:pt>
                <c:pt idx="65153">
                  <c:v>-110.717773</c:v>
                </c:pt>
                <c:pt idx="65154">
                  <c:v>-81.7871094</c:v>
                </c:pt>
                <c:pt idx="65155">
                  <c:v>-41.1376953</c:v>
                </c:pt>
                <c:pt idx="65156">
                  <c:v>5.004882809999995</c:v>
                </c:pt>
                <c:pt idx="65157">
                  <c:v>59.5703125</c:v>
                </c:pt>
                <c:pt idx="65158">
                  <c:v>92.77343749999996</c:v>
                </c:pt>
                <c:pt idx="65159">
                  <c:v>101.318359</c:v>
                </c:pt>
                <c:pt idx="65160">
                  <c:v>83.4960938</c:v>
                </c:pt>
                <c:pt idx="65161">
                  <c:v>48.0957031</c:v>
                </c:pt>
                <c:pt idx="65162">
                  <c:v>-1.22070312</c:v>
                </c:pt>
                <c:pt idx="65163">
                  <c:v>-56.2744141</c:v>
                </c:pt>
                <c:pt idx="65164">
                  <c:v>-89.5996094</c:v>
                </c:pt>
                <c:pt idx="65165">
                  <c:v>-107.055664</c:v>
                </c:pt>
                <c:pt idx="65166">
                  <c:v>-89.11132809999998</c:v>
                </c:pt>
                <c:pt idx="65167">
                  <c:v>-52.8564453</c:v>
                </c:pt>
                <c:pt idx="65168">
                  <c:v>2.80761719</c:v>
                </c:pt>
                <c:pt idx="65169">
                  <c:v>52.1240234</c:v>
                </c:pt>
                <c:pt idx="65170">
                  <c:v>93.38378909999996</c:v>
                </c:pt>
                <c:pt idx="65171">
                  <c:v>103.515625</c:v>
                </c:pt>
                <c:pt idx="65172">
                  <c:v>88.62304690000001</c:v>
                </c:pt>
                <c:pt idx="65173">
                  <c:v>53.7109375</c:v>
                </c:pt>
                <c:pt idx="65174">
                  <c:v>6.835937499999997</c:v>
                </c:pt>
                <c:pt idx="65175">
                  <c:v>-45.1660156</c:v>
                </c:pt>
                <c:pt idx="65176">
                  <c:v>-81.4208984</c:v>
                </c:pt>
                <c:pt idx="65177">
                  <c:v>-102.172852</c:v>
                </c:pt>
                <c:pt idx="65178">
                  <c:v>-101.5625</c:v>
                </c:pt>
                <c:pt idx="65179">
                  <c:v>-65.55175779999998</c:v>
                </c:pt>
                <c:pt idx="65180">
                  <c:v>-18.6767578</c:v>
                </c:pt>
                <c:pt idx="65181">
                  <c:v>33.9355469</c:v>
                </c:pt>
                <c:pt idx="65182">
                  <c:v>78.12499999999998</c:v>
                </c:pt>
                <c:pt idx="65183">
                  <c:v>97.2900391</c:v>
                </c:pt>
                <c:pt idx="65184">
                  <c:v>92.0410156</c:v>
                </c:pt>
                <c:pt idx="65185">
                  <c:v>63.2324219</c:v>
                </c:pt>
                <c:pt idx="65186">
                  <c:v>22.7050781</c:v>
                </c:pt>
                <c:pt idx="65187">
                  <c:v>-33.44726559999999</c:v>
                </c:pt>
                <c:pt idx="65188">
                  <c:v>-73.60839839999993</c:v>
                </c:pt>
                <c:pt idx="65189">
                  <c:v>-99.7314453</c:v>
                </c:pt>
                <c:pt idx="65190">
                  <c:v>-94.1162109</c:v>
                </c:pt>
                <c:pt idx="65191">
                  <c:v>-73.1201172</c:v>
                </c:pt>
                <c:pt idx="65192">
                  <c:v>-30.3955078</c:v>
                </c:pt>
                <c:pt idx="65193">
                  <c:v>26.7333984</c:v>
                </c:pt>
                <c:pt idx="65194">
                  <c:v>71.8994141</c:v>
                </c:pt>
                <c:pt idx="65195">
                  <c:v>96.1914062</c:v>
                </c:pt>
                <c:pt idx="65196">
                  <c:v>96.0693359</c:v>
                </c:pt>
                <c:pt idx="65197">
                  <c:v>76.5380859</c:v>
                </c:pt>
                <c:pt idx="65198">
                  <c:v>29.4189453</c:v>
                </c:pt>
                <c:pt idx="65199">
                  <c:v>-23.0712891</c:v>
                </c:pt>
                <c:pt idx="65200">
                  <c:v>-72.265625</c:v>
                </c:pt>
                <c:pt idx="65201">
                  <c:v>-96.5576172</c:v>
                </c:pt>
                <c:pt idx="65202">
                  <c:v>-94.84863279999998</c:v>
                </c:pt>
                <c:pt idx="65203">
                  <c:v>-80.078125</c:v>
                </c:pt>
                <c:pt idx="65204">
                  <c:v>-29.7851562</c:v>
                </c:pt>
                <c:pt idx="65205">
                  <c:v>21.7285156</c:v>
                </c:pt>
                <c:pt idx="65206">
                  <c:v>65.18554690000001</c:v>
                </c:pt>
                <c:pt idx="65207">
                  <c:v>101.68457</c:v>
                </c:pt>
                <c:pt idx="65208">
                  <c:v>101.074219</c:v>
                </c:pt>
                <c:pt idx="65209">
                  <c:v>78.6132812</c:v>
                </c:pt>
                <c:pt idx="65210">
                  <c:v>36.3769531</c:v>
                </c:pt>
                <c:pt idx="65211">
                  <c:v>-25.7568359</c:v>
                </c:pt>
                <c:pt idx="65212">
                  <c:v>-62.1337891</c:v>
                </c:pt>
                <c:pt idx="65213">
                  <c:v>-94.7265625</c:v>
                </c:pt>
                <c:pt idx="65214">
                  <c:v>-99.9755859</c:v>
                </c:pt>
                <c:pt idx="65215">
                  <c:v>-79.7119141</c:v>
                </c:pt>
                <c:pt idx="65216">
                  <c:v>-44.7998047</c:v>
                </c:pt>
                <c:pt idx="65217">
                  <c:v>11.4746094</c:v>
                </c:pt>
                <c:pt idx="65218">
                  <c:v>63.4765625</c:v>
                </c:pt>
                <c:pt idx="65219">
                  <c:v>101.928711</c:v>
                </c:pt>
                <c:pt idx="65220">
                  <c:v>106.445312</c:v>
                </c:pt>
                <c:pt idx="65221">
                  <c:v>83.2519531</c:v>
                </c:pt>
                <c:pt idx="65222">
                  <c:v>42.96875</c:v>
                </c:pt>
                <c:pt idx="65223">
                  <c:v>-1.09863281</c:v>
                </c:pt>
                <c:pt idx="65224">
                  <c:v>-53.8330078</c:v>
                </c:pt>
                <c:pt idx="65225">
                  <c:v>-93.5058594</c:v>
                </c:pt>
                <c:pt idx="65226">
                  <c:v>-100.708008</c:v>
                </c:pt>
                <c:pt idx="65227">
                  <c:v>-86.9140625</c:v>
                </c:pt>
                <c:pt idx="65228">
                  <c:v>-49.80468749999996</c:v>
                </c:pt>
                <c:pt idx="65229">
                  <c:v>0.366210938</c:v>
                </c:pt>
                <c:pt idx="65230">
                  <c:v>57.3730469</c:v>
                </c:pt>
                <c:pt idx="65231">
                  <c:v>80.9326172</c:v>
                </c:pt>
                <c:pt idx="65232">
                  <c:v>94.6044922</c:v>
                </c:pt>
                <c:pt idx="65233">
                  <c:v>94.97070309999998</c:v>
                </c:pt>
                <c:pt idx="65234">
                  <c:v>56.5185547</c:v>
                </c:pt>
                <c:pt idx="65235">
                  <c:v>9.155273439999998</c:v>
                </c:pt>
                <c:pt idx="65236">
                  <c:v>-46.3867188</c:v>
                </c:pt>
                <c:pt idx="65237">
                  <c:v>-89.11132809999998</c:v>
                </c:pt>
                <c:pt idx="65238">
                  <c:v>-106.079102</c:v>
                </c:pt>
                <c:pt idx="65239">
                  <c:v>-93.75</c:v>
                </c:pt>
                <c:pt idx="65240">
                  <c:v>-55.9082031</c:v>
                </c:pt>
                <c:pt idx="65241">
                  <c:v>0.0</c:v>
                </c:pt>
                <c:pt idx="65242">
                  <c:v>45.6542969</c:v>
                </c:pt>
                <c:pt idx="65243">
                  <c:v>86.18164059999998</c:v>
                </c:pt>
                <c:pt idx="65244">
                  <c:v>101.196289</c:v>
                </c:pt>
                <c:pt idx="65245">
                  <c:v>96.92382809999998</c:v>
                </c:pt>
                <c:pt idx="65246">
                  <c:v>63.1103516</c:v>
                </c:pt>
                <c:pt idx="65247">
                  <c:v>6.95800781</c:v>
                </c:pt>
                <c:pt idx="65248">
                  <c:v>-37.109375</c:v>
                </c:pt>
                <c:pt idx="65249">
                  <c:v>-78.8574219</c:v>
                </c:pt>
                <c:pt idx="65250">
                  <c:v>-94.3603516</c:v>
                </c:pt>
                <c:pt idx="65251">
                  <c:v>-91.796875</c:v>
                </c:pt>
                <c:pt idx="65252">
                  <c:v>-73.1201172</c:v>
                </c:pt>
                <c:pt idx="65253">
                  <c:v>-21.2402344</c:v>
                </c:pt>
                <c:pt idx="65254">
                  <c:v>29.0527344</c:v>
                </c:pt>
                <c:pt idx="65255">
                  <c:v>68.2373047</c:v>
                </c:pt>
                <c:pt idx="65256">
                  <c:v>100.219727</c:v>
                </c:pt>
                <c:pt idx="65257">
                  <c:v>102.416992</c:v>
                </c:pt>
                <c:pt idx="65258">
                  <c:v>70.80078119999993</c:v>
                </c:pt>
                <c:pt idx="65259">
                  <c:v>26.0009766</c:v>
                </c:pt>
                <c:pt idx="65260">
                  <c:v>-22.5830078</c:v>
                </c:pt>
                <c:pt idx="65261">
                  <c:v>-74.5849609</c:v>
                </c:pt>
                <c:pt idx="65262">
                  <c:v>-102.050781</c:v>
                </c:pt>
                <c:pt idx="65263">
                  <c:v>-102.294922</c:v>
                </c:pt>
                <c:pt idx="65264">
                  <c:v>-78.4912109</c:v>
                </c:pt>
                <c:pt idx="65265">
                  <c:v>-39.9169922</c:v>
                </c:pt>
                <c:pt idx="65266">
                  <c:v>23.3154297</c:v>
                </c:pt>
                <c:pt idx="65267">
                  <c:v>69.8242188</c:v>
                </c:pt>
                <c:pt idx="65268">
                  <c:v>96.1914062</c:v>
                </c:pt>
                <c:pt idx="65269">
                  <c:v>100.708008</c:v>
                </c:pt>
                <c:pt idx="65270">
                  <c:v>77.27050779999998</c:v>
                </c:pt>
                <c:pt idx="65271">
                  <c:v>34.5458984</c:v>
                </c:pt>
                <c:pt idx="65272">
                  <c:v>-16.6015625</c:v>
                </c:pt>
                <c:pt idx="65273">
                  <c:v>-65.55175779999998</c:v>
                </c:pt>
                <c:pt idx="65274">
                  <c:v>-98.75488279999998</c:v>
                </c:pt>
                <c:pt idx="65275">
                  <c:v>-99.60937499999996</c:v>
                </c:pt>
                <c:pt idx="65276">
                  <c:v>-81.29882809999998</c:v>
                </c:pt>
                <c:pt idx="65277">
                  <c:v>-39.0625</c:v>
                </c:pt>
                <c:pt idx="65278">
                  <c:v>11.4746094</c:v>
                </c:pt>
                <c:pt idx="65279">
                  <c:v>63.1103516</c:v>
                </c:pt>
                <c:pt idx="65280">
                  <c:v>96.4355469</c:v>
                </c:pt>
                <c:pt idx="65281">
                  <c:v>106.323242</c:v>
                </c:pt>
                <c:pt idx="65282">
                  <c:v>76.9042969</c:v>
                </c:pt>
                <c:pt idx="65283">
                  <c:v>39.6728516</c:v>
                </c:pt>
                <c:pt idx="65284">
                  <c:v>-9.88769531</c:v>
                </c:pt>
                <c:pt idx="65285">
                  <c:v>-61.6455078</c:v>
                </c:pt>
                <c:pt idx="65286">
                  <c:v>-93.2617188</c:v>
                </c:pt>
                <c:pt idx="65287">
                  <c:v>-108.276367</c:v>
                </c:pt>
                <c:pt idx="65288">
                  <c:v>-89.84375</c:v>
                </c:pt>
                <c:pt idx="65289">
                  <c:v>-44.1894531</c:v>
                </c:pt>
                <c:pt idx="65290">
                  <c:v>-3.41796875</c:v>
                </c:pt>
                <c:pt idx="65291">
                  <c:v>49.5605469</c:v>
                </c:pt>
                <c:pt idx="65292">
                  <c:v>88.13476559999998</c:v>
                </c:pt>
                <c:pt idx="65293">
                  <c:v>107.666016</c:v>
                </c:pt>
                <c:pt idx="65294">
                  <c:v>85.20507809999994</c:v>
                </c:pt>
                <c:pt idx="65295">
                  <c:v>60.6689453</c:v>
                </c:pt>
                <c:pt idx="65296">
                  <c:v>10.6201172</c:v>
                </c:pt>
                <c:pt idx="65297">
                  <c:v>-42.3583984</c:v>
                </c:pt>
                <c:pt idx="65298">
                  <c:v>-85.8154297</c:v>
                </c:pt>
                <c:pt idx="65299">
                  <c:v>-104.858398</c:v>
                </c:pt>
                <c:pt idx="65300">
                  <c:v>-88.13476559999998</c:v>
                </c:pt>
                <c:pt idx="65301">
                  <c:v>-56.3964844</c:v>
                </c:pt>
                <c:pt idx="65302">
                  <c:v>-3.78417969</c:v>
                </c:pt>
                <c:pt idx="65303">
                  <c:v>41.8701172</c:v>
                </c:pt>
                <c:pt idx="65304">
                  <c:v>87.03613279999998</c:v>
                </c:pt>
                <c:pt idx="65305">
                  <c:v>104.736328</c:v>
                </c:pt>
                <c:pt idx="65306">
                  <c:v>88.7451172</c:v>
                </c:pt>
                <c:pt idx="65307">
                  <c:v>50.1708984</c:v>
                </c:pt>
                <c:pt idx="65308">
                  <c:v>9.277343749999998</c:v>
                </c:pt>
                <c:pt idx="65309">
                  <c:v>-33.9355469</c:v>
                </c:pt>
                <c:pt idx="65310">
                  <c:v>-76.9042969</c:v>
                </c:pt>
                <c:pt idx="65311">
                  <c:v>-101.074219</c:v>
                </c:pt>
                <c:pt idx="65312">
                  <c:v>-98.9990234</c:v>
                </c:pt>
                <c:pt idx="65313">
                  <c:v>-63.5986328</c:v>
                </c:pt>
                <c:pt idx="65314">
                  <c:v>-12.8173828</c:v>
                </c:pt>
                <c:pt idx="65315">
                  <c:v>42.2363281</c:v>
                </c:pt>
                <c:pt idx="65316">
                  <c:v>81.66503909999996</c:v>
                </c:pt>
                <c:pt idx="65317">
                  <c:v>99.3652344</c:v>
                </c:pt>
                <c:pt idx="65318">
                  <c:v>95.703125</c:v>
                </c:pt>
                <c:pt idx="65319">
                  <c:v>63.7207031</c:v>
                </c:pt>
                <c:pt idx="65320">
                  <c:v>18.0664062</c:v>
                </c:pt>
                <c:pt idx="65321">
                  <c:v>-28.8085938</c:v>
                </c:pt>
                <c:pt idx="65322">
                  <c:v>-75.0732422</c:v>
                </c:pt>
                <c:pt idx="65323">
                  <c:v>-103.393555</c:v>
                </c:pt>
                <c:pt idx="65324">
                  <c:v>-99.4873047</c:v>
                </c:pt>
                <c:pt idx="65325">
                  <c:v>-71.7773438</c:v>
                </c:pt>
                <c:pt idx="65326">
                  <c:v>-25.6347656</c:v>
                </c:pt>
                <c:pt idx="65327">
                  <c:v>27.7099609</c:v>
                </c:pt>
                <c:pt idx="65328">
                  <c:v>77.14843749999996</c:v>
                </c:pt>
                <c:pt idx="65329">
                  <c:v>97.77832029999998</c:v>
                </c:pt>
                <c:pt idx="65330">
                  <c:v>96.3134766</c:v>
                </c:pt>
                <c:pt idx="65331">
                  <c:v>73.9746094</c:v>
                </c:pt>
                <c:pt idx="65332">
                  <c:v>26.4892578</c:v>
                </c:pt>
                <c:pt idx="65333">
                  <c:v>-17.4560547</c:v>
                </c:pt>
                <c:pt idx="65334">
                  <c:v>-66.40625</c:v>
                </c:pt>
                <c:pt idx="65335">
                  <c:v>-98.63281249999996</c:v>
                </c:pt>
                <c:pt idx="65336">
                  <c:v>-106.323242</c:v>
                </c:pt>
                <c:pt idx="65337">
                  <c:v>-82.15332029999998</c:v>
                </c:pt>
                <c:pt idx="65338">
                  <c:v>-37.7197266</c:v>
                </c:pt>
                <c:pt idx="65339">
                  <c:v>12.4511719</c:v>
                </c:pt>
                <c:pt idx="65340">
                  <c:v>63.1103516</c:v>
                </c:pt>
                <c:pt idx="65341">
                  <c:v>98.5107422</c:v>
                </c:pt>
                <c:pt idx="65342">
                  <c:v>106.933594</c:v>
                </c:pt>
                <c:pt idx="65343">
                  <c:v>82.3974609</c:v>
                </c:pt>
                <c:pt idx="65344">
                  <c:v>41.015625</c:v>
                </c:pt>
                <c:pt idx="65345">
                  <c:v>-12.5732422</c:v>
                </c:pt>
                <c:pt idx="65346">
                  <c:v>-60.4248047</c:v>
                </c:pt>
                <c:pt idx="65347">
                  <c:v>-92.77343749999996</c:v>
                </c:pt>
                <c:pt idx="65348">
                  <c:v>-103.149414</c:v>
                </c:pt>
                <c:pt idx="65349">
                  <c:v>-88.13476559999998</c:v>
                </c:pt>
                <c:pt idx="65350">
                  <c:v>-51.7578125</c:v>
                </c:pt>
                <c:pt idx="65351">
                  <c:v>3.29589844</c:v>
                </c:pt>
                <c:pt idx="65352">
                  <c:v>59.2041016</c:v>
                </c:pt>
                <c:pt idx="65353">
                  <c:v>91.4306641</c:v>
                </c:pt>
                <c:pt idx="65354">
                  <c:v>102.905273</c:v>
                </c:pt>
                <c:pt idx="65355">
                  <c:v>86.7919922</c:v>
                </c:pt>
                <c:pt idx="65356">
                  <c:v>50.0488281</c:v>
                </c:pt>
                <c:pt idx="65357">
                  <c:v>-4.51660156</c:v>
                </c:pt>
                <c:pt idx="65358">
                  <c:v>-49.9267578</c:v>
                </c:pt>
                <c:pt idx="65359">
                  <c:v>-91.6748047</c:v>
                </c:pt>
                <c:pt idx="65360">
                  <c:v>-106.567383</c:v>
                </c:pt>
                <c:pt idx="65361">
                  <c:v>-87.5244141</c:v>
                </c:pt>
                <c:pt idx="65362">
                  <c:v>-51.8798828</c:v>
                </c:pt>
                <c:pt idx="65363">
                  <c:v>-3.78417969</c:v>
                </c:pt>
                <c:pt idx="65364">
                  <c:v>45.8984375</c:v>
                </c:pt>
                <c:pt idx="65365">
                  <c:v>83.984375</c:v>
                </c:pt>
                <c:pt idx="65366">
                  <c:v>100.219727</c:v>
                </c:pt>
                <c:pt idx="65367">
                  <c:v>93.6279297</c:v>
                </c:pt>
                <c:pt idx="65368">
                  <c:v>59.81445309999999</c:v>
                </c:pt>
                <c:pt idx="65369">
                  <c:v>5.24902344</c:v>
                </c:pt>
                <c:pt idx="65370">
                  <c:v>-39.1845703</c:v>
                </c:pt>
                <c:pt idx="65371">
                  <c:v>-81.5429688</c:v>
                </c:pt>
                <c:pt idx="65372">
                  <c:v>-102.050781</c:v>
                </c:pt>
                <c:pt idx="65373">
                  <c:v>-101.44043</c:v>
                </c:pt>
                <c:pt idx="65374">
                  <c:v>-65.9179688</c:v>
                </c:pt>
                <c:pt idx="65375">
                  <c:v>-13.671875</c:v>
                </c:pt>
                <c:pt idx="65376">
                  <c:v>37.7197266</c:v>
                </c:pt>
                <c:pt idx="65377">
                  <c:v>84.8388672</c:v>
                </c:pt>
                <c:pt idx="65378">
                  <c:v>104.003906</c:v>
                </c:pt>
                <c:pt idx="65379">
                  <c:v>100.708008</c:v>
                </c:pt>
                <c:pt idx="65380">
                  <c:v>63.9648438</c:v>
                </c:pt>
                <c:pt idx="65381">
                  <c:v>20.1416016</c:v>
                </c:pt>
                <c:pt idx="65382">
                  <c:v>-32.1044922</c:v>
                </c:pt>
                <c:pt idx="65383">
                  <c:v>-76.5380859</c:v>
                </c:pt>
                <c:pt idx="65384">
                  <c:v>-90.08789059999998</c:v>
                </c:pt>
                <c:pt idx="65385">
                  <c:v>-93.2617188</c:v>
                </c:pt>
                <c:pt idx="65386">
                  <c:v>-68.7255859</c:v>
                </c:pt>
                <c:pt idx="65387">
                  <c:v>-18.7988281</c:v>
                </c:pt>
                <c:pt idx="65388">
                  <c:v>33.9355469</c:v>
                </c:pt>
                <c:pt idx="65389">
                  <c:v>77.27050779999998</c:v>
                </c:pt>
                <c:pt idx="65390">
                  <c:v>104.492188</c:v>
                </c:pt>
                <c:pt idx="65391">
                  <c:v>103.759766</c:v>
                </c:pt>
                <c:pt idx="65392">
                  <c:v>75.0732422</c:v>
                </c:pt>
                <c:pt idx="65393">
                  <c:v>30.0292969</c:v>
                </c:pt>
                <c:pt idx="65394">
                  <c:v>-27.2216797</c:v>
                </c:pt>
                <c:pt idx="65395">
                  <c:v>-70.67871089999993</c:v>
                </c:pt>
                <c:pt idx="65396">
                  <c:v>-97.5341797</c:v>
                </c:pt>
                <c:pt idx="65397">
                  <c:v>-104.980469</c:v>
                </c:pt>
                <c:pt idx="65398">
                  <c:v>-78.12499999999998</c:v>
                </c:pt>
                <c:pt idx="65399">
                  <c:v>-37.7197266</c:v>
                </c:pt>
                <c:pt idx="65400">
                  <c:v>20.6298828</c:v>
                </c:pt>
                <c:pt idx="65401">
                  <c:v>66.52832029999998</c:v>
                </c:pt>
                <c:pt idx="65402">
                  <c:v>98.75488279999998</c:v>
                </c:pt>
                <c:pt idx="65403">
                  <c:v>97.90039059999998</c:v>
                </c:pt>
                <c:pt idx="65404">
                  <c:v>82.88574219999992</c:v>
                </c:pt>
                <c:pt idx="65405">
                  <c:v>33.5693359</c:v>
                </c:pt>
                <c:pt idx="65406">
                  <c:v>-17.0898438</c:v>
                </c:pt>
                <c:pt idx="65407">
                  <c:v>-65.4296875</c:v>
                </c:pt>
                <c:pt idx="65408">
                  <c:v>-101.5625</c:v>
                </c:pt>
                <c:pt idx="65409">
                  <c:v>-105.34668</c:v>
                </c:pt>
                <c:pt idx="65410">
                  <c:v>-83.4960938</c:v>
                </c:pt>
                <c:pt idx="65411">
                  <c:v>-37.9638672</c:v>
                </c:pt>
                <c:pt idx="65412">
                  <c:v>10.3759766</c:v>
                </c:pt>
                <c:pt idx="65413">
                  <c:v>60.7910156</c:v>
                </c:pt>
                <c:pt idx="65414">
                  <c:v>90.2099609</c:v>
                </c:pt>
                <c:pt idx="65415">
                  <c:v>101.928711</c:v>
                </c:pt>
                <c:pt idx="65416">
                  <c:v>87.15820309999998</c:v>
                </c:pt>
                <c:pt idx="65417">
                  <c:v>51.1474609</c:v>
                </c:pt>
                <c:pt idx="65418">
                  <c:v>2.44140625</c:v>
                </c:pt>
                <c:pt idx="65419">
                  <c:v>-58.83789059999999</c:v>
                </c:pt>
                <c:pt idx="65420">
                  <c:v>-93.87207029999993</c:v>
                </c:pt>
                <c:pt idx="65421">
                  <c:v>-103.637695</c:v>
                </c:pt>
                <c:pt idx="65422">
                  <c:v>-87.6464844</c:v>
                </c:pt>
                <c:pt idx="65423">
                  <c:v>-47.2412109</c:v>
                </c:pt>
                <c:pt idx="65424">
                  <c:v>4.394531249999993</c:v>
                </c:pt>
                <c:pt idx="65425">
                  <c:v>51.7578125</c:v>
                </c:pt>
                <c:pt idx="65426">
                  <c:v>88.37890619999993</c:v>
                </c:pt>
                <c:pt idx="65427">
                  <c:v>103.881836</c:v>
                </c:pt>
                <c:pt idx="65428">
                  <c:v>83.3740234</c:v>
                </c:pt>
                <c:pt idx="65429">
                  <c:v>51.8798828</c:v>
                </c:pt>
                <c:pt idx="65430">
                  <c:v>-2.56347656</c:v>
                </c:pt>
                <c:pt idx="65431">
                  <c:v>-52.4902344</c:v>
                </c:pt>
                <c:pt idx="65432">
                  <c:v>-85.20507809999994</c:v>
                </c:pt>
                <c:pt idx="65433">
                  <c:v>-105.224609</c:v>
                </c:pt>
                <c:pt idx="65434">
                  <c:v>-94.6044922</c:v>
                </c:pt>
                <c:pt idx="65435">
                  <c:v>-59.9365234</c:v>
                </c:pt>
                <c:pt idx="65436">
                  <c:v>-6.835937499999997</c:v>
                </c:pt>
                <c:pt idx="65437">
                  <c:v>43.8232422</c:v>
                </c:pt>
                <c:pt idx="65438">
                  <c:v>88.5009766</c:v>
                </c:pt>
                <c:pt idx="65439">
                  <c:v>106.933594</c:v>
                </c:pt>
                <c:pt idx="65440">
                  <c:v>95.0927734</c:v>
                </c:pt>
                <c:pt idx="65441">
                  <c:v>66.40625</c:v>
                </c:pt>
                <c:pt idx="65442">
                  <c:v>13.671875</c:v>
                </c:pt>
                <c:pt idx="65443">
                  <c:v>-45.5322266</c:v>
                </c:pt>
                <c:pt idx="65444">
                  <c:v>-87.03613279999998</c:v>
                </c:pt>
                <c:pt idx="65445">
                  <c:v>-98.75488279999998</c:v>
                </c:pt>
                <c:pt idx="65446">
                  <c:v>-89.35546879999995</c:v>
                </c:pt>
                <c:pt idx="65447">
                  <c:v>-57.0068359</c:v>
                </c:pt>
                <c:pt idx="65448">
                  <c:v>-12.2070312</c:v>
                </c:pt>
                <c:pt idx="65449">
                  <c:v>38.5742188</c:v>
                </c:pt>
                <c:pt idx="65450">
                  <c:v>79.4677734</c:v>
                </c:pt>
                <c:pt idx="65451">
                  <c:v>94.3603516</c:v>
                </c:pt>
                <c:pt idx="65452">
                  <c:v>95.4589844</c:v>
                </c:pt>
                <c:pt idx="65453">
                  <c:v>75.9277344</c:v>
                </c:pt>
                <c:pt idx="65454">
                  <c:v>26.9775391</c:v>
                </c:pt>
                <c:pt idx="65455">
                  <c:v>-30.5175781</c:v>
                </c:pt>
                <c:pt idx="65456">
                  <c:v>-74.5849609</c:v>
                </c:pt>
                <c:pt idx="65457">
                  <c:v>-100.830078</c:v>
                </c:pt>
                <c:pt idx="65458">
                  <c:v>-102.294922</c:v>
                </c:pt>
                <c:pt idx="65459">
                  <c:v>-73.1201172</c:v>
                </c:pt>
                <c:pt idx="65460">
                  <c:v>-21.3623047</c:v>
                </c:pt>
                <c:pt idx="65461">
                  <c:v>30.6396484</c:v>
                </c:pt>
                <c:pt idx="65462">
                  <c:v>78.0029297</c:v>
                </c:pt>
                <c:pt idx="65463">
                  <c:v>97.5341797</c:v>
                </c:pt>
                <c:pt idx="65464">
                  <c:v>102.539062</c:v>
                </c:pt>
                <c:pt idx="65465">
                  <c:v>79.22363279999998</c:v>
                </c:pt>
                <c:pt idx="65466">
                  <c:v>31.4941406</c:v>
                </c:pt>
                <c:pt idx="65467">
                  <c:v>-17.2119141</c:v>
                </c:pt>
                <c:pt idx="65468">
                  <c:v>-68.4814453</c:v>
                </c:pt>
                <c:pt idx="65469">
                  <c:v>-95.2148438</c:v>
                </c:pt>
                <c:pt idx="65470">
                  <c:v>-100.463867</c:v>
                </c:pt>
                <c:pt idx="65471">
                  <c:v>-80.9326172</c:v>
                </c:pt>
                <c:pt idx="65472">
                  <c:v>-38.3300781</c:v>
                </c:pt>
                <c:pt idx="65473">
                  <c:v>15.2587891</c:v>
                </c:pt>
                <c:pt idx="65474">
                  <c:v>72.50976559999998</c:v>
                </c:pt>
                <c:pt idx="65475">
                  <c:v>102.539062</c:v>
                </c:pt>
                <c:pt idx="65476">
                  <c:v>98.0224609</c:v>
                </c:pt>
                <c:pt idx="65477">
                  <c:v>82.3974609</c:v>
                </c:pt>
                <c:pt idx="65478">
                  <c:v>33.5693359</c:v>
                </c:pt>
                <c:pt idx="65479">
                  <c:v>-22.8271484</c:v>
                </c:pt>
                <c:pt idx="65480">
                  <c:v>-63.2324219</c:v>
                </c:pt>
                <c:pt idx="65481">
                  <c:v>-90.08789059999998</c:v>
                </c:pt>
                <c:pt idx="65482">
                  <c:v>-106.323242</c:v>
                </c:pt>
                <c:pt idx="65483">
                  <c:v>-85.08300779999998</c:v>
                </c:pt>
                <c:pt idx="65484">
                  <c:v>-43.2128906</c:v>
                </c:pt>
                <c:pt idx="65485">
                  <c:v>13.1835938</c:v>
                </c:pt>
                <c:pt idx="65486">
                  <c:v>59.6923828</c:v>
                </c:pt>
                <c:pt idx="65487">
                  <c:v>96.5576172</c:v>
                </c:pt>
                <c:pt idx="65488">
                  <c:v>104.614258</c:v>
                </c:pt>
                <c:pt idx="65489">
                  <c:v>85.4492188</c:v>
                </c:pt>
                <c:pt idx="65490">
                  <c:v>49.80468749999996</c:v>
                </c:pt>
                <c:pt idx="65491">
                  <c:v>-3.29589844</c:v>
                </c:pt>
                <c:pt idx="65492">
                  <c:v>-62.1337891</c:v>
                </c:pt>
                <c:pt idx="65493">
                  <c:v>-96.1914062</c:v>
                </c:pt>
                <c:pt idx="65494">
                  <c:v>-101.68457</c:v>
                </c:pt>
                <c:pt idx="65495">
                  <c:v>-87.2802734</c:v>
                </c:pt>
                <c:pt idx="65496">
                  <c:v>-58.9599609</c:v>
                </c:pt>
                <c:pt idx="65497">
                  <c:v>-7.08007812</c:v>
                </c:pt>
                <c:pt idx="65498">
                  <c:v>45.6542969</c:v>
                </c:pt>
                <c:pt idx="65499">
                  <c:v>89.84375</c:v>
                </c:pt>
                <c:pt idx="65500">
                  <c:v>98.5107422</c:v>
                </c:pt>
                <c:pt idx="65501">
                  <c:v>94.84863279999998</c:v>
                </c:pt>
                <c:pt idx="65502">
                  <c:v>53.1005859</c:v>
                </c:pt>
                <c:pt idx="65503">
                  <c:v>5.37109375</c:v>
                </c:pt>
                <c:pt idx="65504">
                  <c:v>-47.9736328</c:v>
                </c:pt>
                <c:pt idx="65505">
                  <c:v>-85.4492188</c:v>
                </c:pt>
                <c:pt idx="65506">
                  <c:v>-109.130859</c:v>
                </c:pt>
                <c:pt idx="65507">
                  <c:v>-99.7314453</c:v>
                </c:pt>
                <c:pt idx="65508">
                  <c:v>-63.4765625</c:v>
                </c:pt>
                <c:pt idx="65509">
                  <c:v>-8.178710939999998</c:v>
                </c:pt>
                <c:pt idx="65510">
                  <c:v>46.5087891</c:v>
                </c:pt>
                <c:pt idx="65511">
                  <c:v>83.7402344</c:v>
                </c:pt>
                <c:pt idx="65512">
                  <c:v>102.172852</c:v>
                </c:pt>
                <c:pt idx="65513">
                  <c:v>98.38867190000001</c:v>
                </c:pt>
                <c:pt idx="65514">
                  <c:v>69.9462891</c:v>
                </c:pt>
                <c:pt idx="65515">
                  <c:v>15.1367188</c:v>
                </c:pt>
                <c:pt idx="65516">
                  <c:v>-37.7197266</c:v>
                </c:pt>
                <c:pt idx="65517">
                  <c:v>-78.7353516</c:v>
                </c:pt>
                <c:pt idx="65518">
                  <c:v>-104.248047</c:v>
                </c:pt>
                <c:pt idx="65519">
                  <c:v>-98.75488279999998</c:v>
                </c:pt>
                <c:pt idx="65520">
                  <c:v>-61.7675781</c:v>
                </c:pt>
                <c:pt idx="65521">
                  <c:v>-16.3574219</c:v>
                </c:pt>
                <c:pt idx="65522">
                  <c:v>30.1513672</c:v>
                </c:pt>
                <c:pt idx="65523">
                  <c:v>72.1435547</c:v>
                </c:pt>
                <c:pt idx="65524">
                  <c:v>100.219727</c:v>
                </c:pt>
                <c:pt idx="65525">
                  <c:v>102.050781</c:v>
                </c:pt>
                <c:pt idx="65526">
                  <c:v>69.58007809999994</c:v>
                </c:pt>
                <c:pt idx="65527">
                  <c:v>18.9208984</c:v>
                </c:pt>
                <c:pt idx="65528">
                  <c:v>-25.1464844</c:v>
                </c:pt>
                <c:pt idx="65529">
                  <c:v>-70.55664059999998</c:v>
                </c:pt>
                <c:pt idx="65530">
                  <c:v>-97.4121094</c:v>
                </c:pt>
                <c:pt idx="65531">
                  <c:v>-99.1210938</c:v>
                </c:pt>
                <c:pt idx="65532">
                  <c:v>-72.87597659999993</c:v>
                </c:pt>
                <c:pt idx="65533">
                  <c:v>-34.3017578</c:v>
                </c:pt>
                <c:pt idx="65534">
                  <c:v>21.6064453</c:v>
                </c:pt>
                <c:pt idx="65535">
                  <c:v>70.3125</c:v>
                </c:pt>
                <c:pt idx="65536">
                  <c:v>103.149414</c:v>
                </c:pt>
                <c:pt idx="65537">
                  <c:v>99.60937499999996</c:v>
                </c:pt>
                <c:pt idx="65538">
                  <c:v>76.6601562</c:v>
                </c:pt>
                <c:pt idx="65539">
                  <c:v>30.2734375</c:v>
                </c:pt>
                <c:pt idx="65540">
                  <c:v>-15.8691406</c:v>
                </c:pt>
                <c:pt idx="65541">
                  <c:v>-56.3964844</c:v>
                </c:pt>
                <c:pt idx="65542">
                  <c:v>-91.4306641</c:v>
                </c:pt>
                <c:pt idx="65543">
                  <c:v>-101.928711</c:v>
                </c:pt>
                <c:pt idx="65544">
                  <c:v>-83.984375</c:v>
                </c:pt>
                <c:pt idx="65545">
                  <c:v>-38.9404297</c:v>
                </c:pt>
                <c:pt idx="65546">
                  <c:v>18.9208984</c:v>
                </c:pt>
                <c:pt idx="65547">
                  <c:v>68.35937499999996</c:v>
                </c:pt>
                <c:pt idx="65548">
                  <c:v>102.294922</c:v>
                </c:pt>
                <c:pt idx="65549">
                  <c:v>104.370117</c:v>
                </c:pt>
                <c:pt idx="65550">
                  <c:v>93.01757809999998</c:v>
                </c:pt>
                <c:pt idx="65551">
                  <c:v>41.7480469</c:v>
                </c:pt>
                <c:pt idx="65552">
                  <c:v>-10.1318359</c:v>
                </c:pt>
                <c:pt idx="65553">
                  <c:v>-56.7626953</c:v>
                </c:pt>
                <c:pt idx="65554">
                  <c:v>-90.4541016</c:v>
                </c:pt>
                <c:pt idx="65555">
                  <c:v>-103.881836</c:v>
                </c:pt>
                <c:pt idx="65556">
                  <c:v>-87.4023438</c:v>
                </c:pt>
                <c:pt idx="65557">
                  <c:v>-50.0488281</c:v>
                </c:pt>
                <c:pt idx="65558">
                  <c:v>2.19726562</c:v>
                </c:pt>
                <c:pt idx="65559">
                  <c:v>55.4199219</c:v>
                </c:pt>
                <c:pt idx="65560">
                  <c:v>90.2099609</c:v>
                </c:pt>
                <c:pt idx="65561">
                  <c:v>106.567383</c:v>
                </c:pt>
                <c:pt idx="65562">
                  <c:v>96.3134766</c:v>
                </c:pt>
                <c:pt idx="65563">
                  <c:v>59.5703125</c:v>
                </c:pt>
                <c:pt idx="65564">
                  <c:v>7.93457031</c:v>
                </c:pt>
                <c:pt idx="65565">
                  <c:v>-48.0957031</c:v>
                </c:pt>
                <c:pt idx="65566">
                  <c:v>-88.5009766</c:v>
                </c:pt>
                <c:pt idx="65567">
                  <c:v>-104.370117</c:v>
                </c:pt>
                <c:pt idx="65568">
                  <c:v>-91.3085938</c:v>
                </c:pt>
                <c:pt idx="65569">
                  <c:v>-56.0302734</c:v>
                </c:pt>
                <c:pt idx="65570">
                  <c:v>-7.69042969</c:v>
                </c:pt>
                <c:pt idx="65571">
                  <c:v>45.8984375</c:v>
                </c:pt>
                <c:pt idx="65572">
                  <c:v>85.3271484</c:v>
                </c:pt>
                <c:pt idx="65573">
                  <c:v>101.806641</c:v>
                </c:pt>
                <c:pt idx="65574">
                  <c:v>96.92382809999998</c:v>
                </c:pt>
                <c:pt idx="65575">
                  <c:v>66.40625</c:v>
                </c:pt>
                <c:pt idx="65576">
                  <c:v>4.15039062</c:v>
                </c:pt>
                <c:pt idx="65577">
                  <c:v>-49.3164062</c:v>
                </c:pt>
                <c:pt idx="65578">
                  <c:v>-82.6416016</c:v>
                </c:pt>
                <c:pt idx="65579">
                  <c:v>-99.60937499999996</c:v>
                </c:pt>
                <c:pt idx="65580">
                  <c:v>-99.85351559999998</c:v>
                </c:pt>
                <c:pt idx="65581">
                  <c:v>-64.9414062</c:v>
                </c:pt>
                <c:pt idx="65582">
                  <c:v>-6.835937499999997</c:v>
                </c:pt>
                <c:pt idx="65583">
                  <c:v>41.7480469</c:v>
                </c:pt>
                <c:pt idx="65584">
                  <c:v>78.6132812</c:v>
                </c:pt>
                <c:pt idx="65585">
                  <c:v>97.65625</c:v>
                </c:pt>
                <c:pt idx="65586">
                  <c:v>94.4824219</c:v>
                </c:pt>
                <c:pt idx="65587">
                  <c:v>69.0917969</c:v>
                </c:pt>
                <c:pt idx="65588">
                  <c:v>22.4609375</c:v>
                </c:pt>
                <c:pt idx="65589">
                  <c:v>-32.4707031</c:v>
                </c:pt>
                <c:pt idx="65590">
                  <c:v>-70.3125</c:v>
                </c:pt>
                <c:pt idx="65591">
                  <c:v>-103.271484</c:v>
                </c:pt>
                <c:pt idx="65592">
                  <c:v>-104.003906</c:v>
                </c:pt>
                <c:pt idx="65593">
                  <c:v>-76.9042969</c:v>
                </c:pt>
                <c:pt idx="65594">
                  <c:v>-28.3203125</c:v>
                </c:pt>
                <c:pt idx="65595">
                  <c:v>31.1279297</c:v>
                </c:pt>
                <c:pt idx="65596">
                  <c:v>71.4111328</c:v>
                </c:pt>
                <c:pt idx="65597">
                  <c:v>98.38867190000001</c:v>
                </c:pt>
                <c:pt idx="65598">
                  <c:v>107.543945</c:v>
                </c:pt>
                <c:pt idx="65599">
                  <c:v>78.2470703</c:v>
                </c:pt>
                <c:pt idx="65600">
                  <c:v>29.5410156</c:v>
                </c:pt>
                <c:pt idx="65601">
                  <c:v>-20.8740234</c:v>
                </c:pt>
                <c:pt idx="65602">
                  <c:v>-62.2558594</c:v>
                </c:pt>
                <c:pt idx="65603">
                  <c:v>-92.2851562</c:v>
                </c:pt>
                <c:pt idx="65604">
                  <c:v>-103.393555</c:v>
                </c:pt>
                <c:pt idx="65605">
                  <c:v>-81.66503909999996</c:v>
                </c:pt>
                <c:pt idx="65606">
                  <c:v>-35.6445312</c:v>
                </c:pt>
                <c:pt idx="65607">
                  <c:v>18.7988281</c:v>
                </c:pt>
                <c:pt idx="65608">
                  <c:v>62.8662109</c:v>
                </c:pt>
                <c:pt idx="65609">
                  <c:v>92.77343749999996</c:v>
                </c:pt>
                <c:pt idx="65610">
                  <c:v>104.248047</c:v>
                </c:pt>
                <c:pt idx="65611">
                  <c:v>84.7167969</c:v>
                </c:pt>
                <c:pt idx="65612">
                  <c:v>39.0625</c:v>
                </c:pt>
                <c:pt idx="65613">
                  <c:v>-13.5498047</c:v>
                </c:pt>
                <c:pt idx="65614">
                  <c:v>-60.6689453</c:v>
                </c:pt>
                <c:pt idx="65615">
                  <c:v>-92.89550779999998</c:v>
                </c:pt>
                <c:pt idx="65616">
                  <c:v>-100.830078</c:v>
                </c:pt>
                <c:pt idx="65617">
                  <c:v>-80.32226559999998</c:v>
                </c:pt>
                <c:pt idx="65618">
                  <c:v>-43.0908203</c:v>
                </c:pt>
                <c:pt idx="65619">
                  <c:v>5.615234379999995</c:v>
                </c:pt>
                <c:pt idx="65620">
                  <c:v>60.0585938</c:v>
                </c:pt>
                <c:pt idx="65621">
                  <c:v>88.9892578</c:v>
                </c:pt>
                <c:pt idx="65622">
                  <c:v>101.196289</c:v>
                </c:pt>
                <c:pt idx="65623">
                  <c:v>92.1630859</c:v>
                </c:pt>
                <c:pt idx="65624">
                  <c:v>45.1660156</c:v>
                </c:pt>
                <c:pt idx="65625">
                  <c:v>-12.2070312</c:v>
                </c:pt>
                <c:pt idx="65626">
                  <c:v>-58.7158203</c:v>
                </c:pt>
                <c:pt idx="65627">
                  <c:v>-87.890625</c:v>
                </c:pt>
                <c:pt idx="65628">
                  <c:v>-104.980469</c:v>
                </c:pt>
                <c:pt idx="65629">
                  <c:v>-93.87207029999993</c:v>
                </c:pt>
                <c:pt idx="65630">
                  <c:v>-54.93164059999999</c:v>
                </c:pt>
                <c:pt idx="65631">
                  <c:v>-4.394531249999993</c:v>
                </c:pt>
                <c:pt idx="65632">
                  <c:v>47.9736328</c:v>
                </c:pt>
                <c:pt idx="65633">
                  <c:v>87.2802734</c:v>
                </c:pt>
                <c:pt idx="65634">
                  <c:v>105.59082</c:v>
                </c:pt>
                <c:pt idx="65635">
                  <c:v>93.5058594</c:v>
                </c:pt>
                <c:pt idx="65636">
                  <c:v>55.5419922</c:v>
                </c:pt>
                <c:pt idx="65637">
                  <c:v>13.9160156</c:v>
                </c:pt>
                <c:pt idx="65638">
                  <c:v>-41.2597656</c:v>
                </c:pt>
                <c:pt idx="65639">
                  <c:v>-86.05957029999998</c:v>
                </c:pt>
                <c:pt idx="65640">
                  <c:v>-105.834961</c:v>
                </c:pt>
                <c:pt idx="65641">
                  <c:v>-93.1396484</c:v>
                </c:pt>
                <c:pt idx="65642">
                  <c:v>-65.0634766</c:v>
                </c:pt>
                <c:pt idx="65643">
                  <c:v>-16.6015625</c:v>
                </c:pt>
                <c:pt idx="65644">
                  <c:v>40.5273438</c:v>
                </c:pt>
                <c:pt idx="65645">
                  <c:v>77.8808594</c:v>
                </c:pt>
                <c:pt idx="65646">
                  <c:v>102.294922</c:v>
                </c:pt>
                <c:pt idx="65647">
                  <c:v>96.80175779999998</c:v>
                </c:pt>
                <c:pt idx="65648">
                  <c:v>60.9130859</c:v>
                </c:pt>
                <c:pt idx="65649">
                  <c:v>17.3339844</c:v>
                </c:pt>
                <c:pt idx="65650">
                  <c:v>-36.4990234</c:v>
                </c:pt>
                <c:pt idx="65651">
                  <c:v>-82.88574219999992</c:v>
                </c:pt>
                <c:pt idx="65652">
                  <c:v>-106.201172</c:v>
                </c:pt>
                <c:pt idx="65653">
                  <c:v>-106.201172</c:v>
                </c:pt>
                <c:pt idx="65654">
                  <c:v>-79.7119141</c:v>
                </c:pt>
                <c:pt idx="65655">
                  <c:v>-28.6865234</c:v>
                </c:pt>
                <c:pt idx="65656">
                  <c:v>27.9541016</c:v>
                </c:pt>
                <c:pt idx="65657">
                  <c:v>74.8291016</c:v>
                </c:pt>
                <c:pt idx="65658">
                  <c:v>105.59082</c:v>
                </c:pt>
                <c:pt idx="65659">
                  <c:v>104.248047</c:v>
                </c:pt>
                <c:pt idx="65660">
                  <c:v>74.46289059999998</c:v>
                </c:pt>
                <c:pt idx="65661">
                  <c:v>26.6113281</c:v>
                </c:pt>
                <c:pt idx="65662">
                  <c:v>-24.90234379999998</c:v>
                </c:pt>
                <c:pt idx="65663">
                  <c:v>-69.33593749999996</c:v>
                </c:pt>
                <c:pt idx="65664">
                  <c:v>-90.08789059999998</c:v>
                </c:pt>
                <c:pt idx="65665">
                  <c:v>-95.5810547</c:v>
                </c:pt>
                <c:pt idx="65666">
                  <c:v>-77.27050779999998</c:v>
                </c:pt>
                <c:pt idx="65667">
                  <c:v>-28.6865234</c:v>
                </c:pt>
                <c:pt idx="65668">
                  <c:v>20.2636719</c:v>
                </c:pt>
                <c:pt idx="65669">
                  <c:v>73.85253909999996</c:v>
                </c:pt>
                <c:pt idx="65670">
                  <c:v>100.708008</c:v>
                </c:pt>
                <c:pt idx="65671">
                  <c:v>105.102539</c:v>
                </c:pt>
                <c:pt idx="65672">
                  <c:v>84.3505859</c:v>
                </c:pt>
                <c:pt idx="65673">
                  <c:v>39.5507812</c:v>
                </c:pt>
                <c:pt idx="65674">
                  <c:v>-9.88769531</c:v>
                </c:pt>
                <c:pt idx="65675">
                  <c:v>-62.1337891</c:v>
                </c:pt>
                <c:pt idx="65676">
                  <c:v>-96.92382809999998</c:v>
                </c:pt>
                <c:pt idx="65677">
                  <c:v>-101.928711</c:v>
                </c:pt>
                <c:pt idx="65678">
                  <c:v>-81.0546875</c:v>
                </c:pt>
                <c:pt idx="65679">
                  <c:v>-47.9736328</c:v>
                </c:pt>
                <c:pt idx="65680">
                  <c:v>6.71386719</c:v>
                </c:pt>
                <c:pt idx="65681">
                  <c:v>54.93164059999999</c:v>
                </c:pt>
                <c:pt idx="65682">
                  <c:v>94.4824219</c:v>
                </c:pt>
                <c:pt idx="65683">
                  <c:v>100.952148</c:v>
                </c:pt>
                <c:pt idx="65684">
                  <c:v>85.5712891</c:v>
                </c:pt>
                <c:pt idx="65685">
                  <c:v>45.2880859</c:v>
                </c:pt>
                <c:pt idx="65686">
                  <c:v>-5.37109375</c:v>
                </c:pt>
                <c:pt idx="65687">
                  <c:v>-54.8095703</c:v>
                </c:pt>
                <c:pt idx="65688">
                  <c:v>-92.4072266</c:v>
                </c:pt>
                <c:pt idx="65689">
                  <c:v>-104.248047</c:v>
                </c:pt>
                <c:pt idx="65690">
                  <c:v>-91.796875</c:v>
                </c:pt>
                <c:pt idx="65691">
                  <c:v>-56.1523438</c:v>
                </c:pt>
                <c:pt idx="65692">
                  <c:v>-1.83105469</c:v>
                </c:pt>
                <c:pt idx="65693">
                  <c:v>49.6826172</c:v>
                </c:pt>
                <c:pt idx="65694">
                  <c:v>92.77343749999996</c:v>
                </c:pt>
                <c:pt idx="65695">
                  <c:v>104.492188</c:v>
                </c:pt>
                <c:pt idx="65696">
                  <c:v>94.2382812</c:v>
                </c:pt>
                <c:pt idx="65697">
                  <c:v>56.2744141</c:v>
                </c:pt>
                <c:pt idx="65698">
                  <c:v>4.394531249999993</c:v>
                </c:pt>
                <c:pt idx="65699">
                  <c:v>-47.2412109</c:v>
                </c:pt>
                <c:pt idx="65700">
                  <c:v>-87.890625</c:v>
                </c:pt>
                <c:pt idx="65701">
                  <c:v>-107.910156</c:v>
                </c:pt>
                <c:pt idx="65702">
                  <c:v>-93.75</c:v>
                </c:pt>
                <c:pt idx="65703">
                  <c:v>-61.7675781</c:v>
                </c:pt>
                <c:pt idx="65704">
                  <c:v>-11.5966797</c:v>
                </c:pt>
                <c:pt idx="65705">
                  <c:v>42.4804688</c:v>
                </c:pt>
                <c:pt idx="65706">
                  <c:v>82.7636719</c:v>
                </c:pt>
                <c:pt idx="65707">
                  <c:v>98.75488279999998</c:v>
                </c:pt>
                <c:pt idx="65708">
                  <c:v>99.3652344</c:v>
                </c:pt>
                <c:pt idx="65709">
                  <c:v>61.2792969</c:v>
                </c:pt>
                <c:pt idx="65710">
                  <c:v>10.2539062</c:v>
                </c:pt>
                <c:pt idx="65711">
                  <c:v>-44.3115234</c:v>
                </c:pt>
                <c:pt idx="65712">
                  <c:v>-87.03613279999998</c:v>
                </c:pt>
                <c:pt idx="65713">
                  <c:v>-111.694336</c:v>
                </c:pt>
                <c:pt idx="65714">
                  <c:v>-96.1914062</c:v>
                </c:pt>
                <c:pt idx="65715">
                  <c:v>-60.7910156</c:v>
                </c:pt>
                <c:pt idx="65716">
                  <c:v>-16.3574219</c:v>
                </c:pt>
                <c:pt idx="65717">
                  <c:v>29.0527344</c:v>
                </c:pt>
                <c:pt idx="65718">
                  <c:v>77.8808594</c:v>
                </c:pt>
                <c:pt idx="65719">
                  <c:v>105.712891</c:v>
                </c:pt>
                <c:pt idx="65720">
                  <c:v>98.87695309999998</c:v>
                </c:pt>
                <c:pt idx="65721">
                  <c:v>69.0917969</c:v>
                </c:pt>
                <c:pt idx="65722">
                  <c:v>23.1933594</c:v>
                </c:pt>
                <c:pt idx="65723">
                  <c:v>-25.1464844</c:v>
                </c:pt>
                <c:pt idx="65724">
                  <c:v>-65.7958984</c:v>
                </c:pt>
                <c:pt idx="65725">
                  <c:v>-100.219727</c:v>
                </c:pt>
                <c:pt idx="65726">
                  <c:v>-100.219727</c:v>
                </c:pt>
                <c:pt idx="65727">
                  <c:v>-65.67382809999994</c:v>
                </c:pt>
                <c:pt idx="65728">
                  <c:v>-30.1513672</c:v>
                </c:pt>
                <c:pt idx="65729">
                  <c:v>20.7519531</c:v>
                </c:pt>
                <c:pt idx="65730">
                  <c:v>70.3125</c:v>
                </c:pt>
                <c:pt idx="65731">
                  <c:v>101.44043</c:v>
                </c:pt>
                <c:pt idx="65732">
                  <c:v>105.224609</c:v>
                </c:pt>
                <c:pt idx="65733">
                  <c:v>76.9042969</c:v>
                </c:pt>
                <c:pt idx="65734">
                  <c:v>33.203125</c:v>
                </c:pt>
                <c:pt idx="65735">
                  <c:v>-20.1416016</c:v>
                </c:pt>
                <c:pt idx="65736">
                  <c:v>-61.0351562</c:v>
                </c:pt>
                <c:pt idx="65737">
                  <c:v>-95.9472656</c:v>
                </c:pt>
                <c:pt idx="65738">
                  <c:v>-103.759766</c:v>
                </c:pt>
                <c:pt idx="65739">
                  <c:v>-83.0078125</c:v>
                </c:pt>
                <c:pt idx="65740">
                  <c:v>-37.8417969</c:v>
                </c:pt>
                <c:pt idx="65741">
                  <c:v>11.9628906</c:v>
                </c:pt>
                <c:pt idx="65742">
                  <c:v>63.1103516</c:v>
                </c:pt>
                <c:pt idx="65743">
                  <c:v>100.341797</c:v>
                </c:pt>
                <c:pt idx="65744">
                  <c:v>103.271484</c:v>
                </c:pt>
                <c:pt idx="65745">
                  <c:v>83.12988279999993</c:v>
                </c:pt>
                <c:pt idx="65746">
                  <c:v>36.4990234</c:v>
                </c:pt>
                <c:pt idx="65747">
                  <c:v>-8.544921879999997</c:v>
                </c:pt>
                <c:pt idx="65748">
                  <c:v>-62.2558594</c:v>
                </c:pt>
                <c:pt idx="65749">
                  <c:v>-95.2148438</c:v>
                </c:pt>
                <c:pt idx="65750">
                  <c:v>-104.125977</c:v>
                </c:pt>
                <c:pt idx="65751">
                  <c:v>-86.05957029999998</c:v>
                </c:pt>
                <c:pt idx="65752">
                  <c:v>-45.8984375</c:v>
                </c:pt>
                <c:pt idx="65753">
                  <c:v>1.58691406</c:v>
                </c:pt>
                <c:pt idx="65754">
                  <c:v>60.546875</c:v>
                </c:pt>
                <c:pt idx="65755">
                  <c:v>89.35546879999995</c:v>
                </c:pt>
                <c:pt idx="65756">
                  <c:v>100.830078</c:v>
                </c:pt>
                <c:pt idx="65757">
                  <c:v>88.13476559999998</c:v>
                </c:pt>
                <c:pt idx="65758">
                  <c:v>51.39160159999999</c:v>
                </c:pt>
                <c:pt idx="65759">
                  <c:v>4.51660156</c:v>
                </c:pt>
                <c:pt idx="65760">
                  <c:v>-54.1992188</c:v>
                </c:pt>
                <c:pt idx="65761">
                  <c:v>-94.1162109</c:v>
                </c:pt>
                <c:pt idx="65762">
                  <c:v>-103.149414</c:v>
                </c:pt>
                <c:pt idx="65763">
                  <c:v>-93.38378909999996</c:v>
                </c:pt>
                <c:pt idx="65764">
                  <c:v>-56.7626953</c:v>
                </c:pt>
                <c:pt idx="65765">
                  <c:v>-4.394531249999993</c:v>
                </c:pt>
                <c:pt idx="65766">
                  <c:v>48.5839844</c:v>
                </c:pt>
                <c:pt idx="65767">
                  <c:v>85.6933594</c:v>
                </c:pt>
                <c:pt idx="65768">
                  <c:v>105.34668</c:v>
                </c:pt>
                <c:pt idx="65769">
                  <c:v>91.9189453</c:v>
                </c:pt>
                <c:pt idx="65770">
                  <c:v>56.88476559999999</c:v>
                </c:pt>
                <c:pt idx="65771">
                  <c:v>11.8408203</c:v>
                </c:pt>
                <c:pt idx="65772">
                  <c:v>-40.1611328</c:v>
                </c:pt>
                <c:pt idx="65773">
                  <c:v>-78.7353516</c:v>
                </c:pt>
                <c:pt idx="65774">
                  <c:v>-102.050781</c:v>
                </c:pt>
                <c:pt idx="65775">
                  <c:v>-95.703125</c:v>
                </c:pt>
                <c:pt idx="65776">
                  <c:v>-65.18554690000001</c:v>
                </c:pt>
                <c:pt idx="65777">
                  <c:v>-14.2822266</c:v>
                </c:pt>
                <c:pt idx="65778">
                  <c:v>39.1845703</c:v>
                </c:pt>
                <c:pt idx="65779">
                  <c:v>85.3271484</c:v>
                </c:pt>
                <c:pt idx="65780">
                  <c:v>103.149414</c:v>
                </c:pt>
                <c:pt idx="65781">
                  <c:v>95.5810547</c:v>
                </c:pt>
                <c:pt idx="65782">
                  <c:v>65.7958984</c:v>
                </c:pt>
                <c:pt idx="65783">
                  <c:v>19.1650391</c:v>
                </c:pt>
                <c:pt idx="65784">
                  <c:v>-38.8183594</c:v>
                </c:pt>
                <c:pt idx="65785">
                  <c:v>-75.19531249999996</c:v>
                </c:pt>
                <c:pt idx="65786">
                  <c:v>-102.050781</c:v>
                </c:pt>
                <c:pt idx="65787">
                  <c:v>-96.1914062</c:v>
                </c:pt>
                <c:pt idx="65788">
                  <c:v>-64.6972656</c:v>
                </c:pt>
                <c:pt idx="65789">
                  <c:v>-23.9257812</c:v>
                </c:pt>
                <c:pt idx="65790">
                  <c:v>29.7851562</c:v>
                </c:pt>
                <c:pt idx="65791">
                  <c:v>71.8994141</c:v>
                </c:pt>
                <c:pt idx="65792">
                  <c:v>92.4072266</c:v>
                </c:pt>
                <c:pt idx="65793">
                  <c:v>98.2666016</c:v>
                </c:pt>
                <c:pt idx="65794">
                  <c:v>76.2939453</c:v>
                </c:pt>
                <c:pt idx="65795">
                  <c:v>28.8085938</c:v>
                </c:pt>
                <c:pt idx="65796">
                  <c:v>-23.9257812</c:v>
                </c:pt>
                <c:pt idx="65797">
                  <c:v>-72.265625</c:v>
                </c:pt>
                <c:pt idx="65798">
                  <c:v>-103.149414</c:v>
                </c:pt>
                <c:pt idx="65799">
                  <c:v>-99.85351559999998</c:v>
                </c:pt>
                <c:pt idx="65800">
                  <c:v>-77.0263672</c:v>
                </c:pt>
                <c:pt idx="65801">
                  <c:v>-30.0292969</c:v>
                </c:pt>
                <c:pt idx="65802">
                  <c:v>19.4091797</c:v>
                </c:pt>
                <c:pt idx="65803">
                  <c:v>64.9414062</c:v>
                </c:pt>
                <c:pt idx="65804">
                  <c:v>98.87695309999998</c:v>
                </c:pt>
                <c:pt idx="65805">
                  <c:v>107.666016</c:v>
                </c:pt>
                <c:pt idx="65806">
                  <c:v>82.5195312</c:v>
                </c:pt>
                <c:pt idx="65807">
                  <c:v>44.3115234</c:v>
                </c:pt>
                <c:pt idx="65808">
                  <c:v>-6.71386719</c:v>
                </c:pt>
                <c:pt idx="65809">
                  <c:v>-70.55664059999998</c:v>
                </c:pt>
                <c:pt idx="65810">
                  <c:v>-97.65625</c:v>
                </c:pt>
                <c:pt idx="65811">
                  <c:v>-105.34668</c:v>
                </c:pt>
                <c:pt idx="65812">
                  <c:v>-83.4960938</c:v>
                </c:pt>
                <c:pt idx="65813">
                  <c:v>-38.8183594</c:v>
                </c:pt>
                <c:pt idx="65814">
                  <c:v>8.42285156</c:v>
                </c:pt>
                <c:pt idx="65815">
                  <c:v>59.2041016</c:v>
                </c:pt>
                <c:pt idx="65816">
                  <c:v>94.2382812</c:v>
                </c:pt>
                <c:pt idx="65817">
                  <c:v>101.44043</c:v>
                </c:pt>
                <c:pt idx="65818">
                  <c:v>86.18164059999998</c:v>
                </c:pt>
                <c:pt idx="65819">
                  <c:v>51.39160159999999</c:v>
                </c:pt>
                <c:pt idx="65820">
                  <c:v>-0.610351562</c:v>
                </c:pt>
                <c:pt idx="65821">
                  <c:v>-66.0400391</c:v>
                </c:pt>
                <c:pt idx="65822">
                  <c:v>-97.5341797</c:v>
                </c:pt>
                <c:pt idx="65823">
                  <c:v>-108.276367</c:v>
                </c:pt>
                <c:pt idx="65824">
                  <c:v>-83.12988279999993</c:v>
                </c:pt>
                <c:pt idx="65825">
                  <c:v>-46.6308594</c:v>
                </c:pt>
                <c:pt idx="65826">
                  <c:v>2.44140625</c:v>
                </c:pt>
                <c:pt idx="65827">
                  <c:v>53.2226562</c:v>
                </c:pt>
                <c:pt idx="65828">
                  <c:v>85.5712891</c:v>
                </c:pt>
                <c:pt idx="65829">
                  <c:v>100.097656</c:v>
                </c:pt>
                <c:pt idx="65830">
                  <c:v>86.6699219</c:v>
                </c:pt>
                <c:pt idx="65831">
                  <c:v>54.8095703</c:v>
                </c:pt>
                <c:pt idx="65832">
                  <c:v>6.59179688</c:v>
                </c:pt>
                <c:pt idx="65833">
                  <c:v>-44.7998047</c:v>
                </c:pt>
                <c:pt idx="65834">
                  <c:v>-89.11132809999998</c:v>
                </c:pt>
                <c:pt idx="65835">
                  <c:v>-108.398438</c:v>
                </c:pt>
                <c:pt idx="65836">
                  <c:v>-95.82519529999998</c:v>
                </c:pt>
                <c:pt idx="65837">
                  <c:v>-61.4013672</c:v>
                </c:pt>
                <c:pt idx="65838">
                  <c:v>-13.4277344</c:v>
                </c:pt>
                <c:pt idx="65839">
                  <c:v>39.1845703</c:v>
                </c:pt>
                <c:pt idx="65840">
                  <c:v>74.8291016</c:v>
                </c:pt>
                <c:pt idx="65841">
                  <c:v>100.585938</c:v>
                </c:pt>
                <c:pt idx="65842">
                  <c:v>102.539062</c:v>
                </c:pt>
                <c:pt idx="65843">
                  <c:v>66.8945312</c:v>
                </c:pt>
                <c:pt idx="65844">
                  <c:v>19.53125</c:v>
                </c:pt>
                <c:pt idx="65845">
                  <c:v>-30.7617188</c:v>
                </c:pt>
                <c:pt idx="65846">
                  <c:v>-79.7119141</c:v>
                </c:pt>
                <c:pt idx="65847">
                  <c:v>-104.003906</c:v>
                </c:pt>
                <c:pt idx="65848">
                  <c:v>-103.271484</c:v>
                </c:pt>
                <c:pt idx="65849">
                  <c:v>-72.0214844</c:v>
                </c:pt>
                <c:pt idx="65850">
                  <c:v>-21.7285156</c:v>
                </c:pt>
                <c:pt idx="65851">
                  <c:v>34.0576172</c:v>
                </c:pt>
                <c:pt idx="65852">
                  <c:v>75.4394531</c:v>
                </c:pt>
                <c:pt idx="65853">
                  <c:v>98.75488279999998</c:v>
                </c:pt>
                <c:pt idx="65854">
                  <c:v>101.196289</c:v>
                </c:pt>
                <c:pt idx="65855">
                  <c:v>72.50976559999998</c:v>
                </c:pt>
                <c:pt idx="65856">
                  <c:v>25.1464844</c:v>
                </c:pt>
                <c:pt idx="65857">
                  <c:v>-31.3720703</c:v>
                </c:pt>
                <c:pt idx="65858">
                  <c:v>-76.9042969</c:v>
                </c:pt>
                <c:pt idx="65859">
                  <c:v>-102.416992</c:v>
                </c:pt>
                <c:pt idx="65860">
                  <c:v>-100.952148</c:v>
                </c:pt>
                <c:pt idx="65861">
                  <c:v>-76.7822266</c:v>
                </c:pt>
                <c:pt idx="65862">
                  <c:v>-28.44238279999998</c:v>
                </c:pt>
                <c:pt idx="65863">
                  <c:v>23.6816406</c:v>
                </c:pt>
                <c:pt idx="65864">
                  <c:v>67.50488279999998</c:v>
                </c:pt>
                <c:pt idx="65865">
                  <c:v>104.003906</c:v>
                </c:pt>
                <c:pt idx="65866">
                  <c:v>105.46875</c:v>
                </c:pt>
                <c:pt idx="65867">
                  <c:v>77.27050779999998</c:v>
                </c:pt>
                <c:pt idx="65868">
                  <c:v>27.8320312</c:v>
                </c:pt>
                <c:pt idx="65869">
                  <c:v>-20.9960938</c:v>
                </c:pt>
                <c:pt idx="65870">
                  <c:v>-67.38281249999996</c:v>
                </c:pt>
                <c:pt idx="65871">
                  <c:v>-101.318359</c:v>
                </c:pt>
                <c:pt idx="65872">
                  <c:v>-96.4355469</c:v>
                </c:pt>
                <c:pt idx="65873">
                  <c:v>-77.39257809999994</c:v>
                </c:pt>
                <c:pt idx="65874">
                  <c:v>-42.4804688</c:v>
                </c:pt>
                <c:pt idx="65875">
                  <c:v>14.4042969</c:v>
                </c:pt>
                <c:pt idx="65876">
                  <c:v>66.2841797</c:v>
                </c:pt>
                <c:pt idx="65877">
                  <c:v>93.01757809999998</c:v>
                </c:pt>
                <c:pt idx="65878">
                  <c:v>100.708008</c:v>
                </c:pt>
                <c:pt idx="65879">
                  <c:v>82.7636719</c:v>
                </c:pt>
                <c:pt idx="65880">
                  <c:v>52.2460938</c:v>
                </c:pt>
                <c:pt idx="65881">
                  <c:v>6.95800781</c:v>
                </c:pt>
                <c:pt idx="65882">
                  <c:v>-57.9833984</c:v>
                </c:pt>
                <c:pt idx="65883">
                  <c:v>-97.90039059999998</c:v>
                </c:pt>
                <c:pt idx="65884">
                  <c:v>-108.398438</c:v>
                </c:pt>
                <c:pt idx="65885">
                  <c:v>-87.6464844</c:v>
                </c:pt>
                <c:pt idx="65886">
                  <c:v>-52.6123047</c:v>
                </c:pt>
                <c:pt idx="65887">
                  <c:v>4.394531249999993</c:v>
                </c:pt>
                <c:pt idx="65888">
                  <c:v>62.9882812</c:v>
                </c:pt>
                <c:pt idx="65889">
                  <c:v>93.1396484</c:v>
                </c:pt>
                <c:pt idx="65890">
                  <c:v>103.271484</c:v>
                </c:pt>
                <c:pt idx="65891">
                  <c:v>92.89550779999998</c:v>
                </c:pt>
                <c:pt idx="65892">
                  <c:v>54.32128909999999</c:v>
                </c:pt>
                <c:pt idx="65893">
                  <c:v>2.9296875</c:v>
                </c:pt>
                <c:pt idx="65894">
                  <c:v>-48.5839844</c:v>
                </c:pt>
                <c:pt idx="65895">
                  <c:v>-82.88574219999992</c:v>
                </c:pt>
                <c:pt idx="65896">
                  <c:v>-105.34668</c:v>
                </c:pt>
                <c:pt idx="65897">
                  <c:v>-93.75</c:v>
                </c:pt>
                <c:pt idx="65898">
                  <c:v>-61.2792969</c:v>
                </c:pt>
                <c:pt idx="65899">
                  <c:v>-6.59179688</c:v>
                </c:pt>
                <c:pt idx="65900">
                  <c:v>45.6542969</c:v>
                </c:pt>
                <c:pt idx="65901">
                  <c:v>83.8623047</c:v>
                </c:pt>
                <c:pt idx="65902">
                  <c:v>103.637695</c:v>
                </c:pt>
                <c:pt idx="65903">
                  <c:v>97.5341797</c:v>
                </c:pt>
                <c:pt idx="65904">
                  <c:v>63.9648438</c:v>
                </c:pt>
                <c:pt idx="65905">
                  <c:v>10.9863281</c:v>
                </c:pt>
                <c:pt idx="65906">
                  <c:v>-40.6494141</c:v>
                </c:pt>
                <c:pt idx="65907">
                  <c:v>-79.4677734</c:v>
                </c:pt>
                <c:pt idx="65908">
                  <c:v>-109.619141</c:v>
                </c:pt>
                <c:pt idx="65909">
                  <c:v>-103.393555</c:v>
                </c:pt>
                <c:pt idx="65910">
                  <c:v>-72.87597659999993</c:v>
                </c:pt>
                <c:pt idx="65911">
                  <c:v>-20.7519531</c:v>
                </c:pt>
                <c:pt idx="65912">
                  <c:v>40.1611328</c:v>
                </c:pt>
                <c:pt idx="65913">
                  <c:v>77.8808594</c:v>
                </c:pt>
                <c:pt idx="65914">
                  <c:v>103.759766</c:v>
                </c:pt>
                <c:pt idx="65915">
                  <c:v>98.1445312</c:v>
                </c:pt>
                <c:pt idx="65916">
                  <c:v>76.4160156</c:v>
                </c:pt>
                <c:pt idx="65917">
                  <c:v>19.2871094</c:v>
                </c:pt>
                <c:pt idx="65918">
                  <c:v>-29.1748047</c:v>
                </c:pt>
                <c:pt idx="65919">
                  <c:v>-70.3125</c:v>
                </c:pt>
                <c:pt idx="65920">
                  <c:v>-99.85351559999998</c:v>
                </c:pt>
                <c:pt idx="65921">
                  <c:v>-106.201172</c:v>
                </c:pt>
                <c:pt idx="65922">
                  <c:v>-76.6601562</c:v>
                </c:pt>
                <c:pt idx="65923">
                  <c:v>-32.1044922</c:v>
                </c:pt>
                <c:pt idx="65924">
                  <c:v>23.5595703</c:v>
                </c:pt>
                <c:pt idx="65925">
                  <c:v>65.0634766</c:v>
                </c:pt>
                <c:pt idx="65926">
                  <c:v>101.928711</c:v>
                </c:pt>
                <c:pt idx="65927">
                  <c:v>106.689453</c:v>
                </c:pt>
                <c:pt idx="65928">
                  <c:v>78.2470703</c:v>
                </c:pt>
                <c:pt idx="65929">
                  <c:v>35.4003906</c:v>
                </c:pt>
                <c:pt idx="65930">
                  <c:v>-23.6816406</c:v>
                </c:pt>
                <c:pt idx="65931">
                  <c:v>-74.5849609</c:v>
                </c:pt>
                <c:pt idx="65932">
                  <c:v>-100.585938</c:v>
                </c:pt>
                <c:pt idx="65933">
                  <c:v>-99.1210938</c:v>
                </c:pt>
                <c:pt idx="65934">
                  <c:v>-78.36914059999998</c:v>
                </c:pt>
                <c:pt idx="65935">
                  <c:v>-40.6494141</c:v>
                </c:pt>
                <c:pt idx="65936">
                  <c:v>11.2304688</c:v>
                </c:pt>
                <c:pt idx="65937">
                  <c:v>63.1103516</c:v>
                </c:pt>
                <c:pt idx="65938">
                  <c:v>89.35546879999995</c:v>
                </c:pt>
                <c:pt idx="65939">
                  <c:v>103.149414</c:v>
                </c:pt>
                <c:pt idx="65940">
                  <c:v>81.66503909999996</c:v>
                </c:pt>
                <c:pt idx="65941">
                  <c:v>46.5087891</c:v>
                </c:pt>
                <c:pt idx="65942">
                  <c:v>-13.5498047</c:v>
                </c:pt>
                <c:pt idx="65943">
                  <c:v>-65.55175779999998</c:v>
                </c:pt>
                <c:pt idx="65944">
                  <c:v>-98.63281249999996</c:v>
                </c:pt>
                <c:pt idx="65945">
                  <c:v>-109.863281</c:v>
                </c:pt>
                <c:pt idx="65946">
                  <c:v>-85.20507809999994</c:v>
                </c:pt>
                <c:pt idx="65947">
                  <c:v>-45.7763672</c:v>
                </c:pt>
                <c:pt idx="65948">
                  <c:v>8.544921879999997</c:v>
                </c:pt>
                <c:pt idx="65949">
                  <c:v>61.4013672</c:v>
                </c:pt>
                <c:pt idx="65950">
                  <c:v>89.4775391</c:v>
                </c:pt>
                <c:pt idx="65951">
                  <c:v>109.25293</c:v>
                </c:pt>
                <c:pt idx="65952">
                  <c:v>92.6513672</c:v>
                </c:pt>
                <c:pt idx="65953">
                  <c:v>44.921875</c:v>
                </c:pt>
                <c:pt idx="65954">
                  <c:v>-5.004882809999995</c:v>
                </c:pt>
                <c:pt idx="65955">
                  <c:v>-58.3496094</c:v>
                </c:pt>
                <c:pt idx="65956">
                  <c:v>-95.82519529999998</c:v>
                </c:pt>
                <c:pt idx="65957">
                  <c:v>-107.543945</c:v>
                </c:pt>
                <c:pt idx="65958">
                  <c:v>-89.4775391</c:v>
                </c:pt>
                <c:pt idx="65959">
                  <c:v>-52.734375</c:v>
                </c:pt>
                <c:pt idx="65960">
                  <c:v>-1.70898438</c:v>
                </c:pt>
                <c:pt idx="65961">
                  <c:v>46.3867188</c:v>
                </c:pt>
                <c:pt idx="65962">
                  <c:v>87.890625</c:v>
                </c:pt>
                <c:pt idx="65963">
                  <c:v>100.463867</c:v>
                </c:pt>
                <c:pt idx="65964">
                  <c:v>93.01757809999998</c:v>
                </c:pt>
                <c:pt idx="65965">
                  <c:v>59.81445309999999</c:v>
                </c:pt>
                <c:pt idx="65966">
                  <c:v>13.5498047</c:v>
                </c:pt>
                <c:pt idx="65967">
                  <c:v>-49.5605469</c:v>
                </c:pt>
                <c:pt idx="65968">
                  <c:v>-86.7919922</c:v>
                </c:pt>
                <c:pt idx="65969">
                  <c:v>-107.177734</c:v>
                </c:pt>
                <c:pt idx="65970">
                  <c:v>-101.074219</c:v>
                </c:pt>
                <c:pt idx="65971">
                  <c:v>-62.6220703</c:v>
                </c:pt>
                <c:pt idx="65972">
                  <c:v>-13.9160156</c:v>
                </c:pt>
                <c:pt idx="65973">
                  <c:v>44.0673828</c:v>
                </c:pt>
                <c:pt idx="65974">
                  <c:v>85.6933594</c:v>
                </c:pt>
                <c:pt idx="65975">
                  <c:v>104.248047</c:v>
                </c:pt>
                <c:pt idx="65976">
                  <c:v>97.90039059999998</c:v>
                </c:pt>
                <c:pt idx="65977">
                  <c:v>63.5986328</c:v>
                </c:pt>
                <c:pt idx="65978">
                  <c:v>14.1601562</c:v>
                </c:pt>
                <c:pt idx="65979">
                  <c:v>-29.4189453</c:v>
                </c:pt>
                <c:pt idx="65980">
                  <c:v>-74.5849609</c:v>
                </c:pt>
                <c:pt idx="65981">
                  <c:v>-104.858398</c:v>
                </c:pt>
                <c:pt idx="65982">
                  <c:v>-96.4355469</c:v>
                </c:pt>
                <c:pt idx="65983">
                  <c:v>-62.7441406</c:v>
                </c:pt>
                <c:pt idx="65984">
                  <c:v>-21.7285156</c:v>
                </c:pt>
                <c:pt idx="65985">
                  <c:v>26.1230469</c:v>
                </c:pt>
                <c:pt idx="65986">
                  <c:v>72.9980469</c:v>
                </c:pt>
                <c:pt idx="65987">
                  <c:v>97.77832029999998</c:v>
                </c:pt>
                <c:pt idx="65988">
                  <c:v>108.032227</c:v>
                </c:pt>
                <c:pt idx="65989">
                  <c:v>72.6318359</c:v>
                </c:pt>
                <c:pt idx="65990">
                  <c:v>30.0292969</c:v>
                </c:pt>
                <c:pt idx="65991">
                  <c:v>-19.53125</c:v>
                </c:pt>
                <c:pt idx="65992">
                  <c:v>-69.33593749999996</c:v>
                </c:pt>
                <c:pt idx="65993">
                  <c:v>-100.341797</c:v>
                </c:pt>
                <c:pt idx="65994">
                  <c:v>-95.9472656</c:v>
                </c:pt>
                <c:pt idx="65995">
                  <c:v>-75.9277344</c:v>
                </c:pt>
                <c:pt idx="65996">
                  <c:v>-27.4658203</c:v>
                </c:pt>
                <c:pt idx="65997">
                  <c:v>23.8037109</c:v>
                </c:pt>
                <c:pt idx="65998">
                  <c:v>72.9980469</c:v>
                </c:pt>
                <c:pt idx="65999">
                  <c:v>97.5341797</c:v>
                </c:pt>
                <c:pt idx="66000">
                  <c:v>103.637695</c:v>
                </c:pt>
                <c:pt idx="66001">
                  <c:v>80.5664062</c:v>
                </c:pt>
                <c:pt idx="66002">
                  <c:v>37.109375</c:v>
                </c:pt>
                <c:pt idx="66003">
                  <c:v>-18.3105469</c:v>
                </c:pt>
                <c:pt idx="66004">
                  <c:v>-68.2373047</c:v>
                </c:pt>
                <c:pt idx="66005">
                  <c:v>-96.1914062</c:v>
                </c:pt>
                <c:pt idx="66006">
                  <c:v>-106.323242</c:v>
                </c:pt>
                <c:pt idx="66007">
                  <c:v>-86.42578119999993</c:v>
                </c:pt>
                <c:pt idx="66008">
                  <c:v>-41.5039062</c:v>
                </c:pt>
                <c:pt idx="66009">
                  <c:v>10.0097656</c:v>
                </c:pt>
                <c:pt idx="66010">
                  <c:v>60.7910156</c:v>
                </c:pt>
                <c:pt idx="66011">
                  <c:v>94.84863279999998</c:v>
                </c:pt>
                <c:pt idx="66012">
                  <c:v>100.219727</c:v>
                </c:pt>
                <c:pt idx="66013">
                  <c:v>87.5244141</c:v>
                </c:pt>
                <c:pt idx="66014">
                  <c:v>46.6308594</c:v>
                </c:pt>
                <c:pt idx="66015">
                  <c:v>-12.8173828</c:v>
                </c:pt>
                <c:pt idx="66016">
                  <c:v>-65.9179688</c:v>
                </c:pt>
                <c:pt idx="66017">
                  <c:v>-100.341797</c:v>
                </c:pt>
                <c:pt idx="66018">
                  <c:v>-106.323242</c:v>
                </c:pt>
                <c:pt idx="66019">
                  <c:v>-85.20507809999994</c:v>
                </c:pt>
                <c:pt idx="66020">
                  <c:v>-43.2128906</c:v>
                </c:pt>
                <c:pt idx="66021">
                  <c:v>3.17382812</c:v>
                </c:pt>
                <c:pt idx="66022">
                  <c:v>55.7861328</c:v>
                </c:pt>
                <c:pt idx="66023">
                  <c:v>93.6279297</c:v>
                </c:pt>
                <c:pt idx="66024">
                  <c:v>103.149414</c:v>
                </c:pt>
                <c:pt idx="66025">
                  <c:v>94.84863279999998</c:v>
                </c:pt>
                <c:pt idx="66026">
                  <c:v>54.93164059999999</c:v>
                </c:pt>
                <c:pt idx="66027">
                  <c:v>2.68554688</c:v>
                </c:pt>
                <c:pt idx="66028">
                  <c:v>-55.9082031</c:v>
                </c:pt>
                <c:pt idx="66029">
                  <c:v>-102.172852</c:v>
                </c:pt>
                <c:pt idx="66030">
                  <c:v>-104.980469</c:v>
                </c:pt>
                <c:pt idx="66031">
                  <c:v>-95.5810547</c:v>
                </c:pt>
                <c:pt idx="66032">
                  <c:v>-57.7392578</c:v>
                </c:pt>
                <c:pt idx="66033">
                  <c:v>-5.98144531</c:v>
                </c:pt>
                <c:pt idx="66034">
                  <c:v>44.6777344</c:v>
                </c:pt>
                <c:pt idx="66035">
                  <c:v>88.13476559999998</c:v>
                </c:pt>
                <c:pt idx="66036">
                  <c:v>109.863281</c:v>
                </c:pt>
                <c:pt idx="66037">
                  <c:v>93.75</c:v>
                </c:pt>
                <c:pt idx="66038">
                  <c:v>59.5703125</c:v>
                </c:pt>
                <c:pt idx="66039">
                  <c:v>8.91113281</c:v>
                </c:pt>
                <c:pt idx="66040">
                  <c:v>-43.9453125</c:v>
                </c:pt>
                <c:pt idx="66041">
                  <c:v>-84.10644529999998</c:v>
                </c:pt>
                <c:pt idx="66042">
                  <c:v>-99.3652344</c:v>
                </c:pt>
                <c:pt idx="66043">
                  <c:v>-92.1630859</c:v>
                </c:pt>
                <c:pt idx="66044">
                  <c:v>-60.4248047</c:v>
                </c:pt>
                <c:pt idx="66045">
                  <c:v>-18.9208984</c:v>
                </c:pt>
                <c:pt idx="66046">
                  <c:v>35.8886719</c:v>
                </c:pt>
                <c:pt idx="66047">
                  <c:v>79.34570309999998</c:v>
                </c:pt>
                <c:pt idx="66048">
                  <c:v>104.248047</c:v>
                </c:pt>
                <c:pt idx="66049">
                  <c:v>98.38867190000001</c:v>
                </c:pt>
                <c:pt idx="66050">
                  <c:v>58.59375</c:v>
                </c:pt>
                <c:pt idx="66051">
                  <c:v>14.2822266</c:v>
                </c:pt>
                <c:pt idx="66052">
                  <c:v>-33.0810547</c:v>
                </c:pt>
                <c:pt idx="66053">
                  <c:v>-74.9511719</c:v>
                </c:pt>
                <c:pt idx="66054">
                  <c:v>-99.7314453</c:v>
                </c:pt>
                <c:pt idx="66055">
                  <c:v>-95.0927734</c:v>
                </c:pt>
                <c:pt idx="66056">
                  <c:v>-70.80078119999993</c:v>
                </c:pt>
                <c:pt idx="66057">
                  <c:v>-22.9492188</c:v>
                </c:pt>
                <c:pt idx="66058">
                  <c:v>24.5361328</c:v>
                </c:pt>
                <c:pt idx="66059">
                  <c:v>71.2890625</c:v>
                </c:pt>
                <c:pt idx="66060">
                  <c:v>99.4873047</c:v>
                </c:pt>
                <c:pt idx="66061">
                  <c:v>100.708008</c:v>
                </c:pt>
                <c:pt idx="66062">
                  <c:v>72.6318359</c:v>
                </c:pt>
                <c:pt idx="66063">
                  <c:v>29.296875</c:v>
                </c:pt>
                <c:pt idx="66064">
                  <c:v>-13.1835938</c:v>
                </c:pt>
                <c:pt idx="66065">
                  <c:v>-59.6923828</c:v>
                </c:pt>
                <c:pt idx="66066">
                  <c:v>-96.5576172</c:v>
                </c:pt>
                <c:pt idx="66067">
                  <c:v>-100.952148</c:v>
                </c:pt>
                <c:pt idx="66068">
                  <c:v>-78.7353516</c:v>
                </c:pt>
                <c:pt idx="66069">
                  <c:v>-31.98242189999997</c:v>
                </c:pt>
                <c:pt idx="66070">
                  <c:v>25.8789062</c:v>
                </c:pt>
                <c:pt idx="66071">
                  <c:v>67.38281249999996</c:v>
                </c:pt>
                <c:pt idx="66072">
                  <c:v>102.050781</c:v>
                </c:pt>
                <c:pt idx="66073">
                  <c:v>104.248047</c:v>
                </c:pt>
                <c:pt idx="66074">
                  <c:v>82.5195312</c:v>
                </c:pt>
                <c:pt idx="66075">
                  <c:v>39.5507812</c:v>
                </c:pt>
                <c:pt idx="66076">
                  <c:v>-12.0849609</c:v>
                </c:pt>
                <c:pt idx="66077">
                  <c:v>-64.453125</c:v>
                </c:pt>
                <c:pt idx="66078">
                  <c:v>-90.6982422</c:v>
                </c:pt>
                <c:pt idx="66079">
                  <c:v>-105.102539</c:v>
                </c:pt>
                <c:pt idx="66080">
                  <c:v>-94.6044922</c:v>
                </c:pt>
                <c:pt idx="66081">
                  <c:v>-51.1474609</c:v>
                </c:pt>
                <c:pt idx="66082">
                  <c:v>5.615234379999995</c:v>
                </c:pt>
                <c:pt idx="66083">
                  <c:v>60.7910156</c:v>
                </c:pt>
                <c:pt idx="66084">
                  <c:v>92.2851562</c:v>
                </c:pt>
                <c:pt idx="66085">
                  <c:v>103.759766</c:v>
                </c:pt>
                <c:pt idx="66086">
                  <c:v>91.0644531</c:v>
                </c:pt>
                <c:pt idx="66087">
                  <c:v>53.1005859</c:v>
                </c:pt>
                <c:pt idx="66088">
                  <c:v>-6.95800781</c:v>
                </c:pt>
                <c:pt idx="66089">
                  <c:v>-48.0957031</c:v>
                </c:pt>
                <c:pt idx="66090">
                  <c:v>-85.3271484</c:v>
                </c:pt>
                <c:pt idx="66091">
                  <c:v>-100.463867</c:v>
                </c:pt>
                <c:pt idx="66092">
                  <c:v>-93.75</c:v>
                </c:pt>
                <c:pt idx="66093">
                  <c:v>-58.2275391</c:v>
                </c:pt>
                <c:pt idx="66094">
                  <c:v>-8.30078125</c:v>
                </c:pt>
                <c:pt idx="66095">
                  <c:v>53.2226562</c:v>
                </c:pt>
                <c:pt idx="66096">
                  <c:v>88.9892578</c:v>
                </c:pt>
                <c:pt idx="66097">
                  <c:v>105.102539</c:v>
                </c:pt>
                <c:pt idx="66098">
                  <c:v>95.4589844</c:v>
                </c:pt>
                <c:pt idx="66099">
                  <c:v>64.8193359</c:v>
                </c:pt>
                <c:pt idx="66100">
                  <c:v>11.1083984</c:v>
                </c:pt>
                <c:pt idx="66101">
                  <c:v>-44.921875</c:v>
                </c:pt>
                <c:pt idx="66102">
                  <c:v>-87.7685547</c:v>
                </c:pt>
                <c:pt idx="66103">
                  <c:v>-103.759766</c:v>
                </c:pt>
                <c:pt idx="66104">
                  <c:v>-99.2431641</c:v>
                </c:pt>
                <c:pt idx="66105">
                  <c:v>-65.0634766</c:v>
                </c:pt>
                <c:pt idx="66106">
                  <c:v>-14.7705078</c:v>
                </c:pt>
                <c:pt idx="66107">
                  <c:v>33.9355469</c:v>
                </c:pt>
                <c:pt idx="66108">
                  <c:v>82.5195312</c:v>
                </c:pt>
                <c:pt idx="66109">
                  <c:v>107.055664</c:v>
                </c:pt>
                <c:pt idx="66110">
                  <c:v>102.661133</c:v>
                </c:pt>
                <c:pt idx="66111">
                  <c:v>63.2324219</c:v>
                </c:pt>
                <c:pt idx="66112">
                  <c:v>19.7753906</c:v>
                </c:pt>
                <c:pt idx="66113">
                  <c:v>-32.7148438</c:v>
                </c:pt>
                <c:pt idx="66114">
                  <c:v>-76.5380859</c:v>
                </c:pt>
                <c:pt idx="66115">
                  <c:v>-106.323242</c:v>
                </c:pt>
                <c:pt idx="66116">
                  <c:v>-105.102539</c:v>
                </c:pt>
                <c:pt idx="66117">
                  <c:v>-70.0683594</c:v>
                </c:pt>
                <c:pt idx="66118">
                  <c:v>-17.3339844</c:v>
                </c:pt>
                <c:pt idx="66119">
                  <c:v>31.98242189999997</c:v>
                </c:pt>
                <c:pt idx="66120">
                  <c:v>74.7070312</c:v>
                </c:pt>
                <c:pt idx="66121">
                  <c:v>100.219727</c:v>
                </c:pt>
                <c:pt idx="66122">
                  <c:v>95.0927734</c:v>
                </c:pt>
                <c:pt idx="66123">
                  <c:v>75.9277344</c:v>
                </c:pt>
                <c:pt idx="66124">
                  <c:v>28.0761719</c:v>
                </c:pt>
                <c:pt idx="66125">
                  <c:v>-26.1230469</c:v>
                </c:pt>
                <c:pt idx="66126">
                  <c:v>-71.8994141</c:v>
                </c:pt>
                <c:pt idx="66127">
                  <c:v>-95.2148438</c:v>
                </c:pt>
                <c:pt idx="66128">
                  <c:v>-95.82519529999998</c:v>
                </c:pt>
                <c:pt idx="66129">
                  <c:v>-75.9277344</c:v>
                </c:pt>
                <c:pt idx="66130">
                  <c:v>-38.5742188</c:v>
                </c:pt>
                <c:pt idx="66131">
                  <c:v>22.0947266</c:v>
                </c:pt>
                <c:pt idx="66132">
                  <c:v>68.8476562</c:v>
                </c:pt>
                <c:pt idx="66133">
                  <c:v>98.38867190000001</c:v>
                </c:pt>
                <c:pt idx="66134">
                  <c:v>105.712891</c:v>
                </c:pt>
                <c:pt idx="66135">
                  <c:v>82.03125</c:v>
                </c:pt>
                <c:pt idx="66136">
                  <c:v>39.6728516</c:v>
                </c:pt>
                <c:pt idx="66137">
                  <c:v>-20.5078125</c:v>
                </c:pt>
                <c:pt idx="66138">
                  <c:v>-70.1904297</c:v>
                </c:pt>
                <c:pt idx="66139">
                  <c:v>-97.0458984</c:v>
                </c:pt>
                <c:pt idx="66140">
                  <c:v>-105.59082</c:v>
                </c:pt>
                <c:pt idx="66141">
                  <c:v>-82.03125</c:v>
                </c:pt>
                <c:pt idx="66142">
                  <c:v>-43.3349609</c:v>
                </c:pt>
                <c:pt idx="66143">
                  <c:v>14.6484375</c:v>
                </c:pt>
                <c:pt idx="66144">
                  <c:v>63.7207031</c:v>
                </c:pt>
                <c:pt idx="66145">
                  <c:v>99.60937499999996</c:v>
                </c:pt>
                <c:pt idx="66146">
                  <c:v>106.201172</c:v>
                </c:pt>
                <c:pt idx="66147">
                  <c:v>87.15820309999998</c:v>
                </c:pt>
                <c:pt idx="66148">
                  <c:v>44.7998047</c:v>
                </c:pt>
                <c:pt idx="66149">
                  <c:v>-14.6484375</c:v>
                </c:pt>
                <c:pt idx="66150">
                  <c:v>-64.6972656</c:v>
                </c:pt>
                <c:pt idx="66151">
                  <c:v>-94.97070309999998</c:v>
                </c:pt>
                <c:pt idx="66152">
                  <c:v>-100.830078</c:v>
                </c:pt>
                <c:pt idx="66153">
                  <c:v>-89.9658203</c:v>
                </c:pt>
                <c:pt idx="66154">
                  <c:v>-46.3867188</c:v>
                </c:pt>
                <c:pt idx="66155">
                  <c:v>-0.9765625</c:v>
                </c:pt>
                <c:pt idx="66156">
                  <c:v>53.7109375</c:v>
                </c:pt>
                <c:pt idx="66157">
                  <c:v>84.3505859</c:v>
                </c:pt>
                <c:pt idx="66158">
                  <c:v>95.2148438</c:v>
                </c:pt>
                <c:pt idx="66159">
                  <c:v>84.22851559999998</c:v>
                </c:pt>
                <c:pt idx="66160">
                  <c:v>52.2460938</c:v>
                </c:pt>
                <c:pt idx="66161">
                  <c:v>2.44140625</c:v>
                </c:pt>
                <c:pt idx="66162">
                  <c:v>-53.5888672</c:v>
                </c:pt>
                <c:pt idx="66163">
                  <c:v>-88.5009766</c:v>
                </c:pt>
                <c:pt idx="66164">
                  <c:v>-109.25293</c:v>
                </c:pt>
                <c:pt idx="66165">
                  <c:v>-90.08789059999998</c:v>
                </c:pt>
                <c:pt idx="66166">
                  <c:v>-62.0117188</c:v>
                </c:pt>
                <c:pt idx="66167">
                  <c:v>-5.004882809999995</c:v>
                </c:pt>
                <c:pt idx="66168">
                  <c:v>46.1425781</c:v>
                </c:pt>
                <c:pt idx="66169">
                  <c:v>82.6416016</c:v>
                </c:pt>
                <c:pt idx="66170">
                  <c:v>105.102539</c:v>
                </c:pt>
                <c:pt idx="66171">
                  <c:v>94.4824219</c:v>
                </c:pt>
                <c:pt idx="66172">
                  <c:v>70.1904297</c:v>
                </c:pt>
                <c:pt idx="66173">
                  <c:v>25.2685547</c:v>
                </c:pt>
                <c:pt idx="66174">
                  <c:v>-39.0625</c:v>
                </c:pt>
                <c:pt idx="66175">
                  <c:v>-83.2519531</c:v>
                </c:pt>
                <c:pt idx="66176">
                  <c:v>-102.539062</c:v>
                </c:pt>
                <c:pt idx="66177">
                  <c:v>-95.5810547</c:v>
                </c:pt>
                <c:pt idx="66178">
                  <c:v>-65.0634766</c:v>
                </c:pt>
                <c:pt idx="66179">
                  <c:v>-17.4560547</c:v>
                </c:pt>
                <c:pt idx="66180">
                  <c:v>35.6445312</c:v>
                </c:pt>
                <c:pt idx="66181">
                  <c:v>80.9326172</c:v>
                </c:pt>
                <c:pt idx="66182">
                  <c:v>94.4824219</c:v>
                </c:pt>
                <c:pt idx="66183">
                  <c:v>104.614258</c:v>
                </c:pt>
                <c:pt idx="66184">
                  <c:v>69.0917969</c:v>
                </c:pt>
                <c:pt idx="66185">
                  <c:v>30.3955078</c:v>
                </c:pt>
                <c:pt idx="66186">
                  <c:v>-28.6865234</c:v>
                </c:pt>
                <c:pt idx="66187">
                  <c:v>-77.75878909999996</c:v>
                </c:pt>
                <c:pt idx="66188">
                  <c:v>-103.271484</c:v>
                </c:pt>
                <c:pt idx="66189">
                  <c:v>-101.68457</c:v>
                </c:pt>
                <c:pt idx="66190">
                  <c:v>-74.5849609</c:v>
                </c:pt>
                <c:pt idx="66191">
                  <c:v>-23.1933594</c:v>
                </c:pt>
                <c:pt idx="66192">
                  <c:v>24.5361328</c:v>
                </c:pt>
                <c:pt idx="66193">
                  <c:v>69.58007809999994</c:v>
                </c:pt>
                <c:pt idx="66194">
                  <c:v>105.102539</c:v>
                </c:pt>
                <c:pt idx="66195">
                  <c:v>104.248047</c:v>
                </c:pt>
                <c:pt idx="66196">
                  <c:v>81.7871094</c:v>
                </c:pt>
                <c:pt idx="66197">
                  <c:v>29.5410156</c:v>
                </c:pt>
                <c:pt idx="66198">
                  <c:v>-21.2402344</c:v>
                </c:pt>
                <c:pt idx="66199">
                  <c:v>-68.9697266</c:v>
                </c:pt>
                <c:pt idx="66200">
                  <c:v>-105.102539</c:v>
                </c:pt>
                <c:pt idx="66201">
                  <c:v>-98.2666016</c:v>
                </c:pt>
                <c:pt idx="66202">
                  <c:v>-79.1015625</c:v>
                </c:pt>
                <c:pt idx="66203">
                  <c:v>-35.7666016</c:v>
                </c:pt>
                <c:pt idx="66204">
                  <c:v>14.6484375</c:v>
                </c:pt>
                <c:pt idx="66205">
                  <c:v>66.0400391</c:v>
                </c:pt>
                <c:pt idx="66206">
                  <c:v>97.77832029999998</c:v>
                </c:pt>
                <c:pt idx="66207">
                  <c:v>105.46875</c:v>
                </c:pt>
                <c:pt idx="66208">
                  <c:v>79.22363279999998</c:v>
                </c:pt>
                <c:pt idx="66209">
                  <c:v>43.7011719</c:v>
                </c:pt>
                <c:pt idx="66210">
                  <c:v>-14.2822266</c:v>
                </c:pt>
                <c:pt idx="66211">
                  <c:v>-63.9648438</c:v>
                </c:pt>
                <c:pt idx="66212">
                  <c:v>-96.4355469</c:v>
                </c:pt>
                <c:pt idx="66213">
                  <c:v>-106.201172</c:v>
                </c:pt>
                <c:pt idx="66214">
                  <c:v>-82.27539059999994</c:v>
                </c:pt>
                <c:pt idx="66215">
                  <c:v>-46.5087891</c:v>
                </c:pt>
                <c:pt idx="66216">
                  <c:v>6.347656249999996</c:v>
                </c:pt>
                <c:pt idx="66217">
                  <c:v>66.0400391</c:v>
                </c:pt>
                <c:pt idx="66218">
                  <c:v>98.5107422</c:v>
                </c:pt>
                <c:pt idx="66219">
                  <c:v>100.708008</c:v>
                </c:pt>
                <c:pt idx="66220">
                  <c:v>82.3974609</c:v>
                </c:pt>
                <c:pt idx="66221">
                  <c:v>42.3583984</c:v>
                </c:pt>
                <c:pt idx="66222">
                  <c:v>-2.07519531</c:v>
                </c:pt>
                <c:pt idx="66223">
                  <c:v>-52.734375</c:v>
                </c:pt>
                <c:pt idx="66224">
                  <c:v>-88.5009766</c:v>
                </c:pt>
                <c:pt idx="66225">
                  <c:v>-107.421875</c:v>
                </c:pt>
                <c:pt idx="66226">
                  <c:v>-91.1865234</c:v>
                </c:pt>
                <c:pt idx="66227">
                  <c:v>-55.9082031</c:v>
                </c:pt>
                <c:pt idx="66228">
                  <c:v>4.02832031</c:v>
                </c:pt>
                <c:pt idx="66229">
                  <c:v>50.1708984</c:v>
                </c:pt>
                <c:pt idx="66230">
                  <c:v>84.4726562</c:v>
                </c:pt>
                <c:pt idx="66231">
                  <c:v>107.299805</c:v>
                </c:pt>
                <c:pt idx="66232">
                  <c:v>91.796875</c:v>
                </c:pt>
                <c:pt idx="66233">
                  <c:v>57.0068359</c:v>
                </c:pt>
                <c:pt idx="66234">
                  <c:v>14.8925781</c:v>
                </c:pt>
                <c:pt idx="66235">
                  <c:v>-47.1191406</c:v>
                </c:pt>
                <c:pt idx="66236">
                  <c:v>-87.6464844</c:v>
                </c:pt>
                <c:pt idx="66237">
                  <c:v>-108.154297</c:v>
                </c:pt>
                <c:pt idx="66238">
                  <c:v>-97.90039059999998</c:v>
                </c:pt>
                <c:pt idx="66239">
                  <c:v>-61.6455078</c:v>
                </c:pt>
                <c:pt idx="66240">
                  <c:v>-19.8974609</c:v>
                </c:pt>
                <c:pt idx="66241">
                  <c:v>31.98242189999997</c:v>
                </c:pt>
                <c:pt idx="66242">
                  <c:v>78.36914059999998</c:v>
                </c:pt>
                <c:pt idx="66243">
                  <c:v>97.77832029999998</c:v>
                </c:pt>
                <c:pt idx="66244">
                  <c:v>91.1865234</c:v>
                </c:pt>
                <c:pt idx="66245">
                  <c:v>60.9130859</c:v>
                </c:pt>
                <c:pt idx="66246">
                  <c:v>13.1835938</c:v>
                </c:pt>
                <c:pt idx="66247">
                  <c:v>-34.7900391</c:v>
                </c:pt>
                <c:pt idx="66248">
                  <c:v>-73.85253909999996</c:v>
                </c:pt>
                <c:pt idx="66249">
                  <c:v>-104.858398</c:v>
                </c:pt>
                <c:pt idx="66250">
                  <c:v>-97.65625</c:v>
                </c:pt>
                <c:pt idx="66251">
                  <c:v>-69.45800779999998</c:v>
                </c:pt>
                <c:pt idx="66252">
                  <c:v>-20.9960938</c:v>
                </c:pt>
                <c:pt idx="66253">
                  <c:v>32.7148438</c:v>
                </c:pt>
                <c:pt idx="66254">
                  <c:v>81.5429688</c:v>
                </c:pt>
                <c:pt idx="66255">
                  <c:v>100.585938</c:v>
                </c:pt>
                <c:pt idx="66256">
                  <c:v>94.2382812</c:v>
                </c:pt>
                <c:pt idx="66257">
                  <c:v>77.14843749999996</c:v>
                </c:pt>
                <c:pt idx="66258">
                  <c:v>31.4941406</c:v>
                </c:pt>
                <c:pt idx="66259">
                  <c:v>-33.6914062</c:v>
                </c:pt>
                <c:pt idx="66260">
                  <c:v>-77.39257809999994</c:v>
                </c:pt>
                <c:pt idx="66261">
                  <c:v>-100.097656</c:v>
                </c:pt>
                <c:pt idx="66262">
                  <c:v>-104.003906</c:v>
                </c:pt>
                <c:pt idx="66263">
                  <c:v>-64.3310547</c:v>
                </c:pt>
                <c:pt idx="66264">
                  <c:v>-28.1982422</c:v>
                </c:pt>
                <c:pt idx="66265">
                  <c:v>20.7519531</c:v>
                </c:pt>
                <c:pt idx="66266">
                  <c:v>60.546875</c:v>
                </c:pt>
                <c:pt idx="66267">
                  <c:v>104.370117</c:v>
                </c:pt>
                <c:pt idx="66268">
                  <c:v>102.783203</c:v>
                </c:pt>
                <c:pt idx="66269">
                  <c:v>75.19531249999996</c:v>
                </c:pt>
                <c:pt idx="66270">
                  <c:v>34.9121094</c:v>
                </c:pt>
                <c:pt idx="66271">
                  <c:v>-25.5126953</c:v>
                </c:pt>
                <c:pt idx="66272">
                  <c:v>-56.0302734</c:v>
                </c:pt>
                <c:pt idx="66273">
                  <c:v>-89.7216797</c:v>
                </c:pt>
                <c:pt idx="66274">
                  <c:v>-96.3134766</c:v>
                </c:pt>
                <c:pt idx="66275">
                  <c:v>-78.2470703</c:v>
                </c:pt>
                <c:pt idx="66276">
                  <c:v>-42.4804688</c:v>
                </c:pt>
                <c:pt idx="66277">
                  <c:v>6.59179688</c:v>
                </c:pt>
                <c:pt idx="66278">
                  <c:v>63.1103516</c:v>
                </c:pt>
                <c:pt idx="66279">
                  <c:v>102.416992</c:v>
                </c:pt>
                <c:pt idx="66280">
                  <c:v>111.450195</c:v>
                </c:pt>
                <c:pt idx="66281">
                  <c:v>89.11132809999998</c:v>
                </c:pt>
                <c:pt idx="66282">
                  <c:v>47.9736328</c:v>
                </c:pt>
                <c:pt idx="66283">
                  <c:v>-5.37109375</c:v>
                </c:pt>
                <c:pt idx="66284">
                  <c:v>-63.2324219</c:v>
                </c:pt>
                <c:pt idx="66285">
                  <c:v>-100.585938</c:v>
                </c:pt>
                <c:pt idx="66286">
                  <c:v>-108.886719</c:v>
                </c:pt>
                <c:pt idx="66287">
                  <c:v>-85.08300779999998</c:v>
                </c:pt>
                <c:pt idx="66288">
                  <c:v>-47.3632812</c:v>
                </c:pt>
                <c:pt idx="66289">
                  <c:v>-2.9296875</c:v>
                </c:pt>
                <c:pt idx="66290">
                  <c:v>57.1289062</c:v>
                </c:pt>
                <c:pt idx="66291">
                  <c:v>97.4121094</c:v>
                </c:pt>
                <c:pt idx="66292">
                  <c:v>107.177734</c:v>
                </c:pt>
                <c:pt idx="66293">
                  <c:v>91.6748047</c:v>
                </c:pt>
                <c:pt idx="66294">
                  <c:v>60.18066409999999</c:v>
                </c:pt>
                <c:pt idx="66295">
                  <c:v>7.69042969</c:v>
                </c:pt>
                <c:pt idx="66296">
                  <c:v>-49.1943359</c:v>
                </c:pt>
                <c:pt idx="66297">
                  <c:v>-92.6513672</c:v>
                </c:pt>
                <c:pt idx="66298">
                  <c:v>-99.2431641</c:v>
                </c:pt>
                <c:pt idx="66299">
                  <c:v>-93.01757809999998</c:v>
                </c:pt>
                <c:pt idx="66300">
                  <c:v>-60.6689453</c:v>
                </c:pt>
                <c:pt idx="66301">
                  <c:v>-17.578125</c:v>
                </c:pt>
                <c:pt idx="66302">
                  <c:v>41.7480469</c:v>
                </c:pt>
                <c:pt idx="66303">
                  <c:v>88.7451172</c:v>
                </c:pt>
                <c:pt idx="66304">
                  <c:v>105.46875</c:v>
                </c:pt>
                <c:pt idx="66305">
                  <c:v>96.4355469</c:v>
                </c:pt>
                <c:pt idx="66306">
                  <c:v>60.18066409999999</c:v>
                </c:pt>
                <c:pt idx="66307">
                  <c:v>5.24902344</c:v>
                </c:pt>
                <c:pt idx="66308">
                  <c:v>-40.8935547</c:v>
                </c:pt>
                <c:pt idx="66309">
                  <c:v>-83.4960938</c:v>
                </c:pt>
                <c:pt idx="66310">
                  <c:v>-107.177734</c:v>
                </c:pt>
                <c:pt idx="66311">
                  <c:v>-95.0927734</c:v>
                </c:pt>
                <c:pt idx="66312">
                  <c:v>-66.8945312</c:v>
                </c:pt>
                <c:pt idx="66313">
                  <c:v>-19.6533203</c:v>
                </c:pt>
                <c:pt idx="66314">
                  <c:v>41.6259766</c:v>
                </c:pt>
                <c:pt idx="66315">
                  <c:v>85.8154297</c:v>
                </c:pt>
                <c:pt idx="66316">
                  <c:v>108.154297</c:v>
                </c:pt>
                <c:pt idx="66317">
                  <c:v>98.75488279999998</c:v>
                </c:pt>
                <c:pt idx="66318">
                  <c:v>72.3876953</c:v>
                </c:pt>
                <c:pt idx="66319">
                  <c:v>21.8505859</c:v>
                </c:pt>
                <c:pt idx="66320">
                  <c:v>-28.0761719</c:v>
                </c:pt>
                <c:pt idx="66321">
                  <c:v>-75.31738279999998</c:v>
                </c:pt>
                <c:pt idx="66322">
                  <c:v>-98.5107422</c:v>
                </c:pt>
                <c:pt idx="66323">
                  <c:v>-107.055664</c:v>
                </c:pt>
                <c:pt idx="66324">
                  <c:v>-78.12499999999998</c:v>
                </c:pt>
                <c:pt idx="66325">
                  <c:v>-26.6113281</c:v>
                </c:pt>
                <c:pt idx="66326">
                  <c:v>23.4375</c:v>
                </c:pt>
                <c:pt idx="66327">
                  <c:v>66.7724609</c:v>
                </c:pt>
                <c:pt idx="66328">
                  <c:v>101.196289</c:v>
                </c:pt>
                <c:pt idx="66329">
                  <c:v>107.177734</c:v>
                </c:pt>
                <c:pt idx="66330">
                  <c:v>85.4492188</c:v>
                </c:pt>
                <c:pt idx="66331">
                  <c:v>25.5126953</c:v>
                </c:pt>
                <c:pt idx="66332">
                  <c:v>-19.8974609</c:v>
                </c:pt>
                <c:pt idx="66333">
                  <c:v>-66.2841797</c:v>
                </c:pt>
                <c:pt idx="66334">
                  <c:v>-90.33203119999993</c:v>
                </c:pt>
                <c:pt idx="66335">
                  <c:v>-101.68457</c:v>
                </c:pt>
                <c:pt idx="66336">
                  <c:v>-79.4677734</c:v>
                </c:pt>
                <c:pt idx="66337">
                  <c:v>-29.5410156</c:v>
                </c:pt>
                <c:pt idx="66338">
                  <c:v>13.9160156</c:v>
                </c:pt>
                <c:pt idx="66339">
                  <c:v>62.8662109</c:v>
                </c:pt>
                <c:pt idx="66340">
                  <c:v>100.585938</c:v>
                </c:pt>
                <c:pt idx="66341">
                  <c:v>104.370117</c:v>
                </c:pt>
                <c:pt idx="66342">
                  <c:v>86.6699219</c:v>
                </c:pt>
                <c:pt idx="66343">
                  <c:v>43.2128906</c:v>
                </c:pt>
                <c:pt idx="66344">
                  <c:v>-5.37109375</c:v>
                </c:pt>
                <c:pt idx="66345">
                  <c:v>-60.7910156</c:v>
                </c:pt>
                <c:pt idx="66346">
                  <c:v>-95.82519529999998</c:v>
                </c:pt>
                <c:pt idx="66347">
                  <c:v>-108.642578</c:v>
                </c:pt>
                <c:pt idx="66348">
                  <c:v>-85.9375</c:v>
                </c:pt>
                <c:pt idx="66349">
                  <c:v>-47.4853516</c:v>
                </c:pt>
                <c:pt idx="66350">
                  <c:v>13.1835938</c:v>
                </c:pt>
                <c:pt idx="66351">
                  <c:v>61.7675781</c:v>
                </c:pt>
                <c:pt idx="66352">
                  <c:v>92.77343749999996</c:v>
                </c:pt>
                <c:pt idx="66353">
                  <c:v>107.543945</c:v>
                </c:pt>
                <c:pt idx="66354">
                  <c:v>87.15820309999998</c:v>
                </c:pt>
                <c:pt idx="66355">
                  <c:v>49.80468749999996</c:v>
                </c:pt>
                <c:pt idx="66356">
                  <c:v>-0.610351562</c:v>
                </c:pt>
                <c:pt idx="66357">
                  <c:v>-58.2275391</c:v>
                </c:pt>
                <c:pt idx="66358">
                  <c:v>-97.1679688</c:v>
                </c:pt>
                <c:pt idx="66359">
                  <c:v>-107.177734</c:v>
                </c:pt>
                <c:pt idx="66360">
                  <c:v>-91.3085938</c:v>
                </c:pt>
                <c:pt idx="66361">
                  <c:v>-54.32128909999999</c:v>
                </c:pt>
                <c:pt idx="66362">
                  <c:v>-6.103515619999995</c:v>
                </c:pt>
                <c:pt idx="66363">
                  <c:v>43.3349609</c:v>
                </c:pt>
                <c:pt idx="66364">
                  <c:v>86.42578119999993</c:v>
                </c:pt>
                <c:pt idx="66365">
                  <c:v>106.933594</c:v>
                </c:pt>
                <c:pt idx="66366">
                  <c:v>97.1679688</c:v>
                </c:pt>
                <c:pt idx="66367">
                  <c:v>56.5185547</c:v>
                </c:pt>
                <c:pt idx="66368">
                  <c:v>2.31933594</c:v>
                </c:pt>
                <c:pt idx="66369">
                  <c:v>-45.2880859</c:v>
                </c:pt>
                <c:pt idx="66370">
                  <c:v>-86.05957029999998</c:v>
                </c:pt>
                <c:pt idx="66371">
                  <c:v>-103.393555</c:v>
                </c:pt>
                <c:pt idx="66372">
                  <c:v>-93.38378909999996</c:v>
                </c:pt>
                <c:pt idx="66373">
                  <c:v>-59.5703125</c:v>
                </c:pt>
                <c:pt idx="66374">
                  <c:v>-14.1601562</c:v>
                </c:pt>
                <c:pt idx="66375">
                  <c:v>43.2128906</c:v>
                </c:pt>
                <c:pt idx="66376">
                  <c:v>85.8154297</c:v>
                </c:pt>
                <c:pt idx="66377">
                  <c:v>107.299805</c:v>
                </c:pt>
                <c:pt idx="66378">
                  <c:v>96.80175779999998</c:v>
                </c:pt>
                <c:pt idx="66379">
                  <c:v>69.33593749999996</c:v>
                </c:pt>
                <c:pt idx="66380">
                  <c:v>21.3623047</c:v>
                </c:pt>
                <c:pt idx="66381">
                  <c:v>-31.98242189999997</c:v>
                </c:pt>
                <c:pt idx="66382">
                  <c:v>-87.5244141</c:v>
                </c:pt>
                <c:pt idx="66383">
                  <c:v>-107.910156</c:v>
                </c:pt>
                <c:pt idx="66384">
                  <c:v>-102.905273</c:v>
                </c:pt>
                <c:pt idx="66385">
                  <c:v>-57.61718749999999</c:v>
                </c:pt>
                <c:pt idx="66386">
                  <c:v>-17.0898438</c:v>
                </c:pt>
                <c:pt idx="66387">
                  <c:v>32.8369141</c:v>
                </c:pt>
                <c:pt idx="66388">
                  <c:v>87.6464844</c:v>
                </c:pt>
                <c:pt idx="66389">
                  <c:v>106.567383</c:v>
                </c:pt>
                <c:pt idx="66390">
                  <c:v>102.539062</c:v>
                </c:pt>
                <c:pt idx="66391">
                  <c:v>67.50488279999998</c:v>
                </c:pt>
                <c:pt idx="66392">
                  <c:v>26.6113281</c:v>
                </c:pt>
                <c:pt idx="66393">
                  <c:v>-26.4892578</c:v>
                </c:pt>
                <c:pt idx="66394">
                  <c:v>-71.4111328</c:v>
                </c:pt>
                <c:pt idx="66395">
                  <c:v>-102.905273</c:v>
                </c:pt>
                <c:pt idx="66396">
                  <c:v>-107.421875</c:v>
                </c:pt>
                <c:pt idx="66397">
                  <c:v>-75.19531249999996</c:v>
                </c:pt>
                <c:pt idx="66398">
                  <c:v>-33.6914062</c:v>
                </c:pt>
                <c:pt idx="66399">
                  <c:v>20.9960938</c:v>
                </c:pt>
                <c:pt idx="66400">
                  <c:v>69.0917969</c:v>
                </c:pt>
                <c:pt idx="66401">
                  <c:v>98.9990234</c:v>
                </c:pt>
                <c:pt idx="66402">
                  <c:v>104.003906</c:v>
                </c:pt>
                <c:pt idx="66403">
                  <c:v>81.0546875</c:v>
                </c:pt>
                <c:pt idx="66404">
                  <c:v>40.8935547</c:v>
                </c:pt>
                <c:pt idx="66405">
                  <c:v>-8.42285156</c:v>
                </c:pt>
                <c:pt idx="66406">
                  <c:v>-64.9414062</c:v>
                </c:pt>
                <c:pt idx="66407">
                  <c:v>-96.5576172</c:v>
                </c:pt>
                <c:pt idx="66408">
                  <c:v>-100.952148</c:v>
                </c:pt>
                <c:pt idx="66409">
                  <c:v>-85.08300779999998</c:v>
                </c:pt>
                <c:pt idx="66410">
                  <c:v>-50.2929688</c:v>
                </c:pt>
                <c:pt idx="66411">
                  <c:v>6.103515619999995</c:v>
                </c:pt>
                <c:pt idx="66412">
                  <c:v>58.7158203</c:v>
                </c:pt>
                <c:pt idx="66413">
                  <c:v>100.219727</c:v>
                </c:pt>
                <c:pt idx="66414">
                  <c:v>108.520508</c:v>
                </c:pt>
                <c:pt idx="66415">
                  <c:v>87.890625</c:v>
                </c:pt>
                <c:pt idx="66416">
                  <c:v>47.3632812</c:v>
                </c:pt>
                <c:pt idx="66417">
                  <c:v>-6.59179688</c:v>
                </c:pt>
                <c:pt idx="66418">
                  <c:v>-55.0537109</c:v>
                </c:pt>
                <c:pt idx="66419">
                  <c:v>-86.42578119999993</c:v>
                </c:pt>
                <c:pt idx="66420">
                  <c:v>-105.957031</c:v>
                </c:pt>
                <c:pt idx="66421">
                  <c:v>-93.87207029999993</c:v>
                </c:pt>
                <c:pt idx="66422">
                  <c:v>-52.4902344</c:v>
                </c:pt>
                <c:pt idx="66423">
                  <c:v>-3.29589844</c:v>
                </c:pt>
                <c:pt idx="66424">
                  <c:v>50.9033203</c:v>
                </c:pt>
                <c:pt idx="66425">
                  <c:v>87.5244141</c:v>
                </c:pt>
                <c:pt idx="66426">
                  <c:v>103.027344</c:v>
                </c:pt>
                <c:pt idx="66427">
                  <c:v>91.1865234</c:v>
                </c:pt>
                <c:pt idx="66428">
                  <c:v>64.0869141</c:v>
                </c:pt>
                <c:pt idx="66429">
                  <c:v>16.72363279999998</c:v>
                </c:pt>
                <c:pt idx="66430">
                  <c:v>-46.7529297</c:v>
                </c:pt>
                <c:pt idx="66431">
                  <c:v>-87.4023438</c:v>
                </c:pt>
                <c:pt idx="66432">
                  <c:v>-108.520508</c:v>
                </c:pt>
                <c:pt idx="66433">
                  <c:v>-91.796875</c:v>
                </c:pt>
                <c:pt idx="66434">
                  <c:v>-60.0585938</c:v>
                </c:pt>
                <c:pt idx="66435">
                  <c:v>-10.8642578</c:v>
                </c:pt>
                <c:pt idx="66436">
                  <c:v>41.8701172</c:v>
                </c:pt>
                <c:pt idx="66437">
                  <c:v>81.66503909999996</c:v>
                </c:pt>
                <c:pt idx="66438">
                  <c:v>104.858398</c:v>
                </c:pt>
                <c:pt idx="66439">
                  <c:v>95.0927734</c:v>
                </c:pt>
                <c:pt idx="66440">
                  <c:v>58.3496094</c:v>
                </c:pt>
                <c:pt idx="66441">
                  <c:v>7.812499999999997</c:v>
                </c:pt>
                <c:pt idx="66442">
                  <c:v>-46.3867188</c:v>
                </c:pt>
                <c:pt idx="66443">
                  <c:v>-81.66503909999996</c:v>
                </c:pt>
                <c:pt idx="66444">
                  <c:v>-101.318359</c:v>
                </c:pt>
                <c:pt idx="66445">
                  <c:v>-102.294922</c:v>
                </c:pt>
                <c:pt idx="66446">
                  <c:v>-71.2890625</c:v>
                </c:pt>
                <c:pt idx="66447">
                  <c:v>-15.5029297</c:v>
                </c:pt>
                <c:pt idx="66448">
                  <c:v>30.0292969</c:v>
                </c:pt>
                <c:pt idx="66449">
                  <c:v>76.2939453</c:v>
                </c:pt>
                <c:pt idx="66450">
                  <c:v>97.0458984</c:v>
                </c:pt>
                <c:pt idx="66451">
                  <c:v>97.2900391</c:v>
                </c:pt>
                <c:pt idx="66452">
                  <c:v>68.4814453</c:v>
                </c:pt>
                <c:pt idx="66453">
                  <c:v>27.8320312</c:v>
                </c:pt>
                <c:pt idx="66454">
                  <c:v>-28.5644531</c:v>
                </c:pt>
                <c:pt idx="66455">
                  <c:v>-78.2470703</c:v>
                </c:pt>
                <c:pt idx="66456">
                  <c:v>-98.5107422</c:v>
                </c:pt>
                <c:pt idx="66457">
                  <c:v>-100.463867</c:v>
                </c:pt>
                <c:pt idx="66458">
                  <c:v>-76.7822266</c:v>
                </c:pt>
                <c:pt idx="66459">
                  <c:v>-31.3720703</c:v>
                </c:pt>
                <c:pt idx="66460">
                  <c:v>32.1044922</c:v>
                </c:pt>
                <c:pt idx="66461">
                  <c:v>75.5615234</c:v>
                </c:pt>
                <c:pt idx="66462">
                  <c:v>97.65625</c:v>
                </c:pt>
                <c:pt idx="66463">
                  <c:v>101.318359</c:v>
                </c:pt>
                <c:pt idx="66464">
                  <c:v>76.5380859</c:v>
                </c:pt>
                <c:pt idx="66465">
                  <c:v>34.0576172</c:v>
                </c:pt>
                <c:pt idx="66466">
                  <c:v>-24.6582031</c:v>
                </c:pt>
                <c:pt idx="66467">
                  <c:v>-76.5380859</c:v>
                </c:pt>
                <c:pt idx="66468">
                  <c:v>-106.201172</c:v>
                </c:pt>
                <c:pt idx="66469">
                  <c:v>-105.59082</c:v>
                </c:pt>
                <c:pt idx="66470">
                  <c:v>-78.2470703</c:v>
                </c:pt>
                <c:pt idx="66471">
                  <c:v>-36.7431641</c:v>
                </c:pt>
                <c:pt idx="66472">
                  <c:v>17.3339844</c:v>
                </c:pt>
                <c:pt idx="66473">
                  <c:v>66.52832029999998</c:v>
                </c:pt>
                <c:pt idx="66474">
                  <c:v>97.2900391</c:v>
                </c:pt>
                <c:pt idx="66475">
                  <c:v>101.44043</c:v>
                </c:pt>
                <c:pt idx="66476">
                  <c:v>79.7119141</c:v>
                </c:pt>
                <c:pt idx="66477">
                  <c:v>41.6259766</c:v>
                </c:pt>
                <c:pt idx="66478">
                  <c:v>-8.05664062</c:v>
                </c:pt>
                <c:pt idx="66479">
                  <c:v>-60.3027344</c:v>
                </c:pt>
                <c:pt idx="66480">
                  <c:v>-94.84863279999998</c:v>
                </c:pt>
                <c:pt idx="66481">
                  <c:v>-108.520508</c:v>
                </c:pt>
                <c:pt idx="66482">
                  <c:v>-96.92382809999998</c:v>
                </c:pt>
                <c:pt idx="66483">
                  <c:v>-47.85156249999999</c:v>
                </c:pt>
                <c:pt idx="66484">
                  <c:v>6.225585939999994</c:v>
                </c:pt>
                <c:pt idx="66485">
                  <c:v>52.1240234</c:v>
                </c:pt>
                <c:pt idx="66486">
                  <c:v>92.2851562</c:v>
                </c:pt>
                <c:pt idx="66487">
                  <c:v>105.224609</c:v>
                </c:pt>
                <c:pt idx="66488">
                  <c:v>92.89550779999998</c:v>
                </c:pt>
                <c:pt idx="66489">
                  <c:v>48.5839844</c:v>
                </c:pt>
                <c:pt idx="66490">
                  <c:v>-0.854492188</c:v>
                </c:pt>
                <c:pt idx="66491">
                  <c:v>-50.6591797</c:v>
                </c:pt>
                <c:pt idx="66492">
                  <c:v>-87.5244141</c:v>
                </c:pt>
                <c:pt idx="66493">
                  <c:v>-108.642578</c:v>
                </c:pt>
                <c:pt idx="66494">
                  <c:v>-96.4355469</c:v>
                </c:pt>
                <c:pt idx="66495">
                  <c:v>-57.61718749999999</c:v>
                </c:pt>
                <c:pt idx="66496">
                  <c:v>-11.3525391</c:v>
                </c:pt>
                <c:pt idx="66497">
                  <c:v>46.0205078</c:v>
                </c:pt>
                <c:pt idx="66498">
                  <c:v>87.7685547</c:v>
                </c:pt>
                <c:pt idx="66499">
                  <c:v>104.125977</c:v>
                </c:pt>
                <c:pt idx="66500">
                  <c:v>87.890625</c:v>
                </c:pt>
                <c:pt idx="66501">
                  <c:v>56.5185547</c:v>
                </c:pt>
                <c:pt idx="66502">
                  <c:v>10.6201172</c:v>
                </c:pt>
                <c:pt idx="66503">
                  <c:v>-39.5507812</c:v>
                </c:pt>
                <c:pt idx="66504">
                  <c:v>-86.6699219</c:v>
                </c:pt>
                <c:pt idx="66505">
                  <c:v>-102.294922</c:v>
                </c:pt>
                <c:pt idx="66506">
                  <c:v>-97.2900391</c:v>
                </c:pt>
                <c:pt idx="66507">
                  <c:v>-68.7255859</c:v>
                </c:pt>
                <c:pt idx="66508">
                  <c:v>-14.2822266</c:v>
                </c:pt>
                <c:pt idx="66509">
                  <c:v>42.4804688</c:v>
                </c:pt>
                <c:pt idx="66510">
                  <c:v>82.5195312</c:v>
                </c:pt>
                <c:pt idx="66511">
                  <c:v>101.928711</c:v>
                </c:pt>
                <c:pt idx="66512">
                  <c:v>97.90039059999998</c:v>
                </c:pt>
                <c:pt idx="66513">
                  <c:v>63.3544922</c:v>
                </c:pt>
                <c:pt idx="66514">
                  <c:v>16.1132812</c:v>
                </c:pt>
                <c:pt idx="66515">
                  <c:v>-31.1279297</c:v>
                </c:pt>
                <c:pt idx="66516">
                  <c:v>-82.6416016</c:v>
                </c:pt>
                <c:pt idx="66517">
                  <c:v>-101.806641</c:v>
                </c:pt>
                <c:pt idx="66518">
                  <c:v>-102.539062</c:v>
                </c:pt>
                <c:pt idx="66519">
                  <c:v>-75.0732422</c:v>
                </c:pt>
                <c:pt idx="66520">
                  <c:v>-26.0009766</c:v>
                </c:pt>
                <c:pt idx="66521">
                  <c:v>26.8554688</c:v>
                </c:pt>
                <c:pt idx="66522">
                  <c:v>72.6318359</c:v>
                </c:pt>
                <c:pt idx="66523">
                  <c:v>104.003906</c:v>
                </c:pt>
                <c:pt idx="66524">
                  <c:v>101.074219</c:v>
                </c:pt>
                <c:pt idx="66525">
                  <c:v>76.7822266</c:v>
                </c:pt>
                <c:pt idx="66526">
                  <c:v>27.34375</c:v>
                </c:pt>
                <c:pt idx="66527">
                  <c:v>-25.390625</c:v>
                </c:pt>
                <c:pt idx="66528">
                  <c:v>-71.0449219</c:v>
                </c:pt>
                <c:pt idx="66529">
                  <c:v>-101.806641</c:v>
                </c:pt>
                <c:pt idx="66530">
                  <c:v>-100.219727</c:v>
                </c:pt>
                <c:pt idx="66531">
                  <c:v>-76.0498047</c:v>
                </c:pt>
                <c:pt idx="66532">
                  <c:v>-36.1328125</c:v>
                </c:pt>
                <c:pt idx="66533">
                  <c:v>17.9443359</c:v>
                </c:pt>
                <c:pt idx="66534">
                  <c:v>61.4013672</c:v>
                </c:pt>
                <c:pt idx="66535">
                  <c:v>91.0644531</c:v>
                </c:pt>
                <c:pt idx="66536">
                  <c:v>109.25293</c:v>
                </c:pt>
                <c:pt idx="66537">
                  <c:v>75.9277344</c:v>
                </c:pt>
                <c:pt idx="66538">
                  <c:v>33.5693359</c:v>
                </c:pt>
                <c:pt idx="66539">
                  <c:v>-9.52148438</c:v>
                </c:pt>
                <c:pt idx="66540">
                  <c:v>-63.1103516</c:v>
                </c:pt>
                <c:pt idx="66541">
                  <c:v>-96.4355469</c:v>
                </c:pt>
                <c:pt idx="66542">
                  <c:v>-102.539062</c:v>
                </c:pt>
                <c:pt idx="66543">
                  <c:v>-82.88574219999992</c:v>
                </c:pt>
                <c:pt idx="66544">
                  <c:v>-48.9501953</c:v>
                </c:pt>
                <c:pt idx="66545">
                  <c:v>3.90625</c:v>
                </c:pt>
                <c:pt idx="66546">
                  <c:v>58.3496094</c:v>
                </c:pt>
                <c:pt idx="66547">
                  <c:v>99.85351559999998</c:v>
                </c:pt>
                <c:pt idx="66548">
                  <c:v>108.032227</c:v>
                </c:pt>
                <c:pt idx="66549">
                  <c:v>87.6464844</c:v>
                </c:pt>
                <c:pt idx="66550">
                  <c:v>45.6542969</c:v>
                </c:pt>
                <c:pt idx="66551">
                  <c:v>-6.347656249999996</c:v>
                </c:pt>
                <c:pt idx="66552">
                  <c:v>-54.5654297</c:v>
                </c:pt>
                <c:pt idx="66553">
                  <c:v>-92.77343749999996</c:v>
                </c:pt>
                <c:pt idx="66554">
                  <c:v>-105.957031</c:v>
                </c:pt>
                <c:pt idx="66555">
                  <c:v>-86.18164059999998</c:v>
                </c:pt>
                <c:pt idx="66556">
                  <c:v>-46.2646484</c:v>
                </c:pt>
                <c:pt idx="66557">
                  <c:v>2.19726562</c:v>
                </c:pt>
                <c:pt idx="66558">
                  <c:v>45.4101562</c:v>
                </c:pt>
                <c:pt idx="66559">
                  <c:v>88.37890619999993</c:v>
                </c:pt>
                <c:pt idx="66560">
                  <c:v>99.85351559999998</c:v>
                </c:pt>
                <c:pt idx="66561">
                  <c:v>91.4306641</c:v>
                </c:pt>
                <c:pt idx="66562">
                  <c:v>59.2041016</c:v>
                </c:pt>
                <c:pt idx="66563">
                  <c:v>9.155273439999998</c:v>
                </c:pt>
                <c:pt idx="66564">
                  <c:v>-45.7763672</c:v>
                </c:pt>
                <c:pt idx="66565">
                  <c:v>-87.4023438</c:v>
                </c:pt>
                <c:pt idx="66566">
                  <c:v>-104.614258</c:v>
                </c:pt>
                <c:pt idx="66567">
                  <c:v>-96.80175779999998</c:v>
                </c:pt>
                <c:pt idx="66568">
                  <c:v>-62.1337891</c:v>
                </c:pt>
                <c:pt idx="66569">
                  <c:v>-14.7705078</c:v>
                </c:pt>
                <c:pt idx="66570">
                  <c:v>45.5322266</c:v>
                </c:pt>
                <c:pt idx="66571">
                  <c:v>84.4726562</c:v>
                </c:pt>
                <c:pt idx="66572">
                  <c:v>101.928711</c:v>
                </c:pt>
                <c:pt idx="66573">
                  <c:v>102.050781</c:v>
                </c:pt>
                <c:pt idx="66574">
                  <c:v>68.7255859</c:v>
                </c:pt>
                <c:pt idx="66575">
                  <c:v>16.6015625</c:v>
                </c:pt>
                <c:pt idx="66576">
                  <c:v>-38.9404297</c:v>
                </c:pt>
                <c:pt idx="66577">
                  <c:v>-80.5664062</c:v>
                </c:pt>
                <c:pt idx="66578">
                  <c:v>-100.097656</c:v>
                </c:pt>
                <c:pt idx="66579">
                  <c:v>-99.2431641</c:v>
                </c:pt>
                <c:pt idx="66580">
                  <c:v>-73.1201172</c:v>
                </c:pt>
                <c:pt idx="66581">
                  <c:v>-24.1699219</c:v>
                </c:pt>
                <c:pt idx="66582">
                  <c:v>34.9121094</c:v>
                </c:pt>
                <c:pt idx="66583">
                  <c:v>80.4443359</c:v>
                </c:pt>
                <c:pt idx="66584">
                  <c:v>108.154297</c:v>
                </c:pt>
                <c:pt idx="66585">
                  <c:v>104.736328</c:v>
                </c:pt>
                <c:pt idx="66586">
                  <c:v>68.35937499999996</c:v>
                </c:pt>
                <c:pt idx="66587">
                  <c:v>23.8037109</c:v>
                </c:pt>
                <c:pt idx="66588">
                  <c:v>-23.5595703</c:v>
                </c:pt>
                <c:pt idx="66589">
                  <c:v>-74.21875</c:v>
                </c:pt>
                <c:pt idx="66590">
                  <c:v>-104.370117</c:v>
                </c:pt>
                <c:pt idx="66591">
                  <c:v>-102.905273</c:v>
                </c:pt>
                <c:pt idx="66592">
                  <c:v>-70.9228516</c:v>
                </c:pt>
                <c:pt idx="66593">
                  <c:v>-30.1513672</c:v>
                </c:pt>
                <c:pt idx="66594">
                  <c:v>23.8037109</c:v>
                </c:pt>
                <c:pt idx="66595">
                  <c:v>69.2138672</c:v>
                </c:pt>
                <c:pt idx="66596">
                  <c:v>95.0927734</c:v>
                </c:pt>
                <c:pt idx="66597">
                  <c:v>108.520508</c:v>
                </c:pt>
                <c:pt idx="66598">
                  <c:v>76.6601562</c:v>
                </c:pt>
                <c:pt idx="66599">
                  <c:v>33.203125</c:v>
                </c:pt>
                <c:pt idx="66600">
                  <c:v>-15.5029297</c:v>
                </c:pt>
                <c:pt idx="66601">
                  <c:v>-65.9179688</c:v>
                </c:pt>
                <c:pt idx="66602">
                  <c:v>-107.299805</c:v>
                </c:pt>
                <c:pt idx="66603">
                  <c:v>-107.910156</c:v>
                </c:pt>
                <c:pt idx="66604">
                  <c:v>-83.8623047</c:v>
                </c:pt>
                <c:pt idx="66605">
                  <c:v>-32.2265625</c:v>
                </c:pt>
                <c:pt idx="66606">
                  <c:v>13.3056641</c:v>
                </c:pt>
                <c:pt idx="66607">
                  <c:v>68.4814453</c:v>
                </c:pt>
                <c:pt idx="66608">
                  <c:v>102.172852</c:v>
                </c:pt>
                <c:pt idx="66609">
                  <c:v>105.46875</c:v>
                </c:pt>
                <c:pt idx="66610">
                  <c:v>86.42578119999993</c:v>
                </c:pt>
                <c:pt idx="66611">
                  <c:v>41.7480469</c:v>
                </c:pt>
                <c:pt idx="66612">
                  <c:v>-13.671875</c:v>
                </c:pt>
                <c:pt idx="66613">
                  <c:v>-67.13867190000001</c:v>
                </c:pt>
                <c:pt idx="66614">
                  <c:v>-98.1445312</c:v>
                </c:pt>
                <c:pt idx="66615">
                  <c:v>-100.463867</c:v>
                </c:pt>
                <c:pt idx="66616">
                  <c:v>-91.4306641</c:v>
                </c:pt>
                <c:pt idx="66617">
                  <c:v>-49.6826172</c:v>
                </c:pt>
                <c:pt idx="66618">
                  <c:v>4.51660156</c:v>
                </c:pt>
                <c:pt idx="66619">
                  <c:v>57.2509766</c:v>
                </c:pt>
                <c:pt idx="66620">
                  <c:v>98.2666016</c:v>
                </c:pt>
                <c:pt idx="66621">
                  <c:v>112.915039</c:v>
                </c:pt>
                <c:pt idx="66622">
                  <c:v>87.6464844</c:v>
                </c:pt>
                <c:pt idx="66623">
                  <c:v>49.1943359</c:v>
                </c:pt>
                <c:pt idx="66624">
                  <c:v>3.78417969</c:v>
                </c:pt>
                <c:pt idx="66625">
                  <c:v>-55.7861328</c:v>
                </c:pt>
                <c:pt idx="66626">
                  <c:v>-91.0644531</c:v>
                </c:pt>
                <c:pt idx="66627">
                  <c:v>-103.637695</c:v>
                </c:pt>
                <c:pt idx="66628">
                  <c:v>-89.35546879999995</c:v>
                </c:pt>
                <c:pt idx="66629">
                  <c:v>-56.3964844</c:v>
                </c:pt>
                <c:pt idx="66630">
                  <c:v>-5.98144531</c:v>
                </c:pt>
                <c:pt idx="66631">
                  <c:v>40.4052734</c:v>
                </c:pt>
                <c:pt idx="66632">
                  <c:v>76.2939453</c:v>
                </c:pt>
                <c:pt idx="66633">
                  <c:v>98.87695309999998</c:v>
                </c:pt>
                <c:pt idx="66634">
                  <c:v>99.4873047</c:v>
                </c:pt>
                <c:pt idx="66635">
                  <c:v>66.1621094</c:v>
                </c:pt>
                <c:pt idx="66636">
                  <c:v>17.0898438</c:v>
                </c:pt>
                <c:pt idx="66637">
                  <c:v>-33.3251953</c:v>
                </c:pt>
                <c:pt idx="66638">
                  <c:v>-81.4208984</c:v>
                </c:pt>
                <c:pt idx="66639">
                  <c:v>-99.85351559999998</c:v>
                </c:pt>
                <c:pt idx="66640">
                  <c:v>-99.7314453</c:v>
                </c:pt>
                <c:pt idx="66641">
                  <c:v>-61.5234375</c:v>
                </c:pt>
                <c:pt idx="66642">
                  <c:v>-13.5498047</c:v>
                </c:pt>
                <c:pt idx="66643">
                  <c:v>31.1279297</c:v>
                </c:pt>
                <c:pt idx="66644">
                  <c:v>80.9326172</c:v>
                </c:pt>
                <c:pt idx="66645">
                  <c:v>100.952148</c:v>
                </c:pt>
                <c:pt idx="66646">
                  <c:v>100.952148</c:v>
                </c:pt>
                <c:pt idx="66647">
                  <c:v>67.9931641</c:v>
                </c:pt>
                <c:pt idx="66648">
                  <c:v>22.8271484</c:v>
                </c:pt>
                <c:pt idx="66649">
                  <c:v>-29.1748047</c:v>
                </c:pt>
                <c:pt idx="66650">
                  <c:v>-77.27050779999998</c:v>
                </c:pt>
                <c:pt idx="66651">
                  <c:v>-98.38867190000001</c:v>
                </c:pt>
                <c:pt idx="66652">
                  <c:v>-99.85351559999998</c:v>
                </c:pt>
                <c:pt idx="66653">
                  <c:v>-71.5332031</c:v>
                </c:pt>
                <c:pt idx="66654">
                  <c:v>-27.4658203</c:v>
                </c:pt>
                <c:pt idx="66655">
                  <c:v>30.5175781</c:v>
                </c:pt>
                <c:pt idx="66656">
                  <c:v>79.7119141</c:v>
                </c:pt>
                <c:pt idx="66657">
                  <c:v>101.806641</c:v>
                </c:pt>
                <c:pt idx="66658">
                  <c:v>100.952148</c:v>
                </c:pt>
                <c:pt idx="66659">
                  <c:v>76.4160156</c:v>
                </c:pt>
                <c:pt idx="66660">
                  <c:v>25.390625</c:v>
                </c:pt>
                <c:pt idx="66661">
                  <c:v>-17.578125</c:v>
                </c:pt>
                <c:pt idx="66662">
                  <c:v>-64.9414062</c:v>
                </c:pt>
                <c:pt idx="66663">
                  <c:v>-104.736328</c:v>
                </c:pt>
                <c:pt idx="66664">
                  <c:v>-105.102539</c:v>
                </c:pt>
                <c:pt idx="66665">
                  <c:v>-71.4111328</c:v>
                </c:pt>
                <c:pt idx="66666">
                  <c:v>-36.6210938</c:v>
                </c:pt>
                <c:pt idx="66667">
                  <c:v>16.4794922</c:v>
                </c:pt>
                <c:pt idx="66668">
                  <c:v>64.0869141</c:v>
                </c:pt>
                <c:pt idx="66669">
                  <c:v>94.84863279999998</c:v>
                </c:pt>
                <c:pt idx="66670">
                  <c:v>100.585938</c:v>
                </c:pt>
                <c:pt idx="66671">
                  <c:v>82.88574219999992</c:v>
                </c:pt>
                <c:pt idx="66672">
                  <c:v>34.0576172</c:v>
                </c:pt>
                <c:pt idx="66673">
                  <c:v>-11.5966797</c:v>
                </c:pt>
                <c:pt idx="66674">
                  <c:v>-63.2324219</c:v>
                </c:pt>
                <c:pt idx="66675">
                  <c:v>-95.5810547</c:v>
                </c:pt>
                <c:pt idx="66676">
                  <c:v>-104.858398</c:v>
                </c:pt>
                <c:pt idx="66677">
                  <c:v>-87.4023438</c:v>
                </c:pt>
                <c:pt idx="66678">
                  <c:v>-45.0439453</c:v>
                </c:pt>
                <c:pt idx="66679">
                  <c:v>13.5498047</c:v>
                </c:pt>
                <c:pt idx="66680">
                  <c:v>61.8896484</c:v>
                </c:pt>
                <c:pt idx="66681">
                  <c:v>97.0458984</c:v>
                </c:pt>
                <c:pt idx="66682">
                  <c:v>107.421875</c:v>
                </c:pt>
                <c:pt idx="66683">
                  <c:v>90.57617190000001</c:v>
                </c:pt>
                <c:pt idx="66684">
                  <c:v>52.2460938</c:v>
                </c:pt>
                <c:pt idx="66685">
                  <c:v>-6.225585939999994</c:v>
                </c:pt>
                <c:pt idx="66686">
                  <c:v>-52.3681641</c:v>
                </c:pt>
                <c:pt idx="66687">
                  <c:v>-96.4355469</c:v>
                </c:pt>
                <c:pt idx="66688">
                  <c:v>-111.816406</c:v>
                </c:pt>
                <c:pt idx="66689">
                  <c:v>-95.4589844</c:v>
                </c:pt>
                <c:pt idx="66690">
                  <c:v>-47.7294922</c:v>
                </c:pt>
                <c:pt idx="66691">
                  <c:v>-2.9296875</c:v>
                </c:pt>
                <c:pt idx="66692">
                  <c:v>47.85156249999999</c:v>
                </c:pt>
                <c:pt idx="66693">
                  <c:v>90.08789059999998</c:v>
                </c:pt>
                <c:pt idx="66694">
                  <c:v>109.863281</c:v>
                </c:pt>
                <c:pt idx="66695">
                  <c:v>98.5107422</c:v>
                </c:pt>
                <c:pt idx="66696">
                  <c:v>51.39160159999999</c:v>
                </c:pt>
                <c:pt idx="66697">
                  <c:v>2.19726562</c:v>
                </c:pt>
                <c:pt idx="66698">
                  <c:v>-44.921875</c:v>
                </c:pt>
                <c:pt idx="66699">
                  <c:v>-91.55273440000001</c:v>
                </c:pt>
                <c:pt idx="66700">
                  <c:v>-107.788086</c:v>
                </c:pt>
                <c:pt idx="66701">
                  <c:v>-97.65625</c:v>
                </c:pt>
                <c:pt idx="66702">
                  <c:v>-60.546875</c:v>
                </c:pt>
                <c:pt idx="66703">
                  <c:v>-7.812499999999997</c:v>
                </c:pt>
                <c:pt idx="66704">
                  <c:v>46.7529297</c:v>
                </c:pt>
                <c:pt idx="66705">
                  <c:v>85.20507809999994</c:v>
                </c:pt>
                <c:pt idx="66706">
                  <c:v>104.370117</c:v>
                </c:pt>
                <c:pt idx="66707">
                  <c:v>98.75488279999998</c:v>
                </c:pt>
                <c:pt idx="66708">
                  <c:v>61.6455078</c:v>
                </c:pt>
                <c:pt idx="66709">
                  <c:v>7.812499999999997</c:v>
                </c:pt>
                <c:pt idx="66710">
                  <c:v>-44.1894531</c:v>
                </c:pt>
                <c:pt idx="66711">
                  <c:v>-85.5712891</c:v>
                </c:pt>
                <c:pt idx="66712">
                  <c:v>-107.788086</c:v>
                </c:pt>
                <c:pt idx="66713">
                  <c:v>-94.4824219</c:v>
                </c:pt>
                <c:pt idx="66714">
                  <c:v>-68.4814453</c:v>
                </c:pt>
                <c:pt idx="66715">
                  <c:v>-22.9492188</c:v>
                </c:pt>
                <c:pt idx="66716">
                  <c:v>38.5742188</c:v>
                </c:pt>
                <c:pt idx="66717">
                  <c:v>75.0732422</c:v>
                </c:pt>
                <c:pt idx="66718">
                  <c:v>104.248047</c:v>
                </c:pt>
                <c:pt idx="66719">
                  <c:v>108.642578</c:v>
                </c:pt>
                <c:pt idx="66720">
                  <c:v>71.8994141</c:v>
                </c:pt>
                <c:pt idx="66721">
                  <c:v>22.4609375</c:v>
                </c:pt>
                <c:pt idx="66722">
                  <c:v>-31.7382812</c:v>
                </c:pt>
                <c:pt idx="66723">
                  <c:v>-74.46289059999998</c:v>
                </c:pt>
                <c:pt idx="66724">
                  <c:v>-103.881836</c:v>
                </c:pt>
                <c:pt idx="66725">
                  <c:v>-108.398438</c:v>
                </c:pt>
                <c:pt idx="66726">
                  <c:v>-80.5664062</c:v>
                </c:pt>
                <c:pt idx="66727">
                  <c:v>-30.8837891</c:v>
                </c:pt>
                <c:pt idx="66728">
                  <c:v>22.3388672</c:v>
                </c:pt>
                <c:pt idx="66729">
                  <c:v>70.55664059999998</c:v>
                </c:pt>
                <c:pt idx="66730">
                  <c:v>101.68457</c:v>
                </c:pt>
                <c:pt idx="66731">
                  <c:v>104.125977</c:v>
                </c:pt>
                <c:pt idx="66732">
                  <c:v>82.3974609</c:v>
                </c:pt>
                <c:pt idx="66733">
                  <c:v>38.0859375</c:v>
                </c:pt>
                <c:pt idx="66734">
                  <c:v>-21.1181641</c:v>
                </c:pt>
                <c:pt idx="66735">
                  <c:v>-62.7441406</c:v>
                </c:pt>
                <c:pt idx="66736">
                  <c:v>-98.2666016</c:v>
                </c:pt>
                <c:pt idx="66737">
                  <c:v>-107.666016</c:v>
                </c:pt>
                <c:pt idx="66738">
                  <c:v>-87.5244141</c:v>
                </c:pt>
                <c:pt idx="66739">
                  <c:v>-36.7431641</c:v>
                </c:pt>
                <c:pt idx="66740">
                  <c:v>18.3105469</c:v>
                </c:pt>
                <c:pt idx="66741">
                  <c:v>62.2558594</c:v>
                </c:pt>
                <c:pt idx="66742">
                  <c:v>100.219727</c:v>
                </c:pt>
                <c:pt idx="66743">
                  <c:v>110.717773</c:v>
                </c:pt>
                <c:pt idx="66744">
                  <c:v>88.5009766</c:v>
                </c:pt>
                <c:pt idx="66745">
                  <c:v>46.2646484</c:v>
                </c:pt>
                <c:pt idx="66746">
                  <c:v>-3.29589844</c:v>
                </c:pt>
                <c:pt idx="66747">
                  <c:v>-63.5986328</c:v>
                </c:pt>
                <c:pt idx="66748">
                  <c:v>-101.928711</c:v>
                </c:pt>
                <c:pt idx="66749">
                  <c:v>-107.055664</c:v>
                </c:pt>
                <c:pt idx="66750">
                  <c:v>-83.8623047</c:v>
                </c:pt>
                <c:pt idx="66751">
                  <c:v>-48.4619141</c:v>
                </c:pt>
                <c:pt idx="66752">
                  <c:v>4.27246094</c:v>
                </c:pt>
                <c:pt idx="66753">
                  <c:v>57.61718749999999</c:v>
                </c:pt>
                <c:pt idx="66754">
                  <c:v>95.9472656</c:v>
                </c:pt>
                <c:pt idx="66755">
                  <c:v>110.107422</c:v>
                </c:pt>
                <c:pt idx="66756">
                  <c:v>97.2900391</c:v>
                </c:pt>
                <c:pt idx="66757">
                  <c:v>61.8896484</c:v>
                </c:pt>
                <c:pt idx="66758">
                  <c:v>0.610351562</c:v>
                </c:pt>
                <c:pt idx="66759">
                  <c:v>-45.4101562</c:v>
                </c:pt>
                <c:pt idx="66760">
                  <c:v>-90.82031249999996</c:v>
                </c:pt>
                <c:pt idx="66761">
                  <c:v>-107.788086</c:v>
                </c:pt>
                <c:pt idx="66762">
                  <c:v>-100.708008</c:v>
                </c:pt>
                <c:pt idx="66763">
                  <c:v>-51.1474609</c:v>
                </c:pt>
                <c:pt idx="66764">
                  <c:v>-6.95800781</c:v>
                </c:pt>
                <c:pt idx="66765">
                  <c:v>45.7763672</c:v>
                </c:pt>
                <c:pt idx="66766">
                  <c:v>84.3505859</c:v>
                </c:pt>
                <c:pt idx="66767">
                  <c:v>109.130859</c:v>
                </c:pt>
                <c:pt idx="66768">
                  <c:v>97.4121094</c:v>
                </c:pt>
                <c:pt idx="66769">
                  <c:v>66.2841797</c:v>
                </c:pt>
                <c:pt idx="66770">
                  <c:v>24.90234379999998</c:v>
                </c:pt>
                <c:pt idx="66771">
                  <c:v>-37.5976562</c:v>
                </c:pt>
                <c:pt idx="66772">
                  <c:v>-78.0029297</c:v>
                </c:pt>
                <c:pt idx="66773">
                  <c:v>-105.102539</c:v>
                </c:pt>
                <c:pt idx="66774">
                  <c:v>-96.92382809999998</c:v>
                </c:pt>
                <c:pt idx="66775">
                  <c:v>-63.7207031</c:v>
                </c:pt>
                <c:pt idx="66776">
                  <c:v>-17.4560547</c:v>
                </c:pt>
                <c:pt idx="66777">
                  <c:v>35.0341797</c:v>
                </c:pt>
                <c:pt idx="66778">
                  <c:v>68.8476562</c:v>
                </c:pt>
                <c:pt idx="66779">
                  <c:v>99.2431641</c:v>
                </c:pt>
                <c:pt idx="66780">
                  <c:v>104.248047</c:v>
                </c:pt>
                <c:pt idx="66781">
                  <c:v>73.1201172</c:v>
                </c:pt>
                <c:pt idx="66782">
                  <c:v>15.7470703</c:v>
                </c:pt>
                <c:pt idx="66783">
                  <c:v>-41.015625</c:v>
                </c:pt>
                <c:pt idx="66784">
                  <c:v>-83.12988279999993</c:v>
                </c:pt>
                <c:pt idx="66785">
                  <c:v>-103.027344</c:v>
                </c:pt>
                <c:pt idx="66786">
                  <c:v>-102.294922</c:v>
                </c:pt>
                <c:pt idx="66787">
                  <c:v>-71.4111328</c:v>
                </c:pt>
                <c:pt idx="66788">
                  <c:v>-25.6347656</c:v>
                </c:pt>
                <c:pt idx="66789">
                  <c:v>35.6445312</c:v>
                </c:pt>
                <c:pt idx="66790">
                  <c:v>78.36914059999998</c:v>
                </c:pt>
                <c:pt idx="66791">
                  <c:v>99.3652344</c:v>
                </c:pt>
                <c:pt idx="66792">
                  <c:v>106.933594</c:v>
                </c:pt>
                <c:pt idx="66793">
                  <c:v>78.36914059999998</c:v>
                </c:pt>
                <c:pt idx="66794">
                  <c:v>24.4140625</c:v>
                </c:pt>
                <c:pt idx="66795">
                  <c:v>-28.5644531</c:v>
                </c:pt>
                <c:pt idx="66796">
                  <c:v>-75.8056641</c:v>
                </c:pt>
                <c:pt idx="66797">
                  <c:v>-101.074219</c:v>
                </c:pt>
                <c:pt idx="66798">
                  <c:v>-102.783203</c:v>
                </c:pt>
                <c:pt idx="66799">
                  <c:v>-87.03613279999998</c:v>
                </c:pt>
                <c:pt idx="66800">
                  <c:v>-33.9355469</c:v>
                </c:pt>
                <c:pt idx="66801">
                  <c:v>23.4375</c:v>
                </c:pt>
                <c:pt idx="66802">
                  <c:v>68.4814453</c:v>
                </c:pt>
                <c:pt idx="66803">
                  <c:v>98.9990234</c:v>
                </c:pt>
                <c:pt idx="66804">
                  <c:v>104.980469</c:v>
                </c:pt>
                <c:pt idx="66805">
                  <c:v>78.12499999999998</c:v>
                </c:pt>
                <c:pt idx="66806">
                  <c:v>32.8369141</c:v>
                </c:pt>
                <c:pt idx="66807">
                  <c:v>-12.9394531</c:v>
                </c:pt>
                <c:pt idx="66808">
                  <c:v>-59.5703125</c:v>
                </c:pt>
                <c:pt idx="66809">
                  <c:v>-94.84863279999998</c:v>
                </c:pt>
                <c:pt idx="66810">
                  <c:v>-104.248047</c:v>
                </c:pt>
                <c:pt idx="66811">
                  <c:v>-83.7402344</c:v>
                </c:pt>
                <c:pt idx="66812">
                  <c:v>-43.0908203</c:v>
                </c:pt>
                <c:pt idx="66813">
                  <c:v>8.91113281</c:v>
                </c:pt>
                <c:pt idx="66814">
                  <c:v>60.9130859</c:v>
                </c:pt>
                <c:pt idx="66815">
                  <c:v>99.1210938</c:v>
                </c:pt>
                <c:pt idx="66816">
                  <c:v>108.276367</c:v>
                </c:pt>
                <c:pt idx="66817">
                  <c:v>90.57617190000001</c:v>
                </c:pt>
                <c:pt idx="66818">
                  <c:v>44.921875</c:v>
                </c:pt>
                <c:pt idx="66819">
                  <c:v>-7.20214844</c:v>
                </c:pt>
                <c:pt idx="66820">
                  <c:v>-51.39160159999999</c:v>
                </c:pt>
                <c:pt idx="66821">
                  <c:v>-88.13476559999998</c:v>
                </c:pt>
                <c:pt idx="66822">
                  <c:v>-102.294922</c:v>
                </c:pt>
                <c:pt idx="66823">
                  <c:v>-88.7451172</c:v>
                </c:pt>
                <c:pt idx="66824">
                  <c:v>-47.4853516</c:v>
                </c:pt>
                <c:pt idx="66825">
                  <c:v>-5.12695312</c:v>
                </c:pt>
                <c:pt idx="66826">
                  <c:v>44.4335938</c:v>
                </c:pt>
                <c:pt idx="66827">
                  <c:v>91.0644531</c:v>
                </c:pt>
                <c:pt idx="66828">
                  <c:v>107.177734</c:v>
                </c:pt>
                <c:pt idx="66829">
                  <c:v>96.1914062</c:v>
                </c:pt>
                <c:pt idx="66830">
                  <c:v>55.6640625</c:v>
                </c:pt>
                <c:pt idx="66831">
                  <c:v>6.347656249999996</c:v>
                </c:pt>
                <c:pt idx="66832">
                  <c:v>-48.5839844</c:v>
                </c:pt>
                <c:pt idx="66833">
                  <c:v>-93.75</c:v>
                </c:pt>
                <c:pt idx="66834">
                  <c:v>-104.980469</c:v>
                </c:pt>
                <c:pt idx="66835">
                  <c:v>-102.783203</c:v>
                </c:pt>
                <c:pt idx="66836">
                  <c:v>-63.1103516</c:v>
                </c:pt>
                <c:pt idx="66837">
                  <c:v>-5.004882809999995</c:v>
                </c:pt>
                <c:pt idx="66838">
                  <c:v>41.3818359</c:v>
                </c:pt>
                <c:pt idx="66839">
                  <c:v>86.9140625</c:v>
                </c:pt>
                <c:pt idx="66840">
                  <c:v>107.910156</c:v>
                </c:pt>
                <c:pt idx="66841">
                  <c:v>99.9755859</c:v>
                </c:pt>
                <c:pt idx="66842">
                  <c:v>70.4345703</c:v>
                </c:pt>
                <c:pt idx="66843">
                  <c:v>11.5966797</c:v>
                </c:pt>
                <c:pt idx="66844">
                  <c:v>-37.3535156</c:v>
                </c:pt>
                <c:pt idx="66845">
                  <c:v>-79.5898438</c:v>
                </c:pt>
                <c:pt idx="66846">
                  <c:v>-107.910156</c:v>
                </c:pt>
                <c:pt idx="66847">
                  <c:v>-102.661133</c:v>
                </c:pt>
                <c:pt idx="66848">
                  <c:v>-66.1621094</c:v>
                </c:pt>
                <c:pt idx="66849">
                  <c:v>-20.38574219999997</c:v>
                </c:pt>
                <c:pt idx="66850">
                  <c:v>36.2548828</c:v>
                </c:pt>
                <c:pt idx="66851">
                  <c:v>77.27050779999998</c:v>
                </c:pt>
                <c:pt idx="66852">
                  <c:v>100.463867</c:v>
                </c:pt>
                <c:pt idx="66853">
                  <c:v>102.905273</c:v>
                </c:pt>
                <c:pt idx="66854">
                  <c:v>73.85253909999996</c:v>
                </c:pt>
                <c:pt idx="66855">
                  <c:v>28.8085938</c:v>
                </c:pt>
                <c:pt idx="66856">
                  <c:v>-25.1464844</c:v>
                </c:pt>
                <c:pt idx="66857">
                  <c:v>-76.5380859</c:v>
                </c:pt>
                <c:pt idx="66858">
                  <c:v>-96.1914062</c:v>
                </c:pt>
                <c:pt idx="66859">
                  <c:v>-97.2900391</c:v>
                </c:pt>
                <c:pt idx="66860">
                  <c:v>-71.5332031</c:v>
                </c:pt>
                <c:pt idx="66861">
                  <c:v>-27.9541016</c:v>
                </c:pt>
                <c:pt idx="66862">
                  <c:v>23.1933594</c:v>
                </c:pt>
                <c:pt idx="66863">
                  <c:v>68.7255859</c:v>
                </c:pt>
                <c:pt idx="66864">
                  <c:v>101.68457</c:v>
                </c:pt>
                <c:pt idx="66865">
                  <c:v>104.736328</c:v>
                </c:pt>
                <c:pt idx="66866">
                  <c:v>81.29882809999998</c:v>
                </c:pt>
                <c:pt idx="66867">
                  <c:v>37.5976562</c:v>
                </c:pt>
                <c:pt idx="66868">
                  <c:v>-16.1132812</c:v>
                </c:pt>
                <c:pt idx="66869">
                  <c:v>-71.0449219</c:v>
                </c:pt>
                <c:pt idx="66870">
                  <c:v>-104.003906</c:v>
                </c:pt>
                <c:pt idx="66871">
                  <c:v>-105.34668</c:v>
                </c:pt>
                <c:pt idx="66872">
                  <c:v>-82.15332029999998</c:v>
                </c:pt>
                <c:pt idx="66873">
                  <c:v>-41.2597656</c:v>
                </c:pt>
                <c:pt idx="66874">
                  <c:v>12.3291016</c:v>
                </c:pt>
                <c:pt idx="66875">
                  <c:v>63.5986328</c:v>
                </c:pt>
                <c:pt idx="66876">
                  <c:v>104.614258</c:v>
                </c:pt>
                <c:pt idx="66877">
                  <c:v>107.299805</c:v>
                </c:pt>
                <c:pt idx="66878">
                  <c:v>83.2519531</c:v>
                </c:pt>
                <c:pt idx="66879">
                  <c:v>46.5087891</c:v>
                </c:pt>
                <c:pt idx="66880">
                  <c:v>-7.44628906</c:v>
                </c:pt>
                <c:pt idx="66881">
                  <c:v>-65.4296875</c:v>
                </c:pt>
                <c:pt idx="66882">
                  <c:v>-96.5576172</c:v>
                </c:pt>
                <c:pt idx="66883">
                  <c:v>-104.248047</c:v>
                </c:pt>
                <c:pt idx="66884">
                  <c:v>-89.5996094</c:v>
                </c:pt>
                <c:pt idx="66885">
                  <c:v>-48.4619141</c:v>
                </c:pt>
                <c:pt idx="66886">
                  <c:v>5.12695312</c:v>
                </c:pt>
                <c:pt idx="66887">
                  <c:v>59.4482422</c:v>
                </c:pt>
                <c:pt idx="66888">
                  <c:v>99.3652344</c:v>
                </c:pt>
                <c:pt idx="66889">
                  <c:v>108.398438</c:v>
                </c:pt>
                <c:pt idx="66890">
                  <c:v>91.3085938</c:v>
                </c:pt>
                <c:pt idx="66891">
                  <c:v>58.3496094</c:v>
                </c:pt>
                <c:pt idx="66892">
                  <c:v>8.178710939999998</c:v>
                </c:pt>
                <c:pt idx="66893">
                  <c:v>-45.5322266</c:v>
                </c:pt>
                <c:pt idx="66894">
                  <c:v>-92.77343749999996</c:v>
                </c:pt>
                <c:pt idx="66895">
                  <c:v>-110.229492</c:v>
                </c:pt>
                <c:pt idx="66896">
                  <c:v>-94.97070309999998</c:v>
                </c:pt>
                <c:pt idx="66897">
                  <c:v>-56.0302734</c:v>
                </c:pt>
                <c:pt idx="66898">
                  <c:v>-3.41796875</c:v>
                </c:pt>
                <c:pt idx="66899">
                  <c:v>44.7998047</c:v>
                </c:pt>
                <c:pt idx="66900">
                  <c:v>85.8154297</c:v>
                </c:pt>
                <c:pt idx="66901">
                  <c:v>103.393555</c:v>
                </c:pt>
                <c:pt idx="66902">
                  <c:v>97.90039059999998</c:v>
                </c:pt>
                <c:pt idx="66903">
                  <c:v>59.3261719</c:v>
                </c:pt>
                <c:pt idx="66904">
                  <c:v>12.0849609</c:v>
                </c:pt>
                <c:pt idx="66905">
                  <c:v>-39.5507812</c:v>
                </c:pt>
                <c:pt idx="66906">
                  <c:v>-85.6933594</c:v>
                </c:pt>
                <c:pt idx="66907">
                  <c:v>-105.957031</c:v>
                </c:pt>
                <c:pt idx="66908">
                  <c:v>-93.6279297</c:v>
                </c:pt>
                <c:pt idx="66909">
                  <c:v>-67.8710938</c:v>
                </c:pt>
                <c:pt idx="66910">
                  <c:v>-14.0380859</c:v>
                </c:pt>
                <c:pt idx="66911">
                  <c:v>32.7148438</c:v>
                </c:pt>
                <c:pt idx="66912">
                  <c:v>84.7167969</c:v>
                </c:pt>
                <c:pt idx="66913">
                  <c:v>104.003906</c:v>
                </c:pt>
                <c:pt idx="66914">
                  <c:v>101.196289</c:v>
                </c:pt>
                <c:pt idx="66915">
                  <c:v>78.12499999999998</c:v>
                </c:pt>
                <c:pt idx="66916">
                  <c:v>11.3525391</c:v>
                </c:pt>
                <c:pt idx="66917">
                  <c:v>-36.8652344</c:v>
                </c:pt>
                <c:pt idx="66918">
                  <c:v>-79.22363279999998</c:v>
                </c:pt>
                <c:pt idx="66919">
                  <c:v>-103.271484</c:v>
                </c:pt>
                <c:pt idx="66920">
                  <c:v>-98.2666016</c:v>
                </c:pt>
                <c:pt idx="66921">
                  <c:v>-69.8242188</c:v>
                </c:pt>
                <c:pt idx="66922">
                  <c:v>-29.4189453</c:v>
                </c:pt>
                <c:pt idx="66923">
                  <c:v>26.0009766</c:v>
                </c:pt>
                <c:pt idx="66924">
                  <c:v>73.3642578</c:v>
                </c:pt>
                <c:pt idx="66925">
                  <c:v>93.9941406</c:v>
                </c:pt>
                <c:pt idx="66926">
                  <c:v>103.759766</c:v>
                </c:pt>
                <c:pt idx="66927">
                  <c:v>79.22363279999998</c:v>
                </c:pt>
                <c:pt idx="66928">
                  <c:v>31.8603516</c:v>
                </c:pt>
                <c:pt idx="66929">
                  <c:v>-19.0429688</c:v>
                </c:pt>
                <c:pt idx="66930">
                  <c:v>-66.2841797</c:v>
                </c:pt>
                <c:pt idx="66931">
                  <c:v>-98.87695309999998</c:v>
                </c:pt>
                <c:pt idx="66932">
                  <c:v>-105.102539</c:v>
                </c:pt>
                <c:pt idx="66933">
                  <c:v>-83.3740234</c:v>
                </c:pt>
                <c:pt idx="66934">
                  <c:v>-37.2314453</c:v>
                </c:pt>
                <c:pt idx="66935">
                  <c:v>24.7802734</c:v>
                </c:pt>
                <c:pt idx="66936">
                  <c:v>73.85253909999996</c:v>
                </c:pt>
                <c:pt idx="66937">
                  <c:v>95.4589844</c:v>
                </c:pt>
                <c:pt idx="66938">
                  <c:v>104.370117</c:v>
                </c:pt>
                <c:pt idx="66939">
                  <c:v>86.42578119999993</c:v>
                </c:pt>
                <c:pt idx="66940">
                  <c:v>40.5273438</c:v>
                </c:pt>
                <c:pt idx="66941">
                  <c:v>-15.1367188</c:v>
                </c:pt>
                <c:pt idx="66942">
                  <c:v>-69.9462891</c:v>
                </c:pt>
                <c:pt idx="66943">
                  <c:v>-99.7314453</c:v>
                </c:pt>
                <c:pt idx="66944">
                  <c:v>-109.985352</c:v>
                </c:pt>
                <c:pt idx="66945">
                  <c:v>-83.8623047</c:v>
                </c:pt>
                <c:pt idx="66946">
                  <c:v>-37.9638672</c:v>
                </c:pt>
                <c:pt idx="66947">
                  <c:v>6.225585939999994</c:v>
                </c:pt>
                <c:pt idx="66948">
                  <c:v>57.1289062</c:v>
                </c:pt>
                <c:pt idx="66949">
                  <c:v>98.9990234</c:v>
                </c:pt>
                <c:pt idx="66950">
                  <c:v>107.666016</c:v>
                </c:pt>
                <c:pt idx="66951">
                  <c:v>92.77343749999996</c:v>
                </c:pt>
                <c:pt idx="66952">
                  <c:v>47.6074219</c:v>
                </c:pt>
                <c:pt idx="66953">
                  <c:v>-8.178710939999998</c:v>
                </c:pt>
                <c:pt idx="66954">
                  <c:v>-56.2744141</c:v>
                </c:pt>
                <c:pt idx="66955">
                  <c:v>-96.1914062</c:v>
                </c:pt>
                <c:pt idx="66956">
                  <c:v>-105.712891</c:v>
                </c:pt>
                <c:pt idx="66957">
                  <c:v>-89.84375</c:v>
                </c:pt>
                <c:pt idx="66958">
                  <c:v>-47.3632812</c:v>
                </c:pt>
                <c:pt idx="66959">
                  <c:v>2.31933594</c:v>
                </c:pt>
                <c:pt idx="66960">
                  <c:v>50.2929688</c:v>
                </c:pt>
                <c:pt idx="66961">
                  <c:v>91.6748047</c:v>
                </c:pt>
                <c:pt idx="66962">
                  <c:v>103.027344</c:v>
                </c:pt>
                <c:pt idx="66963">
                  <c:v>92.89550779999998</c:v>
                </c:pt>
                <c:pt idx="66964">
                  <c:v>61.15722659999999</c:v>
                </c:pt>
                <c:pt idx="66965">
                  <c:v>10.4980469</c:v>
                </c:pt>
                <c:pt idx="66966">
                  <c:v>-40.5273438</c:v>
                </c:pt>
                <c:pt idx="66967">
                  <c:v>-87.15820309999998</c:v>
                </c:pt>
                <c:pt idx="66968">
                  <c:v>-102.905273</c:v>
                </c:pt>
                <c:pt idx="66969">
                  <c:v>-98.63281249999996</c:v>
                </c:pt>
                <c:pt idx="66970">
                  <c:v>-71.8994141</c:v>
                </c:pt>
                <c:pt idx="66971">
                  <c:v>-9.64355469</c:v>
                </c:pt>
                <c:pt idx="66972">
                  <c:v>41.1376953</c:v>
                </c:pt>
                <c:pt idx="66973">
                  <c:v>82.88574219999992</c:v>
                </c:pt>
                <c:pt idx="66974">
                  <c:v>101.928711</c:v>
                </c:pt>
                <c:pt idx="66975">
                  <c:v>103.027344</c:v>
                </c:pt>
                <c:pt idx="66976">
                  <c:v>60.4248047</c:v>
                </c:pt>
                <c:pt idx="66977">
                  <c:v>11.4746094</c:v>
                </c:pt>
                <c:pt idx="66978">
                  <c:v>-34.17968749999999</c:v>
                </c:pt>
                <c:pt idx="66979">
                  <c:v>-78.36914059999998</c:v>
                </c:pt>
                <c:pt idx="66980">
                  <c:v>-107.788086</c:v>
                </c:pt>
                <c:pt idx="66981">
                  <c:v>-102.539062</c:v>
                </c:pt>
                <c:pt idx="66982">
                  <c:v>-71.1669922</c:v>
                </c:pt>
                <c:pt idx="66983">
                  <c:v>-19.4091797</c:v>
                </c:pt>
                <c:pt idx="66984">
                  <c:v>26.7333984</c:v>
                </c:pt>
                <c:pt idx="66985">
                  <c:v>71.0449219</c:v>
                </c:pt>
                <c:pt idx="66986">
                  <c:v>99.4873047</c:v>
                </c:pt>
                <c:pt idx="66987">
                  <c:v>104.370117</c:v>
                </c:pt>
                <c:pt idx="66988">
                  <c:v>80.078125</c:v>
                </c:pt>
                <c:pt idx="66989">
                  <c:v>25.390625</c:v>
                </c:pt>
                <c:pt idx="66990">
                  <c:v>-20.7519531</c:v>
                </c:pt>
                <c:pt idx="66991">
                  <c:v>-71.4111328</c:v>
                </c:pt>
                <c:pt idx="66992">
                  <c:v>-105.957031</c:v>
                </c:pt>
                <c:pt idx="66993">
                  <c:v>-103.881836</c:v>
                </c:pt>
                <c:pt idx="66994">
                  <c:v>-72.3876953</c:v>
                </c:pt>
                <c:pt idx="66995">
                  <c:v>-22.4609375</c:v>
                </c:pt>
                <c:pt idx="66996">
                  <c:v>25.6347656</c:v>
                </c:pt>
                <c:pt idx="66997">
                  <c:v>70.9228516</c:v>
                </c:pt>
                <c:pt idx="66998">
                  <c:v>97.0458984</c:v>
                </c:pt>
                <c:pt idx="66999">
                  <c:v>106.933594</c:v>
                </c:pt>
                <c:pt idx="67000">
                  <c:v>82.6416016</c:v>
                </c:pt>
                <c:pt idx="67001">
                  <c:v>37.9638672</c:v>
                </c:pt>
                <c:pt idx="67002">
                  <c:v>-9.39941406</c:v>
                </c:pt>
                <c:pt idx="67003">
                  <c:v>-62.3779297</c:v>
                </c:pt>
                <c:pt idx="67004">
                  <c:v>-98.63281249999996</c:v>
                </c:pt>
                <c:pt idx="67005">
                  <c:v>-105.102539</c:v>
                </c:pt>
                <c:pt idx="67006">
                  <c:v>-81.66503909999996</c:v>
                </c:pt>
                <c:pt idx="67007">
                  <c:v>-36.7431641</c:v>
                </c:pt>
                <c:pt idx="67008">
                  <c:v>16.2353516</c:v>
                </c:pt>
                <c:pt idx="67009">
                  <c:v>70.67871089999993</c:v>
                </c:pt>
                <c:pt idx="67010">
                  <c:v>102.905273</c:v>
                </c:pt>
                <c:pt idx="67011">
                  <c:v>105.59082</c:v>
                </c:pt>
                <c:pt idx="67012">
                  <c:v>80.32226559999998</c:v>
                </c:pt>
                <c:pt idx="67013">
                  <c:v>43.5791016</c:v>
                </c:pt>
                <c:pt idx="67014">
                  <c:v>-13.671875</c:v>
                </c:pt>
                <c:pt idx="67015">
                  <c:v>-57.61718749999999</c:v>
                </c:pt>
                <c:pt idx="67016">
                  <c:v>-94.97070309999998</c:v>
                </c:pt>
                <c:pt idx="67017">
                  <c:v>-106.079102</c:v>
                </c:pt>
                <c:pt idx="67018">
                  <c:v>-90.6982422</c:v>
                </c:pt>
                <c:pt idx="67019">
                  <c:v>-52.2460938</c:v>
                </c:pt>
                <c:pt idx="67020">
                  <c:v>-1.70898438</c:v>
                </c:pt>
                <c:pt idx="67021">
                  <c:v>54.1992188</c:v>
                </c:pt>
                <c:pt idx="67022">
                  <c:v>91.796875</c:v>
                </c:pt>
                <c:pt idx="67023">
                  <c:v>108.398438</c:v>
                </c:pt>
                <c:pt idx="67024">
                  <c:v>90.2099609</c:v>
                </c:pt>
                <c:pt idx="67025">
                  <c:v>51.1474609</c:v>
                </c:pt>
                <c:pt idx="67026">
                  <c:v>3.90625</c:v>
                </c:pt>
                <c:pt idx="67027">
                  <c:v>-50.6591797</c:v>
                </c:pt>
                <c:pt idx="67028">
                  <c:v>-89.7216797</c:v>
                </c:pt>
                <c:pt idx="67029">
                  <c:v>-98.63281249999996</c:v>
                </c:pt>
                <c:pt idx="67030">
                  <c:v>-92.0410156</c:v>
                </c:pt>
                <c:pt idx="67031">
                  <c:v>-57.8613281</c:v>
                </c:pt>
                <c:pt idx="67032">
                  <c:v>-5.73730469</c:v>
                </c:pt>
                <c:pt idx="67033">
                  <c:v>48.3398438</c:v>
                </c:pt>
                <c:pt idx="67034">
                  <c:v>87.15820309999998</c:v>
                </c:pt>
                <c:pt idx="67035">
                  <c:v>106.445312</c:v>
                </c:pt>
                <c:pt idx="67036">
                  <c:v>104.614258</c:v>
                </c:pt>
                <c:pt idx="67037">
                  <c:v>61.7675781</c:v>
                </c:pt>
                <c:pt idx="67038">
                  <c:v>12.9394531</c:v>
                </c:pt>
                <c:pt idx="67039">
                  <c:v>-40.4052734</c:v>
                </c:pt>
                <c:pt idx="67040">
                  <c:v>-85.20507809999994</c:v>
                </c:pt>
                <c:pt idx="67041">
                  <c:v>-106.323242</c:v>
                </c:pt>
                <c:pt idx="67042">
                  <c:v>-98.63281249999996</c:v>
                </c:pt>
                <c:pt idx="67043">
                  <c:v>-63.5986328</c:v>
                </c:pt>
                <c:pt idx="67044">
                  <c:v>-17.8222656</c:v>
                </c:pt>
                <c:pt idx="67045">
                  <c:v>41.1376953</c:v>
                </c:pt>
                <c:pt idx="67046">
                  <c:v>86.42578119999993</c:v>
                </c:pt>
                <c:pt idx="67047">
                  <c:v>109.863281</c:v>
                </c:pt>
                <c:pt idx="67048">
                  <c:v>104.736328</c:v>
                </c:pt>
                <c:pt idx="67049">
                  <c:v>73.2421875</c:v>
                </c:pt>
                <c:pt idx="67050">
                  <c:v>25.1464844</c:v>
                </c:pt>
                <c:pt idx="67051">
                  <c:v>-36.8652344</c:v>
                </c:pt>
                <c:pt idx="67052">
                  <c:v>-83.4960938</c:v>
                </c:pt>
                <c:pt idx="67053">
                  <c:v>-105.224609</c:v>
                </c:pt>
                <c:pt idx="67054">
                  <c:v>-104.248047</c:v>
                </c:pt>
                <c:pt idx="67055">
                  <c:v>-79.4677734</c:v>
                </c:pt>
                <c:pt idx="67056">
                  <c:v>-26.3671875</c:v>
                </c:pt>
                <c:pt idx="67057">
                  <c:v>31.8603516</c:v>
                </c:pt>
                <c:pt idx="67058">
                  <c:v>87.4023438</c:v>
                </c:pt>
                <c:pt idx="67059">
                  <c:v>100.708008</c:v>
                </c:pt>
                <c:pt idx="67060">
                  <c:v>96.92382809999998</c:v>
                </c:pt>
                <c:pt idx="67061">
                  <c:v>70.0683594</c:v>
                </c:pt>
                <c:pt idx="67062">
                  <c:v>30.0292969</c:v>
                </c:pt>
                <c:pt idx="67063">
                  <c:v>-20.38574219999997</c:v>
                </c:pt>
                <c:pt idx="67064">
                  <c:v>-69.2138672</c:v>
                </c:pt>
                <c:pt idx="67065">
                  <c:v>-97.5341797</c:v>
                </c:pt>
                <c:pt idx="67066">
                  <c:v>-106.933594</c:v>
                </c:pt>
                <c:pt idx="67067">
                  <c:v>-81.7871094</c:v>
                </c:pt>
                <c:pt idx="67068">
                  <c:v>-39.7949219</c:v>
                </c:pt>
                <c:pt idx="67069">
                  <c:v>13.4277344</c:v>
                </c:pt>
                <c:pt idx="67070">
                  <c:v>60.3027344</c:v>
                </c:pt>
                <c:pt idx="67071">
                  <c:v>98.75488279999998</c:v>
                </c:pt>
                <c:pt idx="67072">
                  <c:v>100.585938</c:v>
                </c:pt>
                <c:pt idx="67073">
                  <c:v>79.5898438</c:v>
                </c:pt>
                <c:pt idx="67074">
                  <c:v>42.8466797</c:v>
                </c:pt>
                <c:pt idx="67075">
                  <c:v>-12.3291016</c:v>
                </c:pt>
                <c:pt idx="67076">
                  <c:v>-67.9931641</c:v>
                </c:pt>
                <c:pt idx="67077">
                  <c:v>-106.689453</c:v>
                </c:pt>
                <c:pt idx="67078">
                  <c:v>-109.619141</c:v>
                </c:pt>
                <c:pt idx="67079">
                  <c:v>-77.27050779999998</c:v>
                </c:pt>
                <c:pt idx="67080">
                  <c:v>-42.7246094</c:v>
                </c:pt>
                <c:pt idx="67081">
                  <c:v>10.1318359</c:v>
                </c:pt>
                <c:pt idx="67082">
                  <c:v>55.5419922</c:v>
                </c:pt>
                <c:pt idx="67083">
                  <c:v>91.9189453</c:v>
                </c:pt>
                <c:pt idx="67084">
                  <c:v>100.830078</c:v>
                </c:pt>
                <c:pt idx="67085">
                  <c:v>86.9140625</c:v>
                </c:pt>
                <c:pt idx="67086">
                  <c:v>45.1660156</c:v>
                </c:pt>
                <c:pt idx="67087">
                  <c:v>-1.46484375</c:v>
                </c:pt>
                <c:pt idx="67088">
                  <c:v>-50.1708984</c:v>
                </c:pt>
                <c:pt idx="67089">
                  <c:v>-96.4355469</c:v>
                </c:pt>
                <c:pt idx="67090">
                  <c:v>-110.595703</c:v>
                </c:pt>
                <c:pt idx="67091">
                  <c:v>-95.0927734</c:v>
                </c:pt>
                <c:pt idx="67092">
                  <c:v>-55.9082031</c:v>
                </c:pt>
                <c:pt idx="67093">
                  <c:v>-2.07519531</c:v>
                </c:pt>
                <c:pt idx="67094">
                  <c:v>51.0253906</c:v>
                </c:pt>
                <c:pt idx="67095">
                  <c:v>86.05957029999998</c:v>
                </c:pt>
                <c:pt idx="67096">
                  <c:v>104.614258</c:v>
                </c:pt>
                <c:pt idx="67097">
                  <c:v>100.463867</c:v>
                </c:pt>
                <c:pt idx="67098">
                  <c:v>60.4248047</c:v>
                </c:pt>
                <c:pt idx="67099">
                  <c:v>6.46972656</c:v>
                </c:pt>
                <c:pt idx="67100">
                  <c:v>-49.80468749999996</c:v>
                </c:pt>
                <c:pt idx="67101">
                  <c:v>-85.20507809999994</c:v>
                </c:pt>
                <c:pt idx="67102">
                  <c:v>-99.9755859</c:v>
                </c:pt>
                <c:pt idx="67103">
                  <c:v>-101.074219</c:v>
                </c:pt>
                <c:pt idx="67104">
                  <c:v>-61.5234375</c:v>
                </c:pt>
                <c:pt idx="67105">
                  <c:v>-13.5498047</c:v>
                </c:pt>
                <c:pt idx="67106">
                  <c:v>41.9921875</c:v>
                </c:pt>
                <c:pt idx="67107">
                  <c:v>89.11132809999998</c:v>
                </c:pt>
                <c:pt idx="67108">
                  <c:v>109.008789</c:v>
                </c:pt>
                <c:pt idx="67109">
                  <c:v>98.63281249999996</c:v>
                </c:pt>
                <c:pt idx="67110">
                  <c:v>69.2138672</c:v>
                </c:pt>
                <c:pt idx="67111">
                  <c:v>23.8037109</c:v>
                </c:pt>
                <c:pt idx="67112">
                  <c:v>-34.6679688</c:v>
                </c:pt>
                <c:pt idx="67113">
                  <c:v>-83.4960938</c:v>
                </c:pt>
                <c:pt idx="67114">
                  <c:v>-103.149414</c:v>
                </c:pt>
                <c:pt idx="67115">
                  <c:v>-97.90039059999998</c:v>
                </c:pt>
                <c:pt idx="67116">
                  <c:v>-67.38281249999996</c:v>
                </c:pt>
                <c:pt idx="67117">
                  <c:v>-23.0712891</c:v>
                </c:pt>
                <c:pt idx="67118">
                  <c:v>33.5693359</c:v>
                </c:pt>
                <c:pt idx="67119">
                  <c:v>85.5712891</c:v>
                </c:pt>
                <c:pt idx="67120">
                  <c:v>106.323242</c:v>
                </c:pt>
                <c:pt idx="67121">
                  <c:v>105.46875</c:v>
                </c:pt>
                <c:pt idx="67122">
                  <c:v>73.48632809999998</c:v>
                </c:pt>
                <c:pt idx="67123">
                  <c:v>19.0429688</c:v>
                </c:pt>
                <c:pt idx="67124">
                  <c:v>-32.8369141</c:v>
                </c:pt>
                <c:pt idx="67125">
                  <c:v>-78.6132812</c:v>
                </c:pt>
                <c:pt idx="67126">
                  <c:v>-100.952148</c:v>
                </c:pt>
                <c:pt idx="67127">
                  <c:v>-97.2900391</c:v>
                </c:pt>
                <c:pt idx="67128">
                  <c:v>-74.7070312</c:v>
                </c:pt>
                <c:pt idx="67129">
                  <c:v>-34.17968749999999</c:v>
                </c:pt>
                <c:pt idx="67130">
                  <c:v>23.0712891</c:v>
                </c:pt>
                <c:pt idx="67131">
                  <c:v>76.2939453</c:v>
                </c:pt>
                <c:pt idx="67132">
                  <c:v>100.463867</c:v>
                </c:pt>
                <c:pt idx="67133">
                  <c:v>97.90039059999998</c:v>
                </c:pt>
                <c:pt idx="67134">
                  <c:v>79.34570309999998</c:v>
                </c:pt>
                <c:pt idx="67135">
                  <c:v>40.0390625</c:v>
                </c:pt>
                <c:pt idx="67136">
                  <c:v>-19.2871094</c:v>
                </c:pt>
                <c:pt idx="67137">
                  <c:v>-73.7304688</c:v>
                </c:pt>
                <c:pt idx="67138">
                  <c:v>-99.3652344</c:v>
                </c:pt>
                <c:pt idx="67139">
                  <c:v>-96.67968749999996</c:v>
                </c:pt>
                <c:pt idx="67140">
                  <c:v>-79.7119141</c:v>
                </c:pt>
                <c:pt idx="67141">
                  <c:v>-38.5742188</c:v>
                </c:pt>
                <c:pt idx="67142">
                  <c:v>17.8222656</c:v>
                </c:pt>
                <c:pt idx="67143">
                  <c:v>70.80078119999993</c:v>
                </c:pt>
                <c:pt idx="67144">
                  <c:v>95.0927734</c:v>
                </c:pt>
                <c:pt idx="67145">
                  <c:v>106.323242</c:v>
                </c:pt>
                <c:pt idx="67146">
                  <c:v>85.5712891</c:v>
                </c:pt>
                <c:pt idx="67147">
                  <c:v>44.55566409999999</c:v>
                </c:pt>
                <c:pt idx="67148">
                  <c:v>-5.615234379999995</c:v>
                </c:pt>
                <c:pt idx="67149">
                  <c:v>-60.3027344</c:v>
                </c:pt>
                <c:pt idx="67150">
                  <c:v>-98.1445312</c:v>
                </c:pt>
                <c:pt idx="67151">
                  <c:v>-104.614258</c:v>
                </c:pt>
                <c:pt idx="67152">
                  <c:v>-88.5009766</c:v>
                </c:pt>
                <c:pt idx="67153">
                  <c:v>-45.0439453</c:v>
                </c:pt>
                <c:pt idx="67154">
                  <c:v>2.44140625</c:v>
                </c:pt>
                <c:pt idx="67155">
                  <c:v>50.0488281</c:v>
                </c:pt>
                <c:pt idx="67156">
                  <c:v>96.80175779999998</c:v>
                </c:pt>
                <c:pt idx="67157">
                  <c:v>113.769531</c:v>
                </c:pt>
                <c:pt idx="67158">
                  <c:v>87.2802734</c:v>
                </c:pt>
                <c:pt idx="67159">
                  <c:v>52.1240234</c:v>
                </c:pt>
                <c:pt idx="67160">
                  <c:v>0.854492188</c:v>
                </c:pt>
                <c:pt idx="67161">
                  <c:v>-51.6357422</c:v>
                </c:pt>
                <c:pt idx="67162">
                  <c:v>-97.77832029999998</c:v>
                </c:pt>
                <c:pt idx="67163">
                  <c:v>-107.299805</c:v>
                </c:pt>
                <c:pt idx="67164">
                  <c:v>-95.0927734</c:v>
                </c:pt>
                <c:pt idx="67165">
                  <c:v>-54.6875</c:v>
                </c:pt>
                <c:pt idx="67166">
                  <c:v>-2.19726562</c:v>
                </c:pt>
                <c:pt idx="67167">
                  <c:v>49.9267578</c:v>
                </c:pt>
                <c:pt idx="67168">
                  <c:v>85.3271484</c:v>
                </c:pt>
                <c:pt idx="67169">
                  <c:v>109.985352</c:v>
                </c:pt>
                <c:pt idx="67170">
                  <c:v>94.4824219</c:v>
                </c:pt>
                <c:pt idx="67171">
                  <c:v>64.3310547</c:v>
                </c:pt>
                <c:pt idx="67172">
                  <c:v>17.2119141</c:v>
                </c:pt>
                <c:pt idx="67173">
                  <c:v>-37.3535156</c:v>
                </c:pt>
                <c:pt idx="67174">
                  <c:v>-84.8388672</c:v>
                </c:pt>
                <c:pt idx="67175">
                  <c:v>-109.25293</c:v>
                </c:pt>
                <c:pt idx="67176">
                  <c:v>-103.515625</c:v>
                </c:pt>
                <c:pt idx="67177">
                  <c:v>-64.2089844</c:v>
                </c:pt>
                <c:pt idx="67178">
                  <c:v>-17.8222656</c:v>
                </c:pt>
                <c:pt idx="67179">
                  <c:v>36.2548828</c:v>
                </c:pt>
                <c:pt idx="67180">
                  <c:v>78.36914059999998</c:v>
                </c:pt>
                <c:pt idx="67181">
                  <c:v>105.46875</c:v>
                </c:pt>
                <c:pt idx="67182">
                  <c:v>104.858398</c:v>
                </c:pt>
                <c:pt idx="67183">
                  <c:v>72.0214844</c:v>
                </c:pt>
                <c:pt idx="67184">
                  <c:v>27.34375</c:v>
                </c:pt>
                <c:pt idx="67185">
                  <c:v>-30.3955078</c:v>
                </c:pt>
                <c:pt idx="67186">
                  <c:v>-81.4208984</c:v>
                </c:pt>
                <c:pt idx="67187">
                  <c:v>-104.370117</c:v>
                </c:pt>
                <c:pt idx="67188">
                  <c:v>-95.703125</c:v>
                </c:pt>
                <c:pt idx="67189">
                  <c:v>-72.6318359</c:v>
                </c:pt>
                <c:pt idx="67190">
                  <c:v>-24.6582031</c:v>
                </c:pt>
                <c:pt idx="67191">
                  <c:v>29.296875</c:v>
                </c:pt>
                <c:pt idx="67192">
                  <c:v>76.4160156</c:v>
                </c:pt>
                <c:pt idx="67193">
                  <c:v>102.661133</c:v>
                </c:pt>
                <c:pt idx="67194">
                  <c:v>98.1445312</c:v>
                </c:pt>
                <c:pt idx="67195">
                  <c:v>80.5664062</c:v>
                </c:pt>
                <c:pt idx="67196">
                  <c:v>34.3017578</c:v>
                </c:pt>
                <c:pt idx="67197">
                  <c:v>-27.4658203</c:v>
                </c:pt>
                <c:pt idx="67198">
                  <c:v>-68.8476562</c:v>
                </c:pt>
                <c:pt idx="67199">
                  <c:v>-100.830078</c:v>
                </c:pt>
                <c:pt idx="67200">
                  <c:v>-108.642578</c:v>
                </c:pt>
                <c:pt idx="67201">
                  <c:v>-73.2421875</c:v>
                </c:pt>
                <c:pt idx="67202">
                  <c:v>-32.8369141</c:v>
                </c:pt>
                <c:pt idx="67203">
                  <c:v>16.2353516</c:v>
                </c:pt>
                <c:pt idx="67204">
                  <c:v>65.0634766</c:v>
                </c:pt>
                <c:pt idx="67205">
                  <c:v>96.4355469</c:v>
                </c:pt>
                <c:pt idx="67206">
                  <c:v>107.421875</c:v>
                </c:pt>
                <c:pt idx="67207">
                  <c:v>83.2519531</c:v>
                </c:pt>
                <c:pt idx="67208">
                  <c:v>38.6962891</c:v>
                </c:pt>
                <c:pt idx="67209">
                  <c:v>-12.6953125</c:v>
                </c:pt>
                <c:pt idx="67210">
                  <c:v>-61.6455078</c:v>
                </c:pt>
                <c:pt idx="67211">
                  <c:v>-103.515625</c:v>
                </c:pt>
                <c:pt idx="67212">
                  <c:v>-107.055664</c:v>
                </c:pt>
                <c:pt idx="67213">
                  <c:v>-90.08789059999998</c:v>
                </c:pt>
                <c:pt idx="67214">
                  <c:v>-55.9082031</c:v>
                </c:pt>
                <c:pt idx="67215">
                  <c:v>7.20214844</c:v>
                </c:pt>
                <c:pt idx="67216">
                  <c:v>60.546875</c:v>
                </c:pt>
                <c:pt idx="67217">
                  <c:v>93.38378909999996</c:v>
                </c:pt>
                <c:pt idx="67218">
                  <c:v>102.661133</c:v>
                </c:pt>
                <c:pt idx="67219">
                  <c:v>86.42578119999993</c:v>
                </c:pt>
                <c:pt idx="67220">
                  <c:v>51.1474609</c:v>
                </c:pt>
                <c:pt idx="67221">
                  <c:v>-0.244140625</c:v>
                </c:pt>
                <c:pt idx="67222">
                  <c:v>-56.640625</c:v>
                </c:pt>
                <c:pt idx="67223">
                  <c:v>-88.5009766</c:v>
                </c:pt>
                <c:pt idx="67224">
                  <c:v>-105.712891</c:v>
                </c:pt>
                <c:pt idx="67225">
                  <c:v>-94.97070309999998</c:v>
                </c:pt>
                <c:pt idx="67226">
                  <c:v>-50.2929688</c:v>
                </c:pt>
                <c:pt idx="67227">
                  <c:v>-0.9765625</c:v>
                </c:pt>
                <c:pt idx="67228">
                  <c:v>56.7626953</c:v>
                </c:pt>
                <c:pt idx="67229">
                  <c:v>97.0458984</c:v>
                </c:pt>
                <c:pt idx="67230">
                  <c:v>109.49707</c:v>
                </c:pt>
                <c:pt idx="67231">
                  <c:v>92.4072266</c:v>
                </c:pt>
                <c:pt idx="67232">
                  <c:v>53.9550781</c:v>
                </c:pt>
                <c:pt idx="67233">
                  <c:v>4.27246094</c:v>
                </c:pt>
                <c:pt idx="67234">
                  <c:v>-49.3164062</c:v>
                </c:pt>
                <c:pt idx="67235">
                  <c:v>-89.11132809999998</c:v>
                </c:pt>
                <c:pt idx="67236">
                  <c:v>-101.928711</c:v>
                </c:pt>
                <c:pt idx="67237">
                  <c:v>-97.5341797</c:v>
                </c:pt>
                <c:pt idx="67238">
                  <c:v>-67.8710938</c:v>
                </c:pt>
                <c:pt idx="67239">
                  <c:v>-17.2119141</c:v>
                </c:pt>
                <c:pt idx="67240">
                  <c:v>39.1845703</c:v>
                </c:pt>
                <c:pt idx="67241">
                  <c:v>80.8105469</c:v>
                </c:pt>
                <c:pt idx="67242">
                  <c:v>110.839844</c:v>
                </c:pt>
                <c:pt idx="67243">
                  <c:v>93.6279297</c:v>
                </c:pt>
                <c:pt idx="67244">
                  <c:v>62.6220703</c:v>
                </c:pt>
                <c:pt idx="67245">
                  <c:v>23.5595703</c:v>
                </c:pt>
                <c:pt idx="67246">
                  <c:v>-34.17968749999999</c:v>
                </c:pt>
                <c:pt idx="67247">
                  <c:v>-79.5898438</c:v>
                </c:pt>
                <c:pt idx="67248">
                  <c:v>-105.46875</c:v>
                </c:pt>
                <c:pt idx="67249">
                  <c:v>-104.003906</c:v>
                </c:pt>
                <c:pt idx="67250">
                  <c:v>-75.31738279999998</c:v>
                </c:pt>
                <c:pt idx="67251">
                  <c:v>-23.6816406</c:v>
                </c:pt>
                <c:pt idx="67252">
                  <c:v>33.6914062</c:v>
                </c:pt>
                <c:pt idx="67253">
                  <c:v>73.60839839999993</c:v>
                </c:pt>
                <c:pt idx="67254">
                  <c:v>104.370117</c:v>
                </c:pt>
                <c:pt idx="67255">
                  <c:v>105.102539</c:v>
                </c:pt>
                <c:pt idx="67256">
                  <c:v>82.5195312</c:v>
                </c:pt>
                <c:pt idx="67257">
                  <c:v>28.0761719</c:v>
                </c:pt>
                <c:pt idx="67258">
                  <c:v>-26.0009766</c:v>
                </c:pt>
                <c:pt idx="67259">
                  <c:v>-63.5986328</c:v>
                </c:pt>
                <c:pt idx="67260">
                  <c:v>-99.3652344</c:v>
                </c:pt>
                <c:pt idx="67261">
                  <c:v>-101.44043</c:v>
                </c:pt>
                <c:pt idx="67262">
                  <c:v>-79.1015625</c:v>
                </c:pt>
                <c:pt idx="67263">
                  <c:v>-35.15625</c:v>
                </c:pt>
                <c:pt idx="67264">
                  <c:v>19.53125</c:v>
                </c:pt>
                <c:pt idx="67265">
                  <c:v>70.0683594</c:v>
                </c:pt>
                <c:pt idx="67266">
                  <c:v>100.585938</c:v>
                </c:pt>
                <c:pt idx="67267">
                  <c:v>103.515625</c:v>
                </c:pt>
                <c:pt idx="67268">
                  <c:v>75.4394531</c:v>
                </c:pt>
                <c:pt idx="67269">
                  <c:v>41.9921875</c:v>
                </c:pt>
                <c:pt idx="67270">
                  <c:v>-21.484375</c:v>
                </c:pt>
                <c:pt idx="67271">
                  <c:v>-78.12499999999998</c:v>
                </c:pt>
                <c:pt idx="67272">
                  <c:v>-100.585938</c:v>
                </c:pt>
                <c:pt idx="67273">
                  <c:v>-107.543945</c:v>
                </c:pt>
                <c:pt idx="67274">
                  <c:v>-87.6464844</c:v>
                </c:pt>
                <c:pt idx="67275">
                  <c:v>-42.8466797</c:v>
                </c:pt>
                <c:pt idx="67276">
                  <c:v>12.8173828</c:v>
                </c:pt>
                <c:pt idx="67277">
                  <c:v>66.1621094</c:v>
                </c:pt>
                <c:pt idx="67278">
                  <c:v>100.830078</c:v>
                </c:pt>
                <c:pt idx="67279">
                  <c:v>105.834961</c:v>
                </c:pt>
                <c:pt idx="67280">
                  <c:v>87.2802734</c:v>
                </c:pt>
                <c:pt idx="67281">
                  <c:v>36.9873047</c:v>
                </c:pt>
                <c:pt idx="67282">
                  <c:v>-4.27246094</c:v>
                </c:pt>
                <c:pt idx="67283">
                  <c:v>-51.39160159999999</c:v>
                </c:pt>
                <c:pt idx="67284">
                  <c:v>-97.2900391</c:v>
                </c:pt>
                <c:pt idx="67285">
                  <c:v>-105.59082</c:v>
                </c:pt>
                <c:pt idx="67286">
                  <c:v>-94.3603516</c:v>
                </c:pt>
                <c:pt idx="67287">
                  <c:v>-52.0019531</c:v>
                </c:pt>
                <c:pt idx="67288">
                  <c:v>5.004882809999995</c:v>
                </c:pt>
                <c:pt idx="67289">
                  <c:v>54.1992188</c:v>
                </c:pt>
                <c:pt idx="67290">
                  <c:v>91.4306641</c:v>
                </c:pt>
                <c:pt idx="67291">
                  <c:v>105.102539</c:v>
                </c:pt>
                <c:pt idx="67292">
                  <c:v>91.6748047</c:v>
                </c:pt>
                <c:pt idx="67293">
                  <c:v>53.34472659999999</c:v>
                </c:pt>
                <c:pt idx="67294">
                  <c:v>0.122070312</c:v>
                </c:pt>
                <c:pt idx="67295">
                  <c:v>-48.0957031</c:v>
                </c:pt>
                <c:pt idx="67296">
                  <c:v>-87.5244141</c:v>
                </c:pt>
                <c:pt idx="67297">
                  <c:v>-104.125977</c:v>
                </c:pt>
                <c:pt idx="67298">
                  <c:v>-96.80175779999998</c:v>
                </c:pt>
                <c:pt idx="67299">
                  <c:v>-57.8613281</c:v>
                </c:pt>
                <c:pt idx="67300">
                  <c:v>-8.91113281</c:v>
                </c:pt>
                <c:pt idx="67301">
                  <c:v>45.1660156</c:v>
                </c:pt>
                <c:pt idx="67302">
                  <c:v>91.1865234</c:v>
                </c:pt>
                <c:pt idx="67303">
                  <c:v>107.910156</c:v>
                </c:pt>
                <c:pt idx="67304">
                  <c:v>102.416992</c:v>
                </c:pt>
                <c:pt idx="67305">
                  <c:v>59.6923828</c:v>
                </c:pt>
                <c:pt idx="67306">
                  <c:v>14.2822266</c:v>
                </c:pt>
                <c:pt idx="67307">
                  <c:v>-41.3818359</c:v>
                </c:pt>
                <c:pt idx="67308">
                  <c:v>-83.6181641</c:v>
                </c:pt>
                <c:pt idx="67309">
                  <c:v>-101.806641</c:v>
                </c:pt>
                <c:pt idx="67310">
                  <c:v>-102.172852</c:v>
                </c:pt>
                <c:pt idx="67311">
                  <c:v>-64.9414062</c:v>
                </c:pt>
                <c:pt idx="67312">
                  <c:v>-11.3525391</c:v>
                </c:pt>
                <c:pt idx="67313">
                  <c:v>39.0625</c:v>
                </c:pt>
                <c:pt idx="67314">
                  <c:v>84.8388672</c:v>
                </c:pt>
                <c:pt idx="67315">
                  <c:v>113.037109</c:v>
                </c:pt>
                <c:pt idx="67316">
                  <c:v>101.928711</c:v>
                </c:pt>
                <c:pt idx="67317">
                  <c:v>68.1152344</c:v>
                </c:pt>
                <c:pt idx="67318">
                  <c:v>21.9726562</c:v>
                </c:pt>
                <c:pt idx="67319">
                  <c:v>-34.5458984</c:v>
                </c:pt>
                <c:pt idx="67320">
                  <c:v>-71.6552734</c:v>
                </c:pt>
                <c:pt idx="67321">
                  <c:v>-107.055664</c:v>
                </c:pt>
                <c:pt idx="67322">
                  <c:v>-101.074219</c:v>
                </c:pt>
                <c:pt idx="67323">
                  <c:v>-84.22851559999998</c:v>
                </c:pt>
                <c:pt idx="67324">
                  <c:v>-32.2265625</c:v>
                </c:pt>
                <c:pt idx="67325">
                  <c:v>28.1982422</c:v>
                </c:pt>
                <c:pt idx="67326">
                  <c:v>74.46289059999998</c:v>
                </c:pt>
                <c:pt idx="67327">
                  <c:v>105.102539</c:v>
                </c:pt>
                <c:pt idx="67328">
                  <c:v>105.34668</c:v>
                </c:pt>
                <c:pt idx="67329">
                  <c:v>76.7822266</c:v>
                </c:pt>
                <c:pt idx="67330">
                  <c:v>30.7617188</c:v>
                </c:pt>
                <c:pt idx="67331">
                  <c:v>-22.5830078</c:v>
                </c:pt>
                <c:pt idx="67332">
                  <c:v>-70.0683594</c:v>
                </c:pt>
                <c:pt idx="67333">
                  <c:v>-95.82519529999998</c:v>
                </c:pt>
                <c:pt idx="67334">
                  <c:v>-102.294922</c:v>
                </c:pt>
                <c:pt idx="67335">
                  <c:v>-81.5429688</c:v>
                </c:pt>
                <c:pt idx="67336">
                  <c:v>-40.4052734</c:v>
                </c:pt>
                <c:pt idx="67337">
                  <c:v>15.7470703</c:v>
                </c:pt>
                <c:pt idx="67338">
                  <c:v>67.50488279999998</c:v>
                </c:pt>
                <c:pt idx="67339">
                  <c:v>96.80175779999998</c:v>
                </c:pt>
                <c:pt idx="67340">
                  <c:v>110.961914</c:v>
                </c:pt>
                <c:pt idx="67341">
                  <c:v>88.62304690000001</c:v>
                </c:pt>
                <c:pt idx="67342">
                  <c:v>47.6074219</c:v>
                </c:pt>
                <c:pt idx="67343">
                  <c:v>-15.5029297</c:v>
                </c:pt>
                <c:pt idx="67344">
                  <c:v>-62.9882812</c:v>
                </c:pt>
                <c:pt idx="67345">
                  <c:v>-98.5107422</c:v>
                </c:pt>
                <c:pt idx="67346">
                  <c:v>-100.097656</c:v>
                </c:pt>
                <c:pt idx="67347">
                  <c:v>-89.5996094</c:v>
                </c:pt>
                <c:pt idx="67348">
                  <c:v>-40.6494141</c:v>
                </c:pt>
                <c:pt idx="67349">
                  <c:v>5.859375</c:v>
                </c:pt>
                <c:pt idx="67350">
                  <c:v>52.2460938</c:v>
                </c:pt>
                <c:pt idx="67351">
                  <c:v>93.01757809999998</c:v>
                </c:pt>
                <c:pt idx="67352">
                  <c:v>106.811523</c:v>
                </c:pt>
                <c:pt idx="67353">
                  <c:v>93.5058594</c:v>
                </c:pt>
                <c:pt idx="67354">
                  <c:v>48.5839844</c:v>
                </c:pt>
                <c:pt idx="67355">
                  <c:v>-7.324218749999996</c:v>
                </c:pt>
                <c:pt idx="67356">
                  <c:v>-56.5185547</c:v>
                </c:pt>
                <c:pt idx="67357">
                  <c:v>-98.63281249999996</c:v>
                </c:pt>
                <c:pt idx="67358">
                  <c:v>-109.375</c:v>
                </c:pt>
                <c:pt idx="67359">
                  <c:v>-92.89550779999998</c:v>
                </c:pt>
                <c:pt idx="67360">
                  <c:v>-51.39160159999999</c:v>
                </c:pt>
                <c:pt idx="67361">
                  <c:v>-2.31933594</c:v>
                </c:pt>
                <c:pt idx="67362">
                  <c:v>51.0253906</c:v>
                </c:pt>
                <c:pt idx="67363">
                  <c:v>94.84863279999998</c:v>
                </c:pt>
                <c:pt idx="67364">
                  <c:v>118.286133</c:v>
                </c:pt>
                <c:pt idx="67365">
                  <c:v>99.2431641</c:v>
                </c:pt>
                <c:pt idx="67366">
                  <c:v>56.2744141</c:v>
                </c:pt>
                <c:pt idx="67367">
                  <c:v>4.394531249999993</c:v>
                </c:pt>
                <c:pt idx="67368">
                  <c:v>-42.4804688</c:v>
                </c:pt>
                <c:pt idx="67369">
                  <c:v>-85.3271484</c:v>
                </c:pt>
                <c:pt idx="67370">
                  <c:v>-101.196289</c:v>
                </c:pt>
                <c:pt idx="67371">
                  <c:v>-104.370117</c:v>
                </c:pt>
                <c:pt idx="67372">
                  <c:v>-63.2324219</c:v>
                </c:pt>
                <c:pt idx="67373">
                  <c:v>-7.56835938</c:v>
                </c:pt>
                <c:pt idx="67374">
                  <c:v>41.7480469</c:v>
                </c:pt>
                <c:pt idx="67375">
                  <c:v>93.2617188</c:v>
                </c:pt>
                <c:pt idx="67376">
                  <c:v>112.060547</c:v>
                </c:pt>
                <c:pt idx="67377">
                  <c:v>100.463867</c:v>
                </c:pt>
                <c:pt idx="67378">
                  <c:v>62.2558594</c:v>
                </c:pt>
                <c:pt idx="67379">
                  <c:v>27.34375</c:v>
                </c:pt>
                <c:pt idx="67380">
                  <c:v>-33.3251953</c:v>
                </c:pt>
                <c:pt idx="67381">
                  <c:v>-85.4492188</c:v>
                </c:pt>
                <c:pt idx="67382">
                  <c:v>-102.416992</c:v>
                </c:pt>
                <c:pt idx="67383">
                  <c:v>-95.5810547</c:v>
                </c:pt>
                <c:pt idx="67384">
                  <c:v>-72.0214844</c:v>
                </c:pt>
                <c:pt idx="67385">
                  <c:v>-21.2402344</c:v>
                </c:pt>
                <c:pt idx="67386">
                  <c:v>35.0341797</c:v>
                </c:pt>
                <c:pt idx="67387">
                  <c:v>82.6416016</c:v>
                </c:pt>
                <c:pt idx="67388">
                  <c:v>106.689453</c:v>
                </c:pt>
                <c:pt idx="67389">
                  <c:v>102.661133</c:v>
                </c:pt>
                <c:pt idx="67390">
                  <c:v>75.4394531</c:v>
                </c:pt>
                <c:pt idx="67391">
                  <c:v>26.9775391</c:v>
                </c:pt>
                <c:pt idx="67392">
                  <c:v>-26.1230469</c:v>
                </c:pt>
                <c:pt idx="67393">
                  <c:v>-77.8808594</c:v>
                </c:pt>
                <c:pt idx="67394">
                  <c:v>-107.299805</c:v>
                </c:pt>
                <c:pt idx="67395">
                  <c:v>-94.7265625</c:v>
                </c:pt>
                <c:pt idx="67396">
                  <c:v>-81.0546875</c:v>
                </c:pt>
                <c:pt idx="67397">
                  <c:v>-42.6025391</c:v>
                </c:pt>
                <c:pt idx="67398">
                  <c:v>21.6064453</c:v>
                </c:pt>
                <c:pt idx="67399">
                  <c:v>71.4111328</c:v>
                </c:pt>
                <c:pt idx="67400">
                  <c:v>99.7314453</c:v>
                </c:pt>
                <c:pt idx="67401">
                  <c:v>101.806641</c:v>
                </c:pt>
                <c:pt idx="67402">
                  <c:v>81.17675779999993</c:v>
                </c:pt>
                <c:pt idx="67403">
                  <c:v>38.5742188</c:v>
                </c:pt>
                <c:pt idx="67404">
                  <c:v>-17.2119141</c:v>
                </c:pt>
                <c:pt idx="67405">
                  <c:v>-66.8945312</c:v>
                </c:pt>
                <c:pt idx="67406">
                  <c:v>-92.4072266</c:v>
                </c:pt>
                <c:pt idx="67407">
                  <c:v>-101.44043</c:v>
                </c:pt>
                <c:pt idx="67408">
                  <c:v>-87.15820309999998</c:v>
                </c:pt>
                <c:pt idx="67409">
                  <c:v>-41.2597656</c:v>
                </c:pt>
                <c:pt idx="67410">
                  <c:v>9.52148438</c:v>
                </c:pt>
                <c:pt idx="67411">
                  <c:v>59.4482422</c:v>
                </c:pt>
                <c:pt idx="67412">
                  <c:v>96.67968749999996</c:v>
                </c:pt>
                <c:pt idx="67413">
                  <c:v>112.060547</c:v>
                </c:pt>
                <c:pt idx="67414">
                  <c:v>95.9472656</c:v>
                </c:pt>
                <c:pt idx="67415">
                  <c:v>46.875</c:v>
                </c:pt>
                <c:pt idx="67416">
                  <c:v>-11.8408203</c:v>
                </c:pt>
                <c:pt idx="67417">
                  <c:v>-53.9550781</c:v>
                </c:pt>
                <c:pt idx="67418">
                  <c:v>-96.1914062</c:v>
                </c:pt>
                <c:pt idx="67419">
                  <c:v>-108.154297</c:v>
                </c:pt>
                <c:pt idx="67420">
                  <c:v>-92.2851562</c:v>
                </c:pt>
                <c:pt idx="67421">
                  <c:v>-59.9365234</c:v>
                </c:pt>
                <c:pt idx="67422">
                  <c:v>3.90625</c:v>
                </c:pt>
                <c:pt idx="67423">
                  <c:v>55.5419922</c:v>
                </c:pt>
                <c:pt idx="67424">
                  <c:v>88.7451172</c:v>
                </c:pt>
                <c:pt idx="67425">
                  <c:v>103.515625</c:v>
                </c:pt>
                <c:pt idx="67426">
                  <c:v>91.3085938</c:v>
                </c:pt>
                <c:pt idx="67427">
                  <c:v>59.0820312</c:v>
                </c:pt>
                <c:pt idx="67428">
                  <c:v>2.44140625</c:v>
                </c:pt>
                <c:pt idx="67429">
                  <c:v>-46.875</c:v>
                </c:pt>
                <c:pt idx="67430">
                  <c:v>-84.7167969</c:v>
                </c:pt>
                <c:pt idx="67431">
                  <c:v>-107.177734</c:v>
                </c:pt>
                <c:pt idx="67432">
                  <c:v>-100.463867</c:v>
                </c:pt>
                <c:pt idx="67433">
                  <c:v>-56.640625</c:v>
                </c:pt>
                <c:pt idx="67434">
                  <c:v>-0.854492188</c:v>
                </c:pt>
                <c:pt idx="67435">
                  <c:v>44.4335938</c:v>
                </c:pt>
                <c:pt idx="67436">
                  <c:v>89.7216797</c:v>
                </c:pt>
                <c:pt idx="67437">
                  <c:v>103.759766</c:v>
                </c:pt>
                <c:pt idx="67438">
                  <c:v>98.9990234</c:v>
                </c:pt>
                <c:pt idx="67439">
                  <c:v>67.62695309999998</c:v>
                </c:pt>
                <c:pt idx="67440">
                  <c:v>14.6484375</c:v>
                </c:pt>
                <c:pt idx="67441">
                  <c:v>-39.7949219</c:v>
                </c:pt>
                <c:pt idx="67442">
                  <c:v>-81.29882809999998</c:v>
                </c:pt>
                <c:pt idx="67443">
                  <c:v>-103.881836</c:v>
                </c:pt>
                <c:pt idx="67444">
                  <c:v>-102.172852</c:v>
                </c:pt>
                <c:pt idx="67445">
                  <c:v>-76.17187499999996</c:v>
                </c:pt>
                <c:pt idx="67446">
                  <c:v>-19.4091797</c:v>
                </c:pt>
                <c:pt idx="67447">
                  <c:v>31.1279297</c:v>
                </c:pt>
                <c:pt idx="67448">
                  <c:v>79.5898438</c:v>
                </c:pt>
                <c:pt idx="67449">
                  <c:v>106.445312</c:v>
                </c:pt>
                <c:pt idx="67450">
                  <c:v>99.3652344</c:v>
                </c:pt>
                <c:pt idx="67451">
                  <c:v>66.0400391</c:v>
                </c:pt>
                <c:pt idx="67452">
                  <c:v>28.3203125</c:v>
                </c:pt>
                <c:pt idx="67453">
                  <c:v>-26.6113281</c:v>
                </c:pt>
                <c:pt idx="67454">
                  <c:v>-80.68847659999993</c:v>
                </c:pt>
                <c:pt idx="67455">
                  <c:v>-109.375</c:v>
                </c:pt>
                <c:pt idx="67456">
                  <c:v>-106.811523</c:v>
                </c:pt>
                <c:pt idx="67457">
                  <c:v>-75.31738279999998</c:v>
                </c:pt>
                <c:pt idx="67458">
                  <c:v>-28.6865234</c:v>
                </c:pt>
                <c:pt idx="67459">
                  <c:v>21.9726562</c:v>
                </c:pt>
                <c:pt idx="67460">
                  <c:v>73.2421875</c:v>
                </c:pt>
                <c:pt idx="67461">
                  <c:v>104.370117</c:v>
                </c:pt>
                <c:pt idx="67462">
                  <c:v>108.520508</c:v>
                </c:pt>
                <c:pt idx="67463">
                  <c:v>85.6933594</c:v>
                </c:pt>
                <c:pt idx="67464">
                  <c:v>32.8369141</c:v>
                </c:pt>
                <c:pt idx="67465">
                  <c:v>-17.4560547</c:v>
                </c:pt>
                <c:pt idx="67466">
                  <c:v>-69.0917969</c:v>
                </c:pt>
                <c:pt idx="67467">
                  <c:v>-103.271484</c:v>
                </c:pt>
                <c:pt idx="67468">
                  <c:v>-101.196289</c:v>
                </c:pt>
                <c:pt idx="67469">
                  <c:v>-83.7402344</c:v>
                </c:pt>
                <c:pt idx="67470">
                  <c:v>-40.8935547</c:v>
                </c:pt>
                <c:pt idx="67471">
                  <c:v>13.671875</c:v>
                </c:pt>
                <c:pt idx="67472">
                  <c:v>67.7490234</c:v>
                </c:pt>
                <c:pt idx="67473">
                  <c:v>100.341797</c:v>
                </c:pt>
                <c:pt idx="67474">
                  <c:v>110.229492</c:v>
                </c:pt>
                <c:pt idx="67475">
                  <c:v>92.6513672</c:v>
                </c:pt>
                <c:pt idx="67476">
                  <c:v>46.2646484</c:v>
                </c:pt>
                <c:pt idx="67477">
                  <c:v>-11.8408203</c:v>
                </c:pt>
                <c:pt idx="67478">
                  <c:v>-63.1103516</c:v>
                </c:pt>
                <c:pt idx="67479">
                  <c:v>-95.3369141</c:v>
                </c:pt>
                <c:pt idx="67480">
                  <c:v>-104.125977</c:v>
                </c:pt>
                <c:pt idx="67481">
                  <c:v>-88.37890619999993</c:v>
                </c:pt>
                <c:pt idx="67482">
                  <c:v>-52.3681641</c:v>
                </c:pt>
                <c:pt idx="67483">
                  <c:v>-2.07519531</c:v>
                </c:pt>
                <c:pt idx="67484">
                  <c:v>56.2744141</c:v>
                </c:pt>
                <c:pt idx="67485">
                  <c:v>90.33203119999993</c:v>
                </c:pt>
                <c:pt idx="67486">
                  <c:v>105.834961</c:v>
                </c:pt>
                <c:pt idx="67487">
                  <c:v>99.7314453</c:v>
                </c:pt>
                <c:pt idx="67488">
                  <c:v>52.6123047</c:v>
                </c:pt>
                <c:pt idx="67489">
                  <c:v>-0.610351562</c:v>
                </c:pt>
                <c:pt idx="67490">
                  <c:v>-51.1474609</c:v>
                </c:pt>
                <c:pt idx="67491">
                  <c:v>-98.5107422</c:v>
                </c:pt>
                <c:pt idx="67492">
                  <c:v>-114.257812</c:v>
                </c:pt>
                <c:pt idx="67493">
                  <c:v>-102.539062</c:v>
                </c:pt>
                <c:pt idx="67494">
                  <c:v>-59.81445309999999</c:v>
                </c:pt>
                <c:pt idx="67495">
                  <c:v>-6.835937499999997</c:v>
                </c:pt>
                <c:pt idx="67496">
                  <c:v>46.875</c:v>
                </c:pt>
                <c:pt idx="67497">
                  <c:v>89.2333984</c:v>
                </c:pt>
                <c:pt idx="67498">
                  <c:v>108.276367</c:v>
                </c:pt>
                <c:pt idx="67499">
                  <c:v>94.3603516</c:v>
                </c:pt>
                <c:pt idx="67500">
                  <c:v>62.1337891</c:v>
                </c:pt>
                <c:pt idx="67501">
                  <c:v>8.91113281</c:v>
                </c:pt>
                <c:pt idx="67502">
                  <c:v>-39.1845703</c:v>
                </c:pt>
                <c:pt idx="67503">
                  <c:v>-84.22851559999998</c:v>
                </c:pt>
                <c:pt idx="67504">
                  <c:v>-106.323242</c:v>
                </c:pt>
                <c:pt idx="67505">
                  <c:v>-98.75488279999998</c:v>
                </c:pt>
                <c:pt idx="67506">
                  <c:v>-69.7021484</c:v>
                </c:pt>
                <c:pt idx="67507">
                  <c:v>-19.0429688</c:v>
                </c:pt>
                <c:pt idx="67508">
                  <c:v>36.1328125</c:v>
                </c:pt>
                <c:pt idx="67509">
                  <c:v>90.33203119999993</c:v>
                </c:pt>
                <c:pt idx="67510">
                  <c:v>108.642578</c:v>
                </c:pt>
                <c:pt idx="67511">
                  <c:v>95.9472656</c:v>
                </c:pt>
                <c:pt idx="67512">
                  <c:v>74.9511719</c:v>
                </c:pt>
                <c:pt idx="67513">
                  <c:v>22.5830078</c:v>
                </c:pt>
                <c:pt idx="67514">
                  <c:v>-38.0859375</c:v>
                </c:pt>
                <c:pt idx="67515">
                  <c:v>-75.5615234</c:v>
                </c:pt>
                <c:pt idx="67516">
                  <c:v>-97.65625</c:v>
                </c:pt>
                <c:pt idx="67517">
                  <c:v>-101.928711</c:v>
                </c:pt>
                <c:pt idx="67518">
                  <c:v>-71.8994141</c:v>
                </c:pt>
                <c:pt idx="67519">
                  <c:v>-24.90234379999998</c:v>
                </c:pt>
                <c:pt idx="67520">
                  <c:v>27.7099609</c:v>
                </c:pt>
                <c:pt idx="67521">
                  <c:v>75.31738279999998</c:v>
                </c:pt>
                <c:pt idx="67522">
                  <c:v>102.783203</c:v>
                </c:pt>
                <c:pt idx="67523">
                  <c:v>102.539062</c:v>
                </c:pt>
                <c:pt idx="67524">
                  <c:v>72.1435547</c:v>
                </c:pt>
                <c:pt idx="67525">
                  <c:v>33.81347659999999</c:v>
                </c:pt>
                <c:pt idx="67526">
                  <c:v>-18.1884766</c:v>
                </c:pt>
                <c:pt idx="67527">
                  <c:v>-74.0966797</c:v>
                </c:pt>
                <c:pt idx="67528">
                  <c:v>-109.008789</c:v>
                </c:pt>
                <c:pt idx="67529">
                  <c:v>-111.816406</c:v>
                </c:pt>
                <c:pt idx="67530">
                  <c:v>-86.7919922</c:v>
                </c:pt>
                <c:pt idx="67531">
                  <c:v>-35.2783203</c:v>
                </c:pt>
                <c:pt idx="67532">
                  <c:v>22.4609375</c:v>
                </c:pt>
                <c:pt idx="67533">
                  <c:v>76.4160156</c:v>
                </c:pt>
                <c:pt idx="67534">
                  <c:v>98.63281249999996</c:v>
                </c:pt>
                <c:pt idx="67535">
                  <c:v>109.49707</c:v>
                </c:pt>
                <c:pt idx="67536">
                  <c:v>84.7167969</c:v>
                </c:pt>
                <c:pt idx="67537">
                  <c:v>35.4003906</c:v>
                </c:pt>
                <c:pt idx="67538">
                  <c:v>-14.4042969</c:v>
                </c:pt>
                <c:pt idx="67539">
                  <c:v>-64.2089844</c:v>
                </c:pt>
                <c:pt idx="67540">
                  <c:v>-99.60937499999996</c:v>
                </c:pt>
                <c:pt idx="67541">
                  <c:v>-101.5625</c:v>
                </c:pt>
                <c:pt idx="67542">
                  <c:v>-86.3037109</c:v>
                </c:pt>
                <c:pt idx="67543">
                  <c:v>-47.1191406</c:v>
                </c:pt>
                <c:pt idx="67544">
                  <c:v>8.544921879999997</c:v>
                </c:pt>
                <c:pt idx="67545">
                  <c:v>62.3779297</c:v>
                </c:pt>
                <c:pt idx="67546">
                  <c:v>98.9990234</c:v>
                </c:pt>
                <c:pt idx="67547">
                  <c:v>108.398438</c:v>
                </c:pt>
                <c:pt idx="67548">
                  <c:v>86.18164059999998</c:v>
                </c:pt>
                <c:pt idx="67549">
                  <c:v>46.875</c:v>
                </c:pt>
                <c:pt idx="67550">
                  <c:v>-4.76074219</c:v>
                </c:pt>
                <c:pt idx="67551">
                  <c:v>-57.1289062</c:v>
                </c:pt>
                <c:pt idx="67552">
                  <c:v>-92.4072266</c:v>
                </c:pt>
                <c:pt idx="67553">
                  <c:v>-102.416992</c:v>
                </c:pt>
                <c:pt idx="67554">
                  <c:v>-91.4306641</c:v>
                </c:pt>
                <c:pt idx="67555">
                  <c:v>-55.0537109</c:v>
                </c:pt>
                <c:pt idx="67556">
                  <c:v>-0.610351562</c:v>
                </c:pt>
                <c:pt idx="67557">
                  <c:v>45.2880859</c:v>
                </c:pt>
                <c:pt idx="67558">
                  <c:v>88.0126953</c:v>
                </c:pt>
                <c:pt idx="67559">
                  <c:v>112.060547</c:v>
                </c:pt>
                <c:pt idx="67560">
                  <c:v>98.63281249999996</c:v>
                </c:pt>
                <c:pt idx="67561">
                  <c:v>56.1523438</c:v>
                </c:pt>
                <c:pt idx="67562">
                  <c:v>6.46972656</c:v>
                </c:pt>
                <c:pt idx="67563">
                  <c:v>-44.1894531</c:v>
                </c:pt>
                <c:pt idx="67564">
                  <c:v>-89.4775391</c:v>
                </c:pt>
                <c:pt idx="67565">
                  <c:v>-107.910156</c:v>
                </c:pt>
                <c:pt idx="67566">
                  <c:v>-97.0458984</c:v>
                </c:pt>
                <c:pt idx="67567">
                  <c:v>-62.5</c:v>
                </c:pt>
                <c:pt idx="67568">
                  <c:v>-10.0097656</c:v>
                </c:pt>
                <c:pt idx="67569">
                  <c:v>49.0722656</c:v>
                </c:pt>
                <c:pt idx="67570">
                  <c:v>88.37890619999993</c:v>
                </c:pt>
                <c:pt idx="67571">
                  <c:v>112.060547</c:v>
                </c:pt>
                <c:pt idx="67572">
                  <c:v>99.1210938</c:v>
                </c:pt>
                <c:pt idx="67573">
                  <c:v>60.3027344</c:v>
                </c:pt>
                <c:pt idx="67574">
                  <c:v>15.625</c:v>
                </c:pt>
                <c:pt idx="67575">
                  <c:v>-36.2548828</c:v>
                </c:pt>
                <c:pt idx="67576">
                  <c:v>-79.22363279999998</c:v>
                </c:pt>
                <c:pt idx="67577">
                  <c:v>-100.219727</c:v>
                </c:pt>
                <c:pt idx="67578">
                  <c:v>-104.248047</c:v>
                </c:pt>
                <c:pt idx="67579">
                  <c:v>-70.1904297</c:v>
                </c:pt>
                <c:pt idx="67580">
                  <c:v>-19.4091797</c:v>
                </c:pt>
                <c:pt idx="67581">
                  <c:v>26.4892578</c:v>
                </c:pt>
                <c:pt idx="67582">
                  <c:v>78.4912109</c:v>
                </c:pt>
                <c:pt idx="67583">
                  <c:v>105.224609</c:v>
                </c:pt>
                <c:pt idx="67584">
                  <c:v>104.492188</c:v>
                </c:pt>
                <c:pt idx="67585">
                  <c:v>72.7539062</c:v>
                </c:pt>
                <c:pt idx="67586">
                  <c:v>20.8740234</c:v>
                </c:pt>
                <c:pt idx="67587">
                  <c:v>-30.5175781</c:v>
                </c:pt>
                <c:pt idx="67588">
                  <c:v>-75.5615234</c:v>
                </c:pt>
                <c:pt idx="67589">
                  <c:v>-96.0693359</c:v>
                </c:pt>
                <c:pt idx="67590">
                  <c:v>-107.543945</c:v>
                </c:pt>
                <c:pt idx="67591">
                  <c:v>-80.32226559999998</c:v>
                </c:pt>
                <c:pt idx="67592">
                  <c:v>-26.1230469</c:v>
                </c:pt>
                <c:pt idx="67593">
                  <c:v>23.9257812</c:v>
                </c:pt>
                <c:pt idx="67594">
                  <c:v>68.60351559999998</c:v>
                </c:pt>
                <c:pt idx="67595">
                  <c:v>96.92382809999998</c:v>
                </c:pt>
                <c:pt idx="67596">
                  <c:v>103.881836</c:v>
                </c:pt>
                <c:pt idx="67597">
                  <c:v>86.7919922</c:v>
                </c:pt>
                <c:pt idx="67598">
                  <c:v>37.3535156</c:v>
                </c:pt>
                <c:pt idx="67599">
                  <c:v>-15.3808594</c:v>
                </c:pt>
                <c:pt idx="67600">
                  <c:v>-62.7441406</c:v>
                </c:pt>
                <c:pt idx="67601">
                  <c:v>-99.9755859</c:v>
                </c:pt>
                <c:pt idx="67602">
                  <c:v>-107.788086</c:v>
                </c:pt>
                <c:pt idx="67603">
                  <c:v>-82.7636719</c:v>
                </c:pt>
                <c:pt idx="67604">
                  <c:v>-42.7246094</c:v>
                </c:pt>
                <c:pt idx="67605">
                  <c:v>17.0898438</c:v>
                </c:pt>
                <c:pt idx="67606">
                  <c:v>63.2324219</c:v>
                </c:pt>
                <c:pt idx="67607">
                  <c:v>94.97070309999998</c:v>
                </c:pt>
                <c:pt idx="67608">
                  <c:v>104.003906</c:v>
                </c:pt>
                <c:pt idx="67609">
                  <c:v>86.05957029999998</c:v>
                </c:pt>
                <c:pt idx="67610">
                  <c:v>42.6025391</c:v>
                </c:pt>
                <c:pt idx="67611">
                  <c:v>-13.671875</c:v>
                </c:pt>
                <c:pt idx="67612">
                  <c:v>-59.6923828</c:v>
                </c:pt>
                <c:pt idx="67613">
                  <c:v>-96.4355469</c:v>
                </c:pt>
                <c:pt idx="67614">
                  <c:v>-109.863281</c:v>
                </c:pt>
                <c:pt idx="67615">
                  <c:v>-86.6699219</c:v>
                </c:pt>
                <c:pt idx="67616">
                  <c:v>-44.7998047</c:v>
                </c:pt>
                <c:pt idx="67617">
                  <c:v>5.73730469</c:v>
                </c:pt>
                <c:pt idx="67618">
                  <c:v>51.0253906</c:v>
                </c:pt>
                <c:pt idx="67619">
                  <c:v>93.38378909999996</c:v>
                </c:pt>
                <c:pt idx="67620">
                  <c:v>103.149414</c:v>
                </c:pt>
                <c:pt idx="67621">
                  <c:v>92.2851562</c:v>
                </c:pt>
                <c:pt idx="67622">
                  <c:v>53.34472659999999</c:v>
                </c:pt>
                <c:pt idx="67623">
                  <c:v>0.854492188</c:v>
                </c:pt>
                <c:pt idx="67624">
                  <c:v>-55.7861328</c:v>
                </c:pt>
                <c:pt idx="67625">
                  <c:v>-93.5058594</c:v>
                </c:pt>
                <c:pt idx="67626">
                  <c:v>-102.294922</c:v>
                </c:pt>
                <c:pt idx="67627">
                  <c:v>-96.4355469</c:v>
                </c:pt>
                <c:pt idx="67628">
                  <c:v>-61.7675781</c:v>
                </c:pt>
                <c:pt idx="67629">
                  <c:v>-12.3291016</c:v>
                </c:pt>
                <c:pt idx="67630">
                  <c:v>46.5087891</c:v>
                </c:pt>
                <c:pt idx="67631">
                  <c:v>86.05957029999998</c:v>
                </c:pt>
                <c:pt idx="67632">
                  <c:v>105.102539</c:v>
                </c:pt>
                <c:pt idx="67633">
                  <c:v>94.2382812</c:v>
                </c:pt>
                <c:pt idx="67634">
                  <c:v>59.5703125</c:v>
                </c:pt>
                <c:pt idx="67635">
                  <c:v>9.88769531</c:v>
                </c:pt>
                <c:pt idx="67636">
                  <c:v>-42.8466797</c:v>
                </c:pt>
                <c:pt idx="67637">
                  <c:v>-86.7919922</c:v>
                </c:pt>
                <c:pt idx="67638">
                  <c:v>-108.154297</c:v>
                </c:pt>
                <c:pt idx="67639">
                  <c:v>-103.881836</c:v>
                </c:pt>
                <c:pt idx="67640">
                  <c:v>-66.7724609</c:v>
                </c:pt>
                <c:pt idx="67641">
                  <c:v>-20.2636719</c:v>
                </c:pt>
                <c:pt idx="67642">
                  <c:v>41.9921875</c:v>
                </c:pt>
                <c:pt idx="67643">
                  <c:v>83.8623047</c:v>
                </c:pt>
                <c:pt idx="67644">
                  <c:v>108.276367</c:v>
                </c:pt>
                <c:pt idx="67645">
                  <c:v>100.708008</c:v>
                </c:pt>
                <c:pt idx="67646">
                  <c:v>72.6318359</c:v>
                </c:pt>
                <c:pt idx="67647">
                  <c:v>28.6865234</c:v>
                </c:pt>
                <c:pt idx="67648">
                  <c:v>-32.1044922</c:v>
                </c:pt>
                <c:pt idx="67649">
                  <c:v>-79.4677734</c:v>
                </c:pt>
                <c:pt idx="67650">
                  <c:v>-106.933594</c:v>
                </c:pt>
                <c:pt idx="67651">
                  <c:v>-99.85351559999998</c:v>
                </c:pt>
                <c:pt idx="67652">
                  <c:v>-64.6972656</c:v>
                </c:pt>
                <c:pt idx="67653">
                  <c:v>-21.6064453</c:v>
                </c:pt>
                <c:pt idx="67654">
                  <c:v>30.1513672</c:v>
                </c:pt>
                <c:pt idx="67655">
                  <c:v>72.6318359</c:v>
                </c:pt>
                <c:pt idx="67656">
                  <c:v>102.905273</c:v>
                </c:pt>
                <c:pt idx="67657">
                  <c:v>107.299805</c:v>
                </c:pt>
                <c:pt idx="67658">
                  <c:v>81.66503909999996</c:v>
                </c:pt>
                <c:pt idx="67659">
                  <c:v>38.4521484</c:v>
                </c:pt>
                <c:pt idx="67660">
                  <c:v>-15.625</c:v>
                </c:pt>
                <c:pt idx="67661">
                  <c:v>-69.8242188</c:v>
                </c:pt>
                <c:pt idx="67662">
                  <c:v>-96.67968749999996</c:v>
                </c:pt>
                <c:pt idx="67663">
                  <c:v>-103.637695</c:v>
                </c:pt>
                <c:pt idx="67664">
                  <c:v>-81.0546875</c:v>
                </c:pt>
                <c:pt idx="67665">
                  <c:v>-36.4990234</c:v>
                </c:pt>
                <c:pt idx="67666">
                  <c:v>16.9677734</c:v>
                </c:pt>
                <c:pt idx="67667">
                  <c:v>66.0400391</c:v>
                </c:pt>
                <c:pt idx="67668">
                  <c:v>100.219727</c:v>
                </c:pt>
                <c:pt idx="67669">
                  <c:v>104.370117</c:v>
                </c:pt>
                <c:pt idx="67670">
                  <c:v>88.13476559999998</c:v>
                </c:pt>
                <c:pt idx="67671">
                  <c:v>43.5791016</c:v>
                </c:pt>
                <c:pt idx="67672">
                  <c:v>-12.4511719</c:v>
                </c:pt>
                <c:pt idx="67673">
                  <c:v>-63.3544922</c:v>
                </c:pt>
                <c:pt idx="67674">
                  <c:v>-95.9472656</c:v>
                </c:pt>
                <c:pt idx="67675">
                  <c:v>-96.80175779999998</c:v>
                </c:pt>
                <c:pt idx="67676">
                  <c:v>-89.35546879999995</c:v>
                </c:pt>
                <c:pt idx="67677">
                  <c:v>-50.0488281</c:v>
                </c:pt>
                <c:pt idx="67678">
                  <c:v>4.63867188</c:v>
                </c:pt>
                <c:pt idx="67679">
                  <c:v>62.2558594</c:v>
                </c:pt>
                <c:pt idx="67680">
                  <c:v>104.492188</c:v>
                </c:pt>
                <c:pt idx="67681">
                  <c:v>110.839844</c:v>
                </c:pt>
                <c:pt idx="67682">
                  <c:v>89.84375</c:v>
                </c:pt>
                <c:pt idx="67683">
                  <c:v>49.4384766</c:v>
                </c:pt>
                <c:pt idx="67684">
                  <c:v>-5.004882809999995</c:v>
                </c:pt>
                <c:pt idx="67685">
                  <c:v>-64.2089844</c:v>
                </c:pt>
                <c:pt idx="67686">
                  <c:v>-93.6279297</c:v>
                </c:pt>
                <c:pt idx="67687">
                  <c:v>-104.248047</c:v>
                </c:pt>
                <c:pt idx="67688">
                  <c:v>-95.5810547</c:v>
                </c:pt>
                <c:pt idx="67689">
                  <c:v>-58.1054688</c:v>
                </c:pt>
                <c:pt idx="67690">
                  <c:v>-4.63867188</c:v>
                </c:pt>
                <c:pt idx="67691">
                  <c:v>59.81445309999999</c:v>
                </c:pt>
                <c:pt idx="67692">
                  <c:v>96.80175779999998</c:v>
                </c:pt>
                <c:pt idx="67693">
                  <c:v>109.49707</c:v>
                </c:pt>
                <c:pt idx="67694">
                  <c:v>90.82031249999996</c:v>
                </c:pt>
                <c:pt idx="67695">
                  <c:v>56.3964844</c:v>
                </c:pt>
                <c:pt idx="67696">
                  <c:v>12.5732422</c:v>
                </c:pt>
                <c:pt idx="67697">
                  <c:v>-45.0439453</c:v>
                </c:pt>
                <c:pt idx="67698">
                  <c:v>-89.2333984</c:v>
                </c:pt>
                <c:pt idx="67699">
                  <c:v>-100.708008</c:v>
                </c:pt>
                <c:pt idx="67700">
                  <c:v>-92.2851562</c:v>
                </c:pt>
                <c:pt idx="67701">
                  <c:v>-62.3779297</c:v>
                </c:pt>
                <c:pt idx="67702">
                  <c:v>-8.91113281</c:v>
                </c:pt>
                <c:pt idx="67703">
                  <c:v>39.0625</c:v>
                </c:pt>
                <c:pt idx="67704">
                  <c:v>83.3740234</c:v>
                </c:pt>
                <c:pt idx="67705">
                  <c:v>109.863281</c:v>
                </c:pt>
                <c:pt idx="67706">
                  <c:v>93.5058594</c:v>
                </c:pt>
                <c:pt idx="67707">
                  <c:v>67.50488279999998</c:v>
                </c:pt>
                <c:pt idx="67708">
                  <c:v>20.8740234</c:v>
                </c:pt>
                <c:pt idx="67709">
                  <c:v>-40.1611328</c:v>
                </c:pt>
                <c:pt idx="67710">
                  <c:v>-91.0644531</c:v>
                </c:pt>
                <c:pt idx="67711">
                  <c:v>-109.25293</c:v>
                </c:pt>
                <c:pt idx="67712">
                  <c:v>-95.9472656</c:v>
                </c:pt>
                <c:pt idx="67713">
                  <c:v>-68.2373047</c:v>
                </c:pt>
                <c:pt idx="67714">
                  <c:v>-22.5830078</c:v>
                </c:pt>
                <c:pt idx="67715">
                  <c:v>28.8085938</c:v>
                </c:pt>
                <c:pt idx="67716">
                  <c:v>77.27050779999998</c:v>
                </c:pt>
                <c:pt idx="67717">
                  <c:v>104.858398</c:v>
                </c:pt>
                <c:pt idx="67718">
                  <c:v>107.910156</c:v>
                </c:pt>
                <c:pt idx="67719">
                  <c:v>78.0029297</c:v>
                </c:pt>
                <c:pt idx="67720">
                  <c:v>30.7617188</c:v>
                </c:pt>
                <c:pt idx="67721">
                  <c:v>-29.296875</c:v>
                </c:pt>
                <c:pt idx="67722">
                  <c:v>-84.22851559999998</c:v>
                </c:pt>
                <c:pt idx="67723">
                  <c:v>-103.759766</c:v>
                </c:pt>
                <c:pt idx="67724">
                  <c:v>-99.7314453</c:v>
                </c:pt>
                <c:pt idx="67725">
                  <c:v>-72.0214844</c:v>
                </c:pt>
                <c:pt idx="67726">
                  <c:v>-30.2734375</c:v>
                </c:pt>
                <c:pt idx="67727">
                  <c:v>28.5644531</c:v>
                </c:pt>
                <c:pt idx="67728">
                  <c:v>69.58007809999994</c:v>
                </c:pt>
                <c:pt idx="67729">
                  <c:v>93.5058594</c:v>
                </c:pt>
                <c:pt idx="67730">
                  <c:v>104.492188</c:v>
                </c:pt>
                <c:pt idx="67731">
                  <c:v>80.2001953</c:v>
                </c:pt>
                <c:pt idx="67732">
                  <c:v>37.3535156</c:v>
                </c:pt>
                <c:pt idx="67733">
                  <c:v>-15.9912109</c:v>
                </c:pt>
                <c:pt idx="67734">
                  <c:v>-70.4345703</c:v>
                </c:pt>
                <c:pt idx="67735">
                  <c:v>-100.097656</c:v>
                </c:pt>
                <c:pt idx="67736">
                  <c:v>-104.248047</c:v>
                </c:pt>
                <c:pt idx="67737">
                  <c:v>-87.2802734</c:v>
                </c:pt>
                <c:pt idx="67738">
                  <c:v>-41.7480469</c:v>
                </c:pt>
                <c:pt idx="67739">
                  <c:v>10.6201172</c:v>
                </c:pt>
                <c:pt idx="67740">
                  <c:v>64.9414062</c:v>
                </c:pt>
                <c:pt idx="67741">
                  <c:v>98.5107422</c:v>
                </c:pt>
                <c:pt idx="67742">
                  <c:v>112.304688</c:v>
                </c:pt>
                <c:pt idx="67743">
                  <c:v>90.6982422</c:v>
                </c:pt>
                <c:pt idx="67744">
                  <c:v>46.6308594</c:v>
                </c:pt>
                <c:pt idx="67745">
                  <c:v>-2.44140625</c:v>
                </c:pt>
                <c:pt idx="67746">
                  <c:v>-55.1757812</c:v>
                </c:pt>
                <c:pt idx="67747">
                  <c:v>-94.1162109</c:v>
                </c:pt>
                <c:pt idx="67748">
                  <c:v>-99.7314453</c:v>
                </c:pt>
                <c:pt idx="67749">
                  <c:v>-87.2802734</c:v>
                </c:pt>
                <c:pt idx="67750">
                  <c:v>-53.5888672</c:v>
                </c:pt>
                <c:pt idx="67751">
                  <c:v>-2.56347656</c:v>
                </c:pt>
                <c:pt idx="67752">
                  <c:v>54.8095703</c:v>
                </c:pt>
                <c:pt idx="67753">
                  <c:v>88.5009766</c:v>
                </c:pt>
                <c:pt idx="67754">
                  <c:v>108.398438</c:v>
                </c:pt>
                <c:pt idx="67755">
                  <c:v>94.97070309999998</c:v>
                </c:pt>
                <c:pt idx="67756">
                  <c:v>55.1757812</c:v>
                </c:pt>
                <c:pt idx="67757">
                  <c:v>-4.394531249999993</c:v>
                </c:pt>
                <c:pt idx="67758">
                  <c:v>-54.8095703</c:v>
                </c:pt>
                <c:pt idx="67759">
                  <c:v>-91.6748047</c:v>
                </c:pt>
                <c:pt idx="67760">
                  <c:v>-111.694336</c:v>
                </c:pt>
                <c:pt idx="67761">
                  <c:v>-94.1162109</c:v>
                </c:pt>
                <c:pt idx="67762">
                  <c:v>-58.9599609</c:v>
                </c:pt>
                <c:pt idx="67763">
                  <c:v>-15.8691406</c:v>
                </c:pt>
                <c:pt idx="67764">
                  <c:v>45.2880859</c:v>
                </c:pt>
                <c:pt idx="67765">
                  <c:v>95.3369141</c:v>
                </c:pt>
                <c:pt idx="67766">
                  <c:v>107.910156</c:v>
                </c:pt>
                <c:pt idx="67767">
                  <c:v>100.830078</c:v>
                </c:pt>
                <c:pt idx="67768">
                  <c:v>74.21875</c:v>
                </c:pt>
                <c:pt idx="67769">
                  <c:v>17.7001953</c:v>
                </c:pt>
                <c:pt idx="67770">
                  <c:v>-46.9970703</c:v>
                </c:pt>
                <c:pt idx="67771">
                  <c:v>-84.4726562</c:v>
                </c:pt>
                <c:pt idx="67772">
                  <c:v>-104.248047</c:v>
                </c:pt>
                <c:pt idx="67773">
                  <c:v>-98.0224609</c:v>
                </c:pt>
                <c:pt idx="67774">
                  <c:v>-72.3876953</c:v>
                </c:pt>
                <c:pt idx="67775">
                  <c:v>-17.2119141</c:v>
                </c:pt>
                <c:pt idx="67776">
                  <c:v>37.2314453</c:v>
                </c:pt>
                <c:pt idx="67777">
                  <c:v>77.63671879999995</c:v>
                </c:pt>
                <c:pt idx="67778">
                  <c:v>106.201172</c:v>
                </c:pt>
                <c:pt idx="67779">
                  <c:v>100.463867</c:v>
                </c:pt>
                <c:pt idx="67780">
                  <c:v>72.265625</c:v>
                </c:pt>
                <c:pt idx="67781">
                  <c:v>22.8271484</c:v>
                </c:pt>
                <c:pt idx="67782">
                  <c:v>-35.0341797</c:v>
                </c:pt>
                <c:pt idx="67783">
                  <c:v>-77.39257809999994</c:v>
                </c:pt>
                <c:pt idx="67784">
                  <c:v>-102.539062</c:v>
                </c:pt>
                <c:pt idx="67785">
                  <c:v>-103.393555</c:v>
                </c:pt>
                <c:pt idx="67786">
                  <c:v>-83.7402344</c:v>
                </c:pt>
                <c:pt idx="67787">
                  <c:v>-31.1279297</c:v>
                </c:pt>
                <c:pt idx="67788">
                  <c:v>22.3388672</c:v>
                </c:pt>
                <c:pt idx="67789">
                  <c:v>78.12499999999998</c:v>
                </c:pt>
                <c:pt idx="67790">
                  <c:v>106.323242</c:v>
                </c:pt>
                <c:pt idx="67791">
                  <c:v>105.34668</c:v>
                </c:pt>
                <c:pt idx="67792">
                  <c:v>79.5898438</c:v>
                </c:pt>
                <c:pt idx="67793">
                  <c:v>33.81347659999999</c:v>
                </c:pt>
                <c:pt idx="67794">
                  <c:v>-21.3623047</c:v>
                </c:pt>
                <c:pt idx="67795">
                  <c:v>-73.85253909999996</c:v>
                </c:pt>
                <c:pt idx="67796">
                  <c:v>-98.0224609</c:v>
                </c:pt>
                <c:pt idx="67797">
                  <c:v>-103.149414</c:v>
                </c:pt>
                <c:pt idx="67798">
                  <c:v>-81.66503909999996</c:v>
                </c:pt>
                <c:pt idx="67799">
                  <c:v>-34.6679688</c:v>
                </c:pt>
                <c:pt idx="67800">
                  <c:v>17.4560547</c:v>
                </c:pt>
                <c:pt idx="67801">
                  <c:v>68.4814453</c:v>
                </c:pt>
                <c:pt idx="67802">
                  <c:v>97.90039059999998</c:v>
                </c:pt>
                <c:pt idx="67803">
                  <c:v>105.712891</c:v>
                </c:pt>
                <c:pt idx="67804">
                  <c:v>90.2099609</c:v>
                </c:pt>
                <c:pt idx="67805">
                  <c:v>49.0722656</c:v>
                </c:pt>
                <c:pt idx="67806">
                  <c:v>-13.7939453</c:v>
                </c:pt>
                <c:pt idx="67807">
                  <c:v>-61.6455078</c:v>
                </c:pt>
                <c:pt idx="67808">
                  <c:v>-102.416992</c:v>
                </c:pt>
                <c:pt idx="67809">
                  <c:v>-100.952148</c:v>
                </c:pt>
                <c:pt idx="67810">
                  <c:v>-92.77343749999996</c:v>
                </c:pt>
                <c:pt idx="67811">
                  <c:v>-52.734375</c:v>
                </c:pt>
                <c:pt idx="67812">
                  <c:v>7.812499999999997</c:v>
                </c:pt>
                <c:pt idx="67813">
                  <c:v>62.2558594</c:v>
                </c:pt>
                <c:pt idx="67814">
                  <c:v>96.92382809999998</c:v>
                </c:pt>
                <c:pt idx="67815">
                  <c:v>107.299805</c:v>
                </c:pt>
                <c:pt idx="67816">
                  <c:v>89.9658203</c:v>
                </c:pt>
                <c:pt idx="67817">
                  <c:v>46.3867188</c:v>
                </c:pt>
                <c:pt idx="67818">
                  <c:v>-6.59179688</c:v>
                </c:pt>
                <c:pt idx="67819">
                  <c:v>-58.3496094</c:v>
                </c:pt>
                <c:pt idx="67820">
                  <c:v>-96.92382809999998</c:v>
                </c:pt>
                <c:pt idx="67821">
                  <c:v>-107.299805</c:v>
                </c:pt>
                <c:pt idx="67822">
                  <c:v>-92.89550779999998</c:v>
                </c:pt>
                <c:pt idx="67823">
                  <c:v>-58.83789059999999</c:v>
                </c:pt>
                <c:pt idx="67824">
                  <c:v>-3.05175781</c:v>
                </c:pt>
                <c:pt idx="67825">
                  <c:v>50.5371094</c:v>
                </c:pt>
                <c:pt idx="67826">
                  <c:v>93.01757809999998</c:v>
                </c:pt>
                <c:pt idx="67827">
                  <c:v>107.910156</c:v>
                </c:pt>
                <c:pt idx="67828">
                  <c:v>89.7216797</c:v>
                </c:pt>
                <c:pt idx="67829">
                  <c:v>60.546875</c:v>
                </c:pt>
                <c:pt idx="67830">
                  <c:v>3.29589844</c:v>
                </c:pt>
                <c:pt idx="67831">
                  <c:v>-54.32128909999999</c:v>
                </c:pt>
                <c:pt idx="67832">
                  <c:v>-93.9941406</c:v>
                </c:pt>
                <c:pt idx="67833">
                  <c:v>-110.717773</c:v>
                </c:pt>
                <c:pt idx="67834">
                  <c:v>-100.830078</c:v>
                </c:pt>
                <c:pt idx="67835">
                  <c:v>-66.7724609</c:v>
                </c:pt>
                <c:pt idx="67836">
                  <c:v>-11.1083984</c:v>
                </c:pt>
                <c:pt idx="67837">
                  <c:v>47.4853516</c:v>
                </c:pt>
                <c:pt idx="67838">
                  <c:v>87.890625</c:v>
                </c:pt>
                <c:pt idx="67839">
                  <c:v>104.614258</c:v>
                </c:pt>
                <c:pt idx="67840">
                  <c:v>99.2431641</c:v>
                </c:pt>
                <c:pt idx="67841">
                  <c:v>63.2324219</c:v>
                </c:pt>
                <c:pt idx="67842">
                  <c:v>15.9912109</c:v>
                </c:pt>
                <c:pt idx="67843">
                  <c:v>-35.5224609</c:v>
                </c:pt>
                <c:pt idx="67844">
                  <c:v>-85.4492188</c:v>
                </c:pt>
                <c:pt idx="67845">
                  <c:v>-108.398438</c:v>
                </c:pt>
                <c:pt idx="67846">
                  <c:v>-107.543945</c:v>
                </c:pt>
                <c:pt idx="67847">
                  <c:v>-67.50488279999998</c:v>
                </c:pt>
                <c:pt idx="67848">
                  <c:v>-22.3388672</c:v>
                </c:pt>
                <c:pt idx="67849">
                  <c:v>33.5693359</c:v>
                </c:pt>
                <c:pt idx="67850">
                  <c:v>78.9794922</c:v>
                </c:pt>
                <c:pt idx="67851">
                  <c:v>104.003906</c:v>
                </c:pt>
                <c:pt idx="67852">
                  <c:v>101.68457</c:v>
                </c:pt>
                <c:pt idx="67853">
                  <c:v>74.5849609</c:v>
                </c:pt>
                <c:pt idx="67854">
                  <c:v>27.0996094</c:v>
                </c:pt>
                <c:pt idx="67855">
                  <c:v>-19.2871094</c:v>
                </c:pt>
                <c:pt idx="67856">
                  <c:v>-76.7822266</c:v>
                </c:pt>
                <c:pt idx="67857">
                  <c:v>-105.957031</c:v>
                </c:pt>
                <c:pt idx="67858">
                  <c:v>-109.008789</c:v>
                </c:pt>
                <c:pt idx="67859">
                  <c:v>-74.8291016</c:v>
                </c:pt>
                <c:pt idx="67860">
                  <c:v>-36.4990234</c:v>
                </c:pt>
                <c:pt idx="67861">
                  <c:v>20.7519531</c:v>
                </c:pt>
                <c:pt idx="67862">
                  <c:v>67.62695309999998</c:v>
                </c:pt>
                <c:pt idx="67863">
                  <c:v>101.928711</c:v>
                </c:pt>
                <c:pt idx="67864">
                  <c:v>111.572266</c:v>
                </c:pt>
                <c:pt idx="67865">
                  <c:v>79.7119141</c:v>
                </c:pt>
                <c:pt idx="67866">
                  <c:v>37.7197266</c:v>
                </c:pt>
                <c:pt idx="67867">
                  <c:v>-18.7988281</c:v>
                </c:pt>
                <c:pt idx="67868">
                  <c:v>-69.8242188</c:v>
                </c:pt>
                <c:pt idx="67869">
                  <c:v>-101.44043</c:v>
                </c:pt>
                <c:pt idx="67870">
                  <c:v>-105.34668</c:v>
                </c:pt>
                <c:pt idx="67871">
                  <c:v>-77.39257809999994</c:v>
                </c:pt>
                <c:pt idx="67872">
                  <c:v>-38.9404297</c:v>
                </c:pt>
                <c:pt idx="67873">
                  <c:v>11.5966797</c:v>
                </c:pt>
                <c:pt idx="67874">
                  <c:v>74.3408203</c:v>
                </c:pt>
                <c:pt idx="67875">
                  <c:v>99.4873047</c:v>
                </c:pt>
                <c:pt idx="67876">
                  <c:v>110.961914</c:v>
                </c:pt>
                <c:pt idx="67877">
                  <c:v>89.7216797</c:v>
                </c:pt>
                <c:pt idx="67878">
                  <c:v>49.9267578</c:v>
                </c:pt>
                <c:pt idx="67879">
                  <c:v>-15.1367188</c:v>
                </c:pt>
                <c:pt idx="67880">
                  <c:v>-56.88476559999999</c:v>
                </c:pt>
                <c:pt idx="67881">
                  <c:v>-96.1914062</c:v>
                </c:pt>
                <c:pt idx="67882">
                  <c:v>-107.421875</c:v>
                </c:pt>
                <c:pt idx="67883">
                  <c:v>-90.08789059999998</c:v>
                </c:pt>
                <c:pt idx="67884">
                  <c:v>-46.6308594</c:v>
                </c:pt>
                <c:pt idx="67885">
                  <c:v>9.765625</c:v>
                </c:pt>
                <c:pt idx="67886">
                  <c:v>56.7626953</c:v>
                </c:pt>
                <c:pt idx="67887">
                  <c:v>91.9189453</c:v>
                </c:pt>
                <c:pt idx="67888">
                  <c:v>104.614258</c:v>
                </c:pt>
                <c:pt idx="67889">
                  <c:v>92.4072266</c:v>
                </c:pt>
                <c:pt idx="67890">
                  <c:v>50.0488281</c:v>
                </c:pt>
                <c:pt idx="67891">
                  <c:v>-2.19726562</c:v>
                </c:pt>
                <c:pt idx="67892">
                  <c:v>-54.32128909999999</c:v>
                </c:pt>
                <c:pt idx="67893">
                  <c:v>-86.3037109</c:v>
                </c:pt>
                <c:pt idx="67894">
                  <c:v>-111.938477</c:v>
                </c:pt>
                <c:pt idx="67895">
                  <c:v>-93.87207029999993</c:v>
                </c:pt>
                <c:pt idx="67896">
                  <c:v>-56.0302734</c:v>
                </c:pt>
                <c:pt idx="67897">
                  <c:v>-4.27246094</c:v>
                </c:pt>
                <c:pt idx="67898">
                  <c:v>39.1845703</c:v>
                </c:pt>
                <c:pt idx="67899">
                  <c:v>88.5009766</c:v>
                </c:pt>
                <c:pt idx="67900">
                  <c:v>103.027344</c:v>
                </c:pt>
                <c:pt idx="67901">
                  <c:v>94.84863279999998</c:v>
                </c:pt>
                <c:pt idx="67902">
                  <c:v>54.4433594</c:v>
                </c:pt>
                <c:pt idx="67903">
                  <c:v>14.5263672</c:v>
                </c:pt>
                <c:pt idx="67904">
                  <c:v>-36.7431641</c:v>
                </c:pt>
                <c:pt idx="67905">
                  <c:v>-83.8623047</c:v>
                </c:pt>
                <c:pt idx="67906">
                  <c:v>-108.276367</c:v>
                </c:pt>
                <c:pt idx="67907">
                  <c:v>-100.830078</c:v>
                </c:pt>
                <c:pt idx="67908">
                  <c:v>-61.2792969</c:v>
                </c:pt>
                <c:pt idx="67909">
                  <c:v>-14.0380859</c:v>
                </c:pt>
                <c:pt idx="67910">
                  <c:v>37.4755859</c:v>
                </c:pt>
                <c:pt idx="67911">
                  <c:v>82.03125</c:v>
                </c:pt>
                <c:pt idx="67912">
                  <c:v>102.050781</c:v>
                </c:pt>
                <c:pt idx="67913">
                  <c:v>100.463867</c:v>
                </c:pt>
                <c:pt idx="67914">
                  <c:v>69.8242188</c:v>
                </c:pt>
                <c:pt idx="67915">
                  <c:v>21.7285156</c:v>
                </c:pt>
                <c:pt idx="67916">
                  <c:v>-33.44726559999999</c:v>
                </c:pt>
                <c:pt idx="67917">
                  <c:v>-79.5898438</c:v>
                </c:pt>
                <c:pt idx="67918">
                  <c:v>-106.201172</c:v>
                </c:pt>
                <c:pt idx="67919">
                  <c:v>-102.416992</c:v>
                </c:pt>
                <c:pt idx="67920">
                  <c:v>-68.9697266</c:v>
                </c:pt>
                <c:pt idx="67921">
                  <c:v>-15.0146484</c:v>
                </c:pt>
                <c:pt idx="67922">
                  <c:v>33.6914062</c:v>
                </c:pt>
                <c:pt idx="67923">
                  <c:v>79.5898438</c:v>
                </c:pt>
                <c:pt idx="67924">
                  <c:v>103.881836</c:v>
                </c:pt>
                <c:pt idx="67925">
                  <c:v>101.44043</c:v>
                </c:pt>
                <c:pt idx="67926">
                  <c:v>80.8105469</c:v>
                </c:pt>
                <c:pt idx="67927">
                  <c:v>22.7050781</c:v>
                </c:pt>
                <c:pt idx="67928">
                  <c:v>-18.9208984</c:v>
                </c:pt>
                <c:pt idx="67929">
                  <c:v>-75.31738279999998</c:v>
                </c:pt>
                <c:pt idx="67930">
                  <c:v>-109.985352</c:v>
                </c:pt>
                <c:pt idx="67931">
                  <c:v>-105.957031</c:v>
                </c:pt>
                <c:pt idx="67932">
                  <c:v>-80.8105469</c:v>
                </c:pt>
                <c:pt idx="67933">
                  <c:v>-40.8935547</c:v>
                </c:pt>
                <c:pt idx="67934">
                  <c:v>20.8740234</c:v>
                </c:pt>
                <c:pt idx="67935">
                  <c:v>70.0683594</c:v>
                </c:pt>
                <c:pt idx="67936">
                  <c:v>102.905273</c:v>
                </c:pt>
                <c:pt idx="67937">
                  <c:v>107.299805</c:v>
                </c:pt>
                <c:pt idx="67938">
                  <c:v>76.4160156</c:v>
                </c:pt>
                <c:pt idx="67939">
                  <c:v>31.8603516</c:v>
                </c:pt>
                <c:pt idx="67940">
                  <c:v>-12.3291016</c:v>
                </c:pt>
                <c:pt idx="67941">
                  <c:v>-65.7958984</c:v>
                </c:pt>
                <c:pt idx="67942">
                  <c:v>-101.928711</c:v>
                </c:pt>
                <c:pt idx="67943">
                  <c:v>-106.933594</c:v>
                </c:pt>
                <c:pt idx="67944">
                  <c:v>-87.5244141</c:v>
                </c:pt>
                <c:pt idx="67945">
                  <c:v>-51.2695312</c:v>
                </c:pt>
                <c:pt idx="67946">
                  <c:v>7.69042969</c:v>
                </c:pt>
                <c:pt idx="67947">
                  <c:v>65.0634766</c:v>
                </c:pt>
                <c:pt idx="67948">
                  <c:v>93.01757809999998</c:v>
                </c:pt>
                <c:pt idx="67949">
                  <c:v>106.201172</c:v>
                </c:pt>
                <c:pt idx="67950">
                  <c:v>93.01757809999998</c:v>
                </c:pt>
                <c:pt idx="67951">
                  <c:v>50.4150391</c:v>
                </c:pt>
                <c:pt idx="67952">
                  <c:v>-0.854492188</c:v>
                </c:pt>
                <c:pt idx="67953">
                  <c:v>-54.5654297</c:v>
                </c:pt>
                <c:pt idx="67954">
                  <c:v>-97.2900391</c:v>
                </c:pt>
                <c:pt idx="67955">
                  <c:v>-107.421875</c:v>
                </c:pt>
                <c:pt idx="67956">
                  <c:v>-90.4541016</c:v>
                </c:pt>
                <c:pt idx="67957">
                  <c:v>-52.734375</c:v>
                </c:pt>
                <c:pt idx="67958">
                  <c:v>-0.732421875</c:v>
                </c:pt>
                <c:pt idx="67959">
                  <c:v>51.7578125</c:v>
                </c:pt>
                <c:pt idx="67960">
                  <c:v>80.5664062</c:v>
                </c:pt>
                <c:pt idx="67961">
                  <c:v>103.271484</c:v>
                </c:pt>
                <c:pt idx="67962">
                  <c:v>96.5576172</c:v>
                </c:pt>
                <c:pt idx="67963">
                  <c:v>49.9267578</c:v>
                </c:pt>
                <c:pt idx="67964">
                  <c:v>-0.610351562</c:v>
                </c:pt>
                <c:pt idx="67965">
                  <c:v>-44.7998047</c:v>
                </c:pt>
                <c:pt idx="67966">
                  <c:v>-89.5996094</c:v>
                </c:pt>
                <c:pt idx="67967">
                  <c:v>-104.370117</c:v>
                </c:pt>
                <c:pt idx="67968">
                  <c:v>-91.9189453</c:v>
                </c:pt>
                <c:pt idx="67969">
                  <c:v>-60.4248047</c:v>
                </c:pt>
                <c:pt idx="67970">
                  <c:v>-14.1601562</c:v>
                </c:pt>
                <c:pt idx="67971">
                  <c:v>47.1191406</c:v>
                </c:pt>
                <c:pt idx="67972">
                  <c:v>95.703125</c:v>
                </c:pt>
                <c:pt idx="67973">
                  <c:v>107.788086</c:v>
                </c:pt>
                <c:pt idx="67974">
                  <c:v>98.1445312</c:v>
                </c:pt>
                <c:pt idx="67975">
                  <c:v>68.35937499999996</c:v>
                </c:pt>
                <c:pt idx="67976">
                  <c:v>17.2119141</c:v>
                </c:pt>
                <c:pt idx="67977">
                  <c:v>-43.7011719</c:v>
                </c:pt>
                <c:pt idx="67978">
                  <c:v>-84.9609375</c:v>
                </c:pt>
                <c:pt idx="67979">
                  <c:v>-102.294922</c:v>
                </c:pt>
                <c:pt idx="67980">
                  <c:v>-97.4121094</c:v>
                </c:pt>
                <c:pt idx="67981">
                  <c:v>-72.265625</c:v>
                </c:pt>
                <c:pt idx="67982">
                  <c:v>-24.0478516</c:v>
                </c:pt>
                <c:pt idx="67983">
                  <c:v>30.8837891</c:v>
                </c:pt>
                <c:pt idx="67984">
                  <c:v>81.4208984</c:v>
                </c:pt>
                <c:pt idx="67985">
                  <c:v>103.271484</c:v>
                </c:pt>
                <c:pt idx="67986">
                  <c:v>102.661133</c:v>
                </c:pt>
                <c:pt idx="67987">
                  <c:v>79.7119141</c:v>
                </c:pt>
                <c:pt idx="67988">
                  <c:v>24.5361328</c:v>
                </c:pt>
                <c:pt idx="67989">
                  <c:v>-34.17968749999999</c:v>
                </c:pt>
                <c:pt idx="67990">
                  <c:v>-79.8339844</c:v>
                </c:pt>
                <c:pt idx="67991">
                  <c:v>-103.393555</c:v>
                </c:pt>
                <c:pt idx="67992">
                  <c:v>-106.079102</c:v>
                </c:pt>
                <c:pt idx="67993">
                  <c:v>-81.29882809999998</c:v>
                </c:pt>
                <c:pt idx="67994">
                  <c:v>-28.44238279999998</c:v>
                </c:pt>
                <c:pt idx="67995">
                  <c:v>30.3955078</c:v>
                </c:pt>
                <c:pt idx="67996">
                  <c:v>67.9931641</c:v>
                </c:pt>
                <c:pt idx="67997">
                  <c:v>100.585938</c:v>
                </c:pt>
                <c:pt idx="67998">
                  <c:v>107.421875</c:v>
                </c:pt>
                <c:pt idx="67999">
                  <c:v>80.32226559999998</c:v>
                </c:pt>
                <c:pt idx="68000">
                  <c:v>37.4755859</c:v>
                </c:pt>
                <c:pt idx="68001">
                  <c:v>-16.4794922</c:v>
                </c:pt>
                <c:pt idx="68002">
                  <c:v>-69.7021484</c:v>
                </c:pt>
                <c:pt idx="68003">
                  <c:v>-97.90039059999998</c:v>
                </c:pt>
                <c:pt idx="68004">
                  <c:v>-109.49707</c:v>
                </c:pt>
                <c:pt idx="68005">
                  <c:v>-81.4208984</c:v>
                </c:pt>
                <c:pt idx="68006">
                  <c:v>-41.1376953</c:v>
                </c:pt>
                <c:pt idx="68007">
                  <c:v>10.8642578</c:v>
                </c:pt>
                <c:pt idx="68008">
                  <c:v>62.2558594</c:v>
                </c:pt>
                <c:pt idx="68009">
                  <c:v>101.68457</c:v>
                </c:pt>
                <c:pt idx="68010">
                  <c:v>111.083984</c:v>
                </c:pt>
                <c:pt idx="68011">
                  <c:v>80.2001953</c:v>
                </c:pt>
                <c:pt idx="68012">
                  <c:v>40.4052734</c:v>
                </c:pt>
                <c:pt idx="68013">
                  <c:v>-2.56347656</c:v>
                </c:pt>
                <c:pt idx="68014">
                  <c:v>-54.1992188</c:v>
                </c:pt>
                <c:pt idx="68015">
                  <c:v>-94.6044922</c:v>
                </c:pt>
                <c:pt idx="68016">
                  <c:v>-108.764648</c:v>
                </c:pt>
                <c:pt idx="68017">
                  <c:v>-87.890625</c:v>
                </c:pt>
                <c:pt idx="68018">
                  <c:v>-45.7763672</c:v>
                </c:pt>
                <c:pt idx="68019">
                  <c:v>2.9296875</c:v>
                </c:pt>
                <c:pt idx="68020">
                  <c:v>53.7109375</c:v>
                </c:pt>
                <c:pt idx="68021">
                  <c:v>96.0693359</c:v>
                </c:pt>
                <c:pt idx="68022">
                  <c:v>109.375</c:v>
                </c:pt>
                <c:pt idx="68023">
                  <c:v>97.65625</c:v>
                </c:pt>
                <c:pt idx="68024">
                  <c:v>61.8896484</c:v>
                </c:pt>
                <c:pt idx="68025">
                  <c:v>3.78417969</c:v>
                </c:pt>
                <c:pt idx="68026">
                  <c:v>-49.9267578</c:v>
                </c:pt>
                <c:pt idx="68027">
                  <c:v>-89.2333984</c:v>
                </c:pt>
                <c:pt idx="68028">
                  <c:v>-112.304688</c:v>
                </c:pt>
                <c:pt idx="68029">
                  <c:v>-98.1445312</c:v>
                </c:pt>
                <c:pt idx="68030">
                  <c:v>-57.4951172</c:v>
                </c:pt>
                <c:pt idx="68031">
                  <c:v>-8.544921879999997</c:v>
                </c:pt>
                <c:pt idx="68032">
                  <c:v>50.6591797</c:v>
                </c:pt>
                <c:pt idx="68033">
                  <c:v>87.03613279999998</c:v>
                </c:pt>
                <c:pt idx="68034">
                  <c:v>111.816406</c:v>
                </c:pt>
                <c:pt idx="68035">
                  <c:v>101.318359</c:v>
                </c:pt>
                <c:pt idx="68036">
                  <c:v>63.5986328</c:v>
                </c:pt>
                <c:pt idx="68037">
                  <c:v>11.8408203</c:v>
                </c:pt>
                <c:pt idx="68038">
                  <c:v>-38.9404297</c:v>
                </c:pt>
                <c:pt idx="68039">
                  <c:v>-79.5898438</c:v>
                </c:pt>
                <c:pt idx="68040">
                  <c:v>-109.008789</c:v>
                </c:pt>
                <c:pt idx="68041">
                  <c:v>-100.952148</c:v>
                </c:pt>
                <c:pt idx="68042">
                  <c:v>-63.8427734</c:v>
                </c:pt>
                <c:pt idx="68043">
                  <c:v>-13.3056641</c:v>
                </c:pt>
                <c:pt idx="68044">
                  <c:v>38.8183594</c:v>
                </c:pt>
                <c:pt idx="68045">
                  <c:v>83.4960938</c:v>
                </c:pt>
                <c:pt idx="68046">
                  <c:v>110.595703</c:v>
                </c:pt>
                <c:pt idx="68047">
                  <c:v>102.172852</c:v>
                </c:pt>
                <c:pt idx="68048">
                  <c:v>68.8476562</c:v>
                </c:pt>
                <c:pt idx="68049">
                  <c:v>17.4560547</c:v>
                </c:pt>
                <c:pt idx="68050">
                  <c:v>-32.7148438</c:v>
                </c:pt>
                <c:pt idx="68051">
                  <c:v>-70.9228516</c:v>
                </c:pt>
                <c:pt idx="68052">
                  <c:v>-101.928711</c:v>
                </c:pt>
                <c:pt idx="68053">
                  <c:v>-100.097656</c:v>
                </c:pt>
                <c:pt idx="68054">
                  <c:v>-72.0214844</c:v>
                </c:pt>
                <c:pt idx="68055">
                  <c:v>-23.4375</c:v>
                </c:pt>
                <c:pt idx="68056">
                  <c:v>25.5126953</c:v>
                </c:pt>
                <c:pt idx="68057">
                  <c:v>72.6318359</c:v>
                </c:pt>
                <c:pt idx="68058">
                  <c:v>111.328125</c:v>
                </c:pt>
                <c:pt idx="68059">
                  <c:v>106.323242</c:v>
                </c:pt>
                <c:pt idx="68060">
                  <c:v>79.9560547</c:v>
                </c:pt>
                <c:pt idx="68061">
                  <c:v>36.1328125</c:v>
                </c:pt>
                <c:pt idx="68062">
                  <c:v>-23.4375</c:v>
                </c:pt>
                <c:pt idx="68063">
                  <c:v>-69.7021484</c:v>
                </c:pt>
                <c:pt idx="68064">
                  <c:v>-96.1914062</c:v>
                </c:pt>
                <c:pt idx="68065">
                  <c:v>-102.661133</c:v>
                </c:pt>
                <c:pt idx="68066">
                  <c:v>-81.5429688</c:v>
                </c:pt>
                <c:pt idx="68067">
                  <c:v>-36.6210938</c:v>
                </c:pt>
                <c:pt idx="68068">
                  <c:v>11.1083984</c:v>
                </c:pt>
                <c:pt idx="68069">
                  <c:v>68.60351559999998</c:v>
                </c:pt>
                <c:pt idx="68070">
                  <c:v>103.759766</c:v>
                </c:pt>
                <c:pt idx="68071">
                  <c:v>106.567383</c:v>
                </c:pt>
                <c:pt idx="68072">
                  <c:v>85.5712891</c:v>
                </c:pt>
                <c:pt idx="68073">
                  <c:v>44.55566409999999</c:v>
                </c:pt>
                <c:pt idx="68074">
                  <c:v>-6.347656249999996</c:v>
                </c:pt>
                <c:pt idx="68075">
                  <c:v>-57.61718749999999</c:v>
                </c:pt>
                <c:pt idx="68076">
                  <c:v>-96.0693359</c:v>
                </c:pt>
                <c:pt idx="68077">
                  <c:v>-107.788086</c:v>
                </c:pt>
                <c:pt idx="68078">
                  <c:v>-80.9326172</c:v>
                </c:pt>
                <c:pt idx="68079">
                  <c:v>-45.8984375</c:v>
                </c:pt>
                <c:pt idx="68080">
                  <c:v>11.71875</c:v>
                </c:pt>
                <c:pt idx="68081">
                  <c:v>52.8564453</c:v>
                </c:pt>
                <c:pt idx="68082">
                  <c:v>90.94238279999998</c:v>
                </c:pt>
                <c:pt idx="68083">
                  <c:v>102.294922</c:v>
                </c:pt>
                <c:pt idx="68084">
                  <c:v>88.5009766</c:v>
                </c:pt>
                <c:pt idx="68085">
                  <c:v>56.2744141</c:v>
                </c:pt>
                <c:pt idx="68086">
                  <c:v>7.56835938</c:v>
                </c:pt>
                <c:pt idx="68087">
                  <c:v>-57.4951172</c:v>
                </c:pt>
                <c:pt idx="68088">
                  <c:v>-98.2666016</c:v>
                </c:pt>
                <c:pt idx="68089">
                  <c:v>-104.614258</c:v>
                </c:pt>
                <c:pt idx="68090">
                  <c:v>-86.42578119999993</c:v>
                </c:pt>
                <c:pt idx="68091">
                  <c:v>-56.640625</c:v>
                </c:pt>
                <c:pt idx="68092">
                  <c:v>-2.07519531</c:v>
                </c:pt>
                <c:pt idx="68093">
                  <c:v>52.3681641</c:v>
                </c:pt>
                <c:pt idx="68094">
                  <c:v>89.11132809999998</c:v>
                </c:pt>
                <c:pt idx="68095">
                  <c:v>108.764648</c:v>
                </c:pt>
                <c:pt idx="68096">
                  <c:v>98.9990234</c:v>
                </c:pt>
                <c:pt idx="68097">
                  <c:v>55.9082031</c:v>
                </c:pt>
                <c:pt idx="68098">
                  <c:v>3.66210938</c:v>
                </c:pt>
                <c:pt idx="68099">
                  <c:v>-42.96875</c:v>
                </c:pt>
                <c:pt idx="68100">
                  <c:v>-89.4775391</c:v>
                </c:pt>
                <c:pt idx="68101">
                  <c:v>-113.647461</c:v>
                </c:pt>
                <c:pt idx="68102">
                  <c:v>-100.585938</c:v>
                </c:pt>
                <c:pt idx="68103">
                  <c:v>-59.81445309999999</c:v>
                </c:pt>
                <c:pt idx="68104">
                  <c:v>-4.394531249999993</c:v>
                </c:pt>
                <c:pt idx="68105">
                  <c:v>41.5039062</c:v>
                </c:pt>
                <c:pt idx="68106">
                  <c:v>83.984375</c:v>
                </c:pt>
                <c:pt idx="68107">
                  <c:v>108.276367</c:v>
                </c:pt>
                <c:pt idx="68108">
                  <c:v>105.834961</c:v>
                </c:pt>
                <c:pt idx="68109">
                  <c:v>69.2138672</c:v>
                </c:pt>
                <c:pt idx="68110">
                  <c:v>15.5029297</c:v>
                </c:pt>
                <c:pt idx="68111">
                  <c:v>-43.5791016</c:v>
                </c:pt>
                <c:pt idx="68112">
                  <c:v>-76.6601562</c:v>
                </c:pt>
                <c:pt idx="68113">
                  <c:v>-95.2148438</c:v>
                </c:pt>
                <c:pt idx="68114">
                  <c:v>-103.881836</c:v>
                </c:pt>
                <c:pt idx="68115">
                  <c:v>-79.7119141</c:v>
                </c:pt>
                <c:pt idx="68116">
                  <c:v>-25.1464844</c:v>
                </c:pt>
                <c:pt idx="68117">
                  <c:v>24.6582031</c:v>
                </c:pt>
                <c:pt idx="68118">
                  <c:v>72.50976559999998</c:v>
                </c:pt>
                <c:pt idx="68119">
                  <c:v>103.881836</c:v>
                </c:pt>
                <c:pt idx="68120">
                  <c:v>102.905273</c:v>
                </c:pt>
                <c:pt idx="68121">
                  <c:v>74.21875</c:v>
                </c:pt>
                <c:pt idx="68122">
                  <c:v>29.5410156</c:v>
                </c:pt>
                <c:pt idx="68123">
                  <c:v>-26.0009766</c:v>
                </c:pt>
                <c:pt idx="68124">
                  <c:v>-75.8056641</c:v>
                </c:pt>
                <c:pt idx="68125">
                  <c:v>-96.92382809999998</c:v>
                </c:pt>
                <c:pt idx="68126">
                  <c:v>-104.003906</c:v>
                </c:pt>
                <c:pt idx="68127">
                  <c:v>-78.8574219</c:v>
                </c:pt>
                <c:pt idx="68128">
                  <c:v>-30.0292969</c:v>
                </c:pt>
                <c:pt idx="68129">
                  <c:v>19.1650391</c:v>
                </c:pt>
                <c:pt idx="68130">
                  <c:v>67.2607422</c:v>
                </c:pt>
                <c:pt idx="68131">
                  <c:v>101.5625</c:v>
                </c:pt>
                <c:pt idx="68132">
                  <c:v>102.661133</c:v>
                </c:pt>
                <c:pt idx="68133">
                  <c:v>80.32226559999998</c:v>
                </c:pt>
                <c:pt idx="68134">
                  <c:v>44.4335938</c:v>
                </c:pt>
                <c:pt idx="68135">
                  <c:v>-16.1132812</c:v>
                </c:pt>
                <c:pt idx="68136">
                  <c:v>-68.4814453</c:v>
                </c:pt>
                <c:pt idx="68137">
                  <c:v>-103.393555</c:v>
                </c:pt>
                <c:pt idx="68138">
                  <c:v>-107.421875</c:v>
                </c:pt>
                <c:pt idx="68139">
                  <c:v>-82.3974609</c:v>
                </c:pt>
                <c:pt idx="68140">
                  <c:v>-44.1894531</c:v>
                </c:pt>
                <c:pt idx="68141">
                  <c:v>9.155273439999998</c:v>
                </c:pt>
                <c:pt idx="68142">
                  <c:v>64.3310547</c:v>
                </c:pt>
                <c:pt idx="68143">
                  <c:v>93.9941406</c:v>
                </c:pt>
                <c:pt idx="68144">
                  <c:v>104.980469</c:v>
                </c:pt>
                <c:pt idx="68145">
                  <c:v>90.2099609</c:v>
                </c:pt>
                <c:pt idx="68146">
                  <c:v>50.5371094</c:v>
                </c:pt>
                <c:pt idx="68147">
                  <c:v>-6.46972656</c:v>
                </c:pt>
                <c:pt idx="68148">
                  <c:v>-61.2792969</c:v>
                </c:pt>
                <c:pt idx="68149">
                  <c:v>-95.82519529999998</c:v>
                </c:pt>
                <c:pt idx="68150">
                  <c:v>-109.619141</c:v>
                </c:pt>
                <c:pt idx="68151">
                  <c:v>-85.4492188</c:v>
                </c:pt>
                <c:pt idx="68152">
                  <c:v>-46.875</c:v>
                </c:pt>
                <c:pt idx="68153">
                  <c:v>5.12695312</c:v>
                </c:pt>
                <c:pt idx="68154">
                  <c:v>64.8193359</c:v>
                </c:pt>
                <c:pt idx="68155">
                  <c:v>96.3134766</c:v>
                </c:pt>
                <c:pt idx="68156">
                  <c:v>107.055664</c:v>
                </c:pt>
                <c:pt idx="68157">
                  <c:v>91.9189453</c:v>
                </c:pt>
                <c:pt idx="68158">
                  <c:v>55.2978516</c:v>
                </c:pt>
                <c:pt idx="68159">
                  <c:v>-2.56347656</c:v>
                </c:pt>
                <c:pt idx="68160">
                  <c:v>-48.5839844</c:v>
                </c:pt>
                <c:pt idx="68161">
                  <c:v>-84.7167969</c:v>
                </c:pt>
                <c:pt idx="68162">
                  <c:v>-108.886719</c:v>
                </c:pt>
                <c:pt idx="68163">
                  <c:v>-94.84863279999998</c:v>
                </c:pt>
                <c:pt idx="68164">
                  <c:v>-61.2792969</c:v>
                </c:pt>
                <c:pt idx="68165">
                  <c:v>-4.51660156</c:v>
                </c:pt>
                <c:pt idx="68166">
                  <c:v>45.2880859</c:v>
                </c:pt>
                <c:pt idx="68167">
                  <c:v>86.18164059999998</c:v>
                </c:pt>
                <c:pt idx="68168">
                  <c:v>104.003906</c:v>
                </c:pt>
                <c:pt idx="68169">
                  <c:v>97.65625</c:v>
                </c:pt>
                <c:pt idx="68170">
                  <c:v>66.1621094</c:v>
                </c:pt>
                <c:pt idx="68171">
                  <c:v>7.93457031</c:v>
                </c:pt>
                <c:pt idx="68172">
                  <c:v>-49.1943359</c:v>
                </c:pt>
                <c:pt idx="68173">
                  <c:v>-90.08789059999998</c:v>
                </c:pt>
                <c:pt idx="68174">
                  <c:v>-106.811523</c:v>
                </c:pt>
                <c:pt idx="68175">
                  <c:v>-95.703125</c:v>
                </c:pt>
                <c:pt idx="68176">
                  <c:v>-67.50488279999998</c:v>
                </c:pt>
                <c:pt idx="68177">
                  <c:v>-18.9208984</c:v>
                </c:pt>
                <c:pt idx="68178">
                  <c:v>40.2832031</c:v>
                </c:pt>
                <c:pt idx="68179">
                  <c:v>88.13476559999998</c:v>
                </c:pt>
                <c:pt idx="68180">
                  <c:v>104.858398</c:v>
                </c:pt>
                <c:pt idx="68181">
                  <c:v>99.3652344</c:v>
                </c:pt>
                <c:pt idx="68182">
                  <c:v>72.9980469</c:v>
                </c:pt>
                <c:pt idx="68183">
                  <c:v>19.7753906</c:v>
                </c:pt>
                <c:pt idx="68184">
                  <c:v>-31.6162109</c:v>
                </c:pt>
                <c:pt idx="68185">
                  <c:v>-82.15332029999998</c:v>
                </c:pt>
                <c:pt idx="68186">
                  <c:v>-104.736328</c:v>
                </c:pt>
                <c:pt idx="68187">
                  <c:v>-98.2666016</c:v>
                </c:pt>
                <c:pt idx="68188">
                  <c:v>-72.3876953</c:v>
                </c:pt>
                <c:pt idx="68189">
                  <c:v>-19.6533203</c:v>
                </c:pt>
                <c:pt idx="68190">
                  <c:v>36.9873047</c:v>
                </c:pt>
                <c:pt idx="68191">
                  <c:v>75.5615234</c:v>
                </c:pt>
                <c:pt idx="68192">
                  <c:v>106.933594</c:v>
                </c:pt>
                <c:pt idx="68193">
                  <c:v>108.032227</c:v>
                </c:pt>
                <c:pt idx="68194">
                  <c:v>81.29882809999998</c:v>
                </c:pt>
                <c:pt idx="68195">
                  <c:v>23.9257812</c:v>
                </c:pt>
                <c:pt idx="68196">
                  <c:v>-22.9492188</c:v>
                </c:pt>
                <c:pt idx="68197">
                  <c:v>-74.21875</c:v>
                </c:pt>
                <c:pt idx="68198">
                  <c:v>-100.341797</c:v>
                </c:pt>
                <c:pt idx="68199">
                  <c:v>-104.370117</c:v>
                </c:pt>
                <c:pt idx="68200">
                  <c:v>-79.9560547</c:v>
                </c:pt>
                <c:pt idx="68201">
                  <c:v>-34.0576172</c:v>
                </c:pt>
                <c:pt idx="68202">
                  <c:v>15.2587891</c:v>
                </c:pt>
                <c:pt idx="68203">
                  <c:v>69.2138672</c:v>
                </c:pt>
                <c:pt idx="68204">
                  <c:v>100.585938</c:v>
                </c:pt>
                <c:pt idx="68205">
                  <c:v>111.938477</c:v>
                </c:pt>
                <c:pt idx="68206">
                  <c:v>86.42578119999993</c:v>
                </c:pt>
                <c:pt idx="68207">
                  <c:v>45.1660156</c:v>
                </c:pt>
                <c:pt idx="68208">
                  <c:v>-3.29589844</c:v>
                </c:pt>
                <c:pt idx="68209">
                  <c:v>-63.3544922</c:v>
                </c:pt>
                <c:pt idx="68210">
                  <c:v>-97.5341797</c:v>
                </c:pt>
                <c:pt idx="68211">
                  <c:v>-111.206055</c:v>
                </c:pt>
                <c:pt idx="68212">
                  <c:v>-90.94238279999998</c:v>
                </c:pt>
                <c:pt idx="68213">
                  <c:v>-46.9970703</c:v>
                </c:pt>
                <c:pt idx="68214">
                  <c:v>8.30078125</c:v>
                </c:pt>
                <c:pt idx="68215">
                  <c:v>65.3076172</c:v>
                </c:pt>
                <c:pt idx="68216">
                  <c:v>102.661133</c:v>
                </c:pt>
                <c:pt idx="68217">
                  <c:v>106.689453</c:v>
                </c:pt>
                <c:pt idx="68218">
                  <c:v>85.5712891</c:v>
                </c:pt>
                <c:pt idx="68219">
                  <c:v>47.1191406</c:v>
                </c:pt>
                <c:pt idx="68220">
                  <c:v>-10.0097656</c:v>
                </c:pt>
                <c:pt idx="68221">
                  <c:v>-59.9365234</c:v>
                </c:pt>
                <c:pt idx="68222">
                  <c:v>-94.3603516</c:v>
                </c:pt>
                <c:pt idx="68223">
                  <c:v>-110.473633</c:v>
                </c:pt>
                <c:pt idx="68224">
                  <c:v>-97.4121094</c:v>
                </c:pt>
                <c:pt idx="68225">
                  <c:v>-57.2509766</c:v>
                </c:pt>
                <c:pt idx="68226">
                  <c:v>-3.78417969</c:v>
                </c:pt>
                <c:pt idx="68227">
                  <c:v>51.0253906</c:v>
                </c:pt>
                <c:pt idx="68228">
                  <c:v>93.9941406</c:v>
                </c:pt>
                <c:pt idx="68229">
                  <c:v>109.863281</c:v>
                </c:pt>
                <c:pt idx="68230">
                  <c:v>94.7265625</c:v>
                </c:pt>
                <c:pt idx="68231">
                  <c:v>58.83789059999999</c:v>
                </c:pt>
                <c:pt idx="68232">
                  <c:v>5.37109375</c:v>
                </c:pt>
                <c:pt idx="68233">
                  <c:v>-41.5039062</c:v>
                </c:pt>
                <c:pt idx="68234">
                  <c:v>-89.5996094</c:v>
                </c:pt>
                <c:pt idx="68235">
                  <c:v>-112.182617</c:v>
                </c:pt>
                <c:pt idx="68236">
                  <c:v>-95.4589844</c:v>
                </c:pt>
                <c:pt idx="68237">
                  <c:v>-65.55175779999998</c:v>
                </c:pt>
                <c:pt idx="68238">
                  <c:v>-8.05664062</c:v>
                </c:pt>
                <c:pt idx="68239">
                  <c:v>43.9453125</c:v>
                </c:pt>
                <c:pt idx="68240">
                  <c:v>80.5664062</c:v>
                </c:pt>
                <c:pt idx="68241">
                  <c:v>102.172852</c:v>
                </c:pt>
                <c:pt idx="68242">
                  <c:v>94.6044922</c:v>
                </c:pt>
                <c:pt idx="68243">
                  <c:v>68.35937499999996</c:v>
                </c:pt>
                <c:pt idx="68244">
                  <c:v>14.4042969</c:v>
                </c:pt>
                <c:pt idx="68245">
                  <c:v>-44.4335938</c:v>
                </c:pt>
                <c:pt idx="68246">
                  <c:v>-86.9140625</c:v>
                </c:pt>
                <c:pt idx="68247">
                  <c:v>-106.811523</c:v>
                </c:pt>
                <c:pt idx="68248">
                  <c:v>-103.759766</c:v>
                </c:pt>
                <c:pt idx="68249">
                  <c:v>-76.9042969</c:v>
                </c:pt>
                <c:pt idx="68250">
                  <c:v>-28.9306641</c:v>
                </c:pt>
                <c:pt idx="68251">
                  <c:v>27.8320312</c:v>
                </c:pt>
                <c:pt idx="68252">
                  <c:v>77.63671879999995</c:v>
                </c:pt>
                <c:pt idx="68253">
                  <c:v>108.398438</c:v>
                </c:pt>
                <c:pt idx="68254">
                  <c:v>109.25293</c:v>
                </c:pt>
                <c:pt idx="68255">
                  <c:v>73.7304688</c:v>
                </c:pt>
                <c:pt idx="68256">
                  <c:v>34.7900391</c:v>
                </c:pt>
                <c:pt idx="68257">
                  <c:v>-24.90234379999998</c:v>
                </c:pt>
                <c:pt idx="68258">
                  <c:v>-73.48632809999998</c:v>
                </c:pt>
                <c:pt idx="68259">
                  <c:v>-106.811523</c:v>
                </c:pt>
                <c:pt idx="68260">
                  <c:v>-103.759766</c:v>
                </c:pt>
                <c:pt idx="68261">
                  <c:v>-79.4677734</c:v>
                </c:pt>
                <c:pt idx="68262">
                  <c:v>-34.7900391</c:v>
                </c:pt>
                <c:pt idx="68263">
                  <c:v>17.2119141</c:v>
                </c:pt>
                <c:pt idx="68264">
                  <c:v>71.6552734</c:v>
                </c:pt>
                <c:pt idx="68265">
                  <c:v>109.741211</c:v>
                </c:pt>
                <c:pt idx="68266">
                  <c:v>105.712891</c:v>
                </c:pt>
                <c:pt idx="68267">
                  <c:v>79.8339844</c:v>
                </c:pt>
                <c:pt idx="68268">
                  <c:v>36.8652344</c:v>
                </c:pt>
                <c:pt idx="68269">
                  <c:v>-18.3105469</c:v>
                </c:pt>
                <c:pt idx="68270">
                  <c:v>-72.1435547</c:v>
                </c:pt>
                <c:pt idx="68271">
                  <c:v>-103.027344</c:v>
                </c:pt>
                <c:pt idx="68272">
                  <c:v>-104.614258</c:v>
                </c:pt>
                <c:pt idx="68273">
                  <c:v>-87.15820309999998</c:v>
                </c:pt>
                <c:pt idx="68274">
                  <c:v>-41.9921875</c:v>
                </c:pt>
                <c:pt idx="68275">
                  <c:v>8.66699219</c:v>
                </c:pt>
                <c:pt idx="68276">
                  <c:v>62.9882812</c:v>
                </c:pt>
                <c:pt idx="68277">
                  <c:v>93.87207029999993</c:v>
                </c:pt>
                <c:pt idx="68278">
                  <c:v>112.060547</c:v>
                </c:pt>
                <c:pt idx="68279">
                  <c:v>86.6699219</c:v>
                </c:pt>
                <c:pt idx="68280">
                  <c:v>49.3164062</c:v>
                </c:pt>
                <c:pt idx="68281">
                  <c:v>-11.2304688</c:v>
                </c:pt>
                <c:pt idx="68282">
                  <c:v>-58.9599609</c:v>
                </c:pt>
                <c:pt idx="68283">
                  <c:v>-94.97070309999998</c:v>
                </c:pt>
                <c:pt idx="68284">
                  <c:v>-110.473633</c:v>
                </c:pt>
                <c:pt idx="68285">
                  <c:v>-98.63281249999996</c:v>
                </c:pt>
                <c:pt idx="68286">
                  <c:v>-48.7060547</c:v>
                </c:pt>
                <c:pt idx="68287">
                  <c:v>4.15039062</c:v>
                </c:pt>
                <c:pt idx="68288">
                  <c:v>56.3964844</c:v>
                </c:pt>
                <c:pt idx="68289">
                  <c:v>96.4355469</c:v>
                </c:pt>
                <c:pt idx="68290">
                  <c:v>107.788086</c:v>
                </c:pt>
                <c:pt idx="68291">
                  <c:v>97.5341797</c:v>
                </c:pt>
                <c:pt idx="68292">
                  <c:v>54.1992188</c:v>
                </c:pt>
                <c:pt idx="68293">
                  <c:v>0.9765625</c:v>
                </c:pt>
                <c:pt idx="68294">
                  <c:v>-53.8330078</c:v>
                </c:pt>
                <c:pt idx="68295">
                  <c:v>-92.4072266</c:v>
                </c:pt>
                <c:pt idx="68296">
                  <c:v>-111.938477</c:v>
                </c:pt>
                <c:pt idx="68297">
                  <c:v>-98.2666016</c:v>
                </c:pt>
                <c:pt idx="68298">
                  <c:v>-57.0068359</c:v>
                </c:pt>
                <c:pt idx="68299">
                  <c:v>-10.9863281</c:v>
                </c:pt>
                <c:pt idx="68300">
                  <c:v>43.7011719</c:v>
                </c:pt>
                <c:pt idx="68301">
                  <c:v>88.2568359</c:v>
                </c:pt>
                <c:pt idx="68302">
                  <c:v>105.957031</c:v>
                </c:pt>
                <c:pt idx="68303">
                  <c:v>91.6748047</c:v>
                </c:pt>
                <c:pt idx="68304">
                  <c:v>60.4248047</c:v>
                </c:pt>
                <c:pt idx="68305">
                  <c:v>15.5029297</c:v>
                </c:pt>
                <c:pt idx="68306">
                  <c:v>-43.7011719</c:v>
                </c:pt>
                <c:pt idx="68307">
                  <c:v>-87.6464844</c:v>
                </c:pt>
                <c:pt idx="68308">
                  <c:v>-108.886719</c:v>
                </c:pt>
                <c:pt idx="68309">
                  <c:v>-103.515625</c:v>
                </c:pt>
                <c:pt idx="68310">
                  <c:v>-67.9931641</c:v>
                </c:pt>
                <c:pt idx="68311">
                  <c:v>-11.2304688</c:v>
                </c:pt>
                <c:pt idx="68312">
                  <c:v>38.4521484</c:v>
                </c:pt>
                <c:pt idx="68313">
                  <c:v>85.3271484</c:v>
                </c:pt>
                <c:pt idx="68314">
                  <c:v>104.492188</c:v>
                </c:pt>
                <c:pt idx="68315">
                  <c:v>98.75488279999998</c:v>
                </c:pt>
                <c:pt idx="68316">
                  <c:v>66.2841797</c:v>
                </c:pt>
                <c:pt idx="68317">
                  <c:v>13.4277344</c:v>
                </c:pt>
                <c:pt idx="68318">
                  <c:v>-40.2832031</c:v>
                </c:pt>
                <c:pt idx="68319">
                  <c:v>-80.9326172</c:v>
                </c:pt>
                <c:pt idx="68320">
                  <c:v>-100.097656</c:v>
                </c:pt>
                <c:pt idx="68321">
                  <c:v>-99.85351559999998</c:v>
                </c:pt>
                <c:pt idx="68322">
                  <c:v>-75.4394531</c:v>
                </c:pt>
                <c:pt idx="68323">
                  <c:v>-30.8837891</c:v>
                </c:pt>
                <c:pt idx="68324">
                  <c:v>34.5458984</c:v>
                </c:pt>
                <c:pt idx="68325">
                  <c:v>80.078125</c:v>
                </c:pt>
                <c:pt idx="68326">
                  <c:v>99.85351559999998</c:v>
                </c:pt>
                <c:pt idx="68327">
                  <c:v>98.9990234</c:v>
                </c:pt>
                <c:pt idx="68328">
                  <c:v>79.8339844</c:v>
                </c:pt>
                <c:pt idx="68329">
                  <c:v>26.1230469</c:v>
                </c:pt>
                <c:pt idx="68330">
                  <c:v>-25.0244141</c:v>
                </c:pt>
                <c:pt idx="68331">
                  <c:v>-69.0917969</c:v>
                </c:pt>
                <c:pt idx="68332">
                  <c:v>-99.85351559999998</c:v>
                </c:pt>
                <c:pt idx="68333">
                  <c:v>-105.957031</c:v>
                </c:pt>
                <c:pt idx="68334">
                  <c:v>-85.3271484</c:v>
                </c:pt>
                <c:pt idx="68335">
                  <c:v>-36.0107422</c:v>
                </c:pt>
                <c:pt idx="68336">
                  <c:v>24.1699219</c:v>
                </c:pt>
                <c:pt idx="68337">
                  <c:v>64.8193359</c:v>
                </c:pt>
                <c:pt idx="68338">
                  <c:v>101.44043</c:v>
                </c:pt>
                <c:pt idx="68339">
                  <c:v>106.323242</c:v>
                </c:pt>
                <c:pt idx="68340">
                  <c:v>87.4023438</c:v>
                </c:pt>
                <c:pt idx="68341">
                  <c:v>41.9921875</c:v>
                </c:pt>
                <c:pt idx="68342">
                  <c:v>-16.3574219</c:v>
                </c:pt>
                <c:pt idx="68343">
                  <c:v>-65.7958984</c:v>
                </c:pt>
                <c:pt idx="68344">
                  <c:v>-100.585938</c:v>
                </c:pt>
                <c:pt idx="68345">
                  <c:v>-114.135742</c:v>
                </c:pt>
                <c:pt idx="68346">
                  <c:v>-90.57617190000001</c:v>
                </c:pt>
                <c:pt idx="68347">
                  <c:v>-45.4101562</c:v>
                </c:pt>
                <c:pt idx="68348">
                  <c:v>12.3291016</c:v>
                </c:pt>
                <c:pt idx="68349">
                  <c:v>64.3310547</c:v>
                </c:pt>
                <c:pt idx="68350">
                  <c:v>106.445312</c:v>
                </c:pt>
                <c:pt idx="68351">
                  <c:v>114.135742</c:v>
                </c:pt>
                <c:pt idx="68352">
                  <c:v>87.4023438</c:v>
                </c:pt>
                <c:pt idx="68353">
                  <c:v>42.1142578</c:v>
                </c:pt>
                <c:pt idx="68354">
                  <c:v>-5.49316406</c:v>
                </c:pt>
                <c:pt idx="68355">
                  <c:v>-52.3681641</c:v>
                </c:pt>
                <c:pt idx="68356">
                  <c:v>-87.4023438</c:v>
                </c:pt>
                <c:pt idx="68357">
                  <c:v>-103.271484</c:v>
                </c:pt>
                <c:pt idx="68358">
                  <c:v>-96.0693359</c:v>
                </c:pt>
                <c:pt idx="68359">
                  <c:v>-59.9365234</c:v>
                </c:pt>
                <c:pt idx="68360">
                  <c:v>-7.08007812</c:v>
                </c:pt>
                <c:pt idx="68361">
                  <c:v>50.6591797</c:v>
                </c:pt>
                <c:pt idx="68362">
                  <c:v>92.2851562</c:v>
                </c:pt>
                <c:pt idx="68363">
                  <c:v>112.060547</c:v>
                </c:pt>
                <c:pt idx="68364">
                  <c:v>93.9941406</c:v>
                </c:pt>
                <c:pt idx="68365">
                  <c:v>54.8095703</c:v>
                </c:pt>
                <c:pt idx="68366">
                  <c:v>5.37109375</c:v>
                </c:pt>
                <c:pt idx="68367">
                  <c:v>-53.2226562</c:v>
                </c:pt>
                <c:pt idx="68368">
                  <c:v>-92.6513672</c:v>
                </c:pt>
                <c:pt idx="68369">
                  <c:v>-108.398438</c:v>
                </c:pt>
                <c:pt idx="68370">
                  <c:v>-99.1210938</c:v>
                </c:pt>
                <c:pt idx="68371">
                  <c:v>-59.9365234</c:v>
                </c:pt>
                <c:pt idx="68372">
                  <c:v>-16.6015625</c:v>
                </c:pt>
                <c:pt idx="68373">
                  <c:v>41.7480469</c:v>
                </c:pt>
                <c:pt idx="68374">
                  <c:v>85.4492188</c:v>
                </c:pt>
                <c:pt idx="68375">
                  <c:v>106.811523</c:v>
                </c:pt>
                <c:pt idx="68376">
                  <c:v>97.5341797</c:v>
                </c:pt>
                <c:pt idx="68377">
                  <c:v>62.0117188</c:v>
                </c:pt>
                <c:pt idx="68378">
                  <c:v>14.2822266</c:v>
                </c:pt>
                <c:pt idx="68379">
                  <c:v>-41.8701172</c:v>
                </c:pt>
                <c:pt idx="68380">
                  <c:v>-85.3271484</c:v>
                </c:pt>
                <c:pt idx="68381">
                  <c:v>-105.224609</c:v>
                </c:pt>
                <c:pt idx="68382">
                  <c:v>-100.097656</c:v>
                </c:pt>
                <c:pt idx="68383">
                  <c:v>-69.0917969</c:v>
                </c:pt>
                <c:pt idx="68384">
                  <c:v>-18.0664062</c:v>
                </c:pt>
                <c:pt idx="68385">
                  <c:v>34.17968749999999</c:v>
                </c:pt>
                <c:pt idx="68386">
                  <c:v>78.4912109</c:v>
                </c:pt>
                <c:pt idx="68387">
                  <c:v>105.834961</c:v>
                </c:pt>
                <c:pt idx="68388">
                  <c:v>102.783203</c:v>
                </c:pt>
                <c:pt idx="68389">
                  <c:v>72.7539062</c:v>
                </c:pt>
                <c:pt idx="68390">
                  <c:v>23.6816406</c:v>
                </c:pt>
                <c:pt idx="68391">
                  <c:v>-23.5595703</c:v>
                </c:pt>
                <c:pt idx="68392">
                  <c:v>-73.3642578</c:v>
                </c:pt>
                <c:pt idx="68393">
                  <c:v>-104.003906</c:v>
                </c:pt>
                <c:pt idx="68394">
                  <c:v>-104.125977</c:v>
                </c:pt>
                <c:pt idx="68395">
                  <c:v>-75.31738279999998</c:v>
                </c:pt>
                <c:pt idx="68396">
                  <c:v>-27.4658203</c:v>
                </c:pt>
                <c:pt idx="68397">
                  <c:v>14.2822266</c:v>
                </c:pt>
                <c:pt idx="68398">
                  <c:v>64.8193359</c:v>
                </c:pt>
                <c:pt idx="68399">
                  <c:v>98.1445312</c:v>
                </c:pt>
                <c:pt idx="68400">
                  <c:v>110.595703</c:v>
                </c:pt>
                <c:pt idx="68401">
                  <c:v>87.7685547</c:v>
                </c:pt>
                <c:pt idx="68402">
                  <c:v>41.9921875</c:v>
                </c:pt>
                <c:pt idx="68403">
                  <c:v>-13.3056641</c:v>
                </c:pt>
                <c:pt idx="68404">
                  <c:v>-63.8427734</c:v>
                </c:pt>
                <c:pt idx="68405">
                  <c:v>-96.67968749999996</c:v>
                </c:pt>
                <c:pt idx="68406">
                  <c:v>-104.614258</c:v>
                </c:pt>
                <c:pt idx="68407">
                  <c:v>-88.62304690000001</c:v>
                </c:pt>
                <c:pt idx="68408">
                  <c:v>-42.6025391</c:v>
                </c:pt>
                <c:pt idx="68409">
                  <c:v>12.8173828</c:v>
                </c:pt>
                <c:pt idx="68410">
                  <c:v>65.9179688</c:v>
                </c:pt>
                <c:pt idx="68411">
                  <c:v>101.196289</c:v>
                </c:pt>
                <c:pt idx="68412">
                  <c:v>105.834961</c:v>
                </c:pt>
                <c:pt idx="68413">
                  <c:v>85.20507809999994</c:v>
                </c:pt>
                <c:pt idx="68414">
                  <c:v>46.0205078</c:v>
                </c:pt>
                <c:pt idx="68415">
                  <c:v>-4.15039062</c:v>
                </c:pt>
                <c:pt idx="68416">
                  <c:v>-52.3681641</c:v>
                </c:pt>
                <c:pt idx="68417">
                  <c:v>-95.82519529999998</c:v>
                </c:pt>
                <c:pt idx="68418">
                  <c:v>-107.055664</c:v>
                </c:pt>
                <c:pt idx="68419">
                  <c:v>-96.3134766</c:v>
                </c:pt>
                <c:pt idx="68420">
                  <c:v>-55.0537109</c:v>
                </c:pt>
                <c:pt idx="68421">
                  <c:v>0.854492188</c:v>
                </c:pt>
                <c:pt idx="68422">
                  <c:v>57.2509766</c:v>
                </c:pt>
                <c:pt idx="68423">
                  <c:v>91.3085938</c:v>
                </c:pt>
                <c:pt idx="68424">
                  <c:v>108.642578</c:v>
                </c:pt>
                <c:pt idx="68425">
                  <c:v>91.55273440000001</c:v>
                </c:pt>
                <c:pt idx="68426">
                  <c:v>49.3164062</c:v>
                </c:pt>
                <c:pt idx="68427">
                  <c:v>-4.51660156</c:v>
                </c:pt>
                <c:pt idx="68428">
                  <c:v>-53.4667969</c:v>
                </c:pt>
                <c:pt idx="68429">
                  <c:v>-93.9941406</c:v>
                </c:pt>
                <c:pt idx="68430">
                  <c:v>-107.421875</c:v>
                </c:pt>
                <c:pt idx="68431">
                  <c:v>-89.35546879999995</c:v>
                </c:pt>
                <c:pt idx="68432">
                  <c:v>-55.9082031</c:v>
                </c:pt>
                <c:pt idx="68433">
                  <c:v>-7.44628906</c:v>
                </c:pt>
                <c:pt idx="68434">
                  <c:v>51.0253906</c:v>
                </c:pt>
                <c:pt idx="68435">
                  <c:v>89.35546879999995</c:v>
                </c:pt>
                <c:pt idx="68436">
                  <c:v>106.811523</c:v>
                </c:pt>
                <c:pt idx="68437">
                  <c:v>95.703125</c:v>
                </c:pt>
                <c:pt idx="68438">
                  <c:v>63.7207031</c:v>
                </c:pt>
                <c:pt idx="68439">
                  <c:v>19.2871094</c:v>
                </c:pt>
                <c:pt idx="68440">
                  <c:v>-44.4335938</c:v>
                </c:pt>
                <c:pt idx="68441">
                  <c:v>-91.0644531</c:v>
                </c:pt>
                <c:pt idx="68442">
                  <c:v>-105.102539</c:v>
                </c:pt>
                <c:pt idx="68443">
                  <c:v>-104.614258</c:v>
                </c:pt>
                <c:pt idx="68444">
                  <c:v>-70.55664059999998</c:v>
                </c:pt>
                <c:pt idx="68445">
                  <c:v>-22.0947266</c:v>
                </c:pt>
                <c:pt idx="68446">
                  <c:v>37.5976562</c:v>
                </c:pt>
                <c:pt idx="68447">
                  <c:v>83.4960938</c:v>
                </c:pt>
                <c:pt idx="68448">
                  <c:v>103.149414</c:v>
                </c:pt>
                <c:pt idx="68449">
                  <c:v>101.196289</c:v>
                </c:pt>
                <c:pt idx="68450">
                  <c:v>72.7539062</c:v>
                </c:pt>
                <c:pt idx="68451">
                  <c:v>24.2919922</c:v>
                </c:pt>
                <c:pt idx="68452">
                  <c:v>-28.6865234</c:v>
                </c:pt>
                <c:pt idx="68453">
                  <c:v>-76.4160156</c:v>
                </c:pt>
                <c:pt idx="68454">
                  <c:v>-107.421875</c:v>
                </c:pt>
                <c:pt idx="68455">
                  <c:v>-101.806641</c:v>
                </c:pt>
                <c:pt idx="68456">
                  <c:v>-75.8056641</c:v>
                </c:pt>
                <c:pt idx="68457">
                  <c:v>-25.6347656</c:v>
                </c:pt>
                <c:pt idx="68458">
                  <c:v>27.8320312</c:v>
                </c:pt>
                <c:pt idx="68459">
                  <c:v>75.8056641</c:v>
                </c:pt>
                <c:pt idx="68460">
                  <c:v>114.135742</c:v>
                </c:pt>
                <c:pt idx="68461">
                  <c:v>108.276367</c:v>
                </c:pt>
                <c:pt idx="68462">
                  <c:v>74.8291016</c:v>
                </c:pt>
                <c:pt idx="68463">
                  <c:v>26.0009766</c:v>
                </c:pt>
                <c:pt idx="68464">
                  <c:v>-30.6396484</c:v>
                </c:pt>
                <c:pt idx="68465">
                  <c:v>-74.7070312</c:v>
                </c:pt>
                <c:pt idx="68466">
                  <c:v>-104.736328</c:v>
                </c:pt>
                <c:pt idx="68467">
                  <c:v>-109.863281</c:v>
                </c:pt>
                <c:pt idx="68468">
                  <c:v>-81.0546875</c:v>
                </c:pt>
                <c:pt idx="68469">
                  <c:v>-36.8652344</c:v>
                </c:pt>
                <c:pt idx="68470">
                  <c:v>24.7802734</c:v>
                </c:pt>
                <c:pt idx="68471">
                  <c:v>68.2373047</c:v>
                </c:pt>
                <c:pt idx="68472">
                  <c:v>98.38867190000001</c:v>
                </c:pt>
                <c:pt idx="68473">
                  <c:v>106.933594</c:v>
                </c:pt>
                <c:pt idx="68474">
                  <c:v>84.9609375</c:v>
                </c:pt>
                <c:pt idx="68475">
                  <c:v>43.4570312</c:v>
                </c:pt>
                <c:pt idx="68476">
                  <c:v>-9.277343749999998</c:v>
                </c:pt>
                <c:pt idx="68477">
                  <c:v>-59.3261719</c:v>
                </c:pt>
                <c:pt idx="68478">
                  <c:v>-99.2431641</c:v>
                </c:pt>
                <c:pt idx="68479">
                  <c:v>-109.741211</c:v>
                </c:pt>
                <c:pt idx="68480">
                  <c:v>-88.13476559999998</c:v>
                </c:pt>
                <c:pt idx="68481">
                  <c:v>-48.7060547</c:v>
                </c:pt>
                <c:pt idx="68482">
                  <c:v>3.17382812</c:v>
                </c:pt>
                <c:pt idx="68483">
                  <c:v>54.5654297</c:v>
                </c:pt>
                <c:pt idx="68484">
                  <c:v>90.33203119999993</c:v>
                </c:pt>
                <c:pt idx="68485">
                  <c:v>108.520508</c:v>
                </c:pt>
                <c:pt idx="68486">
                  <c:v>93.6279297</c:v>
                </c:pt>
                <c:pt idx="68487">
                  <c:v>47.7294922</c:v>
                </c:pt>
                <c:pt idx="68488">
                  <c:v>-3.54003906</c:v>
                </c:pt>
                <c:pt idx="68489">
                  <c:v>-55.7861328</c:v>
                </c:pt>
                <c:pt idx="68490">
                  <c:v>-94.4824219</c:v>
                </c:pt>
                <c:pt idx="68491">
                  <c:v>-106.689453</c:v>
                </c:pt>
                <c:pt idx="68492">
                  <c:v>-93.2617188</c:v>
                </c:pt>
                <c:pt idx="68493">
                  <c:v>-54.5654297</c:v>
                </c:pt>
                <c:pt idx="68494">
                  <c:v>-5.12695312</c:v>
                </c:pt>
                <c:pt idx="68495">
                  <c:v>51.5136719</c:v>
                </c:pt>
                <c:pt idx="68496">
                  <c:v>91.55273440000001</c:v>
                </c:pt>
                <c:pt idx="68497">
                  <c:v>105.712891</c:v>
                </c:pt>
                <c:pt idx="68498">
                  <c:v>89.9658203</c:v>
                </c:pt>
                <c:pt idx="68499">
                  <c:v>56.5185547</c:v>
                </c:pt>
                <c:pt idx="68500">
                  <c:v>6.347656249999996</c:v>
                </c:pt>
                <c:pt idx="68501">
                  <c:v>-48.9501953</c:v>
                </c:pt>
                <c:pt idx="68502">
                  <c:v>-85.9375</c:v>
                </c:pt>
                <c:pt idx="68503">
                  <c:v>-99.3652344</c:v>
                </c:pt>
                <c:pt idx="68504">
                  <c:v>-96.67968749999996</c:v>
                </c:pt>
                <c:pt idx="68505">
                  <c:v>-65.3076172</c:v>
                </c:pt>
                <c:pt idx="68506">
                  <c:v>-11.8408203</c:v>
                </c:pt>
                <c:pt idx="68507">
                  <c:v>41.015625</c:v>
                </c:pt>
                <c:pt idx="68508">
                  <c:v>92.4072266</c:v>
                </c:pt>
                <c:pt idx="68509">
                  <c:v>106.323242</c:v>
                </c:pt>
                <c:pt idx="68510">
                  <c:v>92.4072266</c:v>
                </c:pt>
                <c:pt idx="68511">
                  <c:v>67.2607422</c:v>
                </c:pt>
                <c:pt idx="68512">
                  <c:v>12.2070312</c:v>
                </c:pt>
                <c:pt idx="68513">
                  <c:v>-41.2597656</c:v>
                </c:pt>
                <c:pt idx="68514">
                  <c:v>-79.34570309999998</c:v>
                </c:pt>
                <c:pt idx="68515">
                  <c:v>-104.370117</c:v>
                </c:pt>
                <c:pt idx="68516">
                  <c:v>-100.097656</c:v>
                </c:pt>
                <c:pt idx="68517">
                  <c:v>-74.46289059999998</c:v>
                </c:pt>
                <c:pt idx="68518">
                  <c:v>-18.5546875</c:v>
                </c:pt>
                <c:pt idx="68519">
                  <c:v>38.4521484</c:v>
                </c:pt>
                <c:pt idx="68520">
                  <c:v>75.31738279999998</c:v>
                </c:pt>
                <c:pt idx="68521">
                  <c:v>104.492188</c:v>
                </c:pt>
                <c:pt idx="68522">
                  <c:v>107.910156</c:v>
                </c:pt>
                <c:pt idx="68523">
                  <c:v>76.5380859</c:v>
                </c:pt>
                <c:pt idx="68524">
                  <c:v>25.2685547</c:v>
                </c:pt>
                <c:pt idx="68525">
                  <c:v>-22.3388672</c:v>
                </c:pt>
                <c:pt idx="68526">
                  <c:v>-76.4160156</c:v>
                </c:pt>
                <c:pt idx="68527">
                  <c:v>-103.393555</c:v>
                </c:pt>
                <c:pt idx="68528">
                  <c:v>-100.341797</c:v>
                </c:pt>
                <c:pt idx="68529">
                  <c:v>-76.5380859</c:v>
                </c:pt>
                <c:pt idx="68530">
                  <c:v>-34.6679688</c:v>
                </c:pt>
                <c:pt idx="68531">
                  <c:v>21.6064453</c:v>
                </c:pt>
                <c:pt idx="68532">
                  <c:v>70.4345703</c:v>
                </c:pt>
                <c:pt idx="68533">
                  <c:v>100.463867</c:v>
                </c:pt>
                <c:pt idx="68534">
                  <c:v>107.177734</c:v>
                </c:pt>
                <c:pt idx="68535">
                  <c:v>79.1015625</c:v>
                </c:pt>
                <c:pt idx="68536">
                  <c:v>35.0341797</c:v>
                </c:pt>
                <c:pt idx="68537">
                  <c:v>-14.8925781</c:v>
                </c:pt>
                <c:pt idx="68538">
                  <c:v>-73.3642578</c:v>
                </c:pt>
                <c:pt idx="68539">
                  <c:v>-97.1679688</c:v>
                </c:pt>
                <c:pt idx="68540">
                  <c:v>-105.834961</c:v>
                </c:pt>
                <c:pt idx="68541">
                  <c:v>-83.6181641</c:v>
                </c:pt>
                <c:pt idx="68542">
                  <c:v>-44.6777344</c:v>
                </c:pt>
                <c:pt idx="68543">
                  <c:v>16.6015625</c:v>
                </c:pt>
                <c:pt idx="68544">
                  <c:v>64.453125</c:v>
                </c:pt>
                <c:pt idx="68545">
                  <c:v>94.84863279999998</c:v>
                </c:pt>
                <c:pt idx="68546">
                  <c:v>112.060547</c:v>
                </c:pt>
                <c:pt idx="68547">
                  <c:v>87.6464844</c:v>
                </c:pt>
                <c:pt idx="68548">
                  <c:v>44.0673828</c:v>
                </c:pt>
                <c:pt idx="68549">
                  <c:v>-9.52148438</c:v>
                </c:pt>
                <c:pt idx="68550">
                  <c:v>-63.1103516</c:v>
                </c:pt>
                <c:pt idx="68551">
                  <c:v>-95.9472656</c:v>
                </c:pt>
                <c:pt idx="68552">
                  <c:v>-105.957031</c:v>
                </c:pt>
                <c:pt idx="68553">
                  <c:v>-86.3037109</c:v>
                </c:pt>
                <c:pt idx="68554">
                  <c:v>-48.5839844</c:v>
                </c:pt>
                <c:pt idx="68555">
                  <c:v>5.73730469</c:v>
                </c:pt>
                <c:pt idx="68556">
                  <c:v>50.9033203</c:v>
                </c:pt>
                <c:pt idx="68557">
                  <c:v>89.35546879999995</c:v>
                </c:pt>
                <c:pt idx="68558">
                  <c:v>110.961914</c:v>
                </c:pt>
                <c:pt idx="68559">
                  <c:v>100.097656</c:v>
                </c:pt>
                <c:pt idx="68560">
                  <c:v>54.8095703</c:v>
                </c:pt>
                <c:pt idx="68561">
                  <c:v>4.76074219</c:v>
                </c:pt>
                <c:pt idx="68562">
                  <c:v>-48.2177734</c:v>
                </c:pt>
                <c:pt idx="68563">
                  <c:v>-89.9658203</c:v>
                </c:pt>
                <c:pt idx="68564">
                  <c:v>-114.868164</c:v>
                </c:pt>
                <c:pt idx="68565">
                  <c:v>-92.0410156</c:v>
                </c:pt>
                <c:pt idx="68566">
                  <c:v>-52.6123047</c:v>
                </c:pt>
                <c:pt idx="68567">
                  <c:v>-7.08007812</c:v>
                </c:pt>
                <c:pt idx="68568">
                  <c:v>44.3115234</c:v>
                </c:pt>
                <c:pt idx="68569">
                  <c:v>81.4208984</c:v>
                </c:pt>
                <c:pt idx="68570">
                  <c:v>98.63281249999996</c:v>
                </c:pt>
                <c:pt idx="68571">
                  <c:v>98.75488279999998</c:v>
                </c:pt>
                <c:pt idx="68572">
                  <c:v>60.546875</c:v>
                </c:pt>
                <c:pt idx="68573">
                  <c:v>14.7705078</c:v>
                </c:pt>
                <c:pt idx="68574">
                  <c:v>-44.921875</c:v>
                </c:pt>
                <c:pt idx="68575">
                  <c:v>-86.42578119999993</c:v>
                </c:pt>
                <c:pt idx="68576">
                  <c:v>-105.712891</c:v>
                </c:pt>
                <c:pt idx="68577">
                  <c:v>-100.341797</c:v>
                </c:pt>
                <c:pt idx="68578">
                  <c:v>-67.13867190000001</c:v>
                </c:pt>
                <c:pt idx="68579">
                  <c:v>-18.0664062</c:v>
                </c:pt>
                <c:pt idx="68580">
                  <c:v>35.2783203</c:v>
                </c:pt>
                <c:pt idx="68581">
                  <c:v>81.4208984</c:v>
                </c:pt>
                <c:pt idx="68582">
                  <c:v>103.271484</c:v>
                </c:pt>
                <c:pt idx="68583">
                  <c:v>103.515625</c:v>
                </c:pt>
                <c:pt idx="68584">
                  <c:v>69.2138672</c:v>
                </c:pt>
                <c:pt idx="68585">
                  <c:v>24.2919922</c:v>
                </c:pt>
                <c:pt idx="68586">
                  <c:v>-30.7617188</c:v>
                </c:pt>
                <c:pt idx="68587">
                  <c:v>-77.39257809999994</c:v>
                </c:pt>
                <c:pt idx="68588">
                  <c:v>-106.323242</c:v>
                </c:pt>
                <c:pt idx="68589">
                  <c:v>-104.492188</c:v>
                </c:pt>
                <c:pt idx="68590">
                  <c:v>-78.36914059999998</c:v>
                </c:pt>
                <c:pt idx="68591">
                  <c:v>-28.6865234</c:v>
                </c:pt>
                <c:pt idx="68592">
                  <c:v>30.8837891</c:v>
                </c:pt>
                <c:pt idx="68593">
                  <c:v>72.265625</c:v>
                </c:pt>
                <c:pt idx="68594">
                  <c:v>97.2900391</c:v>
                </c:pt>
                <c:pt idx="68595">
                  <c:v>103.759766</c:v>
                </c:pt>
                <c:pt idx="68596">
                  <c:v>74.7070312</c:v>
                </c:pt>
                <c:pt idx="68597">
                  <c:v>34.9121094</c:v>
                </c:pt>
                <c:pt idx="68598">
                  <c:v>-26.1230469</c:v>
                </c:pt>
                <c:pt idx="68599">
                  <c:v>-69.2138672</c:v>
                </c:pt>
                <c:pt idx="68600">
                  <c:v>-109.008789</c:v>
                </c:pt>
                <c:pt idx="68601">
                  <c:v>-105.46875</c:v>
                </c:pt>
                <c:pt idx="68602">
                  <c:v>-79.8339844</c:v>
                </c:pt>
                <c:pt idx="68603">
                  <c:v>-46.7529297</c:v>
                </c:pt>
                <c:pt idx="68604">
                  <c:v>16.2353516</c:v>
                </c:pt>
                <c:pt idx="68605">
                  <c:v>71.4111328</c:v>
                </c:pt>
                <c:pt idx="68606">
                  <c:v>100.097656</c:v>
                </c:pt>
                <c:pt idx="68607">
                  <c:v>109.375</c:v>
                </c:pt>
                <c:pt idx="68608">
                  <c:v>89.84375</c:v>
                </c:pt>
                <c:pt idx="68609">
                  <c:v>35.5224609</c:v>
                </c:pt>
                <c:pt idx="68610">
                  <c:v>-9.765625</c:v>
                </c:pt>
                <c:pt idx="68611">
                  <c:v>-67.38281249999996</c:v>
                </c:pt>
                <c:pt idx="68612">
                  <c:v>-100.708008</c:v>
                </c:pt>
                <c:pt idx="68613">
                  <c:v>-104.248047</c:v>
                </c:pt>
                <c:pt idx="68614">
                  <c:v>-86.05957029999998</c:v>
                </c:pt>
                <c:pt idx="68615">
                  <c:v>-51.0253906</c:v>
                </c:pt>
                <c:pt idx="68616">
                  <c:v>0.732421875</c:v>
                </c:pt>
                <c:pt idx="68617">
                  <c:v>56.2744141</c:v>
                </c:pt>
                <c:pt idx="68618">
                  <c:v>92.1630859</c:v>
                </c:pt>
                <c:pt idx="68619">
                  <c:v>108.398438</c:v>
                </c:pt>
                <c:pt idx="68620">
                  <c:v>90.57617190000001</c:v>
                </c:pt>
                <c:pt idx="68621">
                  <c:v>50.4150391</c:v>
                </c:pt>
                <c:pt idx="68622">
                  <c:v>0.122070312</c:v>
                </c:pt>
                <c:pt idx="68623">
                  <c:v>-58.1054688</c:v>
                </c:pt>
                <c:pt idx="68624">
                  <c:v>-94.2382812</c:v>
                </c:pt>
                <c:pt idx="68625">
                  <c:v>-111.938477</c:v>
                </c:pt>
                <c:pt idx="68626">
                  <c:v>-96.4355469</c:v>
                </c:pt>
                <c:pt idx="68627">
                  <c:v>-53.8330078</c:v>
                </c:pt>
                <c:pt idx="68628">
                  <c:v>0.610351562</c:v>
                </c:pt>
                <c:pt idx="68629">
                  <c:v>47.7294922</c:v>
                </c:pt>
                <c:pt idx="68630">
                  <c:v>88.2568359</c:v>
                </c:pt>
                <c:pt idx="68631">
                  <c:v>105.46875</c:v>
                </c:pt>
                <c:pt idx="68632">
                  <c:v>95.82519529999998</c:v>
                </c:pt>
                <c:pt idx="68633">
                  <c:v>61.0351562</c:v>
                </c:pt>
                <c:pt idx="68634">
                  <c:v>11.9628906</c:v>
                </c:pt>
                <c:pt idx="68635">
                  <c:v>-44.55566409999999</c:v>
                </c:pt>
                <c:pt idx="68636">
                  <c:v>-86.7919922</c:v>
                </c:pt>
                <c:pt idx="68637">
                  <c:v>-110.107422</c:v>
                </c:pt>
                <c:pt idx="68638">
                  <c:v>-100.952148</c:v>
                </c:pt>
                <c:pt idx="68639">
                  <c:v>-58.83789059999999</c:v>
                </c:pt>
                <c:pt idx="68640">
                  <c:v>-11.2304688</c:v>
                </c:pt>
                <c:pt idx="68641">
                  <c:v>38.3300781</c:v>
                </c:pt>
                <c:pt idx="68642">
                  <c:v>85.20507809999994</c:v>
                </c:pt>
                <c:pt idx="68643">
                  <c:v>110.595703</c:v>
                </c:pt>
                <c:pt idx="68644">
                  <c:v>107.788086</c:v>
                </c:pt>
                <c:pt idx="68645">
                  <c:v>68.60351559999998</c:v>
                </c:pt>
                <c:pt idx="68646">
                  <c:v>20.5078125</c:v>
                </c:pt>
                <c:pt idx="68647">
                  <c:v>-39.30664059999999</c:v>
                </c:pt>
                <c:pt idx="68648">
                  <c:v>-80.4443359</c:v>
                </c:pt>
                <c:pt idx="68649">
                  <c:v>-107.910156</c:v>
                </c:pt>
                <c:pt idx="68650">
                  <c:v>-105.102539</c:v>
                </c:pt>
                <c:pt idx="68651">
                  <c:v>-79.4677734</c:v>
                </c:pt>
                <c:pt idx="68652">
                  <c:v>-30.6396484</c:v>
                </c:pt>
                <c:pt idx="68653">
                  <c:v>28.5644531</c:v>
                </c:pt>
                <c:pt idx="68654">
                  <c:v>80.078125</c:v>
                </c:pt>
                <c:pt idx="68655">
                  <c:v>99.3652344</c:v>
                </c:pt>
                <c:pt idx="68656">
                  <c:v>100.830078</c:v>
                </c:pt>
                <c:pt idx="68657">
                  <c:v>80.68847659999993</c:v>
                </c:pt>
                <c:pt idx="68658">
                  <c:v>27.8320312</c:v>
                </c:pt>
                <c:pt idx="68659">
                  <c:v>-25.6347656</c:v>
                </c:pt>
                <c:pt idx="68660">
                  <c:v>-70.0683594</c:v>
                </c:pt>
                <c:pt idx="68661">
                  <c:v>-95.0927734</c:v>
                </c:pt>
                <c:pt idx="68662">
                  <c:v>-97.0458984</c:v>
                </c:pt>
                <c:pt idx="68663">
                  <c:v>-84.22851559999998</c:v>
                </c:pt>
                <c:pt idx="68664">
                  <c:v>-41.1376953</c:v>
                </c:pt>
                <c:pt idx="68665">
                  <c:v>17.3339844</c:v>
                </c:pt>
                <c:pt idx="68666">
                  <c:v>64.2089844</c:v>
                </c:pt>
                <c:pt idx="68667">
                  <c:v>101.196289</c:v>
                </c:pt>
                <c:pt idx="68668">
                  <c:v>105.834961</c:v>
                </c:pt>
                <c:pt idx="68669">
                  <c:v>78.6132812</c:v>
                </c:pt>
                <c:pt idx="68670">
                  <c:v>39.6728516</c:v>
                </c:pt>
                <c:pt idx="68671">
                  <c:v>-9.52148438</c:v>
                </c:pt>
                <c:pt idx="68672">
                  <c:v>-68.9697266</c:v>
                </c:pt>
                <c:pt idx="68673">
                  <c:v>-98.38867190000001</c:v>
                </c:pt>
                <c:pt idx="68674">
                  <c:v>-102.539062</c:v>
                </c:pt>
                <c:pt idx="68675">
                  <c:v>-82.7636719</c:v>
                </c:pt>
                <c:pt idx="68676">
                  <c:v>-47.4853516</c:v>
                </c:pt>
                <c:pt idx="68677">
                  <c:v>0.610351562</c:v>
                </c:pt>
                <c:pt idx="68678">
                  <c:v>59.3261719</c:v>
                </c:pt>
                <c:pt idx="68679">
                  <c:v>95.703125</c:v>
                </c:pt>
                <c:pt idx="68680">
                  <c:v>111.328125</c:v>
                </c:pt>
                <c:pt idx="68681">
                  <c:v>91.796875</c:v>
                </c:pt>
                <c:pt idx="68682">
                  <c:v>49.5605469</c:v>
                </c:pt>
                <c:pt idx="68683">
                  <c:v>-7.812499999999997</c:v>
                </c:pt>
                <c:pt idx="68684">
                  <c:v>-55.7861328</c:v>
                </c:pt>
                <c:pt idx="68685">
                  <c:v>-95.9472656</c:v>
                </c:pt>
                <c:pt idx="68686">
                  <c:v>-105.957031</c:v>
                </c:pt>
                <c:pt idx="68687">
                  <c:v>-83.984375</c:v>
                </c:pt>
                <c:pt idx="68688">
                  <c:v>-42.96875</c:v>
                </c:pt>
                <c:pt idx="68689">
                  <c:v>10.4980469</c:v>
                </c:pt>
                <c:pt idx="68690">
                  <c:v>54.0771484</c:v>
                </c:pt>
                <c:pt idx="68691">
                  <c:v>90.6982422</c:v>
                </c:pt>
                <c:pt idx="68692">
                  <c:v>107.299805</c:v>
                </c:pt>
                <c:pt idx="68693">
                  <c:v>87.5244141</c:v>
                </c:pt>
                <c:pt idx="68694">
                  <c:v>57.7392578</c:v>
                </c:pt>
                <c:pt idx="68695">
                  <c:v>5.49316406</c:v>
                </c:pt>
                <c:pt idx="68696">
                  <c:v>-53.1005859</c:v>
                </c:pt>
                <c:pt idx="68697">
                  <c:v>-89.5996094</c:v>
                </c:pt>
                <c:pt idx="68698">
                  <c:v>-104.370117</c:v>
                </c:pt>
                <c:pt idx="68699">
                  <c:v>-96.80175779999998</c:v>
                </c:pt>
                <c:pt idx="68700">
                  <c:v>-57.0068359</c:v>
                </c:pt>
                <c:pt idx="68701">
                  <c:v>-2.68554688</c:v>
                </c:pt>
                <c:pt idx="68702">
                  <c:v>48.828125</c:v>
                </c:pt>
                <c:pt idx="68703">
                  <c:v>87.6464844</c:v>
                </c:pt>
                <c:pt idx="68704">
                  <c:v>105.46875</c:v>
                </c:pt>
                <c:pt idx="68705">
                  <c:v>96.0693359</c:v>
                </c:pt>
                <c:pt idx="68706">
                  <c:v>65.9179688</c:v>
                </c:pt>
                <c:pt idx="68707">
                  <c:v>17.2119141</c:v>
                </c:pt>
                <c:pt idx="68708">
                  <c:v>-41.8701172</c:v>
                </c:pt>
                <c:pt idx="68709">
                  <c:v>-84.7167969</c:v>
                </c:pt>
                <c:pt idx="68710">
                  <c:v>-101.5625</c:v>
                </c:pt>
                <c:pt idx="68711">
                  <c:v>-96.4355469</c:v>
                </c:pt>
                <c:pt idx="68712">
                  <c:v>-69.45800779999998</c:v>
                </c:pt>
                <c:pt idx="68713">
                  <c:v>-22.9492188</c:v>
                </c:pt>
                <c:pt idx="68714">
                  <c:v>33.81347659999999</c:v>
                </c:pt>
                <c:pt idx="68715">
                  <c:v>74.3408203</c:v>
                </c:pt>
                <c:pt idx="68716">
                  <c:v>115.844727</c:v>
                </c:pt>
                <c:pt idx="68717">
                  <c:v>107.421875</c:v>
                </c:pt>
                <c:pt idx="68718">
                  <c:v>73.1201172</c:v>
                </c:pt>
                <c:pt idx="68719">
                  <c:v>25.1464844</c:v>
                </c:pt>
                <c:pt idx="68720">
                  <c:v>-29.6630859</c:v>
                </c:pt>
                <c:pt idx="68721">
                  <c:v>-79.8339844</c:v>
                </c:pt>
                <c:pt idx="68722">
                  <c:v>-99.9755859</c:v>
                </c:pt>
                <c:pt idx="68723">
                  <c:v>-101.44043</c:v>
                </c:pt>
                <c:pt idx="68724">
                  <c:v>-79.9560547</c:v>
                </c:pt>
                <c:pt idx="68725">
                  <c:v>-32.8369141</c:v>
                </c:pt>
                <c:pt idx="68726">
                  <c:v>20.9960938</c:v>
                </c:pt>
                <c:pt idx="68727">
                  <c:v>73.7304688</c:v>
                </c:pt>
                <c:pt idx="68728">
                  <c:v>102.172852</c:v>
                </c:pt>
                <c:pt idx="68729">
                  <c:v>104.858398</c:v>
                </c:pt>
                <c:pt idx="68730">
                  <c:v>80.9326172</c:v>
                </c:pt>
                <c:pt idx="68731">
                  <c:v>40.8935547</c:v>
                </c:pt>
                <c:pt idx="68732">
                  <c:v>-26.1230469</c:v>
                </c:pt>
                <c:pt idx="68733">
                  <c:v>-74.3408203</c:v>
                </c:pt>
                <c:pt idx="68734">
                  <c:v>-103.027344</c:v>
                </c:pt>
                <c:pt idx="68735">
                  <c:v>-109.985352</c:v>
                </c:pt>
                <c:pt idx="68736">
                  <c:v>-89.4775391</c:v>
                </c:pt>
                <c:pt idx="68737">
                  <c:v>-44.7998047</c:v>
                </c:pt>
                <c:pt idx="68738">
                  <c:v>19.0429688</c:v>
                </c:pt>
                <c:pt idx="68739">
                  <c:v>63.3544922</c:v>
                </c:pt>
                <c:pt idx="68740">
                  <c:v>100.219727</c:v>
                </c:pt>
                <c:pt idx="68741">
                  <c:v>105.712891</c:v>
                </c:pt>
                <c:pt idx="68742">
                  <c:v>92.0410156</c:v>
                </c:pt>
                <c:pt idx="68743">
                  <c:v>42.8466797</c:v>
                </c:pt>
                <c:pt idx="68744">
                  <c:v>-16.8457031</c:v>
                </c:pt>
                <c:pt idx="68745">
                  <c:v>-72.1435547</c:v>
                </c:pt>
                <c:pt idx="68746">
                  <c:v>-102.783203</c:v>
                </c:pt>
                <c:pt idx="68747">
                  <c:v>-109.985352</c:v>
                </c:pt>
                <c:pt idx="68748">
                  <c:v>-87.4023438</c:v>
                </c:pt>
                <c:pt idx="68749">
                  <c:v>-50.78125</c:v>
                </c:pt>
                <c:pt idx="68750">
                  <c:v>12.2070312</c:v>
                </c:pt>
                <c:pt idx="68751">
                  <c:v>59.0820312</c:v>
                </c:pt>
                <c:pt idx="68752">
                  <c:v>96.67968749999996</c:v>
                </c:pt>
                <c:pt idx="68753">
                  <c:v>109.008789</c:v>
                </c:pt>
                <c:pt idx="68754">
                  <c:v>88.7451172</c:v>
                </c:pt>
                <c:pt idx="68755">
                  <c:v>49.5605469</c:v>
                </c:pt>
                <c:pt idx="68756">
                  <c:v>-3.66210938</c:v>
                </c:pt>
                <c:pt idx="68757">
                  <c:v>-55.6640625</c:v>
                </c:pt>
                <c:pt idx="68758">
                  <c:v>-89.2333984</c:v>
                </c:pt>
                <c:pt idx="68759">
                  <c:v>-107.543945</c:v>
                </c:pt>
                <c:pt idx="68760">
                  <c:v>-96.4355469</c:v>
                </c:pt>
                <c:pt idx="68761">
                  <c:v>-53.9550781</c:v>
                </c:pt>
                <c:pt idx="68762">
                  <c:v>-0.48828125</c:v>
                </c:pt>
                <c:pt idx="68763">
                  <c:v>48.828125</c:v>
                </c:pt>
                <c:pt idx="68764">
                  <c:v>85.08300779999998</c:v>
                </c:pt>
                <c:pt idx="68765">
                  <c:v>102.539062</c:v>
                </c:pt>
                <c:pt idx="68766">
                  <c:v>91.55273440000001</c:v>
                </c:pt>
                <c:pt idx="68767">
                  <c:v>57.7392578</c:v>
                </c:pt>
                <c:pt idx="68768">
                  <c:v>4.02832031</c:v>
                </c:pt>
                <c:pt idx="68769">
                  <c:v>-43.0908203</c:v>
                </c:pt>
                <c:pt idx="68770">
                  <c:v>-82.7636719</c:v>
                </c:pt>
                <c:pt idx="68771">
                  <c:v>-112.548828</c:v>
                </c:pt>
                <c:pt idx="68772">
                  <c:v>-99.9755859</c:v>
                </c:pt>
                <c:pt idx="68773">
                  <c:v>-63.5986328</c:v>
                </c:pt>
                <c:pt idx="68774">
                  <c:v>-12.2070312</c:v>
                </c:pt>
                <c:pt idx="68775">
                  <c:v>42.2363281</c:v>
                </c:pt>
                <c:pt idx="68776">
                  <c:v>82.6416016</c:v>
                </c:pt>
                <c:pt idx="68777">
                  <c:v>106.201172</c:v>
                </c:pt>
                <c:pt idx="68778">
                  <c:v>103.149414</c:v>
                </c:pt>
                <c:pt idx="68779">
                  <c:v>65.9179688</c:v>
                </c:pt>
                <c:pt idx="68780">
                  <c:v>22.0947266</c:v>
                </c:pt>
                <c:pt idx="68781">
                  <c:v>-36.8652344</c:v>
                </c:pt>
                <c:pt idx="68782">
                  <c:v>-76.0498047</c:v>
                </c:pt>
                <c:pt idx="68783">
                  <c:v>-106.201172</c:v>
                </c:pt>
                <c:pt idx="68784">
                  <c:v>-103.759766</c:v>
                </c:pt>
                <c:pt idx="68785">
                  <c:v>-66.2841797</c:v>
                </c:pt>
                <c:pt idx="68786">
                  <c:v>-25.7568359</c:v>
                </c:pt>
                <c:pt idx="68787">
                  <c:v>23.6816406</c:v>
                </c:pt>
                <c:pt idx="68788">
                  <c:v>75.8056641</c:v>
                </c:pt>
                <c:pt idx="68789">
                  <c:v>107.543945</c:v>
                </c:pt>
                <c:pt idx="68790">
                  <c:v>100.219727</c:v>
                </c:pt>
                <c:pt idx="68791">
                  <c:v>75.8056641</c:v>
                </c:pt>
                <c:pt idx="68792">
                  <c:v>28.3203125</c:v>
                </c:pt>
                <c:pt idx="68793">
                  <c:v>-20.38574219999997</c:v>
                </c:pt>
                <c:pt idx="68794">
                  <c:v>-69.33593749999996</c:v>
                </c:pt>
                <c:pt idx="68795">
                  <c:v>-101.5625</c:v>
                </c:pt>
                <c:pt idx="68796">
                  <c:v>-107.177734</c:v>
                </c:pt>
                <c:pt idx="68797">
                  <c:v>-79.9560547</c:v>
                </c:pt>
                <c:pt idx="68798">
                  <c:v>-27.9541016</c:v>
                </c:pt>
                <c:pt idx="68799">
                  <c:v>25.7568359</c:v>
                </c:pt>
                <c:pt idx="68800">
                  <c:v>67.7490234</c:v>
                </c:pt>
                <c:pt idx="68801">
                  <c:v>102.172852</c:v>
                </c:pt>
                <c:pt idx="68802">
                  <c:v>109.008789</c:v>
                </c:pt>
                <c:pt idx="68803">
                  <c:v>84.5947266</c:v>
                </c:pt>
                <c:pt idx="68804">
                  <c:v>45.4101562</c:v>
                </c:pt>
                <c:pt idx="68805">
                  <c:v>-15.3808594</c:v>
                </c:pt>
                <c:pt idx="68806">
                  <c:v>-67.0166016</c:v>
                </c:pt>
                <c:pt idx="68807">
                  <c:v>-95.0927734</c:v>
                </c:pt>
                <c:pt idx="68808">
                  <c:v>-106.079102</c:v>
                </c:pt>
                <c:pt idx="68809">
                  <c:v>-83.6181641</c:v>
                </c:pt>
                <c:pt idx="68810">
                  <c:v>-46.5087891</c:v>
                </c:pt>
                <c:pt idx="68811">
                  <c:v>7.93457031</c:v>
                </c:pt>
                <c:pt idx="68812">
                  <c:v>63.2324219</c:v>
                </c:pt>
                <c:pt idx="68813">
                  <c:v>94.4824219</c:v>
                </c:pt>
                <c:pt idx="68814">
                  <c:v>114.135742</c:v>
                </c:pt>
                <c:pt idx="68815">
                  <c:v>87.6464844</c:v>
                </c:pt>
                <c:pt idx="68816">
                  <c:v>46.6308594</c:v>
                </c:pt>
                <c:pt idx="68817">
                  <c:v>-0.732421875</c:v>
                </c:pt>
                <c:pt idx="68818">
                  <c:v>-60.6689453</c:v>
                </c:pt>
                <c:pt idx="68819">
                  <c:v>-97.65625</c:v>
                </c:pt>
                <c:pt idx="68820">
                  <c:v>-105.46875</c:v>
                </c:pt>
                <c:pt idx="68821">
                  <c:v>-95.3369141</c:v>
                </c:pt>
                <c:pt idx="68822">
                  <c:v>-57.4951172</c:v>
                </c:pt>
                <c:pt idx="68823">
                  <c:v>3.17382812</c:v>
                </c:pt>
                <c:pt idx="68824">
                  <c:v>55.0537109</c:v>
                </c:pt>
                <c:pt idx="68825">
                  <c:v>93.75</c:v>
                </c:pt>
                <c:pt idx="68826">
                  <c:v>110.961914</c:v>
                </c:pt>
                <c:pt idx="68827">
                  <c:v>92.89550779999998</c:v>
                </c:pt>
                <c:pt idx="68828">
                  <c:v>52.3681641</c:v>
                </c:pt>
                <c:pt idx="68829">
                  <c:v>-1.09863281</c:v>
                </c:pt>
                <c:pt idx="68830">
                  <c:v>-48.3398438</c:v>
                </c:pt>
                <c:pt idx="68831">
                  <c:v>-83.3740234</c:v>
                </c:pt>
                <c:pt idx="68832">
                  <c:v>-105.102539</c:v>
                </c:pt>
                <c:pt idx="68833">
                  <c:v>-94.1162109</c:v>
                </c:pt>
                <c:pt idx="68834">
                  <c:v>-52.6123047</c:v>
                </c:pt>
                <c:pt idx="68835">
                  <c:v>-2.56347656</c:v>
                </c:pt>
                <c:pt idx="68836">
                  <c:v>47.85156249999999</c:v>
                </c:pt>
                <c:pt idx="68837">
                  <c:v>88.7451172</c:v>
                </c:pt>
                <c:pt idx="68838">
                  <c:v>115.234375</c:v>
                </c:pt>
                <c:pt idx="68839">
                  <c:v>98.9990234</c:v>
                </c:pt>
                <c:pt idx="68840">
                  <c:v>69.2138672</c:v>
                </c:pt>
                <c:pt idx="68841">
                  <c:v>16.1132812</c:v>
                </c:pt>
                <c:pt idx="68842">
                  <c:v>-41.3818359</c:v>
                </c:pt>
                <c:pt idx="68843">
                  <c:v>-84.4726562</c:v>
                </c:pt>
                <c:pt idx="68844">
                  <c:v>-103.515625</c:v>
                </c:pt>
                <c:pt idx="68845">
                  <c:v>-97.4121094</c:v>
                </c:pt>
                <c:pt idx="68846">
                  <c:v>-66.2841797</c:v>
                </c:pt>
                <c:pt idx="68847">
                  <c:v>-14.7705078</c:v>
                </c:pt>
                <c:pt idx="68848">
                  <c:v>40.0390625</c:v>
                </c:pt>
                <c:pt idx="68849">
                  <c:v>84.22851559999998</c:v>
                </c:pt>
                <c:pt idx="68850">
                  <c:v>104.858398</c:v>
                </c:pt>
                <c:pt idx="68851">
                  <c:v>96.0693359</c:v>
                </c:pt>
                <c:pt idx="68852">
                  <c:v>73.60839839999993</c:v>
                </c:pt>
                <c:pt idx="68853">
                  <c:v>24.6582031</c:v>
                </c:pt>
                <c:pt idx="68854">
                  <c:v>-34.17968749999999</c:v>
                </c:pt>
                <c:pt idx="68855">
                  <c:v>-74.0966797</c:v>
                </c:pt>
                <c:pt idx="68856">
                  <c:v>-95.82519529999998</c:v>
                </c:pt>
                <c:pt idx="68857">
                  <c:v>-103.393555</c:v>
                </c:pt>
                <c:pt idx="68858">
                  <c:v>-69.58007809999994</c:v>
                </c:pt>
                <c:pt idx="68859">
                  <c:v>-27.2216797</c:v>
                </c:pt>
                <c:pt idx="68860">
                  <c:v>26.3671875</c:v>
                </c:pt>
                <c:pt idx="68861">
                  <c:v>70.67871089999993</c:v>
                </c:pt>
                <c:pt idx="68862">
                  <c:v>104.858398</c:v>
                </c:pt>
                <c:pt idx="68863">
                  <c:v>105.957031</c:v>
                </c:pt>
                <c:pt idx="68864">
                  <c:v>79.22363279999998</c:v>
                </c:pt>
                <c:pt idx="68865">
                  <c:v>39.5507812</c:v>
                </c:pt>
                <c:pt idx="68866">
                  <c:v>-24.4140625</c:v>
                </c:pt>
                <c:pt idx="68867">
                  <c:v>-72.6318359</c:v>
                </c:pt>
                <c:pt idx="68868">
                  <c:v>-100.952148</c:v>
                </c:pt>
                <c:pt idx="68869">
                  <c:v>-107.788086</c:v>
                </c:pt>
                <c:pt idx="68870">
                  <c:v>-81.0546875</c:v>
                </c:pt>
                <c:pt idx="68871">
                  <c:v>-38.2080078</c:v>
                </c:pt>
                <c:pt idx="68872">
                  <c:v>16.6015625</c:v>
                </c:pt>
                <c:pt idx="68873">
                  <c:v>71.0449219</c:v>
                </c:pt>
                <c:pt idx="68874">
                  <c:v>98.5107422</c:v>
                </c:pt>
                <c:pt idx="68875">
                  <c:v>98.63281249999996</c:v>
                </c:pt>
                <c:pt idx="68876">
                  <c:v>78.7353516</c:v>
                </c:pt>
                <c:pt idx="68877">
                  <c:v>41.5039062</c:v>
                </c:pt>
                <c:pt idx="68878">
                  <c:v>-6.103515619999995</c:v>
                </c:pt>
                <c:pt idx="68879">
                  <c:v>-55.1757812</c:v>
                </c:pt>
                <c:pt idx="68880">
                  <c:v>-103.881836</c:v>
                </c:pt>
                <c:pt idx="68881">
                  <c:v>-102.661133</c:v>
                </c:pt>
                <c:pt idx="68882">
                  <c:v>-83.4960938</c:v>
                </c:pt>
                <c:pt idx="68883">
                  <c:v>-52.6123047</c:v>
                </c:pt>
                <c:pt idx="68884">
                  <c:v>6.71386719</c:v>
                </c:pt>
                <c:pt idx="68885">
                  <c:v>59.3261719</c:v>
                </c:pt>
                <c:pt idx="68886">
                  <c:v>95.3369141</c:v>
                </c:pt>
                <c:pt idx="68887">
                  <c:v>108.276367</c:v>
                </c:pt>
                <c:pt idx="68888">
                  <c:v>96.0693359</c:v>
                </c:pt>
                <c:pt idx="68889">
                  <c:v>50.78125</c:v>
                </c:pt>
                <c:pt idx="68890">
                  <c:v>-4.27246094</c:v>
                </c:pt>
                <c:pt idx="68891">
                  <c:v>-58.83789059999999</c:v>
                </c:pt>
                <c:pt idx="68892">
                  <c:v>-95.3369141</c:v>
                </c:pt>
                <c:pt idx="68893">
                  <c:v>-106.201172</c:v>
                </c:pt>
                <c:pt idx="68894">
                  <c:v>-99.2431641</c:v>
                </c:pt>
                <c:pt idx="68895">
                  <c:v>-59.6923828</c:v>
                </c:pt>
                <c:pt idx="68896">
                  <c:v>-5.98144531</c:v>
                </c:pt>
                <c:pt idx="68897">
                  <c:v>50.9033203</c:v>
                </c:pt>
                <c:pt idx="68898">
                  <c:v>89.35546879999995</c:v>
                </c:pt>
                <c:pt idx="68899">
                  <c:v>108.642578</c:v>
                </c:pt>
                <c:pt idx="68900">
                  <c:v>100.585938</c:v>
                </c:pt>
                <c:pt idx="68901">
                  <c:v>56.1523438</c:v>
                </c:pt>
                <c:pt idx="68902">
                  <c:v>8.05664062</c:v>
                </c:pt>
                <c:pt idx="68903">
                  <c:v>-35.8886719</c:v>
                </c:pt>
                <c:pt idx="68904">
                  <c:v>-81.0546875</c:v>
                </c:pt>
                <c:pt idx="68905">
                  <c:v>-109.375</c:v>
                </c:pt>
                <c:pt idx="68906">
                  <c:v>-102.416992</c:v>
                </c:pt>
                <c:pt idx="68907">
                  <c:v>-63.7207031</c:v>
                </c:pt>
                <c:pt idx="68908">
                  <c:v>-14.7705078</c:v>
                </c:pt>
                <c:pt idx="68909">
                  <c:v>32.8369141</c:v>
                </c:pt>
                <c:pt idx="68910">
                  <c:v>81.66503909999996</c:v>
                </c:pt>
                <c:pt idx="68911">
                  <c:v>105.957031</c:v>
                </c:pt>
                <c:pt idx="68912">
                  <c:v>99.3652344</c:v>
                </c:pt>
                <c:pt idx="68913">
                  <c:v>74.0966797</c:v>
                </c:pt>
                <c:pt idx="68914">
                  <c:v>18.3105469</c:v>
                </c:pt>
                <c:pt idx="68915">
                  <c:v>-37.7197266</c:v>
                </c:pt>
                <c:pt idx="68916">
                  <c:v>-78.12499999999998</c:v>
                </c:pt>
                <c:pt idx="68917">
                  <c:v>-102.905273</c:v>
                </c:pt>
                <c:pt idx="68918">
                  <c:v>-101.806641</c:v>
                </c:pt>
                <c:pt idx="68919">
                  <c:v>-67.7490234</c:v>
                </c:pt>
                <c:pt idx="68920">
                  <c:v>-22.5830078</c:v>
                </c:pt>
                <c:pt idx="68921">
                  <c:v>26.8554688</c:v>
                </c:pt>
                <c:pt idx="68922">
                  <c:v>77.27050779999998</c:v>
                </c:pt>
                <c:pt idx="68923">
                  <c:v>101.44043</c:v>
                </c:pt>
                <c:pt idx="68924">
                  <c:v>102.050781</c:v>
                </c:pt>
                <c:pt idx="68925">
                  <c:v>78.12499999999998</c:v>
                </c:pt>
                <c:pt idx="68926">
                  <c:v>29.6630859</c:v>
                </c:pt>
                <c:pt idx="68927">
                  <c:v>-23.4375</c:v>
                </c:pt>
                <c:pt idx="68928">
                  <c:v>-75.19531249999996</c:v>
                </c:pt>
                <c:pt idx="68929">
                  <c:v>-104.858398</c:v>
                </c:pt>
                <c:pt idx="68930">
                  <c:v>-103.149414</c:v>
                </c:pt>
                <c:pt idx="68931">
                  <c:v>-74.9511719</c:v>
                </c:pt>
                <c:pt idx="68932">
                  <c:v>-33.5693359</c:v>
                </c:pt>
                <c:pt idx="68933">
                  <c:v>16.9677734</c:v>
                </c:pt>
                <c:pt idx="68934">
                  <c:v>66.52832029999998</c:v>
                </c:pt>
                <c:pt idx="68935">
                  <c:v>99.9755859</c:v>
                </c:pt>
                <c:pt idx="68936">
                  <c:v>105.834961</c:v>
                </c:pt>
                <c:pt idx="68937">
                  <c:v>76.9042969</c:v>
                </c:pt>
                <c:pt idx="68938">
                  <c:v>38.5742188</c:v>
                </c:pt>
                <c:pt idx="68939">
                  <c:v>-14.5263672</c:v>
                </c:pt>
                <c:pt idx="68940">
                  <c:v>-67.7490234</c:v>
                </c:pt>
                <c:pt idx="68941">
                  <c:v>-94.2382812</c:v>
                </c:pt>
                <c:pt idx="68942">
                  <c:v>-106.689453</c:v>
                </c:pt>
                <c:pt idx="68943">
                  <c:v>-90.6982422</c:v>
                </c:pt>
                <c:pt idx="68944">
                  <c:v>-43.7011719</c:v>
                </c:pt>
                <c:pt idx="68945">
                  <c:v>7.324218749999996</c:v>
                </c:pt>
                <c:pt idx="68946">
                  <c:v>59.9365234</c:v>
                </c:pt>
                <c:pt idx="68947">
                  <c:v>96.92382809999998</c:v>
                </c:pt>
                <c:pt idx="68948">
                  <c:v>112.182617</c:v>
                </c:pt>
                <c:pt idx="68949">
                  <c:v>87.6464844</c:v>
                </c:pt>
                <c:pt idx="68950">
                  <c:v>43.0908203</c:v>
                </c:pt>
                <c:pt idx="68951">
                  <c:v>-2.56347656</c:v>
                </c:pt>
                <c:pt idx="68952">
                  <c:v>-53.2226562</c:v>
                </c:pt>
                <c:pt idx="68953">
                  <c:v>-100.097656</c:v>
                </c:pt>
                <c:pt idx="68954">
                  <c:v>-106.323242</c:v>
                </c:pt>
                <c:pt idx="68955">
                  <c:v>-96.1914062</c:v>
                </c:pt>
                <c:pt idx="68956">
                  <c:v>-56.2744141</c:v>
                </c:pt>
                <c:pt idx="68957">
                  <c:v>0.48828125</c:v>
                </c:pt>
                <c:pt idx="68958">
                  <c:v>55.4199219</c:v>
                </c:pt>
                <c:pt idx="68959">
                  <c:v>96.92382809999998</c:v>
                </c:pt>
                <c:pt idx="68960">
                  <c:v>112.304688</c:v>
                </c:pt>
                <c:pt idx="68961">
                  <c:v>89.84375</c:v>
                </c:pt>
                <c:pt idx="68962">
                  <c:v>55.4199219</c:v>
                </c:pt>
                <c:pt idx="68963">
                  <c:v>8.178710939999998</c:v>
                </c:pt>
                <c:pt idx="68964">
                  <c:v>-42.2363281</c:v>
                </c:pt>
                <c:pt idx="68965">
                  <c:v>-88.8671875</c:v>
                </c:pt>
                <c:pt idx="68966">
                  <c:v>-107.299805</c:v>
                </c:pt>
                <c:pt idx="68967">
                  <c:v>-95.5810547</c:v>
                </c:pt>
                <c:pt idx="68968">
                  <c:v>-65.9179688</c:v>
                </c:pt>
                <c:pt idx="68969">
                  <c:v>-12.2070312</c:v>
                </c:pt>
                <c:pt idx="68970">
                  <c:v>37.3535156</c:v>
                </c:pt>
                <c:pt idx="68971">
                  <c:v>84.9609375</c:v>
                </c:pt>
                <c:pt idx="68972">
                  <c:v>107.055664</c:v>
                </c:pt>
                <c:pt idx="68973">
                  <c:v>96.3134766</c:v>
                </c:pt>
                <c:pt idx="68974">
                  <c:v>60.9130859</c:v>
                </c:pt>
                <c:pt idx="68975">
                  <c:v>17.2119141</c:v>
                </c:pt>
                <c:pt idx="68976">
                  <c:v>-36.7431641</c:v>
                </c:pt>
                <c:pt idx="68977">
                  <c:v>-77.14843749999996</c:v>
                </c:pt>
                <c:pt idx="68978">
                  <c:v>-107.299805</c:v>
                </c:pt>
                <c:pt idx="68979">
                  <c:v>-102.416992</c:v>
                </c:pt>
                <c:pt idx="68980">
                  <c:v>-79.4677734</c:v>
                </c:pt>
                <c:pt idx="68981">
                  <c:v>-25.390625</c:v>
                </c:pt>
                <c:pt idx="68982">
                  <c:v>37.109375</c:v>
                </c:pt>
                <c:pt idx="68983">
                  <c:v>79.9560547</c:v>
                </c:pt>
                <c:pt idx="68984">
                  <c:v>106.933594</c:v>
                </c:pt>
                <c:pt idx="68985">
                  <c:v>106.201172</c:v>
                </c:pt>
                <c:pt idx="68986">
                  <c:v>70.9228516</c:v>
                </c:pt>
                <c:pt idx="68987">
                  <c:v>18.4326172</c:v>
                </c:pt>
                <c:pt idx="68988">
                  <c:v>-29.7851562</c:v>
                </c:pt>
                <c:pt idx="68989">
                  <c:v>-74.9511719</c:v>
                </c:pt>
                <c:pt idx="68990">
                  <c:v>-103.393555</c:v>
                </c:pt>
                <c:pt idx="68991">
                  <c:v>-102.539062</c:v>
                </c:pt>
                <c:pt idx="68992">
                  <c:v>-71.2890625</c:v>
                </c:pt>
                <c:pt idx="68993">
                  <c:v>-27.5878906</c:v>
                </c:pt>
                <c:pt idx="68994">
                  <c:v>24.0478516</c:v>
                </c:pt>
                <c:pt idx="68995">
                  <c:v>76.7822266</c:v>
                </c:pt>
                <c:pt idx="68996">
                  <c:v>109.863281</c:v>
                </c:pt>
                <c:pt idx="68997">
                  <c:v>110.229492</c:v>
                </c:pt>
                <c:pt idx="68998">
                  <c:v>82.15332029999998</c:v>
                </c:pt>
                <c:pt idx="68999">
                  <c:v>32.1044922</c:v>
                </c:pt>
                <c:pt idx="69000">
                  <c:v>-16.9677734</c:v>
                </c:pt>
                <c:pt idx="69001">
                  <c:v>-66.0400391</c:v>
                </c:pt>
                <c:pt idx="69002">
                  <c:v>-102.050781</c:v>
                </c:pt>
                <c:pt idx="69003">
                  <c:v>-107.788086</c:v>
                </c:pt>
                <c:pt idx="69004">
                  <c:v>-77.0263672</c:v>
                </c:pt>
                <c:pt idx="69005">
                  <c:v>-38.0859375</c:v>
                </c:pt>
                <c:pt idx="69006">
                  <c:v>11.1083984</c:v>
                </c:pt>
                <c:pt idx="69007">
                  <c:v>58.7158203</c:v>
                </c:pt>
                <c:pt idx="69008">
                  <c:v>97.4121094</c:v>
                </c:pt>
                <c:pt idx="69009">
                  <c:v>113.28125</c:v>
                </c:pt>
                <c:pt idx="69010">
                  <c:v>85.3271484</c:v>
                </c:pt>
                <c:pt idx="69011">
                  <c:v>46.2646484</c:v>
                </c:pt>
                <c:pt idx="69012">
                  <c:v>-6.95800781</c:v>
                </c:pt>
                <c:pt idx="69013">
                  <c:v>-57.0068359</c:v>
                </c:pt>
                <c:pt idx="69014">
                  <c:v>-94.6044922</c:v>
                </c:pt>
                <c:pt idx="69015">
                  <c:v>-110.961914</c:v>
                </c:pt>
                <c:pt idx="69016">
                  <c:v>-85.20507809999994</c:v>
                </c:pt>
                <c:pt idx="69017">
                  <c:v>-44.7998047</c:v>
                </c:pt>
                <c:pt idx="69018">
                  <c:v>1.953125</c:v>
                </c:pt>
                <c:pt idx="69019">
                  <c:v>60.0585938</c:v>
                </c:pt>
                <c:pt idx="69020">
                  <c:v>98.2666016</c:v>
                </c:pt>
                <c:pt idx="69021">
                  <c:v>107.421875</c:v>
                </c:pt>
                <c:pt idx="69022">
                  <c:v>95.5810547</c:v>
                </c:pt>
                <c:pt idx="69023">
                  <c:v>51.8798828</c:v>
                </c:pt>
                <c:pt idx="69024">
                  <c:v>-3.66210938</c:v>
                </c:pt>
                <c:pt idx="69025">
                  <c:v>-56.7626953</c:v>
                </c:pt>
                <c:pt idx="69026">
                  <c:v>-96.4355469</c:v>
                </c:pt>
                <c:pt idx="69027">
                  <c:v>-109.375</c:v>
                </c:pt>
                <c:pt idx="69028">
                  <c:v>-101.68457</c:v>
                </c:pt>
                <c:pt idx="69029">
                  <c:v>-62.2558594</c:v>
                </c:pt>
                <c:pt idx="69030">
                  <c:v>-2.9296875</c:v>
                </c:pt>
                <c:pt idx="69031">
                  <c:v>50.6591797</c:v>
                </c:pt>
                <c:pt idx="69032">
                  <c:v>93.6279297</c:v>
                </c:pt>
                <c:pt idx="69033">
                  <c:v>102.172852</c:v>
                </c:pt>
                <c:pt idx="69034">
                  <c:v>93.1396484</c:v>
                </c:pt>
                <c:pt idx="69035">
                  <c:v>60.0585938</c:v>
                </c:pt>
                <c:pt idx="69036">
                  <c:v>10.6201172</c:v>
                </c:pt>
                <c:pt idx="69037">
                  <c:v>-50.1708984</c:v>
                </c:pt>
                <c:pt idx="69038">
                  <c:v>-86.7919922</c:v>
                </c:pt>
                <c:pt idx="69039">
                  <c:v>-104.370117</c:v>
                </c:pt>
                <c:pt idx="69040">
                  <c:v>-97.90039059999998</c:v>
                </c:pt>
                <c:pt idx="69041">
                  <c:v>-65.67382809999994</c:v>
                </c:pt>
                <c:pt idx="69042">
                  <c:v>-16.9677734</c:v>
                </c:pt>
                <c:pt idx="69043">
                  <c:v>39.5507812</c:v>
                </c:pt>
                <c:pt idx="69044">
                  <c:v>85.08300779999998</c:v>
                </c:pt>
                <c:pt idx="69045">
                  <c:v>105.224609</c:v>
                </c:pt>
                <c:pt idx="69046">
                  <c:v>99.85351559999998</c:v>
                </c:pt>
                <c:pt idx="69047">
                  <c:v>68.4814453</c:v>
                </c:pt>
                <c:pt idx="69048">
                  <c:v>18.7988281</c:v>
                </c:pt>
                <c:pt idx="69049">
                  <c:v>-34.6679688</c:v>
                </c:pt>
                <c:pt idx="69050">
                  <c:v>-77.39257809999994</c:v>
                </c:pt>
                <c:pt idx="69051">
                  <c:v>-109.25293</c:v>
                </c:pt>
                <c:pt idx="69052">
                  <c:v>-106.567383</c:v>
                </c:pt>
                <c:pt idx="69053">
                  <c:v>-68.2373047</c:v>
                </c:pt>
                <c:pt idx="69054">
                  <c:v>-20.0195312</c:v>
                </c:pt>
                <c:pt idx="69055">
                  <c:v>35.8886719</c:v>
                </c:pt>
                <c:pt idx="69056">
                  <c:v>82.88574219999992</c:v>
                </c:pt>
                <c:pt idx="69057">
                  <c:v>104.370117</c:v>
                </c:pt>
                <c:pt idx="69058">
                  <c:v>105.224609</c:v>
                </c:pt>
                <c:pt idx="69059">
                  <c:v>73.3642578</c:v>
                </c:pt>
                <c:pt idx="69060">
                  <c:v>30.0292969</c:v>
                </c:pt>
                <c:pt idx="69061">
                  <c:v>-30.0292969</c:v>
                </c:pt>
                <c:pt idx="69062">
                  <c:v>-74.7070312</c:v>
                </c:pt>
                <c:pt idx="69063">
                  <c:v>-103.393555</c:v>
                </c:pt>
                <c:pt idx="69064">
                  <c:v>-105.834961</c:v>
                </c:pt>
                <c:pt idx="69065">
                  <c:v>-80.8105469</c:v>
                </c:pt>
                <c:pt idx="69066">
                  <c:v>-31.6162109</c:v>
                </c:pt>
                <c:pt idx="69067">
                  <c:v>21.3623047</c:v>
                </c:pt>
                <c:pt idx="69068">
                  <c:v>70.4345703</c:v>
                </c:pt>
                <c:pt idx="69069">
                  <c:v>101.44043</c:v>
                </c:pt>
                <c:pt idx="69070">
                  <c:v>101.806641</c:v>
                </c:pt>
                <c:pt idx="69071">
                  <c:v>85.3271484</c:v>
                </c:pt>
                <c:pt idx="69072">
                  <c:v>41.3818359</c:v>
                </c:pt>
                <c:pt idx="69073">
                  <c:v>-13.9160156</c:v>
                </c:pt>
                <c:pt idx="69074">
                  <c:v>-62.8662109</c:v>
                </c:pt>
                <c:pt idx="69075">
                  <c:v>-96.67968749999996</c:v>
                </c:pt>
                <c:pt idx="69076">
                  <c:v>-101.074219</c:v>
                </c:pt>
                <c:pt idx="69077">
                  <c:v>-86.18164059999998</c:v>
                </c:pt>
                <c:pt idx="69078">
                  <c:v>-38.0859375</c:v>
                </c:pt>
                <c:pt idx="69079">
                  <c:v>14.5263672</c:v>
                </c:pt>
                <c:pt idx="69080">
                  <c:v>58.9599609</c:v>
                </c:pt>
                <c:pt idx="69081">
                  <c:v>95.4589844</c:v>
                </c:pt>
                <c:pt idx="69082">
                  <c:v>103.149414</c:v>
                </c:pt>
                <c:pt idx="69083">
                  <c:v>81.9091797</c:v>
                </c:pt>
                <c:pt idx="69084">
                  <c:v>47.3632812</c:v>
                </c:pt>
                <c:pt idx="69085">
                  <c:v>-2.31933594</c:v>
                </c:pt>
                <c:pt idx="69086">
                  <c:v>-53.4667969</c:v>
                </c:pt>
                <c:pt idx="69087">
                  <c:v>-89.9658203</c:v>
                </c:pt>
                <c:pt idx="69088">
                  <c:v>-106.323242</c:v>
                </c:pt>
                <c:pt idx="69089">
                  <c:v>-86.3037109</c:v>
                </c:pt>
                <c:pt idx="69090">
                  <c:v>-56.5185547</c:v>
                </c:pt>
                <c:pt idx="69091">
                  <c:v>-2.80761719</c:v>
                </c:pt>
                <c:pt idx="69092">
                  <c:v>52.9785156</c:v>
                </c:pt>
                <c:pt idx="69093">
                  <c:v>92.4072266</c:v>
                </c:pt>
                <c:pt idx="69094">
                  <c:v>111.816406</c:v>
                </c:pt>
                <c:pt idx="69095">
                  <c:v>94.7265625</c:v>
                </c:pt>
                <c:pt idx="69096">
                  <c:v>51.39160159999999</c:v>
                </c:pt>
                <c:pt idx="69097">
                  <c:v>0.366210938</c:v>
                </c:pt>
                <c:pt idx="69098">
                  <c:v>-53.5888672</c:v>
                </c:pt>
                <c:pt idx="69099">
                  <c:v>-92.2851562</c:v>
                </c:pt>
                <c:pt idx="69100">
                  <c:v>-106.933594</c:v>
                </c:pt>
                <c:pt idx="69101">
                  <c:v>-87.15820309999998</c:v>
                </c:pt>
                <c:pt idx="69102">
                  <c:v>-56.2744141</c:v>
                </c:pt>
                <c:pt idx="69103">
                  <c:v>-5.615234379999995</c:v>
                </c:pt>
                <c:pt idx="69104">
                  <c:v>45.0439453</c:v>
                </c:pt>
                <c:pt idx="69105">
                  <c:v>88.8671875</c:v>
                </c:pt>
                <c:pt idx="69106">
                  <c:v>104.980469</c:v>
                </c:pt>
                <c:pt idx="69107">
                  <c:v>107.421875</c:v>
                </c:pt>
                <c:pt idx="69108">
                  <c:v>72.265625</c:v>
                </c:pt>
                <c:pt idx="69109">
                  <c:v>10.4980469</c:v>
                </c:pt>
                <c:pt idx="69110">
                  <c:v>-36.9873047</c:v>
                </c:pt>
                <c:pt idx="69111">
                  <c:v>-83.2519531</c:v>
                </c:pt>
                <c:pt idx="69112">
                  <c:v>-102.783203</c:v>
                </c:pt>
                <c:pt idx="69113">
                  <c:v>-104.125977</c:v>
                </c:pt>
                <c:pt idx="69114">
                  <c:v>-73.2421875</c:v>
                </c:pt>
                <c:pt idx="69115">
                  <c:v>-19.1650391</c:v>
                </c:pt>
                <c:pt idx="69116">
                  <c:v>36.8652344</c:v>
                </c:pt>
                <c:pt idx="69117">
                  <c:v>77.14843749999996</c:v>
                </c:pt>
                <c:pt idx="69118">
                  <c:v>100.219727</c:v>
                </c:pt>
                <c:pt idx="69119">
                  <c:v>100.830078</c:v>
                </c:pt>
                <c:pt idx="69120">
                  <c:v>71.0449219</c:v>
                </c:pt>
                <c:pt idx="69121">
                  <c:v>27.0996094</c:v>
                </c:pt>
                <c:pt idx="69122">
                  <c:v>-30.6396484</c:v>
                </c:pt>
                <c:pt idx="69123">
                  <c:v>-77.8808594</c:v>
                </c:pt>
                <c:pt idx="69124">
                  <c:v>-103.027344</c:v>
                </c:pt>
                <c:pt idx="69125">
                  <c:v>-102.661133</c:v>
                </c:pt>
                <c:pt idx="69126">
                  <c:v>-70.55664059999998</c:v>
                </c:pt>
                <c:pt idx="69127">
                  <c:v>-25.6347656</c:v>
                </c:pt>
                <c:pt idx="69128">
                  <c:v>27.0996094</c:v>
                </c:pt>
                <c:pt idx="69129">
                  <c:v>74.5849609</c:v>
                </c:pt>
                <c:pt idx="69130">
                  <c:v>101.806641</c:v>
                </c:pt>
                <c:pt idx="69131">
                  <c:v>96.67968749999996</c:v>
                </c:pt>
                <c:pt idx="69132">
                  <c:v>76.17187499999996</c:v>
                </c:pt>
                <c:pt idx="69133">
                  <c:v>35.8886719</c:v>
                </c:pt>
                <c:pt idx="69134">
                  <c:v>-20.38574219999997</c:v>
                </c:pt>
                <c:pt idx="69135">
                  <c:v>-67.2607422</c:v>
                </c:pt>
                <c:pt idx="69136">
                  <c:v>-93.2617188</c:v>
                </c:pt>
                <c:pt idx="69137">
                  <c:v>-102.905273</c:v>
                </c:pt>
                <c:pt idx="69138">
                  <c:v>-86.3037109</c:v>
                </c:pt>
                <c:pt idx="69139">
                  <c:v>-41.3818359</c:v>
                </c:pt>
                <c:pt idx="69140">
                  <c:v>14.4042969</c:v>
                </c:pt>
                <c:pt idx="69141">
                  <c:v>62.8662109</c:v>
                </c:pt>
                <c:pt idx="69142">
                  <c:v>98.9990234</c:v>
                </c:pt>
                <c:pt idx="69143">
                  <c:v>110.839844</c:v>
                </c:pt>
                <c:pt idx="69144">
                  <c:v>87.4023438</c:v>
                </c:pt>
                <c:pt idx="69145">
                  <c:v>46.2646484</c:v>
                </c:pt>
                <c:pt idx="69146">
                  <c:v>-6.95800781</c:v>
                </c:pt>
                <c:pt idx="69147">
                  <c:v>-64.6972656</c:v>
                </c:pt>
                <c:pt idx="69148">
                  <c:v>-96.4355469</c:v>
                </c:pt>
                <c:pt idx="69149">
                  <c:v>-107.299805</c:v>
                </c:pt>
                <c:pt idx="69150">
                  <c:v>-91.9189453</c:v>
                </c:pt>
                <c:pt idx="69151">
                  <c:v>-49.0722656</c:v>
                </c:pt>
                <c:pt idx="69152">
                  <c:v>5.12695312</c:v>
                </c:pt>
                <c:pt idx="69153">
                  <c:v>63.5986328</c:v>
                </c:pt>
                <c:pt idx="69154">
                  <c:v>97.5341797</c:v>
                </c:pt>
                <c:pt idx="69155">
                  <c:v>107.299805</c:v>
                </c:pt>
                <c:pt idx="69156">
                  <c:v>88.7451172</c:v>
                </c:pt>
                <c:pt idx="69157">
                  <c:v>42.2363281</c:v>
                </c:pt>
                <c:pt idx="69158">
                  <c:v>-7.324218749999996</c:v>
                </c:pt>
                <c:pt idx="69159">
                  <c:v>-53.5888672</c:v>
                </c:pt>
                <c:pt idx="69160">
                  <c:v>-99.4873047</c:v>
                </c:pt>
                <c:pt idx="69161">
                  <c:v>-105.712891</c:v>
                </c:pt>
                <c:pt idx="69162">
                  <c:v>-100.463867</c:v>
                </c:pt>
                <c:pt idx="69163">
                  <c:v>-61.0351562</c:v>
                </c:pt>
                <c:pt idx="69164">
                  <c:v>4.63867188</c:v>
                </c:pt>
                <c:pt idx="69165">
                  <c:v>46.9970703</c:v>
                </c:pt>
                <c:pt idx="69166">
                  <c:v>88.2568359</c:v>
                </c:pt>
                <c:pt idx="69167">
                  <c:v>111.572266</c:v>
                </c:pt>
                <c:pt idx="69168">
                  <c:v>97.0458984</c:v>
                </c:pt>
                <c:pt idx="69169">
                  <c:v>62.9882812</c:v>
                </c:pt>
                <c:pt idx="69170">
                  <c:v>13.1835938</c:v>
                </c:pt>
                <c:pt idx="69171">
                  <c:v>-36.2548828</c:v>
                </c:pt>
                <c:pt idx="69172">
                  <c:v>-82.15332029999998</c:v>
                </c:pt>
                <c:pt idx="69173">
                  <c:v>-105.59082</c:v>
                </c:pt>
                <c:pt idx="69174">
                  <c:v>-97.65625</c:v>
                </c:pt>
                <c:pt idx="69175">
                  <c:v>-63.5986328</c:v>
                </c:pt>
                <c:pt idx="69176">
                  <c:v>-16.72363279999998</c:v>
                </c:pt>
                <c:pt idx="69177">
                  <c:v>40.6494141</c:v>
                </c:pt>
                <c:pt idx="69178">
                  <c:v>83.0078125</c:v>
                </c:pt>
                <c:pt idx="69179">
                  <c:v>100.708008</c:v>
                </c:pt>
                <c:pt idx="69180">
                  <c:v>97.4121094</c:v>
                </c:pt>
                <c:pt idx="69181">
                  <c:v>65.0634766</c:v>
                </c:pt>
                <c:pt idx="69182">
                  <c:v>17.4560547</c:v>
                </c:pt>
                <c:pt idx="69183">
                  <c:v>-36.0107422</c:v>
                </c:pt>
                <c:pt idx="69184">
                  <c:v>-74.21875</c:v>
                </c:pt>
                <c:pt idx="69185">
                  <c:v>-100.708008</c:v>
                </c:pt>
                <c:pt idx="69186">
                  <c:v>-99.85351559999998</c:v>
                </c:pt>
                <c:pt idx="69187">
                  <c:v>-73.2421875</c:v>
                </c:pt>
                <c:pt idx="69188">
                  <c:v>-31.98242189999997</c:v>
                </c:pt>
                <c:pt idx="69189">
                  <c:v>27.0996094</c:v>
                </c:pt>
                <c:pt idx="69190">
                  <c:v>75.9277344</c:v>
                </c:pt>
                <c:pt idx="69191">
                  <c:v>99.60937499999996</c:v>
                </c:pt>
                <c:pt idx="69192">
                  <c:v>100.097656</c:v>
                </c:pt>
                <c:pt idx="69193">
                  <c:v>72.265625</c:v>
                </c:pt>
                <c:pt idx="69194">
                  <c:v>26.7333984</c:v>
                </c:pt>
                <c:pt idx="69195">
                  <c:v>-31.98242189999997</c:v>
                </c:pt>
                <c:pt idx="69196">
                  <c:v>-77.39257809999994</c:v>
                </c:pt>
                <c:pt idx="69197">
                  <c:v>-102.661133</c:v>
                </c:pt>
                <c:pt idx="69198">
                  <c:v>-106.323242</c:v>
                </c:pt>
                <c:pt idx="69199">
                  <c:v>-86.18164059999998</c:v>
                </c:pt>
                <c:pt idx="69200">
                  <c:v>-34.6679688</c:v>
                </c:pt>
                <c:pt idx="69201">
                  <c:v>19.8974609</c:v>
                </c:pt>
                <c:pt idx="69202">
                  <c:v>68.7255859</c:v>
                </c:pt>
                <c:pt idx="69203">
                  <c:v>103.759766</c:v>
                </c:pt>
                <c:pt idx="69204">
                  <c:v>104.003906</c:v>
                </c:pt>
                <c:pt idx="69205">
                  <c:v>84.4726562</c:v>
                </c:pt>
                <c:pt idx="69206">
                  <c:v>38.8183594</c:v>
                </c:pt>
                <c:pt idx="69207">
                  <c:v>-16.3574219</c:v>
                </c:pt>
                <c:pt idx="69208">
                  <c:v>-63.4765625</c:v>
                </c:pt>
                <c:pt idx="69209">
                  <c:v>-91.55273440000001</c:v>
                </c:pt>
                <c:pt idx="69210">
                  <c:v>-109.25293</c:v>
                </c:pt>
                <c:pt idx="69211">
                  <c:v>-87.6464844</c:v>
                </c:pt>
                <c:pt idx="69212">
                  <c:v>-35.5224609</c:v>
                </c:pt>
                <c:pt idx="69213">
                  <c:v>8.91113281</c:v>
                </c:pt>
                <c:pt idx="69214">
                  <c:v>61.5234375</c:v>
                </c:pt>
                <c:pt idx="69215">
                  <c:v>91.4306641</c:v>
                </c:pt>
                <c:pt idx="69216">
                  <c:v>108.276367</c:v>
                </c:pt>
                <c:pt idx="69217">
                  <c:v>88.9892578</c:v>
                </c:pt>
                <c:pt idx="69218">
                  <c:v>40.1611328</c:v>
                </c:pt>
                <c:pt idx="69219">
                  <c:v>-10.0097656</c:v>
                </c:pt>
                <c:pt idx="69220">
                  <c:v>-53.5888672</c:v>
                </c:pt>
                <c:pt idx="69221">
                  <c:v>-100.463867</c:v>
                </c:pt>
                <c:pt idx="69222">
                  <c:v>-105.834961</c:v>
                </c:pt>
                <c:pt idx="69223">
                  <c:v>-92.1630859</c:v>
                </c:pt>
                <c:pt idx="69224">
                  <c:v>-54.8095703</c:v>
                </c:pt>
                <c:pt idx="69225">
                  <c:v>5.12695312</c:v>
                </c:pt>
                <c:pt idx="69226">
                  <c:v>50.2929688</c:v>
                </c:pt>
                <c:pt idx="69227">
                  <c:v>85.9375</c:v>
                </c:pt>
                <c:pt idx="69228">
                  <c:v>107.299805</c:v>
                </c:pt>
                <c:pt idx="69229">
                  <c:v>95.703125</c:v>
                </c:pt>
                <c:pt idx="69230">
                  <c:v>62.0117188</c:v>
                </c:pt>
                <c:pt idx="69231">
                  <c:v>7.56835938</c:v>
                </c:pt>
                <c:pt idx="69232">
                  <c:v>-50.2929688</c:v>
                </c:pt>
                <c:pt idx="69233">
                  <c:v>-85.20507809999994</c:v>
                </c:pt>
                <c:pt idx="69234">
                  <c:v>-109.25293</c:v>
                </c:pt>
                <c:pt idx="69235">
                  <c:v>-102.294922</c:v>
                </c:pt>
                <c:pt idx="69236">
                  <c:v>-62.0117188</c:v>
                </c:pt>
                <c:pt idx="69237">
                  <c:v>-6.835937499999997</c:v>
                </c:pt>
                <c:pt idx="69238">
                  <c:v>49.3164062</c:v>
                </c:pt>
                <c:pt idx="69239">
                  <c:v>90.57617190000001</c:v>
                </c:pt>
                <c:pt idx="69240">
                  <c:v>106.933594</c:v>
                </c:pt>
                <c:pt idx="69241">
                  <c:v>99.2431641</c:v>
                </c:pt>
                <c:pt idx="69242">
                  <c:v>63.8427734</c:v>
                </c:pt>
                <c:pt idx="69243">
                  <c:v>14.4042969</c:v>
                </c:pt>
                <c:pt idx="69244">
                  <c:v>-44.4335938</c:v>
                </c:pt>
                <c:pt idx="69245">
                  <c:v>-86.5478516</c:v>
                </c:pt>
                <c:pt idx="69246">
                  <c:v>-104.248047</c:v>
                </c:pt>
                <c:pt idx="69247">
                  <c:v>-103.271484</c:v>
                </c:pt>
                <c:pt idx="69248">
                  <c:v>-70.1904297</c:v>
                </c:pt>
                <c:pt idx="69249">
                  <c:v>-19.6533203</c:v>
                </c:pt>
                <c:pt idx="69250">
                  <c:v>32.4707031</c:v>
                </c:pt>
                <c:pt idx="69251">
                  <c:v>81.7871094</c:v>
                </c:pt>
                <c:pt idx="69252">
                  <c:v>104.492188</c:v>
                </c:pt>
                <c:pt idx="69253">
                  <c:v>98.75488279999998</c:v>
                </c:pt>
                <c:pt idx="69254">
                  <c:v>73.85253909999996</c:v>
                </c:pt>
                <c:pt idx="69255">
                  <c:v>21.3623047</c:v>
                </c:pt>
                <c:pt idx="69256">
                  <c:v>-25.8789062</c:v>
                </c:pt>
                <c:pt idx="69257">
                  <c:v>-68.8476562</c:v>
                </c:pt>
                <c:pt idx="69258">
                  <c:v>-96.67968749999996</c:v>
                </c:pt>
                <c:pt idx="69259">
                  <c:v>-101.44043</c:v>
                </c:pt>
                <c:pt idx="69260">
                  <c:v>-79.7119141</c:v>
                </c:pt>
                <c:pt idx="69261">
                  <c:v>-30.7617188</c:v>
                </c:pt>
                <c:pt idx="69262">
                  <c:v>24.5361328</c:v>
                </c:pt>
                <c:pt idx="69263">
                  <c:v>74.3408203</c:v>
                </c:pt>
                <c:pt idx="69264">
                  <c:v>103.515625</c:v>
                </c:pt>
                <c:pt idx="69265">
                  <c:v>105.59082</c:v>
                </c:pt>
                <c:pt idx="69266">
                  <c:v>73.85253909999996</c:v>
                </c:pt>
                <c:pt idx="69267">
                  <c:v>33.203125</c:v>
                </c:pt>
                <c:pt idx="69268">
                  <c:v>-21.8505859</c:v>
                </c:pt>
                <c:pt idx="69269">
                  <c:v>-69.45800779999998</c:v>
                </c:pt>
                <c:pt idx="69270">
                  <c:v>-100.708008</c:v>
                </c:pt>
                <c:pt idx="69271">
                  <c:v>-106.201172</c:v>
                </c:pt>
                <c:pt idx="69272">
                  <c:v>-81.0546875</c:v>
                </c:pt>
                <c:pt idx="69273">
                  <c:v>-36.7431641</c:v>
                </c:pt>
                <c:pt idx="69274">
                  <c:v>14.0380859</c:v>
                </c:pt>
                <c:pt idx="69275">
                  <c:v>70.4345703</c:v>
                </c:pt>
                <c:pt idx="69276">
                  <c:v>99.85351559999998</c:v>
                </c:pt>
                <c:pt idx="69277">
                  <c:v>101.806641</c:v>
                </c:pt>
                <c:pt idx="69278">
                  <c:v>77.63671879999995</c:v>
                </c:pt>
                <c:pt idx="69279">
                  <c:v>40.7714844</c:v>
                </c:pt>
                <c:pt idx="69280">
                  <c:v>-13.3056641</c:v>
                </c:pt>
                <c:pt idx="69281">
                  <c:v>-58.59375</c:v>
                </c:pt>
                <c:pt idx="69282">
                  <c:v>-93.2617188</c:v>
                </c:pt>
                <c:pt idx="69283">
                  <c:v>-105.957031</c:v>
                </c:pt>
                <c:pt idx="69284">
                  <c:v>-83.984375</c:v>
                </c:pt>
                <c:pt idx="69285">
                  <c:v>-52.2460938</c:v>
                </c:pt>
                <c:pt idx="69286">
                  <c:v>7.69042969</c:v>
                </c:pt>
                <c:pt idx="69287">
                  <c:v>61.4013672</c:v>
                </c:pt>
                <c:pt idx="69288">
                  <c:v>93.2617188</c:v>
                </c:pt>
                <c:pt idx="69289">
                  <c:v>107.299805</c:v>
                </c:pt>
                <c:pt idx="69290">
                  <c:v>89.11132809999998</c:v>
                </c:pt>
                <c:pt idx="69291">
                  <c:v>49.80468749999996</c:v>
                </c:pt>
                <c:pt idx="69292">
                  <c:v>-6.59179688</c:v>
                </c:pt>
                <c:pt idx="69293">
                  <c:v>-53.4667969</c:v>
                </c:pt>
                <c:pt idx="69294">
                  <c:v>-97.90039059999998</c:v>
                </c:pt>
                <c:pt idx="69295">
                  <c:v>-106.445312</c:v>
                </c:pt>
                <c:pt idx="69296">
                  <c:v>-91.6748047</c:v>
                </c:pt>
                <c:pt idx="69297">
                  <c:v>-57.4951172</c:v>
                </c:pt>
                <c:pt idx="69298">
                  <c:v>9.88769531</c:v>
                </c:pt>
                <c:pt idx="69299">
                  <c:v>49.80468749999996</c:v>
                </c:pt>
                <c:pt idx="69300">
                  <c:v>91.1865234</c:v>
                </c:pt>
                <c:pt idx="69301">
                  <c:v>107.055664</c:v>
                </c:pt>
                <c:pt idx="69302">
                  <c:v>94.1162109</c:v>
                </c:pt>
                <c:pt idx="69303">
                  <c:v>61.4013672</c:v>
                </c:pt>
                <c:pt idx="69304">
                  <c:v>8.91113281</c:v>
                </c:pt>
                <c:pt idx="69305">
                  <c:v>-46.7529297</c:v>
                </c:pt>
                <c:pt idx="69306">
                  <c:v>-92.1630859</c:v>
                </c:pt>
                <c:pt idx="69307">
                  <c:v>-108.276367</c:v>
                </c:pt>
                <c:pt idx="69308">
                  <c:v>-101.196289</c:v>
                </c:pt>
                <c:pt idx="69309">
                  <c:v>-65.3076172</c:v>
                </c:pt>
                <c:pt idx="69310">
                  <c:v>-14.0380859</c:v>
                </c:pt>
                <c:pt idx="69311">
                  <c:v>41.6259766</c:v>
                </c:pt>
                <c:pt idx="69312">
                  <c:v>85.20507809999994</c:v>
                </c:pt>
                <c:pt idx="69313">
                  <c:v>113.525391</c:v>
                </c:pt>
                <c:pt idx="69314">
                  <c:v>101.806641</c:v>
                </c:pt>
                <c:pt idx="69315">
                  <c:v>67.50488279999998</c:v>
                </c:pt>
                <c:pt idx="69316">
                  <c:v>17.7001953</c:v>
                </c:pt>
                <c:pt idx="69317">
                  <c:v>-41.3818359</c:v>
                </c:pt>
                <c:pt idx="69318">
                  <c:v>-80.8105469</c:v>
                </c:pt>
                <c:pt idx="69319">
                  <c:v>-109.863281</c:v>
                </c:pt>
                <c:pt idx="69320">
                  <c:v>-99.4873047</c:v>
                </c:pt>
                <c:pt idx="69321">
                  <c:v>-71.0449219</c:v>
                </c:pt>
                <c:pt idx="69322">
                  <c:v>-27.2216797</c:v>
                </c:pt>
                <c:pt idx="69323">
                  <c:v>18.4326172</c:v>
                </c:pt>
                <c:pt idx="69324">
                  <c:v>71.0449219</c:v>
                </c:pt>
                <c:pt idx="69325">
                  <c:v>101.074219</c:v>
                </c:pt>
                <c:pt idx="69326">
                  <c:v>100.708008</c:v>
                </c:pt>
                <c:pt idx="69327">
                  <c:v>74.0966797</c:v>
                </c:pt>
                <c:pt idx="69328">
                  <c:v>29.5410156</c:v>
                </c:pt>
                <c:pt idx="69329">
                  <c:v>-29.6630859</c:v>
                </c:pt>
                <c:pt idx="69330">
                  <c:v>-77.14843749999996</c:v>
                </c:pt>
                <c:pt idx="69331">
                  <c:v>-103.515625</c:v>
                </c:pt>
                <c:pt idx="69332">
                  <c:v>-105.59082</c:v>
                </c:pt>
                <c:pt idx="69333">
                  <c:v>-73.3642578</c:v>
                </c:pt>
                <c:pt idx="69334">
                  <c:v>-27.7099609</c:v>
                </c:pt>
                <c:pt idx="69335">
                  <c:v>16.4794922</c:v>
                </c:pt>
                <c:pt idx="69336">
                  <c:v>74.5849609</c:v>
                </c:pt>
                <c:pt idx="69337">
                  <c:v>100.952148</c:v>
                </c:pt>
                <c:pt idx="69338">
                  <c:v>106.445312</c:v>
                </c:pt>
                <c:pt idx="69339">
                  <c:v>85.20507809999994</c:v>
                </c:pt>
                <c:pt idx="69340">
                  <c:v>44.1894531</c:v>
                </c:pt>
                <c:pt idx="69341">
                  <c:v>-14.6484375</c:v>
                </c:pt>
                <c:pt idx="69342">
                  <c:v>-70.55664059999998</c:v>
                </c:pt>
                <c:pt idx="69343">
                  <c:v>-101.928711</c:v>
                </c:pt>
                <c:pt idx="69344">
                  <c:v>-109.863281</c:v>
                </c:pt>
                <c:pt idx="69345">
                  <c:v>-89.4775391</c:v>
                </c:pt>
                <c:pt idx="69346">
                  <c:v>-45.1660156</c:v>
                </c:pt>
                <c:pt idx="69347">
                  <c:v>10.4980469</c:v>
                </c:pt>
                <c:pt idx="69348">
                  <c:v>64.3310547</c:v>
                </c:pt>
                <c:pt idx="69349">
                  <c:v>92.89550779999998</c:v>
                </c:pt>
                <c:pt idx="69350">
                  <c:v>101.196289</c:v>
                </c:pt>
                <c:pt idx="69351">
                  <c:v>86.5478516</c:v>
                </c:pt>
                <c:pt idx="69352">
                  <c:v>45.2880859</c:v>
                </c:pt>
                <c:pt idx="69353">
                  <c:v>-3.54003906</c:v>
                </c:pt>
                <c:pt idx="69354">
                  <c:v>-62.2558594</c:v>
                </c:pt>
                <c:pt idx="69355">
                  <c:v>-101.074219</c:v>
                </c:pt>
                <c:pt idx="69356">
                  <c:v>-109.863281</c:v>
                </c:pt>
                <c:pt idx="69357">
                  <c:v>-88.62304690000001</c:v>
                </c:pt>
                <c:pt idx="69358">
                  <c:v>-51.39160159999999</c:v>
                </c:pt>
                <c:pt idx="69359">
                  <c:v>-3.90625</c:v>
                </c:pt>
                <c:pt idx="69360">
                  <c:v>55.5419922</c:v>
                </c:pt>
                <c:pt idx="69361">
                  <c:v>96.1914062</c:v>
                </c:pt>
                <c:pt idx="69362">
                  <c:v>105.34668</c:v>
                </c:pt>
                <c:pt idx="69363">
                  <c:v>93.87207029999993</c:v>
                </c:pt>
                <c:pt idx="69364">
                  <c:v>55.1757812</c:v>
                </c:pt>
                <c:pt idx="69365">
                  <c:v>7.812499999999997</c:v>
                </c:pt>
                <c:pt idx="69366">
                  <c:v>-49.0722656</c:v>
                </c:pt>
                <c:pt idx="69367">
                  <c:v>-83.0078125</c:v>
                </c:pt>
                <c:pt idx="69368">
                  <c:v>-99.1210938</c:v>
                </c:pt>
                <c:pt idx="69369">
                  <c:v>-96.67968749999996</c:v>
                </c:pt>
                <c:pt idx="69370">
                  <c:v>-71.1669922</c:v>
                </c:pt>
                <c:pt idx="69371">
                  <c:v>-15.3808594</c:v>
                </c:pt>
                <c:pt idx="69372">
                  <c:v>52.2460938</c:v>
                </c:pt>
                <c:pt idx="69373">
                  <c:v>89.5996094</c:v>
                </c:pt>
                <c:pt idx="69374">
                  <c:v>107.666016</c:v>
                </c:pt>
                <c:pt idx="69375">
                  <c:v>97.1679688</c:v>
                </c:pt>
                <c:pt idx="69376">
                  <c:v>59.9365234</c:v>
                </c:pt>
                <c:pt idx="69377">
                  <c:v>12.8173828</c:v>
                </c:pt>
                <c:pt idx="69378">
                  <c:v>-40.8935547</c:v>
                </c:pt>
                <c:pt idx="69379">
                  <c:v>-86.18164059999998</c:v>
                </c:pt>
                <c:pt idx="69380">
                  <c:v>-106.323242</c:v>
                </c:pt>
                <c:pt idx="69381">
                  <c:v>-99.4873047</c:v>
                </c:pt>
                <c:pt idx="69382">
                  <c:v>-69.33593749999996</c:v>
                </c:pt>
                <c:pt idx="69383">
                  <c:v>-19.0429688</c:v>
                </c:pt>
                <c:pt idx="69384">
                  <c:v>37.4755859</c:v>
                </c:pt>
                <c:pt idx="69385">
                  <c:v>77.75878909999996</c:v>
                </c:pt>
                <c:pt idx="69386">
                  <c:v>103.271484</c:v>
                </c:pt>
                <c:pt idx="69387">
                  <c:v>104.492188</c:v>
                </c:pt>
                <c:pt idx="69388">
                  <c:v>75.0732422</c:v>
                </c:pt>
                <c:pt idx="69389">
                  <c:v>22.9492188</c:v>
                </c:pt>
                <c:pt idx="69390">
                  <c:v>-28.9306641</c:v>
                </c:pt>
                <c:pt idx="69391">
                  <c:v>-73.3642578</c:v>
                </c:pt>
                <c:pt idx="69392">
                  <c:v>-109.49707</c:v>
                </c:pt>
                <c:pt idx="69393">
                  <c:v>-111.572266</c:v>
                </c:pt>
                <c:pt idx="69394">
                  <c:v>-79.7119141</c:v>
                </c:pt>
                <c:pt idx="69395">
                  <c:v>-25.1464844</c:v>
                </c:pt>
                <c:pt idx="69396">
                  <c:v>24.0478516</c:v>
                </c:pt>
                <c:pt idx="69397">
                  <c:v>73.48632809999998</c:v>
                </c:pt>
                <c:pt idx="69398">
                  <c:v>106.079102</c:v>
                </c:pt>
                <c:pt idx="69399">
                  <c:v>98.87695309999998</c:v>
                </c:pt>
                <c:pt idx="69400">
                  <c:v>70.80078119999993</c:v>
                </c:pt>
                <c:pt idx="69401">
                  <c:v>35.5224609</c:v>
                </c:pt>
                <c:pt idx="69402">
                  <c:v>-23.5595703</c:v>
                </c:pt>
                <c:pt idx="69403">
                  <c:v>-71.4111328</c:v>
                </c:pt>
                <c:pt idx="69404">
                  <c:v>-101.928711</c:v>
                </c:pt>
                <c:pt idx="69405">
                  <c:v>-101.5625</c:v>
                </c:pt>
                <c:pt idx="69406">
                  <c:v>-81.9091797</c:v>
                </c:pt>
                <c:pt idx="69407">
                  <c:v>-42.6025391</c:v>
                </c:pt>
                <c:pt idx="69408">
                  <c:v>16.1132812</c:v>
                </c:pt>
                <c:pt idx="69409">
                  <c:v>66.52832029999998</c:v>
                </c:pt>
                <c:pt idx="69410">
                  <c:v>102.294922</c:v>
                </c:pt>
                <c:pt idx="69411">
                  <c:v>107.055664</c:v>
                </c:pt>
                <c:pt idx="69412">
                  <c:v>83.3740234</c:v>
                </c:pt>
                <c:pt idx="69413">
                  <c:v>42.4804688</c:v>
                </c:pt>
                <c:pt idx="69414">
                  <c:v>-12.0849609</c:v>
                </c:pt>
                <c:pt idx="69415">
                  <c:v>-63.8427734</c:v>
                </c:pt>
                <c:pt idx="69416">
                  <c:v>-96.4355469</c:v>
                </c:pt>
                <c:pt idx="69417">
                  <c:v>-111.328125</c:v>
                </c:pt>
                <c:pt idx="69418">
                  <c:v>-92.6513672</c:v>
                </c:pt>
                <c:pt idx="69419">
                  <c:v>-57.7392578</c:v>
                </c:pt>
                <c:pt idx="69420">
                  <c:v>8.05664062</c:v>
                </c:pt>
                <c:pt idx="69421">
                  <c:v>60.0585938</c:v>
                </c:pt>
                <c:pt idx="69422">
                  <c:v>92.6513672</c:v>
                </c:pt>
                <c:pt idx="69423">
                  <c:v>102.661133</c:v>
                </c:pt>
                <c:pt idx="69424">
                  <c:v>90.08789059999998</c:v>
                </c:pt>
                <c:pt idx="69425">
                  <c:v>55.9082031</c:v>
                </c:pt>
                <c:pt idx="69426">
                  <c:v>-4.02832031</c:v>
                </c:pt>
                <c:pt idx="69427">
                  <c:v>-61.15722659999999</c:v>
                </c:pt>
                <c:pt idx="69428">
                  <c:v>-98.2666016</c:v>
                </c:pt>
                <c:pt idx="69429">
                  <c:v>-108.154297</c:v>
                </c:pt>
                <c:pt idx="69430">
                  <c:v>-89.7216797</c:v>
                </c:pt>
                <c:pt idx="69431">
                  <c:v>-45.2880859</c:v>
                </c:pt>
                <c:pt idx="69432">
                  <c:v>-3.90625</c:v>
                </c:pt>
                <c:pt idx="69433">
                  <c:v>44.7998047</c:v>
                </c:pt>
                <c:pt idx="69434">
                  <c:v>93.9941406</c:v>
                </c:pt>
                <c:pt idx="69435">
                  <c:v>110.595703</c:v>
                </c:pt>
                <c:pt idx="69436">
                  <c:v>95.0927734</c:v>
                </c:pt>
                <c:pt idx="69437">
                  <c:v>59.4482422</c:v>
                </c:pt>
                <c:pt idx="69438">
                  <c:v>4.15039062</c:v>
                </c:pt>
                <c:pt idx="69439">
                  <c:v>-48.9501953</c:v>
                </c:pt>
                <c:pt idx="69440">
                  <c:v>-91.9189453</c:v>
                </c:pt>
                <c:pt idx="69441">
                  <c:v>-104.125977</c:v>
                </c:pt>
                <c:pt idx="69442">
                  <c:v>-96.80175779999998</c:v>
                </c:pt>
                <c:pt idx="69443">
                  <c:v>-60.7910156</c:v>
                </c:pt>
                <c:pt idx="69444">
                  <c:v>-12.3291016</c:v>
                </c:pt>
                <c:pt idx="69445">
                  <c:v>37.5976562</c:v>
                </c:pt>
                <c:pt idx="69446">
                  <c:v>82.7636719</c:v>
                </c:pt>
                <c:pt idx="69447">
                  <c:v>106.689453</c:v>
                </c:pt>
                <c:pt idx="69448">
                  <c:v>101.318359</c:v>
                </c:pt>
                <c:pt idx="69449">
                  <c:v>60.6689453</c:v>
                </c:pt>
                <c:pt idx="69450">
                  <c:v>14.7705078</c:v>
                </c:pt>
                <c:pt idx="69451">
                  <c:v>-35.4003906</c:v>
                </c:pt>
                <c:pt idx="69452">
                  <c:v>-80.68847659999993</c:v>
                </c:pt>
                <c:pt idx="69453">
                  <c:v>-104.125977</c:v>
                </c:pt>
                <c:pt idx="69454">
                  <c:v>-98.1445312</c:v>
                </c:pt>
                <c:pt idx="69455">
                  <c:v>-68.9697266</c:v>
                </c:pt>
                <c:pt idx="69456">
                  <c:v>-22.3388672</c:v>
                </c:pt>
                <c:pt idx="69457">
                  <c:v>35.4003906</c:v>
                </c:pt>
                <c:pt idx="69458">
                  <c:v>88.5009766</c:v>
                </c:pt>
                <c:pt idx="69459">
                  <c:v>102.539062</c:v>
                </c:pt>
                <c:pt idx="69460">
                  <c:v>108.154297</c:v>
                </c:pt>
                <c:pt idx="69461">
                  <c:v>78.36914059999998</c:v>
                </c:pt>
                <c:pt idx="69462">
                  <c:v>29.9072266</c:v>
                </c:pt>
                <c:pt idx="69463">
                  <c:v>-25.5126953</c:v>
                </c:pt>
                <c:pt idx="69464">
                  <c:v>-77.0263672</c:v>
                </c:pt>
                <c:pt idx="69465">
                  <c:v>-98.75488279999998</c:v>
                </c:pt>
                <c:pt idx="69466">
                  <c:v>-103.271484</c:v>
                </c:pt>
                <c:pt idx="69467">
                  <c:v>-74.21875</c:v>
                </c:pt>
                <c:pt idx="69468">
                  <c:v>-33.44726559999999</c:v>
                </c:pt>
                <c:pt idx="69469">
                  <c:v>21.6064453</c:v>
                </c:pt>
                <c:pt idx="69470">
                  <c:v>69.45800779999998</c:v>
                </c:pt>
                <c:pt idx="69471">
                  <c:v>101.68457</c:v>
                </c:pt>
                <c:pt idx="69472">
                  <c:v>105.834961</c:v>
                </c:pt>
                <c:pt idx="69473">
                  <c:v>78.12499999999998</c:v>
                </c:pt>
                <c:pt idx="69474">
                  <c:v>34.4238281</c:v>
                </c:pt>
                <c:pt idx="69475">
                  <c:v>-16.6015625</c:v>
                </c:pt>
                <c:pt idx="69476">
                  <c:v>-66.40625</c:v>
                </c:pt>
                <c:pt idx="69477">
                  <c:v>-96.5576172</c:v>
                </c:pt>
                <c:pt idx="69478">
                  <c:v>-98.9990234</c:v>
                </c:pt>
                <c:pt idx="69479">
                  <c:v>-83.8623047</c:v>
                </c:pt>
                <c:pt idx="69480">
                  <c:v>-41.015625</c:v>
                </c:pt>
                <c:pt idx="69481">
                  <c:v>13.671875</c:v>
                </c:pt>
                <c:pt idx="69482">
                  <c:v>61.8896484</c:v>
                </c:pt>
                <c:pt idx="69483">
                  <c:v>88.7451172</c:v>
                </c:pt>
                <c:pt idx="69484">
                  <c:v>104.125977</c:v>
                </c:pt>
                <c:pt idx="69485">
                  <c:v>94.6044922</c:v>
                </c:pt>
                <c:pt idx="69486">
                  <c:v>45.7763672</c:v>
                </c:pt>
                <c:pt idx="69487">
                  <c:v>-10.3759766</c:v>
                </c:pt>
                <c:pt idx="69488">
                  <c:v>-65.3076172</c:v>
                </c:pt>
                <c:pt idx="69489">
                  <c:v>-102.539062</c:v>
                </c:pt>
                <c:pt idx="69490">
                  <c:v>-108.276367</c:v>
                </c:pt>
                <c:pt idx="69491">
                  <c:v>-96.3134766</c:v>
                </c:pt>
                <c:pt idx="69492">
                  <c:v>-49.4384766</c:v>
                </c:pt>
                <c:pt idx="69493">
                  <c:v>4.882812499999997</c:v>
                </c:pt>
                <c:pt idx="69494">
                  <c:v>56.88476559999999</c:v>
                </c:pt>
                <c:pt idx="69495">
                  <c:v>92.0410156</c:v>
                </c:pt>
                <c:pt idx="69496">
                  <c:v>102.661133</c:v>
                </c:pt>
                <c:pt idx="69497">
                  <c:v>91.0644531</c:v>
                </c:pt>
                <c:pt idx="69498">
                  <c:v>54.93164059999999</c:v>
                </c:pt>
                <c:pt idx="69499">
                  <c:v>4.15039062</c:v>
                </c:pt>
                <c:pt idx="69500">
                  <c:v>-53.8330078</c:v>
                </c:pt>
                <c:pt idx="69501">
                  <c:v>-87.5244141</c:v>
                </c:pt>
                <c:pt idx="69502">
                  <c:v>-107.543945</c:v>
                </c:pt>
                <c:pt idx="69503">
                  <c:v>-96.80175779999998</c:v>
                </c:pt>
                <c:pt idx="69504">
                  <c:v>-57.9833984</c:v>
                </c:pt>
                <c:pt idx="69505">
                  <c:v>-5.859375</c:v>
                </c:pt>
                <c:pt idx="69506">
                  <c:v>42.4804688</c:v>
                </c:pt>
                <c:pt idx="69507">
                  <c:v>82.3974609</c:v>
                </c:pt>
                <c:pt idx="69508">
                  <c:v>103.759766</c:v>
                </c:pt>
                <c:pt idx="69509">
                  <c:v>98.0224609</c:v>
                </c:pt>
                <c:pt idx="69510">
                  <c:v>66.65039059999994</c:v>
                </c:pt>
                <c:pt idx="69511">
                  <c:v>11.8408203</c:v>
                </c:pt>
                <c:pt idx="69512">
                  <c:v>-36.9873047</c:v>
                </c:pt>
                <c:pt idx="69513">
                  <c:v>-79.9560547</c:v>
                </c:pt>
                <c:pt idx="69514">
                  <c:v>-107.421875</c:v>
                </c:pt>
                <c:pt idx="69515">
                  <c:v>-100.830078</c:v>
                </c:pt>
                <c:pt idx="69516">
                  <c:v>-70.55664059999998</c:v>
                </c:pt>
                <c:pt idx="69517">
                  <c:v>-19.0429688</c:v>
                </c:pt>
                <c:pt idx="69518">
                  <c:v>34.9121094</c:v>
                </c:pt>
                <c:pt idx="69519">
                  <c:v>75.31738279999998</c:v>
                </c:pt>
                <c:pt idx="69520">
                  <c:v>102.172852</c:v>
                </c:pt>
                <c:pt idx="69521">
                  <c:v>96.3134766</c:v>
                </c:pt>
                <c:pt idx="69522">
                  <c:v>68.35937499999996</c:v>
                </c:pt>
                <c:pt idx="69523">
                  <c:v>28.3203125</c:v>
                </c:pt>
                <c:pt idx="69524">
                  <c:v>-35.4003906</c:v>
                </c:pt>
                <c:pt idx="69525">
                  <c:v>-79.22363279999998</c:v>
                </c:pt>
                <c:pt idx="69526">
                  <c:v>-104.736328</c:v>
                </c:pt>
                <c:pt idx="69527">
                  <c:v>-104.248047</c:v>
                </c:pt>
                <c:pt idx="69528">
                  <c:v>-72.9980469</c:v>
                </c:pt>
                <c:pt idx="69529">
                  <c:v>-19.4091797</c:v>
                </c:pt>
                <c:pt idx="69530">
                  <c:v>26.8554688</c:v>
                </c:pt>
                <c:pt idx="69531">
                  <c:v>75.8056641</c:v>
                </c:pt>
                <c:pt idx="69532">
                  <c:v>105.59082</c:v>
                </c:pt>
                <c:pt idx="69533">
                  <c:v>104.003906</c:v>
                </c:pt>
                <c:pt idx="69534">
                  <c:v>75.0732422</c:v>
                </c:pt>
                <c:pt idx="69535">
                  <c:v>33.5693359</c:v>
                </c:pt>
                <c:pt idx="69536">
                  <c:v>-16.9677734</c:v>
                </c:pt>
                <c:pt idx="69537">
                  <c:v>-68.8476562</c:v>
                </c:pt>
                <c:pt idx="69538">
                  <c:v>-104.370117</c:v>
                </c:pt>
                <c:pt idx="69539">
                  <c:v>-109.619141</c:v>
                </c:pt>
                <c:pt idx="69540">
                  <c:v>-78.36914059999998</c:v>
                </c:pt>
                <c:pt idx="69541">
                  <c:v>-30.3955078</c:v>
                </c:pt>
                <c:pt idx="69542">
                  <c:v>13.5498047</c:v>
                </c:pt>
                <c:pt idx="69543">
                  <c:v>66.0400391</c:v>
                </c:pt>
                <c:pt idx="69544">
                  <c:v>97.65625</c:v>
                </c:pt>
                <c:pt idx="69545">
                  <c:v>104.980469</c:v>
                </c:pt>
                <c:pt idx="69546">
                  <c:v>90.4541016</c:v>
                </c:pt>
                <c:pt idx="69547">
                  <c:v>45.5322266</c:v>
                </c:pt>
                <c:pt idx="69548">
                  <c:v>-21.484375</c:v>
                </c:pt>
                <c:pt idx="69549">
                  <c:v>-59.5703125</c:v>
                </c:pt>
                <c:pt idx="69550">
                  <c:v>-102.172852</c:v>
                </c:pt>
                <c:pt idx="69551">
                  <c:v>-108.520508</c:v>
                </c:pt>
                <c:pt idx="69552">
                  <c:v>-94.3603516</c:v>
                </c:pt>
                <c:pt idx="69553">
                  <c:v>-50.0488281</c:v>
                </c:pt>
                <c:pt idx="69554">
                  <c:v>8.544921879999997</c:v>
                </c:pt>
                <c:pt idx="69555">
                  <c:v>63.9648438</c:v>
                </c:pt>
                <c:pt idx="69556">
                  <c:v>95.4589844</c:v>
                </c:pt>
                <c:pt idx="69557">
                  <c:v>107.788086</c:v>
                </c:pt>
                <c:pt idx="69558">
                  <c:v>92.77343749999996</c:v>
                </c:pt>
                <c:pt idx="69559">
                  <c:v>50.6591797</c:v>
                </c:pt>
                <c:pt idx="69560">
                  <c:v>-1.46484375</c:v>
                </c:pt>
                <c:pt idx="69561">
                  <c:v>-60.3027344</c:v>
                </c:pt>
                <c:pt idx="69562">
                  <c:v>-94.2382812</c:v>
                </c:pt>
                <c:pt idx="69563">
                  <c:v>-105.102539</c:v>
                </c:pt>
                <c:pt idx="69564">
                  <c:v>-91.0644531</c:v>
                </c:pt>
                <c:pt idx="69565">
                  <c:v>-59.9365234</c:v>
                </c:pt>
                <c:pt idx="69566">
                  <c:v>-6.46972656</c:v>
                </c:pt>
                <c:pt idx="69567">
                  <c:v>46.0205078</c:v>
                </c:pt>
                <c:pt idx="69568">
                  <c:v>92.1630859</c:v>
                </c:pt>
                <c:pt idx="69569">
                  <c:v>113.891602</c:v>
                </c:pt>
                <c:pt idx="69570">
                  <c:v>95.2148438</c:v>
                </c:pt>
                <c:pt idx="69571">
                  <c:v>55.9082031</c:v>
                </c:pt>
                <c:pt idx="69572">
                  <c:v>10.1318359</c:v>
                </c:pt>
                <c:pt idx="69573">
                  <c:v>-47.4853516</c:v>
                </c:pt>
                <c:pt idx="69574">
                  <c:v>-87.6464844</c:v>
                </c:pt>
                <c:pt idx="69575">
                  <c:v>-103.271484</c:v>
                </c:pt>
                <c:pt idx="69576">
                  <c:v>-103.393555</c:v>
                </c:pt>
                <c:pt idx="69577">
                  <c:v>-71.0449219</c:v>
                </c:pt>
                <c:pt idx="69578">
                  <c:v>-19.53125</c:v>
                </c:pt>
                <c:pt idx="69579">
                  <c:v>37.5976562</c:v>
                </c:pt>
                <c:pt idx="69580">
                  <c:v>84.9609375</c:v>
                </c:pt>
                <c:pt idx="69581">
                  <c:v>109.130859</c:v>
                </c:pt>
                <c:pt idx="69582">
                  <c:v>90.08789059999998</c:v>
                </c:pt>
                <c:pt idx="69583">
                  <c:v>56.1523438</c:v>
                </c:pt>
                <c:pt idx="69584">
                  <c:v>20.8740234</c:v>
                </c:pt>
                <c:pt idx="69585">
                  <c:v>-37.7197266</c:v>
                </c:pt>
                <c:pt idx="69586">
                  <c:v>-83.984375</c:v>
                </c:pt>
                <c:pt idx="69587">
                  <c:v>-103.515625</c:v>
                </c:pt>
                <c:pt idx="69588">
                  <c:v>-100.830078</c:v>
                </c:pt>
                <c:pt idx="69589">
                  <c:v>-72.0214844</c:v>
                </c:pt>
                <c:pt idx="69590">
                  <c:v>-27.9541016</c:v>
                </c:pt>
                <c:pt idx="69591">
                  <c:v>27.2216797</c:v>
                </c:pt>
                <c:pt idx="69592">
                  <c:v>77.8808594</c:v>
                </c:pt>
                <c:pt idx="69593">
                  <c:v>100.585938</c:v>
                </c:pt>
                <c:pt idx="69594">
                  <c:v>103.637695</c:v>
                </c:pt>
                <c:pt idx="69595">
                  <c:v>78.9794922</c:v>
                </c:pt>
                <c:pt idx="69596">
                  <c:v>29.5410156</c:v>
                </c:pt>
                <c:pt idx="69597">
                  <c:v>-26.7333984</c:v>
                </c:pt>
                <c:pt idx="69598">
                  <c:v>-75.19531249999996</c:v>
                </c:pt>
                <c:pt idx="69599">
                  <c:v>-114.990234</c:v>
                </c:pt>
                <c:pt idx="69600">
                  <c:v>-108.642578</c:v>
                </c:pt>
                <c:pt idx="69601">
                  <c:v>-74.3408203</c:v>
                </c:pt>
                <c:pt idx="69602">
                  <c:v>-32.1044922</c:v>
                </c:pt>
                <c:pt idx="69603">
                  <c:v>14.0380859</c:v>
                </c:pt>
                <c:pt idx="69604">
                  <c:v>66.2841797</c:v>
                </c:pt>
                <c:pt idx="69605">
                  <c:v>100.952148</c:v>
                </c:pt>
                <c:pt idx="69606">
                  <c:v>102.783203</c:v>
                </c:pt>
                <c:pt idx="69607">
                  <c:v>81.4208984</c:v>
                </c:pt>
                <c:pt idx="69608">
                  <c:v>28.5644531</c:v>
                </c:pt>
                <c:pt idx="69609">
                  <c:v>-21.484375</c:v>
                </c:pt>
                <c:pt idx="69610">
                  <c:v>-68.2373047</c:v>
                </c:pt>
                <c:pt idx="69611">
                  <c:v>-104.125977</c:v>
                </c:pt>
                <c:pt idx="69612">
                  <c:v>-109.008789</c:v>
                </c:pt>
                <c:pt idx="69613">
                  <c:v>-88.8671875</c:v>
                </c:pt>
                <c:pt idx="69614">
                  <c:v>-37.9638672</c:v>
                </c:pt>
                <c:pt idx="69615">
                  <c:v>16.6015625</c:v>
                </c:pt>
                <c:pt idx="69616">
                  <c:v>64.453125</c:v>
                </c:pt>
                <c:pt idx="69617">
                  <c:v>93.6279297</c:v>
                </c:pt>
                <c:pt idx="69618">
                  <c:v>106.323242</c:v>
                </c:pt>
                <c:pt idx="69619">
                  <c:v>89.11132809999998</c:v>
                </c:pt>
                <c:pt idx="69620">
                  <c:v>43.9453125</c:v>
                </c:pt>
                <c:pt idx="69621">
                  <c:v>-7.69042969</c:v>
                </c:pt>
                <c:pt idx="69622">
                  <c:v>-56.1523438</c:v>
                </c:pt>
                <c:pt idx="69623">
                  <c:v>-100.708008</c:v>
                </c:pt>
                <c:pt idx="69624">
                  <c:v>-109.008789</c:v>
                </c:pt>
                <c:pt idx="69625">
                  <c:v>-88.62304690000001</c:v>
                </c:pt>
                <c:pt idx="69626">
                  <c:v>-51.2695312</c:v>
                </c:pt>
                <c:pt idx="69627">
                  <c:v>2.19726562</c:v>
                </c:pt>
                <c:pt idx="69628">
                  <c:v>55.7861328</c:v>
                </c:pt>
                <c:pt idx="69629">
                  <c:v>92.6513672</c:v>
                </c:pt>
                <c:pt idx="69630">
                  <c:v>103.759766</c:v>
                </c:pt>
                <c:pt idx="69631">
                  <c:v>95.3369141</c:v>
                </c:pt>
                <c:pt idx="69632">
                  <c:v>51.39160159999999</c:v>
                </c:pt>
                <c:pt idx="69633">
                  <c:v>-0.366210938</c:v>
                </c:pt>
                <c:pt idx="69634">
                  <c:v>-46.1425781</c:v>
                </c:pt>
                <c:pt idx="69635">
                  <c:v>-86.6699219</c:v>
                </c:pt>
                <c:pt idx="69636">
                  <c:v>-109.130859</c:v>
                </c:pt>
                <c:pt idx="69637">
                  <c:v>-100.830078</c:v>
                </c:pt>
                <c:pt idx="69638">
                  <c:v>-54.6875</c:v>
                </c:pt>
                <c:pt idx="69639">
                  <c:v>-7.08007812</c:v>
                </c:pt>
                <c:pt idx="69640">
                  <c:v>42.3583984</c:v>
                </c:pt>
                <c:pt idx="69641">
                  <c:v>85.3271484</c:v>
                </c:pt>
                <c:pt idx="69642">
                  <c:v>107.421875</c:v>
                </c:pt>
                <c:pt idx="69643">
                  <c:v>98.87695309999998</c:v>
                </c:pt>
                <c:pt idx="69644">
                  <c:v>66.7724609</c:v>
                </c:pt>
                <c:pt idx="69645">
                  <c:v>13.5498047</c:v>
                </c:pt>
                <c:pt idx="69646">
                  <c:v>-42.6025391</c:v>
                </c:pt>
                <c:pt idx="69647">
                  <c:v>-85.6933594</c:v>
                </c:pt>
                <c:pt idx="69648">
                  <c:v>-106.445312</c:v>
                </c:pt>
                <c:pt idx="69649">
                  <c:v>-101.318359</c:v>
                </c:pt>
                <c:pt idx="69650">
                  <c:v>-66.2841797</c:v>
                </c:pt>
                <c:pt idx="69651">
                  <c:v>-20.7519531</c:v>
                </c:pt>
                <c:pt idx="69652">
                  <c:v>35.0341797</c:v>
                </c:pt>
                <c:pt idx="69653">
                  <c:v>75.5615234</c:v>
                </c:pt>
                <c:pt idx="69654">
                  <c:v>106.323242</c:v>
                </c:pt>
                <c:pt idx="69655">
                  <c:v>99.4873047</c:v>
                </c:pt>
                <c:pt idx="69656">
                  <c:v>67.9931641</c:v>
                </c:pt>
                <c:pt idx="69657">
                  <c:v>20.0195312</c:v>
                </c:pt>
                <c:pt idx="69658">
                  <c:v>-28.3203125</c:v>
                </c:pt>
                <c:pt idx="69659">
                  <c:v>-81.0546875</c:v>
                </c:pt>
                <c:pt idx="69660">
                  <c:v>-105.59082</c:v>
                </c:pt>
                <c:pt idx="69661">
                  <c:v>-107.788086</c:v>
                </c:pt>
                <c:pt idx="69662">
                  <c:v>-77.75878909999996</c:v>
                </c:pt>
                <c:pt idx="69663">
                  <c:v>-26.6113281</c:v>
                </c:pt>
                <c:pt idx="69664">
                  <c:v>29.1748047</c:v>
                </c:pt>
                <c:pt idx="69665">
                  <c:v>76.5380859</c:v>
                </c:pt>
                <c:pt idx="69666">
                  <c:v>98.63281249999996</c:v>
                </c:pt>
                <c:pt idx="69667">
                  <c:v>104.614258</c:v>
                </c:pt>
                <c:pt idx="69668">
                  <c:v>76.5380859</c:v>
                </c:pt>
                <c:pt idx="69669">
                  <c:v>30.2734375</c:v>
                </c:pt>
                <c:pt idx="69670">
                  <c:v>-27.34375</c:v>
                </c:pt>
                <c:pt idx="69671">
                  <c:v>-75.4394531</c:v>
                </c:pt>
                <c:pt idx="69672">
                  <c:v>-102.783203</c:v>
                </c:pt>
                <c:pt idx="69673">
                  <c:v>-108.764648</c:v>
                </c:pt>
                <c:pt idx="69674">
                  <c:v>-82.3974609</c:v>
                </c:pt>
                <c:pt idx="69675">
                  <c:v>-41.9921875</c:v>
                </c:pt>
                <c:pt idx="69676">
                  <c:v>9.88769531</c:v>
                </c:pt>
                <c:pt idx="69677">
                  <c:v>67.7490234</c:v>
                </c:pt>
                <c:pt idx="69678">
                  <c:v>102.294922</c:v>
                </c:pt>
                <c:pt idx="69679">
                  <c:v>107.055664</c:v>
                </c:pt>
                <c:pt idx="69680">
                  <c:v>80.9326172</c:v>
                </c:pt>
                <c:pt idx="69681">
                  <c:v>39.6728516</c:v>
                </c:pt>
                <c:pt idx="69682">
                  <c:v>-8.42285156</c:v>
                </c:pt>
                <c:pt idx="69683">
                  <c:v>-61.5234375</c:v>
                </c:pt>
                <c:pt idx="69684">
                  <c:v>-95.703125</c:v>
                </c:pt>
                <c:pt idx="69685">
                  <c:v>-106.201172</c:v>
                </c:pt>
                <c:pt idx="69686">
                  <c:v>-83.12988279999993</c:v>
                </c:pt>
                <c:pt idx="69687">
                  <c:v>-39.4287109</c:v>
                </c:pt>
                <c:pt idx="69688">
                  <c:v>12.0849609</c:v>
                </c:pt>
                <c:pt idx="69689">
                  <c:v>63.5986328</c:v>
                </c:pt>
                <c:pt idx="69690">
                  <c:v>94.2382812</c:v>
                </c:pt>
                <c:pt idx="69691">
                  <c:v>105.957031</c:v>
                </c:pt>
                <c:pt idx="69692">
                  <c:v>91.3085938</c:v>
                </c:pt>
                <c:pt idx="69693">
                  <c:v>49.3164062</c:v>
                </c:pt>
                <c:pt idx="69694">
                  <c:v>-11.1083984</c:v>
                </c:pt>
                <c:pt idx="69695">
                  <c:v>-63.2324219</c:v>
                </c:pt>
                <c:pt idx="69696">
                  <c:v>-96.92382809999998</c:v>
                </c:pt>
                <c:pt idx="69697">
                  <c:v>-104.614258</c:v>
                </c:pt>
                <c:pt idx="69698">
                  <c:v>-90.2099609</c:v>
                </c:pt>
                <c:pt idx="69699">
                  <c:v>-51.39160159999999</c:v>
                </c:pt>
                <c:pt idx="69700">
                  <c:v>3.54003906</c:v>
                </c:pt>
                <c:pt idx="69701">
                  <c:v>54.8095703</c:v>
                </c:pt>
                <c:pt idx="69702">
                  <c:v>94.84863279999998</c:v>
                </c:pt>
                <c:pt idx="69703">
                  <c:v>110.229492</c:v>
                </c:pt>
                <c:pt idx="69704">
                  <c:v>94.6044922</c:v>
                </c:pt>
                <c:pt idx="69705">
                  <c:v>59.5703125</c:v>
                </c:pt>
                <c:pt idx="69706">
                  <c:v>4.15039062</c:v>
                </c:pt>
                <c:pt idx="69707">
                  <c:v>-42.7246094</c:v>
                </c:pt>
                <c:pt idx="69708">
                  <c:v>-82.7636719</c:v>
                </c:pt>
                <c:pt idx="69709">
                  <c:v>-100.341797</c:v>
                </c:pt>
                <c:pt idx="69710">
                  <c:v>-90.82031249999996</c:v>
                </c:pt>
                <c:pt idx="69711">
                  <c:v>-57.3730469</c:v>
                </c:pt>
                <c:pt idx="69712">
                  <c:v>-8.05664062</c:v>
                </c:pt>
                <c:pt idx="69713">
                  <c:v>37.3535156</c:v>
                </c:pt>
                <c:pt idx="69714">
                  <c:v>81.7871094</c:v>
                </c:pt>
                <c:pt idx="69715">
                  <c:v>108.154297</c:v>
                </c:pt>
                <c:pt idx="69716">
                  <c:v>102.783203</c:v>
                </c:pt>
                <c:pt idx="69717">
                  <c:v>66.0400391</c:v>
                </c:pt>
                <c:pt idx="69718">
                  <c:v>14.2822266</c:v>
                </c:pt>
                <c:pt idx="69719">
                  <c:v>-35.5224609</c:v>
                </c:pt>
                <c:pt idx="69720">
                  <c:v>-86.5478516</c:v>
                </c:pt>
                <c:pt idx="69721">
                  <c:v>-107.788086</c:v>
                </c:pt>
                <c:pt idx="69722">
                  <c:v>-101.074219</c:v>
                </c:pt>
                <c:pt idx="69723">
                  <c:v>-68.60351559999998</c:v>
                </c:pt>
                <c:pt idx="69724">
                  <c:v>-16.1132812</c:v>
                </c:pt>
                <c:pt idx="69725">
                  <c:v>34.7900391</c:v>
                </c:pt>
                <c:pt idx="69726">
                  <c:v>75.0732422</c:v>
                </c:pt>
                <c:pt idx="69727">
                  <c:v>101.5625</c:v>
                </c:pt>
                <c:pt idx="69728">
                  <c:v>95.5810547</c:v>
                </c:pt>
                <c:pt idx="69729">
                  <c:v>75.8056641</c:v>
                </c:pt>
                <c:pt idx="69730">
                  <c:v>21.3623047</c:v>
                </c:pt>
                <c:pt idx="69731">
                  <c:v>-33.3251953</c:v>
                </c:pt>
                <c:pt idx="69732">
                  <c:v>-81.7871094</c:v>
                </c:pt>
                <c:pt idx="69733">
                  <c:v>-108.032227</c:v>
                </c:pt>
                <c:pt idx="69734">
                  <c:v>-103.515625</c:v>
                </c:pt>
                <c:pt idx="69735">
                  <c:v>-75.5615234</c:v>
                </c:pt>
                <c:pt idx="69736">
                  <c:v>-32.5927734</c:v>
                </c:pt>
                <c:pt idx="69737">
                  <c:v>22.3388672</c:v>
                </c:pt>
                <c:pt idx="69738">
                  <c:v>76.4160156</c:v>
                </c:pt>
                <c:pt idx="69739">
                  <c:v>96.1914062</c:v>
                </c:pt>
                <c:pt idx="69740">
                  <c:v>104.003906</c:v>
                </c:pt>
                <c:pt idx="69741">
                  <c:v>85.9375</c:v>
                </c:pt>
                <c:pt idx="69742">
                  <c:v>40.8935547</c:v>
                </c:pt>
                <c:pt idx="69743">
                  <c:v>-15.1367188</c:v>
                </c:pt>
                <c:pt idx="69744">
                  <c:v>-64.9414062</c:v>
                </c:pt>
                <c:pt idx="69745">
                  <c:v>-100.708008</c:v>
                </c:pt>
                <c:pt idx="69746">
                  <c:v>-102.661133</c:v>
                </c:pt>
                <c:pt idx="69747">
                  <c:v>-81.0546875</c:v>
                </c:pt>
                <c:pt idx="69748">
                  <c:v>-38.5742188</c:v>
                </c:pt>
                <c:pt idx="69749">
                  <c:v>15.7470703</c:v>
                </c:pt>
                <c:pt idx="69750">
                  <c:v>57.8613281</c:v>
                </c:pt>
                <c:pt idx="69751">
                  <c:v>101.806641</c:v>
                </c:pt>
                <c:pt idx="69752">
                  <c:v>109.741211</c:v>
                </c:pt>
                <c:pt idx="69753">
                  <c:v>91.1865234</c:v>
                </c:pt>
                <c:pt idx="69754">
                  <c:v>45.4101562</c:v>
                </c:pt>
                <c:pt idx="69755">
                  <c:v>-4.15039062</c:v>
                </c:pt>
                <c:pt idx="69756">
                  <c:v>-59.6923828</c:v>
                </c:pt>
                <c:pt idx="69757">
                  <c:v>-99.4873047</c:v>
                </c:pt>
                <c:pt idx="69758">
                  <c:v>-113.40332</c:v>
                </c:pt>
                <c:pt idx="69759">
                  <c:v>-96.67968749999996</c:v>
                </c:pt>
                <c:pt idx="69760">
                  <c:v>-54.4433594</c:v>
                </c:pt>
                <c:pt idx="69761">
                  <c:v>3.17382812</c:v>
                </c:pt>
                <c:pt idx="69762">
                  <c:v>52.2460938</c:v>
                </c:pt>
                <c:pt idx="69763">
                  <c:v>90.2099609</c:v>
                </c:pt>
                <c:pt idx="69764">
                  <c:v>109.619141</c:v>
                </c:pt>
                <c:pt idx="69765">
                  <c:v>96.92382809999998</c:v>
                </c:pt>
                <c:pt idx="69766">
                  <c:v>45.0439453</c:v>
                </c:pt>
                <c:pt idx="69767">
                  <c:v>-1.34277344</c:v>
                </c:pt>
                <c:pt idx="69768">
                  <c:v>-45.0439453</c:v>
                </c:pt>
                <c:pt idx="69769">
                  <c:v>-92.77343749999996</c:v>
                </c:pt>
                <c:pt idx="69770">
                  <c:v>-106.689453</c:v>
                </c:pt>
                <c:pt idx="69771">
                  <c:v>-97.90039059999998</c:v>
                </c:pt>
                <c:pt idx="69772">
                  <c:v>-62.9882812</c:v>
                </c:pt>
                <c:pt idx="69773">
                  <c:v>-8.91113281</c:v>
                </c:pt>
                <c:pt idx="69774">
                  <c:v>41.2597656</c:v>
                </c:pt>
                <c:pt idx="69775">
                  <c:v>94.6044922</c:v>
                </c:pt>
                <c:pt idx="69776">
                  <c:v>105.957031</c:v>
                </c:pt>
                <c:pt idx="69777">
                  <c:v>99.60937499999996</c:v>
                </c:pt>
                <c:pt idx="69778">
                  <c:v>62.9882812</c:v>
                </c:pt>
                <c:pt idx="69779">
                  <c:v>15.1367188</c:v>
                </c:pt>
                <c:pt idx="69780">
                  <c:v>-39.30664059999999</c:v>
                </c:pt>
                <c:pt idx="69781">
                  <c:v>-86.18164059999998</c:v>
                </c:pt>
                <c:pt idx="69782">
                  <c:v>-106.323242</c:v>
                </c:pt>
                <c:pt idx="69783">
                  <c:v>-96.92382809999998</c:v>
                </c:pt>
                <c:pt idx="69784">
                  <c:v>-72.1435547</c:v>
                </c:pt>
                <c:pt idx="69785">
                  <c:v>-18.7988281</c:v>
                </c:pt>
                <c:pt idx="69786">
                  <c:v>45.4101562</c:v>
                </c:pt>
                <c:pt idx="69787">
                  <c:v>84.3505859</c:v>
                </c:pt>
                <c:pt idx="69788">
                  <c:v>100.463867</c:v>
                </c:pt>
                <c:pt idx="69789">
                  <c:v>96.67968749999996</c:v>
                </c:pt>
                <c:pt idx="69790">
                  <c:v>72.1435547</c:v>
                </c:pt>
                <c:pt idx="69791">
                  <c:v>16.4794922</c:v>
                </c:pt>
                <c:pt idx="69792">
                  <c:v>-37.2314453</c:v>
                </c:pt>
                <c:pt idx="69793">
                  <c:v>-78.8574219</c:v>
                </c:pt>
                <c:pt idx="69794">
                  <c:v>-96.80175779999998</c:v>
                </c:pt>
                <c:pt idx="69795">
                  <c:v>-98.5107422</c:v>
                </c:pt>
                <c:pt idx="69796">
                  <c:v>-67.9931641</c:v>
                </c:pt>
                <c:pt idx="69797">
                  <c:v>-24.6582031</c:v>
                </c:pt>
                <c:pt idx="69798">
                  <c:v>33.5693359</c:v>
                </c:pt>
                <c:pt idx="69799">
                  <c:v>78.36914059999998</c:v>
                </c:pt>
                <c:pt idx="69800">
                  <c:v>104.003906</c:v>
                </c:pt>
                <c:pt idx="69801">
                  <c:v>104.370117</c:v>
                </c:pt>
                <c:pt idx="69802">
                  <c:v>72.0214844</c:v>
                </c:pt>
                <c:pt idx="69803">
                  <c:v>30.6396484</c:v>
                </c:pt>
                <c:pt idx="69804">
                  <c:v>-19.8974609</c:v>
                </c:pt>
                <c:pt idx="69805">
                  <c:v>-73.3642578</c:v>
                </c:pt>
                <c:pt idx="69806">
                  <c:v>-107.543945</c:v>
                </c:pt>
                <c:pt idx="69807">
                  <c:v>-106.933594</c:v>
                </c:pt>
                <c:pt idx="69808">
                  <c:v>-86.42578119999993</c:v>
                </c:pt>
                <c:pt idx="69809">
                  <c:v>-32.9589844</c:v>
                </c:pt>
                <c:pt idx="69810">
                  <c:v>18.7988281</c:v>
                </c:pt>
                <c:pt idx="69811">
                  <c:v>70.80078119999993</c:v>
                </c:pt>
                <c:pt idx="69812">
                  <c:v>97.77832029999998</c:v>
                </c:pt>
                <c:pt idx="69813">
                  <c:v>107.177734</c:v>
                </c:pt>
                <c:pt idx="69814">
                  <c:v>82.27539059999994</c:v>
                </c:pt>
                <c:pt idx="69815">
                  <c:v>32.4707031</c:v>
                </c:pt>
                <c:pt idx="69816">
                  <c:v>-13.0615234</c:v>
                </c:pt>
                <c:pt idx="69817">
                  <c:v>-61.15722659999999</c:v>
                </c:pt>
                <c:pt idx="69818">
                  <c:v>-99.2431641</c:v>
                </c:pt>
                <c:pt idx="69819">
                  <c:v>-106.567383</c:v>
                </c:pt>
                <c:pt idx="69820">
                  <c:v>-82.7636719</c:v>
                </c:pt>
                <c:pt idx="69821">
                  <c:v>-40.6494141</c:v>
                </c:pt>
                <c:pt idx="69822">
                  <c:v>8.544921879999997</c:v>
                </c:pt>
                <c:pt idx="69823">
                  <c:v>58.3496094</c:v>
                </c:pt>
                <c:pt idx="69824">
                  <c:v>100.708008</c:v>
                </c:pt>
                <c:pt idx="69825">
                  <c:v>107.666016</c:v>
                </c:pt>
                <c:pt idx="69826">
                  <c:v>83.3740234</c:v>
                </c:pt>
                <c:pt idx="69827">
                  <c:v>48.7060547</c:v>
                </c:pt>
                <c:pt idx="69828">
                  <c:v>-2.56347656</c:v>
                </c:pt>
                <c:pt idx="69829">
                  <c:v>-54.8095703</c:v>
                </c:pt>
                <c:pt idx="69830">
                  <c:v>-85.5712891</c:v>
                </c:pt>
                <c:pt idx="69831">
                  <c:v>-103.149414</c:v>
                </c:pt>
                <c:pt idx="69832">
                  <c:v>-93.1396484</c:v>
                </c:pt>
                <c:pt idx="69833">
                  <c:v>-57.2509766</c:v>
                </c:pt>
                <c:pt idx="69834">
                  <c:v>6.103515619999995</c:v>
                </c:pt>
                <c:pt idx="69835">
                  <c:v>53.7109375</c:v>
                </c:pt>
                <c:pt idx="69836">
                  <c:v>87.15820309999998</c:v>
                </c:pt>
                <c:pt idx="69837">
                  <c:v>105.102539</c:v>
                </c:pt>
                <c:pt idx="69838">
                  <c:v>99.3652344</c:v>
                </c:pt>
                <c:pt idx="69839">
                  <c:v>60.4248047</c:v>
                </c:pt>
                <c:pt idx="69840">
                  <c:v>9.52148438</c:v>
                </c:pt>
                <c:pt idx="69841">
                  <c:v>-44.4335938</c:v>
                </c:pt>
                <c:pt idx="69842">
                  <c:v>-88.62304690000001</c:v>
                </c:pt>
                <c:pt idx="69843">
                  <c:v>-103.881836</c:v>
                </c:pt>
                <c:pt idx="69844">
                  <c:v>-98.9990234</c:v>
                </c:pt>
                <c:pt idx="69845">
                  <c:v>-60.546875</c:v>
                </c:pt>
                <c:pt idx="69846">
                  <c:v>-8.05664062</c:v>
                </c:pt>
                <c:pt idx="69847">
                  <c:v>44.921875</c:v>
                </c:pt>
                <c:pt idx="69848">
                  <c:v>83.8623047</c:v>
                </c:pt>
                <c:pt idx="69849">
                  <c:v>101.806641</c:v>
                </c:pt>
                <c:pt idx="69850">
                  <c:v>96.67968749999996</c:v>
                </c:pt>
                <c:pt idx="69851">
                  <c:v>73.3642578</c:v>
                </c:pt>
                <c:pt idx="69852">
                  <c:v>20.6298828</c:v>
                </c:pt>
                <c:pt idx="69853">
                  <c:v>-36.8652344</c:v>
                </c:pt>
                <c:pt idx="69854">
                  <c:v>-79.4677734</c:v>
                </c:pt>
                <c:pt idx="69855">
                  <c:v>-104.248047</c:v>
                </c:pt>
                <c:pt idx="69856">
                  <c:v>-99.2431641</c:v>
                </c:pt>
                <c:pt idx="69857">
                  <c:v>-71.5332031</c:v>
                </c:pt>
                <c:pt idx="69858">
                  <c:v>-20.8740234</c:v>
                </c:pt>
                <c:pt idx="69859">
                  <c:v>28.3203125</c:v>
                </c:pt>
                <c:pt idx="69860">
                  <c:v>75.4394531</c:v>
                </c:pt>
                <c:pt idx="69861">
                  <c:v>102.050781</c:v>
                </c:pt>
                <c:pt idx="69862">
                  <c:v>99.4873047</c:v>
                </c:pt>
                <c:pt idx="69863">
                  <c:v>75.9277344</c:v>
                </c:pt>
                <c:pt idx="69864">
                  <c:v>35.6445312</c:v>
                </c:pt>
                <c:pt idx="69865">
                  <c:v>-26.3671875</c:v>
                </c:pt>
                <c:pt idx="69866">
                  <c:v>-82.03125</c:v>
                </c:pt>
                <c:pt idx="69867">
                  <c:v>-109.130859</c:v>
                </c:pt>
                <c:pt idx="69868">
                  <c:v>-102.783203</c:v>
                </c:pt>
                <c:pt idx="69869">
                  <c:v>-76.0498047</c:v>
                </c:pt>
                <c:pt idx="69870">
                  <c:v>-34.4238281</c:v>
                </c:pt>
                <c:pt idx="69871">
                  <c:v>19.8974609</c:v>
                </c:pt>
                <c:pt idx="69872">
                  <c:v>67.9931641</c:v>
                </c:pt>
                <c:pt idx="69873">
                  <c:v>104.125977</c:v>
                </c:pt>
                <c:pt idx="69874">
                  <c:v>101.318359</c:v>
                </c:pt>
                <c:pt idx="69875">
                  <c:v>78.6132812</c:v>
                </c:pt>
                <c:pt idx="69876">
                  <c:v>35.15625</c:v>
                </c:pt>
                <c:pt idx="69877">
                  <c:v>-14.1601562</c:v>
                </c:pt>
                <c:pt idx="69878">
                  <c:v>-67.50488279999998</c:v>
                </c:pt>
                <c:pt idx="69879">
                  <c:v>-103.393555</c:v>
                </c:pt>
                <c:pt idx="69880">
                  <c:v>-110.473633</c:v>
                </c:pt>
                <c:pt idx="69881">
                  <c:v>-88.0126953</c:v>
                </c:pt>
                <c:pt idx="69882">
                  <c:v>-38.9404297</c:v>
                </c:pt>
                <c:pt idx="69883">
                  <c:v>15.1367188</c:v>
                </c:pt>
                <c:pt idx="69884">
                  <c:v>55.7861328</c:v>
                </c:pt>
                <c:pt idx="69885">
                  <c:v>94.6044922</c:v>
                </c:pt>
                <c:pt idx="69886">
                  <c:v>112.792969</c:v>
                </c:pt>
                <c:pt idx="69887">
                  <c:v>86.42578119999993</c:v>
                </c:pt>
                <c:pt idx="69888">
                  <c:v>45.8984375</c:v>
                </c:pt>
                <c:pt idx="69889">
                  <c:v>-4.02832031</c:v>
                </c:pt>
                <c:pt idx="69890">
                  <c:v>-54.8095703</c:v>
                </c:pt>
                <c:pt idx="69891">
                  <c:v>-94.84863279999998</c:v>
                </c:pt>
                <c:pt idx="69892">
                  <c:v>-110.961914</c:v>
                </c:pt>
                <c:pt idx="69893">
                  <c:v>-88.5009766</c:v>
                </c:pt>
                <c:pt idx="69894">
                  <c:v>-48.5839844</c:v>
                </c:pt>
                <c:pt idx="69895">
                  <c:v>-0.854492188</c:v>
                </c:pt>
                <c:pt idx="69896">
                  <c:v>52.6123047</c:v>
                </c:pt>
                <c:pt idx="69897">
                  <c:v>91.6748047</c:v>
                </c:pt>
                <c:pt idx="69898">
                  <c:v>102.172852</c:v>
                </c:pt>
                <c:pt idx="69899">
                  <c:v>92.1630859</c:v>
                </c:pt>
                <c:pt idx="69900">
                  <c:v>54.93164059999999</c:v>
                </c:pt>
                <c:pt idx="69901">
                  <c:v>-4.51660156</c:v>
                </c:pt>
                <c:pt idx="69902">
                  <c:v>-53.7109375</c:v>
                </c:pt>
                <c:pt idx="69903">
                  <c:v>-91.55273440000001</c:v>
                </c:pt>
                <c:pt idx="69904">
                  <c:v>-106.201172</c:v>
                </c:pt>
                <c:pt idx="69905">
                  <c:v>-94.97070309999998</c:v>
                </c:pt>
                <c:pt idx="69906">
                  <c:v>-62.9882812</c:v>
                </c:pt>
                <c:pt idx="69907">
                  <c:v>-11.3525391</c:v>
                </c:pt>
                <c:pt idx="69908">
                  <c:v>47.6074219</c:v>
                </c:pt>
                <c:pt idx="69909">
                  <c:v>86.5478516</c:v>
                </c:pt>
                <c:pt idx="69910">
                  <c:v>101.318359</c:v>
                </c:pt>
                <c:pt idx="69911">
                  <c:v>99.3652344</c:v>
                </c:pt>
                <c:pt idx="69912">
                  <c:v>65.3076172</c:v>
                </c:pt>
                <c:pt idx="69913">
                  <c:v>15.8691406</c:v>
                </c:pt>
                <c:pt idx="69914">
                  <c:v>-46.9970703</c:v>
                </c:pt>
                <c:pt idx="69915">
                  <c:v>-83.7402344</c:v>
                </c:pt>
                <c:pt idx="69916">
                  <c:v>-103.393555</c:v>
                </c:pt>
                <c:pt idx="69917">
                  <c:v>-105.224609</c:v>
                </c:pt>
                <c:pt idx="69918">
                  <c:v>-70.9228516</c:v>
                </c:pt>
                <c:pt idx="69919">
                  <c:v>-17.8222656</c:v>
                </c:pt>
                <c:pt idx="69920">
                  <c:v>41.8701172</c:v>
                </c:pt>
                <c:pt idx="69921">
                  <c:v>83.8623047</c:v>
                </c:pt>
                <c:pt idx="69922">
                  <c:v>99.9755859</c:v>
                </c:pt>
                <c:pt idx="69923">
                  <c:v>95.3369141</c:v>
                </c:pt>
                <c:pt idx="69924">
                  <c:v>67.8710938</c:v>
                </c:pt>
                <c:pt idx="69925">
                  <c:v>22.8271484</c:v>
                </c:pt>
                <c:pt idx="69926">
                  <c:v>-28.9306641</c:v>
                </c:pt>
                <c:pt idx="69927">
                  <c:v>-77.27050779999998</c:v>
                </c:pt>
                <c:pt idx="69928">
                  <c:v>-108.764648</c:v>
                </c:pt>
                <c:pt idx="69929">
                  <c:v>-102.294922</c:v>
                </c:pt>
                <c:pt idx="69930">
                  <c:v>-78.4912109</c:v>
                </c:pt>
                <c:pt idx="69931">
                  <c:v>-32.8369141</c:v>
                </c:pt>
                <c:pt idx="69932">
                  <c:v>21.2402344</c:v>
                </c:pt>
                <c:pt idx="69933">
                  <c:v>75.5615234</c:v>
                </c:pt>
                <c:pt idx="69934">
                  <c:v>106.323242</c:v>
                </c:pt>
                <c:pt idx="69935">
                  <c:v>103.271484</c:v>
                </c:pt>
                <c:pt idx="69936">
                  <c:v>82.3974609</c:v>
                </c:pt>
                <c:pt idx="69937">
                  <c:v>28.6865234</c:v>
                </c:pt>
                <c:pt idx="69938">
                  <c:v>-19.0429688</c:v>
                </c:pt>
                <c:pt idx="69939">
                  <c:v>-63.3544922</c:v>
                </c:pt>
                <c:pt idx="69940">
                  <c:v>-98.87695309999998</c:v>
                </c:pt>
                <c:pt idx="69941">
                  <c:v>-105.712891</c:v>
                </c:pt>
                <c:pt idx="69942">
                  <c:v>-86.18164059999998</c:v>
                </c:pt>
                <c:pt idx="69943">
                  <c:v>-36.2548828</c:v>
                </c:pt>
                <c:pt idx="69944">
                  <c:v>17.8222656</c:v>
                </c:pt>
                <c:pt idx="69945">
                  <c:v>65.7958984</c:v>
                </c:pt>
                <c:pt idx="69946">
                  <c:v>101.5625</c:v>
                </c:pt>
                <c:pt idx="69947">
                  <c:v>107.299805</c:v>
                </c:pt>
                <c:pt idx="69948">
                  <c:v>80.4443359</c:v>
                </c:pt>
                <c:pt idx="69949">
                  <c:v>37.2314453</c:v>
                </c:pt>
                <c:pt idx="69950">
                  <c:v>-10.2539062</c:v>
                </c:pt>
                <c:pt idx="69951">
                  <c:v>-60.546875</c:v>
                </c:pt>
                <c:pt idx="69952">
                  <c:v>-93.5058594</c:v>
                </c:pt>
                <c:pt idx="69953">
                  <c:v>-102.783203</c:v>
                </c:pt>
                <c:pt idx="69954">
                  <c:v>-87.6464844</c:v>
                </c:pt>
                <c:pt idx="69955">
                  <c:v>-45.6542969</c:v>
                </c:pt>
                <c:pt idx="69956">
                  <c:v>9.88769531</c:v>
                </c:pt>
                <c:pt idx="69957">
                  <c:v>65.7958984</c:v>
                </c:pt>
                <c:pt idx="69958">
                  <c:v>92.2851562</c:v>
                </c:pt>
                <c:pt idx="69959">
                  <c:v>102.783203</c:v>
                </c:pt>
                <c:pt idx="69960">
                  <c:v>87.2802734</c:v>
                </c:pt>
                <c:pt idx="69961">
                  <c:v>48.5839844</c:v>
                </c:pt>
                <c:pt idx="69962">
                  <c:v>-4.76074219</c:v>
                </c:pt>
                <c:pt idx="69963">
                  <c:v>-51.8798828</c:v>
                </c:pt>
                <c:pt idx="69964">
                  <c:v>-93.2617188</c:v>
                </c:pt>
                <c:pt idx="69965">
                  <c:v>-104.248047</c:v>
                </c:pt>
                <c:pt idx="69966">
                  <c:v>-87.03613279999998</c:v>
                </c:pt>
                <c:pt idx="69967">
                  <c:v>-46.9970703</c:v>
                </c:pt>
                <c:pt idx="69968">
                  <c:v>4.15039062</c:v>
                </c:pt>
                <c:pt idx="69969">
                  <c:v>49.80468749999996</c:v>
                </c:pt>
                <c:pt idx="69970">
                  <c:v>94.1162109</c:v>
                </c:pt>
                <c:pt idx="69971">
                  <c:v>104.492188</c:v>
                </c:pt>
                <c:pt idx="69972">
                  <c:v>90.57617190000001</c:v>
                </c:pt>
                <c:pt idx="69973">
                  <c:v>56.7626953</c:v>
                </c:pt>
                <c:pt idx="69974">
                  <c:v>11.71875</c:v>
                </c:pt>
                <c:pt idx="69975">
                  <c:v>-54.32128909999999</c:v>
                </c:pt>
                <c:pt idx="69976">
                  <c:v>-94.1162109</c:v>
                </c:pt>
                <c:pt idx="69977">
                  <c:v>-106.567383</c:v>
                </c:pt>
                <c:pt idx="69978">
                  <c:v>-94.4824219</c:v>
                </c:pt>
                <c:pt idx="69979">
                  <c:v>-63.4765625</c:v>
                </c:pt>
                <c:pt idx="69980">
                  <c:v>-15.2587891</c:v>
                </c:pt>
                <c:pt idx="69981">
                  <c:v>43.8232422</c:v>
                </c:pt>
                <c:pt idx="69982">
                  <c:v>89.9658203</c:v>
                </c:pt>
                <c:pt idx="69983">
                  <c:v>103.759766</c:v>
                </c:pt>
                <c:pt idx="69984">
                  <c:v>94.4824219</c:v>
                </c:pt>
                <c:pt idx="69985">
                  <c:v>63.5986328</c:v>
                </c:pt>
                <c:pt idx="69986">
                  <c:v>19.0429688</c:v>
                </c:pt>
                <c:pt idx="69987">
                  <c:v>-34.6679688</c:v>
                </c:pt>
                <c:pt idx="69988">
                  <c:v>-83.8623047</c:v>
                </c:pt>
                <c:pt idx="69989">
                  <c:v>-111.938477</c:v>
                </c:pt>
                <c:pt idx="69990">
                  <c:v>-106.811523</c:v>
                </c:pt>
                <c:pt idx="69991">
                  <c:v>-75.4394531</c:v>
                </c:pt>
                <c:pt idx="69992">
                  <c:v>-20.38574219999997</c:v>
                </c:pt>
                <c:pt idx="69993">
                  <c:v>30.8837891</c:v>
                </c:pt>
                <c:pt idx="69994">
                  <c:v>75.31738279999998</c:v>
                </c:pt>
                <c:pt idx="69995">
                  <c:v>98.63281249999996</c:v>
                </c:pt>
                <c:pt idx="69996">
                  <c:v>99.3652344</c:v>
                </c:pt>
                <c:pt idx="69997">
                  <c:v>77.63671879999995</c:v>
                </c:pt>
                <c:pt idx="69998">
                  <c:v>20.5078125</c:v>
                </c:pt>
                <c:pt idx="69999">
                  <c:v>-27.8320312</c:v>
                </c:pt>
                <c:pt idx="70000">
                  <c:v>-76.0498047</c:v>
                </c:pt>
                <c:pt idx="70001">
                  <c:v>-100.585938</c:v>
                </c:pt>
                <c:pt idx="70002">
                  <c:v>-100.585938</c:v>
                </c:pt>
                <c:pt idx="70003">
                  <c:v>-84.10644529999998</c:v>
                </c:pt>
                <c:pt idx="70004">
                  <c:v>-34.4238281</c:v>
                </c:pt>
                <c:pt idx="70005">
                  <c:v>17.7001953</c:v>
                </c:pt>
                <c:pt idx="70006">
                  <c:v>70.3125</c:v>
                </c:pt>
                <c:pt idx="70007">
                  <c:v>99.2431641</c:v>
                </c:pt>
                <c:pt idx="70008">
                  <c:v>98.75488279999998</c:v>
                </c:pt>
                <c:pt idx="70009">
                  <c:v>78.12499999999998</c:v>
                </c:pt>
                <c:pt idx="70010">
                  <c:v>40.7714844</c:v>
                </c:pt>
                <c:pt idx="70011">
                  <c:v>-17.0898438</c:v>
                </c:pt>
                <c:pt idx="70012">
                  <c:v>-69.2138672</c:v>
                </c:pt>
                <c:pt idx="70013">
                  <c:v>-99.7314453</c:v>
                </c:pt>
                <c:pt idx="70014">
                  <c:v>-104.614258</c:v>
                </c:pt>
                <c:pt idx="70015">
                  <c:v>-85.8154297</c:v>
                </c:pt>
                <c:pt idx="70016">
                  <c:v>-49.1943359</c:v>
                </c:pt>
                <c:pt idx="70017">
                  <c:v>14.5263672</c:v>
                </c:pt>
                <c:pt idx="70018">
                  <c:v>59.3261719</c:v>
                </c:pt>
                <c:pt idx="70019">
                  <c:v>98.5107422</c:v>
                </c:pt>
                <c:pt idx="70020">
                  <c:v>102.539062</c:v>
                </c:pt>
                <c:pt idx="70021">
                  <c:v>92.77343749999996</c:v>
                </c:pt>
                <c:pt idx="70022">
                  <c:v>48.7060547</c:v>
                </c:pt>
                <c:pt idx="70023">
                  <c:v>-12.8173828</c:v>
                </c:pt>
                <c:pt idx="70024">
                  <c:v>-65.67382809999994</c:v>
                </c:pt>
                <c:pt idx="70025">
                  <c:v>-97.65625</c:v>
                </c:pt>
                <c:pt idx="70026">
                  <c:v>-108.642578</c:v>
                </c:pt>
                <c:pt idx="70027">
                  <c:v>-90.08789059999998</c:v>
                </c:pt>
                <c:pt idx="70028">
                  <c:v>-49.0722656</c:v>
                </c:pt>
                <c:pt idx="70029">
                  <c:v>0.366210938</c:v>
                </c:pt>
                <c:pt idx="70030">
                  <c:v>52.8564453</c:v>
                </c:pt>
                <c:pt idx="70031">
                  <c:v>94.97070309999998</c:v>
                </c:pt>
                <c:pt idx="70032">
                  <c:v>108.276367</c:v>
                </c:pt>
                <c:pt idx="70033">
                  <c:v>92.0410156</c:v>
                </c:pt>
                <c:pt idx="70034">
                  <c:v>52.1240234</c:v>
                </c:pt>
                <c:pt idx="70035">
                  <c:v>1.83105469</c:v>
                </c:pt>
                <c:pt idx="70036">
                  <c:v>-45.0439453</c:v>
                </c:pt>
                <c:pt idx="70037">
                  <c:v>-84.7167969</c:v>
                </c:pt>
                <c:pt idx="70038">
                  <c:v>-108.520508</c:v>
                </c:pt>
                <c:pt idx="70039">
                  <c:v>-94.7265625</c:v>
                </c:pt>
                <c:pt idx="70040">
                  <c:v>-63.3544922</c:v>
                </c:pt>
                <c:pt idx="70041">
                  <c:v>-12.3291016</c:v>
                </c:pt>
                <c:pt idx="70042">
                  <c:v>46.2646484</c:v>
                </c:pt>
                <c:pt idx="70043">
                  <c:v>82.6416016</c:v>
                </c:pt>
                <c:pt idx="70044">
                  <c:v>100.830078</c:v>
                </c:pt>
                <c:pt idx="70045">
                  <c:v>96.1914062</c:v>
                </c:pt>
                <c:pt idx="70046">
                  <c:v>64.6972656</c:v>
                </c:pt>
                <c:pt idx="70047">
                  <c:v>13.7939453</c:v>
                </c:pt>
                <c:pt idx="70048">
                  <c:v>-42.96875</c:v>
                </c:pt>
                <c:pt idx="70049">
                  <c:v>-85.5712891</c:v>
                </c:pt>
                <c:pt idx="70050">
                  <c:v>-108.398438</c:v>
                </c:pt>
                <c:pt idx="70051">
                  <c:v>-100.708008</c:v>
                </c:pt>
                <c:pt idx="70052">
                  <c:v>-65.67382809999994</c:v>
                </c:pt>
                <c:pt idx="70053">
                  <c:v>-17.7001953</c:v>
                </c:pt>
                <c:pt idx="70054">
                  <c:v>39.30664059999999</c:v>
                </c:pt>
                <c:pt idx="70055">
                  <c:v>81.5429688</c:v>
                </c:pt>
                <c:pt idx="70056">
                  <c:v>103.149414</c:v>
                </c:pt>
                <c:pt idx="70057">
                  <c:v>103.637695</c:v>
                </c:pt>
                <c:pt idx="70058">
                  <c:v>73.9746094</c:v>
                </c:pt>
                <c:pt idx="70059">
                  <c:v>25.0244141</c:v>
                </c:pt>
                <c:pt idx="70060">
                  <c:v>-34.0576172</c:v>
                </c:pt>
                <c:pt idx="70061">
                  <c:v>-75.0732422</c:v>
                </c:pt>
                <c:pt idx="70062">
                  <c:v>-103.149414</c:v>
                </c:pt>
                <c:pt idx="70063">
                  <c:v>-106.201172</c:v>
                </c:pt>
                <c:pt idx="70064">
                  <c:v>-78.0029297</c:v>
                </c:pt>
                <c:pt idx="70065">
                  <c:v>-22.2167969</c:v>
                </c:pt>
                <c:pt idx="70066">
                  <c:v>29.0527344</c:v>
                </c:pt>
                <c:pt idx="70067">
                  <c:v>77.0263672</c:v>
                </c:pt>
                <c:pt idx="70068">
                  <c:v>100.708008</c:v>
                </c:pt>
                <c:pt idx="70069">
                  <c:v>103.271484</c:v>
                </c:pt>
                <c:pt idx="70070">
                  <c:v>81.66503909999996</c:v>
                </c:pt>
                <c:pt idx="70071">
                  <c:v>31.98242189999997</c:v>
                </c:pt>
                <c:pt idx="70072">
                  <c:v>-18.7988281</c:v>
                </c:pt>
                <c:pt idx="70073">
                  <c:v>-73.9746094</c:v>
                </c:pt>
                <c:pt idx="70074">
                  <c:v>-100.341797</c:v>
                </c:pt>
                <c:pt idx="70075">
                  <c:v>-99.7314453</c:v>
                </c:pt>
                <c:pt idx="70076">
                  <c:v>-78.4912109</c:v>
                </c:pt>
                <c:pt idx="70077">
                  <c:v>-30.6396484</c:v>
                </c:pt>
                <c:pt idx="70078">
                  <c:v>12.0849609</c:v>
                </c:pt>
                <c:pt idx="70079">
                  <c:v>67.38281249999996</c:v>
                </c:pt>
                <c:pt idx="70080">
                  <c:v>100.219727</c:v>
                </c:pt>
                <c:pt idx="70081">
                  <c:v>101.806641</c:v>
                </c:pt>
                <c:pt idx="70082">
                  <c:v>81.7871094</c:v>
                </c:pt>
                <c:pt idx="70083">
                  <c:v>39.30664059999999</c:v>
                </c:pt>
                <c:pt idx="70084">
                  <c:v>-12.4511719</c:v>
                </c:pt>
                <c:pt idx="70085">
                  <c:v>-61.7675781</c:v>
                </c:pt>
                <c:pt idx="70086">
                  <c:v>-97.77832029999998</c:v>
                </c:pt>
                <c:pt idx="70087">
                  <c:v>-106.689453</c:v>
                </c:pt>
                <c:pt idx="70088">
                  <c:v>-85.5712891</c:v>
                </c:pt>
                <c:pt idx="70089">
                  <c:v>-40.8935547</c:v>
                </c:pt>
                <c:pt idx="70090">
                  <c:v>9.64355469</c:v>
                </c:pt>
                <c:pt idx="70091">
                  <c:v>57.61718749999999</c:v>
                </c:pt>
                <c:pt idx="70092">
                  <c:v>97.4121094</c:v>
                </c:pt>
                <c:pt idx="70093">
                  <c:v>116.943359</c:v>
                </c:pt>
                <c:pt idx="70094">
                  <c:v>98.87695309999998</c:v>
                </c:pt>
                <c:pt idx="70095">
                  <c:v>53.4667969</c:v>
                </c:pt>
                <c:pt idx="70096">
                  <c:v>-2.68554688</c:v>
                </c:pt>
                <c:pt idx="70097">
                  <c:v>-53.7109375</c:v>
                </c:pt>
                <c:pt idx="70098">
                  <c:v>-91.0644531</c:v>
                </c:pt>
                <c:pt idx="70099">
                  <c:v>-105.46875</c:v>
                </c:pt>
                <c:pt idx="70100">
                  <c:v>-93.6279297</c:v>
                </c:pt>
                <c:pt idx="70101">
                  <c:v>-54.4433594</c:v>
                </c:pt>
                <c:pt idx="70102">
                  <c:v>-7.324218749999996</c:v>
                </c:pt>
                <c:pt idx="70103">
                  <c:v>46.875</c:v>
                </c:pt>
                <c:pt idx="70104">
                  <c:v>87.7685547</c:v>
                </c:pt>
                <c:pt idx="70105">
                  <c:v>103.027344</c:v>
                </c:pt>
                <c:pt idx="70106">
                  <c:v>91.3085938</c:v>
                </c:pt>
                <c:pt idx="70107">
                  <c:v>51.6357422</c:v>
                </c:pt>
                <c:pt idx="70108">
                  <c:v>1.83105469</c:v>
                </c:pt>
                <c:pt idx="70109">
                  <c:v>-50.9033203</c:v>
                </c:pt>
                <c:pt idx="70110">
                  <c:v>-90.6982422</c:v>
                </c:pt>
                <c:pt idx="70111">
                  <c:v>-106.323242</c:v>
                </c:pt>
                <c:pt idx="70112">
                  <c:v>-90.57617190000001</c:v>
                </c:pt>
                <c:pt idx="70113">
                  <c:v>-58.3496094</c:v>
                </c:pt>
                <c:pt idx="70114">
                  <c:v>-13.1835938</c:v>
                </c:pt>
                <c:pt idx="70115">
                  <c:v>43.0908203</c:v>
                </c:pt>
                <c:pt idx="70116">
                  <c:v>86.9140625</c:v>
                </c:pt>
                <c:pt idx="70117">
                  <c:v>98.0224609</c:v>
                </c:pt>
                <c:pt idx="70118">
                  <c:v>93.2617188</c:v>
                </c:pt>
                <c:pt idx="70119">
                  <c:v>65.55175779999998</c:v>
                </c:pt>
                <c:pt idx="70120">
                  <c:v>22.9492188</c:v>
                </c:pt>
                <c:pt idx="70121">
                  <c:v>-33.9355469</c:v>
                </c:pt>
                <c:pt idx="70122">
                  <c:v>-82.5195312</c:v>
                </c:pt>
                <c:pt idx="70123">
                  <c:v>-100.708008</c:v>
                </c:pt>
                <c:pt idx="70124">
                  <c:v>-107.055664</c:v>
                </c:pt>
                <c:pt idx="70125">
                  <c:v>-66.52832029999998</c:v>
                </c:pt>
                <c:pt idx="70126">
                  <c:v>-12.0849609</c:v>
                </c:pt>
                <c:pt idx="70127">
                  <c:v>36.9873047</c:v>
                </c:pt>
                <c:pt idx="70128">
                  <c:v>79.1015625</c:v>
                </c:pt>
                <c:pt idx="70129">
                  <c:v>102.783203</c:v>
                </c:pt>
                <c:pt idx="70130">
                  <c:v>101.5625</c:v>
                </c:pt>
                <c:pt idx="70131">
                  <c:v>70.67871089999993</c:v>
                </c:pt>
                <c:pt idx="70132">
                  <c:v>26.8554688</c:v>
                </c:pt>
                <c:pt idx="70133">
                  <c:v>-26.9775391</c:v>
                </c:pt>
                <c:pt idx="70134">
                  <c:v>-73.9746094</c:v>
                </c:pt>
                <c:pt idx="70135">
                  <c:v>-100.708008</c:v>
                </c:pt>
                <c:pt idx="70136">
                  <c:v>-101.196289</c:v>
                </c:pt>
                <c:pt idx="70137">
                  <c:v>-78.9794922</c:v>
                </c:pt>
                <c:pt idx="70138">
                  <c:v>-32.9589844</c:v>
                </c:pt>
                <c:pt idx="70139">
                  <c:v>23.4375</c:v>
                </c:pt>
                <c:pt idx="70140">
                  <c:v>70.80078119999993</c:v>
                </c:pt>
                <c:pt idx="70141">
                  <c:v>102.294922</c:v>
                </c:pt>
                <c:pt idx="70142">
                  <c:v>108.276367</c:v>
                </c:pt>
                <c:pt idx="70143">
                  <c:v>83.3740234</c:v>
                </c:pt>
                <c:pt idx="70144">
                  <c:v>35.2783203</c:v>
                </c:pt>
                <c:pt idx="70145">
                  <c:v>-17.8222656</c:v>
                </c:pt>
                <c:pt idx="70146">
                  <c:v>-68.60351559999998</c:v>
                </c:pt>
                <c:pt idx="70147">
                  <c:v>-98.38867190000001</c:v>
                </c:pt>
                <c:pt idx="70148">
                  <c:v>-93.5058594</c:v>
                </c:pt>
                <c:pt idx="70149">
                  <c:v>-81.5429688</c:v>
                </c:pt>
                <c:pt idx="70150">
                  <c:v>-39.9169922</c:v>
                </c:pt>
                <c:pt idx="70151">
                  <c:v>13.4277344</c:v>
                </c:pt>
                <c:pt idx="70152">
                  <c:v>62.7441406</c:v>
                </c:pt>
                <c:pt idx="70153">
                  <c:v>93.1396484</c:v>
                </c:pt>
                <c:pt idx="70154">
                  <c:v>100.341797</c:v>
                </c:pt>
                <c:pt idx="70155">
                  <c:v>86.6699219</c:v>
                </c:pt>
                <c:pt idx="70156">
                  <c:v>46.0205078</c:v>
                </c:pt>
                <c:pt idx="70157">
                  <c:v>-13.1835938</c:v>
                </c:pt>
                <c:pt idx="70158">
                  <c:v>-56.2744141</c:v>
                </c:pt>
                <c:pt idx="70159">
                  <c:v>-92.4072266</c:v>
                </c:pt>
                <c:pt idx="70160">
                  <c:v>-106.933594</c:v>
                </c:pt>
                <c:pt idx="70161">
                  <c:v>-87.03613279999998</c:v>
                </c:pt>
                <c:pt idx="70162">
                  <c:v>-51.39160159999999</c:v>
                </c:pt>
                <c:pt idx="70163">
                  <c:v>10.3759766</c:v>
                </c:pt>
                <c:pt idx="70164">
                  <c:v>62.6220703</c:v>
                </c:pt>
                <c:pt idx="70165">
                  <c:v>94.3603516</c:v>
                </c:pt>
                <c:pt idx="70166">
                  <c:v>103.515625</c:v>
                </c:pt>
                <c:pt idx="70167">
                  <c:v>92.1630859</c:v>
                </c:pt>
                <c:pt idx="70168">
                  <c:v>61.6455078</c:v>
                </c:pt>
                <c:pt idx="70169">
                  <c:v>-3.66210938</c:v>
                </c:pt>
                <c:pt idx="70170">
                  <c:v>-50.5371094</c:v>
                </c:pt>
                <c:pt idx="70171">
                  <c:v>-82.88574219999992</c:v>
                </c:pt>
                <c:pt idx="70172">
                  <c:v>-103.393555</c:v>
                </c:pt>
                <c:pt idx="70173">
                  <c:v>-94.1162109</c:v>
                </c:pt>
                <c:pt idx="70174">
                  <c:v>-62.7441406</c:v>
                </c:pt>
                <c:pt idx="70175">
                  <c:v>-12.3291016</c:v>
                </c:pt>
                <c:pt idx="70176">
                  <c:v>41.7480469</c:v>
                </c:pt>
                <c:pt idx="70177">
                  <c:v>85.9375</c:v>
                </c:pt>
                <c:pt idx="70178">
                  <c:v>108.032227</c:v>
                </c:pt>
                <c:pt idx="70179">
                  <c:v>100.708008</c:v>
                </c:pt>
                <c:pt idx="70180">
                  <c:v>64.8193359</c:v>
                </c:pt>
                <c:pt idx="70181">
                  <c:v>23.0712891</c:v>
                </c:pt>
                <c:pt idx="70182">
                  <c:v>-39.6728516</c:v>
                </c:pt>
                <c:pt idx="70183">
                  <c:v>-88.37890619999993</c:v>
                </c:pt>
                <c:pt idx="70184">
                  <c:v>-101.196289</c:v>
                </c:pt>
                <c:pt idx="70185">
                  <c:v>-96.1914062</c:v>
                </c:pt>
                <c:pt idx="70186">
                  <c:v>-67.13867190000001</c:v>
                </c:pt>
                <c:pt idx="70187">
                  <c:v>-12.8173828</c:v>
                </c:pt>
                <c:pt idx="70188">
                  <c:v>41.1376953</c:v>
                </c:pt>
                <c:pt idx="70189">
                  <c:v>84.9609375</c:v>
                </c:pt>
                <c:pt idx="70190">
                  <c:v>103.149414</c:v>
                </c:pt>
                <c:pt idx="70191">
                  <c:v>103.881836</c:v>
                </c:pt>
                <c:pt idx="70192">
                  <c:v>75.0732422</c:v>
                </c:pt>
                <c:pt idx="70193">
                  <c:v>19.8974609</c:v>
                </c:pt>
                <c:pt idx="70194">
                  <c:v>-37.9638672</c:v>
                </c:pt>
                <c:pt idx="70195">
                  <c:v>-79.22363279999998</c:v>
                </c:pt>
                <c:pt idx="70196">
                  <c:v>-104.003906</c:v>
                </c:pt>
                <c:pt idx="70197">
                  <c:v>-107.177734</c:v>
                </c:pt>
                <c:pt idx="70198">
                  <c:v>-72.6318359</c:v>
                </c:pt>
                <c:pt idx="70199">
                  <c:v>-26.2451172</c:v>
                </c:pt>
                <c:pt idx="70200">
                  <c:v>26.2451172</c:v>
                </c:pt>
                <c:pt idx="70201">
                  <c:v>80.2001953</c:v>
                </c:pt>
                <c:pt idx="70202">
                  <c:v>109.375</c:v>
                </c:pt>
                <c:pt idx="70203">
                  <c:v>104.370117</c:v>
                </c:pt>
                <c:pt idx="70204">
                  <c:v>71.5332031</c:v>
                </c:pt>
                <c:pt idx="70205">
                  <c:v>31.3720703</c:v>
                </c:pt>
                <c:pt idx="70206">
                  <c:v>-21.9726562</c:v>
                </c:pt>
                <c:pt idx="70207">
                  <c:v>-74.5849609</c:v>
                </c:pt>
                <c:pt idx="70208">
                  <c:v>-97.2900391</c:v>
                </c:pt>
                <c:pt idx="70209">
                  <c:v>-101.68457</c:v>
                </c:pt>
                <c:pt idx="70210">
                  <c:v>-81.4208984</c:v>
                </c:pt>
                <c:pt idx="70211">
                  <c:v>-40.4052734</c:v>
                </c:pt>
                <c:pt idx="70212">
                  <c:v>16.4794922</c:v>
                </c:pt>
                <c:pt idx="70213">
                  <c:v>64.2089844</c:v>
                </c:pt>
                <c:pt idx="70214">
                  <c:v>99.7314453</c:v>
                </c:pt>
                <c:pt idx="70215">
                  <c:v>107.543945</c:v>
                </c:pt>
                <c:pt idx="70216">
                  <c:v>92.6513672</c:v>
                </c:pt>
                <c:pt idx="70217">
                  <c:v>41.5039062</c:v>
                </c:pt>
                <c:pt idx="70218">
                  <c:v>-12.4511719</c:v>
                </c:pt>
                <c:pt idx="70219">
                  <c:v>-63.2324219</c:v>
                </c:pt>
                <c:pt idx="70220">
                  <c:v>-97.4121094</c:v>
                </c:pt>
                <c:pt idx="70221">
                  <c:v>-104.003906</c:v>
                </c:pt>
                <c:pt idx="70222">
                  <c:v>-88.13476559999998</c:v>
                </c:pt>
                <c:pt idx="70223">
                  <c:v>-54.0771484</c:v>
                </c:pt>
                <c:pt idx="70224">
                  <c:v>11.8408203</c:v>
                </c:pt>
                <c:pt idx="70225">
                  <c:v>59.2041016</c:v>
                </c:pt>
                <c:pt idx="70226">
                  <c:v>93.75</c:v>
                </c:pt>
                <c:pt idx="70227">
                  <c:v>106.933594</c:v>
                </c:pt>
                <c:pt idx="70228">
                  <c:v>96.92382809999998</c:v>
                </c:pt>
                <c:pt idx="70229">
                  <c:v>52.0019531</c:v>
                </c:pt>
                <c:pt idx="70230">
                  <c:v>-1.22070312</c:v>
                </c:pt>
                <c:pt idx="70231">
                  <c:v>-58.7158203</c:v>
                </c:pt>
                <c:pt idx="70232">
                  <c:v>-95.82519529999998</c:v>
                </c:pt>
                <c:pt idx="70233">
                  <c:v>-105.102539</c:v>
                </c:pt>
                <c:pt idx="70234">
                  <c:v>-86.6699219</c:v>
                </c:pt>
                <c:pt idx="70235">
                  <c:v>-51.2695312</c:v>
                </c:pt>
                <c:pt idx="70236">
                  <c:v>-5.004882809999995</c:v>
                </c:pt>
                <c:pt idx="70237">
                  <c:v>47.7294922</c:v>
                </c:pt>
                <c:pt idx="70238">
                  <c:v>92.6513672</c:v>
                </c:pt>
                <c:pt idx="70239">
                  <c:v>109.375</c:v>
                </c:pt>
                <c:pt idx="70240">
                  <c:v>94.2382812</c:v>
                </c:pt>
                <c:pt idx="70241">
                  <c:v>56.2744141</c:v>
                </c:pt>
                <c:pt idx="70242">
                  <c:v>0.854492188</c:v>
                </c:pt>
                <c:pt idx="70243">
                  <c:v>-49.80468749999996</c:v>
                </c:pt>
                <c:pt idx="70244">
                  <c:v>-83.0078125</c:v>
                </c:pt>
                <c:pt idx="70245">
                  <c:v>-105.224609</c:v>
                </c:pt>
                <c:pt idx="70246">
                  <c:v>-92.0410156</c:v>
                </c:pt>
                <c:pt idx="70247">
                  <c:v>-62.0117188</c:v>
                </c:pt>
                <c:pt idx="70248">
                  <c:v>-10.9863281</c:v>
                </c:pt>
                <c:pt idx="70249">
                  <c:v>37.3535156</c:v>
                </c:pt>
                <c:pt idx="70250">
                  <c:v>80.5664062</c:v>
                </c:pt>
                <c:pt idx="70251">
                  <c:v>105.59082</c:v>
                </c:pt>
                <c:pt idx="70252">
                  <c:v>103.271484</c:v>
                </c:pt>
                <c:pt idx="70253">
                  <c:v>71.8994141</c:v>
                </c:pt>
                <c:pt idx="70254">
                  <c:v>16.1132812</c:v>
                </c:pt>
                <c:pt idx="70255">
                  <c:v>-39.1845703</c:v>
                </c:pt>
                <c:pt idx="70256">
                  <c:v>-83.4960938</c:v>
                </c:pt>
                <c:pt idx="70257">
                  <c:v>-107.788086</c:v>
                </c:pt>
                <c:pt idx="70258">
                  <c:v>-102.539062</c:v>
                </c:pt>
                <c:pt idx="70259">
                  <c:v>-69.2138672</c:v>
                </c:pt>
                <c:pt idx="70260">
                  <c:v>-23.9257812</c:v>
                </c:pt>
                <c:pt idx="70261">
                  <c:v>28.0761719</c:v>
                </c:pt>
                <c:pt idx="70262">
                  <c:v>80.68847659999993</c:v>
                </c:pt>
                <c:pt idx="70263">
                  <c:v>109.25293</c:v>
                </c:pt>
                <c:pt idx="70264">
                  <c:v>100.708008</c:v>
                </c:pt>
                <c:pt idx="70265">
                  <c:v>67.7490234</c:v>
                </c:pt>
                <c:pt idx="70266">
                  <c:v>23.4375</c:v>
                </c:pt>
                <c:pt idx="70267">
                  <c:v>-31.1279297</c:v>
                </c:pt>
                <c:pt idx="70268">
                  <c:v>-78.8574219</c:v>
                </c:pt>
                <c:pt idx="70269">
                  <c:v>-102.661133</c:v>
                </c:pt>
                <c:pt idx="70270">
                  <c:v>-101.806641</c:v>
                </c:pt>
                <c:pt idx="70271">
                  <c:v>-74.3408203</c:v>
                </c:pt>
                <c:pt idx="70272">
                  <c:v>-24.1699219</c:v>
                </c:pt>
                <c:pt idx="70273">
                  <c:v>26.8554688</c:v>
                </c:pt>
                <c:pt idx="70274">
                  <c:v>73.60839839999993</c:v>
                </c:pt>
                <c:pt idx="70275">
                  <c:v>93.75</c:v>
                </c:pt>
                <c:pt idx="70276">
                  <c:v>97.90039059999998</c:v>
                </c:pt>
                <c:pt idx="70277">
                  <c:v>82.3974609</c:v>
                </c:pt>
                <c:pt idx="70278">
                  <c:v>38.4521484</c:v>
                </c:pt>
                <c:pt idx="70279">
                  <c:v>-12.5732422</c:v>
                </c:pt>
                <c:pt idx="70280">
                  <c:v>-65.4296875</c:v>
                </c:pt>
                <c:pt idx="70281">
                  <c:v>-103.149414</c:v>
                </c:pt>
                <c:pt idx="70282">
                  <c:v>-105.102539</c:v>
                </c:pt>
                <c:pt idx="70283">
                  <c:v>-82.27539059999994</c:v>
                </c:pt>
                <c:pt idx="70284">
                  <c:v>-41.2597656</c:v>
                </c:pt>
                <c:pt idx="70285">
                  <c:v>17.7001953</c:v>
                </c:pt>
                <c:pt idx="70286">
                  <c:v>61.6455078</c:v>
                </c:pt>
                <c:pt idx="70287">
                  <c:v>94.1162109</c:v>
                </c:pt>
                <c:pt idx="70288">
                  <c:v>115.234375</c:v>
                </c:pt>
                <c:pt idx="70289">
                  <c:v>84.4726562</c:v>
                </c:pt>
                <c:pt idx="70290">
                  <c:v>29.5410156</c:v>
                </c:pt>
                <c:pt idx="70291">
                  <c:v>-18.9208984</c:v>
                </c:pt>
                <c:pt idx="70292">
                  <c:v>-57.8613281</c:v>
                </c:pt>
                <c:pt idx="70293">
                  <c:v>-90.33203119999993</c:v>
                </c:pt>
                <c:pt idx="70294">
                  <c:v>-105.46875</c:v>
                </c:pt>
                <c:pt idx="70295">
                  <c:v>-90.6982422</c:v>
                </c:pt>
                <c:pt idx="70296">
                  <c:v>-53.4667969</c:v>
                </c:pt>
                <c:pt idx="70297">
                  <c:v>1.46484375</c:v>
                </c:pt>
                <c:pt idx="70298">
                  <c:v>53.2226562</c:v>
                </c:pt>
                <c:pt idx="70299">
                  <c:v>93.6279297</c:v>
                </c:pt>
                <c:pt idx="70300">
                  <c:v>106.445312</c:v>
                </c:pt>
                <c:pt idx="70301">
                  <c:v>87.6464844</c:v>
                </c:pt>
                <c:pt idx="70302">
                  <c:v>58.9599609</c:v>
                </c:pt>
                <c:pt idx="70303">
                  <c:v>2.44140625</c:v>
                </c:pt>
                <c:pt idx="70304">
                  <c:v>-52.1240234</c:v>
                </c:pt>
                <c:pt idx="70305">
                  <c:v>-99.3652344</c:v>
                </c:pt>
                <c:pt idx="70306">
                  <c:v>-114.257812</c:v>
                </c:pt>
                <c:pt idx="70307">
                  <c:v>-94.1162109</c:v>
                </c:pt>
                <c:pt idx="70308">
                  <c:v>-56.0302734</c:v>
                </c:pt>
                <c:pt idx="70309">
                  <c:v>-10.9863281</c:v>
                </c:pt>
                <c:pt idx="70310">
                  <c:v>44.6777344</c:v>
                </c:pt>
                <c:pt idx="70311">
                  <c:v>80.078125</c:v>
                </c:pt>
                <c:pt idx="70312">
                  <c:v>103.515625</c:v>
                </c:pt>
                <c:pt idx="70313">
                  <c:v>93.6279297</c:v>
                </c:pt>
                <c:pt idx="70314">
                  <c:v>57.0068359</c:v>
                </c:pt>
                <c:pt idx="70315">
                  <c:v>8.30078125</c:v>
                </c:pt>
                <c:pt idx="70316">
                  <c:v>-37.5976562</c:v>
                </c:pt>
                <c:pt idx="70317">
                  <c:v>-85.4492188</c:v>
                </c:pt>
                <c:pt idx="70318">
                  <c:v>-111.328125</c:v>
                </c:pt>
                <c:pt idx="70319">
                  <c:v>-105.102539</c:v>
                </c:pt>
                <c:pt idx="70320">
                  <c:v>-65.55175779999998</c:v>
                </c:pt>
                <c:pt idx="70321">
                  <c:v>-13.5498047</c:v>
                </c:pt>
                <c:pt idx="70322">
                  <c:v>36.4990234</c:v>
                </c:pt>
                <c:pt idx="70323">
                  <c:v>84.7167969</c:v>
                </c:pt>
                <c:pt idx="70324">
                  <c:v>108.886719</c:v>
                </c:pt>
                <c:pt idx="70325">
                  <c:v>96.0693359</c:v>
                </c:pt>
                <c:pt idx="70326">
                  <c:v>69.7021484</c:v>
                </c:pt>
                <c:pt idx="70327">
                  <c:v>16.8457031</c:v>
                </c:pt>
                <c:pt idx="70328">
                  <c:v>-38.3300781</c:v>
                </c:pt>
                <c:pt idx="70329">
                  <c:v>-75.8056641</c:v>
                </c:pt>
                <c:pt idx="70330">
                  <c:v>-103.149414</c:v>
                </c:pt>
                <c:pt idx="70331">
                  <c:v>-104.248047</c:v>
                </c:pt>
                <c:pt idx="70332">
                  <c:v>-69.45800779999998</c:v>
                </c:pt>
                <c:pt idx="70333">
                  <c:v>-23.6816406</c:v>
                </c:pt>
                <c:pt idx="70334">
                  <c:v>22.7050781</c:v>
                </c:pt>
                <c:pt idx="70335">
                  <c:v>75.31738279999998</c:v>
                </c:pt>
                <c:pt idx="70336">
                  <c:v>103.149414</c:v>
                </c:pt>
                <c:pt idx="70337">
                  <c:v>98.1445312</c:v>
                </c:pt>
                <c:pt idx="70338">
                  <c:v>73.60839839999993</c:v>
                </c:pt>
                <c:pt idx="70339">
                  <c:v>29.296875</c:v>
                </c:pt>
                <c:pt idx="70340">
                  <c:v>-26.9775391</c:v>
                </c:pt>
                <c:pt idx="70341">
                  <c:v>-70.80078119999993</c:v>
                </c:pt>
                <c:pt idx="70342">
                  <c:v>-100.952148</c:v>
                </c:pt>
                <c:pt idx="70343">
                  <c:v>-102.294922</c:v>
                </c:pt>
                <c:pt idx="70344">
                  <c:v>-70.67871089999993</c:v>
                </c:pt>
                <c:pt idx="70345">
                  <c:v>-28.1982422</c:v>
                </c:pt>
                <c:pt idx="70346">
                  <c:v>19.7753906</c:v>
                </c:pt>
                <c:pt idx="70347">
                  <c:v>65.55175779999998</c:v>
                </c:pt>
                <c:pt idx="70348">
                  <c:v>102.294922</c:v>
                </c:pt>
                <c:pt idx="70349">
                  <c:v>111.938477</c:v>
                </c:pt>
                <c:pt idx="70350">
                  <c:v>90.2099609</c:v>
                </c:pt>
                <c:pt idx="70351">
                  <c:v>38.5742188</c:v>
                </c:pt>
                <c:pt idx="70352">
                  <c:v>-16.3574219</c:v>
                </c:pt>
                <c:pt idx="70353">
                  <c:v>-61.15722659999999</c:v>
                </c:pt>
                <c:pt idx="70354">
                  <c:v>-99.1210938</c:v>
                </c:pt>
                <c:pt idx="70355">
                  <c:v>-100.830078</c:v>
                </c:pt>
                <c:pt idx="70356">
                  <c:v>-86.18164059999998</c:v>
                </c:pt>
                <c:pt idx="70357">
                  <c:v>-41.015625</c:v>
                </c:pt>
                <c:pt idx="70358">
                  <c:v>9.52148438</c:v>
                </c:pt>
                <c:pt idx="70359">
                  <c:v>64.8193359</c:v>
                </c:pt>
                <c:pt idx="70360">
                  <c:v>95.2148438</c:v>
                </c:pt>
                <c:pt idx="70361">
                  <c:v>104.980469</c:v>
                </c:pt>
                <c:pt idx="70362">
                  <c:v>88.9892578</c:v>
                </c:pt>
                <c:pt idx="70363">
                  <c:v>52.3681641</c:v>
                </c:pt>
                <c:pt idx="70364">
                  <c:v>-2.56347656</c:v>
                </c:pt>
                <c:pt idx="70365">
                  <c:v>-59.2041016</c:v>
                </c:pt>
                <c:pt idx="70366">
                  <c:v>-97.77832029999998</c:v>
                </c:pt>
                <c:pt idx="70367">
                  <c:v>-103.027344</c:v>
                </c:pt>
                <c:pt idx="70368">
                  <c:v>-92.4072266</c:v>
                </c:pt>
                <c:pt idx="70369">
                  <c:v>-53.8330078</c:v>
                </c:pt>
                <c:pt idx="70370">
                  <c:v>-1.22070312</c:v>
                </c:pt>
                <c:pt idx="70371">
                  <c:v>56.3964844</c:v>
                </c:pt>
                <c:pt idx="70372">
                  <c:v>89.7216797</c:v>
                </c:pt>
                <c:pt idx="70373">
                  <c:v>106.201172</c:v>
                </c:pt>
                <c:pt idx="70374">
                  <c:v>96.3134766</c:v>
                </c:pt>
                <c:pt idx="70375">
                  <c:v>56.0302734</c:v>
                </c:pt>
                <c:pt idx="70376">
                  <c:v>1.70898438</c:v>
                </c:pt>
                <c:pt idx="70377">
                  <c:v>-48.4619141</c:v>
                </c:pt>
                <c:pt idx="70378">
                  <c:v>-91.6748047</c:v>
                </c:pt>
                <c:pt idx="70379">
                  <c:v>-105.46875</c:v>
                </c:pt>
                <c:pt idx="70380">
                  <c:v>-96.80175779999998</c:v>
                </c:pt>
                <c:pt idx="70381">
                  <c:v>-62.3779297</c:v>
                </c:pt>
                <c:pt idx="70382">
                  <c:v>-4.882812499999997</c:v>
                </c:pt>
                <c:pt idx="70383">
                  <c:v>46.2646484</c:v>
                </c:pt>
                <c:pt idx="70384">
                  <c:v>88.62304690000001</c:v>
                </c:pt>
                <c:pt idx="70385">
                  <c:v>99.9755859</c:v>
                </c:pt>
                <c:pt idx="70386">
                  <c:v>101.68457</c:v>
                </c:pt>
                <c:pt idx="70387">
                  <c:v>64.9414062</c:v>
                </c:pt>
                <c:pt idx="70388">
                  <c:v>13.3056641</c:v>
                </c:pt>
                <c:pt idx="70389">
                  <c:v>-41.8701172</c:v>
                </c:pt>
                <c:pt idx="70390">
                  <c:v>-78.8574219</c:v>
                </c:pt>
                <c:pt idx="70391">
                  <c:v>-108.886719</c:v>
                </c:pt>
                <c:pt idx="70392">
                  <c:v>-104.492188</c:v>
                </c:pt>
                <c:pt idx="70393">
                  <c:v>-67.9931641</c:v>
                </c:pt>
                <c:pt idx="70394">
                  <c:v>-15.5029297</c:v>
                </c:pt>
                <c:pt idx="70395">
                  <c:v>35.7666016</c:v>
                </c:pt>
                <c:pt idx="70396">
                  <c:v>80.5664062</c:v>
                </c:pt>
                <c:pt idx="70397">
                  <c:v>106.201172</c:v>
                </c:pt>
                <c:pt idx="70398">
                  <c:v>102.294922</c:v>
                </c:pt>
                <c:pt idx="70399">
                  <c:v>72.265625</c:v>
                </c:pt>
                <c:pt idx="70400">
                  <c:v>22.2167969</c:v>
                </c:pt>
                <c:pt idx="70401">
                  <c:v>-28.5644531</c:v>
                </c:pt>
                <c:pt idx="70402">
                  <c:v>-74.8291016</c:v>
                </c:pt>
                <c:pt idx="70403">
                  <c:v>-106.079102</c:v>
                </c:pt>
                <c:pt idx="70404">
                  <c:v>-103.881836</c:v>
                </c:pt>
                <c:pt idx="70405">
                  <c:v>-76.17187499999996</c:v>
                </c:pt>
                <c:pt idx="70406">
                  <c:v>-31.6162109</c:v>
                </c:pt>
                <c:pt idx="70407">
                  <c:v>17.3339844</c:v>
                </c:pt>
                <c:pt idx="70408">
                  <c:v>71.0449219</c:v>
                </c:pt>
                <c:pt idx="70409">
                  <c:v>98.87695309999998</c:v>
                </c:pt>
                <c:pt idx="70410">
                  <c:v>97.1679688</c:v>
                </c:pt>
                <c:pt idx="70411">
                  <c:v>78.4912109</c:v>
                </c:pt>
                <c:pt idx="70412">
                  <c:v>34.7900391</c:v>
                </c:pt>
                <c:pt idx="70413">
                  <c:v>-16.72363279999998</c:v>
                </c:pt>
                <c:pt idx="70414">
                  <c:v>-72.0214844</c:v>
                </c:pt>
                <c:pt idx="70415">
                  <c:v>-96.67968749999996</c:v>
                </c:pt>
                <c:pt idx="70416">
                  <c:v>-102.172852</c:v>
                </c:pt>
                <c:pt idx="70417">
                  <c:v>-87.2802734</c:v>
                </c:pt>
                <c:pt idx="70418">
                  <c:v>-39.7949219</c:v>
                </c:pt>
                <c:pt idx="70419">
                  <c:v>15.2587891</c:v>
                </c:pt>
                <c:pt idx="70420">
                  <c:v>66.52832029999998</c:v>
                </c:pt>
                <c:pt idx="70421">
                  <c:v>98.9990234</c:v>
                </c:pt>
                <c:pt idx="70422">
                  <c:v>105.102539</c:v>
                </c:pt>
                <c:pt idx="70423">
                  <c:v>89.4775391</c:v>
                </c:pt>
                <c:pt idx="70424">
                  <c:v>49.5605469</c:v>
                </c:pt>
                <c:pt idx="70425">
                  <c:v>-11.1083984</c:v>
                </c:pt>
                <c:pt idx="70426">
                  <c:v>-59.3261719</c:v>
                </c:pt>
                <c:pt idx="70427">
                  <c:v>-96.1914062</c:v>
                </c:pt>
                <c:pt idx="70428">
                  <c:v>-106.445312</c:v>
                </c:pt>
                <c:pt idx="70429">
                  <c:v>-88.8671875</c:v>
                </c:pt>
                <c:pt idx="70430">
                  <c:v>-42.1142578</c:v>
                </c:pt>
                <c:pt idx="70431">
                  <c:v>10.6201172</c:v>
                </c:pt>
                <c:pt idx="70432">
                  <c:v>54.0771484</c:v>
                </c:pt>
                <c:pt idx="70433">
                  <c:v>90.57617190000001</c:v>
                </c:pt>
                <c:pt idx="70434">
                  <c:v>102.050781</c:v>
                </c:pt>
                <c:pt idx="70435">
                  <c:v>97.1679688</c:v>
                </c:pt>
                <c:pt idx="70436">
                  <c:v>50.2929688</c:v>
                </c:pt>
                <c:pt idx="70437">
                  <c:v>-1.22070312</c:v>
                </c:pt>
                <c:pt idx="70438">
                  <c:v>-53.7109375</c:v>
                </c:pt>
                <c:pt idx="70439">
                  <c:v>-89.5996094</c:v>
                </c:pt>
                <c:pt idx="70440">
                  <c:v>-107.177734</c:v>
                </c:pt>
                <c:pt idx="70441">
                  <c:v>-91.796875</c:v>
                </c:pt>
                <c:pt idx="70442">
                  <c:v>-55.9082031</c:v>
                </c:pt>
                <c:pt idx="70443">
                  <c:v>-10.8642578</c:v>
                </c:pt>
                <c:pt idx="70444">
                  <c:v>44.0673828</c:v>
                </c:pt>
                <c:pt idx="70445">
                  <c:v>88.7451172</c:v>
                </c:pt>
                <c:pt idx="70446">
                  <c:v>111.206055</c:v>
                </c:pt>
                <c:pt idx="70447">
                  <c:v>95.703125</c:v>
                </c:pt>
                <c:pt idx="70448">
                  <c:v>55.4199219</c:v>
                </c:pt>
                <c:pt idx="70449">
                  <c:v>11.4746094</c:v>
                </c:pt>
                <c:pt idx="70450">
                  <c:v>-35.6445312</c:v>
                </c:pt>
                <c:pt idx="70451">
                  <c:v>-78.7353516</c:v>
                </c:pt>
                <c:pt idx="70452">
                  <c:v>-107.788086</c:v>
                </c:pt>
                <c:pt idx="70453">
                  <c:v>-93.01757809999998</c:v>
                </c:pt>
                <c:pt idx="70454">
                  <c:v>-63.4765625</c:v>
                </c:pt>
                <c:pt idx="70455">
                  <c:v>-16.6015625</c:v>
                </c:pt>
                <c:pt idx="70456">
                  <c:v>44.921875</c:v>
                </c:pt>
                <c:pt idx="70457">
                  <c:v>85.08300779999998</c:v>
                </c:pt>
                <c:pt idx="70458">
                  <c:v>110.107422</c:v>
                </c:pt>
                <c:pt idx="70459">
                  <c:v>100.341797</c:v>
                </c:pt>
                <c:pt idx="70460">
                  <c:v>68.9697266</c:v>
                </c:pt>
                <c:pt idx="70461">
                  <c:v>15.625</c:v>
                </c:pt>
                <c:pt idx="70462">
                  <c:v>-40.2832031</c:v>
                </c:pt>
                <c:pt idx="70463">
                  <c:v>-85.08300779999998</c:v>
                </c:pt>
                <c:pt idx="70464">
                  <c:v>-102.172852</c:v>
                </c:pt>
                <c:pt idx="70465">
                  <c:v>-99.85351559999998</c:v>
                </c:pt>
                <c:pt idx="70466">
                  <c:v>-67.8710938</c:v>
                </c:pt>
                <c:pt idx="70467">
                  <c:v>-19.2871094</c:v>
                </c:pt>
                <c:pt idx="70468">
                  <c:v>31.4941406</c:v>
                </c:pt>
                <c:pt idx="70469">
                  <c:v>80.8105469</c:v>
                </c:pt>
                <c:pt idx="70470">
                  <c:v>107.299805</c:v>
                </c:pt>
                <c:pt idx="70471">
                  <c:v>103.515625</c:v>
                </c:pt>
                <c:pt idx="70472">
                  <c:v>70.67871089999993</c:v>
                </c:pt>
                <c:pt idx="70473">
                  <c:v>20.5078125</c:v>
                </c:pt>
                <c:pt idx="70474">
                  <c:v>-31.25</c:v>
                </c:pt>
                <c:pt idx="70475">
                  <c:v>-73.9746094</c:v>
                </c:pt>
                <c:pt idx="70476">
                  <c:v>-96.80175779999998</c:v>
                </c:pt>
                <c:pt idx="70477">
                  <c:v>-96.5576172</c:v>
                </c:pt>
                <c:pt idx="70478">
                  <c:v>-88.13476559999998</c:v>
                </c:pt>
                <c:pt idx="70479">
                  <c:v>-35.6445312</c:v>
                </c:pt>
                <c:pt idx="70480">
                  <c:v>17.4560547</c:v>
                </c:pt>
                <c:pt idx="70481">
                  <c:v>64.3310547</c:v>
                </c:pt>
                <c:pt idx="70482">
                  <c:v>95.82519529999998</c:v>
                </c:pt>
                <c:pt idx="70483">
                  <c:v>101.318359</c:v>
                </c:pt>
                <c:pt idx="70484">
                  <c:v>80.9326172</c:v>
                </c:pt>
                <c:pt idx="70485">
                  <c:v>34.3017578</c:v>
                </c:pt>
                <c:pt idx="70486">
                  <c:v>-12.6953125</c:v>
                </c:pt>
                <c:pt idx="70487">
                  <c:v>-70.1904297</c:v>
                </c:pt>
                <c:pt idx="70488">
                  <c:v>-97.77832029999998</c:v>
                </c:pt>
                <c:pt idx="70489">
                  <c:v>-103.027344</c:v>
                </c:pt>
                <c:pt idx="70490">
                  <c:v>-87.4023438</c:v>
                </c:pt>
                <c:pt idx="70491">
                  <c:v>-46.9970703</c:v>
                </c:pt>
                <c:pt idx="70492">
                  <c:v>4.51660156</c:v>
                </c:pt>
                <c:pt idx="70493">
                  <c:v>61.8896484</c:v>
                </c:pt>
                <c:pt idx="70494">
                  <c:v>101.074219</c:v>
                </c:pt>
                <c:pt idx="70495">
                  <c:v>108.520508</c:v>
                </c:pt>
                <c:pt idx="70496">
                  <c:v>86.3037109</c:v>
                </c:pt>
                <c:pt idx="70497">
                  <c:v>43.5791016</c:v>
                </c:pt>
                <c:pt idx="70498">
                  <c:v>-4.02832031</c:v>
                </c:pt>
                <c:pt idx="70499">
                  <c:v>-49.5605469</c:v>
                </c:pt>
                <c:pt idx="70500">
                  <c:v>-91.9189453</c:v>
                </c:pt>
                <c:pt idx="70501">
                  <c:v>-111.816406</c:v>
                </c:pt>
                <c:pt idx="70502">
                  <c:v>-102.050781</c:v>
                </c:pt>
                <c:pt idx="70503">
                  <c:v>-61.2792969</c:v>
                </c:pt>
                <c:pt idx="70504">
                  <c:v>-3.54003906</c:v>
                </c:pt>
                <c:pt idx="70505">
                  <c:v>57.0068359</c:v>
                </c:pt>
                <c:pt idx="70506">
                  <c:v>91.55273440000001</c:v>
                </c:pt>
                <c:pt idx="70507">
                  <c:v>108.520508</c:v>
                </c:pt>
                <c:pt idx="70508">
                  <c:v>94.6044922</c:v>
                </c:pt>
                <c:pt idx="70509">
                  <c:v>53.4667969</c:v>
                </c:pt>
                <c:pt idx="70510">
                  <c:v>4.63867188</c:v>
                </c:pt>
                <c:pt idx="70511">
                  <c:v>-49.4384766</c:v>
                </c:pt>
                <c:pt idx="70512">
                  <c:v>-83.7402344</c:v>
                </c:pt>
                <c:pt idx="70513">
                  <c:v>-106.323242</c:v>
                </c:pt>
                <c:pt idx="70514">
                  <c:v>-93.38378909999996</c:v>
                </c:pt>
                <c:pt idx="70515">
                  <c:v>-54.6875</c:v>
                </c:pt>
                <c:pt idx="70516">
                  <c:v>-14.0380859</c:v>
                </c:pt>
                <c:pt idx="70517">
                  <c:v>48.5839844</c:v>
                </c:pt>
                <c:pt idx="70518">
                  <c:v>89.5996094</c:v>
                </c:pt>
                <c:pt idx="70519">
                  <c:v>104.736328</c:v>
                </c:pt>
                <c:pt idx="70520">
                  <c:v>96.67968749999996</c:v>
                </c:pt>
                <c:pt idx="70521">
                  <c:v>63.3544922</c:v>
                </c:pt>
                <c:pt idx="70522">
                  <c:v>12.4511719</c:v>
                </c:pt>
                <c:pt idx="70523">
                  <c:v>-40.6494141</c:v>
                </c:pt>
                <c:pt idx="70524">
                  <c:v>-75.0732422</c:v>
                </c:pt>
                <c:pt idx="70525">
                  <c:v>-104.736328</c:v>
                </c:pt>
                <c:pt idx="70526">
                  <c:v>-102.050781</c:v>
                </c:pt>
                <c:pt idx="70527">
                  <c:v>-63.2324219</c:v>
                </c:pt>
                <c:pt idx="70528">
                  <c:v>-11.5966797</c:v>
                </c:pt>
                <c:pt idx="70529">
                  <c:v>32.4707031</c:v>
                </c:pt>
                <c:pt idx="70530">
                  <c:v>73.3642578</c:v>
                </c:pt>
                <c:pt idx="70531">
                  <c:v>100.463867</c:v>
                </c:pt>
                <c:pt idx="70532">
                  <c:v>101.806641</c:v>
                </c:pt>
                <c:pt idx="70533">
                  <c:v>73.9746094</c:v>
                </c:pt>
                <c:pt idx="70534">
                  <c:v>27.4658203</c:v>
                </c:pt>
                <c:pt idx="70535">
                  <c:v>-27.9541016</c:v>
                </c:pt>
                <c:pt idx="70536">
                  <c:v>-71.2890625</c:v>
                </c:pt>
                <c:pt idx="70537">
                  <c:v>-99.9755859</c:v>
                </c:pt>
                <c:pt idx="70538">
                  <c:v>-107.421875</c:v>
                </c:pt>
                <c:pt idx="70539">
                  <c:v>-77.14843749999996</c:v>
                </c:pt>
                <c:pt idx="70540">
                  <c:v>-27.9541016</c:v>
                </c:pt>
                <c:pt idx="70541">
                  <c:v>23.5595703</c:v>
                </c:pt>
                <c:pt idx="70542">
                  <c:v>66.7724609</c:v>
                </c:pt>
                <c:pt idx="70543">
                  <c:v>109.49707</c:v>
                </c:pt>
                <c:pt idx="70544">
                  <c:v>110.839844</c:v>
                </c:pt>
                <c:pt idx="70545">
                  <c:v>88.5009766</c:v>
                </c:pt>
                <c:pt idx="70546">
                  <c:v>38.3300781</c:v>
                </c:pt>
                <c:pt idx="70547">
                  <c:v>-16.72363279999998</c:v>
                </c:pt>
                <c:pt idx="70548">
                  <c:v>-66.0400391</c:v>
                </c:pt>
                <c:pt idx="70549">
                  <c:v>-99.4873047</c:v>
                </c:pt>
                <c:pt idx="70550">
                  <c:v>-109.008789</c:v>
                </c:pt>
                <c:pt idx="70551">
                  <c:v>-79.7119141</c:v>
                </c:pt>
                <c:pt idx="70552">
                  <c:v>-38.2080078</c:v>
                </c:pt>
                <c:pt idx="70553">
                  <c:v>17.7001953</c:v>
                </c:pt>
                <c:pt idx="70554">
                  <c:v>64.57519529999998</c:v>
                </c:pt>
                <c:pt idx="70555">
                  <c:v>93.01757809999998</c:v>
                </c:pt>
                <c:pt idx="70556">
                  <c:v>100.463867</c:v>
                </c:pt>
                <c:pt idx="70557">
                  <c:v>82.7636719</c:v>
                </c:pt>
                <c:pt idx="70558">
                  <c:v>47.85156249999999</c:v>
                </c:pt>
                <c:pt idx="70559">
                  <c:v>-6.59179688</c:v>
                </c:pt>
                <c:pt idx="70560">
                  <c:v>-60.4248047</c:v>
                </c:pt>
                <c:pt idx="70561">
                  <c:v>-95.703125</c:v>
                </c:pt>
                <c:pt idx="70562">
                  <c:v>-107.910156</c:v>
                </c:pt>
                <c:pt idx="70563">
                  <c:v>-91.0644531</c:v>
                </c:pt>
                <c:pt idx="70564">
                  <c:v>-50.2929688</c:v>
                </c:pt>
                <c:pt idx="70565">
                  <c:v>4.15039062</c:v>
                </c:pt>
                <c:pt idx="70566">
                  <c:v>54.5654297</c:v>
                </c:pt>
                <c:pt idx="70567">
                  <c:v>91.55273440000001</c:v>
                </c:pt>
                <c:pt idx="70568">
                  <c:v>111.816406</c:v>
                </c:pt>
                <c:pt idx="70569">
                  <c:v>97.65625</c:v>
                </c:pt>
                <c:pt idx="70570">
                  <c:v>57.2509766</c:v>
                </c:pt>
                <c:pt idx="70571">
                  <c:v>-1.09863281</c:v>
                </c:pt>
                <c:pt idx="70572">
                  <c:v>-53.34472659999999</c:v>
                </c:pt>
                <c:pt idx="70573">
                  <c:v>-85.08300779999998</c:v>
                </c:pt>
                <c:pt idx="70574">
                  <c:v>-104.003906</c:v>
                </c:pt>
                <c:pt idx="70575">
                  <c:v>-95.2148438</c:v>
                </c:pt>
                <c:pt idx="70576">
                  <c:v>-57.1289062</c:v>
                </c:pt>
                <c:pt idx="70577">
                  <c:v>-3.66210938</c:v>
                </c:pt>
                <c:pt idx="70578">
                  <c:v>48.5839844</c:v>
                </c:pt>
                <c:pt idx="70579">
                  <c:v>87.7685547</c:v>
                </c:pt>
                <c:pt idx="70580">
                  <c:v>99.85351559999998</c:v>
                </c:pt>
                <c:pt idx="70581">
                  <c:v>91.55273440000001</c:v>
                </c:pt>
                <c:pt idx="70582">
                  <c:v>59.4482422</c:v>
                </c:pt>
                <c:pt idx="70583">
                  <c:v>9.88769531</c:v>
                </c:pt>
                <c:pt idx="70584">
                  <c:v>-40.4052734</c:v>
                </c:pt>
                <c:pt idx="70585">
                  <c:v>-85.08300779999998</c:v>
                </c:pt>
                <c:pt idx="70586">
                  <c:v>-106.933594</c:v>
                </c:pt>
                <c:pt idx="70587">
                  <c:v>-103.393555</c:v>
                </c:pt>
                <c:pt idx="70588">
                  <c:v>-72.1435547</c:v>
                </c:pt>
                <c:pt idx="70589">
                  <c:v>-14.8925781</c:v>
                </c:pt>
                <c:pt idx="70590">
                  <c:v>36.1328125</c:v>
                </c:pt>
                <c:pt idx="70591">
                  <c:v>75.5615234</c:v>
                </c:pt>
                <c:pt idx="70592">
                  <c:v>103.027344</c:v>
                </c:pt>
                <c:pt idx="70593">
                  <c:v>101.318359</c:v>
                </c:pt>
                <c:pt idx="70594">
                  <c:v>67.62695309999998</c:v>
                </c:pt>
                <c:pt idx="70595">
                  <c:v>20.9960938</c:v>
                </c:pt>
                <c:pt idx="70596">
                  <c:v>-28.6865234</c:v>
                </c:pt>
                <c:pt idx="70597">
                  <c:v>-75.6835938</c:v>
                </c:pt>
                <c:pt idx="70598">
                  <c:v>-100.341797</c:v>
                </c:pt>
                <c:pt idx="70599">
                  <c:v>-100.952148</c:v>
                </c:pt>
                <c:pt idx="70600">
                  <c:v>-72.0214844</c:v>
                </c:pt>
                <c:pt idx="70601">
                  <c:v>-22.0947266</c:v>
                </c:pt>
                <c:pt idx="70602">
                  <c:v>35.15625</c:v>
                </c:pt>
                <c:pt idx="70603">
                  <c:v>85.4492188</c:v>
                </c:pt>
                <c:pt idx="70604">
                  <c:v>106.201172</c:v>
                </c:pt>
                <c:pt idx="70605">
                  <c:v>100.952148</c:v>
                </c:pt>
                <c:pt idx="70606">
                  <c:v>74.46289059999998</c:v>
                </c:pt>
                <c:pt idx="70607">
                  <c:v>29.0527344</c:v>
                </c:pt>
                <c:pt idx="70608">
                  <c:v>-24.90234379999998</c:v>
                </c:pt>
                <c:pt idx="70609">
                  <c:v>-68.7255859</c:v>
                </c:pt>
                <c:pt idx="70610">
                  <c:v>-98.1445312</c:v>
                </c:pt>
                <c:pt idx="70611">
                  <c:v>-98.9990234</c:v>
                </c:pt>
                <c:pt idx="70612">
                  <c:v>-80.68847659999993</c:v>
                </c:pt>
                <c:pt idx="70613">
                  <c:v>-33.203125</c:v>
                </c:pt>
                <c:pt idx="70614">
                  <c:v>15.3808594</c:v>
                </c:pt>
                <c:pt idx="70615">
                  <c:v>66.1621094</c:v>
                </c:pt>
                <c:pt idx="70616">
                  <c:v>99.2431641</c:v>
                </c:pt>
                <c:pt idx="70617">
                  <c:v>105.957031</c:v>
                </c:pt>
                <c:pt idx="70618">
                  <c:v>80.32226559999998</c:v>
                </c:pt>
                <c:pt idx="70619">
                  <c:v>34.5458984</c:v>
                </c:pt>
                <c:pt idx="70620">
                  <c:v>-9.765625</c:v>
                </c:pt>
                <c:pt idx="70621">
                  <c:v>-60.546875</c:v>
                </c:pt>
                <c:pt idx="70622">
                  <c:v>-99.3652344</c:v>
                </c:pt>
                <c:pt idx="70623">
                  <c:v>-104.248047</c:v>
                </c:pt>
                <c:pt idx="70624">
                  <c:v>-85.8154297</c:v>
                </c:pt>
                <c:pt idx="70625">
                  <c:v>-41.7480469</c:v>
                </c:pt>
                <c:pt idx="70626">
                  <c:v>10.8642578</c:v>
                </c:pt>
                <c:pt idx="70627">
                  <c:v>57.0068359</c:v>
                </c:pt>
                <c:pt idx="70628">
                  <c:v>97.77832029999998</c:v>
                </c:pt>
                <c:pt idx="70629">
                  <c:v>107.299805</c:v>
                </c:pt>
                <c:pt idx="70630">
                  <c:v>93.87207029999993</c:v>
                </c:pt>
                <c:pt idx="70631">
                  <c:v>46.875</c:v>
                </c:pt>
                <c:pt idx="70632">
                  <c:v>-7.56835938</c:v>
                </c:pt>
                <c:pt idx="70633">
                  <c:v>-58.9599609</c:v>
                </c:pt>
                <c:pt idx="70634">
                  <c:v>-97.4121094</c:v>
                </c:pt>
                <c:pt idx="70635">
                  <c:v>-103.515625</c:v>
                </c:pt>
                <c:pt idx="70636">
                  <c:v>-91.3085938</c:v>
                </c:pt>
                <c:pt idx="70637">
                  <c:v>-52.3681641</c:v>
                </c:pt>
                <c:pt idx="70638">
                  <c:v>1.953125</c:v>
                </c:pt>
                <c:pt idx="70639">
                  <c:v>51.5136719</c:v>
                </c:pt>
                <c:pt idx="70640">
                  <c:v>92.89550779999998</c:v>
                </c:pt>
                <c:pt idx="70641">
                  <c:v>108.642578</c:v>
                </c:pt>
                <c:pt idx="70642">
                  <c:v>88.2568359</c:v>
                </c:pt>
                <c:pt idx="70643">
                  <c:v>44.55566409999999</c:v>
                </c:pt>
                <c:pt idx="70644">
                  <c:v>0.9765625</c:v>
                </c:pt>
                <c:pt idx="70645">
                  <c:v>-51.0253906</c:v>
                </c:pt>
                <c:pt idx="70646">
                  <c:v>-83.4960938</c:v>
                </c:pt>
                <c:pt idx="70647">
                  <c:v>-103.637695</c:v>
                </c:pt>
                <c:pt idx="70648">
                  <c:v>-92.89550779999998</c:v>
                </c:pt>
                <c:pt idx="70649">
                  <c:v>-48.4619141</c:v>
                </c:pt>
                <c:pt idx="70650">
                  <c:v>-5.12695312</c:v>
                </c:pt>
                <c:pt idx="70651">
                  <c:v>46.7529297</c:v>
                </c:pt>
                <c:pt idx="70652">
                  <c:v>82.88574219999992</c:v>
                </c:pt>
                <c:pt idx="70653">
                  <c:v>96.4355469</c:v>
                </c:pt>
                <c:pt idx="70654">
                  <c:v>94.97070309999998</c:v>
                </c:pt>
                <c:pt idx="70655">
                  <c:v>61.7675781</c:v>
                </c:pt>
                <c:pt idx="70656">
                  <c:v>7.812499999999997</c:v>
                </c:pt>
                <c:pt idx="70657">
                  <c:v>-41.1376953</c:v>
                </c:pt>
                <c:pt idx="70658">
                  <c:v>-86.6699219</c:v>
                </c:pt>
                <c:pt idx="70659">
                  <c:v>-113.769531</c:v>
                </c:pt>
                <c:pt idx="70660">
                  <c:v>-101.5625</c:v>
                </c:pt>
                <c:pt idx="70661">
                  <c:v>-64.57519529999998</c:v>
                </c:pt>
                <c:pt idx="70662">
                  <c:v>-16.6015625</c:v>
                </c:pt>
                <c:pt idx="70663">
                  <c:v>28.9306641</c:v>
                </c:pt>
                <c:pt idx="70664">
                  <c:v>75.9277344</c:v>
                </c:pt>
                <c:pt idx="70665">
                  <c:v>105.834961</c:v>
                </c:pt>
                <c:pt idx="70666">
                  <c:v>100.585938</c:v>
                </c:pt>
                <c:pt idx="70667">
                  <c:v>74.46289059999998</c:v>
                </c:pt>
                <c:pt idx="70668">
                  <c:v>20.9960938</c:v>
                </c:pt>
                <c:pt idx="70669">
                  <c:v>-32.2265625</c:v>
                </c:pt>
                <c:pt idx="70670">
                  <c:v>-75.0732422</c:v>
                </c:pt>
                <c:pt idx="70671">
                  <c:v>-103.149414</c:v>
                </c:pt>
                <c:pt idx="70672">
                  <c:v>-105.224609</c:v>
                </c:pt>
                <c:pt idx="70673">
                  <c:v>-75.8056641</c:v>
                </c:pt>
                <c:pt idx="70674">
                  <c:v>-32.2265625</c:v>
                </c:pt>
                <c:pt idx="70675">
                  <c:v>22.2167969</c:v>
                </c:pt>
                <c:pt idx="70676">
                  <c:v>72.6318359</c:v>
                </c:pt>
                <c:pt idx="70677">
                  <c:v>106.201172</c:v>
                </c:pt>
                <c:pt idx="70678">
                  <c:v>106.933594</c:v>
                </c:pt>
                <c:pt idx="70679">
                  <c:v>79.4677734</c:v>
                </c:pt>
                <c:pt idx="70680">
                  <c:v>37.3535156</c:v>
                </c:pt>
                <c:pt idx="70681">
                  <c:v>-15.0146484</c:v>
                </c:pt>
                <c:pt idx="70682">
                  <c:v>-66.52832029999998</c:v>
                </c:pt>
                <c:pt idx="70683">
                  <c:v>-102.783203</c:v>
                </c:pt>
                <c:pt idx="70684">
                  <c:v>-106.445312</c:v>
                </c:pt>
                <c:pt idx="70685">
                  <c:v>-82.7636719</c:v>
                </c:pt>
                <c:pt idx="70686">
                  <c:v>-38.9404297</c:v>
                </c:pt>
                <c:pt idx="70687">
                  <c:v>21.7285156</c:v>
                </c:pt>
                <c:pt idx="70688">
                  <c:v>66.52832029999998</c:v>
                </c:pt>
                <c:pt idx="70689">
                  <c:v>100.341797</c:v>
                </c:pt>
                <c:pt idx="70690">
                  <c:v>112.060547</c:v>
                </c:pt>
                <c:pt idx="70691">
                  <c:v>93.5058594</c:v>
                </c:pt>
                <c:pt idx="70692">
                  <c:v>42.8466797</c:v>
                </c:pt>
                <c:pt idx="70693">
                  <c:v>-7.93457031</c:v>
                </c:pt>
                <c:pt idx="70694">
                  <c:v>-54.93164059999999</c:v>
                </c:pt>
                <c:pt idx="70695">
                  <c:v>-96.92382809999998</c:v>
                </c:pt>
                <c:pt idx="70696">
                  <c:v>-105.34668</c:v>
                </c:pt>
                <c:pt idx="70697">
                  <c:v>-88.5009766</c:v>
                </c:pt>
                <c:pt idx="70698">
                  <c:v>-53.5888672</c:v>
                </c:pt>
                <c:pt idx="70699">
                  <c:v>0.854492188</c:v>
                </c:pt>
                <c:pt idx="70700">
                  <c:v>58.59375</c:v>
                </c:pt>
                <c:pt idx="70701">
                  <c:v>86.9140625</c:v>
                </c:pt>
                <c:pt idx="70702">
                  <c:v>109.49707</c:v>
                </c:pt>
                <c:pt idx="70703">
                  <c:v>98.87695309999998</c:v>
                </c:pt>
                <c:pt idx="70704">
                  <c:v>52.8564453</c:v>
                </c:pt>
                <c:pt idx="70705">
                  <c:v>-2.31933594</c:v>
                </c:pt>
                <c:pt idx="70706">
                  <c:v>-47.1191406</c:v>
                </c:pt>
                <c:pt idx="70707">
                  <c:v>-95.703125</c:v>
                </c:pt>
                <c:pt idx="70708">
                  <c:v>-107.055664</c:v>
                </c:pt>
                <c:pt idx="70709">
                  <c:v>-93.87207029999993</c:v>
                </c:pt>
                <c:pt idx="70710">
                  <c:v>-56.2744141</c:v>
                </c:pt>
                <c:pt idx="70711">
                  <c:v>-8.178710939999998</c:v>
                </c:pt>
                <c:pt idx="70712">
                  <c:v>42.96875</c:v>
                </c:pt>
                <c:pt idx="70713">
                  <c:v>88.13476559999998</c:v>
                </c:pt>
                <c:pt idx="70714">
                  <c:v>107.666016</c:v>
                </c:pt>
                <c:pt idx="70715">
                  <c:v>97.90039059999998</c:v>
                </c:pt>
                <c:pt idx="70716">
                  <c:v>59.4482422</c:v>
                </c:pt>
                <c:pt idx="70717">
                  <c:v>10.3759766</c:v>
                </c:pt>
                <c:pt idx="70718">
                  <c:v>-40.5273438</c:v>
                </c:pt>
                <c:pt idx="70719">
                  <c:v>-77.63671879999995</c:v>
                </c:pt>
                <c:pt idx="70720">
                  <c:v>-105.834961</c:v>
                </c:pt>
                <c:pt idx="70721">
                  <c:v>-104.614258</c:v>
                </c:pt>
                <c:pt idx="70722">
                  <c:v>-58.2275391</c:v>
                </c:pt>
                <c:pt idx="70723">
                  <c:v>-13.4277344</c:v>
                </c:pt>
                <c:pt idx="70724">
                  <c:v>42.2363281</c:v>
                </c:pt>
                <c:pt idx="70725">
                  <c:v>82.15332029999998</c:v>
                </c:pt>
                <c:pt idx="70726">
                  <c:v>110.351562</c:v>
                </c:pt>
                <c:pt idx="70727">
                  <c:v>101.196289</c:v>
                </c:pt>
                <c:pt idx="70728">
                  <c:v>68.4814453</c:v>
                </c:pt>
                <c:pt idx="70729">
                  <c:v>19.7753906</c:v>
                </c:pt>
                <c:pt idx="70730">
                  <c:v>-37.4755859</c:v>
                </c:pt>
                <c:pt idx="70731">
                  <c:v>-80.9326172</c:v>
                </c:pt>
                <c:pt idx="70732">
                  <c:v>-104.614258</c:v>
                </c:pt>
                <c:pt idx="70733">
                  <c:v>-94.4824219</c:v>
                </c:pt>
                <c:pt idx="70734">
                  <c:v>-73.48632809999998</c:v>
                </c:pt>
                <c:pt idx="70735">
                  <c:v>-22.0947266</c:v>
                </c:pt>
                <c:pt idx="70736">
                  <c:v>36.4990234</c:v>
                </c:pt>
                <c:pt idx="70737">
                  <c:v>76.2939453</c:v>
                </c:pt>
                <c:pt idx="70738">
                  <c:v>102.416992</c:v>
                </c:pt>
                <c:pt idx="70739">
                  <c:v>100.952148</c:v>
                </c:pt>
                <c:pt idx="70740">
                  <c:v>79.9560547</c:v>
                </c:pt>
                <c:pt idx="70741">
                  <c:v>30.7617188</c:v>
                </c:pt>
                <c:pt idx="70742">
                  <c:v>-23.4375</c:v>
                </c:pt>
                <c:pt idx="70743">
                  <c:v>-72.0214844</c:v>
                </c:pt>
                <c:pt idx="70744">
                  <c:v>-103.149414</c:v>
                </c:pt>
                <c:pt idx="70745">
                  <c:v>-97.90039059999998</c:v>
                </c:pt>
                <c:pt idx="70746">
                  <c:v>-77.75878909999996</c:v>
                </c:pt>
                <c:pt idx="70747">
                  <c:v>-30.7617188</c:v>
                </c:pt>
                <c:pt idx="70748">
                  <c:v>25.390625</c:v>
                </c:pt>
                <c:pt idx="70749">
                  <c:v>75.4394531</c:v>
                </c:pt>
                <c:pt idx="70750">
                  <c:v>106.811523</c:v>
                </c:pt>
                <c:pt idx="70751">
                  <c:v>104.003906</c:v>
                </c:pt>
                <c:pt idx="70752">
                  <c:v>81.5429688</c:v>
                </c:pt>
                <c:pt idx="70753">
                  <c:v>36.4990234</c:v>
                </c:pt>
                <c:pt idx="70754">
                  <c:v>-19.1650391</c:v>
                </c:pt>
                <c:pt idx="70755">
                  <c:v>-62.6220703</c:v>
                </c:pt>
                <c:pt idx="70756">
                  <c:v>-98.2666016</c:v>
                </c:pt>
                <c:pt idx="70757">
                  <c:v>-100.097656</c:v>
                </c:pt>
                <c:pt idx="70758">
                  <c:v>-78.8574219</c:v>
                </c:pt>
                <c:pt idx="70759">
                  <c:v>-35.2783203</c:v>
                </c:pt>
                <c:pt idx="70760">
                  <c:v>9.39941406</c:v>
                </c:pt>
                <c:pt idx="70761">
                  <c:v>55.4199219</c:v>
                </c:pt>
                <c:pt idx="70762">
                  <c:v>91.9189453</c:v>
                </c:pt>
                <c:pt idx="70763">
                  <c:v>105.34668</c:v>
                </c:pt>
                <c:pt idx="70764">
                  <c:v>86.18164059999998</c:v>
                </c:pt>
                <c:pt idx="70765">
                  <c:v>46.9970703</c:v>
                </c:pt>
                <c:pt idx="70766">
                  <c:v>-6.46972656</c:v>
                </c:pt>
                <c:pt idx="70767">
                  <c:v>-61.2792969</c:v>
                </c:pt>
                <c:pt idx="70768">
                  <c:v>-94.6044922</c:v>
                </c:pt>
                <c:pt idx="70769">
                  <c:v>-107.421875</c:v>
                </c:pt>
                <c:pt idx="70770">
                  <c:v>-97.5341797</c:v>
                </c:pt>
                <c:pt idx="70771">
                  <c:v>-56.7626953</c:v>
                </c:pt>
                <c:pt idx="70772">
                  <c:v>-1.83105469</c:v>
                </c:pt>
                <c:pt idx="70773">
                  <c:v>45.2880859</c:v>
                </c:pt>
                <c:pt idx="70774">
                  <c:v>89.84375</c:v>
                </c:pt>
                <c:pt idx="70775">
                  <c:v>110.229492</c:v>
                </c:pt>
                <c:pt idx="70776">
                  <c:v>98.9990234</c:v>
                </c:pt>
                <c:pt idx="70777">
                  <c:v>54.4433594</c:v>
                </c:pt>
                <c:pt idx="70778">
                  <c:v>-2.9296875</c:v>
                </c:pt>
                <c:pt idx="70779">
                  <c:v>-52.3681641</c:v>
                </c:pt>
                <c:pt idx="70780">
                  <c:v>-86.7919922</c:v>
                </c:pt>
                <c:pt idx="70781">
                  <c:v>-100.830078</c:v>
                </c:pt>
                <c:pt idx="70782">
                  <c:v>-92.77343749999996</c:v>
                </c:pt>
                <c:pt idx="70783">
                  <c:v>-56.5185547</c:v>
                </c:pt>
                <c:pt idx="70784">
                  <c:v>-4.27246094</c:v>
                </c:pt>
                <c:pt idx="70785">
                  <c:v>49.6826172</c:v>
                </c:pt>
                <c:pt idx="70786">
                  <c:v>95.2148438</c:v>
                </c:pt>
                <c:pt idx="70787">
                  <c:v>103.393555</c:v>
                </c:pt>
                <c:pt idx="70788">
                  <c:v>100.708008</c:v>
                </c:pt>
                <c:pt idx="70789">
                  <c:v>67.0166016</c:v>
                </c:pt>
                <c:pt idx="70790">
                  <c:v>5.615234379999995</c:v>
                </c:pt>
                <c:pt idx="70791">
                  <c:v>-37.9638672</c:v>
                </c:pt>
                <c:pt idx="70792">
                  <c:v>-80.32226559999998</c:v>
                </c:pt>
                <c:pt idx="70793">
                  <c:v>-106.811523</c:v>
                </c:pt>
                <c:pt idx="70794">
                  <c:v>-105.224609</c:v>
                </c:pt>
                <c:pt idx="70795">
                  <c:v>-79.4677734</c:v>
                </c:pt>
                <c:pt idx="70796">
                  <c:v>-24.0478516</c:v>
                </c:pt>
                <c:pt idx="70797">
                  <c:v>33.81347659999999</c:v>
                </c:pt>
                <c:pt idx="70798">
                  <c:v>77.0263672</c:v>
                </c:pt>
                <c:pt idx="70799">
                  <c:v>102.416992</c:v>
                </c:pt>
                <c:pt idx="70800">
                  <c:v>100.219727</c:v>
                </c:pt>
                <c:pt idx="70801">
                  <c:v>71.6552734</c:v>
                </c:pt>
                <c:pt idx="70802">
                  <c:v>19.1650391</c:v>
                </c:pt>
                <c:pt idx="70803">
                  <c:v>-28.44238279999998</c:v>
                </c:pt>
                <c:pt idx="70804">
                  <c:v>-72.7539062</c:v>
                </c:pt>
                <c:pt idx="70805">
                  <c:v>-99.9755859</c:v>
                </c:pt>
                <c:pt idx="70806">
                  <c:v>-103.393555</c:v>
                </c:pt>
                <c:pt idx="70807">
                  <c:v>-81.5429688</c:v>
                </c:pt>
                <c:pt idx="70808">
                  <c:v>-35.5224609</c:v>
                </c:pt>
                <c:pt idx="70809">
                  <c:v>22.4609375</c:v>
                </c:pt>
                <c:pt idx="70810">
                  <c:v>72.6318359</c:v>
                </c:pt>
                <c:pt idx="70811">
                  <c:v>101.44043</c:v>
                </c:pt>
                <c:pt idx="70812">
                  <c:v>103.759766</c:v>
                </c:pt>
                <c:pt idx="70813">
                  <c:v>81.7871094</c:v>
                </c:pt>
                <c:pt idx="70814">
                  <c:v>37.4755859</c:v>
                </c:pt>
                <c:pt idx="70815">
                  <c:v>-23.9257812</c:v>
                </c:pt>
                <c:pt idx="70816">
                  <c:v>-67.62695309999998</c:v>
                </c:pt>
                <c:pt idx="70817">
                  <c:v>-95.703125</c:v>
                </c:pt>
                <c:pt idx="70818">
                  <c:v>-99.1210938</c:v>
                </c:pt>
                <c:pt idx="70819">
                  <c:v>-80.9326172</c:v>
                </c:pt>
                <c:pt idx="70820">
                  <c:v>-36.3769531</c:v>
                </c:pt>
                <c:pt idx="70821">
                  <c:v>18.6767578</c:v>
                </c:pt>
                <c:pt idx="70822">
                  <c:v>70.67871089999993</c:v>
                </c:pt>
                <c:pt idx="70823">
                  <c:v>91.3085938</c:v>
                </c:pt>
                <c:pt idx="70824">
                  <c:v>107.055664</c:v>
                </c:pt>
                <c:pt idx="70825">
                  <c:v>90.57617190000001</c:v>
                </c:pt>
                <c:pt idx="70826">
                  <c:v>44.6777344</c:v>
                </c:pt>
                <c:pt idx="70827">
                  <c:v>-8.7890625</c:v>
                </c:pt>
                <c:pt idx="70828">
                  <c:v>-56.7626953</c:v>
                </c:pt>
                <c:pt idx="70829">
                  <c:v>-95.82519529999998</c:v>
                </c:pt>
                <c:pt idx="70830">
                  <c:v>-105.59082</c:v>
                </c:pt>
                <c:pt idx="70831">
                  <c:v>-90.6982422</c:v>
                </c:pt>
                <c:pt idx="70832">
                  <c:v>-49.9267578</c:v>
                </c:pt>
                <c:pt idx="70833">
                  <c:v>-4.63867188</c:v>
                </c:pt>
                <c:pt idx="70834">
                  <c:v>55.2978516</c:v>
                </c:pt>
                <c:pt idx="70835">
                  <c:v>92.4072266</c:v>
                </c:pt>
                <c:pt idx="70836">
                  <c:v>102.416992</c:v>
                </c:pt>
                <c:pt idx="70837">
                  <c:v>92.5292969</c:v>
                </c:pt>
                <c:pt idx="70838">
                  <c:v>51.1474609</c:v>
                </c:pt>
                <c:pt idx="70839">
                  <c:v>2.31933594</c:v>
                </c:pt>
                <c:pt idx="70840">
                  <c:v>-48.0957031</c:v>
                </c:pt>
                <c:pt idx="70841">
                  <c:v>-94.2382812</c:v>
                </c:pt>
                <c:pt idx="70842">
                  <c:v>-106.323242</c:v>
                </c:pt>
                <c:pt idx="70843">
                  <c:v>-89.11132809999998</c:v>
                </c:pt>
                <c:pt idx="70844">
                  <c:v>-58.9599609</c:v>
                </c:pt>
                <c:pt idx="70845">
                  <c:v>-0.610351562</c:v>
                </c:pt>
                <c:pt idx="70846">
                  <c:v>48.2177734</c:v>
                </c:pt>
                <c:pt idx="70847">
                  <c:v>90.33203119999993</c:v>
                </c:pt>
                <c:pt idx="70848">
                  <c:v>98.63281249999996</c:v>
                </c:pt>
                <c:pt idx="70849">
                  <c:v>93.1396484</c:v>
                </c:pt>
                <c:pt idx="70850">
                  <c:v>61.0351562</c:v>
                </c:pt>
                <c:pt idx="70851">
                  <c:v>7.812499999999997</c:v>
                </c:pt>
                <c:pt idx="70852">
                  <c:v>-41.1376953</c:v>
                </c:pt>
                <c:pt idx="70853">
                  <c:v>-82.88574219999992</c:v>
                </c:pt>
                <c:pt idx="70854">
                  <c:v>-103.393555</c:v>
                </c:pt>
                <c:pt idx="70855">
                  <c:v>-99.2431641</c:v>
                </c:pt>
                <c:pt idx="70856">
                  <c:v>-64.57519529999998</c:v>
                </c:pt>
                <c:pt idx="70857">
                  <c:v>-12.0849609</c:v>
                </c:pt>
                <c:pt idx="70858">
                  <c:v>41.2597656</c:v>
                </c:pt>
                <c:pt idx="70859">
                  <c:v>85.9375</c:v>
                </c:pt>
                <c:pt idx="70860">
                  <c:v>107.421875</c:v>
                </c:pt>
                <c:pt idx="70861">
                  <c:v>92.6513672</c:v>
                </c:pt>
                <c:pt idx="70862">
                  <c:v>72.3876953</c:v>
                </c:pt>
                <c:pt idx="70863">
                  <c:v>19.4091797</c:v>
                </c:pt>
                <c:pt idx="70864">
                  <c:v>-29.1748047</c:v>
                </c:pt>
                <c:pt idx="70865">
                  <c:v>-75.5615234</c:v>
                </c:pt>
                <c:pt idx="70866">
                  <c:v>-95.3369141</c:v>
                </c:pt>
                <c:pt idx="70867">
                  <c:v>-94.84863279999998</c:v>
                </c:pt>
                <c:pt idx="70868">
                  <c:v>-68.7255859</c:v>
                </c:pt>
                <c:pt idx="70869">
                  <c:v>-19.8974609</c:v>
                </c:pt>
                <c:pt idx="70870">
                  <c:v>25.6347656</c:v>
                </c:pt>
                <c:pt idx="70871">
                  <c:v>70.1904297</c:v>
                </c:pt>
                <c:pt idx="70872">
                  <c:v>104.614258</c:v>
                </c:pt>
                <c:pt idx="70873">
                  <c:v>103.881836</c:v>
                </c:pt>
                <c:pt idx="70874">
                  <c:v>72.9980469</c:v>
                </c:pt>
                <c:pt idx="70875">
                  <c:v>27.34375</c:v>
                </c:pt>
                <c:pt idx="70876">
                  <c:v>-29.5410156</c:v>
                </c:pt>
                <c:pt idx="70877">
                  <c:v>-70.4345703</c:v>
                </c:pt>
                <c:pt idx="70878">
                  <c:v>-99.9755859</c:v>
                </c:pt>
                <c:pt idx="70879">
                  <c:v>-100.952148</c:v>
                </c:pt>
                <c:pt idx="70880">
                  <c:v>-71.4111328</c:v>
                </c:pt>
                <c:pt idx="70881">
                  <c:v>-36.8652344</c:v>
                </c:pt>
                <c:pt idx="70882">
                  <c:v>22.5830078</c:v>
                </c:pt>
                <c:pt idx="70883">
                  <c:v>71.8994141</c:v>
                </c:pt>
                <c:pt idx="70884">
                  <c:v>94.1162109</c:v>
                </c:pt>
                <c:pt idx="70885">
                  <c:v>104.492188</c:v>
                </c:pt>
                <c:pt idx="70886">
                  <c:v>79.9560547</c:v>
                </c:pt>
                <c:pt idx="70887">
                  <c:v>38.8183594</c:v>
                </c:pt>
                <c:pt idx="70888">
                  <c:v>-17.2119141</c:v>
                </c:pt>
                <c:pt idx="70889">
                  <c:v>-72.6318359</c:v>
                </c:pt>
                <c:pt idx="70890">
                  <c:v>-105.957031</c:v>
                </c:pt>
                <c:pt idx="70891">
                  <c:v>-106.079102</c:v>
                </c:pt>
                <c:pt idx="70892">
                  <c:v>-80.4443359</c:v>
                </c:pt>
                <c:pt idx="70893">
                  <c:v>-41.1376953</c:v>
                </c:pt>
                <c:pt idx="70894">
                  <c:v>10.2539062</c:v>
                </c:pt>
                <c:pt idx="70895">
                  <c:v>60.4248047</c:v>
                </c:pt>
                <c:pt idx="70896">
                  <c:v>97.90039059999998</c:v>
                </c:pt>
                <c:pt idx="70897">
                  <c:v>100.708008</c:v>
                </c:pt>
                <c:pt idx="70898">
                  <c:v>87.2802734</c:v>
                </c:pt>
                <c:pt idx="70899">
                  <c:v>54.0771484</c:v>
                </c:pt>
                <c:pt idx="70900">
                  <c:v>-5.73730469</c:v>
                </c:pt>
                <c:pt idx="70901">
                  <c:v>-60.9130859</c:v>
                </c:pt>
                <c:pt idx="70902">
                  <c:v>-96.92382809999998</c:v>
                </c:pt>
                <c:pt idx="70903">
                  <c:v>-104.614258</c:v>
                </c:pt>
                <c:pt idx="70904">
                  <c:v>-91.0644531</c:v>
                </c:pt>
                <c:pt idx="70905">
                  <c:v>-50.6591797</c:v>
                </c:pt>
                <c:pt idx="70906">
                  <c:v>1.83105469</c:v>
                </c:pt>
                <c:pt idx="70907">
                  <c:v>50.6591797</c:v>
                </c:pt>
                <c:pt idx="70908">
                  <c:v>80.68847659999993</c:v>
                </c:pt>
                <c:pt idx="70909">
                  <c:v>100.585938</c:v>
                </c:pt>
                <c:pt idx="70910">
                  <c:v>93.1396484</c:v>
                </c:pt>
                <c:pt idx="70911">
                  <c:v>59.5703125</c:v>
                </c:pt>
                <c:pt idx="70912">
                  <c:v>8.178710939999998</c:v>
                </c:pt>
                <c:pt idx="70913">
                  <c:v>-50.4150391</c:v>
                </c:pt>
                <c:pt idx="70914">
                  <c:v>-90.94238279999998</c:v>
                </c:pt>
                <c:pt idx="70915">
                  <c:v>-102.294922</c:v>
                </c:pt>
                <c:pt idx="70916">
                  <c:v>-100.952148</c:v>
                </c:pt>
                <c:pt idx="70917">
                  <c:v>-61.4013672</c:v>
                </c:pt>
                <c:pt idx="70918">
                  <c:v>-1.34277344</c:v>
                </c:pt>
                <c:pt idx="70919">
                  <c:v>49.5605469</c:v>
                </c:pt>
                <c:pt idx="70920">
                  <c:v>86.3037109</c:v>
                </c:pt>
                <c:pt idx="70921">
                  <c:v>102.783203</c:v>
                </c:pt>
                <c:pt idx="70922">
                  <c:v>92.0410156</c:v>
                </c:pt>
                <c:pt idx="70923">
                  <c:v>59.6923828</c:v>
                </c:pt>
                <c:pt idx="70924">
                  <c:v>8.66699219</c:v>
                </c:pt>
                <c:pt idx="70925">
                  <c:v>-38.6962891</c:v>
                </c:pt>
                <c:pt idx="70926">
                  <c:v>-84.10644529999998</c:v>
                </c:pt>
                <c:pt idx="70927">
                  <c:v>-107.177734</c:v>
                </c:pt>
                <c:pt idx="70928">
                  <c:v>-95.3369141</c:v>
                </c:pt>
                <c:pt idx="70929">
                  <c:v>-62.1337891</c:v>
                </c:pt>
                <c:pt idx="70930">
                  <c:v>-7.44628906</c:v>
                </c:pt>
                <c:pt idx="70931">
                  <c:v>34.3017578</c:v>
                </c:pt>
                <c:pt idx="70932">
                  <c:v>78.6132812</c:v>
                </c:pt>
                <c:pt idx="70933">
                  <c:v>103.149414</c:v>
                </c:pt>
                <c:pt idx="70934">
                  <c:v>97.65625</c:v>
                </c:pt>
                <c:pt idx="70935">
                  <c:v>72.9980469</c:v>
                </c:pt>
                <c:pt idx="70936">
                  <c:v>29.9072266</c:v>
                </c:pt>
                <c:pt idx="70937">
                  <c:v>-28.6865234</c:v>
                </c:pt>
                <c:pt idx="70938">
                  <c:v>-80.9326172</c:v>
                </c:pt>
                <c:pt idx="70939">
                  <c:v>-105.712891</c:v>
                </c:pt>
                <c:pt idx="70940">
                  <c:v>-108.764648</c:v>
                </c:pt>
                <c:pt idx="70941">
                  <c:v>-80.32226559999998</c:v>
                </c:pt>
                <c:pt idx="70942">
                  <c:v>-27.5878906</c:v>
                </c:pt>
                <c:pt idx="70943">
                  <c:v>26.0009766</c:v>
                </c:pt>
                <c:pt idx="70944">
                  <c:v>70.4345703</c:v>
                </c:pt>
                <c:pt idx="70945">
                  <c:v>93.38378909999996</c:v>
                </c:pt>
                <c:pt idx="70946">
                  <c:v>99.7314453</c:v>
                </c:pt>
                <c:pt idx="70947">
                  <c:v>74.8291016</c:v>
                </c:pt>
                <c:pt idx="70948">
                  <c:v>25.5126953</c:v>
                </c:pt>
                <c:pt idx="70949">
                  <c:v>-29.5410156</c:v>
                </c:pt>
                <c:pt idx="70950">
                  <c:v>-71.7773438</c:v>
                </c:pt>
                <c:pt idx="70951">
                  <c:v>-107.299805</c:v>
                </c:pt>
                <c:pt idx="70952">
                  <c:v>-112.670898</c:v>
                </c:pt>
                <c:pt idx="70953">
                  <c:v>-80.2001953</c:v>
                </c:pt>
                <c:pt idx="70954">
                  <c:v>-37.5976562</c:v>
                </c:pt>
                <c:pt idx="70955">
                  <c:v>23.6816406</c:v>
                </c:pt>
                <c:pt idx="70956">
                  <c:v>63.5986328</c:v>
                </c:pt>
                <c:pt idx="70957">
                  <c:v>100.341797</c:v>
                </c:pt>
                <c:pt idx="70958">
                  <c:v>106.567383</c:v>
                </c:pt>
                <c:pt idx="70959">
                  <c:v>83.2519531</c:v>
                </c:pt>
                <c:pt idx="70960">
                  <c:v>42.2363281</c:v>
                </c:pt>
                <c:pt idx="70961">
                  <c:v>-3.78417969</c:v>
                </c:pt>
                <c:pt idx="70962">
                  <c:v>-52.9785156</c:v>
                </c:pt>
                <c:pt idx="70963">
                  <c:v>-97.5341797</c:v>
                </c:pt>
                <c:pt idx="70964">
                  <c:v>-103.027344</c:v>
                </c:pt>
                <c:pt idx="70965">
                  <c:v>-82.7636719</c:v>
                </c:pt>
                <c:pt idx="70966">
                  <c:v>-44.7998047</c:v>
                </c:pt>
                <c:pt idx="70967">
                  <c:v>3.66210938</c:v>
                </c:pt>
                <c:pt idx="70968">
                  <c:v>56.640625</c:v>
                </c:pt>
                <c:pt idx="70969">
                  <c:v>86.18164059999998</c:v>
                </c:pt>
                <c:pt idx="70970">
                  <c:v>104.370117</c:v>
                </c:pt>
                <c:pt idx="70971">
                  <c:v>90.57617190000001</c:v>
                </c:pt>
                <c:pt idx="70972">
                  <c:v>48.0957031</c:v>
                </c:pt>
                <c:pt idx="70973">
                  <c:v>0.244140625</c:v>
                </c:pt>
                <c:pt idx="70974">
                  <c:v>-56.3964844</c:v>
                </c:pt>
                <c:pt idx="70975">
                  <c:v>-99.2431641</c:v>
                </c:pt>
                <c:pt idx="70976">
                  <c:v>-112.548828</c:v>
                </c:pt>
                <c:pt idx="70977">
                  <c:v>-87.890625</c:v>
                </c:pt>
                <c:pt idx="70978">
                  <c:v>-49.1943359</c:v>
                </c:pt>
                <c:pt idx="70979">
                  <c:v>-0.854492188</c:v>
                </c:pt>
                <c:pt idx="70980">
                  <c:v>47.2412109</c:v>
                </c:pt>
                <c:pt idx="70981">
                  <c:v>90.57617190000001</c:v>
                </c:pt>
                <c:pt idx="70982">
                  <c:v>107.177734</c:v>
                </c:pt>
                <c:pt idx="70983">
                  <c:v>93.1396484</c:v>
                </c:pt>
                <c:pt idx="70984">
                  <c:v>54.4433594</c:v>
                </c:pt>
                <c:pt idx="70985">
                  <c:v>7.56835938</c:v>
                </c:pt>
                <c:pt idx="70986">
                  <c:v>-46.2646484</c:v>
                </c:pt>
                <c:pt idx="70987">
                  <c:v>-82.27539059999994</c:v>
                </c:pt>
                <c:pt idx="70988">
                  <c:v>-105.34668</c:v>
                </c:pt>
                <c:pt idx="70989">
                  <c:v>-101.318359</c:v>
                </c:pt>
                <c:pt idx="70990">
                  <c:v>-63.9648438</c:v>
                </c:pt>
                <c:pt idx="70991">
                  <c:v>-12.2070312</c:v>
                </c:pt>
                <c:pt idx="70992">
                  <c:v>38.3300781</c:v>
                </c:pt>
                <c:pt idx="70993">
                  <c:v>78.36914059999998</c:v>
                </c:pt>
                <c:pt idx="70994">
                  <c:v>99.60937499999996</c:v>
                </c:pt>
                <c:pt idx="70995">
                  <c:v>89.35546879999995</c:v>
                </c:pt>
                <c:pt idx="70996">
                  <c:v>63.9648438</c:v>
                </c:pt>
                <c:pt idx="70997">
                  <c:v>21.1181641</c:v>
                </c:pt>
                <c:pt idx="70998">
                  <c:v>-38.5742188</c:v>
                </c:pt>
                <c:pt idx="70999">
                  <c:v>-83.984375</c:v>
                </c:pt>
                <c:pt idx="71000">
                  <c:v>-108.398438</c:v>
                </c:pt>
                <c:pt idx="71001">
                  <c:v>-102.416992</c:v>
                </c:pt>
                <c:pt idx="71002">
                  <c:v>-72.9980469</c:v>
                </c:pt>
                <c:pt idx="71003">
                  <c:v>-21.8505859</c:v>
                </c:pt>
                <c:pt idx="71004">
                  <c:v>34.9121094</c:v>
                </c:pt>
                <c:pt idx="71005">
                  <c:v>72.3876953</c:v>
                </c:pt>
                <c:pt idx="71006">
                  <c:v>94.4824219</c:v>
                </c:pt>
                <c:pt idx="71007">
                  <c:v>95.82519529999998</c:v>
                </c:pt>
                <c:pt idx="71008">
                  <c:v>72.87597659999993</c:v>
                </c:pt>
                <c:pt idx="71009">
                  <c:v>31.98242189999997</c:v>
                </c:pt>
                <c:pt idx="71010">
                  <c:v>-26.9775391</c:v>
                </c:pt>
                <c:pt idx="71011">
                  <c:v>-74.8291016</c:v>
                </c:pt>
                <c:pt idx="71012">
                  <c:v>-99.7314453</c:v>
                </c:pt>
                <c:pt idx="71013">
                  <c:v>-106.323242</c:v>
                </c:pt>
                <c:pt idx="71014">
                  <c:v>-78.2470703</c:v>
                </c:pt>
                <c:pt idx="71015">
                  <c:v>-27.9541016</c:v>
                </c:pt>
                <c:pt idx="71016">
                  <c:v>17.8222656</c:v>
                </c:pt>
                <c:pt idx="71017">
                  <c:v>68.4814453</c:v>
                </c:pt>
                <c:pt idx="71018">
                  <c:v>93.01757809999998</c:v>
                </c:pt>
                <c:pt idx="71019">
                  <c:v>103.637695</c:v>
                </c:pt>
                <c:pt idx="71020">
                  <c:v>82.15332029999998</c:v>
                </c:pt>
                <c:pt idx="71021">
                  <c:v>44.0673828</c:v>
                </c:pt>
                <c:pt idx="71022">
                  <c:v>-12.0849609</c:v>
                </c:pt>
                <c:pt idx="71023">
                  <c:v>-70.0683594</c:v>
                </c:pt>
                <c:pt idx="71024">
                  <c:v>-101.196289</c:v>
                </c:pt>
                <c:pt idx="71025">
                  <c:v>-99.85351559999998</c:v>
                </c:pt>
                <c:pt idx="71026">
                  <c:v>-86.05957029999998</c:v>
                </c:pt>
                <c:pt idx="71027">
                  <c:v>-38.0859375</c:v>
                </c:pt>
                <c:pt idx="71028">
                  <c:v>17.2119141</c:v>
                </c:pt>
                <c:pt idx="71029">
                  <c:v>61.4013672</c:v>
                </c:pt>
                <c:pt idx="71030">
                  <c:v>92.5292969</c:v>
                </c:pt>
                <c:pt idx="71031">
                  <c:v>103.881836</c:v>
                </c:pt>
                <c:pt idx="71032">
                  <c:v>88.37890619999993</c:v>
                </c:pt>
                <c:pt idx="71033">
                  <c:v>48.7060547</c:v>
                </c:pt>
                <c:pt idx="71034">
                  <c:v>-6.95800781</c:v>
                </c:pt>
                <c:pt idx="71035">
                  <c:v>-57.7392578</c:v>
                </c:pt>
                <c:pt idx="71036">
                  <c:v>-97.1679688</c:v>
                </c:pt>
                <c:pt idx="71037">
                  <c:v>-106.079102</c:v>
                </c:pt>
                <c:pt idx="71038">
                  <c:v>-84.7167969</c:v>
                </c:pt>
                <c:pt idx="71039">
                  <c:v>-49.6826172</c:v>
                </c:pt>
                <c:pt idx="71040">
                  <c:v>3.05175781</c:v>
                </c:pt>
                <c:pt idx="71041">
                  <c:v>48.0957031</c:v>
                </c:pt>
                <c:pt idx="71042">
                  <c:v>92.0410156</c:v>
                </c:pt>
                <c:pt idx="71043">
                  <c:v>105.46875</c:v>
                </c:pt>
                <c:pt idx="71044">
                  <c:v>88.9892578</c:v>
                </c:pt>
                <c:pt idx="71045">
                  <c:v>54.1992188</c:v>
                </c:pt>
                <c:pt idx="71046">
                  <c:v>1.70898438</c:v>
                </c:pt>
                <c:pt idx="71047">
                  <c:v>-48.2177734</c:v>
                </c:pt>
                <c:pt idx="71048">
                  <c:v>-89.7216797</c:v>
                </c:pt>
                <c:pt idx="71049">
                  <c:v>-107.543945</c:v>
                </c:pt>
                <c:pt idx="71050">
                  <c:v>-93.9941406</c:v>
                </c:pt>
                <c:pt idx="71051">
                  <c:v>-62.1337891</c:v>
                </c:pt>
                <c:pt idx="71052">
                  <c:v>-10.6201172</c:v>
                </c:pt>
                <c:pt idx="71053">
                  <c:v>41.015625</c:v>
                </c:pt>
                <c:pt idx="71054">
                  <c:v>86.7919922</c:v>
                </c:pt>
                <c:pt idx="71055">
                  <c:v>100.708008</c:v>
                </c:pt>
                <c:pt idx="71056">
                  <c:v>93.38378909999996</c:v>
                </c:pt>
                <c:pt idx="71057">
                  <c:v>68.7255859</c:v>
                </c:pt>
                <c:pt idx="71058">
                  <c:v>16.6015625</c:v>
                </c:pt>
                <c:pt idx="71059">
                  <c:v>-33.6914062</c:v>
                </c:pt>
                <c:pt idx="71060">
                  <c:v>-74.21875</c:v>
                </c:pt>
                <c:pt idx="71061">
                  <c:v>-102.416992</c:v>
                </c:pt>
                <c:pt idx="71062">
                  <c:v>-99.3652344</c:v>
                </c:pt>
                <c:pt idx="71063">
                  <c:v>-62.1337891</c:v>
                </c:pt>
                <c:pt idx="71064">
                  <c:v>-14.2822266</c:v>
                </c:pt>
                <c:pt idx="71065">
                  <c:v>36.9873047</c:v>
                </c:pt>
                <c:pt idx="71066">
                  <c:v>83.7402344</c:v>
                </c:pt>
                <c:pt idx="71067">
                  <c:v>104.614258</c:v>
                </c:pt>
                <c:pt idx="71068">
                  <c:v>102.172852</c:v>
                </c:pt>
                <c:pt idx="71069">
                  <c:v>70.0683594</c:v>
                </c:pt>
                <c:pt idx="71070">
                  <c:v>20.7519531</c:v>
                </c:pt>
                <c:pt idx="71071">
                  <c:v>-29.0527344</c:v>
                </c:pt>
                <c:pt idx="71072">
                  <c:v>-79.4677734</c:v>
                </c:pt>
                <c:pt idx="71073">
                  <c:v>-109.619141</c:v>
                </c:pt>
                <c:pt idx="71074">
                  <c:v>-108.276367</c:v>
                </c:pt>
                <c:pt idx="71075">
                  <c:v>-78.7353516</c:v>
                </c:pt>
                <c:pt idx="71076">
                  <c:v>-24.90234379999998</c:v>
                </c:pt>
                <c:pt idx="71077">
                  <c:v>24.90234379999998</c:v>
                </c:pt>
                <c:pt idx="71078">
                  <c:v>68.35937499999996</c:v>
                </c:pt>
                <c:pt idx="71079">
                  <c:v>99.60937499999996</c:v>
                </c:pt>
                <c:pt idx="71080">
                  <c:v>103.149414</c:v>
                </c:pt>
                <c:pt idx="71081">
                  <c:v>73.1201172</c:v>
                </c:pt>
                <c:pt idx="71082">
                  <c:v>29.296875</c:v>
                </c:pt>
                <c:pt idx="71083">
                  <c:v>-23.5595703</c:v>
                </c:pt>
                <c:pt idx="71084">
                  <c:v>-58.7158203</c:v>
                </c:pt>
                <c:pt idx="71085">
                  <c:v>-94.6044922</c:v>
                </c:pt>
                <c:pt idx="71086">
                  <c:v>-112.060547</c:v>
                </c:pt>
                <c:pt idx="71087">
                  <c:v>-78.8574219</c:v>
                </c:pt>
                <c:pt idx="71088">
                  <c:v>-34.9121094</c:v>
                </c:pt>
                <c:pt idx="71089">
                  <c:v>18.7988281</c:v>
                </c:pt>
                <c:pt idx="71090">
                  <c:v>65.7958984</c:v>
                </c:pt>
                <c:pt idx="71091">
                  <c:v>97.65625</c:v>
                </c:pt>
                <c:pt idx="71092">
                  <c:v>108.032227</c:v>
                </c:pt>
                <c:pt idx="71093">
                  <c:v>86.6699219</c:v>
                </c:pt>
                <c:pt idx="71094">
                  <c:v>45.1660156</c:v>
                </c:pt>
                <c:pt idx="71095">
                  <c:v>-13.0615234</c:v>
                </c:pt>
                <c:pt idx="71096">
                  <c:v>-61.15722659999999</c:v>
                </c:pt>
                <c:pt idx="71097">
                  <c:v>-103.637695</c:v>
                </c:pt>
                <c:pt idx="71098">
                  <c:v>-107.421875</c:v>
                </c:pt>
                <c:pt idx="71099">
                  <c:v>-82.03125</c:v>
                </c:pt>
                <c:pt idx="71100">
                  <c:v>-38.9404297</c:v>
                </c:pt>
                <c:pt idx="71101">
                  <c:v>5.98144531</c:v>
                </c:pt>
                <c:pt idx="71102">
                  <c:v>60.546875</c:v>
                </c:pt>
                <c:pt idx="71103">
                  <c:v>88.37890619999993</c:v>
                </c:pt>
                <c:pt idx="71104">
                  <c:v>105.34668</c:v>
                </c:pt>
                <c:pt idx="71105">
                  <c:v>89.11132809999998</c:v>
                </c:pt>
                <c:pt idx="71106">
                  <c:v>48.2177734</c:v>
                </c:pt>
                <c:pt idx="71107">
                  <c:v>2.80761719</c:v>
                </c:pt>
                <c:pt idx="71108">
                  <c:v>-48.5839844</c:v>
                </c:pt>
                <c:pt idx="71109">
                  <c:v>-85.3271484</c:v>
                </c:pt>
                <c:pt idx="71110">
                  <c:v>-104.858398</c:v>
                </c:pt>
                <c:pt idx="71111">
                  <c:v>-98.2666016</c:v>
                </c:pt>
                <c:pt idx="71112">
                  <c:v>-61.15722659999999</c:v>
                </c:pt>
                <c:pt idx="71113">
                  <c:v>-12.4511719</c:v>
                </c:pt>
                <c:pt idx="71114">
                  <c:v>47.4853516</c:v>
                </c:pt>
                <c:pt idx="71115">
                  <c:v>83.0078125</c:v>
                </c:pt>
                <c:pt idx="71116">
                  <c:v>105.59082</c:v>
                </c:pt>
                <c:pt idx="71117">
                  <c:v>98.0224609</c:v>
                </c:pt>
                <c:pt idx="71118">
                  <c:v>60.3027344</c:v>
                </c:pt>
                <c:pt idx="71119">
                  <c:v>7.812499999999997</c:v>
                </c:pt>
                <c:pt idx="71120">
                  <c:v>-41.9921875</c:v>
                </c:pt>
                <c:pt idx="71121">
                  <c:v>-87.5244141</c:v>
                </c:pt>
                <c:pt idx="71122">
                  <c:v>-106.323242</c:v>
                </c:pt>
                <c:pt idx="71123">
                  <c:v>-94.4824219</c:v>
                </c:pt>
                <c:pt idx="71124">
                  <c:v>-57.3730469</c:v>
                </c:pt>
                <c:pt idx="71125">
                  <c:v>-8.30078125</c:v>
                </c:pt>
                <c:pt idx="71126">
                  <c:v>41.5039062</c:v>
                </c:pt>
                <c:pt idx="71127">
                  <c:v>80.68847659999993</c:v>
                </c:pt>
                <c:pt idx="71128">
                  <c:v>101.5625</c:v>
                </c:pt>
                <c:pt idx="71129">
                  <c:v>98.1445312</c:v>
                </c:pt>
                <c:pt idx="71130">
                  <c:v>67.13867190000001</c:v>
                </c:pt>
                <c:pt idx="71131">
                  <c:v>16.3574219</c:v>
                </c:pt>
                <c:pt idx="71132">
                  <c:v>-34.5458984</c:v>
                </c:pt>
                <c:pt idx="71133">
                  <c:v>-80.2001953</c:v>
                </c:pt>
                <c:pt idx="71134">
                  <c:v>-106.323242</c:v>
                </c:pt>
                <c:pt idx="71135">
                  <c:v>-97.2900391</c:v>
                </c:pt>
                <c:pt idx="71136">
                  <c:v>-67.62695309999998</c:v>
                </c:pt>
                <c:pt idx="71137">
                  <c:v>-29.296875</c:v>
                </c:pt>
                <c:pt idx="71138">
                  <c:v>27.34375</c:v>
                </c:pt>
                <c:pt idx="71139">
                  <c:v>76.4160156</c:v>
                </c:pt>
                <c:pt idx="71140">
                  <c:v>103.637695</c:v>
                </c:pt>
                <c:pt idx="71141">
                  <c:v>103.515625</c:v>
                </c:pt>
                <c:pt idx="71142">
                  <c:v>77.63671879999995</c:v>
                </c:pt>
                <c:pt idx="71143">
                  <c:v>35.6445312</c:v>
                </c:pt>
                <c:pt idx="71144">
                  <c:v>-26.7333984</c:v>
                </c:pt>
                <c:pt idx="71145">
                  <c:v>-75.9277344</c:v>
                </c:pt>
                <c:pt idx="71146">
                  <c:v>-102.905273</c:v>
                </c:pt>
                <c:pt idx="71147">
                  <c:v>-100.708008</c:v>
                </c:pt>
                <c:pt idx="71148">
                  <c:v>-79.34570309999998</c:v>
                </c:pt>
                <c:pt idx="71149">
                  <c:v>-33.3251953</c:v>
                </c:pt>
                <c:pt idx="71150">
                  <c:v>24.4140625</c:v>
                </c:pt>
                <c:pt idx="71151">
                  <c:v>71.6552734</c:v>
                </c:pt>
                <c:pt idx="71152">
                  <c:v>100.708008</c:v>
                </c:pt>
                <c:pt idx="71153">
                  <c:v>106.201172</c:v>
                </c:pt>
                <c:pt idx="71154">
                  <c:v>79.1015625</c:v>
                </c:pt>
                <c:pt idx="71155">
                  <c:v>35.2783203</c:v>
                </c:pt>
                <c:pt idx="71156">
                  <c:v>-21.3623047</c:v>
                </c:pt>
                <c:pt idx="71157">
                  <c:v>-70.0683594</c:v>
                </c:pt>
                <c:pt idx="71158">
                  <c:v>-95.0927734</c:v>
                </c:pt>
                <c:pt idx="71159">
                  <c:v>-107.177734</c:v>
                </c:pt>
                <c:pt idx="71160">
                  <c:v>-91.3085938</c:v>
                </c:pt>
                <c:pt idx="71161">
                  <c:v>-39.7949219</c:v>
                </c:pt>
                <c:pt idx="71162">
                  <c:v>7.93457031</c:v>
                </c:pt>
                <c:pt idx="71163">
                  <c:v>65.18554690000001</c:v>
                </c:pt>
                <c:pt idx="71164">
                  <c:v>94.84863279999998</c:v>
                </c:pt>
                <c:pt idx="71165">
                  <c:v>101.5625</c:v>
                </c:pt>
                <c:pt idx="71166">
                  <c:v>82.27539059999994</c:v>
                </c:pt>
                <c:pt idx="71167">
                  <c:v>47.85156249999999</c:v>
                </c:pt>
                <c:pt idx="71168">
                  <c:v>-4.394531249999993</c:v>
                </c:pt>
                <c:pt idx="71169">
                  <c:v>-51.39160159999999</c:v>
                </c:pt>
                <c:pt idx="71170">
                  <c:v>-94.3603516</c:v>
                </c:pt>
                <c:pt idx="71171">
                  <c:v>-109.008789</c:v>
                </c:pt>
                <c:pt idx="71172">
                  <c:v>-86.18164059999998</c:v>
                </c:pt>
                <c:pt idx="71173">
                  <c:v>-47.4853516</c:v>
                </c:pt>
                <c:pt idx="71174">
                  <c:v>5.73730469</c:v>
                </c:pt>
                <c:pt idx="71175">
                  <c:v>49.3164062</c:v>
                </c:pt>
                <c:pt idx="71176">
                  <c:v>90.4541016</c:v>
                </c:pt>
                <c:pt idx="71177">
                  <c:v>105.34668</c:v>
                </c:pt>
                <c:pt idx="71178">
                  <c:v>90.82031249999996</c:v>
                </c:pt>
                <c:pt idx="71179">
                  <c:v>51.0253906</c:v>
                </c:pt>
                <c:pt idx="71180">
                  <c:v>-0.9765625</c:v>
                </c:pt>
                <c:pt idx="71181">
                  <c:v>-49.5605469</c:v>
                </c:pt>
                <c:pt idx="71182">
                  <c:v>-92.4072266</c:v>
                </c:pt>
                <c:pt idx="71183">
                  <c:v>-104.248047</c:v>
                </c:pt>
                <c:pt idx="71184">
                  <c:v>-93.87207029999993</c:v>
                </c:pt>
                <c:pt idx="71185">
                  <c:v>-55.9082031</c:v>
                </c:pt>
                <c:pt idx="71186">
                  <c:v>-5.004882809999995</c:v>
                </c:pt>
                <c:pt idx="71187">
                  <c:v>44.7998047</c:v>
                </c:pt>
                <c:pt idx="71188">
                  <c:v>88.5009766</c:v>
                </c:pt>
                <c:pt idx="71189">
                  <c:v>100.830078</c:v>
                </c:pt>
                <c:pt idx="71190">
                  <c:v>94.97070309999998</c:v>
                </c:pt>
                <c:pt idx="71191">
                  <c:v>63.7207031</c:v>
                </c:pt>
                <c:pt idx="71192">
                  <c:v>18.9208984</c:v>
                </c:pt>
                <c:pt idx="71193">
                  <c:v>-36.8652344</c:v>
                </c:pt>
                <c:pt idx="71194">
                  <c:v>-80.2001953</c:v>
                </c:pt>
                <c:pt idx="71195">
                  <c:v>-105.59082</c:v>
                </c:pt>
                <c:pt idx="71196">
                  <c:v>-102.783203</c:v>
                </c:pt>
                <c:pt idx="71197">
                  <c:v>-60.18066409999999</c:v>
                </c:pt>
                <c:pt idx="71198">
                  <c:v>-15.3808594</c:v>
                </c:pt>
                <c:pt idx="71199">
                  <c:v>32.9589844</c:v>
                </c:pt>
                <c:pt idx="71200">
                  <c:v>74.8291016</c:v>
                </c:pt>
                <c:pt idx="71201">
                  <c:v>104.248047</c:v>
                </c:pt>
                <c:pt idx="71202">
                  <c:v>102.050781</c:v>
                </c:pt>
                <c:pt idx="71203">
                  <c:v>74.0966797</c:v>
                </c:pt>
                <c:pt idx="71204">
                  <c:v>24.2919922</c:v>
                </c:pt>
                <c:pt idx="71205">
                  <c:v>-29.1748047</c:v>
                </c:pt>
                <c:pt idx="71206">
                  <c:v>-78.0029297</c:v>
                </c:pt>
                <c:pt idx="71207">
                  <c:v>-102.539062</c:v>
                </c:pt>
                <c:pt idx="71208">
                  <c:v>-97.77832029999998</c:v>
                </c:pt>
                <c:pt idx="71209">
                  <c:v>-74.3408203</c:v>
                </c:pt>
                <c:pt idx="71210">
                  <c:v>-28.9306641</c:v>
                </c:pt>
                <c:pt idx="71211">
                  <c:v>21.1181641</c:v>
                </c:pt>
                <c:pt idx="71212">
                  <c:v>69.33593749999996</c:v>
                </c:pt>
                <c:pt idx="71213">
                  <c:v>103.271484</c:v>
                </c:pt>
                <c:pt idx="71214">
                  <c:v>103.759766</c:v>
                </c:pt>
                <c:pt idx="71215">
                  <c:v>73.3642578</c:v>
                </c:pt>
                <c:pt idx="71216">
                  <c:v>31.7382812</c:v>
                </c:pt>
                <c:pt idx="71217">
                  <c:v>-26.8554688</c:v>
                </c:pt>
                <c:pt idx="71218">
                  <c:v>-72.1435547</c:v>
                </c:pt>
                <c:pt idx="71219">
                  <c:v>-98.1445312</c:v>
                </c:pt>
                <c:pt idx="71220">
                  <c:v>-101.44043</c:v>
                </c:pt>
                <c:pt idx="71221">
                  <c:v>-79.34570309999998</c:v>
                </c:pt>
                <c:pt idx="71222">
                  <c:v>-36.9873047</c:v>
                </c:pt>
                <c:pt idx="71223">
                  <c:v>19.7753906</c:v>
                </c:pt>
                <c:pt idx="71224">
                  <c:v>60.546875</c:v>
                </c:pt>
                <c:pt idx="71225">
                  <c:v>87.890625</c:v>
                </c:pt>
                <c:pt idx="71226">
                  <c:v>103.515625</c:v>
                </c:pt>
                <c:pt idx="71227">
                  <c:v>86.05957029999998</c:v>
                </c:pt>
                <c:pt idx="71228">
                  <c:v>39.7949219</c:v>
                </c:pt>
                <c:pt idx="71229">
                  <c:v>-15.2587891</c:v>
                </c:pt>
                <c:pt idx="71230">
                  <c:v>-68.9697266</c:v>
                </c:pt>
                <c:pt idx="71231">
                  <c:v>-102.294922</c:v>
                </c:pt>
                <c:pt idx="71232">
                  <c:v>-108.520508</c:v>
                </c:pt>
                <c:pt idx="71233">
                  <c:v>-93.5058594</c:v>
                </c:pt>
                <c:pt idx="71234">
                  <c:v>-53.1005859</c:v>
                </c:pt>
                <c:pt idx="71235">
                  <c:v>1.70898438</c:v>
                </c:pt>
                <c:pt idx="71236">
                  <c:v>55.0537109</c:v>
                </c:pt>
                <c:pt idx="71237">
                  <c:v>98.87695309999998</c:v>
                </c:pt>
                <c:pt idx="71238">
                  <c:v>105.224609</c:v>
                </c:pt>
                <c:pt idx="71239">
                  <c:v>83.0078125</c:v>
                </c:pt>
                <c:pt idx="71240">
                  <c:v>54.6875</c:v>
                </c:pt>
                <c:pt idx="71241">
                  <c:v>4.27246094</c:v>
                </c:pt>
                <c:pt idx="71242">
                  <c:v>-57.9833984</c:v>
                </c:pt>
                <c:pt idx="71243">
                  <c:v>-90.4541016</c:v>
                </c:pt>
                <c:pt idx="71244">
                  <c:v>-100.708008</c:v>
                </c:pt>
                <c:pt idx="71245">
                  <c:v>-87.890625</c:v>
                </c:pt>
                <c:pt idx="71246">
                  <c:v>-54.93164059999999</c:v>
                </c:pt>
                <c:pt idx="71247">
                  <c:v>-3.05175781</c:v>
                </c:pt>
                <c:pt idx="71248">
                  <c:v>47.1191406</c:v>
                </c:pt>
                <c:pt idx="71249">
                  <c:v>88.62304690000001</c:v>
                </c:pt>
                <c:pt idx="71250">
                  <c:v>112.304688</c:v>
                </c:pt>
                <c:pt idx="71251">
                  <c:v>96.5576172</c:v>
                </c:pt>
                <c:pt idx="71252">
                  <c:v>52.8564453</c:v>
                </c:pt>
                <c:pt idx="71253">
                  <c:v>6.103515619999995</c:v>
                </c:pt>
                <c:pt idx="71254">
                  <c:v>-41.7480469</c:v>
                </c:pt>
                <c:pt idx="71255">
                  <c:v>-86.05957029999998</c:v>
                </c:pt>
                <c:pt idx="71256">
                  <c:v>-109.25293</c:v>
                </c:pt>
                <c:pt idx="71257">
                  <c:v>-101.806641</c:v>
                </c:pt>
                <c:pt idx="71258">
                  <c:v>-75.8056641</c:v>
                </c:pt>
                <c:pt idx="71259">
                  <c:v>-12.2070312</c:v>
                </c:pt>
                <c:pt idx="71260">
                  <c:v>44.921875</c:v>
                </c:pt>
                <c:pt idx="71261">
                  <c:v>79.8339844</c:v>
                </c:pt>
                <c:pt idx="71262">
                  <c:v>100.952148</c:v>
                </c:pt>
                <c:pt idx="71263">
                  <c:v>98.9990234</c:v>
                </c:pt>
                <c:pt idx="71264">
                  <c:v>71.4111328</c:v>
                </c:pt>
                <c:pt idx="71265">
                  <c:v>25.390625</c:v>
                </c:pt>
                <c:pt idx="71266">
                  <c:v>-35.0341797</c:v>
                </c:pt>
                <c:pt idx="71267">
                  <c:v>-81.5429688</c:v>
                </c:pt>
                <c:pt idx="71268">
                  <c:v>-102.050781</c:v>
                </c:pt>
                <c:pt idx="71269">
                  <c:v>-104.003906</c:v>
                </c:pt>
                <c:pt idx="71270">
                  <c:v>-72.1435547</c:v>
                </c:pt>
                <c:pt idx="71271">
                  <c:v>-25.6347656</c:v>
                </c:pt>
                <c:pt idx="71272">
                  <c:v>26.9775391</c:v>
                </c:pt>
                <c:pt idx="71273">
                  <c:v>73.9746094</c:v>
                </c:pt>
                <c:pt idx="71274">
                  <c:v>106.079102</c:v>
                </c:pt>
                <c:pt idx="71275">
                  <c:v>100.097656</c:v>
                </c:pt>
                <c:pt idx="71276">
                  <c:v>75.0732422</c:v>
                </c:pt>
                <c:pt idx="71277">
                  <c:v>27.2216797</c:v>
                </c:pt>
                <c:pt idx="71278">
                  <c:v>-22.5830078</c:v>
                </c:pt>
                <c:pt idx="71279">
                  <c:v>-71.8994141</c:v>
                </c:pt>
                <c:pt idx="71280">
                  <c:v>-101.44043</c:v>
                </c:pt>
                <c:pt idx="71281">
                  <c:v>-102.783203</c:v>
                </c:pt>
                <c:pt idx="71282">
                  <c:v>-81.4208984</c:v>
                </c:pt>
                <c:pt idx="71283">
                  <c:v>-30.0292969</c:v>
                </c:pt>
                <c:pt idx="71284">
                  <c:v>21.8505859</c:v>
                </c:pt>
                <c:pt idx="71285">
                  <c:v>74.0966797</c:v>
                </c:pt>
                <c:pt idx="71286">
                  <c:v>103.759766</c:v>
                </c:pt>
                <c:pt idx="71287">
                  <c:v>103.515625</c:v>
                </c:pt>
                <c:pt idx="71288">
                  <c:v>79.1015625</c:v>
                </c:pt>
                <c:pt idx="71289">
                  <c:v>37.2314453</c:v>
                </c:pt>
                <c:pt idx="71290">
                  <c:v>-15.9912109</c:v>
                </c:pt>
                <c:pt idx="71291">
                  <c:v>-65.3076172</c:v>
                </c:pt>
                <c:pt idx="71292">
                  <c:v>-101.928711</c:v>
                </c:pt>
                <c:pt idx="71293">
                  <c:v>-107.666016</c:v>
                </c:pt>
                <c:pt idx="71294">
                  <c:v>-83.2519531</c:v>
                </c:pt>
                <c:pt idx="71295">
                  <c:v>-41.015625</c:v>
                </c:pt>
                <c:pt idx="71296">
                  <c:v>6.95800781</c:v>
                </c:pt>
                <c:pt idx="71297">
                  <c:v>61.7675781</c:v>
                </c:pt>
                <c:pt idx="71298">
                  <c:v>98.0224609</c:v>
                </c:pt>
                <c:pt idx="71299">
                  <c:v>107.299805</c:v>
                </c:pt>
                <c:pt idx="71300">
                  <c:v>93.38378909999996</c:v>
                </c:pt>
                <c:pt idx="71301">
                  <c:v>49.4384766</c:v>
                </c:pt>
                <c:pt idx="71302">
                  <c:v>-9.155273439999998</c:v>
                </c:pt>
                <c:pt idx="71303">
                  <c:v>-54.32128909999999</c:v>
                </c:pt>
                <c:pt idx="71304">
                  <c:v>-87.6464844</c:v>
                </c:pt>
                <c:pt idx="71305">
                  <c:v>-104.003906</c:v>
                </c:pt>
                <c:pt idx="71306">
                  <c:v>-91.3085938</c:v>
                </c:pt>
                <c:pt idx="71307">
                  <c:v>-45.2880859</c:v>
                </c:pt>
                <c:pt idx="71308">
                  <c:v>2.68554688</c:v>
                </c:pt>
                <c:pt idx="71309">
                  <c:v>51.8798828</c:v>
                </c:pt>
                <c:pt idx="71310">
                  <c:v>87.5244141</c:v>
                </c:pt>
                <c:pt idx="71311">
                  <c:v>108.520508</c:v>
                </c:pt>
                <c:pt idx="71312">
                  <c:v>94.97070309999998</c:v>
                </c:pt>
                <c:pt idx="71313">
                  <c:v>57.4951172</c:v>
                </c:pt>
                <c:pt idx="71314">
                  <c:v>5.24902344</c:v>
                </c:pt>
                <c:pt idx="71315">
                  <c:v>-47.1191406</c:v>
                </c:pt>
                <c:pt idx="71316">
                  <c:v>-90.82031249999996</c:v>
                </c:pt>
                <c:pt idx="71317">
                  <c:v>-105.712891</c:v>
                </c:pt>
                <c:pt idx="71318">
                  <c:v>-86.7919922</c:v>
                </c:pt>
                <c:pt idx="71319">
                  <c:v>-56.0302734</c:v>
                </c:pt>
                <c:pt idx="71320">
                  <c:v>-17.4560547</c:v>
                </c:pt>
                <c:pt idx="71321">
                  <c:v>35.0341797</c:v>
                </c:pt>
                <c:pt idx="71322">
                  <c:v>82.7636719</c:v>
                </c:pt>
                <c:pt idx="71323">
                  <c:v>100.341797</c:v>
                </c:pt>
                <c:pt idx="71324">
                  <c:v>93.87207029999993</c:v>
                </c:pt>
                <c:pt idx="71325">
                  <c:v>62.8662109</c:v>
                </c:pt>
                <c:pt idx="71326">
                  <c:v>10.2539062</c:v>
                </c:pt>
                <c:pt idx="71327">
                  <c:v>-36.4990234</c:v>
                </c:pt>
                <c:pt idx="71328">
                  <c:v>-79.34570309999998</c:v>
                </c:pt>
                <c:pt idx="71329">
                  <c:v>-104.492188</c:v>
                </c:pt>
                <c:pt idx="71330">
                  <c:v>-97.65625</c:v>
                </c:pt>
                <c:pt idx="71331">
                  <c:v>-70.55664059999998</c:v>
                </c:pt>
                <c:pt idx="71332">
                  <c:v>-18.9208984</c:v>
                </c:pt>
                <c:pt idx="71333">
                  <c:v>33.5693359</c:v>
                </c:pt>
                <c:pt idx="71334">
                  <c:v>76.2939453</c:v>
                </c:pt>
                <c:pt idx="71335">
                  <c:v>106.079102</c:v>
                </c:pt>
                <c:pt idx="71336">
                  <c:v>100.952148</c:v>
                </c:pt>
                <c:pt idx="71337">
                  <c:v>68.7255859</c:v>
                </c:pt>
                <c:pt idx="71338">
                  <c:v>24.4140625</c:v>
                </c:pt>
                <c:pt idx="71339">
                  <c:v>-34.17968749999999</c:v>
                </c:pt>
                <c:pt idx="71340">
                  <c:v>-72.0214844</c:v>
                </c:pt>
                <c:pt idx="71341">
                  <c:v>-96.3134766</c:v>
                </c:pt>
                <c:pt idx="71342">
                  <c:v>-100.341797</c:v>
                </c:pt>
                <c:pt idx="71343">
                  <c:v>-76.7822266</c:v>
                </c:pt>
                <c:pt idx="71344">
                  <c:v>-27.4658203</c:v>
                </c:pt>
                <c:pt idx="71345">
                  <c:v>25.1464844</c:v>
                </c:pt>
                <c:pt idx="71346">
                  <c:v>66.7724609</c:v>
                </c:pt>
                <c:pt idx="71347">
                  <c:v>100.219727</c:v>
                </c:pt>
                <c:pt idx="71348">
                  <c:v>100.585938</c:v>
                </c:pt>
                <c:pt idx="71349">
                  <c:v>75.6835938</c:v>
                </c:pt>
                <c:pt idx="71350">
                  <c:v>38.6962891</c:v>
                </c:pt>
                <c:pt idx="71351">
                  <c:v>-18.0664062</c:v>
                </c:pt>
                <c:pt idx="71352">
                  <c:v>-75.0732422</c:v>
                </c:pt>
                <c:pt idx="71353">
                  <c:v>-98.38867190000001</c:v>
                </c:pt>
                <c:pt idx="71354">
                  <c:v>-101.074219</c:v>
                </c:pt>
                <c:pt idx="71355">
                  <c:v>-69.9462891</c:v>
                </c:pt>
                <c:pt idx="71356">
                  <c:v>-33.203125</c:v>
                </c:pt>
                <c:pt idx="71357">
                  <c:v>13.7939453</c:v>
                </c:pt>
                <c:pt idx="71358">
                  <c:v>57.9833984</c:v>
                </c:pt>
                <c:pt idx="71359">
                  <c:v>95.9472656</c:v>
                </c:pt>
                <c:pt idx="71360">
                  <c:v>102.783203</c:v>
                </c:pt>
                <c:pt idx="71361">
                  <c:v>81.9091797</c:v>
                </c:pt>
                <c:pt idx="71362">
                  <c:v>42.4804688</c:v>
                </c:pt>
                <c:pt idx="71363">
                  <c:v>-19.1650391</c:v>
                </c:pt>
                <c:pt idx="71364">
                  <c:v>-63.1103516</c:v>
                </c:pt>
                <c:pt idx="71365">
                  <c:v>-93.1396484</c:v>
                </c:pt>
                <c:pt idx="71366">
                  <c:v>-101.44043</c:v>
                </c:pt>
                <c:pt idx="71367">
                  <c:v>-87.7685547</c:v>
                </c:pt>
                <c:pt idx="71368">
                  <c:v>-45.7763672</c:v>
                </c:pt>
                <c:pt idx="71369">
                  <c:v>9.277343749999998</c:v>
                </c:pt>
                <c:pt idx="71370">
                  <c:v>60.3027344</c:v>
                </c:pt>
                <c:pt idx="71371">
                  <c:v>98.2666016</c:v>
                </c:pt>
                <c:pt idx="71372">
                  <c:v>105.712891</c:v>
                </c:pt>
                <c:pt idx="71373">
                  <c:v>95.82519529999998</c:v>
                </c:pt>
                <c:pt idx="71374">
                  <c:v>53.1005859</c:v>
                </c:pt>
                <c:pt idx="71375">
                  <c:v>-7.93457031</c:v>
                </c:pt>
                <c:pt idx="71376">
                  <c:v>-53.8330078</c:v>
                </c:pt>
                <c:pt idx="71377">
                  <c:v>-95.703125</c:v>
                </c:pt>
                <c:pt idx="71378">
                  <c:v>-111.328125</c:v>
                </c:pt>
                <c:pt idx="71379">
                  <c:v>-99.85351559999998</c:v>
                </c:pt>
                <c:pt idx="71380">
                  <c:v>-58.3496094</c:v>
                </c:pt>
                <c:pt idx="71381">
                  <c:v>-3.41796875</c:v>
                </c:pt>
                <c:pt idx="71382">
                  <c:v>55.5419922</c:v>
                </c:pt>
                <c:pt idx="71383">
                  <c:v>84.3505859</c:v>
                </c:pt>
                <c:pt idx="71384">
                  <c:v>104.003906</c:v>
                </c:pt>
                <c:pt idx="71385">
                  <c:v>95.4589844</c:v>
                </c:pt>
                <c:pt idx="71386">
                  <c:v>56.1523438</c:v>
                </c:pt>
                <c:pt idx="71387">
                  <c:v>1.58691406</c:v>
                </c:pt>
                <c:pt idx="71388">
                  <c:v>-43.4570312</c:v>
                </c:pt>
                <c:pt idx="71389">
                  <c:v>-86.7919922</c:v>
                </c:pt>
                <c:pt idx="71390">
                  <c:v>-104.980469</c:v>
                </c:pt>
                <c:pt idx="71391">
                  <c:v>-98.63281249999996</c:v>
                </c:pt>
                <c:pt idx="71392">
                  <c:v>-64.2089844</c:v>
                </c:pt>
                <c:pt idx="71393">
                  <c:v>-15.2587891</c:v>
                </c:pt>
                <c:pt idx="71394">
                  <c:v>38.2080078</c:v>
                </c:pt>
                <c:pt idx="71395">
                  <c:v>79.7119141</c:v>
                </c:pt>
                <c:pt idx="71396">
                  <c:v>103.027344</c:v>
                </c:pt>
                <c:pt idx="71397">
                  <c:v>96.3134766</c:v>
                </c:pt>
                <c:pt idx="71398">
                  <c:v>68.2373047</c:v>
                </c:pt>
                <c:pt idx="71399">
                  <c:v>12.0849609</c:v>
                </c:pt>
                <c:pt idx="71400">
                  <c:v>-36.3769531</c:v>
                </c:pt>
                <c:pt idx="71401">
                  <c:v>-82.27539059999994</c:v>
                </c:pt>
                <c:pt idx="71402">
                  <c:v>-105.59082</c:v>
                </c:pt>
                <c:pt idx="71403">
                  <c:v>-102.416992</c:v>
                </c:pt>
                <c:pt idx="71404">
                  <c:v>-70.3125</c:v>
                </c:pt>
                <c:pt idx="71405">
                  <c:v>-16.8457031</c:v>
                </c:pt>
                <c:pt idx="71406">
                  <c:v>33.0810547</c:v>
                </c:pt>
                <c:pt idx="71407">
                  <c:v>72.7539062</c:v>
                </c:pt>
                <c:pt idx="71408">
                  <c:v>105.102539</c:v>
                </c:pt>
                <c:pt idx="71409">
                  <c:v>107.421875</c:v>
                </c:pt>
                <c:pt idx="71410">
                  <c:v>78.7353516</c:v>
                </c:pt>
                <c:pt idx="71411">
                  <c:v>31.4941406</c:v>
                </c:pt>
                <c:pt idx="71412">
                  <c:v>-26.0009766</c:v>
                </c:pt>
                <c:pt idx="71413">
                  <c:v>-68.2373047</c:v>
                </c:pt>
                <c:pt idx="71414">
                  <c:v>-101.68457</c:v>
                </c:pt>
                <c:pt idx="71415">
                  <c:v>-103.149414</c:v>
                </c:pt>
                <c:pt idx="71416">
                  <c:v>-70.80078119999993</c:v>
                </c:pt>
                <c:pt idx="71417">
                  <c:v>-30.5175781</c:v>
                </c:pt>
                <c:pt idx="71418">
                  <c:v>21.484375</c:v>
                </c:pt>
                <c:pt idx="71419">
                  <c:v>79.8339844</c:v>
                </c:pt>
                <c:pt idx="71420">
                  <c:v>97.4121094</c:v>
                </c:pt>
                <c:pt idx="71421">
                  <c:v>96.4355469</c:v>
                </c:pt>
                <c:pt idx="71422">
                  <c:v>76.6601562</c:v>
                </c:pt>
                <c:pt idx="71423">
                  <c:v>36.2548828</c:v>
                </c:pt>
                <c:pt idx="71424">
                  <c:v>-20.0195312</c:v>
                </c:pt>
                <c:pt idx="71425">
                  <c:v>-63.3544922</c:v>
                </c:pt>
                <c:pt idx="71426">
                  <c:v>-89.9658203</c:v>
                </c:pt>
                <c:pt idx="71427">
                  <c:v>-96.0693359</c:v>
                </c:pt>
                <c:pt idx="71428">
                  <c:v>-87.15820309999998</c:v>
                </c:pt>
                <c:pt idx="71429">
                  <c:v>-38.9404297</c:v>
                </c:pt>
                <c:pt idx="71430">
                  <c:v>19.6533203</c:v>
                </c:pt>
                <c:pt idx="71431">
                  <c:v>64.0869141</c:v>
                </c:pt>
                <c:pt idx="71432">
                  <c:v>92.5292969</c:v>
                </c:pt>
                <c:pt idx="71433">
                  <c:v>102.905273</c:v>
                </c:pt>
                <c:pt idx="71434">
                  <c:v>82.6416016</c:v>
                </c:pt>
                <c:pt idx="71435">
                  <c:v>44.1894531</c:v>
                </c:pt>
                <c:pt idx="71436">
                  <c:v>-6.95800781</c:v>
                </c:pt>
                <c:pt idx="71437">
                  <c:v>-58.7158203</c:v>
                </c:pt>
                <c:pt idx="71438">
                  <c:v>-93.5058594</c:v>
                </c:pt>
                <c:pt idx="71439">
                  <c:v>-104.003906</c:v>
                </c:pt>
                <c:pt idx="71440">
                  <c:v>-87.5244141</c:v>
                </c:pt>
                <c:pt idx="71441">
                  <c:v>-48.828125</c:v>
                </c:pt>
                <c:pt idx="71442">
                  <c:v>2.9296875</c:v>
                </c:pt>
                <c:pt idx="71443">
                  <c:v>51.39160159999999</c:v>
                </c:pt>
                <c:pt idx="71444">
                  <c:v>93.9941406</c:v>
                </c:pt>
                <c:pt idx="71445">
                  <c:v>102.661133</c:v>
                </c:pt>
                <c:pt idx="71446">
                  <c:v>91.0644531</c:v>
                </c:pt>
                <c:pt idx="71447">
                  <c:v>54.8095703</c:v>
                </c:pt>
                <c:pt idx="71448">
                  <c:v>-0.610351562</c:v>
                </c:pt>
                <c:pt idx="71449">
                  <c:v>-56.0302734</c:v>
                </c:pt>
                <c:pt idx="71450">
                  <c:v>-96.4355469</c:v>
                </c:pt>
                <c:pt idx="71451">
                  <c:v>-106.079102</c:v>
                </c:pt>
                <c:pt idx="71452">
                  <c:v>-93.5058594</c:v>
                </c:pt>
                <c:pt idx="71453">
                  <c:v>-55.1757812</c:v>
                </c:pt>
                <c:pt idx="71454">
                  <c:v>-4.63867188</c:v>
                </c:pt>
                <c:pt idx="71455">
                  <c:v>38.8183594</c:v>
                </c:pt>
                <c:pt idx="71456">
                  <c:v>77.27050779999998</c:v>
                </c:pt>
                <c:pt idx="71457">
                  <c:v>101.5625</c:v>
                </c:pt>
                <c:pt idx="71458">
                  <c:v>99.7314453</c:v>
                </c:pt>
                <c:pt idx="71459">
                  <c:v>64.6972656</c:v>
                </c:pt>
                <c:pt idx="71460">
                  <c:v>6.59179688</c:v>
                </c:pt>
                <c:pt idx="71461">
                  <c:v>-40.1611328</c:v>
                </c:pt>
                <c:pt idx="71462">
                  <c:v>-88.13476559999998</c:v>
                </c:pt>
                <c:pt idx="71463">
                  <c:v>-105.46875</c:v>
                </c:pt>
                <c:pt idx="71464">
                  <c:v>-92.77343749999996</c:v>
                </c:pt>
                <c:pt idx="71465">
                  <c:v>-65.67382809999994</c:v>
                </c:pt>
                <c:pt idx="71466">
                  <c:v>-20.1416016</c:v>
                </c:pt>
                <c:pt idx="71467">
                  <c:v>38.9404297</c:v>
                </c:pt>
                <c:pt idx="71468">
                  <c:v>86.18164059999998</c:v>
                </c:pt>
                <c:pt idx="71469">
                  <c:v>99.1210938</c:v>
                </c:pt>
                <c:pt idx="71470">
                  <c:v>103.149414</c:v>
                </c:pt>
                <c:pt idx="71471">
                  <c:v>73.60839839999993</c:v>
                </c:pt>
                <c:pt idx="71472">
                  <c:v>21.6064453</c:v>
                </c:pt>
                <c:pt idx="71473">
                  <c:v>-33.5693359</c:v>
                </c:pt>
                <c:pt idx="71474">
                  <c:v>-76.9042969</c:v>
                </c:pt>
                <c:pt idx="71475">
                  <c:v>-100.341797</c:v>
                </c:pt>
                <c:pt idx="71476">
                  <c:v>-104.736328</c:v>
                </c:pt>
                <c:pt idx="71477">
                  <c:v>-64.8193359</c:v>
                </c:pt>
                <c:pt idx="71478">
                  <c:v>-24.2919922</c:v>
                </c:pt>
                <c:pt idx="71479">
                  <c:v>28.1982422</c:v>
                </c:pt>
                <c:pt idx="71480">
                  <c:v>76.7822266</c:v>
                </c:pt>
                <c:pt idx="71481">
                  <c:v>108.154297</c:v>
                </c:pt>
                <c:pt idx="71482">
                  <c:v>99.85351559999998</c:v>
                </c:pt>
                <c:pt idx="71483">
                  <c:v>78.7353516</c:v>
                </c:pt>
                <c:pt idx="71484">
                  <c:v>30.3955078</c:v>
                </c:pt>
                <c:pt idx="71485">
                  <c:v>-22.9492188</c:v>
                </c:pt>
                <c:pt idx="71486">
                  <c:v>-71.4111328</c:v>
                </c:pt>
                <c:pt idx="71487">
                  <c:v>-98.87695309999998</c:v>
                </c:pt>
                <c:pt idx="71488">
                  <c:v>-109.49707</c:v>
                </c:pt>
                <c:pt idx="71489">
                  <c:v>-81.29882809999998</c:v>
                </c:pt>
                <c:pt idx="71490">
                  <c:v>-35.7666016</c:v>
                </c:pt>
                <c:pt idx="71491">
                  <c:v>19.6533203</c:v>
                </c:pt>
                <c:pt idx="71492">
                  <c:v>70.4345703</c:v>
                </c:pt>
                <c:pt idx="71493">
                  <c:v>95.82519529999998</c:v>
                </c:pt>
                <c:pt idx="71494">
                  <c:v>105.224609</c:v>
                </c:pt>
                <c:pt idx="71495">
                  <c:v>89.84375</c:v>
                </c:pt>
                <c:pt idx="71496">
                  <c:v>42.3583984</c:v>
                </c:pt>
                <c:pt idx="71497">
                  <c:v>-4.394531249999993</c:v>
                </c:pt>
                <c:pt idx="71498">
                  <c:v>-61.2792969</c:v>
                </c:pt>
                <c:pt idx="71499">
                  <c:v>-94.1162109</c:v>
                </c:pt>
                <c:pt idx="71500">
                  <c:v>-103.881836</c:v>
                </c:pt>
                <c:pt idx="71501">
                  <c:v>-88.9892578</c:v>
                </c:pt>
                <c:pt idx="71502">
                  <c:v>-42.3583984</c:v>
                </c:pt>
                <c:pt idx="71503">
                  <c:v>14.8925781</c:v>
                </c:pt>
                <c:pt idx="71504">
                  <c:v>59.3261719</c:v>
                </c:pt>
                <c:pt idx="71505">
                  <c:v>94.84863279999998</c:v>
                </c:pt>
                <c:pt idx="71506">
                  <c:v>102.416992</c:v>
                </c:pt>
                <c:pt idx="71507">
                  <c:v>86.3037109</c:v>
                </c:pt>
                <c:pt idx="71508">
                  <c:v>49.1943359</c:v>
                </c:pt>
                <c:pt idx="71509">
                  <c:v>-3.66210938</c:v>
                </c:pt>
                <c:pt idx="71510">
                  <c:v>-59.5703125</c:v>
                </c:pt>
                <c:pt idx="71511">
                  <c:v>-92.5292969</c:v>
                </c:pt>
                <c:pt idx="71512">
                  <c:v>-103.027344</c:v>
                </c:pt>
                <c:pt idx="71513">
                  <c:v>-91.796875</c:v>
                </c:pt>
                <c:pt idx="71514">
                  <c:v>-47.85156249999999</c:v>
                </c:pt>
                <c:pt idx="71515">
                  <c:v>6.103515619999995</c:v>
                </c:pt>
                <c:pt idx="71516">
                  <c:v>51.1474609</c:v>
                </c:pt>
                <c:pt idx="71517">
                  <c:v>90.6982422</c:v>
                </c:pt>
                <c:pt idx="71518">
                  <c:v>101.196289</c:v>
                </c:pt>
                <c:pt idx="71519">
                  <c:v>92.2851562</c:v>
                </c:pt>
                <c:pt idx="71520">
                  <c:v>52.3681641</c:v>
                </c:pt>
                <c:pt idx="71521">
                  <c:v>-1.58691406</c:v>
                </c:pt>
                <c:pt idx="71522">
                  <c:v>-44.4335938</c:v>
                </c:pt>
                <c:pt idx="71523">
                  <c:v>-80.078125</c:v>
                </c:pt>
                <c:pt idx="71524">
                  <c:v>-100.219727</c:v>
                </c:pt>
                <c:pt idx="71525">
                  <c:v>-102.172852</c:v>
                </c:pt>
                <c:pt idx="71526">
                  <c:v>-57.0068359</c:v>
                </c:pt>
                <c:pt idx="71527">
                  <c:v>-15.625</c:v>
                </c:pt>
                <c:pt idx="71528">
                  <c:v>29.296875</c:v>
                </c:pt>
                <c:pt idx="71529">
                  <c:v>78.6132812</c:v>
                </c:pt>
                <c:pt idx="71530">
                  <c:v>105.712891</c:v>
                </c:pt>
                <c:pt idx="71531">
                  <c:v>98.0224609</c:v>
                </c:pt>
                <c:pt idx="71532">
                  <c:v>69.45800779999998</c:v>
                </c:pt>
                <c:pt idx="71533">
                  <c:v>11.4746094</c:v>
                </c:pt>
                <c:pt idx="71534">
                  <c:v>-36.8652344</c:v>
                </c:pt>
                <c:pt idx="71535">
                  <c:v>-80.5664062</c:v>
                </c:pt>
                <c:pt idx="71536">
                  <c:v>-108.276367</c:v>
                </c:pt>
                <c:pt idx="71537">
                  <c:v>-104.614258</c:v>
                </c:pt>
                <c:pt idx="71538">
                  <c:v>-75.5615234</c:v>
                </c:pt>
                <c:pt idx="71539">
                  <c:v>-16.9677734</c:v>
                </c:pt>
                <c:pt idx="71540">
                  <c:v>33.203125</c:v>
                </c:pt>
                <c:pt idx="71541">
                  <c:v>69.58007809999994</c:v>
                </c:pt>
                <c:pt idx="71542">
                  <c:v>96.5576172</c:v>
                </c:pt>
                <c:pt idx="71543">
                  <c:v>103.881836</c:v>
                </c:pt>
                <c:pt idx="71544">
                  <c:v>70.1904297</c:v>
                </c:pt>
                <c:pt idx="71545">
                  <c:v>23.0712891</c:v>
                </c:pt>
                <c:pt idx="71546">
                  <c:v>-31.6162109</c:v>
                </c:pt>
                <c:pt idx="71547">
                  <c:v>-77.27050779999998</c:v>
                </c:pt>
                <c:pt idx="71548">
                  <c:v>-105.46875</c:v>
                </c:pt>
                <c:pt idx="71549">
                  <c:v>-105.224609</c:v>
                </c:pt>
                <c:pt idx="71550">
                  <c:v>-76.7822266</c:v>
                </c:pt>
                <c:pt idx="71551">
                  <c:v>-26.4892578</c:v>
                </c:pt>
                <c:pt idx="71552">
                  <c:v>28.3203125</c:v>
                </c:pt>
                <c:pt idx="71553">
                  <c:v>69.2138672</c:v>
                </c:pt>
                <c:pt idx="71554">
                  <c:v>92.2851562</c:v>
                </c:pt>
                <c:pt idx="71555">
                  <c:v>102.050781</c:v>
                </c:pt>
                <c:pt idx="71556">
                  <c:v>81.7871094</c:v>
                </c:pt>
                <c:pt idx="71557">
                  <c:v>35.8886719</c:v>
                </c:pt>
                <c:pt idx="71558">
                  <c:v>-18.5546875</c:v>
                </c:pt>
                <c:pt idx="71559">
                  <c:v>-60.3027344</c:v>
                </c:pt>
                <c:pt idx="71560">
                  <c:v>-93.5058594</c:v>
                </c:pt>
                <c:pt idx="71561">
                  <c:v>-100.830078</c:v>
                </c:pt>
                <c:pt idx="71562">
                  <c:v>-81.0546875</c:v>
                </c:pt>
                <c:pt idx="71563">
                  <c:v>-35.2783203</c:v>
                </c:pt>
                <c:pt idx="71564">
                  <c:v>16.2353516</c:v>
                </c:pt>
                <c:pt idx="71565">
                  <c:v>61.4013672</c:v>
                </c:pt>
                <c:pt idx="71566">
                  <c:v>96.80175779999998</c:v>
                </c:pt>
                <c:pt idx="71567">
                  <c:v>108.764648</c:v>
                </c:pt>
                <c:pt idx="71568">
                  <c:v>85.3271484</c:v>
                </c:pt>
                <c:pt idx="71569">
                  <c:v>42.7246094</c:v>
                </c:pt>
                <c:pt idx="71570">
                  <c:v>-9.52148438</c:v>
                </c:pt>
                <c:pt idx="71571">
                  <c:v>-60.18066409999999</c:v>
                </c:pt>
                <c:pt idx="71572">
                  <c:v>-95.703125</c:v>
                </c:pt>
                <c:pt idx="71573">
                  <c:v>-111.816406</c:v>
                </c:pt>
                <c:pt idx="71574">
                  <c:v>-88.37890619999993</c:v>
                </c:pt>
                <c:pt idx="71575">
                  <c:v>-42.2363281</c:v>
                </c:pt>
                <c:pt idx="71576">
                  <c:v>4.51660156</c:v>
                </c:pt>
                <c:pt idx="71577">
                  <c:v>46.6308594</c:v>
                </c:pt>
                <c:pt idx="71578">
                  <c:v>91.4306641</c:v>
                </c:pt>
                <c:pt idx="71579">
                  <c:v>107.543945</c:v>
                </c:pt>
                <c:pt idx="71580">
                  <c:v>79.4677734</c:v>
                </c:pt>
                <c:pt idx="71581">
                  <c:v>53.1005859</c:v>
                </c:pt>
                <c:pt idx="71582">
                  <c:v>-0.122070312</c:v>
                </c:pt>
                <c:pt idx="71583">
                  <c:v>-53.9550781</c:v>
                </c:pt>
                <c:pt idx="71584">
                  <c:v>-87.4023438</c:v>
                </c:pt>
                <c:pt idx="71585">
                  <c:v>-100.585938</c:v>
                </c:pt>
                <c:pt idx="71586">
                  <c:v>-85.3271484</c:v>
                </c:pt>
                <c:pt idx="71587">
                  <c:v>-53.5888672</c:v>
                </c:pt>
                <c:pt idx="71588">
                  <c:v>-3.66210938</c:v>
                </c:pt>
                <c:pt idx="71589">
                  <c:v>45.5322266</c:v>
                </c:pt>
                <c:pt idx="71590">
                  <c:v>86.05957029999998</c:v>
                </c:pt>
                <c:pt idx="71591">
                  <c:v>109.008789</c:v>
                </c:pt>
                <c:pt idx="71592">
                  <c:v>94.97070309999998</c:v>
                </c:pt>
                <c:pt idx="71593">
                  <c:v>52.1240234</c:v>
                </c:pt>
                <c:pt idx="71594">
                  <c:v>7.324218749999996</c:v>
                </c:pt>
                <c:pt idx="71595">
                  <c:v>-39.7949219</c:v>
                </c:pt>
                <c:pt idx="71596">
                  <c:v>-80.5664062</c:v>
                </c:pt>
                <c:pt idx="71597">
                  <c:v>-99.3652344</c:v>
                </c:pt>
                <c:pt idx="71598">
                  <c:v>-100.830078</c:v>
                </c:pt>
                <c:pt idx="71599">
                  <c:v>-62.2558594</c:v>
                </c:pt>
                <c:pt idx="71600">
                  <c:v>-10.6201172</c:v>
                </c:pt>
                <c:pt idx="71601">
                  <c:v>40.6494141</c:v>
                </c:pt>
                <c:pt idx="71602">
                  <c:v>86.05957029999998</c:v>
                </c:pt>
                <c:pt idx="71603">
                  <c:v>108.398438</c:v>
                </c:pt>
                <c:pt idx="71604">
                  <c:v>97.5341797</c:v>
                </c:pt>
                <c:pt idx="71605">
                  <c:v>66.40625</c:v>
                </c:pt>
                <c:pt idx="71606">
                  <c:v>23.9257812</c:v>
                </c:pt>
                <c:pt idx="71607">
                  <c:v>-32.5927734</c:v>
                </c:pt>
                <c:pt idx="71608">
                  <c:v>-83.0078125</c:v>
                </c:pt>
                <c:pt idx="71609">
                  <c:v>-102.172852</c:v>
                </c:pt>
                <c:pt idx="71610">
                  <c:v>-99.60937499999996</c:v>
                </c:pt>
                <c:pt idx="71611">
                  <c:v>-74.9511719</c:v>
                </c:pt>
                <c:pt idx="71612">
                  <c:v>-30.0292969</c:v>
                </c:pt>
                <c:pt idx="71613">
                  <c:v>29.296875</c:v>
                </c:pt>
                <c:pt idx="71614">
                  <c:v>72.9980469</c:v>
                </c:pt>
                <c:pt idx="71615">
                  <c:v>102.172852</c:v>
                </c:pt>
                <c:pt idx="71616">
                  <c:v>101.68457</c:v>
                </c:pt>
                <c:pt idx="71617">
                  <c:v>75.19531249999996</c:v>
                </c:pt>
                <c:pt idx="71618">
                  <c:v>28.44238279999998</c:v>
                </c:pt>
                <c:pt idx="71619">
                  <c:v>-23.3154297</c:v>
                </c:pt>
                <c:pt idx="71620">
                  <c:v>-70.3125</c:v>
                </c:pt>
                <c:pt idx="71621">
                  <c:v>-100.097656</c:v>
                </c:pt>
                <c:pt idx="71622">
                  <c:v>-107.910156</c:v>
                </c:pt>
                <c:pt idx="71623">
                  <c:v>-82.03125</c:v>
                </c:pt>
                <c:pt idx="71624">
                  <c:v>-41.5039062</c:v>
                </c:pt>
                <c:pt idx="71625">
                  <c:v>23.3154297</c:v>
                </c:pt>
                <c:pt idx="71626">
                  <c:v>73.48632809999998</c:v>
                </c:pt>
                <c:pt idx="71627">
                  <c:v>99.1210938</c:v>
                </c:pt>
                <c:pt idx="71628">
                  <c:v>103.515625</c:v>
                </c:pt>
                <c:pt idx="71629">
                  <c:v>83.12988279999993</c:v>
                </c:pt>
                <c:pt idx="71630">
                  <c:v>41.3818359</c:v>
                </c:pt>
                <c:pt idx="71631">
                  <c:v>-8.7890625</c:v>
                </c:pt>
                <c:pt idx="71632">
                  <c:v>-62.6220703</c:v>
                </c:pt>
                <c:pt idx="71633">
                  <c:v>-95.5810547</c:v>
                </c:pt>
                <c:pt idx="71634">
                  <c:v>-102.783203</c:v>
                </c:pt>
                <c:pt idx="71635">
                  <c:v>-88.0126953</c:v>
                </c:pt>
                <c:pt idx="71636">
                  <c:v>-43.8232422</c:v>
                </c:pt>
                <c:pt idx="71637">
                  <c:v>12.5732422</c:v>
                </c:pt>
                <c:pt idx="71638">
                  <c:v>61.5234375</c:v>
                </c:pt>
                <c:pt idx="71639">
                  <c:v>97.65625</c:v>
                </c:pt>
                <c:pt idx="71640">
                  <c:v>98.1445312</c:v>
                </c:pt>
                <c:pt idx="71641">
                  <c:v>80.5664062</c:v>
                </c:pt>
                <c:pt idx="71642">
                  <c:v>44.921875</c:v>
                </c:pt>
                <c:pt idx="71643">
                  <c:v>-8.7890625</c:v>
                </c:pt>
                <c:pt idx="71644">
                  <c:v>-54.5654297</c:v>
                </c:pt>
                <c:pt idx="71645">
                  <c:v>-94.3603516</c:v>
                </c:pt>
                <c:pt idx="71646">
                  <c:v>-109.008789</c:v>
                </c:pt>
                <c:pt idx="71647">
                  <c:v>-90.33203119999993</c:v>
                </c:pt>
                <c:pt idx="71648">
                  <c:v>-53.5888672</c:v>
                </c:pt>
                <c:pt idx="71649">
                  <c:v>4.63867188</c:v>
                </c:pt>
                <c:pt idx="71650">
                  <c:v>49.4384766</c:v>
                </c:pt>
                <c:pt idx="71651">
                  <c:v>85.8154297</c:v>
                </c:pt>
                <c:pt idx="71652">
                  <c:v>106.567383</c:v>
                </c:pt>
                <c:pt idx="71653">
                  <c:v>95.3369141</c:v>
                </c:pt>
                <c:pt idx="71654">
                  <c:v>61.6455078</c:v>
                </c:pt>
                <c:pt idx="71655">
                  <c:v>1.70898438</c:v>
                </c:pt>
                <c:pt idx="71656">
                  <c:v>-49.6826172</c:v>
                </c:pt>
                <c:pt idx="71657">
                  <c:v>-84.22851559999998</c:v>
                </c:pt>
                <c:pt idx="71658">
                  <c:v>-99.2431641</c:v>
                </c:pt>
                <c:pt idx="71659">
                  <c:v>-94.97070309999998</c:v>
                </c:pt>
                <c:pt idx="71660">
                  <c:v>-58.83789059999999</c:v>
                </c:pt>
                <c:pt idx="71661">
                  <c:v>-12.8173828</c:v>
                </c:pt>
                <c:pt idx="71662">
                  <c:v>42.7246094</c:v>
                </c:pt>
                <c:pt idx="71663">
                  <c:v>84.7167969</c:v>
                </c:pt>
                <c:pt idx="71664">
                  <c:v>103.759766</c:v>
                </c:pt>
                <c:pt idx="71665">
                  <c:v>93.9941406</c:v>
                </c:pt>
                <c:pt idx="71666">
                  <c:v>63.4765625</c:v>
                </c:pt>
                <c:pt idx="71667">
                  <c:v>10.9863281</c:v>
                </c:pt>
                <c:pt idx="71668">
                  <c:v>-43.3349609</c:v>
                </c:pt>
                <c:pt idx="71669">
                  <c:v>-80.078125</c:v>
                </c:pt>
                <c:pt idx="71670">
                  <c:v>-98.9990234</c:v>
                </c:pt>
                <c:pt idx="71671">
                  <c:v>-90.08789059999998</c:v>
                </c:pt>
                <c:pt idx="71672">
                  <c:v>-66.40625</c:v>
                </c:pt>
                <c:pt idx="71673">
                  <c:v>-22.3388672</c:v>
                </c:pt>
                <c:pt idx="71674">
                  <c:v>34.6679688</c:v>
                </c:pt>
                <c:pt idx="71675">
                  <c:v>77.0263672</c:v>
                </c:pt>
                <c:pt idx="71676">
                  <c:v>99.60937499999996</c:v>
                </c:pt>
                <c:pt idx="71677">
                  <c:v>99.9755859</c:v>
                </c:pt>
                <c:pt idx="71678">
                  <c:v>69.33593749999996</c:v>
                </c:pt>
                <c:pt idx="71679">
                  <c:v>22.9492188</c:v>
                </c:pt>
                <c:pt idx="71680">
                  <c:v>-29.7851562</c:v>
                </c:pt>
                <c:pt idx="71681">
                  <c:v>-71.4111328</c:v>
                </c:pt>
                <c:pt idx="71682">
                  <c:v>-99.2431641</c:v>
                </c:pt>
                <c:pt idx="71683">
                  <c:v>-94.3603516</c:v>
                </c:pt>
                <c:pt idx="71684">
                  <c:v>-68.2373047</c:v>
                </c:pt>
                <c:pt idx="71685">
                  <c:v>-29.0527344</c:v>
                </c:pt>
                <c:pt idx="71686">
                  <c:v>22.7050781</c:v>
                </c:pt>
                <c:pt idx="71687">
                  <c:v>69.8242188</c:v>
                </c:pt>
                <c:pt idx="71688">
                  <c:v>95.703125</c:v>
                </c:pt>
                <c:pt idx="71689">
                  <c:v>105.712891</c:v>
                </c:pt>
                <c:pt idx="71690">
                  <c:v>76.17187499999996</c:v>
                </c:pt>
                <c:pt idx="71691">
                  <c:v>33.5693359</c:v>
                </c:pt>
                <c:pt idx="71692">
                  <c:v>-21.8505859</c:v>
                </c:pt>
                <c:pt idx="71693">
                  <c:v>-72.265625</c:v>
                </c:pt>
                <c:pt idx="71694">
                  <c:v>-92.4072266</c:v>
                </c:pt>
                <c:pt idx="71695">
                  <c:v>-98.2666016</c:v>
                </c:pt>
                <c:pt idx="71696">
                  <c:v>-81.4208984</c:v>
                </c:pt>
                <c:pt idx="71697">
                  <c:v>-42.96875</c:v>
                </c:pt>
                <c:pt idx="71698">
                  <c:v>11.3525391</c:v>
                </c:pt>
                <c:pt idx="71699">
                  <c:v>63.2324219</c:v>
                </c:pt>
                <c:pt idx="71700">
                  <c:v>95.9472656</c:v>
                </c:pt>
                <c:pt idx="71701">
                  <c:v>105.224609</c:v>
                </c:pt>
                <c:pt idx="71702">
                  <c:v>83.12988279999993</c:v>
                </c:pt>
                <c:pt idx="71703">
                  <c:v>48.4619141</c:v>
                </c:pt>
                <c:pt idx="71704">
                  <c:v>-12.2070312</c:v>
                </c:pt>
                <c:pt idx="71705">
                  <c:v>-56.5185547</c:v>
                </c:pt>
                <c:pt idx="71706">
                  <c:v>-95.82519529999998</c:v>
                </c:pt>
                <c:pt idx="71707">
                  <c:v>-109.619141</c:v>
                </c:pt>
                <c:pt idx="71708">
                  <c:v>-84.5947266</c:v>
                </c:pt>
                <c:pt idx="71709">
                  <c:v>-46.5087891</c:v>
                </c:pt>
                <c:pt idx="71710">
                  <c:v>2.31933594</c:v>
                </c:pt>
                <c:pt idx="71711">
                  <c:v>52.6123047</c:v>
                </c:pt>
                <c:pt idx="71712">
                  <c:v>90.6982422</c:v>
                </c:pt>
                <c:pt idx="71713">
                  <c:v>107.177734</c:v>
                </c:pt>
                <c:pt idx="71714">
                  <c:v>90.4541016</c:v>
                </c:pt>
                <c:pt idx="71715">
                  <c:v>52.9785156</c:v>
                </c:pt>
                <c:pt idx="71716">
                  <c:v>5.49316406</c:v>
                </c:pt>
                <c:pt idx="71717">
                  <c:v>-46.3867188</c:v>
                </c:pt>
                <c:pt idx="71718">
                  <c:v>-91.9189453</c:v>
                </c:pt>
                <c:pt idx="71719">
                  <c:v>-104.492188</c:v>
                </c:pt>
                <c:pt idx="71720">
                  <c:v>-89.84375</c:v>
                </c:pt>
                <c:pt idx="71721">
                  <c:v>-54.6875</c:v>
                </c:pt>
                <c:pt idx="71722">
                  <c:v>-7.44628906</c:v>
                </c:pt>
                <c:pt idx="71723">
                  <c:v>43.7011719</c:v>
                </c:pt>
                <c:pt idx="71724">
                  <c:v>83.8623047</c:v>
                </c:pt>
                <c:pt idx="71725">
                  <c:v>102.783203</c:v>
                </c:pt>
                <c:pt idx="71726">
                  <c:v>95.82519529999998</c:v>
                </c:pt>
                <c:pt idx="71727">
                  <c:v>55.7861328</c:v>
                </c:pt>
                <c:pt idx="71728">
                  <c:v>-1.953125</c:v>
                </c:pt>
                <c:pt idx="71729">
                  <c:v>-52.3681641</c:v>
                </c:pt>
                <c:pt idx="71730">
                  <c:v>-85.20507809999994</c:v>
                </c:pt>
                <c:pt idx="71731">
                  <c:v>-105.957031</c:v>
                </c:pt>
                <c:pt idx="71732">
                  <c:v>-97.0458984</c:v>
                </c:pt>
                <c:pt idx="71733">
                  <c:v>-60.3027344</c:v>
                </c:pt>
                <c:pt idx="71734">
                  <c:v>-12.8173828</c:v>
                </c:pt>
                <c:pt idx="71735">
                  <c:v>44.1894531</c:v>
                </c:pt>
                <c:pt idx="71736">
                  <c:v>83.984375</c:v>
                </c:pt>
                <c:pt idx="71737">
                  <c:v>104.003906</c:v>
                </c:pt>
                <c:pt idx="71738">
                  <c:v>96.4355469</c:v>
                </c:pt>
                <c:pt idx="71739">
                  <c:v>61.0351562</c:v>
                </c:pt>
                <c:pt idx="71740">
                  <c:v>15.8691406</c:v>
                </c:pt>
                <c:pt idx="71741">
                  <c:v>-36.4990234</c:v>
                </c:pt>
                <c:pt idx="71742">
                  <c:v>-71.0449219</c:v>
                </c:pt>
                <c:pt idx="71743">
                  <c:v>-100.952148</c:v>
                </c:pt>
                <c:pt idx="71744">
                  <c:v>-100.708008</c:v>
                </c:pt>
                <c:pt idx="71745">
                  <c:v>-62.7441406</c:v>
                </c:pt>
                <c:pt idx="71746">
                  <c:v>-13.0615234</c:v>
                </c:pt>
                <c:pt idx="71747">
                  <c:v>32.4707031</c:v>
                </c:pt>
                <c:pt idx="71748">
                  <c:v>76.7822266</c:v>
                </c:pt>
                <c:pt idx="71749">
                  <c:v>103.393555</c:v>
                </c:pt>
                <c:pt idx="71750">
                  <c:v>96.80175779999998</c:v>
                </c:pt>
                <c:pt idx="71751">
                  <c:v>70.3125</c:v>
                </c:pt>
                <c:pt idx="71752">
                  <c:v>24.7802734</c:v>
                </c:pt>
                <c:pt idx="71753">
                  <c:v>-26.4892578</c:v>
                </c:pt>
                <c:pt idx="71754">
                  <c:v>-70.4345703</c:v>
                </c:pt>
                <c:pt idx="71755">
                  <c:v>-97.0458984</c:v>
                </c:pt>
                <c:pt idx="71756">
                  <c:v>-101.5625</c:v>
                </c:pt>
                <c:pt idx="71757">
                  <c:v>-68.7255859</c:v>
                </c:pt>
                <c:pt idx="71758">
                  <c:v>-28.3203125</c:v>
                </c:pt>
                <c:pt idx="71759">
                  <c:v>20.7519531</c:v>
                </c:pt>
                <c:pt idx="71760">
                  <c:v>68.35937499999996</c:v>
                </c:pt>
                <c:pt idx="71761">
                  <c:v>99.85351559999998</c:v>
                </c:pt>
                <c:pt idx="71762">
                  <c:v>106.201172</c:v>
                </c:pt>
                <c:pt idx="71763">
                  <c:v>82.3974609</c:v>
                </c:pt>
                <c:pt idx="71764">
                  <c:v>42.3583984</c:v>
                </c:pt>
                <c:pt idx="71765">
                  <c:v>-15.625</c:v>
                </c:pt>
                <c:pt idx="71766">
                  <c:v>-71.8994141</c:v>
                </c:pt>
                <c:pt idx="71767">
                  <c:v>-98.9990234</c:v>
                </c:pt>
                <c:pt idx="71768">
                  <c:v>-105.957031</c:v>
                </c:pt>
                <c:pt idx="71769">
                  <c:v>-82.03125</c:v>
                </c:pt>
                <c:pt idx="71770">
                  <c:v>-35.8886719</c:v>
                </c:pt>
                <c:pt idx="71771">
                  <c:v>15.7470703</c:v>
                </c:pt>
                <c:pt idx="71772">
                  <c:v>60.7910156</c:v>
                </c:pt>
                <c:pt idx="71773">
                  <c:v>94.7265625</c:v>
                </c:pt>
                <c:pt idx="71774">
                  <c:v>102.050781</c:v>
                </c:pt>
                <c:pt idx="71775">
                  <c:v>80.078125</c:v>
                </c:pt>
                <c:pt idx="71776">
                  <c:v>41.5039062</c:v>
                </c:pt>
                <c:pt idx="71777">
                  <c:v>-7.56835938</c:v>
                </c:pt>
                <c:pt idx="71778">
                  <c:v>-55.2978516</c:v>
                </c:pt>
                <c:pt idx="71779">
                  <c:v>-90.33203119999993</c:v>
                </c:pt>
                <c:pt idx="71780">
                  <c:v>-98.75488279999998</c:v>
                </c:pt>
                <c:pt idx="71781">
                  <c:v>-86.7919922</c:v>
                </c:pt>
                <c:pt idx="71782">
                  <c:v>-55.7861328</c:v>
                </c:pt>
                <c:pt idx="71783">
                  <c:v>-10.0097656</c:v>
                </c:pt>
                <c:pt idx="71784">
                  <c:v>46.9970703</c:v>
                </c:pt>
                <c:pt idx="71785">
                  <c:v>81.9091797</c:v>
                </c:pt>
                <c:pt idx="71786">
                  <c:v>103.393555</c:v>
                </c:pt>
                <c:pt idx="71787">
                  <c:v>88.9892578</c:v>
                </c:pt>
                <c:pt idx="71788">
                  <c:v>55.1757812</c:v>
                </c:pt>
                <c:pt idx="71789">
                  <c:v>5.615234379999995</c:v>
                </c:pt>
                <c:pt idx="71790">
                  <c:v>-48.5839844</c:v>
                </c:pt>
                <c:pt idx="71791">
                  <c:v>-88.9892578</c:v>
                </c:pt>
                <c:pt idx="71792">
                  <c:v>-98.5107422</c:v>
                </c:pt>
                <c:pt idx="71793">
                  <c:v>-90.08789059999998</c:v>
                </c:pt>
                <c:pt idx="71794">
                  <c:v>-56.88476559999999</c:v>
                </c:pt>
                <c:pt idx="71795">
                  <c:v>2.80761719</c:v>
                </c:pt>
                <c:pt idx="71796">
                  <c:v>49.1943359</c:v>
                </c:pt>
                <c:pt idx="71797">
                  <c:v>88.13476559999998</c:v>
                </c:pt>
                <c:pt idx="71798">
                  <c:v>99.2431641</c:v>
                </c:pt>
                <c:pt idx="71799">
                  <c:v>87.03613279999998</c:v>
                </c:pt>
                <c:pt idx="71800">
                  <c:v>65.3076172</c:v>
                </c:pt>
                <c:pt idx="71801">
                  <c:v>15.0146484</c:v>
                </c:pt>
                <c:pt idx="71802">
                  <c:v>-45.6542969</c:v>
                </c:pt>
                <c:pt idx="71803">
                  <c:v>-85.8154297</c:v>
                </c:pt>
                <c:pt idx="71804">
                  <c:v>-101.5625</c:v>
                </c:pt>
                <c:pt idx="71805">
                  <c:v>-94.84863279999998</c:v>
                </c:pt>
                <c:pt idx="71806">
                  <c:v>-66.2841797</c:v>
                </c:pt>
                <c:pt idx="71807">
                  <c:v>-18.5546875</c:v>
                </c:pt>
                <c:pt idx="71808">
                  <c:v>34.9121094</c:v>
                </c:pt>
                <c:pt idx="71809">
                  <c:v>75.0732422</c:v>
                </c:pt>
                <c:pt idx="71810">
                  <c:v>99.2431641</c:v>
                </c:pt>
                <c:pt idx="71811">
                  <c:v>96.3134766</c:v>
                </c:pt>
                <c:pt idx="71812">
                  <c:v>82.15332029999998</c:v>
                </c:pt>
                <c:pt idx="71813">
                  <c:v>25.6347656</c:v>
                </c:pt>
                <c:pt idx="71814">
                  <c:v>-36.4990234</c:v>
                </c:pt>
                <c:pt idx="71815">
                  <c:v>-81.29882809999998</c:v>
                </c:pt>
                <c:pt idx="71816">
                  <c:v>-105.712891</c:v>
                </c:pt>
                <c:pt idx="71817">
                  <c:v>-103.149414</c:v>
                </c:pt>
                <c:pt idx="71818">
                  <c:v>-74.5849609</c:v>
                </c:pt>
                <c:pt idx="71819">
                  <c:v>-34.3017578</c:v>
                </c:pt>
                <c:pt idx="71820">
                  <c:v>20.8740234</c:v>
                </c:pt>
                <c:pt idx="71821">
                  <c:v>76.5380859</c:v>
                </c:pt>
                <c:pt idx="71822">
                  <c:v>92.89550779999998</c:v>
                </c:pt>
                <c:pt idx="71823">
                  <c:v>103.881836</c:v>
                </c:pt>
                <c:pt idx="71824">
                  <c:v>82.15332029999998</c:v>
                </c:pt>
                <c:pt idx="71825">
                  <c:v>33.44726559999999</c:v>
                </c:pt>
                <c:pt idx="71826">
                  <c:v>-17.3339844</c:v>
                </c:pt>
                <c:pt idx="71827">
                  <c:v>-66.40625</c:v>
                </c:pt>
                <c:pt idx="71828">
                  <c:v>-98.63281249999996</c:v>
                </c:pt>
                <c:pt idx="71829">
                  <c:v>-105.957031</c:v>
                </c:pt>
                <c:pt idx="71830">
                  <c:v>-85.8154297</c:v>
                </c:pt>
                <c:pt idx="71831">
                  <c:v>-36.7431641</c:v>
                </c:pt>
                <c:pt idx="71832">
                  <c:v>16.2353516</c:v>
                </c:pt>
                <c:pt idx="71833">
                  <c:v>72.265625</c:v>
                </c:pt>
                <c:pt idx="71834">
                  <c:v>103.515625</c:v>
                </c:pt>
                <c:pt idx="71835">
                  <c:v>104.858398</c:v>
                </c:pt>
                <c:pt idx="71836">
                  <c:v>90.57617190000001</c:v>
                </c:pt>
                <c:pt idx="71837">
                  <c:v>44.1894531</c:v>
                </c:pt>
                <c:pt idx="71838">
                  <c:v>-14.1601562</c:v>
                </c:pt>
                <c:pt idx="71839">
                  <c:v>-64.6972656</c:v>
                </c:pt>
                <c:pt idx="71840">
                  <c:v>-93.9941406</c:v>
                </c:pt>
                <c:pt idx="71841">
                  <c:v>-102.783203</c:v>
                </c:pt>
                <c:pt idx="71842">
                  <c:v>-82.03125</c:v>
                </c:pt>
                <c:pt idx="71843">
                  <c:v>-45.4101562</c:v>
                </c:pt>
                <c:pt idx="71844">
                  <c:v>2.44140625</c:v>
                </c:pt>
                <c:pt idx="71845">
                  <c:v>49.1943359</c:v>
                </c:pt>
                <c:pt idx="71846">
                  <c:v>88.9892578</c:v>
                </c:pt>
                <c:pt idx="71847">
                  <c:v>110.351562</c:v>
                </c:pt>
                <c:pt idx="71848">
                  <c:v>92.2851562</c:v>
                </c:pt>
                <c:pt idx="71849">
                  <c:v>49.4384766</c:v>
                </c:pt>
                <c:pt idx="71850">
                  <c:v>4.51660156</c:v>
                </c:pt>
                <c:pt idx="71851">
                  <c:v>-49.3164062</c:v>
                </c:pt>
                <c:pt idx="71852">
                  <c:v>-85.8154297</c:v>
                </c:pt>
                <c:pt idx="71853">
                  <c:v>-104.858398</c:v>
                </c:pt>
                <c:pt idx="71854">
                  <c:v>-92.77343749999996</c:v>
                </c:pt>
                <c:pt idx="71855">
                  <c:v>-56.0302734</c:v>
                </c:pt>
                <c:pt idx="71856">
                  <c:v>-5.73730469</c:v>
                </c:pt>
                <c:pt idx="71857">
                  <c:v>50.78125</c:v>
                </c:pt>
                <c:pt idx="71858">
                  <c:v>88.7451172</c:v>
                </c:pt>
                <c:pt idx="71859">
                  <c:v>102.294922</c:v>
                </c:pt>
                <c:pt idx="71860">
                  <c:v>96.1914062</c:v>
                </c:pt>
                <c:pt idx="71861">
                  <c:v>61.0351562</c:v>
                </c:pt>
                <c:pt idx="71862">
                  <c:v>3.05175781</c:v>
                </c:pt>
                <c:pt idx="71863">
                  <c:v>-42.4804688</c:v>
                </c:pt>
                <c:pt idx="71864">
                  <c:v>-82.3974609</c:v>
                </c:pt>
                <c:pt idx="71865">
                  <c:v>-106.811523</c:v>
                </c:pt>
                <c:pt idx="71866">
                  <c:v>-90.2099609</c:v>
                </c:pt>
                <c:pt idx="71867">
                  <c:v>-59.9365234</c:v>
                </c:pt>
                <c:pt idx="71868">
                  <c:v>-16.3574219</c:v>
                </c:pt>
                <c:pt idx="71869">
                  <c:v>35.2783203</c:v>
                </c:pt>
                <c:pt idx="71870">
                  <c:v>78.12499999999998</c:v>
                </c:pt>
                <c:pt idx="71871">
                  <c:v>100.952148</c:v>
                </c:pt>
                <c:pt idx="71872">
                  <c:v>94.3603516</c:v>
                </c:pt>
                <c:pt idx="71873">
                  <c:v>67.13867190000001</c:v>
                </c:pt>
                <c:pt idx="71874">
                  <c:v>19.7753906</c:v>
                </c:pt>
                <c:pt idx="71875">
                  <c:v>-29.1748047</c:v>
                </c:pt>
                <c:pt idx="71876">
                  <c:v>-73.85253909999996</c:v>
                </c:pt>
                <c:pt idx="71877">
                  <c:v>-103.881836</c:v>
                </c:pt>
                <c:pt idx="71878">
                  <c:v>-98.1445312</c:v>
                </c:pt>
                <c:pt idx="71879">
                  <c:v>-69.2138672</c:v>
                </c:pt>
                <c:pt idx="71880">
                  <c:v>-22.3388672</c:v>
                </c:pt>
                <c:pt idx="71881">
                  <c:v>30.8837891</c:v>
                </c:pt>
                <c:pt idx="71882">
                  <c:v>73.3642578</c:v>
                </c:pt>
                <c:pt idx="71883">
                  <c:v>97.0458984</c:v>
                </c:pt>
                <c:pt idx="71884">
                  <c:v>101.928711</c:v>
                </c:pt>
                <c:pt idx="71885">
                  <c:v>76.7822266</c:v>
                </c:pt>
                <c:pt idx="71886">
                  <c:v>30.0292969</c:v>
                </c:pt>
                <c:pt idx="71887">
                  <c:v>-27.0996094</c:v>
                </c:pt>
                <c:pt idx="71888">
                  <c:v>-80.4443359</c:v>
                </c:pt>
                <c:pt idx="71889">
                  <c:v>-98.87695309999998</c:v>
                </c:pt>
                <c:pt idx="71890">
                  <c:v>-102.783203</c:v>
                </c:pt>
                <c:pt idx="71891">
                  <c:v>-75.4394531</c:v>
                </c:pt>
                <c:pt idx="71892">
                  <c:v>-26.9775391</c:v>
                </c:pt>
                <c:pt idx="71893">
                  <c:v>25.0244141</c:v>
                </c:pt>
                <c:pt idx="71894">
                  <c:v>73.9746094</c:v>
                </c:pt>
                <c:pt idx="71895">
                  <c:v>95.9472656</c:v>
                </c:pt>
                <c:pt idx="71896">
                  <c:v>99.60937499999996</c:v>
                </c:pt>
                <c:pt idx="71897">
                  <c:v>78.2470703</c:v>
                </c:pt>
                <c:pt idx="71898">
                  <c:v>37.9638672</c:v>
                </c:pt>
                <c:pt idx="71899">
                  <c:v>-10.6201172</c:v>
                </c:pt>
                <c:pt idx="71900">
                  <c:v>-60.4248047</c:v>
                </c:pt>
                <c:pt idx="71901">
                  <c:v>-93.2617188</c:v>
                </c:pt>
                <c:pt idx="71902">
                  <c:v>-96.1914062</c:v>
                </c:pt>
                <c:pt idx="71903">
                  <c:v>-80.9326172</c:v>
                </c:pt>
                <c:pt idx="71904">
                  <c:v>-41.2597656</c:v>
                </c:pt>
                <c:pt idx="71905">
                  <c:v>7.324218749999996</c:v>
                </c:pt>
                <c:pt idx="71906">
                  <c:v>48.828125</c:v>
                </c:pt>
                <c:pt idx="71907">
                  <c:v>90.4541016</c:v>
                </c:pt>
                <c:pt idx="71908">
                  <c:v>105.224609</c:v>
                </c:pt>
                <c:pt idx="71909">
                  <c:v>89.35546879999995</c:v>
                </c:pt>
                <c:pt idx="71910">
                  <c:v>51.6357422</c:v>
                </c:pt>
                <c:pt idx="71911">
                  <c:v>-9.64355469</c:v>
                </c:pt>
                <c:pt idx="71912">
                  <c:v>-52.3681641</c:v>
                </c:pt>
                <c:pt idx="71913">
                  <c:v>-90.4541016</c:v>
                </c:pt>
                <c:pt idx="71914">
                  <c:v>-102.050781</c:v>
                </c:pt>
                <c:pt idx="71915">
                  <c:v>-92.89550779999998</c:v>
                </c:pt>
                <c:pt idx="71916">
                  <c:v>-48.3398438</c:v>
                </c:pt>
                <c:pt idx="71917">
                  <c:v>3.41796875</c:v>
                </c:pt>
                <c:pt idx="71918">
                  <c:v>54.93164059999999</c:v>
                </c:pt>
                <c:pt idx="71919">
                  <c:v>94.4824219</c:v>
                </c:pt>
                <c:pt idx="71920">
                  <c:v>103.759766</c:v>
                </c:pt>
                <c:pt idx="71921">
                  <c:v>88.37890619999993</c:v>
                </c:pt>
                <c:pt idx="71922">
                  <c:v>56.0302734</c:v>
                </c:pt>
                <c:pt idx="71923">
                  <c:v>5.004882809999995</c:v>
                </c:pt>
                <c:pt idx="71924">
                  <c:v>-46.0205078</c:v>
                </c:pt>
                <c:pt idx="71925">
                  <c:v>-87.2802734</c:v>
                </c:pt>
                <c:pt idx="71926">
                  <c:v>-99.4873047</c:v>
                </c:pt>
                <c:pt idx="71927">
                  <c:v>-90.57617190000001</c:v>
                </c:pt>
                <c:pt idx="71928">
                  <c:v>-56.88476559999999</c:v>
                </c:pt>
                <c:pt idx="71929">
                  <c:v>-12.2070312</c:v>
                </c:pt>
                <c:pt idx="71930">
                  <c:v>41.3818359</c:v>
                </c:pt>
                <c:pt idx="71931">
                  <c:v>84.5947266</c:v>
                </c:pt>
                <c:pt idx="71932">
                  <c:v>103.027344</c:v>
                </c:pt>
                <c:pt idx="71933">
                  <c:v>94.6044922</c:v>
                </c:pt>
                <c:pt idx="71934">
                  <c:v>62.7441406</c:v>
                </c:pt>
                <c:pt idx="71935">
                  <c:v>9.765625</c:v>
                </c:pt>
                <c:pt idx="71936">
                  <c:v>-41.2597656</c:v>
                </c:pt>
                <c:pt idx="71937">
                  <c:v>-82.88574219999992</c:v>
                </c:pt>
                <c:pt idx="71938">
                  <c:v>-100.219727</c:v>
                </c:pt>
                <c:pt idx="71939">
                  <c:v>-99.60937499999996</c:v>
                </c:pt>
                <c:pt idx="71940">
                  <c:v>-71.5332031</c:v>
                </c:pt>
                <c:pt idx="71941">
                  <c:v>-18.6767578</c:v>
                </c:pt>
                <c:pt idx="71942">
                  <c:v>33.81347659999999</c:v>
                </c:pt>
                <c:pt idx="71943">
                  <c:v>76.5380859</c:v>
                </c:pt>
                <c:pt idx="71944">
                  <c:v>99.85351559999998</c:v>
                </c:pt>
                <c:pt idx="71945">
                  <c:v>99.7314453</c:v>
                </c:pt>
                <c:pt idx="71946">
                  <c:v>69.45800779999998</c:v>
                </c:pt>
                <c:pt idx="71947">
                  <c:v>22.0947266</c:v>
                </c:pt>
                <c:pt idx="71948">
                  <c:v>-28.9306641</c:v>
                </c:pt>
                <c:pt idx="71949">
                  <c:v>-83.2519531</c:v>
                </c:pt>
                <c:pt idx="71950">
                  <c:v>-101.68457</c:v>
                </c:pt>
                <c:pt idx="71951">
                  <c:v>-89.9658203</c:v>
                </c:pt>
                <c:pt idx="71952">
                  <c:v>-75.9277344</c:v>
                </c:pt>
                <c:pt idx="71953">
                  <c:v>-26.3671875</c:v>
                </c:pt>
                <c:pt idx="71954">
                  <c:v>22.5830078</c:v>
                </c:pt>
                <c:pt idx="71955">
                  <c:v>70.4345703</c:v>
                </c:pt>
                <c:pt idx="71956">
                  <c:v>100.830078</c:v>
                </c:pt>
                <c:pt idx="71957">
                  <c:v>98.63281249999996</c:v>
                </c:pt>
                <c:pt idx="71958">
                  <c:v>74.7070312</c:v>
                </c:pt>
                <c:pt idx="71959">
                  <c:v>36.9873047</c:v>
                </c:pt>
                <c:pt idx="71960">
                  <c:v>-21.8505859</c:v>
                </c:pt>
                <c:pt idx="71961">
                  <c:v>-72.6318359</c:v>
                </c:pt>
                <c:pt idx="71962">
                  <c:v>-92.2851562</c:v>
                </c:pt>
                <c:pt idx="71963">
                  <c:v>-96.4355469</c:v>
                </c:pt>
                <c:pt idx="71964">
                  <c:v>-77.39257809999994</c:v>
                </c:pt>
                <c:pt idx="71965">
                  <c:v>-38.4521484</c:v>
                </c:pt>
                <c:pt idx="71966">
                  <c:v>15.3808594</c:v>
                </c:pt>
                <c:pt idx="71967">
                  <c:v>61.0351562</c:v>
                </c:pt>
                <c:pt idx="71968">
                  <c:v>98.38867190000001</c:v>
                </c:pt>
                <c:pt idx="71969">
                  <c:v>100.219727</c:v>
                </c:pt>
                <c:pt idx="71970">
                  <c:v>78.6132812</c:v>
                </c:pt>
                <c:pt idx="71971">
                  <c:v>33.6914062</c:v>
                </c:pt>
                <c:pt idx="71972">
                  <c:v>-15.1367188</c:v>
                </c:pt>
                <c:pt idx="71973">
                  <c:v>-60.0585938</c:v>
                </c:pt>
                <c:pt idx="71974">
                  <c:v>-85.8154297</c:v>
                </c:pt>
                <c:pt idx="71975">
                  <c:v>-97.5341797</c:v>
                </c:pt>
                <c:pt idx="71976">
                  <c:v>-91.9189453</c:v>
                </c:pt>
                <c:pt idx="71977">
                  <c:v>-43.3349609</c:v>
                </c:pt>
                <c:pt idx="71978">
                  <c:v>8.05664062</c:v>
                </c:pt>
                <c:pt idx="71979">
                  <c:v>55.5419922</c:v>
                </c:pt>
                <c:pt idx="71980">
                  <c:v>94.3603516</c:v>
                </c:pt>
                <c:pt idx="71981">
                  <c:v>102.172852</c:v>
                </c:pt>
                <c:pt idx="71982">
                  <c:v>86.05957029999998</c:v>
                </c:pt>
                <c:pt idx="71983">
                  <c:v>45.5322266</c:v>
                </c:pt>
                <c:pt idx="71984">
                  <c:v>-3.66210938</c:v>
                </c:pt>
                <c:pt idx="71985">
                  <c:v>-49.3164062</c:v>
                </c:pt>
                <c:pt idx="71986">
                  <c:v>-90.82031249999996</c:v>
                </c:pt>
                <c:pt idx="71987">
                  <c:v>-106.567383</c:v>
                </c:pt>
                <c:pt idx="71988">
                  <c:v>-93.9941406</c:v>
                </c:pt>
                <c:pt idx="71989">
                  <c:v>-53.7109375</c:v>
                </c:pt>
                <c:pt idx="71990">
                  <c:v>-4.15039062</c:v>
                </c:pt>
                <c:pt idx="71991">
                  <c:v>46.6308594</c:v>
                </c:pt>
                <c:pt idx="71992">
                  <c:v>80.9326172</c:v>
                </c:pt>
                <c:pt idx="71993">
                  <c:v>102.539062</c:v>
                </c:pt>
                <c:pt idx="71994">
                  <c:v>95.2148438</c:v>
                </c:pt>
                <c:pt idx="71995">
                  <c:v>57.61718749999999</c:v>
                </c:pt>
                <c:pt idx="71996">
                  <c:v>8.05664062</c:v>
                </c:pt>
                <c:pt idx="71997">
                  <c:v>-41.5039062</c:v>
                </c:pt>
                <c:pt idx="71998">
                  <c:v>-91.4306641</c:v>
                </c:pt>
                <c:pt idx="71999">
                  <c:v>-99.2431641</c:v>
                </c:pt>
                <c:pt idx="72000">
                  <c:v>-99.85351559999998</c:v>
                </c:pt>
                <c:pt idx="72001">
                  <c:v>-61.5234375</c:v>
                </c:pt>
                <c:pt idx="72002">
                  <c:v>-7.44628906</c:v>
                </c:pt>
                <c:pt idx="72003">
                  <c:v>35.2783203</c:v>
                </c:pt>
                <c:pt idx="72004">
                  <c:v>79.7119141</c:v>
                </c:pt>
                <c:pt idx="72005">
                  <c:v>104.125977</c:v>
                </c:pt>
                <c:pt idx="72006">
                  <c:v>101.5625</c:v>
                </c:pt>
                <c:pt idx="72007">
                  <c:v>71.8994141</c:v>
                </c:pt>
                <c:pt idx="72008">
                  <c:v>19.6533203</c:v>
                </c:pt>
                <c:pt idx="72009">
                  <c:v>-35.7666016</c:v>
                </c:pt>
                <c:pt idx="72010">
                  <c:v>-77.27050779999998</c:v>
                </c:pt>
                <c:pt idx="72011">
                  <c:v>-100.952148</c:v>
                </c:pt>
                <c:pt idx="72012">
                  <c:v>-98.87695309999998</c:v>
                </c:pt>
                <c:pt idx="72013">
                  <c:v>-66.1621094</c:v>
                </c:pt>
                <c:pt idx="72014">
                  <c:v>-25.2685547</c:v>
                </c:pt>
                <c:pt idx="72015">
                  <c:v>36.1328125</c:v>
                </c:pt>
                <c:pt idx="72016">
                  <c:v>74.7070312</c:v>
                </c:pt>
                <c:pt idx="72017">
                  <c:v>97.5341797</c:v>
                </c:pt>
                <c:pt idx="72018">
                  <c:v>102.905273</c:v>
                </c:pt>
                <c:pt idx="72019">
                  <c:v>77.14843749999996</c:v>
                </c:pt>
                <c:pt idx="72020">
                  <c:v>27.5878906</c:v>
                </c:pt>
                <c:pt idx="72021">
                  <c:v>-26.4892578</c:v>
                </c:pt>
                <c:pt idx="72022">
                  <c:v>-76.4160156</c:v>
                </c:pt>
                <c:pt idx="72023">
                  <c:v>-100.097656</c:v>
                </c:pt>
                <c:pt idx="72024">
                  <c:v>-97.5341797</c:v>
                </c:pt>
                <c:pt idx="72025">
                  <c:v>-73.7304688</c:v>
                </c:pt>
                <c:pt idx="72026">
                  <c:v>-30.1513672</c:v>
                </c:pt>
                <c:pt idx="72027">
                  <c:v>26.7333984</c:v>
                </c:pt>
                <c:pt idx="72028">
                  <c:v>65.4296875</c:v>
                </c:pt>
                <c:pt idx="72029">
                  <c:v>98.0224609</c:v>
                </c:pt>
                <c:pt idx="72030">
                  <c:v>102.661133</c:v>
                </c:pt>
                <c:pt idx="72031">
                  <c:v>81.7871094</c:v>
                </c:pt>
                <c:pt idx="72032">
                  <c:v>39.6728516</c:v>
                </c:pt>
                <c:pt idx="72033">
                  <c:v>-13.0615234</c:v>
                </c:pt>
                <c:pt idx="72034">
                  <c:v>-62.8662109</c:v>
                </c:pt>
                <c:pt idx="72035">
                  <c:v>-93.9941406</c:v>
                </c:pt>
                <c:pt idx="72036">
                  <c:v>-99.9755859</c:v>
                </c:pt>
                <c:pt idx="72037">
                  <c:v>-88.37890619999993</c:v>
                </c:pt>
                <c:pt idx="72038">
                  <c:v>-37.8417969</c:v>
                </c:pt>
                <c:pt idx="72039">
                  <c:v>10.3759766</c:v>
                </c:pt>
                <c:pt idx="72040">
                  <c:v>60.0585938</c:v>
                </c:pt>
                <c:pt idx="72041">
                  <c:v>94.2382812</c:v>
                </c:pt>
                <c:pt idx="72042">
                  <c:v>107.543945</c:v>
                </c:pt>
                <c:pt idx="72043">
                  <c:v>82.7636719</c:v>
                </c:pt>
                <c:pt idx="72044">
                  <c:v>43.0908203</c:v>
                </c:pt>
                <c:pt idx="72045">
                  <c:v>-7.08007812</c:v>
                </c:pt>
                <c:pt idx="72046">
                  <c:v>-54.93164059999999</c:v>
                </c:pt>
                <c:pt idx="72047">
                  <c:v>-91.4306641</c:v>
                </c:pt>
                <c:pt idx="72048">
                  <c:v>-102.539062</c:v>
                </c:pt>
                <c:pt idx="72049">
                  <c:v>-86.18164059999998</c:v>
                </c:pt>
                <c:pt idx="72050">
                  <c:v>-52.4902344</c:v>
                </c:pt>
                <c:pt idx="72051">
                  <c:v>-0.732421875</c:v>
                </c:pt>
                <c:pt idx="72052">
                  <c:v>46.3867188</c:v>
                </c:pt>
                <c:pt idx="72053">
                  <c:v>86.6699219</c:v>
                </c:pt>
                <c:pt idx="72054">
                  <c:v>104.370117</c:v>
                </c:pt>
                <c:pt idx="72055">
                  <c:v>93.87207029999993</c:v>
                </c:pt>
                <c:pt idx="72056">
                  <c:v>53.2226562</c:v>
                </c:pt>
                <c:pt idx="72057">
                  <c:v>3.54003906</c:v>
                </c:pt>
                <c:pt idx="72058">
                  <c:v>-45.8984375</c:v>
                </c:pt>
                <c:pt idx="72059">
                  <c:v>-90.57617190000001</c:v>
                </c:pt>
                <c:pt idx="72060">
                  <c:v>-99.9755859</c:v>
                </c:pt>
                <c:pt idx="72061">
                  <c:v>-93.9941406</c:v>
                </c:pt>
                <c:pt idx="72062">
                  <c:v>-59.6923828</c:v>
                </c:pt>
                <c:pt idx="72063">
                  <c:v>-15.1367188</c:v>
                </c:pt>
                <c:pt idx="72064">
                  <c:v>36.7431641</c:v>
                </c:pt>
                <c:pt idx="72065">
                  <c:v>87.15820309999998</c:v>
                </c:pt>
                <c:pt idx="72066">
                  <c:v>107.177734</c:v>
                </c:pt>
                <c:pt idx="72067">
                  <c:v>93.2617188</c:v>
                </c:pt>
                <c:pt idx="72068">
                  <c:v>56.1523438</c:v>
                </c:pt>
                <c:pt idx="72069">
                  <c:v>10.6201172</c:v>
                </c:pt>
                <c:pt idx="72070">
                  <c:v>-38.6962891</c:v>
                </c:pt>
                <c:pt idx="72071">
                  <c:v>-82.88574219999992</c:v>
                </c:pt>
                <c:pt idx="72072">
                  <c:v>-100.463867</c:v>
                </c:pt>
                <c:pt idx="72073">
                  <c:v>-93.87207029999993</c:v>
                </c:pt>
                <c:pt idx="72074">
                  <c:v>-63.1103516</c:v>
                </c:pt>
                <c:pt idx="72075">
                  <c:v>-13.4277344</c:v>
                </c:pt>
                <c:pt idx="72076">
                  <c:v>37.8417969</c:v>
                </c:pt>
                <c:pt idx="72077">
                  <c:v>75.8056641</c:v>
                </c:pt>
                <c:pt idx="72078">
                  <c:v>104.125977</c:v>
                </c:pt>
                <c:pt idx="72079">
                  <c:v>101.074219</c:v>
                </c:pt>
                <c:pt idx="72080">
                  <c:v>69.0917969</c:v>
                </c:pt>
                <c:pt idx="72081">
                  <c:v>23.9257812</c:v>
                </c:pt>
                <c:pt idx="72082">
                  <c:v>-30.2734375</c:v>
                </c:pt>
                <c:pt idx="72083">
                  <c:v>-69.33593749999996</c:v>
                </c:pt>
                <c:pt idx="72084">
                  <c:v>-97.5341797</c:v>
                </c:pt>
                <c:pt idx="72085">
                  <c:v>-102.905273</c:v>
                </c:pt>
                <c:pt idx="72086">
                  <c:v>-78.8574219</c:v>
                </c:pt>
                <c:pt idx="72087">
                  <c:v>-23.5595703</c:v>
                </c:pt>
                <c:pt idx="72088">
                  <c:v>25.1464844</c:v>
                </c:pt>
                <c:pt idx="72089">
                  <c:v>69.7021484</c:v>
                </c:pt>
                <c:pt idx="72090">
                  <c:v>93.38378909999996</c:v>
                </c:pt>
                <c:pt idx="72091">
                  <c:v>103.881836</c:v>
                </c:pt>
                <c:pt idx="72092">
                  <c:v>76.6601562</c:v>
                </c:pt>
                <c:pt idx="72093">
                  <c:v>36.8652344</c:v>
                </c:pt>
                <c:pt idx="72094">
                  <c:v>-15.7470703</c:v>
                </c:pt>
                <c:pt idx="72095">
                  <c:v>-64.453125</c:v>
                </c:pt>
                <c:pt idx="72096">
                  <c:v>-92.1630859</c:v>
                </c:pt>
                <c:pt idx="72097">
                  <c:v>-104.736328</c:v>
                </c:pt>
                <c:pt idx="72098">
                  <c:v>-78.36914059999998</c:v>
                </c:pt>
                <c:pt idx="72099">
                  <c:v>-35.6445312</c:v>
                </c:pt>
                <c:pt idx="72100">
                  <c:v>15.1367188</c:v>
                </c:pt>
                <c:pt idx="72101">
                  <c:v>62.1337891</c:v>
                </c:pt>
                <c:pt idx="72102">
                  <c:v>101.318359</c:v>
                </c:pt>
                <c:pt idx="72103">
                  <c:v>107.177734</c:v>
                </c:pt>
                <c:pt idx="72104">
                  <c:v>81.17675779999993</c:v>
                </c:pt>
                <c:pt idx="72105">
                  <c:v>39.1845703</c:v>
                </c:pt>
                <c:pt idx="72106">
                  <c:v>-16.8457031</c:v>
                </c:pt>
                <c:pt idx="72107">
                  <c:v>-54.1992188</c:v>
                </c:pt>
                <c:pt idx="72108">
                  <c:v>-96.92382809999998</c:v>
                </c:pt>
                <c:pt idx="72109">
                  <c:v>-103.637695</c:v>
                </c:pt>
                <c:pt idx="72110">
                  <c:v>-86.18164059999998</c:v>
                </c:pt>
                <c:pt idx="72111">
                  <c:v>-49.5605469</c:v>
                </c:pt>
                <c:pt idx="72112">
                  <c:v>4.15039062</c:v>
                </c:pt>
                <c:pt idx="72113">
                  <c:v>51.7578125</c:v>
                </c:pt>
                <c:pt idx="72114">
                  <c:v>92.4072266</c:v>
                </c:pt>
                <c:pt idx="72115">
                  <c:v>100.463867</c:v>
                </c:pt>
                <c:pt idx="72116">
                  <c:v>79.8339844</c:v>
                </c:pt>
                <c:pt idx="72117">
                  <c:v>45.7763672</c:v>
                </c:pt>
                <c:pt idx="72118">
                  <c:v>-0.732421875</c:v>
                </c:pt>
                <c:pt idx="72119">
                  <c:v>-51.39160159999999</c:v>
                </c:pt>
                <c:pt idx="72120">
                  <c:v>-94.3603516</c:v>
                </c:pt>
                <c:pt idx="72121">
                  <c:v>-101.5625</c:v>
                </c:pt>
                <c:pt idx="72122">
                  <c:v>-94.3603516</c:v>
                </c:pt>
                <c:pt idx="72123">
                  <c:v>-64.0869141</c:v>
                </c:pt>
                <c:pt idx="72124">
                  <c:v>-7.56835938</c:v>
                </c:pt>
                <c:pt idx="72125">
                  <c:v>51.7578125</c:v>
                </c:pt>
                <c:pt idx="72126">
                  <c:v>80.4443359</c:v>
                </c:pt>
                <c:pt idx="72127">
                  <c:v>99.9755859</c:v>
                </c:pt>
                <c:pt idx="72128">
                  <c:v>92.89550779999998</c:v>
                </c:pt>
                <c:pt idx="72129">
                  <c:v>57.3730469</c:v>
                </c:pt>
                <c:pt idx="72130">
                  <c:v>12.3291016</c:v>
                </c:pt>
                <c:pt idx="72131">
                  <c:v>-43.8232422</c:v>
                </c:pt>
                <c:pt idx="72132">
                  <c:v>-84.22851559999998</c:v>
                </c:pt>
                <c:pt idx="72133">
                  <c:v>-96.80175779999998</c:v>
                </c:pt>
                <c:pt idx="72134">
                  <c:v>-94.2382812</c:v>
                </c:pt>
                <c:pt idx="72135">
                  <c:v>-63.5986328</c:v>
                </c:pt>
                <c:pt idx="72136">
                  <c:v>-9.52148438</c:v>
                </c:pt>
                <c:pt idx="72137">
                  <c:v>41.1376953</c:v>
                </c:pt>
                <c:pt idx="72138">
                  <c:v>84.8388672</c:v>
                </c:pt>
                <c:pt idx="72139">
                  <c:v>104.125977</c:v>
                </c:pt>
                <c:pt idx="72140">
                  <c:v>96.92382809999998</c:v>
                </c:pt>
                <c:pt idx="72141">
                  <c:v>70.1904297</c:v>
                </c:pt>
                <c:pt idx="72142">
                  <c:v>15.7470703</c:v>
                </c:pt>
                <c:pt idx="72143">
                  <c:v>-34.3017578</c:v>
                </c:pt>
                <c:pt idx="72144">
                  <c:v>-77.14843749999996</c:v>
                </c:pt>
                <c:pt idx="72145">
                  <c:v>-103.149414</c:v>
                </c:pt>
                <c:pt idx="72146">
                  <c:v>-99.4873047</c:v>
                </c:pt>
                <c:pt idx="72147">
                  <c:v>-60.6689453</c:v>
                </c:pt>
                <c:pt idx="72148">
                  <c:v>-19.4091797</c:v>
                </c:pt>
                <c:pt idx="72149">
                  <c:v>32.3486328</c:v>
                </c:pt>
                <c:pt idx="72150">
                  <c:v>79.7119141</c:v>
                </c:pt>
                <c:pt idx="72151">
                  <c:v>103.393555</c:v>
                </c:pt>
                <c:pt idx="72152">
                  <c:v>98.1445312</c:v>
                </c:pt>
                <c:pt idx="72153">
                  <c:v>66.8945312</c:v>
                </c:pt>
                <c:pt idx="72154">
                  <c:v>20.7519531</c:v>
                </c:pt>
                <c:pt idx="72155">
                  <c:v>-30.8837891</c:v>
                </c:pt>
                <c:pt idx="72156">
                  <c:v>-69.9462891</c:v>
                </c:pt>
                <c:pt idx="72157">
                  <c:v>-98.2666016</c:v>
                </c:pt>
                <c:pt idx="72158">
                  <c:v>-97.65625</c:v>
                </c:pt>
                <c:pt idx="72159">
                  <c:v>-72.265625</c:v>
                </c:pt>
                <c:pt idx="72160">
                  <c:v>-26.8554688</c:v>
                </c:pt>
                <c:pt idx="72161">
                  <c:v>25.5126953</c:v>
                </c:pt>
                <c:pt idx="72162">
                  <c:v>67.9931641</c:v>
                </c:pt>
                <c:pt idx="72163">
                  <c:v>93.87207029999993</c:v>
                </c:pt>
                <c:pt idx="72164">
                  <c:v>96.80175779999998</c:v>
                </c:pt>
                <c:pt idx="72165">
                  <c:v>79.7119141</c:v>
                </c:pt>
                <c:pt idx="72166">
                  <c:v>35.8886719</c:v>
                </c:pt>
                <c:pt idx="72167">
                  <c:v>-17.3339844</c:v>
                </c:pt>
                <c:pt idx="72168">
                  <c:v>-67.50488279999998</c:v>
                </c:pt>
                <c:pt idx="72169">
                  <c:v>-91.6748047</c:v>
                </c:pt>
                <c:pt idx="72170">
                  <c:v>-109.25293</c:v>
                </c:pt>
                <c:pt idx="72171">
                  <c:v>-85.4492188</c:v>
                </c:pt>
                <c:pt idx="72172">
                  <c:v>-39.6728516</c:v>
                </c:pt>
                <c:pt idx="72173">
                  <c:v>16.4794922</c:v>
                </c:pt>
                <c:pt idx="72174">
                  <c:v>58.1054688</c:v>
                </c:pt>
                <c:pt idx="72175">
                  <c:v>93.75</c:v>
                </c:pt>
                <c:pt idx="72176">
                  <c:v>101.44043</c:v>
                </c:pt>
                <c:pt idx="72177">
                  <c:v>81.4208984</c:v>
                </c:pt>
                <c:pt idx="72178">
                  <c:v>46.2646484</c:v>
                </c:pt>
                <c:pt idx="72179">
                  <c:v>-5.004882809999995</c:v>
                </c:pt>
                <c:pt idx="72180">
                  <c:v>-48.828125</c:v>
                </c:pt>
                <c:pt idx="72181">
                  <c:v>-90.6982422</c:v>
                </c:pt>
                <c:pt idx="72182">
                  <c:v>-104.125977</c:v>
                </c:pt>
                <c:pt idx="72183">
                  <c:v>-91.6748047</c:v>
                </c:pt>
                <c:pt idx="72184">
                  <c:v>-49.6826172</c:v>
                </c:pt>
                <c:pt idx="72185">
                  <c:v>2.56347656</c:v>
                </c:pt>
                <c:pt idx="72186">
                  <c:v>58.1054688</c:v>
                </c:pt>
                <c:pt idx="72187">
                  <c:v>84.5947266</c:v>
                </c:pt>
                <c:pt idx="72188">
                  <c:v>92.89550779999998</c:v>
                </c:pt>
                <c:pt idx="72189">
                  <c:v>97.1679688</c:v>
                </c:pt>
                <c:pt idx="72190">
                  <c:v>57.9833984</c:v>
                </c:pt>
                <c:pt idx="72191">
                  <c:v>1.58691406</c:v>
                </c:pt>
                <c:pt idx="72192">
                  <c:v>-47.4853516</c:v>
                </c:pt>
                <c:pt idx="72193">
                  <c:v>-87.03613279999998</c:v>
                </c:pt>
                <c:pt idx="72194">
                  <c:v>-108.032227</c:v>
                </c:pt>
                <c:pt idx="72195">
                  <c:v>-97.77832029999998</c:v>
                </c:pt>
                <c:pt idx="72196">
                  <c:v>-52.734375</c:v>
                </c:pt>
                <c:pt idx="72197">
                  <c:v>-9.155273439999998</c:v>
                </c:pt>
                <c:pt idx="72198">
                  <c:v>43.8232422</c:v>
                </c:pt>
                <c:pt idx="72199">
                  <c:v>84.4726562</c:v>
                </c:pt>
                <c:pt idx="72200">
                  <c:v>105.46875</c:v>
                </c:pt>
                <c:pt idx="72201">
                  <c:v>92.89550779999998</c:v>
                </c:pt>
                <c:pt idx="72202">
                  <c:v>59.6923828</c:v>
                </c:pt>
                <c:pt idx="72203">
                  <c:v>7.324218749999996</c:v>
                </c:pt>
                <c:pt idx="72204">
                  <c:v>-41.3818359</c:v>
                </c:pt>
                <c:pt idx="72205">
                  <c:v>-83.12988279999993</c:v>
                </c:pt>
                <c:pt idx="72206">
                  <c:v>-99.2431641</c:v>
                </c:pt>
                <c:pt idx="72207">
                  <c:v>-97.90039059999998</c:v>
                </c:pt>
                <c:pt idx="72208">
                  <c:v>-62.6220703</c:v>
                </c:pt>
                <c:pt idx="72209">
                  <c:v>-8.91113281</c:v>
                </c:pt>
                <c:pt idx="72210">
                  <c:v>33.9355469</c:v>
                </c:pt>
                <c:pt idx="72211">
                  <c:v>78.6132812</c:v>
                </c:pt>
                <c:pt idx="72212">
                  <c:v>97.4121094</c:v>
                </c:pt>
                <c:pt idx="72213">
                  <c:v>94.7265625</c:v>
                </c:pt>
                <c:pt idx="72214">
                  <c:v>68.9697266</c:v>
                </c:pt>
                <c:pt idx="72215">
                  <c:v>22.2167969</c:v>
                </c:pt>
                <c:pt idx="72216">
                  <c:v>-35.8886719</c:v>
                </c:pt>
                <c:pt idx="72217">
                  <c:v>-76.0498047</c:v>
                </c:pt>
                <c:pt idx="72218">
                  <c:v>-97.90039059999998</c:v>
                </c:pt>
                <c:pt idx="72219">
                  <c:v>-95.3369141</c:v>
                </c:pt>
                <c:pt idx="72220">
                  <c:v>-75.8056641</c:v>
                </c:pt>
                <c:pt idx="72221">
                  <c:v>-29.9072266</c:v>
                </c:pt>
                <c:pt idx="72222">
                  <c:v>25.390625</c:v>
                </c:pt>
                <c:pt idx="72223">
                  <c:v>78.12499999999998</c:v>
                </c:pt>
                <c:pt idx="72224">
                  <c:v>103.759766</c:v>
                </c:pt>
                <c:pt idx="72225">
                  <c:v>95.5810547</c:v>
                </c:pt>
                <c:pt idx="72226">
                  <c:v>75.19531249999996</c:v>
                </c:pt>
                <c:pt idx="72227">
                  <c:v>33.5693359</c:v>
                </c:pt>
                <c:pt idx="72228">
                  <c:v>-20.5078125</c:v>
                </c:pt>
                <c:pt idx="72229">
                  <c:v>-73.48632809999998</c:v>
                </c:pt>
                <c:pt idx="72230">
                  <c:v>-97.2900391</c:v>
                </c:pt>
                <c:pt idx="72231">
                  <c:v>-99.3652344</c:v>
                </c:pt>
                <c:pt idx="72232">
                  <c:v>-76.0498047</c:v>
                </c:pt>
                <c:pt idx="72233">
                  <c:v>-38.4521484</c:v>
                </c:pt>
                <c:pt idx="72234">
                  <c:v>17.3339844</c:v>
                </c:pt>
                <c:pt idx="72235">
                  <c:v>70.0683594</c:v>
                </c:pt>
                <c:pt idx="72236">
                  <c:v>95.9472656</c:v>
                </c:pt>
                <c:pt idx="72237">
                  <c:v>101.5625</c:v>
                </c:pt>
                <c:pt idx="72238">
                  <c:v>80.2001953</c:v>
                </c:pt>
                <c:pt idx="72239">
                  <c:v>40.1611328</c:v>
                </c:pt>
                <c:pt idx="72240">
                  <c:v>-16.2353516</c:v>
                </c:pt>
                <c:pt idx="72241">
                  <c:v>-65.9179688</c:v>
                </c:pt>
                <c:pt idx="72242">
                  <c:v>-102.539062</c:v>
                </c:pt>
                <c:pt idx="72243">
                  <c:v>-102.050781</c:v>
                </c:pt>
                <c:pt idx="72244">
                  <c:v>-82.88574219999992</c:v>
                </c:pt>
                <c:pt idx="72245">
                  <c:v>-47.85156249999999</c:v>
                </c:pt>
                <c:pt idx="72246">
                  <c:v>5.73730469</c:v>
                </c:pt>
                <c:pt idx="72247">
                  <c:v>54.1992188</c:v>
                </c:pt>
                <c:pt idx="72248">
                  <c:v>94.84863279999998</c:v>
                </c:pt>
                <c:pt idx="72249">
                  <c:v>105.834961</c:v>
                </c:pt>
                <c:pt idx="72250">
                  <c:v>85.8154297</c:v>
                </c:pt>
                <c:pt idx="72251">
                  <c:v>44.921875</c:v>
                </c:pt>
                <c:pt idx="72252">
                  <c:v>-5.98144531</c:v>
                </c:pt>
                <c:pt idx="72253">
                  <c:v>-47.4853516</c:v>
                </c:pt>
                <c:pt idx="72254">
                  <c:v>-82.27539059999994</c:v>
                </c:pt>
                <c:pt idx="72255">
                  <c:v>-103.759766</c:v>
                </c:pt>
                <c:pt idx="72256">
                  <c:v>-87.6464844</c:v>
                </c:pt>
                <c:pt idx="72257">
                  <c:v>-48.2177734</c:v>
                </c:pt>
                <c:pt idx="72258">
                  <c:v>2.07519531</c:v>
                </c:pt>
                <c:pt idx="72259">
                  <c:v>47.7294922</c:v>
                </c:pt>
                <c:pt idx="72260">
                  <c:v>86.42578119999993</c:v>
                </c:pt>
                <c:pt idx="72261">
                  <c:v>100.219727</c:v>
                </c:pt>
                <c:pt idx="72262">
                  <c:v>82.5195312</c:v>
                </c:pt>
                <c:pt idx="72263">
                  <c:v>53.4667969</c:v>
                </c:pt>
                <c:pt idx="72264">
                  <c:v>-0.244140625</c:v>
                </c:pt>
                <c:pt idx="72265">
                  <c:v>-44.3115234</c:v>
                </c:pt>
                <c:pt idx="72266">
                  <c:v>-83.12988279999993</c:v>
                </c:pt>
                <c:pt idx="72267">
                  <c:v>-102.783203</c:v>
                </c:pt>
                <c:pt idx="72268">
                  <c:v>-99.1210938</c:v>
                </c:pt>
                <c:pt idx="72269">
                  <c:v>-61.15722659999999</c:v>
                </c:pt>
                <c:pt idx="72270">
                  <c:v>-12.6953125</c:v>
                </c:pt>
                <c:pt idx="72271">
                  <c:v>41.2597656</c:v>
                </c:pt>
                <c:pt idx="72272">
                  <c:v>79.1015625</c:v>
                </c:pt>
                <c:pt idx="72273">
                  <c:v>95.3369141</c:v>
                </c:pt>
                <c:pt idx="72274">
                  <c:v>97.90039059999998</c:v>
                </c:pt>
                <c:pt idx="72275">
                  <c:v>67.62695309999998</c:v>
                </c:pt>
                <c:pt idx="72276">
                  <c:v>10.3759766</c:v>
                </c:pt>
                <c:pt idx="72277">
                  <c:v>-40.2832031</c:v>
                </c:pt>
                <c:pt idx="72278">
                  <c:v>-82.5195312</c:v>
                </c:pt>
                <c:pt idx="72279">
                  <c:v>-102.050781</c:v>
                </c:pt>
                <c:pt idx="72280">
                  <c:v>-101.074219</c:v>
                </c:pt>
                <c:pt idx="72281">
                  <c:v>-67.13867190000001</c:v>
                </c:pt>
                <c:pt idx="72282">
                  <c:v>-20.9960938</c:v>
                </c:pt>
                <c:pt idx="72283">
                  <c:v>33.0810547</c:v>
                </c:pt>
                <c:pt idx="72284">
                  <c:v>74.5849609</c:v>
                </c:pt>
                <c:pt idx="72285">
                  <c:v>101.928711</c:v>
                </c:pt>
                <c:pt idx="72286">
                  <c:v>102.416992</c:v>
                </c:pt>
                <c:pt idx="72287">
                  <c:v>79.4677734</c:v>
                </c:pt>
                <c:pt idx="72288">
                  <c:v>31.25</c:v>
                </c:pt>
                <c:pt idx="72289">
                  <c:v>-27.34375</c:v>
                </c:pt>
                <c:pt idx="72290">
                  <c:v>-69.2138672</c:v>
                </c:pt>
                <c:pt idx="72291">
                  <c:v>-100.830078</c:v>
                </c:pt>
                <c:pt idx="72292">
                  <c:v>-93.6279297</c:v>
                </c:pt>
                <c:pt idx="72293">
                  <c:v>-78.0029297</c:v>
                </c:pt>
                <c:pt idx="72294">
                  <c:v>-36.6210938</c:v>
                </c:pt>
                <c:pt idx="72295">
                  <c:v>20.0195312</c:v>
                </c:pt>
                <c:pt idx="72296">
                  <c:v>70.67871089999993</c:v>
                </c:pt>
                <c:pt idx="72297">
                  <c:v>96.3134766</c:v>
                </c:pt>
                <c:pt idx="72298">
                  <c:v>98.75488279999998</c:v>
                </c:pt>
                <c:pt idx="72299">
                  <c:v>81.17675779999993</c:v>
                </c:pt>
                <c:pt idx="72300">
                  <c:v>32.8369141</c:v>
                </c:pt>
                <c:pt idx="72301">
                  <c:v>-21.9726562</c:v>
                </c:pt>
                <c:pt idx="72302">
                  <c:v>-60.0585938</c:v>
                </c:pt>
                <c:pt idx="72303">
                  <c:v>-91.796875</c:v>
                </c:pt>
                <c:pt idx="72304">
                  <c:v>-103.759766</c:v>
                </c:pt>
                <c:pt idx="72305">
                  <c:v>-83.4960938</c:v>
                </c:pt>
                <c:pt idx="72306">
                  <c:v>-43.4570312</c:v>
                </c:pt>
                <c:pt idx="72307">
                  <c:v>9.39941406</c:v>
                </c:pt>
                <c:pt idx="72308">
                  <c:v>70.0683594</c:v>
                </c:pt>
                <c:pt idx="72309">
                  <c:v>92.5292969</c:v>
                </c:pt>
                <c:pt idx="72310">
                  <c:v>98.63281249999996</c:v>
                </c:pt>
                <c:pt idx="72311">
                  <c:v>81.66503909999996</c:v>
                </c:pt>
                <c:pt idx="72312">
                  <c:v>42.7246094</c:v>
                </c:pt>
                <c:pt idx="72313">
                  <c:v>-10.0097656</c:v>
                </c:pt>
                <c:pt idx="72314">
                  <c:v>-57.61718749999999</c:v>
                </c:pt>
                <c:pt idx="72315">
                  <c:v>-96.3134766</c:v>
                </c:pt>
                <c:pt idx="72316">
                  <c:v>-105.34668</c:v>
                </c:pt>
                <c:pt idx="72317">
                  <c:v>-87.5244141</c:v>
                </c:pt>
                <c:pt idx="72318">
                  <c:v>-49.1943359</c:v>
                </c:pt>
                <c:pt idx="72319">
                  <c:v>4.882812499999997</c:v>
                </c:pt>
                <c:pt idx="72320">
                  <c:v>55.6640625</c:v>
                </c:pt>
                <c:pt idx="72321">
                  <c:v>89.84375</c:v>
                </c:pt>
                <c:pt idx="72322">
                  <c:v>98.1445312</c:v>
                </c:pt>
                <c:pt idx="72323">
                  <c:v>85.08300779999998</c:v>
                </c:pt>
                <c:pt idx="72324">
                  <c:v>49.80468749999996</c:v>
                </c:pt>
                <c:pt idx="72325">
                  <c:v>-2.80761719</c:v>
                </c:pt>
                <c:pt idx="72326">
                  <c:v>-50.9033203</c:v>
                </c:pt>
                <c:pt idx="72327">
                  <c:v>-86.18164059999998</c:v>
                </c:pt>
                <c:pt idx="72328">
                  <c:v>-101.074219</c:v>
                </c:pt>
                <c:pt idx="72329">
                  <c:v>-90.2099609</c:v>
                </c:pt>
                <c:pt idx="72330">
                  <c:v>-62.3779297</c:v>
                </c:pt>
                <c:pt idx="72331">
                  <c:v>-4.76074219</c:v>
                </c:pt>
                <c:pt idx="72332">
                  <c:v>45.8984375</c:v>
                </c:pt>
                <c:pt idx="72333">
                  <c:v>84.9609375</c:v>
                </c:pt>
                <c:pt idx="72334">
                  <c:v>100.952148</c:v>
                </c:pt>
                <c:pt idx="72335">
                  <c:v>88.9892578</c:v>
                </c:pt>
                <c:pt idx="72336">
                  <c:v>62.2558594</c:v>
                </c:pt>
                <c:pt idx="72337">
                  <c:v>9.88769531</c:v>
                </c:pt>
                <c:pt idx="72338">
                  <c:v>-39.1845703</c:v>
                </c:pt>
                <c:pt idx="72339">
                  <c:v>-86.5478516</c:v>
                </c:pt>
                <c:pt idx="72340">
                  <c:v>-102.661133</c:v>
                </c:pt>
                <c:pt idx="72341">
                  <c:v>-97.4121094</c:v>
                </c:pt>
                <c:pt idx="72342">
                  <c:v>-67.8710938</c:v>
                </c:pt>
                <c:pt idx="72343">
                  <c:v>-8.42285156</c:v>
                </c:pt>
                <c:pt idx="72344">
                  <c:v>44.7998047</c:v>
                </c:pt>
                <c:pt idx="72345">
                  <c:v>80.078125</c:v>
                </c:pt>
                <c:pt idx="72346">
                  <c:v>103.759766</c:v>
                </c:pt>
                <c:pt idx="72347">
                  <c:v>94.6044922</c:v>
                </c:pt>
                <c:pt idx="72348">
                  <c:v>68.8476562</c:v>
                </c:pt>
                <c:pt idx="72349">
                  <c:v>20.38574219999997</c:v>
                </c:pt>
                <c:pt idx="72350">
                  <c:v>-26.2451172</c:v>
                </c:pt>
                <c:pt idx="72351">
                  <c:v>-72.6318359</c:v>
                </c:pt>
                <c:pt idx="72352">
                  <c:v>-100.952148</c:v>
                </c:pt>
                <c:pt idx="72353">
                  <c:v>-103.271484</c:v>
                </c:pt>
                <c:pt idx="72354">
                  <c:v>-73.85253909999996</c:v>
                </c:pt>
                <c:pt idx="72355">
                  <c:v>-25.7568359</c:v>
                </c:pt>
                <c:pt idx="72356">
                  <c:v>27.7099609</c:v>
                </c:pt>
                <c:pt idx="72357">
                  <c:v>78.0029297</c:v>
                </c:pt>
                <c:pt idx="72358">
                  <c:v>107.421875</c:v>
                </c:pt>
                <c:pt idx="72359">
                  <c:v>100.219727</c:v>
                </c:pt>
                <c:pt idx="72360">
                  <c:v>77.0263672</c:v>
                </c:pt>
                <c:pt idx="72361">
                  <c:v>31.4941406</c:v>
                </c:pt>
                <c:pt idx="72362">
                  <c:v>-23.5595703</c:v>
                </c:pt>
                <c:pt idx="72363">
                  <c:v>-61.2792969</c:v>
                </c:pt>
                <c:pt idx="72364">
                  <c:v>-94.1162109</c:v>
                </c:pt>
                <c:pt idx="72365">
                  <c:v>-102.172852</c:v>
                </c:pt>
                <c:pt idx="72366">
                  <c:v>-70.67871089999993</c:v>
                </c:pt>
                <c:pt idx="72367">
                  <c:v>-33.5693359</c:v>
                </c:pt>
                <c:pt idx="72368">
                  <c:v>20.2636719</c:v>
                </c:pt>
                <c:pt idx="72369">
                  <c:v>66.65039059999994</c:v>
                </c:pt>
                <c:pt idx="72370">
                  <c:v>91.3085938</c:v>
                </c:pt>
                <c:pt idx="72371">
                  <c:v>92.77343749999996</c:v>
                </c:pt>
                <c:pt idx="72372">
                  <c:v>77.8808594</c:v>
                </c:pt>
                <c:pt idx="72373">
                  <c:v>34.4238281</c:v>
                </c:pt>
                <c:pt idx="72374">
                  <c:v>-9.39941406</c:v>
                </c:pt>
                <c:pt idx="72375">
                  <c:v>-59.4482422</c:v>
                </c:pt>
                <c:pt idx="72376">
                  <c:v>-84.8388672</c:v>
                </c:pt>
                <c:pt idx="72377">
                  <c:v>-98.9990234</c:v>
                </c:pt>
                <c:pt idx="72378">
                  <c:v>-85.08300779999998</c:v>
                </c:pt>
                <c:pt idx="72379">
                  <c:v>-46.3867188</c:v>
                </c:pt>
                <c:pt idx="72380">
                  <c:v>-0.244140625</c:v>
                </c:pt>
                <c:pt idx="72381">
                  <c:v>60.546875</c:v>
                </c:pt>
                <c:pt idx="72382">
                  <c:v>92.89550779999998</c:v>
                </c:pt>
                <c:pt idx="72383">
                  <c:v>103.637695</c:v>
                </c:pt>
                <c:pt idx="72384">
                  <c:v>89.2333984</c:v>
                </c:pt>
                <c:pt idx="72385">
                  <c:v>50.4150391</c:v>
                </c:pt>
                <c:pt idx="72386">
                  <c:v>-6.835937499999997</c:v>
                </c:pt>
                <c:pt idx="72387">
                  <c:v>-55.4199219</c:v>
                </c:pt>
                <c:pt idx="72388">
                  <c:v>-85.08300779999998</c:v>
                </c:pt>
                <c:pt idx="72389">
                  <c:v>-102.539062</c:v>
                </c:pt>
                <c:pt idx="72390">
                  <c:v>-97.1679688</c:v>
                </c:pt>
                <c:pt idx="72391">
                  <c:v>-57.9833984</c:v>
                </c:pt>
                <c:pt idx="72392">
                  <c:v>-1.953125</c:v>
                </c:pt>
                <c:pt idx="72393">
                  <c:v>53.1005859</c:v>
                </c:pt>
                <c:pt idx="72394">
                  <c:v>86.5478516</c:v>
                </c:pt>
                <c:pt idx="72395">
                  <c:v>102.905273</c:v>
                </c:pt>
                <c:pt idx="72396">
                  <c:v>89.84375</c:v>
                </c:pt>
                <c:pt idx="72397">
                  <c:v>51.6357422</c:v>
                </c:pt>
                <c:pt idx="72398">
                  <c:v>-5.615234379999995</c:v>
                </c:pt>
                <c:pt idx="72399">
                  <c:v>-59.4482422</c:v>
                </c:pt>
                <c:pt idx="72400">
                  <c:v>-94.2382812</c:v>
                </c:pt>
                <c:pt idx="72401">
                  <c:v>-103.027344</c:v>
                </c:pt>
                <c:pt idx="72402">
                  <c:v>-92.4072266</c:v>
                </c:pt>
                <c:pt idx="72403">
                  <c:v>-57.3730469</c:v>
                </c:pt>
                <c:pt idx="72404">
                  <c:v>-7.812499999999997</c:v>
                </c:pt>
                <c:pt idx="72405">
                  <c:v>45.4101562</c:v>
                </c:pt>
                <c:pt idx="72406">
                  <c:v>76.0498047</c:v>
                </c:pt>
                <c:pt idx="72407">
                  <c:v>97.4121094</c:v>
                </c:pt>
                <c:pt idx="72408">
                  <c:v>94.84863279999998</c:v>
                </c:pt>
                <c:pt idx="72409">
                  <c:v>64.6972656</c:v>
                </c:pt>
                <c:pt idx="72410">
                  <c:v>14.4042969</c:v>
                </c:pt>
                <c:pt idx="72411">
                  <c:v>-37.5976562</c:v>
                </c:pt>
                <c:pt idx="72412">
                  <c:v>-80.4443359</c:v>
                </c:pt>
                <c:pt idx="72413">
                  <c:v>-100.341797</c:v>
                </c:pt>
                <c:pt idx="72414">
                  <c:v>-98.9990234</c:v>
                </c:pt>
                <c:pt idx="72415">
                  <c:v>-65.18554690000001</c:v>
                </c:pt>
                <c:pt idx="72416">
                  <c:v>-19.6533203</c:v>
                </c:pt>
                <c:pt idx="72417">
                  <c:v>32.2265625</c:v>
                </c:pt>
                <c:pt idx="72418">
                  <c:v>74.7070312</c:v>
                </c:pt>
                <c:pt idx="72419">
                  <c:v>102.172852</c:v>
                </c:pt>
                <c:pt idx="72420">
                  <c:v>103.515625</c:v>
                </c:pt>
                <c:pt idx="72421">
                  <c:v>79.1015625</c:v>
                </c:pt>
                <c:pt idx="72422">
                  <c:v>27.34375</c:v>
                </c:pt>
                <c:pt idx="72423">
                  <c:v>-29.5410156</c:v>
                </c:pt>
                <c:pt idx="72424">
                  <c:v>-73.1201172</c:v>
                </c:pt>
                <c:pt idx="72425">
                  <c:v>-92.5292969</c:v>
                </c:pt>
                <c:pt idx="72426">
                  <c:v>-97.90039059999998</c:v>
                </c:pt>
                <c:pt idx="72427">
                  <c:v>-79.1015625</c:v>
                </c:pt>
                <c:pt idx="72428">
                  <c:v>-30.3955078</c:v>
                </c:pt>
                <c:pt idx="72429">
                  <c:v>27.9541016</c:v>
                </c:pt>
                <c:pt idx="72430">
                  <c:v>71.4111328</c:v>
                </c:pt>
                <c:pt idx="72431">
                  <c:v>96.4355469</c:v>
                </c:pt>
                <c:pt idx="72432">
                  <c:v>99.9755859</c:v>
                </c:pt>
                <c:pt idx="72433">
                  <c:v>81.29882809999998</c:v>
                </c:pt>
                <c:pt idx="72434">
                  <c:v>35.6445312</c:v>
                </c:pt>
                <c:pt idx="72435">
                  <c:v>-16.9677734</c:v>
                </c:pt>
                <c:pt idx="72436">
                  <c:v>-63.2324219</c:v>
                </c:pt>
                <c:pt idx="72437">
                  <c:v>-92.0410156</c:v>
                </c:pt>
                <c:pt idx="72438">
                  <c:v>-99.1210938</c:v>
                </c:pt>
                <c:pt idx="72439">
                  <c:v>-78.12499999999998</c:v>
                </c:pt>
                <c:pt idx="72440">
                  <c:v>-40.2832031</c:v>
                </c:pt>
                <c:pt idx="72441">
                  <c:v>10.6201172</c:v>
                </c:pt>
                <c:pt idx="72442">
                  <c:v>61.7675781</c:v>
                </c:pt>
                <c:pt idx="72443">
                  <c:v>97.77832029999998</c:v>
                </c:pt>
                <c:pt idx="72444">
                  <c:v>105.224609</c:v>
                </c:pt>
                <c:pt idx="72445">
                  <c:v>83.8623047</c:v>
                </c:pt>
                <c:pt idx="72446">
                  <c:v>38.5742188</c:v>
                </c:pt>
                <c:pt idx="72447">
                  <c:v>-4.63867188</c:v>
                </c:pt>
                <c:pt idx="72448">
                  <c:v>-58.9599609</c:v>
                </c:pt>
                <c:pt idx="72449">
                  <c:v>-87.2802734</c:v>
                </c:pt>
                <c:pt idx="72450">
                  <c:v>-100.708008</c:v>
                </c:pt>
                <c:pt idx="72451">
                  <c:v>-80.32226559999998</c:v>
                </c:pt>
                <c:pt idx="72452">
                  <c:v>-43.0908203</c:v>
                </c:pt>
                <c:pt idx="72453">
                  <c:v>7.69042969</c:v>
                </c:pt>
                <c:pt idx="72454">
                  <c:v>55.9082031</c:v>
                </c:pt>
                <c:pt idx="72455">
                  <c:v>92.2851562</c:v>
                </c:pt>
                <c:pt idx="72456">
                  <c:v>108.642578</c:v>
                </c:pt>
                <c:pt idx="72457">
                  <c:v>87.6464844</c:v>
                </c:pt>
                <c:pt idx="72458">
                  <c:v>46.9970703</c:v>
                </c:pt>
                <c:pt idx="72459">
                  <c:v>-0.732421875</c:v>
                </c:pt>
                <c:pt idx="72460">
                  <c:v>-46.9970703</c:v>
                </c:pt>
                <c:pt idx="72461">
                  <c:v>-91.6748047</c:v>
                </c:pt>
                <c:pt idx="72462">
                  <c:v>-105.834961</c:v>
                </c:pt>
                <c:pt idx="72463">
                  <c:v>-88.37890619999993</c:v>
                </c:pt>
                <c:pt idx="72464">
                  <c:v>-58.4716797</c:v>
                </c:pt>
                <c:pt idx="72465">
                  <c:v>0.9765625</c:v>
                </c:pt>
                <c:pt idx="72466">
                  <c:v>52.8564453</c:v>
                </c:pt>
                <c:pt idx="72467">
                  <c:v>91.3085938</c:v>
                </c:pt>
                <c:pt idx="72468">
                  <c:v>99.7314453</c:v>
                </c:pt>
                <c:pt idx="72469">
                  <c:v>95.82519529999998</c:v>
                </c:pt>
                <c:pt idx="72470">
                  <c:v>54.0771484</c:v>
                </c:pt>
                <c:pt idx="72471">
                  <c:v>7.56835938</c:v>
                </c:pt>
                <c:pt idx="72472">
                  <c:v>-42.3583984</c:v>
                </c:pt>
                <c:pt idx="72473">
                  <c:v>-81.4208984</c:v>
                </c:pt>
                <c:pt idx="72474">
                  <c:v>-105.34668</c:v>
                </c:pt>
                <c:pt idx="72475">
                  <c:v>-94.3603516</c:v>
                </c:pt>
                <c:pt idx="72476">
                  <c:v>-61.8896484</c:v>
                </c:pt>
                <c:pt idx="72477">
                  <c:v>-11.5966797</c:v>
                </c:pt>
                <c:pt idx="72478">
                  <c:v>39.9169922</c:v>
                </c:pt>
                <c:pt idx="72479">
                  <c:v>79.22363279999998</c:v>
                </c:pt>
                <c:pt idx="72480">
                  <c:v>99.4873047</c:v>
                </c:pt>
                <c:pt idx="72481">
                  <c:v>97.4121094</c:v>
                </c:pt>
                <c:pt idx="72482">
                  <c:v>64.6972656</c:v>
                </c:pt>
                <c:pt idx="72483">
                  <c:v>22.9492188</c:v>
                </c:pt>
                <c:pt idx="72484">
                  <c:v>-34.7900391</c:v>
                </c:pt>
                <c:pt idx="72485">
                  <c:v>-75.6835938</c:v>
                </c:pt>
                <c:pt idx="72486">
                  <c:v>-101.44043</c:v>
                </c:pt>
                <c:pt idx="72487">
                  <c:v>-102.783203</c:v>
                </c:pt>
                <c:pt idx="72488">
                  <c:v>-71.5332031</c:v>
                </c:pt>
                <c:pt idx="72489">
                  <c:v>-18.6767578</c:v>
                </c:pt>
                <c:pt idx="72490">
                  <c:v>33.6914062</c:v>
                </c:pt>
                <c:pt idx="72491">
                  <c:v>74.46289059999998</c:v>
                </c:pt>
                <c:pt idx="72492">
                  <c:v>97.5341797</c:v>
                </c:pt>
                <c:pt idx="72493">
                  <c:v>102.050781</c:v>
                </c:pt>
                <c:pt idx="72494">
                  <c:v>70.3125</c:v>
                </c:pt>
                <c:pt idx="72495">
                  <c:v>23.6816406</c:v>
                </c:pt>
                <c:pt idx="72496">
                  <c:v>-29.1748047</c:v>
                </c:pt>
                <c:pt idx="72497">
                  <c:v>-69.7021484</c:v>
                </c:pt>
                <c:pt idx="72498">
                  <c:v>-94.3603516</c:v>
                </c:pt>
                <c:pt idx="72499">
                  <c:v>-98.75488279999998</c:v>
                </c:pt>
                <c:pt idx="72500">
                  <c:v>-77.8808594</c:v>
                </c:pt>
                <c:pt idx="72501">
                  <c:v>-29.296875</c:v>
                </c:pt>
                <c:pt idx="72502">
                  <c:v>20.38574219999997</c:v>
                </c:pt>
                <c:pt idx="72503">
                  <c:v>65.7958984</c:v>
                </c:pt>
                <c:pt idx="72504">
                  <c:v>99.7314453</c:v>
                </c:pt>
                <c:pt idx="72505">
                  <c:v>107.543945</c:v>
                </c:pt>
                <c:pt idx="72506">
                  <c:v>80.9326172</c:v>
                </c:pt>
                <c:pt idx="72507">
                  <c:v>32.7148438</c:v>
                </c:pt>
                <c:pt idx="72508">
                  <c:v>-18.9208984</c:v>
                </c:pt>
                <c:pt idx="72509">
                  <c:v>-58.1054688</c:v>
                </c:pt>
                <c:pt idx="72510">
                  <c:v>-94.7265625</c:v>
                </c:pt>
                <c:pt idx="72511">
                  <c:v>-106.323242</c:v>
                </c:pt>
                <c:pt idx="72512">
                  <c:v>-82.5195312</c:v>
                </c:pt>
                <c:pt idx="72513">
                  <c:v>-36.8652344</c:v>
                </c:pt>
                <c:pt idx="72514">
                  <c:v>15.0146484</c:v>
                </c:pt>
                <c:pt idx="72515">
                  <c:v>58.2275391</c:v>
                </c:pt>
                <c:pt idx="72516">
                  <c:v>88.37890619999993</c:v>
                </c:pt>
                <c:pt idx="72517">
                  <c:v>107.421875</c:v>
                </c:pt>
                <c:pt idx="72518">
                  <c:v>80.9326172</c:v>
                </c:pt>
                <c:pt idx="72519">
                  <c:v>38.3300781</c:v>
                </c:pt>
                <c:pt idx="72520">
                  <c:v>-7.324218749999996</c:v>
                </c:pt>
                <c:pt idx="72521">
                  <c:v>-55.9082031</c:v>
                </c:pt>
                <c:pt idx="72522">
                  <c:v>-90.82031249999996</c:v>
                </c:pt>
                <c:pt idx="72523">
                  <c:v>-100.097656</c:v>
                </c:pt>
                <c:pt idx="72524">
                  <c:v>-86.05957029999998</c:v>
                </c:pt>
                <c:pt idx="72525">
                  <c:v>-52.2460938</c:v>
                </c:pt>
                <c:pt idx="72526">
                  <c:v>-0.854492188</c:v>
                </c:pt>
                <c:pt idx="72527">
                  <c:v>60.18066409999999</c:v>
                </c:pt>
                <c:pt idx="72528">
                  <c:v>93.75</c:v>
                </c:pt>
                <c:pt idx="72529">
                  <c:v>99.7314453</c:v>
                </c:pt>
                <c:pt idx="72530">
                  <c:v>85.20507809999994</c:v>
                </c:pt>
                <c:pt idx="72531">
                  <c:v>51.2695312</c:v>
                </c:pt>
                <c:pt idx="72532">
                  <c:v>1.46484375</c:v>
                </c:pt>
                <c:pt idx="72533">
                  <c:v>-48.0957031</c:v>
                </c:pt>
                <c:pt idx="72534">
                  <c:v>-84.8388672</c:v>
                </c:pt>
                <c:pt idx="72535">
                  <c:v>-102.416992</c:v>
                </c:pt>
                <c:pt idx="72536">
                  <c:v>-93.5058594</c:v>
                </c:pt>
                <c:pt idx="72537">
                  <c:v>-57.61718749999999</c:v>
                </c:pt>
                <c:pt idx="72538">
                  <c:v>-9.765625</c:v>
                </c:pt>
                <c:pt idx="72539">
                  <c:v>42.6025391</c:v>
                </c:pt>
                <c:pt idx="72540">
                  <c:v>80.32226559999998</c:v>
                </c:pt>
                <c:pt idx="72541">
                  <c:v>101.806641</c:v>
                </c:pt>
                <c:pt idx="72542">
                  <c:v>93.6279297</c:v>
                </c:pt>
                <c:pt idx="72543">
                  <c:v>53.34472659999999</c:v>
                </c:pt>
                <c:pt idx="72544">
                  <c:v>14.2822266</c:v>
                </c:pt>
                <c:pt idx="72545">
                  <c:v>-45.1660156</c:v>
                </c:pt>
                <c:pt idx="72546">
                  <c:v>-89.4775391</c:v>
                </c:pt>
                <c:pt idx="72547">
                  <c:v>-102.661133</c:v>
                </c:pt>
                <c:pt idx="72548">
                  <c:v>-97.1679688</c:v>
                </c:pt>
                <c:pt idx="72549">
                  <c:v>-70.0683594</c:v>
                </c:pt>
                <c:pt idx="72550">
                  <c:v>-20.9960938</c:v>
                </c:pt>
                <c:pt idx="72551">
                  <c:v>35.4003906</c:v>
                </c:pt>
                <c:pt idx="72552">
                  <c:v>84.9609375</c:v>
                </c:pt>
                <c:pt idx="72553">
                  <c:v>101.44043</c:v>
                </c:pt>
                <c:pt idx="72554">
                  <c:v>99.2431641</c:v>
                </c:pt>
                <c:pt idx="72555">
                  <c:v>72.9980469</c:v>
                </c:pt>
                <c:pt idx="72556">
                  <c:v>18.0664062</c:v>
                </c:pt>
                <c:pt idx="72557">
                  <c:v>-35.5224609</c:v>
                </c:pt>
                <c:pt idx="72558">
                  <c:v>-75.0732422</c:v>
                </c:pt>
                <c:pt idx="72559">
                  <c:v>-92.6513672</c:v>
                </c:pt>
                <c:pt idx="72560">
                  <c:v>-96.4355469</c:v>
                </c:pt>
                <c:pt idx="72561">
                  <c:v>-67.62695309999998</c:v>
                </c:pt>
                <c:pt idx="72562">
                  <c:v>-15.5029297</c:v>
                </c:pt>
                <c:pt idx="72563">
                  <c:v>28.6865234</c:v>
                </c:pt>
                <c:pt idx="72564">
                  <c:v>66.52832029999998</c:v>
                </c:pt>
                <c:pt idx="72565">
                  <c:v>104.003906</c:v>
                </c:pt>
                <c:pt idx="72566">
                  <c:v>101.928711</c:v>
                </c:pt>
                <c:pt idx="72567">
                  <c:v>76.2939453</c:v>
                </c:pt>
                <c:pt idx="72568">
                  <c:v>26.8554688</c:v>
                </c:pt>
                <c:pt idx="72569">
                  <c:v>-24.6582031</c:v>
                </c:pt>
                <c:pt idx="72570">
                  <c:v>-69.2138672</c:v>
                </c:pt>
                <c:pt idx="72571">
                  <c:v>-98.9990234</c:v>
                </c:pt>
                <c:pt idx="72572">
                  <c:v>-96.67968749999996</c:v>
                </c:pt>
                <c:pt idx="72573">
                  <c:v>-80.5664062</c:v>
                </c:pt>
                <c:pt idx="72574">
                  <c:v>-31.3720703</c:v>
                </c:pt>
                <c:pt idx="72575">
                  <c:v>24.6582031</c:v>
                </c:pt>
                <c:pt idx="72576">
                  <c:v>66.65039059999994</c:v>
                </c:pt>
                <c:pt idx="72577">
                  <c:v>93.2617188</c:v>
                </c:pt>
                <c:pt idx="72578">
                  <c:v>99.9755859</c:v>
                </c:pt>
                <c:pt idx="72579">
                  <c:v>75.4394531</c:v>
                </c:pt>
                <c:pt idx="72580">
                  <c:v>31.7382812</c:v>
                </c:pt>
                <c:pt idx="72581">
                  <c:v>-19.8974609</c:v>
                </c:pt>
                <c:pt idx="72582">
                  <c:v>-66.2841797</c:v>
                </c:pt>
                <c:pt idx="72583">
                  <c:v>-95.5810547</c:v>
                </c:pt>
                <c:pt idx="72584">
                  <c:v>-94.97070309999998</c:v>
                </c:pt>
                <c:pt idx="72585">
                  <c:v>-84.9609375</c:v>
                </c:pt>
                <c:pt idx="72586">
                  <c:v>-45.8984375</c:v>
                </c:pt>
                <c:pt idx="72587">
                  <c:v>-0.366210938</c:v>
                </c:pt>
                <c:pt idx="72588">
                  <c:v>57.7392578</c:v>
                </c:pt>
                <c:pt idx="72589">
                  <c:v>101.074219</c:v>
                </c:pt>
                <c:pt idx="72590">
                  <c:v>99.85351559999998</c:v>
                </c:pt>
                <c:pt idx="72591">
                  <c:v>84.5947266</c:v>
                </c:pt>
                <c:pt idx="72592">
                  <c:v>43.9453125</c:v>
                </c:pt>
                <c:pt idx="72593">
                  <c:v>-2.44140625</c:v>
                </c:pt>
                <c:pt idx="72594">
                  <c:v>-52.8564453</c:v>
                </c:pt>
                <c:pt idx="72595">
                  <c:v>-90.6982422</c:v>
                </c:pt>
                <c:pt idx="72596">
                  <c:v>-101.196289</c:v>
                </c:pt>
                <c:pt idx="72597">
                  <c:v>-89.5996094</c:v>
                </c:pt>
                <c:pt idx="72598">
                  <c:v>-57.7392578</c:v>
                </c:pt>
                <c:pt idx="72599">
                  <c:v>1.953125</c:v>
                </c:pt>
                <c:pt idx="72600">
                  <c:v>47.6074219</c:v>
                </c:pt>
                <c:pt idx="72601">
                  <c:v>81.4208984</c:v>
                </c:pt>
                <c:pt idx="72602">
                  <c:v>101.806641</c:v>
                </c:pt>
                <c:pt idx="72603">
                  <c:v>92.5292969</c:v>
                </c:pt>
                <c:pt idx="72604">
                  <c:v>54.32128909999999</c:v>
                </c:pt>
                <c:pt idx="72605">
                  <c:v>5.73730469</c:v>
                </c:pt>
                <c:pt idx="72606">
                  <c:v>-42.1142578</c:v>
                </c:pt>
                <c:pt idx="72607">
                  <c:v>-81.0546875</c:v>
                </c:pt>
                <c:pt idx="72608">
                  <c:v>-97.5341797</c:v>
                </c:pt>
                <c:pt idx="72609">
                  <c:v>-94.97070309999998</c:v>
                </c:pt>
                <c:pt idx="72610">
                  <c:v>-60.6689453</c:v>
                </c:pt>
                <c:pt idx="72611">
                  <c:v>-18.6767578</c:v>
                </c:pt>
                <c:pt idx="72612">
                  <c:v>36.7431641</c:v>
                </c:pt>
                <c:pt idx="72613">
                  <c:v>83.984375</c:v>
                </c:pt>
                <c:pt idx="72614">
                  <c:v>98.87695309999998</c:v>
                </c:pt>
                <c:pt idx="72615">
                  <c:v>93.75</c:v>
                </c:pt>
                <c:pt idx="72616">
                  <c:v>60.6689453</c:v>
                </c:pt>
                <c:pt idx="72617">
                  <c:v>15.3808594</c:v>
                </c:pt>
                <c:pt idx="72618">
                  <c:v>-36.2548828</c:v>
                </c:pt>
                <c:pt idx="72619">
                  <c:v>-77.14843749999996</c:v>
                </c:pt>
                <c:pt idx="72620">
                  <c:v>-104.248047</c:v>
                </c:pt>
                <c:pt idx="72621">
                  <c:v>-94.84863279999998</c:v>
                </c:pt>
                <c:pt idx="72622">
                  <c:v>-67.38281249999996</c:v>
                </c:pt>
                <c:pt idx="72623">
                  <c:v>-23.9257812</c:v>
                </c:pt>
                <c:pt idx="72624">
                  <c:v>32.8369141</c:v>
                </c:pt>
                <c:pt idx="72625">
                  <c:v>76.6601562</c:v>
                </c:pt>
                <c:pt idx="72626">
                  <c:v>98.87695309999998</c:v>
                </c:pt>
                <c:pt idx="72627">
                  <c:v>99.7314453</c:v>
                </c:pt>
                <c:pt idx="72628">
                  <c:v>72.50976559999998</c:v>
                </c:pt>
                <c:pt idx="72629">
                  <c:v>20.1416016</c:v>
                </c:pt>
                <c:pt idx="72630">
                  <c:v>-27.4658203</c:v>
                </c:pt>
                <c:pt idx="72631">
                  <c:v>-75.19531249999996</c:v>
                </c:pt>
                <c:pt idx="72632">
                  <c:v>-92.2851562</c:v>
                </c:pt>
                <c:pt idx="72633">
                  <c:v>-100.585938</c:v>
                </c:pt>
                <c:pt idx="72634">
                  <c:v>-75.0732422</c:v>
                </c:pt>
                <c:pt idx="72635">
                  <c:v>-28.1982422</c:v>
                </c:pt>
                <c:pt idx="72636">
                  <c:v>30.7617188</c:v>
                </c:pt>
                <c:pt idx="72637">
                  <c:v>76.0498047</c:v>
                </c:pt>
                <c:pt idx="72638">
                  <c:v>90.4541016</c:v>
                </c:pt>
                <c:pt idx="72639">
                  <c:v>101.074219</c:v>
                </c:pt>
                <c:pt idx="72640">
                  <c:v>77.14843749999996</c:v>
                </c:pt>
                <c:pt idx="72641">
                  <c:v>29.296875</c:v>
                </c:pt>
                <c:pt idx="72642">
                  <c:v>-14.2822266</c:v>
                </c:pt>
                <c:pt idx="72643">
                  <c:v>-62.0117188</c:v>
                </c:pt>
                <c:pt idx="72644">
                  <c:v>-94.3603516</c:v>
                </c:pt>
                <c:pt idx="72645">
                  <c:v>-95.4589844</c:v>
                </c:pt>
                <c:pt idx="72646">
                  <c:v>-77.39257809999994</c:v>
                </c:pt>
                <c:pt idx="72647">
                  <c:v>-37.8417969</c:v>
                </c:pt>
                <c:pt idx="72648">
                  <c:v>13.4277344</c:v>
                </c:pt>
                <c:pt idx="72649">
                  <c:v>66.1621094</c:v>
                </c:pt>
                <c:pt idx="72650">
                  <c:v>101.074219</c:v>
                </c:pt>
                <c:pt idx="72651">
                  <c:v>99.3652344</c:v>
                </c:pt>
                <c:pt idx="72652">
                  <c:v>86.3037109</c:v>
                </c:pt>
                <c:pt idx="72653">
                  <c:v>42.4804688</c:v>
                </c:pt>
                <c:pt idx="72654">
                  <c:v>-6.59179688</c:v>
                </c:pt>
                <c:pt idx="72655">
                  <c:v>-53.9550781</c:v>
                </c:pt>
                <c:pt idx="72656">
                  <c:v>-93.1396484</c:v>
                </c:pt>
                <c:pt idx="72657">
                  <c:v>-104.125977</c:v>
                </c:pt>
                <c:pt idx="72658">
                  <c:v>-83.8623047</c:v>
                </c:pt>
                <c:pt idx="72659">
                  <c:v>-46.6308594</c:v>
                </c:pt>
                <c:pt idx="72660">
                  <c:v>6.103515619999995</c:v>
                </c:pt>
                <c:pt idx="72661">
                  <c:v>56.1523438</c:v>
                </c:pt>
                <c:pt idx="72662">
                  <c:v>93.5058594</c:v>
                </c:pt>
                <c:pt idx="72663">
                  <c:v>96.80175779999998</c:v>
                </c:pt>
                <c:pt idx="72664">
                  <c:v>86.42578119999993</c:v>
                </c:pt>
                <c:pt idx="72665">
                  <c:v>47.2412109</c:v>
                </c:pt>
                <c:pt idx="72666">
                  <c:v>-3.17382812</c:v>
                </c:pt>
                <c:pt idx="72667">
                  <c:v>-48.9501953</c:v>
                </c:pt>
                <c:pt idx="72668">
                  <c:v>-80.9326172</c:v>
                </c:pt>
                <c:pt idx="72669">
                  <c:v>-97.90039059999998</c:v>
                </c:pt>
                <c:pt idx="72670">
                  <c:v>-86.5478516</c:v>
                </c:pt>
                <c:pt idx="72671">
                  <c:v>-53.8330078</c:v>
                </c:pt>
                <c:pt idx="72672">
                  <c:v>1.953125</c:v>
                </c:pt>
                <c:pt idx="72673">
                  <c:v>48.5839844</c:v>
                </c:pt>
                <c:pt idx="72674">
                  <c:v>86.05957029999998</c:v>
                </c:pt>
                <c:pt idx="72675">
                  <c:v>105.34668</c:v>
                </c:pt>
                <c:pt idx="72676">
                  <c:v>92.2851562</c:v>
                </c:pt>
                <c:pt idx="72677">
                  <c:v>61.4013672</c:v>
                </c:pt>
                <c:pt idx="72678">
                  <c:v>7.08007812</c:v>
                </c:pt>
                <c:pt idx="72679">
                  <c:v>-39.4287109</c:v>
                </c:pt>
                <c:pt idx="72680">
                  <c:v>-79.8339844</c:v>
                </c:pt>
                <c:pt idx="72681">
                  <c:v>-100.708008</c:v>
                </c:pt>
                <c:pt idx="72682">
                  <c:v>-93.01757809999998</c:v>
                </c:pt>
                <c:pt idx="72683">
                  <c:v>-63.9648438</c:v>
                </c:pt>
                <c:pt idx="72684">
                  <c:v>-14.6484375</c:v>
                </c:pt>
                <c:pt idx="72685">
                  <c:v>36.8652344</c:v>
                </c:pt>
                <c:pt idx="72686">
                  <c:v>77.75878909999996</c:v>
                </c:pt>
                <c:pt idx="72687">
                  <c:v>103.271484</c:v>
                </c:pt>
                <c:pt idx="72688">
                  <c:v>91.55273440000001</c:v>
                </c:pt>
                <c:pt idx="72689">
                  <c:v>66.8945312</c:v>
                </c:pt>
                <c:pt idx="72690">
                  <c:v>21.484375</c:v>
                </c:pt>
                <c:pt idx="72691">
                  <c:v>-33.81347659999999</c:v>
                </c:pt>
                <c:pt idx="72692">
                  <c:v>-81.5429688</c:v>
                </c:pt>
                <c:pt idx="72693">
                  <c:v>-98.63281249999996</c:v>
                </c:pt>
                <c:pt idx="72694">
                  <c:v>-98.0224609</c:v>
                </c:pt>
                <c:pt idx="72695">
                  <c:v>-68.35937499999996</c:v>
                </c:pt>
                <c:pt idx="72696">
                  <c:v>-22.0947266</c:v>
                </c:pt>
                <c:pt idx="72697">
                  <c:v>31.1279297</c:v>
                </c:pt>
                <c:pt idx="72698">
                  <c:v>79.34570309999998</c:v>
                </c:pt>
                <c:pt idx="72699">
                  <c:v>94.7265625</c:v>
                </c:pt>
                <c:pt idx="72700">
                  <c:v>97.77832029999998</c:v>
                </c:pt>
                <c:pt idx="72701">
                  <c:v>70.4345703</c:v>
                </c:pt>
                <c:pt idx="72702">
                  <c:v>26.4892578</c:v>
                </c:pt>
                <c:pt idx="72703">
                  <c:v>-27.7099609</c:v>
                </c:pt>
                <c:pt idx="72704">
                  <c:v>-74.5849609</c:v>
                </c:pt>
                <c:pt idx="72705">
                  <c:v>-97.5341797</c:v>
                </c:pt>
                <c:pt idx="72706">
                  <c:v>-98.38867190000001</c:v>
                </c:pt>
                <c:pt idx="72707">
                  <c:v>-72.0214844</c:v>
                </c:pt>
                <c:pt idx="72708">
                  <c:v>-29.7851562</c:v>
                </c:pt>
                <c:pt idx="72709">
                  <c:v>16.6015625</c:v>
                </c:pt>
                <c:pt idx="72710">
                  <c:v>65.7958984</c:v>
                </c:pt>
                <c:pt idx="72711">
                  <c:v>95.4589844</c:v>
                </c:pt>
                <c:pt idx="72712">
                  <c:v>100.585938</c:v>
                </c:pt>
                <c:pt idx="72713">
                  <c:v>77.63671879999995</c:v>
                </c:pt>
                <c:pt idx="72714">
                  <c:v>31.3720703</c:v>
                </c:pt>
                <c:pt idx="72715">
                  <c:v>-17.7001953</c:v>
                </c:pt>
                <c:pt idx="72716">
                  <c:v>-61.4013672</c:v>
                </c:pt>
                <c:pt idx="72717">
                  <c:v>-95.3369141</c:v>
                </c:pt>
                <c:pt idx="72718">
                  <c:v>-101.5625</c:v>
                </c:pt>
                <c:pt idx="72719">
                  <c:v>-77.8808594</c:v>
                </c:pt>
                <c:pt idx="72720">
                  <c:v>-40.1611328</c:v>
                </c:pt>
                <c:pt idx="72721">
                  <c:v>5.37109375</c:v>
                </c:pt>
                <c:pt idx="72722">
                  <c:v>51.8798828</c:v>
                </c:pt>
                <c:pt idx="72723">
                  <c:v>90.4541016</c:v>
                </c:pt>
                <c:pt idx="72724">
                  <c:v>100.463867</c:v>
                </c:pt>
                <c:pt idx="72725">
                  <c:v>85.4492188</c:v>
                </c:pt>
                <c:pt idx="72726">
                  <c:v>46.9970703</c:v>
                </c:pt>
                <c:pt idx="72727">
                  <c:v>-5.615234379999995</c:v>
                </c:pt>
                <c:pt idx="72728">
                  <c:v>-53.1005859</c:v>
                </c:pt>
                <c:pt idx="72729">
                  <c:v>-90.2099609</c:v>
                </c:pt>
                <c:pt idx="72730">
                  <c:v>-104.858398</c:v>
                </c:pt>
                <c:pt idx="72731">
                  <c:v>-91.796875</c:v>
                </c:pt>
                <c:pt idx="72732">
                  <c:v>-59.3261719</c:v>
                </c:pt>
                <c:pt idx="72733">
                  <c:v>-0.122070312</c:v>
                </c:pt>
                <c:pt idx="72734">
                  <c:v>42.2363281</c:v>
                </c:pt>
                <c:pt idx="72735">
                  <c:v>87.2802734</c:v>
                </c:pt>
                <c:pt idx="72736">
                  <c:v>102.661133</c:v>
                </c:pt>
                <c:pt idx="72737">
                  <c:v>88.13476559999998</c:v>
                </c:pt>
                <c:pt idx="72738">
                  <c:v>51.6357422</c:v>
                </c:pt>
                <c:pt idx="72739">
                  <c:v>4.76074219</c:v>
                </c:pt>
                <c:pt idx="72740">
                  <c:v>-44.3115234</c:v>
                </c:pt>
                <c:pt idx="72741">
                  <c:v>-86.5478516</c:v>
                </c:pt>
                <c:pt idx="72742">
                  <c:v>-105.59082</c:v>
                </c:pt>
                <c:pt idx="72743">
                  <c:v>-88.7451172</c:v>
                </c:pt>
                <c:pt idx="72744">
                  <c:v>-56.2744141</c:v>
                </c:pt>
                <c:pt idx="72745">
                  <c:v>-12.4511719</c:v>
                </c:pt>
                <c:pt idx="72746">
                  <c:v>34.3017578</c:v>
                </c:pt>
                <c:pt idx="72747">
                  <c:v>78.6132812</c:v>
                </c:pt>
                <c:pt idx="72748">
                  <c:v>104.125977</c:v>
                </c:pt>
                <c:pt idx="72749">
                  <c:v>91.6748047</c:v>
                </c:pt>
                <c:pt idx="72750">
                  <c:v>63.1103516</c:v>
                </c:pt>
                <c:pt idx="72751">
                  <c:v>15.8691406</c:v>
                </c:pt>
                <c:pt idx="72752">
                  <c:v>-34.4238281</c:v>
                </c:pt>
                <c:pt idx="72753">
                  <c:v>-80.9326172</c:v>
                </c:pt>
                <c:pt idx="72754">
                  <c:v>-98.1445312</c:v>
                </c:pt>
                <c:pt idx="72755">
                  <c:v>-98.38867190000001</c:v>
                </c:pt>
                <c:pt idx="72756">
                  <c:v>-69.9462891</c:v>
                </c:pt>
                <c:pt idx="72757">
                  <c:v>-15.0146484</c:v>
                </c:pt>
                <c:pt idx="72758">
                  <c:v>26.4892578</c:v>
                </c:pt>
                <c:pt idx="72759">
                  <c:v>71.0449219</c:v>
                </c:pt>
                <c:pt idx="72760">
                  <c:v>102.539062</c:v>
                </c:pt>
                <c:pt idx="72761">
                  <c:v>94.6044922</c:v>
                </c:pt>
                <c:pt idx="72762">
                  <c:v>71.7773438</c:v>
                </c:pt>
                <c:pt idx="72763">
                  <c:v>25.2685547</c:v>
                </c:pt>
                <c:pt idx="72764">
                  <c:v>-26.2451172</c:v>
                </c:pt>
                <c:pt idx="72765">
                  <c:v>-71.5332031</c:v>
                </c:pt>
                <c:pt idx="72766">
                  <c:v>-105.59082</c:v>
                </c:pt>
                <c:pt idx="72767">
                  <c:v>-103.393555</c:v>
                </c:pt>
                <c:pt idx="72768">
                  <c:v>-76.0498047</c:v>
                </c:pt>
                <c:pt idx="72769">
                  <c:v>-28.5644531</c:v>
                </c:pt>
                <c:pt idx="72770">
                  <c:v>24.4140625</c:v>
                </c:pt>
                <c:pt idx="72771">
                  <c:v>72.3876953</c:v>
                </c:pt>
                <c:pt idx="72772">
                  <c:v>99.9755859</c:v>
                </c:pt>
                <c:pt idx="72773">
                  <c:v>103.881836</c:v>
                </c:pt>
                <c:pt idx="72774">
                  <c:v>68.35937499999996</c:v>
                </c:pt>
                <c:pt idx="72775">
                  <c:v>28.5644531</c:v>
                </c:pt>
                <c:pt idx="72776">
                  <c:v>-19.7753906</c:v>
                </c:pt>
                <c:pt idx="72777">
                  <c:v>-63.5986328</c:v>
                </c:pt>
                <c:pt idx="72778">
                  <c:v>-94.7265625</c:v>
                </c:pt>
                <c:pt idx="72779">
                  <c:v>-98.5107422</c:v>
                </c:pt>
                <c:pt idx="72780">
                  <c:v>-79.1015625</c:v>
                </c:pt>
                <c:pt idx="72781">
                  <c:v>-40.7714844</c:v>
                </c:pt>
                <c:pt idx="72782">
                  <c:v>7.69042969</c:v>
                </c:pt>
                <c:pt idx="72783">
                  <c:v>62.0117188</c:v>
                </c:pt>
                <c:pt idx="72784">
                  <c:v>98.5107422</c:v>
                </c:pt>
                <c:pt idx="72785">
                  <c:v>99.2431641</c:v>
                </c:pt>
                <c:pt idx="72786">
                  <c:v>80.32226559999998</c:v>
                </c:pt>
                <c:pt idx="72787">
                  <c:v>39.4287109</c:v>
                </c:pt>
                <c:pt idx="72788">
                  <c:v>-7.812499999999997</c:v>
                </c:pt>
                <c:pt idx="72789">
                  <c:v>-49.3164062</c:v>
                </c:pt>
                <c:pt idx="72790">
                  <c:v>-87.890625</c:v>
                </c:pt>
                <c:pt idx="72791">
                  <c:v>-100.097656</c:v>
                </c:pt>
                <c:pt idx="72792">
                  <c:v>-87.6464844</c:v>
                </c:pt>
                <c:pt idx="72793">
                  <c:v>-40.0390625</c:v>
                </c:pt>
                <c:pt idx="72794">
                  <c:v>6.103515619999995</c:v>
                </c:pt>
                <c:pt idx="72795">
                  <c:v>47.1191406</c:v>
                </c:pt>
                <c:pt idx="72796">
                  <c:v>84.5947266</c:v>
                </c:pt>
                <c:pt idx="72797">
                  <c:v>101.074219</c:v>
                </c:pt>
                <c:pt idx="72798">
                  <c:v>89.84375</c:v>
                </c:pt>
                <c:pt idx="72799">
                  <c:v>48.9501953</c:v>
                </c:pt>
                <c:pt idx="72800">
                  <c:v>-2.56347656</c:v>
                </c:pt>
                <c:pt idx="72801">
                  <c:v>-46.7529297</c:v>
                </c:pt>
                <c:pt idx="72802">
                  <c:v>-87.15820309999998</c:v>
                </c:pt>
                <c:pt idx="72803">
                  <c:v>-105.712891</c:v>
                </c:pt>
                <c:pt idx="72804">
                  <c:v>-95.5810547</c:v>
                </c:pt>
                <c:pt idx="72805">
                  <c:v>-54.4433594</c:v>
                </c:pt>
                <c:pt idx="72806">
                  <c:v>1.46484375</c:v>
                </c:pt>
                <c:pt idx="72807">
                  <c:v>52.6123047</c:v>
                </c:pt>
                <c:pt idx="72808">
                  <c:v>90.2099609</c:v>
                </c:pt>
                <c:pt idx="72809">
                  <c:v>101.44043</c:v>
                </c:pt>
                <c:pt idx="72810">
                  <c:v>92.2851562</c:v>
                </c:pt>
                <c:pt idx="72811">
                  <c:v>55.1757812</c:v>
                </c:pt>
                <c:pt idx="72812">
                  <c:v>7.56835938</c:v>
                </c:pt>
                <c:pt idx="72813">
                  <c:v>-41.7480469</c:v>
                </c:pt>
                <c:pt idx="72814">
                  <c:v>-79.5898438</c:v>
                </c:pt>
                <c:pt idx="72815">
                  <c:v>-94.7265625</c:v>
                </c:pt>
                <c:pt idx="72816">
                  <c:v>-90.6982422</c:v>
                </c:pt>
                <c:pt idx="72817">
                  <c:v>-73.60839839999993</c:v>
                </c:pt>
                <c:pt idx="72818">
                  <c:v>-20.0195312</c:v>
                </c:pt>
                <c:pt idx="72819">
                  <c:v>37.2314453</c:v>
                </c:pt>
                <c:pt idx="72820">
                  <c:v>83.7402344</c:v>
                </c:pt>
                <c:pt idx="72821">
                  <c:v>100.097656</c:v>
                </c:pt>
                <c:pt idx="72822">
                  <c:v>94.3603516</c:v>
                </c:pt>
                <c:pt idx="72823">
                  <c:v>66.8945312</c:v>
                </c:pt>
                <c:pt idx="72824">
                  <c:v>20.8740234</c:v>
                </c:pt>
                <c:pt idx="72825">
                  <c:v>-38.8183594</c:v>
                </c:pt>
                <c:pt idx="72826">
                  <c:v>-74.3408203</c:v>
                </c:pt>
                <c:pt idx="72827">
                  <c:v>-104.248047</c:v>
                </c:pt>
                <c:pt idx="72828">
                  <c:v>-108.032227</c:v>
                </c:pt>
                <c:pt idx="72829">
                  <c:v>-72.6318359</c:v>
                </c:pt>
                <c:pt idx="72830">
                  <c:v>-21.6064453</c:v>
                </c:pt>
                <c:pt idx="72831">
                  <c:v>31.3720703</c:v>
                </c:pt>
                <c:pt idx="72832">
                  <c:v>69.58007809999994</c:v>
                </c:pt>
                <c:pt idx="72833">
                  <c:v>100.830078</c:v>
                </c:pt>
                <c:pt idx="72834">
                  <c:v>99.9755859</c:v>
                </c:pt>
                <c:pt idx="72835">
                  <c:v>74.8291016</c:v>
                </c:pt>
                <c:pt idx="72836">
                  <c:v>28.0761719</c:v>
                </c:pt>
                <c:pt idx="72837">
                  <c:v>-26.0009766</c:v>
                </c:pt>
                <c:pt idx="72838">
                  <c:v>-65.0634766</c:v>
                </c:pt>
                <c:pt idx="72839">
                  <c:v>-96.80175779999998</c:v>
                </c:pt>
                <c:pt idx="72840">
                  <c:v>-99.1210938</c:v>
                </c:pt>
                <c:pt idx="72841">
                  <c:v>-75.8056641</c:v>
                </c:pt>
                <c:pt idx="72842">
                  <c:v>-35.2783203</c:v>
                </c:pt>
                <c:pt idx="72843">
                  <c:v>15.3808594</c:v>
                </c:pt>
                <c:pt idx="72844">
                  <c:v>69.45800779999998</c:v>
                </c:pt>
                <c:pt idx="72845">
                  <c:v>96.3134766</c:v>
                </c:pt>
                <c:pt idx="72846">
                  <c:v>104.125977</c:v>
                </c:pt>
                <c:pt idx="72847">
                  <c:v>84.4726562</c:v>
                </c:pt>
                <c:pt idx="72848">
                  <c:v>46.1425781</c:v>
                </c:pt>
                <c:pt idx="72849">
                  <c:v>-6.46972656</c:v>
                </c:pt>
                <c:pt idx="72850">
                  <c:v>-65.0634766</c:v>
                </c:pt>
                <c:pt idx="72851">
                  <c:v>-101.074219</c:v>
                </c:pt>
                <c:pt idx="72852">
                  <c:v>-107.910156</c:v>
                </c:pt>
                <c:pt idx="72853">
                  <c:v>-86.3037109</c:v>
                </c:pt>
                <c:pt idx="72854">
                  <c:v>-48.3398438</c:v>
                </c:pt>
                <c:pt idx="72855">
                  <c:v>4.15039062</c:v>
                </c:pt>
                <c:pt idx="72856">
                  <c:v>59.4482422</c:v>
                </c:pt>
                <c:pt idx="72857">
                  <c:v>86.7919922</c:v>
                </c:pt>
                <c:pt idx="72858">
                  <c:v>100.463867</c:v>
                </c:pt>
                <c:pt idx="72859">
                  <c:v>90.6982422</c:v>
                </c:pt>
                <c:pt idx="72860">
                  <c:v>52.4902344</c:v>
                </c:pt>
                <c:pt idx="72861">
                  <c:v>-8.91113281</c:v>
                </c:pt>
                <c:pt idx="72862">
                  <c:v>-51.39160159999999</c:v>
                </c:pt>
                <c:pt idx="72863">
                  <c:v>-93.38378909999996</c:v>
                </c:pt>
                <c:pt idx="72864">
                  <c:v>-100.219727</c:v>
                </c:pt>
                <c:pt idx="72865">
                  <c:v>-85.8154297</c:v>
                </c:pt>
                <c:pt idx="72866">
                  <c:v>-53.8330078</c:v>
                </c:pt>
                <c:pt idx="72867">
                  <c:v>2.68554688</c:v>
                </c:pt>
                <c:pt idx="72868">
                  <c:v>54.32128909999999</c:v>
                </c:pt>
                <c:pt idx="72869">
                  <c:v>88.37890619999993</c:v>
                </c:pt>
                <c:pt idx="72870">
                  <c:v>104.370117</c:v>
                </c:pt>
                <c:pt idx="72871">
                  <c:v>89.2333984</c:v>
                </c:pt>
                <c:pt idx="72872">
                  <c:v>56.0302734</c:v>
                </c:pt>
                <c:pt idx="72873">
                  <c:v>10.6201172</c:v>
                </c:pt>
                <c:pt idx="72874">
                  <c:v>-39.5507812</c:v>
                </c:pt>
                <c:pt idx="72875">
                  <c:v>-83.984375</c:v>
                </c:pt>
                <c:pt idx="72876">
                  <c:v>-98.5107422</c:v>
                </c:pt>
                <c:pt idx="72877">
                  <c:v>-98.38867190000001</c:v>
                </c:pt>
                <c:pt idx="72878">
                  <c:v>-60.0585938</c:v>
                </c:pt>
                <c:pt idx="72879">
                  <c:v>-12.0849609</c:v>
                </c:pt>
                <c:pt idx="72880">
                  <c:v>36.9873047</c:v>
                </c:pt>
                <c:pt idx="72881">
                  <c:v>83.2519531</c:v>
                </c:pt>
                <c:pt idx="72882">
                  <c:v>99.7314453</c:v>
                </c:pt>
                <c:pt idx="72883">
                  <c:v>91.3085938</c:v>
                </c:pt>
                <c:pt idx="72884">
                  <c:v>62.2558594</c:v>
                </c:pt>
                <c:pt idx="72885">
                  <c:v>12.6953125</c:v>
                </c:pt>
                <c:pt idx="72886">
                  <c:v>-39.6728516</c:v>
                </c:pt>
                <c:pt idx="72887">
                  <c:v>-84.5947266</c:v>
                </c:pt>
                <c:pt idx="72888">
                  <c:v>-102.661133</c:v>
                </c:pt>
                <c:pt idx="72889">
                  <c:v>-95.9472656</c:v>
                </c:pt>
                <c:pt idx="72890">
                  <c:v>-75.6835938</c:v>
                </c:pt>
                <c:pt idx="72891">
                  <c:v>-20.5078125</c:v>
                </c:pt>
                <c:pt idx="72892">
                  <c:v>34.6679688</c:v>
                </c:pt>
                <c:pt idx="72893">
                  <c:v>74.9511719</c:v>
                </c:pt>
                <c:pt idx="72894">
                  <c:v>99.60937499999996</c:v>
                </c:pt>
                <c:pt idx="72895">
                  <c:v>94.84863279999998</c:v>
                </c:pt>
                <c:pt idx="72896">
                  <c:v>66.52832029999998</c:v>
                </c:pt>
                <c:pt idx="72897">
                  <c:v>18.3105469</c:v>
                </c:pt>
                <c:pt idx="72898">
                  <c:v>-32.9589844</c:v>
                </c:pt>
                <c:pt idx="72899">
                  <c:v>-72.3876953</c:v>
                </c:pt>
                <c:pt idx="72900">
                  <c:v>-101.196289</c:v>
                </c:pt>
                <c:pt idx="72901">
                  <c:v>-105.34668</c:v>
                </c:pt>
                <c:pt idx="72902">
                  <c:v>-78.9794922</c:v>
                </c:pt>
                <c:pt idx="72903">
                  <c:v>-30.3955078</c:v>
                </c:pt>
                <c:pt idx="72904">
                  <c:v>25.0244141</c:v>
                </c:pt>
                <c:pt idx="72905">
                  <c:v>70.55664059999998</c:v>
                </c:pt>
                <c:pt idx="72906">
                  <c:v>94.7265625</c:v>
                </c:pt>
                <c:pt idx="72907">
                  <c:v>101.074219</c:v>
                </c:pt>
                <c:pt idx="72908">
                  <c:v>73.60839839999993</c:v>
                </c:pt>
                <c:pt idx="72909">
                  <c:v>37.9638672</c:v>
                </c:pt>
                <c:pt idx="72910">
                  <c:v>-11.1083984</c:v>
                </c:pt>
                <c:pt idx="72911">
                  <c:v>-69.9462891</c:v>
                </c:pt>
                <c:pt idx="72912">
                  <c:v>-97.5341797</c:v>
                </c:pt>
                <c:pt idx="72913">
                  <c:v>-103.393555</c:v>
                </c:pt>
                <c:pt idx="72914">
                  <c:v>-81.66503909999996</c:v>
                </c:pt>
                <c:pt idx="72915">
                  <c:v>-36.7431641</c:v>
                </c:pt>
                <c:pt idx="72916">
                  <c:v>10.7421875</c:v>
                </c:pt>
                <c:pt idx="72917">
                  <c:v>58.1054688</c:v>
                </c:pt>
                <c:pt idx="72918">
                  <c:v>91.4306641</c:v>
                </c:pt>
                <c:pt idx="72919">
                  <c:v>97.2900391</c:v>
                </c:pt>
                <c:pt idx="72920">
                  <c:v>83.3740234</c:v>
                </c:pt>
                <c:pt idx="72921">
                  <c:v>42.8466797</c:v>
                </c:pt>
                <c:pt idx="72922">
                  <c:v>-5.615234379999995</c:v>
                </c:pt>
                <c:pt idx="72923">
                  <c:v>-58.1054688</c:v>
                </c:pt>
                <c:pt idx="72924">
                  <c:v>-93.01757809999998</c:v>
                </c:pt>
                <c:pt idx="72925">
                  <c:v>-102.783203</c:v>
                </c:pt>
                <c:pt idx="72926">
                  <c:v>-85.3271484</c:v>
                </c:pt>
                <c:pt idx="72927">
                  <c:v>-49.3164062</c:v>
                </c:pt>
                <c:pt idx="72928">
                  <c:v>2.80761719</c:v>
                </c:pt>
                <c:pt idx="72929">
                  <c:v>51.8798828</c:v>
                </c:pt>
                <c:pt idx="72930">
                  <c:v>87.15820309999998</c:v>
                </c:pt>
                <c:pt idx="72931">
                  <c:v>97.4121094</c:v>
                </c:pt>
                <c:pt idx="72932">
                  <c:v>92.77343749999996</c:v>
                </c:pt>
                <c:pt idx="72933">
                  <c:v>59.81445309999999</c:v>
                </c:pt>
                <c:pt idx="72934">
                  <c:v>0.854492188</c:v>
                </c:pt>
                <c:pt idx="72935">
                  <c:v>-51.39160159999999</c:v>
                </c:pt>
                <c:pt idx="72936">
                  <c:v>-89.5996094</c:v>
                </c:pt>
                <c:pt idx="72937">
                  <c:v>-98.5107422</c:v>
                </c:pt>
                <c:pt idx="72938">
                  <c:v>-90.57617190000001</c:v>
                </c:pt>
                <c:pt idx="72939">
                  <c:v>-56.1523438</c:v>
                </c:pt>
                <c:pt idx="72940">
                  <c:v>-8.544921879999997</c:v>
                </c:pt>
                <c:pt idx="72941">
                  <c:v>50.78125</c:v>
                </c:pt>
                <c:pt idx="72942">
                  <c:v>88.37890619999993</c:v>
                </c:pt>
                <c:pt idx="72943">
                  <c:v>104.370117</c:v>
                </c:pt>
                <c:pt idx="72944">
                  <c:v>99.1210938</c:v>
                </c:pt>
                <c:pt idx="72945">
                  <c:v>58.9599609</c:v>
                </c:pt>
                <c:pt idx="72946">
                  <c:v>10.1318359</c:v>
                </c:pt>
                <c:pt idx="72947">
                  <c:v>-38.6962891</c:v>
                </c:pt>
                <c:pt idx="72948">
                  <c:v>-81.0546875</c:v>
                </c:pt>
                <c:pt idx="72949">
                  <c:v>-94.84863279999998</c:v>
                </c:pt>
                <c:pt idx="72950">
                  <c:v>-91.0644531</c:v>
                </c:pt>
                <c:pt idx="72951">
                  <c:v>-65.9179688</c:v>
                </c:pt>
                <c:pt idx="72952">
                  <c:v>-20.38574219999997</c:v>
                </c:pt>
                <c:pt idx="72953">
                  <c:v>32.5927734</c:v>
                </c:pt>
                <c:pt idx="72954">
                  <c:v>78.36914059999998</c:v>
                </c:pt>
                <c:pt idx="72955">
                  <c:v>106.811523</c:v>
                </c:pt>
                <c:pt idx="72956">
                  <c:v>95.703125</c:v>
                </c:pt>
                <c:pt idx="72957">
                  <c:v>60.3027344</c:v>
                </c:pt>
                <c:pt idx="72958">
                  <c:v>19.6533203</c:v>
                </c:pt>
                <c:pt idx="72959">
                  <c:v>-29.296875</c:v>
                </c:pt>
                <c:pt idx="72960">
                  <c:v>-72.87597659999993</c:v>
                </c:pt>
                <c:pt idx="72961">
                  <c:v>-95.703125</c:v>
                </c:pt>
                <c:pt idx="72962">
                  <c:v>-96.0693359</c:v>
                </c:pt>
                <c:pt idx="72963">
                  <c:v>-73.48632809999998</c:v>
                </c:pt>
                <c:pt idx="72964">
                  <c:v>-22.9492188</c:v>
                </c:pt>
                <c:pt idx="72965">
                  <c:v>25.1464844</c:v>
                </c:pt>
                <c:pt idx="72966">
                  <c:v>71.2890625</c:v>
                </c:pt>
                <c:pt idx="72967">
                  <c:v>105.34668</c:v>
                </c:pt>
                <c:pt idx="72968">
                  <c:v>98.75488279999998</c:v>
                </c:pt>
                <c:pt idx="72969">
                  <c:v>68.7255859</c:v>
                </c:pt>
                <c:pt idx="72970">
                  <c:v>26.7333984</c:v>
                </c:pt>
                <c:pt idx="72971">
                  <c:v>-21.7285156</c:v>
                </c:pt>
                <c:pt idx="72972">
                  <c:v>-70.67871089999993</c:v>
                </c:pt>
                <c:pt idx="72973">
                  <c:v>-92.6513672</c:v>
                </c:pt>
                <c:pt idx="72974">
                  <c:v>-100.097656</c:v>
                </c:pt>
                <c:pt idx="72975">
                  <c:v>-75.6835938</c:v>
                </c:pt>
                <c:pt idx="72976">
                  <c:v>-30.5175781</c:v>
                </c:pt>
                <c:pt idx="72977">
                  <c:v>21.3623047</c:v>
                </c:pt>
                <c:pt idx="72978">
                  <c:v>67.50488279999998</c:v>
                </c:pt>
                <c:pt idx="72979">
                  <c:v>95.2148438</c:v>
                </c:pt>
                <c:pt idx="72980">
                  <c:v>99.3652344</c:v>
                </c:pt>
                <c:pt idx="72981">
                  <c:v>83.0078125</c:v>
                </c:pt>
                <c:pt idx="72982">
                  <c:v>35.4003906</c:v>
                </c:pt>
                <c:pt idx="72983">
                  <c:v>-15.0146484</c:v>
                </c:pt>
                <c:pt idx="72984">
                  <c:v>-58.2275391</c:v>
                </c:pt>
                <c:pt idx="72985">
                  <c:v>-96.0693359</c:v>
                </c:pt>
                <c:pt idx="72986">
                  <c:v>-95.5810547</c:v>
                </c:pt>
                <c:pt idx="72987">
                  <c:v>-81.9091797</c:v>
                </c:pt>
                <c:pt idx="72988">
                  <c:v>-40.4052734</c:v>
                </c:pt>
                <c:pt idx="72989">
                  <c:v>11.8408203</c:v>
                </c:pt>
                <c:pt idx="72990">
                  <c:v>56.3964844</c:v>
                </c:pt>
                <c:pt idx="72991">
                  <c:v>86.05957029999998</c:v>
                </c:pt>
                <c:pt idx="72992">
                  <c:v>100.341797</c:v>
                </c:pt>
                <c:pt idx="72993">
                  <c:v>89.5996094</c:v>
                </c:pt>
                <c:pt idx="72994">
                  <c:v>47.7294922</c:v>
                </c:pt>
                <c:pt idx="72995">
                  <c:v>-5.49316406</c:v>
                </c:pt>
                <c:pt idx="72996">
                  <c:v>-55.1757812</c:v>
                </c:pt>
                <c:pt idx="72997">
                  <c:v>-88.62304690000001</c:v>
                </c:pt>
                <c:pt idx="72998">
                  <c:v>-96.3134766</c:v>
                </c:pt>
                <c:pt idx="72999">
                  <c:v>-86.3037109</c:v>
                </c:pt>
                <c:pt idx="73000">
                  <c:v>-45.8984375</c:v>
                </c:pt>
                <c:pt idx="73001">
                  <c:v>-3.41796875</c:v>
                </c:pt>
                <c:pt idx="73002">
                  <c:v>49.9267578</c:v>
                </c:pt>
                <c:pt idx="73003">
                  <c:v>89.2333984</c:v>
                </c:pt>
                <c:pt idx="73004">
                  <c:v>99.2431641</c:v>
                </c:pt>
                <c:pt idx="73005">
                  <c:v>87.15820309999998</c:v>
                </c:pt>
                <c:pt idx="73006">
                  <c:v>56.1523438</c:v>
                </c:pt>
                <c:pt idx="73007">
                  <c:v>2.68554688</c:v>
                </c:pt>
                <c:pt idx="73008">
                  <c:v>-47.7294922</c:v>
                </c:pt>
                <c:pt idx="73009">
                  <c:v>-82.88574219999992</c:v>
                </c:pt>
                <c:pt idx="73010">
                  <c:v>-99.4873047</c:v>
                </c:pt>
                <c:pt idx="73011">
                  <c:v>-96.3134766</c:v>
                </c:pt>
                <c:pt idx="73012">
                  <c:v>-62.8662109</c:v>
                </c:pt>
                <c:pt idx="73013">
                  <c:v>-8.05664062</c:v>
                </c:pt>
                <c:pt idx="73014">
                  <c:v>45.4101562</c:v>
                </c:pt>
                <c:pt idx="73015">
                  <c:v>81.5429688</c:v>
                </c:pt>
                <c:pt idx="73016">
                  <c:v>100.585938</c:v>
                </c:pt>
                <c:pt idx="73017">
                  <c:v>90.6982422</c:v>
                </c:pt>
                <c:pt idx="73018">
                  <c:v>58.4716797</c:v>
                </c:pt>
                <c:pt idx="73019">
                  <c:v>12.2070312</c:v>
                </c:pt>
                <c:pt idx="73020">
                  <c:v>-33.203125</c:v>
                </c:pt>
                <c:pt idx="73021">
                  <c:v>-71.5332031</c:v>
                </c:pt>
                <c:pt idx="73022">
                  <c:v>-98.75488279999998</c:v>
                </c:pt>
                <c:pt idx="73023">
                  <c:v>-95.2148438</c:v>
                </c:pt>
                <c:pt idx="73024">
                  <c:v>-67.38281249999996</c:v>
                </c:pt>
                <c:pt idx="73025">
                  <c:v>-21.9726562</c:v>
                </c:pt>
                <c:pt idx="73026">
                  <c:v>34.0576172</c:v>
                </c:pt>
                <c:pt idx="73027">
                  <c:v>75.9277344</c:v>
                </c:pt>
                <c:pt idx="73028">
                  <c:v>96.5576172</c:v>
                </c:pt>
                <c:pt idx="73029">
                  <c:v>99.60937499999996</c:v>
                </c:pt>
                <c:pt idx="73030">
                  <c:v>68.60351559999998</c:v>
                </c:pt>
                <c:pt idx="73031">
                  <c:v>24.4140625</c:v>
                </c:pt>
                <c:pt idx="73032">
                  <c:v>-31.0058594</c:v>
                </c:pt>
                <c:pt idx="73033">
                  <c:v>-74.3408203</c:v>
                </c:pt>
                <c:pt idx="73034">
                  <c:v>-95.9472656</c:v>
                </c:pt>
                <c:pt idx="73035">
                  <c:v>-95.4589844</c:v>
                </c:pt>
                <c:pt idx="73036">
                  <c:v>-68.2373047</c:v>
                </c:pt>
                <c:pt idx="73037">
                  <c:v>-32.3486328</c:v>
                </c:pt>
                <c:pt idx="73038">
                  <c:v>23.6816406</c:v>
                </c:pt>
                <c:pt idx="73039">
                  <c:v>73.48632809999998</c:v>
                </c:pt>
                <c:pt idx="73040">
                  <c:v>102.661133</c:v>
                </c:pt>
                <c:pt idx="73041">
                  <c:v>107.543945</c:v>
                </c:pt>
                <c:pt idx="73042">
                  <c:v>75.9277344</c:v>
                </c:pt>
                <c:pt idx="73043">
                  <c:v>35.6445312</c:v>
                </c:pt>
                <c:pt idx="73044">
                  <c:v>-19.4091797</c:v>
                </c:pt>
                <c:pt idx="73045">
                  <c:v>-67.7490234</c:v>
                </c:pt>
                <c:pt idx="73046">
                  <c:v>-95.5810547</c:v>
                </c:pt>
                <c:pt idx="73047">
                  <c:v>-103.393555</c:v>
                </c:pt>
                <c:pt idx="73048">
                  <c:v>-80.078125</c:v>
                </c:pt>
                <c:pt idx="73049">
                  <c:v>-36.9873047</c:v>
                </c:pt>
                <c:pt idx="73050">
                  <c:v>14.0380859</c:v>
                </c:pt>
                <c:pt idx="73051">
                  <c:v>64.0869141</c:v>
                </c:pt>
                <c:pt idx="73052">
                  <c:v>98.5107422</c:v>
                </c:pt>
                <c:pt idx="73053">
                  <c:v>101.318359</c:v>
                </c:pt>
                <c:pt idx="73054">
                  <c:v>84.4726562</c:v>
                </c:pt>
                <c:pt idx="73055">
                  <c:v>39.30664059999999</c:v>
                </c:pt>
                <c:pt idx="73056">
                  <c:v>-6.835937499999997</c:v>
                </c:pt>
                <c:pt idx="73057">
                  <c:v>-52.3681641</c:v>
                </c:pt>
                <c:pt idx="73058">
                  <c:v>-90.33203119999993</c:v>
                </c:pt>
                <c:pt idx="73059">
                  <c:v>-98.87695309999998</c:v>
                </c:pt>
                <c:pt idx="73060">
                  <c:v>-80.9326172</c:v>
                </c:pt>
                <c:pt idx="73061">
                  <c:v>-43.9453125</c:v>
                </c:pt>
                <c:pt idx="73062">
                  <c:v>7.93457031</c:v>
                </c:pt>
                <c:pt idx="73063">
                  <c:v>51.6357422</c:v>
                </c:pt>
                <c:pt idx="73064">
                  <c:v>90.2099609</c:v>
                </c:pt>
                <c:pt idx="73065">
                  <c:v>107.788086</c:v>
                </c:pt>
                <c:pt idx="73066">
                  <c:v>86.6699219</c:v>
                </c:pt>
                <c:pt idx="73067">
                  <c:v>47.3632812</c:v>
                </c:pt>
                <c:pt idx="73068">
                  <c:v>-4.63867188</c:v>
                </c:pt>
                <c:pt idx="73069">
                  <c:v>-55.0537109</c:v>
                </c:pt>
                <c:pt idx="73070">
                  <c:v>-92.4072266</c:v>
                </c:pt>
                <c:pt idx="73071">
                  <c:v>-102.661133</c:v>
                </c:pt>
                <c:pt idx="73072">
                  <c:v>-85.20507809999994</c:v>
                </c:pt>
                <c:pt idx="73073">
                  <c:v>-49.9267578</c:v>
                </c:pt>
                <c:pt idx="73074">
                  <c:v>-7.93457031</c:v>
                </c:pt>
                <c:pt idx="73075">
                  <c:v>51.2695312</c:v>
                </c:pt>
                <c:pt idx="73076">
                  <c:v>86.5478516</c:v>
                </c:pt>
                <c:pt idx="73077">
                  <c:v>99.1210938</c:v>
                </c:pt>
                <c:pt idx="73078">
                  <c:v>88.8671875</c:v>
                </c:pt>
                <c:pt idx="73079">
                  <c:v>49.6826172</c:v>
                </c:pt>
                <c:pt idx="73080">
                  <c:v>6.225585939999994</c:v>
                </c:pt>
                <c:pt idx="73081">
                  <c:v>-42.7246094</c:v>
                </c:pt>
                <c:pt idx="73082">
                  <c:v>-80.4443359</c:v>
                </c:pt>
                <c:pt idx="73083">
                  <c:v>-94.2382812</c:v>
                </c:pt>
                <c:pt idx="73084">
                  <c:v>-84.5947266</c:v>
                </c:pt>
                <c:pt idx="73085">
                  <c:v>-58.7158203</c:v>
                </c:pt>
                <c:pt idx="73086">
                  <c:v>-12.2070312</c:v>
                </c:pt>
                <c:pt idx="73087">
                  <c:v>40.8935547</c:v>
                </c:pt>
                <c:pt idx="73088">
                  <c:v>82.27539059999994</c:v>
                </c:pt>
                <c:pt idx="73089">
                  <c:v>98.87695309999998</c:v>
                </c:pt>
                <c:pt idx="73090">
                  <c:v>93.75</c:v>
                </c:pt>
                <c:pt idx="73091">
                  <c:v>68.4814453</c:v>
                </c:pt>
                <c:pt idx="73092">
                  <c:v>25.6347656</c:v>
                </c:pt>
                <c:pt idx="73093">
                  <c:v>-35.6445312</c:v>
                </c:pt>
                <c:pt idx="73094">
                  <c:v>-78.36914059999998</c:v>
                </c:pt>
                <c:pt idx="73095">
                  <c:v>-105.59082</c:v>
                </c:pt>
                <c:pt idx="73096">
                  <c:v>-95.4589844</c:v>
                </c:pt>
                <c:pt idx="73097">
                  <c:v>-63.5986328</c:v>
                </c:pt>
                <c:pt idx="73098">
                  <c:v>-20.0195312</c:v>
                </c:pt>
                <c:pt idx="73099">
                  <c:v>30.1513672</c:v>
                </c:pt>
                <c:pt idx="73100">
                  <c:v>72.1435547</c:v>
                </c:pt>
                <c:pt idx="73101">
                  <c:v>99.9755859</c:v>
                </c:pt>
                <c:pt idx="73102">
                  <c:v>102.661133</c:v>
                </c:pt>
                <c:pt idx="73103">
                  <c:v>68.7255859</c:v>
                </c:pt>
                <c:pt idx="73104">
                  <c:v>21.3623047</c:v>
                </c:pt>
                <c:pt idx="73105">
                  <c:v>-27.5878906</c:v>
                </c:pt>
                <c:pt idx="73106">
                  <c:v>-71.4111328</c:v>
                </c:pt>
                <c:pt idx="73107">
                  <c:v>-100.463867</c:v>
                </c:pt>
                <c:pt idx="73108">
                  <c:v>-93.9941406</c:v>
                </c:pt>
                <c:pt idx="73109">
                  <c:v>-64.9414062</c:v>
                </c:pt>
                <c:pt idx="73110">
                  <c:v>-25.2685547</c:v>
                </c:pt>
                <c:pt idx="73111">
                  <c:v>26.7333984</c:v>
                </c:pt>
                <c:pt idx="73112">
                  <c:v>65.55175779999998</c:v>
                </c:pt>
                <c:pt idx="73113">
                  <c:v>98.2666016</c:v>
                </c:pt>
                <c:pt idx="73114">
                  <c:v>103.027344</c:v>
                </c:pt>
                <c:pt idx="73115">
                  <c:v>80.8105469</c:v>
                </c:pt>
                <c:pt idx="73116">
                  <c:v>40.8935547</c:v>
                </c:pt>
                <c:pt idx="73117">
                  <c:v>-12.6953125</c:v>
                </c:pt>
                <c:pt idx="73118">
                  <c:v>-62.8662109</c:v>
                </c:pt>
                <c:pt idx="73119">
                  <c:v>-93.87207029999993</c:v>
                </c:pt>
                <c:pt idx="73120">
                  <c:v>-99.85351559999998</c:v>
                </c:pt>
                <c:pt idx="73121">
                  <c:v>-89.35546879999995</c:v>
                </c:pt>
                <c:pt idx="73122">
                  <c:v>-39.0625</c:v>
                </c:pt>
                <c:pt idx="73123">
                  <c:v>12.9394531</c:v>
                </c:pt>
                <c:pt idx="73124">
                  <c:v>57.0068359</c:v>
                </c:pt>
                <c:pt idx="73125">
                  <c:v>88.62304690000001</c:v>
                </c:pt>
                <c:pt idx="73126">
                  <c:v>107.421875</c:v>
                </c:pt>
                <c:pt idx="73127">
                  <c:v>89.84375</c:v>
                </c:pt>
                <c:pt idx="73128">
                  <c:v>39.9169922</c:v>
                </c:pt>
                <c:pt idx="73129">
                  <c:v>-6.95800781</c:v>
                </c:pt>
                <c:pt idx="73130">
                  <c:v>-56.3964844</c:v>
                </c:pt>
                <c:pt idx="73131">
                  <c:v>-91.4306641</c:v>
                </c:pt>
                <c:pt idx="73132">
                  <c:v>-100.708008</c:v>
                </c:pt>
                <c:pt idx="73133">
                  <c:v>-92.0410156</c:v>
                </c:pt>
                <c:pt idx="73134">
                  <c:v>-53.4667969</c:v>
                </c:pt>
                <c:pt idx="73135">
                  <c:v>3.78417969</c:v>
                </c:pt>
                <c:pt idx="73136">
                  <c:v>53.2226562</c:v>
                </c:pt>
                <c:pt idx="73137">
                  <c:v>90.4541016</c:v>
                </c:pt>
                <c:pt idx="73138">
                  <c:v>96.80175779999998</c:v>
                </c:pt>
                <c:pt idx="73139">
                  <c:v>86.18164059999998</c:v>
                </c:pt>
                <c:pt idx="73140">
                  <c:v>55.7861328</c:v>
                </c:pt>
                <c:pt idx="73141">
                  <c:v>7.69042969</c:v>
                </c:pt>
                <c:pt idx="73142">
                  <c:v>-53.2226562</c:v>
                </c:pt>
                <c:pt idx="73143">
                  <c:v>-89.9658203</c:v>
                </c:pt>
                <c:pt idx="73144">
                  <c:v>-104.736328</c:v>
                </c:pt>
                <c:pt idx="73145">
                  <c:v>-88.7451172</c:v>
                </c:pt>
                <c:pt idx="73146">
                  <c:v>-55.2978516</c:v>
                </c:pt>
                <c:pt idx="73147">
                  <c:v>-5.24902344</c:v>
                </c:pt>
                <c:pt idx="73148">
                  <c:v>41.9921875</c:v>
                </c:pt>
                <c:pt idx="73149">
                  <c:v>80.9326172</c:v>
                </c:pt>
                <c:pt idx="73150">
                  <c:v>101.68457</c:v>
                </c:pt>
                <c:pt idx="73151">
                  <c:v>95.2148438</c:v>
                </c:pt>
                <c:pt idx="73152">
                  <c:v>69.58007809999994</c:v>
                </c:pt>
                <c:pt idx="73153">
                  <c:v>11.3525391</c:v>
                </c:pt>
                <c:pt idx="73154">
                  <c:v>-38.0859375</c:v>
                </c:pt>
                <c:pt idx="73155">
                  <c:v>-79.9560547</c:v>
                </c:pt>
                <c:pt idx="73156">
                  <c:v>-93.9941406</c:v>
                </c:pt>
                <c:pt idx="73157">
                  <c:v>-89.2333984</c:v>
                </c:pt>
                <c:pt idx="73158">
                  <c:v>-60.6689453</c:v>
                </c:pt>
                <c:pt idx="73159">
                  <c:v>-15.8691406</c:v>
                </c:pt>
                <c:pt idx="73160">
                  <c:v>33.3251953</c:v>
                </c:pt>
                <c:pt idx="73161">
                  <c:v>77.63671879999995</c:v>
                </c:pt>
                <c:pt idx="73162">
                  <c:v>98.0224609</c:v>
                </c:pt>
                <c:pt idx="73163">
                  <c:v>97.0458984</c:v>
                </c:pt>
                <c:pt idx="73164">
                  <c:v>72.6318359</c:v>
                </c:pt>
                <c:pt idx="73165">
                  <c:v>26.3671875</c:v>
                </c:pt>
                <c:pt idx="73166">
                  <c:v>-34.3017578</c:v>
                </c:pt>
                <c:pt idx="73167">
                  <c:v>-75.8056641</c:v>
                </c:pt>
                <c:pt idx="73168">
                  <c:v>-97.4121094</c:v>
                </c:pt>
                <c:pt idx="73169">
                  <c:v>-98.9990234</c:v>
                </c:pt>
                <c:pt idx="73170">
                  <c:v>-72.265625</c:v>
                </c:pt>
                <c:pt idx="73171">
                  <c:v>-24.7802734</c:v>
                </c:pt>
                <c:pt idx="73172">
                  <c:v>27.4658203</c:v>
                </c:pt>
                <c:pt idx="73173">
                  <c:v>72.7539062</c:v>
                </c:pt>
                <c:pt idx="73174">
                  <c:v>96.3134766</c:v>
                </c:pt>
                <c:pt idx="73175">
                  <c:v>99.2431641</c:v>
                </c:pt>
                <c:pt idx="73176">
                  <c:v>75.19531249999996</c:v>
                </c:pt>
                <c:pt idx="73177">
                  <c:v>35.7666016</c:v>
                </c:pt>
                <c:pt idx="73178">
                  <c:v>-16.6015625</c:v>
                </c:pt>
                <c:pt idx="73179">
                  <c:v>-64.2089844</c:v>
                </c:pt>
                <c:pt idx="73180">
                  <c:v>-94.4824219</c:v>
                </c:pt>
                <c:pt idx="73181">
                  <c:v>-98.5107422</c:v>
                </c:pt>
                <c:pt idx="73182">
                  <c:v>-76.0498047</c:v>
                </c:pt>
                <c:pt idx="73183">
                  <c:v>-34.9121094</c:v>
                </c:pt>
                <c:pt idx="73184">
                  <c:v>22.0947266</c:v>
                </c:pt>
                <c:pt idx="73185">
                  <c:v>68.1152344</c:v>
                </c:pt>
                <c:pt idx="73186">
                  <c:v>91.9189453</c:v>
                </c:pt>
                <c:pt idx="73187">
                  <c:v>101.806641</c:v>
                </c:pt>
                <c:pt idx="73188">
                  <c:v>83.7402344</c:v>
                </c:pt>
                <c:pt idx="73189">
                  <c:v>35.5224609</c:v>
                </c:pt>
                <c:pt idx="73190">
                  <c:v>-17.9443359</c:v>
                </c:pt>
                <c:pt idx="73191">
                  <c:v>-59.0820312</c:v>
                </c:pt>
                <c:pt idx="73192">
                  <c:v>-85.9375</c:v>
                </c:pt>
                <c:pt idx="73193">
                  <c:v>-102.783203</c:v>
                </c:pt>
                <c:pt idx="73194">
                  <c:v>-86.3037109</c:v>
                </c:pt>
                <c:pt idx="73195">
                  <c:v>-40.1611328</c:v>
                </c:pt>
                <c:pt idx="73196">
                  <c:v>11.4746094</c:v>
                </c:pt>
                <c:pt idx="73197">
                  <c:v>60.7910156</c:v>
                </c:pt>
                <c:pt idx="73198">
                  <c:v>85.9375</c:v>
                </c:pt>
                <c:pt idx="73199">
                  <c:v>98.87695309999998</c:v>
                </c:pt>
                <c:pt idx="73200">
                  <c:v>85.8154297</c:v>
                </c:pt>
                <c:pt idx="73201">
                  <c:v>41.9921875</c:v>
                </c:pt>
                <c:pt idx="73202">
                  <c:v>-0.48828125</c:v>
                </c:pt>
                <c:pt idx="73203">
                  <c:v>-47.2412109</c:v>
                </c:pt>
                <c:pt idx="73204">
                  <c:v>-82.5195312</c:v>
                </c:pt>
                <c:pt idx="73205">
                  <c:v>-97.90039059999998</c:v>
                </c:pt>
                <c:pt idx="73206">
                  <c:v>-83.8623047</c:v>
                </c:pt>
                <c:pt idx="73207">
                  <c:v>-48.7060547</c:v>
                </c:pt>
                <c:pt idx="73208">
                  <c:v>-2.9296875</c:v>
                </c:pt>
                <c:pt idx="73209">
                  <c:v>48.3398438</c:v>
                </c:pt>
                <c:pt idx="73210">
                  <c:v>80.32226559999998</c:v>
                </c:pt>
                <c:pt idx="73211">
                  <c:v>96.67968749999996</c:v>
                </c:pt>
                <c:pt idx="73212">
                  <c:v>90.4541016</c:v>
                </c:pt>
                <c:pt idx="73213">
                  <c:v>53.8330078</c:v>
                </c:pt>
                <c:pt idx="73214">
                  <c:v>6.95800781</c:v>
                </c:pt>
                <c:pt idx="73215">
                  <c:v>-46.3867188</c:v>
                </c:pt>
                <c:pt idx="73216">
                  <c:v>-84.22851559999998</c:v>
                </c:pt>
                <c:pt idx="73217">
                  <c:v>-101.44043</c:v>
                </c:pt>
                <c:pt idx="73218">
                  <c:v>-88.2568359</c:v>
                </c:pt>
                <c:pt idx="73219">
                  <c:v>-53.4667969</c:v>
                </c:pt>
                <c:pt idx="73220">
                  <c:v>-7.324218749999996</c:v>
                </c:pt>
                <c:pt idx="73221">
                  <c:v>39.30664059999999</c:v>
                </c:pt>
                <c:pt idx="73222">
                  <c:v>79.5898438</c:v>
                </c:pt>
                <c:pt idx="73223">
                  <c:v>105.34668</c:v>
                </c:pt>
                <c:pt idx="73224">
                  <c:v>96.67968749999996</c:v>
                </c:pt>
                <c:pt idx="73225">
                  <c:v>62.3779297</c:v>
                </c:pt>
                <c:pt idx="73226">
                  <c:v>9.52148438</c:v>
                </c:pt>
                <c:pt idx="73227">
                  <c:v>-40.7714844</c:v>
                </c:pt>
                <c:pt idx="73228">
                  <c:v>-76.4160156</c:v>
                </c:pt>
                <c:pt idx="73229">
                  <c:v>-102.416992</c:v>
                </c:pt>
                <c:pt idx="73230">
                  <c:v>-103.393555</c:v>
                </c:pt>
                <c:pt idx="73231">
                  <c:v>-63.8427734</c:v>
                </c:pt>
                <c:pt idx="73232">
                  <c:v>-21.8505859</c:v>
                </c:pt>
                <c:pt idx="73233">
                  <c:v>29.9072266</c:v>
                </c:pt>
                <c:pt idx="73234">
                  <c:v>70.9228516</c:v>
                </c:pt>
                <c:pt idx="73235">
                  <c:v>93.38378909999996</c:v>
                </c:pt>
                <c:pt idx="73236">
                  <c:v>94.3603516</c:v>
                </c:pt>
                <c:pt idx="73237">
                  <c:v>73.7304688</c:v>
                </c:pt>
                <c:pt idx="73238">
                  <c:v>25.1464844</c:v>
                </c:pt>
                <c:pt idx="73239">
                  <c:v>-28.5644531</c:v>
                </c:pt>
                <c:pt idx="73240">
                  <c:v>-68.35937499999996</c:v>
                </c:pt>
                <c:pt idx="73241">
                  <c:v>-95.82519529999998</c:v>
                </c:pt>
                <c:pt idx="73242">
                  <c:v>-99.4873047</c:v>
                </c:pt>
                <c:pt idx="73243">
                  <c:v>-72.7539062</c:v>
                </c:pt>
                <c:pt idx="73244">
                  <c:v>-38.9404297</c:v>
                </c:pt>
                <c:pt idx="73245">
                  <c:v>14.6484375</c:v>
                </c:pt>
                <c:pt idx="73246">
                  <c:v>67.50488279999998</c:v>
                </c:pt>
                <c:pt idx="73247">
                  <c:v>92.5292969</c:v>
                </c:pt>
                <c:pt idx="73248">
                  <c:v>95.0927734</c:v>
                </c:pt>
                <c:pt idx="73249">
                  <c:v>76.6601562</c:v>
                </c:pt>
                <c:pt idx="73250">
                  <c:v>38.2080078</c:v>
                </c:pt>
                <c:pt idx="73251">
                  <c:v>-11.1083984</c:v>
                </c:pt>
                <c:pt idx="73252">
                  <c:v>-64.453125</c:v>
                </c:pt>
                <c:pt idx="73253">
                  <c:v>-101.196289</c:v>
                </c:pt>
                <c:pt idx="73254">
                  <c:v>-96.92382809999998</c:v>
                </c:pt>
                <c:pt idx="73255">
                  <c:v>-76.0498047</c:v>
                </c:pt>
                <c:pt idx="73256">
                  <c:v>-51.1474609</c:v>
                </c:pt>
                <c:pt idx="73257">
                  <c:v>5.004882809999995</c:v>
                </c:pt>
                <c:pt idx="73258">
                  <c:v>62.5</c:v>
                </c:pt>
                <c:pt idx="73259">
                  <c:v>93.9941406</c:v>
                </c:pt>
                <c:pt idx="73260">
                  <c:v>99.2431641</c:v>
                </c:pt>
                <c:pt idx="73261">
                  <c:v>81.9091797</c:v>
                </c:pt>
                <c:pt idx="73262">
                  <c:v>43.8232422</c:v>
                </c:pt>
                <c:pt idx="73263">
                  <c:v>-6.225585939999994</c:v>
                </c:pt>
                <c:pt idx="73264">
                  <c:v>-48.4619141</c:v>
                </c:pt>
                <c:pt idx="73265">
                  <c:v>-89.35546879999995</c:v>
                </c:pt>
                <c:pt idx="73266">
                  <c:v>-102.905273</c:v>
                </c:pt>
                <c:pt idx="73267">
                  <c:v>-90.6982422</c:v>
                </c:pt>
                <c:pt idx="73268">
                  <c:v>-51.1474609</c:v>
                </c:pt>
                <c:pt idx="73269">
                  <c:v>-5.49316406</c:v>
                </c:pt>
                <c:pt idx="73270">
                  <c:v>56.0302734</c:v>
                </c:pt>
                <c:pt idx="73271">
                  <c:v>87.15820309999998</c:v>
                </c:pt>
                <c:pt idx="73272">
                  <c:v>102.416992</c:v>
                </c:pt>
                <c:pt idx="73273">
                  <c:v>92.1630859</c:v>
                </c:pt>
                <c:pt idx="73274">
                  <c:v>49.4384766</c:v>
                </c:pt>
                <c:pt idx="73275">
                  <c:v>7.08007812</c:v>
                </c:pt>
                <c:pt idx="73276">
                  <c:v>-37.7197266</c:v>
                </c:pt>
                <c:pt idx="73277">
                  <c:v>-78.36914059999998</c:v>
                </c:pt>
                <c:pt idx="73278">
                  <c:v>-99.60937499999996</c:v>
                </c:pt>
                <c:pt idx="73279">
                  <c:v>-94.4824219</c:v>
                </c:pt>
                <c:pt idx="73280">
                  <c:v>-62.7441406</c:v>
                </c:pt>
                <c:pt idx="73281">
                  <c:v>-11.5966797</c:v>
                </c:pt>
                <c:pt idx="73282">
                  <c:v>34.7900391</c:v>
                </c:pt>
                <c:pt idx="73283">
                  <c:v>80.8105469</c:v>
                </c:pt>
                <c:pt idx="73284">
                  <c:v>98.2666016</c:v>
                </c:pt>
                <c:pt idx="73285">
                  <c:v>91.0644531</c:v>
                </c:pt>
                <c:pt idx="73286">
                  <c:v>57.7392578</c:v>
                </c:pt>
                <c:pt idx="73287">
                  <c:v>10.6201172</c:v>
                </c:pt>
                <c:pt idx="73288">
                  <c:v>-38.0859375</c:v>
                </c:pt>
                <c:pt idx="73289">
                  <c:v>-82.5195312</c:v>
                </c:pt>
                <c:pt idx="73290">
                  <c:v>-99.7314453</c:v>
                </c:pt>
                <c:pt idx="73291">
                  <c:v>-96.4355469</c:v>
                </c:pt>
                <c:pt idx="73292">
                  <c:v>-63.2324219</c:v>
                </c:pt>
                <c:pt idx="73293">
                  <c:v>-25.1464844</c:v>
                </c:pt>
                <c:pt idx="73294">
                  <c:v>31.4941406</c:v>
                </c:pt>
                <c:pt idx="73295">
                  <c:v>81.66503909999996</c:v>
                </c:pt>
                <c:pt idx="73296">
                  <c:v>103.271484</c:v>
                </c:pt>
                <c:pt idx="73297">
                  <c:v>99.9755859</c:v>
                </c:pt>
                <c:pt idx="73298">
                  <c:v>62.7441406</c:v>
                </c:pt>
                <c:pt idx="73299">
                  <c:v>17.3339844</c:v>
                </c:pt>
                <c:pt idx="73300">
                  <c:v>-29.1748047</c:v>
                </c:pt>
                <c:pt idx="73301">
                  <c:v>-76.6601562</c:v>
                </c:pt>
                <c:pt idx="73302">
                  <c:v>-97.77832029999998</c:v>
                </c:pt>
                <c:pt idx="73303">
                  <c:v>-93.6279297</c:v>
                </c:pt>
                <c:pt idx="73304">
                  <c:v>-72.3876953</c:v>
                </c:pt>
                <c:pt idx="73305">
                  <c:v>-23.0712891</c:v>
                </c:pt>
                <c:pt idx="73306">
                  <c:v>28.9306641</c:v>
                </c:pt>
                <c:pt idx="73307">
                  <c:v>71.8994141</c:v>
                </c:pt>
                <c:pt idx="73308">
                  <c:v>94.1162109</c:v>
                </c:pt>
                <c:pt idx="73309">
                  <c:v>109.49707</c:v>
                </c:pt>
                <c:pt idx="73310">
                  <c:v>76.6601562</c:v>
                </c:pt>
                <c:pt idx="73311">
                  <c:v>22.0947266</c:v>
                </c:pt>
                <c:pt idx="73312">
                  <c:v>-22.8271484</c:v>
                </c:pt>
                <c:pt idx="73313">
                  <c:v>-68.60351559999998</c:v>
                </c:pt>
                <c:pt idx="73314">
                  <c:v>-98.9990234</c:v>
                </c:pt>
                <c:pt idx="73315">
                  <c:v>-101.928711</c:v>
                </c:pt>
                <c:pt idx="73316">
                  <c:v>-81.7871094</c:v>
                </c:pt>
                <c:pt idx="73317">
                  <c:v>-41.7480469</c:v>
                </c:pt>
                <c:pt idx="73318">
                  <c:v>7.20214844</c:v>
                </c:pt>
                <c:pt idx="73319">
                  <c:v>60.6689453</c:v>
                </c:pt>
                <c:pt idx="73320">
                  <c:v>98.9990234</c:v>
                </c:pt>
                <c:pt idx="73321">
                  <c:v>100.708008</c:v>
                </c:pt>
                <c:pt idx="73322">
                  <c:v>72.50976559999998</c:v>
                </c:pt>
                <c:pt idx="73323">
                  <c:v>35.6445312</c:v>
                </c:pt>
                <c:pt idx="73324">
                  <c:v>-6.59179688</c:v>
                </c:pt>
                <c:pt idx="73325">
                  <c:v>-52.8564453</c:v>
                </c:pt>
                <c:pt idx="73326">
                  <c:v>-89.4775391</c:v>
                </c:pt>
                <c:pt idx="73327">
                  <c:v>-99.60937499999996</c:v>
                </c:pt>
                <c:pt idx="73328">
                  <c:v>-86.9140625</c:v>
                </c:pt>
                <c:pt idx="73329">
                  <c:v>-50.0488281</c:v>
                </c:pt>
                <c:pt idx="73330">
                  <c:v>8.178710939999998</c:v>
                </c:pt>
                <c:pt idx="73331">
                  <c:v>57.9833984</c:v>
                </c:pt>
                <c:pt idx="73332">
                  <c:v>91.6748047</c:v>
                </c:pt>
                <c:pt idx="73333">
                  <c:v>103.027344</c:v>
                </c:pt>
                <c:pt idx="73334">
                  <c:v>88.8671875</c:v>
                </c:pt>
                <c:pt idx="73335">
                  <c:v>46.0205078</c:v>
                </c:pt>
                <c:pt idx="73336">
                  <c:v>-0.9765625</c:v>
                </c:pt>
                <c:pt idx="73337">
                  <c:v>-52.1240234</c:v>
                </c:pt>
                <c:pt idx="73338">
                  <c:v>-84.8388672</c:v>
                </c:pt>
                <c:pt idx="73339">
                  <c:v>-102.783203</c:v>
                </c:pt>
                <c:pt idx="73340">
                  <c:v>-83.12988279999993</c:v>
                </c:pt>
                <c:pt idx="73341">
                  <c:v>-50.78125</c:v>
                </c:pt>
                <c:pt idx="73342">
                  <c:v>-6.835937499999997</c:v>
                </c:pt>
                <c:pt idx="73343">
                  <c:v>49.80468749999996</c:v>
                </c:pt>
                <c:pt idx="73344">
                  <c:v>86.42578119999993</c:v>
                </c:pt>
                <c:pt idx="73345">
                  <c:v>97.1679688</c:v>
                </c:pt>
                <c:pt idx="73346">
                  <c:v>90.2099609</c:v>
                </c:pt>
                <c:pt idx="73347">
                  <c:v>54.93164059999999</c:v>
                </c:pt>
                <c:pt idx="73348">
                  <c:v>1.58691406</c:v>
                </c:pt>
                <c:pt idx="73349">
                  <c:v>-45.1660156</c:v>
                </c:pt>
                <c:pt idx="73350">
                  <c:v>-91.9189453</c:v>
                </c:pt>
                <c:pt idx="73351">
                  <c:v>-104.858398</c:v>
                </c:pt>
                <c:pt idx="73352">
                  <c:v>-90.08789059999998</c:v>
                </c:pt>
                <c:pt idx="73353">
                  <c:v>-54.6875</c:v>
                </c:pt>
                <c:pt idx="73354">
                  <c:v>-12.9394531</c:v>
                </c:pt>
                <c:pt idx="73355">
                  <c:v>39.7949219</c:v>
                </c:pt>
                <c:pt idx="73356">
                  <c:v>81.7871094</c:v>
                </c:pt>
                <c:pt idx="73357">
                  <c:v>99.2431641</c:v>
                </c:pt>
                <c:pt idx="73358">
                  <c:v>90.6982422</c:v>
                </c:pt>
                <c:pt idx="73359">
                  <c:v>51.39160159999999</c:v>
                </c:pt>
                <c:pt idx="73360">
                  <c:v>14.2822266</c:v>
                </c:pt>
                <c:pt idx="73361">
                  <c:v>-37.4755859</c:v>
                </c:pt>
                <c:pt idx="73362">
                  <c:v>-81.0546875</c:v>
                </c:pt>
                <c:pt idx="73363">
                  <c:v>-98.1445312</c:v>
                </c:pt>
                <c:pt idx="73364">
                  <c:v>-88.7451172</c:v>
                </c:pt>
                <c:pt idx="73365">
                  <c:v>-62.9882812</c:v>
                </c:pt>
                <c:pt idx="73366">
                  <c:v>-17.2119141</c:v>
                </c:pt>
                <c:pt idx="73367">
                  <c:v>34.17968749999999</c:v>
                </c:pt>
                <c:pt idx="73368">
                  <c:v>71.6552734</c:v>
                </c:pt>
                <c:pt idx="73369">
                  <c:v>97.5341797</c:v>
                </c:pt>
                <c:pt idx="73370">
                  <c:v>98.1445312</c:v>
                </c:pt>
                <c:pt idx="73371">
                  <c:v>72.3876953</c:v>
                </c:pt>
                <c:pt idx="73372">
                  <c:v>27.5878906</c:v>
                </c:pt>
                <c:pt idx="73373">
                  <c:v>-31.0058594</c:v>
                </c:pt>
                <c:pt idx="73374">
                  <c:v>-73.85253909999996</c:v>
                </c:pt>
                <c:pt idx="73375">
                  <c:v>-100.830078</c:v>
                </c:pt>
                <c:pt idx="73376">
                  <c:v>-101.806641</c:v>
                </c:pt>
                <c:pt idx="73377">
                  <c:v>-77.75878909999996</c:v>
                </c:pt>
                <c:pt idx="73378">
                  <c:v>-23.3154297</c:v>
                </c:pt>
                <c:pt idx="73379">
                  <c:v>26.2451172</c:v>
                </c:pt>
                <c:pt idx="73380">
                  <c:v>66.65039059999994</c:v>
                </c:pt>
                <c:pt idx="73381">
                  <c:v>96.80175779999998</c:v>
                </c:pt>
                <c:pt idx="73382">
                  <c:v>100.585938</c:v>
                </c:pt>
                <c:pt idx="73383">
                  <c:v>73.60839839999993</c:v>
                </c:pt>
                <c:pt idx="73384">
                  <c:v>33.3251953</c:v>
                </c:pt>
                <c:pt idx="73385">
                  <c:v>-18.4326172</c:v>
                </c:pt>
                <c:pt idx="73386">
                  <c:v>-63.7207031</c:v>
                </c:pt>
                <c:pt idx="73387">
                  <c:v>-96.3134766</c:v>
                </c:pt>
                <c:pt idx="73388">
                  <c:v>-103.881836</c:v>
                </c:pt>
                <c:pt idx="73389">
                  <c:v>-79.1015625</c:v>
                </c:pt>
                <c:pt idx="73390">
                  <c:v>-40.8935547</c:v>
                </c:pt>
                <c:pt idx="73391">
                  <c:v>11.1083984</c:v>
                </c:pt>
                <c:pt idx="73392">
                  <c:v>59.5703125</c:v>
                </c:pt>
                <c:pt idx="73393">
                  <c:v>95.5810547</c:v>
                </c:pt>
                <c:pt idx="73394">
                  <c:v>100.097656</c:v>
                </c:pt>
                <c:pt idx="73395">
                  <c:v>79.34570309999998</c:v>
                </c:pt>
                <c:pt idx="73396">
                  <c:v>34.9121094</c:v>
                </c:pt>
                <c:pt idx="73397">
                  <c:v>-13.3056641</c:v>
                </c:pt>
                <c:pt idx="73398">
                  <c:v>-55.2978516</c:v>
                </c:pt>
                <c:pt idx="73399">
                  <c:v>-92.4072266</c:v>
                </c:pt>
                <c:pt idx="73400">
                  <c:v>-100.708008</c:v>
                </c:pt>
                <c:pt idx="73401">
                  <c:v>-82.7636719</c:v>
                </c:pt>
                <c:pt idx="73402">
                  <c:v>-41.1376953</c:v>
                </c:pt>
                <c:pt idx="73403">
                  <c:v>3.41796875</c:v>
                </c:pt>
                <c:pt idx="73404">
                  <c:v>51.1474609</c:v>
                </c:pt>
                <c:pt idx="73405">
                  <c:v>84.8388672</c:v>
                </c:pt>
                <c:pt idx="73406">
                  <c:v>96.92382809999998</c:v>
                </c:pt>
                <c:pt idx="73407">
                  <c:v>91.3085938</c:v>
                </c:pt>
                <c:pt idx="73408">
                  <c:v>50.1708984</c:v>
                </c:pt>
                <c:pt idx="73409">
                  <c:v>2.68554688</c:v>
                </c:pt>
                <c:pt idx="73410">
                  <c:v>-44.55566409999999</c:v>
                </c:pt>
                <c:pt idx="73411">
                  <c:v>-87.2802734</c:v>
                </c:pt>
                <c:pt idx="73412">
                  <c:v>-101.318359</c:v>
                </c:pt>
                <c:pt idx="73413">
                  <c:v>-90.33203119999993</c:v>
                </c:pt>
                <c:pt idx="73414">
                  <c:v>-53.5888672</c:v>
                </c:pt>
                <c:pt idx="73415">
                  <c:v>-2.80761719</c:v>
                </c:pt>
                <c:pt idx="73416">
                  <c:v>43.0908203</c:v>
                </c:pt>
                <c:pt idx="73417">
                  <c:v>83.7402344</c:v>
                </c:pt>
                <c:pt idx="73418">
                  <c:v>101.5625</c:v>
                </c:pt>
                <c:pt idx="73419">
                  <c:v>89.2333984</c:v>
                </c:pt>
                <c:pt idx="73420">
                  <c:v>57.3730469</c:v>
                </c:pt>
                <c:pt idx="73421">
                  <c:v>5.98144531</c:v>
                </c:pt>
                <c:pt idx="73422">
                  <c:v>-45.4101562</c:v>
                </c:pt>
                <c:pt idx="73423">
                  <c:v>-82.15332029999998</c:v>
                </c:pt>
                <c:pt idx="73424">
                  <c:v>-101.806641</c:v>
                </c:pt>
                <c:pt idx="73425">
                  <c:v>-96.80175779999998</c:v>
                </c:pt>
                <c:pt idx="73426">
                  <c:v>-62.8662109</c:v>
                </c:pt>
                <c:pt idx="73427">
                  <c:v>-15.9912109</c:v>
                </c:pt>
                <c:pt idx="73428">
                  <c:v>39.0625</c:v>
                </c:pt>
                <c:pt idx="73429">
                  <c:v>80.5664062</c:v>
                </c:pt>
                <c:pt idx="73430">
                  <c:v>102.783203</c:v>
                </c:pt>
                <c:pt idx="73431">
                  <c:v>95.703125</c:v>
                </c:pt>
                <c:pt idx="73432">
                  <c:v>72.0214844</c:v>
                </c:pt>
                <c:pt idx="73433">
                  <c:v>18.6767578</c:v>
                </c:pt>
                <c:pt idx="73434">
                  <c:v>-35.0341797</c:v>
                </c:pt>
                <c:pt idx="73435">
                  <c:v>-75.31738279999998</c:v>
                </c:pt>
                <c:pt idx="73436">
                  <c:v>-99.3652344</c:v>
                </c:pt>
                <c:pt idx="73437">
                  <c:v>-95.9472656</c:v>
                </c:pt>
                <c:pt idx="73438">
                  <c:v>-70.3125</c:v>
                </c:pt>
                <c:pt idx="73439">
                  <c:v>-31.25</c:v>
                </c:pt>
                <c:pt idx="73440">
                  <c:v>23.4375</c:v>
                </c:pt>
                <c:pt idx="73441">
                  <c:v>69.0917969</c:v>
                </c:pt>
                <c:pt idx="73442">
                  <c:v>98.38867190000001</c:v>
                </c:pt>
                <c:pt idx="73443">
                  <c:v>101.928711</c:v>
                </c:pt>
                <c:pt idx="73444">
                  <c:v>78.4912109</c:v>
                </c:pt>
                <c:pt idx="73445">
                  <c:v>29.7851562</c:v>
                </c:pt>
                <c:pt idx="73446">
                  <c:v>-20.0195312</c:v>
                </c:pt>
                <c:pt idx="73447">
                  <c:v>-64.2089844</c:v>
                </c:pt>
                <c:pt idx="73448">
                  <c:v>-87.890625</c:v>
                </c:pt>
                <c:pt idx="73449">
                  <c:v>-93.75</c:v>
                </c:pt>
                <c:pt idx="73450">
                  <c:v>-75.5615234</c:v>
                </c:pt>
                <c:pt idx="73451">
                  <c:v>-38.3300781</c:v>
                </c:pt>
                <c:pt idx="73452">
                  <c:v>22.0947266</c:v>
                </c:pt>
                <c:pt idx="73453">
                  <c:v>69.58007809999994</c:v>
                </c:pt>
                <c:pt idx="73454">
                  <c:v>93.5058594</c:v>
                </c:pt>
                <c:pt idx="73455">
                  <c:v>101.196289</c:v>
                </c:pt>
                <c:pt idx="73456">
                  <c:v>82.27539059999994</c:v>
                </c:pt>
                <c:pt idx="73457">
                  <c:v>38.9404297</c:v>
                </c:pt>
                <c:pt idx="73458">
                  <c:v>-12.9394531</c:v>
                </c:pt>
                <c:pt idx="73459">
                  <c:v>-55.7861328</c:v>
                </c:pt>
                <c:pt idx="73460">
                  <c:v>-94.4824219</c:v>
                </c:pt>
                <c:pt idx="73461">
                  <c:v>-103.149414</c:v>
                </c:pt>
                <c:pt idx="73462">
                  <c:v>-84.4726562</c:v>
                </c:pt>
                <c:pt idx="73463">
                  <c:v>-42.2363281</c:v>
                </c:pt>
                <c:pt idx="73464">
                  <c:v>11.2304688</c:v>
                </c:pt>
                <c:pt idx="73465">
                  <c:v>59.6923828</c:v>
                </c:pt>
                <c:pt idx="73466">
                  <c:v>89.5996094</c:v>
                </c:pt>
                <c:pt idx="73467">
                  <c:v>93.75</c:v>
                </c:pt>
                <c:pt idx="73468">
                  <c:v>85.20507809999994</c:v>
                </c:pt>
                <c:pt idx="73469">
                  <c:v>45.2880859</c:v>
                </c:pt>
                <c:pt idx="73470">
                  <c:v>-4.882812499999997</c:v>
                </c:pt>
                <c:pt idx="73471">
                  <c:v>-52.0019531</c:v>
                </c:pt>
                <c:pt idx="73472">
                  <c:v>-86.05957029999998</c:v>
                </c:pt>
                <c:pt idx="73473">
                  <c:v>-102.294922</c:v>
                </c:pt>
                <c:pt idx="73474">
                  <c:v>-86.5478516</c:v>
                </c:pt>
                <c:pt idx="73475">
                  <c:v>-46.875</c:v>
                </c:pt>
                <c:pt idx="73476">
                  <c:v>1.09863281</c:v>
                </c:pt>
                <c:pt idx="73477">
                  <c:v>50.0488281</c:v>
                </c:pt>
                <c:pt idx="73478">
                  <c:v>93.6279297</c:v>
                </c:pt>
                <c:pt idx="73479">
                  <c:v>105.712891</c:v>
                </c:pt>
                <c:pt idx="73480">
                  <c:v>88.7451172</c:v>
                </c:pt>
                <c:pt idx="73481">
                  <c:v>52.9785156</c:v>
                </c:pt>
                <c:pt idx="73482">
                  <c:v>8.42285156</c:v>
                </c:pt>
                <c:pt idx="73483">
                  <c:v>-42.4804688</c:v>
                </c:pt>
                <c:pt idx="73484">
                  <c:v>-82.03125</c:v>
                </c:pt>
                <c:pt idx="73485">
                  <c:v>-103.881836</c:v>
                </c:pt>
                <c:pt idx="73486">
                  <c:v>-92.1630859</c:v>
                </c:pt>
                <c:pt idx="73487">
                  <c:v>-54.0771484</c:v>
                </c:pt>
                <c:pt idx="73488">
                  <c:v>-9.033203119999997</c:v>
                </c:pt>
                <c:pt idx="73489">
                  <c:v>41.015625</c:v>
                </c:pt>
                <c:pt idx="73490">
                  <c:v>87.4023438</c:v>
                </c:pt>
                <c:pt idx="73491">
                  <c:v>98.5107422</c:v>
                </c:pt>
                <c:pt idx="73492">
                  <c:v>97.2900391</c:v>
                </c:pt>
                <c:pt idx="73493">
                  <c:v>72.0214844</c:v>
                </c:pt>
                <c:pt idx="73494">
                  <c:v>15.2587891</c:v>
                </c:pt>
                <c:pt idx="73495">
                  <c:v>-36.3769531</c:v>
                </c:pt>
                <c:pt idx="73496">
                  <c:v>-72.6318359</c:v>
                </c:pt>
                <c:pt idx="73497">
                  <c:v>-98.75488279999998</c:v>
                </c:pt>
                <c:pt idx="73498">
                  <c:v>-93.38378909999996</c:v>
                </c:pt>
                <c:pt idx="73499">
                  <c:v>-60.18066409999999</c:v>
                </c:pt>
                <c:pt idx="73500">
                  <c:v>-26.9775391</c:v>
                </c:pt>
                <c:pt idx="73501">
                  <c:v>32.8369141</c:v>
                </c:pt>
                <c:pt idx="73502">
                  <c:v>75.0732422</c:v>
                </c:pt>
                <c:pt idx="73503">
                  <c:v>98.9990234</c:v>
                </c:pt>
                <c:pt idx="73504">
                  <c:v>95.4589844</c:v>
                </c:pt>
                <c:pt idx="73505">
                  <c:v>73.60839839999993</c:v>
                </c:pt>
                <c:pt idx="73506">
                  <c:v>26.8554688</c:v>
                </c:pt>
                <c:pt idx="73507">
                  <c:v>-25.390625</c:v>
                </c:pt>
                <c:pt idx="73508">
                  <c:v>-74.7070312</c:v>
                </c:pt>
                <c:pt idx="73509">
                  <c:v>-90.94238279999998</c:v>
                </c:pt>
                <c:pt idx="73510">
                  <c:v>-90.2099609</c:v>
                </c:pt>
                <c:pt idx="73511">
                  <c:v>-72.3876953</c:v>
                </c:pt>
                <c:pt idx="73512">
                  <c:v>-34.0576172</c:v>
                </c:pt>
                <c:pt idx="73513">
                  <c:v>19.2871094</c:v>
                </c:pt>
                <c:pt idx="73514">
                  <c:v>67.8710938</c:v>
                </c:pt>
                <c:pt idx="73515">
                  <c:v>96.0693359</c:v>
                </c:pt>
                <c:pt idx="73516">
                  <c:v>102.539062</c:v>
                </c:pt>
                <c:pt idx="73517">
                  <c:v>77.0263672</c:v>
                </c:pt>
                <c:pt idx="73518">
                  <c:v>33.0810547</c:v>
                </c:pt>
                <c:pt idx="73519">
                  <c:v>-15.625</c:v>
                </c:pt>
                <c:pt idx="73520">
                  <c:v>-67.0166016</c:v>
                </c:pt>
                <c:pt idx="73521">
                  <c:v>-92.5292969</c:v>
                </c:pt>
                <c:pt idx="73522">
                  <c:v>-95.9472656</c:v>
                </c:pt>
                <c:pt idx="73523">
                  <c:v>-72.50976559999998</c:v>
                </c:pt>
                <c:pt idx="73524">
                  <c:v>-38.8183594</c:v>
                </c:pt>
                <c:pt idx="73525">
                  <c:v>9.39941406</c:v>
                </c:pt>
                <c:pt idx="73526">
                  <c:v>63.1103516</c:v>
                </c:pt>
                <c:pt idx="73527">
                  <c:v>96.0693359</c:v>
                </c:pt>
                <c:pt idx="73528">
                  <c:v>100.585938</c:v>
                </c:pt>
                <c:pt idx="73529">
                  <c:v>80.4443359</c:v>
                </c:pt>
                <c:pt idx="73530">
                  <c:v>37.7197266</c:v>
                </c:pt>
                <c:pt idx="73531">
                  <c:v>-16.8457031</c:v>
                </c:pt>
                <c:pt idx="73532">
                  <c:v>-58.3496094</c:v>
                </c:pt>
                <c:pt idx="73533">
                  <c:v>-94.7265625</c:v>
                </c:pt>
                <c:pt idx="73534">
                  <c:v>-108.154297</c:v>
                </c:pt>
                <c:pt idx="73535">
                  <c:v>-84.8388672</c:v>
                </c:pt>
                <c:pt idx="73536">
                  <c:v>-40.2832031</c:v>
                </c:pt>
                <c:pt idx="73537">
                  <c:v>5.73730469</c:v>
                </c:pt>
                <c:pt idx="73538">
                  <c:v>54.8095703</c:v>
                </c:pt>
                <c:pt idx="73539">
                  <c:v>84.9609375</c:v>
                </c:pt>
                <c:pt idx="73540">
                  <c:v>91.9189453</c:v>
                </c:pt>
                <c:pt idx="73541">
                  <c:v>87.890625</c:v>
                </c:pt>
                <c:pt idx="73542">
                  <c:v>54.4433594</c:v>
                </c:pt>
                <c:pt idx="73543">
                  <c:v>3.90625</c:v>
                </c:pt>
                <c:pt idx="73544">
                  <c:v>-46.1425781</c:v>
                </c:pt>
                <c:pt idx="73545">
                  <c:v>-75.19531249999996</c:v>
                </c:pt>
                <c:pt idx="73546">
                  <c:v>-98.38867190000001</c:v>
                </c:pt>
                <c:pt idx="73547">
                  <c:v>-91.6748047</c:v>
                </c:pt>
                <c:pt idx="73548">
                  <c:v>-57.1289062</c:v>
                </c:pt>
                <c:pt idx="73549">
                  <c:v>-9.39941406</c:v>
                </c:pt>
                <c:pt idx="73550">
                  <c:v>49.80468749999996</c:v>
                </c:pt>
                <c:pt idx="73551">
                  <c:v>91.6748047</c:v>
                </c:pt>
                <c:pt idx="73552">
                  <c:v>105.34668</c:v>
                </c:pt>
                <c:pt idx="73553">
                  <c:v>91.796875</c:v>
                </c:pt>
                <c:pt idx="73554">
                  <c:v>54.93164059999999</c:v>
                </c:pt>
                <c:pt idx="73555">
                  <c:v>6.347656249999996</c:v>
                </c:pt>
                <c:pt idx="73556">
                  <c:v>-45.8984375</c:v>
                </c:pt>
                <c:pt idx="73557">
                  <c:v>-84.8388672</c:v>
                </c:pt>
                <c:pt idx="73558">
                  <c:v>-93.01757809999998</c:v>
                </c:pt>
                <c:pt idx="73559">
                  <c:v>-87.2802734</c:v>
                </c:pt>
                <c:pt idx="73560">
                  <c:v>-60.0585938</c:v>
                </c:pt>
                <c:pt idx="73561">
                  <c:v>-6.835937499999997</c:v>
                </c:pt>
                <c:pt idx="73562">
                  <c:v>36.3769531</c:v>
                </c:pt>
                <c:pt idx="73563">
                  <c:v>76.0498047</c:v>
                </c:pt>
                <c:pt idx="73564">
                  <c:v>100.708008</c:v>
                </c:pt>
                <c:pt idx="73565">
                  <c:v>88.7451172</c:v>
                </c:pt>
                <c:pt idx="73566">
                  <c:v>61.8896484</c:v>
                </c:pt>
                <c:pt idx="73567">
                  <c:v>15.3808594</c:v>
                </c:pt>
                <c:pt idx="73568">
                  <c:v>-39.9169922</c:v>
                </c:pt>
                <c:pt idx="73569">
                  <c:v>-73.7304688</c:v>
                </c:pt>
                <c:pt idx="73570">
                  <c:v>-94.97070309999998</c:v>
                </c:pt>
                <c:pt idx="73571">
                  <c:v>-88.37890619999993</c:v>
                </c:pt>
                <c:pt idx="73572">
                  <c:v>-64.3310547</c:v>
                </c:pt>
                <c:pt idx="73573">
                  <c:v>-23.0712891</c:v>
                </c:pt>
                <c:pt idx="73574">
                  <c:v>29.4189453</c:v>
                </c:pt>
                <c:pt idx="73575">
                  <c:v>71.2890625</c:v>
                </c:pt>
                <c:pt idx="73576">
                  <c:v>99.4873047</c:v>
                </c:pt>
                <c:pt idx="73577">
                  <c:v>97.2900391</c:v>
                </c:pt>
                <c:pt idx="73578">
                  <c:v>66.0400391</c:v>
                </c:pt>
                <c:pt idx="73579">
                  <c:v>32.2265625</c:v>
                </c:pt>
                <c:pt idx="73580">
                  <c:v>-25.0244141</c:v>
                </c:pt>
                <c:pt idx="73581">
                  <c:v>-69.33593749999996</c:v>
                </c:pt>
                <c:pt idx="73582">
                  <c:v>-97.5341797</c:v>
                </c:pt>
                <c:pt idx="73583">
                  <c:v>-102.539062</c:v>
                </c:pt>
                <c:pt idx="73584">
                  <c:v>-80.8105469</c:v>
                </c:pt>
                <c:pt idx="73585">
                  <c:v>-29.0527344</c:v>
                </c:pt>
                <c:pt idx="73586">
                  <c:v>25.5126953</c:v>
                </c:pt>
                <c:pt idx="73587">
                  <c:v>65.55175779999998</c:v>
                </c:pt>
                <c:pt idx="73588">
                  <c:v>97.2900391</c:v>
                </c:pt>
                <c:pt idx="73589">
                  <c:v>105.34668</c:v>
                </c:pt>
                <c:pt idx="73590">
                  <c:v>77.5146484</c:v>
                </c:pt>
                <c:pt idx="73591">
                  <c:v>34.4238281</c:v>
                </c:pt>
                <c:pt idx="73592">
                  <c:v>-12.8173828</c:v>
                </c:pt>
                <c:pt idx="73593">
                  <c:v>-60.3027344</c:v>
                </c:pt>
                <c:pt idx="73594">
                  <c:v>-92.2851562</c:v>
                </c:pt>
                <c:pt idx="73595">
                  <c:v>-96.92382809999998</c:v>
                </c:pt>
                <c:pt idx="73596">
                  <c:v>-77.14843749999996</c:v>
                </c:pt>
                <c:pt idx="73597">
                  <c:v>-37.4755859</c:v>
                </c:pt>
                <c:pt idx="73598">
                  <c:v>11.3525391</c:v>
                </c:pt>
                <c:pt idx="73599">
                  <c:v>58.7158203</c:v>
                </c:pt>
                <c:pt idx="73600">
                  <c:v>93.87207029999993</c:v>
                </c:pt>
                <c:pt idx="73601">
                  <c:v>101.928711</c:v>
                </c:pt>
                <c:pt idx="73602">
                  <c:v>84.9609375</c:v>
                </c:pt>
                <c:pt idx="73603">
                  <c:v>48.4619141</c:v>
                </c:pt>
                <c:pt idx="73604">
                  <c:v>-4.15039062</c:v>
                </c:pt>
                <c:pt idx="73605">
                  <c:v>-51.39160159999999</c:v>
                </c:pt>
                <c:pt idx="73606">
                  <c:v>-84.7167969</c:v>
                </c:pt>
                <c:pt idx="73607">
                  <c:v>-99.9755859</c:v>
                </c:pt>
                <c:pt idx="73608">
                  <c:v>-85.5712891</c:v>
                </c:pt>
                <c:pt idx="73609">
                  <c:v>-39.5507812</c:v>
                </c:pt>
                <c:pt idx="73610">
                  <c:v>2.44140625</c:v>
                </c:pt>
                <c:pt idx="73611">
                  <c:v>52.0019531</c:v>
                </c:pt>
                <c:pt idx="73612">
                  <c:v>88.8671875</c:v>
                </c:pt>
                <c:pt idx="73613">
                  <c:v>106.445312</c:v>
                </c:pt>
                <c:pt idx="73614">
                  <c:v>88.62304690000001</c:v>
                </c:pt>
                <c:pt idx="73615">
                  <c:v>48.828125</c:v>
                </c:pt>
                <c:pt idx="73616">
                  <c:v>5.49316406</c:v>
                </c:pt>
                <c:pt idx="73617">
                  <c:v>-37.9638672</c:v>
                </c:pt>
                <c:pt idx="73618">
                  <c:v>-73.7304688</c:v>
                </c:pt>
                <c:pt idx="73619">
                  <c:v>-105.46875</c:v>
                </c:pt>
                <c:pt idx="73620">
                  <c:v>-90.82031249999996</c:v>
                </c:pt>
                <c:pt idx="73621">
                  <c:v>-54.8095703</c:v>
                </c:pt>
                <c:pt idx="73622">
                  <c:v>-4.02832031</c:v>
                </c:pt>
                <c:pt idx="73623">
                  <c:v>37.4755859</c:v>
                </c:pt>
                <c:pt idx="73624">
                  <c:v>77.14843749999996</c:v>
                </c:pt>
                <c:pt idx="73625">
                  <c:v>98.38867190000001</c:v>
                </c:pt>
                <c:pt idx="73626">
                  <c:v>95.5810547</c:v>
                </c:pt>
                <c:pt idx="73627">
                  <c:v>61.15722659999999</c:v>
                </c:pt>
                <c:pt idx="73628">
                  <c:v>10.1318359</c:v>
                </c:pt>
                <c:pt idx="73629">
                  <c:v>-42.1142578</c:v>
                </c:pt>
                <c:pt idx="73630">
                  <c:v>-77.27050779999998</c:v>
                </c:pt>
                <c:pt idx="73631">
                  <c:v>-96.92382809999998</c:v>
                </c:pt>
                <c:pt idx="73632">
                  <c:v>-94.2382812</c:v>
                </c:pt>
                <c:pt idx="73633">
                  <c:v>-60.7910156</c:v>
                </c:pt>
                <c:pt idx="73634">
                  <c:v>-16.4794922</c:v>
                </c:pt>
                <c:pt idx="73635">
                  <c:v>30.0292969</c:v>
                </c:pt>
                <c:pt idx="73636">
                  <c:v>73.3642578</c:v>
                </c:pt>
                <c:pt idx="73637">
                  <c:v>98.9990234</c:v>
                </c:pt>
                <c:pt idx="73638">
                  <c:v>97.5341797</c:v>
                </c:pt>
                <c:pt idx="73639">
                  <c:v>63.2324219</c:v>
                </c:pt>
                <c:pt idx="73640">
                  <c:v>21.1181641</c:v>
                </c:pt>
                <c:pt idx="73641">
                  <c:v>-30.1513672</c:v>
                </c:pt>
                <c:pt idx="73642">
                  <c:v>-71.7773438</c:v>
                </c:pt>
                <c:pt idx="73643">
                  <c:v>-85.5712891</c:v>
                </c:pt>
                <c:pt idx="73644">
                  <c:v>-92.0410156</c:v>
                </c:pt>
                <c:pt idx="73645">
                  <c:v>-74.21875</c:v>
                </c:pt>
                <c:pt idx="73646">
                  <c:v>-22.7050781</c:v>
                </c:pt>
                <c:pt idx="73647">
                  <c:v>25.390625</c:v>
                </c:pt>
                <c:pt idx="73648">
                  <c:v>64.3310547</c:v>
                </c:pt>
                <c:pt idx="73649">
                  <c:v>95.5810547</c:v>
                </c:pt>
                <c:pt idx="73650">
                  <c:v>97.1679688</c:v>
                </c:pt>
                <c:pt idx="73651">
                  <c:v>74.5849609</c:v>
                </c:pt>
                <c:pt idx="73652">
                  <c:v>32.4707031</c:v>
                </c:pt>
                <c:pt idx="73653">
                  <c:v>-25.7568359</c:v>
                </c:pt>
                <c:pt idx="73654">
                  <c:v>-63.9648438</c:v>
                </c:pt>
                <c:pt idx="73655">
                  <c:v>-93.01757809999998</c:v>
                </c:pt>
                <c:pt idx="73656">
                  <c:v>-99.2431641</c:v>
                </c:pt>
                <c:pt idx="73657">
                  <c:v>-73.7304688</c:v>
                </c:pt>
                <c:pt idx="73658">
                  <c:v>-34.3017578</c:v>
                </c:pt>
                <c:pt idx="73659">
                  <c:v>16.72363279999998</c:v>
                </c:pt>
                <c:pt idx="73660">
                  <c:v>61.0351562</c:v>
                </c:pt>
                <c:pt idx="73661">
                  <c:v>91.4306641</c:v>
                </c:pt>
                <c:pt idx="73662">
                  <c:v>102.905273</c:v>
                </c:pt>
                <c:pt idx="73663">
                  <c:v>80.5664062</c:v>
                </c:pt>
                <c:pt idx="73664">
                  <c:v>41.2597656</c:v>
                </c:pt>
                <c:pt idx="73665">
                  <c:v>-12.8173828</c:v>
                </c:pt>
                <c:pt idx="73666">
                  <c:v>-56.7626953</c:v>
                </c:pt>
                <c:pt idx="73667">
                  <c:v>-93.5058594</c:v>
                </c:pt>
                <c:pt idx="73668">
                  <c:v>-95.4589844</c:v>
                </c:pt>
                <c:pt idx="73669">
                  <c:v>-78.9794922</c:v>
                </c:pt>
                <c:pt idx="73670">
                  <c:v>-42.6025391</c:v>
                </c:pt>
                <c:pt idx="73671">
                  <c:v>10.6201172</c:v>
                </c:pt>
                <c:pt idx="73672">
                  <c:v>63.3544922</c:v>
                </c:pt>
                <c:pt idx="73673">
                  <c:v>95.0927734</c:v>
                </c:pt>
                <c:pt idx="73674">
                  <c:v>101.68457</c:v>
                </c:pt>
                <c:pt idx="73675">
                  <c:v>91.9189453</c:v>
                </c:pt>
                <c:pt idx="73676">
                  <c:v>49.4384766</c:v>
                </c:pt>
                <c:pt idx="73677">
                  <c:v>-3.54003906</c:v>
                </c:pt>
                <c:pt idx="73678">
                  <c:v>-49.1943359</c:v>
                </c:pt>
                <c:pt idx="73679">
                  <c:v>-91.55273440000001</c:v>
                </c:pt>
                <c:pt idx="73680">
                  <c:v>-101.806641</c:v>
                </c:pt>
                <c:pt idx="73681">
                  <c:v>-85.3271484</c:v>
                </c:pt>
                <c:pt idx="73682">
                  <c:v>-48.2177734</c:v>
                </c:pt>
                <c:pt idx="73683">
                  <c:v>-6.103515619999995</c:v>
                </c:pt>
                <c:pt idx="73684">
                  <c:v>49.5605469</c:v>
                </c:pt>
                <c:pt idx="73685">
                  <c:v>85.9375</c:v>
                </c:pt>
                <c:pt idx="73686">
                  <c:v>97.90039059999998</c:v>
                </c:pt>
                <c:pt idx="73687">
                  <c:v>86.6699219</c:v>
                </c:pt>
                <c:pt idx="73688">
                  <c:v>44.4335938</c:v>
                </c:pt>
                <c:pt idx="73689">
                  <c:v>7.812499999999997</c:v>
                </c:pt>
                <c:pt idx="73690">
                  <c:v>-46.6308594</c:v>
                </c:pt>
                <c:pt idx="73691">
                  <c:v>-82.6416016</c:v>
                </c:pt>
                <c:pt idx="73692">
                  <c:v>-94.6044922</c:v>
                </c:pt>
                <c:pt idx="73693">
                  <c:v>-91.796875</c:v>
                </c:pt>
                <c:pt idx="73694">
                  <c:v>-63.2324219</c:v>
                </c:pt>
                <c:pt idx="73695">
                  <c:v>-15.5029297</c:v>
                </c:pt>
                <c:pt idx="73696">
                  <c:v>43.4570312</c:v>
                </c:pt>
                <c:pt idx="73697">
                  <c:v>84.10644529999998</c:v>
                </c:pt>
                <c:pt idx="73698">
                  <c:v>104.858398</c:v>
                </c:pt>
                <c:pt idx="73699">
                  <c:v>91.1865234</c:v>
                </c:pt>
                <c:pt idx="73700">
                  <c:v>60.4248047</c:v>
                </c:pt>
                <c:pt idx="73701">
                  <c:v>5.859375</c:v>
                </c:pt>
                <c:pt idx="73702">
                  <c:v>-33.81347659999999</c:v>
                </c:pt>
                <c:pt idx="73703">
                  <c:v>-81.4208984</c:v>
                </c:pt>
                <c:pt idx="73704">
                  <c:v>-93.01757809999998</c:v>
                </c:pt>
                <c:pt idx="73705">
                  <c:v>-91.9189453</c:v>
                </c:pt>
                <c:pt idx="73706">
                  <c:v>-60.0585938</c:v>
                </c:pt>
                <c:pt idx="73707">
                  <c:v>-18.7988281</c:v>
                </c:pt>
                <c:pt idx="73708">
                  <c:v>32.3486328</c:v>
                </c:pt>
                <c:pt idx="73709">
                  <c:v>77.63671879999995</c:v>
                </c:pt>
                <c:pt idx="73710">
                  <c:v>97.65625</c:v>
                </c:pt>
                <c:pt idx="73711">
                  <c:v>98.2666016</c:v>
                </c:pt>
                <c:pt idx="73712">
                  <c:v>74.21875</c:v>
                </c:pt>
                <c:pt idx="73713">
                  <c:v>27.7099609</c:v>
                </c:pt>
                <c:pt idx="73714">
                  <c:v>-19.8974609</c:v>
                </c:pt>
                <c:pt idx="73715">
                  <c:v>-69.58007809999994</c:v>
                </c:pt>
                <c:pt idx="73716">
                  <c:v>-94.7265625</c:v>
                </c:pt>
                <c:pt idx="73717">
                  <c:v>-102.539062</c:v>
                </c:pt>
                <c:pt idx="73718">
                  <c:v>-74.0966797</c:v>
                </c:pt>
                <c:pt idx="73719">
                  <c:v>-33.44726559999999</c:v>
                </c:pt>
                <c:pt idx="73720">
                  <c:v>16.3574219</c:v>
                </c:pt>
                <c:pt idx="73721">
                  <c:v>68.9697266</c:v>
                </c:pt>
                <c:pt idx="73722">
                  <c:v>101.5625</c:v>
                </c:pt>
                <c:pt idx="73723">
                  <c:v>100.952148</c:v>
                </c:pt>
                <c:pt idx="73724">
                  <c:v>71.1669922</c:v>
                </c:pt>
                <c:pt idx="73725">
                  <c:v>29.0527344</c:v>
                </c:pt>
                <c:pt idx="73726">
                  <c:v>-19.8974609</c:v>
                </c:pt>
                <c:pt idx="73727">
                  <c:v>-69.58007809999994</c:v>
                </c:pt>
                <c:pt idx="73728">
                  <c:v>-91.0644531</c:v>
                </c:pt>
                <c:pt idx="73729">
                  <c:v>-98.75488279999998</c:v>
                </c:pt>
                <c:pt idx="73730">
                  <c:v>-79.9560547</c:v>
                </c:pt>
                <c:pt idx="73731">
                  <c:v>-40.2832031</c:v>
                </c:pt>
                <c:pt idx="73732">
                  <c:v>17.2119141</c:v>
                </c:pt>
                <c:pt idx="73733">
                  <c:v>57.7392578</c:v>
                </c:pt>
                <c:pt idx="73734">
                  <c:v>87.6464844</c:v>
                </c:pt>
                <c:pt idx="73735">
                  <c:v>105.712891</c:v>
                </c:pt>
                <c:pt idx="73736">
                  <c:v>84.5947266</c:v>
                </c:pt>
                <c:pt idx="73737">
                  <c:v>43.0908203</c:v>
                </c:pt>
                <c:pt idx="73738">
                  <c:v>-9.88769531</c:v>
                </c:pt>
                <c:pt idx="73739">
                  <c:v>-53.5888672</c:v>
                </c:pt>
                <c:pt idx="73740">
                  <c:v>-89.35546879999995</c:v>
                </c:pt>
                <c:pt idx="73741">
                  <c:v>-101.074219</c:v>
                </c:pt>
                <c:pt idx="73742">
                  <c:v>-83.0078125</c:v>
                </c:pt>
                <c:pt idx="73743">
                  <c:v>-43.9453125</c:v>
                </c:pt>
                <c:pt idx="73744">
                  <c:v>-0.9765625</c:v>
                </c:pt>
                <c:pt idx="73745">
                  <c:v>48.4619141</c:v>
                </c:pt>
                <c:pt idx="73746">
                  <c:v>91.3085938</c:v>
                </c:pt>
                <c:pt idx="73747">
                  <c:v>104.980469</c:v>
                </c:pt>
                <c:pt idx="73748">
                  <c:v>84.8388672</c:v>
                </c:pt>
                <c:pt idx="73749">
                  <c:v>44.1894531</c:v>
                </c:pt>
                <c:pt idx="73750">
                  <c:v>-2.68554688</c:v>
                </c:pt>
                <c:pt idx="73751">
                  <c:v>-48.4619141</c:v>
                </c:pt>
                <c:pt idx="73752">
                  <c:v>-90.2099609</c:v>
                </c:pt>
                <c:pt idx="73753">
                  <c:v>-104.614258</c:v>
                </c:pt>
                <c:pt idx="73754">
                  <c:v>-92.6513672</c:v>
                </c:pt>
                <c:pt idx="73755">
                  <c:v>-55.0537109</c:v>
                </c:pt>
                <c:pt idx="73756">
                  <c:v>-10.3759766</c:v>
                </c:pt>
                <c:pt idx="73757">
                  <c:v>45.2880859</c:v>
                </c:pt>
                <c:pt idx="73758">
                  <c:v>85.9375</c:v>
                </c:pt>
                <c:pt idx="73759">
                  <c:v>103.515625</c:v>
                </c:pt>
                <c:pt idx="73760">
                  <c:v>90.57617190000001</c:v>
                </c:pt>
                <c:pt idx="73761">
                  <c:v>62.6220703</c:v>
                </c:pt>
                <c:pt idx="73762">
                  <c:v>8.7890625</c:v>
                </c:pt>
                <c:pt idx="73763">
                  <c:v>-38.0859375</c:v>
                </c:pt>
                <c:pt idx="73764">
                  <c:v>-80.9326172</c:v>
                </c:pt>
                <c:pt idx="73765">
                  <c:v>-99.7314453</c:v>
                </c:pt>
                <c:pt idx="73766">
                  <c:v>-91.1865234</c:v>
                </c:pt>
                <c:pt idx="73767">
                  <c:v>-65.0634766</c:v>
                </c:pt>
                <c:pt idx="73768">
                  <c:v>-7.812499999999997</c:v>
                </c:pt>
                <c:pt idx="73769">
                  <c:v>38.3300781</c:v>
                </c:pt>
                <c:pt idx="73770">
                  <c:v>73.3642578</c:v>
                </c:pt>
                <c:pt idx="73771">
                  <c:v>96.80175779999998</c:v>
                </c:pt>
                <c:pt idx="73772">
                  <c:v>97.77832029999998</c:v>
                </c:pt>
                <c:pt idx="73773">
                  <c:v>72.265625</c:v>
                </c:pt>
                <c:pt idx="73774">
                  <c:v>19.53125</c:v>
                </c:pt>
                <c:pt idx="73775">
                  <c:v>-32.3486328</c:v>
                </c:pt>
                <c:pt idx="73776">
                  <c:v>-71.7773438</c:v>
                </c:pt>
                <c:pt idx="73777">
                  <c:v>-94.7265625</c:v>
                </c:pt>
                <c:pt idx="73778">
                  <c:v>-93.1396484</c:v>
                </c:pt>
                <c:pt idx="73779">
                  <c:v>-71.4111328</c:v>
                </c:pt>
                <c:pt idx="73780">
                  <c:v>-27.2216797</c:v>
                </c:pt>
                <c:pt idx="73781">
                  <c:v>25.8789062</c:v>
                </c:pt>
                <c:pt idx="73782">
                  <c:v>64.6972656</c:v>
                </c:pt>
                <c:pt idx="73783">
                  <c:v>98.63281249999996</c:v>
                </c:pt>
                <c:pt idx="73784">
                  <c:v>93.38378909999996</c:v>
                </c:pt>
                <c:pt idx="73785">
                  <c:v>69.8242188</c:v>
                </c:pt>
                <c:pt idx="73786">
                  <c:v>25.8789062</c:v>
                </c:pt>
                <c:pt idx="73787">
                  <c:v>-24.5361328</c:v>
                </c:pt>
                <c:pt idx="73788">
                  <c:v>-68.1152344</c:v>
                </c:pt>
                <c:pt idx="73789">
                  <c:v>-96.80175779999998</c:v>
                </c:pt>
                <c:pt idx="73790">
                  <c:v>-108.032227</c:v>
                </c:pt>
                <c:pt idx="73791">
                  <c:v>-82.15332029999998</c:v>
                </c:pt>
                <c:pt idx="73792">
                  <c:v>-37.7197266</c:v>
                </c:pt>
                <c:pt idx="73793">
                  <c:v>13.671875</c:v>
                </c:pt>
                <c:pt idx="73794">
                  <c:v>65.0634766</c:v>
                </c:pt>
                <c:pt idx="73795">
                  <c:v>93.5058594</c:v>
                </c:pt>
                <c:pt idx="73796">
                  <c:v>97.5341797</c:v>
                </c:pt>
                <c:pt idx="73797">
                  <c:v>77.63671879999995</c:v>
                </c:pt>
                <c:pt idx="73798">
                  <c:v>40.6494141</c:v>
                </c:pt>
                <c:pt idx="73799">
                  <c:v>-14.6484375</c:v>
                </c:pt>
                <c:pt idx="73800">
                  <c:v>-59.2041016</c:v>
                </c:pt>
                <c:pt idx="73801">
                  <c:v>-92.6513672</c:v>
                </c:pt>
                <c:pt idx="73802">
                  <c:v>-104.980469</c:v>
                </c:pt>
                <c:pt idx="73803">
                  <c:v>-80.32226559999998</c:v>
                </c:pt>
                <c:pt idx="73804">
                  <c:v>-43.9453125</c:v>
                </c:pt>
                <c:pt idx="73805">
                  <c:v>2.68554688</c:v>
                </c:pt>
                <c:pt idx="73806">
                  <c:v>57.0068359</c:v>
                </c:pt>
                <c:pt idx="73807">
                  <c:v>89.11132809999998</c:v>
                </c:pt>
                <c:pt idx="73808">
                  <c:v>100.341797</c:v>
                </c:pt>
                <c:pt idx="73809">
                  <c:v>89.11132809999998</c:v>
                </c:pt>
                <c:pt idx="73810">
                  <c:v>48.7060547</c:v>
                </c:pt>
                <c:pt idx="73811">
                  <c:v>-2.44140625</c:v>
                </c:pt>
                <c:pt idx="73812">
                  <c:v>-54.0771484</c:v>
                </c:pt>
                <c:pt idx="73813">
                  <c:v>-88.8671875</c:v>
                </c:pt>
                <c:pt idx="73814">
                  <c:v>-101.074219</c:v>
                </c:pt>
                <c:pt idx="73815">
                  <c:v>-90.6982422</c:v>
                </c:pt>
                <c:pt idx="73816">
                  <c:v>-48.3398438</c:v>
                </c:pt>
                <c:pt idx="73817">
                  <c:v>-3.05175781</c:v>
                </c:pt>
                <c:pt idx="73818">
                  <c:v>47.9736328</c:v>
                </c:pt>
                <c:pt idx="73819">
                  <c:v>86.18164059999998</c:v>
                </c:pt>
                <c:pt idx="73820">
                  <c:v>101.5625</c:v>
                </c:pt>
                <c:pt idx="73821">
                  <c:v>89.2333984</c:v>
                </c:pt>
                <c:pt idx="73822">
                  <c:v>61.4013672</c:v>
                </c:pt>
                <c:pt idx="73823">
                  <c:v>17.8222656</c:v>
                </c:pt>
                <c:pt idx="73824">
                  <c:v>-40.1611328</c:v>
                </c:pt>
                <c:pt idx="73825">
                  <c:v>-89.5996094</c:v>
                </c:pt>
                <c:pt idx="73826">
                  <c:v>-102.539062</c:v>
                </c:pt>
                <c:pt idx="73827">
                  <c:v>-85.3271484</c:v>
                </c:pt>
                <c:pt idx="73828">
                  <c:v>-59.6923828</c:v>
                </c:pt>
                <c:pt idx="73829">
                  <c:v>-17.3339844</c:v>
                </c:pt>
                <c:pt idx="73830">
                  <c:v>39.7949219</c:v>
                </c:pt>
                <c:pt idx="73831">
                  <c:v>74.21875</c:v>
                </c:pt>
                <c:pt idx="73832">
                  <c:v>102.783203</c:v>
                </c:pt>
                <c:pt idx="73833">
                  <c:v>99.2431641</c:v>
                </c:pt>
                <c:pt idx="73834">
                  <c:v>62.5</c:v>
                </c:pt>
                <c:pt idx="73835">
                  <c:v>15.0146484</c:v>
                </c:pt>
                <c:pt idx="73836">
                  <c:v>-33.44726559999999</c:v>
                </c:pt>
                <c:pt idx="73837">
                  <c:v>-75.0732422</c:v>
                </c:pt>
                <c:pt idx="73838">
                  <c:v>-98.9990234</c:v>
                </c:pt>
                <c:pt idx="73839">
                  <c:v>-97.4121094</c:v>
                </c:pt>
                <c:pt idx="73840">
                  <c:v>-68.4814453</c:v>
                </c:pt>
                <c:pt idx="73841">
                  <c:v>-27.8320312</c:v>
                </c:pt>
                <c:pt idx="73842">
                  <c:v>24.7802734</c:v>
                </c:pt>
                <c:pt idx="73843">
                  <c:v>75.5615234</c:v>
                </c:pt>
                <c:pt idx="73844">
                  <c:v>102.172852</c:v>
                </c:pt>
                <c:pt idx="73845">
                  <c:v>96.92382809999998</c:v>
                </c:pt>
                <c:pt idx="73846">
                  <c:v>67.13867190000001</c:v>
                </c:pt>
                <c:pt idx="73847">
                  <c:v>17.3339844</c:v>
                </c:pt>
                <c:pt idx="73848">
                  <c:v>-24.90234379999998</c:v>
                </c:pt>
                <c:pt idx="73849">
                  <c:v>-74.8291016</c:v>
                </c:pt>
                <c:pt idx="73850">
                  <c:v>-97.65625</c:v>
                </c:pt>
                <c:pt idx="73851">
                  <c:v>-87.03613279999998</c:v>
                </c:pt>
                <c:pt idx="73852">
                  <c:v>-75.19531249999996</c:v>
                </c:pt>
                <c:pt idx="73853">
                  <c:v>-28.1982422</c:v>
                </c:pt>
                <c:pt idx="73854">
                  <c:v>23.9257812</c:v>
                </c:pt>
                <c:pt idx="73855">
                  <c:v>65.67382809999994</c:v>
                </c:pt>
                <c:pt idx="73856">
                  <c:v>89.4775391</c:v>
                </c:pt>
                <c:pt idx="73857">
                  <c:v>95.703125</c:v>
                </c:pt>
                <c:pt idx="73858">
                  <c:v>72.3876953</c:v>
                </c:pt>
                <c:pt idx="73859">
                  <c:v>34.9121094</c:v>
                </c:pt>
                <c:pt idx="73860">
                  <c:v>-17.9443359</c:v>
                </c:pt>
                <c:pt idx="73861">
                  <c:v>-69.9462891</c:v>
                </c:pt>
                <c:pt idx="73862">
                  <c:v>-91.796875</c:v>
                </c:pt>
                <c:pt idx="73863">
                  <c:v>-99.3652344</c:v>
                </c:pt>
                <c:pt idx="73864">
                  <c:v>-80.68847659999993</c:v>
                </c:pt>
                <c:pt idx="73865">
                  <c:v>-38.8183594</c:v>
                </c:pt>
                <c:pt idx="73866">
                  <c:v>11.8408203</c:v>
                </c:pt>
                <c:pt idx="73867">
                  <c:v>60.0585938</c:v>
                </c:pt>
                <c:pt idx="73868">
                  <c:v>87.7685547</c:v>
                </c:pt>
                <c:pt idx="73869">
                  <c:v>100.708008</c:v>
                </c:pt>
                <c:pt idx="73870">
                  <c:v>89.2333984</c:v>
                </c:pt>
                <c:pt idx="73871">
                  <c:v>44.6777344</c:v>
                </c:pt>
                <c:pt idx="73872">
                  <c:v>-5.615234379999995</c:v>
                </c:pt>
                <c:pt idx="73873">
                  <c:v>-56.1523438</c:v>
                </c:pt>
                <c:pt idx="73874">
                  <c:v>-94.2382812</c:v>
                </c:pt>
                <c:pt idx="73875">
                  <c:v>-100.952148</c:v>
                </c:pt>
                <c:pt idx="73876">
                  <c:v>-90.6982422</c:v>
                </c:pt>
                <c:pt idx="73877">
                  <c:v>-61.5234375</c:v>
                </c:pt>
                <c:pt idx="73878">
                  <c:v>-0.122070312</c:v>
                </c:pt>
                <c:pt idx="73879">
                  <c:v>46.875</c:v>
                </c:pt>
                <c:pt idx="73880">
                  <c:v>80.2001953</c:v>
                </c:pt>
                <c:pt idx="73881">
                  <c:v>103.881836</c:v>
                </c:pt>
                <c:pt idx="73882">
                  <c:v>91.0644531</c:v>
                </c:pt>
                <c:pt idx="73883">
                  <c:v>50.9033203</c:v>
                </c:pt>
                <c:pt idx="73884">
                  <c:v>4.27246094</c:v>
                </c:pt>
                <c:pt idx="73885">
                  <c:v>-42.7246094</c:v>
                </c:pt>
                <c:pt idx="73886">
                  <c:v>-80.5664062</c:v>
                </c:pt>
                <c:pt idx="73887">
                  <c:v>-96.3134766</c:v>
                </c:pt>
                <c:pt idx="73888">
                  <c:v>-84.4726562</c:v>
                </c:pt>
                <c:pt idx="73889">
                  <c:v>-57.4951172</c:v>
                </c:pt>
                <c:pt idx="73890">
                  <c:v>-10.8642578</c:v>
                </c:pt>
                <c:pt idx="73891">
                  <c:v>42.8466797</c:v>
                </c:pt>
                <c:pt idx="73892">
                  <c:v>79.22363279999998</c:v>
                </c:pt>
                <c:pt idx="73893">
                  <c:v>99.7314453</c:v>
                </c:pt>
                <c:pt idx="73894">
                  <c:v>93.1396484</c:v>
                </c:pt>
                <c:pt idx="73895">
                  <c:v>54.5654297</c:v>
                </c:pt>
                <c:pt idx="73896">
                  <c:v>17.3339844</c:v>
                </c:pt>
                <c:pt idx="73897">
                  <c:v>-36.9873047</c:v>
                </c:pt>
                <c:pt idx="73898">
                  <c:v>-85.8154297</c:v>
                </c:pt>
                <c:pt idx="73899">
                  <c:v>-99.4873047</c:v>
                </c:pt>
                <c:pt idx="73900">
                  <c:v>-86.5478516</c:v>
                </c:pt>
                <c:pt idx="73901">
                  <c:v>-66.7724609</c:v>
                </c:pt>
                <c:pt idx="73902">
                  <c:v>-15.3808594</c:v>
                </c:pt>
                <c:pt idx="73903">
                  <c:v>38.0859375</c:v>
                </c:pt>
                <c:pt idx="73904">
                  <c:v>84.7167969</c:v>
                </c:pt>
                <c:pt idx="73905">
                  <c:v>101.68457</c:v>
                </c:pt>
                <c:pt idx="73906">
                  <c:v>89.5996094</c:v>
                </c:pt>
                <c:pt idx="73907">
                  <c:v>63.3544922</c:v>
                </c:pt>
                <c:pt idx="73908">
                  <c:v>21.8505859</c:v>
                </c:pt>
                <c:pt idx="73909">
                  <c:v>-25.2685547</c:v>
                </c:pt>
                <c:pt idx="73910">
                  <c:v>-74.7070312</c:v>
                </c:pt>
                <c:pt idx="73911">
                  <c:v>-99.7314453</c:v>
                </c:pt>
                <c:pt idx="73912">
                  <c:v>-93.38378909999996</c:v>
                </c:pt>
                <c:pt idx="73913">
                  <c:v>-68.60351559999998</c:v>
                </c:pt>
                <c:pt idx="73914">
                  <c:v>-28.0761719</c:v>
                </c:pt>
                <c:pt idx="73915">
                  <c:v>22.8271484</c:v>
                </c:pt>
                <c:pt idx="73916">
                  <c:v>72.3876953</c:v>
                </c:pt>
                <c:pt idx="73917">
                  <c:v>91.55273440000001</c:v>
                </c:pt>
                <c:pt idx="73918">
                  <c:v>88.62304690000001</c:v>
                </c:pt>
                <c:pt idx="73919">
                  <c:v>73.9746094</c:v>
                </c:pt>
                <c:pt idx="73920">
                  <c:v>33.203125</c:v>
                </c:pt>
                <c:pt idx="73921">
                  <c:v>-21.3623047</c:v>
                </c:pt>
                <c:pt idx="73922">
                  <c:v>-66.7724609</c:v>
                </c:pt>
                <c:pt idx="73923">
                  <c:v>-96.0693359</c:v>
                </c:pt>
                <c:pt idx="73924">
                  <c:v>-99.9755859</c:v>
                </c:pt>
                <c:pt idx="73925">
                  <c:v>-78.6132812</c:v>
                </c:pt>
                <c:pt idx="73926">
                  <c:v>-30.7617188</c:v>
                </c:pt>
                <c:pt idx="73927">
                  <c:v>15.3808594</c:v>
                </c:pt>
                <c:pt idx="73928">
                  <c:v>60.7910156</c:v>
                </c:pt>
                <c:pt idx="73929">
                  <c:v>90.4541016</c:v>
                </c:pt>
                <c:pt idx="73930">
                  <c:v>97.5341797</c:v>
                </c:pt>
                <c:pt idx="73931">
                  <c:v>76.9042969</c:v>
                </c:pt>
                <c:pt idx="73932">
                  <c:v>42.8466797</c:v>
                </c:pt>
                <c:pt idx="73933">
                  <c:v>-4.15039062</c:v>
                </c:pt>
                <c:pt idx="73934">
                  <c:v>-59.4482422</c:v>
                </c:pt>
                <c:pt idx="73935">
                  <c:v>-94.3603516</c:v>
                </c:pt>
                <c:pt idx="73936">
                  <c:v>-94.3603516</c:v>
                </c:pt>
                <c:pt idx="73937">
                  <c:v>-84.3505859</c:v>
                </c:pt>
                <c:pt idx="73938">
                  <c:v>-43.9453125</c:v>
                </c:pt>
                <c:pt idx="73939">
                  <c:v>1.34277344</c:v>
                </c:pt>
                <c:pt idx="73940">
                  <c:v>49.4384766</c:v>
                </c:pt>
                <c:pt idx="73941">
                  <c:v>83.6181641</c:v>
                </c:pt>
                <c:pt idx="73942">
                  <c:v>98.38867190000001</c:v>
                </c:pt>
                <c:pt idx="73943">
                  <c:v>84.5947266</c:v>
                </c:pt>
                <c:pt idx="73944">
                  <c:v>46.0205078</c:v>
                </c:pt>
                <c:pt idx="73945">
                  <c:v>5.49316406</c:v>
                </c:pt>
                <c:pt idx="73946">
                  <c:v>-45.8984375</c:v>
                </c:pt>
                <c:pt idx="73947">
                  <c:v>-83.3740234</c:v>
                </c:pt>
                <c:pt idx="73948">
                  <c:v>-95.5810547</c:v>
                </c:pt>
                <c:pt idx="73949">
                  <c:v>-86.05957029999998</c:v>
                </c:pt>
                <c:pt idx="73950">
                  <c:v>-46.6308594</c:v>
                </c:pt>
                <c:pt idx="73951">
                  <c:v>0.366210938</c:v>
                </c:pt>
                <c:pt idx="73952">
                  <c:v>51.6357422</c:v>
                </c:pt>
                <c:pt idx="73953">
                  <c:v>86.18164059999998</c:v>
                </c:pt>
                <c:pt idx="73954">
                  <c:v>100.585938</c:v>
                </c:pt>
                <c:pt idx="73955">
                  <c:v>92.89550779999998</c:v>
                </c:pt>
                <c:pt idx="73956">
                  <c:v>56.640625</c:v>
                </c:pt>
                <c:pt idx="73957">
                  <c:v>3.78417969</c:v>
                </c:pt>
                <c:pt idx="73958">
                  <c:v>-46.3867188</c:v>
                </c:pt>
                <c:pt idx="73959">
                  <c:v>-84.3505859</c:v>
                </c:pt>
                <c:pt idx="73960">
                  <c:v>-98.5107422</c:v>
                </c:pt>
                <c:pt idx="73961">
                  <c:v>-93.9941406</c:v>
                </c:pt>
                <c:pt idx="73962">
                  <c:v>-55.9082031</c:v>
                </c:pt>
                <c:pt idx="73963">
                  <c:v>-10.4980469</c:v>
                </c:pt>
                <c:pt idx="73964">
                  <c:v>43.3349609</c:v>
                </c:pt>
                <c:pt idx="73965">
                  <c:v>79.22363279999998</c:v>
                </c:pt>
                <c:pt idx="73966">
                  <c:v>96.92382809999998</c:v>
                </c:pt>
                <c:pt idx="73967">
                  <c:v>93.01757809999998</c:v>
                </c:pt>
                <c:pt idx="73968">
                  <c:v>54.8095703</c:v>
                </c:pt>
                <c:pt idx="73969">
                  <c:v>17.2119141</c:v>
                </c:pt>
                <c:pt idx="73970">
                  <c:v>-32.3486328</c:v>
                </c:pt>
                <c:pt idx="73971">
                  <c:v>-78.36914059999998</c:v>
                </c:pt>
                <c:pt idx="73972">
                  <c:v>-92.4072266</c:v>
                </c:pt>
                <c:pt idx="73973">
                  <c:v>-97.77832029999998</c:v>
                </c:pt>
                <c:pt idx="73974">
                  <c:v>-70.55664059999998</c:v>
                </c:pt>
                <c:pt idx="73975">
                  <c:v>-21.6064453</c:v>
                </c:pt>
                <c:pt idx="73976">
                  <c:v>31.4941406</c:v>
                </c:pt>
                <c:pt idx="73977">
                  <c:v>76.4160156</c:v>
                </c:pt>
                <c:pt idx="73978">
                  <c:v>97.0458984</c:v>
                </c:pt>
                <c:pt idx="73979">
                  <c:v>98.75488279999998</c:v>
                </c:pt>
                <c:pt idx="73980">
                  <c:v>65.4296875</c:v>
                </c:pt>
                <c:pt idx="73981">
                  <c:v>22.7050781</c:v>
                </c:pt>
                <c:pt idx="73982">
                  <c:v>-28.1982422</c:v>
                </c:pt>
                <c:pt idx="73983">
                  <c:v>-72.265625</c:v>
                </c:pt>
                <c:pt idx="73984">
                  <c:v>-102.172852</c:v>
                </c:pt>
                <c:pt idx="73985">
                  <c:v>-95.5810547</c:v>
                </c:pt>
                <c:pt idx="73986">
                  <c:v>-66.40625</c:v>
                </c:pt>
                <c:pt idx="73987">
                  <c:v>-24.6582031</c:v>
                </c:pt>
                <c:pt idx="73988">
                  <c:v>15.1367188</c:v>
                </c:pt>
                <c:pt idx="73989">
                  <c:v>69.58007809999994</c:v>
                </c:pt>
                <c:pt idx="73990">
                  <c:v>99.60937499999996</c:v>
                </c:pt>
                <c:pt idx="73991">
                  <c:v>101.196289</c:v>
                </c:pt>
                <c:pt idx="73992">
                  <c:v>82.3974609</c:v>
                </c:pt>
                <c:pt idx="73993">
                  <c:v>36.3769531</c:v>
                </c:pt>
                <c:pt idx="73994">
                  <c:v>-19.0429688</c:v>
                </c:pt>
                <c:pt idx="73995">
                  <c:v>-59.6923828</c:v>
                </c:pt>
                <c:pt idx="73996">
                  <c:v>-93.01757809999998</c:v>
                </c:pt>
                <c:pt idx="73997">
                  <c:v>-93.87207029999993</c:v>
                </c:pt>
                <c:pt idx="73998">
                  <c:v>-77.75878909999996</c:v>
                </c:pt>
                <c:pt idx="73999">
                  <c:v>-36.8652344</c:v>
                </c:pt>
                <c:pt idx="74000">
                  <c:v>13.7939453</c:v>
                </c:pt>
                <c:pt idx="74001">
                  <c:v>57.0068359</c:v>
                </c:pt>
                <c:pt idx="74002">
                  <c:v>88.2568359</c:v>
                </c:pt>
                <c:pt idx="74003">
                  <c:v>95.0927734</c:v>
                </c:pt>
                <c:pt idx="74004">
                  <c:v>80.68847659999993</c:v>
                </c:pt>
                <c:pt idx="74005">
                  <c:v>42.7246094</c:v>
                </c:pt>
                <c:pt idx="74006">
                  <c:v>-14.4042969</c:v>
                </c:pt>
                <c:pt idx="74007">
                  <c:v>-59.2041016</c:v>
                </c:pt>
                <c:pt idx="74008">
                  <c:v>-91.1865234</c:v>
                </c:pt>
                <c:pt idx="74009">
                  <c:v>-97.0458984</c:v>
                </c:pt>
                <c:pt idx="74010">
                  <c:v>-87.4023438</c:v>
                </c:pt>
                <c:pt idx="74011">
                  <c:v>-50.9033203</c:v>
                </c:pt>
                <c:pt idx="74012">
                  <c:v>5.98144531</c:v>
                </c:pt>
                <c:pt idx="74013">
                  <c:v>55.0537109</c:v>
                </c:pt>
                <c:pt idx="74014">
                  <c:v>87.5244141</c:v>
                </c:pt>
                <c:pt idx="74015">
                  <c:v>106.323242</c:v>
                </c:pt>
                <c:pt idx="74016">
                  <c:v>83.2519531</c:v>
                </c:pt>
                <c:pt idx="74017">
                  <c:v>44.55566409999999</c:v>
                </c:pt>
                <c:pt idx="74018">
                  <c:v>1.34277344</c:v>
                </c:pt>
                <c:pt idx="74019">
                  <c:v>-45.2880859</c:v>
                </c:pt>
                <c:pt idx="74020">
                  <c:v>-83.0078125</c:v>
                </c:pt>
                <c:pt idx="74021">
                  <c:v>-97.90039059999998</c:v>
                </c:pt>
                <c:pt idx="74022">
                  <c:v>-89.35546879999995</c:v>
                </c:pt>
                <c:pt idx="74023">
                  <c:v>-61.0351562</c:v>
                </c:pt>
                <c:pt idx="74024">
                  <c:v>-7.56835938</c:v>
                </c:pt>
                <c:pt idx="74025">
                  <c:v>40.4052734</c:v>
                </c:pt>
                <c:pt idx="74026">
                  <c:v>80.32226559999998</c:v>
                </c:pt>
                <c:pt idx="74027">
                  <c:v>101.5625</c:v>
                </c:pt>
                <c:pt idx="74028">
                  <c:v>88.13476559999998</c:v>
                </c:pt>
                <c:pt idx="74029">
                  <c:v>56.5185547</c:v>
                </c:pt>
                <c:pt idx="74030">
                  <c:v>9.64355469</c:v>
                </c:pt>
                <c:pt idx="74031">
                  <c:v>-40.6494141</c:v>
                </c:pt>
                <c:pt idx="74032">
                  <c:v>-84.3505859</c:v>
                </c:pt>
                <c:pt idx="74033">
                  <c:v>-99.60937499999996</c:v>
                </c:pt>
                <c:pt idx="74034">
                  <c:v>-93.6279297</c:v>
                </c:pt>
                <c:pt idx="74035">
                  <c:v>-60.3027344</c:v>
                </c:pt>
                <c:pt idx="74036">
                  <c:v>-14.2822266</c:v>
                </c:pt>
                <c:pt idx="74037">
                  <c:v>39.5507812</c:v>
                </c:pt>
                <c:pt idx="74038">
                  <c:v>78.6132812</c:v>
                </c:pt>
                <c:pt idx="74039">
                  <c:v>99.85351559999998</c:v>
                </c:pt>
                <c:pt idx="74040">
                  <c:v>88.8671875</c:v>
                </c:pt>
                <c:pt idx="74041">
                  <c:v>59.9365234</c:v>
                </c:pt>
                <c:pt idx="74042">
                  <c:v>22.3388672</c:v>
                </c:pt>
                <c:pt idx="74043">
                  <c:v>-36.3769531</c:v>
                </c:pt>
                <c:pt idx="74044">
                  <c:v>-75.9277344</c:v>
                </c:pt>
                <c:pt idx="74045">
                  <c:v>-94.4824219</c:v>
                </c:pt>
                <c:pt idx="74046">
                  <c:v>-92.6513672</c:v>
                </c:pt>
                <c:pt idx="74047">
                  <c:v>-65.7958984</c:v>
                </c:pt>
                <c:pt idx="74048">
                  <c:v>-16.1132812</c:v>
                </c:pt>
                <c:pt idx="74049">
                  <c:v>34.5458984</c:v>
                </c:pt>
                <c:pt idx="74050">
                  <c:v>72.3876953</c:v>
                </c:pt>
                <c:pt idx="74051">
                  <c:v>94.7265625</c:v>
                </c:pt>
                <c:pt idx="74052">
                  <c:v>100.830078</c:v>
                </c:pt>
                <c:pt idx="74053">
                  <c:v>77.0263672</c:v>
                </c:pt>
                <c:pt idx="74054">
                  <c:v>20.1416016</c:v>
                </c:pt>
                <c:pt idx="74055">
                  <c:v>-25.6347656</c:v>
                </c:pt>
                <c:pt idx="74056">
                  <c:v>-73.48632809999998</c:v>
                </c:pt>
                <c:pt idx="74057">
                  <c:v>-98.0224609</c:v>
                </c:pt>
                <c:pt idx="74058">
                  <c:v>-96.80175779999998</c:v>
                </c:pt>
                <c:pt idx="74059">
                  <c:v>-70.1904297</c:v>
                </c:pt>
                <c:pt idx="74060">
                  <c:v>-26.4892578</c:v>
                </c:pt>
                <c:pt idx="74061">
                  <c:v>19.53125</c:v>
                </c:pt>
                <c:pt idx="74062">
                  <c:v>64.8193359</c:v>
                </c:pt>
                <c:pt idx="74063">
                  <c:v>99.1210938</c:v>
                </c:pt>
                <c:pt idx="74064">
                  <c:v>100.463867</c:v>
                </c:pt>
                <c:pt idx="74065">
                  <c:v>81.17675779999993</c:v>
                </c:pt>
                <c:pt idx="74066">
                  <c:v>34.6679688</c:v>
                </c:pt>
                <c:pt idx="74067">
                  <c:v>-20.1416016</c:v>
                </c:pt>
                <c:pt idx="74068">
                  <c:v>-58.83789059999999</c:v>
                </c:pt>
                <c:pt idx="74069">
                  <c:v>-91.9189453</c:v>
                </c:pt>
                <c:pt idx="74070">
                  <c:v>-99.9755859</c:v>
                </c:pt>
                <c:pt idx="74071">
                  <c:v>-76.17187499999996</c:v>
                </c:pt>
                <c:pt idx="74072">
                  <c:v>-34.6679688</c:v>
                </c:pt>
                <c:pt idx="74073">
                  <c:v>8.05664062</c:v>
                </c:pt>
                <c:pt idx="74074">
                  <c:v>60.9130859</c:v>
                </c:pt>
                <c:pt idx="74075">
                  <c:v>95.0927734</c:v>
                </c:pt>
                <c:pt idx="74076">
                  <c:v>96.5576172</c:v>
                </c:pt>
                <c:pt idx="74077">
                  <c:v>87.5244141</c:v>
                </c:pt>
                <c:pt idx="74078">
                  <c:v>46.6308594</c:v>
                </c:pt>
                <c:pt idx="74079">
                  <c:v>-8.544921879999997</c:v>
                </c:pt>
                <c:pt idx="74080">
                  <c:v>-54.1992188</c:v>
                </c:pt>
                <c:pt idx="74081">
                  <c:v>-86.3037109</c:v>
                </c:pt>
                <c:pt idx="74082">
                  <c:v>-99.4873047</c:v>
                </c:pt>
                <c:pt idx="74083">
                  <c:v>-88.62304690000001</c:v>
                </c:pt>
                <c:pt idx="74084">
                  <c:v>-55.4199219</c:v>
                </c:pt>
                <c:pt idx="74085">
                  <c:v>-3.54003906</c:v>
                </c:pt>
                <c:pt idx="74086">
                  <c:v>49.5605469</c:v>
                </c:pt>
                <c:pt idx="74087">
                  <c:v>87.2802734</c:v>
                </c:pt>
                <c:pt idx="74088">
                  <c:v>97.77832029999998</c:v>
                </c:pt>
                <c:pt idx="74089">
                  <c:v>79.5898438</c:v>
                </c:pt>
                <c:pt idx="74090">
                  <c:v>51.2695312</c:v>
                </c:pt>
                <c:pt idx="74091">
                  <c:v>8.66699219</c:v>
                </c:pt>
                <c:pt idx="74092">
                  <c:v>-47.7294922</c:v>
                </c:pt>
                <c:pt idx="74093">
                  <c:v>-88.2568359</c:v>
                </c:pt>
                <c:pt idx="74094">
                  <c:v>-102.783203</c:v>
                </c:pt>
                <c:pt idx="74095">
                  <c:v>-89.4775391</c:v>
                </c:pt>
                <c:pt idx="74096">
                  <c:v>-64.3310547</c:v>
                </c:pt>
                <c:pt idx="74097">
                  <c:v>-6.835937499999997</c:v>
                </c:pt>
                <c:pt idx="74098">
                  <c:v>47.9736328</c:v>
                </c:pt>
                <c:pt idx="74099">
                  <c:v>84.3505859</c:v>
                </c:pt>
                <c:pt idx="74100">
                  <c:v>103.881836</c:v>
                </c:pt>
                <c:pt idx="74101">
                  <c:v>95.703125</c:v>
                </c:pt>
                <c:pt idx="74102">
                  <c:v>57.8613281</c:v>
                </c:pt>
                <c:pt idx="74103">
                  <c:v>5.98144531</c:v>
                </c:pt>
                <c:pt idx="74104">
                  <c:v>-41.2597656</c:v>
                </c:pt>
                <c:pt idx="74105">
                  <c:v>-87.4023438</c:v>
                </c:pt>
                <c:pt idx="74106">
                  <c:v>-102.050781</c:v>
                </c:pt>
                <c:pt idx="74107">
                  <c:v>-88.7451172</c:v>
                </c:pt>
                <c:pt idx="74108">
                  <c:v>-61.2792969</c:v>
                </c:pt>
                <c:pt idx="74109">
                  <c:v>-23.4375</c:v>
                </c:pt>
                <c:pt idx="74110">
                  <c:v>30.8837891</c:v>
                </c:pt>
                <c:pt idx="74111">
                  <c:v>74.0966797</c:v>
                </c:pt>
                <c:pt idx="74112">
                  <c:v>94.84863279999998</c:v>
                </c:pt>
                <c:pt idx="74113">
                  <c:v>98.75488279999998</c:v>
                </c:pt>
                <c:pt idx="74114">
                  <c:v>70.1904297</c:v>
                </c:pt>
                <c:pt idx="74115">
                  <c:v>21.8505859</c:v>
                </c:pt>
                <c:pt idx="74116">
                  <c:v>-22.0947266</c:v>
                </c:pt>
                <c:pt idx="74117">
                  <c:v>-70.80078119999993</c:v>
                </c:pt>
                <c:pt idx="74118">
                  <c:v>-96.67968749999996</c:v>
                </c:pt>
                <c:pt idx="74119">
                  <c:v>-93.75</c:v>
                </c:pt>
                <c:pt idx="74120">
                  <c:v>-72.87597659999993</c:v>
                </c:pt>
                <c:pt idx="74121">
                  <c:v>-25.7568359</c:v>
                </c:pt>
                <c:pt idx="74122">
                  <c:v>20.38574219999997</c:v>
                </c:pt>
                <c:pt idx="74123">
                  <c:v>66.0400391</c:v>
                </c:pt>
                <c:pt idx="74124">
                  <c:v>92.4072266</c:v>
                </c:pt>
                <c:pt idx="74125">
                  <c:v>91.9189453</c:v>
                </c:pt>
                <c:pt idx="74126">
                  <c:v>74.21875</c:v>
                </c:pt>
                <c:pt idx="74127">
                  <c:v>37.2314453</c:v>
                </c:pt>
                <c:pt idx="74128">
                  <c:v>-20.38574219999997</c:v>
                </c:pt>
                <c:pt idx="74129">
                  <c:v>-65.55175779999998</c:v>
                </c:pt>
                <c:pt idx="74130">
                  <c:v>-96.3134766</c:v>
                </c:pt>
                <c:pt idx="74131">
                  <c:v>-107.788086</c:v>
                </c:pt>
                <c:pt idx="74132">
                  <c:v>-79.7119141</c:v>
                </c:pt>
                <c:pt idx="74133">
                  <c:v>-42.3583984</c:v>
                </c:pt>
                <c:pt idx="74134">
                  <c:v>10.4980469</c:v>
                </c:pt>
                <c:pt idx="74135">
                  <c:v>62.0117188</c:v>
                </c:pt>
                <c:pt idx="74136">
                  <c:v>95.2148438</c:v>
                </c:pt>
                <c:pt idx="74137">
                  <c:v>107.055664</c:v>
                </c:pt>
                <c:pt idx="74138">
                  <c:v>81.5429688</c:v>
                </c:pt>
                <c:pt idx="74139">
                  <c:v>40.4052734</c:v>
                </c:pt>
                <c:pt idx="74140">
                  <c:v>-7.20214844</c:v>
                </c:pt>
                <c:pt idx="74141">
                  <c:v>-51.0253906</c:v>
                </c:pt>
                <c:pt idx="74142">
                  <c:v>-90.6982422</c:v>
                </c:pt>
                <c:pt idx="74143">
                  <c:v>-101.68457</c:v>
                </c:pt>
                <c:pt idx="74144">
                  <c:v>-86.18164059999998</c:v>
                </c:pt>
                <c:pt idx="74145">
                  <c:v>-43.3349609</c:v>
                </c:pt>
                <c:pt idx="74146">
                  <c:v>-0.244140625</c:v>
                </c:pt>
                <c:pt idx="74147">
                  <c:v>53.8330078</c:v>
                </c:pt>
                <c:pt idx="74148">
                  <c:v>90.82031249999996</c:v>
                </c:pt>
                <c:pt idx="74149">
                  <c:v>101.074219</c:v>
                </c:pt>
                <c:pt idx="74150">
                  <c:v>84.9609375</c:v>
                </c:pt>
                <c:pt idx="74151">
                  <c:v>45.6542969</c:v>
                </c:pt>
                <c:pt idx="74152">
                  <c:v>-2.68554688</c:v>
                </c:pt>
                <c:pt idx="74153">
                  <c:v>-55.7861328</c:v>
                </c:pt>
                <c:pt idx="74154">
                  <c:v>-88.9892578</c:v>
                </c:pt>
                <c:pt idx="74155">
                  <c:v>-98.87695309999998</c:v>
                </c:pt>
                <c:pt idx="74156">
                  <c:v>-84.4726562</c:v>
                </c:pt>
                <c:pt idx="74157">
                  <c:v>-49.1943359</c:v>
                </c:pt>
                <c:pt idx="74158">
                  <c:v>1.70898438</c:v>
                </c:pt>
                <c:pt idx="74159">
                  <c:v>54.0771484</c:v>
                </c:pt>
                <c:pt idx="74160">
                  <c:v>83.3740234</c:v>
                </c:pt>
                <c:pt idx="74161">
                  <c:v>102.294922</c:v>
                </c:pt>
                <c:pt idx="74162">
                  <c:v>96.5576172</c:v>
                </c:pt>
                <c:pt idx="74163">
                  <c:v>58.83789059999999</c:v>
                </c:pt>
                <c:pt idx="74164">
                  <c:v>8.42285156</c:v>
                </c:pt>
                <c:pt idx="74165">
                  <c:v>-47.7294922</c:v>
                </c:pt>
                <c:pt idx="74166">
                  <c:v>-87.4023438</c:v>
                </c:pt>
                <c:pt idx="74167">
                  <c:v>-104.248047</c:v>
                </c:pt>
                <c:pt idx="74168">
                  <c:v>-93.87207029999993</c:v>
                </c:pt>
                <c:pt idx="74169">
                  <c:v>-63.4765625</c:v>
                </c:pt>
                <c:pt idx="74170">
                  <c:v>-19.1650391</c:v>
                </c:pt>
                <c:pt idx="74171">
                  <c:v>39.30664059999999</c:v>
                </c:pt>
                <c:pt idx="74172">
                  <c:v>85.20507809999994</c:v>
                </c:pt>
                <c:pt idx="74173">
                  <c:v>93.5058594</c:v>
                </c:pt>
                <c:pt idx="74174">
                  <c:v>87.2802734</c:v>
                </c:pt>
                <c:pt idx="74175">
                  <c:v>65.67382809999994</c:v>
                </c:pt>
                <c:pt idx="74176">
                  <c:v>23.0712891</c:v>
                </c:pt>
                <c:pt idx="74177">
                  <c:v>-23.0712891</c:v>
                </c:pt>
                <c:pt idx="74178">
                  <c:v>-74.21875</c:v>
                </c:pt>
                <c:pt idx="74179">
                  <c:v>-97.5341797</c:v>
                </c:pt>
                <c:pt idx="74180">
                  <c:v>-86.18164059999998</c:v>
                </c:pt>
                <c:pt idx="74181">
                  <c:v>-70.67871089999993</c:v>
                </c:pt>
                <c:pt idx="74182">
                  <c:v>-25.6347656</c:v>
                </c:pt>
                <c:pt idx="74183">
                  <c:v>31.1279297</c:v>
                </c:pt>
                <c:pt idx="74184">
                  <c:v>72.50976559999998</c:v>
                </c:pt>
                <c:pt idx="74185">
                  <c:v>95.3369141</c:v>
                </c:pt>
                <c:pt idx="74186">
                  <c:v>92.0410156</c:v>
                </c:pt>
                <c:pt idx="74187">
                  <c:v>71.6552734</c:v>
                </c:pt>
                <c:pt idx="74188">
                  <c:v>34.6679688</c:v>
                </c:pt>
                <c:pt idx="74189">
                  <c:v>-16.9677734</c:v>
                </c:pt>
                <c:pt idx="74190">
                  <c:v>-67.0166016</c:v>
                </c:pt>
                <c:pt idx="74191">
                  <c:v>-92.77343749999996</c:v>
                </c:pt>
                <c:pt idx="74192">
                  <c:v>-93.1396484</c:v>
                </c:pt>
                <c:pt idx="74193">
                  <c:v>-70.80078119999993</c:v>
                </c:pt>
                <c:pt idx="74194">
                  <c:v>-28.44238279999998</c:v>
                </c:pt>
                <c:pt idx="74195">
                  <c:v>16.4794922</c:v>
                </c:pt>
                <c:pt idx="74196">
                  <c:v>59.81445309999999</c:v>
                </c:pt>
                <c:pt idx="74197">
                  <c:v>96.92382809999998</c:v>
                </c:pt>
                <c:pt idx="74198">
                  <c:v>101.806641</c:v>
                </c:pt>
                <c:pt idx="74199">
                  <c:v>81.0546875</c:v>
                </c:pt>
                <c:pt idx="74200">
                  <c:v>43.3349609</c:v>
                </c:pt>
                <c:pt idx="74201">
                  <c:v>-10.4980469</c:v>
                </c:pt>
                <c:pt idx="74202">
                  <c:v>-60.18066409999999</c:v>
                </c:pt>
                <c:pt idx="74203">
                  <c:v>-90.82031249999996</c:v>
                </c:pt>
                <c:pt idx="74204">
                  <c:v>-93.2617188</c:v>
                </c:pt>
                <c:pt idx="74205">
                  <c:v>-79.1015625</c:v>
                </c:pt>
                <c:pt idx="74206">
                  <c:v>-38.2080078</c:v>
                </c:pt>
                <c:pt idx="74207">
                  <c:v>3.90625</c:v>
                </c:pt>
                <c:pt idx="74208">
                  <c:v>51.8798828</c:v>
                </c:pt>
                <c:pt idx="74209">
                  <c:v>87.15820309999998</c:v>
                </c:pt>
                <c:pt idx="74210">
                  <c:v>98.75488279999998</c:v>
                </c:pt>
                <c:pt idx="74211">
                  <c:v>86.05957029999998</c:v>
                </c:pt>
                <c:pt idx="74212">
                  <c:v>43.0908203</c:v>
                </c:pt>
                <c:pt idx="74213">
                  <c:v>-10.3759766</c:v>
                </c:pt>
                <c:pt idx="74214">
                  <c:v>-49.4384766</c:v>
                </c:pt>
                <c:pt idx="74215">
                  <c:v>-88.13476559999998</c:v>
                </c:pt>
                <c:pt idx="74216">
                  <c:v>-102.172852</c:v>
                </c:pt>
                <c:pt idx="74217">
                  <c:v>-85.6933594</c:v>
                </c:pt>
                <c:pt idx="74218">
                  <c:v>-49.6826172</c:v>
                </c:pt>
                <c:pt idx="74219">
                  <c:v>-2.68554688</c:v>
                </c:pt>
                <c:pt idx="74220">
                  <c:v>46.875</c:v>
                </c:pt>
                <c:pt idx="74221">
                  <c:v>83.12988279999993</c:v>
                </c:pt>
                <c:pt idx="74222">
                  <c:v>97.65625</c:v>
                </c:pt>
                <c:pt idx="74223">
                  <c:v>90.08789059999998</c:v>
                </c:pt>
                <c:pt idx="74224">
                  <c:v>53.7109375</c:v>
                </c:pt>
                <c:pt idx="74225">
                  <c:v>0.732421875</c:v>
                </c:pt>
                <c:pt idx="74226">
                  <c:v>-42.8466797</c:v>
                </c:pt>
                <c:pt idx="74227">
                  <c:v>-89.11132809999998</c:v>
                </c:pt>
                <c:pt idx="74228">
                  <c:v>-105.46875</c:v>
                </c:pt>
                <c:pt idx="74229">
                  <c:v>-87.5244141</c:v>
                </c:pt>
                <c:pt idx="74230">
                  <c:v>-49.9267578</c:v>
                </c:pt>
                <c:pt idx="74231">
                  <c:v>-10.7421875</c:v>
                </c:pt>
                <c:pt idx="74232">
                  <c:v>43.3349609</c:v>
                </c:pt>
                <c:pt idx="74233">
                  <c:v>86.18164059999998</c:v>
                </c:pt>
                <c:pt idx="74234">
                  <c:v>98.63281249999996</c:v>
                </c:pt>
                <c:pt idx="74235">
                  <c:v>85.8154297</c:v>
                </c:pt>
                <c:pt idx="74236">
                  <c:v>59.4482422</c:v>
                </c:pt>
                <c:pt idx="74237">
                  <c:v>12.8173828</c:v>
                </c:pt>
                <c:pt idx="74238">
                  <c:v>-37.2314453</c:v>
                </c:pt>
                <c:pt idx="74239">
                  <c:v>-80.5664062</c:v>
                </c:pt>
                <c:pt idx="74240">
                  <c:v>-98.38867190000001</c:v>
                </c:pt>
                <c:pt idx="74241">
                  <c:v>-93.87207029999993</c:v>
                </c:pt>
                <c:pt idx="74242">
                  <c:v>-64.8193359</c:v>
                </c:pt>
                <c:pt idx="74243">
                  <c:v>-21.3623047</c:v>
                </c:pt>
                <c:pt idx="74244">
                  <c:v>33.0810547</c:v>
                </c:pt>
                <c:pt idx="74245">
                  <c:v>76.4160156</c:v>
                </c:pt>
                <c:pt idx="74246">
                  <c:v>97.65625</c:v>
                </c:pt>
                <c:pt idx="74247">
                  <c:v>94.1162109</c:v>
                </c:pt>
                <c:pt idx="74248">
                  <c:v>66.8945312</c:v>
                </c:pt>
                <c:pt idx="74249">
                  <c:v>21.1181641</c:v>
                </c:pt>
                <c:pt idx="74250">
                  <c:v>-28.8085938</c:v>
                </c:pt>
                <c:pt idx="74251">
                  <c:v>-72.6318359</c:v>
                </c:pt>
                <c:pt idx="74252">
                  <c:v>-94.97070309999998</c:v>
                </c:pt>
                <c:pt idx="74253">
                  <c:v>-92.2851562</c:v>
                </c:pt>
                <c:pt idx="74254">
                  <c:v>-75.19531249999996</c:v>
                </c:pt>
                <c:pt idx="74255">
                  <c:v>-24.5361328</c:v>
                </c:pt>
                <c:pt idx="74256">
                  <c:v>23.1933594</c:v>
                </c:pt>
                <c:pt idx="74257">
                  <c:v>63.8427734</c:v>
                </c:pt>
                <c:pt idx="74258">
                  <c:v>96.1914062</c:v>
                </c:pt>
                <c:pt idx="74259">
                  <c:v>98.2666016</c:v>
                </c:pt>
                <c:pt idx="74260">
                  <c:v>75.0732422</c:v>
                </c:pt>
                <c:pt idx="74261">
                  <c:v>37.5976562</c:v>
                </c:pt>
                <c:pt idx="74262">
                  <c:v>-16.3574219</c:v>
                </c:pt>
                <c:pt idx="74263">
                  <c:v>-64.3310547</c:v>
                </c:pt>
                <c:pt idx="74264">
                  <c:v>-95.0927734</c:v>
                </c:pt>
                <c:pt idx="74265">
                  <c:v>-96.0693359</c:v>
                </c:pt>
                <c:pt idx="74266">
                  <c:v>-70.55664059999998</c:v>
                </c:pt>
                <c:pt idx="74267">
                  <c:v>-30.1513672</c:v>
                </c:pt>
                <c:pt idx="74268">
                  <c:v>19.7753906</c:v>
                </c:pt>
                <c:pt idx="74269">
                  <c:v>65.55175779999998</c:v>
                </c:pt>
                <c:pt idx="74270">
                  <c:v>90.33203119999993</c:v>
                </c:pt>
                <c:pt idx="74271">
                  <c:v>95.0927734</c:v>
                </c:pt>
                <c:pt idx="74272">
                  <c:v>77.63671879999995</c:v>
                </c:pt>
                <c:pt idx="74273">
                  <c:v>43.3349609</c:v>
                </c:pt>
                <c:pt idx="74274">
                  <c:v>-11.8408203</c:v>
                </c:pt>
                <c:pt idx="74275">
                  <c:v>-58.59375</c:v>
                </c:pt>
                <c:pt idx="74276">
                  <c:v>-91.1865234</c:v>
                </c:pt>
                <c:pt idx="74277">
                  <c:v>-100.219727</c:v>
                </c:pt>
                <c:pt idx="74278">
                  <c:v>-88.37890619999993</c:v>
                </c:pt>
                <c:pt idx="74279">
                  <c:v>-39.9169922</c:v>
                </c:pt>
                <c:pt idx="74280">
                  <c:v>1.58691406</c:v>
                </c:pt>
                <c:pt idx="74281">
                  <c:v>54.93164059999999</c:v>
                </c:pt>
                <c:pt idx="74282">
                  <c:v>94.6044922</c:v>
                </c:pt>
                <c:pt idx="74283">
                  <c:v>103.759766</c:v>
                </c:pt>
                <c:pt idx="74284">
                  <c:v>85.5712891</c:v>
                </c:pt>
                <c:pt idx="74285">
                  <c:v>47.3632812</c:v>
                </c:pt>
                <c:pt idx="74286">
                  <c:v>-1.953125</c:v>
                </c:pt>
                <c:pt idx="74287">
                  <c:v>-54.32128909999999</c:v>
                </c:pt>
                <c:pt idx="74288">
                  <c:v>-87.5244141</c:v>
                </c:pt>
                <c:pt idx="74289">
                  <c:v>-100.341797</c:v>
                </c:pt>
                <c:pt idx="74290">
                  <c:v>-81.9091797</c:v>
                </c:pt>
                <c:pt idx="74291">
                  <c:v>-49.5605469</c:v>
                </c:pt>
                <c:pt idx="74292">
                  <c:v>-1.09863281</c:v>
                </c:pt>
                <c:pt idx="74293">
                  <c:v>49.6826172</c:v>
                </c:pt>
                <c:pt idx="74294">
                  <c:v>85.4492188</c:v>
                </c:pt>
                <c:pt idx="74295">
                  <c:v>97.1679688</c:v>
                </c:pt>
                <c:pt idx="74296">
                  <c:v>87.890625</c:v>
                </c:pt>
                <c:pt idx="74297">
                  <c:v>50.2929688</c:v>
                </c:pt>
                <c:pt idx="74298">
                  <c:v>-0.244140625</c:v>
                </c:pt>
                <c:pt idx="74299">
                  <c:v>-44.921875</c:v>
                </c:pt>
                <c:pt idx="74300">
                  <c:v>-81.17675779999993</c:v>
                </c:pt>
                <c:pt idx="74301">
                  <c:v>-100.463867</c:v>
                </c:pt>
                <c:pt idx="74302">
                  <c:v>-90.33203119999993</c:v>
                </c:pt>
                <c:pt idx="74303">
                  <c:v>-55.1757812</c:v>
                </c:pt>
                <c:pt idx="74304">
                  <c:v>-14.6484375</c:v>
                </c:pt>
                <c:pt idx="74305">
                  <c:v>40.2832031</c:v>
                </c:pt>
                <c:pt idx="74306">
                  <c:v>77.39257809999994</c:v>
                </c:pt>
                <c:pt idx="74307">
                  <c:v>99.85351559999998</c:v>
                </c:pt>
                <c:pt idx="74308">
                  <c:v>97.5341797</c:v>
                </c:pt>
                <c:pt idx="74309">
                  <c:v>61.5234375</c:v>
                </c:pt>
                <c:pt idx="74310">
                  <c:v>16.9677734</c:v>
                </c:pt>
                <c:pt idx="74311">
                  <c:v>-36.8652344</c:v>
                </c:pt>
                <c:pt idx="74312">
                  <c:v>-85.08300779999998</c:v>
                </c:pt>
                <c:pt idx="74313">
                  <c:v>-99.85351559999998</c:v>
                </c:pt>
                <c:pt idx="74314">
                  <c:v>-82.6416016</c:v>
                </c:pt>
                <c:pt idx="74315">
                  <c:v>-67.8710938</c:v>
                </c:pt>
                <c:pt idx="74316">
                  <c:v>-17.3339844</c:v>
                </c:pt>
                <c:pt idx="74317">
                  <c:v>32.1044922</c:v>
                </c:pt>
                <c:pt idx="74318">
                  <c:v>77.14843749999996</c:v>
                </c:pt>
                <c:pt idx="74319">
                  <c:v>103.271484</c:v>
                </c:pt>
                <c:pt idx="74320">
                  <c:v>92.1630859</c:v>
                </c:pt>
                <c:pt idx="74321">
                  <c:v>67.0166016</c:v>
                </c:pt>
                <c:pt idx="74322">
                  <c:v>23.5595703</c:v>
                </c:pt>
                <c:pt idx="74323">
                  <c:v>-22.8271484</c:v>
                </c:pt>
                <c:pt idx="74324">
                  <c:v>-72.3876953</c:v>
                </c:pt>
                <c:pt idx="74325">
                  <c:v>-98.38867190000001</c:v>
                </c:pt>
                <c:pt idx="74326">
                  <c:v>-99.7314453</c:v>
                </c:pt>
                <c:pt idx="74327">
                  <c:v>-71.8994141</c:v>
                </c:pt>
                <c:pt idx="74328">
                  <c:v>-34.6679688</c:v>
                </c:pt>
                <c:pt idx="74329">
                  <c:v>15.8691406</c:v>
                </c:pt>
                <c:pt idx="74330">
                  <c:v>69.2138672</c:v>
                </c:pt>
                <c:pt idx="74331">
                  <c:v>97.1679688</c:v>
                </c:pt>
                <c:pt idx="74332">
                  <c:v>97.5341797</c:v>
                </c:pt>
                <c:pt idx="74333">
                  <c:v>73.3642578</c:v>
                </c:pt>
                <c:pt idx="74334">
                  <c:v>30.6396484</c:v>
                </c:pt>
                <c:pt idx="74335">
                  <c:v>-16.9677734</c:v>
                </c:pt>
                <c:pt idx="74336">
                  <c:v>-59.6923828</c:v>
                </c:pt>
                <c:pt idx="74337">
                  <c:v>-95.4589844</c:v>
                </c:pt>
                <c:pt idx="74338">
                  <c:v>-101.44043</c:v>
                </c:pt>
                <c:pt idx="74339">
                  <c:v>-76.7822266</c:v>
                </c:pt>
                <c:pt idx="74340">
                  <c:v>-40.8935547</c:v>
                </c:pt>
                <c:pt idx="74341">
                  <c:v>6.59179688</c:v>
                </c:pt>
                <c:pt idx="74342">
                  <c:v>57.9833984</c:v>
                </c:pt>
                <c:pt idx="74343">
                  <c:v>93.75</c:v>
                </c:pt>
                <c:pt idx="74344">
                  <c:v>104.980469</c:v>
                </c:pt>
                <c:pt idx="74345">
                  <c:v>77.8808594</c:v>
                </c:pt>
                <c:pt idx="74346">
                  <c:v>43.3349609</c:v>
                </c:pt>
                <c:pt idx="74347">
                  <c:v>-13.7939453</c:v>
                </c:pt>
                <c:pt idx="74348">
                  <c:v>-56.3964844</c:v>
                </c:pt>
                <c:pt idx="74349">
                  <c:v>-91.0644531</c:v>
                </c:pt>
                <c:pt idx="74350">
                  <c:v>-106.689453</c:v>
                </c:pt>
                <c:pt idx="74351">
                  <c:v>-87.7685547</c:v>
                </c:pt>
                <c:pt idx="74352">
                  <c:v>-53.34472659999999</c:v>
                </c:pt>
                <c:pt idx="74353">
                  <c:v>6.59179688</c:v>
                </c:pt>
                <c:pt idx="74354">
                  <c:v>55.7861328</c:v>
                </c:pt>
                <c:pt idx="74355">
                  <c:v>83.984375</c:v>
                </c:pt>
                <c:pt idx="74356">
                  <c:v>97.65625</c:v>
                </c:pt>
                <c:pt idx="74357">
                  <c:v>84.7167969</c:v>
                </c:pt>
                <c:pt idx="74358">
                  <c:v>45.6542969</c:v>
                </c:pt>
                <c:pt idx="74359">
                  <c:v>-3.66210938</c:v>
                </c:pt>
                <c:pt idx="74360">
                  <c:v>-47.1191406</c:v>
                </c:pt>
                <c:pt idx="74361">
                  <c:v>-87.6464844</c:v>
                </c:pt>
                <c:pt idx="74362">
                  <c:v>-100.097656</c:v>
                </c:pt>
                <c:pt idx="74363">
                  <c:v>-82.7636719</c:v>
                </c:pt>
                <c:pt idx="74364">
                  <c:v>-51.1474609</c:v>
                </c:pt>
                <c:pt idx="74365">
                  <c:v>-6.71386719</c:v>
                </c:pt>
                <c:pt idx="74366">
                  <c:v>37.109375</c:v>
                </c:pt>
                <c:pt idx="74367">
                  <c:v>78.2470703</c:v>
                </c:pt>
                <c:pt idx="74368">
                  <c:v>96.3134766</c:v>
                </c:pt>
                <c:pt idx="74369">
                  <c:v>91.1865234</c:v>
                </c:pt>
                <c:pt idx="74370">
                  <c:v>59.2041016</c:v>
                </c:pt>
                <c:pt idx="74371">
                  <c:v>9.88769531</c:v>
                </c:pt>
                <c:pt idx="74372">
                  <c:v>-41.8701172</c:v>
                </c:pt>
                <c:pt idx="74373">
                  <c:v>-83.2519531</c:v>
                </c:pt>
                <c:pt idx="74374">
                  <c:v>-95.0927734</c:v>
                </c:pt>
                <c:pt idx="74375">
                  <c:v>-91.1865234</c:v>
                </c:pt>
                <c:pt idx="74376">
                  <c:v>-66.40625</c:v>
                </c:pt>
                <c:pt idx="74377">
                  <c:v>-17.578125</c:v>
                </c:pt>
                <c:pt idx="74378">
                  <c:v>33.9355469</c:v>
                </c:pt>
                <c:pt idx="74379">
                  <c:v>76.4160156</c:v>
                </c:pt>
                <c:pt idx="74380">
                  <c:v>101.44043</c:v>
                </c:pt>
                <c:pt idx="74381">
                  <c:v>94.97070309999998</c:v>
                </c:pt>
                <c:pt idx="74382">
                  <c:v>69.45800779999998</c:v>
                </c:pt>
                <c:pt idx="74383">
                  <c:v>28.44238279999998</c:v>
                </c:pt>
                <c:pt idx="74384">
                  <c:v>-26.1230469</c:v>
                </c:pt>
                <c:pt idx="74385">
                  <c:v>-76.17187499999996</c:v>
                </c:pt>
                <c:pt idx="74386">
                  <c:v>-92.6513672</c:v>
                </c:pt>
                <c:pt idx="74387">
                  <c:v>-91.3085938</c:v>
                </c:pt>
                <c:pt idx="74388">
                  <c:v>-70.3125</c:v>
                </c:pt>
                <c:pt idx="74389">
                  <c:v>-34.0576172</c:v>
                </c:pt>
                <c:pt idx="74390">
                  <c:v>22.4609375</c:v>
                </c:pt>
                <c:pt idx="74391">
                  <c:v>67.38281249999996</c:v>
                </c:pt>
                <c:pt idx="74392">
                  <c:v>92.77343749999996</c:v>
                </c:pt>
                <c:pt idx="74393">
                  <c:v>95.82519529999998</c:v>
                </c:pt>
                <c:pt idx="74394">
                  <c:v>74.7070312</c:v>
                </c:pt>
                <c:pt idx="74395">
                  <c:v>29.9072266</c:v>
                </c:pt>
                <c:pt idx="74396">
                  <c:v>-26.0009766</c:v>
                </c:pt>
                <c:pt idx="74397">
                  <c:v>-69.58007809999994</c:v>
                </c:pt>
                <c:pt idx="74398">
                  <c:v>-90.33203119999993</c:v>
                </c:pt>
                <c:pt idx="74399">
                  <c:v>-94.2382812</c:v>
                </c:pt>
                <c:pt idx="74400">
                  <c:v>-74.7070312</c:v>
                </c:pt>
                <c:pt idx="74401">
                  <c:v>-33.203125</c:v>
                </c:pt>
                <c:pt idx="74402">
                  <c:v>14.8925781</c:v>
                </c:pt>
                <c:pt idx="74403">
                  <c:v>69.8242188</c:v>
                </c:pt>
                <c:pt idx="74404">
                  <c:v>89.35546879999995</c:v>
                </c:pt>
                <c:pt idx="74405">
                  <c:v>94.6044922</c:v>
                </c:pt>
                <c:pt idx="74406">
                  <c:v>79.4677734</c:v>
                </c:pt>
                <c:pt idx="74407">
                  <c:v>42.7246094</c:v>
                </c:pt>
                <c:pt idx="74408">
                  <c:v>-12.9394531</c:v>
                </c:pt>
                <c:pt idx="74409">
                  <c:v>-59.4482422</c:v>
                </c:pt>
                <c:pt idx="74410">
                  <c:v>-90.08789059999998</c:v>
                </c:pt>
                <c:pt idx="74411">
                  <c:v>-103.881836</c:v>
                </c:pt>
                <c:pt idx="74412">
                  <c:v>-79.1015625</c:v>
                </c:pt>
                <c:pt idx="74413">
                  <c:v>-39.7949219</c:v>
                </c:pt>
                <c:pt idx="74414">
                  <c:v>5.24902344</c:v>
                </c:pt>
                <c:pt idx="74415">
                  <c:v>54.5654297</c:v>
                </c:pt>
                <c:pt idx="74416">
                  <c:v>80.9326172</c:v>
                </c:pt>
                <c:pt idx="74417">
                  <c:v>98.1445312</c:v>
                </c:pt>
                <c:pt idx="74418">
                  <c:v>85.6933594</c:v>
                </c:pt>
                <c:pt idx="74419">
                  <c:v>45.7763672</c:v>
                </c:pt>
                <c:pt idx="74420">
                  <c:v>-6.835937499999997</c:v>
                </c:pt>
                <c:pt idx="74421">
                  <c:v>-51.1474609</c:v>
                </c:pt>
                <c:pt idx="74422">
                  <c:v>-88.37890619999993</c:v>
                </c:pt>
                <c:pt idx="74423">
                  <c:v>-100.463867</c:v>
                </c:pt>
                <c:pt idx="74424">
                  <c:v>-85.6933594</c:v>
                </c:pt>
                <c:pt idx="74425">
                  <c:v>-41.7480469</c:v>
                </c:pt>
                <c:pt idx="74426">
                  <c:v>-0.610351562</c:v>
                </c:pt>
                <c:pt idx="74427">
                  <c:v>45.0439453</c:v>
                </c:pt>
                <c:pt idx="74428">
                  <c:v>80.68847659999993</c:v>
                </c:pt>
                <c:pt idx="74429">
                  <c:v>97.65625</c:v>
                </c:pt>
                <c:pt idx="74430">
                  <c:v>90.4541016</c:v>
                </c:pt>
                <c:pt idx="74431">
                  <c:v>58.83789059999999</c:v>
                </c:pt>
                <c:pt idx="74432">
                  <c:v>4.394531249999993</c:v>
                </c:pt>
                <c:pt idx="74433">
                  <c:v>-39.7949219</c:v>
                </c:pt>
                <c:pt idx="74434">
                  <c:v>-83.4960938</c:v>
                </c:pt>
                <c:pt idx="74435">
                  <c:v>-100.585938</c:v>
                </c:pt>
                <c:pt idx="74436">
                  <c:v>-92.0410156</c:v>
                </c:pt>
                <c:pt idx="74437">
                  <c:v>-58.83789059999999</c:v>
                </c:pt>
                <c:pt idx="74438">
                  <c:v>-14.1601562</c:v>
                </c:pt>
                <c:pt idx="74439">
                  <c:v>38.4521484</c:v>
                </c:pt>
                <c:pt idx="74440">
                  <c:v>78.9794922</c:v>
                </c:pt>
                <c:pt idx="74441">
                  <c:v>93.1396484</c:v>
                </c:pt>
                <c:pt idx="74442">
                  <c:v>93.75</c:v>
                </c:pt>
                <c:pt idx="74443">
                  <c:v>66.2841797</c:v>
                </c:pt>
                <c:pt idx="74444">
                  <c:v>16.2353516</c:v>
                </c:pt>
                <c:pt idx="74445">
                  <c:v>-31.98242189999997</c:v>
                </c:pt>
                <c:pt idx="74446">
                  <c:v>-68.60351559999998</c:v>
                </c:pt>
                <c:pt idx="74447">
                  <c:v>-98.63281249999996</c:v>
                </c:pt>
                <c:pt idx="74448">
                  <c:v>-94.2382812</c:v>
                </c:pt>
                <c:pt idx="74449">
                  <c:v>-68.4814453</c:v>
                </c:pt>
                <c:pt idx="74450">
                  <c:v>-20.9960938</c:v>
                </c:pt>
                <c:pt idx="74451">
                  <c:v>34.6679688</c:v>
                </c:pt>
                <c:pt idx="74452">
                  <c:v>72.7539062</c:v>
                </c:pt>
                <c:pt idx="74453">
                  <c:v>96.4355469</c:v>
                </c:pt>
                <c:pt idx="74454">
                  <c:v>97.1679688</c:v>
                </c:pt>
                <c:pt idx="74455">
                  <c:v>68.7255859</c:v>
                </c:pt>
                <c:pt idx="74456">
                  <c:v>29.7851562</c:v>
                </c:pt>
                <c:pt idx="74457">
                  <c:v>-33.0810547</c:v>
                </c:pt>
                <c:pt idx="74458">
                  <c:v>-73.9746094</c:v>
                </c:pt>
                <c:pt idx="74459">
                  <c:v>-92.0410156</c:v>
                </c:pt>
                <c:pt idx="74460">
                  <c:v>-95.2148438</c:v>
                </c:pt>
                <c:pt idx="74461">
                  <c:v>-75.6835938</c:v>
                </c:pt>
                <c:pt idx="74462">
                  <c:v>-32.8369141</c:v>
                </c:pt>
                <c:pt idx="74463">
                  <c:v>20.6298828</c:v>
                </c:pt>
                <c:pt idx="74464">
                  <c:v>68.9697266</c:v>
                </c:pt>
                <c:pt idx="74465">
                  <c:v>98.5107422</c:v>
                </c:pt>
                <c:pt idx="74466">
                  <c:v>98.75488279999998</c:v>
                </c:pt>
                <c:pt idx="74467">
                  <c:v>74.8291016</c:v>
                </c:pt>
                <c:pt idx="74468">
                  <c:v>35.6445312</c:v>
                </c:pt>
                <c:pt idx="74469">
                  <c:v>-16.9677734</c:v>
                </c:pt>
                <c:pt idx="74470">
                  <c:v>-70.0683594</c:v>
                </c:pt>
                <c:pt idx="74471">
                  <c:v>-94.3603516</c:v>
                </c:pt>
                <c:pt idx="74472">
                  <c:v>-97.90039059999998</c:v>
                </c:pt>
                <c:pt idx="74473">
                  <c:v>-78.7353516</c:v>
                </c:pt>
                <c:pt idx="74474">
                  <c:v>-32.7148438</c:v>
                </c:pt>
                <c:pt idx="74475">
                  <c:v>10.2539062</c:v>
                </c:pt>
                <c:pt idx="74476">
                  <c:v>63.2324219</c:v>
                </c:pt>
                <c:pt idx="74477">
                  <c:v>88.8671875</c:v>
                </c:pt>
                <c:pt idx="74478">
                  <c:v>100.585938</c:v>
                </c:pt>
                <c:pt idx="74479">
                  <c:v>78.8574219</c:v>
                </c:pt>
                <c:pt idx="74480">
                  <c:v>36.4990234</c:v>
                </c:pt>
                <c:pt idx="74481">
                  <c:v>-6.95800781</c:v>
                </c:pt>
                <c:pt idx="74482">
                  <c:v>-55.1757812</c:v>
                </c:pt>
                <c:pt idx="74483">
                  <c:v>-80.5664062</c:v>
                </c:pt>
                <c:pt idx="74484">
                  <c:v>-92.89550779999998</c:v>
                </c:pt>
                <c:pt idx="74485">
                  <c:v>-83.4960938</c:v>
                </c:pt>
                <c:pt idx="74486">
                  <c:v>-45.1660156</c:v>
                </c:pt>
                <c:pt idx="74487">
                  <c:v>0.48828125</c:v>
                </c:pt>
                <c:pt idx="74488">
                  <c:v>51.39160159999999</c:v>
                </c:pt>
                <c:pt idx="74489">
                  <c:v>89.5996094</c:v>
                </c:pt>
                <c:pt idx="74490">
                  <c:v>98.2666016</c:v>
                </c:pt>
                <c:pt idx="74491">
                  <c:v>81.0546875</c:v>
                </c:pt>
                <c:pt idx="74492">
                  <c:v>43.5791016</c:v>
                </c:pt>
                <c:pt idx="74493">
                  <c:v>-0.854492188</c:v>
                </c:pt>
                <c:pt idx="74494">
                  <c:v>-49.4384766</c:v>
                </c:pt>
                <c:pt idx="74495">
                  <c:v>-88.9892578</c:v>
                </c:pt>
                <c:pt idx="74496">
                  <c:v>-100.708008</c:v>
                </c:pt>
                <c:pt idx="74497">
                  <c:v>-86.3037109</c:v>
                </c:pt>
                <c:pt idx="74498">
                  <c:v>-54.5654297</c:v>
                </c:pt>
                <c:pt idx="74499">
                  <c:v>-6.71386719</c:v>
                </c:pt>
                <c:pt idx="74500">
                  <c:v>44.7998047</c:v>
                </c:pt>
                <c:pt idx="74501">
                  <c:v>89.11132809999998</c:v>
                </c:pt>
                <c:pt idx="74502">
                  <c:v>101.074219</c:v>
                </c:pt>
                <c:pt idx="74503">
                  <c:v>86.5478516</c:v>
                </c:pt>
                <c:pt idx="74504">
                  <c:v>57.9833984</c:v>
                </c:pt>
                <c:pt idx="74505">
                  <c:v>17.8222656</c:v>
                </c:pt>
                <c:pt idx="74506">
                  <c:v>-38.3300781</c:v>
                </c:pt>
                <c:pt idx="74507">
                  <c:v>-83.984375</c:v>
                </c:pt>
                <c:pt idx="74508">
                  <c:v>-101.928711</c:v>
                </c:pt>
                <c:pt idx="74509">
                  <c:v>-94.3603516</c:v>
                </c:pt>
                <c:pt idx="74510">
                  <c:v>-58.3496094</c:v>
                </c:pt>
                <c:pt idx="74511">
                  <c:v>-16.2353516</c:v>
                </c:pt>
                <c:pt idx="74512">
                  <c:v>28.9306641</c:v>
                </c:pt>
                <c:pt idx="74513">
                  <c:v>67.8710938</c:v>
                </c:pt>
                <c:pt idx="74514">
                  <c:v>100.830078</c:v>
                </c:pt>
                <c:pt idx="74515">
                  <c:v>93.01757809999998</c:v>
                </c:pt>
                <c:pt idx="74516">
                  <c:v>67.8710938</c:v>
                </c:pt>
                <c:pt idx="74517">
                  <c:v>19.53125</c:v>
                </c:pt>
                <c:pt idx="74518">
                  <c:v>-35.4003906</c:v>
                </c:pt>
                <c:pt idx="74519">
                  <c:v>-77.27050779999998</c:v>
                </c:pt>
                <c:pt idx="74520">
                  <c:v>-96.80175779999998</c:v>
                </c:pt>
                <c:pt idx="74521">
                  <c:v>-92.2851562</c:v>
                </c:pt>
                <c:pt idx="74522">
                  <c:v>-66.0400391</c:v>
                </c:pt>
                <c:pt idx="74523">
                  <c:v>-22.2167969</c:v>
                </c:pt>
                <c:pt idx="74524">
                  <c:v>28.5644531</c:v>
                </c:pt>
                <c:pt idx="74525">
                  <c:v>65.9179688</c:v>
                </c:pt>
                <c:pt idx="74526">
                  <c:v>99.85351559999998</c:v>
                </c:pt>
                <c:pt idx="74527">
                  <c:v>93.75</c:v>
                </c:pt>
                <c:pt idx="74528">
                  <c:v>70.67871089999993</c:v>
                </c:pt>
                <c:pt idx="74529">
                  <c:v>23.3154297</c:v>
                </c:pt>
                <c:pt idx="74530">
                  <c:v>-24.0478516</c:v>
                </c:pt>
                <c:pt idx="74531">
                  <c:v>-70.9228516</c:v>
                </c:pt>
                <c:pt idx="74532">
                  <c:v>-94.84863279999998</c:v>
                </c:pt>
                <c:pt idx="74533">
                  <c:v>-94.1162109</c:v>
                </c:pt>
                <c:pt idx="74534">
                  <c:v>-72.3876953</c:v>
                </c:pt>
                <c:pt idx="74535">
                  <c:v>-33.5693359</c:v>
                </c:pt>
                <c:pt idx="74536">
                  <c:v>17.7001953</c:v>
                </c:pt>
                <c:pt idx="74537">
                  <c:v>69.7021484</c:v>
                </c:pt>
                <c:pt idx="74538">
                  <c:v>91.4306641</c:v>
                </c:pt>
                <c:pt idx="74539">
                  <c:v>92.6513672</c:v>
                </c:pt>
                <c:pt idx="74540">
                  <c:v>75.4394531</c:v>
                </c:pt>
                <c:pt idx="74541">
                  <c:v>38.3300781</c:v>
                </c:pt>
                <c:pt idx="74542">
                  <c:v>-14.2822266</c:v>
                </c:pt>
                <c:pt idx="74543">
                  <c:v>-61.7675781</c:v>
                </c:pt>
                <c:pt idx="74544">
                  <c:v>-91.1865234</c:v>
                </c:pt>
                <c:pt idx="74545">
                  <c:v>-93.1396484</c:v>
                </c:pt>
                <c:pt idx="74546">
                  <c:v>-82.3974609</c:v>
                </c:pt>
                <c:pt idx="74547">
                  <c:v>-36.6210938</c:v>
                </c:pt>
                <c:pt idx="74548">
                  <c:v>9.277343749999998</c:v>
                </c:pt>
                <c:pt idx="74549">
                  <c:v>56.2744141</c:v>
                </c:pt>
                <c:pt idx="74550">
                  <c:v>92.4072266</c:v>
                </c:pt>
                <c:pt idx="74551">
                  <c:v>97.90039059999998</c:v>
                </c:pt>
                <c:pt idx="74552">
                  <c:v>89.84375</c:v>
                </c:pt>
                <c:pt idx="74553">
                  <c:v>44.0673828</c:v>
                </c:pt>
                <c:pt idx="74554">
                  <c:v>-10.8642578</c:v>
                </c:pt>
                <c:pt idx="74555">
                  <c:v>-51.5136719</c:v>
                </c:pt>
                <c:pt idx="74556">
                  <c:v>-94.4824219</c:v>
                </c:pt>
                <c:pt idx="74557">
                  <c:v>-95.82519529999998</c:v>
                </c:pt>
                <c:pt idx="74558">
                  <c:v>-87.890625</c:v>
                </c:pt>
                <c:pt idx="74559">
                  <c:v>-42.8466797</c:v>
                </c:pt>
                <c:pt idx="74560">
                  <c:v>3.05175781</c:v>
                </c:pt>
                <c:pt idx="74561">
                  <c:v>43.4570312</c:v>
                </c:pt>
                <c:pt idx="74562">
                  <c:v>85.6933594</c:v>
                </c:pt>
                <c:pt idx="74563">
                  <c:v>103.637695</c:v>
                </c:pt>
                <c:pt idx="74564">
                  <c:v>90.33203119999993</c:v>
                </c:pt>
                <c:pt idx="74565">
                  <c:v>54.0771484</c:v>
                </c:pt>
                <c:pt idx="74566">
                  <c:v>9.64355469</c:v>
                </c:pt>
                <c:pt idx="74567">
                  <c:v>-43.2128906</c:v>
                </c:pt>
                <c:pt idx="74568">
                  <c:v>-84.4726562</c:v>
                </c:pt>
                <c:pt idx="74569">
                  <c:v>-105.957031</c:v>
                </c:pt>
                <c:pt idx="74570">
                  <c:v>-94.97070309999998</c:v>
                </c:pt>
                <c:pt idx="74571">
                  <c:v>-57.7392578</c:v>
                </c:pt>
                <c:pt idx="74572">
                  <c:v>-12.5732422</c:v>
                </c:pt>
                <c:pt idx="74573">
                  <c:v>39.1845703</c:v>
                </c:pt>
                <c:pt idx="74574">
                  <c:v>77.5146484</c:v>
                </c:pt>
                <c:pt idx="74575">
                  <c:v>96.80175779999998</c:v>
                </c:pt>
                <c:pt idx="74576">
                  <c:v>92.89550779999998</c:v>
                </c:pt>
                <c:pt idx="74577">
                  <c:v>58.9599609</c:v>
                </c:pt>
                <c:pt idx="74578">
                  <c:v>15.8691406</c:v>
                </c:pt>
                <c:pt idx="74579">
                  <c:v>-30.5175781</c:v>
                </c:pt>
                <c:pt idx="74580">
                  <c:v>-77.63671879999995</c:v>
                </c:pt>
                <c:pt idx="74581">
                  <c:v>-94.97070309999998</c:v>
                </c:pt>
                <c:pt idx="74582">
                  <c:v>-91.55273440000001</c:v>
                </c:pt>
                <c:pt idx="74583">
                  <c:v>-63.3544922</c:v>
                </c:pt>
                <c:pt idx="74584">
                  <c:v>-18.1884766</c:v>
                </c:pt>
                <c:pt idx="74585">
                  <c:v>29.5410156</c:v>
                </c:pt>
                <c:pt idx="74586">
                  <c:v>76.0498047</c:v>
                </c:pt>
                <c:pt idx="74587">
                  <c:v>102.661133</c:v>
                </c:pt>
                <c:pt idx="74588">
                  <c:v>100.708008</c:v>
                </c:pt>
                <c:pt idx="74589">
                  <c:v>67.50488279999998</c:v>
                </c:pt>
                <c:pt idx="74590">
                  <c:v>24.6582031</c:v>
                </c:pt>
                <c:pt idx="74591">
                  <c:v>-25.390625</c:v>
                </c:pt>
                <c:pt idx="74592">
                  <c:v>-73.1201172</c:v>
                </c:pt>
                <c:pt idx="74593">
                  <c:v>-97.1679688</c:v>
                </c:pt>
                <c:pt idx="74594">
                  <c:v>-98.2666016</c:v>
                </c:pt>
                <c:pt idx="74595">
                  <c:v>-65.7958984</c:v>
                </c:pt>
                <c:pt idx="74596">
                  <c:v>-25.7568359</c:v>
                </c:pt>
                <c:pt idx="74597">
                  <c:v>22.5830078</c:v>
                </c:pt>
                <c:pt idx="74598">
                  <c:v>65.0634766</c:v>
                </c:pt>
                <c:pt idx="74599">
                  <c:v>91.796875</c:v>
                </c:pt>
                <c:pt idx="74600">
                  <c:v>104.125977</c:v>
                </c:pt>
                <c:pt idx="74601">
                  <c:v>77.39257809999994</c:v>
                </c:pt>
                <c:pt idx="74602">
                  <c:v>30.8837891</c:v>
                </c:pt>
                <c:pt idx="74603">
                  <c:v>-18.5546875</c:v>
                </c:pt>
                <c:pt idx="74604">
                  <c:v>-65.67382809999994</c:v>
                </c:pt>
                <c:pt idx="74605">
                  <c:v>-96.92382809999998</c:v>
                </c:pt>
                <c:pt idx="74606">
                  <c:v>-97.77832029999998</c:v>
                </c:pt>
                <c:pt idx="74607">
                  <c:v>-72.6318359</c:v>
                </c:pt>
                <c:pt idx="74608">
                  <c:v>-34.5458984</c:v>
                </c:pt>
                <c:pt idx="74609">
                  <c:v>13.1835938</c:v>
                </c:pt>
                <c:pt idx="74610">
                  <c:v>63.4765625</c:v>
                </c:pt>
                <c:pt idx="74611">
                  <c:v>90.6982422</c:v>
                </c:pt>
                <c:pt idx="74612">
                  <c:v>100.463867</c:v>
                </c:pt>
                <c:pt idx="74613">
                  <c:v>78.36914059999998</c:v>
                </c:pt>
                <c:pt idx="74614">
                  <c:v>42.2363281</c:v>
                </c:pt>
                <c:pt idx="74615">
                  <c:v>-15.0146484</c:v>
                </c:pt>
                <c:pt idx="74616">
                  <c:v>-59.5703125</c:v>
                </c:pt>
                <c:pt idx="74617">
                  <c:v>-90.94238279999998</c:v>
                </c:pt>
                <c:pt idx="74618">
                  <c:v>-97.4121094</c:v>
                </c:pt>
                <c:pt idx="74619">
                  <c:v>-78.7353516</c:v>
                </c:pt>
                <c:pt idx="74620">
                  <c:v>-37.109375</c:v>
                </c:pt>
                <c:pt idx="74621">
                  <c:v>12.0849609</c:v>
                </c:pt>
                <c:pt idx="74622">
                  <c:v>49.0722656</c:v>
                </c:pt>
                <c:pt idx="74623">
                  <c:v>84.4726562</c:v>
                </c:pt>
                <c:pt idx="74624">
                  <c:v>95.4589844</c:v>
                </c:pt>
                <c:pt idx="74625">
                  <c:v>87.7685547</c:v>
                </c:pt>
                <c:pt idx="74626">
                  <c:v>48.7060547</c:v>
                </c:pt>
                <c:pt idx="74627">
                  <c:v>-5.859375</c:v>
                </c:pt>
                <c:pt idx="74628">
                  <c:v>-55.1757812</c:v>
                </c:pt>
                <c:pt idx="74629">
                  <c:v>-85.8154297</c:v>
                </c:pt>
                <c:pt idx="74630">
                  <c:v>-100.585938</c:v>
                </c:pt>
                <c:pt idx="74631">
                  <c:v>-85.6933594</c:v>
                </c:pt>
                <c:pt idx="74632">
                  <c:v>-53.9550781</c:v>
                </c:pt>
                <c:pt idx="74633">
                  <c:v>-4.394531249999993</c:v>
                </c:pt>
                <c:pt idx="74634">
                  <c:v>44.4335938</c:v>
                </c:pt>
                <c:pt idx="74635">
                  <c:v>80.2001953</c:v>
                </c:pt>
                <c:pt idx="74636">
                  <c:v>97.2900391</c:v>
                </c:pt>
                <c:pt idx="74637">
                  <c:v>89.35546879999995</c:v>
                </c:pt>
                <c:pt idx="74638">
                  <c:v>61.4013672</c:v>
                </c:pt>
                <c:pt idx="74639">
                  <c:v>12.8173828</c:v>
                </c:pt>
                <c:pt idx="74640">
                  <c:v>-39.0625</c:v>
                </c:pt>
                <c:pt idx="74641">
                  <c:v>-85.20507809999994</c:v>
                </c:pt>
                <c:pt idx="74642">
                  <c:v>-98.9990234</c:v>
                </c:pt>
                <c:pt idx="74643">
                  <c:v>-86.5478516</c:v>
                </c:pt>
                <c:pt idx="74644">
                  <c:v>-52.4902344</c:v>
                </c:pt>
                <c:pt idx="74645">
                  <c:v>-10.2539062</c:v>
                </c:pt>
                <c:pt idx="74646">
                  <c:v>38.5742188</c:v>
                </c:pt>
                <c:pt idx="74647">
                  <c:v>77.14843749999996</c:v>
                </c:pt>
                <c:pt idx="74648">
                  <c:v>97.77832029999998</c:v>
                </c:pt>
                <c:pt idx="74649">
                  <c:v>104.858398</c:v>
                </c:pt>
                <c:pt idx="74650">
                  <c:v>72.50976559999998</c:v>
                </c:pt>
                <c:pt idx="74651">
                  <c:v>22.7050781</c:v>
                </c:pt>
                <c:pt idx="74652">
                  <c:v>-34.3017578</c:v>
                </c:pt>
                <c:pt idx="74653">
                  <c:v>-70.80078119999993</c:v>
                </c:pt>
                <c:pt idx="74654">
                  <c:v>-95.2148438</c:v>
                </c:pt>
                <c:pt idx="74655">
                  <c:v>-98.75488279999998</c:v>
                </c:pt>
                <c:pt idx="74656">
                  <c:v>-68.9697266</c:v>
                </c:pt>
                <c:pt idx="74657">
                  <c:v>-24.7802734</c:v>
                </c:pt>
                <c:pt idx="74658">
                  <c:v>30.0292969</c:v>
                </c:pt>
                <c:pt idx="74659">
                  <c:v>68.7255859</c:v>
                </c:pt>
                <c:pt idx="74660">
                  <c:v>93.01757809999998</c:v>
                </c:pt>
                <c:pt idx="74661">
                  <c:v>95.5810547</c:v>
                </c:pt>
                <c:pt idx="74662">
                  <c:v>71.1669922</c:v>
                </c:pt>
                <c:pt idx="74663">
                  <c:v>25.2685547</c:v>
                </c:pt>
                <c:pt idx="74664">
                  <c:v>-23.3154297</c:v>
                </c:pt>
                <c:pt idx="74665">
                  <c:v>-62.7441406</c:v>
                </c:pt>
                <c:pt idx="74666">
                  <c:v>-92.2851562</c:v>
                </c:pt>
                <c:pt idx="74667">
                  <c:v>-93.75</c:v>
                </c:pt>
                <c:pt idx="74668">
                  <c:v>-76.5380859</c:v>
                </c:pt>
                <c:pt idx="74669">
                  <c:v>-30.7617188</c:v>
                </c:pt>
                <c:pt idx="74670">
                  <c:v>13.671875</c:v>
                </c:pt>
                <c:pt idx="74671">
                  <c:v>65.4296875</c:v>
                </c:pt>
                <c:pt idx="74672">
                  <c:v>93.5058594</c:v>
                </c:pt>
                <c:pt idx="74673">
                  <c:v>97.5341797</c:v>
                </c:pt>
                <c:pt idx="74674">
                  <c:v>82.7636719</c:v>
                </c:pt>
                <c:pt idx="74675">
                  <c:v>38.5742188</c:v>
                </c:pt>
                <c:pt idx="74676">
                  <c:v>-13.4277344</c:v>
                </c:pt>
                <c:pt idx="74677">
                  <c:v>-62.6220703</c:v>
                </c:pt>
                <c:pt idx="74678">
                  <c:v>-88.9892578</c:v>
                </c:pt>
                <c:pt idx="74679">
                  <c:v>-94.3603516</c:v>
                </c:pt>
                <c:pt idx="74680">
                  <c:v>-72.7539062</c:v>
                </c:pt>
                <c:pt idx="74681">
                  <c:v>-36.3769531</c:v>
                </c:pt>
                <c:pt idx="74682">
                  <c:v>2.80761719</c:v>
                </c:pt>
                <c:pt idx="74683">
                  <c:v>56.7626953</c:v>
                </c:pt>
                <c:pt idx="74684">
                  <c:v>91.6748047</c:v>
                </c:pt>
                <c:pt idx="74685">
                  <c:v>97.65625</c:v>
                </c:pt>
                <c:pt idx="74686">
                  <c:v>82.5195312</c:v>
                </c:pt>
                <c:pt idx="74687">
                  <c:v>45.8984375</c:v>
                </c:pt>
                <c:pt idx="74688">
                  <c:v>-4.15039062</c:v>
                </c:pt>
                <c:pt idx="74689">
                  <c:v>-44.0673828</c:v>
                </c:pt>
                <c:pt idx="74690">
                  <c:v>-88.37890619999993</c:v>
                </c:pt>
                <c:pt idx="74691">
                  <c:v>-107.421875</c:v>
                </c:pt>
                <c:pt idx="74692">
                  <c:v>-90.6982422</c:v>
                </c:pt>
                <c:pt idx="74693">
                  <c:v>-53.9550781</c:v>
                </c:pt>
                <c:pt idx="74694">
                  <c:v>-4.63867188</c:v>
                </c:pt>
                <c:pt idx="74695">
                  <c:v>50.5371094</c:v>
                </c:pt>
                <c:pt idx="74696">
                  <c:v>85.6933594</c:v>
                </c:pt>
                <c:pt idx="74697">
                  <c:v>97.77832029999998</c:v>
                </c:pt>
                <c:pt idx="74698">
                  <c:v>91.55273440000001</c:v>
                </c:pt>
                <c:pt idx="74699">
                  <c:v>53.34472659999999</c:v>
                </c:pt>
                <c:pt idx="74700">
                  <c:v>-1.46484375</c:v>
                </c:pt>
                <c:pt idx="74701">
                  <c:v>-48.0957031</c:v>
                </c:pt>
                <c:pt idx="74702">
                  <c:v>-81.7871094</c:v>
                </c:pt>
                <c:pt idx="74703">
                  <c:v>-100.830078</c:v>
                </c:pt>
                <c:pt idx="74704">
                  <c:v>-88.13476559999998</c:v>
                </c:pt>
                <c:pt idx="74705">
                  <c:v>-60.18066409999999</c:v>
                </c:pt>
                <c:pt idx="74706">
                  <c:v>-9.39941406</c:v>
                </c:pt>
                <c:pt idx="74707">
                  <c:v>44.6777344</c:v>
                </c:pt>
                <c:pt idx="74708">
                  <c:v>83.0078125</c:v>
                </c:pt>
                <c:pt idx="74709">
                  <c:v>95.3369141</c:v>
                </c:pt>
                <c:pt idx="74710">
                  <c:v>89.84375</c:v>
                </c:pt>
                <c:pt idx="74711">
                  <c:v>59.0820312</c:v>
                </c:pt>
                <c:pt idx="74712">
                  <c:v>8.30078125</c:v>
                </c:pt>
                <c:pt idx="74713">
                  <c:v>-39.6728516</c:v>
                </c:pt>
                <c:pt idx="74714">
                  <c:v>-81.66503909999996</c:v>
                </c:pt>
                <c:pt idx="74715">
                  <c:v>-99.9755859</c:v>
                </c:pt>
                <c:pt idx="74716">
                  <c:v>-91.796875</c:v>
                </c:pt>
                <c:pt idx="74717">
                  <c:v>-60.0585938</c:v>
                </c:pt>
                <c:pt idx="74718">
                  <c:v>-6.71386719</c:v>
                </c:pt>
                <c:pt idx="74719">
                  <c:v>35.2783203</c:v>
                </c:pt>
                <c:pt idx="74720">
                  <c:v>74.21875</c:v>
                </c:pt>
                <c:pt idx="74721">
                  <c:v>98.5107422</c:v>
                </c:pt>
                <c:pt idx="74722">
                  <c:v>94.1162109</c:v>
                </c:pt>
                <c:pt idx="74723">
                  <c:v>62.0117188</c:v>
                </c:pt>
                <c:pt idx="74724">
                  <c:v>19.0429688</c:v>
                </c:pt>
                <c:pt idx="74725">
                  <c:v>-33.44726559999999</c:v>
                </c:pt>
                <c:pt idx="74726">
                  <c:v>-73.48632809999998</c:v>
                </c:pt>
                <c:pt idx="74727">
                  <c:v>-93.38378909999996</c:v>
                </c:pt>
                <c:pt idx="74728">
                  <c:v>-100.585938</c:v>
                </c:pt>
                <c:pt idx="74729">
                  <c:v>-70.0683594</c:v>
                </c:pt>
                <c:pt idx="74730">
                  <c:v>-21.1181641</c:v>
                </c:pt>
                <c:pt idx="74731">
                  <c:v>27.4658203</c:v>
                </c:pt>
                <c:pt idx="74732">
                  <c:v>69.58007809999994</c:v>
                </c:pt>
                <c:pt idx="74733">
                  <c:v>94.3603516</c:v>
                </c:pt>
                <c:pt idx="74734">
                  <c:v>93.9941406</c:v>
                </c:pt>
                <c:pt idx="74735">
                  <c:v>70.1904297</c:v>
                </c:pt>
                <c:pt idx="74736">
                  <c:v>31.4941406</c:v>
                </c:pt>
                <c:pt idx="74737">
                  <c:v>-22.8271484</c:v>
                </c:pt>
                <c:pt idx="74738">
                  <c:v>-67.62695309999998</c:v>
                </c:pt>
                <c:pt idx="74739">
                  <c:v>-90.82031249999996</c:v>
                </c:pt>
                <c:pt idx="74740">
                  <c:v>-97.2900391</c:v>
                </c:pt>
                <c:pt idx="74741">
                  <c:v>-80.68847659999993</c:v>
                </c:pt>
                <c:pt idx="74742">
                  <c:v>-42.7246094</c:v>
                </c:pt>
                <c:pt idx="74743">
                  <c:v>12.6953125</c:v>
                </c:pt>
                <c:pt idx="74744">
                  <c:v>66.8945312</c:v>
                </c:pt>
                <c:pt idx="74745">
                  <c:v>95.3369141</c:v>
                </c:pt>
                <c:pt idx="74746">
                  <c:v>97.90039059999998</c:v>
                </c:pt>
                <c:pt idx="74747">
                  <c:v>82.15332029999998</c:v>
                </c:pt>
                <c:pt idx="74748">
                  <c:v>40.7714844</c:v>
                </c:pt>
                <c:pt idx="74749">
                  <c:v>-7.324218749999996</c:v>
                </c:pt>
                <c:pt idx="74750">
                  <c:v>-50.0488281</c:v>
                </c:pt>
                <c:pt idx="74751">
                  <c:v>-86.9140625</c:v>
                </c:pt>
                <c:pt idx="74752">
                  <c:v>-98.9990234</c:v>
                </c:pt>
                <c:pt idx="74753">
                  <c:v>-79.4677734</c:v>
                </c:pt>
                <c:pt idx="74754">
                  <c:v>-41.2597656</c:v>
                </c:pt>
                <c:pt idx="74755">
                  <c:v>3.90625</c:v>
                </c:pt>
                <c:pt idx="74756">
                  <c:v>55.9082031</c:v>
                </c:pt>
                <c:pt idx="74757">
                  <c:v>91.1865234</c:v>
                </c:pt>
                <c:pt idx="74758">
                  <c:v>102.294922</c:v>
                </c:pt>
                <c:pt idx="74759">
                  <c:v>86.6699219</c:v>
                </c:pt>
                <c:pt idx="74760">
                  <c:v>45.6542969</c:v>
                </c:pt>
                <c:pt idx="74761">
                  <c:v>-10.0097656</c:v>
                </c:pt>
                <c:pt idx="74762">
                  <c:v>-53.4667969</c:v>
                </c:pt>
                <c:pt idx="74763">
                  <c:v>-85.4492188</c:v>
                </c:pt>
                <c:pt idx="74764">
                  <c:v>-102.050781</c:v>
                </c:pt>
                <c:pt idx="74765">
                  <c:v>-88.5009766</c:v>
                </c:pt>
                <c:pt idx="74766">
                  <c:v>-55.7861328</c:v>
                </c:pt>
                <c:pt idx="74767">
                  <c:v>-3.66210938</c:v>
                </c:pt>
                <c:pt idx="74768">
                  <c:v>46.7529297</c:v>
                </c:pt>
                <c:pt idx="74769">
                  <c:v>79.5898438</c:v>
                </c:pt>
                <c:pt idx="74770">
                  <c:v>101.806641</c:v>
                </c:pt>
                <c:pt idx="74771">
                  <c:v>82.03125</c:v>
                </c:pt>
                <c:pt idx="74772">
                  <c:v>54.5654297</c:v>
                </c:pt>
                <c:pt idx="74773">
                  <c:v>5.004882809999995</c:v>
                </c:pt>
                <c:pt idx="74774">
                  <c:v>-43.7011719</c:v>
                </c:pt>
                <c:pt idx="74775">
                  <c:v>-78.8574219</c:v>
                </c:pt>
                <c:pt idx="74776">
                  <c:v>-101.5625</c:v>
                </c:pt>
                <c:pt idx="74777">
                  <c:v>-91.55273440000001</c:v>
                </c:pt>
                <c:pt idx="74778">
                  <c:v>-52.3681641</c:v>
                </c:pt>
                <c:pt idx="74779">
                  <c:v>-8.544921879999997</c:v>
                </c:pt>
                <c:pt idx="74780">
                  <c:v>38.9404297</c:v>
                </c:pt>
                <c:pt idx="74781">
                  <c:v>82.15332029999998</c:v>
                </c:pt>
                <c:pt idx="74782">
                  <c:v>96.92382809999998</c:v>
                </c:pt>
                <c:pt idx="74783">
                  <c:v>94.3603516</c:v>
                </c:pt>
                <c:pt idx="74784">
                  <c:v>58.3496094</c:v>
                </c:pt>
                <c:pt idx="74785">
                  <c:v>14.6484375</c:v>
                </c:pt>
                <c:pt idx="74786">
                  <c:v>-34.9121094</c:v>
                </c:pt>
                <c:pt idx="74787">
                  <c:v>-70.4345703</c:v>
                </c:pt>
                <c:pt idx="74788">
                  <c:v>-97.65625</c:v>
                </c:pt>
                <c:pt idx="74789">
                  <c:v>-91.6748047</c:v>
                </c:pt>
                <c:pt idx="74790">
                  <c:v>-62.7441406</c:v>
                </c:pt>
                <c:pt idx="74791">
                  <c:v>-18.3105469</c:v>
                </c:pt>
                <c:pt idx="74792">
                  <c:v>28.44238279999998</c:v>
                </c:pt>
                <c:pt idx="74793">
                  <c:v>74.3408203</c:v>
                </c:pt>
                <c:pt idx="74794">
                  <c:v>97.65625</c:v>
                </c:pt>
                <c:pt idx="74795">
                  <c:v>95.82519529999998</c:v>
                </c:pt>
                <c:pt idx="74796">
                  <c:v>65.7958984</c:v>
                </c:pt>
                <c:pt idx="74797">
                  <c:v>19.0429688</c:v>
                </c:pt>
                <c:pt idx="74798">
                  <c:v>-24.0478516</c:v>
                </c:pt>
                <c:pt idx="74799">
                  <c:v>-73.1201172</c:v>
                </c:pt>
                <c:pt idx="74800">
                  <c:v>-95.0927734</c:v>
                </c:pt>
                <c:pt idx="74801">
                  <c:v>-99.9755859</c:v>
                </c:pt>
                <c:pt idx="74802">
                  <c:v>-74.8291016</c:v>
                </c:pt>
                <c:pt idx="74803">
                  <c:v>-27.8320312</c:v>
                </c:pt>
                <c:pt idx="74804">
                  <c:v>22.2167969</c:v>
                </c:pt>
                <c:pt idx="74805">
                  <c:v>61.15722659999999</c:v>
                </c:pt>
                <c:pt idx="74806">
                  <c:v>91.4306641</c:v>
                </c:pt>
                <c:pt idx="74807">
                  <c:v>96.67968749999996</c:v>
                </c:pt>
                <c:pt idx="74808">
                  <c:v>77.8808594</c:v>
                </c:pt>
                <c:pt idx="74809">
                  <c:v>31.1279297</c:v>
                </c:pt>
                <c:pt idx="74810">
                  <c:v>-20.38574219999997</c:v>
                </c:pt>
                <c:pt idx="74811">
                  <c:v>-61.8896484</c:v>
                </c:pt>
                <c:pt idx="74812">
                  <c:v>-93.9941406</c:v>
                </c:pt>
                <c:pt idx="74813">
                  <c:v>-96.4355469</c:v>
                </c:pt>
                <c:pt idx="74814">
                  <c:v>-79.9560547</c:v>
                </c:pt>
                <c:pt idx="74815">
                  <c:v>-41.7480469</c:v>
                </c:pt>
                <c:pt idx="74816">
                  <c:v>8.178710939999998</c:v>
                </c:pt>
                <c:pt idx="74817">
                  <c:v>57.0068359</c:v>
                </c:pt>
                <c:pt idx="74818">
                  <c:v>88.2568359</c:v>
                </c:pt>
                <c:pt idx="74819">
                  <c:v>98.2666016</c:v>
                </c:pt>
                <c:pt idx="74820">
                  <c:v>85.8154297</c:v>
                </c:pt>
                <c:pt idx="74821">
                  <c:v>43.3349609</c:v>
                </c:pt>
                <c:pt idx="74822">
                  <c:v>-5.615234379999995</c:v>
                </c:pt>
                <c:pt idx="74823">
                  <c:v>-47.6074219</c:v>
                </c:pt>
                <c:pt idx="74824">
                  <c:v>-88.2568359</c:v>
                </c:pt>
                <c:pt idx="74825">
                  <c:v>-93.1396484</c:v>
                </c:pt>
                <c:pt idx="74826">
                  <c:v>-80.5664062</c:v>
                </c:pt>
                <c:pt idx="74827">
                  <c:v>-46.6308594</c:v>
                </c:pt>
                <c:pt idx="74828">
                  <c:v>4.76074219</c:v>
                </c:pt>
                <c:pt idx="74829">
                  <c:v>52.2460938</c:v>
                </c:pt>
                <c:pt idx="74830">
                  <c:v>92.0410156</c:v>
                </c:pt>
                <c:pt idx="74831">
                  <c:v>99.1210938</c:v>
                </c:pt>
                <c:pt idx="74832">
                  <c:v>80.078125</c:v>
                </c:pt>
                <c:pt idx="74833">
                  <c:v>44.4335938</c:v>
                </c:pt>
                <c:pt idx="74834">
                  <c:v>3.29589844</c:v>
                </c:pt>
                <c:pt idx="74835">
                  <c:v>-47.4853516</c:v>
                </c:pt>
                <c:pt idx="74836">
                  <c:v>-83.12988279999993</c:v>
                </c:pt>
                <c:pt idx="74837">
                  <c:v>-98.38867190000001</c:v>
                </c:pt>
                <c:pt idx="74838">
                  <c:v>-86.42578119999993</c:v>
                </c:pt>
                <c:pt idx="74839">
                  <c:v>-55.9082031</c:v>
                </c:pt>
                <c:pt idx="74840">
                  <c:v>-4.63867188</c:v>
                </c:pt>
                <c:pt idx="74841">
                  <c:v>43.0908203</c:v>
                </c:pt>
                <c:pt idx="74842">
                  <c:v>80.4443359</c:v>
                </c:pt>
                <c:pt idx="74843">
                  <c:v>95.82519529999998</c:v>
                </c:pt>
                <c:pt idx="74844">
                  <c:v>87.7685547</c:v>
                </c:pt>
                <c:pt idx="74845">
                  <c:v>58.3496094</c:v>
                </c:pt>
                <c:pt idx="74846">
                  <c:v>8.66699219</c:v>
                </c:pt>
                <c:pt idx="74847">
                  <c:v>-34.6679688</c:v>
                </c:pt>
                <c:pt idx="74848">
                  <c:v>-76.2939453</c:v>
                </c:pt>
                <c:pt idx="74849">
                  <c:v>-102.294922</c:v>
                </c:pt>
                <c:pt idx="74850">
                  <c:v>-91.55273440000001</c:v>
                </c:pt>
                <c:pt idx="74851">
                  <c:v>-69.0917969</c:v>
                </c:pt>
                <c:pt idx="74852">
                  <c:v>-16.8457031</c:v>
                </c:pt>
                <c:pt idx="74853">
                  <c:v>34.3017578</c:v>
                </c:pt>
                <c:pt idx="74854">
                  <c:v>77.5146484</c:v>
                </c:pt>
                <c:pt idx="74855">
                  <c:v>95.4589844</c:v>
                </c:pt>
                <c:pt idx="74856">
                  <c:v>93.9941406</c:v>
                </c:pt>
                <c:pt idx="74857">
                  <c:v>62.0117188</c:v>
                </c:pt>
                <c:pt idx="74858">
                  <c:v>26.0009766</c:v>
                </c:pt>
                <c:pt idx="74859">
                  <c:v>-25.1464844</c:v>
                </c:pt>
                <c:pt idx="74860">
                  <c:v>-72.6318359</c:v>
                </c:pt>
                <c:pt idx="74861">
                  <c:v>-102.172852</c:v>
                </c:pt>
                <c:pt idx="74862">
                  <c:v>-101.806641</c:v>
                </c:pt>
                <c:pt idx="74863">
                  <c:v>-66.8945312</c:v>
                </c:pt>
                <c:pt idx="74864">
                  <c:v>-16.8457031</c:v>
                </c:pt>
                <c:pt idx="74865">
                  <c:v>24.2919922</c:v>
                </c:pt>
                <c:pt idx="74866">
                  <c:v>66.0400391</c:v>
                </c:pt>
                <c:pt idx="74867">
                  <c:v>91.1865234</c:v>
                </c:pt>
                <c:pt idx="74868">
                  <c:v>93.75</c:v>
                </c:pt>
                <c:pt idx="74869">
                  <c:v>70.9228516</c:v>
                </c:pt>
                <c:pt idx="74870">
                  <c:v>29.0527344</c:v>
                </c:pt>
                <c:pt idx="74871">
                  <c:v>-23.9257812</c:v>
                </c:pt>
                <c:pt idx="74872">
                  <c:v>-73.9746094</c:v>
                </c:pt>
                <c:pt idx="74873">
                  <c:v>-93.38378909999996</c:v>
                </c:pt>
                <c:pt idx="74874">
                  <c:v>-89.5996094</c:v>
                </c:pt>
                <c:pt idx="74875">
                  <c:v>-67.38281249999996</c:v>
                </c:pt>
                <c:pt idx="74876">
                  <c:v>-30.3955078</c:v>
                </c:pt>
                <c:pt idx="74877">
                  <c:v>18.1884766</c:v>
                </c:pt>
                <c:pt idx="74878">
                  <c:v>66.2841797</c:v>
                </c:pt>
                <c:pt idx="74879">
                  <c:v>87.6464844</c:v>
                </c:pt>
                <c:pt idx="74880">
                  <c:v>87.4023438</c:v>
                </c:pt>
                <c:pt idx="74881">
                  <c:v>76.7822266</c:v>
                </c:pt>
                <c:pt idx="74882">
                  <c:v>32.3486328</c:v>
                </c:pt>
                <c:pt idx="74883">
                  <c:v>-12.8173828</c:v>
                </c:pt>
                <c:pt idx="74884">
                  <c:v>-63.3544922</c:v>
                </c:pt>
                <c:pt idx="74885">
                  <c:v>-96.5576172</c:v>
                </c:pt>
                <c:pt idx="74886">
                  <c:v>-95.0927734</c:v>
                </c:pt>
                <c:pt idx="74887">
                  <c:v>-83.2519531</c:v>
                </c:pt>
                <c:pt idx="74888">
                  <c:v>-41.9921875</c:v>
                </c:pt>
                <c:pt idx="74889">
                  <c:v>13.9160156</c:v>
                </c:pt>
                <c:pt idx="74890">
                  <c:v>59.6923828</c:v>
                </c:pt>
                <c:pt idx="74891">
                  <c:v>85.9375</c:v>
                </c:pt>
                <c:pt idx="74892">
                  <c:v>94.2382812</c:v>
                </c:pt>
                <c:pt idx="74893">
                  <c:v>81.9091797</c:v>
                </c:pt>
                <c:pt idx="74894">
                  <c:v>45.5322266</c:v>
                </c:pt>
                <c:pt idx="74895">
                  <c:v>-3.29589844</c:v>
                </c:pt>
                <c:pt idx="74896">
                  <c:v>-47.9736328</c:v>
                </c:pt>
                <c:pt idx="74897">
                  <c:v>-86.6699219</c:v>
                </c:pt>
                <c:pt idx="74898">
                  <c:v>-95.703125</c:v>
                </c:pt>
                <c:pt idx="74899">
                  <c:v>-88.2568359</c:v>
                </c:pt>
                <c:pt idx="74900">
                  <c:v>-54.32128909999999</c:v>
                </c:pt>
                <c:pt idx="74901">
                  <c:v>7.324218749999996</c:v>
                </c:pt>
                <c:pt idx="74902">
                  <c:v>44.55566409999999</c:v>
                </c:pt>
                <c:pt idx="74903">
                  <c:v>80.078125</c:v>
                </c:pt>
                <c:pt idx="74904">
                  <c:v>94.7265625</c:v>
                </c:pt>
                <c:pt idx="74905">
                  <c:v>82.7636719</c:v>
                </c:pt>
                <c:pt idx="74906">
                  <c:v>46.875</c:v>
                </c:pt>
                <c:pt idx="74907">
                  <c:v>2.31933594</c:v>
                </c:pt>
                <c:pt idx="74908">
                  <c:v>-40.7714844</c:v>
                </c:pt>
                <c:pt idx="74909">
                  <c:v>-80.5664062</c:v>
                </c:pt>
                <c:pt idx="74910">
                  <c:v>-101.928711</c:v>
                </c:pt>
                <c:pt idx="74911">
                  <c:v>-84.4726562</c:v>
                </c:pt>
                <c:pt idx="74912">
                  <c:v>-55.0537109</c:v>
                </c:pt>
                <c:pt idx="74913">
                  <c:v>-10.0097656</c:v>
                </c:pt>
                <c:pt idx="74914">
                  <c:v>38.8183594</c:v>
                </c:pt>
                <c:pt idx="74915">
                  <c:v>80.5664062</c:v>
                </c:pt>
                <c:pt idx="74916">
                  <c:v>97.90039059999998</c:v>
                </c:pt>
                <c:pt idx="74917">
                  <c:v>87.7685547</c:v>
                </c:pt>
                <c:pt idx="74918">
                  <c:v>56.5185547</c:v>
                </c:pt>
                <c:pt idx="74919">
                  <c:v>7.44628906</c:v>
                </c:pt>
                <c:pt idx="74920">
                  <c:v>-37.109375</c:v>
                </c:pt>
                <c:pt idx="74921">
                  <c:v>-80.68847659999993</c:v>
                </c:pt>
                <c:pt idx="74922">
                  <c:v>-100.952148</c:v>
                </c:pt>
                <c:pt idx="74923">
                  <c:v>-91.796875</c:v>
                </c:pt>
                <c:pt idx="74924">
                  <c:v>-60.3027344</c:v>
                </c:pt>
                <c:pt idx="74925">
                  <c:v>-14.2822266</c:v>
                </c:pt>
                <c:pt idx="74926">
                  <c:v>33.203125</c:v>
                </c:pt>
                <c:pt idx="74927">
                  <c:v>72.3876953</c:v>
                </c:pt>
                <c:pt idx="74928">
                  <c:v>98.1445312</c:v>
                </c:pt>
                <c:pt idx="74929">
                  <c:v>91.796875</c:v>
                </c:pt>
                <c:pt idx="74930">
                  <c:v>66.2841797</c:v>
                </c:pt>
                <c:pt idx="74931">
                  <c:v>24.6582031</c:v>
                </c:pt>
                <c:pt idx="74932">
                  <c:v>-24.90234379999998</c:v>
                </c:pt>
                <c:pt idx="74933">
                  <c:v>-68.9697266</c:v>
                </c:pt>
                <c:pt idx="74934">
                  <c:v>-93.6279297</c:v>
                </c:pt>
                <c:pt idx="74935">
                  <c:v>-96.67968749999996</c:v>
                </c:pt>
                <c:pt idx="74936">
                  <c:v>-72.265625</c:v>
                </c:pt>
                <c:pt idx="74937">
                  <c:v>-31.7382812</c:v>
                </c:pt>
                <c:pt idx="74938">
                  <c:v>21.3623047</c:v>
                </c:pt>
                <c:pt idx="74939">
                  <c:v>66.0400391</c:v>
                </c:pt>
                <c:pt idx="74940">
                  <c:v>90.94238279999998</c:v>
                </c:pt>
                <c:pt idx="74941">
                  <c:v>96.80175779999998</c:v>
                </c:pt>
                <c:pt idx="74942">
                  <c:v>71.8994141</c:v>
                </c:pt>
                <c:pt idx="74943">
                  <c:v>36.2548828</c:v>
                </c:pt>
                <c:pt idx="74944">
                  <c:v>-14.4042969</c:v>
                </c:pt>
                <c:pt idx="74945">
                  <c:v>-68.35937499999996</c:v>
                </c:pt>
                <c:pt idx="74946">
                  <c:v>-91.796875</c:v>
                </c:pt>
                <c:pt idx="74947">
                  <c:v>-91.4306641</c:v>
                </c:pt>
                <c:pt idx="74948">
                  <c:v>-76.17187499999996</c:v>
                </c:pt>
                <c:pt idx="74949">
                  <c:v>-29.5410156</c:v>
                </c:pt>
                <c:pt idx="74950">
                  <c:v>18.7988281</c:v>
                </c:pt>
                <c:pt idx="74951">
                  <c:v>59.6923828</c:v>
                </c:pt>
                <c:pt idx="74952">
                  <c:v>96.92382809999998</c:v>
                </c:pt>
                <c:pt idx="74953">
                  <c:v>101.196289</c:v>
                </c:pt>
                <c:pt idx="74954">
                  <c:v>81.4208984</c:v>
                </c:pt>
                <c:pt idx="74955">
                  <c:v>39.5507812</c:v>
                </c:pt>
                <c:pt idx="74956">
                  <c:v>-15.1367188</c:v>
                </c:pt>
                <c:pt idx="74957">
                  <c:v>-65.0634766</c:v>
                </c:pt>
                <c:pt idx="74958">
                  <c:v>-94.1162109</c:v>
                </c:pt>
                <c:pt idx="74959">
                  <c:v>-99.9755859</c:v>
                </c:pt>
                <c:pt idx="74960">
                  <c:v>-81.7871094</c:v>
                </c:pt>
                <c:pt idx="74961">
                  <c:v>-43.3349609</c:v>
                </c:pt>
                <c:pt idx="74962">
                  <c:v>2.31933594</c:v>
                </c:pt>
                <c:pt idx="74963">
                  <c:v>46.9970703</c:v>
                </c:pt>
                <c:pt idx="74964">
                  <c:v>89.9658203</c:v>
                </c:pt>
                <c:pt idx="74965">
                  <c:v>102.050781</c:v>
                </c:pt>
                <c:pt idx="74966">
                  <c:v>86.42578119999993</c:v>
                </c:pt>
                <c:pt idx="74967">
                  <c:v>53.1005859</c:v>
                </c:pt>
                <c:pt idx="74968">
                  <c:v>5.004882809999995</c:v>
                </c:pt>
                <c:pt idx="74969">
                  <c:v>-47.85156249999999</c:v>
                </c:pt>
                <c:pt idx="74970">
                  <c:v>-85.6933594</c:v>
                </c:pt>
                <c:pt idx="74971">
                  <c:v>-104.370117</c:v>
                </c:pt>
                <c:pt idx="74972">
                  <c:v>-81.17675779999993</c:v>
                </c:pt>
                <c:pt idx="74973">
                  <c:v>-47.7294922</c:v>
                </c:pt>
                <c:pt idx="74974">
                  <c:v>-6.46972656</c:v>
                </c:pt>
                <c:pt idx="74975">
                  <c:v>43.2128906</c:v>
                </c:pt>
                <c:pt idx="74976">
                  <c:v>78.4912109</c:v>
                </c:pt>
                <c:pt idx="74977">
                  <c:v>104.370117</c:v>
                </c:pt>
                <c:pt idx="74978">
                  <c:v>86.5478516</c:v>
                </c:pt>
                <c:pt idx="74979">
                  <c:v>57.61718749999999</c:v>
                </c:pt>
                <c:pt idx="74980">
                  <c:v>11.8408203</c:v>
                </c:pt>
                <c:pt idx="74981">
                  <c:v>-48.3398438</c:v>
                </c:pt>
                <c:pt idx="74982">
                  <c:v>-83.0078125</c:v>
                </c:pt>
                <c:pt idx="74983">
                  <c:v>-88.9892578</c:v>
                </c:pt>
                <c:pt idx="74984">
                  <c:v>-85.20507809999994</c:v>
                </c:pt>
                <c:pt idx="74985">
                  <c:v>-59.81445309999999</c:v>
                </c:pt>
                <c:pt idx="74986">
                  <c:v>-10.1318359</c:v>
                </c:pt>
                <c:pt idx="74987">
                  <c:v>30.2734375</c:v>
                </c:pt>
                <c:pt idx="74988">
                  <c:v>79.5898438</c:v>
                </c:pt>
                <c:pt idx="74989">
                  <c:v>98.1445312</c:v>
                </c:pt>
                <c:pt idx="74990">
                  <c:v>84.3505859</c:v>
                </c:pt>
                <c:pt idx="74991">
                  <c:v>62.7441406</c:v>
                </c:pt>
                <c:pt idx="74992">
                  <c:v>21.6064453</c:v>
                </c:pt>
                <c:pt idx="74993">
                  <c:v>-29.7851562</c:v>
                </c:pt>
                <c:pt idx="74994">
                  <c:v>-77.63671879999995</c:v>
                </c:pt>
                <c:pt idx="74995">
                  <c:v>-93.1396484</c:v>
                </c:pt>
                <c:pt idx="74996">
                  <c:v>-93.1396484</c:v>
                </c:pt>
                <c:pt idx="74997">
                  <c:v>-66.52832029999998</c:v>
                </c:pt>
                <c:pt idx="74998">
                  <c:v>-27.2216797</c:v>
                </c:pt>
                <c:pt idx="74999">
                  <c:v>29.296875</c:v>
                </c:pt>
                <c:pt idx="75000">
                  <c:v>66.2841797</c:v>
                </c:pt>
                <c:pt idx="75001">
                  <c:v>95.3369141</c:v>
                </c:pt>
                <c:pt idx="75002">
                  <c:v>90.4541016</c:v>
                </c:pt>
                <c:pt idx="75003">
                  <c:v>75.5615234</c:v>
                </c:pt>
                <c:pt idx="75004">
                  <c:v>30.2734375</c:v>
                </c:pt>
                <c:pt idx="75005">
                  <c:v>-20.6298828</c:v>
                </c:pt>
                <c:pt idx="75006">
                  <c:v>-73.60839839999993</c:v>
                </c:pt>
                <c:pt idx="75007">
                  <c:v>-98.75488279999998</c:v>
                </c:pt>
                <c:pt idx="75008">
                  <c:v>-102.050781</c:v>
                </c:pt>
                <c:pt idx="75009">
                  <c:v>-74.21875</c:v>
                </c:pt>
                <c:pt idx="75010">
                  <c:v>-24.6582031</c:v>
                </c:pt>
                <c:pt idx="75011">
                  <c:v>20.6298828</c:v>
                </c:pt>
                <c:pt idx="75012">
                  <c:v>61.5234375</c:v>
                </c:pt>
                <c:pt idx="75013">
                  <c:v>93.2617188</c:v>
                </c:pt>
                <c:pt idx="75014">
                  <c:v>97.1679688</c:v>
                </c:pt>
                <c:pt idx="75015">
                  <c:v>72.7539062</c:v>
                </c:pt>
                <c:pt idx="75016">
                  <c:v>34.9121094</c:v>
                </c:pt>
                <c:pt idx="75017">
                  <c:v>-13.5498047</c:v>
                </c:pt>
                <c:pt idx="75018">
                  <c:v>-61.5234375</c:v>
                </c:pt>
                <c:pt idx="75019">
                  <c:v>-90.33203119999993</c:v>
                </c:pt>
                <c:pt idx="75020">
                  <c:v>-96.5576172</c:v>
                </c:pt>
                <c:pt idx="75021">
                  <c:v>-76.9042969</c:v>
                </c:pt>
                <c:pt idx="75022">
                  <c:v>-31.8603516</c:v>
                </c:pt>
                <c:pt idx="75023">
                  <c:v>10.3759766</c:v>
                </c:pt>
                <c:pt idx="75024">
                  <c:v>59.4482422</c:v>
                </c:pt>
                <c:pt idx="75025">
                  <c:v>87.7685547</c:v>
                </c:pt>
                <c:pt idx="75026">
                  <c:v>98.5107422</c:v>
                </c:pt>
                <c:pt idx="75027">
                  <c:v>83.6181641</c:v>
                </c:pt>
                <c:pt idx="75028">
                  <c:v>44.921875</c:v>
                </c:pt>
                <c:pt idx="75029">
                  <c:v>-9.277343749999998</c:v>
                </c:pt>
                <c:pt idx="75030">
                  <c:v>-55.4199219</c:v>
                </c:pt>
                <c:pt idx="75031">
                  <c:v>-85.4492188</c:v>
                </c:pt>
                <c:pt idx="75032">
                  <c:v>-97.5341797</c:v>
                </c:pt>
                <c:pt idx="75033">
                  <c:v>-85.6933594</c:v>
                </c:pt>
                <c:pt idx="75034">
                  <c:v>-42.96875</c:v>
                </c:pt>
                <c:pt idx="75035">
                  <c:v>1.34277344</c:v>
                </c:pt>
                <c:pt idx="75036">
                  <c:v>48.2177734</c:v>
                </c:pt>
                <c:pt idx="75037">
                  <c:v>89.35546879999995</c:v>
                </c:pt>
                <c:pt idx="75038">
                  <c:v>97.90039059999998</c:v>
                </c:pt>
                <c:pt idx="75039">
                  <c:v>82.7636719</c:v>
                </c:pt>
                <c:pt idx="75040">
                  <c:v>53.5888672</c:v>
                </c:pt>
                <c:pt idx="75041">
                  <c:v>6.46972656</c:v>
                </c:pt>
                <c:pt idx="75042">
                  <c:v>-43.7011719</c:v>
                </c:pt>
                <c:pt idx="75043">
                  <c:v>-85.4492188</c:v>
                </c:pt>
                <c:pt idx="75044">
                  <c:v>-102.172852</c:v>
                </c:pt>
                <c:pt idx="75045">
                  <c:v>-89.84375</c:v>
                </c:pt>
                <c:pt idx="75046">
                  <c:v>-57.1289062</c:v>
                </c:pt>
                <c:pt idx="75047">
                  <c:v>-13.0615234</c:v>
                </c:pt>
                <c:pt idx="75048">
                  <c:v>37.4755859</c:v>
                </c:pt>
                <c:pt idx="75049">
                  <c:v>81.5429688</c:v>
                </c:pt>
                <c:pt idx="75050">
                  <c:v>97.0458984</c:v>
                </c:pt>
                <c:pt idx="75051">
                  <c:v>85.20507809999994</c:v>
                </c:pt>
                <c:pt idx="75052">
                  <c:v>59.81445309999999</c:v>
                </c:pt>
                <c:pt idx="75053">
                  <c:v>16.72363279999998</c:v>
                </c:pt>
                <c:pt idx="75054">
                  <c:v>-36.1328125</c:v>
                </c:pt>
                <c:pt idx="75055">
                  <c:v>-82.15332029999998</c:v>
                </c:pt>
                <c:pt idx="75056">
                  <c:v>-98.0224609</c:v>
                </c:pt>
                <c:pt idx="75057">
                  <c:v>-99.7314453</c:v>
                </c:pt>
                <c:pt idx="75058">
                  <c:v>-63.9648438</c:v>
                </c:pt>
                <c:pt idx="75059">
                  <c:v>-23.4375</c:v>
                </c:pt>
                <c:pt idx="75060">
                  <c:v>26.7333984</c:v>
                </c:pt>
                <c:pt idx="75061">
                  <c:v>76.5380859</c:v>
                </c:pt>
                <c:pt idx="75062">
                  <c:v>96.1914062</c:v>
                </c:pt>
                <c:pt idx="75063">
                  <c:v>100.097656</c:v>
                </c:pt>
                <c:pt idx="75064">
                  <c:v>71.8994141</c:v>
                </c:pt>
                <c:pt idx="75065">
                  <c:v>20.9960938</c:v>
                </c:pt>
                <c:pt idx="75066">
                  <c:v>-26.2451172</c:v>
                </c:pt>
                <c:pt idx="75067">
                  <c:v>-75.19531249999996</c:v>
                </c:pt>
                <c:pt idx="75068">
                  <c:v>-94.3603516</c:v>
                </c:pt>
                <c:pt idx="75069">
                  <c:v>-90.33203119999993</c:v>
                </c:pt>
                <c:pt idx="75070">
                  <c:v>-69.7021484</c:v>
                </c:pt>
                <c:pt idx="75071">
                  <c:v>-23.4375</c:v>
                </c:pt>
                <c:pt idx="75072">
                  <c:v>24.1699219</c:v>
                </c:pt>
                <c:pt idx="75073">
                  <c:v>67.62695309999998</c:v>
                </c:pt>
                <c:pt idx="75074">
                  <c:v>104.736328</c:v>
                </c:pt>
                <c:pt idx="75075">
                  <c:v>99.4873047</c:v>
                </c:pt>
                <c:pt idx="75076">
                  <c:v>66.8945312</c:v>
                </c:pt>
                <c:pt idx="75077">
                  <c:v>32.2265625</c:v>
                </c:pt>
                <c:pt idx="75078">
                  <c:v>-25.0244141</c:v>
                </c:pt>
                <c:pt idx="75079">
                  <c:v>-68.7255859</c:v>
                </c:pt>
                <c:pt idx="75080">
                  <c:v>-101.44043</c:v>
                </c:pt>
                <c:pt idx="75081">
                  <c:v>-99.60937499999996</c:v>
                </c:pt>
                <c:pt idx="75082">
                  <c:v>-69.9462891</c:v>
                </c:pt>
                <c:pt idx="75083">
                  <c:v>-32.8369141</c:v>
                </c:pt>
                <c:pt idx="75084">
                  <c:v>21.9726562</c:v>
                </c:pt>
                <c:pt idx="75085">
                  <c:v>63.4765625</c:v>
                </c:pt>
                <c:pt idx="75086">
                  <c:v>87.890625</c:v>
                </c:pt>
                <c:pt idx="75087">
                  <c:v>97.2900391</c:v>
                </c:pt>
                <c:pt idx="75088">
                  <c:v>79.5898438</c:v>
                </c:pt>
                <c:pt idx="75089">
                  <c:v>38.9404297</c:v>
                </c:pt>
                <c:pt idx="75090">
                  <c:v>-16.3574219</c:v>
                </c:pt>
                <c:pt idx="75091">
                  <c:v>-60.7910156</c:v>
                </c:pt>
                <c:pt idx="75092">
                  <c:v>-83.6181641</c:v>
                </c:pt>
                <c:pt idx="75093">
                  <c:v>-93.6279297</c:v>
                </c:pt>
                <c:pt idx="75094">
                  <c:v>-86.42578119999993</c:v>
                </c:pt>
                <c:pt idx="75095">
                  <c:v>-50.6591797</c:v>
                </c:pt>
                <c:pt idx="75096">
                  <c:v>-0.610351562</c:v>
                </c:pt>
                <c:pt idx="75097">
                  <c:v>57.1289062</c:v>
                </c:pt>
                <c:pt idx="75098">
                  <c:v>86.05957029999998</c:v>
                </c:pt>
                <c:pt idx="75099">
                  <c:v>96.3134766</c:v>
                </c:pt>
                <c:pt idx="75100">
                  <c:v>86.6699219</c:v>
                </c:pt>
                <c:pt idx="75101">
                  <c:v>51.0253906</c:v>
                </c:pt>
                <c:pt idx="75102">
                  <c:v>-1.58691406</c:v>
                </c:pt>
                <c:pt idx="75103">
                  <c:v>-49.9267578</c:v>
                </c:pt>
                <c:pt idx="75104">
                  <c:v>-84.3505859</c:v>
                </c:pt>
                <c:pt idx="75105">
                  <c:v>-99.4873047</c:v>
                </c:pt>
                <c:pt idx="75106">
                  <c:v>-91.1865234</c:v>
                </c:pt>
                <c:pt idx="75107">
                  <c:v>-55.4199219</c:v>
                </c:pt>
                <c:pt idx="75108">
                  <c:v>-6.347656249999996</c:v>
                </c:pt>
                <c:pt idx="75109">
                  <c:v>40.8935547</c:v>
                </c:pt>
                <c:pt idx="75110">
                  <c:v>81.4208984</c:v>
                </c:pt>
                <c:pt idx="75111">
                  <c:v>96.1914062</c:v>
                </c:pt>
                <c:pt idx="75112">
                  <c:v>91.0644531</c:v>
                </c:pt>
                <c:pt idx="75113">
                  <c:v>56.0302734</c:v>
                </c:pt>
                <c:pt idx="75114">
                  <c:v>0.48828125</c:v>
                </c:pt>
                <c:pt idx="75115">
                  <c:v>-42.1142578</c:v>
                </c:pt>
                <c:pt idx="75116">
                  <c:v>-82.3974609</c:v>
                </c:pt>
                <c:pt idx="75117">
                  <c:v>-93.38378909999996</c:v>
                </c:pt>
                <c:pt idx="75118">
                  <c:v>-88.7451172</c:v>
                </c:pt>
                <c:pt idx="75119">
                  <c:v>-66.2841797</c:v>
                </c:pt>
                <c:pt idx="75120">
                  <c:v>-10.4980469</c:v>
                </c:pt>
                <c:pt idx="75121">
                  <c:v>38.4521484</c:v>
                </c:pt>
                <c:pt idx="75122">
                  <c:v>78.12499999999998</c:v>
                </c:pt>
                <c:pt idx="75123">
                  <c:v>102.661133</c:v>
                </c:pt>
                <c:pt idx="75124">
                  <c:v>95.2148438</c:v>
                </c:pt>
                <c:pt idx="75125">
                  <c:v>63.8427734</c:v>
                </c:pt>
                <c:pt idx="75126">
                  <c:v>18.7988281</c:v>
                </c:pt>
                <c:pt idx="75127">
                  <c:v>-36.8652344</c:v>
                </c:pt>
                <c:pt idx="75128">
                  <c:v>-80.68847659999993</c:v>
                </c:pt>
                <c:pt idx="75129">
                  <c:v>-92.89550779999998</c:v>
                </c:pt>
                <c:pt idx="75130">
                  <c:v>-91.55273440000001</c:v>
                </c:pt>
                <c:pt idx="75131">
                  <c:v>-61.8896484</c:v>
                </c:pt>
                <c:pt idx="75132">
                  <c:v>-6.46972656</c:v>
                </c:pt>
                <c:pt idx="75133">
                  <c:v>29.5410156</c:v>
                </c:pt>
                <c:pt idx="75134">
                  <c:v>76.17187499999996</c:v>
                </c:pt>
                <c:pt idx="75135">
                  <c:v>100.830078</c:v>
                </c:pt>
                <c:pt idx="75136">
                  <c:v>88.37890619999993</c:v>
                </c:pt>
                <c:pt idx="75137">
                  <c:v>71.6552734</c:v>
                </c:pt>
                <c:pt idx="75138">
                  <c:v>27.7099609</c:v>
                </c:pt>
                <c:pt idx="75139">
                  <c:v>-20.7519531</c:v>
                </c:pt>
                <c:pt idx="75140">
                  <c:v>-62.9882812</c:v>
                </c:pt>
                <c:pt idx="75141">
                  <c:v>-91.0644531</c:v>
                </c:pt>
                <c:pt idx="75142">
                  <c:v>-93.01757809999998</c:v>
                </c:pt>
                <c:pt idx="75143">
                  <c:v>-69.45800779999998</c:v>
                </c:pt>
                <c:pt idx="75144">
                  <c:v>-34.3017578</c:v>
                </c:pt>
                <c:pt idx="75145">
                  <c:v>23.9257812</c:v>
                </c:pt>
                <c:pt idx="75146">
                  <c:v>72.87597659999993</c:v>
                </c:pt>
                <c:pt idx="75147">
                  <c:v>94.2382812</c:v>
                </c:pt>
                <c:pt idx="75148">
                  <c:v>89.84375</c:v>
                </c:pt>
                <c:pt idx="75149">
                  <c:v>73.3642578</c:v>
                </c:pt>
                <c:pt idx="75150">
                  <c:v>27.8320312</c:v>
                </c:pt>
                <c:pt idx="75151">
                  <c:v>-23.8037109</c:v>
                </c:pt>
                <c:pt idx="75152">
                  <c:v>-60.7910156</c:v>
                </c:pt>
                <c:pt idx="75153">
                  <c:v>-88.5009766</c:v>
                </c:pt>
                <c:pt idx="75154">
                  <c:v>-90.4541016</c:v>
                </c:pt>
                <c:pt idx="75155">
                  <c:v>-74.7070312</c:v>
                </c:pt>
                <c:pt idx="75156">
                  <c:v>-41.2597656</c:v>
                </c:pt>
                <c:pt idx="75157">
                  <c:v>7.56835938</c:v>
                </c:pt>
                <c:pt idx="75158">
                  <c:v>60.3027344</c:v>
                </c:pt>
                <c:pt idx="75159">
                  <c:v>91.1865234</c:v>
                </c:pt>
                <c:pt idx="75160">
                  <c:v>98.5107422</c:v>
                </c:pt>
                <c:pt idx="75161">
                  <c:v>77.0263672</c:v>
                </c:pt>
                <c:pt idx="75162">
                  <c:v>41.7480469</c:v>
                </c:pt>
                <c:pt idx="75163">
                  <c:v>-11.2304688</c:v>
                </c:pt>
                <c:pt idx="75164">
                  <c:v>-64.3310547</c:v>
                </c:pt>
                <c:pt idx="75165">
                  <c:v>-87.6464844</c:v>
                </c:pt>
                <c:pt idx="75166">
                  <c:v>-91.1865234</c:v>
                </c:pt>
                <c:pt idx="75167">
                  <c:v>-82.15332029999998</c:v>
                </c:pt>
                <c:pt idx="75168">
                  <c:v>-42.4804688</c:v>
                </c:pt>
                <c:pt idx="75169">
                  <c:v>7.324218749999996</c:v>
                </c:pt>
                <c:pt idx="75170">
                  <c:v>53.34472659999999</c:v>
                </c:pt>
                <c:pt idx="75171">
                  <c:v>86.6699219</c:v>
                </c:pt>
                <c:pt idx="75172">
                  <c:v>102.050781</c:v>
                </c:pt>
                <c:pt idx="75173">
                  <c:v>80.2001953</c:v>
                </c:pt>
                <c:pt idx="75174">
                  <c:v>45.0439453</c:v>
                </c:pt>
                <c:pt idx="75175">
                  <c:v>2.19726562</c:v>
                </c:pt>
                <c:pt idx="75176">
                  <c:v>-46.1425781</c:v>
                </c:pt>
                <c:pt idx="75177">
                  <c:v>-82.15332029999998</c:v>
                </c:pt>
                <c:pt idx="75178">
                  <c:v>-95.3369141</c:v>
                </c:pt>
                <c:pt idx="75179">
                  <c:v>-88.0126953</c:v>
                </c:pt>
                <c:pt idx="75180">
                  <c:v>-53.7109375</c:v>
                </c:pt>
                <c:pt idx="75181">
                  <c:v>-3.78417969</c:v>
                </c:pt>
                <c:pt idx="75182">
                  <c:v>49.5605469</c:v>
                </c:pt>
                <c:pt idx="75183">
                  <c:v>84.22851559999998</c:v>
                </c:pt>
                <c:pt idx="75184">
                  <c:v>99.3652344</c:v>
                </c:pt>
                <c:pt idx="75185">
                  <c:v>87.5244141</c:v>
                </c:pt>
                <c:pt idx="75186">
                  <c:v>55.2978516</c:v>
                </c:pt>
                <c:pt idx="75187">
                  <c:v>10.3759766</c:v>
                </c:pt>
                <c:pt idx="75188">
                  <c:v>-33.203125</c:v>
                </c:pt>
                <c:pt idx="75189">
                  <c:v>-80.2001953</c:v>
                </c:pt>
                <c:pt idx="75190">
                  <c:v>-94.1162109</c:v>
                </c:pt>
                <c:pt idx="75191">
                  <c:v>-87.15820309999998</c:v>
                </c:pt>
                <c:pt idx="75192">
                  <c:v>-59.6923828</c:v>
                </c:pt>
                <c:pt idx="75193">
                  <c:v>-14.1601562</c:v>
                </c:pt>
                <c:pt idx="75194">
                  <c:v>39.9169922</c:v>
                </c:pt>
                <c:pt idx="75195">
                  <c:v>80.32226559999998</c:v>
                </c:pt>
                <c:pt idx="75196">
                  <c:v>105.957031</c:v>
                </c:pt>
                <c:pt idx="75197">
                  <c:v>93.1396484</c:v>
                </c:pt>
                <c:pt idx="75198">
                  <c:v>60.7910156</c:v>
                </c:pt>
                <c:pt idx="75199">
                  <c:v>17.3339844</c:v>
                </c:pt>
                <c:pt idx="75200">
                  <c:v>-35.8886719</c:v>
                </c:pt>
                <c:pt idx="75201">
                  <c:v>-69.0917969</c:v>
                </c:pt>
                <c:pt idx="75202">
                  <c:v>-100.219727</c:v>
                </c:pt>
                <c:pt idx="75203">
                  <c:v>-94.6044922</c:v>
                </c:pt>
                <c:pt idx="75204">
                  <c:v>-63.5986328</c:v>
                </c:pt>
                <c:pt idx="75205">
                  <c:v>-18.9208984</c:v>
                </c:pt>
                <c:pt idx="75206">
                  <c:v>26.6113281</c:v>
                </c:pt>
                <c:pt idx="75207">
                  <c:v>71.8994141</c:v>
                </c:pt>
                <c:pt idx="75208">
                  <c:v>98.87695309999998</c:v>
                </c:pt>
                <c:pt idx="75209">
                  <c:v>103.515625</c:v>
                </c:pt>
                <c:pt idx="75210">
                  <c:v>73.3642578</c:v>
                </c:pt>
                <c:pt idx="75211">
                  <c:v>23.9257812</c:v>
                </c:pt>
                <c:pt idx="75212">
                  <c:v>-25.2685547</c:v>
                </c:pt>
                <c:pt idx="75213">
                  <c:v>-73.1201172</c:v>
                </c:pt>
                <c:pt idx="75214">
                  <c:v>-98.75488279999998</c:v>
                </c:pt>
                <c:pt idx="75215">
                  <c:v>-95.5810547</c:v>
                </c:pt>
                <c:pt idx="75216">
                  <c:v>-63.1103516</c:v>
                </c:pt>
                <c:pt idx="75217">
                  <c:v>-35.5224609</c:v>
                </c:pt>
                <c:pt idx="75218">
                  <c:v>14.1601562</c:v>
                </c:pt>
                <c:pt idx="75219">
                  <c:v>64.2089844</c:v>
                </c:pt>
                <c:pt idx="75220">
                  <c:v>92.2851562</c:v>
                </c:pt>
                <c:pt idx="75221">
                  <c:v>94.2382812</c:v>
                </c:pt>
                <c:pt idx="75222">
                  <c:v>81.4208984</c:v>
                </c:pt>
                <c:pt idx="75223">
                  <c:v>39.4287109</c:v>
                </c:pt>
                <c:pt idx="75224">
                  <c:v>-14.4042969</c:v>
                </c:pt>
                <c:pt idx="75225">
                  <c:v>-64.57519529999998</c:v>
                </c:pt>
                <c:pt idx="75226">
                  <c:v>-90.94238279999998</c:v>
                </c:pt>
                <c:pt idx="75227">
                  <c:v>-97.65625</c:v>
                </c:pt>
                <c:pt idx="75228">
                  <c:v>-79.5898438</c:v>
                </c:pt>
                <c:pt idx="75229">
                  <c:v>-34.5458984</c:v>
                </c:pt>
                <c:pt idx="75230">
                  <c:v>8.178710939999998</c:v>
                </c:pt>
                <c:pt idx="75231">
                  <c:v>51.5136719</c:v>
                </c:pt>
                <c:pt idx="75232">
                  <c:v>87.03613279999998</c:v>
                </c:pt>
                <c:pt idx="75233">
                  <c:v>92.2851562</c:v>
                </c:pt>
                <c:pt idx="75234">
                  <c:v>76.17187499999996</c:v>
                </c:pt>
                <c:pt idx="75235">
                  <c:v>39.6728516</c:v>
                </c:pt>
                <c:pt idx="75236">
                  <c:v>2.44140625</c:v>
                </c:pt>
                <c:pt idx="75237">
                  <c:v>-51.2695312</c:v>
                </c:pt>
                <c:pt idx="75238">
                  <c:v>-82.5195312</c:v>
                </c:pt>
                <c:pt idx="75239">
                  <c:v>-92.0410156</c:v>
                </c:pt>
                <c:pt idx="75240">
                  <c:v>-83.7402344</c:v>
                </c:pt>
                <c:pt idx="75241">
                  <c:v>-51.0253906</c:v>
                </c:pt>
                <c:pt idx="75242">
                  <c:v>-0.122070312</c:v>
                </c:pt>
                <c:pt idx="75243">
                  <c:v>50.0488281</c:v>
                </c:pt>
                <c:pt idx="75244">
                  <c:v>84.9609375</c:v>
                </c:pt>
                <c:pt idx="75245">
                  <c:v>98.0224609</c:v>
                </c:pt>
                <c:pt idx="75246">
                  <c:v>92.6513672</c:v>
                </c:pt>
                <c:pt idx="75247">
                  <c:v>49.0722656</c:v>
                </c:pt>
                <c:pt idx="75248">
                  <c:v>7.08007812</c:v>
                </c:pt>
                <c:pt idx="75249">
                  <c:v>-43.3349609</c:v>
                </c:pt>
                <c:pt idx="75250">
                  <c:v>-89.84375</c:v>
                </c:pt>
                <c:pt idx="75251">
                  <c:v>-99.4873047</c:v>
                </c:pt>
                <c:pt idx="75252">
                  <c:v>-82.3974609</c:v>
                </c:pt>
                <c:pt idx="75253">
                  <c:v>-53.1005859</c:v>
                </c:pt>
                <c:pt idx="75254">
                  <c:v>-13.7939453</c:v>
                </c:pt>
                <c:pt idx="75255">
                  <c:v>37.7197266</c:v>
                </c:pt>
                <c:pt idx="75256">
                  <c:v>85.20507809999994</c:v>
                </c:pt>
                <c:pt idx="75257">
                  <c:v>94.3603516</c:v>
                </c:pt>
                <c:pt idx="75258">
                  <c:v>88.0126953</c:v>
                </c:pt>
                <c:pt idx="75259">
                  <c:v>56.88476559999999</c:v>
                </c:pt>
                <c:pt idx="75260">
                  <c:v>15.7470703</c:v>
                </c:pt>
                <c:pt idx="75261">
                  <c:v>-40.6494141</c:v>
                </c:pt>
                <c:pt idx="75262">
                  <c:v>-81.7871094</c:v>
                </c:pt>
                <c:pt idx="75263">
                  <c:v>-96.3134766</c:v>
                </c:pt>
                <c:pt idx="75264">
                  <c:v>-96.1914062</c:v>
                </c:pt>
                <c:pt idx="75265">
                  <c:v>-71.7773438</c:v>
                </c:pt>
                <c:pt idx="75266">
                  <c:v>-16.4794922</c:v>
                </c:pt>
                <c:pt idx="75267">
                  <c:v>34.4238281</c:v>
                </c:pt>
                <c:pt idx="75268">
                  <c:v>74.3408203</c:v>
                </c:pt>
                <c:pt idx="75269">
                  <c:v>93.6279297</c:v>
                </c:pt>
                <c:pt idx="75270">
                  <c:v>95.703125</c:v>
                </c:pt>
                <c:pt idx="75271">
                  <c:v>67.38281249999996</c:v>
                </c:pt>
                <c:pt idx="75272">
                  <c:v>23.5595703</c:v>
                </c:pt>
                <c:pt idx="75273">
                  <c:v>-29.7851562</c:v>
                </c:pt>
                <c:pt idx="75274">
                  <c:v>-67.38281249999996</c:v>
                </c:pt>
                <c:pt idx="75275">
                  <c:v>-90.4541016</c:v>
                </c:pt>
                <c:pt idx="75276">
                  <c:v>-93.9941406</c:v>
                </c:pt>
                <c:pt idx="75277">
                  <c:v>-75.5615234</c:v>
                </c:pt>
                <c:pt idx="75278">
                  <c:v>-29.4189453</c:v>
                </c:pt>
                <c:pt idx="75279">
                  <c:v>21.3623047</c:v>
                </c:pt>
                <c:pt idx="75280">
                  <c:v>67.8710938</c:v>
                </c:pt>
                <c:pt idx="75281">
                  <c:v>90.08789059999998</c:v>
                </c:pt>
                <c:pt idx="75282">
                  <c:v>93.2617188</c:v>
                </c:pt>
                <c:pt idx="75283">
                  <c:v>79.4677734</c:v>
                </c:pt>
                <c:pt idx="75284">
                  <c:v>43.0908203</c:v>
                </c:pt>
                <c:pt idx="75285">
                  <c:v>-17.4560547</c:v>
                </c:pt>
                <c:pt idx="75286">
                  <c:v>-66.65039059999994</c:v>
                </c:pt>
                <c:pt idx="75287">
                  <c:v>-87.5244141</c:v>
                </c:pt>
                <c:pt idx="75288">
                  <c:v>-95.4589844</c:v>
                </c:pt>
                <c:pt idx="75289">
                  <c:v>-75.19531249999996</c:v>
                </c:pt>
                <c:pt idx="75290">
                  <c:v>-35.8886719</c:v>
                </c:pt>
                <c:pt idx="75291">
                  <c:v>16.8457031</c:v>
                </c:pt>
                <c:pt idx="75292">
                  <c:v>58.59375</c:v>
                </c:pt>
                <c:pt idx="75293">
                  <c:v>83.12988279999993</c:v>
                </c:pt>
                <c:pt idx="75294">
                  <c:v>96.4355469</c:v>
                </c:pt>
                <c:pt idx="75295">
                  <c:v>75.5615234</c:v>
                </c:pt>
                <c:pt idx="75296">
                  <c:v>40.8935547</c:v>
                </c:pt>
                <c:pt idx="75297">
                  <c:v>-11.71875</c:v>
                </c:pt>
                <c:pt idx="75298">
                  <c:v>-57.9833984</c:v>
                </c:pt>
                <c:pt idx="75299">
                  <c:v>-86.7919922</c:v>
                </c:pt>
                <c:pt idx="75300">
                  <c:v>-100.830078</c:v>
                </c:pt>
                <c:pt idx="75301">
                  <c:v>-86.7919922</c:v>
                </c:pt>
                <c:pt idx="75302">
                  <c:v>-44.921875</c:v>
                </c:pt>
                <c:pt idx="75303">
                  <c:v>3.90625</c:v>
                </c:pt>
                <c:pt idx="75304">
                  <c:v>51.7578125</c:v>
                </c:pt>
                <c:pt idx="75305">
                  <c:v>84.5947266</c:v>
                </c:pt>
                <c:pt idx="75306">
                  <c:v>104.614258</c:v>
                </c:pt>
                <c:pt idx="75307">
                  <c:v>84.8388672</c:v>
                </c:pt>
                <c:pt idx="75308">
                  <c:v>39.4287109</c:v>
                </c:pt>
                <c:pt idx="75309">
                  <c:v>-9.033203119999997</c:v>
                </c:pt>
                <c:pt idx="75310">
                  <c:v>-48.828125</c:v>
                </c:pt>
                <c:pt idx="75311">
                  <c:v>-84.22851559999998</c:v>
                </c:pt>
                <c:pt idx="75312">
                  <c:v>-101.68457</c:v>
                </c:pt>
                <c:pt idx="75313">
                  <c:v>-94.2382812</c:v>
                </c:pt>
                <c:pt idx="75314">
                  <c:v>-52.0019531</c:v>
                </c:pt>
                <c:pt idx="75315">
                  <c:v>-5.73730469</c:v>
                </c:pt>
                <c:pt idx="75316">
                  <c:v>40.7714844</c:v>
                </c:pt>
                <c:pt idx="75317">
                  <c:v>81.17675779999993</c:v>
                </c:pt>
                <c:pt idx="75318">
                  <c:v>96.0693359</c:v>
                </c:pt>
                <c:pt idx="75319">
                  <c:v>85.3271484</c:v>
                </c:pt>
                <c:pt idx="75320">
                  <c:v>52.2460938</c:v>
                </c:pt>
                <c:pt idx="75321">
                  <c:v>13.7939453</c:v>
                </c:pt>
                <c:pt idx="75322">
                  <c:v>-36.9873047</c:v>
                </c:pt>
                <c:pt idx="75323">
                  <c:v>-84.8388672</c:v>
                </c:pt>
                <c:pt idx="75324">
                  <c:v>-98.1445312</c:v>
                </c:pt>
                <c:pt idx="75325">
                  <c:v>-92.1630859</c:v>
                </c:pt>
                <c:pt idx="75326">
                  <c:v>-55.6640625</c:v>
                </c:pt>
                <c:pt idx="75327">
                  <c:v>-13.5498047</c:v>
                </c:pt>
                <c:pt idx="75328">
                  <c:v>33.5693359</c:v>
                </c:pt>
                <c:pt idx="75329">
                  <c:v>82.7636719</c:v>
                </c:pt>
                <c:pt idx="75330">
                  <c:v>97.90039059999998</c:v>
                </c:pt>
                <c:pt idx="75331">
                  <c:v>92.1630859</c:v>
                </c:pt>
                <c:pt idx="75332">
                  <c:v>55.9082031</c:v>
                </c:pt>
                <c:pt idx="75333">
                  <c:v>16.4794922</c:v>
                </c:pt>
                <c:pt idx="75334">
                  <c:v>-25.5126953</c:v>
                </c:pt>
                <c:pt idx="75335">
                  <c:v>-75.5615234</c:v>
                </c:pt>
                <c:pt idx="75336">
                  <c:v>-100.463867</c:v>
                </c:pt>
                <c:pt idx="75337">
                  <c:v>-96.3134766</c:v>
                </c:pt>
                <c:pt idx="75338">
                  <c:v>-64.57519529999998</c:v>
                </c:pt>
                <c:pt idx="75339">
                  <c:v>-21.3623047</c:v>
                </c:pt>
                <c:pt idx="75340">
                  <c:v>30.7617188</c:v>
                </c:pt>
                <c:pt idx="75341">
                  <c:v>69.58007809999994</c:v>
                </c:pt>
                <c:pt idx="75342">
                  <c:v>91.9189453</c:v>
                </c:pt>
                <c:pt idx="75343">
                  <c:v>95.703125</c:v>
                </c:pt>
                <c:pt idx="75344">
                  <c:v>73.48632809999998</c:v>
                </c:pt>
                <c:pt idx="75345">
                  <c:v>27.4658203</c:v>
                </c:pt>
                <c:pt idx="75346">
                  <c:v>-23.8037109</c:v>
                </c:pt>
                <c:pt idx="75347">
                  <c:v>-71.8994141</c:v>
                </c:pt>
                <c:pt idx="75348">
                  <c:v>-100.830078</c:v>
                </c:pt>
                <c:pt idx="75349">
                  <c:v>-100.219727</c:v>
                </c:pt>
                <c:pt idx="75350">
                  <c:v>-72.0214844</c:v>
                </c:pt>
                <c:pt idx="75351">
                  <c:v>-27.0996094</c:v>
                </c:pt>
                <c:pt idx="75352">
                  <c:v>21.8505859</c:v>
                </c:pt>
                <c:pt idx="75353">
                  <c:v>63.9648438</c:v>
                </c:pt>
                <c:pt idx="75354">
                  <c:v>94.3603516</c:v>
                </c:pt>
                <c:pt idx="75355">
                  <c:v>99.4873047</c:v>
                </c:pt>
                <c:pt idx="75356">
                  <c:v>70.3125</c:v>
                </c:pt>
                <c:pt idx="75357">
                  <c:v>32.1044922</c:v>
                </c:pt>
                <c:pt idx="75358">
                  <c:v>-11.5966797</c:v>
                </c:pt>
                <c:pt idx="75359">
                  <c:v>-60.7910156</c:v>
                </c:pt>
                <c:pt idx="75360">
                  <c:v>-94.4824219</c:v>
                </c:pt>
                <c:pt idx="75361">
                  <c:v>-97.2900391</c:v>
                </c:pt>
                <c:pt idx="75362">
                  <c:v>-77.39257809999994</c:v>
                </c:pt>
                <c:pt idx="75363">
                  <c:v>-31.0058594</c:v>
                </c:pt>
                <c:pt idx="75364">
                  <c:v>17.4560547</c:v>
                </c:pt>
                <c:pt idx="75365">
                  <c:v>59.6923828</c:v>
                </c:pt>
                <c:pt idx="75366">
                  <c:v>94.6044922</c:v>
                </c:pt>
                <c:pt idx="75367">
                  <c:v>97.0458984</c:v>
                </c:pt>
                <c:pt idx="75368">
                  <c:v>83.7402344</c:v>
                </c:pt>
                <c:pt idx="75369">
                  <c:v>41.8701172</c:v>
                </c:pt>
                <c:pt idx="75370">
                  <c:v>-2.9296875</c:v>
                </c:pt>
                <c:pt idx="75371">
                  <c:v>-50.9033203</c:v>
                </c:pt>
                <c:pt idx="75372">
                  <c:v>-90.82031249999996</c:v>
                </c:pt>
                <c:pt idx="75373">
                  <c:v>-99.1210938</c:v>
                </c:pt>
                <c:pt idx="75374">
                  <c:v>-85.9375</c:v>
                </c:pt>
                <c:pt idx="75375">
                  <c:v>-49.4384766</c:v>
                </c:pt>
                <c:pt idx="75376">
                  <c:v>2.19726562</c:v>
                </c:pt>
                <c:pt idx="75377">
                  <c:v>44.3115234</c:v>
                </c:pt>
                <c:pt idx="75378">
                  <c:v>84.4726562</c:v>
                </c:pt>
                <c:pt idx="75379">
                  <c:v>103.271484</c:v>
                </c:pt>
                <c:pt idx="75380">
                  <c:v>87.5244141</c:v>
                </c:pt>
                <c:pt idx="75381">
                  <c:v>47.9736328</c:v>
                </c:pt>
                <c:pt idx="75382">
                  <c:v>5.12695312</c:v>
                </c:pt>
                <c:pt idx="75383">
                  <c:v>-43.8232422</c:v>
                </c:pt>
                <c:pt idx="75384">
                  <c:v>-83.4960938</c:v>
                </c:pt>
                <c:pt idx="75385">
                  <c:v>-96.5576172</c:v>
                </c:pt>
                <c:pt idx="75386">
                  <c:v>-82.27539059999994</c:v>
                </c:pt>
                <c:pt idx="75387">
                  <c:v>-55.9082031</c:v>
                </c:pt>
                <c:pt idx="75388">
                  <c:v>-10.7421875</c:v>
                </c:pt>
                <c:pt idx="75389">
                  <c:v>35.2783203</c:v>
                </c:pt>
                <c:pt idx="75390">
                  <c:v>81.5429688</c:v>
                </c:pt>
                <c:pt idx="75391">
                  <c:v>103.881836</c:v>
                </c:pt>
                <c:pt idx="75392">
                  <c:v>90.94238279999998</c:v>
                </c:pt>
                <c:pt idx="75393">
                  <c:v>54.5654297</c:v>
                </c:pt>
                <c:pt idx="75394">
                  <c:v>16.6015625</c:v>
                </c:pt>
                <c:pt idx="75395">
                  <c:v>-40.2832031</c:v>
                </c:pt>
                <c:pt idx="75396">
                  <c:v>-82.03125</c:v>
                </c:pt>
                <c:pt idx="75397">
                  <c:v>-100.708008</c:v>
                </c:pt>
                <c:pt idx="75398">
                  <c:v>-93.1396484</c:v>
                </c:pt>
                <c:pt idx="75399">
                  <c:v>-65.9179688</c:v>
                </c:pt>
                <c:pt idx="75400">
                  <c:v>-18.3105469</c:v>
                </c:pt>
                <c:pt idx="75401">
                  <c:v>38.9404297</c:v>
                </c:pt>
                <c:pt idx="75402">
                  <c:v>75.6835938</c:v>
                </c:pt>
                <c:pt idx="75403">
                  <c:v>96.67968749999996</c:v>
                </c:pt>
                <c:pt idx="75404">
                  <c:v>93.1396484</c:v>
                </c:pt>
                <c:pt idx="75405">
                  <c:v>62.3779297</c:v>
                </c:pt>
                <c:pt idx="75406">
                  <c:v>18.0664062</c:v>
                </c:pt>
                <c:pt idx="75407">
                  <c:v>-27.34375</c:v>
                </c:pt>
                <c:pt idx="75408">
                  <c:v>-72.3876953</c:v>
                </c:pt>
                <c:pt idx="75409">
                  <c:v>-99.2431641</c:v>
                </c:pt>
                <c:pt idx="75410">
                  <c:v>-98.38867190000001</c:v>
                </c:pt>
                <c:pt idx="75411">
                  <c:v>-65.55175779999998</c:v>
                </c:pt>
                <c:pt idx="75412">
                  <c:v>-23.6816406</c:v>
                </c:pt>
                <c:pt idx="75413">
                  <c:v>29.1748047</c:v>
                </c:pt>
                <c:pt idx="75414">
                  <c:v>75.5615234</c:v>
                </c:pt>
                <c:pt idx="75415">
                  <c:v>96.92382809999998</c:v>
                </c:pt>
                <c:pt idx="75416">
                  <c:v>96.67968749999996</c:v>
                </c:pt>
                <c:pt idx="75417">
                  <c:v>74.46289059999998</c:v>
                </c:pt>
                <c:pt idx="75418">
                  <c:v>32.9589844</c:v>
                </c:pt>
                <c:pt idx="75419">
                  <c:v>-24.2919922</c:v>
                </c:pt>
                <c:pt idx="75420">
                  <c:v>-58.83789059999999</c:v>
                </c:pt>
                <c:pt idx="75421">
                  <c:v>-98.2666016</c:v>
                </c:pt>
                <c:pt idx="75422">
                  <c:v>-101.318359</c:v>
                </c:pt>
                <c:pt idx="75423">
                  <c:v>-80.9326172</c:v>
                </c:pt>
                <c:pt idx="75424">
                  <c:v>-30.0292969</c:v>
                </c:pt>
                <c:pt idx="75425">
                  <c:v>14.8925781</c:v>
                </c:pt>
                <c:pt idx="75426">
                  <c:v>59.4482422</c:v>
                </c:pt>
                <c:pt idx="75427">
                  <c:v>92.4072266</c:v>
                </c:pt>
                <c:pt idx="75428">
                  <c:v>98.63281249999996</c:v>
                </c:pt>
                <c:pt idx="75429">
                  <c:v>71.6552734</c:v>
                </c:pt>
                <c:pt idx="75430">
                  <c:v>35.15625</c:v>
                </c:pt>
                <c:pt idx="75431">
                  <c:v>-10.4980469</c:v>
                </c:pt>
                <c:pt idx="75432">
                  <c:v>-59.3261719</c:v>
                </c:pt>
                <c:pt idx="75433">
                  <c:v>-88.62304690000001</c:v>
                </c:pt>
                <c:pt idx="75434">
                  <c:v>-96.1914062</c:v>
                </c:pt>
                <c:pt idx="75435">
                  <c:v>-82.6416016</c:v>
                </c:pt>
                <c:pt idx="75436">
                  <c:v>-38.5742188</c:v>
                </c:pt>
                <c:pt idx="75437">
                  <c:v>16.8457031</c:v>
                </c:pt>
                <c:pt idx="75438">
                  <c:v>48.9501953</c:v>
                </c:pt>
                <c:pt idx="75439">
                  <c:v>81.7871094</c:v>
                </c:pt>
                <c:pt idx="75440">
                  <c:v>99.1210938</c:v>
                </c:pt>
                <c:pt idx="75441">
                  <c:v>84.22851559999998</c:v>
                </c:pt>
                <c:pt idx="75442">
                  <c:v>48.828125</c:v>
                </c:pt>
                <c:pt idx="75443">
                  <c:v>-2.07519531</c:v>
                </c:pt>
                <c:pt idx="75444">
                  <c:v>-51.0253906</c:v>
                </c:pt>
                <c:pt idx="75445">
                  <c:v>-84.10644529999998</c:v>
                </c:pt>
                <c:pt idx="75446">
                  <c:v>-91.9189453</c:v>
                </c:pt>
                <c:pt idx="75447">
                  <c:v>-77.39257809999994</c:v>
                </c:pt>
                <c:pt idx="75448">
                  <c:v>-46.875</c:v>
                </c:pt>
                <c:pt idx="75449">
                  <c:v>-4.394531249999993</c:v>
                </c:pt>
                <c:pt idx="75450">
                  <c:v>44.55566409999999</c:v>
                </c:pt>
                <c:pt idx="75451">
                  <c:v>84.10644529999998</c:v>
                </c:pt>
                <c:pt idx="75452">
                  <c:v>98.5107422</c:v>
                </c:pt>
                <c:pt idx="75453">
                  <c:v>93.87207029999993</c:v>
                </c:pt>
                <c:pt idx="75454">
                  <c:v>59.0820312</c:v>
                </c:pt>
                <c:pt idx="75455">
                  <c:v>1.953125</c:v>
                </c:pt>
                <c:pt idx="75456">
                  <c:v>-47.9736328</c:v>
                </c:pt>
                <c:pt idx="75457">
                  <c:v>-82.5195312</c:v>
                </c:pt>
                <c:pt idx="75458">
                  <c:v>-97.5341797</c:v>
                </c:pt>
                <c:pt idx="75459">
                  <c:v>-89.84375</c:v>
                </c:pt>
                <c:pt idx="75460">
                  <c:v>-62.5</c:v>
                </c:pt>
                <c:pt idx="75461">
                  <c:v>-11.4746094</c:v>
                </c:pt>
                <c:pt idx="75462">
                  <c:v>44.6777344</c:v>
                </c:pt>
                <c:pt idx="75463">
                  <c:v>78.2470703</c:v>
                </c:pt>
                <c:pt idx="75464">
                  <c:v>98.0224609</c:v>
                </c:pt>
                <c:pt idx="75465">
                  <c:v>92.89550779999998</c:v>
                </c:pt>
                <c:pt idx="75466">
                  <c:v>65.67382809999994</c:v>
                </c:pt>
                <c:pt idx="75467">
                  <c:v>21.7285156</c:v>
                </c:pt>
                <c:pt idx="75468">
                  <c:v>-30.0292969</c:v>
                </c:pt>
                <c:pt idx="75469">
                  <c:v>-73.7304688</c:v>
                </c:pt>
                <c:pt idx="75470">
                  <c:v>-99.4873047</c:v>
                </c:pt>
                <c:pt idx="75471">
                  <c:v>-95.5810547</c:v>
                </c:pt>
                <c:pt idx="75472">
                  <c:v>-59.2041016</c:v>
                </c:pt>
                <c:pt idx="75473">
                  <c:v>-21.1181641</c:v>
                </c:pt>
                <c:pt idx="75474">
                  <c:v>24.7802734</c:v>
                </c:pt>
                <c:pt idx="75475">
                  <c:v>73.7304688</c:v>
                </c:pt>
                <c:pt idx="75476">
                  <c:v>95.703125</c:v>
                </c:pt>
                <c:pt idx="75477">
                  <c:v>85.20507809999994</c:v>
                </c:pt>
                <c:pt idx="75478">
                  <c:v>72.6318359</c:v>
                </c:pt>
                <c:pt idx="75479">
                  <c:v>27.34375</c:v>
                </c:pt>
                <c:pt idx="75480">
                  <c:v>-29.0527344</c:v>
                </c:pt>
                <c:pt idx="75481">
                  <c:v>-69.9462891</c:v>
                </c:pt>
                <c:pt idx="75482">
                  <c:v>-98.75488279999998</c:v>
                </c:pt>
                <c:pt idx="75483">
                  <c:v>-98.2666016</c:v>
                </c:pt>
                <c:pt idx="75484">
                  <c:v>-74.8291016</c:v>
                </c:pt>
                <c:pt idx="75485">
                  <c:v>-31.8603516</c:v>
                </c:pt>
                <c:pt idx="75486">
                  <c:v>16.3574219</c:v>
                </c:pt>
                <c:pt idx="75487">
                  <c:v>65.0634766</c:v>
                </c:pt>
                <c:pt idx="75488">
                  <c:v>95.9472656</c:v>
                </c:pt>
                <c:pt idx="75489">
                  <c:v>99.9755859</c:v>
                </c:pt>
                <c:pt idx="75490">
                  <c:v>73.2421875</c:v>
                </c:pt>
                <c:pt idx="75491">
                  <c:v>28.3203125</c:v>
                </c:pt>
                <c:pt idx="75492">
                  <c:v>-7.812499999999997</c:v>
                </c:pt>
                <c:pt idx="75493">
                  <c:v>-54.4433594</c:v>
                </c:pt>
                <c:pt idx="75494">
                  <c:v>-88.37890619999993</c:v>
                </c:pt>
                <c:pt idx="75495">
                  <c:v>-96.67968749999996</c:v>
                </c:pt>
                <c:pt idx="75496">
                  <c:v>-80.68847659999993</c:v>
                </c:pt>
                <c:pt idx="75497">
                  <c:v>-43.7011719</c:v>
                </c:pt>
                <c:pt idx="75498">
                  <c:v>15.5029297</c:v>
                </c:pt>
                <c:pt idx="75499">
                  <c:v>60.0585938</c:v>
                </c:pt>
                <c:pt idx="75500">
                  <c:v>89.35546879999995</c:v>
                </c:pt>
                <c:pt idx="75501">
                  <c:v>96.5576172</c:v>
                </c:pt>
                <c:pt idx="75502">
                  <c:v>86.18164059999998</c:v>
                </c:pt>
                <c:pt idx="75503">
                  <c:v>46.3867188</c:v>
                </c:pt>
                <c:pt idx="75504">
                  <c:v>-12.0849609</c:v>
                </c:pt>
                <c:pt idx="75505">
                  <c:v>-59.3261719</c:v>
                </c:pt>
                <c:pt idx="75506">
                  <c:v>-88.2568359</c:v>
                </c:pt>
                <c:pt idx="75507">
                  <c:v>-87.890625</c:v>
                </c:pt>
                <c:pt idx="75508">
                  <c:v>-80.2001953</c:v>
                </c:pt>
                <c:pt idx="75509">
                  <c:v>-50.5371094</c:v>
                </c:pt>
                <c:pt idx="75510">
                  <c:v>2.56347656</c:v>
                </c:pt>
                <c:pt idx="75511">
                  <c:v>52.734375</c:v>
                </c:pt>
                <c:pt idx="75512">
                  <c:v>79.7119141</c:v>
                </c:pt>
                <c:pt idx="75513">
                  <c:v>98.1445312</c:v>
                </c:pt>
                <c:pt idx="75514">
                  <c:v>84.3505859</c:v>
                </c:pt>
                <c:pt idx="75515">
                  <c:v>47.2412109</c:v>
                </c:pt>
                <c:pt idx="75516">
                  <c:v>1.46484375</c:v>
                </c:pt>
                <c:pt idx="75517">
                  <c:v>-49.3164062</c:v>
                </c:pt>
                <c:pt idx="75518">
                  <c:v>-82.15332029999998</c:v>
                </c:pt>
                <c:pt idx="75519">
                  <c:v>-96.80175779999998</c:v>
                </c:pt>
                <c:pt idx="75520">
                  <c:v>-90.6982422</c:v>
                </c:pt>
                <c:pt idx="75521">
                  <c:v>-52.9785156</c:v>
                </c:pt>
                <c:pt idx="75522">
                  <c:v>-5.004882809999995</c:v>
                </c:pt>
                <c:pt idx="75523">
                  <c:v>41.2597656</c:v>
                </c:pt>
                <c:pt idx="75524">
                  <c:v>83.6181641</c:v>
                </c:pt>
                <c:pt idx="75525">
                  <c:v>100.830078</c:v>
                </c:pt>
                <c:pt idx="75526">
                  <c:v>91.3085938</c:v>
                </c:pt>
                <c:pt idx="75527">
                  <c:v>57.9833984</c:v>
                </c:pt>
                <c:pt idx="75528">
                  <c:v>11.71875</c:v>
                </c:pt>
                <c:pt idx="75529">
                  <c:v>-38.4521484</c:v>
                </c:pt>
                <c:pt idx="75530">
                  <c:v>-84.22851559999998</c:v>
                </c:pt>
                <c:pt idx="75531">
                  <c:v>-101.196289</c:v>
                </c:pt>
                <c:pt idx="75532">
                  <c:v>-89.9658203</c:v>
                </c:pt>
                <c:pt idx="75533">
                  <c:v>-64.8193359</c:v>
                </c:pt>
                <c:pt idx="75534">
                  <c:v>-15.0146484</c:v>
                </c:pt>
                <c:pt idx="75535">
                  <c:v>40.2832031</c:v>
                </c:pt>
                <c:pt idx="75536">
                  <c:v>73.60839839999993</c:v>
                </c:pt>
                <c:pt idx="75537">
                  <c:v>94.3603516</c:v>
                </c:pt>
                <c:pt idx="75538">
                  <c:v>94.1162109</c:v>
                </c:pt>
                <c:pt idx="75539">
                  <c:v>59.81445309999999</c:v>
                </c:pt>
                <c:pt idx="75540">
                  <c:v>16.8457031</c:v>
                </c:pt>
                <c:pt idx="75541">
                  <c:v>-26.4892578</c:v>
                </c:pt>
                <c:pt idx="75542">
                  <c:v>-68.7255859</c:v>
                </c:pt>
                <c:pt idx="75543">
                  <c:v>-99.4873047</c:v>
                </c:pt>
                <c:pt idx="75544">
                  <c:v>-84.7167969</c:v>
                </c:pt>
                <c:pt idx="75545">
                  <c:v>-59.81445309999999</c:v>
                </c:pt>
                <c:pt idx="75546">
                  <c:v>-21.9726562</c:v>
                </c:pt>
                <c:pt idx="75547">
                  <c:v>24.7802734</c:v>
                </c:pt>
                <c:pt idx="75548">
                  <c:v>73.60839839999993</c:v>
                </c:pt>
                <c:pt idx="75549">
                  <c:v>102.172852</c:v>
                </c:pt>
                <c:pt idx="75550">
                  <c:v>96.4355469</c:v>
                </c:pt>
                <c:pt idx="75551">
                  <c:v>65.67382809999994</c:v>
                </c:pt>
                <c:pt idx="75552">
                  <c:v>27.0996094</c:v>
                </c:pt>
                <c:pt idx="75553">
                  <c:v>-20.5078125</c:v>
                </c:pt>
                <c:pt idx="75554">
                  <c:v>-71.2890625</c:v>
                </c:pt>
                <c:pt idx="75555">
                  <c:v>-97.0458984</c:v>
                </c:pt>
                <c:pt idx="75556">
                  <c:v>-90.4541016</c:v>
                </c:pt>
                <c:pt idx="75557">
                  <c:v>-74.46289059999998</c:v>
                </c:pt>
                <c:pt idx="75558">
                  <c:v>-31.6162109</c:v>
                </c:pt>
                <c:pt idx="75559">
                  <c:v>14.6484375</c:v>
                </c:pt>
                <c:pt idx="75560">
                  <c:v>65.67382809999994</c:v>
                </c:pt>
                <c:pt idx="75561">
                  <c:v>88.5009766</c:v>
                </c:pt>
                <c:pt idx="75562">
                  <c:v>92.77343749999996</c:v>
                </c:pt>
                <c:pt idx="75563">
                  <c:v>73.60839839999993</c:v>
                </c:pt>
                <c:pt idx="75564">
                  <c:v>36.8652344</c:v>
                </c:pt>
                <c:pt idx="75565">
                  <c:v>-11.2304688</c:v>
                </c:pt>
                <c:pt idx="75566">
                  <c:v>-60.7910156</c:v>
                </c:pt>
                <c:pt idx="75567">
                  <c:v>-94.1162109</c:v>
                </c:pt>
                <c:pt idx="75568">
                  <c:v>-97.4121094</c:v>
                </c:pt>
                <c:pt idx="75569">
                  <c:v>-82.6416016</c:v>
                </c:pt>
                <c:pt idx="75570">
                  <c:v>-43.9453125</c:v>
                </c:pt>
                <c:pt idx="75571">
                  <c:v>12.4511719</c:v>
                </c:pt>
                <c:pt idx="75572">
                  <c:v>53.5888672</c:v>
                </c:pt>
                <c:pt idx="75573">
                  <c:v>81.0546875</c:v>
                </c:pt>
                <c:pt idx="75574">
                  <c:v>96.4355469</c:v>
                </c:pt>
                <c:pt idx="75575">
                  <c:v>90.08789059999998</c:v>
                </c:pt>
                <c:pt idx="75576">
                  <c:v>43.3349609</c:v>
                </c:pt>
                <c:pt idx="75577">
                  <c:v>-7.93457031</c:v>
                </c:pt>
                <c:pt idx="75578">
                  <c:v>-53.4667969</c:v>
                </c:pt>
                <c:pt idx="75579">
                  <c:v>-83.0078125</c:v>
                </c:pt>
                <c:pt idx="75580">
                  <c:v>-98.63281249999996</c:v>
                </c:pt>
                <c:pt idx="75581">
                  <c:v>-90.82031249999996</c:v>
                </c:pt>
                <c:pt idx="75582">
                  <c:v>-56.0302734</c:v>
                </c:pt>
                <c:pt idx="75583">
                  <c:v>-4.51660156</c:v>
                </c:pt>
                <c:pt idx="75584">
                  <c:v>48.4619141</c:v>
                </c:pt>
                <c:pt idx="75585">
                  <c:v>86.7919922</c:v>
                </c:pt>
                <c:pt idx="75586">
                  <c:v>100.952148</c:v>
                </c:pt>
                <c:pt idx="75587">
                  <c:v>89.9658203</c:v>
                </c:pt>
                <c:pt idx="75588">
                  <c:v>57.8613281</c:v>
                </c:pt>
                <c:pt idx="75589">
                  <c:v>-1.34277344</c:v>
                </c:pt>
                <c:pt idx="75590">
                  <c:v>-46.2646484</c:v>
                </c:pt>
                <c:pt idx="75591">
                  <c:v>-75.9277344</c:v>
                </c:pt>
                <c:pt idx="75592">
                  <c:v>-95.9472656</c:v>
                </c:pt>
                <c:pt idx="75593">
                  <c:v>-88.62304690000001</c:v>
                </c:pt>
                <c:pt idx="75594">
                  <c:v>-53.34472659999999</c:v>
                </c:pt>
                <c:pt idx="75595">
                  <c:v>-1.70898438</c:v>
                </c:pt>
                <c:pt idx="75596">
                  <c:v>42.3583984</c:v>
                </c:pt>
                <c:pt idx="75597">
                  <c:v>83.984375</c:v>
                </c:pt>
                <c:pt idx="75598">
                  <c:v>97.90039059999998</c:v>
                </c:pt>
                <c:pt idx="75599">
                  <c:v>91.6748047</c:v>
                </c:pt>
                <c:pt idx="75600">
                  <c:v>65.18554690000001</c:v>
                </c:pt>
                <c:pt idx="75601">
                  <c:v>16.6015625</c:v>
                </c:pt>
                <c:pt idx="75602">
                  <c:v>-29.296875</c:v>
                </c:pt>
                <c:pt idx="75603">
                  <c:v>-71.2890625</c:v>
                </c:pt>
                <c:pt idx="75604">
                  <c:v>-97.77832029999998</c:v>
                </c:pt>
                <c:pt idx="75605">
                  <c:v>-89.4775391</c:v>
                </c:pt>
                <c:pt idx="75606">
                  <c:v>-66.7724609</c:v>
                </c:pt>
                <c:pt idx="75607">
                  <c:v>-18.6767578</c:v>
                </c:pt>
                <c:pt idx="75608">
                  <c:v>35.6445312</c:v>
                </c:pt>
                <c:pt idx="75609">
                  <c:v>71.7773438</c:v>
                </c:pt>
                <c:pt idx="75610">
                  <c:v>93.87207029999993</c:v>
                </c:pt>
                <c:pt idx="75611">
                  <c:v>93.38378909999996</c:v>
                </c:pt>
                <c:pt idx="75612">
                  <c:v>66.8945312</c:v>
                </c:pt>
                <c:pt idx="75613">
                  <c:v>20.5078125</c:v>
                </c:pt>
                <c:pt idx="75614">
                  <c:v>-30.3955078</c:v>
                </c:pt>
                <c:pt idx="75615">
                  <c:v>-72.3876953</c:v>
                </c:pt>
                <c:pt idx="75616">
                  <c:v>-91.1865234</c:v>
                </c:pt>
                <c:pt idx="75617">
                  <c:v>-93.2617188</c:v>
                </c:pt>
                <c:pt idx="75618">
                  <c:v>-77.5146484</c:v>
                </c:pt>
                <c:pt idx="75619">
                  <c:v>-28.8085938</c:v>
                </c:pt>
                <c:pt idx="75620">
                  <c:v>20.38574219999997</c:v>
                </c:pt>
                <c:pt idx="75621">
                  <c:v>63.9648438</c:v>
                </c:pt>
                <c:pt idx="75622">
                  <c:v>94.6044922</c:v>
                </c:pt>
                <c:pt idx="75623">
                  <c:v>92.1630859</c:v>
                </c:pt>
                <c:pt idx="75624">
                  <c:v>76.4160156</c:v>
                </c:pt>
                <c:pt idx="75625">
                  <c:v>30.6396484</c:v>
                </c:pt>
                <c:pt idx="75626">
                  <c:v>-23.6816406</c:v>
                </c:pt>
                <c:pt idx="75627">
                  <c:v>-65.55175779999998</c:v>
                </c:pt>
                <c:pt idx="75628">
                  <c:v>-93.6279297</c:v>
                </c:pt>
                <c:pt idx="75629">
                  <c:v>-98.87695309999998</c:v>
                </c:pt>
                <c:pt idx="75630">
                  <c:v>-75.0732422</c:v>
                </c:pt>
                <c:pt idx="75631">
                  <c:v>-25.1464844</c:v>
                </c:pt>
                <c:pt idx="75632">
                  <c:v>18.5546875</c:v>
                </c:pt>
                <c:pt idx="75633">
                  <c:v>57.9833984</c:v>
                </c:pt>
                <c:pt idx="75634">
                  <c:v>90.4541016</c:v>
                </c:pt>
                <c:pt idx="75635">
                  <c:v>100.463867</c:v>
                </c:pt>
                <c:pt idx="75636">
                  <c:v>82.7636719</c:v>
                </c:pt>
                <c:pt idx="75637">
                  <c:v>39.4287109</c:v>
                </c:pt>
                <c:pt idx="75638">
                  <c:v>-8.42285156</c:v>
                </c:pt>
                <c:pt idx="75639">
                  <c:v>-57.61718749999999</c:v>
                </c:pt>
                <c:pt idx="75640">
                  <c:v>-89.35546879999995</c:v>
                </c:pt>
                <c:pt idx="75641">
                  <c:v>-96.5576172</c:v>
                </c:pt>
                <c:pt idx="75642">
                  <c:v>-83.3740234</c:v>
                </c:pt>
                <c:pt idx="75643">
                  <c:v>-40.4052734</c:v>
                </c:pt>
                <c:pt idx="75644">
                  <c:v>8.05664062</c:v>
                </c:pt>
                <c:pt idx="75645">
                  <c:v>53.1005859</c:v>
                </c:pt>
                <c:pt idx="75646">
                  <c:v>87.6464844</c:v>
                </c:pt>
                <c:pt idx="75647">
                  <c:v>102.416992</c:v>
                </c:pt>
                <c:pt idx="75648">
                  <c:v>86.5478516</c:v>
                </c:pt>
                <c:pt idx="75649">
                  <c:v>46.875</c:v>
                </c:pt>
                <c:pt idx="75650">
                  <c:v>-10.6201172</c:v>
                </c:pt>
                <c:pt idx="75651">
                  <c:v>-52.6123047</c:v>
                </c:pt>
                <c:pt idx="75652">
                  <c:v>-86.9140625</c:v>
                </c:pt>
                <c:pt idx="75653">
                  <c:v>-105.34668</c:v>
                </c:pt>
                <c:pt idx="75654">
                  <c:v>-86.05957029999998</c:v>
                </c:pt>
                <c:pt idx="75655">
                  <c:v>-52.9785156</c:v>
                </c:pt>
                <c:pt idx="75656">
                  <c:v>-5.98144531</c:v>
                </c:pt>
                <c:pt idx="75657">
                  <c:v>43.5791016</c:v>
                </c:pt>
                <c:pt idx="75658">
                  <c:v>83.3740234</c:v>
                </c:pt>
                <c:pt idx="75659">
                  <c:v>99.2431641</c:v>
                </c:pt>
                <c:pt idx="75660">
                  <c:v>83.7402344</c:v>
                </c:pt>
                <c:pt idx="75661">
                  <c:v>50.9033203</c:v>
                </c:pt>
                <c:pt idx="75662">
                  <c:v>5.98144531</c:v>
                </c:pt>
                <c:pt idx="75663">
                  <c:v>-39.0625</c:v>
                </c:pt>
                <c:pt idx="75664">
                  <c:v>-84.5947266</c:v>
                </c:pt>
                <c:pt idx="75665">
                  <c:v>-102.905273</c:v>
                </c:pt>
                <c:pt idx="75666">
                  <c:v>-87.7685547</c:v>
                </c:pt>
                <c:pt idx="75667">
                  <c:v>-53.9550781</c:v>
                </c:pt>
                <c:pt idx="75668">
                  <c:v>-11.8408203</c:v>
                </c:pt>
                <c:pt idx="75669">
                  <c:v>36.0107422</c:v>
                </c:pt>
                <c:pt idx="75670">
                  <c:v>78.0029297</c:v>
                </c:pt>
                <c:pt idx="75671">
                  <c:v>99.85351559999998</c:v>
                </c:pt>
                <c:pt idx="75672">
                  <c:v>92.1630859</c:v>
                </c:pt>
                <c:pt idx="75673">
                  <c:v>60.9130859</c:v>
                </c:pt>
                <c:pt idx="75674">
                  <c:v>15.9912109</c:v>
                </c:pt>
                <c:pt idx="75675">
                  <c:v>-31.98242189999997</c:v>
                </c:pt>
                <c:pt idx="75676">
                  <c:v>-76.6601562</c:v>
                </c:pt>
                <c:pt idx="75677">
                  <c:v>-93.87207029999993</c:v>
                </c:pt>
                <c:pt idx="75678">
                  <c:v>-83.3740234</c:v>
                </c:pt>
                <c:pt idx="75679">
                  <c:v>-66.1621094</c:v>
                </c:pt>
                <c:pt idx="75680">
                  <c:v>-28.8085938</c:v>
                </c:pt>
                <c:pt idx="75681">
                  <c:v>20.1416016</c:v>
                </c:pt>
                <c:pt idx="75682">
                  <c:v>67.0166016</c:v>
                </c:pt>
                <c:pt idx="75683">
                  <c:v>88.13476559999998</c:v>
                </c:pt>
                <c:pt idx="75684">
                  <c:v>94.4824219</c:v>
                </c:pt>
                <c:pt idx="75685">
                  <c:v>75.8056641</c:v>
                </c:pt>
                <c:pt idx="75686">
                  <c:v>31.4941406</c:v>
                </c:pt>
                <c:pt idx="75687">
                  <c:v>-22.3388672</c:v>
                </c:pt>
                <c:pt idx="75688">
                  <c:v>-65.67382809999994</c:v>
                </c:pt>
                <c:pt idx="75689">
                  <c:v>-93.75</c:v>
                </c:pt>
                <c:pt idx="75690">
                  <c:v>-92.89550779999998</c:v>
                </c:pt>
                <c:pt idx="75691">
                  <c:v>-68.35937499999996</c:v>
                </c:pt>
                <c:pt idx="75692">
                  <c:v>-29.5410156</c:v>
                </c:pt>
                <c:pt idx="75693">
                  <c:v>15.0146484</c:v>
                </c:pt>
                <c:pt idx="75694">
                  <c:v>62.2558594</c:v>
                </c:pt>
                <c:pt idx="75695">
                  <c:v>89.11132809999998</c:v>
                </c:pt>
                <c:pt idx="75696">
                  <c:v>95.3369141</c:v>
                </c:pt>
                <c:pt idx="75697">
                  <c:v>83.8623047</c:v>
                </c:pt>
                <c:pt idx="75698">
                  <c:v>34.17968749999999</c:v>
                </c:pt>
                <c:pt idx="75699">
                  <c:v>-15.7470703</c:v>
                </c:pt>
                <c:pt idx="75700">
                  <c:v>-64.2089844</c:v>
                </c:pt>
                <c:pt idx="75701">
                  <c:v>-88.9892578</c:v>
                </c:pt>
                <c:pt idx="75702">
                  <c:v>-94.2382812</c:v>
                </c:pt>
                <c:pt idx="75703">
                  <c:v>-80.68847659999993</c:v>
                </c:pt>
                <c:pt idx="75704">
                  <c:v>-41.5039062</c:v>
                </c:pt>
                <c:pt idx="75705">
                  <c:v>6.95800781</c:v>
                </c:pt>
                <c:pt idx="75706">
                  <c:v>56.88476559999999</c:v>
                </c:pt>
                <c:pt idx="75707">
                  <c:v>92.6513672</c:v>
                </c:pt>
                <c:pt idx="75708">
                  <c:v>98.2666016</c:v>
                </c:pt>
                <c:pt idx="75709">
                  <c:v>79.8339844</c:v>
                </c:pt>
                <c:pt idx="75710">
                  <c:v>44.921875</c:v>
                </c:pt>
                <c:pt idx="75711">
                  <c:v>-1.83105469</c:v>
                </c:pt>
                <c:pt idx="75712">
                  <c:v>-56.7626953</c:v>
                </c:pt>
                <c:pt idx="75713">
                  <c:v>-80.8105469</c:v>
                </c:pt>
                <c:pt idx="75714">
                  <c:v>-97.5341797</c:v>
                </c:pt>
                <c:pt idx="75715">
                  <c:v>-90.2099609</c:v>
                </c:pt>
                <c:pt idx="75716">
                  <c:v>-52.9785156</c:v>
                </c:pt>
                <c:pt idx="75717">
                  <c:v>1.34277344</c:v>
                </c:pt>
                <c:pt idx="75718">
                  <c:v>48.9501953</c:v>
                </c:pt>
                <c:pt idx="75719">
                  <c:v>92.6513672</c:v>
                </c:pt>
                <c:pt idx="75720">
                  <c:v>106.689453</c:v>
                </c:pt>
                <c:pt idx="75721">
                  <c:v>87.2802734</c:v>
                </c:pt>
                <c:pt idx="75722">
                  <c:v>55.0537109</c:v>
                </c:pt>
                <c:pt idx="75723">
                  <c:v>5.12695312</c:v>
                </c:pt>
                <c:pt idx="75724">
                  <c:v>-39.6728516</c:v>
                </c:pt>
                <c:pt idx="75725">
                  <c:v>-80.4443359</c:v>
                </c:pt>
                <c:pt idx="75726">
                  <c:v>-97.90039059999998</c:v>
                </c:pt>
                <c:pt idx="75727">
                  <c:v>-94.84863279999998</c:v>
                </c:pt>
                <c:pt idx="75728">
                  <c:v>-62.7441406</c:v>
                </c:pt>
                <c:pt idx="75729">
                  <c:v>-12.2070312</c:v>
                </c:pt>
                <c:pt idx="75730">
                  <c:v>39.7949219</c:v>
                </c:pt>
                <c:pt idx="75731">
                  <c:v>79.5898438</c:v>
                </c:pt>
                <c:pt idx="75732">
                  <c:v>96.0693359</c:v>
                </c:pt>
                <c:pt idx="75733">
                  <c:v>88.5009766</c:v>
                </c:pt>
                <c:pt idx="75734">
                  <c:v>58.59375</c:v>
                </c:pt>
                <c:pt idx="75735">
                  <c:v>15.5029297</c:v>
                </c:pt>
                <c:pt idx="75736">
                  <c:v>-32.4707031</c:v>
                </c:pt>
                <c:pt idx="75737">
                  <c:v>-77.14843749999996</c:v>
                </c:pt>
                <c:pt idx="75738">
                  <c:v>-96.80175779999998</c:v>
                </c:pt>
                <c:pt idx="75739">
                  <c:v>-96.92382809999998</c:v>
                </c:pt>
                <c:pt idx="75740">
                  <c:v>-69.8242188</c:v>
                </c:pt>
                <c:pt idx="75741">
                  <c:v>-20.1416016</c:v>
                </c:pt>
                <c:pt idx="75742">
                  <c:v>34.0576172</c:v>
                </c:pt>
                <c:pt idx="75743">
                  <c:v>82.7636719</c:v>
                </c:pt>
                <c:pt idx="75744">
                  <c:v>104.248047</c:v>
                </c:pt>
                <c:pt idx="75745">
                  <c:v>93.2617188</c:v>
                </c:pt>
                <c:pt idx="75746">
                  <c:v>65.7958984</c:v>
                </c:pt>
                <c:pt idx="75747">
                  <c:v>19.53125</c:v>
                </c:pt>
                <c:pt idx="75748">
                  <c:v>-24.4140625</c:v>
                </c:pt>
                <c:pt idx="75749">
                  <c:v>-62.3779297</c:v>
                </c:pt>
                <c:pt idx="75750">
                  <c:v>-97.0458984</c:v>
                </c:pt>
                <c:pt idx="75751">
                  <c:v>-97.0458984</c:v>
                </c:pt>
                <c:pt idx="75752">
                  <c:v>-71.7773438</c:v>
                </c:pt>
                <c:pt idx="75753">
                  <c:v>-29.1748047</c:v>
                </c:pt>
                <c:pt idx="75754">
                  <c:v>31.0058594</c:v>
                </c:pt>
                <c:pt idx="75755">
                  <c:v>68.35937499999996</c:v>
                </c:pt>
                <c:pt idx="75756">
                  <c:v>89.11132809999998</c:v>
                </c:pt>
                <c:pt idx="75757">
                  <c:v>101.196289</c:v>
                </c:pt>
                <c:pt idx="75758">
                  <c:v>79.4677734</c:v>
                </c:pt>
                <c:pt idx="75759">
                  <c:v>39.6728516</c:v>
                </c:pt>
                <c:pt idx="75760">
                  <c:v>-14.1601562</c:v>
                </c:pt>
                <c:pt idx="75761">
                  <c:v>-63.9648438</c:v>
                </c:pt>
                <c:pt idx="75762">
                  <c:v>-90.94238279999998</c:v>
                </c:pt>
                <c:pt idx="75763">
                  <c:v>-93.9941406</c:v>
                </c:pt>
                <c:pt idx="75764">
                  <c:v>-69.45800779999998</c:v>
                </c:pt>
                <c:pt idx="75765">
                  <c:v>-31.0058594</c:v>
                </c:pt>
                <c:pt idx="75766">
                  <c:v>21.484375</c:v>
                </c:pt>
                <c:pt idx="75767">
                  <c:v>61.15722659999999</c:v>
                </c:pt>
                <c:pt idx="75768">
                  <c:v>87.03613279999998</c:v>
                </c:pt>
                <c:pt idx="75769">
                  <c:v>96.5576172</c:v>
                </c:pt>
                <c:pt idx="75770">
                  <c:v>77.5146484</c:v>
                </c:pt>
                <c:pt idx="75771">
                  <c:v>40.1611328</c:v>
                </c:pt>
                <c:pt idx="75772">
                  <c:v>-10.0097656</c:v>
                </c:pt>
                <c:pt idx="75773">
                  <c:v>-57.8613281</c:v>
                </c:pt>
                <c:pt idx="75774">
                  <c:v>-86.18164059999998</c:v>
                </c:pt>
                <c:pt idx="75775">
                  <c:v>-93.1396484</c:v>
                </c:pt>
                <c:pt idx="75776">
                  <c:v>-79.7119141</c:v>
                </c:pt>
                <c:pt idx="75777">
                  <c:v>-48.2177734</c:v>
                </c:pt>
                <c:pt idx="75778">
                  <c:v>3.66210938</c:v>
                </c:pt>
                <c:pt idx="75779">
                  <c:v>59.2041016</c:v>
                </c:pt>
                <c:pt idx="75780">
                  <c:v>89.84375</c:v>
                </c:pt>
                <c:pt idx="75781">
                  <c:v>89.5996094</c:v>
                </c:pt>
                <c:pt idx="75782">
                  <c:v>84.9609375</c:v>
                </c:pt>
                <c:pt idx="75783">
                  <c:v>48.5839844</c:v>
                </c:pt>
                <c:pt idx="75784">
                  <c:v>5.73730469</c:v>
                </c:pt>
                <c:pt idx="75785">
                  <c:v>-45.8984375</c:v>
                </c:pt>
                <c:pt idx="75786">
                  <c:v>-87.2802734</c:v>
                </c:pt>
                <c:pt idx="75787">
                  <c:v>-96.0693359</c:v>
                </c:pt>
                <c:pt idx="75788">
                  <c:v>-92.1630859</c:v>
                </c:pt>
                <c:pt idx="75789">
                  <c:v>-52.0019531</c:v>
                </c:pt>
                <c:pt idx="75790">
                  <c:v>-2.80761719</c:v>
                </c:pt>
                <c:pt idx="75791">
                  <c:v>47.2412109</c:v>
                </c:pt>
                <c:pt idx="75792">
                  <c:v>82.7636719</c:v>
                </c:pt>
                <c:pt idx="75793">
                  <c:v>96.4355469</c:v>
                </c:pt>
                <c:pt idx="75794">
                  <c:v>86.05957029999998</c:v>
                </c:pt>
                <c:pt idx="75795">
                  <c:v>52.0019531</c:v>
                </c:pt>
                <c:pt idx="75796">
                  <c:v>1.70898438</c:v>
                </c:pt>
                <c:pt idx="75797">
                  <c:v>-37.2314453</c:v>
                </c:pt>
                <c:pt idx="75798">
                  <c:v>-78.6132812</c:v>
                </c:pt>
                <c:pt idx="75799">
                  <c:v>-93.1396484</c:v>
                </c:pt>
                <c:pt idx="75800">
                  <c:v>-92.2851562</c:v>
                </c:pt>
                <c:pt idx="75801">
                  <c:v>-59.2041016</c:v>
                </c:pt>
                <c:pt idx="75802">
                  <c:v>-15.5029297</c:v>
                </c:pt>
                <c:pt idx="75803">
                  <c:v>42.4804688</c:v>
                </c:pt>
                <c:pt idx="75804">
                  <c:v>79.34570309999998</c:v>
                </c:pt>
                <c:pt idx="75805">
                  <c:v>101.318359</c:v>
                </c:pt>
                <c:pt idx="75806">
                  <c:v>89.4775391</c:v>
                </c:pt>
                <c:pt idx="75807">
                  <c:v>60.6689453</c:v>
                </c:pt>
                <c:pt idx="75808">
                  <c:v>17.7001953</c:v>
                </c:pt>
                <c:pt idx="75809">
                  <c:v>-35.8886719</c:v>
                </c:pt>
                <c:pt idx="75810">
                  <c:v>-80.32226559999998</c:v>
                </c:pt>
                <c:pt idx="75811">
                  <c:v>-101.196289</c:v>
                </c:pt>
                <c:pt idx="75812">
                  <c:v>-97.1679688</c:v>
                </c:pt>
                <c:pt idx="75813">
                  <c:v>-62.1337891</c:v>
                </c:pt>
                <c:pt idx="75814">
                  <c:v>-17.0898438</c:v>
                </c:pt>
                <c:pt idx="75815">
                  <c:v>29.7851562</c:v>
                </c:pt>
                <c:pt idx="75816">
                  <c:v>73.60839839999993</c:v>
                </c:pt>
                <c:pt idx="75817">
                  <c:v>100.830078</c:v>
                </c:pt>
                <c:pt idx="75818">
                  <c:v>89.7216797</c:v>
                </c:pt>
                <c:pt idx="75819">
                  <c:v>69.8242188</c:v>
                </c:pt>
                <c:pt idx="75820">
                  <c:v>31.7382812</c:v>
                </c:pt>
                <c:pt idx="75821">
                  <c:v>-19.6533203</c:v>
                </c:pt>
                <c:pt idx="75822">
                  <c:v>-69.0917969</c:v>
                </c:pt>
                <c:pt idx="75823">
                  <c:v>-99.4873047</c:v>
                </c:pt>
                <c:pt idx="75824">
                  <c:v>-98.63281249999996</c:v>
                </c:pt>
                <c:pt idx="75825">
                  <c:v>-74.21875</c:v>
                </c:pt>
                <c:pt idx="75826">
                  <c:v>-26.7333984</c:v>
                </c:pt>
                <c:pt idx="75827">
                  <c:v>24.90234379999998</c:v>
                </c:pt>
                <c:pt idx="75828">
                  <c:v>62.9882812</c:v>
                </c:pt>
                <c:pt idx="75829">
                  <c:v>96.80175779999998</c:v>
                </c:pt>
                <c:pt idx="75830">
                  <c:v>102.905273</c:v>
                </c:pt>
                <c:pt idx="75831">
                  <c:v>74.46289059999998</c:v>
                </c:pt>
                <c:pt idx="75832">
                  <c:v>34.0576172</c:v>
                </c:pt>
                <c:pt idx="75833">
                  <c:v>-19.53125</c:v>
                </c:pt>
                <c:pt idx="75834">
                  <c:v>-64.2089844</c:v>
                </c:pt>
                <c:pt idx="75835">
                  <c:v>-89.4775391</c:v>
                </c:pt>
                <c:pt idx="75836">
                  <c:v>-93.9941406</c:v>
                </c:pt>
                <c:pt idx="75837">
                  <c:v>-69.2138672</c:v>
                </c:pt>
                <c:pt idx="75838">
                  <c:v>-41.6259766</c:v>
                </c:pt>
                <c:pt idx="75839">
                  <c:v>10.0097656</c:v>
                </c:pt>
                <c:pt idx="75840">
                  <c:v>62.8662109</c:v>
                </c:pt>
                <c:pt idx="75841">
                  <c:v>93.6279297</c:v>
                </c:pt>
                <c:pt idx="75842">
                  <c:v>102.294922</c:v>
                </c:pt>
                <c:pt idx="75843">
                  <c:v>80.078125</c:v>
                </c:pt>
                <c:pt idx="75844">
                  <c:v>44.3115234</c:v>
                </c:pt>
                <c:pt idx="75845">
                  <c:v>-4.02832031</c:v>
                </c:pt>
                <c:pt idx="75846">
                  <c:v>-52.9785156</c:v>
                </c:pt>
                <c:pt idx="75847">
                  <c:v>-85.8154297</c:v>
                </c:pt>
                <c:pt idx="75848">
                  <c:v>-92.2851562</c:v>
                </c:pt>
                <c:pt idx="75849">
                  <c:v>-87.890625</c:v>
                </c:pt>
                <c:pt idx="75850">
                  <c:v>-46.5087891</c:v>
                </c:pt>
                <c:pt idx="75851">
                  <c:v>7.93457031</c:v>
                </c:pt>
                <c:pt idx="75852">
                  <c:v>48.2177734</c:v>
                </c:pt>
                <c:pt idx="75853">
                  <c:v>84.8388672</c:v>
                </c:pt>
                <c:pt idx="75854">
                  <c:v>99.4873047</c:v>
                </c:pt>
                <c:pt idx="75855">
                  <c:v>83.2519531</c:v>
                </c:pt>
                <c:pt idx="75856">
                  <c:v>47.3632812</c:v>
                </c:pt>
                <c:pt idx="75857">
                  <c:v>9.64355469</c:v>
                </c:pt>
                <c:pt idx="75858">
                  <c:v>-39.1845703</c:v>
                </c:pt>
                <c:pt idx="75859">
                  <c:v>-76.4160156</c:v>
                </c:pt>
                <c:pt idx="75860">
                  <c:v>-94.84863279999998</c:v>
                </c:pt>
                <c:pt idx="75861">
                  <c:v>-86.18164059999998</c:v>
                </c:pt>
                <c:pt idx="75862">
                  <c:v>-51.2695312</c:v>
                </c:pt>
                <c:pt idx="75863">
                  <c:v>-4.882812499999997</c:v>
                </c:pt>
                <c:pt idx="75864">
                  <c:v>46.1425781</c:v>
                </c:pt>
                <c:pt idx="75865">
                  <c:v>81.4208984</c:v>
                </c:pt>
                <c:pt idx="75866">
                  <c:v>99.7314453</c:v>
                </c:pt>
                <c:pt idx="75867">
                  <c:v>90.57617190000001</c:v>
                </c:pt>
                <c:pt idx="75868">
                  <c:v>59.6923828</c:v>
                </c:pt>
                <c:pt idx="75869">
                  <c:v>9.39941406</c:v>
                </c:pt>
                <c:pt idx="75870">
                  <c:v>-35.6445312</c:v>
                </c:pt>
                <c:pt idx="75871">
                  <c:v>-77.27050779999998</c:v>
                </c:pt>
                <c:pt idx="75872">
                  <c:v>-104.003906</c:v>
                </c:pt>
                <c:pt idx="75873">
                  <c:v>-97.65625</c:v>
                </c:pt>
                <c:pt idx="75874">
                  <c:v>-67.13867190000001</c:v>
                </c:pt>
                <c:pt idx="75875">
                  <c:v>-12.0849609</c:v>
                </c:pt>
                <c:pt idx="75876">
                  <c:v>41.9921875</c:v>
                </c:pt>
                <c:pt idx="75877">
                  <c:v>80.9326172</c:v>
                </c:pt>
                <c:pt idx="75878">
                  <c:v>101.928711</c:v>
                </c:pt>
                <c:pt idx="75879">
                  <c:v>97.1679688</c:v>
                </c:pt>
                <c:pt idx="75880">
                  <c:v>63.3544922</c:v>
                </c:pt>
                <c:pt idx="75881">
                  <c:v>22.2167969</c:v>
                </c:pt>
                <c:pt idx="75882">
                  <c:v>-28.44238279999998</c:v>
                </c:pt>
                <c:pt idx="75883">
                  <c:v>-70.0683594</c:v>
                </c:pt>
                <c:pt idx="75884">
                  <c:v>-99.3652344</c:v>
                </c:pt>
                <c:pt idx="75885">
                  <c:v>-88.62304690000001</c:v>
                </c:pt>
                <c:pt idx="75886">
                  <c:v>-65.18554690000001</c:v>
                </c:pt>
                <c:pt idx="75887">
                  <c:v>-26.7333984</c:v>
                </c:pt>
                <c:pt idx="75888">
                  <c:v>24.7802734</c:v>
                </c:pt>
                <c:pt idx="75889">
                  <c:v>65.3076172</c:v>
                </c:pt>
                <c:pt idx="75890">
                  <c:v>87.4023438</c:v>
                </c:pt>
                <c:pt idx="75891">
                  <c:v>97.1679688</c:v>
                </c:pt>
                <c:pt idx="75892">
                  <c:v>79.5898438</c:v>
                </c:pt>
                <c:pt idx="75893">
                  <c:v>32.1044922</c:v>
                </c:pt>
                <c:pt idx="75894">
                  <c:v>-23.9257812</c:v>
                </c:pt>
                <c:pt idx="75895">
                  <c:v>-65.3076172</c:v>
                </c:pt>
                <c:pt idx="75896">
                  <c:v>-98.87695309999998</c:v>
                </c:pt>
                <c:pt idx="75897">
                  <c:v>-92.6513672</c:v>
                </c:pt>
                <c:pt idx="75898">
                  <c:v>-70.9228516</c:v>
                </c:pt>
                <c:pt idx="75899">
                  <c:v>-28.1982422</c:v>
                </c:pt>
                <c:pt idx="75900">
                  <c:v>15.1367188</c:v>
                </c:pt>
                <c:pt idx="75901">
                  <c:v>57.7392578</c:v>
                </c:pt>
                <c:pt idx="75902">
                  <c:v>99.2431641</c:v>
                </c:pt>
                <c:pt idx="75903">
                  <c:v>107.543945</c:v>
                </c:pt>
                <c:pt idx="75904">
                  <c:v>77.8808594</c:v>
                </c:pt>
                <c:pt idx="75905">
                  <c:v>42.96875</c:v>
                </c:pt>
                <c:pt idx="75906">
                  <c:v>-9.39941406</c:v>
                </c:pt>
                <c:pt idx="75907">
                  <c:v>-57.7392578</c:v>
                </c:pt>
                <c:pt idx="75908">
                  <c:v>-93.1396484</c:v>
                </c:pt>
                <c:pt idx="75909">
                  <c:v>-98.9990234</c:v>
                </c:pt>
                <c:pt idx="75910">
                  <c:v>-83.2519531</c:v>
                </c:pt>
                <c:pt idx="75911">
                  <c:v>-36.9873047</c:v>
                </c:pt>
                <c:pt idx="75912">
                  <c:v>10.3759766</c:v>
                </c:pt>
                <c:pt idx="75913">
                  <c:v>61.7675781</c:v>
                </c:pt>
                <c:pt idx="75914">
                  <c:v>95.2148438</c:v>
                </c:pt>
                <c:pt idx="75915">
                  <c:v>101.44043</c:v>
                </c:pt>
                <c:pt idx="75916">
                  <c:v>88.13476559999998</c:v>
                </c:pt>
                <c:pt idx="75917">
                  <c:v>46.2646484</c:v>
                </c:pt>
                <c:pt idx="75918">
                  <c:v>1.70898438</c:v>
                </c:pt>
                <c:pt idx="75919">
                  <c:v>-51.8798828</c:v>
                </c:pt>
                <c:pt idx="75920">
                  <c:v>-81.9091797</c:v>
                </c:pt>
                <c:pt idx="75921">
                  <c:v>-101.196289</c:v>
                </c:pt>
                <c:pt idx="75922">
                  <c:v>-93.87207029999993</c:v>
                </c:pt>
                <c:pt idx="75923">
                  <c:v>-53.34472659999999</c:v>
                </c:pt>
                <c:pt idx="75924">
                  <c:v>1.09863281</c:v>
                </c:pt>
                <c:pt idx="75925">
                  <c:v>48.0957031</c:v>
                </c:pt>
                <c:pt idx="75926">
                  <c:v>83.8623047</c:v>
                </c:pt>
                <c:pt idx="75927">
                  <c:v>103.271484</c:v>
                </c:pt>
                <c:pt idx="75928">
                  <c:v>89.84375</c:v>
                </c:pt>
                <c:pt idx="75929">
                  <c:v>50.78125</c:v>
                </c:pt>
                <c:pt idx="75930">
                  <c:v>4.882812499999997</c:v>
                </c:pt>
                <c:pt idx="75931">
                  <c:v>-44.0673828</c:v>
                </c:pt>
                <c:pt idx="75932">
                  <c:v>-84.7167969</c:v>
                </c:pt>
                <c:pt idx="75933">
                  <c:v>-96.5576172</c:v>
                </c:pt>
                <c:pt idx="75934">
                  <c:v>-89.2333984</c:v>
                </c:pt>
                <c:pt idx="75935">
                  <c:v>-55.7861328</c:v>
                </c:pt>
                <c:pt idx="75936">
                  <c:v>-10.1318359</c:v>
                </c:pt>
                <c:pt idx="75937">
                  <c:v>44.1894531</c:v>
                </c:pt>
                <c:pt idx="75938">
                  <c:v>86.5478516</c:v>
                </c:pt>
                <c:pt idx="75939">
                  <c:v>101.806641</c:v>
                </c:pt>
                <c:pt idx="75940">
                  <c:v>93.38378909999996</c:v>
                </c:pt>
                <c:pt idx="75941">
                  <c:v>60.6689453</c:v>
                </c:pt>
                <c:pt idx="75942">
                  <c:v>12.0849609</c:v>
                </c:pt>
                <c:pt idx="75943">
                  <c:v>-38.2080078</c:v>
                </c:pt>
                <c:pt idx="75944">
                  <c:v>-74.9511719</c:v>
                </c:pt>
                <c:pt idx="75945">
                  <c:v>-95.703125</c:v>
                </c:pt>
                <c:pt idx="75946">
                  <c:v>-87.6464844</c:v>
                </c:pt>
                <c:pt idx="75947">
                  <c:v>-61.7675781</c:v>
                </c:pt>
                <c:pt idx="75948">
                  <c:v>-19.4091797</c:v>
                </c:pt>
                <c:pt idx="75949">
                  <c:v>33.9355469</c:v>
                </c:pt>
                <c:pt idx="75950">
                  <c:v>70.1904297</c:v>
                </c:pt>
                <c:pt idx="75951">
                  <c:v>97.90039059999998</c:v>
                </c:pt>
                <c:pt idx="75952">
                  <c:v>97.1679688</c:v>
                </c:pt>
                <c:pt idx="75953">
                  <c:v>63.8427734</c:v>
                </c:pt>
                <c:pt idx="75954">
                  <c:v>20.0195312</c:v>
                </c:pt>
                <c:pt idx="75955">
                  <c:v>-27.0996094</c:v>
                </c:pt>
                <c:pt idx="75956">
                  <c:v>-73.1201172</c:v>
                </c:pt>
                <c:pt idx="75957">
                  <c:v>-90.4541016</c:v>
                </c:pt>
                <c:pt idx="75958">
                  <c:v>-93.1396484</c:v>
                </c:pt>
                <c:pt idx="75959">
                  <c:v>-72.1435547</c:v>
                </c:pt>
                <c:pt idx="75960">
                  <c:v>-24.2919922</c:v>
                </c:pt>
                <c:pt idx="75961">
                  <c:v>21.9726562</c:v>
                </c:pt>
                <c:pt idx="75962">
                  <c:v>67.62695309999998</c:v>
                </c:pt>
                <c:pt idx="75963">
                  <c:v>94.2382812</c:v>
                </c:pt>
                <c:pt idx="75964">
                  <c:v>86.9140625</c:v>
                </c:pt>
                <c:pt idx="75965">
                  <c:v>71.6552734</c:v>
                </c:pt>
                <c:pt idx="75966">
                  <c:v>32.3486328</c:v>
                </c:pt>
                <c:pt idx="75967">
                  <c:v>-23.9257812</c:v>
                </c:pt>
                <c:pt idx="75968">
                  <c:v>-70.0683594</c:v>
                </c:pt>
                <c:pt idx="75969">
                  <c:v>-94.6044922</c:v>
                </c:pt>
                <c:pt idx="75970">
                  <c:v>-100.952148</c:v>
                </c:pt>
                <c:pt idx="75971">
                  <c:v>-80.9326172</c:v>
                </c:pt>
                <c:pt idx="75972">
                  <c:v>-36.3769531</c:v>
                </c:pt>
                <c:pt idx="75973">
                  <c:v>16.3574219</c:v>
                </c:pt>
                <c:pt idx="75974">
                  <c:v>59.9365234</c:v>
                </c:pt>
                <c:pt idx="75975">
                  <c:v>88.8671875</c:v>
                </c:pt>
                <c:pt idx="75976">
                  <c:v>97.2900391</c:v>
                </c:pt>
                <c:pt idx="75977">
                  <c:v>77.27050779999998</c:v>
                </c:pt>
                <c:pt idx="75978">
                  <c:v>45.8984375</c:v>
                </c:pt>
                <c:pt idx="75979">
                  <c:v>-4.51660156</c:v>
                </c:pt>
                <c:pt idx="75980">
                  <c:v>-51.6357422</c:v>
                </c:pt>
                <c:pt idx="75981">
                  <c:v>-90.08789059999998</c:v>
                </c:pt>
                <c:pt idx="75982">
                  <c:v>-101.196289</c:v>
                </c:pt>
                <c:pt idx="75983">
                  <c:v>-81.66503909999996</c:v>
                </c:pt>
                <c:pt idx="75984">
                  <c:v>-47.7294922</c:v>
                </c:pt>
                <c:pt idx="75985">
                  <c:v>1.70898438</c:v>
                </c:pt>
                <c:pt idx="75986">
                  <c:v>50.0488281</c:v>
                </c:pt>
                <c:pt idx="75987">
                  <c:v>95.5810547</c:v>
                </c:pt>
                <c:pt idx="75988">
                  <c:v>95.3369141</c:v>
                </c:pt>
                <c:pt idx="75989">
                  <c:v>78.0029297</c:v>
                </c:pt>
                <c:pt idx="75990">
                  <c:v>38.9404297</c:v>
                </c:pt>
                <c:pt idx="75991">
                  <c:v>-6.95800781</c:v>
                </c:pt>
                <c:pt idx="75992">
                  <c:v>-47.3632812</c:v>
                </c:pt>
                <c:pt idx="75993">
                  <c:v>-87.2802734</c:v>
                </c:pt>
                <c:pt idx="75994">
                  <c:v>-106.933594</c:v>
                </c:pt>
                <c:pt idx="75995">
                  <c:v>-89.5996094</c:v>
                </c:pt>
                <c:pt idx="75996">
                  <c:v>-52.734375</c:v>
                </c:pt>
                <c:pt idx="75997">
                  <c:v>-1.70898438</c:v>
                </c:pt>
                <c:pt idx="75998">
                  <c:v>52.4902344</c:v>
                </c:pt>
                <c:pt idx="75999">
                  <c:v>82.3974609</c:v>
                </c:pt>
                <c:pt idx="76000">
                  <c:v>97.2900391</c:v>
                </c:pt>
                <c:pt idx="76001">
                  <c:v>92.2851562</c:v>
                </c:pt>
                <c:pt idx="76002">
                  <c:v>57.7392578</c:v>
                </c:pt>
                <c:pt idx="76003">
                  <c:v>9.277343749999998</c:v>
                </c:pt>
                <c:pt idx="76004">
                  <c:v>-47.2412109</c:v>
                </c:pt>
                <c:pt idx="76005">
                  <c:v>-82.15332029999998</c:v>
                </c:pt>
                <c:pt idx="76006">
                  <c:v>-99.2431641</c:v>
                </c:pt>
                <c:pt idx="76007">
                  <c:v>-94.3603516</c:v>
                </c:pt>
                <c:pt idx="76008">
                  <c:v>-55.4199219</c:v>
                </c:pt>
                <c:pt idx="76009">
                  <c:v>-14.4042969</c:v>
                </c:pt>
                <c:pt idx="76010">
                  <c:v>38.4521484</c:v>
                </c:pt>
                <c:pt idx="76011">
                  <c:v>72.265625</c:v>
                </c:pt>
                <c:pt idx="76012">
                  <c:v>96.67968749999996</c:v>
                </c:pt>
                <c:pt idx="76013">
                  <c:v>94.2382812</c:v>
                </c:pt>
                <c:pt idx="76014">
                  <c:v>62.6220703</c:v>
                </c:pt>
                <c:pt idx="76015">
                  <c:v>17.9443359</c:v>
                </c:pt>
                <c:pt idx="76016">
                  <c:v>-33.203125</c:v>
                </c:pt>
                <c:pt idx="76017">
                  <c:v>-77.63671879999995</c:v>
                </c:pt>
                <c:pt idx="76018">
                  <c:v>-97.2900391</c:v>
                </c:pt>
                <c:pt idx="76019">
                  <c:v>-95.9472656</c:v>
                </c:pt>
                <c:pt idx="76020">
                  <c:v>-64.453125</c:v>
                </c:pt>
                <c:pt idx="76021">
                  <c:v>-13.0615234</c:v>
                </c:pt>
                <c:pt idx="76022">
                  <c:v>30.7617188</c:v>
                </c:pt>
                <c:pt idx="76023">
                  <c:v>68.1152344</c:v>
                </c:pt>
                <c:pt idx="76024">
                  <c:v>92.1630859</c:v>
                </c:pt>
                <c:pt idx="76025">
                  <c:v>94.97070309999998</c:v>
                </c:pt>
                <c:pt idx="76026">
                  <c:v>78.2470703</c:v>
                </c:pt>
                <c:pt idx="76027">
                  <c:v>27.2216797</c:v>
                </c:pt>
                <c:pt idx="76028">
                  <c:v>-26.0009766</c:v>
                </c:pt>
                <c:pt idx="76029">
                  <c:v>-65.9179688</c:v>
                </c:pt>
                <c:pt idx="76030">
                  <c:v>-91.4306641</c:v>
                </c:pt>
                <c:pt idx="76031">
                  <c:v>-95.82519529999998</c:v>
                </c:pt>
                <c:pt idx="76032">
                  <c:v>-72.6318359</c:v>
                </c:pt>
                <c:pt idx="76033">
                  <c:v>-32.1044922</c:v>
                </c:pt>
                <c:pt idx="76034">
                  <c:v>18.1884766</c:v>
                </c:pt>
                <c:pt idx="76035">
                  <c:v>65.0634766</c:v>
                </c:pt>
                <c:pt idx="76036">
                  <c:v>92.5292969</c:v>
                </c:pt>
                <c:pt idx="76037">
                  <c:v>98.38867190000001</c:v>
                </c:pt>
                <c:pt idx="76038">
                  <c:v>73.60839839999993</c:v>
                </c:pt>
                <c:pt idx="76039">
                  <c:v>37.3535156</c:v>
                </c:pt>
                <c:pt idx="76040">
                  <c:v>-9.88769531</c:v>
                </c:pt>
                <c:pt idx="76041">
                  <c:v>-54.6875</c:v>
                </c:pt>
                <c:pt idx="76042">
                  <c:v>-92.6513672</c:v>
                </c:pt>
                <c:pt idx="76043">
                  <c:v>-92.89550779999998</c:v>
                </c:pt>
                <c:pt idx="76044">
                  <c:v>-76.2939453</c:v>
                </c:pt>
                <c:pt idx="76045">
                  <c:v>-38.3300781</c:v>
                </c:pt>
                <c:pt idx="76046">
                  <c:v>13.671875</c:v>
                </c:pt>
                <c:pt idx="76047">
                  <c:v>60.9130859</c:v>
                </c:pt>
                <c:pt idx="76048">
                  <c:v>89.5996094</c:v>
                </c:pt>
                <c:pt idx="76049">
                  <c:v>92.0410156</c:v>
                </c:pt>
                <c:pt idx="76050">
                  <c:v>81.0546875</c:v>
                </c:pt>
                <c:pt idx="76051">
                  <c:v>41.015625</c:v>
                </c:pt>
                <c:pt idx="76052">
                  <c:v>-9.277343749999998</c:v>
                </c:pt>
                <c:pt idx="76053">
                  <c:v>-52.6123047</c:v>
                </c:pt>
                <c:pt idx="76054">
                  <c:v>-91.4306641</c:v>
                </c:pt>
                <c:pt idx="76055">
                  <c:v>-102.905273</c:v>
                </c:pt>
                <c:pt idx="76056">
                  <c:v>-82.7636719</c:v>
                </c:pt>
                <c:pt idx="76057">
                  <c:v>-48.5839844</c:v>
                </c:pt>
                <c:pt idx="76058">
                  <c:v>5.004882809999995</c:v>
                </c:pt>
                <c:pt idx="76059">
                  <c:v>54.93164059999999</c:v>
                </c:pt>
                <c:pt idx="76060">
                  <c:v>83.984375</c:v>
                </c:pt>
                <c:pt idx="76061">
                  <c:v>93.38378909999996</c:v>
                </c:pt>
                <c:pt idx="76062">
                  <c:v>84.7167969</c:v>
                </c:pt>
                <c:pt idx="76063">
                  <c:v>50.4150391</c:v>
                </c:pt>
                <c:pt idx="76064">
                  <c:v>4.27246094</c:v>
                </c:pt>
                <c:pt idx="76065">
                  <c:v>-39.4287109</c:v>
                </c:pt>
                <c:pt idx="76066">
                  <c:v>-81.0546875</c:v>
                </c:pt>
                <c:pt idx="76067">
                  <c:v>-98.9990234</c:v>
                </c:pt>
                <c:pt idx="76068">
                  <c:v>-85.5712891</c:v>
                </c:pt>
                <c:pt idx="76069">
                  <c:v>-48.828125</c:v>
                </c:pt>
                <c:pt idx="76070">
                  <c:v>-3.41796875</c:v>
                </c:pt>
                <c:pt idx="76071">
                  <c:v>43.3349609</c:v>
                </c:pt>
                <c:pt idx="76072">
                  <c:v>82.15332029999998</c:v>
                </c:pt>
                <c:pt idx="76073">
                  <c:v>98.2666016</c:v>
                </c:pt>
                <c:pt idx="76074">
                  <c:v>86.18164059999998</c:v>
                </c:pt>
                <c:pt idx="76075">
                  <c:v>49.3164062</c:v>
                </c:pt>
                <c:pt idx="76076">
                  <c:v>7.56835938</c:v>
                </c:pt>
                <c:pt idx="76077">
                  <c:v>-43.7011719</c:v>
                </c:pt>
                <c:pt idx="76078">
                  <c:v>-78.2470703</c:v>
                </c:pt>
                <c:pt idx="76079">
                  <c:v>-99.3652344</c:v>
                </c:pt>
                <c:pt idx="76080">
                  <c:v>-97.5341797</c:v>
                </c:pt>
                <c:pt idx="76081">
                  <c:v>-62.6220703</c:v>
                </c:pt>
                <c:pt idx="76082">
                  <c:v>-17.7001953</c:v>
                </c:pt>
                <c:pt idx="76083">
                  <c:v>38.3300781</c:v>
                </c:pt>
                <c:pt idx="76084">
                  <c:v>78.2470703</c:v>
                </c:pt>
                <c:pt idx="76085">
                  <c:v>101.318359</c:v>
                </c:pt>
                <c:pt idx="76086">
                  <c:v>87.890625</c:v>
                </c:pt>
                <c:pt idx="76087">
                  <c:v>58.3496094</c:v>
                </c:pt>
                <c:pt idx="76088">
                  <c:v>11.9628906</c:v>
                </c:pt>
                <c:pt idx="76089">
                  <c:v>-35.15625</c:v>
                </c:pt>
                <c:pt idx="76090">
                  <c:v>-73.60839839999993</c:v>
                </c:pt>
                <c:pt idx="76091">
                  <c:v>-93.9941406</c:v>
                </c:pt>
                <c:pt idx="76092">
                  <c:v>-91.9189453</c:v>
                </c:pt>
                <c:pt idx="76093">
                  <c:v>-69.2138672</c:v>
                </c:pt>
                <c:pt idx="76094">
                  <c:v>-18.4326172</c:v>
                </c:pt>
                <c:pt idx="76095">
                  <c:v>31.98242189999997</c:v>
                </c:pt>
                <c:pt idx="76096">
                  <c:v>65.67382809999994</c:v>
                </c:pt>
                <c:pt idx="76097">
                  <c:v>90.82031249999996</c:v>
                </c:pt>
                <c:pt idx="76098">
                  <c:v>88.5009766</c:v>
                </c:pt>
                <c:pt idx="76099">
                  <c:v>65.3076172</c:v>
                </c:pt>
                <c:pt idx="76100">
                  <c:v>24.5361328</c:v>
                </c:pt>
                <c:pt idx="76101">
                  <c:v>-24.90234379999998</c:v>
                </c:pt>
                <c:pt idx="76102">
                  <c:v>-71.5332031</c:v>
                </c:pt>
                <c:pt idx="76103">
                  <c:v>-100.830078</c:v>
                </c:pt>
                <c:pt idx="76104">
                  <c:v>-96.0693359</c:v>
                </c:pt>
                <c:pt idx="76105">
                  <c:v>-70.1904297</c:v>
                </c:pt>
                <c:pt idx="76106">
                  <c:v>-27.5878906</c:v>
                </c:pt>
                <c:pt idx="76107">
                  <c:v>17.578125</c:v>
                </c:pt>
                <c:pt idx="76108">
                  <c:v>64.6972656</c:v>
                </c:pt>
                <c:pt idx="76109">
                  <c:v>88.7451172</c:v>
                </c:pt>
                <c:pt idx="76110">
                  <c:v>95.0927734</c:v>
                </c:pt>
                <c:pt idx="76111">
                  <c:v>76.7822266</c:v>
                </c:pt>
                <c:pt idx="76112">
                  <c:v>32.2265625</c:v>
                </c:pt>
                <c:pt idx="76113">
                  <c:v>-14.7705078</c:v>
                </c:pt>
                <c:pt idx="76114">
                  <c:v>-59.0820312</c:v>
                </c:pt>
                <c:pt idx="76115">
                  <c:v>-97.90039059999998</c:v>
                </c:pt>
                <c:pt idx="76116">
                  <c:v>-99.2431641</c:v>
                </c:pt>
                <c:pt idx="76117">
                  <c:v>-81.17675779999993</c:v>
                </c:pt>
                <c:pt idx="76118">
                  <c:v>-39.6728516</c:v>
                </c:pt>
                <c:pt idx="76119">
                  <c:v>6.835937499999997</c:v>
                </c:pt>
                <c:pt idx="76120">
                  <c:v>56.640625</c:v>
                </c:pt>
                <c:pt idx="76121">
                  <c:v>84.22851559999998</c:v>
                </c:pt>
                <c:pt idx="76122">
                  <c:v>98.63281249999996</c:v>
                </c:pt>
                <c:pt idx="76123">
                  <c:v>87.2802734</c:v>
                </c:pt>
                <c:pt idx="76124">
                  <c:v>41.2597656</c:v>
                </c:pt>
                <c:pt idx="76125">
                  <c:v>-11.8408203</c:v>
                </c:pt>
                <c:pt idx="76126">
                  <c:v>-55.1757812</c:v>
                </c:pt>
                <c:pt idx="76127">
                  <c:v>-94.4824219</c:v>
                </c:pt>
                <c:pt idx="76128">
                  <c:v>-108.154297</c:v>
                </c:pt>
                <c:pt idx="76129">
                  <c:v>-82.6416016</c:v>
                </c:pt>
                <c:pt idx="76130">
                  <c:v>-46.9970703</c:v>
                </c:pt>
                <c:pt idx="76131">
                  <c:v>0.366210938</c:v>
                </c:pt>
                <c:pt idx="76132">
                  <c:v>50.6591797</c:v>
                </c:pt>
                <c:pt idx="76133">
                  <c:v>88.7451172</c:v>
                </c:pt>
                <c:pt idx="76134">
                  <c:v>95.0927734</c:v>
                </c:pt>
                <c:pt idx="76135">
                  <c:v>84.5947266</c:v>
                </c:pt>
                <c:pt idx="76136">
                  <c:v>49.1943359</c:v>
                </c:pt>
                <c:pt idx="76137">
                  <c:v>6.103515619999995</c:v>
                </c:pt>
                <c:pt idx="76138">
                  <c:v>-46.2646484</c:v>
                </c:pt>
                <c:pt idx="76139">
                  <c:v>-83.984375</c:v>
                </c:pt>
                <c:pt idx="76140">
                  <c:v>-95.3369141</c:v>
                </c:pt>
                <c:pt idx="76141">
                  <c:v>-87.15820309999998</c:v>
                </c:pt>
                <c:pt idx="76142">
                  <c:v>-46.5087891</c:v>
                </c:pt>
                <c:pt idx="76143">
                  <c:v>-5.37109375</c:v>
                </c:pt>
                <c:pt idx="76144">
                  <c:v>45.0439453</c:v>
                </c:pt>
                <c:pt idx="76145">
                  <c:v>83.12988279999993</c:v>
                </c:pt>
                <c:pt idx="76146">
                  <c:v>106.079102</c:v>
                </c:pt>
                <c:pt idx="76147">
                  <c:v>92.89550779999998</c:v>
                </c:pt>
                <c:pt idx="76148">
                  <c:v>62.9882812</c:v>
                </c:pt>
                <c:pt idx="76149">
                  <c:v>11.3525391</c:v>
                </c:pt>
                <c:pt idx="76150">
                  <c:v>-40.8935547</c:v>
                </c:pt>
                <c:pt idx="76151">
                  <c:v>-74.46289059999998</c:v>
                </c:pt>
                <c:pt idx="76152">
                  <c:v>-97.90039059999998</c:v>
                </c:pt>
                <c:pt idx="76153">
                  <c:v>-87.15820309999998</c:v>
                </c:pt>
                <c:pt idx="76154">
                  <c:v>-60.7910156</c:v>
                </c:pt>
                <c:pt idx="76155">
                  <c:v>-18.9208984</c:v>
                </c:pt>
                <c:pt idx="76156">
                  <c:v>31.8603516</c:v>
                </c:pt>
                <c:pt idx="76157">
                  <c:v>78.36914059999998</c:v>
                </c:pt>
                <c:pt idx="76158">
                  <c:v>96.92382809999998</c:v>
                </c:pt>
                <c:pt idx="76159">
                  <c:v>93.1396484</c:v>
                </c:pt>
                <c:pt idx="76160">
                  <c:v>70.4345703</c:v>
                </c:pt>
                <c:pt idx="76161">
                  <c:v>27.7099609</c:v>
                </c:pt>
                <c:pt idx="76162">
                  <c:v>-25.5126953</c:v>
                </c:pt>
                <c:pt idx="76163">
                  <c:v>-72.0214844</c:v>
                </c:pt>
                <c:pt idx="76164">
                  <c:v>-92.1630859</c:v>
                </c:pt>
                <c:pt idx="76165">
                  <c:v>-96.0693359</c:v>
                </c:pt>
                <c:pt idx="76166">
                  <c:v>-74.9511719</c:v>
                </c:pt>
                <c:pt idx="76167">
                  <c:v>-28.8085938</c:v>
                </c:pt>
                <c:pt idx="76168">
                  <c:v>28.3203125</c:v>
                </c:pt>
                <c:pt idx="76169">
                  <c:v>68.7255859</c:v>
                </c:pt>
                <c:pt idx="76170">
                  <c:v>98.1445312</c:v>
                </c:pt>
                <c:pt idx="76171">
                  <c:v>107.543945</c:v>
                </c:pt>
                <c:pt idx="76172">
                  <c:v>75.6835938</c:v>
                </c:pt>
                <c:pt idx="76173">
                  <c:v>29.7851562</c:v>
                </c:pt>
                <c:pt idx="76174">
                  <c:v>-27.9541016</c:v>
                </c:pt>
                <c:pt idx="76175">
                  <c:v>-66.2841797</c:v>
                </c:pt>
                <c:pt idx="76176">
                  <c:v>-85.5712891</c:v>
                </c:pt>
                <c:pt idx="76177">
                  <c:v>-92.2851562</c:v>
                </c:pt>
                <c:pt idx="76178">
                  <c:v>-79.1015625</c:v>
                </c:pt>
                <c:pt idx="76179">
                  <c:v>-26.3671875</c:v>
                </c:pt>
                <c:pt idx="76180">
                  <c:v>11.5966797</c:v>
                </c:pt>
                <c:pt idx="76181">
                  <c:v>59.81445309999999</c:v>
                </c:pt>
                <c:pt idx="76182">
                  <c:v>94.2382812</c:v>
                </c:pt>
                <c:pt idx="76183">
                  <c:v>90.4541016</c:v>
                </c:pt>
                <c:pt idx="76184">
                  <c:v>80.9326172</c:v>
                </c:pt>
                <c:pt idx="76185">
                  <c:v>37.2314453</c:v>
                </c:pt>
                <c:pt idx="76186">
                  <c:v>-14.2822266</c:v>
                </c:pt>
                <c:pt idx="76187">
                  <c:v>-58.4716797</c:v>
                </c:pt>
                <c:pt idx="76188">
                  <c:v>-92.1630859</c:v>
                </c:pt>
                <c:pt idx="76189">
                  <c:v>-99.2431641</c:v>
                </c:pt>
                <c:pt idx="76190">
                  <c:v>-79.1015625</c:v>
                </c:pt>
                <c:pt idx="76191">
                  <c:v>-44.7998047</c:v>
                </c:pt>
                <c:pt idx="76192">
                  <c:v>3.05175781</c:v>
                </c:pt>
                <c:pt idx="76193">
                  <c:v>56.2744141</c:v>
                </c:pt>
                <c:pt idx="76194">
                  <c:v>90.4541016</c:v>
                </c:pt>
                <c:pt idx="76195">
                  <c:v>92.4072266</c:v>
                </c:pt>
                <c:pt idx="76196">
                  <c:v>79.1015625</c:v>
                </c:pt>
                <c:pt idx="76197">
                  <c:v>51.6357422</c:v>
                </c:pt>
                <c:pt idx="76198">
                  <c:v>-0.366210938</c:v>
                </c:pt>
                <c:pt idx="76199">
                  <c:v>-47.9736328</c:v>
                </c:pt>
                <c:pt idx="76200">
                  <c:v>-86.7919922</c:v>
                </c:pt>
                <c:pt idx="76201">
                  <c:v>-102.539062</c:v>
                </c:pt>
                <c:pt idx="76202">
                  <c:v>-87.2802734</c:v>
                </c:pt>
                <c:pt idx="76203">
                  <c:v>-53.9550781</c:v>
                </c:pt>
                <c:pt idx="76204">
                  <c:v>-2.68554688</c:v>
                </c:pt>
                <c:pt idx="76205">
                  <c:v>46.2646484</c:v>
                </c:pt>
                <c:pt idx="76206">
                  <c:v>81.29882809999998</c:v>
                </c:pt>
                <c:pt idx="76207">
                  <c:v>99.4873047</c:v>
                </c:pt>
                <c:pt idx="76208">
                  <c:v>89.11132809999998</c:v>
                </c:pt>
                <c:pt idx="76209">
                  <c:v>60.9130859</c:v>
                </c:pt>
                <c:pt idx="76210">
                  <c:v>13.4277344</c:v>
                </c:pt>
                <c:pt idx="76211">
                  <c:v>-31.3720703</c:v>
                </c:pt>
                <c:pt idx="76212">
                  <c:v>-75.9277344</c:v>
                </c:pt>
                <c:pt idx="76213">
                  <c:v>-95.9472656</c:v>
                </c:pt>
                <c:pt idx="76214">
                  <c:v>-89.11132809999998</c:v>
                </c:pt>
                <c:pt idx="76215">
                  <c:v>-62.0117188</c:v>
                </c:pt>
                <c:pt idx="76216">
                  <c:v>-17.7001953</c:v>
                </c:pt>
                <c:pt idx="76217">
                  <c:v>39.7949219</c:v>
                </c:pt>
                <c:pt idx="76218">
                  <c:v>82.7636719</c:v>
                </c:pt>
                <c:pt idx="76219">
                  <c:v>95.703125</c:v>
                </c:pt>
                <c:pt idx="76220">
                  <c:v>93.5058594</c:v>
                </c:pt>
                <c:pt idx="76221">
                  <c:v>56.2744141</c:v>
                </c:pt>
                <c:pt idx="76222">
                  <c:v>11.9628906</c:v>
                </c:pt>
                <c:pt idx="76223">
                  <c:v>-23.8037109</c:v>
                </c:pt>
                <c:pt idx="76224">
                  <c:v>-69.58007809999994</c:v>
                </c:pt>
                <c:pt idx="76225">
                  <c:v>-97.90039059999998</c:v>
                </c:pt>
                <c:pt idx="76226">
                  <c:v>-93.9941406</c:v>
                </c:pt>
                <c:pt idx="76227">
                  <c:v>-71.4111328</c:v>
                </c:pt>
                <c:pt idx="76228">
                  <c:v>-20.38574219999997</c:v>
                </c:pt>
                <c:pt idx="76229">
                  <c:v>22.3388672</c:v>
                </c:pt>
                <c:pt idx="76230">
                  <c:v>63.7207031</c:v>
                </c:pt>
                <c:pt idx="76231">
                  <c:v>97.1679688</c:v>
                </c:pt>
                <c:pt idx="76232">
                  <c:v>101.074219</c:v>
                </c:pt>
                <c:pt idx="76233">
                  <c:v>81.4208984</c:v>
                </c:pt>
                <c:pt idx="76234">
                  <c:v>26.2451172</c:v>
                </c:pt>
                <c:pt idx="76235">
                  <c:v>-23.5595703</c:v>
                </c:pt>
                <c:pt idx="76236">
                  <c:v>-66.2841797</c:v>
                </c:pt>
                <c:pt idx="76237">
                  <c:v>-97.2900391</c:v>
                </c:pt>
                <c:pt idx="76238">
                  <c:v>-91.796875</c:v>
                </c:pt>
                <c:pt idx="76239">
                  <c:v>-74.9511719</c:v>
                </c:pt>
                <c:pt idx="76240">
                  <c:v>-33.44726559999999</c:v>
                </c:pt>
                <c:pt idx="76241">
                  <c:v>20.9960938</c:v>
                </c:pt>
                <c:pt idx="76242">
                  <c:v>61.7675781</c:v>
                </c:pt>
                <c:pt idx="76243">
                  <c:v>91.9189453</c:v>
                </c:pt>
                <c:pt idx="76244">
                  <c:v>95.9472656</c:v>
                </c:pt>
                <c:pt idx="76245">
                  <c:v>75.6835938</c:v>
                </c:pt>
                <c:pt idx="76246">
                  <c:v>38.0859375</c:v>
                </c:pt>
                <c:pt idx="76247">
                  <c:v>-11.9628906</c:v>
                </c:pt>
                <c:pt idx="76248">
                  <c:v>-67.7490234</c:v>
                </c:pt>
                <c:pt idx="76249">
                  <c:v>-91.796875</c:v>
                </c:pt>
                <c:pt idx="76250">
                  <c:v>-98.38867190000001</c:v>
                </c:pt>
                <c:pt idx="76251">
                  <c:v>-78.12499999999998</c:v>
                </c:pt>
                <c:pt idx="76252">
                  <c:v>-42.6025391</c:v>
                </c:pt>
                <c:pt idx="76253">
                  <c:v>10.4980469</c:v>
                </c:pt>
                <c:pt idx="76254">
                  <c:v>60.546875</c:v>
                </c:pt>
                <c:pt idx="76255">
                  <c:v>90.82031249999996</c:v>
                </c:pt>
                <c:pt idx="76256">
                  <c:v>96.67968749999996</c:v>
                </c:pt>
                <c:pt idx="76257">
                  <c:v>85.20507809999994</c:v>
                </c:pt>
                <c:pt idx="76258">
                  <c:v>40.1611328</c:v>
                </c:pt>
                <c:pt idx="76259">
                  <c:v>-6.71386719</c:v>
                </c:pt>
                <c:pt idx="76260">
                  <c:v>-57.61718749999999</c:v>
                </c:pt>
                <c:pt idx="76261">
                  <c:v>-88.7451172</c:v>
                </c:pt>
                <c:pt idx="76262">
                  <c:v>-99.85351559999998</c:v>
                </c:pt>
                <c:pt idx="76263">
                  <c:v>-89.84375</c:v>
                </c:pt>
                <c:pt idx="76264">
                  <c:v>-44.4335938</c:v>
                </c:pt>
                <c:pt idx="76265">
                  <c:v>-0.854492188</c:v>
                </c:pt>
                <c:pt idx="76266">
                  <c:v>46.2646484</c:v>
                </c:pt>
                <c:pt idx="76267">
                  <c:v>83.2519531</c:v>
                </c:pt>
                <c:pt idx="76268">
                  <c:v>97.1679688</c:v>
                </c:pt>
                <c:pt idx="76269">
                  <c:v>86.9140625</c:v>
                </c:pt>
                <c:pt idx="76270">
                  <c:v>53.1005859</c:v>
                </c:pt>
                <c:pt idx="76271">
                  <c:v>3.78417969</c:v>
                </c:pt>
                <c:pt idx="76272">
                  <c:v>-41.5039062</c:v>
                </c:pt>
                <c:pt idx="76273">
                  <c:v>-83.2519531</c:v>
                </c:pt>
                <c:pt idx="76274">
                  <c:v>-103.027344</c:v>
                </c:pt>
                <c:pt idx="76275">
                  <c:v>-87.890625</c:v>
                </c:pt>
                <c:pt idx="76276">
                  <c:v>-54.0771484</c:v>
                </c:pt>
                <c:pt idx="76277">
                  <c:v>-19.8974609</c:v>
                </c:pt>
                <c:pt idx="76278">
                  <c:v>37.3535156</c:v>
                </c:pt>
                <c:pt idx="76279">
                  <c:v>76.6601562</c:v>
                </c:pt>
                <c:pt idx="76280">
                  <c:v>97.0458984</c:v>
                </c:pt>
                <c:pt idx="76281">
                  <c:v>90.33203119999993</c:v>
                </c:pt>
                <c:pt idx="76282">
                  <c:v>56.0302734</c:v>
                </c:pt>
                <c:pt idx="76283">
                  <c:v>14.1601562</c:v>
                </c:pt>
                <c:pt idx="76284">
                  <c:v>-37.4755859</c:v>
                </c:pt>
                <c:pt idx="76285">
                  <c:v>-82.03125</c:v>
                </c:pt>
                <c:pt idx="76286">
                  <c:v>-107.666016</c:v>
                </c:pt>
                <c:pt idx="76287">
                  <c:v>-90.08789059999998</c:v>
                </c:pt>
                <c:pt idx="76288">
                  <c:v>-61.6455078</c:v>
                </c:pt>
                <c:pt idx="76289">
                  <c:v>-16.2353516</c:v>
                </c:pt>
                <c:pt idx="76290">
                  <c:v>31.7382812</c:v>
                </c:pt>
                <c:pt idx="76291">
                  <c:v>71.6552734</c:v>
                </c:pt>
                <c:pt idx="76292">
                  <c:v>93.75</c:v>
                </c:pt>
                <c:pt idx="76293">
                  <c:v>94.84863279999998</c:v>
                </c:pt>
                <c:pt idx="76294">
                  <c:v>67.8710938</c:v>
                </c:pt>
                <c:pt idx="76295">
                  <c:v>24.1699219</c:v>
                </c:pt>
                <c:pt idx="76296">
                  <c:v>-36.8652344</c:v>
                </c:pt>
                <c:pt idx="76297">
                  <c:v>-72.6318359</c:v>
                </c:pt>
                <c:pt idx="76298">
                  <c:v>-96.67968749999996</c:v>
                </c:pt>
                <c:pt idx="76299">
                  <c:v>-99.3652344</c:v>
                </c:pt>
                <c:pt idx="76300">
                  <c:v>-73.3642578</c:v>
                </c:pt>
                <c:pt idx="76301">
                  <c:v>-27.4658203</c:v>
                </c:pt>
                <c:pt idx="76302">
                  <c:v>24.1699219</c:v>
                </c:pt>
                <c:pt idx="76303">
                  <c:v>60.9130859</c:v>
                </c:pt>
                <c:pt idx="76304">
                  <c:v>94.6044922</c:v>
                </c:pt>
                <c:pt idx="76305">
                  <c:v>90.82031249999996</c:v>
                </c:pt>
                <c:pt idx="76306">
                  <c:v>67.9931641</c:v>
                </c:pt>
                <c:pt idx="76307">
                  <c:v>34.7900391</c:v>
                </c:pt>
                <c:pt idx="76308">
                  <c:v>-11.5966797</c:v>
                </c:pt>
                <c:pt idx="76309">
                  <c:v>-63.4765625</c:v>
                </c:pt>
                <c:pt idx="76310">
                  <c:v>-95.703125</c:v>
                </c:pt>
                <c:pt idx="76311">
                  <c:v>-96.3134766</c:v>
                </c:pt>
                <c:pt idx="76312">
                  <c:v>-68.35937499999996</c:v>
                </c:pt>
                <c:pt idx="76313">
                  <c:v>-32.9589844</c:v>
                </c:pt>
                <c:pt idx="76314">
                  <c:v>15.625</c:v>
                </c:pt>
                <c:pt idx="76315">
                  <c:v>56.88476559999999</c:v>
                </c:pt>
                <c:pt idx="76316">
                  <c:v>89.11132809999998</c:v>
                </c:pt>
                <c:pt idx="76317">
                  <c:v>95.9472656</c:v>
                </c:pt>
                <c:pt idx="76318">
                  <c:v>80.32226559999998</c:v>
                </c:pt>
                <c:pt idx="76319">
                  <c:v>42.2363281</c:v>
                </c:pt>
                <c:pt idx="76320">
                  <c:v>-11.5966797</c:v>
                </c:pt>
                <c:pt idx="76321">
                  <c:v>-63.2324219</c:v>
                </c:pt>
                <c:pt idx="76322">
                  <c:v>-91.4306641</c:v>
                </c:pt>
                <c:pt idx="76323">
                  <c:v>-101.5625</c:v>
                </c:pt>
                <c:pt idx="76324">
                  <c:v>-83.7402344</c:v>
                </c:pt>
                <c:pt idx="76325">
                  <c:v>-41.8701172</c:v>
                </c:pt>
                <c:pt idx="76326">
                  <c:v>9.765625</c:v>
                </c:pt>
                <c:pt idx="76327">
                  <c:v>52.3681641</c:v>
                </c:pt>
                <c:pt idx="76328">
                  <c:v>89.9658203</c:v>
                </c:pt>
                <c:pt idx="76329">
                  <c:v>95.0927734</c:v>
                </c:pt>
                <c:pt idx="76330">
                  <c:v>78.0029297</c:v>
                </c:pt>
                <c:pt idx="76331">
                  <c:v>44.7998047</c:v>
                </c:pt>
                <c:pt idx="76332">
                  <c:v>-5.859375</c:v>
                </c:pt>
                <c:pt idx="76333">
                  <c:v>-55.6640625</c:v>
                </c:pt>
                <c:pt idx="76334">
                  <c:v>-88.0126953</c:v>
                </c:pt>
                <c:pt idx="76335">
                  <c:v>-101.68457</c:v>
                </c:pt>
                <c:pt idx="76336">
                  <c:v>-88.2568359</c:v>
                </c:pt>
                <c:pt idx="76337">
                  <c:v>-49.6826172</c:v>
                </c:pt>
                <c:pt idx="76338">
                  <c:v>0.0</c:v>
                </c:pt>
                <c:pt idx="76339">
                  <c:v>48.5839844</c:v>
                </c:pt>
                <c:pt idx="76340">
                  <c:v>84.22851559999998</c:v>
                </c:pt>
                <c:pt idx="76341">
                  <c:v>101.5625</c:v>
                </c:pt>
                <c:pt idx="76342">
                  <c:v>89.9658203</c:v>
                </c:pt>
                <c:pt idx="76343">
                  <c:v>54.4433594</c:v>
                </c:pt>
                <c:pt idx="76344">
                  <c:v>7.324218749999996</c:v>
                </c:pt>
                <c:pt idx="76345">
                  <c:v>-45.1660156</c:v>
                </c:pt>
                <c:pt idx="76346">
                  <c:v>-82.5195312</c:v>
                </c:pt>
                <c:pt idx="76347">
                  <c:v>-95.9472656</c:v>
                </c:pt>
                <c:pt idx="76348">
                  <c:v>-88.5009766</c:v>
                </c:pt>
                <c:pt idx="76349">
                  <c:v>-55.6640625</c:v>
                </c:pt>
                <c:pt idx="76350">
                  <c:v>-13.671875</c:v>
                </c:pt>
                <c:pt idx="76351">
                  <c:v>36.6210938</c:v>
                </c:pt>
                <c:pt idx="76352">
                  <c:v>75.8056641</c:v>
                </c:pt>
                <c:pt idx="76353">
                  <c:v>93.87207029999993</c:v>
                </c:pt>
                <c:pt idx="76354">
                  <c:v>89.35546879999995</c:v>
                </c:pt>
                <c:pt idx="76355">
                  <c:v>60.7910156</c:v>
                </c:pt>
                <c:pt idx="76356">
                  <c:v>15.5029297</c:v>
                </c:pt>
                <c:pt idx="76357">
                  <c:v>-29.1748047</c:v>
                </c:pt>
                <c:pt idx="76358">
                  <c:v>-73.9746094</c:v>
                </c:pt>
                <c:pt idx="76359">
                  <c:v>-94.3603516</c:v>
                </c:pt>
                <c:pt idx="76360">
                  <c:v>-93.38378909999996</c:v>
                </c:pt>
                <c:pt idx="76361">
                  <c:v>-62.0117188</c:v>
                </c:pt>
                <c:pt idx="76362">
                  <c:v>-19.1650391</c:v>
                </c:pt>
                <c:pt idx="76363">
                  <c:v>36.8652344</c:v>
                </c:pt>
                <c:pt idx="76364">
                  <c:v>70.4345703</c:v>
                </c:pt>
                <c:pt idx="76365">
                  <c:v>93.75</c:v>
                </c:pt>
                <c:pt idx="76366">
                  <c:v>93.5058594</c:v>
                </c:pt>
                <c:pt idx="76367">
                  <c:v>62.7441406</c:v>
                </c:pt>
                <c:pt idx="76368">
                  <c:v>24.1699219</c:v>
                </c:pt>
                <c:pt idx="76369">
                  <c:v>-21.1181641</c:v>
                </c:pt>
                <c:pt idx="76370">
                  <c:v>-65.67382809999994</c:v>
                </c:pt>
                <c:pt idx="76371">
                  <c:v>-90.33203119999993</c:v>
                </c:pt>
                <c:pt idx="76372">
                  <c:v>-96.3134766</c:v>
                </c:pt>
                <c:pt idx="76373">
                  <c:v>-71.7773438</c:v>
                </c:pt>
                <c:pt idx="76374">
                  <c:v>-32.9589844</c:v>
                </c:pt>
                <c:pt idx="76375">
                  <c:v>15.5029297</c:v>
                </c:pt>
                <c:pt idx="76376">
                  <c:v>67.13867190000001</c:v>
                </c:pt>
                <c:pt idx="76377">
                  <c:v>93.2617188</c:v>
                </c:pt>
                <c:pt idx="76378">
                  <c:v>95.9472656</c:v>
                </c:pt>
                <c:pt idx="76379">
                  <c:v>71.2890625</c:v>
                </c:pt>
                <c:pt idx="76380">
                  <c:v>30.6396484</c:v>
                </c:pt>
                <c:pt idx="76381">
                  <c:v>-17.578125</c:v>
                </c:pt>
                <c:pt idx="76382">
                  <c:v>-62.7441406</c:v>
                </c:pt>
                <c:pt idx="76383">
                  <c:v>-89.9658203</c:v>
                </c:pt>
                <c:pt idx="76384">
                  <c:v>-88.37890619999993</c:v>
                </c:pt>
                <c:pt idx="76385">
                  <c:v>-76.5380859</c:v>
                </c:pt>
                <c:pt idx="76386">
                  <c:v>-40.6494141</c:v>
                </c:pt>
                <c:pt idx="76387">
                  <c:v>8.91113281</c:v>
                </c:pt>
                <c:pt idx="76388">
                  <c:v>61.4013672</c:v>
                </c:pt>
                <c:pt idx="76389">
                  <c:v>85.8154297</c:v>
                </c:pt>
                <c:pt idx="76390">
                  <c:v>92.5292969</c:v>
                </c:pt>
                <c:pt idx="76391">
                  <c:v>71.0449219</c:v>
                </c:pt>
                <c:pt idx="76392">
                  <c:v>38.4521484</c:v>
                </c:pt>
                <c:pt idx="76393">
                  <c:v>-8.05664062</c:v>
                </c:pt>
                <c:pt idx="76394">
                  <c:v>-50.5371094</c:v>
                </c:pt>
                <c:pt idx="76395">
                  <c:v>-88.13476559999998</c:v>
                </c:pt>
                <c:pt idx="76396">
                  <c:v>-101.44043</c:v>
                </c:pt>
                <c:pt idx="76397">
                  <c:v>-84.5947266</c:v>
                </c:pt>
                <c:pt idx="76398">
                  <c:v>-41.8701172</c:v>
                </c:pt>
                <c:pt idx="76399">
                  <c:v>4.51660156</c:v>
                </c:pt>
                <c:pt idx="76400">
                  <c:v>46.7529297</c:v>
                </c:pt>
                <c:pt idx="76401">
                  <c:v>81.17675779999993</c:v>
                </c:pt>
                <c:pt idx="76402">
                  <c:v>93.38378909999996</c:v>
                </c:pt>
                <c:pt idx="76403">
                  <c:v>83.4960938</c:v>
                </c:pt>
                <c:pt idx="76404">
                  <c:v>49.5605469</c:v>
                </c:pt>
                <c:pt idx="76405">
                  <c:v>4.02832031</c:v>
                </c:pt>
                <c:pt idx="76406">
                  <c:v>-48.7060547</c:v>
                </c:pt>
                <c:pt idx="76407">
                  <c:v>-80.68847659999993</c:v>
                </c:pt>
                <c:pt idx="76408">
                  <c:v>-101.806641</c:v>
                </c:pt>
                <c:pt idx="76409">
                  <c:v>-89.84375</c:v>
                </c:pt>
                <c:pt idx="76410">
                  <c:v>-49.4384766</c:v>
                </c:pt>
                <c:pt idx="76411">
                  <c:v>-7.812499999999997</c:v>
                </c:pt>
                <c:pt idx="76412">
                  <c:v>36.9873047</c:v>
                </c:pt>
                <c:pt idx="76413">
                  <c:v>75.4394531</c:v>
                </c:pt>
                <c:pt idx="76414">
                  <c:v>99.85351559999998</c:v>
                </c:pt>
                <c:pt idx="76415">
                  <c:v>82.5195312</c:v>
                </c:pt>
                <c:pt idx="76416">
                  <c:v>59.3261719</c:v>
                </c:pt>
                <c:pt idx="76417">
                  <c:v>17.8222656</c:v>
                </c:pt>
                <c:pt idx="76418">
                  <c:v>-40.0390625</c:v>
                </c:pt>
                <c:pt idx="76419">
                  <c:v>-75.19531249999996</c:v>
                </c:pt>
                <c:pt idx="76420">
                  <c:v>-93.01757809999998</c:v>
                </c:pt>
                <c:pt idx="76421">
                  <c:v>-86.42578119999993</c:v>
                </c:pt>
                <c:pt idx="76422">
                  <c:v>-59.9365234</c:v>
                </c:pt>
                <c:pt idx="76423">
                  <c:v>-19.2871094</c:v>
                </c:pt>
                <c:pt idx="76424">
                  <c:v>31.4941406</c:v>
                </c:pt>
                <c:pt idx="76425">
                  <c:v>73.60839839999993</c:v>
                </c:pt>
                <c:pt idx="76426">
                  <c:v>100.341797</c:v>
                </c:pt>
                <c:pt idx="76427">
                  <c:v>95.9472656</c:v>
                </c:pt>
                <c:pt idx="76428">
                  <c:v>63.9648438</c:v>
                </c:pt>
                <c:pt idx="76429">
                  <c:v>18.0664062</c:v>
                </c:pt>
                <c:pt idx="76430">
                  <c:v>-26.7333984</c:v>
                </c:pt>
                <c:pt idx="76431">
                  <c:v>-69.2138672</c:v>
                </c:pt>
                <c:pt idx="76432">
                  <c:v>-94.84863279999998</c:v>
                </c:pt>
                <c:pt idx="76433">
                  <c:v>-99.3652344</c:v>
                </c:pt>
                <c:pt idx="76434">
                  <c:v>-71.5332031</c:v>
                </c:pt>
                <c:pt idx="76435">
                  <c:v>-31.8603516</c:v>
                </c:pt>
                <c:pt idx="76436">
                  <c:v>17.7001953</c:v>
                </c:pt>
                <c:pt idx="76437">
                  <c:v>69.58007809999994</c:v>
                </c:pt>
                <c:pt idx="76438">
                  <c:v>104.614258</c:v>
                </c:pt>
                <c:pt idx="76439">
                  <c:v>103.271484</c:v>
                </c:pt>
                <c:pt idx="76440">
                  <c:v>70.1904297</c:v>
                </c:pt>
                <c:pt idx="76441">
                  <c:v>29.4189453</c:v>
                </c:pt>
                <c:pt idx="76442">
                  <c:v>-22.7050781</c:v>
                </c:pt>
                <c:pt idx="76443">
                  <c:v>-66.2841797</c:v>
                </c:pt>
                <c:pt idx="76444">
                  <c:v>-93.6279297</c:v>
                </c:pt>
                <c:pt idx="76445">
                  <c:v>-94.97070309999998</c:v>
                </c:pt>
                <c:pt idx="76446">
                  <c:v>-72.6318359</c:v>
                </c:pt>
                <c:pt idx="76447">
                  <c:v>-27.4658203</c:v>
                </c:pt>
                <c:pt idx="76448">
                  <c:v>16.1132812</c:v>
                </c:pt>
                <c:pt idx="76449">
                  <c:v>64.0869141</c:v>
                </c:pt>
                <c:pt idx="76450">
                  <c:v>86.9140625</c:v>
                </c:pt>
                <c:pt idx="76451">
                  <c:v>89.2333984</c:v>
                </c:pt>
                <c:pt idx="76452">
                  <c:v>81.9091797</c:v>
                </c:pt>
                <c:pt idx="76453">
                  <c:v>39.4287109</c:v>
                </c:pt>
                <c:pt idx="76454">
                  <c:v>-11.8408203</c:v>
                </c:pt>
                <c:pt idx="76455">
                  <c:v>-59.81445309999999</c:v>
                </c:pt>
                <c:pt idx="76456">
                  <c:v>-88.13476559999998</c:v>
                </c:pt>
                <c:pt idx="76457">
                  <c:v>-101.68457</c:v>
                </c:pt>
                <c:pt idx="76458">
                  <c:v>-83.7402344</c:v>
                </c:pt>
                <c:pt idx="76459">
                  <c:v>-39.9169922</c:v>
                </c:pt>
                <c:pt idx="76460">
                  <c:v>13.3056641</c:v>
                </c:pt>
                <c:pt idx="76461">
                  <c:v>58.3496094</c:v>
                </c:pt>
                <c:pt idx="76462">
                  <c:v>91.55273440000001</c:v>
                </c:pt>
                <c:pt idx="76463">
                  <c:v>97.77832029999998</c:v>
                </c:pt>
                <c:pt idx="76464">
                  <c:v>89.11132809999998</c:v>
                </c:pt>
                <c:pt idx="76465">
                  <c:v>48.0957031</c:v>
                </c:pt>
                <c:pt idx="76466">
                  <c:v>-3.54003906</c:v>
                </c:pt>
                <c:pt idx="76467">
                  <c:v>-53.1005859</c:v>
                </c:pt>
                <c:pt idx="76468">
                  <c:v>-90.4541016</c:v>
                </c:pt>
                <c:pt idx="76469">
                  <c:v>-101.806641</c:v>
                </c:pt>
                <c:pt idx="76470">
                  <c:v>-83.4960938</c:v>
                </c:pt>
                <c:pt idx="76471">
                  <c:v>-50.78125</c:v>
                </c:pt>
                <c:pt idx="76472">
                  <c:v>0.48828125</c:v>
                </c:pt>
                <c:pt idx="76473">
                  <c:v>48.828125</c:v>
                </c:pt>
                <c:pt idx="76474">
                  <c:v>86.9140625</c:v>
                </c:pt>
                <c:pt idx="76475">
                  <c:v>101.196289</c:v>
                </c:pt>
                <c:pt idx="76476">
                  <c:v>90.6982422</c:v>
                </c:pt>
                <c:pt idx="76477">
                  <c:v>54.0771484</c:v>
                </c:pt>
                <c:pt idx="76478">
                  <c:v>-0.48828125</c:v>
                </c:pt>
                <c:pt idx="76479">
                  <c:v>-43.3349609</c:v>
                </c:pt>
                <c:pt idx="76480">
                  <c:v>-77.8808594</c:v>
                </c:pt>
                <c:pt idx="76481">
                  <c:v>-102.050781</c:v>
                </c:pt>
                <c:pt idx="76482">
                  <c:v>-95.3369141</c:v>
                </c:pt>
                <c:pt idx="76483">
                  <c:v>-57.3730469</c:v>
                </c:pt>
                <c:pt idx="76484">
                  <c:v>-13.0615234</c:v>
                </c:pt>
                <c:pt idx="76485">
                  <c:v>34.4238281</c:v>
                </c:pt>
                <c:pt idx="76486">
                  <c:v>75.19531249999996</c:v>
                </c:pt>
                <c:pt idx="76487">
                  <c:v>93.75</c:v>
                </c:pt>
                <c:pt idx="76488">
                  <c:v>88.62304690000001</c:v>
                </c:pt>
                <c:pt idx="76489">
                  <c:v>62.6220703</c:v>
                </c:pt>
                <c:pt idx="76490">
                  <c:v>19.7753906</c:v>
                </c:pt>
                <c:pt idx="76491">
                  <c:v>-28.0761719</c:v>
                </c:pt>
                <c:pt idx="76492">
                  <c:v>-74.21875</c:v>
                </c:pt>
                <c:pt idx="76493">
                  <c:v>-95.703125</c:v>
                </c:pt>
                <c:pt idx="76494">
                  <c:v>-94.1162109</c:v>
                </c:pt>
                <c:pt idx="76495">
                  <c:v>-60.18066409999999</c:v>
                </c:pt>
                <c:pt idx="76496">
                  <c:v>-20.6298828</c:v>
                </c:pt>
                <c:pt idx="76497">
                  <c:v>30.6396484</c:v>
                </c:pt>
                <c:pt idx="76498">
                  <c:v>76.0498047</c:v>
                </c:pt>
                <c:pt idx="76499">
                  <c:v>99.85351559999998</c:v>
                </c:pt>
                <c:pt idx="76500">
                  <c:v>91.0644531</c:v>
                </c:pt>
                <c:pt idx="76501">
                  <c:v>68.8476562</c:v>
                </c:pt>
                <c:pt idx="76502">
                  <c:v>26.2451172</c:v>
                </c:pt>
                <c:pt idx="76503">
                  <c:v>-24.2919922</c:v>
                </c:pt>
                <c:pt idx="76504">
                  <c:v>-69.0917969</c:v>
                </c:pt>
                <c:pt idx="76505">
                  <c:v>-97.0458984</c:v>
                </c:pt>
                <c:pt idx="76506">
                  <c:v>-92.1630859</c:v>
                </c:pt>
                <c:pt idx="76507">
                  <c:v>-74.46289059999998</c:v>
                </c:pt>
                <c:pt idx="76508">
                  <c:v>-34.7900391</c:v>
                </c:pt>
                <c:pt idx="76509">
                  <c:v>23.3154297</c:v>
                </c:pt>
                <c:pt idx="76510">
                  <c:v>67.2607422</c:v>
                </c:pt>
                <c:pt idx="76511">
                  <c:v>90.82031249999996</c:v>
                </c:pt>
                <c:pt idx="76512">
                  <c:v>103.149414</c:v>
                </c:pt>
                <c:pt idx="76513">
                  <c:v>74.0966797</c:v>
                </c:pt>
                <c:pt idx="76514">
                  <c:v>28.5644531</c:v>
                </c:pt>
                <c:pt idx="76515">
                  <c:v>-14.6484375</c:v>
                </c:pt>
                <c:pt idx="76516">
                  <c:v>-65.67382809999994</c:v>
                </c:pt>
                <c:pt idx="76517">
                  <c:v>-91.0644531</c:v>
                </c:pt>
                <c:pt idx="76518">
                  <c:v>-92.1630859</c:v>
                </c:pt>
                <c:pt idx="76519">
                  <c:v>-72.9980469</c:v>
                </c:pt>
                <c:pt idx="76520">
                  <c:v>-37.7197266</c:v>
                </c:pt>
                <c:pt idx="76521">
                  <c:v>11.8408203</c:v>
                </c:pt>
                <c:pt idx="76522">
                  <c:v>57.9833984</c:v>
                </c:pt>
                <c:pt idx="76523">
                  <c:v>91.6748047</c:v>
                </c:pt>
                <c:pt idx="76524">
                  <c:v>90.94238279999998</c:v>
                </c:pt>
                <c:pt idx="76525">
                  <c:v>71.7773438</c:v>
                </c:pt>
                <c:pt idx="76526">
                  <c:v>34.17968749999999</c:v>
                </c:pt>
                <c:pt idx="76527">
                  <c:v>-13.7939453</c:v>
                </c:pt>
                <c:pt idx="76528">
                  <c:v>-60.9130859</c:v>
                </c:pt>
                <c:pt idx="76529">
                  <c:v>-91.0644531</c:v>
                </c:pt>
                <c:pt idx="76530">
                  <c:v>-95.3369141</c:v>
                </c:pt>
                <c:pt idx="76531">
                  <c:v>-83.4960938</c:v>
                </c:pt>
                <c:pt idx="76532">
                  <c:v>-47.6074219</c:v>
                </c:pt>
                <c:pt idx="76533">
                  <c:v>0.854492188</c:v>
                </c:pt>
                <c:pt idx="76534">
                  <c:v>49.0722656</c:v>
                </c:pt>
                <c:pt idx="76535">
                  <c:v>87.2802734</c:v>
                </c:pt>
                <c:pt idx="76536">
                  <c:v>98.0224609</c:v>
                </c:pt>
                <c:pt idx="76537">
                  <c:v>81.17675779999993</c:v>
                </c:pt>
                <c:pt idx="76538">
                  <c:v>50.9033203</c:v>
                </c:pt>
                <c:pt idx="76539">
                  <c:v>-1.46484375</c:v>
                </c:pt>
                <c:pt idx="76540">
                  <c:v>-47.7294922</c:v>
                </c:pt>
                <c:pt idx="76541">
                  <c:v>-84.8388672</c:v>
                </c:pt>
                <c:pt idx="76542">
                  <c:v>-98.1445312</c:v>
                </c:pt>
                <c:pt idx="76543">
                  <c:v>-91.0644531</c:v>
                </c:pt>
                <c:pt idx="76544">
                  <c:v>-56.88476559999999</c:v>
                </c:pt>
                <c:pt idx="76545">
                  <c:v>-5.73730469</c:v>
                </c:pt>
                <c:pt idx="76546">
                  <c:v>46.875</c:v>
                </c:pt>
                <c:pt idx="76547">
                  <c:v>79.1015625</c:v>
                </c:pt>
                <c:pt idx="76548">
                  <c:v>94.3603516</c:v>
                </c:pt>
                <c:pt idx="76549">
                  <c:v>85.4492188</c:v>
                </c:pt>
                <c:pt idx="76550">
                  <c:v>53.5888672</c:v>
                </c:pt>
                <c:pt idx="76551">
                  <c:v>9.52148438</c:v>
                </c:pt>
                <c:pt idx="76552">
                  <c:v>-30.2734375</c:v>
                </c:pt>
                <c:pt idx="76553">
                  <c:v>-76.9042969</c:v>
                </c:pt>
                <c:pt idx="76554">
                  <c:v>-95.703125</c:v>
                </c:pt>
                <c:pt idx="76555">
                  <c:v>-85.9375</c:v>
                </c:pt>
                <c:pt idx="76556">
                  <c:v>-58.4716797</c:v>
                </c:pt>
                <c:pt idx="76557">
                  <c:v>-13.671875</c:v>
                </c:pt>
                <c:pt idx="76558">
                  <c:v>32.7148438</c:v>
                </c:pt>
                <c:pt idx="76559">
                  <c:v>82.88574219999992</c:v>
                </c:pt>
                <c:pt idx="76560">
                  <c:v>100.830078</c:v>
                </c:pt>
                <c:pt idx="76561">
                  <c:v>92.6513672</c:v>
                </c:pt>
                <c:pt idx="76562">
                  <c:v>70.67871089999993</c:v>
                </c:pt>
                <c:pt idx="76563">
                  <c:v>27.34375</c:v>
                </c:pt>
                <c:pt idx="76564">
                  <c:v>-27.5878906</c:v>
                </c:pt>
                <c:pt idx="76565">
                  <c:v>-72.265625</c:v>
                </c:pt>
                <c:pt idx="76566">
                  <c:v>-92.4072266</c:v>
                </c:pt>
                <c:pt idx="76567">
                  <c:v>-93.2617188</c:v>
                </c:pt>
                <c:pt idx="76568">
                  <c:v>-68.2373047</c:v>
                </c:pt>
                <c:pt idx="76569">
                  <c:v>-19.6533203</c:v>
                </c:pt>
                <c:pt idx="76570">
                  <c:v>28.3203125</c:v>
                </c:pt>
                <c:pt idx="76571">
                  <c:v>69.9462891</c:v>
                </c:pt>
                <c:pt idx="76572">
                  <c:v>99.60937499999996</c:v>
                </c:pt>
                <c:pt idx="76573">
                  <c:v>98.1445312</c:v>
                </c:pt>
                <c:pt idx="76574">
                  <c:v>74.9511719</c:v>
                </c:pt>
                <c:pt idx="76575">
                  <c:v>29.9072266</c:v>
                </c:pt>
                <c:pt idx="76576">
                  <c:v>-21.6064453</c:v>
                </c:pt>
                <c:pt idx="76577">
                  <c:v>-65.0634766</c:v>
                </c:pt>
                <c:pt idx="76578">
                  <c:v>-98.5107422</c:v>
                </c:pt>
                <c:pt idx="76579">
                  <c:v>-95.4589844</c:v>
                </c:pt>
                <c:pt idx="76580">
                  <c:v>-73.85253909999996</c:v>
                </c:pt>
                <c:pt idx="76581">
                  <c:v>-30.0292969</c:v>
                </c:pt>
                <c:pt idx="76582">
                  <c:v>20.1416016</c:v>
                </c:pt>
                <c:pt idx="76583">
                  <c:v>68.1152344</c:v>
                </c:pt>
                <c:pt idx="76584">
                  <c:v>92.2851562</c:v>
                </c:pt>
                <c:pt idx="76585">
                  <c:v>98.75488279999998</c:v>
                </c:pt>
                <c:pt idx="76586">
                  <c:v>78.9794922</c:v>
                </c:pt>
                <c:pt idx="76587">
                  <c:v>36.6210938</c:v>
                </c:pt>
                <c:pt idx="76588">
                  <c:v>-17.7001953</c:v>
                </c:pt>
                <c:pt idx="76589">
                  <c:v>-59.6923828</c:v>
                </c:pt>
                <c:pt idx="76590">
                  <c:v>-94.6044922</c:v>
                </c:pt>
                <c:pt idx="76591">
                  <c:v>-103.393555</c:v>
                </c:pt>
                <c:pt idx="76592">
                  <c:v>-78.9794922</c:v>
                </c:pt>
                <c:pt idx="76593">
                  <c:v>-38.5742188</c:v>
                </c:pt>
                <c:pt idx="76594">
                  <c:v>7.93457031</c:v>
                </c:pt>
                <c:pt idx="76595">
                  <c:v>66.40625</c:v>
                </c:pt>
                <c:pt idx="76596">
                  <c:v>91.0644531</c:v>
                </c:pt>
                <c:pt idx="76597">
                  <c:v>95.82519529999998</c:v>
                </c:pt>
                <c:pt idx="76598">
                  <c:v>82.7636719</c:v>
                </c:pt>
                <c:pt idx="76599">
                  <c:v>48.828125</c:v>
                </c:pt>
                <c:pt idx="76600">
                  <c:v>-2.56347656</c:v>
                </c:pt>
                <c:pt idx="76601">
                  <c:v>-50.0488281</c:v>
                </c:pt>
                <c:pt idx="76602">
                  <c:v>-91.1865234</c:v>
                </c:pt>
                <c:pt idx="76603">
                  <c:v>-98.2666016</c:v>
                </c:pt>
                <c:pt idx="76604">
                  <c:v>-79.34570309999998</c:v>
                </c:pt>
                <c:pt idx="76605">
                  <c:v>-48.2177734</c:v>
                </c:pt>
                <c:pt idx="76606">
                  <c:v>3.41796875</c:v>
                </c:pt>
                <c:pt idx="76607">
                  <c:v>53.34472659999999</c:v>
                </c:pt>
                <c:pt idx="76608">
                  <c:v>87.03613279999998</c:v>
                </c:pt>
                <c:pt idx="76609">
                  <c:v>100.463867</c:v>
                </c:pt>
                <c:pt idx="76610">
                  <c:v>85.20507809999994</c:v>
                </c:pt>
                <c:pt idx="76611">
                  <c:v>51.0253906</c:v>
                </c:pt>
                <c:pt idx="76612">
                  <c:v>0.732421875</c:v>
                </c:pt>
                <c:pt idx="76613">
                  <c:v>-43.5791016</c:v>
                </c:pt>
                <c:pt idx="76614">
                  <c:v>-86.9140625</c:v>
                </c:pt>
                <c:pt idx="76615">
                  <c:v>-104.125977</c:v>
                </c:pt>
                <c:pt idx="76616">
                  <c:v>-87.890625</c:v>
                </c:pt>
                <c:pt idx="76617">
                  <c:v>-57.1289062</c:v>
                </c:pt>
                <c:pt idx="76618">
                  <c:v>-10.4980469</c:v>
                </c:pt>
                <c:pt idx="76619">
                  <c:v>40.5273438</c:v>
                </c:pt>
                <c:pt idx="76620">
                  <c:v>79.8339844</c:v>
                </c:pt>
                <c:pt idx="76621">
                  <c:v>93.5058594</c:v>
                </c:pt>
                <c:pt idx="76622">
                  <c:v>93.87207029999993</c:v>
                </c:pt>
                <c:pt idx="76623">
                  <c:v>63.3544922</c:v>
                </c:pt>
                <c:pt idx="76624">
                  <c:v>10.8642578</c:v>
                </c:pt>
                <c:pt idx="76625">
                  <c:v>-36.3769531</c:v>
                </c:pt>
                <c:pt idx="76626">
                  <c:v>-76.2939453</c:v>
                </c:pt>
                <c:pt idx="76627">
                  <c:v>-94.7265625</c:v>
                </c:pt>
                <c:pt idx="76628">
                  <c:v>-91.9189453</c:v>
                </c:pt>
                <c:pt idx="76629">
                  <c:v>-60.3027344</c:v>
                </c:pt>
                <c:pt idx="76630">
                  <c:v>-15.7470703</c:v>
                </c:pt>
                <c:pt idx="76631">
                  <c:v>33.203125</c:v>
                </c:pt>
                <c:pt idx="76632">
                  <c:v>82.15332029999998</c:v>
                </c:pt>
                <c:pt idx="76633">
                  <c:v>102.661133</c:v>
                </c:pt>
                <c:pt idx="76634">
                  <c:v>94.7265625</c:v>
                </c:pt>
                <c:pt idx="76635">
                  <c:v>65.67382809999994</c:v>
                </c:pt>
                <c:pt idx="76636">
                  <c:v>17.9443359</c:v>
                </c:pt>
                <c:pt idx="76637">
                  <c:v>-30.5175781</c:v>
                </c:pt>
                <c:pt idx="76638">
                  <c:v>-65.55175779999998</c:v>
                </c:pt>
                <c:pt idx="76639">
                  <c:v>-90.94238279999998</c:v>
                </c:pt>
                <c:pt idx="76640">
                  <c:v>-97.5341797</c:v>
                </c:pt>
                <c:pt idx="76641">
                  <c:v>-75.0732422</c:v>
                </c:pt>
                <c:pt idx="76642">
                  <c:v>-29.1748047</c:v>
                </c:pt>
                <c:pt idx="76643">
                  <c:v>26.7333984</c:v>
                </c:pt>
                <c:pt idx="76644">
                  <c:v>64.9414062</c:v>
                </c:pt>
                <c:pt idx="76645">
                  <c:v>89.11132809999998</c:v>
                </c:pt>
                <c:pt idx="76646">
                  <c:v>93.2617188</c:v>
                </c:pt>
                <c:pt idx="76647">
                  <c:v>76.5380859</c:v>
                </c:pt>
                <c:pt idx="76648">
                  <c:v>28.44238279999998</c:v>
                </c:pt>
                <c:pt idx="76649">
                  <c:v>-18.7988281</c:v>
                </c:pt>
                <c:pt idx="76650">
                  <c:v>-63.5986328</c:v>
                </c:pt>
                <c:pt idx="76651">
                  <c:v>-93.75</c:v>
                </c:pt>
                <c:pt idx="76652">
                  <c:v>-92.5292969</c:v>
                </c:pt>
                <c:pt idx="76653">
                  <c:v>-73.9746094</c:v>
                </c:pt>
                <c:pt idx="76654">
                  <c:v>-39.9169922</c:v>
                </c:pt>
                <c:pt idx="76655">
                  <c:v>16.4794922</c:v>
                </c:pt>
                <c:pt idx="76656">
                  <c:v>67.8710938</c:v>
                </c:pt>
                <c:pt idx="76657">
                  <c:v>88.2568359</c:v>
                </c:pt>
                <c:pt idx="76658">
                  <c:v>97.5341797</c:v>
                </c:pt>
                <c:pt idx="76659">
                  <c:v>75.6835938</c:v>
                </c:pt>
                <c:pt idx="76660">
                  <c:v>42.96875</c:v>
                </c:pt>
                <c:pt idx="76661">
                  <c:v>-8.42285156</c:v>
                </c:pt>
                <c:pt idx="76662">
                  <c:v>-54.6875</c:v>
                </c:pt>
                <c:pt idx="76663">
                  <c:v>-85.8154297</c:v>
                </c:pt>
                <c:pt idx="76664">
                  <c:v>-94.7265625</c:v>
                </c:pt>
                <c:pt idx="76665">
                  <c:v>-84.22851559999998</c:v>
                </c:pt>
                <c:pt idx="76666">
                  <c:v>-41.9921875</c:v>
                </c:pt>
                <c:pt idx="76667">
                  <c:v>6.95800781</c:v>
                </c:pt>
                <c:pt idx="76668">
                  <c:v>49.4384766</c:v>
                </c:pt>
                <c:pt idx="76669">
                  <c:v>85.08300779999998</c:v>
                </c:pt>
                <c:pt idx="76670">
                  <c:v>97.4121094</c:v>
                </c:pt>
                <c:pt idx="76671">
                  <c:v>88.5009766</c:v>
                </c:pt>
                <c:pt idx="76672">
                  <c:v>47.85156249999999</c:v>
                </c:pt>
                <c:pt idx="76673">
                  <c:v>-9.39941406</c:v>
                </c:pt>
                <c:pt idx="76674">
                  <c:v>-46.9970703</c:v>
                </c:pt>
                <c:pt idx="76675">
                  <c:v>-83.3740234</c:v>
                </c:pt>
                <c:pt idx="76676">
                  <c:v>-98.63281249999996</c:v>
                </c:pt>
                <c:pt idx="76677">
                  <c:v>-79.22363279999998</c:v>
                </c:pt>
                <c:pt idx="76678">
                  <c:v>-45.5322266</c:v>
                </c:pt>
                <c:pt idx="76679">
                  <c:v>-5.12695312</c:v>
                </c:pt>
                <c:pt idx="76680">
                  <c:v>38.0859375</c:v>
                </c:pt>
                <c:pt idx="76681">
                  <c:v>75.6835938</c:v>
                </c:pt>
                <c:pt idx="76682">
                  <c:v>97.90039059999998</c:v>
                </c:pt>
                <c:pt idx="76683">
                  <c:v>89.2333984</c:v>
                </c:pt>
                <c:pt idx="76684">
                  <c:v>57.9833984</c:v>
                </c:pt>
                <c:pt idx="76685">
                  <c:v>11.4746094</c:v>
                </c:pt>
                <c:pt idx="76686">
                  <c:v>-39.7949219</c:v>
                </c:pt>
                <c:pt idx="76687">
                  <c:v>-77.5146484</c:v>
                </c:pt>
                <c:pt idx="76688">
                  <c:v>-98.2666016</c:v>
                </c:pt>
                <c:pt idx="76689">
                  <c:v>-91.0644531</c:v>
                </c:pt>
                <c:pt idx="76690">
                  <c:v>-62.3779297</c:v>
                </c:pt>
                <c:pt idx="76691">
                  <c:v>-16.2353516</c:v>
                </c:pt>
                <c:pt idx="76692">
                  <c:v>37.5976562</c:v>
                </c:pt>
                <c:pt idx="76693">
                  <c:v>80.078125</c:v>
                </c:pt>
                <c:pt idx="76694">
                  <c:v>104.492188</c:v>
                </c:pt>
                <c:pt idx="76695">
                  <c:v>91.55273440000001</c:v>
                </c:pt>
                <c:pt idx="76696">
                  <c:v>57.61718749999999</c:v>
                </c:pt>
                <c:pt idx="76697">
                  <c:v>5.615234379999995</c:v>
                </c:pt>
                <c:pt idx="76698">
                  <c:v>-35.4003906</c:v>
                </c:pt>
                <c:pt idx="76699">
                  <c:v>-74.3408203</c:v>
                </c:pt>
                <c:pt idx="76700">
                  <c:v>-97.0458984</c:v>
                </c:pt>
                <c:pt idx="76701">
                  <c:v>-88.8671875</c:v>
                </c:pt>
                <c:pt idx="76702">
                  <c:v>-67.38281249999996</c:v>
                </c:pt>
                <c:pt idx="76703">
                  <c:v>-22.4609375</c:v>
                </c:pt>
                <c:pt idx="76704">
                  <c:v>32.7148438</c:v>
                </c:pt>
                <c:pt idx="76705">
                  <c:v>73.60839839999993</c:v>
                </c:pt>
                <c:pt idx="76706">
                  <c:v>91.55273440000001</c:v>
                </c:pt>
                <c:pt idx="76707">
                  <c:v>89.4775391</c:v>
                </c:pt>
                <c:pt idx="76708">
                  <c:v>70.3125</c:v>
                </c:pt>
                <c:pt idx="76709">
                  <c:v>26.3671875</c:v>
                </c:pt>
                <c:pt idx="76710">
                  <c:v>-24.90234379999998</c:v>
                </c:pt>
                <c:pt idx="76711">
                  <c:v>-64.6972656</c:v>
                </c:pt>
                <c:pt idx="76712">
                  <c:v>-94.84863279999998</c:v>
                </c:pt>
                <c:pt idx="76713">
                  <c:v>-101.68457</c:v>
                </c:pt>
                <c:pt idx="76714">
                  <c:v>-75.6835938</c:v>
                </c:pt>
                <c:pt idx="76715">
                  <c:v>-28.9306641</c:v>
                </c:pt>
                <c:pt idx="76716">
                  <c:v>21.484375</c:v>
                </c:pt>
                <c:pt idx="76717">
                  <c:v>76.0498047</c:v>
                </c:pt>
                <c:pt idx="76718">
                  <c:v>106.811523</c:v>
                </c:pt>
                <c:pt idx="76719">
                  <c:v>99.4873047</c:v>
                </c:pt>
                <c:pt idx="76720">
                  <c:v>79.5898438</c:v>
                </c:pt>
                <c:pt idx="76721">
                  <c:v>32.7148438</c:v>
                </c:pt>
                <c:pt idx="76722">
                  <c:v>-15.5029297</c:v>
                </c:pt>
                <c:pt idx="76723">
                  <c:v>-71.2890625</c:v>
                </c:pt>
                <c:pt idx="76724">
                  <c:v>-88.8671875</c:v>
                </c:pt>
                <c:pt idx="76725">
                  <c:v>-92.0410156</c:v>
                </c:pt>
                <c:pt idx="76726">
                  <c:v>-75.0732422</c:v>
                </c:pt>
                <c:pt idx="76727">
                  <c:v>-42.2363281</c:v>
                </c:pt>
                <c:pt idx="76728">
                  <c:v>8.91113281</c:v>
                </c:pt>
                <c:pt idx="76729">
                  <c:v>54.93164059999999</c:v>
                </c:pt>
                <c:pt idx="76730">
                  <c:v>94.97070309999998</c:v>
                </c:pt>
                <c:pt idx="76731">
                  <c:v>101.5625</c:v>
                </c:pt>
                <c:pt idx="76732">
                  <c:v>80.4443359</c:v>
                </c:pt>
                <c:pt idx="76733">
                  <c:v>45.1660156</c:v>
                </c:pt>
                <c:pt idx="76734">
                  <c:v>-7.324218749999996</c:v>
                </c:pt>
                <c:pt idx="76735">
                  <c:v>-54.8095703</c:v>
                </c:pt>
                <c:pt idx="76736">
                  <c:v>-84.7167969</c:v>
                </c:pt>
                <c:pt idx="76737">
                  <c:v>-97.77832029999998</c:v>
                </c:pt>
                <c:pt idx="76738">
                  <c:v>-84.5947266</c:v>
                </c:pt>
                <c:pt idx="76739">
                  <c:v>-50.1708984</c:v>
                </c:pt>
                <c:pt idx="76740">
                  <c:v>0.0</c:v>
                </c:pt>
                <c:pt idx="76741">
                  <c:v>52.4902344</c:v>
                </c:pt>
                <c:pt idx="76742">
                  <c:v>93.5058594</c:v>
                </c:pt>
                <c:pt idx="76743">
                  <c:v>104.125977</c:v>
                </c:pt>
                <c:pt idx="76744">
                  <c:v>84.9609375</c:v>
                </c:pt>
                <c:pt idx="76745">
                  <c:v>47.2412109</c:v>
                </c:pt>
                <c:pt idx="76746">
                  <c:v>-1.83105469</c:v>
                </c:pt>
                <c:pt idx="76747">
                  <c:v>-49.1943359</c:v>
                </c:pt>
                <c:pt idx="76748">
                  <c:v>-87.15820309999998</c:v>
                </c:pt>
                <c:pt idx="76749">
                  <c:v>-97.65625</c:v>
                </c:pt>
                <c:pt idx="76750">
                  <c:v>-90.2099609</c:v>
                </c:pt>
                <c:pt idx="76751">
                  <c:v>-58.83789059999999</c:v>
                </c:pt>
                <c:pt idx="76752">
                  <c:v>-7.93457031</c:v>
                </c:pt>
                <c:pt idx="76753">
                  <c:v>45.2880859</c:v>
                </c:pt>
                <c:pt idx="76754">
                  <c:v>78.0029297</c:v>
                </c:pt>
                <c:pt idx="76755">
                  <c:v>92.1630859</c:v>
                </c:pt>
                <c:pt idx="76756">
                  <c:v>92.77343749999996</c:v>
                </c:pt>
                <c:pt idx="76757">
                  <c:v>60.7910156</c:v>
                </c:pt>
                <c:pt idx="76758">
                  <c:v>12.3291016</c:v>
                </c:pt>
                <c:pt idx="76759">
                  <c:v>-38.0859375</c:v>
                </c:pt>
                <c:pt idx="76760">
                  <c:v>-72.50976559999998</c:v>
                </c:pt>
                <c:pt idx="76761">
                  <c:v>-97.77832029999998</c:v>
                </c:pt>
                <c:pt idx="76762">
                  <c:v>-93.5058594</c:v>
                </c:pt>
                <c:pt idx="76763">
                  <c:v>-66.65039059999994</c:v>
                </c:pt>
                <c:pt idx="76764">
                  <c:v>-20.1416016</c:v>
                </c:pt>
                <c:pt idx="76765">
                  <c:v>33.44726559999999</c:v>
                </c:pt>
                <c:pt idx="76766">
                  <c:v>77.0263672</c:v>
                </c:pt>
                <c:pt idx="76767">
                  <c:v>99.7314453</c:v>
                </c:pt>
                <c:pt idx="76768">
                  <c:v>89.35546879999995</c:v>
                </c:pt>
                <c:pt idx="76769">
                  <c:v>65.4296875</c:v>
                </c:pt>
                <c:pt idx="76770">
                  <c:v>21.2402344</c:v>
                </c:pt>
                <c:pt idx="76771">
                  <c:v>-29.5410156</c:v>
                </c:pt>
                <c:pt idx="76772">
                  <c:v>-71.0449219</c:v>
                </c:pt>
                <c:pt idx="76773">
                  <c:v>-95.5810547</c:v>
                </c:pt>
                <c:pt idx="76774">
                  <c:v>-93.75</c:v>
                </c:pt>
                <c:pt idx="76775">
                  <c:v>-68.35937499999996</c:v>
                </c:pt>
                <c:pt idx="76776">
                  <c:v>-22.7050781</c:v>
                </c:pt>
                <c:pt idx="76777">
                  <c:v>24.7802734</c:v>
                </c:pt>
                <c:pt idx="76778">
                  <c:v>68.9697266</c:v>
                </c:pt>
                <c:pt idx="76779">
                  <c:v>100.219727</c:v>
                </c:pt>
                <c:pt idx="76780">
                  <c:v>96.1914062</c:v>
                </c:pt>
                <c:pt idx="76781">
                  <c:v>73.48632809999998</c:v>
                </c:pt>
                <c:pt idx="76782">
                  <c:v>33.5693359</c:v>
                </c:pt>
                <c:pt idx="76783">
                  <c:v>-24.7802734</c:v>
                </c:pt>
                <c:pt idx="76784">
                  <c:v>-69.9462891</c:v>
                </c:pt>
                <c:pt idx="76785">
                  <c:v>-96.80175779999998</c:v>
                </c:pt>
                <c:pt idx="76786">
                  <c:v>-96.5576172</c:v>
                </c:pt>
                <c:pt idx="76787">
                  <c:v>-81.66503909999996</c:v>
                </c:pt>
                <c:pt idx="76788">
                  <c:v>-30.6396484</c:v>
                </c:pt>
                <c:pt idx="76789">
                  <c:v>21.3623047</c:v>
                </c:pt>
                <c:pt idx="76790">
                  <c:v>64.9414062</c:v>
                </c:pt>
                <c:pt idx="76791">
                  <c:v>89.4775391</c:v>
                </c:pt>
                <c:pt idx="76792">
                  <c:v>91.4306641</c:v>
                </c:pt>
                <c:pt idx="76793">
                  <c:v>74.3408203</c:v>
                </c:pt>
                <c:pt idx="76794">
                  <c:v>45.1660156</c:v>
                </c:pt>
                <c:pt idx="76795">
                  <c:v>-16.6015625</c:v>
                </c:pt>
                <c:pt idx="76796">
                  <c:v>-63.1103516</c:v>
                </c:pt>
                <c:pt idx="76797">
                  <c:v>-87.03613279999998</c:v>
                </c:pt>
                <c:pt idx="76798">
                  <c:v>-94.4824219</c:v>
                </c:pt>
                <c:pt idx="76799">
                  <c:v>-77.39257809999994</c:v>
                </c:pt>
                <c:pt idx="76800">
                  <c:v>-44.0673828</c:v>
                </c:pt>
                <c:pt idx="76801">
                  <c:v>5.49316406</c:v>
                </c:pt>
                <c:pt idx="76802">
                  <c:v>59.3261719</c:v>
                </c:pt>
                <c:pt idx="76803">
                  <c:v>91.4306641</c:v>
                </c:pt>
                <c:pt idx="76804">
                  <c:v>97.1679688</c:v>
                </c:pt>
                <c:pt idx="76805">
                  <c:v>77.5146484</c:v>
                </c:pt>
                <c:pt idx="76806">
                  <c:v>45.6542969</c:v>
                </c:pt>
                <c:pt idx="76807">
                  <c:v>0.366210938</c:v>
                </c:pt>
                <c:pt idx="76808">
                  <c:v>-52.3681641</c:v>
                </c:pt>
                <c:pt idx="76809">
                  <c:v>-88.8671875</c:v>
                </c:pt>
                <c:pt idx="76810">
                  <c:v>-97.4121094</c:v>
                </c:pt>
                <c:pt idx="76811">
                  <c:v>-84.4726562</c:v>
                </c:pt>
                <c:pt idx="76812">
                  <c:v>-48.0957031</c:v>
                </c:pt>
                <c:pt idx="76813">
                  <c:v>-4.27246094</c:v>
                </c:pt>
                <c:pt idx="76814">
                  <c:v>41.2597656</c:v>
                </c:pt>
                <c:pt idx="76815">
                  <c:v>79.4677734</c:v>
                </c:pt>
                <c:pt idx="76816">
                  <c:v>99.3652344</c:v>
                </c:pt>
                <c:pt idx="76817">
                  <c:v>89.4775391</c:v>
                </c:pt>
                <c:pt idx="76818">
                  <c:v>54.1992188</c:v>
                </c:pt>
                <c:pt idx="76819">
                  <c:v>4.51660156</c:v>
                </c:pt>
                <c:pt idx="76820">
                  <c:v>-45.5322266</c:v>
                </c:pt>
                <c:pt idx="76821">
                  <c:v>-88.8671875</c:v>
                </c:pt>
                <c:pt idx="76822">
                  <c:v>-101.5625</c:v>
                </c:pt>
                <c:pt idx="76823">
                  <c:v>-90.94238279999998</c:v>
                </c:pt>
                <c:pt idx="76824">
                  <c:v>-56.2744141</c:v>
                </c:pt>
                <c:pt idx="76825">
                  <c:v>-6.225585939999994</c:v>
                </c:pt>
                <c:pt idx="76826">
                  <c:v>40.1611328</c:v>
                </c:pt>
                <c:pt idx="76827">
                  <c:v>80.68847659999993</c:v>
                </c:pt>
                <c:pt idx="76828">
                  <c:v>98.5107422</c:v>
                </c:pt>
                <c:pt idx="76829">
                  <c:v>94.84863279999998</c:v>
                </c:pt>
                <c:pt idx="76830">
                  <c:v>61.6455078</c:v>
                </c:pt>
                <c:pt idx="76831">
                  <c:v>17.4560547</c:v>
                </c:pt>
                <c:pt idx="76832">
                  <c:v>-38.6962891</c:v>
                </c:pt>
                <c:pt idx="76833">
                  <c:v>-79.9560547</c:v>
                </c:pt>
                <c:pt idx="76834">
                  <c:v>-104.125977</c:v>
                </c:pt>
                <c:pt idx="76835">
                  <c:v>-95.2148438</c:v>
                </c:pt>
                <c:pt idx="76836">
                  <c:v>-62.9882812</c:v>
                </c:pt>
                <c:pt idx="76837">
                  <c:v>-21.8505859</c:v>
                </c:pt>
                <c:pt idx="76838">
                  <c:v>27.8320312</c:v>
                </c:pt>
                <c:pt idx="76839">
                  <c:v>70.67871089999993</c:v>
                </c:pt>
                <c:pt idx="76840">
                  <c:v>94.2382812</c:v>
                </c:pt>
                <c:pt idx="76841">
                  <c:v>97.1679688</c:v>
                </c:pt>
                <c:pt idx="76842">
                  <c:v>72.9980469</c:v>
                </c:pt>
                <c:pt idx="76843">
                  <c:v>30.6396484</c:v>
                </c:pt>
                <c:pt idx="76844">
                  <c:v>-21.2402344</c:v>
                </c:pt>
                <c:pt idx="76845">
                  <c:v>-72.0214844</c:v>
                </c:pt>
                <c:pt idx="76846">
                  <c:v>-101.44043</c:v>
                </c:pt>
                <c:pt idx="76847">
                  <c:v>-97.5341797</c:v>
                </c:pt>
                <c:pt idx="76848">
                  <c:v>-74.8291016</c:v>
                </c:pt>
                <c:pt idx="76849">
                  <c:v>-28.0761719</c:v>
                </c:pt>
                <c:pt idx="76850">
                  <c:v>26.6113281</c:v>
                </c:pt>
                <c:pt idx="76851">
                  <c:v>69.2138672</c:v>
                </c:pt>
                <c:pt idx="76852">
                  <c:v>89.35546879999995</c:v>
                </c:pt>
                <c:pt idx="76853">
                  <c:v>93.75</c:v>
                </c:pt>
                <c:pt idx="76854">
                  <c:v>72.265625</c:v>
                </c:pt>
                <c:pt idx="76855">
                  <c:v>30.3955078</c:v>
                </c:pt>
                <c:pt idx="76856">
                  <c:v>-19.6533203</c:v>
                </c:pt>
                <c:pt idx="76857">
                  <c:v>-62.7441406</c:v>
                </c:pt>
                <c:pt idx="76858">
                  <c:v>-94.7265625</c:v>
                </c:pt>
                <c:pt idx="76859">
                  <c:v>-97.65625</c:v>
                </c:pt>
                <c:pt idx="76860">
                  <c:v>-79.22363279999998</c:v>
                </c:pt>
                <c:pt idx="76861">
                  <c:v>-38.0859375</c:v>
                </c:pt>
                <c:pt idx="76862">
                  <c:v>9.033203119999997</c:v>
                </c:pt>
                <c:pt idx="76863">
                  <c:v>63.7207031</c:v>
                </c:pt>
                <c:pt idx="76864">
                  <c:v>97.0458984</c:v>
                </c:pt>
                <c:pt idx="76865">
                  <c:v>101.806641</c:v>
                </c:pt>
                <c:pt idx="76866">
                  <c:v>76.4160156</c:v>
                </c:pt>
                <c:pt idx="76867">
                  <c:v>41.8701172</c:v>
                </c:pt>
                <c:pt idx="76868">
                  <c:v>-7.56835938</c:v>
                </c:pt>
                <c:pt idx="76869">
                  <c:v>-58.9599609</c:v>
                </c:pt>
                <c:pt idx="76870">
                  <c:v>-82.6416016</c:v>
                </c:pt>
                <c:pt idx="76871">
                  <c:v>-97.5341797</c:v>
                </c:pt>
                <c:pt idx="76872">
                  <c:v>-78.36914059999998</c:v>
                </c:pt>
                <c:pt idx="76873">
                  <c:v>-42.96875</c:v>
                </c:pt>
                <c:pt idx="76874">
                  <c:v>4.15039062</c:v>
                </c:pt>
                <c:pt idx="76875">
                  <c:v>57.61718749999999</c:v>
                </c:pt>
                <c:pt idx="76876">
                  <c:v>88.9892578</c:v>
                </c:pt>
                <c:pt idx="76877">
                  <c:v>101.806641</c:v>
                </c:pt>
                <c:pt idx="76878">
                  <c:v>84.22851559999998</c:v>
                </c:pt>
                <c:pt idx="76879">
                  <c:v>47.6074219</c:v>
                </c:pt>
                <c:pt idx="76880">
                  <c:v>3.17382812</c:v>
                </c:pt>
                <c:pt idx="76881">
                  <c:v>-42.8466797</c:v>
                </c:pt>
                <c:pt idx="76882">
                  <c:v>-79.4677734</c:v>
                </c:pt>
                <c:pt idx="76883">
                  <c:v>-97.77832029999998</c:v>
                </c:pt>
                <c:pt idx="76884">
                  <c:v>-91.4306641</c:v>
                </c:pt>
                <c:pt idx="76885">
                  <c:v>-57.9833984</c:v>
                </c:pt>
                <c:pt idx="76886">
                  <c:v>-11.9628906</c:v>
                </c:pt>
                <c:pt idx="76887">
                  <c:v>46.875</c:v>
                </c:pt>
                <c:pt idx="76888">
                  <c:v>84.7167969</c:v>
                </c:pt>
                <c:pt idx="76889">
                  <c:v>96.4355469</c:v>
                </c:pt>
                <c:pt idx="76890">
                  <c:v>94.4824219</c:v>
                </c:pt>
                <c:pt idx="76891">
                  <c:v>62.0117188</c:v>
                </c:pt>
                <c:pt idx="76892">
                  <c:v>11.5966797</c:v>
                </c:pt>
                <c:pt idx="76893">
                  <c:v>-37.5976562</c:v>
                </c:pt>
                <c:pt idx="76894">
                  <c:v>-70.67871089999993</c:v>
                </c:pt>
                <c:pt idx="76895">
                  <c:v>-93.38378909999996</c:v>
                </c:pt>
                <c:pt idx="76896">
                  <c:v>-88.7451172</c:v>
                </c:pt>
                <c:pt idx="76897">
                  <c:v>-56.0302734</c:v>
                </c:pt>
                <c:pt idx="76898">
                  <c:v>-8.42285156</c:v>
                </c:pt>
                <c:pt idx="76899">
                  <c:v>35.5224609</c:v>
                </c:pt>
                <c:pt idx="76900">
                  <c:v>77.75878909999996</c:v>
                </c:pt>
                <c:pt idx="76901">
                  <c:v>95.82519529999998</c:v>
                </c:pt>
                <c:pt idx="76902">
                  <c:v>87.7685547</c:v>
                </c:pt>
                <c:pt idx="76903">
                  <c:v>63.8427734</c:v>
                </c:pt>
                <c:pt idx="76904">
                  <c:v>13.5498047</c:v>
                </c:pt>
                <c:pt idx="76905">
                  <c:v>-29.6630859</c:v>
                </c:pt>
                <c:pt idx="76906">
                  <c:v>-72.1435547</c:v>
                </c:pt>
                <c:pt idx="76907">
                  <c:v>-98.75488279999998</c:v>
                </c:pt>
                <c:pt idx="76908">
                  <c:v>-97.2900391</c:v>
                </c:pt>
                <c:pt idx="76909">
                  <c:v>-67.50488279999998</c:v>
                </c:pt>
                <c:pt idx="76910">
                  <c:v>-20.6298828</c:v>
                </c:pt>
                <c:pt idx="76911">
                  <c:v>28.6865234</c:v>
                </c:pt>
                <c:pt idx="76912">
                  <c:v>78.2470703</c:v>
                </c:pt>
                <c:pt idx="76913">
                  <c:v>94.7265625</c:v>
                </c:pt>
                <c:pt idx="76914">
                  <c:v>94.6044922</c:v>
                </c:pt>
                <c:pt idx="76915">
                  <c:v>65.67382809999994</c:v>
                </c:pt>
                <c:pt idx="76916">
                  <c:v>24.90234379999998</c:v>
                </c:pt>
                <c:pt idx="76917">
                  <c:v>-25.7568359</c:v>
                </c:pt>
                <c:pt idx="76918">
                  <c:v>-72.265625</c:v>
                </c:pt>
                <c:pt idx="76919">
                  <c:v>-96.80175779999998</c:v>
                </c:pt>
                <c:pt idx="76920">
                  <c:v>-102.905273</c:v>
                </c:pt>
                <c:pt idx="76921">
                  <c:v>-73.7304688</c:v>
                </c:pt>
                <c:pt idx="76922">
                  <c:v>-30.3955078</c:v>
                </c:pt>
                <c:pt idx="76923">
                  <c:v>18.5546875</c:v>
                </c:pt>
                <c:pt idx="76924">
                  <c:v>68.1152344</c:v>
                </c:pt>
                <c:pt idx="76925">
                  <c:v>98.9990234</c:v>
                </c:pt>
                <c:pt idx="76926">
                  <c:v>94.84863279999998</c:v>
                </c:pt>
                <c:pt idx="76927">
                  <c:v>73.9746094</c:v>
                </c:pt>
                <c:pt idx="76928">
                  <c:v>31.3720703</c:v>
                </c:pt>
                <c:pt idx="76929">
                  <c:v>-21.9726562</c:v>
                </c:pt>
                <c:pt idx="76930">
                  <c:v>-62.1337891</c:v>
                </c:pt>
                <c:pt idx="76931">
                  <c:v>-89.84375</c:v>
                </c:pt>
                <c:pt idx="76932">
                  <c:v>-100.585938</c:v>
                </c:pt>
                <c:pt idx="76933">
                  <c:v>-79.1015625</c:v>
                </c:pt>
                <c:pt idx="76934">
                  <c:v>-36.0107422</c:v>
                </c:pt>
                <c:pt idx="76935">
                  <c:v>14.5263672</c:v>
                </c:pt>
                <c:pt idx="76936">
                  <c:v>56.1523438</c:v>
                </c:pt>
                <c:pt idx="76937">
                  <c:v>87.4023438</c:v>
                </c:pt>
                <c:pt idx="76938">
                  <c:v>98.75488279999998</c:v>
                </c:pt>
                <c:pt idx="76939">
                  <c:v>76.9042969</c:v>
                </c:pt>
                <c:pt idx="76940">
                  <c:v>41.9921875</c:v>
                </c:pt>
                <c:pt idx="76941">
                  <c:v>-7.56835938</c:v>
                </c:pt>
                <c:pt idx="76942">
                  <c:v>-51.7578125</c:v>
                </c:pt>
                <c:pt idx="76943">
                  <c:v>-87.2802734</c:v>
                </c:pt>
                <c:pt idx="76944">
                  <c:v>-100.952148</c:v>
                </c:pt>
                <c:pt idx="76945">
                  <c:v>-91.4306641</c:v>
                </c:pt>
                <c:pt idx="76946">
                  <c:v>-49.6826172</c:v>
                </c:pt>
                <c:pt idx="76947">
                  <c:v>5.615234379999995</c:v>
                </c:pt>
                <c:pt idx="76948">
                  <c:v>62.5</c:v>
                </c:pt>
                <c:pt idx="76949">
                  <c:v>87.5244141</c:v>
                </c:pt>
                <c:pt idx="76950">
                  <c:v>91.6748047</c:v>
                </c:pt>
                <c:pt idx="76951">
                  <c:v>81.4208984</c:v>
                </c:pt>
                <c:pt idx="76952">
                  <c:v>47.7294922</c:v>
                </c:pt>
                <c:pt idx="76953">
                  <c:v>-0.9765625</c:v>
                </c:pt>
                <c:pt idx="76954">
                  <c:v>-47.85156249999999</c:v>
                </c:pt>
                <c:pt idx="76955">
                  <c:v>-87.5244141</c:v>
                </c:pt>
                <c:pt idx="76956">
                  <c:v>-105.59082</c:v>
                </c:pt>
                <c:pt idx="76957">
                  <c:v>-88.8671875</c:v>
                </c:pt>
                <c:pt idx="76958">
                  <c:v>-54.0771484</c:v>
                </c:pt>
                <c:pt idx="76959">
                  <c:v>-4.882812499999997</c:v>
                </c:pt>
                <c:pt idx="76960">
                  <c:v>45.5322266</c:v>
                </c:pt>
                <c:pt idx="76961">
                  <c:v>86.3037109</c:v>
                </c:pt>
                <c:pt idx="76962">
                  <c:v>100.463867</c:v>
                </c:pt>
                <c:pt idx="76963">
                  <c:v>91.796875</c:v>
                </c:pt>
                <c:pt idx="76964">
                  <c:v>61.6455078</c:v>
                </c:pt>
                <c:pt idx="76965">
                  <c:v>12.5732422</c:v>
                </c:pt>
                <c:pt idx="76966">
                  <c:v>-31.25</c:v>
                </c:pt>
                <c:pt idx="76967">
                  <c:v>-81.17675779999993</c:v>
                </c:pt>
                <c:pt idx="76968">
                  <c:v>-97.77832029999998</c:v>
                </c:pt>
                <c:pt idx="76969">
                  <c:v>-91.796875</c:v>
                </c:pt>
                <c:pt idx="76970">
                  <c:v>-58.9599609</c:v>
                </c:pt>
                <c:pt idx="76971">
                  <c:v>-15.5029297</c:v>
                </c:pt>
                <c:pt idx="76972">
                  <c:v>36.2548828</c:v>
                </c:pt>
                <c:pt idx="76973">
                  <c:v>77.5146484</c:v>
                </c:pt>
                <c:pt idx="76974">
                  <c:v>100.341797</c:v>
                </c:pt>
                <c:pt idx="76975">
                  <c:v>95.4589844</c:v>
                </c:pt>
                <c:pt idx="76976">
                  <c:v>67.50488279999998</c:v>
                </c:pt>
                <c:pt idx="76977">
                  <c:v>21.9726562</c:v>
                </c:pt>
                <c:pt idx="76978">
                  <c:v>-24.6582031</c:v>
                </c:pt>
                <c:pt idx="76979">
                  <c:v>-79.34570309999998</c:v>
                </c:pt>
                <c:pt idx="76980">
                  <c:v>-98.87695309999998</c:v>
                </c:pt>
                <c:pt idx="76981">
                  <c:v>-97.5341797</c:v>
                </c:pt>
                <c:pt idx="76982">
                  <c:v>-67.7490234</c:v>
                </c:pt>
                <c:pt idx="76983">
                  <c:v>-16.4794922</c:v>
                </c:pt>
                <c:pt idx="76984">
                  <c:v>27.8320312</c:v>
                </c:pt>
                <c:pt idx="76985">
                  <c:v>69.0917969</c:v>
                </c:pt>
                <c:pt idx="76986">
                  <c:v>94.6044922</c:v>
                </c:pt>
                <c:pt idx="76987">
                  <c:v>98.87695309999998</c:v>
                </c:pt>
                <c:pt idx="76988">
                  <c:v>74.5849609</c:v>
                </c:pt>
                <c:pt idx="76989">
                  <c:v>28.3203125</c:v>
                </c:pt>
                <c:pt idx="76990">
                  <c:v>-24.0478516</c:v>
                </c:pt>
                <c:pt idx="76991">
                  <c:v>-60.18066409999999</c:v>
                </c:pt>
                <c:pt idx="76992">
                  <c:v>-88.37890619999993</c:v>
                </c:pt>
                <c:pt idx="76993">
                  <c:v>-93.38378909999996</c:v>
                </c:pt>
                <c:pt idx="76994">
                  <c:v>-78.36914059999998</c:v>
                </c:pt>
                <c:pt idx="76995">
                  <c:v>-38.8183594</c:v>
                </c:pt>
                <c:pt idx="76996">
                  <c:v>20.2636719</c:v>
                </c:pt>
                <c:pt idx="76997">
                  <c:v>64.6972656</c:v>
                </c:pt>
                <c:pt idx="76998">
                  <c:v>93.38378909999996</c:v>
                </c:pt>
                <c:pt idx="76999">
                  <c:v>101.5625</c:v>
                </c:pt>
                <c:pt idx="77000">
                  <c:v>80.68847659999993</c:v>
                </c:pt>
                <c:pt idx="77001">
                  <c:v>37.3535156</c:v>
                </c:pt>
                <c:pt idx="77002">
                  <c:v>-16.8457031</c:v>
                </c:pt>
                <c:pt idx="77003">
                  <c:v>-57.1289062</c:v>
                </c:pt>
                <c:pt idx="77004">
                  <c:v>-84.7167969</c:v>
                </c:pt>
                <c:pt idx="77005">
                  <c:v>-93.75</c:v>
                </c:pt>
                <c:pt idx="77006">
                  <c:v>-76.7822266</c:v>
                </c:pt>
                <c:pt idx="77007">
                  <c:v>-35.4003906</c:v>
                </c:pt>
                <c:pt idx="77008">
                  <c:v>10.7421875</c:v>
                </c:pt>
                <c:pt idx="77009">
                  <c:v>53.5888672</c:v>
                </c:pt>
                <c:pt idx="77010">
                  <c:v>90.82031249999996</c:v>
                </c:pt>
                <c:pt idx="77011">
                  <c:v>100.097656</c:v>
                </c:pt>
                <c:pt idx="77012">
                  <c:v>77.5146484</c:v>
                </c:pt>
                <c:pt idx="77013">
                  <c:v>41.8701172</c:v>
                </c:pt>
                <c:pt idx="77014">
                  <c:v>-4.394531249999993</c:v>
                </c:pt>
                <c:pt idx="77015">
                  <c:v>-51.1474609</c:v>
                </c:pt>
                <c:pt idx="77016">
                  <c:v>-87.15820309999998</c:v>
                </c:pt>
                <c:pt idx="77017">
                  <c:v>-100.219727</c:v>
                </c:pt>
                <c:pt idx="77018">
                  <c:v>-88.37890619999993</c:v>
                </c:pt>
                <c:pt idx="77019">
                  <c:v>-52.8564453</c:v>
                </c:pt>
                <c:pt idx="77020">
                  <c:v>-4.63867188</c:v>
                </c:pt>
                <c:pt idx="77021">
                  <c:v>46.6308594</c:v>
                </c:pt>
                <c:pt idx="77022">
                  <c:v>84.5947266</c:v>
                </c:pt>
                <c:pt idx="77023">
                  <c:v>99.7314453</c:v>
                </c:pt>
                <c:pt idx="77024">
                  <c:v>86.7919922</c:v>
                </c:pt>
                <c:pt idx="77025">
                  <c:v>55.1757812</c:v>
                </c:pt>
                <c:pt idx="77026">
                  <c:v>7.812499999999997</c:v>
                </c:pt>
                <c:pt idx="77027">
                  <c:v>-43.3349609</c:v>
                </c:pt>
                <c:pt idx="77028">
                  <c:v>-85.20507809999994</c:v>
                </c:pt>
                <c:pt idx="77029">
                  <c:v>-102.172852</c:v>
                </c:pt>
                <c:pt idx="77030">
                  <c:v>-90.33203119999993</c:v>
                </c:pt>
                <c:pt idx="77031">
                  <c:v>-54.1992188</c:v>
                </c:pt>
                <c:pt idx="77032">
                  <c:v>-7.812499999999997</c:v>
                </c:pt>
                <c:pt idx="77033">
                  <c:v>41.3818359</c:v>
                </c:pt>
                <c:pt idx="77034">
                  <c:v>82.6416016</c:v>
                </c:pt>
                <c:pt idx="77035">
                  <c:v>96.92382809999998</c:v>
                </c:pt>
                <c:pt idx="77036">
                  <c:v>88.8671875</c:v>
                </c:pt>
                <c:pt idx="77037">
                  <c:v>54.1992188</c:v>
                </c:pt>
                <c:pt idx="77038">
                  <c:v>14.2822266</c:v>
                </c:pt>
                <c:pt idx="77039">
                  <c:v>-41.7480469</c:v>
                </c:pt>
                <c:pt idx="77040">
                  <c:v>-78.36914059999998</c:v>
                </c:pt>
                <c:pt idx="77041">
                  <c:v>-100.219727</c:v>
                </c:pt>
                <c:pt idx="77042">
                  <c:v>-93.5058594</c:v>
                </c:pt>
                <c:pt idx="77043">
                  <c:v>-61.15722659999999</c:v>
                </c:pt>
                <c:pt idx="77044">
                  <c:v>-20.7519531</c:v>
                </c:pt>
                <c:pt idx="77045">
                  <c:v>30.1513672</c:v>
                </c:pt>
                <c:pt idx="77046">
                  <c:v>75.8056641</c:v>
                </c:pt>
                <c:pt idx="77047">
                  <c:v>98.0224609</c:v>
                </c:pt>
                <c:pt idx="77048">
                  <c:v>96.4355469</c:v>
                </c:pt>
                <c:pt idx="77049">
                  <c:v>67.0166016</c:v>
                </c:pt>
                <c:pt idx="77050">
                  <c:v>25.6347656</c:v>
                </c:pt>
                <c:pt idx="77051">
                  <c:v>-30.3955078</c:v>
                </c:pt>
                <c:pt idx="77052">
                  <c:v>-76.17187499999996</c:v>
                </c:pt>
                <c:pt idx="77053">
                  <c:v>-97.5341797</c:v>
                </c:pt>
                <c:pt idx="77054">
                  <c:v>-96.4355469</c:v>
                </c:pt>
                <c:pt idx="77055">
                  <c:v>-73.60839839999993</c:v>
                </c:pt>
                <c:pt idx="77056">
                  <c:v>-17.578125</c:v>
                </c:pt>
                <c:pt idx="77057">
                  <c:v>25.6347656</c:v>
                </c:pt>
                <c:pt idx="77058">
                  <c:v>69.0917969</c:v>
                </c:pt>
                <c:pt idx="77059">
                  <c:v>98.5107422</c:v>
                </c:pt>
                <c:pt idx="77060">
                  <c:v>99.85351559999998</c:v>
                </c:pt>
                <c:pt idx="77061">
                  <c:v>72.1435547</c:v>
                </c:pt>
                <c:pt idx="77062">
                  <c:v>33.44726559999999</c:v>
                </c:pt>
                <c:pt idx="77063">
                  <c:v>-22.0947266</c:v>
                </c:pt>
                <c:pt idx="77064">
                  <c:v>-58.9599609</c:v>
                </c:pt>
                <c:pt idx="77065">
                  <c:v>-91.3085938</c:v>
                </c:pt>
                <c:pt idx="77066">
                  <c:v>-103.271484</c:v>
                </c:pt>
                <c:pt idx="77067">
                  <c:v>-73.7304688</c:v>
                </c:pt>
                <c:pt idx="77068">
                  <c:v>-38.8183594</c:v>
                </c:pt>
                <c:pt idx="77069">
                  <c:v>5.98144531</c:v>
                </c:pt>
                <c:pt idx="77070">
                  <c:v>60.546875</c:v>
                </c:pt>
                <c:pt idx="77071">
                  <c:v>94.1162109</c:v>
                </c:pt>
                <c:pt idx="77072">
                  <c:v>97.77832029999998</c:v>
                </c:pt>
                <c:pt idx="77073">
                  <c:v>81.5429688</c:v>
                </c:pt>
                <c:pt idx="77074">
                  <c:v>45.6542969</c:v>
                </c:pt>
                <c:pt idx="77075">
                  <c:v>-14.8925781</c:v>
                </c:pt>
                <c:pt idx="77076">
                  <c:v>-59.9365234</c:v>
                </c:pt>
                <c:pt idx="77077">
                  <c:v>-92.1630859</c:v>
                </c:pt>
                <c:pt idx="77078">
                  <c:v>-97.65625</c:v>
                </c:pt>
                <c:pt idx="77079">
                  <c:v>-85.8154297</c:v>
                </c:pt>
                <c:pt idx="77080">
                  <c:v>-44.6777344</c:v>
                </c:pt>
                <c:pt idx="77081">
                  <c:v>8.42285156</c:v>
                </c:pt>
                <c:pt idx="77082">
                  <c:v>57.1289062</c:v>
                </c:pt>
                <c:pt idx="77083">
                  <c:v>101.318359</c:v>
                </c:pt>
                <c:pt idx="77084">
                  <c:v>107.788086</c:v>
                </c:pt>
                <c:pt idx="77085">
                  <c:v>83.6181641</c:v>
                </c:pt>
                <c:pt idx="77086">
                  <c:v>48.5839844</c:v>
                </c:pt>
                <c:pt idx="77087">
                  <c:v>2.07519531</c:v>
                </c:pt>
                <c:pt idx="77088">
                  <c:v>-51.0253906</c:v>
                </c:pt>
                <c:pt idx="77089">
                  <c:v>-87.15820309999998</c:v>
                </c:pt>
                <c:pt idx="77090">
                  <c:v>-100.585938</c:v>
                </c:pt>
                <c:pt idx="77091">
                  <c:v>-87.4023438</c:v>
                </c:pt>
                <c:pt idx="77092">
                  <c:v>-55.0537109</c:v>
                </c:pt>
                <c:pt idx="77093">
                  <c:v>-4.76074219</c:v>
                </c:pt>
                <c:pt idx="77094">
                  <c:v>43.7011719</c:v>
                </c:pt>
                <c:pt idx="77095">
                  <c:v>79.22363279999998</c:v>
                </c:pt>
                <c:pt idx="77096">
                  <c:v>103.759766</c:v>
                </c:pt>
                <c:pt idx="77097">
                  <c:v>91.55273440000001</c:v>
                </c:pt>
                <c:pt idx="77098">
                  <c:v>52.8564453</c:v>
                </c:pt>
                <c:pt idx="77099">
                  <c:v>7.20214844</c:v>
                </c:pt>
                <c:pt idx="77100">
                  <c:v>-41.2597656</c:v>
                </c:pt>
                <c:pt idx="77101">
                  <c:v>-81.5429688</c:v>
                </c:pt>
                <c:pt idx="77102">
                  <c:v>-103.759766</c:v>
                </c:pt>
                <c:pt idx="77103">
                  <c:v>-92.77343749999996</c:v>
                </c:pt>
                <c:pt idx="77104">
                  <c:v>-65.4296875</c:v>
                </c:pt>
                <c:pt idx="77105">
                  <c:v>-19.4091797</c:v>
                </c:pt>
                <c:pt idx="77106">
                  <c:v>38.6962891</c:v>
                </c:pt>
                <c:pt idx="77107">
                  <c:v>79.4677734</c:v>
                </c:pt>
                <c:pt idx="77108">
                  <c:v>90.82031249999996</c:v>
                </c:pt>
                <c:pt idx="77109">
                  <c:v>93.1396484</c:v>
                </c:pt>
                <c:pt idx="77110">
                  <c:v>62.2558594</c:v>
                </c:pt>
                <c:pt idx="77111">
                  <c:v>24.6582031</c:v>
                </c:pt>
                <c:pt idx="77112">
                  <c:v>-28.0761719</c:v>
                </c:pt>
                <c:pt idx="77113">
                  <c:v>-72.6318359</c:v>
                </c:pt>
                <c:pt idx="77114">
                  <c:v>-95.9472656</c:v>
                </c:pt>
                <c:pt idx="77115">
                  <c:v>-89.9658203</c:v>
                </c:pt>
                <c:pt idx="77116">
                  <c:v>-64.9414062</c:v>
                </c:pt>
                <c:pt idx="77117">
                  <c:v>-26.9775391</c:v>
                </c:pt>
                <c:pt idx="77118">
                  <c:v>22.9492188</c:v>
                </c:pt>
                <c:pt idx="77119">
                  <c:v>64.8193359</c:v>
                </c:pt>
                <c:pt idx="77120">
                  <c:v>94.3603516</c:v>
                </c:pt>
                <c:pt idx="77121">
                  <c:v>91.9189453</c:v>
                </c:pt>
                <c:pt idx="77122">
                  <c:v>73.7304688</c:v>
                </c:pt>
                <c:pt idx="77123">
                  <c:v>28.9306641</c:v>
                </c:pt>
                <c:pt idx="77124">
                  <c:v>-14.7705078</c:v>
                </c:pt>
                <c:pt idx="77125">
                  <c:v>-62.8662109</c:v>
                </c:pt>
                <c:pt idx="77126">
                  <c:v>-90.82031249999996</c:v>
                </c:pt>
                <c:pt idx="77127">
                  <c:v>-98.1445312</c:v>
                </c:pt>
                <c:pt idx="77128">
                  <c:v>-75.4394531</c:v>
                </c:pt>
                <c:pt idx="77129">
                  <c:v>-32.2265625</c:v>
                </c:pt>
                <c:pt idx="77130">
                  <c:v>21.9726562</c:v>
                </c:pt>
                <c:pt idx="77131">
                  <c:v>62.5</c:v>
                </c:pt>
                <c:pt idx="77132">
                  <c:v>91.796875</c:v>
                </c:pt>
                <c:pt idx="77133">
                  <c:v>95.2148438</c:v>
                </c:pt>
                <c:pt idx="77134">
                  <c:v>69.2138672</c:v>
                </c:pt>
                <c:pt idx="77135">
                  <c:v>38.9404297</c:v>
                </c:pt>
                <c:pt idx="77136">
                  <c:v>-8.66699219</c:v>
                </c:pt>
                <c:pt idx="77137">
                  <c:v>-61.7675781</c:v>
                </c:pt>
                <c:pt idx="77138">
                  <c:v>-91.9189453</c:v>
                </c:pt>
                <c:pt idx="77139">
                  <c:v>-92.89550779999998</c:v>
                </c:pt>
                <c:pt idx="77140">
                  <c:v>-76.4160156</c:v>
                </c:pt>
                <c:pt idx="77141">
                  <c:v>-41.5039062</c:v>
                </c:pt>
                <c:pt idx="77142">
                  <c:v>11.4746094</c:v>
                </c:pt>
                <c:pt idx="77143">
                  <c:v>53.9550781</c:v>
                </c:pt>
                <c:pt idx="77144">
                  <c:v>88.2568359</c:v>
                </c:pt>
                <c:pt idx="77145">
                  <c:v>94.7265625</c:v>
                </c:pt>
                <c:pt idx="77146">
                  <c:v>84.7167969</c:v>
                </c:pt>
                <c:pt idx="77147">
                  <c:v>43.4570312</c:v>
                </c:pt>
                <c:pt idx="77148">
                  <c:v>-6.46972656</c:v>
                </c:pt>
                <c:pt idx="77149">
                  <c:v>-53.1005859</c:v>
                </c:pt>
                <c:pt idx="77150">
                  <c:v>-88.13476559999998</c:v>
                </c:pt>
                <c:pt idx="77151">
                  <c:v>-105.59082</c:v>
                </c:pt>
                <c:pt idx="77152">
                  <c:v>-86.6699219</c:v>
                </c:pt>
                <c:pt idx="77153">
                  <c:v>-45.7763672</c:v>
                </c:pt>
                <c:pt idx="77154">
                  <c:v>-3.54003906</c:v>
                </c:pt>
                <c:pt idx="77155">
                  <c:v>41.8701172</c:v>
                </c:pt>
                <c:pt idx="77156">
                  <c:v>83.6181641</c:v>
                </c:pt>
                <c:pt idx="77157">
                  <c:v>102.172852</c:v>
                </c:pt>
                <c:pt idx="77158">
                  <c:v>85.5712891</c:v>
                </c:pt>
                <c:pt idx="77159">
                  <c:v>52.1240234</c:v>
                </c:pt>
                <c:pt idx="77160">
                  <c:v>8.178710939999998</c:v>
                </c:pt>
                <c:pt idx="77161">
                  <c:v>-47.3632812</c:v>
                </c:pt>
                <c:pt idx="77162">
                  <c:v>-81.17675779999993</c:v>
                </c:pt>
                <c:pt idx="77163">
                  <c:v>-93.2617188</c:v>
                </c:pt>
                <c:pt idx="77164">
                  <c:v>-89.5996094</c:v>
                </c:pt>
                <c:pt idx="77165">
                  <c:v>-55.9082031</c:v>
                </c:pt>
                <c:pt idx="77166">
                  <c:v>-2.44140625</c:v>
                </c:pt>
                <c:pt idx="77167">
                  <c:v>44.921875</c:v>
                </c:pt>
                <c:pt idx="77168">
                  <c:v>77.39257809999994</c:v>
                </c:pt>
                <c:pt idx="77169">
                  <c:v>98.0224609</c:v>
                </c:pt>
                <c:pt idx="77170">
                  <c:v>87.5244141</c:v>
                </c:pt>
                <c:pt idx="77171">
                  <c:v>56.0302734</c:v>
                </c:pt>
                <c:pt idx="77172">
                  <c:v>13.1835938</c:v>
                </c:pt>
                <c:pt idx="77173">
                  <c:v>-34.3017578</c:v>
                </c:pt>
                <c:pt idx="77174">
                  <c:v>-83.2519531</c:v>
                </c:pt>
                <c:pt idx="77175">
                  <c:v>-102.783203</c:v>
                </c:pt>
                <c:pt idx="77176">
                  <c:v>-96.80175779999998</c:v>
                </c:pt>
                <c:pt idx="77177">
                  <c:v>-70.4345703</c:v>
                </c:pt>
                <c:pt idx="77178">
                  <c:v>-19.7753906</c:v>
                </c:pt>
                <c:pt idx="77179">
                  <c:v>23.1933594</c:v>
                </c:pt>
                <c:pt idx="77180">
                  <c:v>68.60351559999998</c:v>
                </c:pt>
                <c:pt idx="77181">
                  <c:v>98.0224609</c:v>
                </c:pt>
                <c:pt idx="77182">
                  <c:v>96.80175779999998</c:v>
                </c:pt>
                <c:pt idx="77183">
                  <c:v>62.0117188</c:v>
                </c:pt>
                <c:pt idx="77184">
                  <c:v>24.1699219</c:v>
                </c:pt>
                <c:pt idx="77185">
                  <c:v>-24.7802734</c:v>
                </c:pt>
                <c:pt idx="77186">
                  <c:v>-69.33593749999996</c:v>
                </c:pt>
                <c:pt idx="77187">
                  <c:v>-97.77832029999998</c:v>
                </c:pt>
                <c:pt idx="77188">
                  <c:v>-91.1865234</c:v>
                </c:pt>
                <c:pt idx="77189">
                  <c:v>-67.2607422</c:v>
                </c:pt>
                <c:pt idx="77190">
                  <c:v>-21.9726562</c:v>
                </c:pt>
                <c:pt idx="77191">
                  <c:v>27.7099609</c:v>
                </c:pt>
                <c:pt idx="77192">
                  <c:v>68.1152344</c:v>
                </c:pt>
                <c:pt idx="77193">
                  <c:v>99.2431641</c:v>
                </c:pt>
                <c:pt idx="77194">
                  <c:v>96.92382809999998</c:v>
                </c:pt>
                <c:pt idx="77195">
                  <c:v>74.3408203</c:v>
                </c:pt>
                <c:pt idx="77196">
                  <c:v>28.8085938</c:v>
                </c:pt>
                <c:pt idx="77197">
                  <c:v>-19.8974609</c:v>
                </c:pt>
                <c:pt idx="77198">
                  <c:v>-64.8193359</c:v>
                </c:pt>
                <c:pt idx="77199">
                  <c:v>-95.5810547</c:v>
                </c:pt>
                <c:pt idx="77200">
                  <c:v>-100.097656</c:v>
                </c:pt>
                <c:pt idx="77201">
                  <c:v>-75.19531249999996</c:v>
                </c:pt>
                <c:pt idx="77202">
                  <c:v>-39.4287109</c:v>
                </c:pt>
                <c:pt idx="77203">
                  <c:v>19.53125</c:v>
                </c:pt>
                <c:pt idx="77204">
                  <c:v>59.3261719</c:v>
                </c:pt>
                <c:pt idx="77205">
                  <c:v>87.03613279999998</c:v>
                </c:pt>
                <c:pt idx="77206">
                  <c:v>103.027344</c:v>
                </c:pt>
                <c:pt idx="77207">
                  <c:v>86.42578119999993</c:v>
                </c:pt>
                <c:pt idx="77208">
                  <c:v>41.5039062</c:v>
                </c:pt>
                <c:pt idx="77209">
                  <c:v>-10.0097656</c:v>
                </c:pt>
                <c:pt idx="77210">
                  <c:v>-60.7910156</c:v>
                </c:pt>
                <c:pt idx="77211">
                  <c:v>-86.5478516</c:v>
                </c:pt>
                <c:pt idx="77212">
                  <c:v>-96.92382809999998</c:v>
                </c:pt>
                <c:pt idx="77213">
                  <c:v>-81.9091797</c:v>
                </c:pt>
                <c:pt idx="77214">
                  <c:v>-41.2597656</c:v>
                </c:pt>
                <c:pt idx="77215">
                  <c:v>9.765625</c:v>
                </c:pt>
                <c:pt idx="77216">
                  <c:v>55.9082031</c:v>
                </c:pt>
                <c:pt idx="77217">
                  <c:v>86.7919922</c:v>
                </c:pt>
                <c:pt idx="77218">
                  <c:v>96.67968749999996</c:v>
                </c:pt>
                <c:pt idx="77219">
                  <c:v>78.9794922</c:v>
                </c:pt>
                <c:pt idx="77220">
                  <c:v>52.3681641</c:v>
                </c:pt>
                <c:pt idx="77221">
                  <c:v>0.9765625</c:v>
                </c:pt>
                <c:pt idx="77222">
                  <c:v>-45.6542969</c:v>
                </c:pt>
                <c:pt idx="77223">
                  <c:v>-87.6464844</c:v>
                </c:pt>
                <c:pt idx="77224">
                  <c:v>-100.219727</c:v>
                </c:pt>
                <c:pt idx="77225">
                  <c:v>-90.94238279999998</c:v>
                </c:pt>
                <c:pt idx="77226">
                  <c:v>-51.6357422</c:v>
                </c:pt>
                <c:pt idx="77227">
                  <c:v>-4.882812499999997</c:v>
                </c:pt>
                <c:pt idx="77228">
                  <c:v>47.9736328</c:v>
                </c:pt>
                <c:pt idx="77229">
                  <c:v>78.12499999999998</c:v>
                </c:pt>
                <c:pt idx="77230">
                  <c:v>97.90039059999998</c:v>
                </c:pt>
                <c:pt idx="77231">
                  <c:v>79.4677734</c:v>
                </c:pt>
                <c:pt idx="77232">
                  <c:v>54.8095703</c:v>
                </c:pt>
                <c:pt idx="77233">
                  <c:v>11.2304688</c:v>
                </c:pt>
                <c:pt idx="77234">
                  <c:v>-41.3818359</c:v>
                </c:pt>
                <c:pt idx="77235">
                  <c:v>-82.7636719</c:v>
                </c:pt>
                <c:pt idx="77236">
                  <c:v>-98.9990234</c:v>
                </c:pt>
                <c:pt idx="77237">
                  <c:v>-90.33203119999993</c:v>
                </c:pt>
                <c:pt idx="77238">
                  <c:v>-63.1103516</c:v>
                </c:pt>
                <c:pt idx="77239">
                  <c:v>-17.3339844</c:v>
                </c:pt>
                <c:pt idx="77240">
                  <c:v>35.6445312</c:v>
                </c:pt>
                <c:pt idx="77241">
                  <c:v>76.4160156</c:v>
                </c:pt>
                <c:pt idx="77242">
                  <c:v>100.585938</c:v>
                </c:pt>
                <c:pt idx="77243">
                  <c:v>89.84375</c:v>
                </c:pt>
                <c:pt idx="77244">
                  <c:v>59.3261719</c:v>
                </c:pt>
                <c:pt idx="77245">
                  <c:v>15.5029297</c:v>
                </c:pt>
                <c:pt idx="77246">
                  <c:v>-33.44726559999999</c:v>
                </c:pt>
                <c:pt idx="77247">
                  <c:v>-73.60839839999993</c:v>
                </c:pt>
                <c:pt idx="77248">
                  <c:v>-92.0410156</c:v>
                </c:pt>
                <c:pt idx="77249">
                  <c:v>-92.77343749999996</c:v>
                </c:pt>
                <c:pt idx="77250">
                  <c:v>-71.0449219</c:v>
                </c:pt>
                <c:pt idx="77251">
                  <c:v>-27.7099609</c:v>
                </c:pt>
                <c:pt idx="77252">
                  <c:v>28.3203125</c:v>
                </c:pt>
                <c:pt idx="77253">
                  <c:v>73.7304688</c:v>
                </c:pt>
                <c:pt idx="77254">
                  <c:v>98.38867190000001</c:v>
                </c:pt>
                <c:pt idx="77255">
                  <c:v>94.7265625</c:v>
                </c:pt>
                <c:pt idx="77256">
                  <c:v>67.0166016</c:v>
                </c:pt>
                <c:pt idx="77257">
                  <c:v>20.38574219999997</c:v>
                </c:pt>
                <c:pt idx="77258">
                  <c:v>-19.4091797</c:v>
                </c:pt>
                <c:pt idx="77259">
                  <c:v>-67.2607422</c:v>
                </c:pt>
                <c:pt idx="77260">
                  <c:v>-96.1914062</c:v>
                </c:pt>
                <c:pt idx="77261">
                  <c:v>-93.1396484</c:v>
                </c:pt>
                <c:pt idx="77262">
                  <c:v>-65.4296875</c:v>
                </c:pt>
                <c:pt idx="77263">
                  <c:v>-31.6162109</c:v>
                </c:pt>
                <c:pt idx="77264">
                  <c:v>20.6298828</c:v>
                </c:pt>
                <c:pt idx="77265">
                  <c:v>62.7441406</c:v>
                </c:pt>
                <c:pt idx="77266">
                  <c:v>92.2851562</c:v>
                </c:pt>
                <c:pt idx="77267">
                  <c:v>100.585938</c:v>
                </c:pt>
                <c:pt idx="77268">
                  <c:v>81.4208984</c:v>
                </c:pt>
                <c:pt idx="77269">
                  <c:v>31.3720703</c:v>
                </c:pt>
                <c:pt idx="77270">
                  <c:v>-18.1884766</c:v>
                </c:pt>
                <c:pt idx="77271">
                  <c:v>-61.7675781</c:v>
                </c:pt>
                <c:pt idx="77272">
                  <c:v>-89.5996094</c:v>
                </c:pt>
                <c:pt idx="77273">
                  <c:v>-102.294922</c:v>
                </c:pt>
                <c:pt idx="77274">
                  <c:v>-86.5478516</c:v>
                </c:pt>
                <c:pt idx="77275">
                  <c:v>-41.9921875</c:v>
                </c:pt>
                <c:pt idx="77276">
                  <c:v>16.3574219</c:v>
                </c:pt>
                <c:pt idx="77277">
                  <c:v>60.9130859</c:v>
                </c:pt>
                <c:pt idx="77278">
                  <c:v>92.89550779999998</c:v>
                </c:pt>
                <c:pt idx="77279">
                  <c:v>99.7314453</c:v>
                </c:pt>
                <c:pt idx="77280">
                  <c:v>78.9794922</c:v>
                </c:pt>
                <c:pt idx="77281">
                  <c:v>43.0908203</c:v>
                </c:pt>
                <c:pt idx="77282">
                  <c:v>-9.88769531</c:v>
                </c:pt>
                <c:pt idx="77283">
                  <c:v>-56.1523438</c:v>
                </c:pt>
                <c:pt idx="77284">
                  <c:v>-85.8154297</c:v>
                </c:pt>
                <c:pt idx="77285">
                  <c:v>-101.196289</c:v>
                </c:pt>
                <c:pt idx="77286">
                  <c:v>-85.20507809999994</c:v>
                </c:pt>
                <c:pt idx="77287">
                  <c:v>-44.6777344</c:v>
                </c:pt>
                <c:pt idx="77288">
                  <c:v>5.12695312</c:v>
                </c:pt>
                <c:pt idx="77289">
                  <c:v>52.6123047</c:v>
                </c:pt>
                <c:pt idx="77290">
                  <c:v>88.13476559999998</c:v>
                </c:pt>
                <c:pt idx="77291">
                  <c:v>97.77832029999998</c:v>
                </c:pt>
                <c:pt idx="77292">
                  <c:v>86.9140625</c:v>
                </c:pt>
                <c:pt idx="77293">
                  <c:v>50.2929688</c:v>
                </c:pt>
                <c:pt idx="77294">
                  <c:v>9.033203119999997</c:v>
                </c:pt>
                <c:pt idx="77295">
                  <c:v>-43.5791016</c:v>
                </c:pt>
                <c:pt idx="77296">
                  <c:v>-81.7871094</c:v>
                </c:pt>
                <c:pt idx="77297">
                  <c:v>-101.44043</c:v>
                </c:pt>
                <c:pt idx="77298">
                  <c:v>-84.3505859</c:v>
                </c:pt>
                <c:pt idx="77299">
                  <c:v>-52.8564453</c:v>
                </c:pt>
                <c:pt idx="77300">
                  <c:v>-4.15039062</c:v>
                </c:pt>
                <c:pt idx="77301">
                  <c:v>43.3349609</c:v>
                </c:pt>
                <c:pt idx="77302">
                  <c:v>81.66503909999996</c:v>
                </c:pt>
                <c:pt idx="77303">
                  <c:v>94.97070309999998</c:v>
                </c:pt>
                <c:pt idx="77304">
                  <c:v>94.3603516</c:v>
                </c:pt>
                <c:pt idx="77305">
                  <c:v>61.15722659999999</c:v>
                </c:pt>
                <c:pt idx="77306">
                  <c:v>11.71875</c:v>
                </c:pt>
                <c:pt idx="77307">
                  <c:v>-39.7949219</c:v>
                </c:pt>
                <c:pt idx="77308">
                  <c:v>-74.5849609</c:v>
                </c:pt>
                <c:pt idx="77309">
                  <c:v>-95.2148438</c:v>
                </c:pt>
                <c:pt idx="77310">
                  <c:v>-90.6982422</c:v>
                </c:pt>
                <c:pt idx="77311">
                  <c:v>-66.65039059999994</c:v>
                </c:pt>
                <c:pt idx="77312">
                  <c:v>-13.5498047</c:v>
                </c:pt>
                <c:pt idx="77313">
                  <c:v>32.2265625</c:v>
                </c:pt>
                <c:pt idx="77314">
                  <c:v>74.3408203</c:v>
                </c:pt>
                <c:pt idx="77315">
                  <c:v>99.85351559999998</c:v>
                </c:pt>
                <c:pt idx="77316">
                  <c:v>93.9941406</c:v>
                </c:pt>
                <c:pt idx="77317">
                  <c:v>63.2324219</c:v>
                </c:pt>
                <c:pt idx="77318">
                  <c:v>12.8173828</c:v>
                </c:pt>
                <c:pt idx="77319">
                  <c:v>-38.3300781</c:v>
                </c:pt>
                <c:pt idx="77320">
                  <c:v>-74.8291016</c:v>
                </c:pt>
                <c:pt idx="77321">
                  <c:v>-97.65625</c:v>
                </c:pt>
                <c:pt idx="77322">
                  <c:v>-101.074219</c:v>
                </c:pt>
                <c:pt idx="77323">
                  <c:v>-72.0214844</c:v>
                </c:pt>
                <c:pt idx="77324">
                  <c:v>-20.6298828</c:v>
                </c:pt>
                <c:pt idx="77325">
                  <c:v>33.44726559999999</c:v>
                </c:pt>
                <c:pt idx="77326">
                  <c:v>76.0498047</c:v>
                </c:pt>
                <c:pt idx="77327">
                  <c:v>100.341797</c:v>
                </c:pt>
                <c:pt idx="77328">
                  <c:v>102.905273</c:v>
                </c:pt>
                <c:pt idx="77329">
                  <c:v>71.8994141</c:v>
                </c:pt>
                <c:pt idx="77330">
                  <c:v>27.8320312</c:v>
                </c:pt>
                <c:pt idx="77331">
                  <c:v>-16.9677734</c:v>
                </c:pt>
                <c:pt idx="77332">
                  <c:v>-71.7773438</c:v>
                </c:pt>
                <c:pt idx="77333">
                  <c:v>-101.806641</c:v>
                </c:pt>
                <c:pt idx="77334">
                  <c:v>-102.539062</c:v>
                </c:pt>
                <c:pt idx="77335">
                  <c:v>-70.55664059999998</c:v>
                </c:pt>
                <c:pt idx="77336">
                  <c:v>-30.7617188</c:v>
                </c:pt>
                <c:pt idx="77337">
                  <c:v>21.2402344</c:v>
                </c:pt>
                <c:pt idx="77338">
                  <c:v>68.1152344</c:v>
                </c:pt>
                <c:pt idx="77339">
                  <c:v>88.9892578</c:v>
                </c:pt>
                <c:pt idx="77340">
                  <c:v>93.75</c:v>
                </c:pt>
                <c:pt idx="77341">
                  <c:v>77.27050779999998</c:v>
                </c:pt>
                <c:pt idx="77342">
                  <c:v>35.2783203</c:v>
                </c:pt>
                <c:pt idx="77343">
                  <c:v>-10.9863281</c:v>
                </c:pt>
                <c:pt idx="77344">
                  <c:v>-56.2744141</c:v>
                </c:pt>
                <c:pt idx="77345">
                  <c:v>-83.12988279999993</c:v>
                </c:pt>
                <c:pt idx="77346">
                  <c:v>-98.38867190000001</c:v>
                </c:pt>
                <c:pt idx="77347">
                  <c:v>-81.5429688</c:v>
                </c:pt>
                <c:pt idx="77348">
                  <c:v>-47.7294922</c:v>
                </c:pt>
                <c:pt idx="77349">
                  <c:v>8.42285156</c:v>
                </c:pt>
                <c:pt idx="77350">
                  <c:v>55.7861328</c:v>
                </c:pt>
                <c:pt idx="77351">
                  <c:v>83.4960938</c:v>
                </c:pt>
                <c:pt idx="77352">
                  <c:v>95.82519529999998</c:v>
                </c:pt>
                <c:pt idx="77353">
                  <c:v>87.5244141</c:v>
                </c:pt>
                <c:pt idx="77354">
                  <c:v>45.4101562</c:v>
                </c:pt>
                <c:pt idx="77355">
                  <c:v>-3.78417969</c:v>
                </c:pt>
                <c:pt idx="77356">
                  <c:v>-54.93164059999999</c:v>
                </c:pt>
                <c:pt idx="77357">
                  <c:v>-91.6748047</c:v>
                </c:pt>
                <c:pt idx="77358">
                  <c:v>-100.952148</c:v>
                </c:pt>
                <c:pt idx="77359">
                  <c:v>-89.84375</c:v>
                </c:pt>
                <c:pt idx="77360">
                  <c:v>-47.2412109</c:v>
                </c:pt>
                <c:pt idx="77361">
                  <c:v>-1.46484375</c:v>
                </c:pt>
                <c:pt idx="77362">
                  <c:v>50.9033203</c:v>
                </c:pt>
                <c:pt idx="77363">
                  <c:v>84.10644529999998</c:v>
                </c:pt>
                <c:pt idx="77364">
                  <c:v>103.271484</c:v>
                </c:pt>
                <c:pt idx="77365">
                  <c:v>86.9140625</c:v>
                </c:pt>
                <c:pt idx="77366">
                  <c:v>49.3164062</c:v>
                </c:pt>
                <c:pt idx="77367">
                  <c:v>4.882812499999997</c:v>
                </c:pt>
                <c:pt idx="77368">
                  <c:v>-51.2695312</c:v>
                </c:pt>
                <c:pt idx="77369">
                  <c:v>-88.13476559999998</c:v>
                </c:pt>
                <c:pt idx="77370">
                  <c:v>-96.4355469</c:v>
                </c:pt>
                <c:pt idx="77371">
                  <c:v>-89.35546879999995</c:v>
                </c:pt>
                <c:pt idx="77372">
                  <c:v>-57.2509766</c:v>
                </c:pt>
                <c:pt idx="77373">
                  <c:v>-8.66699219</c:v>
                </c:pt>
                <c:pt idx="77374">
                  <c:v>40.7714844</c:v>
                </c:pt>
                <c:pt idx="77375">
                  <c:v>82.6416016</c:v>
                </c:pt>
                <c:pt idx="77376">
                  <c:v>99.85351559999998</c:v>
                </c:pt>
                <c:pt idx="77377">
                  <c:v>89.7216797</c:v>
                </c:pt>
                <c:pt idx="77378">
                  <c:v>53.5888672</c:v>
                </c:pt>
                <c:pt idx="77379">
                  <c:v>9.033203119999997</c:v>
                </c:pt>
                <c:pt idx="77380">
                  <c:v>-41.1376953</c:v>
                </c:pt>
                <c:pt idx="77381">
                  <c:v>-81.29882809999998</c:v>
                </c:pt>
                <c:pt idx="77382">
                  <c:v>-96.92382809999998</c:v>
                </c:pt>
                <c:pt idx="77383">
                  <c:v>-88.0126953</c:v>
                </c:pt>
                <c:pt idx="77384">
                  <c:v>-56.5185547</c:v>
                </c:pt>
                <c:pt idx="77385">
                  <c:v>-11.71875</c:v>
                </c:pt>
                <c:pt idx="77386">
                  <c:v>35.15625</c:v>
                </c:pt>
                <c:pt idx="77387">
                  <c:v>68.60351559999998</c:v>
                </c:pt>
                <c:pt idx="77388">
                  <c:v>93.38378909999996</c:v>
                </c:pt>
                <c:pt idx="77389">
                  <c:v>94.7265625</c:v>
                </c:pt>
                <c:pt idx="77390">
                  <c:v>60.3027344</c:v>
                </c:pt>
                <c:pt idx="77391">
                  <c:v>24.4140625</c:v>
                </c:pt>
                <c:pt idx="77392">
                  <c:v>-28.44238279999998</c:v>
                </c:pt>
                <c:pt idx="77393">
                  <c:v>-67.13867190000001</c:v>
                </c:pt>
                <c:pt idx="77394">
                  <c:v>-95.2148438</c:v>
                </c:pt>
                <c:pt idx="77395">
                  <c:v>-97.1679688</c:v>
                </c:pt>
                <c:pt idx="77396">
                  <c:v>-71.5332031</c:v>
                </c:pt>
                <c:pt idx="77397">
                  <c:v>-26.0009766</c:v>
                </c:pt>
                <c:pt idx="77398">
                  <c:v>19.8974609</c:v>
                </c:pt>
                <c:pt idx="77399">
                  <c:v>61.4013672</c:v>
                </c:pt>
                <c:pt idx="77400">
                  <c:v>96.1914062</c:v>
                </c:pt>
                <c:pt idx="77401">
                  <c:v>98.87695309999998</c:v>
                </c:pt>
                <c:pt idx="77402">
                  <c:v>73.3642578</c:v>
                </c:pt>
                <c:pt idx="77403">
                  <c:v>23.8037109</c:v>
                </c:pt>
                <c:pt idx="77404">
                  <c:v>-20.6298828</c:v>
                </c:pt>
                <c:pt idx="77405">
                  <c:v>-64.2089844</c:v>
                </c:pt>
                <c:pt idx="77406">
                  <c:v>-97.1679688</c:v>
                </c:pt>
                <c:pt idx="77407">
                  <c:v>-94.1162109</c:v>
                </c:pt>
                <c:pt idx="77408">
                  <c:v>-78.7353516</c:v>
                </c:pt>
                <c:pt idx="77409">
                  <c:v>-33.6914062</c:v>
                </c:pt>
                <c:pt idx="77410">
                  <c:v>16.72363279999998</c:v>
                </c:pt>
                <c:pt idx="77411">
                  <c:v>63.3544922</c:v>
                </c:pt>
                <c:pt idx="77412">
                  <c:v>97.2900391</c:v>
                </c:pt>
                <c:pt idx="77413">
                  <c:v>96.5576172</c:v>
                </c:pt>
                <c:pt idx="77414">
                  <c:v>77.0263672</c:v>
                </c:pt>
                <c:pt idx="77415">
                  <c:v>41.3818359</c:v>
                </c:pt>
                <c:pt idx="77416">
                  <c:v>-14.4042969</c:v>
                </c:pt>
                <c:pt idx="77417">
                  <c:v>-64.3310547</c:v>
                </c:pt>
                <c:pt idx="77418">
                  <c:v>-91.55273440000001</c:v>
                </c:pt>
                <c:pt idx="77419">
                  <c:v>-96.92382809999998</c:v>
                </c:pt>
                <c:pt idx="77420">
                  <c:v>-81.9091797</c:v>
                </c:pt>
                <c:pt idx="77421">
                  <c:v>-47.2412109</c:v>
                </c:pt>
                <c:pt idx="77422">
                  <c:v>5.37109375</c:v>
                </c:pt>
                <c:pt idx="77423">
                  <c:v>51.6357422</c:v>
                </c:pt>
                <c:pt idx="77424">
                  <c:v>82.15332029999998</c:v>
                </c:pt>
                <c:pt idx="77425">
                  <c:v>95.0927734</c:v>
                </c:pt>
                <c:pt idx="77426">
                  <c:v>86.9140625</c:v>
                </c:pt>
                <c:pt idx="77427">
                  <c:v>50.0488281</c:v>
                </c:pt>
                <c:pt idx="77428">
                  <c:v>-5.98144531</c:v>
                </c:pt>
                <c:pt idx="77429">
                  <c:v>-56.5185547</c:v>
                </c:pt>
                <c:pt idx="77430">
                  <c:v>-84.22851559999998</c:v>
                </c:pt>
                <c:pt idx="77431">
                  <c:v>-97.0458984</c:v>
                </c:pt>
                <c:pt idx="77432">
                  <c:v>-84.4726562</c:v>
                </c:pt>
                <c:pt idx="77433">
                  <c:v>-49.4384766</c:v>
                </c:pt>
                <c:pt idx="77434">
                  <c:v>-3.05175781</c:v>
                </c:pt>
                <c:pt idx="77435">
                  <c:v>48.3398438</c:v>
                </c:pt>
                <c:pt idx="77436">
                  <c:v>80.32226559999998</c:v>
                </c:pt>
                <c:pt idx="77437">
                  <c:v>103.149414</c:v>
                </c:pt>
                <c:pt idx="77438">
                  <c:v>94.1162109</c:v>
                </c:pt>
                <c:pt idx="77439">
                  <c:v>59.3261719</c:v>
                </c:pt>
                <c:pt idx="77440">
                  <c:v>9.52148438</c:v>
                </c:pt>
                <c:pt idx="77441">
                  <c:v>-43.9453125</c:v>
                </c:pt>
                <c:pt idx="77442">
                  <c:v>-85.9375</c:v>
                </c:pt>
                <c:pt idx="77443">
                  <c:v>-97.2900391</c:v>
                </c:pt>
                <c:pt idx="77444">
                  <c:v>-91.55273440000001</c:v>
                </c:pt>
                <c:pt idx="77445">
                  <c:v>-58.4716797</c:v>
                </c:pt>
                <c:pt idx="77446">
                  <c:v>-5.49316406</c:v>
                </c:pt>
                <c:pt idx="77447">
                  <c:v>42.1142578</c:v>
                </c:pt>
                <c:pt idx="77448">
                  <c:v>77.8808594</c:v>
                </c:pt>
                <c:pt idx="77449">
                  <c:v>99.85351559999998</c:v>
                </c:pt>
                <c:pt idx="77450">
                  <c:v>93.5058594</c:v>
                </c:pt>
                <c:pt idx="77451">
                  <c:v>57.4951172</c:v>
                </c:pt>
                <c:pt idx="77452">
                  <c:v>10.9863281</c:v>
                </c:pt>
                <c:pt idx="77453">
                  <c:v>-38.8183594</c:v>
                </c:pt>
                <c:pt idx="77454">
                  <c:v>-81.29882809999998</c:v>
                </c:pt>
                <c:pt idx="77455">
                  <c:v>-95.3369141</c:v>
                </c:pt>
                <c:pt idx="77456">
                  <c:v>-96.67968749999996</c:v>
                </c:pt>
                <c:pt idx="77457">
                  <c:v>-71.4111328</c:v>
                </c:pt>
                <c:pt idx="77458">
                  <c:v>-10.6201172</c:v>
                </c:pt>
                <c:pt idx="77459">
                  <c:v>31.98242189999997</c:v>
                </c:pt>
                <c:pt idx="77460">
                  <c:v>72.0214844</c:v>
                </c:pt>
                <c:pt idx="77461">
                  <c:v>96.1914062</c:v>
                </c:pt>
                <c:pt idx="77462">
                  <c:v>95.0927734</c:v>
                </c:pt>
                <c:pt idx="77463">
                  <c:v>66.0400391</c:v>
                </c:pt>
                <c:pt idx="77464">
                  <c:v>21.8505859</c:v>
                </c:pt>
                <c:pt idx="77465">
                  <c:v>-28.1982422</c:v>
                </c:pt>
                <c:pt idx="77466">
                  <c:v>-67.38281249999996</c:v>
                </c:pt>
                <c:pt idx="77467">
                  <c:v>-103.393555</c:v>
                </c:pt>
                <c:pt idx="77468">
                  <c:v>-97.65625</c:v>
                </c:pt>
                <c:pt idx="77469">
                  <c:v>-75.5615234</c:v>
                </c:pt>
                <c:pt idx="77470">
                  <c:v>-33.9355469</c:v>
                </c:pt>
                <c:pt idx="77471">
                  <c:v>21.3623047</c:v>
                </c:pt>
                <c:pt idx="77472">
                  <c:v>63.2324219</c:v>
                </c:pt>
                <c:pt idx="77473">
                  <c:v>93.87207029999993</c:v>
                </c:pt>
                <c:pt idx="77474">
                  <c:v>94.7265625</c:v>
                </c:pt>
                <c:pt idx="77475">
                  <c:v>74.7070312</c:v>
                </c:pt>
                <c:pt idx="77476">
                  <c:v>28.1982422</c:v>
                </c:pt>
                <c:pt idx="77477">
                  <c:v>-15.1367188</c:v>
                </c:pt>
                <c:pt idx="77478">
                  <c:v>-54.93164059999999</c:v>
                </c:pt>
                <c:pt idx="77479">
                  <c:v>-90.33203119999993</c:v>
                </c:pt>
                <c:pt idx="77480">
                  <c:v>-104.980469</c:v>
                </c:pt>
                <c:pt idx="77481">
                  <c:v>-86.42578119999993</c:v>
                </c:pt>
                <c:pt idx="77482">
                  <c:v>-31.98242189999997</c:v>
                </c:pt>
                <c:pt idx="77483">
                  <c:v>19.2871094</c:v>
                </c:pt>
                <c:pt idx="77484">
                  <c:v>68.9697266</c:v>
                </c:pt>
                <c:pt idx="77485">
                  <c:v>95.3369141</c:v>
                </c:pt>
                <c:pt idx="77486">
                  <c:v>99.9755859</c:v>
                </c:pt>
                <c:pt idx="77487">
                  <c:v>76.5380859</c:v>
                </c:pt>
                <c:pt idx="77488">
                  <c:v>42.3583984</c:v>
                </c:pt>
                <c:pt idx="77489">
                  <c:v>-5.004882809999995</c:v>
                </c:pt>
                <c:pt idx="77490">
                  <c:v>-59.0820312</c:v>
                </c:pt>
                <c:pt idx="77491">
                  <c:v>-88.0126953</c:v>
                </c:pt>
                <c:pt idx="77492">
                  <c:v>-98.63281249999996</c:v>
                </c:pt>
                <c:pt idx="77493">
                  <c:v>-86.42578119999993</c:v>
                </c:pt>
                <c:pt idx="77494">
                  <c:v>-46.875</c:v>
                </c:pt>
                <c:pt idx="77495">
                  <c:v>4.15039062</c:v>
                </c:pt>
                <c:pt idx="77496">
                  <c:v>53.8330078</c:v>
                </c:pt>
                <c:pt idx="77497">
                  <c:v>81.66503909999996</c:v>
                </c:pt>
                <c:pt idx="77498">
                  <c:v>96.0693359</c:v>
                </c:pt>
                <c:pt idx="77499">
                  <c:v>85.9375</c:v>
                </c:pt>
                <c:pt idx="77500">
                  <c:v>47.2412109</c:v>
                </c:pt>
                <c:pt idx="77501">
                  <c:v>-1.70898438</c:v>
                </c:pt>
                <c:pt idx="77502">
                  <c:v>-46.6308594</c:v>
                </c:pt>
                <c:pt idx="77503">
                  <c:v>-81.66503909999996</c:v>
                </c:pt>
                <c:pt idx="77504">
                  <c:v>-94.4824219</c:v>
                </c:pt>
                <c:pt idx="77505">
                  <c:v>-84.8388672</c:v>
                </c:pt>
                <c:pt idx="77506">
                  <c:v>-53.34472659999999</c:v>
                </c:pt>
                <c:pt idx="77507">
                  <c:v>-4.51660156</c:v>
                </c:pt>
                <c:pt idx="77508">
                  <c:v>47.2412109</c:v>
                </c:pt>
                <c:pt idx="77509">
                  <c:v>78.9794922</c:v>
                </c:pt>
                <c:pt idx="77510">
                  <c:v>101.074219</c:v>
                </c:pt>
                <c:pt idx="77511">
                  <c:v>90.4541016</c:v>
                </c:pt>
                <c:pt idx="77512">
                  <c:v>53.5888672</c:v>
                </c:pt>
                <c:pt idx="77513">
                  <c:v>5.12695312</c:v>
                </c:pt>
                <c:pt idx="77514">
                  <c:v>-40.5273438</c:v>
                </c:pt>
                <c:pt idx="77515">
                  <c:v>-76.9042969</c:v>
                </c:pt>
                <c:pt idx="77516">
                  <c:v>-100.952148</c:v>
                </c:pt>
                <c:pt idx="77517">
                  <c:v>-93.01757809999998</c:v>
                </c:pt>
                <c:pt idx="77518">
                  <c:v>-58.83789059999999</c:v>
                </c:pt>
                <c:pt idx="77519">
                  <c:v>-12.5732422</c:v>
                </c:pt>
                <c:pt idx="77520">
                  <c:v>32.5927734</c:v>
                </c:pt>
                <c:pt idx="77521">
                  <c:v>72.1435547</c:v>
                </c:pt>
                <c:pt idx="77522">
                  <c:v>96.3134766</c:v>
                </c:pt>
                <c:pt idx="77523">
                  <c:v>94.4824219</c:v>
                </c:pt>
                <c:pt idx="77524">
                  <c:v>63.1103516</c:v>
                </c:pt>
                <c:pt idx="77525">
                  <c:v>14.6484375</c:v>
                </c:pt>
                <c:pt idx="77526">
                  <c:v>-34.5458984</c:v>
                </c:pt>
                <c:pt idx="77527">
                  <c:v>-77.27050779999998</c:v>
                </c:pt>
                <c:pt idx="77528">
                  <c:v>-98.5107422</c:v>
                </c:pt>
                <c:pt idx="77529">
                  <c:v>-98.87695309999998</c:v>
                </c:pt>
                <c:pt idx="77530">
                  <c:v>-65.67382809999994</c:v>
                </c:pt>
                <c:pt idx="77531">
                  <c:v>-19.1650391</c:v>
                </c:pt>
                <c:pt idx="77532">
                  <c:v>26.3671875</c:v>
                </c:pt>
                <c:pt idx="77533">
                  <c:v>67.62695309999998</c:v>
                </c:pt>
                <c:pt idx="77534">
                  <c:v>90.94238279999998</c:v>
                </c:pt>
                <c:pt idx="77535">
                  <c:v>96.3134766</c:v>
                </c:pt>
                <c:pt idx="77536">
                  <c:v>64.2089844</c:v>
                </c:pt>
                <c:pt idx="77537">
                  <c:v>22.9492188</c:v>
                </c:pt>
                <c:pt idx="77538">
                  <c:v>-22.8271484</c:v>
                </c:pt>
                <c:pt idx="77539">
                  <c:v>-67.8710938</c:v>
                </c:pt>
                <c:pt idx="77540">
                  <c:v>-94.3603516</c:v>
                </c:pt>
                <c:pt idx="77541">
                  <c:v>-90.33203119999993</c:v>
                </c:pt>
                <c:pt idx="77542">
                  <c:v>-71.6552734</c:v>
                </c:pt>
                <c:pt idx="77543">
                  <c:v>-30.3955078</c:v>
                </c:pt>
                <c:pt idx="77544">
                  <c:v>19.4091797</c:v>
                </c:pt>
                <c:pt idx="77545">
                  <c:v>65.4296875</c:v>
                </c:pt>
                <c:pt idx="77546">
                  <c:v>96.80175779999998</c:v>
                </c:pt>
                <c:pt idx="77547">
                  <c:v>95.82519529999998</c:v>
                </c:pt>
                <c:pt idx="77548">
                  <c:v>80.4443359</c:v>
                </c:pt>
                <c:pt idx="77549">
                  <c:v>38.8183594</c:v>
                </c:pt>
                <c:pt idx="77550">
                  <c:v>-12.8173828</c:v>
                </c:pt>
                <c:pt idx="77551">
                  <c:v>-65.67382809999994</c:v>
                </c:pt>
                <c:pt idx="77552">
                  <c:v>-91.9189453</c:v>
                </c:pt>
                <c:pt idx="77553">
                  <c:v>-98.9990234</c:v>
                </c:pt>
                <c:pt idx="77554">
                  <c:v>-81.0546875</c:v>
                </c:pt>
                <c:pt idx="77555">
                  <c:v>-42.1142578</c:v>
                </c:pt>
                <c:pt idx="77556">
                  <c:v>9.88769531</c:v>
                </c:pt>
                <c:pt idx="77557">
                  <c:v>59.2041016</c:v>
                </c:pt>
                <c:pt idx="77558">
                  <c:v>94.7265625</c:v>
                </c:pt>
                <c:pt idx="77559">
                  <c:v>103.637695</c:v>
                </c:pt>
                <c:pt idx="77560">
                  <c:v>80.5664062</c:v>
                </c:pt>
                <c:pt idx="77561">
                  <c:v>48.3398438</c:v>
                </c:pt>
                <c:pt idx="77562">
                  <c:v>0.854492188</c:v>
                </c:pt>
                <c:pt idx="77563">
                  <c:v>-49.5605469</c:v>
                </c:pt>
                <c:pt idx="77564">
                  <c:v>-85.9375</c:v>
                </c:pt>
                <c:pt idx="77565">
                  <c:v>-96.92382809999998</c:v>
                </c:pt>
                <c:pt idx="77566">
                  <c:v>-85.6933594</c:v>
                </c:pt>
                <c:pt idx="77567">
                  <c:v>-55.6640625</c:v>
                </c:pt>
                <c:pt idx="77568">
                  <c:v>0.122070312</c:v>
                </c:pt>
                <c:pt idx="77569">
                  <c:v>51.1474609</c:v>
                </c:pt>
                <c:pt idx="77570">
                  <c:v>77.63671879999995</c:v>
                </c:pt>
                <c:pt idx="77571">
                  <c:v>104.614258</c:v>
                </c:pt>
                <c:pt idx="77572">
                  <c:v>88.2568359</c:v>
                </c:pt>
                <c:pt idx="77573">
                  <c:v>51.6357422</c:v>
                </c:pt>
                <c:pt idx="77574">
                  <c:v>5.24902344</c:v>
                </c:pt>
                <c:pt idx="77575">
                  <c:v>-45.7763672</c:v>
                </c:pt>
                <c:pt idx="77576">
                  <c:v>-80.5664062</c:v>
                </c:pt>
                <c:pt idx="77577">
                  <c:v>-96.4355469</c:v>
                </c:pt>
                <c:pt idx="77578">
                  <c:v>-91.55273440000001</c:v>
                </c:pt>
                <c:pt idx="77579">
                  <c:v>-58.3496094</c:v>
                </c:pt>
                <c:pt idx="77580">
                  <c:v>-6.103515619999995</c:v>
                </c:pt>
                <c:pt idx="77581">
                  <c:v>37.8417969</c:v>
                </c:pt>
                <c:pt idx="77582">
                  <c:v>74.8291016</c:v>
                </c:pt>
                <c:pt idx="77583">
                  <c:v>93.6279297</c:v>
                </c:pt>
                <c:pt idx="77584">
                  <c:v>90.08789059999998</c:v>
                </c:pt>
                <c:pt idx="77585">
                  <c:v>60.9130859</c:v>
                </c:pt>
                <c:pt idx="77586">
                  <c:v>12.6953125</c:v>
                </c:pt>
                <c:pt idx="77587">
                  <c:v>-39.5507812</c:v>
                </c:pt>
                <c:pt idx="77588">
                  <c:v>-83.984375</c:v>
                </c:pt>
                <c:pt idx="77589">
                  <c:v>-95.0927734</c:v>
                </c:pt>
                <c:pt idx="77590">
                  <c:v>-95.4589844</c:v>
                </c:pt>
                <c:pt idx="77591">
                  <c:v>-66.52832029999998</c:v>
                </c:pt>
                <c:pt idx="77592">
                  <c:v>-17.8222656</c:v>
                </c:pt>
                <c:pt idx="77593">
                  <c:v>30.8837891</c:v>
                </c:pt>
                <c:pt idx="77594">
                  <c:v>74.0966797</c:v>
                </c:pt>
                <c:pt idx="77595">
                  <c:v>100.830078</c:v>
                </c:pt>
                <c:pt idx="77596">
                  <c:v>91.4306641</c:v>
                </c:pt>
                <c:pt idx="77597">
                  <c:v>59.81445309999999</c:v>
                </c:pt>
                <c:pt idx="77598">
                  <c:v>21.1181641</c:v>
                </c:pt>
                <c:pt idx="77599">
                  <c:v>-26.7333984</c:v>
                </c:pt>
                <c:pt idx="77600">
                  <c:v>-68.60351559999998</c:v>
                </c:pt>
                <c:pt idx="77601">
                  <c:v>-99.4873047</c:v>
                </c:pt>
                <c:pt idx="77602">
                  <c:v>-102.539062</c:v>
                </c:pt>
                <c:pt idx="77603">
                  <c:v>-71.2890625</c:v>
                </c:pt>
                <c:pt idx="77604">
                  <c:v>-21.484375</c:v>
                </c:pt>
                <c:pt idx="77605">
                  <c:v>26.6113281</c:v>
                </c:pt>
                <c:pt idx="77606">
                  <c:v>67.8710938</c:v>
                </c:pt>
                <c:pt idx="77607">
                  <c:v>98.0224609</c:v>
                </c:pt>
                <c:pt idx="77608">
                  <c:v>97.65625</c:v>
                </c:pt>
                <c:pt idx="77609">
                  <c:v>77.39257809999994</c:v>
                </c:pt>
                <c:pt idx="77610">
                  <c:v>30.8837891</c:v>
                </c:pt>
                <c:pt idx="77611">
                  <c:v>-24.90234379999998</c:v>
                </c:pt>
                <c:pt idx="77612">
                  <c:v>-73.7304688</c:v>
                </c:pt>
                <c:pt idx="77613">
                  <c:v>-87.7685547</c:v>
                </c:pt>
                <c:pt idx="77614">
                  <c:v>-100.097656</c:v>
                </c:pt>
                <c:pt idx="77615">
                  <c:v>-79.22363279999998</c:v>
                </c:pt>
                <c:pt idx="77616">
                  <c:v>-33.81347659999999</c:v>
                </c:pt>
                <c:pt idx="77617">
                  <c:v>21.2402344</c:v>
                </c:pt>
                <c:pt idx="77618">
                  <c:v>66.65039059999994</c:v>
                </c:pt>
                <c:pt idx="77619">
                  <c:v>91.1865234</c:v>
                </c:pt>
                <c:pt idx="77620">
                  <c:v>105.957031</c:v>
                </c:pt>
                <c:pt idx="77621">
                  <c:v>85.9375</c:v>
                </c:pt>
                <c:pt idx="77622">
                  <c:v>43.2128906</c:v>
                </c:pt>
                <c:pt idx="77623">
                  <c:v>-15.625</c:v>
                </c:pt>
                <c:pt idx="77624">
                  <c:v>-61.8896484</c:v>
                </c:pt>
                <c:pt idx="77625">
                  <c:v>-81.17675779999993</c:v>
                </c:pt>
                <c:pt idx="77626">
                  <c:v>-90.6982422</c:v>
                </c:pt>
                <c:pt idx="77627">
                  <c:v>-80.8105469</c:v>
                </c:pt>
                <c:pt idx="77628">
                  <c:v>-39.30664059999999</c:v>
                </c:pt>
                <c:pt idx="77629">
                  <c:v>6.71386719</c:v>
                </c:pt>
                <c:pt idx="77630">
                  <c:v>51.7578125</c:v>
                </c:pt>
                <c:pt idx="77631">
                  <c:v>88.37890619999993</c:v>
                </c:pt>
                <c:pt idx="77632">
                  <c:v>104.858398</c:v>
                </c:pt>
                <c:pt idx="77633">
                  <c:v>87.7685547</c:v>
                </c:pt>
                <c:pt idx="77634">
                  <c:v>52.1240234</c:v>
                </c:pt>
                <c:pt idx="77635">
                  <c:v>-3.05175781</c:v>
                </c:pt>
                <c:pt idx="77636">
                  <c:v>-52.6123047</c:v>
                </c:pt>
                <c:pt idx="77637">
                  <c:v>-86.3037109</c:v>
                </c:pt>
                <c:pt idx="77638">
                  <c:v>-96.92382809999998</c:v>
                </c:pt>
                <c:pt idx="77639">
                  <c:v>-84.4726562</c:v>
                </c:pt>
                <c:pt idx="77640">
                  <c:v>-51.2695312</c:v>
                </c:pt>
                <c:pt idx="77641">
                  <c:v>-2.44140625</c:v>
                </c:pt>
                <c:pt idx="77642">
                  <c:v>46.3867188</c:v>
                </c:pt>
                <c:pt idx="77643">
                  <c:v>82.27539059999994</c:v>
                </c:pt>
                <c:pt idx="77644">
                  <c:v>102.416992</c:v>
                </c:pt>
                <c:pt idx="77645">
                  <c:v>88.62304690000001</c:v>
                </c:pt>
                <c:pt idx="77646">
                  <c:v>56.0302734</c:v>
                </c:pt>
                <c:pt idx="77647">
                  <c:v>5.98144531</c:v>
                </c:pt>
                <c:pt idx="77648">
                  <c:v>-44.4335938</c:v>
                </c:pt>
                <c:pt idx="77649">
                  <c:v>-82.3974609</c:v>
                </c:pt>
                <c:pt idx="77650">
                  <c:v>-94.2382812</c:v>
                </c:pt>
                <c:pt idx="77651">
                  <c:v>-85.3271484</c:v>
                </c:pt>
                <c:pt idx="77652">
                  <c:v>-60.7910156</c:v>
                </c:pt>
                <c:pt idx="77653">
                  <c:v>-18.6767578</c:v>
                </c:pt>
                <c:pt idx="77654">
                  <c:v>38.0859375</c:v>
                </c:pt>
                <c:pt idx="77655">
                  <c:v>80.2001953</c:v>
                </c:pt>
                <c:pt idx="77656">
                  <c:v>100.219727</c:v>
                </c:pt>
                <c:pt idx="77657">
                  <c:v>93.75</c:v>
                </c:pt>
                <c:pt idx="77658">
                  <c:v>57.8613281</c:v>
                </c:pt>
                <c:pt idx="77659">
                  <c:v>11.8408203</c:v>
                </c:pt>
                <c:pt idx="77660">
                  <c:v>-37.7197266</c:v>
                </c:pt>
                <c:pt idx="77661">
                  <c:v>-70.9228516</c:v>
                </c:pt>
                <c:pt idx="77662">
                  <c:v>-96.5576172</c:v>
                </c:pt>
                <c:pt idx="77663">
                  <c:v>-95.82519529999998</c:v>
                </c:pt>
                <c:pt idx="77664">
                  <c:v>-65.4296875</c:v>
                </c:pt>
                <c:pt idx="77665">
                  <c:v>-11.4746094</c:v>
                </c:pt>
                <c:pt idx="77666">
                  <c:v>34.5458984</c:v>
                </c:pt>
                <c:pt idx="77667">
                  <c:v>76.6601562</c:v>
                </c:pt>
                <c:pt idx="77668">
                  <c:v>93.9941406</c:v>
                </c:pt>
                <c:pt idx="77669">
                  <c:v>90.2099609</c:v>
                </c:pt>
                <c:pt idx="77670">
                  <c:v>66.8945312</c:v>
                </c:pt>
                <c:pt idx="77671">
                  <c:v>18.7988281</c:v>
                </c:pt>
                <c:pt idx="77672">
                  <c:v>-22.4609375</c:v>
                </c:pt>
                <c:pt idx="77673">
                  <c:v>-69.8242188</c:v>
                </c:pt>
                <c:pt idx="77674">
                  <c:v>-99.1210938</c:v>
                </c:pt>
                <c:pt idx="77675">
                  <c:v>-97.1679688</c:v>
                </c:pt>
                <c:pt idx="77676">
                  <c:v>-78.2470703</c:v>
                </c:pt>
                <c:pt idx="77677">
                  <c:v>-28.8085938</c:v>
                </c:pt>
                <c:pt idx="77678">
                  <c:v>19.7753906</c:v>
                </c:pt>
                <c:pt idx="77679">
                  <c:v>66.0400391</c:v>
                </c:pt>
                <c:pt idx="77680">
                  <c:v>94.2382812</c:v>
                </c:pt>
                <c:pt idx="77681">
                  <c:v>94.4824219</c:v>
                </c:pt>
                <c:pt idx="77682">
                  <c:v>74.46289059999998</c:v>
                </c:pt>
                <c:pt idx="77683">
                  <c:v>43.5791016</c:v>
                </c:pt>
                <c:pt idx="77684">
                  <c:v>-5.98144531</c:v>
                </c:pt>
                <c:pt idx="77685">
                  <c:v>-60.18066409999999</c:v>
                </c:pt>
                <c:pt idx="77686">
                  <c:v>-96.0693359</c:v>
                </c:pt>
                <c:pt idx="77687">
                  <c:v>-103.759766</c:v>
                </c:pt>
                <c:pt idx="77688">
                  <c:v>-77.63671879999995</c:v>
                </c:pt>
                <c:pt idx="77689">
                  <c:v>-38.3300781</c:v>
                </c:pt>
                <c:pt idx="77690">
                  <c:v>5.12695312</c:v>
                </c:pt>
                <c:pt idx="77691">
                  <c:v>59.2041016</c:v>
                </c:pt>
                <c:pt idx="77692">
                  <c:v>93.5058594</c:v>
                </c:pt>
                <c:pt idx="77693">
                  <c:v>103.881836</c:v>
                </c:pt>
                <c:pt idx="77694">
                  <c:v>85.5712891</c:v>
                </c:pt>
                <c:pt idx="77695">
                  <c:v>44.921875</c:v>
                </c:pt>
                <c:pt idx="77696">
                  <c:v>-10.3759766</c:v>
                </c:pt>
                <c:pt idx="77697">
                  <c:v>-52.734375</c:v>
                </c:pt>
                <c:pt idx="77698">
                  <c:v>-80.9326172</c:v>
                </c:pt>
                <c:pt idx="77699">
                  <c:v>-96.4355469</c:v>
                </c:pt>
                <c:pt idx="77700">
                  <c:v>-83.984375</c:v>
                </c:pt>
                <c:pt idx="77701">
                  <c:v>-46.9970703</c:v>
                </c:pt>
                <c:pt idx="77702">
                  <c:v>0.366210938</c:v>
                </c:pt>
                <c:pt idx="77703">
                  <c:v>50.0488281</c:v>
                </c:pt>
                <c:pt idx="77704">
                  <c:v>88.5009766</c:v>
                </c:pt>
                <c:pt idx="77705">
                  <c:v>99.3652344</c:v>
                </c:pt>
                <c:pt idx="77706">
                  <c:v>84.10644529999998</c:v>
                </c:pt>
                <c:pt idx="77707">
                  <c:v>51.6357422</c:v>
                </c:pt>
                <c:pt idx="77708">
                  <c:v>3.05175781</c:v>
                </c:pt>
                <c:pt idx="77709">
                  <c:v>-45.5322266</c:v>
                </c:pt>
                <c:pt idx="77710">
                  <c:v>-75.19531249999996</c:v>
                </c:pt>
                <c:pt idx="77711">
                  <c:v>-94.4824219</c:v>
                </c:pt>
                <c:pt idx="77712">
                  <c:v>-88.0126953</c:v>
                </c:pt>
                <c:pt idx="77713">
                  <c:v>-58.7158203</c:v>
                </c:pt>
                <c:pt idx="77714">
                  <c:v>-9.765625</c:v>
                </c:pt>
                <c:pt idx="77715">
                  <c:v>44.55566409999999</c:v>
                </c:pt>
                <c:pt idx="77716">
                  <c:v>84.5947266</c:v>
                </c:pt>
                <c:pt idx="77717">
                  <c:v>96.1914062</c:v>
                </c:pt>
                <c:pt idx="77718">
                  <c:v>89.5996094</c:v>
                </c:pt>
                <c:pt idx="77719">
                  <c:v>55.0537109</c:v>
                </c:pt>
                <c:pt idx="77720">
                  <c:v>6.59179688</c:v>
                </c:pt>
                <c:pt idx="77721">
                  <c:v>-41.7480469</c:v>
                </c:pt>
                <c:pt idx="77722">
                  <c:v>-81.4208984</c:v>
                </c:pt>
                <c:pt idx="77723">
                  <c:v>-96.1914062</c:v>
                </c:pt>
                <c:pt idx="77724">
                  <c:v>-90.2099609</c:v>
                </c:pt>
                <c:pt idx="77725">
                  <c:v>-64.9414062</c:v>
                </c:pt>
                <c:pt idx="77726">
                  <c:v>-17.0898438</c:v>
                </c:pt>
                <c:pt idx="77727">
                  <c:v>36.0107422</c:v>
                </c:pt>
                <c:pt idx="77728">
                  <c:v>79.7119141</c:v>
                </c:pt>
                <c:pt idx="77729">
                  <c:v>100.585938</c:v>
                </c:pt>
                <c:pt idx="77730">
                  <c:v>88.0126953</c:v>
                </c:pt>
                <c:pt idx="77731">
                  <c:v>67.62695309999998</c:v>
                </c:pt>
                <c:pt idx="77732">
                  <c:v>19.4091797</c:v>
                </c:pt>
                <c:pt idx="77733">
                  <c:v>-30.3955078</c:v>
                </c:pt>
                <c:pt idx="77734">
                  <c:v>-67.50488279999998</c:v>
                </c:pt>
                <c:pt idx="77735">
                  <c:v>-93.38378909999996</c:v>
                </c:pt>
                <c:pt idx="77736">
                  <c:v>-93.75</c:v>
                </c:pt>
                <c:pt idx="77737">
                  <c:v>-67.2607422</c:v>
                </c:pt>
                <c:pt idx="77738">
                  <c:v>-27.5878906</c:v>
                </c:pt>
                <c:pt idx="77739">
                  <c:v>12.3291016</c:v>
                </c:pt>
                <c:pt idx="77740">
                  <c:v>66.7724609</c:v>
                </c:pt>
                <c:pt idx="77741">
                  <c:v>97.1679688</c:v>
                </c:pt>
                <c:pt idx="77742">
                  <c:v>89.84375</c:v>
                </c:pt>
                <c:pt idx="77743">
                  <c:v>72.0214844</c:v>
                </c:pt>
                <c:pt idx="77744">
                  <c:v>26.6113281</c:v>
                </c:pt>
                <c:pt idx="77745">
                  <c:v>-25.1464844</c:v>
                </c:pt>
                <c:pt idx="77746">
                  <c:v>-67.38281249999996</c:v>
                </c:pt>
                <c:pt idx="77747">
                  <c:v>-98.75488279999998</c:v>
                </c:pt>
                <c:pt idx="77748">
                  <c:v>-98.2666016</c:v>
                </c:pt>
                <c:pt idx="77749">
                  <c:v>-67.13867190000001</c:v>
                </c:pt>
                <c:pt idx="77750">
                  <c:v>-28.3203125</c:v>
                </c:pt>
                <c:pt idx="77751">
                  <c:v>15.7470703</c:v>
                </c:pt>
                <c:pt idx="77752">
                  <c:v>66.40625</c:v>
                </c:pt>
                <c:pt idx="77753">
                  <c:v>88.8671875</c:v>
                </c:pt>
                <c:pt idx="77754">
                  <c:v>98.63281249999996</c:v>
                </c:pt>
                <c:pt idx="77755">
                  <c:v>77.5146484</c:v>
                </c:pt>
                <c:pt idx="77756">
                  <c:v>39.0625</c:v>
                </c:pt>
                <c:pt idx="77757">
                  <c:v>-8.91113281</c:v>
                </c:pt>
                <c:pt idx="77758">
                  <c:v>-58.4716797</c:v>
                </c:pt>
                <c:pt idx="77759">
                  <c:v>-87.4023438</c:v>
                </c:pt>
                <c:pt idx="77760">
                  <c:v>-94.97070309999998</c:v>
                </c:pt>
                <c:pt idx="77761">
                  <c:v>-81.66503909999996</c:v>
                </c:pt>
                <c:pt idx="77762">
                  <c:v>-41.2597656</c:v>
                </c:pt>
                <c:pt idx="77763">
                  <c:v>5.73730469</c:v>
                </c:pt>
                <c:pt idx="77764">
                  <c:v>52.8564453</c:v>
                </c:pt>
                <c:pt idx="77765">
                  <c:v>83.2519531</c:v>
                </c:pt>
                <c:pt idx="77766">
                  <c:v>100.830078</c:v>
                </c:pt>
                <c:pt idx="77767">
                  <c:v>84.7167969</c:v>
                </c:pt>
                <c:pt idx="77768">
                  <c:v>55.4199219</c:v>
                </c:pt>
                <c:pt idx="77769">
                  <c:v>3.05175781</c:v>
                </c:pt>
                <c:pt idx="77770">
                  <c:v>-52.1240234</c:v>
                </c:pt>
                <c:pt idx="77771">
                  <c:v>-91.1865234</c:v>
                </c:pt>
                <c:pt idx="77772">
                  <c:v>-97.0458984</c:v>
                </c:pt>
                <c:pt idx="77773">
                  <c:v>-83.3740234</c:v>
                </c:pt>
                <c:pt idx="77774">
                  <c:v>-50.9033203</c:v>
                </c:pt>
                <c:pt idx="77775">
                  <c:v>-1.953125</c:v>
                </c:pt>
                <c:pt idx="77776">
                  <c:v>50.0488281</c:v>
                </c:pt>
                <c:pt idx="77777">
                  <c:v>78.36914059999998</c:v>
                </c:pt>
                <c:pt idx="77778">
                  <c:v>96.3134766</c:v>
                </c:pt>
                <c:pt idx="77779">
                  <c:v>88.37890619999993</c:v>
                </c:pt>
                <c:pt idx="77780">
                  <c:v>48.2177734</c:v>
                </c:pt>
                <c:pt idx="77781">
                  <c:v>6.835937499999997</c:v>
                </c:pt>
                <c:pt idx="77782">
                  <c:v>-40.1611328</c:v>
                </c:pt>
                <c:pt idx="77783">
                  <c:v>-78.0029297</c:v>
                </c:pt>
                <c:pt idx="77784">
                  <c:v>-99.3652344</c:v>
                </c:pt>
                <c:pt idx="77785">
                  <c:v>-92.89550779999998</c:v>
                </c:pt>
                <c:pt idx="77786">
                  <c:v>-59.0820312</c:v>
                </c:pt>
                <c:pt idx="77787">
                  <c:v>-11.71875</c:v>
                </c:pt>
                <c:pt idx="77788">
                  <c:v>37.5976562</c:v>
                </c:pt>
                <c:pt idx="77789">
                  <c:v>76.17187499999996</c:v>
                </c:pt>
                <c:pt idx="77790">
                  <c:v>105.34668</c:v>
                </c:pt>
                <c:pt idx="77791">
                  <c:v>90.4541016</c:v>
                </c:pt>
                <c:pt idx="77792">
                  <c:v>59.81445309999999</c:v>
                </c:pt>
                <c:pt idx="77793">
                  <c:v>8.91113281</c:v>
                </c:pt>
                <c:pt idx="77794">
                  <c:v>-37.9638672</c:v>
                </c:pt>
                <c:pt idx="77795">
                  <c:v>-81.66503909999996</c:v>
                </c:pt>
                <c:pt idx="77796">
                  <c:v>-95.82519529999998</c:v>
                </c:pt>
                <c:pt idx="77797">
                  <c:v>-90.82031249999996</c:v>
                </c:pt>
                <c:pt idx="77798">
                  <c:v>-63.3544922</c:v>
                </c:pt>
                <c:pt idx="77799">
                  <c:v>-25.1464844</c:v>
                </c:pt>
                <c:pt idx="77800">
                  <c:v>27.0996094</c:v>
                </c:pt>
                <c:pt idx="77801">
                  <c:v>70.55664059999998</c:v>
                </c:pt>
                <c:pt idx="77802">
                  <c:v>100.708008</c:v>
                </c:pt>
                <c:pt idx="77803">
                  <c:v>97.5341797</c:v>
                </c:pt>
                <c:pt idx="77804">
                  <c:v>72.9980469</c:v>
                </c:pt>
                <c:pt idx="77805">
                  <c:v>21.1181641</c:v>
                </c:pt>
                <c:pt idx="77806">
                  <c:v>-36.2548828</c:v>
                </c:pt>
                <c:pt idx="77807">
                  <c:v>-71.4111328</c:v>
                </c:pt>
                <c:pt idx="77808">
                  <c:v>-98.63281249999996</c:v>
                </c:pt>
                <c:pt idx="77809">
                  <c:v>-100.830078</c:v>
                </c:pt>
                <c:pt idx="77810">
                  <c:v>-72.6318359</c:v>
                </c:pt>
                <c:pt idx="77811">
                  <c:v>-37.109375</c:v>
                </c:pt>
                <c:pt idx="77812">
                  <c:v>9.88769531</c:v>
                </c:pt>
                <c:pt idx="77813">
                  <c:v>61.4013672</c:v>
                </c:pt>
                <c:pt idx="77814">
                  <c:v>98.9990234</c:v>
                </c:pt>
                <c:pt idx="77815">
                  <c:v>96.80175779999998</c:v>
                </c:pt>
                <c:pt idx="77816">
                  <c:v>72.50976559999998</c:v>
                </c:pt>
                <c:pt idx="77817">
                  <c:v>37.109375</c:v>
                </c:pt>
                <c:pt idx="77818">
                  <c:v>-17.0898438</c:v>
                </c:pt>
                <c:pt idx="77819">
                  <c:v>-60.18066409999999</c:v>
                </c:pt>
                <c:pt idx="77820">
                  <c:v>-89.7216797</c:v>
                </c:pt>
                <c:pt idx="77821">
                  <c:v>-102.416992</c:v>
                </c:pt>
                <c:pt idx="77822">
                  <c:v>-77.8808594</c:v>
                </c:pt>
                <c:pt idx="77823">
                  <c:v>-39.6728516</c:v>
                </c:pt>
                <c:pt idx="77824">
                  <c:v>12.5732422</c:v>
                </c:pt>
                <c:pt idx="77825">
                  <c:v>64.57519529999998</c:v>
                </c:pt>
                <c:pt idx="77826">
                  <c:v>91.55273440000001</c:v>
                </c:pt>
                <c:pt idx="77827">
                  <c:v>101.196289</c:v>
                </c:pt>
                <c:pt idx="77828">
                  <c:v>83.12988279999993</c:v>
                </c:pt>
                <c:pt idx="77829">
                  <c:v>45.4101562</c:v>
                </c:pt>
                <c:pt idx="77830">
                  <c:v>-2.44140625</c:v>
                </c:pt>
                <c:pt idx="77831">
                  <c:v>-51.2695312</c:v>
                </c:pt>
                <c:pt idx="77832">
                  <c:v>-93.87207029999993</c:v>
                </c:pt>
                <c:pt idx="77833">
                  <c:v>-99.85351559999998</c:v>
                </c:pt>
                <c:pt idx="77834">
                  <c:v>-81.0546875</c:v>
                </c:pt>
                <c:pt idx="77835">
                  <c:v>-52.6123047</c:v>
                </c:pt>
                <c:pt idx="77836">
                  <c:v>-5.49316406</c:v>
                </c:pt>
                <c:pt idx="77837">
                  <c:v>45.1660156</c:v>
                </c:pt>
                <c:pt idx="77838">
                  <c:v>84.7167969</c:v>
                </c:pt>
                <c:pt idx="77839">
                  <c:v>98.2666016</c:v>
                </c:pt>
                <c:pt idx="77840">
                  <c:v>88.0126953</c:v>
                </c:pt>
                <c:pt idx="77841">
                  <c:v>47.2412109</c:v>
                </c:pt>
                <c:pt idx="77842">
                  <c:v>0.48828125</c:v>
                </c:pt>
                <c:pt idx="77843">
                  <c:v>-46.1425781</c:v>
                </c:pt>
                <c:pt idx="77844">
                  <c:v>-86.42578119999993</c:v>
                </c:pt>
                <c:pt idx="77845">
                  <c:v>-99.60937499999996</c:v>
                </c:pt>
                <c:pt idx="77846">
                  <c:v>-87.2802734</c:v>
                </c:pt>
                <c:pt idx="77847">
                  <c:v>-55.0537109</c:v>
                </c:pt>
                <c:pt idx="77848">
                  <c:v>-5.73730469</c:v>
                </c:pt>
                <c:pt idx="77849">
                  <c:v>42.6025391</c:v>
                </c:pt>
                <c:pt idx="77850">
                  <c:v>84.5947266</c:v>
                </c:pt>
                <c:pt idx="77851">
                  <c:v>94.7265625</c:v>
                </c:pt>
                <c:pt idx="77852">
                  <c:v>92.5292969</c:v>
                </c:pt>
                <c:pt idx="77853">
                  <c:v>61.6455078</c:v>
                </c:pt>
                <c:pt idx="77854">
                  <c:v>18.4326172</c:v>
                </c:pt>
                <c:pt idx="77855">
                  <c:v>-38.5742188</c:v>
                </c:pt>
                <c:pt idx="77856">
                  <c:v>-82.6416016</c:v>
                </c:pt>
                <c:pt idx="77857">
                  <c:v>-98.2666016</c:v>
                </c:pt>
                <c:pt idx="77858">
                  <c:v>-93.75</c:v>
                </c:pt>
                <c:pt idx="77859">
                  <c:v>-66.52832029999998</c:v>
                </c:pt>
                <c:pt idx="77860">
                  <c:v>-17.4560547</c:v>
                </c:pt>
                <c:pt idx="77861">
                  <c:v>36.7431641</c:v>
                </c:pt>
                <c:pt idx="77862">
                  <c:v>81.7871094</c:v>
                </c:pt>
                <c:pt idx="77863">
                  <c:v>96.3134766</c:v>
                </c:pt>
                <c:pt idx="77864">
                  <c:v>93.6279297</c:v>
                </c:pt>
                <c:pt idx="77865">
                  <c:v>63.7207031</c:v>
                </c:pt>
                <c:pt idx="77866">
                  <c:v>20.0195312</c:v>
                </c:pt>
                <c:pt idx="77867">
                  <c:v>-35.15625</c:v>
                </c:pt>
                <c:pt idx="77868">
                  <c:v>-74.7070312</c:v>
                </c:pt>
                <c:pt idx="77869">
                  <c:v>-93.38378909999996</c:v>
                </c:pt>
                <c:pt idx="77870">
                  <c:v>-96.92382809999998</c:v>
                </c:pt>
                <c:pt idx="77871">
                  <c:v>-76.4160156</c:v>
                </c:pt>
                <c:pt idx="77872">
                  <c:v>-29.9072266</c:v>
                </c:pt>
                <c:pt idx="77873">
                  <c:v>14.0380859</c:v>
                </c:pt>
                <c:pt idx="77874">
                  <c:v>72.3876953</c:v>
                </c:pt>
                <c:pt idx="77875">
                  <c:v>100.463867</c:v>
                </c:pt>
                <c:pt idx="77876">
                  <c:v>98.63281249999996</c:v>
                </c:pt>
                <c:pt idx="77877">
                  <c:v>71.7773438</c:v>
                </c:pt>
                <c:pt idx="77878">
                  <c:v>33.0810547</c:v>
                </c:pt>
                <c:pt idx="77879">
                  <c:v>-16.8457031</c:v>
                </c:pt>
                <c:pt idx="77880">
                  <c:v>-72.3876953</c:v>
                </c:pt>
                <c:pt idx="77881">
                  <c:v>-98.1445312</c:v>
                </c:pt>
                <c:pt idx="77882">
                  <c:v>-98.0224609</c:v>
                </c:pt>
                <c:pt idx="77883">
                  <c:v>-81.29882809999998</c:v>
                </c:pt>
                <c:pt idx="77884">
                  <c:v>-27.9541016</c:v>
                </c:pt>
                <c:pt idx="77885">
                  <c:v>16.4794922</c:v>
                </c:pt>
                <c:pt idx="77886">
                  <c:v>62.5</c:v>
                </c:pt>
                <c:pt idx="77887">
                  <c:v>98.0224609</c:v>
                </c:pt>
                <c:pt idx="77888">
                  <c:v>98.38867190000001</c:v>
                </c:pt>
                <c:pt idx="77889">
                  <c:v>72.87597659999993</c:v>
                </c:pt>
                <c:pt idx="77890">
                  <c:v>31.6162109</c:v>
                </c:pt>
                <c:pt idx="77891">
                  <c:v>-18.6767578</c:v>
                </c:pt>
                <c:pt idx="77892">
                  <c:v>-66.7724609</c:v>
                </c:pt>
                <c:pt idx="77893">
                  <c:v>-92.6513672</c:v>
                </c:pt>
                <c:pt idx="77894">
                  <c:v>-98.0224609</c:v>
                </c:pt>
                <c:pt idx="77895">
                  <c:v>-78.9794922</c:v>
                </c:pt>
                <c:pt idx="77896">
                  <c:v>-40.4052734</c:v>
                </c:pt>
                <c:pt idx="77897">
                  <c:v>9.155273439999998</c:v>
                </c:pt>
                <c:pt idx="77898">
                  <c:v>58.3496094</c:v>
                </c:pt>
                <c:pt idx="77899">
                  <c:v>90.33203119999993</c:v>
                </c:pt>
                <c:pt idx="77900">
                  <c:v>100.341797</c:v>
                </c:pt>
                <c:pt idx="77901">
                  <c:v>86.5478516</c:v>
                </c:pt>
                <c:pt idx="77902">
                  <c:v>41.1376953</c:v>
                </c:pt>
                <c:pt idx="77903">
                  <c:v>-13.1835938</c:v>
                </c:pt>
                <c:pt idx="77904">
                  <c:v>-53.34472659999999</c:v>
                </c:pt>
                <c:pt idx="77905">
                  <c:v>-86.5478516</c:v>
                </c:pt>
                <c:pt idx="77906">
                  <c:v>-94.97070309999998</c:v>
                </c:pt>
                <c:pt idx="77907">
                  <c:v>-80.32226559999998</c:v>
                </c:pt>
                <c:pt idx="77908">
                  <c:v>-50.5371094</c:v>
                </c:pt>
                <c:pt idx="77909">
                  <c:v>5.37109375</c:v>
                </c:pt>
                <c:pt idx="77910">
                  <c:v>55.9082031</c:v>
                </c:pt>
                <c:pt idx="77911">
                  <c:v>82.7636719</c:v>
                </c:pt>
                <c:pt idx="77912">
                  <c:v>98.5107422</c:v>
                </c:pt>
                <c:pt idx="77913">
                  <c:v>82.88574219999992</c:v>
                </c:pt>
                <c:pt idx="77914">
                  <c:v>45.4101562</c:v>
                </c:pt>
                <c:pt idx="77915">
                  <c:v>6.347656249999996</c:v>
                </c:pt>
                <c:pt idx="77916">
                  <c:v>-46.9970703</c:v>
                </c:pt>
                <c:pt idx="77917">
                  <c:v>-90.94238279999998</c:v>
                </c:pt>
                <c:pt idx="77918">
                  <c:v>-97.0458984</c:v>
                </c:pt>
                <c:pt idx="77919">
                  <c:v>-88.9892578</c:v>
                </c:pt>
                <c:pt idx="77920">
                  <c:v>-56.5185547</c:v>
                </c:pt>
                <c:pt idx="77921">
                  <c:v>-7.324218749999996</c:v>
                </c:pt>
                <c:pt idx="77922">
                  <c:v>37.2314453</c:v>
                </c:pt>
                <c:pt idx="77923">
                  <c:v>78.8574219</c:v>
                </c:pt>
                <c:pt idx="77924">
                  <c:v>101.318359</c:v>
                </c:pt>
                <c:pt idx="77925">
                  <c:v>92.77343749999996</c:v>
                </c:pt>
                <c:pt idx="77926">
                  <c:v>64.453125</c:v>
                </c:pt>
                <c:pt idx="77927">
                  <c:v>16.3574219</c:v>
                </c:pt>
                <c:pt idx="77928">
                  <c:v>-43.3349609</c:v>
                </c:pt>
                <c:pt idx="77929">
                  <c:v>-82.3974609</c:v>
                </c:pt>
                <c:pt idx="77930">
                  <c:v>-102.050781</c:v>
                </c:pt>
                <c:pt idx="77931">
                  <c:v>-95.9472656</c:v>
                </c:pt>
                <c:pt idx="77932">
                  <c:v>-66.0400391</c:v>
                </c:pt>
                <c:pt idx="77933">
                  <c:v>-12.6953125</c:v>
                </c:pt>
                <c:pt idx="77934">
                  <c:v>41.5039062</c:v>
                </c:pt>
                <c:pt idx="77935">
                  <c:v>75.9277344</c:v>
                </c:pt>
                <c:pt idx="77936">
                  <c:v>98.2666016</c:v>
                </c:pt>
                <c:pt idx="77937">
                  <c:v>101.928711</c:v>
                </c:pt>
                <c:pt idx="77938">
                  <c:v>67.13867190000001</c:v>
                </c:pt>
                <c:pt idx="77939">
                  <c:v>21.484375</c:v>
                </c:pt>
                <c:pt idx="77940">
                  <c:v>-30.7617188</c:v>
                </c:pt>
                <c:pt idx="77941">
                  <c:v>-73.7304688</c:v>
                </c:pt>
                <c:pt idx="77942">
                  <c:v>-90.2099609</c:v>
                </c:pt>
                <c:pt idx="77943">
                  <c:v>-87.890625</c:v>
                </c:pt>
                <c:pt idx="77944">
                  <c:v>-70.0683594</c:v>
                </c:pt>
                <c:pt idx="77945">
                  <c:v>-23.9257812</c:v>
                </c:pt>
                <c:pt idx="77946">
                  <c:v>27.7099609</c:v>
                </c:pt>
                <c:pt idx="77947">
                  <c:v>63.7207031</c:v>
                </c:pt>
                <c:pt idx="77948">
                  <c:v>92.2851562</c:v>
                </c:pt>
                <c:pt idx="77949">
                  <c:v>98.9990234</c:v>
                </c:pt>
                <c:pt idx="77950">
                  <c:v>71.8994141</c:v>
                </c:pt>
                <c:pt idx="77951">
                  <c:v>30.7617188</c:v>
                </c:pt>
                <c:pt idx="77952">
                  <c:v>-21.6064453</c:v>
                </c:pt>
                <c:pt idx="77953">
                  <c:v>-69.58007809999994</c:v>
                </c:pt>
                <c:pt idx="77954">
                  <c:v>-96.80175779999998</c:v>
                </c:pt>
                <c:pt idx="77955">
                  <c:v>-96.1914062</c:v>
                </c:pt>
                <c:pt idx="77956">
                  <c:v>-79.34570309999998</c:v>
                </c:pt>
                <c:pt idx="77957">
                  <c:v>-35.0341797</c:v>
                </c:pt>
                <c:pt idx="77958">
                  <c:v>22.8271484</c:v>
                </c:pt>
                <c:pt idx="77959">
                  <c:v>65.9179688</c:v>
                </c:pt>
                <c:pt idx="77960">
                  <c:v>97.65625</c:v>
                </c:pt>
                <c:pt idx="77961">
                  <c:v>98.2666016</c:v>
                </c:pt>
                <c:pt idx="77962">
                  <c:v>81.66503909999996</c:v>
                </c:pt>
                <c:pt idx="77963">
                  <c:v>39.7949219</c:v>
                </c:pt>
                <c:pt idx="77964">
                  <c:v>-12.3291016</c:v>
                </c:pt>
                <c:pt idx="77965">
                  <c:v>-55.5419922</c:v>
                </c:pt>
                <c:pt idx="77966">
                  <c:v>-90.94238279999998</c:v>
                </c:pt>
                <c:pt idx="77967">
                  <c:v>-99.85351559999998</c:v>
                </c:pt>
                <c:pt idx="77968">
                  <c:v>-82.7636719</c:v>
                </c:pt>
                <c:pt idx="77969">
                  <c:v>-43.4570312</c:v>
                </c:pt>
                <c:pt idx="77970">
                  <c:v>4.51660156</c:v>
                </c:pt>
                <c:pt idx="77971">
                  <c:v>58.2275391</c:v>
                </c:pt>
                <c:pt idx="77972">
                  <c:v>95.5810547</c:v>
                </c:pt>
                <c:pt idx="77973">
                  <c:v>100.708008</c:v>
                </c:pt>
                <c:pt idx="77974">
                  <c:v>78.9794922</c:v>
                </c:pt>
                <c:pt idx="77975">
                  <c:v>45.4101562</c:v>
                </c:pt>
                <c:pt idx="77976">
                  <c:v>2.44140625</c:v>
                </c:pt>
                <c:pt idx="77977">
                  <c:v>-52.3681641</c:v>
                </c:pt>
                <c:pt idx="77978">
                  <c:v>-92.77343749999996</c:v>
                </c:pt>
                <c:pt idx="77979">
                  <c:v>-97.77832029999998</c:v>
                </c:pt>
                <c:pt idx="77980">
                  <c:v>-82.15332029999998</c:v>
                </c:pt>
                <c:pt idx="77981">
                  <c:v>-51.5136719</c:v>
                </c:pt>
                <c:pt idx="77982">
                  <c:v>-2.19726562</c:v>
                </c:pt>
                <c:pt idx="77983">
                  <c:v>49.1943359</c:v>
                </c:pt>
                <c:pt idx="77984">
                  <c:v>84.9609375</c:v>
                </c:pt>
                <c:pt idx="77985">
                  <c:v>108.642578</c:v>
                </c:pt>
                <c:pt idx="77986">
                  <c:v>90.4541016</c:v>
                </c:pt>
                <c:pt idx="77987">
                  <c:v>51.6357422</c:v>
                </c:pt>
                <c:pt idx="77988">
                  <c:v>11.8408203</c:v>
                </c:pt>
                <c:pt idx="77989">
                  <c:v>-42.6025391</c:v>
                </c:pt>
                <c:pt idx="77990">
                  <c:v>-83.6181641</c:v>
                </c:pt>
                <c:pt idx="77991">
                  <c:v>-102.783203</c:v>
                </c:pt>
                <c:pt idx="77992">
                  <c:v>-94.3603516</c:v>
                </c:pt>
                <c:pt idx="77993">
                  <c:v>-61.4013672</c:v>
                </c:pt>
                <c:pt idx="77994">
                  <c:v>-16.6015625</c:v>
                </c:pt>
                <c:pt idx="77995">
                  <c:v>32.9589844</c:v>
                </c:pt>
                <c:pt idx="77996">
                  <c:v>83.0078125</c:v>
                </c:pt>
                <c:pt idx="77997">
                  <c:v>100.830078</c:v>
                </c:pt>
                <c:pt idx="77998">
                  <c:v>96.80175779999998</c:v>
                </c:pt>
                <c:pt idx="77999">
                  <c:v>61.5234375</c:v>
                </c:pt>
                <c:pt idx="78000">
                  <c:v>23.0712891</c:v>
                </c:pt>
                <c:pt idx="78001">
                  <c:v>-32.3486328</c:v>
                </c:pt>
                <c:pt idx="78002">
                  <c:v>-73.60839839999993</c:v>
                </c:pt>
                <c:pt idx="78003">
                  <c:v>-102.172852</c:v>
                </c:pt>
                <c:pt idx="78004">
                  <c:v>-93.01757809999998</c:v>
                </c:pt>
                <c:pt idx="78005">
                  <c:v>-59.0820312</c:v>
                </c:pt>
                <c:pt idx="78006">
                  <c:v>-19.1650391</c:v>
                </c:pt>
                <c:pt idx="78007">
                  <c:v>30.2734375</c:v>
                </c:pt>
                <c:pt idx="78008">
                  <c:v>72.1435547</c:v>
                </c:pt>
                <c:pt idx="78009">
                  <c:v>97.2900391</c:v>
                </c:pt>
                <c:pt idx="78010">
                  <c:v>95.703125</c:v>
                </c:pt>
                <c:pt idx="78011">
                  <c:v>70.4345703</c:v>
                </c:pt>
                <c:pt idx="78012">
                  <c:v>21.1181641</c:v>
                </c:pt>
                <c:pt idx="78013">
                  <c:v>-32.4707031</c:v>
                </c:pt>
                <c:pt idx="78014">
                  <c:v>-76.6601562</c:v>
                </c:pt>
                <c:pt idx="78015">
                  <c:v>-97.90039059999998</c:v>
                </c:pt>
                <c:pt idx="78016">
                  <c:v>-98.2666016</c:v>
                </c:pt>
                <c:pt idx="78017">
                  <c:v>-76.0498047</c:v>
                </c:pt>
                <c:pt idx="78018">
                  <c:v>-25.2685547</c:v>
                </c:pt>
                <c:pt idx="78019">
                  <c:v>27.34375</c:v>
                </c:pt>
                <c:pt idx="78020">
                  <c:v>68.35937499999996</c:v>
                </c:pt>
                <c:pt idx="78021">
                  <c:v>95.4589844</c:v>
                </c:pt>
                <c:pt idx="78022">
                  <c:v>100.463867</c:v>
                </c:pt>
                <c:pt idx="78023">
                  <c:v>79.22363279999998</c:v>
                </c:pt>
                <c:pt idx="78024">
                  <c:v>41.5039062</c:v>
                </c:pt>
                <c:pt idx="78025">
                  <c:v>-18.9208984</c:v>
                </c:pt>
                <c:pt idx="78026">
                  <c:v>-65.67382809999994</c:v>
                </c:pt>
                <c:pt idx="78027">
                  <c:v>-96.67968749999996</c:v>
                </c:pt>
                <c:pt idx="78028">
                  <c:v>-99.3652344</c:v>
                </c:pt>
                <c:pt idx="78029">
                  <c:v>-75.8056641</c:v>
                </c:pt>
                <c:pt idx="78030">
                  <c:v>-36.8652344</c:v>
                </c:pt>
                <c:pt idx="78031">
                  <c:v>12.2070312</c:v>
                </c:pt>
                <c:pt idx="78032">
                  <c:v>62.0117188</c:v>
                </c:pt>
                <c:pt idx="78033">
                  <c:v>88.13476559999998</c:v>
                </c:pt>
                <c:pt idx="78034">
                  <c:v>94.3603516</c:v>
                </c:pt>
                <c:pt idx="78035">
                  <c:v>86.7919922</c:v>
                </c:pt>
                <c:pt idx="78036">
                  <c:v>49.1943359</c:v>
                </c:pt>
                <c:pt idx="78037">
                  <c:v>-6.46972656</c:v>
                </c:pt>
                <c:pt idx="78038">
                  <c:v>-61.15722659999999</c:v>
                </c:pt>
                <c:pt idx="78039">
                  <c:v>-89.2333984</c:v>
                </c:pt>
                <c:pt idx="78040">
                  <c:v>-103.027344</c:v>
                </c:pt>
                <c:pt idx="78041">
                  <c:v>-80.4443359</c:v>
                </c:pt>
                <c:pt idx="78042">
                  <c:v>-40.4052734</c:v>
                </c:pt>
                <c:pt idx="78043">
                  <c:v>8.544921879999997</c:v>
                </c:pt>
                <c:pt idx="78044">
                  <c:v>49.6826172</c:v>
                </c:pt>
                <c:pt idx="78045">
                  <c:v>88.62304690000001</c:v>
                </c:pt>
                <c:pt idx="78046">
                  <c:v>99.7314453</c:v>
                </c:pt>
                <c:pt idx="78047">
                  <c:v>80.68847659999993</c:v>
                </c:pt>
                <c:pt idx="78048">
                  <c:v>46.875</c:v>
                </c:pt>
                <c:pt idx="78049">
                  <c:v>-1.09863281</c:v>
                </c:pt>
                <c:pt idx="78050">
                  <c:v>-43.9453125</c:v>
                </c:pt>
                <c:pt idx="78051">
                  <c:v>-79.5898438</c:v>
                </c:pt>
                <c:pt idx="78052">
                  <c:v>-91.4306641</c:v>
                </c:pt>
                <c:pt idx="78053">
                  <c:v>-86.6699219</c:v>
                </c:pt>
                <c:pt idx="78054">
                  <c:v>-55.5419922</c:v>
                </c:pt>
                <c:pt idx="78055">
                  <c:v>-9.88769531</c:v>
                </c:pt>
                <c:pt idx="78056">
                  <c:v>48.0957031</c:v>
                </c:pt>
                <c:pt idx="78057">
                  <c:v>83.3740234</c:v>
                </c:pt>
                <c:pt idx="78058">
                  <c:v>98.1445312</c:v>
                </c:pt>
                <c:pt idx="78059">
                  <c:v>86.18164059999998</c:v>
                </c:pt>
                <c:pt idx="78060">
                  <c:v>61.5234375</c:v>
                </c:pt>
                <c:pt idx="78061">
                  <c:v>12.5732422</c:v>
                </c:pt>
                <c:pt idx="78062">
                  <c:v>-33.81347659999999</c:v>
                </c:pt>
                <c:pt idx="78063">
                  <c:v>-77.63671879999995</c:v>
                </c:pt>
                <c:pt idx="78064">
                  <c:v>-101.806641</c:v>
                </c:pt>
                <c:pt idx="78065">
                  <c:v>-95.0927734</c:v>
                </c:pt>
                <c:pt idx="78066">
                  <c:v>-66.40625</c:v>
                </c:pt>
                <c:pt idx="78067">
                  <c:v>-19.53125</c:v>
                </c:pt>
                <c:pt idx="78068">
                  <c:v>38.6962891</c:v>
                </c:pt>
                <c:pt idx="78069">
                  <c:v>77.63671879999995</c:v>
                </c:pt>
                <c:pt idx="78070">
                  <c:v>99.4873047</c:v>
                </c:pt>
                <c:pt idx="78071">
                  <c:v>102.661133</c:v>
                </c:pt>
                <c:pt idx="78072">
                  <c:v>69.8242188</c:v>
                </c:pt>
                <c:pt idx="78073">
                  <c:v>24.2919922</c:v>
                </c:pt>
                <c:pt idx="78074">
                  <c:v>-32.5927734</c:v>
                </c:pt>
                <c:pt idx="78075">
                  <c:v>-76.0498047</c:v>
                </c:pt>
                <c:pt idx="78076">
                  <c:v>-92.0410156</c:v>
                </c:pt>
                <c:pt idx="78077">
                  <c:v>-90.6982422</c:v>
                </c:pt>
                <c:pt idx="78078">
                  <c:v>-66.52832029999998</c:v>
                </c:pt>
                <c:pt idx="78079">
                  <c:v>-27.0996094</c:v>
                </c:pt>
                <c:pt idx="78080">
                  <c:v>19.7753906</c:v>
                </c:pt>
                <c:pt idx="78081">
                  <c:v>63.4765625</c:v>
                </c:pt>
                <c:pt idx="78082">
                  <c:v>95.82519529999998</c:v>
                </c:pt>
                <c:pt idx="78083">
                  <c:v>101.318359</c:v>
                </c:pt>
                <c:pt idx="78084">
                  <c:v>71.2890625</c:v>
                </c:pt>
                <c:pt idx="78085">
                  <c:v>25.5126953</c:v>
                </c:pt>
                <c:pt idx="78086">
                  <c:v>-21.7285156</c:v>
                </c:pt>
                <c:pt idx="78087">
                  <c:v>-68.9697266</c:v>
                </c:pt>
                <c:pt idx="78088">
                  <c:v>-97.4121094</c:v>
                </c:pt>
                <c:pt idx="78089">
                  <c:v>-97.65625</c:v>
                </c:pt>
                <c:pt idx="78090">
                  <c:v>-75.5615234</c:v>
                </c:pt>
                <c:pt idx="78091">
                  <c:v>-28.5644531</c:v>
                </c:pt>
                <c:pt idx="78092">
                  <c:v>18.9208984</c:v>
                </c:pt>
                <c:pt idx="78093">
                  <c:v>60.3027344</c:v>
                </c:pt>
                <c:pt idx="78094">
                  <c:v>89.35546879999995</c:v>
                </c:pt>
                <c:pt idx="78095">
                  <c:v>106.201172</c:v>
                </c:pt>
                <c:pt idx="78096">
                  <c:v>83.8623047</c:v>
                </c:pt>
                <c:pt idx="78097">
                  <c:v>44.1894531</c:v>
                </c:pt>
                <c:pt idx="78098">
                  <c:v>-4.02832031</c:v>
                </c:pt>
                <c:pt idx="78099">
                  <c:v>-58.2275391</c:v>
                </c:pt>
                <c:pt idx="78100">
                  <c:v>-95.0927734</c:v>
                </c:pt>
                <c:pt idx="78101">
                  <c:v>-100.585938</c:v>
                </c:pt>
                <c:pt idx="78102">
                  <c:v>-84.4726562</c:v>
                </c:pt>
                <c:pt idx="78103">
                  <c:v>-45.8984375</c:v>
                </c:pt>
                <c:pt idx="78104">
                  <c:v>10.7421875</c:v>
                </c:pt>
                <c:pt idx="78105">
                  <c:v>54.1992188</c:v>
                </c:pt>
                <c:pt idx="78106">
                  <c:v>91.55273440000001</c:v>
                </c:pt>
                <c:pt idx="78107">
                  <c:v>102.905273</c:v>
                </c:pt>
                <c:pt idx="78108">
                  <c:v>85.5712891</c:v>
                </c:pt>
                <c:pt idx="78109">
                  <c:v>51.1474609</c:v>
                </c:pt>
                <c:pt idx="78110">
                  <c:v>-1.70898438</c:v>
                </c:pt>
                <c:pt idx="78111">
                  <c:v>-54.4433594</c:v>
                </c:pt>
                <c:pt idx="78112">
                  <c:v>-83.7402344</c:v>
                </c:pt>
                <c:pt idx="78113">
                  <c:v>-95.82519529999998</c:v>
                </c:pt>
                <c:pt idx="78114">
                  <c:v>-87.03613279999998</c:v>
                </c:pt>
                <c:pt idx="78115">
                  <c:v>-48.828125</c:v>
                </c:pt>
                <c:pt idx="78116">
                  <c:v>-4.02832031</c:v>
                </c:pt>
                <c:pt idx="78117">
                  <c:v>47.6074219</c:v>
                </c:pt>
                <c:pt idx="78118">
                  <c:v>80.8105469</c:v>
                </c:pt>
                <c:pt idx="78119">
                  <c:v>96.80175779999998</c:v>
                </c:pt>
                <c:pt idx="78120">
                  <c:v>88.8671875</c:v>
                </c:pt>
                <c:pt idx="78121">
                  <c:v>53.5888672</c:v>
                </c:pt>
                <c:pt idx="78122">
                  <c:v>3.17382812</c:v>
                </c:pt>
                <c:pt idx="78123">
                  <c:v>-45.8984375</c:v>
                </c:pt>
                <c:pt idx="78124">
                  <c:v>-88.2568359</c:v>
                </c:pt>
                <c:pt idx="78125">
                  <c:v>-102.294922</c:v>
                </c:pt>
                <c:pt idx="78126">
                  <c:v>-92.2851562</c:v>
                </c:pt>
                <c:pt idx="78127">
                  <c:v>-62.2558594</c:v>
                </c:pt>
                <c:pt idx="78128">
                  <c:v>-16.1132812</c:v>
                </c:pt>
                <c:pt idx="78129">
                  <c:v>41.3818359</c:v>
                </c:pt>
                <c:pt idx="78130">
                  <c:v>86.6699219</c:v>
                </c:pt>
                <c:pt idx="78131">
                  <c:v>107.055664</c:v>
                </c:pt>
                <c:pt idx="78132">
                  <c:v>93.6279297</c:v>
                </c:pt>
                <c:pt idx="78133">
                  <c:v>70.4345703</c:v>
                </c:pt>
                <c:pt idx="78134">
                  <c:v>15.2587891</c:v>
                </c:pt>
                <c:pt idx="78135">
                  <c:v>-36.9873047</c:v>
                </c:pt>
                <c:pt idx="78136">
                  <c:v>-71.8994141</c:v>
                </c:pt>
                <c:pt idx="78137">
                  <c:v>-99.85351559999998</c:v>
                </c:pt>
                <c:pt idx="78138">
                  <c:v>-100.219727</c:v>
                </c:pt>
                <c:pt idx="78139">
                  <c:v>-61.8896484</c:v>
                </c:pt>
                <c:pt idx="78140">
                  <c:v>-16.2353516</c:v>
                </c:pt>
                <c:pt idx="78141">
                  <c:v>28.3203125</c:v>
                </c:pt>
                <c:pt idx="78142">
                  <c:v>77.27050779999998</c:v>
                </c:pt>
                <c:pt idx="78143">
                  <c:v>101.44043</c:v>
                </c:pt>
                <c:pt idx="78144">
                  <c:v>98.2666016</c:v>
                </c:pt>
                <c:pt idx="78145">
                  <c:v>66.52832029999998</c:v>
                </c:pt>
                <c:pt idx="78146">
                  <c:v>19.6533203</c:v>
                </c:pt>
                <c:pt idx="78147">
                  <c:v>-23.9257812</c:v>
                </c:pt>
                <c:pt idx="78148">
                  <c:v>-72.1435547</c:v>
                </c:pt>
                <c:pt idx="78149">
                  <c:v>-100.341797</c:v>
                </c:pt>
                <c:pt idx="78150">
                  <c:v>-99.7314453</c:v>
                </c:pt>
                <c:pt idx="78151">
                  <c:v>-74.8291016</c:v>
                </c:pt>
                <c:pt idx="78152">
                  <c:v>-30.2734375</c:v>
                </c:pt>
                <c:pt idx="78153">
                  <c:v>20.9960938</c:v>
                </c:pt>
                <c:pt idx="78154">
                  <c:v>69.58007809999994</c:v>
                </c:pt>
                <c:pt idx="78155">
                  <c:v>97.2900391</c:v>
                </c:pt>
                <c:pt idx="78156">
                  <c:v>100.830078</c:v>
                </c:pt>
                <c:pt idx="78157">
                  <c:v>84.4726562</c:v>
                </c:pt>
                <c:pt idx="78158">
                  <c:v>32.8369141</c:v>
                </c:pt>
                <c:pt idx="78159">
                  <c:v>-23.8037109</c:v>
                </c:pt>
                <c:pt idx="78160">
                  <c:v>-62.1337891</c:v>
                </c:pt>
                <c:pt idx="78161">
                  <c:v>-92.1630859</c:v>
                </c:pt>
                <c:pt idx="78162">
                  <c:v>-100.830078</c:v>
                </c:pt>
                <c:pt idx="78163">
                  <c:v>-87.5244141</c:v>
                </c:pt>
                <c:pt idx="78164">
                  <c:v>-37.3535156</c:v>
                </c:pt>
                <c:pt idx="78165">
                  <c:v>18.7988281</c:v>
                </c:pt>
                <c:pt idx="78166">
                  <c:v>59.5703125</c:v>
                </c:pt>
                <c:pt idx="78167">
                  <c:v>88.37890619999993</c:v>
                </c:pt>
                <c:pt idx="78168">
                  <c:v>100.830078</c:v>
                </c:pt>
                <c:pt idx="78169">
                  <c:v>84.10644529999998</c:v>
                </c:pt>
                <c:pt idx="78170">
                  <c:v>42.6025391</c:v>
                </c:pt>
                <c:pt idx="78171">
                  <c:v>-3.17382812</c:v>
                </c:pt>
                <c:pt idx="78172">
                  <c:v>-61.6455078</c:v>
                </c:pt>
                <c:pt idx="78173">
                  <c:v>-92.77343749999996</c:v>
                </c:pt>
                <c:pt idx="78174">
                  <c:v>-91.0644531</c:v>
                </c:pt>
                <c:pt idx="78175">
                  <c:v>-75.5615234</c:v>
                </c:pt>
                <c:pt idx="78176">
                  <c:v>-43.8232422</c:v>
                </c:pt>
                <c:pt idx="78177">
                  <c:v>5.37109375</c:v>
                </c:pt>
                <c:pt idx="78178">
                  <c:v>51.8798828</c:v>
                </c:pt>
                <c:pt idx="78179">
                  <c:v>88.37890619999993</c:v>
                </c:pt>
                <c:pt idx="78180">
                  <c:v>102.416992</c:v>
                </c:pt>
                <c:pt idx="78181">
                  <c:v>88.0126953</c:v>
                </c:pt>
                <c:pt idx="78182">
                  <c:v>50.4150391</c:v>
                </c:pt>
                <c:pt idx="78183">
                  <c:v>5.37109375</c:v>
                </c:pt>
                <c:pt idx="78184">
                  <c:v>-51.6357422</c:v>
                </c:pt>
                <c:pt idx="78185">
                  <c:v>-88.62304690000001</c:v>
                </c:pt>
                <c:pt idx="78186">
                  <c:v>-98.9990234</c:v>
                </c:pt>
                <c:pt idx="78187">
                  <c:v>-89.5996094</c:v>
                </c:pt>
                <c:pt idx="78188">
                  <c:v>-52.1240234</c:v>
                </c:pt>
                <c:pt idx="78189">
                  <c:v>-7.08007812</c:v>
                </c:pt>
                <c:pt idx="78190">
                  <c:v>48.4619141</c:v>
                </c:pt>
                <c:pt idx="78191">
                  <c:v>83.984375</c:v>
                </c:pt>
                <c:pt idx="78192">
                  <c:v>101.68457</c:v>
                </c:pt>
                <c:pt idx="78193">
                  <c:v>87.7685547</c:v>
                </c:pt>
                <c:pt idx="78194">
                  <c:v>58.1054688</c:v>
                </c:pt>
                <c:pt idx="78195">
                  <c:v>8.66699219</c:v>
                </c:pt>
                <c:pt idx="78196">
                  <c:v>-40.5273438</c:v>
                </c:pt>
                <c:pt idx="78197">
                  <c:v>-82.6416016</c:v>
                </c:pt>
                <c:pt idx="78198">
                  <c:v>-94.6044922</c:v>
                </c:pt>
                <c:pt idx="78199">
                  <c:v>-101.68457</c:v>
                </c:pt>
                <c:pt idx="78200">
                  <c:v>-62.9882812</c:v>
                </c:pt>
                <c:pt idx="78201">
                  <c:v>-16.9677734</c:v>
                </c:pt>
                <c:pt idx="78202">
                  <c:v>33.0810547</c:v>
                </c:pt>
                <c:pt idx="78203">
                  <c:v>76.6601562</c:v>
                </c:pt>
                <c:pt idx="78204">
                  <c:v>99.3652344</c:v>
                </c:pt>
                <c:pt idx="78205">
                  <c:v>93.87207029999993</c:v>
                </c:pt>
                <c:pt idx="78206">
                  <c:v>67.62695309999998</c:v>
                </c:pt>
                <c:pt idx="78207">
                  <c:v>24.1699219</c:v>
                </c:pt>
                <c:pt idx="78208">
                  <c:v>-25.0244141</c:v>
                </c:pt>
                <c:pt idx="78209">
                  <c:v>-69.2138672</c:v>
                </c:pt>
                <c:pt idx="78210">
                  <c:v>-97.1679688</c:v>
                </c:pt>
                <c:pt idx="78211">
                  <c:v>-91.55273440000001</c:v>
                </c:pt>
                <c:pt idx="78212">
                  <c:v>-68.35937499999996</c:v>
                </c:pt>
                <c:pt idx="78213">
                  <c:v>-22.0947266</c:v>
                </c:pt>
                <c:pt idx="78214">
                  <c:v>27.4658203</c:v>
                </c:pt>
                <c:pt idx="78215">
                  <c:v>69.45800779999998</c:v>
                </c:pt>
                <c:pt idx="78216">
                  <c:v>97.0458984</c:v>
                </c:pt>
                <c:pt idx="78217">
                  <c:v>97.4121094</c:v>
                </c:pt>
                <c:pt idx="78218">
                  <c:v>77.0263672</c:v>
                </c:pt>
                <c:pt idx="78219">
                  <c:v>34.5458984</c:v>
                </c:pt>
                <c:pt idx="78220">
                  <c:v>-20.0195312</c:v>
                </c:pt>
                <c:pt idx="78221">
                  <c:v>-64.8193359</c:v>
                </c:pt>
                <c:pt idx="78222">
                  <c:v>-94.84863279999998</c:v>
                </c:pt>
                <c:pt idx="78223">
                  <c:v>-94.84863279999998</c:v>
                </c:pt>
                <c:pt idx="78224">
                  <c:v>-71.4111328</c:v>
                </c:pt>
                <c:pt idx="78225">
                  <c:v>-37.7197266</c:v>
                </c:pt>
                <c:pt idx="78226">
                  <c:v>9.52148438</c:v>
                </c:pt>
                <c:pt idx="78227">
                  <c:v>58.7158203</c:v>
                </c:pt>
                <c:pt idx="78228">
                  <c:v>91.6748047</c:v>
                </c:pt>
                <c:pt idx="78229">
                  <c:v>97.77832029999998</c:v>
                </c:pt>
                <c:pt idx="78230">
                  <c:v>80.2001953</c:v>
                </c:pt>
                <c:pt idx="78231">
                  <c:v>41.5039062</c:v>
                </c:pt>
                <c:pt idx="78232">
                  <c:v>-11.1083984</c:v>
                </c:pt>
                <c:pt idx="78233">
                  <c:v>-58.59375</c:v>
                </c:pt>
                <c:pt idx="78234">
                  <c:v>-93.38378909999996</c:v>
                </c:pt>
                <c:pt idx="78235">
                  <c:v>-100.341797</c:v>
                </c:pt>
                <c:pt idx="78236">
                  <c:v>-80.4443359</c:v>
                </c:pt>
                <c:pt idx="78237">
                  <c:v>-46.9970703</c:v>
                </c:pt>
                <c:pt idx="78238">
                  <c:v>3.66210938</c:v>
                </c:pt>
                <c:pt idx="78239">
                  <c:v>55.9082031</c:v>
                </c:pt>
                <c:pt idx="78240">
                  <c:v>90.6982422</c:v>
                </c:pt>
                <c:pt idx="78241">
                  <c:v>99.9755859</c:v>
                </c:pt>
                <c:pt idx="78242">
                  <c:v>78.36914059999998</c:v>
                </c:pt>
                <c:pt idx="78243">
                  <c:v>45.6542969</c:v>
                </c:pt>
                <c:pt idx="78244">
                  <c:v>-5.98144531</c:v>
                </c:pt>
                <c:pt idx="78245">
                  <c:v>-51.5136719</c:v>
                </c:pt>
                <c:pt idx="78246">
                  <c:v>-90.2099609</c:v>
                </c:pt>
                <c:pt idx="78247">
                  <c:v>-102.661133</c:v>
                </c:pt>
                <c:pt idx="78248">
                  <c:v>-90.2099609</c:v>
                </c:pt>
                <c:pt idx="78249">
                  <c:v>-49.5605469</c:v>
                </c:pt>
                <c:pt idx="78250">
                  <c:v>-0.732421875</c:v>
                </c:pt>
                <c:pt idx="78251">
                  <c:v>52.9785156</c:v>
                </c:pt>
                <c:pt idx="78252">
                  <c:v>87.2802734</c:v>
                </c:pt>
                <c:pt idx="78253">
                  <c:v>101.196289</c:v>
                </c:pt>
                <c:pt idx="78254">
                  <c:v>85.6933594</c:v>
                </c:pt>
                <c:pt idx="78255">
                  <c:v>51.5136719</c:v>
                </c:pt>
                <c:pt idx="78256">
                  <c:v>0.48828125</c:v>
                </c:pt>
                <c:pt idx="78257">
                  <c:v>-45.8984375</c:v>
                </c:pt>
                <c:pt idx="78258">
                  <c:v>-82.27539059999994</c:v>
                </c:pt>
                <c:pt idx="78259">
                  <c:v>-101.806641</c:v>
                </c:pt>
                <c:pt idx="78260">
                  <c:v>-93.6279297</c:v>
                </c:pt>
                <c:pt idx="78261">
                  <c:v>-51.7578125</c:v>
                </c:pt>
                <c:pt idx="78262">
                  <c:v>-4.76074219</c:v>
                </c:pt>
                <c:pt idx="78263">
                  <c:v>42.96875</c:v>
                </c:pt>
                <c:pt idx="78264">
                  <c:v>76.9042969</c:v>
                </c:pt>
                <c:pt idx="78265">
                  <c:v>101.318359</c:v>
                </c:pt>
                <c:pt idx="78266">
                  <c:v>89.7216797</c:v>
                </c:pt>
                <c:pt idx="78267">
                  <c:v>57.3730469</c:v>
                </c:pt>
                <c:pt idx="78268">
                  <c:v>15.0146484</c:v>
                </c:pt>
                <c:pt idx="78269">
                  <c:v>-40.4052734</c:v>
                </c:pt>
                <c:pt idx="78270">
                  <c:v>-81.5429688</c:v>
                </c:pt>
                <c:pt idx="78271">
                  <c:v>-98.0224609</c:v>
                </c:pt>
                <c:pt idx="78272">
                  <c:v>-97.5341797</c:v>
                </c:pt>
                <c:pt idx="78273">
                  <c:v>-59.0820312</c:v>
                </c:pt>
                <c:pt idx="78274">
                  <c:v>-18.1884766</c:v>
                </c:pt>
                <c:pt idx="78275">
                  <c:v>24.2919922</c:v>
                </c:pt>
                <c:pt idx="78276">
                  <c:v>73.85253909999996</c:v>
                </c:pt>
                <c:pt idx="78277">
                  <c:v>104.248047</c:v>
                </c:pt>
                <c:pt idx="78278">
                  <c:v>93.38378909999996</c:v>
                </c:pt>
                <c:pt idx="78279">
                  <c:v>65.7958984</c:v>
                </c:pt>
                <c:pt idx="78280">
                  <c:v>17.4560547</c:v>
                </c:pt>
                <c:pt idx="78281">
                  <c:v>-36.6210938</c:v>
                </c:pt>
                <c:pt idx="78282">
                  <c:v>-78.9794922</c:v>
                </c:pt>
                <c:pt idx="78283">
                  <c:v>-98.38867190000001</c:v>
                </c:pt>
                <c:pt idx="78284">
                  <c:v>-89.2333984</c:v>
                </c:pt>
                <c:pt idx="78285">
                  <c:v>-68.2373047</c:v>
                </c:pt>
                <c:pt idx="78286">
                  <c:v>-31.6162109</c:v>
                </c:pt>
                <c:pt idx="78287">
                  <c:v>22.4609375</c:v>
                </c:pt>
                <c:pt idx="78288">
                  <c:v>73.85253909999996</c:v>
                </c:pt>
                <c:pt idx="78289">
                  <c:v>99.9755859</c:v>
                </c:pt>
                <c:pt idx="78290">
                  <c:v>95.82519529999998</c:v>
                </c:pt>
                <c:pt idx="78291">
                  <c:v>75.8056641</c:v>
                </c:pt>
                <c:pt idx="78292">
                  <c:v>40.7714844</c:v>
                </c:pt>
                <c:pt idx="78293">
                  <c:v>-19.8974609</c:v>
                </c:pt>
                <c:pt idx="78294">
                  <c:v>-64.8193359</c:v>
                </c:pt>
                <c:pt idx="78295">
                  <c:v>-89.5996094</c:v>
                </c:pt>
                <c:pt idx="78296">
                  <c:v>-96.80175779999998</c:v>
                </c:pt>
                <c:pt idx="78297">
                  <c:v>-78.12499999999998</c:v>
                </c:pt>
                <c:pt idx="78298">
                  <c:v>-37.8417969</c:v>
                </c:pt>
                <c:pt idx="78299">
                  <c:v>12.0849609</c:v>
                </c:pt>
                <c:pt idx="78300">
                  <c:v>61.6455078</c:v>
                </c:pt>
                <c:pt idx="78301">
                  <c:v>93.01757809999998</c:v>
                </c:pt>
                <c:pt idx="78302">
                  <c:v>101.44043</c:v>
                </c:pt>
                <c:pt idx="78303">
                  <c:v>77.0263672</c:v>
                </c:pt>
                <c:pt idx="78304">
                  <c:v>35.4003906</c:v>
                </c:pt>
                <c:pt idx="78305">
                  <c:v>-11.2304688</c:v>
                </c:pt>
                <c:pt idx="78306">
                  <c:v>-59.81445309999999</c:v>
                </c:pt>
                <c:pt idx="78307">
                  <c:v>-91.796875</c:v>
                </c:pt>
                <c:pt idx="78308">
                  <c:v>-99.3652344</c:v>
                </c:pt>
                <c:pt idx="78309">
                  <c:v>-89.35546879999995</c:v>
                </c:pt>
                <c:pt idx="78310">
                  <c:v>-48.2177734</c:v>
                </c:pt>
                <c:pt idx="78311">
                  <c:v>10.2539062</c:v>
                </c:pt>
                <c:pt idx="78312">
                  <c:v>59.2041016</c:v>
                </c:pt>
                <c:pt idx="78313">
                  <c:v>96.3134766</c:v>
                </c:pt>
                <c:pt idx="78314">
                  <c:v>98.2666016</c:v>
                </c:pt>
                <c:pt idx="78315">
                  <c:v>78.2470703</c:v>
                </c:pt>
                <c:pt idx="78316">
                  <c:v>43.3349609</c:v>
                </c:pt>
                <c:pt idx="78317">
                  <c:v>-9.765625</c:v>
                </c:pt>
                <c:pt idx="78318">
                  <c:v>-56.1523438</c:v>
                </c:pt>
                <c:pt idx="78319">
                  <c:v>-87.5244141</c:v>
                </c:pt>
                <c:pt idx="78320">
                  <c:v>-106.079102</c:v>
                </c:pt>
                <c:pt idx="78321">
                  <c:v>-94.84863279999998</c:v>
                </c:pt>
                <c:pt idx="78322">
                  <c:v>-44.7998047</c:v>
                </c:pt>
                <c:pt idx="78323">
                  <c:v>2.80761719</c:v>
                </c:pt>
                <c:pt idx="78324">
                  <c:v>48.4619141</c:v>
                </c:pt>
                <c:pt idx="78325">
                  <c:v>91.4306641</c:v>
                </c:pt>
                <c:pt idx="78326">
                  <c:v>99.3652344</c:v>
                </c:pt>
                <c:pt idx="78327">
                  <c:v>91.9189453</c:v>
                </c:pt>
                <c:pt idx="78328">
                  <c:v>54.5654297</c:v>
                </c:pt>
                <c:pt idx="78329">
                  <c:v>-0.732421875</c:v>
                </c:pt>
                <c:pt idx="78330">
                  <c:v>-49.6826172</c:v>
                </c:pt>
                <c:pt idx="78331">
                  <c:v>-82.5195312</c:v>
                </c:pt>
                <c:pt idx="78332">
                  <c:v>-103.149414</c:v>
                </c:pt>
                <c:pt idx="78333">
                  <c:v>-96.92382809999998</c:v>
                </c:pt>
                <c:pt idx="78334">
                  <c:v>-57.9833984</c:v>
                </c:pt>
                <c:pt idx="78335">
                  <c:v>-10.8642578</c:v>
                </c:pt>
                <c:pt idx="78336">
                  <c:v>35.2783203</c:v>
                </c:pt>
                <c:pt idx="78337">
                  <c:v>79.4677734</c:v>
                </c:pt>
                <c:pt idx="78338">
                  <c:v>101.5625</c:v>
                </c:pt>
                <c:pt idx="78339">
                  <c:v>95.9472656</c:v>
                </c:pt>
                <c:pt idx="78340">
                  <c:v>64.2089844</c:v>
                </c:pt>
                <c:pt idx="78341">
                  <c:v>15.9912109</c:v>
                </c:pt>
                <c:pt idx="78342">
                  <c:v>-36.3769531</c:v>
                </c:pt>
                <c:pt idx="78343">
                  <c:v>-77.27050779999998</c:v>
                </c:pt>
                <c:pt idx="78344">
                  <c:v>-106.201172</c:v>
                </c:pt>
                <c:pt idx="78345">
                  <c:v>-103.393555</c:v>
                </c:pt>
                <c:pt idx="78346">
                  <c:v>-64.6972656</c:v>
                </c:pt>
                <c:pt idx="78347">
                  <c:v>-18.6767578</c:v>
                </c:pt>
                <c:pt idx="78348">
                  <c:v>31.25</c:v>
                </c:pt>
                <c:pt idx="78349">
                  <c:v>75.19531249999996</c:v>
                </c:pt>
                <c:pt idx="78350">
                  <c:v>96.67968749999996</c:v>
                </c:pt>
                <c:pt idx="78351">
                  <c:v>97.1679688</c:v>
                </c:pt>
                <c:pt idx="78352">
                  <c:v>75.0732422</c:v>
                </c:pt>
                <c:pt idx="78353">
                  <c:v>28.1982422</c:v>
                </c:pt>
                <c:pt idx="78354">
                  <c:v>-28.1982422</c:v>
                </c:pt>
                <c:pt idx="78355">
                  <c:v>-72.7539062</c:v>
                </c:pt>
                <c:pt idx="78356">
                  <c:v>-96.92382809999998</c:v>
                </c:pt>
                <c:pt idx="78357">
                  <c:v>-92.4072266</c:v>
                </c:pt>
                <c:pt idx="78358">
                  <c:v>-71.8994141</c:v>
                </c:pt>
                <c:pt idx="78359">
                  <c:v>-27.5878906</c:v>
                </c:pt>
                <c:pt idx="78360">
                  <c:v>23.6816406</c:v>
                </c:pt>
                <c:pt idx="78361">
                  <c:v>60.4248047</c:v>
                </c:pt>
                <c:pt idx="78362">
                  <c:v>96.80175779999998</c:v>
                </c:pt>
                <c:pt idx="78363">
                  <c:v>97.4121094</c:v>
                </c:pt>
                <c:pt idx="78364">
                  <c:v>73.1201172</c:v>
                </c:pt>
                <c:pt idx="78365">
                  <c:v>31.25</c:v>
                </c:pt>
                <c:pt idx="78366">
                  <c:v>-18.0664062</c:v>
                </c:pt>
                <c:pt idx="78367">
                  <c:v>-60.0585938</c:v>
                </c:pt>
                <c:pt idx="78368">
                  <c:v>-99.1210938</c:v>
                </c:pt>
                <c:pt idx="78369">
                  <c:v>-95.4589844</c:v>
                </c:pt>
                <c:pt idx="78370">
                  <c:v>-71.5332031</c:v>
                </c:pt>
                <c:pt idx="78371">
                  <c:v>-39.6728516</c:v>
                </c:pt>
                <c:pt idx="78372">
                  <c:v>15.2587891</c:v>
                </c:pt>
                <c:pt idx="78373">
                  <c:v>62.2558594</c:v>
                </c:pt>
                <c:pt idx="78374">
                  <c:v>87.03613279999998</c:v>
                </c:pt>
                <c:pt idx="78375">
                  <c:v>100.219727</c:v>
                </c:pt>
                <c:pt idx="78376">
                  <c:v>81.0546875</c:v>
                </c:pt>
                <c:pt idx="78377">
                  <c:v>41.9921875</c:v>
                </c:pt>
                <c:pt idx="78378">
                  <c:v>1.70898438</c:v>
                </c:pt>
                <c:pt idx="78379">
                  <c:v>-49.3164062</c:v>
                </c:pt>
                <c:pt idx="78380">
                  <c:v>-93.75</c:v>
                </c:pt>
                <c:pt idx="78381">
                  <c:v>-97.90039059999998</c:v>
                </c:pt>
                <c:pt idx="78382">
                  <c:v>-84.3505859</c:v>
                </c:pt>
                <c:pt idx="78383">
                  <c:v>-48.3398438</c:v>
                </c:pt>
                <c:pt idx="78384">
                  <c:v>-5.859375</c:v>
                </c:pt>
                <c:pt idx="78385">
                  <c:v>44.7998047</c:v>
                </c:pt>
                <c:pt idx="78386">
                  <c:v>86.7919922</c:v>
                </c:pt>
                <c:pt idx="78387">
                  <c:v>103.515625</c:v>
                </c:pt>
                <c:pt idx="78388">
                  <c:v>86.5478516</c:v>
                </c:pt>
                <c:pt idx="78389">
                  <c:v>51.1474609</c:v>
                </c:pt>
                <c:pt idx="78390">
                  <c:v>-3.66210938</c:v>
                </c:pt>
                <c:pt idx="78391">
                  <c:v>-48.9501953</c:v>
                </c:pt>
                <c:pt idx="78392">
                  <c:v>-89.11132809999998</c:v>
                </c:pt>
                <c:pt idx="78393">
                  <c:v>-103.515625</c:v>
                </c:pt>
                <c:pt idx="78394">
                  <c:v>-88.8671875</c:v>
                </c:pt>
                <c:pt idx="78395">
                  <c:v>-52.3681641</c:v>
                </c:pt>
                <c:pt idx="78396">
                  <c:v>-7.324218749999996</c:v>
                </c:pt>
                <c:pt idx="78397">
                  <c:v>42.3583984</c:v>
                </c:pt>
                <c:pt idx="78398">
                  <c:v>78.4912109</c:v>
                </c:pt>
                <c:pt idx="78399">
                  <c:v>100.830078</c:v>
                </c:pt>
                <c:pt idx="78400">
                  <c:v>85.20507809999994</c:v>
                </c:pt>
                <c:pt idx="78401">
                  <c:v>54.5654297</c:v>
                </c:pt>
                <c:pt idx="78402">
                  <c:v>13.1835938</c:v>
                </c:pt>
                <c:pt idx="78403">
                  <c:v>-38.4521484</c:v>
                </c:pt>
                <c:pt idx="78404">
                  <c:v>-77.14843749999996</c:v>
                </c:pt>
                <c:pt idx="78405">
                  <c:v>-99.60937499999996</c:v>
                </c:pt>
                <c:pt idx="78406">
                  <c:v>-93.87207029999993</c:v>
                </c:pt>
                <c:pt idx="78407">
                  <c:v>-59.9365234</c:v>
                </c:pt>
                <c:pt idx="78408">
                  <c:v>-16.72363279999998</c:v>
                </c:pt>
                <c:pt idx="78409">
                  <c:v>37.4755859</c:v>
                </c:pt>
                <c:pt idx="78410">
                  <c:v>75.4394531</c:v>
                </c:pt>
                <c:pt idx="78411">
                  <c:v>99.2431641</c:v>
                </c:pt>
                <c:pt idx="78412">
                  <c:v>97.2900391</c:v>
                </c:pt>
                <c:pt idx="78413">
                  <c:v>65.55175779999998</c:v>
                </c:pt>
                <c:pt idx="78414">
                  <c:v>14.1601562</c:v>
                </c:pt>
                <c:pt idx="78415">
                  <c:v>-36.9873047</c:v>
                </c:pt>
                <c:pt idx="78416">
                  <c:v>-75.5615234</c:v>
                </c:pt>
                <c:pt idx="78417">
                  <c:v>-92.1630859</c:v>
                </c:pt>
                <c:pt idx="78418">
                  <c:v>-96.4355469</c:v>
                </c:pt>
                <c:pt idx="78419">
                  <c:v>-62.5</c:v>
                </c:pt>
                <c:pt idx="78420">
                  <c:v>-20.5078125</c:v>
                </c:pt>
                <c:pt idx="78421">
                  <c:v>26.9775391</c:v>
                </c:pt>
                <c:pt idx="78422">
                  <c:v>73.1201172</c:v>
                </c:pt>
                <c:pt idx="78423">
                  <c:v>96.92382809999998</c:v>
                </c:pt>
                <c:pt idx="78424">
                  <c:v>96.92382809999998</c:v>
                </c:pt>
                <c:pt idx="78425">
                  <c:v>65.0634766</c:v>
                </c:pt>
                <c:pt idx="78426">
                  <c:v>21.1181641</c:v>
                </c:pt>
                <c:pt idx="78427">
                  <c:v>-24.2919922</c:v>
                </c:pt>
                <c:pt idx="78428">
                  <c:v>-67.7490234</c:v>
                </c:pt>
                <c:pt idx="78429">
                  <c:v>-96.4355469</c:v>
                </c:pt>
                <c:pt idx="78430">
                  <c:v>-92.89550779999998</c:v>
                </c:pt>
                <c:pt idx="78431">
                  <c:v>-82.5195312</c:v>
                </c:pt>
                <c:pt idx="78432">
                  <c:v>-35.0341797</c:v>
                </c:pt>
                <c:pt idx="78433">
                  <c:v>21.2402344</c:v>
                </c:pt>
                <c:pt idx="78434">
                  <c:v>70.4345703</c:v>
                </c:pt>
                <c:pt idx="78435">
                  <c:v>97.90039059999998</c:v>
                </c:pt>
                <c:pt idx="78436">
                  <c:v>96.1914062</c:v>
                </c:pt>
                <c:pt idx="78437">
                  <c:v>73.9746094</c:v>
                </c:pt>
                <c:pt idx="78438">
                  <c:v>36.3769531</c:v>
                </c:pt>
                <c:pt idx="78439">
                  <c:v>-13.1835938</c:v>
                </c:pt>
                <c:pt idx="78440">
                  <c:v>-58.9599609</c:v>
                </c:pt>
                <c:pt idx="78441">
                  <c:v>-90.57617190000001</c:v>
                </c:pt>
                <c:pt idx="78442">
                  <c:v>-101.074219</c:v>
                </c:pt>
                <c:pt idx="78443">
                  <c:v>-79.9560547</c:v>
                </c:pt>
                <c:pt idx="78444">
                  <c:v>-39.1845703</c:v>
                </c:pt>
                <c:pt idx="78445">
                  <c:v>6.835937499999997</c:v>
                </c:pt>
                <c:pt idx="78446">
                  <c:v>61.2792969</c:v>
                </c:pt>
                <c:pt idx="78447">
                  <c:v>92.6513672</c:v>
                </c:pt>
                <c:pt idx="78448">
                  <c:v>106.323242</c:v>
                </c:pt>
                <c:pt idx="78449">
                  <c:v>82.7636719</c:v>
                </c:pt>
                <c:pt idx="78450">
                  <c:v>41.015625</c:v>
                </c:pt>
                <c:pt idx="78451">
                  <c:v>-5.49316406</c:v>
                </c:pt>
                <c:pt idx="78452">
                  <c:v>-51.2695312</c:v>
                </c:pt>
                <c:pt idx="78453">
                  <c:v>-89.11132809999998</c:v>
                </c:pt>
                <c:pt idx="78454">
                  <c:v>-102.172852</c:v>
                </c:pt>
                <c:pt idx="78455">
                  <c:v>-88.2568359</c:v>
                </c:pt>
                <c:pt idx="78456">
                  <c:v>-49.9267578</c:v>
                </c:pt>
                <c:pt idx="78457">
                  <c:v>-1.09863281</c:v>
                </c:pt>
                <c:pt idx="78458">
                  <c:v>49.9267578</c:v>
                </c:pt>
                <c:pt idx="78459">
                  <c:v>88.62304690000001</c:v>
                </c:pt>
                <c:pt idx="78460">
                  <c:v>96.80175779999998</c:v>
                </c:pt>
                <c:pt idx="78461">
                  <c:v>92.4072266</c:v>
                </c:pt>
                <c:pt idx="78462">
                  <c:v>51.2695312</c:v>
                </c:pt>
                <c:pt idx="78463">
                  <c:v>5.24902344</c:v>
                </c:pt>
                <c:pt idx="78464">
                  <c:v>-48.828125</c:v>
                </c:pt>
                <c:pt idx="78465">
                  <c:v>-89.9658203</c:v>
                </c:pt>
                <c:pt idx="78466">
                  <c:v>-101.68457</c:v>
                </c:pt>
                <c:pt idx="78467">
                  <c:v>-93.38378909999996</c:v>
                </c:pt>
                <c:pt idx="78468">
                  <c:v>-62.9882812</c:v>
                </c:pt>
                <c:pt idx="78469">
                  <c:v>-11.1083984</c:v>
                </c:pt>
                <c:pt idx="78470">
                  <c:v>39.6728516</c:v>
                </c:pt>
                <c:pt idx="78471">
                  <c:v>77.14843749999996</c:v>
                </c:pt>
                <c:pt idx="78472">
                  <c:v>101.44043</c:v>
                </c:pt>
                <c:pt idx="78473">
                  <c:v>91.1865234</c:v>
                </c:pt>
                <c:pt idx="78474">
                  <c:v>61.2792969</c:v>
                </c:pt>
                <c:pt idx="78475">
                  <c:v>10.4980469</c:v>
                </c:pt>
                <c:pt idx="78476">
                  <c:v>-40.2832031</c:v>
                </c:pt>
                <c:pt idx="78477">
                  <c:v>-82.3974609</c:v>
                </c:pt>
                <c:pt idx="78478">
                  <c:v>-98.1445312</c:v>
                </c:pt>
                <c:pt idx="78479">
                  <c:v>-89.9658203</c:v>
                </c:pt>
                <c:pt idx="78480">
                  <c:v>-65.3076172</c:v>
                </c:pt>
                <c:pt idx="78481">
                  <c:v>-20.5078125</c:v>
                </c:pt>
                <c:pt idx="78482">
                  <c:v>29.9072266</c:v>
                </c:pt>
                <c:pt idx="78483">
                  <c:v>75.4394531</c:v>
                </c:pt>
                <c:pt idx="78484">
                  <c:v>102.050781</c:v>
                </c:pt>
                <c:pt idx="78485">
                  <c:v>102.172852</c:v>
                </c:pt>
                <c:pt idx="78486">
                  <c:v>70.4345703</c:v>
                </c:pt>
                <c:pt idx="78487">
                  <c:v>19.2871094</c:v>
                </c:pt>
                <c:pt idx="78488">
                  <c:v>-34.17968749999999</c:v>
                </c:pt>
                <c:pt idx="78489">
                  <c:v>-72.6318359</c:v>
                </c:pt>
                <c:pt idx="78490">
                  <c:v>-100.585938</c:v>
                </c:pt>
                <c:pt idx="78491">
                  <c:v>-98.38867190000001</c:v>
                </c:pt>
                <c:pt idx="78492">
                  <c:v>-75.19531249999996</c:v>
                </c:pt>
                <c:pt idx="78493">
                  <c:v>-32.9589844</c:v>
                </c:pt>
                <c:pt idx="78494">
                  <c:v>25.6347656</c:v>
                </c:pt>
                <c:pt idx="78495">
                  <c:v>75.31738279999998</c:v>
                </c:pt>
                <c:pt idx="78496">
                  <c:v>101.928711</c:v>
                </c:pt>
                <c:pt idx="78497">
                  <c:v>100.708008</c:v>
                </c:pt>
                <c:pt idx="78498">
                  <c:v>77.75878909999996</c:v>
                </c:pt>
                <c:pt idx="78499">
                  <c:v>34.3017578</c:v>
                </c:pt>
                <c:pt idx="78500">
                  <c:v>-25.7568359</c:v>
                </c:pt>
                <c:pt idx="78501">
                  <c:v>-71.6552734</c:v>
                </c:pt>
                <c:pt idx="78502">
                  <c:v>-100.341797</c:v>
                </c:pt>
                <c:pt idx="78503">
                  <c:v>-106.201172</c:v>
                </c:pt>
                <c:pt idx="78504">
                  <c:v>-70.55664059999998</c:v>
                </c:pt>
                <c:pt idx="78505">
                  <c:v>-26.9775391</c:v>
                </c:pt>
                <c:pt idx="78506">
                  <c:v>16.4794922</c:v>
                </c:pt>
                <c:pt idx="78507">
                  <c:v>62.3779297</c:v>
                </c:pt>
                <c:pt idx="78508">
                  <c:v>93.38378909999996</c:v>
                </c:pt>
                <c:pt idx="78509">
                  <c:v>97.65625</c:v>
                </c:pt>
                <c:pt idx="78510">
                  <c:v>77.39257809999994</c:v>
                </c:pt>
                <c:pt idx="78511">
                  <c:v>37.4755859</c:v>
                </c:pt>
                <c:pt idx="78512">
                  <c:v>-9.39941406</c:v>
                </c:pt>
                <c:pt idx="78513">
                  <c:v>-55.5419922</c:v>
                </c:pt>
                <c:pt idx="78514">
                  <c:v>-91.3085938</c:v>
                </c:pt>
                <c:pt idx="78515">
                  <c:v>-97.90039059999998</c:v>
                </c:pt>
                <c:pt idx="78516">
                  <c:v>-80.4443359</c:v>
                </c:pt>
                <c:pt idx="78517">
                  <c:v>-37.9638672</c:v>
                </c:pt>
                <c:pt idx="78518">
                  <c:v>6.347656249999996</c:v>
                </c:pt>
                <c:pt idx="78519">
                  <c:v>57.3730469</c:v>
                </c:pt>
                <c:pt idx="78520">
                  <c:v>87.7685547</c:v>
                </c:pt>
                <c:pt idx="78521">
                  <c:v>103.393555</c:v>
                </c:pt>
                <c:pt idx="78522">
                  <c:v>82.3974609</c:v>
                </c:pt>
                <c:pt idx="78523">
                  <c:v>38.9404297</c:v>
                </c:pt>
                <c:pt idx="78524">
                  <c:v>-6.103515619999995</c:v>
                </c:pt>
                <c:pt idx="78525">
                  <c:v>-54.6875</c:v>
                </c:pt>
                <c:pt idx="78526">
                  <c:v>-89.7216797</c:v>
                </c:pt>
                <c:pt idx="78527">
                  <c:v>-98.5107422</c:v>
                </c:pt>
                <c:pt idx="78528">
                  <c:v>-87.6464844</c:v>
                </c:pt>
                <c:pt idx="78529">
                  <c:v>-52.2460938</c:v>
                </c:pt>
                <c:pt idx="78530">
                  <c:v>4.15039062</c:v>
                </c:pt>
                <c:pt idx="78531">
                  <c:v>44.6777344</c:v>
                </c:pt>
                <c:pt idx="78532">
                  <c:v>83.2519531</c:v>
                </c:pt>
                <c:pt idx="78533">
                  <c:v>105.712891</c:v>
                </c:pt>
                <c:pt idx="78534">
                  <c:v>93.6279297</c:v>
                </c:pt>
                <c:pt idx="78535">
                  <c:v>54.8095703</c:v>
                </c:pt>
                <c:pt idx="78536">
                  <c:v>8.66699219</c:v>
                </c:pt>
                <c:pt idx="78537">
                  <c:v>-39.6728516</c:v>
                </c:pt>
                <c:pt idx="78538">
                  <c:v>-85.20507809999994</c:v>
                </c:pt>
                <c:pt idx="78539">
                  <c:v>-96.0693359</c:v>
                </c:pt>
                <c:pt idx="78540">
                  <c:v>-85.8154297</c:v>
                </c:pt>
                <c:pt idx="78541">
                  <c:v>-55.0537109</c:v>
                </c:pt>
                <c:pt idx="78542">
                  <c:v>-8.66699219</c:v>
                </c:pt>
                <c:pt idx="78543">
                  <c:v>38.8183594</c:v>
                </c:pt>
                <c:pt idx="78544">
                  <c:v>81.17675779999993</c:v>
                </c:pt>
                <c:pt idx="78545">
                  <c:v>98.0224609</c:v>
                </c:pt>
                <c:pt idx="78546">
                  <c:v>91.1865234</c:v>
                </c:pt>
                <c:pt idx="78547">
                  <c:v>60.9130859</c:v>
                </c:pt>
                <c:pt idx="78548">
                  <c:v>15.8691406</c:v>
                </c:pt>
                <c:pt idx="78549">
                  <c:v>-36.9873047</c:v>
                </c:pt>
                <c:pt idx="78550">
                  <c:v>-78.9794922</c:v>
                </c:pt>
                <c:pt idx="78551">
                  <c:v>-99.1210938</c:v>
                </c:pt>
                <c:pt idx="78552">
                  <c:v>-87.03613279999998</c:v>
                </c:pt>
                <c:pt idx="78553">
                  <c:v>-64.8193359</c:v>
                </c:pt>
                <c:pt idx="78554">
                  <c:v>-24.5361328</c:v>
                </c:pt>
                <c:pt idx="78555">
                  <c:v>26.7333984</c:v>
                </c:pt>
                <c:pt idx="78556">
                  <c:v>72.9980469</c:v>
                </c:pt>
                <c:pt idx="78557">
                  <c:v>100.830078</c:v>
                </c:pt>
                <c:pt idx="78558">
                  <c:v>101.318359</c:v>
                </c:pt>
                <c:pt idx="78559">
                  <c:v>74.0966797</c:v>
                </c:pt>
                <c:pt idx="78560">
                  <c:v>27.34375</c:v>
                </c:pt>
                <c:pt idx="78561">
                  <c:v>-16.4794922</c:v>
                </c:pt>
                <c:pt idx="78562">
                  <c:v>-59.2041016</c:v>
                </c:pt>
                <c:pt idx="78563">
                  <c:v>-97.2900391</c:v>
                </c:pt>
                <c:pt idx="78564">
                  <c:v>-100.219727</c:v>
                </c:pt>
                <c:pt idx="78565">
                  <c:v>-73.85253909999996</c:v>
                </c:pt>
                <c:pt idx="78566">
                  <c:v>-30.8837891</c:v>
                </c:pt>
                <c:pt idx="78567">
                  <c:v>19.7753906</c:v>
                </c:pt>
                <c:pt idx="78568">
                  <c:v>66.2841797</c:v>
                </c:pt>
                <c:pt idx="78569">
                  <c:v>98.5107422</c:v>
                </c:pt>
                <c:pt idx="78570">
                  <c:v>104.736328</c:v>
                </c:pt>
                <c:pt idx="78571">
                  <c:v>77.75878909999996</c:v>
                </c:pt>
                <c:pt idx="78572">
                  <c:v>32.8369141</c:v>
                </c:pt>
                <c:pt idx="78573">
                  <c:v>-23.6816406</c:v>
                </c:pt>
                <c:pt idx="78574">
                  <c:v>-69.45800779999998</c:v>
                </c:pt>
                <c:pt idx="78575">
                  <c:v>-91.1865234</c:v>
                </c:pt>
                <c:pt idx="78576">
                  <c:v>-99.9755859</c:v>
                </c:pt>
                <c:pt idx="78577">
                  <c:v>-81.4208984</c:v>
                </c:pt>
                <c:pt idx="78578">
                  <c:v>-38.6962891</c:v>
                </c:pt>
                <c:pt idx="78579">
                  <c:v>6.103515619999995</c:v>
                </c:pt>
                <c:pt idx="78580">
                  <c:v>56.1523438</c:v>
                </c:pt>
                <c:pt idx="78581">
                  <c:v>90.2099609</c:v>
                </c:pt>
                <c:pt idx="78582">
                  <c:v>94.6044922</c:v>
                </c:pt>
                <c:pt idx="78583">
                  <c:v>77.8808594</c:v>
                </c:pt>
                <c:pt idx="78584">
                  <c:v>41.7480469</c:v>
                </c:pt>
                <c:pt idx="78585">
                  <c:v>-9.277343749999998</c:v>
                </c:pt>
                <c:pt idx="78586">
                  <c:v>-61.15722659999999</c:v>
                </c:pt>
                <c:pt idx="78587">
                  <c:v>-86.42578119999993</c:v>
                </c:pt>
                <c:pt idx="78588">
                  <c:v>-100.341797</c:v>
                </c:pt>
                <c:pt idx="78589">
                  <c:v>-84.5947266</c:v>
                </c:pt>
                <c:pt idx="78590">
                  <c:v>-53.5888672</c:v>
                </c:pt>
                <c:pt idx="78591">
                  <c:v>1.83105469</c:v>
                </c:pt>
                <c:pt idx="78592">
                  <c:v>55.5419922</c:v>
                </c:pt>
                <c:pt idx="78593">
                  <c:v>87.15820309999998</c:v>
                </c:pt>
                <c:pt idx="78594">
                  <c:v>101.5625</c:v>
                </c:pt>
                <c:pt idx="78595">
                  <c:v>82.3974609</c:v>
                </c:pt>
                <c:pt idx="78596">
                  <c:v>48.9501953</c:v>
                </c:pt>
                <c:pt idx="78597">
                  <c:v>6.59179688</c:v>
                </c:pt>
                <c:pt idx="78598">
                  <c:v>-43.8232422</c:v>
                </c:pt>
                <c:pt idx="78599">
                  <c:v>-87.890625</c:v>
                </c:pt>
                <c:pt idx="78600">
                  <c:v>-107.543945</c:v>
                </c:pt>
                <c:pt idx="78601">
                  <c:v>-90.33203119999993</c:v>
                </c:pt>
                <c:pt idx="78602">
                  <c:v>-58.1054688</c:v>
                </c:pt>
                <c:pt idx="78603">
                  <c:v>-5.73730469</c:v>
                </c:pt>
                <c:pt idx="78604">
                  <c:v>46.1425781</c:v>
                </c:pt>
                <c:pt idx="78605">
                  <c:v>86.18164059999998</c:v>
                </c:pt>
                <c:pt idx="78606">
                  <c:v>101.074219</c:v>
                </c:pt>
                <c:pt idx="78607">
                  <c:v>88.8671875</c:v>
                </c:pt>
                <c:pt idx="78608">
                  <c:v>57.8613281</c:v>
                </c:pt>
                <c:pt idx="78609">
                  <c:v>6.59179688</c:v>
                </c:pt>
                <c:pt idx="78610">
                  <c:v>-41.6259766</c:v>
                </c:pt>
                <c:pt idx="78611">
                  <c:v>-78.36914059999998</c:v>
                </c:pt>
                <c:pt idx="78612">
                  <c:v>-95.3369141</c:v>
                </c:pt>
                <c:pt idx="78613">
                  <c:v>-95.0927734</c:v>
                </c:pt>
                <c:pt idx="78614">
                  <c:v>-64.2089844</c:v>
                </c:pt>
                <c:pt idx="78615">
                  <c:v>-16.1132812</c:v>
                </c:pt>
                <c:pt idx="78616">
                  <c:v>30.2734375</c:v>
                </c:pt>
                <c:pt idx="78617">
                  <c:v>78.7353516</c:v>
                </c:pt>
                <c:pt idx="78618">
                  <c:v>96.3134766</c:v>
                </c:pt>
                <c:pt idx="78619">
                  <c:v>93.5058594</c:v>
                </c:pt>
                <c:pt idx="78620">
                  <c:v>67.8710938</c:v>
                </c:pt>
                <c:pt idx="78621">
                  <c:v>21.3623047</c:v>
                </c:pt>
                <c:pt idx="78622">
                  <c:v>-30.0292969</c:v>
                </c:pt>
                <c:pt idx="78623">
                  <c:v>-71.5332031</c:v>
                </c:pt>
                <c:pt idx="78624">
                  <c:v>-98.87695309999998</c:v>
                </c:pt>
                <c:pt idx="78625">
                  <c:v>-99.3652344</c:v>
                </c:pt>
                <c:pt idx="78626">
                  <c:v>-69.0917969</c:v>
                </c:pt>
                <c:pt idx="78627">
                  <c:v>-24.0478516</c:v>
                </c:pt>
                <c:pt idx="78628">
                  <c:v>34.6679688</c:v>
                </c:pt>
                <c:pt idx="78629">
                  <c:v>73.60839839999993</c:v>
                </c:pt>
                <c:pt idx="78630">
                  <c:v>97.90039059999998</c:v>
                </c:pt>
                <c:pt idx="78631">
                  <c:v>96.3134766</c:v>
                </c:pt>
                <c:pt idx="78632">
                  <c:v>67.8710938</c:v>
                </c:pt>
                <c:pt idx="78633">
                  <c:v>19.4091797</c:v>
                </c:pt>
                <c:pt idx="78634">
                  <c:v>-26.6113281</c:v>
                </c:pt>
                <c:pt idx="78635">
                  <c:v>-66.2841797</c:v>
                </c:pt>
                <c:pt idx="78636">
                  <c:v>-99.3652344</c:v>
                </c:pt>
                <c:pt idx="78637">
                  <c:v>-104.492188</c:v>
                </c:pt>
                <c:pt idx="78638">
                  <c:v>-78.12499999999998</c:v>
                </c:pt>
                <c:pt idx="78639">
                  <c:v>-30.5175781</c:v>
                </c:pt>
                <c:pt idx="78640">
                  <c:v>20.7519531</c:v>
                </c:pt>
                <c:pt idx="78641">
                  <c:v>65.0634766</c:v>
                </c:pt>
                <c:pt idx="78642">
                  <c:v>94.3603516</c:v>
                </c:pt>
                <c:pt idx="78643">
                  <c:v>101.928711</c:v>
                </c:pt>
                <c:pt idx="78644">
                  <c:v>76.17187499999996</c:v>
                </c:pt>
                <c:pt idx="78645">
                  <c:v>36.2548828</c:v>
                </c:pt>
                <c:pt idx="78646">
                  <c:v>-13.3056641</c:v>
                </c:pt>
                <c:pt idx="78647">
                  <c:v>-58.1054688</c:v>
                </c:pt>
                <c:pt idx="78648">
                  <c:v>-94.3603516</c:v>
                </c:pt>
                <c:pt idx="78649">
                  <c:v>-101.196289</c:v>
                </c:pt>
                <c:pt idx="78650">
                  <c:v>-79.34570309999998</c:v>
                </c:pt>
                <c:pt idx="78651">
                  <c:v>-37.9638672</c:v>
                </c:pt>
                <c:pt idx="78652">
                  <c:v>7.324218749999996</c:v>
                </c:pt>
                <c:pt idx="78653">
                  <c:v>64.2089844</c:v>
                </c:pt>
                <c:pt idx="78654">
                  <c:v>89.2333984</c:v>
                </c:pt>
                <c:pt idx="78655">
                  <c:v>98.87695309999998</c:v>
                </c:pt>
                <c:pt idx="78656">
                  <c:v>79.5898438</c:v>
                </c:pt>
                <c:pt idx="78657">
                  <c:v>45.2880859</c:v>
                </c:pt>
                <c:pt idx="78658">
                  <c:v>-8.05664062</c:v>
                </c:pt>
                <c:pt idx="78659">
                  <c:v>-54.4433594</c:v>
                </c:pt>
                <c:pt idx="78660">
                  <c:v>-86.3037109</c:v>
                </c:pt>
                <c:pt idx="78661">
                  <c:v>-105.46875</c:v>
                </c:pt>
                <c:pt idx="78662">
                  <c:v>-85.5712891</c:v>
                </c:pt>
                <c:pt idx="78663">
                  <c:v>-50.9033203</c:v>
                </c:pt>
                <c:pt idx="78664">
                  <c:v>0.48828125</c:v>
                </c:pt>
                <c:pt idx="78665">
                  <c:v>53.34472659999999</c:v>
                </c:pt>
                <c:pt idx="78666">
                  <c:v>90.08789059999998</c:v>
                </c:pt>
                <c:pt idx="78667">
                  <c:v>99.85351559999998</c:v>
                </c:pt>
                <c:pt idx="78668">
                  <c:v>92.77343749999996</c:v>
                </c:pt>
                <c:pt idx="78669">
                  <c:v>54.1992188</c:v>
                </c:pt>
                <c:pt idx="78670">
                  <c:v>2.68554688</c:v>
                </c:pt>
                <c:pt idx="78671">
                  <c:v>-42.8466797</c:v>
                </c:pt>
                <c:pt idx="78672">
                  <c:v>-83.984375</c:v>
                </c:pt>
                <c:pt idx="78673">
                  <c:v>-101.68457</c:v>
                </c:pt>
                <c:pt idx="78674">
                  <c:v>-92.77343749999996</c:v>
                </c:pt>
                <c:pt idx="78675">
                  <c:v>-65.4296875</c:v>
                </c:pt>
                <c:pt idx="78676">
                  <c:v>-11.4746094</c:v>
                </c:pt>
                <c:pt idx="78677">
                  <c:v>47.7294922</c:v>
                </c:pt>
                <c:pt idx="78678">
                  <c:v>83.4960938</c:v>
                </c:pt>
                <c:pt idx="78679">
                  <c:v>99.2431641</c:v>
                </c:pt>
                <c:pt idx="78680">
                  <c:v>90.2099609</c:v>
                </c:pt>
                <c:pt idx="78681">
                  <c:v>56.5185547</c:v>
                </c:pt>
                <c:pt idx="78682">
                  <c:v>14.2822266</c:v>
                </c:pt>
                <c:pt idx="78683">
                  <c:v>-42.8466797</c:v>
                </c:pt>
                <c:pt idx="78684">
                  <c:v>-82.03125</c:v>
                </c:pt>
                <c:pt idx="78685">
                  <c:v>-96.80175779999998</c:v>
                </c:pt>
                <c:pt idx="78686">
                  <c:v>-91.1865234</c:v>
                </c:pt>
                <c:pt idx="78687">
                  <c:v>-64.8193359</c:v>
                </c:pt>
                <c:pt idx="78688">
                  <c:v>-12.4511719</c:v>
                </c:pt>
                <c:pt idx="78689">
                  <c:v>36.0107422</c:v>
                </c:pt>
                <c:pt idx="78690">
                  <c:v>76.7822266</c:v>
                </c:pt>
                <c:pt idx="78691">
                  <c:v>102.050781</c:v>
                </c:pt>
                <c:pt idx="78692">
                  <c:v>97.5341797</c:v>
                </c:pt>
                <c:pt idx="78693">
                  <c:v>66.1621094</c:v>
                </c:pt>
                <c:pt idx="78694">
                  <c:v>23.0712891</c:v>
                </c:pt>
                <c:pt idx="78695">
                  <c:v>-29.0527344</c:v>
                </c:pt>
                <c:pt idx="78696">
                  <c:v>-70.55664059999998</c:v>
                </c:pt>
                <c:pt idx="78697">
                  <c:v>-100.952148</c:v>
                </c:pt>
                <c:pt idx="78698">
                  <c:v>-101.074219</c:v>
                </c:pt>
                <c:pt idx="78699">
                  <c:v>-72.7539062</c:v>
                </c:pt>
                <c:pt idx="78700">
                  <c:v>-26.4892578</c:v>
                </c:pt>
                <c:pt idx="78701">
                  <c:v>30.6396484</c:v>
                </c:pt>
                <c:pt idx="78702">
                  <c:v>73.48632809999998</c:v>
                </c:pt>
                <c:pt idx="78703">
                  <c:v>96.67968749999996</c:v>
                </c:pt>
                <c:pt idx="78704">
                  <c:v>103.149414</c:v>
                </c:pt>
                <c:pt idx="78705">
                  <c:v>71.7773438</c:v>
                </c:pt>
                <c:pt idx="78706">
                  <c:v>31.98242189999997</c:v>
                </c:pt>
                <c:pt idx="78707">
                  <c:v>-19.1650391</c:v>
                </c:pt>
                <c:pt idx="78708">
                  <c:v>-63.4765625</c:v>
                </c:pt>
                <c:pt idx="78709">
                  <c:v>-96.67968749999996</c:v>
                </c:pt>
                <c:pt idx="78710">
                  <c:v>-100.585938</c:v>
                </c:pt>
                <c:pt idx="78711">
                  <c:v>-81.9091797</c:v>
                </c:pt>
                <c:pt idx="78712">
                  <c:v>-43.7011719</c:v>
                </c:pt>
                <c:pt idx="78713">
                  <c:v>8.178710939999998</c:v>
                </c:pt>
                <c:pt idx="78714">
                  <c:v>61.4013672</c:v>
                </c:pt>
                <c:pt idx="78715">
                  <c:v>93.1396484</c:v>
                </c:pt>
                <c:pt idx="78716">
                  <c:v>100.830078</c:v>
                </c:pt>
                <c:pt idx="78717">
                  <c:v>78.7353516</c:v>
                </c:pt>
                <c:pt idx="78718">
                  <c:v>39.7949219</c:v>
                </c:pt>
                <c:pt idx="78719">
                  <c:v>-5.24902344</c:v>
                </c:pt>
                <c:pt idx="78720">
                  <c:v>-64.0869141</c:v>
                </c:pt>
                <c:pt idx="78721">
                  <c:v>-89.4775391</c:v>
                </c:pt>
                <c:pt idx="78722">
                  <c:v>-97.2900391</c:v>
                </c:pt>
                <c:pt idx="78723">
                  <c:v>-77.8808594</c:v>
                </c:pt>
                <c:pt idx="78724">
                  <c:v>-43.3349609</c:v>
                </c:pt>
                <c:pt idx="78725">
                  <c:v>2.68554688</c:v>
                </c:pt>
                <c:pt idx="78726">
                  <c:v>52.734375</c:v>
                </c:pt>
                <c:pt idx="78727">
                  <c:v>89.2333984</c:v>
                </c:pt>
                <c:pt idx="78728">
                  <c:v>100.463867</c:v>
                </c:pt>
                <c:pt idx="78729">
                  <c:v>81.5429688</c:v>
                </c:pt>
                <c:pt idx="78730">
                  <c:v>48.3398438</c:v>
                </c:pt>
                <c:pt idx="78731">
                  <c:v>-4.394531249999993</c:v>
                </c:pt>
                <c:pt idx="78732">
                  <c:v>-51.8798828</c:v>
                </c:pt>
                <c:pt idx="78733">
                  <c:v>-83.984375</c:v>
                </c:pt>
                <c:pt idx="78734">
                  <c:v>-100.097656</c:v>
                </c:pt>
                <c:pt idx="78735">
                  <c:v>-94.3603516</c:v>
                </c:pt>
                <c:pt idx="78736">
                  <c:v>-52.734375</c:v>
                </c:pt>
                <c:pt idx="78737">
                  <c:v>2.44140625</c:v>
                </c:pt>
                <c:pt idx="78738">
                  <c:v>47.6074219</c:v>
                </c:pt>
                <c:pt idx="78739">
                  <c:v>88.0126953</c:v>
                </c:pt>
                <c:pt idx="78740">
                  <c:v>97.2900391</c:v>
                </c:pt>
                <c:pt idx="78741">
                  <c:v>88.0126953</c:v>
                </c:pt>
                <c:pt idx="78742">
                  <c:v>55.4199219</c:v>
                </c:pt>
                <c:pt idx="78743">
                  <c:v>12.8173828</c:v>
                </c:pt>
                <c:pt idx="78744">
                  <c:v>-40.7714844</c:v>
                </c:pt>
                <c:pt idx="78745">
                  <c:v>-83.6181641</c:v>
                </c:pt>
                <c:pt idx="78746">
                  <c:v>-96.80175779999998</c:v>
                </c:pt>
                <c:pt idx="78747">
                  <c:v>-95.82519529999998</c:v>
                </c:pt>
                <c:pt idx="78748">
                  <c:v>-55.7861328</c:v>
                </c:pt>
                <c:pt idx="78749">
                  <c:v>-10.9863281</c:v>
                </c:pt>
                <c:pt idx="78750">
                  <c:v>41.1376953</c:v>
                </c:pt>
                <c:pt idx="78751">
                  <c:v>82.5195312</c:v>
                </c:pt>
                <c:pt idx="78752">
                  <c:v>104.858398</c:v>
                </c:pt>
                <c:pt idx="78753">
                  <c:v>95.4589844</c:v>
                </c:pt>
                <c:pt idx="78754">
                  <c:v>54.6875</c:v>
                </c:pt>
                <c:pt idx="78755">
                  <c:v>9.277343749999998</c:v>
                </c:pt>
                <c:pt idx="78756">
                  <c:v>-36.9873047</c:v>
                </c:pt>
                <c:pt idx="78757">
                  <c:v>-77.0263672</c:v>
                </c:pt>
                <c:pt idx="78758">
                  <c:v>-96.80175779999998</c:v>
                </c:pt>
                <c:pt idx="78759">
                  <c:v>-94.84863279999998</c:v>
                </c:pt>
                <c:pt idx="78760">
                  <c:v>-63.7207031</c:v>
                </c:pt>
                <c:pt idx="78761">
                  <c:v>-19.6533203</c:v>
                </c:pt>
                <c:pt idx="78762">
                  <c:v>27.5878906</c:v>
                </c:pt>
                <c:pt idx="78763">
                  <c:v>71.2890625</c:v>
                </c:pt>
                <c:pt idx="78764">
                  <c:v>95.4589844</c:v>
                </c:pt>
                <c:pt idx="78765">
                  <c:v>93.1396484</c:v>
                </c:pt>
                <c:pt idx="78766">
                  <c:v>68.8476562</c:v>
                </c:pt>
                <c:pt idx="78767">
                  <c:v>26.3671875</c:v>
                </c:pt>
                <c:pt idx="78768">
                  <c:v>-20.8740234</c:v>
                </c:pt>
                <c:pt idx="78769">
                  <c:v>-65.3076172</c:v>
                </c:pt>
                <c:pt idx="78770">
                  <c:v>-97.5341797</c:v>
                </c:pt>
                <c:pt idx="78771">
                  <c:v>-96.0693359</c:v>
                </c:pt>
                <c:pt idx="78772">
                  <c:v>-69.58007809999994</c:v>
                </c:pt>
                <c:pt idx="78773">
                  <c:v>-34.3017578</c:v>
                </c:pt>
                <c:pt idx="78774">
                  <c:v>17.7001953</c:v>
                </c:pt>
                <c:pt idx="78775">
                  <c:v>65.7958984</c:v>
                </c:pt>
                <c:pt idx="78776">
                  <c:v>95.703125</c:v>
                </c:pt>
                <c:pt idx="78777">
                  <c:v>100.341797</c:v>
                </c:pt>
                <c:pt idx="78778">
                  <c:v>75.6835938</c:v>
                </c:pt>
                <c:pt idx="78779">
                  <c:v>33.9355469</c:v>
                </c:pt>
                <c:pt idx="78780">
                  <c:v>-17.7001953</c:v>
                </c:pt>
                <c:pt idx="78781">
                  <c:v>-71.6552734</c:v>
                </c:pt>
                <c:pt idx="78782">
                  <c:v>-95.703125</c:v>
                </c:pt>
                <c:pt idx="78783">
                  <c:v>-95.4589844</c:v>
                </c:pt>
                <c:pt idx="78784">
                  <c:v>-76.0498047</c:v>
                </c:pt>
                <c:pt idx="78785">
                  <c:v>-35.6445312</c:v>
                </c:pt>
                <c:pt idx="78786">
                  <c:v>18.3105469</c:v>
                </c:pt>
                <c:pt idx="78787">
                  <c:v>59.5703125</c:v>
                </c:pt>
                <c:pt idx="78788">
                  <c:v>92.89550779999998</c:v>
                </c:pt>
                <c:pt idx="78789">
                  <c:v>103.393555</c:v>
                </c:pt>
                <c:pt idx="78790">
                  <c:v>84.4726562</c:v>
                </c:pt>
                <c:pt idx="78791">
                  <c:v>42.2363281</c:v>
                </c:pt>
                <c:pt idx="78792">
                  <c:v>-2.9296875</c:v>
                </c:pt>
                <c:pt idx="78793">
                  <c:v>-64.453125</c:v>
                </c:pt>
                <c:pt idx="78794">
                  <c:v>-97.1679688</c:v>
                </c:pt>
                <c:pt idx="78795">
                  <c:v>-101.806641</c:v>
                </c:pt>
                <c:pt idx="78796">
                  <c:v>-85.3271484</c:v>
                </c:pt>
                <c:pt idx="78797">
                  <c:v>-44.6777344</c:v>
                </c:pt>
                <c:pt idx="78798">
                  <c:v>4.15039062</c:v>
                </c:pt>
                <c:pt idx="78799">
                  <c:v>51.39160159999999</c:v>
                </c:pt>
                <c:pt idx="78800">
                  <c:v>85.8154297</c:v>
                </c:pt>
                <c:pt idx="78801">
                  <c:v>103.149414</c:v>
                </c:pt>
                <c:pt idx="78802">
                  <c:v>87.2802734</c:v>
                </c:pt>
                <c:pt idx="78803">
                  <c:v>47.85156249999999</c:v>
                </c:pt>
                <c:pt idx="78804">
                  <c:v>-5.004882809999995</c:v>
                </c:pt>
                <c:pt idx="78805">
                  <c:v>-46.5087891</c:v>
                </c:pt>
                <c:pt idx="78806">
                  <c:v>-81.29882809999998</c:v>
                </c:pt>
                <c:pt idx="78807">
                  <c:v>-99.85351559999998</c:v>
                </c:pt>
                <c:pt idx="78808">
                  <c:v>-88.9892578</c:v>
                </c:pt>
                <c:pt idx="78809">
                  <c:v>-53.9550781</c:v>
                </c:pt>
                <c:pt idx="78810">
                  <c:v>-5.24902344</c:v>
                </c:pt>
                <c:pt idx="78811">
                  <c:v>49.0722656</c:v>
                </c:pt>
                <c:pt idx="78812">
                  <c:v>87.6464844</c:v>
                </c:pt>
                <c:pt idx="78813">
                  <c:v>99.85351559999998</c:v>
                </c:pt>
                <c:pt idx="78814">
                  <c:v>86.6699219</c:v>
                </c:pt>
                <c:pt idx="78815">
                  <c:v>57.9833984</c:v>
                </c:pt>
                <c:pt idx="78816">
                  <c:v>14.0380859</c:v>
                </c:pt>
                <c:pt idx="78817">
                  <c:v>-40.2832031</c:v>
                </c:pt>
                <c:pt idx="78818">
                  <c:v>-80.4443359</c:v>
                </c:pt>
                <c:pt idx="78819">
                  <c:v>-103.881836</c:v>
                </c:pt>
                <c:pt idx="78820">
                  <c:v>-98.1445312</c:v>
                </c:pt>
                <c:pt idx="78821">
                  <c:v>-62.0117188</c:v>
                </c:pt>
                <c:pt idx="78822">
                  <c:v>-15.8691406</c:v>
                </c:pt>
                <c:pt idx="78823">
                  <c:v>32.9589844</c:v>
                </c:pt>
                <c:pt idx="78824">
                  <c:v>74.9511719</c:v>
                </c:pt>
                <c:pt idx="78825">
                  <c:v>97.65625</c:v>
                </c:pt>
                <c:pt idx="78826">
                  <c:v>95.4589844</c:v>
                </c:pt>
                <c:pt idx="78827">
                  <c:v>69.33593749999996</c:v>
                </c:pt>
                <c:pt idx="78828">
                  <c:v>21.9726562</c:v>
                </c:pt>
                <c:pt idx="78829">
                  <c:v>-33.0810547</c:v>
                </c:pt>
                <c:pt idx="78830">
                  <c:v>-77.14843749999996</c:v>
                </c:pt>
                <c:pt idx="78831">
                  <c:v>-104.736328</c:v>
                </c:pt>
                <c:pt idx="78832">
                  <c:v>-97.4121094</c:v>
                </c:pt>
                <c:pt idx="78833">
                  <c:v>-67.50488279999998</c:v>
                </c:pt>
                <c:pt idx="78834">
                  <c:v>-24.5361328</c:v>
                </c:pt>
                <c:pt idx="78835">
                  <c:v>20.9960938</c:v>
                </c:pt>
                <c:pt idx="78836">
                  <c:v>71.7773438</c:v>
                </c:pt>
                <c:pt idx="78837">
                  <c:v>100.952148</c:v>
                </c:pt>
                <c:pt idx="78838">
                  <c:v>97.65625</c:v>
                </c:pt>
                <c:pt idx="78839">
                  <c:v>72.6318359</c:v>
                </c:pt>
                <c:pt idx="78840">
                  <c:v>32.5927734</c:v>
                </c:pt>
                <c:pt idx="78841">
                  <c:v>-20.7519531</c:v>
                </c:pt>
                <c:pt idx="78842">
                  <c:v>-76.17187499999996</c:v>
                </c:pt>
                <c:pt idx="78843">
                  <c:v>-96.3134766</c:v>
                </c:pt>
                <c:pt idx="78844">
                  <c:v>-91.9189453</c:v>
                </c:pt>
                <c:pt idx="78845">
                  <c:v>-74.5849609</c:v>
                </c:pt>
                <c:pt idx="78846">
                  <c:v>-36.3769531</c:v>
                </c:pt>
                <c:pt idx="78847">
                  <c:v>26.0009766</c:v>
                </c:pt>
                <c:pt idx="78848">
                  <c:v>65.3076172</c:v>
                </c:pt>
                <c:pt idx="78849">
                  <c:v>95.2148438</c:v>
                </c:pt>
                <c:pt idx="78850">
                  <c:v>102.050781</c:v>
                </c:pt>
                <c:pt idx="78851">
                  <c:v>84.3505859</c:v>
                </c:pt>
                <c:pt idx="78852">
                  <c:v>35.5224609</c:v>
                </c:pt>
                <c:pt idx="78853">
                  <c:v>-9.52148438</c:v>
                </c:pt>
                <c:pt idx="78854">
                  <c:v>-59.5703125</c:v>
                </c:pt>
                <c:pt idx="78855">
                  <c:v>-93.38378909999996</c:v>
                </c:pt>
                <c:pt idx="78856">
                  <c:v>-98.2666016</c:v>
                </c:pt>
                <c:pt idx="78857">
                  <c:v>-80.32226559999998</c:v>
                </c:pt>
                <c:pt idx="78858">
                  <c:v>-44.7998047</c:v>
                </c:pt>
                <c:pt idx="78859">
                  <c:v>4.51660156</c:v>
                </c:pt>
                <c:pt idx="78860">
                  <c:v>54.5654297</c:v>
                </c:pt>
                <c:pt idx="78861">
                  <c:v>90.57617190000001</c:v>
                </c:pt>
                <c:pt idx="78862">
                  <c:v>100.341797</c:v>
                </c:pt>
                <c:pt idx="78863">
                  <c:v>88.8671875</c:v>
                </c:pt>
                <c:pt idx="78864">
                  <c:v>48.7060547</c:v>
                </c:pt>
                <c:pt idx="78865">
                  <c:v>-7.324218749999996</c:v>
                </c:pt>
                <c:pt idx="78866">
                  <c:v>-49.1943359</c:v>
                </c:pt>
                <c:pt idx="78867">
                  <c:v>-93.9941406</c:v>
                </c:pt>
                <c:pt idx="78868">
                  <c:v>-106.079102</c:v>
                </c:pt>
                <c:pt idx="78869">
                  <c:v>-84.10644529999998</c:v>
                </c:pt>
                <c:pt idx="78870">
                  <c:v>-47.2412109</c:v>
                </c:pt>
                <c:pt idx="78871">
                  <c:v>-0.610351562</c:v>
                </c:pt>
                <c:pt idx="78872">
                  <c:v>43.2128906</c:v>
                </c:pt>
                <c:pt idx="78873">
                  <c:v>95.0927734</c:v>
                </c:pt>
                <c:pt idx="78874">
                  <c:v>106.201172</c:v>
                </c:pt>
                <c:pt idx="78875">
                  <c:v>89.84375</c:v>
                </c:pt>
                <c:pt idx="78876">
                  <c:v>55.9082031</c:v>
                </c:pt>
                <c:pt idx="78877">
                  <c:v>4.76074219</c:v>
                </c:pt>
                <c:pt idx="78878">
                  <c:v>-40.0390625</c:v>
                </c:pt>
                <c:pt idx="78879">
                  <c:v>-78.0029297</c:v>
                </c:pt>
                <c:pt idx="78880">
                  <c:v>-97.1679688</c:v>
                </c:pt>
                <c:pt idx="78881">
                  <c:v>-87.7685547</c:v>
                </c:pt>
                <c:pt idx="78882">
                  <c:v>-61.4013672</c:v>
                </c:pt>
                <c:pt idx="78883">
                  <c:v>-18.0664062</c:v>
                </c:pt>
                <c:pt idx="78884">
                  <c:v>35.5224609</c:v>
                </c:pt>
                <c:pt idx="78885">
                  <c:v>83.2519531</c:v>
                </c:pt>
                <c:pt idx="78886">
                  <c:v>103.515625</c:v>
                </c:pt>
                <c:pt idx="78887">
                  <c:v>93.9941406</c:v>
                </c:pt>
                <c:pt idx="78888">
                  <c:v>65.3076172</c:v>
                </c:pt>
                <c:pt idx="78889">
                  <c:v>11.9628906</c:v>
                </c:pt>
                <c:pt idx="78890">
                  <c:v>-42.6025391</c:v>
                </c:pt>
                <c:pt idx="78891">
                  <c:v>-84.3505859</c:v>
                </c:pt>
                <c:pt idx="78892">
                  <c:v>-105.59082</c:v>
                </c:pt>
                <c:pt idx="78893">
                  <c:v>-96.5576172</c:v>
                </c:pt>
                <c:pt idx="78894">
                  <c:v>-63.4765625</c:v>
                </c:pt>
                <c:pt idx="78895">
                  <c:v>-23.4375</c:v>
                </c:pt>
                <c:pt idx="78896">
                  <c:v>27.0996094</c:v>
                </c:pt>
                <c:pt idx="78897">
                  <c:v>76.2939453</c:v>
                </c:pt>
                <c:pt idx="78898">
                  <c:v>102.905273</c:v>
                </c:pt>
                <c:pt idx="78899">
                  <c:v>100.219727</c:v>
                </c:pt>
                <c:pt idx="78900">
                  <c:v>74.46289059999998</c:v>
                </c:pt>
                <c:pt idx="78901">
                  <c:v>26.0009766</c:v>
                </c:pt>
                <c:pt idx="78902">
                  <c:v>-21.9726562</c:v>
                </c:pt>
                <c:pt idx="78903">
                  <c:v>-71.2890625</c:v>
                </c:pt>
                <c:pt idx="78904">
                  <c:v>-97.2900391</c:v>
                </c:pt>
                <c:pt idx="78905">
                  <c:v>-102.172852</c:v>
                </c:pt>
                <c:pt idx="78906">
                  <c:v>-71.4111328</c:v>
                </c:pt>
                <c:pt idx="78907">
                  <c:v>-24.4140625</c:v>
                </c:pt>
                <c:pt idx="78908">
                  <c:v>15.625</c:v>
                </c:pt>
                <c:pt idx="78909">
                  <c:v>68.1152344</c:v>
                </c:pt>
                <c:pt idx="78910">
                  <c:v>100.097656</c:v>
                </c:pt>
                <c:pt idx="78911">
                  <c:v>97.77832029999998</c:v>
                </c:pt>
                <c:pt idx="78912">
                  <c:v>78.12499999999998</c:v>
                </c:pt>
                <c:pt idx="78913">
                  <c:v>36.3769531</c:v>
                </c:pt>
                <c:pt idx="78914">
                  <c:v>-15.0146484</c:v>
                </c:pt>
                <c:pt idx="78915">
                  <c:v>-70.55664059999998</c:v>
                </c:pt>
                <c:pt idx="78916">
                  <c:v>-98.0224609</c:v>
                </c:pt>
                <c:pt idx="78917">
                  <c:v>-100.708008</c:v>
                </c:pt>
                <c:pt idx="78918">
                  <c:v>-83.3740234</c:v>
                </c:pt>
                <c:pt idx="78919">
                  <c:v>-39.1845703</c:v>
                </c:pt>
                <c:pt idx="78920">
                  <c:v>16.6015625</c:v>
                </c:pt>
                <c:pt idx="78921">
                  <c:v>67.50488279999998</c:v>
                </c:pt>
                <c:pt idx="78922">
                  <c:v>95.9472656</c:v>
                </c:pt>
                <c:pt idx="78923">
                  <c:v>102.172852</c:v>
                </c:pt>
                <c:pt idx="78924">
                  <c:v>79.7119141</c:v>
                </c:pt>
                <c:pt idx="78925">
                  <c:v>45.0439453</c:v>
                </c:pt>
                <c:pt idx="78926">
                  <c:v>-3.17382812</c:v>
                </c:pt>
                <c:pt idx="78927">
                  <c:v>-57.4951172</c:v>
                </c:pt>
                <c:pt idx="78928">
                  <c:v>-89.7216797</c:v>
                </c:pt>
                <c:pt idx="78929">
                  <c:v>-102.172852</c:v>
                </c:pt>
                <c:pt idx="78930">
                  <c:v>-88.2568359</c:v>
                </c:pt>
                <c:pt idx="78931">
                  <c:v>-42.2363281</c:v>
                </c:pt>
                <c:pt idx="78932">
                  <c:v>7.56835938</c:v>
                </c:pt>
                <c:pt idx="78933">
                  <c:v>59.2041016</c:v>
                </c:pt>
                <c:pt idx="78934">
                  <c:v>89.11132809999998</c:v>
                </c:pt>
                <c:pt idx="78935">
                  <c:v>100.219727</c:v>
                </c:pt>
                <c:pt idx="78936">
                  <c:v>91.1865234</c:v>
                </c:pt>
                <c:pt idx="78937">
                  <c:v>46.1425781</c:v>
                </c:pt>
                <c:pt idx="78938">
                  <c:v>0.0</c:v>
                </c:pt>
                <c:pt idx="78939">
                  <c:v>-47.3632812</c:v>
                </c:pt>
                <c:pt idx="78940">
                  <c:v>-85.08300779999998</c:v>
                </c:pt>
                <c:pt idx="78941">
                  <c:v>-97.90039059999998</c:v>
                </c:pt>
                <c:pt idx="78942">
                  <c:v>-82.27539059999994</c:v>
                </c:pt>
                <c:pt idx="78943">
                  <c:v>-47.9736328</c:v>
                </c:pt>
                <c:pt idx="78944">
                  <c:v>-0.732421875</c:v>
                </c:pt>
                <c:pt idx="78945">
                  <c:v>51.0253906</c:v>
                </c:pt>
                <c:pt idx="78946">
                  <c:v>86.9140625</c:v>
                </c:pt>
                <c:pt idx="78947">
                  <c:v>101.074219</c:v>
                </c:pt>
                <c:pt idx="78948">
                  <c:v>91.6748047</c:v>
                </c:pt>
                <c:pt idx="78949">
                  <c:v>54.1992188</c:v>
                </c:pt>
                <c:pt idx="78950">
                  <c:v>15.9912109</c:v>
                </c:pt>
                <c:pt idx="78951">
                  <c:v>-41.6259766</c:v>
                </c:pt>
                <c:pt idx="78952">
                  <c:v>-85.6933594</c:v>
                </c:pt>
                <c:pt idx="78953">
                  <c:v>-98.2666016</c:v>
                </c:pt>
                <c:pt idx="78954">
                  <c:v>-88.9892578</c:v>
                </c:pt>
                <c:pt idx="78955">
                  <c:v>-56.640625</c:v>
                </c:pt>
                <c:pt idx="78956">
                  <c:v>-15.5029297</c:v>
                </c:pt>
                <c:pt idx="78957">
                  <c:v>38.3300781</c:v>
                </c:pt>
                <c:pt idx="78958">
                  <c:v>83.12988279999993</c:v>
                </c:pt>
                <c:pt idx="78959">
                  <c:v>100.341797</c:v>
                </c:pt>
                <c:pt idx="78960">
                  <c:v>99.85351559999998</c:v>
                </c:pt>
                <c:pt idx="78961">
                  <c:v>71.1669922</c:v>
                </c:pt>
                <c:pt idx="78962">
                  <c:v>16.4794922</c:v>
                </c:pt>
                <c:pt idx="78963">
                  <c:v>-39.7949219</c:v>
                </c:pt>
                <c:pt idx="78964">
                  <c:v>-75.0732422</c:v>
                </c:pt>
                <c:pt idx="78965">
                  <c:v>-98.63281249999996</c:v>
                </c:pt>
                <c:pt idx="78966">
                  <c:v>-94.84863279999998</c:v>
                </c:pt>
                <c:pt idx="78967">
                  <c:v>-59.81445309999999</c:v>
                </c:pt>
                <c:pt idx="78968">
                  <c:v>-11.5966797</c:v>
                </c:pt>
                <c:pt idx="78969">
                  <c:v>27.5878906</c:v>
                </c:pt>
                <c:pt idx="78970">
                  <c:v>68.8476562</c:v>
                </c:pt>
                <c:pt idx="78971">
                  <c:v>98.9990234</c:v>
                </c:pt>
                <c:pt idx="78972">
                  <c:v>95.3369141</c:v>
                </c:pt>
                <c:pt idx="78973">
                  <c:v>80.4443359</c:v>
                </c:pt>
                <c:pt idx="78974">
                  <c:v>28.6865234</c:v>
                </c:pt>
                <c:pt idx="78975">
                  <c:v>-25.5126953</c:v>
                </c:pt>
                <c:pt idx="78976">
                  <c:v>-64.9414062</c:v>
                </c:pt>
                <c:pt idx="78977">
                  <c:v>-92.5292969</c:v>
                </c:pt>
                <c:pt idx="78978">
                  <c:v>-94.6044922</c:v>
                </c:pt>
                <c:pt idx="78979">
                  <c:v>-76.2939453</c:v>
                </c:pt>
                <c:pt idx="78980">
                  <c:v>-34.6679688</c:v>
                </c:pt>
                <c:pt idx="78981">
                  <c:v>16.3574219</c:v>
                </c:pt>
                <c:pt idx="78982">
                  <c:v>67.7490234</c:v>
                </c:pt>
                <c:pt idx="78983">
                  <c:v>98.0224609</c:v>
                </c:pt>
                <c:pt idx="78984">
                  <c:v>98.38867190000001</c:v>
                </c:pt>
                <c:pt idx="78985">
                  <c:v>78.9794922</c:v>
                </c:pt>
                <c:pt idx="78986">
                  <c:v>36.8652344</c:v>
                </c:pt>
                <c:pt idx="78987">
                  <c:v>-17.3339844</c:v>
                </c:pt>
                <c:pt idx="78988">
                  <c:v>-60.3027344</c:v>
                </c:pt>
                <c:pt idx="78989">
                  <c:v>-88.7451172</c:v>
                </c:pt>
                <c:pt idx="78990">
                  <c:v>-101.68457</c:v>
                </c:pt>
                <c:pt idx="78991">
                  <c:v>-84.7167969</c:v>
                </c:pt>
                <c:pt idx="78992">
                  <c:v>-42.2363281</c:v>
                </c:pt>
                <c:pt idx="78993">
                  <c:v>5.49316406</c:v>
                </c:pt>
                <c:pt idx="78994">
                  <c:v>59.4482422</c:v>
                </c:pt>
                <c:pt idx="78995">
                  <c:v>90.82031249999996</c:v>
                </c:pt>
                <c:pt idx="78996">
                  <c:v>103.881836</c:v>
                </c:pt>
                <c:pt idx="78997">
                  <c:v>88.13476559999998</c:v>
                </c:pt>
                <c:pt idx="78998">
                  <c:v>53.1005859</c:v>
                </c:pt>
                <c:pt idx="78999">
                  <c:v>-1.46484375</c:v>
                </c:pt>
                <c:pt idx="79000">
                  <c:v>-53.9550781</c:v>
                </c:pt>
                <c:pt idx="79001">
                  <c:v>-90.33203119999993</c:v>
                </c:pt>
                <c:pt idx="79002">
                  <c:v>-104.248047</c:v>
                </c:pt>
                <c:pt idx="79003">
                  <c:v>-89.35546879999995</c:v>
                </c:pt>
                <c:pt idx="79004">
                  <c:v>-48.7060547</c:v>
                </c:pt>
                <c:pt idx="79005">
                  <c:v>7.69042969</c:v>
                </c:pt>
                <c:pt idx="79006">
                  <c:v>60.18066409999999</c:v>
                </c:pt>
                <c:pt idx="79007">
                  <c:v>86.05957029999998</c:v>
                </c:pt>
                <c:pt idx="79008">
                  <c:v>103.637695</c:v>
                </c:pt>
                <c:pt idx="79009">
                  <c:v>90.33203119999993</c:v>
                </c:pt>
                <c:pt idx="79010">
                  <c:v>53.9550781</c:v>
                </c:pt>
                <c:pt idx="79011">
                  <c:v>1.70898438</c:v>
                </c:pt>
                <c:pt idx="79012">
                  <c:v>-48.4619141</c:v>
                </c:pt>
                <c:pt idx="79013">
                  <c:v>-88.7451172</c:v>
                </c:pt>
                <c:pt idx="79014">
                  <c:v>-105.34668</c:v>
                </c:pt>
                <c:pt idx="79015">
                  <c:v>-92.77343749999996</c:v>
                </c:pt>
                <c:pt idx="79016">
                  <c:v>-57.2509766</c:v>
                </c:pt>
                <c:pt idx="79017">
                  <c:v>-5.859375</c:v>
                </c:pt>
                <c:pt idx="79018">
                  <c:v>37.8417969</c:v>
                </c:pt>
                <c:pt idx="79019">
                  <c:v>80.5664062</c:v>
                </c:pt>
                <c:pt idx="79020">
                  <c:v>101.806641</c:v>
                </c:pt>
                <c:pt idx="79021">
                  <c:v>94.7265625</c:v>
                </c:pt>
                <c:pt idx="79022">
                  <c:v>64.6972656</c:v>
                </c:pt>
                <c:pt idx="79023">
                  <c:v>8.178710939999998</c:v>
                </c:pt>
                <c:pt idx="79024">
                  <c:v>-44.921875</c:v>
                </c:pt>
                <c:pt idx="79025">
                  <c:v>-83.2519531</c:v>
                </c:pt>
                <c:pt idx="79026">
                  <c:v>-98.1445312</c:v>
                </c:pt>
                <c:pt idx="79027">
                  <c:v>-96.3134766</c:v>
                </c:pt>
                <c:pt idx="79028">
                  <c:v>-63.7207031</c:v>
                </c:pt>
                <c:pt idx="79029">
                  <c:v>-11.4746094</c:v>
                </c:pt>
                <c:pt idx="79030">
                  <c:v>39.5507812</c:v>
                </c:pt>
                <c:pt idx="79031">
                  <c:v>72.0214844</c:v>
                </c:pt>
                <c:pt idx="79032">
                  <c:v>92.2851562</c:v>
                </c:pt>
                <c:pt idx="79033">
                  <c:v>87.5244141</c:v>
                </c:pt>
                <c:pt idx="79034">
                  <c:v>69.8242188</c:v>
                </c:pt>
                <c:pt idx="79035">
                  <c:v>22.4609375</c:v>
                </c:pt>
                <c:pt idx="79036">
                  <c:v>-31.4941406</c:v>
                </c:pt>
                <c:pt idx="79037">
                  <c:v>-78.6132812</c:v>
                </c:pt>
                <c:pt idx="79038">
                  <c:v>-101.5625</c:v>
                </c:pt>
                <c:pt idx="79039">
                  <c:v>-96.0693359</c:v>
                </c:pt>
                <c:pt idx="79040">
                  <c:v>-73.1201172</c:v>
                </c:pt>
                <c:pt idx="79041">
                  <c:v>-21.1181641</c:v>
                </c:pt>
                <c:pt idx="79042">
                  <c:v>27.9541016</c:v>
                </c:pt>
                <c:pt idx="79043">
                  <c:v>66.7724609</c:v>
                </c:pt>
                <c:pt idx="79044">
                  <c:v>97.4121094</c:v>
                </c:pt>
                <c:pt idx="79045">
                  <c:v>99.1210938</c:v>
                </c:pt>
                <c:pt idx="79046">
                  <c:v>82.3974609</c:v>
                </c:pt>
                <c:pt idx="79047">
                  <c:v>39.4287109</c:v>
                </c:pt>
                <c:pt idx="79048">
                  <c:v>-26.8554688</c:v>
                </c:pt>
                <c:pt idx="79049">
                  <c:v>-72.0214844</c:v>
                </c:pt>
                <c:pt idx="79050">
                  <c:v>-91.1865234</c:v>
                </c:pt>
                <c:pt idx="79051">
                  <c:v>-102.172852</c:v>
                </c:pt>
                <c:pt idx="79052">
                  <c:v>-75.19531249999996</c:v>
                </c:pt>
                <c:pt idx="79053">
                  <c:v>-32.4707031</c:v>
                </c:pt>
                <c:pt idx="79054">
                  <c:v>16.8457031</c:v>
                </c:pt>
                <c:pt idx="79055">
                  <c:v>60.546875</c:v>
                </c:pt>
                <c:pt idx="79056">
                  <c:v>100.952148</c:v>
                </c:pt>
                <c:pt idx="79057">
                  <c:v>100.585938</c:v>
                </c:pt>
                <c:pt idx="79058">
                  <c:v>79.34570309999998</c:v>
                </c:pt>
                <c:pt idx="79059">
                  <c:v>41.3818359</c:v>
                </c:pt>
                <c:pt idx="79060">
                  <c:v>-8.05664062</c:v>
                </c:pt>
                <c:pt idx="79061">
                  <c:v>-63.2324219</c:v>
                </c:pt>
                <c:pt idx="79062">
                  <c:v>-98.1445312</c:v>
                </c:pt>
                <c:pt idx="79063">
                  <c:v>-98.0224609</c:v>
                </c:pt>
                <c:pt idx="79064">
                  <c:v>-74.9511719</c:v>
                </c:pt>
                <c:pt idx="79065">
                  <c:v>-42.4804688</c:v>
                </c:pt>
                <c:pt idx="79066">
                  <c:v>12.0849609</c:v>
                </c:pt>
                <c:pt idx="79067">
                  <c:v>61.0351562</c:v>
                </c:pt>
                <c:pt idx="79068">
                  <c:v>93.01757809999998</c:v>
                </c:pt>
                <c:pt idx="79069">
                  <c:v>104.248047</c:v>
                </c:pt>
                <c:pt idx="79070">
                  <c:v>84.7167969</c:v>
                </c:pt>
                <c:pt idx="79071">
                  <c:v>43.3349609</c:v>
                </c:pt>
                <c:pt idx="79072">
                  <c:v>-10.7421875</c:v>
                </c:pt>
                <c:pt idx="79073">
                  <c:v>-55.0537109</c:v>
                </c:pt>
                <c:pt idx="79074">
                  <c:v>-88.13476559999998</c:v>
                </c:pt>
                <c:pt idx="79075">
                  <c:v>-103.515625</c:v>
                </c:pt>
                <c:pt idx="79076">
                  <c:v>-90.08789059999998</c:v>
                </c:pt>
                <c:pt idx="79077">
                  <c:v>-48.9501953</c:v>
                </c:pt>
                <c:pt idx="79078">
                  <c:v>-2.9296875</c:v>
                </c:pt>
                <c:pt idx="79079">
                  <c:v>52.2460938</c:v>
                </c:pt>
                <c:pt idx="79080">
                  <c:v>88.0126953</c:v>
                </c:pt>
                <c:pt idx="79081">
                  <c:v>99.85351559999998</c:v>
                </c:pt>
                <c:pt idx="79082">
                  <c:v>89.2333984</c:v>
                </c:pt>
                <c:pt idx="79083">
                  <c:v>57.4951172</c:v>
                </c:pt>
                <c:pt idx="79084">
                  <c:v>7.20214844</c:v>
                </c:pt>
                <c:pt idx="79085">
                  <c:v>-50.2929688</c:v>
                </c:pt>
                <c:pt idx="79086">
                  <c:v>-86.05957029999998</c:v>
                </c:pt>
                <c:pt idx="79087">
                  <c:v>-107.177734</c:v>
                </c:pt>
                <c:pt idx="79088">
                  <c:v>-92.5292969</c:v>
                </c:pt>
                <c:pt idx="79089">
                  <c:v>-54.8095703</c:v>
                </c:pt>
                <c:pt idx="79090">
                  <c:v>-7.08007812</c:v>
                </c:pt>
                <c:pt idx="79091">
                  <c:v>40.4052734</c:v>
                </c:pt>
                <c:pt idx="79092">
                  <c:v>80.32226559999998</c:v>
                </c:pt>
                <c:pt idx="79093">
                  <c:v>104.614258</c:v>
                </c:pt>
                <c:pt idx="79094">
                  <c:v>94.2382812</c:v>
                </c:pt>
                <c:pt idx="79095">
                  <c:v>62.8662109</c:v>
                </c:pt>
                <c:pt idx="79096">
                  <c:v>15.8691406</c:v>
                </c:pt>
                <c:pt idx="79097">
                  <c:v>-39.5507812</c:v>
                </c:pt>
                <c:pt idx="79098">
                  <c:v>-78.36914059999998</c:v>
                </c:pt>
                <c:pt idx="79099">
                  <c:v>-98.38867190000001</c:v>
                </c:pt>
                <c:pt idx="79100">
                  <c:v>-97.1679688</c:v>
                </c:pt>
                <c:pt idx="79101">
                  <c:v>-66.40625</c:v>
                </c:pt>
                <c:pt idx="79102">
                  <c:v>-16.1132812</c:v>
                </c:pt>
                <c:pt idx="79103">
                  <c:v>37.5976562</c:v>
                </c:pt>
                <c:pt idx="79104">
                  <c:v>68.8476562</c:v>
                </c:pt>
                <c:pt idx="79105">
                  <c:v>93.1396484</c:v>
                </c:pt>
                <c:pt idx="79106">
                  <c:v>94.4824219</c:v>
                </c:pt>
                <c:pt idx="79107">
                  <c:v>64.2089844</c:v>
                </c:pt>
                <c:pt idx="79108">
                  <c:v>21.3623047</c:v>
                </c:pt>
                <c:pt idx="79109">
                  <c:v>-29.0527344</c:v>
                </c:pt>
                <c:pt idx="79110">
                  <c:v>-72.6318359</c:v>
                </c:pt>
                <c:pt idx="79111">
                  <c:v>-99.4873047</c:v>
                </c:pt>
                <c:pt idx="79112">
                  <c:v>-97.77832029999998</c:v>
                </c:pt>
                <c:pt idx="79113">
                  <c:v>-72.7539062</c:v>
                </c:pt>
                <c:pt idx="79114">
                  <c:v>-29.4189453</c:v>
                </c:pt>
                <c:pt idx="79115">
                  <c:v>25.5126953</c:v>
                </c:pt>
                <c:pt idx="79116">
                  <c:v>68.1152344</c:v>
                </c:pt>
                <c:pt idx="79117">
                  <c:v>93.5058594</c:v>
                </c:pt>
                <c:pt idx="79118">
                  <c:v>103.149414</c:v>
                </c:pt>
                <c:pt idx="79119">
                  <c:v>79.22363279999998</c:v>
                </c:pt>
                <c:pt idx="79120">
                  <c:v>27.2216797</c:v>
                </c:pt>
                <c:pt idx="79121">
                  <c:v>-26.1230469</c:v>
                </c:pt>
                <c:pt idx="79122">
                  <c:v>-64.453125</c:v>
                </c:pt>
                <c:pt idx="79123">
                  <c:v>-93.75</c:v>
                </c:pt>
                <c:pt idx="79124">
                  <c:v>-104.736328</c:v>
                </c:pt>
                <c:pt idx="79125">
                  <c:v>-78.2470703</c:v>
                </c:pt>
                <c:pt idx="79126">
                  <c:v>-31.1279297</c:v>
                </c:pt>
                <c:pt idx="79127">
                  <c:v>10.2539062</c:v>
                </c:pt>
                <c:pt idx="79128">
                  <c:v>67.0166016</c:v>
                </c:pt>
                <c:pt idx="79129">
                  <c:v>95.3369141</c:v>
                </c:pt>
                <c:pt idx="79130">
                  <c:v>103.271484</c:v>
                </c:pt>
                <c:pt idx="79131">
                  <c:v>79.22363279999998</c:v>
                </c:pt>
                <c:pt idx="79132">
                  <c:v>45.0439453</c:v>
                </c:pt>
                <c:pt idx="79133">
                  <c:v>-7.324218749999996</c:v>
                </c:pt>
                <c:pt idx="79134">
                  <c:v>-60.546875</c:v>
                </c:pt>
                <c:pt idx="79135">
                  <c:v>-99.7314453</c:v>
                </c:pt>
                <c:pt idx="79136">
                  <c:v>-105.34668</c:v>
                </c:pt>
                <c:pt idx="79137">
                  <c:v>-75.4394531</c:v>
                </c:pt>
                <c:pt idx="79138">
                  <c:v>-38.9404297</c:v>
                </c:pt>
                <c:pt idx="79139">
                  <c:v>4.394531249999993</c:v>
                </c:pt>
                <c:pt idx="79140">
                  <c:v>54.0771484</c:v>
                </c:pt>
                <c:pt idx="79141">
                  <c:v>97.77832029999998</c:v>
                </c:pt>
                <c:pt idx="79142">
                  <c:v>105.59082</c:v>
                </c:pt>
                <c:pt idx="79143">
                  <c:v>84.7167969</c:v>
                </c:pt>
                <c:pt idx="79144">
                  <c:v>47.7294922</c:v>
                </c:pt>
                <c:pt idx="79145">
                  <c:v>-2.31933594</c:v>
                </c:pt>
                <c:pt idx="79146">
                  <c:v>-50.78125</c:v>
                </c:pt>
                <c:pt idx="79147">
                  <c:v>-91.55273440000001</c:v>
                </c:pt>
                <c:pt idx="79148">
                  <c:v>-109.741211</c:v>
                </c:pt>
                <c:pt idx="79149">
                  <c:v>-91.3085938</c:v>
                </c:pt>
                <c:pt idx="79150">
                  <c:v>-49.4384766</c:v>
                </c:pt>
                <c:pt idx="79151">
                  <c:v>-5.98144531</c:v>
                </c:pt>
                <c:pt idx="79152">
                  <c:v>55.5419922</c:v>
                </c:pt>
                <c:pt idx="79153">
                  <c:v>92.6513672</c:v>
                </c:pt>
                <c:pt idx="79154">
                  <c:v>102.783203</c:v>
                </c:pt>
                <c:pt idx="79155">
                  <c:v>90.08789059999998</c:v>
                </c:pt>
                <c:pt idx="79156">
                  <c:v>52.9785156</c:v>
                </c:pt>
                <c:pt idx="79157">
                  <c:v>0.854492188</c:v>
                </c:pt>
                <c:pt idx="79158">
                  <c:v>-52.0019531</c:v>
                </c:pt>
                <c:pt idx="79159">
                  <c:v>-81.4208984</c:v>
                </c:pt>
                <c:pt idx="79160">
                  <c:v>-91.1865234</c:v>
                </c:pt>
                <c:pt idx="79161">
                  <c:v>-89.7216797</c:v>
                </c:pt>
                <c:pt idx="79162">
                  <c:v>-59.3261719</c:v>
                </c:pt>
                <c:pt idx="79163">
                  <c:v>-6.347656249999996</c:v>
                </c:pt>
                <c:pt idx="79164">
                  <c:v>42.3583984</c:v>
                </c:pt>
                <c:pt idx="79165">
                  <c:v>84.9609375</c:v>
                </c:pt>
                <c:pt idx="79166">
                  <c:v>93.87207029999993</c:v>
                </c:pt>
                <c:pt idx="79167">
                  <c:v>96.67968749999996</c:v>
                </c:pt>
                <c:pt idx="79168">
                  <c:v>68.1152344</c:v>
                </c:pt>
                <c:pt idx="79169">
                  <c:v>14.6484375</c:v>
                </c:pt>
                <c:pt idx="79170">
                  <c:v>-39.6728516</c:v>
                </c:pt>
                <c:pt idx="79171">
                  <c:v>-76.17187499999996</c:v>
                </c:pt>
                <c:pt idx="79172">
                  <c:v>-98.2666016</c:v>
                </c:pt>
                <c:pt idx="79173">
                  <c:v>-99.1210938</c:v>
                </c:pt>
                <c:pt idx="79174">
                  <c:v>-67.13867190000001</c:v>
                </c:pt>
                <c:pt idx="79175">
                  <c:v>-20.0195312</c:v>
                </c:pt>
                <c:pt idx="79176">
                  <c:v>24.2919922</c:v>
                </c:pt>
                <c:pt idx="79177">
                  <c:v>70.80078119999993</c:v>
                </c:pt>
                <c:pt idx="79178">
                  <c:v>103.759766</c:v>
                </c:pt>
                <c:pt idx="79179">
                  <c:v>102.416992</c:v>
                </c:pt>
                <c:pt idx="79180">
                  <c:v>68.35937499999996</c:v>
                </c:pt>
                <c:pt idx="79181">
                  <c:v>25.1464844</c:v>
                </c:pt>
                <c:pt idx="79182">
                  <c:v>-32.1044922</c:v>
                </c:pt>
                <c:pt idx="79183">
                  <c:v>-72.6318359</c:v>
                </c:pt>
                <c:pt idx="79184">
                  <c:v>-102.050781</c:v>
                </c:pt>
                <c:pt idx="79185">
                  <c:v>-106.079102</c:v>
                </c:pt>
                <c:pt idx="79186">
                  <c:v>-70.0683594</c:v>
                </c:pt>
                <c:pt idx="79187">
                  <c:v>-28.5644531</c:v>
                </c:pt>
                <c:pt idx="79188">
                  <c:v>17.2119141</c:v>
                </c:pt>
                <c:pt idx="79189">
                  <c:v>68.2373047</c:v>
                </c:pt>
                <c:pt idx="79190">
                  <c:v>95.9472656</c:v>
                </c:pt>
                <c:pt idx="79191">
                  <c:v>104.248047</c:v>
                </c:pt>
                <c:pt idx="79192">
                  <c:v>86.5478516</c:v>
                </c:pt>
                <c:pt idx="79193">
                  <c:v>43.2128906</c:v>
                </c:pt>
                <c:pt idx="79194">
                  <c:v>-10.3759766</c:v>
                </c:pt>
                <c:pt idx="79195">
                  <c:v>-64.3310547</c:v>
                </c:pt>
                <c:pt idx="79196">
                  <c:v>-100.341797</c:v>
                </c:pt>
                <c:pt idx="79197">
                  <c:v>-105.957031</c:v>
                </c:pt>
                <c:pt idx="79198">
                  <c:v>-80.68847659999993</c:v>
                </c:pt>
                <c:pt idx="79199">
                  <c:v>-39.9169922</c:v>
                </c:pt>
                <c:pt idx="79200">
                  <c:v>11.5966797</c:v>
                </c:pt>
                <c:pt idx="79201">
                  <c:v>61.8896484</c:v>
                </c:pt>
                <c:pt idx="79202">
                  <c:v>94.6044922</c:v>
                </c:pt>
                <c:pt idx="79203">
                  <c:v>101.44043</c:v>
                </c:pt>
                <c:pt idx="79204">
                  <c:v>84.7167969</c:v>
                </c:pt>
                <c:pt idx="79205">
                  <c:v>39.4287109</c:v>
                </c:pt>
                <c:pt idx="79206">
                  <c:v>-13.1835938</c:v>
                </c:pt>
                <c:pt idx="79207">
                  <c:v>-60.9130859</c:v>
                </c:pt>
                <c:pt idx="79208">
                  <c:v>-93.6279297</c:v>
                </c:pt>
                <c:pt idx="79209">
                  <c:v>-107.177734</c:v>
                </c:pt>
                <c:pt idx="79210">
                  <c:v>-86.7919922</c:v>
                </c:pt>
                <c:pt idx="79211">
                  <c:v>-45.5322266</c:v>
                </c:pt>
                <c:pt idx="79212">
                  <c:v>7.44628906</c:v>
                </c:pt>
                <c:pt idx="79213">
                  <c:v>54.4433594</c:v>
                </c:pt>
                <c:pt idx="79214">
                  <c:v>86.9140625</c:v>
                </c:pt>
                <c:pt idx="79215">
                  <c:v>106.079102</c:v>
                </c:pt>
                <c:pt idx="79216">
                  <c:v>87.03613279999998</c:v>
                </c:pt>
                <c:pt idx="79217">
                  <c:v>48.828125</c:v>
                </c:pt>
                <c:pt idx="79218">
                  <c:v>-6.225585939999994</c:v>
                </c:pt>
                <c:pt idx="79219">
                  <c:v>-52.6123047</c:v>
                </c:pt>
                <c:pt idx="79220">
                  <c:v>-90.33203119999993</c:v>
                </c:pt>
                <c:pt idx="79221">
                  <c:v>-102.661133</c:v>
                </c:pt>
                <c:pt idx="79222">
                  <c:v>-89.5996094</c:v>
                </c:pt>
                <c:pt idx="79223">
                  <c:v>-57.7392578</c:v>
                </c:pt>
                <c:pt idx="79224">
                  <c:v>-5.49316406</c:v>
                </c:pt>
                <c:pt idx="79225">
                  <c:v>44.7998047</c:v>
                </c:pt>
                <c:pt idx="79226">
                  <c:v>87.2802734</c:v>
                </c:pt>
                <c:pt idx="79227">
                  <c:v>99.7314453</c:v>
                </c:pt>
                <c:pt idx="79228">
                  <c:v>91.1865234</c:v>
                </c:pt>
                <c:pt idx="79229">
                  <c:v>56.2744141</c:v>
                </c:pt>
                <c:pt idx="79230">
                  <c:v>12.3291016</c:v>
                </c:pt>
                <c:pt idx="79231">
                  <c:v>-41.6259766</c:v>
                </c:pt>
                <c:pt idx="79232">
                  <c:v>-82.7636719</c:v>
                </c:pt>
                <c:pt idx="79233">
                  <c:v>-106.079102</c:v>
                </c:pt>
                <c:pt idx="79234">
                  <c:v>-97.2900391</c:v>
                </c:pt>
                <c:pt idx="79235">
                  <c:v>-57.7392578</c:v>
                </c:pt>
                <c:pt idx="79236">
                  <c:v>-6.71386719</c:v>
                </c:pt>
                <c:pt idx="79237">
                  <c:v>44.6777344</c:v>
                </c:pt>
                <c:pt idx="79238">
                  <c:v>82.27539059999994</c:v>
                </c:pt>
                <c:pt idx="79239">
                  <c:v>103.027344</c:v>
                </c:pt>
                <c:pt idx="79240">
                  <c:v>97.90039059999998</c:v>
                </c:pt>
                <c:pt idx="79241">
                  <c:v>68.7255859</c:v>
                </c:pt>
                <c:pt idx="79242">
                  <c:v>21.484375</c:v>
                </c:pt>
                <c:pt idx="79243">
                  <c:v>-33.44726559999999</c:v>
                </c:pt>
                <c:pt idx="79244">
                  <c:v>-78.36914059999998</c:v>
                </c:pt>
                <c:pt idx="79245">
                  <c:v>-96.5576172</c:v>
                </c:pt>
                <c:pt idx="79246">
                  <c:v>-102.172852</c:v>
                </c:pt>
                <c:pt idx="79247">
                  <c:v>-66.52832029999998</c:v>
                </c:pt>
                <c:pt idx="79248">
                  <c:v>-19.7753906</c:v>
                </c:pt>
                <c:pt idx="79249">
                  <c:v>30.8837891</c:v>
                </c:pt>
                <c:pt idx="79250">
                  <c:v>77.0263672</c:v>
                </c:pt>
                <c:pt idx="79251">
                  <c:v>98.0224609</c:v>
                </c:pt>
                <c:pt idx="79252">
                  <c:v>95.82519529999998</c:v>
                </c:pt>
                <c:pt idx="79253">
                  <c:v>74.0966797</c:v>
                </c:pt>
                <c:pt idx="79254">
                  <c:v>28.1982422</c:v>
                </c:pt>
                <c:pt idx="79255">
                  <c:v>-23.8037109</c:v>
                </c:pt>
                <c:pt idx="79256">
                  <c:v>-65.67382809999994</c:v>
                </c:pt>
                <c:pt idx="79257">
                  <c:v>-96.3134766</c:v>
                </c:pt>
                <c:pt idx="79258">
                  <c:v>-101.5625</c:v>
                </c:pt>
                <c:pt idx="79259">
                  <c:v>-78.0029297</c:v>
                </c:pt>
                <c:pt idx="79260">
                  <c:v>-35.4003906</c:v>
                </c:pt>
                <c:pt idx="79261">
                  <c:v>20.7519531</c:v>
                </c:pt>
                <c:pt idx="79262">
                  <c:v>68.7255859</c:v>
                </c:pt>
                <c:pt idx="79263">
                  <c:v>96.1914062</c:v>
                </c:pt>
                <c:pt idx="79264">
                  <c:v>98.38867190000001</c:v>
                </c:pt>
                <c:pt idx="79265">
                  <c:v>73.2421875</c:v>
                </c:pt>
                <c:pt idx="79266">
                  <c:v>35.7666016</c:v>
                </c:pt>
                <c:pt idx="79267">
                  <c:v>-16.4794922</c:v>
                </c:pt>
                <c:pt idx="79268">
                  <c:v>-62.7441406</c:v>
                </c:pt>
                <c:pt idx="79269">
                  <c:v>-96.1914062</c:v>
                </c:pt>
                <c:pt idx="79270">
                  <c:v>-99.9755859</c:v>
                </c:pt>
                <c:pt idx="79271">
                  <c:v>-69.45800779999998</c:v>
                </c:pt>
                <c:pt idx="79272">
                  <c:v>-33.203125</c:v>
                </c:pt>
                <c:pt idx="79273">
                  <c:v>8.30078125</c:v>
                </c:pt>
                <c:pt idx="79274">
                  <c:v>57.7392578</c:v>
                </c:pt>
                <c:pt idx="79275">
                  <c:v>91.55273440000001</c:v>
                </c:pt>
                <c:pt idx="79276">
                  <c:v>105.46875</c:v>
                </c:pt>
                <c:pt idx="79277">
                  <c:v>85.8154297</c:v>
                </c:pt>
                <c:pt idx="79278">
                  <c:v>46.2646484</c:v>
                </c:pt>
                <c:pt idx="79279">
                  <c:v>-5.12695312</c:v>
                </c:pt>
                <c:pt idx="79280">
                  <c:v>-50.6591797</c:v>
                </c:pt>
                <c:pt idx="79281">
                  <c:v>-89.35546879999995</c:v>
                </c:pt>
                <c:pt idx="79282">
                  <c:v>-104.858398</c:v>
                </c:pt>
                <c:pt idx="79283">
                  <c:v>-93.38378909999996</c:v>
                </c:pt>
                <c:pt idx="79284">
                  <c:v>-45.2880859</c:v>
                </c:pt>
                <c:pt idx="79285">
                  <c:v>7.812499999999997</c:v>
                </c:pt>
                <c:pt idx="79286">
                  <c:v>52.8564453</c:v>
                </c:pt>
                <c:pt idx="79287">
                  <c:v>88.0126953</c:v>
                </c:pt>
                <c:pt idx="79288">
                  <c:v>106.201172</c:v>
                </c:pt>
                <c:pt idx="79289">
                  <c:v>94.2382812</c:v>
                </c:pt>
                <c:pt idx="79290">
                  <c:v>47.85156249999999</c:v>
                </c:pt>
                <c:pt idx="79291">
                  <c:v>-0.9765625</c:v>
                </c:pt>
                <c:pt idx="79292">
                  <c:v>-51.39160159999999</c:v>
                </c:pt>
                <c:pt idx="79293">
                  <c:v>-88.2568359</c:v>
                </c:pt>
                <c:pt idx="79294">
                  <c:v>-98.75488279999998</c:v>
                </c:pt>
                <c:pt idx="79295">
                  <c:v>-94.6044922</c:v>
                </c:pt>
                <c:pt idx="79296">
                  <c:v>-52.4902344</c:v>
                </c:pt>
                <c:pt idx="79297">
                  <c:v>-7.56835938</c:v>
                </c:pt>
                <c:pt idx="79298">
                  <c:v>48.828125</c:v>
                </c:pt>
                <c:pt idx="79299">
                  <c:v>91.6748047</c:v>
                </c:pt>
                <c:pt idx="79300">
                  <c:v>105.834961</c:v>
                </c:pt>
                <c:pt idx="79301">
                  <c:v>95.4589844</c:v>
                </c:pt>
                <c:pt idx="79302">
                  <c:v>54.4433594</c:v>
                </c:pt>
                <c:pt idx="79303">
                  <c:v>11.4746094</c:v>
                </c:pt>
                <c:pt idx="79304">
                  <c:v>-39.9169922</c:v>
                </c:pt>
                <c:pt idx="79305">
                  <c:v>-83.8623047</c:v>
                </c:pt>
                <c:pt idx="79306">
                  <c:v>-105.834961</c:v>
                </c:pt>
                <c:pt idx="79307">
                  <c:v>-92.5292969</c:v>
                </c:pt>
                <c:pt idx="79308">
                  <c:v>-56.7626953</c:v>
                </c:pt>
                <c:pt idx="79309">
                  <c:v>-12.2070312</c:v>
                </c:pt>
                <c:pt idx="79310">
                  <c:v>37.2314453</c:v>
                </c:pt>
                <c:pt idx="79311">
                  <c:v>76.2939453</c:v>
                </c:pt>
                <c:pt idx="79312">
                  <c:v>98.2666016</c:v>
                </c:pt>
                <c:pt idx="79313">
                  <c:v>95.9472656</c:v>
                </c:pt>
                <c:pt idx="79314">
                  <c:v>70.4345703</c:v>
                </c:pt>
                <c:pt idx="79315">
                  <c:v>27.0996094</c:v>
                </c:pt>
                <c:pt idx="79316">
                  <c:v>-26.1230469</c:v>
                </c:pt>
                <c:pt idx="79317">
                  <c:v>-76.4160156</c:v>
                </c:pt>
                <c:pt idx="79318">
                  <c:v>-105.34668</c:v>
                </c:pt>
                <c:pt idx="79319">
                  <c:v>-102.539062</c:v>
                </c:pt>
                <c:pt idx="79320">
                  <c:v>-72.6318359</c:v>
                </c:pt>
                <c:pt idx="79321">
                  <c:v>-28.6865234</c:v>
                </c:pt>
                <c:pt idx="79322">
                  <c:v>19.53125</c:v>
                </c:pt>
                <c:pt idx="79323">
                  <c:v>69.58007809999994</c:v>
                </c:pt>
                <c:pt idx="79324">
                  <c:v>95.0927734</c:v>
                </c:pt>
                <c:pt idx="79325">
                  <c:v>105.834961</c:v>
                </c:pt>
                <c:pt idx="79326">
                  <c:v>79.5898438</c:v>
                </c:pt>
                <c:pt idx="79327">
                  <c:v>26.0009766</c:v>
                </c:pt>
                <c:pt idx="79328">
                  <c:v>-21.8505859</c:v>
                </c:pt>
                <c:pt idx="79329">
                  <c:v>-64.6972656</c:v>
                </c:pt>
                <c:pt idx="79330">
                  <c:v>-93.87207029999993</c:v>
                </c:pt>
                <c:pt idx="79331">
                  <c:v>-97.5341797</c:v>
                </c:pt>
                <c:pt idx="79332">
                  <c:v>-78.2470703</c:v>
                </c:pt>
                <c:pt idx="79333">
                  <c:v>-33.5693359</c:v>
                </c:pt>
                <c:pt idx="79334">
                  <c:v>20.5078125</c:v>
                </c:pt>
                <c:pt idx="79335">
                  <c:v>69.58007809999994</c:v>
                </c:pt>
                <c:pt idx="79336">
                  <c:v>97.2900391</c:v>
                </c:pt>
                <c:pt idx="79337">
                  <c:v>99.2431641</c:v>
                </c:pt>
                <c:pt idx="79338">
                  <c:v>81.17675779999993</c:v>
                </c:pt>
                <c:pt idx="79339">
                  <c:v>38.5742188</c:v>
                </c:pt>
                <c:pt idx="79340">
                  <c:v>-7.324218749999996</c:v>
                </c:pt>
                <c:pt idx="79341">
                  <c:v>-55.5419922</c:v>
                </c:pt>
                <c:pt idx="79342">
                  <c:v>-95.703125</c:v>
                </c:pt>
                <c:pt idx="79343">
                  <c:v>-100.219727</c:v>
                </c:pt>
                <c:pt idx="79344">
                  <c:v>-83.6181641</c:v>
                </c:pt>
                <c:pt idx="79345">
                  <c:v>-42.4804688</c:v>
                </c:pt>
                <c:pt idx="79346">
                  <c:v>7.08007812</c:v>
                </c:pt>
                <c:pt idx="79347">
                  <c:v>58.1054688</c:v>
                </c:pt>
                <c:pt idx="79348">
                  <c:v>96.1914062</c:v>
                </c:pt>
                <c:pt idx="79349">
                  <c:v>101.074219</c:v>
                </c:pt>
                <c:pt idx="79350">
                  <c:v>81.4208984</c:v>
                </c:pt>
                <c:pt idx="79351">
                  <c:v>41.3818359</c:v>
                </c:pt>
                <c:pt idx="79352">
                  <c:v>-5.004882809999995</c:v>
                </c:pt>
                <c:pt idx="79353">
                  <c:v>-50.5371094</c:v>
                </c:pt>
                <c:pt idx="79354">
                  <c:v>-86.5478516</c:v>
                </c:pt>
                <c:pt idx="79355">
                  <c:v>-102.416992</c:v>
                </c:pt>
                <c:pt idx="79356">
                  <c:v>-89.84375</c:v>
                </c:pt>
                <c:pt idx="79357">
                  <c:v>-50.0488281</c:v>
                </c:pt>
                <c:pt idx="79358">
                  <c:v>-4.394531249999993</c:v>
                </c:pt>
                <c:pt idx="79359">
                  <c:v>47.3632812</c:v>
                </c:pt>
                <c:pt idx="79360">
                  <c:v>82.7636719</c:v>
                </c:pt>
                <c:pt idx="79361">
                  <c:v>104.980469</c:v>
                </c:pt>
                <c:pt idx="79362">
                  <c:v>89.84375</c:v>
                </c:pt>
                <c:pt idx="79363">
                  <c:v>54.32128909999999</c:v>
                </c:pt>
                <c:pt idx="79364">
                  <c:v>12.6953125</c:v>
                </c:pt>
                <c:pt idx="79365">
                  <c:v>-43.2128906</c:v>
                </c:pt>
                <c:pt idx="79366">
                  <c:v>-80.8105469</c:v>
                </c:pt>
                <c:pt idx="79367">
                  <c:v>-102.294922</c:v>
                </c:pt>
                <c:pt idx="79368">
                  <c:v>-93.1396484</c:v>
                </c:pt>
                <c:pt idx="79369">
                  <c:v>-58.3496094</c:v>
                </c:pt>
                <c:pt idx="79370">
                  <c:v>-11.4746094</c:v>
                </c:pt>
                <c:pt idx="79371">
                  <c:v>38.2080078</c:v>
                </c:pt>
                <c:pt idx="79372">
                  <c:v>80.68847659999993</c:v>
                </c:pt>
                <c:pt idx="79373">
                  <c:v>104.125977</c:v>
                </c:pt>
                <c:pt idx="79374">
                  <c:v>93.2617188</c:v>
                </c:pt>
                <c:pt idx="79375">
                  <c:v>67.62695309999998</c:v>
                </c:pt>
                <c:pt idx="79376">
                  <c:v>14.1601562</c:v>
                </c:pt>
                <c:pt idx="79377">
                  <c:v>-32.9589844</c:v>
                </c:pt>
                <c:pt idx="79378">
                  <c:v>-70.9228516</c:v>
                </c:pt>
                <c:pt idx="79379">
                  <c:v>-101.196289</c:v>
                </c:pt>
                <c:pt idx="79380">
                  <c:v>-98.1445312</c:v>
                </c:pt>
                <c:pt idx="79381">
                  <c:v>-65.0634766</c:v>
                </c:pt>
                <c:pt idx="79382">
                  <c:v>-22.3388672</c:v>
                </c:pt>
                <c:pt idx="79383">
                  <c:v>33.5693359</c:v>
                </c:pt>
                <c:pt idx="79384">
                  <c:v>80.5664062</c:v>
                </c:pt>
                <c:pt idx="79385">
                  <c:v>104.980469</c:v>
                </c:pt>
                <c:pt idx="79386">
                  <c:v>109.375</c:v>
                </c:pt>
                <c:pt idx="79387">
                  <c:v>73.48632809999998</c:v>
                </c:pt>
                <c:pt idx="79388">
                  <c:v>23.8037109</c:v>
                </c:pt>
                <c:pt idx="79389">
                  <c:v>-24.6582031</c:v>
                </c:pt>
                <c:pt idx="79390">
                  <c:v>-72.3876953</c:v>
                </c:pt>
                <c:pt idx="79391">
                  <c:v>-94.84863279999998</c:v>
                </c:pt>
                <c:pt idx="79392">
                  <c:v>-103.271484</c:v>
                </c:pt>
                <c:pt idx="79393">
                  <c:v>-77.39257809999994</c:v>
                </c:pt>
                <c:pt idx="79394">
                  <c:v>-27.9541016</c:v>
                </c:pt>
                <c:pt idx="79395">
                  <c:v>20.2636719</c:v>
                </c:pt>
                <c:pt idx="79396">
                  <c:v>67.2607422</c:v>
                </c:pt>
                <c:pt idx="79397">
                  <c:v>101.44043</c:v>
                </c:pt>
                <c:pt idx="79398">
                  <c:v>98.1445312</c:v>
                </c:pt>
                <c:pt idx="79399">
                  <c:v>80.078125</c:v>
                </c:pt>
                <c:pt idx="79400">
                  <c:v>35.0341797</c:v>
                </c:pt>
                <c:pt idx="79401">
                  <c:v>-16.8457031</c:v>
                </c:pt>
                <c:pt idx="79402">
                  <c:v>-70.67871089999993</c:v>
                </c:pt>
                <c:pt idx="79403">
                  <c:v>-97.77832029999998</c:v>
                </c:pt>
                <c:pt idx="79404">
                  <c:v>-103.393555</c:v>
                </c:pt>
                <c:pt idx="79405">
                  <c:v>-80.9326172</c:v>
                </c:pt>
                <c:pt idx="79406">
                  <c:v>-40.6494141</c:v>
                </c:pt>
                <c:pt idx="79407">
                  <c:v>11.9628906</c:v>
                </c:pt>
                <c:pt idx="79408">
                  <c:v>63.3544922</c:v>
                </c:pt>
                <c:pt idx="79409">
                  <c:v>97.0458984</c:v>
                </c:pt>
                <c:pt idx="79410">
                  <c:v>104.980469</c:v>
                </c:pt>
                <c:pt idx="79411">
                  <c:v>88.8671875</c:v>
                </c:pt>
                <c:pt idx="79412">
                  <c:v>50.0488281</c:v>
                </c:pt>
                <c:pt idx="79413">
                  <c:v>-4.27246094</c:v>
                </c:pt>
                <c:pt idx="79414">
                  <c:v>-57.3730469</c:v>
                </c:pt>
                <c:pt idx="79415">
                  <c:v>-96.5576172</c:v>
                </c:pt>
                <c:pt idx="79416">
                  <c:v>-104.736328</c:v>
                </c:pt>
                <c:pt idx="79417">
                  <c:v>-85.5712891</c:v>
                </c:pt>
                <c:pt idx="79418">
                  <c:v>-36.7431641</c:v>
                </c:pt>
                <c:pt idx="79419">
                  <c:v>13.1835938</c:v>
                </c:pt>
                <c:pt idx="79420">
                  <c:v>58.7158203</c:v>
                </c:pt>
                <c:pt idx="79421">
                  <c:v>88.0126953</c:v>
                </c:pt>
                <c:pt idx="79422">
                  <c:v>109.130859</c:v>
                </c:pt>
                <c:pt idx="79423">
                  <c:v>92.89550779999998</c:v>
                </c:pt>
                <c:pt idx="79424">
                  <c:v>54.0771484</c:v>
                </c:pt>
                <c:pt idx="79425">
                  <c:v>1.22070312</c:v>
                </c:pt>
                <c:pt idx="79426">
                  <c:v>-47.7294922</c:v>
                </c:pt>
                <c:pt idx="79427">
                  <c:v>-92.1630859</c:v>
                </c:pt>
                <c:pt idx="79428">
                  <c:v>-103.881836</c:v>
                </c:pt>
                <c:pt idx="79429">
                  <c:v>-90.6982422</c:v>
                </c:pt>
                <c:pt idx="79430">
                  <c:v>-58.2275391</c:v>
                </c:pt>
                <c:pt idx="79431">
                  <c:v>-4.15039062</c:v>
                </c:pt>
                <c:pt idx="79432">
                  <c:v>45.7763672</c:v>
                </c:pt>
                <c:pt idx="79433">
                  <c:v>84.10644529999998</c:v>
                </c:pt>
                <c:pt idx="79434">
                  <c:v>104.614258</c:v>
                </c:pt>
                <c:pt idx="79435">
                  <c:v>91.3085938</c:v>
                </c:pt>
                <c:pt idx="79436">
                  <c:v>59.6923828</c:v>
                </c:pt>
                <c:pt idx="79437">
                  <c:v>10.3759766</c:v>
                </c:pt>
                <c:pt idx="79438">
                  <c:v>-44.921875</c:v>
                </c:pt>
                <c:pt idx="79439">
                  <c:v>-83.7402344</c:v>
                </c:pt>
                <c:pt idx="79440">
                  <c:v>-108.520508</c:v>
                </c:pt>
                <c:pt idx="79441">
                  <c:v>-94.2382812</c:v>
                </c:pt>
                <c:pt idx="79442">
                  <c:v>-60.0585938</c:v>
                </c:pt>
                <c:pt idx="79443">
                  <c:v>-15.2587891</c:v>
                </c:pt>
                <c:pt idx="79444">
                  <c:v>35.4003906</c:v>
                </c:pt>
                <c:pt idx="79445">
                  <c:v>84.22851559999998</c:v>
                </c:pt>
                <c:pt idx="79446">
                  <c:v>98.0224609</c:v>
                </c:pt>
                <c:pt idx="79447">
                  <c:v>91.0644531</c:v>
                </c:pt>
                <c:pt idx="79448">
                  <c:v>63.8427734</c:v>
                </c:pt>
                <c:pt idx="79449">
                  <c:v>15.2587891</c:v>
                </c:pt>
                <c:pt idx="79450">
                  <c:v>-34.7900391</c:v>
                </c:pt>
                <c:pt idx="79451">
                  <c:v>-81.9091797</c:v>
                </c:pt>
                <c:pt idx="79452">
                  <c:v>-102.661133</c:v>
                </c:pt>
                <c:pt idx="79453">
                  <c:v>-96.80175779999998</c:v>
                </c:pt>
                <c:pt idx="79454">
                  <c:v>-69.7021484</c:v>
                </c:pt>
                <c:pt idx="79455">
                  <c:v>-21.6064453</c:v>
                </c:pt>
                <c:pt idx="79456">
                  <c:v>27.5878906</c:v>
                </c:pt>
                <c:pt idx="79457">
                  <c:v>67.38281249999996</c:v>
                </c:pt>
                <c:pt idx="79458">
                  <c:v>103.637695</c:v>
                </c:pt>
                <c:pt idx="79459">
                  <c:v>100.219727</c:v>
                </c:pt>
                <c:pt idx="79460">
                  <c:v>73.85253909999996</c:v>
                </c:pt>
                <c:pt idx="79461">
                  <c:v>28.8085938</c:v>
                </c:pt>
                <c:pt idx="79462">
                  <c:v>-30.0292969</c:v>
                </c:pt>
                <c:pt idx="79463">
                  <c:v>-67.38281249999996</c:v>
                </c:pt>
                <c:pt idx="79464">
                  <c:v>-90.4541016</c:v>
                </c:pt>
                <c:pt idx="79465">
                  <c:v>-104.125977</c:v>
                </c:pt>
                <c:pt idx="79466">
                  <c:v>-82.15332029999998</c:v>
                </c:pt>
                <c:pt idx="79467">
                  <c:v>-31.8603516</c:v>
                </c:pt>
                <c:pt idx="79468">
                  <c:v>24.0478516</c:v>
                </c:pt>
                <c:pt idx="79469">
                  <c:v>66.40625</c:v>
                </c:pt>
                <c:pt idx="79470">
                  <c:v>91.6748047</c:v>
                </c:pt>
                <c:pt idx="79471">
                  <c:v>98.0224609</c:v>
                </c:pt>
                <c:pt idx="79472">
                  <c:v>78.8574219</c:v>
                </c:pt>
                <c:pt idx="79473">
                  <c:v>33.9355469</c:v>
                </c:pt>
                <c:pt idx="79474">
                  <c:v>-10.6201172</c:v>
                </c:pt>
                <c:pt idx="79475">
                  <c:v>-63.9648438</c:v>
                </c:pt>
                <c:pt idx="79476">
                  <c:v>-102.905273</c:v>
                </c:pt>
                <c:pt idx="79477">
                  <c:v>-106.933594</c:v>
                </c:pt>
                <c:pt idx="79478">
                  <c:v>-83.4960938</c:v>
                </c:pt>
                <c:pt idx="79479">
                  <c:v>-33.9355469</c:v>
                </c:pt>
                <c:pt idx="79480">
                  <c:v>15.625</c:v>
                </c:pt>
                <c:pt idx="79481">
                  <c:v>60.4248047</c:v>
                </c:pt>
                <c:pt idx="79482">
                  <c:v>96.67968749999996</c:v>
                </c:pt>
                <c:pt idx="79483">
                  <c:v>105.34668</c:v>
                </c:pt>
                <c:pt idx="79484">
                  <c:v>85.8154297</c:v>
                </c:pt>
                <c:pt idx="79485">
                  <c:v>47.85156249999999</c:v>
                </c:pt>
                <c:pt idx="79486">
                  <c:v>-1.58691406</c:v>
                </c:pt>
                <c:pt idx="79487">
                  <c:v>-51.2695312</c:v>
                </c:pt>
                <c:pt idx="79488">
                  <c:v>-91.6748047</c:v>
                </c:pt>
                <c:pt idx="79489">
                  <c:v>-102.050781</c:v>
                </c:pt>
                <c:pt idx="79490">
                  <c:v>-84.8388672</c:v>
                </c:pt>
                <c:pt idx="79491">
                  <c:v>-48.4619141</c:v>
                </c:pt>
                <c:pt idx="79492">
                  <c:v>2.44140625</c:v>
                </c:pt>
                <c:pt idx="79493">
                  <c:v>52.9785156</c:v>
                </c:pt>
                <c:pt idx="79494">
                  <c:v>85.08300779999998</c:v>
                </c:pt>
                <c:pt idx="79495">
                  <c:v>101.196289</c:v>
                </c:pt>
                <c:pt idx="79496">
                  <c:v>88.13476559999998</c:v>
                </c:pt>
                <c:pt idx="79497">
                  <c:v>57.9833984</c:v>
                </c:pt>
                <c:pt idx="79498">
                  <c:v>2.9296875</c:v>
                </c:pt>
                <c:pt idx="79499">
                  <c:v>-49.9267578</c:v>
                </c:pt>
                <c:pt idx="79500">
                  <c:v>-92.5292969</c:v>
                </c:pt>
                <c:pt idx="79501">
                  <c:v>-103.515625</c:v>
                </c:pt>
                <c:pt idx="79502">
                  <c:v>-91.55273440000001</c:v>
                </c:pt>
                <c:pt idx="79503">
                  <c:v>-54.32128909999999</c:v>
                </c:pt>
                <c:pt idx="79504">
                  <c:v>-11.3525391</c:v>
                </c:pt>
                <c:pt idx="79505">
                  <c:v>45.6542969</c:v>
                </c:pt>
                <c:pt idx="79506">
                  <c:v>90.82031249999996</c:v>
                </c:pt>
                <c:pt idx="79507">
                  <c:v>101.68457</c:v>
                </c:pt>
                <c:pt idx="79508">
                  <c:v>92.0410156</c:v>
                </c:pt>
                <c:pt idx="79509">
                  <c:v>65.9179688</c:v>
                </c:pt>
                <c:pt idx="79510">
                  <c:v>14.4042969</c:v>
                </c:pt>
                <c:pt idx="79511">
                  <c:v>-36.9873047</c:v>
                </c:pt>
                <c:pt idx="79512">
                  <c:v>-80.68847659999993</c:v>
                </c:pt>
                <c:pt idx="79513">
                  <c:v>-105.712891</c:v>
                </c:pt>
                <c:pt idx="79514">
                  <c:v>-97.90039059999998</c:v>
                </c:pt>
                <c:pt idx="79515">
                  <c:v>-67.62695309999998</c:v>
                </c:pt>
                <c:pt idx="79516">
                  <c:v>-18.6767578</c:v>
                </c:pt>
                <c:pt idx="79517">
                  <c:v>34.7900391</c:v>
                </c:pt>
                <c:pt idx="79518">
                  <c:v>80.4443359</c:v>
                </c:pt>
                <c:pt idx="79519">
                  <c:v>99.7314453</c:v>
                </c:pt>
                <c:pt idx="79520">
                  <c:v>100.708008</c:v>
                </c:pt>
                <c:pt idx="79521">
                  <c:v>66.0400391</c:v>
                </c:pt>
                <c:pt idx="79522">
                  <c:v>15.1367188</c:v>
                </c:pt>
                <c:pt idx="79523">
                  <c:v>-29.0527344</c:v>
                </c:pt>
                <c:pt idx="79524">
                  <c:v>-75.31738279999998</c:v>
                </c:pt>
                <c:pt idx="79525">
                  <c:v>-100.708008</c:v>
                </c:pt>
                <c:pt idx="79526">
                  <c:v>-100.708008</c:v>
                </c:pt>
                <c:pt idx="79527">
                  <c:v>-77.27050779999998</c:v>
                </c:pt>
                <c:pt idx="79528">
                  <c:v>-26.0009766</c:v>
                </c:pt>
                <c:pt idx="79529">
                  <c:v>20.6298828</c:v>
                </c:pt>
                <c:pt idx="79530">
                  <c:v>74.5849609</c:v>
                </c:pt>
                <c:pt idx="79531">
                  <c:v>94.3603516</c:v>
                </c:pt>
                <c:pt idx="79532">
                  <c:v>99.9755859</c:v>
                </c:pt>
                <c:pt idx="79533">
                  <c:v>75.5615234</c:v>
                </c:pt>
                <c:pt idx="79534">
                  <c:v>34.17968749999999</c:v>
                </c:pt>
                <c:pt idx="79535">
                  <c:v>-23.0712891</c:v>
                </c:pt>
                <c:pt idx="79536">
                  <c:v>-67.62695309999998</c:v>
                </c:pt>
                <c:pt idx="79537">
                  <c:v>-98.2666016</c:v>
                </c:pt>
                <c:pt idx="79538">
                  <c:v>-100.585938</c:v>
                </c:pt>
                <c:pt idx="79539">
                  <c:v>-75.31738279999998</c:v>
                </c:pt>
                <c:pt idx="79540">
                  <c:v>-37.4755859</c:v>
                </c:pt>
                <c:pt idx="79541">
                  <c:v>9.64355469</c:v>
                </c:pt>
                <c:pt idx="79542">
                  <c:v>59.81445309999999</c:v>
                </c:pt>
                <c:pt idx="79543">
                  <c:v>93.87207029999993</c:v>
                </c:pt>
                <c:pt idx="79544">
                  <c:v>107.299805</c:v>
                </c:pt>
                <c:pt idx="79545">
                  <c:v>83.3740234</c:v>
                </c:pt>
                <c:pt idx="79546">
                  <c:v>43.0908203</c:v>
                </c:pt>
                <c:pt idx="79547">
                  <c:v>-8.178710939999998</c:v>
                </c:pt>
                <c:pt idx="79548">
                  <c:v>-55.1757812</c:v>
                </c:pt>
                <c:pt idx="79549">
                  <c:v>-96.4355469</c:v>
                </c:pt>
                <c:pt idx="79550">
                  <c:v>-102.050781</c:v>
                </c:pt>
                <c:pt idx="79551">
                  <c:v>-84.8388672</c:v>
                </c:pt>
                <c:pt idx="79552">
                  <c:v>-44.6777344</c:v>
                </c:pt>
                <c:pt idx="79553">
                  <c:v>0.0</c:v>
                </c:pt>
                <c:pt idx="79554">
                  <c:v>52.1240234</c:v>
                </c:pt>
                <c:pt idx="79555">
                  <c:v>89.4775391</c:v>
                </c:pt>
                <c:pt idx="79556">
                  <c:v>109.49707</c:v>
                </c:pt>
                <c:pt idx="79557">
                  <c:v>92.2851562</c:v>
                </c:pt>
                <c:pt idx="79558">
                  <c:v>45.0439453</c:v>
                </c:pt>
                <c:pt idx="79559">
                  <c:v>3.05175781</c:v>
                </c:pt>
                <c:pt idx="79560">
                  <c:v>-45.5322266</c:v>
                </c:pt>
                <c:pt idx="79561">
                  <c:v>-85.6933594</c:v>
                </c:pt>
                <c:pt idx="79562">
                  <c:v>-101.68457</c:v>
                </c:pt>
                <c:pt idx="79563">
                  <c:v>-94.84863279999998</c:v>
                </c:pt>
                <c:pt idx="79564">
                  <c:v>-55.5419922</c:v>
                </c:pt>
                <c:pt idx="79565">
                  <c:v>-4.394531249999993</c:v>
                </c:pt>
                <c:pt idx="79566">
                  <c:v>45.0439453</c:v>
                </c:pt>
                <c:pt idx="79567">
                  <c:v>91.0644531</c:v>
                </c:pt>
                <c:pt idx="79568">
                  <c:v>101.318359</c:v>
                </c:pt>
                <c:pt idx="79569">
                  <c:v>92.5292969</c:v>
                </c:pt>
                <c:pt idx="79570">
                  <c:v>56.2744141</c:v>
                </c:pt>
                <c:pt idx="79571">
                  <c:v>9.39941406</c:v>
                </c:pt>
                <c:pt idx="79572">
                  <c:v>-40.7714844</c:v>
                </c:pt>
                <c:pt idx="79573">
                  <c:v>-79.34570309999998</c:v>
                </c:pt>
                <c:pt idx="79574">
                  <c:v>-97.5341797</c:v>
                </c:pt>
                <c:pt idx="79575">
                  <c:v>-96.1914062</c:v>
                </c:pt>
                <c:pt idx="79576">
                  <c:v>-69.2138672</c:v>
                </c:pt>
                <c:pt idx="79577">
                  <c:v>-13.5498047</c:v>
                </c:pt>
                <c:pt idx="79578">
                  <c:v>35.4003906</c:v>
                </c:pt>
                <c:pt idx="79579">
                  <c:v>82.7636719</c:v>
                </c:pt>
                <c:pt idx="79580">
                  <c:v>99.85351559999998</c:v>
                </c:pt>
                <c:pt idx="79581">
                  <c:v>99.85351559999998</c:v>
                </c:pt>
                <c:pt idx="79582">
                  <c:v>74.9511719</c:v>
                </c:pt>
                <c:pt idx="79583">
                  <c:v>21.9726562</c:v>
                </c:pt>
                <c:pt idx="79584">
                  <c:v>-33.44726559999999</c:v>
                </c:pt>
                <c:pt idx="79585">
                  <c:v>-82.3974609</c:v>
                </c:pt>
                <c:pt idx="79586">
                  <c:v>-105.46875</c:v>
                </c:pt>
                <c:pt idx="79587">
                  <c:v>-97.5341797</c:v>
                </c:pt>
                <c:pt idx="79588">
                  <c:v>-69.33593749999996</c:v>
                </c:pt>
                <c:pt idx="79589">
                  <c:v>-21.3623047</c:v>
                </c:pt>
                <c:pt idx="79590">
                  <c:v>30.1513672</c:v>
                </c:pt>
                <c:pt idx="79591">
                  <c:v>67.13867190000001</c:v>
                </c:pt>
                <c:pt idx="79592">
                  <c:v>93.5058594</c:v>
                </c:pt>
                <c:pt idx="79593">
                  <c:v>101.44043</c:v>
                </c:pt>
                <c:pt idx="79594">
                  <c:v>69.9462891</c:v>
                </c:pt>
                <c:pt idx="79595">
                  <c:v>24.1699219</c:v>
                </c:pt>
                <c:pt idx="79596">
                  <c:v>-22.8271484</c:v>
                </c:pt>
                <c:pt idx="79597">
                  <c:v>-70.3125</c:v>
                </c:pt>
                <c:pt idx="79598">
                  <c:v>-94.97070309999998</c:v>
                </c:pt>
                <c:pt idx="79599">
                  <c:v>-99.7314453</c:v>
                </c:pt>
                <c:pt idx="79600">
                  <c:v>-74.8291016</c:v>
                </c:pt>
                <c:pt idx="79601">
                  <c:v>-36.1328125</c:v>
                </c:pt>
                <c:pt idx="79602">
                  <c:v>16.1132812</c:v>
                </c:pt>
                <c:pt idx="79603">
                  <c:v>69.45800779999998</c:v>
                </c:pt>
                <c:pt idx="79604">
                  <c:v>96.1914062</c:v>
                </c:pt>
                <c:pt idx="79605">
                  <c:v>95.9472656</c:v>
                </c:pt>
                <c:pt idx="79606">
                  <c:v>75.8056641</c:v>
                </c:pt>
                <c:pt idx="79607">
                  <c:v>30.7617188</c:v>
                </c:pt>
                <c:pt idx="79608">
                  <c:v>-16.3574219</c:v>
                </c:pt>
                <c:pt idx="79609">
                  <c:v>-63.4765625</c:v>
                </c:pt>
                <c:pt idx="79610">
                  <c:v>-99.2431641</c:v>
                </c:pt>
                <c:pt idx="79611">
                  <c:v>-103.515625</c:v>
                </c:pt>
                <c:pt idx="79612">
                  <c:v>-80.2001953</c:v>
                </c:pt>
                <c:pt idx="79613">
                  <c:v>-39.4287109</c:v>
                </c:pt>
                <c:pt idx="79614">
                  <c:v>14.6484375</c:v>
                </c:pt>
                <c:pt idx="79615">
                  <c:v>61.15722659999999</c:v>
                </c:pt>
                <c:pt idx="79616">
                  <c:v>95.3369141</c:v>
                </c:pt>
                <c:pt idx="79617">
                  <c:v>103.637695</c:v>
                </c:pt>
                <c:pt idx="79618">
                  <c:v>85.5712891</c:v>
                </c:pt>
                <c:pt idx="79619">
                  <c:v>41.6259766</c:v>
                </c:pt>
                <c:pt idx="79620">
                  <c:v>-16.72363279999998</c:v>
                </c:pt>
                <c:pt idx="79621">
                  <c:v>-60.3027344</c:v>
                </c:pt>
                <c:pt idx="79622">
                  <c:v>-89.9658203</c:v>
                </c:pt>
                <c:pt idx="79623">
                  <c:v>-104.858398</c:v>
                </c:pt>
                <c:pt idx="79624">
                  <c:v>-93.6279297</c:v>
                </c:pt>
                <c:pt idx="79625">
                  <c:v>-56.2744141</c:v>
                </c:pt>
                <c:pt idx="79626">
                  <c:v>2.56347656</c:v>
                </c:pt>
                <c:pt idx="79627">
                  <c:v>49.9267578</c:v>
                </c:pt>
                <c:pt idx="79628">
                  <c:v>86.7919922</c:v>
                </c:pt>
                <c:pt idx="79629">
                  <c:v>103.881836</c:v>
                </c:pt>
                <c:pt idx="79630">
                  <c:v>94.2382812</c:v>
                </c:pt>
                <c:pt idx="79631">
                  <c:v>56.1523438</c:v>
                </c:pt>
                <c:pt idx="79632">
                  <c:v>2.07519531</c:v>
                </c:pt>
                <c:pt idx="79633">
                  <c:v>-43.4570312</c:v>
                </c:pt>
                <c:pt idx="79634">
                  <c:v>-84.7167969</c:v>
                </c:pt>
                <c:pt idx="79635">
                  <c:v>-104.370117</c:v>
                </c:pt>
                <c:pt idx="79636">
                  <c:v>-91.6748047</c:v>
                </c:pt>
                <c:pt idx="79637">
                  <c:v>-63.8427734</c:v>
                </c:pt>
                <c:pt idx="79638">
                  <c:v>-16.8457031</c:v>
                </c:pt>
                <c:pt idx="79639">
                  <c:v>46.3867188</c:v>
                </c:pt>
                <c:pt idx="79640">
                  <c:v>88.9892578</c:v>
                </c:pt>
                <c:pt idx="79641">
                  <c:v>101.806641</c:v>
                </c:pt>
                <c:pt idx="79642">
                  <c:v>93.5058594</c:v>
                </c:pt>
                <c:pt idx="79643">
                  <c:v>60.546875</c:v>
                </c:pt>
                <c:pt idx="79644">
                  <c:v>15.9912109</c:v>
                </c:pt>
                <c:pt idx="79645">
                  <c:v>-41.015625</c:v>
                </c:pt>
                <c:pt idx="79646">
                  <c:v>-84.10644529999998</c:v>
                </c:pt>
                <c:pt idx="79647">
                  <c:v>-101.806641</c:v>
                </c:pt>
                <c:pt idx="79648">
                  <c:v>-89.11132809999998</c:v>
                </c:pt>
                <c:pt idx="79649">
                  <c:v>-57.4951172</c:v>
                </c:pt>
                <c:pt idx="79650">
                  <c:v>-15.0146484</c:v>
                </c:pt>
                <c:pt idx="79651">
                  <c:v>39.5507812</c:v>
                </c:pt>
                <c:pt idx="79652">
                  <c:v>80.8105469</c:v>
                </c:pt>
                <c:pt idx="79653">
                  <c:v>105.59082</c:v>
                </c:pt>
                <c:pt idx="79654">
                  <c:v>96.0693359</c:v>
                </c:pt>
                <c:pt idx="79655">
                  <c:v>65.3076172</c:v>
                </c:pt>
                <c:pt idx="79656">
                  <c:v>19.53125</c:v>
                </c:pt>
                <c:pt idx="79657">
                  <c:v>-33.0810547</c:v>
                </c:pt>
                <c:pt idx="79658">
                  <c:v>-73.1201172</c:v>
                </c:pt>
                <c:pt idx="79659">
                  <c:v>-100.341797</c:v>
                </c:pt>
                <c:pt idx="79660">
                  <c:v>-95.0927734</c:v>
                </c:pt>
                <c:pt idx="79661">
                  <c:v>-75.31738279999998</c:v>
                </c:pt>
                <c:pt idx="79662">
                  <c:v>-28.6865234</c:v>
                </c:pt>
                <c:pt idx="79663">
                  <c:v>21.2402344</c:v>
                </c:pt>
                <c:pt idx="79664">
                  <c:v>69.9462891</c:v>
                </c:pt>
                <c:pt idx="79665">
                  <c:v>101.196289</c:v>
                </c:pt>
                <c:pt idx="79666">
                  <c:v>105.34668</c:v>
                </c:pt>
                <c:pt idx="79667">
                  <c:v>74.5849609</c:v>
                </c:pt>
                <c:pt idx="79668">
                  <c:v>29.4189453</c:v>
                </c:pt>
                <c:pt idx="79669">
                  <c:v>-23.6816406</c:v>
                </c:pt>
                <c:pt idx="79670">
                  <c:v>-69.33593749999996</c:v>
                </c:pt>
                <c:pt idx="79671">
                  <c:v>-96.67968749999996</c:v>
                </c:pt>
                <c:pt idx="79672">
                  <c:v>-98.63281249999996</c:v>
                </c:pt>
                <c:pt idx="79673">
                  <c:v>-78.2470703</c:v>
                </c:pt>
                <c:pt idx="79674">
                  <c:v>-35.5224609</c:v>
                </c:pt>
                <c:pt idx="79675">
                  <c:v>19.6533203</c:v>
                </c:pt>
                <c:pt idx="79676">
                  <c:v>64.6972656</c:v>
                </c:pt>
                <c:pt idx="79677">
                  <c:v>92.2851562</c:v>
                </c:pt>
                <c:pt idx="79678">
                  <c:v>104.858398</c:v>
                </c:pt>
                <c:pt idx="79679">
                  <c:v>78.0029297</c:v>
                </c:pt>
                <c:pt idx="79680">
                  <c:v>34.17968749999999</c:v>
                </c:pt>
                <c:pt idx="79681">
                  <c:v>-16.2353516</c:v>
                </c:pt>
                <c:pt idx="79682">
                  <c:v>-67.38281249999996</c:v>
                </c:pt>
                <c:pt idx="79683">
                  <c:v>-98.9990234</c:v>
                </c:pt>
                <c:pt idx="79684">
                  <c:v>-105.712891</c:v>
                </c:pt>
                <c:pt idx="79685">
                  <c:v>-87.890625</c:v>
                </c:pt>
                <c:pt idx="79686">
                  <c:v>-49.4384766</c:v>
                </c:pt>
                <c:pt idx="79687">
                  <c:v>7.69042969</c:v>
                </c:pt>
                <c:pt idx="79688">
                  <c:v>56.1523438</c:v>
                </c:pt>
                <c:pt idx="79689">
                  <c:v>87.6464844</c:v>
                </c:pt>
                <c:pt idx="79690">
                  <c:v>100.463867</c:v>
                </c:pt>
                <c:pt idx="79691">
                  <c:v>74.9511719</c:v>
                </c:pt>
                <c:pt idx="79692">
                  <c:v>39.30664059999999</c:v>
                </c:pt>
                <c:pt idx="79693">
                  <c:v>-0.732421875</c:v>
                </c:pt>
                <c:pt idx="79694">
                  <c:v>-48.9501953</c:v>
                </c:pt>
                <c:pt idx="79695">
                  <c:v>-94.1162109</c:v>
                </c:pt>
                <c:pt idx="79696">
                  <c:v>-98.2666016</c:v>
                </c:pt>
                <c:pt idx="79697">
                  <c:v>-87.03613279999998</c:v>
                </c:pt>
                <c:pt idx="79698">
                  <c:v>-53.9550781</c:v>
                </c:pt>
                <c:pt idx="79699">
                  <c:v>-4.02832031</c:v>
                </c:pt>
                <c:pt idx="79700">
                  <c:v>49.4384766</c:v>
                </c:pt>
                <c:pt idx="79701">
                  <c:v>84.8388672</c:v>
                </c:pt>
                <c:pt idx="79702">
                  <c:v>97.1679688</c:v>
                </c:pt>
                <c:pt idx="79703">
                  <c:v>95.4589844</c:v>
                </c:pt>
                <c:pt idx="79704">
                  <c:v>53.1005859</c:v>
                </c:pt>
                <c:pt idx="79705">
                  <c:v>4.51660156</c:v>
                </c:pt>
                <c:pt idx="79706">
                  <c:v>-50.1708984</c:v>
                </c:pt>
                <c:pt idx="79707">
                  <c:v>-87.6464844</c:v>
                </c:pt>
                <c:pt idx="79708">
                  <c:v>-104.370117</c:v>
                </c:pt>
                <c:pt idx="79709">
                  <c:v>-95.82519529999998</c:v>
                </c:pt>
                <c:pt idx="79710">
                  <c:v>-58.9599609</c:v>
                </c:pt>
                <c:pt idx="79711">
                  <c:v>-7.20214844</c:v>
                </c:pt>
                <c:pt idx="79712">
                  <c:v>45.0439453</c:v>
                </c:pt>
                <c:pt idx="79713">
                  <c:v>82.27539059999994</c:v>
                </c:pt>
                <c:pt idx="79714">
                  <c:v>108.764648</c:v>
                </c:pt>
                <c:pt idx="79715">
                  <c:v>98.75488279999998</c:v>
                </c:pt>
                <c:pt idx="79716">
                  <c:v>57.1289062</c:v>
                </c:pt>
                <c:pt idx="79717">
                  <c:v>16.6015625</c:v>
                </c:pt>
                <c:pt idx="79718">
                  <c:v>-31.6162109</c:v>
                </c:pt>
                <c:pt idx="79719">
                  <c:v>-76.6601562</c:v>
                </c:pt>
                <c:pt idx="79720">
                  <c:v>-102.905273</c:v>
                </c:pt>
                <c:pt idx="79721">
                  <c:v>-96.3134766</c:v>
                </c:pt>
                <c:pt idx="79722">
                  <c:v>-65.67382809999994</c:v>
                </c:pt>
                <c:pt idx="79723">
                  <c:v>-20.9960938</c:v>
                </c:pt>
                <c:pt idx="79724">
                  <c:v>29.4189453</c:v>
                </c:pt>
                <c:pt idx="79725">
                  <c:v>79.7119141</c:v>
                </c:pt>
                <c:pt idx="79726">
                  <c:v>105.834961</c:v>
                </c:pt>
                <c:pt idx="79727">
                  <c:v>96.4355469</c:v>
                </c:pt>
                <c:pt idx="79728">
                  <c:v>72.3876953</c:v>
                </c:pt>
                <c:pt idx="79729">
                  <c:v>23.9257812</c:v>
                </c:pt>
                <c:pt idx="79730">
                  <c:v>-26.7333984</c:v>
                </c:pt>
                <c:pt idx="79731">
                  <c:v>-74.0966797</c:v>
                </c:pt>
                <c:pt idx="79732">
                  <c:v>-101.318359</c:v>
                </c:pt>
                <c:pt idx="79733">
                  <c:v>-106.079102</c:v>
                </c:pt>
                <c:pt idx="79734">
                  <c:v>-77.39257809999994</c:v>
                </c:pt>
                <c:pt idx="79735">
                  <c:v>-34.3017578</c:v>
                </c:pt>
                <c:pt idx="79736">
                  <c:v>21.1181641</c:v>
                </c:pt>
                <c:pt idx="79737">
                  <c:v>71.2890625</c:v>
                </c:pt>
                <c:pt idx="79738">
                  <c:v>101.44043</c:v>
                </c:pt>
                <c:pt idx="79739">
                  <c:v>98.2666016</c:v>
                </c:pt>
                <c:pt idx="79740">
                  <c:v>80.5664062</c:v>
                </c:pt>
                <c:pt idx="79741">
                  <c:v>31.98242189999997</c:v>
                </c:pt>
                <c:pt idx="79742">
                  <c:v>-16.3574219</c:v>
                </c:pt>
                <c:pt idx="79743">
                  <c:v>-64.3310547</c:v>
                </c:pt>
                <c:pt idx="79744">
                  <c:v>-97.5341797</c:v>
                </c:pt>
                <c:pt idx="79745">
                  <c:v>-104.003906</c:v>
                </c:pt>
                <c:pt idx="79746">
                  <c:v>-76.2939453</c:v>
                </c:pt>
                <c:pt idx="79747">
                  <c:v>-31.0058594</c:v>
                </c:pt>
                <c:pt idx="79748">
                  <c:v>15.5029297</c:v>
                </c:pt>
                <c:pt idx="79749">
                  <c:v>60.4248047</c:v>
                </c:pt>
                <c:pt idx="79750">
                  <c:v>97.1679688</c:v>
                </c:pt>
                <c:pt idx="79751">
                  <c:v>102.416992</c:v>
                </c:pt>
                <c:pt idx="79752">
                  <c:v>83.7402344</c:v>
                </c:pt>
                <c:pt idx="79753">
                  <c:v>40.4052734</c:v>
                </c:pt>
                <c:pt idx="79754">
                  <c:v>-9.765625</c:v>
                </c:pt>
                <c:pt idx="79755">
                  <c:v>-59.3261719</c:v>
                </c:pt>
                <c:pt idx="79756">
                  <c:v>-89.9658203</c:v>
                </c:pt>
                <c:pt idx="79757">
                  <c:v>-105.46875</c:v>
                </c:pt>
                <c:pt idx="79758">
                  <c:v>-83.4960938</c:v>
                </c:pt>
                <c:pt idx="79759">
                  <c:v>-40.0390625</c:v>
                </c:pt>
                <c:pt idx="79760">
                  <c:v>2.9296875</c:v>
                </c:pt>
                <c:pt idx="79761">
                  <c:v>53.1005859</c:v>
                </c:pt>
                <c:pt idx="79762">
                  <c:v>89.84375</c:v>
                </c:pt>
                <c:pt idx="79763">
                  <c:v>103.881836</c:v>
                </c:pt>
                <c:pt idx="79764">
                  <c:v>91.796875</c:v>
                </c:pt>
                <c:pt idx="79765">
                  <c:v>51.0253906</c:v>
                </c:pt>
                <c:pt idx="79766">
                  <c:v>-2.07519531</c:v>
                </c:pt>
                <c:pt idx="79767">
                  <c:v>-51.0253906</c:v>
                </c:pt>
                <c:pt idx="79768">
                  <c:v>-92.5292969</c:v>
                </c:pt>
                <c:pt idx="79769">
                  <c:v>-101.318359</c:v>
                </c:pt>
                <c:pt idx="79770">
                  <c:v>-84.4726562</c:v>
                </c:pt>
                <c:pt idx="79771">
                  <c:v>-55.2978516</c:v>
                </c:pt>
                <c:pt idx="79772">
                  <c:v>-2.44140625</c:v>
                </c:pt>
                <c:pt idx="79773">
                  <c:v>45.6542969</c:v>
                </c:pt>
                <c:pt idx="79774">
                  <c:v>89.35546879999995</c:v>
                </c:pt>
                <c:pt idx="79775">
                  <c:v>102.783203</c:v>
                </c:pt>
                <c:pt idx="79776">
                  <c:v>95.4589844</c:v>
                </c:pt>
                <c:pt idx="79777">
                  <c:v>57.9833984</c:v>
                </c:pt>
                <c:pt idx="79778">
                  <c:v>5.24902344</c:v>
                </c:pt>
                <c:pt idx="79779">
                  <c:v>-44.4335938</c:v>
                </c:pt>
                <c:pt idx="79780">
                  <c:v>-84.4726562</c:v>
                </c:pt>
                <c:pt idx="79781">
                  <c:v>-102.661133</c:v>
                </c:pt>
                <c:pt idx="79782">
                  <c:v>-89.9658203</c:v>
                </c:pt>
                <c:pt idx="79783">
                  <c:v>-59.0820312</c:v>
                </c:pt>
                <c:pt idx="79784">
                  <c:v>-8.66699219</c:v>
                </c:pt>
                <c:pt idx="79785">
                  <c:v>47.1191406</c:v>
                </c:pt>
                <c:pt idx="79786">
                  <c:v>82.3974609</c:v>
                </c:pt>
                <c:pt idx="79787">
                  <c:v>101.318359</c:v>
                </c:pt>
                <c:pt idx="79788">
                  <c:v>96.3134766</c:v>
                </c:pt>
                <c:pt idx="79789">
                  <c:v>67.62695309999998</c:v>
                </c:pt>
                <c:pt idx="79790">
                  <c:v>20.2636719</c:v>
                </c:pt>
                <c:pt idx="79791">
                  <c:v>-36.7431641</c:v>
                </c:pt>
                <c:pt idx="79792">
                  <c:v>-82.5195312</c:v>
                </c:pt>
                <c:pt idx="79793">
                  <c:v>-101.806641</c:v>
                </c:pt>
                <c:pt idx="79794">
                  <c:v>-101.68457</c:v>
                </c:pt>
                <c:pt idx="79795">
                  <c:v>-66.40625</c:v>
                </c:pt>
                <c:pt idx="79796">
                  <c:v>-19.1650391</c:v>
                </c:pt>
                <c:pt idx="79797">
                  <c:v>27.8320312</c:v>
                </c:pt>
                <c:pt idx="79798">
                  <c:v>68.35937499999996</c:v>
                </c:pt>
                <c:pt idx="79799">
                  <c:v>94.97070309999998</c:v>
                </c:pt>
                <c:pt idx="79800">
                  <c:v>97.2900391</c:v>
                </c:pt>
                <c:pt idx="79801">
                  <c:v>73.3642578</c:v>
                </c:pt>
                <c:pt idx="79802">
                  <c:v>20.2636719</c:v>
                </c:pt>
                <c:pt idx="79803">
                  <c:v>-30.5175781</c:v>
                </c:pt>
                <c:pt idx="79804">
                  <c:v>-72.1435547</c:v>
                </c:pt>
                <c:pt idx="79805">
                  <c:v>-96.67968749999996</c:v>
                </c:pt>
                <c:pt idx="79806">
                  <c:v>-105.834961</c:v>
                </c:pt>
                <c:pt idx="79807">
                  <c:v>-80.68847659999993</c:v>
                </c:pt>
                <c:pt idx="79808">
                  <c:v>-34.4238281</c:v>
                </c:pt>
                <c:pt idx="79809">
                  <c:v>22.0947266</c:v>
                </c:pt>
                <c:pt idx="79810">
                  <c:v>63.9648438</c:v>
                </c:pt>
                <c:pt idx="79811">
                  <c:v>91.6748047</c:v>
                </c:pt>
                <c:pt idx="79812">
                  <c:v>100.708008</c:v>
                </c:pt>
                <c:pt idx="79813">
                  <c:v>81.9091797</c:v>
                </c:pt>
                <c:pt idx="79814">
                  <c:v>41.7480469</c:v>
                </c:pt>
                <c:pt idx="79815">
                  <c:v>-7.324218749999996</c:v>
                </c:pt>
                <c:pt idx="79816">
                  <c:v>-62.9882812</c:v>
                </c:pt>
                <c:pt idx="79817">
                  <c:v>-99.3652344</c:v>
                </c:pt>
                <c:pt idx="79818">
                  <c:v>-101.196289</c:v>
                </c:pt>
                <c:pt idx="79819">
                  <c:v>-82.3974609</c:v>
                </c:pt>
                <c:pt idx="79820">
                  <c:v>-38.8183594</c:v>
                </c:pt>
                <c:pt idx="79821">
                  <c:v>13.7939453</c:v>
                </c:pt>
                <c:pt idx="79822">
                  <c:v>59.9365234</c:v>
                </c:pt>
                <c:pt idx="79823">
                  <c:v>93.01757809999998</c:v>
                </c:pt>
                <c:pt idx="79824">
                  <c:v>105.59082</c:v>
                </c:pt>
                <c:pt idx="79825">
                  <c:v>87.5244141</c:v>
                </c:pt>
                <c:pt idx="79826">
                  <c:v>46.0205078</c:v>
                </c:pt>
                <c:pt idx="79827">
                  <c:v>-3.90625</c:v>
                </c:pt>
                <c:pt idx="79828">
                  <c:v>-53.7109375</c:v>
                </c:pt>
                <c:pt idx="79829">
                  <c:v>-96.1914062</c:v>
                </c:pt>
                <c:pt idx="79830">
                  <c:v>-105.102539</c:v>
                </c:pt>
                <c:pt idx="79831">
                  <c:v>-87.5244141</c:v>
                </c:pt>
                <c:pt idx="79832">
                  <c:v>-49.9267578</c:v>
                </c:pt>
                <c:pt idx="79833">
                  <c:v>0.9765625</c:v>
                </c:pt>
                <c:pt idx="79834">
                  <c:v>57.9833984</c:v>
                </c:pt>
                <c:pt idx="79835">
                  <c:v>91.6748047</c:v>
                </c:pt>
                <c:pt idx="79836">
                  <c:v>103.515625</c:v>
                </c:pt>
                <c:pt idx="79837">
                  <c:v>86.18164059999998</c:v>
                </c:pt>
                <c:pt idx="79838">
                  <c:v>50.78125</c:v>
                </c:pt>
                <c:pt idx="79839">
                  <c:v>3.29589844</c:v>
                </c:pt>
                <c:pt idx="79840">
                  <c:v>-46.3867188</c:v>
                </c:pt>
                <c:pt idx="79841">
                  <c:v>-89.7216797</c:v>
                </c:pt>
                <c:pt idx="79842">
                  <c:v>-105.59082</c:v>
                </c:pt>
                <c:pt idx="79843">
                  <c:v>-96.0693359</c:v>
                </c:pt>
                <c:pt idx="79844">
                  <c:v>-58.83789059999999</c:v>
                </c:pt>
                <c:pt idx="79845">
                  <c:v>-6.95800781</c:v>
                </c:pt>
                <c:pt idx="79846">
                  <c:v>43.3349609</c:v>
                </c:pt>
                <c:pt idx="79847">
                  <c:v>85.4492188</c:v>
                </c:pt>
                <c:pt idx="79848">
                  <c:v>106.079102</c:v>
                </c:pt>
                <c:pt idx="79849">
                  <c:v>93.1396484</c:v>
                </c:pt>
                <c:pt idx="79850">
                  <c:v>60.18066409999999</c:v>
                </c:pt>
                <c:pt idx="79851">
                  <c:v>13.7939453</c:v>
                </c:pt>
                <c:pt idx="79852">
                  <c:v>-37.7197266</c:v>
                </c:pt>
                <c:pt idx="79853">
                  <c:v>-86.6699219</c:v>
                </c:pt>
                <c:pt idx="79854">
                  <c:v>-105.224609</c:v>
                </c:pt>
                <c:pt idx="79855">
                  <c:v>-91.9189453</c:v>
                </c:pt>
                <c:pt idx="79856">
                  <c:v>-63.3544922</c:v>
                </c:pt>
                <c:pt idx="79857">
                  <c:v>-12.8173828</c:v>
                </c:pt>
                <c:pt idx="79858">
                  <c:v>36.4990234</c:v>
                </c:pt>
                <c:pt idx="79859">
                  <c:v>78.8574219</c:v>
                </c:pt>
                <c:pt idx="79860">
                  <c:v>98.9990234</c:v>
                </c:pt>
                <c:pt idx="79861">
                  <c:v>92.6513672</c:v>
                </c:pt>
                <c:pt idx="79862">
                  <c:v>71.8994141</c:v>
                </c:pt>
                <c:pt idx="79863">
                  <c:v>20.8740234</c:v>
                </c:pt>
                <c:pt idx="79864">
                  <c:v>-26.8554688</c:v>
                </c:pt>
                <c:pt idx="79865">
                  <c:v>-69.0917969</c:v>
                </c:pt>
                <c:pt idx="79866">
                  <c:v>-101.5625</c:v>
                </c:pt>
                <c:pt idx="79867">
                  <c:v>-98.1445312</c:v>
                </c:pt>
                <c:pt idx="79868">
                  <c:v>-68.35937499999996</c:v>
                </c:pt>
                <c:pt idx="79869">
                  <c:v>-29.9072266</c:v>
                </c:pt>
                <c:pt idx="79870">
                  <c:v>26.0009766</c:v>
                </c:pt>
                <c:pt idx="79871">
                  <c:v>70.4345703</c:v>
                </c:pt>
                <c:pt idx="79872">
                  <c:v>96.1914062</c:v>
                </c:pt>
                <c:pt idx="79873">
                  <c:v>101.318359</c:v>
                </c:pt>
                <c:pt idx="79874">
                  <c:v>73.48632809999998</c:v>
                </c:pt>
                <c:pt idx="79875">
                  <c:v>25.0244141</c:v>
                </c:pt>
                <c:pt idx="79876">
                  <c:v>-24.7802734</c:v>
                </c:pt>
                <c:pt idx="79877">
                  <c:v>-71.2890625</c:v>
                </c:pt>
                <c:pt idx="79878">
                  <c:v>-103.393555</c:v>
                </c:pt>
                <c:pt idx="79879">
                  <c:v>-101.318359</c:v>
                </c:pt>
                <c:pt idx="79880">
                  <c:v>-78.4912109</c:v>
                </c:pt>
                <c:pt idx="79881">
                  <c:v>-33.203125</c:v>
                </c:pt>
                <c:pt idx="79882">
                  <c:v>21.1181641</c:v>
                </c:pt>
                <c:pt idx="79883">
                  <c:v>67.9931641</c:v>
                </c:pt>
                <c:pt idx="79884">
                  <c:v>99.3652344</c:v>
                </c:pt>
                <c:pt idx="79885">
                  <c:v>106.445312</c:v>
                </c:pt>
                <c:pt idx="79886">
                  <c:v>83.0078125</c:v>
                </c:pt>
                <c:pt idx="79887">
                  <c:v>39.0625</c:v>
                </c:pt>
                <c:pt idx="79888">
                  <c:v>-11.5966797</c:v>
                </c:pt>
                <c:pt idx="79889">
                  <c:v>-64.2089844</c:v>
                </c:pt>
                <c:pt idx="79890">
                  <c:v>-97.65625</c:v>
                </c:pt>
                <c:pt idx="79891">
                  <c:v>-106.201172</c:v>
                </c:pt>
                <c:pt idx="79892">
                  <c:v>-90.94238279999998</c:v>
                </c:pt>
                <c:pt idx="79893">
                  <c:v>-44.0673828</c:v>
                </c:pt>
                <c:pt idx="79894">
                  <c:v>9.39941406</c:v>
                </c:pt>
                <c:pt idx="79895">
                  <c:v>56.88476559999999</c:v>
                </c:pt>
                <c:pt idx="79896">
                  <c:v>99.3652344</c:v>
                </c:pt>
                <c:pt idx="79897">
                  <c:v>100.463867</c:v>
                </c:pt>
                <c:pt idx="79898">
                  <c:v>85.8154297</c:v>
                </c:pt>
                <c:pt idx="79899">
                  <c:v>44.4335938</c:v>
                </c:pt>
                <c:pt idx="79900">
                  <c:v>-5.37109375</c:v>
                </c:pt>
                <c:pt idx="79901">
                  <c:v>-57.3730469</c:v>
                </c:pt>
                <c:pt idx="79902">
                  <c:v>-89.84375</c:v>
                </c:pt>
                <c:pt idx="79903">
                  <c:v>-99.4873047</c:v>
                </c:pt>
                <c:pt idx="79904">
                  <c:v>-91.55273440000001</c:v>
                </c:pt>
                <c:pt idx="79905">
                  <c:v>-56.2744141</c:v>
                </c:pt>
                <c:pt idx="79906">
                  <c:v>6.347656249999996</c:v>
                </c:pt>
                <c:pt idx="79907">
                  <c:v>52.4902344</c:v>
                </c:pt>
                <c:pt idx="79908">
                  <c:v>87.03613279999998</c:v>
                </c:pt>
                <c:pt idx="79909">
                  <c:v>102.783203</c:v>
                </c:pt>
                <c:pt idx="79910">
                  <c:v>89.7216797</c:v>
                </c:pt>
                <c:pt idx="79911">
                  <c:v>51.8798828</c:v>
                </c:pt>
                <c:pt idx="79912">
                  <c:v>7.44628906</c:v>
                </c:pt>
                <c:pt idx="79913">
                  <c:v>-44.3115234</c:v>
                </c:pt>
                <c:pt idx="79914">
                  <c:v>-84.8388672</c:v>
                </c:pt>
                <c:pt idx="79915">
                  <c:v>-102.050781</c:v>
                </c:pt>
                <c:pt idx="79916">
                  <c:v>-91.55273440000001</c:v>
                </c:pt>
                <c:pt idx="79917">
                  <c:v>-57.8613281</c:v>
                </c:pt>
                <c:pt idx="79918">
                  <c:v>-11.1083984</c:v>
                </c:pt>
                <c:pt idx="79919">
                  <c:v>42.1142578</c:v>
                </c:pt>
                <c:pt idx="79920">
                  <c:v>87.890625</c:v>
                </c:pt>
                <c:pt idx="79921">
                  <c:v>102.783203</c:v>
                </c:pt>
                <c:pt idx="79922">
                  <c:v>99.9755859</c:v>
                </c:pt>
                <c:pt idx="79923">
                  <c:v>65.67382809999994</c:v>
                </c:pt>
                <c:pt idx="79924">
                  <c:v>14.8925781</c:v>
                </c:pt>
                <c:pt idx="79925">
                  <c:v>-29.7851562</c:v>
                </c:pt>
                <c:pt idx="79926">
                  <c:v>-78.0029297</c:v>
                </c:pt>
                <c:pt idx="79927">
                  <c:v>-100.097656</c:v>
                </c:pt>
                <c:pt idx="79928">
                  <c:v>-96.1914062</c:v>
                </c:pt>
                <c:pt idx="79929">
                  <c:v>-66.40625</c:v>
                </c:pt>
                <c:pt idx="79930">
                  <c:v>-18.4326172</c:v>
                </c:pt>
                <c:pt idx="79931">
                  <c:v>31.3720703</c:v>
                </c:pt>
                <c:pt idx="79932">
                  <c:v>77.8808594</c:v>
                </c:pt>
                <c:pt idx="79933">
                  <c:v>97.4121094</c:v>
                </c:pt>
                <c:pt idx="79934">
                  <c:v>96.80175779999998</c:v>
                </c:pt>
                <c:pt idx="79935">
                  <c:v>74.8291016</c:v>
                </c:pt>
                <c:pt idx="79936">
                  <c:v>35.0341797</c:v>
                </c:pt>
                <c:pt idx="79937">
                  <c:v>-26.0009766</c:v>
                </c:pt>
                <c:pt idx="79938">
                  <c:v>-77.0263672</c:v>
                </c:pt>
                <c:pt idx="79939">
                  <c:v>-101.196289</c:v>
                </c:pt>
                <c:pt idx="79940">
                  <c:v>-104.248047</c:v>
                </c:pt>
                <c:pt idx="79941">
                  <c:v>-80.8105469</c:v>
                </c:pt>
                <c:pt idx="79942">
                  <c:v>-29.0527344</c:v>
                </c:pt>
                <c:pt idx="79943">
                  <c:v>21.6064453</c:v>
                </c:pt>
                <c:pt idx="79944">
                  <c:v>63.1103516</c:v>
                </c:pt>
                <c:pt idx="79945">
                  <c:v>101.928711</c:v>
                </c:pt>
                <c:pt idx="79946">
                  <c:v>109.741211</c:v>
                </c:pt>
                <c:pt idx="79947">
                  <c:v>82.6416016</c:v>
                </c:pt>
                <c:pt idx="79948">
                  <c:v>31.98242189999997</c:v>
                </c:pt>
                <c:pt idx="79949">
                  <c:v>-21.3623047</c:v>
                </c:pt>
                <c:pt idx="79950">
                  <c:v>-71.7773438</c:v>
                </c:pt>
                <c:pt idx="79951">
                  <c:v>-98.87695309999998</c:v>
                </c:pt>
                <c:pt idx="79952">
                  <c:v>-99.3652344</c:v>
                </c:pt>
                <c:pt idx="79953">
                  <c:v>-81.4208984</c:v>
                </c:pt>
                <c:pt idx="79954">
                  <c:v>-35.15625</c:v>
                </c:pt>
                <c:pt idx="79955">
                  <c:v>17.9443359</c:v>
                </c:pt>
                <c:pt idx="79956">
                  <c:v>59.2041016</c:v>
                </c:pt>
                <c:pt idx="79957">
                  <c:v>99.3652344</c:v>
                </c:pt>
                <c:pt idx="79958">
                  <c:v>108.764648</c:v>
                </c:pt>
                <c:pt idx="79959">
                  <c:v>77.5146484</c:v>
                </c:pt>
                <c:pt idx="79960">
                  <c:v>33.5693359</c:v>
                </c:pt>
                <c:pt idx="79961">
                  <c:v>-17.3339844</c:v>
                </c:pt>
                <c:pt idx="79962">
                  <c:v>-62.9882812</c:v>
                </c:pt>
                <c:pt idx="79963">
                  <c:v>-94.6044922</c:v>
                </c:pt>
                <c:pt idx="79964">
                  <c:v>-102.294922</c:v>
                </c:pt>
                <c:pt idx="79965">
                  <c:v>-86.6699219</c:v>
                </c:pt>
                <c:pt idx="79966">
                  <c:v>-41.1376953</c:v>
                </c:pt>
                <c:pt idx="79967">
                  <c:v>7.812499999999997</c:v>
                </c:pt>
                <c:pt idx="79968">
                  <c:v>55.4199219</c:v>
                </c:pt>
                <c:pt idx="79969">
                  <c:v>94.3603516</c:v>
                </c:pt>
                <c:pt idx="79970">
                  <c:v>100.708008</c:v>
                </c:pt>
                <c:pt idx="79971">
                  <c:v>87.4023438</c:v>
                </c:pt>
                <c:pt idx="79972">
                  <c:v>46.7529297</c:v>
                </c:pt>
                <c:pt idx="79973">
                  <c:v>-6.103515619999995</c:v>
                </c:pt>
                <c:pt idx="79974">
                  <c:v>-57.8613281</c:v>
                </c:pt>
                <c:pt idx="79975">
                  <c:v>-94.6044922</c:v>
                </c:pt>
                <c:pt idx="79976">
                  <c:v>-105.46875</c:v>
                </c:pt>
                <c:pt idx="79977">
                  <c:v>-91.55273440000001</c:v>
                </c:pt>
                <c:pt idx="79978">
                  <c:v>-53.2226562</c:v>
                </c:pt>
                <c:pt idx="79979">
                  <c:v>-4.27246094</c:v>
                </c:pt>
                <c:pt idx="79980">
                  <c:v>55.4199219</c:v>
                </c:pt>
                <c:pt idx="79981">
                  <c:v>87.15820309999998</c:v>
                </c:pt>
                <c:pt idx="79982">
                  <c:v>98.63281249999996</c:v>
                </c:pt>
                <c:pt idx="79983">
                  <c:v>88.62304690000001</c:v>
                </c:pt>
                <c:pt idx="79984">
                  <c:v>54.5654297</c:v>
                </c:pt>
                <c:pt idx="79985">
                  <c:v>11.4746094</c:v>
                </c:pt>
                <c:pt idx="79986">
                  <c:v>-46.5087891</c:v>
                </c:pt>
                <c:pt idx="79987">
                  <c:v>-85.9375</c:v>
                </c:pt>
                <c:pt idx="79988">
                  <c:v>-94.7265625</c:v>
                </c:pt>
                <c:pt idx="79989">
                  <c:v>-95.82519529999998</c:v>
                </c:pt>
                <c:pt idx="79990">
                  <c:v>-65.9179688</c:v>
                </c:pt>
                <c:pt idx="79991">
                  <c:v>-11.1083984</c:v>
                </c:pt>
                <c:pt idx="79992">
                  <c:v>45.6542969</c:v>
                </c:pt>
                <c:pt idx="79993">
                  <c:v>87.2802734</c:v>
                </c:pt>
                <c:pt idx="79994">
                  <c:v>102.661133</c:v>
                </c:pt>
                <c:pt idx="79995">
                  <c:v>99.4873047</c:v>
                </c:pt>
                <c:pt idx="79996">
                  <c:v>69.58007809999994</c:v>
                </c:pt>
                <c:pt idx="79997">
                  <c:v>8.544921879999997</c:v>
                </c:pt>
                <c:pt idx="79998">
                  <c:v>-32.2265625</c:v>
                </c:pt>
                <c:pt idx="79999">
                  <c:v>-80.9326172</c:v>
                </c:pt>
                <c:pt idx="80000">
                  <c:v>-101.928711</c:v>
                </c:pt>
                <c:pt idx="80001">
                  <c:v>-92.4072266</c:v>
                </c:pt>
                <c:pt idx="80002">
                  <c:v>-72.0214844</c:v>
                </c:pt>
                <c:pt idx="80003">
                  <c:v>-21.484375</c:v>
                </c:pt>
                <c:pt idx="80004">
                  <c:v>34.17968749999999</c:v>
                </c:pt>
                <c:pt idx="80005">
                  <c:v>75.8056641</c:v>
                </c:pt>
                <c:pt idx="80006">
                  <c:v>103.515625</c:v>
                </c:pt>
                <c:pt idx="80007">
                  <c:v>101.318359</c:v>
                </c:pt>
                <c:pt idx="80008">
                  <c:v>70.0683594</c:v>
                </c:pt>
                <c:pt idx="80009">
                  <c:v>20.8740234</c:v>
                </c:pt>
                <c:pt idx="80010">
                  <c:v>-22.8271484</c:v>
                </c:pt>
                <c:pt idx="80011">
                  <c:v>-73.9746094</c:v>
                </c:pt>
                <c:pt idx="80012">
                  <c:v>-98.38867190000001</c:v>
                </c:pt>
                <c:pt idx="80013">
                  <c:v>-99.60937499999996</c:v>
                </c:pt>
                <c:pt idx="80014">
                  <c:v>-72.7539062</c:v>
                </c:pt>
                <c:pt idx="80015">
                  <c:v>-31.1279297</c:v>
                </c:pt>
                <c:pt idx="80016">
                  <c:v>17.9443359</c:v>
                </c:pt>
                <c:pt idx="80017">
                  <c:v>65.0634766</c:v>
                </c:pt>
                <c:pt idx="80018">
                  <c:v>96.4355469</c:v>
                </c:pt>
                <c:pt idx="80019">
                  <c:v>94.97070309999998</c:v>
                </c:pt>
                <c:pt idx="80020">
                  <c:v>78.12499999999998</c:v>
                </c:pt>
                <c:pt idx="80021">
                  <c:v>41.1376953</c:v>
                </c:pt>
                <c:pt idx="80022">
                  <c:v>-20.0195312</c:v>
                </c:pt>
                <c:pt idx="80023">
                  <c:v>-62.5</c:v>
                </c:pt>
                <c:pt idx="80024">
                  <c:v>-87.5244141</c:v>
                </c:pt>
                <c:pt idx="80025">
                  <c:v>-101.806641</c:v>
                </c:pt>
                <c:pt idx="80026">
                  <c:v>-83.6181641</c:v>
                </c:pt>
                <c:pt idx="80027">
                  <c:v>-40.7714844</c:v>
                </c:pt>
                <c:pt idx="80028">
                  <c:v>10.9863281</c:v>
                </c:pt>
                <c:pt idx="80029">
                  <c:v>63.1103516</c:v>
                </c:pt>
                <c:pt idx="80030">
                  <c:v>97.77832029999998</c:v>
                </c:pt>
                <c:pt idx="80031">
                  <c:v>105.102539</c:v>
                </c:pt>
                <c:pt idx="80032">
                  <c:v>87.7685547</c:v>
                </c:pt>
                <c:pt idx="80033">
                  <c:v>44.921875</c:v>
                </c:pt>
                <c:pt idx="80034">
                  <c:v>-9.64355469</c:v>
                </c:pt>
                <c:pt idx="80035">
                  <c:v>-56.1523438</c:v>
                </c:pt>
                <c:pt idx="80036">
                  <c:v>-92.5292969</c:v>
                </c:pt>
                <c:pt idx="80037">
                  <c:v>-104.980469</c:v>
                </c:pt>
                <c:pt idx="80038">
                  <c:v>-89.84375</c:v>
                </c:pt>
                <c:pt idx="80039">
                  <c:v>-46.5087891</c:v>
                </c:pt>
                <c:pt idx="80040">
                  <c:v>1.09863281</c:v>
                </c:pt>
                <c:pt idx="80041">
                  <c:v>55.9082031</c:v>
                </c:pt>
                <c:pt idx="80042">
                  <c:v>89.4775391</c:v>
                </c:pt>
                <c:pt idx="80043">
                  <c:v>100.097656</c:v>
                </c:pt>
                <c:pt idx="80044">
                  <c:v>93.01757809999998</c:v>
                </c:pt>
                <c:pt idx="80045">
                  <c:v>59.81445309999999</c:v>
                </c:pt>
                <c:pt idx="80046">
                  <c:v>-0.244140625</c:v>
                </c:pt>
                <c:pt idx="80047">
                  <c:v>-50.9033203</c:v>
                </c:pt>
                <c:pt idx="80048">
                  <c:v>-85.6933594</c:v>
                </c:pt>
                <c:pt idx="80049">
                  <c:v>-104.125977</c:v>
                </c:pt>
                <c:pt idx="80050">
                  <c:v>-95.0927734</c:v>
                </c:pt>
                <c:pt idx="80051">
                  <c:v>-59.0820312</c:v>
                </c:pt>
                <c:pt idx="80052">
                  <c:v>-9.765625</c:v>
                </c:pt>
                <c:pt idx="80053">
                  <c:v>45.5322266</c:v>
                </c:pt>
                <c:pt idx="80054">
                  <c:v>89.5996094</c:v>
                </c:pt>
                <c:pt idx="80055">
                  <c:v>107.299805</c:v>
                </c:pt>
                <c:pt idx="80056">
                  <c:v>93.75</c:v>
                </c:pt>
                <c:pt idx="80057">
                  <c:v>62.5</c:v>
                </c:pt>
                <c:pt idx="80058">
                  <c:v>8.7890625</c:v>
                </c:pt>
                <c:pt idx="80059">
                  <c:v>-41.2597656</c:v>
                </c:pt>
                <c:pt idx="80060">
                  <c:v>-82.3974609</c:v>
                </c:pt>
                <c:pt idx="80061">
                  <c:v>-103.515625</c:v>
                </c:pt>
                <c:pt idx="80062">
                  <c:v>-95.4589844</c:v>
                </c:pt>
                <c:pt idx="80063">
                  <c:v>-63.2324219</c:v>
                </c:pt>
                <c:pt idx="80064">
                  <c:v>-18.6767578</c:v>
                </c:pt>
                <c:pt idx="80065">
                  <c:v>37.3535156</c:v>
                </c:pt>
                <c:pt idx="80066">
                  <c:v>79.22363279999998</c:v>
                </c:pt>
                <c:pt idx="80067">
                  <c:v>100.463867</c:v>
                </c:pt>
                <c:pt idx="80068">
                  <c:v>98.63281249999996</c:v>
                </c:pt>
                <c:pt idx="80069">
                  <c:v>67.50488279999998</c:v>
                </c:pt>
                <c:pt idx="80070">
                  <c:v>19.4091797</c:v>
                </c:pt>
                <c:pt idx="80071">
                  <c:v>-30.2734375</c:v>
                </c:pt>
                <c:pt idx="80072">
                  <c:v>-73.3642578</c:v>
                </c:pt>
                <c:pt idx="80073">
                  <c:v>-104.125977</c:v>
                </c:pt>
                <c:pt idx="80074">
                  <c:v>-100.219727</c:v>
                </c:pt>
                <c:pt idx="80075">
                  <c:v>-72.9980469</c:v>
                </c:pt>
                <c:pt idx="80076">
                  <c:v>-22.7050781</c:v>
                </c:pt>
                <c:pt idx="80077">
                  <c:v>27.4658203</c:v>
                </c:pt>
                <c:pt idx="80078">
                  <c:v>68.8476562</c:v>
                </c:pt>
                <c:pt idx="80079">
                  <c:v>96.4355469</c:v>
                </c:pt>
                <c:pt idx="80080">
                  <c:v>106.933594</c:v>
                </c:pt>
                <c:pt idx="80081">
                  <c:v>74.9511719</c:v>
                </c:pt>
                <c:pt idx="80082">
                  <c:v>36.3769531</c:v>
                </c:pt>
                <c:pt idx="80083">
                  <c:v>-18.9208984</c:v>
                </c:pt>
                <c:pt idx="80084">
                  <c:v>-73.48632809999998</c:v>
                </c:pt>
                <c:pt idx="80085">
                  <c:v>-95.4589844</c:v>
                </c:pt>
                <c:pt idx="80086">
                  <c:v>-98.75488279999998</c:v>
                </c:pt>
                <c:pt idx="80087">
                  <c:v>-79.8339844</c:v>
                </c:pt>
                <c:pt idx="80088">
                  <c:v>-36.6210938</c:v>
                </c:pt>
                <c:pt idx="80089">
                  <c:v>18.5546875</c:v>
                </c:pt>
                <c:pt idx="80090">
                  <c:v>65.55175779999998</c:v>
                </c:pt>
                <c:pt idx="80091">
                  <c:v>97.77832029999998</c:v>
                </c:pt>
                <c:pt idx="80092">
                  <c:v>103.759766</c:v>
                </c:pt>
                <c:pt idx="80093">
                  <c:v>84.8388672</c:v>
                </c:pt>
                <c:pt idx="80094">
                  <c:v>34.6679688</c:v>
                </c:pt>
                <c:pt idx="80095">
                  <c:v>-11.5966797</c:v>
                </c:pt>
                <c:pt idx="80096">
                  <c:v>-64.2089844</c:v>
                </c:pt>
                <c:pt idx="80097">
                  <c:v>-92.5292969</c:v>
                </c:pt>
                <c:pt idx="80098">
                  <c:v>-100.463867</c:v>
                </c:pt>
                <c:pt idx="80099">
                  <c:v>-79.7119141</c:v>
                </c:pt>
                <c:pt idx="80100">
                  <c:v>-48.4619141</c:v>
                </c:pt>
                <c:pt idx="80101">
                  <c:v>10.1318359</c:v>
                </c:pt>
                <c:pt idx="80102">
                  <c:v>54.8095703</c:v>
                </c:pt>
                <c:pt idx="80103">
                  <c:v>93.6279297</c:v>
                </c:pt>
                <c:pt idx="80104">
                  <c:v>105.34668</c:v>
                </c:pt>
                <c:pt idx="80105">
                  <c:v>87.6464844</c:v>
                </c:pt>
                <c:pt idx="80106">
                  <c:v>48.2177734</c:v>
                </c:pt>
                <c:pt idx="80107">
                  <c:v>-6.225585939999994</c:v>
                </c:pt>
                <c:pt idx="80108">
                  <c:v>-56.2744141</c:v>
                </c:pt>
                <c:pt idx="80109">
                  <c:v>-93.38378909999996</c:v>
                </c:pt>
                <c:pt idx="80110">
                  <c:v>-103.637695</c:v>
                </c:pt>
                <c:pt idx="80111">
                  <c:v>-86.18164059999998</c:v>
                </c:pt>
                <c:pt idx="80112">
                  <c:v>-49.0722656</c:v>
                </c:pt>
                <c:pt idx="80113">
                  <c:v>-1.22070312</c:v>
                </c:pt>
                <c:pt idx="80114">
                  <c:v>53.7109375</c:v>
                </c:pt>
                <c:pt idx="80115">
                  <c:v>88.62304690000001</c:v>
                </c:pt>
                <c:pt idx="80116">
                  <c:v>103.149414</c:v>
                </c:pt>
                <c:pt idx="80117">
                  <c:v>90.57617190000001</c:v>
                </c:pt>
                <c:pt idx="80118">
                  <c:v>51.7578125</c:v>
                </c:pt>
                <c:pt idx="80119">
                  <c:v>5.73730469</c:v>
                </c:pt>
                <c:pt idx="80120">
                  <c:v>-49.4384766</c:v>
                </c:pt>
                <c:pt idx="80121">
                  <c:v>-86.7919922</c:v>
                </c:pt>
                <c:pt idx="80122">
                  <c:v>-101.318359</c:v>
                </c:pt>
                <c:pt idx="80123">
                  <c:v>-89.2333984</c:v>
                </c:pt>
                <c:pt idx="80124">
                  <c:v>-57.61718749999999</c:v>
                </c:pt>
                <c:pt idx="80125">
                  <c:v>-10.8642578</c:v>
                </c:pt>
                <c:pt idx="80126">
                  <c:v>41.6259766</c:v>
                </c:pt>
                <c:pt idx="80127">
                  <c:v>80.9326172</c:v>
                </c:pt>
                <c:pt idx="80128">
                  <c:v>97.0458984</c:v>
                </c:pt>
                <c:pt idx="80129">
                  <c:v>92.4072266</c:v>
                </c:pt>
                <c:pt idx="80130">
                  <c:v>67.2607422</c:v>
                </c:pt>
                <c:pt idx="80131">
                  <c:v>5.49316406</c:v>
                </c:pt>
                <c:pt idx="80132">
                  <c:v>-39.5507812</c:v>
                </c:pt>
                <c:pt idx="80133">
                  <c:v>-80.32226559999998</c:v>
                </c:pt>
                <c:pt idx="80134">
                  <c:v>-113.647461</c:v>
                </c:pt>
                <c:pt idx="80135">
                  <c:v>-103.271484</c:v>
                </c:pt>
                <c:pt idx="80136">
                  <c:v>-70.1904297</c:v>
                </c:pt>
                <c:pt idx="80137">
                  <c:v>-19.7753906</c:v>
                </c:pt>
                <c:pt idx="80138">
                  <c:v>34.7900391</c:v>
                </c:pt>
                <c:pt idx="80139">
                  <c:v>76.6601562</c:v>
                </c:pt>
                <c:pt idx="80140">
                  <c:v>93.1396484</c:v>
                </c:pt>
                <c:pt idx="80141">
                  <c:v>98.5107422</c:v>
                </c:pt>
                <c:pt idx="80142">
                  <c:v>69.0917969</c:v>
                </c:pt>
                <c:pt idx="80143">
                  <c:v>25.7568359</c:v>
                </c:pt>
                <c:pt idx="80144">
                  <c:v>-31.8603516</c:v>
                </c:pt>
                <c:pt idx="80145">
                  <c:v>-78.12499999999998</c:v>
                </c:pt>
                <c:pt idx="80146">
                  <c:v>-98.9990234</c:v>
                </c:pt>
                <c:pt idx="80147">
                  <c:v>-98.1445312</c:v>
                </c:pt>
                <c:pt idx="80148">
                  <c:v>-76.4160156</c:v>
                </c:pt>
                <c:pt idx="80149">
                  <c:v>-31.0058594</c:v>
                </c:pt>
                <c:pt idx="80150">
                  <c:v>19.0429688</c:v>
                </c:pt>
                <c:pt idx="80151">
                  <c:v>64.3310547</c:v>
                </c:pt>
                <c:pt idx="80152">
                  <c:v>94.7265625</c:v>
                </c:pt>
                <c:pt idx="80153">
                  <c:v>96.80175779999998</c:v>
                </c:pt>
                <c:pt idx="80154">
                  <c:v>70.67871089999993</c:v>
                </c:pt>
                <c:pt idx="80155">
                  <c:v>39.1845703</c:v>
                </c:pt>
                <c:pt idx="80156">
                  <c:v>-21.3623047</c:v>
                </c:pt>
                <c:pt idx="80157">
                  <c:v>-66.0400391</c:v>
                </c:pt>
                <c:pt idx="80158">
                  <c:v>-94.4824219</c:v>
                </c:pt>
                <c:pt idx="80159">
                  <c:v>-106.933594</c:v>
                </c:pt>
                <c:pt idx="80160">
                  <c:v>-83.8623047</c:v>
                </c:pt>
                <c:pt idx="80161">
                  <c:v>-45.4101562</c:v>
                </c:pt>
                <c:pt idx="80162">
                  <c:v>7.93457031</c:v>
                </c:pt>
                <c:pt idx="80163">
                  <c:v>65.67382809999994</c:v>
                </c:pt>
                <c:pt idx="80164">
                  <c:v>98.0224609</c:v>
                </c:pt>
                <c:pt idx="80165">
                  <c:v>100.585938</c:v>
                </c:pt>
                <c:pt idx="80166">
                  <c:v>81.7871094</c:v>
                </c:pt>
                <c:pt idx="80167">
                  <c:v>46.0205078</c:v>
                </c:pt>
                <c:pt idx="80168">
                  <c:v>-0.854492188</c:v>
                </c:pt>
                <c:pt idx="80169">
                  <c:v>-56.1523438</c:v>
                </c:pt>
                <c:pt idx="80170">
                  <c:v>-91.6748047</c:v>
                </c:pt>
                <c:pt idx="80171">
                  <c:v>-107.421875</c:v>
                </c:pt>
                <c:pt idx="80172">
                  <c:v>-93.5058594</c:v>
                </c:pt>
                <c:pt idx="80173">
                  <c:v>-43.3349609</c:v>
                </c:pt>
                <c:pt idx="80174">
                  <c:v>10.9863281</c:v>
                </c:pt>
                <c:pt idx="80175">
                  <c:v>61.8896484</c:v>
                </c:pt>
                <c:pt idx="80176">
                  <c:v>87.2802734</c:v>
                </c:pt>
                <c:pt idx="80177">
                  <c:v>105.102539</c:v>
                </c:pt>
                <c:pt idx="80178">
                  <c:v>95.2148438</c:v>
                </c:pt>
                <c:pt idx="80179">
                  <c:v>54.4433594</c:v>
                </c:pt>
                <c:pt idx="80180">
                  <c:v>-0.610351562</c:v>
                </c:pt>
                <c:pt idx="80181">
                  <c:v>-48.0957031</c:v>
                </c:pt>
                <c:pt idx="80182">
                  <c:v>-85.8154297</c:v>
                </c:pt>
                <c:pt idx="80183">
                  <c:v>-103.149414</c:v>
                </c:pt>
                <c:pt idx="80184">
                  <c:v>-86.5478516</c:v>
                </c:pt>
                <c:pt idx="80185">
                  <c:v>-50.2929688</c:v>
                </c:pt>
                <c:pt idx="80186">
                  <c:v>-4.02832031</c:v>
                </c:pt>
                <c:pt idx="80187">
                  <c:v>51.7578125</c:v>
                </c:pt>
                <c:pt idx="80188">
                  <c:v>86.9140625</c:v>
                </c:pt>
                <c:pt idx="80189">
                  <c:v>100.585938</c:v>
                </c:pt>
                <c:pt idx="80190">
                  <c:v>93.01757809999998</c:v>
                </c:pt>
                <c:pt idx="80191">
                  <c:v>61.6455078</c:v>
                </c:pt>
                <c:pt idx="80192">
                  <c:v>12.0849609</c:v>
                </c:pt>
                <c:pt idx="80193">
                  <c:v>-42.8466797</c:v>
                </c:pt>
                <c:pt idx="80194">
                  <c:v>-84.4726562</c:v>
                </c:pt>
                <c:pt idx="80195">
                  <c:v>-103.759766</c:v>
                </c:pt>
                <c:pt idx="80196">
                  <c:v>-97.90039059999998</c:v>
                </c:pt>
                <c:pt idx="80197">
                  <c:v>-61.15722659999999</c:v>
                </c:pt>
                <c:pt idx="80198">
                  <c:v>-16.6015625</c:v>
                </c:pt>
                <c:pt idx="80199">
                  <c:v>39.9169922</c:v>
                </c:pt>
                <c:pt idx="80200">
                  <c:v>86.3037109</c:v>
                </c:pt>
                <c:pt idx="80201">
                  <c:v>103.881836</c:v>
                </c:pt>
                <c:pt idx="80202">
                  <c:v>95.0927734</c:v>
                </c:pt>
                <c:pt idx="80203">
                  <c:v>70.9228516</c:v>
                </c:pt>
                <c:pt idx="80204">
                  <c:v>24.2919922</c:v>
                </c:pt>
                <c:pt idx="80205">
                  <c:v>-36.0107422</c:v>
                </c:pt>
                <c:pt idx="80206">
                  <c:v>-79.4677734</c:v>
                </c:pt>
                <c:pt idx="80207">
                  <c:v>-103.515625</c:v>
                </c:pt>
                <c:pt idx="80208">
                  <c:v>-106.567383</c:v>
                </c:pt>
                <c:pt idx="80209">
                  <c:v>-71.4111328</c:v>
                </c:pt>
                <c:pt idx="80210">
                  <c:v>-19.0429688</c:v>
                </c:pt>
                <c:pt idx="80211">
                  <c:v>40.2832031</c:v>
                </c:pt>
                <c:pt idx="80212">
                  <c:v>76.9042969</c:v>
                </c:pt>
                <c:pt idx="80213">
                  <c:v>97.77832029999998</c:v>
                </c:pt>
                <c:pt idx="80214">
                  <c:v>106.445312</c:v>
                </c:pt>
                <c:pt idx="80215">
                  <c:v>72.1435547</c:v>
                </c:pt>
                <c:pt idx="80216">
                  <c:v>27.34375</c:v>
                </c:pt>
                <c:pt idx="80217">
                  <c:v>-20.1416016</c:v>
                </c:pt>
                <c:pt idx="80218">
                  <c:v>-71.6552734</c:v>
                </c:pt>
                <c:pt idx="80219">
                  <c:v>-101.074219</c:v>
                </c:pt>
                <c:pt idx="80220">
                  <c:v>-99.9755859</c:v>
                </c:pt>
                <c:pt idx="80221">
                  <c:v>-82.3974609</c:v>
                </c:pt>
                <c:pt idx="80222">
                  <c:v>-30.3955078</c:v>
                </c:pt>
                <c:pt idx="80223">
                  <c:v>25.7568359</c:v>
                </c:pt>
                <c:pt idx="80224">
                  <c:v>69.33593749999996</c:v>
                </c:pt>
                <c:pt idx="80225">
                  <c:v>101.5625</c:v>
                </c:pt>
                <c:pt idx="80226">
                  <c:v>104.980469</c:v>
                </c:pt>
                <c:pt idx="80227">
                  <c:v>72.7539062</c:v>
                </c:pt>
                <c:pt idx="80228">
                  <c:v>30.7617188</c:v>
                </c:pt>
                <c:pt idx="80229">
                  <c:v>-22.3388672</c:v>
                </c:pt>
                <c:pt idx="80230">
                  <c:v>-63.8427734</c:v>
                </c:pt>
                <c:pt idx="80231">
                  <c:v>-95.4589844</c:v>
                </c:pt>
                <c:pt idx="80232">
                  <c:v>-103.149414</c:v>
                </c:pt>
                <c:pt idx="80233">
                  <c:v>-88.37890619999993</c:v>
                </c:pt>
                <c:pt idx="80234">
                  <c:v>-40.4052734</c:v>
                </c:pt>
                <c:pt idx="80235">
                  <c:v>13.9160156</c:v>
                </c:pt>
                <c:pt idx="80236">
                  <c:v>52.0019531</c:v>
                </c:pt>
                <c:pt idx="80237">
                  <c:v>86.7919922</c:v>
                </c:pt>
                <c:pt idx="80238">
                  <c:v>100.097656</c:v>
                </c:pt>
                <c:pt idx="80239">
                  <c:v>83.3740234</c:v>
                </c:pt>
                <c:pt idx="80240">
                  <c:v>43.0908203</c:v>
                </c:pt>
                <c:pt idx="80241">
                  <c:v>-5.859375</c:v>
                </c:pt>
                <c:pt idx="80242">
                  <c:v>-52.3681641</c:v>
                </c:pt>
                <c:pt idx="80243">
                  <c:v>-83.4960938</c:v>
                </c:pt>
                <c:pt idx="80244">
                  <c:v>-112.426758</c:v>
                </c:pt>
                <c:pt idx="80245">
                  <c:v>-93.6279297</c:v>
                </c:pt>
                <c:pt idx="80246">
                  <c:v>-51.1474609</c:v>
                </c:pt>
                <c:pt idx="80247">
                  <c:v>1.34277344</c:v>
                </c:pt>
                <c:pt idx="80248">
                  <c:v>51.5136719</c:v>
                </c:pt>
                <c:pt idx="80249">
                  <c:v>99.3652344</c:v>
                </c:pt>
                <c:pt idx="80250">
                  <c:v>102.905273</c:v>
                </c:pt>
                <c:pt idx="80251">
                  <c:v>86.05957029999998</c:v>
                </c:pt>
                <c:pt idx="80252">
                  <c:v>48.4619141</c:v>
                </c:pt>
                <c:pt idx="80253">
                  <c:v>-0.48828125</c:v>
                </c:pt>
                <c:pt idx="80254">
                  <c:v>-49.1943359</c:v>
                </c:pt>
                <c:pt idx="80255">
                  <c:v>-87.4023438</c:v>
                </c:pt>
                <c:pt idx="80256">
                  <c:v>-98.2666016</c:v>
                </c:pt>
                <c:pt idx="80257">
                  <c:v>-93.9941406</c:v>
                </c:pt>
                <c:pt idx="80258">
                  <c:v>-62.7441406</c:v>
                </c:pt>
                <c:pt idx="80259">
                  <c:v>-9.88769531</c:v>
                </c:pt>
                <c:pt idx="80260">
                  <c:v>44.1894531</c:v>
                </c:pt>
                <c:pt idx="80261">
                  <c:v>78.8574219</c:v>
                </c:pt>
                <c:pt idx="80262">
                  <c:v>106.445312</c:v>
                </c:pt>
                <c:pt idx="80263">
                  <c:v>99.3652344</c:v>
                </c:pt>
                <c:pt idx="80264">
                  <c:v>61.8896484</c:v>
                </c:pt>
                <c:pt idx="80265">
                  <c:v>21.2402344</c:v>
                </c:pt>
                <c:pt idx="80266">
                  <c:v>-31.98242189999997</c:v>
                </c:pt>
                <c:pt idx="80267">
                  <c:v>-79.5898438</c:v>
                </c:pt>
                <c:pt idx="80268">
                  <c:v>-101.44043</c:v>
                </c:pt>
                <c:pt idx="80269">
                  <c:v>-101.806641</c:v>
                </c:pt>
                <c:pt idx="80270">
                  <c:v>-65.0634766</c:v>
                </c:pt>
                <c:pt idx="80271">
                  <c:v>-17.8222656</c:v>
                </c:pt>
                <c:pt idx="80272">
                  <c:v>38.0859375</c:v>
                </c:pt>
                <c:pt idx="80273">
                  <c:v>79.8339844</c:v>
                </c:pt>
                <c:pt idx="80274">
                  <c:v>95.9472656</c:v>
                </c:pt>
                <c:pt idx="80275">
                  <c:v>97.90039059999998</c:v>
                </c:pt>
                <c:pt idx="80276">
                  <c:v>72.1435547</c:v>
                </c:pt>
                <c:pt idx="80277">
                  <c:v>20.38574219999997</c:v>
                </c:pt>
                <c:pt idx="80278">
                  <c:v>-28.8085938</c:v>
                </c:pt>
                <c:pt idx="80279">
                  <c:v>-75.8056641</c:v>
                </c:pt>
                <c:pt idx="80280">
                  <c:v>-100.830078</c:v>
                </c:pt>
                <c:pt idx="80281">
                  <c:v>-98.2666016</c:v>
                </c:pt>
                <c:pt idx="80282">
                  <c:v>-72.50976559999998</c:v>
                </c:pt>
                <c:pt idx="80283">
                  <c:v>-22.0947266</c:v>
                </c:pt>
                <c:pt idx="80284">
                  <c:v>28.44238279999998</c:v>
                </c:pt>
                <c:pt idx="80285">
                  <c:v>71.7773438</c:v>
                </c:pt>
                <c:pt idx="80286">
                  <c:v>103.515625</c:v>
                </c:pt>
                <c:pt idx="80287">
                  <c:v>101.318359</c:v>
                </c:pt>
                <c:pt idx="80288">
                  <c:v>72.265625</c:v>
                </c:pt>
                <c:pt idx="80289">
                  <c:v>30.6396484</c:v>
                </c:pt>
                <c:pt idx="80290">
                  <c:v>-23.9257812</c:v>
                </c:pt>
                <c:pt idx="80291">
                  <c:v>-64.453125</c:v>
                </c:pt>
                <c:pt idx="80292">
                  <c:v>-93.6279297</c:v>
                </c:pt>
                <c:pt idx="80293">
                  <c:v>-104.736328</c:v>
                </c:pt>
                <c:pt idx="80294">
                  <c:v>-81.9091797</c:v>
                </c:pt>
                <c:pt idx="80295">
                  <c:v>-34.0576172</c:v>
                </c:pt>
                <c:pt idx="80296">
                  <c:v>21.7285156</c:v>
                </c:pt>
                <c:pt idx="80297">
                  <c:v>71.2890625</c:v>
                </c:pt>
                <c:pt idx="80298">
                  <c:v>98.75488279999998</c:v>
                </c:pt>
                <c:pt idx="80299">
                  <c:v>97.77832029999998</c:v>
                </c:pt>
                <c:pt idx="80300">
                  <c:v>78.9794922</c:v>
                </c:pt>
                <c:pt idx="80301">
                  <c:v>45.6542969</c:v>
                </c:pt>
                <c:pt idx="80302">
                  <c:v>-11.9628906</c:v>
                </c:pt>
                <c:pt idx="80303">
                  <c:v>-58.3496094</c:v>
                </c:pt>
                <c:pt idx="80304">
                  <c:v>-92.0410156</c:v>
                </c:pt>
                <c:pt idx="80305">
                  <c:v>-107.788086</c:v>
                </c:pt>
                <c:pt idx="80306">
                  <c:v>-88.0126953</c:v>
                </c:pt>
                <c:pt idx="80307">
                  <c:v>-42.6025391</c:v>
                </c:pt>
                <c:pt idx="80308">
                  <c:v>12.8173828</c:v>
                </c:pt>
                <c:pt idx="80309">
                  <c:v>59.9365234</c:v>
                </c:pt>
                <c:pt idx="80310">
                  <c:v>91.0644531</c:v>
                </c:pt>
                <c:pt idx="80311">
                  <c:v>103.149414</c:v>
                </c:pt>
                <c:pt idx="80312">
                  <c:v>92.0410156</c:v>
                </c:pt>
                <c:pt idx="80313">
                  <c:v>53.1005859</c:v>
                </c:pt>
                <c:pt idx="80314">
                  <c:v>-0.122070312</c:v>
                </c:pt>
                <c:pt idx="80315">
                  <c:v>-54.8095703</c:v>
                </c:pt>
                <c:pt idx="80316">
                  <c:v>-96.67968749999996</c:v>
                </c:pt>
                <c:pt idx="80317">
                  <c:v>-107.788086</c:v>
                </c:pt>
                <c:pt idx="80318">
                  <c:v>-89.35546879999995</c:v>
                </c:pt>
                <c:pt idx="80319">
                  <c:v>-50.5371094</c:v>
                </c:pt>
                <c:pt idx="80320">
                  <c:v>-1.34277344</c:v>
                </c:pt>
                <c:pt idx="80321">
                  <c:v>46.875</c:v>
                </c:pt>
                <c:pt idx="80322">
                  <c:v>93.87207029999993</c:v>
                </c:pt>
                <c:pt idx="80323">
                  <c:v>111.450195</c:v>
                </c:pt>
                <c:pt idx="80324">
                  <c:v>94.7265625</c:v>
                </c:pt>
                <c:pt idx="80325">
                  <c:v>56.7626953</c:v>
                </c:pt>
                <c:pt idx="80326">
                  <c:v>11.3525391</c:v>
                </c:pt>
                <c:pt idx="80327">
                  <c:v>-36.6210938</c:v>
                </c:pt>
                <c:pt idx="80328">
                  <c:v>-90.08789059999998</c:v>
                </c:pt>
                <c:pt idx="80329">
                  <c:v>-106.201172</c:v>
                </c:pt>
                <c:pt idx="80330">
                  <c:v>-95.82519529999998</c:v>
                </c:pt>
                <c:pt idx="80331">
                  <c:v>-59.6923828</c:v>
                </c:pt>
                <c:pt idx="80332">
                  <c:v>-11.71875</c:v>
                </c:pt>
                <c:pt idx="80333">
                  <c:v>39.1845703</c:v>
                </c:pt>
                <c:pt idx="80334">
                  <c:v>87.03613279999998</c:v>
                </c:pt>
                <c:pt idx="80335">
                  <c:v>102.661133</c:v>
                </c:pt>
                <c:pt idx="80336">
                  <c:v>90.94238279999998</c:v>
                </c:pt>
                <c:pt idx="80337">
                  <c:v>61.6455078</c:v>
                </c:pt>
                <c:pt idx="80338">
                  <c:v>8.42285156</c:v>
                </c:pt>
                <c:pt idx="80339">
                  <c:v>-40.7714844</c:v>
                </c:pt>
                <c:pt idx="80340">
                  <c:v>-83.3740234</c:v>
                </c:pt>
                <c:pt idx="80341">
                  <c:v>-100.830078</c:v>
                </c:pt>
                <c:pt idx="80342">
                  <c:v>-93.87207029999993</c:v>
                </c:pt>
                <c:pt idx="80343">
                  <c:v>-63.1103516</c:v>
                </c:pt>
                <c:pt idx="80344">
                  <c:v>-23.8037109</c:v>
                </c:pt>
                <c:pt idx="80345">
                  <c:v>36.3769531</c:v>
                </c:pt>
                <c:pt idx="80346">
                  <c:v>80.9326172</c:v>
                </c:pt>
                <c:pt idx="80347">
                  <c:v>111.206055</c:v>
                </c:pt>
                <c:pt idx="80348">
                  <c:v>103.881836</c:v>
                </c:pt>
                <c:pt idx="80349">
                  <c:v>68.8476562</c:v>
                </c:pt>
                <c:pt idx="80350">
                  <c:v>20.5078125</c:v>
                </c:pt>
                <c:pt idx="80351">
                  <c:v>-25.5126953</c:v>
                </c:pt>
                <c:pt idx="80352">
                  <c:v>-76.0498047</c:v>
                </c:pt>
                <c:pt idx="80353">
                  <c:v>-100.341797</c:v>
                </c:pt>
                <c:pt idx="80354">
                  <c:v>-97.5341797</c:v>
                </c:pt>
                <c:pt idx="80355">
                  <c:v>-72.0214844</c:v>
                </c:pt>
                <c:pt idx="80356">
                  <c:v>-30.0292969</c:v>
                </c:pt>
                <c:pt idx="80357">
                  <c:v>22.5830078</c:v>
                </c:pt>
                <c:pt idx="80358">
                  <c:v>74.9511719</c:v>
                </c:pt>
                <c:pt idx="80359">
                  <c:v>99.85351559999998</c:v>
                </c:pt>
                <c:pt idx="80360">
                  <c:v>101.5625</c:v>
                </c:pt>
                <c:pt idx="80361">
                  <c:v>80.2001953</c:v>
                </c:pt>
                <c:pt idx="80362">
                  <c:v>25.5126953</c:v>
                </c:pt>
                <c:pt idx="80363">
                  <c:v>-20.6298828</c:v>
                </c:pt>
                <c:pt idx="80364">
                  <c:v>-68.2373047</c:v>
                </c:pt>
                <c:pt idx="80365">
                  <c:v>-100.341797</c:v>
                </c:pt>
                <c:pt idx="80366">
                  <c:v>-106.079102</c:v>
                </c:pt>
                <c:pt idx="80367">
                  <c:v>-82.7636719</c:v>
                </c:pt>
                <c:pt idx="80368">
                  <c:v>-32.9589844</c:v>
                </c:pt>
                <c:pt idx="80369">
                  <c:v>18.9208984</c:v>
                </c:pt>
                <c:pt idx="80370">
                  <c:v>64.8193359</c:v>
                </c:pt>
                <c:pt idx="80371">
                  <c:v>99.60937499999996</c:v>
                </c:pt>
                <c:pt idx="80372">
                  <c:v>107.788086</c:v>
                </c:pt>
                <c:pt idx="80373">
                  <c:v>88.9892578</c:v>
                </c:pt>
                <c:pt idx="80374">
                  <c:v>42.96875</c:v>
                </c:pt>
                <c:pt idx="80375">
                  <c:v>-13.671875</c:v>
                </c:pt>
                <c:pt idx="80376">
                  <c:v>-61.2792969</c:v>
                </c:pt>
                <c:pt idx="80377">
                  <c:v>-97.5341797</c:v>
                </c:pt>
                <c:pt idx="80378">
                  <c:v>-108.398438</c:v>
                </c:pt>
                <c:pt idx="80379">
                  <c:v>-86.05957029999998</c:v>
                </c:pt>
                <c:pt idx="80380">
                  <c:v>-45.1660156</c:v>
                </c:pt>
                <c:pt idx="80381">
                  <c:v>7.44628906</c:v>
                </c:pt>
                <c:pt idx="80382">
                  <c:v>60.6689453</c:v>
                </c:pt>
                <c:pt idx="80383">
                  <c:v>90.57617190000001</c:v>
                </c:pt>
                <c:pt idx="80384">
                  <c:v>104.003906</c:v>
                </c:pt>
                <c:pt idx="80385">
                  <c:v>89.11132809999998</c:v>
                </c:pt>
                <c:pt idx="80386">
                  <c:v>43.9453125</c:v>
                </c:pt>
                <c:pt idx="80387">
                  <c:v>-2.44140625</c:v>
                </c:pt>
                <c:pt idx="80388">
                  <c:v>-50.9033203</c:v>
                </c:pt>
                <c:pt idx="80389">
                  <c:v>-92.1630859</c:v>
                </c:pt>
                <c:pt idx="80390">
                  <c:v>-104.980469</c:v>
                </c:pt>
                <c:pt idx="80391">
                  <c:v>-92.2851562</c:v>
                </c:pt>
                <c:pt idx="80392">
                  <c:v>-56.0302734</c:v>
                </c:pt>
                <c:pt idx="80393">
                  <c:v>0.48828125</c:v>
                </c:pt>
                <c:pt idx="80394">
                  <c:v>45.4101562</c:v>
                </c:pt>
                <c:pt idx="80395">
                  <c:v>83.4960938</c:v>
                </c:pt>
                <c:pt idx="80396">
                  <c:v>105.834961</c:v>
                </c:pt>
                <c:pt idx="80397">
                  <c:v>99.7314453</c:v>
                </c:pt>
                <c:pt idx="80398">
                  <c:v>62.3779297</c:v>
                </c:pt>
                <c:pt idx="80399">
                  <c:v>5.98144531</c:v>
                </c:pt>
                <c:pt idx="80400">
                  <c:v>-46.9970703</c:v>
                </c:pt>
                <c:pt idx="80401">
                  <c:v>-84.7167969</c:v>
                </c:pt>
                <c:pt idx="80402">
                  <c:v>-107.177734</c:v>
                </c:pt>
                <c:pt idx="80403">
                  <c:v>-97.77832029999998</c:v>
                </c:pt>
                <c:pt idx="80404">
                  <c:v>-61.7675781</c:v>
                </c:pt>
                <c:pt idx="80405">
                  <c:v>-9.765625</c:v>
                </c:pt>
                <c:pt idx="80406">
                  <c:v>36.6210938</c:v>
                </c:pt>
                <c:pt idx="80407">
                  <c:v>83.12988279999993</c:v>
                </c:pt>
                <c:pt idx="80408">
                  <c:v>101.5625</c:v>
                </c:pt>
                <c:pt idx="80409">
                  <c:v>97.1679688</c:v>
                </c:pt>
                <c:pt idx="80410">
                  <c:v>64.9414062</c:v>
                </c:pt>
                <c:pt idx="80411">
                  <c:v>22.4609375</c:v>
                </c:pt>
                <c:pt idx="80412">
                  <c:v>-39.7949219</c:v>
                </c:pt>
                <c:pt idx="80413">
                  <c:v>-79.8339844</c:v>
                </c:pt>
                <c:pt idx="80414">
                  <c:v>-98.2666016</c:v>
                </c:pt>
                <c:pt idx="80415">
                  <c:v>-99.85351559999998</c:v>
                </c:pt>
                <c:pt idx="80416">
                  <c:v>-74.8291016</c:v>
                </c:pt>
                <c:pt idx="80417">
                  <c:v>-22.3388672</c:v>
                </c:pt>
                <c:pt idx="80418">
                  <c:v>34.5458984</c:v>
                </c:pt>
                <c:pt idx="80419">
                  <c:v>82.88574219999992</c:v>
                </c:pt>
                <c:pt idx="80420">
                  <c:v>102.539062</c:v>
                </c:pt>
                <c:pt idx="80421">
                  <c:v>98.2666016</c:v>
                </c:pt>
                <c:pt idx="80422">
                  <c:v>71.5332031</c:v>
                </c:pt>
                <c:pt idx="80423">
                  <c:v>27.7099609</c:v>
                </c:pt>
                <c:pt idx="80424">
                  <c:v>-26.6113281</c:v>
                </c:pt>
                <c:pt idx="80425">
                  <c:v>-75.8056641</c:v>
                </c:pt>
                <c:pt idx="80426">
                  <c:v>-103.515625</c:v>
                </c:pt>
                <c:pt idx="80427">
                  <c:v>-105.957031</c:v>
                </c:pt>
                <c:pt idx="80428">
                  <c:v>-79.5898438</c:v>
                </c:pt>
                <c:pt idx="80429">
                  <c:v>-36.9873047</c:v>
                </c:pt>
                <c:pt idx="80430">
                  <c:v>21.2402344</c:v>
                </c:pt>
                <c:pt idx="80431">
                  <c:v>73.9746094</c:v>
                </c:pt>
                <c:pt idx="80432">
                  <c:v>100.219727</c:v>
                </c:pt>
                <c:pt idx="80433">
                  <c:v>103.393555</c:v>
                </c:pt>
                <c:pt idx="80434">
                  <c:v>81.0546875</c:v>
                </c:pt>
                <c:pt idx="80435">
                  <c:v>35.2783203</c:v>
                </c:pt>
                <c:pt idx="80436">
                  <c:v>-13.7939453</c:v>
                </c:pt>
                <c:pt idx="80437">
                  <c:v>-56.88476559999999</c:v>
                </c:pt>
                <c:pt idx="80438">
                  <c:v>-91.9189453</c:v>
                </c:pt>
                <c:pt idx="80439">
                  <c:v>-107.543945</c:v>
                </c:pt>
                <c:pt idx="80440">
                  <c:v>-92.0410156</c:v>
                </c:pt>
                <c:pt idx="80441">
                  <c:v>-43.8232422</c:v>
                </c:pt>
                <c:pt idx="80442">
                  <c:v>10.0097656</c:v>
                </c:pt>
                <c:pt idx="80443">
                  <c:v>60.9130859</c:v>
                </c:pt>
                <c:pt idx="80444">
                  <c:v>95.3369141</c:v>
                </c:pt>
                <c:pt idx="80445">
                  <c:v>105.102539</c:v>
                </c:pt>
                <c:pt idx="80446">
                  <c:v>89.9658203</c:v>
                </c:pt>
                <c:pt idx="80447">
                  <c:v>50.5371094</c:v>
                </c:pt>
                <c:pt idx="80448">
                  <c:v>-7.56835938</c:v>
                </c:pt>
                <c:pt idx="80449">
                  <c:v>-61.15722659999999</c:v>
                </c:pt>
                <c:pt idx="80450">
                  <c:v>-98.5107422</c:v>
                </c:pt>
                <c:pt idx="80451">
                  <c:v>-108.642578</c:v>
                </c:pt>
                <c:pt idx="80452">
                  <c:v>-89.84375</c:v>
                </c:pt>
                <c:pt idx="80453">
                  <c:v>-48.0957031</c:v>
                </c:pt>
                <c:pt idx="80454">
                  <c:v>6.347656249999996</c:v>
                </c:pt>
                <c:pt idx="80455">
                  <c:v>56.7626953</c:v>
                </c:pt>
                <c:pt idx="80456">
                  <c:v>91.0644531</c:v>
                </c:pt>
                <c:pt idx="80457">
                  <c:v>105.59082</c:v>
                </c:pt>
                <c:pt idx="80458">
                  <c:v>89.7216797</c:v>
                </c:pt>
                <c:pt idx="80459">
                  <c:v>53.1005859</c:v>
                </c:pt>
                <c:pt idx="80460">
                  <c:v>0.854492188</c:v>
                </c:pt>
                <c:pt idx="80461">
                  <c:v>-48.9501953</c:v>
                </c:pt>
                <c:pt idx="80462">
                  <c:v>-92.5292969</c:v>
                </c:pt>
                <c:pt idx="80463">
                  <c:v>-102.783203</c:v>
                </c:pt>
                <c:pt idx="80464">
                  <c:v>-88.9892578</c:v>
                </c:pt>
                <c:pt idx="80465">
                  <c:v>-66.52832029999998</c:v>
                </c:pt>
                <c:pt idx="80466">
                  <c:v>-15.2587891</c:v>
                </c:pt>
                <c:pt idx="80467">
                  <c:v>39.9169922</c:v>
                </c:pt>
                <c:pt idx="80468">
                  <c:v>88.7451172</c:v>
                </c:pt>
                <c:pt idx="80469">
                  <c:v>104.370117</c:v>
                </c:pt>
                <c:pt idx="80470">
                  <c:v>93.1396484</c:v>
                </c:pt>
                <c:pt idx="80471">
                  <c:v>65.18554690000001</c:v>
                </c:pt>
                <c:pt idx="80472">
                  <c:v>15.3808594</c:v>
                </c:pt>
                <c:pt idx="80473">
                  <c:v>-33.9355469</c:v>
                </c:pt>
                <c:pt idx="80474">
                  <c:v>-81.5429688</c:v>
                </c:pt>
                <c:pt idx="80475">
                  <c:v>-104.492188</c:v>
                </c:pt>
                <c:pt idx="80476">
                  <c:v>-97.77832029999998</c:v>
                </c:pt>
                <c:pt idx="80477">
                  <c:v>-67.50488279999998</c:v>
                </c:pt>
                <c:pt idx="80478">
                  <c:v>-22.0947266</c:v>
                </c:pt>
                <c:pt idx="80479">
                  <c:v>38.6962891</c:v>
                </c:pt>
                <c:pt idx="80480">
                  <c:v>77.8808594</c:v>
                </c:pt>
                <c:pt idx="80481">
                  <c:v>99.7314453</c:v>
                </c:pt>
                <c:pt idx="80482">
                  <c:v>95.9472656</c:v>
                </c:pt>
                <c:pt idx="80483">
                  <c:v>65.3076172</c:v>
                </c:pt>
                <c:pt idx="80484">
                  <c:v>23.3154297</c:v>
                </c:pt>
                <c:pt idx="80485">
                  <c:v>-33.44726559999999</c:v>
                </c:pt>
                <c:pt idx="80486">
                  <c:v>-76.4160156</c:v>
                </c:pt>
                <c:pt idx="80487">
                  <c:v>-100.585938</c:v>
                </c:pt>
                <c:pt idx="80488">
                  <c:v>-101.074219</c:v>
                </c:pt>
                <c:pt idx="80489">
                  <c:v>-74.8291016</c:v>
                </c:pt>
                <c:pt idx="80490">
                  <c:v>-27.2216797</c:v>
                </c:pt>
                <c:pt idx="80491">
                  <c:v>28.6865234</c:v>
                </c:pt>
                <c:pt idx="80492">
                  <c:v>72.0214844</c:v>
                </c:pt>
                <c:pt idx="80493">
                  <c:v>100.463867</c:v>
                </c:pt>
                <c:pt idx="80494">
                  <c:v>92.5292969</c:v>
                </c:pt>
                <c:pt idx="80495">
                  <c:v>75.4394531</c:v>
                </c:pt>
                <c:pt idx="80496">
                  <c:v>32.2265625</c:v>
                </c:pt>
                <c:pt idx="80497">
                  <c:v>-25.7568359</c:v>
                </c:pt>
                <c:pt idx="80498">
                  <c:v>-73.2421875</c:v>
                </c:pt>
                <c:pt idx="80499">
                  <c:v>-106.323242</c:v>
                </c:pt>
                <c:pt idx="80500">
                  <c:v>-111.572266</c:v>
                </c:pt>
                <c:pt idx="80501">
                  <c:v>-81.17675779999993</c:v>
                </c:pt>
                <c:pt idx="80502">
                  <c:v>-28.8085938</c:v>
                </c:pt>
                <c:pt idx="80503">
                  <c:v>20.0195312</c:v>
                </c:pt>
                <c:pt idx="80504">
                  <c:v>61.5234375</c:v>
                </c:pt>
                <c:pt idx="80505">
                  <c:v>97.4121094</c:v>
                </c:pt>
                <c:pt idx="80506">
                  <c:v>98.9990234</c:v>
                </c:pt>
                <c:pt idx="80507">
                  <c:v>80.68847659999993</c:v>
                </c:pt>
                <c:pt idx="80508">
                  <c:v>38.0859375</c:v>
                </c:pt>
                <c:pt idx="80509">
                  <c:v>-12.3291016</c:v>
                </c:pt>
                <c:pt idx="80510">
                  <c:v>-58.1054688</c:v>
                </c:pt>
                <c:pt idx="80511">
                  <c:v>-95.3369141</c:v>
                </c:pt>
                <c:pt idx="80512">
                  <c:v>-105.34668</c:v>
                </c:pt>
                <c:pt idx="80513">
                  <c:v>-83.2519531</c:v>
                </c:pt>
                <c:pt idx="80514">
                  <c:v>-41.2597656</c:v>
                </c:pt>
                <c:pt idx="80515">
                  <c:v>10.4980469</c:v>
                </c:pt>
                <c:pt idx="80516">
                  <c:v>59.0820312</c:v>
                </c:pt>
                <c:pt idx="80517">
                  <c:v>96.1914062</c:v>
                </c:pt>
                <c:pt idx="80518">
                  <c:v>108.642578</c:v>
                </c:pt>
                <c:pt idx="80519">
                  <c:v>82.15332029999998</c:v>
                </c:pt>
                <c:pt idx="80520">
                  <c:v>44.55566409999999</c:v>
                </c:pt>
                <c:pt idx="80521">
                  <c:v>-4.27246094</c:v>
                </c:pt>
                <c:pt idx="80522">
                  <c:v>-47.85156249999999</c:v>
                </c:pt>
                <c:pt idx="80523">
                  <c:v>-90.2099609</c:v>
                </c:pt>
                <c:pt idx="80524">
                  <c:v>-103.515625</c:v>
                </c:pt>
                <c:pt idx="80525">
                  <c:v>-95.2148438</c:v>
                </c:pt>
                <c:pt idx="80526">
                  <c:v>-54.5654297</c:v>
                </c:pt>
                <c:pt idx="80527">
                  <c:v>9.39941406</c:v>
                </c:pt>
                <c:pt idx="80528">
                  <c:v>52.0019531</c:v>
                </c:pt>
                <c:pt idx="80529">
                  <c:v>78.7353516</c:v>
                </c:pt>
                <c:pt idx="80530">
                  <c:v>96.4355469</c:v>
                </c:pt>
                <c:pt idx="80531">
                  <c:v>103.271484</c:v>
                </c:pt>
                <c:pt idx="80532">
                  <c:v>61.15722659999999</c:v>
                </c:pt>
                <c:pt idx="80533">
                  <c:v>3.05175781</c:v>
                </c:pt>
                <c:pt idx="80534">
                  <c:v>-49.80468749999996</c:v>
                </c:pt>
                <c:pt idx="80535">
                  <c:v>-85.4492188</c:v>
                </c:pt>
                <c:pt idx="80536">
                  <c:v>-104.248047</c:v>
                </c:pt>
                <c:pt idx="80537">
                  <c:v>-93.2617188</c:v>
                </c:pt>
                <c:pt idx="80538">
                  <c:v>-60.7910156</c:v>
                </c:pt>
                <c:pt idx="80539">
                  <c:v>1.09863281</c:v>
                </c:pt>
                <c:pt idx="80540">
                  <c:v>53.1005859</c:v>
                </c:pt>
                <c:pt idx="80541">
                  <c:v>93.01757809999998</c:v>
                </c:pt>
                <c:pt idx="80542">
                  <c:v>108.398438</c:v>
                </c:pt>
                <c:pt idx="80543">
                  <c:v>102.905273</c:v>
                </c:pt>
                <c:pt idx="80544">
                  <c:v>65.67382809999994</c:v>
                </c:pt>
                <c:pt idx="80545">
                  <c:v>5.73730469</c:v>
                </c:pt>
                <c:pt idx="80546">
                  <c:v>-40.5273438</c:v>
                </c:pt>
                <c:pt idx="80547">
                  <c:v>-78.36914059999998</c:v>
                </c:pt>
                <c:pt idx="80548">
                  <c:v>-97.1679688</c:v>
                </c:pt>
                <c:pt idx="80549">
                  <c:v>-100.219727</c:v>
                </c:pt>
                <c:pt idx="80550">
                  <c:v>-71.5332031</c:v>
                </c:pt>
                <c:pt idx="80551">
                  <c:v>-16.2353516</c:v>
                </c:pt>
                <c:pt idx="80552">
                  <c:v>32.3486328</c:v>
                </c:pt>
                <c:pt idx="80553">
                  <c:v>76.7822266</c:v>
                </c:pt>
                <c:pt idx="80554">
                  <c:v>104.003906</c:v>
                </c:pt>
                <c:pt idx="80555">
                  <c:v>103.759766</c:v>
                </c:pt>
                <c:pt idx="80556">
                  <c:v>75.8056641</c:v>
                </c:pt>
                <c:pt idx="80557">
                  <c:v>24.4140625</c:v>
                </c:pt>
                <c:pt idx="80558">
                  <c:v>-32.7148438</c:v>
                </c:pt>
                <c:pt idx="80559">
                  <c:v>-77.63671879999995</c:v>
                </c:pt>
                <c:pt idx="80560">
                  <c:v>-103.515625</c:v>
                </c:pt>
                <c:pt idx="80561">
                  <c:v>-100.219727</c:v>
                </c:pt>
                <c:pt idx="80562">
                  <c:v>-73.60839839999993</c:v>
                </c:pt>
                <c:pt idx="80563">
                  <c:v>-25.6347656</c:v>
                </c:pt>
                <c:pt idx="80564">
                  <c:v>17.9443359</c:v>
                </c:pt>
                <c:pt idx="80565">
                  <c:v>68.8476562</c:v>
                </c:pt>
                <c:pt idx="80566">
                  <c:v>103.393555</c:v>
                </c:pt>
                <c:pt idx="80567">
                  <c:v>95.3369141</c:v>
                </c:pt>
                <c:pt idx="80568">
                  <c:v>73.1201172</c:v>
                </c:pt>
                <c:pt idx="80569">
                  <c:v>26.8554688</c:v>
                </c:pt>
                <c:pt idx="80570">
                  <c:v>-20.8740234</c:v>
                </c:pt>
                <c:pt idx="80571">
                  <c:v>-66.8945312</c:v>
                </c:pt>
                <c:pt idx="80572">
                  <c:v>-94.6044922</c:v>
                </c:pt>
                <c:pt idx="80573">
                  <c:v>-101.5625</c:v>
                </c:pt>
                <c:pt idx="80574">
                  <c:v>-78.0029297</c:v>
                </c:pt>
                <c:pt idx="80575">
                  <c:v>-40.7714844</c:v>
                </c:pt>
                <c:pt idx="80576">
                  <c:v>13.671875</c:v>
                </c:pt>
                <c:pt idx="80577">
                  <c:v>61.8896484</c:v>
                </c:pt>
                <c:pt idx="80578">
                  <c:v>93.87207029999993</c:v>
                </c:pt>
                <c:pt idx="80579">
                  <c:v>104.614258</c:v>
                </c:pt>
                <c:pt idx="80580">
                  <c:v>81.0546875</c:v>
                </c:pt>
                <c:pt idx="80581">
                  <c:v>40.2832031</c:v>
                </c:pt>
                <c:pt idx="80582">
                  <c:v>-13.0615234</c:v>
                </c:pt>
                <c:pt idx="80583">
                  <c:v>-56.5185547</c:v>
                </c:pt>
                <c:pt idx="80584">
                  <c:v>-91.0644531</c:v>
                </c:pt>
                <c:pt idx="80585">
                  <c:v>-107.910156</c:v>
                </c:pt>
                <c:pt idx="80586">
                  <c:v>-84.7167969</c:v>
                </c:pt>
                <c:pt idx="80587">
                  <c:v>-42.6025391</c:v>
                </c:pt>
                <c:pt idx="80588">
                  <c:v>8.178710939999998</c:v>
                </c:pt>
                <c:pt idx="80589">
                  <c:v>55.7861328</c:v>
                </c:pt>
                <c:pt idx="80590">
                  <c:v>97.2900391</c:v>
                </c:pt>
                <c:pt idx="80591">
                  <c:v>96.4355469</c:v>
                </c:pt>
                <c:pt idx="80592">
                  <c:v>82.3974609</c:v>
                </c:pt>
                <c:pt idx="80593">
                  <c:v>48.828125</c:v>
                </c:pt>
                <c:pt idx="80594">
                  <c:v>3.05175781</c:v>
                </c:pt>
                <c:pt idx="80595">
                  <c:v>-52.2460938</c:v>
                </c:pt>
                <c:pt idx="80596">
                  <c:v>-87.6464844</c:v>
                </c:pt>
                <c:pt idx="80597">
                  <c:v>-102.905273</c:v>
                </c:pt>
                <c:pt idx="80598">
                  <c:v>-93.2617188</c:v>
                </c:pt>
                <c:pt idx="80599">
                  <c:v>-56.3964844</c:v>
                </c:pt>
                <c:pt idx="80600">
                  <c:v>-5.12695312</c:v>
                </c:pt>
                <c:pt idx="80601">
                  <c:v>49.9267578</c:v>
                </c:pt>
                <c:pt idx="80602">
                  <c:v>89.7216797</c:v>
                </c:pt>
                <c:pt idx="80603">
                  <c:v>103.149414</c:v>
                </c:pt>
                <c:pt idx="80604">
                  <c:v>95.2148438</c:v>
                </c:pt>
                <c:pt idx="80605">
                  <c:v>55.2978516</c:v>
                </c:pt>
                <c:pt idx="80606">
                  <c:v>8.05664062</c:v>
                </c:pt>
                <c:pt idx="80607">
                  <c:v>-44.0673828</c:v>
                </c:pt>
                <c:pt idx="80608">
                  <c:v>-88.7451172</c:v>
                </c:pt>
                <c:pt idx="80609">
                  <c:v>-99.2431641</c:v>
                </c:pt>
                <c:pt idx="80610">
                  <c:v>-92.2851562</c:v>
                </c:pt>
                <c:pt idx="80611">
                  <c:v>-62.0117188</c:v>
                </c:pt>
                <c:pt idx="80612">
                  <c:v>-15.8691406</c:v>
                </c:pt>
                <c:pt idx="80613">
                  <c:v>45.5322266</c:v>
                </c:pt>
                <c:pt idx="80614">
                  <c:v>91.6748047</c:v>
                </c:pt>
                <c:pt idx="80615">
                  <c:v>98.5107422</c:v>
                </c:pt>
                <c:pt idx="80616">
                  <c:v>91.3085938</c:v>
                </c:pt>
                <c:pt idx="80617">
                  <c:v>65.55175779999998</c:v>
                </c:pt>
                <c:pt idx="80618">
                  <c:v>15.8691406</c:v>
                </c:pt>
                <c:pt idx="80619">
                  <c:v>-40.4052734</c:v>
                </c:pt>
                <c:pt idx="80620">
                  <c:v>-80.2001953</c:v>
                </c:pt>
                <c:pt idx="80621">
                  <c:v>-102.050781</c:v>
                </c:pt>
                <c:pt idx="80622">
                  <c:v>-100.097656</c:v>
                </c:pt>
                <c:pt idx="80623">
                  <c:v>-64.57519529999998</c:v>
                </c:pt>
                <c:pt idx="80624">
                  <c:v>-17.4560547</c:v>
                </c:pt>
                <c:pt idx="80625">
                  <c:v>33.0810547</c:v>
                </c:pt>
                <c:pt idx="80626">
                  <c:v>76.0498047</c:v>
                </c:pt>
                <c:pt idx="80627">
                  <c:v>100.341797</c:v>
                </c:pt>
                <c:pt idx="80628">
                  <c:v>95.82519529999998</c:v>
                </c:pt>
                <c:pt idx="80629">
                  <c:v>68.9697266</c:v>
                </c:pt>
                <c:pt idx="80630">
                  <c:v>21.8505859</c:v>
                </c:pt>
                <c:pt idx="80631">
                  <c:v>-29.0527344</c:v>
                </c:pt>
                <c:pt idx="80632">
                  <c:v>-76.7822266</c:v>
                </c:pt>
                <c:pt idx="80633">
                  <c:v>-95.2148438</c:v>
                </c:pt>
                <c:pt idx="80634">
                  <c:v>-100.097656</c:v>
                </c:pt>
                <c:pt idx="80635">
                  <c:v>-83.984375</c:v>
                </c:pt>
                <c:pt idx="80636">
                  <c:v>-29.296875</c:v>
                </c:pt>
                <c:pt idx="80637">
                  <c:v>26.6113281</c:v>
                </c:pt>
                <c:pt idx="80638">
                  <c:v>74.46289059999998</c:v>
                </c:pt>
                <c:pt idx="80639">
                  <c:v>102.905273</c:v>
                </c:pt>
                <c:pt idx="80640">
                  <c:v>102.783203</c:v>
                </c:pt>
                <c:pt idx="80641">
                  <c:v>73.85253909999996</c:v>
                </c:pt>
                <c:pt idx="80642">
                  <c:v>33.0810547</c:v>
                </c:pt>
                <c:pt idx="80643">
                  <c:v>-18.4326172</c:v>
                </c:pt>
                <c:pt idx="80644">
                  <c:v>-76.7822266</c:v>
                </c:pt>
                <c:pt idx="80645">
                  <c:v>-97.1679688</c:v>
                </c:pt>
                <c:pt idx="80646">
                  <c:v>-103.393555</c:v>
                </c:pt>
                <c:pt idx="80647">
                  <c:v>-83.8623047</c:v>
                </c:pt>
                <c:pt idx="80648">
                  <c:v>-46.6308594</c:v>
                </c:pt>
                <c:pt idx="80649">
                  <c:v>11.3525391</c:v>
                </c:pt>
                <c:pt idx="80650">
                  <c:v>67.38281249999996</c:v>
                </c:pt>
                <c:pt idx="80651">
                  <c:v>89.5996094</c:v>
                </c:pt>
                <c:pt idx="80652">
                  <c:v>104.125977</c:v>
                </c:pt>
                <c:pt idx="80653">
                  <c:v>90.4541016</c:v>
                </c:pt>
                <c:pt idx="80654">
                  <c:v>45.5322266</c:v>
                </c:pt>
                <c:pt idx="80655">
                  <c:v>-11.3525391</c:v>
                </c:pt>
                <c:pt idx="80656">
                  <c:v>-65.4296875</c:v>
                </c:pt>
                <c:pt idx="80657">
                  <c:v>-98.87695309999998</c:v>
                </c:pt>
                <c:pt idx="80658">
                  <c:v>-105.34668</c:v>
                </c:pt>
                <c:pt idx="80659">
                  <c:v>-84.10644529999998</c:v>
                </c:pt>
                <c:pt idx="80660">
                  <c:v>-44.0673828</c:v>
                </c:pt>
                <c:pt idx="80661">
                  <c:v>3.17382812</c:v>
                </c:pt>
                <c:pt idx="80662">
                  <c:v>54.32128909999999</c:v>
                </c:pt>
                <c:pt idx="80663">
                  <c:v>93.6279297</c:v>
                </c:pt>
                <c:pt idx="80664">
                  <c:v>106.689453</c:v>
                </c:pt>
                <c:pt idx="80665">
                  <c:v>95.3369141</c:v>
                </c:pt>
                <c:pt idx="80666">
                  <c:v>55.0537109</c:v>
                </c:pt>
                <c:pt idx="80667">
                  <c:v>4.27246094</c:v>
                </c:pt>
                <c:pt idx="80668">
                  <c:v>-46.2646484</c:v>
                </c:pt>
                <c:pt idx="80669">
                  <c:v>-92.6513672</c:v>
                </c:pt>
                <c:pt idx="80670">
                  <c:v>-104.614258</c:v>
                </c:pt>
                <c:pt idx="80671">
                  <c:v>-89.35546879999995</c:v>
                </c:pt>
                <c:pt idx="80672">
                  <c:v>-55.5419922</c:v>
                </c:pt>
                <c:pt idx="80673">
                  <c:v>-0.610351562</c:v>
                </c:pt>
                <c:pt idx="80674">
                  <c:v>46.6308594</c:v>
                </c:pt>
                <c:pt idx="80675">
                  <c:v>83.0078125</c:v>
                </c:pt>
                <c:pt idx="80676">
                  <c:v>102.172852</c:v>
                </c:pt>
                <c:pt idx="80677">
                  <c:v>97.5341797</c:v>
                </c:pt>
                <c:pt idx="80678">
                  <c:v>62.1337891</c:v>
                </c:pt>
                <c:pt idx="80679">
                  <c:v>10.9863281</c:v>
                </c:pt>
                <c:pt idx="80680">
                  <c:v>-42.4804688</c:v>
                </c:pt>
                <c:pt idx="80681">
                  <c:v>-92.5292969</c:v>
                </c:pt>
                <c:pt idx="80682">
                  <c:v>-103.515625</c:v>
                </c:pt>
                <c:pt idx="80683">
                  <c:v>-93.6279297</c:v>
                </c:pt>
                <c:pt idx="80684">
                  <c:v>-61.6455078</c:v>
                </c:pt>
                <c:pt idx="80685">
                  <c:v>-11.1083984</c:v>
                </c:pt>
                <c:pt idx="80686">
                  <c:v>39.7949219</c:v>
                </c:pt>
                <c:pt idx="80687">
                  <c:v>82.88574219999992</c:v>
                </c:pt>
                <c:pt idx="80688">
                  <c:v>106.445312</c:v>
                </c:pt>
                <c:pt idx="80689">
                  <c:v>93.2617188</c:v>
                </c:pt>
                <c:pt idx="80690">
                  <c:v>65.0634766</c:v>
                </c:pt>
                <c:pt idx="80691">
                  <c:v>21.2402344</c:v>
                </c:pt>
                <c:pt idx="80692">
                  <c:v>-35.7666016</c:v>
                </c:pt>
                <c:pt idx="80693">
                  <c:v>-77.39257809999994</c:v>
                </c:pt>
                <c:pt idx="80694">
                  <c:v>-102.661133</c:v>
                </c:pt>
                <c:pt idx="80695">
                  <c:v>-97.65625</c:v>
                </c:pt>
                <c:pt idx="80696">
                  <c:v>-65.7958984</c:v>
                </c:pt>
                <c:pt idx="80697">
                  <c:v>-18.1884766</c:v>
                </c:pt>
                <c:pt idx="80698">
                  <c:v>30.3955078</c:v>
                </c:pt>
                <c:pt idx="80699">
                  <c:v>73.85253909999996</c:v>
                </c:pt>
                <c:pt idx="80700">
                  <c:v>104.614258</c:v>
                </c:pt>
                <c:pt idx="80701">
                  <c:v>98.63281249999996</c:v>
                </c:pt>
                <c:pt idx="80702">
                  <c:v>74.5849609</c:v>
                </c:pt>
                <c:pt idx="80703">
                  <c:v>20.8740234</c:v>
                </c:pt>
                <c:pt idx="80704">
                  <c:v>-33.203125</c:v>
                </c:pt>
                <c:pt idx="80705">
                  <c:v>-69.9462891</c:v>
                </c:pt>
                <c:pt idx="80706">
                  <c:v>-106.811523</c:v>
                </c:pt>
                <c:pt idx="80707">
                  <c:v>-104.736328</c:v>
                </c:pt>
                <c:pt idx="80708">
                  <c:v>-73.3642578</c:v>
                </c:pt>
                <c:pt idx="80709">
                  <c:v>-39.0625</c:v>
                </c:pt>
                <c:pt idx="80710">
                  <c:v>22.9492188</c:v>
                </c:pt>
                <c:pt idx="80711">
                  <c:v>73.3642578</c:v>
                </c:pt>
                <c:pt idx="80712">
                  <c:v>102.539062</c:v>
                </c:pt>
                <c:pt idx="80713">
                  <c:v>99.60937499999996</c:v>
                </c:pt>
                <c:pt idx="80714">
                  <c:v>69.0917969</c:v>
                </c:pt>
                <c:pt idx="80715">
                  <c:v>36.8652344</c:v>
                </c:pt>
                <c:pt idx="80716">
                  <c:v>-13.4277344</c:v>
                </c:pt>
                <c:pt idx="80717">
                  <c:v>-59.6923828</c:v>
                </c:pt>
                <c:pt idx="80718">
                  <c:v>-96.92382809999998</c:v>
                </c:pt>
                <c:pt idx="80719">
                  <c:v>-107.910156</c:v>
                </c:pt>
                <c:pt idx="80720">
                  <c:v>-81.5429688</c:v>
                </c:pt>
                <c:pt idx="80721">
                  <c:v>-37.4755859</c:v>
                </c:pt>
                <c:pt idx="80722">
                  <c:v>7.93457031</c:v>
                </c:pt>
                <c:pt idx="80723">
                  <c:v>59.3261719</c:v>
                </c:pt>
                <c:pt idx="80724">
                  <c:v>97.90039059999998</c:v>
                </c:pt>
                <c:pt idx="80725">
                  <c:v>107.543945</c:v>
                </c:pt>
                <c:pt idx="80726">
                  <c:v>94.1162109</c:v>
                </c:pt>
                <c:pt idx="80727">
                  <c:v>46.2646484</c:v>
                </c:pt>
                <c:pt idx="80728">
                  <c:v>-5.004882809999995</c:v>
                </c:pt>
                <c:pt idx="80729">
                  <c:v>-57.61718749999999</c:v>
                </c:pt>
                <c:pt idx="80730">
                  <c:v>-99.2431641</c:v>
                </c:pt>
                <c:pt idx="80731">
                  <c:v>-110.839844</c:v>
                </c:pt>
                <c:pt idx="80732">
                  <c:v>-86.42578119999993</c:v>
                </c:pt>
                <c:pt idx="80733">
                  <c:v>-48.0957031</c:v>
                </c:pt>
                <c:pt idx="80734">
                  <c:v>4.51660156</c:v>
                </c:pt>
                <c:pt idx="80735">
                  <c:v>51.39160159999999</c:v>
                </c:pt>
                <c:pt idx="80736">
                  <c:v>86.05957029999998</c:v>
                </c:pt>
                <c:pt idx="80737">
                  <c:v>111.572266</c:v>
                </c:pt>
                <c:pt idx="80738">
                  <c:v>94.6044922</c:v>
                </c:pt>
                <c:pt idx="80739">
                  <c:v>52.9785156</c:v>
                </c:pt>
                <c:pt idx="80740">
                  <c:v>0.854492188</c:v>
                </c:pt>
                <c:pt idx="80741">
                  <c:v>-50.6591797</c:v>
                </c:pt>
                <c:pt idx="80742">
                  <c:v>-86.9140625</c:v>
                </c:pt>
                <c:pt idx="80743">
                  <c:v>-106.201172</c:v>
                </c:pt>
                <c:pt idx="80744">
                  <c:v>-90.4541016</c:v>
                </c:pt>
                <c:pt idx="80745">
                  <c:v>-54.6875</c:v>
                </c:pt>
                <c:pt idx="80746">
                  <c:v>-6.46972656</c:v>
                </c:pt>
                <c:pt idx="80747">
                  <c:v>46.875</c:v>
                </c:pt>
                <c:pt idx="80748">
                  <c:v>83.8623047</c:v>
                </c:pt>
                <c:pt idx="80749">
                  <c:v>102.050781</c:v>
                </c:pt>
                <c:pt idx="80750">
                  <c:v>98.1445312</c:v>
                </c:pt>
                <c:pt idx="80751">
                  <c:v>57.2509766</c:v>
                </c:pt>
                <c:pt idx="80752">
                  <c:v>12.0849609</c:v>
                </c:pt>
                <c:pt idx="80753">
                  <c:v>-38.8183594</c:v>
                </c:pt>
                <c:pt idx="80754">
                  <c:v>-81.5429688</c:v>
                </c:pt>
                <c:pt idx="80755">
                  <c:v>-103.027344</c:v>
                </c:pt>
                <c:pt idx="80756">
                  <c:v>-104.003906</c:v>
                </c:pt>
                <c:pt idx="80757">
                  <c:v>-68.8476562</c:v>
                </c:pt>
                <c:pt idx="80758">
                  <c:v>-12.4511719</c:v>
                </c:pt>
                <c:pt idx="80759">
                  <c:v>23.9257812</c:v>
                </c:pt>
                <c:pt idx="80760">
                  <c:v>73.9746094</c:v>
                </c:pt>
                <c:pt idx="80761">
                  <c:v>100.952148</c:v>
                </c:pt>
                <c:pt idx="80762">
                  <c:v>106.445312</c:v>
                </c:pt>
                <c:pt idx="80763">
                  <c:v>76.4160156</c:v>
                </c:pt>
                <c:pt idx="80764">
                  <c:v>30.6396484</c:v>
                </c:pt>
                <c:pt idx="80765">
                  <c:v>-30.7617188</c:v>
                </c:pt>
                <c:pt idx="80766">
                  <c:v>-77.63671879999995</c:v>
                </c:pt>
                <c:pt idx="80767">
                  <c:v>-102.661133</c:v>
                </c:pt>
                <c:pt idx="80768">
                  <c:v>-100.219727</c:v>
                </c:pt>
                <c:pt idx="80769">
                  <c:v>-74.0966797</c:v>
                </c:pt>
                <c:pt idx="80770">
                  <c:v>-31.8603516</c:v>
                </c:pt>
                <c:pt idx="80771">
                  <c:v>24.0478516</c:v>
                </c:pt>
                <c:pt idx="80772">
                  <c:v>74.0966797</c:v>
                </c:pt>
                <c:pt idx="80773">
                  <c:v>100.219727</c:v>
                </c:pt>
                <c:pt idx="80774">
                  <c:v>95.703125</c:v>
                </c:pt>
                <c:pt idx="80775">
                  <c:v>80.4443359</c:v>
                </c:pt>
                <c:pt idx="80776">
                  <c:v>26.1230469</c:v>
                </c:pt>
                <c:pt idx="80777">
                  <c:v>-25.0244141</c:v>
                </c:pt>
                <c:pt idx="80778">
                  <c:v>-71.2890625</c:v>
                </c:pt>
                <c:pt idx="80779">
                  <c:v>-97.1679688</c:v>
                </c:pt>
                <c:pt idx="80780">
                  <c:v>-107.421875</c:v>
                </c:pt>
                <c:pt idx="80781">
                  <c:v>-84.22851559999998</c:v>
                </c:pt>
                <c:pt idx="80782">
                  <c:v>-37.109375</c:v>
                </c:pt>
                <c:pt idx="80783">
                  <c:v>21.8505859</c:v>
                </c:pt>
                <c:pt idx="80784">
                  <c:v>63.2324219</c:v>
                </c:pt>
                <c:pt idx="80785">
                  <c:v>93.1396484</c:v>
                </c:pt>
                <c:pt idx="80786">
                  <c:v>108.276367</c:v>
                </c:pt>
                <c:pt idx="80787">
                  <c:v>81.17675779999993</c:v>
                </c:pt>
                <c:pt idx="80788">
                  <c:v>43.7011719</c:v>
                </c:pt>
                <c:pt idx="80789">
                  <c:v>-4.02832031</c:v>
                </c:pt>
                <c:pt idx="80790">
                  <c:v>-59.0820312</c:v>
                </c:pt>
                <c:pt idx="80791">
                  <c:v>-86.7919922</c:v>
                </c:pt>
                <c:pt idx="80792">
                  <c:v>-98.38867190000001</c:v>
                </c:pt>
                <c:pt idx="80793">
                  <c:v>-88.0126953</c:v>
                </c:pt>
                <c:pt idx="80794">
                  <c:v>-40.8935547</c:v>
                </c:pt>
                <c:pt idx="80795">
                  <c:v>9.765625</c:v>
                </c:pt>
                <c:pt idx="80796">
                  <c:v>48.0957031</c:v>
                </c:pt>
                <c:pt idx="80797">
                  <c:v>86.7919922</c:v>
                </c:pt>
                <c:pt idx="80798">
                  <c:v>109.741211</c:v>
                </c:pt>
                <c:pt idx="80799">
                  <c:v>90.82031249999996</c:v>
                </c:pt>
                <c:pt idx="80800">
                  <c:v>45.2880859</c:v>
                </c:pt>
                <c:pt idx="80801">
                  <c:v>-7.93457031</c:v>
                </c:pt>
                <c:pt idx="80802">
                  <c:v>-55.1757812</c:v>
                </c:pt>
                <c:pt idx="80803">
                  <c:v>-90.4541016</c:v>
                </c:pt>
                <c:pt idx="80804">
                  <c:v>-102.294922</c:v>
                </c:pt>
                <c:pt idx="80805">
                  <c:v>-88.13476559999998</c:v>
                </c:pt>
                <c:pt idx="80806">
                  <c:v>-55.0537109</c:v>
                </c:pt>
                <c:pt idx="80807">
                  <c:v>-2.31933594</c:v>
                </c:pt>
                <c:pt idx="80808">
                  <c:v>57.4951172</c:v>
                </c:pt>
                <c:pt idx="80809">
                  <c:v>87.4023438</c:v>
                </c:pt>
                <c:pt idx="80810">
                  <c:v>107.910156</c:v>
                </c:pt>
                <c:pt idx="80811">
                  <c:v>95.2148438</c:v>
                </c:pt>
                <c:pt idx="80812">
                  <c:v>55.5419922</c:v>
                </c:pt>
                <c:pt idx="80813">
                  <c:v>11.3525391</c:v>
                </c:pt>
                <c:pt idx="80814">
                  <c:v>-45.1660156</c:v>
                </c:pt>
                <c:pt idx="80815">
                  <c:v>-86.6699219</c:v>
                </c:pt>
                <c:pt idx="80816">
                  <c:v>-107.421875</c:v>
                </c:pt>
                <c:pt idx="80817">
                  <c:v>-95.2148438</c:v>
                </c:pt>
                <c:pt idx="80818">
                  <c:v>-56.2744141</c:v>
                </c:pt>
                <c:pt idx="80819">
                  <c:v>-13.3056641</c:v>
                </c:pt>
                <c:pt idx="80820">
                  <c:v>44.4335938</c:v>
                </c:pt>
                <c:pt idx="80821">
                  <c:v>89.2333984</c:v>
                </c:pt>
                <c:pt idx="80822">
                  <c:v>105.102539</c:v>
                </c:pt>
                <c:pt idx="80823">
                  <c:v>94.97070309999998</c:v>
                </c:pt>
                <c:pt idx="80824">
                  <c:v>60.18066409999999</c:v>
                </c:pt>
                <c:pt idx="80825">
                  <c:v>11.3525391</c:v>
                </c:pt>
                <c:pt idx="80826">
                  <c:v>-38.5742188</c:v>
                </c:pt>
                <c:pt idx="80827">
                  <c:v>-80.5664062</c:v>
                </c:pt>
                <c:pt idx="80828">
                  <c:v>-105.834961</c:v>
                </c:pt>
                <c:pt idx="80829">
                  <c:v>-102.050781</c:v>
                </c:pt>
                <c:pt idx="80830">
                  <c:v>-65.3076172</c:v>
                </c:pt>
                <c:pt idx="80831">
                  <c:v>-23.3154297</c:v>
                </c:pt>
                <c:pt idx="80832">
                  <c:v>24.7802734</c:v>
                </c:pt>
                <c:pt idx="80833">
                  <c:v>72.7539062</c:v>
                </c:pt>
                <c:pt idx="80834">
                  <c:v>101.5625</c:v>
                </c:pt>
                <c:pt idx="80835">
                  <c:v>104.370117</c:v>
                </c:pt>
                <c:pt idx="80836">
                  <c:v>85.4492188</c:v>
                </c:pt>
                <c:pt idx="80837">
                  <c:v>25.5126953</c:v>
                </c:pt>
                <c:pt idx="80838">
                  <c:v>-21.484375</c:v>
                </c:pt>
                <c:pt idx="80839">
                  <c:v>-66.52832029999998</c:v>
                </c:pt>
                <c:pt idx="80840">
                  <c:v>-102.783203</c:v>
                </c:pt>
                <c:pt idx="80841">
                  <c:v>-100.585938</c:v>
                </c:pt>
                <c:pt idx="80842">
                  <c:v>-79.8339844</c:v>
                </c:pt>
                <c:pt idx="80843">
                  <c:v>-32.8369141</c:v>
                </c:pt>
                <c:pt idx="80844">
                  <c:v>24.90234379999998</c:v>
                </c:pt>
                <c:pt idx="80845">
                  <c:v>70.3125</c:v>
                </c:pt>
                <c:pt idx="80846">
                  <c:v>101.928711</c:v>
                </c:pt>
                <c:pt idx="80847">
                  <c:v>108.886719</c:v>
                </c:pt>
                <c:pt idx="80848">
                  <c:v>83.984375</c:v>
                </c:pt>
                <c:pt idx="80849">
                  <c:v>36.0107422</c:v>
                </c:pt>
                <c:pt idx="80850">
                  <c:v>-21.1181641</c:v>
                </c:pt>
                <c:pt idx="80851">
                  <c:v>-70.55664059999998</c:v>
                </c:pt>
                <c:pt idx="80852">
                  <c:v>-100.585938</c:v>
                </c:pt>
                <c:pt idx="80853">
                  <c:v>-97.4121094</c:v>
                </c:pt>
                <c:pt idx="80854">
                  <c:v>-80.4443359</c:v>
                </c:pt>
                <c:pt idx="80855">
                  <c:v>-41.1376953</c:v>
                </c:pt>
                <c:pt idx="80856">
                  <c:v>11.9628906</c:v>
                </c:pt>
                <c:pt idx="80857">
                  <c:v>62.0117188</c:v>
                </c:pt>
                <c:pt idx="80858">
                  <c:v>96.3134766</c:v>
                </c:pt>
                <c:pt idx="80859">
                  <c:v>105.224609</c:v>
                </c:pt>
                <c:pt idx="80860">
                  <c:v>82.27539059999994</c:v>
                </c:pt>
                <c:pt idx="80861">
                  <c:v>41.5039062</c:v>
                </c:pt>
                <c:pt idx="80862">
                  <c:v>-16.1132812</c:v>
                </c:pt>
                <c:pt idx="80863">
                  <c:v>-59.81445309999999</c:v>
                </c:pt>
                <c:pt idx="80864">
                  <c:v>-94.2382812</c:v>
                </c:pt>
                <c:pt idx="80865">
                  <c:v>-106.079102</c:v>
                </c:pt>
                <c:pt idx="80866">
                  <c:v>-90.94238279999998</c:v>
                </c:pt>
                <c:pt idx="80867">
                  <c:v>-57.1289062</c:v>
                </c:pt>
                <c:pt idx="80868">
                  <c:v>-0.122070312</c:v>
                </c:pt>
                <c:pt idx="80869">
                  <c:v>57.1289062</c:v>
                </c:pt>
                <c:pt idx="80870">
                  <c:v>93.1396484</c:v>
                </c:pt>
                <c:pt idx="80871">
                  <c:v>104.492188</c:v>
                </c:pt>
                <c:pt idx="80872">
                  <c:v>89.2333984</c:v>
                </c:pt>
                <c:pt idx="80873">
                  <c:v>51.8798828</c:v>
                </c:pt>
                <c:pt idx="80874">
                  <c:v>6.59179688</c:v>
                </c:pt>
                <c:pt idx="80875">
                  <c:v>-54.93164059999999</c:v>
                </c:pt>
                <c:pt idx="80876">
                  <c:v>-99.7314453</c:v>
                </c:pt>
                <c:pt idx="80877">
                  <c:v>-108.154297</c:v>
                </c:pt>
                <c:pt idx="80878">
                  <c:v>-94.97070309999998</c:v>
                </c:pt>
                <c:pt idx="80879">
                  <c:v>-54.6875</c:v>
                </c:pt>
                <c:pt idx="80880">
                  <c:v>-1.70898438</c:v>
                </c:pt>
                <c:pt idx="80881">
                  <c:v>54.1992188</c:v>
                </c:pt>
                <c:pt idx="80882">
                  <c:v>88.8671875</c:v>
                </c:pt>
                <c:pt idx="80883">
                  <c:v>102.539062</c:v>
                </c:pt>
                <c:pt idx="80884">
                  <c:v>93.75</c:v>
                </c:pt>
                <c:pt idx="80885">
                  <c:v>53.4667969</c:v>
                </c:pt>
                <c:pt idx="80886">
                  <c:v>7.56835938</c:v>
                </c:pt>
                <c:pt idx="80887">
                  <c:v>-38.0859375</c:v>
                </c:pt>
                <c:pt idx="80888">
                  <c:v>-82.15332029999998</c:v>
                </c:pt>
                <c:pt idx="80889">
                  <c:v>-105.59082</c:v>
                </c:pt>
                <c:pt idx="80890">
                  <c:v>-90.6982422</c:v>
                </c:pt>
                <c:pt idx="80891">
                  <c:v>-64.9414062</c:v>
                </c:pt>
                <c:pt idx="80892">
                  <c:v>-16.3574219</c:v>
                </c:pt>
                <c:pt idx="80893">
                  <c:v>35.8886719</c:v>
                </c:pt>
                <c:pt idx="80894">
                  <c:v>80.68847659999993</c:v>
                </c:pt>
                <c:pt idx="80895">
                  <c:v>97.5341797</c:v>
                </c:pt>
                <c:pt idx="80896">
                  <c:v>98.0224609</c:v>
                </c:pt>
                <c:pt idx="80897">
                  <c:v>65.4296875</c:v>
                </c:pt>
                <c:pt idx="80898">
                  <c:v>20.2636719</c:v>
                </c:pt>
                <c:pt idx="80899">
                  <c:v>-37.3535156</c:v>
                </c:pt>
                <c:pt idx="80900">
                  <c:v>-83.12988279999993</c:v>
                </c:pt>
                <c:pt idx="80901">
                  <c:v>-109.375</c:v>
                </c:pt>
                <c:pt idx="80902">
                  <c:v>-106.933594</c:v>
                </c:pt>
                <c:pt idx="80903">
                  <c:v>-72.9980469</c:v>
                </c:pt>
                <c:pt idx="80904">
                  <c:v>-27.8320312</c:v>
                </c:pt>
                <c:pt idx="80905">
                  <c:v>28.0761719</c:v>
                </c:pt>
                <c:pt idx="80906">
                  <c:v>73.7304688</c:v>
                </c:pt>
                <c:pt idx="80907">
                  <c:v>103.637695</c:v>
                </c:pt>
                <c:pt idx="80908">
                  <c:v>105.712891</c:v>
                </c:pt>
                <c:pt idx="80909">
                  <c:v>73.85253909999996</c:v>
                </c:pt>
                <c:pt idx="80910">
                  <c:v>32.3486328</c:v>
                </c:pt>
                <c:pt idx="80911">
                  <c:v>-21.8505859</c:v>
                </c:pt>
                <c:pt idx="80912">
                  <c:v>-72.6318359</c:v>
                </c:pt>
                <c:pt idx="80913">
                  <c:v>-111.206055</c:v>
                </c:pt>
                <c:pt idx="80914">
                  <c:v>-112.304688</c:v>
                </c:pt>
                <c:pt idx="80915">
                  <c:v>-73.60839839999993</c:v>
                </c:pt>
                <c:pt idx="80916">
                  <c:v>-29.9072266</c:v>
                </c:pt>
                <c:pt idx="80917">
                  <c:v>16.2353516</c:v>
                </c:pt>
                <c:pt idx="80918">
                  <c:v>70.67871089999993</c:v>
                </c:pt>
                <c:pt idx="80919">
                  <c:v>98.5107422</c:v>
                </c:pt>
                <c:pt idx="80920">
                  <c:v>101.68457</c:v>
                </c:pt>
                <c:pt idx="80921">
                  <c:v>85.20507809999994</c:v>
                </c:pt>
                <c:pt idx="80922">
                  <c:v>39.0625</c:v>
                </c:pt>
                <c:pt idx="80923">
                  <c:v>-12.3291016</c:v>
                </c:pt>
                <c:pt idx="80924">
                  <c:v>-66.1621094</c:v>
                </c:pt>
                <c:pt idx="80925">
                  <c:v>-110.839844</c:v>
                </c:pt>
                <c:pt idx="80926">
                  <c:v>-104.614258</c:v>
                </c:pt>
                <c:pt idx="80927">
                  <c:v>-81.5429688</c:v>
                </c:pt>
                <c:pt idx="80928">
                  <c:v>-43.2128906</c:v>
                </c:pt>
                <c:pt idx="80929">
                  <c:v>10.8642578</c:v>
                </c:pt>
                <c:pt idx="80930">
                  <c:v>65.4296875</c:v>
                </c:pt>
                <c:pt idx="80931">
                  <c:v>104.492188</c:v>
                </c:pt>
                <c:pt idx="80932">
                  <c:v>104.614258</c:v>
                </c:pt>
                <c:pt idx="80933">
                  <c:v>95.0927734</c:v>
                </c:pt>
                <c:pt idx="80934">
                  <c:v>48.9501953</c:v>
                </c:pt>
                <c:pt idx="80935">
                  <c:v>-8.7890625</c:v>
                </c:pt>
                <c:pt idx="80936">
                  <c:v>-55.1757812</c:v>
                </c:pt>
                <c:pt idx="80937">
                  <c:v>-86.3037109</c:v>
                </c:pt>
                <c:pt idx="80938">
                  <c:v>-104.736328</c:v>
                </c:pt>
                <c:pt idx="80939">
                  <c:v>-92.4072266</c:v>
                </c:pt>
                <c:pt idx="80940">
                  <c:v>-56.88476559999999</c:v>
                </c:pt>
                <c:pt idx="80941">
                  <c:v>-5.615234379999995</c:v>
                </c:pt>
                <c:pt idx="80942">
                  <c:v>47.2412109</c:v>
                </c:pt>
                <c:pt idx="80943">
                  <c:v>91.6748047</c:v>
                </c:pt>
                <c:pt idx="80944">
                  <c:v>108.398438</c:v>
                </c:pt>
                <c:pt idx="80945">
                  <c:v>89.5996094</c:v>
                </c:pt>
                <c:pt idx="80946">
                  <c:v>46.0205078</c:v>
                </c:pt>
                <c:pt idx="80947">
                  <c:v>0.732421875</c:v>
                </c:pt>
                <c:pt idx="80948">
                  <c:v>-41.2597656</c:v>
                </c:pt>
                <c:pt idx="80949">
                  <c:v>-84.9609375</c:v>
                </c:pt>
                <c:pt idx="80950">
                  <c:v>-105.224609</c:v>
                </c:pt>
                <c:pt idx="80951">
                  <c:v>-92.1630859</c:v>
                </c:pt>
                <c:pt idx="80952">
                  <c:v>-58.9599609</c:v>
                </c:pt>
                <c:pt idx="80953">
                  <c:v>-9.52148438</c:v>
                </c:pt>
                <c:pt idx="80954">
                  <c:v>44.0673828</c:v>
                </c:pt>
                <c:pt idx="80955">
                  <c:v>88.0126953</c:v>
                </c:pt>
                <c:pt idx="80956">
                  <c:v>105.34668</c:v>
                </c:pt>
                <c:pt idx="80957">
                  <c:v>94.4824219</c:v>
                </c:pt>
                <c:pt idx="80958">
                  <c:v>58.7158203</c:v>
                </c:pt>
                <c:pt idx="80959">
                  <c:v>12.5732422</c:v>
                </c:pt>
                <c:pt idx="80960">
                  <c:v>-44.921875</c:v>
                </c:pt>
                <c:pt idx="80961">
                  <c:v>-90.94238279999998</c:v>
                </c:pt>
                <c:pt idx="80962">
                  <c:v>-108.276367</c:v>
                </c:pt>
                <c:pt idx="80963">
                  <c:v>-103.881836</c:v>
                </c:pt>
                <c:pt idx="80964">
                  <c:v>-65.55175779999998</c:v>
                </c:pt>
                <c:pt idx="80965">
                  <c:v>-16.8457031</c:v>
                </c:pt>
                <c:pt idx="80966">
                  <c:v>37.109375</c:v>
                </c:pt>
                <c:pt idx="80967">
                  <c:v>80.5664062</c:v>
                </c:pt>
                <c:pt idx="80968">
                  <c:v>104.492188</c:v>
                </c:pt>
                <c:pt idx="80969">
                  <c:v>103.637695</c:v>
                </c:pt>
                <c:pt idx="80970">
                  <c:v>74.7070312</c:v>
                </c:pt>
                <c:pt idx="80971">
                  <c:v>31.6162109</c:v>
                </c:pt>
                <c:pt idx="80972">
                  <c:v>-29.7851562</c:v>
                </c:pt>
                <c:pt idx="80973">
                  <c:v>-78.9794922</c:v>
                </c:pt>
                <c:pt idx="80974">
                  <c:v>-102.416992</c:v>
                </c:pt>
                <c:pt idx="80975">
                  <c:v>-97.90039059999998</c:v>
                </c:pt>
                <c:pt idx="80976">
                  <c:v>-74.46289059999998</c:v>
                </c:pt>
                <c:pt idx="80977">
                  <c:v>-24.2919922</c:v>
                </c:pt>
                <c:pt idx="80978">
                  <c:v>27.0996094</c:v>
                </c:pt>
                <c:pt idx="80979">
                  <c:v>71.7773438</c:v>
                </c:pt>
                <c:pt idx="80980">
                  <c:v>102.539062</c:v>
                </c:pt>
                <c:pt idx="80981">
                  <c:v>103.759766</c:v>
                </c:pt>
                <c:pt idx="80982">
                  <c:v>76.0498047</c:v>
                </c:pt>
                <c:pt idx="80983">
                  <c:v>34.3017578</c:v>
                </c:pt>
                <c:pt idx="80984">
                  <c:v>-24.1699219</c:v>
                </c:pt>
                <c:pt idx="80985">
                  <c:v>-72.3876953</c:v>
                </c:pt>
                <c:pt idx="80986">
                  <c:v>-96.5576172</c:v>
                </c:pt>
                <c:pt idx="80987">
                  <c:v>-102.539062</c:v>
                </c:pt>
                <c:pt idx="80988">
                  <c:v>-77.63671879999995</c:v>
                </c:pt>
                <c:pt idx="80989">
                  <c:v>-34.6679688</c:v>
                </c:pt>
                <c:pt idx="80990">
                  <c:v>18.6767578</c:v>
                </c:pt>
                <c:pt idx="80991">
                  <c:v>65.4296875</c:v>
                </c:pt>
                <c:pt idx="80992">
                  <c:v>100.830078</c:v>
                </c:pt>
                <c:pt idx="80993">
                  <c:v>108.886719</c:v>
                </c:pt>
                <c:pt idx="80994">
                  <c:v>83.4960938</c:v>
                </c:pt>
                <c:pt idx="80995">
                  <c:v>40.5273438</c:v>
                </c:pt>
                <c:pt idx="80996">
                  <c:v>-7.812499999999997</c:v>
                </c:pt>
                <c:pt idx="80997">
                  <c:v>-62.7441406</c:v>
                </c:pt>
                <c:pt idx="80998">
                  <c:v>-98.63281249999996</c:v>
                </c:pt>
                <c:pt idx="80999">
                  <c:v>-106.567383</c:v>
                </c:pt>
                <c:pt idx="81000">
                  <c:v>-86.5478516</c:v>
                </c:pt>
                <c:pt idx="81001">
                  <c:v>-50.1708984</c:v>
                </c:pt>
                <c:pt idx="81002">
                  <c:v>7.56835938</c:v>
                </c:pt>
                <c:pt idx="81003">
                  <c:v>59.3261719</c:v>
                </c:pt>
                <c:pt idx="81004">
                  <c:v>95.3369141</c:v>
                </c:pt>
                <c:pt idx="81005">
                  <c:v>107.299805</c:v>
                </c:pt>
                <c:pt idx="81006">
                  <c:v>86.6699219</c:v>
                </c:pt>
                <c:pt idx="81007">
                  <c:v>46.9970703</c:v>
                </c:pt>
                <c:pt idx="81008">
                  <c:v>-5.24902344</c:v>
                </c:pt>
                <c:pt idx="81009">
                  <c:v>-62.3779297</c:v>
                </c:pt>
                <c:pt idx="81010">
                  <c:v>-97.4121094</c:v>
                </c:pt>
                <c:pt idx="81011">
                  <c:v>-110.351562</c:v>
                </c:pt>
                <c:pt idx="81012">
                  <c:v>-95.82519529999998</c:v>
                </c:pt>
                <c:pt idx="81013">
                  <c:v>-57.61718749999999</c:v>
                </c:pt>
                <c:pt idx="81014">
                  <c:v>5.859375</c:v>
                </c:pt>
                <c:pt idx="81015">
                  <c:v>52.8564453</c:v>
                </c:pt>
                <c:pt idx="81016">
                  <c:v>82.5195312</c:v>
                </c:pt>
                <c:pt idx="81017">
                  <c:v>98.75488279999998</c:v>
                </c:pt>
                <c:pt idx="81018">
                  <c:v>94.6044922</c:v>
                </c:pt>
                <c:pt idx="81019">
                  <c:v>54.93164059999999</c:v>
                </c:pt>
                <c:pt idx="81020">
                  <c:v>1.34277344</c:v>
                </c:pt>
                <c:pt idx="81021">
                  <c:v>-45.1660156</c:v>
                </c:pt>
                <c:pt idx="81022">
                  <c:v>-88.9892578</c:v>
                </c:pt>
                <c:pt idx="81023">
                  <c:v>-104.614258</c:v>
                </c:pt>
                <c:pt idx="81024">
                  <c:v>-93.2617188</c:v>
                </c:pt>
                <c:pt idx="81025">
                  <c:v>-60.0585938</c:v>
                </c:pt>
                <c:pt idx="81026">
                  <c:v>-8.66699219</c:v>
                </c:pt>
                <c:pt idx="81027">
                  <c:v>41.1376953</c:v>
                </c:pt>
                <c:pt idx="81028">
                  <c:v>84.3505859</c:v>
                </c:pt>
                <c:pt idx="81029">
                  <c:v>105.224609</c:v>
                </c:pt>
                <c:pt idx="81030">
                  <c:v>94.2382812</c:v>
                </c:pt>
                <c:pt idx="81031">
                  <c:v>64.453125</c:v>
                </c:pt>
                <c:pt idx="81032">
                  <c:v>18.3105469</c:v>
                </c:pt>
                <c:pt idx="81033">
                  <c:v>-37.8417969</c:v>
                </c:pt>
                <c:pt idx="81034">
                  <c:v>-82.6416016</c:v>
                </c:pt>
                <c:pt idx="81035">
                  <c:v>-107.543945</c:v>
                </c:pt>
                <c:pt idx="81036">
                  <c:v>-94.2382812</c:v>
                </c:pt>
                <c:pt idx="81037">
                  <c:v>-62.9882812</c:v>
                </c:pt>
                <c:pt idx="81038">
                  <c:v>-10.2539062</c:v>
                </c:pt>
                <c:pt idx="81039">
                  <c:v>34.5458984</c:v>
                </c:pt>
                <c:pt idx="81040">
                  <c:v>74.0966797</c:v>
                </c:pt>
                <c:pt idx="81041">
                  <c:v>102.661133</c:v>
                </c:pt>
                <c:pt idx="81042">
                  <c:v>100.219727</c:v>
                </c:pt>
                <c:pt idx="81043">
                  <c:v>67.38281249999996</c:v>
                </c:pt>
                <c:pt idx="81044">
                  <c:v>21.2402344</c:v>
                </c:pt>
                <c:pt idx="81045">
                  <c:v>-29.6630859</c:v>
                </c:pt>
                <c:pt idx="81046">
                  <c:v>-80.2001953</c:v>
                </c:pt>
                <c:pt idx="81047">
                  <c:v>-105.834961</c:v>
                </c:pt>
                <c:pt idx="81048">
                  <c:v>-103.393555</c:v>
                </c:pt>
                <c:pt idx="81049">
                  <c:v>-71.7773438</c:v>
                </c:pt>
                <c:pt idx="81050">
                  <c:v>-28.6865234</c:v>
                </c:pt>
                <c:pt idx="81051">
                  <c:v>20.1416016</c:v>
                </c:pt>
                <c:pt idx="81052">
                  <c:v>69.0917969</c:v>
                </c:pt>
                <c:pt idx="81053">
                  <c:v>96.92382809999998</c:v>
                </c:pt>
                <c:pt idx="81054">
                  <c:v>105.102539</c:v>
                </c:pt>
                <c:pt idx="81055">
                  <c:v>83.2519531</c:v>
                </c:pt>
                <c:pt idx="81056">
                  <c:v>42.7246094</c:v>
                </c:pt>
                <c:pt idx="81057">
                  <c:v>-16.9677734</c:v>
                </c:pt>
                <c:pt idx="81058">
                  <c:v>-61.7675781</c:v>
                </c:pt>
                <c:pt idx="81059">
                  <c:v>-95.82519529999998</c:v>
                </c:pt>
                <c:pt idx="81060">
                  <c:v>-108.154297</c:v>
                </c:pt>
                <c:pt idx="81061">
                  <c:v>-87.4023438</c:v>
                </c:pt>
                <c:pt idx="81062">
                  <c:v>-39.30664059999999</c:v>
                </c:pt>
                <c:pt idx="81063">
                  <c:v>22.4609375</c:v>
                </c:pt>
                <c:pt idx="81064">
                  <c:v>65.55175779999998</c:v>
                </c:pt>
                <c:pt idx="81065">
                  <c:v>97.5341797</c:v>
                </c:pt>
                <c:pt idx="81066">
                  <c:v>104.003906</c:v>
                </c:pt>
                <c:pt idx="81067">
                  <c:v>80.68847659999993</c:v>
                </c:pt>
                <c:pt idx="81068">
                  <c:v>44.4335938</c:v>
                </c:pt>
                <c:pt idx="81069">
                  <c:v>-10.4980469</c:v>
                </c:pt>
                <c:pt idx="81070">
                  <c:v>-65.0634766</c:v>
                </c:pt>
                <c:pt idx="81071">
                  <c:v>-98.63281249999996</c:v>
                </c:pt>
                <c:pt idx="81072">
                  <c:v>-102.172852</c:v>
                </c:pt>
                <c:pt idx="81073">
                  <c:v>-87.6464844</c:v>
                </c:pt>
                <c:pt idx="81074">
                  <c:v>-51.6357422</c:v>
                </c:pt>
                <c:pt idx="81075">
                  <c:v>7.324218749999996</c:v>
                </c:pt>
                <c:pt idx="81076">
                  <c:v>53.8330078</c:v>
                </c:pt>
                <c:pt idx="81077">
                  <c:v>92.0410156</c:v>
                </c:pt>
                <c:pt idx="81078">
                  <c:v>106.445312</c:v>
                </c:pt>
                <c:pt idx="81079">
                  <c:v>95.4589844</c:v>
                </c:pt>
                <c:pt idx="81080">
                  <c:v>48.3398438</c:v>
                </c:pt>
                <c:pt idx="81081">
                  <c:v>4.02832031</c:v>
                </c:pt>
                <c:pt idx="81082">
                  <c:v>-54.5654297</c:v>
                </c:pt>
                <c:pt idx="81083">
                  <c:v>-84.4726562</c:v>
                </c:pt>
                <c:pt idx="81084">
                  <c:v>-104.248047</c:v>
                </c:pt>
                <c:pt idx="81085">
                  <c:v>-96.5576172</c:v>
                </c:pt>
                <c:pt idx="81086">
                  <c:v>-51.8798828</c:v>
                </c:pt>
                <c:pt idx="81087">
                  <c:v>-8.42285156</c:v>
                </c:pt>
                <c:pt idx="81088">
                  <c:v>43.8232422</c:v>
                </c:pt>
                <c:pt idx="81089">
                  <c:v>90.08789059999998</c:v>
                </c:pt>
                <c:pt idx="81090">
                  <c:v>107.421875</c:v>
                </c:pt>
                <c:pt idx="81091">
                  <c:v>103.027344</c:v>
                </c:pt>
                <c:pt idx="81092">
                  <c:v>56.88476559999999</c:v>
                </c:pt>
                <c:pt idx="81093">
                  <c:v>16.4794922</c:v>
                </c:pt>
                <c:pt idx="81094">
                  <c:v>-37.109375</c:v>
                </c:pt>
                <c:pt idx="81095">
                  <c:v>-85.20507809999994</c:v>
                </c:pt>
                <c:pt idx="81096">
                  <c:v>-103.149414</c:v>
                </c:pt>
                <c:pt idx="81097">
                  <c:v>-92.89550779999998</c:v>
                </c:pt>
                <c:pt idx="81098">
                  <c:v>-68.7255859</c:v>
                </c:pt>
                <c:pt idx="81099">
                  <c:v>-13.1835938</c:v>
                </c:pt>
                <c:pt idx="81100">
                  <c:v>43.9453125</c:v>
                </c:pt>
                <c:pt idx="81101">
                  <c:v>82.27539059999994</c:v>
                </c:pt>
                <c:pt idx="81102">
                  <c:v>101.928711</c:v>
                </c:pt>
                <c:pt idx="81103">
                  <c:v>97.0458984</c:v>
                </c:pt>
                <c:pt idx="81104">
                  <c:v>60.546875</c:v>
                </c:pt>
                <c:pt idx="81105">
                  <c:v>15.8691406</c:v>
                </c:pt>
                <c:pt idx="81106">
                  <c:v>-36.6210938</c:v>
                </c:pt>
                <c:pt idx="81107">
                  <c:v>-81.5429688</c:v>
                </c:pt>
                <c:pt idx="81108">
                  <c:v>-104.125977</c:v>
                </c:pt>
                <c:pt idx="81109">
                  <c:v>-105.712891</c:v>
                </c:pt>
                <c:pt idx="81110">
                  <c:v>-76.0498047</c:v>
                </c:pt>
                <c:pt idx="81111">
                  <c:v>-17.7001953</c:v>
                </c:pt>
                <c:pt idx="81112">
                  <c:v>28.5644531</c:v>
                </c:pt>
                <c:pt idx="81113">
                  <c:v>74.5849609</c:v>
                </c:pt>
                <c:pt idx="81114">
                  <c:v>100.219727</c:v>
                </c:pt>
                <c:pt idx="81115">
                  <c:v>102.172852</c:v>
                </c:pt>
                <c:pt idx="81116">
                  <c:v>75.0732422</c:v>
                </c:pt>
                <c:pt idx="81117">
                  <c:v>28.3203125</c:v>
                </c:pt>
                <c:pt idx="81118">
                  <c:v>-24.5361328</c:v>
                </c:pt>
                <c:pt idx="81119">
                  <c:v>-66.40625</c:v>
                </c:pt>
                <c:pt idx="81120">
                  <c:v>-98.87695309999998</c:v>
                </c:pt>
                <c:pt idx="81121">
                  <c:v>-105.59082</c:v>
                </c:pt>
                <c:pt idx="81122">
                  <c:v>-77.14843749999996</c:v>
                </c:pt>
                <c:pt idx="81123">
                  <c:v>-28.1982422</c:v>
                </c:pt>
                <c:pt idx="81124">
                  <c:v>16.72363279999998</c:v>
                </c:pt>
                <c:pt idx="81125">
                  <c:v>68.8476562</c:v>
                </c:pt>
                <c:pt idx="81126">
                  <c:v>98.5107422</c:v>
                </c:pt>
                <c:pt idx="81127">
                  <c:v>107.543945</c:v>
                </c:pt>
                <c:pt idx="81128">
                  <c:v>83.2519531</c:v>
                </c:pt>
                <c:pt idx="81129">
                  <c:v>33.5693359</c:v>
                </c:pt>
                <c:pt idx="81130">
                  <c:v>-20.1416016</c:v>
                </c:pt>
                <c:pt idx="81131">
                  <c:v>-63.3544922</c:v>
                </c:pt>
                <c:pt idx="81132">
                  <c:v>-105.46875</c:v>
                </c:pt>
                <c:pt idx="81133">
                  <c:v>-114.501953</c:v>
                </c:pt>
                <c:pt idx="81134">
                  <c:v>-87.4023438</c:v>
                </c:pt>
                <c:pt idx="81135">
                  <c:v>-43.9453125</c:v>
                </c:pt>
                <c:pt idx="81136">
                  <c:v>12.8173828</c:v>
                </c:pt>
                <c:pt idx="81137">
                  <c:v>59.5703125</c:v>
                </c:pt>
                <c:pt idx="81138">
                  <c:v>96.1914062</c:v>
                </c:pt>
                <c:pt idx="81139">
                  <c:v>108.398438</c:v>
                </c:pt>
                <c:pt idx="81140">
                  <c:v>82.7636719</c:v>
                </c:pt>
                <c:pt idx="81141">
                  <c:v>37.4755859</c:v>
                </c:pt>
                <c:pt idx="81142">
                  <c:v>-9.88769531</c:v>
                </c:pt>
                <c:pt idx="81143">
                  <c:v>-58.7158203</c:v>
                </c:pt>
                <c:pt idx="81144">
                  <c:v>-92.77343749999996</c:v>
                </c:pt>
                <c:pt idx="81145">
                  <c:v>-109.863281</c:v>
                </c:pt>
                <c:pt idx="81146">
                  <c:v>-86.6699219</c:v>
                </c:pt>
                <c:pt idx="81147">
                  <c:v>-52.1240234</c:v>
                </c:pt>
                <c:pt idx="81148">
                  <c:v>0.9765625</c:v>
                </c:pt>
                <c:pt idx="81149">
                  <c:v>54.5654297</c:v>
                </c:pt>
                <c:pt idx="81150">
                  <c:v>99.7314453</c:v>
                </c:pt>
                <c:pt idx="81151">
                  <c:v>108.520508</c:v>
                </c:pt>
                <c:pt idx="81152">
                  <c:v>87.890625</c:v>
                </c:pt>
                <c:pt idx="81153">
                  <c:v>51.8798828</c:v>
                </c:pt>
                <c:pt idx="81154">
                  <c:v>7.20214844</c:v>
                </c:pt>
                <c:pt idx="81155">
                  <c:v>-44.4335938</c:v>
                </c:pt>
                <c:pt idx="81156">
                  <c:v>-88.0126953</c:v>
                </c:pt>
                <c:pt idx="81157">
                  <c:v>-103.637695</c:v>
                </c:pt>
                <c:pt idx="81158">
                  <c:v>-91.1865234</c:v>
                </c:pt>
                <c:pt idx="81159">
                  <c:v>-57.7392578</c:v>
                </c:pt>
                <c:pt idx="81160">
                  <c:v>-20.8740234</c:v>
                </c:pt>
                <c:pt idx="81161">
                  <c:v>40.7714844</c:v>
                </c:pt>
                <c:pt idx="81162">
                  <c:v>90.33203119999993</c:v>
                </c:pt>
                <c:pt idx="81163">
                  <c:v>108.276367</c:v>
                </c:pt>
                <c:pt idx="81164">
                  <c:v>95.82519529999998</c:v>
                </c:pt>
                <c:pt idx="81165">
                  <c:v>59.6923828</c:v>
                </c:pt>
                <c:pt idx="81166">
                  <c:v>10.2539062</c:v>
                </c:pt>
                <c:pt idx="81167">
                  <c:v>-38.4521484</c:v>
                </c:pt>
                <c:pt idx="81168">
                  <c:v>-83.0078125</c:v>
                </c:pt>
                <c:pt idx="81169">
                  <c:v>-110.717773</c:v>
                </c:pt>
                <c:pt idx="81170">
                  <c:v>-102.294922</c:v>
                </c:pt>
                <c:pt idx="81171">
                  <c:v>-65.18554690000001</c:v>
                </c:pt>
                <c:pt idx="81172">
                  <c:v>-21.484375</c:v>
                </c:pt>
                <c:pt idx="81173">
                  <c:v>36.6210938</c:v>
                </c:pt>
                <c:pt idx="81174">
                  <c:v>79.4677734</c:v>
                </c:pt>
                <c:pt idx="81175">
                  <c:v>107.177734</c:v>
                </c:pt>
                <c:pt idx="81176">
                  <c:v>102.539062</c:v>
                </c:pt>
                <c:pt idx="81177">
                  <c:v>67.38281249999996</c:v>
                </c:pt>
                <c:pt idx="81178">
                  <c:v>23.0712891</c:v>
                </c:pt>
                <c:pt idx="81179">
                  <c:v>-30.2734375</c:v>
                </c:pt>
                <c:pt idx="81180">
                  <c:v>-82.7636719</c:v>
                </c:pt>
                <c:pt idx="81181">
                  <c:v>-99.1210938</c:v>
                </c:pt>
                <c:pt idx="81182">
                  <c:v>-97.77832029999998</c:v>
                </c:pt>
                <c:pt idx="81183">
                  <c:v>-72.0214844</c:v>
                </c:pt>
                <c:pt idx="81184">
                  <c:v>-31.25</c:v>
                </c:pt>
                <c:pt idx="81185">
                  <c:v>22.5830078</c:v>
                </c:pt>
                <c:pt idx="81186">
                  <c:v>73.48632809999998</c:v>
                </c:pt>
                <c:pt idx="81187">
                  <c:v>105.957031</c:v>
                </c:pt>
                <c:pt idx="81188">
                  <c:v>105.46875</c:v>
                </c:pt>
                <c:pt idx="81189">
                  <c:v>73.48632809999998</c:v>
                </c:pt>
                <c:pt idx="81190">
                  <c:v>28.0761719</c:v>
                </c:pt>
                <c:pt idx="81191">
                  <c:v>-26.4892578</c:v>
                </c:pt>
                <c:pt idx="81192">
                  <c:v>-70.67871089999993</c:v>
                </c:pt>
                <c:pt idx="81193">
                  <c:v>-102.783203</c:v>
                </c:pt>
                <c:pt idx="81194">
                  <c:v>-108.032227</c:v>
                </c:pt>
                <c:pt idx="81195">
                  <c:v>-83.0078125</c:v>
                </c:pt>
                <c:pt idx="81196">
                  <c:v>-39.5507812</c:v>
                </c:pt>
                <c:pt idx="81197">
                  <c:v>14.5263672</c:v>
                </c:pt>
                <c:pt idx="81198">
                  <c:v>62.2558594</c:v>
                </c:pt>
                <c:pt idx="81199">
                  <c:v>100.097656</c:v>
                </c:pt>
                <c:pt idx="81200">
                  <c:v>106.079102</c:v>
                </c:pt>
                <c:pt idx="81201">
                  <c:v>86.42578119999993</c:v>
                </c:pt>
                <c:pt idx="81202">
                  <c:v>41.2597656</c:v>
                </c:pt>
                <c:pt idx="81203">
                  <c:v>-8.91113281</c:v>
                </c:pt>
                <c:pt idx="81204">
                  <c:v>-64.9414062</c:v>
                </c:pt>
                <c:pt idx="81205">
                  <c:v>-94.4824219</c:v>
                </c:pt>
                <c:pt idx="81206">
                  <c:v>-105.957031</c:v>
                </c:pt>
                <c:pt idx="81207">
                  <c:v>-88.5009766</c:v>
                </c:pt>
                <c:pt idx="81208">
                  <c:v>-47.7294922</c:v>
                </c:pt>
                <c:pt idx="81209">
                  <c:v>12.4511719</c:v>
                </c:pt>
                <c:pt idx="81210">
                  <c:v>56.7626953</c:v>
                </c:pt>
                <c:pt idx="81211">
                  <c:v>91.4306641</c:v>
                </c:pt>
                <c:pt idx="81212">
                  <c:v>108.886719</c:v>
                </c:pt>
                <c:pt idx="81213">
                  <c:v>88.2568359</c:v>
                </c:pt>
                <c:pt idx="81214">
                  <c:v>59.81445309999999</c:v>
                </c:pt>
                <c:pt idx="81215">
                  <c:v>6.59179688</c:v>
                </c:pt>
                <c:pt idx="81216">
                  <c:v>-57.61718749999999</c:v>
                </c:pt>
                <c:pt idx="81217">
                  <c:v>-94.7265625</c:v>
                </c:pt>
                <c:pt idx="81218">
                  <c:v>-106.445312</c:v>
                </c:pt>
                <c:pt idx="81219">
                  <c:v>-93.9941406</c:v>
                </c:pt>
                <c:pt idx="81220">
                  <c:v>-57.1289062</c:v>
                </c:pt>
                <c:pt idx="81221">
                  <c:v>-0.122070312</c:v>
                </c:pt>
                <c:pt idx="81222">
                  <c:v>48.9501953</c:v>
                </c:pt>
                <c:pt idx="81223">
                  <c:v>85.9375</c:v>
                </c:pt>
                <c:pt idx="81224">
                  <c:v>107.666016</c:v>
                </c:pt>
                <c:pt idx="81225">
                  <c:v>94.97070309999998</c:v>
                </c:pt>
                <c:pt idx="81226">
                  <c:v>57.3730469</c:v>
                </c:pt>
                <c:pt idx="81227">
                  <c:v>8.7890625</c:v>
                </c:pt>
                <c:pt idx="81228">
                  <c:v>-40.5273438</c:v>
                </c:pt>
                <c:pt idx="81229">
                  <c:v>-81.4208984</c:v>
                </c:pt>
                <c:pt idx="81230">
                  <c:v>-102.783203</c:v>
                </c:pt>
                <c:pt idx="81231">
                  <c:v>-97.0458984</c:v>
                </c:pt>
                <c:pt idx="81232">
                  <c:v>-60.6689453</c:v>
                </c:pt>
                <c:pt idx="81233">
                  <c:v>-7.93457031</c:v>
                </c:pt>
                <c:pt idx="81234">
                  <c:v>42.96875</c:v>
                </c:pt>
                <c:pt idx="81235">
                  <c:v>86.3037109</c:v>
                </c:pt>
                <c:pt idx="81236">
                  <c:v>102.661133</c:v>
                </c:pt>
                <c:pt idx="81237">
                  <c:v>95.0927734</c:v>
                </c:pt>
                <c:pt idx="81238">
                  <c:v>68.2373047</c:v>
                </c:pt>
                <c:pt idx="81239">
                  <c:v>17.8222656</c:v>
                </c:pt>
                <c:pt idx="81240">
                  <c:v>-40.5273438</c:v>
                </c:pt>
                <c:pt idx="81241">
                  <c:v>-83.2519531</c:v>
                </c:pt>
                <c:pt idx="81242">
                  <c:v>-106.933594</c:v>
                </c:pt>
                <c:pt idx="81243">
                  <c:v>-98.0224609</c:v>
                </c:pt>
                <c:pt idx="81244">
                  <c:v>-76.17187499999996</c:v>
                </c:pt>
                <c:pt idx="81245">
                  <c:v>-28.1982422</c:v>
                </c:pt>
                <c:pt idx="81246">
                  <c:v>35.15625</c:v>
                </c:pt>
                <c:pt idx="81247">
                  <c:v>79.5898438</c:v>
                </c:pt>
                <c:pt idx="81248">
                  <c:v>103.759766</c:v>
                </c:pt>
                <c:pt idx="81249">
                  <c:v>101.44043</c:v>
                </c:pt>
                <c:pt idx="81250">
                  <c:v>78.4912109</c:v>
                </c:pt>
                <c:pt idx="81251">
                  <c:v>29.7851562</c:v>
                </c:pt>
                <c:pt idx="81252">
                  <c:v>-26.6113281</c:v>
                </c:pt>
                <c:pt idx="81253">
                  <c:v>-72.1435547</c:v>
                </c:pt>
                <c:pt idx="81254">
                  <c:v>-101.196289</c:v>
                </c:pt>
                <c:pt idx="81255">
                  <c:v>-100.219727</c:v>
                </c:pt>
                <c:pt idx="81256">
                  <c:v>-78.6132812</c:v>
                </c:pt>
                <c:pt idx="81257">
                  <c:v>-33.6914062</c:v>
                </c:pt>
                <c:pt idx="81258">
                  <c:v>22.8271484</c:v>
                </c:pt>
                <c:pt idx="81259">
                  <c:v>66.1621094</c:v>
                </c:pt>
                <c:pt idx="81260">
                  <c:v>90.33203119999993</c:v>
                </c:pt>
                <c:pt idx="81261">
                  <c:v>105.34668</c:v>
                </c:pt>
                <c:pt idx="81262">
                  <c:v>82.27539059999994</c:v>
                </c:pt>
                <c:pt idx="81263">
                  <c:v>33.203125</c:v>
                </c:pt>
                <c:pt idx="81264">
                  <c:v>-19.53125</c:v>
                </c:pt>
                <c:pt idx="81265">
                  <c:v>-72.50976559999998</c:v>
                </c:pt>
                <c:pt idx="81266">
                  <c:v>-104.125977</c:v>
                </c:pt>
                <c:pt idx="81267">
                  <c:v>-101.44043</c:v>
                </c:pt>
                <c:pt idx="81268">
                  <c:v>-84.7167969</c:v>
                </c:pt>
                <c:pt idx="81269">
                  <c:v>-46.0205078</c:v>
                </c:pt>
                <c:pt idx="81270">
                  <c:v>8.544921879999997</c:v>
                </c:pt>
                <c:pt idx="81271">
                  <c:v>63.9648438</c:v>
                </c:pt>
                <c:pt idx="81272">
                  <c:v>95.703125</c:v>
                </c:pt>
                <c:pt idx="81273">
                  <c:v>107.055664</c:v>
                </c:pt>
                <c:pt idx="81274">
                  <c:v>84.10644529999998</c:v>
                </c:pt>
                <c:pt idx="81275">
                  <c:v>41.5039062</c:v>
                </c:pt>
                <c:pt idx="81276">
                  <c:v>-10.0097656</c:v>
                </c:pt>
                <c:pt idx="81277">
                  <c:v>-58.3496094</c:v>
                </c:pt>
                <c:pt idx="81278">
                  <c:v>-96.67968749999996</c:v>
                </c:pt>
                <c:pt idx="81279">
                  <c:v>-103.149414</c:v>
                </c:pt>
                <c:pt idx="81280">
                  <c:v>-91.796875</c:v>
                </c:pt>
                <c:pt idx="81281">
                  <c:v>-54.8095703</c:v>
                </c:pt>
                <c:pt idx="81282">
                  <c:v>5.24902344</c:v>
                </c:pt>
                <c:pt idx="81283">
                  <c:v>61.2792969</c:v>
                </c:pt>
                <c:pt idx="81284">
                  <c:v>91.1865234</c:v>
                </c:pt>
                <c:pt idx="81285">
                  <c:v>109.49707</c:v>
                </c:pt>
                <c:pt idx="81286">
                  <c:v>90.08789059999998</c:v>
                </c:pt>
                <c:pt idx="81287">
                  <c:v>50.6591797</c:v>
                </c:pt>
                <c:pt idx="81288">
                  <c:v>-2.9296875</c:v>
                </c:pt>
                <c:pt idx="81289">
                  <c:v>-52.3681641</c:v>
                </c:pt>
                <c:pt idx="81290">
                  <c:v>-93.5058594</c:v>
                </c:pt>
                <c:pt idx="81291">
                  <c:v>-107.299805</c:v>
                </c:pt>
                <c:pt idx="81292">
                  <c:v>-91.6748047</c:v>
                </c:pt>
                <c:pt idx="81293">
                  <c:v>-57.4951172</c:v>
                </c:pt>
                <c:pt idx="81294">
                  <c:v>-2.19726562</c:v>
                </c:pt>
                <c:pt idx="81295">
                  <c:v>49.0722656</c:v>
                </c:pt>
                <c:pt idx="81296">
                  <c:v>89.11132809999998</c:v>
                </c:pt>
                <c:pt idx="81297">
                  <c:v>111.206055</c:v>
                </c:pt>
                <c:pt idx="81298">
                  <c:v>98.1445312</c:v>
                </c:pt>
                <c:pt idx="81299">
                  <c:v>67.13867190000001</c:v>
                </c:pt>
                <c:pt idx="81300">
                  <c:v>6.71386719</c:v>
                </c:pt>
                <c:pt idx="81301">
                  <c:v>-49.5605469</c:v>
                </c:pt>
                <c:pt idx="81302">
                  <c:v>-88.2568359</c:v>
                </c:pt>
                <c:pt idx="81303">
                  <c:v>-106.689453</c:v>
                </c:pt>
                <c:pt idx="81304">
                  <c:v>-103.515625</c:v>
                </c:pt>
                <c:pt idx="81305">
                  <c:v>-66.1621094</c:v>
                </c:pt>
                <c:pt idx="81306">
                  <c:v>-13.0615234</c:v>
                </c:pt>
                <c:pt idx="81307">
                  <c:v>36.8652344</c:v>
                </c:pt>
                <c:pt idx="81308">
                  <c:v>83.6181641</c:v>
                </c:pt>
                <c:pt idx="81309">
                  <c:v>103.271484</c:v>
                </c:pt>
                <c:pt idx="81310">
                  <c:v>94.4824219</c:v>
                </c:pt>
                <c:pt idx="81311">
                  <c:v>65.67382809999994</c:v>
                </c:pt>
                <c:pt idx="81312">
                  <c:v>17.7001953</c:v>
                </c:pt>
                <c:pt idx="81313">
                  <c:v>-31.25</c:v>
                </c:pt>
                <c:pt idx="81314">
                  <c:v>-76.17187499999996</c:v>
                </c:pt>
                <c:pt idx="81315">
                  <c:v>-94.6044922</c:v>
                </c:pt>
                <c:pt idx="81316">
                  <c:v>-96.0693359</c:v>
                </c:pt>
                <c:pt idx="81317">
                  <c:v>-75.31738279999998</c:v>
                </c:pt>
                <c:pt idx="81318">
                  <c:v>-21.484375</c:v>
                </c:pt>
                <c:pt idx="81319">
                  <c:v>31.7382812</c:v>
                </c:pt>
                <c:pt idx="81320">
                  <c:v>78.6132812</c:v>
                </c:pt>
                <c:pt idx="81321">
                  <c:v>100.830078</c:v>
                </c:pt>
                <c:pt idx="81322">
                  <c:v>102.416992</c:v>
                </c:pt>
                <c:pt idx="81323">
                  <c:v>74.9511719</c:v>
                </c:pt>
                <c:pt idx="81324">
                  <c:v>38.4521484</c:v>
                </c:pt>
                <c:pt idx="81325">
                  <c:v>-19.7753906</c:v>
                </c:pt>
                <c:pt idx="81326">
                  <c:v>-70.3125</c:v>
                </c:pt>
                <c:pt idx="81327">
                  <c:v>-102.050781</c:v>
                </c:pt>
                <c:pt idx="81328">
                  <c:v>-107.421875</c:v>
                </c:pt>
                <c:pt idx="81329">
                  <c:v>-80.4443359</c:v>
                </c:pt>
                <c:pt idx="81330">
                  <c:v>-26.6113281</c:v>
                </c:pt>
                <c:pt idx="81331">
                  <c:v>21.1181641</c:v>
                </c:pt>
                <c:pt idx="81332">
                  <c:v>61.15722659999999</c:v>
                </c:pt>
                <c:pt idx="81333">
                  <c:v>100.463867</c:v>
                </c:pt>
                <c:pt idx="81334">
                  <c:v>106.567383</c:v>
                </c:pt>
                <c:pt idx="81335">
                  <c:v>86.9140625</c:v>
                </c:pt>
                <c:pt idx="81336">
                  <c:v>44.4335938</c:v>
                </c:pt>
                <c:pt idx="81337">
                  <c:v>-12.0849609</c:v>
                </c:pt>
                <c:pt idx="81338">
                  <c:v>-68.4814453</c:v>
                </c:pt>
                <c:pt idx="81339">
                  <c:v>-99.4873047</c:v>
                </c:pt>
                <c:pt idx="81340">
                  <c:v>-106.445312</c:v>
                </c:pt>
                <c:pt idx="81341">
                  <c:v>-92.6513672</c:v>
                </c:pt>
                <c:pt idx="81342">
                  <c:v>-46.0205078</c:v>
                </c:pt>
                <c:pt idx="81343">
                  <c:v>10.8642578</c:v>
                </c:pt>
                <c:pt idx="81344">
                  <c:v>63.2324219</c:v>
                </c:pt>
                <c:pt idx="81345">
                  <c:v>96.3134766</c:v>
                </c:pt>
                <c:pt idx="81346">
                  <c:v>101.928711</c:v>
                </c:pt>
                <c:pt idx="81347">
                  <c:v>88.8671875</c:v>
                </c:pt>
                <c:pt idx="81348">
                  <c:v>49.9267578</c:v>
                </c:pt>
                <c:pt idx="81349">
                  <c:v>-0.48828125</c:v>
                </c:pt>
                <c:pt idx="81350">
                  <c:v>-56.7626953</c:v>
                </c:pt>
                <c:pt idx="81351">
                  <c:v>-98.1445312</c:v>
                </c:pt>
                <c:pt idx="81352">
                  <c:v>-111.694336</c:v>
                </c:pt>
                <c:pt idx="81353">
                  <c:v>-95.703125</c:v>
                </c:pt>
                <c:pt idx="81354">
                  <c:v>-58.3496094</c:v>
                </c:pt>
                <c:pt idx="81355">
                  <c:v>3.54003906</c:v>
                </c:pt>
                <c:pt idx="81356">
                  <c:v>52.8564453</c:v>
                </c:pt>
                <c:pt idx="81357">
                  <c:v>91.55273440000001</c:v>
                </c:pt>
                <c:pt idx="81358">
                  <c:v>107.055664</c:v>
                </c:pt>
                <c:pt idx="81359">
                  <c:v>92.5292969</c:v>
                </c:pt>
                <c:pt idx="81360">
                  <c:v>58.59375</c:v>
                </c:pt>
                <c:pt idx="81361">
                  <c:v>3.05175781</c:v>
                </c:pt>
                <c:pt idx="81362">
                  <c:v>-56.2744141</c:v>
                </c:pt>
                <c:pt idx="81363">
                  <c:v>-91.9189453</c:v>
                </c:pt>
                <c:pt idx="81364">
                  <c:v>-103.149414</c:v>
                </c:pt>
                <c:pt idx="81365">
                  <c:v>-91.0644531</c:v>
                </c:pt>
                <c:pt idx="81366">
                  <c:v>-59.81445309999999</c:v>
                </c:pt>
                <c:pt idx="81367">
                  <c:v>-8.544921879999997</c:v>
                </c:pt>
                <c:pt idx="81368">
                  <c:v>41.6259766</c:v>
                </c:pt>
                <c:pt idx="81369">
                  <c:v>82.15332029999998</c:v>
                </c:pt>
                <c:pt idx="81370">
                  <c:v>103.881836</c:v>
                </c:pt>
                <c:pt idx="81371">
                  <c:v>95.5810547</c:v>
                </c:pt>
                <c:pt idx="81372">
                  <c:v>58.2275391</c:v>
                </c:pt>
                <c:pt idx="81373">
                  <c:v>11.5966797</c:v>
                </c:pt>
                <c:pt idx="81374">
                  <c:v>-44.1894531</c:v>
                </c:pt>
                <c:pt idx="81375">
                  <c:v>-81.17675779999993</c:v>
                </c:pt>
                <c:pt idx="81376">
                  <c:v>-99.2431641</c:v>
                </c:pt>
                <c:pt idx="81377">
                  <c:v>-93.38378909999996</c:v>
                </c:pt>
                <c:pt idx="81378">
                  <c:v>-66.1621094</c:v>
                </c:pt>
                <c:pt idx="81379">
                  <c:v>-20.5078125</c:v>
                </c:pt>
                <c:pt idx="81380">
                  <c:v>27.7099609</c:v>
                </c:pt>
                <c:pt idx="81381">
                  <c:v>74.5849609</c:v>
                </c:pt>
                <c:pt idx="81382">
                  <c:v>98.1445312</c:v>
                </c:pt>
                <c:pt idx="81383">
                  <c:v>93.1396484</c:v>
                </c:pt>
                <c:pt idx="81384">
                  <c:v>72.3876953</c:v>
                </c:pt>
                <c:pt idx="81385">
                  <c:v>19.53125</c:v>
                </c:pt>
                <c:pt idx="81386">
                  <c:v>-36.0107422</c:v>
                </c:pt>
                <c:pt idx="81387">
                  <c:v>-78.9794922</c:v>
                </c:pt>
                <c:pt idx="81388">
                  <c:v>-100.830078</c:v>
                </c:pt>
                <c:pt idx="81389">
                  <c:v>-104.858398</c:v>
                </c:pt>
                <c:pt idx="81390">
                  <c:v>-74.5849609</c:v>
                </c:pt>
                <c:pt idx="81391">
                  <c:v>-25.5126953</c:v>
                </c:pt>
                <c:pt idx="81392">
                  <c:v>21.3623047</c:v>
                </c:pt>
                <c:pt idx="81393">
                  <c:v>71.4111328</c:v>
                </c:pt>
                <c:pt idx="81394">
                  <c:v>101.928711</c:v>
                </c:pt>
                <c:pt idx="81395">
                  <c:v>106.079102</c:v>
                </c:pt>
                <c:pt idx="81396">
                  <c:v>81.9091797</c:v>
                </c:pt>
                <c:pt idx="81397">
                  <c:v>26.3671875</c:v>
                </c:pt>
                <c:pt idx="81398">
                  <c:v>-25.0244141</c:v>
                </c:pt>
                <c:pt idx="81399">
                  <c:v>-71.1669922</c:v>
                </c:pt>
                <c:pt idx="81400">
                  <c:v>-96.67968749999996</c:v>
                </c:pt>
                <c:pt idx="81401">
                  <c:v>-103.027344</c:v>
                </c:pt>
                <c:pt idx="81402">
                  <c:v>-76.7822266</c:v>
                </c:pt>
                <c:pt idx="81403">
                  <c:v>-31.1279297</c:v>
                </c:pt>
                <c:pt idx="81404">
                  <c:v>15.625</c:v>
                </c:pt>
                <c:pt idx="81405">
                  <c:v>64.2089844</c:v>
                </c:pt>
                <c:pt idx="81406">
                  <c:v>99.2431641</c:v>
                </c:pt>
                <c:pt idx="81407">
                  <c:v>111.816406</c:v>
                </c:pt>
                <c:pt idx="81408">
                  <c:v>84.5947266</c:v>
                </c:pt>
                <c:pt idx="81409">
                  <c:v>47.2412109</c:v>
                </c:pt>
                <c:pt idx="81410">
                  <c:v>-6.347656249999996</c:v>
                </c:pt>
                <c:pt idx="81411">
                  <c:v>-63.4765625</c:v>
                </c:pt>
                <c:pt idx="81412">
                  <c:v>-98.2666016</c:v>
                </c:pt>
                <c:pt idx="81413">
                  <c:v>-103.759766</c:v>
                </c:pt>
                <c:pt idx="81414">
                  <c:v>-81.17675779999993</c:v>
                </c:pt>
                <c:pt idx="81415">
                  <c:v>-42.2363281</c:v>
                </c:pt>
                <c:pt idx="81416">
                  <c:v>7.44628906</c:v>
                </c:pt>
                <c:pt idx="81417">
                  <c:v>60.546875</c:v>
                </c:pt>
                <c:pt idx="81418">
                  <c:v>89.35546879999995</c:v>
                </c:pt>
                <c:pt idx="81419">
                  <c:v>105.102539</c:v>
                </c:pt>
                <c:pt idx="81420">
                  <c:v>93.2617188</c:v>
                </c:pt>
                <c:pt idx="81421">
                  <c:v>51.0253906</c:v>
                </c:pt>
                <c:pt idx="81422">
                  <c:v>-4.15039062</c:v>
                </c:pt>
                <c:pt idx="81423">
                  <c:v>-51.0253906</c:v>
                </c:pt>
                <c:pt idx="81424">
                  <c:v>-93.2617188</c:v>
                </c:pt>
                <c:pt idx="81425">
                  <c:v>-107.543945</c:v>
                </c:pt>
                <c:pt idx="81426">
                  <c:v>-93.6279297</c:v>
                </c:pt>
                <c:pt idx="81427">
                  <c:v>-59.4482422</c:v>
                </c:pt>
                <c:pt idx="81428">
                  <c:v>-7.56835938</c:v>
                </c:pt>
                <c:pt idx="81429">
                  <c:v>48.2177734</c:v>
                </c:pt>
                <c:pt idx="81430">
                  <c:v>89.84375</c:v>
                </c:pt>
                <c:pt idx="81431">
                  <c:v>102.905273</c:v>
                </c:pt>
                <c:pt idx="81432">
                  <c:v>96.3134766</c:v>
                </c:pt>
                <c:pt idx="81433">
                  <c:v>63.5986328</c:v>
                </c:pt>
                <c:pt idx="81434">
                  <c:v>13.4277344</c:v>
                </c:pt>
                <c:pt idx="81435">
                  <c:v>-40.1611328</c:v>
                </c:pt>
                <c:pt idx="81436">
                  <c:v>-92.2851562</c:v>
                </c:pt>
                <c:pt idx="81437">
                  <c:v>-110.351562</c:v>
                </c:pt>
                <c:pt idx="81438">
                  <c:v>-99.2431641</c:v>
                </c:pt>
                <c:pt idx="81439">
                  <c:v>-62.7441406</c:v>
                </c:pt>
                <c:pt idx="81440">
                  <c:v>-18.1884766</c:v>
                </c:pt>
                <c:pt idx="81441">
                  <c:v>43.2128906</c:v>
                </c:pt>
                <c:pt idx="81442">
                  <c:v>82.6416016</c:v>
                </c:pt>
                <c:pt idx="81443">
                  <c:v>101.68457</c:v>
                </c:pt>
                <c:pt idx="81444">
                  <c:v>94.4824219</c:v>
                </c:pt>
                <c:pt idx="81445">
                  <c:v>60.6689453</c:v>
                </c:pt>
                <c:pt idx="81446">
                  <c:v>15.0146484</c:v>
                </c:pt>
                <c:pt idx="81447">
                  <c:v>-36.9873047</c:v>
                </c:pt>
                <c:pt idx="81448">
                  <c:v>-82.27539059999994</c:v>
                </c:pt>
                <c:pt idx="81449">
                  <c:v>-102.539062</c:v>
                </c:pt>
                <c:pt idx="81450">
                  <c:v>-105.957031</c:v>
                </c:pt>
                <c:pt idx="81451">
                  <c:v>-67.8710938</c:v>
                </c:pt>
                <c:pt idx="81452">
                  <c:v>-21.9726562</c:v>
                </c:pt>
                <c:pt idx="81453">
                  <c:v>32.8369141</c:v>
                </c:pt>
                <c:pt idx="81454">
                  <c:v>77.8808594</c:v>
                </c:pt>
                <c:pt idx="81455">
                  <c:v>105.102539</c:v>
                </c:pt>
                <c:pt idx="81456">
                  <c:v>102.294922</c:v>
                </c:pt>
                <c:pt idx="81457">
                  <c:v>77.39257809999994</c:v>
                </c:pt>
                <c:pt idx="81458">
                  <c:v>34.9121094</c:v>
                </c:pt>
                <c:pt idx="81459">
                  <c:v>-23.3154297</c:v>
                </c:pt>
                <c:pt idx="81460">
                  <c:v>-65.9179688</c:v>
                </c:pt>
                <c:pt idx="81461">
                  <c:v>-97.90039059999998</c:v>
                </c:pt>
                <c:pt idx="81462">
                  <c:v>-107.299805</c:v>
                </c:pt>
                <c:pt idx="81463">
                  <c:v>-73.3642578</c:v>
                </c:pt>
                <c:pt idx="81464">
                  <c:v>-23.0712891</c:v>
                </c:pt>
                <c:pt idx="81465">
                  <c:v>24.6582031</c:v>
                </c:pt>
                <c:pt idx="81466">
                  <c:v>76.6601562</c:v>
                </c:pt>
                <c:pt idx="81467">
                  <c:v>97.90039059999998</c:v>
                </c:pt>
                <c:pt idx="81468">
                  <c:v>107.666016</c:v>
                </c:pt>
                <c:pt idx="81469">
                  <c:v>85.6933594</c:v>
                </c:pt>
                <c:pt idx="81470">
                  <c:v>37.3535156</c:v>
                </c:pt>
                <c:pt idx="81471">
                  <c:v>-22.2167969</c:v>
                </c:pt>
                <c:pt idx="81472">
                  <c:v>-71.0449219</c:v>
                </c:pt>
                <c:pt idx="81473">
                  <c:v>-91.796875</c:v>
                </c:pt>
                <c:pt idx="81474">
                  <c:v>-106.445312</c:v>
                </c:pt>
                <c:pt idx="81475">
                  <c:v>-88.13476559999998</c:v>
                </c:pt>
                <c:pt idx="81476">
                  <c:v>-36.0107422</c:v>
                </c:pt>
                <c:pt idx="81477">
                  <c:v>11.1083984</c:v>
                </c:pt>
                <c:pt idx="81478">
                  <c:v>60.546875</c:v>
                </c:pt>
                <c:pt idx="81479">
                  <c:v>97.90039059999998</c:v>
                </c:pt>
                <c:pt idx="81480">
                  <c:v>107.666016</c:v>
                </c:pt>
                <c:pt idx="81481">
                  <c:v>91.4306641</c:v>
                </c:pt>
                <c:pt idx="81482">
                  <c:v>46.1425781</c:v>
                </c:pt>
                <c:pt idx="81483">
                  <c:v>-3.05175781</c:v>
                </c:pt>
                <c:pt idx="81484">
                  <c:v>-56.640625</c:v>
                </c:pt>
                <c:pt idx="81485">
                  <c:v>-102.050781</c:v>
                </c:pt>
                <c:pt idx="81486">
                  <c:v>-105.102539</c:v>
                </c:pt>
                <c:pt idx="81487">
                  <c:v>-87.6464844</c:v>
                </c:pt>
                <c:pt idx="81488">
                  <c:v>-55.7861328</c:v>
                </c:pt>
                <c:pt idx="81489">
                  <c:v>6.225585939999994</c:v>
                </c:pt>
                <c:pt idx="81490">
                  <c:v>55.2978516</c:v>
                </c:pt>
                <c:pt idx="81491">
                  <c:v>95.4589844</c:v>
                </c:pt>
                <c:pt idx="81492">
                  <c:v>104.736328</c:v>
                </c:pt>
                <c:pt idx="81493">
                  <c:v>94.4824219</c:v>
                </c:pt>
                <c:pt idx="81494">
                  <c:v>55.9082031</c:v>
                </c:pt>
                <c:pt idx="81495">
                  <c:v>1.09863281</c:v>
                </c:pt>
                <c:pt idx="81496">
                  <c:v>-48.7060547</c:v>
                </c:pt>
                <c:pt idx="81497">
                  <c:v>-91.796875</c:v>
                </c:pt>
                <c:pt idx="81498">
                  <c:v>-103.881836</c:v>
                </c:pt>
                <c:pt idx="81499">
                  <c:v>-93.1396484</c:v>
                </c:pt>
                <c:pt idx="81500">
                  <c:v>-60.18066409999999</c:v>
                </c:pt>
                <c:pt idx="81501">
                  <c:v>-0.732421875</c:v>
                </c:pt>
                <c:pt idx="81502">
                  <c:v>53.8330078</c:v>
                </c:pt>
                <c:pt idx="81503">
                  <c:v>90.6982422</c:v>
                </c:pt>
                <c:pt idx="81504">
                  <c:v>104.980469</c:v>
                </c:pt>
                <c:pt idx="81505">
                  <c:v>97.90039059999998</c:v>
                </c:pt>
                <c:pt idx="81506">
                  <c:v>60.7910156</c:v>
                </c:pt>
                <c:pt idx="81507">
                  <c:v>8.178710939999998</c:v>
                </c:pt>
                <c:pt idx="81508">
                  <c:v>-44.4335938</c:v>
                </c:pt>
                <c:pt idx="81509">
                  <c:v>-85.3271484</c:v>
                </c:pt>
                <c:pt idx="81510">
                  <c:v>-106.323242</c:v>
                </c:pt>
                <c:pt idx="81511">
                  <c:v>-100.585938</c:v>
                </c:pt>
                <c:pt idx="81512">
                  <c:v>-63.9648438</c:v>
                </c:pt>
                <c:pt idx="81513">
                  <c:v>-8.66699219</c:v>
                </c:pt>
                <c:pt idx="81514">
                  <c:v>39.6728516</c:v>
                </c:pt>
                <c:pt idx="81515">
                  <c:v>86.18164059999998</c:v>
                </c:pt>
                <c:pt idx="81516">
                  <c:v>110.961914</c:v>
                </c:pt>
                <c:pt idx="81517">
                  <c:v>100.830078</c:v>
                </c:pt>
                <c:pt idx="81518">
                  <c:v>66.8945312</c:v>
                </c:pt>
                <c:pt idx="81519">
                  <c:v>19.7753906</c:v>
                </c:pt>
                <c:pt idx="81520">
                  <c:v>-34.0576172</c:v>
                </c:pt>
                <c:pt idx="81521">
                  <c:v>-78.8574219</c:v>
                </c:pt>
                <c:pt idx="81522">
                  <c:v>-104.003906</c:v>
                </c:pt>
                <c:pt idx="81523">
                  <c:v>-96.5576172</c:v>
                </c:pt>
                <c:pt idx="81524">
                  <c:v>-70.80078119999993</c:v>
                </c:pt>
                <c:pt idx="81525">
                  <c:v>-27.34375</c:v>
                </c:pt>
                <c:pt idx="81526">
                  <c:v>32.3486328</c:v>
                </c:pt>
                <c:pt idx="81527">
                  <c:v>83.0078125</c:v>
                </c:pt>
                <c:pt idx="81528">
                  <c:v>111.328125</c:v>
                </c:pt>
                <c:pt idx="81529">
                  <c:v>109.008789</c:v>
                </c:pt>
                <c:pt idx="81530">
                  <c:v>77.0263672</c:v>
                </c:pt>
                <c:pt idx="81531">
                  <c:v>24.2919922</c:v>
                </c:pt>
                <c:pt idx="81532">
                  <c:v>-27.34375</c:v>
                </c:pt>
                <c:pt idx="81533">
                  <c:v>-78.9794922</c:v>
                </c:pt>
                <c:pt idx="81534">
                  <c:v>-106.323242</c:v>
                </c:pt>
                <c:pt idx="81535">
                  <c:v>-103.515625</c:v>
                </c:pt>
                <c:pt idx="81536">
                  <c:v>-76.7822266</c:v>
                </c:pt>
                <c:pt idx="81537">
                  <c:v>-37.2314453</c:v>
                </c:pt>
                <c:pt idx="81538">
                  <c:v>17.8222656</c:v>
                </c:pt>
                <c:pt idx="81539">
                  <c:v>65.3076172</c:v>
                </c:pt>
                <c:pt idx="81540">
                  <c:v>95.2148438</c:v>
                </c:pt>
                <c:pt idx="81541">
                  <c:v>107.421875</c:v>
                </c:pt>
                <c:pt idx="81542">
                  <c:v>85.5712891</c:v>
                </c:pt>
                <c:pt idx="81543">
                  <c:v>45.0439453</c:v>
                </c:pt>
                <c:pt idx="81544">
                  <c:v>-17.3339844</c:v>
                </c:pt>
                <c:pt idx="81545">
                  <c:v>-58.59375</c:v>
                </c:pt>
                <c:pt idx="81546">
                  <c:v>-93.75</c:v>
                </c:pt>
                <c:pt idx="81547">
                  <c:v>-105.834961</c:v>
                </c:pt>
                <c:pt idx="81548">
                  <c:v>-85.4492188</c:v>
                </c:pt>
                <c:pt idx="81549">
                  <c:v>-38.2080078</c:v>
                </c:pt>
                <c:pt idx="81550">
                  <c:v>11.8408203</c:v>
                </c:pt>
                <c:pt idx="81551">
                  <c:v>59.81445309999999</c:v>
                </c:pt>
                <c:pt idx="81552">
                  <c:v>96.0693359</c:v>
                </c:pt>
                <c:pt idx="81553">
                  <c:v>102.050781</c:v>
                </c:pt>
                <c:pt idx="81554">
                  <c:v>90.6982422</c:v>
                </c:pt>
                <c:pt idx="81555">
                  <c:v>50.78125</c:v>
                </c:pt>
                <c:pt idx="81556">
                  <c:v>-2.56347656</c:v>
                </c:pt>
                <c:pt idx="81557">
                  <c:v>-59.2041016</c:v>
                </c:pt>
                <c:pt idx="81558">
                  <c:v>-90.57617190000001</c:v>
                </c:pt>
                <c:pt idx="81559">
                  <c:v>-111.572266</c:v>
                </c:pt>
                <c:pt idx="81560">
                  <c:v>-94.7265625</c:v>
                </c:pt>
                <c:pt idx="81561">
                  <c:v>-51.2695312</c:v>
                </c:pt>
                <c:pt idx="81562">
                  <c:v>0.854492188</c:v>
                </c:pt>
                <c:pt idx="81563">
                  <c:v>50.78125</c:v>
                </c:pt>
                <c:pt idx="81564">
                  <c:v>89.7216797</c:v>
                </c:pt>
                <c:pt idx="81565">
                  <c:v>107.299805</c:v>
                </c:pt>
                <c:pt idx="81566">
                  <c:v>87.7685547</c:v>
                </c:pt>
                <c:pt idx="81567">
                  <c:v>54.6875</c:v>
                </c:pt>
                <c:pt idx="81568">
                  <c:v>4.394531249999993</c:v>
                </c:pt>
                <c:pt idx="81569">
                  <c:v>-52.1240234</c:v>
                </c:pt>
                <c:pt idx="81570">
                  <c:v>-95.0927734</c:v>
                </c:pt>
                <c:pt idx="81571">
                  <c:v>-106.689453</c:v>
                </c:pt>
                <c:pt idx="81572">
                  <c:v>-88.0126953</c:v>
                </c:pt>
                <c:pt idx="81573">
                  <c:v>-56.1523438</c:v>
                </c:pt>
                <c:pt idx="81574">
                  <c:v>-10.9863281</c:v>
                </c:pt>
                <c:pt idx="81575">
                  <c:v>45.6542969</c:v>
                </c:pt>
                <c:pt idx="81576">
                  <c:v>86.6699219</c:v>
                </c:pt>
                <c:pt idx="81577">
                  <c:v>109.375</c:v>
                </c:pt>
                <c:pt idx="81578">
                  <c:v>103.881836</c:v>
                </c:pt>
                <c:pt idx="81579">
                  <c:v>61.0351562</c:v>
                </c:pt>
                <c:pt idx="81580">
                  <c:v>12.4511719</c:v>
                </c:pt>
                <c:pt idx="81581">
                  <c:v>-33.6914062</c:v>
                </c:pt>
                <c:pt idx="81582">
                  <c:v>-80.4443359</c:v>
                </c:pt>
                <c:pt idx="81583">
                  <c:v>-107.177734</c:v>
                </c:pt>
                <c:pt idx="81584">
                  <c:v>-96.4355469</c:v>
                </c:pt>
                <c:pt idx="81585">
                  <c:v>-64.3310547</c:v>
                </c:pt>
                <c:pt idx="81586">
                  <c:v>-15.7470703</c:v>
                </c:pt>
                <c:pt idx="81587">
                  <c:v>36.3769531</c:v>
                </c:pt>
                <c:pt idx="81588">
                  <c:v>85.08300779999998</c:v>
                </c:pt>
                <c:pt idx="81589">
                  <c:v>107.055664</c:v>
                </c:pt>
                <c:pt idx="81590">
                  <c:v>104.492188</c:v>
                </c:pt>
                <c:pt idx="81591">
                  <c:v>72.3876953</c:v>
                </c:pt>
                <c:pt idx="81592">
                  <c:v>25.1464844</c:v>
                </c:pt>
                <c:pt idx="81593">
                  <c:v>-36.7431641</c:v>
                </c:pt>
                <c:pt idx="81594">
                  <c:v>-84.5947266</c:v>
                </c:pt>
                <c:pt idx="81595">
                  <c:v>-102.294922</c:v>
                </c:pt>
                <c:pt idx="81596">
                  <c:v>-97.65625</c:v>
                </c:pt>
                <c:pt idx="81597">
                  <c:v>-70.9228516</c:v>
                </c:pt>
                <c:pt idx="81598">
                  <c:v>-28.8085938</c:v>
                </c:pt>
                <c:pt idx="81599">
                  <c:v>18.9208984</c:v>
                </c:pt>
                <c:pt idx="81600">
                  <c:v>76.6601562</c:v>
                </c:pt>
                <c:pt idx="81601">
                  <c:v>102.905273</c:v>
                </c:pt>
                <c:pt idx="81602">
                  <c:v>98.1445312</c:v>
                </c:pt>
                <c:pt idx="81603">
                  <c:v>69.33593749999996</c:v>
                </c:pt>
                <c:pt idx="81604">
                  <c:v>31.25</c:v>
                </c:pt>
                <c:pt idx="81605">
                  <c:v>-26.4892578</c:v>
                </c:pt>
                <c:pt idx="81606">
                  <c:v>-71.2890625</c:v>
                </c:pt>
                <c:pt idx="81607">
                  <c:v>-99.85351559999998</c:v>
                </c:pt>
                <c:pt idx="81608">
                  <c:v>-103.515625</c:v>
                </c:pt>
                <c:pt idx="81609">
                  <c:v>-75.31738279999998</c:v>
                </c:pt>
                <c:pt idx="81610">
                  <c:v>-32.8369141</c:v>
                </c:pt>
                <c:pt idx="81611">
                  <c:v>14.7705078</c:v>
                </c:pt>
                <c:pt idx="81612">
                  <c:v>67.8710938</c:v>
                </c:pt>
                <c:pt idx="81613">
                  <c:v>103.515625</c:v>
                </c:pt>
                <c:pt idx="81614">
                  <c:v>104.370117</c:v>
                </c:pt>
                <c:pt idx="81615">
                  <c:v>86.3037109</c:v>
                </c:pt>
                <c:pt idx="81616">
                  <c:v>43.7011719</c:v>
                </c:pt>
                <c:pt idx="81617">
                  <c:v>-16.3574219</c:v>
                </c:pt>
                <c:pt idx="81618">
                  <c:v>-64.3310547</c:v>
                </c:pt>
                <c:pt idx="81619">
                  <c:v>-97.1679688</c:v>
                </c:pt>
                <c:pt idx="81620">
                  <c:v>-106.323242</c:v>
                </c:pt>
                <c:pt idx="81621">
                  <c:v>-82.88574219999992</c:v>
                </c:pt>
                <c:pt idx="81622">
                  <c:v>-45.2880859</c:v>
                </c:pt>
                <c:pt idx="81623">
                  <c:v>5.859375</c:v>
                </c:pt>
                <c:pt idx="81624">
                  <c:v>55.0537109</c:v>
                </c:pt>
                <c:pt idx="81625">
                  <c:v>93.01757809999998</c:v>
                </c:pt>
                <c:pt idx="81626">
                  <c:v>102.416992</c:v>
                </c:pt>
                <c:pt idx="81627">
                  <c:v>88.7451172</c:v>
                </c:pt>
                <c:pt idx="81628">
                  <c:v>39.5507812</c:v>
                </c:pt>
                <c:pt idx="81629">
                  <c:v>-9.88769531</c:v>
                </c:pt>
                <c:pt idx="81630">
                  <c:v>-59.6923828</c:v>
                </c:pt>
                <c:pt idx="81631">
                  <c:v>-90.6982422</c:v>
                </c:pt>
                <c:pt idx="81632">
                  <c:v>-102.905273</c:v>
                </c:pt>
                <c:pt idx="81633">
                  <c:v>-88.8671875</c:v>
                </c:pt>
                <c:pt idx="81634">
                  <c:v>-51.6357422</c:v>
                </c:pt>
                <c:pt idx="81635">
                  <c:v>-1.83105469</c:v>
                </c:pt>
                <c:pt idx="81636">
                  <c:v>53.2226562</c:v>
                </c:pt>
                <c:pt idx="81637">
                  <c:v>87.890625</c:v>
                </c:pt>
                <c:pt idx="81638">
                  <c:v>108.764648</c:v>
                </c:pt>
                <c:pt idx="81639">
                  <c:v>93.01757809999998</c:v>
                </c:pt>
                <c:pt idx="81640">
                  <c:v>60.4248047</c:v>
                </c:pt>
                <c:pt idx="81641">
                  <c:v>7.56835938</c:v>
                </c:pt>
                <c:pt idx="81642">
                  <c:v>-49.6826172</c:v>
                </c:pt>
                <c:pt idx="81643">
                  <c:v>-84.9609375</c:v>
                </c:pt>
                <c:pt idx="81644">
                  <c:v>-99.7314453</c:v>
                </c:pt>
                <c:pt idx="81645">
                  <c:v>-95.703125</c:v>
                </c:pt>
                <c:pt idx="81646">
                  <c:v>-63.7207031</c:v>
                </c:pt>
                <c:pt idx="81647">
                  <c:v>-18.0664062</c:v>
                </c:pt>
                <c:pt idx="81648">
                  <c:v>41.2597656</c:v>
                </c:pt>
                <c:pt idx="81649">
                  <c:v>89.84375</c:v>
                </c:pt>
                <c:pt idx="81650">
                  <c:v>111.572266</c:v>
                </c:pt>
                <c:pt idx="81651">
                  <c:v>92.4072266</c:v>
                </c:pt>
                <c:pt idx="81652">
                  <c:v>58.59375</c:v>
                </c:pt>
                <c:pt idx="81653">
                  <c:v>19.4091797</c:v>
                </c:pt>
                <c:pt idx="81654">
                  <c:v>-41.015625</c:v>
                </c:pt>
                <c:pt idx="81655">
                  <c:v>-90.82031249999996</c:v>
                </c:pt>
                <c:pt idx="81656">
                  <c:v>-99.9755859</c:v>
                </c:pt>
                <c:pt idx="81657">
                  <c:v>-102.905273</c:v>
                </c:pt>
                <c:pt idx="81658">
                  <c:v>-78.36914059999998</c:v>
                </c:pt>
                <c:pt idx="81659">
                  <c:v>-17.2119141</c:v>
                </c:pt>
                <c:pt idx="81660">
                  <c:v>32.2265625</c:v>
                </c:pt>
                <c:pt idx="81661">
                  <c:v>70.1904297</c:v>
                </c:pt>
                <c:pt idx="81662">
                  <c:v>107.299805</c:v>
                </c:pt>
                <c:pt idx="81663">
                  <c:v>107.299805</c:v>
                </c:pt>
                <c:pt idx="81664">
                  <c:v>69.0917969</c:v>
                </c:pt>
                <c:pt idx="81665">
                  <c:v>20.1416016</c:v>
                </c:pt>
                <c:pt idx="81666">
                  <c:v>-28.5644531</c:v>
                </c:pt>
                <c:pt idx="81667">
                  <c:v>-75.31738279999998</c:v>
                </c:pt>
                <c:pt idx="81668">
                  <c:v>-104.492188</c:v>
                </c:pt>
                <c:pt idx="81669">
                  <c:v>-100.830078</c:v>
                </c:pt>
                <c:pt idx="81670">
                  <c:v>-75.31738279999998</c:v>
                </c:pt>
                <c:pt idx="81671">
                  <c:v>-34.6679688</c:v>
                </c:pt>
                <c:pt idx="81672">
                  <c:v>18.0664062</c:v>
                </c:pt>
                <c:pt idx="81673">
                  <c:v>72.0214844</c:v>
                </c:pt>
                <c:pt idx="81674">
                  <c:v>96.0693359</c:v>
                </c:pt>
                <c:pt idx="81675">
                  <c:v>105.34668</c:v>
                </c:pt>
                <c:pt idx="81676">
                  <c:v>79.4677734</c:v>
                </c:pt>
                <c:pt idx="81677">
                  <c:v>39.0625</c:v>
                </c:pt>
                <c:pt idx="81678">
                  <c:v>-24.0478516</c:v>
                </c:pt>
                <c:pt idx="81679">
                  <c:v>-78.9794922</c:v>
                </c:pt>
                <c:pt idx="81680">
                  <c:v>-100.097656</c:v>
                </c:pt>
                <c:pt idx="81681">
                  <c:v>-109.49707</c:v>
                </c:pt>
                <c:pt idx="81682">
                  <c:v>-81.17675779999993</c:v>
                </c:pt>
                <c:pt idx="81683">
                  <c:v>-31.6162109</c:v>
                </c:pt>
                <c:pt idx="81684">
                  <c:v>17.3339844</c:v>
                </c:pt>
                <c:pt idx="81685">
                  <c:v>61.7675781</c:v>
                </c:pt>
                <c:pt idx="81686">
                  <c:v>99.3652344</c:v>
                </c:pt>
                <c:pt idx="81687">
                  <c:v>100.708008</c:v>
                </c:pt>
                <c:pt idx="81688">
                  <c:v>83.2519531</c:v>
                </c:pt>
                <c:pt idx="81689">
                  <c:v>36.9873047</c:v>
                </c:pt>
                <c:pt idx="81690">
                  <c:v>-7.93457031</c:v>
                </c:pt>
                <c:pt idx="81691">
                  <c:v>-62.2558594</c:v>
                </c:pt>
                <c:pt idx="81692">
                  <c:v>-95.4589844</c:v>
                </c:pt>
                <c:pt idx="81693">
                  <c:v>-105.46875</c:v>
                </c:pt>
                <c:pt idx="81694">
                  <c:v>-85.20507809999994</c:v>
                </c:pt>
                <c:pt idx="81695">
                  <c:v>-47.1191406</c:v>
                </c:pt>
                <c:pt idx="81696">
                  <c:v>4.63867188</c:v>
                </c:pt>
                <c:pt idx="81697">
                  <c:v>54.93164059999999</c:v>
                </c:pt>
                <c:pt idx="81698">
                  <c:v>95.703125</c:v>
                </c:pt>
                <c:pt idx="81699">
                  <c:v>108.154297</c:v>
                </c:pt>
                <c:pt idx="81700">
                  <c:v>92.5292969</c:v>
                </c:pt>
                <c:pt idx="81701">
                  <c:v>45.0439453</c:v>
                </c:pt>
                <c:pt idx="81702">
                  <c:v>-7.812499999999997</c:v>
                </c:pt>
                <c:pt idx="81703">
                  <c:v>-51.8798828</c:v>
                </c:pt>
                <c:pt idx="81704">
                  <c:v>-96.3134766</c:v>
                </c:pt>
                <c:pt idx="81705">
                  <c:v>-116.455078</c:v>
                </c:pt>
                <c:pt idx="81706">
                  <c:v>-94.7265625</c:v>
                </c:pt>
                <c:pt idx="81707">
                  <c:v>-51.0253906</c:v>
                </c:pt>
                <c:pt idx="81708">
                  <c:v>-4.51660156</c:v>
                </c:pt>
                <c:pt idx="81709">
                  <c:v>46.9970703</c:v>
                </c:pt>
                <c:pt idx="81710">
                  <c:v>94.7265625</c:v>
                </c:pt>
                <c:pt idx="81711">
                  <c:v>107.543945</c:v>
                </c:pt>
                <c:pt idx="81712">
                  <c:v>98.5107422</c:v>
                </c:pt>
                <c:pt idx="81713">
                  <c:v>67.38281249999996</c:v>
                </c:pt>
                <c:pt idx="81714">
                  <c:v>10.7421875</c:v>
                </c:pt>
                <c:pt idx="81715">
                  <c:v>-46.0205078</c:v>
                </c:pt>
                <c:pt idx="81716">
                  <c:v>-83.8623047</c:v>
                </c:pt>
                <c:pt idx="81717">
                  <c:v>-98.5107422</c:v>
                </c:pt>
                <c:pt idx="81718">
                  <c:v>-93.87207029999993</c:v>
                </c:pt>
                <c:pt idx="81719">
                  <c:v>-61.6455078</c:v>
                </c:pt>
                <c:pt idx="81720">
                  <c:v>-12.2070312</c:v>
                </c:pt>
                <c:pt idx="81721">
                  <c:v>45.5322266</c:v>
                </c:pt>
                <c:pt idx="81722">
                  <c:v>83.6181641</c:v>
                </c:pt>
                <c:pt idx="81723">
                  <c:v>105.59082</c:v>
                </c:pt>
                <c:pt idx="81724">
                  <c:v>100.463867</c:v>
                </c:pt>
                <c:pt idx="81725">
                  <c:v>78.9794922</c:v>
                </c:pt>
                <c:pt idx="81726">
                  <c:v>20.2636719</c:v>
                </c:pt>
                <c:pt idx="81727">
                  <c:v>-38.5742188</c:v>
                </c:pt>
                <c:pt idx="81728">
                  <c:v>-85.9375</c:v>
                </c:pt>
                <c:pt idx="81729">
                  <c:v>-110.107422</c:v>
                </c:pt>
                <c:pt idx="81730">
                  <c:v>-100.219727</c:v>
                </c:pt>
                <c:pt idx="81731">
                  <c:v>-70.80078119999993</c:v>
                </c:pt>
                <c:pt idx="81732">
                  <c:v>-22.0947266</c:v>
                </c:pt>
                <c:pt idx="81733">
                  <c:v>27.7099609</c:v>
                </c:pt>
                <c:pt idx="81734">
                  <c:v>76.2939453</c:v>
                </c:pt>
                <c:pt idx="81735">
                  <c:v>97.65625</c:v>
                </c:pt>
                <c:pt idx="81736">
                  <c:v>103.393555</c:v>
                </c:pt>
                <c:pt idx="81737">
                  <c:v>79.22363279999998</c:v>
                </c:pt>
                <c:pt idx="81738">
                  <c:v>24.2919922</c:v>
                </c:pt>
                <c:pt idx="81739">
                  <c:v>-24.6582031</c:v>
                </c:pt>
                <c:pt idx="81740">
                  <c:v>-73.9746094</c:v>
                </c:pt>
                <c:pt idx="81741">
                  <c:v>-99.4873047</c:v>
                </c:pt>
                <c:pt idx="81742">
                  <c:v>-106.201172</c:v>
                </c:pt>
                <c:pt idx="81743">
                  <c:v>-82.6416016</c:v>
                </c:pt>
                <c:pt idx="81744">
                  <c:v>-27.7099609</c:v>
                </c:pt>
                <c:pt idx="81745">
                  <c:v>26.6113281</c:v>
                </c:pt>
                <c:pt idx="81746">
                  <c:v>69.33593749999996</c:v>
                </c:pt>
                <c:pt idx="81747">
                  <c:v>104.370117</c:v>
                </c:pt>
                <c:pt idx="81748">
                  <c:v>109.25293</c:v>
                </c:pt>
                <c:pt idx="81749">
                  <c:v>84.22851559999998</c:v>
                </c:pt>
                <c:pt idx="81750">
                  <c:v>36.7431641</c:v>
                </c:pt>
                <c:pt idx="81751">
                  <c:v>-13.1835938</c:v>
                </c:pt>
                <c:pt idx="81752">
                  <c:v>-69.7021484</c:v>
                </c:pt>
                <c:pt idx="81753">
                  <c:v>-99.9755859</c:v>
                </c:pt>
                <c:pt idx="81754">
                  <c:v>-105.46875</c:v>
                </c:pt>
                <c:pt idx="81755">
                  <c:v>-89.2333984</c:v>
                </c:pt>
                <c:pt idx="81756">
                  <c:v>-45.1660156</c:v>
                </c:pt>
                <c:pt idx="81757">
                  <c:v>14.2822266</c:v>
                </c:pt>
                <c:pt idx="81758">
                  <c:v>57.9833984</c:v>
                </c:pt>
                <c:pt idx="81759">
                  <c:v>94.2382812</c:v>
                </c:pt>
                <c:pt idx="81760">
                  <c:v>104.614258</c:v>
                </c:pt>
                <c:pt idx="81761">
                  <c:v>83.8623047</c:v>
                </c:pt>
                <c:pt idx="81762">
                  <c:v>43.5791016</c:v>
                </c:pt>
                <c:pt idx="81763">
                  <c:v>-9.52148438</c:v>
                </c:pt>
                <c:pt idx="81764">
                  <c:v>-58.9599609</c:v>
                </c:pt>
                <c:pt idx="81765">
                  <c:v>-92.5292969</c:v>
                </c:pt>
                <c:pt idx="81766">
                  <c:v>-112.182617</c:v>
                </c:pt>
                <c:pt idx="81767">
                  <c:v>-90.08789059999998</c:v>
                </c:pt>
                <c:pt idx="81768">
                  <c:v>-49.80468749999996</c:v>
                </c:pt>
                <c:pt idx="81769">
                  <c:v>0.732421875</c:v>
                </c:pt>
                <c:pt idx="81770">
                  <c:v>57.4951172</c:v>
                </c:pt>
                <c:pt idx="81771">
                  <c:v>93.6279297</c:v>
                </c:pt>
                <c:pt idx="81772">
                  <c:v>109.985352</c:v>
                </c:pt>
                <c:pt idx="81773">
                  <c:v>95.3369141</c:v>
                </c:pt>
                <c:pt idx="81774">
                  <c:v>56.3964844</c:v>
                </c:pt>
                <c:pt idx="81775">
                  <c:v>2.56347656</c:v>
                </c:pt>
                <c:pt idx="81776">
                  <c:v>-57.7392578</c:v>
                </c:pt>
                <c:pt idx="81777">
                  <c:v>-90.4541016</c:v>
                </c:pt>
                <c:pt idx="81778">
                  <c:v>-111.083984</c:v>
                </c:pt>
                <c:pt idx="81779">
                  <c:v>-100.708008</c:v>
                </c:pt>
                <c:pt idx="81780">
                  <c:v>-58.2275391</c:v>
                </c:pt>
                <c:pt idx="81781">
                  <c:v>-9.765625</c:v>
                </c:pt>
                <c:pt idx="81782">
                  <c:v>46.0205078</c:v>
                </c:pt>
                <c:pt idx="81783">
                  <c:v>89.11132809999998</c:v>
                </c:pt>
                <c:pt idx="81784">
                  <c:v>103.759766</c:v>
                </c:pt>
                <c:pt idx="81785">
                  <c:v>92.4072266</c:v>
                </c:pt>
                <c:pt idx="81786">
                  <c:v>61.6455078</c:v>
                </c:pt>
                <c:pt idx="81787">
                  <c:v>15.0146484</c:v>
                </c:pt>
                <c:pt idx="81788">
                  <c:v>-37.4755859</c:v>
                </c:pt>
                <c:pt idx="81789">
                  <c:v>-82.88574219999992</c:v>
                </c:pt>
                <c:pt idx="81790">
                  <c:v>-114.746094</c:v>
                </c:pt>
                <c:pt idx="81791">
                  <c:v>-104.980469</c:v>
                </c:pt>
                <c:pt idx="81792">
                  <c:v>-69.0917969</c:v>
                </c:pt>
                <c:pt idx="81793">
                  <c:v>-15.2587891</c:v>
                </c:pt>
                <c:pt idx="81794">
                  <c:v>33.9355469</c:v>
                </c:pt>
                <c:pt idx="81795">
                  <c:v>80.32226559999998</c:v>
                </c:pt>
                <c:pt idx="81796">
                  <c:v>107.910156</c:v>
                </c:pt>
                <c:pt idx="81797">
                  <c:v>98.1445312</c:v>
                </c:pt>
                <c:pt idx="81798">
                  <c:v>73.1201172</c:v>
                </c:pt>
                <c:pt idx="81799">
                  <c:v>24.6582031</c:v>
                </c:pt>
                <c:pt idx="81800">
                  <c:v>-31.6162109</c:v>
                </c:pt>
                <c:pt idx="81801">
                  <c:v>-85.8154297</c:v>
                </c:pt>
                <c:pt idx="81802">
                  <c:v>-109.863281</c:v>
                </c:pt>
                <c:pt idx="81803">
                  <c:v>-103.393555</c:v>
                </c:pt>
                <c:pt idx="81804">
                  <c:v>-76.9042969</c:v>
                </c:pt>
                <c:pt idx="81805">
                  <c:v>-29.5410156</c:v>
                </c:pt>
                <c:pt idx="81806">
                  <c:v>29.0527344</c:v>
                </c:pt>
                <c:pt idx="81807">
                  <c:v>73.3642578</c:v>
                </c:pt>
                <c:pt idx="81808">
                  <c:v>96.0693359</c:v>
                </c:pt>
                <c:pt idx="81809">
                  <c:v>99.9755859</c:v>
                </c:pt>
                <c:pt idx="81810">
                  <c:v>73.85253909999996</c:v>
                </c:pt>
                <c:pt idx="81811">
                  <c:v>34.6679688</c:v>
                </c:pt>
                <c:pt idx="81812">
                  <c:v>-21.7285156</c:v>
                </c:pt>
                <c:pt idx="81813">
                  <c:v>-75.0732422</c:v>
                </c:pt>
                <c:pt idx="81814">
                  <c:v>-98.1445312</c:v>
                </c:pt>
                <c:pt idx="81815">
                  <c:v>-103.271484</c:v>
                </c:pt>
                <c:pt idx="81816">
                  <c:v>-79.4677734</c:v>
                </c:pt>
                <c:pt idx="81817">
                  <c:v>-42.3583984</c:v>
                </c:pt>
                <c:pt idx="81818">
                  <c:v>19.7753906</c:v>
                </c:pt>
                <c:pt idx="81819">
                  <c:v>70.0683594</c:v>
                </c:pt>
                <c:pt idx="81820">
                  <c:v>98.2666016</c:v>
                </c:pt>
                <c:pt idx="81821">
                  <c:v>104.370117</c:v>
                </c:pt>
                <c:pt idx="81822">
                  <c:v>88.62304690000001</c:v>
                </c:pt>
                <c:pt idx="81823">
                  <c:v>34.4238281</c:v>
                </c:pt>
                <c:pt idx="81824">
                  <c:v>-5.859375</c:v>
                </c:pt>
                <c:pt idx="81825">
                  <c:v>-56.1523438</c:v>
                </c:pt>
                <c:pt idx="81826">
                  <c:v>-96.3134766</c:v>
                </c:pt>
                <c:pt idx="81827">
                  <c:v>-103.149414</c:v>
                </c:pt>
                <c:pt idx="81828">
                  <c:v>-87.5244141</c:v>
                </c:pt>
                <c:pt idx="81829">
                  <c:v>-46.2646484</c:v>
                </c:pt>
                <c:pt idx="81830">
                  <c:v>13.1835938</c:v>
                </c:pt>
                <c:pt idx="81831">
                  <c:v>56.640625</c:v>
                </c:pt>
                <c:pt idx="81832">
                  <c:v>94.84863279999998</c:v>
                </c:pt>
                <c:pt idx="81833">
                  <c:v>104.003906</c:v>
                </c:pt>
                <c:pt idx="81834">
                  <c:v>94.97070309999998</c:v>
                </c:pt>
                <c:pt idx="81835">
                  <c:v>43.9453125</c:v>
                </c:pt>
                <c:pt idx="81836">
                  <c:v>-5.73730469</c:v>
                </c:pt>
                <c:pt idx="81837">
                  <c:v>-55.5419922</c:v>
                </c:pt>
                <c:pt idx="81838">
                  <c:v>-91.0644531</c:v>
                </c:pt>
                <c:pt idx="81839">
                  <c:v>-111.083984</c:v>
                </c:pt>
                <c:pt idx="81840">
                  <c:v>-91.55273440000001</c:v>
                </c:pt>
                <c:pt idx="81841">
                  <c:v>-47.7294922</c:v>
                </c:pt>
                <c:pt idx="81842">
                  <c:v>4.63867188</c:v>
                </c:pt>
                <c:pt idx="81843">
                  <c:v>59.3261719</c:v>
                </c:pt>
                <c:pt idx="81844">
                  <c:v>88.9892578</c:v>
                </c:pt>
                <c:pt idx="81845">
                  <c:v>107.421875</c:v>
                </c:pt>
                <c:pt idx="81846">
                  <c:v>96.5576172</c:v>
                </c:pt>
                <c:pt idx="81847">
                  <c:v>56.640625</c:v>
                </c:pt>
                <c:pt idx="81848">
                  <c:v>10.6201172</c:v>
                </c:pt>
                <c:pt idx="81849">
                  <c:v>-41.015625</c:v>
                </c:pt>
                <c:pt idx="81850">
                  <c:v>-86.18164059999998</c:v>
                </c:pt>
                <c:pt idx="81851">
                  <c:v>-105.59082</c:v>
                </c:pt>
                <c:pt idx="81852">
                  <c:v>-94.97070309999998</c:v>
                </c:pt>
                <c:pt idx="81853">
                  <c:v>-65.0634766</c:v>
                </c:pt>
                <c:pt idx="81854">
                  <c:v>-17.2119141</c:v>
                </c:pt>
                <c:pt idx="81855">
                  <c:v>39.30664059999999</c:v>
                </c:pt>
                <c:pt idx="81856">
                  <c:v>85.20507809999994</c:v>
                </c:pt>
                <c:pt idx="81857">
                  <c:v>98.9990234</c:v>
                </c:pt>
                <c:pt idx="81858">
                  <c:v>93.1396484</c:v>
                </c:pt>
                <c:pt idx="81859">
                  <c:v>56.7626953</c:v>
                </c:pt>
                <c:pt idx="81860">
                  <c:v>12.6953125</c:v>
                </c:pt>
                <c:pt idx="81861">
                  <c:v>-38.8183594</c:v>
                </c:pt>
                <c:pt idx="81862">
                  <c:v>-82.3974609</c:v>
                </c:pt>
                <c:pt idx="81863">
                  <c:v>-106.689453</c:v>
                </c:pt>
                <c:pt idx="81864">
                  <c:v>-90.6982422</c:v>
                </c:pt>
                <c:pt idx="81865">
                  <c:v>-70.55664059999998</c:v>
                </c:pt>
                <c:pt idx="81866">
                  <c:v>-27.0996094</c:v>
                </c:pt>
                <c:pt idx="81867">
                  <c:v>29.5410156</c:v>
                </c:pt>
                <c:pt idx="81868">
                  <c:v>81.17675779999993</c:v>
                </c:pt>
                <c:pt idx="81869">
                  <c:v>106.079102</c:v>
                </c:pt>
                <c:pt idx="81870">
                  <c:v>102.905273</c:v>
                </c:pt>
                <c:pt idx="81871">
                  <c:v>74.0966797</c:v>
                </c:pt>
                <c:pt idx="81872">
                  <c:v>23.8037109</c:v>
                </c:pt>
                <c:pt idx="81873">
                  <c:v>-33.0810547</c:v>
                </c:pt>
                <c:pt idx="81874">
                  <c:v>-81.0546875</c:v>
                </c:pt>
                <c:pt idx="81875">
                  <c:v>-102.661133</c:v>
                </c:pt>
                <c:pt idx="81876">
                  <c:v>-100.585938</c:v>
                </c:pt>
                <c:pt idx="81877">
                  <c:v>-73.1201172</c:v>
                </c:pt>
                <c:pt idx="81878">
                  <c:v>-26.9775391</c:v>
                </c:pt>
                <c:pt idx="81879">
                  <c:v>29.4189453</c:v>
                </c:pt>
                <c:pt idx="81880">
                  <c:v>71.8994141</c:v>
                </c:pt>
                <c:pt idx="81881">
                  <c:v>105.102539</c:v>
                </c:pt>
                <c:pt idx="81882">
                  <c:v>112.182617</c:v>
                </c:pt>
                <c:pt idx="81883">
                  <c:v>83.2519531</c:v>
                </c:pt>
                <c:pt idx="81884">
                  <c:v>38.3300781</c:v>
                </c:pt>
                <c:pt idx="81885">
                  <c:v>-17.9443359</c:v>
                </c:pt>
                <c:pt idx="81886">
                  <c:v>-67.50488279999998</c:v>
                </c:pt>
                <c:pt idx="81887">
                  <c:v>-97.1679688</c:v>
                </c:pt>
                <c:pt idx="81888">
                  <c:v>-91.55273440000001</c:v>
                </c:pt>
                <c:pt idx="81889">
                  <c:v>-80.5664062</c:v>
                </c:pt>
                <c:pt idx="81890">
                  <c:v>-36.3769531</c:v>
                </c:pt>
                <c:pt idx="81891">
                  <c:v>21.2402344</c:v>
                </c:pt>
                <c:pt idx="81892">
                  <c:v>64.8193359</c:v>
                </c:pt>
                <c:pt idx="81893">
                  <c:v>95.3369141</c:v>
                </c:pt>
                <c:pt idx="81894">
                  <c:v>109.25293</c:v>
                </c:pt>
                <c:pt idx="81895">
                  <c:v>88.0126953</c:v>
                </c:pt>
                <c:pt idx="81896">
                  <c:v>46.9970703</c:v>
                </c:pt>
                <c:pt idx="81897">
                  <c:v>-11.3525391</c:v>
                </c:pt>
                <c:pt idx="81898">
                  <c:v>-57.4951172</c:v>
                </c:pt>
                <c:pt idx="81899">
                  <c:v>-85.5712891</c:v>
                </c:pt>
                <c:pt idx="81900">
                  <c:v>-101.928711</c:v>
                </c:pt>
                <c:pt idx="81901">
                  <c:v>-85.08300779999998</c:v>
                </c:pt>
                <c:pt idx="81902">
                  <c:v>-38.9404297</c:v>
                </c:pt>
                <c:pt idx="81903">
                  <c:v>10.0097656</c:v>
                </c:pt>
                <c:pt idx="81904">
                  <c:v>53.4667969</c:v>
                </c:pt>
                <c:pt idx="81905">
                  <c:v>86.6699219</c:v>
                </c:pt>
                <c:pt idx="81906">
                  <c:v>101.68457</c:v>
                </c:pt>
                <c:pt idx="81907">
                  <c:v>90.6982422</c:v>
                </c:pt>
                <c:pt idx="81908">
                  <c:v>53.4667969</c:v>
                </c:pt>
                <c:pt idx="81909">
                  <c:v>2.9296875</c:v>
                </c:pt>
                <c:pt idx="81910">
                  <c:v>-55.9082031</c:v>
                </c:pt>
                <c:pt idx="81911">
                  <c:v>-94.3603516</c:v>
                </c:pt>
                <c:pt idx="81912">
                  <c:v>-106.323242</c:v>
                </c:pt>
                <c:pt idx="81913">
                  <c:v>-97.0458984</c:v>
                </c:pt>
                <c:pt idx="81914">
                  <c:v>-62.9882812</c:v>
                </c:pt>
                <c:pt idx="81915">
                  <c:v>-3.41796875</c:v>
                </c:pt>
                <c:pt idx="81916">
                  <c:v>44.3115234</c:v>
                </c:pt>
                <c:pt idx="81917">
                  <c:v>86.6699219</c:v>
                </c:pt>
                <c:pt idx="81918">
                  <c:v>106.079102</c:v>
                </c:pt>
                <c:pt idx="81919">
                  <c:v>90.94238279999998</c:v>
                </c:pt>
                <c:pt idx="81920">
                  <c:v>60.18066409999999</c:v>
                </c:pt>
                <c:pt idx="81921">
                  <c:v>5.49316406</c:v>
                </c:pt>
                <c:pt idx="81922">
                  <c:v>-41.9921875</c:v>
                </c:pt>
                <c:pt idx="81923">
                  <c:v>-82.88574219999992</c:v>
                </c:pt>
                <c:pt idx="81924">
                  <c:v>-96.80175779999998</c:v>
                </c:pt>
                <c:pt idx="81925">
                  <c:v>-90.82031249999996</c:v>
                </c:pt>
                <c:pt idx="81926">
                  <c:v>-57.3730469</c:v>
                </c:pt>
                <c:pt idx="81927">
                  <c:v>-14.8925781</c:v>
                </c:pt>
                <c:pt idx="81928">
                  <c:v>42.1142578</c:v>
                </c:pt>
                <c:pt idx="81929">
                  <c:v>81.4208984</c:v>
                </c:pt>
                <c:pt idx="81930">
                  <c:v>104.003906</c:v>
                </c:pt>
                <c:pt idx="81931">
                  <c:v>100.952148</c:v>
                </c:pt>
                <c:pt idx="81932">
                  <c:v>62.8662109</c:v>
                </c:pt>
                <c:pt idx="81933">
                  <c:v>12.2070312</c:v>
                </c:pt>
                <c:pt idx="81934">
                  <c:v>-33.44726559999999</c:v>
                </c:pt>
                <c:pt idx="81935">
                  <c:v>-78.36914059999998</c:v>
                </c:pt>
                <c:pt idx="81936">
                  <c:v>-100.463867</c:v>
                </c:pt>
                <c:pt idx="81937">
                  <c:v>-99.7314453</c:v>
                </c:pt>
                <c:pt idx="81938">
                  <c:v>-69.45800779999998</c:v>
                </c:pt>
                <c:pt idx="81939">
                  <c:v>-15.2587891</c:v>
                </c:pt>
                <c:pt idx="81940">
                  <c:v>33.3251953</c:v>
                </c:pt>
                <c:pt idx="81941">
                  <c:v>73.7304688</c:v>
                </c:pt>
                <c:pt idx="81942">
                  <c:v>101.196289</c:v>
                </c:pt>
                <c:pt idx="81943">
                  <c:v>95.9472656</c:v>
                </c:pt>
                <c:pt idx="81944">
                  <c:v>71.6552734</c:v>
                </c:pt>
                <c:pt idx="81945">
                  <c:v>30.8837891</c:v>
                </c:pt>
                <c:pt idx="81946">
                  <c:v>-29.5410156</c:v>
                </c:pt>
                <c:pt idx="81947">
                  <c:v>-75.0732422</c:v>
                </c:pt>
                <c:pt idx="81948">
                  <c:v>-102.416992</c:v>
                </c:pt>
                <c:pt idx="81949">
                  <c:v>-99.7314453</c:v>
                </c:pt>
                <c:pt idx="81950">
                  <c:v>-75.9277344</c:v>
                </c:pt>
                <c:pt idx="81951">
                  <c:v>-27.9541016</c:v>
                </c:pt>
                <c:pt idx="81952">
                  <c:v>25.6347656</c:v>
                </c:pt>
                <c:pt idx="81953">
                  <c:v>71.7773438</c:v>
                </c:pt>
                <c:pt idx="81954">
                  <c:v>104.858398</c:v>
                </c:pt>
                <c:pt idx="81955">
                  <c:v>108.154297</c:v>
                </c:pt>
                <c:pt idx="81956">
                  <c:v>81.0546875</c:v>
                </c:pt>
                <c:pt idx="81957">
                  <c:v>30.5175781</c:v>
                </c:pt>
                <c:pt idx="81958">
                  <c:v>-20.6298828</c:v>
                </c:pt>
                <c:pt idx="81959">
                  <c:v>-65.18554690000001</c:v>
                </c:pt>
                <c:pt idx="81960">
                  <c:v>-100.952148</c:v>
                </c:pt>
                <c:pt idx="81961">
                  <c:v>-105.46875</c:v>
                </c:pt>
                <c:pt idx="81962">
                  <c:v>-80.8105469</c:v>
                </c:pt>
                <c:pt idx="81963">
                  <c:v>-39.1845703</c:v>
                </c:pt>
                <c:pt idx="81964">
                  <c:v>9.52148438</c:v>
                </c:pt>
                <c:pt idx="81965">
                  <c:v>62.5</c:v>
                </c:pt>
                <c:pt idx="81966">
                  <c:v>106.689453</c:v>
                </c:pt>
                <c:pt idx="81967">
                  <c:v>102.783203</c:v>
                </c:pt>
                <c:pt idx="81968">
                  <c:v>81.5429688</c:v>
                </c:pt>
                <c:pt idx="81969">
                  <c:v>43.7011719</c:v>
                </c:pt>
                <c:pt idx="81970">
                  <c:v>-11.5966797</c:v>
                </c:pt>
                <c:pt idx="81971">
                  <c:v>-54.0771484</c:v>
                </c:pt>
                <c:pt idx="81972">
                  <c:v>-94.2382812</c:v>
                </c:pt>
                <c:pt idx="81973">
                  <c:v>-108.764648</c:v>
                </c:pt>
                <c:pt idx="81974">
                  <c:v>-92.5292969</c:v>
                </c:pt>
                <c:pt idx="81975">
                  <c:v>-44.921875</c:v>
                </c:pt>
                <c:pt idx="81976">
                  <c:v>8.30078125</c:v>
                </c:pt>
                <c:pt idx="81977">
                  <c:v>55.7861328</c:v>
                </c:pt>
                <c:pt idx="81978">
                  <c:v>93.75</c:v>
                </c:pt>
                <c:pt idx="81979">
                  <c:v>111.328125</c:v>
                </c:pt>
                <c:pt idx="81980">
                  <c:v>94.97070309999998</c:v>
                </c:pt>
                <c:pt idx="81981">
                  <c:v>50.0488281</c:v>
                </c:pt>
                <c:pt idx="81982">
                  <c:v>-1.34277344</c:v>
                </c:pt>
                <c:pt idx="81983">
                  <c:v>-55.9082031</c:v>
                </c:pt>
                <c:pt idx="81984">
                  <c:v>-90.4541016</c:v>
                </c:pt>
                <c:pt idx="81985">
                  <c:v>-105.34668</c:v>
                </c:pt>
                <c:pt idx="81986">
                  <c:v>-89.4775391</c:v>
                </c:pt>
                <c:pt idx="81987">
                  <c:v>-53.7109375</c:v>
                </c:pt>
                <c:pt idx="81988">
                  <c:v>-6.347656249999996</c:v>
                </c:pt>
                <c:pt idx="81989">
                  <c:v>40.7714844</c:v>
                </c:pt>
                <c:pt idx="81990">
                  <c:v>85.6933594</c:v>
                </c:pt>
                <c:pt idx="81991">
                  <c:v>107.177734</c:v>
                </c:pt>
                <c:pt idx="81992">
                  <c:v>96.92382809999998</c:v>
                </c:pt>
                <c:pt idx="81993">
                  <c:v>63.5986328</c:v>
                </c:pt>
                <c:pt idx="81994">
                  <c:v>7.44628906</c:v>
                </c:pt>
                <c:pt idx="81995">
                  <c:v>-44.1894531</c:v>
                </c:pt>
                <c:pt idx="81996">
                  <c:v>-83.8623047</c:v>
                </c:pt>
                <c:pt idx="81997">
                  <c:v>-107.055664</c:v>
                </c:pt>
                <c:pt idx="81998">
                  <c:v>-95.9472656</c:v>
                </c:pt>
                <c:pt idx="81999">
                  <c:v>-67.50488279999998</c:v>
                </c:pt>
                <c:pt idx="82000">
                  <c:v>-16.8457031</c:v>
                </c:pt>
                <c:pt idx="82001">
                  <c:v>38.5742188</c:v>
                </c:pt>
                <c:pt idx="82002">
                  <c:v>85.3271484</c:v>
                </c:pt>
                <c:pt idx="82003">
                  <c:v>106.811523</c:v>
                </c:pt>
                <c:pt idx="82004">
                  <c:v>100.585938</c:v>
                </c:pt>
                <c:pt idx="82005">
                  <c:v>72.0214844</c:v>
                </c:pt>
                <c:pt idx="82006">
                  <c:v>19.1650391</c:v>
                </c:pt>
                <c:pt idx="82007">
                  <c:v>-40.2832031</c:v>
                </c:pt>
                <c:pt idx="82008">
                  <c:v>-85.4492188</c:v>
                </c:pt>
                <c:pt idx="82009">
                  <c:v>-106.933594</c:v>
                </c:pt>
                <c:pt idx="82010">
                  <c:v>-98.63281249999996</c:v>
                </c:pt>
                <c:pt idx="82011">
                  <c:v>-67.50488279999998</c:v>
                </c:pt>
                <c:pt idx="82012">
                  <c:v>-30.6396484</c:v>
                </c:pt>
                <c:pt idx="82013">
                  <c:v>32.4707031</c:v>
                </c:pt>
                <c:pt idx="82014">
                  <c:v>77.8808594</c:v>
                </c:pt>
                <c:pt idx="82015">
                  <c:v>103.027344</c:v>
                </c:pt>
                <c:pt idx="82016">
                  <c:v>104.125977</c:v>
                </c:pt>
                <c:pt idx="82017">
                  <c:v>67.13867190000001</c:v>
                </c:pt>
                <c:pt idx="82018">
                  <c:v>23.1933594</c:v>
                </c:pt>
                <c:pt idx="82019">
                  <c:v>-26.7333984</c:v>
                </c:pt>
                <c:pt idx="82020">
                  <c:v>-76.0498047</c:v>
                </c:pt>
                <c:pt idx="82021">
                  <c:v>-100.341797</c:v>
                </c:pt>
                <c:pt idx="82022">
                  <c:v>-106.933594</c:v>
                </c:pt>
                <c:pt idx="82023">
                  <c:v>-77.5146484</c:v>
                </c:pt>
                <c:pt idx="82024">
                  <c:v>-39.9169922</c:v>
                </c:pt>
                <c:pt idx="82025">
                  <c:v>16.6015625</c:v>
                </c:pt>
                <c:pt idx="82026">
                  <c:v>67.50488279999998</c:v>
                </c:pt>
                <c:pt idx="82027">
                  <c:v>100.097656</c:v>
                </c:pt>
                <c:pt idx="82028">
                  <c:v>109.619141</c:v>
                </c:pt>
                <c:pt idx="82029">
                  <c:v>84.8388672</c:v>
                </c:pt>
                <c:pt idx="82030">
                  <c:v>38.8183594</c:v>
                </c:pt>
                <c:pt idx="82031">
                  <c:v>-7.44628906</c:v>
                </c:pt>
                <c:pt idx="82032">
                  <c:v>-63.4765625</c:v>
                </c:pt>
                <c:pt idx="82033">
                  <c:v>-100.097656</c:v>
                </c:pt>
                <c:pt idx="82034">
                  <c:v>-107.055664</c:v>
                </c:pt>
                <c:pt idx="82035">
                  <c:v>-79.34570309999998</c:v>
                </c:pt>
                <c:pt idx="82036">
                  <c:v>-41.8701172</c:v>
                </c:pt>
                <c:pt idx="82037">
                  <c:v>10.0097656</c:v>
                </c:pt>
                <c:pt idx="82038">
                  <c:v>62.5</c:v>
                </c:pt>
                <c:pt idx="82039">
                  <c:v>98.38867190000001</c:v>
                </c:pt>
                <c:pt idx="82040">
                  <c:v>111.206055</c:v>
                </c:pt>
                <c:pt idx="82041">
                  <c:v>93.5058594</c:v>
                </c:pt>
                <c:pt idx="82042">
                  <c:v>43.5791016</c:v>
                </c:pt>
                <c:pt idx="82043">
                  <c:v>-11.4746094</c:v>
                </c:pt>
                <c:pt idx="82044">
                  <c:v>-58.59375</c:v>
                </c:pt>
                <c:pt idx="82045">
                  <c:v>-90.4541016</c:v>
                </c:pt>
                <c:pt idx="82046">
                  <c:v>-103.759766</c:v>
                </c:pt>
                <c:pt idx="82047">
                  <c:v>-91.3085938</c:v>
                </c:pt>
                <c:pt idx="82048">
                  <c:v>-46.1425781</c:v>
                </c:pt>
                <c:pt idx="82049">
                  <c:v>8.7890625</c:v>
                </c:pt>
                <c:pt idx="82050">
                  <c:v>54.32128909999999</c:v>
                </c:pt>
                <c:pt idx="82051">
                  <c:v>91.6748047</c:v>
                </c:pt>
                <c:pt idx="82052">
                  <c:v>102.416992</c:v>
                </c:pt>
                <c:pt idx="82053">
                  <c:v>98.1445312</c:v>
                </c:pt>
                <c:pt idx="82054">
                  <c:v>59.4482422</c:v>
                </c:pt>
                <c:pt idx="82055">
                  <c:v>2.07519531</c:v>
                </c:pt>
                <c:pt idx="82056">
                  <c:v>-55.7861328</c:v>
                </c:pt>
                <c:pt idx="82057">
                  <c:v>-97.90039059999998</c:v>
                </c:pt>
                <c:pt idx="82058">
                  <c:v>-105.224609</c:v>
                </c:pt>
                <c:pt idx="82059">
                  <c:v>-98.2666016</c:v>
                </c:pt>
                <c:pt idx="82060">
                  <c:v>-67.0166016</c:v>
                </c:pt>
                <c:pt idx="82061">
                  <c:v>-6.103515619999995</c:v>
                </c:pt>
                <c:pt idx="82062">
                  <c:v>48.4619141</c:v>
                </c:pt>
                <c:pt idx="82063">
                  <c:v>88.37890619999993</c:v>
                </c:pt>
                <c:pt idx="82064">
                  <c:v>108.642578</c:v>
                </c:pt>
                <c:pt idx="82065">
                  <c:v>96.92382809999998</c:v>
                </c:pt>
                <c:pt idx="82066">
                  <c:v>60.3027344</c:v>
                </c:pt>
                <c:pt idx="82067">
                  <c:v>13.0615234</c:v>
                </c:pt>
                <c:pt idx="82068">
                  <c:v>-43.2128906</c:v>
                </c:pt>
                <c:pt idx="82069">
                  <c:v>-88.0126953</c:v>
                </c:pt>
                <c:pt idx="82070">
                  <c:v>-109.619141</c:v>
                </c:pt>
                <c:pt idx="82071">
                  <c:v>-102.050781</c:v>
                </c:pt>
                <c:pt idx="82072">
                  <c:v>-64.0869141</c:v>
                </c:pt>
                <c:pt idx="82073">
                  <c:v>-23.4375</c:v>
                </c:pt>
                <c:pt idx="82074">
                  <c:v>38.6962891</c:v>
                </c:pt>
                <c:pt idx="82075">
                  <c:v>87.7685547</c:v>
                </c:pt>
                <c:pt idx="82076">
                  <c:v>107.177734</c:v>
                </c:pt>
                <c:pt idx="82077">
                  <c:v>100.952148</c:v>
                </c:pt>
                <c:pt idx="82078">
                  <c:v>69.33593749999996</c:v>
                </c:pt>
                <c:pt idx="82079">
                  <c:v>26.2451172</c:v>
                </c:pt>
                <c:pt idx="82080">
                  <c:v>-36.2548828</c:v>
                </c:pt>
                <c:pt idx="82081">
                  <c:v>-81.0546875</c:v>
                </c:pt>
                <c:pt idx="82082">
                  <c:v>-107.299805</c:v>
                </c:pt>
                <c:pt idx="82083">
                  <c:v>-102.294922</c:v>
                </c:pt>
                <c:pt idx="82084">
                  <c:v>-68.8476562</c:v>
                </c:pt>
                <c:pt idx="82085">
                  <c:v>-17.578125</c:v>
                </c:pt>
                <c:pt idx="82086">
                  <c:v>34.17968749999999</c:v>
                </c:pt>
                <c:pt idx="82087">
                  <c:v>80.078125</c:v>
                </c:pt>
                <c:pt idx="82088">
                  <c:v>106.201172</c:v>
                </c:pt>
                <c:pt idx="82089">
                  <c:v>102.539062</c:v>
                </c:pt>
                <c:pt idx="82090">
                  <c:v>73.7304688</c:v>
                </c:pt>
                <c:pt idx="82091">
                  <c:v>31.3720703</c:v>
                </c:pt>
                <c:pt idx="82092">
                  <c:v>-22.0947266</c:v>
                </c:pt>
                <c:pt idx="82093">
                  <c:v>-70.4345703</c:v>
                </c:pt>
                <c:pt idx="82094">
                  <c:v>-103.271484</c:v>
                </c:pt>
                <c:pt idx="82095">
                  <c:v>-107.055664</c:v>
                </c:pt>
                <c:pt idx="82096">
                  <c:v>-86.6699219</c:v>
                </c:pt>
                <c:pt idx="82097">
                  <c:v>-41.1376953</c:v>
                </c:pt>
                <c:pt idx="82098">
                  <c:v>16.9677734</c:v>
                </c:pt>
                <c:pt idx="82099">
                  <c:v>61.5234375</c:v>
                </c:pt>
                <c:pt idx="82100">
                  <c:v>98.87695309999998</c:v>
                </c:pt>
                <c:pt idx="82101">
                  <c:v>107.910156</c:v>
                </c:pt>
                <c:pt idx="82102">
                  <c:v>83.6181641</c:v>
                </c:pt>
                <c:pt idx="82103">
                  <c:v>40.0390625</c:v>
                </c:pt>
                <c:pt idx="82104">
                  <c:v>-13.5498047</c:v>
                </c:pt>
                <c:pt idx="82105">
                  <c:v>-68.7255859</c:v>
                </c:pt>
                <c:pt idx="82106">
                  <c:v>-104.980469</c:v>
                </c:pt>
                <c:pt idx="82107">
                  <c:v>-107.055664</c:v>
                </c:pt>
                <c:pt idx="82108">
                  <c:v>-91.9189453</c:v>
                </c:pt>
                <c:pt idx="82109">
                  <c:v>-46.2646484</c:v>
                </c:pt>
                <c:pt idx="82110">
                  <c:v>5.98144531</c:v>
                </c:pt>
                <c:pt idx="82111">
                  <c:v>59.0820312</c:v>
                </c:pt>
                <c:pt idx="82112">
                  <c:v>101.928711</c:v>
                </c:pt>
                <c:pt idx="82113">
                  <c:v>114.990234</c:v>
                </c:pt>
                <c:pt idx="82114">
                  <c:v>90.6982422</c:v>
                </c:pt>
                <c:pt idx="82115">
                  <c:v>51.6357422</c:v>
                </c:pt>
                <c:pt idx="82116">
                  <c:v>-5.49316406</c:v>
                </c:pt>
                <c:pt idx="82117">
                  <c:v>-59.6923828</c:v>
                </c:pt>
                <c:pt idx="82118">
                  <c:v>-95.82519529999998</c:v>
                </c:pt>
                <c:pt idx="82119">
                  <c:v>-102.783203</c:v>
                </c:pt>
                <c:pt idx="82120">
                  <c:v>-89.2333984</c:v>
                </c:pt>
                <c:pt idx="82121">
                  <c:v>-50.78125</c:v>
                </c:pt>
                <c:pt idx="82122">
                  <c:v>-2.07519531</c:v>
                </c:pt>
                <c:pt idx="82123">
                  <c:v>47.6074219</c:v>
                </c:pt>
                <c:pt idx="82124">
                  <c:v>93.9941406</c:v>
                </c:pt>
                <c:pt idx="82125">
                  <c:v>109.619141</c:v>
                </c:pt>
                <c:pt idx="82126">
                  <c:v>96.80175779999998</c:v>
                </c:pt>
                <c:pt idx="82127">
                  <c:v>59.5703125</c:v>
                </c:pt>
                <c:pt idx="82128">
                  <c:v>3.41796875</c:v>
                </c:pt>
                <c:pt idx="82129">
                  <c:v>-42.2363281</c:v>
                </c:pt>
                <c:pt idx="82130">
                  <c:v>-89.7216797</c:v>
                </c:pt>
                <c:pt idx="82131">
                  <c:v>-110.473633</c:v>
                </c:pt>
                <c:pt idx="82132">
                  <c:v>-97.4121094</c:v>
                </c:pt>
                <c:pt idx="82133">
                  <c:v>-64.8193359</c:v>
                </c:pt>
                <c:pt idx="82134">
                  <c:v>-18.1884766</c:v>
                </c:pt>
                <c:pt idx="82135">
                  <c:v>44.1894531</c:v>
                </c:pt>
                <c:pt idx="82136">
                  <c:v>85.08300779999998</c:v>
                </c:pt>
                <c:pt idx="82137">
                  <c:v>105.834961</c:v>
                </c:pt>
                <c:pt idx="82138">
                  <c:v>98.63281249999996</c:v>
                </c:pt>
                <c:pt idx="82139">
                  <c:v>67.62695309999998</c:v>
                </c:pt>
                <c:pt idx="82140">
                  <c:v>21.3623047</c:v>
                </c:pt>
                <c:pt idx="82141">
                  <c:v>-33.0810547</c:v>
                </c:pt>
                <c:pt idx="82142">
                  <c:v>-79.34570309999998</c:v>
                </c:pt>
                <c:pt idx="82143">
                  <c:v>-107.543945</c:v>
                </c:pt>
                <c:pt idx="82144">
                  <c:v>-106.933594</c:v>
                </c:pt>
                <c:pt idx="82145">
                  <c:v>-74.8291016</c:v>
                </c:pt>
                <c:pt idx="82146">
                  <c:v>-30.2734375</c:v>
                </c:pt>
                <c:pt idx="82147">
                  <c:v>31.98242189999997</c:v>
                </c:pt>
                <c:pt idx="82148">
                  <c:v>80.68847659999993</c:v>
                </c:pt>
                <c:pt idx="82149">
                  <c:v>105.34668</c:v>
                </c:pt>
                <c:pt idx="82150">
                  <c:v>100.830078</c:v>
                </c:pt>
                <c:pt idx="82151">
                  <c:v>70.9228516</c:v>
                </c:pt>
                <c:pt idx="82152">
                  <c:v>27.5878906</c:v>
                </c:pt>
                <c:pt idx="82153">
                  <c:v>-29.6630859</c:v>
                </c:pt>
                <c:pt idx="82154">
                  <c:v>-72.87597659999993</c:v>
                </c:pt>
                <c:pt idx="82155">
                  <c:v>-102.294922</c:v>
                </c:pt>
                <c:pt idx="82156">
                  <c:v>-105.46875</c:v>
                </c:pt>
                <c:pt idx="82157">
                  <c:v>-76.4160156</c:v>
                </c:pt>
                <c:pt idx="82158">
                  <c:v>-31.7382812</c:v>
                </c:pt>
                <c:pt idx="82159">
                  <c:v>19.7753906</c:v>
                </c:pt>
                <c:pt idx="82160">
                  <c:v>79.8339844</c:v>
                </c:pt>
                <c:pt idx="82161">
                  <c:v>100.341797</c:v>
                </c:pt>
                <c:pt idx="82162">
                  <c:v>102.905273</c:v>
                </c:pt>
                <c:pt idx="82163">
                  <c:v>83.8623047</c:v>
                </c:pt>
                <c:pt idx="82164">
                  <c:v>38.0859375</c:v>
                </c:pt>
                <c:pt idx="82165">
                  <c:v>-16.9677734</c:v>
                </c:pt>
                <c:pt idx="82166">
                  <c:v>-65.3076172</c:v>
                </c:pt>
                <c:pt idx="82167">
                  <c:v>-90.94238279999998</c:v>
                </c:pt>
                <c:pt idx="82168">
                  <c:v>-103.393555</c:v>
                </c:pt>
                <c:pt idx="82169">
                  <c:v>-83.7402344</c:v>
                </c:pt>
                <c:pt idx="82170">
                  <c:v>-41.2597656</c:v>
                </c:pt>
                <c:pt idx="82171">
                  <c:v>12.6953125</c:v>
                </c:pt>
                <c:pt idx="82172">
                  <c:v>66.40625</c:v>
                </c:pt>
                <c:pt idx="82173">
                  <c:v>92.6513672</c:v>
                </c:pt>
                <c:pt idx="82174">
                  <c:v>105.224609</c:v>
                </c:pt>
                <c:pt idx="82175">
                  <c:v>96.0693359</c:v>
                </c:pt>
                <c:pt idx="82176">
                  <c:v>54.0771484</c:v>
                </c:pt>
                <c:pt idx="82177">
                  <c:v>-0.9765625</c:v>
                </c:pt>
                <c:pt idx="82178">
                  <c:v>-54.93164059999999</c:v>
                </c:pt>
                <c:pt idx="82179">
                  <c:v>-95.2148438</c:v>
                </c:pt>
                <c:pt idx="82180">
                  <c:v>-108.032227</c:v>
                </c:pt>
                <c:pt idx="82181">
                  <c:v>-88.9892578</c:v>
                </c:pt>
                <c:pt idx="82182">
                  <c:v>-47.1191406</c:v>
                </c:pt>
                <c:pt idx="82183">
                  <c:v>13.5498047</c:v>
                </c:pt>
                <c:pt idx="82184">
                  <c:v>57.3730469</c:v>
                </c:pt>
                <c:pt idx="82185">
                  <c:v>91.4306641</c:v>
                </c:pt>
                <c:pt idx="82186">
                  <c:v>109.25293</c:v>
                </c:pt>
                <c:pt idx="82187">
                  <c:v>88.7451172</c:v>
                </c:pt>
                <c:pt idx="82188">
                  <c:v>49.1943359</c:v>
                </c:pt>
                <c:pt idx="82189">
                  <c:v>3.90625</c:v>
                </c:pt>
                <c:pt idx="82190">
                  <c:v>-46.2646484</c:v>
                </c:pt>
                <c:pt idx="82191">
                  <c:v>-84.5947266</c:v>
                </c:pt>
                <c:pt idx="82192">
                  <c:v>-106.567383</c:v>
                </c:pt>
                <c:pt idx="82193">
                  <c:v>-95.3369141</c:v>
                </c:pt>
                <c:pt idx="82194">
                  <c:v>-59.81445309999999</c:v>
                </c:pt>
                <c:pt idx="82195">
                  <c:v>-3.17382812</c:v>
                </c:pt>
                <c:pt idx="82196">
                  <c:v>46.875</c:v>
                </c:pt>
                <c:pt idx="82197">
                  <c:v>90.82031249999996</c:v>
                </c:pt>
                <c:pt idx="82198">
                  <c:v>110.961914</c:v>
                </c:pt>
                <c:pt idx="82199">
                  <c:v>94.3603516</c:v>
                </c:pt>
                <c:pt idx="82200">
                  <c:v>55.4199219</c:v>
                </c:pt>
                <c:pt idx="82201">
                  <c:v>12.5732422</c:v>
                </c:pt>
                <c:pt idx="82202">
                  <c:v>-44.55566409999999</c:v>
                </c:pt>
                <c:pt idx="82203">
                  <c:v>-90.6982422</c:v>
                </c:pt>
                <c:pt idx="82204">
                  <c:v>-101.68457</c:v>
                </c:pt>
                <c:pt idx="82205">
                  <c:v>-103.759766</c:v>
                </c:pt>
                <c:pt idx="82206">
                  <c:v>-63.4765625</c:v>
                </c:pt>
                <c:pt idx="82207">
                  <c:v>-15.7470703</c:v>
                </c:pt>
                <c:pt idx="82208">
                  <c:v>38.6962891</c:v>
                </c:pt>
                <c:pt idx="82209">
                  <c:v>79.34570309999998</c:v>
                </c:pt>
                <c:pt idx="82210">
                  <c:v>101.68457</c:v>
                </c:pt>
                <c:pt idx="82211">
                  <c:v>99.60937499999996</c:v>
                </c:pt>
                <c:pt idx="82212">
                  <c:v>66.52832029999998</c:v>
                </c:pt>
                <c:pt idx="82213">
                  <c:v>10.0097656</c:v>
                </c:pt>
                <c:pt idx="82214">
                  <c:v>-39.9169922</c:v>
                </c:pt>
                <c:pt idx="82215">
                  <c:v>-80.078125</c:v>
                </c:pt>
                <c:pt idx="82216">
                  <c:v>-100.219727</c:v>
                </c:pt>
                <c:pt idx="82217">
                  <c:v>-101.68457</c:v>
                </c:pt>
                <c:pt idx="82218">
                  <c:v>-77.39257809999994</c:v>
                </c:pt>
                <c:pt idx="82219">
                  <c:v>-18.7988281</c:v>
                </c:pt>
                <c:pt idx="82220">
                  <c:v>36.3769531</c:v>
                </c:pt>
                <c:pt idx="82221">
                  <c:v>79.22363279999998</c:v>
                </c:pt>
                <c:pt idx="82222">
                  <c:v>101.44043</c:v>
                </c:pt>
                <c:pt idx="82223">
                  <c:v>101.196289</c:v>
                </c:pt>
                <c:pt idx="82224">
                  <c:v>72.3876953</c:v>
                </c:pt>
                <c:pt idx="82225">
                  <c:v>26.7333984</c:v>
                </c:pt>
                <c:pt idx="82226">
                  <c:v>-21.9726562</c:v>
                </c:pt>
                <c:pt idx="82227">
                  <c:v>-69.58007809999994</c:v>
                </c:pt>
                <c:pt idx="82228">
                  <c:v>-98.0224609</c:v>
                </c:pt>
                <c:pt idx="82229">
                  <c:v>-106.933594</c:v>
                </c:pt>
                <c:pt idx="82230">
                  <c:v>-74.7070312</c:v>
                </c:pt>
                <c:pt idx="82231">
                  <c:v>-27.8320312</c:v>
                </c:pt>
                <c:pt idx="82232">
                  <c:v>18.3105469</c:v>
                </c:pt>
                <c:pt idx="82233">
                  <c:v>69.0917969</c:v>
                </c:pt>
                <c:pt idx="82234">
                  <c:v>101.806641</c:v>
                </c:pt>
                <c:pt idx="82235">
                  <c:v>109.741211</c:v>
                </c:pt>
                <c:pt idx="82236">
                  <c:v>82.27539059999994</c:v>
                </c:pt>
                <c:pt idx="82237">
                  <c:v>37.5976562</c:v>
                </c:pt>
                <c:pt idx="82238">
                  <c:v>-20.0195312</c:v>
                </c:pt>
                <c:pt idx="82239">
                  <c:v>-70.55664059999998</c:v>
                </c:pt>
                <c:pt idx="82240">
                  <c:v>-100.585938</c:v>
                </c:pt>
                <c:pt idx="82241">
                  <c:v>-99.1210938</c:v>
                </c:pt>
                <c:pt idx="82242">
                  <c:v>-83.0078125</c:v>
                </c:pt>
                <c:pt idx="82243">
                  <c:v>-45.6542969</c:v>
                </c:pt>
                <c:pt idx="82244">
                  <c:v>17.2119141</c:v>
                </c:pt>
                <c:pt idx="82245">
                  <c:v>68.4814453</c:v>
                </c:pt>
                <c:pt idx="82246">
                  <c:v>100.830078</c:v>
                </c:pt>
                <c:pt idx="82247">
                  <c:v>101.074219</c:v>
                </c:pt>
                <c:pt idx="82248">
                  <c:v>87.890625</c:v>
                </c:pt>
                <c:pt idx="82249">
                  <c:v>49.0722656</c:v>
                </c:pt>
                <c:pt idx="82250">
                  <c:v>-0.854492188</c:v>
                </c:pt>
                <c:pt idx="82251">
                  <c:v>-49.0722656</c:v>
                </c:pt>
                <c:pt idx="82252">
                  <c:v>-93.9941406</c:v>
                </c:pt>
                <c:pt idx="82253">
                  <c:v>-99.85351559999998</c:v>
                </c:pt>
                <c:pt idx="82254">
                  <c:v>-89.2333984</c:v>
                </c:pt>
                <c:pt idx="82255">
                  <c:v>-54.8095703</c:v>
                </c:pt>
                <c:pt idx="82256">
                  <c:v>6.95800781</c:v>
                </c:pt>
                <c:pt idx="82257">
                  <c:v>61.15722659999999</c:v>
                </c:pt>
                <c:pt idx="82258">
                  <c:v>88.7451172</c:v>
                </c:pt>
                <c:pt idx="82259">
                  <c:v>100.830078</c:v>
                </c:pt>
                <c:pt idx="82260">
                  <c:v>92.2851562</c:v>
                </c:pt>
                <c:pt idx="82261">
                  <c:v>61.0351562</c:v>
                </c:pt>
                <c:pt idx="82262">
                  <c:v>5.98144531</c:v>
                </c:pt>
                <c:pt idx="82263">
                  <c:v>-54.32128909999999</c:v>
                </c:pt>
                <c:pt idx="82264">
                  <c:v>-87.890625</c:v>
                </c:pt>
                <c:pt idx="82265">
                  <c:v>-109.375</c:v>
                </c:pt>
                <c:pt idx="82266">
                  <c:v>-101.074219</c:v>
                </c:pt>
                <c:pt idx="82267">
                  <c:v>-57.2509766</c:v>
                </c:pt>
                <c:pt idx="82268">
                  <c:v>-9.52148438</c:v>
                </c:pt>
                <c:pt idx="82269">
                  <c:v>45.7763672</c:v>
                </c:pt>
                <c:pt idx="82270">
                  <c:v>87.2802734</c:v>
                </c:pt>
                <c:pt idx="82271">
                  <c:v>108.276367</c:v>
                </c:pt>
                <c:pt idx="82272">
                  <c:v>101.44043</c:v>
                </c:pt>
                <c:pt idx="82273">
                  <c:v>68.4814453</c:v>
                </c:pt>
                <c:pt idx="82274">
                  <c:v>16.4794922</c:v>
                </c:pt>
                <c:pt idx="82275">
                  <c:v>-40.1611328</c:v>
                </c:pt>
                <c:pt idx="82276">
                  <c:v>-84.5947266</c:v>
                </c:pt>
                <c:pt idx="82277">
                  <c:v>-104.248047</c:v>
                </c:pt>
                <c:pt idx="82278">
                  <c:v>-98.75488279999998</c:v>
                </c:pt>
                <c:pt idx="82279">
                  <c:v>-68.7255859</c:v>
                </c:pt>
                <c:pt idx="82280">
                  <c:v>-14.4042969</c:v>
                </c:pt>
                <c:pt idx="82281">
                  <c:v>35.2783203</c:v>
                </c:pt>
                <c:pt idx="82282">
                  <c:v>84.5947266</c:v>
                </c:pt>
                <c:pt idx="82283">
                  <c:v>109.985352</c:v>
                </c:pt>
                <c:pt idx="82284">
                  <c:v>101.44043</c:v>
                </c:pt>
                <c:pt idx="82285">
                  <c:v>68.7255859</c:v>
                </c:pt>
                <c:pt idx="82286">
                  <c:v>18.7988281</c:v>
                </c:pt>
                <c:pt idx="82287">
                  <c:v>-34.6679688</c:v>
                </c:pt>
                <c:pt idx="82288">
                  <c:v>-72.50976559999998</c:v>
                </c:pt>
                <c:pt idx="82289">
                  <c:v>-101.806641</c:v>
                </c:pt>
                <c:pt idx="82290">
                  <c:v>-97.4121094</c:v>
                </c:pt>
                <c:pt idx="82291">
                  <c:v>-68.1152344</c:v>
                </c:pt>
                <c:pt idx="82292">
                  <c:v>-20.38574219999997</c:v>
                </c:pt>
                <c:pt idx="82293">
                  <c:v>36.6210938</c:v>
                </c:pt>
                <c:pt idx="82294">
                  <c:v>77.27050779999998</c:v>
                </c:pt>
                <c:pt idx="82295">
                  <c:v>107.421875</c:v>
                </c:pt>
                <c:pt idx="82296">
                  <c:v>103.271484</c:v>
                </c:pt>
                <c:pt idx="82297">
                  <c:v>76.4160156</c:v>
                </c:pt>
                <c:pt idx="82298">
                  <c:v>28.9306641</c:v>
                </c:pt>
                <c:pt idx="82299">
                  <c:v>-21.7285156</c:v>
                </c:pt>
                <c:pt idx="82300">
                  <c:v>-71.1669922</c:v>
                </c:pt>
                <c:pt idx="82301">
                  <c:v>-103.515625</c:v>
                </c:pt>
                <c:pt idx="82302">
                  <c:v>-107.543945</c:v>
                </c:pt>
                <c:pt idx="82303">
                  <c:v>-79.22363279999998</c:v>
                </c:pt>
                <c:pt idx="82304">
                  <c:v>-29.5410156</c:v>
                </c:pt>
                <c:pt idx="82305">
                  <c:v>22.0947266</c:v>
                </c:pt>
                <c:pt idx="82306">
                  <c:v>73.7304688</c:v>
                </c:pt>
                <c:pt idx="82307">
                  <c:v>103.759766</c:v>
                </c:pt>
                <c:pt idx="82308">
                  <c:v>117.06543</c:v>
                </c:pt>
                <c:pt idx="82309">
                  <c:v>86.42578119999993</c:v>
                </c:pt>
                <c:pt idx="82310">
                  <c:v>36.9873047</c:v>
                </c:pt>
                <c:pt idx="82311">
                  <c:v>-8.91113281</c:v>
                </c:pt>
                <c:pt idx="82312">
                  <c:v>-60.18066409999999</c:v>
                </c:pt>
                <c:pt idx="82313">
                  <c:v>-104.003906</c:v>
                </c:pt>
                <c:pt idx="82314">
                  <c:v>-106.445312</c:v>
                </c:pt>
                <c:pt idx="82315">
                  <c:v>-86.42578119999993</c:v>
                </c:pt>
                <c:pt idx="82316">
                  <c:v>-45.2880859</c:v>
                </c:pt>
                <c:pt idx="82317">
                  <c:v>6.103515619999995</c:v>
                </c:pt>
                <c:pt idx="82318">
                  <c:v>60.546875</c:v>
                </c:pt>
                <c:pt idx="82319">
                  <c:v>99.9755859</c:v>
                </c:pt>
                <c:pt idx="82320">
                  <c:v>106.445312</c:v>
                </c:pt>
                <c:pt idx="82321">
                  <c:v>85.20507809999994</c:v>
                </c:pt>
                <c:pt idx="82322">
                  <c:v>45.5322266</c:v>
                </c:pt>
                <c:pt idx="82323">
                  <c:v>-1.953125</c:v>
                </c:pt>
                <c:pt idx="82324">
                  <c:v>-52.0019531</c:v>
                </c:pt>
                <c:pt idx="82325">
                  <c:v>-92.1630859</c:v>
                </c:pt>
                <c:pt idx="82326">
                  <c:v>-112.426758</c:v>
                </c:pt>
                <c:pt idx="82327">
                  <c:v>-95.4589844</c:v>
                </c:pt>
                <c:pt idx="82328">
                  <c:v>-50.78125</c:v>
                </c:pt>
                <c:pt idx="82329">
                  <c:v>7.93457031</c:v>
                </c:pt>
                <c:pt idx="82330">
                  <c:v>57.1289062</c:v>
                </c:pt>
                <c:pt idx="82331">
                  <c:v>90.33203119999993</c:v>
                </c:pt>
                <c:pt idx="82332">
                  <c:v>110.473633</c:v>
                </c:pt>
                <c:pt idx="82333">
                  <c:v>94.97070309999998</c:v>
                </c:pt>
                <c:pt idx="82334">
                  <c:v>55.4199219</c:v>
                </c:pt>
                <c:pt idx="82335">
                  <c:v>-3.29589844</c:v>
                </c:pt>
                <c:pt idx="82336">
                  <c:v>-55.6640625</c:v>
                </c:pt>
                <c:pt idx="82337">
                  <c:v>-88.9892578</c:v>
                </c:pt>
                <c:pt idx="82338">
                  <c:v>-106.811523</c:v>
                </c:pt>
                <c:pt idx="82339">
                  <c:v>-94.7265625</c:v>
                </c:pt>
                <c:pt idx="82340">
                  <c:v>-58.7158203</c:v>
                </c:pt>
                <c:pt idx="82341">
                  <c:v>-11.1083984</c:v>
                </c:pt>
                <c:pt idx="82342">
                  <c:v>43.7011719</c:v>
                </c:pt>
                <c:pt idx="82343">
                  <c:v>77.27050779999998</c:v>
                </c:pt>
                <c:pt idx="82344">
                  <c:v>109.008789</c:v>
                </c:pt>
                <c:pt idx="82345">
                  <c:v>103.027344</c:v>
                </c:pt>
                <c:pt idx="82346">
                  <c:v>71.1669922</c:v>
                </c:pt>
                <c:pt idx="82347">
                  <c:v>16.6015625</c:v>
                </c:pt>
                <c:pt idx="82348">
                  <c:v>-35.2783203</c:v>
                </c:pt>
                <c:pt idx="82349">
                  <c:v>-79.22363279999998</c:v>
                </c:pt>
                <c:pt idx="82350">
                  <c:v>-107.177734</c:v>
                </c:pt>
                <c:pt idx="82351">
                  <c:v>-100.463867</c:v>
                </c:pt>
                <c:pt idx="82352">
                  <c:v>-66.65039059999994</c:v>
                </c:pt>
                <c:pt idx="82353">
                  <c:v>-20.2636719</c:v>
                </c:pt>
                <c:pt idx="82354">
                  <c:v>34.4238281</c:v>
                </c:pt>
                <c:pt idx="82355">
                  <c:v>81.5429688</c:v>
                </c:pt>
                <c:pt idx="82356">
                  <c:v>101.44043</c:v>
                </c:pt>
                <c:pt idx="82357">
                  <c:v>100.830078</c:v>
                </c:pt>
                <c:pt idx="82358">
                  <c:v>73.85253909999996</c:v>
                </c:pt>
                <c:pt idx="82359">
                  <c:v>26.9775391</c:v>
                </c:pt>
                <c:pt idx="82360">
                  <c:v>-32.5927734</c:v>
                </c:pt>
                <c:pt idx="82361">
                  <c:v>-77.63671879999995</c:v>
                </c:pt>
                <c:pt idx="82362">
                  <c:v>-109.008789</c:v>
                </c:pt>
                <c:pt idx="82363">
                  <c:v>-101.68457</c:v>
                </c:pt>
                <c:pt idx="82364">
                  <c:v>-77.8808594</c:v>
                </c:pt>
                <c:pt idx="82365">
                  <c:v>-23.5595703</c:v>
                </c:pt>
                <c:pt idx="82366">
                  <c:v>29.1748047</c:v>
                </c:pt>
                <c:pt idx="82367">
                  <c:v>71.7773438</c:v>
                </c:pt>
                <c:pt idx="82368">
                  <c:v>104.614258</c:v>
                </c:pt>
                <c:pt idx="82369">
                  <c:v>105.46875</c:v>
                </c:pt>
                <c:pt idx="82370">
                  <c:v>78.36914059999998</c:v>
                </c:pt>
                <c:pt idx="82371">
                  <c:v>40.4052734</c:v>
                </c:pt>
                <c:pt idx="82372">
                  <c:v>-16.9677734</c:v>
                </c:pt>
                <c:pt idx="82373">
                  <c:v>-70.3125</c:v>
                </c:pt>
                <c:pt idx="82374">
                  <c:v>-103.515625</c:v>
                </c:pt>
                <c:pt idx="82375">
                  <c:v>-108.764648</c:v>
                </c:pt>
                <c:pt idx="82376">
                  <c:v>-84.9609375</c:v>
                </c:pt>
                <c:pt idx="82377">
                  <c:v>-39.0625</c:v>
                </c:pt>
                <c:pt idx="82378">
                  <c:v>16.72363279999998</c:v>
                </c:pt>
                <c:pt idx="82379">
                  <c:v>71.8994141</c:v>
                </c:pt>
                <c:pt idx="82380">
                  <c:v>98.75488279999998</c:v>
                </c:pt>
                <c:pt idx="82381">
                  <c:v>111.450195</c:v>
                </c:pt>
                <c:pt idx="82382">
                  <c:v>92.1630859</c:v>
                </c:pt>
                <c:pt idx="82383">
                  <c:v>41.015625</c:v>
                </c:pt>
                <c:pt idx="82384">
                  <c:v>-17.3339844</c:v>
                </c:pt>
                <c:pt idx="82385">
                  <c:v>-70.1904297</c:v>
                </c:pt>
                <c:pt idx="82386">
                  <c:v>-100.097656</c:v>
                </c:pt>
                <c:pt idx="82387">
                  <c:v>-102.050781</c:v>
                </c:pt>
                <c:pt idx="82388">
                  <c:v>-91.0644531</c:v>
                </c:pt>
                <c:pt idx="82389">
                  <c:v>-48.7060547</c:v>
                </c:pt>
                <c:pt idx="82390">
                  <c:v>6.71386719</c:v>
                </c:pt>
                <c:pt idx="82391">
                  <c:v>58.1054688</c:v>
                </c:pt>
                <c:pt idx="82392">
                  <c:v>94.7265625</c:v>
                </c:pt>
                <c:pt idx="82393">
                  <c:v>106.323242</c:v>
                </c:pt>
                <c:pt idx="82394">
                  <c:v>82.03125</c:v>
                </c:pt>
                <c:pt idx="82395">
                  <c:v>54.4433594</c:v>
                </c:pt>
                <c:pt idx="82396">
                  <c:v>-2.9296875</c:v>
                </c:pt>
                <c:pt idx="82397">
                  <c:v>-60.4248047</c:v>
                </c:pt>
                <c:pt idx="82398">
                  <c:v>-93.2617188</c:v>
                </c:pt>
                <c:pt idx="82399">
                  <c:v>-104.614258</c:v>
                </c:pt>
                <c:pt idx="82400">
                  <c:v>-93.5058594</c:v>
                </c:pt>
                <c:pt idx="82401">
                  <c:v>-54.5654297</c:v>
                </c:pt>
                <c:pt idx="82402">
                  <c:v>-2.80761719</c:v>
                </c:pt>
                <c:pt idx="82403">
                  <c:v>53.5888672</c:v>
                </c:pt>
                <c:pt idx="82404">
                  <c:v>88.2568359</c:v>
                </c:pt>
                <c:pt idx="82405">
                  <c:v>104.370117</c:v>
                </c:pt>
                <c:pt idx="82406">
                  <c:v>96.92382809999998</c:v>
                </c:pt>
                <c:pt idx="82407">
                  <c:v>55.0537109</c:v>
                </c:pt>
                <c:pt idx="82408">
                  <c:v>5.73730469</c:v>
                </c:pt>
                <c:pt idx="82409">
                  <c:v>-44.6777344</c:v>
                </c:pt>
                <c:pt idx="82410">
                  <c:v>-87.7685547</c:v>
                </c:pt>
                <c:pt idx="82411">
                  <c:v>-107.055664</c:v>
                </c:pt>
                <c:pt idx="82412">
                  <c:v>-94.84863279999998</c:v>
                </c:pt>
                <c:pt idx="82413">
                  <c:v>-61.6455078</c:v>
                </c:pt>
                <c:pt idx="82414">
                  <c:v>-18.3105469</c:v>
                </c:pt>
                <c:pt idx="82415">
                  <c:v>38.5742188</c:v>
                </c:pt>
                <c:pt idx="82416">
                  <c:v>80.68847659999993</c:v>
                </c:pt>
                <c:pt idx="82417">
                  <c:v>102.783203</c:v>
                </c:pt>
                <c:pt idx="82418">
                  <c:v>98.1445312</c:v>
                </c:pt>
                <c:pt idx="82419">
                  <c:v>67.9931641</c:v>
                </c:pt>
                <c:pt idx="82420">
                  <c:v>17.9443359</c:v>
                </c:pt>
                <c:pt idx="82421">
                  <c:v>-42.1142578</c:v>
                </c:pt>
                <c:pt idx="82422">
                  <c:v>-85.6933594</c:v>
                </c:pt>
                <c:pt idx="82423">
                  <c:v>-106.689453</c:v>
                </c:pt>
                <c:pt idx="82424">
                  <c:v>-98.75488279999998</c:v>
                </c:pt>
                <c:pt idx="82425">
                  <c:v>-74.46289059999998</c:v>
                </c:pt>
                <c:pt idx="82426">
                  <c:v>-25.2685547</c:v>
                </c:pt>
                <c:pt idx="82427">
                  <c:v>32.1044922</c:v>
                </c:pt>
                <c:pt idx="82428">
                  <c:v>78.12499999999998</c:v>
                </c:pt>
                <c:pt idx="82429">
                  <c:v>108.154297</c:v>
                </c:pt>
                <c:pt idx="82430">
                  <c:v>104.370117</c:v>
                </c:pt>
                <c:pt idx="82431">
                  <c:v>75.5615234</c:v>
                </c:pt>
                <c:pt idx="82432">
                  <c:v>25.7568359</c:v>
                </c:pt>
                <c:pt idx="82433">
                  <c:v>-25.0244141</c:v>
                </c:pt>
                <c:pt idx="82434">
                  <c:v>-82.15332029999998</c:v>
                </c:pt>
                <c:pt idx="82435">
                  <c:v>-106.445312</c:v>
                </c:pt>
                <c:pt idx="82436">
                  <c:v>-103.881836</c:v>
                </c:pt>
                <c:pt idx="82437">
                  <c:v>-80.5664062</c:v>
                </c:pt>
                <c:pt idx="82438">
                  <c:v>-31.3720703</c:v>
                </c:pt>
                <c:pt idx="82439">
                  <c:v>24.7802734</c:v>
                </c:pt>
                <c:pt idx="82440">
                  <c:v>70.3125</c:v>
                </c:pt>
                <c:pt idx="82441">
                  <c:v>98.38867190000001</c:v>
                </c:pt>
                <c:pt idx="82442">
                  <c:v>100.708008</c:v>
                </c:pt>
                <c:pt idx="82443">
                  <c:v>84.4726562</c:v>
                </c:pt>
                <c:pt idx="82444">
                  <c:v>41.2597656</c:v>
                </c:pt>
                <c:pt idx="82445">
                  <c:v>-19.0429688</c:v>
                </c:pt>
                <c:pt idx="82446">
                  <c:v>-68.8476562</c:v>
                </c:pt>
                <c:pt idx="82447">
                  <c:v>-102.661133</c:v>
                </c:pt>
                <c:pt idx="82448">
                  <c:v>-109.25293</c:v>
                </c:pt>
                <c:pt idx="82449">
                  <c:v>-83.8623047</c:v>
                </c:pt>
                <c:pt idx="82450">
                  <c:v>-38.4521484</c:v>
                </c:pt>
                <c:pt idx="82451">
                  <c:v>14.8925781</c:v>
                </c:pt>
                <c:pt idx="82452">
                  <c:v>58.59375</c:v>
                </c:pt>
                <c:pt idx="82453">
                  <c:v>95.2148438</c:v>
                </c:pt>
                <c:pt idx="82454">
                  <c:v>109.741211</c:v>
                </c:pt>
                <c:pt idx="82455">
                  <c:v>79.34570309999998</c:v>
                </c:pt>
                <c:pt idx="82456">
                  <c:v>34.17968749999999</c:v>
                </c:pt>
                <c:pt idx="82457">
                  <c:v>-15.625</c:v>
                </c:pt>
                <c:pt idx="82458">
                  <c:v>-64.2089844</c:v>
                </c:pt>
                <c:pt idx="82459">
                  <c:v>-95.2148438</c:v>
                </c:pt>
                <c:pt idx="82460">
                  <c:v>-113.28125</c:v>
                </c:pt>
                <c:pt idx="82461">
                  <c:v>-84.9609375</c:v>
                </c:pt>
                <c:pt idx="82462">
                  <c:v>-41.7480469</c:v>
                </c:pt>
                <c:pt idx="82463">
                  <c:v>11.2304688</c:v>
                </c:pt>
                <c:pt idx="82464">
                  <c:v>56.7626953</c:v>
                </c:pt>
                <c:pt idx="82465">
                  <c:v>92.89550779999998</c:v>
                </c:pt>
                <c:pt idx="82466">
                  <c:v>111.938477</c:v>
                </c:pt>
                <c:pt idx="82467">
                  <c:v>96.3134766</c:v>
                </c:pt>
                <c:pt idx="82468">
                  <c:v>47.2412109</c:v>
                </c:pt>
                <c:pt idx="82469">
                  <c:v>-0.610351562</c:v>
                </c:pt>
                <c:pt idx="82470">
                  <c:v>-45.2880859</c:v>
                </c:pt>
                <c:pt idx="82471">
                  <c:v>-84.8388672</c:v>
                </c:pt>
                <c:pt idx="82472">
                  <c:v>-103.515625</c:v>
                </c:pt>
                <c:pt idx="82473">
                  <c:v>-91.3085938</c:v>
                </c:pt>
                <c:pt idx="82474">
                  <c:v>-61.4013672</c:v>
                </c:pt>
                <c:pt idx="82475">
                  <c:v>-7.93457031</c:v>
                </c:pt>
                <c:pt idx="82476">
                  <c:v>52.0019531</c:v>
                </c:pt>
                <c:pt idx="82477">
                  <c:v>92.5292969</c:v>
                </c:pt>
                <c:pt idx="82478">
                  <c:v>105.224609</c:v>
                </c:pt>
                <c:pt idx="82479">
                  <c:v>98.38867190000001</c:v>
                </c:pt>
                <c:pt idx="82480">
                  <c:v>64.9414062</c:v>
                </c:pt>
                <c:pt idx="82481">
                  <c:v>6.103515619999995</c:v>
                </c:pt>
                <c:pt idx="82482">
                  <c:v>-48.5839844</c:v>
                </c:pt>
                <c:pt idx="82483">
                  <c:v>-84.4726562</c:v>
                </c:pt>
                <c:pt idx="82484">
                  <c:v>-106.933594</c:v>
                </c:pt>
                <c:pt idx="82485">
                  <c:v>-98.38867190000001</c:v>
                </c:pt>
                <c:pt idx="82486">
                  <c:v>-67.62695309999998</c:v>
                </c:pt>
                <c:pt idx="82487">
                  <c:v>-15.625</c:v>
                </c:pt>
                <c:pt idx="82488">
                  <c:v>45.6542969</c:v>
                </c:pt>
                <c:pt idx="82489">
                  <c:v>88.8671875</c:v>
                </c:pt>
                <c:pt idx="82490">
                  <c:v>100.341797</c:v>
                </c:pt>
                <c:pt idx="82491">
                  <c:v>101.5625</c:v>
                </c:pt>
                <c:pt idx="82492">
                  <c:v>73.9746094</c:v>
                </c:pt>
                <c:pt idx="82493">
                  <c:v>19.1650391</c:v>
                </c:pt>
                <c:pt idx="82494">
                  <c:v>-37.8417969</c:v>
                </c:pt>
                <c:pt idx="82495">
                  <c:v>-81.17675779999993</c:v>
                </c:pt>
                <c:pt idx="82496">
                  <c:v>-105.102539</c:v>
                </c:pt>
                <c:pt idx="82497">
                  <c:v>-98.63281249999996</c:v>
                </c:pt>
                <c:pt idx="82498">
                  <c:v>-67.50488279999998</c:v>
                </c:pt>
                <c:pt idx="82499">
                  <c:v>-21.3623047</c:v>
                </c:pt>
                <c:pt idx="82500">
                  <c:v>32.8369141</c:v>
                </c:pt>
                <c:pt idx="82501">
                  <c:v>79.7119141</c:v>
                </c:pt>
                <c:pt idx="82502">
                  <c:v>109.49707</c:v>
                </c:pt>
                <c:pt idx="82503">
                  <c:v>102.294922</c:v>
                </c:pt>
                <c:pt idx="82504">
                  <c:v>65.3076172</c:v>
                </c:pt>
                <c:pt idx="82505">
                  <c:v>26.4892578</c:v>
                </c:pt>
                <c:pt idx="82506">
                  <c:v>-31.8603516</c:v>
                </c:pt>
                <c:pt idx="82507">
                  <c:v>-80.2001953</c:v>
                </c:pt>
                <c:pt idx="82508">
                  <c:v>-108.032227</c:v>
                </c:pt>
                <c:pt idx="82509">
                  <c:v>-102.661133</c:v>
                </c:pt>
                <c:pt idx="82510">
                  <c:v>-78.36914059999998</c:v>
                </c:pt>
                <c:pt idx="82511">
                  <c:v>-31.1279297</c:v>
                </c:pt>
                <c:pt idx="82512">
                  <c:v>25.0244141</c:v>
                </c:pt>
                <c:pt idx="82513">
                  <c:v>71.1669922</c:v>
                </c:pt>
                <c:pt idx="82514">
                  <c:v>99.85351559999998</c:v>
                </c:pt>
                <c:pt idx="82515">
                  <c:v>104.858398</c:v>
                </c:pt>
                <c:pt idx="82516">
                  <c:v>75.31738279999998</c:v>
                </c:pt>
                <c:pt idx="82517">
                  <c:v>29.4189453</c:v>
                </c:pt>
                <c:pt idx="82518">
                  <c:v>-19.0429688</c:v>
                </c:pt>
                <c:pt idx="82519">
                  <c:v>-67.50488279999998</c:v>
                </c:pt>
                <c:pt idx="82520">
                  <c:v>-99.4873047</c:v>
                </c:pt>
                <c:pt idx="82521">
                  <c:v>-104.248047</c:v>
                </c:pt>
                <c:pt idx="82522">
                  <c:v>-83.2519531</c:v>
                </c:pt>
                <c:pt idx="82523">
                  <c:v>-37.8417969</c:v>
                </c:pt>
                <c:pt idx="82524">
                  <c:v>19.1650391</c:v>
                </c:pt>
                <c:pt idx="82525">
                  <c:v>65.0634766</c:v>
                </c:pt>
                <c:pt idx="82526">
                  <c:v>91.4306641</c:v>
                </c:pt>
                <c:pt idx="82527">
                  <c:v>107.788086</c:v>
                </c:pt>
                <c:pt idx="82528">
                  <c:v>89.9658203</c:v>
                </c:pt>
                <c:pt idx="82529">
                  <c:v>41.8701172</c:v>
                </c:pt>
                <c:pt idx="82530">
                  <c:v>-11.5966797</c:v>
                </c:pt>
                <c:pt idx="82531">
                  <c:v>-62.2558594</c:v>
                </c:pt>
                <c:pt idx="82532">
                  <c:v>-99.7314453</c:v>
                </c:pt>
                <c:pt idx="82533">
                  <c:v>-110.961914</c:v>
                </c:pt>
                <c:pt idx="82534">
                  <c:v>-90.08789059999998</c:v>
                </c:pt>
                <c:pt idx="82535">
                  <c:v>-56.7626953</c:v>
                </c:pt>
                <c:pt idx="82536">
                  <c:v>-3.05175781</c:v>
                </c:pt>
                <c:pt idx="82537">
                  <c:v>50.2929688</c:v>
                </c:pt>
                <c:pt idx="82538">
                  <c:v>83.6181641</c:v>
                </c:pt>
                <c:pt idx="82539">
                  <c:v>106.079102</c:v>
                </c:pt>
                <c:pt idx="82540">
                  <c:v>95.5810547</c:v>
                </c:pt>
                <c:pt idx="82541">
                  <c:v>57.7392578</c:v>
                </c:pt>
                <c:pt idx="82542">
                  <c:v>10.9863281</c:v>
                </c:pt>
                <c:pt idx="82543">
                  <c:v>-49.80468749999996</c:v>
                </c:pt>
                <c:pt idx="82544">
                  <c:v>-91.9189453</c:v>
                </c:pt>
                <c:pt idx="82545">
                  <c:v>-113.037109</c:v>
                </c:pt>
                <c:pt idx="82546">
                  <c:v>-99.60937499999996</c:v>
                </c:pt>
                <c:pt idx="82547">
                  <c:v>-58.3496094</c:v>
                </c:pt>
                <c:pt idx="82548">
                  <c:v>-9.88769531</c:v>
                </c:pt>
                <c:pt idx="82549">
                  <c:v>45.8984375</c:v>
                </c:pt>
                <c:pt idx="82550">
                  <c:v>86.5478516</c:v>
                </c:pt>
                <c:pt idx="82551">
                  <c:v>107.177734</c:v>
                </c:pt>
                <c:pt idx="82552">
                  <c:v>97.77832029999998</c:v>
                </c:pt>
                <c:pt idx="82553">
                  <c:v>61.0351562</c:v>
                </c:pt>
                <c:pt idx="82554">
                  <c:v>7.324218749999996</c:v>
                </c:pt>
                <c:pt idx="82555">
                  <c:v>-45.8984375</c:v>
                </c:pt>
                <c:pt idx="82556">
                  <c:v>-86.05957029999998</c:v>
                </c:pt>
                <c:pt idx="82557">
                  <c:v>-107.543945</c:v>
                </c:pt>
                <c:pt idx="82558">
                  <c:v>-100.585938</c:v>
                </c:pt>
                <c:pt idx="82559">
                  <c:v>-68.9697266</c:v>
                </c:pt>
                <c:pt idx="82560">
                  <c:v>-18.6767578</c:v>
                </c:pt>
                <c:pt idx="82561">
                  <c:v>41.7480469</c:v>
                </c:pt>
                <c:pt idx="82562">
                  <c:v>85.6933594</c:v>
                </c:pt>
                <c:pt idx="82563">
                  <c:v>97.5341797</c:v>
                </c:pt>
                <c:pt idx="82564">
                  <c:v>100.341797</c:v>
                </c:pt>
                <c:pt idx="82565">
                  <c:v>68.1152344</c:v>
                </c:pt>
                <c:pt idx="82566">
                  <c:v>18.0664062</c:v>
                </c:pt>
                <c:pt idx="82567">
                  <c:v>-34.7900391</c:v>
                </c:pt>
                <c:pt idx="82568">
                  <c:v>-81.66503909999996</c:v>
                </c:pt>
                <c:pt idx="82569">
                  <c:v>-107.910156</c:v>
                </c:pt>
                <c:pt idx="82570">
                  <c:v>-108.398438</c:v>
                </c:pt>
                <c:pt idx="82571">
                  <c:v>-77.63671879999995</c:v>
                </c:pt>
                <c:pt idx="82572">
                  <c:v>-28.9306641</c:v>
                </c:pt>
                <c:pt idx="82573">
                  <c:v>39.0625</c:v>
                </c:pt>
                <c:pt idx="82574">
                  <c:v>79.8339844</c:v>
                </c:pt>
                <c:pt idx="82575">
                  <c:v>105.224609</c:v>
                </c:pt>
                <c:pt idx="82576">
                  <c:v>102.172852</c:v>
                </c:pt>
                <c:pt idx="82577">
                  <c:v>76.0498047</c:v>
                </c:pt>
                <c:pt idx="82578">
                  <c:v>23.6816406</c:v>
                </c:pt>
                <c:pt idx="82579">
                  <c:v>-30.6396484</c:v>
                </c:pt>
                <c:pt idx="82580">
                  <c:v>-76.0498047</c:v>
                </c:pt>
                <c:pt idx="82581">
                  <c:v>-97.1679688</c:v>
                </c:pt>
                <c:pt idx="82582">
                  <c:v>-105.102539</c:v>
                </c:pt>
                <c:pt idx="82583">
                  <c:v>-75.6835938</c:v>
                </c:pt>
                <c:pt idx="82584">
                  <c:v>-30.2734375</c:v>
                </c:pt>
                <c:pt idx="82585">
                  <c:v>17.3339844</c:v>
                </c:pt>
                <c:pt idx="82586">
                  <c:v>66.52832029999998</c:v>
                </c:pt>
                <c:pt idx="82587">
                  <c:v>104.614258</c:v>
                </c:pt>
                <c:pt idx="82588">
                  <c:v>100.585938</c:v>
                </c:pt>
                <c:pt idx="82589">
                  <c:v>80.2001953</c:v>
                </c:pt>
                <c:pt idx="82590">
                  <c:v>34.9121094</c:v>
                </c:pt>
                <c:pt idx="82591">
                  <c:v>-14.0380859</c:v>
                </c:pt>
                <c:pt idx="82592">
                  <c:v>-61.7675781</c:v>
                </c:pt>
                <c:pt idx="82593">
                  <c:v>-100.341797</c:v>
                </c:pt>
                <c:pt idx="82594">
                  <c:v>-114.257812</c:v>
                </c:pt>
                <c:pt idx="82595">
                  <c:v>-94.4824219</c:v>
                </c:pt>
                <c:pt idx="82596">
                  <c:v>-46.1425781</c:v>
                </c:pt>
                <c:pt idx="82597">
                  <c:v>1.46484375</c:v>
                </c:pt>
                <c:pt idx="82598">
                  <c:v>65.3076172</c:v>
                </c:pt>
                <c:pt idx="82599">
                  <c:v>103.515625</c:v>
                </c:pt>
                <c:pt idx="82600">
                  <c:v>105.59082</c:v>
                </c:pt>
                <c:pt idx="82601">
                  <c:v>88.62304690000001</c:v>
                </c:pt>
                <c:pt idx="82602">
                  <c:v>51.1474609</c:v>
                </c:pt>
                <c:pt idx="82603">
                  <c:v>-7.812499999999997</c:v>
                </c:pt>
                <c:pt idx="82604">
                  <c:v>-54.4433594</c:v>
                </c:pt>
                <c:pt idx="82605">
                  <c:v>-98.63281249999996</c:v>
                </c:pt>
                <c:pt idx="82606">
                  <c:v>-109.741211</c:v>
                </c:pt>
                <c:pt idx="82607">
                  <c:v>-87.5244141</c:v>
                </c:pt>
                <c:pt idx="82608">
                  <c:v>-51.8798828</c:v>
                </c:pt>
                <c:pt idx="82609">
                  <c:v>-6.95800781</c:v>
                </c:pt>
                <c:pt idx="82610">
                  <c:v>49.1943359</c:v>
                </c:pt>
                <c:pt idx="82611">
                  <c:v>98.1445312</c:v>
                </c:pt>
                <c:pt idx="82612">
                  <c:v>108.154297</c:v>
                </c:pt>
                <c:pt idx="82613">
                  <c:v>92.89550779999998</c:v>
                </c:pt>
                <c:pt idx="82614">
                  <c:v>54.1992188</c:v>
                </c:pt>
                <c:pt idx="82615">
                  <c:v>6.95800781</c:v>
                </c:pt>
                <c:pt idx="82616">
                  <c:v>-48.4619141</c:v>
                </c:pt>
                <c:pt idx="82617">
                  <c:v>-90.4541016</c:v>
                </c:pt>
                <c:pt idx="82618">
                  <c:v>-101.44043</c:v>
                </c:pt>
                <c:pt idx="82619">
                  <c:v>-89.9658203</c:v>
                </c:pt>
                <c:pt idx="82620">
                  <c:v>-60.546875</c:v>
                </c:pt>
                <c:pt idx="82621">
                  <c:v>-7.56835938</c:v>
                </c:pt>
                <c:pt idx="82622">
                  <c:v>43.0908203</c:v>
                </c:pt>
                <c:pt idx="82623">
                  <c:v>87.7685547</c:v>
                </c:pt>
                <c:pt idx="82624">
                  <c:v>110.839844</c:v>
                </c:pt>
                <c:pt idx="82625">
                  <c:v>95.2148438</c:v>
                </c:pt>
                <c:pt idx="82626">
                  <c:v>65.9179688</c:v>
                </c:pt>
                <c:pt idx="82627">
                  <c:v>10.9863281</c:v>
                </c:pt>
                <c:pt idx="82628">
                  <c:v>-41.6259766</c:v>
                </c:pt>
                <c:pt idx="82629">
                  <c:v>-82.7636719</c:v>
                </c:pt>
                <c:pt idx="82630">
                  <c:v>-107.177734</c:v>
                </c:pt>
                <c:pt idx="82631">
                  <c:v>-97.77832029999998</c:v>
                </c:pt>
                <c:pt idx="82632">
                  <c:v>-67.7490234</c:v>
                </c:pt>
                <c:pt idx="82633">
                  <c:v>-18.5546875</c:v>
                </c:pt>
                <c:pt idx="82634">
                  <c:v>37.109375</c:v>
                </c:pt>
                <c:pt idx="82635">
                  <c:v>90.33203119999993</c:v>
                </c:pt>
                <c:pt idx="82636">
                  <c:v>109.619141</c:v>
                </c:pt>
                <c:pt idx="82637">
                  <c:v>105.59082</c:v>
                </c:pt>
                <c:pt idx="82638">
                  <c:v>77.75878909999996</c:v>
                </c:pt>
                <c:pt idx="82639">
                  <c:v>25.390625</c:v>
                </c:pt>
                <c:pt idx="82640">
                  <c:v>-27.5878906</c:v>
                </c:pt>
                <c:pt idx="82641">
                  <c:v>-73.85253909999996</c:v>
                </c:pt>
                <c:pt idx="82642">
                  <c:v>-104.614258</c:v>
                </c:pt>
                <c:pt idx="82643">
                  <c:v>-101.5625</c:v>
                </c:pt>
                <c:pt idx="82644">
                  <c:v>-73.7304688</c:v>
                </c:pt>
                <c:pt idx="82645">
                  <c:v>-29.1748047</c:v>
                </c:pt>
                <c:pt idx="82646">
                  <c:v>25.2685547</c:v>
                </c:pt>
                <c:pt idx="82647">
                  <c:v>73.60839839999993</c:v>
                </c:pt>
                <c:pt idx="82648">
                  <c:v>103.515625</c:v>
                </c:pt>
                <c:pt idx="82649">
                  <c:v>104.614258</c:v>
                </c:pt>
                <c:pt idx="82650">
                  <c:v>83.8623047</c:v>
                </c:pt>
                <c:pt idx="82651">
                  <c:v>35.8886719</c:v>
                </c:pt>
                <c:pt idx="82652">
                  <c:v>-17.578125</c:v>
                </c:pt>
                <c:pt idx="82653">
                  <c:v>-63.3544922</c:v>
                </c:pt>
                <c:pt idx="82654">
                  <c:v>-100.830078</c:v>
                </c:pt>
                <c:pt idx="82655">
                  <c:v>-105.224609</c:v>
                </c:pt>
                <c:pt idx="82656">
                  <c:v>-85.5712891</c:v>
                </c:pt>
                <c:pt idx="82657">
                  <c:v>-44.3115234</c:v>
                </c:pt>
                <c:pt idx="82658">
                  <c:v>13.0615234</c:v>
                </c:pt>
                <c:pt idx="82659">
                  <c:v>60.7910156</c:v>
                </c:pt>
                <c:pt idx="82660">
                  <c:v>94.3603516</c:v>
                </c:pt>
                <c:pt idx="82661">
                  <c:v>110.717773</c:v>
                </c:pt>
                <c:pt idx="82662">
                  <c:v>91.55273440000001</c:v>
                </c:pt>
                <c:pt idx="82663">
                  <c:v>44.7998047</c:v>
                </c:pt>
                <c:pt idx="82664">
                  <c:v>-8.30078125</c:v>
                </c:pt>
                <c:pt idx="82665">
                  <c:v>-63.7207031</c:v>
                </c:pt>
                <c:pt idx="82666">
                  <c:v>-98.0224609</c:v>
                </c:pt>
                <c:pt idx="82667">
                  <c:v>-108.520508</c:v>
                </c:pt>
                <c:pt idx="82668">
                  <c:v>-89.5996094</c:v>
                </c:pt>
                <c:pt idx="82669">
                  <c:v>-45.5322266</c:v>
                </c:pt>
                <c:pt idx="82670">
                  <c:v>3.05175781</c:v>
                </c:pt>
                <c:pt idx="82671">
                  <c:v>55.6640625</c:v>
                </c:pt>
                <c:pt idx="82672">
                  <c:v>93.38378909999996</c:v>
                </c:pt>
                <c:pt idx="82673">
                  <c:v>103.637695</c:v>
                </c:pt>
                <c:pt idx="82674">
                  <c:v>91.3085938</c:v>
                </c:pt>
                <c:pt idx="82675">
                  <c:v>46.9970703</c:v>
                </c:pt>
                <c:pt idx="82676">
                  <c:v>-6.71386719</c:v>
                </c:pt>
                <c:pt idx="82677">
                  <c:v>-55.1757812</c:v>
                </c:pt>
                <c:pt idx="82678">
                  <c:v>-95.703125</c:v>
                </c:pt>
                <c:pt idx="82679">
                  <c:v>-108.764648</c:v>
                </c:pt>
                <c:pt idx="82680">
                  <c:v>-91.1865234</c:v>
                </c:pt>
                <c:pt idx="82681">
                  <c:v>-47.1191406</c:v>
                </c:pt>
                <c:pt idx="82682">
                  <c:v>9.033203119999997</c:v>
                </c:pt>
                <c:pt idx="82683">
                  <c:v>61.6455078</c:v>
                </c:pt>
                <c:pt idx="82684">
                  <c:v>100.341797</c:v>
                </c:pt>
                <c:pt idx="82685">
                  <c:v>111.816406</c:v>
                </c:pt>
                <c:pt idx="82686">
                  <c:v>97.0458984</c:v>
                </c:pt>
                <c:pt idx="82687">
                  <c:v>64.453125</c:v>
                </c:pt>
                <c:pt idx="82688">
                  <c:v>7.20214844</c:v>
                </c:pt>
                <c:pt idx="82689">
                  <c:v>-48.0957031</c:v>
                </c:pt>
                <c:pt idx="82690">
                  <c:v>-87.03613279999998</c:v>
                </c:pt>
                <c:pt idx="82691">
                  <c:v>-98.0224609</c:v>
                </c:pt>
                <c:pt idx="82692">
                  <c:v>-98.0224609</c:v>
                </c:pt>
                <c:pt idx="82693">
                  <c:v>-62.8662109</c:v>
                </c:pt>
                <c:pt idx="82694">
                  <c:v>-13.5498047</c:v>
                </c:pt>
                <c:pt idx="82695">
                  <c:v>47.4853516</c:v>
                </c:pt>
                <c:pt idx="82696">
                  <c:v>90.57617190000001</c:v>
                </c:pt>
                <c:pt idx="82697">
                  <c:v>108.276367</c:v>
                </c:pt>
                <c:pt idx="82698">
                  <c:v>103.759766</c:v>
                </c:pt>
                <c:pt idx="82699">
                  <c:v>65.55175779999998</c:v>
                </c:pt>
                <c:pt idx="82700">
                  <c:v>17.9443359</c:v>
                </c:pt>
                <c:pt idx="82701">
                  <c:v>-40.6494141</c:v>
                </c:pt>
                <c:pt idx="82702">
                  <c:v>-84.10644529999998</c:v>
                </c:pt>
                <c:pt idx="82703">
                  <c:v>-103.271484</c:v>
                </c:pt>
                <c:pt idx="82704">
                  <c:v>-101.928711</c:v>
                </c:pt>
                <c:pt idx="82705">
                  <c:v>-72.9980469</c:v>
                </c:pt>
                <c:pt idx="82706">
                  <c:v>-21.7285156</c:v>
                </c:pt>
                <c:pt idx="82707">
                  <c:v>33.9355469</c:v>
                </c:pt>
                <c:pt idx="82708">
                  <c:v>80.5664062</c:v>
                </c:pt>
                <c:pt idx="82709">
                  <c:v>101.318359</c:v>
                </c:pt>
                <c:pt idx="82710">
                  <c:v>104.858398</c:v>
                </c:pt>
                <c:pt idx="82711">
                  <c:v>73.7304688</c:v>
                </c:pt>
                <c:pt idx="82712">
                  <c:v>21.6064453</c:v>
                </c:pt>
                <c:pt idx="82713">
                  <c:v>-24.2919922</c:v>
                </c:pt>
                <c:pt idx="82714">
                  <c:v>-70.80078119999993</c:v>
                </c:pt>
                <c:pt idx="82715">
                  <c:v>-105.102539</c:v>
                </c:pt>
                <c:pt idx="82716">
                  <c:v>-108.154297</c:v>
                </c:pt>
                <c:pt idx="82717">
                  <c:v>-80.8105469</c:v>
                </c:pt>
                <c:pt idx="82718">
                  <c:v>-19.7753906</c:v>
                </c:pt>
                <c:pt idx="82719">
                  <c:v>28.5644531</c:v>
                </c:pt>
                <c:pt idx="82720">
                  <c:v>63.2324219</c:v>
                </c:pt>
                <c:pt idx="82721">
                  <c:v>97.2900391</c:v>
                </c:pt>
                <c:pt idx="82722">
                  <c:v>104.980469</c:v>
                </c:pt>
                <c:pt idx="82723">
                  <c:v>81.5429688</c:v>
                </c:pt>
                <c:pt idx="82724">
                  <c:v>32.7148438</c:v>
                </c:pt>
                <c:pt idx="82725">
                  <c:v>-16.1132812</c:v>
                </c:pt>
                <c:pt idx="82726">
                  <c:v>-66.2841797</c:v>
                </c:pt>
                <c:pt idx="82727">
                  <c:v>-98.75488279999998</c:v>
                </c:pt>
                <c:pt idx="82728">
                  <c:v>-104.980469</c:v>
                </c:pt>
                <c:pt idx="82729">
                  <c:v>-80.078125</c:v>
                </c:pt>
                <c:pt idx="82730">
                  <c:v>-40.4052734</c:v>
                </c:pt>
                <c:pt idx="82731">
                  <c:v>12.2070312</c:v>
                </c:pt>
                <c:pt idx="82732">
                  <c:v>66.40625</c:v>
                </c:pt>
                <c:pt idx="82733">
                  <c:v>105.712891</c:v>
                </c:pt>
                <c:pt idx="82734">
                  <c:v>107.055664</c:v>
                </c:pt>
                <c:pt idx="82735">
                  <c:v>90.82031249999996</c:v>
                </c:pt>
                <c:pt idx="82736">
                  <c:v>47.4853516</c:v>
                </c:pt>
                <c:pt idx="82737">
                  <c:v>-9.277343749999998</c:v>
                </c:pt>
                <c:pt idx="82738">
                  <c:v>-62.6220703</c:v>
                </c:pt>
                <c:pt idx="82739">
                  <c:v>-94.97070309999998</c:v>
                </c:pt>
                <c:pt idx="82740">
                  <c:v>-108.886719</c:v>
                </c:pt>
                <c:pt idx="82741">
                  <c:v>-93.38378909999996</c:v>
                </c:pt>
                <c:pt idx="82742">
                  <c:v>-49.5605469</c:v>
                </c:pt>
                <c:pt idx="82743">
                  <c:v>6.59179688</c:v>
                </c:pt>
                <c:pt idx="82744">
                  <c:v>57.7392578</c:v>
                </c:pt>
                <c:pt idx="82745">
                  <c:v>93.6279297</c:v>
                </c:pt>
                <c:pt idx="82746">
                  <c:v>110.595703</c:v>
                </c:pt>
                <c:pt idx="82747">
                  <c:v>91.796875</c:v>
                </c:pt>
                <c:pt idx="82748">
                  <c:v>49.6826172</c:v>
                </c:pt>
                <c:pt idx="82749">
                  <c:v>0.0</c:v>
                </c:pt>
                <c:pt idx="82750">
                  <c:v>-55.1757812</c:v>
                </c:pt>
                <c:pt idx="82751">
                  <c:v>-92.77343749999996</c:v>
                </c:pt>
                <c:pt idx="82752">
                  <c:v>-104.248047</c:v>
                </c:pt>
                <c:pt idx="82753">
                  <c:v>-87.5244141</c:v>
                </c:pt>
                <c:pt idx="82754">
                  <c:v>-55.7861328</c:v>
                </c:pt>
                <c:pt idx="82755">
                  <c:v>-5.12695312</c:v>
                </c:pt>
                <c:pt idx="82756">
                  <c:v>47.1191406</c:v>
                </c:pt>
                <c:pt idx="82757">
                  <c:v>91.0644531</c:v>
                </c:pt>
                <c:pt idx="82758">
                  <c:v>109.130859</c:v>
                </c:pt>
                <c:pt idx="82759">
                  <c:v>100.952148</c:v>
                </c:pt>
                <c:pt idx="82760">
                  <c:v>56.3964844</c:v>
                </c:pt>
                <c:pt idx="82761">
                  <c:v>13.5498047</c:v>
                </c:pt>
                <c:pt idx="82762">
                  <c:v>-40.0390625</c:v>
                </c:pt>
                <c:pt idx="82763">
                  <c:v>-81.9091797</c:v>
                </c:pt>
                <c:pt idx="82764">
                  <c:v>-107.299805</c:v>
                </c:pt>
                <c:pt idx="82765">
                  <c:v>-101.5625</c:v>
                </c:pt>
                <c:pt idx="82766">
                  <c:v>-65.0634766</c:v>
                </c:pt>
                <c:pt idx="82767">
                  <c:v>-12.5732422</c:v>
                </c:pt>
                <c:pt idx="82768">
                  <c:v>42.6025391</c:v>
                </c:pt>
                <c:pt idx="82769">
                  <c:v>79.22363279999998</c:v>
                </c:pt>
                <c:pt idx="82770">
                  <c:v>102.172852</c:v>
                </c:pt>
                <c:pt idx="82771">
                  <c:v>92.77343749999996</c:v>
                </c:pt>
                <c:pt idx="82772">
                  <c:v>67.2607422</c:v>
                </c:pt>
                <c:pt idx="82773">
                  <c:v>13.4277344</c:v>
                </c:pt>
                <c:pt idx="82774">
                  <c:v>-41.5039062</c:v>
                </c:pt>
                <c:pt idx="82775">
                  <c:v>-82.6416016</c:v>
                </c:pt>
                <c:pt idx="82776">
                  <c:v>-107.788086</c:v>
                </c:pt>
                <c:pt idx="82777">
                  <c:v>-102.783203</c:v>
                </c:pt>
                <c:pt idx="82778">
                  <c:v>-69.0917969</c:v>
                </c:pt>
                <c:pt idx="82779">
                  <c:v>-21.484375</c:v>
                </c:pt>
                <c:pt idx="82780">
                  <c:v>29.7851562</c:v>
                </c:pt>
                <c:pt idx="82781">
                  <c:v>78.8574219</c:v>
                </c:pt>
                <c:pt idx="82782">
                  <c:v>104.248047</c:v>
                </c:pt>
                <c:pt idx="82783">
                  <c:v>100.341797</c:v>
                </c:pt>
                <c:pt idx="82784">
                  <c:v>77.63671879999995</c:v>
                </c:pt>
                <c:pt idx="82785">
                  <c:v>30.1513672</c:v>
                </c:pt>
                <c:pt idx="82786">
                  <c:v>-34.9121094</c:v>
                </c:pt>
                <c:pt idx="82787">
                  <c:v>-76.2939453</c:v>
                </c:pt>
                <c:pt idx="82788">
                  <c:v>-99.4873047</c:v>
                </c:pt>
                <c:pt idx="82789">
                  <c:v>-102.905273</c:v>
                </c:pt>
                <c:pt idx="82790">
                  <c:v>-80.4443359</c:v>
                </c:pt>
                <c:pt idx="82791">
                  <c:v>-37.2314453</c:v>
                </c:pt>
                <c:pt idx="82792">
                  <c:v>23.4375</c:v>
                </c:pt>
                <c:pt idx="82793">
                  <c:v>75.0732422</c:v>
                </c:pt>
                <c:pt idx="82794">
                  <c:v>104.003906</c:v>
                </c:pt>
                <c:pt idx="82795">
                  <c:v>108.642578</c:v>
                </c:pt>
                <c:pt idx="82796">
                  <c:v>84.22851559999998</c:v>
                </c:pt>
                <c:pt idx="82797">
                  <c:v>37.7197266</c:v>
                </c:pt>
                <c:pt idx="82798">
                  <c:v>-3.41796875</c:v>
                </c:pt>
                <c:pt idx="82799">
                  <c:v>-61.0351562</c:v>
                </c:pt>
                <c:pt idx="82800">
                  <c:v>-98.9990234</c:v>
                </c:pt>
                <c:pt idx="82801">
                  <c:v>-101.196289</c:v>
                </c:pt>
                <c:pt idx="82802">
                  <c:v>-84.5947266</c:v>
                </c:pt>
                <c:pt idx="82803">
                  <c:v>-43.3349609</c:v>
                </c:pt>
                <c:pt idx="82804">
                  <c:v>12.6953125</c:v>
                </c:pt>
                <c:pt idx="82805">
                  <c:v>71.6552734</c:v>
                </c:pt>
                <c:pt idx="82806">
                  <c:v>98.75488279999998</c:v>
                </c:pt>
                <c:pt idx="82807">
                  <c:v>99.2431641</c:v>
                </c:pt>
                <c:pt idx="82808">
                  <c:v>85.08300779999998</c:v>
                </c:pt>
                <c:pt idx="82809">
                  <c:v>50.5371094</c:v>
                </c:pt>
                <c:pt idx="82810">
                  <c:v>-6.347656249999996</c:v>
                </c:pt>
                <c:pt idx="82811">
                  <c:v>-61.5234375</c:v>
                </c:pt>
                <c:pt idx="82812">
                  <c:v>-95.82519529999998</c:v>
                </c:pt>
                <c:pt idx="82813">
                  <c:v>-105.46875</c:v>
                </c:pt>
                <c:pt idx="82814">
                  <c:v>-88.2568359</c:v>
                </c:pt>
                <c:pt idx="82815">
                  <c:v>-50.2929688</c:v>
                </c:pt>
                <c:pt idx="82816">
                  <c:v>2.56347656</c:v>
                </c:pt>
                <c:pt idx="82817">
                  <c:v>60.18066409999999</c:v>
                </c:pt>
                <c:pt idx="82818">
                  <c:v>99.2431641</c:v>
                </c:pt>
                <c:pt idx="82819">
                  <c:v>105.957031</c:v>
                </c:pt>
                <c:pt idx="82820">
                  <c:v>90.08789059999998</c:v>
                </c:pt>
                <c:pt idx="82821">
                  <c:v>48.828125</c:v>
                </c:pt>
                <c:pt idx="82822">
                  <c:v>-0.244140625</c:v>
                </c:pt>
                <c:pt idx="82823">
                  <c:v>-50.6591797</c:v>
                </c:pt>
                <c:pt idx="82824">
                  <c:v>-87.15820309999998</c:v>
                </c:pt>
                <c:pt idx="82825">
                  <c:v>-104.614258</c:v>
                </c:pt>
                <c:pt idx="82826">
                  <c:v>-98.38867190000001</c:v>
                </c:pt>
                <c:pt idx="82827">
                  <c:v>-63.1103516</c:v>
                </c:pt>
                <c:pt idx="82828">
                  <c:v>-8.42285156</c:v>
                </c:pt>
                <c:pt idx="82829">
                  <c:v>44.7998047</c:v>
                </c:pt>
                <c:pt idx="82830">
                  <c:v>85.8154297</c:v>
                </c:pt>
                <c:pt idx="82831">
                  <c:v>98.5107422</c:v>
                </c:pt>
                <c:pt idx="82832">
                  <c:v>90.4541016</c:v>
                </c:pt>
                <c:pt idx="82833">
                  <c:v>57.7392578</c:v>
                </c:pt>
                <c:pt idx="82834">
                  <c:v>12.3291016</c:v>
                </c:pt>
                <c:pt idx="82835">
                  <c:v>-43.8232422</c:v>
                </c:pt>
                <c:pt idx="82836">
                  <c:v>-88.8671875</c:v>
                </c:pt>
                <c:pt idx="82837">
                  <c:v>-108.886719</c:v>
                </c:pt>
                <c:pt idx="82838">
                  <c:v>-104.248047</c:v>
                </c:pt>
                <c:pt idx="82839">
                  <c:v>-70.55664059999998</c:v>
                </c:pt>
                <c:pt idx="82840">
                  <c:v>-12.8173828</c:v>
                </c:pt>
                <c:pt idx="82841">
                  <c:v>40.7714844</c:v>
                </c:pt>
                <c:pt idx="82842">
                  <c:v>85.3271484</c:v>
                </c:pt>
                <c:pt idx="82843">
                  <c:v>105.957031</c:v>
                </c:pt>
                <c:pt idx="82844">
                  <c:v>104.370117</c:v>
                </c:pt>
                <c:pt idx="82845">
                  <c:v>67.9931641</c:v>
                </c:pt>
                <c:pt idx="82846">
                  <c:v>23.6816406</c:v>
                </c:pt>
                <c:pt idx="82847">
                  <c:v>-40.0390625</c:v>
                </c:pt>
                <c:pt idx="82848">
                  <c:v>-88.9892578</c:v>
                </c:pt>
                <c:pt idx="82849">
                  <c:v>-102.783203</c:v>
                </c:pt>
                <c:pt idx="82850">
                  <c:v>-92.5292969</c:v>
                </c:pt>
                <c:pt idx="82851">
                  <c:v>-71.4111328</c:v>
                </c:pt>
                <c:pt idx="82852">
                  <c:v>-19.7753906</c:v>
                </c:pt>
                <c:pt idx="82853">
                  <c:v>29.6630859</c:v>
                </c:pt>
                <c:pt idx="82854">
                  <c:v>71.6552734</c:v>
                </c:pt>
                <c:pt idx="82855">
                  <c:v>98.9990234</c:v>
                </c:pt>
                <c:pt idx="82856">
                  <c:v>104.492188</c:v>
                </c:pt>
                <c:pt idx="82857">
                  <c:v>73.85253909999996</c:v>
                </c:pt>
                <c:pt idx="82858">
                  <c:v>30.8837891</c:v>
                </c:pt>
                <c:pt idx="82859">
                  <c:v>-28.3203125</c:v>
                </c:pt>
                <c:pt idx="82860">
                  <c:v>-76.7822266</c:v>
                </c:pt>
                <c:pt idx="82861">
                  <c:v>-104.858398</c:v>
                </c:pt>
                <c:pt idx="82862">
                  <c:v>-103.637695</c:v>
                </c:pt>
                <c:pt idx="82863">
                  <c:v>-77.75878909999996</c:v>
                </c:pt>
                <c:pt idx="82864">
                  <c:v>-33.0810547</c:v>
                </c:pt>
                <c:pt idx="82865">
                  <c:v>18.1884766</c:v>
                </c:pt>
                <c:pt idx="82866">
                  <c:v>73.1201172</c:v>
                </c:pt>
                <c:pt idx="82867">
                  <c:v>102.661133</c:v>
                </c:pt>
                <c:pt idx="82868">
                  <c:v>98.75488279999998</c:v>
                </c:pt>
                <c:pt idx="82869">
                  <c:v>78.2470703</c:v>
                </c:pt>
                <c:pt idx="82870">
                  <c:v>37.4755859</c:v>
                </c:pt>
                <c:pt idx="82871">
                  <c:v>-12.3291016</c:v>
                </c:pt>
                <c:pt idx="82872">
                  <c:v>-72.9980469</c:v>
                </c:pt>
                <c:pt idx="82873">
                  <c:v>-104.125977</c:v>
                </c:pt>
                <c:pt idx="82874">
                  <c:v>-109.619141</c:v>
                </c:pt>
                <c:pt idx="82875">
                  <c:v>-86.18164059999998</c:v>
                </c:pt>
                <c:pt idx="82876">
                  <c:v>-43.9453125</c:v>
                </c:pt>
                <c:pt idx="82877">
                  <c:v>13.671875</c:v>
                </c:pt>
                <c:pt idx="82878">
                  <c:v>67.9931641</c:v>
                </c:pt>
                <c:pt idx="82879">
                  <c:v>96.67968749999996</c:v>
                </c:pt>
                <c:pt idx="82880">
                  <c:v>105.834961</c:v>
                </c:pt>
                <c:pt idx="82881">
                  <c:v>82.6416016</c:v>
                </c:pt>
                <c:pt idx="82882">
                  <c:v>39.9169922</c:v>
                </c:pt>
                <c:pt idx="82883">
                  <c:v>-6.835937499999997</c:v>
                </c:pt>
                <c:pt idx="82884">
                  <c:v>-57.2509766</c:v>
                </c:pt>
                <c:pt idx="82885">
                  <c:v>-99.3652344</c:v>
                </c:pt>
                <c:pt idx="82886">
                  <c:v>-104.003906</c:v>
                </c:pt>
                <c:pt idx="82887">
                  <c:v>-88.9892578</c:v>
                </c:pt>
                <c:pt idx="82888">
                  <c:v>-54.1992188</c:v>
                </c:pt>
                <c:pt idx="82889">
                  <c:v>3.90625</c:v>
                </c:pt>
                <c:pt idx="82890">
                  <c:v>56.3964844</c:v>
                </c:pt>
                <c:pt idx="82891">
                  <c:v>94.6044922</c:v>
                </c:pt>
                <c:pt idx="82892">
                  <c:v>106.201172</c:v>
                </c:pt>
                <c:pt idx="82893">
                  <c:v>93.75</c:v>
                </c:pt>
                <c:pt idx="82894">
                  <c:v>53.9550781</c:v>
                </c:pt>
                <c:pt idx="82895">
                  <c:v>5.37109375</c:v>
                </c:pt>
                <c:pt idx="82896">
                  <c:v>-49.4384766</c:v>
                </c:pt>
                <c:pt idx="82897">
                  <c:v>-87.7685547</c:v>
                </c:pt>
                <c:pt idx="82898">
                  <c:v>-103.393555</c:v>
                </c:pt>
                <c:pt idx="82899">
                  <c:v>-95.4589844</c:v>
                </c:pt>
                <c:pt idx="82900">
                  <c:v>-63.2324219</c:v>
                </c:pt>
                <c:pt idx="82901">
                  <c:v>-9.155273439999998</c:v>
                </c:pt>
                <c:pt idx="82902">
                  <c:v>42.8466797</c:v>
                </c:pt>
                <c:pt idx="82903">
                  <c:v>88.9892578</c:v>
                </c:pt>
                <c:pt idx="82904">
                  <c:v>109.25293</c:v>
                </c:pt>
                <c:pt idx="82905">
                  <c:v>94.84863279999998</c:v>
                </c:pt>
                <c:pt idx="82906">
                  <c:v>59.9365234</c:v>
                </c:pt>
                <c:pt idx="82907">
                  <c:v>15.2587891</c:v>
                </c:pt>
                <c:pt idx="82908">
                  <c:v>-39.0625</c:v>
                </c:pt>
                <c:pt idx="82909">
                  <c:v>-89.5996094</c:v>
                </c:pt>
                <c:pt idx="82910">
                  <c:v>-103.515625</c:v>
                </c:pt>
                <c:pt idx="82911">
                  <c:v>-94.2382812</c:v>
                </c:pt>
                <c:pt idx="82912">
                  <c:v>-68.2373047</c:v>
                </c:pt>
                <c:pt idx="82913">
                  <c:v>-18.7988281</c:v>
                </c:pt>
                <c:pt idx="82914">
                  <c:v>33.5693359</c:v>
                </c:pt>
                <c:pt idx="82915">
                  <c:v>78.8574219</c:v>
                </c:pt>
                <c:pt idx="82916">
                  <c:v>105.224609</c:v>
                </c:pt>
                <c:pt idx="82917">
                  <c:v>102.783203</c:v>
                </c:pt>
                <c:pt idx="82918">
                  <c:v>70.3125</c:v>
                </c:pt>
                <c:pt idx="82919">
                  <c:v>17.8222656</c:v>
                </c:pt>
                <c:pt idx="82920">
                  <c:v>-36.3769531</c:v>
                </c:pt>
                <c:pt idx="82921">
                  <c:v>-78.36914059999998</c:v>
                </c:pt>
                <c:pt idx="82922">
                  <c:v>-100.341797</c:v>
                </c:pt>
                <c:pt idx="82923">
                  <c:v>-103.515625</c:v>
                </c:pt>
                <c:pt idx="82924">
                  <c:v>-76.5380859</c:v>
                </c:pt>
                <c:pt idx="82925">
                  <c:v>-27.34375</c:v>
                </c:pt>
                <c:pt idx="82926">
                  <c:v>31.98242189999997</c:v>
                </c:pt>
                <c:pt idx="82927">
                  <c:v>78.4912109</c:v>
                </c:pt>
                <c:pt idx="82928">
                  <c:v>105.957031</c:v>
                </c:pt>
                <c:pt idx="82929">
                  <c:v>103.271484</c:v>
                </c:pt>
                <c:pt idx="82930">
                  <c:v>81.29882809999998</c:v>
                </c:pt>
                <c:pt idx="82931">
                  <c:v>30.1513672</c:v>
                </c:pt>
                <c:pt idx="82932">
                  <c:v>-21.1181641</c:v>
                </c:pt>
                <c:pt idx="82933">
                  <c:v>-73.2421875</c:v>
                </c:pt>
                <c:pt idx="82934">
                  <c:v>-103.027344</c:v>
                </c:pt>
                <c:pt idx="82935">
                  <c:v>-101.196289</c:v>
                </c:pt>
                <c:pt idx="82936">
                  <c:v>-79.5898438</c:v>
                </c:pt>
                <c:pt idx="82937">
                  <c:v>-42.4804688</c:v>
                </c:pt>
                <c:pt idx="82938">
                  <c:v>10.7421875</c:v>
                </c:pt>
                <c:pt idx="82939">
                  <c:v>65.4296875</c:v>
                </c:pt>
                <c:pt idx="82940">
                  <c:v>95.0927734</c:v>
                </c:pt>
                <c:pt idx="82941">
                  <c:v>107.055664</c:v>
                </c:pt>
                <c:pt idx="82942">
                  <c:v>89.84375</c:v>
                </c:pt>
                <c:pt idx="82943">
                  <c:v>48.5839844</c:v>
                </c:pt>
                <c:pt idx="82944">
                  <c:v>-11.8408203</c:v>
                </c:pt>
                <c:pt idx="82945">
                  <c:v>-57.8613281</c:v>
                </c:pt>
                <c:pt idx="82946">
                  <c:v>-100.219727</c:v>
                </c:pt>
                <c:pt idx="82947">
                  <c:v>-108.032227</c:v>
                </c:pt>
                <c:pt idx="82948">
                  <c:v>-86.3037109</c:v>
                </c:pt>
                <c:pt idx="82949">
                  <c:v>-51.2695312</c:v>
                </c:pt>
                <c:pt idx="82950">
                  <c:v>7.69042969</c:v>
                </c:pt>
                <c:pt idx="82951">
                  <c:v>55.2978516</c:v>
                </c:pt>
                <c:pt idx="82952">
                  <c:v>94.4824219</c:v>
                </c:pt>
                <c:pt idx="82953">
                  <c:v>107.666016</c:v>
                </c:pt>
                <c:pt idx="82954">
                  <c:v>89.35546879999995</c:v>
                </c:pt>
                <c:pt idx="82955">
                  <c:v>51.6357422</c:v>
                </c:pt>
                <c:pt idx="82956">
                  <c:v>-5.004882809999995</c:v>
                </c:pt>
                <c:pt idx="82957">
                  <c:v>-48.3398438</c:v>
                </c:pt>
                <c:pt idx="82958">
                  <c:v>-93.5058594</c:v>
                </c:pt>
                <c:pt idx="82959">
                  <c:v>-113.891602</c:v>
                </c:pt>
                <c:pt idx="82960">
                  <c:v>-92.89550779999998</c:v>
                </c:pt>
                <c:pt idx="82961">
                  <c:v>-56.7626953</c:v>
                </c:pt>
                <c:pt idx="82962">
                  <c:v>-6.225585939999994</c:v>
                </c:pt>
                <c:pt idx="82963">
                  <c:v>49.4384766</c:v>
                </c:pt>
                <c:pt idx="82964">
                  <c:v>92.5292969</c:v>
                </c:pt>
                <c:pt idx="82965">
                  <c:v>105.34668</c:v>
                </c:pt>
                <c:pt idx="82966">
                  <c:v>95.3369141</c:v>
                </c:pt>
                <c:pt idx="82967">
                  <c:v>56.0302734</c:v>
                </c:pt>
                <c:pt idx="82968">
                  <c:v>11.3525391</c:v>
                </c:pt>
                <c:pt idx="82969">
                  <c:v>-45.1660156</c:v>
                </c:pt>
                <c:pt idx="82970">
                  <c:v>-87.5244141</c:v>
                </c:pt>
                <c:pt idx="82971">
                  <c:v>-106.811523</c:v>
                </c:pt>
                <c:pt idx="82972">
                  <c:v>-96.0693359</c:v>
                </c:pt>
                <c:pt idx="82973">
                  <c:v>-66.65039059999994</c:v>
                </c:pt>
                <c:pt idx="82974">
                  <c:v>-13.9160156</c:v>
                </c:pt>
                <c:pt idx="82975">
                  <c:v>45.2880859</c:v>
                </c:pt>
                <c:pt idx="82976">
                  <c:v>93.6279297</c:v>
                </c:pt>
                <c:pt idx="82977">
                  <c:v>109.25293</c:v>
                </c:pt>
                <c:pt idx="82978">
                  <c:v>102.539062</c:v>
                </c:pt>
                <c:pt idx="82979">
                  <c:v>62.6220703</c:v>
                </c:pt>
                <c:pt idx="82980">
                  <c:v>22.7050781</c:v>
                </c:pt>
                <c:pt idx="82981">
                  <c:v>-36.0107422</c:v>
                </c:pt>
                <c:pt idx="82982">
                  <c:v>-82.7636719</c:v>
                </c:pt>
                <c:pt idx="82983">
                  <c:v>-104.858398</c:v>
                </c:pt>
                <c:pt idx="82984">
                  <c:v>-98.87695309999998</c:v>
                </c:pt>
                <c:pt idx="82985">
                  <c:v>-71.0449219</c:v>
                </c:pt>
                <c:pt idx="82986">
                  <c:v>-19.4091797</c:v>
                </c:pt>
                <c:pt idx="82987">
                  <c:v>36.8652344</c:v>
                </c:pt>
                <c:pt idx="82988">
                  <c:v>78.9794922</c:v>
                </c:pt>
                <c:pt idx="82989">
                  <c:v>109.619141</c:v>
                </c:pt>
                <c:pt idx="82990">
                  <c:v>101.928711</c:v>
                </c:pt>
                <c:pt idx="82991">
                  <c:v>71.7773438</c:v>
                </c:pt>
                <c:pt idx="82992">
                  <c:v>26.4892578</c:v>
                </c:pt>
                <c:pt idx="82993">
                  <c:v>-36.6210938</c:v>
                </c:pt>
                <c:pt idx="82994">
                  <c:v>-86.5478516</c:v>
                </c:pt>
                <c:pt idx="82995">
                  <c:v>-110.595703</c:v>
                </c:pt>
                <c:pt idx="82996">
                  <c:v>-103.881836</c:v>
                </c:pt>
                <c:pt idx="82997">
                  <c:v>-80.4443359</c:v>
                </c:pt>
                <c:pt idx="82998">
                  <c:v>-28.0761719</c:v>
                </c:pt>
                <c:pt idx="82999">
                  <c:v>29.0527344</c:v>
                </c:pt>
                <c:pt idx="83000">
                  <c:v>75.9277344</c:v>
                </c:pt>
                <c:pt idx="83001">
                  <c:v>106.811523</c:v>
                </c:pt>
                <c:pt idx="83002">
                  <c:v>107.421875</c:v>
                </c:pt>
                <c:pt idx="83003">
                  <c:v>79.4677734</c:v>
                </c:pt>
                <c:pt idx="83004">
                  <c:v>35.5224609</c:v>
                </c:pt>
                <c:pt idx="83005">
                  <c:v>-23.9257812</c:v>
                </c:pt>
                <c:pt idx="83006">
                  <c:v>-71.1669922</c:v>
                </c:pt>
                <c:pt idx="83007">
                  <c:v>-101.68457</c:v>
                </c:pt>
                <c:pt idx="83008">
                  <c:v>-106.567383</c:v>
                </c:pt>
                <c:pt idx="83009">
                  <c:v>-81.5429688</c:v>
                </c:pt>
                <c:pt idx="83010">
                  <c:v>-35.2783203</c:v>
                </c:pt>
                <c:pt idx="83011">
                  <c:v>19.7753906</c:v>
                </c:pt>
                <c:pt idx="83012">
                  <c:v>68.60351559999998</c:v>
                </c:pt>
                <c:pt idx="83013">
                  <c:v>99.9755859</c:v>
                </c:pt>
                <c:pt idx="83014">
                  <c:v>104.248047</c:v>
                </c:pt>
                <c:pt idx="83015">
                  <c:v>79.8339844</c:v>
                </c:pt>
                <c:pt idx="83016">
                  <c:v>40.0390625</c:v>
                </c:pt>
                <c:pt idx="83017">
                  <c:v>-13.1835938</c:v>
                </c:pt>
                <c:pt idx="83018">
                  <c:v>-59.9365234</c:v>
                </c:pt>
                <c:pt idx="83019">
                  <c:v>-93.1396484</c:v>
                </c:pt>
                <c:pt idx="83020">
                  <c:v>-106.201172</c:v>
                </c:pt>
                <c:pt idx="83021">
                  <c:v>-89.2333984</c:v>
                </c:pt>
                <c:pt idx="83022">
                  <c:v>-43.8232422</c:v>
                </c:pt>
                <c:pt idx="83023">
                  <c:v>4.27246094</c:v>
                </c:pt>
                <c:pt idx="83024">
                  <c:v>56.2744141</c:v>
                </c:pt>
                <c:pt idx="83025">
                  <c:v>89.84375</c:v>
                </c:pt>
                <c:pt idx="83026">
                  <c:v>107.055664</c:v>
                </c:pt>
                <c:pt idx="83027">
                  <c:v>90.57617190000001</c:v>
                </c:pt>
                <c:pt idx="83028">
                  <c:v>52.9785156</c:v>
                </c:pt>
                <c:pt idx="83029">
                  <c:v>1.953125</c:v>
                </c:pt>
                <c:pt idx="83030">
                  <c:v>-49.80468749999996</c:v>
                </c:pt>
                <c:pt idx="83031">
                  <c:v>-89.84375</c:v>
                </c:pt>
                <c:pt idx="83032">
                  <c:v>-109.49707</c:v>
                </c:pt>
                <c:pt idx="83033">
                  <c:v>-89.35546879999995</c:v>
                </c:pt>
                <c:pt idx="83034">
                  <c:v>-52.3681641</c:v>
                </c:pt>
                <c:pt idx="83035">
                  <c:v>-5.004882809999995</c:v>
                </c:pt>
                <c:pt idx="83036">
                  <c:v>50.5371094</c:v>
                </c:pt>
                <c:pt idx="83037">
                  <c:v>94.1162109</c:v>
                </c:pt>
                <c:pt idx="83038">
                  <c:v>108.764648</c:v>
                </c:pt>
                <c:pt idx="83039">
                  <c:v>101.806641</c:v>
                </c:pt>
                <c:pt idx="83040">
                  <c:v>55.1757812</c:v>
                </c:pt>
                <c:pt idx="83041">
                  <c:v>10.9863281</c:v>
                </c:pt>
                <c:pt idx="83042">
                  <c:v>-44.0673828</c:v>
                </c:pt>
                <c:pt idx="83043">
                  <c:v>-84.4726562</c:v>
                </c:pt>
                <c:pt idx="83044">
                  <c:v>-107.299805</c:v>
                </c:pt>
                <c:pt idx="83045">
                  <c:v>-104.003906</c:v>
                </c:pt>
                <c:pt idx="83046">
                  <c:v>-69.45800779999998</c:v>
                </c:pt>
                <c:pt idx="83047">
                  <c:v>-15.9912109</c:v>
                </c:pt>
                <c:pt idx="83048">
                  <c:v>36.4990234</c:v>
                </c:pt>
                <c:pt idx="83049">
                  <c:v>82.6416016</c:v>
                </c:pt>
                <c:pt idx="83050">
                  <c:v>103.881836</c:v>
                </c:pt>
                <c:pt idx="83051">
                  <c:v>101.318359</c:v>
                </c:pt>
                <c:pt idx="83052">
                  <c:v>71.4111328</c:v>
                </c:pt>
                <c:pt idx="83053">
                  <c:v>16.8457031</c:v>
                </c:pt>
                <c:pt idx="83054">
                  <c:v>-32.8369141</c:v>
                </c:pt>
                <c:pt idx="83055">
                  <c:v>-79.9560547</c:v>
                </c:pt>
                <c:pt idx="83056">
                  <c:v>-107.421875</c:v>
                </c:pt>
                <c:pt idx="83057">
                  <c:v>-103.149414</c:v>
                </c:pt>
                <c:pt idx="83058">
                  <c:v>-73.2421875</c:v>
                </c:pt>
                <c:pt idx="83059">
                  <c:v>-25.5126953</c:v>
                </c:pt>
                <c:pt idx="83060">
                  <c:v>26.2451172</c:v>
                </c:pt>
                <c:pt idx="83061">
                  <c:v>79.8339844</c:v>
                </c:pt>
                <c:pt idx="83062">
                  <c:v>107.666016</c:v>
                </c:pt>
                <c:pt idx="83063">
                  <c:v>100.219727</c:v>
                </c:pt>
                <c:pt idx="83064">
                  <c:v>68.9697266</c:v>
                </c:pt>
                <c:pt idx="83065">
                  <c:v>32.2265625</c:v>
                </c:pt>
                <c:pt idx="83066">
                  <c:v>-28.6865234</c:v>
                </c:pt>
                <c:pt idx="83067">
                  <c:v>-83.4960938</c:v>
                </c:pt>
                <c:pt idx="83068">
                  <c:v>-103.637695</c:v>
                </c:pt>
                <c:pt idx="83069">
                  <c:v>-107.055664</c:v>
                </c:pt>
                <c:pt idx="83070">
                  <c:v>-75.5615234</c:v>
                </c:pt>
                <c:pt idx="83071">
                  <c:v>-32.8369141</c:v>
                </c:pt>
                <c:pt idx="83072">
                  <c:v>23.8037109</c:v>
                </c:pt>
                <c:pt idx="83073">
                  <c:v>70.9228516</c:v>
                </c:pt>
                <c:pt idx="83074">
                  <c:v>107.543945</c:v>
                </c:pt>
                <c:pt idx="83075">
                  <c:v>116.210938</c:v>
                </c:pt>
                <c:pt idx="83076">
                  <c:v>87.4023438</c:v>
                </c:pt>
                <c:pt idx="83077">
                  <c:v>36.2548828</c:v>
                </c:pt>
                <c:pt idx="83078">
                  <c:v>-13.7939453</c:v>
                </c:pt>
                <c:pt idx="83079">
                  <c:v>-63.8427734</c:v>
                </c:pt>
                <c:pt idx="83080">
                  <c:v>-90.57617190000001</c:v>
                </c:pt>
                <c:pt idx="83081">
                  <c:v>-112.060547</c:v>
                </c:pt>
                <c:pt idx="83082">
                  <c:v>-86.6699219</c:v>
                </c:pt>
                <c:pt idx="83083">
                  <c:v>-46.1425781</c:v>
                </c:pt>
                <c:pt idx="83084">
                  <c:v>10.3759766</c:v>
                </c:pt>
                <c:pt idx="83085">
                  <c:v>68.35937499999996</c:v>
                </c:pt>
                <c:pt idx="83086">
                  <c:v>100.097656</c:v>
                </c:pt>
                <c:pt idx="83087">
                  <c:v>103.149414</c:v>
                </c:pt>
                <c:pt idx="83088">
                  <c:v>89.9658203</c:v>
                </c:pt>
                <c:pt idx="83089">
                  <c:v>47.1191406</c:v>
                </c:pt>
                <c:pt idx="83090">
                  <c:v>-9.52148438</c:v>
                </c:pt>
                <c:pt idx="83091">
                  <c:v>-60.6689453</c:v>
                </c:pt>
                <c:pt idx="83092">
                  <c:v>-92.4072266</c:v>
                </c:pt>
                <c:pt idx="83093">
                  <c:v>-105.957031</c:v>
                </c:pt>
                <c:pt idx="83094">
                  <c:v>-92.4072266</c:v>
                </c:pt>
                <c:pt idx="83095">
                  <c:v>-51.39160159999999</c:v>
                </c:pt>
                <c:pt idx="83096">
                  <c:v>8.178710939999998</c:v>
                </c:pt>
                <c:pt idx="83097">
                  <c:v>52.1240234</c:v>
                </c:pt>
                <c:pt idx="83098">
                  <c:v>96.0693359</c:v>
                </c:pt>
                <c:pt idx="83099">
                  <c:v>107.421875</c:v>
                </c:pt>
                <c:pt idx="83100">
                  <c:v>94.97070309999998</c:v>
                </c:pt>
                <c:pt idx="83101">
                  <c:v>56.640625</c:v>
                </c:pt>
                <c:pt idx="83102">
                  <c:v>-4.394531249999993</c:v>
                </c:pt>
                <c:pt idx="83103">
                  <c:v>-53.1005859</c:v>
                </c:pt>
                <c:pt idx="83104">
                  <c:v>-93.5058594</c:v>
                </c:pt>
                <c:pt idx="83105">
                  <c:v>-103.637695</c:v>
                </c:pt>
                <c:pt idx="83106">
                  <c:v>-88.8671875</c:v>
                </c:pt>
                <c:pt idx="83107">
                  <c:v>-56.640625</c:v>
                </c:pt>
                <c:pt idx="83108">
                  <c:v>-6.225585939999994</c:v>
                </c:pt>
                <c:pt idx="83109">
                  <c:v>44.4335938</c:v>
                </c:pt>
                <c:pt idx="83110">
                  <c:v>86.9140625</c:v>
                </c:pt>
                <c:pt idx="83111">
                  <c:v>105.834961</c:v>
                </c:pt>
                <c:pt idx="83112">
                  <c:v>100.585938</c:v>
                </c:pt>
                <c:pt idx="83113">
                  <c:v>68.9697266</c:v>
                </c:pt>
                <c:pt idx="83114">
                  <c:v>11.8408203</c:v>
                </c:pt>
                <c:pt idx="83115">
                  <c:v>-46.2646484</c:v>
                </c:pt>
                <c:pt idx="83116">
                  <c:v>-85.4492188</c:v>
                </c:pt>
                <c:pt idx="83117">
                  <c:v>-107.421875</c:v>
                </c:pt>
                <c:pt idx="83118">
                  <c:v>-104.248047</c:v>
                </c:pt>
                <c:pt idx="83119">
                  <c:v>-64.9414062</c:v>
                </c:pt>
                <c:pt idx="83120">
                  <c:v>-17.3339844</c:v>
                </c:pt>
                <c:pt idx="83121">
                  <c:v>38.6962891</c:v>
                </c:pt>
                <c:pt idx="83122">
                  <c:v>85.6933594</c:v>
                </c:pt>
                <c:pt idx="83123">
                  <c:v>105.712891</c:v>
                </c:pt>
                <c:pt idx="83124">
                  <c:v>103.027344</c:v>
                </c:pt>
                <c:pt idx="83125">
                  <c:v>71.1669922</c:v>
                </c:pt>
                <c:pt idx="83126">
                  <c:v>20.0195312</c:v>
                </c:pt>
                <c:pt idx="83127">
                  <c:v>-30.5175781</c:v>
                </c:pt>
                <c:pt idx="83128">
                  <c:v>-72.50976559999998</c:v>
                </c:pt>
                <c:pt idx="83129">
                  <c:v>-100.097656</c:v>
                </c:pt>
                <c:pt idx="83130">
                  <c:v>-98.9990234</c:v>
                </c:pt>
                <c:pt idx="83131">
                  <c:v>-70.1904297</c:v>
                </c:pt>
                <c:pt idx="83132">
                  <c:v>-27.7099609</c:v>
                </c:pt>
                <c:pt idx="83133">
                  <c:v>26.0009766</c:v>
                </c:pt>
                <c:pt idx="83134">
                  <c:v>82.88574219999992</c:v>
                </c:pt>
                <c:pt idx="83135">
                  <c:v>105.34668</c:v>
                </c:pt>
                <c:pt idx="83136">
                  <c:v>103.027344</c:v>
                </c:pt>
                <c:pt idx="83137">
                  <c:v>78.4912109</c:v>
                </c:pt>
                <c:pt idx="83138">
                  <c:v>30.0292969</c:v>
                </c:pt>
                <c:pt idx="83139">
                  <c:v>-15.1367188</c:v>
                </c:pt>
                <c:pt idx="83140">
                  <c:v>-68.35937499999996</c:v>
                </c:pt>
                <c:pt idx="83141">
                  <c:v>-107.910156</c:v>
                </c:pt>
                <c:pt idx="83142">
                  <c:v>-103.515625</c:v>
                </c:pt>
                <c:pt idx="83143">
                  <c:v>-80.5664062</c:v>
                </c:pt>
                <c:pt idx="83144">
                  <c:v>-38.6962891</c:v>
                </c:pt>
                <c:pt idx="83145">
                  <c:v>18.0664062</c:v>
                </c:pt>
                <c:pt idx="83146">
                  <c:v>64.0869141</c:v>
                </c:pt>
                <c:pt idx="83147">
                  <c:v>99.60937499999996</c:v>
                </c:pt>
                <c:pt idx="83148">
                  <c:v>106.933594</c:v>
                </c:pt>
                <c:pt idx="83149">
                  <c:v>86.6699219</c:v>
                </c:pt>
                <c:pt idx="83150">
                  <c:v>40.2832031</c:v>
                </c:pt>
                <c:pt idx="83151">
                  <c:v>-11.2304688</c:v>
                </c:pt>
                <c:pt idx="83152">
                  <c:v>-60.546875</c:v>
                </c:pt>
                <c:pt idx="83153">
                  <c:v>-95.5810547</c:v>
                </c:pt>
                <c:pt idx="83154">
                  <c:v>-109.25293</c:v>
                </c:pt>
                <c:pt idx="83155">
                  <c:v>-88.13476559999998</c:v>
                </c:pt>
                <c:pt idx="83156">
                  <c:v>-44.4335938</c:v>
                </c:pt>
                <c:pt idx="83157">
                  <c:v>5.12695312</c:v>
                </c:pt>
                <c:pt idx="83158">
                  <c:v>57.4951172</c:v>
                </c:pt>
                <c:pt idx="83159">
                  <c:v>91.9189453</c:v>
                </c:pt>
                <c:pt idx="83160">
                  <c:v>105.59082</c:v>
                </c:pt>
                <c:pt idx="83161">
                  <c:v>92.5292969</c:v>
                </c:pt>
                <c:pt idx="83162">
                  <c:v>47.7294922</c:v>
                </c:pt>
                <c:pt idx="83163">
                  <c:v>-10.2539062</c:v>
                </c:pt>
                <c:pt idx="83164">
                  <c:v>-57.7392578</c:v>
                </c:pt>
                <c:pt idx="83165">
                  <c:v>-92.5292969</c:v>
                </c:pt>
                <c:pt idx="83166">
                  <c:v>-110.961914</c:v>
                </c:pt>
                <c:pt idx="83167">
                  <c:v>-98.63281249999996</c:v>
                </c:pt>
                <c:pt idx="83168">
                  <c:v>-58.1054688</c:v>
                </c:pt>
                <c:pt idx="83169">
                  <c:v>-3.54003906</c:v>
                </c:pt>
                <c:pt idx="83170">
                  <c:v>48.9501953</c:v>
                </c:pt>
                <c:pt idx="83171">
                  <c:v>91.0644531</c:v>
                </c:pt>
                <c:pt idx="83172">
                  <c:v>106.933594</c:v>
                </c:pt>
                <c:pt idx="83173">
                  <c:v>95.5810547</c:v>
                </c:pt>
                <c:pt idx="83174">
                  <c:v>57.0068359</c:v>
                </c:pt>
                <c:pt idx="83175">
                  <c:v>-3.90625</c:v>
                </c:pt>
                <c:pt idx="83176">
                  <c:v>-52.8564453</c:v>
                </c:pt>
                <c:pt idx="83177">
                  <c:v>-83.2519531</c:v>
                </c:pt>
                <c:pt idx="83178">
                  <c:v>-109.008789</c:v>
                </c:pt>
                <c:pt idx="83179">
                  <c:v>-93.9941406</c:v>
                </c:pt>
                <c:pt idx="83180">
                  <c:v>-62.3779297</c:v>
                </c:pt>
                <c:pt idx="83181">
                  <c:v>-13.7939453</c:v>
                </c:pt>
                <c:pt idx="83182">
                  <c:v>45.0439453</c:v>
                </c:pt>
                <c:pt idx="83183">
                  <c:v>85.5712891</c:v>
                </c:pt>
                <c:pt idx="83184">
                  <c:v>99.9755859</c:v>
                </c:pt>
                <c:pt idx="83185">
                  <c:v>94.3603516</c:v>
                </c:pt>
                <c:pt idx="83186">
                  <c:v>63.2324219</c:v>
                </c:pt>
                <c:pt idx="83187">
                  <c:v>11.1083984</c:v>
                </c:pt>
                <c:pt idx="83188">
                  <c:v>-45.5322266</c:v>
                </c:pt>
                <c:pt idx="83189">
                  <c:v>-81.29882809999998</c:v>
                </c:pt>
                <c:pt idx="83190">
                  <c:v>-110.473633</c:v>
                </c:pt>
                <c:pt idx="83191">
                  <c:v>-102.661133</c:v>
                </c:pt>
                <c:pt idx="83192">
                  <c:v>-69.9462891</c:v>
                </c:pt>
                <c:pt idx="83193">
                  <c:v>-23.5595703</c:v>
                </c:pt>
                <c:pt idx="83194">
                  <c:v>35.5224609</c:v>
                </c:pt>
                <c:pt idx="83195">
                  <c:v>76.4160156</c:v>
                </c:pt>
                <c:pt idx="83196">
                  <c:v>103.759766</c:v>
                </c:pt>
                <c:pt idx="83197">
                  <c:v>109.985352</c:v>
                </c:pt>
                <c:pt idx="83198">
                  <c:v>75.9277344</c:v>
                </c:pt>
                <c:pt idx="83199">
                  <c:v>21.2402344</c:v>
                </c:pt>
                <c:pt idx="83200">
                  <c:v>-31.7382812</c:v>
                </c:pt>
                <c:pt idx="83201">
                  <c:v>-76.0498047</c:v>
                </c:pt>
                <c:pt idx="83202">
                  <c:v>-104.248047</c:v>
                </c:pt>
                <c:pt idx="83203">
                  <c:v>-106.079102</c:v>
                </c:pt>
                <c:pt idx="83204">
                  <c:v>-84.3505859</c:v>
                </c:pt>
                <c:pt idx="83205">
                  <c:v>-37.5976562</c:v>
                </c:pt>
                <c:pt idx="83206">
                  <c:v>27.9541016</c:v>
                </c:pt>
                <c:pt idx="83207">
                  <c:v>75.8056641</c:v>
                </c:pt>
                <c:pt idx="83208">
                  <c:v>106.323242</c:v>
                </c:pt>
                <c:pt idx="83209">
                  <c:v>103.271484</c:v>
                </c:pt>
                <c:pt idx="83210">
                  <c:v>84.3505859</c:v>
                </c:pt>
                <c:pt idx="83211">
                  <c:v>32.9589844</c:v>
                </c:pt>
                <c:pt idx="83212">
                  <c:v>-22.2167969</c:v>
                </c:pt>
                <c:pt idx="83213">
                  <c:v>-75.9277344</c:v>
                </c:pt>
                <c:pt idx="83214">
                  <c:v>-95.9472656</c:v>
                </c:pt>
                <c:pt idx="83215">
                  <c:v>-103.149414</c:v>
                </c:pt>
                <c:pt idx="83216">
                  <c:v>-81.5429688</c:v>
                </c:pt>
                <c:pt idx="83217">
                  <c:v>-33.5693359</c:v>
                </c:pt>
                <c:pt idx="83218">
                  <c:v>19.8974609</c:v>
                </c:pt>
                <c:pt idx="83219">
                  <c:v>63.9648438</c:v>
                </c:pt>
                <c:pt idx="83220">
                  <c:v>95.4589844</c:v>
                </c:pt>
                <c:pt idx="83221">
                  <c:v>104.736328</c:v>
                </c:pt>
                <c:pt idx="83222">
                  <c:v>82.3974609</c:v>
                </c:pt>
                <c:pt idx="83223">
                  <c:v>44.0673828</c:v>
                </c:pt>
                <c:pt idx="83224">
                  <c:v>-13.7939453</c:v>
                </c:pt>
                <c:pt idx="83225">
                  <c:v>-63.2324219</c:v>
                </c:pt>
                <c:pt idx="83226">
                  <c:v>-98.75488279999998</c:v>
                </c:pt>
                <c:pt idx="83227">
                  <c:v>-101.806641</c:v>
                </c:pt>
                <c:pt idx="83228">
                  <c:v>-85.08300779999998</c:v>
                </c:pt>
                <c:pt idx="83229">
                  <c:v>-41.7480469</c:v>
                </c:pt>
                <c:pt idx="83230">
                  <c:v>6.46972656</c:v>
                </c:pt>
                <c:pt idx="83231">
                  <c:v>54.32128909999999</c:v>
                </c:pt>
                <c:pt idx="83232">
                  <c:v>100.952148</c:v>
                </c:pt>
                <c:pt idx="83233">
                  <c:v>110.229492</c:v>
                </c:pt>
                <c:pt idx="83234">
                  <c:v>88.37890619999993</c:v>
                </c:pt>
                <c:pt idx="83235">
                  <c:v>56.7626953</c:v>
                </c:pt>
                <c:pt idx="83236">
                  <c:v>-2.80761719</c:v>
                </c:pt>
                <c:pt idx="83237">
                  <c:v>-54.93164059999999</c:v>
                </c:pt>
                <c:pt idx="83238">
                  <c:v>-99.2431641</c:v>
                </c:pt>
                <c:pt idx="83239">
                  <c:v>-113.891602</c:v>
                </c:pt>
                <c:pt idx="83240">
                  <c:v>-93.01757809999998</c:v>
                </c:pt>
                <c:pt idx="83241">
                  <c:v>-53.8330078</c:v>
                </c:pt>
                <c:pt idx="83242">
                  <c:v>-0.366210938</c:v>
                </c:pt>
                <c:pt idx="83243">
                  <c:v>49.3164062</c:v>
                </c:pt>
                <c:pt idx="83244">
                  <c:v>86.7919922</c:v>
                </c:pt>
                <c:pt idx="83245">
                  <c:v>110.595703</c:v>
                </c:pt>
                <c:pt idx="83246">
                  <c:v>100.463867</c:v>
                </c:pt>
                <c:pt idx="83247">
                  <c:v>55.9082031</c:v>
                </c:pt>
                <c:pt idx="83248">
                  <c:v>7.56835938</c:v>
                </c:pt>
                <c:pt idx="83249">
                  <c:v>-46.5087891</c:v>
                </c:pt>
                <c:pt idx="83250">
                  <c:v>-89.9658203</c:v>
                </c:pt>
                <c:pt idx="83251">
                  <c:v>-111.938477</c:v>
                </c:pt>
                <c:pt idx="83252">
                  <c:v>-97.77832029999998</c:v>
                </c:pt>
                <c:pt idx="83253">
                  <c:v>-58.1054688</c:v>
                </c:pt>
                <c:pt idx="83254">
                  <c:v>-9.155273439999998</c:v>
                </c:pt>
                <c:pt idx="83255">
                  <c:v>38.0859375</c:v>
                </c:pt>
                <c:pt idx="83256">
                  <c:v>80.68847659999993</c:v>
                </c:pt>
                <c:pt idx="83257">
                  <c:v>101.68457</c:v>
                </c:pt>
                <c:pt idx="83258">
                  <c:v>100.952148</c:v>
                </c:pt>
                <c:pt idx="83259">
                  <c:v>68.7255859</c:v>
                </c:pt>
                <c:pt idx="83260">
                  <c:v>12.2070312</c:v>
                </c:pt>
                <c:pt idx="83261">
                  <c:v>-37.7197266</c:v>
                </c:pt>
                <c:pt idx="83262">
                  <c:v>-81.0546875</c:v>
                </c:pt>
                <c:pt idx="83263">
                  <c:v>-105.834961</c:v>
                </c:pt>
                <c:pt idx="83264">
                  <c:v>-102.539062</c:v>
                </c:pt>
                <c:pt idx="83265">
                  <c:v>-75.6835938</c:v>
                </c:pt>
                <c:pt idx="83266">
                  <c:v>-27.8320312</c:v>
                </c:pt>
                <c:pt idx="83267">
                  <c:v>35.15625</c:v>
                </c:pt>
                <c:pt idx="83268">
                  <c:v>73.7304688</c:v>
                </c:pt>
                <c:pt idx="83269">
                  <c:v>103.759766</c:v>
                </c:pt>
                <c:pt idx="83270">
                  <c:v>102.416992</c:v>
                </c:pt>
                <c:pt idx="83271">
                  <c:v>74.5849609</c:v>
                </c:pt>
                <c:pt idx="83272">
                  <c:v>26.3671875</c:v>
                </c:pt>
                <c:pt idx="83273">
                  <c:v>-29.6630859</c:v>
                </c:pt>
                <c:pt idx="83274">
                  <c:v>-78.0029297</c:v>
                </c:pt>
                <c:pt idx="83275">
                  <c:v>-105.712891</c:v>
                </c:pt>
                <c:pt idx="83276">
                  <c:v>-104.614258</c:v>
                </c:pt>
                <c:pt idx="83277">
                  <c:v>-79.9560547</c:v>
                </c:pt>
                <c:pt idx="83278">
                  <c:v>-32.5927734</c:v>
                </c:pt>
                <c:pt idx="83279">
                  <c:v>30.2734375</c:v>
                </c:pt>
                <c:pt idx="83280">
                  <c:v>74.21875</c:v>
                </c:pt>
                <c:pt idx="83281">
                  <c:v>103.027344</c:v>
                </c:pt>
                <c:pt idx="83282">
                  <c:v>98.75488279999998</c:v>
                </c:pt>
                <c:pt idx="83283">
                  <c:v>80.5664062</c:v>
                </c:pt>
                <c:pt idx="83284">
                  <c:v>38.6962891</c:v>
                </c:pt>
                <c:pt idx="83285">
                  <c:v>-13.9160156</c:v>
                </c:pt>
                <c:pt idx="83286">
                  <c:v>-65.55175779999998</c:v>
                </c:pt>
                <c:pt idx="83287">
                  <c:v>-101.44043</c:v>
                </c:pt>
                <c:pt idx="83288">
                  <c:v>-104.858398</c:v>
                </c:pt>
                <c:pt idx="83289">
                  <c:v>-85.5712891</c:v>
                </c:pt>
                <c:pt idx="83290">
                  <c:v>-42.7246094</c:v>
                </c:pt>
                <c:pt idx="83291">
                  <c:v>10.1318359</c:v>
                </c:pt>
                <c:pt idx="83292">
                  <c:v>66.7724609</c:v>
                </c:pt>
                <c:pt idx="83293">
                  <c:v>100.463867</c:v>
                </c:pt>
                <c:pt idx="83294">
                  <c:v>101.68457</c:v>
                </c:pt>
                <c:pt idx="83295">
                  <c:v>85.4492188</c:v>
                </c:pt>
                <c:pt idx="83296">
                  <c:v>46.3867188</c:v>
                </c:pt>
                <c:pt idx="83297">
                  <c:v>-1.34277344</c:v>
                </c:pt>
                <c:pt idx="83298">
                  <c:v>-63.3544922</c:v>
                </c:pt>
                <c:pt idx="83299">
                  <c:v>-103.393555</c:v>
                </c:pt>
                <c:pt idx="83300">
                  <c:v>-111.816406</c:v>
                </c:pt>
                <c:pt idx="83301">
                  <c:v>-91.796875</c:v>
                </c:pt>
                <c:pt idx="83302">
                  <c:v>-49.0722656</c:v>
                </c:pt>
                <c:pt idx="83303">
                  <c:v>9.39941406</c:v>
                </c:pt>
                <c:pt idx="83304">
                  <c:v>54.93164059999999</c:v>
                </c:pt>
                <c:pt idx="83305">
                  <c:v>91.796875</c:v>
                </c:pt>
                <c:pt idx="83306">
                  <c:v>108.642578</c:v>
                </c:pt>
                <c:pt idx="83307">
                  <c:v>99.2431641</c:v>
                </c:pt>
                <c:pt idx="83308">
                  <c:v>51.8798828</c:v>
                </c:pt>
                <c:pt idx="83309">
                  <c:v>-4.394531249999993</c:v>
                </c:pt>
                <c:pt idx="83310">
                  <c:v>-47.85156249999999</c:v>
                </c:pt>
                <c:pt idx="83311">
                  <c:v>-89.7216797</c:v>
                </c:pt>
                <c:pt idx="83312">
                  <c:v>-102.783203</c:v>
                </c:pt>
                <c:pt idx="83313">
                  <c:v>-89.5996094</c:v>
                </c:pt>
                <c:pt idx="83314">
                  <c:v>-52.0019531</c:v>
                </c:pt>
                <c:pt idx="83315">
                  <c:v>-3.54003906</c:v>
                </c:pt>
                <c:pt idx="83316">
                  <c:v>51.6357422</c:v>
                </c:pt>
                <c:pt idx="83317">
                  <c:v>90.4541016</c:v>
                </c:pt>
                <c:pt idx="83318">
                  <c:v>108.032227</c:v>
                </c:pt>
                <c:pt idx="83319">
                  <c:v>91.796875</c:v>
                </c:pt>
                <c:pt idx="83320">
                  <c:v>61.0351562</c:v>
                </c:pt>
                <c:pt idx="83321">
                  <c:v>13.5498047</c:v>
                </c:pt>
                <c:pt idx="83322">
                  <c:v>-42.4804688</c:v>
                </c:pt>
                <c:pt idx="83323">
                  <c:v>-91.4306641</c:v>
                </c:pt>
                <c:pt idx="83324">
                  <c:v>-106.323242</c:v>
                </c:pt>
                <c:pt idx="83325">
                  <c:v>-101.806641</c:v>
                </c:pt>
                <c:pt idx="83326">
                  <c:v>-73.3642578</c:v>
                </c:pt>
                <c:pt idx="83327">
                  <c:v>-17.4560547</c:v>
                </c:pt>
                <c:pt idx="83328">
                  <c:v>47.1191406</c:v>
                </c:pt>
                <c:pt idx="83329">
                  <c:v>82.6416016</c:v>
                </c:pt>
                <c:pt idx="83330">
                  <c:v>108.032227</c:v>
                </c:pt>
                <c:pt idx="83331">
                  <c:v>110.961914</c:v>
                </c:pt>
                <c:pt idx="83332">
                  <c:v>64.9414062</c:v>
                </c:pt>
                <c:pt idx="83333">
                  <c:v>19.0429688</c:v>
                </c:pt>
                <c:pt idx="83334">
                  <c:v>-36.4990234</c:v>
                </c:pt>
                <c:pt idx="83335">
                  <c:v>-81.7871094</c:v>
                </c:pt>
                <c:pt idx="83336">
                  <c:v>-104.736328</c:v>
                </c:pt>
                <c:pt idx="83337">
                  <c:v>-103.759766</c:v>
                </c:pt>
                <c:pt idx="83338">
                  <c:v>-74.0966797</c:v>
                </c:pt>
                <c:pt idx="83339">
                  <c:v>-17.0898438</c:v>
                </c:pt>
                <c:pt idx="83340">
                  <c:v>29.9072266</c:v>
                </c:pt>
                <c:pt idx="83341">
                  <c:v>76.0498047</c:v>
                </c:pt>
                <c:pt idx="83342">
                  <c:v>98.1445312</c:v>
                </c:pt>
                <c:pt idx="83343">
                  <c:v>103.759766</c:v>
                </c:pt>
                <c:pt idx="83344">
                  <c:v>74.21875</c:v>
                </c:pt>
                <c:pt idx="83345">
                  <c:v>24.6582031</c:v>
                </c:pt>
                <c:pt idx="83346">
                  <c:v>-24.90234379999998</c:v>
                </c:pt>
                <c:pt idx="83347">
                  <c:v>-74.46289059999998</c:v>
                </c:pt>
                <c:pt idx="83348">
                  <c:v>-102.294922</c:v>
                </c:pt>
                <c:pt idx="83349">
                  <c:v>-109.375</c:v>
                </c:pt>
                <c:pt idx="83350">
                  <c:v>-83.8623047</c:v>
                </c:pt>
                <c:pt idx="83351">
                  <c:v>-33.5693359</c:v>
                </c:pt>
                <c:pt idx="83352">
                  <c:v>23.9257812</c:v>
                </c:pt>
                <c:pt idx="83353">
                  <c:v>66.65039059999994</c:v>
                </c:pt>
                <c:pt idx="83354">
                  <c:v>101.074219</c:v>
                </c:pt>
                <c:pt idx="83355">
                  <c:v>103.271484</c:v>
                </c:pt>
                <c:pt idx="83356">
                  <c:v>81.17675779999993</c:v>
                </c:pt>
                <c:pt idx="83357">
                  <c:v>37.4755859</c:v>
                </c:pt>
                <c:pt idx="83358">
                  <c:v>-12.3291016</c:v>
                </c:pt>
                <c:pt idx="83359">
                  <c:v>-65.0634766</c:v>
                </c:pt>
                <c:pt idx="83360">
                  <c:v>-98.5107422</c:v>
                </c:pt>
                <c:pt idx="83361">
                  <c:v>-101.5625</c:v>
                </c:pt>
                <c:pt idx="83362">
                  <c:v>-83.3740234</c:v>
                </c:pt>
                <c:pt idx="83363">
                  <c:v>-39.7949219</c:v>
                </c:pt>
                <c:pt idx="83364">
                  <c:v>5.73730469</c:v>
                </c:pt>
                <c:pt idx="83365">
                  <c:v>63.4765625</c:v>
                </c:pt>
                <c:pt idx="83366">
                  <c:v>92.0410156</c:v>
                </c:pt>
                <c:pt idx="83367">
                  <c:v>106.811523</c:v>
                </c:pt>
                <c:pt idx="83368">
                  <c:v>93.75</c:v>
                </c:pt>
                <c:pt idx="83369">
                  <c:v>49.6826172</c:v>
                </c:pt>
                <c:pt idx="83370">
                  <c:v>-3.17382812</c:v>
                </c:pt>
                <c:pt idx="83371">
                  <c:v>-56.7626953</c:v>
                </c:pt>
                <c:pt idx="83372">
                  <c:v>-99.3652344</c:v>
                </c:pt>
                <c:pt idx="83373">
                  <c:v>-115.112305</c:v>
                </c:pt>
                <c:pt idx="83374">
                  <c:v>-90.94238279999998</c:v>
                </c:pt>
                <c:pt idx="83375">
                  <c:v>-50.0488281</c:v>
                </c:pt>
                <c:pt idx="83376">
                  <c:v>-1.953125</c:v>
                </c:pt>
                <c:pt idx="83377">
                  <c:v>57.8613281</c:v>
                </c:pt>
                <c:pt idx="83378">
                  <c:v>91.4306641</c:v>
                </c:pt>
                <c:pt idx="83379">
                  <c:v>101.196289</c:v>
                </c:pt>
                <c:pt idx="83380">
                  <c:v>86.18164059999998</c:v>
                </c:pt>
                <c:pt idx="83381">
                  <c:v>52.8564453</c:v>
                </c:pt>
                <c:pt idx="83382">
                  <c:v>10.6201172</c:v>
                </c:pt>
                <c:pt idx="83383">
                  <c:v>-51.8798828</c:v>
                </c:pt>
                <c:pt idx="83384">
                  <c:v>-88.5009766</c:v>
                </c:pt>
                <c:pt idx="83385">
                  <c:v>-107.421875</c:v>
                </c:pt>
                <c:pt idx="83386">
                  <c:v>-102.172852</c:v>
                </c:pt>
                <c:pt idx="83387">
                  <c:v>-60.7910156</c:v>
                </c:pt>
                <c:pt idx="83388">
                  <c:v>-12.5732422</c:v>
                </c:pt>
                <c:pt idx="83389">
                  <c:v>46.5087891</c:v>
                </c:pt>
                <c:pt idx="83390">
                  <c:v>87.6464844</c:v>
                </c:pt>
                <c:pt idx="83391">
                  <c:v>107.910156</c:v>
                </c:pt>
                <c:pt idx="83392">
                  <c:v>96.0693359</c:v>
                </c:pt>
                <c:pt idx="83393">
                  <c:v>66.1621094</c:v>
                </c:pt>
                <c:pt idx="83394">
                  <c:v>18.5546875</c:v>
                </c:pt>
                <c:pt idx="83395">
                  <c:v>-40.7714844</c:v>
                </c:pt>
                <c:pt idx="83396">
                  <c:v>-78.4912109</c:v>
                </c:pt>
                <c:pt idx="83397">
                  <c:v>-107.177734</c:v>
                </c:pt>
                <c:pt idx="83398">
                  <c:v>-107.666016</c:v>
                </c:pt>
                <c:pt idx="83399">
                  <c:v>-67.13867190000001</c:v>
                </c:pt>
                <c:pt idx="83400">
                  <c:v>-12.8173828</c:v>
                </c:pt>
                <c:pt idx="83401">
                  <c:v>36.2548828</c:v>
                </c:pt>
                <c:pt idx="83402">
                  <c:v>81.0546875</c:v>
                </c:pt>
                <c:pt idx="83403">
                  <c:v>108.154297</c:v>
                </c:pt>
                <c:pt idx="83404">
                  <c:v>102.050781</c:v>
                </c:pt>
                <c:pt idx="83405">
                  <c:v>75.8056641</c:v>
                </c:pt>
                <c:pt idx="83406">
                  <c:v>26.8554688</c:v>
                </c:pt>
                <c:pt idx="83407">
                  <c:v>-32.9589844</c:v>
                </c:pt>
                <c:pt idx="83408">
                  <c:v>-74.21875</c:v>
                </c:pt>
                <c:pt idx="83409">
                  <c:v>-103.393555</c:v>
                </c:pt>
                <c:pt idx="83410">
                  <c:v>-99.60937499999996</c:v>
                </c:pt>
                <c:pt idx="83411">
                  <c:v>-77.14843749999996</c:v>
                </c:pt>
                <c:pt idx="83412">
                  <c:v>-27.34375</c:v>
                </c:pt>
                <c:pt idx="83413">
                  <c:v>25.0244141</c:v>
                </c:pt>
                <c:pt idx="83414">
                  <c:v>74.8291016</c:v>
                </c:pt>
                <c:pt idx="83415">
                  <c:v>104.980469</c:v>
                </c:pt>
                <c:pt idx="83416">
                  <c:v>109.619141</c:v>
                </c:pt>
                <c:pt idx="83417">
                  <c:v>80.68847659999993</c:v>
                </c:pt>
                <c:pt idx="83418">
                  <c:v>36.3769531</c:v>
                </c:pt>
                <c:pt idx="83419">
                  <c:v>-23.1933594</c:v>
                </c:pt>
                <c:pt idx="83420">
                  <c:v>-75.19531249999996</c:v>
                </c:pt>
                <c:pt idx="83421">
                  <c:v>-104.492188</c:v>
                </c:pt>
                <c:pt idx="83422">
                  <c:v>-103.637695</c:v>
                </c:pt>
                <c:pt idx="83423">
                  <c:v>-82.5195312</c:v>
                </c:pt>
                <c:pt idx="83424">
                  <c:v>-41.015625</c:v>
                </c:pt>
                <c:pt idx="83425">
                  <c:v>11.9628906</c:v>
                </c:pt>
                <c:pt idx="83426">
                  <c:v>68.7255859</c:v>
                </c:pt>
                <c:pt idx="83427">
                  <c:v>100.708008</c:v>
                </c:pt>
                <c:pt idx="83428">
                  <c:v>105.224609</c:v>
                </c:pt>
                <c:pt idx="83429">
                  <c:v>92.2851562</c:v>
                </c:pt>
                <c:pt idx="83430">
                  <c:v>40.5273438</c:v>
                </c:pt>
                <c:pt idx="83431">
                  <c:v>-20.2636719</c:v>
                </c:pt>
                <c:pt idx="83432">
                  <c:v>-67.9931641</c:v>
                </c:pt>
                <c:pt idx="83433">
                  <c:v>-101.196289</c:v>
                </c:pt>
                <c:pt idx="83434">
                  <c:v>-105.46875</c:v>
                </c:pt>
                <c:pt idx="83435">
                  <c:v>-86.3037109</c:v>
                </c:pt>
                <c:pt idx="83436">
                  <c:v>-49.0722656</c:v>
                </c:pt>
                <c:pt idx="83437">
                  <c:v>8.30078125</c:v>
                </c:pt>
                <c:pt idx="83438">
                  <c:v>58.83789059999999</c:v>
                </c:pt>
                <c:pt idx="83439">
                  <c:v>91.55273440000001</c:v>
                </c:pt>
                <c:pt idx="83440">
                  <c:v>113.15918</c:v>
                </c:pt>
                <c:pt idx="83441">
                  <c:v>94.3603516</c:v>
                </c:pt>
                <c:pt idx="83442">
                  <c:v>51.8798828</c:v>
                </c:pt>
                <c:pt idx="83443">
                  <c:v>-3.66210938</c:v>
                </c:pt>
                <c:pt idx="83444">
                  <c:v>-49.6826172</c:v>
                </c:pt>
                <c:pt idx="83445">
                  <c:v>-94.6044922</c:v>
                </c:pt>
                <c:pt idx="83446">
                  <c:v>-105.712891</c:v>
                </c:pt>
                <c:pt idx="83447">
                  <c:v>-93.6279297</c:v>
                </c:pt>
                <c:pt idx="83448">
                  <c:v>-55.7861328</c:v>
                </c:pt>
                <c:pt idx="83449">
                  <c:v>1.09863281</c:v>
                </c:pt>
                <c:pt idx="83450">
                  <c:v>51.8798828</c:v>
                </c:pt>
                <c:pt idx="83451">
                  <c:v>91.4306641</c:v>
                </c:pt>
                <c:pt idx="83452">
                  <c:v>105.712891</c:v>
                </c:pt>
                <c:pt idx="83453">
                  <c:v>99.9755859</c:v>
                </c:pt>
                <c:pt idx="83454">
                  <c:v>59.5703125</c:v>
                </c:pt>
                <c:pt idx="83455">
                  <c:v>9.033203119999997</c:v>
                </c:pt>
                <c:pt idx="83456">
                  <c:v>-41.2597656</c:v>
                </c:pt>
                <c:pt idx="83457">
                  <c:v>-93.75</c:v>
                </c:pt>
                <c:pt idx="83458">
                  <c:v>-107.421875</c:v>
                </c:pt>
                <c:pt idx="83459">
                  <c:v>-98.2666016</c:v>
                </c:pt>
                <c:pt idx="83460">
                  <c:v>-70.55664059999998</c:v>
                </c:pt>
                <c:pt idx="83461">
                  <c:v>-15.625</c:v>
                </c:pt>
                <c:pt idx="83462">
                  <c:v>45.2880859</c:v>
                </c:pt>
                <c:pt idx="83463">
                  <c:v>89.2333984</c:v>
                </c:pt>
                <c:pt idx="83464">
                  <c:v>104.492188</c:v>
                </c:pt>
                <c:pt idx="83465">
                  <c:v>102.539062</c:v>
                </c:pt>
                <c:pt idx="83466">
                  <c:v>67.13867190000001</c:v>
                </c:pt>
                <c:pt idx="83467">
                  <c:v>18.5546875</c:v>
                </c:pt>
                <c:pt idx="83468">
                  <c:v>-42.7246094</c:v>
                </c:pt>
                <c:pt idx="83469">
                  <c:v>-83.984375</c:v>
                </c:pt>
                <c:pt idx="83470">
                  <c:v>-104.858398</c:v>
                </c:pt>
                <c:pt idx="83471">
                  <c:v>-98.38867190000001</c:v>
                </c:pt>
                <c:pt idx="83472">
                  <c:v>-65.0634766</c:v>
                </c:pt>
                <c:pt idx="83473">
                  <c:v>-17.578125</c:v>
                </c:pt>
                <c:pt idx="83474">
                  <c:v>39.0625</c:v>
                </c:pt>
                <c:pt idx="83475">
                  <c:v>79.8339844</c:v>
                </c:pt>
                <c:pt idx="83476">
                  <c:v>106.323242</c:v>
                </c:pt>
                <c:pt idx="83477">
                  <c:v>102.050781</c:v>
                </c:pt>
                <c:pt idx="83478">
                  <c:v>77.63671879999995</c:v>
                </c:pt>
                <c:pt idx="83479">
                  <c:v>27.5878906</c:v>
                </c:pt>
                <c:pt idx="83480">
                  <c:v>-29.4189453</c:v>
                </c:pt>
                <c:pt idx="83481">
                  <c:v>-76.9042969</c:v>
                </c:pt>
                <c:pt idx="83482">
                  <c:v>-109.49707</c:v>
                </c:pt>
                <c:pt idx="83483">
                  <c:v>-111.816406</c:v>
                </c:pt>
                <c:pt idx="83484">
                  <c:v>-77.75878909999996</c:v>
                </c:pt>
                <c:pt idx="83485">
                  <c:v>-34.17968749999999</c:v>
                </c:pt>
                <c:pt idx="83486">
                  <c:v>28.3203125</c:v>
                </c:pt>
                <c:pt idx="83487">
                  <c:v>74.3408203</c:v>
                </c:pt>
                <c:pt idx="83488">
                  <c:v>101.5625</c:v>
                </c:pt>
                <c:pt idx="83489">
                  <c:v>102.783203</c:v>
                </c:pt>
                <c:pt idx="83490">
                  <c:v>81.5429688</c:v>
                </c:pt>
                <c:pt idx="83491">
                  <c:v>42.6025391</c:v>
                </c:pt>
                <c:pt idx="83492">
                  <c:v>-17.9443359</c:v>
                </c:pt>
                <c:pt idx="83493">
                  <c:v>-71.4111328</c:v>
                </c:pt>
                <c:pt idx="83494">
                  <c:v>-104.736328</c:v>
                </c:pt>
                <c:pt idx="83495">
                  <c:v>-108.032227</c:v>
                </c:pt>
                <c:pt idx="83496">
                  <c:v>-80.4443359</c:v>
                </c:pt>
                <c:pt idx="83497">
                  <c:v>-42.2363281</c:v>
                </c:pt>
                <c:pt idx="83498">
                  <c:v>10.2539062</c:v>
                </c:pt>
                <c:pt idx="83499">
                  <c:v>64.6972656</c:v>
                </c:pt>
                <c:pt idx="83500">
                  <c:v>98.1445312</c:v>
                </c:pt>
                <c:pt idx="83501">
                  <c:v>98.0224609</c:v>
                </c:pt>
                <c:pt idx="83502">
                  <c:v>80.9326172</c:v>
                </c:pt>
                <c:pt idx="83503">
                  <c:v>45.2880859</c:v>
                </c:pt>
                <c:pt idx="83504">
                  <c:v>-8.178710939999998</c:v>
                </c:pt>
                <c:pt idx="83505">
                  <c:v>-61.15722659999999</c:v>
                </c:pt>
                <c:pt idx="83506">
                  <c:v>-90.2099609</c:v>
                </c:pt>
                <c:pt idx="83507">
                  <c:v>-102.905273</c:v>
                </c:pt>
                <c:pt idx="83508">
                  <c:v>-87.7685547</c:v>
                </c:pt>
                <c:pt idx="83509">
                  <c:v>-51.7578125</c:v>
                </c:pt>
                <c:pt idx="83510">
                  <c:v>1.953125</c:v>
                </c:pt>
                <c:pt idx="83511">
                  <c:v>60.546875</c:v>
                </c:pt>
                <c:pt idx="83512">
                  <c:v>93.5058594</c:v>
                </c:pt>
                <c:pt idx="83513">
                  <c:v>103.881836</c:v>
                </c:pt>
                <c:pt idx="83514">
                  <c:v>90.33203119999993</c:v>
                </c:pt>
                <c:pt idx="83515">
                  <c:v>60.6689453</c:v>
                </c:pt>
                <c:pt idx="83516">
                  <c:v>-2.07519531</c:v>
                </c:pt>
                <c:pt idx="83517">
                  <c:v>-50.1708984</c:v>
                </c:pt>
                <c:pt idx="83518">
                  <c:v>-93.87207029999993</c:v>
                </c:pt>
                <c:pt idx="83519">
                  <c:v>-107.910156</c:v>
                </c:pt>
                <c:pt idx="83520">
                  <c:v>-91.6748047</c:v>
                </c:pt>
                <c:pt idx="83521">
                  <c:v>-55.4199219</c:v>
                </c:pt>
                <c:pt idx="83522">
                  <c:v>-2.9296875</c:v>
                </c:pt>
                <c:pt idx="83523">
                  <c:v>45.5322266</c:v>
                </c:pt>
                <c:pt idx="83524">
                  <c:v>90.57617190000001</c:v>
                </c:pt>
                <c:pt idx="83525">
                  <c:v>104.736328</c:v>
                </c:pt>
                <c:pt idx="83526">
                  <c:v>94.6044922</c:v>
                </c:pt>
                <c:pt idx="83527">
                  <c:v>67.0166016</c:v>
                </c:pt>
                <c:pt idx="83528">
                  <c:v>14.0380859</c:v>
                </c:pt>
                <c:pt idx="83529">
                  <c:v>-40.1611328</c:v>
                </c:pt>
                <c:pt idx="83530">
                  <c:v>-84.4726562</c:v>
                </c:pt>
                <c:pt idx="83531">
                  <c:v>-112.182617</c:v>
                </c:pt>
                <c:pt idx="83532">
                  <c:v>-98.5107422</c:v>
                </c:pt>
                <c:pt idx="83533">
                  <c:v>-63.7207031</c:v>
                </c:pt>
                <c:pt idx="83534">
                  <c:v>-4.27246094</c:v>
                </c:pt>
                <c:pt idx="83535">
                  <c:v>42.3583984</c:v>
                </c:pt>
                <c:pt idx="83536">
                  <c:v>79.22363279999998</c:v>
                </c:pt>
                <c:pt idx="83537">
                  <c:v>106.811523</c:v>
                </c:pt>
                <c:pt idx="83538">
                  <c:v>102.294922</c:v>
                </c:pt>
                <c:pt idx="83539">
                  <c:v>71.5332031</c:v>
                </c:pt>
                <c:pt idx="83540">
                  <c:v>10.8642578</c:v>
                </c:pt>
                <c:pt idx="83541">
                  <c:v>-38.0859375</c:v>
                </c:pt>
                <c:pt idx="83542">
                  <c:v>-82.15332029999998</c:v>
                </c:pt>
                <c:pt idx="83543">
                  <c:v>-100.952148</c:v>
                </c:pt>
                <c:pt idx="83544">
                  <c:v>-99.60937499999996</c:v>
                </c:pt>
                <c:pt idx="83545">
                  <c:v>-78.7353516</c:v>
                </c:pt>
                <c:pt idx="83546">
                  <c:v>-24.2919922</c:v>
                </c:pt>
                <c:pt idx="83547">
                  <c:v>31.6162109</c:v>
                </c:pt>
                <c:pt idx="83548">
                  <c:v>78.8574219</c:v>
                </c:pt>
                <c:pt idx="83549">
                  <c:v>108.398438</c:v>
                </c:pt>
                <c:pt idx="83550">
                  <c:v>104.980469</c:v>
                </c:pt>
                <c:pt idx="83551">
                  <c:v>81.4208984</c:v>
                </c:pt>
                <c:pt idx="83552">
                  <c:v>27.8320312</c:v>
                </c:pt>
                <c:pt idx="83553">
                  <c:v>-22.2167969</c:v>
                </c:pt>
                <c:pt idx="83554">
                  <c:v>-68.7255859</c:v>
                </c:pt>
                <c:pt idx="83555">
                  <c:v>-100.097656</c:v>
                </c:pt>
                <c:pt idx="83556">
                  <c:v>-104.980469</c:v>
                </c:pt>
                <c:pt idx="83557">
                  <c:v>-84.10644529999998</c:v>
                </c:pt>
                <c:pt idx="83558">
                  <c:v>-37.9638672</c:v>
                </c:pt>
                <c:pt idx="83559">
                  <c:v>11.1083984</c:v>
                </c:pt>
                <c:pt idx="83560">
                  <c:v>63.4765625</c:v>
                </c:pt>
                <c:pt idx="83561">
                  <c:v>91.0644531</c:v>
                </c:pt>
                <c:pt idx="83562">
                  <c:v>102.294922</c:v>
                </c:pt>
                <c:pt idx="83563">
                  <c:v>85.6933594</c:v>
                </c:pt>
                <c:pt idx="83564">
                  <c:v>40.7714844</c:v>
                </c:pt>
                <c:pt idx="83565">
                  <c:v>-16.3574219</c:v>
                </c:pt>
                <c:pt idx="83566">
                  <c:v>-68.8476562</c:v>
                </c:pt>
                <c:pt idx="83567">
                  <c:v>-98.0224609</c:v>
                </c:pt>
                <c:pt idx="83568">
                  <c:v>-103.149414</c:v>
                </c:pt>
                <c:pt idx="83569">
                  <c:v>-81.9091797</c:v>
                </c:pt>
                <c:pt idx="83570">
                  <c:v>-42.4804688</c:v>
                </c:pt>
                <c:pt idx="83571">
                  <c:v>10.1318359</c:v>
                </c:pt>
                <c:pt idx="83572">
                  <c:v>58.2275391</c:v>
                </c:pt>
                <c:pt idx="83573">
                  <c:v>96.92382809999998</c:v>
                </c:pt>
                <c:pt idx="83574">
                  <c:v>113.769531</c:v>
                </c:pt>
                <c:pt idx="83575">
                  <c:v>93.75</c:v>
                </c:pt>
                <c:pt idx="83576">
                  <c:v>45.4101562</c:v>
                </c:pt>
                <c:pt idx="83577">
                  <c:v>-2.07519531</c:v>
                </c:pt>
                <c:pt idx="83578">
                  <c:v>-59.2041016</c:v>
                </c:pt>
                <c:pt idx="83579">
                  <c:v>-97.2900391</c:v>
                </c:pt>
                <c:pt idx="83580">
                  <c:v>-105.46875</c:v>
                </c:pt>
                <c:pt idx="83581">
                  <c:v>-95.4589844</c:v>
                </c:pt>
                <c:pt idx="83582">
                  <c:v>-57.7392578</c:v>
                </c:pt>
                <c:pt idx="83583">
                  <c:v>-5.49316406</c:v>
                </c:pt>
                <c:pt idx="83584">
                  <c:v>48.3398438</c:v>
                </c:pt>
                <c:pt idx="83585">
                  <c:v>92.89550779999998</c:v>
                </c:pt>
                <c:pt idx="83586">
                  <c:v>112.548828</c:v>
                </c:pt>
                <c:pt idx="83587">
                  <c:v>92.1630859</c:v>
                </c:pt>
                <c:pt idx="83588">
                  <c:v>52.4902344</c:v>
                </c:pt>
                <c:pt idx="83589">
                  <c:v>5.615234379999995</c:v>
                </c:pt>
                <c:pt idx="83590">
                  <c:v>-53.34472659999999</c:v>
                </c:pt>
                <c:pt idx="83591">
                  <c:v>-98.5107422</c:v>
                </c:pt>
                <c:pt idx="83592">
                  <c:v>-113.891602</c:v>
                </c:pt>
                <c:pt idx="83593">
                  <c:v>-92.89550779999998</c:v>
                </c:pt>
                <c:pt idx="83594">
                  <c:v>-56.2744141</c:v>
                </c:pt>
                <c:pt idx="83595">
                  <c:v>-2.07519531</c:v>
                </c:pt>
                <c:pt idx="83596">
                  <c:v>45.5322266</c:v>
                </c:pt>
                <c:pt idx="83597">
                  <c:v>84.9609375</c:v>
                </c:pt>
                <c:pt idx="83598">
                  <c:v>110.595703</c:v>
                </c:pt>
                <c:pt idx="83599">
                  <c:v>99.9755859</c:v>
                </c:pt>
                <c:pt idx="83600">
                  <c:v>68.35937499999996</c:v>
                </c:pt>
                <c:pt idx="83601">
                  <c:v>14.4042969</c:v>
                </c:pt>
                <c:pt idx="83602">
                  <c:v>-44.0673828</c:v>
                </c:pt>
                <c:pt idx="83603">
                  <c:v>-85.3271484</c:v>
                </c:pt>
                <c:pt idx="83604">
                  <c:v>-109.985352</c:v>
                </c:pt>
                <c:pt idx="83605">
                  <c:v>-96.67968749999996</c:v>
                </c:pt>
                <c:pt idx="83606">
                  <c:v>-65.4296875</c:v>
                </c:pt>
                <c:pt idx="83607">
                  <c:v>-23.1933594</c:v>
                </c:pt>
                <c:pt idx="83608">
                  <c:v>45.8984375</c:v>
                </c:pt>
                <c:pt idx="83609">
                  <c:v>82.27539059999994</c:v>
                </c:pt>
                <c:pt idx="83610">
                  <c:v>106.567383</c:v>
                </c:pt>
                <c:pt idx="83611">
                  <c:v>105.34668</c:v>
                </c:pt>
                <c:pt idx="83612">
                  <c:v>70.1904297</c:v>
                </c:pt>
                <c:pt idx="83613">
                  <c:v>19.8974609</c:v>
                </c:pt>
                <c:pt idx="83614">
                  <c:v>-30.8837891</c:v>
                </c:pt>
                <c:pt idx="83615">
                  <c:v>-74.0966797</c:v>
                </c:pt>
                <c:pt idx="83616">
                  <c:v>-106.445312</c:v>
                </c:pt>
                <c:pt idx="83617">
                  <c:v>-103.393555</c:v>
                </c:pt>
                <c:pt idx="83618">
                  <c:v>-73.2421875</c:v>
                </c:pt>
                <c:pt idx="83619">
                  <c:v>-25.1464844</c:v>
                </c:pt>
                <c:pt idx="83620">
                  <c:v>30.2734375</c:v>
                </c:pt>
                <c:pt idx="83621">
                  <c:v>75.4394531</c:v>
                </c:pt>
                <c:pt idx="83622">
                  <c:v>108.032227</c:v>
                </c:pt>
                <c:pt idx="83623">
                  <c:v>107.055664</c:v>
                </c:pt>
                <c:pt idx="83624">
                  <c:v>79.34570309999998</c:v>
                </c:pt>
                <c:pt idx="83625">
                  <c:v>34.5458984</c:v>
                </c:pt>
                <c:pt idx="83626">
                  <c:v>-23.1933594</c:v>
                </c:pt>
                <c:pt idx="83627">
                  <c:v>-74.8291016</c:v>
                </c:pt>
                <c:pt idx="83628">
                  <c:v>-106.567383</c:v>
                </c:pt>
                <c:pt idx="83629">
                  <c:v>-103.515625</c:v>
                </c:pt>
                <c:pt idx="83630">
                  <c:v>-80.9326172</c:v>
                </c:pt>
                <c:pt idx="83631">
                  <c:v>-40.6494141</c:v>
                </c:pt>
                <c:pt idx="83632">
                  <c:v>22.7050781</c:v>
                </c:pt>
                <c:pt idx="83633">
                  <c:v>75.8056641</c:v>
                </c:pt>
                <c:pt idx="83634">
                  <c:v>100.952148</c:v>
                </c:pt>
                <c:pt idx="83635">
                  <c:v>104.492188</c:v>
                </c:pt>
                <c:pt idx="83636">
                  <c:v>83.984375</c:v>
                </c:pt>
                <c:pt idx="83637">
                  <c:v>43.0908203</c:v>
                </c:pt>
                <c:pt idx="83638">
                  <c:v>-11.9628906</c:v>
                </c:pt>
                <c:pt idx="83639">
                  <c:v>-55.5419922</c:v>
                </c:pt>
                <c:pt idx="83640">
                  <c:v>-92.1630859</c:v>
                </c:pt>
                <c:pt idx="83641">
                  <c:v>-110.595703</c:v>
                </c:pt>
                <c:pt idx="83642">
                  <c:v>-98.75488279999998</c:v>
                </c:pt>
                <c:pt idx="83643">
                  <c:v>-48.5839844</c:v>
                </c:pt>
                <c:pt idx="83644">
                  <c:v>6.103515619999995</c:v>
                </c:pt>
                <c:pt idx="83645">
                  <c:v>60.9130859</c:v>
                </c:pt>
                <c:pt idx="83646">
                  <c:v>95.9472656</c:v>
                </c:pt>
                <c:pt idx="83647">
                  <c:v>108.642578</c:v>
                </c:pt>
                <c:pt idx="83648">
                  <c:v>88.2568359</c:v>
                </c:pt>
                <c:pt idx="83649">
                  <c:v>41.3818359</c:v>
                </c:pt>
                <c:pt idx="83650">
                  <c:v>-9.765625</c:v>
                </c:pt>
                <c:pt idx="83651">
                  <c:v>-61.15722659999999</c:v>
                </c:pt>
                <c:pt idx="83652">
                  <c:v>-94.1162109</c:v>
                </c:pt>
                <c:pt idx="83653">
                  <c:v>-111.572266</c:v>
                </c:pt>
                <c:pt idx="83654">
                  <c:v>-95.82519529999998</c:v>
                </c:pt>
                <c:pt idx="83655">
                  <c:v>-58.4716797</c:v>
                </c:pt>
                <c:pt idx="83656">
                  <c:v>-3.05175781</c:v>
                </c:pt>
                <c:pt idx="83657">
                  <c:v>51.7578125</c:v>
                </c:pt>
                <c:pt idx="83658">
                  <c:v>86.3037109</c:v>
                </c:pt>
                <c:pt idx="83659">
                  <c:v>112.304688</c:v>
                </c:pt>
                <c:pt idx="83660">
                  <c:v>99.2431641</c:v>
                </c:pt>
                <c:pt idx="83661">
                  <c:v>55.2978516</c:v>
                </c:pt>
                <c:pt idx="83662">
                  <c:v>3.17382812</c:v>
                </c:pt>
                <c:pt idx="83663">
                  <c:v>-45.0439453</c:v>
                </c:pt>
                <c:pt idx="83664">
                  <c:v>-83.8623047</c:v>
                </c:pt>
                <c:pt idx="83665">
                  <c:v>-104.125977</c:v>
                </c:pt>
                <c:pt idx="83666">
                  <c:v>-97.2900391</c:v>
                </c:pt>
                <c:pt idx="83667">
                  <c:v>-59.2041016</c:v>
                </c:pt>
                <c:pt idx="83668">
                  <c:v>-13.9160156</c:v>
                </c:pt>
                <c:pt idx="83669">
                  <c:v>33.203125</c:v>
                </c:pt>
                <c:pt idx="83670">
                  <c:v>81.66503909999996</c:v>
                </c:pt>
                <c:pt idx="83671">
                  <c:v>102.783203</c:v>
                </c:pt>
                <c:pt idx="83672">
                  <c:v>101.928711</c:v>
                </c:pt>
                <c:pt idx="83673">
                  <c:v>71.7773438</c:v>
                </c:pt>
                <c:pt idx="83674">
                  <c:v>15.5029297</c:v>
                </c:pt>
                <c:pt idx="83675">
                  <c:v>-36.3769531</c:v>
                </c:pt>
                <c:pt idx="83676">
                  <c:v>-85.6933594</c:v>
                </c:pt>
                <c:pt idx="83677">
                  <c:v>-106.933594</c:v>
                </c:pt>
                <c:pt idx="83678">
                  <c:v>-98.9990234</c:v>
                </c:pt>
                <c:pt idx="83679">
                  <c:v>-69.45800779999998</c:v>
                </c:pt>
                <c:pt idx="83680">
                  <c:v>-19.8974609</c:v>
                </c:pt>
                <c:pt idx="83681">
                  <c:v>34.6679688</c:v>
                </c:pt>
                <c:pt idx="83682">
                  <c:v>72.9980469</c:v>
                </c:pt>
                <c:pt idx="83683">
                  <c:v>106.323242</c:v>
                </c:pt>
                <c:pt idx="83684">
                  <c:v>97.90039059999998</c:v>
                </c:pt>
                <c:pt idx="83685">
                  <c:v>73.48632809999998</c:v>
                </c:pt>
                <c:pt idx="83686">
                  <c:v>26.9775391</c:v>
                </c:pt>
                <c:pt idx="83687">
                  <c:v>-24.5361328</c:v>
                </c:pt>
                <c:pt idx="83688">
                  <c:v>-73.7304688</c:v>
                </c:pt>
                <c:pt idx="83689">
                  <c:v>-100.219727</c:v>
                </c:pt>
                <c:pt idx="83690">
                  <c:v>-104.980469</c:v>
                </c:pt>
                <c:pt idx="83691">
                  <c:v>-73.85253909999996</c:v>
                </c:pt>
                <c:pt idx="83692">
                  <c:v>-27.8320312</c:v>
                </c:pt>
                <c:pt idx="83693">
                  <c:v>24.2919922</c:v>
                </c:pt>
                <c:pt idx="83694">
                  <c:v>75.4394531</c:v>
                </c:pt>
                <c:pt idx="83695">
                  <c:v>99.2431641</c:v>
                </c:pt>
                <c:pt idx="83696">
                  <c:v>110.107422</c:v>
                </c:pt>
                <c:pt idx="83697">
                  <c:v>85.5712891</c:v>
                </c:pt>
                <c:pt idx="83698">
                  <c:v>42.3583984</c:v>
                </c:pt>
                <c:pt idx="83699">
                  <c:v>-20.5078125</c:v>
                </c:pt>
                <c:pt idx="83700">
                  <c:v>-73.9746094</c:v>
                </c:pt>
                <c:pt idx="83701">
                  <c:v>-103.881836</c:v>
                </c:pt>
                <c:pt idx="83702">
                  <c:v>-108.520508</c:v>
                </c:pt>
                <c:pt idx="83703">
                  <c:v>-83.4960938</c:v>
                </c:pt>
                <c:pt idx="83704">
                  <c:v>-38.6962891</c:v>
                </c:pt>
                <c:pt idx="83705">
                  <c:v>12.3291016</c:v>
                </c:pt>
                <c:pt idx="83706">
                  <c:v>66.7724609</c:v>
                </c:pt>
                <c:pt idx="83707">
                  <c:v>98.1445312</c:v>
                </c:pt>
                <c:pt idx="83708">
                  <c:v>105.957031</c:v>
                </c:pt>
                <c:pt idx="83709">
                  <c:v>84.4726562</c:v>
                </c:pt>
                <c:pt idx="83710">
                  <c:v>42.4804688</c:v>
                </c:pt>
                <c:pt idx="83711">
                  <c:v>-11.71875</c:v>
                </c:pt>
                <c:pt idx="83712">
                  <c:v>-61.6455078</c:v>
                </c:pt>
                <c:pt idx="83713">
                  <c:v>-100.097656</c:v>
                </c:pt>
                <c:pt idx="83714">
                  <c:v>-109.375</c:v>
                </c:pt>
                <c:pt idx="83715">
                  <c:v>-90.82031249999996</c:v>
                </c:pt>
                <c:pt idx="83716">
                  <c:v>-50.9033203</c:v>
                </c:pt>
                <c:pt idx="83717">
                  <c:v>4.02832031</c:v>
                </c:pt>
                <c:pt idx="83718">
                  <c:v>55.4199219</c:v>
                </c:pt>
                <c:pt idx="83719">
                  <c:v>93.38378909999996</c:v>
                </c:pt>
                <c:pt idx="83720">
                  <c:v>110.351562</c:v>
                </c:pt>
                <c:pt idx="83721">
                  <c:v>97.1679688</c:v>
                </c:pt>
                <c:pt idx="83722">
                  <c:v>55.9082031</c:v>
                </c:pt>
                <c:pt idx="83723">
                  <c:v>0.366210938</c:v>
                </c:pt>
                <c:pt idx="83724">
                  <c:v>-54.93164059999999</c:v>
                </c:pt>
                <c:pt idx="83725">
                  <c:v>-96.67968749999996</c:v>
                </c:pt>
                <c:pt idx="83726">
                  <c:v>-105.224609</c:v>
                </c:pt>
                <c:pt idx="83727">
                  <c:v>-97.1679688</c:v>
                </c:pt>
                <c:pt idx="83728">
                  <c:v>-58.4716797</c:v>
                </c:pt>
                <c:pt idx="83729">
                  <c:v>-2.68554688</c:v>
                </c:pt>
                <c:pt idx="83730">
                  <c:v>50.0488281</c:v>
                </c:pt>
                <c:pt idx="83731">
                  <c:v>98.2666016</c:v>
                </c:pt>
                <c:pt idx="83732">
                  <c:v>114.257812</c:v>
                </c:pt>
                <c:pt idx="83733">
                  <c:v>98.5107422</c:v>
                </c:pt>
                <c:pt idx="83734">
                  <c:v>56.0302734</c:v>
                </c:pt>
                <c:pt idx="83735">
                  <c:v>10.6201172</c:v>
                </c:pt>
                <c:pt idx="83736">
                  <c:v>-41.2597656</c:v>
                </c:pt>
                <c:pt idx="83737">
                  <c:v>-87.4023438</c:v>
                </c:pt>
                <c:pt idx="83738">
                  <c:v>-107.421875</c:v>
                </c:pt>
                <c:pt idx="83739">
                  <c:v>-102.539062</c:v>
                </c:pt>
                <c:pt idx="83740">
                  <c:v>-70.4345703</c:v>
                </c:pt>
                <c:pt idx="83741">
                  <c:v>-10.1318359</c:v>
                </c:pt>
                <c:pt idx="83742">
                  <c:v>47.85156249999999</c:v>
                </c:pt>
                <c:pt idx="83743">
                  <c:v>85.6933594</c:v>
                </c:pt>
                <c:pt idx="83744">
                  <c:v>103.027344</c:v>
                </c:pt>
                <c:pt idx="83745">
                  <c:v>103.027344</c:v>
                </c:pt>
                <c:pt idx="83746">
                  <c:v>66.7724609</c:v>
                </c:pt>
                <c:pt idx="83747">
                  <c:v>16.9677734</c:v>
                </c:pt>
                <c:pt idx="83748">
                  <c:v>-44.3115234</c:v>
                </c:pt>
                <c:pt idx="83749">
                  <c:v>-80.9326172</c:v>
                </c:pt>
                <c:pt idx="83750">
                  <c:v>-102.905273</c:v>
                </c:pt>
                <c:pt idx="83751">
                  <c:v>-100.219727</c:v>
                </c:pt>
                <c:pt idx="83752">
                  <c:v>-75.4394531</c:v>
                </c:pt>
                <c:pt idx="83753">
                  <c:v>-33.203125</c:v>
                </c:pt>
                <c:pt idx="83754">
                  <c:v>27.9541016</c:v>
                </c:pt>
                <c:pt idx="83755">
                  <c:v>71.0449219</c:v>
                </c:pt>
                <c:pt idx="83756">
                  <c:v>101.44043</c:v>
                </c:pt>
                <c:pt idx="83757">
                  <c:v>104.858398</c:v>
                </c:pt>
                <c:pt idx="83758">
                  <c:v>73.3642578</c:v>
                </c:pt>
                <c:pt idx="83759">
                  <c:v>27.5878906</c:v>
                </c:pt>
                <c:pt idx="83760">
                  <c:v>-24.6582031</c:v>
                </c:pt>
                <c:pt idx="83761">
                  <c:v>-70.67871089999993</c:v>
                </c:pt>
                <c:pt idx="83762">
                  <c:v>-103.027344</c:v>
                </c:pt>
                <c:pt idx="83763">
                  <c:v>-111.083984</c:v>
                </c:pt>
                <c:pt idx="83764">
                  <c:v>-79.7119141</c:v>
                </c:pt>
                <c:pt idx="83765">
                  <c:v>-28.44238279999998</c:v>
                </c:pt>
                <c:pt idx="83766">
                  <c:v>22.5830078</c:v>
                </c:pt>
                <c:pt idx="83767">
                  <c:v>70.0683594</c:v>
                </c:pt>
                <c:pt idx="83768">
                  <c:v>102.416992</c:v>
                </c:pt>
                <c:pt idx="83769">
                  <c:v>110.595703</c:v>
                </c:pt>
                <c:pt idx="83770">
                  <c:v>77.8808594</c:v>
                </c:pt>
                <c:pt idx="83771">
                  <c:v>35.5224609</c:v>
                </c:pt>
                <c:pt idx="83772">
                  <c:v>-17.2119141</c:v>
                </c:pt>
                <c:pt idx="83773">
                  <c:v>-65.18554690000001</c:v>
                </c:pt>
                <c:pt idx="83774">
                  <c:v>-105.59082</c:v>
                </c:pt>
                <c:pt idx="83775">
                  <c:v>-109.741211</c:v>
                </c:pt>
                <c:pt idx="83776">
                  <c:v>-88.62304690000001</c:v>
                </c:pt>
                <c:pt idx="83777">
                  <c:v>-41.9921875</c:v>
                </c:pt>
                <c:pt idx="83778">
                  <c:v>11.5966797</c:v>
                </c:pt>
                <c:pt idx="83779">
                  <c:v>69.2138672</c:v>
                </c:pt>
                <c:pt idx="83780">
                  <c:v>99.1210938</c:v>
                </c:pt>
                <c:pt idx="83781">
                  <c:v>106.567383</c:v>
                </c:pt>
                <c:pt idx="83782">
                  <c:v>91.796875</c:v>
                </c:pt>
                <c:pt idx="83783">
                  <c:v>48.5839844</c:v>
                </c:pt>
                <c:pt idx="83784">
                  <c:v>-10.8642578</c:v>
                </c:pt>
                <c:pt idx="83785">
                  <c:v>-59.2041016</c:v>
                </c:pt>
                <c:pt idx="83786">
                  <c:v>-98.1445312</c:v>
                </c:pt>
                <c:pt idx="83787">
                  <c:v>-105.102539</c:v>
                </c:pt>
                <c:pt idx="83788">
                  <c:v>-81.29882809999998</c:v>
                </c:pt>
                <c:pt idx="83789">
                  <c:v>-43.7011719</c:v>
                </c:pt>
                <c:pt idx="83790">
                  <c:v>9.033203119999997</c:v>
                </c:pt>
                <c:pt idx="83791">
                  <c:v>53.4667969</c:v>
                </c:pt>
                <c:pt idx="83792">
                  <c:v>100.341797</c:v>
                </c:pt>
                <c:pt idx="83793">
                  <c:v>115.600586</c:v>
                </c:pt>
                <c:pt idx="83794">
                  <c:v>101.196289</c:v>
                </c:pt>
                <c:pt idx="83795">
                  <c:v>58.1054688</c:v>
                </c:pt>
                <c:pt idx="83796">
                  <c:v>0.122070312</c:v>
                </c:pt>
                <c:pt idx="83797">
                  <c:v>-58.3496094</c:v>
                </c:pt>
                <c:pt idx="83798">
                  <c:v>-90.57617190000001</c:v>
                </c:pt>
                <c:pt idx="83799">
                  <c:v>-108.886719</c:v>
                </c:pt>
                <c:pt idx="83800">
                  <c:v>-100.585938</c:v>
                </c:pt>
                <c:pt idx="83801">
                  <c:v>-58.2275391</c:v>
                </c:pt>
                <c:pt idx="83802">
                  <c:v>-6.225585939999994</c:v>
                </c:pt>
                <c:pt idx="83803">
                  <c:v>48.9501953</c:v>
                </c:pt>
                <c:pt idx="83804">
                  <c:v>89.84375</c:v>
                </c:pt>
                <c:pt idx="83805">
                  <c:v>99.9755859</c:v>
                </c:pt>
                <c:pt idx="83806">
                  <c:v>91.55273440000001</c:v>
                </c:pt>
                <c:pt idx="83807">
                  <c:v>63.8427734</c:v>
                </c:pt>
                <c:pt idx="83808">
                  <c:v>11.8408203</c:v>
                </c:pt>
                <c:pt idx="83809">
                  <c:v>-38.2080078</c:v>
                </c:pt>
                <c:pt idx="83810">
                  <c:v>-85.8154297</c:v>
                </c:pt>
                <c:pt idx="83811">
                  <c:v>-108.764648</c:v>
                </c:pt>
                <c:pt idx="83812">
                  <c:v>-97.65625</c:v>
                </c:pt>
                <c:pt idx="83813">
                  <c:v>-67.2607422</c:v>
                </c:pt>
                <c:pt idx="83814">
                  <c:v>-14.0380859</c:v>
                </c:pt>
                <c:pt idx="83815">
                  <c:v>42.96875</c:v>
                </c:pt>
                <c:pt idx="83816">
                  <c:v>79.1015625</c:v>
                </c:pt>
                <c:pt idx="83817">
                  <c:v>103.027344</c:v>
                </c:pt>
                <c:pt idx="83818">
                  <c:v>100.341797</c:v>
                </c:pt>
                <c:pt idx="83819">
                  <c:v>70.80078119999993</c:v>
                </c:pt>
                <c:pt idx="83820">
                  <c:v>22.3388672</c:v>
                </c:pt>
                <c:pt idx="83821">
                  <c:v>-27.34375</c:v>
                </c:pt>
                <c:pt idx="83822">
                  <c:v>-82.03125</c:v>
                </c:pt>
                <c:pt idx="83823">
                  <c:v>-108.276367</c:v>
                </c:pt>
                <c:pt idx="83824">
                  <c:v>-102.294922</c:v>
                </c:pt>
                <c:pt idx="83825">
                  <c:v>-66.65039059999994</c:v>
                </c:pt>
                <c:pt idx="83826">
                  <c:v>-22.9492188</c:v>
                </c:pt>
                <c:pt idx="83827">
                  <c:v>25.1464844</c:v>
                </c:pt>
                <c:pt idx="83828">
                  <c:v>72.7539062</c:v>
                </c:pt>
                <c:pt idx="83829">
                  <c:v>98.9990234</c:v>
                </c:pt>
                <c:pt idx="83830">
                  <c:v>99.4873047</c:v>
                </c:pt>
                <c:pt idx="83831">
                  <c:v>72.7539062</c:v>
                </c:pt>
                <c:pt idx="83832">
                  <c:v>23.9257812</c:v>
                </c:pt>
                <c:pt idx="83833">
                  <c:v>-30.0292969</c:v>
                </c:pt>
                <c:pt idx="83834">
                  <c:v>-79.7119141</c:v>
                </c:pt>
                <c:pt idx="83835">
                  <c:v>-102.172852</c:v>
                </c:pt>
                <c:pt idx="83836">
                  <c:v>-105.957031</c:v>
                </c:pt>
                <c:pt idx="83837">
                  <c:v>-78.36914059999998</c:v>
                </c:pt>
                <c:pt idx="83838">
                  <c:v>-21.2402344</c:v>
                </c:pt>
                <c:pt idx="83839">
                  <c:v>22.5830078</c:v>
                </c:pt>
                <c:pt idx="83840">
                  <c:v>71.1669922</c:v>
                </c:pt>
                <c:pt idx="83841">
                  <c:v>96.67968749999996</c:v>
                </c:pt>
                <c:pt idx="83842">
                  <c:v>97.77832029999998</c:v>
                </c:pt>
                <c:pt idx="83843">
                  <c:v>83.8623047</c:v>
                </c:pt>
                <c:pt idx="83844">
                  <c:v>34.4238281</c:v>
                </c:pt>
                <c:pt idx="83845">
                  <c:v>-22.9492188</c:v>
                </c:pt>
                <c:pt idx="83846">
                  <c:v>-66.2841797</c:v>
                </c:pt>
                <c:pt idx="83847">
                  <c:v>-94.6044922</c:v>
                </c:pt>
                <c:pt idx="83848">
                  <c:v>-105.59082</c:v>
                </c:pt>
                <c:pt idx="83849">
                  <c:v>-88.0126953</c:v>
                </c:pt>
                <c:pt idx="83850">
                  <c:v>-40.4052734</c:v>
                </c:pt>
                <c:pt idx="83851">
                  <c:v>17.7001953</c:v>
                </c:pt>
                <c:pt idx="83852">
                  <c:v>62.0117188</c:v>
                </c:pt>
                <c:pt idx="83853">
                  <c:v>94.6044922</c:v>
                </c:pt>
                <c:pt idx="83854">
                  <c:v>106.933594</c:v>
                </c:pt>
                <c:pt idx="83855">
                  <c:v>82.7636719</c:v>
                </c:pt>
                <c:pt idx="83856">
                  <c:v>48.0957031</c:v>
                </c:pt>
                <c:pt idx="83857">
                  <c:v>-3.05175781</c:v>
                </c:pt>
                <c:pt idx="83858">
                  <c:v>-61.4013672</c:v>
                </c:pt>
                <c:pt idx="83859">
                  <c:v>-95.82519529999998</c:v>
                </c:pt>
                <c:pt idx="83860">
                  <c:v>-108.276367</c:v>
                </c:pt>
                <c:pt idx="83861">
                  <c:v>-86.18164059999998</c:v>
                </c:pt>
                <c:pt idx="83862">
                  <c:v>-57.7392578</c:v>
                </c:pt>
                <c:pt idx="83863">
                  <c:v>4.02832031</c:v>
                </c:pt>
                <c:pt idx="83864">
                  <c:v>58.3496094</c:v>
                </c:pt>
                <c:pt idx="83865">
                  <c:v>91.3085938</c:v>
                </c:pt>
                <c:pt idx="83866">
                  <c:v>108.398438</c:v>
                </c:pt>
                <c:pt idx="83867">
                  <c:v>95.0927734</c:v>
                </c:pt>
                <c:pt idx="83868">
                  <c:v>52.1240234</c:v>
                </c:pt>
                <c:pt idx="83869">
                  <c:v>4.76074219</c:v>
                </c:pt>
                <c:pt idx="83870">
                  <c:v>-49.3164062</c:v>
                </c:pt>
                <c:pt idx="83871">
                  <c:v>-87.2802734</c:v>
                </c:pt>
                <c:pt idx="83872">
                  <c:v>-104.370117</c:v>
                </c:pt>
                <c:pt idx="83873">
                  <c:v>-92.5292969</c:v>
                </c:pt>
                <c:pt idx="83874">
                  <c:v>-63.7207031</c:v>
                </c:pt>
                <c:pt idx="83875">
                  <c:v>-12.0849609</c:v>
                </c:pt>
                <c:pt idx="83876">
                  <c:v>47.9736328</c:v>
                </c:pt>
                <c:pt idx="83877">
                  <c:v>86.7919922</c:v>
                </c:pt>
                <c:pt idx="83878">
                  <c:v>105.102539</c:v>
                </c:pt>
                <c:pt idx="83879">
                  <c:v>97.65625</c:v>
                </c:pt>
                <c:pt idx="83880">
                  <c:v>65.67382809999994</c:v>
                </c:pt>
                <c:pt idx="83881">
                  <c:v>16.4794922</c:v>
                </c:pt>
                <c:pt idx="83882">
                  <c:v>-41.6259766</c:v>
                </c:pt>
                <c:pt idx="83883">
                  <c:v>-82.03125</c:v>
                </c:pt>
                <c:pt idx="83884">
                  <c:v>-104.370117</c:v>
                </c:pt>
                <c:pt idx="83885">
                  <c:v>-105.34668</c:v>
                </c:pt>
                <c:pt idx="83886">
                  <c:v>-66.8945312</c:v>
                </c:pt>
                <c:pt idx="83887">
                  <c:v>-12.4511719</c:v>
                </c:pt>
                <c:pt idx="83888">
                  <c:v>39.30664059999999</c:v>
                </c:pt>
                <c:pt idx="83889">
                  <c:v>84.8388672</c:v>
                </c:pt>
                <c:pt idx="83890">
                  <c:v>110.839844</c:v>
                </c:pt>
                <c:pt idx="83891">
                  <c:v>110.717773</c:v>
                </c:pt>
                <c:pt idx="83892">
                  <c:v>69.8242188</c:v>
                </c:pt>
                <c:pt idx="83893">
                  <c:v>22.3388672</c:v>
                </c:pt>
                <c:pt idx="83894">
                  <c:v>-34.0576172</c:v>
                </c:pt>
                <c:pt idx="83895">
                  <c:v>-77.8808594</c:v>
                </c:pt>
                <c:pt idx="83896">
                  <c:v>-105.224609</c:v>
                </c:pt>
                <c:pt idx="83897">
                  <c:v>-100.952148</c:v>
                </c:pt>
                <c:pt idx="83898">
                  <c:v>-74.7070312</c:v>
                </c:pt>
                <c:pt idx="83899">
                  <c:v>-23.4375</c:v>
                </c:pt>
                <c:pt idx="83900">
                  <c:v>25.5126953</c:v>
                </c:pt>
                <c:pt idx="83901">
                  <c:v>78.36914059999998</c:v>
                </c:pt>
                <c:pt idx="83902">
                  <c:v>108.276367</c:v>
                </c:pt>
                <c:pt idx="83903">
                  <c:v>97.90039059999998</c:v>
                </c:pt>
                <c:pt idx="83904">
                  <c:v>75.8056641</c:v>
                </c:pt>
                <c:pt idx="83905">
                  <c:v>37.7197266</c:v>
                </c:pt>
                <c:pt idx="83906">
                  <c:v>-22.7050781</c:v>
                </c:pt>
                <c:pt idx="83907">
                  <c:v>-77.8808594</c:v>
                </c:pt>
                <c:pt idx="83908">
                  <c:v>-103.637695</c:v>
                </c:pt>
                <c:pt idx="83909">
                  <c:v>-100.341797</c:v>
                </c:pt>
                <c:pt idx="83910">
                  <c:v>-85.08300779999998</c:v>
                </c:pt>
                <c:pt idx="83911">
                  <c:v>-41.5039062</c:v>
                </c:pt>
                <c:pt idx="83912">
                  <c:v>18.3105469</c:v>
                </c:pt>
                <c:pt idx="83913">
                  <c:v>65.0634766</c:v>
                </c:pt>
                <c:pt idx="83914">
                  <c:v>101.68457</c:v>
                </c:pt>
                <c:pt idx="83915">
                  <c:v>106.323242</c:v>
                </c:pt>
                <c:pt idx="83916">
                  <c:v>82.03125</c:v>
                </c:pt>
                <c:pt idx="83917">
                  <c:v>46.0205078</c:v>
                </c:pt>
                <c:pt idx="83918">
                  <c:v>-14.2822266</c:v>
                </c:pt>
                <c:pt idx="83919">
                  <c:v>-66.7724609</c:v>
                </c:pt>
                <c:pt idx="83920">
                  <c:v>-99.85351559999998</c:v>
                </c:pt>
                <c:pt idx="83921">
                  <c:v>-104.736328</c:v>
                </c:pt>
                <c:pt idx="83922">
                  <c:v>-91.1865234</c:v>
                </c:pt>
                <c:pt idx="83923">
                  <c:v>-51.1474609</c:v>
                </c:pt>
                <c:pt idx="83924">
                  <c:v>0.610351562</c:v>
                </c:pt>
                <c:pt idx="83925">
                  <c:v>60.6689453</c:v>
                </c:pt>
                <c:pt idx="83926">
                  <c:v>95.5810547</c:v>
                </c:pt>
                <c:pt idx="83927">
                  <c:v>103.149414</c:v>
                </c:pt>
                <c:pt idx="83928">
                  <c:v>90.2099609</c:v>
                </c:pt>
                <c:pt idx="83929">
                  <c:v>53.2226562</c:v>
                </c:pt>
                <c:pt idx="83930">
                  <c:v>-5.37109375</c:v>
                </c:pt>
                <c:pt idx="83931">
                  <c:v>-56.88476559999999</c:v>
                </c:pt>
                <c:pt idx="83932">
                  <c:v>-96.92382809999998</c:v>
                </c:pt>
                <c:pt idx="83933">
                  <c:v>-104.858398</c:v>
                </c:pt>
                <c:pt idx="83934">
                  <c:v>-91.55273440000001</c:v>
                </c:pt>
                <c:pt idx="83935">
                  <c:v>-45.2880859</c:v>
                </c:pt>
                <c:pt idx="83936">
                  <c:v>-1.22070312</c:v>
                </c:pt>
                <c:pt idx="83937">
                  <c:v>49.1943359</c:v>
                </c:pt>
                <c:pt idx="83938">
                  <c:v>93.1396484</c:v>
                </c:pt>
                <c:pt idx="83939">
                  <c:v>106.201172</c:v>
                </c:pt>
                <c:pt idx="83940">
                  <c:v>91.9189453</c:v>
                </c:pt>
                <c:pt idx="83941">
                  <c:v>59.4482422</c:v>
                </c:pt>
                <c:pt idx="83942">
                  <c:v>7.44628906</c:v>
                </c:pt>
                <c:pt idx="83943">
                  <c:v>-48.3398438</c:v>
                </c:pt>
                <c:pt idx="83944">
                  <c:v>-87.5244141</c:v>
                </c:pt>
                <c:pt idx="83945">
                  <c:v>-107.666016</c:v>
                </c:pt>
                <c:pt idx="83946">
                  <c:v>-97.0458984</c:v>
                </c:pt>
                <c:pt idx="83947">
                  <c:v>-60.546875</c:v>
                </c:pt>
                <c:pt idx="83948">
                  <c:v>-10.7421875</c:v>
                </c:pt>
                <c:pt idx="83949">
                  <c:v>41.2597656</c:v>
                </c:pt>
                <c:pt idx="83950">
                  <c:v>81.7871094</c:v>
                </c:pt>
                <c:pt idx="83951">
                  <c:v>107.177734</c:v>
                </c:pt>
                <c:pt idx="83952">
                  <c:v>99.85351559999998</c:v>
                </c:pt>
                <c:pt idx="83953">
                  <c:v>68.9697266</c:v>
                </c:pt>
                <c:pt idx="83954">
                  <c:v>19.8974609</c:v>
                </c:pt>
                <c:pt idx="83955">
                  <c:v>-33.203125</c:v>
                </c:pt>
                <c:pt idx="83956">
                  <c:v>-80.9326172</c:v>
                </c:pt>
                <c:pt idx="83957">
                  <c:v>-106.689453</c:v>
                </c:pt>
                <c:pt idx="83958">
                  <c:v>-104.736328</c:v>
                </c:pt>
                <c:pt idx="83959">
                  <c:v>-70.55664059999998</c:v>
                </c:pt>
                <c:pt idx="83960">
                  <c:v>-25.7568359</c:v>
                </c:pt>
                <c:pt idx="83961">
                  <c:v>31.25</c:v>
                </c:pt>
                <c:pt idx="83962">
                  <c:v>79.34570309999998</c:v>
                </c:pt>
                <c:pt idx="83963">
                  <c:v>105.34668</c:v>
                </c:pt>
                <c:pt idx="83964">
                  <c:v>96.1914062</c:v>
                </c:pt>
                <c:pt idx="83965">
                  <c:v>79.22363279999998</c:v>
                </c:pt>
                <c:pt idx="83966">
                  <c:v>29.1748047</c:v>
                </c:pt>
                <c:pt idx="83967">
                  <c:v>-22.7050781</c:v>
                </c:pt>
                <c:pt idx="83968">
                  <c:v>-76.0498047</c:v>
                </c:pt>
                <c:pt idx="83969">
                  <c:v>-103.271484</c:v>
                </c:pt>
                <c:pt idx="83970">
                  <c:v>-103.393555</c:v>
                </c:pt>
                <c:pt idx="83971">
                  <c:v>-80.5664062</c:v>
                </c:pt>
                <c:pt idx="83972">
                  <c:v>-34.0576172</c:v>
                </c:pt>
                <c:pt idx="83973">
                  <c:v>19.2871094</c:v>
                </c:pt>
                <c:pt idx="83974">
                  <c:v>71.7773438</c:v>
                </c:pt>
                <c:pt idx="83975">
                  <c:v>101.928711</c:v>
                </c:pt>
                <c:pt idx="83976">
                  <c:v>108.398438</c:v>
                </c:pt>
                <c:pt idx="83977">
                  <c:v>84.4726562</c:v>
                </c:pt>
                <c:pt idx="83978">
                  <c:v>34.17968749999999</c:v>
                </c:pt>
                <c:pt idx="83979">
                  <c:v>-17.4560547</c:v>
                </c:pt>
                <c:pt idx="83980">
                  <c:v>-68.8476562</c:v>
                </c:pt>
                <c:pt idx="83981">
                  <c:v>-108.642578</c:v>
                </c:pt>
                <c:pt idx="83982">
                  <c:v>-112.182617</c:v>
                </c:pt>
                <c:pt idx="83983">
                  <c:v>-78.0029297</c:v>
                </c:pt>
                <c:pt idx="83984">
                  <c:v>-36.7431641</c:v>
                </c:pt>
                <c:pt idx="83985">
                  <c:v>7.69042969</c:v>
                </c:pt>
                <c:pt idx="83986">
                  <c:v>61.7675781</c:v>
                </c:pt>
                <c:pt idx="83987">
                  <c:v>102.783203</c:v>
                </c:pt>
                <c:pt idx="83988">
                  <c:v>110.595703</c:v>
                </c:pt>
                <c:pt idx="83989">
                  <c:v>82.3974609</c:v>
                </c:pt>
                <c:pt idx="83990">
                  <c:v>44.4335938</c:v>
                </c:pt>
                <c:pt idx="83991">
                  <c:v>-5.98144531</c:v>
                </c:pt>
                <c:pt idx="83992">
                  <c:v>-61.0351562</c:v>
                </c:pt>
                <c:pt idx="83993">
                  <c:v>-99.1210938</c:v>
                </c:pt>
                <c:pt idx="83994">
                  <c:v>-105.34668</c:v>
                </c:pt>
                <c:pt idx="83995">
                  <c:v>-93.6279297</c:v>
                </c:pt>
                <c:pt idx="83996">
                  <c:v>-42.7246094</c:v>
                </c:pt>
                <c:pt idx="83997">
                  <c:v>5.73730469</c:v>
                </c:pt>
                <c:pt idx="83998">
                  <c:v>52.6123047</c:v>
                </c:pt>
                <c:pt idx="83999">
                  <c:v>87.15820309999998</c:v>
                </c:pt>
                <c:pt idx="84000">
                  <c:v>105.34668</c:v>
                </c:pt>
                <c:pt idx="84001">
                  <c:v>92.1630859</c:v>
                </c:pt>
                <c:pt idx="84002">
                  <c:v>54.32128909999999</c:v>
                </c:pt>
                <c:pt idx="84003">
                  <c:v>-2.07519531</c:v>
                </c:pt>
                <c:pt idx="84004">
                  <c:v>-49.5605469</c:v>
                </c:pt>
                <c:pt idx="84005">
                  <c:v>-94.2382812</c:v>
                </c:pt>
                <c:pt idx="84006">
                  <c:v>-111.083984</c:v>
                </c:pt>
                <c:pt idx="84007">
                  <c:v>-89.9658203</c:v>
                </c:pt>
                <c:pt idx="84008">
                  <c:v>-57.0068359</c:v>
                </c:pt>
                <c:pt idx="84009">
                  <c:v>-5.37109375</c:v>
                </c:pt>
                <c:pt idx="84010">
                  <c:v>51.2695312</c:v>
                </c:pt>
                <c:pt idx="84011">
                  <c:v>91.4306641</c:v>
                </c:pt>
                <c:pt idx="84012">
                  <c:v>111.328125</c:v>
                </c:pt>
                <c:pt idx="84013">
                  <c:v>106.201172</c:v>
                </c:pt>
                <c:pt idx="84014">
                  <c:v>57.0068359</c:v>
                </c:pt>
                <c:pt idx="84015">
                  <c:v>7.93457031</c:v>
                </c:pt>
                <c:pt idx="84016">
                  <c:v>-48.4619141</c:v>
                </c:pt>
                <c:pt idx="84017">
                  <c:v>-90.57617190000001</c:v>
                </c:pt>
                <c:pt idx="84018">
                  <c:v>-103.271484</c:v>
                </c:pt>
                <c:pt idx="84019">
                  <c:v>-96.80175779999998</c:v>
                </c:pt>
                <c:pt idx="84020">
                  <c:v>-64.3310547</c:v>
                </c:pt>
                <c:pt idx="84021">
                  <c:v>-15.2587891</c:v>
                </c:pt>
                <c:pt idx="84022">
                  <c:v>38.3300781</c:v>
                </c:pt>
                <c:pt idx="84023">
                  <c:v>85.20507809999994</c:v>
                </c:pt>
                <c:pt idx="84024">
                  <c:v>100.830078</c:v>
                </c:pt>
                <c:pt idx="84025">
                  <c:v>97.65625</c:v>
                </c:pt>
                <c:pt idx="84026">
                  <c:v>68.4814453</c:v>
                </c:pt>
                <c:pt idx="84027">
                  <c:v>19.4091797</c:v>
                </c:pt>
                <c:pt idx="84028">
                  <c:v>-34.4238281</c:v>
                </c:pt>
                <c:pt idx="84029">
                  <c:v>-81.0546875</c:v>
                </c:pt>
                <c:pt idx="84030">
                  <c:v>-100.830078</c:v>
                </c:pt>
                <c:pt idx="84031">
                  <c:v>-104.248047</c:v>
                </c:pt>
                <c:pt idx="84032">
                  <c:v>-77.27050779999998</c:v>
                </c:pt>
                <c:pt idx="84033">
                  <c:v>-27.5878906</c:v>
                </c:pt>
                <c:pt idx="84034">
                  <c:v>23.4375</c:v>
                </c:pt>
                <c:pt idx="84035">
                  <c:v>74.8291016</c:v>
                </c:pt>
                <c:pt idx="84036">
                  <c:v>108.398438</c:v>
                </c:pt>
                <c:pt idx="84037">
                  <c:v>106.445312</c:v>
                </c:pt>
                <c:pt idx="84038">
                  <c:v>68.35937499999996</c:v>
                </c:pt>
                <c:pt idx="84039">
                  <c:v>23.6816406</c:v>
                </c:pt>
                <c:pt idx="84040">
                  <c:v>-24.2919922</c:v>
                </c:pt>
                <c:pt idx="84041">
                  <c:v>-72.50976559999998</c:v>
                </c:pt>
                <c:pt idx="84042">
                  <c:v>-100.708008</c:v>
                </c:pt>
                <c:pt idx="84043">
                  <c:v>-104.003906</c:v>
                </c:pt>
                <c:pt idx="84044">
                  <c:v>-80.2001953</c:v>
                </c:pt>
                <c:pt idx="84045">
                  <c:v>-30.1513672</c:v>
                </c:pt>
                <c:pt idx="84046">
                  <c:v>19.0429688</c:v>
                </c:pt>
                <c:pt idx="84047">
                  <c:v>66.40625</c:v>
                </c:pt>
                <c:pt idx="84048">
                  <c:v>91.3085938</c:v>
                </c:pt>
                <c:pt idx="84049">
                  <c:v>99.3652344</c:v>
                </c:pt>
                <c:pt idx="84050">
                  <c:v>85.9375</c:v>
                </c:pt>
                <c:pt idx="84051">
                  <c:v>33.6914062</c:v>
                </c:pt>
                <c:pt idx="84052">
                  <c:v>-18.4326172</c:v>
                </c:pt>
                <c:pt idx="84053">
                  <c:v>-65.3076172</c:v>
                </c:pt>
                <c:pt idx="84054">
                  <c:v>-102.539062</c:v>
                </c:pt>
                <c:pt idx="84055">
                  <c:v>-103.149414</c:v>
                </c:pt>
                <c:pt idx="84056">
                  <c:v>-87.2802734</c:v>
                </c:pt>
                <c:pt idx="84057">
                  <c:v>-47.85156249999999</c:v>
                </c:pt>
                <c:pt idx="84058">
                  <c:v>11.9628906</c:v>
                </c:pt>
                <c:pt idx="84059">
                  <c:v>61.8896484</c:v>
                </c:pt>
                <c:pt idx="84060">
                  <c:v>95.4589844</c:v>
                </c:pt>
                <c:pt idx="84061">
                  <c:v>107.543945</c:v>
                </c:pt>
                <c:pt idx="84062">
                  <c:v>86.5478516</c:v>
                </c:pt>
                <c:pt idx="84063">
                  <c:v>48.7060547</c:v>
                </c:pt>
                <c:pt idx="84064">
                  <c:v>-3.54003906</c:v>
                </c:pt>
                <c:pt idx="84065">
                  <c:v>-59.2041016</c:v>
                </c:pt>
                <c:pt idx="84066">
                  <c:v>-98.9990234</c:v>
                </c:pt>
                <c:pt idx="84067">
                  <c:v>-108.642578</c:v>
                </c:pt>
                <c:pt idx="84068">
                  <c:v>-93.5058594</c:v>
                </c:pt>
                <c:pt idx="84069">
                  <c:v>-63.3544922</c:v>
                </c:pt>
                <c:pt idx="84070">
                  <c:v>-2.31933594</c:v>
                </c:pt>
                <c:pt idx="84071">
                  <c:v>58.2275391</c:v>
                </c:pt>
                <c:pt idx="84072">
                  <c:v>94.2382812</c:v>
                </c:pt>
                <c:pt idx="84073">
                  <c:v>100.585938</c:v>
                </c:pt>
                <c:pt idx="84074">
                  <c:v>91.0644531</c:v>
                </c:pt>
                <c:pt idx="84075">
                  <c:v>63.5986328</c:v>
                </c:pt>
                <c:pt idx="84076">
                  <c:v>3.78417969</c:v>
                </c:pt>
                <c:pt idx="84077">
                  <c:v>-46.0205078</c:v>
                </c:pt>
                <c:pt idx="84078">
                  <c:v>-89.5996094</c:v>
                </c:pt>
                <c:pt idx="84079">
                  <c:v>-104.858398</c:v>
                </c:pt>
                <c:pt idx="84080">
                  <c:v>-91.4306641</c:v>
                </c:pt>
                <c:pt idx="84081">
                  <c:v>-58.59375</c:v>
                </c:pt>
                <c:pt idx="84082">
                  <c:v>-12.5732422</c:v>
                </c:pt>
                <c:pt idx="84083">
                  <c:v>38.3300781</c:v>
                </c:pt>
                <c:pt idx="84084">
                  <c:v>82.88574219999992</c:v>
                </c:pt>
                <c:pt idx="84085">
                  <c:v>103.027344</c:v>
                </c:pt>
                <c:pt idx="84086">
                  <c:v>94.1162109</c:v>
                </c:pt>
                <c:pt idx="84087">
                  <c:v>62.1337891</c:v>
                </c:pt>
                <c:pt idx="84088">
                  <c:v>13.1835938</c:v>
                </c:pt>
                <c:pt idx="84089">
                  <c:v>-40.5273438</c:v>
                </c:pt>
                <c:pt idx="84090">
                  <c:v>-83.8623047</c:v>
                </c:pt>
                <c:pt idx="84091">
                  <c:v>-103.881836</c:v>
                </c:pt>
                <c:pt idx="84092">
                  <c:v>-92.1630859</c:v>
                </c:pt>
                <c:pt idx="84093">
                  <c:v>-68.7255859</c:v>
                </c:pt>
                <c:pt idx="84094">
                  <c:v>-22.2167969</c:v>
                </c:pt>
                <c:pt idx="84095">
                  <c:v>37.4755859</c:v>
                </c:pt>
                <c:pt idx="84096">
                  <c:v>80.4443359</c:v>
                </c:pt>
                <c:pt idx="84097">
                  <c:v>104.003906</c:v>
                </c:pt>
                <c:pt idx="84098">
                  <c:v>95.4589844</c:v>
                </c:pt>
                <c:pt idx="84099">
                  <c:v>69.58007809999994</c:v>
                </c:pt>
                <c:pt idx="84100">
                  <c:v>27.4658203</c:v>
                </c:pt>
                <c:pt idx="84101">
                  <c:v>-25.0244141</c:v>
                </c:pt>
                <c:pt idx="84102">
                  <c:v>-79.4677734</c:v>
                </c:pt>
                <c:pt idx="84103">
                  <c:v>-109.863281</c:v>
                </c:pt>
                <c:pt idx="84104">
                  <c:v>-105.34668</c:v>
                </c:pt>
                <c:pt idx="84105">
                  <c:v>-71.7773438</c:v>
                </c:pt>
                <c:pt idx="84106">
                  <c:v>-26.3671875</c:v>
                </c:pt>
                <c:pt idx="84107">
                  <c:v>30.0292969</c:v>
                </c:pt>
                <c:pt idx="84108">
                  <c:v>74.7070312</c:v>
                </c:pt>
                <c:pt idx="84109">
                  <c:v>99.85351559999998</c:v>
                </c:pt>
                <c:pt idx="84110">
                  <c:v>106.323242</c:v>
                </c:pt>
                <c:pt idx="84111">
                  <c:v>79.5898438</c:v>
                </c:pt>
                <c:pt idx="84112">
                  <c:v>31.3720703</c:v>
                </c:pt>
                <c:pt idx="84113">
                  <c:v>-24.2919922</c:v>
                </c:pt>
                <c:pt idx="84114">
                  <c:v>-72.1435547</c:v>
                </c:pt>
                <c:pt idx="84115">
                  <c:v>-100.708008</c:v>
                </c:pt>
                <c:pt idx="84116">
                  <c:v>-106.079102</c:v>
                </c:pt>
                <c:pt idx="84117">
                  <c:v>-83.4960938</c:v>
                </c:pt>
                <c:pt idx="84118">
                  <c:v>-36.3769531</c:v>
                </c:pt>
                <c:pt idx="84119">
                  <c:v>21.1181641</c:v>
                </c:pt>
                <c:pt idx="84120">
                  <c:v>67.38281249999996</c:v>
                </c:pt>
                <c:pt idx="84121">
                  <c:v>98.2666016</c:v>
                </c:pt>
                <c:pt idx="84122">
                  <c:v>111.206055</c:v>
                </c:pt>
                <c:pt idx="84123">
                  <c:v>97.65625</c:v>
                </c:pt>
                <c:pt idx="84124">
                  <c:v>41.6259766</c:v>
                </c:pt>
                <c:pt idx="84125">
                  <c:v>-15.1367188</c:v>
                </c:pt>
                <c:pt idx="84126">
                  <c:v>-65.0634766</c:v>
                </c:pt>
                <c:pt idx="84127">
                  <c:v>-103.149414</c:v>
                </c:pt>
                <c:pt idx="84128">
                  <c:v>-111.572266</c:v>
                </c:pt>
                <c:pt idx="84129">
                  <c:v>-89.9658203</c:v>
                </c:pt>
                <c:pt idx="84130">
                  <c:v>-56.2744141</c:v>
                </c:pt>
                <c:pt idx="84131">
                  <c:v>4.51660156</c:v>
                </c:pt>
                <c:pt idx="84132">
                  <c:v>64.2089844</c:v>
                </c:pt>
                <c:pt idx="84133">
                  <c:v>89.4775391</c:v>
                </c:pt>
                <c:pt idx="84134">
                  <c:v>105.59082</c:v>
                </c:pt>
                <c:pt idx="84135">
                  <c:v>94.1162109</c:v>
                </c:pt>
                <c:pt idx="84136">
                  <c:v>46.1425781</c:v>
                </c:pt>
                <c:pt idx="84137">
                  <c:v>-3.17382812</c:v>
                </c:pt>
                <c:pt idx="84138">
                  <c:v>-54.4433594</c:v>
                </c:pt>
                <c:pt idx="84139">
                  <c:v>-87.7685547</c:v>
                </c:pt>
                <c:pt idx="84140">
                  <c:v>-106.323242</c:v>
                </c:pt>
                <c:pt idx="84141">
                  <c:v>-97.77832029999998</c:v>
                </c:pt>
                <c:pt idx="84142">
                  <c:v>-60.18066409999999</c:v>
                </c:pt>
                <c:pt idx="84143">
                  <c:v>-3.54003906</c:v>
                </c:pt>
                <c:pt idx="84144">
                  <c:v>49.4384766</c:v>
                </c:pt>
                <c:pt idx="84145">
                  <c:v>87.7685547</c:v>
                </c:pt>
                <c:pt idx="84146">
                  <c:v>110.717773</c:v>
                </c:pt>
                <c:pt idx="84147">
                  <c:v>97.65625</c:v>
                </c:pt>
                <c:pt idx="84148">
                  <c:v>57.1289062</c:v>
                </c:pt>
                <c:pt idx="84149">
                  <c:v>8.544921879999997</c:v>
                </c:pt>
                <c:pt idx="84150">
                  <c:v>-45.0439453</c:v>
                </c:pt>
                <c:pt idx="84151">
                  <c:v>-88.8671875</c:v>
                </c:pt>
                <c:pt idx="84152">
                  <c:v>-110.717773</c:v>
                </c:pt>
                <c:pt idx="84153">
                  <c:v>-98.5107422</c:v>
                </c:pt>
                <c:pt idx="84154">
                  <c:v>-61.4013672</c:v>
                </c:pt>
                <c:pt idx="84155">
                  <c:v>-18.3105469</c:v>
                </c:pt>
                <c:pt idx="84156">
                  <c:v>46.3867188</c:v>
                </c:pt>
                <c:pt idx="84157">
                  <c:v>82.7636719</c:v>
                </c:pt>
                <c:pt idx="84158">
                  <c:v>104.736328</c:v>
                </c:pt>
                <c:pt idx="84159">
                  <c:v>99.1210938</c:v>
                </c:pt>
                <c:pt idx="84160">
                  <c:v>66.7724609</c:v>
                </c:pt>
                <c:pt idx="84161">
                  <c:v>18.4326172</c:v>
                </c:pt>
                <c:pt idx="84162">
                  <c:v>-37.2314453</c:v>
                </c:pt>
                <c:pt idx="84163">
                  <c:v>-83.6181641</c:v>
                </c:pt>
                <c:pt idx="84164">
                  <c:v>-111.816406</c:v>
                </c:pt>
                <c:pt idx="84165">
                  <c:v>-105.59082</c:v>
                </c:pt>
                <c:pt idx="84166">
                  <c:v>-71.5332031</c:v>
                </c:pt>
                <c:pt idx="84167">
                  <c:v>-18.1884766</c:v>
                </c:pt>
                <c:pt idx="84168">
                  <c:v>37.3535156</c:v>
                </c:pt>
                <c:pt idx="84169">
                  <c:v>75.9277344</c:v>
                </c:pt>
                <c:pt idx="84170">
                  <c:v>106.567383</c:v>
                </c:pt>
                <c:pt idx="84171">
                  <c:v>103.759766</c:v>
                </c:pt>
                <c:pt idx="84172">
                  <c:v>74.3408203</c:v>
                </c:pt>
                <c:pt idx="84173">
                  <c:v>26.1230469</c:v>
                </c:pt>
                <c:pt idx="84174">
                  <c:v>-29.0527344</c:v>
                </c:pt>
                <c:pt idx="84175">
                  <c:v>-72.1435547</c:v>
                </c:pt>
                <c:pt idx="84176">
                  <c:v>-99.4873047</c:v>
                </c:pt>
                <c:pt idx="84177">
                  <c:v>-107.421875</c:v>
                </c:pt>
                <c:pt idx="84178">
                  <c:v>-76.4160156</c:v>
                </c:pt>
                <c:pt idx="84179">
                  <c:v>-33.203125</c:v>
                </c:pt>
                <c:pt idx="84180">
                  <c:v>26.0009766</c:v>
                </c:pt>
                <c:pt idx="84181">
                  <c:v>66.7724609</c:v>
                </c:pt>
                <c:pt idx="84182">
                  <c:v>97.90039059999998</c:v>
                </c:pt>
                <c:pt idx="84183">
                  <c:v>102.661133</c:v>
                </c:pt>
                <c:pt idx="84184">
                  <c:v>81.5429688</c:v>
                </c:pt>
                <c:pt idx="84185">
                  <c:v>32.5927734</c:v>
                </c:pt>
                <c:pt idx="84186">
                  <c:v>-23.0712891</c:v>
                </c:pt>
                <c:pt idx="84187">
                  <c:v>-65.4296875</c:v>
                </c:pt>
                <c:pt idx="84188">
                  <c:v>-102.783203</c:v>
                </c:pt>
                <c:pt idx="84189">
                  <c:v>-112.426758</c:v>
                </c:pt>
                <c:pt idx="84190">
                  <c:v>-84.22851559999998</c:v>
                </c:pt>
                <c:pt idx="84191">
                  <c:v>-40.7714844</c:v>
                </c:pt>
                <c:pt idx="84192">
                  <c:v>17.8222656</c:v>
                </c:pt>
                <c:pt idx="84193">
                  <c:v>66.2841797</c:v>
                </c:pt>
                <c:pt idx="84194">
                  <c:v>91.55273440000001</c:v>
                </c:pt>
                <c:pt idx="84195">
                  <c:v>107.788086</c:v>
                </c:pt>
                <c:pt idx="84196">
                  <c:v>93.9941406</c:v>
                </c:pt>
                <c:pt idx="84197">
                  <c:v>50.9033203</c:v>
                </c:pt>
                <c:pt idx="84198">
                  <c:v>1.83105469</c:v>
                </c:pt>
                <c:pt idx="84199">
                  <c:v>-60.4248047</c:v>
                </c:pt>
                <c:pt idx="84200">
                  <c:v>-103.393555</c:v>
                </c:pt>
                <c:pt idx="84201">
                  <c:v>-109.49707</c:v>
                </c:pt>
                <c:pt idx="84202">
                  <c:v>-94.4824219</c:v>
                </c:pt>
                <c:pt idx="84203">
                  <c:v>-48.4619141</c:v>
                </c:pt>
                <c:pt idx="84204">
                  <c:v>0.0</c:v>
                </c:pt>
                <c:pt idx="84205">
                  <c:v>58.3496094</c:v>
                </c:pt>
                <c:pt idx="84206">
                  <c:v>96.4355469</c:v>
                </c:pt>
                <c:pt idx="84207">
                  <c:v>110.229492</c:v>
                </c:pt>
                <c:pt idx="84208">
                  <c:v>89.4775391</c:v>
                </c:pt>
                <c:pt idx="84209">
                  <c:v>55.0537109</c:v>
                </c:pt>
                <c:pt idx="84210">
                  <c:v>1.22070312</c:v>
                </c:pt>
                <c:pt idx="84211">
                  <c:v>-50.6591797</c:v>
                </c:pt>
                <c:pt idx="84212">
                  <c:v>-99.3652344</c:v>
                </c:pt>
                <c:pt idx="84213">
                  <c:v>-110.229492</c:v>
                </c:pt>
                <c:pt idx="84214">
                  <c:v>-97.1679688</c:v>
                </c:pt>
                <c:pt idx="84215">
                  <c:v>-54.8095703</c:v>
                </c:pt>
                <c:pt idx="84216">
                  <c:v>4.15039062</c:v>
                </c:pt>
                <c:pt idx="84217">
                  <c:v>47.9736328</c:v>
                </c:pt>
                <c:pt idx="84218">
                  <c:v>95.3369141</c:v>
                </c:pt>
                <c:pt idx="84219">
                  <c:v>107.910156</c:v>
                </c:pt>
                <c:pt idx="84220">
                  <c:v>96.5576172</c:v>
                </c:pt>
                <c:pt idx="84221">
                  <c:v>57.3730469</c:v>
                </c:pt>
                <c:pt idx="84222">
                  <c:v>-1.953125</c:v>
                </c:pt>
                <c:pt idx="84223">
                  <c:v>-46.5087891</c:v>
                </c:pt>
                <c:pt idx="84224">
                  <c:v>-89.9658203</c:v>
                </c:pt>
                <c:pt idx="84225">
                  <c:v>-103.515625</c:v>
                </c:pt>
                <c:pt idx="84226">
                  <c:v>-91.3085938</c:v>
                </c:pt>
                <c:pt idx="84227">
                  <c:v>-65.7958984</c:v>
                </c:pt>
                <c:pt idx="84228">
                  <c:v>-16.8457031</c:v>
                </c:pt>
                <c:pt idx="84229">
                  <c:v>47.7294922</c:v>
                </c:pt>
                <c:pt idx="84230">
                  <c:v>88.7451172</c:v>
                </c:pt>
                <c:pt idx="84231">
                  <c:v>106.933594</c:v>
                </c:pt>
                <c:pt idx="84232">
                  <c:v>104.736328</c:v>
                </c:pt>
                <c:pt idx="84233">
                  <c:v>63.8427734</c:v>
                </c:pt>
                <c:pt idx="84234">
                  <c:v>16.9677734</c:v>
                </c:pt>
                <c:pt idx="84235">
                  <c:v>-35.15625</c:v>
                </c:pt>
                <c:pt idx="84236">
                  <c:v>-81.17675779999993</c:v>
                </c:pt>
                <c:pt idx="84237">
                  <c:v>-99.85351559999998</c:v>
                </c:pt>
                <c:pt idx="84238">
                  <c:v>-103.759766</c:v>
                </c:pt>
                <c:pt idx="84239">
                  <c:v>-77.39257809999994</c:v>
                </c:pt>
                <c:pt idx="84240">
                  <c:v>-22.0947266</c:v>
                </c:pt>
                <c:pt idx="84241">
                  <c:v>34.0576172</c:v>
                </c:pt>
                <c:pt idx="84242">
                  <c:v>78.7353516</c:v>
                </c:pt>
                <c:pt idx="84243">
                  <c:v>109.863281</c:v>
                </c:pt>
                <c:pt idx="84244">
                  <c:v>108.886719</c:v>
                </c:pt>
                <c:pt idx="84245">
                  <c:v>80.5664062</c:v>
                </c:pt>
                <c:pt idx="84246">
                  <c:v>24.1699219</c:v>
                </c:pt>
                <c:pt idx="84247">
                  <c:v>-28.6865234</c:v>
                </c:pt>
                <c:pt idx="84248">
                  <c:v>-70.1904297</c:v>
                </c:pt>
                <c:pt idx="84249">
                  <c:v>-99.3652344</c:v>
                </c:pt>
                <c:pt idx="84250">
                  <c:v>-105.957031</c:v>
                </c:pt>
                <c:pt idx="84251">
                  <c:v>-81.7871094</c:v>
                </c:pt>
                <c:pt idx="84252">
                  <c:v>-36.0107422</c:v>
                </c:pt>
                <c:pt idx="84253">
                  <c:v>20.38574219999997</c:v>
                </c:pt>
                <c:pt idx="84254">
                  <c:v>68.1152344</c:v>
                </c:pt>
                <c:pt idx="84255">
                  <c:v>99.9755859</c:v>
                </c:pt>
                <c:pt idx="84256">
                  <c:v>106.811523</c:v>
                </c:pt>
                <c:pt idx="84257">
                  <c:v>79.1015625</c:v>
                </c:pt>
                <c:pt idx="84258">
                  <c:v>38.5742188</c:v>
                </c:pt>
                <c:pt idx="84259">
                  <c:v>-21.6064453</c:v>
                </c:pt>
                <c:pt idx="84260">
                  <c:v>-69.58007809999994</c:v>
                </c:pt>
                <c:pt idx="84261">
                  <c:v>-98.1445312</c:v>
                </c:pt>
                <c:pt idx="84262">
                  <c:v>-106.567383</c:v>
                </c:pt>
                <c:pt idx="84263">
                  <c:v>-84.4726562</c:v>
                </c:pt>
                <c:pt idx="84264">
                  <c:v>-42.1142578</c:v>
                </c:pt>
                <c:pt idx="84265">
                  <c:v>11.8408203</c:v>
                </c:pt>
                <c:pt idx="84266">
                  <c:v>69.8242188</c:v>
                </c:pt>
                <c:pt idx="84267">
                  <c:v>98.38867190000001</c:v>
                </c:pt>
                <c:pt idx="84268">
                  <c:v>107.055664</c:v>
                </c:pt>
                <c:pt idx="84269">
                  <c:v>85.3271484</c:v>
                </c:pt>
                <c:pt idx="84270">
                  <c:v>39.6728516</c:v>
                </c:pt>
                <c:pt idx="84271">
                  <c:v>-14.7705078</c:v>
                </c:pt>
                <c:pt idx="84272">
                  <c:v>-63.9648438</c:v>
                </c:pt>
                <c:pt idx="84273">
                  <c:v>-95.5810547</c:v>
                </c:pt>
                <c:pt idx="84274">
                  <c:v>-107.177734</c:v>
                </c:pt>
                <c:pt idx="84275">
                  <c:v>-93.75</c:v>
                </c:pt>
                <c:pt idx="84276">
                  <c:v>-41.1376953</c:v>
                </c:pt>
                <c:pt idx="84277">
                  <c:v>-2.56347656</c:v>
                </c:pt>
                <c:pt idx="84278">
                  <c:v>49.3164062</c:v>
                </c:pt>
                <c:pt idx="84279">
                  <c:v>98.1445312</c:v>
                </c:pt>
                <c:pt idx="84280">
                  <c:v>112.060547</c:v>
                </c:pt>
                <c:pt idx="84281">
                  <c:v>100.463867</c:v>
                </c:pt>
                <c:pt idx="84282">
                  <c:v>57.9833984</c:v>
                </c:pt>
                <c:pt idx="84283">
                  <c:v>4.63867188</c:v>
                </c:pt>
                <c:pt idx="84284">
                  <c:v>-51.8798828</c:v>
                </c:pt>
                <c:pt idx="84285">
                  <c:v>-89.9658203</c:v>
                </c:pt>
                <c:pt idx="84286">
                  <c:v>-104.248047</c:v>
                </c:pt>
                <c:pt idx="84287">
                  <c:v>-94.97070309999998</c:v>
                </c:pt>
                <c:pt idx="84288">
                  <c:v>-52.9785156</c:v>
                </c:pt>
                <c:pt idx="84289">
                  <c:v>-7.08007812</c:v>
                </c:pt>
                <c:pt idx="84290">
                  <c:v>45.6542969</c:v>
                </c:pt>
                <c:pt idx="84291">
                  <c:v>94.6044922</c:v>
                </c:pt>
                <c:pt idx="84292">
                  <c:v>104.980469</c:v>
                </c:pt>
                <c:pt idx="84293">
                  <c:v>94.4824219</c:v>
                </c:pt>
                <c:pt idx="84294">
                  <c:v>61.15722659999999</c:v>
                </c:pt>
                <c:pt idx="84295">
                  <c:v>13.5498047</c:v>
                </c:pt>
                <c:pt idx="84296">
                  <c:v>-41.1376953</c:v>
                </c:pt>
                <c:pt idx="84297">
                  <c:v>-84.4726562</c:v>
                </c:pt>
                <c:pt idx="84298">
                  <c:v>-105.834961</c:v>
                </c:pt>
                <c:pt idx="84299">
                  <c:v>-101.074219</c:v>
                </c:pt>
                <c:pt idx="84300">
                  <c:v>-66.7724609</c:v>
                </c:pt>
                <c:pt idx="84301">
                  <c:v>-9.88769531</c:v>
                </c:pt>
                <c:pt idx="84302">
                  <c:v>44.3115234</c:v>
                </c:pt>
                <c:pt idx="84303">
                  <c:v>79.7119141</c:v>
                </c:pt>
                <c:pt idx="84304">
                  <c:v>104.858398</c:v>
                </c:pt>
                <c:pt idx="84305">
                  <c:v>98.1445312</c:v>
                </c:pt>
                <c:pt idx="84306">
                  <c:v>71.6552734</c:v>
                </c:pt>
                <c:pt idx="84307">
                  <c:v>22.2167969</c:v>
                </c:pt>
                <c:pt idx="84308">
                  <c:v>-32.1044922</c:v>
                </c:pt>
                <c:pt idx="84309">
                  <c:v>-83.4960938</c:v>
                </c:pt>
                <c:pt idx="84310">
                  <c:v>-110.473633</c:v>
                </c:pt>
                <c:pt idx="84311">
                  <c:v>-101.074219</c:v>
                </c:pt>
                <c:pt idx="84312">
                  <c:v>-77.8808594</c:v>
                </c:pt>
                <c:pt idx="84313">
                  <c:v>-22.2167969</c:v>
                </c:pt>
                <c:pt idx="84314">
                  <c:v>31.4941406</c:v>
                </c:pt>
                <c:pt idx="84315">
                  <c:v>72.6318359</c:v>
                </c:pt>
                <c:pt idx="84316">
                  <c:v>102.905273</c:v>
                </c:pt>
                <c:pt idx="84317">
                  <c:v>104.492188</c:v>
                </c:pt>
                <c:pt idx="84318">
                  <c:v>80.078125</c:v>
                </c:pt>
                <c:pt idx="84319">
                  <c:v>38.6962891</c:v>
                </c:pt>
                <c:pt idx="84320">
                  <c:v>-21.1181641</c:v>
                </c:pt>
                <c:pt idx="84321">
                  <c:v>-68.35937499999996</c:v>
                </c:pt>
                <c:pt idx="84322">
                  <c:v>-103.637695</c:v>
                </c:pt>
                <c:pt idx="84323">
                  <c:v>-109.741211</c:v>
                </c:pt>
                <c:pt idx="84324">
                  <c:v>-83.7402344</c:v>
                </c:pt>
                <c:pt idx="84325">
                  <c:v>-38.6962891</c:v>
                </c:pt>
                <c:pt idx="84326">
                  <c:v>26.0009766</c:v>
                </c:pt>
                <c:pt idx="84327">
                  <c:v>71.2890625</c:v>
                </c:pt>
                <c:pt idx="84328">
                  <c:v>98.2666016</c:v>
                </c:pt>
                <c:pt idx="84329">
                  <c:v>103.271484</c:v>
                </c:pt>
                <c:pt idx="84330">
                  <c:v>84.10644529999998</c:v>
                </c:pt>
                <c:pt idx="84331">
                  <c:v>39.30664059999999</c:v>
                </c:pt>
                <c:pt idx="84332">
                  <c:v>-14.5263672</c:v>
                </c:pt>
                <c:pt idx="84333">
                  <c:v>-62.1337891</c:v>
                </c:pt>
                <c:pt idx="84334">
                  <c:v>-101.68457</c:v>
                </c:pt>
                <c:pt idx="84335">
                  <c:v>-103.027344</c:v>
                </c:pt>
                <c:pt idx="84336">
                  <c:v>-88.7451172</c:v>
                </c:pt>
                <c:pt idx="84337">
                  <c:v>-37.2314453</c:v>
                </c:pt>
                <c:pt idx="84338">
                  <c:v>16.8457031</c:v>
                </c:pt>
                <c:pt idx="84339">
                  <c:v>65.0634766</c:v>
                </c:pt>
                <c:pt idx="84340">
                  <c:v>94.84863279999998</c:v>
                </c:pt>
                <c:pt idx="84341">
                  <c:v>96.92382809999998</c:v>
                </c:pt>
                <c:pt idx="84342">
                  <c:v>87.6464844</c:v>
                </c:pt>
                <c:pt idx="84343">
                  <c:v>50.9033203</c:v>
                </c:pt>
                <c:pt idx="84344">
                  <c:v>-11.8408203</c:v>
                </c:pt>
                <c:pt idx="84345">
                  <c:v>-58.4716797</c:v>
                </c:pt>
                <c:pt idx="84346">
                  <c:v>-89.2333984</c:v>
                </c:pt>
                <c:pt idx="84347">
                  <c:v>-101.196289</c:v>
                </c:pt>
                <c:pt idx="84348">
                  <c:v>-92.77343749999996</c:v>
                </c:pt>
                <c:pt idx="84349">
                  <c:v>-59.3261719</c:v>
                </c:pt>
                <c:pt idx="84350">
                  <c:v>2.80761719</c:v>
                </c:pt>
                <c:pt idx="84351">
                  <c:v>54.8095703</c:v>
                </c:pt>
                <c:pt idx="84352">
                  <c:v>90.57617190000001</c:v>
                </c:pt>
                <c:pt idx="84353">
                  <c:v>107.666016</c:v>
                </c:pt>
                <c:pt idx="84354">
                  <c:v>94.84863279999998</c:v>
                </c:pt>
                <c:pt idx="84355">
                  <c:v>50.78125</c:v>
                </c:pt>
                <c:pt idx="84356">
                  <c:v>1.46484375</c:v>
                </c:pt>
                <c:pt idx="84357">
                  <c:v>-53.8330078</c:v>
                </c:pt>
                <c:pt idx="84358">
                  <c:v>-93.9941406</c:v>
                </c:pt>
                <c:pt idx="84359">
                  <c:v>-108.520508</c:v>
                </c:pt>
                <c:pt idx="84360">
                  <c:v>-93.5058594</c:v>
                </c:pt>
                <c:pt idx="84361">
                  <c:v>-60.18066409999999</c:v>
                </c:pt>
                <c:pt idx="84362">
                  <c:v>-9.155273439999998</c:v>
                </c:pt>
                <c:pt idx="84363">
                  <c:v>49.3164062</c:v>
                </c:pt>
                <c:pt idx="84364">
                  <c:v>88.5009766</c:v>
                </c:pt>
                <c:pt idx="84365">
                  <c:v>107.055664</c:v>
                </c:pt>
                <c:pt idx="84366">
                  <c:v>98.1445312</c:v>
                </c:pt>
                <c:pt idx="84367">
                  <c:v>61.6455078</c:v>
                </c:pt>
                <c:pt idx="84368">
                  <c:v>10.8642578</c:v>
                </c:pt>
                <c:pt idx="84369">
                  <c:v>-47.2412109</c:v>
                </c:pt>
                <c:pt idx="84370">
                  <c:v>-90.57617190000001</c:v>
                </c:pt>
                <c:pt idx="84371">
                  <c:v>-107.910156</c:v>
                </c:pt>
                <c:pt idx="84372">
                  <c:v>-97.0458984</c:v>
                </c:pt>
                <c:pt idx="84373">
                  <c:v>-58.9599609</c:v>
                </c:pt>
                <c:pt idx="84374">
                  <c:v>-15.9912109</c:v>
                </c:pt>
                <c:pt idx="84375">
                  <c:v>35.8886719</c:v>
                </c:pt>
                <c:pt idx="84376">
                  <c:v>79.9560547</c:v>
                </c:pt>
                <c:pt idx="84377">
                  <c:v>107.177734</c:v>
                </c:pt>
                <c:pt idx="84378">
                  <c:v>101.196289</c:v>
                </c:pt>
                <c:pt idx="84379">
                  <c:v>67.8710938</c:v>
                </c:pt>
                <c:pt idx="84380">
                  <c:v>17.2119141</c:v>
                </c:pt>
                <c:pt idx="84381">
                  <c:v>-31.6162109</c:v>
                </c:pt>
                <c:pt idx="84382">
                  <c:v>-82.27539059999994</c:v>
                </c:pt>
                <c:pt idx="84383">
                  <c:v>-109.741211</c:v>
                </c:pt>
                <c:pt idx="84384">
                  <c:v>-100.830078</c:v>
                </c:pt>
                <c:pt idx="84385">
                  <c:v>-76.0498047</c:v>
                </c:pt>
                <c:pt idx="84386">
                  <c:v>-22.7050781</c:v>
                </c:pt>
                <c:pt idx="84387">
                  <c:v>37.109375</c:v>
                </c:pt>
                <c:pt idx="84388">
                  <c:v>81.5429688</c:v>
                </c:pt>
                <c:pt idx="84389">
                  <c:v>109.008789</c:v>
                </c:pt>
                <c:pt idx="84390">
                  <c:v>104.370117</c:v>
                </c:pt>
                <c:pt idx="84391">
                  <c:v>73.3642578</c:v>
                </c:pt>
                <c:pt idx="84392">
                  <c:v>28.1982422</c:v>
                </c:pt>
                <c:pt idx="84393">
                  <c:v>-25.6347656</c:v>
                </c:pt>
                <c:pt idx="84394">
                  <c:v>-68.1152344</c:v>
                </c:pt>
                <c:pt idx="84395">
                  <c:v>-106.933594</c:v>
                </c:pt>
                <c:pt idx="84396">
                  <c:v>-111.572266</c:v>
                </c:pt>
                <c:pt idx="84397">
                  <c:v>-77.14843749999996</c:v>
                </c:pt>
                <c:pt idx="84398">
                  <c:v>-29.9072266</c:v>
                </c:pt>
                <c:pt idx="84399">
                  <c:v>18.5546875</c:v>
                </c:pt>
                <c:pt idx="84400">
                  <c:v>64.6972656</c:v>
                </c:pt>
                <c:pt idx="84401">
                  <c:v>96.0693359</c:v>
                </c:pt>
                <c:pt idx="84402">
                  <c:v>102.172852</c:v>
                </c:pt>
                <c:pt idx="84403">
                  <c:v>81.9091797</c:v>
                </c:pt>
                <c:pt idx="84404">
                  <c:v>40.1611328</c:v>
                </c:pt>
                <c:pt idx="84405">
                  <c:v>-15.2587891</c:v>
                </c:pt>
                <c:pt idx="84406">
                  <c:v>-64.453125</c:v>
                </c:pt>
                <c:pt idx="84407">
                  <c:v>-94.84863279999998</c:v>
                </c:pt>
                <c:pt idx="84408">
                  <c:v>-104.370117</c:v>
                </c:pt>
                <c:pt idx="84409">
                  <c:v>-81.66503909999996</c:v>
                </c:pt>
                <c:pt idx="84410">
                  <c:v>-46.1425781</c:v>
                </c:pt>
                <c:pt idx="84411">
                  <c:v>6.71386719</c:v>
                </c:pt>
                <c:pt idx="84412">
                  <c:v>57.3730469</c:v>
                </c:pt>
                <c:pt idx="84413">
                  <c:v>97.65625</c:v>
                </c:pt>
                <c:pt idx="84414">
                  <c:v>110.229492</c:v>
                </c:pt>
                <c:pt idx="84415">
                  <c:v>89.4775391</c:v>
                </c:pt>
                <c:pt idx="84416">
                  <c:v>49.0722656</c:v>
                </c:pt>
                <c:pt idx="84417">
                  <c:v>-8.66699219</c:v>
                </c:pt>
                <c:pt idx="84418">
                  <c:v>-55.7861328</c:v>
                </c:pt>
                <c:pt idx="84419">
                  <c:v>-90.2099609</c:v>
                </c:pt>
                <c:pt idx="84420">
                  <c:v>-103.027344</c:v>
                </c:pt>
                <c:pt idx="84421">
                  <c:v>-92.6513672</c:v>
                </c:pt>
                <c:pt idx="84422">
                  <c:v>-54.0771484</c:v>
                </c:pt>
                <c:pt idx="84423">
                  <c:v>3.66210938</c:v>
                </c:pt>
                <c:pt idx="84424">
                  <c:v>57.1289062</c:v>
                </c:pt>
                <c:pt idx="84425">
                  <c:v>94.4824219</c:v>
                </c:pt>
                <c:pt idx="84426">
                  <c:v>113.525391</c:v>
                </c:pt>
                <c:pt idx="84427">
                  <c:v>93.75</c:v>
                </c:pt>
                <c:pt idx="84428">
                  <c:v>62.5</c:v>
                </c:pt>
                <c:pt idx="84429">
                  <c:v>4.51660156</c:v>
                </c:pt>
                <c:pt idx="84430">
                  <c:v>-48.828125</c:v>
                </c:pt>
                <c:pt idx="84431">
                  <c:v>-89.11132809999998</c:v>
                </c:pt>
                <c:pt idx="84432">
                  <c:v>-106.689453</c:v>
                </c:pt>
                <c:pt idx="84433">
                  <c:v>-92.6513672</c:v>
                </c:pt>
                <c:pt idx="84434">
                  <c:v>-61.4013672</c:v>
                </c:pt>
                <c:pt idx="84435">
                  <c:v>-10.4980469</c:v>
                </c:pt>
                <c:pt idx="84436">
                  <c:v>45.7763672</c:v>
                </c:pt>
                <c:pt idx="84437">
                  <c:v>85.9375</c:v>
                </c:pt>
                <c:pt idx="84438">
                  <c:v>100.463867</c:v>
                </c:pt>
                <c:pt idx="84439">
                  <c:v>95.0927734</c:v>
                </c:pt>
                <c:pt idx="84440">
                  <c:v>63.2324219</c:v>
                </c:pt>
                <c:pt idx="84441">
                  <c:v>10.9863281</c:v>
                </c:pt>
                <c:pt idx="84442">
                  <c:v>-42.1142578</c:v>
                </c:pt>
                <c:pt idx="84443">
                  <c:v>-82.3974609</c:v>
                </c:pt>
                <c:pt idx="84444">
                  <c:v>-109.130859</c:v>
                </c:pt>
                <c:pt idx="84445">
                  <c:v>-97.1679688</c:v>
                </c:pt>
                <c:pt idx="84446">
                  <c:v>-67.0166016</c:v>
                </c:pt>
                <c:pt idx="84447">
                  <c:v>-25.1464844</c:v>
                </c:pt>
                <c:pt idx="84448">
                  <c:v>37.3535156</c:v>
                </c:pt>
                <c:pt idx="84449">
                  <c:v>85.3271484</c:v>
                </c:pt>
                <c:pt idx="84450">
                  <c:v>111.450195</c:v>
                </c:pt>
                <c:pt idx="84451">
                  <c:v>102.294922</c:v>
                </c:pt>
                <c:pt idx="84452">
                  <c:v>70.3125</c:v>
                </c:pt>
                <c:pt idx="84453">
                  <c:v>18.6767578</c:v>
                </c:pt>
                <c:pt idx="84454">
                  <c:v>-36.7431641</c:v>
                </c:pt>
                <c:pt idx="84455">
                  <c:v>-76.9042969</c:v>
                </c:pt>
                <c:pt idx="84456">
                  <c:v>-104.858398</c:v>
                </c:pt>
                <c:pt idx="84457">
                  <c:v>-101.074219</c:v>
                </c:pt>
                <c:pt idx="84458">
                  <c:v>-72.50976559999998</c:v>
                </c:pt>
                <c:pt idx="84459">
                  <c:v>-31.25</c:v>
                </c:pt>
                <c:pt idx="84460">
                  <c:v>21.3623047</c:v>
                </c:pt>
                <c:pt idx="84461">
                  <c:v>65.3076172</c:v>
                </c:pt>
                <c:pt idx="84462">
                  <c:v>101.928711</c:v>
                </c:pt>
                <c:pt idx="84463">
                  <c:v>106.201172</c:v>
                </c:pt>
                <c:pt idx="84464">
                  <c:v>75.8056641</c:v>
                </c:pt>
                <c:pt idx="84465">
                  <c:v>31.3720703</c:v>
                </c:pt>
                <c:pt idx="84466">
                  <c:v>-21.7285156</c:v>
                </c:pt>
                <c:pt idx="84467">
                  <c:v>-63.1103516</c:v>
                </c:pt>
                <c:pt idx="84468">
                  <c:v>-100.097656</c:v>
                </c:pt>
                <c:pt idx="84469">
                  <c:v>-107.910156</c:v>
                </c:pt>
                <c:pt idx="84470">
                  <c:v>-83.984375</c:v>
                </c:pt>
                <c:pt idx="84471">
                  <c:v>-41.8701172</c:v>
                </c:pt>
                <c:pt idx="84472">
                  <c:v>12.6953125</c:v>
                </c:pt>
                <c:pt idx="84473">
                  <c:v>66.8945312</c:v>
                </c:pt>
                <c:pt idx="84474">
                  <c:v>94.97070309999998</c:v>
                </c:pt>
                <c:pt idx="84475">
                  <c:v>99.3652344</c:v>
                </c:pt>
                <c:pt idx="84476">
                  <c:v>79.22363279999998</c:v>
                </c:pt>
                <c:pt idx="84477">
                  <c:v>37.4755859</c:v>
                </c:pt>
                <c:pt idx="84478">
                  <c:v>-15.0146484</c:v>
                </c:pt>
                <c:pt idx="84479">
                  <c:v>-67.9931641</c:v>
                </c:pt>
                <c:pt idx="84480">
                  <c:v>-101.074219</c:v>
                </c:pt>
                <c:pt idx="84481">
                  <c:v>-105.46875</c:v>
                </c:pt>
                <c:pt idx="84482">
                  <c:v>-85.3271484</c:v>
                </c:pt>
                <c:pt idx="84483">
                  <c:v>-47.9736328</c:v>
                </c:pt>
                <c:pt idx="84484">
                  <c:v>5.615234379999995</c:v>
                </c:pt>
                <c:pt idx="84485">
                  <c:v>59.6923828</c:v>
                </c:pt>
                <c:pt idx="84486">
                  <c:v>94.97070309999998</c:v>
                </c:pt>
                <c:pt idx="84487">
                  <c:v>108.764648</c:v>
                </c:pt>
                <c:pt idx="84488">
                  <c:v>93.38378909999996</c:v>
                </c:pt>
                <c:pt idx="84489">
                  <c:v>49.6826172</c:v>
                </c:pt>
                <c:pt idx="84490">
                  <c:v>-2.80761719</c:v>
                </c:pt>
                <c:pt idx="84491">
                  <c:v>-48.9501953</c:v>
                </c:pt>
                <c:pt idx="84492">
                  <c:v>-97.1679688</c:v>
                </c:pt>
                <c:pt idx="84493">
                  <c:v>-101.5625</c:v>
                </c:pt>
                <c:pt idx="84494">
                  <c:v>-94.6044922</c:v>
                </c:pt>
                <c:pt idx="84495">
                  <c:v>-55.5419922</c:v>
                </c:pt>
                <c:pt idx="84496">
                  <c:v>-6.46972656</c:v>
                </c:pt>
                <c:pt idx="84497">
                  <c:v>48.7060547</c:v>
                </c:pt>
                <c:pt idx="84498">
                  <c:v>88.2568359</c:v>
                </c:pt>
                <c:pt idx="84499">
                  <c:v>106.933594</c:v>
                </c:pt>
                <c:pt idx="84500">
                  <c:v>92.4072266</c:v>
                </c:pt>
                <c:pt idx="84501">
                  <c:v>52.6123047</c:v>
                </c:pt>
                <c:pt idx="84502">
                  <c:v>10.4980469</c:v>
                </c:pt>
                <c:pt idx="84503">
                  <c:v>-44.4335938</c:v>
                </c:pt>
                <c:pt idx="84504">
                  <c:v>-90.2099609</c:v>
                </c:pt>
                <c:pt idx="84505">
                  <c:v>-109.375</c:v>
                </c:pt>
                <c:pt idx="84506">
                  <c:v>-98.63281249999996</c:v>
                </c:pt>
                <c:pt idx="84507">
                  <c:v>-64.0869141</c:v>
                </c:pt>
                <c:pt idx="84508">
                  <c:v>-6.71386719</c:v>
                </c:pt>
                <c:pt idx="84509">
                  <c:v>43.4570312</c:v>
                </c:pt>
                <c:pt idx="84510">
                  <c:v>83.4960938</c:v>
                </c:pt>
                <c:pt idx="84511">
                  <c:v>103.759766</c:v>
                </c:pt>
                <c:pt idx="84512">
                  <c:v>98.0224609</c:v>
                </c:pt>
                <c:pt idx="84513">
                  <c:v>71.1669922</c:v>
                </c:pt>
                <c:pt idx="84514">
                  <c:v>21.484375</c:v>
                </c:pt>
                <c:pt idx="84515">
                  <c:v>-36.2548828</c:v>
                </c:pt>
                <c:pt idx="84516">
                  <c:v>-79.5898438</c:v>
                </c:pt>
                <c:pt idx="84517">
                  <c:v>-104.736328</c:v>
                </c:pt>
                <c:pt idx="84518">
                  <c:v>-101.5625</c:v>
                </c:pt>
                <c:pt idx="84519">
                  <c:v>-73.2421875</c:v>
                </c:pt>
                <c:pt idx="84520">
                  <c:v>-25.2685547</c:v>
                </c:pt>
                <c:pt idx="84521">
                  <c:v>26.2451172</c:v>
                </c:pt>
                <c:pt idx="84522">
                  <c:v>72.3876953</c:v>
                </c:pt>
                <c:pt idx="84523">
                  <c:v>107.055664</c:v>
                </c:pt>
                <c:pt idx="84524">
                  <c:v>105.957031</c:v>
                </c:pt>
                <c:pt idx="84525">
                  <c:v>68.7255859</c:v>
                </c:pt>
                <c:pt idx="84526">
                  <c:v>24.4140625</c:v>
                </c:pt>
                <c:pt idx="84527">
                  <c:v>-20.38574219999997</c:v>
                </c:pt>
                <c:pt idx="84528">
                  <c:v>-70.3125</c:v>
                </c:pt>
                <c:pt idx="84529">
                  <c:v>-99.85351559999998</c:v>
                </c:pt>
                <c:pt idx="84530">
                  <c:v>-103.271484</c:v>
                </c:pt>
                <c:pt idx="84531">
                  <c:v>-75.5615234</c:v>
                </c:pt>
                <c:pt idx="84532">
                  <c:v>-30.8837891</c:v>
                </c:pt>
                <c:pt idx="84533">
                  <c:v>20.0195312</c:v>
                </c:pt>
                <c:pt idx="84534">
                  <c:v>67.7490234</c:v>
                </c:pt>
                <c:pt idx="84535">
                  <c:v>98.75488279999998</c:v>
                </c:pt>
                <c:pt idx="84536">
                  <c:v>102.416992</c:v>
                </c:pt>
                <c:pt idx="84537">
                  <c:v>81.4208984</c:v>
                </c:pt>
                <c:pt idx="84538">
                  <c:v>36.3769531</c:v>
                </c:pt>
                <c:pt idx="84539">
                  <c:v>-24.4140625</c:v>
                </c:pt>
                <c:pt idx="84540">
                  <c:v>-64.453125</c:v>
                </c:pt>
                <c:pt idx="84541">
                  <c:v>-94.84863279999998</c:v>
                </c:pt>
                <c:pt idx="84542">
                  <c:v>-107.543945</c:v>
                </c:pt>
                <c:pt idx="84543">
                  <c:v>-82.5195312</c:v>
                </c:pt>
                <c:pt idx="84544">
                  <c:v>-32.3486328</c:v>
                </c:pt>
                <c:pt idx="84545">
                  <c:v>18.0664062</c:v>
                </c:pt>
                <c:pt idx="84546">
                  <c:v>64.57519529999998</c:v>
                </c:pt>
                <c:pt idx="84547">
                  <c:v>100.708008</c:v>
                </c:pt>
                <c:pt idx="84548">
                  <c:v>106.933594</c:v>
                </c:pt>
                <c:pt idx="84549">
                  <c:v>83.984375</c:v>
                </c:pt>
                <c:pt idx="84550">
                  <c:v>45.5322266</c:v>
                </c:pt>
                <c:pt idx="84551">
                  <c:v>-7.08007812</c:v>
                </c:pt>
                <c:pt idx="84552">
                  <c:v>-53.9550781</c:v>
                </c:pt>
                <c:pt idx="84553">
                  <c:v>-90.33203119999993</c:v>
                </c:pt>
                <c:pt idx="84554">
                  <c:v>-101.806641</c:v>
                </c:pt>
                <c:pt idx="84555">
                  <c:v>-86.05957029999998</c:v>
                </c:pt>
                <c:pt idx="84556">
                  <c:v>-48.7060547</c:v>
                </c:pt>
                <c:pt idx="84557">
                  <c:v>5.859375</c:v>
                </c:pt>
                <c:pt idx="84558">
                  <c:v>62.8662109</c:v>
                </c:pt>
                <c:pt idx="84559">
                  <c:v>95.5810547</c:v>
                </c:pt>
                <c:pt idx="84560">
                  <c:v>113.647461</c:v>
                </c:pt>
                <c:pt idx="84561">
                  <c:v>94.4824219</c:v>
                </c:pt>
                <c:pt idx="84562">
                  <c:v>55.5419922</c:v>
                </c:pt>
                <c:pt idx="84563">
                  <c:v>-0.610351562</c:v>
                </c:pt>
                <c:pt idx="84564">
                  <c:v>-56.7626953</c:v>
                </c:pt>
                <c:pt idx="84565">
                  <c:v>-96.1914062</c:v>
                </c:pt>
                <c:pt idx="84566">
                  <c:v>-110.229492</c:v>
                </c:pt>
                <c:pt idx="84567">
                  <c:v>-88.13476559999998</c:v>
                </c:pt>
                <c:pt idx="84568">
                  <c:v>-52.0019531</c:v>
                </c:pt>
                <c:pt idx="84569">
                  <c:v>-3.05175781</c:v>
                </c:pt>
                <c:pt idx="84570">
                  <c:v>46.7529297</c:v>
                </c:pt>
                <c:pt idx="84571">
                  <c:v>92.2851562</c:v>
                </c:pt>
                <c:pt idx="84572">
                  <c:v>110.595703</c:v>
                </c:pt>
                <c:pt idx="84573">
                  <c:v>96.3134766</c:v>
                </c:pt>
                <c:pt idx="84574">
                  <c:v>59.4482422</c:v>
                </c:pt>
                <c:pt idx="84575">
                  <c:v>3.90625</c:v>
                </c:pt>
                <c:pt idx="84576">
                  <c:v>-46.7529297</c:v>
                </c:pt>
                <c:pt idx="84577">
                  <c:v>-88.13476559999998</c:v>
                </c:pt>
                <c:pt idx="84578">
                  <c:v>-105.834961</c:v>
                </c:pt>
                <c:pt idx="84579">
                  <c:v>-93.6279297</c:v>
                </c:pt>
                <c:pt idx="84580">
                  <c:v>-60.546875</c:v>
                </c:pt>
                <c:pt idx="84581">
                  <c:v>-15.9912109</c:v>
                </c:pt>
                <c:pt idx="84582">
                  <c:v>34.6679688</c:v>
                </c:pt>
                <c:pt idx="84583">
                  <c:v>81.17675779999993</c:v>
                </c:pt>
                <c:pt idx="84584">
                  <c:v>100.830078</c:v>
                </c:pt>
                <c:pt idx="84585">
                  <c:v>97.65625</c:v>
                </c:pt>
                <c:pt idx="84586">
                  <c:v>62.1337891</c:v>
                </c:pt>
                <c:pt idx="84587">
                  <c:v>17.7001953</c:v>
                </c:pt>
                <c:pt idx="84588">
                  <c:v>-32.2265625</c:v>
                </c:pt>
                <c:pt idx="84589">
                  <c:v>-83.8623047</c:v>
                </c:pt>
                <c:pt idx="84590">
                  <c:v>-106.567383</c:v>
                </c:pt>
                <c:pt idx="84591">
                  <c:v>-92.77343749999996</c:v>
                </c:pt>
                <c:pt idx="84592">
                  <c:v>-69.9462891</c:v>
                </c:pt>
                <c:pt idx="84593">
                  <c:v>-17.0898438</c:v>
                </c:pt>
                <c:pt idx="84594">
                  <c:v>37.3535156</c:v>
                </c:pt>
                <c:pt idx="84595">
                  <c:v>82.03125</c:v>
                </c:pt>
                <c:pt idx="84596">
                  <c:v>105.59082</c:v>
                </c:pt>
                <c:pt idx="84597">
                  <c:v>104.248047</c:v>
                </c:pt>
                <c:pt idx="84598">
                  <c:v>75.19531249999996</c:v>
                </c:pt>
                <c:pt idx="84599">
                  <c:v>23.0712891</c:v>
                </c:pt>
                <c:pt idx="84600">
                  <c:v>-31.98242189999997</c:v>
                </c:pt>
                <c:pt idx="84601">
                  <c:v>-75.19531249999996</c:v>
                </c:pt>
                <c:pt idx="84602">
                  <c:v>-107.421875</c:v>
                </c:pt>
                <c:pt idx="84603">
                  <c:v>-106.201172</c:v>
                </c:pt>
                <c:pt idx="84604">
                  <c:v>-78.2470703</c:v>
                </c:pt>
                <c:pt idx="84605">
                  <c:v>-26.6113281</c:v>
                </c:pt>
                <c:pt idx="84606">
                  <c:v>34.5458984</c:v>
                </c:pt>
                <c:pt idx="84607">
                  <c:v>69.58007809999994</c:v>
                </c:pt>
                <c:pt idx="84608">
                  <c:v>93.9941406</c:v>
                </c:pt>
                <c:pt idx="84609">
                  <c:v>102.783203</c:v>
                </c:pt>
                <c:pt idx="84610">
                  <c:v>83.984375</c:v>
                </c:pt>
                <c:pt idx="84611">
                  <c:v>34.7900391</c:v>
                </c:pt>
                <c:pt idx="84612">
                  <c:v>-18.4326172</c:v>
                </c:pt>
                <c:pt idx="84613">
                  <c:v>-62.7441406</c:v>
                </c:pt>
                <c:pt idx="84614">
                  <c:v>-96.0693359</c:v>
                </c:pt>
                <c:pt idx="84615">
                  <c:v>-98.38867190000001</c:v>
                </c:pt>
                <c:pt idx="84616">
                  <c:v>-81.29882809999998</c:v>
                </c:pt>
                <c:pt idx="84617">
                  <c:v>-34.6679688</c:v>
                </c:pt>
                <c:pt idx="84618">
                  <c:v>16.72363279999998</c:v>
                </c:pt>
                <c:pt idx="84619">
                  <c:v>66.40625</c:v>
                </c:pt>
                <c:pt idx="84620">
                  <c:v>102.905273</c:v>
                </c:pt>
                <c:pt idx="84621">
                  <c:v>104.370117</c:v>
                </c:pt>
                <c:pt idx="84622">
                  <c:v>87.5244141</c:v>
                </c:pt>
                <c:pt idx="84623">
                  <c:v>47.7294922</c:v>
                </c:pt>
                <c:pt idx="84624">
                  <c:v>-10.3759766</c:v>
                </c:pt>
                <c:pt idx="84625">
                  <c:v>-60.4248047</c:v>
                </c:pt>
                <c:pt idx="84626">
                  <c:v>-94.4824219</c:v>
                </c:pt>
                <c:pt idx="84627">
                  <c:v>-101.44043</c:v>
                </c:pt>
                <c:pt idx="84628">
                  <c:v>-86.6699219</c:v>
                </c:pt>
                <c:pt idx="84629">
                  <c:v>-45.0439453</c:v>
                </c:pt>
                <c:pt idx="84630">
                  <c:v>8.42285156</c:v>
                </c:pt>
                <c:pt idx="84631">
                  <c:v>59.9365234</c:v>
                </c:pt>
                <c:pt idx="84632">
                  <c:v>97.5341797</c:v>
                </c:pt>
                <c:pt idx="84633">
                  <c:v>105.224609</c:v>
                </c:pt>
                <c:pt idx="84634">
                  <c:v>93.87207029999993</c:v>
                </c:pt>
                <c:pt idx="84635">
                  <c:v>50.5371094</c:v>
                </c:pt>
                <c:pt idx="84636">
                  <c:v>-1.83105469</c:v>
                </c:pt>
                <c:pt idx="84637">
                  <c:v>-48.9501953</c:v>
                </c:pt>
                <c:pt idx="84638">
                  <c:v>-92.5292969</c:v>
                </c:pt>
                <c:pt idx="84639">
                  <c:v>-107.666016</c:v>
                </c:pt>
                <c:pt idx="84640">
                  <c:v>-89.2333984</c:v>
                </c:pt>
                <c:pt idx="84641">
                  <c:v>-58.1054688</c:v>
                </c:pt>
                <c:pt idx="84642">
                  <c:v>-5.37109375</c:v>
                </c:pt>
                <c:pt idx="84643">
                  <c:v>49.3164062</c:v>
                </c:pt>
                <c:pt idx="84644">
                  <c:v>91.1865234</c:v>
                </c:pt>
                <c:pt idx="84645">
                  <c:v>111.083984</c:v>
                </c:pt>
                <c:pt idx="84646">
                  <c:v>94.6044922</c:v>
                </c:pt>
                <c:pt idx="84647">
                  <c:v>60.0585938</c:v>
                </c:pt>
                <c:pt idx="84648">
                  <c:v>10.6201172</c:v>
                </c:pt>
                <c:pt idx="84649">
                  <c:v>-40.0390625</c:v>
                </c:pt>
                <c:pt idx="84650">
                  <c:v>-82.15332029999998</c:v>
                </c:pt>
                <c:pt idx="84651">
                  <c:v>-100.341797</c:v>
                </c:pt>
                <c:pt idx="84652">
                  <c:v>-92.2851562</c:v>
                </c:pt>
                <c:pt idx="84653">
                  <c:v>-66.65039059999994</c:v>
                </c:pt>
                <c:pt idx="84654">
                  <c:v>-12.3291016</c:v>
                </c:pt>
                <c:pt idx="84655">
                  <c:v>33.6914062</c:v>
                </c:pt>
                <c:pt idx="84656">
                  <c:v>78.36914059999998</c:v>
                </c:pt>
                <c:pt idx="84657">
                  <c:v>99.3652344</c:v>
                </c:pt>
                <c:pt idx="84658">
                  <c:v>102.905273</c:v>
                </c:pt>
                <c:pt idx="84659">
                  <c:v>73.48632809999998</c:v>
                </c:pt>
                <c:pt idx="84660">
                  <c:v>27.34375</c:v>
                </c:pt>
                <c:pt idx="84661">
                  <c:v>-30.1513672</c:v>
                </c:pt>
                <c:pt idx="84662">
                  <c:v>-77.63671879999995</c:v>
                </c:pt>
                <c:pt idx="84663">
                  <c:v>-100.952148</c:v>
                </c:pt>
                <c:pt idx="84664">
                  <c:v>-105.59082</c:v>
                </c:pt>
                <c:pt idx="84665">
                  <c:v>-74.46289059999998</c:v>
                </c:pt>
                <c:pt idx="84666">
                  <c:v>-25.1464844</c:v>
                </c:pt>
                <c:pt idx="84667">
                  <c:v>28.1982422</c:v>
                </c:pt>
                <c:pt idx="84668">
                  <c:v>73.7304688</c:v>
                </c:pt>
                <c:pt idx="84669">
                  <c:v>102.294922</c:v>
                </c:pt>
                <c:pt idx="84670">
                  <c:v>104.614258</c:v>
                </c:pt>
                <c:pt idx="84671">
                  <c:v>76.9042969</c:v>
                </c:pt>
                <c:pt idx="84672">
                  <c:v>35.4003906</c:v>
                </c:pt>
                <c:pt idx="84673">
                  <c:v>-20.2636719</c:v>
                </c:pt>
                <c:pt idx="84674">
                  <c:v>-72.6318359</c:v>
                </c:pt>
                <c:pt idx="84675">
                  <c:v>-100.097656</c:v>
                </c:pt>
                <c:pt idx="84676">
                  <c:v>-104.492188</c:v>
                </c:pt>
                <c:pt idx="84677">
                  <c:v>-77.5146484</c:v>
                </c:pt>
                <c:pt idx="84678">
                  <c:v>-33.6914062</c:v>
                </c:pt>
                <c:pt idx="84679">
                  <c:v>16.4794922</c:v>
                </c:pt>
                <c:pt idx="84680">
                  <c:v>61.6455078</c:v>
                </c:pt>
                <c:pt idx="84681">
                  <c:v>103.637695</c:v>
                </c:pt>
                <c:pt idx="84682">
                  <c:v>112.426758</c:v>
                </c:pt>
                <c:pt idx="84683">
                  <c:v>85.5712891</c:v>
                </c:pt>
                <c:pt idx="84684">
                  <c:v>42.1142578</c:v>
                </c:pt>
                <c:pt idx="84685">
                  <c:v>-10.1318359</c:v>
                </c:pt>
                <c:pt idx="84686">
                  <c:v>-63.4765625</c:v>
                </c:pt>
                <c:pt idx="84687">
                  <c:v>-95.2148438</c:v>
                </c:pt>
                <c:pt idx="84688">
                  <c:v>-110.107422</c:v>
                </c:pt>
                <c:pt idx="84689">
                  <c:v>-91.0644531</c:v>
                </c:pt>
                <c:pt idx="84690">
                  <c:v>-47.6074219</c:v>
                </c:pt>
                <c:pt idx="84691">
                  <c:v>1.953125</c:v>
                </c:pt>
                <c:pt idx="84692">
                  <c:v>55.1757812</c:v>
                </c:pt>
                <c:pt idx="84693">
                  <c:v>90.57617190000001</c:v>
                </c:pt>
                <c:pt idx="84694">
                  <c:v>109.863281</c:v>
                </c:pt>
                <c:pt idx="84695">
                  <c:v>87.7685547</c:v>
                </c:pt>
                <c:pt idx="84696">
                  <c:v>45.0439453</c:v>
                </c:pt>
                <c:pt idx="84697">
                  <c:v>-0.854492188</c:v>
                </c:pt>
                <c:pt idx="84698">
                  <c:v>-53.4667969</c:v>
                </c:pt>
                <c:pt idx="84699">
                  <c:v>-91.55273440000001</c:v>
                </c:pt>
                <c:pt idx="84700">
                  <c:v>-100.097656</c:v>
                </c:pt>
                <c:pt idx="84701">
                  <c:v>-90.33203119999993</c:v>
                </c:pt>
                <c:pt idx="84702">
                  <c:v>-50.0488281</c:v>
                </c:pt>
                <c:pt idx="84703">
                  <c:v>-2.56347656</c:v>
                </c:pt>
                <c:pt idx="84704">
                  <c:v>54.4433594</c:v>
                </c:pt>
                <c:pt idx="84705">
                  <c:v>88.9892578</c:v>
                </c:pt>
                <c:pt idx="84706">
                  <c:v>105.834961</c:v>
                </c:pt>
                <c:pt idx="84707">
                  <c:v>95.703125</c:v>
                </c:pt>
                <c:pt idx="84708">
                  <c:v>59.81445309999999</c:v>
                </c:pt>
                <c:pt idx="84709">
                  <c:v>2.68554688</c:v>
                </c:pt>
                <c:pt idx="84710">
                  <c:v>-47.1191406</c:v>
                </c:pt>
                <c:pt idx="84711">
                  <c:v>-88.7451172</c:v>
                </c:pt>
                <c:pt idx="84712">
                  <c:v>-115.478516</c:v>
                </c:pt>
                <c:pt idx="84713">
                  <c:v>-99.7314453</c:v>
                </c:pt>
                <c:pt idx="84714">
                  <c:v>-61.0351562</c:v>
                </c:pt>
                <c:pt idx="84715">
                  <c:v>-4.02832031</c:v>
                </c:pt>
                <c:pt idx="84716">
                  <c:v>41.1376953</c:v>
                </c:pt>
                <c:pt idx="84717">
                  <c:v>83.8623047</c:v>
                </c:pt>
                <c:pt idx="84718">
                  <c:v>109.49707</c:v>
                </c:pt>
                <c:pt idx="84719">
                  <c:v>97.0458984</c:v>
                </c:pt>
                <c:pt idx="84720">
                  <c:v>67.8710938</c:v>
                </c:pt>
                <c:pt idx="84721">
                  <c:v>10.6201172</c:v>
                </c:pt>
                <c:pt idx="84722">
                  <c:v>-38.4521484</c:v>
                </c:pt>
                <c:pt idx="84723">
                  <c:v>-82.15332029999998</c:v>
                </c:pt>
                <c:pt idx="84724">
                  <c:v>-107.055664</c:v>
                </c:pt>
                <c:pt idx="84725">
                  <c:v>-101.074219</c:v>
                </c:pt>
                <c:pt idx="84726">
                  <c:v>-68.7255859</c:v>
                </c:pt>
                <c:pt idx="84727">
                  <c:v>-18.3105469</c:v>
                </c:pt>
                <c:pt idx="84728">
                  <c:v>33.44726559999999</c:v>
                </c:pt>
                <c:pt idx="84729">
                  <c:v>77.14843749999996</c:v>
                </c:pt>
                <c:pt idx="84730">
                  <c:v>105.834961</c:v>
                </c:pt>
                <c:pt idx="84731">
                  <c:v>100.952148</c:v>
                </c:pt>
                <c:pt idx="84732">
                  <c:v>74.0966797</c:v>
                </c:pt>
                <c:pt idx="84733">
                  <c:v>28.6865234</c:v>
                </c:pt>
                <c:pt idx="84734">
                  <c:v>-22.2167969</c:v>
                </c:pt>
                <c:pt idx="84735">
                  <c:v>-78.0029297</c:v>
                </c:pt>
                <c:pt idx="84736">
                  <c:v>-103.149414</c:v>
                </c:pt>
                <c:pt idx="84737">
                  <c:v>-97.0458984</c:v>
                </c:pt>
                <c:pt idx="84738">
                  <c:v>-83.12988279999993</c:v>
                </c:pt>
                <c:pt idx="84739">
                  <c:v>-33.0810547</c:v>
                </c:pt>
                <c:pt idx="84740">
                  <c:v>22.7050781</c:v>
                </c:pt>
                <c:pt idx="84741">
                  <c:v>68.7255859</c:v>
                </c:pt>
                <c:pt idx="84742">
                  <c:v>106.689453</c:v>
                </c:pt>
                <c:pt idx="84743">
                  <c:v>102.539062</c:v>
                </c:pt>
                <c:pt idx="84744">
                  <c:v>80.078125</c:v>
                </c:pt>
                <c:pt idx="84745">
                  <c:v>35.6445312</c:v>
                </c:pt>
                <c:pt idx="84746">
                  <c:v>-19.4091797</c:v>
                </c:pt>
                <c:pt idx="84747">
                  <c:v>-68.7255859</c:v>
                </c:pt>
                <c:pt idx="84748">
                  <c:v>-103.027344</c:v>
                </c:pt>
                <c:pt idx="84749">
                  <c:v>-104.980469</c:v>
                </c:pt>
                <c:pt idx="84750">
                  <c:v>-78.36914059999998</c:v>
                </c:pt>
                <c:pt idx="84751">
                  <c:v>-35.5224609</c:v>
                </c:pt>
                <c:pt idx="84752">
                  <c:v>12.4511719</c:v>
                </c:pt>
                <c:pt idx="84753">
                  <c:v>65.67382809999994</c:v>
                </c:pt>
                <c:pt idx="84754">
                  <c:v>101.928711</c:v>
                </c:pt>
                <c:pt idx="84755">
                  <c:v>104.370117</c:v>
                </c:pt>
                <c:pt idx="84756">
                  <c:v>87.15820309999998</c:v>
                </c:pt>
                <c:pt idx="84757">
                  <c:v>49.4384766</c:v>
                </c:pt>
                <c:pt idx="84758">
                  <c:v>-13.3056641</c:v>
                </c:pt>
                <c:pt idx="84759">
                  <c:v>-63.1103516</c:v>
                </c:pt>
                <c:pt idx="84760">
                  <c:v>-99.85351559999998</c:v>
                </c:pt>
                <c:pt idx="84761">
                  <c:v>-111.938477</c:v>
                </c:pt>
                <c:pt idx="84762">
                  <c:v>-88.2568359</c:v>
                </c:pt>
                <c:pt idx="84763">
                  <c:v>-45.6542969</c:v>
                </c:pt>
                <c:pt idx="84764">
                  <c:v>3.90625</c:v>
                </c:pt>
                <c:pt idx="84765">
                  <c:v>58.59375</c:v>
                </c:pt>
                <c:pt idx="84766">
                  <c:v>89.7216797</c:v>
                </c:pt>
                <c:pt idx="84767">
                  <c:v>106.811523</c:v>
                </c:pt>
                <c:pt idx="84768">
                  <c:v>91.796875</c:v>
                </c:pt>
                <c:pt idx="84769">
                  <c:v>48.9501953</c:v>
                </c:pt>
                <c:pt idx="84770">
                  <c:v>2.07519531</c:v>
                </c:pt>
                <c:pt idx="84771">
                  <c:v>-49.0722656</c:v>
                </c:pt>
                <c:pt idx="84772">
                  <c:v>-90.6982422</c:v>
                </c:pt>
                <c:pt idx="84773">
                  <c:v>-109.619141</c:v>
                </c:pt>
                <c:pt idx="84774">
                  <c:v>-98.0224609</c:v>
                </c:pt>
                <c:pt idx="84775">
                  <c:v>-55.1757812</c:v>
                </c:pt>
                <c:pt idx="84776">
                  <c:v>-0.854492188</c:v>
                </c:pt>
                <c:pt idx="84777">
                  <c:v>52.734375</c:v>
                </c:pt>
                <c:pt idx="84778">
                  <c:v>88.7451172</c:v>
                </c:pt>
                <c:pt idx="84779">
                  <c:v>105.957031</c:v>
                </c:pt>
                <c:pt idx="84780">
                  <c:v>99.9755859</c:v>
                </c:pt>
                <c:pt idx="84781">
                  <c:v>55.5419922</c:v>
                </c:pt>
                <c:pt idx="84782">
                  <c:v>9.033203119999997</c:v>
                </c:pt>
                <c:pt idx="84783">
                  <c:v>-45.1660156</c:v>
                </c:pt>
                <c:pt idx="84784">
                  <c:v>-87.5244141</c:v>
                </c:pt>
                <c:pt idx="84785">
                  <c:v>-104.858398</c:v>
                </c:pt>
                <c:pt idx="84786">
                  <c:v>-101.5625</c:v>
                </c:pt>
                <c:pt idx="84787">
                  <c:v>-61.5234375</c:v>
                </c:pt>
                <c:pt idx="84788">
                  <c:v>-7.69042969</c:v>
                </c:pt>
                <c:pt idx="84789">
                  <c:v>37.3535156</c:v>
                </c:pt>
                <c:pt idx="84790">
                  <c:v>84.10644529999998</c:v>
                </c:pt>
                <c:pt idx="84791">
                  <c:v>104.248047</c:v>
                </c:pt>
                <c:pt idx="84792">
                  <c:v>96.3134766</c:v>
                </c:pt>
                <c:pt idx="84793">
                  <c:v>67.13867190000001</c:v>
                </c:pt>
                <c:pt idx="84794">
                  <c:v>16.72363279999998</c:v>
                </c:pt>
                <c:pt idx="84795">
                  <c:v>-39.7949219</c:v>
                </c:pt>
                <c:pt idx="84796">
                  <c:v>-86.9140625</c:v>
                </c:pt>
                <c:pt idx="84797">
                  <c:v>-99.7314453</c:v>
                </c:pt>
                <c:pt idx="84798">
                  <c:v>-102.539062</c:v>
                </c:pt>
                <c:pt idx="84799">
                  <c:v>-68.60351559999998</c:v>
                </c:pt>
                <c:pt idx="84800">
                  <c:v>-22.8271484</c:v>
                </c:pt>
                <c:pt idx="84801">
                  <c:v>33.203125</c:v>
                </c:pt>
                <c:pt idx="84802">
                  <c:v>74.9511719</c:v>
                </c:pt>
                <c:pt idx="84803">
                  <c:v>94.84863279999998</c:v>
                </c:pt>
                <c:pt idx="84804">
                  <c:v>97.2900391</c:v>
                </c:pt>
                <c:pt idx="84805">
                  <c:v>72.6318359</c:v>
                </c:pt>
                <c:pt idx="84806">
                  <c:v>27.34375</c:v>
                </c:pt>
                <c:pt idx="84807">
                  <c:v>-28.5644531</c:v>
                </c:pt>
                <c:pt idx="84808">
                  <c:v>-78.6132812</c:v>
                </c:pt>
                <c:pt idx="84809">
                  <c:v>-104.492188</c:v>
                </c:pt>
                <c:pt idx="84810">
                  <c:v>-104.492188</c:v>
                </c:pt>
                <c:pt idx="84811">
                  <c:v>-77.27050779999998</c:v>
                </c:pt>
                <c:pt idx="84812">
                  <c:v>-31.6162109</c:v>
                </c:pt>
                <c:pt idx="84813">
                  <c:v>20.0195312</c:v>
                </c:pt>
                <c:pt idx="84814">
                  <c:v>65.7958984</c:v>
                </c:pt>
                <c:pt idx="84815">
                  <c:v>102.416992</c:v>
                </c:pt>
                <c:pt idx="84816">
                  <c:v>104.492188</c:v>
                </c:pt>
                <c:pt idx="84817">
                  <c:v>81.17675779999993</c:v>
                </c:pt>
                <c:pt idx="84818">
                  <c:v>38.8183594</c:v>
                </c:pt>
                <c:pt idx="84819">
                  <c:v>-16.4794922</c:v>
                </c:pt>
                <c:pt idx="84820">
                  <c:v>-67.0166016</c:v>
                </c:pt>
                <c:pt idx="84821">
                  <c:v>-101.928711</c:v>
                </c:pt>
                <c:pt idx="84822">
                  <c:v>-106.567383</c:v>
                </c:pt>
                <c:pt idx="84823">
                  <c:v>-82.6416016</c:v>
                </c:pt>
                <c:pt idx="84824">
                  <c:v>-38.3300781</c:v>
                </c:pt>
                <c:pt idx="84825">
                  <c:v>12.9394531</c:v>
                </c:pt>
                <c:pt idx="84826">
                  <c:v>60.18066409999999</c:v>
                </c:pt>
                <c:pt idx="84827">
                  <c:v>97.1679688</c:v>
                </c:pt>
                <c:pt idx="84828">
                  <c:v>106.323242</c:v>
                </c:pt>
                <c:pt idx="84829">
                  <c:v>83.8623047</c:v>
                </c:pt>
                <c:pt idx="84830">
                  <c:v>43.8232422</c:v>
                </c:pt>
                <c:pt idx="84831">
                  <c:v>-14.4042969</c:v>
                </c:pt>
                <c:pt idx="84832">
                  <c:v>-65.0634766</c:v>
                </c:pt>
                <c:pt idx="84833">
                  <c:v>-97.2900391</c:v>
                </c:pt>
                <c:pt idx="84834">
                  <c:v>-103.759766</c:v>
                </c:pt>
                <c:pt idx="84835">
                  <c:v>-83.0078125</c:v>
                </c:pt>
                <c:pt idx="84836">
                  <c:v>-43.5791016</c:v>
                </c:pt>
                <c:pt idx="84837">
                  <c:v>7.56835938</c:v>
                </c:pt>
                <c:pt idx="84838">
                  <c:v>58.59375</c:v>
                </c:pt>
                <c:pt idx="84839">
                  <c:v>96.3134766</c:v>
                </c:pt>
                <c:pt idx="84840">
                  <c:v>103.759766</c:v>
                </c:pt>
                <c:pt idx="84841">
                  <c:v>88.9892578</c:v>
                </c:pt>
                <c:pt idx="84842">
                  <c:v>48.2177734</c:v>
                </c:pt>
                <c:pt idx="84843">
                  <c:v>1.09863281</c:v>
                </c:pt>
                <c:pt idx="84844">
                  <c:v>-53.2226562</c:v>
                </c:pt>
                <c:pt idx="84845">
                  <c:v>-94.84863279999998</c:v>
                </c:pt>
                <c:pt idx="84846">
                  <c:v>-104.370117</c:v>
                </c:pt>
                <c:pt idx="84847">
                  <c:v>-88.7451172</c:v>
                </c:pt>
                <c:pt idx="84848">
                  <c:v>-55.6640625</c:v>
                </c:pt>
                <c:pt idx="84849">
                  <c:v>-0.854492188</c:v>
                </c:pt>
                <c:pt idx="84850">
                  <c:v>54.0771484</c:v>
                </c:pt>
                <c:pt idx="84851">
                  <c:v>88.5009766</c:v>
                </c:pt>
                <c:pt idx="84852">
                  <c:v>106.933594</c:v>
                </c:pt>
                <c:pt idx="84853">
                  <c:v>95.9472656</c:v>
                </c:pt>
                <c:pt idx="84854">
                  <c:v>58.7158203</c:v>
                </c:pt>
                <c:pt idx="84855">
                  <c:v>10.4980469</c:v>
                </c:pt>
                <c:pt idx="84856">
                  <c:v>-42.2363281</c:v>
                </c:pt>
                <c:pt idx="84857">
                  <c:v>-81.7871094</c:v>
                </c:pt>
                <c:pt idx="84858">
                  <c:v>-102.905273</c:v>
                </c:pt>
                <c:pt idx="84859">
                  <c:v>-104.248047</c:v>
                </c:pt>
                <c:pt idx="84860">
                  <c:v>-70.67871089999993</c:v>
                </c:pt>
                <c:pt idx="84861">
                  <c:v>-13.9160156</c:v>
                </c:pt>
                <c:pt idx="84862">
                  <c:v>45.1660156</c:v>
                </c:pt>
                <c:pt idx="84863">
                  <c:v>82.88574219999992</c:v>
                </c:pt>
                <c:pt idx="84864">
                  <c:v>109.985352</c:v>
                </c:pt>
                <c:pt idx="84865">
                  <c:v>106.567383</c:v>
                </c:pt>
                <c:pt idx="84866">
                  <c:v>68.9697266</c:v>
                </c:pt>
                <c:pt idx="84867">
                  <c:v>12.8173828</c:v>
                </c:pt>
                <c:pt idx="84868">
                  <c:v>-38.9404297</c:v>
                </c:pt>
                <c:pt idx="84869">
                  <c:v>-82.88574219999992</c:v>
                </c:pt>
                <c:pt idx="84870">
                  <c:v>-103.515625</c:v>
                </c:pt>
                <c:pt idx="84871">
                  <c:v>-95.5810547</c:v>
                </c:pt>
                <c:pt idx="84872">
                  <c:v>-68.7255859</c:v>
                </c:pt>
                <c:pt idx="84873">
                  <c:v>-22.9492188</c:v>
                </c:pt>
                <c:pt idx="84874">
                  <c:v>36.8652344</c:v>
                </c:pt>
                <c:pt idx="84875">
                  <c:v>78.2470703</c:v>
                </c:pt>
                <c:pt idx="84876">
                  <c:v>103.637695</c:v>
                </c:pt>
                <c:pt idx="84877">
                  <c:v>111.572266</c:v>
                </c:pt>
                <c:pt idx="84878">
                  <c:v>80.4443359</c:v>
                </c:pt>
                <c:pt idx="84879">
                  <c:v>29.296875</c:v>
                </c:pt>
                <c:pt idx="84880">
                  <c:v>-29.9072266</c:v>
                </c:pt>
                <c:pt idx="84881">
                  <c:v>-76.6601562</c:v>
                </c:pt>
                <c:pt idx="84882">
                  <c:v>-99.85351559999998</c:v>
                </c:pt>
                <c:pt idx="84883">
                  <c:v>-108.642578</c:v>
                </c:pt>
                <c:pt idx="84884">
                  <c:v>-77.27050779999998</c:v>
                </c:pt>
                <c:pt idx="84885">
                  <c:v>-30.6396484</c:v>
                </c:pt>
                <c:pt idx="84886">
                  <c:v>13.1835938</c:v>
                </c:pt>
                <c:pt idx="84887">
                  <c:v>74.0966797</c:v>
                </c:pt>
                <c:pt idx="84888">
                  <c:v>104.125977</c:v>
                </c:pt>
                <c:pt idx="84889">
                  <c:v>101.074219</c:v>
                </c:pt>
                <c:pt idx="84890">
                  <c:v>85.20507809999994</c:v>
                </c:pt>
                <c:pt idx="84891">
                  <c:v>37.9638672</c:v>
                </c:pt>
                <c:pt idx="84892">
                  <c:v>-18.0664062</c:v>
                </c:pt>
                <c:pt idx="84893">
                  <c:v>-67.2607422</c:v>
                </c:pt>
                <c:pt idx="84894">
                  <c:v>-94.1162109</c:v>
                </c:pt>
                <c:pt idx="84895">
                  <c:v>-97.90039059999998</c:v>
                </c:pt>
                <c:pt idx="84896">
                  <c:v>-83.4960938</c:v>
                </c:pt>
                <c:pt idx="84897">
                  <c:v>-37.9638672</c:v>
                </c:pt>
                <c:pt idx="84898">
                  <c:v>15.8691406</c:v>
                </c:pt>
                <c:pt idx="84899">
                  <c:v>61.6455078</c:v>
                </c:pt>
                <c:pt idx="84900">
                  <c:v>98.87695309999998</c:v>
                </c:pt>
                <c:pt idx="84901">
                  <c:v>102.172852</c:v>
                </c:pt>
                <c:pt idx="84902">
                  <c:v>85.5712891</c:v>
                </c:pt>
                <c:pt idx="84903">
                  <c:v>44.0673828</c:v>
                </c:pt>
                <c:pt idx="84904">
                  <c:v>-5.49316406</c:v>
                </c:pt>
                <c:pt idx="84905">
                  <c:v>-52.9785156</c:v>
                </c:pt>
                <c:pt idx="84906">
                  <c:v>-95.703125</c:v>
                </c:pt>
                <c:pt idx="84907">
                  <c:v>-107.177734</c:v>
                </c:pt>
                <c:pt idx="84908">
                  <c:v>-87.5244141</c:v>
                </c:pt>
                <c:pt idx="84909">
                  <c:v>-44.1894531</c:v>
                </c:pt>
                <c:pt idx="84910">
                  <c:v>0.854492188</c:v>
                </c:pt>
                <c:pt idx="84911">
                  <c:v>56.3964844</c:v>
                </c:pt>
                <c:pt idx="84912">
                  <c:v>94.4824219</c:v>
                </c:pt>
                <c:pt idx="84913">
                  <c:v>109.741211</c:v>
                </c:pt>
                <c:pt idx="84914">
                  <c:v>91.1865234</c:v>
                </c:pt>
                <c:pt idx="84915">
                  <c:v>47.2412109</c:v>
                </c:pt>
                <c:pt idx="84916">
                  <c:v>-1.09863281</c:v>
                </c:pt>
                <c:pt idx="84917">
                  <c:v>-48.9501953</c:v>
                </c:pt>
                <c:pt idx="84918">
                  <c:v>-84.3505859</c:v>
                </c:pt>
                <c:pt idx="84919">
                  <c:v>-102.783203</c:v>
                </c:pt>
                <c:pt idx="84920">
                  <c:v>-94.3603516</c:v>
                </c:pt>
                <c:pt idx="84921">
                  <c:v>-53.7109375</c:v>
                </c:pt>
                <c:pt idx="84922">
                  <c:v>-10.0097656</c:v>
                </c:pt>
                <c:pt idx="84923">
                  <c:v>44.6777344</c:v>
                </c:pt>
                <c:pt idx="84924">
                  <c:v>89.84375</c:v>
                </c:pt>
                <c:pt idx="84925">
                  <c:v>107.421875</c:v>
                </c:pt>
                <c:pt idx="84926">
                  <c:v>95.2148438</c:v>
                </c:pt>
                <c:pt idx="84927">
                  <c:v>56.7626953</c:v>
                </c:pt>
                <c:pt idx="84928">
                  <c:v>7.324218749999996</c:v>
                </c:pt>
                <c:pt idx="84929">
                  <c:v>-38.0859375</c:v>
                </c:pt>
                <c:pt idx="84930">
                  <c:v>-85.5712891</c:v>
                </c:pt>
                <c:pt idx="84931">
                  <c:v>-104.492188</c:v>
                </c:pt>
                <c:pt idx="84932">
                  <c:v>-101.074219</c:v>
                </c:pt>
                <c:pt idx="84933">
                  <c:v>-69.2138672</c:v>
                </c:pt>
                <c:pt idx="84934">
                  <c:v>-19.53125</c:v>
                </c:pt>
                <c:pt idx="84935">
                  <c:v>37.9638672</c:v>
                </c:pt>
                <c:pt idx="84936">
                  <c:v>79.7119141</c:v>
                </c:pt>
                <c:pt idx="84937">
                  <c:v>102.050781</c:v>
                </c:pt>
                <c:pt idx="84938">
                  <c:v>102.539062</c:v>
                </c:pt>
                <c:pt idx="84939">
                  <c:v>72.7539062</c:v>
                </c:pt>
                <c:pt idx="84940">
                  <c:v>29.0527344</c:v>
                </c:pt>
                <c:pt idx="84941">
                  <c:v>-29.296875</c:v>
                </c:pt>
                <c:pt idx="84942">
                  <c:v>-80.078125</c:v>
                </c:pt>
                <c:pt idx="84943">
                  <c:v>-107.910156</c:v>
                </c:pt>
                <c:pt idx="84944">
                  <c:v>-97.65625</c:v>
                </c:pt>
                <c:pt idx="84945">
                  <c:v>-67.38281249999996</c:v>
                </c:pt>
                <c:pt idx="84946">
                  <c:v>-20.6298828</c:v>
                </c:pt>
                <c:pt idx="84947">
                  <c:v>35.7666016</c:v>
                </c:pt>
                <c:pt idx="84948">
                  <c:v>73.3642578</c:v>
                </c:pt>
                <c:pt idx="84949">
                  <c:v>98.63281249999996</c:v>
                </c:pt>
                <c:pt idx="84950">
                  <c:v>103.637695</c:v>
                </c:pt>
                <c:pt idx="84951">
                  <c:v>77.75878909999996</c:v>
                </c:pt>
                <c:pt idx="84952">
                  <c:v>32.2265625</c:v>
                </c:pt>
                <c:pt idx="84953">
                  <c:v>-22.8271484</c:v>
                </c:pt>
                <c:pt idx="84954">
                  <c:v>-73.9746094</c:v>
                </c:pt>
                <c:pt idx="84955">
                  <c:v>-103.515625</c:v>
                </c:pt>
                <c:pt idx="84956">
                  <c:v>-107.421875</c:v>
                </c:pt>
                <c:pt idx="84957">
                  <c:v>-80.8105469</c:v>
                </c:pt>
                <c:pt idx="84958">
                  <c:v>-34.7900391</c:v>
                </c:pt>
                <c:pt idx="84959">
                  <c:v>21.3623047</c:v>
                </c:pt>
                <c:pt idx="84960">
                  <c:v>71.6552734</c:v>
                </c:pt>
                <c:pt idx="84961">
                  <c:v>91.1865234</c:v>
                </c:pt>
                <c:pt idx="84962">
                  <c:v>101.196289</c:v>
                </c:pt>
                <c:pt idx="84963">
                  <c:v>83.12988279999993</c:v>
                </c:pt>
                <c:pt idx="84964">
                  <c:v>36.7431641</c:v>
                </c:pt>
                <c:pt idx="84965">
                  <c:v>-11.9628906</c:v>
                </c:pt>
                <c:pt idx="84966">
                  <c:v>-58.4716797</c:v>
                </c:pt>
                <c:pt idx="84967">
                  <c:v>-90.33203119999993</c:v>
                </c:pt>
                <c:pt idx="84968">
                  <c:v>-98.38867190000001</c:v>
                </c:pt>
                <c:pt idx="84969">
                  <c:v>-85.9375</c:v>
                </c:pt>
                <c:pt idx="84970">
                  <c:v>-45.5322266</c:v>
                </c:pt>
                <c:pt idx="84971">
                  <c:v>11.1083984</c:v>
                </c:pt>
                <c:pt idx="84972">
                  <c:v>60.7910156</c:v>
                </c:pt>
                <c:pt idx="84973">
                  <c:v>98.1445312</c:v>
                </c:pt>
                <c:pt idx="84974">
                  <c:v>105.46875</c:v>
                </c:pt>
                <c:pt idx="84975">
                  <c:v>91.0644531</c:v>
                </c:pt>
                <c:pt idx="84976">
                  <c:v>48.828125</c:v>
                </c:pt>
                <c:pt idx="84977">
                  <c:v>-7.324218749999996</c:v>
                </c:pt>
                <c:pt idx="84978">
                  <c:v>-52.2460938</c:v>
                </c:pt>
                <c:pt idx="84979">
                  <c:v>-89.35546879999995</c:v>
                </c:pt>
                <c:pt idx="84980">
                  <c:v>-101.196289</c:v>
                </c:pt>
                <c:pt idx="84981">
                  <c:v>-92.1630859</c:v>
                </c:pt>
                <c:pt idx="84982">
                  <c:v>-48.2177734</c:v>
                </c:pt>
                <c:pt idx="84983">
                  <c:v>0.48828125</c:v>
                </c:pt>
                <c:pt idx="84984">
                  <c:v>44.4335938</c:v>
                </c:pt>
                <c:pt idx="84985">
                  <c:v>94.6044922</c:v>
                </c:pt>
                <c:pt idx="84986">
                  <c:v>113.15918</c:v>
                </c:pt>
                <c:pt idx="84987">
                  <c:v>90.33203119999993</c:v>
                </c:pt>
                <c:pt idx="84988">
                  <c:v>54.32128909999999</c:v>
                </c:pt>
                <c:pt idx="84989">
                  <c:v>8.178710939999998</c:v>
                </c:pt>
                <c:pt idx="84990">
                  <c:v>-45.6542969</c:v>
                </c:pt>
                <c:pt idx="84991">
                  <c:v>-86.5478516</c:v>
                </c:pt>
                <c:pt idx="84992">
                  <c:v>-106.323242</c:v>
                </c:pt>
                <c:pt idx="84993">
                  <c:v>-89.7216797</c:v>
                </c:pt>
                <c:pt idx="84994">
                  <c:v>-60.9130859</c:v>
                </c:pt>
                <c:pt idx="84995">
                  <c:v>-7.20214844</c:v>
                </c:pt>
                <c:pt idx="84996">
                  <c:v>38.5742188</c:v>
                </c:pt>
                <c:pt idx="84997">
                  <c:v>84.22851559999998</c:v>
                </c:pt>
                <c:pt idx="84998">
                  <c:v>110.839844</c:v>
                </c:pt>
                <c:pt idx="84999">
                  <c:v>91.0644531</c:v>
                </c:pt>
                <c:pt idx="85000">
                  <c:v>61.2792969</c:v>
                </c:pt>
                <c:pt idx="85001">
                  <c:v>11.8408203</c:v>
                </c:pt>
                <c:pt idx="85002">
                  <c:v>-39.30664059999999</c:v>
                </c:pt>
                <c:pt idx="85003">
                  <c:v>-83.7402344</c:v>
                </c:pt>
                <c:pt idx="85004">
                  <c:v>-113.037109</c:v>
                </c:pt>
                <c:pt idx="85005">
                  <c:v>-104.248047</c:v>
                </c:pt>
                <c:pt idx="85006">
                  <c:v>-67.7490234</c:v>
                </c:pt>
                <c:pt idx="85007">
                  <c:v>-22.9492188</c:v>
                </c:pt>
                <c:pt idx="85008">
                  <c:v>27.8320312</c:v>
                </c:pt>
                <c:pt idx="85009">
                  <c:v>73.48632809999998</c:v>
                </c:pt>
                <c:pt idx="85010">
                  <c:v>103.759766</c:v>
                </c:pt>
                <c:pt idx="85011">
                  <c:v>106.201172</c:v>
                </c:pt>
                <c:pt idx="85012">
                  <c:v>75.9277344</c:v>
                </c:pt>
                <c:pt idx="85013">
                  <c:v>25.390625</c:v>
                </c:pt>
                <c:pt idx="85014">
                  <c:v>-28.9306641</c:v>
                </c:pt>
                <c:pt idx="85015">
                  <c:v>-72.9980469</c:v>
                </c:pt>
                <c:pt idx="85016">
                  <c:v>-102.783203</c:v>
                </c:pt>
                <c:pt idx="85017">
                  <c:v>-100.952148</c:v>
                </c:pt>
                <c:pt idx="85018">
                  <c:v>-75.9277344</c:v>
                </c:pt>
                <c:pt idx="85019">
                  <c:v>-26.4892578</c:v>
                </c:pt>
                <c:pt idx="85020">
                  <c:v>23.5595703</c:v>
                </c:pt>
                <c:pt idx="85021">
                  <c:v>75.6835938</c:v>
                </c:pt>
                <c:pt idx="85022">
                  <c:v>103.515625</c:v>
                </c:pt>
                <c:pt idx="85023">
                  <c:v>107.055664</c:v>
                </c:pt>
                <c:pt idx="85024">
                  <c:v>76.2939453</c:v>
                </c:pt>
                <c:pt idx="85025">
                  <c:v>30.2734375</c:v>
                </c:pt>
                <c:pt idx="85026">
                  <c:v>-22.2167969</c:v>
                </c:pt>
                <c:pt idx="85027">
                  <c:v>-68.60351559999998</c:v>
                </c:pt>
                <c:pt idx="85028">
                  <c:v>-100.585938</c:v>
                </c:pt>
                <c:pt idx="85029">
                  <c:v>-102.172852</c:v>
                </c:pt>
                <c:pt idx="85030">
                  <c:v>-86.42578119999993</c:v>
                </c:pt>
                <c:pt idx="85031">
                  <c:v>-41.7480469</c:v>
                </c:pt>
                <c:pt idx="85032">
                  <c:v>10.9863281</c:v>
                </c:pt>
                <c:pt idx="85033">
                  <c:v>62.2558594</c:v>
                </c:pt>
                <c:pt idx="85034">
                  <c:v>88.7451172</c:v>
                </c:pt>
                <c:pt idx="85035">
                  <c:v>99.3652344</c:v>
                </c:pt>
                <c:pt idx="85036">
                  <c:v>87.6464844</c:v>
                </c:pt>
                <c:pt idx="85037">
                  <c:v>48.5839844</c:v>
                </c:pt>
                <c:pt idx="85038">
                  <c:v>-9.52148438</c:v>
                </c:pt>
                <c:pt idx="85039">
                  <c:v>-62.0117188</c:v>
                </c:pt>
                <c:pt idx="85040">
                  <c:v>-93.6279297</c:v>
                </c:pt>
                <c:pt idx="85041">
                  <c:v>-105.712891</c:v>
                </c:pt>
                <c:pt idx="85042">
                  <c:v>-84.9609375</c:v>
                </c:pt>
                <c:pt idx="85043">
                  <c:v>-40.5273438</c:v>
                </c:pt>
                <c:pt idx="85044">
                  <c:v>12.6953125</c:v>
                </c:pt>
                <c:pt idx="85045">
                  <c:v>59.4482422</c:v>
                </c:pt>
                <c:pt idx="85046">
                  <c:v>90.82031249999996</c:v>
                </c:pt>
                <c:pt idx="85047">
                  <c:v>110.717773</c:v>
                </c:pt>
                <c:pt idx="85048">
                  <c:v>98.5107422</c:v>
                </c:pt>
                <c:pt idx="85049">
                  <c:v>51.7578125</c:v>
                </c:pt>
                <c:pt idx="85050">
                  <c:v>0.48828125</c:v>
                </c:pt>
                <c:pt idx="85051">
                  <c:v>-47.1191406</c:v>
                </c:pt>
                <c:pt idx="85052">
                  <c:v>-92.2851562</c:v>
                </c:pt>
                <c:pt idx="85053">
                  <c:v>-104.858398</c:v>
                </c:pt>
                <c:pt idx="85054">
                  <c:v>-94.7265625</c:v>
                </c:pt>
                <c:pt idx="85055">
                  <c:v>-53.7109375</c:v>
                </c:pt>
                <c:pt idx="85056">
                  <c:v>-7.44628906</c:v>
                </c:pt>
                <c:pt idx="85057">
                  <c:v>52.2460938</c:v>
                </c:pt>
                <c:pt idx="85058">
                  <c:v>93.5058594</c:v>
                </c:pt>
                <c:pt idx="85059">
                  <c:v>108.398438</c:v>
                </c:pt>
                <c:pt idx="85060">
                  <c:v>98.0224609</c:v>
                </c:pt>
                <c:pt idx="85061">
                  <c:v>63.7207031</c:v>
                </c:pt>
                <c:pt idx="85062">
                  <c:v>10.2539062</c:v>
                </c:pt>
                <c:pt idx="85063">
                  <c:v>-47.2412109</c:v>
                </c:pt>
                <c:pt idx="85064">
                  <c:v>-92.0410156</c:v>
                </c:pt>
                <c:pt idx="85065">
                  <c:v>-106.811523</c:v>
                </c:pt>
                <c:pt idx="85066">
                  <c:v>-99.3652344</c:v>
                </c:pt>
                <c:pt idx="85067">
                  <c:v>-64.57519529999998</c:v>
                </c:pt>
                <c:pt idx="85068">
                  <c:v>-16.9677734</c:v>
                </c:pt>
                <c:pt idx="85069">
                  <c:v>40.5273438</c:v>
                </c:pt>
                <c:pt idx="85070">
                  <c:v>87.6464844</c:v>
                </c:pt>
                <c:pt idx="85071">
                  <c:v>109.49707</c:v>
                </c:pt>
                <c:pt idx="85072">
                  <c:v>106.201172</c:v>
                </c:pt>
                <c:pt idx="85073">
                  <c:v>70.80078119999993</c:v>
                </c:pt>
                <c:pt idx="85074">
                  <c:v>16.2353516</c:v>
                </c:pt>
                <c:pt idx="85075">
                  <c:v>-33.203125</c:v>
                </c:pt>
                <c:pt idx="85076">
                  <c:v>-76.0498047</c:v>
                </c:pt>
                <c:pt idx="85077">
                  <c:v>-110.351562</c:v>
                </c:pt>
                <c:pt idx="85078">
                  <c:v>-101.806641</c:v>
                </c:pt>
                <c:pt idx="85079">
                  <c:v>-74.7070312</c:v>
                </c:pt>
                <c:pt idx="85080">
                  <c:v>-27.4658203</c:v>
                </c:pt>
                <c:pt idx="85081">
                  <c:v>32.5927734</c:v>
                </c:pt>
                <c:pt idx="85082">
                  <c:v>79.7119141</c:v>
                </c:pt>
                <c:pt idx="85083">
                  <c:v>96.3134766</c:v>
                </c:pt>
                <c:pt idx="85084">
                  <c:v>99.60937499999996</c:v>
                </c:pt>
                <c:pt idx="85085">
                  <c:v>78.36914059999998</c:v>
                </c:pt>
                <c:pt idx="85086">
                  <c:v>28.0761719</c:v>
                </c:pt>
                <c:pt idx="85087">
                  <c:v>-24.6582031</c:v>
                </c:pt>
                <c:pt idx="85088">
                  <c:v>-66.65039059999994</c:v>
                </c:pt>
                <c:pt idx="85089">
                  <c:v>-99.7314453</c:v>
                </c:pt>
                <c:pt idx="85090">
                  <c:v>-101.928711</c:v>
                </c:pt>
                <c:pt idx="85091">
                  <c:v>-84.22851559999998</c:v>
                </c:pt>
                <c:pt idx="85092">
                  <c:v>-31.8603516</c:v>
                </c:pt>
                <c:pt idx="85093">
                  <c:v>20.9960938</c:v>
                </c:pt>
                <c:pt idx="85094">
                  <c:v>65.4296875</c:v>
                </c:pt>
                <c:pt idx="85095">
                  <c:v>95.0927734</c:v>
                </c:pt>
                <c:pt idx="85096">
                  <c:v>103.881836</c:v>
                </c:pt>
                <c:pt idx="85097">
                  <c:v>85.8154297</c:v>
                </c:pt>
                <c:pt idx="85098">
                  <c:v>33.203125</c:v>
                </c:pt>
                <c:pt idx="85099">
                  <c:v>-17.9443359</c:v>
                </c:pt>
                <c:pt idx="85100">
                  <c:v>-66.1621094</c:v>
                </c:pt>
                <c:pt idx="85101">
                  <c:v>-98.0224609</c:v>
                </c:pt>
                <c:pt idx="85102">
                  <c:v>-105.834961</c:v>
                </c:pt>
                <c:pt idx="85103">
                  <c:v>-84.7167969</c:v>
                </c:pt>
                <c:pt idx="85104">
                  <c:v>-43.4570312</c:v>
                </c:pt>
                <c:pt idx="85105">
                  <c:v>15.9912109</c:v>
                </c:pt>
                <c:pt idx="85106">
                  <c:v>63.2324219</c:v>
                </c:pt>
                <c:pt idx="85107">
                  <c:v>96.5576172</c:v>
                </c:pt>
                <c:pt idx="85108">
                  <c:v>105.59082</c:v>
                </c:pt>
                <c:pt idx="85109">
                  <c:v>89.7216797</c:v>
                </c:pt>
                <c:pt idx="85110">
                  <c:v>50.0488281</c:v>
                </c:pt>
                <c:pt idx="85111">
                  <c:v>-0.366210938</c:v>
                </c:pt>
                <c:pt idx="85112">
                  <c:v>-56.5185547</c:v>
                </c:pt>
                <c:pt idx="85113">
                  <c:v>-93.2617188</c:v>
                </c:pt>
                <c:pt idx="85114">
                  <c:v>-108.398438</c:v>
                </c:pt>
                <c:pt idx="85115">
                  <c:v>-94.97070309999998</c:v>
                </c:pt>
                <c:pt idx="85116">
                  <c:v>-48.828125</c:v>
                </c:pt>
                <c:pt idx="85117">
                  <c:v>1.22070312</c:v>
                </c:pt>
                <c:pt idx="85118">
                  <c:v>57.0068359</c:v>
                </c:pt>
                <c:pt idx="85119">
                  <c:v>92.6513672</c:v>
                </c:pt>
                <c:pt idx="85120">
                  <c:v>114.501953</c:v>
                </c:pt>
                <c:pt idx="85121">
                  <c:v>90.2099609</c:v>
                </c:pt>
                <c:pt idx="85122">
                  <c:v>52.6123047</c:v>
                </c:pt>
                <c:pt idx="85123">
                  <c:v>-0.48828125</c:v>
                </c:pt>
                <c:pt idx="85124">
                  <c:v>-46.2646484</c:v>
                </c:pt>
                <c:pt idx="85125">
                  <c:v>-83.2519531</c:v>
                </c:pt>
                <c:pt idx="85126">
                  <c:v>-106.201172</c:v>
                </c:pt>
                <c:pt idx="85127">
                  <c:v>-101.44043</c:v>
                </c:pt>
                <c:pt idx="85128">
                  <c:v>-60.18066409999999</c:v>
                </c:pt>
                <c:pt idx="85129">
                  <c:v>-7.08007812</c:v>
                </c:pt>
                <c:pt idx="85130">
                  <c:v>51.8798828</c:v>
                </c:pt>
                <c:pt idx="85131">
                  <c:v>91.55273440000001</c:v>
                </c:pt>
                <c:pt idx="85132">
                  <c:v>104.003906</c:v>
                </c:pt>
                <c:pt idx="85133">
                  <c:v>98.87695309999998</c:v>
                </c:pt>
                <c:pt idx="85134">
                  <c:v>69.0917969</c:v>
                </c:pt>
                <c:pt idx="85135">
                  <c:v>14.5263672</c:v>
                </c:pt>
                <c:pt idx="85136">
                  <c:v>-44.1894531</c:v>
                </c:pt>
                <c:pt idx="85137">
                  <c:v>-80.2001953</c:v>
                </c:pt>
                <c:pt idx="85138">
                  <c:v>-104.492188</c:v>
                </c:pt>
                <c:pt idx="85139">
                  <c:v>-100.219727</c:v>
                </c:pt>
                <c:pt idx="85140">
                  <c:v>-66.52832029999998</c:v>
                </c:pt>
                <c:pt idx="85141">
                  <c:v>-20.7519531</c:v>
                </c:pt>
                <c:pt idx="85142">
                  <c:v>40.4052734</c:v>
                </c:pt>
                <c:pt idx="85143">
                  <c:v>79.5898438</c:v>
                </c:pt>
                <c:pt idx="85144">
                  <c:v>109.25293</c:v>
                </c:pt>
                <c:pt idx="85145">
                  <c:v>103.637695</c:v>
                </c:pt>
                <c:pt idx="85146">
                  <c:v>68.1152344</c:v>
                </c:pt>
                <c:pt idx="85147">
                  <c:v>21.3623047</c:v>
                </c:pt>
                <c:pt idx="85148">
                  <c:v>-36.6210938</c:v>
                </c:pt>
                <c:pt idx="85149">
                  <c:v>-82.15332029999998</c:v>
                </c:pt>
                <c:pt idx="85150">
                  <c:v>-101.318359</c:v>
                </c:pt>
                <c:pt idx="85151">
                  <c:v>-102.416992</c:v>
                </c:pt>
                <c:pt idx="85152">
                  <c:v>-68.4814453</c:v>
                </c:pt>
                <c:pt idx="85153">
                  <c:v>-26.4892578</c:v>
                </c:pt>
                <c:pt idx="85154">
                  <c:v>31.8603516</c:v>
                </c:pt>
                <c:pt idx="85155">
                  <c:v>72.265625</c:v>
                </c:pt>
                <c:pt idx="85156">
                  <c:v>106.811523</c:v>
                </c:pt>
                <c:pt idx="85157">
                  <c:v>105.957031</c:v>
                </c:pt>
                <c:pt idx="85158">
                  <c:v>73.3642578</c:v>
                </c:pt>
                <c:pt idx="85159">
                  <c:v>34.7900391</c:v>
                </c:pt>
                <c:pt idx="85160">
                  <c:v>-26.6113281</c:v>
                </c:pt>
                <c:pt idx="85161">
                  <c:v>-73.9746094</c:v>
                </c:pt>
                <c:pt idx="85162">
                  <c:v>-103.515625</c:v>
                </c:pt>
                <c:pt idx="85163">
                  <c:v>-107.543945</c:v>
                </c:pt>
                <c:pt idx="85164">
                  <c:v>-82.15332029999998</c:v>
                </c:pt>
                <c:pt idx="85165">
                  <c:v>-34.3017578</c:v>
                </c:pt>
                <c:pt idx="85166">
                  <c:v>19.7753906</c:v>
                </c:pt>
                <c:pt idx="85167">
                  <c:v>67.62695309999998</c:v>
                </c:pt>
                <c:pt idx="85168">
                  <c:v>97.65625</c:v>
                </c:pt>
                <c:pt idx="85169">
                  <c:v>103.149414</c:v>
                </c:pt>
                <c:pt idx="85170">
                  <c:v>87.890625</c:v>
                </c:pt>
                <c:pt idx="85171">
                  <c:v>35.0341797</c:v>
                </c:pt>
                <c:pt idx="85172">
                  <c:v>-19.53125</c:v>
                </c:pt>
                <c:pt idx="85173">
                  <c:v>-71.1669922</c:v>
                </c:pt>
                <c:pt idx="85174">
                  <c:v>-98.75488279999998</c:v>
                </c:pt>
                <c:pt idx="85175">
                  <c:v>-105.834961</c:v>
                </c:pt>
                <c:pt idx="85176">
                  <c:v>-80.9326172</c:v>
                </c:pt>
                <c:pt idx="85177">
                  <c:v>-35.8886719</c:v>
                </c:pt>
                <c:pt idx="85178">
                  <c:v>13.5498047</c:v>
                </c:pt>
                <c:pt idx="85179">
                  <c:v>57.4951172</c:v>
                </c:pt>
                <c:pt idx="85180">
                  <c:v>91.1865234</c:v>
                </c:pt>
                <c:pt idx="85181">
                  <c:v>108.276367</c:v>
                </c:pt>
                <c:pt idx="85182">
                  <c:v>89.4775391</c:v>
                </c:pt>
                <c:pt idx="85183">
                  <c:v>44.1894531</c:v>
                </c:pt>
                <c:pt idx="85184">
                  <c:v>-6.347656249999996</c:v>
                </c:pt>
                <c:pt idx="85185">
                  <c:v>-58.1054688</c:v>
                </c:pt>
                <c:pt idx="85186">
                  <c:v>-96.0693359</c:v>
                </c:pt>
                <c:pt idx="85187">
                  <c:v>-104.858398</c:v>
                </c:pt>
                <c:pt idx="85188">
                  <c:v>-85.4492188</c:v>
                </c:pt>
                <c:pt idx="85189">
                  <c:v>-48.828125</c:v>
                </c:pt>
                <c:pt idx="85190">
                  <c:v>2.31933594</c:v>
                </c:pt>
                <c:pt idx="85191">
                  <c:v>52.0019531</c:v>
                </c:pt>
                <c:pt idx="85192">
                  <c:v>87.5244141</c:v>
                </c:pt>
                <c:pt idx="85193">
                  <c:v>110.351562</c:v>
                </c:pt>
                <c:pt idx="85194">
                  <c:v>91.796875</c:v>
                </c:pt>
                <c:pt idx="85195">
                  <c:v>52.0019531</c:v>
                </c:pt>
                <c:pt idx="85196">
                  <c:v>5.859375</c:v>
                </c:pt>
                <c:pt idx="85197">
                  <c:v>-49.80468749999996</c:v>
                </c:pt>
                <c:pt idx="85198">
                  <c:v>-90.2099609</c:v>
                </c:pt>
                <c:pt idx="85199">
                  <c:v>-105.102539</c:v>
                </c:pt>
                <c:pt idx="85200">
                  <c:v>-90.08789059999998</c:v>
                </c:pt>
                <c:pt idx="85201">
                  <c:v>-53.8330078</c:v>
                </c:pt>
                <c:pt idx="85202">
                  <c:v>-4.02832031</c:v>
                </c:pt>
                <c:pt idx="85203">
                  <c:v>47.1191406</c:v>
                </c:pt>
                <c:pt idx="85204">
                  <c:v>83.0078125</c:v>
                </c:pt>
                <c:pt idx="85205">
                  <c:v>102.294922</c:v>
                </c:pt>
                <c:pt idx="85206">
                  <c:v>97.5341797</c:v>
                </c:pt>
                <c:pt idx="85207">
                  <c:v>60.18066409999999</c:v>
                </c:pt>
                <c:pt idx="85208">
                  <c:v>11.5966797</c:v>
                </c:pt>
                <c:pt idx="85209">
                  <c:v>-36.6210938</c:v>
                </c:pt>
                <c:pt idx="85210">
                  <c:v>-87.7685547</c:v>
                </c:pt>
                <c:pt idx="85211">
                  <c:v>-111.694336</c:v>
                </c:pt>
                <c:pt idx="85212">
                  <c:v>-96.5576172</c:v>
                </c:pt>
                <c:pt idx="85213">
                  <c:v>-64.57519529999998</c:v>
                </c:pt>
                <c:pt idx="85214">
                  <c:v>-6.71386719</c:v>
                </c:pt>
                <c:pt idx="85215">
                  <c:v>42.3583984</c:v>
                </c:pt>
                <c:pt idx="85216">
                  <c:v>82.5195312</c:v>
                </c:pt>
                <c:pt idx="85217">
                  <c:v>101.318359</c:v>
                </c:pt>
                <c:pt idx="85218">
                  <c:v>99.7314453</c:v>
                </c:pt>
                <c:pt idx="85219">
                  <c:v>64.3310547</c:v>
                </c:pt>
                <c:pt idx="85220">
                  <c:v>20.38574219999997</c:v>
                </c:pt>
                <c:pt idx="85221">
                  <c:v>-37.2314453</c:v>
                </c:pt>
                <c:pt idx="85222">
                  <c:v>-85.3271484</c:v>
                </c:pt>
                <c:pt idx="85223">
                  <c:v>-106.567383</c:v>
                </c:pt>
                <c:pt idx="85224">
                  <c:v>-105.102539</c:v>
                </c:pt>
                <c:pt idx="85225">
                  <c:v>-72.0214844</c:v>
                </c:pt>
                <c:pt idx="85226">
                  <c:v>-22.5830078</c:v>
                </c:pt>
                <c:pt idx="85227">
                  <c:v>22.0947266</c:v>
                </c:pt>
                <c:pt idx="85228">
                  <c:v>69.33593749999996</c:v>
                </c:pt>
                <c:pt idx="85229">
                  <c:v>103.149414</c:v>
                </c:pt>
                <c:pt idx="85230">
                  <c:v>107.421875</c:v>
                </c:pt>
                <c:pt idx="85231">
                  <c:v>77.8808594</c:v>
                </c:pt>
                <c:pt idx="85232">
                  <c:v>29.7851562</c:v>
                </c:pt>
                <c:pt idx="85233">
                  <c:v>-21.7285156</c:v>
                </c:pt>
                <c:pt idx="85234">
                  <c:v>-74.0966797</c:v>
                </c:pt>
                <c:pt idx="85235">
                  <c:v>-102.783203</c:v>
                </c:pt>
                <c:pt idx="85236">
                  <c:v>-100.952148</c:v>
                </c:pt>
                <c:pt idx="85237">
                  <c:v>-76.2939453</c:v>
                </c:pt>
                <c:pt idx="85238">
                  <c:v>-32.4707031</c:v>
                </c:pt>
                <c:pt idx="85239">
                  <c:v>26.7333984</c:v>
                </c:pt>
                <c:pt idx="85240">
                  <c:v>73.7304688</c:v>
                </c:pt>
                <c:pt idx="85241">
                  <c:v>102.539062</c:v>
                </c:pt>
                <c:pt idx="85242">
                  <c:v>101.806641</c:v>
                </c:pt>
                <c:pt idx="85243">
                  <c:v>80.9326172</c:v>
                </c:pt>
                <c:pt idx="85244">
                  <c:v>42.1142578</c:v>
                </c:pt>
                <c:pt idx="85245">
                  <c:v>-10.2539062</c:v>
                </c:pt>
                <c:pt idx="85246">
                  <c:v>-68.1152344</c:v>
                </c:pt>
                <c:pt idx="85247">
                  <c:v>-92.5292969</c:v>
                </c:pt>
                <c:pt idx="85248">
                  <c:v>-104.003906</c:v>
                </c:pt>
                <c:pt idx="85249">
                  <c:v>-85.08300779999998</c:v>
                </c:pt>
                <c:pt idx="85250">
                  <c:v>-43.7011719</c:v>
                </c:pt>
                <c:pt idx="85251">
                  <c:v>11.9628906</c:v>
                </c:pt>
                <c:pt idx="85252">
                  <c:v>67.2607422</c:v>
                </c:pt>
                <c:pt idx="85253">
                  <c:v>95.5810547</c:v>
                </c:pt>
                <c:pt idx="85254">
                  <c:v>102.783203</c:v>
                </c:pt>
                <c:pt idx="85255">
                  <c:v>89.11132809999998</c:v>
                </c:pt>
                <c:pt idx="85256">
                  <c:v>51.0253906</c:v>
                </c:pt>
                <c:pt idx="85257">
                  <c:v>-2.07519531</c:v>
                </c:pt>
                <c:pt idx="85258">
                  <c:v>-59.9365234</c:v>
                </c:pt>
                <c:pt idx="85259">
                  <c:v>-94.3603516</c:v>
                </c:pt>
                <c:pt idx="85260">
                  <c:v>-103.271484</c:v>
                </c:pt>
                <c:pt idx="85261">
                  <c:v>-91.796875</c:v>
                </c:pt>
                <c:pt idx="85262">
                  <c:v>-51.8798828</c:v>
                </c:pt>
                <c:pt idx="85263">
                  <c:v>1.953125</c:v>
                </c:pt>
                <c:pt idx="85264">
                  <c:v>62.6220703</c:v>
                </c:pt>
                <c:pt idx="85265">
                  <c:v>95.0927734</c:v>
                </c:pt>
                <c:pt idx="85266">
                  <c:v>107.421875</c:v>
                </c:pt>
                <c:pt idx="85267">
                  <c:v>87.15820309999998</c:v>
                </c:pt>
                <c:pt idx="85268">
                  <c:v>55.0537109</c:v>
                </c:pt>
                <c:pt idx="85269">
                  <c:v>-0.366210938</c:v>
                </c:pt>
                <c:pt idx="85270">
                  <c:v>-47.1191406</c:v>
                </c:pt>
                <c:pt idx="85271">
                  <c:v>-82.7636719</c:v>
                </c:pt>
                <c:pt idx="85272">
                  <c:v>-111.572266</c:v>
                </c:pt>
                <c:pt idx="85273">
                  <c:v>-102.050781</c:v>
                </c:pt>
                <c:pt idx="85274">
                  <c:v>-57.2509766</c:v>
                </c:pt>
                <c:pt idx="85275">
                  <c:v>-6.59179688</c:v>
                </c:pt>
                <c:pt idx="85276">
                  <c:v>46.5087891</c:v>
                </c:pt>
                <c:pt idx="85277">
                  <c:v>85.5712891</c:v>
                </c:pt>
                <c:pt idx="85278">
                  <c:v>105.102539</c:v>
                </c:pt>
                <c:pt idx="85279">
                  <c:v>99.4873047</c:v>
                </c:pt>
                <c:pt idx="85280">
                  <c:v>65.18554690000001</c:v>
                </c:pt>
                <c:pt idx="85281">
                  <c:v>11.1083984</c:v>
                </c:pt>
                <c:pt idx="85282">
                  <c:v>-43.9453125</c:v>
                </c:pt>
                <c:pt idx="85283">
                  <c:v>-83.8623047</c:v>
                </c:pt>
                <c:pt idx="85284">
                  <c:v>-109.008789</c:v>
                </c:pt>
                <c:pt idx="85285">
                  <c:v>-96.5576172</c:v>
                </c:pt>
                <c:pt idx="85286">
                  <c:v>-64.2089844</c:v>
                </c:pt>
                <c:pt idx="85287">
                  <c:v>-18.4326172</c:v>
                </c:pt>
                <c:pt idx="85288">
                  <c:v>31.8603516</c:v>
                </c:pt>
                <c:pt idx="85289">
                  <c:v>76.5380859</c:v>
                </c:pt>
                <c:pt idx="85290">
                  <c:v>103.393555</c:v>
                </c:pt>
                <c:pt idx="85291">
                  <c:v>102.416992</c:v>
                </c:pt>
                <c:pt idx="85292">
                  <c:v>72.3876953</c:v>
                </c:pt>
                <c:pt idx="85293">
                  <c:v>25.7568359</c:v>
                </c:pt>
                <c:pt idx="85294">
                  <c:v>-33.44726559999999</c:v>
                </c:pt>
                <c:pt idx="85295">
                  <c:v>-77.75878909999996</c:v>
                </c:pt>
                <c:pt idx="85296">
                  <c:v>-103.393555</c:v>
                </c:pt>
                <c:pt idx="85297">
                  <c:v>-106.933594</c:v>
                </c:pt>
                <c:pt idx="85298">
                  <c:v>-71.0449219</c:v>
                </c:pt>
                <c:pt idx="85299">
                  <c:v>-22.4609375</c:v>
                </c:pt>
                <c:pt idx="85300">
                  <c:v>28.1982422</c:v>
                </c:pt>
                <c:pt idx="85301">
                  <c:v>73.2421875</c:v>
                </c:pt>
                <c:pt idx="85302">
                  <c:v>104.736328</c:v>
                </c:pt>
                <c:pt idx="85303">
                  <c:v>102.539062</c:v>
                </c:pt>
                <c:pt idx="85304">
                  <c:v>77.63671879999995</c:v>
                </c:pt>
                <c:pt idx="85305">
                  <c:v>34.3017578</c:v>
                </c:pt>
                <c:pt idx="85306">
                  <c:v>-17.9443359</c:v>
                </c:pt>
                <c:pt idx="85307">
                  <c:v>-68.60351559999998</c:v>
                </c:pt>
                <c:pt idx="85308">
                  <c:v>-104.125977</c:v>
                </c:pt>
                <c:pt idx="85309">
                  <c:v>-106.445312</c:v>
                </c:pt>
                <c:pt idx="85310">
                  <c:v>-72.0214844</c:v>
                </c:pt>
                <c:pt idx="85311">
                  <c:v>-26.0009766</c:v>
                </c:pt>
                <c:pt idx="85312">
                  <c:v>17.3339844</c:v>
                </c:pt>
                <c:pt idx="85313">
                  <c:v>68.7255859</c:v>
                </c:pt>
                <c:pt idx="85314">
                  <c:v>99.2431641</c:v>
                </c:pt>
                <c:pt idx="85315">
                  <c:v>103.027344</c:v>
                </c:pt>
                <c:pt idx="85316">
                  <c:v>87.2802734</c:v>
                </c:pt>
                <c:pt idx="85317">
                  <c:v>41.1376953</c:v>
                </c:pt>
                <c:pt idx="85318">
                  <c:v>-7.20214844</c:v>
                </c:pt>
                <c:pt idx="85319">
                  <c:v>-61.6455078</c:v>
                </c:pt>
                <c:pt idx="85320">
                  <c:v>-99.1210938</c:v>
                </c:pt>
                <c:pt idx="85321">
                  <c:v>-102.905273</c:v>
                </c:pt>
                <c:pt idx="85322">
                  <c:v>-82.15332029999998</c:v>
                </c:pt>
                <c:pt idx="85323">
                  <c:v>-45.4101562</c:v>
                </c:pt>
                <c:pt idx="85324">
                  <c:v>-2.19726562</c:v>
                </c:pt>
                <c:pt idx="85325">
                  <c:v>54.8095703</c:v>
                </c:pt>
                <c:pt idx="85326">
                  <c:v>96.1914062</c:v>
                </c:pt>
                <c:pt idx="85327">
                  <c:v>105.712891</c:v>
                </c:pt>
                <c:pt idx="85328">
                  <c:v>87.7685547</c:v>
                </c:pt>
                <c:pt idx="85329">
                  <c:v>47.1191406</c:v>
                </c:pt>
                <c:pt idx="85330">
                  <c:v>-7.08007812</c:v>
                </c:pt>
                <c:pt idx="85331">
                  <c:v>-55.5419922</c:v>
                </c:pt>
                <c:pt idx="85332">
                  <c:v>-90.6982422</c:v>
                </c:pt>
                <c:pt idx="85333">
                  <c:v>-103.515625</c:v>
                </c:pt>
                <c:pt idx="85334">
                  <c:v>-94.84863279999998</c:v>
                </c:pt>
                <c:pt idx="85335">
                  <c:v>-52.8564453</c:v>
                </c:pt>
                <c:pt idx="85336">
                  <c:v>-6.46972656</c:v>
                </c:pt>
                <c:pt idx="85337">
                  <c:v>46.5087891</c:v>
                </c:pt>
                <c:pt idx="85338">
                  <c:v>92.89550779999998</c:v>
                </c:pt>
                <c:pt idx="85339">
                  <c:v>102.783203</c:v>
                </c:pt>
                <c:pt idx="85340">
                  <c:v>97.90039059999998</c:v>
                </c:pt>
                <c:pt idx="85341">
                  <c:v>62.9882812</c:v>
                </c:pt>
                <c:pt idx="85342">
                  <c:v>6.46972656</c:v>
                </c:pt>
                <c:pt idx="85343">
                  <c:v>-44.55566409999999</c:v>
                </c:pt>
                <c:pt idx="85344">
                  <c:v>-79.9560547</c:v>
                </c:pt>
                <c:pt idx="85345">
                  <c:v>-106.445312</c:v>
                </c:pt>
                <c:pt idx="85346">
                  <c:v>-96.67968749999996</c:v>
                </c:pt>
                <c:pt idx="85347">
                  <c:v>-64.9414062</c:v>
                </c:pt>
                <c:pt idx="85348">
                  <c:v>-15.8691406</c:v>
                </c:pt>
                <c:pt idx="85349">
                  <c:v>45.7763672</c:v>
                </c:pt>
                <c:pt idx="85350">
                  <c:v>87.5244141</c:v>
                </c:pt>
                <c:pt idx="85351">
                  <c:v>102.172852</c:v>
                </c:pt>
                <c:pt idx="85352">
                  <c:v>96.1914062</c:v>
                </c:pt>
                <c:pt idx="85353">
                  <c:v>62.5</c:v>
                </c:pt>
                <c:pt idx="85354">
                  <c:v>8.91113281</c:v>
                </c:pt>
                <c:pt idx="85355">
                  <c:v>-36.3769531</c:v>
                </c:pt>
                <c:pt idx="85356">
                  <c:v>-77.5146484</c:v>
                </c:pt>
                <c:pt idx="85357">
                  <c:v>-107.666016</c:v>
                </c:pt>
                <c:pt idx="85358">
                  <c:v>-96.5576172</c:v>
                </c:pt>
                <c:pt idx="85359">
                  <c:v>-71.5332031</c:v>
                </c:pt>
                <c:pt idx="85360">
                  <c:v>-26.0009766</c:v>
                </c:pt>
                <c:pt idx="85361">
                  <c:v>33.81347659999999</c:v>
                </c:pt>
                <c:pt idx="85362">
                  <c:v>80.078125</c:v>
                </c:pt>
                <c:pt idx="85363">
                  <c:v>100.952148</c:v>
                </c:pt>
                <c:pt idx="85364">
                  <c:v>96.0693359</c:v>
                </c:pt>
                <c:pt idx="85365">
                  <c:v>73.7304688</c:v>
                </c:pt>
                <c:pt idx="85366">
                  <c:v>31.98242189999997</c:v>
                </c:pt>
                <c:pt idx="85367">
                  <c:v>-23.1933594</c:v>
                </c:pt>
                <c:pt idx="85368">
                  <c:v>-71.4111328</c:v>
                </c:pt>
                <c:pt idx="85369">
                  <c:v>-100.952148</c:v>
                </c:pt>
                <c:pt idx="85370">
                  <c:v>-96.0693359</c:v>
                </c:pt>
                <c:pt idx="85371">
                  <c:v>-74.7070312</c:v>
                </c:pt>
                <c:pt idx="85372">
                  <c:v>-33.0810547</c:v>
                </c:pt>
                <c:pt idx="85373">
                  <c:v>11.8408203</c:v>
                </c:pt>
                <c:pt idx="85374">
                  <c:v>72.265625</c:v>
                </c:pt>
                <c:pt idx="85375">
                  <c:v>102.539062</c:v>
                </c:pt>
                <c:pt idx="85376">
                  <c:v>104.125977</c:v>
                </c:pt>
                <c:pt idx="85377">
                  <c:v>77.0263672</c:v>
                </c:pt>
                <c:pt idx="85378">
                  <c:v>36.6210938</c:v>
                </c:pt>
                <c:pt idx="85379">
                  <c:v>-16.6015625</c:v>
                </c:pt>
                <c:pt idx="85380">
                  <c:v>-59.4482422</c:v>
                </c:pt>
                <c:pt idx="85381">
                  <c:v>-96.5576172</c:v>
                </c:pt>
                <c:pt idx="85382">
                  <c:v>-105.34668</c:v>
                </c:pt>
                <c:pt idx="85383">
                  <c:v>-89.11132809999998</c:v>
                </c:pt>
                <c:pt idx="85384">
                  <c:v>-46.6308594</c:v>
                </c:pt>
                <c:pt idx="85385">
                  <c:v>14.4042969</c:v>
                </c:pt>
                <c:pt idx="85386">
                  <c:v>64.3310547</c:v>
                </c:pt>
                <c:pt idx="85387">
                  <c:v>104.003906</c:v>
                </c:pt>
                <c:pt idx="85388">
                  <c:v>104.248047</c:v>
                </c:pt>
                <c:pt idx="85389">
                  <c:v>80.9326172</c:v>
                </c:pt>
                <c:pt idx="85390">
                  <c:v>47.3632812</c:v>
                </c:pt>
                <c:pt idx="85391">
                  <c:v>-4.394531249999993</c:v>
                </c:pt>
                <c:pt idx="85392">
                  <c:v>-54.1992188</c:v>
                </c:pt>
                <c:pt idx="85393">
                  <c:v>-90.94238279999998</c:v>
                </c:pt>
                <c:pt idx="85394">
                  <c:v>-100.708008</c:v>
                </c:pt>
                <c:pt idx="85395">
                  <c:v>-85.6933594</c:v>
                </c:pt>
                <c:pt idx="85396">
                  <c:v>-46.2646484</c:v>
                </c:pt>
                <c:pt idx="85397">
                  <c:v>3.05175781</c:v>
                </c:pt>
                <c:pt idx="85398">
                  <c:v>47.9736328</c:v>
                </c:pt>
                <c:pt idx="85399">
                  <c:v>87.7685547</c:v>
                </c:pt>
                <c:pt idx="85400">
                  <c:v>100.463867</c:v>
                </c:pt>
                <c:pt idx="85401">
                  <c:v>89.4775391</c:v>
                </c:pt>
                <c:pt idx="85402">
                  <c:v>58.1054688</c:v>
                </c:pt>
                <c:pt idx="85403">
                  <c:v>4.394531249999993</c:v>
                </c:pt>
                <c:pt idx="85404">
                  <c:v>-50.6591797</c:v>
                </c:pt>
                <c:pt idx="85405">
                  <c:v>-95.0927734</c:v>
                </c:pt>
                <c:pt idx="85406">
                  <c:v>-107.299805</c:v>
                </c:pt>
                <c:pt idx="85407">
                  <c:v>-87.7685547</c:v>
                </c:pt>
                <c:pt idx="85408">
                  <c:v>-53.8330078</c:v>
                </c:pt>
                <c:pt idx="85409">
                  <c:v>-0.48828125</c:v>
                </c:pt>
                <c:pt idx="85410">
                  <c:v>45.7763672</c:v>
                </c:pt>
                <c:pt idx="85411">
                  <c:v>85.3271484</c:v>
                </c:pt>
                <c:pt idx="85412">
                  <c:v>109.863281</c:v>
                </c:pt>
                <c:pt idx="85413">
                  <c:v>97.0458984</c:v>
                </c:pt>
                <c:pt idx="85414">
                  <c:v>54.8095703</c:v>
                </c:pt>
                <c:pt idx="85415">
                  <c:v>10.7421875</c:v>
                </c:pt>
                <c:pt idx="85416">
                  <c:v>-37.2314453</c:v>
                </c:pt>
                <c:pt idx="85417">
                  <c:v>-80.8105469</c:v>
                </c:pt>
                <c:pt idx="85418">
                  <c:v>-110.473633</c:v>
                </c:pt>
                <c:pt idx="85419">
                  <c:v>-97.2900391</c:v>
                </c:pt>
                <c:pt idx="85420">
                  <c:v>-67.38281249999996</c:v>
                </c:pt>
                <c:pt idx="85421">
                  <c:v>-16.3574219</c:v>
                </c:pt>
                <c:pt idx="85422">
                  <c:v>43.0908203</c:v>
                </c:pt>
                <c:pt idx="85423">
                  <c:v>84.3505859</c:v>
                </c:pt>
                <c:pt idx="85424">
                  <c:v>100.830078</c:v>
                </c:pt>
                <c:pt idx="85425">
                  <c:v>92.89550779999998</c:v>
                </c:pt>
                <c:pt idx="85426">
                  <c:v>68.4814453</c:v>
                </c:pt>
                <c:pt idx="85427">
                  <c:v>21.2402344</c:v>
                </c:pt>
                <c:pt idx="85428">
                  <c:v>-31.6162109</c:v>
                </c:pt>
                <c:pt idx="85429">
                  <c:v>-77.14843749999996</c:v>
                </c:pt>
                <c:pt idx="85430">
                  <c:v>-92.0410156</c:v>
                </c:pt>
                <c:pt idx="85431">
                  <c:v>-94.97070309999998</c:v>
                </c:pt>
                <c:pt idx="85432">
                  <c:v>-72.265625</c:v>
                </c:pt>
                <c:pt idx="85433">
                  <c:v>-25.0244141</c:v>
                </c:pt>
                <c:pt idx="85434">
                  <c:v>23.1933594</c:v>
                </c:pt>
                <c:pt idx="85435">
                  <c:v>73.48632809999998</c:v>
                </c:pt>
                <c:pt idx="85436">
                  <c:v>97.77832029999998</c:v>
                </c:pt>
                <c:pt idx="85437">
                  <c:v>101.5625</c:v>
                </c:pt>
                <c:pt idx="85438">
                  <c:v>71.5332031</c:v>
                </c:pt>
                <c:pt idx="85439">
                  <c:v>32.1044922</c:v>
                </c:pt>
                <c:pt idx="85440">
                  <c:v>-25.7568359</c:v>
                </c:pt>
                <c:pt idx="85441">
                  <c:v>-77.75878909999996</c:v>
                </c:pt>
                <c:pt idx="85442">
                  <c:v>-100.708008</c:v>
                </c:pt>
                <c:pt idx="85443">
                  <c:v>-104.492188</c:v>
                </c:pt>
                <c:pt idx="85444">
                  <c:v>-80.078125</c:v>
                </c:pt>
                <c:pt idx="85445">
                  <c:v>-31.6162109</c:v>
                </c:pt>
                <c:pt idx="85446">
                  <c:v>18.4326172</c:v>
                </c:pt>
                <c:pt idx="85447">
                  <c:v>69.0917969</c:v>
                </c:pt>
                <c:pt idx="85448">
                  <c:v>99.9755859</c:v>
                </c:pt>
                <c:pt idx="85449">
                  <c:v>109.985352</c:v>
                </c:pt>
                <c:pt idx="85450">
                  <c:v>83.0078125</c:v>
                </c:pt>
                <c:pt idx="85451">
                  <c:v>37.5976562</c:v>
                </c:pt>
                <c:pt idx="85452">
                  <c:v>-16.8457031</c:v>
                </c:pt>
                <c:pt idx="85453">
                  <c:v>-58.4716797</c:v>
                </c:pt>
                <c:pt idx="85454">
                  <c:v>-95.2148438</c:v>
                </c:pt>
                <c:pt idx="85455">
                  <c:v>-106.079102</c:v>
                </c:pt>
                <c:pt idx="85456">
                  <c:v>-91.0644531</c:v>
                </c:pt>
                <c:pt idx="85457">
                  <c:v>-46.5087891</c:v>
                </c:pt>
                <c:pt idx="85458">
                  <c:v>5.98144531</c:v>
                </c:pt>
                <c:pt idx="85459">
                  <c:v>57.4951172</c:v>
                </c:pt>
                <c:pt idx="85460">
                  <c:v>94.1162109</c:v>
                </c:pt>
                <c:pt idx="85461">
                  <c:v>105.957031</c:v>
                </c:pt>
                <c:pt idx="85462">
                  <c:v>93.6279297</c:v>
                </c:pt>
                <c:pt idx="85463">
                  <c:v>49.4384766</c:v>
                </c:pt>
                <c:pt idx="85464">
                  <c:v>-3.05175781</c:v>
                </c:pt>
                <c:pt idx="85465">
                  <c:v>-53.5888672</c:v>
                </c:pt>
                <c:pt idx="85466">
                  <c:v>-88.62304690000001</c:v>
                </c:pt>
                <c:pt idx="85467">
                  <c:v>-109.985352</c:v>
                </c:pt>
                <c:pt idx="85468">
                  <c:v>-96.1914062</c:v>
                </c:pt>
                <c:pt idx="85469">
                  <c:v>-47.4853516</c:v>
                </c:pt>
                <c:pt idx="85470">
                  <c:v>1.58691406</c:v>
                </c:pt>
                <c:pt idx="85471">
                  <c:v>52.9785156</c:v>
                </c:pt>
                <c:pt idx="85472">
                  <c:v>96.0693359</c:v>
                </c:pt>
                <c:pt idx="85473">
                  <c:v>108.276367</c:v>
                </c:pt>
                <c:pt idx="85474">
                  <c:v>95.4589844</c:v>
                </c:pt>
                <c:pt idx="85475">
                  <c:v>59.4482422</c:v>
                </c:pt>
                <c:pt idx="85476">
                  <c:v>0.48828125</c:v>
                </c:pt>
                <c:pt idx="85477">
                  <c:v>-50.6591797</c:v>
                </c:pt>
                <c:pt idx="85478">
                  <c:v>-88.5009766</c:v>
                </c:pt>
                <c:pt idx="85479">
                  <c:v>-106.567383</c:v>
                </c:pt>
                <c:pt idx="85480">
                  <c:v>-94.3603516</c:v>
                </c:pt>
                <c:pt idx="85481">
                  <c:v>-56.2744141</c:v>
                </c:pt>
                <c:pt idx="85482">
                  <c:v>-13.9160156</c:v>
                </c:pt>
                <c:pt idx="85483">
                  <c:v>39.6728516</c:v>
                </c:pt>
                <c:pt idx="85484">
                  <c:v>91.3085938</c:v>
                </c:pt>
                <c:pt idx="85485">
                  <c:v>104.736328</c:v>
                </c:pt>
                <c:pt idx="85486">
                  <c:v>90.57617190000001</c:v>
                </c:pt>
                <c:pt idx="85487">
                  <c:v>63.1103516</c:v>
                </c:pt>
                <c:pt idx="85488">
                  <c:v>17.2119141</c:v>
                </c:pt>
                <c:pt idx="85489">
                  <c:v>-45.8984375</c:v>
                </c:pt>
                <c:pt idx="85490">
                  <c:v>-91.3085938</c:v>
                </c:pt>
                <c:pt idx="85491">
                  <c:v>-103.393555</c:v>
                </c:pt>
                <c:pt idx="85492">
                  <c:v>-91.4306641</c:v>
                </c:pt>
                <c:pt idx="85493">
                  <c:v>-63.8427734</c:v>
                </c:pt>
                <c:pt idx="85494">
                  <c:v>-15.1367188</c:v>
                </c:pt>
                <c:pt idx="85495">
                  <c:v>39.4287109</c:v>
                </c:pt>
                <c:pt idx="85496">
                  <c:v>85.20507809999994</c:v>
                </c:pt>
                <c:pt idx="85497">
                  <c:v>106.079102</c:v>
                </c:pt>
                <c:pt idx="85498">
                  <c:v>97.90039059999998</c:v>
                </c:pt>
                <c:pt idx="85499">
                  <c:v>71.2890625</c:v>
                </c:pt>
                <c:pt idx="85500">
                  <c:v>23.3154297</c:v>
                </c:pt>
                <c:pt idx="85501">
                  <c:v>-36.0107422</c:v>
                </c:pt>
                <c:pt idx="85502">
                  <c:v>-73.7304688</c:v>
                </c:pt>
                <c:pt idx="85503">
                  <c:v>-95.4589844</c:v>
                </c:pt>
                <c:pt idx="85504">
                  <c:v>-97.4121094</c:v>
                </c:pt>
                <c:pt idx="85505">
                  <c:v>-73.1201172</c:v>
                </c:pt>
                <c:pt idx="85506">
                  <c:v>-35.5224609</c:v>
                </c:pt>
                <c:pt idx="85507">
                  <c:v>27.8320312</c:v>
                </c:pt>
                <c:pt idx="85508">
                  <c:v>80.32226559999998</c:v>
                </c:pt>
                <c:pt idx="85509">
                  <c:v>102.661133</c:v>
                </c:pt>
                <c:pt idx="85510">
                  <c:v>104.003906</c:v>
                </c:pt>
                <c:pt idx="85511">
                  <c:v>81.7871094</c:v>
                </c:pt>
                <c:pt idx="85512">
                  <c:v>26.9775391</c:v>
                </c:pt>
                <c:pt idx="85513">
                  <c:v>-26.8554688</c:v>
                </c:pt>
                <c:pt idx="85514">
                  <c:v>-74.8291016</c:v>
                </c:pt>
                <c:pt idx="85515">
                  <c:v>-101.928711</c:v>
                </c:pt>
                <c:pt idx="85516">
                  <c:v>-101.68457</c:v>
                </c:pt>
                <c:pt idx="85517">
                  <c:v>-80.9326172</c:v>
                </c:pt>
                <c:pt idx="85518">
                  <c:v>-30.7617188</c:v>
                </c:pt>
                <c:pt idx="85519">
                  <c:v>23.9257812</c:v>
                </c:pt>
                <c:pt idx="85520">
                  <c:v>68.9697266</c:v>
                </c:pt>
                <c:pt idx="85521">
                  <c:v>103.637695</c:v>
                </c:pt>
                <c:pt idx="85522">
                  <c:v>109.008789</c:v>
                </c:pt>
                <c:pt idx="85523">
                  <c:v>84.22851559999998</c:v>
                </c:pt>
                <c:pt idx="85524">
                  <c:v>35.0341797</c:v>
                </c:pt>
                <c:pt idx="85525">
                  <c:v>-13.1835938</c:v>
                </c:pt>
                <c:pt idx="85526">
                  <c:v>-60.9130859</c:v>
                </c:pt>
                <c:pt idx="85527">
                  <c:v>-98.38867190000001</c:v>
                </c:pt>
                <c:pt idx="85528">
                  <c:v>-102.416992</c:v>
                </c:pt>
                <c:pt idx="85529">
                  <c:v>-84.8388672</c:v>
                </c:pt>
                <c:pt idx="85530">
                  <c:v>-43.3349609</c:v>
                </c:pt>
                <c:pt idx="85531">
                  <c:v>3.78417969</c:v>
                </c:pt>
                <c:pt idx="85532">
                  <c:v>57.4951172</c:v>
                </c:pt>
                <c:pt idx="85533">
                  <c:v>90.33203119999993</c:v>
                </c:pt>
                <c:pt idx="85534">
                  <c:v>106.201172</c:v>
                </c:pt>
                <c:pt idx="85535">
                  <c:v>93.1396484</c:v>
                </c:pt>
                <c:pt idx="85536">
                  <c:v>49.5605469</c:v>
                </c:pt>
                <c:pt idx="85537">
                  <c:v>-3.05175781</c:v>
                </c:pt>
                <c:pt idx="85538">
                  <c:v>-55.6640625</c:v>
                </c:pt>
                <c:pt idx="85539">
                  <c:v>-92.6513672</c:v>
                </c:pt>
                <c:pt idx="85540">
                  <c:v>-99.7314453</c:v>
                </c:pt>
                <c:pt idx="85541">
                  <c:v>-89.5996094</c:v>
                </c:pt>
                <c:pt idx="85542">
                  <c:v>-55.4199219</c:v>
                </c:pt>
                <c:pt idx="85543">
                  <c:v>-5.37109375</c:v>
                </c:pt>
                <c:pt idx="85544">
                  <c:v>48.5839844</c:v>
                </c:pt>
                <c:pt idx="85545">
                  <c:v>88.62304690000001</c:v>
                </c:pt>
                <c:pt idx="85546">
                  <c:v>107.543945</c:v>
                </c:pt>
                <c:pt idx="85547">
                  <c:v>103.637695</c:v>
                </c:pt>
                <c:pt idx="85548">
                  <c:v>63.9648438</c:v>
                </c:pt>
                <c:pt idx="85549">
                  <c:v>5.615234379999995</c:v>
                </c:pt>
                <c:pt idx="85550">
                  <c:v>-48.9501953</c:v>
                </c:pt>
                <c:pt idx="85551">
                  <c:v>-86.7919922</c:v>
                </c:pt>
                <c:pt idx="85552">
                  <c:v>-106.567383</c:v>
                </c:pt>
                <c:pt idx="85553">
                  <c:v>-96.3134766</c:v>
                </c:pt>
                <c:pt idx="85554">
                  <c:v>-61.2792969</c:v>
                </c:pt>
                <c:pt idx="85555">
                  <c:v>-9.39941406</c:v>
                </c:pt>
                <c:pt idx="85556">
                  <c:v>40.4052734</c:v>
                </c:pt>
                <c:pt idx="85557">
                  <c:v>87.890625</c:v>
                </c:pt>
                <c:pt idx="85558">
                  <c:v>108.154297</c:v>
                </c:pt>
                <c:pt idx="85559">
                  <c:v>95.0927734</c:v>
                </c:pt>
                <c:pt idx="85560">
                  <c:v>67.8710938</c:v>
                </c:pt>
                <c:pt idx="85561">
                  <c:v>19.1650391</c:v>
                </c:pt>
                <c:pt idx="85562">
                  <c:v>-40.1611328</c:v>
                </c:pt>
                <c:pt idx="85563">
                  <c:v>-89.9658203</c:v>
                </c:pt>
                <c:pt idx="85564">
                  <c:v>-113.037109</c:v>
                </c:pt>
                <c:pt idx="85565">
                  <c:v>-104.858398</c:v>
                </c:pt>
                <c:pt idx="85566">
                  <c:v>-64.9414062</c:v>
                </c:pt>
                <c:pt idx="85567">
                  <c:v>-16.4794922</c:v>
                </c:pt>
                <c:pt idx="85568">
                  <c:v>32.7148438</c:v>
                </c:pt>
                <c:pt idx="85569">
                  <c:v>75.5615234</c:v>
                </c:pt>
                <c:pt idx="85570">
                  <c:v>97.90039059999998</c:v>
                </c:pt>
                <c:pt idx="85571">
                  <c:v>101.5625</c:v>
                </c:pt>
                <c:pt idx="85572">
                  <c:v>74.9511719</c:v>
                </c:pt>
                <c:pt idx="85573">
                  <c:v>21.7285156</c:v>
                </c:pt>
                <c:pt idx="85574">
                  <c:v>-29.7851562</c:v>
                </c:pt>
                <c:pt idx="85575">
                  <c:v>-71.2890625</c:v>
                </c:pt>
                <c:pt idx="85576">
                  <c:v>-97.90039059999998</c:v>
                </c:pt>
                <c:pt idx="85577">
                  <c:v>-101.5625</c:v>
                </c:pt>
                <c:pt idx="85578">
                  <c:v>-74.46289059999998</c:v>
                </c:pt>
                <c:pt idx="85579">
                  <c:v>-28.0761719</c:v>
                </c:pt>
                <c:pt idx="85580">
                  <c:v>23.4375</c:v>
                </c:pt>
                <c:pt idx="85581">
                  <c:v>75.4394531</c:v>
                </c:pt>
                <c:pt idx="85582">
                  <c:v>102.783203</c:v>
                </c:pt>
                <c:pt idx="85583">
                  <c:v>105.712891</c:v>
                </c:pt>
                <c:pt idx="85584">
                  <c:v>84.8388672</c:v>
                </c:pt>
                <c:pt idx="85585">
                  <c:v>39.7949219</c:v>
                </c:pt>
                <c:pt idx="85586">
                  <c:v>-17.2119141</c:v>
                </c:pt>
                <c:pt idx="85587">
                  <c:v>-71.4111328</c:v>
                </c:pt>
                <c:pt idx="85588">
                  <c:v>-98.2666016</c:v>
                </c:pt>
                <c:pt idx="85589">
                  <c:v>-99.9755859</c:v>
                </c:pt>
                <c:pt idx="85590">
                  <c:v>-77.27050779999998</c:v>
                </c:pt>
                <c:pt idx="85591">
                  <c:v>-39.9169922</c:v>
                </c:pt>
                <c:pt idx="85592">
                  <c:v>10.2539062</c:v>
                </c:pt>
                <c:pt idx="85593">
                  <c:v>62.3779297</c:v>
                </c:pt>
                <c:pt idx="85594">
                  <c:v>99.9755859</c:v>
                </c:pt>
                <c:pt idx="85595">
                  <c:v>105.102539</c:v>
                </c:pt>
                <c:pt idx="85596">
                  <c:v>89.7216797</c:v>
                </c:pt>
                <c:pt idx="85597">
                  <c:v>40.7714844</c:v>
                </c:pt>
                <c:pt idx="85598">
                  <c:v>-6.835937499999997</c:v>
                </c:pt>
                <c:pt idx="85599">
                  <c:v>-62.2558594</c:v>
                </c:pt>
                <c:pt idx="85600">
                  <c:v>-92.1630859</c:v>
                </c:pt>
                <c:pt idx="85601">
                  <c:v>-108.520508</c:v>
                </c:pt>
                <c:pt idx="85602">
                  <c:v>-90.6982422</c:v>
                </c:pt>
                <c:pt idx="85603">
                  <c:v>-46.3867188</c:v>
                </c:pt>
                <c:pt idx="85604">
                  <c:v>5.49316406</c:v>
                </c:pt>
                <c:pt idx="85605">
                  <c:v>57.4951172</c:v>
                </c:pt>
                <c:pt idx="85606">
                  <c:v>86.05957029999998</c:v>
                </c:pt>
                <c:pt idx="85607">
                  <c:v>105.46875</c:v>
                </c:pt>
                <c:pt idx="85608">
                  <c:v>91.1865234</c:v>
                </c:pt>
                <c:pt idx="85609">
                  <c:v>52.3681641</c:v>
                </c:pt>
                <c:pt idx="85610">
                  <c:v>4.76074219</c:v>
                </c:pt>
                <c:pt idx="85611">
                  <c:v>-50.4150391</c:v>
                </c:pt>
                <c:pt idx="85612">
                  <c:v>-90.4541016</c:v>
                </c:pt>
                <c:pt idx="85613">
                  <c:v>-110.107422</c:v>
                </c:pt>
                <c:pt idx="85614">
                  <c:v>-97.90039059999998</c:v>
                </c:pt>
                <c:pt idx="85615">
                  <c:v>-57.8613281</c:v>
                </c:pt>
                <c:pt idx="85616">
                  <c:v>-9.88769531</c:v>
                </c:pt>
                <c:pt idx="85617">
                  <c:v>45.2880859</c:v>
                </c:pt>
                <c:pt idx="85618">
                  <c:v>96.1914062</c:v>
                </c:pt>
                <c:pt idx="85619">
                  <c:v>104.248047</c:v>
                </c:pt>
                <c:pt idx="85620">
                  <c:v>92.2851562</c:v>
                </c:pt>
                <c:pt idx="85621">
                  <c:v>64.6972656</c:v>
                </c:pt>
                <c:pt idx="85622">
                  <c:v>13.3056641</c:v>
                </c:pt>
                <c:pt idx="85623">
                  <c:v>-39.4287109</c:v>
                </c:pt>
                <c:pt idx="85624">
                  <c:v>-84.10644529999998</c:v>
                </c:pt>
                <c:pt idx="85625">
                  <c:v>-105.102539</c:v>
                </c:pt>
                <c:pt idx="85626">
                  <c:v>-106.201172</c:v>
                </c:pt>
                <c:pt idx="85627">
                  <c:v>-69.0917969</c:v>
                </c:pt>
                <c:pt idx="85628">
                  <c:v>-5.98144531</c:v>
                </c:pt>
                <c:pt idx="85629">
                  <c:v>38.0859375</c:v>
                </c:pt>
                <c:pt idx="85630">
                  <c:v>84.10644529999998</c:v>
                </c:pt>
                <c:pt idx="85631">
                  <c:v>104.492188</c:v>
                </c:pt>
                <c:pt idx="85632">
                  <c:v>98.0224609</c:v>
                </c:pt>
                <c:pt idx="85633">
                  <c:v>61.4013672</c:v>
                </c:pt>
                <c:pt idx="85634">
                  <c:v>14.8925781</c:v>
                </c:pt>
                <c:pt idx="85635">
                  <c:v>-36.1328125</c:v>
                </c:pt>
                <c:pt idx="85636">
                  <c:v>-78.4912109</c:v>
                </c:pt>
                <c:pt idx="85637">
                  <c:v>-104.736328</c:v>
                </c:pt>
                <c:pt idx="85638">
                  <c:v>-102.416992</c:v>
                </c:pt>
                <c:pt idx="85639">
                  <c:v>-71.4111328</c:v>
                </c:pt>
                <c:pt idx="85640">
                  <c:v>-24.90234379999998</c:v>
                </c:pt>
                <c:pt idx="85641">
                  <c:v>23.5595703</c:v>
                </c:pt>
                <c:pt idx="85642">
                  <c:v>73.7304688</c:v>
                </c:pt>
                <c:pt idx="85643">
                  <c:v>99.7314453</c:v>
                </c:pt>
                <c:pt idx="85644">
                  <c:v>101.196289</c:v>
                </c:pt>
                <c:pt idx="85645">
                  <c:v>80.4443359</c:v>
                </c:pt>
                <c:pt idx="85646">
                  <c:v>31.25</c:v>
                </c:pt>
                <c:pt idx="85647">
                  <c:v>-23.8037109</c:v>
                </c:pt>
                <c:pt idx="85648">
                  <c:v>-71.6552734</c:v>
                </c:pt>
                <c:pt idx="85649">
                  <c:v>-101.074219</c:v>
                </c:pt>
                <c:pt idx="85650">
                  <c:v>-108.764648</c:v>
                </c:pt>
                <c:pt idx="85651">
                  <c:v>-81.29882809999998</c:v>
                </c:pt>
                <c:pt idx="85652">
                  <c:v>-26.1230469</c:v>
                </c:pt>
                <c:pt idx="85653">
                  <c:v>23.5595703</c:v>
                </c:pt>
                <c:pt idx="85654">
                  <c:v>76.6601562</c:v>
                </c:pt>
                <c:pt idx="85655">
                  <c:v>99.9755859</c:v>
                </c:pt>
                <c:pt idx="85656">
                  <c:v>100.219727</c:v>
                </c:pt>
                <c:pt idx="85657">
                  <c:v>75.4394531</c:v>
                </c:pt>
                <c:pt idx="85658">
                  <c:v>34.0576172</c:v>
                </c:pt>
                <c:pt idx="85659">
                  <c:v>-17.0898438</c:v>
                </c:pt>
                <c:pt idx="85660">
                  <c:v>-72.7539062</c:v>
                </c:pt>
                <c:pt idx="85661">
                  <c:v>-95.3369141</c:v>
                </c:pt>
                <c:pt idx="85662">
                  <c:v>-97.90039059999998</c:v>
                </c:pt>
                <c:pt idx="85663">
                  <c:v>-77.14843749999996</c:v>
                </c:pt>
                <c:pt idx="85664">
                  <c:v>-40.5273438</c:v>
                </c:pt>
                <c:pt idx="85665">
                  <c:v>13.5498047</c:v>
                </c:pt>
                <c:pt idx="85666">
                  <c:v>57.2509766</c:v>
                </c:pt>
                <c:pt idx="85667">
                  <c:v>97.5341797</c:v>
                </c:pt>
                <c:pt idx="85668">
                  <c:v>116.821289</c:v>
                </c:pt>
                <c:pt idx="85669">
                  <c:v>93.5058594</c:v>
                </c:pt>
                <c:pt idx="85670">
                  <c:v>50.4150391</c:v>
                </c:pt>
                <c:pt idx="85671">
                  <c:v>-3.41796875</c:v>
                </c:pt>
                <c:pt idx="85672">
                  <c:v>-54.8095703</c:v>
                </c:pt>
                <c:pt idx="85673">
                  <c:v>-93.9941406</c:v>
                </c:pt>
                <c:pt idx="85674">
                  <c:v>-103.515625</c:v>
                </c:pt>
                <c:pt idx="85675">
                  <c:v>-89.4775391</c:v>
                </c:pt>
                <c:pt idx="85676">
                  <c:v>-47.6074219</c:v>
                </c:pt>
                <c:pt idx="85677">
                  <c:v>-2.31933594</c:v>
                </c:pt>
                <c:pt idx="85678">
                  <c:v>46.1425781</c:v>
                </c:pt>
                <c:pt idx="85679">
                  <c:v>93.01757809999998</c:v>
                </c:pt>
                <c:pt idx="85680">
                  <c:v>106.811523</c:v>
                </c:pt>
                <c:pt idx="85681">
                  <c:v>91.3085938</c:v>
                </c:pt>
                <c:pt idx="85682">
                  <c:v>52.1240234</c:v>
                </c:pt>
                <c:pt idx="85683">
                  <c:v>3.54003906</c:v>
                </c:pt>
                <c:pt idx="85684">
                  <c:v>-40.4052734</c:v>
                </c:pt>
                <c:pt idx="85685">
                  <c:v>-86.3037109</c:v>
                </c:pt>
                <c:pt idx="85686">
                  <c:v>-105.712891</c:v>
                </c:pt>
                <c:pt idx="85687">
                  <c:v>-95.4589844</c:v>
                </c:pt>
                <c:pt idx="85688">
                  <c:v>-57.1289062</c:v>
                </c:pt>
                <c:pt idx="85689">
                  <c:v>-4.15039062</c:v>
                </c:pt>
                <c:pt idx="85690">
                  <c:v>37.5976562</c:v>
                </c:pt>
                <c:pt idx="85691">
                  <c:v>85.5712891</c:v>
                </c:pt>
                <c:pt idx="85692">
                  <c:v>105.46875</c:v>
                </c:pt>
                <c:pt idx="85693">
                  <c:v>89.9658203</c:v>
                </c:pt>
                <c:pt idx="85694">
                  <c:v>61.6455078</c:v>
                </c:pt>
                <c:pt idx="85695">
                  <c:v>13.4277344</c:v>
                </c:pt>
                <c:pt idx="85696">
                  <c:v>-41.9921875</c:v>
                </c:pt>
                <c:pt idx="85697">
                  <c:v>-79.7119141</c:v>
                </c:pt>
                <c:pt idx="85698">
                  <c:v>-97.90039059999998</c:v>
                </c:pt>
                <c:pt idx="85699">
                  <c:v>-99.3652344</c:v>
                </c:pt>
                <c:pt idx="85700">
                  <c:v>-65.55175779999998</c:v>
                </c:pt>
                <c:pt idx="85701">
                  <c:v>-15.625</c:v>
                </c:pt>
                <c:pt idx="85702">
                  <c:v>35.8886719</c:v>
                </c:pt>
                <c:pt idx="85703">
                  <c:v>81.7871094</c:v>
                </c:pt>
                <c:pt idx="85704">
                  <c:v>95.0927734</c:v>
                </c:pt>
                <c:pt idx="85705">
                  <c:v>95.5810547</c:v>
                </c:pt>
                <c:pt idx="85706">
                  <c:v>74.3408203</c:v>
                </c:pt>
                <c:pt idx="85707">
                  <c:v>20.38574219999997</c:v>
                </c:pt>
                <c:pt idx="85708">
                  <c:v>-25.6347656</c:v>
                </c:pt>
                <c:pt idx="85709">
                  <c:v>-72.6318359</c:v>
                </c:pt>
                <c:pt idx="85710">
                  <c:v>-101.5625</c:v>
                </c:pt>
                <c:pt idx="85711">
                  <c:v>-98.9990234</c:v>
                </c:pt>
                <c:pt idx="85712">
                  <c:v>-74.46289059999998</c:v>
                </c:pt>
                <c:pt idx="85713">
                  <c:v>-31.98242189999997</c:v>
                </c:pt>
                <c:pt idx="85714">
                  <c:v>27.9541016</c:v>
                </c:pt>
                <c:pt idx="85715">
                  <c:v>73.60839839999993</c:v>
                </c:pt>
                <c:pt idx="85716">
                  <c:v>100.952148</c:v>
                </c:pt>
                <c:pt idx="85717">
                  <c:v>101.68457</c:v>
                </c:pt>
                <c:pt idx="85718">
                  <c:v>70.0683594</c:v>
                </c:pt>
                <c:pt idx="85719">
                  <c:v>35.2783203</c:v>
                </c:pt>
                <c:pt idx="85720">
                  <c:v>-12.8173828</c:v>
                </c:pt>
                <c:pt idx="85721">
                  <c:v>-68.8476562</c:v>
                </c:pt>
                <c:pt idx="85722">
                  <c:v>-98.2666016</c:v>
                </c:pt>
                <c:pt idx="85723">
                  <c:v>-100.708008</c:v>
                </c:pt>
                <c:pt idx="85724">
                  <c:v>-77.8808594</c:v>
                </c:pt>
                <c:pt idx="85725">
                  <c:v>-41.9921875</c:v>
                </c:pt>
                <c:pt idx="85726">
                  <c:v>16.8457031</c:v>
                </c:pt>
                <c:pt idx="85727">
                  <c:v>67.7490234</c:v>
                </c:pt>
                <c:pt idx="85728">
                  <c:v>104.736328</c:v>
                </c:pt>
                <c:pt idx="85729">
                  <c:v>102.294922</c:v>
                </c:pt>
                <c:pt idx="85730">
                  <c:v>81.7871094</c:v>
                </c:pt>
                <c:pt idx="85731">
                  <c:v>35.15625</c:v>
                </c:pt>
                <c:pt idx="85732">
                  <c:v>-16.6015625</c:v>
                </c:pt>
                <c:pt idx="85733">
                  <c:v>-62.8662109</c:v>
                </c:pt>
                <c:pt idx="85734">
                  <c:v>-96.5576172</c:v>
                </c:pt>
                <c:pt idx="85735">
                  <c:v>-102.050781</c:v>
                </c:pt>
                <c:pt idx="85736">
                  <c:v>-84.22851559999998</c:v>
                </c:pt>
                <c:pt idx="85737">
                  <c:v>-46.2646484</c:v>
                </c:pt>
                <c:pt idx="85738">
                  <c:v>5.859375</c:v>
                </c:pt>
                <c:pt idx="85739">
                  <c:v>61.4013672</c:v>
                </c:pt>
                <c:pt idx="85740">
                  <c:v>96.92382809999998</c:v>
                </c:pt>
                <c:pt idx="85741">
                  <c:v>108.154297</c:v>
                </c:pt>
                <c:pt idx="85742">
                  <c:v>88.62304690000001</c:v>
                </c:pt>
                <c:pt idx="85743">
                  <c:v>43.8232422</c:v>
                </c:pt>
                <c:pt idx="85744">
                  <c:v>-0.244140625</c:v>
                </c:pt>
                <c:pt idx="85745">
                  <c:v>-53.7109375</c:v>
                </c:pt>
                <c:pt idx="85746">
                  <c:v>-93.5058594</c:v>
                </c:pt>
                <c:pt idx="85747">
                  <c:v>-106.689453</c:v>
                </c:pt>
                <c:pt idx="85748">
                  <c:v>-90.82031249999996</c:v>
                </c:pt>
                <c:pt idx="85749">
                  <c:v>-47.6074219</c:v>
                </c:pt>
                <c:pt idx="85750">
                  <c:v>3.17382812</c:v>
                </c:pt>
                <c:pt idx="85751">
                  <c:v>56.0302734</c:v>
                </c:pt>
                <c:pt idx="85752">
                  <c:v>90.94238279999998</c:v>
                </c:pt>
                <c:pt idx="85753">
                  <c:v>108.154297</c:v>
                </c:pt>
                <c:pt idx="85754">
                  <c:v>98.38867190000001</c:v>
                </c:pt>
                <c:pt idx="85755">
                  <c:v>56.5185547</c:v>
                </c:pt>
                <c:pt idx="85756">
                  <c:v>7.69042969</c:v>
                </c:pt>
                <c:pt idx="85757">
                  <c:v>-44.3115234</c:v>
                </c:pt>
                <c:pt idx="85758">
                  <c:v>-94.3603516</c:v>
                </c:pt>
                <c:pt idx="85759">
                  <c:v>-103.637695</c:v>
                </c:pt>
                <c:pt idx="85760">
                  <c:v>-92.1630859</c:v>
                </c:pt>
                <c:pt idx="85761">
                  <c:v>-60.9130859</c:v>
                </c:pt>
                <c:pt idx="85762">
                  <c:v>-14.0380859</c:v>
                </c:pt>
                <c:pt idx="85763">
                  <c:v>37.3535156</c:v>
                </c:pt>
                <c:pt idx="85764">
                  <c:v>90.08789059999998</c:v>
                </c:pt>
                <c:pt idx="85765">
                  <c:v>101.928711</c:v>
                </c:pt>
                <c:pt idx="85766">
                  <c:v>94.2382812</c:v>
                </c:pt>
                <c:pt idx="85767">
                  <c:v>60.3027344</c:v>
                </c:pt>
                <c:pt idx="85768">
                  <c:v>10.7421875</c:v>
                </c:pt>
                <c:pt idx="85769">
                  <c:v>-37.109375</c:v>
                </c:pt>
                <c:pt idx="85770">
                  <c:v>-77.5146484</c:v>
                </c:pt>
                <c:pt idx="85771">
                  <c:v>-107.666016</c:v>
                </c:pt>
                <c:pt idx="85772">
                  <c:v>-101.806641</c:v>
                </c:pt>
                <c:pt idx="85773">
                  <c:v>-66.7724609</c:v>
                </c:pt>
                <c:pt idx="85774">
                  <c:v>-15.7470703</c:v>
                </c:pt>
                <c:pt idx="85775">
                  <c:v>37.4755859</c:v>
                </c:pt>
                <c:pt idx="85776">
                  <c:v>77.27050779999998</c:v>
                </c:pt>
                <c:pt idx="85777">
                  <c:v>106.445312</c:v>
                </c:pt>
                <c:pt idx="85778">
                  <c:v>98.2666016</c:v>
                </c:pt>
                <c:pt idx="85779">
                  <c:v>67.50488279999998</c:v>
                </c:pt>
                <c:pt idx="85780">
                  <c:v>23.0712891</c:v>
                </c:pt>
                <c:pt idx="85781">
                  <c:v>-31.0058594</c:v>
                </c:pt>
                <c:pt idx="85782">
                  <c:v>-79.5898438</c:v>
                </c:pt>
                <c:pt idx="85783">
                  <c:v>-98.63281249999996</c:v>
                </c:pt>
                <c:pt idx="85784">
                  <c:v>-92.0410156</c:v>
                </c:pt>
                <c:pt idx="85785">
                  <c:v>-71.5332031</c:v>
                </c:pt>
                <c:pt idx="85786">
                  <c:v>-32.4707031</c:v>
                </c:pt>
                <c:pt idx="85787">
                  <c:v>22.2167969</c:v>
                </c:pt>
                <c:pt idx="85788">
                  <c:v>73.7304688</c:v>
                </c:pt>
                <c:pt idx="85789">
                  <c:v>99.60937499999996</c:v>
                </c:pt>
                <c:pt idx="85790">
                  <c:v>101.928711</c:v>
                </c:pt>
                <c:pt idx="85791">
                  <c:v>73.60839839999993</c:v>
                </c:pt>
                <c:pt idx="85792">
                  <c:v>26.2451172</c:v>
                </c:pt>
                <c:pt idx="85793">
                  <c:v>-21.8505859</c:v>
                </c:pt>
                <c:pt idx="85794">
                  <c:v>-71.1669922</c:v>
                </c:pt>
                <c:pt idx="85795">
                  <c:v>-100.708008</c:v>
                </c:pt>
                <c:pt idx="85796">
                  <c:v>-100.341797</c:v>
                </c:pt>
                <c:pt idx="85797">
                  <c:v>-78.7353516</c:v>
                </c:pt>
                <c:pt idx="85798">
                  <c:v>-36.3769531</c:v>
                </c:pt>
                <c:pt idx="85799">
                  <c:v>14.8925781</c:v>
                </c:pt>
                <c:pt idx="85800">
                  <c:v>66.8945312</c:v>
                </c:pt>
                <c:pt idx="85801">
                  <c:v>98.38867190000001</c:v>
                </c:pt>
                <c:pt idx="85802">
                  <c:v>104.248047</c:v>
                </c:pt>
                <c:pt idx="85803">
                  <c:v>87.15820309999998</c:v>
                </c:pt>
                <c:pt idx="85804">
                  <c:v>42.8466797</c:v>
                </c:pt>
                <c:pt idx="85805">
                  <c:v>-16.8457031</c:v>
                </c:pt>
                <c:pt idx="85806">
                  <c:v>-63.3544922</c:v>
                </c:pt>
                <c:pt idx="85807">
                  <c:v>-95.82519529999998</c:v>
                </c:pt>
                <c:pt idx="85808">
                  <c:v>-101.074219</c:v>
                </c:pt>
                <c:pt idx="85809">
                  <c:v>-85.6933594</c:v>
                </c:pt>
                <c:pt idx="85810">
                  <c:v>-41.1376953</c:v>
                </c:pt>
                <c:pt idx="85811">
                  <c:v>8.42285156</c:v>
                </c:pt>
                <c:pt idx="85812">
                  <c:v>55.1757812</c:v>
                </c:pt>
                <c:pt idx="85813">
                  <c:v>96.5576172</c:v>
                </c:pt>
                <c:pt idx="85814">
                  <c:v>107.299805</c:v>
                </c:pt>
                <c:pt idx="85815">
                  <c:v>90.4541016</c:v>
                </c:pt>
                <c:pt idx="85816">
                  <c:v>44.0673828</c:v>
                </c:pt>
                <c:pt idx="85817">
                  <c:v>-9.765625</c:v>
                </c:pt>
                <c:pt idx="85818">
                  <c:v>-55.2978516</c:v>
                </c:pt>
                <c:pt idx="85819">
                  <c:v>-94.7265625</c:v>
                </c:pt>
                <c:pt idx="85820">
                  <c:v>-110.595703</c:v>
                </c:pt>
                <c:pt idx="85821">
                  <c:v>-97.5341797</c:v>
                </c:pt>
                <c:pt idx="85822">
                  <c:v>-55.0537109</c:v>
                </c:pt>
                <c:pt idx="85823">
                  <c:v>-8.7890625</c:v>
                </c:pt>
                <c:pt idx="85824">
                  <c:v>50.1708984</c:v>
                </c:pt>
                <c:pt idx="85825">
                  <c:v>87.7685547</c:v>
                </c:pt>
                <c:pt idx="85826">
                  <c:v>103.515625</c:v>
                </c:pt>
                <c:pt idx="85827">
                  <c:v>95.9472656</c:v>
                </c:pt>
                <c:pt idx="85828">
                  <c:v>64.2089844</c:v>
                </c:pt>
                <c:pt idx="85829">
                  <c:v>9.52148438</c:v>
                </c:pt>
                <c:pt idx="85830">
                  <c:v>-45.8984375</c:v>
                </c:pt>
                <c:pt idx="85831">
                  <c:v>-86.6699219</c:v>
                </c:pt>
                <c:pt idx="85832">
                  <c:v>-101.318359</c:v>
                </c:pt>
                <c:pt idx="85833">
                  <c:v>-100.341797</c:v>
                </c:pt>
                <c:pt idx="85834">
                  <c:v>-62.3779297</c:v>
                </c:pt>
                <c:pt idx="85835">
                  <c:v>-10.8642578</c:v>
                </c:pt>
                <c:pt idx="85836">
                  <c:v>44.0673828</c:v>
                </c:pt>
                <c:pt idx="85837">
                  <c:v>78.12499999999998</c:v>
                </c:pt>
                <c:pt idx="85838">
                  <c:v>99.9755859</c:v>
                </c:pt>
                <c:pt idx="85839">
                  <c:v>100.585938</c:v>
                </c:pt>
                <c:pt idx="85840">
                  <c:v>70.9228516</c:v>
                </c:pt>
                <c:pt idx="85841">
                  <c:v>19.4091797</c:v>
                </c:pt>
                <c:pt idx="85842">
                  <c:v>-40.0390625</c:v>
                </c:pt>
                <c:pt idx="85843">
                  <c:v>-79.4677734</c:v>
                </c:pt>
                <c:pt idx="85844">
                  <c:v>-98.9990234</c:v>
                </c:pt>
                <c:pt idx="85845">
                  <c:v>-98.87695309999998</c:v>
                </c:pt>
                <c:pt idx="85846">
                  <c:v>-68.1152344</c:v>
                </c:pt>
                <c:pt idx="85847">
                  <c:v>-21.484375</c:v>
                </c:pt>
                <c:pt idx="85848">
                  <c:v>30.2734375</c:v>
                </c:pt>
                <c:pt idx="85849">
                  <c:v>73.7304688</c:v>
                </c:pt>
                <c:pt idx="85850">
                  <c:v>99.7314453</c:v>
                </c:pt>
                <c:pt idx="85851">
                  <c:v>101.5625</c:v>
                </c:pt>
                <c:pt idx="85852">
                  <c:v>77.8808594</c:v>
                </c:pt>
                <c:pt idx="85853">
                  <c:v>23.1933594</c:v>
                </c:pt>
                <c:pt idx="85854">
                  <c:v>-28.44238279999998</c:v>
                </c:pt>
                <c:pt idx="85855">
                  <c:v>-76.4160156</c:v>
                </c:pt>
                <c:pt idx="85856">
                  <c:v>-102.539062</c:v>
                </c:pt>
                <c:pt idx="85857">
                  <c:v>-103.637695</c:v>
                </c:pt>
                <c:pt idx="85858">
                  <c:v>-77.63671879999995</c:v>
                </c:pt>
                <c:pt idx="85859">
                  <c:v>-32.3486328</c:v>
                </c:pt>
                <c:pt idx="85860">
                  <c:v>26.7333984</c:v>
                </c:pt>
                <c:pt idx="85861">
                  <c:v>75.6835938</c:v>
                </c:pt>
                <c:pt idx="85862">
                  <c:v>101.928711</c:v>
                </c:pt>
                <c:pt idx="85863">
                  <c:v>99.1210938</c:v>
                </c:pt>
                <c:pt idx="85864">
                  <c:v>82.03125</c:v>
                </c:pt>
                <c:pt idx="85865">
                  <c:v>38.4521484</c:v>
                </c:pt>
                <c:pt idx="85866">
                  <c:v>-15.625</c:v>
                </c:pt>
                <c:pt idx="85867">
                  <c:v>-67.38281249999996</c:v>
                </c:pt>
                <c:pt idx="85868">
                  <c:v>-97.4121094</c:v>
                </c:pt>
                <c:pt idx="85869">
                  <c:v>-104.736328</c:v>
                </c:pt>
                <c:pt idx="85870">
                  <c:v>-78.7353516</c:v>
                </c:pt>
                <c:pt idx="85871">
                  <c:v>-30.2734375</c:v>
                </c:pt>
                <c:pt idx="85872">
                  <c:v>21.1181641</c:v>
                </c:pt>
                <c:pt idx="85873">
                  <c:v>63.2324219</c:v>
                </c:pt>
                <c:pt idx="85874">
                  <c:v>98.1445312</c:v>
                </c:pt>
                <c:pt idx="85875">
                  <c:v>103.027344</c:v>
                </c:pt>
                <c:pt idx="85876">
                  <c:v>86.3037109</c:v>
                </c:pt>
                <c:pt idx="85877">
                  <c:v>39.6728516</c:v>
                </c:pt>
                <c:pt idx="85878">
                  <c:v>-10.8642578</c:v>
                </c:pt>
                <c:pt idx="85879">
                  <c:v>-55.1757812</c:v>
                </c:pt>
                <c:pt idx="85880">
                  <c:v>-93.5058594</c:v>
                </c:pt>
                <c:pt idx="85881">
                  <c:v>-103.881836</c:v>
                </c:pt>
                <c:pt idx="85882">
                  <c:v>-82.3974609</c:v>
                </c:pt>
                <c:pt idx="85883">
                  <c:v>-49.80468749999996</c:v>
                </c:pt>
                <c:pt idx="85884">
                  <c:v>6.103515619999995</c:v>
                </c:pt>
                <c:pt idx="85885">
                  <c:v>54.4433594</c:v>
                </c:pt>
                <c:pt idx="85886">
                  <c:v>93.1396484</c:v>
                </c:pt>
                <c:pt idx="85887">
                  <c:v>104.492188</c:v>
                </c:pt>
                <c:pt idx="85888">
                  <c:v>93.6279297</c:v>
                </c:pt>
                <c:pt idx="85889">
                  <c:v>49.3164062</c:v>
                </c:pt>
                <c:pt idx="85890">
                  <c:v>-2.56347656</c:v>
                </c:pt>
                <c:pt idx="85891">
                  <c:v>-54.8095703</c:v>
                </c:pt>
                <c:pt idx="85892">
                  <c:v>-90.6982422</c:v>
                </c:pt>
                <c:pt idx="85893">
                  <c:v>-97.65625</c:v>
                </c:pt>
                <c:pt idx="85894">
                  <c:v>-90.08789059999998</c:v>
                </c:pt>
                <c:pt idx="85895">
                  <c:v>-55.6640625</c:v>
                </c:pt>
                <c:pt idx="85896">
                  <c:v>-0.854492188</c:v>
                </c:pt>
                <c:pt idx="85897">
                  <c:v>47.4853516</c:v>
                </c:pt>
                <c:pt idx="85898">
                  <c:v>88.62304690000001</c:v>
                </c:pt>
                <c:pt idx="85899">
                  <c:v>101.806641</c:v>
                </c:pt>
                <c:pt idx="85900">
                  <c:v>95.82519529999998</c:v>
                </c:pt>
                <c:pt idx="85901">
                  <c:v>65.0634766</c:v>
                </c:pt>
                <c:pt idx="85902">
                  <c:v>15.3808594</c:v>
                </c:pt>
                <c:pt idx="85903">
                  <c:v>-46.0205078</c:v>
                </c:pt>
                <c:pt idx="85904">
                  <c:v>-90.82031249999996</c:v>
                </c:pt>
                <c:pt idx="85905">
                  <c:v>-111.816406</c:v>
                </c:pt>
                <c:pt idx="85906">
                  <c:v>-94.2382812</c:v>
                </c:pt>
                <c:pt idx="85907">
                  <c:v>-62.3779297</c:v>
                </c:pt>
                <c:pt idx="85908">
                  <c:v>-18.7988281</c:v>
                </c:pt>
                <c:pt idx="85909">
                  <c:v>38.4521484</c:v>
                </c:pt>
                <c:pt idx="85910">
                  <c:v>89.35546879999995</c:v>
                </c:pt>
                <c:pt idx="85911">
                  <c:v>107.543945</c:v>
                </c:pt>
                <c:pt idx="85912">
                  <c:v>96.3134766</c:v>
                </c:pt>
                <c:pt idx="85913">
                  <c:v>63.3544922</c:v>
                </c:pt>
                <c:pt idx="85914">
                  <c:v>16.3574219</c:v>
                </c:pt>
                <c:pt idx="85915">
                  <c:v>-32.1044922</c:v>
                </c:pt>
                <c:pt idx="85916">
                  <c:v>-79.4677734</c:v>
                </c:pt>
                <c:pt idx="85917">
                  <c:v>-106.811523</c:v>
                </c:pt>
                <c:pt idx="85918">
                  <c:v>-97.77832029999998</c:v>
                </c:pt>
                <c:pt idx="85919">
                  <c:v>-67.62695309999998</c:v>
                </c:pt>
                <c:pt idx="85920">
                  <c:v>-16.4794922</c:v>
                </c:pt>
                <c:pt idx="85921">
                  <c:v>33.9355469</c:v>
                </c:pt>
                <c:pt idx="85922">
                  <c:v>80.078125</c:v>
                </c:pt>
                <c:pt idx="85923">
                  <c:v>105.102539</c:v>
                </c:pt>
                <c:pt idx="85924">
                  <c:v>104.370117</c:v>
                </c:pt>
                <c:pt idx="85925">
                  <c:v>80.9326172</c:v>
                </c:pt>
                <c:pt idx="85926">
                  <c:v>30.2734375</c:v>
                </c:pt>
                <c:pt idx="85927">
                  <c:v>-21.7285156</c:v>
                </c:pt>
                <c:pt idx="85928">
                  <c:v>-70.0683594</c:v>
                </c:pt>
                <c:pt idx="85929">
                  <c:v>-98.87695309999998</c:v>
                </c:pt>
                <c:pt idx="85930">
                  <c:v>-102.661133</c:v>
                </c:pt>
                <c:pt idx="85931">
                  <c:v>-75.6835938</c:v>
                </c:pt>
                <c:pt idx="85932">
                  <c:v>-32.8369141</c:v>
                </c:pt>
                <c:pt idx="85933">
                  <c:v>10.8642578</c:v>
                </c:pt>
                <c:pt idx="85934">
                  <c:v>65.0634766</c:v>
                </c:pt>
                <c:pt idx="85935">
                  <c:v>104.736328</c:v>
                </c:pt>
                <c:pt idx="85936">
                  <c:v>108.642578</c:v>
                </c:pt>
                <c:pt idx="85937">
                  <c:v>77.39257809999994</c:v>
                </c:pt>
                <c:pt idx="85938">
                  <c:v>36.2548828</c:v>
                </c:pt>
                <c:pt idx="85939">
                  <c:v>-12.5732422</c:v>
                </c:pt>
                <c:pt idx="85940">
                  <c:v>-69.8242188</c:v>
                </c:pt>
                <c:pt idx="85941">
                  <c:v>-100.341797</c:v>
                </c:pt>
                <c:pt idx="85942">
                  <c:v>-108.764648</c:v>
                </c:pt>
                <c:pt idx="85943">
                  <c:v>-84.9609375</c:v>
                </c:pt>
                <c:pt idx="85944">
                  <c:v>-35.4003906</c:v>
                </c:pt>
                <c:pt idx="85945">
                  <c:v>16.72363279999998</c:v>
                </c:pt>
                <c:pt idx="85946">
                  <c:v>62.9882812</c:v>
                </c:pt>
                <c:pt idx="85947">
                  <c:v>97.77832029999998</c:v>
                </c:pt>
                <c:pt idx="85948">
                  <c:v>105.712891</c:v>
                </c:pt>
                <c:pt idx="85949">
                  <c:v>88.37890619999993</c:v>
                </c:pt>
                <c:pt idx="85950">
                  <c:v>42.3583984</c:v>
                </c:pt>
                <c:pt idx="85951">
                  <c:v>-14.1601562</c:v>
                </c:pt>
                <c:pt idx="85952">
                  <c:v>-64.3310547</c:v>
                </c:pt>
                <c:pt idx="85953">
                  <c:v>-92.89550779999998</c:v>
                </c:pt>
                <c:pt idx="85954">
                  <c:v>-104.248047</c:v>
                </c:pt>
                <c:pt idx="85955">
                  <c:v>-83.4960938</c:v>
                </c:pt>
                <c:pt idx="85956">
                  <c:v>-50.78125</c:v>
                </c:pt>
                <c:pt idx="85957">
                  <c:v>1.09863281</c:v>
                </c:pt>
                <c:pt idx="85958">
                  <c:v>59.2041016</c:v>
                </c:pt>
                <c:pt idx="85959">
                  <c:v>96.92382809999998</c:v>
                </c:pt>
                <c:pt idx="85960">
                  <c:v>107.788086</c:v>
                </c:pt>
                <c:pt idx="85961">
                  <c:v>91.0644531</c:v>
                </c:pt>
                <c:pt idx="85962">
                  <c:v>56.88476559999999</c:v>
                </c:pt>
                <c:pt idx="85963">
                  <c:v>3.29589844</c:v>
                </c:pt>
                <c:pt idx="85964">
                  <c:v>-50.9033203</c:v>
                </c:pt>
                <c:pt idx="85965">
                  <c:v>-85.6933594</c:v>
                </c:pt>
                <c:pt idx="85966">
                  <c:v>-107.666016</c:v>
                </c:pt>
                <c:pt idx="85967">
                  <c:v>-94.4824219</c:v>
                </c:pt>
                <c:pt idx="85968">
                  <c:v>-55.5419922</c:v>
                </c:pt>
                <c:pt idx="85969">
                  <c:v>-8.178710939999998</c:v>
                </c:pt>
                <c:pt idx="85970">
                  <c:v>46.9970703</c:v>
                </c:pt>
                <c:pt idx="85971">
                  <c:v>93.1396484</c:v>
                </c:pt>
                <c:pt idx="85972">
                  <c:v>107.055664</c:v>
                </c:pt>
                <c:pt idx="85973">
                  <c:v>96.92382809999998</c:v>
                </c:pt>
                <c:pt idx="85974">
                  <c:v>63.5986328</c:v>
                </c:pt>
                <c:pt idx="85975">
                  <c:v>6.225585939999994</c:v>
                </c:pt>
                <c:pt idx="85976">
                  <c:v>-42.7246094</c:v>
                </c:pt>
                <c:pt idx="85977">
                  <c:v>-85.20507809999994</c:v>
                </c:pt>
                <c:pt idx="85978">
                  <c:v>-104.003906</c:v>
                </c:pt>
                <c:pt idx="85979">
                  <c:v>-97.1679688</c:v>
                </c:pt>
                <c:pt idx="85980">
                  <c:v>-66.0400391</c:v>
                </c:pt>
                <c:pt idx="85981">
                  <c:v>-14.1601562</c:v>
                </c:pt>
                <c:pt idx="85982">
                  <c:v>38.5742188</c:v>
                </c:pt>
                <c:pt idx="85983">
                  <c:v>84.3505859</c:v>
                </c:pt>
                <c:pt idx="85984">
                  <c:v>104.492188</c:v>
                </c:pt>
                <c:pt idx="85985">
                  <c:v>100.952148</c:v>
                </c:pt>
                <c:pt idx="85986">
                  <c:v>68.9697266</c:v>
                </c:pt>
                <c:pt idx="85987">
                  <c:v>23.3154297</c:v>
                </c:pt>
                <c:pt idx="85988">
                  <c:v>-29.9072266</c:v>
                </c:pt>
                <c:pt idx="85989">
                  <c:v>-73.1201172</c:v>
                </c:pt>
                <c:pt idx="85990">
                  <c:v>-103.637695</c:v>
                </c:pt>
                <c:pt idx="85991">
                  <c:v>-97.90039059999998</c:v>
                </c:pt>
                <c:pt idx="85992">
                  <c:v>-75.9277344</c:v>
                </c:pt>
                <c:pt idx="85993">
                  <c:v>-23.8037109</c:v>
                </c:pt>
                <c:pt idx="85994">
                  <c:v>29.6630859</c:v>
                </c:pt>
                <c:pt idx="85995">
                  <c:v>68.60351559999998</c:v>
                </c:pt>
                <c:pt idx="85996">
                  <c:v>102.294922</c:v>
                </c:pt>
                <c:pt idx="85997">
                  <c:v>103.393555</c:v>
                </c:pt>
                <c:pt idx="85998">
                  <c:v>73.1201172</c:v>
                </c:pt>
                <c:pt idx="85999">
                  <c:v>22.7050781</c:v>
                </c:pt>
                <c:pt idx="86000">
                  <c:v>-25.5126953</c:v>
                </c:pt>
                <c:pt idx="86001">
                  <c:v>-69.45800779999998</c:v>
                </c:pt>
                <c:pt idx="86002">
                  <c:v>-103.149414</c:v>
                </c:pt>
                <c:pt idx="86003">
                  <c:v>-105.224609</c:v>
                </c:pt>
                <c:pt idx="86004">
                  <c:v>-73.60839839999993</c:v>
                </c:pt>
                <c:pt idx="86005">
                  <c:v>-35.15625</c:v>
                </c:pt>
                <c:pt idx="86006">
                  <c:v>20.6298828</c:v>
                </c:pt>
                <c:pt idx="86007">
                  <c:v>65.55175779999998</c:v>
                </c:pt>
                <c:pt idx="86008">
                  <c:v>95.82519529999998</c:v>
                </c:pt>
                <c:pt idx="86009">
                  <c:v>105.34668</c:v>
                </c:pt>
                <c:pt idx="86010">
                  <c:v>89.84375</c:v>
                </c:pt>
                <c:pt idx="86011">
                  <c:v>40.5273438</c:v>
                </c:pt>
                <c:pt idx="86012">
                  <c:v>-12.4511719</c:v>
                </c:pt>
                <c:pt idx="86013">
                  <c:v>-57.8613281</c:v>
                </c:pt>
                <c:pt idx="86014">
                  <c:v>-87.890625</c:v>
                </c:pt>
                <c:pt idx="86015">
                  <c:v>-104.248047</c:v>
                </c:pt>
                <c:pt idx="86016">
                  <c:v>-87.5244141</c:v>
                </c:pt>
                <c:pt idx="86017">
                  <c:v>-45.0439453</c:v>
                </c:pt>
                <c:pt idx="86018">
                  <c:v>6.347656249999996</c:v>
                </c:pt>
                <c:pt idx="86019">
                  <c:v>63.9648438</c:v>
                </c:pt>
                <c:pt idx="86020">
                  <c:v>94.3603516</c:v>
                </c:pt>
                <c:pt idx="86021">
                  <c:v>98.9990234</c:v>
                </c:pt>
                <c:pt idx="86022">
                  <c:v>83.4960938</c:v>
                </c:pt>
                <c:pt idx="86023">
                  <c:v>48.5839844</c:v>
                </c:pt>
                <c:pt idx="86024">
                  <c:v>0.732421875</c:v>
                </c:pt>
                <c:pt idx="86025">
                  <c:v>-60.6689453</c:v>
                </c:pt>
                <c:pt idx="86026">
                  <c:v>-98.63281249999996</c:v>
                </c:pt>
                <c:pt idx="86027">
                  <c:v>-103.881836</c:v>
                </c:pt>
                <c:pt idx="86028">
                  <c:v>-92.5292969</c:v>
                </c:pt>
                <c:pt idx="86029">
                  <c:v>-46.7529297</c:v>
                </c:pt>
                <c:pt idx="86030">
                  <c:v>3.54003906</c:v>
                </c:pt>
                <c:pt idx="86031">
                  <c:v>56.0302734</c:v>
                </c:pt>
                <c:pt idx="86032">
                  <c:v>84.8388672</c:v>
                </c:pt>
                <c:pt idx="86033">
                  <c:v>104.370117</c:v>
                </c:pt>
                <c:pt idx="86034">
                  <c:v>93.01757809999998</c:v>
                </c:pt>
                <c:pt idx="86035">
                  <c:v>57.9833984</c:v>
                </c:pt>
                <c:pt idx="86036">
                  <c:v>4.882812499999997</c:v>
                </c:pt>
                <c:pt idx="86037">
                  <c:v>-45.2880859</c:v>
                </c:pt>
                <c:pt idx="86038">
                  <c:v>-82.5195312</c:v>
                </c:pt>
                <c:pt idx="86039">
                  <c:v>-101.44043</c:v>
                </c:pt>
                <c:pt idx="86040">
                  <c:v>-94.4824219</c:v>
                </c:pt>
                <c:pt idx="86041">
                  <c:v>-61.6455078</c:v>
                </c:pt>
                <c:pt idx="86042">
                  <c:v>-8.05664062</c:v>
                </c:pt>
                <c:pt idx="86043">
                  <c:v>48.5839844</c:v>
                </c:pt>
                <c:pt idx="86044">
                  <c:v>85.5712891</c:v>
                </c:pt>
                <c:pt idx="86045">
                  <c:v>105.46875</c:v>
                </c:pt>
                <c:pt idx="86046">
                  <c:v>90.82031249999996</c:v>
                </c:pt>
                <c:pt idx="86047">
                  <c:v>62.9882812</c:v>
                </c:pt>
                <c:pt idx="86048">
                  <c:v>23.9257812</c:v>
                </c:pt>
                <c:pt idx="86049">
                  <c:v>-37.3535156</c:v>
                </c:pt>
                <c:pt idx="86050">
                  <c:v>-86.7919922</c:v>
                </c:pt>
                <c:pt idx="86051">
                  <c:v>-109.863281</c:v>
                </c:pt>
                <c:pt idx="86052">
                  <c:v>-100.708008</c:v>
                </c:pt>
                <c:pt idx="86053">
                  <c:v>-68.9697266</c:v>
                </c:pt>
                <c:pt idx="86054">
                  <c:v>-16.2353516</c:v>
                </c:pt>
                <c:pt idx="86055">
                  <c:v>36.8652344</c:v>
                </c:pt>
                <c:pt idx="86056">
                  <c:v>78.6132812</c:v>
                </c:pt>
                <c:pt idx="86057">
                  <c:v>105.34668</c:v>
                </c:pt>
                <c:pt idx="86058">
                  <c:v>99.4873047</c:v>
                </c:pt>
                <c:pt idx="86059">
                  <c:v>65.7958984</c:v>
                </c:pt>
                <c:pt idx="86060">
                  <c:v>19.4091797</c:v>
                </c:pt>
                <c:pt idx="86061">
                  <c:v>-27.0996094</c:v>
                </c:pt>
                <c:pt idx="86062">
                  <c:v>-74.21875</c:v>
                </c:pt>
                <c:pt idx="86063">
                  <c:v>-98.2666016</c:v>
                </c:pt>
                <c:pt idx="86064">
                  <c:v>-100.097656</c:v>
                </c:pt>
                <c:pt idx="86065">
                  <c:v>-76.5380859</c:v>
                </c:pt>
                <c:pt idx="86066">
                  <c:v>-28.6865234</c:v>
                </c:pt>
                <c:pt idx="86067">
                  <c:v>23.9257812</c:v>
                </c:pt>
                <c:pt idx="86068">
                  <c:v>68.9697266</c:v>
                </c:pt>
                <c:pt idx="86069">
                  <c:v>101.44043</c:v>
                </c:pt>
                <c:pt idx="86070">
                  <c:v>105.102539</c:v>
                </c:pt>
                <c:pt idx="86071">
                  <c:v>77.14843749999996</c:v>
                </c:pt>
                <c:pt idx="86072">
                  <c:v>28.3203125</c:v>
                </c:pt>
                <c:pt idx="86073">
                  <c:v>-24.5361328</c:v>
                </c:pt>
                <c:pt idx="86074">
                  <c:v>-67.62695309999998</c:v>
                </c:pt>
                <c:pt idx="86075">
                  <c:v>-98.38867190000001</c:v>
                </c:pt>
                <c:pt idx="86076">
                  <c:v>-108.764648</c:v>
                </c:pt>
                <c:pt idx="86077">
                  <c:v>-83.8623047</c:v>
                </c:pt>
                <c:pt idx="86078">
                  <c:v>-36.9873047</c:v>
                </c:pt>
                <c:pt idx="86079">
                  <c:v>21.3623047</c:v>
                </c:pt>
                <c:pt idx="86080">
                  <c:v>71.1669922</c:v>
                </c:pt>
                <c:pt idx="86081">
                  <c:v>100.952148</c:v>
                </c:pt>
                <c:pt idx="86082">
                  <c:v>103.759766</c:v>
                </c:pt>
                <c:pt idx="86083">
                  <c:v>85.6933594</c:v>
                </c:pt>
                <c:pt idx="86084">
                  <c:v>38.8183594</c:v>
                </c:pt>
                <c:pt idx="86085">
                  <c:v>-21.484375</c:v>
                </c:pt>
                <c:pt idx="86086">
                  <c:v>-73.85253909999996</c:v>
                </c:pt>
                <c:pt idx="86087">
                  <c:v>-102.050781</c:v>
                </c:pt>
                <c:pt idx="86088">
                  <c:v>-105.46875</c:v>
                </c:pt>
                <c:pt idx="86089">
                  <c:v>-85.6933594</c:v>
                </c:pt>
                <c:pt idx="86090">
                  <c:v>-39.7949219</c:v>
                </c:pt>
                <c:pt idx="86091">
                  <c:v>18.3105469</c:v>
                </c:pt>
                <c:pt idx="86092">
                  <c:v>65.0634766</c:v>
                </c:pt>
                <c:pt idx="86093">
                  <c:v>93.2617188</c:v>
                </c:pt>
                <c:pt idx="86094">
                  <c:v>108.520508</c:v>
                </c:pt>
                <c:pt idx="86095">
                  <c:v>88.37890619999993</c:v>
                </c:pt>
                <c:pt idx="86096">
                  <c:v>50.78125</c:v>
                </c:pt>
                <c:pt idx="86097">
                  <c:v>-6.347656249999996</c:v>
                </c:pt>
                <c:pt idx="86098">
                  <c:v>-56.2744141</c:v>
                </c:pt>
                <c:pt idx="86099">
                  <c:v>-89.11132809999998</c:v>
                </c:pt>
                <c:pt idx="86100">
                  <c:v>-105.46875</c:v>
                </c:pt>
                <c:pt idx="86101">
                  <c:v>-93.6279297</c:v>
                </c:pt>
                <c:pt idx="86102">
                  <c:v>-50.1708984</c:v>
                </c:pt>
                <c:pt idx="86103">
                  <c:v>4.76074219</c:v>
                </c:pt>
                <c:pt idx="86104">
                  <c:v>51.2695312</c:v>
                </c:pt>
                <c:pt idx="86105">
                  <c:v>88.62304690000001</c:v>
                </c:pt>
                <c:pt idx="86106">
                  <c:v>104.492188</c:v>
                </c:pt>
                <c:pt idx="86107">
                  <c:v>91.55273440000001</c:v>
                </c:pt>
                <c:pt idx="86108">
                  <c:v>47.4853516</c:v>
                </c:pt>
                <c:pt idx="86109">
                  <c:v>3.78417969</c:v>
                </c:pt>
                <c:pt idx="86110">
                  <c:v>-51.1474609</c:v>
                </c:pt>
                <c:pt idx="86111">
                  <c:v>-93.38378909999996</c:v>
                </c:pt>
                <c:pt idx="86112">
                  <c:v>-112.182617</c:v>
                </c:pt>
                <c:pt idx="86113">
                  <c:v>-91.6748047</c:v>
                </c:pt>
                <c:pt idx="86114">
                  <c:v>-55.6640625</c:v>
                </c:pt>
                <c:pt idx="86115">
                  <c:v>-9.155273439999998</c:v>
                </c:pt>
                <c:pt idx="86116">
                  <c:v>37.8417969</c:v>
                </c:pt>
                <c:pt idx="86117">
                  <c:v>75.5615234</c:v>
                </c:pt>
                <c:pt idx="86118">
                  <c:v>98.5107422</c:v>
                </c:pt>
                <c:pt idx="86119">
                  <c:v>95.0927734</c:v>
                </c:pt>
                <c:pt idx="86120">
                  <c:v>64.2089844</c:v>
                </c:pt>
                <c:pt idx="86121">
                  <c:v>11.8408203</c:v>
                </c:pt>
                <c:pt idx="86122">
                  <c:v>-40.0390625</c:v>
                </c:pt>
                <c:pt idx="86123">
                  <c:v>-80.9326172</c:v>
                </c:pt>
                <c:pt idx="86124">
                  <c:v>-104.003906</c:v>
                </c:pt>
                <c:pt idx="86125">
                  <c:v>-101.44043</c:v>
                </c:pt>
                <c:pt idx="86126">
                  <c:v>-70.55664059999998</c:v>
                </c:pt>
                <c:pt idx="86127">
                  <c:v>-20.7519531</c:v>
                </c:pt>
                <c:pt idx="86128">
                  <c:v>38.0859375</c:v>
                </c:pt>
                <c:pt idx="86129">
                  <c:v>83.3740234</c:v>
                </c:pt>
                <c:pt idx="86130">
                  <c:v>100.952148</c:v>
                </c:pt>
                <c:pt idx="86131">
                  <c:v>98.2666016</c:v>
                </c:pt>
                <c:pt idx="86132">
                  <c:v>69.45800779999998</c:v>
                </c:pt>
                <c:pt idx="86133">
                  <c:v>22.3388672</c:v>
                </c:pt>
                <c:pt idx="86134">
                  <c:v>-32.1044922</c:v>
                </c:pt>
                <c:pt idx="86135">
                  <c:v>-74.0966797</c:v>
                </c:pt>
                <c:pt idx="86136">
                  <c:v>-106.323242</c:v>
                </c:pt>
                <c:pt idx="86137">
                  <c:v>-105.46875</c:v>
                </c:pt>
                <c:pt idx="86138">
                  <c:v>-73.60839839999993</c:v>
                </c:pt>
                <c:pt idx="86139">
                  <c:v>-26.8554688</c:v>
                </c:pt>
                <c:pt idx="86140">
                  <c:v>21.7285156</c:v>
                </c:pt>
                <c:pt idx="86141">
                  <c:v>72.3876953</c:v>
                </c:pt>
                <c:pt idx="86142">
                  <c:v>102.294922</c:v>
                </c:pt>
                <c:pt idx="86143">
                  <c:v>101.928711</c:v>
                </c:pt>
                <c:pt idx="86144">
                  <c:v>76.7822266</c:v>
                </c:pt>
                <c:pt idx="86145">
                  <c:v>25.1464844</c:v>
                </c:pt>
                <c:pt idx="86146">
                  <c:v>-24.90234379999998</c:v>
                </c:pt>
                <c:pt idx="86147">
                  <c:v>-72.3876953</c:v>
                </c:pt>
                <c:pt idx="86148">
                  <c:v>-100.952148</c:v>
                </c:pt>
                <c:pt idx="86149">
                  <c:v>-101.928711</c:v>
                </c:pt>
                <c:pt idx="86150">
                  <c:v>-85.4492188</c:v>
                </c:pt>
                <c:pt idx="86151">
                  <c:v>-44.1894531</c:v>
                </c:pt>
                <c:pt idx="86152">
                  <c:v>14.7705078</c:v>
                </c:pt>
                <c:pt idx="86153">
                  <c:v>75.9277344</c:v>
                </c:pt>
                <c:pt idx="86154">
                  <c:v>103.027344</c:v>
                </c:pt>
                <c:pt idx="86155">
                  <c:v>102.783203</c:v>
                </c:pt>
                <c:pt idx="86156">
                  <c:v>88.2568359</c:v>
                </c:pt>
                <c:pt idx="86157">
                  <c:v>41.1376953</c:v>
                </c:pt>
                <c:pt idx="86158">
                  <c:v>-13.5498047</c:v>
                </c:pt>
                <c:pt idx="86159">
                  <c:v>-64.3310547</c:v>
                </c:pt>
                <c:pt idx="86160">
                  <c:v>-88.8671875</c:v>
                </c:pt>
                <c:pt idx="86161">
                  <c:v>-102.661133</c:v>
                </c:pt>
                <c:pt idx="86162">
                  <c:v>-87.7685547</c:v>
                </c:pt>
                <c:pt idx="86163">
                  <c:v>-42.7246094</c:v>
                </c:pt>
                <c:pt idx="86164">
                  <c:v>8.66699219</c:v>
                </c:pt>
                <c:pt idx="86165">
                  <c:v>56.3964844</c:v>
                </c:pt>
                <c:pt idx="86166">
                  <c:v>95.2148438</c:v>
                </c:pt>
                <c:pt idx="86167">
                  <c:v>103.637695</c:v>
                </c:pt>
                <c:pt idx="86168">
                  <c:v>86.6699219</c:v>
                </c:pt>
                <c:pt idx="86169">
                  <c:v>48.9501953</c:v>
                </c:pt>
                <c:pt idx="86170">
                  <c:v>6.59179688</c:v>
                </c:pt>
                <c:pt idx="86171">
                  <c:v>-48.2177734</c:v>
                </c:pt>
                <c:pt idx="86172">
                  <c:v>-84.5947266</c:v>
                </c:pt>
                <c:pt idx="86173">
                  <c:v>-100.830078</c:v>
                </c:pt>
                <c:pt idx="86174">
                  <c:v>-92.4072266</c:v>
                </c:pt>
                <c:pt idx="86175">
                  <c:v>-49.6826172</c:v>
                </c:pt>
                <c:pt idx="86176">
                  <c:v>3.05175781</c:v>
                </c:pt>
                <c:pt idx="86177">
                  <c:v>54.32128909999999</c:v>
                </c:pt>
                <c:pt idx="86178">
                  <c:v>92.4072266</c:v>
                </c:pt>
                <c:pt idx="86179">
                  <c:v>106.689453</c:v>
                </c:pt>
                <c:pt idx="86180">
                  <c:v>93.6279297</c:v>
                </c:pt>
                <c:pt idx="86181">
                  <c:v>54.0771484</c:v>
                </c:pt>
                <c:pt idx="86182">
                  <c:v>1.70898438</c:v>
                </c:pt>
                <c:pt idx="86183">
                  <c:v>-50.9033203</c:v>
                </c:pt>
                <c:pt idx="86184">
                  <c:v>-88.37890619999993</c:v>
                </c:pt>
                <c:pt idx="86185">
                  <c:v>-103.271484</c:v>
                </c:pt>
                <c:pt idx="86186">
                  <c:v>-89.84375</c:v>
                </c:pt>
                <c:pt idx="86187">
                  <c:v>-57.0068359</c:v>
                </c:pt>
                <c:pt idx="86188">
                  <c:v>-13.4277344</c:v>
                </c:pt>
                <c:pt idx="86189">
                  <c:v>32.5927734</c:v>
                </c:pt>
                <c:pt idx="86190">
                  <c:v>80.68847659999993</c:v>
                </c:pt>
                <c:pt idx="86191">
                  <c:v>100.952148</c:v>
                </c:pt>
                <c:pt idx="86192">
                  <c:v>101.196289</c:v>
                </c:pt>
                <c:pt idx="86193">
                  <c:v>61.2792969</c:v>
                </c:pt>
                <c:pt idx="86194">
                  <c:v>8.30078125</c:v>
                </c:pt>
                <c:pt idx="86195">
                  <c:v>-39.30664059999999</c:v>
                </c:pt>
                <c:pt idx="86196">
                  <c:v>-78.2470703</c:v>
                </c:pt>
                <c:pt idx="86197">
                  <c:v>-98.1445312</c:v>
                </c:pt>
                <c:pt idx="86198">
                  <c:v>-97.4121094</c:v>
                </c:pt>
                <c:pt idx="86199">
                  <c:v>-69.58007809999994</c:v>
                </c:pt>
                <c:pt idx="86200">
                  <c:v>-21.7285156</c:v>
                </c:pt>
                <c:pt idx="86201">
                  <c:v>31.98242189999997</c:v>
                </c:pt>
                <c:pt idx="86202">
                  <c:v>79.8339844</c:v>
                </c:pt>
                <c:pt idx="86203">
                  <c:v>103.271484</c:v>
                </c:pt>
                <c:pt idx="86204">
                  <c:v>102.172852</c:v>
                </c:pt>
                <c:pt idx="86205">
                  <c:v>72.87597659999993</c:v>
                </c:pt>
                <c:pt idx="86206">
                  <c:v>23.1933594</c:v>
                </c:pt>
                <c:pt idx="86207">
                  <c:v>-29.0527344</c:v>
                </c:pt>
                <c:pt idx="86208">
                  <c:v>-74.3408203</c:v>
                </c:pt>
                <c:pt idx="86209">
                  <c:v>-102.416992</c:v>
                </c:pt>
                <c:pt idx="86210">
                  <c:v>-100.463867</c:v>
                </c:pt>
                <c:pt idx="86211">
                  <c:v>-71.8994141</c:v>
                </c:pt>
                <c:pt idx="86212">
                  <c:v>-30.6396484</c:v>
                </c:pt>
                <c:pt idx="86213">
                  <c:v>24.0478516</c:v>
                </c:pt>
                <c:pt idx="86214">
                  <c:v>75.0732422</c:v>
                </c:pt>
                <c:pt idx="86215">
                  <c:v>100.585938</c:v>
                </c:pt>
                <c:pt idx="86216">
                  <c:v>103.149414</c:v>
                </c:pt>
                <c:pt idx="86217">
                  <c:v>81.0546875</c:v>
                </c:pt>
                <c:pt idx="86218">
                  <c:v>38.8183594</c:v>
                </c:pt>
                <c:pt idx="86219">
                  <c:v>-17.0898438</c:v>
                </c:pt>
                <c:pt idx="86220">
                  <c:v>-61.7675781</c:v>
                </c:pt>
                <c:pt idx="86221">
                  <c:v>-91.3085938</c:v>
                </c:pt>
                <c:pt idx="86222">
                  <c:v>-101.806641</c:v>
                </c:pt>
                <c:pt idx="86223">
                  <c:v>-86.7919922</c:v>
                </c:pt>
                <c:pt idx="86224">
                  <c:v>-39.1845703</c:v>
                </c:pt>
                <c:pt idx="86225">
                  <c:v>9.155273439999998</c:v>
                </c:pt>
                <c:pt idx="86226">
                  <c:v>60.4248047</c:v>
                </c:pt>
                <c:pt idx="86227">
                  <c:v>94.7265625</c:v>
                </c:pt>
                <c:pt idx="86228">
                  <c:v>100.952148</c:v>
                </c:pt>
                <c:pt idx="86229">
                  <c:v>88.5009766</c:v>
                </c:pt>
                <c:pt idx="86230">
                  <c:v>44.0673828</c:v>
                </c:pt>
                <c:pt idx="86231">
                  <c:v>-15.3808594</c:v>
                </c:pt>
                <c:pt idx="86232">
                  <c:v>-50.6591797</c:v>
                </c:pt>
                <c:pt idx="86233">
                  <c:v>-91.4306641</c:v>
                </c:pt>
                <c:pt idx="86234">
                  <c:v>-107.788086</c:v>
                </c:pt>
                <c:pt idx="86235">
                  <c:v>-92.0410156</c:v>
                </c:pt>
                <c:pt idx="86236">
                  <c:v>-49.80468749999996</c:v>
                </c:pt>
                <c:pt idx="86237">
                  <c:v>3.41796875</c:v>
                </c:pt>
                <c:pt idx="86238">
                  <c:v>56.640625</c:v>
                </c:pt>
                <c:pt idx="86239">
                  <c:v>92.4072266</c:v>
                </c:pt>
                <c:pt idx="86240">
                  <c:v>105.102539</c:v>
                </c:pt>
                <c:pt idx="86241">
                  <c:v>93.01757809999998</c:v>
                </c:pt>
                <c:pt idx="86242">
                  <c:v>49.1943359</c:v>
                </c:pt>
                <c:pt idx="86243">
                  <c:v>-2.31933594</c:v>
                </c:pt>
                <c:pt idx="86244">
                  <c:v>-48.2177734</c:v>
                </c:pt>
                <c:pt idx="86245">
                  <c:v>-94.97070309999998</c:v>
                </c:pt>
                <c:pt idx="86246">
                  <c:v>-103.881836</c:v>
                </c:pt>
                <c:pt idx="86247">
                  <c:v>-86.5478516</c:v>
                </c:pt>
                <c:pt idx="86248">
                  <c:v>-54.4433594</c:v>
                </c:pt>
                <c:pt idx="86249">
                  <c:v>-3.41796875</c:v>
                </c:pt>
                <c:pt idx="86250">
                  <c:v>54.8095703</c:v>
                </c:pt>
                <c:pt idx="86251">
                  <c:v>88.37890619999993</c:v>
                </c:pt>
                <c:pt idx="86252">
                  <c:v>101.318359</c:v>
                </c:pt>
                <c:pt idx="86253">
                  <c:v>96.67968749999996</c:v>
                </c:pt>
                <c:pt idx="86254">
                  <c:v>56.0302734</c:v>
                </c:pt>
                <c:pt idx="86255">
                  <c:v>8.544921879999997</c:v>
                </c:pt>
                <c:pt idx="86256">
                  <c:v>-46.3867188</c:v>
                </c:pt>
                <c:pt idx="86257">
                  <c:v>-81.4208984</c:v>
                </c:pt>
                <c:pt idx="86258">
                  <c:v>-98.63281249999996</c:v>
                </c:pt>
                <c:pt idx="86259">
                  <c:v>-91.4306641</c:v>
                </c:pt>
                <c:pt idx="86260">
                  <c:v>-60.7910156</c:v>
                </c:pt>
                <c:pt idx="86261">
                  <c:v>-14.5263672</c:v>
                </c:pt>
                <c:pt idx="86262">
                  <c:v>36.1328125</c:v>
                </c:pt>
                <c:pt idx="86263">
                  <c:v>83.12988279999993</c:v>
                </c:pt>
                <c:pt idx="86264">
                  <c:v>100.341797</c:v>
                </c:pt>
                <c:pt idx="86265">
                  <c:v>94.1162109</c:v>
                </c:pt>
                <c:pt idx="86266">
                  <c:v>64.57519529999998</c:v>
                </c:pt>
                <c:pt idx="86267">
                  <c:v>12.6953125</c:v>
                </c:pt>
                <c:pt idx="86268">
                  <c:v>-40.4052734</c:v>
                </c:pt>
                <c:pt idx="86269">
                  <c:v>-78.7353516</c:v>
                </c:pt>
                <c:pt idx="86270">
                  <c:v>-99.9755859</c:v>
                </c:pt>
                <c:pt idx="86271">
                  <c:v>-94.7265625</c:v>
                </c:pt>
                <c:pt idx="86272">
                  <c:v>-69.8242188</c:v>
                </c:pt>
                <c:pt idx="86273">
                  <c:v>-28.8085938</c:v>
                </c:pt>
                <c:pt idx="86274">
                  <c:v>33.0810547</c:v>
                </c:pt>
                <c:pt idx="86275">
                  <c:v>74.3408203</c:v>
                </c:pt>
                <c:pt idx="86276">
                  <c:v>103.027344</c:v>
                </c:pt>
                <c:pt idx="86277">
                  <c:v>97.1679688</c:v>
                </c:pt>
                <c:pt idx="86278">
                  <c:v>74.3408203</c:v>
                </c:pt>
                <c:pt idx="86279">
                  <c:v>23.8037109</c:v>
                </c:pt>
                <c:pt idx="86280">
                  <c:v>-25.6347656</c:v>
                </c:pt>
                <c:pt idx="86281">
                  <c:v>-68.8476562</c:v>
                </c:pt>
                <c:pt idx="86282">
                  <c:v>-99.85351559999998</c:v>
                </c:pt>
                <c:pt idx="86283">
                  <c:v>-102.661133</c:v>
                </c:pt>
                <c:pt idx="86284">
                  <c:v>-79.9560547</c:v>
                </c:pt>
                <c:pt idx="86285">
                  <c:v>-33.6914062</c:v>
                </c:pt>
                <c:pt idx="86286">
                  <c:v>24.0478516</c:v>
                </c:pt>
                <c:pt idx="86287">
                  <c:v>67.50488279999998</c:v>
                </c:pt>
                <c:pt idx="86288">
                  <c:v>93.9941406</c:v>
                </c:pt>
                <c:pt idx="86289">
                  <c:v>100.830078</c:v>
                </c:pt>
                <c:pt idx="86290">
                  <c:v>75.8056641</c:v>
                </c:pt>
                <c:pt idx="86291">
                  <c:v>27.34375</c:v>
                </c:pt>
                <c:pt idx="86292">
                  <c:v>-16.3574219</c:v>
                </c:pt>
                <c:pt idx="86293">
                  <c:v>-63.7207031</c:v>
                </c:pt>
                <c:pt idx="86294">
                  <c:v>-95.3369141</c:v>
                </c:pt>
                <c:pt idx="86295">
                  <c:v>-104.003906</c:v>
                </c:pt>
                <c:pt idx="86296">
                  <c:v>-83.12988279999993</c:v>
                </c:pt>
                <c:pt idx="86297">
                  <c:v>-44.55566409999999</c:v>
                </c:pt>
                <c:pt idx="86298">
                  <c:v>14.7705078</c:v>
                </c:pt>
                <c:pt idx="86299">
                  <c:v>62.2558594</c:v>
                </c:pt>
                <c:pt idx="86300">
                  <c:v>99.9755859</c:v>
                </c:pt>
                <c:pt idx="86301">
                  <c:v>101.806641</c:v>
                </c:pt>
                <c:pt idx="86302">
                  <c:v>88.37890619999993</c:v>
                </c:pt>
                <c:pt idx="86303">
                  <c:v>48.0957031</c:v>
                </c:pt>
                <c:pt idx="86304">
                  <c:v>-12.4511719</c:v>
                </c:pt>
                <c:pt idx="86305">
                  <c:v>-63.1103516</c:v>
                </c:pt>
                <c:pt idx="86306">
                  <c:v>-92.89550779999998</c:v>
                </c:pt>
                <c:pt idx="86307">
                  <c:v>-108.520508</c:v>
                </c:pt>
                <c:pt idx="86308">
                  <c:v>-90.2099609</c:v>
                </c:pt>
                <c:pt idx="86309">
                  <c:v>-53.5888672</c:v>
                </c:pt>
                <c:pt idx="86310">
                  <c:v>7.08007812</c:v>
                </c:pt>
                <c:pt idx="86311">
                  <c:v>62.2558594</c:v>
                </c:pt>
                <c:pt idx="86312">
                  <c:v>98.38867190000001</c:v>
                </c:pt>
                <c:pt idx="86313">
                  <c:v>104.858398</c:v>
                </c:pt>
                <c:pt idx="86314">
                  <c:v>86.7919922</c:v>
                </c:pt>
                <c:pt idx="86315">
                  <c:v>53.1005859</c:v>
                </c:pt>
                <c:pt idx="86316">
                  <c:v>3.90625</c:v>
                </c:pt>
                <c:pt idx="86317">
                  <c:v>-51.1474609</c:v>
                </c:pt>
                <c:pt idx="86318">
                  <c:v>-91.796875</c:v>
                </c:pt>
                <c:pt idx="86319">
                  <c:v>-101.44043</c:v>
                </c:pt>
                <c:pt idx="86320">
                  <c:v>-93.01757809999998</c:v>
                </c:pt>
                <c:pt idx="86321">
                  <c:v>-60.18066409999999</c:v>
                </c:pt>
                <c:pt idx="86322">
                  <c:v>-3.66210938</c:v>
                </c:pt>
                <c:pt idx="86323">
                  <c:v>45.4101562</c:v>
                </c:pt>
                <c:pt idx="86324">
                  <c:v>88.13476559999998</c:v>
                </c:pt>
                <c:pt idx="86325">
                  <c:v>111.816406</c:v>
                </c:pt>
                <c:pt idx="86326">
                  <c:v>102.294922</c:v>
                </c:pt>
                <c:pt idx="86327">
                  <c:v>61.4013672</c:v>
                </c:pt>
                <c:pt idx="86328">
                  <c:v>6.59179688</c:v>
                </c:pt>
                <c:pt idx="86329">
                  <c:v>-36.2548828</c:v>
                </c:pt>
                <c:pt idx="86330">
                  <c:v>-81.66503909999996</c:v>
                </c:pt>
                <c:pt idx="86331">
                  <c:v>-107.177734</c:v>
                </c:pt>
                <c:pt idx="86332">
                  <c:v>-96.1914062</c:v>
                </c:pt>
                <c:pt idx="86333">
                  <c:v>-59.81445309999999</c:v>
                </c:pt>
                <c:pt idx="86334">
                  <c:v>-17.2119141</c:v>
                </c:pt>
                <c:pt idx="86335">
                  <c:v>40.1611328</c:v>
                </c:pt>
                <c:pt idx="86336">
                  <c:v>78.12499999999998</c:v>
                </c:pt>
                <c:pt idx="86337">
                  <c:v>106.811523</c:v>
                </c:pt>
                <c:pt idx="86338">
                  <c:v>100.952148</c:v>
                </c:pt>
                <c:pt idx="86339">
                  <c:v>70.1904297</c:v>
                </c:pt>
                <c:pt idx="86340">
                  <c:v>20.5078125</c:v>
                </c:pt>
                <c:pt idx="86341">
                  <c:v>-37.4755859</c:v>
                </c:pt>
                <c:pt idx="86342">
                  <c:v>-68.9697266</c:v>
                </c:pt>
                <c:pt idx="86343">
                  <c:v>-100.463867</c:v>
                </c:pt>
                <c:pt idx="86344">
                  <c:v>-99.4873047</c:v>
                </c:pt>
                <c:pt idx="86345">
                  <c:v>-75.8056641</c:v>
                </c:pt>
                <c:pt idx="86346">
                  <c:v>-31.98242189999997</c:v>
                </c:pt>
                <c:pt idx="86347">
                  <c:v>21.484375</c:v>
                </c:pt>
                <c:pt idx="86348">
                  <c:v>75.19531249999996</c:v>
                </c:pt>
                <c:pt idx="86349">
                  <c:v>100.952148</c:v>
                </c:pt>
                <c:pt idx="86350">
                  <c:v>97.65625</c:v>
                </c:pt>
                <c:pt idx="86351">
                  <c:v>68.9697266</c:v>
                </c:pt>
                <c:pt idx="86352">
                  <c:v>26.6113281</c:v>
                </c:pt>
                <c:pt idx="86353">
                  <c:v>-27.34375</c:v>
                </c:pt>
                <c:pt idx="86354">
                  <c:v>-74.8291016</c:v>
                </c:pt>
                <c:pt idx="86355">
                  <c:v>-97.1679688</c:v>
                </c:pt>
                <c:pt idx="86356">
                  <c:v>-104.125977</c:v>
                </c:pt>
                <c:pt idx="86357">
                  <c:v>-82.5195312</c:v>
                </c:pt>
                <c:pt idx="86358">
                  <c:v>-44.7998047</c:v>
                </c:pt>
                <c:pt idx="86359">
                  <c:v>12.8173828</c:v>
                </c:pt>
                <c:pt idx="86360">
                  <c:v>63.4765625</c:v>
                </c:pt>
                <c:pt idx="86361">
                  <c:v>92.2851562</c:v>
                </c:pt>
                <c:pt idx="86362">
                  <c:v>103.515625</c:v>
                </c:pt>
                <c:pt idx="86363">
                  <c:v>76.6601562</c:v>
                </c:pt>
                <c:pt idx="86364">
                  <c:v>40.0390625</c:v>
                </c:pt>
                <c:pt idx="86365">
                  <c:v>-13.3056641</c:v>
                </c:pt>
                <c:pt idx="86366">
                  <c:v>-58.9599609</c:v>
                </c:pt>
                <c:pt idx="86367">
                  <c:v>-94.97070309999998</c:v>
                </c:pt>
                <c:pt idx="86368">
                  <c:v>-106.079102</c:v>
                </c:pt>
                <c:pt idx="86369">
                  <c:v>-83.8623047</c:v>
                </c:pt>
                <c:pt idx="86370">
                  <c:v>-43.4570312</c:v>
                </c:pt>
                <c:pt idx="86371">
                  <c:v>15.8691406</c:v>
                </c:pt>
                <c:pt idx="86372">
                  <c:v>64.9414062</c:v>
                </c:pt>
                <c:pt idx="86373">
                  <c:v>90.94238279999998</c:v>
                </c:pt>
                <c:pt idx="86374">
                  <c:v>102.294922</c:v>
                </c:pt>
                <c:pt idx="86375">
                  <c:v>80.4443359</c:v>
                </c:pt>
                <c:pt idx="86376">
                  <c:v>43.7011719</c:v>
                </c:pt>
                <c:pt idx="86377">
                  <c:v>-0.9765625</c:v>
                </c:pt>
                <c:pt idx="86378">
                  <c:v>-54.8095703</c:v>
                </c:pt>
                <c:pt idx="86379">
                  <c:v>-92.77343749999996</c:v>
                </c:pt>
                <c:pt idx="86380">
                  <c:v>-103.271484</c:v>
                </c:pt>
                <c:pt idx="86381">
                  <c:v>-90.57617190000001</c:v>
                </c:pt>
                <c:pt idx="86382">
                  <c:v>-52.734375</c:v>
                </c:pt>
                <c:pt idx="86383">
                  <c:v>-4.27246094</c:v>
                </c:pt>
                <c:pt idx="86384">
                  <c:v>53.4667969</c:v>
                </c:pt>
                <c:pt idx="86385">
                  <c:v>92.89550779999998</c:v>
                </c:pt>
                <c:pt idx="86386">
                  <c:v>103.027344</c:v>
                </c:pt>
                <c:pt idx="86387">
                  <c:v>95.5810547</c:v>
                </c:pt>
                <c:pt idx="86388">
                  <c:v>52.4902344</c:v>
                </c:pt>
                <c:pt idx="86389">
                  <c:v>4.882812499999997</c:v>
                </c:pt>
                <c:pt idx="86390">
                  <c:v>-42.8466797</c:v>
                </c:pt>
                <c:pt idx="86391">
                  <c:v>-81.9091797</c:v>
                </c:pt>
                <c:pt idx="86392">
                  <c:v>-104.614258</c:v>
                </c:pt>
                <c:pt idx="86393">
                  <c:v>-97.2900391</c:v>
                </c:pt>
                <c:pt idx="86394">
                  <c:v>-60.3027344</c:v>
                </c:pt>
                <c:pt idx="86395">
                  <c:v>-18.6767578</c:v>
                </c:pt>
                <c:pt idx="86396">
                  <c:v>34.7900391</c:v>
                </c:pt>
                <c:pt idx="86397">
                  <c:v>81.4208984</c:v>
                </c:pt>
                <c:pt idx="86398">
                  <c:v>102.294922</c:v>
                </c:pt>
                <c:pt idx="86399">
                  <c:v>96.92382809999998</c:v>
                </c:pt>
                <c:pt idx="86400">
                  <c:v>65.3076172</c:v>
                </c:pt>
                <c:pt idx="86401">
                  <c:v>16.6015625</c:v>
                </c:pt>
                <c:pt idx="86402">
                  <c:v>-35.15625</c:v>
                </c:pt>
                <c:pt idx="86403">
                  <c:v>-78.0029297</c:v>
                </c:pt>
                <c:pt idx="86404">
                  <c:v>-101.074219</c:v>
                </c:pt>
                <c:pt idx="86405">
                  <c:v>-104.614258</c:v>
                </c:pt>
                <c:pt idx="86406">
                  <c:v>-74.5849609</c:v>
                </c:pt>
                <c:pt idx="86407">
                  <c:v>-21.7285156</c:v>
                </c:pt>
                <c:pt idx="86408">
                  <c:v>30.5175781</c:v>
                </c:pt>
                <c:pt idx="86409">
                  <c:v>78.12499999999998</c:v>
                </c:pt>
                <c:pt idx="86410">
                  <c:v>106.567383</c:v>
                </c:pt>
                <c:pt idx="86411">
                  <c:v>98.0224609</c:v>
                </c:pt>
                <c:pt idx="86412">
                  <c:v>78.0029297</c:v>
                </c:pt>
                <c:pt idx="86413">
                  <c:v>28.5644531</c:v>
                </c:pt>
                <c:pt idx="86414">
                  <c:v>-34.17968749999999</c:v>
                </c:pt>
                <c:pt idx="86415">
                  <c:v>-75.4394531</c:v>
                </c:pt>
                <c:pt idx="86416">
                  <c:v>-97.1679688</c:v>
                </c:pt>
                <c:pt idx="86417">
                  <c:v>-98.38867190000001</c:v>
                </c:pt>
                <c:pt idx="86418">
                  <c:v>-78.36914059999998</c:v>
                </c:pt>
                <c:pt idx="86419">
                  <c:v>-31.8603516</c:v>
                </c:pt>
                <c:pt idx="86420">
                  <c:v>22.0947266</c:v>
                </c:pt>
                <c:pt idx="86421">
                  <c:v>60.546875</c:v>
                </c:pt>
                <c:pt idx="86422">
                  <c:v>92.4072266</c:v>
                </c:pt>
                <c:pt idx="86423">
                  <c:v>98.1445312</c:v>
                </c:pt>
                <c:pt idx="86424">
                  <c:v>79.34570309999998</c:v>
                </c:pt>
                <c:pt idx="86425">
                  <c:v>33.81347659999999</c:v>
                </c:pt>
                <c:pt idx="86426">
                  <c:v>-16.1132812</c:v>
                </c:pt>
                <c:pt idx="86427">
                  <c:v>-68.60351559999998</c:v>
                </c:pt>
                <c:pt idx="86428">
                  <c:v>-94.4824219</c:v>
                </c:pt>
                <c:pt idx="86429">
                  <c:v>-96.0693359</c:v>
                </c:pt>
                <c:pt idx="86430">
                  <c:v>-81.17675779999993</c:v>
                </c:pt>
                <c:pt idx="86431">
                  <c:v>-36.7431641</c:v>
                </c:pt>
                <c:pt idx="86432">
                  <c:v>16.3574219</c:v>
                </c:pt>
                <c:pt idx="86433">
                  <c:v>57.2509766</c:v>
                </c:pt>
                <c:pt idx="86434">
                  <c:v>92.2851562</c:v>
                </c:pt>
                <c:pt idx="86435">
                  <c:v>104.248047</c:v>
                </c:pt>
                <c:pt idx="86436">
                  <c:v>86.42578119999993</c:v>
                </c:pt>
                <c:pt idx="86437">
                  <c:v>39.7949219</c:v>
                </c:pt>
                <c:pt idx="86438">
                  <c:v>-17.0898438</c:v>
                </c:pt>
                <c:pt idx="86439">
                  <c:v>-63.4765625</c:v>
                </c:pt>
                <c:pt idx="86440">
                  <c:v>-95.703125</c:v>
                </c:pt>
                <c:pt idx="86441">
                  <c:v>-103.759766</c:v>
                </c:pt>
                <c:pt idx="86442">
                  <c:v>-84.8388672</c:v>
                </c:pt>
                <c:pt idx="86443">
                  <c:v>-48.9501953</c:v>
                </c:pt>
                <c:pt idx="86444">
                  <c:v>9.765625</c:v>
                </c:pt>
                <c:pt idx="86445">
                  <c:v>56.640625</c:v>
                </c:pt>
                <c:pt idx="86446">
                  <c:v>92.77343749999996</c:v>
                </c:pt>
                <c:pt idx="86447">
                  <c:v>99.1210938</c:v>
                </c:pt>
                <c:pt idx="86448">
                  <c:v>87.2802734</c:v>
                </c:pt>
                <c:pt idx="86449">
                  <c:v>47.3632812</c:v>
                </c:pt>
                <c:pt idx="86450">
                  <c:v>-5.004882809999995</c:v>
                </c:pt>
                <c:pt idx="86451">
                  <c:v>-59.5703125</c:v>
                </c:pt>
                <c:pt idx="86452">
                  <c:v>-87.15820309999998</c:v>
                </c:pt>
                <c:pt idx="86453">
                  <c:v>-102.661133</c:v>
                </c:pt>
                <c:pt idx="86454">
                  <c:v>-91.9189453</c:v>
                </c:pt>
                <c:pt idx="86455">
                  <c:v>-52.9785156</c:v>
                </c:pt>
                <c:pt idx="86456">
                  <c:v>-6.835937499999997</c:v>
                </c:pt>
                <c:pt idx="86457">
                  <c:v>44.921875</c:v>
                </c:pt>
                <c:pt idx="86458">
                  <c:v>80.4443359</c:v>
                </c:pt>
                <c:pt idx="86459">
                  <c:v>105.834961</c:v>
                </c:pt>
                <c:pt idx="86460">
                  <c:v>102.050781</c:v>
                </c:pt>
                <c:pt idx="86461">
                  <c:v>68.9697266</c:v>
                </c:pt>
                <c:pt idx="86462">
                  <c:v>9.39941406</c:v>
                </c:pt>
                <c:pt idx="86463">
                  <c:v>-45.1660156</c:v>
                </c:pt>
                <c:pt idx="86464">
                  <c:v>-85.20507809999994</c:v>
                </c:pt>
                <c:pt idx="86465">
                  <c:v>-96.92382809999998</c:v>
                </c:pt>
                <c:pt idx="86466">
                  <c:v>-91.0644531</c:v>
                </c:pt>
                <c:pt idx="86467">
                  <c:v>-58.2275391</c:v>
                </c:pt>
                <c:pt idx="86468">
                  <c:v>-16.1132812</c:v>
                </c:pt>
                <c:pt idx="86469">
                  <c:v>38.9404297</c:v>
                </c:pt>
                <c:pt idx="86470">
                  <c:v>83.6181641</c:v>
                </c:pt>
                <c:pt idx="86471">
                  <c:v>108.032227</c:v>
                </c:pt>
                <c:pt idx="86472">
                  <c:v>99.3652344</c:v>
                </c:pt>
                <c:pt idx="86473">
                  <c:v>58.4716797</c:v>
                </c:pt>
                <c:pt idx="86474">
                  <c:v>16.6015625</c:v>
                </c:pt>
                <c:pt idx="86475">
                  <c:v>-36.1328125</c:v>
                </c:pt>
                <c:pt idx="86476">
                  <c:v>-79.34570309999998</c:v>
                </c:pt>
                <c:pt idx="86477">
                  <c:v>-97.4121094</c:v>
                </c:pt>
                <c:pt idx="86478">
                  <c:v>-104.248047</c:v>
                </c:pt>
                <c:pt idx="86479">
                  <c:v>-65.7958984</c:v>
                </c:pt>
                <c:pt idx="86480">
                  <c:v>-21.3623047</c:v>
                </c:pt>
                <c:pt idx="86481">
                  <c:v>28.8085938</c:v>
                </c:pt>
                <c:pt idx="86482">
                  <c:v>79.9560547</c:v>
                </c:pt>
                <c:pt idx="86483">
                  <c:v>102.294922</c:v>
                </c:pt>
                <c:pt idx="86484">
                  <c:v>94.4824219</c:v>
                </c:pt>
                <c:pt idx="86485">
                  <c:v>77.5146484</c:v>
                </c:pt>
                <c:pt idx="86486">
                  <c:v>25.0244141</c:v>
                </c:pt>
                <c:pt idx="86487">
                  <c:v>-27.34375</c:v>
                </c:pt>
                <c:pt idx="86488">
                  <c:v>-77.63671879999995</c:v>
                </c:pt>
                <c:pt idx="86489">
                  <c:v>-104.248047</c:v>
                </c:pt>
                <c:pt idx="86490">
                  <c:v>-99.60937499999996</c:v>
                </c:pt>
                <c:pt idx="86491">
                  <c:v>-75.8056641</c:v>
                </c:pt>
                <c:pt idx="86492">
                  <c:v>-36.4990234</c:v>
                </c:pt>
                <c:pt idx="86493">
                  <c:v>13.9160156</c:v>
                </c:pt>
                <c:pt idx="86494">
                  <c:v>74.21875</c:v>
                </c:pt>
                <c:pt idx="86495">
                  <c:v>104.492188</c:v>
                </c:pt>
                <c:pt idx="86496">
                  <c:v>103.149414</c:v>
                </c:pt>
                <c:pt idx="86497">
                  <c:v>76.7822266</c:v>
                </c:pt>
                <c:pt idx="86498">
                  <c:v>35.5224609</c:v>
                </c:pt>
                <c:pt idx="86499">
                  <c:v>-18.5546875</c:v>
                </c:pt>
                <c:pt idx="86500">
                  <c:v>-68.1152344</c:v>
                </c:pt>
                <c:pt idx="86501">
                  <c:v>-103.027344</c:v>
                </c:pt>
                <c:pt idx="86502">
                  <c:v>-103.759766</c:v>
                </c:pt>
                <c:pt idx="86503">
                  <c:v>-83.3740234</c:v>
                </c:pt>
                <c:pt idx="86504">
                  <c:v>-43.2128906</c:v>
                </c:pt>
                <c:pt idx="86505">
                  <c:v>13.671875</c:v>
                </c:pt>
                <c:pt idx="86506">
                  <c:v>56.2744141</c:v>
                </c:pt>
                <c:pt idx="86507">
                  <c:v>90.33203119999993</c:v>
                </c:pt>
                <c:pt idx="86508">
                  <c:v>103.027344</c:v>
                </c:pt>
                <c:pt idx="86509">
                  <c:v>85.20507809999994</c:v>
                </c:pt>
                <c:pt idx="86510">
                  <c:v>42.2363281</c:v>
                </c:pt>
                <c:pt idx="86511">
                  <c:v>-14.6484375</c:v>
                </c:pt>
                <c:pt idx="86512">
                  <c:v>-57.61718749999999</c:v>
                </c:pt>
                <c:pt idx="86513">
                  <c:v>-89.84375</c:v>
                </c:pt>
                <c:pt idx="86514">
                  <c:v>-105.59082</c:v>
                </c:pt>
                <c:pt idx="86515">
                  <c:v>-88.5009766</c:v>
                </c:pt>
                <c:pt idx="86516">
                  <c:v>-49.80468749999996</c:v>
                </c:pt>
                <c:pt idx="86517">
                  <c:v>1.83105469</c:v>
                </c:pt>
                <c:pt idx="86518">
                  <c:v>60.7910156</c:v>
                </c:pt>
                <c:pt idx="86519">
                  <c:v>92.4072266</c:v>
                </c:pt>
                <c:pt idx="86520">
                  <c:v>98.9990234</c:v>
                </c:pt>
                <c:pt idx="86521">
                  <c:v>90.6982422</c:v>
                </c:pt>
                <c:pt idx="86522">
                  <c:v>50.4150391</c:v>
                </c:pt>
                <c:pt idx="86523">
                  <c:v>-1.70898438</c:v>
                </c:pt>
                <c:pt idx="86524">
                  <c:v>-47.2412109</c:v>
                </c:pt>
                <c:pt idx="86525">
                  <c:v>-89.5996094</c:v>
                </c:pt>
                <c:pt idx="86526">
                  <c:v>-97.4121094</c:v>
                </c:pt>
                <c:pt idx="86527">
                  <c:v>-91.0644531</c:v>
                </c:pt>
                <c:pt idx="86528">
                  <c:v>-57.61718749999999</c:v>
                </c:pt>
                <c:pt idx="86529">
                  <c:v>-9.033203119999997</c:v>
                </c:pt>
                <c:pt idx="86530">
                  <c:v>43.9453125</c:v>
                </c:pt>
                <c:pt idx="86531">
                  <c:v>92.89550779999998</c:v>
                </c:pt>
                <c:pt idx="86532">
                  <c:v>103.027344</c:v>
                </c:pt>
                <c:pt idx="86533">
                  <c:v>91.1865234</c:v>
                </c:pt>
                <c:pt idx="86534">
                  <c:v>59.81445309999999</c:v>
                </c:pt>
                <c:pt idx="86535">
                  <c:v>5.73730469</c:v>
                </c:pt>
                <c:pt idx="86536">
                  <c:v>-46.0205078</c:v>
                </c:pt>
                <c:pt idx="86537">
                  <c:v>-89.11132809999998</c:v>
                </c:pt>
                <c:pt idx="86538">
                  <c:v>-102.905273</c:v>
                </c:pt>
                <c:pt idx="86539">
                  <c:v>-95.0927734</c:v>
                </c:pt>
                <c:pt idx="86540">
                  <c:v>-61.6455078</c:v>
                </c:pt>
                <c:pt idx="86541">
                  <c:v>-17.0898438</c:v>
                </c:pt>
                <c:pt idx="86542">
                  <c:v>40.2832031</c:v>
                </c:pt>
                <c:pt idx="86543">
                  <c:v>87.6464844</c:v>
                </c:pt>
                <c:pt idx="86544">
                  <c:v>106.689453</c:v>
                </c:pt>
                <c:pt idx="86545">
                  <c:v>100.219727</c:v>
                </c:pt>
                <c:pt idx="86546">
                  <c:v>71.4111328</c:v>
                </c:pt>
                <c:pt idx="86547">
                  <c:v>15.2587891</c:v>
                </c:pt>
                <c:pt idx="86548">
                  <c:v>-34.5458984</c:v>
                </c:pt>
                <c:pt idx="86549">
                  <c:v>-80.078125</c:v>
                </c:pt>
                <c:pt idx="86550">
                  <c:v>-105.59082</c:v>
                </c:pt>
                <c:pt idx="86551">
                  <c:v>-89.9658203</c:v>
                </c:pt>
                <c:pt idx="86552">
                  <c:v>-68.7255859</c:v>
                </c:pt>
                <c:pt idx="86553">
                  <c:v>-21.1181641</c:v>
                </c:pt>
                <c:pt idx="86554">
                  <c:v>29.296875</c:v>
                </c:pt>
                <c:pt idx="86555">
                  <c:v>76.4160156</c:v>
                </c:pt>
                <c:pt idx="86556">
                  <c:v>101.318359</c:v>
                </c:pt>
                <c:pt idx="86557">
                  <c:v>99.9755859</c:v>
                </c:pt>
                <c:pt idx="86558">
                  <c:v>73.9746094</c:v>
                </c:pt>
                <c:pt idx="86559">
                  <c:v>24.5361328</c:v>
                </c:pt>
                <c:pt idx="86560">
                  <c:v>-24.7802734</c:v>
                </c:pt>
                <c:pt idx="86561">
                  <c:v>-75.0732422</c:v>
                </c:pt>
                <c:pt idx="86562">
                  <c:v>-100.952148</c:v>
                </c:pt>
                <c:pt idx="86563">
                  <c:v>-99.7314453</c:v>
                </c:pt>
                <c:pt idx="86564">
                  <c:v>-72.3876953</c:v>
                </c:pt>
                <c:pt idx="86565">
                  <c:v>-24.6582031</c:v>
                </c:pt>
                <c:pt idx="86566">
                  <c:v>26.3671875</c:v>
                </c:pt>
                <c:pt idx="86567">
                  <c:v>69.45800779999998</c:v>
                </c:pt>
                <c:pt idx="86568">
                  <c:v>97.90039059999998</c:v>
                </c:pt>
                <c:pt idx="86569">
                  <c:v>100.830078</c:v>
                </c:pt>
                <c:pt idx="86570">
                  <c:v>82.3974609</c:v>
                </c:pt>
                <c:pt idx="86571">
                  <c:v>37.4755859</c:v>
                </c:pt>
                <c:pt idx="86572">
                  <c:v>-22.9492188</c:v>
                </c:pt>
                <c:pt idx="86573">
                  <c:v>-59.2041016</c:v>
                </c:pt>
                <c:pt idx="86574">
                  <c:v>-91.55273440000001</c:v>
                </c:pt>
                <c:pt idx="86575">
                  <c:v>-106.933594</c:v>
                </c:pt>
                <c:pt idx="86576">
                  <c:v>-79.1015625</c:v>
                </c:pt>
                <c:pt idx="86577">
                  <c:v>-31.98242189999997</c:v>
                </c:pt>
                <c:pt idx="86578">
                  <c:v>11.2304688</c:v>
                </c:pt>
                <c:pt idx="86579">
                  <c:v>64.2089844</c:v>
                </c:pt>
                <c:pt idx="86580">
                  <c:v>97.2900391</c:v>
                </c:pt>
                <c:pt idx="86581">
                  <c:v>103.881836</c:v>
                </c:pt>
                <c:pt idx="86582">
                  <c:v>80.9326172</c:v>
                </c:pt>
                <c:pt idx="86583">
                  <c:v>40.6494141</c:v>
                </c:pt>
                <c:pt idx="86584">
                  <c:v>-5.12695312</c:v>
                </c:pt>
                <c:pt idx="86585">
                  <c:v>-60.546875</c:v>
                </c:pt>
                <c:pt idx="86586">
                  <c:v>-95.2148438</c:v>
                </c:pt>
                <c:pt idx="86587">
                  <c:v>-102.050781</c:v>
                </c:pt>
                <c:pt idx="86588">
                  <c:v>-87.4023438</c:v>
                </c:pt>
                <c:pt idx="86589">
                  <c:v>-48.2177734</c:v>
                </c:pt>
                <c:pt idx="86590">
                  <c:v>4.63867188</c:v>
                </c:pt>
                <c:pt idx="86591">
                  <c:v>47.6074219</c:v>
                </c:pt>
                <c:pt idx="86592">
                  <c:v>88.0126953</c:v>
                </c:pt>
                <c:pt idx="86593">
                  <c:v>105.224609</c:v>
                </c:pt>
                <c:pt idx="86594">
                  <c:v>92.1630859</c:v>
                </c:pt>
                <c:pt idx="86595">
                  <c:v>51.7578125</c:v>
                </c:pt>
                <c:pt idx="86596">
                  <c:v>2.56347656</c:v>
                </c:pt>
                <c:pt idx="86597">
                  <c:v>-47.1191406</c:v>
                </c:pt>
                <c:pt idx="86598">
                  <c:v>-89.2333984</c:v>
                </c:pt>
                <c:pt idx="86599">
                  <c:v>-102.661133</c:v>
                </c:pt>
                <c:pt idx="86600">
                  <c:v>-89.4775391</c:v>
                </c:pt>
                <c:pt idx="86601">
                  <c:v>-54.0771484</c:v>
                </c:pt>
                <c:pt idx="86602">
                  <c:v>-3.66210938</c:v>
                </c:pt>
                <c:pt idx="86603">
                  <c:v>45.8984375</c:v>
                </c:pt>
                <c:pt idx="86604">
                  <c:v>82.03125</c:v>
                </c:pt>
                <c:pt idx="86605">
                  <c:v>103.637695</c:v>
                </c:pt>
                <c:pt idx="86606">
                  <c:v>92.2851562</c:v>
                </c:pt>
                <c:pt idx="86607">
                  <c:v>61.8896484</c:v>
                </c:pt>
                <c:pt idx="86608">
                  <c:v>7.69042969</c:v>
                </c:pt>
                <c:pt idx="86609">
                  <c:v>-44.921875</c:v>
                </c:pt>
                <c:pt idx="86610">
                  <c:v>-87.03613279999998</c:v>
                </c:pt>
                <c:pt idx="86611">
                  <c:v>-102.050781</c:v>
                </c:pt>
                <c:pt idx="86612">
                  <c:v>-98.0224609</c:v>
                </c:pt>
                <c:pt idx="86613">
                  <c:v>-66.65039059999994</c:v>
                </c:pt>
                <c:pt idx="86614">
                  <c:v>-15.1367188</c:v>
                </c:pt>
                <c:pt idx="86615">
                  <c:v>35.5224609</c:v>
                </c:pt>
                <c:pt idx="86616">
                  <c:v>79.4677734</c:v>
                </c:pt>
                <c:pt idx="86617">
                  <c:v>103.759766</c:v>
                </c:pt>
                <c:pt idx="86618">
                  <c:v>97.2900391</c:v>
                </c:pt>
                <c:pt idx="86619">
                  <c:v>68.1152344</c:v>
                </c:pt>
                <c:pt idx="86620">
                  <c:v>21.9726562</c:v>
                </c:pt>
                <c:pt idx="86621">
                  <c:v>-29.5410156</c:v>
                </c:pt>
                <c:pt idx="86622">
                  <c:v>-68.8476562</c:v>
                </c:pt>
                <c:pt idx="86623">
                  <c:v>-97.4121094</c:v>
                </c:pt>
                <c:pt idx="86624">
                  <c:v>-97.90039059999998</c:v>
                </c:pt>
                <c:pt idx="86625">
                  <c:v>-69.2138672</c:v>
                </c:pt>
                <c:pt idx="86626">
                  <c:v>-29.9072266</c:v>
                </c:pt>
                <c:pt idx="86627">
                  <c:v>28.5644531</c:v>
                </c:pt>
                <c:pt idx="86628">
                  <c:v>73.3642578</c:v>
                </c:pt>
                <c:pt idx="86629">
                  <c:v>97.2900391</c:v>
                </c:pt>
                <c:pt idx="86630">
                  <c:v>97.2900391</c:v>
                </c:pt>
                <c:pt idx="86631">
                  <c:v>79.5898438</c:v>
                </c:pt>
                <c:pt idx="86632">
                  <c:v>28.0761719</c:v>
                </c:pt>
                <c:pt idx="86633">
                  <c:v>-19.0429688</c:v>
                </c:pt>
                <c:pt idx="86634">
                  <c:v>-71.2890625</c:v>
                </c:pt>
                <c:pt idx="86635">
                  <c:v>-98.9990234</c:v>
                </c:pt>
                <c:pt idx="86636">
                  <c:v>-100.952148</c:v>
                </c:pt>
                <c:pt idx="86637">
                  <c:v>-68.8476562</c:v>
                </c:pt>
                <c:pt idx="86638">
                  <c:v>-35.6445312</c:v>
                </c:pt>
                <c:pt idx="86639">
                  <c:v>12.9394531</c:v>
                </c:pt>
                <c:pt idx="86640">
                  <c:v>67.38281249999996</c:v>
                </c:pt>
                <c:pt idx="86641">
                  <c:v>89.35546879999995</c:v>
                </c:pt>
                <c:pt idx="86642">
                  <c:v>96.0693359</c:v>
                </c:pt>
                <c:pt idx="86643">
                  <c:v>73.48632809999998</c:v>
                </c:pt>
                <c:pt idx="86644">
                  <c:v>39.6728516</c:v>
                </c:pt>
                <c:pt idx="86645">
                  <c:v>-17.7001953</c:v>
                </c:pt>
                <c:pt idx="86646">
                  <c:v>-59.5703125</c:v>
                </c:pt>
                <c:pt idx="86647">
                  <c:v>-91.9189453</c:v>
                </c:pt>
                <c:pt idx="86648">
                  <c:v>-102.172852</c:v>
                </c:pt>
                <c:pt idx="86649">
                  <c:v>-83.0078125</c:v>
                </c:pt>
                <c:pt idx="86650">
                  <c:v>-41.015625</c:v>
                </c:pt>
                <c:pt idx="86651">
                  <c:v>8.178710939999998</c:v>
                </c:pt>
                <c:pt idx="86652">
                  <c:v>57.3730469</c:v>
                </c:pt>
                <c:pt idx="86653">
                  <c:v>96.3134766</c:v>
                </c:pt>
                <c:pt idx="86654">
                  <c:v>104.980469</c:v>
                </c:pt>
                <c:pt idx="86655">
                  <c:v>85.8154297</c:v>
                </c:pt>
                <c:pt idx="86656">
                  <c:v>47.85156249999999</c:v>
                </c:pt>
                <c:pt idx="86657">
                  <c:v>-1.953125</c:v>
                </c:pt>
                <c:pt idx="86658">
                  <c:v>-52.1240234</c:v>
                </c:pt>
                <c:pt idx="86659">
                  <c:v>-85.08300779999998</c:v>
                </c:pt>
                <c:pt idx="86660">
                  <c:v>-104.980469</c:v>
                </c:pt>
                <c:pt idx="86661">
                  <c:v>-93.75</c:v>
                </c:pt>
                <c:pt idx="86662">
                  <c:v>-56.5185547</c:v>
                </c:pt>
                <c:pt idx="86663">
                  <c:v>3.17382812</c:v>
                </c:pt>
                <c:pt idx="86664">
                  <c:v>56.3964844</c:v>
                </c:pt>
                <c:pt idx="86665">
                  <c:v>82.27539059999994</c:v>
                </c:pt>
                <c:pt idx="86666">
                  <c:v>106.201172</c:v>
                </c:pt>
                <c:pt idx="86667">
                  <c:v>91.6748047</c:v>
                </c:pt>
                <c:pt idx="86668">
                  <c:v>66.40625</c:v>
                </c:pt>
                <c:pt idx="86669">
                  <c:v>11.8408203</c:v>
                </c:pt>
                <c:pt idx="86670">
                  <c:v>-43.8232422</c:v>
                </c:pt>
                <c:pt idx="86671">
                  <c:v>-83.2519531</c:v>
                </c:pt>
                <c:pt idx="86672">
                  <c:v>-99.7314453</c:v>
                </c:pt>
                <c:pt idx="86673">
                  <c:v>-96.80175779999998</c:v>
                </c:pt>
                <c:pt idx="86674">
                  <c:v>-60.6689453</c:v>
                </c:pt>
                <c:pt idx="86675">
                  <c:v>-7.93457031</c:v>
                </c:pt>
                <c:pt idx="86676">
                  <c:v>37.109375</c:v>
                </c:pt>
                <c:pt idx="86677">
                  <c:v>83.6181641</c:v>
                </c:pt>
                <c:pt idx="86678">
                  <c:v>101.806641</c:v>
                </c:pt>
                <c:pt idx="86679">
                  <c:v>96.0693359</c:v>
                </c:pt>
                <c:pt idx="86680">
                  <c:v>61.15722659999999</c:v>
                </c:pt>
                <c:pt idx="86681">
                  <c:v>6.59179688</c:v>
                </c:pt>
                <c:pt idx="86682">
                  <c:v>-33.5693359</c:v>
                </c:pt>
                <c:pt idx="86683">
                  <c:v>-82.27539059999994</c:v>
                </c:pt>
                <c:pt idx="86684">
                  <c:v>-104.248047</c:v>
                </c:pt>
                <c:pt idx="86685">
                  <c:v>-103.149414</c:v>
                </c:pt>
                <c:pt idx="86686">
                  <c:v>-69.2138672</c:v>
                </c:pt>
                <c:pt idx="86687">
                  <c:v>-17.7001953</c:v>
                </c:pt>
                <c:pt idx="86688">
                  <c:v>30.6396484</c:v>
                </c:pt>
                <c:pt idx="86689">
                  <c:v>70.3125</c:v>
                </c:pt>
                <c:pt idx="86690">
                  <c:v>97.5341797</c:v>
                </c:pt>
                <c:pt idx="86691">
                  <c:v>100.952148</c:v>
                </c:pt>
                <c:pt idx="86692">
                  <c:v>70.4345703</c:v>
                </c:pt>
                <c:pt idx="86693">
                  <c:v>23.0712891</c:v>
                </c:pt>
                <c:pt idx="86694">
                  <c:v>-34.3017578</c:v>
                </c:pt>
                <c:pt idx="86695">
                  <c:v>-74.21875</c:v>
                </c:pt>
                <c:pt idx="86696">
                  <c:v>-94.1162109</c:v>
                </c:pt>
                <c:pt idx="86697">
                  <c:v>-93.5058594</c:v>
                </c:pt>
                <c:pt idx="86698">
                  <c:v>-73.3642578</c:v>
                </c:pt>
                <c:pt idx="86699">
                  <c:v>-24.0478516</c:v>
                </c:pt>
                <c:pt idx="86700">
                  <c:v>32.7148438</c:v>
                </c:pt>
                <c:pt idx="86701">
                  <c:v>80.2001953</c:v>
                </c:pt>
                <c:pt idx="86702">
                  <c:v>104.614258</c:v>
                </c:pt>
                <c:pt idx="86703">
                  <c:v>101.318359</c:v>
                </c:pt>
                <c:pt idx="86704">
                  <c:v>70.3125</c:v>
                </c:pt>
                <c:pt idx="86705">
                  <c:v>30.7617188</c:v>
                </c:pt>
                <c:pt idx="86706">
                  <c:v>-22.8271484</c:v>
                </c:pt>
                <c:pt idx="86707">
                  <c:v>-68.60351559999998</c:v>
                </c:pt>
                <c:pt idx="86708">
                  <c:v>-93.87207029999993</c:v>
                </c:pt>
                <c:pt idx="86709">
                  <c:v>-99.1210938</c:v>
                </c:pt>
                <c:pt idx="86710">
                  <c:v>-80.2001953</c:v>
                </c:pt>
                <c:pt idx="86711">
                  <c:v>-33.5693359</c:v>
                </c:pt>
                <c:pt idx="86712">
                  <c:v>16.72363279999998</c:v>
                </c:pt>
                <c:pt idx="86713">
                  <c:v>62.5</c:v>
                </c:pt>
                <c:pt idx="86714">
                  <c:v>95.3369141</c:v>
                </c:pt>
                <c:pt idx="86715">
                  <c:v>96.80175779999998</c:v>
                </c:pt>
                <c:pt idx="86716">
                  <c:v>80.9326172</c:v>
                </c:pt>
                <c:pt idx="86717">
                  <c:v>41.015625</c:v>
                </c:pt>
                <c:pt idx="86718">
                  <c:v>-10.3759766</c:v>
                </c:pt>
                <c:pt idx="86719">
                  <c:v>-59.5703125</c:v>
                </c:pt>
                <c:pt idx="86720">
                  <c:v>-101.68457</c:v>
                </c:pt>
                <c:pt idx="86721">
                  <c:v>-109.741211</c:v>
                </c:pt>
                <c:pt idx="86722">
                  <c:v>-84.22851559999998</c:v>
                </c:pt>
                <c:pt idx="86723">
                  <c:v>-41.015625</c:v>
                </c:pt>
                <c:pt idx="86724">
                  <c:v>10.1318359</c:v>
                </c:pt>
                <c:pt idx="86725">
                  <c:v>54.32128909999999</c:v>
                </c:pt>
                <c:pt idx="86726">
                  <c:v>90.94238279999998</c:v>
                </c:pt>
                <c:pt idx="86727">
                  <c:v>103.271484</c:v>
                </c:pt>
                <c:pt idx="86728">
                  <c:v>93.01757809999998</c:v>
                </c:pt>
                <c:pt idx="86729">
                  <c:v>53.2226562</c:v>
                </c:pt>
                <c:pt idx="86730">
                  <c:v>-2.80761719</c:v>
                </c:pt>
                <c:pt idx="86731">
                  <c:v>-50.5371094</c:v>
                </c:pt>
                <c:pt idx="86732">
                  <c:v>-87.15820309999998</c:v>
                </c:pt>
                <c:pt idx="86733">
                  <c:v>-101.318359</c:v>
                </c:pt>
                <c:pt idx="86734">
                  <c:v>-92.4072266</c:v>
                </c:pt>
                <c:pt idx="86735">
                  <c:v>-56.2744141</c:v>
                </c:pt>
                <c:pt idx="86736">
                  <c:v>0.244140625</c:v>
                </c:pt>
                <c:pt idx="86737">
                  <c:v>48.3398438</c:v>
                </c:pt>
                <c:pt idx="86738">
                  <c:v>78.7353516</c:v>
                </c:pt>
                <c:pt idx="86739">
                  <c:v>100.585938</c:v>
                </c:pt>
                <c:pt idx="86740">
                  <c:v>93.2617188</c:v>
                </c:pt>
                <c:pt idx="86741">
                  <c:v>57.9833984</c:v>
                </c:pt>
                <c:pt idx="86742">
                  <c:v>11.8408203</c:v>
                </c:pt>
                <c:pt idx="86743">
                  <c:v>-36.1328125</c:v>
                </c:pt>
                <c:pt idx="86744">
                  <c:v>-79.5898438</c:v>
                </c:pt>
                <c:pt idx="86745">
                  <c:v>-99.85351559999998</c:v>
                </c:pt>
                <c:pt idx="86746">
                  <c:v>-91.3085938</c:v>
                </c:pt>
                <c:pt idx="86747">
                  <c:v>-60.4248047</c:v>
                </c:pt>
                <c:pt idx="86748">
                  <c:v>-11.71875</c:v>
                </c:pt>
                <c:pt idx="86749">
                  <c:v>43.4570312</c:v>
                </c:pt>
                <c:pt idx="86750">
                  <c:v>81.5429688</c:v>
                </c:pt>
                <c:pt idx="86751">
                  <c:v>101.928711</c:v>
                </c:pt>
                <c:pt idx="86752">
                  <c:v>95.9472656</c:v>
                </c:pt>
                <c:pt idx="86753">
                  <c:v>62.8662109</c:v>
                </c:pt>
                <c:pt idx="86754">
                  <c:v>18.4326172</c:v>
                </c:pt>
                <c:pt idx="86755">
                  <c:v>-33.203125</c:v>
                </c:pt>
                <c:pt idx="86756">
                  <c:v>-70.4345703</c:v>
                </c:pt>
                <c:pt idx="86757">
                  <c:v>-97.2900391</c:v>
                </c:pt>
                <c:pt idx="86758">
                  <c:v>-100.463867</c:v>
                </c:pt>
                <c:pt idx="86759">
                  <c:v>-67.2607422</c:v>
                </c:pt>
                <c:pt idx="86760">
                  <c:v>-22.5830078</c:v>
                </c:pt>
                <c:pt idx="86761">
                  <c:v>28.1982422</c:v>
                </c:pt>
                <c:pt idx="86762">
                  <c:v>76.9042969</c:v>
                </c:pt>
                <c:pt idx="86763">
                  <c:v>106.933594</c:v>
                </c:pt>
                <c:pt idx="86764">
                  <c:v>98.5107422</c:v>
                </c:pt>
                <c:pt idx="86765">
                  <c:v>66.7724609</c:v>
                </c:pt>
                <c:pt idx="86766">
                  <c:v>22.5830078</c:v>
                </c:pt>
                <c:pt idx="86767">
                  <c:v>-23.6816406</c:v>
                </c:pt>
                <c:pt idx="86768">
                  <c:v>-66.1621094</c:v>
                </c:pt>
                <c:pt idx="86769">
                  <c:v>-100.830078</c:v>
                </c:pt>
                <c:pt idx="86770">
                  <c:v>-101.196289</c:v>
                </c:pt>
                <c:pt idx="86771">
                  <c:v>-75.8056641</c:v>
                </c:pt>
                <c:pt idx="86772">
                  <c:v>-31.1279297</c:v>
                </c:pt>
                <c:pt idx="86773">
                  <c:v>22.4609375</c:v>
                </c:pt>
                <c:pt idx="86774">
                  <c:v>73.60839839999993</c:v>
                </c:pt>
                <c:pt idx="86775">
                  <c:v>99.60937499999996</c:v>
                </c:pt>
                <c:pt idx="86776">
                  <c:v>97.5341797</c:v>
                </c:pt>
                <c:pt idx="86777">
                  <c:v>79.4677734</c:v>
                </c:pt>
                <c:pt idx="86778">
                  <c:v>34.0576172</c:v>
                </c:pt>
                <c:pt idx="86779">
                  <c:v>-11.3525391</c:v>
                </c:pt>
                <c:pt idx="86780">
                  <c:v>-60.6689453</c:v>
                </c:pt>
                <c:pt idx="86781">
                  <c:v>-91.9189453</c:v>
                </c:pt>
                <c:pt idx="86782">
                  <c:v>-99.60937499999996</c:v>
                </c:pt>
                <c:pt idx="86783">
                  <c:v>-84.22851559999998</c:v>
                </c:pt>
                <c:pt idx="86784">
                  <c:v>-42.1142578</c:v>
                </c:pt>
                <c:pt idx="86785">
                  <c:v>5.24902344</c:v>
                </c:pt>
                <c:pt idx="86786">
                  <c:v>59.81445309999999</c:v>
                </c:pt>
                <c:pt idx="86787">
                  <c:v>98.0224609</c:v>
                </c:pt>
                <c:pt idx="86788">
                  <c:v>103.271484</c:v>
                </c:pt>
                <c:pt idx="86789">
                  <c:v>87.2802734</c:v>
                </c:pt>
                <c:pt idx="86790">
                  <c:v>50.2929688</c:v>
                </c:pt>
                <c:pt idx="86791">
                  <c:v>-7.44628906</c:v>
                </c:pt>
                <c:pt idx="86792">
                  <c:v>-57.8613281</c:v>
                </c:pt>
                <c:pt idx="86793">
                  <c:v>-92.1630859</c:v>
                </c:pt>
                <c:pt idx="86794">
                  <c:v>-105.34668</c:v>
                </c:pt>
                <c:pt idx="86795">
                  <c:v>-93.75</c:v>
                </c:pt>
                <c:pt idx="86796">
                  <c:v>-51.5136719</c:v>
                </c:pt>
                <c:pt idx="86797">
                  <c:v>8.178710939999998</c:v>
                </c:pt>
                <c:pt idx="86798">
                  <c:v>51.2695312</c:v>
                </c:pt>
                <c:pt idx="86799">
                  <c:v>85.8154297</c:v>
                </c:pt>
                <c:pt idx="86800">
                  <c:v>100.708008</c:v>
                </c:pt>
                <c:pt idx="86801">
                  <c:v>88.2568359</c:v>
                </c:pt>
                <c:pt idx="86802">
                  <c:v>55.4199219</c:v>
                </c:pt>
                <c:pt idx="86803">
                  <c:v>-1.34277344</c:v>
                </c:pt>
                <c:pt idx="86804">
                  <c:v>-50.5371094</c:v>
                </c:pt>
                <c:pt idx="86805">
                  <c:v>-85.3271484</c:v>
                </c:pt>
                <c:pt idx="86806">
                  <c:v>-101.074219</c:v>
                </c:pt>
                <c:pt idx="86807">
                  <c:v>-92.89550779999998</c:v>
                </c:pt>
                <c:pt idx="86808">
                  <c:v>-67.2607422</c:v>
                </c:pt>
                <c:pt idx="86809">
                  <c:v>-7.20214844</c:v>
                </c:pt>
                <c:pt idx="86810">
                  <c:v>43.5791016</c:v>
                </c:pt>
                <c:pt idx="86811">
                  <c:v>82.3974609</c:v>
                </c:pt>
                <c:pt idx="86812">
                  <c:v>104.248047</c:v>
                </c:pt>
                <c:pt idx="86813">
                  <c:v>95.5810547</c:v>
                </c:pt>
                <c:pt idx="86814">
                  <c:v>57.8613281</c:v>
                </c:pt>
                <c:pt idx="86815">
                  <c:v>12.2070312</c:v>
                </c:pt>
                <c:pt idx="86816">
                  <c:v>-40.2832031</c:v>
                </c:pt>
                <c:pt idx="86817">
                  <c:v>-83.2519531</c:v>
                </c:pt>
                <c:pt idx="86818">
                  <c:v>-107.177734</c:v>
                </c:pt>
                <c:pt idx="86819">
                  <c:v>-95.3369141</c:v>
                </c:pt>
                <c:pt idx="86820">
                  <c:v>-61.8896484</c:v>
                </c:pt>
                <c:pt idx="86821">
                  <c:v>-14.8925781</c:v>
                </c:pt>
                <c:pt idx="86822">
                  <c:v>39.6728516</c:v>
                </c:pt>
                <c:pt idx="86823">
                  <c:v>79.9560547</c:v>
                </c:pt>
                <c:pt idx="86824">
                  <c:v>106.811523</c:v>
                </c:pt>
                <c:pt idx="86825">
                  <c:v>97.4121094</c:v>
                </c:pt>
                <c:pt idx="86826">
                  <c:v>68.60351559999998</c:v>
                </c:pt>
                <c:pt idx="86827">
                  <c:v>22.3388672</c:v>
                </c:pt>
                <c:pt idx="86828">
                  <c:v>-31.6162109</c:v>
                </c:pt>
                <c:pt idx="86829">
                  <c:v>-76.17187499999996</c:v>
                </c:pt>
                <c:pt idx="86830">
                  <c:v>-97.2900391</c:v>
                </c:pt>
                <c:pt idx="86831">
                  <c:v>-98.75488279999998</c:v>
                </c:pt>
                <c:pt idx="86832">
                  <c:v>-66.8945312</c:v>
                </c:pt>
                <c:pt idx="86833">
                  <c:v>-20.2636719</c:v>
                </c:pt>
                <c:pt idx="86834">
                  <c:v>34.17968749999999</c:v>
                </c:pt>
                <c:pt idx="86835">
                  <c:v>75.5615234</c:v>
                </c:pt>
                <c:pt idx="86836">
                  <c:v>100.708008</c:v>
                </c:pt>
                <c:pt idx="86837">
                  <c:v>95.0927734</c:v>
                </c:pt>
                <c:pt idx="86838">
                  <c:v>70.9228516</c:v>
                </c:pt>
                <c:pt idx="86839">
                  <c:v>32.7148438</c:v>
                </c:pt>
                <c:pt idx="86840">
                  <c:v>-26.6113281</c:v>
                </c:pt>
                <c:pt idx="86841">
                  <c:v>-68.9697266</c:v>
                </c:pt>
                <c:pt idx="86842">
                  <c:v>-95.0927734</c:v>
                </c:pt>
                <c:pt idx="86843">
                  <c:v>-99.4873047</c:v>
                </c:pt>
                <c:pt idx="86844">
                  <c:v>-81.0546875</c:v>
                </c:pt>
                <c:pt idx="86845">
                  <c:v>-26.1230469</c:v>
                </c:pt>
                <c:pt idx="86846">
                  <c:v>22.9492188</c:v>
                </c:pt>
                <c:pt idx="86847">
                  <c:v>59.5703125</c:v>
                </c:pt>
                <c:pt idx="86848">
                  <c:v>97.0458984</c:v>
                </c:pt>
                <c:pt idx="86849">
                  <c:v>102.905273</c:v>
                </c:pt>
                <c:pt idx="86850">
                  <c:v>85.9375</c:v>
                </c:pt>
                <c:pt idx="86851">
                  <c:v>35.15625</c:v>
                </c:pt>
                <c:pt idx="86852">
                  <c:v>-16.4794922</c:v>
                </c:pt>
                <c:pt idx="86853">
                  <c:v>-67.0166016</c:v>
                </c:pt>
                <c:pt idx="86854">
                  <c:v>-95.5810547</c:v>
                </c:pt>
                <c:pt idx="86855">
                  <c:v>-95.82519529999998</c:v>
                </c:pt>
                <c:pt idx="86856">
                  <c:v>-85.08300779999998</c:v>
                </c:pt>
                <c:pt idx="86857">
                  <c:v>-42.3583984</c:v>
                </c:pt>
                <c:pt idx="86858">
                  <c:v>5.73730469</c:v>
                </c:pt>
                <c:pt idx="86859">
                  <c:v>63.9648438</c:v>
                </c:pt>
                <c:pt idx="86860">
                  <c:v>99.7314453</c:v>
                </c:pt>
                <c:pt idx="86861">
                  <c:v>109.008789</c:v>
                </c:pt>
                <c:pt idx="86862">
                  <c:v>80.2001953</c:v>
                </c:pt>
                <c:pt idx="86863">
                  <c:v>41.2597656</c:v>
                </c:pt>
                <c:pt idx="86864">
                  <c:v>-4.76074219</c:v>
                </c:pt>
                <c:pt idx="86865">
                  <c:v>-52.9785156</c:v>
                </c:pt>
                <c:pt idx="86866">
                  <c:v>-96.4355469</c:v>
                </c:pt>
                <c:pt idx="86867">
                  <c:v>-102.539062</c:v>
                </c:pt>
                <c:pt idx="86868">
                  <c:v>-83.2519531</c:v>
                </c:pt>
                <c:pt idx="86869">
                  <c:v>-44.3115234</c:v>
                </c:pt>
                <c:pt idx="86870">
                  <c:v>-2.68554688</c:v>
                </c:pt>
                <c:pt idx="86871">
                  <c:v>46.875</c:v>
                </c:pt>
                <c:pt idx="86872">
                  <c:v>91.9189453</c:v>
                </c:pt>
                <c:pt idx="86873">
                  <c:v>98.5107422</c:v>
                </c:pt>
                <c:pt idx="86874">
                  <c:v>91.1865234</c:v>
                </c:pt>
                <c:pt idx="86875">
                  <c:v>61.5234375</c:v>
                </c:pt>
                <c:pt idx="86876">
                  <c:v>0.732421875</c:v>
                </c:pt>
                <c:pt idx="86877">
                  <c:v>-47.7294922</c:v>
                </c:pt>
                <c:pt idx="86878">
                  <c:v>-81.0546875</c:v>
                </c:pt>
                <c:pt idx="86879">
                  <c:v>-99.7314453</c:v>
                </c:pt>
                <c:pt idx="86880">
                  <c:v>-89.9658203</c:v>
                </c:pt>
                <c:pt idx="86881">
                  <c:v>-56.5185547</c:v>
                </c:pt>
                <c:pt idx="86882">
                  <c:v>-5.49316406</c:v>
                </c:pt>
                <c:pt idx="86883">
                  <c:v>41.3818359</c:v>
                </c:pt>
                <c:pt idx="86884">
                  <c:v>89.84375</c:v>
                </c:pt>
                <c:pt idx="86885">
                  <c:v>99.4873047</c:v>
                </c:pt>
                <c:pt idx="86886">
                  <c:v>96.1914062</c:v>
                </c:pt>
                <c:pt idx="86887">
                  <c:v>58.9599609</c:v>
                </c:pt>
                <c:pt idx="86888">
                  <c:v>11.1083984</c:v>
                </c:pt>
                <c:pt idx="86889">
                  <c:v>-41.1376953</c:v>
                </c:pt>
                <c:pt idx="86890">
                  <c:v>-84.8388672</c:v>
                </c:pt>
                <c:pt idx="86891">
                  <c:v>-99.7314453</c:v>
                </c:pt>
                <c:pt idx="86892">
                  <c:v>-98.87695309999998</c:v>
                </c:pt>
                <c:pt idx="86893">
                  <c:v>-67.0166016</c:v>
                </c:pt>
                <c:pt idx="86894">
                  <c:v>-18.9208984</c:v>
                </c:pt>
                <c:pt idx="86895">
                  <c:v>36.8652344</c:v>
                </c:pt>
                <c:pt idx="86896">
                  <c:v>73.3642578</c:v>
                </c:pt>
                <c:pt idx="86897">
                  <c:v>106.811523</c:v>
                </c:pt>
                <c:pt idx="86898">
                  <c:v>100.830078</c:v>
                </c:pt>
                <c:pt idx="86899">
                  <c:v>69.2138672</c:v>
                </c:pt>
                <c:pt idx="86900">
                  <c:v>21.484375</c:v>
                </c:pt>
                <c:pt idx="86901">
                  <c:v>-31.7382812</c:v>
                </c:pt>
                <c:pt idx="86902">
                  <c:v>-80.5664062</c:v>
                </c:pt>
                <c:pt idx="86903">
                  <c:v>-100.708008</c:v>
                </c:pt>
                <c:pt idx="86904">
                  <c:v>-95.703125</c:v>
                </c:pt>
                <c:pt idx="86905">
                  <c:v>-71.1669922</c:v>
                </c:pt>
                <c:pt idx="86906">
                  <c:v>-26.4892578</c:v>
                </c:pt>
                <c:pt idx="86907">
                  <c:v>28.9306641</c:v>
                </c:pt>
                <c:pt idx="86908">
                  <c:v>76.17187499999996</c:v>
                </c:pt>
                <c:pt idx="86909">
                  <c:v>96.5576172</c:v>
                </c:pt>
                <c:pt idx="86910">
                  <c:v>93.6279297</c:v>
                </c:pt>
                <c:pt idx="86911">
                  <c:v>74.5849609</c:v>
                </c:pt>
                <c:pt idx="86912">
                  <c:v>27.34375</c:v>
                </c:pt>
                <c:pt idx="86913">
                  <c:v>-23.8037109</c:v>
                </c:pt>
                <c:pt idx="86914">
                  <c:v>-70.80078119999993</c:v>
                </c:pt>
                <c:pt idx="86915">
                  <c:v>-97.1679688</c:v>
                </c:pt>
                <c:pt idx="86916">
                  <c:v>-96.67968749999996</c:v>
                </c:pt>
                <c:pt idx="86917">
                  <c:v>-78.0029297</c:v>
                </c:pt>
                <c:pt idx="86918">
                  <c:v>-33.0810547</c:v>
                </c:pt>
                <c:pt idx="86919">
                  <c:v>22.4609375</c:v>
                </c:pt>
                <c:pt idx="86920">
                  <c:v>72.1435547</c:v>
                </c:pt>
                <c:pt idx="86921">
                  <c:v>97.2900391</c:v>
                </c:pt>
                <c:pt idx="86922">
                  <c:v>101.44043</c:v>
                </c:pt>
                <c:pt idx="86923">
                  <c:v>79.8339844</c:v>
                </c:pt>
                <c:pt idx="86924">
                  <c:v>42.4804688</c:v>
                </c:pt>
                <c:pt idx="86925">
                  <c:v>-14.6484375</c:v>
                </c:pt>
                <c:pt idx="86926">
                  <c:v>-59.0820312</c:v>
                </c:pt>
                <c:pt idx="86927">
                  <c:v>-87.15820309999998</c:v>
                </c:pt>
                <c:pt idx="86928">
                  <c:v>-97.2900391</c:v>
                </c:pt>
                <c:pt idx="86929">
                  <c:v>-82.27539059999994</c:v>
                </c:pt>
                <c:pt idx="86930">
                  <c:v>-39.7949219</c:v>
                </c:pt>
                <c:pt idx="86931">
                  <c:v>5.004882809999995</c:v>
                </c:pt>
                <c:pt idx="86932">
                  <c:v>52.734375</c:v>
                </c:pt>
                <c:pt idx="86933">
                  <c:v>90.6982422</c:v>
                </c:pt>
                <c:pt idx="86934">
                  <c:v>106.079102</c:v>
                </c:pt>
                <c:pt idx="86935">
                  <c:v>86.3037109</c:v>
                </c:pt>
                <c:pt idx="86936">
                  <c:v>50.1708984</c:v>
                </c:pt>
                <c:pt idx="86937">
                  <c:v>-7.69042969</c:v>
                </c:pt>
                <c:pt idx="86938">
                  <c:v>-57.4951172</c:v>
                </c:pt>
                <c:pt idx="86939">
                  <c:v>-95.0927734</c:v>
                </c:pt>
                <c:pt idx="86940">
                  <c:v>-103.759766</c:v>
                </c:pt>
                <c:pt idx="86941">
                  <c:v>-91.55273440000001</c:v>
                </c:pt>
                <c:pt idx="86942">
                  <c:v>-48.9501953</c:v>
                </c:pt>
                <c:pt idx="86943">
                  <c:v>-0.610351562</c:v>
                </c:pt>
                <c:pt idx="86944">
                  <c:v>48.9501953</c:v>
                </c:pt>
                <c:pt idx="86945">
                  <c:v>86.42578119999993</c:v>
                </c:pt>
                <c:pt idx="86946">
                  <c:v>100.708008</c:v>
                </c:pt>
                <c:pt idx="86947">
                  <c:v>94.97070309999998</c:v>
                </c:pt>
                <c:pt idx="86948">
                  <c:v>61.6455078</c:v>
                </c:pt>
                <c:pt idx="86949">
                  <c:v>13.3056641</c:v>
                </c:pt>
                <c:pt idx="86950">
                  <c:v>-43.9453125</c:v>
                </c:pt>
                <c:pt idx="86951">
                  <c:v>-80.68847659999993</c:v>
                </c:pt>
                <c:pt idx="86952">
                  <c:v>-94.7265625</c:v>
                </c:pt>
                <c:pt idx="86953">
                  <c:v>-92.6513672</c:v>
                </c:pt>
                <c:pt idx="86954">
                  <c:v>-66.1621094</c:v>
                </c:pt>
                <c:pt idx="86955">
                  <c:v>-14.4042969</c:v>
                </c:pt>
                <c:pt idx="86956">
                  <c:v>46.2646484</c:v>
                </c:pt>
                <c:pt idx="86957">
                  <c:v>77.8808594</c:v>
                </c:pt>
                <c:pt idx="86958">
                  <c:v>100.219727</c:v>
                </c:pt>
                <c:pt idx="86959">
                  <c:v>94.84863279999998</c:v>
                </c:pt>
                <c:pt idx="86960">
                  <c:v>55.4199219</c:v>
                </c:pt>
                <c:pt idx="86961">
                  <c:v>24.6582031</c:v>
                </c:pt>
                <c:pt idx="86962">
                  <c:v>-36.4990234</c:v>
                </c:pt>
                <c:pt idx="86963">
                  <c:v>-76.7822266</c:v>
                </c:pt>
                <c:pt idx="86964">
                  <c:v>-95.2148438</c:v>
                </c:pt>
                <c:pt idx="86965">
                  <c:v>-91.55273440000001</c:v>
                </c:pt>
                <c:pt idx="86966">
                  <c:v>-67.13867190000001</c:v>
                </c:pt>
                <c:pt idx="86967">
                  <c:v>-13.1835938</c:v>
                </c:pt>
                <c:pt idx="86968">
                  <c:v>37.3535156</c:v>
                </c:pt>
                <c:pt idx="86969">
                  <c:v>73.1201172</c:v>
                </c:pt>
                <c:pt idx="86970">
                  <c:v>101.074219</c:v>
                </c:pt>
                <c:pt idx="86971">
                  <c:v>98.5107422</c:v>
                </c:pt>
                <c:pt idx="86972">
                  <c:v>61.2792969</c:v>
                </c:pt>
                <c:pt idx="86973">
                  <c:v>21.1181641</c:v>
                </c:pt>
                <c:pt idx="86974">
                  <c:v>-33.3251953</c:v>
                </c:pt>
                <c:pt idx="86975">
                  <c:v>-72.50976559999998</c:v>
                </c:pt>
                <c:pt idx="86976">
                  <c:v>-102.539062</c:v>
                </c:pt>
                <c:pt idx="86977">
                  <c:v>-102.416992</c:v>
                </c:pt>
                <c:pt idx="86978">
                  <c:v>-70.1904297</c:v>
                </c:pt>
                <c:pt idx="86979">
                  <c:v>-29.0527344</c:v>
                </c:pt>
                <c:pt idx="86980">
                  <c:v>26.7333984</c:v>
                </c:pt>
                <c:pt idx="86981">
                  <c:v>73.60839839999993</c:v>
                </c:pt>
                <c:pt idx="86982">
                  <c:v>105.224609</c:v>
                </c:pt>
                <c:pt idx="86983">
                  <c:v>101.074219</c:v>
                </c:pt>
                <c:pt idx="86984">
                  <c:v>69.8242188</c:v>
                </c:pt>
                <c:pt idx="86985">
                  <c:v>33.44726559999999</c:v>
                </c:pt>
                <c:pt idx="86986">
                  <c:v>-27.8320312</c:v>
                </c:pt>
                <c:pt idx="86987">
                  <c:v>-70.1904297</c:v>
                </c:pt>
                <c:pt idx="86988">
                  <c:v>-92.4072266</c:v>
                </c:pt>
                <c:pt idx="86989">
                  <c:v>-99.1210938</c:v>
                </c:pt>
                <c:pt idx="86990">
                  <c:v>-78.9794922</c:v>
                </c:pt>
                <c:pt idx="86991">
                  <c:v>-32.2265625</c:v>
                </c:pt>
                <c:pt idx="86992">
                  <c:v>17.8222656</c:v>
                </c:pt>
                <c:pt idx="86993">
                  <c:v>66.2841797</c:v>
                </c:pt>
                <c:pt idx="86994">
                  <c:v>97.0458984</c:v>
                </c:pt>
                <c:pt idx="86995">
                  <c:v>104.125977</c:v>
                </c:pt>
                <c:pt idx="86996">
                  <c:v>87.15820309999998</c:v>
                </c:pt>
                <c:pt idx="86997">
                  <c:v>41.1376953</c:v>
                </c:pt>
                <c:pt idx="86998">
                  <c:v>-13.5498047</c:v>
                </c:pt>
                <c:pt idx="86999">
                  <c:v>-67.38281249999996</c:v>
                </c:pt>
                <c:pt idx="87000">
                  <c:v>-94.7265625</c:v>
                </c:pt>
                <c:pt idx="87001">
                  <c:v>-106.323242</c:v>
                </c:pt>
                <c:pt idx="87002">
                  <c:v>-85.3271484</c:v>
                </c:pt>
                <c:pt idx="87003">
                  <c:v>-42.3583984</c:v>
                </c:pt>
                <c:pt idx="87004">
                  <c:v>8.544921879999997</c:v>
                </c:pt>
                <c:pt idx="87005">
                  <c:v>61.7675781</c:v>
                </c:pt>
                <c:pt idx="87006">
                  <c:v>101.196289</c:v>
                </c:pt>
                <c:pt idx="87007">
                  <c:v>104.614258</c:v>
                </c:pt>
                <c:pt idx="87008">
                  <c:v>87.03613279999998</c:v>
                </c:pt>
                <c:pt idx="87009">
                  <c:v>46.1425781</c:v>
                </c:pt>
                <c:pt idx="87010">
                  <c:v>-5.615234379999995</c:v>
                </c:pt>
                <c:pt idx="87011">
                  <c:v>-53.4667969</c:v>
                </c:pt>
                <c:pt idx="87012">
                  <c:v>-89.84375</c:v>
                </c:pt>
                <c:pt idx="87013">
                  <c:v>-100.952148</c:v>
                </c:pt>
                <c:pt idx="87014">
                  <c:v>-82.6416016</c:v>
                </c:pt>
                <c:pt idx="87015">
                  <c:v>-46.875</c:v>
                </c:pt>
                <c:pt idx="87016">
                  <c:v>3.17382812</c:v>
                </c:pt>
                <c:pt idx="87017">
                  <c:v>49.0722656</c:v>
                </c:pt>
                <c:pt idx="87018">
                  <c:v>82.3974609</c:v>
                </c:pt>
                <c:pt idx="87019">
                  <c:v>108.520508</c:v>
                </c:pt>
                <c:pt idx="87020">
                  <c:v>90.6982422</c:v>
                </c:pt>
                <c:pt idx="87021">
                  <c:v>60.7910156</c:v>
                </c:pt>
                <c:pt idx="87022">
                  <c:v>7.44628906</c:v>
                </c:pt>
                <c:pt idx="87023">
                  <c:v>-45.6542969</c:v>
                </c:pt>
                <c:pt idx="87024">
                  <c:v>-85.4492188</c:v>
                </c:pt>
                <c:pt idx="87025">
                  <c:v>-101.318359</c:v>
                </c:pt>
                <c:pt idx="87026">
                  <c:v>-93.38378909999996</c:v>
                </c:pt>
                <c:pt idx="87027">
                  <c:v>-58.59375</c:v>
                </c:pt>
                <c:pt idx="87028">
                  <c:v>-9.033203119999997</c:v>
                </c:pt>
                <c:pt idx="87029">
                  <c:v>39.6728516</c:v>
                </c:pt>
                <c:pt idx="87030">
                  <c:v>79.4677734</c:v>
                </c:pt>
                <c:pt idx="87031">
                  <c:v>100.708008</c:v>
                </c:pt>
                <c:pt idx="87032">
                  <c:v>100.097656</c:v>
                </c:pt>
                <c:pt idx="87033">
                  <c:v>64.2089844</c:v>
                </c:pt>
                <c:pt idx="87034">
                  <c:v>18.1884766</c:v>
                </c:pt>
                <c:pt idx="87035">
                  <c:v>-32.9589844</c:v>
                </c:pt>
                <c:pt idx="87036">
                  <c:v>-78.36914059999998</c:v>
                </c:pt>
                <c:pt idx="87037">
                  <c:v>-102.661133</c:v>
                </c:pt>
                <c:pt idx="87038">
                  <c:v>-92.89550779999998</c:v>
                </c:pt>
                <c:pt idx="87039">
                  <c:v>-55.1757812</c:v>
                </c:pt>
                <c:pt idx="87040">
                  <c:v>-11.9628906</c:v>
                </c:pt>
                <c:pt idx="87041">
                  <c:v>33.5693359</c:v>
                </c:pt>
                <c:pt idx="87042">
                  <c:v>77.5146484</c:v>
                </c:pt>
                <c:pt idx="87043">
                  <c:v>103.759766</c:v>
                </c:pt>
                <c:pt idx="87044">
                  <c:v>98.9990234</c:v>
                </c:pt>
                <c:pt idx="87045">
                  <c:v>72.3876953</c:v>
                </c:pt>
                <c:pt idx="87046">
                  <c:v>25.2685547</c:v>
                </c:pt>
                <c:pt idx="87047">
                  <c:v>-28.9306641</c:v>
                </c:pt>
                <c:pt idx="87048">
                  <c:v>-71.8994141</c:v>
                </c:pt>
                <c:pt idx="87049">
                  <c:v>-101.44043</c:v>
                </c:pt>
                <c:pt idx="87050">
                  <c:v>-97.2900391</c:v>
                </c:pt>
                <c:pt idx="87051">
                  <c:v>-67.9931641</c:v>
                </c:pt>
                <c:pt idx="87052">
                  <c:v>-30.6396484</c:v>
                </c:pt>
                <c:pt idx="87053">
                  <c:v>19.2871094</c:v>
                </c:pt>
                <c:pt idx="87054">
                  <c:v>67.38281249999996</c:v>
                </c:pt>
                <c:pt idx="87055">
                  <c:v>100.952148</c:v>
                </c:pt>
                <c:pt idx="87056">
                  <c:v>103.637695</c:v>
                </c:pt>
                <c:pt idx="87057">
                  <c:v>80.32226559999998</c:v>
                </c:pt>
                <c:pt idx="87058">
                  <c:v>27.5878906</c:v>
                </c:pt>
                <c:pt idx="87059">
                  <c:v>-21.6064453</c:v>
                </c:pt>
                <c:pt idx="87060">
                  <c:v>-69.45800779999998</c:v>
                </c:pt>
                <c:pt idx="87061">
                  <c:v>-96.4355469</c:v>
                </c:pt>
                <c:pt idx="87062">
                  <c:v>-99.9755859</c:v>
                </c:pt>
                <c:pt idx="87063">
                  <c:v>-81.7871094</c:v>
                </c:pt>
                <c:pt idx="87064">
                  <c:v>-41.3818359</c:v>
                </c:pt>
                <c:pt idx="87065">
                  <c:v>13.0615234</c:v>
                </c:pt>
                <c:pt idx="87066">
                  <c:v>65.7958984</c:v>
                </c:pt>
                <c:pt idx="87067">
                  <c:v>94.3603516</c:v>
                </c:pt>
                <c:pt idx="87068">
                  <c:v>97.65625</c:v>
                </c:pt>
                <c:pt idx="87069">
                  <c:v>85.5712891</c:v>
                </c:pt>
                <c:pt idx="87070">
                  <c:v>39.6728516</c:v>
                </c:pt>
                <c:pt idx="87071">
                  <c:v>-10.2539062</c:v>
                </c:pt>
                <c:pt idx="87072">
                  <c:v>-57.9833984</c:v>
                </c:pt>
                <c:pt idx="87073">
                  <c:v>-93.87207029999993</c:v>
                </c:pt>
                <c:pt idx="87074">
                  <c:v>-101.68457</c:v>
                </c:pt>
                <c:pt idx="87075">
                  <c:v>-86.18164059999998</c:v>
                </c:pt>
                <c:pt idx="87076">
                  <c:v>-38.2080078</c:v>
                </c:pt>
                <c:pt idx="87077">
                  <c:v>5.859375</c:v>
                </c:pt>
                <c:pt idx="87078">
                  <c:v>61.5234375</c:v>
                </c:pt>
                <c:pt idx="87079">
                  <c:v>99.2431641</c:v>
                </c:pt>
                <c:pt idx="87080">
                  <c:v>107.177734</c:v>
                </c:pt>
                <c:pt idx="87081">
                  <c:v>88.5009766</c:v>
                </c:pt>
                <c:pt idx="87082">
                  <c:v>54.6875</c:v>
                </c:pt>
                <c:pt idx="87083">
                  <c:v>-1.83105469</c:v>
                </c:pt>
                <c:pt idx="87084">
                  <c:v>-46.2646484</c:v>
                </c:pt>
                <c:pt idx="87085">
                  <c:v>-89.5996094</c:v>
                </c:pt>
                <c:pt idx="87086">
                  <c:v>-107.421875</c:v>
                </c:pt>
                <c:pt idx="87087">
                  <c:v>-93.9941406</c:v>
                </c:pt>
                <c:pt idx="87088">
                  <c:v>-59.0820312</c:v>
                </c:pt>
                <c:pt idx="87089">
                  <c:v>-6.71386719</c:v>
                </c:pt>
                <c:pt idx="87090">
                  <c:v>45.2880859</c:v>
                </c:pt>
                <c:pt idx="87091">
                  <c:v>85.3271484</c:v>
                </c:pt>
                <c:pt idx="87092">
                  <c:v>98.9990234</c:v>
                </c:pt>
                <c:pt idx="87093">
                  <c:v>97.4121094</c:v>
                </c:pt>
                <c:pt idx="87094">
                  <c:v>62.8662109</c:v>
                </c:pt>
                <c:pt idx="87095">
                  <c:v>19.2871094</c:v>
                </c:pt>
                <c:pt idx="87096">
                  <c:v>-34.3017578</c:v>
                </c:pt>
                <c:pt idx="87097">
                  <c:v>-81.29882809999998</c:v>
                </c:pt>
                <c:pt idx="87098">
                  <c:v>-98.75488279999998</c:v>
                </c:pt>
                <c:pt idx="87099">
                  <c:v>-91.3085938</c:v>
                </c:pt>
                <c:pt idx="87100">
                  <c:v>-58.4716797</c:v>
                </c:pt>
                <c:pt idx="87101">
                  <c:v>-15.1367188</c:v>
                </c:pt>
                <c:pt idx="87102">
                  <c:v>35.0341797</c:v>
                </c:pt>
                <c:pt idx="87103">
                  <c:v>76.0498047</c:v>
                </c:pt>
                <c:pt idx="87104">
                  <c:v>104.736328</c:v>
                </c:pt>
                <c:pt idx="87105">
                  <c:v>98.5107422</c:v>
                </c:pt>
                <c:pt idx="87106">
                  <c:v>67.7490234</c:v>
                </c:pt>
                <c:pt idx="87107">
                  <c:v>15.9912109</c:v>
                </c:pt>
                <c:pt idx="87108">
                  <c:v>-38.6962891</c:v>
                </c:pt>
                <c:pt idx="87109">
                  <c:v>-74.21875</c:v>
                </c:pt>
                <c:pt idx="87110">
                  <c:v>-99.1210938</c:v>
                </c:pt>
                <c:pt idx="87111">
                  <c:v>-94.4824219</c:v>
                </c:pt>
                <c:pt idx="87112">
                  <c:v>-63.5986328</c:v>
                </c:pt>
                <c:pt idx="87113">
                  <c:v>-19.7753906</c:v>
                </c:pt>
                <c:pt idx="87114">
                  <c:v>33.0810547</c:v>
                </c:pt>
                <c:pt idx="87115">
                  <c:v>72.6318359</c:v>
                </c:pt>
                <c:pt idx="87116">
                  <c:v>104.125977</c:v>
                </c:pt>
                <c:pt idx="87117">
                  <c:v>101.318359</c:v>
                </c:pt>
                <c:pt idx="87118">
                  <c:v>76.9042969</c:v>
                </c:pt>
                <c:pt idx="87119">
                  <c:v>20.38574219999997</c:v>
                </c:pt>
                <c:pt idx="87120">
                  <c:v>-27.5878906</c:v>
                </c:pt>
                <c:pt idx="87121">
                  <c:v>-68.9697266</c:v>
                </c:pt>
                <c:pt idx="87122">
                  <c:v>-94.1162109</c:v>
                </c:pt>
                <c:pt idx="87123">
                  <c:v>-99.3652344</c:v>
                </c:pt>
                <c:pt idx="87124">
                  <c:v>-76.2939453</c:v>
                </c:pt>
                <c:pt idx="87125">
                  <c:v>-28.0761719</c:v>
                </c:pt>
                <c:pt idx="87126">
                  <c:v>23.1933594</c:v>
                </c:pt>
                <c:pt idx="87127">
                  <c:v>65.18554690000001</c:v>
                </c:pt>
                <c:pt idx="87128">
                  <c:v>97.1679688</c:v>
                </c:pt>
                <c:pt idx="87129">
                  <c:v>95.2148438</c:v>
                </c:pt>
                <c:pt idx="87130">
                  <c:v>79.5898438</c:v>
                </c:pt>
                <c:pt idx="87131">
                  <c:v>35.4003906</c:v>
                </c:pt>
                <c:pt idx="87132">
                  <c:v>-17.578125</c:v>
                </c:pt>
                <c:pt idx="87133">
                  <c:v>-62.2558594</c:v>
                </c:pt>
                <c:pt idx="87134">
                  <c:v>-89.5996094</c:v>
                </c:pt>
                <c:pt idx="87135">
                  <c:v>-103.637695</c:v>
                </c:pt>
                <c:pt idx="87136">
                  <c:v>-86.5478516</c:v>
                </c:pt>
                <c:pt idx="87137">
                  <c:v>-45.0439453</c:v>
                </c:pt>
                <c:pt idx="87138">
                  <c:v>15.5029297</c:v>
                </c:pt>
                <c:pt idx="87139">
                  <c:v>68.1152344</c:v>
                </c:pt>
                <c:pt idx="87140">
                  <c:v>92.77343749999996</c:v>
                </c:pt>
                <c:pt idx="87141">
                  <c:v>99.2431641</c:v>
                </c:pt>
                <c:pt idx="87142">
                  <c:v>81.29882809999998</c:v>
                </c:pt>
                <c:pt idx="87143">
                  <c:v>43.5791016</c:v>
                </c:pt>
                <c:pt idx="87144">
                  <c:v>-11.2304688</c:v>
                </c:pt>
                <c:pt idx="87145">
                  <c:v>-55.4199219</c:v>
                </c:pt>
                <c:pt idx="87146">
                  <c:v>-90.57617190000001</c:v>
                </c:pt>
                <c:pt idx="87147">
                  <c:v>-104.736328</c:v>
                </c:pt>
                <c:pt idx="87148">
                  <c:v>-88.7451172</c:v>
                </c:pt>
                <c:pt idx="87149">
                  <c:v>-44.921875</c:v>
                </c:pt>
                <c:pt idx="87150">
                  <c:v>2.07519531</c:v>
                </c:pt>
                <c:pt idx="87151">
                  <c:v>46.1425781</c:v>
                </c:pt>
                <c:pt idx="87152">
                  <c:v>88.5009766</c:v>
                </c:pt>
                <c:pt idx="87153">
                  <c:v>99.3652344</c:v>
                </c:pt>
                <c:pt idx="87154">
                  <c:v>84.3505859</c:v>
                </c:pt>
                <c:pt idx="87155">
                  <c:v>48.5839844</c:v>
                </c:pt>
                <c:pt idx="87156">
                  <c:v>0.122070312</c:v>
                </c:pt>
                <c:pt idx="87157">
                  <c:v>-52.0019531</c:v>
                </c:pt>
                <c:pt idx="87158">
                  <c:v>-89.35546879999995</c:v>
                </c:pt>
                <c:pt idx="87159">
                  <c:v>-102.050781</c:v>
                </c:pt>
                <c:pt idx="87160">
                  <c:v>-80.5664062</c:v>
                </c:pt>
                <c:pt idx="87161">
                  <c:v>-56.1523438</c:v>
                </c:pt>
                <c:pt idx="87162">
                  <c:v>-9.277343749999998</c:v>
                </c:pt>
                <c:pt idx="87163">
                  <c:v>50.5371094</c:v>
                </c:pt>
                <c:pt idx="87164">
                  <c:v>81.5429688</c:v>
                </c:pt>
                <c:pt idx="87165">
                  <c:v>97.90039059999998</c:v>
                </c:pt>
                <c:pt idx="87166">
                  <c:v>94.2382812</c:v>
                </c:pt>
                <c:pt idx="87167">
                  <c:v>63.2324219</c:v>
                </c:pt>
                <c:pt idx="87168">
                  <c:v>17.9443359</c:v>
                </c:pt>
                <c:pt idx="87169">
                  <c:v>-44.0673828</c:v>
                </c:pt>
                <c:pt idx="87170">
                  <c:v>-89.5996094</c:v>
                </c:pt>
                <c:pt idx="87171">
                  <c:v>-102.905273</c:v>
                </c:pt>
                <c:pt idx="87172">
                  <c:v>-94.7265625</c:v>
                </c:pt>
                <c:pt idx="87173">
                  <c:v>-58.1054688</c:v>
                </c:pt>
                <c:pt idx="87174">
                  <c:v>-10.8642578</c:v>
                </c:pt>
                <c:pt idx="87175">
                  <c:v>36.4990234</c:v>
                </c:pt>
                <c:pt idx="87176">
                  <c:v>69.9462891</c:v>
                </c:pt>
                <c:pt idx="87177">
                  <c:v>98.1445312</c:v>
                </c:pt>
                <c:pt idx="87178">
                  <c:v>92.89550779999998</c:v>
                </c:pt>
                <c:pt idx="87179">
                  <c:v>62.9882812</c:v>
                </c:pt>
                <c:pt idx="87180">
                  <c:v>18.4326172</c:v>
                </c:pt>
                <c:pt idx="87181">
                  <c:v>-24.7802734</c:v>
                </c:pt>
                <c:pt idx="87182">
                  <c:v>-72.50976559999998</c:v>
                </c:pt>
                <c:pt idx="87183">
                  <c:v>-97.4121094</c:v>
                </c:pt>
                <c:pt idx="87184">
                  <c:v>-89.35546879999995</c:v>
                </c:pt>
                <c:pt idx="87185">
                  <c:v>-61.0351562</c:v>
                </c:pt>
                <c:pt idx="87186">
                  <c:v>-18.3105469</c:v>
                </c:pt>
                <c:pt idx="87187">
                  <c:v>27.9541016</c:v>
                </c:pt>
                <c:pt idx="87188">
                  <c:v>74.0966797</c:v>
                </c:pt>
                <c:pt idx="87189">
                  <c:v>99.7314453</c:v>
                </c:pt>
                <c:pt idx="87190">
                  <c:v>91.55273440000001</c:v>
                </c:pt>
                <c:pt idx="87191">
                  <c:v>70.3125</c:v>
                </c:pt>
                <c:pt idx="87192">
                  <c:v>20.5078125</c:v>
                </c:pt>
                <c:pt idx="87193">
                  <c:v>-31.0058594</c:v>
                </c:pt>
                <c:pt idx="87194">
                  <c:v>-72.87597659999993</c:v>
                </c:pt>
                <c:pt idx="87195">
                  <c:v>-100.097656</c:v>
                </c:pt>
                <c:pt idx="87196">
                  <c:v>-104.003906</c:v>
                </c:pt>
                <c:pt idx="87197">
                  <c:v>-77.63671879999995</c:v>
                </c:pt>
                <c:pt idx="87198">
                  <c:v>-32.1044922</c:v>
                </c:pt>
                <c:pt idx="87199">
                  <c:v>21.3623047</c:v>
                </c:pt>
                <c:pt idx="87200">
                  <c:v>65.3076172</c:v>
                </c:pt>
                <c:pt idx="87201">
                  <c:v>97.77832029999998</c:v>
                </c:pt>
                <c:pt idx="87202">
                  <c:v>102.050781</c:v>
                </c:pt>
                <c:pt idx="87203">
                  <c:v>82.03125</c:v>
                </c:pt>
                <c:pt idx="87204">
                  <c:v>35.7666016</c:v>
                </c:pt>
                <c:pt idx="87205">
                  <c:v>-19.2871094</c:v>
                </c:pt>
                <c:pt idx="87206">
                  <c:v>-67.8710938</c:v>
                </c:pt>
                <c:pt idx="87207">
                  <c:v>-98.9990234</c:v>
                </c:pt>
                <c:pt idx="87208">
                  <c:v>-100.952148</c:v>
                </c:pt>
                <c:pt idx="87209">
                  <c:v>-80.4443359</c:v>
                </c:pt>
                <c:pt idx="87210">
                  <c:v>-49.9267578</c:v>
                </c:pt>
                <c:pt idx="87211">
                  <c:v>1.09863281</c:v>
                </c:pt>
                <c:pt idx="87212">
                  <c:v>56.0302734</c:v>
                </c:pt>
                <c:pt idx="87213">
                  <c:v>87.4023438</c:v>
                </c:pt>
                <c:pt idx="87214">
                  <c:v>102.294922</c:v>
                </c:pt>
                <c:pt idx="87215">
                  <c:v>80.8105469</c:v>
                </c:pt>
                <c:pt idx="87216">
                  <c:v>37.5976562</c:v>
                </c:pt>
                <c:pt idx="87217">
                  <c:v>-5.37109375</c:v>
                </c:pt>
                <c:pt idx="87218">
                  <c:v>-57.7392578</c:v>
                </c:pt>
                <c:pt idx="87219">
                  <c:v>-87.890625</c:v>
                </c:pt>
                <c:pt idx="87220">
                  <c:v>-96.1914062</c:v>
                </c:pt>
                <c:pt idx="87221">
                  <c:v>-80.68847659999993</c:v>
                </c:pt>
                <c:pt idx="87222">
                  <c:v>-49.9267578</c:v>
                </c:pt>
                <c:pt idx="87223">
                  <c:v>0.48828125</c:v>
                </c:pt>
                <c:pt idx="87224">
                  <c:v>53.9550781</c:v>
                </c:pt>
                <c:pt idx="87225">
                  <c:v>90.94238279999998</c:v>
                </c:pt>
                <c:pt idx="87226">
                  <c:v>100.463867</c:v>
                </c:pt>
                <c:pt idx="87227">
                  <c:v>83.8623047</c:v>
                </c:pt>
                <c:pt idx="87228">
                  <c:v>51.6357422</c:v>
                </c:pt>
                <c:pt idx="87229">
                  <c:v>-2.19726562</c:v>
                </c:pt>
                <c:pt idx="87230">
                  <c:v>-53.34472659999999</c:v>
                </c:pt>
                <c:pt idx="87231">
                  <c:v>-89.2333984</c:v>
                </c:pt>
                <c:pt idx="87232">
                  <c:v>-101.44043</c:v>
                </c:pt>
                <c:pt idx="87233">
                  <c:v>-98.9990234</c:v>
                </c:pt>
                <c:pt idx="87234">
                  <c:v>-58.7158203</c:v>
                </c:pt>
                <c:pt idx="87235">
                  <c:v>-1.22070312</c:v>
                </c:pt>
                <c:pt idx="87236">
                  <c:v>48.828125</c:v>
                </c:pt>
                <c:pt idx="87237">
                  <c:v>86.18164059999998</c:v>
                </c:pt>
                <c:pt idx="87238">
                  <c:v>101.5625</c:v>
                </c:pt>
                <c:pt idx="87239">
                  <c:v>96.4355469</c:v>
                </c:pt>
                <c:pt idx="87240">
                  <c:v>65.3076172</c:v>
                </c:pt>
                <c:pt idx="87241">
                  <c:v>11.3525391</c:v>
                </c:pt>
                <c:pt idx="87242">
                  <c:v>-37.5976562</c:v>
                </c:pt>
                <c:pt idx="87243">
                  <c:v>-82.3974609</c:v>
                </c:pt>
                <c:pt idx="87244">
                  <c:v>-96.5576172</c:v>
                </c:pt>
                <c:pt idx="87245">
                  <c:v>-91.796875</c:v>
                </c:pt>
                <c:pt idx="87246">
                  <c:v>-64.453125</c:v>
                </c:pt>
                <c:pt idx="87247">
                  <c:v>-13.5498047</c:v>
                </c:pt>
                <c:pt idx="87248">
                  <c:v>31.4941406</c:v>
                </c:pt>
                <c:pt idx="87249">
                  <c:v>73.1201172</c:v>
                </c:pt>
                <c:pt idx="87250">
                  <c:v>103.271484</c:v>
                </c:pt>
                <c:pt idx="87251">
                  <c:v>100.830078</c:v>
                </c:pt>
                <c:pt idx="87252">
                  <c:v>63.7207031</c:v>
                </c:pt>
                <c:pt idx="87253">
                  <c:v>18.6767578</c:v>
                </c:pt>
                <c:pt idx="87254">
                  <c:v>-29.296875</c:v>
                </c:pt>
                <c:pt idx="87255">
                  <c:v>-76.17187499999996</c:v>
                </c:pt>
                <c:pt idx="87256">
                  <c:v>-102.661133</c:v>
                </c:pt>
                <c:pt idx="87257">
                  <c:v>-103.637695</c:v>
                </c:pt>
                <c:pt idx="87258">
                  <c:v>-75.6835938</c:v>
                </c:pt>
                <c:pt idx="87259">
                  <c:v>-26.0009766</c:v>
                </c:pt>
                <c:pt idx="87260">
                  <c:v>27.7099609</c:v>
                </c:pt>
                <c:pt idx="87261">
                  <c:v>72.1435547</c:v>
                </c:pt>
                <c:pt idx="87262">
                  <c:v>98.2666016</c:v>
                </c:pt>
                <c:pt idx="87263">
                  <c:v>98.0224609</c:v>
                </c:pt>
                <c:pt idx="87264">
                  <c:v>66.65039059999994</c:v>
                </c:pt>
                <c:pt idx="87265">
                  <c:v>27.7099609</c:v>
                </c:pt>
                <c:pt idx="87266">
                  <c:v>-18.6767578</c:v>
                </c:pt>
                <c:pt idx="87267">
                  <c:v>-66.8945312</c:v>
                </c:pt>
                <c:pt idx="87268">
                  <c:v>-99.85351559999998</c:v>
                </c:pt>
                <c:pt idx="87269">
                  <c:v>-99.7314453</c:v>
                </c:pt>
                <c:pt idx="87270">
                  <c:v>-76.5380859</c:v>
                </c:pt>
                <c:pt idx="87271">
                  <c:v>-37.8417969</c:v>
                </c:pt>
                <c:pt idx="87272">
                  <c:v>11.5966797</c:v>
                </c:pt>
                <c:pt idx="87273">
                  <c:v>68.60351559999998</c:v>
                </c:pt>
                <c:pt idx="87274">
                  <c:v>94.7265625</c:v>
                </c:pt>
                <c:pt idx="87275">
                  <c:v>102.050781</c:v>
                </c:pt>
                <c:pt idx="87276">
                  <c:v>82.7636719</c:v>
                </c:pt>
                <c:pt idx="87277">
                  <c:v>36.7431641</c:v>
                </c:pt>
                <c:pt idx="87278">
                  <c:v>-23.4375</c:v>
                </c:pt>
                <c:pt idx="87279">
                  <c:v>-66.65039059999994</c:v>
                </c:pt>
                <c:pt idx="87280">
                  <c:v>-95.3369141</c:v>
                </c:pt>
                <c:pt idx="87281">
                  <c:v>-102.539062</c:v>
                </c:pt>
                <c:pt idx="87282">
                  <c:v>-81.7871094</c:v>
                </c:pt>
                <c:pt idx="87283">
                  <c:v>-44.55566409999999</c:v>
                </c:pt>
                <c:pt idx="87284">
                  <c:v>0.366210938</c:v>
                </c:pt>
                <c:pt idx="87285">
                  <c:v>50.2929688</c:v>
                </c:pt>
                <c:pt idx="87286">
                  <c:v>90.57617190000001</c:v>
                </c:pt>
                <c:pt idx="87287">
                  <c:v>107.177734</c:v>
                </c:pt>
                <c:pt idx="87288">
                  <c:v>86.3037109</c:v>
                </c:pt>
                <c:pt idx="87289">
                  <c:v>41.2597656</c:v>
                </c:pt>
                <c:pt idx="87290">
                  <c:v>-5.37109375</c:v>
                </c:pt>
                <c:pt idx="87291">
                  <c:v>-49.6826172</c:v>
                </c:pt>
                <c:pt idx="87292">
                  <c:v>-91.796875</c:v>
                </c:pt>
                <c:pt idx="87293">
                  <c:v>-102.416992</c:v>
                </c:pt>
                <c:pt idx="87294">
                  <c:v>-84.7167969</c:v>
                </c:pt>
                <c:pt idx="87295">
                  <c:v>-54.32128909999999</c:v>
                </c:pt>
                <c:pt idx="87296">
                  <c:v>-3.54003906</c:v>
                </c:pt>
                <c:pt idx="87297">
                  <c:v>44.6777344</c:v>
                </c:pt>
                <c:pt idx="87298">
                  <c:v>82.15332029999998</c:v>
                </c:pt>
                <c:pt idx="87299">
                  <c:v>98.75488279999998</c:v>
                </c:pt>
                <c:pt idx="87300">
                  <c:v>86.3037109</c:v>
                </c:pt>
                <c:pt idx="87301">
                  <c:v>51.1474609</c:v>
                </c:pt>
                <c:pt idx="87302">
                  <c:v>5.004882809999995</c:v>
                </c:pt>
                <c:pt idx="87303">
                  <c:v>-45.1660156</c:v>
                </c:pt>
                <c:pt idx="87304">
                  <c:v>-80.8105469</c:v>
                </c:pt>
                <c:pt idx="87305">
                  <c:v>-105.834961</c:v>
                </c:pt>
                <c:pt idx="87306">
                  <c:v>-92.6513672</c:v>
                </c:pt>
                <c:pt idx="87307">
                  <c:v>-53.2226562</c:v>
                </c:pt>
                <c:pt idx="87308">
                  <c:v>-10.0097656</c:v>
                </c:pt>
                <c:pt idx="87309">
                  <c:v>41.015625</c:v>
                </c:pt>
                <c:pt idx="87310">
                  <c:v>81.9091797</c:v>
                </c:pt>
                <c:pt idx="87311">
                  <c:v>99.85351559999998</c:v>
                </c:pt>
                <c:pt idx="87312">
                  <c:v>94.4824219</c:v>
                </c:pt>
                <c:pt idx="87313">
                  <c:v>66.65039059999994</c:v>
                </c:pt>
                <c:pt idx="87314">
                  <c:v>19.6533203</c:v>
                </c:pt>
                <c:pt idx="87315">
                  <c:v>-39.1845703</c:v>
                </c:pt>
                <c:pt idx="87316">
                  <c:v>-85.4492188</c:v>
                </c:pt>
                <c:pt idx="87317">
                  <c:v>-102.783203</c:v>
                </c:pt>
                <c:pt idx="87318">
                  <c:v>-91.1865234</c:v>
                </c:pt>
                <c:pt idx="87319">
                  <c:v>-67.0166016</c:v>
                </c:pt>
                <c:pt idx="87320">
                  <c:v>-23.0712891</c:v>
                </c:pt>
                <c:pt idx="87321">
                  <c:v>31.6162109</c:v>
                </c:pt>
                <c:pt idx="87322">
                  <c:v>74.3408203</c:v>
                </c:pt>
                <c:pt idx="87323">
                  <c:v>100.097656</c:v>
                </c:pt>
                <c:pt idx="87324">
                  <c:v>98.87695309999998</c:v>
                </c:pt>
                <c:pt idx="87325">
                  <c:v>73.7304688</c:v>
                </c:pt>
                <c:pt idx="87326">
                  <c:v>29.4189453</c:v>
                </c:pt>
                <c:pt idx="87327">
                  <c:v>-29.296875</c:v>
                </c:pt>
                <c:pt idx="87328">
                  <c:v>-71.8994141</c:v>
                </c:pt>
                <c:pt idx="87329">
                  <c:v>-95.4589844</c:v>
                </c:pt>
                <c:pt idx="87330">
                  <c:v>-97.65625</c:v>
                </c:pt>
                <c:pt idx="87331">
                  <c:v>-74.21875</c:v>
                </c:pt>
                <c:pt idx="87332">
                  <c:v>-31.98242189999997</c:v>
                </c:pt>
                <c:pt idx="87333">
                  <c:v>19.0429688</c:v>
                </c:pt>
                <c:pt idx="87334">
                  <c:v>72.265625</c:v>
                </c:pt>
                <c:pt idx="87335">
                  <c:v>97.65625</c:v>
                </c:pt>
                <c:pt idx="87336">
                  <c:v>101.44043</c:v>
                </c:pt>
                <c:pt idx="87337">
                  <c:v>79.8339844</c:v>
                </c:pt>
                <c:pt idx="87338">
                  <c:v>32.4707031</c:v>
                </c:pt>
                <c:pt idx="87339">
                  <c:v>-22.8271484</c:v>
                </c:pt>
                <c:pt idx="87340">
                  <c:v>-67.62695309999998</c:v>
                </c:pt>
                <c:pt idx="87341">
                  <c:v>-97.1679688</c:v>
                </c:pt>
                <c:pt idx="87342">
                  <c:v>-98.75488279999998</c:v>
                </c:pt>
                <c:pt idx="87343">
                  <c:v>-75.31738279999998</c:v>
                </c:pt>
                <c:pt idx="87344">
                  <c:v>-26.4892578</c:v>
                </c:pt>
                <c:pt idx="87345">
                  <c:v>17.9443359</c:v>
                </c:pt>
                <c:pt idx="87346">
                  <c:v>62.2558594</c:v>
                </c:pt>
                <c:pt idx="87347">
                  <c:v>96.4355469</c:v>
                </c:pt>
                <c:pt idx="87348">
                  <c:v>98.5107422</c:v>
                </c:pt>
                <c:pt idx="87349">
                  <c:v>81.17675779999993</c:v>
                </c:pt>
                <c:pt idx="87350">
                  <c:v>42.4804688</c:v>
                </c:pt>
                <c:pt idx="87351">
                  <c:v>-16.9677734</c:v>
                </c:pt>
                <c:pt idx="87352">
                  <c:v>-62.9882812</c:v>
                </c:pt>
                <c:pt idx="87353">
                  <c:v>-87.7685547</c:v>
                </c:pt>
                <c:pt idx="87354">
                  <c:v>-102.905273</c:v>
                </c:pt>
                <c:pt idx="87355">
                  <c:v>-93.1396484</c:v>
                </c:pt>
                <c:pt idx="87356">
                  <c:v>-46.2646484</c:v>
                </c:pt>
                <c:pt idx="87357">
                  <c:v>16.1132812</c:v>
                </c:pt>
                <c:pt idx="87358">
                  <c:v>55.5419922</c:v>
                </c:pt>
                <c:pt idx="87359">
                  <c:v>92.77343749999996</c:v>
                </c:pt>
                <c:pt idx="87360">
                  <c:v>101.928711</c:v>
                </c:pt>
                <c:pt idx="87361">
                  <c:v>85.9375</c:v>
                </c:pt>
                <c:pt idx="87362">
                  <c:v>52.8564453</c:v>
                </c:pt>
                <c:pt idx="87363">
                  <c:v>-1.953125</c:v>
                </c:pt>
                <c:pt idx="87364">
                  <c:v>-49.3164062</c:v>
                </c:pt>
                <c:pt idx="87365">
                  <c:v>-87.6464844</c:v>
                </c:pt>
                <c:pt idx="87366">
                  <c:v>-103.637695</c:v>
                </c:pt>
                <c:pt idx="87367">
                  <c:v>-91.0644531</c:v>
                </c:pt>
                <c:pt idx="87368">
                  <c:v>-49.9267578</c:v>
                </c:pt>
                <c:pt idx="87369">
                  <c:v>5.37109375</c:v>
                </c:pt>
                <c:pt idx="87370">
                  <c:v>48.3398438</c:v>
                </c:pt>
                <c:pt idx="87371">
                  <c:v>96.80175779999998</c:v>
                </c:pt>
                <c:pt idx="87372">
                  <c:v>101.5625</c:v>
                </c:pt>
                <c:pt idx="87373">
                  <c:v>83.3740234</c:v>
                </c:pt>
                <c:pt idx="87374">
                  <c:v>53.1005859</c:v>
                </c:pt>
                <c:pt idx="87375">
                  <c:v>12.5732422</c:v>
                </c:pt>
                <c:pt idx="87376">
                  <c:v>-49.0722656</c:v>
                </c:pt>
                <c:pt idx="87377">
                  <c:v>-89.2333984</c:v>
                </c:pt>
                <c:pt idx="87378">
                  <c:v>-101.5625</c:v>
                </c:pt>
                <c:pt idx="87379">
                  <c:v>-97.2900391</c:v>
                </c:pt>
                <c:pt idx="87380">
                  <c:v>-62.9882812</c:v>
                </c:pt>
                <c:pt idx="87381">
                  <c:v>-15.8691406</c:v>
                </c:pt>
                <c:pt idx="87382">
                  <c:v>41.5039062</c:v>
                </c:pt>
                <c:pt idx="87383">
                  <c:v>86.18164059999998</c:v>
                </c:pt>
                <c:pt idx="87384">
                  <c:v>102.905273</c:v>
                </c:pt>
                <c:pt idx="87385">
                  <c:v>92.0410156</c:v>
                </c:pt>
                <c:pt idx="87386">
                  <c:v>58.9599609</c:v>
                </c:pt>
                <c:pt idx="87387">
                  <c:v>17.0898438</c:v>
                </c:pt>
                <c:pt idx="87388">
                  <c:v>-33.81347659999999</c:v>
                </c:pt>
                <c:pt idx="87389">
                  <c:v>-80.4443359</c:v>
                </c:pt>
                <c:pt idx="87390">
                  <c:v>-97.0458984</c:v>
                </c:pt>
                <c:pt idx="87391">
                  <c:v>-89.9658203</c:v>
                </c:pt>
                <c:pt idx="87392">
                  <c:v>-64.57519529999998</c:v>
                </c:pt>
                <c:pt idx="87393">
                  <c:v>-19.53125</c:v>
                </c:pt>
                <c:pt idx="87394">
                  <c:v>39.30664059999999</c:v>
                </c:pt>
                <c:pt idx="87395">
                  <c:v>78.36914059999998</c:v>
                </c:pt>
                <c:pt idx="87396">
                  <c:v>98.2666016</c:v>
                </c:pt>
                <c:pt idx="87397">
                  <c:v>103.271484</c:v>
                </c:pt>
                <c:pt idx="87398">
                  <c:v>73.9746094</c:v>
                </c:pt>
                <c:pt idx="87399">
                  <c:v>23.9257812</c:v>
                </c:pt>
                <c:pt idx="87400">
                  <c:v>-29.4189453</c:v>
                </c:pt>
                <c:pt idx="87401">
                  <c:v>-71.8994141</c:v>
                </c:pt>
                <c:pt idx="87402">
                  <c:v>-96.3134766</c:v>
                </c:pt>
                <c:pt idx="87403">
                  <c:v>-97.4121094</c:v>
                </c:pt>
                <c:pt idx="87404">
                  <c:v>-72.3876953</c:v>
                </c:pt>
                <c:pt idx="87405">
                  <c:v>-29.1748047</c:v>
                </c:pt>
                <c:pt idx="87406">
                  <c:v>26.0009766</c:v>
                </c:pt>
                <c:pt idx="87407">
                  <c:v>75.0732422</c:v>
                </c:pt>
                <c:pt idx="87408">
                  <c:v>98.2666016</c:v>
                </c:pt>
                <c:pt idx="87409">
                  <c:v>101.196289</c:v>
                </c:pt>
                <c:pt idx="87410">
                  <c:v>73.85253909999996</c:v>
                </c:pt>
                <c:pt idx="87411">
                  <c:v>34.9121094</c:v>
                </c:pt>
                <c:pt idx="87412">
                  <c:v>-16.2353516</c:v>
                </c:pt>
                <c:pt idx="87413">
                  <c:v>-66.0400391</c:v>
                </c:pt>
                <c:pt idx="87414">
                  <c:v>-101.806641</c:v>
                </c:pt>
                <c:pt idx="87415">
                  <c:v>-98.5107422</c:v>
                </c:pt>
                <c:pt idx="87416">
                  <c:v>-76.17187499999996</c:v>
                </c:pt>
                <c:pt idx="87417">
                  <c:v>-42.1142578</c:v>
                </c:pt>
                <c:pt idx="87418">
                  <c:v>6.95800781</c:v>
                </c:pt>
                <c:pt idx="87419">
                  <c:v>63.5986328</c:v>
                </c:pt>
                <c:pt idx="87420">
                  <c:v>92.6513672</c:v>
                </c:pt>
                <c:pt idx="87421">
                  <c:v>99.1210938</c:v>
                </c:pt>
                <c:pt idx="87422">
                  <c:v>87.15820309999998</c:v>
                </c:pt>
                <c:pt idx="87423">
                  <c:v>38.8183594</c:v>
                </c:pt>
                <c:pt idx="87424">
                  <c:v>-11.1083984</c:v>
                </c:pt>
                <c:pt idx="87425">
                  <c:v>-56.7626953</c:v>
                </c:pt>
                <c:pt idx="87426">
                  <c:v>-88.2568359</c:v>
                </c:pt>
                <c:pt idx="87427">
                  <c:v>-102.294922</c:v>
                </c:pt>
                <c:pt idx="87428">
                  <c:v>-88.0126953</c:v>
                </c:pt>
                <c:pt idx="87429">
                  <c:v>-43.4570312</c:v>
                </c:pt>
                <c:pt idx="87430">
                  <c:v>10.4980469</c:v>
                </c:pt>
                <c:pt idx="87431">
                  <c:v>54.8095703</c:v>
                </c:pt>
                <c:pt idx="87432">
                  <c:v>97.65625</c:v>
                </c:pt>
                <c:pt idx="87433">
                  <c:v>110.473633</c:v>
                </c:pt>
                <c:pt idx="87434">
                  <c:v>90.33203119999993</c:v>
                </c:pt>
                <c:pt idx="87435">
                  <c:v>50.4150391</c:v>
                </c:pt>
                <c:pt idx="87436">
                  <c:v>4.76074219</c:v>
                </c:pt>
                <c:pt idx="87437">
                  <c:v>-45.4101562</c:v>
                </c:pt>
                <c:pt idx="87438">
                  <c:v>-83.2519531</c:v>
                </c:pt>
                <c:pt idx="87439">
                  <c:v>-99.3652344</c:v>
                </c:pt>
                <c:pt idx="87440">
                  <c:v>-89.7216797</c:v>
                </c:pt>
                <c:pt idx="87441">
                  <c:v>-52.4902344</c:v>
                </c:pt>
                <c:pt idx="87442">
                  <c:v>-0.366210938</c:v>
                </c:pt>
                <c:pt idx="87443">
                  <c:v>44.7998047</c:v>
                </c:pt>
                <c:pt idx="87444">
                  <c:v>85.5712891</c:v>
                </c:pt>
                <c:pt idx="87445">
                  <c:v>97.77832029999998</c:v>
                </c:pt>
                <c:pt idx="87446">
                  <c:v>93.87207029999993</c:v>
                </c:pt>
                <c:pt idx="87447">
                  <c:v>54.8095703</c:v>
                </c:pt>
                <c:pt idx="87448">
                  <c:v>4.02832031</c:v>
                </c:pt>
                <c:pt idx="87449">
                  <c:v>-43.8232422</c:v>
                </c:pt>
                <c:pt idx="87450">
                  <c:v>-86.9140625</c:v>
                </c:pt>
                <c:pt idx="87451">
                  <c:v>-99.60937499999996</c:v>
                </c:pt>
                <c:pt idx="87452">
                  <c:v>-89.35546879999995</c:v>
                </c:pt>
                <c:pt idx="87453">
                  <c:v>-58.59375</c:v>
                </c:pt>
                <c:pt idx="87454">
                  <c:v>-10.8642578</c:v>
                </c:pt>
                <c:pt idx="87455">
                  <c:v>35.0341797</c:v>
                </c:pt>
                <c:pt idx="87456">
                  <c:v>76.2939453</c:v>
                </c:pt>
                <c:pt idx="87457">
                  <c:v>106.079102</c:v>
                </c:pt>
                <c:pt idx="87458">
                  <c:v>99.3652344</c:v>
                </c:pt>
                <c:pt idx="87459">
                  <c:v>64.3310547</c:v>
                </c:pt>
                <c:pt idx="87460">
                  <c:v>10.3759766</c:v>
                </c:pt>
                <c:pt idx="87461">
                  <c:v>-31.98242189999997</c:v>
                </c:pt>
                <c:pt idx="87462">
                  <c:v>-71.2890625</c:v>
                </c:pt>
                <c:pt idx="87463">
                  <c:v>-104.736328</c:v>
                </c:pt>
                <c:pt idx="87464">
                  <c:v>-97.2900391</c:v>
                </c:pt>
                <c:pt idx="87465">
                  <c:v>-70.4345703</c:v>
                </c:pt>
                <c:pt idx="87466">
                  <c:v>-20.6298828</c:v>
                </c:pt>
                <c:pt idx="87467">
                  <c:v>27.0996094</c:v>
                </c:pt>
                <c:pt idx="87468">
                  <c:v>78.0029297</c:v>
                </c:pt>
                <c:pt idx="87469">
                  <c:v>103.515625</c:v>
                </c:pt>
                <c:pt idx="87470">
                  <c:v>102.905273</c:v>
                </c:pt>
                <c:pt idx="87471">
                  <c:v>70.55664059999998</c:v>
                </c:pt>
                <c:pt idx="87472">
                  <c:v>16.8457031</c:v>
                </c:pt>
                <c:pt idx="87473">
                  <c:v>-32.2265625</c:v>
                </c:pt>
                <c:pt idx="87474">
                  <c:v>-73.48632809999998</c:v>
                </c:pt>
                <c:pt idx="87475">
                  <c:v>-100.341797</c:v>
                </c:pt>
                <c:pt idx="87476">
                  <c:v>-97.4121094</c:v>
                </c:pt>
                <c:pt idx="87477">
                  <c:v>-73.48632809999998</c:v>
                </c:pt>
                <c:pt idx="87478">
                  <c:v>-29.0527344</c:v>
                </c:pt>
                <c:pt idx="87479">
                  <c:v>27.8320312</c:v>
                </c:pt>
                <c:pt idx="87480">
                  <c:v>63.1103516</c:v>
                </c:pt>
                <c:pt idx="87481">
                  <c:v>91.9189453</c:v>
                </c:pt>
                <c:pt idx="87482">
                  <c:v>97.0458984</c:v>
                </c:pt>
                <c:pt idx="87483">
                  <c:v>78.12499999999998</c:v>
                </c:pt>
                <c:pt idx="87484">
                  <c:v>26.1230469</c:v>
                </c:pt>
                <c:pt idx="87485">
                  <c:v>-23.4375</c:v>
                </c:pt>
                <c:pt idx="87486">
                  <c:v>-62.9882812</c:v>
                </c:pt>
                <c:pt idx="87487">
                  <c:v>-99.85351559999998</c:v>
                </c:pt>
                <c:pt idx="87488">
                  <c:v>-99.60937499999996</c:v>
                </c:pt>
                <c:pt idx="87489">
                  <c:v>-77.14843749999996</c:v>
                </c:pt>
                <c:pt idx="87490">
                  <c:v>-33.203125</c:v>
                </c:pt>
                <c:pt idx="87491">
                  <c:v>7.44628906</c:v>
                </c:pt>
                <c:pt idx="87492">
                  <c:v>64.0869141</c:v>
                </c:pt>
                <c:pt idx="87493">
                  <c:v>102.172852</c:v>
                </c:pt>
                <c:pt idx="87494">
                  <c:v>108.032227</c:v>
                </c:pt>
                <c:pt idx="87495">
                  <c:v>83.12988279999993</c:v>
                </c:pt>
                <c:pt idx="87496">
                  <c:v>40.5273438</c:v>
                </c:pt>
                <c:pt idx="87497">
                  <c:v>-10.1318359</c:v>
                </c:pt>
                <c:pt idx="87498">
                  <c:v>-58.2275391</c:v>
                </c:pt>
                <c:pt idx="87499">
                  <c:v>-86.5478516</c:v>
                </c:pt>
                <c:pt idx="87500">
                  <c:v>-96.1914062</c:v>
                </c:pt>
                <c:pt idx="87501">
                  <c:v>-83.8623047</c:v>
                </c:pt>
                <c:pt idx="87502">
                  <c:v>-53.4667969</c:v>
                </c:pt>
                <c:pt idx="87503">
                  <c:v>-1.83105469</c:v>
                </c:pt>
                <c:pt idx="87504">
                  <c:v>52.4902344</c:v>
                </c:pt>
                <c:pt idx="87505">
                  <c:v>85.9375</c:v>
                </c:pt>
                <c:pt idx="87506">
                  <c:v>102.783203</c:v>
                </c:pt>
                <c:pt idx="87507">
                  <c:v>83.12988279999993</c:v>
                </c:pt>
                <c:pt idx="87508">
                  <c:v>47.6074219</c:v>
                </c:pt>
                <c:pt idx="87509">
                  <c:v>2.44140625</c:v>
                </c:pt>
                <c:pt idx="87510">
                  <c:v>-41.2597656</c:v>
                </c:pt>
                <c:pt idx="87511">
                  <c:v>-80.2001953</c:v>
                </c:pt>
                <c:pt idx="87512">
                  <c:v>-102.416992</c:v>
                </c:pt>
                <c:pt idx="87513">
                  <c:v>-92.5292969</c:v>
                </c:pt>
                <c:pt idx="87514">
                  <c:v>-54.93164059999999</c:v>
                </c:pt>
                <c:pt idx="87515">
                  <c:v>-3.29589844</c:v>
                </c:pt>
                <c:pt idx="87516">
                  <c:v>42.7246094</c:v>
                </c:pt>
                <c:pt idx="87517">
                  <c:v>86.6699219</c:v>
                </c:pt>
                <c:pt idx="87518">
                  <c:v>99.9755859</c:v>
                </c:pt>
                <c:pt idx="87519">
                  <c:v>88.5009766</c:v>
                </c:pt>
                <c:pt idx="87520">
                  <c:v>55.5419922</c:v>
                </c:pt>
                <c:pt idx="87521">
                  <c:v>9.277343749999998</c:v>
                </c:pt>
                <c:pt idx="87522">
                  <c:v>-42.4804688</c:v>
                </c:pt>
                <c:pt idx="87523">
                  <c:v>-83.4960938</c:v>
                </c:pt>
                <c:pt idx="87524">
                  <c:v>-97.4121094</c:v>
                </c:pt>
                <c:pt idx="87525">
                  <c:v>-91.0644531</c:v>
                </c:pt>
                <c:pt idx="87526">
                  <c:v>-57.0068359</c:v>
                </c:pt>
                <c:pt idx="87527">
                  <c:v>-8.178710939999998</c:v>
                </c:pt>
                <c:pt idx="87528">
                  <c:v>39.5507812</c:v>
                </c:pt>
                <c:pt idx="87529">
                  <c:v>85.3271484</c:v>
                </c:pt>
                <c:pt idx="87530">
                  <c:v>102.416992</c:v>
                </c:pt>
                <c:pt idx="87531">
                  <c:v>100.585938</c:v>
                </c:pt>
                <c:pt idx="87532">
                  <c:v>67.0166016</c:v>
                </c:pt>
                <c:pt idx="87533">
                  <c:v>20.8740234</c:v>
                </c:pt>
                <c:pt idx="87534">
                  <c:v>-29.4189453</c:v>
                </c:pt>
                <c:pt idx="87535">
                  <c:v>-78.2470703</c:v>
                </c:pt>
                <c:pt idx="87536">
                  <c:v>-102.905273</c:v>
                </c:pt>
                <c:pt idx="87537">
                  <c:v>-98.75488279999998</c:v>
                </c:pt>
                <c:pt idx="87538">
                  <c:v>-62.8662109</c:v>
                </c:pt>
                <c:pt idx="87539">
                  <c:v>-19.0429688</c:v>
                </c:pt>
                <c:pt idx="87540">
                  <c:v>22.9492188</c:v>
                </c:pt>
                <c:pt idx="87541">
                  <c:v>74.0966797</c:v>
                </c:pt>
                <c:pt idx="87542">
                  <c:v>101.196289</c:v>
                </c:pt>
                <c:pt idx="87543">
                  <c:v>98.5107422</c:v>
                </c:pt>
                <c:pt idx="87544">
                  <c:v>70.0683594</c:v>
                </c:pt>
                <c:pt idx="87545">
                  <c:v>26.3671875</c:v>
                </c:pt>
                <c:pt idx="87546">
                  <c:v>-23.6816406</c:v>
                </c:pt>
                <c:pt idx="87547">
                  <c:v>-70.1904297</c:v>
                </c:pt>
                <c:pt idx="87548">
                  <c:v>-97.65625</c:v>
                </c:pt>
                <c:pt idx="87549">
                  <c:v>-99.4873047</c:v>
                </c:pt>
                <c:pt idx="87550">
                  <c:v>-76.7822266</c:v>
                </c:pt>
                <c:pt idx="87551">
                  <c:v>-31.98242189999997</c:v>
                </c:pt>
                <c:pt idx="87552">
                  <c:v>23.1933594</c:v>
                </c:pt>
                <c:pt idx="87553">
                  <c:v>68.4814453</c:v>
                </c:pt>
                <c:pt idx="87554">
                  <c:v>94.7265625</c:v>
                </c:pt>
                <c:pt idx="87555">
                  <c:v>96.92382809999998</c:v>
                </c:pt>
                <c:pt idx="87556">
                  <c:v>74.9511719</c:v>
                </c:pt>
                <c:pt idx="87557">
                  <c:v>35.15625</c:v>
                </c:pt>
                <c:pt idx="87558">
                  <c:v>-14.0380859</c:v>
                </c:pt>
                <c:pt idx="87559">
                  <c:v>-69.33593749999996</c:v>
                </c:pt>
                <c:pt idx="87560">
                  <c:v>-96.4355469</c:v>
                </c:pt>
                <c:pt idx="87561">
                  <c:v>-98.1445312</c:v>
                </c:pt>
                <c:pt idx="87562">
                  <c:v>-90.82031249999996</c:v>
                </c:pt>
                <c:pt idx="87563">
                  <c:v>-40.8935547</c:v>
                </c:pt>
                <c:pt idx="87564">
                  <c:v>8.91113281</c:v>
                </c:pt>
                <c:pt idx="87565">
                  <c:v>60.7910156</c:v>
                </c:pt>
                <c:pt idx="87566">
                  <c:v>96.67968749999996</c:v>
                </c:pt>
                <c:pt idx="87567">
                  <c:v>103.637695</c:v>
                </c:pt>
                <c:pt idx="87568">
                  <c:v>81.0546875</c:v>
                </c:pt>
                <c:pt idx="87569">
                  <c:v>40.5273438</c:v>
                </c:pt>
                <c:pt idx="87570">
                  <c:v>-4.76074219</c:v>
                </c:pt>
                <c:pt idx="87571">
                  <c:v>-52.4902344</c:v>
                </c:pt>
                <c:pt idx="87572">
                  <c:v>-91.9189453</c:v>
                </c:pt>
                <c:pt idx="87573">
                  <c:v>-98.9990234</c:v>
                </c:pt>
                <c:pt idx="87574">
                  <c:v>-82.03125</c:v>
                </c:pt>
                <c:pt idx="87575">
                  <c:v>-42.8466797</c:v>
                </c:pt>
                <c:pt idx="87576">
                  <c:v>-3.90625</c:v>
                </c:pt>
                <c:pt idx="87577">
                  <c:v>50.78125</c:v>
                </c:pt>
                <c:pt idx="87578">
                  <c:v>90.4541016</c:v>
                </c:pt>
                <c:pt idx="87579">
                  <c:v>102.905273</c:v>
                </c:pt>
                <c:pt idx="87580">
                  <c:v>92.1630859</c:v>
                </c:pt>
                <c:pt idx="87581">
                  <c:v>50.78125</c:v>
                </c:pt>
                <c:pt idx="87582">
                  <c:v>-5.24902344</c:v>
                </c:pt>
                <c:pt idx="87583">
                  <c:v>-54.0771484</c:v>
                </c:pt>
                <c:pt idx="87584">
                  <c:v>-84.3505859</c:v>
                </c:pt>
                <c:pt idx="87585">
                  <c:v>-98.75488279999998</c:v>
                </c:pt>
                <c:pt idx="87586">
                  <c:v>-88.0126953</c:v>
                </c:pt>
                <c:pt idx="87587">
                  <c:v>-54.5654297</c:v>
                </c:pt>
                <c:pt idx="87588">
                  <c:v>-7.20214844</c:v>
                </c:pt>
                <c:pt idx="87589">
                  <c:v>44.1894531</c:v>
                </c:pt>
                <c:pt idx="87590">
                  <c:v>87.03613279999998</c:v>
                </c:pt>
                <c:pt idx="87591">
                  <c:v>103.515625</c:v>
                </c:pt>
                <c:pt idx="87592">
                  <c:v>89.9658203</c:v>
                </c:pt>
                <c:pt idx="87593">
                  <c:v>60.3027344</c:v>
                </c:pt>
                <c:pt idx="87594">
                  <c:v>14.6484375</c:v>
                </c:pt>
                <c:pt idx="87595">
                  <c:v>-37.5976562</c:v>
                </c:pt>
                <c:pt idx="87596">
                  <c:v>-84.22851559999998</c:v>
                </c:pt>
                <c:pt idx="87597">
                  <c:v>-103.637695</c:v>
                </c:pt>
                <c:pt idx="87598">
                  <c:v>-98.75488279999998</c:v>
                </c:pt>
                <c:pt idx="87599">
                  <c:v>-63.2324219</c:v>
                </c:pt>
                <c:pt idx="87600">
                  <c:v>-22.7050781</c:v>
                </c:pt>
                <c:pt idx="87601">
                  <c:v>38.6962891</c:v>
                </c:pt>
                <c:pt idx="87602">
                  <c:v>80.32226559999998</c:v>
                </c:pt>
                <c:pt idx="87603">
                  <c:v>97.4121094</c:v>
                </c:pt>
                <c:pt idx="87604">
                  <c:v>95.9472656</c:v>
                </c:pt>
                <c:pt idx="87605">
                  <c:v>69.2138672</c:v>
                </c:pt>
                <c:pt idx="87606">
                  <c:v>18.4326172</c:v>
                </c:pt>
                <c:pt idx="87607">
                  <c:v>-37.3535156</c:v>
                </c:pt>
                <c:pt idx="87608">
                  <c:v>-79.9560547</c:v>
                </c:pt>
                <c:pt idx="87609">
                  <c:v>-102.905273</c:v>
                </c:pt>
                <c:pt idx="87610">
                  <c:v>-99.3652344</c:v>
                </c:pt>
                <c:pt idx="87611">
                  <c:v>-70.1904297</c:v>
                </c:pt>
                <c:pt idx="87612">
                  <c:v>-24.2919922</c:v>
                </c:pt>
                <c:pt idx="87613">
                  <c:v>28.44238279999998</c:v>
                </c:pt>
                <c:pt idx="87614">
                  <c:v>70.3125</c:v>
                </c:pt>
                <c:pt idx="87615">
                  <c:v>95.3369141</c:v>
                </c:pt>
                <c:pt idx="87616">
                  <c:v>101.68457</c:v>
                </c:pt>
                <c:pt idx="87617">
                  <c:v>72.0214844</c:v>
                </c:pt>
                <c:pt idx="87618">
                  <c:v>37.109375</c:v>
                </c:pt>
                <c:pt idx="87619">
                  <c:v>-23.6816406</c:v>
                </c:pt>
                <c:pt idx="87620">
                  <c:v>-71.0449219</c:v>
                </c:pt>
                <c:pt idx="87621">
                  <c:v>-97.65625</c:v>
                </c:pt>
                <c:pt idx="87622">
                  <c:v>-95.5810547</c:v>
                </c:pt>
                <c:pt idx="87623">
                  <c:v>-80.32226559999998</c:v>
                </c:pt>
                <c:pt idx="87624">
                  <c:v>-34.17968749999999</c:v>
                </c:pt>
                <c:pt idx="87625">
                  <c:v>21.1181641</c:v>
                </c:pt>
                <c:pt idx="87626">
                  <c:v>59.3261719</c:v>
                </c:pt>
                <c:pt idx="87627">
                  <c:v>94.1162109</c:v>
                </c:pt>
                <c:pt idx="87628">
                  <c:v>103.637695</c:v>
                </c:pt>
                <c:pt idx="87629">
                  <c:v>85.3271484</c:v>
                </c:pt>
                <c:pt idx="87630">
                  <c:v>45.0439453</c:v>
                </c:pt>
                <c:pt idx="87631">
                  <c:v>-15.0146484</c:v>
                </c:pt>
                <c:pt idx="87632">
                  <c:v>-58.1054688</c:v>
                </c:pt>
                <c:pt idx="87633">
                  <c:v>-91.9189453</c:v>
                </c:pt>
                <c:pt idx="87634">
                  <c:v>-102.783203</c:v>
                </c:pt>
                <c:pt idx="87635">
                  <c:v>-87.7685547</c:v>
                </c:pt>
                <c:pt idx="87636">
                  <c:v>-43.0908203</c:v>
                </c:pt>
                <c:pt idx="87637">
                  <c:v>12.9394531</c:v>
                </c:pt>
                <c:pt idx="87638">
                  <c:v>57.7392578</c:v>
                </c:pt>
                <c:pt idx="87639">
                  <c:v>94.84863279999998</c:v>
                </c:pt>
                <c:pt idx="87640">
                  <c:v>105.224609</c:v>
                </c:pt>
                <c:pt idx="87641">
                  <c:v>91.1865234</c:v>
                </c:pt>
                <c:pt idx="87642">
                  <c:v>49.5605469</c:v>
                </c:pt>
                <c:pt idx="87643">
                  <c:v>0.0</c:v>
                </c:pt>
                <c:pt idx="87644">
                  <c:v>-54.4433594</c:v>
                </c:pt>
                <c:pt idx="87645">
                  <c:v>-82.88574219999992</c:v>
                </c:pt>
                <c:pt idx="87646">
                  <c:v>-90.6982422</c:v>
                </c:pt>
                <c:pt idx="87647">
                  <c:v>-90.94238279999998</c:v>
                </c:pt>
                <c:pt idx="87648">
                  <c:v>-55.7861328</c:v>
                </c:pt>
                <c:pt idx="87649">
                  <c:v>-5.37109375</c:v>
                </c:pt>
                <c:pt idx="87650">
                  <c:v>42.3583984</c:v>
                </c:pt>
                <c:pt idx="87651">
                  <c:v>81.0546875</c:v>
                </c:pt>
                <c:pt idx="87652">
                  <c:v>97.0458984</c:v>
                </c:pt>
                <c:pt idx="87653">
                  <c:v>87.4023438</c:v>
                </c:pt>
                <c:pt idx="87654">
                  <c:v>52.8564453</c:v>
                </c:pt>
                <c:pt idx="87655">
                  <c:v>1.58691406</c:v>
                </c:pt>
                <c:pt idx="87656">
                  <c:v>-46.0205078</c:v>
                </c:pt>
                <c:pt idx="87657">
                  <c:v>-85.9375</c:v>
                </c:pt>
                <c:pt idx="87658">
                  <c:v>-103.515625</c:v>
                </c:pt>
                <c:pt idx="87659">
                  <c:v>-91.1865234</c:v>
                </c:pt>
                <c:pt idx="87660">
                  <c:v>-57.2509766</c:v>
                </c:pt>
                <c:pt idx="87661">
                  <c:v>-10.3759766</c:v>
                </c:pt>
                <c:pt idx="87662">
                  <c:v>39.5507812</c:v>
                </c:pt>
                <c:pt idx="87663">
                  <c:v>84.10644529999998</c:v>
                </c:pt>
                <c:pt idx="87664">
                  <c:v>106.689453</c:v>
                </c:pt>
                <c:pt idx="87665">
                  <c:v>98.87695309999998</c:v>
                </c:pt>
                <c:pt idx="87666">
                  <c:v>67.13867190000001</c:v>
                </c:pt>
                <c:pt idx="87667">
                  <c:v>17.3339844</c:v>
                </c:pt>
                <c:pt idx="87668">
                  <c:v>-33.3251953</c:v>
                </c:pt>
                <c:pt idx="87669">
                  <c:v>-80.2001953</c:v>
                </c:pt>
                <c:pt idx="87670">
                  <c:v>-98.1445312</c:v>
                </c:pt>
                <c:pt idx="87671">
                  <c:v>-91.0644531</c:v>
                </c:pt>
                <c:pt idx="87672">
                  <c:v>-57.3730469</c:v>
                </c:pt>
                <c:pt idx="87673">
                  <c:v>-18.7988281</c:v>
                </c:pt>
                <c:pt idx="87674">
                  <c:v>33.3251953</c:v>
                </c:pt>
                <c:pt idx="87675">
                  <c:v>76.17187499999996</c:v>
                </c:pt>
                <c:pt idx="87676">
                  <c:v>94.84863279999998</c:v>
                </c:pt>
                <c:pt idx="87677">
                  <c:v>98.5107422</c:v>
                </c:pt>
                <c:pt idx="87678">
                  <c:v>68.2373047</c:v>
                </c:pt>
                <c:pt idx="87679">
                  <c:v>25.7568359</c:v>
                </c:pt>
                <c:pt idx="87680">
                  <c:v>-21.7285156</c:v>
                </c:pt>
                <c:pt idx="87681">
                  <c:v>-73.1201172</c:v>
                </c:pt>
                <c:pt idx="87682">
                  <c:v>-95.4589844</c:v>
                </c:pt>
                <c:pt idx="87683">
                  <c:v>-94.7265625</c:v>
                </c:pt>
                <c:pt idx="87684">
                  <c:v>-68.9697266</c:v>
                </c:pt>
                <c:pt idx="87685">
                  <c:v>-24.1699219</c:v>
                </c:pt>
                <c:pt idx="87686">
                  <c:v>24.0478516</c:v>
                </c:pt>
                <c:pt idx="87687">
                  <c:v>72.87597659999993</c:v>
                </c:pt>
                <c:pt idx="87688">
                  <c:v>97.1679688</c:v>
                </c:pt>
                <c:pt idx="87689">
                  <c:v>96.0693359</c:v>
                </c:pt>
                <c:pt idx="87690">
                  <c:v>69.33593749999996</c:v>
                </c:pt>
                <c:pt idx="87691">
                  <c:v>30.6396484</c:v>
                </c:pt>
                <c:pt idx="87692">
                  <c:v>-19.4091797</c:v>
                </c:pt>
                <c:pt idx="87693">
                  <c:v>-65.9179688</c:v>
                </c:pt>
                <c:pt idx="87694">
                  <c:v>-101.44043</c:v>
                </c:pt>
                <c:pt idx="87695">
                  <c:v>-98.63281249999996</c:v>
                </c:pt>
                <c:pt idx="87696">
                  <c:v>-75.5615234</c:v>
                </c:pt>
                <c:pt idx="87697">
                  <c:v>-33.81347659999999</c:v>
                </c:pt>
                <c:pt idx="87698">
                  <c:v>19.1650391</c:v>
                </c:pt>
                <c:pt idx="87699">
                  <c:v>67.2607422</c:v>
                </c:pt>
                <c:pt idx="87700">
                  <c:v>94.2382812</c:v>
                </c:pt>
                <c:pt idx="87701">
                  <c:v>98.5107422</c:v>
                </c:pt>
                <c:pt idx="87702">
                  <c:v>82.5195312</c:v>
                </c:pt>
                <c:pt idx="87703">
                  <c:v>41.9921875</c:v>
                </c:pt>
                <c:pt idx="87704">
                  <c:v>-8.178710939999998</c:v>
                </c:pt>
                <c:pt idx="87705">
                  <c:v>-53.9550781</c:v>
                </c:pt>
                <c:pt idx="87706">
                  <c:v>-88.62304690000001</c:v>
                </c:pt>
                <c:pt idx="87707">
                  <c:v>-97.0458984</c:v>
                </c:pt>
                <c:pt idx="87708">
                  <c:v>-79.34570309999998</c:v>
                </c:pt>
                <c:pt idx="87709">
                  <c:v>-44.3115234</c:v>
                </c:pt>
                <c:pt idx="87710">
                  <c:v>5.73730469</c:v>
                </c:pt>
                <c:pt idx="87711">
                  <c:v>57.3730469</c:v>
                </c:pt>
                <c:pt idx="87712">
                  <c:v>90.57617190000001</c:v>
                </c:pt>
                <c:pt idx="87713">
                  <c:v>96.1914062</c:v>
                </c:pt>
                <c:pt idx="87714">
                  <c:v>82.6416016</c:v>
                </c:pt>
                <c:pt idx="87715">
                  <c:v>53.2226562</c:v>
                </c:pt>
                <c:pt idx="87716">
                  <c:v>2.80761719</c:v>
                </c:pt>
                <c:pt idx="87717">
                  <c:v>-53.4667969</c:v>
                </c:pt>
                <c:pt idx="87718">
                  <c:v>-87.15820309999998</c:v>
                </c:pt>
                <c:pt idx="87719">
                  <c:v>-105.59082</c:v>
                </c:pt>
                <c:pt idx="87720">
                  <c:v>-89.35546879999995</c:v>
                </c:pt>
                <c:pt idx="87721">
                  <c:v>-46.7529297</c:v>
                </c:pt>
                <c:pt idx="87722">
                  <c:v>-0.366210938</c:v>
                </c:pt>
                <c:pt idx="87723">
                  <c:v>54.8095703</c:v>
                </c:pt>
                <c:pt idx="87724">
                  <c:v>87.2802734</c:v>
                </c:pt>
                <c:pt idx="87725">
                  <c:v>92.1630859</c:v>
                </c:pt>
                <c:pt idx="87726">
                  <c:v>89.9658203</c:v>
                </c:pt>
                <c:pt idx="87727">
                  <c:v>57.2509766</c:v>
                </c:pt>
                <c:pt idx="87728">
                  <c:v>2.68554688</c:v>
                </c:pt>
                <c:pt idx="87729">
                  <c:v>-49.4384766</c:v>
                </c:pt>
                <c:pt idx="87730">
                  <c:v>-84.5947266</c:v>
                </c:pt>
                <c:pt idx="87731">
                  <c:v>-94.84863279999998</c:v>
                </c:pt>
                <c:pt idx="87732">
                  <c:v>-89.4775391</c:v>
                </c:pt>
                <c:pt idx="87733">
                  <c:v>-60.0585938</c:v>
                </c:pt>
                <c:pt idx="87734">
                  <c:v>-8.544921879999997</c:v>
                </c:pt>
                <c:pt idx="87735">
                  <c:v>42.4804688</c:v>
                </c:pt>
                <c:pt idx="87736">
                  <c:v>86.3037109</c:v>
                </c:pt>
                <c:pt idx="87737">
                  <c:v>100.219727</c:v>
                </c:pt>
                <c:pt idx="87738">
                  <c:v>88.0126953</c:v>
                </c:pt>
                <c:pt idx="87739">
                  <c:v>57.9833984</c:v>
                </c:pt>
                <c:pt idx="87740">
                  <c:v>14.6484375</c:v>
                </c:pt>
                <c:pt idx="87741">
                  <c:v>-35.7666016</c:v>
                </c:pt>
                <c:pt idx="87742">
                  <c:v>-80.68847659999993</c:v>
                </c:pt>
                <c:pt idx="87743">
                  <c:v>-97.90039059999998</c:v>
                </c:pt>
                <c:pt idx="87744">
                  <c:v>-97.2900391</c:v>
                </c:pt>
                <c:pt idx="87745">
                  <c:v>-65.4296875</c:v>
                </c:pt>
                <c:pt idx="87746">
                  <c:v>-24.1699219</c:v>
                </c:pt>
                <c:pt idx="87747">
                  <c:v>33.0810547</c:v>
                </c:pt>
                <c:pt idx="87748">
                  <c:v>74.7070312</c:v>
                </c:pt>
                <c:pt idx="87749">
                  <c:v>98.0224609</c:v>
                </c:pt>
                <c:pt idx="87750">
                  <c:v>88.5009766</c:v>
                </c:pt>
                <c:pt idx="87751">
                  <c:v>67.62695309999998</c:v>
                </c:pt>
                <c:pt idx="87752">
                  <c:v>23.5595703</c:v>
                </c:pt>
                <c:pt idx="87753">
                  <c:v>-24.2919922</c:v>
                </c:pt>
                <c:pt idx="87754">
                  <c:v>-66.52832029999998</c:v>
                </c:pt>
                <c:pt idx="87755">
                  <c:v>-97.65625</c:v>
                </c:pt>
                <c:pt idx="87756">
                  <c:v>-94.97070309999998</c:v>
                </c:pt>
                <c:pt idx="87757">
                  <c:v>-65.55175779999998</c:v>
                </c:pt>
                <c:pt idx="87758">
                  <c:v>-28.8085938</c:v>
                </c:pt>
                <c:pt idx="87759">
                  <c:v>20.1416016</c:v>
                </c:pt>
                <c:pt idx="87760">
                  <c:v>65.55175779999998</c:v>
                </c:pt>
                <c:pt idx="87761">
                  <c:v>95.703125</c:v>
                </c:pt>
                <c:pt idx="87762">
                  <c:v>98.87695309999998</c:v>
                </c:pt>
                <c:pt idx="87763">
                  <c:v>77.27050779999998</c:v>
                </c:pt>
                <c:pt idx="87764">
                  <c:v>32.7148438</c:v>
                </c:pt>
                <c:pt idx="87765">
                  <c:v>-19.53125</c:v>
                </c:pt>
                <c:pt idx="87766">
                  <c:v>-65.3076172</c:v>
                </c:pt>
                <c:pt idx="87767">
                  <c:v>-93.01757809999998</c:v>
                </c:pt>
                <c:pt idx="87768">
                  <c:v>-104.858398</c:v>
                </c:pt>
                <c:pt idx="87769">
                  <c:v>-72.9980469</c:v>
                </c:pt>
                <c:pt idx="87770">
                  <c:v>-38.2080078</c:v>
                </c:pt>
                <c:pt idx="87771">
                  <c:v>6.225585939999994</c:v>
                </c:pt>
                <c:pt idx="87772">
                  <c:v>57.8613281</c:v>
                </c:pt>
                <c:pt idx="87773">
                  <c:v>93.01757809999998</c:v>
                </c:pt>
                <c:pt idx="87774">
                  <c:v>98.0224609</c:v>
                </c:pt>
                <c:pt idx="87775">
                  <c:v>73.2421875</c:v>
                </c:pt>
                <c:pt idx="87776">
                  <c:v>34.0576172</c:v>
                </c:pt>
                <c:pt idx="87777">
                  <c:v>-9.64355469</c:v>
                </c:pt>
                <c:pt idx="87778">
                  <c:v>-54.8095703</c:v>
                </c:pt>
                <c:pt idx="87779">
                  <c:v>-92.6513672</c:v>
                </c:pt>
                <c:pt idx="87780">
                  <c:v>-96.0693359</c:v>
                </c:pt>
                <c:pt idx="87781">
                  <c:v>-79.4677734</c:v>
                </c:pt>
                <c:pt idx="87782">
                  <c:v>-47.3632812</c:v>
                </c:pt>
                <c:pt idx="87783">
                  <c:v>2.80761719</c:v>
                </c:pt>
                <c:pt idx="87784">
                  <c:v>52.0019531</c:v>
                </c:pt>
                <c:pt idx="87785">
                  <c:v>87.15820309999998</c:v>
                </c:pt>
                <c:pt idx="87786">
                  <c:v>105.712891</c:v>
                </c:pt>
                <c:pt idx="87787">
                  <c:v>96.5576172</c:v>
                </c:pt>
                <c:pt idx="87788">
                  <c:v>52.6123047</c:v>
                </c:pt>
                <c:pt idx="87789">
                  <c:v>1.58691406</c:v>
                </c:pt>
                <c:pt idx="87790">
                  <c:v>-48.828125</c:v>
                </c:pt>
                <c:pt idx="87791">
                  <c:v>-87.4023438</c:v>
                </c:pt>
                <c:pt idx="87792">
                  <c:v>-99.85351559999998</c:v>
                </c:pt>
                <c:pt idx="87793">
                  <c:v>-93.87207029999993</c:v>
                </c:pt>
                <c:pt idx="87794">
                  <c:v>-52.2460938</c:v>
                </c:pt>
                <c:pt idx="87795">
                  <c:v>-8.30078125</c:v>
                </c:pt>
                <c:pt idx="87796">
                  <c:v>50.2929688</c:v>
                </c:pt>
                <c:pt idx="87797">
                  <c:v>83.8623047</c:v>
                </c:pt>
                <c:pt idx="87798">
                  <c:v>97.90039059999998</c:v>
                </c:pt>
                <c:pt idx="87799">
                  <c:v>92.89550779999998</c:v>
                </c:pt>
                <c:pt idx="87800">
                  <c:v>57.1289062</c:v>
                </c:pt>
                <c:pt idx="87801">
                  <c:v>5.73730469</c:v>
                </c:pt>
                <c:pt idx="87802">
                  <c:v>-37.109375</c:v>
                </c:pt>
                <c:pt idx="87803">
                  <c:v>-79.5898438</c:v>
                </c:pt>
                <c:pt idx="87804">
                  <c:v>-101.68457</c:v>
                </c:pt>
                <c:pt idx="87805">
                  <c:v>-94.84863279999998</c:v>
                </c:pt>
                <c:pt idx="87806">
                  <c:v>-58.9599609</c:v>
                </c:pt>
                <c:pt idx="87807">
                  <c:v>-7.69042969</c:v>
                </c:pt>
                <c:pt idx="87808">
                  <c:v>40.6494141</c:v>
                </c:pt>
                <c:pt idx="87809">
                  <c:v>83.984375</c:v>
                </c:pt>
                <c:pt idx="87810">
                  <c:v>100.463867</c:v>
                </c:pt>
                <c:pt idx="87811">
                  <c:v>94.2382812</c:v>
                </c:pt>
                <c:pt idx="87812">
                  <c:v>67.0166016</c:v>
                </c:pt>
                <c:pt idx="87813">
                  <c:v>18.1884766</c:v>
                </c:pt>
                <c:pt idx="87814">
                  <c:v>-31.3720703</c:v>
                </c:pt>
                <c:pt idx="87815">
                  <c:v>-71.5332031</c:v>
                </c:pt>
                <c:pt idx="87816">
                  <c:v>-96.3134766</c:v>
                </c:pt>
                <c:pt idx="87817">
                  <c:v>-94.84863279999998</c:v>
                </c:pt>
                <c:pt idx="87818">
                  <c:v>-66.1621094</c:v>
                </c:pt>
                <c:pt idx="87819">
                  <c:v>-17.8222656</c:v>
                </c:pt>
                <c:pt idx="87820">
                  <c:v>33.0810547</c:v>
                </c:pt>
                <c:pt idx="87821">
                  <c:v>71.4111328</c:v>
                </c:pt>
                <c:pt idx="87822">
                  <c:v>92.5292969</c:v>
                </c:pt>
                <c:pt idx="87823">
                  <c:v>95.0927734</c:v>
                </c:pt>
                <c:pt idx="87824">
                  <c:v>70.4345703</c:v>
                </c:pt>
                <c:pt idx="87825">
                  <c:v>25.7568359</c:v>
                </c:pt>
                <c:pt idx="87826">
                  <c:v>-21.9726562</c:v>
                </c:pt>
                <c:pt idx="87827">
                  <c:v>-68.2373047</c:v>
                </c:pt>
                <c:pt idx="87828">
                  <c:v>-95.703125</c:v>
                </c:pt>
                <c:pt idx="87829">
                  <c:v>-95.703125</c:v>
                </c:pt>
                <c:pt idx="87830">
                  <c:v>-73.9746094</c:v>
                </c:pt>
                <c:pt idx="87831">
                  <c:v>-39.1845703</c:v>
                </c:pt>
                <c:pt idx="87832">
                  <c:v>18.7988281</c:v>
                </c:pt>
                <c:pt idx="87833">
                  <c:v>67.2607422</c:v>
                </c:pt>
                <c:pt idx="87834">
                  <c:v>96.3134766</c:v>
                </c:pt>
                <c:pt idx="87835">
                  <c:v>100.952148</c:v>
                </c:pt>
                <c:pt idx="87836">
                  <c:v>87.6464844</c:v>
                </c:pt>
                <c:pt idx="87837">
                  <c:v>39.1845703</c:v>
                </c:pt>
                <c:pt idx="87838">
                  <c:v>-10.4980469</c:v>
                </c:pt>
                <c:pt idx="87839">
                  <c:v>-63.5986328</c:v>
                </c:pt>
                <c:pt idx="87840">
                  <c:v>-100.341797</c:v>
                </c:pt>
                <c:pt idx="87841">
                  <c:v>-99.3652344</c:v>
                </c:pt>
                <c:pt idx="87842">
                  <c:v>-80.078125</c:v>
                </c:pt>
                <c:pt idx="87843">
                  <c:v>-37.8417969</c:v>
                </c:pt>
                <c:pt idx="87844">
                  <c:v>11.3525391</c:v>
                </c:pt>
                <c:pt idx="87845">
                  <c:v>59.3261719</c:v>
                </c:pt>
                <c:pt idx="87846">
                  <c:v>88.8671875</c:v>
                </c:pt>
                <c:pt idx="87847">
                  <c:v>103.393555</c:v>
                </c:pt>
                <c:pt idx="87848">
                  <c:v>83.4960938</c:v>
                </c:pt>
                <c:pt idx="87849">
                  <c:v>47.1191406</c:v>
                </c:pt>
                <c:pt idx="87850">
                  <c:v>-11.4746094</c:v>
                </c:pt>
                <c:pt idx="87851">
                  <c:v>-57.61718749999999</c:v>
                </c:pt>
                <c:pt idx="87852">
                  <c:v>-93.9941406</c:v>
                </c:pt>
                <c:pt idx="87853">
                  <c:v>-102.294922</c:v>
                </c:pt>
                <c:pt idx="87854">
                  <c:v>-84.22851559999998</c:v>
                </c:pt>
                <c:pt idx="87855">
                  <c:v>-46.3867188</c:v>
                </c:pt>
                <c:pt idx="87856">
                  <c:v>-0.9765625</c:v>
                </c:pt>
                <c:pt idx="87857">
                  <c:v>53.2226562</c:v>
                </c:pt>
                <c:pt idx="87858">
                  <c:v>94.6044922</c:v>
                </c:pt>
                <c:pt idx="87859">
                  <c:v>106.079102</c:v>
                </c:pt>
                <c:pt idx="87860">
                  <c:v>88.5009766</c:v>
                </c:pt>
                <c:pt idx="87861">
                  <c:v>49.5605469</c:v>
                </c:pt>
                <c:pt idx="87862">
                  <c:v>-0.854492188</c:v>
                </c:pt>
                <c:pt idx="87863">
                  <c:v>-39.0625</c:v>
                </c:pt>
                <c:pt idx="87864">
                  <c:v>-89.35546879999995</c:v>
                </c:pt>
                <c:pt idx="87865">
                  <c:v>-99.3652344</c:v>
                </c:pt>
                <c:pt idx="87866">
                  <c:v>-83.2519531</c:v>
                </c:pt>
                <c:pt idx="87867">
                  <c:v>-53.2226562</c:v>
                </c:pt>
                <c:pt idx="87868">
                  <c:v>-9.277343749999998</c:v>
                </c:pt>
                <c:pt idx="87869">
                  <c:v>39.9169922</c:v>
                </c:pt>
                <c:pt idx="87870">
                  <c:v>81.66503909999996</c:v>
                </c:pt>
                <c:pt idx="87871">
                  <c:v>102.783203</c:v>
                </c:pt>
                <c:pt idx="87872">
                  <c:v>95.0927734</c:v>
                </c:pt>
                <c:pt idx="87873">
                  <c:v>65.9179688</c:v>
                </c:pt>
                <c:pt idx="87874">
                  <c:v>11.9628906</c:v>
                </c:pt>
                <c:pt idx="87875">
                  <c:v>-37.8417969</c:v>
                </c:pt>
                <c:pt idx="87876">
                  <c:v>-77.75878909999996</c:v>
                </c:pt>
                <c:pt idx="87877">
                  <c:v>-93.9941406</c:v>
                </c:pt>
                <c:pt idx="87878">
                  <c:v>-97.0458984</c:v>
                </c:pt>
                <c:pt idx="87879">
                  <c:v>-70.9228516</c:v>
                </c:pt>
                <c:pt idx="87880">
                  <c:v>-15.5029297</c:v>
                </c:pt>
                <c:pt idx="87881">
                  <c:v>38.8183594</c:v>
                </c:pt>
                <c:pt idx="87882">
                  <c:v>83.12988279999993</c:v>
                </c:pt>
                <c:pt idx="87883">
                  <c:v>97.65625</c:v>
                </c:pt>
                <c:pt idx="87884">
                  <c:v>96.80175779999998</c:v>
                </c:pt>
                <c:pt idx="87885">
                  <c:v>70.9228516</c:v>
                </c:pt>
                <c:pt idx="87886">
                  <c:v>27.5878906</c:v>
                </c:pt>
                <c:pt idx="87887">
                  <c:v>-26.8554688</c:v>
                </c:pt>
                <c:pt idx="87888">
                  <c:v>-67.50488279999998</c:v>
                </c:pt>
                <c:pt idx="87889">
                  <c:v>-92.1630859</c:v>
                </c:pt>
                <c:pt idx="87890">
                  <c:v>-98.1445312</c:v>
                </c:pt>
                <c:pt idx="87891">
                  <c:v>-73.9746094</c:v>
                </c:pt>
                <c:pt idx="87892">
                  <c:v>-34.17968749999999</c:v>
                </c:pt>
                <c:pt idx="87893">
                  <c:v>23.5595703</c:v>
                </c:pt>
                <c:pt idx="87894">
                  <c:v>73.2421875</c:v>
                </c:pt>
                <c:pt idx="87895">
                  <c:v>94.1162109</c:v>
                </c:pt>
                <c:pt idx="87896">
                  <c:v>99.2431641</c:v>
                </c:pt>
                <c:pt idx="87897">
                  <c:v>78.12499999999998</c:v>
                </c:pt>
                <c:pt idx="87898">
                  <c:v>26.2451172</c:v>
                </c:pt>
                <c:pt idx="87899">
                  <c:v>-21.9726562</c:v>
                </c:pt>
                <c:pt idx="87900">
                  <c:v>-58.9599609</c:v>
                </c:pt>
                <c:pt idx="87901">
                  <c:v>-91.9189453</c:v>
                </c:pt>
                <c:pt idx="87902">
                  <c:v>-98.75488279999998</c:v>
                </c:pt>
                <c:pt idx="87903">
                  <c:v>-68.60351559999998</c:v>
                </c:pt>
                <c:pt idx="87904">
                  <c:v>-31.4941406</c:v>
                </c:pt>
                <c:pt idx="87905">
                  <c:v>22.2167969</c:v>
                </c:pt>
                <c:pt idx="87906">
                  <c:v>66.65039059999994</c:v>
                </c:pt>
                <c:pt idx="87907">
                  <c:v>88.7451172</c:v>
                </c:pt>
                <c:pt idx="87908">
                  <c:v>97.4121094</c:v>
                </c:pt>
                <c:pt idx="87909">
                  <c:v>75.9277344</c:v>
                </c:pt>
                <c:pt idx="87910">
                  <c:v>38.2080078</c:v>
                </c:pt>
                <c:pt idx="87911">
                  <c:v>-13.0615234</c:v>
                </c:pt>
                <c:pt idx="87912">
                  <c:v>-62.8662109</c:v>
                </c:pt>
                <c:pt idx="87913">
                  <c:v>-94.2382812</c:v>
                </c:pt>
                <c:pt idx="87914">
                  <c:v>-106.567383</c:v>
                </c:pt>
                <c:pt idx="87915">
                  <c:v>-88.13476559999998</c:v>
                </c:pt>
                <c:pt idx="87916">
                  <c:v>-40.6494141</c:v>
                </c:pt>
                <c:pt idx="87917">
                  <c:v>11.8408203</c:v>
                </c:pt>
                <c:pt idx="87918">
                  <c:v>60.9130859</c:v>
                </c:pt>
                <c:pt idx="87919">
                  <c:v>98.63281249999996</c:v>
                </c:pt>
                <c:pt idx="87920">
                  <c:v>104.003906</c:v>
                </c:pt>
                <c:pt idx="87921">
                  <c:v>81.5429688</c:v>
                </c:pt>
                <c:pt idx="87922">
                  <c:v>43.0908203</c:v>
                </c:pt>
                <c:pt idx="87923">
                  <c:v>-3.41796875</c:v>
                </c:pt>
                <c:pt idx="87924">
                  <c:v>-54.8095703</c:v>
                </c:pt>
                <c:pt idx="87925">
                  <c:v>-89.9658203</c:v>
                </c:pt>
                <c:pt idx="87926">
                  <c:v>-101.806641</c:v>
                </c:pt>
                <c:pt idx="87927">
                  <c:v>-81.5429688</c:v>
                </c:pt>
                <c:pt idx="87928">
                  <c:v>-52.4902344</c:v>
                </c:pt>
                <c:pt idx="87929">
                  <c:v>-5.98144531</c:v>
                </c:pt>
                <c:pt idx="87930">
                  <c:v>50.4150391</c:v>
                </c:pt>
                <c:pt idx="87931">
                  <c:v>86.9140625</c:v>
                </c:pt>
                <c:pt idx="87932">
                  <c:v>102.783203</c:v>
                </c:pt>
                <c:pt idx="87933">
                  <c:v>90.57617190000001</c:v>
                </c:pt>
                <c:pt idx="87934">
                  <c:v>51.7578125</c:v>
                </c:pt>
                <c:pt idx="87935">
                  <c:v>6.225585939999994</c:v>
                </c:pt>
                <c:pt idx="87936">
                  <c:v>-50.5371094</c:v>
                </c:pt>
                <c:pt idx="87937">
                  <c:v>-86.3037109</c:v>
                </c:pt>
                <c:pt idx="87938">
                  <c:v>-100.585938</c:v>
                </c:pt>
                <c:pt idx="87939">
                  <c:v>-92.1630859</c:v>
                </c:pt>
                <c:pt idx="87940">
                  <c:v>-65.4296875</c:v>
                </c:pt>
                <c:pt idx="87941">
                  <c:v>-6.225585939999994</c:v>
                </c:pt>
                <c:pt idx="87942">
                  <c:v>40.8935547</c:v>
                </c:pt>
                <c:pt idx="87943">
                  <c:v>80.2001953</c:v>
                </c:pt>
                <c:pt idx="87944">
                  <c:v>97.0458984</c:v>
                </c:pt>
                <c:pt idx="87945">
                  <c:v>97.2900391</c:v>
                </c:pt>
                <c:pt idx="87946">
                  <c:v>67.13867190000001</c:v>
                </c:pt>
                <c:pt idx="87947">
                  <c:v>12.6953125</c:v>
                </c:pt>
                <c:pt idx="87948">
                  <c:v>-39.0625</c:v>
                </c:pt>
                <c:pt idx="87949">
                  <c:v>-80.4443359</c:v>
                </c:pt>
                <c:pt idx="87950">
                  <c:v>-91.9189453</c:v>
                </c:pt>
                <c:pt idx="87951">
                  <c:v>-91.9189453</c:v>
                </c:pt>
                <c:pt idx="87952">
                  <c:v>-72.3876953</c:v>
                </c:pt>
                <c:pt idx="87953">
                  <c:v>-20.7519531</c:v>
                </c:pt>
                <c:pt idx="87954">
                  <c:v>42.1142578</c:v>
                </c:pt>
                <c:pt idx="87955">
                  <c:v>73.85253909999996</c:v>
                </c:pt>
                <c:pt idx="87956">
                  <c:v>89.35546879999995</c:v>
                </c:pt>
                <c:pt idx="87957">
                  <c:v>86.7919922</c:v>
                </c:pt>
                <c:pt idx="87958">
                  <c:v>61.4013672</c:v>
                </c:pt>
                <c:pt idx="87959">
                  <c:v>25.5126953</c:v>
                </c:pt>
                <c:pt idx="87960">
                  <c:v>-26.7333984</c:v>
                </c:pt>
                <c:pt idx="87961">
                  <c:v>-69.45800779999998</c:v>
                </c:pt>
                <c:pt idx="87962">
                  <c:v>-97.90039059999998</c:v>
                </c:pt>
                <c:pt idx="87963">
                  <c:v>-98.2666016</c:v>
                </c:pt>
                <c:pt idx="87964">
                  <c:v>-71.0449219</c:v>
                </c:pt>
                <c:pt idx="87965">
                  <c:v>-24.90234379999998</c:v>
                </c:pt>
                <c:pt idx="87966">
                  <c:v>17.578125</c:v>
                </c:pt>
                <c:pt idx="87967">
                  <c:v>70.4345703</c:v>
                </c:pt>
                <c:pt idx="87968">
                  <c:v>90.33203119999993</c:v>
                </c:pt>
                <c:pt idx="87969">
                  <c:v>94.7265625</c:v>
                </c:pt>
                <c:pt idx="87970">
                  <c:v>79.22363279999998</c:v>
                </c:pt>
                <c:pt idx="87971">
                  <c:v>28.44238279999998</c:v>
                </c:pt>
                <c:pt idx="87972">
                  <c:v>-17.3339844</c:v>
                </c:pt>
                <c:pt idx="87973">
                  <c:v>-58.3496094</c:v>
                </c:pt>
                <c:pt idx="87974">
                  <c:v>-98.2666016</c:v>
                </c:pt>
                <c:pt idx="87975">
                  <c:v>-101.928711</c:v>
                </c:pt>
                <c:pt idx="87976">
                  <c:v>-77.63671879999995</c:v>
                </c:pt>
                <c:pt idx="87977">
                  <c:v>-34.4238281</c:v>
                </c:pt>
                <c:pt idx="87978">
                  <c:v>14.7705078</c:v>
                </c:pt>
                <c:pt idx="87979">
                  <c:v>63.8427734</c:v>
                </c:pt>
                <c:pt idx="87980">
                  <c:v>92.89550779999998</c:v>
                </c:pt>
                <c:pt idx="87981">
                  <c:v>91.4306641</c:v>
                </c:pt>
                <c:pt idx="87982">
                  <c:v>83.4960938</c:v>
                </c:pt>
                <c:pt idx="87983">
                  <c:v>43.5791016</c:v>
                </c:pt>
                <c:pt idx="87984">
                  <c:v>-10.9863281</c:v>
                </c:pt>
                <c:pt idx="87985">
                  <c:v>-58.2275391</c:v>
                </c:pt>
                <c:pt idx="87986">
                  <c:v>-97.77832029999998</c:v>
                </c:pt>
                <c:pt idx="87987">
                  <c:v>-102.661133</c:v>
                </c:pt>
                <c:pt idx="87988">
                  <c:v>-77.75878909999996</c:v>
                </c:pt>
                <c:pt idx="87989">
                  <c:v>-41.6259766</c:v>
                </c:pt>
                <c:pt idx="87990">
                  <c:v>6.46972656</c:v>
                </c:pt>
                <c:pt idx="87991">
                  <c:v>47.3632812</c:v>
                </c:pt>
                <c:pt idx="87992">
                  <c:v>86.5478516</c:v>
                </c:pt>
                <c:pt idx="87993">
                  <c:v>97.4121094</c:v>
                </c:pt>
                <c:pt idx="87994">
                  <c:v>81.29882809999998</c:v>
                </c:pt>
                <c:pt idx="87995">
                  <c:v>38.6962891</c:v>
                </c:pt>
                <c:pt idx="87996">
                  <c:v>-6.103515619999995</c:v>
                </c:pt>
                <c:pt idx="87997">
                  <c:v>-54.32128909999999</c:v>
                </c:pt>
                <c:pt idx="87998">
                  <c:v>-88.2568359</c:v>
                </c:pt>
                <c:pt idx="87999">
                  <c:v>-99.60937499999996</c:v>
                </c:pt>
                <c:pt idx="88000">
                  <c:v>-89.9658203</c:v>
                </c:pt>
                <c:pt idx="88001">
                  <c:v>-59.3261719</c:v>
                </c:pt>
                <c:pt idx="88002">
                  <c:v>0.0</c:v>
                </c:pt>
                <c:pt idx="88003">
                  <c:v>54.8095703</c:v>
                </c:pt>
                <c:pt idx="88004">
                  <c:v>87.15820309999998</c:v>
                </c:pt>
                <c:pt idx="88005">
                  <c:v>100.708008</c:v>
                </c:pt>
                <c:pt idx="88006">
                  <c:v>87.03613279999998</c:v>
                </c:pt>
                <c:pt idx="88007">
                  <c:v>44.7998047</c:v>
                </c:pt>
                <c:pt idx="88008">
                  <c:v>4.51660156</c:v>
                </c:pt>
                <c:pt idx="88009">
                  <c:v>-44.0673828</c:v>
                </c:pt>
                <c:pt idx="88010">
                  <c:v>-82.7636719</c:v>
                </c:pt>
                <c:pt idx="88011">
                  <c:v>-97.4121094</c:v>
                </c:pt>
                <c:pt idx="88012">
                  <c:v>-86.7919922</c:v>
                </c:pt>
                <c:pt idx="88013">
                  <c:v>-52.2460938</c:v>
                </c:pt>
                <c:pt idx="88014">
                  <c:v>-8.7890625</c:v>
                </c:pt>
                <c:pt idx="88015">
                  <c:v>39.7949219</c:v>
                </c:pt>
                <c:pt idx="88016">
                  <c:v>74.9511719</c:v>
                </c:pt>
                <c:pt idx="88017">
                  <c:v>101.318359</c:v>
                </c:pt>
                <c:pt idx="88018">
                  <c:v>91.3085938</c:v>
                </c:pt>
                <c:pt idx="88019">
                  <c:v>57.61718749999999</c:v>
                </c:pt>
                <c:pt idx="88020">
                  <c:v>11.71875</c:v>
                </c:pt>
                <c:pt idx="88021">
                  <c:v>-35.8886719</c:v>
                </c:pt>
                <c:pt idx="88022">
                  <c:v>-77.5146484</c:v>
                </c:pt>
                <c:pt idx="88023">
                  <c:v>-100.585938</c:v>
                </c:pt>
                <c:pt idx="88024">
                  <c:v>-95.5810547</c:v>
                </c:pt>
                <c:pt idx="88025">
                  <c:v>-56.2744141</c:v>
                </c:pt>
                <c:pt idx="88026">
                  <c:v>-16.9677734</c:v>
                </c:pt>
                <c:pt idx="88027">
                  <c:v>40.1611328</c:v>
                </c:pt>
                <c:pt idx="88028">
                  <c:v>80.4443359</c:v>
                </c:pt>
                <c:pt idx="88029">
                  <c:v>101.44043</c:v>
                </c:pt>
                <c:pt idx="88030">
                  <c:v>91.9189453</c:v>
                </c:pt>
                <c:pt idx="88031">
                  <c:v>70.80078119999993</c:v>
                </c:pt>
                <c:pt idx="88032">
                  <c:v>21.3623047</c:v>
                </c:pt>
                <c:pt idx="88033">
                  <c:v>-33.44726559999999</c:v>
                </c:pt>
                <c:pt idx="88034">
                  <c:v>-74.0966797</c:v>
                </c:pt>
                <c:pt idx="88035">
                  <c:v>-97.5341797</c:v>
                </c:pt>
                <c:pt idx="88036">
                  <c:v>-99.3652344</c:v>
                </c:pt>
                <c:pt idx="88037">
                  <c:v>-77.39257809999994</c:v>
                </c:pt>
                <c:pt idx="88038">
                  <c:v>-36.6210938</c:v>
                </c:pt>
                <c:pt idx="88039">
                  <c:v>17.578125</c:v>
                </c:pt>
                <c:pt idx="88040">
                  <c:v>70.1904297</c:v>
                </c:pt>
                <c:pt idx="88041">
                  <c:v>97.65625</c:v>
                </c:pt>
                <c:pt idx="88042">
                  <c:v>99.60937499999996</c:v>
                </c:pt>
                <c:pt idx="88043">
                  <c:v>76.6601562</c:v>
                </c:pt>
                <c:pt idx="88044">
                  <c:v>31.7382812</c:v>
                </c:pt>
                <c:pt idx="88045">
                  <c:v>-22.8271484</c:v>
                </c:pt>
                <c:pt idx="88046">
                  <c:v>-67.62695309999998</c:v>
                </c:pt>
                <c:pt idx="88047">
                  <c:v>-94.7265625</c:v>
                </c:pt>
                <c:pt idx="88048">
                  <c:v>-103.759766</c:v>
                </c:pt>
                <c:pt idx="88049">
                  <c:v>-85.3271484</c:v>
                </c:pt>
                <c:pt idx="88050">
                  <c:v>-34.7900391</c:v>
                </c:pt>
                <c:pt idx="88051">
                  <c:v>19.8974609</c:v>
                </c:pt>
                <c:pt idx="88052">
                  <c:v>72.3876953</c:v>
                </c:pt>
                <c:pt idx="88053">
                  <c:v>96.3134766</c:v>
                </c:pt>
                <c:pt idx="88054">
                  <c:v>100.952148</c:v>
                </c:pt>
                <c:pt idx="88055">
                  <c:v>75.6835938</c:v>
                </c:pt>
                <c:pt idx="88056">
                  <c:v>38.4521484</c:v>
                </c:pt>
                <c:pt idx="88057">
                  <c:v>-13.9160156</c:v>
                </c:pt>
                <c:pt idx="88058">
                  <c:v>-58.59375</c:v>
                </c:pt>
                <c:pt idx="88059">
                  <c:v>-94.97070309999998</c:v>
                </c:pt>
                <c:pt idx="88060">
                  <c:v>-108.154297</c:v>
                </c:pt>
                <c:pt idx="88061">
                  <c:v>-80.32226559999998</c:v>
                </c:pt>
                <c:pt idx="88062">
                  <c:v>-46.875</c:v>
                </c:pt>
                <c:pt idx="88063">
                  <c:v>7.56835938</c:v>
                </c:pt>
                <c:pt idx="88064">
                  <c:v>59.5703125</c:v>
                </c:pt>
                <c:pt idx="88065">
                  <c:v>92.2851562</c:v>
                </c:pt>
                <c:pt idx="88066">
                  <c:v>96.0693359</c:v>
                </c:pt>
                <c:pt idx="88067">
                  <c:v>81.5429688</c:v>
                </c:pt>
                <c:pt idx="88068">
                  <c:v>47.2412109</c:v>
                </c:pt>
                <c:pt idx="88069">
                  <c:v>-1.09863281</c:v>
                </c:pt>
                <c:pt idx="88070">
                  <c:v>-49.6826172</c:v>
                </c:pt>
                <c:pt idx="88071">
                  <c:v>-84.5947266</c:v>
                </c:pt>
                <c:pt idx="88072">
                  <c:v>-103.881836</c:v>
                </c:pt>
                <c:pt idx="88073">
                  <c:v>-87.03613279999998</c:v>
                </c:pt>
                <c:pt idx="88074">
                  <c:v>-50.0488281</c:v>
                </c:pt>
                <c:pt idx="88075">
                  <c:v>-5.37109375</c:v>
                </c:pt>
                <c:pt idx="88076">
                  <c:v>48.2177734</c:v>
                </c:pt>
                <c:pt idx="88077">
                  <c:v>89.2333984</c:v>
                </c:pt>
                <c:pt idx="88078">
                  <c:v>100.708008</c:v>
                </c:pt>
                <c:pt idx="88079">
                  <c:v>85.3271484</c:v>
                </c:pt>
                <c:pt idx="88080">
                  <c:v>55.5419922</c:v>
                </c:pt>
                <c:pt idx="88081">
                  <c:v>8.05664062</c:v>
                </c:pt>
                <c:pt idx="88082">
                  <c:v>-43.9453125</c:v>
                </c:pt>
                <c:pt idx="88083">
                  <c:v>-82.03125</c:v>
                </c:pt>
                <c:pt idx="88084">
                  <c:v>-102.661133</c:v>
                </c:pt>
                <c:pt idx="88085">
                  <c:v>-91.4306641</c:v>
                </c:pt>
                <c:pt idx="88086">
                  <c:v>-54.6875</c:v>
                </c:pt>
                <c:pt idx="88087">
                  <c:v>-12.9394531</c:v>
                </c:pt>
                <c:pt idx="88088">
                  <c:v>37.9638672</c:v>
                </c:pt>
                <c:pt idx="88089">
                  <c:v>77.5146484</c:v>
                </c:pt>
                <c:pt idx="88090">
                  <c:v>100.952148</c:v>
                </c:pt>
                <c:pt idx="88091">
                  <c:v>98.87695309999998</c:v>
                </c:pt>
                <c:pt idx="88092">
                  <c:v>64.9414062</c:v>
                </c:pt>
                <c:pt idx="88093">
                  <c:v>13.1835938</c:v>
                </c:pt>
                <c:pt idx="88094">
                  <c:v>-33.203125</c:v>
                </c:pt>
                <c:pt idx="88095">
                  <c:v>-69.8242188</c:v>
                </c:pt>
                <c:pt idx="88096">
                  <c:v>-101.68457</c:v>
                </c:pt>
                <c:pt idx="88097">
                  <c:v>-96.4355469</c:v>
                </c:pt>
                <c:pt idx="88098">
                  <c:v>-59.9365234</c:v>
                </c:pt>
                <c:pt idx="88099">
                  <c:v>-18.7988281</c:v>
                </c:pt>
                <c:pt idx="88100">
                  <c:v>29.1748047</c:v>
                </c:pt>
                <c:pt idx="88101">
                  <c:v>74.5849609</c:v>
                </c:pt>
                <c:pt idx="88102">
                  <c:v>92.6513672</c:v>
                </c:pt>
                <c:pt idx="88103">
                  <c:v>96.67968749999996</c:v>
                </c:pt>
                <c:pt idx="88104">
                  <c:v>72.9980469</c:v>
                </c:pt>
                <c:pt idx="88105">
                  <c:v>30.6396484</c:v>
                </c:pt>
                <c:pt idx="88106">
                  <c:v>-24.7802734</c:v>
                </c:pt>
                <c:pt idx="88107">
                  <c:v>-69.2138672</c:v>
                </c:pt>
                <c:pt idx="88108">
                  <c:v>-99.4873047</c:v>
                </c:pt>
                <c:pt idx="88109">
                  <c:v>-98.63281249999996</c:v>
                </c:pt>
                <c:pt idx="88110">
                  <c:v>-75.0732422</c:v>
                </c:pt>
                <c:pt idx="88111">
                  <c:v>-32.2265625</c:v>
                </c:pt>
                <c:pt idx="88112">
                  <c:v>18.5546875</c:v>
                </c:pt>
                <c:pt idx="88113">
                  <c:v>66.65039059999994</c:v>
                </c:pt>
                <c:pt idx="88114">
                  <c:v>99.85351559999998</c:v>
                </c:pt>
                <c:pt idx="88115">
                  <c:v>96.5576172</c:v>
                </c:pt>
                <c:pt idx="88116">
                  <c:v>69.7021484</c:v>
                </c:pt>
                <c:pt idx="88117">
                  <c:v>28.3203125</c:v>
                </c:pt>
                <c:pt idx="88118">
                  <c:v>-23.6816406</c:v>
                </c:pt>
                <c:pt idx="88119">
                  <c:v>-66.8945312</c:v>
                </c:pt>
                <c:pt idx="88120">
                  <c:v>-91.3085938</c:v>
                </c:pt>
                <c:pt idx="88121">
                  <c:v>-104.125977</c:v>
                </c:pt>
                <c:pt idx="88122">
                  <c:v>-80.2001953</c:v>
                </c:pt>
                <c:pt idx="88123">
                  <c:v>-36.1328125</c:v>
                </c:pt>
                <c:pt idx="88124">
                  <c:v>11.3525391</c:v>
                </c:pt>
                <c:pt idx="88125">
                  <c:v>60.6689453</c:v>
                </c:pt>
                <c:pt idx="88126">
                  <c:v>92.1630859</c:v>
                </c:pt>
                <c:pt idx="88127">
                  <c:v>96.5576172</c:v>
                </c:pt>
                <c:pt idx="88128">
                  <c:v>81.17675779999993</c:v>
                </c:pt>
                <c:pt idx="88129">
                  <c:v>47.85156249999999</c:v>
                </c:pt>
                <c:pt idx="88130">
                  <c:v>3.66210938</c:v>
                </c:pt>
                <c:pt idx="88131">
                  <c:v>-49.5605469</c:v>
                </c:pt>
                <c:pt idx="88132">
                  <c:v>-89.5996094</c:v>
                </c:pt>
                <c:pt idx="88133">
                  <c:v>-104.248047</c:v>
                </c:pt>
                <c:pt idx="88134">
                  <c:v>-80.078125</c:v>
                </c:pt>
                <c:pt idx="88135">
                  <c:v>-44.7998047</c:v>
                </c:pt>
                <c:pt idx="88136">
                  <c:v>-3.54003906</c:v>
                </c:pt>
                <c:pt idx="88137">
                  <c:v>52.734375</c:v>
                </c:pt>
                <c:pt idx="88138">
                  <c:v>88.8671875</c:v>
                </c:pt>
                <c:pt idx="88139">
                  <c:v>99.1210938</c:v>
                </c:pt>
                <c:pt idx="88140">
                  <c:v>88.62304690000001</c:v>
                </c:pt>
                <c:pt idx="88141">
                  <c:v>50.0488281</c:v>
                </c:pt>
                <c:pt idx="88142">
                  <c:v>2.56347656</c:v>
                </c:pt>
                <c:pt idx="88143">
                  <c:v>-50.6591797</c:v>
                </c:pt>
                <c:pt idx="88144">
                  <c:v>-89.5996094</c:v>
                </c:pt>
                <c:pt idx="88145">
                  <c:v>-98.9990234</c:v>
                </c:pt>
                <c:pt idx="88146">
                  <c:v>-87.03613279999998</c:v>
                </c:pt>
                <c:pt idx="88147">
                  <c:v>-53.5888672</c:v>
                </c:pt>
                <c:pt idx="88148">
                  <c:v>-1.34277344</c:v>
                </c:pt>
                <c:pt idx="88149">
                  <c:v>44.3115234</c:v>
                </c:pt>
                <c:pt idx="88150">
                  <c:v>89.11132809999998</c:v>
                </c:pt>
                <c:pt idx="88151">
                  <c:v>105.102539</c:v>
                </c:pt>
                <c:pt idx="88152">
                  <c:v>94.6044922</c:v>
                </c:pt>
                <c:pt idx="88153">
                  <c:v>56.5185547</c:v>
                </c:pt>
                <c:pt idx="88154">
                  <c:v>11.1083984</c:v>
                </c:pt>
                <c:pt idx="88155">
                  <c:v>-38.9404297</c:v>
                </c:pt>
                <c:pt idx="88156">
                  <c:v>-82.3974609</c:v>
                </c:pt>
                <c:pt idx="88157">
                  <c:v>-98.1445312</c:v>
                </c:pt>
                <c:pt idx="88158">
                  <c:v>-91.55273440000001</c:v>
                </c:pt>
                <c:pt idx="88159">
                  <c:v>-67.9931641</c:v>
                </c:pt>
                <c:pt idx="88160">
                  <c:v>-21.484375</c:v>
                </c:pt>
                <c:pt idx="88161">
                  <c:v>32.3486328</c:v>
                </c:pt>
                <c:pt idx="88162">
                  <c:v>76.9042969</c:v>
                </c:pt>
                <c:pt idx="88163">
                  <c:v>97.90039059999998</c:v>
                </c:pt>
                <c:pt idx="88164">
                  <c:v>91.1865234</c:v>
                </c:pt>
                <c:pt idx="88165">
                  <c:v>62.5</c:v>
                </c:pt>
                <c:pt idx="88166">
                  <c:v>20.6298828</c:v>
                </c:pt>
                <c:pt idx="88167">
                  <c:v>-33.0810547</c:v>
                </c:pt>
                <c:pt idx="88168">
                  <c:v>-70.80078119999993</c:v>
                </c:pt>
                <c:pt idx="88169">
                  <c:v>-90.57617190000001</c:v>
                </c:pt>
                <c:pt idx="88170">
                  <c:v>-103.271484</c:v>
                </c:pt>
                <c:pt idx="88171">
                  <c:v>-78.9794922</c:v>
                </c:pt>
                <c:pt idx="88172">
                  <c:v>-31.25</c:v>
                </c:pt>
                <c:pt idx="88173">
                  <c:v>23.8037109</c:v>
                </c:pt>
                <c:pt idx="88174">
                  <c:v>72.7539062</c:v>
                </c:pt>
                <c:pt idx="88175">
                  <c:v>98.63281249999996</c:v>
                </c:pt>
                <c:pt idx="88176">
                  <c:v>98.9990234</c:v>
                </c:pt>
                <c:pt idx="88177">
                  <c:v>67.0166016</c:v>
                </c:pt>
                <c:pt idx="88178">
                  <c:v>28.6865234</c:v>
                </c:pt>
                <c:pt idx="88179">
                  <c:v>-26.8554688</c:v>
                </c:pt>
                <c:pt idx="88180">
                  <c:v>-70.4345703</c:v>
                </c:pt>
                <c:pt idx="88181">
                  <c:v>-87.7685547</c:v>
                </c:pt>
                <c:pt idx="88182">
                  <c:v>-88.13476559999998</c:v>
                </c:pt>
                <c:pt idx="88183">
                  <c:v>-76.6601562</c:v>
                </c:pt>
                <c:pt idx="88184">
                  <c:v>-34.0576172</c:v>
                </c:pt>
                <c:pt idx="88185">
                  <c:v>10.6201172</c:v>
                </c:pt>
                <c:pt idx="88186">
                  <c:v>62.5</c:v>
                </c:pt>
                <c:pt idx="88187">
                  <c:v>98.75488279999998</c:v>
                </c:pt>
                <c:pt idx="88188">
                  <c:v>98.87695309999998</c:v>
                </c:pt>
                <c:pt idx="88189">
                  <c:v>79.7119141</c:v>
                </c:pt>
                <c:pt idx="88190">
                  <c:v>37.7197266</c:v>
                </c:pt>
                <c:pt idx="88191">
                  <c:v>-8.544921879999997</c:v>
                </c:pt>
                <c:pt idx="88192">
                  <c:v>-59.81445309999999</c:v>
                </c:pt>
                <c:pt idx="88193">
                  <c:v>-85.20507809999994</c:v>
                </c:pt>
                <c:pt idx="88194">
                  <c:v>-92.6513672</c:v>
                </c:pt>
                <c:pt idx="88195">
                  <c:v>-79.7119141</c:v>
                </c:pt>
                <c:pt idx="88196">
                  <c:v>-40.5273438</c:v>
                </c:pt>
                <c:pt idx="88197">
                  <c:v>11.1083984</c:v>
                </c:pt>
                <c:pt idx="88198">
                  <c:v>55.7861328</c:v>
                </c:pt>
                <c:pt idx="88199">
                  <c:v>94.97070309999998</c:v>
                </c:pt>
                <c:pt idx="88200">
                  <c:v>108.032227</c:v>
                </c:pt>
                <c:pt idx="88201">
                  <c:v>86.18164059999998</c:v>
                </c:pt>
                <c:pt idx="88202">
                  <c:v>40.2832031</c:v>
                </c:pt>
                <c:pt idx="88203">
                  <c:v>-4.394531249999993</c:v>
                </c:pt>
                <c:pt idx="88204">
                  <c:v>-55.2978516</c:v>
                </c:pt>
                <c:pt idx="88205">
                  <c:v>-91.9189453</c:v>
                </c:pt>
                <c:pt idx="88206">
                  <c:v>-101.196289</c:v>
                </c:pt>
                <c:pt idx="88207">
                  <c:v>-83.984375</c:v>
                </c:pt>
                <c:pt idx="88208">
                  <c:v>-49.5605469</c:v>
                </c:pt>
                <c:pt idx="88209">
                  <c:v>4.02832031</c:v>
                </c:pt>
                <c:pt idx="88210">
                  <c:v>51.39160159999999</c:v>
                </c:pt>
                <c:pt idx="88211">
                  <c:v>82.5195312</c:v>
                </c:pt>
                <c:pt idx="88212">
                  <c:v>99.60937499999996</c:v>
                </c:pt>
                <c:pt idx="88213">
                  <c:v>89.4775391</c:v>
                </c:pt>
                <c:pt idx="88214">
                  <c:v>52.8564453</c:v>
                </c:pt>
                <c:pt idx="88215">
                  <c:v>2.19726562</c:v>
                </c:pt>
                <c:pt idx="88216">
                  <c:v>-45.6542969</c:v>
                </c:pt>
                <c:pt idx="88217">
                  <c:v>-83.7402344</c:v>
                </c:pt>
                <c:pt idx="88218">
                  <c:v>-99.60937499999996</c:v>
                </c:pt>
                <c:pt idx="88219">
                  <c:v>-93.87207029999993</c:v>
                </c:pt>
                <c:pt idx="88220">
                  <c:v>-57.8613281</c:v>
                </c:pt>
                <c:pt idx="88221">
                  <c:v>-11.4746094</c:v>
                </c:pt>
                <c:pt idx="88222">
                  <c:v>39.30664059999999</c:v>
                </c:pt>
                <c:pt idx="88223">
                  <c:v>83.3740234</c:v>
                </c:pt>
                <c:pt idx="88224">
                  <c:v>102.294922</c:v>
                </c:pt>
                <c:pt idx="88225">
                  <c:v>86.9140625</c:v>
                </c:pt>
                <c:pt idx="88226">
                  <c:v>60.18066409999999</c:v>
                </c:pt>
                <c:pt idx="88227">
                  <c:v>11.9628906</c:v>
                </c:pt>
                <c:pt idx="88228">
                  <c:v>-41.6259766</c:v>
                </c:pt>
                <c:pt idx="88229">
                  <c:v>-81.17675779999993</c:v>
                </c:pt>
                <c:pt idx="88230">
                  <c:v>-95.703125</c:v>
                </c:pt>
                <c:pt idx="88231">
                  <c:v>-90.94238279999998</c:v>
                </c:pt>
                <c:pt idx="88232">
                  <c:v>-63.9648438</c:v>
                </c:pt>
                <c:pt idx="88233">
                  <c:v>-22.5830078</c:v>
                </c:pt>
                <c:pt idx="88234">
                  <c:v>34.3017578</c:v>
                </c:pt>
                <c:pt idx="88235">
                  <c:v>77.39257809999994</c:v>
                </c:pt>
                <c:pt idx="88236">
                  <c:v>99.7314453</c:v>
                </c:pt>
                <c:pt idx="88237">
                  <c:v>95.82519529999998</c:v>
                </c:pt>
                <c:pt idx="88238">
                  <c:v>66.2841797</c:v>
                </c:pt>
                <c:pt idx="88239">
                  <c:v>15.8691406</c:v>
                </c:pt>
                <c:pt idx="88240">
                  <c:v>-39.30664059999999</c:v>
                </c:pt>
                <c:pt idx="88241">
                  <c:v>-72.87597659999993</c:v>
                </c:pt>
                <c:pt idx="88242">
                  <c:v>-93.87207029999993</c:v>
                </c:pt>
                <c:pt idx="88243">
                  <c:v>-96.3134766</c:v>
                </c:pt>
                <c:pt idx="88244">
                  <c:v>-65.4296875</c:v>
                </c:pt>
                <c:pt idx="88245">
                  <c:v>-22.7050781</c:v>
                </c:pt>
                <c:pt idx="88246">
                  <c:v>29.296875</c:v>
                </c:pt>
                <c:pt idx="88247">
                  <c:v>67.38281249999996</c:v>
                </c:pt>
                <c:pt idx="88248">
                  <c:v>98.38867190000001</c:v>
                </c:pt>
                <c:pt idx="88249">
                  <c:v>101.928711</c:v>
                </c:pt>
                <c:pt idx="88250">
                  <c:v>74.46289059999998</c:v>
                </c:pt>
                <c:pt idx="88251">
                  <c:v>36.2548828</c:v>
                </c:pt>
                <c:pt idx="88252">
                  <c:v>-18.7988281</c:v>
                </c:pt>
                <c:pt idx="88253">
                  <c:v>-65.0634766</c:v>
                </c:pt>
                <c:pt idx="88254">
                  <c:v>-93.5058594</c:v>
                </c:pt>
                <c:pt idx="88255">
                  <c:v>-102.294922</c:v>
                </c:pt>
                <c:pt idx="88256">
                  <c:v>-82.27539059999994</c:v>
                </c:pt>
                <c:pt idx="88257">
                  <c:v>-41.8701172</c:v>
                </c:pt>
                <c:pt idx="88258">
                  <c:v>18.3105469</c:v>
                </c:pt>
                <c:pt idx="88259">
                  <c:v>56.0302734</c:v>
                </c:pt>
                <c:pt idx="88260">
                  <c:v>93.2617188</c:v>
                </c:pt>
                <c:pt idx="88261">
                  <c:v>104.980469</c:v>
                </c:pt>
                <c:pt idx="88262">
                  <c:v>83.4960938</c:v>
                </c:pt>
                <c:pt idx="88263">
                  <c:v>31.4941406</c:v>
                </c:pt>
                <c:pt idx="88264">
                  <c:v>-11.1083984</c:v>
                </c:pt>
                <c:pt idx="88265">
                  <c:v>-56.640625</c:v>
                </c:pt>
                <c:pt idx="88266">
                  <c:v>-91.0644531</c:v>
                </c:pt>
                <c:pt idx="88267">
                  <c:v>-98.2666016</c:v>
                </c:pt>
                <c:pt idx="88268">
                  <c:v>-82.15332029999998</c:v>
                </c:pt>
                <c:pt idx="88269">
                  <c:v>-42.2363281</c:v>
                </c:pt>
                <c:pt idx="88270">
                  <c:v>9.52148438</c:v>
                </c:pt>
                <c:pt idx="88271">
                  <c:v>53.4667969</c:v>
                </c:pt>
                <c:pt idx="88272">
                  <c:v>88.0126953</c:v>
                </c:pt>
                <c:pt idx="88273">
                  <c:v>99.7314453</c:v>
                </c:pt>
                <c:pt idx="88274">
                  <c:v>83.0078125</c:v>
                </c:pt>
                <c:pt idx="88275">
                  <c:v>60.0585938</c:v>
                </c:pt>
                <c:pt idx="88276">
                  <c:v>0.366210938</c:v>
                </c:pt>
                <c:pt idx="88277">
                  <c:v>-55.2978516</c:v>
                </c:pt>
                <c:pt idx="88278">
                  <c:v>-85.9375</c:v>
                </c:pt>
                <c:pt idx="88279">
                  <c:v>-95.703125</c:v>
                </c:pt>
                <c:pt idx="88280">
                  <c:v>-84.8388672</c:v>
                </c:pt>
                <c:pt idx="88281">
                  <c:v>-45.8984375</c:v>
                </c:pt>
                <c:pt idx="88282">
                  <c:v>6.95800781</c:v>
                </c:pt>
                <c:pt idx="88283">
                  <c:v>43.7011719</c:v>
                </c:pt>
                <c:pt idx="88284">
                  <c:v>81.9091797</c:v>
                </c:pt>
                <c:pt idx="88285">
                  <c:v>98.75488279999998</c:v>
                </c:pt>
                <c:pt idx="88286">
                  <c:v>93.38378909999996</c:v>
                </c:pt>
                <c:pt idx="88287">
                  <c:v>59.6923828</c:v>
                </c:pt>
                <c:pt idx="88288">
                  <c:v>6.347656249999996</c:v>
                </c:pt>
                <c:pt idx="88289">
                  <c:v>-44.3115234</c:v>
                </c:pt>
                <c:pt idx="88290">
                  <c:v>-84.22851559999998</c:v>
                </c:pt>
                <c:pt idx="88291">
                  <c:v>-97.0458984</c:v>
                </c:pt>
                <c:pt idx="88292">
                  <c:v>-94.97070309999998</c:v>
                </c:pt>
                <c:pt idx="88293">
                  <c:v>-61.5234375</c:v>
                </c:pt>
                <c:pt idx="88294">
                  <c:v>-10.1318359</c:v>
                </c:pt>
                <c:pt idx="88295">
                  <c:v>44.921875</c:v>
                </c:pt>
                <c:pt idx="88296">
                  <c:v>83.984375</c:v>
                </c:pt>
                <c:pt idx="88297">
                  <c:v>104.736328</c:v>
                </c:pt>
                <c:pt idx="88298">
                  <c:v>89.5996094</c:v>
                </c:pt>
                <c:pt idx="88299">
                  <c:v>58.59375</c:v>
                </c:pt>
                <c:pt idx="88300">
                  <c:v>18.6767578</c:v>
                </c:pt>
                <c:pt idx="88301">
                  <c:v>-35.4003906</c:v>
                </c:pt>
                <c:pt idx="88302">
                  <c:v>-81.7871094</c:v>
                </c:pt>
                <c:pt idx="88303">
                  <c:v>-95.82519529999998</c:v>
                </c:pt>
                <c:pt idx="88304">
                  <c:v>-90.6982422</c:v>
                </c:pt>
                <c:pt idx="88305">
                  <c:v>-57.3730469</c:v>
                </c:pt>
                <c:pt idx="88306">
                  <c:v>-12.4511719</c:v>
                </c:pt>
                <c:pt idx="88307">
                  <c:v>41.3818359</c:v>
                </c:pt>
                <c:pt idx="88308">
                  <c:v>70.55664059999998</c:v>
                </c:pt>
                <c:pt idx="88309">
                  <c:v>98.75488279999998</c:v>
                </c:pt>
                <c:pt idx="88310">
                  <c:v>98.1445312</c:v>
                </c:pt>
                <c:pt idx="88311">
                  <c:v>68.60351559999998</c:v>
                </c:pt>
                <c:pt idx="88312">
                  <c:v>27.5878906</c:v>
                </c:pt>
                <c:pt idx="88313">
                  <c:v>-28.44238279999998</c:v>
                </c:pt>
                <c:pt idx="88314">
                  <c:v>-76.6601562</c:v>
                </c:pt>
                <c:pt idx="88315">
                  <c:v>-105.102539</c:v>
                </c:pt>
                <c:pt idx="88316">
                  <c:v>-95.2148438</c:v>
                </c:pt>
                <c:pt idx="88317">
                  <c:v>-71.8994141</c:v>
                </c:pt>
                <c:pt idx="88318">
                  <c:v>-31.6162109</c:v>
                </c:pt>
                <c:pt idx="88319">
                  <c:v>26.1230469</c:v>
                </c:pt>
                <c:pt idx="88320">
                  <c:v>69.0917969</c:v>
                </c:pt>
                <c:pt idx="88321">
                  <c:v>93.01757809999998</c:v>
                </c:pt>
                <c:pt idx="88322">
                  <c:v>98.9990234</c:v>
                </c:pt>
                <c:pt idx="88323">
                  <c:v>72.7539062</c:v>
                </c:pt>
                <c:pt idx="88324">
                  <c:v>27.4658203</c:v>
                </c:pt>
                <c:pt idx="88325">
                  <c:v>-19.2871094</c:v>
                </c:pt>
                <c:pt idx="88326">
                  <c:v>-68.9697266</c:v>
                </c:pt>
                <c:pt idx="88327">
                  <c:v>-98.9990234</c:v>
                </c:pt>
                <c:pt idx="88328">
                  <c:v>-96.67968749999996</c:v>
                </c:pt>
                <c:pt idx="88329">
                  <c:v>-83.7402344</c:v>
                </c:pt>
                <c:pt idx="88330">
                  <c:v>-49.9267578</c:v>
                </c:pt>
                <c:pt idx="88331">
                  <c:v>15.3808594</c:v>
                </c:pt>
                <c:pt idx="88332">
                  <c:v>62.0117188</c:v>
                </c:pt>
                <c:pt idx="88333">
                  <c:v>92.6513672</c:v>
                </c:pt>
                <c:pt idx="88334">
                  <c:v>104.125977</c:v>
                </c:pt>
                <c:pt idx="88335">
                  <c:v>82.3974609</c:v>
                </c:pt>
                <c:pt idx="88336">
                  <c:v>36.2548828</c:v>
                </c:pt>
                <c:pt idx="88337">
                  <c:v>-12.3291016</c:v>
                </c:pt>
                <c:pt idx="88338">
                  <c:v>-53.8330078</c:v>
                </c:pt>
                <c:pt idx="88339">
                  <c:v>-92.1630859</c:v>
                </c:pt>
                <c:pt idx="88340">
                  <c:v>-108.398438</c:v>
                </c:pt>
                <c:pt idx="88341">
                  <c:v>-81.4208984</c:v>
                </c:pt>
                <c:pt idx="88342">
                  <c:v>-36.6210938</c:v>
                </c:pt>
                <c:pt idx="88343">
                  <c:v>11.1083984</c:v>
                </c:pt>
                <c:pt idx="88344">
                  <c:v>57.9833984</c:v>
                </c:pt>
                <c:pt idx="88345">
                  <c:v>80.32226559999998</c:v>
                </c:pt>
                <c:pt idx="88346">
                  <c:v>100.585938</c:v>
                </c:pt>
                <c:pt idx="88347">
                  <c:v>81.7871094</c:v>
                </c:pt>
                <c:pt idx="88348">
                  <c:v>47.1191406</c:v>
                </c:pt>
                <c:pt idx="88349">
                  <c:v>-8.178710939999998</c:v>
                </c:pt>
                <c:pt idx="88350">
                  <c:v>-52.8564453</c:v>
                </c:pt>
                <c:pt idx="88351">
                  <c:v>-80.8105469</c:v>
                </c:pt>
                <c:pt idx="88352">
                  <c:v>-103.515625</c:v>
                </c:pt>
                <c:pt idx="88353">
                  <c:v>-93.87207029999993</c:v>
                </c:pt>
                <c:pt idx="88354">
                  <c:v>-55.9082031</c:v>
                </c:pt>
                <c:pt idx="88355">
                  <c:v>6.59179688</c:v>
                </c:pt>
                <c:pt idx="88356">
                  <c:v>54.6875</c:v>
                </c:pt>
                <c:pt idx="88357">
                  <c:v>84.3505859</c:v>
                </c:pt>
                <c:pt idx="88358">
                  <c:v>101.928711</c:v>
                </c:pt>
                <c:pt idx="88359">
                  <c:v>92.6513672</c:v>
                </c:pt>
                <c:pt idx="88360">
                  <c:v>61.2792969</c:v>
                </c:pt>
                <c:pt idx="88361">
                  <c:v>3.78417969</c:v>
                </c:pt>
                <c:pt idx="88362">
                  <c:v>-48.0957031</c:v>
                </c:pt>
                <c:pt idx="88363">
                  <c:v>-82.7636719</c:v>
                </c:pt>
                <c:pt idx="88364">
                  <c:v>-95.4589844</c:v>
                </c:pt>
                <c:pt idx="88365">
                  <c:v>-89.35546879999995</c:v>
                </c:pt>
                <c:pt idx="88366">
                  <c:v>-61.8896484</c:v>
                </c:pt>
                <c:pt idx="88367">
                  <c:v>-17.2119141</c:v>
                </c:pt>
                <c:pt idx="88368">
                  <c:v>40.4052734</c:v>
                </c:pt>
                <c:pt idx="88369">
                  <c:v>82.5195312</c:v>
                </c:pt>
                <c:pt idx="88370">
                  <c:v>97.77832029999998</c:v>
                </c:pt>
                <c:pt idx="88371">
                  <c:v>96.67968749999996</c:v>
                </c:pt>
                <c:pt idx="88372">
                  <c:v>66.0400391</c:v>
                </c:pt>
                <c:pt idx="88373">
                  <c:v>19.4091797</c:v>
                </c:pt>
                <c:pt idx="88374">
                  <c:v>-34.3017578</c:v>
                </c:pt>
                <c:pt idx="88375">
                  <c:v>-76.6601562</c:v>
                </c:pt>
                <c:pt idx="88376">
                  <c:v>-97.4121094</c:v>
                </c:pt>
                <c:pt idx="88377">
                  <c:v>-100.341797</c:v>
                </c:pt>
                <c:pt idx="88378">
                  <c:v>-65.3076172</c:v>
                </c:pt>
                <c:pt idx="88379">
                  <c:v>-23.6816406</c:v>
                </c:pt>
                <c:pt idx="88380">
                  <c:v>26.7333984</c:v>
                </c:pt>
                <c:pt idx="88381">
                  <c:v>68.60351559999998</c:v>
                </c:pt>
                <c:pt idx="88382">
                  <c:v>97.5341797</c:v>
                </c:pt>
                <c:pt idx="88383">
                  <c:v>99.7314453</c:v>
                </c:pt>
                <c:pt idx="88384">
                  <c:v>67.7490234</c:v>
                </c:pt>
                <c:pt idx="88385">
                  <c:v>20.6298828</c:v>
                </c:pt>
                <c:pt idx="88386">
                  <c:v>-19.2871094</c:v>
                </c:pt>
                <c:pt idx="88387">
                  <c:v>-72.0214844</c:v>
                </c:pt>
                <c:pt idx="88388">
                  <c:v>-104.736328</c:v>
                </c:pt>
                <c:pt idx="88389">
                  <c:v>-92.4072266</c:v>
                </c:pt>
                <c:pt idx="88390">
                  <c:v>-69.7021484</c:v>
                </c:pt>
                <c:pt idx="88391">
                  <c:v>-31.7382812</c:v>
                </c:pt>
                <c:pt idx="88392">
                  <c:v>23.0712891</c:v>
                </c:pt>
                <c:pt idx="88393">
                  <c:v>67.0166016</c:v>
                </c:pt>
                <c:pt idx="88394">
                  <c:v>95.5810547</c:v>
                </c:pt>
                <c:pt idx="88395">
                  <c:v>95.4589844</c:v>
                </c:pt>
                <c:pt idx="88396">
                  <c:v>75.9277344</c:v>
                </c:pt>
                <c:pt idx="88397">
                  <c:v>34.7900391</c:v>
                </c:pt>
                <c:pt idx="88398">
                  <c:v>-12.2070312</c:v>
                </c:pt>
                <c:pt idx="88399">
                  <c:v>-63.7207031</c:v>
                </c:pt>
                <c:pt idx="88400">
                  <c:v>-94.3603516</c:v>
                </c:pt>
                <c:pt idx="88401">
                  <c:v>-93.38378909999996</c:v>
                </c:pt>
                <c:pt idx="88402">
                  <c:v>-78.6132812</c:v>
                </c:pt>
                <c:pt idx="88403">
                  <c:v>-33.5693359</c:v>
                </c:pt>
                <c:pt idx="88404">
                  <c:v>9.277343749999998</c:v>
                </c:pt>
                <c:pt idx="88405">
                  <c:v>62.1337891</c:v>
                </c:pt>
                <c:pt idx="88406">
                  <c:v>97.65625</c:v>
                </c:pt>
                <c:pt idx="88407">
                  <c:v>98.63281249999996</c:v>
                </c:pt>
                <c:pt idx="88408">
                  <c:v>78.7353516</c:v>
                </c:pt>
                <c:pt idx="88409">
                  <c:v>36.9873047</c:v>
                </c:pt>
                <c:pt idx="88410">
                  <c:v>-9.88769531</c:v>
                </c:pt>
                <c:pt idx="88411">
                  <c:v>-56.1523438</c:v>
                </c:pt>
                <c:pt idx="88412">
                  <c:v>-88.0126953</c:v>
                </c:pt>
                <c:pt idx="88413">
                  <c:v>-108.032227</c:v>
                </c:pt>
                <c:pt idx="88414">
                  <c:v>-79.8339844</c:v>
                </c:pt>
                <c:pt idx="88415">
                  <c:v>-43.7011719</c:v>
                </c:pt>
                <c:pt idx="88416">
                  <c:v>0.9765625</c:v>
                </c:pt>
                <c:pt idx="88417">
                  <c:v>56.1523438</c:v>
                </c:pt>
                <c:pt idx="88418">
                  <c:v>86.18164059999998</c:v>
                </c:pt>
                <c:pt idx="88419">
                  <c:v>94.6044922</c:v>
                </c:pt>
                <c:pt idx="88420">
                  <c:v>83.0078125</c:v>
                </c:pt>
                <c:pt idx="88421">
                  <c:v>56.640625</c:v>
                </c:pt>
                <c:pt idx="88422">
                  <c:v>-3.90625</c:v>
                </c:pt>
                <c:pt idx="88423">
                  <c:v>-47.3632812</c:v>
                </c:pt>
                <c:pt idx="88424">
                  <c:v>-82.5195312</c:v>
                </c:pt>
                <c:pt idx="88425">
                  <c:v>-103.515625</c:v>
                </c:pt>
                <c:pt idx="88426">
                  <c:v>-95.2148438</c:v>
                </c:pt>
                <c:pt idx="88427">
                  <c:v>-53.5888672</c:v>
                </c:pt>
                <c:pt idx="88428">
                  <c:v>-5.615234379999995</c:v>
                </c:pt>
                <c:pt idx="88429">
                  <c:v>45.4101562</c:v>
                </c:pt>
                <c:pt idx="88430">
                  <c:v>84.10644529999998</c:v>
                </c:pt>
                <c:pt idx="88431">
                  <c:v>100.341797</c:v>
                </c:pt>
                <c:pt idx="88432">
                  <c:v>94.7265625</c:v>
                </c:pt>
                <c:pt idx="88433">
                  <c:v>60.546875</c:v>
                </c:pt>
                <c:pt idx="88434">
                  <c:v>9.39941406</c:v>
                </c:pt>
                <c:pt idx="88435">
                  <c:v>-34.0576172</c:v>
                </c:pt>
                <c:pt idx="88436">
                  <c:v>-71.1669922</c:v>
                </c:pt>
                <c:pt idx="88437">
                  <c:v>-98.9990234</c:v>
                </c:pt>
                <c:pt idx="88438">
                  <c:v>-93.38378909999996</c:v>
                </c:pt>
                <c:pt idx="88439">
                  <c:v>-64.453125</c:v>
                </c:pt>
                <c:pt idx="88440">
                  <c:v>-10.0097656</c:v>
                </c:pt>
                <c:pt idx="88441">
                  <c:v>27.34375</c:v>
                </c:pt>
                <c:pt idx="88442">
                  <c:v>74.0966797</c:v>
                </c:pt>
                <c:pt idx="88443">
                  <c:v>99.3652344</c:v>
                </c:pt>
                <c:pt idx="88444">
                  <c:v>89.4775391</c:v>
                </c:pt>
                <c:pt idx="88445">
                  <c:v>64.57519529999998</c:v>
                </c:pt>
                <c:pt idx="88446">
                  <c:v>24.6582031</c:v>
                </c:pt>
                <c:pt idx="88447">
                  <c:v>-29.0527344</c:v>
                </c:pt>
                <c:pt idx="88448">
                  <c:v>-73.60839839999993</c:v>
                </c:pt>
                <c:pt idx="88449">
                  <c:v>-103.149414</c:v>
                </c:pt>
                <c:pt idx="88450">
                  <c:v>-97.4121094</c:v>
                </c:pt>
                <c:pt idx="88451">
                  <c:v>-69.7021484</c:v>
                </c:pt>
                <c:pt idx="88452">
                  <c:v>-22.0947266</c:v>
                </c:pt>
                <c:pt idx="88453">
                  <c:v>27.7099609</c:v>
                </c:pt>
                <c:pt idx="88454">
                  <c:v>72.3876953</c:v>
                </c:pt>
                <c:pt idx="88455">
                  <c:v>96.0693359</c:v>
                </c:pt>
                <c:pt idx="88456">
                  <c:v>91.0644531</c:v>
                </c:pt>
                <c:pt idx="88457">
                  <c:v>64.2089844</c:v>
                </c:pt>
                <c:pt idx="88458">
                  <c:v>25.8789062</c:v>
                </c:pt>
                <c:pt idx="88459">
                  <c:v>-23.0712891</c:v>
                </c:pt>
                <c:pt idx="88460">
                  <c:v>-67.9931641</c:v>
                </c:pt>
                <c:pt idx="88461">
                  <c:v>-96.67968749999996</c:v>
                </c:pt>
                <c:pt idx="88462">
                  <c:v>-96.4355469</c:v>
                </c:pt>
                <c:pt idx="88463">
                  <c:v>-78.9794922</c:v>
                </c:pt>
                <c:pt idx="88464">
                  <c:v>-32.8369141</c:v>
                </c:pt>
                <c:pt idx="88465">
                  <c:v>14.8925781</c:v>
                </c:pt>
                <c:pt idx="88466">
                  <c:v>69.58007809999994</c:v>
                </c:pt>
                <c:pt idx="88467">
                  <c:v>100.341797</c:v>
                </c:pt>
                <c:pt idx="88468">
                  <c:v>100.097656</c:v>
                </c:pt>
                <c:pt idx="88469">
                  <c:v>88.7451172</c:v>
                </c:pt>
                <c:pt idx="88470">
                  <c:v>38.9404297</c:v>
                </c:pt>
                <c:pt idx="88471">
                  <c:v>-16.8457031</c:v>
                </c:pt>
                <c:pt idx="88472">
                  <c:v>-64.0869141</c:v>
                </c:pt>
                <c:pt idx="88473">
                  <c:v>-91.796875</c:v>
                </c:pt>
                <c:pt idx="88474">
                  <c:v>-101.928711</c:v>
                </c:pt>
                <c:pt idx="88475">
                  <c:v>-80.8105469</c:v>
                </c:pt>
                <c:pt idx="88476">
                  <c:v>-42.2363281</c:v>
                </c:pt>
                <c:pt idx="88477">
                  <c:v>10.2539062</c:v>
                </c:pt>
                <c:pt idx="88478">
                  <c:v>59.81445309999999</c:v>
                </c:pt>
                <c:pt idx="88479">
                  <c:v>92.2851562</c:v>
                </c:pt>
                <c:pt idx="88480">
                  <c:v>104.248047</c:v>
                </c:pt>
                <c:pt idx="88481">
                  <c:v>84.5947266</c:v>
                </c:pt>
                <c:pt idx="88482">
                  <c:v>52.9785156</c:v>
                </c:pt>
                <c:pt idx="88483">
                  <c:v>-4.882812499999997</c:v>
                </c:pt>
                <c:pt idx="88484">
                  <c:v>-61.0351562</c:v>
                </c:pt>
                <c:pt idx="88485">
                  <c:v>-89.5996094</c:v>
                </c:pt>
                <c:pt idx="88486">
                  <c:v>-96.80175779999998</c:v>
                </c:pt>
                <c:pt idx="88487">
                  <c:v>-80.4443359</c:v>
                </c:pt>
                <c:pt idx="88488">
                  <c:v>-49.9267578</c:v>
                </c:pt>
                <c:pt idx="88489">
                  <c:v>5.615234379999995</c:v>
                </c:pt>
                <c:pt idx="88490">
                  <c:v>51.7578125</c:v>
                </c:pt>
                <c:pt idx="88491">
                  <c:v>80.078125</c:v>
                </c:pt>
                <c:pt idx="88492">
                  <c:v>97.5341797</c:v>
                </c:pt>
                <c:pt idx="88493">
                  <c:v>84.4726562</c:v>
                </c:pt>
                <c:pt idx="88494">
                  <c:v>55.1757812</c:v>
                </c:pt>
                <c:pt idx="88495">
                  <c:v>3.17382812</c:v>
                </c:pt>
                <c:pt idx="88496">
                  <c:v>-45.8984375</c:v>
                </c:pt>
                <c:pt idx="88497">
                  <c:v>-88.13476559999998</c:v>
                </c:pt>
                <c:pt idx="88498">
                  <c:v>-102.783203</c:v>
                </c:pt>
                <c:pt idx="88499">
                  <c:v>-92.89550779999998</c:v>
                </c:pt>
                <c:pt idx="88500">
                  <c:v>-57.3730469</c:v>
                </c:pt>
                <c:pt idx="88501">
                  <c:v>0.732421875</c:v>
                </c:pt>
                <c:pt idx="88502">
                  <c:v>43.2128906</c:v>
                </c:pt>
                <c:pt idx="88503">
                  <c:v>85.9375</c:v>
                </c:pt>
                <c:pt idx="88504">
                  <c:v>101.68457</c:v>
                </c:pt>
                <c:pt idx="88505">
                  <c:v>94.6044922</c:v>
                </c:pt>
                <c:pt idx="88506">
                  <c:v>60.4248047</c:v>
                </c:pt>
                <c:pt idx="88507">
                  <c:v>14.6484375</c:v>
                </c:pt>
                <c:pt idx="88508">
                  <c:v>-42.3583984</c:v>
                </c:pt>
                <c:pt idx="88509">
                  <c:v>-79.34570309999998</c:v>
                </c:pt>
                <c:pt idx="88510">
                  <c:v>-101.44043</c:v>
                </c:pt>
                <c:pt idx="88511">
                  <c:v>-87.4023438</c:v>
                </c:pt>
                <c:pt idx="88512">
                  <c:v>-59.5703125</c:v>
                </c:pt>
                <c:pt idx="88513">
                  <c:v>-10.1318359</c:v>
                </c:pt>
                <c:pt idx="88514">
                  <c:v>35.15625</c:v>
                </c:pt>
                <c:pt idx="88515">
                  <c:v>77.5146484</c:v>
                </c:pt>
                <c:pt idx="88516">
                  <c:v>104.736328</c:v>
                </c:pt>
                <c:pt idx="88517">
                  <c:v>96.0693359</c:v>
                </c:pt>
                <c:pt idx="88518">
                  <c:v>60.0585938</c:v>
                </c:pt>
                <c:pt idx="88519">
                  <c:v>15.7470703</c:v>
                </c:pt>
                <c:pt idx="88520">
                  <c:v>-35.4003906</c:v>
                </c:pt>
                <c:pt idx="88521">
                  <c:v>-76.4160156</c:v>
                </c:pt>
                <c:pt idx="88522">
                  <c:v>-99.1210938</c:v>
                </c:pt>
                <c:pt idx="88523">
                  <c:v>-94.2382812</c:v>
                </c:pt>
                <c:pt idx="88524">
                  <c:v>-71.6552734</c:v>
                </c:pt>
                <c:pt idx="88525">
                  <c:v>-25.8789062</c:v>
                </c:pt>
                <c:pt idx="88526">
                  <c:v>34.9121094</c:v>
                </c:pt>
                <c:pt idx="88527">
                  <c:v>79.5898438</c:v>
                </c:pt>
                <c:pt idx="88528">
                  <c:v>99.60937499999996</c:v>
                </c:pt>
                <c:pt idx="88529">
                  <c:v>98.5107422</c:v>
                </c:pt>
                <c:pt idx="88530">
                  <c:v>75.9277344</c:v>
                </c:pt>
                <c:pt idx="88531">
                  <c:v>26.3671875</c:v>
                </c:pt>
                <c:pt idx="88532">
                  <c:v>-24.6582031</c:v>
                </c:pt>
                <c:pt idx="88533">
                  <c:v>-65.67382809999994</c:v>
                </c:pt>
                <c:pt idx="88534">
                  <c:v>-98.5107422</c:v>
                </c:pt>
                <c:pt idx="88535">
                  <c:v>-97.90039059999998</c:v>
                </c:pt>
                <c:pt idx="88536">
                  <c:v>-77.14843749999996</c:v>
                </c:pt>
                <c:pt idx="88537">
                  <c:v>-42.6025391</c:v>
                </c:pt>
                <c:pt idx="88538">
                  <c:v>18.4326172</c:v>
                </c:pt>
                <c:pt idx="88539">
                  <c:v>58.1054688</c:v>
                </c:pt>
                <c:pt idx="88540">
                  <c:v>96.67968749999996</c:v>
                </c:pt>
                <c:pt idx="88541">
                  <c:v>99.1210938</c:v>
                </c:pt>
                <c:pt idx="88542">
                  <c:v>69.0917969</c:v>
                </c:pt>
                <c:pt idx="88543">
                  <c:v>32.3486328</c:v>
                </c:pt>
                <c:pt idx="88544">
                  <c:v>-20.38574219999997</c:v>
                </c:pt>
                <c:pt idx="88545">
                  <c:v>-61.0351562</c:v>
                </c:pt>
                <c:pt idx="88546">
                  <c:v>-89.84375</c:v>
                </c:pt>
                <c:pt idx="88547">
                  <c:v>-99.85351559999998</c:v>
                </c:pt>
                <c:pt idx="88548">
                  <c:v>-82.03125</c:v>
                </c:pt>
                <c:pt idx="88549">
                  <c:v>-42.1142578</c:v>
                </c:pt>
                <c:pt idx="88550">
                  <c:v>13.671875</c:v>
                </c:pt>
                <c:pt idx="88551">
                  <c:v>62.7441406</c:v>
                </c:pt>
                <c:pt idx="88552">
                  <c:v>85.3271484</c:v>
                </c:pt>
                <c:pt idx="88553">
                  <c:v>93.2617188</c:v>
                </c:pt>
                <c:pt idx="88554">
                  <c:v>80.078125</c:v>
                </c:pt>
                <c:pt idx="88555">
                  <c:v>42.96875</c:v>
                </c:pt>
                <c:pt idx="88556">
                  <c:v>-0.366210938</c:v>
                </c:pt>
                <c:pt idx="88557">
                  <c:v>-52.2460938</c:v>
                </c:pt>
                <c:pt idx="88558">
                  <c:v>-88.13476559999998</c:v>
                </c:pt>
                <c:pt idx="88559">
                  <c:v>-96.1914062</c:v>
                </c:pt>
                <c:pt idx="88560">
                  <c:v>-86.05957029999998</c:v>
                </c:pt>
                <c:pt idx="88561">
                  <c:v>-44.3115234</c:v>
                </c:pt>
                <c:pt idx="88562">
                  <c:v>5.004882809999995</c:v>
                </c:pt>
                <c:pt idx="88563">
                  <c:v>53.1005859</c:v>
                </c:pt>
                <c:pt idx="88564">
                  <c:v>88.9892578</c:v>
                </c:pt>
                <c:pt idx="88565">
                  <c:v>104.736328</c:v>
                </c:pt>
                <c:pt idx="88566">
                  <c:v>87.15820309999998</c:v>
                </c:pt>
                <c:pt idx="88567">
                  <c:v>53.4667969</c:v>
                </c:pt>
                <c:pt idx="88568">
                  <c:v>6.46972656</c:v>
                </c:pt>
                <c:pt idx="88569">
                  <c:v>-51.39160159999999</c:v>
                </c:pt>
                <c:pt idx="88570">
                  <c:v>-82.3974609</c:v>
                </c:pt>
                <c:pt idx="88571">
                  <c:v>-98.5107422</c:v>
                </c:pt>
                <c:pt idx="88572">
                  <c:v>-86.9140625</c:v>
                </c:pt>
                <c:pt idx="88573">
                  <c:v>-53.9550781</c:v>
                </c:pt>
                <c:pt idx="88574">
                  <c:v>-5.49316406</c:v>
                </c:pt>
                <c:pt idx="88575">
                  <c:v>36.2548828</c:v>
                </c:pt>
                <c:pt idx="88576">
                  <c:v>82.7636719</c:v>
                </c:pt>
                <c:pt idx="88577">
                  <c:v>104.248047</c:v>
                </c:pt>
                <c:pt idx="88578">
                  <c:v>93.1396484</c:v>
                </c:pt>
                <c:pt idx="88579">
                  <c:v>62.7441406</c:v>
                </c:pt>
                <c:pt idx="88580">
                  <c:v>15.3808594</c:v>
                </c:pt>
                <c:pt idx="88581">
                  <c:v>-31.7382812</c:v>
                </c:pt>
                <c:pt idx="88582">
                  <c:v>-80.2001953</c:v>
                </c:pt>
                <c:pt idx="88583">
                  <c:v>-96.80175779999998</c:v>
                </c:pt>
                <c:pt idx="88584">
                  <c:v>-88.9892578</c:v>
                </c:pt>
                <c:pt idx="88585">
                  <c:v>-65.0634766</c:v>
                </c:pt>
                <c:pt idx="88586">
                  <c:v>-16.3574219</c:v>
                </c:pt>
                <c:pt idx="88587">
                  <c:v>33.6914062</c:v>
                </c:pt>
                <c:pt idx="88588">
                  <c:v>70.9228516</c:v>
                </c:pt>
                <c:pt idx="88589">
                  <c:v>92.2851562</c:v>
                </c:pt>
                <c:pt idx="88590">
                  <c:v>97.1679688</c:v>
                </c:pt>
                <c:pt idx="88591">
                  <c:v>71.2890625</c:v>
                </c:pt>
                <c:pt idx="88592">
                  <c:v>23.3154297</c:v>
                </c:pt>
                <c:pt idx="88593">
                  <c:v>-27.0996094</c:v>
                </c:pt>
                <c:pt idx="88594">
                  <c:v>-70.4345703</c:v>
                </c:pt>
                <c:pt idx="88595">
                  <c:v>-93.2617188</c:v>
                </c:pt>
                <c:pt idx="88596">
                  <c:v>-97.77832029999998</c:v>
                </c:pt>
                <c:pt idx="88597">
                  <c:v>-65.67382809999994</c:v>
                </c:pt>
                <c:pt idx="88598">
                  <c:v>-28.8085938</c:v>
                </c:pt>
                <c:pt idx="88599">
                  <c:v>17.578125</c:v>
                </c:pt>
                <c:pt idx="88600">
                  <c:v>72.265625</c:v>
                </c:pt>
                <c:pt idx="88601">
                  <c:v>99.1210938</c:v>
                </c:pt>
                <c:pt idx="88602">
                  <c:v>97.1679688</c:v>
                </c:pt>
                <c:pt idx="88603">
                  <c:v>81.7871094</c:v>
                </c:pt>
                <c:pt idx="88604">
                  <c:v>33.6914062</c:v>
                </c:pt>
                <c:pt idx="88605">
                  <c:v>-15.5029297</c:v>
                </c:pt>
                <c:pt idx="88606">
                  <c:v>-62.3779297</c:v>
                </c:pt>
                <c:pt idx="88607">
                  <c:v>-93.38378909999996</c:v>
                </c:pt>
                <c:pt idx="88608">
                  <c:v>-95.2148438</c:v>
                </c:pt>
                <c:pt idx="88609">
                  <c:v>-79.5898438</c:v>
                </c:pt>
                <c:pt idx="88610">
                  <c:v>-27.9541016</c:v>
                </c:pt>
                <c:pt idx="88611">
                  <c:v>15.2587891</c:v>
                </c:pt>
                <c:pt idx="88612">
                  <c:v>61.2792969</c:v>
                </c:pt>
                <c:pt idx="88613">
                  <c:v>95.2148438</c:v>
                </c:pt>
                <c:pt idx="88614">
                  <c:v>99.7314453</c:v>
                </c:pt>
                <c:pt idx="88615">
                  <c:v>74.46289059999998</c:v>
                </c:pt>
                <c:pt idx="88616">
                  <c:v>33.6914062</c:v>
                </c:pt>
                <c:pt idx="88617">
                  <c:v>-18.6767578</c:v>
                </c:pt>
                <c:pt idx="88618">
                  <c:v>-57.0068359</c:v>
                </c:pt>
                <c:pt idx="88619">
                  <c:v>-84.10644529999998</c:v>
                </c:pt>
                <c:pt idx="88620">
                  <c:v>-97.1679688</c:v>
                </c:pt>
                <c:pt idx="88621">
                  <c:v>-76.9042969</c:v>
                </c:pt>
                <c:pt idx="88622">
                  <c:v>-35.8886719</c:v>
                </c:pt>
                <c:pt idx="88623">
                  <c:v>3.90625</c:v>
                </c:pt>
                <c:pt idx="88624">
                  <c:v>48.3398438</c:v>
                </c:pt>
                <c:pt idx="88625">
                  <c:v>83.984375</c:v>
                </c:pt>
                <c:pt idx="88626">
                  <c:v>104.370117</c:v>
                </c:pt>
                <c:pt idx="88627">
                  <c:v>85.20507809999994</c:v>
                </c:pt>
                <c:pt idx="88628">
                  <c:v>39.6728516</c:v>
                </c:pt>
                <c:pt idx="88629">
                  <c:v>-3.05175781</c:v>
                </c:pt>
                <c:pt idx="88630">
                  <c:v>-50.1708984</c:v>
                </c:pt>
                <c:pt idx="88631">
                  <c:v>-90.57617190000001</c:v>
                </c:pt>
                <c:pt idx="88632">
                  <c:v>-103.149414</c:v>
                </c:pt>
                <c:pt idx="88633">
                  <c:v>-83.12988279999993</c:v>
                </c:pt>
                <c:pt idx="88634">
                  <c:v>-53.9550781</c:v>
                </c:pt>
                <c:pt idx="88635">
                  <c:v>-4.27246094</c:v>
                </c:pt>
                <c:pt idx="88636">
                  <c:v>47.7294922</c:v>
                </c:pt>
                <c:pt idx="88637">
                  <c:v>90.33203119999993</c:v>
                </c:pt>
                <c:pt idx="88638">
                  <c:v>98.5107422</c:v>
                </c:pt>
                <c:pt idx="88639">
                  <c:v>83.4960938</c:v>
                </c:pt>
                <c:pt idx="88640">
                  <c:v>54.6875</c:v>
                </c:pt>
                <c:pt idx="88641">
                  <c:v>6.46972656</c:v>
                </c:pt>
                <c:pt idx="88642">
                  <c:v>-39.9169922</c:v>
                </c:pt>
                <c:pt idx="88643">
                  <c:v>-79.22363279999998</c:v>
                </c:pt>
                <c:pt idx="88644">
                  <c:v>-100.097656</c:v>
                </c:pt>
                <c:pt idx="88645">
                  <c:v>-90.94238279999998</c:v>
                </c:pt>
                <c:pt idx="88646">
                  <c:v>-58.2275391</c:v>
                </c:pt>
                <c:pt idx="88647">
                  <c:v>-17.4560547</c:v>
                </c:pt>
                <c:pt idx="88648">
                  <c:v>43.9453125</c:v>
                </c:pt>
                <c:pt idx="88649">
                  <c:v>79.8339844</c:v>
                </c:pt>
                <c:pt idx="88650">
                  <c:v>99.85351559999998</c:v>
                </c:pt>
                <c:pt idx="88651">
                  <c:v>91.796875</c:v>
                </c:pt>
                <c:pt idx="88652">
                  <c:v>59.81445309999999</c:v>
                </c:pt>
                <c:pt idx="88653">
                  <c:v>6.59179688</c:v>
                </c:pt>
                <c:pt idx="88654">
                  <c:v>-37.7197266</c:v>
                </c:pt>
                <c:pt idx="88655">
                  <c:v>-76.17187499999996</c:v>
                </c:pt>
                <c:pt idx="88656">
                  <c:v>-93.87207029999993</c:v>
                </c:pt>
                <c:pt idx="88657">
                  <c:v>-91.796875</c:v>
                </c:pt>
                <c:pt idx="88658">
                  <c:v>-62.6220703</c:v>
                </c:pt>
                <c:pt idx="88659">
                  <c:v>-16.3574219</c:v>
                </c:pt>
                <c:pt idx="88660">
                  <c:v>25.1464844</c:v>
                </c:pt>
                <c:pt idx="88661">
                  <c:v>80.078125</c:v>
                </c:pt>
                <c:pt idx="88662">
                  <c:v>102.905273</c:v>
                </c:pt>
                <c:pt idx="88663">
                  <c:v>90.33203119999993</c:v>
                </c:pt>
                <c:pt idx="88664">
                  <c:v>61.4013672</c:v>
                </c:pt>
                <c:pt idx="88665">
                  <c:v>27.34375</c:v>
                </c:pt>
                <c:pt idx="88666">
                  <c:v>-24.2919922</c:v>
                </c:pt>
                <c:pt idx="88667">
                  <c:v>-79.7119141</c:v>
                </c:pt>
                <c:pt idx="88668">
                  <c:v>-100.830078</c:v>
                </c:pt>
                <c:pt idx="88669">
                  <c:v>-93.9941406</c:v>
                </c:pt>
                <c:pt idx="88670">
                  <c:v>-67.38281249999996</c:v>
                </c:pt>
                <c:pt idx="88671">
                  <c:v>-27.2216797</c:v>
                </c:pt>
                <c:pt idx="88672">
                  <c:v>29.1748047</c:v>
                </c:pt>
                <c:pt idx="88673">
                  <c:v>74.9511719</c:v>
                </c:pt>
                <c:pt idx="88674">
                  <c:v>91.1865234</c:v>
                </c:pt>
                <c:pt idx="88675">
                  <c:v>95.3369141</c:v>
                </c:pt>
                <c:pt idx="88676">
                  <c:v>78.0029297</c:v>
                </c:pt>
                <c:pt idx="88677">
                  <c:v>30.3955078</c:v>
                </c:pt>
                <c:pt idx="88678">
                  <c:v>-22.9492188</c:v>
                </c:pt>
                <c:pt idx="88679">
                  <c:v>-63.3544922</c:v>
                </c:pt>
                <c:pt idx="88680">
                  <c:v>-90.33203119999993</c:v>
                </c:pt>
                <c:pt idx="88681">
                  <c:v>-93.2617188</c:v>
                </c:pt>
                <c:pt idx="88682">
                  <c:v>-72.87597659999993</c:v>
                </c:pt>
                <c:pt idx="88683">
                  <c:v>-35.0341797</c:v>
                </c:pt>
                <c:pt idx="88684">
                  <c:v>14.4042969</c:v>
                </c:pt>
                <c:pt idx="88685">
                  <c:v>62.1337891</c:v>
                </c:pt>
                <c:pt idx="88686">
                  <c:v>90.6982422</c:v>
                </c:pt>
                <c:pt idx="88687">
                  <c:v>102.539062</c:v>
                </c:pt>
                <c:pt idx="88688">
                  <c:v>84.3505859</c:v>
                </c:pt>
                <c:pt idx="88689">
                  <c:v>36.2548828</c:v>
                </c:pt>
                <c:pt idx="88690">
                  <c:v>-13.0615234</c:v>
                </c:pt>
                <c:pt idx="88691">
                  <c:v>-63.2324219</c:v>
                </c:pt>
                <c:pt idx="88692">
                  <c:v>-89.2333984</c:v>
                </c:pt>
                <c:pt idx="88693">
                  <c:v>-97.90039059999998</c:v>
                </c:pt>
                <c:pt idx="88694">
                  <c:v>-85.4492188</c:v>
                </c:pt>
                <c:pt idx="88695">
                  <c:v>-53.4667969</c:v>
                </c:pt>
                <c:pt idx="88696">
                  <c:v>2.07519531</c:v>
                </c:pt>
                <c:pt idx="88697">
                  <c:v>53.2226562</c:v>
                </c:pt>
                <c:pt idx="88698">
                  <c:v>86.3037109</c:v>
                </c:pt>
                <c:pt idx="88699">
                  <c:v>99.4873047</c:v>
                </c:pt>
                <c:pt idx="88700">
                  <c:v>88.0126953</c:v>
                </c:pt>
                <c:pt idx="88701">
                  <c:v>49.3164062</c:v>
                </c:pt>
                <c:pt idx="88702">
                  <c:v>-1.46484375</c:v>
                </c:pt>
                <c:pt idx="88703">
                  <c:v>-45.2880859</c:v>
                </c:pt>
                <c:pt idx="88704">
                  <c:v>-86.18164059999998</c:v>
                </c:pt>
                <c:pt idx="88705">
                  <c:v>-100.341797</c:v>
                </c:pt>
                <c:pt idx="88706">
                  <c:v>-82.3974609</c:v>
                </c:pt>
                <c:pt idx="88707">
                  <c:v>-44.7998047</c:v>
                </c:pt>
                <c:pt idx="88708">
                  <c:v>-0.610351562</c:v>
                </c:pt>
                <c:pt idx="88709">
                  <c:v>48.5839844</c:v>
                </c:pt>
                <c:pt idx="88710">
                  <c:v>82.3974609</c:v>
                </c:pt>
                <c:pt idx="88711">
                  <c:v>95.82519529999998</c:v>
                </c:pt>
                <c:pt idx="88712">
                  <c:v>93.38378909999996</c:v>
                </c:pt>
                <c:pt idx="88713">
                  <c:v>56.640625</c:v>
                </c:pt>
                <c:pt idx="88714">
                  <c:v>5.615234379999995</c:v>
                </c:pt>
                <c:pt idx="88715">
                  <c:v>-42.4804688</c:v>
                </c:pt>
                <c:pt idx="88716">
                  <c:v>-84.4726562</c:v>
                </c:pt>
                <c:pt idx="88717">
                  <c:v>-107.543945</c:v>
                </c:pt>
                <c:pt idx="88718">
                  <c:v>-85.8154297</c:v>
                </c:pt>
                <c:pt idx="88719">
                  <c:v>-61.0351562</c:v>
                </c:pt>
                <c:pt idx="88720">
                  <c:v>-8.66699219</c:v>
                </c:pt>
                <c:pt idx="88721">
                  <c:v>41.5039062</c:v>
                </c:pt>
                <c:pt idx="88722">
                  <c:v>77.63671879999995</c:v>
                </c:pt>
                <c:pt idx="88723">
                  <c:v>96.4355469</c:v>
                </c:pt>
                <c:pt idx="88724">
                  <c:v>87.5244141</c:v>
                </c:pt>
                <c:pt idx="88725">
                  <c:v>61.2792969</c:v>
                </c:pt>
                <c:pt idx="88726">
                  <c:v>17.3339844</c:v>
                </c:pt>
                <c:pt idx="88727">
                  <c:v>-39.0625</c:v>
                </c:pt>
                <c:pt idx="88728">
                  <c:v>-79.1015625</c:v>
                </c:pt>
                <c:pt idx="88729">
                  <c:v>-97.65625</c:v>
                </c:pt>
                <c:pt idx="88730">
                  <c:v>-93.6279297</c:v>
                </c:pt>
                <c:pt idx="88731">
                  <c:v>-64.57519529999998</c:v>
                </c:pt>
                <c:pt idx="88732">
                  <c:v>-14.2822266</c:v>
                </c:pt>
                <c:pt idx="88733">
                  <c:v>30.1513672</c:v>
                </c:pt>
                <c:pt idx="88734">
                  <c:v>76.2939453</c:v>
                </c:pt>
                <c:pt idx="88735">
                  <c:v>100.341797</c:v>
                </c:pt>
                <c:pt idx="88736">
                  <c:v>96.0693359</c:v>
                </c:pt>
                <c:pt idx="88737">
                  <c:v>63.8427734</c:v>
                </c:pt>
                <c:pt idx="88738">
                  <c:v>26.0009766</c:v>
                </c:pt>
                <c:pt idx="88739">
                  <c:v>-20.0195312</c:v>
                </c:pt>
                <c:pt idx="88740">
                  <c:v>-70.9228516</c:v>
                </c:pt>
                <c:pt idx="88741">
                  <c:v>-91.6748047</c:v>
                </c:pt>
                <c:pt idx="88742">
                  <c:v>-96.5576172</c:v>
                </c:pt>
                <c:pt idx="88743">
                  <c:v>-75.9277344</c:v>
                </c:pt>
                <c:pt idx="88744">
                  <c:v>-30.5175781</c:v>
                </c:pt>
                <c:pt idx="88745">
                  <c:v>25.7568359</c:v>
                </c:pt>
                <c:pt idx="88746">
                  <c:v>67.2607422</c:v>
                </c:pt>
                <c:pt idx="88747">
                  <c:v>95.4589844</c:v>
                </c:pt>
                <c:pt idx="88748">
                  <c:v>101.44043</c:v>
                </c:pt>
                <c:pt idx="88749">
                  <c:v>75.5615234</c:v>
                </c:pt>
                <c:pt idx="88750">
                  <c:v>29.4189453</c:v>
                </c:pt>
                <c:pt idx="88751">
                  <c:v>-22.0947266</c:v>
                </c:pt>
                <c:pt idx="88752">
                  <c:v>-62.2558594</c:v>
                </c:pt>
                <c:pt idx="88753">
                  <c:v>-95.3369141</c:v>
                </c:pt>
                <c:pt idx="88754">
                  <c:v>-97.1679688</c:v>
                </c:pt>
                <c:pt idx="88755">
                  <c:v>-79.5898438</c:v>
                </c:pt>
                <c:pt idx="88756">
                  <c:v>-36.2548828</c:v>
                </c:pt>
                <c:pt idx="88757">
                  <c:v>15.625</c:v>
                </c:pt>
                <c:pt idx="88758">
                  <c:v>62.7441406</c:v>
                </c:pt>
                <c:pt idx="88759">
                  <c:v>91.1865234</c:v>
                </c:pt>
                <c:pt idx="88760">
                  <c:v>98.5107422</c:v>
                </c:pt>
                <c:pt idx="88761">
                  <c:v>83.8623047</c:v>
                </c:pt>
                <c:pt idx="88762">
                  <c:v>33.0810547</c:v>
                </c:pt>
                <c:pt idx="88763">
                  <c:v>-9.64355469</c:v>
                </c:pt>
                <c:pt idx="88764">
                  <c:v>-56.2744141</c:v>
                </c:pt>
                <c:pt idx="88765">
                  <c:v>-87.890625</c:v>
                </c:pt>
                <c:pt idx="88766">
                  <c:v>-100.708008</c:v>
                </c:pt>
                <c:pt idx="88767">
                  <c:v>-86.18164059999998</c:v>
                </c:pt>
                <c:pt idx="88768">
                  <c:v>-45.1660156</c:v>
                </c:pt>
                <c:pt idx="88769">
                  <c:v>5.615234379999995</c:v>
                </c:pt>
                <c:pt idx="88770">
                  <c:v>52.4902344</c:v>
                </c:pt>
                <c:pt idx="88771">
                  <c:v>89.9658203</c:v>
                </c:pt>
                <c:pt idx="88772">
                  <c:v>100.952148</c:v>
                </c:pt>
                <c:pt idx="88773">
                  <c:v>82.88574219999992</c:v>
                </c:pt>
                <c:pt idx="88774">
                  <c:v>44.3115234</c:v>
                </c:pt>
                <c:pt idx="88775">
                  <c:v>-0.610351562</c:v>
                </c:pt>
                <c:pt idx="88776">
                  <c:v>-47.1191406</c:v>
                </c:pt>
                <c:pt idx="88777">
                  <c:v>-82.15332029999998</c:v>
                </c:pt>
                <c:pt idx="88778">
                  <c:v>-96.67968749999996</c:v>
                </c:pt>
                <c:pt idx="88779">
                  <c:v>-90.6982422</c:v>
                </c:pt>
                <c:pt idx="88780">
                  <c:v>-50.9033203</c:v>
                </c:pt>
                <c:pt idx="88781">
                  <c:v>-5.24902344</c:v>
                </c:pt>
                <c:pt idx="88782">
                  <c:v>47.6074219</c:v>
                </c:pt>
                <c:pt idx="88783">
                  <c:v>84.9609375</c:v>
                </c:pt>
                <c:pt idx="88784">
                  <c:v>100.952148</c:v>
                </c:pt>
                <c:pt idx="88785">
                  <c:v>87.03613279999998</c:v>
                </c:pt>
                <c:pt idx="88786">
                  <c:v>57.4951172</c:v>
                </c:pt>
                <c:pt idx="88787">
                  <c:v>6.103515619999995</c:v>
                </c:pt>
                <c:pt idx="88788">
                  <c:v>-44.921875</c:v>
                </c:pt>
                <c:pt idx="88789">
                  <c:v>-78.4912109</c:v>
                </c:pt>
                <c:pt idx="88790">
                  <c:v>-97.5341797</c:v>
                </c:pt>
                <c:pt idx="88791">
                  <c:v>-84.5947266</c:v>
                </c:pt>
                <c:pt idx="88792">
                  <c:v>-59.4482422</c:v>
                </c:pt>
                <c:pt idx="88793">
                  <c:v>-9.155273439999998</c:v>
                </c:pt>
                <c:pt idx="88794">
                  <c:v>38.6962891</c:v>
                </c:pt>
                <c:pt idx="88795">
                  <c:v>73.7304688</c:v>
                </c:pt>
                <c:pt idx="88796">
                  <c:v>93.9941406</c:v>
                </c:pt>
                <c:pt idx="88797">
                  <c:v>97.4121094</c:v>
                </c:pt>
                <c:pt idx="88798">
                  <c:v>62.7441406</c:v>
                </c:pt>
                <c:pt idx="88799">
                  <c:v>16.8457031</c:v>
                </c:pt>
                <c:pt idx="88800">
                  <c:v>-27.8320312</c:v>
                </c:pt>
                <c:pt idx="88801">
                  <c:v>-74.46289059999998</c:v>
                </c:pt>
                <c:pt idx="88802">
                  <c:v>-98.38867190000001</c:v>
                </c:pt>
                <c:pt idx="88803">
                  <c:v>-93.6279297</c:v>
                </c:pt>
                <c:pt idx="88804">
                  <c:v>-68.7255859</c:v>
                </c:pt>
                <c:pt idx="88805">
                  <c:v>-21.1181641</c:v>
                </c:pt>
                <c:pt idx="88806">
                  <c:v>31.4941406</c:v>
                </c:pt>
                <c:pt idx="88807">
                  <c:v>71.5332031</c:v>
                </c:pt>
                <c:pt idx="88808">
                  <c:v>99.4873047</c:v>
                </c:pt>
                <c:pt idx="88809">
                  <c:v>94.4824219</c:v>
                </c:pt>
                <c:pt idx="88810">
                  <c:v>70.55664059999998</c:v>
                </c:pt>
                <c:pt idx="88811">
                  <c:v>25.0244141</c:v>
                </c:pt>
                <c:pt idx="88812">
                  <c:v>-24.7802734</c:v>
                </c:pt>
                <c:pt idx="88813">
                  <c:v>-69.33593749999996</c:v>
                </c:pt>
                <c:pt idx="88814">
                  <c:v>-97.65625</c:v>
                </c:pt>
                <c:pt idx="88815">
                  <c:v>-102.539062</c:v>
                </c:pt>
                <c:pt idx="88816">
                  <c:v>-77.8808594</c:v>
                </c:pt>
                <c:pt idx="88817">
                  <c:v>-37.7197266</c:v>
                </c:pt>
                <c:pt idx="88818">
                  <c:v>20.5078125</c:v>
                </c:pt>
                <c:pt idx="88819">
                  <c:v>65.67382809999994</c:v>
                </c:pt>
                <c:pt idx="88820">
                  <c:v>94.6044922</c:v>
                </c:pt>
                <c:pt idx="88821">
                  <c:v>100.341797</c:v>
                </c:pt>
                <c:pt idx="88822">
                  <c:v>72.6318359</c:v>
                </c:pt>
                <c:pt idx="88823">
                  <c:v>39.4287109</c:v>
                </c:pt>
                <c:pt idx="88824">
                  <c:v>-10.7421875</c:v>
                </c:pt>
                <c:pt idx="88825">
                  <c:v>-61.4013672</c:v>
                </c:pt>
                <c:pt idx="88826">
                  <c:v>-91.0644531</c:v>
                </c:pt>
                <c:pt idx="88827">
                  <c:v>-95.0927734</c:v>
                </c:pt>
                <c:pt idx="88828">
                  <c:v>-79.9560547</c:v>
                </c:pt>
                <c:pt idx="88829">
                  <c:v>-40.2832031</c:v>
                </c:pt>
                <c:pt idx="88830">
                  <c:v>12.8173828</c:v>
                </c:pt>
                <c:pt idx="88831">
                  <c:v>61.7675781</c:v>
                </c:pt>
                <c:pt idx="88832">
                  <c:v>88.37890619999993</c:v>
                </c:pt>
                <c:pt idx="88833">
                  <c:v>101.68457</c:v>
                </c:pt>
                <c:pt idx="88834">
                  <c:v>84.10644529999998</c:v>
                </c:pt>
                <c:pt idx="88835">
                  <c:v>43.0908203</c:v>
                </c:pt>
                <c:pt idx="88836">
                  <c:v>-4.394531249999993</c:v>
                </c:pt>
                <c:pt idx="88837">
                  <c:v>-56.1523438</c:v>
                </c:pt>
                <c:pt idx="88838">
                  <c:v>-95.3369141</c:v>
                </c:pt>
                <c:pt idx="88839">
                  <c:v>-101.196289</c:v>
                </c:pt>
                <c:pt idx="88840">
                  <c:v>-85.4492188</c:v>
                </c:pt>
                <c:pt idx="88841">
                  <c:v>-46.875</c:v>
                </c:pt>
                <c:pt idx="88842">
                  <c:v>-1.09863281</c:v>
                </c:pt>
                <c:pt idx="88843">
                  <c:v>48.3398438</c:v>
                </c:pt>
                <c:pt idx="88844">
                  <c:v>89.9658203</c:v>
                </c:pt>
                <c:pt idx="88845">
                  <c:v>107.055664</c:v>
                </c:pt>
                <c:pt idx="88846">
                  <c:v>88.13476559999998</c:v>
                </c:pt>
                <c:pt idx="88847">
                  <c:v>44.55566409999999</c:v>
                </c:pt>
                <c:pt idx="88848">
                  <c:v>-7.812499999999997</c:v>
                </c:pt>
                <c:pt idx="88849">
                  <c:v>-43.7011719</c:v>
                </c:pt>
                <c:pt idx="88850">
                  <c:v>-82.03125</c:v>
                </c:pt>
                <c:pt idx="88851">
                  <c:v>-98.38867190000001</c:v>
                </c:pt>
                <c:pt idx="88852">
                  <c:v>-87.5244141</c:v>
                </c:pt>
                <c:pt idx="88853">
                  <c:v>-51.39160159999999</c:v>
                </c:pt>
                <c:pt idx="88854">
                  <c:v>-4.76074219</c:v>
                </c:pt>
                <c:pt idx="88855">
                  <c:v>37.8417969</c:v>
                </c:pt>
                <c:pt idx="88856">
                  <c:v>86.6699219</c:v>
                </c:pt>
                <c:pt idx="88857">
                  <c:v>100.341797</c:v>
                </c:pt>
                <c:pt idx="88858">
                  <c:v>94.3603516</c:v>
                </c:pt>
                <c:pt idx="88859">
                  <c:v>57.0068359</c:v>
                </c:pt>
                <c:pt idx="88860">
                  <c:v>9.64355469</c:v>
                </c:pt>
                <c:pt idx="88861">
                  <c:v>-40.8935547</c:v>
                </c:pt>
                <c:pt idx="88862">
                  <c:v>-81.7871094</c:v>
                </c:pt>
                <c:pt idx="88863">
                  <c:v>-95.0927734</c:v>
                </c:pt>
                <c:pt idx="88864">
                  <c:v>-95.2148438</c:v>
                </c:pt>
                <c:pt idx="88865">
                  <c:v>-60.18066409999999</c:v>
                </c:pt>
                <c:pt idx="88866">
                  <c:v>-12.8173828</c:v>
                </c:pt>
                <c:pt idx="88867">
                  <c:v>38.3300781</c:v>
                </c:pt>
                <c:pt idx="88868">
                  <c:v>77.63671879999995</c:v>
                </c:pt>
                <c:pt idx="88869">
                  <c:v>96.1914062</c:v>
                </c:pt>
                <c:pt idx="88870">
                  <c:v>93.1396484</c:v>
                </c:pt>
                <c:pt idx="88871">
                  <c:v>64.2089844</c:v>
                </c:pt>
                <c:pt idx="88872">
                  <c:v>19.53125</c:v>
                </c:pt>
                <c:pt idx="88873">
                  <c:v>-30.1513672</c:v>
                </c:pt>
                <c:pt idx="88874">
                  <c:v>-69.2138672</c:v>
                </c:pt>
                <c:pt idx="88875">
                  <c:v>-98.9990234</c:v>
                </c:pt>
                <c:pt idx="88876">
                  <c:v>-94.97070309999998</c:v>
                </c:pt>
                <c:pt idx="88877">
                  <c:v>-64.8193359</c:v>
                </c:pt>
                <c:pt idx="88878">
                  <c:v>-23.4375</c:v>
                </c:pt>
                <c:pt idx="88879">
                  <c:v>28.6865234</c:v>
                </c:pt>
                <c:pt idx="88880">
                  <c:v>74.0966797</c:v>
                </c:pt>
                <c:pt idx="88881">
                  <c:v>91.0644531</c:v>
                </c:pt>
                <c:pt idx="88882">
                  <c:v>92.89550779999998</c:v>
                </c:pt>
                <c:pt idx="88883">
                  <c:v>70.80078119999993</c:v>
                </c:pt>
                <c:pt idx="88884">
                  <c:v>30.3955078</c:v>
                </c:pt>
                <c:pt idx="88885">
                  <c:v>-20.2636719</c:v>
                </c:pt>
                <c:pt idx="88886">
                  <c:v>-73.60839839999993</c:v>
                </c:pt>
                <c:pt idx="88887">
                  <c:v>-98.9990234</c:v>
                </c:pt>
                <c:pt idx="88888">
                  <c:v>-95.2148438</c:v>
                </c:pt>
                <c:pt idx="88889">
                  <c:v>-80.078125</c:v>
                </c:pt>
                <c:pt idx="88890">
                  <c:v>-36.6210938</c:v>
                </c:pt>
                <c:pt idx="88891">
                  <c:v>13.3056641</c:v>
                </c:pt>
                <c:pt idx="88892">
                  <c:v>59.3261719</c:v>
                </c:pt>
                <c:pt idx="88893">
                  <c:v>94.1162109</c:v>
                </c:pt>
                <c:pt idx="88894">
                  <c:v>101.318359</c:v>
                </c:pt>
                <c:pt idx="88895">
                  <c:v>78.9794922</c:v>
                </c:pt>
                <c:pt idx="88896">
                  <c:v>36.8652344</c:v>
                </c:pt>
                <c:pt idx="88897">
                  <c:v>-18.7988281</c:v>
                </c:pt>
                <c:pt idx="88898">
                  <c:v>-62.7441406</c:v>
                </c:pt>
                <c:pt idx="88899">
                  <c:v>-82.5195312</c:v>
                </c:pt>
                <c:pt idx="88900">
                  <c:v>-100.952148</c:v>
                </c:pt>
                <c:pt idx="88901">
                  <c:v>-82.3974609</c:v>
                </c:pt>
                <c:pt idx="88902">
                  <c:v>-44.6777344</c:v>
                </c:pt>
                <c:pt idx="88903">
                  <c:v>7.56835938</c:v>
                </c:pt>
                <c:pt idx="88904">
                  <c:v>62.5</c:v>
                </c:pt>
                <c:pt idx="88905">
                  <c:v>96.1914062</c:v>
                </c:pt>
                <c:pt idx="88906">
                  <c:v>105.834961</c:v>
                </c:pt>
                <c:pt idx="88907">
                  <c:v>79.5898438</c:v>
                </c:pt>
                <c:pt idx="88908">
                  <c:v>38.8183594</c:v>
                </c:pt>
                <c:pt idx="88909">
                  <c:v>-8.178710939999998</c:v>
                </c:pt>
                <c:pt idx="88910">
                  <c:v>-60.3027344</c:v>
                </c:pt>
                <c:pt idx="88911">
                  <c:v>-96.80175779999998</c:v>
                </c:pt>
                <c:pt idx="88912">
                  <c:v>-101.68457</c:v>
                </c:pt>
                <c:pt idx="88913">
                  <c:v>-83.6181641</c:v>
                </c:pt>
                <c:pt idx="88914">
                  <c:v>-43.7011719</c:v>
                </c:pt>
                <c:pt idx="88915">
                  <c:v>3.17382812</c:v>
                </c:pt>
                <c:pt idx="88916">
                  <c:v>54.6875</c:v>
                </c:pt>
                <c:pt idx="88917">
                  <c:v>89.35546879999995</c:v>
                </c:pt>
                <c:pt idx="88918">
                  <c:v>96.67968749999996</c:v>
                </c:pt>
                <c:pt idx="88919">
                  <c:v>87.6464844</c:v>
                </c:pt>
                <c:pt idx="88920">
                  <c:v>53.2226562</c:v>
                </c:pt>
                <c:pt idx="88921">
                  <c:v>4.51660156</c:v>
                </c:pt>
                <c:pt idx="88922">
                  <c:v>-48.828125</c:v>
                </c:pt>
                <c:pt idx="88923">
                  <c:v>-84.4726562</c:v>
                </c:pt>
                <c:pt idx="88924">
                  <c:v>-101.196289</c:v>
                </c:pt>
                <c:pt idx="88925">
                  <c:v>-85.08300779999998</c:v>
                </c:pt>
                <c:pt idx="88926">
                  <c:v>-52.3681641</c:v>
                </c:pt>
                <c:pt idx="88927">
                  <c:v>-3.29589844</c:v>
                </c:pt>
                <c:pt idx="88928">
                  <c:v>48.4619141</c:v>
                </c:pt>
                <c:pt idx="88929">
                  <c:v>78.12499999999998</c:v>
                </c:pt>
                <c:pt idx="88930">
                  <c:v>101.5625</c:v>
                </c:pt>
                <c:pt idx="88931">
                  <c:v>92.5292969</c:v>
                </c:pt>
                <c:pt idx="88932">
                  <c:v>65.3076172</c:v>
                </c:pt>
                <c:pt idx="88933">
                  <c:v>23.6816406</c:v>
                </c:pt>
                <c:pt idx="88934">
                  <c:v>-33.203125</c:v>
                </c:pt>
                <c:pt idx="88935">
                  <c:v>-79.1015625</c:v>
                </c:pt>
                <c:pt idx="88936">
                  <c:v>-102.539062</c:v>
                </c:pt>
                <c:pt idx="88937">
                  <c:v>-97.2900391</c:v>
                </c:pt>
                <c:pt idx="88938">
                  <c:v>-57.9833984</c:v>
                </c:pt>
                <c:pt idx="88939">
                  <c:v>-16.72363279999998</c:v>
                </c:pt>
                <c:pt idx="88940">
                  <c:v>37.109375</c:v>
                </c:pt>
                <c:pt idx="88941">
                  <c:v>71.2890625</c:v>
                </c:pt>
                <c:pt idx="88942">
                  <c:v>96.80175779999998</c:v>
                </c:pt>
                <c:pt idx="88943">
                  <c:v>100.463867</c:v>
                </c:pt>
                <c:pt idx="88944">
                  <c:v>65.18554690000001</c:v>
                </c:pt>
                <c:pt idx="88945">
                  <c:v>13.4277344</c:v>
                </c:pt>
                <c:pt idx="88946">
                  <c:v>-34.3017578</c:v>
                </c:pt>
                <c:pt idx="88947">
                  <c:v>-77.75878909999996</c:v>
                </c:pt>
                <c:pt idx="88948">
                  <c:v>-96.5576172</c:v>
                </c:pt>
                <c:pt idx="88949">
                  <c:v>-91.9189453</c:v>
                </c:pt>
                <c:pt idx="88950">
                  <c:v>-65.4296875</c:v>
                </c:pt>
                <c:pt idx="88951">
                  <c:v>-20.8740234</c:v>
                </c:pt>
                <c:pt idx="88952">
                  <c:v>24.2919922</c:v>
                </c:pt>
                <c:pt idx="88953">
                  <c:v>67.8710938</c:v>
                </c:pt>
                <c:pt idx="88954">
                  <c:v>97.4121094</c:v>
                </c:pt>
                <c:pt idx="88955">
                  <c:v>95.5810547</c:v>
                </c:pt>
                <c:pt idx="88956">
                  <c:v>72.3876953</c:v>
                </c:pt>
                <c:pt idx="88957">
                  <c:v>27.8320312</c:v>
                </c:pt>
                <c:pt idx="88958">
                  <c:v>-21.2402344</c:v>
                </c:pt>
                <c:pt idx="88959">
                  <c:v>-68.1152344</c:v>
                </c:pt>
                <c:pt idx="88960">
                  <c:v>-94.4824219</c:v>
                </c:pt>
                <c:pt idx="88961">
                  <c:v>-97.5341797</c:v>
                </c:pt>
                <c:pt idx="88962">
                  <c:v>-76.6601562</c:v>
                </c:pt>
                <c:pt idx="88963">
                  <c:v>-30.6396484</c:v>
                </c:pt>
                <c:pt idx="88964">
                  <c:v>16.4794922</c:v>
                </c:pt>
                <c:pt idx="88965">
                  <c:v>63.2324219</c:v>
                </c:pt>
                <c:pt idx="88966">
                  <c:v>91.796875</c:v>
                </c:pt>
                <c:pt idx="88967">
                  <c:v>96.5576172</c:v>
                </c:pt>
                <c:pt idx="88968">
                  <c:v>77.39257809999994</c:v>
                </c:pt>
                <c:pt idx="88969">
                  <c:v>36.9873047</c:v>
                </c:pt>
                <c:pt idx="88970">
                  <c:v>-9.155273439999998</c:v>
                </c:pt>
                <c:pt idx="88971">
                  <c:v>-62.9882812</c:v>
                </c:pt>
                <c:pt idx="88972">
                  <c:v>-87.890625</c:v>
                </c:pt>
                <c:pt idx="88973">
                  <c:v>-98.9990234</c:v>
                </c:pt>
                <c:pt idx="88974">
                  <c:v>-82.7636719</c:v>
                </c:pt>
                <c:pt idx="88975">
                  <c:v>-43.9453125</c:v>
                </c:pt>
                <c:pt idx="88976">
                  <c:v>12.6953125</c:v>
                </c:pt>
                <c:pt idx="88977">
                  <c:v>54.8095703</c:v>
                </c:pt>
                <c:pt idx="88978">
                  <c:v>90.2099609</c:v>
                </c:pt>
                <c:pt idx="88979">
                  <c:v>102.539062</c:v>
                </c:pt>
                <c:pt idx="88980">
                  <c:v>89.35546879999995</c:v>
                </c:pt>
                <c:pt idx="88981">
                  <c:v>51.7578125</c:v>
                </c:pt>
                <c:pt idx="88982">
                  <c:v>0.610351562</c:v>
                </c:pt>
                <c:pt idx="88983">
                  <c:v>-47.7294922</c:v>
                </c:pt>
                <c:pt idx="88984">
                  <c:v>-84.7167969</c:v>
                </c:pt>
                <c:pt idx="88985">
                  <c:v>-106.201172</c:v>
                </c:pt>
                <c:pt idx="88986">
                  <c:v>-84.4726562</c:v>
                </c:pt>
                <c:pt idx="88987">
                  <c:v>-47.2412109</c:v>
                </c:pt>
                <c:pt idx="88988">
                  <c:v>-0.9765625</c:v>
                </c:pt>
                <c:pt idx="88989">
                  <c:v>44.4335938</c:v>
                </c:pt>
                <c:pt idx="88990">
                  <c:v>82.3974609</c:v>
                </c:pt>
                <c:pt idx="88991">
                  <c:v>103.637695</c:v>
                </c:pt>
                <c:pt idx="88992">
                  <c:v>93.6279297</c:v>
                </c:pt>
                <c:pt idx="88993">
                  <c:v>55.7861328</c:v>
                </c:pt>
                <c:pt idx="88994">
                  <c:v>4.51660156</c:v>
                </c:pt>
                <c:pt idx="88995">
                  <c:v>-47.85156249999999</c:v>
                </c:pt>
                <c:pt idx="88996">
                  <c:v>-81.17675779999993</c:v>
                </c:pt>
                <c:pt idx="88997">
                  <c:v>-102.172852</c:v>
                </c:pt>
                <c:pt idx="88998">
                  <c:v>-92.1630859</c:v>
                </c:pt>
                <c:pt idx="88999">
                  <c:v>-59.6923828</c:v>
                </c:pt>
                <c:pt idx="89000">
                  <c:v>-5.12695312</c:v>
                </c:pt>
                <c:pt idx="89001">
                  <c:v>46.875</c:v>
                </c:pt>
                <c:pt idx="89002">
                  <c:v>76.5380859</c:v>
                </c:pt>
                <c:pt idx="89003">
                  <c:v>103.271484</c:v>
                </c:pt>
                <c:pt idx="89004">
                  <c:v>91.3085938</c:v>
                </c:pt>
                <c:pt idx="89005">
                  <c:v>56.7626953</c:v>
                </c:pt>
                <c:pt idx="89006">
                  <c:v>11.4746094</c:v>
                </c:pt>
                <c:pt idx="89007">
                  <c:v>-46.7529297</c:v>
                </c:pt>
                <c:pt idx="89008">
                  <c:v>-79.8339844</c:v>
                </c:pt>
                <c:pt idx="89009">
                  <c:v>-94.1162109</c:v>
                </c:pt>
                <c:pt idx="89010">
                  <c:v>-93.1396484</c:v>
                </c:pt>
                <c:pt idx="89011">
                  <c:v>-71.6552734</c:v>
                </c:pt>
                <c:pt idx="89012">
                  <c:v>-19.1650391</c:v>
                </c:pt>
                <c:pt idx="89013">
                  <c:v>31.4941406</c:v>
                </c:pt>
                <c:pt idx="89014">
                  <c:v>73.9746094</c:v>
                </c:pt>
                <c:pt idx="89015">
                  <c:v>93.9941406</c:v>
                </c:pt>
                <c:pt idx="89016">
                  <c:v>96.67968749999996</c:v>
                </c:pt>
                <c:pt idx="89017">
                  <c:v>64.6972656</c:v>
                </c:pt>
                <c:pt idx="89018">
                  <c:v>17.9443359</c:v>
                </c:pt>
                <c:pt idx="89019">
                  <c:v>-32.1044922</c:v>
                </c:pt>
                <c:pt idx="89020">
                  <c:v>-74.3408203</c:v>
                </c:pt>
                <c:pt idx="89021">
                  <c:v>-89.35546879999995</c:v>
                </c:pt>
                <c:pt idx="89022">
                  <c:v>-93.5058594</c:v>
                </c:pt>
                <c:pt idx="89023">
                  <c:v>-74.3408203</c:v>
                </c:pt>
                <c:pt idx="89024">
                  <c:v>-20.5078125</c:v>
                </c:pt>
                <c:pt idx="89025">
                  <c:v>21.484375</c:v>
                </c:pt>
                <c:pt idx="89026">
                  <c:v>63.4765625</c:v>
                </c:pt>
                <c:pt idx="89027">
                  <c:v>88.7451172</c:v>
                </c:pt>
                <c:pt idx="89028">
                  <c:v>94.84863279999998</c:v>
                </c:pt>
                <c:pt idx="89029">
                  <c:v>70.55664059999998</c:v>
                </c:pt>
                <c:pt idx="89030">
                  <c:v>39.6728516</c:v>
                </c:pt>
                <c:pt idx="89031">
                  <c:v>-19.6533203</c:v>
                </c:pt>
                <c:pt idx="89032">
                  <c:v>-68.4814453</c:v>
                </c:pt>
                <c:pt idx="89033">
                  <c:v>-94.84863279999998</c:v>
                </c:pt>
                <c:pt idx="89034">
                  <c:v>-90.4541016</c:v>
                </c:pt>
                <c:pt idx="89035">
                  <c:v>-79.5898438</c:v>
                </c:pt>
                <c:pt idx="89036">
                  <c:v>-41.9921875</c:v>
                </c:pt>
                <c:pt idx="89037">
                  <c:v>12.5732422</c:v>
                </c:pt>
                <c:pt idx="89038">
                  <c:v>61.5234375</c:v>
                </c:pt>
                <c:pt idx="89039">
                  <c:v>90.33203119999993</c:v>
                </c:pt>
                <c:pt idx="89040">
                  <c:v>94.6044922</c:v>
                </c:pt>
                <c:pt idx="89041">
                  <c:v>83.3740234</c:v>
                </c:pt>
                <c:pt idx="89042">
                  <c:v>36.2548828</c:v>
                </c:pt>
                <c:pt idx="89043">
                  <c:v>-13.9160156</c:v>
                </c:pt>
                <c:pt idx="89044">
                  <c:v>-61.15722659999999</c:v>
                </c:pt>
                <c:pt idx="89045">
                  <c:v>-91.3085938</c:v>
                </c:pt>
                <c:pt idx="89046">
                  <c:v>-104.370117</c:v>
                </c:pt>
                <c:pt idx="89047">
                  <c:v>-80.5664062</c:v>
                </c:pt>
                <c:pt idx="89048">
                  <c:v>-42.3583984</c:v>
                </c:pt>
                <c:pt idx="89049">
                  <c:v>4.882812499999997</c:v>
                </c:pt>
                <c:pt idx="89050">
                  <c:v>55.0537109</c:v>
                </c:pt>
                <c:pt idx="89051">
                  <c:v>91.3085938</c:v>
                </c:pt>
                <c:pt idx="89052">
                  <c:v>100.219727</c:v>
                </c:pt>
                <c:pt idx="89053">
                  <c:v>76.7822266</c:v>
                </c:pt>
                <c:pt idx="89054">
                  <c:v>43.7011719</c:v>
                </c:pt>
                <c:pt idx="89055">
                  <c:v>-3.17382812</c:v>
                </c:pt>
                <c:pt idx="89056">
                  <c:v>-52.3681641</c:v>
                </c:pt>
                <c:pt idx="89057">
                  <c:v>-87.6464844</c:v>
                </c:pt>
                <c:pt idx="89058">
                  <c:v>-100.341797</c:v>
                </c:pt>
                <c:pt idx="89059">
                  <c:v>-84.4726562</c:v>
                </c:pt>
                <c:pt idx="89060">
                  <c:v>-51.5136719</c:v>
                </c:pt>
                <c:pt idx="89061">
                  <c:v>-5.12695312</c:v>
                </c:pt>
                <c:pt idx="89062">
                  <c:v>47.9736328</c:v>
                </c:pt>
                <c:pt idx="89063">
                  <c:v>82.15332029999998</c:v>
                </c:pt>
                <c:pt idx="89064">
                  <c:v>95.3369141</c:v>
                </c:pt>
                <c:pt idx="89065">
                  <c:v>89.35546879999995</c:v>
                </c:pt>
                <c:pt idx="89066">
                  <c:v>52.1240234</c:v>
                </c:pt>
                <c:pt idx="89067">
                  <c:v>4.15039062</c:v>
                </c:pt>
                <c:pt idx="89068">
                  <c:v>-44.6777344</c:v>
                </c:pt>
                <c:pt idx="89069">
                  <c:v>-81.0546875</c:v>
                </c:pt>
                <c:pt idx="89070">
                  <c:v>-91.6748047</c:v>
                </c:pt>
                <c:pt idx="89071">
                  <c:v>-88.9892578</c:v>
                </c:pt>
                <c:pt idx="89072">
                  <c:v>-58.4716797</c:v>
                </c:pt>
                <c:pt idx="89073">
                  <c:v>-12.5732422</c:v>
                </c:pt>
                <c:pt idx="89074">
                  <c:v>35.5224609</c:v>
                </c:pt>
                <c:pt idx="89075">
                  <c:v>80.68847659999993</c:v>
                </c:pt>
                <c:pt idx="89076">
                  <c:v>101.44043</c:v>
                </c:pt>
                <c:pt idx="89077">
                  <c:v>94.97070309999998</c:v>
                </c:pt>
                <c:pt idx="89078">
                  <c:v>60.18066409999999</c:v>
                </c:pt>
                <c:pt idx="89079">
                  <c:v>19.2871094</c:v>
                </c:pt>
                <c:pt idx="89080">
                  <c:v>-34.0576172</c:v>
                </c:pt>
                <c:pt idx="89081">
                  <c:v>-75.5615234</c:v>
                </c:pt>
                <c:pt idx="89082">
                  <c:v>-99.1210938</c:v>
                </c:pt>
                <c:pt idx="89083">
                  <c:v>-91.4306641</c:v>
                </c:pt>
                <c:pt idx="89084">
                  <c:v>-59.0820312</c:v>
                </c:pt>
                <c:pt idx="89085">
                  <c:v>-21.1181641</c:v>
                </c:pt>
                <c:pt idx="89086">
                  <c:v>36.3769531</c:v>
                </c:pt>
                <c:pt idx="89087">
                  <c:v>79.1015625</c:v>
                </c:pt>
                <c:pt idx="89088">
                  <c:v>100.463867</c:v>
                </c:pt>
                <c:pt idx="89089">
                  <c:v>95.82519529999998</c:v>
                </c:pt>
                <c:pt idx="89090">
                  <c:v>72.6318359</c:v>
                </c:pt>
                <c:pt idx="89091">
                  <c:v>26.9775391</c:v>
                </c:pt>
                <c:pt idx="89092">
                  <c:v>-26.8554688</c:v>
                </c:pt>
                <c:pt idx="89093">
                  <c:v>-75.8056641</c:v>
                </c:pt>
                <c:pt idx="89094">
                  <c:v>-89.5996094</c:v>
                </c:pt>
                <c:pt idx="89095">
                  <c:v>-88.8671875</c:v>
                </c:pt>
                <c:pt idx="89096">
                  <c:v>-68.2373047</c:v>
                </c:pt>
                <c:pt idx="89097">
                  <c:v>-28.8085938</c:v>
                </c:pt>
                <c:pt idx="89098">
                  <c:v>20.38574219999997</c:v>
                </c:pt>
                <c:pt idx="89099">
                  <c:v>61.4013672</c:v>
                </c:pt>
                <c:pt idx="89100">
                  <c:v>91.55273440000001</c:v>
                </c:pt>
                <c:pt idx="89101">
                  <c:v>100.952148</c:v>
                </c:pt>
                <c:pt idx="89102">
                  <c:v>79.34570309999998</c:v>
                </c:pt>
                <c:pt idx="89103">
                  <c:v>28.6865234</c:v>
                </c:pt>
                <c:pt idx="89104">
                  <c:v>-23.9257812</c:v>
                </c:pt>
                <c:pt idx="89105">
                  <c:v>-64.2089844</c:v>
                </c:pt>
                <c:pt idx="89106">
                  <c:v>-86.18164059999998</c:v>
                </c:pt>
                <c:pt idx="89107">
                  <c:v>-98.1445312</c:v>
                </c:pt>
                <c:pt idx="89108">
                  <c:v>-71.5332031</c:v>
                </c:pt>
                <c:pt idx="89109">
                  <c:v>-33.6914062</c:v>
                </c:pt>
                <c:pt idx="89110">
                  <c:v>17.3339844</c:v>
                </c:pt>
                <c:pt idx="89111">
                  <c:v>60.4248047</c:v>
                </c:pt>
                <c:pt idx="89112">
                  <c:v>93.87207029999993</c:v>
                </c:pt>
                <c:pt idx="89113">
                  <c:v>101.074219</c:v>
                </c:pt>
                <c:pt idx="89114">
                  <c:v>82.27539059999994</c:v>
                </c:pt>
                <c:pt idx="89115">
                  <c:v>42.6025391</c:v>
                </c:pt>
                <c:pt idx="89116">
                  <c:v>-9.155273439999998</c:v>
                </c:pt>
                <c:pt idx="89117">
                  <c:v>-60.0585938</c:v>
                </c:pt>
                <c:pt idx="89118">
                  <c:v>-88.62304690000001</c:v>
                </c:pt>
                <c:pt idx="89119">
                  <c:v>-102.050781</c:v>
                </c:pt>
                <c:pt idx="89120">
                  <c:v>-87.6464844</c:v>
                </c:pt>
                <c:pt idx="89121">
                  <c:v>-48.4619141</c:v>
                </c:pt>
                <c:pt idx="89122">
                  <c:v>4.76074219</c:v>
                </c:pt>
                <c:pt idx="89123">
                  <c:v>54.5654297</c:v>
                </c:pt>
                <c:pt idx="89124">
                  <c:v>89.11132809999998</c:v>
                </c:pt>
                <c:pt idx="89125">
                  <c:v>100.219727</c:v>
                </c:pt>
                <c:pt idx="89126">
                  <c:v>75.8056641</c:v>
                </c:pt>
                <c:pt idx="89127">
                  <c:v>45.2880859</c:v>
                </c:pt>
                <c:pt idx="89128">
                  <c:v>-0.122070312</c:v>
                </c:pt>
                <c:pt idx="89129">
                  <c:v>-48.2177734</c:v>
                </c:pt>
                <c:pt idx="89130">
                  <c:v>-84.10644529999998</c:v>
                </c:pt>
                <c:pt idx="89131">
                  <c:v>-95.9472656</c:v>
                </c:pt>
                <c:pt idx="89132">
                  <c:v>-83.2519531</c:v>
                </c:pt>
                <c:pt idx="89133">
                  <c:v>-50.0488281</c:v>
                </c:pt>
                <c:pt idx="89134">
                  <c:v>-3.78417969</c:v>
                </c:pt>
                <c:pt idx="89135">
                  <c:v>39.30664059999999</c:v>
                </c:pt>
                <c:pt idx="89136">
                  <c:v>79.7119141</c:v>
                </c:pt>
                <c:pt idx="89137">
                  <c:v>93.75</c:v>
                </c:pt>
                <c:pt idx="89138">
                  <c:v>85.6933594</c:v>
                </c:pt>
                <c:pt idx="89139">
                  <c:v>62.2558594</c:v>
                </c:pt>
                <c:pt idx="89140">
                  <c:v>4.27246094</c:v>
                </c:pt>
                <c:pt idx="89141">
                  <c:v>-46.0205078</c:v>
                </c:pt>
                <c:pt idx="89142">
                  <c:v>-80.32226559999998</c:v>
                </c:pt>
                <c:pt idx="89143">
                  <c:v>-95.0927734</c:v>
                </c:pt>
                <c:pt idx="89144">
                  <c:v>-91.4306641</c:v>
                </c:pt>
                <c:pt idx="89145">
                  <c:v>-64.57519529999998</c:v>
                </c:pt>
                <c:pt idx="89146">
                  <c:v>-14.5263672</c:v>
                </c:pt>
                <c:pt idx="89147">
                  <c:v>38.4521484</c:v>
                </c:pt>
                <c:pt idx="89148">
                  <c:v>76.0498047</c:v>
                </c:pt>
                <c:pt idx="89149">
                  <c:v>96.92382809999998</c:v>
                </c:pt>
                <c:pt idx="89150">
                  <c:v>92.0410156</c:v>
                </c:pt>
                <c:pt idx="89151">
                  <c:v>66.40625</c:v>
                </c:pt>
                <c:pt idx="89152">
                  <c:v>10.4980469</c:v>
                </c:pt>
                <c:pt idx="89153">
                  <c:v>-33.9355469</c:v>
                </c:pt>
                <c:pt idx="89154">
                  <c:v>-70.67871089999993</c:v>
                </c:pt>
                <c:pt idx="89155">
                  <c:v>-98.9990234</c:v>
                </c:pt>
                <c:pt idx="89156">
                  <c:v>-91.4306641</c:v>
                </c:pt>
                <c:pt idx="89157">
                  <c:v>-64.0869141</c:v>
                </c:pt>
                <c:pt idx="89158">
                  <c:v>-22.7050781</c:v>
                </c:pt>
                <c:pt idx="89159">
                  <c:v>31.7382812</c:v>
                </c:pt>
                <c:pt idx="89160">
                  <c:v>73.3642578</c:v>
                </c:pt>
                <c:pt idx="89161">
                  <c:v>96.92382809999998</c:v>
                </c:pt>
                <c:pt idx="89162">
                  <c:v>101.5625</c:v>
                </c:pt>
                <c:pt idx="89163">
                  <c:v>71.8994141</c:v>
                </c:pt>
                <c:pt idx="89164">
                  <c:v>23.4375</c:v>
                </c:pt>
                <c:pt idx="89165">
                  <c:v>-22.7050781</c:v>
                </c:pt>
                <c:pt idx="89166">
                  <c:v>-71.7773438</c:v>
                </c:pt>
                <c:pt idx="89167">
                  <c:v>-99.85351559999998</c:v>
                </c:pt>
                <c:pt idx="89168">
                  <c:v>-95.2148438</c:v>
                </c:pt>
                <c:pt idx="89169">
                  <c:v>-65.4296875</c:v>
                </c:pt>
                <c:pt idx="89170">
                  <c:v>-22.8271484</c:v>
                </c:pt>
                <c:pt idx="89171">
                  <c:v>24.5361328</c:v>
                </c:pt>
                <c:pt idx="89172">
                  <c:v>61.0351562</c:v>
                </c:pt>
                <c:pt idx="89173">
                  <c:v>96.4355469</c:v>
                </c:pt>
                <c:pt idx="89174">
                  <c:v>104.003906</c:v>
                </c:pt>
                <c:pt idx="89175">
                  <c:v>73.7304688</c:v>
                </c:pt>
                <c:pt idx="89176">
                  <c:v>36.8652344</c:v>
                </c:pt>
                <c:pt idx="89177">
                  <c:v>-15.0146484</c:v>
                </c:pt>
                <c:pt idx="89178">
                  <c:v>-68.9697266</c:v>
                </c:pt>
                <c:pt idx="89179">
                  <c:v>-92.6513672</c:v>
                </c:pt>
                <c:pt idx="89180">
                  <c:v>-97.77832029999998</c:v>
                </c:pt>
                <c:pt idx="89181">
                  <c:v>-81.9091797</c:v>
                </c:pt>
                <c:pt idx="89182">
                  <c:v>-42.8466797</c:v>
                </c:pt>
                <c:pt idx="89183">
                  <c:v>5.12695312</c:v>
                </c:pt>
                <c:pt idx="89184">
                  <c:v>61.7675781</c:v>
                </c:pt>
                <c:pt idx="89185">
                  <c:v>92.2851562</c:v>
                </c:pt>
                <c:pt idx="89186">
                  <c:v>98.0224609</c:v>
                </c:pt>
                <c:pt idx="89187">
                  <c:v>82.27539059999994</c:v>
                </c:pt>
                <c:pt idx="89188">
                  <c:v>38.2080078</c:v>
                </c:pt>
                <c:pt idx="89189">
                  <c:v>-4.882812499999997</c:v>
                </c:pt>
                <c:pt idx="89190">
                  <c:v>-47.85156249999999</c:v>
                </c:pt>
                <c:pt idx="89191">
                  <c:v>-87.15820309999998</c:v>
                </c:pt>
                <c:pt idx="89192">
                  <c:v>-99.2431641</c:v>
                </c:pt>
                <c:pt idx="89193">
                  <c:v>-84.3505859</c:v>
                </c:pt>
                <c:pt idx="89194">
                  <c:v>-46.6308594</c:v>
                </c:pt>
                <c:pt idx="89195">
                  <c:v>2.07519531</c:v>
                </c:pt>
                <c:pt idx="89196">
                  <c:v>52.734375</c:v>
                </c:pt>
                <c:pt idx="89197">
                  <c:v>88.37890619999993</c:v>
                </c:pt>
                <c:pt idx="89198">
                  <c:v>100.708008</c:v>
                </c:pt>
                <c:pt idx="89199">
                  <c:v>89.5996094</c:v>
                </c:pt>
                <c:pt idx="89200">
                  <c:v>55.0537109</c:v>
                </c:pt>
                <c:pt idx="89201">
                  <c:v>2.31933594</c:v>
                </c:pt>
                <c:pt idx="89202">
                  <c:v>-53.9550781</c:v>
                </c:pt>
                <c:pt idx="89203">
                  <c:v>-88.7451172</c:v>
                </c:pt>
                <c:pt idx="89204">
                  <c:v>-92.4072266</c:v>
                </c:pt>
                <c:pt idx="89205">
                  <c:v>-81.9091797</c:v>
                </c:pt>
                <c:pt idx="89206">
                  <c:v>-52.6123047</c:v>
                </c:pt>
                <c:pt idx="89207">
                  <c:v>-10.3759766</c:v>
                </c:pt>
                <c:pt idx="89208">
                  <c:v>43.8232422</c:v>
                </c:pt>
                <c:pt idx="89209">
                  <c:v>78.36914059999998</c:v>
                </c:pt>
                <c:pt idx="89210">
                  <c:v>93.2617188</c:v>
                </c:pt>
                <c:pt idx="89211">
                  <c:v>90.08789059999998</c:v>
                </c:pt>
                <c:pt idx="89212">
                  <c:v>53.2226562</c:v>
                </c:pt>
                <c:pt idx="89213">
                  <c:v>16.2353516</c:v>
                </c:pt>
                <c:pt idx="89214">
                  <c:v>-42.7246094</c:v>
                </c:pt>
                <c:pt idx="89215">
                  <c:v>-82.03125</c:v>
                </c:pt>
                <c:pt idx="89216">
                  <c:v>-101.68457</c:v>
                </c:pt>
                <c:pt idx="89217">
                  <c:v>-95.82519529999998</c:v>
                </c:pt>
                <c:pt idx="89218">
                  <c:v>-64.2089844</c:v>
                </c:pt>
                <c:pt idx="89219">
                  <c:v>-15.3808594</c:v>
                </c:pt>
                <c:pt idx="89220">
                  <c:v>34.4238281</c:v>
                </c:pt>
                <c:pt idx="89221">
                  <c:v>78.12499999999998</c:v>
                </c:pt>
                <c:pt idx="89222">
                  <c:v>103.027344</c:v>
                </c:pt>
                <c:pt idx="89223">
                  <c:v>97.4121094</c:v>
                </c:pt>
                <c:pt idx="89224">
                  <c:v>61.6455078</c:v>
                </c:pt>
                <c:pt idx="89225">
                  <c:v>22.3388672</c:v>
                </c:pt>
                <c:pt idx="89226">
                  <c:v>-34.5458984</c:v>
                </c:pt>
                <c:pt idx="89227">
                  <c:v>-73.3642578</c:v>
                </c:pt>
                <c:pt idx="89228">
                  <c:v>-92.89550779999998</c:v>
                </c:pt>
                <c:pt idx="89229">
                  <c:v>-90.08789059999998</c:v>
                </c:pt>
                <c:pt idx="89230">
                  <c:v>-65.55175779999998</c:v>
                </c:pt>
                <c:pt idx="89231">
                  <c:v>-23.5595703</c:v>
                </c:pt>
                <c:pt idx="89232">
                  <c:v>23.0712891</c:v>
                </c:pt>
                <c:pt idx="89233">
                  <c:v>67.62695309999998</c:v>
                </c:pt>
                <c:pt idx="89234">
                  <c:v>103.149414</c:v>
                </c:pt>
                <c:pt idx="89235">
                  <c:v>100.830078</c:v>
                </c:pt>
                <c:pt idx="89236">
                  <c:v>66.52832029999998</c:v>
                </c:pt>
                <c:pt idx="89237">
                  <c:v>27.0996094</c:v>
                </c:pt>
                <c:pt idx="89238">
                  <c:v>-20.7519531</c:v>
                </c:pt>
                <c:pt idx="89239">
                  <c:v>-67.8710938</c:v>
                </c:pt>
                <c:pt idx="89240">
                  <c:v>-97.65625</c:v>
                </c:pt>
                <c:pt idx="89241">
                  <c:v>-97.2900391</c:v>
                </c:pt>
                <c:pt idx="89242">
                  <c:v>-76.2939453</c:v>
                </c:pt>
                <c:pt idx="89243">
                  <c:v>-40.2832031</c:v>
                </c:pt>
                <c:pt idx="89244">
                  <c:v>8.544921879999997</c:v>
                </c:pt>
                <c:pt idx="89245">
                  <c:v>64.3310547</c:v>
                </c:pt>
                <c:pt idx="89246">
                  <c:v>92.0410156</c:v>
                </c:pt>
                <c:pt idx="89247">
                  <c:v>92.5292969</c:v>
                </c:pt>
                <c:pt idx="89248">
                  <c:v>73.48632809999998</c:v>
                </c:pt>
                <c:pt idx="89249">
                  <c:v>37.3535156</c:v>
                </c:pt>
                <c:pt idx="89250">
                  <c:v>-8.178710939999998</c:v>
                </c:pt>
                <c:pt idx="89251">
                  <c:v>-58.9599609</c:v>
                </c:pt>
                <c:pt idx="89252">
                  <c:v>-88.37890619999993</c:v>
                </c:pt>
                <c:pt idx="89253">
                  <c:v>-102.050781</c:v>
                </c:pt>
                <c:pt idx="89254">
                  <c:v>-88.5009766</c:v>
                </c:pt>
                <c:pt idx="89255">
                  <c:v>-43.4570312</c:v>
                </c:pt>
                <c:pt idx="89256">
                  <c:v>15.7470703</c:v>
                </c:pt>
                <c:pt idx="89257">
                  <c:v>60.7910156</c:v>
                </c:pt>
                <c:pt idx="89258">
                  <c:v>88.5009766</c:v>
                </c:pt>
                <c:pt idx="89259">
                  <c:v>99.3652344</c:v>
                </c:pt>
                <c:pt idx="89260">
                  <c:v>84.4726562</c:v>
                </c:pt>
                <c:pt idx="89261">
                  <c:v>49.3164062</c:v>
                </c:pt>
                <c:pt idx="89262">
                  <c:v>2.07519531</c:v>
                </c:pt>
                <c:pt idx="89263">
                  <c:v>-54.0771484</c:v>
                </c:pt>
                <c:pt idx="89264">
                  <c:v>-86.3037109</c:v>
                </c:pt>
                <c:pt idx="89265">
                  <c:v>-100.097656</c:v>
                </c:pt>
                <c:pt idx="89266">
                  <c:v>-83.0078125</c:v>
                </c:pt>
                <c:pt idx="89267">
                  <c:v>-48.828125</c:v>
                </c:pt>
                <c:pt idx="89268">
                  <c:v>0.9765625</c:v>
                </c:pt>
                <c:pt idx="89269">
                  <c:v>48.0957031</c:v>
                </c:pt>
                <c:pt idx="89270">
                  <c:v>84.5947266</c:v>
                </c:pt>
                <c:pt idx="89271">
                  <c:v>97.77832029999998</c:v>
                </c:pt>
                <c:pt idx="89272">
                  <c:v>90.82031249999996</c:v>
                </c:pt>
                <c:pt idx="89273">
                  <c:v>56.5185547</c:v>
                </c:pt>
                <c:pt idx="89274">
                  <c:v>6.46972656</c:v>
                </c:pt>
                <c:pt idx="89275">
                  <c:v>-40.2832031</c:v>
                </c:pt>
                <c:pt idx="89276">
                  <c:v>-85.9375</c:v>
                </c:pt>
                <c:pt idx="89277">
                  <c:v>-105.34668</c:v>
                </c:pt>
                <c:pt idx="89278">
                  <c:v>-98.9990234</c:v>
                </c:pt>
                <c:pt idx="89279">
                  <c:v>-60.7910156</c:v>
                </c:pt>
                <c:pt idx="89280">
                  <c:v>-4.76074219</c:v>
                </c:pt>
                <c:pt idx="89281">
                  <c:v>39.30664059999999</c:v>
                </c:pt>
                <c:pt idx="89282">
                  <c:v>78.36914059999998</c:v>
                </c:pt>
                <c:pt idx="89283">
                  <c:v>104.492188</c:v>
                </c:pt>
                <c:pt idx="89284">
                  <c:v>96.92382809999998</c:v>
                </c:pt>
                <c:pt idx="89285">
                  <c:v>57.9833984</c:v>
                </c:pt>
                <c:pt idx="89286">
                  <c:v>12.8173828</c:v>
                </c:pt>
                <c:pt idx="89287">
                  <c:v>-36.0107422</c:v>
                </c:pt>
                <c:pt idx="89288">
                  <c:v>-72.6318359</c:v>
                </c:pt>
                <c:pt idx="89289">
                  <c:v>-95.0927734</c:v>
                </c:pt>
                <c:pt idx="89290">
                  <c:v>-96.67968749999996</c:v>
                </c:pt>
                <c:pt idx="89291">
                  <c:v>-65.7958984</c:v>
                </c:pt>
                <c:pt idx="89292">
                  <c:v>-20.1416016</c:v>
                </c:pt>
                <c:pt idx="89293">
                  <c:v>25.0244141</c:v>
                </c:pt>
                <c:pt idx="89294">
                  <c:v>65.7958984</c:v>
                </c:pt>
                <c:pt idx="89295">
                  <c:v>94.4824219</c:v>
                </c:pt>
                <c:pt idx="89296">
                  <c:v>96.3134766</c:v>
                </c:pt>
                <c:pt idx="89297">
                  <c:v>69.8242188</c:v>
                </c:pt>
                <c:pt idx="89298">
                  <c:v>28.3203125</c:v>
                </c:pt>
                <c:pt idx="89299">
                  <c:v>-28.5644531</c:v>
                </c:pt>
                <c:pt idx="89300">
                  <c:v>-68.7255859</c:v>
                </c:pt>
                <c:pt idx="89301">
                  <c:v>-90.6982422</c:v>
                </c:pt>
                <c:pt idx="89302">
                  <c:v>-88.9892578</c:v>
                </c:pt>
                <c:pt idx="89303">
                  <c:v>-68.7255859</c:v>
                </c:pt>
                <c:pt idx="89304">
                  <c:v>-29.5410156</c:v>
                </c:pt>
                <c:pt idx="89305">
                  <c:v>18.6767578</c:v>
                </c:pt>
                <c:pt idx="89306">
                  <c:v>63.8427734</c:v>
                </c:pt>
                <c:pt idx="89307">
                  <c:v>95.9472656</c:v>
                </c:pt>
                <c:pt idx="89308">
                  <c:v>93.2617188</c:v>
                </c:pt>
                <c:pt idx="89309">
                  <c:v>73.3642578</c:v>
                </c:pt>
                <c:pt idx="89310">
                  <c:v>38.3300781</c:v>
                </c:pt>
                <c:pt idx="89311">
                  <c:v>-20.5078125</c:v>
                </c:pt>
                <c:pt idx="89312">
                  <c:v>-59.81445309999999</c:v>
                </c:pt>
                <c:pt idx="89313">
                  <c:v>-87.2802734</c:v>
                </c:pt>
                <c:pt idx="89314">
                  <c:v>-93.01757809999998</c:v>
                </c:pt>
                <c:pt idx="89315">
                  <c:v>-67.13867190000001</c:v>
                </c:pt>
                <c:pt idx="89316">
                  <c:v>-27.4658203</c:v>
                </c:pt>
                <c:pt idx="89317">
                  <c:v>16.4794922</c:v>
                </c:pt>
                <c:pt idx="89318">
                  <c:v>66.65039059999994</c:v>
                </c:pt>
                <c:pt idx="89319">
                  <c:v>96.5576172</c:v>
                </c:pt>
                <c:pt idx="89320">
                  <c:v>100.830078</c:v>
                </c:pt>
                <c:pt idx="89321">
                  <c:v>79.1015625</c:v>
                </c:pt>
                <c:pt idx="89322">
                  <c:v>31.7382812</c:v>
                </c:pt>
                <c:pt idx="89323">
                  <c:v>-12.2070312</c:v>
                </c:pt>
                <c:pt idx="89324">
                  <c:v>-56.88476559999999</c:v>
                </c:pt>
                <c:pt idx="89325">
                  <c:v>-87.5244141</c:v>
                </c:pt>
                <c:pt idx="89326">
                  <c:v>-95.4589844</c:v>
                </c:pt>
                <c:pt idx="89327">
                  <c:v>-86.05957029999998</c:v>
                </c:pt>
                <c:pt idx="89328">
                  <c:v>-45.5322266</c:v>
                </c:pt>
                <c:pt idx="89329">
                  <c:v>9.64355469</c:v>
                </c:pt>
                <c:pt idx="89330">
                  <c:v>58.3496094</c:v>
                </c:pt>
                <c:pt idx="89331">
                  <c:v>90.82031249999996</c:v>
                </c:pt>
                <c:pt idx="89332">
                  <c:v>102.050781</c:v>
                </c:pt>
                <c:pt idx="89333">
                  <c:v>90.4541016</c:v>
                </c:pt>
                <c:pt idx="89334">
                  <c:v>52.6123047</c:v>
                </c:pt>
                <c:pt idx="89335">
                  <c:v>0.122070312</c:v>
                </c:pt>
                <c:pt idx="89336">
                  <c:v>-55.2978516</c:v>
                </c:pt>
                <c:pt idx="89337">
                  <c:v>-87.2802734</c:v>
                </c:pt>
                <c:pt idx="89338">
                  <c:v>-97.5341797</c:v>
                </c:pt>
                <c:pt idx="89339">
                  <c:v>-92.0410156</c:v>
                </c:pt>
                <c:pt idx="89340">
                  <c:v>-55.2978516</c:v>
                </c:pt>
                <c:pt idx="89341">
                  <c:v>-1.70898438</c:v>
                </c:pt>
                <c:pt idx="89342">
                  <c:v>47.85156249999999</c:v>
                </c:pt>
                <c:pt idx="89343">
                  <c:v>84.5947266</c:v>
                </c:pt>
                <c:pt idx="89344">
                  <c:v>96.92382809999998</c:v>
                </c:pt>
                <c:pt idx="89345">
                  <c:v>88.37890619999993</c:v>
                </c:pt>
                <c:pt idx="89346">
                  <c:v>55.5419922</c:v>
                </c:pt>
                <c:pt idx="89347">
                  <c:v>4.51660156</c:v>
                </c:pt>
                <c:pt idx="89348">
                  <c:v>-41.1376953</c:v>
                </c:pt>
                <c:pt idx="89349">
                  <c:v>-83.3740234</c:v>
                </c:pt>
                <c:pt idx="89350">
                  <c:v>-103.149414</c:v>
                </c:pt>
                <c:pt idx="89351">
                  <c:v>-92.1630859</c:v>
                </c:pt>
                <c:pt idx="89352">
                  <c:v>-50.6591797</c:v>
                </c:pt>
                <c:pt idx="89353">
                  <c:v>-7.44628906</c:v>
                </c:pt>
                <c:pt idx="89354">
                  <c:v>45.2880859</c:v>
                </c:pt>
                <c:pt idx="89355">
                  <c:v>78.12499999999998</c:v>
                </c:pt>
                <c:pt idx="89356">
                  <c:v>96.80175779999998</c:v>
                </c:pt>
                <c:pt idx="89357">
                  <c:v>90.57617190000001</c:v>
                </c:pt>
                <c:pt idx="89358">
                  <c:v>65.3076172</c:v>
                </c:pt>
                <c:pt idx="89359">
                  <c:v>21.7285156</c:v>
                </c:pt>
                <c:pt idx="89360">
                  <c:v>-36.1328125</c:v>
                </c:pt>
                <c:pt idx="89361">
                  <c:v>-79.1015625</c:v>
                </c:pt>
                <c:pt idx="89362">
                  <c:v>-101.68457</c:v>
                </c:pt>
                <c:pt idx="89363">
                  <c:v>-88.8671875</c:v>
                </c:pt>
                <c:pt idx="89364">
                  <c:v>-65.7958984</c:v>
                </c:pt>
                <c:pt idx="89365">
                  <c:v>-22.7050781</c:v>
                </c:pt>
                <c:pt idx="89366">
                  <c:v>30.7617188</c:v>
                </c:pt>
                <c:pt idx="89367">
                  <c:v>71.7773438</c:v>
                </c:pt>
                <c:pt idx="89368">
                  <c:v>89.4775391</c:v>
                </c:pt>
                <c:pt idx="89369">
                  <c:v>96.4355469</c:v>
                </c:pt>
                <c:pt idx="89370">
                  <c:v>70.3125</c:v>
                </c:pt>
                <c:pt idx="89371">
                  <c:v>21.8505859</c:v>
                </c:pt>
                <c:pt idx="89372">
                  <c:v>-30.5175781</c:v>
                </c:pt>
                <c:pt idx="89373">
                  <c:v>-72.87597659999993</c:v>
                </c:pt>
                <c:pt idx="89374">
                  <c:v>-96.5576172</c:v>
                </c:pt>
                <c:pt idx="89375">
                  <c:v>-90.6982422</c:v>
                </c:pt>
                <c:pt idx="89376">
                  <c:v>-70.3125</c:v>
                </c:pt>
                <c:pt idx="89377">
                  <c:v>-27.0996094</c:v>
                </c:pt>
                <c:pt idx="89378">
                  <c:v>25.2685547</c:v>
                </c:pt>
                <c:pt idx="89379">
                  <c:v>67.7490234</c:v>
                </c:pt>
                <c:pt idx="89380">
                  <c:v>96.67968749999996</c:v>
                </c:pt>
                <c:pt idx="89381">
                  <c:v>94.1162109</c:v>
                </c:pt>
                <c:pt idx="89382">
                  <c:v>75.19531249999996</c:v>
                </c:pt>
                <c:pt idx="89383">
                  <c:v>36.0107422</c:v>
                </c:pt>
                <c:pt idx="89384">
                  <c:v>-17.578125</c:v>
                </c:pt>
                <c:pt idx="89385">
                  <c:v>-65.4296875</c:v>
                </c:pt>
                <c:pt idx="89386">
                  <c:v>-94.1162109</c:v>
                </c:pt>
                <c:pt idx="89387">
                  <c:v>-101.074219</c:v>
                </c:pt>
                <c:pt idx="89388">
                  <c:v>-70.9228516</c:v>
                </c:pt>
                <c:pt idx="89389">
                  <c:v>-36.6210938</c:v>
                </c:pt>
                <c:pt idx="89390">
                  <c:v>21.3623047</c:v>
                </c:pt>
                <c:pt idx="89391">
                  <c:v>62.5</c:v>
                </c:pt>
                <c:pt idx="89392">
                  <c:v>93.75</c:v>
                </c:pt>
                <c:pt idx="89393">
                  <c:v>100.463867</c:v>
                </c:pt>
                <c:pt idx="89394">
                  <c:v>77.75878909999996</c:v>
                </c:pt>
                <c:pt idx="89395">
                  <c:v>36.9873047</c:v>
                </c:pt>
                <c:pt idx="89396">
                  <c:v>-9.88769531</c:v>
                </c:pt>
                <c:pt idx="89397">
                  <c:v>-55.9082031</c:v>
                </c:pt>
                <c:pt idx="89398">
                  <c:v>-90.08789059999998</c:v>
                </c:pt>
                <c:pt idx="89399">
                  <c:v>-101.44043</c:v>
                </c:pt>
                <c:pt idx="89400">
                  <c:v>-84.8388672</c:v>
                </c:pt>
                <c:pt idx="89401">
                  <c:v>-46.6308594</c:v>
                </c:pt>
                <c:pt idx="89402">
                  <c:v>2.31933594</c:v>
                </c:pt>
                <c:pt idx="89403">
                  <c:v>55.2978516</c:v>
                </c:pt>
                <c:pt idx="89404">
                  <c:v>92.6513672</c:v>
                </c:pt>
                <c:pt idx="89405">
                  <c:v>101.806641</c:v>
                </c:pt>
                <c:pt idx="89406">
                  <c:v>86.3037109</c:v>
                </c:pt>
                <c:pt idx="89407">
                  <c:v>46.875</c:v>
                </c:pt>
                <c:pt idx="89408">
                  <c:v>1.22070312</c:v>
                </c:pt>
                <c:pt idx="89409">
                  <c:v>-44.6777344</c:v>
                </c:pt>
                <c:pt idx="89410">
                  <c:v>-85.08300779999998</c:v>
                </c:pt>
                <c:pt idx="89411">
                  <c:v>-98.9990234</c:v>
                </c:pt>
                <c:pt idx="89412">
                  <c:v>-85.5712891</c:v>
                </c:pt>
                <c:pt idx="89413">
                  <c:v>-58.9599609</c:v>
                </c:pt>
                <c:pt idx="89414">
                  <c:v>-4.394531249999993</c:v>
                </c:pt>
                <c:pt idx="89415">
                  <c:v>45.1660156</c:v>
                </c:pt>
                <c:pt idx="89416">
                  <c:v>83.2519531</c:v>
                </c:pt>
                <c:pt idx="89417">
                  <c:v>103.881836</c:v>
                </c:pt>
                <c:pt idx="89418">
                  <c:v>91.6748047</c:v>
                </c:pt>
                <c:pt idx="89419">
                  <c:v>62.2558594</c:v>
                </c:pt>
                <c:pt idx="89420">
                  <c:v>14.2822266</c:v>
                </c:pt>
                <c:pt idx="89421">
                  <c:v>-41.9921875</c:v>
                </c:pt>
                <c:pt idx="89422">
                  <c:v>-82.03125</c:v>
                </c:pt>
                <c:pt idx="89423">
                  <c:v>-91.9189453</c:v>
                </c:pt>
                <c:pt idx="89424">
                  <c:v>-91.796875</c:v>
                </c:pt>
                <c:pt idx="89425">
                  <c:v>-52.2460938</c:v>
                </c:pt>
                <c:pt idx="89426">
                  <c:v>-8.178710939999998</c:v>
                </c:pt>
                <c:pt idx="89427">
                  <c:v>37.9638672</c:v>
                </c:pt>
                <c:pt idx="89428">
                  <c:v>81.66503909999996</c:v>
                </c:pt>
                <c:pt idx="89429">
                  <c:v>98.0224609</c:v>
                </c:pt>
                <c:pt idx="89430">
                  <c:v>89.84375</c:v>
                </c:pt>
                <c:pt idx="89431">
                  <c:v>53.34472659999999</c:v>
                </c:pt>
                <c:pt idx="89432">
                  <c:v>7.56835938</c:v>
                </c:pt>
                <c:pt idx="89433">
                  <c:v>-42.3583984</c:v>
                </c:pt>
                <c:pt idx="89434">
                  <c:v>-72.6318359</c:v>
                </c:pt>
                <c:pt idx="89435">
                  <c:v>-96.3134766</c:v>
                </c:pt>
                <c:pt idx="89436">
                  <c:v>-90.94238279999998</c:v>
                </c:pt>
                <c:pt idx="89437">
                  <c:v>-61.0351562</c:v>
                </c:pt>
                <c:pt idx="89438">
                  <c:v>-21.9726562</c:v>
                </c:pt>
                <c:pt idx="89439">
                  <c:v>34.0576172</c:v>
                </c:pt>
                <c:pt idx="89440">
                  <c:v>74.3408203</c:v>
                </c:pt>
                <c:pt idx="89441">
                  <c:v>96.67968749999996</c:v>
                </c:pt>
                <c:pt idx="89442">
                  <c:v>90.94238279999998</c:v>
                </c:pt>
                <c:pt idx="89443">
                  <c:v>68.7255859</c:v>
                </c:pt>
                <c:pt idx="89444">
                  <c:v>23.0712891</c:v>
                </c:pt>
                <c:pt idx="89445">
                  <c:v>-29.1748047</c:v>
                </c:pt>
                <c:pt idx="89446">
                  <c:v>-73.1201172</c:v>
                </c:pt>
                <c:pt idx="89447">
                  <c:v>-99.4873047</c:v>
                </c:pt>
                <c:pt idx="89448">
                  <c:v>-95.4589844</c:v>
                </c:pt>
                <c:pt idx="89449">
                  <c:v>-67.9931641</c:v>
                </c:pt>
                <c:pt idx="89450">
                  <c:v>-28.6865234</c:v>
                </c:pt>
                <c:pt idx="89451">
                  <c:v>18.4326172</c:v>
                </c:pt>
                <c:pt idx="89452">
                  <c:v>65.0634766</c:v>
                </c:pt>
                <c:pt idx="89453">
                  <c:v>98.75488279999998</c:v>
                </c:pt>
                <c:pt idx="89454">
                  <c:v>96.4355469</c:v>
                </c:pt>
                <c:pt idx="89455">
                  <c:v>77.5146484</c:v>
                </c:pt>
                <c:pt idx="89456">
                  <c:v>37.4755859</c:v>
                </c:pt>
                <c:pt idx="89457">
                  <c:v>-14.5263672</c:v>
                </c:pt>
                <c:pt idx="89458">
                  <c:v>-62.8662109</c:v>
                </c:pt>
                <c:pt idx="89459">
                  <c:v>-90.94238279999998</c:v>
                </c:pt>
                <c:pt idx="89460">
                  <c:v>-97.65625</c:v>
                </c:pt>
                <c:pt idx="89461">
                  <c:v>-80.9326172</c:v>
                </c:pt>
                <c:pt idx="89462">
                  <c:v>-42.1142578</c:v>
                </c:pt>
                <c:pt idx="89463">
                  <c:v>7.93457031</c:v>
                </c:pt>
                <c:pt idx="89464">
                  <c:v>56.3964844</c:v>
                </c:pt>
                <c:pt idx="89465">
                  <c:v>86.7919922</c:v>
                </c:pt>
                <c:pt idx="89466">
                  <c:v>99.2431641</c:v>
                </c:pt>
                <c:pt idx="89467">
                  <c:v>89.7216797</c:v>
                </c:pt>
                <c:pt idx="89468">
                  <c:v>41.2597656</c:v>
                </c:pt>
                <c:pt idx="89469">
                  <c:v>-13.9160156</c:v>
                </c:pt>
                <c:pt idx="89470">
                  <c:v>-53.8330078</c:v>
                </c:pt>
                <c:pt idx="89471">
                  <c:v>-90.33203119999993</c:v>
                </c:pt>
                <c:pt idx="89472">
                  <c:v>-103.027344</c:v>
                </c:pt>
                <c:pt idx="89473">
                  <c:v>-85.6933594</c:v>
                </c:pt>
                <c:pt idx="89474">
                  <c:v>-51.6357422</c:v>
                </c:pt>
                <c:pt idx="89475">
                  <c:v>6.347656249999996</c:v>
                </c:pt>
                <c:pt idx="89476">
                  <c:v>54.93164059999999</c:v>
                </c:pt>
                <c:pt idx="89477">
                  <c:v>85.3271484</c:v>
                </c:pt>
                <c:pt idx="89478">
                  <c:v>93.38378909999996</c:v>
                </c:pt>
                <c:pt idx="89479">
                  <c:v>89.84375</c:v>
                </c:pt>
                <c:pt idx="89480">
                  <c:v>51.1474609</c:v>
                </c:pt>
                <c:pt idx="89481">
                  <c:v>4.27246094</c:v>
                </c:pt>
                <c:pt idx="89482">
                  <c:v>-45.5322266</c:v>
                </c:pt>
                <c:pt idx="89483">
                  <c:v>-81.9091797</c:v>
                </c:pt>
                <c:pt idx="89484">
                  <c:v>-101.44043</c:v>
                </c:pt>
                <c:pt idx="89485">
                  <c:v>-83.8623047</c:v>
                </c:pt>
                <c:pt idx="89486">
                  <c:v>-47.9736328</c:v>
                </c:pt>
                <c:pt idx="89487">
                  <c:v>-2.19726562</c:v>
                </c:pt>
                <c:pt idx="89488">
                  <c:v>45.2880859</c:v>
                </c:pt>
                <c:pt idx="89489">
                  <c:v>83.8623047</c:v>
                </c:pt>
                <c:pt idx="89490">
                  <c:v>99.3652344</c:v>
                </c:pt>
                <c:pt idx="89491">
                  <c:v>88.13476559999998</c:v>
                </c:pt>
                <c:pt idx="89492">
                  <c:v>53.9550781</c:v>
                </c:pt>
                <c:pt idx="89493">
                  <c:v>-0.854492188</c:v>
                </c:pt>
                <c:pt idx="89494">
                  <c:v>-44.6777344</c:v>
                </c:pt>
                <c:pt idx="89495">
                  <c:v>-79.5898438</c:v>
                </c:pt>
                <c:pt idx="89496">
                  <c:v>-103.271484</c:v>
                </c:pt>
                <c:pt idx="89497">
                  <c:v>-89.35546879999995</c:v>
                </c:pt>
                <c:pt idx="89498">
                  <c:v>-61.8896484</c:v>
                </c:pt>
                <c:pt idx="89499">
                  <c:v>-11.5966797</c:v>
                </c:pt>
                <c:pt idx="89500">
                  <c:v>35.6445312</c:v>
                </c:pt>
                <c:pt idx="89501">
                  <c:v>73.60839839999993</c:v>
                </c:pt>
                <c:pt idx="89502">
                  <c:v>93.5058594</c:v>
                </c:pt>
                <c:pt idx="89503">
                  <c:v>93.6279297</c:v>
                </c:pt>
                <c:pt idx="89504">
                  <c:v>64.2089844</c:v>
                </c:pt>
                <c:pt idx="89505">
                  <c:v>19.1650391</c:v>
                </c:pt>
                <c:pt idx="89506">
                  <c:v>-31.8603516</c:v>
                </c:pt>
                <c:pt idx="89507">
                  <c:v>-75.9277344</c:v>
                </c:pt>
                <c:pt idx="89508">
                  <c:v>-95.3369141</c:v>
                </c:pt>
                <c:pt idx="89509">
                  <c:v>-92.0410156</c:v>
                </c:pt>
                <c:pt idx="89510">
                  <c:v>-67.38281249999996</c:v>
                </c:pt>
                <c:pt idx="89511">
                  <c:v>-25.390625</c:v>
                </c:pt>
                <c:pt idx="89512">
                  <c:v>27.34375</c:v>
                </c:pt>
                <c:pt idx="89513">
                  <c:v>73.9746094</c:v>
                </c:pt>
                <c:pt idx="89514">
                  <c:v>95.82519529999998</c:v>
                </c:pt>
                <c:pt idx="89515">
                  <c:v>94.2382812</c:v>
                </c:pt>
                <c:pt idx="89516">
                  <c:v>66.7724609</c:v>
                </c:pt>
                <c:pt idx="89517">
                  <c:v>16.72363279999998</c:v>
                </c:pt>
                <c:pt idx="89518">
                  <c:v>-27.7099609</c:v>
                </c:pt>
                <c:pt idx="89519">
                  <c:v>-64.453125</c:v>
                </c:pt>
                <c:pt idx="89520">
                  <c:v>-90.57617190000001</c:v>
                </c:pt>
                <c:pt idx="89521">
                  <c:v>-89.84375</c:v>
                </c:pt>
                <c:pt idx="89522">
                  <c:v>-64.0869141</c:v>
                </c:pt>
                <c:pt idx="89523">
                  <c:v>-26.4892578</c:v>
                </c:pt>
                <c:pt idx="89524">
                  <c:v>22.7050781</c:v>
                </c:pt>
                <c:pt idx="89525">
                  <c:v>66.65039059999994</c:v>
                </c:pt>
                <c:pt idx="89526">
                  <c:v>96.4355469</c:v>
                </c:pt>
                <c:pt idx="89527">
                  <c:v>98.2666016</c:v>
                </c:pt>
                <c:pt idx="89528">
                  <c:v>77.63671879999995</c:v>
                </c:pt>
                <c:pt idx="89529">
                  <c:v>35.7666016</c:v>
                </c:pt>
                <c:pt idx="89530">
                  <c:v>-10.2539062</c:v>
                </c:pt>
                <c:pt idx="89531">
                  <c:v>-66.2841797</c:v>
                </c:pt>
                <c:pt idx="89532">
                  <c:v>-102.172852</c:v>
                </c:pt>
                <c:pt idx="89533">
                  <c:v>-99.60937499999996</c:v>
                </c:pt>
                <c:pt idx="89534">
                  <c:v>-82.3974609</c:v>
                </c:pt>
                <c:pt idx="89535">
                  <c:v>-40.7714844</c:v>
                </c:pt>
                <c:pt idx="89536">
                  <c:v>14.5263672</c:v>
                </c:pt>
                <c:pt idx="89537">
                  <c:v>62.1337891</c:v>
                </c:pt>
                <c:pt idx="89538">
                  <c:v>93.6279297</c:v>
                </c:pt>
                <c:pt idx="89539">
                  <c:v>104.003906</c:v>
                </c:pt>
                <c:pt idx="89540">
                  <c:v>81.4208984</c:v>
                </c:pt>
                <c:pt idx="89541">
                  <c:v>36.2548828</c:v>
                </c:pt>
                <c:pt idx="89542">
                  <c:v>-9.88769531</c:v>
                </c:pt>
                <c:pt idx="89543">
                  <c:v>-59.3261719</c:v>
                </c:pt>
                <c:pt idx="89544">
                  <c:v>-88.13476559999998</c:v>
                </c:pt>
                <c:pt idx="89545">
                  <c:v>-101.074219</c:v>
                </c:pt>
                <c:pt idx="89546">
                  <c:v>-83.0078125</c:v>
                </c:pt>
                <c:pt idx="89547">
                  <c:v>-46.875</c:v>
                </c:pt>
                <c:pt idx="89548">
                  <c:v>3.41796875</c:v>
                </c:pt>
                <c:pt idx="89549">
                  <c:v>50.4150391</c:v>
                </c:pt>
                <c:pt idx="89550">
                  <c:v>87.5244141</c:v>
                </c:pt>
                <c:pt idx="89551">
                  <c:v>100.097656</c:v>
                </c:pt>
                <c:pt idx="89552">
                  <c:v>82.27539059999994</c:v>
                </c:pt>
                <c:pt idx="89553">
                  <c:v>47.1191406</c:v>
                </c:pt>
                <c:pt idx="89554">
                  <c:v>3.78417969</c:v>
                </c:pt>
                <c:pt idx="89555">
                  <c:v>-54.32128909999999</c:v>
                </c:pt>
                <c:pt idx="89556">
                  <c:v>-88.2568359</c:v>
                </c:pt>
                <c:pt idx="89557">
                  <c:v>-97.5341797</c:v>
                </c:pt>
                <c:pt idx="89558">
                  <c:v>-86.05957029999998</c:v>
                </c:pt>
                <c:pt idx="89559">
                  <c:v>-49.5605469</c:v>
                </c:pt>
                <c:pt idx="89560">
                  <c:v>1.22070312</c:v>
                </c:pt>
                <c:pt idx="89561">
                  <c:v>46.5087891</c:v>
                </c:pt>
                <c:pt idx="89562">
                  <c:v>79.22363279999998</c:v>
                </c:pt>
                <c:pt idx="89563">
                  <c:v>102.661133</c:v>
                </c:pt>
                <c:pt idx="89564">
                  <c:v>94.1162109</c:v>
                </c:pt>
                <c:pt idx="89565">
                  <c:v>55.1757812</c:v>
                </c:pt>
                <c:pt idx="89566">
                  <c:v>5.859375</c:v>
                </c:pt>
                <c:pt idx="89567">
                  <c:v>-48.3398438</c:v>
                </c:pt>
                <c:pt idx="89568">
                  <c:v>-82.88574219999992</c:v>
                </c:pt>
                <c:pt idx="89569">
                  <c:v>-91.4306641</c:v>
                </c:pt>
                <c:pt idx="89570">
                  <c:v>-90.94238279999998</c:v>
                </c:pt>
                <c:pt idx="89571">
                  <c:v>-59.5703125</c:v>
                </c:pt>
                <c:pt idx="89572">
                  <c:v>-17.7001953</c:v>
                </c:pt>
                <c:pt idx="89573">
                  <c:v>34.17968749999999</c:v>
                </c:pt>
                <c:pt idx="89574">
                  <c:v>77.27050779999998</c:v>
                </c:pt>
                <c:pt idx="89575">
                  <c:v>103.271484</c:v>
                </c:pt>
                <c:pt idx="89576">
                  <c:v>93.2617188</c:v>
                </c:pt>
                <c:pt idx="89577">
                  <c:v>59.3261719</c:v>
                </c:pt>
                <c:pt idx="89578">
                  <c:v>10.3759766</c:v>
                </c:pt>
                <c:pt idx="89579">
                  <c:v>-32.8369141</c:v>
                </c:pt>
                <c:pt idx="89580">
                  <c:v>-75.9277344</c:v>
                </c:pt>
                <c:pt idx="89581">
                  <c:v>-104.736328</c:v>
                </c:pt>
                <c:pt idx="89582">
                  <c:v>-100.830078</c:v>
                </c:pt>
                <c:pt idx="89583">
                  <c:v>-71.2890625</c:v>
                </c:pt>
                <c:pt idx="89584">
                  <c:v>-15.0146484</c:v>
                </c:pt>
                <c:pt idx="89585">
                  <c:v>31.1279297</c:v>
                </c:pt>
                <c:pt idx="89586">
                  <c:v>71.2890625</c:v>
                </c:pt>
                <c:pt idx="89587">
                  <c:v>95.703125</c:v>
                </c:pt>
                <c:pt idx="89588">
                  <c:v>91.4306641</c:v>
                </c:pt>
                <c:pt idx="89589">
                  <c:v>66.0400391</c:v>
                </c:pt>
                <c:pt idx="89590">
                  <c:v>17.578125</c:v>
                </c:pt>
                <c:pt idx="89591">
                  <c:v>-33.44726559999999</c:v>
                </c:pt>
                <c:pt idx="89592">
                  <c:v>-71.1669922</c:v>
                </c:pt>
                <c:pt idx="89593">
                  <c:v>-106.323242</c:v>
                </c:pt>
                <c:pt idx="89594">
                  <c:v>-95.3369141</c:v>
                </c:pt>
                <c:pt idx="89595">
                  <c:v>-65.4296875</c:v>
                </c:pt>
                <c:pt idx="89596">
                  <c:v>-25.2685547</c:v>
                </c:pt>
                <c:pt idx="89597">
                  <c:v>17.0898438</c:v>
                </c:pt>
                <c:pt idx="89598">
                  <c:v>67.8710938</c:v>
                </c:pt>
                <c:pt idx="89599">
                  <c:v>93.38378909999996</c:v>
                </c:pt>
                <c:pt idx="89600">
                  <c:v>96.92382809999998</c:v>
                </c:pt>
                <c:pt idx="89601">
                  <c:v>74.5849609</c:v>
                </c:pt>
                <c:pt idx="89602">
                  <c:v>25.1464844</c:v>
                </c:pt>
                <c:pt idx="89603">
                  <c:v>-20.5078125</c:v>
                </c:pt>
                <c:pt idx="89604">
                  <c:v>-65.7958984</c:v>
                </c:pt>
                <c:pt idx="89605">
                  <c:v>-93.75</c:v>
                </c:pt>
                <c:pt idx="89606">
                  <c:v>-95.2148438</c:v>
                </c:pt>
                <c:pt idx="89607">
                  <c:v>-74.0966797</c:v>
                </c:pt>
                <c:pt idx="89608">
                  <c:v>-33.44726559999999</c:v>
                </c:pt>
                <c:pt idx="89609">
                  <c:v>14.4042969</c:v>
                </c:pt>
                <c:pt idx="89610">
                  <c:v>61.8896484</c:v>
                </c:pt>
                <c:pt idx="89611">
                  <c:v>90.4541016</c:v>
                </c:pt>
                <c:pt idx="89612">
                  <c:v>93.87207029999993</c:v>
                </c:pt>
                <c:pt idx="89613">
                  <c:v>74.46289059999998</c:v>
                </c:pt>
                <c:pt idx="89614">
                  <c:v>40.2832031</c:v>
                </c:pt>
                <c:pt idx="89615">
                  <c:v>-9.39941406</c:v>
                </c:pt>
                <c:pt idx="89616">
                  <c:v>-65.9179688</c:v>
                </c:pt>
                <c:pt idx="89617">
                  <c:v>-89.35546879999995</c:v>
                </c:pt>
                <c:pt idx="89618">
                  <c:v>-93.6279297</c:v>
                </c:pt>
                <c:pt idx="89619">
                  <c:v>-74.7070312</c:v>
                </c:pt>
                <c:pt idx="89620">
                  <c:v>-43.3349609</c:v>
                </c:pt>
                <c:pt idx="89621">
                  <c:v>5.37109375</c:v>
                </c:pt>
                <c:pt idx="89622">
                  <c:v>54.32128909999999</c:v>
                </c:pt>
                <c:pt idx="89623">
                  <c:v>90.57617190000001</c:v>
                </c:pt>
                <c:pt idx="89624">
                  <c:v>93.9941406</c:v>
                </c:pt>
                <c:pt idx="89625">
                  <c:v>76.0498047</c:v>
                </c:pt>
                <c:pt idx="89626">
                  <c:v>41.8701172</c:v>
                </c:pt>
                <c:pt idx="89627">
                  <c:v>-5.004882809999995</c:v>
                </c:pt>
                <c:pt idx="89628">
                  <c:v>-54.4433594</c:v>
                </c:pt>
                <c:pt idx="89629">
                  <c:v>-94.4824219</c:v>
                </c:pt>
                <c:pt idx="89630">
                  <c:v>-103.637695</c:v>
                </c:pt>
                <c:pt idx="89631">
                  <c:v>-83.984375</c:v>
                </c:pt>
                <c:pt idx="89632">
                  <c:v>-49.0722656</c:v>
                </c:pt>
                <c:pt idx="89633">
                  <c:v>5.004882809999995</c:v>
                </c:pt>
                <c:pt idx="89634">
                  <c:v>45.6542969</c:v>
                </c:pt>
                <c:pt idx="89635">
                  <c:v>81.17675779999993</c:v>
                </c:pt>
                <c:pt idx="89636">
                  <c:v>98.75488279999998</c:v>
                </c:pt>
                <c:pt idx="89637">
                  <c:v>87.03613279999998</c:v>
                </c:pt>
                <c:pt idx="89638">
                  <c:v>58.1054688</c:v>
                </c:pt>
                <c:pt idx="89639">
                  <c:v>11.5966797</c:v>
                </c:pt>
                <c:pt idx="89640">
                  <c:v>-41.5039062</c:v>
                </c:pt>
                <c:pt idx="89641">
                  <c:v>-76.0498047</c:v>
                </c:pt>
                <c:pt idx="89642">
                  <c:v>-99.85351559999998</c:v>
                </c:pt>
                <c:pt idx="89643">
                  <c:v>-91.4306641</c:v>
                </c:pt>
                <c:pt idx="89644">
                  <c:v>-63.8427734</c:v>
                </c:pt>
                <c:pt idx="89645">
                  <c:v>-8.42285156</c:v>
                </c:pt>
                <c:pt idx="89646">
                  <c:v>31.98242189999997</c:v>
                </c:pt>
                <c:pt idx="89647">
                  <c:v>75.9277344</c:v>
                </c:pt>
                <c:pt idx="89648">
                  <c:v>100.341797</c:v>
                </c:pt>
                <c:pt idx="89649">
                  <c:v>94.7265625</c:v>
                </c:pt>
                <c:pt idx="89650">
                  <c:v>73.7304688</c:v>
                </c:pt>
                <c:pt idx="89651">
                  <c:v>17.9443359</c:v>
                </c:pt>
                <c:pt idx="89652">
                  <c:v>-35.0341797</c:v>
                </c:pt>
                <c:pt idx="89653">
                  <c:v>-68.4814453</c:v>
                </c:pt>
                <c:pt idx="89654">
                  <c:v>-96.80175779999998</c:v>
                </c:pt>
                <c:pt idx="89655">
                  <c:v>-99.1210938</c:v>
                </c:pt>
                <c:pt idx="89656">
                  <c:v>-67.50488279999998</c:v>
                </c:pt>
                <c:pt idx="89657">
                  <c:v>-22.2167969</c:v>
                </c:pt>
                <c:pt idx="89658">
                  <c:v>31.98242189999997</c:v>
                </c:pt>
                <c:pt idx="89659">
                  <c:v>75.31738279999998</c:v>
                </c:pt>
                <c:pt idx="89660">
                  <c:v>99.60937499999996</c:v>
                </c:pt>
                <c:pt idx="89661">
                  <c:v>90.6982422</c:v>
                </c:pt>
                <c:pt idx="89662">
                  <c:v>71.8994141</c:v>
                </c:pt>
                <c:pt idx="89663">
                  <c:v>32.1044922</c:v>
                </c:pt>
                <c:pt idx="89664">
                  <c:v>-22.2167969</c:v>
                </c:pt>
                <c:pt idx="89665">
                  <c:v>-70.9228516</c:v>
                </c:pt>
                <c:pt idx="89666">
                  <c:v>-93.5058594</c:v>
                </c:pt>
                <c:pt idx="89667">
                  <c:v>-90.4541016</c:v>
                </c:pt>
                <c:pt idx="89668">
                  <c:v>-69.7021484</c:v>
                </c:pt>
                <c:pt idx="89669">
                  <c:v>-26.8554688</c:v>
                </c:pt>
                <c:pt idx="89670">
                  <c:v>13.0615234</c:v>
                </c:pt>
                <c:pt idx="89671">
                  <c:v>63.7207031</c:v>
                </c:pt>
                <c:pt idx="89672">
                  <c:v>100.463867</c:v>
                </c:pt>
                <c:pt idx="89673">
                  <c:v>95.82519529999998</c:v>
                </c:pt>
                <c:pt idx="89674">
                  <c:v>68.4814453</c:v>
                </c:pt>
                <c:pt idx="89675">
                  <c:v>39.1845703</c:v>
                </c:pt>
                <c:pt idx="89676">
                  <c:v>-8.91113281</c:v>
                </c:pt>
                <c:pt idx="89677">
                  <c:v>-59.4482422</c:v>
                </c:pt>
                <c:pt idx="89678">
                  <c:v>-90.2099609</c:v>
                </c:pt>
                <c:pt idx="89679">
                  <c:v>-100.952148</c:v>
                </c:pt>
                <c:pt idx="89680">
                  <c:v>-81.0546875</c:v>
                </c:pt>
                <c:pt idx="89681">
                  <c:v>-40.2832031</c:v>
                </c:pt>
                <c:pt idx="89682">
                  <c:v>5.615234379999995</c:v>
                </c:pt>
                <c:pt idx="89683">
                  <c:v>61.0351562</c:v>
                </c:pt>
                <c:pt idx="89684">
                  <c:v>90.6982422</c:v>
                </c:pt>
                <c:pt idx="89685">
                  <c:v>102.661133</c:v>
                </c:pt>
                <c:pt idx="89686">
                  <c:v>85.6933594</c:v>
                </c:pt>
                <c:pt idx="89687">
                  <c:v>46.9970703</c:v>
                </c:pt>
                <c:pt idx="89688">
                  <c:v>-5.859375</c:v>
                </c:pt>
                <c:pt idx="89689">
                  <c:v>-52.9785156</c:v>
                </c:pt>
                <c:pt idx="89690">
                  <c:v>-85.8154297</c:v>
                </c:pt>
                <c:pt idx="89691">
                  <c:v>-93.75</c:v>
                </c:pt>
                <c:pt idx="89692">
                  <c:v>-82.27539059999994</c:v>
                </c:pt>
                <c:pt idx="89693">
                  <c:v>-43.9453125</c:v>
                </c:pt>
                <c:pt idx="89694">
                  <c:v>1.58691406</c:v>
                </c:pt>
                <c:pt idx="89695">
                  <c:v>48.4619141</c:v>
                </c:pt>
                <c:pt idx="89696">
                  <c:v>87.4023438</c:v>
                </c:pt>
                <c:pt idx="89697">
                  <c:v>98.9990234</c:v>
                </c:pt>
                <c:pt idx="89698">
                  <c:v>88.9892578</c:v>
                </c:pt>
                <c:pt idx="89699">
                  <c:v>48.9501953</c:v>
                </c:pt>
                <c:pt idx="89700">
                  <c:v>1.22070312</c:v>
                </c:pt>
                <c:pt idx="89701">
                  <c:v>-42.6025391</c:v>
                </c:pt>
                <c:pt idx="89702">
                  <c:v>-79.1015625</c:v>
                </c:pt>
                <c:pt idx="89703">
                  <c:v>-92.5292969</c:v>
                </c:pt>
                <c:pt idx="89704">
                  <c:v>-79.34570309999998</c:v>
                </c:pt>
                <c:pt idx="89705">
                  <c:v>-54.93164059999999</c:v>
                </c:pt>
                <c:pt idx="89706">
                  <c:v>-1.58691406</c:v>
                </c:pt>
                <c:pt idx="89707">
                  <c:v>43.7011719</c:v>
                </c:pt>
                <c:pt idx="89708">
                  <c:v>83.4960938</c:v>
                </c:pt>
                <c:pt idx="89709">
                  <c:v>99.1210938</c:v>
                </c:pt>
                <c:pt idx="89710">
                  <c:v>93.5058594</c:v>
                </c:pt>
                <c:pt idx="89711">
                  <c:v>59.4482422</c:v>
                </c:pt>
                <c:pt idx="89712">
                  <c:v>9.88769531</c:v>
                </c:pt>
                <c:pt idx="89713">
                  <c:v>-38.3300781</c:v>
                </c:pt>
                <c:pt idx="89714">
                  <c:v>-79.34570309999998</c:v>
                </c:pt>
                <c:pt idx="89715">
                  <c:v>-99.4873047</c:v>
                </c:pt>
                <c:pt idx="89716">
                  <c:v>-93.75</c:v>
                </c:pt>
                <c:pt idx="89717">
                  <c:v>-62.3779297</c:v>
                </c:pt>
                <c:pt idx="89718">
                  <c:v>-10.9863281</c:v>
                </c:pt>
                <c:pt idx="89719">
                  <c:v>40.8935547</c:v>
                </c:pt>
                <c:pt idx="89720">
                  <c:v>84.22851559999998</c:v>
                </c:pt>
                <c:pt idx="89721">
                  <c:v>98.5107422</c:v>
                </c:pt>
                <c:pt idx="89722">
                  <c:v>101.196289</c:v>
                </c:pt>
                <c:pt idx="89723">
                  <c:v>70.3125</c:v>
                </c:pt>
                <c:pt idx="89724">
                  <c:v>20.1416016</c:v>
                </c:pt>
                <c:pt idx="89725">
                  <c:v>-33.0810547</c:v>
                </c:pt>
                <c:pt idx="89726">
                  <c:v>-73.9746094</c:v>
                </c:pt>
                <c:pt idx="89727">
                  <c:v>-94.7265625</c:v>
                </c:pt>
                <c:pt idx="89728">
                  <c:v>-96.4355469</c:v>
                </c:pt>
                <c:pt idx="89729">
                  <c:v>-66.1621094</c:v>
                </c:pt>
                <c:pt idx="89730">
                  <c:v>-27.8320312</c:v>
                </c:pt>
                <c:pt idx="89731">
                  <c:v>25.2685547</c:v>
                </c:pt>
                <c:pt idx="89732">
                  <c:v>70.4345703</c:v>
                </c:pt>
                <c:pt idx="89733">
                  <c:v>94.4824219</c:v>
                </c:pt>
                <c:pt idx="89734">
                  <c:v>91.9189453</c:v>
                </c:pt>
                <c:pt idx="89735">
                  <c:v>72.1435547</c:v>
                </c:pt>
                <c:pt idx="89736">
                  <c:v>29.9072266</c:v>
                </c:pt>
                <c:pt idx="89737">
                  <c:v>-19.8974609</c:v>
                </c:pt>
                <c:pt idx="89738">
                  <c:v>-64.8193359</c:v>
                </c:pt>
                <c:pt idx="89739">
                  <c:v>-89.9658203</c:v>
                </c:pt>
                <c:pt idx="89740">
                  <c:v>-97.2900391</c:v>
                </c:pt>
                <c:pt idx="89741">
                  <c:v>-78.4912109</c:v>
                </c:pt>
                <c:pt idx="89742">
                  <c:v>-31.0058594</c:v>
                </c:pt>
                <c:pt idx="89743">
                  <c:v>22.0947266</c:v>
                </c:pt>
                <c:pt idx="89744">
                  <c:v>67.7490234</c:v>
                </c:pt>
                <c:pt idx="89745">
                  <c:v>93.87207029999993</c:v>
                </c:pt>
                <c:pt idx="89746">
                  <c:v>96.67968749999996</c:v>
                </c:pt>
                <c:pt idx="89747">
                  <c:v>74.7070312</c:v>
                </c:pt>
                <c:pt idx="89748">
                  <c:v>35.8886719</c:v>
                </c:pt>
                <c:pt idx="89749">
                  <c:v>-10.4980469</c:v>
                </c:pt>
                <c:pt idx="89750">
                  <c:v>-59.81445309999999</c:v>
                </c:pt>
                <c:pt idx="89751">
                  <c:v>-94.4824219</c:v>
                </c:pt>
                <c:pt idx="89752">
                  <c:v>-95.3369141</c:v>
                </c:pt>
                <c:pt idx="89753">
                  <c:v>-80.68847659999993</c:v>
                </c:pt>
                <c:pt idx="89754">
                  <c:v>-39.1845703</c:v>
                </c:pt>
                <c:pt idx="89755">
                  <c:v>7.56835938</c:v>
                </c:pt>
                <c:pt idx="89756">
                  <c:v>60.7910156</c:v>
                </c:pt>
                <c:pt idx="89757">
                  <c:v>93.87207029999993</c:v>
                </c:pt>
                <c:pt idx="89758">
                  <c:v>94.6044922</c:v>
                </c:pt>
                <c:pt idx="89759">
                  <c:v>84.4726562</c:v>
                </c:pt>
                <c:pt idx="89760">
                  <c:v>43.2128906</c:v>
                </c:pt>
                <c:pt idx="89761">
                  <c:v>-6.46972656</c:v>
                </c:pt>
                <c:pt idx="89762">
                  <c:v>-52.4902344</c:v>
                </c:pt>
                <c:pt idx="89763">
                  <c:v>-84.3505859</c:v>
                </c:pt>
                <c:pt idx="89764">
                  <c:v>-99.7314453</c:v>
                </c:pt>
                <c:pt idx="89765">
                  <c:v>-88.8671875</c:v>
                </c:pt>
                <c:pt idx="89766">
                  <c:v>-48.828125</c:v>
                </c:pt>
                <c:pt idx="89767">
                  <c:v>7.08007812</c:v>
                </c:pt>
                <c:pt idx="89768">
                  <c:v>52.4902344</c:v>
                </c:pt>
                <c:pt idx="89769">
                  <c:v>85.6933594</c:v>
                </c:pt>
                <c:pt idx="89770">
                  <c:v>100.219727</c:v>
                </c:pt>
                <c:pt idx="89771">
                  <c:v>87.5244141</c:v>
                </c:pt>
                <c:pt idx="89772">
                  <c:v>49.0722656</c:v>
                </c:pt>
                <c:pt idx="89773">
                  <c:v>-0.244140625</c:v>
                </c:pt>
                <c:pt idx="89774">
                  <c:v>-55.5419922</c:v>
                </c:pt>
                <c:pt idx="89775">
                  <c:v>-87.5244141</c:v>
                </c:pt>
                <c:pt idx="89776">
                  <c:v>-100.219727</c:v>
                </c:pt>
                <c:pt idx="89777">
                  <c:v>-89.2333984</c:v>
                </c:pt>
                <c:pt idx="89778">
                  <c:v>-51.2695312</c:v>
                </c:pt>
                <c:pt idx="89779">
                  <c:v>-9.52148438</c:v>
                </c:pt>
                <c:pt idx="89780">
                  <c:v>38.9404297</c:v>
                </c:pt>
                <c:pt idx="89781">
                  <c:v>83.0078125</c:v>
                </c:pt>
                <c:pt idx="89782">
                  <c:v>100.952148</c:v>
                </c:pt>
                <c:pt idx="89783">
                  <c:v>90.4541016</c:v>
                </c:pt>
                <c:pt idx="89784">
                  <c:v>63.8427734</c:v>
                </c:pt>
                <c:pt idx="89785">
                  <c:v>16.9677734</c:v>
                </c:pt>
                <c:pt idx="89786">
                  <c:v>-43.5791016</c:v>
                </c:pt>
                <c:pt idx="89787">
                  <c:v>-79.5898438</c:v>
                </c:pt>
                <c:pt idx="89788">
                  <c:v>-97.1679688</c:v>
                </c:pt>
                <c:pt idx="89789">
                  <c:v>-93.75</c:v>
                </c:pt>
                <c:pt idx="89790">
                  <c:v>-67.2607422</c:v>
                </c:pt>
                <c:pt idx="89791">
                  <c:v>-21.3623047</c:v>
                </c:pt>
                <c:pt idx="89792">
                  <c:v>33.44726559999999</c:v>
                </c:pt>
                <c:pt idx="89793">
                  <c:v>68.9697266</c:v>
                </c:pt>
                <c:pt idx="89794">
                  <c:v>95.703125</c:v>
                </c:pt>
                <c:pt idx="89795">
                  <c:v>94.97070309999998</c:v>
                </c:pt>
                <c:pt idx="89796">
                  <c:v>73.1201172</c:v>
                </c:pt>
                <c:pt idx="89797">
                  <c:v>20.5078125</c:v>
                </c:pt>
                <c:pt idx="89798">
                  <c:v>-28.0761719</c:v>
                </c:pt>
                <c:pt idx="89799">
                  <c:v>-69.9462891</c:v>
                </c:pt>
                <c:pt idx="89800">
                  <c:v>-97.65625</c:v>
                </c:pt>
                <c:pt idx="89801">
                  <c:v>-102.539062</c:v>
                </c:pt>
                <c:pt idx="89802">
                  <c:v>-80.32226559999998</c:v>
                </c:pt>
                <c:pt idx="89803">
                  <c:v>-30.3955078</c:v>
                </c:pt>
                <c:pt idx="89804">
                  <c:v>25.0244141</c:v>
                </c:pt>
                <c:pt idx="89805">
                  <c:v>64.3310547</c:v>
                </c:pt>
                <c:pt idx="89806">
                  <c:v>95.82519529999998</c:v>
                </c:pt>
                <c:pt idx="89807">
                  <c:v>96.5576172</c:v>
                </c:pt>
                <c:pt idx="89808">
                  <c:v>75.8056641</c:v>
                </c:pt>
                <c:pt idx="89809">
                  <c:v>25.1464844</c:v>
                </c:pt>
                <c:pt idx="89810">
                  <c:v>-17.3339844</c:v>
                </c:pt>
                <c:pt idx="89811">
                  <c:v>-62.1337891</c:v>
                </c:pt>
                <c:pt idx="89812">
                  <c:v>-93.01757809999998</c:v>
                </c:pt>
                <c:pt idx="89813">
                  <c:v>-94.7265625</c:v>
                </c:pt>
                <c:pt idx="89814">
                  <c:v>-72.50976559999998</c:v>
                </c:pt>
                <c:pt idx="89815">
                  <c:v>-33.5693359</c:v>
                </c:pt>
                <c:pt idx="89816">
                  <c:v>16.3574219</c:v>
                </c:pt>
                <c:pt idx="89817">
                  <c:v>64.0869141</c:v>
                </c:pt>
                <c:pt idx="89818">
                  <c:v>94.97070309999998</c:v>
                </c:pt>
                <c:pt idx="89819">
                  <c:v>97.77832029999998</c:v>
                </c:pt>
                <c:pt idx="89820">
                  <c:v>78.7353516</c:v>
                </c:pt>
                <c:pt idx="89821">
                  <c:v>35.2783203</c:v>
                </c:pt>
                <c:pt idx="89822">
                  <c:v>-13.3056641</c:v>
                </c:pt>
                <c:pt idx="89823">
                  <c:v>-57.8613281</c:v>
                </c:pt>
                <c:pt idx="89824">
                  <c:v>-93.01757809999998</c:v>
                </c:pt>
                <c:pt idx="89825">
                  <c:v>-94.3603516</c:v>
                </c:pt>
                <c:pt idx="89826">
                  <c:v>-75.4394531</c:v>
                </c:pt>
                <c:pt idx="89827">
                  <c:v>-44.1894531</c:v>
                </c:pt>
                <c:pt idx="89828">
                  <c:v>6.347656249999996</c:v>
                </c:pt>
                <c:pt idx="89829">
                  <c:v>50.78125</c:v>
                </c:pt>
                <c:pt idx="89830">
                  <c:v>90.08789059999998</c:v>
                </c:pt>
                <c:pt idx="89831">
                  <c:v>96.0693359</c:v>
                </c:pt>
                <c:pt idx="89832">
                  <c:v>74.3408203</c:v>
                </c:pt>
                <c:pt idx="89833">
                  <c:v>40.1611328</c:v>
                </c:pt>
                <c:pt idx="89834">
                  <c:v>-9.155273439999998</c:v>
                </c:pt>
                <c:pt idx="89835">
                  <c:v>-56.3964844</c:v>
                </c:pt>
                <c:pt idx="89836">
                  <c:v>-89.5996094</c:v>
                </c:pt>
                <c:pt idx="89837">
                  <c:v>-100.585938</c:v>
                </c:pt>
                <c:pt idx="89838">
                  <c:v>-85.8154297</c:v>
                </c:pt>
                <c:pt idx="89839">
                  <c:v>-45.5322266</c:v>
                </c:pt>
                <c:pt idx="89840">
                  <c:v>0.610351562</c:v>
                </c:pt>
                <c:pt idx="89841">
                  <c:v>49.4384766</c:v>
                </c:pt>
                <c:pt idx="89842">
                  <c:v>87.2802734</c:v>
                </c:pt>
                <c:pt idx="89843">
                  <c:v>97.65625</c:v>
                </c:pt>
                <c:pt idx="89844">
                  <c:v>89.5996094</c:v>
                </c:pt>
                <c:pt idx="89845">
                  <c:v>57.4951172</c:v>
                </c:pt>
                <c:pt idx="89846">
                  <c:v>9.033203119999997</c:v>
                </c:pt>
                <c:pt idx="89847">
                  <c:v>-44.6777344</c:v>
                </c:pt>
                <c:pt idx="89848">
                  <c:v>-84.4726562</c:v>
                </c:pt>
                <c:pt idx="89849">
                  <c:v>-95.0927734</c:v>
                </c:pt>
                <c:pt idx="89850">
                  <c:v>-93.1396484</c:v>
                </c:pt>
                <c:pt idx="89851">
                  <c:v>-56.1523438</c:v>
                </c:pt>
                <c:pt idx="89852">
                  <c:v>-12.5732422</c:v>
                </c:pt>
                <c:pt idx="89853">
                  <c:v>37.9638672</c:v>
                </c:pt>
                <c:pt idx="89854">
                  <c:v>82.7636719</c:v>
                </c:pt>
                <c:pt idx="89855">
                  <c:v>96.4355469</c:v>
                </c:pt>
                <c:pt idx="89856">
                  <c:v>93.87207029999993</c:v>
                </c:pt>
                <c:pt idx="89857">
                  <c:v>63.4765625</c:v>
                </c:pt>
                <c:pt idx="89858">
                  <c:v>11.8408203</c:v>
                </c:pt>
                <c:pt idx="89859">
                  <c:v>-39.1845703</c:v>
                </c:pt>
                <c:pt idx="89860">
                  <c:v>-71.2890625</c:v>
                </c:pt>
                <c:pt idx="89861">
                  <c:v>-93.9941406</c:v>
                </c:pt>
                <c:pt idx="89862">
                  <c:v>-90.33203119999993</c:v>
                </c:pt>
                <c:pt idx="89863">
                  <c:v>-66.52832029999998</c:v>
                </c:pt>
                <c:pt idx="89864">
                  <c:v>-19.2871094</c:v>
                </c:pt>
                <c:pt idx="89865">
                  <c:v>36.7431641</c:v>
                </c:pt>
                <c:pt idx="89866">
                  <c:v>81.29882809999998</c:v>
                </c:pt>
                <c:pt idx="89867">
                  <c:v>95.5810547</c:v>
                </c:pt>
                <c:pt idx="89868">
                  <c:v>96.1914062</c:v>
                </c:pt>
                <c:pt idx="89869">
                  <c:v>72.1435547</c:v>
                </c:pt>
                <c:pt idx="89870">
                  <c:v>27.0996094</c:v>
                </c:pt>
                <c:pt idx="89871">
                  <c:v>-24.0478516</c:v>
                </c:pt>
                <c:pt idx="89872">
                  <c:v>-68.60351559999998</c:v>
                </c:pt>
                <c:pt idx="89873">
                  <c:v>-95.2148438</c:v>
                </c:pt>
                <c:pt idx="89874">
                  <c:v>-99.7314453</c:v>
                </c:pt>
                <c:pt idx="89875">
                  <c:v>-67.13867190000001</c:v>
                </c:pt>
                <c:pt idx="89876">
                  <c:v>-23.3154297</c:v>
                </c:pt>
                <c:pt idx="89877">
                  <c:v>24.7802734</c:v>
                </c:pt>
                <c:pt idx="89878">
                  <c:v>64.9414062</c:v>
                </c:pt>
                <c:pt idx="89879">
                  <c:v>90.33203119999993</c:v>
                </c:pt>
                <c:pt idx="89880">
                  <c:v>91.55273440000001</c:v>
                </c:pt>
                <c:pt idx="89881">
                  <c:v>72.3876953</c:v>
                </c:pt>
                <c:pt idx="89882">
                  <c:v>30.1513672</c:v>
                </c:pt>
                <c:pt idx="89883">
                  <c:v>-27.7099609</c:v>
                </c:pt>
                <c:pt idx="89884">
                  <c:v>-66.65039059999994</c:v>
                </c:pt>
                <c:pt idx="89885">
                  <c:v>-85.6933594</c:v>
                </c:pt>
                <c:pt idx="89886">
                  <c:v>-93.01757809999998</c:v>
                </c:pt>
                <c:pt idx="89887">
                  <c:v>-79.22363279999998</c:v>
                </c:pt>
                <c:pt idx="89888">
                  <c:v>-35.5224609</c:v>
                </c:pt>
                <c:pt idx="89889">
                  <c:v>17.3339844</c:v>
                </c:pt>
                <c:pt idx="89890">
                  <c:v>61.8896484</c:v>
                </c:pt>
                <c:pt idx="89891">
                  <c:v>94.1162109</c:v>
                </c:pt>
                <c:pt idx="89892">
                  <c:v>103.881836</c:v>
                </c:pt>
                <c:pt idx="89893">
                  <c:v>80.2001953</c:v>
                </c:pt>
                <c:pt idx="89894">
                  <c:v>37.2314453</c:v>
                </c:pt>
                <c:pt idx="89895">
                  <c:v>-11.5966797</c:v>
                </c:pt>
                <c:pt idx="89896">
                  <c:v>-58.3496094</c:v>
                </c:pt>
                <c:pt idx="89897">
                  <c:v>-91.0644531</c:v>
                </c:pt>
                <c:pt idx="89898">
                  <c:v>-96.4355469</c:v>
                </c:pt>
                <c:pt idx="89899">
                  <c:v>-73.2421875</c:v>
                </c:pt>
                <c:pt idx="89900">
                  <c:v>-42.4804688</c:v>
                </c:pt>
                <c:pt idx="89901">
                  <c:v>4.51660156</c:v>
                </c:pt>
                <c:pt idx="89902">
                  <c:v>50.4150391</c:v>
                </c:pt>
                <c:pt idx="89903">
                  <c:v>88.7451172</c:v>
                </c:pt>
                <c:pt idx="89904">
                  <c:v>95.4589844</c:v>
                </c:pt>
                <c:pt idx="89905">
                  <c:v>90.08789059999998</c:v>
                </c:pt>
                <c:pt idx="89906">
                  <c:v>54.4433594</c:v>
                </c:pt>
                <c:pt idx="89907">
                  <c:v>2.56347656</c:v>
                </c:pt>
                <c:pt idx="89908">
                  <c:v>-52.0019531</c:v>
                </c:pt>
                <c:pt idx="89909">
                  <c:v>-83.8623047</c:v>
                </c:pt>
                <c:pt idx="89910">
                  <c:v>-97.4121094</c:v>
                </c:pt>
                <c:pt idx="89911">
                  <c:v>-86.5478516</c:v>
                </c:pt>
                <c:pt idx="89912">
                  <c:v>-52.0019531</c:v>
                </c:pt>
                <c:pt idx="89913">
                  <c:v>0.0</c:v>
                </c:pt>
                <c:pt idx="89914">
                  <c:v>52.734375</c:v>
                </c:pt>
                <c:pt idx="89915">
                  <c:v>85.4492188</c:v>
                </c:pt>
                <c:pt idx="89916">
                  <c:v>95.4589844</c:v>
                </c:pt>
                <c:pt idx="89917">
                  <c:v>84.8388672</c:v>
                </c:pt>
                <c:pt idx="89918">
                  <c:v>54.0771484</c:v>
                </c:pt>
                <c:pt idx="89919">
                  <c:v>6.59179688</c:v>
                </c:pt>
                <c:pt idx="89920">
                  <c:v>-46.9970703</c:v>
                </c:pt>
                <c:pt idx="89921">
                  <c:v>-77.75878909999996</c:v>
                </c:pt>
                <c:pt idx="89922">
                  <c:v>-96.80175779999998</c:v>
                </c:pt>
                <c:pt idx="89923">
                  <c:v>-87.6464844</c:v>
                </c:pt>
                <c:pt idx="89924">
                  <c:v>-52.6123047</c:v>
                </c:pt>
                <c:pt idx="89925">
                  <c:v>-7.69042969</c:v>
                </c:pt>
                <c:pt idx="89926">
                  <c:v>38.4521484</c:v>
                </c:pt>
                <c:pt idx="89927">
                  <c:v>80.078125</c:v>
                </c:pt>
                <c:pt idx="89928">
                  <c:v>93.87207029999993</c:v>
                </c:pt>
                <c:pt idx="89929">
                  <c:v>92.0410156</c:v>
                </c:pt>
                <c:pt idx="89930">
                  <c:v>60.9130859</c:v>
                </c:pt>
                <c:pt idx="89931">
                  <c:v>16.6015625</c:v>
                </c:pt>
                <c:pt idx="89932">
                  <c:v>-37.7197266</c:v>
                </c:pt>
                <c:pt idx="89933">
                  <c:v>-78.0029297</c:v>
                </c:pt>
                <c:pt idx="89934">
                  <c:v>-93.9941406</c:v>
                </c:pt>
                <c:pt idx="89935">
                  <c:v>-97.0458984</c:v>
                </c:pt>
                <c:pt idx="89936">
                  <c:v>-65.18554690000001</c:v>
                </c:pt>
                <c:pt idx="89937">
                  <c:v>-19.53125</c:v>
                </c:pt>
                <c:pt idx="89938">
                  <c:v>34.3017578</c:v>
                </c:pt>
                <c:pt idx="89939">
                  <c:v>76.2939453</c:v>
                </c:pt>
                <c:pt idx="89940">
                  <c:v>99.2431641</c:v>
                </c:pt>
                <c:pt idx="89941">
                  <c:v>92.4072266</c:v>
                </c:pt>
                <c:pt idx="89942">
                  <c:v>69.8242188</c:v>
                </c:pt>
                <c:pt idx="89943">
                  <c:v>27.2216797</c:v>
                </c:pt>
                <c:pt idx="89944">
                  <c:v>-27.34375</c:v>
                </c:pt>
                <c:pt idx="89945">
                  <c:v>-71.1669922</c:v>
                </c:pt>
                <c:pt idx="89946">
                  <c:v>-90.33203119999993</c:v>
                </c:pt>
                <c:pt idx="89947">
                  <c:v>-88.5009766</c:v>
                </c:pt>
                <c:pt idx="89948">
                  <c:v>-70.0683594</c:v>
                </c:pt>
                <c:pt idx="89949">
                  <c:v>-29.4189453</c:v>
                </c:pt>
                <c:pt idx="89950">
                  <c:v>20.5078125</c:v>
                </c:pt>
                <c:pt idx="89951">
                  <c:v>67.13867190000001</c:v>
                </c:pt>
                <c:pt idx="89952">
                  <c:v>95.703125</c:v>
                </c:pt>
                <c:pt idx="89953">
                  <c:v>94.1162109</c:v>
                </c:pt>
                <c:pt idx="89954">
                  <c:v>73.48632809999998</c:v>
                </c:pt>
                <c:pt idx="89955">
                  <c:v>37.5976562</c:v>
                </c:pt>
                <c:pt idx="89956">
                  <c:v>-16.8457031</c:v>
                </c:pt>
                <c:pt idx="89957">
                  <c:v>-63.3544922</c:v>
                </c:pt>
                <c:pt idx="89958">
                  <c:v>-93.75</c:v>
                </c:pt>
                <c:pt idx="89959">
                  <c:v>-99.2431641</c:v>
                </c:pt>
                <c:pt idx="89960">
                  <c:v>-70.3125</c:v>
                </c:pt>
                <c:pt idx="89961">
                  <c:v>-34.7900391</c:v>
                </c:pt>
                <c:pt idx="89962">
                  <c:v>9.88769531</c:v>
                </c:pt>
                <c:pt idx="89963">
                  <c:v>58.3496094</c:v>
                </c:pt>
                <c:pt idx="89964">
                  <c:v>88.2568359</c:v>
                </c:pt>
                <c:pt idx="89965">
                  <c:v>94.4824219</c:v>
                </c:pt>
                <c:pt idx="89966">
                  <c:v>79.5898438</c:v>
                </c:pt>
                <c:pt idx="89967">
                  <c:v>43.2128906</c:v>
                </c:pt>
                <c:pt idx="89968">
                  <c:v>-8.544921879999997</c:v>
                </c:pt>
                <c:pt idx="89969">
                  <c:v>-56.88476559999999</c:v>
                </c:pt>
                <c:pt idx="89970">
                  <c:v>-90.2099609</c:v>
                </c:pt>
                <c:pt idx="89971">
                  <c:v>-94.97070309999998</c:v>
                </c:pt>
                <c:pt idx="89972">
                  <c:v>-76.6601562</c:v>
                </c:pt>
                <c:pt idx="89973">
                  <c:v>-40.0390625</c:v>
                </c:pt>
                <c:pt idx="89974">
                  <c:v>7.93457031</c:v>
                </c:pt>
                <c:pt idx="89975">
                  <c:v>58.1054688</c:v>
                </c:pt>
                <c:pt idx="89976">
                  <c:v>88.62304690000001</c:v>
                </c:pt>
                <c:pt idx="89977">
                  <c:v>95.4589844</c:v>
                </c:pt>
                <c:pt idx="89978">
                  <c:v>83.984375</c:v>
                </c:pt>
                <c:pt idx="89979">
                  <c:v>40.7714844</c:v>
                </c:pt>
                <c:pt idx="89980">
                  <c:v>-2.68554688</c:v>
                </c:pt>
                <c:pt idx="89981">
                  <c:v>-48.2177734</c:v>
                </c:pt>
                <c:pt idx="89982">
                  <c:v>-84.3505859</c:v>
                </c:pt>
                <c:pt idx="89983">
                  <c:v>-96.80175779999998</c:v>
                </c:pt>
                <c:pt idx="89984">
                  <c:v>-79.9560547</c:v>
                </c:pt>
                <c:pt idx="89985">
                  <c:v>-51.39160159999999</c:v>
                </c:pt>
                <c:pt idx="89986">
                  <c:v>-12.2070312</c:v>
                </c:pt>
                <c:pt idx="89987">
                  <c:v>41.015625</c:v>
                </c:pt>
                <c:pt idx="89988">
                  <c:v>87.4023438</c:v>
                </c:pt>
                <c:pt idx="89989">
                  <c:v>104.125977</c:v>
                </c:pt>
                <c:pt idx="89990">
                  <c:v>91.9189453</c:v>
                </c:pt>
                <c:pt idx="89991">
                  <c:v>55.6640625</c:v>
                </c:pt>
                <c:pt idx="89992">
                  <c:v>9.155273439999998</c:v>
                </c:pt>
                <c:pt idx="89993">
                  <c:v>-44.4335938</c:v>
                </c:pt>
                <c:pt idx="89994">
                  <c:v>-83.8623047</c:v>
                </c:pt>
                <c:pt idx="89995">
                  <c:v>-91.4306641</c:v>
                </c:pt>
                <c:pt idx="89996">
                  <c:v>-79.8339844</c:v>
                </c:pt>
                <c:pt idx="89997">
                  <c:v>-58.2275391</c:v>
                </c:pt>
                <c:pt idx="89998">
                  <c:v>-14.5263672</c:v>
                </c:pt>
                <c:pt idx="89999">
                  <c:v>39.30664059999999</c:v>
                </c:pt>
                <c:pt idx="90000">
                  <c:v>72.265625</c:v>
                </c:pt>
                <c:pt idx="90001">
                  <c:v>100.708008</c:v>
                </c:pt>
                <c:pt idx="90002">
                  <c:v>95.2148438</c:v>
                </c:pt>
                <c:pt idx="90003">
                  <c:v>66.0400391</c:v>
                </c:pt>
                <c:pt idx="90004">
                  <c:v>15.8691406</c:v>
                </c:pt>
                <c:pt idx="90005">
                  <c:v>-33.203125</c:v>
                </c:pt>
                <c:pt idx="90006">
                  <c:v>-76.9042969</c:v>
                </c:pt>
                <c:pt idx="90007">
                  <c:v>-97.65625</c:v>
                </c:pt>
                <c:pt idx="90008">
                  <c:v>-92.0410156</c:v>
                </c:pt>
                <c:pt idx="90009">
                  <c:v>-66.40625</c:v>
                </c:pt>
                <c:pt idx="90010">
                  <c:v>-24.2919922</c:v>
                </c:pt>
                <c:pt idx="90011">
                  <c:v>23.3154297</c:v>
                </c:pt>
                <c:pt idx="90012">
                  <c:v>68.4814453</c:v>
                </c:pt>
                <c:pt idx="90013">
                  <c:v>94.84863279999998</c:v>
                </c:pt>
                <c:pt idx="90014">
                  <c:v>93.75</c:v>
                </c:pt>
                <c:pt idx="90015">
                  <c:v>63.4765625</c:v>
                </c:pt>
                <c:pt idx="90016">
                  <c:v>19.4091797</c:v>
                </c:pt>
                <c:pt idx="90017">
                  <c:v>-22.7050781</c:v>
                </c:pt>
                <c:pt idx="90018">
                  <c:v>-64.9414062</c:v>
                </c:pt>
                <c:pt idx="90019">
                  <c:v>-91.0644531</c:v>
                </c:pt>
                <c:pt idx="90020">
                  <c:v>-97.5341797</c:v>
                </c:pt>
                <c:pt idx="90021">
                  <c:v>-80.4443359</c:v>
                </c:pt>
                <c:pt idx="90022">
                  <c:v>-33.5693359</c:v>
                </c:pt>
                <c:pt idx="90023">
                  <c:v>18.5546875</c:v>
                </c:pt>
                <c:pt idx="90024">
                  <c:v>68.7255859</c:v>
                </c:pt>
                <c:pt idx="90025">
                  <c:v>92.4072266</c:v>
                </c:pt>
                <c:pt idx="90026">
                  <c:v>99.1210938</c:v>
                </c:pt>
                <c:pt idx="90027">
                  <c:v>76.2939453</c:v>
                </c:pt>
                <c:pt idx="90028">
                  <c:v>28.44238279999998</c:v>
                </c:pt>
                <c:pt idx="90029">
                  <c:v>-15.7470703</c:v>
                </c:pt>
                <c:pt idx="90030">
                  <c:v>-54.0771484</c:v>
                </c:pt>
                <c:pt idx="90031">
                  <c:v>-88.7451172</c:v>
                </c:pt>
                <c:pt idx="90032">
                  <c:v>-97.2900391</c:v>
                </c:pt>
                <c:pt idx="90033">
                  <c:v>-76.17187499999996</c:v>
                </c:pt>
                <c:pt idx="90034">
                  <c:v>-39.0625</c:v>
                </c:pt>
                <c:pt idx="90035">
                  <c:v>7.08007812</c:v>
                </c:pt>
                <c:pt idx="90036">
                  <c:v>56.5185547</c:v>
                </c:pt>
                <c:pt idx="90037">
                  <c:v>87.890625</c:v>
                </c:pt>
                <c:pt idx="90038">
                  <c:v>92.77343749999996</c:v>
                </c:pt>
                <c:pt idx="90039">
                  <c:v>78.0029297</c:v>
                </c:pt>
                <c:pt idx="90040">
                  <c:v>43.9453125</c:v>
                </c:pt>
                <c:pt idx="90041">
                  <c:v>-4.27246094</c:v>
                </c:pt>
                <c:pt idx="90042">
                  <c:v>-53.1005859</c:v>
                </c:pt>
                <c:pt idx="90043">
                  <c:v>-88.2568359</c:v>
                </c:pt>
                <c:pt idx="90044">
                  <c:v>-100.830078</c:v>
                </c:pt>
                <c:pt idx="90045">
                  <c:v>-85.3271484</c:v>
                </c:pt>
                <c:pt idx="90046">
                  <c:v>-54.4433594</c:v>
                </c:pt>
                <c:pt idx="90047">
                  <c:v>-1.953125</c:v>
                </c:pt>
                <c:pt idx="90048">
                  <c:v>47.3632812</c:v>
                </c:pt>
                <c:pt idx="90049">
                  <c:v>76.6601562</c:v>
                </c:pt>
                <c:pt idx="90050">
                  <c:v>98.63281249999996</c:v>
                </c:pt>
                <c:pt idx="90051">
                  <c:v>89.11132809999998</c:v>
                </c:pt>
                <c:pt idx="90052">
                  <c:v>47.85156249999999</c:v>
                </c:pt>
                <c:pt idx="90053">
                  <c:v>-2.07519531</c:v>
                </c:pt>
                <c:pt idx="90054">
                  <c:v>-41.1376953</c:v>
                </c:pt>
                <c:pt idx="90055">
                  <c:v>-88.7451172</c:v>
                </c:pt>
                <c:pt idx="90056">
                  <c:v>-99.4873047</c:v>
                </c:pt>
                <c:pt idx="90057">
                  <c:v>-97.2900391</c:v>
                </c:pt>
                <c:pt idx="90058">
                  <c:v>-60.18066409999999</c:v>
                </c:pt>
                <c:pt idx="90059">
                  <c:v>-8.544921879999997</c:v>
                </c:pt>
                <c:pt idx="90060">
                  <c:v>40.4052734</c:v>
                </c:pt>
                <c:pt idx="90061">
                  <c:v>74.7070312</c:v>
                </c:pt>
                <c:pt idx="90062">
                  <c:v>97.4121094</c:v>
                </c:pt>
                <c:pt idx="90063">
                  <c:v>96.0693359</c:v>
                </c:pt>
                <c:pt idx="90064">
                  <c:v>57.0068359</c:v>
                </c:pt>
                <c:pt idx="90065">
                  <c:v>2.80761719</c:v>
                </c:pt>
                <c:pt idx="90066">
                  <c:v>-43.8232422</c:v>
                </c:pt>
                <c:pt idx="90067">
                  <c:v>-81.29882809999998</c:v>
                </c:pt>
                <c:pt idx="90068">
                  <c:v>-99.9755859</c:v>
                </c:pt>
                <c:pt idx="90069">
                  <c:v>-91.0644531</c:v>
                </c:pt>
                <c:pt idx="90070">
                  <c:v>-60.4248047</c:v>
                </c:pt>
                <c:pt idx="90071">
                  <c:v>-17.7001953</c:v>
                </c:pt>
                <c:pt idx="90072">
                  <c:v>32.3486328</c:v>
                </c:pt>
                <c:pt idx="90073">
                  <c:v>72.6318359</c:v>
                </c:pt>
                <c:pt idx="90074">
                  <c:v>95.82519529999998</c:v>
                </c:pt>
                <c:pt idx="90075">
                  <c:v>97.90039059999998</c:v>
                </c:pt>
                <c:pt idx="90076">
                  <c:v>68.9697266</c:v>
                </c:pt>
                <c:pt idx="90077">
                  <c:v>23.5595703</c:v>
                </c:pt>
                <c:pt idx="90078">
                  <c:v>-26.9775391</c:v>
                </c:pt>
                <c:pt idx="90079">
                  <c:v>-64.3310547</c:v>
                </c:pt>
                <c:pt idx="90080">
                  <c:v>-91.55273440000001</c:v>
                </c:pt>
                <c:pt idx="90081">
                  <c:v>-91.9189453</c:v>
                </c:pt>
                <c:pt idx="90082">
                  <c:v>-66.8945312</c:v>
                </c:pt>
                <c:pt idx="90083">
                  <c:v>-21.1181641</c:v>
                </c:pt>
                <c:pt idx="90084">
                  <c:v>25.6347656</c:v>
                </c:pt>
                <c:pt idx="90085">
                  <c:v>69.33593749999996</c:v>
                </c:pt>
                <c:pt idx="90086">
                  <c:v>95.5810547</c:v>
                </c:pt>
                <c:pt idx="90087">
                  <c:v>100.463867</c:v>
                </c:pt>
                <c:pt idx="90088">
                  <c:v>67.7490234</c:v>
                </c:pt>
                <c:pt idx="90089">
                  <c:v>32.7148438</c:v>
                </c:pt>
                <c:pt idx="90090">
                  <c:v>-27.34375</c:v>
                </c:pt>
                <c:pt idx="90091">
                  <c:v>-66.0400391</c:v>
                </c:pt>
                <c:pt idx="90092">
                  <c:v>-92.89550779999998</c:v>
                </c:pt>
                <c:pt idx="90093">
                  <c:v>-98.87695309999998</c:v>
                </c:pt>
                <c:pt idx="90094">
                  <c:v>-69.2138672</c:v>
                </c:pt>
                <c:pt idx="90095">
                  <c:v>-23.0712891</c:v>
                </c:pt>
                <c:pt idx="90096">
                  <c:v>26.6113281</c:v>
                </c:pt>
                <c:pt idx="90097">
                  <c:v>64.3310547</c:v>
                </c:pt>
                <c:pt idx="90098">
                  <c:v>90.08789059999998</c:v>
                </c:pt>
                <c:pt idx="90099">
                  <c:v>99.2431641</c:v>
                </c:pt>
                <c:pt idx="90100">
                  <c:v>79.8339844</c:v>
                </c:pt>
                <c:pt idx="90101">
                  <c:v>36.9873047</c:v>
                </c:pt>
                <c:pt idx="90102">
                  <c:v>-15.9912109</c:v>
                </c:pt>
                <c:pt idx="90103">
                  <c:v>-57.9833984</c:v>
                </c:pt>
                <c:pt idx="90104">
                  <c:v>-96.67968749999996</c:v>
                </c:pt>
                <c:pt idx="90105">
                  <c:v>-104.125977</c:v>
                </c:pt>
                <c:pt idx="90106">
                  <c:v>-82.6416016</c:v>
                </c:pt>
                <c:pt idx="90107">
                  <c:v>-47.4853516</c:v>
                </c:pt>
                <c:pt idx="90108">
                  <c:v>2.56347656</c:v>
                </c:pt>
                <c:pt idx="90109">
                  <c:v>54.4433594</c:v>
                </c:pt>
                <c:pt idx="90110">
                  <c:v>80.9326172</c:v>
                </c:pt>
                <c:pt idx="90111">
                  <c:v>89.7216797</c:v>
                </c:pt>
                <c:pt idx="90112">
                  <c:v>79.9560547</c:v>
                </c:pt>
                <c:pt idx="90113">
                  <c:v>44.6777344</c:v>
                </c:pt>
                <c:pt idx="90114">
                  <c:v>-3.78417969</c:v>
                </c:pt>
                <c:pt idx="90115">
                  <c:v>-52.4902344</c:v>
                </c:pt>
                <c:pt idx="90116">
                  <c:v>-85.8154297</c:v>
                </c:pt>
                <c:pt idx="90117">
                  <c:v>-100.585938</c:v>
                </c:pt>
                <c:pt idx="90118">
                  <c:v>-88.13476559999998</c:v>
                </c:pt>
                <c:pt idx="90119">
                  <c:v>-48.3398438</c:v>
                </c:pt>
                <c:pt idx="90120">
                  <c:v>-5.49316406</c:v>
                </c:pt>
                <c:pt idx="90121">
                  <c:v>47.4853516</c:v>
                </c:pt>
                <c:pt idx="90122">
                  <c:v>88.9892578</c:v>
                </c:pt>
                <c:pt idx="90123">
                  <c:v>99.9755859</c:v>
                </c:pt>
                <c:pt idx="90124">
                  <c:v>88.62304690000001</c:v>
                </c:pt>
                <c:pt idx="90125">
                  <c:v>53.5888672</c:v>
                </c:pt>
                <c:pt idx="90126">
                  <c:v>4.02832031</c:v>
                </c:pt>
                <c:pt idx="90127">
                  <c:v>-39.30664059999999</c:v>
                </c:pt>
                <c:pt idx="90128">
                  <c:v>-78.9794922</c:v>
                </c:pt>
                <c:pt idx="90129">
                  <c:v>-99.4873047</c:v>
                </c:pt>
                <c:pt idx="90130">
                  <c:v>-89.84375</c:v>
                </c:pt>
                <c:pt idx="90131">
                  <c:v>-60.3027344</c:v>
                </c:pt>
                <c:pt idx="90132">
                  <c:v>-7.08007812</c:v>
                </c:pt>
                <c:pt idx="90133">
                  <c:v>41.7480469</c:v>
                </c:pt>
                <c:pt idx="90134">
                  <c:v>83.7402344</c:v>
                </c:pt>
                <c:pt idx="90135">
                  <c:v>98.5107422</c:v>
                </c:pt>
                <c:pt idx="90136">
                  <c:v>90.57617190000001</c:v>
                </c:pt>
                <c:pt idx="90137">
                  <c:v>62.8662109</c:v>
                </c:pt>
                <c:pt idx="90138">
                  <c:v>14.2822266</c:v>
                </c:pt>
                <c:pt idx="90139">
                  <c:v>-38.8183594</c:v>
                </c:pt>
                <c:pt idx="90140">
                  <c:v>-73.48632809999998</c:v>
                </c:pt>
                <c:pt idx="90141">
                  <c:v>-93.87207029999993</c:v>
                </c:pt>
                <c:pt idx="90142">
                  <c:v>-97.1679688</c:v>
                </c:pt>
                <c:pt idx="90143">
                  <c:v>-61.15722659999999</c:v>
                </c:pt>
                <c:pt idx="90144">
                  <c:v>-11.9628906</c:v>
                </c:pt>
                <c:pt idx="90145">
                  <c:v>37.4755859</c:v>
                </c:pt>
                <c:pt idx="90146">
                  <c:v>75.6835938</c:v>
                </c:pt>
                <c:pt idx="90147">
                  <c:v>94.84863279999998</c:v>
                </c:pt>
                <c:pt idx="90148">
                  <c:v>93.6279297</c:v>
                </c:pt>
                <c:pt idx="90149">
                  <c:v>61.2792969</c:v>
                </c:pt>
                <c:pt idx="90150">
                  <c:v>15.0146484</c:v>
                </c:pt>
                <c:pt idx="90151">
                  <c:v>-29.6630859</c:v>
                </c:pt>
                <c:pt idx="90152">
                  <c:v>-73.60839839999993</c:v>
                </c:pt>
                <c:pt idx="90153">
                  <c:v>-101.68457</c:v>
                </c:pt>
                <c:pt idx="90154">
                  <c:v>-96.1914062</c:v>
                </c:pt>
                <c:pt idx="90155">
                  <c:v>-74.7070312</c:v>
                </c:pt>
                <c:pt idx="90156">
                  <c:v>-25.390625</c:v>
                </c:pt>
                <c:pt idx="90157">
                  <c:v>24.0478516</c:v>
                </c:pt>
                <c:pt idx="90158">
                  <c:v>71.7773438</c:v>
                </c:pt>
                <c:pt idx="90159">
                  <c:v>95.82519529999998</c:v>
                </c:pt>
                <c:pt idx="90160">
                  <c:v>95.2148438</c:v>
                </c:pt>
                <c:pt idx="90161">
                  <c:v>74.46289059999998</c:v>
                </c:pt>
                <c:pt idx="90162">
                  <c:v>33.9355469</c:v>
                </c:pt>
                <c:pt idx="90163">
                  <c:v>-14.7705078</c:v>
                </c:pt>
                <c:pt idx="90164">
                  <c:v>-61.2792969</c:v>
                </c:pt>
                <c:pt idx="90165">
                  <c:v>-91.4306641</c:v>
                </c:pt>
                <c:pt idx="90166">
                  <c:v>-87.6464844</c:v>
                </c:pt>
                <c:pt idx="90167">
                  <c:v>-70.55664059999998</c:v>
                </c:pt>
                <c:pt idx="90168">
                  <c:v>-40.0390625</c:v>
                </c:pt>
                <c:pt idx="90169">
                  <c:v>16.9677734</c:v>
                </c:pt>
                <c:pt idx="90170">
                  <c:v>61.5234375</c:v>
                </c:pt>
                <c:pt idx="90171">
                  <c:v>89.9658203</c:v>
                </c:pt>
                <c:pt idx="90172">
                  <c:v>94.97070309999998</c:v>
                </c:pt>
                <c:pt idx="90173">
                  <c:v>75.4394531</c:v>
                </c:pt>
                <c:pt idx="90174">
                  <c:v>36.1328125</c:v>
                </c:pt>
                <c:pt idx="90175">
                  <c:v>-9.39941406</c:v>
                </c:pt>
                <c:pt idx="90176">
                  <c:v>-57.2509766</c:v>
                </c:pt>
                <c:pt idx="90177">
                  <c:v>-87.6464844</c:v>
                </c:pt>
                <c:pt idx="90178">
                  <c:v>-96.0693359</c:v>
                </c:pt>
                <c:pt idx="90179">
                  <c:v>-73.3642578</c:v>
                </c:pt>
                <c:pt idx="90180">
                  <c:v>-39.4287109</c:v>
                </c:pt>
                <c:pt idx="90181">
                  <c:v>7.44628906</c:v>
                </c:pt>
                <c:pt idx="90182">
                  <c:v>62.9882812</c:v>
                </c:pt>
                <c:pt idx="90183">
                  <c:v>88.37890619999993</c:v>
                </c:pt>
                <c:pt idx="90184">
                  <c:v>95.4589844</c:v>
                </c:pt>
                <c:pt idx="90185">
                  <c:v>81.29882809999998</c:v>
                </c:pt>
                <c:pt idx="90186">
                  <c:v>49.5605469</c:v>
                </c:pt>
                <c:pt idx="90187">
                  <c:v>0.610351562</c:v>
                </c:pt>
                <c:pt idx="90188">
                  <c:v>-46.5087891</c:v>
                </c:pt>
                <c:pt idx="90189">
                  <c:v>-82.88574219999992</c:v>
                </c:pt>
                <c:pt idx="90190">
                  <c:v>-100.585938</c:v>
                </c:pt>
                <c:pt idx="90191">
                  <c:v>-85.9375</c:v>
                </c:pt>
                <c:pt idx="90192">
                  <c:v>-50.9033203</c:v>
                </c:pt>
                <c:pt idx="90193">
                  <c:v>-0.854492188</c:v>
                </c:pt>
                <c:pt idx="90194">
                  <c:v>46.2646484</c:v>
                </c:pt>
                <c:pt idx="90195">
                  <c:v>86.42578119999993</c:v>
                </c:pt>
                <c:pt idx="90196">
                  <c:v>95.3369141</c:v>
                </c:pt>
                <c:pt idx="90197">
                  <c:v>91.55273440000001</c:v>
                </c:pt>
                <c:pt idx="90198">
                  <c:v>57.0068359</c:v>
                </c:pt>
                <c:pt idx="90199">
                  <c:v>3.17382812</c:v>
                </c:pt>
                <c:pt idx="90200">
                  <c:v>-45.6542969</c:v>
                </c:pt>
                <c:pt idx="90201">
                  <c:v>-89.2333984</c:v>
                </c:pt>
                <c:pt idx="90202">
                  <c:v>-99.4873047</c:v>
                </c:pt>
                <c:pt idx="90203">
                  <c:v>-86.6699219</c:v>
                </c:pt>
                <c:pt idx="90204">
                  <c:v>-54.8095703</c:v>
                </c:pt>
                <c:pt idx="90205">
                  <c:v>-8.66699219</c:v>
                </c:pt>
                <c:pt idx="90206">
                  <c:v>39.9169922</c:v>
                </c:pt>
                <c:pt idx="90207">
                  <c:v>78.36914059999998</c:v>
                </c:pt>
                <c:pt idx="90208">
                  <c:v>98.63281249999996</c:v>
                </c:pt>
                <c:pt idx="90209">
                  <c:v>87.6464844</c:v>
                </c:pt>
                <c:pt idx="90210">
                  <c:v>62.0117188</c:v>
                </c:pt>
                <c:pt idx="90211">
                  <c:v>10.6201172</c:v>
                </c:pt>
                <c:pt idx="90212">
                  <c:v>-39.1845703</c:v>
                </c:pt>
                <c:pt idx="90213">
                  <c:v>-80.8105469</c:v>
                </c:pt>
                <c:pt idx="90214">
                  <c:v>-98.0224609</c:v>
                </c:pt>
                <c:pt idx="90215">
                  <c:v>-93.01757809999998</c:v>
                </c:pt>
                <c:pt idx="90216">
                  <c:v>-64.6972656</c:v>
                </c:pt>
                <c:pt idx="90217">
                  <c:v>-18.6767578</c:v>
                </c:pt>
                <c:pt idx="90218">
                  <c:v>32.1044922</c:v>
                </c:pt>
                <c:pt idx="90219">
                  <c:v>72.6318359</c:v>
                </c:pt>
                <c:pt idx="90220">
                  <c:v>91.55273440000001</c:v>
                </c:pt>
                <c:pt idx="90221">
                  <c:v>95.4589844</c:v>
                </c:pt>
                <c:pt idx="90222">
                  <c:v>64.453125</c:v>
                </c:pt>
                <c:pt idx="90223">
                  <c:v>20.8740234</c:v>
                </c:pt>
                <c:pt idx="90224">
                  <c:v>-31.0058594</c:v>
                </c:pt>
                <c:pt idx="90225">
                  <c:v>-72.3876953</c:v>
                </c:pt>
                <c:pt idx="90226">
                  <c:v>-98.5107422</c:v>
                </c:pt>
                <c:pt idx="90227">
                  <c:v>-97.5341797</c:v>
                </c:pt>
                <c:pt idx="90228">
                  <c:v>-71.6552734</c:v>
                </c:pt>
                <c:pt idx="90229">
                  <c:v>-24.2919922</c:v>
                </c:pt>
                <c:pt idx="90230">
                  <c:v>22.9492188</c:v>
                </c:pt>
                <c:pt idx="90231">
                  <c:v>75.5615234</c:v>
                </c:pt>
                <c:pt idx="90232">
                  <c:v>96.80175779999998</c:v>
                </c:pt>
                <c:pt idx="90233">
                  <c:v>97.5341797</c:v>
                </c:pt>
                <c:pt idx="90234">
                  <c:v>68.7255859</c:v>
                </c:pt>
                <c:pt idx="90235">
                  <c:v>34.6679688</c:v>
                </c:pt>
                <c:pt idx="90236">
                  <c:v>-13.9160156</c:v>
                </c:pt>
                <c:pt idx="90237">
                  <c:v>-63.8427734</c:v>
                </c:pt>
                <c:pt idx="90238">
                  <c:v>-92.6513672</c:v>
                </c:pt>
                <c:pt idx="90239">
                  <c:v>-93.6279297</c:v>
                </c:pt>
                <c:pt idx="90240">
                  <c:v>-75.8056641</c:v>
                </c:pt>
                <c:pt idx="90241">
                  <c:v>-28.9306641</c:v>
                </c:pt>
                <c:pt idx="90242">
                  <c:v>19.2871094</c:v>
                </c:pt>
                <c:pt idx="90243">
                  <c:v>58.59375</c:v>
                </c:pt>
                <c:pt idx="90244">
                  <c:v>83.8623047</c:v>
                </c:pt>
                <c:pt idx="90245">
                  <c:v>102.050781</c:v>
                </c:pt>
                <c:pt idx="90246">
                  <c:v>80.32226559999998</c:v>
                </c:pt>
                <c:pt idx="90247">
                  <c:v>34.4238281</c:v>
                </c:pt>
                <c:pt idx="90248">
                  <c:v>-7.44628906</c:v>
                </c:pt>
                <c:pt idx="90249">
                  <c:v>-54.32128909999999</c:v>
                </c:pt>
                <c:pt idx="90250">
                  <c:v>-93.6279297</c:v>
                </c:pt>
                <c:pt idx="90251">
                  <c:v>-103.271484</c:v>
                </c:pt>
                <c:pt idx="90252">
                  <c:v>-82.15332029999998</c:v>
                </c:pt>
                <c:pt idx="90253">
                  <c:v>-41.5039062</c:v>
                </c:pt>
                <c:pt idx="90254">
                  <c:v>6.835937499999997</c:v>
                </c:pt>
                <c:pt idx="90255">
                  <c:v>51.39160159999999</c:v>
                </c:pt>
                <c:pt idx="90256">
                  <c:v>86.5478516</c:v>
                </c:pt>
                <c:pt idx="90257">
                  <c:v>101.074219</c:v>
                </c:pt>
                <c:pt idx="90258">
                  <c:v>79.4677734</c:v>
                </c:pt>
                <c:pt idx="90259">
                  <c:v>45.5322266</c:v>
                </c:pt>
                <c:pt idx="90260">
                  <c:v>-5.73730469</c:v>
                </c:pt>
                <c:pt idx="90261">
                  <c:v>-53.7109375</c:v>
                </c:pt>
                <c:pt idx="90262">
                  <c:v>-89.9658203</c:v>
                </c:pt>
                <c:pt idx="90263">
                  <c:v>-100.341797</c:v>
                </c:pt>
                <c:pt idx="90264">
                  <c:v>-82.15332029999998</c:v>
                </c:pt>
                <c:pt idx="90265">
                  <c:v>-46.7529297</c:v>
                </c:pt>
                <c:pt idx="90266">
                  <c:v>7.08007812</c:v>
                </c:pt>
                <c:pt idx="90267">
                  <c:v>49.5605469</c:v>
                </c:pt>
                <c:pt idx="90268">
                  <c:v>79.34570309999998</c:v>
                </c:pt>
                <c:pt idx="90269">
                  <c:v>92.5292969</c:v>
                </c:pt>
                <c:pt idx="90270">
                  <c:v>84.22851559999998</c:v>
                </c:pt>
                <c:pt idx="90271">
                  <c:v>58.1054688</c:v>
                </c:pt>
                <c:pt idx="90272">
                  <c:v>8.544921879999997</c:v>
                </c:pt>
                <c:pt idx="90273">
                  <c:v>-37.109375</c:v>
                </c:pt>
                <c:pt idx="90274">
                  <c:v>-78.0029297</c:v>
                </c:pt>
                <c:pt idx="90275">
                  <c:v>-104.736328</c:v>
                </c:pt>
                <c:pt idx="90276">
                  <c:v>-88.37890619999993</c:v>
                </c:pt>
                <c:pt idx="90277">
                  <c:v>-55.9082031</c:v>
                </c:pt>
                <c:pt idx="90278">
                  <c:v>-10.4980469</c:v>
                </c:pt>
                <c:pt idx="90279">
                  <c:v>41.1376953</c:v>
                </c:pt>
                <c:pt idx="90280">
                  <c:v>73.2421875</c:v>
                </c:pt>
                <c:pt idx="90281">
                  <c:v>93.1396484</c:v>
                </c:pt>
                <c:pt idx="90282">
                  <c:v>92.89550779999998</c:v>
                </c:pt>
                <c:pt idx="90283">
                  <c:v>62.9882812</c:v>
                </c:pt>
                <c:pt idx="90284">
                  <c:v>13.1835938</c:v>
                </c:pt>
                <c:pt idx="90285">
                  <c:v>-34.4238281</c:v>
                </c:pt>
                <c:pt idx="90286">
                  <c:v>-73.2421875</c:v>
                </c:pt>
                <c:pt idx="90287">
                  <c:v>-96.4355469</c:v>
                </c:pt>
                <c:pt idx="90288">
                  <c:v>-91.6748047</c:v>
                </c:pt>
                <c:pt idx="90289">
                  <c:v>-63.8427734</c:v>
                </c:pt>
                <c:pt idx="90290">
                  <c:v>-23.4375</c:v>
                </c:pt>
                <c:pt idx="90291">
                  <c:v>36.4990234</c:v>
                </c:pt>
                <c:pt idx="90292">
                  <c:v>73.7304688</c:v>
                </c:pt>
                <c:pt idx="90293">
                  <c:v>94.7265625</c:v>
                </c:pt>
                <c:pt idx="90294">
                  <c:v>95.5810547</c:v>
                </c:pt>
                <c:pt idx="90295">
                  <c:v>73.60839839999993</c:v>
                </c:pt>
                <c:pt idx="90296">
                  <c:v>29.6630859</c:v>
                </c:pt>
                <c:pt idx="90297">
                  <c:v>-29.296875</c:v>
                </c:pt>
                <c:pt idx="90298">
                  <c:v>-74.21875</c:v>
                </c:pt>
                <c:pt idx="90299">
                  <c:v>-93.1396484</c:v>
                </c:pt>
                <c:pt idx="90300">
                  <c:v>-101.68457</c:v>
                </c:pt>
                <c:pt idx="90301">
                  <c:v>-73.2421875</c:v>
                </c:pt>
                <c:pt idx="90302">
                  <c:v>-23.9257812</c:v>
                </c:pt>
                <c:pt idx="90303">
                  <c:v>17.3339844</c:v>
                </c:pt>
                <c:pt idx="90304">
                  <c:v>66.2841797</c:v>
                </c:pt>
                <c:pt idx="90305">
                  <c:v>98.38867190000001</c:v>
                </c:pt>
                <c:pt idx="90306">
                  <c:v>93.01757809999998</c:v>
                </c:pt>
                <c:pt idx="90307">
                  <c:v>70.67871089999993</c:v>
                </c:pt>
                <c:pt idx="90308">
                  <c:v>30.5175781</c:v>
                </c:pt>
                <c:pt idx="90309">
                  <c:v>-24.4140625</c:v>
                </c:pt>
                <c:pt idx="90310">
                  <c:v>-56.7626953</c:v>
                </c:pt>
                <c:pt idx="90311">
                  <c:v>-88.8671875</c:v>
                </c:pt>
                <c:pt idx="90312">
                  <c:v>-91.9189453</c:v>
                </c:pt>
                <c:pt idx="90313">
                  <c:v>-72.265625</c:v>
                </c:pt>
                <c:pt idx="90314">
                  <c:v>-37.3535156</c:v>
                </c:pt>
                <c:pt idx="90315">
                  <c:v>9.64355469</c:v>
                </c:pt>
                <c:pt idx="90316">
                  <c:v>60.3027344</c:v>
                </c:pt>
                <c:pt idx="90317">
                  <c:v>88.9892578</c:v>
                </c:pt>
                <c:pt idx="90318">
                  <c:v>94.7265625</c:v>
                </c:pt>
                <c:pt idx="90319">
                  <c:v>81.4208984</c:v>
                </c:pt>
                <c:pt idx="90320">
                  <c:v>34.7900391</c:v>
                </c:pt>
                <c:pt idx="90321">
                  <c:v>-18.1884766</c:v>
                </c:pt>
                <c:pt idx="90322">
                  <c:v>-54.6875</c:v>
                </c:pt>
                <c:pt idx="90323">
                  <c:v>-91.9189453</c:v>
                </c:pt>
                <c:pt idx="90324">
                  <c:v>-99.3652344</c:v>
                </c:pt>
                <c:pt idx="90325">
                  <c:v>-92.1630859</c:v>
                </c:pt>
                <c:pt idx="90326">
                  <c:v>-45.7763672</c:v>
                </c:pt>
                <c:pt idx="90327">
                  <c:v>7.56835938</c:v>
                </c:pt>
                <c:pt idx="90328">
                  <c:v>46.6308594</c:v>
                </c:pt>
                <c:pt idx="90329">
                  <c:v>82.7636719</c:v>
                </c:pt>
                <c:pt idx="90330">
                  <c:v>88.5009766</c:v>
                </c:pt>
                <c:pt idx="90331">
                  <c:v>76.6601562</c:v>
                </c:pt>
                <c:pt idx="90332">
                  <c:v>52.9785156</c:v>
                </c:pt>
                <c:pt idx="90333">
                  <c:v>7.56835938</c:v>
                </c:pt>
                <c:pt idx="90334">
                  <c:v>-46.0205078</c:v>
                </c:pt>
                <c:pt idx="90335">
                  <c:v>-85.9375</c:v>
                </c:pt>
                <c:pt idx="90336">
                  <c:v>-102.905273</c:v>
                </c:pt>
                <c:pt idx="90337">
                  <c:v>-87.890625</c:v>
                </c:pt>
                <c:pt idx="90338">
                  <c:v>-50.2929688</c:v>
                </c:pt>
                <c:pt idx="90339">
                  <c:v>-8.7890625</c:v>
                </c:pt>
                <c:pt idx="90340">
                  <c:v>48.828125</c:v>
                </c:pt>
                <c:pt idx="90341">
                  <c:v>82.27539059999994</c:v>
                </c:pt>
                <c:pt idx="90342">
                  <c:v>94.7265625</c:v>
                </c:pt>
                <c:pt idx="90343">
                  <c:v>86.7919922</c:v>
                </c:pt>
                <c:pt idx="90344">
                  <c:v>56.88476559999999</c:v>
                </c:pt>
                <c:pt idx="90345">
                  <c:v>5.37109375</c:v>
                </c:pt>
                <c:pt idx="90346">
                  <c:v>-45.0439453</c:v>
                </c:pt>
                <c:pt idx="90347">
                  <c:v>-80.68847659999993</c:v>
                </c:pt>
                <c:pt idx="90348">
                  <c:v>-97.65625</c:v>
                </c:pt>
                <c:pt idx="90349">
                  <c:v>-93.9941406</c:v>
                </c:pt>
                <c:pt idx="90350">
                  <c:v>-64.8193359</c:v>
                </c:pt>
                <c:pt idx="90351">
                  <c:v>-11.71875</c:v>
                </c:pt>
                <c:pt idx="90352">
                  <c:v>34.17968749999999</c:v>
                </c:pt>
                <c:pt idx="90353">
                  <c:v>75.0732422</c:v>
                </c:pt>
                <c:pt idx="90354">
                  <c:v>97.65625</c:v>
                </c:pt>
                <c:pt idx="90355">
                  <c:v>92.5292969</c:v>
                </c:pt>
                <c:pt idx="90356">
                  <c:v>64.8193359</c:v>
                </c:pt>
                <c:pt idx="90357">
                  <c:v>20.0195312</c:v>
                </c:pt>
                <c:pt idx="90358">
                  <c:v>-33.81347659999999</c:v>
                </c:pt>
                <c:pt idx="90359">
                  <c:v>-73.85253909999996</c:v>
                </c:pt>
                <c:pt idx="90360">
                  <c:v>-92.4072266</c:v>
                </c:pt>
                <c:pt idx="90361">
                  <c:v>-94.1162109</c:v>
                </c:pt>
                <c:pt idx="90362">
                  <c:v>-60.18066409999999</c:v>
                </c:pt>
                <c:pt idx="90363">
                  <c:v>-19.8974609</c:v>
                </c:pt>
                <c:pt idx="90364">
                  <c:v>26.8554688</c:v>
                </c:pt>
                <c:pt idx="90365">
                  <c:v>72.9980469</c:v>
                </c:pt>
                <c:pt idx="90366">
                  <c:v>96.5576172</c:v>
                </c:pt>
                <c:pt idx="90367">
                  <c:v>90.57617190000001</c:v>
                </c:pt>
                <c:pt idx="90368">
                  <c:v>72.87597659999993</c:v>
                </c:pt>
                <c:pt idx="90369">
                  <c:v>27.4658203</c:v>
                </c:pt>
                <c:pt idx="90370">
                  <c:v>-26.3671875</c:v>
                </c:pt>
                <c:pt idx="90371">
                  <c:v>-70.3125</c:v>
                </c:pt>
                <c:pt idx="90372">
                  <c:v>-100.463867</c:v>
                </c:pt>
                <c:pt idx="90373">
                  <c:v>-92.4072266</c:v>
                </c:pt>
                <c:pt idx="90374">
                  <c:v>-64.57519529999998</c:v>
                </c:pt>
                <c:pt idx="90375">
                  <c:v>-32.9589844</c:v>
                </c:pt>
                <c:pt idx="90376">
                  <c:v>17.7001953</c:v>
                </c:pt>
                <c:pt idx="90377">
                  <c:v>64.57519529999998</c:v>
                </c:pt>
                <c:pt idx="90378">
                  <c:v>90.57617190000001</c:v>
                </c:pt>
                <c:pt idx="90379">
                  <c:v>98.0224609</c:v>
                </c:pt>
                <c:pt idx="90380">
                  <c:v>72.6318359</c:v>
                </c:pt>
                <c:pt idx="90381">
                  <c:v>28.3203125</c:v>
                </c:pt>
                <c:pt idx="90382">
                  <c:v>-16.6015625</c:v>
                </c:pt>
                <c:pt idx="90383">
                  <c:v>-61.4013672</c:v>
                </c:pt>
                <c:pt idx="90384">
                  <c:v>-94.4824219</c:v>
                </c:pt>
                <c:pt idx="90385">
                  <c:v>-103.881836</c:v>
                </c:pt>
                <c:pt idx="90386">
                  <c:v>-80.8105469</c:v>
                </c:pt>
                <c:pt idx="90387">
                  <c:v>-35.8886719</c:v>
                </c:pt>
                <c:pt idx="90388">
                  <c:v>9.39941406</c:v>
                </c:pt>
                <c:pt idx="90389">
                  <c:v>56.0302734</c:v>
                </c:pt>
                <c:pt idx="90390">
                  <c:v>88.62304690000001</c:v>
                </c:pt>
                <c:pt idx="90391">
                  <c:v>96.4355469</c:v>
                </c:pt>
                <c:pt idx="90392">
                  <c:v>85.8154297</c:v>
                </c:pt>
                <c:pt idx="90393">
                  <c:v>46.2646484</c:v>
                </c:pt>
                <c:pt idx="90394">
                  <c:v>-10.6201172</c:v>
                </c:pt>
                <c:pt idx="90395">
                  <c:v>-55.5419922</c:v>
                </c:pt>
                <c:pt idx="90396">
                  <c:v>-88.37890619999993</c:v>
                </c:pt>
                <c:pt idx="90397">
                  <c:v>-98.87695309999998</c:v>
                </c:pt>
                <c:pt idx="90398">
                  <c:v>-82.5195312</c:v>
                </c:pt>
                <c:pt idx="90399">
                  <c:v>-51.8798828</c:v>
                </c:pt>
                <c:pt idx="90400">
                  <c:v>4.882812499999997</c:v>
                </c:pt>
                <c:pt idx="90401">
                  <c:v>56.7626953</c:v>
                </c:pt>
                <c:pt idx="90402">
                  <c:v>86.6699219</c:v>
                </c:pt>
                <c:pt idx="90403">
                  <c:v>96.92382809999998</c:v>
                </c:pt>
                <c:pt idx="90404">
                  <c:v>86.05957029999998</c:v>
                </c:pt>
                <c:pt idx="90405">
                  <c:v>47.6074219</c:v>
                </c:pt>
                <c:pt idx="90406">
                  <c:v>-1.58691406</c:v>
                </c:pt>
                <c:pt idx="90407">
                  <c:v>-44.0673828</c:v>
                </c:pt>
                <c:pt idx="90408">
                  <c:v>-88.7451172</c:v>
                </c:pt>
                <c:pt idx="90409">
                  <c:v>-100.219727</c:v>
                </c:pt>
                <c:pt idx="90410">
                  <c:v>-90.6982422</c:v>
                </c:pt>
                <c:pt idx="90411">
                  <c:v>-51.5136719</c:v>
                </c:pt>
                <c:pt idx="90412">
                  <c:v>-4.15039062</c:v>
                </c:pt>
                <c:pt idx="90413">
                  <c:v>34.9121094</c:v>
                </c:pt>
                <c:pt idx="90414">
                  <c:v>78.4912109</c:v>
                </c:pt>
                <c:pt idx="90415">
                  <c:v>94.3603516</c:v>
                </c:pt>
                <c:pt idx="90416">
                  <c:v>90.82031249999996</c:v>
                </c:pt>
                <c:pt idx="90417">
                  <c:v>59.6923828</c:v>
                </c:pt>
                <c:pt idx="90418">
                  <c:v>6.95800781</c:v>
                </c:pt>
                <c:pt idx="90419">
                  <c:v>-39.30664059999999</c:v>
                </c:pt>
                <c:pt idx="90420">
                  <c:v>-73.85253909999996</c:v>
                </c:pt>
                <c:pt idx="90421">
                  <c:v>-97.65625</c:v>
                </c:pt>
                <c:pt idx="90422">
                  <c:v>-96.5576172</c:v>
                </c:pt>
                <c:pt idx="90423">
                  <c:v>-68.2373047</c:v>
                </c:pt>
                <c:pt idx="90424">
                  <c:v>-10.9863281</c:v>
                </c:pt>
                <c:pt idx="90425">
                  <c:v>41.9921875</c:v>
                </c:pt>
                <c:pt idx="90426">
                  <c:v>78.9794922</c:v>
                </c:pt>
                <c:pt idx="90427">
                  <c:v>96.4355469</c:v>
                </c:pt>
                <c:pt idx="90428">
                  <c:v>92.2851562</c:v>
                </c:pt>
                <c:pt idx="90429">
                  <c:v>66.1621094</c:v>
                </c:pt>
                <c:pt idx="90430">
                  <c:v>18.5546875</c:v>
                </c:pt>
                <c:pt idx="90431">
                  <c:v>-27.5878906</c:v>
                </c:pt>
                <c:pt idx="90432">
                  <c:v>-70.55664059999998</c:v>
                </c:pt>
                <c:pt idx="90433">
                  <c:v>-90.94238279999998</c:v>
                </c:pt>
                <c:pt idx="90434">
                  <c:v>-99.9755859</c:v>
                </c:pt>
                <c:pt idx="90435">
                  <c:v>-72.3876953</c:v>
                </c:pt>
                <c:pt idx="90436">
                  <c:v>-24.1699219</c:v>
                </c:pt>
                <c:pt idx="90437">
                  <c:v>24.6582031</c:v>
                </c:pt>
                <c:pt idx="90438">
                  <c:v>65.4296875</c:v>
                </c:pt>
                <c:pt idx="90439">
                  <c:v>87.890625</c:v>
                </c:pt>
                <c:pt idx="90440">
                  <c:v>96.0693359</c:v>
                </c:pt>
                <c:pt idx="90441">
                  <c:v>71.7773438</c:v>
                </c:pt>
                <c:pt idx="90442">
                  <c:v>34.7900391</c:v>
                </c:pt>
                <c:pt idx="90443">
                  <c:v>-22.8271484</c:v>
                </c:pt>
                <c:pt idx="90444">
                  <c:v>-66.52832029999998</c:v>
                </c:pt>
                <c:pt idx="90445">
                  <c:v>-90.6982422</c:v>
                </c:pt>
                <c:pt idx="90446">
                  <c:v>-100.219727</c:v>
                </c:pt>
                <c:pt idx="90447">
                  <c:v>-77.27050779999998</c:v>
                </c:pt>
                <c:pt idx="90448">
                  <c:v>-35.2783203</c:v>
                </c:pt>
                <c:pt idx="90449">
                  <c:v>10.0097656</c:v>
                </c:pt>
                <c:pt idx="90450">
                  <c:v>57.7392578</c:v>
                </c:pt>
                <c:pt idx="90451">
                  <c:v>91.0644531</c:v>
                </c:pt>
                <c:pt idx="90452">
                  <c:v>96.4355469</c:v>
                </c:pt>
                <c:pt idx="90453">
                  <c:v>71.0449219</c:v>
                </c:pt>
                <c:pt idx="90454">
                  <c:v>39.0625</c:v>
                </c:pt>
                <c:pt idx="90455">
                  <c:v>-15.625</c:v>
                </c:pt>
                <c:pt idx="90456">
                  <c:v>-62.9882812</c:v>
                </c:pt>
                <c:pt idx="90457">
                  <c:v>-90.4541016</c:v>
                </c:pt>
                <c:pt idx="90458">
                  <c:v>-97.5341797</c:v>
                </c:pt>
                <c:pt idx="90459">
                  <c:v>-83.3740234</c:v>
                </c:pt>
                <c:pt idx="90460">
                  <c:v>-48.4619141</c:v>
                </c:pt>
                <c:pt idx="90461">
                  <c:v>5.49316406</c:v>
                </c:pt>
                <c:pt idx="90462">
                  <c:v>58.2275391</c:v>
                </c:pt>
                <c:pt idx="90463">
                  <c:v>90.57617190000001</c:v>
                </c:pt>
                <c:pt idx="90464">
                  <c:v>95.0927734</c:v>
                </c:pt>
                <c:pt idx="90465">
                  <c:v>79.34570309999998</c:v>
                </c:pt>
                <c:pt idx="90466">
                  <c:v>40.8935547</c:v>
                </c:pt>
                <c:pt idx="90467">
                  <c:v>-9.88769531</c:v>
                </c:pt>
                <c:pt idx="90468">
                  <c:v>-55.1757812</c:v>
                </c:pt>
                <c:pt idx="90469">
                  <c:v>-86.9140625</c:v>
                </c:pt>
                <c:pt idx="90470">
                  <c:v>-98.9990234</c:v>
                </c:pt>
                <c:pt idx="90471">
                  <c:v>-81.5429688</c:v>
                </c:pt>
                <c:pt idx="90472">
                  <c:v>-42.96875</c:v>
                </c:pt>
                <c:pt idx="90473">
                  <c:v>7.324218749999996</c:v>
                </c:pt>
                <c:pt idx="90474">
                  <c:v>44.6777344</c:v>
                </c:pt>
                <c:pt idx="90475">
                  <c:v>82.5195312</c:v>
                </c:pt>
                <c:pt idx="90476">
                  <c:v>101.196289</c:v>
                </c:pt>
                <c:pt idx="90477">
                  <c:v>79.4677734</c:v>
                </c:pt>
                <c:pt idx="90478">
                  <c:v>52.4902344</c:v>
                </c:pt>
                <c:pt idx="90479">
                  <c:v>2.56347656</c:v>
                </c:pt>
                <c:pt idx="90480">
                  <c:v>-50.78125</c:v>
                </c:pt>
                <c:pt idx="90481">
                  <c:v>-81.7871094</c:v>
                </c:pt>
                <c:pt idx="90482">
                  <c:v>-94.2382812</c:v>
                </c:pt>
                <c:pt idx="90483">
                  <c:v>-86.6699219</c:v>
                </c:pt>
                <c:pt idx="90484">
                  <c:v>-55.6640625</c:v>
                </c:pt>
                <c:pt idx="90485">
                  <c:v>-14.0380859</c:v>
                </c:pt>
                <c:pt idx="90486">
                  <c:v>41.1376953</c:v>
                </c:pt>
                <c:pt idx="90487">
                  <c:v>72.3876953</c:v>
                </c:pt>
                <c:pt idx="90488">
                  <c:v>88.9892578</c:v>
                </c:pt>
                <c:pt idx="90489">
                  <c:v>95.4589844</c:v>
                </c:pt>
                <c:pt idx="90490">
                  <c:v>63.1103516</c:v>
                </c:pt>
                <c:pt idx="90491">
                  <c:v>13.3056641</c:v>
                </c:pt>
                <c:pt idx="90492">
                  <c:v>-37.4755859</c:v>
                </c:pt>
                <c:pt idx="90493">
                  <c:v>-80.2001953</c:v>
                </c:pt>
                <c:pt idx="90494">
                  <c:v>-95.2148438</c:v>
                </c:pt>
                <c:pt idx="90495">
                  <c:v>-92.77343749999996</c:v>
                </c:pt>
                <c:pt idx="90496">
                  <c:v>-58.1054688</c:v>
                </c:pt>
                <c:pt idx="90497">
                  <c:v>-15.0146484</c:v>
                </c:pt>
                <c:pt idx="90498">
                  <c:v>31.6162109</c:v>
                </c:pt>
                <c:pt idx="90499">
                  <c:v>74.21875</c:v>
                </c:pt>
                <c:pt idx="90500">
                  <c:v>101.68457</c:v>
                </c:pt>
                <c:pt idx="90501">
                  <c:v>95.0927734</c:v>
                </c:pt>
                <c:pt idx="90502">
                  <c:v>70.80078119999993</c:v>
                </c:pt>
                <c:pt idx="90503">
                  <c:v>24.7802734</c:v>
                </c:pt>
                <c:pt idx="90504">
                  <c:v>-26.0009766</c:v>
                </c:pt>
                <c:pt idx="90505">
                  <c:v>-70.3125</c:v>
                </c:pt>
                <c:pt idx="90506">
                  <c:v>-95.5810547</c:v>
                </c:pt>
                <c:pt idx="90507">
                  <c:v>-94.2382812</c:v>
                </c:pt>
                <c:pt idx="90508">
                  <c:v>-68.60351559999998</c:v>
                </c:pt>
                <c:pt idx="90509">
                  <c:v>-32.7148438</c:v>
                </c:pt>
                <c:pt idx="90510">
                  <c:v>18.4326172</c:v>
                </c:pt>
                <c:pt idx="90511">
                  <c:v>66.2841797</c:v>
                </c:pt>
                <c:pt idx="90512">
                  <c:v>93.38378909999996</c:v>
                </c:pt>
                <c:pt idx="90513">
                  <c:v>95.703125</c:v>
                </c:pt>
                <c:pt idx="90514">
                  <c:v>73.60839839999993</c:v>
                </c:pt>
                <c:pt idx="90515">
                  <c:v>24.90234379999998</c:v>
                </c:pt>
                <c:pt idx="90516">
                  <c:v>-25.1464844</c:v>
                </c:pt>
                <c:pt idx="90517">
                  <c:v>-62.8662109</c:v>
                </c:pt>
                <c:pt idx="90518">
                  <c:v>-89.35546879999995</c:v>
                </c:pt>
                <c:pt idx="90519">
                  <c:v>-96.5576172</c:v>
                </c:pt>
                <c:pt idx="90520">
                  <c:v>-76.17187499999996</c:v>
                </c:pt>
                <c:pt idx="90521">
                  <c:v>-33.3251953</c:v>
                </c:pt>
                <c:pt idx="90522">
                  <c:v>19.7753906</c:v>
                </c:pt>
                <c:pt idx="90523">
                  <c:v>59.4482422</c:v>
                </c:pt>
                <c:pt idx="90524">
                  <c:v>85.9375</c:v>
                </c:pt>
                <c:pt idx="90525">
                  <c:v>98.2666016</c:v>
                </c:pt>
                <c:pt idx="90526">
                  <c:v>83.2519531</c:v>
                </c:pt>
                <c:pt idx="90527">
                  <c:v>39.6728516</c:v>
                </c:pt>
                <c:pt idx="90528">
                  <c:v>-20.7519531</c:v>
                </c:pt>
                <c:pt idx="90529">
                  <c:v>-62.8662109</c:v>
                </c:pt>
                <c:pt idx="90530">
                  <c:v>-86.42578119999993</c:v>
                </c:pt>
                <c:pt idx="90531">
                  <c:v>-96.0693359</c:v>
                </c:pt>
                <c:pt idx="90532">
                  <c:v>-82.5195312</c:v>
                </c:pt>
                <c:pt idx="90533">
                  <c:v>-42.1142578</c:v>
                </c:pt>
                <c:pt idx="90534">
                  <c:v>8.544921879999997</c:v>
                </c:pt>
                <c:pt idx="90535">
                  <c:v>51.39160159999999</c:v>
                </c:pt>
                <c:pt idx="90536">
                  <c:v>88.7451172</c:v>
                </c:pt>
                <c:pt idx="90537">
                  <c:v>98.1445312</c:v>
                </c:pt>
                <c:pt idx="90538">
                  <c:v>83.12988279999993</c:v>
                </c:pt>
                <c:pt idx="90539">
                  <c:v>49.0722656</c:v>
                </c:pt>
                <c:pt idx="90540">
                  <c:v>-5.37109375</c:v>
                </c:pt>
                <c:pt idx="90541">
                  <c:v>-50.5371094</c:v>
                </c:pt>
                <c:pt idx="90542">
                  <c:v>-84.8388672</c:v>
                </c:pt>
                <c:pt idx="90543">
                  <c:v>-102.294922</c:v>
                </c:pt>
                <c:pt idx="90544">
                  <c:v>-82.03125</c:v>
                </c:pt>
                <c:pt idx="90545">
                  <c:v>-44.0673828</c:v>
                </c:pt>
                <c:pt idx="90546">
                  <c:v>2.56347656</c:v>
                </c:pt>
                <c:pt idx="90547">
                  <c:v>52.6123047</c:v>
                </c:pt>
                <c:pt idx="90548">
                  <c:v>92.1630859</c:v>
                </c:pt>
                <c:pt idx="90549">
                  <c:v>102.661133</c:v>
                </c:pt>
                <c:pt idx="90550">
                  <c:v>91.6748047</c:v>
                </c:pt>
                <c:pt idx="90551">
                  <c:v>55.6640625</c:v>
                </c:pt>
                <c:pt idx="90552">
                  <c:v>6.46972656</c:v>
                </c:pt>
                <c:pt idx="90553">
                  <c:v>-46.5087891</c:v>
                </c:pt>
                <c:pt idx="90554">
                  <c:v>-82.7636719</c:v>
                </c:pt>
                <c:pt idx="90555">
                  <c:v>-98.1445312</c:v>
                </c:pt>
                <c:pt idx="90556">
                  <c:v>-85.9375</c:v>
                </c:pt>
                <c:pt idx="90557">
                  <c:v>-57.3730469</c:v>
                </c:pt>
                <c:pt idx="90558">
                  <c:v>-7.56835938</c:v>
                </c:pt>
                <c:pt idx="90559">
                  <c:v>45.4101562</c:v>
                </c:pt>
                <c:pt idx="90560">
                  <c:v>82.88574219999992</c:v>
                </c:pt>
                <c:pt idx="90561">
                  <c:v>96.67968749999996</c:v>
                </c:pt>
                <c:pt idx="90562">
                  <c:v>88.5009766</c:v>
                </c:pt>
                <c:pt idx="90563">
                  <c:v>58.59375</c:v>
                </c:pt>
                <c:pt idx="90564">
                  <c:v>9.277343749999998</c:v>
                </c:pt>
                <c:pt idx="90565">
                  <c:v>-33.81347659999999</c:v>
                </c:pt>
                <c:pt idx="90566">
                  <c:v>-76.9042969</c:v>
                </c:pt>
                <c:pt idx="90567">
                  <c:v>-93.9941406</c:v>
                </c:pt>
                <c:pt idx="90568">
                  <c:v>-89.84375</c:v>
                </c:pt>
                <c:pt idx="90569">
                  <c:v>-58.1054688</c:v>
                </c:pt>
                <c:pt idx="90570">
                  <c:v>-13.4277344</c:v>
                </c:pt>
                <c:pt idx="90571">
                  <c:v>30.5175781</c:v>
                </c:pt>
                <c:pt idx="90572">
                  <c:v>69.58007809999994</c:v>
                </c:pt>
                <c:pt idx="90573">
                  <c:v>91.0644531</c:v>
                </c:pt>
                <c:pt idx="90574">
                  <c:v>96.1914062</c:v>
                </c:pt>
                <c:pt idx="90575">
                  <c:v>66.7724609</c:v>
                </c:pt>
                <c:pt idx="90576">
                  <c:v>18.7988281</c:v>
                </c:pt>
                <c:pt idx="90577">
                  <c:v>-29.5410156</c:v>
                </c:pt>
                <c:pt idx="90578">
                  <c:v>-73.48632809999998</c:v>
                </c:pt>
                <c:pt idx="90579">
                  <c:v>-95.2148438</c:v>
                </c:pt>
                <c:pt idx="90580">
                  <c:v>-89.5996094</c:v>
                </c:pt>
                <c:pt idx="90581">
                  <c:v>-63.3544922</c:v>
                </c:pt>
                <c:pt idx="90582">
                  <c:v>-26.3671875</c:v>
                </c:pt>
                <c:pt idx="90583">
                  <c:v>23.0712891</c:v>
                </c:pt>
                <c:pt idx="90584">
                  <c:v>66.1621094</c:v>
                </c:pt>
                <c:pt idx="90585">
                  <c:v>89.2333984</c:v>
                </c:pt>
                <c:pt idx="90586">
                  <c:v>95.4589844</c:v>
                </c:pt>
                <c:pt idx="90587">
                  <c:v>74.5849609</c:v>
                </c:pt>
                <c:pt idx="90588">
                  <c:v>32.5927734</c:v>
                </c:pt>
                <c:pt idx="90589">
                  <c:v>-22.7050781</c:v>
                </c:pt>
                <c:pt idx="90590">
                  <c:v>-68.35937499999996</c:v>
                </c:pt>
                <c:pt idx="90591">
                  <c:v>-87.7685547</c:v>
                </c:pt>
                <c:pt idx="90592">
                  <c:v>-99.3652344</c:v>
                </c:pt>
                <c:pt idx="90593">
                  <c:v>-79.1015625</c:v>
                </c:pt>
                <c:pt idx="90594">
                  <c:v>-34.3017578</c:v>
                </c:pt>
                <c:pt idx="90595">
                  <c:v>21.1181641</c:v>
                </c:pt>
                <c:pt idx="90596">
                  <c:v>57.61718749999999</c:v>
                </c:pt>
                <c:pt idx="90597">
                  <c:v>91.6748047</c:v>
                </c:pt>
                <c:pt idx="90598">
                  <c:v>96.67968749999996</c:v>
                </c:pt>
                <c:pt idx="90599">
                  <c:v>73.9746094</c:v>
                </c:pt>
                <c:pt idx="90600">
                  <c:v>28.6865234</c:v>
                </c:pt>
                <c:pt idx="90601">
                  <c:v>-11.4746094</c:v>
                </c:pt>
                <c:pt idx="90602">
                  <c:v>-57.8613281</c:v>
                </c:pt>
                <c:pt idx="90603">
                  <c:v>-92.89550779999998</c:v>
                </c:pt>
                <c:pt idx="90604">
                  <c:v>-100.097656</c:v>
                </c:pt>
                <c:pt idx="90605">
                  <c:v>-82.15332029999998</c:v>
                </c:pt>
                <c:pt idx="90606">
                  <c:v>-39.4287109</c:v>
                </c:pt>
                <c:pt idx="90607">
                  <c:v>4.63867188</c:v>
                </c:pt>
                <c:pt idx="90608">
                  <c:v>46.0205078</c:v>
                </c:pt>
                <c:pt idx="90609">
                  <c:v>86.05957029999998</c:v>
                </c:pt>
                <c:pt idx="90610">
                  <c:v>100.830078</c:v>
                </c:pt>
                <c:pt idx="90611">
                  <c:v>84.10644529999998</c:v>
                </c:pt>
                <c:pt idx="90612">
                  <c:v>47.4853516</c:v>
                </c:pt>
                <c:pt idx="90613">
                  <c:v>0.0</c:v>
                </c:pt>
                <c:pt idx="90614">
                  <c:v>-52.2460938</c:v>
                </c:pt>
                <c:pt idx="90615">
                  <c:v>-86.05957029999998</c:v>
                </c:pt>
                <c:pt idx="90616">
                  <c:v>-100.219727</c:v>
                </c:pt>
                <c:pt idx="90617">
                  <c:v>-83.12988279999993</c:v>
                </c:pt>
                <c:pt idx="90618">
                  <c:v>-48.828125</c:v>
                </c:pt>
                <c:pt idx="90619">
                  <c:v>5.24902344</c:v>
                </c:pt>
                <c:pt idx="90620">
                  <c:v>48.4619141</c:v>
                </c:pt>
                <c:pt idx="90621">
                  <c:v>79.9560547</c:v>
                </c:pt>
                <c:pt idx="90622">
                  <c:v>103.637695</c:v>
                </c:pt>
                <c:pt idx="90623">
                  <c:v>88.7451172</c:v>
                </c:pt>
                <c:pt idx="90624">
                  <c:v>50.0488281</c:v>
                </c:pt>
                <c:pt idx="90625">
                  <c:v>5.859375</c:v>
                </c:pt>
                <c:pt idx="90626">
                  <c:v>-43.7011719</c:v>
                </c:pt>
                <c:pt idx="90627">
                  <c:v>-86.6699219</c:v>
                </c:pt>
                <c:pt idx="90628">
                  <c:v>-103.027344</c:v>
                </c:pt>
                <c:pt idx="90629">
                  <c:v>-90.6982422</c:v>
                </c:pt>
                <c:pt idx="90630">
                  <c:v>-56.3964844</c:v>
                </c:pt>
                <c:pt idx="90631">
                  <c:v>-9.39941406</c:v>
                </c:pt>
                <c:pt idx="90632">
                  <c:v>34.9121094</c:v>
                </c:pt>
                <c:pt idx="90633">
                  <c:v>78.4912109</c:v>
                </c:pt>
                <c:pt idx="90634">
                  <c:v>93.5058594</c:v>
                </c:pt>
                <c:pt idx="90635">
                  <c:v>87.4023438</c:v>
                </c:pt>
                <c:pt idx="90636">
                  <c:v>63.7207031</c:v>
                </c:pt>
                <c:pt idx="90637">
                  <c:v>12.6953125</c:v>
                </c:pt>
                <c:pt idx="90638">
                  <c:v>-35.0341797</c:v>
                </c:pt>
                <c:pt idx="90639">
                  <c:v>-77.27050779999998</c:v>
                </c:pt>
                <c:pt idx="90640">
                  <c:v>-96.1914062</c:v>
                </c:pt>
                <c:pt idx="90641">
                  <c:v>-96.5576172</c:v>
                </c:pt>
                <c:pt idx="90642">
                  <c:v>-68.7255859</c:v>
                </c:pt>
                <c:pt idx="90643">
                  <c:v>-18.9208984</c:v>
                </c:pt>
                <c:pt idx="90644">
                  <c:v>27.8320312</c:v>
                </c:pt>
                <c:pt idx="90645">
                  <c:v>71.2890625</c:v>
                </c:pt>
                <c:pt idx="90646">
                  <c:v>94.84863279999998</c:v>
                </c:pt>
                <c:pt idx="90647">
                  <c:v>93.01757809999998</c:v>
                </c:pt>
                <c:pt idx="90648">
                  <c:v>70.67871089999993</c:v>
                </c:pt>
                <c:pt idx="90649">
                  <c:v>27.4658203</c:v>
                </c:pt>
                <c:pt idx="90650">
                  <c:v>-22.3388672</c:v>
                </c:pt>
                <c:pt idx="90651">
                  <c:v>-69.45800779999998</c:v>
                </c:pt>
                <c:pt idx="90652">
                  <c:v>-91.4306641</c:v>
                </c:pt>
                <c:pt idx="90653">
                  <c:v>-95.82519529999998</c:v>
                </c:pt>
                <c:pt idx="90654">
                  <c:v>-69.33593749999996</c:v>
                </c:pt>
                <c:pt idx="90655">
                  <c:v>-24.2919922</c:v>
                </c:pt>
                <c:pt idx="90656">
                  <c:v>26.3671875</c:v>
                </c:pt>
                <c:pt idx="90657">
                  <c:v>72.9980469</c:v>
                </c:pt>
                <c:pt idx="90658">
                  <c:v>92.89550779999998</c:v>
                </c:pt>
                <c:pt idx="90659">
                  <c:v>97.65625</c:v>
                </c:pt>
                <c:pt idx="90660">
                  <c:v>78.4912109</c:v>
                </c:pt>
                <c:pt idx="90661">
                  <c:v>31.4941406</c:v>
                </c:pt>
                <c:pt idx="90662">
                  <c:v>-15.9912109</c:v>
                </c:pt>
                <c:pt idx="90663">
                  <c:v>-56.0302734</c:v>
                </c:pt>
                <c:pt idx="90664">
                  <c:v>-90.57617190000001</c:v>
                </c:pt>
                <c:pt idx="90665">
                  <c:v>-98.38867190000001</c:v>
                </c:pt>
                <c:pt idx="90666">
                  <c:v>-86.18164059999998</c:v>
                </c:pt>
                <c:pt idx="90667">
                  <c:v>-35.0341797</c:v>
                </c:pt>
                <c:pt idx="90668">
                  <c:v>9.88769531</c:v>
                </c:pt>
                <c:pt idx="90669">
                  <c:v>57.3730469</c:v>
                </c:pt>
                <c:pt idx="90670">
                  <c:v>95.9472656</c:v>
                </c:pt>
                <c:pt idx="90671">
                  <c:v>96.4355469</c:v>
                </c:pt>
                <c:pt idx="90672">
                  <c:v>72.7539062</c:v>
                </c:pt>
                <c:pt idx="90673">
                  <c:v>43.2128906</c:v>
                </c:pt>
                <c:pt idx="90674">
                  <c:v>-5.49316406</c:v>
                </c:pt>
                <c:pt idx="90675">
                  <c:v>-60.4248047</c:v>
                </c:pt>
                <c:pt idx="90676">
                  <c:v>-87.2802734</c:v>
                </c:pt>
                <c:pt idx="90677">
                  <c:v>-98.5107422</c:v>
                </c:pt>
                <c:pt idx="90678">
                  <c:v>-76.4160156</c:v>
                </c:pt>
                <c:pt idx="90679">
                  <c:v>-38.5742188</c:v>
                </c:pt>
                <c:pt idx="90680">
                  <c:v>1.09863281</c:v>
                </c:pt>
                <c:pt idx="90681">
                  <c:v>49.6826172</c:v>
                </c:pt>
                <c:pt idx="90682">
                  <c:v>90.82031249999996</c:v>
                </c:pt>
                <c:pt idx="90683">
                  <c:v>99.4873047</c:v>
                </c:pt>
                <c:pt idx="90684">
                  <c:v>81.4208984</c:v>
                </c:pt>
                <c:pt idx="90685">
                  <c:v>48.828125</c:v>
                </c:pt>
                <c:pt idx="90686">
                  <c:v>-2.19726562</c:v>
                </c:pt>
                <c:pt idx="90687">
                  <c:v>-50.78125</c:v>
                </c:pt>
                <c:pt idx="90688">
                  <c:v>-83.984375</c:v>
                </c:pt>
                <c:pt idx="90689">
                  <c:v>-99.3652344</c:v>
                </c:pt>
                <c:pt idx="90690">
                  <c:v>-83.7402344</c:v>
                </c:pt>
                <c:pt idx="90691">
                  <c:v>-45.6542969</c:v>
                </c:pt>
                <c:pt idx="90692">
                  <c:v>3.29589844</c:v>
                </c:pt>
                <c:pt idx="90693">
                  <c:v>44.7998047</c:v>
                </c:pt>
                <c:pt idx="90694">
                  <c:v>82.7636719</c:v>
                </c:pt>
                <c:pt idx="90695">
                  <c:v>93.5058594</c:v>
                </c:pt>
                <c:pt idx="90696">
                  <c:v>92.1630859</c:v>
                </c:pt>
                <c:pt idx="90697">
                  <c:v>57.4951172</c:v>
                </c:pt>
                <c:pt idx="90698">
                  <c:v>11.8408203</c:v>
                </c:pt>
                <c:pt idx="90699">
                  <c:v>-41.3818359</c:v>
                </c:pt>
                <c:pt idx="90700">
                  <c:v>-81.17675779999993</c:v>
                </c:pt>
                <c:pt idx="90701">
                  <c:v>-99.1210938</c:v>
                </c:pt>
                <c:pt idx="90702">
                  <c:v>-85.8154297</c:v>
                </c:pt>
                <c:pt idx="90703">
                  <c:v>-57.3730469</c:v>
                </c:pt>
                <c:pt idx="90704">
                  <c:v>-11.9628906</c:v>
                </c:pt>
                <c:pt idx="90705">
                  <c:v>37.3535156</c:v>
                </c:pt>
                <c:pt idx="90706">
                  <c:v>73.2421875</c:v>
                </c:pt>
                <c:pt idx="90707">
                  <c:v>93.6279297</c:v>
                </c:pt>
                <c:pt idx="90708">
                  <c:v>88.62304690000001</c:v>
                </c:pt>
                <c:pt idx="90709">
                  <c:v>68.35937499999996</c:v>
                </c:pt>
                <c:pt idx="90710">
                  <c:v>15.3808594</c:v>
                </c:pt>
                <c:pt idx="90711">
                  <c:v>-30.7617188</c:v>
                </c:pt>
                <c:pt idx="90712">
                  <c:v>-61.6455078</c:v>
                </c:pt>
                <c:pt idx="90713">
                  <c:v>-84.5947266</c:v>
                </c:pt>
                <c:pt idx="90714">
                  <c:v>-91.0644531</c:v>
                </c:pt>
                <c:pt idx="90715">
                  <c:v>-65.55175779999998</c:v>
                </c:pt>
                <c:pt idx="90716">
                  <c:v>-18.6767578</c:v>
                </c:pt>
                <c:pt idx="90717">
                  <c:v>32.1044922</c:v>
                </c:pt>
                <c:pt idx="90718">
                  <c:v>69.2138672</c:v>
                </c:pt>
                <c:pt idx="90719">
                  <c:v>91.1865234</c:v>
                </c:pt>
                <c:pt idx="90720">
                  <c:v>100.219727</c:v>
                </c:pt>
                <c:pt idx="90721">
                  <c:v>70.80078119999993</c:v>
                </c:pt>
                <c:pt idx="90722">
                  <c:v>20.6298828</c:v>
                </c:pt>
                <c:pt idx="90723">
                  <c:v>-24.7802734</c:v>
                </c:pt>
                <c:pt idx="90724">
                  <c:v>-64.453125</c:v>
                </c:pt>
                <c:pt idx="90725">
                  <c:v>-94.2382812</c:v>
                </c:pt>
                <c:pt idx="90726">
                  <c:v>-97.77832029999998</c:v>
                </c:pt>
                <c:pt idx="90727">
                  <c:v>-72.3876953</c:v>
                </c:pt>
                <c:pt idx="90728">
                  <c:v>-32.3486328</c:v>
                </c:pt>
                <c:pt idx="90729">
                  <c:v>19.4091797</c:v>
                </c:pt>
                <c:pt idx="90730">
                  <c:v>63.9648438</c:v>
                </c:pt>
                <c:pt idx="90731">
                  <c:v>93.5058594</c:v>
                </c:pt>
                <c:pt idx="90732">
                  <c:v>95.703125</c:v>
                </c:pt>
                <c:pt idx="90733">
                  <c:v>73.85253909999996</c:v>
                </c:pt>
                <c:pt idx="90734">
                  <c:v>36.1328125</c:v>
                </c:pt>
                <c:pt idx="90735">
                  <c:v>-15.1367188</c:v>
                </c:pt>
                <c:pt idx="90736">
                  <c:v>-63.9648438</c:v>
                </c:pt>
                <c:pt idx="90737">
                  <c:v>-99.1210938</c:v>
                </c:pt>
                <c:pt idx="90738">
                  <c:v>-105.712891</c:v>
                </c:pt>
                <c:pt idx="90739">
                  <c:v>-78.8574219</c:v>
                </c:pt>
                <c:pt idx="90740">
                  <c:v>-34.0576172</c:v>
                </c:pt>
                <c:pt idx="90741">
                  <c:v>17.9443359</c:v>
                </c:pt>
                <c:pt idx="90742">
                  <c:v>62.5</c:v>
                </c:pt>
                <c:pt idx="90743">
                  <c:v>87.03613279999998</c:v>
                </c:pt>
                <c:pt idx="90744">
                  <c:v>85.5712891</c:v>
                </c:pt>
                <c:pt idx="90745">
                  <c:v>75.9277344</c:v>
                </c:pt>
                <c:pt idx="90746">
                  <c:v>37.2314453</c:v>
                </c:pt>
                <c:pt idx="90747">
                  <c:v>-7.44628906</c:v>
                </c:pt>
                <c:pt idx="90748">
                  <c:v>-61.0351562</c:v>
                </c:pt>
                <c:pt idx="90749">
                  <c:v>-96.0693359</c:v>
                </c:pt>
                <c:pt idx="90750">
                  <c:v>-100.708008</c:v>
                </c:pt>
                <c:pt idx="90751">
                  <c:v>-83.6181641</c:v>
                </c:pt>
                <c:pt idx="90752">
                  <c:v>-43.9453125</c:v>
                </c:pt>
                <c:pt idx="90753">
                  <c:v>3.54003906</c:v>
                </c:pt>
                <c:pt idx="90754">
                  <c:v>53.4667969</c:v>
                </c:pt>
                <c:pt idx="90755">
                  <c:v>84.3505859</c:v>
                </c:pt>
                <c:pt idx="90756">
                  <c:v>98.63281249999996</c:v>
                </c:pt>
                <c:pt idx="90757">
                  <c:v>88.9892578</c:v>
                </c:pt>
                <c:pt idx="90758">
                  <c:v>48.4619141</c:v>
                </c:pt>
                <c:pt idx="90759">
                  <c:v>-6.95800781</c:v>
                </c:pt>
                <c:pt idx="90760">
                  <c:v>-45.1660156</c:v>
                </c:pt>
                <c:pt idx="90761">
                  <c:v>-86.5478516</c:v>
                </c:pt>
                <c:pt idx="90762">
                  <c:v>-100.463867</c:v>
                </c:pt>
                <c:pt idx="90763">
                  <c:v>-94.1162109</c:v>
                </c:pt>
                <c:pt idx="90764">
                  <c:v>-55.1757812</c:v>
                </c:pt>
                <c:pt idx="90765">
                  <c:v>-5.24902344</c:v>
                </c:pt>
                <c:pt idx="90766">
                  <c:v>50.6591797</c:v>
                </c:pt>
                <c:pt idx="90767">
                  <c:v>78.8574219</c:v>
                </c:pt>
                <c:pt idx="90768">
                  <c:v>89.4775391</c:v>
                </c:pt>
                <c:pt idx="90769">
                  <c:v>87.03613279999998</c:v>
                </c:pt>
                <c:pt idx="90770">
                  <c:v>51.7578125</c:v>
                </c:pt>
                <c:pt idx="90771">
                  <c:v>5.73730469</c:v>
                </c:pt>
                <c:pt idx="90772">
                  <c:v>-45.1660156</c:v>
                </c:pt>
                <c:pt idx="90773">
                  <c:v>-80.68847659999993</c:v>
                </c:pt>
                <c:pt idx="90774">
                  <c:v>-93.9941406</c:v>
                </c:pt>
                <c:pt idx="90775">
                  <c:v>-92.4072266</c:v>
                </c:pt>
                <c:pt idx="90776">
                  <c:v>-56.88476559999999</c:v>
                </c:pt>
                <c:pt idx="90777">
                  <c:v>-11.71875</c:v>
                </c:pt>
                <c:pt idx="90778">
                  <c:v>37.8417969</c:v>
                </c:pt>
                <c:pt idx="90779">
                  <c:v>80.32226559999998</c:v>
                </c:pt>
                <c:pt idx="90780">
                  <c:v>100.708008</c:v>
                </c:pt>
                <c:pt idx="90781">
                  <c:v>94.1162109</c:v>
                </c:pt>
                <c:pt idx="90782">
                  <c:v>62.7441406</c:v>
                </c:pt>
                <c:pt idx="90783">
                  <c:v>13.9160156</c:v>
                </c:pt>
                <c:pt idx="90784">
                  <c:v>-36.3769531</c:v>
                </c:pt>
                <c:pt idx="90785">
                  <c:v>-69.0917969</c:v>
                </c:pt>
                <c:pt idx="90786">
                  <c:v>-94.84863279999998</c:v>
                </c:pt>
                <c:pt idx="90787">
                  <c:v>-96.67968749999996</c:v>
                </c:pt>
                <c:pt idx="90788">
                  <c:v>-56.88476559999999</c:v>
                </c:pt>
                <c:pt idx="90789">
                  <c:v>-15.625</c:v>
                </c:pt>
                <c:pt idx="90790">
                  <c:v>30.6396484</c:v>
                </c:pt>
                <c:pt idx="90791">
                  <c:v>73.60839839999993</c:v>
                </c:pt>
                <c:pt idx="90792">
                  <c:v>102.905273</c:v>
                </c:pt>
                <c:pt idx="90793">
                  <c:v>93.6279297</c:v>
                </c:pt>
                <c:pt idx="90794">
                  <c:v>69.7021484</c:v>
                </c:pt>
                <c:pt idx="90795">
                  <c:v>15.625</c:v>
                </c:pt>
                <c:pt idx="90796">
                  <c:v>-35.7666016</c:v>
                </c:pt>
                <c:pt idx="90797">
                  <c:v>-72.3876953</c:v>
                </c:pt>
                <c:pt idx="90798">
                  <c:v>-96.92382809999998</c:v>
                </c:pt>
                <c:pt idx="90799">
                  <c:v>-98.9990234</c:v>
                </c:pt>
                <c:pt idx="90800">
                  <c:v>-75.31738279999998</c:v>
                </c:pt>
                <c:pt idx="90801">
                  <c:v>-27.34375</c:v>
                </c:pt>
                <c:pt idx="90802">
                  <c:v>20.5078125</c:v>
                </c:pt>
                <c:pt idx="90803">
                  <c:v>67.0166016</c:v>
                </c:pt>
                <c:pt idx="90804">
                  <c:v>96.67968749999996</c:v>
                </c:pt>
                <c:pt idx="90805">
                  <c:v>99.60937499999996</c:v>
                </c:pt>
                <c:pt idx="90806">
                  <c:v>70.4345703</c:v>
                </c:pt>
                <c:pt idx="90807">
                  <c:v>37.4755859</c:v>
                </c:pt>
                <c:pt idx="90808">
                  <c:v>-14.7705078</c:v>
                </c:pt>
                <c:pt idx="90809">
                  <c:v>-63.1103516</c:v>
                </c:pt>
                <c:pt idx="90810">
                  <c:v>-93.2617188</c:v>
                </c:pt>
                <c:pt idx="90811">
                  <c:v>-99.60937499999996</c:v>
                </c:pt>
                <c:pt idx="90812">
                  <c:v>-87.890625</c:v>
                </c:pt>
                <c:pt idx="90813">
                  <c:v>-43.4570312</c:v>
                </c:pt>
                <c:pt idx="90814">
                  <c:v>15.5029297</c:v>
                </c:pt>
                <c:pt idx="90815">
                  <c:v>61.0351562</c:v>
                </c:pt>
                <c:pt idx="90816">
                  <c:v>91.55273440000001</c:v>
                </c:pt>
                <c:pt idx="90817">
                  <c:v>96.1914062</c:v>
                </c:pt>
                <c:pt idx="90818">
                  <c:v>83.6181641</c:v>
                </c:pt>
                <c:pt idx="90819">
                  <c:v>46.0205078</c:v>
                </c:pt>
                <c:pt idx="90820">
                  <c:v>1.34277344</c:v>
                </c:pt>
                <c:pt idx="90821">
                  <c:v>-52.4902344</c:v>
                </c:pt>
                <c:pt idx="90822">
                  <c:v>-85.20507809999994</c:v>
                </c:pt>
                <c:pt idx="90823">
                  <c:v>-101.806641</c:v>
                </c:pt>
                <c:pt idx="90824">
                  <c:v>-80.4443359</c:v>
                </c:pt>
                <c:pt idx="90825">
                  <c:v>-42.4804688</c:v>
                </c:pt>
                <c:pt idx="90826">
                  <c:v>6.835937499999997</c:v>
                </c:pt>
                <c:pt idx="90827">
                  <c:v>52.4902344</c:v>
                </c:pt>
                <c:pt idx="90828">
                  <c:v>87.6464844</c:v>
                </c:pt>
                <c:pt idx="90829">
                  <c:v>102.294922</c:v>
                </c:pt>
                <c:pt idx="90830">
                  <c:v>89.2333984</c:v>
                </c:pt>
                <c:pt idx="90831">
                  <c:v>51.2695312</c:v>
                </c:pt>
                <c:pt idx="90832">
                  <c:v>-0.366210938</c:v>
                </c:pt>
                <c:pt idx="90833">
                  <c:v>-46.6308594</c:v>
                </c:pt>
                <c:pt idx="90834">
                  <c:v>-85.6933594</c:v>
                </c:pt>
                <c:pt idx="90835">
                  <c:v>-100.463867</c:v>
                </c:pt>
                <c:pt idx="90836">
                  <c:v>-78.7353516</c:v>
                </c:pt>
                <c:pt idx="90837">
                  <c:v>-54.1992188</c:v>
                </c:pt>
                <c:pt idx="90838">
                  <c:v>-9.39941406</c:v>
                </c:pt>
                <c:pt idx="90839">
                  <c:v>43.9453125</c:v>
                </c:pt>
                <c:pt idx="90840">
                  <c:v>83.2519531</c:v>
                </c:pt>
                <c:pt idx="90841">
                  <c:v>95.3369141</c:v>
                </c:pt>
                <c:pt idx="90842">
                  <c:v>93.6279297</c:v>
                </c:pt>
                <c:pt idx="90843">
                  <c:v>55.0537109</c:v>
                </c:pt>
                <c:pt idx="90844">
                  <c:v>13.671875</c:v>
                </c:pt>
                <c:pt idx="90845">
                  <c:v>-41.8701172</c:v>
                </c:pt>
                <c:pt idx="90846">
                  <c:v>-81.5429688</c:v>
                </c:pt>
                <c:pt idx="90847">
                  <c:v>-104.492188</c:v>
                </c:pt>
                <c:pt idx="90848">
                  <c:v>-89.5996094</c:v>
                </c:pt>
                <c:pt idx="90849">
                  <c:v>-57.7392578</c:v>
                </c:pt>
                <c:pt idx="90850">
                  <c:v>-10.7421875</c:v>
                </c:pt>
                <c:pt idx="90851">
                  <c:v>41.015625</c:v>
                </c:pt>
                <c:pt idx="90852">
                  <c:v>75.31738279999998</c:v>
                </c:pt>
                <c:pt idx="90853">
                  <c:v>95.703125</c:v>
                </c:pt>
                <c:pt idx="90854">
                  <c:v>88.5009766</c:v>
                </c:pt>
                <c:pt idx="90855">
                  <c:v>58.59375</c:v>
                </c:pt>
                <c:pt idx="90856">
                  <c:v>18.6767578</c:v>
                </c:pt>
                <c:pt idx="90857">
                  <c:v>-37.7197266</c:v>
                </c:pt>
                <c:pt idx="90858">
                  <c:v>-84.10644529999998</c:v>
                </c:pt>
                <c:pt idx="90859">
                  <c:v>-98.75488279999998</c:v>
                </c:pt>
                <c:pt idx="90860">
                  <c:v>-91.3085938</c:v>
                </c:pt>
                <c:pt idx="90861">
                  <c:v>-73.2421875</c:v>
                </c:pt>
                <c:pt idx="90862">
                  <c:v>-18.5546875</c:v>
                </c:pt>
                <c:pt idx="90863">
                  <c:v>31.0058594</c:v>
                </c:pt>
                <c:pt idx="90864">
                  <c:v>65.18554690000001</c:v>
                </c:pt>
                <c:pt idx="90865">
                  <c:v>95.4589844</c:v>
                </c:pt>
                <c:pt idx="90866">
                  <c:v>97.0458984</c:v>
                </c:pt>
                <c:pt idx="90867">
                  <c:v>68.7255859</c:v>
                </c:pt>
                <c:pt idx="90868">
                  <c:v>31.25</c:v>
                </c:pt>
                <c:pt idx="90869">
                  <c:v>-20.38574219999997</c:v>
                </c:pt>
                <c:pt idx="90870">
                  <c:v>-64.9414062</c:v>
                </c:pt>
                <c:pt idx="90871">
                  <c:v>-89.7216797</c:v>
                </c:pt>
                <c:pt idx="90872">
                  <c:v>-97.5341797</c:v>
                </c:pt>
                <c:pt idx="90873">
                  <c:v>-70.1904297</c:v>
                </c:pt>
                <c:pt idx="90874">
                  <c:v>-25.0244141</c:v>
                </c:pt>
                <c:pt idx="90875">
                  <c:v>28.1982422</c:v>
                </c:pt>
                <c:pt idx="90876">
                  <c:v>67.62695309999998</c:v>
                </c:pt>
                <c:pt idx="90877">
                  <c:v>89.84375</c:v>
                </c:pt>
                <c:pt idx="90878">
                  <c:v>97.0458984</c:v>
                </c:pt>
                <c:pt idx="90879">
                  <c:v>75.9277344</c:v>
                </c:pt>
                <c:pt idx="90880">
                  <c:v>32.2265625</c:v>
                </c:pt>
                <c:pt idx="90881">
                  <c:v>-13.4277344</c:v>
                </c:pt>
                <c:pt idx="90882">
                  <c:v>-63.3544922</c:v>
                </c:pt>
                <c:pt idx="90883">
                  <c:v>-96.0693359</c:v>
                </c:pt>
                <c:pt idx="90884">
                  <c:v>-100.463867</c:v>
                </c:pt>
                <c:pt idx="90885">
                  <c:v>-73.7304688</c:v>
                </c:pt>
                <c:pt idx="90886">
                  <c:v>-31.98242189999997</c:v>
                </c:pt>
                <c:pt idx="90887">
                  <c:v>15.8691406</c:v>
                </c:pt>
                <c:pt idx="90888">
                  <c:v>59.6923828</c:v>
                </c:pt>
                <c:pt idx="90889">
                  <c:v>87.890625</c:v>
                </c:pt>
                <c:pt idx="90890">
                  <c:v>103.515625</c:v>
                </c:pt>
                <c:pt idx="90891">
                  <c:v>84.7167969</c:v>
                </c:pt>
                <c:pt idx="90892">
                  <c:v>40.4052734</c:v>
                </c:pt>
                <c:pt idx="90893">
                  <c:v>-5.004882809999995</c:v>
                </c:pt>
                <c:pt idx="90894">
                  <c:v>-53.4667969</c:v>
                </c:pt>
                <c:pt idx="90895">
                  <c:v>-82.27539059999994</c:v>
                </c:pt>
                <c:pt idx="90896">
                  <c:v>-100.097656</c:v>
                </c:pt>
                <c:pt idx="90897">
                  <c:v>-83.8623047</c:v>
                </c:pt>
                <c:pt idx="90898">
                  <c:v>-45.5322266</c:v>
                </c:pt>
                <c:pt idx="90899">
                  <c:v>2.80761719</c:v>
                </c:pt>
                <c:pt idx="90900">
                  <c:v>50.1708984</c:v>
                </c:pt>
                <c:pt idx="90901">
                  <c:v>88.9892578</c:v>
                </c:pt>
                <c:pt idx="90902">
                  <c:v>103.149414</c:v>
                </c:pt>
                <c:pt idx="90903">
                  <c:v>84.22851559999998</c:v>
                </c:pt>
                <c:pt idx="90904">
                  <c:v>51.1474609</c:v>
                </c:pt>
                <c:pt idx="90905">
                  <c:v>6.59179688</c:v>
                </c:pt>
                <c:pt idx="90906">
                  <c:v>-42.4804688</c:v>
                </c:pt>
                <c:pt idx="90907">
                  <c:v>-83.7402344</c:v>
                </c:pt>
                <c:pt idx="90908">
                  <c:v>-102.905273</c:v>
                </c:pt>
                <c:pt idx="90909">
                  <c:v>-89.5996094</c:v>
                </c:pt>
                <c:pt idx="90910">
                  <c:v>-58.3496094</c:v>
                </c:pt>
                <c:pt idx="90911">
                  <c:v>-10.1318359</c:v>
                </c:pt>
                <c:pt idx="90912">
                  <c:v>52.3681641</c:v>
                </c:pt>
                <c:pt idx="90913">
                  <c:v>81.5429688</c:v>
                </c:pt>
                <c:pt idx="90914">
                  <c:v>93.9941406</c:v>
                </c:pt>
                <c:pt idx="90915">
                  <c:v>90.33203119999993</c:v>
                </c:pt>
                <c:pt idx="90916">
                  <c:v>59.5703125</c:v>
                </c:pt>
                <c:pt idx="90917">
                  <c:v>14.4042969</c:v>
                </c:pt>
                <c:pt idx="90918">
                  <c:v>-39.0625</c:v>
                </c:pt>
                <c:pt idx="90919">
                  <c:v>-77.14843749999996</c:v>
                </c:pt>
                <c:pt idx="90920">
                  <c:v>-94.1162109</c:v>
                </c:pt>
                <c:pt idx="90921">
                  <c:v>-95.703125</c:v>
                </c:pt>
                <c:pt idx="90922">
                  <c:v>-61.8896484</c:v>
                </c:pt>
                <c:pt idx="90923">
                  <c:v>-9.39941406</c:v>
                </c:pt>
                <c:pt idx="90924">
                  <c:v>39.4287109</c:v>
                </c:pt>
                <c:pt idx="90925">
                  <c:v>71.8994141</c:v>
                </c:pt>
                <c:pt idx="90926">
                  <c:v>93.9941406</c:v>
                </c:pt>
                <c:pt idx="90927">
                  <c:v>91.1865234</c:v>
                </c:pt>
                <c:pt idx="90928">
                  <c:v>63.3544922</c:v>
                </c:pt>
                <c:pt idx="90929">
                  <c:v>15.625</c:v>
                </c:pt>
                <c:pt idx="90930">
                  <c:v>-34.4238281</c:v>
                </c:pt>
                <c:pt idx="90931">
                  <c:v>-81.66503909999996</c:v>
                </c:pt>
                <c:pt idx="90932">
                  <c:v>-99.4873047</c:v>
                </c:pt>
                <c:pt idx="90933">
                  <c:v>-94.4824219</c:v>
                </c:pt>
                <c:pt idx="90934">
                  <c:v>-69.58007809999994</c:v>
                </c:pt>
                <c:pt idx="90935">
                  <c:v>-24.1699219</c:v>
                </c:pt>
                <c:pt idx="90936">
                  <c:v>25.5126953</c:v>
                </c:pt>
                <c:pt idx="90937">
                  <c:v>71.5332031</c:v>
                </c:pt>
                <c:pt idx="90938">
                  <c:v>96.4355469</c:v>
                </c:pt>
                <c:pt idx="90939">
                  <c:v>95.4589844</c:v>
                </c:pt>
                <c:pt idx="90940">
                  <c:v>69.7021484</c:v>
                </c:pt>
                <c:pt idx="90941">
                  <c:v>26.8554688</c:v>
                </c:pt>
                <c:pt idx="90942">
                  <c:v>-31.4941406</c:v>
                </c:pt>
                <c:pt idx="90943">
                  <c:v>-65.4296875</c:v>
                </c:pt>
                <c:pt idx="90944">
                  <c:v>-93.2617188</c:v>
                </c:pt>
                <c:pt idx="90945">
                  <c:v>-98.2666016</c:v>
                </c:pt>
                <c:pt idx="90946">
                  <c:v>-72.3876953</c:v>
                </c:pt>
                <c:pt idx="90947">
                  <c:v>-28.0761719</c:v>
                </c:pt>
                <c:pt idx="90948">
                  <c:v>19.6533203</c:v>
                </c:pt>
                <c:pt idx="90949">
                  <c:v>62.8662109</c:v>
                </c:pt>
                <c:pt idx="90950">
                  <c:v>94.7265625</c:v>
                </c:pt>
                <c:pt idx="90951">
                  <c:v>98.9990234</c:v>
                </c:pt>
                <c:pt idx="90952">
                  <c:v>75.5615234</c:v>
                </c:pt>
                <c:pt idx="90953">
                  <c:v>35.8886719</c:v>
                </c:pt>
                <c:pt idx="90954">
                  <c:v>-18.0664062</c:v>
                </c:pt>
                <c:pt idx="90955">
                  <c:v>-64.0869141</c:v>
                </c:pt>
                <c:pt idx="90956">
                  <c:v>-91.796875</c:v>
                </c:pt>
                <c:pt idx="90957">
                  <c:v>-98.5107422</c:v>
                </c:pt>
                <c:pt idx="90958">
                  <c:v>-81.9091797</c:v>
                </c:pt>
                <c:pt idx="90959">
                  <c:v>-43.0908203</c:v>
                </c:pt>
                <c:pt idx="90960">
                  <c:v>10.6201172</c:v>
                </c:pt>
                <c:pt idx="90961">
                  <c:v>61.7675781</c:v>
                </c:pt>
                <c:pt idx="90962">
                  <c:v>84.3505859</c:v>
                </c:pt>
                <c:pt idx="90963">
                  <c:v>98.1445312</c:v>
                </c:pt>
                <c:pt idx="90964">
                  <c:v>84.10644529999998</c:v>
                </c:pt>
                <c:pt idx="90965">
                  <c:v>41.3818359</c:v>
                </c:pt>
                <c:pt idx="90966">
                  <c:v>-5.73730469</c:v>
                </c:pt>
                <c:pt idx="90967">
                  <c:v>-51.5136719</c:v>
                </c:pt>
                <c:pt idx="90968">
                  <c:v>-82.27539059999994</c:v>
                </c:pt>
                <c:pt idx="90969">
                  <c:v>-98.87695309999998</c:v>
                </c:pt>
                <c:pt idx="90970">
                  <c:v>-86.7919922</c:v>
                </c:pt>
                <c:pt idx="90971">
                  <c:v>-51.8798828</c:v>
                </c:pt>
                <c:pt idx="90972">
                  <c:v>-5.004882809999995</c:v>
                </c:pt>
                <c:pt idx="90973">
                  <c:v>45.0439453</c:v>
                </c:pt>
                <c:pt idx="90974">
                  <c:v>87.4023438</c:v>
                </c:pt>
                <c:pt idx="90975">
                  <c:v>93.75</c:v>
                </c:pt>
                <c:pt idx="90976">
                  <c:v>82.7636719</c:v>
                </c:pt>
                <c:pt idx="90977">
                  <c:v>46.3867188</c:v>
                </c:pt>
                <c:pt idx="90978">
                  <c:v>3.05175781</c:v>
                </c:pt>
                <c:pt idx="90979">
                  <c:v>-46.6308594</c:v>
                </c:pt>
                <c:pt idx="90980">
                  <c:v>-85.9375</c:v>
                </c:pt>
                <c:pt idx="90981">
                  <c:v>-101.318359</c:v>
                </c:pt>
                <c:pt idx="90982">
                  <c:v>-87.2802734</c:v>
                </c:pt>
                <c:pt idx="90983">
                  <c:v>-49.5605469</c:v>
                </c:pt>
                <c:pt idx="90984">
                  <c:v>-4.882812499999997</c:v>
                </c:pt>
                <c:pt idx="90985">
                  <c:v>39.4287109</c:v>
                </c:pt>
                <c:pt idx="90986">
                  <c:v>75.8056641</c:v>
                </c:pt>
                <c:pt idx="90987">
                  <c:v>105.224609</c:v>
                </c:pt>
                <c:pt idx="90988">
                  <c:v>89.84375</c:v>
                </c:pt>
                <c:pt idx="90989">
                  <c:v>56.7626953</c:v>
                </c:pt>
                <c:pt idx="90990">
                  <c:v>6.95800781</c:v>
                </c:pt>
                <c:pt idx="90991">
                  <c:v>-39.0625</c:v>
                </c:pt>
                <c:pt idx="90992">
                  <c:v>-73.85253909999996</c:v>
                </c:pt>
                <c:pt idx="90993">
                  <c:v>-98.63281249999996</c:v>
                </c:pt>
                <c:pt idx="90994">
                  <c:v>-86.5478516</c:v>
                </c:pt>
                <c:pt idx="90995">
                  <c:v>-62.0117188</c:v>
                </c:pt>
                <c:pt idx="90996">
                  <c:v>-12.9394531</c:v>
                </c:pt>
                <c:pt idx="90997">
                  <c:v>36.9873047</c:v>
                </c:pt>
                <c:pt idx="90998">
                  <c:v>77.5146484</c:v>
                </c:pt>
                <c:pt idx="90999">
                  <c:v>102.050781</c:v>
                </c:pt>
                <c:pt idx="91000">
                  <c:v>97.0458984</c:v>
                </c:pt>
                <c:pt idx="91001">
                  <c:v>64.6972656</c:v>
                </c:pt>
                <c:pt idx="91002">
                  <c:v>22.2167969</c:v>
                </c:pt>
                <c:pt idx="91003">
                  <c:v>-32.2265625</c:v>
                </c:pt>
                <c:pt idx="91004">
                  <c:v>-73.3642578</c:v>
                </c:pt>
                <c:pt idx="91005">
                  <c:v>-98.1445312</c:v>
                </c:pt>
                <c:pt idx="91006">
                  <c:v>-90.33203119999993</c:v>
                </c:pt>
                <c:pt idx="91007">
                  <c:v>-69.9462891</c:v>
                </c:pt>
                <c:pt idx="91008">
                  <c:v>-30.8837891</c:v>
                </c:pt>
                <c:pt idx="91009">
                  <c:v>25.8789062</c:v>
                </c:pt>
                <c:pt idx="91010">
                  <c:v>73.7304688</c:v>
                </c:pt>
                <c:pt idx="91011">
                  <c:v>94.2382812</c:v>
                </c:pt>
                <c:pt idx="91012">
                  <c:v>96.4355469</c:v>
                </c:pt>
                <c:pt idx="91013">
                  <c:v>72.6318359</c:v>
                </c:pt>
                <c:pt idx="91014">
                  <c:v>28.5644531</c:v>
                </c:pt>
                <c:pt idx="91015">
                  <c:v>-18.6767578</c:v>
                </c:pt>
                <c:pt idx="91016">
                  <c:v>-62.7441406</c:v>
                </c:pt>
                <c:pt idx="91017">
                  <c:v>-93.6279297</c:v>
                </c:pt>
                <c:pt idx="91018">
                  <c:v>-90.82031249999996</c:v>
                </c:pt>
                <c:pt idx="91019">
                  <c:v>-67.50488279999998</c:v>
                </c:pt>
                <c:pt idx="91020">
                  <c:v>-27.5878906</c:v>
                </c:pt>
                <c:pt idx="91021">
                  <c:v>29.7851562</c:v>
                </c:pt>
                <c:pt idx="91022">
                  <c:v>67.2607422</c:v>
                </c:pt>
                <c:pt idx="91023">
                  <c:v>94.2382812</c:v>
                </c:pt>
                <c:pt idx="91024">
                  <c:v>96.67968749999996</c:v>
                </c:pt>
                <c:pt idx="91025">
                  <c:v>72.50976559999998</c:v>
                </c:pt>
                <c:pt idx="91026">
                  <c:v>33.5693359</c:v>
                </c:pt>
                <c:pt idx="91027">
                  <c:v>-17.4560547</c:v>
                </c:pt>
                <c:pt idx="91028">
                  <c:v>-60.546875</c:v>
                </c:pt>
                <c:pt idx="91029">
                  <c:v>-89.11132809999998</c:v>
                </c:pt>
                <c:pt idx="91030">
                  <c:v>-98.2666016</c:v>
                </c:pt>
                <c:pt idx="91031">
                  <c:v>-80.4443359</c:v>
                </c:pt>
                <c:pt idx="91032">
                  <c:v>-36.8652344</c:v>
                </c:pt>
                <c:pt idx="91033">
                  <c:v>15.1367188</c:v>
                </c:pt>
                <c:pt idx="91034">
                  <c:v>59.6923828</c:v>
                </c:pt>
                <c:pt idx="91035">
                  <c:v>89.2333984</c:v>
                </c:pt>
                <c:pt idx="91036">
                  <c:v>95.2148438</c:v>
                </c:pt>
                <c:pt idx="91037">
                  <c:v>80.68847659999993</c:v>
                </c:pt>
                <c:pt idx="91038">
                  <c:v>40.2832031</c:v>
                </c:pt>
                <c:pt idx="91039">
                  <c:v>-3.90625</c:v>
                </c:pt>
                <c:pt idx="91040">
                  <c:v>-56.3964844</c:v>
                </c:pt>
                <c:pt idx="91041">
                  <c:v>-80.8105469</c:v>
                </c:pt>
                <c:pt idx="91042">
                  <c:v>-95.4589844</c:v>
                </c:pt>
                <c:pt idx="91043">
                  <c:v>-83.2519531</c:v>
                </c:pt>
                <c:pt idx="91044">
                  <c:v>-49.9267578</c:v>
                </c:pt>
                <c:pt idx="91045">
                  <c:v>6.95800781</c:v>
                </c:pt>
                <c:pt idx="91046">
                  <c:v>55.0537109</c:v>
                </c:pt>
                <c:pt idx="91047">
                  <c:v>84.3505859</c:v>
                </c:pt>
                <c:pt idx="91048">
                  <c:v>100.952148</c:v>
                </c:pt>
                <c:pt idx="91049">
                  <c:v>86.05957029999998</c:v>
                </c:pt>
                <c:pt idx="91050">
                  <c:v>52.2460938</c:v>
                </c:pt>
                <c:pt idx="91051">
                  <c:v>10.7421875</c:v>
                </c:pt>
                <c:pt idx="91052">
                  <c:v>-40.6494141</c:v>
                </c:pt>
                <c:pt idx="91053">
                  <c:v>-83.4960938</c:v>
                </c:pt>
                <c:pt idx="91054">
                  <c:v>-96.80175779999998</c:v>
                </c:pt>
                <c:pt idx="91055">
                  <c:v>-89.5996094</c:v>
                </c:pt>
                <c:pt idx="91056">
                  <c:v>-52.3681641</c:v>
                </c:pt>
                <c:pt idx="91057">
                  <c:v>-9.88769531</c:v>
                </c:pt>
                <c:pt idx="91058">
                  <c:v>39.6728516</c:v>
                </c:pt>
                <c:pt idx="91059">
                  <c:v>83.7402344</c:v>
                </c:pt>
                <c:pt idx="91060">
                  <c:v>93.9941406</c:v>
                </c:pt>
                <c:pt idx="91061">
                  <c:v>85.4492188</c:v>
                </c:pt>
                <c:pt idx="91062">
                  <c:v>63.5986328</c:v>
                </c:pt>
                <c:pt idx="91063">
                  <c:v>19.7753906</c:v>
                </c:pt>
                <c:pt idx="91064">
                  <c:v>-39.7949219</c:v>
                </c:pt>
                <c:pt idx="91065">
                  <c:v>-83.0078125</c:v>
                </c:pt>
                <c:pt idx="91066">
                  <c:v>-94.1162109</c:v>
                </c:pt>
                <c:pt idx="91067">
                  <c:v>-91.55273440000001</c:v>
                </c:pt>
                <c:pt idx="91068">
                  <c:v>-62.0117188</c:v>
                </c:pt>
                <c:pt idx="91069">
                  <c:v>-15.2587891</c:v>
                </c:pt>
                <c:pt idx="91070">
                  <c:v>27.2216797</c:v>
                </c:pt>
                <c:pt idx="91071">
                  <c:v>78.12499999999998</c:v>
                </c:pt>
                <c:pt idx="91072">
                  <c:v>100.830078</c:v>
                </c:pt>
                <c:pt idx="91073">
                  <c:v>96.1914062</c:v>
                </c:pt>
                <c:pt idx="91074">
                  <c:v>70.3125</c:v>
                </c:pt>
                <c:pt idx="91075">
                  <c:v>19.4091797</c:v>
                </c:pt>
                <c:pt idx="91076">
                  <c:v>-31.1279297</c:v>
                </c:pt>
                <c:pt idx="91077">
                  <c:v>-70.67871089999993</c:v>
                </c:pt>
                <c:pt idx="91078">
                  <c:v>-97.4121094</c:v>
                </c:pt>
                <c:pt idx="91079">
                  <c:v>-101.5625</c:v>
                </c:pt>
                <c:pt idx="91080">
                  <c:v>-69.58007809999994</c:v>
                </c:pt>
                <c:pt idx="91081">
                  <c:v>-21.7285156</c:v>
                </c:pt>
                <c:pt idx="91082">
                  <c:v>21.2402344</c:v>
                </c:pt>
                <c:pt idx="91083">
                  <c:v>69.7021484</c:v>
                </c:pt>
                <c:pt idx="91084">
                  <c:v>94.1162109</c:v>
                </c:pt>
                <c:pt idx="91085">
                  <c:v>98.0224609</c:v>
                </c:pt>
                <c:pt idx="91086">
                  <c:v>73.85253909999996</c:v>
                </c:pt>
                <c:pt idx="91087">
                  <c:v>24.2919922</c:v>
                </c:pt>
                <c:pt idx="91088">
                  <c:v>-20.2636719</c:v>
                </c:pt>
                <c:pt idx="91089">
                  <c:v>-62.6220703</c:v>
                </c:pt>
                <c:pt idx="91090">
                  <c:v>-91.55273440000001</c:v>
                </c:pt>
                <c:pt idx="91091">
                  <c:v>-88.5009766</c:v>
                </c:pt>
                <c:pt idx="91092">
                  <c:v>-77.0263672</c:v>
                </c:pt>
                <c:pt idx="91093">
                  <c:v>-38.0859375</c:v>
                </c:pt>
                <c:pt idx="91094">
                  <c:v>18.9208984</c:v>
                </c:pt>
                <c:pt idx="91095">
                  <c:v>66.1621094</c:v>
                </c:pt>
                <c:pt idx="91096">
                  <c:v>97.77832029999998</c:v>
                </c:pt>
                <c:pt idx="91097">
                  <c:v>96.1914062</c:v>
                </c:pt>
                <c:pt idx="91098">
                  <c:v>73.1201172</c:v>
                </c:pt>
                <c:pt idx="91099">
                  <c:v>31.3720703</c:v>
                </c:pt>
                <c:pt idx="91100">
                  <c:v>-15.8691406</c:v>
                </c:pt>
                <c:pt idx="91101">
                  <c:v>-64.3310547</c:v>
                </c:pt>
                <c:pt idx="91102">
                  <c:v>-87.2802734</c:v>
                </c:pt>
                <c:pt idx="91103">
                  <c:v>-96.1914062</c:v>
                </c:pt>
                <c:pt idx="91104">
                  <c:v>-76.7822266</c:v>
                </c:pt>
                <c:pt idx="91105">
                  <c:v>-38.9404297</c:v>
                </c:pt>
                <c:pt idx="91106">
                  <c:v>8.30078125</c:v>
                </c:pt>
                <c:pt idx="91107">
                  <c:v>53.9550781</c:v>
                </c:pt>
                <c:pt idx="91108">
                  <c:v>88.0126953</c:v>
                </c:pt>
                <c:pt idx="91109">
                  <c:v>97.5341797</c:v>
                </c:pt>
                <c:pt idx="91110">
                  <c:v>85.6933594</c:v>
                </c:pt>
                <c:pt idx="91111">
                  <c:v>48.828125</c:v>
                </c:pt>
                <c:pt idx="91112">
                  <c:v>-3.78417969</c:v>
                </c:pt>
                <c:pt idx="91113">
                  <c:v>-55.4199219</c:v>
                </c:pt>
                <c:pt idx="91114">
                  <c:v>-87.4023438</c:v>
                </c:pt>
                <c:pt idx="91115">
                  <c:v>-98.63281249999996</c:v>
                </c:pt>
                <c:pt idx="91116">
                  <c:v>-83.2519531</c:v>
                </c:pt>
                <c:pt idx="91117">
                  <c:v>-50.5371094</c:v>
                </c:pt>
                <c:pt idx="91118">
                  <c:v>0.854492188</c:v>
                </c:pt>
                <c:pt idx="91119">
                  <c:v>52.1240234</c:v>
                </c:pt>
                <c:pt idx="91120">
                  <c:v>96.3134766</c:v>
                </c:pt>
                <c:pt idx="91121">
                  <c:v>101.68457</c:v>
                </c:pt>
                <c:pt idx="91122">
                  <c:v>84.8388672</c:v>
                </c:pt>
                <c:pt idx="91123">
                  <c:v>58.7158203</c:v>
                </c:pt>
                <c:pt idx="91124">
                  <c:v>-1.22070312</c:v>
                </c:pt>
                <c:pt idx="91125">
                  <c:v>-47.3632812</c:v>
                </c:pt>
                <c:pt idx="91126">
                  <c:v>-82.88574219999992</c:v>
                </c:pt>
                <c:pt idx="91127">
                  <c:v>-107.910156</c:v>
                </c:pt>
                <c:pt idx="91128">
                  <c:v>-91.55273440000001</c:v>
                </c:pt>
                <c:pt idx="91129">
                  <c:v>-57.8613281</c:v>
                </c:pt>
                <c:pt idx="91130">
                  <c:v>-13.1835938</c:v>
                </c:pt>
                <c:pt idx="91131">
                  <c:v>36.7431641</c:v>
                </c:pt>
                <c:pt idx="91132">
                  <c:v>83.984375</c:v>
                </c:pt>
                <c:pt idx="91133">
                  <c:v>99.85351559999998</c:v>
                </c:pt>
                <c:pt idx="91134">
                  <c:v>85.4492188</c:v>
                </c:pt>
                <c:pt idx="91135">
                  <c:v>64.453125</c:v>
                </c:pt>
                <c:pt idx="91136">
                  <c:v>14.0380859</c:v>
                </c:pt>
                <c:pt idx="91137">
                  <c:v>-34.17968749999999</c:v>
                </c:pt>
                <c:pt idx="91138">
                  <c:v>-80.4443359</c:v>
                </c:pt>
                <c:pt idx="91139">
                  <c:v>-97.0458984</c:v>
                </c:pt>
                <c:pt idx="91140">
                  <c:v>-88.2568359</c:v>
                </c:pt>
                <c:pt idx="91141">
                  <c:v>-65.9179688</c:v>
                </c:pt>
                <c:pt idx="91142">
                  <c:v>-13.1835938</c:v>
                </c:pt>
                <c:pt idx="91143">
                  <c:v>35.5224609</c:v>
                </c:pt>
                <c:pt idx="91144">
                  <c:v>76.2939453</c:v>
                </c:pt>
                <c:pt idx="91145">
                  <c:v>98.1445312</c:v>
                </c:pt>
                <c:pt idx="91146">
                  <c:v>88.0126953</c:v>
                </c:pt>
                <c:pt idx="91147">
                  <c:v>58.83789059999999</c:v>
                </c:pt>
                <c:pt idx="91148">
                  <c:v>21.2402344</c:v>
                </c:pt>
                <c:pt idx="91149">
                  <c:v>-30.2734375</c:v>
                </c:pt>
                <c:pt idx="91150">
                  <c:v>-72.7539062</c:v>
                </c:pt>
                <c:pt idx="91151">
                  <c:v>-99.1210938</c:v>
                </c:pt>
                <c:pt idx="91152">
                  <c:v>-96.0693359</c:v>
                </c:pt>
                <c:pt idx="91153">
                  <c:v>-66.65039059999994</c:v>
                </c:pt>
                <c:pt idx="91154">
                  <c:v>-29.296875</c:v>
                </c:pt>
                <c:pt idx="91155">
                  <c:v>30.8837891</c:v>
                </c:pt>
                <c:pt idx="91156">
                  <c:v>73.60839839999993</c:v>
                </c:pt>
                <c:pt idx="91157">
                  <c:v>90.33203119999993</c:v>
                </c:pt>
                <c:pt idx="91158">
                  <c:v>96.0693359</c:v>
                </c:pt>
                <c:pt idx="91159">
                  <c:v>83.12988279999993</c:v>
                </c:pt>
                <c:pt idx="91160">
                  <c:v>38.0859375</c:v>
                </c:pt>
                <c:pt idx="91161">
                  <c:v>-18.4326172</c:v>
                </c:pt>
                <c:pt idx="91162">
                  <c:v>-65.9179688</c:v>
                </c:pt>
                <c:pt idx="91163">
                  <c:v>-95.703125</c:v>
                </c:pt>
                <c:pt idx="91164">
                  <c:v>-92.89550779999998</c:v>
                </c:pt>
                <c:pt idx="91165">
                  <c:v>-71.0449219</c:v>
                </c:pt>
                <c:pt idx="91166">
                  <c:v>-39.7949219</c:v>
                </c:pt>
                <c:pt idx="91167">
                  <c:v>10.8642578</c:v>
                </c:pt>
                <c:pt idx="91168">
                  <c:v>55.1757812</c:v>
                </c:pt>
                <c:pt idx="91169">
                  <c:v>86.6699219</c:v>
                </c:pt>
                <c:pt idx="91170">
                  <c:v>99.4873047</c:v>
                </c:pt>
                <c:pt idx="91171">
                  <c:v>75.5615234</c:v>
                </c:pt>
                <c:pt idx="91172">
                  <c:v>39.6728516</c:v>
                </c:pt>
                <c:pt idx="91173">
                  <c:v>-10.4980469</c:v>
                </c:pt>
                <c:pt idx="91174">
                  <c:v>-61.15722659999999</c:v>
                </c:pt>
                <c:pt idx="91175">
                  <c:v>-87.15820309999998</c:v>
                </c:pt>
                <c:pt idx="91176">
                  <c:v>-93.5058594</c:v>
                </c:pt>
                <c:pt idx="91177">
                  <c:v>-77.39257809999994</c:v>
                </c:pt>
                <c:pt idx="91178">
                  <c:v>-46.1425781</c:v>
                </c:pt>
                <c:pt idx="91179">
                  <c:v>4.27246094</c:v>
                </c:pt>
                <c:pt idx="91180">
                  <c:v>50.4150391</c:v>
                </c:pt>
                <c:pt idx="91181">
                  <c:v>92.1630859</c:v>
                </c:pt>
                <c:pt idx="91182">
                  <c:v>96.92382809999998</c:v>
                </c:pt>
                <c:pt idx="91183">
                  <c:v>85.08300779999998</c:v>
                </c:pt>
                <c:pt idx="91184">
                  <c:v>44.7998047</c:v>
                </c:pt>
                <c:pt idx="91185">
                  <c:v>0.732421875</c:v>
                </c:pt>
                <c:pt idx="91186">
                  <c:v>-50.2929688</c:v>
                </c:pt>
                <c:pt idx="91187">
                  <c:v>-84.8388672</c:v>
                </c:pt>
                <c:pt idx="91188">
                  <c:v>-99.3652344</c:v>
                </c:pt>
                <c:pt idx="91189">
                  <c:v>-82.7636719</c:v>
                </c:pt>
                <c:pt idx="91190">
                  <c:v>-44.1894531</c:v>
                </c:pt>
                <c:pt idx="91191">
                  <c:v>3.05175781</c:v>
                </c:pt>
                <c:pt idx="91192">
                  <c:v>52.9785156</c:v>
                </c:pt>
                <c:pt idx="91193">
                  <c:v>91.6748047</c:v>
                </c:pt>
                <c:pt idx="91194">
                  <c:v>93.9941406</c:v>
                </c:pt>
                <c:pt idx="91195">
                  <c:v>85.3271484</c:v>
                </c:pt>
                <c:pt idx="91196">
                  <c:v>53.5888672</c:v>
                </c:pt>
                <c:pt idx="91197">
                  <c:v>8.178710939999998</c:v>
                </c:pt>
                <c:pt idx="91198">
                  <c:v>-44.7998047</c:v>
                </c:pt>
                <c:pt idx="91199">
                  <c:v>-81.5429688</c:v>
                </c:pt>
                <c:pt idx="91200">
                  <c:v>-93.75</c:v>
                </c:pt>
                <c:pt idx="91201">
                  <c:v>-81.4208984</c:v>
                </c:pt>
                <c:pt idx="91202">
                  <c:v>-56.1523438</c:v>
                </c:pt>
                <c:pt idx="91203">
                  <c:v>-10.1318359</c:v>
                </c:pt>
                <c:pt idx="91204">
                  <c:v>40.2832031</c:v>
                </c:pt>
                <c:pt idx="91205">
                  <c:v>76.7822266</c:v>
                </c:pt>
                <c:pt idx="91206">
                  <c:v>100.708008</c:v>
                </c:pt>
                <c:pt idx="91207">
                  <c:v>91.4306641</c:v>
                </c:pt>
                <c:pt idx="91208">
                  <c:v>65.0634766</c:v>
                </c:pt>
                <c:pt idx="91209">
                  <c:v>14.5263672</c:v>
                </c:pt>
                <c:pt idx="91210">
                  <c:v>-36.9873047</c:v>
                </c:pt>
                <c:pt idx="91211">
                  <c:v>-76.5380859</c:v>
                </c:pt>
                <c:pt idx="91212">
                  <c:v>-89.7216797</c:v>
                </c:pt>
                <c:pt idx="91213">
                  <c:v>-89.5996094</c:v>
                </c:pt>
                <c:pt idx="91214">
                  <c:v>-69.58007809999994</c:v>
                </c:pt>
                <c:pt idx="91215">
                  <c:v>-16.1132812</c:v>
                </c:pt>
                <c:pt idx="91216">
                  <c:v>35.2783203</c:v>
                </c:pt>
                <c:pt idx="91217">
                  <c:v>74.9511719</c:v>
                </c:pt>
                <c:pt idx="91218">
                  <c:v>94.1162109</c:v>
                </c:pt>
                <c:pt idx="91219">
                  <c:v>97.5341797</c:v>
                </c:pt>
                <c:pt idx="91220">
                  <c:v>68.35937499999996</c:v>
                </c:pt>
                <c:pt idx="91221">
                  <c:v>19.1650391</c:v>
                </c:pt>
                <c:pt idx="91222">
                  <c:v>-27.34375</c:v>
                </c:pt>
                <c:pt idx="91223">
                  <c:v>-67.7490234</c:v>
                </c:pt>
                <c:pt idx="91224">
                  <c:v>-94.4824219</c:v>
                </c:pt>
                <c:pt idx="91225">
                  <c:v>-93.1396484</c:v>
                </c:pt>
                <c:pt idx="91226">
                  <c:v>-73.2421875</c:v>
                </c:pt>
                <c:pt idx="91227">
                  <c:v>-23.8037109</c:v>
                </c:pt>
                <c:pt idx="91228">
                  <c:v>18.5546875</c:v>
                </c:pt>
                <c:pt idx="91229">
                  <c:v>67.2607422</c:v>
                </c:pt>
                <c:pt idx="91230">
                  <c:v>96.4355469</c:v>
                </c:pt>
                <c:pt idx="91231">
                  <c:v>98.2666016</c:v>
                </c:pt>
                <c:pt idx="91232">
                  <c:v>71.0449219</c:v>
                </c:pt>
                <c:pt idx="91233">
                  <c:v>23.6816406</c:v>
                </c:pt>
                <c:pt idx="91234">
                  <c:v>-13.7939453</c:v>
                </c:pt>
                <c:pt idx="91235">
                  <c:v>-66.65039059999994</c:v>
                </c:pt>
                <c:pt idx="91236">
                  <c:v>-95.703125</c:v>
                </c:pt>
                <c:pt idx="91237">
                  <c:v>-89.7216797</c:v>
                </c:pt>
                <c:pt idx="91238">
                  <c:v>-79.7119141</c:v>
                </c:pt>
                <c:pt idx="91239">
                  <c:v>-41.5039062</c:v>
                </c:pt>
                <c:pt idx="91240">
                  <c:v>12.6953125</c:v>
                </c:pt>
                <c:pt idx="91241">
                  <c:v>65.67382809999994</c:v>
                </c:pt>
                <c:pt idx="91242">
                  <c:v>95.5810547</c:v>
                </c:pt>
                <c:pt idx="91243">
                  <c:v>98.9990234</c:v>
                </c:pt>
                <c:pt idx="91244">
                  <c:v>77.27050779999998</c:v>
                </c:pt>
                <c:pt idx="91245">
                  <c:v>41.2597656</c:v>
                </c:pt>
                <c:pt idx="91246">
                  <c:v>-5.98144531</c:v>
                </c:pt>
                <c:pt idx="91247">
                  <c:v>-56.2744141</c:v>
                </c:pt>
                <c:pt idx="91248">
                  <c:v>-90.6982422</c:v>
                </c:pt>
                <c:pt idx="91249">
                  <c:v>-100.952148</c:v>
                </c:pt>
                <c:pt idx="91250">
                  <c:v>-79.5898438</c:v>
                </c:pt>
                <c:pt idx="91251">
                  <c:v>-40.0390625</c:v>
                </c:pt>
                <c:pt idx="91252">
                  <c:v>10.8642578</c:v>
                </c:pt>
                <c:pt idx="91253">
                  <c:v>56.3964844</c:v>
                </c:pt>
                <c:pt idx="91254">
                  <c:v>85.5712891</c:v>
                </c:pt>
                <c:pt idx="91255">
                  <c:v>103.027344</c:v>
                </c:pt>
                <c:pt idx="91256">
                  <c:v>83.8623047</c:v>
                </c:pt>
                <c:pt idx="91257">
                  <c:v>38.5742188</c:v>
                </c:pt>
                <c:pt idx="91258">
                  <c:v>-1.953125</c:v>
                </c:pt>
                <c:pt idx="91259">
                  <c:v>-47.1191406</c:v>
                </c:pt>
                <c:pt idx="91260">
                  <c:v>-83.7402344</c:v>
                </c:pt>
                <c:pt idx="91261">
                  <c:v>-90.33203119999993</c:v>
                </c:pt>
                <c:pt idx="91262">
                  <c:v>-83.2519531</c:v>
                </c:pt>
                <c:pt idx="91263">
                  <c:v>-57.8613281</c:v>
                </c:pt>
                <c:pt idx="91264">
                  <c:v>-4.63867188</c:v>
                </c:pt>
                <c:pt idx="91265">
                  <c:v>50.9033203</c:v>
                </c:pt>
                <c:pt idx="91266">
                  <c:v>87.2802734</c:v>
                </c:pt>
                <c:pt idx="91267">
                  <c:v>99.2431641</c:v>
                </c:pt>
                <c:pt idx="91268">
                  <c:v>82.6416016</c:v>
                </c:pt>
                <c:pt idx="91269">
                  <c:v>46.6308594</c:v>
                </c:pt>
                <c:pt idx="91270">
                  <c:v>6.95800781</c:v>
                </c:pt>
                <c:pt idx="91271">
                  <c:v>-36.4990234</c:v>
                </c:pt>
                <c:pt idx="91272">
                  <c:v>-76.7822266</c:v>
                </c:pt>
                <c:pt idx="91273">
                  <c:v>-96.4355469</c:v>
                </c:pt>
                <c:pt idx="91274">
                  <c:v>-90.94238279999998</c:v>
                </c:pt>
                <c:pt idx="91275">
                  <c:v>-52.2460938</c:v>
                </c:pt>
                <c:pt idx="91276">
                  <c:v>-7.20214844</c:v>
                </c:pt>
                <c:pt idx="91277">
                  <c:v>36.0107422</c:v>
                </c:pt>
                <c:pt idx="91278">
                  <c:v>78.6132812</c:v>
                </c:pt>
                <c:pt idx="91279">
                  <c:v>98.0224609</c:v>
                </c:pt>
                <c:pt idx="91280">
                  <c:v>88.0126953</c:v>
                </c:pt>
                <c:pt idx="91281">
                  <c:v>64.0869141</c:v>
                </c:pt>
                <c:pt idx="91282">
                  <c:v>14.5263672</c:v>
                </c:pt>
                <c:pt idx="91283">
                  <c:v>-38.6962891</c:v>
                </c:pt>
                <c:pt idx="91284">
                  <c:v>-79.22363279999998</c:v>
                </c:pt>
                <c:pt idx="91285">
                  <c:v>-94.3603516</c:v>
                </c:pt>
                <c:pt idx="91286">
                  <c:v>-87.2802734</c:v>
                </c:pt>
                <c:pt idx="91287">
                  <c:v>-61.6455078</c:v>
                </c:pt>
                <c:pt idx="91288">
                  <c:v>-23.9257812</c:v>
                </c:pt>
                <c:pt idx="91289">
                  <c:v>31.3720703</c:v>
                </c:pt>
                <c:pt idx="91290">
                  <c:v>71.7773438</c:v>
                </c:pt>
                <c:pt idx="91291">
                  <c:v>98.2666016</c:v>
                </c:pt>
                <c:pt idx="91292">
                  <c:v>91.1865234</c:v>
                </c:pt>
                <c:pt idx="91293">
                  <c:v>66.7724609</c:v>
                </c:pt>
                <c:pt idx="91294">
                  <c:v>21.2402344</c:v>
                </c:pt>
                <c:pt idx="91295">
                  <c:v>-23.8037109</c:v>
                </c:pt>
                <c:pt idx="91296">
                  <c:v>-72.1435547</c:v>
                </c:pt>
                <c:pt idx="91297">
                  <c:v>-99.9755859</c:v>
                </c:pt>
                <c:pt idx="91298">
                  <c:v>-93.5058594</c:v>
                </c:pt>
                <c:pt idx="91299">
                  <c:v>-72.0214844</c:v>
                </c:pt>
                <c:pt idx="91300">
                  <c:v>-25.5126953</c:v>
                </c:pt>
                <c:pt idx="91301">
                  <c:v>25.2685547</c:v>
                </c:pt>
                <c:pt idx="91302">
                  <c:v>71.4111328</c:v>
                </c:pt>
                <c:pt idx="91303">
                  <c:v>100.585938</c:v>
                </c:pt>
                <c:pt idx="91304">
                  <c:v>96.0693359</c:v>
                </c:pt>
                <c:pt idx="91305">
                  <c:v>76.6601562</c:v>
                </c:pt>
                <c:pt idx="91306">
                  <c:v>35.15625</c:v>
                </c:pt>
                <c:pt idx="91307">
                  <c:v>-18.3105469</c:v>
                </c:pt>
                <c:pt idx="91308">
                  <c:v>-61.5234375</c:v>
                </c:pt>
                <c:pt idx="91309">
                  <c:v>-99.1210938</c:v>
                </c:pt>
                <c:pt idx="91310">
                  <c:v>-110.107422</c:v>
                </c:pt>
                <c:pt idx="91311">
                  <c:v>-80.2001953</c:v>
                </c:pt>
                <c:pt idx="91312">
                  <c:v>-35.6445312</c:v>
                </c:pt>
                <c:pt idx="91313">
                  <c:v>20.2636719</c:v>
                </c:pt>
                <c:pt idx="91314">
                  <c:v>65.55175779999998</c:v>
                </c:pt>
                <c:pt idx="91315">
                  <c:v>89.2333984</c:v>
                </c:pt>
                <c:pt idx="91316">
                  <c:v>96.1914062</c:v>
                </c:pt>
                <c:pt idx="91317">
                  <c:v>78.7353516</c:v>
                </c:pt>
                <c:pt idx="91318">
                  <c:v>44.55566409999999</c:v>
                </c:pt>
                <c:pt idx="91319">
                  <c:v>-4.63867188</c:v>
                </c:pt>
                <c:pt idx="91320">
                  <c:v>-54.4433594</c:v>
                </c:pt>
                <c:pt idx="91321">
                  <c:v>-93.38378909999996</c:v>
                </c:pt>
                <c:pt idx="91322">
                  <c:v>-103.637695</c:v>
                </c:pt>
                <c:pt idx="91323">
                  <c:v>-85.08300779999998</c:v>
                </c:pt>
                <c:pt idx="91324">
                  <c:v>-47.1191406</c:v>
                </c:pt>
                <c:pt idx="91325">
                  <c:v>-1.46484375</c:v>
                </c:pt>
                <c:pt idx="91326">
                  <c:v>56.640625</c:v>
                </c:pt>
                <c:pt idx="91327">
                  <c:v>93.1396484</c:v>
                </c:pt>
                <c:pt idx="91328">
                  <c:v>103.149414</c:v>
                </c:pt>
                <c:pt idx="91329">
                  <c:v>78.0029297</c:v>
                </c:pt>
                <c:pt idx="91330">
                  <c:v>45.0439453</c:v>
                </c:pt>
                <c:pt idx="91331">
                  <c:v>0.854492188</c:v>
                </c:pt>
                <c:pt idx="91332">
                  <c:v>-53.5888672</c:v>
                </c:pt>
                <c:pt idx="91333">
                  <c:v>-87.15820309999998</c:v>
                </c:pt>
                <c:pt idx="91334">
                  <c:v>-94.3603516</c:v>
                </c:pt>
                <c:pt idx="91335">
                  <c:v>-88.9892578</c:v>
                </c:pt>
                <c:pt idx="91336">
                  <c:v>-53.34472659999999</c:v>
                </c:pt>
                <c:pt idx="91337">
                  <c:v>-5.37109375</c:v>
                </c:pt>
                <c:pt idx="91338">
                  <c:v>40.2832031</c:v>
                </c:pt>
                <c:pt idx="91339">
                  <c:v>76.9042969</c:v>
                </c:pt>
                <c:pt idx="91340">
                  <c:v>101.5625</c:v>
                </c:pt>
                <c:pt idx="91341">
                  <c:v>90.2099609</c:v>
                </c:pt>
                <c:pt idx="91342">
                  <c:v>55.9082031</c:v>
                </c:pt>
                <c:pt idx="91343">
                  <c:v>12.2070312</c:v>
                </c:pt>
                <c:pt idx="91344">
                  <c:v>-46.0205078</c:v>
                </c:pt>
                <c:pt idx="91345">
                  <c:v>-91.6748047</c:v>
                </c:pt>
                <c:pt idx="91346">
                  <c:v>-99.60937499999996</c:v>
                </c:pt>
                <c:pt idx="91347">
                  <c:v>-91.3085938</c:v>
                </c:pt>
                <c:pt idx="91348">
                  <c:v>-55.2978516</c:v>
                </c:pt>
                <c:pt idx="91349">
                  <c:v>-8.178710939999998</c:v>
                </c:pt>
                <c:pt idx="91350">
                  <c:v>44.0673828</c:v>
                </c:pt>
                <c:pt idx="91351">
                  <c:v>81.66503909999996</c:v>
                </c:pt>
                <c:pt idx="91352">
                  <c:v>92.5292969</c:v>
                </c:pt>
                <c:pt idx="91353">
                  <c:v>90.6982422</c:v>
                </c:pt>
                <c:pt idx="91354">
                  <c:v>62.2558594</c:v>
                </c:pt>
                <c:pt idx="91355">
                  <c:v>16.72363279999998</c:v>
                </c:pt>
                <c:pt idx="91356">
                  <c:v>-31.25</c:v>
                </c:pt>
                <c:pt idx="91357">
                  <c:v>-74.21875</c:v>
                </c:pt>
                <c:pt idx="91358">
                  <c:v>-96.3134766</c:v>
                </c:pt>
                <c:pt idx="91359">
                  <c:v>-89.35546879999995</c:v>
                </c:pt>
                <c:pt idx="91360">
                  <c:v>-69.2138672</c:v>
                </c:pt>
                <c:pt idx="91361">
                  <c:v>-16.2353516</c:v>
                </c:pt>
                <c:pt idx="91362">
                  <c:v>31.25</c:v>
                </c:pt>
                <c:pt idx="91363">
                  <c:v>69.2138672</c:v>
                </c:pt>
                <c:pt idx="91364">
                  <c:v>97.90039059999998</c:v>
                </c:pt>
                <c:pt idx="91365">
                  <c:v>97.1679688</c:v>
                </c:pt>
                <c:pt idx="91366">
                  <c:v>68.2373047</c:v>
                </c:pt>
                <c:pt idx="91367">
                  <c:v>21.7285156</c:v>
                </c:pt>
                <c:pt idx="91368">
                  <c:v>-25.390625</c:v>
                </c:pt>
                <c:pt idx="91369">
                  <c:v>-69.7021484</c:v>
                </c:pt>
                <c:pt idx="91370">
                  <c:v>-98.75488279999998</c:v>
                </c:pt>
                <c:pt idx="91371">
                  <c:v>-95.703125</c:v>
                </c:pt>
                <c:pt idx="91372">
                  <c:v>-69.45800779999998</c:v>
                </c:pt>
                <c:pt idx="91373">
                  <c:v>-29.0527344</c:v>
                </c:pt>
                <c:pt idx="91374">
                  <c:v>24.0478516</c:v>
                </c:pt>
                <c:pt idx="91375">
                  <c:v>66.40625</c:v>
                </c:pt>
                <c:pt idx="91376">
                  <c:v>94.6044922</c:v>
                </c:pt>
                <c:pt idx="91377">
                  <c:v>98.9990234</c:v>
                </c:pt>
                <c:pt idx="91378">
                  <c:v>79.22363279999998</c:v>
                </c:pt>
                <c:pt idx="91379">
                  <c:v>36.4990234</c:v>
                </c:pt>
                <c:pt idx="91380">
                  <c:v>-13.0615234</c:v>
                </c:pt>
                <c:pt idx="91381">
                  <c:v>-54.8095703</c:v>
                </c:pt>
                <c:pt idx="91382">
                  <c:v>-92.2851562</c:v>
                </c:pt>
                <c:pt idx="91383">
                  <c:v>-101.5625</c:v>
                </c:pt>
                <c:pt idx="91384">
                  <c:v>-77.39257809999994</c:v>
                </c:pt>
                <c:pt idx="91385">
                  <c:v>-39.7949219</c:v>
                </c:pt>
                <c:pt idx="91386">
                  <c:v>9.52148438</c:v>
                </c:pt>
                <c:pt idx="91387">
                  <c:v>59.6923828</c:v>
                </c:pt>
                <c:pt idx="91388">
                  <c:v>95.2148438</c:v>
                </c:pt>
                <c:pt idx="91389">
                  <c:v>99.7314453</c:v>
                </c:pt>
                <c:pt idx="91390">
                  <c:v>77.27050779999998</c:v>
                </c:pt>
                <c:pt idx="91391">
                  <c:v>45.4101562</c:v>
                </c:pt>
                <c:pt idx="91392">
                  <c:v>-9.39941406</c:v>
                </c:pt>
                <c:pt idx="91393">
                  <c:v>-62.6220703</c:v>
                </c:pt>
                <c:pt idx="91394">
                  <c:v>-87.7685547</c:v>
                </c:pt>
                <c:pt idx="91395">
                  <c:v>-96.4355469</c:v>
                </c:pt>
                <c:pt idx="91396">
                  <c:v>-87.2802734</c:v>
                </c:pt>
                <c:pt idx="91397">
                  <c:v>-47.6074219</c:v>
                </c:pt>
                <c:pt idx="91398">
                  <c:v>3.90625</c:v>
                </c:pt>
                <c:pt idx="91399">
                  <c:v>46.6308594</c:v>
                </c:pt>
                <c:pt idx="91400">
                  <c:v>84.9609375</c:v>
                </c:pt>
                <c:pt idx="91401">
                  <c:v>99.9755859</c:v>
                </c:pt>
                <c:pt idx="91402">
                  <c:v>88.5009766</c:v>
                </c:pt>
                <c:pt idx="91403">
                  <c:v>56.7626953</c:v>
                </c:pt>
                <c:pt idx="91404">
                  <c:v>4.63867188</c:v>
                </c:pt>
                <c:pt idx="91405">
                  <c:v>-46.875</c:v>
                </c:pt>
                <c:pt idx="91406">
                  <c:v>-82.03125</c:v>
                </c:pt>
                <c:pt idx="91407">
                  <c:v>-98.38867190000001</c:v>
                </c:pt>
                <c:pt idx="91408">
                  <c:v>-89.5996094</c:v>
                </c:pt>
                <c:pt idx="91409">
                  <c:v>-56.1523438</c:v>
                </c:pt>
                <c:pt idx="91410">
                  <c:v>-7.324218749999996</c:v>
                </c:pt>
                <c:pt idx="91411">
                  <c:v>37.5976562</c:v>
                </c:pt>
                <c:pt idx="91412">
                  <c:v>79.8339844</c:v>
                </c:pt>
                <c:pt idx="91413">
                  <c:v>103.027344</c:v>
                </c:pt>
                <c:pt idx="91414">
                  <c:v>90.82031249999996</c:v>
                </c:pt>
                <c:pt idx="91415">
                  <c:v>56.7626953</c:v>
                </c:pt>
                <c:pt idx="91416">
                  <c:v>11.4746094</c:v>
                </c:pt>
                <c:pt idx="91417">
                  <c:v>-36.8652344</c:v>
                </c:pt>
                <c:pt idx="91418">
                  <c:v>-78.2470703</c:v>
                </c:pt>
                <c:pt idx="91419">
                  <c:v>-104.125977</c:v>
                </c:pt>
                <c:pt idx="91420">
                  <c:v>-89.9658203</c:v>
                </c:pt>
                <c:pt idx="91421">
                  <c:v>-58.4716797</c:v>
                </c:pt>
                <c:pt idx="91422">
                  <c:v>-12.6953125</c:v>
                </c:pt>
                <c:pt idx="91423">
                  <c:v>31.7382812</c:v>
                </c:pt>
                <c:pt idx="91424">
                  <c:v>74.21875</c:v>
                </c:pt>
                <c:pt idx="91425">
                  <c:v>102.539062</c:v>
                </c:pt>
                <c:pt idx="91426">
                  <c:v>96.92382809999998</c:v>
                </c:pt>
                <c:pt idx="91427">
                  <c:v>66.1621094</c:v>
                </c:pt>
                <c:pt idx="91428">
                  <c:v>21.8505859</c:v>
                </c:pt>
                <c:pt idx="91429">
                  <c:v>-32.8369141</c:v>
                </c:pt>
                <c:pt idx="91430">
                  <c:v>-72.7539062</c:v>
                </c:pt>
                <c:pt idx="91431">
                  <c:v>-100.585938</c:v>
                </c:pt>
                <c:pt idx="91432">
                  <c:v>-97.1679688</c:v>
                </c:pt>
                <c:pt idx="91433">
                  <c:v>-68.1152344</c:v>
                </c:pt>
                <c:pt idx="91434">
                  <c:v>-21.9726562</c:v>
                </c:pt>
                <c:pt idx="91435">
                  <c:v>23.4375</c:v>
                </c:pt>
                <c:pt idx="91436">
                  <c:v>69.0917969</c:v>
                </c:pt>
                <c:pt idx="91437">
                  <c:v>95.2148438</c:v>
                </c:pt>
                <c:pt idx="91438">
                  <c:v>99.3652344</c:v>
                </c:pt>
                <c:pt idx="91439">
                  <c:v>69.8242188</c:v>
                </c:pt>
                <c:pt idx="91440">
                  <c:v>32.3486328</c:v>
                </c:pt>
                <c:pt idx="91441">
                  <c:v>-23.9257812</c:v>
                </c:pt>
                <c:pt idx="91442">
                  <c:v>-66.52832029999998</c:v>
                </c:pt>
                <c:pt idx="91443">
                  <c:v>-99.60937499999996</c:v>
                </c:pt>
                <c:pt idx="91444">
                  <c:v>-99.7314453</c:v>
                </c:pt>
                <c:pt idx="91445">
                  <c:v>-74.9511719</c:v>
                </c:pt>
                <c:pt idx="91446">
                  <c:v>-31.1279297</c:v>
                </c:pt>
                <c:pt idx="91447">
                  <c:v>19.6533203</c:v>
                </c:pt>
                <c:pt idx="91448">
                  <c:v>64.3310547</c:v>
                </c:pt>
                <c:pt idx="91449">
                  <c:v>89.9658203</c:v>
                </c:pt>
                <c:pt idx="91450">
                  <c:v>97.0458984</c:v>
                </c:pt>
                <c:pt idx="91451">
                  <c:v>74.7070312</c:v>
                </c:pt>
                <c:pt idx="91452">
                  <c:v>34.4238281</c:v>
                </c:pt>
                <c:pt idx="91453">
                  <c:v>-11.4746094</c:v>
                </c:pt>
                <c:pt idx="91454">
                  <c:v>-59.2041016</c:v>
                </c:pt>
                <c:pt idx="91455">
                  <c:v>-88.0126953</c:v>
                </c:pt>
                <c:pt idx="91456">
                  <c:v>-102.294922</c:v>
                </c:pt>
                <c:pt idx="91457">
                  <c:v>-81.66503909999996</c:v>
                </c:pt>
                <c:pt idx="91458">
                  <c:v>-43.8232422</c:v>
                </c:pt>
                <c:pt idx="91459">
                  <c:v>14.1601562</c:v>
                </c:pt>
                <c:pt idx="91460">
                  <c:v>58.9599609</c:v>
                </c:pt>
                <c:pt idx="91461">
                  <c:v>84.8388672</c:v>
                </c:pt>
                <c:pt idx="91462">
                  <c:v>98.63281249999996</c:v>
                </c:pt>
                <c:pt idx="91463">
                  <c:v>84.9609375</c:v>
                </c:pt>
                <c:pt idx="91464">
                  <c:v>46.7529297</c:v>
                </c:pt>
                <c:pt idx="91465">
                  <c:v>-12.2070312</c:v>
                </c:pt>
                <c:pt idx="91466">
                  <c:v>-57.2509766</c:v>
                </c:pt>
                <c:pt idx="91467">
                  <c:v>-92.77343749999996</c:v>
                </c:pt>
                <c:pt idx="91468">
                  <c:v>-97.5341797</c:v>
                </c:pt>
                <c:pt idx="91469">
                  <c:v>-81.66503909999996</c:v>
                </c:pt>
                <c:pt idx="91470">
                  <c:v>-48.3398438</c:v>
                </c:pt>
                <c:pt idx="91471">
                  <c:v>5.37109375</c:v>
                </c:pt>
                <c:pt idx="91472">
                  <c:v>57.8613281</c:v>
                </c:pt>
                <c:pt idx="91473">
                  <c:v>93.6279297</c:v>
                </c:pt>
                <c:pt idx="91474">
                  <c:v>103.881836</c:v>
                </c:pt>
                <c:pt idx="91475">
                  <c:v>89.5996094</c:v>
                </c:pt>
                <c:pt idx="91476">
                  <c:v>52.4902344</c:v>
                </c:pt>
                <c:pt idx="91477">
                  <c:v>0.122070312</c:v>
                </c:pt>
                <c:pt idx="91478">
                  <c:v>-43.7011719</c:v>
                </c:pt>
                <c:pt idx="91479">
                  <c:v>-82.27539059999994</c:v>
                </c:pt>
                <c:pt idx="91480">
                  <c:v>-104.003906</c:v>
                </c:pt>
                <c:pt idx="91481">
                  <c:v>-88.0126953</c:v>
                </c:pt>
                <c:pt idx="91482">
                  <c:v>-59.2041016</c:v>
                </c:pt>
                <c:pt idx="91483">
                  <c:v>-1.83105469</c:v>
                </c:pt>
                <c:pt idx="91484">
                  <c:v>47.3632812</c:v>
                </c:pt>
                <c:pt idx="91485">
                  <c:v>79.4677734</c:v>
                </c:pt>
                <c:pt idx="91486">
                  <c:v>92.0410156</c:v>
                </c:pt>
                <c:pt idx="91487">
                  <c:v>85.8154297</c:v>
                </c:pt>
                <c:pt idx="91488">
                  <c:v>57.7392578</c:v>
                </c:pt>
                <c:pt idx="91489">
                  <c:v>17.8222656</c:v>
                </c:pt>
                <c:pt idx="91490">
                  <c:v>-33.5693359</c:v>
                </c:pt>
                <c:pt idx="91491">
                  <c:v>-81.7871094</c:v>
                </c:pt>
                <c:pt idx="91492">
                  <c:v>-102.905273</c:v>
                </c:pt>
                <c:pt idx="91493">
                  <c:v>-92.4072266</c:v>
                </c:pt>
                <c:pt idx="91494">
                  <c:v>-62.2558594</c:v>
                </c:pt>
                <c:pt idx="91495">
                  <c:v>-21.3623047</c:v>
                </c:pt>
                <c:pt idx="91496">
                  <c:v>25.6347656</c:v>
                </c:pt>
                <c:pt idx="91497">
                  <c:v>73.60839839999993</c:v>
                </c:pt>
                <c:pt idx="91498">
                  <c:v>99.3652344</c:v>
                </c:pt>
                <c:pt idx="91499">
                  <c:v>92.77343749999996</c:v>
                </c:pt>
                <c:pt idx="91500">
                  <c:v>65.7958984</c:v>
                </c:pt>
                <c:pt idx="91501">
                  <c:v>19.4091797</c:v>
                </c:pt>
                <c:pt idx="91502">
                  <c:v>-33.203125</c:v>
                </c:pt>
                <c:pt idx="91503">
                  <c:v>-68.1152344</c:v>
                </c:pt>
                <c:pt idx="91504">
                  <c:v>-96.1914062</c:v>
                </c:pt>
                <c:pt idx="91505">
                  <c:v>-92.5292969</c:v>
                </c:pt>
                <c:pt idx="91506">
                  <c:v>-60.18066409999999</c:v>
                </c:pt>
                <c:pt idx="91507">
                  <c:v>-26.9775391</c:v>
                </c:pt>
                <c:pt idx="91508">
                  <c:v>25.390625</c:v>
                </c:pt>
                <c:pt idx="91509">
                  <c:v>73.1201172</c:v>
                </c:pt>
                <c:pt idx="91510">
                  <c:v>99.3652344</c:v>
                </c:pt>
                <c:pt idx="91511">
                  <c:v>97.5341797</c:v>
                </c:pt>
                <c:pt idx="91512">
                  <c:v>79.22363279999998</c:v>
                </c:pt>
                <c:pt idx="91513">
                  <c:v>30.7617188</c:v>
                </c:pt>
                <c:pt idx="91514">
                  <c:v>-23.3154297</c:v>
                </c:pt>
                <c:pt idx="91515">
                  <c:v>-61.6455078</c:v>
                </c:pt>
                <c:pt idx="91516">
                  <c:v>-89.9658203</c:v>
                </c:pt>
                <c:pt idx="91517">
                  <c:v>-99.2431641</c:v>
                </c:pt>
                <c:pt idx="91518">
                  <c:v>-79.1015625</c:v>
                </c:pt>
                <c:pt idx="91519">
                  <c:v>-37.4755859</c:v>
                </c:pt>
                <c:pt idx="91520">
                  <c:v>20.7519531</c:v>
                </c:pt>
                <c:pt idx="91521">
                  <c:v>65.9179688</c:v>
                </c:pt>
                <c:pt idx="91522">
                  <c:v>93.9941406</c:v>
                </c:pt>
                <c:pt idx="91523">
                  <c:v>96.4355469</c:v>
                </c:pt>
                <c:pt idx="91524">
                  <c:v>78.6132812</c:v>
                </c:pt>
                <c:pt idx="91525">
                  <c:v>41.9921875</c:v>
                </c:pt>
                <c:pt idx="91526">
                  <c:v>-12.3291016</c:v>
                </c:pt>
                <c:pt idx="91527">
                  <c:v>-59.9365234</c:v>
                </c:pt>
                <c:pt idx="91528">
                  <c:v>-96.0693359</c:v>
                </c:pt>
                <c:pt idx="91529">
                  <c:v>-99.4873047</c:v>
                </c:pt>
                <c:pt idx="91530">
                  <c:v>-79.8339844</c:v>
                </c:pt>
                <c:pt idx="91531">
                  <c:v>-37.5976562</c:v>
                </c:pt>
                <c:pt idx="91532">
                  <c:v>11.2304688</c:v>
                </c:pt>
                <c:pt idx="91533">
                  <c:v>51.5136719</c:v>
                </c:pt>
                <c:pt idx="91534">
                  <c:v>88.62304690000001</c:v>
                </c:pt>
                <c:pt idx="91535">
                  <c:v>98.63281249999996</c:v>
                </c:pt>
                <c:pt idx="91536">
                  <c:v>88.5009766</c:v>
                </c:pt>
                <c:pt idx="91537">
                  <c:v>52.3681641</c:v>
                </c:pt>
                <c:pt idx="91538">
                  <c:v>-1.70898438</c:v>
                </c:pt>
                <c:pt idx="91539">
                  <c:v>-52.4902344</c:v>
                </c:pt>
                <c:pt idx="91540">
                  <c:v>-83.984375</c:v>
                </c:pt>
                <c:pt idx="91541">
                  <c:v>-98.87695309999998</c:v>
                </c:pt>
                <c:pt idx="91542">
                  <c:v>-92.2851562</c:v>
                </c:pt>
                <c:pt idx="91543">
                  <c:v>-50.9033203</c:v>
                </c:pt>
                <c:pt idx="91544">
                  <c:v>-3.17382812</c:v>
                </c:pt>
                <c:pt idx="91545">
                  <c:v>46.5087891</c:v>
                </c:pt>
                <c:pt idx="91546">
                  <c:v>83.8623047</c:v>
                </c:pt>
                <c:pt idx="91547">
                  <c:v>100.830078</c:v>
                </c:pt>
                <c:pt idx="91548">
                  <c:v>92.5292969</c:v>
                </c:pt>
                <c:pt idx="91549">
                  <c:v>53.7109375</c:v>
                </c:pt>
                <c:pt idx="91550">
                  <c:v>0.244140625</c:v>
                </c:pt>
                <c:pt idx="91551">
                  <c:v>-46.9970703</c:v>
                </c:pt>
                <c:pt idx="91552">
                  <c:v>-77.63671879999995</c:v>
                </c:pt>
                <c:pt idx="91553">
                  <c:v>-95.0927734</c:v>
                </c:pt>
                <c:pt idx="91554">
                  <c:v>-87.5244141</c:v>
                </c:pt>
                <c:pt idx="91555">
                  <c:v>-57.1289062</c:v>
                </c:pt>
                <c:pt idx="91556">
                  <c:v>-6.59179688</c:v>
                </c:pt>
                <c:pt idx="91557">
                  <c:v>42.2363281</c:v>
                </c:pt>
                <c:pt idx="91558">
                  <c:v>79.5898438</c:v>
                </c:pt>
                <c:pt idx="91559">
                  <c:v>105.224609</c:v>
                </c:pt>
                <c:pt idx="91560">
                  <c:v>88.7451172</c:v>
                </c:pt>
                <c:pt idx="91561">
                  <c:v>52.3681641</c:v>
                </c:pt>
                <c:pt idx="91562">
                  <c:v>9.155273439999998</c:v>
                </c:pt>
                <c:pt idx="91563">
                  <c:v>-40.5273438</c:v>
                </c:pt>
                <c:pt idx="91564">
                  <c:v>-78.0029297</c:v>
                </c:pt>
                <c:pt idx="91565">
                  <c:v>-98.0224609</c:v>
                </c:pt>
                <c:pt idx="91566">
                  <c:v>-93.87207029999993</c:v>
                </c:pt>
                <c:pt idx="91567">
                  <c:v>-68.4814453</c:v>
                </c:pt>
                <c:pt idx="91568">
                  <c:v>-18.6767578</c:v>
                </c:pt>
                <c:pt idx="91569">
                  <c:v>41.015625</c:v>
                </c:pt>
                <c:pt idx="91570">
                  <c:v>71.1669922</c:v>
                </c:pt>
                <c:pt idx="91571">
                  <c:v>92.5292969</c:v>
                </c:pt>
                <c:pt idx="91572">
                  <c:v>88.9892578</c:v>
                </c:pt>
                <c:pt idx="91573">
                  <c:v>64.9414062</c:v>
                </c:pt>
                <c:pt idx="91574">
                  <c:v>19.6533203</c:v>
                </c:pt>
                <c:pt idx="91575">
                  <c:v>-32.3486328</c:v>
                </c:pt>
                <c:pt idx="91576">
                  <c:v>-67.0166016</c:v>
                </c:pt>
                <c:pt idx="91577">
                  <c:v>-98.75488279999998</c:v>
                </c:pt>
                <c:pt idx="91578">
                  <c:v>-95.4589844</c:v>
                </c:pt>
                <c:pt idx="91579">
                  <c:v>-70.4345703</c:v>
                </c:pt>
                <c:pt idx="91580">
                  <c:v>-35.5224609</c:v>
                </c:pt>
                <c:pt idx="91581">
                  <c:v>23.8037109</c:v>
                </c:pt>
                <c:pt idx="91582">
                  <c:v>72.7539062</c:v>
                </c:pt>
                <c:pt idx="91583">
                  <c:v>94.6044922</c:v>
                </c:pt>
                <c:pt idx="91584">
                  <c:v>95.2148438</c:v>
                </c:pt>
                <c:pt idx="91585">
                  <c:v>69.58007809999994</c:v>
                </c:pt>
                <c:pt idx="91586">
                  <c:v>27.4658203</c:v>
                </c:pt>
                <c:pt idx="91587">
                  <c:v>-24.2919922</c:v>
                </c:pt>
                <c:pt idx="91588">
                  <c:v>-68.35937499999996</c:v>
                </c:pt>
                <c:pt idx="91589">
                  <c:v>-91.9189453</c:v>
                </c:pt>
                <c:pt idx="91590">
                  <c:v>-93.9941406</c:v>
                </c:pt>
                <c:pt idx="91591">
                  <c:v>-80.078125</c:v>
                </c:pt>
                <c:pt idx="91592">
                  <c:v>-37.2314453</c:v>
                </c:pt>
                <c:pt idx="91593">
                  <c:v>21.484375</c:v>
                </c:pt>
                <c:pt idx="91594">
                  <c:v>63.8427734</c:v>
                </c:pt>
                <c:pt idx="91595">
                  <c:v>94.97070309999998</c:v>
                </c:pt>
                <c:pt idx="91596">
                  <c:v>103.149414</c:v>
                </c:pt>
                <c:pt idx="91597">
                  <c:v>79.9560547</c:v>
                </c:pt>
                <c:pt idx="91598">
                  <c:v>37.109375</c:v>
                </c:pt>
                <c:pt idx="91599">
                  <c:v>-11.2304688</c:v>
                </c:pt>
                <c:pt idx="91600">
                  <c:v>-56.2744141</c:v>
                </c:pt>
                <c:pt idx="91601">
                  <c:v>-87.15820309999998</c:v>
                </c:pt>
                <c:pt idx="91602">
                  <c:v>-102.416992</c:v>
                </c:pt>
                <c:pt idx="91603">
                  <c:v>-89.4775391</c:v>
                </c:pt>
                <c:pt idx="91604">
                  <c:v>-49.0722656</c:v>
                </c:pt>
                <c:pt idx="91605">
                  <c:v>1.46484375</c:v>
                </c:pt>
                <c:pt idx="91606">
                  <c:v>55.2978516</c:v>
                </c:pt>
                <c:pt idx="91607">
                  <c:v>85.8154297</c:v>
                </c:pt>
                <c:pt idx="91608">
                  <c:v>99.3652344</c:v>
                </c:pt>
                <c:pt idx="91609">
                  <c:v>81.66503909999996</c:v>
                </c:pt>
                <c:pt idx="91610">
                  <c:v>53.8330078</c:v>
                </c:pt>
                <c:pt idx="91611">
                  <c:v>2.80761719</c:v>
                </c:pt>
                <c:pt idx="91612">
                  <c:v>-48.7060547</c:v>
                </c:pt>
                <c:pt idx="91613">
                  <c:v>-79.9560547</c:v>
                </c:pt>
                <c:pt idx="91614">
                  <c:v>-99.9755859</c:v>
                </c:pt>
                <c:pt idx="91615">
                  <c:v>-83.984375</c:v>
                </c:pt>
                <c:pt idx="91616">
                  <c:v>-50.5371094</c:v>
                </c:pt>
                <c:pt idx="91617">
                  <c:v>-3.17382812</c:v>
                </c:pt>
                <c:pt idx="91618">
                  <c:v>46.7529297</c:v>
                </c:pt>
                <c:pt idx="91619">
                  <c:v>82.6416016</c:v>
                </c:pt>
                <c:pt idx="91620">
                  <c:v>93.01757809999998</c:v>
                </c:pt>
                <c:pt idx="91621">
                  <c:v>83.6181641</c:v>
                </c:pt>
                <c:pt idx="91622">
                  <c:v>51.7578125</c:v>
                </c:pt>
                <c:pt idx="91623">
                  <c:v>7.08007812</c:v>
                </c:pt>
                <c:pt idx="91624">
                  <c:v>-45.6542969</c:v>
                </c:pt>
                <c:pt idx="91625">
                  <c:v>-76.6601562</c:v>
                </c:pt>
                <c:pt idx="91626">
                  <c:v>-98.75488279999998</c:v>
                </c:pt>
                <c:pt idx="91627">
                  <c:v>-100.341797</c:v>
                </c:pt>
                <c:pt idx="91628">
                  <c:v>-57.7392578</c:v>
                </c:pt>
                <c:pt idx="91629">
                  <c:v>-7.08007812</c:v>
                </c:pt>
                <c:pt idx="91630">
                  <c:v>36.2548828</c:v>
                </c:pt>
                <c:pt idx="91631">
                  <c:v>73.48632809999998</c:v>
                </c:pt>
                <c:pt idx="91632">
                  <c:v>97.5341797</c:v>
                </c:pt>
                <c:pt idx="91633">
                  <c:v>86.6699219</c:v>
                </c:pt>
                <c:pt idx="91634">
                  <c:v>50.6591797</c:v>
                </c:pt>
                <c:pt idx="91635">
                  <c:v>13.9160156</c:v>
                </c:pt>
                <c:pt idx="91636">
                  <c:v>-44.55566409999999</c:v>
                </c:pt>
                <c:pt idx="91637">
                  <c:v>-79.4677734</c:v>
                </c:pt>
                <c:pt idx="91638">
                  <c:v>-93.75</c:v>
                </c:pt>
                <c:pt idx="91639">
                  <c:v>-95.3369141</c:v>
                </c:pt>
                <c:pt idx="91640">
                  <c:v>-71.6552734</c:v>
                </c:pt>
                <c:pt idx="91641">
                  <c:v>-21.484375</c:v>
                </c:pt>
                <c:pt idx="91642">
                  <c:v>31.98242189999997</c:v>
                </c:pt>
                <c:pt idx="91643">
                  <c:v>71.6552734</c:v>
                </c:pt>
                <c:pt idx="91644">
                  <c:v>90.2099609</c:v>
                </c:pt>
                <c:pt idx="91645">
                  <c:v>92.0410156</c:v>
                </c:pt>
                <c:pt idx="91646">
                  <c:v>69.7021484</c:v>
                </c:pt>
                <c:pt idx="91647">
                  <c:v>27.9541016</c:v>
                </c:pt>
                <c:pt idx="91648">
                  <c:v>-21.8505859</c:v>
                </c:pt>
                <c:pt idx="91649">
                  <c:v>-66.8945312</c:v>
                </c:pt>
                <c:pt idx="91650">
                  <c:v>-94.2382812</c:v>
                </c:pt>
                <c:pt idx="91651">
                  <c:v>-95.703125</c:v>
                </c:pt>
                <c:pt idx="91652">
                  <c:v>-76.17187499999996</c:v>
                </c:pt>
                <c:pt idx="91653">
                  <c:v>-28.3203125</c:v>
                </c:pt>
                <c:pt idx="91654">
                  <c:v>18.6767578</c:v>
                </c:pt>
                <c:pt idx="91655">
                  <c:v>60.9130859</c:v>
                </c:pt>
                <c:pt idx="91656">
                  <c:v>91.9189453</c:v>
                </c:pt>
                <c:pt idx="91657">
                  <c:v>96.3134766</c:v>
                </c:pt>
                <c:pt idx="91658">
                  <c:v>74.21875</c:v>
                </c:pt>
                <c:pt idx="91659">
                  <c:v>34.4238281</c:v>
                </c:pt>
                <c:pt idx="91660">
                  <c:v>-21.3623047</c:v>
                </c:pt>
                <c:pt idx="91661">
                  <c:v>-62.7441406</c:v>
                </c:pt>
                <c:pt idx="91662">
                  <c:v>-95.0927734</c:v>
                </c:pt>
                <c:pt idx="91663">
                  <c:v>-105.34668</c:v>
                </c:pt>
                <c:pt idx="91664">
                  <c:v>-84.4726562</c:v>
                </c:pt>
                <c:pt idx="91665">
                  <c:v>-32.1044922</c:v>
                </c:pt>
                <c:pt idx="91666">
                  <c:v>18.0664062</c:v>
                </c:pt>
                <c:pt idx="91667">
                  <c:v>56.7626953</c:v>
                </c:pt>
                <c:pt idx="91668">
                  <c:v>96.1914062</c:v>
                </c:pt>
                <c:pt idx="91669">
                  <c:v>102.905273</c:v>
                </c:pt>
                <c:pt idx="91670">
                  <c:v>77.75878909999996</c:v>
                </c:pt>
                <c:pt idx="91671">
                  <c:v>41.7480469</c:v>
                </c:pt>
                <c:pt idx="91672">
                  <c:v>-4.27246094</c:v>
                </c:pt>
                <c:pt idx="91673">
                  <c:v>-54.6875</c:v>
                </c:pt>
                <c:pt idx="91674">
                  <c:v>-88.7451172</c:v>
                </c:pt>
                <c:pt idx="91675">
                  <c:v>-96.80175779999998</c:v>
                </c:pt>
                <c:pt idx="91676">
                  <c:v>-83.8623047</c:v>
                </c:pt>
                <c:pt idx="91677">
                  <c:v>-41.1376953</c:v>
                </c:pt>
                <c:pt idx="91678">
                  <c:v>8.30078125</c:v>
                </c:pt>
                <c:pt idx="91679">
                  <c:v>48.2177734</c:v>
                </c:pt>
                <c:pt idx="91680">
                  <c:v>93.75</c:v>
                </c:pt>
                <c:pt idx="91681">
                  <c:v>100.708008</c:v>
                </c:pt>
                <c:pt idx="91682">
                  <c:v>83.0078125</c:v>
                </c:pt>
                <c:pt idx="91683">
                  <c:v>46.6308594</c:v>
                </c:pt>
                <c:pt idx="91684">
                  <c:v>1.22070312</c:v>
                </c:pt>
                <c:pt idx="91685">
                  <c:v>-54.0771484</c:v>
                </c:pt>
                <c:pt idx="91686">
                  <c:v>-93.01757809999998</c:v>
                </c:pt>
                <c:pt idx="91687">
                  <c:v>-99.1210938</c:v>
                </c:pt>
                <c:pt idx="91688">
                  <c:v>-88.13476559999998</c:v>
                </c:pt>
                <c:pt idx="91689">
                  <c:v>-54.32128909999999</c:v>
                </c:pt>
                <c:pt idx="91690">
                  <c:v>-9.277343749999998</c:v>
                </c:pt>
                <c:pt idx="91691">
                  <c:v>46.3867188</c:v>
                </c:pt>
                <c:pt idx="91692">
                  <c:v>86.5478516</c:v>
                </c:pt>
                <c:pt idx="91693">
                  <c:v>99.60937499999996</c:v>
                </c:pt>
                <c:pt idx="91694">
                  <c:v>92.5292969</c:v>
                </c:pt>
                <c:pt idx="91695">
                  <c:v>53.7109375</c:v>
                </c:pt>
                <c:pt idx="91696">
                  <c:v>-1.58691406</c:v>
                </c:pt>
                <c:pt idx="91697">
                  <c:v>-41.9921875</c:v>
                </c:pt>
                <c:pt idx="91698">
                  <c:v>-76.6601562</c:v>
                </c:pt>
                <c:pt idx="91699">
                  <c:v>-93.38378909999996</c:v>
                </c:pt>
                <c:pt idx="91700">
                  <c:v>-94.4824219</c:v>
                </c:pt>
                <c:pt idx="91701">
                  <c:v>-57.61718749999999</c:v>
                </c:pt>
                <c:pt idx="91702">
                  <c:v>-9.155273439999998</c:v>
                </c:pt>
                <c:pt idx="91703">
                  <c:v>38.4521484</c:v>
                </c:pt>
                <c:pt idx="91704">
                  <c:v>75.5615234</c:v>
                </c:pt>
                <c:pt idx="91705">
                  <c:v>102.050781</c:v>
                </c:pt>
                <c:pt idx="91706">
                  <c:v>89.9658203</c:v>
                </c:pt>
                <c:pt idx="91707">
                  <c:v>61.15722659999999</c:v>
                </c:pt>
                <c:pt idx="91708">
                  <c:v>20.8740234</c:v>
                </c:pt>
                <c:pt idx="91709">
                  <c:v>-34.0576172</c:v>
                </c:pt>
                <c:pt idx="91710">
                  <c:v>-74.5849609</c:v>
                </c:pt>
                <c:pt idx="91711">
                  <c:v>-96.4355469</c:v>
                </c:pt>
                <c:pt idx="91712">
                  <c:v>-93.87207029999993</c:v>
                </c:pt>
                <c:pt idx="91713">
                  <c:v>-69.33593749999996</c:v>
                </c:pt>
                <c:pt idx="91714">
                  <c:v>-25.8789062</c:v>
                </c:pt>
                <c:pt idx="91715">
                  <c:v>26.8554688</c:v>
                </c:pt>
                <c:pt idx="91716">
                  <c:v>72.265625</c:v>
                </c:pt>
                <c:pt idx="91717">
                  <c:v>95.5810547</c:v>
                </c:pt>
                <c:pt idx="91718">
                  <c:v>89.7216797</c:v>
                </c:pt>
                <c:pt idx="91719">
                  <c:v>64.453125</c:v>
                </c:pt>
                <c:pt idx="91720">
                  <c:v>19.7753906</c:v>
                </c:pt>
                <c:pt idx="91721">
                  <c:v>-33.44726559999999</c:v>
                </c:pt>
                <c:pt idx="91722">
                  <c:v>-69.0917969</c:v>
                </c:pt>
                <c:pt idx="91723">
                  <c:v>-96.1914062</c:v>
                </c:pt>
                <c:pt idx="91724">
                  <c:v>-96.1914062</c:v>
                </c:pt>
                <c:pt idx="91725">
                  <c:v>-71.0449219</c:v>
                </c:pt>
                <c:pt idx="91726">
                  <c:v>-30.0292969</c:v>
                </c:pt>
                <c:pt idx="91727">
                  <c:v>20.7519531</c:v>
                </c:pt>
                <c:pt idx="91728">
                  <c:v>68.60351559999998</c:v>
                </c:pt>
                <c:pt idx="91729">
                  <c:v>95.703125</c:v>
                </c:pt>
                <c:pt idx="91730">
                  <c:v>94.4824219</c:v>
                </c:pt>
                <c:pt idx="91731">
                  <c:v>73.60839839999993</c:v>
                </c:pt>
                <c:pt idx="91732">
                  <c:v>36.9873047</c:v>
                </c:pt>
                <c:pt idx="91733">
                  <c:v>-16.8457031</c:v>
                </c:pt>
                <c:pt idx="91734">
                  <c:v>-66.40625</c:v>
                </c:pt>
                <c:pt idx="91735">
                  <c:v>-91.9189453</c:v>
                </c:pt>
                <c:pt idx="91736">
                  <c:v>-98.87695309999998</c:v>
                </c:pt>
                <c:pt idx="91737">
                  <c:v>-81.29882809999998</c:v>
                </c:pt>
                <c:pt idx="91738">
                  <c:v>-36.7431641</c:v>
                </c:pt>
                <c:pt idx="91739">
                  <c:v>11.2304688</c:v>
                </c:pt>
                <c:pt idx="91740">
                  <c:v>64.3310547</c:v>
                </c:pt>
                <c:pt idx="91741">
                  <c:v>91.9189453</c:v>
                </c:pt>
                <c:pt idx="91742">
                  <c:v>97.77832029999998</c:v>
                </c:pt>
                <c:pt idx="91743">
                  <c:v>73.85253909999996</c:v>
                </c:pt>
                <c:pt idx="91744">
                  <c:v>34.17968749999999</c:v>
                </c:pt>
                <c:pt idx="91745">
                  <c:v>-17.3339844</c:v>
                </c:pt>
                <c:pt idx="91746">
                  <c:v>-55.4199219</c:v>
                </c:pt>
                <c:pt idx="91747">
                  <c:v>-96.0693359</c:v>
                </c:pt>
                <c:pt idx="91748">
                  <c:v>-102.294922</c:v>
                </c:pt>
                <c:pt idx="91749">
                  <c:v>-86.42578119999993</c:v>
                </c:pt>
                <c:pt idx="91750">
                  <c:v>-45.2880859</c:v>
                </c:pt>
                <c:pt idx="91751">
                  <c:v>7.324218749999996</c:v>
                </c:pt>
                <c:pt idx="91752">
                  <c:v>57.8613281</c:v>
                </c:pt>
                <c:pt idx="91753">
                  <c:v>91.0644531</c:v>
                </c:pt>
                <c:pt idx="91754">
                  <c:v>97.65625</c:v>
                </c:pt>
                <c:pt idx="91755">
                  <c:v>81.9091797</c:v>
                </c:pt>
                <c:pt idx="91756">
                  <c:v>48.4619141</c:v>
                </c:pt>
                <c:pt idx="91757">
                  <c:v>4.02832031</c:v>
                </c:pt>
                <c:pt idx="91758">
                  <c:v>-45.0439453</c:v>
                </c:pt>
                <c:pt idx="91759">
                  <c:v>-81.17675779999993</c:v>
                </c:pt>
                <c:pt idx="91760">
                  <c:v>-96.1914062</c:v>
                </c:pt>
                <c:pt idx="91761">
                  <c:v>-90.4541016</c:v>
                </c:pt>
                <c:pt idx="91762">
                  <c:v>-47.1191406</c:v>
                </c:pt>
                <c:pt idx="91763">
                  <c:v>-8.544921879999997</c:v>
                </c:pt>
                <c:pt idx="91764">
                  <c:v>42.2363281</c:v>
                </c:pt>
                <c:pt idx="91765">
                  <c:v>88.7451172</c:v>
                </c:pt>
                <c:pt idx="91766">
                  <c:v>101.5625</c:v>
                </c:pt>
                <c:pt idx="91767">
                  <c:v>88.7451172</c:v>
                </c:pt>
                <c:pt idx="91768">
                  <c:v>56.0302734</c:v>
                </c:pt>
                <c:pt idx="91769">
                  <c:v>11.3525391</c:v>
                </c:pt>
                <c:pt idx="91770">
                  <c:v>-39.4287109</c:v>
                </c:pt>
                <c:pt idx="91771">
                  <c:v>-79.8339844</c:v>
                </c:pt>
                <c:pt idx="91772">
                  <c:v>-98.75488279999998</c:v>
                </c:pt>
                <c:pt idx="91773">
                  <c:v>-97.0458984</c:v>
                </c:pt>
                <c:pt idx="91774">
                  <c:v>-68.2373047</c:v>
                </c:pt>
                <c:pt idx="91775">
                  <c:v>-16.4794922</c:v>
                </c:pt>
                <c:pt idx="91776">
                  <c:v>36.4990234</c:v>
                </c:pt>
                <c:pt idx="91777">
                  <c:v>85.3271484</c:v>
                </c:pt>
                <c:pt idx="91778">
                  <c:v>101.806641</c:v>
                </c:pt>
                <c:pt idx="91779">
                  <c:v>91.3085938</c:v>
                </c:pt>
                <c:pt idx="91780">
                  <c:v>62.2558594</c:v>
                </c:pt>
                <c:pt idx="91781">
                  <c:v>18.7988281</c:v>
                </c:pt>
                <c:pt idx="91782">
                  <c:v>-27.0996094</c:v>
                </c:pt>
                <c:pt idx="91783">
                  <c:v>-73.85253909999996</c:v>
                </c:pt>
                <c:pt idx="91784">
                  <c:v>-98.0224609</c:v>
                </c:pt>
                <c:pt idx="91785">
                  <c:v>-91.4306641</c:v>
                </c:pt>
                <c:pt idx="91786">
                  <c:v>-63.4765625</c:v>
                </c:pt>
                <c:pt idx="91787">
                  <c:v>-16.9677734</c:v>
                </c:pt>
                <c:pt idx="91788">
                  <c:v>34.0576172</c:v>
                </c:pt>
                <c:pt idx="91789">
                  <c:v>71.0449219</c:v>
                </c:pt>
                <c:pt idx="91790">
                  <c:v>102.539062</c:v>
                </c:pt>
                <c:pt idx="91791">
                  <c:v>102.172852</c:v>
                </c:pt>
                <c:pt idx="91792">
                  <c:v>76.5380859</c:v>
                </c:pt>
                <c:pt idx="91793">
                  <c:v>23.1933594</c:v>
                </c:pt>
                <c:pt idx="91794">
                  <c:v>-25.6347656</c:v>
                </c:pt>
                <c:pt idx="91795">
                  <c:v>-70.9228516</c:v>
                </c:pt>
                <c:pt idx="91796">
                  <c:v>-96.4355469</c:v>
                </c:pt>
                <c:pt idx="91797">
                  <c:v>-95.5810547</c:v>
                </c:pt>
                <c:pt idx="91798">
                  <c:v>-73.7304688</c:v>
                </c:pt>
                <c:pt idx="91799">
                  <c:v>-31.8603516</c:v>
                </c:pt>
                <c:pt idx="91800">
                  <c:v>19.7753906</c:v>
                </c:pt>
                <c:pt idx="91801">
                  <c:v>69.7021484</c:v>
                </c:pt>
                <c:pt idx="91802">
                  <c:v>95.5810547</c:v>
                </c:pt>
                <c:pt idx="91803">
                  <c:v>96.4355469</c:v>
                </c:pt>
                <c:pt idx="91804">
                  <c:v>79.4677734</c:v>
                </c:pt>
                <c:pt idx="91805">
                  <c:v>37.9638672</c:v>
                </c:pt>
                <c:pt idx="91806">
                  <c:v>-22.5830078</c:v>
                </c:pt>
                <c:pt idx="91807">
                  <c:v>-67.2607422</c:v>
                </c:pt>
                <c:pt idx="91808">
                  <c:v>-93.87207029999993</c:v>
                </c:pt>
                <c:pt idx="91809">
                  <c:v>-102.539062</c:v>
                </c:pt>
                <c:pt idx="91810">
                  <c:v>-86.18164059999998</c:v>
                </c:pt>
                <c:pt idx="91811">
                  <c:v>-35.6445312</c:v>
                </c:pt>
                <c:pt idx="91812">
                  <c:v>11.71875</c:v>
                </c:pt>
                <c:pt idx="91813">
                  <c:v>58.7158203</c:v>
                </c:pt>
                <c:pt idx="91814">
                  <c:v>91.6748047</c:v>
                </c:pt>
                <c:pt idx="91815">
                  <c:v>102.783203</c:v>
                </c:pt>
                <c:pt idx="91816">
                  <c:v>81.17675779999993</c:v>
                </c:pt>
                <c:pt idx="91817">
                  <c:v>39.7949219</c:v>
                </c:pt>
                <c:pt idx="91818">
                  <c:v>-5.49316406</c:v>
                </c:pt>
                <c:pt idx="91819">
                  <c:v>-58.9599609</c:v>
                </c:pt>
                <c:pt idx="91820">
                  <c:v>-86.05957029999998</c:v>
                </c:pt>
                <c:pt idx="91821">
                  <c:v>-102.661133</c:v>
                </c:pt>
                <c:pt idx="91822">
                  <c:v>-84.7167969</c:v>
                </c:pt>
                <c:pt idx="91823">
                  <c:v>-45.6542969</c:v>
                </c:pt>
                <c:pt idx="91824">
                  <c:v>11.1083984</c:v>
                </c:pt>
                <c:pt idx="91825">
                  <c:v>51.5136719</c:v>
                </c:pt>
                <c:pt idx="91826">
                  <c:v>81.66503909999996</c:v>
                </c:pt>
                <c:pt idx="91827">
                  <c:v>96.4355469</c:v>
                </c:pt>
                <c:pt idx="91828">
                  <c:v>80.68847659999993</c:v>
                </c:pt>
                <c:pt idx="91829">
                  <c:v>52.0019531</c:v>
                </c:pt>
                <c:pt idx="91830">
                  <c:v>1.34277344</c:v>
                </c:pt>
                <c:pt idx="91831">
                  <c:v>-48.2177734</c:v>
                </c:pt>
                <c:pt idx="91832">
                  <c:v>-76.4160156</c:v>
                </c:pt>
                <c:pt idx="91833">
                  <c:v>-97.1679688</c:v>
                </c:pt>
                <c:pt idx="91834">
                  <c:v>-92.4072266</c:v>
                </c:pt>
                <c:pt idx="91835">
                  <c:v>-52.3681641</c:v>
                </c:pt>
                <c:pt idx="91836">
                  <c:v>-4.882812499999997</c:v>
                </c:pt>
                <c:pt idx="91837">
                  <c:v>44.0673828</c:v>
                </c:pt>
                <c:pt idx="91838">
                  <c:v>81.17675779999993</c:v>
                </c:pt>
                <c:pt idx="91839">
                  <c:v>100.219727</c:v>
                </c:pt>
                <c:pt idx="91840">
                  <c:v>93.9941406</c:v>
                </c:pt>
                <c:pt idx="91841">
                  <c:v>57.7392578</c:v>
                </c:pt>
                <c:pt idx="91842">
                  <c:v>10.3759766</c:v>
                </c:pt>
                <c:pt idx="91843">
                  <c:v>-34.5458984</c:v>
                </c:pt>
                <c:pt idx="91844">
                  <c:v>-73.2421875</c:v>
                </c:pt>
                <c:pt idx="91845">
                  <c:v>-95.9472656</c:v>
                </c:pt>
                <c:pt idx="91846">
                  <c:v>-94.1162109</c:v>
                </c:pt>
                <c:pt idx="91847">
                  <c:v>-64.0869141</c:v>
                </c:pt>
                <c:pt idx="91848">
                  <c:v>-17.7001953</c:v>
                </c:pt>
                <c:pt idx="91849">
                  <c:v>41.015625</c:v>
                </c:pt>
                <c:pt idx="91850">
                  <c:v>76.5380859</c:v>
                </c:pt>
                <c:pt idx="91851">
                  <c:v>89.2333984</c:v>
                </c:pt>
                <c:pt idx="91852">
                  <c:v>88.0126953</c:v>
                </c:pt>
                <c:pt idx="91853">
                  <c:v>63.5986328</c:v>
                </c:pt>
                <c:pt idx="91854">
                  <c:v>18.5546875</c:v>
                </c:pt>
                <c:pt idx="91855">
                  <c:v>-35.4003906</c:v>
                </c:pt>
                <c:pt idx="91856">
                  <c:v>-77.8808594</c:v>
                </c:pt>
                <c:pt idx="91857">
                  <c:v>-97.90039059999998</c:v>
                </c:pt>
                <c:pt idx="91858">
                  <c:v>-92.89550779999998</c:v>
                </c:pt>
                <c:pt idx="91859">
                  <c:v>-65.7958984</c:v>
                </c:pt>
                <c:pt idx="91860">
                  <c:v>-23.5595703</c:v>
                </c:pt>
                <c:pt idx="91861">
                  <c:v>31.98242189999997</c:v>
                </c:pt>
                <c:pt idx="91862">
                  <c:v>76.5380859</c:v>
                </c:pt>
                <c:pt idx="91863">
                  <c:v>105.102539</c:v>
                </c:pt>
                <c:pt idx="91864">
                  <c:v>95.3369141</c:v>
                </c:pt>
                <c:pt idx="91865">
                  <c:v>67.2607422</c:v>
                </c:pt>
                <c:pt idx="91866">
                  <c:v>28.8085938</c:v>
                </c:pt>
                <c:pt idx="91867">
                  <c:v>-16.2353516</c:v>
                </c:pt>
                <c:pt idx="91868">
                  <c:v>-68.35937499999996</c:v>
                </c:pt>
                <c:pt idx="91869">
                  <c:v>-97.5341797</c:v>
                </c:pt>
                <c:pt idx="91870">
                  <c:v>-93.75</c:v>
                </c:pt>
                <c:pt idx="91871">
                  <c:v>-74.0966797</c:v>
                </c:pt>
                <c:pt idx="91872">
                  <c:v>-26.0009766</c:v>
                </c:pt>
                <c:pt idx="91873">
                  <c:v>22.0947266</c:v>
                </c:pt>
                <c:pt idx="91874">
                  <c:v>67.8710938</c:v>
                </c:pt>
                <c:pt idx="91875">
                  <c:v>91.1865234</c:v>
                </c:pt>
                <c:pt idx="91876">
                  <c:v>91.796875</c:v>
                </c:pt>
                <c:pt idx="91877">
                  <c:v>75.8056641</c:v>
                </c:pt>
                <c:pt idx="91878">
                  <c:v>36.7431641</c:v>
                </c:pt>
                <c:pt idx="91879">
                  <c:v>-14.5263672</c:v>
                </c:pt>
                <c:pt idx="91880">
                  <c:v>-63.5986328</c:v>
                </c:pt>
                <c:pt idx="91881">
                  <c:v>-93.01757809999998</c:v>
                </c:pt>
                <c:pt idx="91882">
                  <c:v>-94.4824219</c:v>
                </c:pt>
                <c:pt idx="91883">
                  <c:v>-77.27050779999998</c:v>
                </c:pt>
                <c:pt idx="91884">
                  <c:v>-36.6210938</c:v>
                </c:pt>
                <c:pt idx="91885">
                  <c:v>8.05664062</c:v>
                </c:pt>
                <c:pt idx="91886">
                  <c:v>58.4716797</c:v>
                </c:pt>
                <c:pt idx="91887">
                  <c:v>82.3974609</c:v>
                </c:pt>
                <c:pt idx="91888">
                  <c:v>96.5576172</c:v>
                </c:pt>
                <c:pt idx="91889">
                  <c:v>77.5146484</c:v>
                </c:pt>
                <c:pt idx="91890">
                  <c:v>38.3300781</c:v>
                </c:pt>
                <c:pt idx="91891">
                  <c:v>-5.615234379999995</c:v>
                </c:pt>
                <c:pt idx="91892">
                  <c:v>-55.0537109</c:v>
                </c:pt>
                <c:pt idx="91893">
                  <c:v>-84.3505859</c:v>
                </c:pt>
                <c:pt idx="91894">
                  <c:v>-97.4121094</c:v>
                </c:pt>
                <c:pt idx="91895">
                  <c:v>-77.5146484</c:v>
                </c:pt>
                <c:pt idx="91896">
                  <c:v>-49.4384766</c:v>
                </c:pt>
                <c:pt idx="91897">
                  <c:v>4.394531249999993</c:v>
                </c:pt>
                <c:pt idx="91898">
                  <c:v>52.734375</c:v>
                </c:pt>
                <c:pt idx="91899">
                  <c:v>84.22851559999998</c:v>
                </c:pt>
                <c:pt idx="91900">
                  <c:v>95.703125</c:v>
                </c:pt>
                <c:pt idx="91901">
                  <c:v>83.12988279999993</c:v>
                </c:pt>
                <c:pt idx="91902">
                  <c:v>42.6025391</c:v>
                </c:pt>
                <c:pt idx="91903">
                  <c:v>3.29589844</c:v>
                </c:pt>
                <c:pt idx="91904">
                  <c:v>-46.1425781</c:v>
                </c:pt>
                <c:pt idx="91905">
                  <c:v>-85.9375</c:v>
                </c:pt>
                <c:pt idx="91906">
                  <c:v>-100.830078</c:v>
                </c:pt>
                <c:pt idx="91907">
                  <c:v>-85.9375</c:v>
                </c:pt>
                <c:pt idx="91908">
                  <c:v>-50.2929688</c:v>
                </c:pt>
                <c:pt idx="91909">
                  <c:v>-9.765625</c:v>
                </c:pt>
                <c:pt idx="91910">
                  <c:v>41.2597656</c:v>
                </c:pt>
                <c:pt idx="91911">
                  <c:v>85.4492188</c:v>
                </c:pt>
                <c:pt idx="91912">
                  <c:v>99.2431641</c:v>
                </c:pt>
                <c:pt idx="91913">
                  <c:v>93.1396484</c:v>
                </c:pt>
                <c:pt idx="91914">
                  <c:v>64.2089844</c:v>
                </c:pt>
                <c:pt idx="91915">
                  <c:v>10.1318359</c:v>
                </c:pt>
                <c:pt idx="91916">
                  <c:v>-34.4238281</c:v>
                </c:pt>
                <c:pt idx="91917">
                  <c:v>-75.4394531</c:v>
                </c:pt>
                <c:pt idx="91918">
                  <c:v>-102.783203</c:v>
                </c:pt>
                <c:pt idx="91919">
                  <c:v>-98.63281249999996</c:v>
                </c:pt>
                <c:pt idx="91920">
                  <c:v>-65.4296875</c:v>
                </c:pt>
                <c:pt idx="91921">
                  <c:v>-18.1884766</c:v>
                </c:pt>
                <c:pt idx="91922">
                  <c:v>30.3955078</c:v>
                </c:pt>
                <c:pt idx="91923">
                  <c:v>75.31738279999998</c:v>
                </c:pt>
                <c:pt idx="91924">
                  <c:v>100.708008</c:v>
                </c:pt>
                <c:pt idx="91925">
                  <c:v>96.4355469</c:v>
                </c:pt>
                <c:pt idx="91926">
                  <c:v>63.2324219</c:v>
                </c:pt>
                <c:pt idx="91927">
                  <c:v>13.4277344</c:v>
                </c:pt>
                <c:pt idx="91928">
                  <c:v>-29.6630859</c:v>
                </c:pt>
                <c:pt idx="91929">
                  <c:v>-67.38281249999996</c:v>
                </c:pt>
                <c:pt idx="91930">
                  <c:v>-95.4589844</c:v>
                </c:pt>
                <c:pt idx="91931">
                  <c:v>-96.5576172</c:v>
                </c:pt>
                <c:pt idx="91932">
                  <c:v>-72.3876953</c:v>
                </c:pt>
                <c:pt idx="91933">
                  <c:v>-26.0009766</c:v>
                </c:pt>
                <c:pt idx="91934">
                  <c:v>25.7568359</c:v>
                </c:pt>
                <c:pt idx="91935">
                  <c:v>65.67382809999994</c:v>
                </c:pt>
                <c:pt idx="91936">
                  <c:v>93.9941406</c:v>
                </c:pt>
                <c:pt idx="91937">
                  <c:v>97.77832029999998</c:v>
                </c:pt>
                <c:pt idx="91938">
                  <c:v>71.6552734</c:v>
                </c:pt>
                <c:pt idx="91939">
                  <c:v>30.6396484</c:v>
                </c:pt>
                <c:pt idx="91940">
                  <c:v>-12.8173828</c:v>
                </c:pt>
                <c:pt idx="91941">
                  <c:v>-64.8193359</c:v>
                </c:pt>
                <c:pt idx="91942">
                  <c:v>-92.4072266</c:v>
                </c:pt>
                <c:pt idx="91943">
                  <c:v>-90.2099609</c:v>
                </c:pt>
                <c:pt idx="91944">
                  <c:v>-67.7490234</c:v>
                </c:pt>
                <c:pt idx="91945">
                  <c:v>-30.5175781</c:v>
                </c:pt>
                <c:pt idx="91946">
                  <c:v>21.6064453</c:v>
                </c:pt>
                <c:pt idx="91947">
                  <c:v>64.3310547</c:v>
                </c:pt>
                <c:pt idx="91948">
                  <c:v>88.7451172</c:v>
                </c:pt>
                <c:pt idx="91949">
                  <c:v>99.2431641</c:v>
                </c:pt>
                <c:pt idx="91950">
                  <c:v>78.8574219</c:v>
                </c:pt>
                <c:pt idx="91951">
                  <c:v>30.7617188</c:v>
                </c:pt>
                <c:pt idx="91952">
                  <c:v>-16.8457031</c:v>
                </c:pt>
                <c:pt idx="91953">
                  <c:v>-60.7910156</c:v>
                </c:pt>
                <c:pt idx="91954">
                  <c:v>-86.3037109</c:v>
                </c:pt>
                <c:pt idx="91955">
                  <c:v>-102.905273</c:v>
                </c:pt>
                <c:pt idx="91956">
                  <c:v>-82.27539059999994</c:v>
                </c:pt>
                <c:pt idx="91957">
                  <c:v>-37.109375</c:v>
                </c:pt>
                <c:pt idx="91958">
                  <c:v>14.5263672</c:v>
                </c:pt>
                <c:pt idx="91959">
                  <c:v>64.57519529999998</c:v>
                </c:pt>
                <c:pt idx="91960">
                  <c:v>88.2568359</c:v>
                </c:pt>
                <c:pt idx="91961">
                  <c:v>97.1679688</c:v>
                </c:pt>
                <c:pt idx="91962">
                  <c:v>80.5664062</c:v>
                </c:pt>
                <c:pt idx="91963">
                  <c:v>43.9453125</c:v>
                </c:pt>
                <c:pt idx="91964">
                  <c:v>-6.835937499999997</c:v>
                </c:pt>
                <c:pt idx="91965">
                  <c:v>-55.5419922</c:v>
                </c:pt>
                <c:pt idx="91966">
                  <c:v>-89.9658203</c:v>
                </c:pt>
                <c:pt idx="91967">
                  <c:v>-101.318359</c:v>
                </c:pt>
                <c:pt idx="91968">
                  <c:v>-88.5009766</c:v>
                </c:pt>
                <c:pt idx="91969">
                  <c:v>-50.1708984</c:v>
                </c:pt>
                <c:pt idx="91970">
                  <c:v>2.80761719</c:v>
                </c:pt>
                <c:pt idx="91971">
                  <c:v>46.3867188</c:v>
                </c:pt>
                <c:pt idx="91972">
                  <c:v>86.9140625</c:v>
                </c:pt>
                <c:pt idx="91973">
                  <c:v>103.637695</c:v>
                </c:pt>
                <c:pt idx="91974">
                  <c:v>82.3974609</c:v>
                </c:pt>
                <c:pt idx="91975">
                  <c:v>53.4667969</c:v>
                </c:pt>
                <c:pt idx="91976">
                  <c:v>6.225585939999994</c:v>
                </c:pt>
                <c:pt idx="91977">
                  <c:v>-48.9501953</c:v>
                </c:pt>
                <c:pt idx="91978">
                  <c:v>-82.03125</c:v>
                </c:pt>
                <c:pt idx="91979">
                  <c:v>-98.5107422</c:v>
                </c:pt>
                <c:pt idx="91980">
                  <c:v>-94.4824219</c:v>
                </c:pt>
                <c:pt idx="91981">
                  <c:v>-56.640625</c:v>
                </c:pt>
                <c:pt idx="91982">
                  <c:v>-2.80761719</c:v>
                </c:pt>
                <c:pt idx="91983">
                  <c:v>46.9970703</c:v>
                </c:pt>
                <c:pt idx="91984">
                  <c:v>84.8388672</c:v>
                </c:pt>
                <c:pt idx="91985">
                  <c:v>102.661133</c:v>
                </c:pt>
                <c:pt idx="91986">
                  <c:v>88.5009766</c:v>
                </c:pt>
                <c:pt idx="91987">
                  <c:v>56.1523438</c:v>
                </c:pt>
                <c:pt idx="91988">
                  <c:v>10.7421875</c:v>
                </c:pt>
                <c:pt idx="91989">
                  <c:v>-40.4052734</c:v>
                </c:pt>
                <c:pt idx="91990">
                  <c:v>-77.5146484</c:v>
                </c:pt>
                <c:pt idx="91991">
                  <c:v>-100.097656</c:v>
                </c:pt>
                <c:pt idx="91992">
                  <c:v>-97.65625</c:v>
                </c:pt>
                <c:pt idx="91993">
                  <c:v>-66.40625</c:v>
                </c:pt>
                <c:pt idx="91994">
                  <c:v>-13.7939453</c:v>
                </c:pt>
                <c:pt idx="91995">
                  <c:v>37.4755859</c:v>
                </c:pt>
                <c:pt idx="91996">
                  <c:v>78.9794922</c:v>
                </c:pt>
                <c:pt idx="91997">
                  <c:v>98.9990234</c:v>
                </c:pt>
                <c:pt idx="91998">
                  <c:v>91.4306641</c:v>
                </c:pt>
                <c:pt idx="91999">
                  <c:v>67.62695309999998</c:v>
                </c:pt>
                <c:pt idx="92000">
                  <c:v>18.0664062</c:v>
                </c:pt>
                <c:pt idx="92001">
                  <c:v>-25.1464844</c:v>
                </c:pt>
                <c:pt idx="92002">
                  <c:v>-72.7539062</c:v>
                </c:pt>
                <c:pt idx="92003">
                  <c:v>-91.6748047</c:v>
                </c:pt>
                <c:pt idx="92004">
                  <c:v>-93.2617188</c:v>
                </c:pt>
                <c:pt idx="92005">
                  <c:v>-68.60351559999998</c:v>
                </c:pt>
                <c:pt idx="92006">
                  <c:v>-21.7285156</c:v>
                </c:pt>
                <c:pt idx="92007">
                  <c:v>29.9072266</c:v>
                </c:pt>
                <c:pt idx="92008">
                  <c:v>69.33593749999996</c:v>
                </c:pt>
                <c:pt idx="92009">
                  <c:v>95.3369141</c:v>
                </c:pt>
                <c:pt idx="92010">
                  <c:v>93.01757809999998</c:v>
                </c:pt>
                <c:pt idx="92011">
                  <c:v>65.55175779999998</c:v>
                </c:pt>
                <c:pt idx="92012">
                  <c:v>28.9306641</c:v>
                </c:pt>
                <c:pt idx="92013">
                  <c:v>-20.7519531</c:v>
                </c:pt>
                <c:pt idx="92014">
                  <c:v>-62.7441406</c:v>
                </c:pt>
                <c:pt idx="92015">
                  <c:v>-92.89550779999998</c:v>
                </c:pt>
                <c:pt idx="92016">
                  <c:v>-99.85351559999998</c:v>
                </c:pt>
                <c:pt idx="92017">
                  <c:v>-80.4443359</c:v>
                </c:pt>
                <c:pt idx="92018">
                  <c:v>-28.8085938</c:v>
                </c:pt>
                <c:pt idx="92019">
                  <c:v>15.2587891</c:v>
                </c:pt>
                <c:pt idx="92020">
                  <c:v>56.5185547</c:v>
                </c:pt>
                <c:pt idx="92021">
                  <c:v>91.6748047</c:v>
                </c:pt>
                <c:pt idx="92022">
                  <c:v>105.34668</c:v>
                </c:pt>
                <c:pt idx="92023">
                  <c:v>73.48632809999998</c:v>
                </c:pt>
                <c:pt idx="92024">
                  <c:v>38.3300781</c:v>
                </c:pt>
                <c:pt idx="92025">
                  <c:v>-7.08007812</c:v>
                </c:pt>
                <c:pt idx="92026">
                  <c:v>-57.7392578</c:v>
                </c:pt>
                <c:pt idx="92027">
                  <c:v>-88.7451172</c:v>
                </c:pt>
                <c:pt idx="92028">
                  <c:v>-98.9990234</c:v>
                </c:pt>
                <c:pt idx="92029">
                  <c:v>-80.8105469</c:v>
                </c:pt>
                <c:pt idx="92030">
                  <c:v>-42.4804688</c:v>
                </c:pt>
                <c:pt idx="92031">
                  <c:v>4.76074219</c:v>
                </c:pt>
                <c:pt idx="92032">
                  <c:v>54.5654297</c:v>
                </c:pt>
                <c:pt idx="92033">
                  <c:v>93.01757809999998</c:v>
                </c:pt>
                <c:pt idx="92034">
                  <c:v>104.492188</c:v>
                </c:pt>
                <c:pt idx="92035">
                  <c:v>83.8623047</c:v>
                </c:pt>
                <c:pt idx="92036">
                  <c:v>44.0673828</c:v>
                </c:pt>
                <c:pt idx="92037">
                  <c:v>-4.882812499999997</c:v>
                </c:pt>
                <c:pt idx="92038">
                  <c:v>-52.3681641</c:v>
                </c:pt>
                <c:pt idx="92039">
                  <c:v>-85.20507809999994</c:v>
                </c:pt>
                <c:pt idx="92040">
                  <c:v>-96.4355469</c:v>
                </c:pt>
                <c:pt idx="92041">
                  <c:v>-86.6699219</c:v>
                </c:pt>
                <c:pt idx="92042">
                  <c:v>-41.7480469</c:v>
                </c:pt>
                <c:pt idx="92043">
                  <c:v>0.0</c:v>
                </c:pt>
                <c:pt idx="92044">
                  <c:v>46.5087891</c:v>
                </c:pt>
                <c:pt idx="92045">
                  <c:v>86.05957029999998</c:v>
                </c:pt>
                <c:pt idx="92046">
                  <c:v>97.65625</c:v>
                </c:pt>
                <c:pt idx="92047">
                  <c:v>92.5292969</c:v>
                </c:pt>
                <c:pt idx="92048">
                  <c:v>62.5</c:v>
                </c:pt>
                <c:pt idx="92049">
                  <c:v>7.08007812</c:v>
                </c:pt>
                <c:pt idx="92050">
                  <c:v>-47.1191406</c:v>
                </c:pt>
                <c:pt idx="92051">
                  <c:v>-80.2001953</c:v>
                </c:pt>
                <c:pt idx="92052">
                  <c:v>-92.4072266</c:v>
                </c:pt>
                <c:pt idx="92053">
                  <c:v>-83.0078125</c:v>
                </c:pt>
                <c:pt idx="92054">
                  <c:v>-54.1992188</c:v>
                </c:pt>
                <c:pt idx="92055">
                  <c:v>-2.80761719</c:v>
                </c:pt>
                <c:pt idx="92056">
                  <c:v>38.5742188</c:v>
                </c:pt>
                <c:pt idx="92057">
                  <c:v>76.7822266</c:v>
                </c:pt>
                <c:pt idx="92058">
                  <c:v>95.3369141</c:v>
                </c:pt>
                <c:pt idx="92059">
                  <c:v>90.94238279999998</c:v>
                </c:pt>
                <c:pt idx="92060">
                  <c:v>65.55175779999998</c:v>
                </c:pt>
                <c:pt idx="92061">
                  <c:v>15.1367188</c:v>
                </c:pt>
                <c:pt idx="92062">
                  <c:v>-35.0341797</c:v>
                </c:pt>
                <c:pt idx="92063">
                  <c:v>-78.12499999999998</c:v>
                </c:pt>
                <c:pt idx="92064">
                  <c:v>-97.65625</c:v>
                </c:pt>
                <c:pt idx="92065">
                  <c:v>-92.89550779999998</c:v>
                </c:pt>
                <c:pt idx="92066">
                  <c:v>-68.60351559999998</c:v>
                </c:pt>
                <c:pt idx="92067">
                  <c:v>-16.6015625</c:v>
                </c:pt>
                <c:pt idx="92068">
                  <c:v>36.9873047</c:v>
                </c:pt>
                <c:pt idx="92069">
                  <c:v>74.5849609</c:v>
                </c:pt>
                <c:pt idx="92070">
                  <c:v>97.4121094</c:v>
                </c:pt>
                <c:pt idx="92071">
                  <c:v>90.82031249999996</c:v>
                </c:pt>
                <c:pt idx="92072">
                  <c:v>60.9130859</c:v>
                </c:pt>
                <c:pt idx="92073">
                  <c:v>28.6865234</c:v>
                </c:pt>
                <c:pt idx="92074">
                  <c:v>-28.44238279999998</c:v>
                </c:pt>
                <c:pt idx="92075">
                  <c:v>-69.0917969</c:v>
                </c:pt>
                <c:pt idx="92076">
                  <c:v>-86.42578119999993</c:v>
                </c:pt>
                <c:pt idx="92077">
                  <c:v>-94.97070309999998</c:v>
                </c:pt>
                <c:pt idx="92078">
                  <c:v>-70.3125</c:v>
                </c:pt>
                <c:pt idx="92079">
                  <c:v>-23.9257812</c:v>
                </c:pt>
                <c:pt idx="92080">
                  <c:v>27.4658203</c:v>
                </c:pt>
                <c:pt idx="92081">
                  <c:v>68.35937499999996</c:v>
                </c:pt>
                <c:pt idx="92082">
                  <c:v>88.37890619999993</c:v>
                </c:pt>
                <c:pt idx="92083">
                  <c:v>94.84863279999998</c:v>
                </c:pt>
                <c:pt idx="92084">
                  <c:v>71.7773438</c:v>
                </c:pt>
                <c:pt idx="92085">
                  <c:v>31.1279297</c:v>
                </c:pt>
                <c:pt idx="92086">
                  <c:v>-22.4609375</c:v>
                </c:pt>
                <c:pt idx="92087">
                  <c:v>-65.3076172</c:v>
                </c:pt>
                <c:pt idx="92088">
                  <c:v>-88.13476559999998</c:v>
                </c:pt>
                <c:pt idx="92089">
                  <c:v>-96.92382809999998</c:v>
                </c:pt>
                <c:pt idx="92090">
                  <c:v>-72.6318359</c:v>
                </c:pt>
                <c:pt idx="92091">
                  <c:v>-36.9873047</c:v>
                </c:pt>
                <c:pt idx="92092">
                  <c:v>14.0380859</c:v>
                </c:pt>
                <c:pt idx="92093">
                  <c:v>66.0400391</c:v>
                </c:pt>
                <c:pt idx="92094">
                  <c:v>95.82519529999998</c:v>
                </c:pt>
                <c:pt idx="92095">
                  <c:v>101.928711</c:v>
                </c:pt>
                <c:pt idx="92096">
                  <c:v>77.14843749999996</c:v>
                </c:pt>
                <c:pt idx="92097">
                  <c:v>34.3017578</c:v>
                </c:pt>
                <c:pt idx="92098">
                  <c:v>-13.3056641</c:v>
                </c:pt>
                <c:pt idx="92099">
                  <c:v>-62.7441406</c:v>
                </c:pt>
                <c:pt idx="92100">
                  <c:v>-97.1679688</c:v>
                </c:pt>
                <c:pt idx="92101">
                  <c:v>-101.074219</c:v>
                </c:pt>
                <c:pt idx="92102">
                  <c:v>-82.5195312</c:v>
                </c:pt>
                <c:pt idx="92103">
                  <c:v>-46.7529297</c:v>
                </c:pt>
                <c:pt idx="92104">
                  <c:v>5.615234379999995</c:v>
                </c:pt>
                <c:pt idx="92105">
                  <c:v>53.5888672</c:v>
                </c:pt>
                <c:pt idx="92106">
                  <c:v>88.8671875</c:v>
                </c:pt>
                <c:pt idx="92107">
                  <c:v>95.4589844</c:v>
                </c:pt>
                <c:pt idx="92108">
                  <c:v>83.984375</c:v>
                </c:pt>
                <c:pt idx="92109">
                  <c:v>50.9033203</c:v>
                </c:pt>
                <c:pt idx="92110">
                  <c:v>-3.29589844</c:v>
                </c:pt>
                <c:pt idx="92111">
                  <c:v>-53.34472659999999</c:v>
                </c:pt>
                <c:pt idx="92112">
                  <c:v>-86.9140625</c:v>
                </c:pt>
                <c:pt idx="92113">
                  <c:v>-98.87695309999998</c:v>
                </c:pt>
                <c:pt idx="92114">
                  <c:v>-84.5947266</c:v>
                </c:pt>
                <c:pt idx="92115">
                  <c:v>-54.5654297</c:v>
                </c:pt>
                <c:pt idx="92116">
                  <c:v>-5.24902344</c:v>
                </c:pt>
                <c:pt idx="92117">
                  <c:v>44.6777344</c:v>
                </c:pt>
                <c:pt idx="92118">
                  <c:v>81.7871094</c:v>
                </c:pt>
                <c:pt idx="92119">
                  <c:v>101.318359</c:v>
                </c:pt>
                <c:pt idx="92120">
                  <c:v>86.18164059999998</c:v>
                </c:pt>
                <c:pt idx="92121">
                  <c:v>53.2226562</c:v>
                </c:pt>
                <c:pt idx="92122">
                  <c:v>-2.07519531</c:v>
                </c:pt>
                <c:pt idx="92123">
                  <c:v>-46.3867188</c:v>
                </c:pt>
                <c:pt idx="92124">
                  <c:v>-77.27050779999998</c:v>
                </c:pt>
                <c:pt idx="92125">
                  <c:v>-99.3652344</c:v>
                </c:pt>
                <c:pt idx="92126">
                  <c:v>-93.1396484</c:v>
                </c:pt>
                <c:pt idx="92127">
                  <c:v>-59.9365234</c:v>
                </c:pt>
                <c:pt idx="92128">
                  <c:v>-19.2871094</c:v>
                </c:pt>
                <c:pt idx="92129">
                  <c:v>38.5742188</c:v>
                </c:pt>
                <c:pt idx="92130">
                  <c:v>78.2470703</c:v>
                </c:pt>
                <c:pt idx="92131">
                  <c:v>100.708008</c:v>
                </c:pt>
                <c:pt idx="92132">
                  <c:v>89.2333984</c:v>
                </c:pt>
                <c:pt idx="92133">
                  <c:v>60.4248047</c:v>
                </c:pt>
                <c:pt idx="92134">
                  <c:v>16.1132812</c:v>
                </c:pt>
                <c:pt idx="92135">
                  <c:v>-33.203125</c:v>
                </c:pt>
                <c:pt idx="92136">
                  <c:v>-69.0917969</c:v>
                </c:pt>
                <c:pt idx="92137">
                  <c:v>-97.65625</c:v>
                </c:pt>
                <c:pt idx="92138">
                  <c:v>-97.65625</c:v>
                </c:pt>
                <c:pt idx="92139">
                  <c:v>-65.7958984</c:v>
                </c:pt>
                <c:pt idx="92140">
                  <c:v>-11.2304688</c:v>
                </c:pt>
                <c:pt idx="92141">
                  <c:v>36.7431641</c:v>
                </c:pt>
                <c:pt idx="92142">
                  <c:v>75.0732422</c:v>
                </c:pt>
                <c:pt idx="92143">
                  <c:v>91.4306641</c:v>
                </c:pt>
                <c:pt idx="92144">
                  <c:v>89.7216797</c:v>
                </c:pt>
                <c:pt idx="92145">
                  <c:v>67.62695309999998</c:v>
                </c:pt>
                <c:pt idx="92146">
                  <c:v>23.6816406</c:v>
                </c:pt>
                <c:pt idx="92147">
                  <c:v>-31.98242189999997</c:v>
                </c:pt>
                <c:pt idx="92148">
                  <c:v>-71.2890625</c:v>
                </c:pt>
                <c:pt idx="92149">
                  <c:v>-94.4824219</c:v>
                </c:pt>
                <c:pt idx="92150">
                  <c:v>-96.67968749999996</c:v>
                </c:pt>
                <c:pt idx="92151">
                  <c:v>-69.33593749999996</c:v>
                </c:pt>
                <c:pt idx="92152">
                  <c:v>-24.0478516</c:v>
                </c:pt>
                <c:pt idx="92153">
                  <c:v>27.7099609</c:v>
                </c:pt>
                <c:pt idx="92154">
                  <c:v>72.87597659999993</c:v>
                </c:pt>
                <c:pt idx="92155">
                  <c:v>98.0224609</c:v>
                </c:pt>
                <c:pt idx="92156">
                  <c:v>93.9941406</c:v>
                </c:pt>
                <c:pt idx="92157">
                  <c:v>67.2607422</c:v>
                </c:pt>
                <c:pt idx="92158">
                  <c:v>31.4941406</c:v>
                </c:pt>
                <c:pt idx="92159">
                  <c:v>-26.0009766</c:v>
                </c:pt>
                <c:pt idx="92160">
                  <c:v>-68.2373047</c:v>
                </c:pt>
                <c:pt idx="92161">
                  <c:v>-88.37890619999993</c:v>
                </c:pt>
                <c:pt idx="92162">
                  <c:v>-98.2666016</c:v>
                </c:pt>
                <c:pt idx="92163">
                  <c:v>-71.0449219</c:v>
                </c:pt>
                <c:pt idx="92164">
                  <c:v>-36.1328125</c:v>
                </c:pt>
                <c:pt idx="92165">
                  <c:v>13.7939453</c:v>
                </c:pt>
                <c:pt idx="92166">
                  <c:v>65.67382809999994</c:v>
                </c:pt>
                <c:pt idx="92167">
                  <c:v>94.2382812</c:v>
                </c:pt>
                <c:pt idx="92168">
                  <c:v>95.703125</c:v>
                </c:pt>
                <c:pt idx="92169">
                  <c:v>69.9462891</c:v>
                </c:pt>
                <c:pt idx="92170">
                  <c:v>39.4287109</c:v>
                </c:pt>
                <c:pt idx="92171">
                  <c:v>-10.0097656</c:v>
                </c:pt>
                <c:pt idx="92172">
                  <c:v>-58.59375</c:v>
                </c:pt>
                <c:pt idx="92173">
                  <c:v>-92.89550779999998</c:v>
                </c:pt>
                <c:pt idx="92174">
                  <c:v>-100.463867</c:v>
                </c:pt>
                <c:pt idx="92175">
                  <c:v>-83.6181641</c:v>
                </c:pt>
                <c:pt idx="92176">
                  <c:v>-47.2412109</c:v>
                </c:pt>
                <c:pt idx="92177">
                  <c:v>10.0097656</c:v>
                </c:pt>
                <c:pt idx="92178">
                  <c:v>58.3496094</c:v>
                </c:pt>
                <c:pt idx="92179">
                  <c:v>93.38378909999996</c:v>
                </c:pt>
                <c:pt idx="92180">
                  <c:v>99.60937499999996</c:v>
                </c:pt>
                <c:pt idx="92181">
                  <c:v>83.8623047</c:v>
                </c:pt>
                <c:pt idx="92182">
                  <c:v>49.3164062</c:v>
                </c:pt>
                <c:pt idx="92183">
                  <c:v>-3.05175781</c:v>
                </c:pt>
                <c:pt idx="92184">
                  <c:v>-49.5605469</c:v>
                </c:pt>
                <c:pt idx="92185">
                  <c:v>-89.35546879999995</c:v>
                </c:pt>
                <c:pt idx="92186">
                  <c:v>-98.38867190000001</c:v>
                </c:pt>
                <c:pt idx="92187">
                  <c:v>-86.5478516</c:v>
                </c:pt>
                <c:pt idx="92188">
                  <c:v>-46.6308594</c:v>
                </c:pt>
                <c:pt idx="92189">
                  <c:v>-1.09863281</c:v>
                </c:pt>
                <c:pt idx="92190">
                  <c:v>40.8935547</c:v>
                </c:pt>
                <c:pt idx="92191">
                  <c:v>89.35546879999995</c:v>
                </c:pt>
                <c:pt idx="92192">
                  <c:v>103.027344</c:v>
                </c:pt>
                <c:pt idx="92193">
                  <c:v>88.0126953</c:v>
                </c:pt>
                <c:pt idx="92194">
                  <c:v>55.1757812</c:v>
                </c:pt>
                <c:pt idx="92195">
                  <c:v>5.73730469</c:v>
                </c:pt>
                <c:pt idx="92196">
                  <c:v>-40.2832031</c:v>
                </c:pt>
                <c:pt idx="92197">
                  <c:v>-80.078125</c:v>
                </c:pt>
                <c:pt idx="92198">
                  <c:v>-100.585938</c:v>
                </c:pt>
                <c:pt idx="92199">
                  <c:v>-88.5009766</c:v>
                </c:pt>
                <c:pt idx="92200">
                  <c:v>-57.4951172</c:v>
                </c:pt>
                <c:pt idx="92201">
                  <c:v>-12.3291016</c:v>
                </c:pt>
                <c:pt idx="92202">
                  <c:v>37.5976562</c:v>
                </c:pt>
                <c:pt idx="92203">
                  <c:v>80.2001953</c:v>
                </c:pt>
                <c:pt idx="92204">
                  <c:v>100.585938</c:v>
                </c:pt>
                <c:pt idx="92205">
                  <c:v>88.9892578</c:v>
                </c:pt>
                <c:pt idx="92206">
                  <c:v>61.7675781</c:v>
                </c:pt>
                <c:pt idx="92207">
                  <c:v>13.3056641</c:v>
                </c:pt>
                <c:pt idx="92208">
                  <c:v>-35.4003906</c:v>
                </c:pt>
                <c:pt idx="92209">
                  <c:v>-80.68847659999993</c:v>
                </c:pt>
                <c:pt idx="92210">
                  <c:v>-99.7314453</c:v>
                </c:pt>
                <c:pt idx="92211">
                  <c:v>-94.1162109</c:v>
                </c:pt>
                <c:pt idx="92212">
                  <c:v>-67.50488279999998</c:v>
                </c:pt>
                <c:pt idx="92213">
                  <c:v>-23.5595703</c:v>
                </c:pt>
                <c:pt idx="92214">
                  <c:v>33.0810547</c:v>
                </c:pt>
                <c:pt idx="92215">
                  <c:v>79.7119141</c:v>
                </c:pt>
                <c:pt idx="92216">
                  <c:v>95.2148438</c:v>
                </c:pt>
                <c:pt idx="92217">
                  <c:v>95.2148438</c:v>
                </c:pt>
                <c:pt idx="92218">
                  <c:v>71.0449219</c:v>
                </c:pt>
                <c:pt idx="92219">
                  <c:v>26.9775391</c:v>
                </c:pt>
                <c:pt idx="92220">
                  <c:v>-29.5410156</c:v>
                </c:pt>
                <c:pt idx="92221">
                  <c:v>-81.5429688</c:v>
                </c:pt>
                <c:pt idx="92222">
                  <c:v>-95.2148438</c:v>
                </c:pt>
                <c:pt idx="92223">
                  <c:v>-97.77832029999998</c:v>
                </c:pt>
                <c:pt idx="92224">
                  <c:v>-66.0400391</c:v>
                </c:pt>
                <c:pt idx="92225">
                  <c:v>-26.2451172</c:v>
                </c:pt>
                <c:pt idx="92226">
                  <c:v>22.0947266</c:v>
                </c:pt>
                <c:pt idx="92227">
                  <c:v>64.3310547</c:v>
                </c:pt>
                <c:pt idx="92228">
                  <c:v>91.6748047</c:v>
                </c:pt>
                <c:pt idx="92229">
                  <c:v>98.5107422</c:v>
                </c:pt>
                <c:pt idx="92230">
                  <c:v>74.46289059999998</c:v>
                </c:pt>
                <c:pt idx="92231">
                  <c:v>24.7802734</c:v>
                </c:pt>
                <c:pt idx="92232">
                  <c:v>-24.6582031</c:v>
                </c:pt>
                <c:pt idx="92233">
                  <c:v>-66.65039059999994</c:v>
                </c:pt>
                <c:pt idx="92234">
                  <c:v>-84.8388672</c:v>
                </c:pt>
                <c:pt idx="92235">
                  <c:v>-98.2666016</c:v>
                </c:pt>
                <c:pt idx="92236">
                  <c:v>-76.0498047</c:v>
                </c:pt>
                <c:pt idx="92237">
                  <c:v>-33.5693359</c:v>
                </c:pt>
                <c:pt idx="92238">
                  <c:v>12.3291016</c:v>
                </c:pt>
                <c:pt idx="92239">
                  <c:v>58.59375</c:v>
                </c:pt>
                <c:pt idx="92240">
                  <c:v>90.2099609</c:v>
                </c:pt>
                <c:pt idx="92241">
                  <c:v>98.87695309999998</c:v>
                </c:pt>
                <c:pt idx="92242">
                  <c:v>81.4208984</c:v>
                </c:pt>
                <c:pt idx="92243">
                  <c:v>41.9921875</c:v>
                </c:pt>
                <c:pt idx="92244">
                  <c:v>-8.7890625</c:v>
                </c:pt>
                <c:pt idx="92245">
                  <c:v>-60.0585938</c:v>
                </c:pt>
                <c:pt idx="92246">
                  <c:v>-95.2148438</c:v>
                </c:pt>
                <c:pt idx="92247">
                  <c:v>-101.806641</c:v>
                </c:pt>
                <c:pt idx="92248">
                  <c:v>-90.57617190000001</c:v>
                </c:pt>
                <c:pt idx="92249">
                  <c:v>-47.7294922</c:v>
                </c:pt>
                <c:pt idx="92250">
                  <c:v>3.29589844</c:v>
                </c:pt>
                <c:pt idx="92251">
                  <c:v>51.39160159999999</c:v>
                </c:pt>
                <c:pt idx="92252">
                  <c:v>88.8671875</c:v>
                </c:pt>
                <c:pt idx="92253">
                  <c:v>110.107422</c:v>
                </c:pt>
                <c:pt idx="92254">
                  <c:v>89.35546879999995</c:v>
                </c:pt>
                <c:pt idx="92255">
                  <c:v>49.9267578</c:v>
                </c:pt>
                <c:pt idx="92256">
                  <c:v>2.07519531</c:v>
                </c:pt>
                <c:pt idx="92257">
                  <c:v>-49.5605469</c:v>
                </c:pt>
                <c:pt idx="92258">
                  <c:v>-85.08300779999998</c:v>
                </c:pt>
                <c:pt idx="92259">
                  <c:v>-103.027344</c:v>
                </c:pt>
                <c:pt idx="92260">
                  <c:v>-82.15332029999998</c:v>
                </c:pt>
                <c:pt idx="92261">
                  <c:v>-47.85156249999999</c:v>
                </c:pt>
                <c:pt idx="92262">
                  <c:v>4.394531249999993</c:v>
                </c:pt>
                <c:pt idx="92263">
                  <c:v>46.5087891</c:v>
                </c:pt>
                <c:pt idx="92264">
                  <c:v>84.10644529999998</c:v>
                </c:pt>
                <c:pt idx="92265">
                  <c:v>105.34668</c:v>
                </c:pt>
                <c:pt idx="92266">
                  <c:v>94.6044922</c:v>
                </c:pt>
                <c:pt idx="92267">
                  <c:v>54.93164059999999</c:v>
                </c:pt>
                <c:pt idx="92268">
                  <c:v>4.15039062</c:v>
                </c:pt>
                <c:pt idx="92269">
                  <c:v>-38.9404297</c:v>
                </c:pt>
                <c:pt idx="92270">
                  <c:v>-75.6835938</c:v>
                </c:pt>
                <c:pt idx="92271">
                  <c:v>-98.75488279999998</c:v>
                </c:pt>
                <c:pt idx="92272">
                  <c:v>-91.1865234</c:v>
                </c:pt>
                <c:pt idx="92273">
                  <c:v>-63.7207031</c:v>
                </c:pt>
                <c:pt idx="92274">
                  <c:v>-15.2587891</c:v>
                </c:pt>
                <c:pt idx="92275">
                  <c:v>40.8935547</c:v>
                </c:pt>
                <c:pt idx="92276">
                  <c:v>80.078125</c:v>
                </c:pt>
                <c:pt idx="92277">
                  <c:v>99.3652344</c:v>
                </c:pt>
                <c:pt idx="92278">
                  <c:v>95.5810547</c:v>
                </c:pt>
                <c:pt idx="92279">
                  <c:v>64.57519529999998</c:v>
                </c:pt>
                <c:pt idx="92280">
                  <c:v>16.1132812</c:v>
                </c:pt>
                <c:pt idx="92281">
                  <c:v>-32.8369141</c:v>
                </c:pt>
                <c:pt idx="92282">
                  <c:v>-71.0449219</c:v>
                </c:pt>
                <c:pt idx="92283">
                  <c:v>-89.35546879999995</c:v>
                </c:pt>
                <c:pt idx="92284">
                  <c:v>-88.7451172</c:v>
                </c:pt>
                <c:pt idx="92285">
                  <c:v>-65.18554690000001</c:v>
                </c:pt>
                <c:pt idx="92286">
                  <c:v>-24.5361328</c:v>
                </c:pt>
                <c:pt idx="92287">
                  <c:v>29.1748047</c:v>
                </c:pt>
                <c:pt idx="92288">
                  <c:v>66.52832029999998</c:v>
                </c:pt>
                <c:pt idx="92289">
                  <c:v>89.4775391</c:v>
                </c:pt>
                <c:pt idx="92290">
                  <c:v>98.63281249999996</c:v>
                </c:pt>
                <c:pt idx="92291">
                  <c:v>67.9931641</c:v>
                </c:pt>
                <c:pt idx="92292">
                  <c:v>20.9960938</c:v>
                </c:pt>
                <c:pt idx="92293">
                  <c:v>-23.6816406</c:v>
                </c:pt>
                <c:pt idx="92294">
                  <c:v>-70.80078119999993</c:v>
                </c:pt>
                <c:pt idx="92295">
                  <c:v>-96.3134766</c:v>
                </c:pt>
                <c:pt idx="92296">
                  <c:v>-100.585938</c:v>
                </c:pt>
                <c:pt idx="92297">
                  <c:v>-70.67871089999993</c:v>
                </c:pt>
                <c:pt idx="92298">
                  <c:v>-29.296875</c:v>
                </c:pt>
                <c:pt idx="92299">
                  <c:v>20.0195312</c:v>
                </c:pt>
                <c:pt idx="92300">
                  <c:v>69.7021484</c:v>
                </c:pt>
                <c:pt idx="92301">
                  <c:v>94.3603516</c:v>
                </c:pt>
                <c:pt idx="92302">
                  <c:v>97.1679688</c:v>
                </c:pt>
                <c:pt idx="92303">
                  <c:v>73.9746094</c:v>
                </c:pt>
                <c:pt idx="92304">
                  <c:v>33.203125</c:v>
                </c:pt>
                <c:pt idx="92305">
                  <c:v>-15.9912109</c:v>
                </c:pt>
                <c:pt idx="92306">
                  <c:v>-62.3779297</c:v>
                </c:pt>
                <c:pt idx="92307">
                  <c:v>-92.2851562</c:v>
                </c:pt>
                <c:pt idx="92308">
                  <c:v>-95.703125</c:v>
                </c:pt>
                <c:pt idx="92309">
                  <c:v>-74.46289059999998</c:v>
                </c:pt>
                <c:pt idx="92310">
                  <c:v>-33.9355469</c:v>
                </c:pt>
                <c:pt idx="92311">
                  <c:v>19.4091797</c:v>
                </c:pt>
                <c:pt idx="92312">
                  <c:v>59.81445309999999</c:v>
                </c:pt>
                <c:pt idx="92313">
                  <c:v>91.3085938</c:v>
                </c:pt>
                <c:pt idx="92314">
                  <c:v>96.1914062</c:v>
                </c:pt>
                <c:pt idx="92315">
                  <c:v>75.8056641</c:v>
                </c:pt>
                <c:pt idx="92316">
                  <c:v>39.5507812</c:v>
                </c:pt>
                <c:pt idx="92317">
                  <c:v>-8.91113281</c:v>
                </c:pt>
                <c:pt idx="92318">
                  <c:v>-61.0351562</c:v>
                </c:pt>
                <c:pt idx="92319">
                  <c:v>-86.18164059999998</c:v>
                </c:pt>
                <c:pt idx="92320">
                  <c:v>-93.5058594</c:v>
                </c:pt>
                <c:pt idx="92321">
                  <c:v>-81.4208984</c:v>
                </c:pt>
                <c:pt idx="92322">
                  <c:v>-39.9169922</c:v>
                </c:pt>
                <c:pt idx="92323">
                  <c:v>6.95800781</c:v>
                </c:pt>
                <c:pt idx="92324">
                  <c:v>52.9785156</c:v>
                </c:pt>
                <c:pt idx="92325">
                  <c:v>93.5058594</c:v>
                </c:pt>
                <c:pt idx="92326">
                  <c:v>100.830078</c:v>
                </c:pt>
                <c:pt idx="92327">
                  <c:v>84.3505859</c:v>
                </c:pt>
                <c:pt idx="92328">
                  <c:v>54.5654297</c:v>
                </c:pt>
                <c:pt idx="92329">
                  <c:v>-2.31933594</c:v>
                </c:pt>
                <c:pt idx="92330">
                  <c:v>-55.6640625</c:v>
                </c:pt>
                <c:pt idx="92331">
                  <c:v>-86.42578119999993</c:v>
                </c:pt>
                <c:pt idx="92332">
                  <c:v>-103.149414</c:v>
                </c:pt>
                <c:pt idx="92333">
                  <c:v>-89.35546879999995</c:v>
                </c:pt>
                <c:pt idx="92334">
                  <c:v>-60.0585938</c:v>
                </c:pt>
                <c:pt idx="92335">
                  <c:v>-9.277343749999998</c:v>
                </c:pt>
                <c:pt idx="92336">
                  <c:v>47.2412109</c:v>
                </c:pt>
                <c:pt idx="92337">
                  <c:v>85.4492188</c:v>
                </c:pt>
                <c:pt idx="92338">
                  <c:v>103.759766</c:v>
                </c:pt>
                <c:pt idx="92339">
                  <c:v>98.1445312</c:v>
                </c:pt>
                <c:pt idx="92340">
                  <c:v>55.2978516</c:v>
                </c:pt>
                <c:pt idx="92341">
                  <c:v>1.83105469</c:v>
                </c:pt>
                <c:pt idx="92342">
                  <c:v>-42.96875</c:v>
                </c:pt>
                <c:pt idx="92343">
                  <c:v>-83.0078125</c:v>
                </c:pt>
                <c:pt idx="92344">
                  <c:v>-103.393555</c:v>
                </c:pt>
                <c:pt idx="92345">
                  <c:v>-91.796875</c:v>
                </c:pt>
                <c:pt idx="92346">
                  <c:v>-54.4433594</c:v>
                </c:pt>
                <c:pt idx="92347">
                  <c:v>-15.625</c:v>
                </c:pt>
                <c:pt idx="92348">
                  <c:v>33.44726559999999</c:v>
                </c:pt>
                <c:pt idx="92349">
                  <c:v>75.8056641</c:v>
                </c:pt>
                <c:pt idx="92350">
                  <c:v>101.68457</c:v>
                </c:pt>
                <c:pt idx="92351">
                  <c:v>90.6982422</c:v>
                </c:pt>
                <c:pt idx="92352">
                  <c:v>60.9130859</c:v>
                </c:pt>
                <c:pt idx="92353">
                  <c:v>10.2539062</c:v>
                </c:pt>
                <c:pt idx="92354">
                  <c:v>-35.4003906</c:v>
                </c:pt>
                <c:pt idx="92355">
                  <c:v>-75.6835938</c:v>
                </c:pt>
                <c:pt idx="92356">
                  <c:v>-100.952148</c:v>
                </c:pt>
                <c:pt idx="92357">
                  <c:v>-93.5058594</c:v>
                </c:pt>
                <c:pt idx="92358">
                  <c:v>-61.6455078</c:v>
                </c:pt>
                <c:pt idx="92359">
                  <c:v>-17.8222656</c:v>
                </c:pt>
                <c:pt idx="92360">
                  <c:v>26.2451172</c:v>
                </c:pt>
                <c:pt idx="92361">
                  <c:v>81.17675779999993</c:v>
                </c:pt>
                <c:pt idx="92362">
                  <c:v>103.027344</c:v>
                </c:pt>
                <c:pt idx="92363">
                  <c:v>98.38867190000001</c:v>
                </c:pt>
                <c:pt idx="92364">
                  <c:v>66.0400391</c:v>
                </c:pt>
                <c:pt idx="92365">
                  <c:v>25.2685547</c:v>
                </c:pt>
                <c:pt idx="92366">
                  <c:v>-31.0058594</c:v>
                </c:pt>
                <c:pt idx="92367">
                  <c:v>-68.2373047</c:v>
                </c:pt>
                <c:pt idx="92368">
                  <c:v>-98.9990234</c:v>
                </c:pt>
                <c:pt idx="92369">
                  <c:v>-99.60937499999996</c:v>
                </c:pt>
                <c:pt idx="92370">
                  <c:v>-71.1669922</c:v>
                </c:pt>
                <c:pt idx="92371">
                  <c:v>-27.9541016</c:v>
                </c:pt>
                <c:pt idx="92372">
                  <c:v>23.3154297</c:v>
                </c:pt>
                <c:pt idx="92373">
                  <c:v>69.8242188</c:v>
                </c:pt>
                <c:pt idx="92374">
                  <c:v>91.55273440000001</c:v>
                </c:pt>
                <c:pt idx="92375">
                  <c:v>93.1396484</c:v>
                </c:pt>
                <c:pt idx="92376">
                  <c:v>73.2421875</c:v>
                </c:pt>
                <c:pt idx="92377">
                  <c:v>32.1044922</c:v>
                </c:pt>
                <c:pt idx="92378">
                  <c:v>-23.4375</c:v>
                </c:pt>
                <c:pt idx="92379">
                  <c:v>-63.9648438</c:v>
                </c:pt>
                <c:pt idx="92380">
                  <c:v>-93.87207029999993</c:v>
                </c:pt>
                <c:pt idx="92381">
                  <c:v>-100.952148</c:v>
                </c:pt>
                <c:pt idx="92382">
                  <c:v>-80.9326172</c:v>
                </c:pt>
                <c:pt idx="92383">
                  <c:v>-36.2548828</c:v>
                </c:pt>
                <c:pt idx="92384">
                  <c:v>9.277343749999998</c:v>
                </c:pt>
                <c:pt idx="92385">
                  <c:v>56.88476559999999</c:v>
                </c:pt>
                <c:pt idx="92386">
                  <c:v>92.4072266</c:v>
                </c:pt>
                <c:pt idx="92387">
                  <c:v>102.050781</c:v>
                </c:pt>
                <c:pt idx="92388">
                  <c:v>81.0546875</c:v>
                </c:pt>
                <c:pt idx="92389">
                  <c:v>41.015625</c:v>
                </c:pt>
                <c:pt idx="92390">
                  <c:v>-11.2304688</c:v>
                </c:pt>
                <c:pt idx="92391">
                  <c:v>-56.0302734</c:v>
                </c:pt>
                <c:pt idx="92392">
                  <c:v>-91.55273440000001</c:v>
                </c:pt>
                <c:pt idx="92393">
                  <c:v>-101.318359</c:v>
                </c:pt>
                <c:pt idx="92394">
                  <c:v>-79.22363279999998</c:v>
                </c:pt>
                <c:pt idx="92395">
                  <c:v>-46.0205078</c:v>
                </c:pt>
                <c:pt idx="92396">
                  <c:v>5.859375</c:v>
                </c:pt>
                <c:pt idx="92397">
                  <c:v>52.2460938</c:v>
                </c:pt>
                <c:pt idx="92398">
                  <c:v>88.2568359</c:v>
                </c:pt>
                <c:pt idx="92399">
                  <c:v>97.5341797</c:v>
                </c:pt>
                <c:pt idx="92400">
                  <c:v>82.15332029999998</c:v>
                </c:pt>
                <c:pt idx="92401">
                  <c:v>43.9453125</c:v>
                </c:pt>
                <c:pt idx="92402">
                  <c:v>-4.15039062</c:v>
                </c:pt>
                <c:pt idx="92403">
                  <c:v>-56.88476559999999</c:v>
                </c:pt>
                <c:pt idx="92404">
                  <c:v>-90.08789059999998</c:v>
                </c:pt>
                <c:pt idx="92405">
                  <c:v>-96.5576172</c:v>
                </c:pt>
                <c:pt idx="92406">
                  <c:v>-90.57617190000001</c:v>
                </c:pt>
                <c:pt idx="92407">
                  <c:v>-58.4716797</c:v>
                </c:pt>
                <c:pt idx="92408">
                  <c:v>-4.882812499999997</c:v>
                </c:pt>
                <c:pt idx="92409">
                  <c:v>42.3583984</c:v>
                </c:pt>
                <c:pt idx="92410">
                  <c:v>82.3974609</c:v>
                </c:pt>
                <c:pt idx="92411">
                  <c:v>94.97070309999998</c:v>
                </c:pt>
                <c:pt idx="92412">
                  <c:v>86.42578119999993</c:v>
                </c:pt>
                <c:pt idx="92413">
                  <c:v>60.3027344</c:v>
                </c:pt>
                <c:pt idx="92414">
                  <c:v>6.103515619999995</c:v>
                </c:pt>
                <c:pt idx="92415">
                  <c:v>-44.921875</c:v>
                </c:pt>
                <c:pt idx="92416">
                  <c:v>-83.4960938</c:v>
                </c:pt>
                <c:pt idx="92417">
                  <c:v>-94.97070309999998</c:v>
                </c:pt>
                <c:pt idx="92418">
                  <c:v>-85.3271484</c:v>
                </c:pt>
                <c:pt idx="92419">
                  <c:v>-62.3779297</c:v>
                </c:pt>
                <c:pt idx="92420">
                  <c:v>-19.0429688</c:v>
                </c:pt>
                <c:pt idx="92421">
                  <c:v>36.6210938</c:v>
                </c:pt>
                <c:pt idx="92422">
                  <c:v>75.9277344</c:v>
                </c:pt>
                <c:pt idx="92423">
                  <c:v>98.75488279999998</c:v>
                </c:pt>
                <c:pt idx="92424">
                  <c:v>95.0927734</c:v>
                </c:pt>
                <c:pt idx="92425">
                  <c:v>67.13867190000001</c:v>
                </c:pt>
                <c:pt idx="92426">
                  <c:v>19.1650391</c:v>
                </c:pt>
                <c:pt idx="92427">
                  <c:v>-33.3251953</c:v>
                </c:pt>
                <c:pt idx="92428">
                  <c:v>-71.5332031</c:v>
                </c:pt>
                <c:pt idx="92429">
                  <c:v>-98.5107422</c:v>
                </c:pt>
                <c:pt idx="92430">
                  <c:v>-93.87207029999993</c:v>
                </c:pt>
                <c:pt idx="92431">
                  <c:v>-64.9414062</c:v>
                </c:pt>
                <c:pt idx="92432">
                  <c:v>-24.5361328</c:v>
                </c:pt>
                <c:pt idx="92433">
                  <c:v>22.0947266</c:v>
                </c:pt>
                <c:pt idx="92434">
                  <c:v>71.0449219</c:v>
                </c:pt>
                <c:pt idx="92435">
                  <c:v>97.90039059999998</c:v>
                </c:pt>
                <c:pt idx="92436">
                  <c:v>94.3603516</c:v>
                </c:pt>
                <c:pt idx="92437">
                  <c:v>69.45800779999998</c:v>
                </c:pt>
                <c:pt idx="92438">
                  <c:v>24.1699219</c:v>
                </c:pt>
                <c:pt idx="92439">
                  <c:v>-30.1513672</c:v>
                </c:pt>
                <c:pt idx="92440">
                  <c:v>-67.9931641</c:v>
                </c:pt>
                <c:pt idx="92441">
                  <c:v>-94.1162109</c:v>
                </c:pt>
                <c:pt idx="92442">
                  <c:v>-98.5107422</c:v>
                </c:pt>
                <c:pt idx="92443">
                  <c:v>-78.4912109</c:v>
                </c:pt>
                <c:pt idx="92444">
                  <c:v>-29.4189453</c:v>
                </c:pt>
                <c:pt idx="92445">
                  <c:v>24.5361328</c:v>
                </c:pt>
                <c:pt idx="92446">
                  <c:v>64.9414062</c:v>
                </c:pt>
                <c:pt idx="92447">
                  <c:v>89.5996094</c:v>
                </c:pt>
                <c:pt idx="92448">
                  <c:v>98.63281249999996</c:v>
                </c:pt>
                <c:pt idx="92449">
                  <c:v>76.4160156</c:v>
                </c:pt>
                <c:pt idx="92450">
                  <c:v>39.1845703</c:v>
                </c:pt>
                <c:pt idx="92451">
                  <c:v>-16.4794922</c:v>
                </c:pt>
                <c:pt idx="92452">
                  <c:v>-64.9414062</c:v>
                </c:pt>
                <c:pt idx="92453">
                  <c:v>-92.89550779999998</c:v>
                </c:pt>
                <c:pt idx="92454">
                  <c:v>-96.80175779999998</c:v>
                </c:pt>
                <c:pt idx="92455">
                  <c:v>-78.8574219</c:v>
                </c:pt>
                <c:pt idx="92456">
                  <c:v>-39.7949219</c:v>
                </c:pt>
                <c:pt idx="92457">
                  <c:v>12.3291016</c:v>
                </c:pt>
                <c:pt idx="92458">
                  <c:v>64.0869141</c:v>
                </c:pt>
                <c:pt idx="92459">
                  <c:v>91.6748047</c:v>
                </c:pt>
                <c:pt idx="92460">
                  <c:v>101.44043</c:v>
                </c:pt>
                <c:pt idx="92461">
                  <c:v>86.3037109</c:v>
                </c:pt>
                <c:pt idx="92462">
                  <c:v>46.5087891</c:v>
                </c:pt>
                <c:pt idx="92463">
                  <c:v>-8.91113281</c:v>
                </c:pt>
                <c:pt idx="92464">
                  <c:v>-57.7392578</c:v>
                </c:pt>
                <c:pt idx="92465">
                  <c:v>-90.4541016</c:v>
                </c:pt>
                <c:pt idx="92466">
                  <c:v>-101.5625</c:v>
                </c:pt>
                <c:pt idx="92467">
                  <c:v>-82.15332029999998</c:v>
                </c:pt>
                <c:pt idx="92468">
                  <c:v>-49.4384766</c:v>
                </c:pt>
                <c:pt idx="92469">
                  <c:v>-0.244140625</c:v>
                </c:pt>
                <c:pt idx="92470">
                  <c:v>52.6123047</c:v>
                </c:pt>
                <c:pt idx="92471">
                  <c:v>88.5009766</c:v>
                </c:pt>
                <c:pt idx="92472">
                  <c:v>102.172852</c:v>
                </c:pt>
                <c:pt idx="92473">
                  <c:v>87.7685547</c:v>
                </c:pt>
                <c:pt idx="92474">
                  <c:v>56.7626953</c:v>
                </c:pt>
                <c:pt idx="92475">
                  <c:v>5.859375</c:v>
                </c:pt>
                <c:pt idx="92476">
                  <c:v>-41.1376953</c:v>
                </c:pt>
                <c:pt idx="92477">
                  <c:v>-88.13476559999998</c:v>
                </c:pt>
                <c:pt idx="92478">
                  <c:v>-106.201172</c:v>
                </c:pt>
                <c:pt idx="92479">
                  <c:v>-85.5712891</c:v>
                </c:pt>
                <c:pt idx="92480">
                  <c:v>-53.1005859</c:v>
                </c:pt>
                <c:pt idx="92481">
                  <c:v>-5.004882809999995</c:v>
                </c:pt>
                <c:pt idx="92482">
                  <c:v>42.8466797</c:v>
                </c:pt>
                <c:pt idx="92483">
                  <c:v>85.6933594</c:v>
                </c:pt>
                <c:pt idx="92484">
                  <c:v>99.60937499999996</c:v>
                </c:pt>
                <c:pt idx="92485">
                  <c:v>97.2900391</c:v>
                </c:pt>
                <c:pt idx="92486">
                  <c:v>61.0351562</c:v>
                </c:pt>
                <c:pt idx="92487">
                  <c:v>9.765625</c:v>
                </c:pt>
                <c:pt idx="92488">
                  <c:v>-38.2080078</c:v>
                </c:pt>
                <c:pt idx="92489">
                  <c:v>-76.7822266</c:v>
                </c:pt>
                <c:pt idx="92490">
                  <c:v>-95.5810547</c:v>
                </c:pt>
                <c:pt idx="92491">
                  <c:v>-92.6513672</c:v>
                </c:pt>
                <c:pt idx="92492">
                  <c:v>-61.0351562</c:v>
                </c:pt>
                <c:pt idx="92493">
                  <c:v>-15.2587891</c:v>
                </c:pt>
                <c:pt idx="92494">
                  <c:v>40.2832031</c:v>
                </c:pt>
                <c:pt idx="92495">
                  <c:v>77.8808594</c:v>
                </c:pt>
                <c:pt idx="92496">
                  <c:v>99.60937499999996</c:v>
                </c:pt>
                <c:pt idx="92497">
                  <c:v>91.1865234</c:v>
                </c:pt>
                <c:pt idx="92498">
                  <c:v>67.0166016</c:v>
                </c:pt>
                <c:pt idx="92499">
                  <c:v>17.3339844</c:v>
                </c:pt>
                <c:pt idx="92500">
                  <c:v>-27.9541016</c:v>
                </c:pt>
                <c:pt idx="92501">
                  <c:v>-71.5332031</c:v>
                </c:pt>
                <c:pt idx="92502">
                  <c:v>-103.149414</c:v>
                </c:pt>
                <c:pt idx="92503">
                  <c:v>-93.6279297</c:v>
                </c:pt>
                <c:pt idx="92504">
                  <c:v>-69.8242188</c:v>
                </c:pt>
                <c:pt idx="92505">
                  <c:v>-31.3720703</c:v>
                </c:pt>
                <c:pt idx="92506">
                  <c:v>22.7050781</c:v>
                </c:pt>
                <c:pt idx="92507">
                  <c:v>73.48632809999998</c:v>
                </c:pt>
                <c:pt idx="92508">
                  <c:v>99.1210938</c:v>
                </c:pt>
                <c:pt idx="92509">
                  <c:v>97.5341797</c:v>
                </c:pt>
                <c:pt idx="92510">
                  <c:v>68.60351559999998</c:v>
                </c:pt>
                <c:pt idx="92511">
                  <c:v>24.90234379999998</c:v>
                </c:pt>
                <c:pt idx="92512">
                  <c:v>-20.1416016</c:v>
                </c:pt>
                <c:pt idx="92513">
                  <c:v>-72.0214844</c:v>
                </c:pt>
                <c:pt idx="92514">
                  <c:v>-103.027344</c:v>
                </c:pt>
                <c:pt idx="92515">
                  <c:v>-96.80175779999998</c:v>
                </c:pt>
                <c:pt idx="92516">
                  <c:v>-72.0214844</c:v>
                </c:pt>
                <c:pt idx="92517">
                  <c:v>-28.8085938</c:v>
                </c:pt>
                <c:pt idx="92518">
                  <c:v>19.7753906</c:v>
                </c:pt>
                <c:pt idx="92519">
                  <c:v>65.0634766</c:v>
                </c:pt>
                <c:pt idx="92520">
                  <c:v>98.75488279999998</c:v>
                </c:pt>
                <c:pt idx="92521">
                  <c:v>101.074219</c:v>
                </c:pt>
                <c:pt idx="92522">
                  <c:v>76.5380859</c:v>
                </c:pt>
                <c:pt idx="92523">
                  <c:v>41.015625</c:v>
                </c:pt>
                <c:pt idx="92524">
                  <c:v>-10.9863281</c:v>
                </c:pt>
                <c:pt idx="92525">
                  <c:v>-57.61718749999999</c:v>
                </c:pt>
                <c:pt idx="92526">
                  <c:v>-89.9658203</c:v>
                </c:pt>
                <c:pt idx="92527">
                  <c:v>-104.980469</c:v>
                </c:pt>
                <c:pt idx="92528">
                  <c:v>-80.4443359</c:v>
                </c:pt>
                <c:pt idx="92529">
                  <c:v>-29.296875</c:v>
                </c:pt>
                <c:pt idx="92530">
                  <c:v>20.5078125</c:v>
                </c:pt>
                <c:pt idx="92531">
                  <c:v>56.0302734</c:v>
                </c:pt>
                <c:pt idx="92532">
                  <c:v>83.7402344</c:v>
                </c:pt>
                <c:pt idx="92533">
                  <c:v>95.5810547</c:v>
                </c:pt>
                <c:pt idx="92534">
                  <c:v>81.29882809999998</c:v>
                </c:pt>
                <c:pt idx="92535">
                  <c:v>45.1660156</c:v>
                </c:pt>
                <c:pt idx="92536">
                  <c:v>-2.44140625</c:v>
                </c:pt>
                <c:pt idx="92537">
                  <c:v>-57.0068359</c:v>
                </c:pt>
                <c:pt idx="92538">
                  <c:v>-88.13476559999998</c:v>
                </c:pt>
                <c:pt idx="92539">
                  <c:v>-103.027344</c:v>
                </c:pt>
                <c:pt idx="92540">
                  <c:v>-91.3085938</c:v>
                </c:pt>
                <c:pt idx="92541">
                  <c:v>-50.4150391</c:v>
                </c:pt>
                <c:pt idx="92542">
                  <c:v>1.83105469</c:v>
                </c:pt>
                <c:pt idx="92543">
                  <c:v>49.5605469</c:v>
                </c:pt>
                <c:pt idx="92544">
                  <c:v>87.15820309999998</c:v>
                </c:pt>
                <c:pt idx="92545">
                  <c:v>103.881836</c:v>
                </c:pt>
                <c:pt idx="92546">
                  <c:v>89.7216797</c:v>
                </c:pt>
                <c:pt idx="92547">
                  <c:v>47.6074219</c:v>
                </c:pt>
                <c:pt idx="92548">
                  <c:v>2.68554688</c:v>
                </c:pt>
                <c:pt idx="92549">
                  <c:v>-49.0722656</c:v>
                </c:pt>
                <c:pt idx="92550">
                  <c:v>-90.6982422</c:v>
                </c:pt>
                <c:pt idx="92551">
                  <c:v>-104.248047</c:v>
                </c:pt>
                <c:pt idx="92552">
                  <c:v>-86.18164059999998</c:v>
                </c:pt>
                <c:pt idx="92553">
                  <c:v>-49.3164062</c:v>
                </c:pt>
                <c:pt idx="92554">
                  <c:v>2.9296875</c:v>
                </c:pt>
                <c:pt idx="92555">
                  <c:v>48.9501953</c:v>
                </c:pt>
                <c:pt idx="92556">
                  <c:v>80.8105469</c:v>
                </c:pt>
                <c:pt idx="92557">
                  <c:v>103.515625</c:v>
                </c:pt>
                <c:pt idx="92558">
                  <c:v>98.87695309999998</c:v>
                </c:pt>
                <c:pt idx="92559">
                  <c:v>62.7441406</c:v>
                </c:pt>
                <c:pt idx="92560">
                  <c:v>15.625</c:v>
                </c:pt>
                <c:pt idx="92561">
                  <c:v>-42.8466797</c:v>
                </c:pt>
                <c:pt idx="92562">
                  <c:v>-77.8808594</c:v>
                </c:pt>
                <c:pt idx="92563">
                  <c:v>-88.37890619999993</c:v>
                </c:pt>
                <c:pt idx="92564">
                  <c:v>-91.0644531</c:v>
                </c:pt>
                <c:pt idx="92565">
                  <c:v>-66.40625</c:v>
                </c:pt>
                <c:pt idx="92566">
                  <c:v>-13.5498047</c:v>
                </c:pt>
                <c:pt idx="92567">
                  <c:v>36.9873047</c:v>
                </c:pt>
                <c:pt idx="92568">
                  <c:v>68.8476562</c:v>
                </c:pt>
                <c:pt idx="92569">
                  <c:v>92.89550779999998</c:v>
                </c:pt>
                <c:pt idx="92570">
                  <c:v>93.75</c:v>
                </c:pt>
                <c:pt idx="92571">
                  <c:v>66.65039059999994</c:v>
                </c:pt>
                <c:pt idx="92572">
                  <c:v>21.9726562</c:v>
                </c:pt>
                <c:pt idx="92573">
                  <c:v>-27.4658203</c:v>
                </c:pt>
                <c:pt idx="92574">
                  <c:v>-84.3505859</c:v>
                </c:pt>
                <c:pt idx="92575">
                  <c:v>-102.416992</c:v>
                </c:pt>
                <c:pt idx="92576">
                  <c:v>-95.82519529999998</c:v>
                </c:pt>
                <c:pt idx="92577">
                  <c:v>-64.453125</c:v>
                </c:pt>
                <c:pt idx="92578">
                  <c:v>-24.0478516</c:v>
                </c:pt>
                <c:pt idx="92579">
                  <c:v>27.5878906</c:v>
                </c:pt>
                <c:pt idx="92580">
                  <c:v>65.0634766</c:v>
                </c:pt>
                <c:pt idx="92581">
                  <c:v>93.38378909999996</c:v>
                </c:pt>
                <c:pt idx="92582">
                  <c:v>99.85351559999998</c:v>
                </c:pt>
                <c:pt idx="92583">
                  <c:v>76.4160156</c:v>
                </c:pt>
                <c:pt idx="92584">
                  <c:v>29.4189453</c:v>
                </c:pt>
                <c:pt idx="92585">
                  <c:v>-22.8271484</c:v>
                </c:pt>
                <c:pt idx="92586">
                  <c:v>-70.0683594</c:v>
                </c:pt>
                <c:pt idx="92587">
                  <c:v>-89.5996094</c:v>
                </c:pt>
                <c:pt idx="92588">
                  <c:v>-100.341797</c:v>
                </c:pt>
                <c:pt idx="92589">
                  <c:v>-80.5664062</c:v>
                </c:pt>
                <c:pt idx="92590">
                  <c:v>-36.2548828</c:v>
                </c:pt>
                <c:pt idx="92591">
                  <c:v>18.0664062</c:v>
                </c:pt>
                <c:pt idx="92592">
                  <c:v>59.0820312</c:v>
                </c:pt>
                <c:pt idx="92593">
                  <c:v>91.4306641</c:v>
                </c:pt>
                <c:pt idx="92594">
                  <c:v>102.905273</c:v>
                </c:pt>
                <c:pt idx="92595">
                  <c:v>82.3974609</c:v>
                </c:pt>
                <c:pt idx="92596">
                  <c:v>37.8417969</c:v>
                </c:pt>
                <c:pt idx="92597">
                  <c:v>-8.7890625</c:v>
                </c:pt>
                <c:pt idx="92598">
                  <c:v>-59.9365234</c:v>
                </c:pt>
                <c:pt idx="92599">
                  <c:v>-89.4775391</c:v>
                </c:pt>
                <c:pt idx="92600">
                  <c:v>-98.5107422</c:v>
                </c:pt>
                <c:pt idx="92601">
                  <c:v>-79.1015625</c:v>
                </c:pt>
                <c:pt idx="92602">
                  <c:v>-43.9453125</c:v>
                </c:pt>
                <c:pt idx="92603">
                  <c:v>4.882812499999997</c:v>
                </c:pt>
                <c:pt idx="92604">
                  <c:v>59.6923828</c:v>
                </c:pt>
                <c:pt idx="92605">
                  <c:v>96.5576172</c:v>
                </c:pt>
                <c:pt idx="92606">
                  <c:v>96.4355469</c:v>
                </c:pt>
                <c:pt idx="92607">
                  <c:v>85.6933594</c:v>
                </c:pt>
                <c:pt idx="92608">
                  <c:v>51.8798828</c:v>
                </c:pt>
                <c:pt idx="92609">
                  <c:v>-7.56835938</c:v>
                </c:pt>
                <c:pt idx="92610">
                  <c:v>-52.9785156</c:v>
                </c:pt>
                <c:pt idx="92611">
                  <c:v>-84.10644529999998</c:v>
                </c:pt>
                <c:pt idx="92612">
                  <c:v>-100.708008</c:v>
                </c:pt>
                <c:pt idx="92613">
                  <c:v>-90.6982422</c:v>
                </c:pt>
                <c:pt idx="92614">
                  <c:v>-52.1240234</c:v>
                </c:pt>
                <c:pt idx="92615">
                  <c:v>-1.70898438</c:v>
                </c:pt>
                <c:pt idx="92616">
                  <c:v>41.3818359</c:v>
                </c:pt>
                <c:pt idx="92617">
                  <c:v>85.5712891</c:v>
                </c:pt>
                <c:pt idx="92618">
                  <c:v>102.172852</c:v>
                </c:pt>
                <c:pt idx="92619">
                  <c:v>92.6513672</c:v>
                </c:pt>
                <c:pt idx="92620">
                  <c:v>51.6357422</c:v>
                </c:pt>
                <c:pt idx="92621">
                  <c:v>8.66699219</c:v>
                </c:pt>
                <c:pt idx="92622">
                  <c:v>-47.3632812</c:v>
                </c:pt>
                <c:pt idx="92623">
                  <c:v>-87.03613279999998</c:v>
                </c:pt>
                <c:pt idx="92624">
                  <c:v>-98.63281249999996</c:v>
                </c:pt>
                <c:pt idx="92625">
                  <c:v>-88.62304690000001</c:v>
                </c:pt>
                <c:pt idx="92626">
                  <c:v>-52.3681641</c:v>
                </c:pt>
                <c:pt idx="92627">
                  <c:v>-7.20214844</c:v>
                </c:pt>
                <c:pt idx="92628">
                  <c:v>38.5742188</c:v>
                </c:pt>
                <c:pt idx="92629">
                  <c:v>79.7119141</c:v>
                </c:pt>
                <c:pt idx="92630">
                  <c:v>104.370117</c:v>
                </c:pt>
                <c:pt idx="92631">
                  <c:v>89.2333984</c:v>
                </c:pt>
                <c:pt idx="92632">
                  <c:v>57.8613281</c:v>
                </c:pt>
                <c:pt idx="92633">
                  <c:v>15.2587891</c:v>
                </c:pt>
                <c:pt idx="92634">
                  <c:v>-42.7246094</c:v>
                </c:pt>
                <c:pt idx="92635">
                  <c:v>-82.15332029999998</c:v>
                </c:pt>
                <c:pt idx="92636">
                  <c:v>-102.539062</c:v>
                </c:pt>
                <c:pt idx="92637">
                  <c:v>-96.3134766</c:v>
                </c:pt>
                <c:pt idx="92638">
                  <c:v>-63.7207031</c:v>
                </c:pt>
                <c:pt idx="92639">
                  <c:v>-19.1650391</c:v>
                </c:pt>
                <c:pt idx="92640">
                  <c:v>35.8886719</c:v>
                </c:pt>
                <c:pt idx="92641">
                  <c:v>78.6132812</c:v>
                </c:pt>
                <c:pt idx="92642">
                  <c:v>97.5341797</c:v>
                </c:pt>
                <c:pt idx="92643">
                  <c:v>91.4306641</c:v>
                </c:pt>
                <c:pt idx="92644">
                  <c:v>72.265625</c:v>
                </c:pt>
                <c:pt idx="92645">
                  <c:v>15.3808594</c:v>
                </c:pt>
                <c:pt idx="92646">
                  <c:v>-26.2451172</c:v>
                </c:pt>
                <c:pt idx="92647">
                  <c:v>-65.9179688</c:v>
                </c:pt>
                <c:pt idx="92648">
                  <c:v>-101.196289</c:v>
                </c:pt>
                <c:pt idx="92649">
                  <c:v>-104.248047</c:v>
                </c:pt>
                <c:pt idx="92650">
                  <c:v>-71.2890625</c:v>
                </c:pt>
                <c:pt idx="92651">
                  <c:v>-31.4941406</c:v>
                </c:pt>
                <c:pt idx="92652">
                  <c:v>19.2871094</c:v>
                </c:pt>
                <c:pt idx="92653">
                  <c:v>62.3779297</c:v>
                </c:pt>
                <c:pt idx="92654">
                  <c:v>91.3085938</c:v>
                </c:pt>
                <c:pt idx="92655">
                  <c:v>93.6279297</c:v>
                </c:pt>
                <c:pt idx="92656">
                  <c:v>74.8291016</c:v>
                </c:pt>
                <c:pt idx="92657">
                  <c:v>33.5693359</c:v>
                </c:pt>
                <c:pt idx="92658">
                  <c:v>-24.6582031</c:v>
                </c:pt>
                <c:pt idx="92659">
                  <c:v>-62.8662109</c:v>
                </c:pt>
                <c:pt idx="92660">
                  <c:v>-92.89550779999998</c:v>
                </c:pt>
                <c:pt idx="92661">
                  <c:v>-97.1679688</c:v>
                </c:pt>
                <c:pt idx="92662">
                  <c:v>-78.9794922</c:v>
                </c:pt>
                <c:pt idx="92663">
                  <c:v>-29.1748047</c:v>
                </c:pt>
                <c:pt idx="92664">
                  <c:v>15.625</c:v>
                </c:pt>
                <c:pt idx="92665">
                  <c:v>60.7910156</c:v>
                </c:pt>
                <c:pt idx="92666">
                  <c:v>93.1396484</c:v>
                </c:pt>
                <c:pt idx="92667">
                  <c:v>98.2666016</c:v>
                </c:pt>
                <c:pt idx="92668">
                  <c:v>81.66503909999996</c:v>
                </c:pt>
                <c:pt idx="92669">
                  <c:v>42.2363281</c:v>
                </c:pt>
                <c:pt idx="92670">
                  <c:v>-13.3056641</c:v>
                </c:pt>
                <c:pt idx="92671">
                  <c:v>-57.61718749999999</c:v>
                </c:pt>
                <c:pt idx="92672">
                  <c:v>-92.6513672</c:v>
                </c:pt>
                <c:pt idx="92673">
                  <c:v>-95.82519529999998</c:v>
                </c:pt>
                <c:pt idx="92674">
                  <c:v>-83.4960938</c:v>
                </c:pt>
                <c:pt idx="92675">
                  <c:v>-47.3632812</c:v>
                </c:pt>
                <c:pt idx="92676">
                  <c:v>7.812499999999997</c:v>
                </c:pt>
                <c:pt idx="92677">
                  <c:v>55.0537109</c:v>
                </c:pt>
                <c:pt idx="92678">
                  <c:v>86.6699219</c:v>
                </c:pt>
                <c:pt idx="92679">
                  <c:v>94.3603516</c:v>
                </c:pt>
                <c:pt idx="92680">
                  <c:v>79.9560547</c:v>
                </c:pt>
                <c:pt idx="92681">
                  <c:v>44.4335938</c:v>
                </c:pt>
                <c:pt idx="92682">
                  <c:v>1.22070312</c:v>
                </c:pt>
                <c:pt idx="92683">
                  <c:v>-51.0253906</c:v>
                </c:pt>
                <c:pt idx="92684">
                  <c:v>-93.1396484</c:v>
                </c:pt>
                <c:pt idx="92685">
                  <c:v>-104.858398</c:v>
                </c:pt>
                <c:pt idx="92686">
                  <c:v>-86.9140625</c:v>
                </c:pt>
                <c:pt idx="92687">
                  <c:v>-51.39160159999999</c:v>
                </c:pt>
                <c:pt idx="92688">
                  <c:v>1.58691406</c:v>
                </c:pt>
                <c:pt idx="92689">
                  <c:v>51.8798828</c:v>
                </c:pt>
                <c:pt idx="92690">
                  <c:v>88.62304690000001</c:v>
                </c:pt>
                <c:pt idx="92691">
                  <c:v>99.85351559999998</c:v>
                </c:pt>
                <c:pt idx="92692">
                  <c:v>85.20507809999994</c:v>
                </c:pt>
                <c:pt idx="92693">
                  <c:v>53.34472659999999</c:v>
                </c:pt>
                <c:pt idx="92694">
                  <c:v>7.812499999999997</c:v>
                </c:pt>
                <c:pt idx="92695">
                  <c:v>-46.7529297</c:v>
                </c:pt>
                <c:pt idx="92696">
                  <c:v>-85.20507809999994</c:v>
                </c:pt>
                <c:pt idx="92697">
                  <c:v>-102.539062</c:v>
                </c:pt>
                <c:pt idx="92698">
                  <c:v>-90.2099609</c:v>
                </c:pt>
                <c:pt idx="92699">
                  <c:v>-64.2089844</c:v>
                </c:pt>
                <c:pt idx="92700">
                  <c:v>-9.155273439999998</c:v>
                </c:pt>
                <c:pt idx="92701">
                  <c:v>38.3300781</c:v>
                </c:pt>
                <c:pt idx="92702">
                  <c:v>84.8388672</c:v>
                </c:pt>
                <c:pt idx="92703">
                  <c:v>98.75488279999998</c:v>
                </c:pt>
                <c:pt idx="92704">
                  <c:v>87.6464844</c:v>
                </c:pt>
                <c:pt idx="92705">
                  <c:v>55.2978516</c:v>
                </c:pt>
                <c:pt idx="92706">
                  <c:v>10.7421875</c:v>
                </c:pt>
                <c:pt idx="92707">
                  <c:v>-35.4003906</c:v>
                </c:pt>
                <c:pt idx="92708">
                  <c:v>-77.0263672</c:v>
                </c:pt>
                <c:pt idx="92709">
                  <c:v>-101.806641</c:v>
                </c:pt>
                <c:pt idx="92710">
                  <c:v>-96.1914062</c:v>
                </c:pt>
                <c:pt idx="92711">
                  <c:v>-65.55175779999998</c:v>
                </c:pt>
                <c:pt idx="92712">
                  <c:v>-17.2119141</c:v>
                </c:pt>
                <c:pt idx="92713">
                  <c:v>35.8886719</c:v>
                </c:pt>
                <c:pt idx="92714">
                  <c:v>75.6835938</c:v>
                </c:pt>
                <c:pt idx="92715">
                  <c:v>94.6044922</c:v>
                </c:pt>
                <c:pt idx="92716">
                  <c:v>93.01757809999998</c:v>
                </c:pt>
                <c:pt idx="92717">
                  <c:v>70.1904297</c:v>
                </c:pt>
                <c:pt idx="92718">
                  <c:v>22.5830078</c:v>
                </c:pt>
                <c:pt idx="92719">
                  <c:v>-28.6865234</c:v>
                </c:pt>
                <c:pt idx="92720">
                  <c:v>-70.9228516</c:v>
                </c:pt>
                <c:pt idx="92721">
                  <c:v>-97.2900391</c:v>
                </c:pt>
                <c:pt idx="92722">
                  <c:v>-99.85351559999998</c:v>
                </c:pt>
                <c:pt idx="92723">
                  <c:v>-71.0449219</c:v>
                </c:pt>
                <c:pt idx="92724">
                  <c:v>-29.1748047</c:v>
                </c:pt>
                <c:pt idx="92725">
                  <c:v>26.0009766</c:v>
                </c:pt>
                <c:pt idx="92726">
                  <c:v>69.8242188</c:v>
                </c:pt>
                <c:pt idx="92727">
                  <c:v>94.1162109</c:v>
                </c:pt>
                <c:pt idx="92728">
                  <c:v>95.2148438</c:v>
                </c:pt>
                <c:pt idx="92729">
                  <c:v>75.19531249999996</c:v>
                </c:pt>
                <c:pt idx="92730">
                  <c:v>33.9355469</c:v>
                </c:pt>
                <c:pt idx="92731">
                  <c:v>-19.2871094</c:v>
                </c:pt>
                <c:pt idx="92732">
                  <c:v>-66.8945312</c:v>
                </c:pt>
                <c:pt idx="92733">
                  <c:v>-90.94238279999998</c:v>
                </c:pt>
                <c:pt idx="92734">
                  <c:v>-103.515625</c:v>
                </c:pt>
                <c:pt idx="92735">
                  <c:v>-81.4208984</c:v>
                </c:pt>
                <c:pt idx="92736">
                  <c:v>-39.1845703</c:v>
                </c:pt>
                <c:pt idx="92737">
                  <c:v>13.5498047</c:v>
                </c:pt>
                <c:pt idx="92738">
                  <c:v>59.3261719</c:v>
                </c:pt>
                <c:pt idx="92739">
                  <c:v>86.42578119999993</c:v>
                </c:pt>
                <c:pt idx="92740">
                  <c:v>95.2148438</c:v>
                </c:pt>
                <c:pt idx="92741">
                  <c:v>76.5380859</c:v>
                </c:pt>
                <c:pt idx="92742">
                  <c:v>42.2363281</c:v>
                </c:pt>
                <c:pt idx="92743">
                  <c:v>-5.004882809999995</c:v>
                </c:pt>
                <c:pt idx="92744">
                  <c:v>-55.9082031</c:v>
                </c:pt>
                <c:pt idx="92745">
                  <c:v>-93.2617188</c:v>
                </c:pt>
                <c:pt idx="92746">
                  <c:v>-104.370117</c:v>
                </c:pt>
                <c:pt idx="92747">
                  <c:v>-82.03125</c:v>
                </c:pt>
                <c:pt idx="92748">
                  <c:v>-49.0722656</c:v>
                </c:pt>
                <c:pt idx="92749">
                  <c:v>3.54003906</c:v>
                </c:pt>
                <c:pt idx="92750">
                  <c:v>51.2695312</c:v>
                </c:pt>
                <c:pt idx="92751">
                  <c:v>86.5478516</c:v>
                </c:pt>
                <c:pt idx="92752">
                  <c:v>98.87695309999998</c:v>
                </c:pt>
                <c:pt idx="92753">
                  <c:v>81.9091797</c:v>
                </c:pt>
                <c:pt idx="92754">
                  <c:v>49.80468749999996</c:v>
                </c:pt>
                <c:pt idx="92755">
                  <c:v>4.882812499999997</c:v>
                </c:pt>
                <c:pt idx="92756">
                  <c:v>-51.2695312</c:v>
                </c:pt>
                <c:pt idx="92757">
                  <c:v>-86.5478516</c:v>
                </c:pt>
                <c:pt idx="92758">
                  <c:v>-96.80175779999998</c:v>
                </c:pt>
                <c:pt idx="92759">
                  <c:v>-90.08789059999998</c:v>
                </c:pt>
                <c:pt idx="92760">
                  <c:v>-57.4951172</c:v>
                </c:pt>
                <c:pt idx="92761">
                  <c:v>-9.39941406</c:v>
                </c:pt>
                <c:pt idx="92762">
                  <c:v>48.2177734</c:v>
                </c:pt>
                <c:pt idx="92763">
                  <c:v>87.03613279999998</c:v>
                </c:pt>
                <c:pt idx="92764">
                  <c:v>104.370117</c:v>
                </c:pt>
                <c:pt idx="92765">
                  <c:v>91.1865234</c:v>
                </c:pt>
                <c:pt idx="92766">
                  <c:v>54.0771484</c:v>
                </c:pt>
                <c:pt idx="92767">
                  <c:v>12.0849609</c:v>
                </c:pt>
                <c:pt idx="92768">
                  <c:v>-38.2080078</c:v>
                </c:pt>
                <c:pt idx="92769">
                  <c:v>-80.9326172</c:v>
                </c:pt>
                <c:pt idx="92770">
                  <c:v>-97.4121094</c:v>
                </c:pt>
                <c:pt idx="92771">
                  <c:v>-90.08789059999998</c:v>
                </c:pt>
                <c:pt idx="92772">
                  <c:v>-57.2509766</c:v>
                </c:pt>
                <c:pt idx="92773">
                  <c:v>-19.1650391</c:v>
                </c:pt>
                <c:pt idx="92774">
                  <c:v>41.7480469</c:v>
                </c:pt>
                <c:pt idx="92775">
                  <c:v>83.8623047</c:v>
                </c:pt>
                <c:pt idx="92776">
                  <c:v>98.1445312</c:v>
                </c:pt>
                <c:pt idx="92777">
                  <c:v>87.2802734</c:v>
                </c:pt>
                <c:pt idx="92778">
                  <c:v>63.5986328</c:v>
                </c:pt>
                <c:pt idx="92779">
                  <c:v>12.6953125</c:v>
                </c:pt>
                <c:pt idx="92780">
                  <c:v>-39.4287109</c:v>
                </c:pt>
                <c:pt idx="92781">
                  <c:v>-75.6835938</c:v>
                </c:pt>
                <c:pt idx="92782">
                  <c:v>-101.318359</c:v>
                </c:pt>
                <c:pt idx="92783">
                  <c:v>-103.759766</c:v>
                </c:pt>
                <c:pt idx="92784">
                  <c:v>-64.453125</c:v>
                </c:pt>
                <c:pt idx="92785">
                  <c:v>-20.6298828</c:v>
                </c:pt>
                <c:pt idx="92786">
                  <c:v>25.2685547</c:v>
                </c:pt>
                <c:pt idx="92787">
                  <c:v>63.5986328</c:v>
                </c:pt>
                <c:pt idx="92788">
                  <c:v>90.57617190000001</c:v>
                </c:pt>
                <c:pt idx="92789">
                  <c:v>94.7265625</c:v>
                </c:pt>
                <c:pt idx="92790">
                  <c:v>68.1152344</c:v>
                </c:pt>
                <c:pt idx="92791">
                  <c:v>24.7802734</c:v>
                </c:pt>
                <c:pt idx="92792">
                  <c:v>-24.5361328</c:v>
                </c:pt>
                <c:pt idx="92793">
                  <c:v>-71.7773438</c:v>
                </c:pt>
                <c:pt idx="92794">
                  <c:v>-101.318359</c:v>
                </c:pt>
                <c:pt idx="92795">
                  <c:v>-100.097656</c:v>
                </c:pt>
                <c:pt idx="92796">
                  <c:v>-70.4345703</c:v>
                </c:pt>
                <c:pt idx="92797">
                  <c:v>-22.2167969</c:v>
                </c:pt>
                <c:pt idx="92798">
                  <c:v>22.5830078</c:v>
                </c:pt>
                <c:pt idx="92799">
                  <c:v>61.6455078</c:v>
                </c:pt>
                <c:pt idx="92800">
                  <c:v>94.1162109</c:v>
                </c:pt>
                <c:pt idx="92801">
                  <c:v>105.102539</c:v>
                </c:pt>
                <c:pt idx="92802">
                  <c:v>78.0029297</c:v>
                </c:pt>
                <c:pt idx="92803">
                  <c:v>29.296875</c:v>
                </c:pt>
                <c:pt idx="92804">
                  <c:v>-14.1601562</c:v>
                </c:pt>
                <c:pt idx="92805">
                  <c:v>-65.18554690000001</c:v>
                </c:pt>
                <c:pt idx="92806">
                  <c:v>-91.6748047</c:v>
                </c:pt>
                <c:pt idx="92807">
                  <c:v>-102.661133</c:v>
                </c:pt>
                <c:pt idx="92808">
                  <c:v>-73.7304688</c:v>
                </c:pt>
                <c:pt idx="92809">
                  <c:v>-28.6865234</c:v>
                </c:pt>
                <c:pt idx="92810">
                  <c:v>14.5263672</c:v>
                </c:pt>
                <c:pt idx="92811">
                  <c:v>60.546875</c:v>
                </c:pt>
                <c:pt idx="92812">
                  <c:v>93.01757809999998</c:v>
                </c:pt>
                <c:pt idx="92813">
                  <c:v>97.5341797</c:v>
                </c:pt>
                <c:pt idx="92814">
                  <c:v>78.2470703</c:v>
                </c:pt>
                <c:pt idx="92815">
                  <c:v>44.1894531</c:v>
                </c:pt>
                <c:pt idx="92816">
                  <c:v>-6.103515619999995</c:v>
                </c:pt>
                <c:pt idx="92817">
                  <c:v>-58.1054688</c:v>
                </c:pt>
                <c:pt idx="92818">
                  <c:v>-92.6513672</c:v>
                </c:pt>
                <c:pt idx="92819">
                  <c:v>-95.82519529999998</c:v>
                </c:pt>
                <c:pt idx="92820">
                  <c:v>-84.5947266</c:v>
                </c:pt>
                <c:pt idx="92821">
                  <c:v>-43.0908203</c:v>
                </c:pt>
                <c:pt idx="92822">
                  <c:v>10.0097656</c:v>
                </c:pt>
                <c:pt idx="92823">
                  <c:v>53.1005859</c:v>
                </c:pt>
                <c:pt idx="92824">
                  <c:v>90.57617190000001</c:v>
                </c:pt>
                <c:pt idx="92825">
                  <c:v>99.85351559999998</c:v>
                </c:pt>
                <c:pt idx="92826">
                  <c:v>85.9375</c:v>
                </c:pt>
                <c:pt idx="92827">
                  <c:v>46.6308594</c:v>
                </c:pt>
                <c:pt idx="92828">
                  <c:v>-3.05175781</c:v>
                </c:pt>
                <c:pt idx="92829">
                  <c:v>-49.9267578</c:v>
                </c:pt>
                <c:pt idx="92830">
                  <c:v>-86.6699219</c:v>
                </c:pt>
                <c:pt idx="92831">
                  <c:v>-102.416992</c:v>
                </c:pt>
                <c:pt idx="92832">
                  <c:v>-88.13476559999998</c:v>
                </c:pt>
                <c:pt idx="92833">
                  <c:v>-45.5322266</c:v>
                </c:pt>
                <c:pt idx="92834">
                  <c:v>-3.66210938</c:v>
                </c:pt>
                <c:pt idx="92835">
                  <c:v>37.3535156</c:v>
                </c:pt>
                <c:pt idx="92836">
                  <c:v>88.62304690000001</c:v>
                </c:pt>
                <c:pt idx="92837">
                  <c:v>99.85351559999998</c:v>
                </c:pt>
                <c:pt idx="92838">
                  <c:v>93.87207029999993</c:v>
                </c:pt>
                <c:pt idx="92839">
                  <c:v>56.3964844</c:v>
                </c:pt>
                <c:pt idx="92840">
                  <c:v>5.004882809999995</c:v>
                </c:pt>
                <c:pt idx="92841">
                  <c:v>-45.0439453</c:v>
                </c:pt>
                <c:pt idx="92842">
                  <c:v>-84.10644529999998</c:v>
                </c:pt>
                <c:pt idx="92843">
                  <c:v>-104.614258</c:v>
                </c:pt>
                <c:pt idx="92844">
                  <c:v>-88.62304690000001</c:v>
                </c:pt>
                <c:pt idx="92845">
                  <c:v>-56.7626953</c:v>
                </c:pt>
                <c:pt idx="92846">
                  <c:v>-11.4746094</c:v>
                </c:pt>
                <c:pt idx="92847">
                  <c:v>38.3300781</c:v>
                </c:pt>
                <c:pt idx="92848">
                  <c:v>82.27539059999994</c:v>
                </c:pt>
                <c:pt idx="92849">
                  <c:v>102.539062</c:v>
                </c:pt>
                <c:pt idx="92850">
                  <c:v>94.4824219</c:v>
                </c:pt>
                <c:pt idx="92851">
                  <c:v>58.83789059999999</c:v>
                </c:pt>
                <c:pt idx="92852">
                  <c:v>12.4511719</c:v>
                </c:pt>
                <c:pt idx="92853">
                  <c:v>-37.2314453</c:v>
                </c:pt>
                <c:pt idx="92854">
                  <c:v>-81.5429688</c:v>
                </c:pt>
                <c:pt idx="92855">
                  <c:v>-102.905273</c:v>
                </c:pt>
                <c:pt idx="92856">
                  <c:v>-96.4355469</c:v>
                </c:pt>
                <c:pt idx="92857">
                  <c:v>-64.9414062</c:v>
                </c:pt>
                <c:pt idx="92858">
                  <c:v>-17.4560547</c:v>
                </c:pt>
                <c:pt idx="92859">
                  <c:v>32.4707031</c:v>
                </c:pt>
                <c:pt idx="92860">
                  <c:v>74.46289059999998</c:v>
                </c:pt>
                <c:pt idx="92861">
                  <c:v>97.1679688</c:v>
                </c:pt>
                <c:pt idx="92862">
                  <c:v>96.1914062</c:v>
                </c:pt>
                <c:pt idx="92863">
                  <c:v>74.3408203</c:v>
                </c:pt>
                <c:pt idx="92864">
                  <c:v>30.1513672</c:v>
                </c:pt>
                <c:pt idx="92865">
                  <c:v>-31.1279297</c:v>
                </c:pt>
                <c:pt idx="92866">
                  <c:v>-73.1201172</c:v>
                </c:pt>
                <c:pt idx="92867">
                  <c:v>-92.89550779999998</c:v>
                </c:pt>
                <c:pt idx="92868">
                  <c:v>-92.1630859</c:v>
                </c:pt>
                <c:pt idx="92869">
                  <c:v>-80.4443359</c:v>
                </c:pt>
                <c:pt idx="92870">
                  <c:v>-27.34375</c:v>
                </c:pt>
                <c:pt idx="92871">
                  <c:v>20.1416016</c:v>
                </c:pt>
                <c:pt idx="92872">
                  <c:v>66.0400391</c:v>
                </c:pt>
                <c:pt idx="92873">
                  <c:v>90.33203119999993</c:v>
                </c:pt>
                <c:pt idx="92874">
                  <c:v>94.3603516</c:v>
                </c:pt>
                <c:pt idx="92875">
                  <c:v>77.39257809999994</c:v>
                </c:pt>
                <c:pt idx="92876">
                  <c:v>32.9589844</c:v>
                </c:pt>
                <c:pt idx="92877">
                  <c:v>-17.0898438</c:v>
                </c:pt>
                <c:pt idx="92878">
                  <c:v>-63.7207031</c:v>
                </c:pt>
                <c:pt idx="92879">
                  <c:v>-97.65625</c:v>
                </c:pt>
                <c:pt idx="92880">
                  <c:v>-98.1445312</c:v>
                </c:pt>
                <c:pt idx="92881">
                  <c:v>-79.4677734</c:v>
                </c:pt>
                <c:pt idx="92882">
                  <c:v>-35.5224609</c:v>
                </c:pt>
                <c:pt idx="92883">
                  <c:v>17.0898438</c:v>
                </c:pt>
                <c:pt idx="92884">
                  <c:v>62.1337891</c:v>
                </c:pt>
                <c:pt idx="92885">
                  <c:v>90.2099609</c:v>
                </c:pt>
                <c:pt idx="92886">
                  <c:v>97.77832029999998</c:v>
                </c:pt>
                <c:pt idx="92887">
                  <c:v>85.5712891</c:v>
                </c:pt>
                <c:pt idx="92888">
                  <c:v>38.5742188</c:v>
                </c:pt>
                <c:pt idx="92889">
                  <c:v>-11.8408203</c:v>
                </c:pt>
                <c:pt idx="92890">
                  <c:v>-57.0068359</c:v>
                </c:pt>
                <c:pt idx="92891">
                  <c:v>-88.9892578</c:v>
                </c:pt>
                <c:pt idx="92892">
                  <c:v>-103.759766</c:v>
                </c:pt>
                <c:pt idx="92893">
                  <c:v>-87.7685547</c:v>
                </c:pt>
                <c:pt idx="92894">
                  <c:v>-49.6826172</c:v>
                </c:pt>
                <c:pt idx="92895">
                  <c:v>5.24902344</c:v>
                </c:pt>
                <c:pt idx="92896">
                  <c:v>55.0537109</c:v>
                </c:pt>
                <c:pt idx="92897">
                  <c:v>84.22851559999998</c:v>
                </c:pt>
                <c:pt idx="92898">
                  <c:v>103.027344</c:v>
                </c:pt>
                <c:pt idx="92899">
                  <c:v>85.20507809999994</c:v>
                </c:pt>
                <c:pt idx="92900">
                  <c:v>54.4433594</c:v>
                </c:pt>
                <c:pt idx="92901">
                  <c:v>5.98144531</c:v>
                </c:pt>
                <c:pt idx="92902">
                  <c:v>-42.6025391</c:v>
                </c:pt>
                <c:pt idx="92903">
                  <c:v>-87.890625</c:v>
                </c:pt>
                <c:pt idx="92904">
                  <c:v>-103.149414</c:v>
                </c:pt>
                <c:pt idx="92905">
                  <c:v>-83.4960938</c:v>
                </c:pt>
                <c:pt idx="92906">
                  <c:v>-53.34472659999999</c:v>
                </c:pt>
                <c:pt idx="92907">
                  <c:v>-10.6201172</c:v>
                </c:pt>
                <c:pt idx="92908">
                  <c:v>42.7246094</c:v>
                </c:pt>
                <c:pt idx="92909">
                  <c:v>79.22363279999998</c:v>
                </c:pt>
                <c:pt idx="92910">
                  <c:v>92.6513672</c:v>
                </c:pt>
                <c:pt idx="92911">
                  <c:v>89.7216797</c:v>
                </c:pt>
                <c:pt idx="92912">
                  <c:v>55.7861328</c:v>
                </c:pt>
                <c:pt idx="92913">
                  <c:v>7.44628906</c:v>
                </c:pt>
                <c:pt idx="92914">
                  <c:v>-42.7246094</c:v>
                </c:pt>
                <c:pt idx="92915">
                  <c:v>-80.8105469</c:v>
                </c:pt>
                <c:pt idx="92916">
                  <c:v>-95.9472656</c:v>
                </c:pt>
                <c:pt idx="92917">
                  <c:v>-89.84375</c:v>
                </c:pt>
                <c:pt idx="92918">
                  <c:v>-55.9082031</c:v>
                </c:pt>
                <c:pt idx="92919">
                  <c:v>-14.5263672</c:v>
                </c:pt>
                <c:pt idx="92920">
                  <c:v>33.9355469</c:v>
                </c:pt>
                <c:pt idx="92921">
                  <c:v>77.5146484</c:v>
                </c:pt>
                <c:pt idx="92922">
                  <c:v>100.708008</c:v>
                </c:pt>
                <c:pt idx="92923">
                  <c:v>97.2900391</c:v>
                </c:pt>
                <c:pt idx="92924">
                  <c:v>66.65039059999994</c:v>
                </c:pt>
                <c:pt idx="92925">
                  <c:v>19.7753906</c:v>
                </c:pt>
                <c:pt idx="92926">
                  <c:v>-37.9638672</c:v>
                </c:pt>
                <c:pt idx="92927">
                  <c:v>-73.7304688</c:v>
                </c:pt>
                <c:pt idx="92928">
                  <c:v>-96.3134766</c:v>
                </c:pt>
                <c:pt idx="92929">
                  <c:v>-95.9472656</c:v>
                </c:pt>
                <c:pt idx="92930">
                  <c:v>-70.80078119999993</c:v>
                </c:pt>
                <c:pt idx="92931">
                  <c:v>-26.0009766</c:v>
                </c:pt>
                <c:pt idx="92932">
                  <c:v>34.17968749999999</c:v>
                </c:pt>
                <c:pt idx="92933">
                  <c:v>79.7119141</c:v>
                </c:pt>
                <c:pt idx="92934">
                  <c:v>102.905273</c:v>
                </c:pt>
                <c:pt idx="92935">
                  <c:v>97.90039059999998</c:v>
                </c:pt>
                <c:pt idx="92936">
                  <c:v>72.87597659999993</c:v>
                </c:pt>
                <c:pt idx="92937">
                  <c:v>24.7802734</c:v>
                </c:pt>
                <c:pt idx="92938">
                  <c:v>-29.4189453</c:v>
                </c:pt>
                <c:pt idx="92939">
                  <c:v>-72.7539062</c:v>
                </c:pt>
                <c:pt idx="92940">
                  <c:v>-100.708008</c:v>
                </c:pt>
                <c:pt idx="92941">
                  <c:v>-104.736328</c:v>
                </c:pt>
                <c:pt idx="92942">
                  <c:v>-73.1201172</c:v>
                </c:pt>
                <c:pt idx="92943">
                  <c:v>-31.6162109</c:v>
                </c:pt>
                <c:pt idx="92944">
                  <c:v>19.0429688</c:v>
                </c:pt>
                <c:pt idx="92945">
                  <c:v>67.13867190000001</c:v>
                </c:pt>
                <c:pt idx="92946">
                  <c:v>93.9941406</c:v>
                </c:pt>
                <c:pt idx="92947">
                  <c:v>104.614258</c:v>
                </c:pt>
                <c:pt idx="92948">
                  <c:v>81.66503909999996</c:v>
                </c:pt>
                <c:pt idx="92949">
                  <c:v>33.9355469</c:v>
                </c:pt>
                <c:pt idx="92950">
                  <c:v>-18.1884766</c:v>
                </c:pt>
                <c:pt idx="92951">
                  <c:v>-70.3125</c:v>
                </c:pt>
                <c:pt idx="92952">
                  <c:v>-91.1865234</c:v>
                </c:pt>
                <c:pt idx="92953">
                  <c:v>-100.097656</c:v>
                </c:pt>
                <c:pt idx="92954">
                  <c:v>-81.17675779999993</c:v>
                </c:pt>
                <c:pt idx="92955">
                  <c:v>-40.2832031</c:v>
                </c:pt>
                <c:pt idx="92956">
                  <c:v>4.76074219</c:v>
                </c:pt>
                <c:pt idx="92957">
                  <c:v>58.83789059999999</c:v>
                </c:pt>
                <c:pt idx="92958">
                  <c:v>93.2617188</c:v>
                </c:pt>
                <c:pt idx="92959">
                  <c:v>96.4355469</c:v>
                </c:pt>
                <c:pt idx="92960">
                  <c:v>84.9609375</c:v>
                </c:pt>
                <c:pt idx="92961">
                  <c:v>41.9921875</c:v>
                </c:pt>
                <c:pt idx="92962">
                  <c:v>-19.4091797</c:v>
                </c:pt>
                <c:pt idx="92963">
                  <c:v>-56.3964844</c:v>
                </c:pt>
                <c:pt idx="92964">
                  <c:v>-90.6982422</c:v>
                </c:pt>
                <c:pt idx="92965">
                  <c:v>-99.7314453</c:v>
                </c:pt>
                <c:pt idx="92966">
                  <c:v>-81.29882809999998</c:v>
                </c:pt>
                <c:pt idx="92967">
                  <c:v>-45.2880859</c:v>
                </c:pt>
                <c:pt idx="92968">
                  <c:v>9.64355469</c:v>
                </c:pt>
                <c:pt idx="92969">
                  <c:v>59.5703125</c:v>
                </c:pt>
                <c:pt idx="92970">
                  <c:v>86.18164059999998</c:v>
                </c:pt>
                <c:pt idx="92971">
                  <c:v>92.5292969</c:v>
                </c:pt>
                <c:pt idx="92972">
                  <c:v>82.5195312</c:v>
                </c:pt>
                <c:pt idx="92973">
                  <c:v>46.9970703</c:v>
                </c:pt>
                <c:pt idx="92974">
                  <c:v>-3.29589844</c:v>
                </c:pt>
                <c:pt idx="92975">
                  <c:v>-49.0722656</c:v>
                </c:pt>
                <c:pt idx="92976">
                  <c:v>-90.08789059999998</c:v>
                </c:pt>
                <c:pt idx="92977">
                  <c:v>-97.90039059999998</c:v>
                </c:pt>
                <c:pt idx="92978">
                  <c:v>-90.82031249999996</c:v>
                </c:pt>
                <c:pt idx="92979">
                  <c:v>-52.2460938</c:v>
                </c:pt>
                <c:pt idx="92980">
                  <c:v>-5.24902344</c:v>
                </c:pt>
                <c:pt idx="92981">
                  <c:v>44.0673828</c:v>
                </c:pt>
                <c:pt idx="92982">
                  <c:v>79.7119141</c:v>
                </c:pt>
                <c:pt idx="92983">
                  <c:v>101.806641</c:v>
                </c:pt>
                <c:pt idx="92984">
                  <c:v>95.82519529999998</c:v>
                </c:pt>
                <c:pt idx="92985">
                  <c:v>62.3779297</c:v>
                </c:pt>
                <c:pt idx="92986">
                  <c:v>8.544921879999997</c:v>
                </c:pt>
                <c:pt idx="92987">
                  <c:v>-42.96875</c:v>
                </c:pt>
                <c:pt idx="92988">
                  <c:v>-81.9091797</c:v>
                </c:pt>
                <c:pt idx="92989">
                  <c:v>-98.87695309999998</c:v>
                </c:pt>
                <c:pt idx="92990">
                  <c:v>-91.55273440000001</c:v>
                </c:pt>
                <c:pt idx="92991">
                  <c:v>-50.5371094</c:v>
                </c:pt>
                <c:pt idx="92992">
                  <c:v>-6.103515619999995</c:v>
                </c:pt>
                <c:pt idx="92993">
                  <c:v>44.3115234</c:v>
                </c:pt>
                <c:pt idx="92994">
                  <c:v>79.9560547</c:v>
                </c:pt>
                <c:pt idx="92995">
                  <c:v>100.341797</c:v>
                </c:pt>
                <c:pt idx="92996">
                  <c:v>98.2666016</c:v>
                </c:pt>
                <c:pt idx="92997">
                  <c:v>71.5332031</c:v>
                </c:pt>
                <c:pt idx="92998">
                  <c:v>18.6767578</c:v>
                </c:pt>
                <c:pt idx="92999">
                  <c:v>-29.5410156</c:v>
                </c:pt>
                <c:pt idx="93000">
                  <c:v>-81.29882809999998</c:v>
                </c:pt>
                <c:pt idx="93001">
                  <c:v>-98.0224609</c:v>
                </c:pt>
                <c:pt idx="93002">
                  <c:v>-97.0458984</c:v>
                </c:pt>
                <c:pt idx="93003">
                  <c:v>-69.7021484</c:v>
                </c:pt>
                <c:pt idx="93004">
                  <c:v>-23.0712891</c:v>
                </c:pt>
                <c:pt idx="93005">
                  <c:v>26.6113281</c:v>
                </c:pt>
                <c:pt idx="93006">
                  <c:v>70.9228516</c:v>
                </c:pt>
                <c:pt idx="93007">
                  <c:v>97.5341797</c:v>
                </c:pt>
                <c:pt idx="93008">
                  <c:v>93.9941406</c:v>
                </c:pt>
                <c:pt idx="93009">
                  <c:v>64.0869141</c:v>
                </c:pt>
                <c:pt idx="93010">
                  <c:v>28.9306641</c:v>
                </c:pt>
                <c:pt idx="93011">
                  <c:v>-16.9677734</c:v>
                </c:pt>
                <c:pt idx="93012">
                  <c:v>-65.18554690000001</c:v>
                </c:pt>
                <c:pt idx="93013">
                  <c:v>-94.2382812</c:v>
                </c:pt>
                <c:pt idx="93014">
                  <c:v>-95.703125</c:v>
                </c:pt>
                <c:pt idx="93015">
                  <c:v>-74.7070312</c:v>
                </c:pt>
                <c:pt idx="93016">
                  <c:v>-26.6113281</c:v>
                </c:pt>
                <c:pt idx="93017">
                  <c:v>24.4140625</c:v>
                </c:pt>
                <c:pt idx="93018">
                  <c:v>67.2607422</c:v>
                </c:pt>
                <c:pt idx="93019">
                  <c:v>94.6044922</c:v>
                </c:pt>
                <c:pt idx="93020">
                  <c:v>99.60937499999996</c:v>
                </c:pt>
                <c:pt idx="93021">
                  <c:v>73.85253909999996</c:v>
                </c:pt>
                <c:pt idx="93022">
                  <c:v>36.9873047</c:v>
                </c:pt>
                <c:pt idx="93023">
                  <c:v>-18.7988281</c:v>
                </c:pt>
                <c:pt idx="93024">
                  <c:v>-66.8945312</c:v>
                </c:pt>
                <c:pt idx="93025">
                  <c:v>-96.1914062</c:v>
                </c:pt>
                <c:pt idx="93026">
                  <c:v>-93.75</c:v>
                </c:pt>
                <c:pt idx="93027">
                  <c:v>-79.7119141</c:v>
                </c:pt>
                <c:pt idx="93028">
                  <c:v>-37.9638672</c:v>
                </c:pt>
                <c:pt idx="93029">
                  <c:v>20.5078125</c:v>
                </c:pt>
                <c:pt idx="93030">
                  <c:v>67.50488279999998</c:v>
                </c:pt>
                <c:pt idx="93031">
                  <c:v>87.6464844</c:v>
                </c:pt>
                <c:pt idx="93032">
                  <c:v>91.9189453</c:v>
                </c:pt>
                <c:pt idx="93033">
                  <c:v>81.7871094</c:v>
                </c:pt>
                <c:pt idx="93034">
                  <c:v>44.3115234</c:v>
                </c:pt>
                <c:pt idx="93035">
                  <c:v>-9.277343749999998</c:v>
                </c:pt>
                <c:pt idx="93036">
                  <c:v>-59.9365234</c:v>
                </c:pt>
                <c:pt idx="93037">
                  <c:v>-95.2148438</c:v>
                </c:pt>
                <c:pt idx="93038">
                  <c:v>-99.60937499999996</c:v>
                </c:pt>
                <c:pt idx="93039">
                  <c:v>-83.4960938</c:v>
                </c:pt>
                <c:pt idx="93040">
                  <c:v>-43.0908203</c:v>
                </c:pt>
                <c:pt idx="93041">
                  <c:v>4.51660156</c:v>
                </c:pt>
                <c:pt idx="93042">
                  <c:v>55.0537109</c:v>
                </c:pt>
                <c:pt idx="93043">
                  <c:v>87.890625</c:v>
                </c:pt>
                <c:pt idx="93044">
                  <c:v>98.87695309999998</c:v>
                </c:pt>
                <c:pt idx="93045">
                  <c:v>83.4960938</c:v>
                </c:pt>
                <c:pt idx="93046">
                  <c:v>50.1708984</c:v>
                </c:pt>
                <c:pt idx="93047">
                  <c:v>-6.46972656</c:v>
                </c:pt>
                <c:pt idx="93048">
                  <c:v>-53.7109375</c:v>
                </c:pt>
                <c:pt idx="93049">
                  <c:v>-87.6464844</c:v>
                </c:pt>
                <c:pt idx="93050">
                  <c:v>-97.77832029999998</c:v>
                </c:pt>
                <c:pt idx="93051">
                  <c:v>-81.0546875</c:v>
                </c:pt>
                <c:pt idx="93052">
                  <c:v>-56.7626953</c:v>
                </c:pt>
                <c:pt idx="93053">
                  <c:v>-13.4277344</c:v>
                </c:pt>
                <c:pt idx="93054">
                  <c:v>47.7294922</c:v>
                </c:pt>
                <c:pt idx="93055">
                  <c:v>85.20507809999994</c:v>
                </c:pt>
                <c:pt idx="93056">
                  <c:v>107.177734</c:v>
                </c:pt>
                <c:pt idx="93057">
                  <c:v>90.82031249999996</c:v>
                </c:pt>
                <c:pt idx="93058">
                  <c:v>49.0722656</c:v>
                </c:pt>
                <c:pt idx="93059">
                  <c:v>8.66699219</c:v>
                </c:pt>
                <c:pt idx="93060">
                  <c:v>-43.5791016</c:v>
                </c:pt>
                <c:pt idx="93061">
                  <c:v>-85.3271484</c:v>
                </c:pt>
                <c:pt idx="93062">
                  <c:v>-102.172852</c:v>
                </c:pt>
                <c:pt idx="93063">
                  <c:v>-89.5996094</c:v>
                </c:pt>
                <c:pt idx="93064">
                  <c:v>-62.7441406</c:v>
                </c:pt>
                <c:pt idx="93065">
                  <c:v>-20.5078125</c:v>
                </c:pt>
                <c:pt idx="93066">
                  <c:v>37.2314453</c:v>
                </c:pt>
                <c:pt idx="93067">
                  <c:v>75.4394531</c:v>
                </c:pt>
                <c:pt idx="93068">
                  <c:v>98.0224609</c:v>
                </c:pt>
                <c:pt idx="93069">
                  <c:v>97.4121094</c:v>
                </c:pt>
                <c:pt idx="93070">
                  <c:v>57.1289062</c:v>
                </c:pt>
                <c:pt idx="93071">
                  <c:v>11.71875</c:v>
                </c:pt>
                <c:pt idx="93072">
                  <c:v>-34.17968749999999</c:v>
                </c:pt>
                <c:pt idx="93073">
                  <c:v>-75.6835938</c:v>
                </c:pt>
                <c:pt idx="93074">
                  <c:v>-103.637695</c:v>
                </c:pt>
                <c:pt idx="93075">
                  <c:v>-99.7314453</c:v>
                </c:pt>
                <c:pt idx="93076">
                  <c:v>-70.4345703</c:v>
                </c:pt>
                <c:pt idx="93077">
                  <c:v>-23.9257812</c:v>
                </c:pt>
                <c:pt idx="93078">
                  <c:v>28.3203125</c:v>
                </c:pt>
                <c:pt idx="93079">
                  <c:v>76.2939453</c:v>
                </c:pt>
                <c:pt idx="93080">
                  <c:v>91.0644531</c:v>
                </c:pt>
                <c:pt idx="93081">
                  <c:v>96.92382809999998</c:v>
                </c:pt>
                <c:pt idx="93082">
                  <c:v>69.8242188</c:v>
                </c:pt>
                <c:pt idx="93083">
                  <c:v>25.1464844</c:v>
                </c:pt>
                <c:pt idx="93084">
                  <c:v>-22.8271484</c:v>
                </c:pt>
                <c:pt idx="93085">
                  <c:v>-72.265625</c:v>
                </c:pt>
                <c:pt idx="93086">
                  <c:v>-94.84863279999998</c:v>
                </c:pt>
                <c:pt idx="93087">
                  <c:v>-92.89550779999998</c:v>
                </c:pt>
                <c:pt idx="93088">
                  <c:v>-75.4394531</c:v>
                </c:pt>
                <c:pt idx="93089">
                  <c:v>-33.0810547</c:v>
                </c:pt>
                <c:pt idx="93090">
                  <c:v>23.9257812</c:v>
                </c:pt>
                <c:pt idx="93091">
                  <c:v>66.8945312</c:v>
                </c:pt>
                <c:pt idx="93092">
                  <c:v>92.6513672</c:v>
                </c:pt>
                <c:pt idx="93093">
                  <c:v>104.736328</c:v>
                </c:pt>
                <c:pt idx="93094">
                  <c:v>80.9326172</c:v>
                </c:pt>
                <c:pt idx="93095">
                  <c:v>32.9589844</c:v>
                </c:pt>
                <c:pt idx="93096">
                  <c:v>-10.3759766</c:v>
                </c:pt>
                <c:pt idx="93097">
                  <c:v>-56.7626953</c:v>
                </c:pt>
                <c:pt idx="93098">
                  <c:v>-92.2851562</c:v>
                </c:pt>
                <c:pt idx="93099">
                  <c:v>-101.928711</c:v>
                </c:pt>
                <c:pt idx="93100">
                  <c:v>-81.4208984</c:v>
                </c:pt>
                <c:pt idx="93101">
                  <c:v>-37.8417969</c:v>
                </c:pt>
                <c:pt idx="93102">
                  <c:v>15.0146484</c:v>
                </c:pt>
                <c:pt idx="93103">
                  <c:v>56.2744141</c:v>
                </c:pt>
                <c:pt idx="93104">
                  <c:v>92.89550779999998</c:v>
                </c:pt>
                <c:pt idx="93105">
                  <c:v>100.585938</c:v>
                </c:pt>
                <c:pt idx="93106">
                  <c:v>92.1630859</c:v>
                </c:pt>
                <c:pt idx="93107">
                  <c:v>47.3632812</c:v>
                </c:pt>
                <c:pt idx="93108">
                  <c:v>-5.859375</c:v>
                </c:pt>
                <c:pt idx="93109">
                  <c:v>-59.4482422</c:v>
                </c:pt>
                <c:pt idx="93110">
                  <c:v>-89.9658203</c:v>
                </c:pt>
                <c:pt idx="93111">
                  <c:v>-97.2900391</c:v>
                </c:pt>
                <c:pt idx="93112">
                  <c:v>-84.22851559999998</c:v>
                </c:pt>
                <c:pt idx="93113">
                  <c:v>-49.9267578</c:v>
                </c:pt>
                <c:pt idx="93114">
                  <c:v>-1.09863281</c:v>
                </c:pt>
                <c:pt idx="93115">
                  <c:v>48.828125</c:v>
                </c:pt>
                <c:pt idx="93116">
                  <c:v>84.9609375</c:v>
                </c:pt>
                <c:pt idx="93117">
                  <c:v>98.38867190000001</c:v>
                </c:pt>
                <c:pt idx="93118">
                  <c:v>88.9892578</c:v>
                </c:pt>
                <c:pt idx="93119">
                  <c:v>51.5136719</c:v>
                </c:pt>
                <c:pt idx="93120">
                  <c:v>0.366210938</c:v>
                </c:pt>
                <c:pt idx="93121">
                  <c:v>-50.1708984</c:v>
                </c:pt>
                <c:pt idx="93122">
                  <c:v>-86.5478516</c:v>
                </c:pt>
                <c:pt idx="93123">
                  <c:v>-98.75488279999998</c:v>
                </c:pt>
                <c:pt idx="93124">
                  <c:v>-88.8671875</c:v>
                </c:pt>
                <c:pt idx="93125">
                  <c:v>-55.2978516</c:v>
                </c:pt>
                <c:pt idx="93126">
                  <c:v>-8.30078125</c:v>
                </c:pt>
                <c:pt idx="93127">
                  <c:v>45.2880859</c:v>
                </c:pt>
                <c:pt idx="93128">
                  <c:v>85.4492188</c:v>
                </c:pt>
                <c:pt idx="93129">
                  <c:v>104.492188</c:v>
                </c:pt>
                <c:pt idx="93130">
                  <c:v>92.5292969</c:v>
                </c:pt>
                <c:pt idx="93131">
                  <c:v>55.0537109</c:v>
                </c:pt>
                <c:pt idx="93132">
                  <c:v>9.155273439999998</c:v>
                </c:pt>
                <c:pt idx="93133">
                  <c:v>-44.1894531</c:v>
                </c:pt>
                <c:pt idx="93134">
                  <c:v>-79.34570309999998</c:v>
                </c:pt>
                <c:pt idx="93135">
                  <c:v>-98.75488279999998</c:v>
                </c:pt>
                <c:pt idx="93136">
                  <c:v>-91.55273440000001</c:v>
                </c:pt>
                <c:pt idx="93137">
                  <c:v>-59.0820312</c:v>
                </c:pt>
                <c:pt idx="93138">
                  <c:v>-8.91113281</c:v>
                </c:pt>
                <c:pt idx="93139">
                  <c:v>42.1142578</c:v>
                </c:pt>
                <c:pt idx="93140">
                  <c:v>84.5947266</c:v>
                </c:pt>
                <c:pt idx="93141">
                  <c:v>106.079102</c:v>
                </c:pt>
                <c:pt idx="93142">
                  <c:v>100.708008</c:v>
                </c:pt>
                <c:pt idx="93143">
                  <c:v>68.4814453</c:v>
                </c:pt>
                <c:pt idx="93144">
                  <c:v>17.7001953</c:v>
                </c:pt>
                <c:pt idx="93145">
                  <c:v>-31.1279297</c:v>
                </c:pt>
                <c:pt idx="93146">
                  <c:v>-76.5380859</c:v>
                </c:pt>
                <c:pt idx="93147">
                  <c:v>-107.421875</c:v>
                </c:pt>
                <c:pt idx="93148">
                  <c:v>-106.689453</c:v>
                </c:pt>
                <c:pt idx="93149">
                  <c:v>-70.55664059999998</c:v>
                </c:pt>
                <c:pt idx="93150">
                  <c:v>-26.9775391</c:v>
                </c:pt>
                <c:pt idx="93151">
                  <c:v>23.9257812</c:v>
                </c:pt>
                <c:pt idx="93152">
                  <c:v>66.8945312</c:v>
                </c:pt>
                <c:pt idx="93153">
                  <c:v>89.9658203</c:v>
                </c:pt>
                <c:pt idx="93154">
                  <c:v>101.44043</c:v>
                </c:pt>
                <c:pt idx="93155">
                  <c:v>79.1015625</c:v>
                </c:pt>
                <c:pt idx="93156">
                  <c:v>32.5927734</c:v>
                </c:pt>
                <c:pt idx="93157">
                  <c:v>-23.9257812</c:v>
                </c:pt>
                <c:pt idx="93158">
                  <c:v>-70.55664059999998</c:v>
                </c:pt>
                <c:pt idx="93159">
                  <c:v>-95.3369141</c:v>
                </c:pt>
                <c:pt idx="93160">
                  <c:v>-94.3603516</c:v>
                </c:pt>
                <c:pt idx="93161">
                  <c:v>-76.5380859</c:v>
                </c:pt>
                <c:pt idx="93162">
                  <c:v>-36.0107422</c:v>
                </c:pt>
                <c:pt idx="93163">
                  <c:v>16.72363279999998</c:v>
                </c:pt>
                <c:pt idx="93164">
                  <c:v>65.67382809999994</c:v>
                </c:pt>
                <c:pt idx="93165">
                  <c:v>98.5107422</c:v>
                </c:pt>
                <c:pt idx="93166">
                  <c:v>105.957031</c:v>
                </c:pt>
                <c:pt idx="93167">
                  <c:v>75.4394531</c:v>
                </c:pt>
                <c:pt idx="93168">
                  <c:v>39.6728516</c:v>
                </c:pt>
                <c:pt idx="93169">
                  <c:v>-10.9863281</c:v>
                </c:pt>
                <c:pt idx="93170">
                  <c:v>-58.59375</c:v>
                </c:pt>
                <c:pt idx="93171">
                  <c:v>-94.6044922</c:v>
                </c:pt>
                <c:pt idx="93172">
                  <c:v>-102.783203</c:v>
                </c:pt>
                <c:pt idx="93173">
                  <c:v>-81.66503909999996</c:v>
                </c:pt>
                <c:pt idx="93174">
                  <c:v>-42.6025391</c:v>
                </c:pt>
                <c:pt idx="93175">
                  <c:v>7.56835938</c:v>
                </c:pt>
                <c:pt idx="93176">
                  <c:v>53.2226562</c:v>
                </c:pt>
                <c:pt idx="93177">
                  <c:v>93.38378909999996</c:v>
                </c:pt>
                <c:pt idx="93178">
                  <c:v>104.614258</c:v>
                </c:pt>
                <c:pt idx="93179">
                  <c:v>83.3740234</c:v>
                </c:pt>
                <c:pt idx="93180">
                  <c:v>44.921875</c:v>
                </c:pt>
                <c:pt idx="93181">
                  <c:v>-0.122070312</c:v>
                </c:pt>
                <c:pt idx="93182">
                  <c:v>-49.0722656</c:v>
                </c:pt>
                <c:pt idx="93183">
                  <c:v>-89.5996094</c:v>
                </c:pt>
                <c:pt idx="93184">
                  <c:v>-95.9472656</c:v>
                </c:pt>
                <c:pt idx="93185">
                  <c:v>-79.8339844</c:v>
                </c:pt>
                <c:pt idx="93186">
                  <c:v>-52.0019531</c:v>
                </c:pt>
                <c:pt idx="93187">
                  <c:v>-8.30078125</c:v>
                </c:pt>
                <c:pt idx="93188">
                  <c:v>46.875</c:v>
                </c:pt>
                <c:pt idx="93189">
                  <c:v>91.1865234</c:v>
                </c:pt>
                <c:pt idx="93190">
                  <c:v>107.788086</c:v>
                </c:pt>
                <c:pt idx="93191">
                  <c:v>96.92382809999998</c:v>
                </c:pt>
                <c:pt idx="93192">
                  <c:v>56.7626953</c:v>
                </c:pt>
                <c:pt idx="93193">
                  <c:v>4.27246094</c:v>
                </c:pt>
                <c:pt idx="93194">
                  <c:v>-50.78125</c:v>
                </c:pt>
                <c:pt idx="93195">
                  <c:v>-83.3740234</c:v>
                </c:pt>
                <c:pt idx="93196">
                  <c:v>-103.637695</c:v>
                </c:pt>
                <c:pt idx="93197">
                  <c:v>-89.84375</c:v>
                </c:pt>
                <c:pt idx="93198">
                  <c:v>-57.0068359</c:v>
                </c:pt>
                <c:pt idx="93199">
                  <c:v>-20.1416016</c:v>
                </c:pt>
                <c:pt idx="93200">
                  <c:v>38.4521484</c:v>
                </c:pt>
                <c:pt idx="93201">
                  <c:v>84.8388672</c:v>
                </c:pt>
                <c:pt idx="93202">
                  <c:v>103.027344</c:v>
                </c:pt>
                <c:pt idx="93203">
                  <c:v>95.4589844</c:v>
                </c:pt>
                <c:pt idx="93204">
                  <c:v>57.61718749999999</c:v>
                </c:pt>
                <c:pt idx="93205">
                  <c:v>18.0664062</c:v>
                </c:pt>
                <c:pt idx="93206">
                  <c:v>-37.2314453</c:v>
                </c:pt>
                <c:pt idx="93207">
                  <c:v>-77.14843749999996</c:v>
                </c:pt>
                <c:pt idx="93208">
                  <c:v>-99.2431641</c:v>
                </c:pt>
                <c:pt idx="93209">
                  <c:v>-89.84375</c:v>
                </c:pt>
                <c:pt idx="93210">
                  <c:v>-57.9833984</c:v>
                </c:pt>
                <c:pt idx="93211">
                  <c:v>-19.2871094</c:v>
                </c:pt>
                <c:pt idx="93212">
                  <c:v>34.5458984</c:v>
                </c:pt>
                <c:pt idx="93213">
                  <c:v>78.6132812</c:v>
                </c:pt>
                <c:pt idx="93214">
                  <c:v>102.905273</c:v>
                </c:pt>
                <c:pt idx="93215">
                  <c:v>103.881836</c:v>
                </c:pt>
                <c:pt idx="93216">
                  <c:v>72.1435547</c:v>
                </c:pt>
                <c:pt idx="93217">
                  <c:v>25.7568359</c:v>
                </c:pt>
                <c:pt idx="93218">
                  <c:v>-28.8085938</c:v>
                </c:pt>
                <c:pt idx="93219">
                  <c:v>-63.4765625</c:v>
                </c:pt>
                <c:pt idx="93220">
                  <c:v>-98.5107422</c:v>
                </c:pt>
                <c:pt idx="93221">
                  <c:v>-94.97070309999998</c:v>
                </c:pt>
                <c:pt idx="93222">
                  <c:v>-67.2607422</c:v>
                </c:pt>
                <c:pt idx="93223">
                  <c:v>-24.90234379999998</c:v>
                </c:pt>
                <c:pt idx="93224">
                  <c:v>32.3486328</c:v>
                </c:pt>
                <c:pt idx="93225">
                  <c:v>67.8710938</c:v>
                </c:pt>
                <c:pt idx="93226">
                  <c:v>90.08789059999998</c:v>
                </c:pt>
                <c:pt idx="93227">
                  <c:v>95.0927734</c:v>
                </c:pt>
                <c:pt idx="93228">
                  <c:v>78.0029297</c:v>
                </c:pt>
                <c:pt idx="93229">
                  <c:v>29.5410156</c:v>
                </c:pt>
                <c:pt idx="93230">
                  <c:v>-19.6533203</c:v>
                </c:pt>
                <c:pt idx="93231">
                  <c:v>-66.7724609</c:v>
                </c:pt>
                <c:pt idx="93232">
                  <c:v>-100.219727</c:v>
                </c:pt>
                <c:pt idx="93233">
                  <c:v>-99.4873047</c:v>
                </c:pt>
                <c:pt idx="93234">
                  <c:v>-73.85253909999996</c:v>
                </c:pt>
                <c:pt idx="93235">
                  <c:v>-28.5644531</c:v>
                </c:pt>
                <c:pt idx="93236">
                  <c:v>19.6533203</c:v>
                </c:pt>
                <c:pt idx="93237">
                  <c:v>58.83789059999999</c:v>
                </c:pt>
                <c:pt idx="93238">
                  <c:v>91.9189453</c:v>
                </c:pt>
                <c:pt idx="93239">
                  <c:v>102.905273</c:v>
                </c:pt>
                <c:pt idx="93240">
                  <c:v>81.7871094</c:v>
                </c:pt>
                <c:pt idx="93241">
                  <c:v>35.4003906</c:v>
                </c:pt>
                <c:pt idx="93242">
                  <c:v>-19.4091797</c:v>
                </c:pt>
                <c:pt idx="93243">
                  <c:v>-62.7441406</c:v>
                </c:pt>
                <c:pt idx="93244">
                  <c:v>-94.6044922</c:v>
                </c:pt>
                <c:pt idx="93245">
                  <c:v>-98.9990234</c:v>
                </c:pt>
                <c:pt idx="93246">
                  <c:v>-87.03613279999998</c:v>
                </c:pt>
                <c:pt idx="93247">
                  <c:v>-48.3398438</c:v>
                </c:pt>
                <c:pt idx="93248">
                  <c:v>4.51660156</c:v>
                </c:pt>
                <c:pt idx="93249">
                  <c:v>55.9082031</c:v>
                </c:pt>
                <c:pt idx="93250">
                  <c:v>92.5292969</c:v>
                </c:pt>
                <c:pt idx="93251">
                  <c:v>99.9755859</c:v>
                </c:pt>
                <c:pt idx="93252">
                  <c:v>87.2802734</c:v>
                </c:pt>
                <c:pt idx="93253">
                  <c:v>48.4619141</c:v>
                </c:pt>
                <c:pt idx="93254">
                  <c:v>-2.56347656</c:v>
                </c:pt>
                <c:pt idx="93255">
                  <c:v>-53.9550781</c:v>
                </c:pt>
                <c:pt idx="93256">
                  <c:v>-89.9658203</c:v>
                </c:pt>
                <c:pt idx="93257">
                  <c:v>-98.63281249999996</c:v>
                </c:pt>
                <c:pt idx="93258">
                  <c:v>-87.6464844</c:v>
                </c:pt>
                <c:pt idx="93259">
                  <c:v>-52.1240234</c:v>
                </c:pt>
                <c:pt idx="93260">
                  <c:v>-4.76074219</c:v>
                </c:pt>
                <c:pt idx="93261">
                  <c:v>51.7578125</c:v>
                </c:pt>
                <c:pt idx="93262">
                  <c:v>87.15820309999998</c:v>
                </c:pt>
                <c:pt idx="93263">
                  <c:v>102.416992</c:v>
                </c:pt>
                <c:pt idx="93264">
                  <c:v>84.3505859</c:v>
                </c:pt>
                <c:pt idx="93265">
                  <c:v>56.1523438</c:v>
                </c:pt>
                <c:pt idx="93266">
                  <c:v>3.90625</c:v>
                </c:pt>
                <c:pt idx="93267">
                  <c:v>-46.2646484</c:v>
                </c:pt>
                <c:pt idx="93268">
                  <c:v>-89.11132809999998</c:v>
                </c:pt>
                <c:pt idx="93269">
                  <c:v>-107.543945</c:v>
                </c:pt>
                <c:pt idx="93270">
                  <c:v>-89.35546879999995</c:v>
                </c:pt>
                <c:pt idx="93271">
                  <c:v>-53.4667969</c:v>
                </c:pt>
                <c:pt idx="93272">
                  <c:v>-2.31933594</c:v>
                </c:pt>
                <c:pt idx="93273">
                  <c:v>43.0908203</c:v>
                </c:pt>
                <c:pt idx="93274">
                  <c:v>80.8105469</c:v>
                </c:pt>
                <c:pt idx="93275">
                  <c:v>99.9755859</c:v>
                </c:pt>
                <c:pt idx="93276">
                  <c:v>89.11132809999998</c:v>
                </c:pt>
                <c:pt idx="93277">
                  <c:v>62.1337891</c:v>
                </c:pt>
                <c:pt idx="93278">
                  <c:v>21.7285156</c:v>
                </c:pt>
                <c:pt idx="93279">
                  <c:v>-29.6630859</c:v>
                </c:pt>
                <c:pt idx="93280">
                  <c:v>-81.4208984</c:v>
                </c:pt>
                <c:pt idx="93281">
                  <c:v>-100.341797</c:v>
                </c:pt>
                <c:pt idx="93282">
                  <c:v>-100.830078</c:v>
                </c:pt>
                <c:pt idx="93283">
                  <c:v>-73.48632809999998</c:v>
                </c:pt>
                <c:pt idx="93284">
                  <c:v>-16.72363279999998</c:v>
                </c:pt>
                <c:pt idx="93285">
                  <c:v>41.015625</c:v>
                </c:pt>
                <c:pt idx="93286">
                  <c:v>74.7070312</c:v>
                </c:pt>
                <c:pt idx="93287">
                  <c:v>100.097656</c:v>
                </c:pt>
                <c:pt idx="93288">
                  <c:v>101.5625</c:v>
                </c:pt>
                <c:pt idx="93289">
                  <c:v>67.62695309999998</c:v>
                </c:pt>
                <c:pt idx="93290">
                  <c:v>17.578125</c:v>
                </c:pt>
                <c:pt idx="93291">
                  <c:v>-22.4609375</c:v>
                </c:pt>
                <c:pt idx="93292">
                  <c:v>-73.3642578</c:v>
                </c:pt>
                <c:pt idx="93293">
                  <c:v>-94.3603516</c:v>
                </c:pt>
                <c:pt idx="93294">
                  <c:v>-95.2148438</c:v>
                </c:pt>
                <c:pt idx="93295">
                  <c:v>-72.1435547</c:v>
                </c:pt>
                <c:pt idx="93296">
                  <c:v>-28.1982422</c:v>
                </c:pt>
                <c:pt idx="93297">
                  <c:v>31.7382812</c:v>
                </c:pt>
                <c:pt idx="93298">
                  <c:v>73.7304688</c:v>
                </c:pt>
                <c:pt idx="93299">
                  <c:v>93.87207029999993</c:v>
                </c:pt>
                <c:pt idx="93300">
                  <c:v>89.5996094</c:v>
                </c:pt>
                <c:pt idx="93301">
                  <c:v>69.9462891</c:v>
                </c:pt>
                <c:pt idx="93302">
                  <c:v>32.8369141</c:v>
                </c:pt>
                <c:pt idx="93303">
                  <c:v>-19.7753906</c:v>
                </c:pt>
                <c:pt idx="93304">
                  <c:v>-67.13867190000001</c:v>
                </c:pt>
                <c:pt idx="93305">
                  <c:v>-99.2431641</c:v>
                </c:pt>
                <c:pt idx="93306">
                  <c:v>-101.44043</c:v>
                </c:pt>
                <c:pt idx="93307">
                  <c:v>-79.5898438</c:v>
                </c:pt>
                <c:pt idx="93308">
                  <c:v>-41.015625</c:v>
                </c:pt>
                <c:pt idx="93309">
                  <c:v>9.277343749999998</c:v>
                </c:pt>
                <c:pt idx="93310">
                  <c:v>56.640625</c:v>
                </c:pt>
                <c:pt idx="93311">
                  <c:v>84.22851559999998</c:v>
                </c:pt>
                <c:pt idx="93312">
                  <c:v>100.708008</c:v>
                </c:pt>
                <c:pt idx="93313">
                  <c:v>77.75878909999996</c:v>
                </c:pt>
                <c:pt idx="93314">
                  <c:v>39.9169922</c:v>
                </c:pt>
                <c:pt idx="93315">
                  <c:v>-14.1601562</c:v>
                </c:pt>
                <c:pt idx="93316">
                  <c:v>-68.7255859</c:v>
                </c:pt>
                <c:pt idx="93317">
                  <c:v>-96.67968749999996</c:v>
                </c:pt>
                <c:pt idx="93318">
                  <c:v>-99.1210938</c:v>
                </c:pt>
                <c:pt idx="93319">
                  <c:v>-84.8388672</c:v>
                </c:pt>
                <c:pt idx="93320">
                  <c:v>-45.7763672</c:v>
                </c:pt>
                <c:pt idx="93321">
                  <c:v>10.6201172</c:v>
                </c:pt>
                <c:pt idx="93322">
                  <c:v>58.1054688</c:v>
                </c:pt>
                <c:pt idx="93323">
                  <c:v>93.01757809999998</c:v>
                </c:pt>
                <c:pt idx="93324">
                  <c:v>98.1445312</c:v>
                </c:pt>
                <c:pt idx="93325">
                  <c:v>77.14843749999996</c:v>
                </c:pt>
                <c:pt idx="93326">
                  <c:v>46.0205078</c:v>
                </c:pt>
                <c:pt idx="93327">
                  <c:v>-8.7890625</c:v>
                </c:pt>
                <c:pt idx="93328">
                  <c:v>-60.7910156</c:v>
                </c:pt>
                <c:pt idx="93329">
                  <c:v>-94.97070309999998</c:v>
                </c:pt>
                <c:pt idx="93330">
                  <c:v>-98.63281249999996</c:v>
                </c:pt>
                <c:pt idx="93331">
                  <c:v>-86.5478516</c:v>
                </c:pt>
                <c:pt idx="93332">
                  <c:v>-46.0205078</c:v>
                </c:pt>
                <c:pt idx="93333">
                  <c:v>3.41796875</c:v>
                </c:pt>
                <c:pt idx="93334">
                  <c:v>54.5654297</c:v>
                </c:pt>
                <c:pt idx="93335">
                  <c:v>93.01757809999998</c:v>
                </c:pt>
                <c:pt idx="93336">
                  <c:v>102.783203</c:v>
                </c:pt>
                <c:pt idx="93337">
                  <c:v>98.38867190000001</c:v>
                </c:pt>
                <c:pt idx="93338">
                  <c:v>52.3681641</c:v>
                </c:pt>
                <c:pt idx="93339">
                  <c:v>1.34277344</c:v>
                </c:pt>
                <c:pt idx="93340">
                  <c:v>-41.3818359</c:v>
                </c:pt>
                <c:pt idx="93341">
                  <c:v>-85.08300779999998</c:v>
                </c:pt>
                <c:pt idx="93342">
                  <c:v>-103.149414</c:v>
                </c:pt>
                <c:pt idx="93343">
                  <c:v>-91.6748047</c:v>
                </c:pt>
                <c:pt idx="93344">
                  <c:v>-62.6220703</c:v>
                </c:pt>
                <c:pt idx="93345">
                  <c:v>-14.6484375</c:v>
                </c:pt>
                <c:pt idx="93346">
                  <c:v>44.921875</c:v>
                </c:pt>
                <c:pt idx="93347">
                  <c:v>88.2568359</c:v>
                </c:pt>
                <c:pt idx="93348">
                  <c:v>99.85351559999998</c:v>
                </c:pt>
                <c:pt idx="93349">
                  <c:v>89.84375</c:v>
                </c:pt>
                <c:pt idx="93350">
                  <c:v>56.3964844</c:v>
                </c:pt>
                <c:pt idx="93351">
                  <c:v>10.2539062</c:v>
                </c:pt>
                <c:pt idx="93352">
                  <c:v>-29.296875</c:v>
                </c:pt>
                <c:pt idx="93353">
                  <c:v>-75.4394531</c:v>
                </c:pt>
                <c:pt idx="93354">
                  <c:v>-100.585938</c:v>
                </c:pt>
                <c:pt idx="93355">
                  <c:v>-94.3603516</c:v>
                </c:pt>
                <c:pt idx="93356">
                  <c:v>-64.3310547</c:v>
                </c:pt>
                <c:pt idx="93357">
                  <c:v>-17.4560547</c:v>
                </c:pt>
                <c:pt idx="93358">
                  <c:v>27.5878906</c:v>
                </c:pt>
                <c:pt idx="93359">
                  <c:v>81.7871094</c:v>
                </c:pt>
                <c:pt idx="93360">
                  <c:v>100.097656</c:v>
                </c:pt>
                <c:pt idx="93361">
                  <c:v>94.7265625</c:v>
                </c:pt>
                <c:pt idx="93362">
                  <c:v>66.8945312</c:v>
                </c:pt>
                <c:pt idx="93363">
                  <c:v>21.7285156</c:v>
                </c:pt>
                <c:pt idx="93364">
                  <c:v>-26.2451172</c:v>
                </c:pt>
                <c:pt idx="93365">
                  <c:v>-76.0498047</c:v>
                </c:pt>
                <c:pt idx="93366">
                  <c:v>-98.0224609</c:v>
                </c:pt>
                <c:pt idx="93367">
                  <c:v>-91.55273440000001</c:v>
                </c:pt>
                <c:pt idx="93368">
                  <c:v>-71.1669922</c:v>
                </c:pt>
                <c:pt idx="93369">
                  <c:v>-24.6582031</c:v>
                </c:pt>
                <c:pt idx="93370">
                  <c:v>28.8085938</c:v>
                </c:pt>
                <c:pt idx="93371">
                  <c:v>69.33593749999996</c:v>
                </c:pt>
                <c:pt idx="93372">
                  <c:v>95.2148438</c:v>
                </c:pt>
                <c:pt idx="93373">
                  <c:v>96.67968749999996</c:v>
                </c:pt>
                <c:pt idx="93374">
                  <c:v>76.5380859</c:v>
                </c:pt>
                <c:pt idx="93375">
                  <c:v>30.5175781</c:v>
                </c:pt>
                <c:pt idx="93376">
                  <c:v>-25.390625</c:v>
                </c:pt>
                <c:pt idx="93377">
                  <c:v>-68.7255859</c:v>
                </c:pt>
                <c:pt idx="93378">
                  <c:v>-91.55273440000001</c:v>
                </c:pt>
                <c:pt idx="93379">
                  <c:v>-103.881836</c:v>
                </c:pt>
                <c:pt idx="93380">
                  <c:v>-82.6416016</c:v>
                </c:pt>
                <c:pt idx="93381">
                  <c:v>-36.7431641</c:v>
                </c:pt>
                <c:pt idx="93382">
                  <c:v>5.37109375</c:v>
                </c:pt>
                <c:pt idx="93383">
                  <c:v>57.2509766</c:v>
                </c:pt>
                <c:pt idx="93384">
                  <c:v>95.5810547</c:v>
                </c:pt>
                <c:pt idx="93385">
                  <c:v>98.9990234</c:v>
                </c:pt>
                <c:pt idx="93386">
                  <c:v>80.078125</c:v>
                </c:pt>
                <c:pt idx="93387">
                  <c:v>35.6445312</c:v>
                </c:pt>
                <c:pt idx="93388">
                  <c:v>-4.15039062</c:v>
                </c:pt>
                <c:pt idx="93389">
                  <c:v>-52.6123047</c:v>
                </c:pt>
                <c:pt idx="93390">
                  <c:v>-93.6279297</c:v>
                </c:pt>
                <c:pt idx="93391">
                  <c:v>-100.463867</c:v>
                </c:pt>
                <c:pt idx="93392">
                  <c:v>-81.0546875</c:v>
                </c:pt>
                <c:pt idx="93393">
                  <c:v>-43.3349609</c:v>
                </c:pt>
                <c:pt idx="93394">
                  <c:v>8.05664062</c:v>
                </c:pt>
                <c:pt idx="93395">
                  <c:v>57.2509766</c:v>
                </c:pt>
                <c:pt idx="93396">
                  <c:v>93.9941406</c:v>
                </c:pt>
                <c:pt idx="93397">
                  <c:v>100.219727</c:v>
                </c:pt>
                <c:pt idx="93398">
                  <c:v>89.4775391</c:v>
                </c:pt>
                <c:pt idx="93399">
                  <c:v>49.80468749999996</c:v>
                </c:pt>
                <c:pt idx="93400">
                  <c:v>-4.882812499999997</c:v>
                </c:pt>
                <c:pt idx="93401">
                  <c:v>-54.5654297</c:v>
                </c:pt>
                <c:pt idx="93402">
                  <c:v>-85.5712891</c:v>
                </c:pt>
                <c:pt idx="93403">
                  <c:v>-94.2382812</c:v>
                </c:pt>
                <c:pt idx="93404">
                  <c:v>-81.5429688</c:v>
                </c:pt>
                <c:pt idx="93405">
                  <c:v>-49.5605469</c:v>
                </c:pt>
                <c:pt idx="93406">
                  <c:v>2.19726562</c:v>
                </c:pt>
                <c:pt idx="93407">
                  <c:v>47.3632812</c:v>
                </c:pt>
                <c:pt idx="93408">
                  <c:v>89.11132809999998</c:v>
                </c:pt>
                <c:pt idx="93409">
                  <c:v>100.097656</c:v>
                </c:pt>
                <c:pt idx="93410">
                  <c:v>89.11132809999998</c:v>
                </c:pt>
                <c:pt idx="93411">
                  <c:v>61.7675781</c:v>
                </c:pt>
                <c:pt idx="93412">
                  <c:v>8.42285156</c:v>
                </c:pt>
                <c:pt idx="93413">
                  <c:v>-43.3349609</c:v>
                </c:pt>
                <c:pt idx="93414">
                  <c:v>-87.03613279999998</c:v>
                </c:pt>
                <c:pt idx="93415">
                  <c:v>-101.44043</c:v>
                </c:pt>
                <c:pt idx="93416">
                  <c:v>-92.4072266</c:v>
                </c:pt>
                <c:pt idx="93417">
                  <c:v>-57.0068359</c:v>
                </c:pt>
                <c:pt idx="93418">
                  <c:v>-6.347656249999996</c:v>
                </c:pt>
                <c:pt idx="93419">
                  <c:v>41.7480469</c:v>
                </c:pt>
                <c:pt idx="93420">
                  <c:v>76.7822266</c:v>
                </c:pt>
                <c:pt idx="93421">
                  <c:v>102.416992</c:v>
                </c:pt>
                <c:pt idx="93422">
                  <c:v>95.9472656</c:v>
                </c:pt>
                <c:pt idx="93423">
                  <c:v>63.5986328</c:v>
                </c:pt>
                <c:pt idx="93424">
                  <c:v>16.4794922</c:v>
                </c:pt>
                <c:pt idx="93425">
                  <c:v>-38.0859375</c:v>
                </c:pt>
                <c:pt idx="93426">
                  <c:v>-71.6552734</c:v>
                </c:pt>
                <c:pt idx="93427">
                  <c:v>-100.708008</c:v>
                </c:pt>
                <c:pt idx="93428">
                  <c:v>-92.1630859</c:v>
                </c:pt>
                <c:pt idx="93429">
                  <c:v>-61.15722659999999</c:v>
                </c:pt>
                <c:pt idx="93430">
                  <c:v>-27.2216797</c:v>
                </c:pt>
                <c:pt idx="93431">
                  <c:v>34.3017578</c:v>
                </c:pt>
                <c:pt idx="93432">
                  <c:v>79.1015625</c:v>
                </c:pt>
                <c:pt idx="93433">
                  <c:v>94.2382812</c:v>
                </c:pt>
                <c:pt idx="93434">
                  <c:v>100.463867</c:v>
                </c:pt>
                <c:pt idx="93435">
                  <c:v>71.5332031</c:v>
                </c:pt>
                <c:pt idx="93436">
                  <c:v>25.8789062</c:v>
                </c:pt>
                <c:pt idx="93437">
                  <c:v>-24.0478516</c:v>
                </c:pt>
                <c:pt idx="93438">
                  <c:v>-67.2607422</c:v>
                </c:pt>
                <c:pt idx="93439">
                  <c:v>-97.4121094</c:v>
                </c:pt>
                <c:pt idx="93440">
                  <c:v>-97.5341797</c:v>
                </c:pt>
                <c:pt idx="93441">
                  <c:v>-70.9228516</c:v>
                </c:pt>
                <c:pt idx="93442">
                  <c:v>-30.0292969</c:v>
                </c:pt>
                <c:pt idx="93443">
                  <c:v>16.6015625</c:v>
                </c:pt>
                <c:pt idx="93444">
                  <c:v>66.65039059999994</c:v>
                </c:pt>
                <c:pt idx="93445">
                  <c:v>97.90039059999998</c:v>
                </c:pt>
                <c:pt idx="93446">
                  <c:v>100.463867</c:v>
                </c:pt>
                <c:pt idx="93447">
                  <c:v>76.6601562</c:v>
                </c:pt>
                <c:pt idx="93448">
                  <c:v>25.6347656</c:v>
                </c:pt>
                <c:pt idx="93449">
                  <c:v>-26.1230469</c:v>
                </c:pt>
                <c:pt idx="93450">
                  <c:v>-65.67382809999994</c:v>
                </c:pt>
                <c:pt idx="93451">
                  <c:v>-100.219727</c:v>
                </c:pt>
                <c:pt idx="93452">
                  <c:v>-105.712891</c:v>
                </c:pt>
                <c:pt idx="93453">
                  <c:v>-82.3974609</c:v>
                </c:pt>
                <c:pt idx="93454">
                  <c:v>-39.4287109</c:v>
                </c:pt>
                <c:pt idx="93455">
                  <c:v>14.4042969</c:v>
                </c:pt>
                <c:pt idx="93456">
                  <c:v>59.9365234</c:v>
                </c:pt>
                <c:pt idx="93457">
                  <c:v>96.4355469</c:v>
                </c:pt>
                <c:pt idx="93458">
                  <c:v>98.63281249999996</c:v>
                </c:pt>
                <c:pt idx="93459">
                  <c:v>77.39257809999994</c:v>
                </c:pt>
                <c:pt idx="93460">
                  <c:v>39.9169922</c:v>
                </c:pt>
                <c:pt idx="93461">
                  <c:v>-9.277343749999998</c:v>
                </c:pt>
                <c:pt idx="93462">
                  <c:v>-58.1054688</c:v>
                </c:pt>
                <c:pt idx="93463">
                  <c:v>-89.35546879999995</c:v>
                </c:pt>
                <c:pt idx="93464">
                  <c:v>-98.5107422</c:v>
                </c:pt>
                <c:pt idx="93465">
                  <c:v>-83.2519531</c:v>
                </c:pt>
                <c:pt idx="93466">
                  <c:v>-49.1943359</c:v>
                </c:pt>
                <c:pt idx="93467">
                  <c:v>2.19726562</c:v>
                </c:pt>
                <c:pt idx="93468">
                  <c:v>49.6826172</c:v>
                </c:pt>
                <c:pt idx="93469">
                  <c:v>86.3037109</c:v>
                </c:pt>
                <c:pt idx="93470">
                  <c:v>99.60937499999996</c:v>
                </c:pt>
                <c:pt idx="93471">
                  <c:v>90.08789059999998</c:v>
                </c:pt>
                <c:pt idx="93472">
                  <c:v>49.9267578</c:v>
                </c:pt>
                <c:pt idx="93473">
                  <c:v>-1.83105469</c:v>
                </c:pt>
                <c:pt idx="93474">
                  <c:v>-52.734375</c:v>
                </c:pt>
                <c:pt idx="93475">
                  <c:v>-92.4072266</c:v>
                </c:pt>
                <c:pt idx="93476">
                  <c:v>-100.341797</c:v>
                </c:pt>
                <c:pt idx="93477">
                  <c:v>-89.9658203</c:v>
                </c:pt>
                <c:pt idx="93478">
                  <c:v>-54.32128909999999</c:v>
                </c:pt>
                <c:pt idx="93479">
                  <c:v>-2.44140625</c:v>
                </c:pt>
                <c:pt idx="93480">
                  <c:v>49.1943359</c:v>
                </c:pt>
                <c:pt idx="93481">
                  <c:v>88.8671875</c:v>
                </c:pt>
                <c:pt idx="93482">
                  <c:v>100.830078</c:v>
                </c:pt>
                <c:pt idx="93483">
                  <c:v>90.94238279999998</c:v>
                </c:pt>
                <c:pt idx="93484">
                  <c:v>57.2509766</c:v>
                </c:pt>
                <c:pt idx="93485">
                  <c:v>8.178710939999998</c:v>
                </c:pt>
                <c:pt idx="93486">
                  <c:v>-41.3818359</c:v>
                </c:pt>
                <c:pt idx="93487">
                  <c:v>-81.5429688</c:v>
                </c:pt>
                <c:pt idx="93488">
                  <c:v>-99.60937499999996</c:v>
                </c:pt>
                <c:pt idx="93489">
                  <c:v>-95.9472656</c:v>
                </c:pt>
                <c:pt idx="93490">
                  <c:v>-66.1621094</c:v>
                </c:pt>
                <c:pt idx="93491">
                  <c:v>-11.8408203</c:v>
                </c:pt>
                <c:pt idx="93492">
                  <c:v>42.6025391</c:v>
                </c:pt>
                <c:pt idx="93493">
                  <c:v>82.88574219999992</c:v>
                </c:pt>
                <c:pt idx="93494">
                  <c:v>96.92382809999998</c:v>
                </c:pt>
                <c:pt idx="93495">
                  <c:v>96.67968749999996</c:v>
                </c:pt>
                <c:pt idx="93496">
                  <c:v>65.18554690000001</c:v>
                </c:pt>
                <c:pt idx="93497">
                  <c:v>14.4042969</c:v>
                </c:pt>
                <c:pt idx="93498">
                  <c:v>-34.0576172</c:v>
                </c:pt>
                <c:pt idx="93499">
                  <c:v>-70.9228516</c:v>
                </c:pt>
                <c:pt idx="93500">
                  <c:v>-99.2431641</c:v>
                </c:pt>
                <c:pt idx="93501">
                  <c:v>-95.4589844</c:v>
                </c:pt>
                <c:pt idx="93502">
                  <c:v>-72.3876953</c:v>
                </c:pt>
                <c:pt idx="93503">
                  <c:v>-22.5830078</c:v>
                </c:pt>
                <c:pt idx="93504">
                  <c:v>23.8037109</c:v>
                </c:pt>
                <c:pt idx="93505">
                  <c:v>75.19531249999996</c:v>
                </c:pt>
                <c:pt idx="93506">
                  <c:v>97.1679688</c:v>
                </c:pt>
                <c:pt idx="93507">
                  <c:v>98.0224609</c:v>
                </c:pt>
                <c:pt idx="93508">
                  <c:v>69.8242188</c:v>
                </c:pt>
                <c:pt idx="93509">
                  <c:v>22.9492188</c:v>
                </c:pt>
                <c:pt idx="93510">
                  <c:v>-30.7617188</c:v>
                </c:pt>
                <c:pt idx="93511">
                  <c:v>-68.7255859</c:v>
                </c:pt>
                <c:pt idx="93512">
                  <c:v>-97.1679688</c:v>
                </c:pt>
                <c:pt idx="93513">
                  <c:v>-98.75488279999998</c:v>
                </c:pt>
                <c:pt idx="93514">
                  <c:v>-74.9511719</c:v>
                </c:pt>
                <c:pt idx="93515">
                  <c:v>-29.0527344</c:v>
                </c:pt>
                <c:pt idx="93516">
                  <c:v>24.6582031</c:v>
                </c:pt>
                <c:pt idx="93517">
                  <c:v>66.65039059999994</c:v>
                </c:pt>
                <c:pt idx="93518">
                  <c:v>98.63281249999996</c:v>
                </c:pt>
                <c:pt idx="93519">
                  <c:v>104.003906</c:v>
                </c:pt>
                <c:pt idx="93520">
                  <c:v>78.7353516</c:v>
                </c:pt>
                <c:pt idx="93521">
                  <c:v>38.5742188</c:v>
                </c:pt>
                <c:pt idx="93522">
                  <c:v>-11.9628906</c:v>
                </c:pt>
                <c:pt idx="93523">
                  <c:v>-57.9833984</c:v>
                </c:pt>
                <c:pt idx="93524">
                  <c:v>-91.4306641</c:v>
                </c:pt>
                <c:pt idx="93525">
                  <c:v>-100.830078</c:v>
                </c:pt>
                <c:pt idx="93526">
                  <c:v>-80.4443359</c:v>
                </c:pt>
                <c:pt idx="93527">
                  <c:v>-35.8886719</c:v>
                </c:pt>
                <c:pt idx="93528">
                  <c:v>14.8925781</c:v>
                </c:pt>
                <c:pt idx="93529">
                  <c:v>64.6972656</c:v>
                </c:pt>
                <c:pt idx="93530">
                  <c:v>92.0410156</c:v>
                </c:pt>
                <c:pt idx="93531">
                  <c:v>101.318359</c:v>
                </c:pt>
                <c:pt idx="93532">
                  <c:v>86.6699219</c:v>
                </c:pt>
                <c:pt idx="93533">
                  <c:v>42.7246094</c:v>
                </c:pt>
                <c:pt idx="93534">
                  <c:v>-10.4980469</c:v>
                </c:pt>
                <c:pt idx="93535">
                  <c:v>-61.5234375</c:v>
                </c:pt>
                <c:pt idx="93536">
                  <c:v>-99.3652344</c:v>
                </c:pt>
                <c:pt idx="93537">
                  <c:v>-106.811523</c:v>
                </c:pt>
                <c:pt idx="93538">
                  <c:v>-82.7636719</c:v>
                </c:pt>
                <c:pt idx="93539">
                  <c:v>-49.5605469</c:v>
                </c:pt>
                <c:pt idx="93540">
                  <c:v>4.51660156</c:v>
                </c:pt>
                <c:pt idx="93541">
                  <c:v>52.6123047</c:v>
                </c:pt>
                <c:pt idx="93542">
                  <c:v>88.8671875</c:v>
                </c:pt>
                <c:pt idx="93543">
                  <c:v>102.050781</c:v>
                </c:pt>
                <c:pt idx="93544">
                  <c:v>86.3037109</c:v>
                </c:pt>
                <c:pt idx="93545">
                  <c:v>57.0068359</c:v>
                </c:pt>
                <c:pt idx="93546">
                  <c:v>4.02832031</c:v>
                </c:pt>
                <c:pt idx="93547">
                  <c:v>-42.7246094</c:v>
                </c:pt>
                <c:pt idx="93548">
                  <c:v>-88.2568359</c:v>
                </c:pt>
                <c:pt idx="93549">
                  <c:v>-96.67968749999996</c:v>
                </c:pt>
                <c:pt idx="93550">
                  <c:v>-90.94238279999998</c:v>
                </c:pt>
                <c:pt idx="93551">
                  <c:v>-58.7158203</c:v>
                </c:pt>
                <c:pt idx="93552">
                  <c:v>-0.366210938</c:v>
                </c:pt>
                <c:pt idx="93553">
                  <c:v>46.7529297</c:v>
                </c:pt>
                <c:pt idx="93554">
                  <c:v>86.6699219</c:v>
                </c:pt>
                <c:pt idx="93555">
                  <c:v>102.661133</c:v>
                </c:pt>
                <c:pt idx="93556">
                  <c:v>93.1396484</c:v>
                </c:pt>
                <c:pt idx="93557">
                  <c:v>54.93164059999999</c:v>
                </c:pt>
                <c:pt idx="93558">
                  <c:v>6.71386719</c:v>
                </c:pt>
                <c:pt idx="93559">
                  <c:v>-42.3583984</c:v>
                </c:pt>
                <c:pt idx="93560">
                  <c:v>-78.8574219</c:v>
                </c:pt>
                <c:pt idx="93561">
                  <c:v>-101.318359</c:v>
                </c:pt>
                <c:pt idx="93562">
                  <c:v>-93.2617188</c:v>
                </c:pt>
                <c:pt idx="93563">
                  <c:v>-56.1523438</c:v>
                </c:pt>
                <c:pt idx="93564">
                  <c:v>-10.3759766</c:v>
                </c:pt>
                <c:pt idx="93565">
                  <c:v>34.7900391</c:v>
                </c:pt>
                <c:pt idx="93566">
                  <c:v>74.9511719</c:v>
                </c:pt>
                <c:pt idx="93567">
                  <c:v>94.1162109</c:v>
                </c:pt>
                <c:pt idx="93568">
                  <c:v>100.341797</c:v>
                </c:pt>
                <c:pt idx="93569">
                  <c:v>67.50488279999998</c:v>
                </c:pt>
                <c:pt idx="93570">
                  <c:v>17.9443359</c:v>
                </c:pt>
                <c:pt idx="93571">
                  <c:v>-28.9306641</c:v>
                </c:pt>
                <c:pt idx="93572">
                  <c:v>-75.0732422</c:v>
                </c:pt>
                <c:pt idx="93573">
                  <c:v>-101.68457</c:v>
                </c:pt>
                <c:pt idx="93574">
                  <c:v>-95.703125</c:v>
                </c:pt>
                <c:pt idx="93575">
                  <c:v>-68.4814453</c:v>
                </c:pt>
                <c:pt idx="93576">
                  <c:v>-19.2871094</c:v>
                </c:pt>
                <c:pt idx="93577">
                  <c:v>31.4941406</c:v>
                </c:pt>
                <c:pt idx="93578">
                  <c:v>70.67871089999993</c:v>
                </c:pt>
                <c:pt idx="93579">
                  <c:v>96.80175779999998</c:v>
                </c:pt>
                <c:pt idx="93580">
                  <c:v>89.7216797</c:v>
                </c:pt>
                <c:pt idx="93581">
                  <c:v>69.45800779999998</c:v>
                </c:pt>
                <c:pt idx="93582">
                  <c:v>23.5595703</c:v>
                </c:pt>
                <c:pt idx="93583">
                  <c:v>-26.7333984</c:v>
                </c:pt>
                <c:pt idx="93584">
                  <c:v>-75.5615234</c:v>
                </c:pt>
                <c:pt idx="93585">
                  <c:v>-97.2900391</c:v>
                </c:pt>
                <c:pt idx="93586">
                  <c:v>-95.5810547</c:v>
                </c:pt>
                <c:pt idx="93587">
                  <c:v>-72.6318359</c:v>
                </c:pt>
                <c:pt idx="93588">
                  <c:v>-30.5175781</c:v>
                </c:pt>
                <c:pt idx="93589">
                  <c:v>21.1181641</c:v>
                </c:pt>
                <c:pt idx="93590">
                  <c:v>69.0917969</c:v>
                </c:pt>
                <c:pt idx="93591">
                  <c:v>88.9892578</c:v>
                </c:pt>
                <c:pt idx="93592">
                  <c:v>98.75488279999998</c:v>
                </c:pt>
                <c:pt idx="93593">
                  <c:v>79.1015625</c:v>
                </c:pt>
                <c:pt idx="93594">
                  <c:v>37.4755859</c:v>
                </c:pt>
                <c:pt idx="93595">
                  <c:v>-16.9677734</c:v>
                </c:pt>
                <c:pt idx="93596">
                  <c:v>-66.2841797</c:v>
                </c:pt>
                <c:pt idx="93597">
                  <c:v>-94.1162109</c:v>
                </c:pt>
                <c:pt idx="93598">
                  <c:v>-96.67968749999996</c:v>
                </c:pt>
                <c:pt idx="93599">
                  <c:v>-84.22851559999998</c:v>
                </c:pt>
                <c:pt idx="93600">
                  <c:v>-46.2646484</c:v>
                </c:pt>
                <c:pt idx="93601">
                  <c:v>15.625</c:v>
                </c:pt>
                <c:pt idx="93602">
                  <c:v>62.0117188</c:v>
                </c:pt>
                <c:pt idx="93603">
                  <c:v>89.4775391</c:v>
                </c:pt>
                <c:pt idx="93604">
                  <c:v>101.074219</c:v>
                </c:pt>
                <c:pt idx="93605">
                  <c:v>86.18164059999998</c:v>
                </c:pt>
                <c:pt idx="93606">
                  <c:v>46.0205078</c:v>
                </c:pt>
                <c:pt idx="93607">
                  <c:v>-9.64355469</c:v>
                </c:pt>
                <c:pt idx="93608">
                  <c:v>-53.34472659999999</c:v>
                </c:pt>
                <c:pt idx="93609">
                  <c:v>-85.6933594</c:v>
                </c:pt>
                <c:pt idx="93610">
                  <c:v>-98.5107422</c:v>
                </c:pt>
                <c:pt idx="93611">
                  <c:v>-82.6416016</c:v>
                </c:pt>
                <c:pt idx="93612">
                  <c:v>-45.0439453</c:v>
                </c:pt>
                <c:pt idx="93613">
                  <c:v>10.8642578</c:v>
                </c:pt>
                <c:pt idx="93614">
                  <c:v>51.8798828</c:v>
                </c:pt>
                <c:pt idx="93615">
                  <c:v>83.984375</c:v>
                </c:pt>
                <c:pt idx="93616">
                  <c:v>104.980469</c:v>
                </c:pt>
                <c:pt idx="93617">
                  <c:v>84.5947266</c:v>
                </c:pt>
                <c:pt idx="93618">
                  <c:v>52.1240234</c:v>
                </c:pt>
                <c:pt idx="93619">
                  <c:v>2.68554688</c:v>
                </c:pt>
                <c:pt idx="93620">
                  <c:v>-49.4384766</c:v>
                </c:pt>
                <c:pt idx="93621">
                  <c:v>-85.5712891</c:v>
                </c:pt>
                <c:pt idx="93622">
                  <c:v>-103.637695</c:v>
                </c:pt>
                <c:pt idx="93623">
                  <c:v>-89.11132809999998</c:v>
                </c:pt>
                <c:pt idx="93624">
                  <c:v>-52.6123047</c:v>
                </c:pt>
                <c:pt idx="93625">
                  <c:v>-4.51660156</c:v>
                </c:pt>
                <c:pt idx="93626">
                  <c:v>42.96875</c:v>
                </c:pt>
                <c:pt idx="93627">
                  <c:v>86.42578119999993</c:v>
                </c:pt>
                <c:pt idx="93628">
                  <c:v>102.294922</c:v>
                </c:pt>
                <c:pt idx="93629">
                  <c:v>86.9140625</c:v>
                </c:pt>
                <c:pt idx="93630">
                  <c:v>57.1289062</c:v>
                </c:pt>
                <c:pt idx="93631">
                  <c:v>8.66699219</c:v>
                </c:pt>
                <c:pt idx="93632">
                  <c:v>-43.0908203</c:v>
                </c:pt>
                <c:pt idx="93633">
                  <c:v>-82.03125</c:v>
                </c:pt>
                <c:pt idx="93634">
                  <c:v>-102.661133</c:v>
                </c:pt>
                <c:pt idx="93635">
                  <c:v>-89.11132809999998</c:v>
                </c:pt>
                <c:pt idx="93636">
                  <c:v>-54.8095703</c:v>
                </c:pt>
                <c:pt idx="93637">
                  <c:v>-12.0849609</c:v>
                </c:pt>
                <c:pt idx="93638">
                  <c:v>39.7949219</c:v>
                </c:pt>
                <c:pt idx="93639">
                  <c:v>81.0546875</c:v>
                </c:pt>
                <c:pt idx="93640">
                  <c:v>98.1445312</c:v>
                </c:pt>
                <c:pt idx="93641">
                  <c:v>94.6044922</c:v>
                </c:pt>
                <c:pt idx="93642">
                  <c:v>62.7441406</c:v>
                </c:pt>
                <c:pt idx="93643">
                  <c:v>21.9726562</c:v>
                </c:pt>
                <c:pt idx="93644">
                  <c:v>-31.7382812</c:v>
                </c:pt>
                <c:pt idx="93645">
                  <c:v>-76.5380859</c:v>
                </c:pt>
                <c:pt idx="93646">
                  <c:v>-103.027344</c:v>
                </c:pt>
                <c:pt idx="93647">
                  <c:v>-100.219727</c:v>
                </c:pt>
                <c:pt idx="93648">
                  <c:v>-68.8476562</c:v>
                </c:pt>
                <c:pt idx="93649">
                  <c:v>-21.1181641</c:v>
                </c:pt>
                <c:pt idx="93650">
                  <c:v>20.6298828</c:v>
                </c:pt>
                <c:pt idx="93651">
                  <c:v>74.0966797</c:v>
                </c:pt>
                <c:pt idx="93652">
                  <c:v>99.7314453</c:v>
                </c:pt>
                <c:pt idx="93653">
                  <c:v>100.708008</c:v>
                </c:pt>
                <c:pt idx="93654">
                  <c:v>71.1669922</c:v>
                </c:pt>
                <c:pt idx="93655">
                  <c:v>19.4091797</c:v>
                </c:pt>
                <c:pt idx="93656">
                  <c:v>-23.1933594</c:v>
                </c:pt>
                <c:pt idx="93657">
                  <c:v>-67.7490234</c:v>
                </c:pt>
                <c:pt idx="93658">
                  <c:v>-97.4121094</c:v>
                </c:pt>
                <c:pt idx="93659">
                  <c:v>-93.75</c:v>
                </c:pt>
                <c:pt idx="93660">
                  <c:v>-70.0683594</c:v>
                </c:pt>
                <c:pt idx="93661">
                  <c:v>-30.5175781</c:v>
                </c:pt>
                <c:pt idx="93662">
                  <c:v>16.6015625</c:v>
                </c:pt>
                <c:pt idx="93663">
                  <c:v>69.2138672</c:v>
                </c:pt>
                <c:pt idx="93664">
                  <c:v>99.2431641</c:v>
                </c:pt>
                <c:pt idx="93665">
                  <c:v>95.0927734</c:v>
                </c:pt>
                <c:pt idx="93666">
                  <c:v>76.17187499999996</c:v>
                </c:pt>
                <c:pt idx="93667">
                  <c:v>35.0341797</c:v>
                </c:pt>
                <c:pt idx="93668">
                  <c:v>-17.578125</c:v>
                </c:pt>
                <c:pt idx="93669">
                  <c:v>-66.8945312</c:v>
                </c:pt>
                <c:pt idx="93670">
                  <c:v>-92.5292969</c:v>
                </c:pt>
                <c:pt idx="93671">
                  <c:v>-98.2666016</c:v>
                </c:pt>
                <c:pt idx="93672">
                  <c:v>-84.8388672</c:v>
                </c:pt>
                <c:pt idx="93673">
                  <c:v>-40.8935547</c:v>
                </c:pt>
                <c:pt idx="93674">
                  <c:v>9.155273439999998</c:v>
                </c:pt>
                <c:pt idx="93675">
                  <c:v>53.9550781</c:v>
                </c:pt>
                <c:pt idx="93676">
                  <c:v>87.6464844</c:v>
                </c:pt>
                <c:pt idx="93677">
                  <c:v>101.68457</c:v>
                </c:pt>
                <c:pt idx="93678">
                  <c:v>86.05957029999998</c:v>
                </c:pt>
                <c:pt idx="93679">
                  <c:v>49.9267578</c:v>
                </c:pt>
                <c:pt idx="93680">
                  <c:v>-10.0097656</c:v>
                </c:pt>
                <c:pt idx="93681">
                  <c:v>-61.8896484</c:v>
                </c:pt>
                <c:pt idx="93682">
                  <c:v>-87.890625</c:v>
                </c:pt>
                <c:pt idx="93683">
                  <c:v>-99.85351559999998</c:v>
                </c:pt>
                <c:pt idx="93684">
                  <c:v>-86.05957029999998</c:v>
                </c:pt>
                <c:pt idx="93685">
                  <c:v>-46.6308594</c:v>
                </c:pt>
                <c:pt idx="93686">
                  <c:v>-0.244140625</c:v>
                </c:pt>
                <c:pt idx="93687">
                  <c:v>52.1240234</c:v>
                </c:pt>
                <c:pt idx="93688">
                  <c:v>92.6513672</c:v>
                </c:pt>
                <c:pt idx="93689">
                  <c:v>99.9755859</c:v>
                </c:pt>
                <c:pt idx="93690">
                  <c:v>84.4726562</c:v>
                </c:pt>
                <c:pt idx="93691">
                  <c:v>48.7060547</c:v>
                </c:pt>
                <c:pt idx="93692">
                  <c:v>0.732421875</c:v>
                </c:pt>
                <c:pt idx="93693">
                  <c:v>-54.5654297</c:v>
                </c:pt>
                <c:pt idx="93694">
                  <c:v>-85.4492188</c:v>
                </c:pt>
                <c:pt idx="93695">
                  <c:v>-96.3134766</c:v>
                </c:pt>
                <c:pt idx="93696">
                  <c:v>-92.1630859</c:v>
                </c:pt>
                <c:pt idx="93697">
                  <c:v>-57.61718749999999</c:v>
                </c:pt>
                <c:pt idx="93698">
                  <c:v>-7.69042969</c:v>
                </c:pt>
                <c:pt idx="93699">
                  <c:v>48.828125</c:v>
                </c:pt>
                <c:pt idx="93700">
                  <c:v>84.9609375</c:v>
                </c:pt>
                <c:pt idx="93701">
                  <c:v>103.637695</c:v>
                </c:pt>
                <c:pt idx="93702">
                  <c:v>96.67968749999996</c:v>
                </c:pt>
                <c:pt idx="93703">
                  <c:v>57.1289062</c:v>
                </c:pt>
                <c:pt idx="93704">
                  <c:v>2.56347656</c:v>
                </c:pt>
                <c:pt idx="93705">
                  <c:v>-41.3818359</c:v>
                </c:pt>
                <c:pt idx="93706">
                  <c:v>-74.46289059999998</c:v>
                </c:pt>
                <c:pt idx="93707">
                  <c:v>-102.050781</c:v>
                </c:pt>
                <c:pt idx="93708">
                  <c:v>-93.01757809999998</c:v>
                </c:pt>
                <c:pt idx="93709">
                  <c:v>-65.55175779999998</c:v>
                </c:pt>
                <c:pt idx="93710">
                  <c:v>-7.69042969</c:v>
                </c:pt>
                <c:pt idx="93711">
                  <c:v>42.1142578</c:v>
                </c:pt>
                <c:pt idx="93712">
                  <c:v>75.19531249999996</c:v>
                </c:pt>
                <c:pt idx="93713">
                  <c:v>101.196289</c:v>
                </c:pt>
                <c:pt idx="93714">
                  <c:v>96.80175779999998</c:v>
                </c:pt>
                <c:pt idx="93715">
                  <c:v>66.0400391</c:v>
                </c:pt>
                <c:pt idx="93716">
                  <c:v>19.4091797</c:v>
                </c:pt>
                <c:pt idx="93717">
                  <c:v>-33.9355469</c:v>
                </c:pt>
                <c:pt idx="93718">
                  <c:v>-78.0029297</c:v>
                </c:pt>
                <c:pt idx="93719">
                  <c:v>-101.5625</c:v>
                </c:pt>
                <c:pt idx="93720">
                  <c:v>-92.77343749999996</c:v>
                </c:pt>
                <c:pt idx="93721">
                  <c:v>-64.57519529999998</c:v>
                </c:pt>
                <c:pt idx="93722">
                  <c:v>-26.3671875</c:v>
                </c:pt>
                <c:pt idx="93723">
                  <c:v>26.6113281</c:v>
                </c:pt>
                <c:pt idx="93724">
                  <c:v>74.46289059999998</c:v>
                </c:pt>
                <c:pt idx="93725">
                  <c:v>108.642578</c:v>
                </c:pt>
                <c:pt idx="93726">
                  <c:v>105.957031</c:v>
                </c:pt>
                <c:pt idx="93727">
                  <c:v>75.5615234</c:v>
                </c:pt>
                <c:pt idx="93728">
                  <c:v>31.4941406</c:v>
                </c:pt>
                <c:pt idx="93729">
                  <c:v>-25.8789062</c:v>
                </c:pt>
                <c:pt idx="93730">
                  <c:v>-76.7822266</c:v>
                </c:pt>
                <c:pt idx="93731">
                  <c:v>-95.9472656</c:v>
                </c:pt>
                <c:pt idx="93732">
                  <c:v>-93.9941406</c:v>
                </c:pt>
                <c:pt idx="93733">
                  <c:v>-64.6972656</c:v>
                </c:pt>
                <c:pt idx="93734">
                  <c:v>-23.9257812</c:v>
                </c:pt>
                <c:pt idx="93735">
                  <c:v>17.7001953</c:v>
                </c:pt>
                <c:pt idx="93736">
                  <c:v>71.8994141</c:v>
                </c:pt>
                <c:pt idx="93737">
                  <c:v>101.68457</c:v>
                </c:pt>
                <c:pt idx="93738">
                  <c:v>99.7314453</c:v>
                </c:pt>
                <c:pt idx="93739">
                  <c:v>83.12988279999993</c:v>
                </c:pt>
                <c:pt idx="93740">
                  <c:v>39.1845703</c:v>
                </c:pt>
                <c:pt idx="93741">
                  <c:v>-18.4326172</c:v>
                </c:pt>
                <c:pt idx="93742">
                  <c:v>-55.1757812</c:v>
                </c:pt>
                <c:pt idx="93743">
                  <c:v>-94.3603516</c:v>
                </c:pt>
                <c:pt idx="93744">
                  <c:v>-105.34668</c:v>
                </c:pt>
                <c:pt idx="93745">
                  <c:v>-79.1015625</c:v>
                </c:pt>
                <c:pt idx="93746">
                  <c:v>-37.3535156</c:v>
                </c:pt>
                <c:pt idx="93747">
                  <c:v>10.6201172</c:v>
                </c:pt>
                <c:pt idx="93748">
                  <c:v>52.6123047</c:v>
                </c:pt>
                <c:pt idx="93749">
                  <c:v>87.7685547</c:v>
                </c:pt>
                <c:pt idx="93750">
                  <c:v>103.637695</c:v>
                </c:pt>
                <c:pt idx="93751">
                  <c:v>87.03613279999998</c:v>
                </c:pt>
                <c:pt idx="93752">
                  <c:v>40.2832031</c:v>
                </c:pt>
                <c:pt idx="93753">
                  <c:v>-9.277343749999998</c:v>
                </c:pt>
                <c:pt idx="93754">
                  <c:v>-60.7910156</c:v>
                </c:pt>
                <c:pt idx="93755">
                  <c:v>-95.703125</c:v>
                </c:pt>
                <c:pt idx="93756">
                  <c:v>-102.416992</c:v>
                </c:pt>
                <c:pt idx="93757">
                  <c:v>-85.20507809999994</c:v>
                </c:pt>
                <c:pt idx="93758">
                  <c:v>-46.5087891</c:v>
                </c:pt>
                <c:pt idx="93759">
                  <c:v>1.58691406</c:v>
                </c:pt>
                <c:pt idx="93760">
                  <c:v>54.8095703</c:v>
                </c:pt>
                <c:pt idx="93761">
                  <c:v>93.2617188</c:v>
                </c:pt>
                <c:pt idx="93762">
                  <c:v>98.75488279999998</c:v>
                </c:pt>
                <c:pt idx="93763">
                  <c:v>92.5292969</c:v>
                </c:pt>
                <c:pt idx="93764">
                  <c:v>51.1474609</c:v>
                </c:pt>
                <c:pt idx="93765">
                  <c:v>0.48828125</c:v>
                </c:pt>
                <c:pt idx="93766">
                  <c:v>-49.3164062</c:v>
                </c:pt>
                <c:pt idx="93767">
                  <c:v>-88.13476559999998</c:v>
                </c:pt>
                <c:pt idx="93768">
                  <c:v>-103.637695</c:v>
                </c:pt>
                <c:pt idx="93769">
                  <c:v>-93.87207029999993</c:v>
                </c:pt>
                <c:pt idx="93770">
                  <c:v>-62.1337891</c:v>
                </c:pt>
                <c:pt idx="93771">
                  <c:v>-7.324218749999996</c:v>
                </c:pt>
                <c:pt idx="93772">
                  <c:v>45.6542969</c:v>
                </c:pt>
                <c:pt idx="93773">
                  <c:v>82.5195312</c:v>
                </c:pt>
                <c:pt idx="93774">
                  <c:v>97.90039059999998</c:v>
                </c:pt>
                <c:pt idx="93775">
                  <c:v>89.35546879999995</c:v>
                </c:pt>
                <c:pt idx="93776">
                  <c:v>57.61718749999999</c:v>
                </c:pt>
                <c:pt idx="93777">
                  <c:v>14.6484375</c:v>
                </c:pt>
                <c:pt idx="93778">
                  <c:v>-36.7431641</c:v>
                </c:pt>
                <c:pt idx="93779">
                  <c:v>-75.6835938</c:v>
                </c:pt>
                <c:pt idx="93780">
                  <c:v>-103.881836</c:v>
                </c:pt>
                <c:pt idx="93781">
                  <c:v>-98.9990234</c:v>
                </c:pt>
                <c:pt idx="93782">
                  <c:v>-61.5234375</c:v>
                </c:pt>
                <c:pt idx="93783">
                  <c:v>-19.0429688</c:v>
                </c:pt>
                <c:pt idx="93784">
                  <c:v>35.7666016</c:v>
                </c:pt>
                <c:pt idx="93785">
                  <c:v>78.0029297</c:v>
                </c:pt>
                <c:pt idx="93786">
                  <c:v>97.2900391</c:v>
                </c:pt>
                <c:pt idx="93787">
                  <c:v>92.2851562</c:v>
                </c:pt>
                <c:pt idx="93788">
                  <c:v>71.1669922</c:v>
                </c:pt>
                <c:pt idx="93789">
                  <c:v>16.8457031</c:v>
                </c:pt>
                <c:pt idx="93790">
                  <c:v>-34.17968749999999</c:v>
                </c:pt>
                <c:pt idx="93791">
                  <c:v>-75.5615234</c:v>
                </c:pt>
                <c:pt idx="93792">
                  <c:v>-101.44043</c:v>
                </c:pt>
                <c:pt idx="93793">
                  <c:v>-98.9990234</c:v>
                </c:pt>
                <c:pt idx="93794">
                  <c:v>-64.6972656</c:v>
                </c:pt>
                <c:pt idx="93795">
                  <c:v>-19.7753906</c:v>
                </c:pt>
                <c:pt idx="93796">
                  <c:v>32.3486328</c:v>
                </c:pt>
                <c:pt idx="93797">
                  <c:v>71.2890625</c:v>
                </c:pt>
                <c:pt idx="93798">
                  <c:v>97.65625</c:v>
                </c:pt>
                <c:pt idx="93799">
                  <c:v>98.0224609</c:v>
                </c:pt>
                <c:pt idx="93800">
                  <c:v>67.9931641</c:v>
                </c:pt>
                <c:pt idx="93801">
                  <c:v>24.6582031</c:v>
                </c:pt>
                <c:pt idx="93802">
                  <c:v>-26.0009766</c:v>
                </c:pt>
                <c:pt idx="93803">
                  <c:v>-72.265625</c:v>
                </c:pt>
                <c:pt idx="93804">
                  <c:v>-94.84863279999998</c:v>
                </c:pt>
                <c:pt idx="93805">
                  <c:v>-103.027344</c:v>
                </c:pt>
                <c:pt idx="93806">
                  <c:v>-74.5849609</c:v>
                </c:pt>
                <c:pt idx="93807">
                  <c:v>-18.3105469</c:v>
                </c:pt>
                <c:pt idx="93808">
                  <c:v>24.5361328</c:v>
                </c:pt>
                <c:pt idx="93809">
                  <c:v>70.0683594</c:v>
                </c:pt>
                <c:pt idx="93810">
                  <c:v>101.196289</c:v>
                </c:pt>
                <c:pt idx="93811">
                  <c:v>98.87695309999998</c:v>
                </c:pt>
                <c:pt idx="93812">
                  <c:v>83.3740234</c:v>
                </c:pt>
                <c:pt idx="93813">
                  <c:v>30.5175781</c:v>
                </c:pt>
                <c:pt idx="93814">
                  <c:v>-18.5546875</c:v>
                </c:pt>
                <c:pt idx="93815">
                  <c:v>-60.6689453</c:v>
                </c:pt>
                <c:pt idx="93816">
                  <c:v>-94.1162109</c:v>
                </c:pt>
                <c:pt idx="93817">
                  <c:v>-97.65625</c:v>
                </c:pt>
                <c:pt idx="93818">
                  <c:v>-81.17675779999993</c:v>
                </c:pt>
                <c:pt idx="93819">
                  <c:v>-47.85156249999999</c:v>
                </c:pt>
                <c:pt idx="93820">
                  <c:v>12.9394531</c:v>
                </c:pt>
                <c:pt idx="93821">
                  <c:v>62.0117188</c:v>
                </c:pt>
                <c:pt idx="93822">
                  <c:v>102.050781</c:v>
                </c:pt>
                <c:pt idx="93823">
                  <c:v>104.614258</c:v>
                </c:pt>
                <c:pt idx="93824">
                  <c:v>83.0078125</c:v>
                </c:pt>
                <c:pt idx="93825">
                  <c:v>42.3583984</c:v>
                </c:pt>
                <c:pt idx="93826">
                  <c:v>-10.3759766</c:v>
                </c:pt>
                <c:pt idx="93827">
                  <c:v>-56.88476559999999</c:v>
                </c:pt>
                <c:pt idx="93828">
                  <c:v>-91.6748047</c:v>
                </c:pt>
                <c:pt idx="93829">
                  <c:v>-105.712891</c:v>
                </c:pt>
                <c:pt idx="93830">
                  <c:v>-95.3369141</c:v>
                </c:pt>
                <c:pt idx="93831">
                  <c:v>-47.7294922</c:v>
                </c:pt>
                <c:pt idx="93832">
                  <c:v>7.56835938</c:v>
                </c:pt>
                <c:pt idx="93833">
                  <c:v>58.9599609</c:v>
                </c:pt>
                <c:pt idx="93834">
                  <c:v>93.75</c:v>
                </c:pt>
                <c:pt idx="93835">
                  <c:v>108.032227</c:v>
                </c:pt>
                <c:pt idx="93836">
                  <c:v>89.11132809999998</c:v>
                </c:pt>
                <c:pt idx="93837">
                  <c:v>46.7529297</c:v>
                </c:pt>
                <c:pt idx="93838">
                  <c:v>6.46972656</c:v>
                </c:pt>
                <c:pt idx="93839">
                  <c:v>-46.0205078</c:v>
                </c:pt>
                <c:pt idx="93840">
                  <c:v>-83.3740234</c:v>
                </c:pt>
                <c:pt idx="93841">
                  <c:v>-104.736328</c:v>
                </c:pt>
                <c:pt idx="93842">
                  <c:v>-89.35546879999995</c:v>
                </c:pt>
                <c:pt idx="93843">
                  <c:v>-46.6308594</c:v>
                </c:pt>
                <c:pt idx="93844">
                  <c:v>-2.80761719</c:v>
                </c:pt>
                <c:pt idx="93845">
                  <c:v>44.3115234</c:v>
                </c:pt>
                <c:pt idx="93846">
                  <c:v>82.6416016</c:v>
                </c:pt>
                <c:pt idx="93847">
                  <c:v>101.196289</c:v>
                </c:pt>
                <c:pt idx="93848">
                  <c:v>93.75</c:v>
                </c:pt>
                <c:pt idx="93849">
                  <c:v>63.4765625</c:v>
                </c:pt>
                <c:pt idx="93850">
                  <c:v>14.5263672</c:v>
                </c:pt>
                <c:pt idx="93851">
                  <c:v>-40.0390625</c:v>
                </c:pt>
                <c:pt idx="93852">
                  <c:v>-74.7070312</c:v>
                </c:pt>
                <c:pt idx="93853">
                  <c:v>-99.9755859</c:v>
                </c:pt>
                <c:pt idx="93854">
                  <c:v>-100.463867</c:v>
                </c:pt>
                <c:pt idx="93855">
                  <c:v>-65.55175779999998</c:v>
                </c:pt>
                <c:pt idx="93856">
                  <c:v>-17.8222656</c:v>
                </c:pt>
                <c:pt idx="93857">
                  <c:v>33.0810547</c:v>
                </c:pt>
                <c:pt idx="93858">
                  <c:v>77.8808594</c:v>
                </c:pt>
                <c:pt idx="93859">
                  <c:v>94.1162109</c:v>
                </c:pt>
                <c:pt idx="93860">
                  <c:v>93.1396484</c:v>
                </c:pt>
                <c:pt idx="93861">
                  <c:v>66.52832029999998</c:v>
                </c:pt>
                <c:pt idx="93862">
                  <c:v>14.8925781</c:v>
                </c:pt>
                <c:pt idx="93863">
                  <c:v>-36.3769531</c:v>
                </c:pt>
                <c:pt idx="93864">
                  <c:v>-78.9794922</c:v>
                </c:pt>
                <c:pt idx="93865">
                  <c:v>-101.196289</c:v>
                </c:pt>
                <c:pt idx="93866">
                  <c:v>-95.82519529999998</c:v>
                </c:pt>
                <c:pt idx="93867">
                  <c:v>-70.80078119999993</c:v>
                </c:pt>
                <c:pt idx="93868">
                  <c:v>-22.8271484</c:v>
                </c:pt>
                <c:pt idx="93869">
                  <c:v>28.9306641</c:v>
                </c:pt>
                <c:pt idx="93870">
                  <c:v>70.9228516</c:v>
                </c:pt>
                <c:pt idx="93871">
                  <c:v>99.4873047</c:v>
                </c:pt>
                <c:pt idx="93872">
                  <c:v>103.637695</c:v>
                </c:pt>
                <c:pt idx="93873">
                  <c:v>75.6835938</c:v>
                </c:pt>
                <c:pt idx="93874">
                  <c:v>32.7148438</c:v>
                </c:pt>
                <c:pt idx="93875">
                  <c:v>-23.3154297</c:v>
                </c:pt>
                <c:pt idx="93876">
                  <c:v>-69.45800779999998</c:v>
                </c:pt>
                <c:pt idx="93877">
                  <c:v>-95.703125</c:v>
                </c:pt>
                <c:pt idx="93878">
                  <c:v>-95.2148438</c:v>
                </c:pt>
                <c:pt idx="93879">
                  <c:v>-65.55175779999998</c:v>
                </c:pt>
                <c:pt idx="93880">
                  <c:v>-30.0292969</c:v>
                </c:pt>
                <c:pt idx="93881">
                  <c:v>22.4609375</c:v>
                </c:pt>
                <c:pt idx="93882">
                  <c:v>72.87597659999993</c:v>
                </c:pt>
                <c:pt idx="93883">
                  <c:v>90.57617190000001</c:v>
                </c:pt>
                <c:pt idx="93884">
                  <c:v>99.2431641</c:v>
                </c:pt>
                <c:pt idx="93885">
                  <c:v>86.3037109</c:v>
                </c:pt>
                <c:pt idx="93886">
                  <c:v>32.8369141</c:v>
                </c:pt>
                <c:pt idx="93887">
                  <c:v>-19.53125</c:v>
                </c:pt>
                <c:pt idx="93888">
                  <c:v>-62.7441406</c:v>
                </c:pt>
                <c:pt idx="93889">
                  <c:v>-88.8671875</c:v>
                </c:pt>
                <c:pt idx="93890">
                  <c:v>-98.63281249999996</c:v>
                </c:pt>
                <c:pt idx="93891">
                  <c:v>-79.4677734</c:v>
                </c:pt>
                <c:pt idx="93892">
                  <c:v>-47.7294922</c:v>
                </c:pt>
                <c:pt idx="93893">
                  <c:v>7.44628906</c:v>
                </c:pt>
                <c:pt idx="93894">
                  <c:v>58.59375</c:v>
                </c:pt>
                <c:pt idx="93895">
                  <c:v>92.0410156</c:v>
                </c:pt>
                <c:pt idx="93896">
                  <c:v>92.6513672</c:v>
                </c:pt>
                <c:pt idx="93897">
                  <c:v>81.66503909999996</c:v>
                </c:pt>
                <c:pt idx="93898">
                  <c:v>41.9921875</c:v>
                </c:pt>
                <c:pt idx="93899">
                  <c:v>-7.93457031</c:v>
                </c:pt>
                <c:pt idx="93900">
                  <c:v>-56.640625</c:v>
                </c:pt>
                <c:pt idx="93901">
                  <c:v>-98.9990234</c:v>
                </c:pt>
                <c:pt idx="93902">
                  <c:v>-102.783203</c:v>
                </c:pt>
                <c:pt idx="93903">
                  <c:v>-82.27539059999994</c:v>
                </c:pt>
                <c:pt idx="93904">
                  <c:v>-46.5087891</c:v>
                </c:pt>
                <c:pt idx="93905">
                  <c:v>6.95800781</c:v>
                </c:pt>
                <c:pt idx="93906">
                  <c:v>49.6826172</c:v>
                </c:pt>
                <c:pt idx="93907">
                  <c:v>86.9140625</c:v>
                </c:pt>
                <c:pt idx="93908">
                  <c:v>107.543945</c:v>
                </c:pt>
                <c:pt idx="93909">
                  <c:v>85.08300779999998</c:v>
                </c:pt>
                <c:pt idx="93910">
                  <c:v>46.9970703</c:v>
                </c:pt>
                <c:pt idx="93911">
                  <c:v>2.31933594</c:v>
                </c:pt>
                <c:pt idx="93912">
                  <c:v>-49.5605469</c:v>
                </c:pt>
                <c:pt idx="93913">
                  <c:v>-82.15332029999998</c:v>
                </c:pt>
                <c:pt idx="93914">
                  <c:v>-101.318359</c:v>
                </c:pt>
                <c:pt idx="93915">
                  <c:v>-93.2617188</c:v>
                </c:pt>
                <c:pt idx="93916">
                  <c:v>-50.1708984</c:v>
                </c:pt>
                <c:pt idx="93917">
                  <c:v>-5.98144531</c:v>
                </c:pt>
                <c:pt idx="93918">
                  <c:v>43.8232422</c:v>
                </c:pt>
                <c:pt idx="93919">
                  <c:v>87.03613279999998</c:v>
                </c:pt>
                <c:pt idx="93920">
                  <c:v>104.614258</c:v>
                </c:pt>
                <c:pt idx="93921">
                  <c:v>91.1865234</c:v>
                </c:pt>
                <c:pt idx="93922">
                  <c:v>61.15722659999999</c:v>
                </c:pt>
                <c:pt idx="93923">
                  <c:v>10.0097656</c:v>
                </c:pt>
                <c:pt idx="93924">
                  <c:v>-44.1894531</c:v>
                </c:pt>
                <c:pt idx="93925">
                  <c:v>-84.9609375</c:v>
                </c:pt>
                <c:pt idx="93926">
                  <c:v>-97.90039059999998</c:v>
                </c:pt>
                <c:pt idx="93927">
                  <c:v>-97.4121094</c:v>
                </c:pt>
                <c:pt idx="93928">
                  <c:v>-72.1435547</c:v>
                </c:pt>
                <c:pt idx="93929">
                  <c:v>-11.2304688</c:v>
                </c:pt>
                <c:pt idx="93930">
                  <c:v>35.4003906</c:v>
                </c:pt>
                <c:pt idx="93931">
                  <c:v>75.5615234</c:v>
                </c:pt>
                <c:pt idx="93932">
                  <c:v>98.75488279999998</c:v>
                </c:pt>
                <c:pt idx="93933">
                  <c:v>95.9472656</c:v>
                </c:pt>
                <c:pt idx="93934">
                  <c:v>66.8945312</c:v>
                </c:pt>
                <c:pt idx="93935">
                  <c:v>22.7050781</c:v>
                </c:pt>
                <c:pt idx="93936">
                  <c:v>-29.296875</c:v>
                </c:pt>
                <c:pt idx="93937">
                  <c:v>-74.8291016</c:v>
                </c:pt>
                <c:pt idx="93938">
                  <c:v>-94.6044922</c:v>
                </c:pt>
                <c:pt idx="93939">
                  <c:v>-95.2148438</c:v>
                </c:pt>
                <c:pt idx="93940">
                  <c:v>-64.6972656</c:v>
                </c:pt>
                <c:pt idx="93941">
                  <c:v>-21.7285156</c:v>
                </c:pt>
                <c:pt idx="93942">
                  <c:v>27.9541016</c:v>
                </c:pt>
                <c:pt idx="93943">
                  <c:v>71.2890625</c:v>
                </c:pt>
                <c:pt idx="93944">
                  <c:v>98.38867190000001</c:v>
                </c:pt>
                <c:pt idx="93945">
                  <c:v>100.830078</c:v>
                </c:pt>
                <c:pt idx="93946">
                  <c:v>69.0917969</c:v>
                </c:pt>
                <c:pt idx="93947">
                  <c:v>27.34375</c:v>
                </c:pt>
                <c:pt idx="93948">
                  <c:v>-26.2451172</c:v>
                </c:pt>
                <c:pt idx="93949">
                  <c:v>-70.55664059999998</c:v>
                </c:pt>
                <c:pt idx="93950">
                  <c:v>-100.585938</c:v>
                </c:pt>
                <c:pt idx="93951">
                  <c:v>-102.172852</c:v>
                </c:pt>
                <c:pt idx="93952">
                  <c:v>-76.4160156</c:v>
                </c:pt>
                <c:pt idx="93953">
                  <c:v>-28.6865234</c:v>
                </c:pt>
                <c:pt idx="93954">
                  <c:v>17.2119141</c:v>
                </c:pt>
                <c:pt idx="93955">
                  <c:v>63.4765625</c:v>
                </c:pt>
                <c:pt idx="93956">
                  <c:v>93.9941406</c:v>
                </c:pt>
                <c:pt idx="93957">
                  <c:v>103.881836</c:v>
                </c:pt>
                <c:pt idx="93958">
                  <c:v>88.2568359</c:v>
                </c:pt>
                <c:pt idx="93959">
                  <c:v>40.1611328</c:v>
                </c:pt>
                <c:pt idx="93960">
                  <c:v>-17.0898438</c:v>
                </c:pt>
                <c:pt idx="93961">
                  <c:v>-67.50488279999998</c:v>
                </c:pt>
                <c:pt idx="93962">
                  <c:v>-94.6044922</c:v>
                </c:pt>
                <c:pt idx="93963">
                  <c:v>-95.82519529999998</c:v>
                </c:pt>
                <c:pt idx="93964">
                  <c:v>-72.9980469</c:v>
                </c:pt>
                <c:pt idx="93965">
                  <c:v>-38.0859375</c:v>
                </c:pt>
                <c:pt idx="93966">
                  <c:v>8.30078125</c:v>
                </c:pt>
                <c:pt idx="93967">
                  <c:v>60.18066409999999</c:v>
                </c:pt>
                <c:pt idx="93968">
                  <c:v>95.5810547</c:v>
                </c:pt>
                <c:pt idx="93969">
                  <c:v>104.858398</c:v>
                </c:pt>
                <c:pt idx="93970">
                  <c:v>86.42578119999993</c:v>
                </c:pt>
                <c:pt idx="93971">
                  <c:v>45.7763672</c:v>
                </c:pt>
                <c:pt idx="93972">
                  <c:v>-8.66699219</c:v>
                </c:pt>
                <c:pt idx="93973">
                  <c:v>-52.3681641</c:v>
                </c:pt>
                <c:pt idx="93974">
                  <c:v>-86.18164059999998</c:v>
                </c:pt>
                <c:pt idx="93975">
                  <c:v>-105.59082</c:v>
                </c:pt>
                <c:pt idx="93976">
                  <c:v>-91.4306641</c:v>
                </c:pt>
                <c:pt idx="93977">
                  <c:v>-53.9550781</c:v>
                </c:pt>
                <c:pt idx="93978">
                  <c:v>-0.732421875</c:v>
                </c:pt>
                <c:pt idx="93979">
                  <c:v>55.9082031</c:v>
                </c:pt>
                <c:pt idx="93980">
                  <c:v>87.7685547</c:v>
                </c:pt>
                <c:pt idx="93981">
                  <c:v>102.661133</c:v>
                </c:pt>
                <c:pt idx="93982">
                  <c:v>92.1630859</c:v>
                </c:pt>
                <c:pt idx="93983">
                  <c:v>53.9550781</c:v>
                </c:pt>
                <c:pt idx="93984">
                  <c:v>2.44140625</c:v>
                </c:pt>
                <c:pt idx="93985">
                  <c:v>-49.3164062</c:v>
                </c:pt>
                <c:pt idx="93986">
                  <c:v>-95.4589844</c:v>
                </c:pt>
                <c:pt idx="93987">
                  <c:v>-103.149414</c:v>
                </c:pt>
                <c:pt idx="93988">
                  <c:v>-90.33203119999993</c:v>
                </c:pt>
                <c:pt idx="93989">
                  <c:v>-59.4482422</c:v>
                </c:pt>
                <c:pt idx="93990">
                  <c:v>-13.5498047</c:v>
                </c:pt>
                <c:pt idx="93991">
                  <c:v>40.8935547</c:v>
                </c:pt>
                <c:pt idx="93992">
                  <c:v>81.7871094</c:v>
                </c:pt>
                <c:pt idx="93993">
                  <c:v>104.492188</c:v>
                </c:pt>
                <c:pt idx="93994">
                  <c:v>90.4541016</c:v>
                </c:pt>
                <c:pt idx="93995">
                  <c:v>59.0820312</c:v>
                </c:pt>
                <c:pt idx="93996">
                  <c:v>15.9912109</c:v>
                </c:pt>
                <c:pt idx="93997">
                  <c:v>-40.6494141</c:v>
                </c:pt>
                <c:pt idx="93998">
                  <c:v>-82.27539059999994</c:v>
                </c:pt>
                <c:pt idx="93999">
                  <c:v>-100.341797</c:v>
                </c:pt>
                <c:pt idx="94000">
                  <c:v>-96.3134766</c:v>
                </c:pt>
                <c:pt idx="94001">
                  <c:v>-65.18554690000001</c:v>
                </c:pt>
                <c:pt idx="94002">
                  <c:v>-13.3056641</c:v>
                </c:pt>
                <c:pt idx="94003">
                  <c:v>42.7246094</c:v>
                </c:pt>
                <c:pt idx="94004">
                  <c:v>76.17187499999996</c:v>
                </c:pt>
                <c:pt idx="94005">
                  <c:v>103.759766</c:v>
                </c:pt>
                <c:pt idx="94006">
                  <c:v>101.5625</c:v>
                </c:pt>
                <c:pt idx="94007">
                  <c:v>68.4814453</c:v>
                </c:pt>
                <c:pt idx="94008">
                  <c:v>14.6484375</c:v>
                </c:pt>
                <c:pt idx="94009">
                  <c:v>-37.2314453</c:v>
                </c:pt>
                <c:pt idx="94010">
                  <c:v>-70.0683594</c:v>
                </c:pt>
                <c:pt idx="94011">
                  <c:v>-99.60937499999996</c:v>
                </c:pt>
                <c:pt idx="94012">
                  <c:v>-94.4824219</c:v>
                </c:pt>
                <c:pt idx="94013">
                  <c:v>-75.9277344</c:v>
                </c:pt>
                <c:pt idx="94014">
                  <c:v>-29.9072266</c:v>
                </c:pt>
                <c:pt idx="94015">
                  <c:v>23.3154297</c:v>
                </c:pt>
                <c:pt idx="94016">
                  <c:v>71.8994141</c:v>
                </c:pt>
                <c:pt idx="94017">
                  <c:v>100.952148</c:v>
                </c:pt>
                <c:pt idx="94018">
                  <c:v>101.44043</c:v>
                </c:pt>
                <c:pt idx="94019">
                  <c:v>73.48632809999998</c:v>
                </c:pt>
                <c:pt idx="94020">
                  <c:v>27.8320312</c:v>
                </c:pt>
                <c:pt idx="94021">
                  <c:v>-29.1748047</c:v>
                </c:pt>
                <c:pt idx="94022">
                  <c:v>-79.9560547</c:v>
                </c:pt>
                <c:pt idx="94023">
                  <c:v>-102.294922</c:v>
                </c:pt>
                <c:pt idx="94024">
                  <c:v>-98.87695309999998</c:v>
                </c:pt>
                <c:pt idx="94025">
                  <c:v>-79.9560547</c:v>
                </c:pt>
                <c:pt idx="94026">
                  <c:v>-35.8886719</c:v>
                </c:pt>
                <c:pt idx="94027">
                  <c:v>20.6298828</c:v>
                </c:pt>
                <c:pt idx="94028">
                  <c:v>69.58007809999994</c:v>
                </c:pt>
                <c:pt idx="94029">
                  <c:v>97.0458984</c:v>
                </c:pt>
                <c:pt idx="94030">
                  <c:v>102.905273</c:v>
                </c:pt>
                <c:pt idx="94031">
                  <c:v>78.12499999999998</c:v>
                </c:pt>
                <c:pt idx="94032">
                  <c:v>36.7431641</c:v>
                </c:pt>
                <c:pt idx="94033">
                  <c:v>-9.88769531</c:v>
                </c:pt>
                <c:pt idx="94034">
                  <c:v>-63.7207031</c:v>
                </c:pt>
                <c:pt idx="94035">
                  <c:v>-98.63281249999996</c:v>
                </c:pt>
                <c:pt idx="94036">
                  <c:v>-97.1679688</c:v>
                </c:pt>
                <c:pt idx="94037">
                  <c:v>-74.7070312</c:v>
                </c:pt>
                <c:pt idx="94038">
                  <c:v>-37.7197266</c:v>
                </c:pt>
                <c:pt idx="94039">
                  <c:v>10.1318359</c:v>
                </c:pt>
                <c:pt idx="94040">
                  <c:v>57.61718749999999</c:v>
                </c:pt>
                <c:pt idx="94041">
                  <c:v>94.84863279999998</c:v>
                </c:pt>
                <c:pt idx="94042">
                  <c:v>104.736328</c:v>
                </c:pt>
                <c:pt idx="94043">
                  <c:v>87.15820309999998</c:v>
                </c:pt>
                <c:pt idx="94044">
                  <c:v>39.5507812</c:v>
                </c:pt>
                <c:pt idx="94045">
                  <c:v>-9.033203119999997</c:v>
                </c:pt>
                <c:pt idx="94046">
                  <c:v>-58.59375</c:v>
                </c:pt>
                <c:pt idx="94047">
                  <c:v>-88.5009766</c:v>
                </c:pt>
                <c:pt idx="94048">
                  <c:v>-99.60937499999996</c:v>
                </c:pt>
                <c:pt idx="94049">
                  <c:v>-88.0126953</c:v>
                </c:pt>
                <c:pt idx="94050">
                  <c:v>-50.4150391</c:v>
                </c:pt>
                <c:pt idx="94051">
                  <c:v>-6.347656249999996</c:v>
                </c:pt>
                <c:pt idx="94052">
                  <c:v>47.7294922</c:v>
                </c:pt>
                <c:pt idx="94053">
                  <c:v>87.6464844</c:v>
                </c:pt>
                <c:pt idx="94054">
                  <c:v>100.708008</c:v>
                </c:pt>
                <c:pt idx="94055">
                  <c:v>90.6982422</c:v>
                </c:pt>
                <c:pt idx="94056">
                  <c:v>57.4951172</c:v>
                </c:pt>
                <c:pt idx="94057">
                  <c:v>2.31933594</c:v>
                </c:pt>
                <c:pt idx="94058">
                  <c:v>-48.828125</c:v>
                </c:pt>
                <c:pt idx="94059">
                  <c:v>-83.984375</c:v>
                </c:pt>
                <c:pt idx="94060">
                  <c:v>-100.097656</c:v>
                </c:pt>
                <c:pt idx="94061">
                  <c:v>-87.7685547</c:v>
                </c:pt>
                <c:pt idx="94062">
                  <c:v>-51.8798828</c:v>
                </c:pt>
                <c:pt idx="94063">
                  <c:v>-3.41796875</c:v>
                </c:pt>
                <c:pt idx="94064">
                  <c:v>47.7294922</c:v>
                </c:pt>
                <c:pt idx="94065">
                  <c:v>85.4492188</c:v>
                </c:pt>
                <c:pt idx="94066">
                  <c:v>107.543945</c:v>
                </c:pt>
                <c:pt idx="94067">
                  <c:v>98.87695309999998</c:v>
                </c:pt>
                <c:pt idx="94068">
                  <c:v>58.9599609</c:v>
                </c:pt>
                <c:pt idx="94069">
                  <c:v>12.4511719</c:v>
                </c:pt>
                <c:pt idx="94070">
                  <c:v>-47.7294922</c:v>
                </c:pt>
                <c:pt idx="94071">
                  <c:v>-84.7167969</c:v>
                </c:pt>
                <c:pt idx="94072">
                  <c:v>-103.027344</c:v>
                </c:pt>
                <c:pt idx="94073">
                  <c:v>-95.2148438</c:v>
                </c:pt>
                <c:pt idx="94074">
                  <c:v>-61.15722659999999</c:v>
                </c:pt>
                <c:pt idx="94075">
                  <c:v>-17.4560547</c:v>
                </c:pt>
                <c:pt idx="94076">
                  <c:v>35.7666016</c:v>
                </c:pt>
                <c:pt idx="94077">
                  <c:v>78.36914059999998</c:v>
                </c:pt>
                <c:pt idx="94078">
                  <c:v>101.196289</c:v>
                </c:pt>
                <c:pt idx="94079">
                  <c:v>96.5576172</c:v>
                </c:pt>
                <c:pt idx="94080">
                  <c:v>69.33593749999996</c:v>
                </c:pt>
                <c:pt idx="94081">
                  <c:v>22.7050781</c:v>
                </c:pt>
                <c:pt idx="94082">
                  <c:v>-29.4189453</c:v>
                </c:pt>
                <c:pt idx="94083">
                  <c:v>-72.3876953</c:v>
                </c:pt>
                <c:pt idx="94084">
                  <c:v>-100.708008</c:v>
                </c:pt>
                <c:pt idx="94085">
                  <c:v>-96.3134766</c:v>
                </c:pt>
                <c:pt idx="94086">
                  <c:v>-70.9228516</c:v>
                </c:pt>
                <c:pt idx="94087">
                  <c:v>-22.0947266</c:v>
                </c:pt>
                <c:pt idx="94088">
                  <c:v>32.1044922</c:v>
                </c:pt>
                <c:pt idx="94089">
                  <c:v>66.0400391</c:v>
                </c:pt>
                <c:pt idx="94090">
                  <c:v>93.5058594</c:v>
                </c:pt>
                <c:pt idx="94091">
                  <c:v>101.074219</c:v>
                </c:pt>
                <c:pt idx="94092">
                  <c:v>79.34570309999998</c:v>
                </c:pt>
                <c:pt idx="94093">
                  <c:v>26.7333984</c:v>
                </c:pt>
                <c:pt idx="94094">
                  <c:v>-23.5595703</c:v>
                </c:pt>
                <c:pt idx="94095">
                  <c:v>-67.9931641</c:v>
                </c:pt>
                <c:pt idx="94096">
                  <c:v>-101.806641</c:v>
                </c:pt>
                <c:pt idx="94097">
                  <c:v>-109.008789</c:v>
                </c:pt>
                <c:pt idx="94098">
                  <c:v>-85.8154297</c:v>
                </c:pt>
                <c:pt idx="94099">
                  <c:v>-29.9072266</c:v>
                </c:pt>
                <c:pt idx="94100">
                  <c:v>20.8740234</c:v>
                </c:pt>
                <c:pt idx="94101">
                  <c:v>59.9365234</c:v>
                </c:pt>
                <c:pt idx="94102">
                  <c:v>94.4824219</c:v>
                </c:pt>
                <c:pt idx="94103">
                  <c:v>103.515625</c:v>
                </c:pt>
                <c:pt idx="94104">
                  <c:v>85.9375</c:v>
                </c:pt>
                <c:pt idx="94105">
                  <c:v>43.7011719</c:v>
                </c:pt>
                <c:pt idx="94106">
                  <c:v>-13.1835938</c:v>
                </c:pt>
                <c:pt idx="94107">
                  <c:v>-63.5986328</c:v>
                </c:pt>
                <c:pt idx="94108">
                  <c:v>-96.80175779999998</c:v>
                </c:pt>
                <c:pt idx="94109">
                  <c:v>-105.46875</c:v>
                </c:pt>
                <c:pt idx="94110">
                  <c:v>-78.9794922</c:v>
                </c:pt>
                <c:pt idx="94111">
                  <c:v>-43.4570312</c:v>
                </c:pt>
                <c:pt idx="94112">
                  <c:v>-4.51660156</c:v>
                </c:pt>
                <c:pt idx="94113">
                  <c:v>57.61718749999999</c:v>
                </c:pt>
                <c:pt idx="94114">
                  <c:v>88.8671875</c:v>
                </c:pt>
                <c:pt idx="94115">
                  <c:v>96.67968749999996</c:v>
                </c:pt>
                <c:pt idx="94116">
                  <c:v>86.05957029999998</c:v>
                </c:pt>
                <c:pt idx="94117">
                  <c:v>42.1142578</c:v>
                </c:pt>
                <c:pt idx="94118">
                  <c:v>-5.98144531</c:v>
                </c:pt>
                <c:pt idx="94119">
                  <c:v>-52.1240234</c:v>
                </c:pt>
                <c:pt idx="94120">
                  <c:v>-87.4023438</c:v>
                </c:pt>
                <c:pt idx="94121">
                  <c:v>-98.38867190000001</c:v>
                </c:pt>
                <c:pt idx="94122">
                  <c:v>-87.2802734</c:v>
                </c:pt>
                <c:pt idx="94123">
                  <c:v>-49.6826172</c:v>
                </c:pt>
                <c:pt idx="94124">
                  <c:v>8.544921879999997</c:v>
                </c:pt>
                <c:pt idx="94125">
                  <c:v>60.3027344</c:v>
                </c:pt>
                <c:pt idx="94126">
                  <c:v>91.796875</c:v>
                </c:pt>
                <c:pt idx="94127">
                  <c:v>108.764648</c:v>
                </c:pt>
                <c:pt idx="94128">
                  <c:v>96.4355469</c:v>
                </c:pt>
                <c:pt idx="94129">
                  <c:v>57.1289062</c:v>
                </c:pt>
                <c:pt idx="94130">
                  <c:v>6.59179688</c:v>
                </c:pt>
                <c:pt idx="94131">
                  <c:v>-45.4101562</c:v>
                </c:pt>
                <c:pt idx="94132">
                  <c:v>-87.2802734</c:v>
                </c:pt>
                <c:pt idx="94133">
                  <c:v>-104.492188</c:v>
                </c:pt>
                <c:pt idx="94134">
                  <c:v>-97.5341797</c:v>
                </c:pt>
                <c:pt idx="94135">
                  <c:v>-60.18066409999999</c:v>
                </c:pt>
                <c:pt idx="94136">
                  <c:v>-8.30078125</c:v>
                </c:pt>
                <c:pt idx="94137">
                  <c:v>41.6259766</c:v>
                </c:pt>
                <c:pt idx="94138">
                  <c:v>78.0029297</c:v>
                </c:pt>
                <c:pt idx="94139">
                  <c:v>98.9990234</c:v>
                </c:pt>
                <c:pt idx="94140">
                  <c:v>93.5058594</c:v>
                </c:pt>
                <c:pt idx="94141">
                  <c:v>62.6220703</c:v>
                </c:pt>
                <c:pt idx="94142">
                  <c:v>16.9677734</c:v>
                </c:pt>
                <c:pt idx="94143">
                  <c:v>-40.6494141</c:v>
                </c:pt>
                <c:pt idx="94144">
                  <c:v>-79.7119141</c:v>
                </c:pt>
                <c:pt idx="94145">
                  <c:v>-101.68457</c:v>
                </c:pt>
                <c:pt idx="94146">
                  <c:v>-101.806641</c:v>
                </c:pt>
                <c:pt idx="94147">
                  <c:v>-73.48632809999998</c:v>
                </c:pt>
                <c:pt idx="94148">
                  <c:v>-14.2822266</c:v>
                </c:pt>
                <c:pt idx="94149">
                  <c:v>33.6914062</c:v>
                </c:pt>
                <c:pt idx="94150">
                  <c:v>76.9042969</c:v>
                </c:pt>
                <c:pt idx="94151">
                  <c:v>100.463867</c:v>
                </c:pt>
                <c:pt idx="94152">
                  <c:v>103.149414</c:v>
                </c:pt>
                <c:pt idx="94153">
                  <c:v>70.4345703</c:v>
                </c:pt>
                <c:pt idx="94154">
                  <c:v>17.2119141</c:v>
                </c:pt>
                <c:pt idx="94155">
                  <c:v>-26.6113281</c:v>
                </c:pt>
                <c:pt idx="94156">
                  <c:v>-75.8056641</c:v>
                </c:pt>
                <c:pt idx="94157">
                  <c:v>-98.5107422</c:v>
                </c:pt>
                <c:pt idx="94158">
                  <c:v>-95.0927734</c:v>
                </c:pt>
                <c:pt idx="94159">
                  <c:v>-73.9746094</c:v>
                </c:pt>
                <c:pt idx="94160">
                  <c:v>-28.44238279999998</c:v>
                </c:pt>
                <c:pt idx="94161">
                  <c:v>17.578125</c:v>
                </c:pt>
                <c:pt idx="94162">
                  <c:v>68.60351559999998</c:v>
                </c:pt>
                <c:pt idx="94163">
                  <c:v>92.5292969</c:v>
                </c:pt>
                <c:pt idx="94164">
                  <c:v>95.2148438</c:v>
                </c:pt>
                <c:pt idx="94165">
                  <c:v>71.6552734</c:v>
                </c:pt>
                <c:pt idx="94166">
                  <c:v>29.296875</c:v>
                </c:pt>
                <c:pt idx="94167">
                  <c:v>-22.3388672</c:v>
                </c:pt>
                <c:pt idx="94168">
                  <c:v>-67.2607422</c:v>
                </c:pt>
                <c:pt idx="94169">
                  <c:v>-99.3652344</c:v>
                </c:pt>
                <c:pt idx="94170">
                  <c:v>-102.172852</c:v>
                </c:pt>
                <c:pt idx="94171">
                  <c:v>-73.1201172</c:v>
                </c:pt>
                <c:pt idx="94172">
                  <c:v>-33.3251953</c:v>
                </c:pt>
                <c:pt idx="94173">
                  <c:v>15.0146484</c:v>
                </c:pt>
                <c:pt idx="94174">
                  <c:v>61.0351562</c:v>
                </c:pt>
                <c:pt idx="94175">
                  <c:v>95.5810547</c:v>
                </c:pt>
                <c:pt idx="94176">
                  <c:v>99.85351559999998</c:v>
                </c:pt>
                <c:pt idx="94177">
                  <c:v>82.3974609</c:v>
                </c:pt>
                <c:pt idx="94178">
                  <c:v>47.9736328</c:v>
                </c:pt>
                <c:pt idx="94179">
                  <c:v>-9.39941406</c:v>
                </c:pt>
                <c:pt idx="94180">
                  <c:v>-56.3964844</c:v>
                </c:pt>
                <c:pt idx="94181">
                  <c:v>-96.3134766</c:v>
                </c:pt>
                <c:pt idx="94182">
                  <c:v>-112.915039</c:v>
                </c:pt>
                <c:pt idx="94183">
                  <c:v>-93.2617188</c:v>
                </c:pt>
                <c:pt idx="94184">
                  <c:v>-46.875</c:v>
                </c:pt>
                <c:pt idx="94185">
                  <c:v>9.52148438</c:v>
                </c:pt>
                <c:pt idx="94186">
                  <c:v>60.6689453</c:v>
                </c:pt>
                <c:pt idx="94187">
                  <c:v>97.5341797</c:v>
                </c:pt>
                <c:pt idx="94188">
                  <c:v>105.712891</c:v>
                </c:pt>
                <c:pt idx="94189">
                  <c:v>83.12988279999993</c:v>
                </c:pt>
                <c:pt idx="94190">
                  <c:v>47.3632812</c:v>
                </c:pt>
                <c:pt idx="94191">
                  <c:v>0.854492188</c:v>
                </c:pt>
                <c:pt idx="94192">
                  <c:v>-47.2412109</c:v>
                </c:pt>
                <c:pt idx="94193">
                  <c:v>-89.9658203</c:v>
                </c:pt>
                <c:pt idx="94194">
                  <c:v>-96.67968749999996</c:v>
                </c:pt>
                <c:pt idx="94195">
                  <c:v>-91.796875</c:v>
                </c:pt>
                <c:pt idx="94196">
                  <c:v>-52.6123047</c:v>
                </c:pt>
                <c:pt idx="94197">
                  <c:v>-9.033203119999997</c:v>
                </c:pt>
                <c:pt idx="94198">
                  <c:v>47.85156249999999</c:v>
                </c:pt>
                <c:pt idx="94199">
                  <c:v>92.0410156</c:v>
                </c:pt>
                <c:pt idx="94200">
                  <c:v>107.055664</c:v>
                </c:pt>
                <c:pt idx="94201">
                  <c:v>93.6279297</c:v>
                </c:pt>
                <c:pt idx="94202">
                  <c:v>52.1240234</c:v>
                </c:pt>
                <c:pt idx="94203">
                  <c:v>10.9863281</c:v>
                </c:pt>
                <c:pt idx="94204">
                  <c:v>-44.55566409999999</c:v>
                </c:pt>
                <c:pt idx="94205">
                  <c:v>-84.4726562</c:v>
                </c:pt>
                <c:pt idx="94206">
                  <c:v>-106.567383</c:v>
                </c:pt>
                <c:pt idx="94207">
                  <c:v>-93.2617188</c:v>
                </c:pt>
                <c:pt idx="94208">
                  <c:v>-63.8427734</c:v>
                </c:pt>
                <c:pt idx="94209">
                  <c:v>-7.08007812</c:v>
                </c:pt>
                <c:pt idx="94210">
                  <c:v>37.5976562</c:v>
                </c:pt>
                <c:pt idx="94211">
                  <c:v>85.9375</c:v>
                </c:pt>
                <c:pt idx="94212">
                  <c:v>104.858398</c:v>
                </c:pt>
                <c:pt idx="94213">
                  <c:v>95.82519529999998</c:v>
                </c:pt>
                <c:pt idx="94214">
                  <c:v>64.453125</c:v>
                </c:pt>
                <c:pt idx="94215">
                  <c:v>17.3339844</c:v>
                </c:pt>
                <c:pt idx="94216">
                  <c:v>-31.7382812</c:v>
                </c:pt>
                <c:pt idx="94217">
                  <c:v>-76.6601562</c:v>
                </c:pt>
                <c:pt idx="94218">
                  <c:v>-104.248047</c:v>
                </c:pt>
                <c:pt idx="94219">
                  <c:v>-99.60937499999996</c:v>
                </c:pt>
                <c:pt idx="94220">
                  <c:v>-63.1103516</c:v>
                </c:pt>
                <c:pt idx="94221">
                  <c:v>-21.2402344</c:v>
                </c:pt>
                <c:pt idx="94222">
                  <c:v>29.6630859</c:v>
                </c:pt>
                <c:pt idx="94223">
                  <c:v>76.6601562</c:v>
                </c:pt>
                <c:pt idx="94224">
                  <c:v>98.38867190000001</c:v>
                </c:pt>
                <c:pt idx="94225">
                  <c:v>97.5341797</c:v>
                </c:pt>
                <c:pt idx="94226">
                  <c:v>67.8710938</c:v>
                </c:pt>
                <c:pt idx="94227">
                  <c:v>22.2167969</c:v>
                </c:pt>
                <c:pt idx="94228">
                  <c:v>-30.3955078</c:v>
                </c:pt>
                <c:pt idx="94229">
                  <c:v>-74.21875</c:v>
                </c:pt>
                <c:pt idx="94230">
                  <c:v>-97.77832029999998</c:v>
                </c:pt>
                <c:pt idx="94231">
                  <c:v>-103.027344</c:v>
                </c:pt>
                <c:pt idx="94232">
                  <c:v>-79.7119141</c:v>
                </c:pt>
                <c:pt idx="94233">
                  <c:v>-33.3251953</c:v>
                </c:pt>
                <c:pt idx="94234">
                  <c:v>26.2451172</c:v>
                </c:pt>
                <c:pt idx="94235">
                  <c:v>73.2421875</c:v>
                </c:pt>
                <c:pt idx="94236">
                  <c:v>99.85351559999998</c:v>
                </c:pt>
                <c:pt idx="94237">
                  <c:v>102.294922</c:v>
                </c:pt>
                <c:pt idx="94238">
                  <c:v>68.7255859</c:v>
                </c:pt>
                <c:pt idx="94239">
                  <c:v>34.5458984</c:v>
                </c:pt>
                <c:pt idx="94240">
                  <c:v>-16.9677734</c:v>
                </c:pt>
                <c:pt idx="94241">
                  <c:v>-68.1152344</c:v>
                </c:pt>
                <c:pt idx="94242">
                  <c:v>-103.881836</c:v>
                </c:pt>
                <c:pt idx="94243">
                  <c:v>-104.858398</c:v>
                </c:pt>
                <c:pt idx="94244">
                  <c:v>-78.8574219</c:v>
                </c:pt>
                <c:pt idx="94245">
                  <c:v>-35.4003906</c:v>
                </c:pt>
                <c:pt idx="94246">
                  <c:v>16.6015625</c:v>
                </c:pt>
                <c:pt idx="94247">
                  <c:v>66.2841797</c:v>
                </c:pt>
                <c:pt idx="94248">
                  <c:v>91.1865234</c:v>
                </c:pt>
                <c:pt idx="94249">
                  <c:v>98.75488279999998</c:v>
                </c:pt>
                <c:pt idx="94250">
                  <c:v>85.6933594</c:v>
                </c:pt>
                <c:pt idx="94251">
                  <c:v>45.6542969</c:v>
                </c:pt>
                <c:pt idx="94252">
                  <c:v>-14.7705078</c:v>
                </c:pt>
                <c:pt idx="94253">
                  <c:v>-61.6455078</c:v>
                </c:pt>
                <c:pt idx="94254">
                  <c:v>-93.1396484</c:v>
                </c:pt>
                <c:pt idx="94255">
                  <c:v>-105.102539</c:v>
                </c:pt>
                <c:pt idx="94256">
                  <c:v>-79.8339844</c:v>
                </c:pt>
                <c:pt idx="94257">
                  <c:v>-43.9453125</c:v>
                </c:pt>
                <c:pt idx="94258">
                  <c:v>6.347656249999996</c:v>
                </c:pt>
                <c:pt idx="94259">
                  <c:v>56.7626953</c:v>
                </c:pt>
                <c:pt idx="94260">
                  <c:v>94.84863279999998</c:v>
                </c:pt>
                <c:pt idx="94261">
                  <c:v>102.905273</c:v>
                </c:pt>
                <c:pt idx="94262">
                  <c:v>86.5478516</c:v>
                </c:pt>
                <c:pt idx="94263">
                  <c:v>46.5087891</c:v>
                </c:pt>
                <c:pt idx="94264">
                  <c:v>-2.68554688</c:v>
                </c:pt>
                <c:pt idx="94265">
                  <c:v>-56.0302734</c:v>
                </c:pt>
                <c:pt idx="94266">
                  <c:v>-88.7451172</c:v>
                </c:pt>
                <c:pt idx="94267">
                  <c:v>-102.050781</c:v>
                </c:pt>
                <c:pt idx="94268">
                  <c:v>-86.18164059999998</c:v>
                </c:pt>
                <c:pt idx="94269">
                  <c:v>-49.4384766</c:v>
                </c:pt>
                <c:pt idx="94270">
                  <c:v>-3.78417969</c:v>
                </c:pt>
                <c:pt idx="94271">
                  <c:v>47.3632812</c:v>
                </c:pt>
                <c:pt idx="94272">
                  <c:v>87.2802734</c:v>
                </c:pt>
                <c:pt idx="94273">
                  <c:v>107.666016</c:v>
                </c:pt>
                <c:pt idx="94274">
                  <c:v>96.0693359</c:v>
                </c:pt>
                <c:pt idx="94275">
                  <c:v>52.2460938</c:v>
                </c:pt>
                <c:pt idx="94276">
                  <c:v>2.56347656</c:v>
                </c:pt>
                <c:pt idx="94277">
                  <c:v>-42.7246094</c:v>
                </c:pt>
                <c:pt idx="94278">
                  <c:v>-83.0078125</c:v>
                </c:pt>
                <c:pt idx="94279">
                  <c:v>-104.125977</c:v>
                </c:pt>
                <c:pt idx="94280">
                  <c:v>-93.01757809999998</c:v>
                </c:pt>
                <c:pt idx="94281">
                  <c:v>-60.4248047</c:v>
                </c:pt>
                <c:pt idx="94282">
                  <c:v>-14.6484375</c:v>
                </c:pt>
                <c:pt idx="94283">
                  <c:v>42.7246094</c:v>
                </c:pt>
                <c:pt idx="94284">
                  <c:v>81.5429688</c:v>
                </c:pt>
                <c:pt idx="94285">
                  <c:v>98.87695309999998</c:v>
                </c:pt>
                <c:pt idx="94286">
                  <c:v>89.7216797</c:v>
                </c:pt>
                <c:pt idx="94287">
                  <c:v>65.9179688</c:v>
                </c:pt>
                <c:pt idx="94288">
                  <c:v>17.8222656</c:v>
                </c:pt>
                <c:pt idx="94289">
                  <c:v>-32.2265625</c:v>
                </c:pt>
                <c:pt idx="94290">
                  <c:v>-82.6416016</c:v>
                </c:pt>
                <c:pt idx="94291">
                  <c:v>-104.370117</c:v>
                </c:pt>
                <c:pt idx="94292">
                  <c:v>-104.370117</c:v>
                </c:pt>
                <c:pt idx="94293">
                  <c:v>-71.4111328</c:v>
                </c:pt>
                <c:pt idx="94294">
                  <c:v>-23.8037109</c:v>
                </c:pt>
                <c:pt idx="94295">
                  <c:v>28.8085938</c:v>
                </c:pt>
                <c:pt idx="94296">
                  <c:v>82.03125</c:v>
                </c:pt>
                <c:pt idx="94297">
                  <c:v>107.299805</c:v>
                </c:pt>
                <c:pt idx="94298">
                  <c:v>100.463867</c:v>
                </c:pt>
                <c:pt idx="94299">
                  <c:v>74.3408203</c:v>
                </c:pt>
                <c:pt idx="94300">
                  <c:v>22.4609375</c:v>
                </c:pt>
                <c:pt idx="94301">
                  <c:v>-31.4941406</c:v>
                </c:pt>
                <c:pt idx="94302">
                  <c:v>-78.12499999999998</c:v>
                </c:pt>
                <c:pt idx="94303">
                  <c:v>-99.2431641</c:v>
                </c:pt>
                <c:pt idx="94304">
                  <c:v>-103.027344</c:v>
                </c:pt>
                <c:pt idx="94305">
                  <c:v>-80.078125</c:v>
                </c:pt>
                <c:pt idx="94306">
                  <c:v>-34.9121094</c:v>
                </c:pt>
                <c:pt idx="94307">
                  <c:v>26.8554688</c:v>
                </c:pt>
                <c:pt idx="94308">
                  <c:v>69.7021484</c:v>
                </c:pt>
                <c:pt idx="94309">
                  <c:v>96.80175779999998</c:v>
                </c:pt>
                <c:pt idx="94310">
                  <c:v>100.341797</c:v>
                </c:pt>
                <c:pt idx="94311">
                  <c:v>81.0546875</c:v>
                </c:pt>
                <c:pt idx="94312">
                  <c:v>32.8369141</c:v>
                </c:pt>
                <c:pt idx="94313">
                  <c:v>-13.0615234</c:v>
                </c:pt>
                <c:pt idx="94314">
                  <c:v>-60.0585938</c:v>
                </c:pt>
                <c:pt idx="94315">
                  <c:v>-95.2148438</c:v>
                </c:pt>
                <c:pt idx="94316">
                  <c:v>-99.60937499999996</c:v>
                </c:pt>
                <c:pt idx="94317">
                  <c:v>-84.9609375</c:v>
                </c:pt>
                <c:pt idx="94318">
                  <c:v>-41.9921875</c:v>
                </c:pt>
                <c:pt idx="94319">
                  <c:v>13.0615234</c:v>
                </c:pt>
                <c:pt idx="94320">
                  <c:v>65.55175779999998</c:v>
                </c:pt>
                <c:pt idx="94321">
                  <c:v>97.2900391</c:v>
                </c:pt>
                <c:pt idx="94322">
                  <c:v>107.055664</c:v>
                </c:pt>
                <c:pt idx="94323">
                  <c:v>81.66503909999996</c:v>
                </c:pt>
                <c:pt idx="94324">
                  <c:v>44.7998047</c:v>
                </c:pt>
                <c:pt idx="94325">
                  <c:v>-7.44628906</c:v>
                </c:pt>
                <c:pt idx="94326">
                  <c:v>-49.5605469</c:v>
                </c:pt>
                <c:pt idx="94327">
                  <c:v>-89.7216797</c:v>
                </c:pt>
                <c:pt idx="94328">
                  <c:v>-105.224609</c:v>
                </c:pt>
                <c:pt idx="94329">
                  <c:v>-84.4726562</c:v>
                </c:pt>
                <c:pt idx="94330">
                  <c:v>-41.9921875</c:v>
                </c:pt>
                <c:pt idx="94331">
                  <c:v>4.15039062</c:v>
                </c:pt>
                <c:pt idx="94332">
                  <c:v>54.1992188</c:v>
                </c:pt>
                <c:pt idx="94333">
                  <c:v>88.62304690000001</c:v>
                </c:pt>
                <c:pt idx="94334">
                  <c:v>103.515625</c:v>
                </c:pt>
                <c:pt idx="94335">
                  <c:v>87.890625</c:v>
                </c:pt>
                <c:pt idx="94336">
                  <c:v>47.85156249999999</c:v>
                </c:pt>
                <c:pt idx="94337">
                  <c:v>-6.347656249999996</c:v>
                </c:pt>
                <c:pt idx="94338">
                  <c:v>-51.0253906</c:v>
                </c:pt>
                <c:pt idx="94339">
                  <c:v>-86.7919922</c:v>
                </c:pt>
                <c:pt idx="94340">
                  <c:v>-103.393555</c:v>
                </c:pt>
                <c:pt idx="94341">
                  <c:v>-96.80175779999998</c:v>
                </c:pt>
                <c:pt idx="94342">
                  <c:v>-49.6826172</c:v>
                </c:pt>
                <c:pt idx="94343">
                  <c:v>3.41796875</c:v>
                </c:pt>
                <c:pt idx="94344">
                  <c:v>48.3398438</c:v>
                </c:pt>
                <c:pt idx="94345">
                  <c:v>90.94238279999998</c:v>
                </c:pt>
                <c:pt idx="94346">
                  <c:v>104.003906</c:v>
                </c:pt>
                <c:pt idx="94347">
                  <c:v>93.87207029999993</c:v>
                </c:pt>
                <c:pt idx="94348">
                  <c:v>53.8330078</c:v>
                </c:pt>
                <c:pt idx="94349">
                  <c:v>8.05664062</c:v>
                </c:pt>
                <c:pt idx="94350">
                  <c:v>-35.6445312</c:v>
                </c:pt>
                <c:pt idx="94351">
                  <c:v>-78.9794922</c:v>
                </c:pt>
                <c:pt idx="94352">
                  <c:v>-103.515625</c:v>
                </c:pt>
                <c:pt idx="94353">
                  <c:v>-96.1914062</c:v>
                </c:pt>
                <c:pt idx="94354">
                  <c:v>-64.2089844</c:v>
                </c:pt>
                <c:pt idx="94355">
                  <c:v>-22.7050781</c:v>
                </c:pt>
                <c:pt idx="94356">
                  <c:v>39.5507812</c:v>
                </c:pt>
                <c:pt idx="94357">
                  <c:v>77.75878909999996</c:v>
                </c:pt>
                <c:pt idx="94358">
                  <c:v>105.59082</c:v>
                </c:pt>
                <c:pt idx="94359">
                  <c:v>100.219727</c:v>
                </c:pt>
                <c:pt idx="94360">
                  <c:v>63.9648438</c:v>
                </c:pt>
                <c:pt idx="94361">
                  <c:v>19.53125</c:v>
                </c:pt>
                <c:pt idx="94362">
                  <c:v>-30.3955078</c:v>
                </c:pt>
                <c:pt idx="94363">
                  <c:v>-82.03125</c:v>
                </c:pt>
                <c:pt idx="94364">
                  <c:v>-103.393555</c:v>
                </c:pt>
                <c:pt idx="94365">
                  <c:v>-97.1679688</c:v>
                </c:pt>
                <c:pt idx="94366">
                  <c:v>-67.8710938</c:v>
                </c:pt>
                <c:pt idx="94367">
                  <c:v>-24.7802734</c:v>
                </c:pt>
                <c:pt idx="94368">
                  <c:v>27.5878906</c:v>
                </c:pt>
                <c:pt idx="94369">
                  <c:v>74.3408203</c:v>
                </c:pt>
                <c:pt idx="94370">
                  <c:v>105.46875</c:v>
                </c:pt>
                <c:pt idx="94371">
                  <c:v>102.294922</c:v>
                </c:pt>
                <c:pt idx="94372">
                  <c:v>74.5849609</c:v>
                </c:pt>
                <c:pt idx="94373">
                  <c:v>26.4892578</c:v>
                </c:pt>
                <c:pt idx="94374">
                  <c:v>-20.7519531</c:v>
                </c:pt>
                <c:pt idx="94375">
                  <c:v>-65.7958984</c:v>
                </c:pt>
                <c:pt idx="94376">
                  <c:v>-101.074219</c:v>
                </c:pt>
                <c:pt idx="94377">
                  <c:v>-106.811523</c:v>
                </c:pt>
                <c:pt idx="94378">
                  <c:v>-77.0263672</c:v>
                </c:pt>
                <c:pt idx="94379">
                  <c:v>-36.1328125</c:v>
                </c:pt>
                <c:pt idx="94380">
                  <c:v>15.8691406</c:v>
                </c:pt>
                <c:pt idx="94381">
                  <c:v>71.7773438</c:v>
                </c:pt>
                <c:pt idx="94382">
                  <c:v>97.0458984</c:v>
                </c:pt>
                <c:pt idx="94383">
                  <c:v>99.85351559999998</c:v>
                </c:pt>
                <c:pt idx="94384">
                  <c:v>78.4912109</c:v>
                </c:pt>
                <c:pt idx="94385">
                  <c:v>40.0390625</c:v>
                </c:pt>
                <c:pt idx="94386">
                  <c:v>-18.0664062</c:v>
                </c:pt>
                <c:pt idx="94387">
                  <c:v>-72.9980469</c:v>
                </c:pt>
                <c:pt idx="94388">
                  <c:v>-103.027344</c:v>
                </c:pt>
                <c:pt idx="94389">
                  <c:v>-100.585938</c:v>
                </c:pt>
                <c:pt idx="94390">
                  <c:v>-79.1015625</c:v>
                </c:pt>
                <c:pt idx="94391">
                  <c:v>-36.0107422</c:v>
                </c:pt>
                <c:pt idx="94392">
                  <c:v>9.64355469</c:v>
                </c:pt>
                <c:pt idx="94393">
                  <c:v>53.5888672</c:v>
                </c:pt>
                <c:pt idx="94394">
                  <c:v>93.2617188</c:v>
                </c:pt>
                <c:pt idx="94395">
                  <c:v>103.027344</c:v>
                </c:pt>
                <c:pt idx="94396">
                  <c:v>83.7402344</c:v>
                </c:pt>
                <c:pt idx="94397">
                  <c:v>39.4287109</c:v>
                </c:pt>
                <c:pt idx="94398">
                  <c:v>-6.835937499999997</c:v>
                </c:pt>
                <c:pt idx="94399">
                  <c:v>-57.61718749999999</c:v>
                </c:pt>
                <c:pt idx="94400">
                  <c:v>-93.1396484</c:v>
                </c:pt>
                <c:pt idx="94401">
                  <c:v>-99.1210938</c:v>
                </c:pt>
                <c:pt idx="94402">
                  <c:v>-82.88574219999992</c:v>
                </c:pt>
                <c:pt idx="94403">
                  <c:v>-43.7011719</c:v>
                </c:pt>
                <c:pt idx="94404">
                  <c:v>0.732421875</c:v>
                </c:pt>
                <c:pt idx="94405">
                  <c:v>41.8701172</c:v>
                </c:pt>
                <c:pt idx="94406">
                  <c:v>92.6513672</c:v>
                </c:pt>
                <c:pt idx="94407">
                  <c:v>101.5625</c:v>
                </c:pt>
                <c:pt idx="94408">
                  <c:v>82.7636719</c:v>
                </c:pt>
                <c:pt idx="94409">
                  <c:v>52.1240234</c:v>
                </c:pt>
                <c:pt idx="94410">
                  <c:v>6.347656249999996</c:v>
                </c:pt>
                <c:pt idx="94411">
                  <c:v>-41.9921875</c:v>
                </c:pt>
                <c:pt idx="94412">
                  <c:v>-77.5146484</c:v>
                </c:pt>
                <c:pt idx="94413">
                  <c:v>-98.5107422</c:v>
                </c:pt>
                <c:pt idx="94414">
                  <c:v>-96.0693359</c:v>
                </c:pt>
                <c:pt idx="94415">
                  <c:v>-58.7158203</c:v>
                </c:pt>
                <c:pt idx="94416">
                  <c:v>-10.4980469</c:v>
                </c:pt>
                <c:pt idx="94417">
                  <c:v>44.6777344</c:v>
                </c:pt>
                <c:pt idx="94418">
                  <c:v>80.32226559999998</c:v>
                </c:pt>
                <c:pt idx="94419">
                  <c:v>103.881836</c:v>
                </c:pt>
                <c:pt idx="94420">
                  <c:v>95.0927734</c:v>
                </c:pt>
                <c:pt idx="94421">
                  <c:v>50.2929688</c:v>
                </c:pt>
                <c:pt idx="94422">
                  <c:v>9.39941406</c:v>
                </c:pt>
                <c:pt idx="94423">
                  <c:v>-36.3769531</c:v>
                </c:pt>
                <c:pt idx="94424">
                  <c:v>-80.5664062</c:v>
                </c:pt>
                <c:pt idx="94425">
                  <c:v>-102.294922</c:v>
                </c:pt>
                <c:pt idx="94426">
                  <c:v>-92.89550779999998</c:v>
                </c:pt>
                <c:pt idx="94427">
                  <c:v>-64.6972656</c:v>
                </c:pt>
                <c:pt idx="94428">
                  <c:v>-11.3525391</c:v>
                </c:pt>
                <c:pt idx="94429">
                  <c:v>39.5507812</c:v>
                </c:pt>
                <c:pt idx="94430">
                  <c:v>79.9560547</c:v>
                </c:pt>
                <c:pt idx="94431">
                  <c:v>104.614258</c:v>
                </c:pt>
                <c:pt idx="94432">
                  <c:v>99.60937499999996</c:v>
                </c:pt>
                <c:pt idx="94433">
                  <c:v>70.55664059999998</c:v>
                </c:pt>
                <c:pt idx="94434">
                  <c:v>25.5126953</c:v>
                </c:pt>
                <c:pt idx="94435">
                  <c:v>-29.6630859</c:v>
                </c:pt>
                <c:pt idx="94436">
                  <c:v>-78.0029297</c:v>
                </c:pt>
                <c:pt idx="94437">
                  <c:v>-102.905273</c:v>
                </c:pt>
                <c:pt idx="94438">
                  <c:v>-103.393555</c:v>
                </c:pt>
                <c:pt idx="94439">
                  <c:v>-73.3642578</c:v>
                </c:pt>
                <c:pt idx="94440">
                  <c:v>-26.3671875</c:v>
                </c:pt>
                <c:pt idx="94441">
                  <c:v>31.1279297</c:v>
                </c:pt>
                <c:pt idx="94442">
                  <c:v>70.1904297</c:v>
                </c:pt>
                <c:pt idx="94443">
                  <c:v>98.2666016</c:v>
                </c:pt>
                <c:pt idx="94444">
                  <c:v>102.416992</c:v>
                </c:pt>
                <c:pt idx="94445">
                  <c:v>75.19531249999996</c:v>
                </c:pt>
                <c:pt idx="94446">
                  <c:v>25.0244141</c:v>
                </c:pt>
                <c:pt idx="94447">
                  <c:v>-28.0761719</c:v>
                </c:pt>
                <c:pt idx="94448">
                  <c:v>-74.7070312</c:v>
                </c:pt>
                <c:pt idx="94449">
                  <c:v>-97.90039059999998</c:v>
                </c:pt>
                <c:pt idx="94450">
                  <c:v>-94.4824219</c:v>
                </c:pt>
                <c:pt idx="94451">
                  <c:v>-72.3876953</c:v>
                </c:pt>
                <c:pt idx="94452">
                  <c:v>-32.4707031</c:v>
                </c:pt>
                <c:pt idx="94453">
                  <c:v>24.90234379999998</c:v>
                </c:pt>
                <c:pt idx="94454">
                  <c:v>68.60351559999998</c:v>
                </c:pt>
                <c:pt idx="94455">
                  <c:v>98.9990234</c:v>
                </c:pt>
                <c:pt idx="94456">
                  <c:v>100.585938</c:v>
                </c:pt>
                <c:pt idx="94457">
                  <c:v>75.31738279999998</c:v>
                </c:pt>
                <c:pt idx="94458">
                  <c:v>29.4189453</c:v>
                </c:pt>
                <c:pt idx="94459">
                  <c:v>-21.3623047</c:v>
                </c:pt>
                <c:pt idx="94460">
                  <c:v>-61.15722659999999</c:v>
                </c:pt>
                <c:pt idx="94461">
                  <c:v>-90.57617190000001</c:v>
                </c:pt>
                <c:pt idx="94462">
                  <c:v>-105.46875</c:v>
                </c:pt>
                <c:pt idx="94463">
                  <c:v>-86.05957029999998</c:v>
                </c:pt>
                <c:pt idx="94464">
                  <c:v>-42.7246094</c:v>
                </c:pt>
                <c:pt idx="94465">
                  <c:v>11.2304688</c:v>
                </c:pt>
                <c:pt idx="94466">
                  <c:v>65.4296875</c:v>
                </c:pt>
                <c:pt idx="94467">
                  <c:v>94.3603516</c:v>
                </c:pt>
                <c:pt idx="94468">
                  <c:v>100.708008</c:v>
                </c:pt>
                <c:pt idx="94469">
                  <c:v>84.22851559999998</c:v>
                </c:pt>
                <c:pt idx="94470">
                  <c:v>47.85156249999999</c:v>
                </c:pt>
                <c:pt idx="94471">
                  <c:v>-8.30078125</c:v>
                </c:pt>
                <c:pt idx="94472">
                  <c:v>-56.2744141</c:v>
                </c:pt>
                <c:pt idx="94473">
                  <c:v>-93.5058594</c:v>
                </c:pt>
                <c:pt idx="94474">
                  <c:v>-105.712891</c:v>
                </c:pt>
                <c:pt idx="94475">
                  <c:v>-94.84863279999998</c:v>
                </c:pt>
                <c:pt idx="94476">
                  <c:v>-52.734375</c:v>
                </c:pt>
                <c:pt idx="94477">
                  <c:v>4.51660156</c:v>
                </c:pt>
                <c:pt idx="94478">
                  <c:v>47.7294922</c:v>
                </c:pt>
                <c:pt idx="94479">
                  <c:v>84.9609375</c:v>
                </c:pt>
                <c:pt idx="94480">
                  <c:v>104.125977</c:v>
                </c:pt>
                <c:pt idx="94481">
                  <c:v>83.8623047</c:v>
                </c:pt>
                <c:pt idx="94482">
                  <c:v>52.3681641</c:v>
                </c:pt>
                <c:pt idx="94483">
                  <c:v>4.63867188</c:v>
                </c:pt>
                <c:pt idx="94484">
                  <c:v>-48.3398438</c:v>
                </c:pt>
                <c:pt idx="94485">
                  <c:v>-84.10644529999998</c:v>
                </c:pt>
                <c:pt idx="94486">
                  <c:v>-106.201172</c:v>
                </c:pt>
                <c:pt idx="94487">
                  <c:v>-92.77343749999996</c:v>
                </c:pt>
                <c:pt idx="94488">
                  <c:v>-58.2275391</c:v>
                </c:pt>
                <c:pt idx="94489">
                  <c:v>-5.73730469</c:v>
                </c:pt>
                <c:pt idx="94490">
                  <c:v>49.80468749999996</c:v>
                </c:pt>
                <c:pt idx="94491">
                  <c:v>86.7919922</c:v>
                </c:pt>
                <c:pt idx="94492">
                  <c:v>105.712891</c:v>
                </c:pt>
                <c:pt idx="94493">
                  <c:v>95.2148438</c:v>
                </c:pt>
                <c:pt idx="94494">
                  <c:v>64.8193359</c:v>
                </c:pt>
                <c:pt idx="94495">
                  <c:v>5.12695312</c:v>
                </c:pt>
                <c:pt idx="94496">
                  <c:v>-47.1191406</c:v>
                </c:pt>
                <c:pt idx="94497">
                  <c:v>-78.6132812</c:v>
                </c:pt>
                <c:pt idx="94498">
                  <c:v>-101.196289</c:v>
                </c:pt>
                <c:pt idx="94499">
                  <c:v>-95.0927734</c:v>
                </c:pt>
                <c:pt idx="94500">
                  <c:v>-65.3076172</c:v>
                </c:pt>
                <c:pt idx="94501">
                  <c:v>-20.5078125</c:v>
                </c:pt>
                <c:pt idx="94502">
                  <c:v>32.1044922</c:v>
                </c:pt>
                <c:pt idx="94503">
                  <c:v>80.4443359</c:v>
                </c:pt>
                <c:pt idx="94504">
                  <c:v>99.85351559999998</c:v>
                </c:pt>
                <c:pt idx="94505">
                  <c:v>99.3652344</c:v>
                </c:pt>
                <c:pt idx="94506">
                  <c:v>66.7724609</c:v>
                </c:pt>
                <c:pt idx="94507">
                  <c:v>18.1884766</c:v>
                </c:pt>
                <c:pt idx="94508">
                  <c:v>-37.109375</c:v>
                </c:pt>
                <c:pt idx="94509">
                  <c:v>-79.7119141</c:v>
                </c:pt>
                <c:pt idx="94510">
                  <c:v>-103.271484</c:v>
                </c:pt>
                <c:pt idx="94511">
                  <c:v>-101.318359</c:v>
                </c:pt>
                <c:pt idx="94512">
                  <c:v>-66.8945312</c:v>
                </c:pt>
                <c:pt idx="94513">
                  <c:v>-20.1416016</c:v>
                </c:pt>
                <c:pt idx="94514">
                  <c:v>27.34375</c:v>
                </c:pt>
                <c:pt idx="94515">
                  <c:v>76.7822266</c:v>
                </c:pt>
                <c:pt idx="94516">
                  <c:v>102.294922</c:v>
                </c:pt>
                <c:pt idx="94517">
                  <c:v>103.637695</c:v>
                </c:pt>
                <c:pt idx="94518">
                  <c:v>73.3642578</c:v>
                </c:pt>
                <c:pt idx="94519">
                  <c:v>17.578125</c:v>
                </c:pt>
                <c:pt idx="94520">
                  <c:v>-28.1982422</c:v>
                </c:pt>
                <c:pt idx="94521">
                  <c:v>-69.58007809999994</c:v>
                </c:pt>
                <c:pt idx="94522">
                  <c:v>-103.881836</c:v>
                </c:pt>
                <c:pt idx="94523">
                  <c:v>-97.4121094</c:v>
                </c:pt>
                <c:pt idx="94524">
                  <c:v>-72.265625</c:v>
                </c:pt>
                <c:pt idx="94525">
                  <c:v>-33.9355469</c:v>
                </c:pt>
                <c:pt idx="94526">
                  <c:v>24.2919922</c:v>
                </c:pt>
                <c:pt idx="94527">
                  <c:v>67.7490234</c:v>
                </c:pt>
                <c:pt idx="94528">
                  <c:v>97.4121094</c:v>
                </c:pt>
                <c:pt idx="94529">
                  <c:v>95.4589844</c:v>
                </c:pt>
                <c:pt idx="94530">
                  <c:v>75.6835938</c:v>
                </c:pt>
                <c:pt idx="94531">
                  <c:v>33.44726559999999</c:v>
                </c:pt>
                <c:pt idx="94532">
                  <c:v>-17.7001953</c:v>
                </c:pt>
                <c:pt idx="94533">
                  <c:v>-61.4013672</c:v>
                </c:pt>
                <c:pt idx="94534">
                  <c:v>-90.57617190000001</c:v>
                </c:pt>
                <c:pt idx="94535">
                  <c:v>-97.77832029999998</c:v>
                </c:pt>
                <c:pt idx="94536">
                  <c:v>-90.94238279999998</c:v>
                </c:pt>
                <c:pt idx="94537">
                  <c:v>-45.8984375</c:v>
                </c:pt>
                <c:pt idx="94538">
                  <c:v>3.54003906</c:v>
                </c:pt>
                <c:pt idx="94539">
                  <c:v>60.6689453</c:v>
                </c:pt>
                <c:pt idx="94540">
                  <c:v>92.4072266</c:v>
                </c:pt>
                <c:pt idx="94541">
                  <c:v>93.2617188</c:v>
                </c:pt>
                <c:pt idx="94542">
                  <c:v>81.7871094</c:v>
                </c:pt>
                <c:pt idx="94543">
                  <c:v>48.0957031</c:v>
                </c:pt>
                <c:pt idx="94544">
                  <c:v>-1.70898438</c:v>
                </c:pt>
                <c:pt idx="94545">
                  <c:v>-61.15722659999999</c:v>
                </c:pt>
                <c:pt idx="94546">
                  <c:v>-100.585938</c:v>
                </c:pt>
                <c:pt idx="94547">
                  <c:v>-106.933594</c:v>
                </c:pt>
                <c:pt idx="94548">
                  <c:v>-86.05957029999998</c:v>
                </c:pt>
                <c:pt idx="94549">
                  <c:v>-52.8564453</c:v>
                </c:pt>
                <c:pt idx="94550">
                  <c:v>9.39941406</c:v>
                </c:pt>
                <c:pt idx="94551">
                  <c:v>57.61718749999999</c:v>
                </c:pt>
                <c:pt idx="94552">
                  <c:v>87.890625</c:v>
                </c:pt>
                <c:pt idx="94553">
                  <c:v>104.614258</c:v>
                </c:pt>
                <c:pt idx="94554">
                  <c:v>89.9658203</c:v>
                </c:pt>
                <c:pt idx="94555">
                  <c:v>57.61718749999999</c:v>
                </c:pt>
                <c:pt idx="94556">
                  <c:v>4.51660156</c:v>
                </c:pt>
                <c:pt idx="94557">
                  <c:v>-47.2412109</c:v>
                </c:pt>
                <c:pt idx="94558">
                  <c:v>-87.6464844</c:v>
                </c:pt>
                <c:pt idx="94559">
                  <c:v>-104.003906</c:v>
                </c:pt>
                <c:pt idx="94560">
                  <c:v>-85.4492188</c:v>
                </c:pt>
                <c:pt idx="94561">
                  <c:v>-55.5419922</c:v>
                </c:pt>
                <c:pt idx="94562">
                  <c:v>-5.98144531</c:v>
                </c:pt>
                <c:pt idx="94563">
                  <c:v>40.0390625</c:v>
                </c:pt>
                <c:pt idx="94564">
                  <c:v>76.7822266</c:v>
                </c:pt>
                <c:pt idx="94565">
                  <c:v>103.271484</c:v>
                </c:pt>
                <c:pt idx="94566">
                  <c:v>95.0927734</c:v>
                </c:pt>
                <c:pt idx="94567">
                  <c:v>58.2275391</c:v>
                </c:pt>
                <c:pt idx="94568">
                  <c:v>7.324218749999996</c:v>
                </c:pt>
                <c:pt idx="94569">
                  <c:v>-43.2128906</c:v>
                </c:pt>
                <c:pt idx="94570">
                  <c:v>-87.03613279999998</c:v>
                </c:pt>
                <c:pt idx="94571">
                  <c:v>-103.393555</c:v>
                </c:pt>
                <c:pt idx="94572">
                  <c:v>-92.77343749999996</c:v>
                </c:pt>
                <c:pt idx="94573">
                  <c:v>-64.6972656</c:v>
                </c:pt>
                <c:pt idx="94574">
                  <c:v>-15.2587891</c:v>
                </c:pt>
                <c:pt idx="94575">
                  <c:v>36.9873047</c:v>
                </c:pt>
                <c:pt idx="94576">
                  <c:v>82.27539059999994</c:v>
                </c:pt>
                <c:pt idx="94577">
                  <c:v>101.44043</c:v>
                </c:pt>
                <c:pt idx="94578">
                  <c:v>94.6044922</c:v>
                </c:pt>
                <c:pt idx="94579">
                  <c:v>68.2373047</c:v>
                </c:pt>
                <c:pt idx="94580">
                  <c:v>20.5078125</c:v>
                </c:pt>
                <c:pt idx="94581">
                  <c:v>-37.8417969</c:v>
                </c:pt>
                <c:pt idx="94582">
                  <c:v>-73.85253909999996</c:v>
                </c:pt>
                <c:pt idx="94583">
                  <c:v>-99.60937499999996</c:v>
                </c:pt>
                <c:pt idx="94584">
                  <c:v>-101.44043</c:v>
                </c:pt>
                <c:pt idx="94585">
                  <c:v>-78.4912109</c:v>
                </c:pt>
                <c:pt idx="94586">
                  <c:v>-27.2216797</c:v>
                </c:pt>
                <c:pt idx="94587">
                  <c:v>26.9775391</c:v>
                </c:pt>
                <c:pt idx="94588">
                  <c:v>72.50976559999998</c:v>
                </c:pt>
                <c:pt idx="94589">
                  <c:v>94.1162109</c:v>
                </c:pt>
                <c:pt idx="94590">
                  <c:v>95.9472656</c:v>
                </c:pt>
                <c:pt idx="94591">
                  <c:v>72.1435547</c:v>
                </c:pt>
                <c:pt idx="94592">
                  <c:v>32.1044922</c:v>
                </c:pt>
                <c:pt idx="94593">
                  <c:v>-20.5078125</c:v>
                </c:pt>
                <c:pt idx="94594">
                  <c:v>-64.2089844</c:v>
                </c:pt>
                <c:pt idx="94595">
                  <c:v>-100.708008</c:v>
                </c:pt>
                <c:pt idx="94596">
                  <c:v>-101.196289</c:v>
                </c:pt>
                <c:pt idx="94597">
                  <c:v>-77.75878909999996</c:v>
                </c:pt>
                <c:pt idx="94598">
                  <c:v>-33.3251953</c:v>
                </c:pt>
                <c:pt idx="94599">
                  <c:v>16.6015625</c:v>
                </c:pt>
                <c:pt idx="94600">
                  <c:v>64.0869141</c:v>
                </c:pt>
                <c:pt idx="94601">
                  <c:v>96.4355469</c:v>
                </c:pt>
                <c:pt idx="94602">
                  <c:v>99.60937499999996</c:v>
                </c:pt>
                <c:pt idx="94603">
                  <c:v>80.2001953</c:v>
                </c:pt>
                <c:pt idx="94604">
                  <c:v>37.8417969</c:v>
                </c:pt>
                <c:pt idx="94605">
                  <c:v>-13.7939453</c:v>
                </c:pt>
                <c:pt idx="94606">
                  <c:v>-57.4951172</c:v>
                </c:pt>
                <c:pt idx="94607">
                  <c:v>-96.5576172</c:v>
                </c:pt>
                <c:pt idx="94608">
                  <c:v>-104.248047</c:v>
                </c:pt>
                <c:pt idx="94609">
                  <c:v>-82.3974609</c:v>
                </c:pt>
                <c:pt idx="94610">
                  <c:v>-41.1376953</c:v>
                </c:pt>
                <c:pt idx="94611">
                  <c:v>11.4746094</c:v>
                </c:pt>
                <c:pt idx="94612">
                  <c:v>60.7910156</c:v>
                </c:pt>
                <c:pt idx="94613">
                  <c:v>91.1865234</c:v>
                </c:pt>
                <c:pt idx="94614">
                  <c:v>97.90039059999998</c:v>
                </c:pt>
                <c:pt idx="94615">
                  <c:v>85.20507809999994</c:v>
                </c:pt>
                <c:pt idx="94616">
                  <c:v>42.8466797</c:v>
                </c:pt>
                <c:pt idx="94617">
                  <c:v>-10.0097656</c:v>
                </c:pt>
                <c:pt idx="94618">
                  <c:v>-62.9882812</c:v>
                </c:pt>
                <c:pt idx="94619">
                  <c:v>-93.9941406</c:v>
                </c:pt>
                <c:pt idx="94620">
                  <c:v>-101.44043</c:v>
                </c:pt>
                <c:pt idx="94621">
                  <c:v>-84.8388672</c:v>
                </c:pt>
                <c:pt idx="94622">
                  <c:v>-53.2226562</c:v>
                </c:pt>
                <c:pt idx="94623">
                  <c:v>3.05175781</c:v>
                </c:pt>
                <c:pt idx="94624">
                  <c:v>47.9736328</c:v>
                </c:pt>
                <c:pt idx="94625">
                  <c:v>88.37890619999993</c:v>
                </c:pt>
                <c:pt idx="94626">
                  <c:v>103.393555</c:v>
                </c:pt>
                <c:pt idx="94627">
                  <c:v>93.87207029999993</c:v>
                </c:pt>
                <c:pt idx="94628">
                  <c:v>47.2412109</c:v>
                </c:pt>
                <c:pt idx="94629">
                  <c:v>5.615234379999995</c:v>
                </c:pt>
                <c:pt idx="94630">
                  <c:v>-44.6777344</c:v>
                </c:pt>
                <c:pt idx="94631">
                  <c:v>-87.7685547</c:v>
                </c:pt>
                <c:pt idx="94632">
                  <c:v>-94.3603516</c:v>
                </c:pt>
                <c:pt idx="94633">
                  <c:v>-86.9140625</c:v>
                </c:pt>
                <c:pt idx="94634">
                  <c:v>-53.34472659999999</c:v>
                </c:pt>
                <c:pt idx="94635">
                  <c:v>1.953125</c:v>
                </c:pt>
                <c:pt idx="94636">
                  <c:v>54.6875</c:v>
                </c:pt>
                <c:pt idx="94637">
                  <c:v>90.94238279999998</c:v>
                </c:pt>
                <c:pt idx="94638">
                  <c:v>101.928711</c:v>
                </c:pt>
                <c:pt idx="94639">
                  <c:v>93.38378909999996</c:v>
                </c:pt>
                <c:pt idx="94640">
                  <c:v>56.3964844</c:v>
                </c:pt>
                <c:pt idx="94641">
                  <c:v>5.98144531</c:v>
                </c:pt>
                <c:pt idx="94642">
                  <c:v>-40.2832031</c:v>
                </c:pt>
                <c:pt idx="94643">
                  <c:v>-86.6699219</c:v>
                </c:pt>
                <c:pt idx="94644">
                  <c:v>-107.421875</c:v>
                </c:pt>
                <c:pt idx="94645">
                  <c:v>-88.0126953</c:v>
                </c:pt>
                <c:pt idx="94646">
                  <c:v>-57.9833984</c:v>
                </c:pt>
                <c:pt idx="94647">
                  <c:v>-12.9394531</c:v>
                </c:pt>
                <c:pt idx="94648">
                  <c:v>36.9873047</c:v>
                </c:pt>
                <c:pt idx="94649">
                  <c:v>78.8574219</c:v>
                </c:pt>
                <c:pt idx="94650">
                  <c:v>101.928711</c:v>
                </c:pt>
                <c:pt idx="94651">
                  <c:v>96.1914062</c:v>
                </c:pt>
                <c:pt idx="94652">
                  <c:v>60.18066409999999</c:v>
                </c:pt>
                <c:pt idx="94653">
                  <c:v>15.5029297</c:v>
                </c:pt>
                <c:pt idx="94654">
                  <c:v>-32.4707031</c:v>
                </c:pt>
                <c:pt idx="94655">
                  <c:v>-75.9277344</c:v>
                </c:pt>
                <c:pt idx="94656">
                  <c:v>-97.77832029999998</c:v>
                </c:pt>
                <c:pt idx="94657">
                  <c:v>-98.38867190000001</c:v>
                </c:pt>
                <c:pt idx="94658">
                  <c:v>-68.60351559999998</c:v>
                </c:pt>
                <c:pt idx="94659">
                  <c:v>-30.0292969</c:v>
                </c:pt>
                <c:pt idx="94660">
                  <c:v>28.6865234</c:v>
                </c:pt>
                <c:pt idx="94661">
                  <c:v>69.7021484</c:v>
                </c:pt>
                <c:pt idx="94662">
                  <c:v>98.9990234</c:v>
                </c:pt>
                <c:pt idx="94663">
                  <c:v>99.2431641</c:v>
                </c:pt>
                <c:pt idx="94664">
                  <c:v>68.9697266</c:v>
                </c:pt>
                <c:pt idx="94665">
                  <c:v>19.2871094</c:v>
                </c:pt>
                <c:pt idx="94666">
                  <c:v>-30.1513672</c:v>
                </c:pt>
                <c:pt idx="94667">
                  <c:v>-72.87597659999993</c:v>
                </c:pt>
                <c:pt idx="94668">
                  <c:v>-96.0693359</c:v>
                </c:pt>
                <c:pt idx="94669">
                  <c:v>-99.3652344</c:v>
                </c:pt>
                <c:pt idx="94670">
                  <c:v>-76.9042969</c:v>
                </c:pt>
                <c:pt idx="94671">
                  <c:v>-28.6865234</c:v>
                </c:pt>
                <c:pt idx="94672">
                  <c:v>28.3203125</c:v>
                </c:pt>
                <c:pt idx="94673">
                  <c:v>65.55175779999998</c:v>
                </c:pt>
                <c:pt idx="94674">
                  <c:v>98.63281249999996</c:v>
                </c:pt>
                <c:pt idx="94675">
                  <c:v>109.008789</c:v>
                </c:pt>
                <c:pt idx="94676">
                  <c:v>77.27050779999998</c:v>
                </c:pt>
                <c:pt idx="94677">
                  <c:v>30.7617188</c:v>
                </c:pt>
                <c:pt idx="94678">
                  <c:v>-11.8408203</c:v>
                </c:pt>
                <c:pt idx="94679">
                  <c:v>-62.1337891</c:v>
                </c:pt>
                <c:pt idx="94680">
                  <c:v>-99.7314453</c:v>
                </c:pt>
                <c:pt idx="94681">
                  <c:v>-107.788086</c:v>
                </c:pt>
                <c:pt idx="94682">
                  <c:v>-83.0078125</c:v>
                </c:pt>
                <c:pt idx="94683">
                  <c:v>-40.0390625</c:v>
                </c:pt>
                <c:pt idx="94684">
                  <c:v>7.812499999999997</c:v>
                </c:pt>
                <c:pt idx="94685">
                  <c:v>56.3964844</c:v>
                </c:pt>
                <c:pt idx="94686">
                  <c:v>98.9990234</c:v>
                </c:pt>
                <c:pt idx="94687">
                  <c:v>110.595703</c:v>
                </c:pt>
                <c:pt idx="94688">
                  <c:v>81.7871094</c:v>
                </c:pt>
                <c:pt idx="94689">
                  <c:v>53.1005859</c:v>
                </c:pt>
                <c:pt idx="94690">
                  <c:v>-0.854492188</c:v>
                </c:pt>
                <c:pt idx="94691">
                  <c:v>-56.2744141</c:v>
                </c:pt>
                <c:pt idx="94692">
                  <c:v>-89.4775391</c:v>
                </c:pt>
                <c:pt idx="94693">
                  <c:v>-108.886719</c:v>
                </c:pt>
                <c:pt idx="94694">
                  <c:v>-93.87207029999993</c:v>
                </c:pt>
                <c:pt idx="94695">
                  <c:v>-52.734375</c:v>
                </c:pt>
                <c:pt idx="94696">
                  <c:v>-2.44140625</c:v>
                </c:pt>
                <c:pt idx="94697">
                  <c:v>57.3730469</c:v>
                </c:pt>
                <c:pt idx="94698">
                  <c:v>92.4072266</c:v>
                </c:pt>
                <c:pt idx="94699">
                  <c:v>106.445312</c:v>
                </c:pt>
                <c:pt idx="94700">
                  <c:v>86.42578119999993</c:v>
                </c:pt>
                <c:pt idx="94701">
                  <c:v>46.7529297</c:v>
                </c:pt>
                <c:pt idx="94702">
                  <c:v>1.22070312</c:v>
                </c:pt>
                <c:pt idx="94703">
                  <c:v>-50.78125</c:v>
                </c:pt>
                <c:pt idx="94704">
                  <c:v>-93.01757809999998</c:v>
                </c:pt>
                <c:pt idx="94705">
                  <c:v>-102.539062</c:v>
                </c:pt>
                <c:pt idx="94706">
                  <c:v>-92.6513672</c:v>
                </c:pt>
                <c:pt idx="94707">
                  <c:v>-59.5703125</c:v>
                </c:pt>
                <c:pt idx="94708">
                  <c:v>-4.51660156</c:v>
                </c:pt>
                <c:pt idx="94709">
                  <c:v>49.6826172</c:v>
                </c:pt>
                <c:pt idx="94710">
                  <c:v>84.4726562</c:v>
                </c:pt>
                <c:pt idx="94711">
                  <c:v>109.130859</c:v>
                </c:pt>
                <c:pt idx="94712">
                  <c:v>93.6279297</c:v>
                </c:pt>
                <c:pt idx="94713">
                  <c:v>52.1240234</c:v>
                </c:pt>
                <c:pt idx="94714">
                  <c:v>9.155273439999998</c:v>
                </c:pt>
                <c:pt idx="94715">
                  <c:v>-41.2597656</c:v>
                </c:pt>
                <c:pt idx="94716">
                  <c:v>-85.8154297</c:v>
                </c:pt>
                <c:pt idx="94717">
                  <c:v>-96.5576172</c:v>
                </c:pt>
                <c:pt idx="94718">
                  <c:v>-95.2148438</c:v>
                </c:pt>
                <c:pt idx="94719">
                  <c:v>-59.4482422</c:v>
                </c:pt>
                <c:pt idx="94720">
                  <c:v>-17.0898438</c:v>
                </c:pt>
                <c:pt idx="94721">
                  <c:v>32.8369141</c:v>
                </c:pt>
                <c:pt idx="94722">
                  <c:v>80.9326172</c:v>
                </c:pt>
                <c:pt idx="94723">
                  <c:v>108.154297</c:v>
                </c:pt>
                <c:pt idx="94724">
                  <c:v>102.783203</c:v>
                </c:pt>
                <c:pt idx="94725">
                  <c:v>79.22363279999998</c:v>
                </c:pt>
                <c:pt idx="94726">
                  <c:v>20.6298828</c:v>
                </c:pt>
                <c:pt idx="94727">
                  <c:v>-34.7900391</c:v>
                </c:pt>
                <c:pt idx="94728">
                  <c:v>-75.4394531</c:v>
                </c:pt>
                <c:pt idx="94729">
                  <c:v>-98.87695309999998</c:v>
                </c:pt>
                <c:pt idx="94730">
                  <c:v>-101.318359</c:v>
                </c:pt>
                <c:pt idx="94731">
                  <c:v>-70.4345703</c:v>
                </c:pt>
                <c:pt idx="94732">
                  <c:v>-22.8271484</c:v>
                </c:pt>
                <c:pt idx="94733">
                  <c:v>33.44726559999999</c:v>
                </c:pt>
                <c:pt idx="94734">
                  <c:v>75.9277344</c:v>
                </c:pt>
                <c:pt idx="94735">
                  <c:v>101.5625</c:v>
                </c:pt>
                <c:pt idx="94736">
                  <c:v>105.102539</c:v>
                </c:pt>
                <c:pt idx="94737">
                  <c:v>76.6601562</c:v>
                </c:pt>
                <c:pt idx="94738">
                  <c:v>27.8320312</c:v>
                </c:pt>
                <c:pt idx="94739">
                  <c:v>-17.9443359</c:v>
                </c:pt>
                <c:pt idx="94740">
                  <c:v>-61.7675781</c:v>
                </c:pt>
                <c:pt idx="94741">
                  <c:v>-94.4824219</c:v>
                </c:pt>
                <c:pt idx="94742">
                  <c:v>-101.928711</c:v>
                </c:pt>
                <c:pt idx="94743">
                  <c:v>-80.078125</c:v>
                </c:pt>
                <c:pt idx="94744">
                  <c:v>-31.7382812</c:v>
                </c:pt>
                <c:pt idx="94745">
                  <c:v>20.2636719</c:v>
                </c:pt>
                <c:pt idx="94746">
                  <c:v>62.6220703</c:v>
                </c:pt>
                <c:pt idx="94747">
                  <c:v>103.393555</c:v>
                </c:pt>
                <c:pt idx="94748">
                  <c:v>102.172852</c:v>
                </c:pt>
                <c:pt idx="94749">
                  <c:v>76.7822266</c:v>
                </c:pt>
                <c:pt idx="94750">
                  <c:v>41.5039062</c:v>
                </c:pt>
                <c:pt idx="94751">
                  <c:v>-14.8925781</c:v>
                </c:pt>
                <c:pt idx="94752">
                  <c:v>-63.2324219</c:v>
                </c:pt>
                <c:pt idx="94753">
                  <c:v>-95.4589844</c:v>
                </c:pt>
                <c:pt idx="94754">
                  <c:v>-109.49707</c:v>
                </c:pt>
                <c:pt idx="94755">
                  <c:v>-87.2802734</c:v>
                </c:pt>
                <c:pt idx="94756">
                  <c:v>-38.5742188</c:v>
                </c:pt>
                <c:pt idx="94757">
                  <c:v>11.4746094</c:v>
                </c:pt>
                <c:pt idx="94758">
                  <c:v>67.38281249999996</c:v>
                </c:pt>
                <c:pt idx="94759">
                  <c:v>96.3134766</c:v>
                </c:pt>
                <c:pt idx="94760">
                  <c:v>107.666016</c:v>
                </c:pt>
                <c:pt idx="94761">
                  <c:v>89.9658203</c:v>
                </c:pt>
                <c:pt idx="94762">
                  <c:v>43.7011719</c:v>
                </c:pt>
                <c:pt idx="94763">
                  <c:v>-7.20214844</c:v>
                </c:pt>
                <c:pt idx="94764">
                  <c:v>-55.1757812</c:v>
                </c:pt>
                <c:pt idx="94765">
                  <c:v>-94.1162109</c:v>
                </c:pt>
                <c:pt idx="94766">
                  <c:v>-105.834961</c:v>
                </c:pt>
                <c:pt idx="94767">
                  <c:v>-96.80175779999998</c:v>
                </c:pt>
                <c:pt idx="94768">
                  <c:v>-52.3681641</c:v>
                </c:pt>
                <c:pt idx="94769">
                  <c:v>2.9296875</c:v>
                </c:pt>
                <c:pt idx="94770">
                  <c:v>48.4619141</c:v>
                </c:pt>
                <c:pt idx="94771">
                  <c:v>87.2802734</c:v>
                </c:pt>
                <c:pt idx="94772">
                  <c:v>103.271484</c:v>
                </c:pt>
                <c:pt idx="94773">
                  <c:v>87.4023438</c:v>
                </c:pt>
                <c:pt idx="94774">
                  <c:v>59.5703125</c:v>
                </c:pt>
                <c:pt idx="94775">
                  <c:v>5.12695312</c:v>
                </c:pt>
                <c:pt idx="94776">
                  <c:v>-43.0908203</c:v>
                </c:pt>
                <c:pt idx="94777">
                  <c:v>-90.57617190000001</c:v>
                </c:pt>
                <c:pt idx="94778">
                  <c:v>-106.445312</c:v>
                </c:pt>
                <c:pt idx="94779">
                  <c:v>-93.1396484</c:v>
                </c:pt>
                <c:pt idx="94780">
                  <c:v>-59.0820312</c:v>
                </c:pt>
                <c:pt idx="94781">
                  <c:v>-1.22070312</c:v>
                </c:pt>
                <c:pt idx="94782">
                  <c:v>50.5371094</c:v>
                </c:pt>
                <c:pt idx="94783">
                  <c:v>85.20507809999994</c:v>
                </c:pt>
                <c:pt idx="94784">
                  <c:v>102.905273</c:v>
                </c:pt>
                <c:pt idx="94785">
                  <c:v>95.703125</c:v>
                </c:pt>
                <c:pt idx="94786">
                  <c:v>64.453125</c:v>
                </c:pt>
                <c:pt idx="94787">
                  <c:v>13.7939453</c:v>
                </c:pt>
                <c:pt idx="94788">
                  <c:v>-42.7246094</c:v>
                </c:pt>
                <c:pt idx="94789">
                  <c:v>-86.05957029999998</c:v>
                </c:pt>
                <c:pt idx="94790">
                  <c:v>-104.370117</c:v>
                </c:pt>
                <c:pt idx="94791">
                  <c:v>-98.1445312</c:v>
                </c:pt>
                <c:pt idx="94792">
                  <c:v>-63.9648438</c:v>
                </c:pt>
                <c:pt idx="94793">
                  <c:v>-16.72363279999998</c:v>
                </c:pt>
                <c:pt idx="94794">
                  <c:v>37.5976562</c:v>
                </c:pt>
                <c:pt idx="94795">
                  <c:v>81.0546875</c:v>
                </c:pt>
                <c:pt idx="94796">
                  <c:v>101.928711</c:v>
                </c:pt>
                <c:pt idx="94797">
                  <c:v>97.5341797</c:v>
                </c:pt>
                <c:pt idx="94798">
                  <c:v>67.9931641</c:v>
                </c:pt>
                <c:pt idx="94799">
                  <c:v>20.38574219999997</c:v>
                </c:pt>
                <c:pt idx="94800">
                  <c:v>-34.17968749999999</c:v>
                </c:pt>
                <c:pt idx="94801">
                  <c:v>-70.3125</c:v>
                </c:pt>
                <c:pt idx="94802">
                  <c:v>-97.65625</c:v>
                </c:pt>
                <c:pt idx="94803">
                  <c:v>-98.38867190000001</c:v>
                </c:pt>
                <c:pt idx="94804">
                  <c:v>-70.9228516</c:v>
                </c:pt>
                <c:pt idx="94805">
                  <c:v>-22.8271484</c:v>
                </c:pt>
                <c:pt idx="94806">
                  <c:v>28.44238279999998</c:v>
                </c:pt>
                <c:pt idx="94807">
                  <c:v>73.7304688</c:v>
                </c:pt>
                <c:pt idx="94808">
                  <c:v>101.074219</c:v>
                </c:pt>
                <c:pt idx="94809">
                  <c:v>96.4355469</c:v>
                </c:pt>
                <c:pt idx="94810">
                  <c:v>75.5615234</c:v>
                </c:pt>
                <c:pt idx="94811">
                  <c:v>28.1982422</c:v>
                </c:pt>
                <c:pt idx="94812">
                  <c:v>-33.6914062</c:v>
                </c:pt>
                <c:pt idx="94813">
                  <c:v>-75.31738279999998</c:v>
                </c:pt>
                <c:pt idx="94814">
                  <c:v>-98.87695309999998</c:v>
                </c:pt>
                <c:pt idx="94815">
                  <c:v>-106.933594</c:v>
                </c:pt>
                <c:pt idx="94816">
                  <c:v>-81.4208984</c:v>
                </c:pt>
                <c:pt idx="94817">
                  <c:v>-27.8320312</c:v>
                </c:pt>
                <c:pt idx="94818">
                  <c:v>23.0712891</c:v>
                </c:pt>
                <c:pt idx="94819">
                  <c:v>73.48632809999998</c:v>
                </c:pt>
                <c:pt idx="94820">
                  <c:v>100.830078</c:v>
                </c:pt>
                <c:pt idx="94821">
                  <c:v>101.5625</c:v>
                </c:pt>
                <c:pt idx="94822">
                  <c:v>78.6132812</c:v>
                </c:pt>
                <c:pt idx="94823">
                  <c:v>36.4990234</c:v>
                </c:pt>
                <c:pt idx="94824">
                  <c:v>-12.9394531</c:v>
                </c:pt>
                <c:pt idx="94825">
                  <c:v>-65.0634766</c:v>
                </c:pt>
                <c:pt idx="94826">
                  <c:v>-97.90039059999998</c:v>
                </c:pt>
                <c:pt idx="94827">
                  <c:v>-99.4873047</c:v>
                </c:pt>
                <c:pt idx="94828">
                  <c:v>-82.15332029999998</c:v>
                </c:pt>
                <c:pt idx="94829">
                  <c:v>-42.96875</c:v>
                </c:pt>
                <c:pt idx="94830">
                  <c:v>14.8925781</c:v>
                </c:pt>
                <c:pt idx="94831">
                  <c:v>61.5234375</c:v>
                </c:pt>
                <c:pt idx="94832">
                  <c:v>88.37890619999993</c:v>
                </c:pt>
                <c:pt idx="94833">
                  <c:v>95.4589844</c:v>
                </c:pt>
                <c:pt idx="94834">
                  <c:v>85.4492188</c:v>
                </c:pt>
                <c:pt idx="94835">
                  <c:v>45.7763672</c:v>
                </c:pt>
                <c:pt idx="94836">
                  <c:v>-10.7421875</c:v>
                </c:pt>
                <c:pt idx="94837">
                  <c:v>-67.13867190000001</c:v>
                </c:pt>
                <c:pt idx="94838">
                  <c:v>-88.0126953</c:v>
                </c:pt>
                <c:pt idx="94839">
                  <c:v>-99.1210938</c:v>
                </c:pt>
                <c:pt idx="94840">
                  <c:v>-94.2382812</c:v>
                </c:pt>
                <c:pt idx="94841">
                  <c:v>-45.0439453</c:v>
                </c:pt>
                <c:pt idx="94842">
                  <c:v>13.7939453</c:v>
                </c:pt>
                <c:pt idx="94843">
                  <c:v>53.2226562</c:v>
                </c:pt>
                <c:pt idx="94844">
                  <c:v>92.77343749999996</c:v>
                </c:pt>
                <c:pt idx="94845">
                  <c:v>110.107422</c:v>
                </c:pt>
                <c:pt idx="94846">
                  <c:v>93.2617188</c:v>
                </c:pt>
                <c:pt idx="94847">
                  <c:v>48.9501953</c:v>
                </c:pt>
                <c:pt idx="94848">
                  <c:v>1.70898438</c:v>
                </c:pt>
                <c:pt idx="94849">
                  <c:v>-50.5371094</c:v>
                </c:pt>
                <c:pt idx="94850">
                  <c:v>-92.6513672</c:v>
                </c:pt>
                <c:pt idx="94851">
                  <c:v>-102.416992</c:v>
                </c:pt>
                <c:pt idx="94852">
                  <c:v>-88.2568359</c:v>
                </c:pt>
                <c:pt idx="94853">
                  <c:v>-53.4667969</c:v>
                </c:pt>
                <c:pt idx="94854">
                  <c:v>-6.103515619999995</c:v>
                </c:pt>
                <c:pt idx="94855">
                  <c:v>41.7480469</c:v>
                </c:pt>
                <c:pt idx="94856">
                  <c:v>79.7119141</c:v>
                </c:pt>
                <c:pt idx="94857">
                  <c:v>97.0458984</c:v>
                </c:pt>
                <c:pt idx="94858">
                  <c:v>95.0927734</c:v>
                </c:pt>
                <c:pt idx="94859">
                  <c:v>65.67382809999994</c:v>
                </c:pt>
                <c:pt idx="94860">
                  <c:v>11.8408203</c:v>
                </c:pt>
                <c:pt idx="94861">
                  <c:v>-37.9638672</c:v>
                </c:pt>
                <c:pt idx="94862">
                  <c:v>-75.19531249999996</c:v>
                </c:pt>
                <c:pt idx="94863">
                  <c:v>-102.661133</c:v>
                </c:pt>
                <c:pt idx="94864">
                  <c:v>-93.2617188</c:v>
                </c:pt>
                <c:pt idx="94865">
                  <c:v>-65.7958984</c:v>
                </c:pt>
                <c:pt idx="94866">
                  <c:v>-19.7753906</c:v>
                </c:pt>
                <c:pt idx="94867">
                  <c:v>39.4287109</c:v>
                </c:pt>
                <c:pt idx="94868">
                  <c:v>80.32226559999998</c:v>
                </c:pt>
                <c:pt idx="94869">
                  <c:v>105.102539</c:v>
                </c:pt>
                <c:pt idx="94870">
                  <c:v>101.5625</c:v>
                </c:pt>
                <c:pt idx="94871">
                  <c:v>79.22363279999998</c:v>
                </c:pt>
                <c:pt idx="94872">
                  <c:v>30.7617188</c:v>
                </c:pt>
                <c:pt idx="94873">
                  <c:v>-31.4941406</c:v>
                </c:pt>
                <c:pt idx="94874">
                  <c:v>-73.1201172</c:v>
                </c:pt>
                <c:pt idx="94875">
                  <c:v>-95.0927734</c:v>
                </c:pt>
                <c:pt idx="94876">
                  <c:v>-95.703125</c:v>
                </c:pt>
                <c:pt idx="94877">
                  <c:v>-74.8291016</c:v>
                </c:pt>
                <c:pt idx="94878">
                  <c:v>-31.6162109</c:v>
                </c:pt>
                <c:pt idx="94879">
                  <c:v>22.9492188</c:v>
                </c:pt>
                <c:pt idx="94880">
                  <c:v>73.3642578</c:v>
                </c:pt>
                <c:pt idx="94881">
                  <c:v>99.2431641</c:v>
                </c:pt>
                <c:pt idx="94882">
                  <c:v>103.393555</c:v>
                </c:pt>
                <c:pt idx="94883">
                  <c:v>77.75878909999996</c:v>
                </c:pt>
                <c:pt idx="94884">
                  <c:v>36.0107422</c:v>
                </c:pt>
                <c:pt idx="94885">
                  <c:v>-20.0195312</c:v>
                </c:pt>
                <c:pt idx="94886">
                  <c:v>-64.57519529999998</c:v>
                </c:pt>
                <c:pt idx="94887">
                  <c:v>-97.2900391</c:v>
                </c:pt>
                <c:pt idx="94888">
                  <c:v>-111.083984</c:v>
                </c:pt>
                <c:pt idx="94889">
                  <c:v>-81.5429688</c:v>
                </c:pt>
                <c:pt idx="94890">
                  <c:v>-33.81347659999999</c:v>
                </c:pt>
                <c:pt idx="94891">
                  <c:v>17.7001953</c:v>
                </c:pt>
                <c:pt idx="94892">
                  <c:v>60.3027344</c:v>
                </c:pt>
                <c:pt idx="94893">
                  <c:v>93.5058594</c:v>
                </c:pt>
                <c:pt idx="94894">
                  <c:v>101.074219</c:v>
                </c:pt>
                <c:pt idx="94895">
                  <c:v>81.9091797</c:v>
                </c:pt>
                <c:pt idx="94896">
                  <c:v>39.6728516</c:v>
                </c:pt>
                <c:pt idx="94897">
                  <c:v>-5.12695312</c:v>
                </c:pt>
                <c:pt idx="94898">
                  <c:v>-55.1757812</c:v>
                </c:pt>
                <c:pt idx="94899">
                  <c:v>-95.0927734</c:v>
                </c:pt>
                <c:pt idx="94900">
                  <c:v>-100.708008</c:v>
                </c:pt>
                <c:pt idx="94901">
                  <c:v>-87.5244141</c:v>
                </c:pt>
                <c:pt idx="94902">
                  <c:v>-44.6777344</c:v>
                </c:pt>
                <c:pt idx="94903">
                  <c:v>10.0097656</c:v>
                </c:pt>
                <c:pt idx="94904">
                  <c:v>60.0585938</c:v>
                </c:pt>
                <c:pt idx="94905">
                  <c:v>93.01757809999998</c:v>
                </c:pt>
                <c:pt idx="94906">
                  <c:v>103.393555</c:v>
                </c:pt>
                <c:pt idx="94907">
                  <c:v>83.984375</c:v>
                </c:pt>
                <c:pt idx="94908">
                  <c:v>48.4619141</c:v>
                </c:pt>
                <c:pt idx="94909">
                  <c:v>-4.51660156</c:v>
                </c:pt>
                <c:pt idx="94910">
                  <c:v>-58.59375</c:v>
                </c:pt>
                <c:pt idx="94911">
                  <c:v>-91.3085938</c:v>
                </c:pt>
                <c:pt idx="94912">
                  <c:v>-93.01757809999998</c:v>
                </c:pt>
                <c:pt idx="94913">
                  <c:v>-86.42578119999993</c:v>
                </c:pt>
                <c:pt idx="94914">
                  <c:v>-50.4150391</c:v>
                </c:pt>
                <c:pt idx="94915">
                  <c:v>-0.9765625</c:v>
                </c:pt>
                <c:pt idx="94916">
                  <c:v>48.3398438</c:v>
                </c:pt>
                <c:pt idx="94917">
                  <c:v>90.08789059999998</c:v>
                </c:pt>
                <c:pt idx="94918">
                  <c:v>100.341797</c:v>
                </c:pt>
                <c:pt idx="94919">
                  <c:v>93.38378909999996</c:v>
                </c:pt>
                <c:pt idx="94920">
                  <c:v>57.7392578</c:v>
                </c:pt>
                <c:pt idx="94921">
                  <c:v>5.73730469</c:v>
                </c:pt>
                <c:pt idx="94922">
                  <c:v>-45.6542969</c:v>
                </c:pt>
                <c:pt idx="94923">
                  <c:v>-88.9892578</c:v>
                </c:pt>
                <c:pt idx="94924">
                  <c:v>-109.375</c:v>
                </c:pt>
                <c:pt idx="94925">
                  <c:v>-96.67968749999996</c:v>
                </c:pt>
                <c:pt idx="94926">
                  <c:v>-62.0117188</c:v>
                </c:pt>
                <c:pt idx="94927">
                  <c:v>-17.8222656</c:v>
                </c:pt>
                <c:pt idx="94928">
                  <c:v>41.9921875</c:v>
                </c:pt>
                <c:pt idx="94929">
                  <c:v>79.4677734</c:v>
                </c:pt>
                <c:pt idx="94930">
                  <c:v>110.839844</c:v>
                </c:pt>
                <c:pt idx="94931">
                  <c:v>103.149414</c:v>
                </c:pt>
                <c:pt idx="94932">
                  <c:v>67.50488279999998</c:v>
                </c:pt>
                <c:pt idx="94933">
                  <c:v>14.2822266</c:v>
                </c:pt>
                <c:pt idx="94934">
                  <c:v>-34.7900391</c:v>
                </c:pt>
                <c:pt idx="94935">
                  <c:v>-84.5947266</c:v>
                </c:pt>
                <c:pt idx="94936">
                  <c:v>-105.59082</c:v>
                </c:pt>
                <c:pt idx="94937">
                  <c:v>-97.1679688</c:v>
                </c:pt>
                <c:pt idx="94938">
                  <c:v>-74.3408203</c:v>
                </c:pt>
                <c:pt idx="94939">
                  <c:v>-22.2167969</c:v>
                </c:pt>
                <c:pt idx="94940">
                  <c:v>34.6679688</c:v>
                </c:pt>
                <c:pt idx="94941">
                  <c:v>78.4912109</c:v>
                </c:pt>
                <c:pt idx="94942">
                  <c:v>103.393555</c:v>
                </c:pt>
                <c:pt idx="94943">
                  <c:v>103.881836</c:v>
                </c:pt>
                <c:pt idx="94944">
                  <c:v>68.35937499999996</c:v>
                </c:pt>
                <c:pt idx="94945">
                  <c:v>22.3388672</c:v>
                </c:pt>
                <c:pt idx="94946">
                  <c:v>-33.3251953</c:v>
                </c:pt>
                <c:pt idx="94947">
                  <c:v>-75.19531249999996</c:v>
                </c:pt>
                <c:pt idx="94948">
                  <c:v>-98.9990234</c:v>
                </c:pt>
                <c:pt idx="94949">
                  <c:v>-100.708008</c:v>
                </c:pt>
                <c:pt idx="94950">
                  <c:v>-77.0263672</c:v>
                </c:pt>
                <c:pt idx="94951">
                  <c:v>-26.2451172</c:v>
                </c:pt>
                <c:pt idx="94952">
                  <c:v>21.6064453</c:v>
                </c:pt>
                <c:pt idx="94953">
                  <c:v>65.18554690000001</c:v>
                </c:pt>
                <c:pt idx="94954">
                  <c:v>96.3134766</c:v>
                </c:pt>
                <c:pt idx="94955">
                  <c:v>99.85351559999998</c:v>
                </c:pt>
                <c:pt idx="94956">
                  <c:v>77.5146484</c:v>
                </c:pt>
                <c:pt idx="94957">
                  <c:v>42.96875</c:v>
                </c:pt>
                <c:pt idx="94958">
                  <c:v>-18.5546875</c:v>
                </c:pt>
                <c:pt idx="94959">
                  <c:v>-63.2324219</c:v>
                </c:pt>
                <c:pt idx="94960">
                  <c:v>-95.9472656</c:v>
                </c:pt>
                <c:pt idx="94961">
                  <c:v>-108.764648</c:v>
                </c:pt>
                <c:pt idx="94962">
                  <c:v>-85.8154297</c:v>
                </c:pt>
                <c:pt idx="94963">
                  <c:v>-36.6210938</c:v>
                </c:pt>
                <c:pt idx="94964">
                  <c:v>14.7705078</c:v>
                </c:pt>
                <c:pt idx="94965">
                  <c:v>60.18066409999999</c:v>
                </c:pt>
                <c:pt idx="94966">
                  <c:v>95.0927734</c:v>
                </c:pt>
                <c:pt idx="94967">
                  <c:v>105.46875</c:v>
                </c:pt>
                <c:pt idx="94968">
                  <c:v>93.38378909999996</c:v>
                </c:pt>
                <c:pt idx="94969">
                  <c:v>44.4335938</c:v>
                </c:pt>
                <c:pt idx="94970">
                  <c:v>-9.39941406</c:v>
                </c:pt>
                <c:pt idx="94971">
                  <c:v>-69.8242188</c:v>
                </c:pt>
                <c:pt idx="94972">
                  <c:v>-101.68457</c:v>
                </c:pt>
                <c:pt idx="94973">
                  <c:v>-100.219727</c:v>
                </c:pt>
                <c:pt idx="94974">
                  <c:v>-84.8388672</c:v>
                </c:pt>
                <c:pt idx="94975">
                  <c:v>-45.0439453</c:v>
                </c:pt>
                <c:pt idx="94976">
                  <c:v>4.15039062</c:v>
                </c:pt>
                <c:pt idx="94977">
                  <c:v>58.83789059999999</c:v>
                </c:pt>
                <c:pt idx="94978">
                  <c:v>90.33203119999993</c:v>
                </c:pt>
                <c:pt idx="94979">
                  <c:v>102.294922</c:v>
                </c:pt>
                <c:pt idx="94980">
                  <c:v>93.9941406</c:v>
                </c:pt>
                <c:pt idx="94981">
                  <c:v>51.5136719</c:v>
                </c:pt>
                <c:pt idx="94982">
                  <c:v>4.51660156</c:v>
                </c:pt>
                <c:pt idx="94983">
                  <c:v>-49.1943359</c:v>
                </c:pt>
                <c:pt idx="94984">
                  <c:v>-89.4775391</c:v>
                </c:pt>
                <c:pt idx="94985">
                  <c:v>-106.079102</c:v>
                </c:pt>
                <c:pt idx="94986">
                  <c:v>-91.6748047</c:v>
                </c:pt>
                <c:pt idx="94987">
                  <c:v>-47.2412109</c:v>
                </c:pt>
                <c:pt idx="94988">
                  <c:v>-1.70898438</c:v>
                </c:pt>
                <c:pt idx="94989">
                  <c:v>44.4335938</c:v>
                </c:pt>
                <c:pt idx="94990">
                  <c:v>87.890625</c:v>
                </c:pt>
                <c:pt idx="94991">
                  <c:v>103.271484</c:v>
                </c:pt>
                <c:pt idx="94992">
                  <c:v>92.6513672</c:v>
                </c:pt>
                <c:pt idx="94993">
                  <c:v>53.4667969</c:v>
                </c:pt>
                <c:pt idx="94994">
                  <c:v>10.3759766</c:v>
                </c:pt>
                <c:pt idx="94995">
                  <c:v>-44.1894531</c:v>
                </c:pt>
                <c:pt idx="94996">
                  <c:v>-85.9375</c:v>
                </c:pt>
                <c:pt idx="94997">
                  <c:v>-106.689453</c:v>
                </c:pt>
                <c:pt idx="94998">
                  <c:v>-101.074219</c:v>
                </c:pt>
                <c:pt idx="94999">
                  <c:v>-62.2558594</c:v>
                </c:pt>
                <c:pt idx="95000">
                  <c:v>-11.2304688</c:v>
                </c:pt>
                <c:pt idx="95001">
                  <c:v>37.9638672</c:v>
                </c:pt>
                <c:pt idx="95002">
                  <c:v>84.7167969</c:v>
                </c:pt>
                <c:pt idx="95003">
                  <c:v>99.60937499999996</c:v>
                </c:pt>
                <c:pt idx="95004">
                  <c:v>94.2382812</c:v>
                </c:pt>
                <c:pt idx="95005">
                  <c:v>65.7958984</c:v>
                </c:pt>
                <c:pt idx="95006">
                  <c:v>15.625</c:v>
                </c:pt>
                <c:pt idx="95007">
                  <c:v>-34.9121094</c:v>
                </c:pt>
                <c:pt idx="95008">
                  <c:v>-77.39257809999994</c:v>
                </c:pt>
                <c:pt idx="95009">
                  <c:v>-104.003906</c:v>
                </c:pt>
                <c:pt idx="95010">
                  <c:v>-96.5576172</c:v>
                </c:pt>
                <c:pt idx="95011">
                  <c:v>-71.6552734</c:v>
                </c:pt>
                <c:pt idx="95012">
                  <c:v>-24.7802734</c:v>
                </c:pt>
                <c:pt idx="95013">
                  <c:v>33.203125</c:v>
                </c:pt>
                <c:pt idx="95014">
                  <c:v>77.39257809999994</c:v>
                </c:pt>
                <c:pt idx="95015">
                  <c:v>100.830078</c:v>
                </c:pt>
                <c:pt idx="95016">
                  <c:v>96.1914062</c:v>
                </c:pt>
                <c:pt idx="95017">
                  <c:v>79.22363279999998</c:v>
                </c:pt>
                <c:pt idx="95018">
                  <c:v>29.5410156</c:v>
                </c:pt>
                <c:pt idx="95019">
                  <c:v>-23.8037109</c:v>
                </c:pt>
                <c:pt idx="95020">
                  <c:v>-74.46289059999998</c:v>
                </c:pt>
                <c:pt idx="95021">
                  <c:v>-90.33203119999993</c:v>
                </c:pt>
                <c:pt idx="95022">
                  <c:v>-96.3134766</c:v>
                </c:pt>
                <c:pt idx="95023">
                  <c:v>-76.4160156</c:v>
                </c:pt>
                <c:pt idx="95024">
                  <c:v>-33.44726559999999</c:v>
                </c:pt>
                <c:pt idx="95025">
                  <c:v>18.0664062</c:v>
                </c:pt>
                <c:pt idx="95026">
                  <c:v>66.40625</c:v>
                </c:pt>
                <c:pt idx="95027">
                  <c:v>97.1679688</c:v>
                </c:pt>
                <c:pt idx="95028">
                  <c:v>99.1210938</c:v>
                </c:pt>
                <c:pt idx="95029">
                  <c:v>80.32226559999998</c:v>
                </c:pt>
                <c:pt idx="95030">
                  <c:v>34.9121094</c:v>
                </c:pt>
                <c:pt idx="95031">
                  <c:v>-21.484375</c:v>
                </c:pt>
                <c:pt idx="95032">
                  <c:v>-64.3310547</c:v>
                </c:pt>
                <c:pt idx="95033">
                  <c:v>-96.3134766</c:v>
                </c:pt>
                <c:pt idx="95034">
                  <c:v>-99.4873047</c:v>
                </c:pt>
                <c:pt idx="95035">
                  <c:v>-84.3505859</c:v>
                </c:pt>
                <c:pt idx="95036">
                  <c:v>-41.1376953</c:v>
                </c:pt>
                <c:pt idx="95037">
                  <c:v>16.4794922</c:v>
                </c:pt>
                <c:pt idx="95038">
                  <c:v>59.3261719</c:v>
                </c:pt>
                <c:pt idx="95039">
                  <c:v>87.6464844</c:v>
                </c:pt>
                <c:pt idx="95040">
                  <c:v>100.585938</c:v>
                </c:pt>
                <c:pt idx="95041">
                  <c:v>83.2519531</c:v>
                </c:pt>
                <c:pt idx="95042">
                  <c:v>42.96875</c:v>
                </c:pt>
                <c:pt idx="95043">
                  <c:v>-7.69042969</c:v>
                </c:pt>
                <c:pt idx="95044">
                  <c:v>-60.9130859</c:v>
                </c:pt>
                <c:pt idx="95045">
                  <c:v>-92.4072266</c:v>
                </c:pt>
                <c:pt idx="95046">
                  <c:v>-100.830078</c:v>
                </c:pt>
                <c:pt idx="95047">
                  <c:v>-82.6416016</c:v>
                </c:pt>
                <c:pt idx="95048">
                  <c:v>-53.8330078</c:v>
                </c:pt>
                <c:pt idx="95049">
                  <c:v>4.394531249999993</c:v>
                </c:pt>
                <c:pt idx="95050">
                  <c:v>58.7158203</c:v>
                </c:pt>
                <c:pt idx="95051">
                  <c:v>91.9189453</c:v>
                </c:pt>
                <c:pt idx="95052">
                  <c:v>103.759766</c:v>
                </c:pt>
                <c:pt idx="95053">
                  <c:v>89.5996094</c:v>
                </c:pt>
                <c:pt idx="95054">
                  <c:v>51.7578125</c:v>
                </c:pt>
                <c:pt idx="95055">
                  <c:v>-1.58691406</c:v>
                </c:pt>
                <c:pt idx="95056">
                  <c:v>-55.1757812</c:v>
                </c:pt>
                <c:pt idx="95057">
                  <c:v>-86.9140625</c:v>
                </c:pt>
                <c:pt idx="95058">
                  <c:v>-100.585938</c:v>
                </c:pt>
                <c:pt idx="95059">
                  <c:v>-87.15820309999998</c:v>
                </c:pt>
                <c:pt idx="95060">
                  <c:v>-51.5136719</c:v>
                </c:pt>
                <c:pt idx="95061">
                  <c:v>-3.66210938</c:v>
                </c:pt>
                <c:pt idx="95062">
                  <c:v>43.7011719</c:v>
                </c:pt>
                <c:pt idx="95063">
                  <c:v>85.9375</c:v>
                </c:pt>
                <c:pt idx="95064">
                  <c:v>107.299805</c:v>
                </c:pt>
                <c:pt idx="95065">
                  <c:v>95.3369141</c:v>
                </c:pt>
                <c:pt idx="95066">
                  <c:v>54.32128909999999</c:v>
                </c:pt>
                <c:pt idx="95067">
                  <c:v>7.324218749999996</c:v>
                </c:pt>
                <c:pt idx="95068">
                  <c:v>-44.1894531</c:v>
                </c:pt>
                <c:pt idx="95069">
                  <c:v>-82.5195312</c:v>
                </c:pt>
                <c:pt idx="95070">
                  <c:v>-101.074219</c:v>
                </c:pt>
                <c:pt idx="95071">
                  <c:v>-92.0410156</c:v>
                </c:pt>
                <c:pt idx="95072">
                  <c:v>-59.5703125</c:v>
                </c:pt>
                <c:pt idx="95073">
                  <c:v>-10.2539062</c:v>
                </c:pt>
                <c:pt idx="95074">
                  <c:v>33.5693359</c:v>
                </c:pt>
                <c:pt idx="95075">
                  <c:v>78.0029297</c:v>
                </c:pt>
                <c:pt idx="95076">
                  <c:v>101.5625</c:v>
                </c:pt>
                <c:pt idx="95077">
                  <c:v>99.2431641</c:v>
                </c:pt>
                <c:pt idx="95078">
                  <c:v>69.45800779999998</c:v>
                </c:pt>
                <c:pt idx="95079">
                  <c:v>20.9960938</c:v>
                </c:pt>
                <c:pt idx="95080">
                  <c:v>-35.0341797</c:v>
                </c:pt>
                <c:pt idx="95081">
                  <c:v>-86.7919922</c:v>
                </c:pt>
                <c:pt idx="95082">
                  <c:v>-106.323242</c:v>
                </c:pt>
                <c:pt idx="95083">
                  <c:v>-99.2431641</c:v>
                </c:pt>
                <c:pt idx="95084">
                  <c:v>-68.8476562</c:v>
                </c:pt>
                <c:pt idx="95085">
                  <c:v>-23.8037109</c:v>
                </c:pt>
                <c:pt idx="95086">
                  <c:v>26.6113281</c:v>
                </c:pt>
                <c:pt idx="95087">
                  <c:v>75.5615234</c:v>
                </c:pt>
                <c:pt idx="95088">
                  <c:v>111.450195</c:v>
                </c:pt>
                <c:pt idx="95089">
                  <c:v>107.299805</c:v>
                </c:pt>
                <c:pt idx="95090">
                  <c:v>78.7353516</c:v>
                </c:pt>
                <c:pt idx="95091">
                  <c:v>29.6630859</c:v>
                </c:pt>
                <c:pt idx="95092">
                  <c:v>-22.8271484</c:v>
                </c:pt>
                <c:pt idx="95093">
                  <c:v>-68.9697266</c:v>
                </c:pt>
                <c:pt idx="95094">
                  <c:v>-97.90039059999998</c:v>
                </c:pt>
                <c:pt idx="95095">
                  <c:v>-102.416992</c:v>
                </c:pt>
                <c:pt idx="95096">
                  <c:v>-83.4960938</c:v>
                </c:pt>
                <c:pt idx="95097">
                  <c:v>-34.7900391</c:v>
                </c:pt>
                <c:pt idx="95098">
                  <c:v>15.2587891</c:v>
                </c:pt>
                <c:pt idx="95099">
                  <c:v>66.1621094</c:v>
                </c:pt>
                <c:pt idx="95100">
                  <c:v>100.463867</c:v>
                </c:pt>
                <c:pt idx="95101">
                  <c:v>98.87695309999998</c:v>
                </c:pt>
                <c:pt idx="95102">
                  <c:v>75.0732422</c:v>
                </c:pt>
                <c:pt idx="95103">
                  <c:v>37.4755859</c:v>
                </c:pt>
                <c:pt idx="95104">
                  <c:v>-20.8740234</c:v>
                </c:pt>
                <c:pt idx="95105">
                  <c:v>-68.35937499999996</c:v>
                </c:pt>
                <c:pt idx="95106">
                  <c:v>-96.0693359</c:v>
                </c:pt>
                <c:pt idx="95107">
                  <c:v>-98.63281249999996</c:v>
                </c:pt>
                <c:pt idx="95108">
                  <c:v>-77.75878909999996</c:v>
                </c:pt>
                <c:pt idx="95109">
                  <c:v>-40.1611328</c:v>
                </c:pt>
                <c:pt idx="95110">
                  <c:v>7.93457031</c:v>
                </c:pt>
                <c:pt idx="95111">
                  <c:v>63.2324219</c:v>
                </c:pt>
                <c:pt idx="95112">
                  <c:v>92.2851562</c:v>
                </c:pt>
                <c:pt idx="95113">
                  <c:v>97.65625</c:v>
                </c:pt>
                <c:pt idx="95114">
                  <c:v>84.8388672</c:v>
                </c:pt>
                <c:pt idx="95115">
                  <c:v>45.1660156</c:v>
                </c:pt>
                <c:pt idx="95116">
                  <c:v>-7.812499999999997</c:v>
                </c:pt>
                <c:pt idx="95117">
                  <c:v>-66.2841797</c:v>
                </c:pt>
                <c:pt idx="95118">
                  <c:v>-96.80175779999998</c:v>
                </c:pt>
                <c:pt idx="95119">
                  <c:v>-104.370117</c:v>
                </c:pt>
                <c:pt idx="95120">
                  <c:v>-80.5664062</c:v>
                </c:pt>
                <c:pt idx="95121">
                  <c:v>-48.5839844</c:v>
                </c:pt>
                <c:pt idx="95122">
                  <c:v>1.09863281</c:v>
                </c:pt>
                <c:pt idx="95123">
                  <c:v>52.734375</c:v>
                </c:pt>
                <c:pt idx="95124">
                  <c:v>88.8671875</c:v>
                </c:pt>
                <c:pt idx="95125">
                  <c:v>100.097656</c:v>
                </c:pt>
                <c:pt idx="95126">
                  <c:v>86.9140625</c:v>
                </c:pt>
                <c:pt idx="95127">
                  <c:v>50.78125</c:v>
                </c:pt>
                <c:pt idx="95128">
                  <c:v>1.09863281</c:v>
                </c:pt>
                <c:pt idx="95129">
                  <c:v>-48.4619141</c:v>
                </c:pt>
                <c:pt idx="95130">
                  <c:v>-92.5292969</c:v>
                </c:pt>
                <c:pt idx="95131">
                  <c:v>-107.543945</c:v>
                </c:pt>
                <c:pt idx="95132">
                  <c:v>-96.3134766</c:v>
                </c:pt>
                <c:pt idx="95133">
                  <c:v>-56.2744141</c:v>
                </c:pt>
                <c:pt idx="95134">
                  <c:v>-4.394531249999993</c:v>
                </c:pt>
                <c:pt idx="95135">
                  <c:v>41.015625</c:v>
                </c:pt>
                <c:pt idx="95136">
                  <c:v>89.35546879999995</c:v>
                </c:pt>
                <c:pt idx="95137">
                  <c:v>109.49707</c:v>
                </c:pt>
                <c:pt idx="95138">
                  <c:v>95.4589844</c:v>
                </c:pt>
                <c:pt idx="95139">
                  <c:v>64.6972656</c:v>
                </c:pt>
                <c:pt idx="95140">
                  <c:v>10.8642578</c:v>
                </c:pt>
                <c:pt idx="95141">
                  <c:v>-36.3769531</c:v>
                </c:pt>
                <c:pt idx="95142">
                  <c:v>-77.0263672</c:v>
                </c:pt>
                <c:pt idx="95143">
                  <c:v>-99.3652344</c:v>
                </c:pt>
                <c:pt idx="95144">
                  <c:v>-89.7216797</c:v>
                </c:pt>
                <c:pt idx="95145">
                  <c:v>-65.55175779999998</c:v>
                </c:pt>
                <c:pt idx="95146">
                  <c:v>-14.0380859</c:v>
                </c:pt>
                <c:pt idx="95147">
                  <c:v>36.8652344</c:v>
                </c:pt>
                <c:pt idx="95148">
                  <c:v>77.39257809999994</c:v>
                </c:pt>
                <c:pt idx="95149">
                  <c:v>102.172852</c:v>
                </c:pt>
                <c:pt idx="95150">
                  <c:v>96.0693359</c:v>
                </c:pt>
                <c:pt idx="95151">
                  <c:v>66.8945312</c:v>
                </c:pt>
                <c:pt idx="95152">
                  <c:v>14.0380859</c:v>
                </c:pt>
                <c:pt idx="95153">
                  <c:v>-33.9355469</c:v>
                </c:pt>
                <c:pt idx="95154">
                  <c:v>-85.08300779999998</c:v>
                </c:pt>
                <c:pt idx="95155">
                  <c:v>-105.957031</c:v>
                </c:pt>
                <c:pt idx="95156">
                  <c:v>-102.905273</c:v>
                </c:pt>
                <c:pt idx="95157">
                  <c:v>-72.87597659999993</c:v>
                </c:pt>
                <c:pt idx="95158">
                  <c:v>-25.390625</c:v>
                </c:pt>
                <c:pt idx="95159">
                  <c:v>32.8369141</c:v>
                </c:pt>
                <c:pt idx="95160">
                  <c:v>76.2939453</c:v>
                </c:pt>
                <c:pt idx="95161">
                  <c:v>104.614258</c:v>
                </c:pt>
                <c:pt idx="95162">
                  <c:v>100.830078</c:v>
                </c:pt>
                <c:pt idx="95163">
                  <c:v>76.2939453</c:v>
                </c:pt>
                <c:pt idx="95164">
                  <c:v>32.3486328</c:v>
                </c:pt>
                <c:pt idx="95165">
                  <c:v>-22.7050781</c:v>
                </c:pt>
                <c:pt idx="95166">
                  <c:v>-70.9228516</c:v>
                </c:pt>
                <c:pt idx="95167">
                  <c:v>-95.0927734</c:v>
                </c:pt>
                <c:pt idx="95168">
                  <c:v>-96.3134766</c:v>
                </c:pt>
                <c:pt idx="95169">
                  <c:v>-76.2939453</c:v>
                </c:pt>
                <c:pt idx="95170">
                  <c:v>-37.3535156</c:v>
                </c:pt>
                <c:pt idx="95171">
                  <c:v>18.4326172</c:v>
                </c:pt>
                <c:pt idx="95172">
                  <c:v>67.9931641</c:v>
                </c:pt>
                <c:pt idx="95173">
                  <c:v>102.416992</c:v>
                </c:pt>
                <c:pt idx="95174">
                  <c:v>104.125977</c:v>
                </c:pt>
                <c:pt idx="95175">
                  <c:v>81.4208984</c:v>
                </c:pt>
                <c:pt idx="95176">
                  <c:v>37.109375</c:v>
                </c:pt>
                <c:pt idx="95177">
                  <c:v>-17.2119141</c:v>
                </c:pt>
                <c:pt idx="95178">
                  <c:v>-67.62695309999998</c:v>
                </c:pt>
                <c:pt idx="95179">
                  <c:v>-97.0458984</c:v>
                </c:pt>
                <c:pt idx="95180">
                  <c:v>-99.2431641</c:v>
                </c:pt>
                <c:pt idx="95181">
                  <c:v>-87.4023438</c:v>
                </c:pt>
                <c:pt idx="95182">
                  <c:v>-46.0205078</c:v>
                </c:pt>
                <c:pt idx="95183">
                  <c:v>11.2304688</c:v>
                </c:pt>
                <c:pt idx="95184">
                  <c:v>62.0117188</c:v>
                </c:pt>
                <c:pt idx="95185">
                  <c:v>100.097656</c:v>
                </c:pt>
                <c:pt idx="95186">
                  <c:v>99.2431641</c:v>
                </c:pt>
                <c:pt idx="95187">
                  <c:v>84.10644529999998</c:v>
                </c:pt>
                <c:pt idx="95188">
                  <c:v>43.4570312</c:v>
                </c:pt>
                <c:pt idx="95189">
                  <c:v>-10.0097656</c:v>
                </c:pt>
                <c:pt idx="95190">
                  <c:v>-62.6220703</c:v>
                </c:pt>
                <c:pt idx="95191">
                  <c:v>-93.9941406</c:v>
                </c:pt>
                <c:pt idx="95192">
                  <c:v>-105.834961</c:v>
                </c:pt>
                <c:pt idx="95193">
                  <c:v>-83.8623047</c:v>
                </c:pt>
                <c:pt idx="95194">
                  <c:v>-48.5839844</c:v>
                </c:pt>
                <c:pt idx="95195">
                  <c:v>1.09863281</c:v>
                </c:pt>
                <c:pt idx="95196">
                  <c:v>54.6875</c:v>
                </c:pt>
                <c:pt idx="95197">
                  <c:v>84.5947266</c:v>
                </c:pt>
                <c:pt idx="95198">
                  <c:v>97.77832029999998</c:v>
                </c:pt>
                <c:pt idx="95199">
                  <c:v>91.0644531</c:v>
                </c:pt>
                <c:pt idx="95200">
                  <c:v>52.3681641</c:v>
                </c:pt>
                <c:pt idx="95201">
                  <c:v>-5.73730469</c:v>
                </c:pt>
                <c:pt idx="95202">
                  <c:v>-55.0537109</c:v>
                </c:pt>
                <c:pt idx="95203">
                  <c:v>-90.57617190000001</c:v>
                </c:pt>
                <c:pt idx="95204">
                  <c:v>-103.027344</c:v>
                </c:pt>
                <c:pt idx="95205">
                  <c:v>-92.2851562</c:v>
                </c:pt>
                <c:pt idx="95206">
                  <c:v>-58.4716797</c:v>
                </c:pt>
                <c:pt idx="95207">
                  <c:v>-0.854492188</c:v>
                </c:pt>
                <c:pt idx="95208">
                  <c:v>47.3632812</c:v>
                </c:pt>
                <c:pt idx="95209">
                  <c:v>86.18164059999998</c:v>
                </c:pt>
                <c:pt idx="95210">
                  <c:v>100.585938</c:v>
                </c:pt>
                <c:pt idx="95211">
                  <c:v>88.9892578</c:v>
                </c:pt>
                <c:pt idx="95212">
                  <c:v>54.5654297</c:v>
                </c:pt>
                <c:pt idx="95213">
                  <c:v>12.6953125</c:v>
                </c:pt>
                <c:pt idx="95214">
                  <c:v>-40.1611328</c:v>
                </c:pt>
                <c:pt idx="95215">
                  <c:v>-83.6181641</c:v>
                </c:pt>
                <c:pt idx="95216">
                  <c:v>-99.60937499999996</c:v>
                </c:pt>
                <c:pt idx="95217">
                  <c:v>-91.3085938</c:v>
                </c:pt>
                <c:pt idx="95218">
                  <c:v>-61.0351562</c:v>
                </c:pt>
                <c:pt idx="95219">
                  <c:v>-16.9677734</c:v>
                </c:pt>
                <c:pt idx="95220">
                  <c:v>37.4755859</c:v>
                </c:pt>
                <c:pt idx="95221">
                  <c:v>82.15332029999998</c:v>
                </c:pt>
                <c:pt idx="95222">
                  <c:v>106.811523</c:v>
                </c:pt>
                <c:pt idx="95223">
                  <c:v>102.172852</c:v>
                </c:pt>
                <c:pt idx="95224">
                  <c:v>70.9228516</c:v>
                </c:pt>
                <c:pt idx="95225">
                  <c:v>17.7001953</c:v>
                </c:pt>
                <c:pt idx="95226">
                  <c:v>-36.8652344</c:v>
                </c:pt>
                <c:pt idx="95227">
                  <c:v>-84.4726562</c:v>
                </c:pt>
                <c:pt idx="95228">
                  <c:v>-101.5625</c:v>
                </c:pt>
                <c:pt idx="95229">
                  <c:v>-101.5625</c:v>
                </c:pt>
                <c:pt idx="95230">
                  <c:v>-68.60351559999998</c:v>
                </c:pt>
                <c:pt idx="95231">
                  <c:v>-19.0429688</c:v>
                </c:pt>
                <c:pt idx="95232">
                  <c:v>27.9541016</c:v>
                </c:pt>
                <c:pt idx="95233">
                  <c:v>69.2138672</c:v>
                </c:pt>
                <c:pt idx="95234">
                  <c:v>98.2666016</c:v>
                </c:pt>
                <c:pt idx="95235">
                  <c:v>104.980469</c:v>
                </c:pt>
                <c:pt idx="95236">
                  <c:v>75.4394531</c:v>
                </c:pt>
                <c:pt idx="95237">
                  <c:v>26.1230469</c:v>
                </c:pt>
                <c:pt idx="95238">
                  <c:v>-20.38574219999997</c:v>
                </c:pt>
                <c:pt idx="95239">
                  <c:v>-69.33593749999996</c:v>
                </c:pt>
                <c:pt idx="95240">
                  <c:v>-103.149414</c:v>
                </c:pt>
                <c:pt idx="95241">
                  <c:v>-106.079102</c:v>
                </c:pt>
                <c:pt idx="95242">
                  <c:v>-75.5615234</c:v>
                </c:pt>
                <c:pt idx="95243">
                  <c:v>-29.6630859</c:v>
                </c:pt>
                <c:pt idx="95244">
                  <c:v>22.0947266</c:v>
                </c:pt>
                <c:pt idx="95245">
                  <c:v>64.6972656</c:v>
                </c:pt>
                <c:pt idx="95246">
                  <c:v>102.172852</c:v>
                </c:pt>
                <c:pt idx="95247">
                  <c:v>102.783203</c:v>
                </c:pt>
                <c:pt idx="95248">
                  <c:v>80.2001953</c:v>
                </c:pt>
                <c:pt idx="95249">
                  <c:v>41.9921875</c:v>
                </c:pt>
                <c:pt idx="95250">
                  <c:v>-12.5732422</c:v>
                </c:pt>
                <c:pt idx="95251">
                  <c:v>-61.7675781</c:v>
                </c:pt>
                <c:pt idx="95252">
                  <c:v>-97.65625</c:v>
                </c:pt>
                <c:pt idx="95253">
                  <c:v>-102.050781</c:v>
                </c:pt>
                <c:pt idx="95254">
                  <c:v>-83.0078125</c:v>
                </c:pt>
                <c:pt idx="95255">
                  <c:v>-42.2363281</c:v>
                </c:pt>
                <c:pt idx="95256">
                  <c:v>9.88769531</c:v>
                </c:pt>
                <c:pt idx="95257">
                  <c:v>57.3730469</c:v>
                </c:pt>
                <c:pt idx="95258">
                  <c:v>97.0458984</c:v>
                </c:pt>
                <c:pt idx="95259">
                  <c:v>108.886719</c:v>
                </c:pt>
                <c:pt idx="95260">
                  <c:v>93.87207029999993</c:v>
                </c:pt>
                <c:pt idx="95261">
                  <c:v>48.4619141</c:v>
                </c:pt>
                <c:pt idx="95262">
                  <c:v>-9.155273439999998</c:v>
                </c:pt>
                <c:pt idx="95263">
                  <c:v>-54.1992188</c:v>
                </c:pt>
                <c:pt idx="95264">
                  <c:v>-89.84375</c:v>
                </c:pt>
                <c:pt idx="95265">
                  <c:v>-102.050781</c:v>
                </c:pt>
                <c:pt idx="95266">
                  <c:v>-89.35546879999995</c:v>
                </c:pt>
                <c:pt idx="95267">
                  <c:v>-44.3115234</c:v>
                </c:pt>
                <c:pt idx="95268">
                  <c:v>2.07519531</c:v>
                </c:pt>
                <c:pt idx="95269">
                  <c:v>50.9033203</c:v>
                </c:pt>
                <c:pt idx="95270">
                  <c:v>91.4306641</c:v>
                </c:pt>
                <c:pt idx="95271">
                  <c:v>104.736328</c:v>
                </c:pt>
                <c:pt idx="95272">
                  <c:v>98.1445312</c:v>
                </c:pt>
                <c:pt idx="95273">
                  <c:v>54.1992188</c:v>
                </c:pt>
                <c:pt idx="95274">
                  <c:v>7.44628906</c:v>
                </c:pt>
                <c:pt idx="95275">
                  <c:v>-50.78125</c:v>
                </c:pt>
                <c:pt idx="95276">
                  <c:v>-93.5058594</c:v>
                </c:pt>
                <c:pt idx="95277">
                  <c:v>-105.59082</c:v>
                </c:pt>
                <c:pt idx="95278">
                  <c:v>-95.9472656</c:v>
                </c:pt>
                <c:pt idx="95279">
                  <c:v>-59.3261719</c:v>
                </c:pt>
                <c:pt idx="95280">
                  <c:v>-8.42285156</c:v>
                </c:pt>
                <c:pt idx="95281">
                  <c:v>39.6728516</c:v>
                </c:pt>
                <c:pt idx="95282">
                  <c:v>81.17675779999993</c:v>
                </c:pt>
                <c:pt idx="95283">
                  <c:v>100.585938</c:v>
                </c:pt>
                <c:pt idx="95284">
                  <c:v>95.3369141</c:v>
                </c:pt>
                <c:pt idx="95285">
                  <c:v>68.9697266</c:v>
                </c:pt>
                <c:pt idx="95286">
                  <c:v>18.3105469</c:v>
                </c:pt>
                <c:pt idx="95287">
                  <c:v>-43.4570312</c:v>
                </c:pt>
                <c:pt idx="95288">
                  <c:v>-86.6699219</c:v>
                </c:pt>
                <c:pt idx="95289">
                  <c:v>-100.585938</c:v>
                </c:pt>
                <c:pt idx="95290">
                  <c:v>-98.63281249999996</c:v>
                </c:pt>
                <c:pt idx="95291">
                  <c:v>-65.4296875</c:v>
                </c:pt>
                <c:pt idx="95292">
                  <c:v>-14.8925781</c:v>
                </c:pt>
                <c:pt idx="95293">
                  <c:v>40.6494141</c:v>
                </c:pt>
                <c:pt idx="95294">
                  <c:v>81.0546875</c:v>
                </c:pt>
                <c:pt idx="95295">
                  <c:v>100.952148</c:v>
                </c:pt>
                <c:pt idx="95296">
                  <c:v>95.9472656</c:v>
                </c:pt>
                <c:pt idx="95297">
                  <c:v>67.62695309999998</c:v>
                </c:pt>
                <c:pt idx="95298">
                  <c:v>14.1601562</c:v>
                </c:pt>
                <c:pt idx="95299">
                  <c:v>-39.1845703</c:v>
                </c:pt>
                <c:pt idx="95300">
                  <c:v>-78.9794922</c:v>
                </c:pt>
                <c:pt idx="95301">
                  <c:v>-105.957031</c:v>
                </c:pt>
                <c:pt idx="95302">
                  <c:v>-102.539062</c:v>
                </c:pt>
                <c:pt idx="95303">
                  <c:v>-73.1201172</c:v>
                </c:pt>
                <c:pt idx="95304">
                  <c:v>-27.4658203</c:v>
                </c:pt>
                <c:pt idx="95305">
                  <c:v>27.0996094</c:v>
                </c:pt>
                <c:pt idx="95306">
                  <c:v>73.9746094</c:v>
                </c:pt>
                <c:pt idx="95307">
                  <c:v>98.5107422</c:v>
                </c:pt>
                <c:pt idx="95308">
                  <c:v>101.5625</c:v>
                </c:pt>
                <c:pt idx="95309">
                  <c:v>76.0498047</c:v>
                </c:pt>
                <c:pt idx="95310">
                  <c:v>31.8603516</c:v>
                </c:pt>
                <c:pt idx="95311">
                  <c:v>-28.5644531</c:v>
                </c:pt>
                <c:pt idx="95312">
                  <c:v>-65.7958984</c:v>
                </c:pt>
                <c:pt idx="95313">
                  <c:v>-97.1679688</c:v>
                </c:pt>
                <c:pt idx="95314">
                  <c:v>-106.201172</c:v>
                </c:pt>
                <c:pt idx="95315">
                  <c:v>-81.17675779999993</c:v>
                </c:pt>
                <c:pt idx="95316">
                  <c:v>-33.203125</c:v>
                </c:pt>
                <c:pt idx="95317">
                  <c:v>16.8457031</c:v>
                </c:pt>
                <c:pt idx="95318">
                  <c:v>71.6552734</c:v>
                </c:pt>
                <c:pt idx="95319">
                  <c:v>95.3369141</c:v>
                </c:pt>
                <c:pt idx="95320">
                  <c:v>102.783203</c:v>
                </c:pt>
                <c:pt idx="95321">
                  <c:v>82.27539059999994</c:v>
                </c:pt>
                <c:pt idx="95322">
                  <c:v>40.7714844</c:v>
                </c:pt>
                <c:pt idx="95323">
                  <c:v>-7.44628906</c:v>
                </c:pt>
                <c:pt idx="95324">
                  <c:v>-57.3730469</c:v>
                </c:pt>
                <c:pt idx="95325">
                  <c:v>-98.0224609</c:v>
                </c:pt>
                <c:pt idx="95326">
                  <c:v>-104.125977</c:v>
                </c:pt>
                <c:pt idx="95327">
                  <c:v>-78.8574219</c:v>
                </c:pt>
                <c:pt idx="95328">
                  <c:v>-37.5976562</c:v>
                </c:pt>
                <c:pt idx="95329">
                  <c:v>11.8408203</c:v>
                </c:pt>
                <c:pt idx="95330">
                  <c:v>57.8613281</c:v>
                </c:pt>
                <c:pt idx="95331">
                  <c:v>101.44043</c:v>
                </c:pt>
                <c:pt idx="95332">
                  <c:v>104.980469</c:v>
                </c:pt>
                <c:pt idx="95333">
                  <c:v>81.29882809999998</c:v>
                </c:pt>
                <c:pt idx="95334">
                  <c:v>40.4052734</c:v>
                </c:pt>
                <c:pt idx="95335">
                  <c:v>-8.91113281</c:v>
                </c:pt>
                <c:pt idx="95336">
                  <c:v>-58.4716797</c:v>
                </c:pt>
                <c:pt idx="95337">
                  <c:v>-102.539062</c:v>
                </c:pt>
                <c:pt idx="95338">
                  <c:v>-109.985352</c:v>
                </c:pt>
                <c:pt idx="95339">
                  <c:v>-89.2333984</c:v>
                </c:pt>
                <c:pt idx="95340">
                  <c:v>-52.4902344</c:v>
                </c:pt>
                <c:pt idx="95341">
                  <c:v>2.68554688</c:v>
                </c:pt>
                <c:pt idx="95342">
                  <c:v>55.1757812</c:v>
                </c:pt>
                <c:pt idx="95343">
                  <c:v>89.35546879999995</c:v>
                </c:pt>
                <c:pt idx="95344">
                  <c:v>104.248047</c:v>
                </c:pt>
                <c:pt idx="95345">
                  <c:v>94.6044922</c:v>
                </c:pt>
                <c:pt idx="95346">
                  <c:v>49.5605469</c:v>
                </c:pt>
                <c:pt idx="95347">
                  <c:v>-4.882812499999997</c:v>
                </c:pt>
                <c:pt idx="95348">
                  <c:v>-46.9970703</c:v>
                </c:pt>
                <c:pt idx="95349">
                  <c:v>-85.4492188</c:v>
                </c:pt>
                <c:pt idx="95350">
                  <c:v>-106.323242</c:v>
                </c:pt>
                <c:pt idx="95351">
                  <c:v>-96.5576172</c:v>
                </c:pt>
                <c:pt idx="95352">
                  <c:v>-64.0869141</c:v>
                </c:pt>
                <c:pt idx="95353">
                  <c:v>-7.44628906</c:v>
                </c:pt>
                <c:pt idx="95354">
                  <c:v>48.7060547</c:v>
                </c:pt>
                <c:pt idx="95355">
                  <c:v>83.6181641</c:v>
                </c:pt>
                <c:pt idx="95356">
                  <c:v>106.567383</c:v>
                </c:pt>
                <c:pt idx="95357">
                  <c:v>95.82519529999998</c:v>
                </c:pt>
                <c:pt idx="95358">
                  <c:v>61.8896484</c:v>
                </c:pt>
                <c:pt idx="95359">
                  <c:v>8.7890625</c:v>
                </c:pt>
                <c:pt idx="95360">
                  <c:v>-44.7998047</c:v>
                </c:pt>
                <c:pt idx="95361">
                  <c:v>-85.6933594</c:v>
                </c:pt>
                <c:pt idx="95362">
                  <c:v>-113.891602</c:v>
                </c:pt>
                <c:pt idx="95363">
                  <c:v>-98.87695309999998</c:v>
                </c:pt>
                <c:pt idx="95364">
                  <c:v>-61.4013672</c:v>
                </c:pt>
                <c:pt idx="95365">
                  <c:v>-20.7519531</c:v>
                </c:pt>
                <c:pt idx="95366">
                  <c:v>43.5791016</c:v>
                </c:pt>
                <c:pt idx="95367">
                  <c:v>85.5712891</c:v>
                </c:pt>
                <c:pt idx="95368">
                  <c:v>102.783203</c:v>
                </c:pt>
                <c:pt idx="95369">
                  <c:v>102.416992</c:v>
                </c:pt>
                <c:pt idx="95370">
                  <c:v>68.35937499999996</c:v>
                </c:pt>
                <c:pt idx="95371">
                  <c:v>15.8691406</c:v>
                </c:pt>
                <c:pt idx="95372">
                  <c:v>-36.1328125</c:v>
                </c:pt>
                <c:pt idx="95373">
                  <c:v>-76.17187499999996</c:v>
                </c:pt>
                <c:pt idx="95374">
                  <c:v>-101.68457</c:v>
                </c:pt>
                <c:pt idx="95375">
                  <c:v>-89.35546879999995</c:v>
                </c:pt>
                <c:pt idx="95376">
                  <c:v>-66.40625</c:v>
                </c:pt>
                <c:pt idx="95377">
                  <c:v>-23.1933594</c:v>
                </c:pt>
                <c:pt idx="95378">
                  <c:v>31.25</c:v>
                </c:pt>
                <c:pt idx="95379">
                  <c:v>74.7070312</c:v>
                </c:pt>
                <c:pt idx="95380">
                  <c:v>105.224609</c:v>
                </c:pt>
                <c:pt idx="95381">
                  <c:v>97.77832029999998</c:v>
                </c:pt>
                <c:pt idx="95382">
                  <c:v>68.4814453</c:v>
                </c:pt>
                <c:pt idx="95383">
                  <c:v>26.9775391</c:v>
                </c:pt>
                <c:pt idx="95384">
                  <c:v>-26.3671875</c:v>
                </c:pt>
                <c:pt idx="95385">
                  <c:v>-74.8291016</c:v>
                </c:pt>
                <c:pt idx="95386">
                  <c:v>-104.614258</c:v>
                </c:pt>
                <c:pt idx="95387">
                  <c:v>-111.206055</c:v>
                </c:pt>
                <c:pt idx="95388">
                  <c:v>-82.7636719</c:v>
                </c:pt>
                <c:pt idx="95389">
                  <c:v>-37.7197266</c:v>
                </c:pt>
                <c:pt idx="95390">
                  <c:v>20.38574219999997</c:v>
                </c:pt>
                <c:pt idx="95391">
                  <c:v>70.55664059999998</c:v>
                </c:pt>
                <c:pt idx="95392">
                  <c:v>99.60937499999996</c:v>
                </c:pt>
                <c:pt idx="95393">
                  <c:v>108.520508</c:v>
                </c:pt>
                <c:pt idx="95394">
                  <c:v>81.9091797</c:v>
                </c:pt>
                <c:pt idx="95395">
                  <c:v>45.6542969</c:v>
                </c:pt>
                <c:pt idx="95396">
                  <c:v>-12.6953125</c:v>
                </c:pt>
                <c:pt idx="95397">
                  <c:v>-65.9179688</c:v>
                </c:pt>
                <c:pt idx="95398">
                  <c:v>-92.89550779999998</c:v>
                </c:pt>
                <c:pt idx="95399">
                  <c:v>-99.4873047</c:v>
                </c:pt>
                <c:pt idx="95400">
                  <c:v>-82.7636719</c:v>
                </c:pt>
                <c:pt idx="95401">
                  <c:v>-36.2548828</c:v>
                </c:pt>
                <c:pt idx="95402">
                  <c:v>15.9912109</c:v>
                </c:pt>
                <c:pt idx="95403">
                  <c:v>63.3544922</c:v>
                </c:pt>
                <c:pt idx="95404">
                  <c:v>93.5058594</c:v>
                </c:pt>
                <c:pt idx="95405">
                  <c:v>95.5810547</c:v>
                </c:pt>
                <c:pt idx="95406">
                  <c:v>83.0078125</c:v>
                </c:pt>
                <c:pt idx="95407">
                  <c:v>46.9970703</c:v>
                </c:pt>
                <c:pt idx="95408">
                  <c:v>-1.83105469</c:v>
                </c:pt>
                <c:pt idx="95409">
                  <c:v>-62.9882812</c:v>
                </c:pt>
                <c:pt idx="95410">
                  <c:v>-98.1445312</c:v>
                </c:pt>
                <c:pt idx="95411">
                  <c:v>-107.543945</c:v>
                </c:pt>
                <c:pt idx="95412">
                  <c:v>-90.6982422</c:v>
                </c:pt>
                <c:pt idx="95413">
                  <c:v>-49.3164062</c:v>
                </c:pt>
                <c:pt idx="95414">
                  <c:v>3.41796875</c:v>
                </c:pt>
                <c:pt idx="95415">
                  <c:v>59.4482422</c:v>
                </c:pt>
                <c:pt idx="95416">
                  <c:v>90.94238279999998</c:v>
                </c:pt>
                <c:pt idx="95417">
                  <c:v>104.492188</c:v>
                </c:pt>
                <c:pt idx="95418">
                  <c:v>92.89550779999998</c:v>
                </c:pt>
                <c:pt idx="95419">
                  <c:v>54.4433594</c:v>
                </c:pt>
                <c:pt idx="95420">
                  <c:v>4.882812499999997</c:v>
                </c:pt>
                <c:pt idx="95421">
                  <c:v>-52.734375</c:v>
                </c:pt>
                <c:pt idx="95422">
                  <c:v>-88.2568359</c:v>
                </c:pt>
                <c:pt idx="95423">
                  <c:v>-102.661133</c:v>
                </c:pt>
                <c:pt idx="95424">
                  <c:v>-97.2900391</c:v>
                </c:pt>
                <c:pt idx="95425">
                  <c:v>-54.6875</c:v>
                </c:pt>
                <c:pt idx="95426">
                  <c:v>-6.71386719</c:v>
                </c:pt>
                <c:pt idx="95427">
                  <c:v>49.1943359</c:v>
                </c:pt>
                <c:pt idx="95428">
                  <c:v>87.6464844</c:v>
                </c:pt>
                <c:pt idx="95429">
                  <c:v>101.68457</c:v>
                </c:pt>
                <c:pt idx="95430">
                  <c:v>98.1445312</c:v>
                </c:pt>
                <c:pt idx="95431">
                  <c:v>65.7958984</c:v>
                </c:pt>
                <c:pt idx="95432">
                  <c:v>11.1083984</c:v>
                </c:pt>
                <c:pt idx="95433">
                  <c:v>-41.9921875</c:v>
                </c:pt>
                <c:pt idx="95434">
                  <c:v>-82.6416016</c:v>
                </c:pt>
                <c:pt idx="95435">
                  <c:v>-108.276367</c:v>
                </c:pt>
                <c:pt idx="95436">
                  <c:v>-100.585938</c:v>
                </c:pt>
                <c:pt idx="95437">
                  <c:v>-65.55175779999998</c:v>
                </c:pt>
                <c:pt idx="95438">
                  <c:v>-17.4560547</c:v>
                </c:pt>
                <c:pt idx="95439">
                  <c:v>36.7431641</c:v>
                </c:pt>
                <c:pt idx="95440">
                  <c:v>74.9511719</c:v>
                </c:pt>
                <c:pt idx="95441">
                  <c:v>99.1210938</c:v>
                </c:pt>
                <c:pt idx="95442">
                  <c:v>98.63281249999996</c:v>
                </c:pt>
                <c:pt idx="95443">
                  <c:v>60.6689453</c:v>
                </c:pt>
                <c:pt idx="95444">
                  <c:v>17.3339844</c:v>
                </c:pt>
                <c:pt idx="95445">
                  <c:v>-35.4003906</c:v>
                </c:pt>
                <c:pt idx="95446">
                  <c:v>-83.3740234</c:v>
                </c:pt>
                <c:pt idx="95447">
                  <c:v>-105.34668</c:v>
                </c:pt>
                <c:pt idx="95448">
                  <c:v>-104.858398</c:v>
                </c:pt>
                <c:pt idx="95449">
                  <c:v>-75.19531249999996</c:v>
                </c:pt>
                <c:pt idx="95450">
                  <c:v>-24.4140625</c:v>
                </c:pt>
                <c:pt idx="95451">
                  <c:v>36.8652344</c:v>
                </c:pt>
                <c:pt idx="95452">
                  <c:v>75.9277344</c:v>
                </c:pt>
                <c:pt idx="95453">
                  <c:v>94.1162109</c:v>
                </c:pt>
                <c:pt idx="95454">
                  <c:v>99.9755859</c:v>
                </c:pt>
                <c:pt idx="95455">
                  <c:v>78.8574219</c:v>
                </c:pt>
                <c:pt idx="95456">
                  <c:v>32.5927734</c:v>
                </c:pt>
                <c:pt idx="95457">
                  <c:v>-28.0761719</c:v>
                </c:pt>
                <c:pt idx="95458">
                  <c:v>-70.4345703</c:v>
                </c:pt>
                <c:pt idx="95459">
                  <c:v>-95.5810547</c:v>
                </c:pt>
                <c:pt idx="95460">
                  <c:v>-102.416992</c:v>
                </c:pt>
                <c:pt idx="95461">
                  <c:v>-80.32226559999998</c:v>
                </c:pt>
                <c:pt idx="95462">
                  <c:v>-38.0859375</c:v>
                </c:pt>
                <c:pt idx="95463">
                  <c:v>17.8222656</c:v>
                </c:pt>
                <c:pt idx="95464">
                  <c:v>67.13867190000001</c:v>
                </c:pt>
                <c:pt idx="95465">
                  <c:v>99.4873047</c:v>
                </c:pt>
                <c:pt idx="95466">
                  <c:v>104.492188</c:v>
                </c:pt>
                <c:pt idx="95467">
                  <c:v>80.32226559999998</c:v>
                </c:pt>
                <c:pt idx="95468">
                  <c:v>39.30664059999999</c:v>
                </c:pt>
                <c:pt idx="95469">
                  <c:v>-15.1367188</c:v>
                </c:pt>
                <c:pt idx="95470">
                  <c:v>-63.4765625</c:v>
                </c:pt>
                <c:pt idx="95471">
                  <c:v>-96.1914062</c:v>
                </c:pt>
                <c:pt idx="95472">
                  <c:v>-102.539062</c:v>
                </c:pt>
                <c:pt idx="95473">
                  <c:v>-85.6933594</c:v>
                </c:pt>
                <c:pt idx="95474">
                  <c:v>-44.3115234</c:v>
                </c:pt>
                <c:pt idx="95475">
                  <c:v>12.3291016</c:v>
                </c:pt>
                <c:pt idx="95476">
                  <c:v>65.3076172</c:v>
                </c:pt>
                <c:pt idx="95477">
                  <c:v>99.3652344</c:v>
                </c:pt>
                <c:pt idx="95478">
                  <c:v>111.572266</c:v>
                </c:pt>
                <c:pt idx="95479">
                  <c:v>89.9658203</c:v>
                </c:pt>
                <c:pt idx="95480">
                  <c:v>40.4052734</c:v>
                </c:pt>
                <c:pt idx="95481">
                  <c:v>-3.90625</c:v>
                </c:pt>
                <c:pt idx="95482">
                  <c:v>-58.2275391</c:v>
                </c:pt>
                <c:pt idx="95483">
                  <c:v>-96.5576172</c:v>
                </c:pt>
                <c:pt idx="95484">
                  <c:v>-105.46875</c:v>
                </c:pt>
                <c:pt idx="95485">
                  <c:v>-81.5429688</c:v>
                </c:pt>
                <c:pt idx="95486">
                  <c:v>-50.5371094</c:v>
                </c:pt>
                <c:pt idx="95487">
                  <c:v>1.58691406</c:v>
                </c:pt>
                <c:pt idx="95488">
                  <c:v>50.1708984</c:v>
                </c:pt>
                <c:pt idx="95489">
                  <c:v>88.62304690000001</c:v>
                </c:pt>
                <c:pt idx="95490">
                  <c:v>106.933594</c:v>
                </c:pt>
                <c:pt idx="95491">
                  <c:v>94.1162109</c:v>
                </c:pt>
                <c:pt idx="95492">
                  <c:v>53.5888672</c:v>
                </c:pt>
                <c:pt idx="95493">
                  <c:v>5.37109375</c:v>
                </c:pt>
                <c:pt idx="95494">
                  <c:v>-48.828125</c:v>
                </c:pt>
                <c:pt idx="95495">
                  <c:v>-89.9658203</c:v>
                </c:pt>
                <c:pt idx="95496">
                  <c:v>-108.642578</c:v>
                </c:pt>
                <c:pt idx="95497">
                  <c:v>-93.5058594</c:v>
                </c:pt>
                <c:pt idx="95498">
                  <c:v>-53.34472659999999</c:v>
                </c:pt>
                <c:pt idx="95499">
                  <c:v>-7.324218749999996</c:v>
                </c:pt>
                <c:pt idx="95500">
                  <c:v>44.7998047</c:v>
                </c:pt>
                <c:pt idx="95501">
                  <c:v>84.7167969</c:v>
                </c:pt>
                <c:pt idx="95502">
                  <c:v>102.661133</c:v>
                </c:pt>
                <c:pt idx="95503">
                  <c:v>95.5810547</c:v>
                </c:pt>
                <c:pt idx="95504">
                  <c:v>66.0400391</c:v>
                </c:pt>
                <c:pt idx="95505">
                  <c:v>10.3759766</c:v>
                </c:pt>
                <c:pt idx="95506">
                  <c:v>-47.6074219</c:v>
                </c:pt>
                <c:pt idx="95507">
                  <c:v>-84.8388672</c:v>
                </c:pt>
                <c:pt idx="95508">
                  <c:v>-105.34668</c:v>
                </c:pt>
                <c:pt idx="95509">
                  <c:v>-93.38378909999996</c:v>
                </c:pt>
                <c:pt idx="95510">
                  <c:v>-64.0869141</c:v>
                </c:pt>
                <c:pt idx="95511">
                  <c:v>-18.3105469</c:v>
                </c:pt>
                <c:pt idx="95512">
                  <c:v>33.9355469</c:v>
                </c:pt>
                <c:pt idx="95513">
                  <c:v>82.7636719</c:v>
                </c:pt>
                <c:pt idx="95514">
                  <c:v>104.858398</c:v>
                </c:pt>
                <c:pt idx="95515">
                  <c:v>98.87695309999998</c:v>
                </c:pt>
                <c:pt idx="95516">
                  <c:v>71.2890625</c:v>
                </c:pt>
                <c:pt idx="95517">
                  <c:v>19.7753906</c:v>
                </c:pt>
                <c:pt idx="95518">
                  <c:v>-35.2783203</c:v>
                </c:pt>
                <c:pt idx="95519">
                  <c:v>-76.9042969</c:v>
                </c:pt>
                <c:pt idx="95520">
                  <c:v>-97.2900391</c:v>
                </c:pt>
                <c:pt idx="95521">
                  <c:v>-96.67968749999996</c:v>
                </c:pt>
                <c:pt idx="95522">
                  <c:v>-65.67382809999994</c:v>
                </c:pt>
                <c:pt idx="95523">
                  <c:v>-26.3671875</c:v>
                </c:pt>
                <c:pt idx="95524">
                  <c:v>28.6865234</c:v>
                </c:pt>
                <c:pt idx="95525">
                  <c:v>77.39257809999994</c:v>
                </c:pt>
                <c:pt idx="95526">
                  <c:v>107.299805</c:v>
                </c:pt>
                <c:pt idx="95527">
                  <c:v>100.708008</c:v>
                </c:pt>
                <c:pt idx="95528">
                  <c:v>74.7070312</c:v>
                </c:pt>
                <c:pt idx="95529">
                  <c:v>26.7333984</c:v>
                </c:pt>
                <c:pt idx="95530">
                  <c:v>-31.98242189999997</c:v>
                </c:pt>
                <c:pt idx="95531">
                  <c:v>-67.0166016</c:v>
                </c:pt>
                <c:pt idx="95532">
                  <c:v>-102.172852</c:v>
                </c:pt>
                <c:pt idx="95533">
                  <c:v>-98.9990234</c:v>
                </c:pt>
                <c:pt idx="95534">
                  <c:v>-76.9042969</c:v>
                </c:pt>
                <c:pt idx="95535">
                  <c:v>-29.1748047</c:v>
                </c:pt>
                <c:pt idx="95536">
                  <c:v>19.1650391</c:v>
                </c:pt>
                <c:pt idx="95537">
                  <c:v>62.2558594</c:v>
                </c:pt>
                <c:pt idx="95538">
                  <c:v>97.2900391</c:v>
                </c:pt>
                <c:pt idx="95539">
                  <c:v>103.515625</c:v>
                </c:pt>
                <c:pt idx="95540">
                  <c:v>81.9091797</c:v>
                </c:pt>
                <c:pt idx="95541">
                  <c:v>38.4521484</c:v>
                </c:pt>
                <c:pt idx="95542">
                  <c:v>-18.6767578</c:v>
                </c:pt>
                <c:pt idx="95543">
                  <c:v>-73.7304688</c:v>
                </c:pt>
                <c:pt idx="95544">
                  <c:v>-98.75488279999998</c:v>
                </c:pt>
                <c:pt idx="95545">
                  <c:v>-106.933594</c:v>
                </c:pt>
                <c:pt idx="95546">
                  <c:v>-89.7216797</c:v>
                </c:pt>
                <c:pt idx="95547">
                  <c:v>-47.3632812</c:v>
                </c:pt>
                <c:pt idx="95548">
                  <c:v>12.8173828</c:v>
                </c:pt>
                <c:pt idx="95549">
                  <c:v>62.6220703</c:v>
                </c:pt>
                <c:pt idx="95550">
                  <c:v>90.4541016</c:v>
                </c:pt>
                <c:pt idx="95551">
                  <c:v>105.46875</c:v>
                </c:pt>
                <c:pt idx="95552">
                  <c:v>89.84375</c:v>
                </c:pt>
                <c:pt idx="95553">
                  <c:v>48.3398438</c:v>
                </c:pt>
                <c:pt idx="95554">
                  <c:v>-1.953125</c:v>
                </c:pt>
                <c:pt idx="95555">
                  <c:v>-53.8330078</c:v>
                </c:pt>
                <c:pt idx="95556">
                  <c:v>-91.6748047</c:v>
                </c:pt>
                <c:pt idx="95557">
                  <c:v>-100.708008</c:v>
                </c:pt>
                <c:pt idx="95558">
                  <c:v>-88.62304690000001</c:v>
                </c:pt>
                <c:pt idx="95559">
                  <c:v>-53.4667969</c:v>
                </c:pt>
                <c:pt idx="95560">
                  <c:v>-5.859375</c:v>
                </c:pt>
                <c:pt idx="95561">
                  <c:v>51.6357422</c:v>
                </c:pt>
                <c:pt idx="95562">
                  <c:v>91.55273440000001</c:v>
                </c:pt>
                <c:pt idx="95563">
                  <c:v>105.957031</c:v>
                </c:pt>
                <c:pt idx="95564">
                  <c:v>96.0693359</c:v>
                </c:pt>
                <c:pt idx="95565">
                  <c:v>53.5888672</c:v>
                </c:pt>
                <c:pt idx="95566">
                  <c:v>5.73730469</c:v>
                </c:pt>
                <c:pt idx="95567">
                  <c:v>-52.734375</c:v>
                </c:pt>
                <c:pt idx="95568">
                  <c:v>-91.6748047</c:v>
                </c:pt>
                <c:pt idx="95569">
                  <c:v>-105.224609</c:v>
                </c:pt>
                <c:pt idx="95570">
                  <c:v>-98.0224609</c:v>
                </c:pt>
                <c:pt idx="95571">
                  <c:v>-56.5185547</c:v>
                </c:pt>
                <c:pt idx="95572">
                  <c:v>-11.2304688</c:v>
                </c:pt>
                <c:pt idx="95573">
                  <c:v>41.5039062</c:v>
                </c:pt>
                <c:pt idx="95574">
                  <c:v>87.2802734</c:v>
                </c:pt>
                <c:pt idx="95575">
                  <c:v>99.2431641</c:v>
                </c:pt>
                <c:pt idx="95576">
                  <c:v>91.4306641</c:v>
                </c:pt>
                <c:pt idx="95577">
                  <c:v>51.8798828</c:v>
                </c:pt>
                <c:pt idx="95578">
                  <c:v>2.68554688</c:v>
                </c:pt>
                <c:pt idx="95579">
                  <c:v>-39.0625</c:v>
                </c:pt>
                <c:pt idx="95580">
                  <c:v>-79.34570309999998</c:v>
                </c:pt>
                <c:pt idx="95581">
                  <c:v>-107.421875</c:v>
                </c:pt>
                <c:pt idx="95582">
                  <c:v>-98.9990234</c:v>
                </c:pt>
                <c:pt idx="95583">
                  <c:v>-66.2841797</c:v>
                </c:pt>
                <c:pt idx="95584">
                  <c:v>-13.671875</c:v>
                </c:pt>
                <c:pt idx="95585">
                  <c:v>35.7666016</c:v>
                </c:pt>
                <c:pt idx="95586">
                  <c:v>87.15820309999998</c:v>
                </c:pt>
                <c:pt idx="95587">
                  <c:v>105.46875</c:v>
                </c:pt>
                <c:pt idx="95588">
                  <c:v>99.60937499999996</c:v>
                </c:pt>
                <c:pt idx="95589">
                  <c:v>70.80078119999993</c:v>
                </c:pt>
                <c:pt idx="95590">
                  <c:v>26.9775391</c:v>
                </c:pt>
                <c:pt idx="95591">
                  <c:v>-25.0244141</c:v>
                </c:pt>
                <c:pt idx="95592">
                  <c:v>-64.9414062</c:v>
                </c:pt>
                <c:pt idx="95593">
                  <c:v>-97.77832029999998</c:v>
                </c:pt>
                <c:pt idx="95594">
                  <c:v>-100.341797</c:v>
                </c:pt>
                <c:pt idx="95595">
                  <c:v>-72.87597659999993</c:v>
                </c:pt>
                <c:pt idx="95596">
                  <c:v>-22.2167969</c:v>
                </c:pt>
                <c:pt idx="95597">
                  <c:v>24.90234379999998</c:v>
                </c:pt>
                <c:pt idx="95598">
                  <c:v>74.7070312</c:v>
                </c:pt>
                <c:pt idx="95599">
                  <c:v>104.125977</c:v>
                </c:pt>
                <c:pt idx="95600">
                  <c:v>103.271484</c:v>
                </c:pt>
                <c:pt idx="95601">
                  <c:v>77.14843749999996</c:v>
                </c:pt>
                <c:pt idx="95602">
                  <c:v>30.5175781</c:v>
                </c:pt>
                <c:pt idx="95603">
                  <c:v>-18.7988281</c:v>
                </c:pt>
                <c:pt idx="95604">
                  <c:v>-65.7958984</c:v>
                </c:pt>
                <c:pt idx="95605">
                  <c:v>-95.5810547</c:v>
                </c:pt>
                <c:pt idx="95606">
                  <c:v>-101.806641</c:v>
                </c:pt>
                <c:pt idx="95607">
                  <c:v>-79.8339844</c:v>
                </c:pt>
                <c:pt idx="95608">
                  <c:v>-37.109375</c:v>
                </c:pt>
                <c:pt idx="95609">
                  <c:v>16.6015625</c:v>
                </c:pt>
                <c:pt idx="95610">
                  <c:v>68.4814453</c:v>
                </c:pt>
                <c:pt idx="95611">
                  <c:v>103.637695</c:v>
                </c:pt>
                <c:pt idx="95612">
                  <c:v>112.060547</c:v>
                </c:pt>
                <c:pt idx="95613">
                  <c:v>83.7402344</c:v>
                </c:pt>
                <c:pt idx="95614">
                  <c:v>40.1611328</c:v>
                </c:pt>
                <c:pt idx="95615">
                  <c:v>-8.91113281</c:v>
                </c:pt>
                <c:pt idx="95616">
                  <c:v>-62.2558594</c:v>
                </c:pt>
                <c:pt idx="95617">
                  <c:v>-98.0224609</c:v>
                </c:pt>
                <c:pt idx="95618">
                  <c:v>-103.881836</c:v>
                </c:pt>
                <c:pt idx="95619">
                  <c:v>-83.12988279999993</c:v>
                </c:pt>
                <c:pt idx="95620">
                  <c:v>-35.7666016</c:v>
                </c:pt>
                <c:pt idx="95621">
                  <c:v>9.277343749999998</c:v>
                </c:pt>
                <c:pt idx="95622">
                  <c:v>58.4716797</c:v>
                </c:pt>
                <c:pt idx="95623">
                  <c:v>98.2666016</c:v>
                </c:pt>
                <c:pt idx="95624">
                  <c:v>107.177734</c:v>
                </c:pt>
                <c:pt idx="95625">
                  <c:v>86.05957029999998</c:v>
                </c:pt>
                <c:pt idx="95626">
                  <c:v>44.3115234</c:v>
                </c:pt>
                <c:pt idx="95627">
                  <c:v>-5.98144531</c:v>
                </c:pt>
                <c:pt idx="95628">
                  <c:v>-55.5419922</c:v>
                </c:pt>
                <c:pt idx="95629">
                  <c:v>-94.84863279999998</c:v>
                </c:pt>
                <c:pt idx="95630">
                  <c:v>-102.905273</c:v>
                </c:pt>
                <c:pt idx="95631">
                  <c:v>-93.01757809999998</c:v>
                </c:pt>
                <c:pt idx="95632">
                  <c:v>-53.5888672</c:v>
                </c:pt>
                <c:pt idx="95633">
                  <c:v>1.70898438</c:v>
                </c:pt>
                <c:pt idx="95634">
                  <c:v>54.6875</c:v>
                </c:pt>
                <c:pt idx="95635">
                  <c:v>90.6982422</c:v>
                </c:pt>
                <c:pt idx="95636">
                  <c:v>106.689453</c:v>
                </c:pt>
                <c:pt idx="95637">
                  <c:v>87.4023438</c:v>
                </c:pt>
                <c:pt idx="95638">
                  <c:v>51.7578125</c:v>
                </c:pt>
                <c:pt idx="95639">
                  <c:v>1.09863281</c:v>
                </c:pt>
                <c:pt idx="95640">
                  <c:v>-53.2226562</c:v>
                </c:pt>
                <c:pt idx="95641">
                  <c:v>-93.9941406</c:v>
                </c:pt>
                <c:pt idx="95642">
                  <c:v>-109.130859</c:v>
                </c:pt>
                <c:pt idx="95643">
                  <c:v>-97.5341797</c:v>
                </c:pt>
                <c:pt idx="95644">
                  <c:v>-54.93164059999999</c:v>
                </c:pt>
                <c:pt idx="95645">
                  <c:v>0.244140625</c:v>
                </c:pt>
                <c:pt idx="95646">
                  <c:v>45.6542969</c:v>
                </c:pt>
                <c:pt idx="95647">
                  <c:v>82.27539059999994</c:v>
                </c:pt>
                <c:pt idx="95648">
                  <c:v>101.318359</c:v>
                </c:pt>
                <c:pt idx="95649">
                  <c:v>99.7314453</c:v>
                </c:pt>
                <c:pt idx="95650">
                  <c:v>60.6689453</c:v>
                </c:pt>
                <c:pt idx="95651">
                  <c:v>6.46972656</c:v>
                </c:pt>
                <c:pt idx="95652">
                  <c:v>-44.3115234</c:v>
                </c:pt>
                <c:pt idx="95653">
                  <c:v>-81.4208984</c:v>
                </c:pt>
                <c:pt idx="95654">
                  <c:v>-105.224609</c:v>
                </c:pt>
                <c:pt idx="95655">
                  <c:v>-102.661133</c:v>
                </c:pt>
                <c:pt idx="95656">
                  <c:v>-64.57519529999998</c:v>
                </c:pt>
                <c:pt idx="95657">
                  <c:v>-17.2119141</c:v>
                </c:pt>
                <c:pt idx="95658">
                  <c:v>39.0625</c:v>
                </c:pt>
                <c:pt idx="95659">
                  <c:v>79.8339844</c:v>
                </c:pt>
                <c:pt idx="95660">
                  <c:v>106.689453</c:v>
                </c:pt>
                <c:pt idx="95661">
                  <c:v>102.294922</c:v>
                </c:pt>
                <c:pt idx="95662">
                  <c:v>67.2607422</c:v>
                </c:pt>
                <c:pt idx="95663">
                  <c:v>19.8974609</c:v>
                </c:pt>
                <c:pt idx="95664">
                  <c:v>-36.4990234</c:v>
                </c:pt>
                <c:pt idx="95665">
                  <c:v>-83.2519531</c:v>
                </c:pt>
                <c:pt idx="95666">
                  <c:v>-105.102539</c:v>
                </c:pt>
                <c:pt idx="95667">
                  <c:v>-98.87695309999998</c:v>
                </c:pt>
                <c:pt idx="95668">
                  <c:v>-69.45800779999998</c:v>
                </c:pt>
                <c:pt idx="95669">
                  <c:v>-23.4375</c:v>
                </c:pt>
                <c:pt idx="95670">
                  <c:v>27.2216797</c:v>
                </c:pt>
                <c:pt idx="95671">
                  <c:v>75.9277344</c:v>
                </c:pt>
                <c:pt idx="95672">
                  <c:v>100.097656</c:v>
                </c:pt>
                <c:pt idx="95673">
                  <c:v>101.68457</c:v>
                </c:pt>
                <c:pt idx="95674">
                  <c:v>76.6601562</c:v>
                </c:pt>
                <c:pt idx="95675">
                  <c:v>26.3671875</c:v>
                </c:pt>
                <c:pt idx="95676">
                  <c:v>-26.9775391</c:v>
                </c:pt>
                <c:pt idx="95677">
                  <c:v>-68.9697266</c:v>
                </c:pt>
                <c:pt idx="95678">
                  <c:v>-99.4873047</c:v>
                </c:pt>
                <c:pt idx="95679">
                  <c:v>-108.886719</c:v>
                </c:pt>
                <c:pt idx="95680">
                  <c:v>-83.2519531</c:v>
                </c:pt>
                <c:pt idx="95681">
                  <c:v>-33.6914062</c:v>
                </c:pt>
                <c:pt idx="95682">
                  <c:v>20.2636719</c:v>
                </c:pt>
                <c:pt idx="95683">
                  <c:v>64.8193359</c:v>
                </c:pt>
                <c:pt idx="95684">
                  <c:v>96.4355469</c:v>
                </c:pt>
                <c:pt idx="95685">
                  <c:v>106.201172</c:v>
                </c:pt>
                <c:pt idx="95686">
                  <c:v>80.8105469</c:v>
                </c:pt>
                <c:pt idx="95687">
                  <c:v>35.6445312</c:v>
                </c:pt>
                <c:pt idx="95688">
                  <c:v>-11.1083984</c:v>
                </c:pt>
                <c:pt idx="95689">
                  <c:v>-60.3027344</c:v>
                </c:pt>
                <c:pt idx="95690">
                  <c:v>-99.1210938</c:v>
                </c:pt>
                <c:pt idx="95691">
                  <c:v>-108.886719</c:v>
                </c:pt>
                <c:pt idx="95692">
                  <c:v>-88.8671875</c:v>
                </c:pt>
                <c:pt idx="95693">
                  <c:v>-39.6728516</c:v>
                </c:pt>
                <c:pt idx="95694">
                  <c:v>10.4980469</c:v>
                </c:pt>
                <c:pt idx="95695">
                  <c:v>62.3779297</c:v>
                </c:pt>
                <c:pt idx="95696">
                  <c:v>92.2851562</c:v>
                </c:pt>
                <c:pt idx="95697">
                  <c:v>105.59082</c:v>
                </c:pt>
                <c:pt idx="95698">
                  <c:v>88.8671875</c:v>
                </c:pt>
                <c:pt idx="95699">
                  <c:v>47.6074219</c:v>
                </c:pt>
                <c:pt idx="95700">
                  <c:v>-0.244140625</c:v>
                </c:pt>
                <c:pt idx="95701">
                  <c:v>-53.7109375</c:v>
                </c:pt>
                <c:pt idx="95702">
                  <c:v>-94.4824219</c:v>
                </c:pt>
                <c:pt idx="95703">
                  <c:v>-104.980469</c:v>
                </c:pt>
                <c:pt idx="95704">
                  <c:v>-82.15332029999998</c:v>
                </c:pt>
                <c:pt idx="95705">
                  <c:v>-50.78125</c:v>
                </c:pt>
                <c:pt idx="95706">
                  <c:v>-2.31933594</c:v>
                </c:pt>
                <c:pt idx="95707">
                  <c:v>53.4667969</c:v>
                </c:pt>
                <c:pt idx="95708">
                  <c:v>88.9892578</c:v>
                </c:pt>
                <c:pt idx="95709">
                  <c:v>105.224609</c:v>
                </c:pt>
                <c:pt idx="95710">
                  <c:v>90.6982422</c:v>
                </c:pt>
                <c:pt idx="95711">
                  <c:v>56.0302734</c:v>
                </c:pt>
                <c:pt idx="95712">
                  <c:v>2.44140625</c:v>
                </c:pt>
                <c:pt idx="95713">
                  <c:v>-50.2929688</c:v>
                </c:pt>
                <c:pt idx="95714">
                  <c:v>-94.1162109</c:v>
                </c:pt>
                <c:pt idx="95715">
                  <c:v>-103.515625</c:v>
                </c:pt>
                <c:pt idx="95716">
                  <c:v>-96.5576172</c:v>
                </c:pt>
                <c:pt idx="95717">
                  <c:v>-57.2509766</c:v>
                </c:pt>
                <c:pt idx="95718">
                  <c:v>-9.155273439999998</c:v>
                </c:pt>
                <c:pt idx="95719">
                  <c:v>48.7060547</c:v>
                </c:pt>
                <c:pt idx="95720">
                  <c:v>88.8671875</c:v>
                </c:pt>
                <c:pt idx="95721">
                  <c:v>102.661133</c:v>
                </c:pt>
                <c:pt idx="95722">
                  <c:v>93.2617188</c:v>
                </c:pt>
                <c:pt idx="95723">
                  <c:v>55.6640625</c:v>
                </c:pt>
                <c:pt idx="95724">
                  <c:v>7.56835938</c:v>
                </c:pt>
                <c:pt idx="95725">
                  <c:v>-45.5322266</c:v>
                </c:pt>
                <c:pt idx="95726">
                  <c:v>-92.2851562</c:v>
                </c:pt>
                <c:pt idx="95727">
                  <c:v>-103.515625</c:v>
                </c:pt>
                <c:pt idx="95728">
                  <c:v>-98.9990234</c:v>
                </c:pt>
                <c:pt idx="95729">
                  <c:v>-70.0683594</c:v>
                </c:pt>
                <c:pt idx="95730">
                  <c:v>-23.0712891</c:v>
                </c:pt>
                <c:pt idx="95731">
                  <c:v>37.9638672</c:v>
                </c:pt>
                <c:pt idx="95732">
                  <c:v>85.8154297</c:v>
                </c:pt>
                <c:pt idx="95733">
                  <c:v>101.318359</c:v>
                </c:pt>
                <c:pt idx="95734">
                  <c:v>95.0927734</c:v>
                </c:pt>
                <c:pt idx="95735">
                  <c:v>75.9277344</c:v>
                </c:pt>
                <c:pt idx="95736">
                  <c:v>18.9208984</c:v>
                </c:pt>
                <c:pt idx="95737">
                  <c:v>-30.1513672</c:v>
                </c:pt>
                <c:pt idx="95738">
                  <c:v>-77.75878909999996</c:v>
                </c:pt>
                <c:pt idx="95739">
                  <c:v>-107.299805</c:v>
                </c:pt>
                <c:pt idx="95740">
                  <c:v>-97.5341797</c:v>
                </c:pt>
                <c:pt idx="95741">
                  <c:v>-71.6552734</c:v>
                </c:pt>
                <c:pt idx="95742">
                  <c:v>-24.5361328</c:v>
                </c:pt>
                <c:pt idx="95743">
                  <c:v>25.8789062</c:v>
                </c:pt>
                <c:pt idx="95744">
                  <c:v>68.60351559999998</c:v>
                </c:pt>
                <c:pt idx="95745">
                  <c:v>107.177734</c:v>
                </c:pt>
                <c:pt idx="95746">
                  <c:v>106.079102</c:v>
                </c:pt>
                <c:pt idx="95747">
                  <c:v>71.2890625</c:v>
                </c:pt>
                <c:pt idx="95748">
                  <c:v>26.3671875</c:v>
                </c:pt>
                <c:pt idx="95749">
                  <c:v>-22.9492188</c:v>
                </c:pt>
                <c:pt idx="95750">
                  <c:v>-69.33593749999996</c:v>
                </c:pt>
                <c:pt idx="95751">
                  <c:v>-104.736328</c:v>
                </c:pt>
                <c:pt idx="95752">
                  <c:v>-113.40332</c:v>
                </c:pt>
                <c:pt idx="95753">
                  <c:v>-83.12988279999993</c:v>
                </c:pt>
                <c:pt idx="95754">
                  <c:v>-30.7617188</c:v>
                </c:pt>
                <c:pt idx="95755">
                  <c:v>26.2451172</c:v>
                </c:pt>
                <c:pt idx="95756">
                  <c:v>74.21875</c:v>
                </c:pt>
                <c:pt idx="95757">
                  <c:v>99.7314453</c:v>
                </c:pt>
                <c:pt idx="95758">
                  <c:v>102.661133</c:v>
                </c:pt>
                <c:pt idx="95759">
                  <c:v>76.5380859</c:v>
                </c:pt>
                <c:pt idx="95760">
                  <c:v>41.9921875</c:v>
                </c:pt>
                <c:pt idx="95761">
                  <c:v>-8.42285156</c:v>
                </c:pt>
                <c:pt idx="95762">
                  <c:v>-58.3496094</c:v>
                </c:pt>
                <c:pt idx="95763">
                  <c:v>-101.196289</c:v>
                </c:pt>
                <c:pt idx="95764">
                  <c:v>-114.257812</c:v>
                </c:pt>
                <c:pt idx="95765">
                  <c:v>-88.7451172</c:v>
                </c:pt>
                <c:pt idx="95766">
                  <c:v>-42.96875</c:v>
                </c:pt>
                <c:pt idx="95767">
                  <c:v>16.9677734</c:v>
                </c:pt>
                <c:pt idx="95768">
                  <c:v>52.8564453</c:v>
                </c:pt>
                <c:pt idx="95769">
                  <c:v>87.15820309999998</c:v>
                </c:pt>
                <c:pt idx="95770">
                  <c:v>106.567383</c:v>
                </c:pt>
                <c:pt idx="95771">
                  <c:v>90.4541016</c:v>
                </c:pt>
                <c:pt idx="95772">
                  <c:v>45.5322266</c:v>
                </c:pt>
                <c:pt idx="95773">
                  <c:v>-6.347656249999996</c:v>
                </c:pt>
                <c:pt idx="95774">
                  <c:v>-53.1005859</c:v>
                </c:pt>
                <c:pt idx="95775">
                  <c:v>-87.890625</c:v>
                </c:pt>
                <c:pt idx="95776">
                  <c:v>-106.323242</c:v>
                </c:pt>
                <c:pt idx="95777">
                  <c:v>-92.0410156</c:v>
                </c:pt>
                <c:pt idx="95778">
                  <c:v>-55.7861328</c:v>
                </c:pt>
                <c:pt idx="95779">
                  <c:v>0.244140625</c:v>
                </c:pt>
                <c:pt idx="95780">
                  <c:v>54.1992188</c:v>
                </c:pt>
                <c:pt idx="95781">
                  <c:v>94.84863279999998</c:v>
                </c:pt>
                <c:pt idx="95782">
                  <c:v>104.125977</c:v>
                </c:pt>
                <c:pt idx="95783">
                  <c:v>93.38378909999996</c:v>
                </c:pt>
                <c:pt idx="95784">
                  <c:v>59.4482422</c:v>
                </c:pt>
                <c:pt idx="95785">
                  <c:v>8.30078125</c:v>
                </c:pt>
                <c:pt idx="95786">
                  <c:v>-45.6542969</c:v>
                </c:pt>
                <c:pt idx="95787">
                  <c:v>-85.3271484</c:v>
                </c:pt>
                <c:pt idx="95788">
                  <c:v>-104.858398</c:v>
                </c:pt>
                <c:pt idx="95789">
                  <c:v>-96.5576172</c:v>
                </c:pt>
                <c:pt idx="95790">
                  <c:v>-57.7392578</c:v>
                </c:pt>
                <c:pt idx="95791">
                  <c:v>-17.578125</c:v>
                </c:pt>
                <c:pt idx="95792">
                  <c:v>41.2597656</c:v>
                </c:pt>
                <c:pt idx="95793">
                  <c:v>86.3037109</c:v>
                </c:pt>
                <c:pt idx="95794">
                  <c:v>107.788086</c:v>
                </c:pt>
                <c:pt idx="95795">
                  <c:v>101.68457</c:v>
                </c:pt>
                <c:pt idx="95796">
                  <c:v>63.4765625</c:v>
                </c:pt>
                <c:pt idx="95797">
                  <c:v>20.8740234</c:v>
                </c:pt>
                <c:pt idx="95798">
                  <c:v>-34.4238281</c:v>
                </c:pt>
                <c:pt idx="95799">
                  <c:v>-76.0498047</c:v>
                </c:pt>
                <c:pt idx="95800">
                  <c:v>-99.9755859</c:v>
                </c:pt>
                <c:pt idx="95801">
                  <c:v>-100.097656</c:v>
                </c:pt>
                <c:pt idx="95802">
                  <c:v>-64.2089844</c:v>
                </c:pt>
                <c:pt idx="95803">
                  <c:v>-16.72363279999998</c:v>
                </c:pt>
                <c:pt idx="95804">
                  <c:v>37.5976562</c:v>
                </c:pt>
                <c:pt idx="95805">
                  <c:v>80.2001953</c:v>
                </c:pt>
                <c:pt idx="95806">
                  <c:v>109.25293</c:v>
                </c:pt>
                <c:pt idx="95807">
                  <c:v>102.783203</c:v>
                </c:pt>
                <c:pt idx="95808">
                  <c:v>73.2421875</c:v>
                </c:pt>
                <c:pt idx="95809">
                  <c:v>22.7050781</c:v>
                </c:pt>
                <c:pt idx="95810">
                  <c:v>-30.7617188</c:v>
                </c:pt>
                <c:pt idx="95811">
                  <c:v>-71.7773438</c:v>
                </c:pt>
                <c:pt idx="95812">
                  <c:v>-100.952148</c:v>
                </c:pt>
                <c:pt idx="95813">
                  <c:v>-109.008789</c:v>
                </c:pt>
                <c:pt idx="95814">
                  <c:v>-73.85253909999996</c:v>
                </c:pt>
                <c:pt idx="95815">
                  <c:v>-37.4755859</c:v>
                </c:pt>
                <c:pt idx="95816">
                  <c:v>20.8740234</c:v>
                </c:pt>
                <c:pt idx="95817">
                  <c:v>76.7822266</c:v>
                </c:pt>
                <c:pt idx="95818">
                  <c:v>104.248047</c:v>
                </c:pt>
                <c:pt idx="95819">
                  <c:v>106.079102</c:v>
                </c:pt>
                <c:pt idx="95820">
                  <c:v>73.85253909999996</c:v>
                </c:pt>
                <c:pt idx="95821">
                  <c:v>28.3203125</c:v>
                </c:pt>
                <c:pt idx="95822">
                  <c:v>-18.5546875</c:v>
                </c:pt>
                <c:pt idx="95823">
                  <c:v>-67.62695309999998</c:v>
                </c:pt>
                <c:pt idx="95824">
                  <c:v>-99.1210938</c:v>
                </c:pt>
                <c:pt idx="95825">
                  <c:v>-103.393555</c:v>
                </c:pt>
                <c:pt idx="95826">
                  <c:v>-77.75878909999996</c:v>
                </c:pt>
                <c:pt idx="95827">
                  <c:v>-35.15625</c:v>
                </c:pt>
                <c:pt idx="95828">
                  <c:v>15.8691406</c:v>
                </c:pt>
                <c:pt idx="95829">
                  <c:v>64.3310547</c:v>
                </c:pt>
                <c:pt idx="95830">
                  <c:v>98.1445312</c:v>
                </c:pt>
                <c:pt idx="95831">
                  <c:v>109.863281</c:v>
                </c:pt>
                <c:pt idx="95832">
                  <c:v>83.984375</c:v>
                </c:pt>
                <c:pt idx="95833">
                  <c:v>43.7011719</c:v>
                </c:pt>
                <c:pt idx="95834">
                  <c:v>-10.3759766</c:v>
                </c:pt>
                <c:pt idx="95835">
                  <c:v>-67.9931641</c:v>
                </c:pt>
                <c:pt idx="95836">
                  <c:v>-92.6513672</c:v>
                </c:pt>
                <c:pt idx="95837">
                  <c:v>-101.074219</c:v>
                </c:pt>
                <c:pt idx="95838">
                  <c:v>-90.6982422</c:v>
                </c:pt>
                <c:pt idx="95839">
                  <c:v>-50.1708984</c:v>
                </c:pt>
                <c:pt idx="95840">
                  <c:v>4.882812499999997</c:v>
                </c:pt>
                <c:pt idx="95841">
                  <c:v>54.1992188</c:v>
                </c:pt>
                <c:pt idx="95842">
                  <c:v>97.5341797</c:v>
                </c:pt>
                <c:pt idx="95843">
                  <c:v>109.741211</c:v>
                </c:pt>
                <c:pt idx="95844">
                  <c:v>91.1865234</c:v>
                </c:pt>
                <c:pt idx="95845">
                  <c:v>51.0253906</c:v>
                </c:pt>
                <c:pt idx="95846">
                  <c:v>0.0</c:v>
                </c:pt>
                <c:pt idx="95847">
                  <c:v>-55.6640625</c:v>
                </c:pt>
                <c:pt idx="95848">
                  <c:v>-95.3369141</c:v>
                </c:pt>
                <c:pt idx="95849">
                  <c:v>-108.154297</c:v>
                </c:pt>
                <c:pt idx="95850">
                  <c:v>-89.84375</c:v>
                </c:pt>
                <c:pt idx="95851">
                  <c:v>-53.9550781</c:v>
                </c:pt>
                <c:pt idx="95852">
                  <c:v>-1.70898438</c:v>
                </c:pt>
                <c:pt idx="95853">
                  <c:v>52.0019531</c:v>
                </c:pt>
                <c:pt idx="95854">
                  <c:v>90.82031249999996</c:v>
                </c:pt>
                <c:pt idx="95855">
                  <c:v>100.341797</c:v>
                </c:pt>
                <c:pt idx="95856">
                  <c:v>88.2568359</c:v>
                </c:pt>
                <c:pt idx="95857">
                  <c:v>53.4667969</c:v>
                </c:pt>
                <c:pt idx="95858">
                  <c:v>3.54003906</c:v>
                </c:pt>
                <c:pt idx="95859">
                  <c:v>-44.6777344</c:v>
                </c:pt>
                <c:pt idx="95860">
                  <c:v>-92.89550779999998</c:v>
                </c:pt>
                <c:pt idx="95861">
                  <c:v>-115.478516</c:v>
                </c:pt>
                <c:pt idx="95862">
                  <c:v>-98.5107422</c:v>
                </c:pt>
                <c:pt idx="95863">
                  <c:v>-64.3310547</c:v>
                </c:pt>
                <c:pt idx="95864">
                  <c:v>-11.1083984</c:v>
                </c:pt>
                <c:pt idx="95865">
                  <c:v>42.2363281</c:v>
                </c:pt>
                <c:pt idx="95866">
                  <c:v>86.05957029999998</c:v>
                </c:pt>
                <c:pt idx="95867">
                  <c:v>104.370117</c:v>
                </c:pt>
                <c:pt idx="95868">
                  <c:v>98.1445312</c:v>
                </c:pt>
                <c:pt idx="95869">
                  <c:v>68.35937499999996</c:v>
                </c:pt>
                <c:pt idx="95870">
                  <c:v>18.0664062</c:v>
                </c:pt>
                <c:pt idx="95871">
                  <c:v>-37.8417969</c:v>
                </c:pt>
                <c:pt idx="95872">
                  <c:v>-79.7119141</c:v>
                </c:pt>
                <c:pt idx="95873">
                  <c:v>-108.154297</c:v>
                </c:pt>
                <c:pt idx="95874">
                  <c:v>-100.219727</c:v>
                </c:pt>
                <c:pt idx="95875">
                  <c:v>-69.8242188</c:v>
                </c:pt>
                <c:pt idx="95876">
                  <c:v>-15.1367188</c:v>
                </c:pt>
                <c:pt idx="95877">
                  <c:v>31.25</c:v>
                </c:pt>
                <c:pt idx="95878">
                  <c:v>81.7871094</c:v>
                </c:pt>
                <c:pt idx="95879">
                  <c:v>101.074219</c:v>
                </c:pt>
                <c:pt idx="95880">
                  <c:v>95.82519529999998</c:v>
                </c:pt>
                <c:pt idx="95881">
                  <c:v>77.27050779999998</c:v>
                </c:pt>
                <c:pt idx="95882">
                  <c:v>27.34375</c:v>
                </c:pt>
                <c:pt idx="95883">
                  <c:v>-32.8369141</c:v>
                </c:pt>
                <c:pt idx="95884">
                  <c:v>-72.3876953</c:v>
                </c:pt>
                <c:pt idx="95885">
                  <c:v>-95.82519529999998</c:v>
                </c:pt>
                <c:pt idx="95886">
                  <c:v>-100.585938</c:v>
                </c:pt>
                <c:pt idx="95887">
                  <c:v>-74.9511719</c:v>
                </c:pt>
                <c:pt idx="95888">
                  <c:v>-29.7851562</c:v>
                </c:pt>
                <c:pt idx="95889">
                  <c:v>24.6582031</c:v>
                </c:pt>
                <c:pt idx="95890">
                  <c:v>73.48632809999998</c:v>
                </c:pt>
                <c:pt idx="95891">
                  <c:v>100.219727</c:v>
                </c:pt>
                <c:pt idx="95892">
                  <c:v>102.416992</c:v>
                </c:pt>
                <c:pt idx="95893">
                  <c:v>86.18164059999998</c:v>
                </c:pt>
                <c:pt idx="95894">
                  <c:v>36.1328125</c:v>
                </c:pt>
                <c:pt idx="95895">
                  <c:v>-22.7050781</c:v>
                </c:pt>
                <c:pt idx="95896">
                  <c:v>-66.1621094</c:v>
                </c:pt>
                <c:pt idx="95897">
                  <c:v>-98.5107422</c:v>
                </c:pt>
                <c:pt idx="95898">
                  <c:v>-102.294922</c:v>
                </c:pt>
                <c:pt idx="95899">
                  <c:v>-81.7871094</c:v>
                </c:pt>
                <c:pt idx="95900">
                  <c:v>-36.3769531</c:v>
                </c:pt>
                <c:pt idx="95901">
                  <c:v>18.7988281</c:v>
                </c:pt>
                <c:pt idx="95902">
                  <c:v>62.6220703</c:v>
                </c:pt>
                <c:pt idx="95903">
                  <c:v>101.5625</c:v>
                </c:pt>
                <c:pt idx="95904">
                  <c:v>102.294922</c:v>
                </c:pt>
                <c:pt idx="95905">
                  <c:v>84.3505859</c:v>
                </c:pt>
                <c:pt idx="95906">
                  <c:v>40.6494141</c:v>
                </c:pt>
                <c:pt idx="95907">
                  <c:v>-13.1835938</c:v>
                </c:pt>
                <c:pt idx="95908">
                  <c:v>-62.5</c:v>
                </c:pt>
                <c:pt idx="95909">
                  <c:v>-99.60937499999996</c:v>
                </c:pt>
                <c:pt idx="95910">
                  <c:v>-108.520508</c:v>
                </c:pt>
                <c:pt idx="95911">
                  <c:v>-90.33203119999993</c:v>
                </c:pt>
                <c:pt idx="95912">
                  <c:v>-44.55566409999999</c:v>
                </c:pt>
                <c:pt idx="95913">
                  <c:v>10.0097656</c:v>
                </c:pt>
                <c:pt idx="95914">
                  <c:v>64.453125</c:v>
                </c:pt>
                <c:pt idx="95915">
                  <c:v>93.6279297</c:v>
                </c:pt>
                <c:pt idx="95916">
                  <c:v>106.323242</c:v>
                </c:pt>
                <c:pt idx="95917">
                  <c:v>87.03613279999998</c:v>
                </c:pt>
                <c:pt idx="95918">
                  <c:v>47.7294922</c:v>
                </c:pt>
                <c:pt idx="95919">
                  <c:v>4.63867188</c:v>
                </c:pt>
                <c:pt idx="95920">
                  <c:v>-54.6875</c:v>
                </c:pt>
                <c:pt idx="95921">
                  <c:v>-91.796875</c:v>
                </c:pt>
                <c:pt idx="95922">
                  <c:v>-106.933594</c:v>
                </c:pt>
                <c:pt idx="95923">
                  <c:v>-88.8671875</c:v>
                </c:pt>
                <c:pt idx="95924">
                  <c:v>-51.2695312</c:v>
                </c:pt>
                <c:pt idx="95925">
                  <c:v>-10.6201172</c:v>
                </c:pt>
                <c:pt idx="95926">
                  <c:v>53.7109375</c:v>
                </c:pt>
                <c:pt idx="95927">
                  <c:v>94.1162109</c:v>
                </c:pt>
                <c:pt idx="95928">
                  <c:v>108.520508</c:v>
                </c:pt>
                <c:pt idx="95929">
                  <c:v>91.1865234</c:v>
                </c:pt>
                <c:pt idx="95930">
                  <c:v>54.5654297</c:v>
                </c:pt>
                <c:pt idx="95931">
                  <c:v>4.51660156</c:v>
                </c:pt>
                <c:pt idx="95932">
                  <c:v>-52.2460938</c:v>
                </c:pt>
                <c:pt idx="95933">
                  <c:v>-93.1396484</c:v>
                </c:pt>
                <c:pt idx="95934">
                  <c:v>-104.858398</c:v>
                </c:pt>
                <c:pt idx="95935">
                  <c:v>-93.38378909999996</c:v>
                </c:pt>
                <c:pt idx="95936">
                  <c:v>-56.0302734</c:v>
                </c:pt>
                <c:pt idx="95937">
                  <c:v>-9.64355469</c:v>
                </c:pt>
                <c:pt idx="95938">
                  <c:v>49.3164062</c:v>
                </c:pt>
                <c:pt idx="95939">
                  <c:v>88.8671875</c:v>
                </c:pt>
                <c:pt idx="95940">
                  <c:v>105.224609</c:v>
                </c:pt>
                <c:pt idx="95941">
                  <c:v>103.881836</c:v>
                </c:pt>
                <c:pt idx="95942">
                  <c:v>66.7724609</c:v>
                </c:pt>
                <c:pt idx="95943">
                  <c:v>11.71875</c:v>
                </c:pt>
                <c:pt idx="95944">
                  <c:v>-42.96875</c:v>
                </c:pt>
                <c:pt idx="95945">
                  <c:v>-82.5195312</c:v>
                </c:pt>
                <c:pt idx="95946">
                  <c:v>-103.637695</c:v>
                </c:pt>
                <c:pt idx="95947">
                  <c:v>-95.9472656</c:v>
                </c:pt>
                <c:pt idx="95948">
                  <c:v>-73.9746094</c:v>
                </c:pt>
                <c:pt idx="95949">
                  <c:v>-20.6298828</c:v>
                </c:pt>
                <c:pt idx="95950">
                  <c:v>37.2314453</c:v>
                </c:pt>
                <c:pt idx="95951">
                  <c:v>75.0732422</c:v>
                </c:pt>
                <c:pt idx="95952">
                  <c:v>99.1210938</c:v>
                </c:pt>
                <c:pt idx="95953">
                  <c:v>100.830078</c:v>
                </c:pt>
                <c:pt idx="95954">
                  <c:v>74.9511719</c:v>
                </c:pt>
                <c:pt idx="95955">
                  <c:v>27.8320312</c:v>
                </c:pt>
                <c:pt idx="95956">
                  <c:v>-28.0761719</c:v>
                </c:pt>
                <c:pt idx="95957">
                  <c:v>-70.67871089999993</c:v>
                </c:pt>
                <c:pt idx="95958">
                  <c:v>-100.830078</c:v>
                </c:pt>
                <c:pt idx="95959">
                  <c:v>-101.318359</c:v>
                </c:pt>
                <c:pt idx="95960">
                  <c:v>-69.8242188</c:v>
                </c:pt>
                <c:pt idx="95961">
                  <c:v>-35.0341797</c:v>
                </c:pt>
                <c:pt idx="95962">
                  <c:v>23.6816406</c:v>
                </c:pt>
                <c:pt idx="95963">
                  <c:v>72.50976559999998</c:v>
                </c:pt>
                <c:pt idx="95964">
                  <c:v>102.905273</c:v>
                </c:pt>
                <c:pt idx="95965">
                  <c:v>110.229492</c:v>
                </c:pt>
                <c:pt idx="95966">
                  <c:v>78.36914059999998</c:v>
                </c:pt>
                <c:pt idx="95967">
                  <c:v>38.2080078</c:v>
                </c:pt>
                <c:pt idx="95968">
                  <c:v>-17.4560547</c:v>
                </c:pt>
                <c:pt idx="95969">
                  <c:v>-67.62695309999998</c:v>
                </c:pt>
                <c:pt idx="95970">
                  <c:v>-102.416992</c:v>
                </c:pt>
                <c:pt idx="95971">
                  <c:v>-105.34668</c:v>
                </c:pt>
                <c:pt idx="95972">
                  <c:v>-82.5195312</c:v>
                </c:pt>
                <c:pt idx="95973">
                  <c:v>-38.6962891</c:v>
                </c:pt>
                <c:pt idx="95974">
                  <c:v>12.4511719</c:v>
                </c:pt>
                <c:pt idx="95975">
                  <c:v>62.0117188</c:v>
                </c:pt>
                <c:pt idx="95976">
                  <c:v>98.63281249999996</c:v>
                </c:pt>
                <c:pt idx="95977">
                  <c:v>110.595703</c:v>
                </c:pt>
                <c:pt idx="95978">
                  <c:v>89.7216797</c:v>
                </c:pt>
                <c:pt idx="95979">
                  <c:v>37.3535156</c:v>
                </c:pt>
                <c:pt idx="95980">
                  <c:v>-12.2070312</c:v>
                </c:pt>
                <c:pt idx="95981">
                  <c:v>-59.3261719</c:v>
                </c:pt>
                <c:pt idx="95982">
                  <c:v>-98.9990234</c:v>
                </c:pt>
                <c:pt idx="95983">
                  <c:v>-102.050781</c:v>
                </c:pt>
                <c:pt idx="95984">
                  <c:v>-81.5429688</c:v>
                </c:pt>
                <c:pt idx="95985">
                  <c:v>-47.6074219</c:v>
                </c:pt>
                <c:pt idx="95986">
                  <c:v>6.71386719</c:v>
                </c:pt>
                <c:pt idx="95987">
                  <c:v>53.1005859</c:v>
                </c:pt>
                <c:pt idx="95988">
                  <c:v>95.3369141</c:v>
                </c:pt>
                <c:pt idx="95989">
                  <c:v>107.910156</c:v>
                </c:pt>
                <c:pt idx="95990">
                  <c:v>84.8388672</c:v>
                </c:pt>
                <c:pt idx="95991">
                  <c:v>56.640625</c:v>
                </c:pt>
                <c:pt idx="95992">
                  <c:v>1.83105469</c:v>
                </c:pt>
                <c:pt idx="95993">
                  <c:v>-52.3681641</c:v>
                </c:pt>
                <c:pt idx="95994">
                  <c:v>-85.08300779999998</c:v>
                </c:pt>
                <c:pt idx="95995">
                  <c:v>-101.68457</c:v>
                </c:pt>
                <c:pt idx="95996">
                  <c:v>-89.84375</c:v>
                </c:pt>
                <c:pt idx="95997">
                  <c:v>-57.3730469</c:v>
                </c:pt>
                <c:pt idx="95998">
                  <c:v>-6.835937499999997</c:v>
                </c:pt>
                <c:pt idx="95999">
                  <c:v>41.2597656</c:v>
                </c:pt>
                <c:pt idx="96000">
                  <c:v>90.4541016</c:v>
                </c:pt>
                <c:pt idx="96001">
                  <c:v>106.201172</c:v>
                </c:pt>
                <c:pt idx="96002">
                  <c:v>92.5292969</c:v>
                </c:pt>
                <c:pt idx="96003">
                  <c:v>60.4248047</c:v>
                </c:pt>
                <c:pt idx="96004">
                  <c:v>11.71875</c:v>
                </c:pt>
                <c:pt idx="96005">
                  <c:v>-46.7529297</c:v>
                </c:pt>
                <c:pt idx="96006">
                  <c:v>-86.05957029999998</c:v>
                </c:pt>
                <c:pt idx="96007">
                  <c:v>-101.5625</c:v>
                </c:pt>
                <c:pt idx="96008">
                  <c:v>-98.2666016</c:v>
                </c:pt>
                <c:pt idx="96009">
                  <c:v>-66.65039059999994</c:v>
                </c:pt>
                <c:pt idx="96010">
                  <c:v>-10.4980469</c:v>
                </c:pt>
                <c:pt idx="96011">
                  <c:v>49.6826172</c:v>
                </c:pt>
                <c:pt idx="96012">
                  <c:v>81.5429688</c:v>
                </c:pt>
                <c:pt idx="96013">
                  <c:v>100.097656</c:v>
                </c:pt>
                <c:pt idx="96014">
                  <c:v>101.806641</c:v>
                </c:pt>
                <c:pt idx="96015">
                  <c:v>68.7255859</c:v>
                </c:pt>
                <c:pt idx="96016">
                  <c:v>24.7802734</c:v>
                </c:pt>
                <c:pt idx="96017">
                  <c:v>-40.6494141</c:v>
                </c:pt>
                <c:pt idx="96018">
                  <c:v>-86.3037109</c:v>
                </c:pt>
                <c:pt idx="96019">
                  <c:v>-107.421875</c:v>
                </c:pt>
                <c:pt idx="96020">
                  <c:v>-97.65625</c:v>
                </c:pt>
                <c:pt idx="96021">
                  <c:v>-67.13867190000001</c:v>
                </c:pt>
                <c:pt idx="96022">
                  <c:v>-23.9257812</c:v>
                </c:pt>
                <c:pt idx="96023">
                  <c:v>23.4375</c:v>
                </c:pt>
                <c:pt idx="96024">
                  <c:v>67.38281249999996</c:v>
                </c:pt>
                <c:pt idx="96025">
                  <c:v>96.92382809999998</c:v>
                </c:pt>
                <c:pt idx="96026">
                  <c:v>93.6279297</c:v>
                </c:pt>
                <c:pt idx="96027">
                  <c:v>68.60351559999998</c:v>
                </c:pt>
                <c:pt idx="96028">
                  <c:v>22.4609375</c:v>
                </c:pt>
                <c:pt idx="96029">
                  <c:v>-26.7333984</c:v>
                </c:pt>
                <c:pt idx="96030">
                  <c:v>-72.3876953</c:v>
                </c:pt>
                <c:pt idx="96031">
                  <c:v>-102.661133</c:v>
                </c:pt>
                <c:pt idx="96032">
                  <c:v>-101.196289</c:v>
                </c:pt>
                <c:pt idx="96033">
                  <c:v>-78.12499999999998</c:v>
                </c:pt>
                <c:pt idx="96034">
                  <c:v>-32.1044922</c:v>
                </c:pt>
                <c:pt idx="96035">
                  <c:v>22.7050781</c:v>
                </c:pt>
                <c:pt idx="96036">
                  <c:v>69.7021484</c:v>
                </c:pt>
                <c:pt idx="96037">
                  <c:v>95.3369141</c:v>
                </c:pt>
                <c:pt idx="96038">
                  <c:v>98.5107422</c:v>
                </c:pt>
                <c:pt idx="96039">
                  <c:v>79.4677734</c:v>
                </c:pt>
                <c:pt idx="96040">
                  <c:v>40.6494141</c:v>
                </c:pt>
                <c:pt idx="96041">
                  <c:v>-21.2402344</c:v>
                </c:pt>
                <c:pt idx="96042">
                  <c:v>-73.3642578</c:v>
                </c:pt>
                <c:pt idx="96043">
                  <c:v>-98.87695309999998</c:v>
                </c:pt>
                <c:pt idx="96044">
                  <c:v>-99.60937499999996</c:v>
                </c:pt>
                <c:pt idx="96045">
                  <c:v>-71.5332031</c:v>
                </c:pt>
                <c:pt idx="96046">
                  <c:v>-31.7382812</c:v>
                </c:pt>
                <c:pt idx="96047">
                  <c:v>9.64355469</c:v>
                </c:pt>
                <c:pt idx="96048">
                  <c:v>60.6689453</c:v>
                </c:pt>
                <c:pt idx="96049">
                  <c:v>96.92382809999998</c:v>
                </c:pt>
                <c:pt idx="96050">
                  <c:v>104.858398</c:v>
                </c:pt>
                <c:pt idx="96051">
                  <c:v>87.15820309999998</c:v>
                </c:pt>
                <c:pt idx="96052">
                  <c:v>46.2646484</c:v>
                </c:pt>
                <c:pt idx="96053">
                  <c:v>-7.324218749999996</c:v>
                </c:pt>
                <c:pt idx="96054">
                  <c:v>-55.9082031</c:v>
                </c:pt>
                <c:pt idx="96055">
                  <c:v>-95.2148438</c:v>
                </c:pt>
                <c:pt idx="96056">
                  <c:v>-100.219727</c:v>
                </c:pt>
                <c:pt idx="96057">
                  <c:v>-82.5195312</c:v>
                </c:pt>
                <c:pt idx="96058">
                  <c:v>-44.55566409999999</c:v>
                </c:pt>
                <c:pt idx="96059">
                  <c:v>3.78417969</c:v>
                </c:pt>
                <c:pt idx="96060">
                  <c:v>57.2509766</c:v>
                </c:pt>
                <c:pt idx="96061">
                  <c:v>99.60937499999996</c:v>
                </c:pt>
                <c:pt idx="96062">
                  <c:v>103.149414</c:v>
                </c:pt>
                <c:pt idx="96063">
                  <c:v>86.9140625</c:v>
                </c:pt>
                <c:pt idx="96064">
                  <c:v>52.8564453</c:v>
                </c:pt>
                <c:pt idx="96065">
                  <c:v>-1.70898438</c:v>
                </c:pt>
                <c:pt idx="96066">
                  <c:v>-55.4199219</c:v>
                </c:pt>
                <c:pt idx="96067">
                  <c:v>-88.37890619999993</c:v>
                </c:pt>
                <c:pt idx="96068">
                  <c:v>-103.027344</c:v>
                </c:pt>
                <c:pt idx="96069">
                  <c:v>-97.1679688</c:v>
                </c:pt>
                <c:pt idx="96070">
                  <c:v>-53.34472659999999</c:v>
                </c:pt>
                <c:pt idx="96071">
                  <c:v>-1.46484375</c:v>
                </c:pt>
                <c:pt idx="96072">
                  <c:v>44.921875</c:v>
                </c:pt>
                <c:pt idx="96073">
                  <c:v>88.13476559999998</c:v>
                </c:pt>
                <c:pt idx="96074">
                  <c:v>113.037109</c:v>
                </c:pt>
                <c:pt idx="96075">
                  <c:v>94.4824219</c:v>
                </c:pt>
                <c:pt idx="96076">
                  <c:v>51.5136719</c:v>
                </c:pt>
                <c:pt idx="96077">
                  <c:v>1.83105469</c:v>
                </c:pt>
                <c:pt idx="96078">
                  <c:v>-47.4853516</c:v>
                </c:pt>
                <c:pt idx="96079">
                  <c:v>-89.4775391</c:v>
                </c:pt>
                <c:pt idx="96080">
                  <c:v>-100.830078</c:v>
                </c:pt>
                <c:pt idx="96081">
                  <c:v>-93.9941406</c:v>
                </c:pt>
                <c:pt idx="96082">
                  <c:v>-63.2324219</c:v>
                </c:pt>
                <c:pt idx="96083">
                  <c:v>-15.2587891</c:v>
                </c:pt>
                <c:pt idx="96084">
                  <c:v>41.9921875</c:v>
                </c:pt>
                <c:pt idx="96085">
                  <c:v>84.5947266</c:v>
                </c:pt>
                <c:pt idx="96086">
                  <c:v>112.060547</c:v>
                </c:pt>
                <c:pt idx="96087">
                  <c:v>104.370117</c:v>
                </c:pt>
                <c:pt idx="96088">
                  <c:v>67.8710938</c:v>
                </c:pt>
                <c:pt idx="96089">
                  <c:v>16.8457031</c:v>
                </c:pt>
                <c:pt idx="96090">
                  <c:v>-33.3251953</c:v>
                </c:pt>
                <c:pt idx="96091">
                  <c:v>-82.03125</c:v>
                </c:pt>
                <c:pt idx="96092">
                  <c:v>-104.370117</c:v>
                </c:pt>
                <c:pt idx="96093">
                  <c:v>-101.928711</c:v>
                </c:pt>
                <c:pt idx="96094">
                  <c:v>-67.38281249999996</c:v>
                </c:pt>
                <c:pt idx="96095">
                  <c:v>-20.9960938</c:v>
                </c:pt>
                <c:pt idx="96096">
                  <c:v>31.6162109</c:v>
                </c:pt>
                <c:pt idx="96097">
                  <c:v>84.5947266</c:v>
                </c:pt>
                <c:pt idx="96098">
                  <c:v>106.933594</c:v>
                </c:pt>
                <c:pt idx="96099">
                  <c:v>101.806641</c:v>
                </c:pt>
                <c:pt idx="96100">
                  <c:v>65.67382809999994</c:v>
                </c:pt>
                <c:pt idx="96101">
                  <c:v>27.4658203</c:v>
                </c:pt>
                <c:pt idx="96102">
                  <c:v>-26.9775391</c:v>
                </c:pt>
                <c:pt idx="96103">
                  <c:v>-82.03125</c:v>
                </c:pt>
                <c:pt idx="96104">
                  <c:v>-110.595703</c:v>
                </c:pt>
                <c:pt idx="96105">
                  <c:v>-104.858398</c:v>
                </c:pt>
                <c:pt idx="96106">
                  <c:v>-78.2470703</c:v>
                </c:pt>
                <c:pt idx="96107">
                  <c:v>-29.5410156</c:v>
                </c:pt>
                <c:pt idx="96108">
                  <c:v>16.6015625</c:v>
                </c:pt>
                <c:pt idx="96109">
                  <c:v>67.9931641</c:v>
                </c:pt>
                <c:pt idx="96110">
                  <c:v>97.77832029999998</c:v>
                </c:pt>
                <c:pt idx="96111">
                  <c:v>98.87695309999998</c:v>
                </c:pt>
                <c:pt idx="96112">
                  <c:v>83.0078125</c:v>
                </c:pt>
                <c:pt idx="96113">
                  <c:v>28.9306641</c:v>
                </c:pt>
                <c:pt idx="96114">
                  <c:v>-24.2919922</c:v>
                </c:pt>
                <c:pt idx="96115">
                  <c:v>-71.2890625</c:v>
                </c:pt>
                <c:pt idx="96116">
                  <c:v>-99.9755859</c:v>
                </c:pt>
                <c:pt idx="96117">
                  <c:v>-109.130859</c:v>
                </c:pt>
                <c:pt idx="96118">
                  <c:v>-79.9560547</c:v>
                </c:pt>
                <c:pt idx="96119">
                  <c:v>-39.4287109</c:v>
                </c:pt>
                <c:pt idx="96120">
                  <c:v>17.578125</c:v>
                </c:pt>
                <c:pt idx="96121">
                  <c:v>65.0634766</c:v>
                </c:pt>
                <c:pt idx="96122">
                  <c:v>99.3652344</c:v>
                </c:pt>
                <c:pt idx="96123">
                  <c:v>104.736328</c:v>
                </c:pt>
                <c:pt idx="96124">
                  <c:v>86.05957029999998</c:v>
                </c:pt>
                <c:pt idx="96125">
                  <c:v>42.8466797</c:v>
                </c:pt>
                <c:pt idx="96126">
                  <c:v>-18.0664062</c:v>
                </c:pt>
                <c:pt idx="96127">
                  <c:v>-67.13867190000001</c:v>
                </c:pt>
                <c:pt idx="96128">
                  <c:v>-97.65625</c:v>
                </c:pt>
                <c:pt idx="96129">
                  <c:v>-104.125977</c:v>
                </c:pt>
                <c:pt idx="96130">
                  <c:v>-92.0410156</c:v>
                </c:pt>
                <c:pt idx="96131">
                  <c:v>-45.0439453</c:v>
                </c:pt>
                <c:pt idx="96132">
                  <c:v>5.49316406</c:v>
                </c:pt>
                <c:pt idx="96133">
                  <c:v>53.7109375</c:v>
                </c:pt>
                <c:pt idx="96134">
                  <c:v>93.1396484</c:v>
                </c:pt>
                <c:pt idx="96135">
                  <c:v>110.107422</c:v>
                </c:pt>
                <c:pt idx="96136">
                  <c:v>89.9658203</c:v>
                </c:pt>
                <c:pt idx="96137">
                  <c:v>52.1240234</c:v>
                </c:pt>
                <c:pt idx="96138">
                  <c:v>0.610351562</c:v>
                </c:pt>
                <c:pt idx="96139">
                  <c:v>-50.0488281</c:v>
                </c:pt>
                <c:pt idx="96140">
                  <c:v>-92.4072266</c:v>
                </c:pt>
                <c:pt idx="96141">
                  <c:v>-106.689453</c:v>
                </c:pt>
                <c:pt idx="96142">
                  <c:v>-97.2900391</c:v>
                </c:pt>
                <c:pt idx="96143">
                  <c:v>-59.2041016</c:v>
                </c:pt>
                <c:pt idx="96144">
                  <c:v>-0.9765625</c:v>
                </c:pt>
                <c:pt idx="96145">
                  <c:v>54.6875</c:v>
                </c:pt>
                <c:pt idx="96146">
                  <c:v>88.37890619999993</c:v>
                </c:pt>
                <c:pt idx="96147">
                  <c:v>99.1210938</c:v>
                </c:pt>
                <c:pt idx="96148">
                  <c:v>98.0224609</c:v>
                </c:pt>
                <c:pt idx="96149">
                  <c:v>70.3125</c:v>
                </c:pt>
                <c:pt idx="96150">
                  <c:v>4.02832031</c:v>
                </c:pt>
                <c:pt idx="96151">
                  <c:v>-49.6826172</c:v>
                </c:pt>
                <c:pt idx="96152">
                  <c:v>-83.2519531</c:v>
                </c:pt>
                <c:pt idx="96153">
                  <c:v>-110.961914</c:v>
                </c:pt>
                <c:pt idx="96154">
                  <c:v>-99.7314453</c:v>
                </c:pt>
                <c:pt idx="96155">
                  <c:v>-64.9414062</c:v>
                </c:pt>
                <c:pt idx="96156">
                  <c:v>-10.4980469</c:v>
                </c:pt>
                <c:pt idx="96157">
                  <c:v>31.7382812</c:v>
                </c:pt>
                <c:pt idx="96158">
                  <c:v>88.13476559999998</c:v>
                </c:pt>
                <c:pt idx="96159">
                  <c:v>107.543945</c:v>
                </c:pt>
                <c:pt idx="96160">
                  <c:v>101.806641</c:v>
                </c:pt>
                <c:pt idx="96161">
                  <c:v>74.5849609</c:v>
                </c:pt>
                <c:pt idx="96162">
                  <c:v>15.8691406</c:v>
                </c:pt>
                <c:pt idx="96163">
                  <c:v>-35.15625</c:v>
                </c:pt>
                <c:pt idx="96164">
                  <c:v>-80.32226559999998</c:v>
                </c:pt>
                <c:pt idx="96165">
                  <c:v>-105.59082</c:v>
                </c:pt>
                <c:pt idx="96166">
                  <c:v>-102.050781</c:v>
                </c:pt>
                <c:pt idx="96167">
                  <c:v>-68.4814453</c:v>
                </c:pt>
                <c:pt idx="96168">
                  <c:v>-21.8505859</c:v>
                </c:pt>
                <c:pt idx="96169">
                  <c:v>33.9355469</c:v>
                </c:pt>
                <c:pt idx="96170">
                  <c:v>79.5898438</c:v>
                </c:pt>
                <c:pt idx="96171">
                  <c:v>104.370117</c:v>
                </c:pt>
                <c:pt idx="96172">
                  <c:v>97.1679688</c:v>
                </c:pt>
                <c:pt idx="96173">
                  <c:v>71.7773438</c:v>
                </c:pt>
                <c:pt idx="96174">
                  <c:v>20.8740234</c:v>
                </c:pt>
                <c:pt idx="96175">
                  <c:v>-35.8886719</c:v>
                </c:pt>
                <c:pt idx="96176">
                  <c:v>-78.9794922</c:v>
                </c:pt>
                <c:pt idx="96177">
                  <c:v>-101.68457</c:v>
                </c:pt>
                <c:pt idx="96178">
                  <c:v>-103.759766</c:v>
                </c:pt>
                <c:pt idx="96179">
                  <c:v>-76.2939453</c:v>
                </c:pt>
                <c:pt idx="96180">
                  <c:v>-27.0996094</c:v>
                </c:pt>
                <c:pt idx="96181">
                  <c:v>29.1748047</c:v>
                </c:pt>
                <c:pt idx="96182">
                  <c:v>67.2607422</c:v>
                </c:pt>
                <c:pt idx="96183">
                  <c:v>98.5107422</c:v>
                </c:pt>
                <c:pt idx="96184">
                  <c:v>96.4355469</c:v>
                </c:pt>
                <c:pt idx="96185">
                  <c:v>71.5332031</c:v>
                </c:pt>
                <c:pt idx="96186">
                  <c:v>32.1044922</c:v>
                </c:pt>
                <c:pt idx="96187">
                  <c:v>-19.6533203</c:v>
                </c:pt>
                <c:pt idx="96188">
                  <c:v>-67.13867190000001</c:v>
                </c:pt>
                <c:pt idx="96189">
                  <c:v>-98.5107422</c:v>
                </c:pt>
                <c:pt idx="96190">
                  <c:v>-97.4121094</c:v>
                </c:pt>
                <c:pt idx="96191">
                  <c:v>-75.19531249999996</c:v>
                </c:pt>
                <c:pt idx="96192">
                  <c:v>-33.6914062</c:v>
                </c:pt>
                <c:pt idx="96193">
                  <c:v>16.1132812</c:v>
                </c:pt>
                <c:pt idx="96194">
                  <c:v>73.9746094</c:v>
                </c:pt>
                <c:pt idx="96195">
                  <c:v>104.614258</c:v>
                </c:pt>
                <c:pt idx="96196">
                  <c:v>107.788086</c:v>
                </c:pt>
                <c:pt idx="96197">
                  <c:v>84.5947266</c:v>
                </c:pt>
                <c:pt idx="96198">
                  <c:v>43.3349609</c:v>
                </c:pt>
                <c:pt idx="96199">
                  <c:v>-14.0380859</c:v>
                </c:pt>
                <c:pt idx="96200">
                  <c:v>-67.0166016</c:v>
                </c:pt>
                <c:pt idx="96201">
                  <c:v>-90.82031249999996</c:v>
                </c:pt>
                <c:pt idx="96202">
                  <c:v>-101.806641</c:v>
                </c:pt>
                <c:pt idx="96203">
                  <c:v>-93.1396484</c:v>
                </c:pt>
                <c:pt idx="96204">
                  <c:v>-50.1708984</c:v>
                </c:pt>
                <c:pt idx="96205">
                  <c:v>4.63867188</c:v>
                </c:pt>
                <c:pt idx="96206">
                  <c:v>55.1757812</c:v>
                </c:pt>
                <c:pt idx="96207">
                  <c:v>85.5712891</c:v>
                </c:pt>
                <c:pt idx="96208">
                  <c:v>105.102539</c:v>
                </c:pt>
                <c:pt idx="96209">
                  <c:v>89.2333984</c:v>
                </c:pt>
                <c:pt idx="96210">
                  <c:v>50.5371094</c:v>
                </c:pt>
                <c:pt idx="96211">
                  <c:v>-5.12695312</c:v>
                </c:pt>
                <c:pt idx="96212">
                  <c:v>-54.0771484</c:v>
                </c:pt>
                <c:pt idx="96213">
                  <c:v>-89.9658203</c:v>
                </c:pt>
                <c:pt idx="96214">
                  <c:v>-102.416992</c:v>
                </c:pt>
                <c:pt idx="96215">
                  <c:v>-89.35546879999995</c:v>
                </c:pt>
                <c:pt idx="96216">
                  <c:v>-49.5605469</c:v>
                </c:pt>
                <c:pt idx="96217">
                  <c:v>3.66210938</c:v>
                </c:pt>
                <c:pt idx="96218">
                  <c:v>59.3261719</c:v>
                </c:pt>
                <c:pt idx="96219">
                  <c:v>90.57617190000001</c:v>
                </c:pt>
                <c:pt idx="96220">
                  <c:v>106.201172</c:v>
                </c:pt>
                <c:pt idx="96221">
                  <c:v>92.89550779999998</c:v>
                </c:pt>
                <c:pt idx="96222">
                  <c:v>59.81445309999999</c:v>
                </c:pt>
                <c:pt idx="96223">
                  <c:v>5.615234379999995</c:v>
                </c:pt>
                <c:pt idx="96224">
                  <c:v>-44.3115234</c:v>
                </c:pt>
                <c:pt idx="96225">
                  <c:v>-86.05957029999998</c:v>
                </c:pt>
                <c:pt idx="96226">
                  <c:v>-105.957031</c:v>
                </c:pt>
                <c:pt idx="96227">
                  <c:v>-94.84863279999998</c:v>
                </c:pt>
                <c:pt idx="96228">
                  <c:v>-61.15722659999999</c:v>
                </c:pt>
                <c:pt idx="96229">
                  <c:v>-6.347656249999996</c:v>
                </c:pt>
                <c:pt idx="96230">
                  <c:v>41.5039062</c:v>
                </c:pt>
                <c:pt idx="96231">
                  <c:v>86.42578119999993</c:v>
                </c:pt>
                <c:pt idx="96232">
                  <c:v>103.881836</c:v>
                </c:pt>
                <c:pt idx="96233">
                  <c:v>92.89550779999998</c:v>
                </c:pt>
                <c:pt idx="96234">
                  <c:v>63.5986328</c:v>
                </c:pt>
                <c:pt idx="96235">
                  <c:v>10.2539062</c:v>
                </c:pt>
                <c:pt idx="96236">
                  <c:v>-38.4521484</c:v>
                </c:pt>
                <c:pt idx="96237">
                  <c:v>-84.4726562</c:v>
                </c:pt>
                <c:pt idx="96238">
                  <c:v>-103.393555</c:v>
                </c:pt>
                <c:pt idx="96239">
                  <c:v>-101.5625</c:v>
                </c:pt>
                <c:pt idx="96240">
                  <c:v>-73.3642578</c:v>
                </c:pt>
                <c:pt idx="96241">
                  <c:v>-26.3671875</c:v>
                </c:pt>
                <c:pt idx="96242">
                  <c:v>30.2734375</c:v>
                </c:pt>
                <c:pt idx="96243">
                  <c:v>75.31738279999998</c:v>
                </c:pt>
                <c:pt idx="96244">
                  <c:v>101.44043</c:v>
                </c:pt>
                <c:pt idx="96245">
                  <c:v>100.708008</c:v>
                </c:pt>
                <c:pt idx="96246">
                  <c:v>75.9277344</c:v>
                </c:pt>
                <c:pt idx="96247">
                  <c:v>25.2685547</c:v>
                </c:pt>
                <c:pt idx="96248">
                  <c:v>-36.7431641</c:v>
                </c:pt>
                <c:pt idx="96249">
                  <c:v>-75.0732422</c:v>
                </c:pt>
                <c:pt idx="96250">
                  <c:v>-95.2148438</c:v>
                </c:pt>
                <c:pt idx="96251">
                  <c:v>-93.87207029999993</c:v>
                </c:pt>
                <c:pt idx="96252">
                  <c:v>-74.9511719</c:v>
                </c:pt>
                <c:pt idx="96253">
                  <c:v>-31.0058594</c:v>
                </c:pt>
                <c:pt idx="96254">
                  <c:v>30.7617188</c:v>
                </c:pt>
                <c:pt idx="96255">
                  <c:v>74.46289059999998</c:v>
                </c:pt>
                <c:pt idx="96256">
                  <c:v>105.712891</c:v>
                </c:pt>
                <c:pt idx="96257">
                  <c:v>108.276367</c:v>
                </c:pt>
                <c:pt idx="96258">
                  <c:v>83.6181641</c:v>
                </c:pt>
                <c:pt idx="96259">
                  <c:v>38.2080078</c:v>
                </c:pt>
                <c:pt idx="96260">
                  <c:v>-14.1601562</c:v>
                </c:pt>
                <c:pt idx="96261">
                  <c:v>-66.1621094</c:v>
                </c:pt>
                <c:pt idx="96262">
                  <c:v>-105.46875</c:v>
                </c:pt>
                <c:pt idx="96263">
                  <c:v>-102.905273</c:v>
                </c:pt>
                <c:pt idx="96264">
                  <c:v>-75.19531249999996</c:v>
                </c:pt>
                <c:pt idx="96265">
                  <c:v>-28.3203125</c:v>
                </c:pt>
                <c:pt idx="96266">
                  <c:v>13.5498047</c:v>
                </c:pt>
                <c:pt idx="96267">
                  <c:v>61.15722659999999</c:v>
                </c:pt>
                <c:pt idx="96268">
                  <c:v>94.3603516</c:v>
                </c:pt>
                <c:pt idx="96269">
                  <c:v>106.689453</c:v>
                </c:pt>
                <c:pt idx="96270">
                  <c:v>86.42578119999993</c:v>
                </c:pt>
                <c:pt idx="96271">
                  <c:v>39.30664059999999</c:v>
                </c:pt>
                <c:pt idx="96272">
                  <c:v>-14.4042969</c:v>
                </c:pt>
                <c:pt idx="96273">
                  <c:v>-62.2558594</c:v>
                </c:pt>
                <c:pt idx="96274">
                  <c:v>-92.2851562</c:v>
                </c:pt>
                <c:pt idx="96275">
                  <c:v>-103.637695</c:v>
                </c:pt>
                <c:pt idx="96276">
                  <c:v>-81.5429688</c:v>
                </c:pt>
                <c:pt idx="96277">
                  <c:v>-48.0957031</c:v>
                </c:pt>
                <c:pt idx="96278">
                  <c:v>8.178710939999998</c:v>
                </c:pt>
                <c:pt idx="96279">
                  <c:v>53.1005859</c:v>
                </c:pt>
                <c:pt idx="96280">
                  <c:v>88.62304690000001</c:v>
                </c:pt>
                <c:pt idx="96281">
                  <c:v>107.299805</c:v>
                </c:pt>
                <c:pt idx="96282">
                  <c:v>92.2851562</c:v>
                </c:pt>
                <c:pt idx="96283">
                  <c:v>46.0205078</c:v>
                </c:pt>
                <c:pt idx="96284">
                  <c:v>-4.63867188</c:v>
                </c:pt>
                <c:pt idx="96285">
                  <c:v>-47.9736328</c:v>
                </c:pt>
                <c:pt idx="96286">
                  <c:v>-96.3134766</c:v>
                </c:pt>
                <c:pt idx="96287">
                  <c:v>-102.294922</c:v>
                </c:pt>
                <c:pt idx="96288">
                  <c:v>-89.5996094</c:v>
                </c:pt>
                <c:pt idx="96289">
                  <c:v>-52.9785156</c:v>
                </c:pt>
                <c:pt idx="96290">
                  <c:v>-2.19726562</c:v>
                </c:pt>
                <c:pt idx="96291">
                  <c:v>55.7861328</c:v>
                </c:pt>
                <c:pt idx="96292">
                  <c:v>94.97070309999998</c:v>
                </c:pt>
                <c:pt idx="96293">
                  <c:v>115.844727</c:v>
                </c:pt>
                <c:pt idx="96294">
                  <c:v>91.6748047</c:v>
                </c:pt>
                <c:pt idx="96295">
                  <c:v>56.88476559999999</c:v>
                </c:pt>
                <c:pt idx="96296">
                  <c:v>11.9628906</c:v>
                </c:pt>
                <c:pt idx="96297">
                  <c:v>-39.4287109</c:v>
                </c:pt>
                <c:pt idx="96298">
                  <c:v>-85.9375</c:v>
                </c:pt>
                <c:pt idx="96299">
                  <c:v>-107.666016</c:v>
                </c:pt>
                <c:pt idx="96300">
                  <c:v>-97.65625</c:v>
                </c:pt>
                <c:pt idx="96301">
                  <c:v>-61.0351562</c:v>
                </c:pt>
                <c:pt idx="96302">
                  <c:v>-8.66699219</c:v>
                </c:pt>
                <c:pt idx="96303">
                  <c:v>46.7529297</c:v>
                </c:pt>
                <c:pt idx="96304">
                  <c:v>83.7402344</c:v>
                </c:pt>
                <c:pt idx="96305">
                  <c:v>108.642578</c:v>
                </c:pt>
                <c:pt idx="96306">
                  <c:v>102.294922</c:v>
                </c:pt>
                <c:pt idx="96307">
                  <c:v>65.67382809999994</c:v>
                </c:pt>
                <c:pt idx="96308">
                  <c:v>20.1416016</c:v>
                </c:pt>
                <c:pt idx="96309">
                  <c:v>-37.7197266</c:v>
                </c:pt>
                <c:pt idx="96310">
                  <c:v>-80.32226559999998</c:v>
                </c:pt>
                <c:pt idx="96311">
                  <c:v>-100.341797</c:v>
                </c:pt>
                <c:pt idx="96312">
                  <c:v>-96.80175779999998</c:v>
                </c:pt>
                <c:pt idx="96313">
                  <c:v>-75.9277344</c:v>
                </c:pt>
                <c:pt idx="96314">
                  <c:v>-26.4892578</c:v>
                </c:pt>
                <c:pt idx="96315">
                  <c:v>34.3017578</c:v>
                </c:pt>
                <c:pt idx="96316">
                  <c:v>83.3740234</c:v>
                </c:pt>
                <c:pt idx="96317">
                  <c:v>107.299805</c:v>
                </c:pt>
                <c:pt idx="96318">
                  <c:v>102.905273</c:v>
                </c:pt>
                <c:pt idx="96319">
                  <c:v>74.9511719</c:v>
                </c:pt>
                <c:pt idx="96320">
                  <c:v>26.3671875</c:v>
                </c:pt>
                <c:pt idx="96321">
                  <c:v>-34.5458984</c:v>
                </c:pt>
                <c:pt idx="96322">
                  <c:v>-71.7773438</c:v>
                </c:pt>
                <c:pt idx="96323">
                  <c:v>-101.928711</c:v>
                </c:pt>
                <c:pt idx="96324">
                  <c:v>-104.125977</c:v>
                </c:pt>
                <c:pt idx="96325">
                  <c:v>-74.3408203</c:v>
                </c:pt>
                <c:pt idx="96326">
                  <c:v>-25.0244141</c:v>
                </c:pt>
                <c:pt idx="96327">
                  <c:v>20.1416016</c:v>
                </c:pt>
                <c:pt idx="96328">
                  <c:v>69.9462891</c:v>
                </c:pt>
                <c:pt idx="96329">
                  <c:v>101.44043</c:v>
                </c:pt>
                <c:pt idx="96330">
                  <c:v>98.9990234</c:v>
                </c:pt>
                <c:pt idx="96331">
                  <c:v>77.39257809999994</c:v>
                </c:pt>
                <c:pt idx="96332">
                  <c:v>40.0390625</c:v>
                </c:pt>
                <c:pt idx="96333">
                  <c:v>-15.7470703</c:v>
                </c:pt>
                <c:pt idx="96334">
                  <c:v>-73.1201172</c:v>
                </c:pt>
                <c:pt idx="96335">
                  <c:v>-97.5341797</c:v>
                </c:pt>
                <c:pt idx="96336">
                  <c:v>-107.666016</c:v>
                </c:pt>
                <c:pt idx="96337">
                  <c:v>-85.20507809999994</c:v>
                </c:pt>
                <c:pt idx="96338">
                  <c:v>-44.55566409999999</c:v>
                </c:pt>
                <c:pt idx="96339">
                  <c:v>19.4091797</c:v>
                </c:pt>
                <c:pt idx="96340">
                  <c:v>69.7021484</c:v>
                </c:pt>
                <c:pt idx="96341">
                  <c:v>103.637695</c:v>
                </c:pt>
                <c:pt idx="96342">
                  <c:v>108.032227</c:v>
                </c:pt>
                <c:pt idx="96343">
                  <c:v>87.2802734</c:v>
                </c:pt>
                <c:pt idx="96344">
                  <c:v>43.9453125</c:v>
                </c:pt>
                <c:pt idx="96345">
                  <c:v>-8.66699219</c:v>
                </c:pt>
                <c:pt idx="96346">
                  <c:v>-64.453125</c:v>
                </c:pt>
                <c:pt idx="96347">
                  <c:v>-99.85351559999998</c:v>
                </c:pt>
                <c:pt idx="96348">
                  <c:v>-105.102539</c:v>
                </c:pt>
                <c:pt idx="96349">
                  <c:v>-88.5009766</c:v>
                </c:pt>
                <c:pt idx="96350">
                  <c:v>-45.2880859</c:v>
                </c:pt>
                <c:pt idx="96351">
                  <c:v>13.4277344</c:v>
                </c:pt>
                <c:pt idx="96352">
                  <c:v>60.546875</c:v>
                </c:pt>
                <c:pt idx="96353">
                  <c:v>92.5292969</c:v>
                </c:pt>
                <c:pt idx="96354">
                  <c:v>103.759766</c:v>
                </c:pt>
                <c:pt idx="96355">
                  <c:v>89.5996094</c:v>
                </c:pt>
                <c:pt idx="96356">
                  <c:v>52.0019531</c:v>
                </c:pt>
                <c:pt idx="96357">
                  <c:v>1.34277344</c:v>
                </c:pt>
                <c:pt idx="96358">
                  <c:v>-59.2041016</c:v>
                </c:pt>
                <c:pt idx="96359">
                  <c:v>-103.881836</c:v>
                </c:pt>
                <c:pt idx="96360">
                  <c:v>-105.834961</c:v>
                </c:pt>
                <c:pt idx="96361">
                  <c:v>-82.7636719</c:v>
                </c:pt>
                <c:pt idx="96362">
                  <c:v>-52.6123047</c:v>
                </c:pt>
                <c:pt idx="96363">
                  <c:v>0.122070312</c:v>
                </c:pt>
                <c:pt idx="96364">
                  <c:v>51.39160159999999</c:v>
                </c:pt>
                <c:pt idx="96365">
                  <c:v>88.37890619999993</c:v>
                </c:pt>
                <c:pt idx="96366">
                  <c:v>103.271484</c:v>
                </c:pt>
                <c:pt idx="96367">
                  <c:v>95.0927734</c:v>
                </c:pt>
                <c:pt idx="96368">
                  <c:v>67.8710938</c:v>
                </c:pt>
                <c:pt idx="96369">
                  <c:v>7.20214844</c:v>
                </c:pt>
                <c:pt idx="96370">
                  <c:v>-48.4619141</c:v>
                </c:pt>
                <c:pt idx="96371">
                  <c:v>-87.6464844</c:v>
                </c:pt>
                <c:pt idx="96372">
                  <c:v>-106.323242</c:v>
                </c:pt>
                <c:pt idx="96373">
                  <c:v>-99.1210938</c:v>
                </c:pt>
                <c:pt idx="96374">
                  <c:v>-68.1152344</c:v>
                </c:pt>
                <c:pt idx="96375">
                  <c:v>-14.6484375</c:v>
                </c:pt>
                <c:pt idx="96376">
                  <c:v>35.15625</c:v>
                </c:pt>
                <c:pt idx="96377">
                  <c:v>88.8671875</c:v>
                </c:pt>
                <c:pt idx="96378">
                  <c:v>106.201172</c:v>
                </c:pt>
                <c:pt idx="96379">
                  <c:v>93.75</c:v>
                </c:pt>
                <c:pt idx="96380">
                  <c:v>72.3876953</c:v>
                </c:pt>
                <c:pt idx="96381">
                  <c:v>19.53125</c:v>
                </c:pt>
                <c:pt idx="96382">
                  <c:v>-40.6494141</c:v>
                </c:pt>
                <c:pt idx="96383">
                  <c:v>-78.7353516</c:v>
                </c:pt>
                <c:pt idx="96384">
                  <c:v>-111.938477</c:v>
                </c:pt>
                <c:pt idx="96385">
                  <c:v>-105.46875</c:v>
                </c:pt>
                <c:pt idx="96386">
                  <c:v>-69.45800779999998</c:v>
                </c:pt>
                <c:pt idx="96387">
                  <c:v>-15.3808594</c:v>
                </c:pt>
                <c:pt idx="96388">
                  <c:v>31.0058594</c:v>
                </c:pt>
                <c:pt idx="96389">
                  <c:v>73.1201172</c:v>
                </c:pt>
                <c:pt idx="96390">
                  <c:v>108.276367</c:v>
                </c:pt>
                <c:pt idx="96391">
                  <c:v>107.055664</c:v>
                </c:pt>
                <c:pt idx="96392">
                  <c:v>79.4677734</c:v>
                </c:pt>
                <c:pt idx="96393">
                  <c:v>28.1982422</c:v>
                </c:pt>
                <c:pt idx="96394">
                  <c:v>-31.0058594</c:v>
                </c:pt>
                <c:pt idx="96395">
                  <c:v>-76.6601562</c:v>
                </c:pt>
                <c:pt idx="96396">
                  <c:v>-100.830078</c:v>
                </c:pt>
                <c:pt idx="96397">
                  <c:v>-102.539062</c:v>
                </c:pt>
                <c:pt idx="96398">
                  <c:v>-78.4912109</c:v>
                </c:pt>
                <c:pt idx="96399">
                  <c:v>-31.4941406</c:v>
                </c:pt>
                <c:pt idx="96400">
                  <c:v>23.8037109</c:v>
                </c:pt>
                <c:pt idx="96401">
                  <c:v>71.0449219</c:v>
                </c:pt>
                <c:pt idx="96402">
                  <c:v>104.003906</c:v>
                </c:pt>
                <c:pt idx="96403">
                  <c:v>105.712891</c:v>
                </c:pt>
                <c:pt idx="96404">
                  <c:v>79.34570309999998</c:v>
                </c:pt>
                <c:pt idx="96405">
                  <c:v>33.44726559999999</c:v>
                </c:pt>
                <c:pt idx="96406">
                  <c:v>-16.9677734</c:v>
                </c:pt>
                <c:pt idx="96407">
                  <c:v>-69.58007809999994</c:v>
                </c:pt>
                <c:pt idx="96408">
                  <c:v>-104.736328</c:v>
                </c:pt>
                <c:pt idx="96409">
                  <c:v>-105.957031</c:v>
                </c:pt>
                <c:pt idx="96410">
                  <c:v>-81.5429688</c:v>
                </c:pt>
                <c:pt idx="96411">
                  <c:v>-38.4521484</c:v>
                </c:pt>
                <c:pt idx="96412">
                  <c:v>22.7050781</c:v>
                </c:pt>
                <c:pt idx="96413">
                  <c:v>62.6220703</c:v>
                </c:pt>
                <c:pt idx="96414">
                  <c:v>91.0644531</c:v>
                </c:pt>
                <c:pt idx="96415">
                  <c:v>108.276367</c:v>
                </c:pt>
                <c:pt idx="96416">
                  <c:v>83.8623047</c:v>
                </c:pt>
                <c:pt idx="96417">
                  <c:v>45.1660156</c:v>
                </c:pt>
                <c:pt idx="96418">
                  <c:v>-2.68554688</c:v>
                </c:pt>
                <c:pt idx="96419">
                  <c:v>-58.59375</c:v>
                </c:pt>
                <c:pt idx="96420">
                  <c:v>-95.9472656</c:v>
                </c:pt>
                <c:pt idx="96421">
                  <c:v>-114.257812</c:v>
                </c:pt>
                <c:pt idx="96422">
                  <c:v>-92.89550779999998</c:v>
                </c:pt>
                <c:pt idx="96423">
                  <c:v>-45.6542969</c:v>
                </c:pt>
                <c:pt idx="96424">
                  <c:v>7.44628906</c:v>
                </c:pt>
                <c:pt idx="96425">
                  <c:v>53.5888672</c:v>
                </c:pt>
                <c:pt idx="96426">
                  <c:v>100.219727</c:v>
                </c:pt>
                <c:pt idx="96427">
                  <c:v>110.595703</c:v>
                </c:pt>
                <c:pt idx="96428">
                  <c:v>94.2382812</c:v>
                </c:pt>
                <c:pt idx="96429">
                  <c:v>56.7626953</c:v>
                </c:pt>
                <c:pt idx="96430">
                  <c:v>1.58691406</c:v>
                </c:pt>
                <c:pt idx="96431">
                  <c:v>-48.4619141</c:v>
                </c:pt>
                <c:pt idx="96432">
                  <c:v>-86.5478516</c:v>
                </c:pt>
                <c:pt idx="96433">
                  <c:v>-103.027344</c:v>
                </c:pt>
                <c:pt idx="96434">
                  <c:v>-89.4775391</c:v>
                </c:pt>
                <c:pt idx="96435">
                  <c:v>-56.88476559999999</c:v>
                </c:pt>
                <c:pt idx="96436">
                  <c:v>-6.225585939999994</c:v>
                </c:pt>
                <c:pt idx="96437">
                  <c:v>50.78125</c:v>
                </c:pt>
                <c:pt idx="96438">
                  <c:v>89.11132809999998</c:v>
                </c:pt>
                <c:pt idx="96439">
                  <c:v>105.102539</c:v>
                </c:pt>
                <c:pt idx="96440">
                  <c:v>99.7314453</c:v>
                </c:pt>
                <c:pt idx="96441">
                  <c:v>63.5986328</c:v>
                </c:pt>
                <c:pt idx="96442">
                  <c:v>11.2304688</c:v>
                </c:pt>
                <c:pt idx="96443">
                  <c:v>-43.0908203</c:v>
                </c:pt>
                <c:pt idx="96444">
                  <c:v>-83.4960938</c:v>
                </c:pt>
                <c:pt idx="96445">
                  <c:v>-105.957031</c:v>
                </c:pt>
                <c:pt idx="96446">
                  <c:v>-97.5341797</c:v>
                </c:pt>
                <c:pt idx="96447">
                  <c:v>-61.2792969</c:v>
                </c:pt>
                <c:pt idx="96448">
                  <c:v>-16.2353516</c:v>
                </c:pt>
                <c:pt idx="96449">
                  <c:v>36.4990234</c:v>
                </c:pt>
                <c:pt idx="96450">
                  <c:v>84.8388672</c:v>
                </c:pt>
                <c:pt idx="96451">
                  <c:v>108.154297</c:v>
                </c:pt>
                <c:pt idx="96452">
                  <c:v>98.63281249999996</c:v>
                </c:pt>
                <c:pt idx="96453">
                  <c:v>66.52832029999998</c:v>
                </c:pt>
                <c:pt idx="96454">
                  <c:v>20.8740234</c:v>
                </c:pt>
                <c:pt idx="96455">
                  <c:v>-34.5458984</c:v>
                </c:pt>
                <c:pt idx="96456">
                  <c:v>-80.32226559999998</c:v>
                </c:pt>
                <c:pt idx="96457">
                  <c:v>-105.59082</c:v>
                </c:pt>
                <c:pt idx="96458">
                  <c:v>-104.370117</c:v>
                </c:pt>
                <c:pt idx="96459">
                  <c:v>-74.8291016</c:v>
                </c:pt>
                <c:pt idx="96460">
                  <c:v>-27.5878906</c:v>
                </c:pt>
                <c:pt idx="96461">
                  <c:v>27.4658203</c:v>
                </c:pt>
                <c:pt idx="96462">
                  <c:v>81.9091797</c:v>
                </c:pt>
                <c:pt idx="96463">
                  <c:v>103.393555</c:v>
                </c:pt>
                <c:pt idx="96464">
                  <c:v>104.858398</c:v>
                </c:pt>
                <c:pt idx="96465">
                  <c:v>80.68847659999993</c:v>
                </c:pt>
                <c:pt idx="96466">
                  <c:v>30.7617188</c:v>
                </c:pt>
                <c:pt idx="96467">
                  <c:v>-27.9541016</c:v>
                </c:pt>
                <c:pt idx="96468">
                  <c:v>-72.50976559999998</c:v>
                </c:pt>
                <c:pt idx="96469">
                  <c:v>-100.585938</c:v>
                </c:pt>
                <c:pt idx="96470">
                  <c:v>-110.107422</c:v>
                </c:pt>
                <c:pt idx="96471">
                  <c:v>-82.7636719</c:v>
                </c:pt>
                <c:pt idx="96472">
                  <c:v>-31.6162109</c:v>
                </c:pt>
                <c:pt idx="96473">
                  <c:v>23.5595703</c:v>
                </c:pt>
                <c:pt idx="96474">
                  <c:v>73.3642578</c:v>
                </c:pt>
                <c:pt idx="96475">
                  <c:v>97.65625</c:v>
                </c:pt>
                <c:pt idx="96476">
                  <c:v>101.074219</c:v>
                </c:pt>
                <c:pt idx="96477">
                  <c:v>83.984375</c:v>
                </c:pt>
                <c:pt idx="96478">
                  <c:v>34.5458984</c:v>
                </c:pt>
                <c:pt idx="96479">
                  <c:v>-21.9726562</c:v>
                </c:pt>
                <c:pt idx="96480">
                  <c:v>-69.0917969</c:v>
                </c:pt>
                <c:pt idx="96481">
                  <c:v>-95.703125</c:v>
                </c:pt>
                <c:pt idx="96482">
                  <c:v>-106.933594</c:v>
                </c:pt>
                <c:pt idx="96483">
                  <c:v>-87.15820309999998</c:v>
                </c:pt>
                <c:pt idx="96484">
                  <c:v>-45.8984375</c:v>
                </c:pt>
                <c:pt idx="96485">
                  <c:v>5.98144531</c:v>
                </c:pt>
                <c:pt idx="96486">
                  <c:v>59.0820312</c:v>
                </c:pt>
                <c:pt idx="96487">
                  <c:v>96.5576172</c:v>
                </c:pt>
                <c:pt idx="96488">
                  <c:v>104.492188</c:v>
                </c:pt>
                <c:pt idx="96489">
                  <c:v>80.32226559999998</c:v>
                </c:pt>
                <c:pt idx="96490">
                  <c:v>39.7949219</c:v>
                </c:pt>
                <c:pt idx="96491">
                  <c:v>-9.277343749999998</c:v>
                </c:pt>
                <c:pt idx="96492">
                  <c:v>-63.1103516</c:v>
                </c:pt>
                <c:pt idx="96493">
                  <c:v>-96.80175779999998</c:v>
                </c:pt>
                <c:pt idx="96494">
                  <c:v>-110.961914</c:v>
                </c:pt>
                <c:pt idx="96495">
                  <c:v>-97.5341797</c:v>
                </c:pt>
                <c:pt idx="96496">
                  <c:v>-52.1240234</c:v>
                </c:pt>
                <c:pt idx="96497">
                  <c:v>2.68554688</c:v>
                </c:pt>
                <c:pt idx="96498">
                  <c:v>53.9550781</c:v>
                </c:pt>
                <c:pt idx="96499">
                  <c:v>98.5107422</c:v>
                </c:pt>
                <c:pt idx="96500">
                  <c:v>105.224609</c:v>
                </c:pt>
                <c:pt idx="96501">
                  <c:v>88.5009766</c:v>
                </c:pt>
                <c:pt idx="96502">
                  <c:v>59.3261719</c:v>
                </c:pt>
                <c:pt idx="96503">
                  <c:v>-4.51660156</c:v>
                </c:pt>
                <c:pt idx="96504">
                  <c:v>-50.4150391</c:v>
                </c:pt>
                <c:pt idx="96505">
                  <c:v>-95.4589844</c:v>
                </c:pt>
                <c:pt idx="96506">
                  <c:v>-106.445312</c:v>
                </c:pt>
                <c:pt idx="96507">
                  <c:v>-93.01757809999998</c:v>
                </c:pt>
                <c:pt idx="96508">
                  <c:v>-57.2509766</c:v>
                </c:pt>
                <c:pt idx="96509">
                  <c:v>-4.27246094</c:v>
                </c:pt>
                <c:pt idx="96510">
                  <c:v>47.85156249999999</c:v>
                </c:pt>
                <c:pt idx="96511">
                  <c:v>87.6464844</c:v>
                </c:pt>
                <c:pt idx="96512">
                  <c:v>106.201172</c:v>
                </c:pt>
                <c:pt idx="96513">
                  <c:v>92.0410156</c:v>
                </c:pt>
                <c:pt idx="96514">
                  <c:v>57.61718749999999</c:v>
                </c:pt>
                <c:pt idx="96515">
                  <c:v>2.56347656</c:v>
                </c:pt>
                <c:pt idx="96516">
                  <c:v>-51.39160159999999</c:v>
                </c:pt>
                <c:pt idx="96517">
                  <c:v>-84.8388672</c:v>
                </c:pt>
                <c:pt idx="96518">
                  <c:v>-99.3652344</c:v>
                </c:pt>
                <c:pt idx="96519">
                  <c:v>-96.1914062</c:v>
                </c:pt>
                <c:pt idx="96520">
                  <c:v>-61.5234375</c:v>
                </c:pt>
                <c:pt idx="96521">
                  <c:v>-11.5966797</c:v>
                </c:pt>
                <c:pt idx="96522">
                  <c:v>37.8417969</c:v>
                </c:pt>
                <c:pt idx="96523">
                  <c:v>84.8388672</c:v>
                </c:pt>
                <c:pt idx="96524">
                  <c:v>111.816406</c:v>
                </c:pt>
                <c:pt idx="96525">
                  <c:v>100.952148</c:v>
                </c:pt>
                <c:pt idx="96526">
                  <c:v>66.2841797</c:v>
                </c:pt>
                <c:pt idx="96527">
                  <c:v>19.6533203</c:v>
                </c:pt>
                <c:pt idx="96528">
                  <c:v>-34.5458984</c:v>
                </c:pt>
                <c:pt idx="96529">
                  <c:v>-80.32226559999998</c:v>
                </c:pt>
                <c:pt idx="96530">
                  <c:v>-100.097656</c:v>
                </c:pt>
                <c:pt idx="96531">
                  <c:v>-100.708008</c:v>
                </c:pt>
                <c:pt idx="96532">
                  <c:v>-69.58007809999994</c:v>
                </c:pt>
                <c:pt idx="96533">
                  <c:v>-17.4560547</c:v>
                </c:pt>
                <c:pt idx="96534">
                  <c:v>32.8369141</c:v>
                </c:pt>
                <c:pt idx="96535">
                  <c:v>66.8945312</c:v>
                </c:pt>
                <c:pt idx="96536">
                  <c:v>98.9990234</c:v>
                </c:pt>
                <c:pt idx="96537">
                  <c:v>104.614258</c:v>
                </c:pt>
                <c:pt idx="96538">
                  <c:v>71.5332031</c:v>
                </c:pt>
                <c:pt idx="96539">
                  <c:v>21.2402344</c:v>
                </c:pt>
                <c:pt idx="96540">
                  <c:v>-22.4609375</c:v>
                </c:pt>
                <c:pt idx="96541">
                  <c:v>-69.7021484</c:v>
                </c:pt>
                <c:pt idx="96542">
                  <c:v>-104.614258</c:v>
                </c:pt>
                <c:pt idx="96543">
                  <c:v>-106.445312</c:v>
                </c:pt>
                <c:pt idx="96544">
                  <c:v>-76.4160156</c:v>
                </c:pt>
                <c:pt idx="96545">
                  <c:v>-30.8837891</c:v>
                </c:pt>
                <c:pt idx="96546">
                  <c:v>22.4609375</c:v>
                </c:pt>
                <c:pt idx="96547">
                  <c:v>67.50488279999998</c:v>
                </c:pt>
                <c:pt idx="96548">
                  <c:v>102.416992</c:v>
                </c:pt>
                <c:pt idx="96549">
                  <c:v>102.783203</c:v>
                </c:pt>
                <c:pt idx="96550">
                  <c:v>78.6132812</c:v>
                </c:pt>
                <c:pt idx="96551">
                  <c:v>43.3349609</c:v>
                </c:pt>
                <c:pt idx="96552">
                  <c:v>-16.6015625</c:v>
                </c:pt>
                <c:pt idx="96553">
                  <c:v>-72.50976559999998</c:v>
                </c:pt>
                <c:pt idx="96554">
                  <c:v>-94.1162109</c:v>
                </c:pt>
                <c:pt idx="96555">
                  <c:v>-98.1445312</c:v>
                </c:pt>
                <c:pt idx="96556">
                  <c:v>-79.8339844</c:v>
                </c:pt>
                <c:pt idx="96557">
                  <c:v>-41.2597656</c:v>
                </c:pt>
                <c:pt idx="96558">
                  <c:v>17.4560547</c:v>
                </c:pt>
                <c:pt idx="96559">
                  <c:v>69.9462891</c:v>
                </c:pt>
                <c:pt idx="96560">
                  <c:v>101.928711</c:v>
                </c:pt>
                <c:pt idx="96561">
                  <c:v>107.666016</c:v>
                </c:pt>
                <c:pt idx="96562">
                  <c:v>89.7216797</c:v>
                </c:pt>
                <c:pt idx="96563">
                  <c:v>44.7998047</c:v>
                </c:pt>
                <c:pt idx="96564">
                  <c:v>-9.39941406</c:v>
                </c:pt>
                <c:pt idx="96565">
                  <c:v>-54.0771484</c:v>
                </c:pt>
                <c:pt idx="96566">
                  <c:v>-90.33203119999993</c:v>
                </c:pt>
                <c:pt idx="96567">
                  <c:v>-111.572266</c:v>
                </c:pt>
                <c:pt idx="96568">
                  <c:v>-92.2851562</c:v>
                </c:pt>
                <c:pt idx="96569">
                  <c:v>-49.80468749999996</c:v>
                </c:pt>
                <c:pt idx="96570">
                  <c:v>5.24902344</c:v>
                </c:pt>
                <c:pt idx="96571">
                  <c:v>54.4433594</c:v>
                </c:pt>
                <c:pt idx="96572">
                  <c:v>100.097656</c:v>
                </c:pt>
                <c:pt idx="96573">
                  <c:v>109.741211</c:v>
                </c:pt>
                <c:pt idx="96574">
                  <c:v>90.2099609</c:v>
                </c:pt>
                <c:pt idx="96575">
                  <c:v>47.3632812</c:v>
                </c:pt>
                <c:pt idx="96576">
                  <c:v>0.366210938</c:v>
                </c:pt>
                <c:pt idx="96577">
                  <c:v>-50.0488281</c:v>
                </c:pt>
                <c:pt idx="96578">
                  <c:v>-92.4072266</c:v>
                </c:pt>
                <c:pt idx="96579">
                  <c:v>-105.834961</c:v>
                </c:pt>
                <c:pt idx="96580">
                  <c:v>-93.5058594</c:v>
                </c:pt>
                <c:pt idx="96581">
                  <c:v>-54.32128909999999</c:v>
                </c:pt>
                <c:pt idx="96582">
                  <c:v>-7.44628906</c:v>
                </c:pt>
                <c:pt idx="96583">
                  <c:v>42.1142578</c:v>
                </c:pt>
                <c:pt idx="96584">
                  <c:v>89.4775391</c:v>
                </c:pt>
                <c:pt idx="96585">
                  <c:v>106.689453</c:v>
                </c:pt>
                <c:pt idx="96586">
                  <c:v>98.75488279999998</c:v>
                </c:pt>
                <c:pt idx="96587">
                  <c:v>64.6972656</c:v>
                </c:pt>
                <c:pt idx="96588">
                  <c:v>12.0849609</c:v>
                </c:pt>
                <c:pt idx="96589">
                  <c:v>-38.4521484</c:v>
                </c:pt>
                <c:pt idx="96590">
                  <c:v>-84.5947266</c:v>
                </c:pt>
                <c:pt idx="96591">
                  <c:v>-106.689453</c:v>
                </c:pt>
                <c:pt idx="96592">
                  <c:v>-101.5625</c:v>
                </c:pt>
                <c:pt idx="96593">
                  <c:v>-62.8662109</c:v>
                </c:pt>
                <c:pt idx="96594">
                  <c:v>-15.5029297</c:v>
                </c:pt>
                <c:pt idx="96595">
                  <c:v>38.6962891</c:v>
                </c:pt>
                <c:pt idx="96596">
                  <c:v>79.7119141</c:v>
                </c:pt>
                <c:pt idx="96597">
                  <c:v>104.736328</c:v>
                </c:pt>
                <c:pt idx="96598">
                  <c:v>98.5107422</c:v>
                </c:pt>
                <c:pt idx="96599">
                  <c:v>70.1904297</c:v>
                </c:pt>
                <c:pt idx="96600">
                  <c:v>21.9726562</c:v>
                </c:pt>
                <c:pt idx="96601">
                  <c:v>-40.2832031</c:v>
                </c:pt>
                <c:pt idx="96602">
                  <c:v>-80.68847659999993</c:v>
                </c:pt>
                <c:pt idx="96603">
                  <c:v>-104.980469</c:v>
                </c:pt>
                <c:pt idx="96604">
                  <c:v>-98.75488279999998</c:v>
                </c:pt>
                <c:pt idx="96605">
                  <c:v>-72.87597659999993</c:v>
                </c:pt>
                <c:pt idx="96606">
                  <c:v>-17.8222656</c:v>
                </c:pt>
                <c:pt idx="96607">
                  <c:v>32.2265625</c:v>
                </c:pt>
                <c:pt idx="96608">
                  <c:v>83.0078125</c:v>
                </c:pt>
                <c:pt idx="96609">
                  <c:v>105.102539</c:v>
                </c:pt>
                <c:pt idx="96610">
                  <c:v>103.149414</c:v>
                </c:pt>
                <c:pt idx="96611">
                  <c:v>76.7822266</c:v>
                </c:pt>
                <c:pt idx="96612">
                  <c:v>22.9492188</c:v>
                </c:pt>
                <c:pt idx="96613">
                  <c:v>-31.25</c:v>
                </c:pt>
                <c:pt idx="96614">
                  <c:v>-71.2890625</c:v>
                </c:pt>
                <c:pt idx="96615">
                  <c:v>-104.248047</c:v>
                </c:pt>
                <c:pt idx="96616">
                  <c:v>-106.933594</c:v>
                </c:pt>
                <c:pt idx="96617">
                  <c:v>-77.75878909999996</c:v>
                </c:pt>
                <c:pt idx="96618">
                  <c:v>-29.4189453</c:v>
                </c:pt>
                <c:pt idx="96619">
                  <c:v>20.6298828</c:v>
                </c:pt>
                <c:pt idx="96620">
                  <c:v>69.9462891</c:v>
                </c:pt>
                <c:pt idx="96621">
                  <c:v>98.2666016</c:v>
                </c:pt>
                <c:pt idx="96622">
                  <c:v>104.003906</c:v>
                </c:pt>
                <c:pt idx="96623">
                  <c:v>85.08300779999998</c:v>
                </c:pt>
                <c:pt idx="96624">
                  <c:v>34.17968749999999</c:v>
                </c:pt>
                <c:pt idx="96625">
                  <c:v>-20.38574219999997</c:v>
                </c:pt>
                <c:pt idx="96626">
                  <c:v>-65.3076172</c:v>
                </c:pt>
                <c:pt idx="96627">
                  <c:v>-100.097656</c:v>
                </c:pt>
                <c:pt idx="96628">
                  <c:v>-104.370117</c:v>
                </c:pt>
                <c:pt idx="96629">
                  <c:v>-81.29882809999998</c:v>
                </c:pt>
                <c:pt idx="96630">
                  <c:v>-38.5742188</c:v>
                </c:pt>
                <c:pt idx="96631">
                  <c:v>8.91113281</c:v>
                </c:pt>
                <c:pt idx="96632">
                  <c:v>61.7675781</c:v>
                </c:pt>
                <c:pt idx="96633">
                  <c:v>102.416992</c:v>
                </c:pt>
                <c:pt idx="96634">
                  <c:v>108.520508</c:v>
                </c:pt>
                <c:pt idx="96635">
                  <c:v>85.5712891</c:v>
                </c:pt>
                <c:pt idx="96636">
                  <c:v>38.9404297</c:v>
                </c:pt>
                <c:pt idx="96637">
                  <c:v>-11.9628906</c:v>
                </c:pt>
                <c:pt idx="96638">
                  <c:v>-56.1523438</c:v>
                </c:pt>
                <c:pt idx="96639">
                  <c:v>-89.11132809999998</c:v>
                </c:pt>
                <c:pt idx="96640">
                  <c:v>-115.478516</c:v>
                </c:pt>
                <c:pt idx="96641">
                  <c:v>-95.82519529999998</c:v>
                </c:pt>
                <c:pt idx="96642">
                  <c:v>-53.9550781</c:v>
                </c:pt>
                <c:pt idx="96643">
                  <c:v>-1.58691406</c:v>
                </c:pt>
                <c:pt idx="96644">
                  <c:v>58.7158203</c:v>
                </c:pt>
                <c:pt idx="96645">
                  <c:v>89.9658203</c:v>
                </c:pt>
                <c:pt idx="96646">
                  <c:v>106.933594</c:v>
                </c:pt>
                <c:pt idx="96647">
                  <c:v>87.4023438</c:v>
                </c:pt>
                <c:pt idx="96648">
                  <c:v>56.3964844</c:v>
                </c:pt>
                <c:pt idx="96649">
                  <c:v>8.05664062</c:v>
                </c:pt>
                <c:pt idx="96650">
                  <c:v>-51.0253906</c:v>
                </c:pt>
                <c:pt idx="96651">
                  <c:v>-82.03125</c:v>
                </c:pt>
                <c:pt idx="96652">
                  <c:v>-105.34668</c:v>
                </c:pt>
                <c:pt idx="96653">
                  <c:v>-93.6279297</c:v>
                </c:pt>
                <c:pt idx="96654">
                  <c:v>-56.5185547</c:v>
                </c:pt>
                <c:pt idx="96655">
                  <c:v>-5.37109375</c:v>
                </c:pt>
                <c:pt idx="96656">
                  <c:v>41.7480469</c:v>
                </c:pt>
                <c:pt idx="96657">
                  <c:v>85.5712891</c:v>
                </c:pt>
                <c:pt idx="96658">
                  <c:v>103.881836</c:v>
                </c:pt>
                <c:pt idx="96659">
                  <c:v>94.4824219</c:v>
                </c:pt>
                <c:pt idx="96660">
                  <c:v>55.5419922</c:v>
                </c:pt>
                <c:pt idx="96661">
                  <c:v>9.155273439999998</c:v>
                </c:pt>
                <c:pt idx="96662">
                  <c:v>-41.3818359</c:v>
                </c:pt>
                <c:pt idx="96663">
                  <c:v>-85.8154297</c:v>
                </c:pt>
                <c:pt idx="96664">
                  <c:v>-104.370117</c:v>
                </c:pt>
                <c:pt idx="96665">
                  <c:v>-103.149414</c:v>
                </c:pt>
                <c:pt idx="96666">
                  <c:v>-64.453125</c:v>
                </c:pt>
                <c:pt idx="96667">
                  <c:v>-16.2353516</c:v>
                </c:pt>
                <c:pt idx="96668">
                  <c:v>42.2363281</c:v>
                </c:pt>
                <c:pt idx="96669">
                  <c:v>78.12499999999998</c:v>
                </c:pt>
                <c:pt idx="96670">
                  <c:v>111.572266</c:v>
                </c:pt>
                <c:pt idx="96671">
                  <c:v>98.2666016</c:v>
                </c:pt>
                <c:pt idx="96672">
                  <c:v>68.60351559999998</c:v>
                </c:pt>
                <c:pt idx="96673">
                  <c:v>26.9775391</c:v>
                </c:pt>
                <c:pt idx="96674">
                  <c:v>-31.1279297</c:v>
                </c:pt>
                <c:pt idx="96675">
                  <c:v>-76.0498047</c:v>
                </c:pt>
                <c:pt idx="96676">
                  <c:v>-100.585938</c:v>
                </c:pt>
                <c:pt idx="96677">
                  <c:v>-105.957031</c:v>
                </c:pt>
                <c:pt idx="96678">
                  <c:v>-79.7119141</c:v>
                </c:pt>
                <c:pt idx="96679">
                  <c:v>-32.2265625</c:v>
                </c:pt>
                <c:pt idx="96680">
                  <c:v>33.9355469</c:v>
                </c:pt>
                <c:pt idx="96681">
                  <c:v>77.63671879999995</c:v>
                </c:pt>
                <c:pt idx="96682">
                  <c:v>97.90039059999998</c:v>
                </c:pt>
                <c:pt idx="96683">
                  <c:v>98.63281249999996</c:v>
                </c:pt>
                <c:pt idx="96684">
                  <c:v>74.0966797</c:v>
                </c:pt>
                <c:pt idx="96685">
                  <c:v>30.5175781</c:v>
                </c:pt>
                <c:pt idx="96686">
                  <c:v>-18.5546875</c:v>
                </c:pt>
                <c:pt idx="96687">
                  <c:v>-71.5332031</c:v>
                </c:pt>
                <c:pt idx="96688">
                  <c:v>-98.9990234</c:v>
                </c:pt>
                <c:pt idx="96689">
                  <c:v>-104.248047</c:v>
                </c:pt>
                <c:pt idx="96690">
                  <c:v>-75.8056641</c:v>
                </c:pt>
                <c:pt idx="96691">
                  <c:v>-31.3720703</c:v>
                </c:pt>
                <c:pt idx="96692">
                  <c:v>20.9960938</c:v>
                </c:pt>
                <c:pt idx="96693">
                  <c:v>66.8945312</c:v>
                </c:pt>
                <c:pt idx="96694">
                  <c:v>106.567383</c:v>
                </c:pt>
                <c:pt idx="96695">
                  <c:v>110.473633</c:v>
                </c:pt>
                <c:pt idx="96696">
                  <c:v>87.15820309999998</c:v>
                </c:pt>
                <c:pt idx="96697">
                  <c:v>36.0107422</c:v>
                </c:pt>
                <c:pt idx="96698">
                  <c:v>-11.4746094</c:v>
                </c:pt>
                <c:pt idx="96699">
                  <c:v>-59.9365234</c:v>
                </c:pt>
                <c:pt idx="96700">
                  <c:v>-94.4824219</c:v>
                </c:pt>
                <c:pt idx="96701">
                  <c:v>-105.102539</c:v>
                </c:pt>
                <c:pt idx="96702">
                  <c:v>-79.7119141</c:v>
                </c:pt>
                <c:pt idx="96703">
                  <c:v>-39.0625</c:v>
                </c:pt>
                <c:pt idx="96704">
                  <c:v>12.6953125</c:v>
                </c:pt>
                <c:pt idx="96705">
                  <c:v>59.2041016</c:v>
                </c:pt>
                <c:pt idx="96706">
                  <c:v>97.0458984</c:v>
                </c:pt>
                <c:pt idx="96707">
                  <c:v>107.788086</c:v>
                </c:pt>
                <c:pt idx="96708">
                  <c:v>93.1396484</c:v>
                </c:pt>
                <c:pt idx="96709">
                  <c:v>44.7998047</c:v>
                </c:pt>
                <c:pt idx="96710">
                  <c:v>-14.1601562</c:v>
                </c:pt>
                <c:pt idx="96711">
                  <c:v>-57.7392578</c:v>
                </c:pt>
                <c:pt idx="96712">
                  <c:v>-95.2148438</c:v>
                </c:pt>
                <c:pt idx="96713">
                  <c:v>-111.450195</c:v>
                </c:pt>
                <c:pt idx="96714">
                  <c:v>-87.890625</c:v>
                </c:pt>
                <c:pt idx="96715">
                  <c:v>-43.7011719</c:v>
                </c:pt>
                <c:pt idx="96716">
                  <c:v>1.22070312</c:v>
                </c:pt>
                <c:pt idx="96717">
                  <c:v>57.2509766</c:v>
                </c:pt>
                <c:pt idx="96718">
                  <c:v>96.3134766</c:v>
                </c:pt>
                <c:pt idx="96719">
                  <c:v>107.543945</c:v>
                </c:pt>
                <c:pt idx="96720">
                  <c:v>92.1630859</c:v>
                </c:pt>
                <c:pt idx="96721">
                  <c:v>52.1240234</c:v>
                </c:pt>
                <c:pt idx="96722">
                  <c:v>3.29589844</c:v>
                </c:pt>
                <c:pt idx="96723">
                  <c:v>-50.2929688</c:v>
                </c:pt>
                <c:pt idx="96724">
                  <c:v>-88.8671875</c:v>
                </c:pt>
                <c:pt idx="96725">
                  <c:v>-114.990234</c:v>
                </c:pt>
                <c:pt idx="96726">
                  <c:v>-95.5810547</c:v>
                </c:pt>
                <c:pt idx="96727">
                  <c:v>-56.0302734</c:v>
                </c:pt>
                <c:pt idx="96728">
                  <c:v>-7.20214844</c:v>
                </c:pt>
                <c:pt idx="96729">
                  <c:v>46.3867188</c:v>
                </c:pt>
                <c:pt idx="96730">
                  <c:v>85.4492188</c:v>
                </c:pt>
                <c:pt idx="96731">
                  <c:v>105.46875</c:v>
                </c:pt>
                <c:pt idx="96732">
                  <c:v>95.5810547</c:v>
                </c:pt>
                <c:pt idx="96733">
                  <c:v>63.8427734</c:v>
                </c:pt>
                <c:pt idx="96734">
                  <c:v>19.4091797</c:v>
                </c:pt>
                <c:pt idx="96735">
                  <c:v>-46.5087891</c:v>
                </c:pt>
                <c:pt idx="96736">
                  <c:v>-82.15332029999998</c:v>
                </c:pt>
                <c:pt idx="96737">
                  <c:v>-108.520508</c:v>
                </c:pt>
                <c:pt idx="96738">
                  <c:v>-104.858398</c:v>
                </c:pt>
                <c:pt idx="96739">
                  <c:v>-68.35937499999996</c:v>
                </c:pt>
                <c:pt idx="96740">
                  <c:v>-24.6582031</c:v>
                </c:pt>
                <c:pt idx="96741">
                  <c:v>31.98242189999997</c:v>
                </c:pt>
                <c:pt idx="96742">
                  <c:v>80.68847659999993</c:v>
                </c:pt>
                <c:pt idx="96743">
                  <c:v>102.783203</c:v>
                </c:pt>
                <c:pt idx="96744">
                  <c:v>102.172852</c:v>
                </c:pt>
                <c:pt idx="96745">
                  <c:v>75.9277344</c:v>
                </c:pt>
                <c:pt idx="96746">
                  <c:v>20.6298828</c:v>
                </c:pt>
                <c:pt idx="96747">
                  <c:v>-27.0996094</c:v>
                </c:pt>
                <c:pt idx="96748">
                  <c:v>-75.4394531</c:v>
                </c:pt>
                <c:pt idx="96749">
                  <c:v>-104.614258</c:v>
                </c:pt>
                <c:pt idx="96750">
                  <c:v>-103.149414</c:v>
                </c:pt>
                <c:pt idx="96751">
                  <c:v>-73.48632809999998</c:v>
                </c:pt>
                <c:pt idx="96752">
                  <c:v>-27.4658203</c:v>
                </c:pt>
                <c:pt idx="96753">
                  <c:v>25.8789062</c:v>
                </c:pt>
                <c:pt idx="96754">
                  <c:v>81.4208984</c:v>
                </c:pt>
                <c:pt idx="96755">
                  <c:v>105.712891</c:v>
                </c:pt>
                <c:pt idx="96756">
                  <c:v>108.032227</c:v>
                </c:pt>
                <c:pt idx="96757">
                  <c:v>79.34570309999998</c:v>
                </c:pt>
                <c:pt idx="96758">
                  <c:v>29.0527344</c:v>
                </c:pt>
                <c:pt idx="96759">
                  <c:v>-29.9072266</c:v>
                </c:pt>
                <c:pt idx="96760">
                  <c:v>-81.7871094</c:v>
                </c:pt>
                <c:pt idx="96761">
                  <c:v>-105.46875</c:v>
                </c:pt>
                <c:pt idx="96762">
                  <c:v>-104.492188</c:v>
                </c:pt>
                <c:pt idx="96763">
                  <c:v>-76.6601562</c:v>
                </c:pt>
                <c:pt idx="96764">
                  <c:v>-29.7851562</c:v>
                </c:pt>
                <c:pt idx="96765">
                  <c:v>22.8271484</c:v>
                </c:pt>
                <c:pt idx="96766">
                  <c:v>72.3876953</c:v>
                </c:pt>
                <c:pt idx="96767">
                  <c:v>98.2666016</c:v>
                </c:pt>
                <c:pt idx="96768">
                  <c:v>105.712891</c:v>
                </c:pt>
                <c:pt idx="96769">
                  <c:v>78.9794922</c:v>
                </c:pt>
                <c:pt idx="96770">
                  <c:v>29.296875</c:v>
                </c:pt>
                <c:pt idx="96771">
                  <c:v>-26.3671875</c:v>
                </c:pt>
                <c:pt idx="96772">
                  <c:v>-76.0498047</c:v>
                </c:pt>
                <c:pt idx="96773">
                  <c:v>-102.050781</c:v>
                </c:pt>
                <c:pt idx="96774">
                  <c:v>-108.032227</c:v>
                </c:pt>
                <c:pt idx="96775">
                  <c:v>-87.890625</c:v>
                </c:pt>
                <c:pt idx="96776">
                  <c:v>-46.5087891</c:v>
                </c:pt>
                <c:pt idx="96777">
                  <c:v>11.4746094</c:v>
                </c:pt>
                <c:pt idx="96778">
                  <c:v>61.5234375</c:v>
                </c:pt>
                <c:pt idx="96779">
                  <c:v>96.80175779999998</c:v>
                </c:pt>
                <c:pt idx="96780">
                  <c:v>108.032227</c:v>
                </c:pt>
                <c:pt idx="96781">
                  <c:v>88.8671875</c:v>
                </c:pt>
                <c:pt idx="96782">
                  <c:v>46.6308594</c:v>
                </c:pt>
                <c:pt idx="96783">
                  <c:v>-5.73730469</c:v>
                </c:pt>
                <c:pt idx="96784">
                  <c:v>-57.0068359</c:v>
                </c:pt>
                <c:pt idx="96785">
                  <c:v>-90.82031249999996</c:v>
                </c:pt>
                <c:pt idx="96786">
                  <c:v>-105.224609</c:v>
                </c:pt>
                <c:pt idx="96787">
                  <c:v>-85.20507809999994</c:v>
                </c:pt>
                <c:pt idx="96788">
                  <c:v>-42.2363281</c:v>
                </c:pt>
                <c:pt idx="96789">
                  <c:v>13.5498047</c:v>
                </c:pt>
                <c:pt idx="96790">
                  <c:v>53.1005859</c:v>
                </c:pt>
                <c:pt idx="96791">
                  <c:v>94.97070309999998</c:v>
                </c:pt>
                <c:pt idx="96792">
                  <c:v>109.25293</c:v>
                </c:pt>
                <c:pt idx="96793">
                  <c:v>90.6982422</c:v>
                </c:pt>
                <c:pt idx="96794">
                  <c:v>50.9033203</c:v>
                </c:pt>
                <c:pt idx="96795">
                  <c:v>-1.46484375</c:v>
                </c:pt>
                <c:pt idx="96796">
                  <c:v>-52.734375</c:v>
                </c:pt>
                <c:pt idx="96797">
                  <c:v>-89.9658203</c:v>
                </c:pt>
                <c:pt idx="96798">
                  <c:v>-109.619141</c:v>
                </c:pt>
                <c:pt idx="96799">
                  <c:v>-94.97070309999998</c:v>
                </c:pt>
                <c:pt idx="96800">
                  <c:v>-55.5419922</c:v>
                </c:pt>
                <c:pt idx="96801">
                  <c:v>-0.122070312</c:v>
                </c:pt>
                <c:pt idx="96802">
                  <c:v>55.7861328</c:v>
                </c:pt>
                <c:pt idx="96803">
                  <c:v>83.984375</c:v>
                </c:pt>
                <c:pt idx="96804">
                  <c:v>106.079102</c:v>
                </c:pt>
                <c:pt idx="96805">
                  <c:v>94.4824219</c:v>
                </c:pt>
                <c:pt idx="96806">
                  <c:v>62.2558594</c:v>
                </c:pt>
                <c:pt idx="96807">
                  <c:v>7.93457031</c:v>
                </c:pt>
                <c:pt idx="96808">
                  <c:v>-42.1142578</c:v>
                </c:pt>
                <c:pt idx="96809">
                  <c:v>-88.8671875</c:v>
                </c:pt>
                <c:pt idx="96810">
                  <c:v>-106.811523</c:v>
                </c:pt>
                <c:pt idx="96811">
                  <c:v>-100.952148</c:v>
                </c:pt>
                <c:pt idx="96812">
                  <c:v>-65.9179688</c:v>
                </c:pt>
                <c:pt idx="96813">
                  <c:v>-17.7001953</c:v>
                </c:pt>
                <c:pt idx="96814">
                  <c:v>40.5273438</c:v>
                </c:pt>
                <c:pt idx="96815">
                  <c:v>82.15332029999998</c:v>
                </c:pt>
                <c:pt idx="96816">
                  <c:v>105.224609</c:v>
                </c:pt>
                <c:pt idx="96817">
                  <c:v>91.6748047</c:v>
                </c:pt>
                <c:pt idx="96818">
                  <c:v>70.4345703</c:v>
                </c:pt>
                <c:pt idx="96819">
                  <c:v>17.9443359</c:v>
                </c:pt>
                <c:pt idx="96820">
                  <c:v>-40.5273438</c:v>
                </c:pt>
                <c:pt idx="96821">
                  <c:v>-78.9794922</c:v>
                </c:pt>
                <c:pt idx="96822">
                  <c:v>-104.003906</c:v>
                </c:pt>
                <c:pt idx="96823">
                  <c:v>-102.416992</c:v>
                </c:pt>
                <c:pt idx="96824">
                  <c:v>-69.7021484</c:v>
                </c:pt>
                <c:pt idx="96825">
                  <c:v>-12.6953125</c:v>
                </c:pt>
                <c:pt idx="96826">
                  <c:v>30.5175781</c:v>
                </c:pt>
                <c:pt idx="96827">
                  <c:v>72.87597659999993</c:v>
                </c:pt>
                <c:pt idx="96828">
                  <c:v>96.92382809999998</c:v>
                </c:pt>
                <c:pt idx="96829">
                  <c:v>99.3652344</c:v>
                </c:pt>
                <c:pt idx="96830">
                  <c:v>78.12499999999998</c:v>
                </c:pt>
                <c:pt idx="96831">
                  <c:v>24.5361328</c:v>
                </c:pt>
                <c:pt idx="96832">
                  <c:v>-26.1230469</c:v>
                </c:pt>
                <c:pt idx="96833">
                  <c:v>-76.4160156</c:v>
                </c:pt>
                <c:pt idx="96834">
                  <c:v>-104.858398</c:v>
                </c:pt>
                <c:pt idx="96835">
                  <c:v>-112.426758</c:v>
                </c:pt>
                <c:pt idx="96836">
                  <c:v>-86.6699219</c:v>
                </c:pt>
                <c:pt idx="96837">
                  <c:v>-36.7431641</c:v>
                </c:pt>
                <c:pt idx="96838">
                  <c:v>19.4091797</c:v>
                </c:pt>
                <c:pt idx="96839">
                  <c:v>68.4814453</c:v>
                </c:pt>
                <c:pt idx="96840">
                  <c:v>96.1914062</c:v>
                </c:pt>
                <c:pt idx="96841">
                  <c:v>97.90039059999998</c:v>
                </c:pt>
                <c:pt idx="96842">
                  <c:v>78.8574219</c:v>
                </c:pt>
                <c:pt idx="96843">
                  <c:v>33.5693359</c:v>
                </c:pt>
                <c:pt idx="96844">
                  <c:v>-11.5966797</c:v>
                </c:pt>
                <c:pt idx="96845">
                  <c:v>-60.4248047</c:v>
                </c:pt>
                <c:pt idx="96846">
                  <c:v>-98.5107422</c:v>
                </c:pt>
                <c:pt idx="96847">
                  <c:v>-107.177734</c:v>
                </c:pt>
                <c:pt idx="96848">
                  <c:v>-89.5996094</c:v>
                </c:pt>
                <c:pt idx="96849">
                  <c:v>-42.6025391</c:v>
                </c:pt>
                <c:pt idx="96850">
                  <c:v>18.0664062</c:v>
                </c:pt>
                <c:pt idx="96851">
                  <c:v>60.6689453</c:v>
                </c:pt>
                <c:pt idx="96852">
                  <c:v>98.63281249999996</c:v>
                </c:pt>
                <c:pt idx="96853">
                  <c:v>106.933594</c:v>
                </c:pt>
                <c:pt idx="96854">
                  <c:v>89.84375</c:v>
                </c:pt>
                <c:pt idx="96855">
                  <c:v>51.1474609</c:v>
                </c:pt>
                <c:pt idx="96856">
                  <c:v>-5.49316406</c:v>
                </c:pt>
                <c:pt idx="96857">
                  <c:v>-60.546875</c:v>
                </c:pt>
                <c:pt idx="96858">
                  <c:v>-93.2617188</c:v>
                </c:pt>
                <c:pt idx="96859">
                  <c:v>-101.074219</c:v>
                </c:pt>
                <c:pt idx="96860">
                  <c:v>-93.2617188</c:v>
                </c:pt>
                <c:pt idx="96861">
                  <c:v>-49.6826172</c:v>
                </c:pt>
                <c:pt idx="96862">
                  <c:v>5.859375</c:v>
                </c:pt>
                <c:pt idx="96863">
                  <c:v>51.6357422</c:v>
                </c:pt>
                <c:pt idx="96864">
                  <c:v>91.4306641</c:v>
                </c:pt>
                <c:pt idx="96865">
                  <c:v>114.013672</c:v>
                </c:pt>
                <c:pt idx="96866">
                  <c:v>102.294922</c:v>
                </c:pt>
                <c:pt idx="96867">
                  <c:v>62.1337891</c:v>
                </c:pt>
                <c:pt idx="96868">
                  <c:v>7.812499999999997</c:v>
                </c:pt>
                <c:pt idx="96869">
                  <c:v>-50.6591797</c:v>
                </c:pt>
                <c:pt idx="96870">
                  <c:v>-86.05957029999998</c:v>
                </c:pt>
                <c:pt idx="96871">
                  <c:v>-113.525391</c:v>
                </c:pt>
                <c:pt idx="96872">
                  <c:v>-98.5107422</c:v>
                </c:pt>
                <c:pt idx="96873">
                  <c:v>-58.2275391</c:v>
                </c:pt>
                <c:pt idx="96874">
                  <c:v>-8.66699219</c:v>
                </c:pt>
                <c:pt idx="96875">
                  <c:v>48.4619141</c:v>
                </c:pt>
                <c:pt idx="96876">
                  <c:v>88.7451172</c:v>
                </c:pt>
                <c:pt idx="96877">
                  <c:v>107.910156</c:v>
                </c:pt>
                <c:pt idx="96878">
                  <c:v>96.92382809999998</c:v>
                </c:pt>
                <c:pt idx="96879">
                  <c:v>66.40625</c:v>
                </c:pt>
                <c:pt idx="96880">
                  <c:v>8.544921879999997</c:v>
                </c:pt>
                <c:pt idx="96881">
                  <c:v>-43.0908203</c:v>
                </c:pt>
                <c:pt idx="96882">
                  <c:v>-85.5712891</c:v>
                </c:pt>
                <c:pt idx="96883">
                  <c:v>-108.398438</c:v>
                </c:pt>
                <c:pt idx="96884">
                  <c:v>-105.102539</c:v>
                </c:pt>
                <c:pt idx="96885">
                  <c:v>-70.55664059999998</c:v>
                </c:pt>
                <c:pt idx="96886">
                  <c:v>-15.3808594</c:v>
                </c:pt>
                <c:pt idx="96887">
                  <c:v>40.6494141</c:v>
                </c:pt>
                <c:pt idx="96888">
                  <c:v>81.4208984</c:v>
                </c:pt>
                <c:pt idx="96889">
                  <c:v>108.520508</c:v>
                </c:pt>
                <c:pt idx="96890">
                  <c:v>104.003906</c:v>
                </c:pt>
                <c:pt idx="96891">
                  <c:v>68.9697266</c:v>
                </c:pt>
                <c:pt idx="96892">
                  <c:v>20.2636719</c:v>
                </c:pt>
                <c:pt idx="96893">
                  <c:v>-38.8183594</c:v>
                </c:pt>
                <c:pt idx="96894">
                  <c:v>-87.2802734</c:v>
                </c:pt>
                <c:pt idx="96895">
                  <c:v>-103.027344</c:v>
                </c:pt>
                <c:pt idx="96896">
                  <c:v>-94.97070309999998</c:v>
                </c:pt>
                <c:pt idx="96897">
                  <c:v>-59.3261719</c:v>
                </c:pt>
                <c:pt idx="96898">
                  <c:v>-15.7470703</c:v>
                </c:pt>
                <c:pt idx="96899">
                  <c:v>25.6347656</c:v>
                </c:pt>
                <c:pt idx="96900">
                  <c:v>68.60351559999998</c:v>
                </c:pt>
                <c:pt idx="96901">
                  <c:v>102.416992</c:v>
                </c:pt>
                <c:pt idx="96902">
                  <c:v>107.666016</c:v>
                </c:pt>
                <c:pt idx="96903">
                  <c:v>74.46289059999998</c:v>
                </c:pt>
                <c:pt idx="96904">
                  <c:v>31.3720703</c:v>
                </c:pt>
                <c:pt idx="96905">
                  <c:v>-23.6816406</c:v>
                </c:pt>
                <c:pt idx="96906">
                  <c:v>-74.8291016</c:v>
                </c:pt>
                <c:pt idx="96907">
                  <c:v>-104.125977</c:v>
                </c:pt>
                <c:pt idx="96908">
                  <c:v>-112.548828</c:v>
                </c:pt>
                <c:pt idx="96909">
                  <c:v>-76.0498047</c:v>
                </c:pt>
                <c:pt idx="96910">
                  <c:v>-32.5927734</c:v>
                </c:pt>
                <c:pt idx="96911">
                  <c:v>24.0478516</c:v>
                </c:pt>
                <c:pt idx="96912">
                  <c:v>67.7490234</c:v>
                </c:pt>
                <c:pt idx="96913">
                  <c:v>99.9755859</c:v>
                </c:pt>
                <c:pt idx="96914">
                  <c:v>108.886719</c:v>
                </c:pt>
                <c:pt idx="96915">
                  <c:v>82.15332029999998</c:v>
                </c:pt>
                <c:pt idx="96916">
                  <c:v>33.44726559999999</c:v>
                </c:pt>
                <c:pt idx="96917">
                  <c:v>-23.5595703</c:v>
                </c:pt>
                <c:pt idx="96918">
                  <c:v>-71.5332031</c:v>
                </c:pt>
                <c:pt idx="96919">
                  <c:v>-96.67968749999996</c:v>
                </c:pt>
                <c:pt idx="96920">
                  <c:v>-102.783203</c:v>
                </c:pt>
                <c:pt idx="96921">
                  <c:v>-78.8574219</c:v>
                </c:pt>
                <c:pt idx="96922">
                  <c:v>-39.9169922</c:v>
                </c:pt>
                <c:pt idx="96923">
                  <c:v>12.4511719</c:v>
                </c:pt>
                <c:pt idx="96924">
                  <c:v>67.50488279999998</c:v>
                </c:pt>
                <c:pt idx="96925">
                  <c:v>97.4121094</c:v>
                </c:pt>
                <c:pt idx="96926">
                  <c:v>100.219727</c:v>
                </c:pt>
                <c:pt idx="96927">
                  <c:v>87.5244141</c:v>
                </c:pt>
                <c:pt idx="96928">
                  <c:v>47.85156249999999</c:v>
                </c:pt>
                <c:pt idx="96929">
                  <c:v>-6.835937499999997</c:v>
                </c:pt>
                <c:pt idx="96930">
                  <c:v>-55.4199219</c:v>
                </c:pt>
                <c:pt idx="96931">
                  <c:v>-93.5058594</c:v>
                </c:pt>
                <c:pt idx="96932">
                  <c:v>-103.515625</c:v>
                </c:pt>
                <c:pt idx="96933">
                  <c:v>-86.7919922</c:v>
                </c:pt>
                <c:pt idx="96934">
                  <c:v>-46.6308594</c:v>
                </c:pt>
                <c:pt idx="96935">
                  <c:v>4.15039062</c:v>
                </c:pt>
                <c:pt idx="96936">
                  <c:v>53.1005859</c:v>
                </c:pt>
                <c:pt idx="96937">
                  <c:v>90.33203119999993</c:v>
                </c:pt>
                <c:pt idx="96938">
                  <c:v>109.741211</c:v>
                </c:pt>
                <c:pt idx="96939">
                  <c:v>92.0410156</c:v>
                </c:pt>
                <c:pt idx="96940">
                  <c:v>59.9365234</c:v>
                </c:pt>
                <c:pt idx="96941">
                  <c:v>5.859375</c:v>
                </c:pt>
                <c:pt idx="96942">
                  <c:v>-50.5371094</c:v>
                </c:pt>
                <c:pt idx="96943">
                  <c:v>-93.2617188</c:v>
                </c:pt>
                <c:pt idx="96944">
                  <c:v>-106.323242</c:v>
                </c:pt>
                <c:pt idx="96945">
                  <c:v>-97.2900391</c:v>
                </c:pt>
                <c:pt idx="96946">
                  <c:v>-62.1337891</c:v>
                </c:pt>
                <c:pt idx="96947">
                  <c:v>-4.15039062</c:v>
                </c:pt>
                <c:pt idx="96948">
                  <c:v>44.7998047</c:v>
                </c:pt>
                <c:pt idx="96949">
                  <c:v>90.94238279999998</c:v>
                </c:pt>
                <c:pt idx="96950">
                  <c:v>110.473633</c:v>
                </c:pt>
                <c:pt idx="96951">
                  <c:v>98.2666016</c:v>
                </c:pt>
                <c:pt idx="96952">
                  <c:v>60.6689453</c:v>
                </c:pt>
                <c:pt idx="96953">
                  <c:v>17.7001953</c:v>
                </c:pt>
                <c:pt idx="96954">
                  <c:v>-33.5693359</c:v>
                </c:pt>
                <c:pt idx="96955">
                  <c:v>-83.2519531</c:v>
                </c:pt>
                <c:pt idx="96956">
                  <c:v>-106.201172</c:v>
                </c:pt>
                <c:pt idx="96957">
                  <c:v>-97.77832029999998</c:v>
                </c:pt>
                <c:pt idx="96958">
                  <c:v>-65.9179688</c:v>
                </c:pt>
                <c:pt idx="96959">
                  <c:v>-10.0097656</c:v>
                </c:pt>
                <c:pt idx="96960">
                  <c:v>39.6728516</c:v>
                </c:pt>
                <c:pt idx="96961">
                  <c:v>79.5898438</c:v>
                </c:pt>
                <c:pt idx="96962">
                  <c:v>102.905273</c:v>
                </c:pt>
                <c:pt idx="96963">
                  <c:v>100.708008</c:v>
                </c:pt>
                <c:pt idx="96964">
                  <c:v>65.55175779999998</c:v>
                </c:pt>
                <c:pt idx="96965">
                  <c:v>13.0615234</c:v>
                </c:pt>
                <c:pt idx="96966">
                  <c:v>-38.2080078</c:v>
                </c:pt>
                <c:pt idx="96967">
                  <c:v>-82.27539059999994</c:v>
                </c:pt>
                <c:pt idx="96968">
                  <c:v>-108.764648</c:v>
                </c:pt>
                <c:pt idx="96969">
                  <c:v>-103.393555</c:v>
                </c:pt>
                <c:pt idx="96970">
                  <c:v>-75.4394531</c:v>
                </c:pt>
                <c:pt idx="96971">
                  <c:v>-22.8271484</c:v>
                </c:pt>
                <c:pt idx="96972">
                  <c:v>28.6865234</c:v>
                </c:pt>
                <c:pt idx="96973">
                  <c:v>67.7490234</c:v>
                </c:pt>
                <c:pt idx="96974">
                  <c:v>103.515625</c:v>
                </c:pt>
                <c:pt idx="96975">
                  <c:v>105.59082</c:v>
                </c:pt>
                <c:pt idx="96976">
                  <c:v>74.7070312</c:v>
                </c:pt>
                <c:pt idx="96977">
                  <c:v>27.8320312</c:v>
                </c:pt>
                <c:pt idx="96978">
                  <c:v>-27.0996094</c:v>
                </c:pt>
                <c:pt idx="96979">
                  <c:v>-75.31738279999998</c:v>
                </c:pt>
                <c:pt idx="96980">
                  <c:v>-106.445312</c:v>
                </c:pt>
                <c:pt idx="96981">
                  <c:v>-101.44043</c:v>
                </c:pt>
                <c:pt idx="96982">
                  <c:v>-74.8291016</c:v>
                </c:pt>
                <c:pt idx="96983">
                  <c:v>-30.1513672</c:v>
                </c:pt>
                <c:pt idx="96984">
                  <c:v>26.6113281</c:v>
                </c:pt>
                <c:pt idx="96985">
                  <c:v>69.0917969</c:v>
                </c:pt>
                <c:pt idx="96986">
                  <c:v>98.63281249999996</c:v>
                </c:pt>
                <c:pt idx="96987">
                  <c:v>107.421875</c:v>
                </c:pt>
                <c:pt idx="96988">
                  <c:v>79.4677734</c:v>
                </c:pt>
                <c:pt idx="96989">
                  <c:v>33.44726559999999</c:v>
                </c:pt>
                <c:pt idx="96990">
                  <c:v>-8.178710939999998</c:v>
                </c:pt>
                <c:pt idx="96991">
                  <c:v>-62.3779297</c:v>
                </c:pt>
                <c:pt idx="96992">
                  <c:v>-101.318359</c:v>
                </c:pt>
                <c:pt idx="96993">
                  <c:v>-110.595703</c:v>
                </c:pt>
                <c:pt idx="96994">
                  <c:v>-89.5996094</c:v>
                </c:pt>
                <c:pt idx="96995">
                  <c:v>-43.4570312</c:v>
                </c:pt>
                <c:pt idx="96996">
                  <c:v>14.7705078</c:v>
                </c:pt>
                <c:pt idx="96997">
                  <c:v>67.62695309999998</c:v>
                </c:pt>
                <c:pt idx="96998">
                  <c:v>94.4824219</c:v>
                </c:pt>
                <c:pt idx="96999">
                  <c:v>102.416992</c:v>
                </c:pt>
                <c:pt idx="97000">
                  <c:v>87.6464844</c:v>
                </c:pt>
                <c:pt idx="97001">
                  <c:v>43.0908203</c:v>
                </c:pt>
                <c:pt idx="97002">
                  <c:v>-2.68554688</c:v>
                </c:pt>
                <c:pt idx="97003">
                  <c:v>-57.1289062</c:v>
                </c:pt>
                <c:pt idx="97004">
                  <c:v>-93.9941406</c:v>
                </c:pt>
                <c:pt idx="97005">
                  <c:v>-105.957031</c:v>
                </c:pt>
                <c:pt idx="97006">
                  <c:v>-87.2802734</c:v>
                </c:pt>
                <c:pt idx="97007">
                  <c:v>-44.921875</c:v>
                </c:pt>
                <c:pt idx="97008">
                  <c:v>6.347656249999996</c:v>
                </c:pt>
                <c:pt idx="97009">
                  <c:v>48.4619141</c:v>
                </c:pt>
                <c:pt idx="97010">
                  <c:v>93.1396484</c:v>
                </c:pt>
                <c:pt idx="97011">
                  <c:v>107.177734</c:v>
                </c:pt>
                <c:pt idx="97012">
                  <c:v>95.3369141</c:v>
                </c:pt>
                <c:pt idx="97013">
                  <c:v>49.1943359</c:v>
                </c:pt>
                <c:pt idx="97014">
                  <c:v>-4.63867188</c:v>
                </c:pt>
                <c:pt idx="97015">
                  <c:v>-52.1240234</c:v>
                </c:pt>
                <c:pt idx="97016">
                  <c:v>-88.2568359</c:v>
                </c:pt>
                <c:pt idx="97017">
                  <c:v>-104.492188</c:v>
                </c:pt>
                <c:pt idx="97018">
                  <c:v>-96.0693359</c:v>
                </c:pt>
                <c:pt idx="97019">
                  <c:v>-62.3779297</c:v>
                </c:pt>
                <c:pt idx="97020">
                  <c:v>-15.1367188</c:v>
                </c:pt>
                <c:pt idx="97021">
                  <c:v>46.5087891</c:v>
                </c:pt>
                <c:pt idx="97022">
                  <c:v>91.1865234</c:v>
                </c:pt>
                <c:pt idx="97023">
                  <c:v>113.40332</c:v>
                </c:pt>
                <c:pt idx="97024">
                  <c:v>106.201172</c:v>
                </c:pt>
                <c:pt idx="97025">
                  <c:v>56.5185547</c:v>
                </c:pt>
                <c:pt idx="97026">
                  <c:v>10.2539062</c:v>
                </c:pt>
                <c:pt idx="97027">
                  <c:v>-48.7060547</c:v>
                </c:pt>
                <c:pt idx="97028">
                  <c:v>-92.0410156</c:v>
                </c:pt>
                <c:pt idx="97029">
                  <c:v>-108.398438</c:v>
                </c:pt>
                <c:pt idx="97030">
                  <c:v>-97.5341797</c:v>
                </c:pt>
                <c:pt idx="97031">
                  <c:v>-65.18554690000001</c:v>
                </c:pt>
                <c:pt idx="97032">
                  <c:v>-10.2539062</c:v>
                </c:pt>
                <c:pt idx="97033">
                  <c:v>47.3632812</c:v>
                </c:pt>
                <c:pt idx="97034">
                  <c:v>86.6699219</c:v>
                </c:pt>
                <c:pt idx="97035">
                  <c:v>104.492188</c:v>
                </c:pt>
                <c:pt idx="97036">
                  <c:v>93.1396484</c:v>
                </c:pt>
                <c:pt idx="97037">
                  <c:v>65.3076172</c:v>
                </c:pt>
                <c:pt idx="97038">
                  <c:v>23.8037109</c:v>
                </c:pt>
                <c:pt idx="97039">
                  <c:v>-35.2783203</c:v>
                </c:pt>
                <c:pt idx="97040">
                  <c:v>-85.4492188</c:v>
                </c:pt>
                <c:pt idx="97041">
                  <c:v>-106.201172</c:v>
                </c:pt>
                <c:pt idx="97042">
                  <c:v>-100.463867</c:v>
                </c:pt>
                <c:pt idx="97043">
                  <c:v>-72.265625</c:v>
                </c:pt>
                <c:pt idx="97044">
                  <c:v>-17.3339844</c:v>
                </c:pt>
                <c:pt idx="97045">
                  <c:v>29.9072266</c:v>
                </c:pt>
                <c:pt idx="97046">
                  <c:v>79.8339844</c:v>
                </c:pt>
                <c:pt idx="97047">
                  <c:v>104.858398</c:v>
                </c:pt>
                <c:pt idx="97048">
                  <c:v>106.201172</c:v>
                </c:pt>
                <c:pt idx="97049">
                  <c:v>79.5898438</c:v>
                </c:pt>
                <c:pt idx="97050">
                  <c:v>24.6582031</c:v>
                </c:pt>
                <c:pt idx="97051">
                  <c:v>-22.9492188</c:v>
                </c:pt>
                <c:pt idx="97052">
                  <c:v>-66.8945312</c:v>
                </c:pt>
                <c:pt idx="97053">
                  <c:v>-99.3652344</c:v>
                </c:pt>
                <c:pt idx="97054">
                  <c:v>-103.271484</c:v>
                </c:pt>
                <c:pt idx="97055">
                  <c:v>-79.7119141</c:v>
                </c:pt>
                <c:pt idx="97056">
                  <c:v>-34.5458984</c:v>
                </c:pt>
                <c:pt idx="97057">
                  <c:v>24.90234379999998</c:v>
                </c:pt>
                <c:pt idx="97058">
                  <c:v>72.0214844</c:v>
                </c:pt>
                <c:pt idx="97059">
                  <c:v>100.952148</c:v>
                </c:pt>
                <c:pt idx="97060">
                  <c:v>103.271484</c:v>
                </c:pt>
                <c:pt idx="97061">
                  <c:v>80.5664062</c:v>
                </c:pt>
                <c:pt idx="97062">
                  <c:v>33.5693359</c:v>
                </c:pt>
                <c:pt idx="97063">
                  <c:v>-13.7939453</c:v>
                </c:pt>
                <c:pt idx="97064">
                  <c:v>-61.8896484</c:v>
                </c:pt>
                <c:pt idx="97065">
                  <c:v>-102.172852</c:v>
                </c:pt>
                <c:pt idx="97066">
                  <c:v>-104.980469</c:v>
                </c:pt>
                <c:pt idx="97067">
                  <c:v>-84.9609375</c:v>
                </c:pt>
                <c:pt idx="97068">
                  <c:v>-42.7246094</c:v>
                </c:pt>
                <c:pt idx="97069">
                  <c:v>13.1835938</c:v>
                </c:pt>
                <c:pt idx="97070">
                  <c:v>61.0351562</c:v>
                </c:pt>
                <c:pt idx="97071">
                  <c:v>104.614258</c:v>
                </c:pt>
                <c:pt idx="97072">
                  <c:v>112.426758</c:v>
                </c:pt>
                <c:pt idx="97073">
                  <c:v>87.4023438</c:v>
                </c:pt>
                <c:pt idx="97074">
                  <c:v>48.9501953</c:v>
                </c:pt>
                <c:pt idx="97075">
                  <c:v>-3.54003906</c:v>
                </c:pt>
                <c:pt idx="97076">
                  <c:v>-55.2978516</c:v>
                </c:pt>
                <c:pt idx="97077">
                  <c:v>-97.65625</c:v>
                </c:pt>
                <c:pt idx="97078">
                  <c:v>-110.107422</c:v>
                </c:pt>
                <c:pt idx="97079">
                  <c:v>-88.9892578</c:v>
                </c:pt>
                <c:pt idx="97080">
                  <c:v>-45.7763672</c:v>
                </c:pt>
                <c:pt idx="97081">
                  <c:v>3.05175781</c:v>
                </c:pt>
                <c:pt idx="97082">
                  <c:v>52.8564453</c:v>
                </c:pt>
                <c:pt idx="97083">
                  <c:v>85.8154297</c:v>
                </c:pt>
                <c:pt idx="97084">
                  <c:v>106.811523</c:v>
                </c:pt>
                <c:pt idx="97085">
                  <c:v>100.341797</c:v>
                </c:pt>
                <c:pt idx="97086">
                  <c:v>54.93164059999999</c:v>
                </c:pt>
                <c:pt idx="97087">
                  <c:v>0.244140625</c:v>
                </c:pt>
                <c:pt idx="97088">
                  <c:v>-48.9501953</c:v>
                </c:pt>
                <c:pt idx="97089">
                  <c:v>-87.890625</c:v>
                </c:pt>
                <c:pt idx="97090">
                  <c:v>-108.154297</c:v>
                </c:pt>
                <c:pt idx="97091">
                  <c:v>-95.82519529999998</c:v>
                </c:pt>
                <c:pt idx="97092">
                  <c:v>-61.6455078</c:v>
                </c:pt>
                <c:pt idx="97093">
                  <c:v>-7.93457031</c:v>
                </c:pt>
                <c:pt idx="97094">
                  <c:v>47.2412109</c:v>
                </c:pt>
                <c:pt idx="97095">
                  <c:v>87.7685547</c:v>
                </c:pt>
                <c:pt idx="97096">
                  <c:v>104.980469</c:v>
                </c:pt>
                <c:pt idx="97097">
                  <c:v>97.2900391</c:v>
                </c:pt>
                <c:pt idx="97098">
                  <c:v>57.7392578</c:v>
                </c:pt>
                <c:pt idx="97099">
                  <c:v>14.2822266</c:v>
                </c:pt>
                <c:pt idx="97100">
                  <c:v>-40.6494141</c:v>
                </c:pt>
                <c:pt idx="97101">
                  <c:v>-88.5009766</c:v>
                </c:pt>
                <c:pt idx="97102">
                  <c:v>-105.102539</c:v>
                </c:pt>
                <c:pt idx="97103">
                  <c:v>-101.68457</c:v>
                </c:pt>
                <c:pt idx="97104">
                  <c:v>-70.3125</c:v>
                </c:pt>
                <c:pt idx="97105">
                  <c:v>-21.2402344</c:v>
                </c:pt>
                <c:pt idx="97106">
                  <c:v>32.3486328</c:v>
                </c:pt>
                <c:pt idx="97107">
                  <c:v>90.94238279999998</c:v>
                </c:pt>
                <c:pt idx="97108">
                  <c:v>113.525391</c:v>
                </c:pt>
                <c:pt idx="97109">
                  <c:v>100.830078</c:v>
                </c:pt>
                <c:pt idx="97110">
                  <c:v>71.0449219</c:v>
                </c:pt>
                <c:pt idx="97111">
                  <c:v>20.2636719</c:v>
                </c:pt>
                <c:pt idx="97112">
                  <c:v>-31.3720703</c:v>
                </c:pt>
                <c:pt idx="97113">
                  <c:v>-79.34570309999998</c:v>
                </c:pt>
                <c:pt idx="97114">
                  <c:v>-110.961914</c:v>
                </c:pt>
                <c:pt idx="97115">
                  <c:v>-101.44043</c:v>
                </c:pt>
                <c:pt idx="97116">
                  <c:v>-66.8945312</c:v>
                </c:pt>
                <c:pt idx="97117">
                  <c:v>-24.6582031</c:v>
                </c:pt>
                <c:pt idx="97118">
                  <c:v>30.1513672</c:v>
                </c:pt>
                <c:pt idx="97119">
                  <c:v>80.2001953</c:v>
                </c:pt>
                <c:pt idx="97120">
                  <c:v>107.788086</c:v>
                </c:pt>
                <c:pt idx="97121">
                  <c:v>102.172852</c:v>
                </c:pt>
                <c:pt idx="97122">
                  <c:v>73.3642578</c:v>
                </c:pt>
                <c:pt idx="97123">
                  <c:v>29.9072266</c:v>
                </c:pt>
                <c:pt idx="97124">
                  <c:v>-27.8320312</c:v>
                </c:pt>
                <c:pt idx="97125">
                  <c:v>-76.0498047</c:v>
                </c:pt>
                <c:pt idx="97126">
                  <c:v>-100.097656</c:v>
                </c:pt>
                <c:pt idx="97127">
                  <c:v>-100.219727</c:v>
                </c:pt>
                <c:pt idx="97128">
                  <c:v>-76.17187499999996</c:v>
                </c:pt>
                <c:pt idx="97129">
                  <c:v>-34.5458984</c:v>
                </c:pt>
                <c:pt idx="97130">
                  <c:v>19.7753906</c:v>
                </c:pt>
                <c:pt idx="97131">
                  <c:v>69.2138672</c:v>
                </c:pt>
                <c:pt idx="97132">
                  <c:v>94.3603516</c:v>
                </c:pt>
                <c:pt idx="97133">
                  <c:v>105.34668</c:v>
                </c:pt>
                <c:pt idx="97134">
                  <c:v>83.3740234</c:v>
                </c:pt>
                <c:pt idx="97135">
                  <c:v>35.6445312</c:v>
                </c:pt>
                <c:pt idx="97136">
                  <c:v>-16.2353516</c:v>
                </c:pt>
                <c:pt idx="97137">
                  <c:v>-62.6220703</c:v>
                </c:pt>
                <c:pt idx="97138">
                  <c:v>-103.393555</c:v>
                </c:pt>
                <c:pt idx="97139">
                  <c:v>-108.642578</c:v>
                </c:pt>
                <c:pt idx="97140">
                  <c:v>-81.4208984</c:v>
                </c:pt>
                <c:pt idx="97141">
                  <c:v>-39.0625</c:v>
                </c:pt>
                <c:pt idx="97142">
                  <c:v>11.8408203</c:v>
                </c:pt>
                <c:pt idx="97143">
                  <c:v>61.2792969</c:v>
                </c:pt>
                <c:pt idx="97144">
                  <c:v>97.4121094</c:v>
                </c:pt>
                <c:pt idx="97145">
                  <c:v>107.177734</c:v>
                </c:pt>
                <c:pt idx="97146">
                  <c:v>85.20507809999994</c:v>
                </c:pt>
                <c:pt idx="97147">
                  <c:v>44.921875</c:v>
                </c:pt>
                <c:pt idx="97148">
                  <c:v>-0.854492188</c:v>
                </c:pt>
                <c:pt idx="97149">
                  <c:v>-51.39160159999999</c:v>
                </c:pt>
                <c:pt idx="97150">
                  <c:v>-83.2519531</c:v>
                </c:pt>
                <c:pt idx="97151">
                  <c:v>-102.661133</c:v>
                </c:pt>
                <c:pt idx="97152">
                  <c:v>-88.62304690000001</c:v>
                </c:pt>
                <c:pt idx="97153">
                  <c:v>-37.9638672</c:v>
                </c:pt>
                <c:pt idx="97154">
                  <c:v>7.44628906</c:v>
                </c:pt>
                <c:pt idx="97155">
                  <c:v>52.3681641</c:v>
                </c:pt>
                <c:pt idx="97156">
                  <c:v>86.5478516</c:v>
                </c:pt>
                <c:pt idx="97157">
                  <c:v>107.910156</c:v>
                </c:pt>
                <c:pt idx="97158">
                  <c:v>99.4873047</c:v>
                </c:pt>
                <c:pt idx="97159">
                  <c:v>52.3681641</c:v>
                </c:pt>
                <c:pt idx="97160">
                  <c:v>-1.83105469</c:v>
                </c:pt>
                <c:pt idx="97161">
                  <c:v>-46.875</c:v>
                </c:pt>
                <c:pt idx="97162">
                  <c:v>-88.13476559999998</c:v>
                </c:pt>
                <c:pt idx="97163">
                  <c:v>-110.961914</c:v>
                </c:pt>
                <c:pt idx="97164">
                  <c:v>-92.5292969</c:v>
                </c:pt>
                <c:pt idx="97165">
                  <c:v>-58.1054688</c:v>
                </c:pt>
                <c:pt idx="97166">
                  <c:v>-11.4746094</c:v>
                </c:pt>
                <c:pt idx="97167">
                  <c:v>50.2929688</c:v>
                </c:pt>
                <c:pt idx="97168">
                  <c:v>95.0927734</c:v>
                </c:pt>
                <c:pt idx="97169">
                  <c:v>108.642578</c:v>
                </c:pt>
                <c:pt idx="97170">
                  <c:v>104.736328</c:v>
                </c:pt>
                <c:pt idx="97171">
                  <c:v>64.6972656</c:v>
                </c:pt>
                <c:pt idx="97172">
                  <c:v>16.72363279999998</c:v>
                </c:pt>
                <c:pt idx="97173">
                  <c:v>-42.6025391</c:v>
                </c:pt>
                <c:pt idx="97174">
                  <c:v>-84.10644529999998</c:v>
                </c:pt>
                <c:pt idx="97175">
                  <c:v>-105.712891</c:v>
                </c:pt>
                <c:pt idx="97176">
                  <c:v>-106.323242</c:v>
                </c:pt>
                <c:pt idx="97177">
                  <c:v>-68.35937499999996</c:v>
                </c:pt>
                <c:pt idx="97178">
                  <c:v>-12.4511719</c:v>
                </c:pt>
                <c:pt idx="97179">
                  <c:v>43.9453125</c:v>
                </c:pt>
                <c:pt idx="97180">
                  <c:v>78.7353516</c:v>
                </c:pt>
                <c:pt idx="97181">
                  <c:v>99.1210938</c:v>
                </c:pt>
                <c:pt idx="97182">
                  <c:v>96.0693359</c:v>
                </c:pt>
                <c:pt idx="97183">
                  <c:v>71.7773438</c:v>
                </c:pt>
                <c:pt idx="97184">
                  <c:v>22.8271484</c:v>
                </c:pt>
                <c:pt idx="97185">
                  <c:v>-32.8369141</c:v>
                </c:pt>
                <c:pt idx="97186">
                  <c:v>-81.29882809999998</c:v>
                </c:pt>
                <c:pt idx="97187">
                  <c:v>-101.074219</c:v>
                </c:pt>
                <c:pt idx="97188">
                  <c:v>-98.87695309999998</c:v>
                </c:pt>
                <c:pt idx="97189">
                  <c:v>-71.4111328</c:v>
                </c:pt>
                <c:pt idx="97190">
                  <c:v>-27.5878906</c:v>
                </c:pt>
                <c:pt idx="97191">
                  <c:v>27.2216797</c:v>
                </c:pt>
                <c:pt idx="97192">
                  <c:v>73.60839839999993</c:v>
                </c:pt>
                <c:pt idx="97193">
                  <c:v>98.9990234</c:v>
                </c:pt>
                <c:pt idx="97194">
                  <c:v>106.079102</c:v>
                </c:pt>
                <c:pt idx="97195">
                  <c:v>72.3876953</c:v>
                </c:pt>
                <c:pt idx="97196">
                  <c:v>26.1230469</c:v>
                </c:pt>
                <c:pt idx="97197">
                  <c:v>-29.1748047</c:v>
                </c:pt>
                <c:pt idx="97198">
                  <c:v>-73.60839839999993</c:v>
                </c:pt>
                <c:pt idx="97199">
                  <c:v>-94.4824219</c:v>
                </c:pt>
                <c:pt idx="97200">
                  <c:v>-99.9755859</c:v>
                </c:pt>
                <c:pt idx="97201">
                  <c:v>-81.5429688</c:v>
                </c:pt>
                <c:pt idx="97202">
                  <c:v>-36.8652344</c:v>
                </c:pt>
                <c:pt idx="97203">
                  <c:v>19.8974609</c:v>
                </c:pt>
                <c:pt idx="97204">
                  <c:v>66.8945312</c:v>
                </c:pt>
                <c:pt idx="97205">
                  <c:v>97.65625</c:v>
                </c:pt>
                <c:pt idx="97206">
                  <c:v>100.952148</c:v>
                </c:pt>
                <c:pt idx="97207">
                  <c:v>77.39257809999994</c:v>
                </c:pt>
                <c:pt idx="97208">
                  <c:v>31.6162109</c:v>
                </c:pt>
                <c:pt idx="97209">
                  <c:v>-18.4326172</c:v>
                </c:pt>
                <c:pt idx="97210">
                  <c:v>-65.55175779999998</c:v>
                </c:pt>
                <c:pt idx="97211">
                  <c:v>-101.074219</c:v>
                </c:pt>
                <c:pt idx="97212">
                  <c:v>-106.079102</c:v>
                </c:pt>
                <c:pt idx="97213">
                  <c:v>-86.5478516</c:v>
                </c:pt>
                <c:pt idx="97214">
                  <c:v>-46.5087891</c:v>
                </c:pt>
                <c:pt idx="97215">
                  <c:v>18.7988281</c:v>
                </c:pt>
                <c:pt idx="97216">
                  <c:v>67.8710938</c:v>
                </c:pt>
                <c:pt idx="97217">
                  <c:v>98.87695309999998</c:v>
                </c:pt>
                <c:pt idx="97218">
                  <c:v>113.037109</c:v>
                </c:pt>
                <c:pt idx="97219">
                  <c:v>91.3085938</c:v>
                </c:pt>
                <c:pt idx="97220">
                  <c:v>42.3583984</c:v>
                </c:pt>
                <c:pt idx="97221">
                  <c:v>-5.73730469</c:v>
                </c:pt>
                <c:pt idx="97222">
                  <c:v>-59.6923828</c:v>
                </c:pt>
                <c:pt idx="97223">
                  <c:v>-92.0410156</c:v>
                </c:pt>
                <c:pt idx="97224">
                  <c:v>-109.619141</c:v>
                </c:pt>
                <c:pt idx="97225">
                  <c:v>-88.5009766</c:v>
                </c:pt>
                <c:pt idx="97226">
                  <c:v>-52.2460938</c:v>
                </c:pt>
                <c:pt idx="97227">
                  <c:v>-7.08007812</c:v>
                </c:pt>
                <c:pt idx="97228">
                  <c:v>52.4902344</c:v>
                </c:pt>
                <c:pt idx="97229">
                  <c:v>96.67968749999996</c:v>
                </c:pt>
                <c:pt idx="97230">
                  <c:v>107.788086</c:v>
                </c:pt>
                <c:pt idx="97231">
                  <c:v>98.2666016</c:v>
                </c:pt>
                <c:pt idx="97232">
                  <c:v>57.7392578</c:v>
                </c:pt>
                <c:pt idx="97233">
                  <c:v>4.02832031</c:v>
                </c:pt>
                <c:pt idx="97234">
                  <c:v>-50.5371094</c:v>
                </c:pt>
                <c:pt idx="97235">
                  <c:v>-88.9892578</c:v>
                </c:pt>
                <c:pt idx="97236">
                  <c:v>-104.370117</c:v>
                </c:pt>
                <c:pt idx="97237">
                  <c:v>-96.67968749999996</c:v>
                </c:pt>
                <c:pt idx="97238">
                  <c:v>-61.7675781</c:v>
                </c:pt>
                <c:pt idx="97239">
                  <c:v>-10.8642578</c:v>
                </c:pt>
                <c:pt idx="97240">
                  <c:v>49.6826172</c:v>
                </c:pt>
                <c:pt idx="97241">
                  <c:v>98.5107422</c:v>
                </c:pt>
                <c:pt idx="97242">
                  <c:v>105.46875</c:v>
                </c:pt>
                <c:pt idx="97243">
                  <c:v>95.4589844</c:v>
                </c:pt>
                <c:pt idx="97244">
                  <c:v>61.8896484</c:v>
                </c:pt>
                <c:pt idx="97245">
                  <c:v>14.7705078</c:v>
                </c:pt>
                <c:pt idx="97246">
                  <c:v>-38.4521484</c:v>
                </c:pt>
                <c:pt idx="97247">
                  <c:v>-88.7451172</c:v>
                </c:pt>
                <c:pt idx="97248">
                  <c:v>-106.811523</c:v>
                </c:pt>
                <c:pt idx="97249">
                  <c:v>-96.5576172</c:v>
                </c:pt>
                <c:pt idx="97250">
                  <c:v>-67.2607422</c:v>
                </c:pt>
                <c:pt idx="97251">
                  <c:v>-18.1884766</c:v>
                </c:pt>
                <c:pt idx="97252">
                  <c:v>40.2832031</c:v>
                </c:pt>
                <c:pt idx="97253">
                  <c:v>80.9326172</c:v>
                </c:pt>
                <c:pt idx="97254">
                  <c:v>104.614258</c:v>
                </c:pt>
                <c:pt idx="97255">
                  <c:v>102.539062</c:v>
                </c:pt>
                <c:pt idx="97256">
                  <c:v>73.48632809999998</c:v>
                </c:pt>
                <c:pt idx="97257">
                  <c:v>22.0947266</c:v>
                </c:pt>
                <c:pt idx="97258">
                  <c:v>-31.7382812</c:v>
                </c:pt>
                <c:pt idx="97259">
                  <c:v>-78.36914059999998</c:v>
                </c:pt>
                <c:pt idx="97260">
                  <c:v>-105.834961</c:v>
                </c:pt>
                <c:pt idx="97261">
                  <c:v>-99.1210938</c:v>
                </c:pt>
                <c:pt idx="97262">
                  <c:v>-72.1435547</c:v>
                </c:pt>
                <c:pt idx="97263">
                  <c:v>-26.1230469</c:v>
                </c:pt>
                <c:pt idx="97264">
                  <c:v>24.90234379999998</c:v>
                </c:pt>
                <c:pt idx="97265">
                  <c:v>72.7539062</c:v>
                </c:pt>
                <c:pt idx="97266">
                  <c:v>102.539062</c:v>
                </c:pt>
                <c:pt idx="97267">
                  <c:v>104.736328</c:v>
                </c:pt>
                <c:pt idx="97268">
                  <c:v>70.0683594</c:v>
                </c:pt>
                <c:pt idx="97269">
                  <c:v>23.3154297</c:v>
                </c:pt>
                <c:pt idx="97270">
                  <c:v>-28.1982422</c:v>
                </c:pt>
                <c:pt idx="97271">
                  <c:v>-78.7353516</c:v>
                </c:pt>
                <c:pt idx="97272">
                  <c:v>-104.980469</c:v>
                </c:pt>
                <c:pt idx="97273">
                  <c:v>-108.520508</c:v>
                </c:pt>
                <c:pt idx="97274">
                  <c:v>-79.1015625</c:v>
                </c:pt>
                <c:pt idx="97275">
                  <c:v>-34.6679688</c:v>
                </c:pt>
                <c:pt idx="97276">
                  <c:v>25.7568359</c:v>
                </c:pt>
                <c:pt idx="97277">
                  <c:v>74.21875</c:v>
                </c:pt>
                <c:pt idx="97278">
                  <c:v>105.59082</c:v>
                </c:pt>
                <c:pt idx="97279">
                  <c:v>104.614258</c:v>
                </c:pt>
                <c:pt idx="97280">
                  <c:v>80.078125</c:v>
                </c:pt>
                <c:pt idx="97281">
                  <c:v>33.5693359</c:v>
                </c:pt>
                <c:pt idx="97282">
                  <c:v>-18.4326172</c:v>
                </c:pt>
                <c:pt idx="97283">
                  <c:v>-63.8427734</c:v>
                </c:pt>
                <c:pt idx="97284">
                  <c:v>-104.492188</c:v>
                </c:pt>
                <c:pt idx="97285">
                  <c:v>-111.816406</c:v>
                </c:pt>
                <c:pt idx="97286">
                  <c:v>-82.5195312</c:v>
                </c:pt>
                <c:pt idx="97287">
                  <c:v>-40.8935547</c:v>
                </c:pt>
                <c:pt idx="97288">
                  <c:v>10.2539062</c:v>
                </c:pt>
                <c:pt idx="97289">
                  <c:v>63.7207031</c:v>
                </c:pt>
                <c:pt idx="97290">
                  <c:v>106.445312</c:v>
                </c:pt>
                <c:pt idx="97291">
                  <c:v>109.985352</c:v>
                </c:pt>
                <c:pt idx="97292">
                  <c:v>89.2333984</c:v>
                </c:pt>
                <c:pt idx="97293">
                  <c:v>47.3632812</c:v>
                </c:pt>
                <c:pt idx="97294">
                  <c:v>-2.07519531</c:v>
                </c:pt>
                <c:pt idx="97295">
                  <c:v>-59.9365234</c:v>
                </c:pt>
                <c:pt idx="97296">
                  <c:v>-100.097656</c:v>
                </c:pt>
                <c:pt idx="97297">
                  <c:v>-105.957031</c:v>
                </c:pt>
                <c:pt idx="97298">
                  <c:v>-94.2382812</c:v>
                </c:pt>
                <c:pt idx="97299">
                  <c:v>-60.6689453</c:v>
                </c:pt>
                <c:pt idx="97300">
                  <c:v>-0.244140625</c:v>
                </c:pt>
                <c:pt idx="97301">
                  <c:v>59.3261719</c:v>
                </c:pt>
                <c:pt idx="97302">
                  <c:v>93.1396484</c:v>
                </c:pt>
                <c:pt idx="97303">
                  <c:v>102.661133</c:v>
                </c:pt>
                <c:pt idx="97304">
                  <c:v>91.796875</c:v>
                </c:pt>
                <c:pt idx="97305">
                  <c:v>58.1054688</c:v>
                </c:pt>
                <c:pt idx="97306">
                  <c:v>6.95800781</c:v>
                </c:pt>
                <c:pt idx="97307">
                  <c:v>-50.2929688</c:v>
                </c:pt>
                <c:pt idx="97308">
                  <c:v>-96.3134766</c:v>
                </c:pt>
                <c:pt idx="97309">
                  <c:v>-116.333008</c:v>
                </c:pt>
                <c:pt idx="97310">
                  <c:v>-97.90039059999998</c:v>
                </c:pt>
                <c:pt idx="97311">
                  <c:v>-57.0068359</c:v>
                </c:pt>
                <c:pt idx="97312">
                  <c:v>-9.39941406</c:v>
                </c:pt>
                <c:pt idx="97313">
                  <c:v>45.2880859</c:v>
                </c:pt>
                <c:pt idx="97314">
                  <c:v>88.13476559999998</c:v>
                </c:pt>
                <c:pt idx="97315">
                  <c:v>114.379883</c:v>
                </c:pt>
                <c:pt idx="97316">
                  <c:v>97.5341797</c:v>
                </c:pt>
                <c:pt idx="97317">
                  <c:v>66.1621094</c:v>
                </c:pt>
                <c:pt idx="97318">
                  <c:v>12.8173828</c:v>
                </c:pt>
                <c:pt idx="97319">
                  <c:v>-50.0488281</c:v>
                </c:pt>
                <c:pt idx="97320">
                  <c:v>-85.8154297</c:v>
                </c:pt>
                <c:pt idx="97321">
                  <c:v>-107.910156</c:v>
                </c:pt>
                <c:pt idx="97322">
                  <c:v>-98.87695309999998</c:v>
                </c:pt>
                <c:pt idx="97323">
                  <c:v>-68.2373047</c:v>
                </c:pt>
                <c:pt idx="97324">
                  <c:v>-16.72363279999998</c:v>
                </c:pt>
                <c:pt idx="97325">
                  <c:v>37.9638672</c:v>
                </c:pt>
                <c:pt idx="97326">
                  <c:v>86.05957029999998</c:v>
                </c:pt>
                <c:pt idx="97327">
                  <c:v>104.858398</c:v>
                </c:pt>
                <c:pt idx="97328">
                  <c:v>98.75488279999998</c:v>
                </c:pt>
                <c:pt idx="97329">
                  <c:v>70.67871089999993</c:v>
                </c:pt>
                <c:pt idx="97330">
                  <c:v>15.7470703</c:v>
                </c:pt>
                <c:pt idx="97331">
                  <c:v>-39.6728516</c:v>
                </c:pt>
                <c:pt idx="97332">
                  <c:v>-81.4208984</c:v>
                </c:pt>
                <c:pt idx="97333">
                  <c:v>-105.102539</c:v>
                </c:pt>
                <c:pt idx="97334">
                  <c:v>-100.708008</c:v>
                </c:pt>
                <c:pt idx="97335">
                  <c:v>-76.0498047</c:v>
                </c:pt>
                <c:pt idx="97336">
                  <c:v>-28.5644531</c:v>
                </c:pt>
                <c:pt idx="97337">
                  <c:v>34.6679688</c:v>
                </c:pt>
                <c:pt idx="97338">
                  <c:v>77.8808594</c:v>
                </c:pt>
                <c:pt idx="97339">
                  <c:v>98.75488279999998</c:v>
                </c:pt>
                <c:pt idx="97340">
                  <c:v>107.177734</c:v>
                </c:pt>
                <c:pt idx="97341">
                  <c:v>79.9560547</c:v>
                </c:pt>
                <c:pt idx="97342">
                  <c:v>25.7568359</c:v>
                </c:pt>
                <c:pt idx="97343">
                  <c:v>-32.7148438</c:v>
                </c:pt>
                <c:pt idx="97344">
                  <c:v>-73.1201172</c:v>
                </c:pt>
                <c:pt idx="97345">
                  <c:v>-98.1445312</c:v>
                </c:pt>
                <c:pt idx="97346">
                  <c:v>-102.416992</c:v>
                </c:pt>
                <c:pt idx="97347">
                  <c:v>-83.0078125</c:v>
                </c:pt>
                <c:pt idx="97348">
                  <c:v>-35.6445312</c:v>
                </c:pt>
                <c:pt idx="97349">
                  <c:v>22.7050781</c:v>
                </c:pt>
                <c:pt idx="97350">
                  <c:v>72.87597659999993</c:v>
                </c:pt>
                <c:pt idx="97351">
                  <c:v>98.0224609</c:v>
                </c:pt>
                <c:pt idx="97352">
                  <c:v>104.003906</c:v>
                </c:pt>
                <c:pt idx="97353">
                  <c:v>86.9140625</c:v>
                </c:pt>
                <c:pt idx="97354">
                  <c:v>35.7666016</c:v>
                </c:pt>
                <c:pt idx="97355">
                  <c:v>-20.7519531</c:v>
                </c:pt>
                <c:pt idx="97356">
                  <c:v>-68.8476562</c:v>
                </c:pt>
                <c:pt idx="97357">
                  <c:v>-96.3134766</c:v>
                </c:pt>
                <c:pt idx="97358">
                  <c:v>-105.712891</c:v>
                </c:pt>
                <c:pt idx="97359">
                  <c:v>-88.9892578</c:v>
                </c:pt>
                <c:pt idx="97360">
                  <c:v>-45.2880859</c:v>
                </c:pt>
                <c:pt idx="97361">
                  <c:v>10.2539062</c:v>
                </c:pt>
                <c:pt idx="97362">
                  <c:v>65.55175779999998</c:v>
                </c:pt>
                <c:pt idx="97363">
                  <c:v>98.0224609</c:v>
                </c:pt>
                <c:pt idx="97364">
                  <c:v>107.421875</c:v>
                </c:pt>
                <c:pt idx="97365">
                  <c:v>87.890625</c:v>
                </c:pt>
                <c:pt idx="97366">
                  <c:v>43.4570312</c:v>
                </c:pt>
                <c:pt idx="97367">
                  <c:v>-7.69042969</c:v>
                </c:pt>
                <c:pt idx="97368">
                  <c:v>-58.59375</c:v>
                </c:pt>
                <c:pt idx="97369">
                  <c:v>-95.3369141</c:v>
                </c:pt>
                <c:pt idx="97370">
                  <c:v>-108.276367</c:v>
                </c:pt>
                <c:pt idx="97371">
                  <c:v>-86.18164059999998</c:v>
                </c:pt>
                <c:pt idx="97372">
                  <c:v>-50.78125</c:v>
                </c:pt>
                <c:pt idx="97373">
                  <c:v>6.59179688</c:v>
                </c:pt>
                <c:pt idx="97374">
                  <c:v>63.5986328</c:v>
                </c:pt>
                <c:pt idx="97375">
                  <c:v>96.80175779999998</c:v>
                </c:pt>
                <c:pt idx="97376">
                  <c:v>110.351562</c:v>
                </c:pt>
                <c:pt idx="97377">
                  <c:v>97.4121094</c:v>
                </c:pt>
                <c:pt idx="97378">
                  <c:v>57.9833984</c:v>
                </c:pt>
                <c:pt idx="97379">
                  <c:v>5.24902344</c:v>
                </c:pt>
                <c:pt idx="97380">
                  <c:v>-46.0205078</c:v>
                </c:pt>
                <c:pt idx="97381">
                  <c:v>-89.9658203</c:v>
                </c:pt>
                <c:pt idx="97382">
                  <c:v>-107.177734</c:v>
                </c:pt>
                <c:pt idx="97383">
                  <c:v>-92.77343749999996</c:v>
                </c:pt>
                <c:pt idx="97384">
                  <c:v>-54.0771484</c:v>
                </c:pt>
                <c:pt idx="97385">
                  <c:v>-6.95800781</c:v>
                </c:pt>
                <c:pt idx="97386">
                  <c:v>44.7998047</c:v>
                </c:pt>
                <c:pt idx="97387">
                  <c:v>87.4023438</c:v>
                </c:pt>
                <c:pt idx="97388">
                  <c:v>105.712891</c:v>
                </c:pt>
                <c:pt idx="97389">
                  <c:v>98.2666016</c:v>
                </c:pt>
                <c:pt idx="97390">
                  <c:v>63.5986328</c:v>
                </c:pt>
                <c:pt idx="97391">
                  <c:v>15.5029297</c:v>
                </c:pt>
                <c:pt idx="97392">
                  <c:v>-38.6962891</c:v>
                </c:pt>
                <c:pt idx="97393">
                  <c:v>-91.1865234</c:v>
                </c:pt>
                <c:pt idx="97394">
                  <c:v>-111.083984</c:v>
                </c:pt>
                <c:pt idx="97395">
                  <c:v>-103.271484</c:v>
                </c:pt>
                <c:pt idx="97396">
                  <c:v>-67.8710938</c:v>
                </c:pt>
                <c:pt idx="97397">
                  <c:v>-20.9960938</c:v>
                </c:pt>
                <c:pt idx="97398">
                  <c:v>33.0810547</c:v>
                </c:pt>
                <c:pt idx="97399">
                  <c:v>81.0546875</c:v>
                </c:pt>
                <c:pt idx="97400">
                  <c:v>108.276367</c:v>
                </c:pt>
                <c:pt idx="97401">
                  <c:v>101.44043</c:v>
                </c:pt>
                <c:pt idx="97402">
                  <c:v>70.3125</c:v>
                </c:pt>
                <c:pt idx="97403">
                  <c:v>23.0712891</c:v>
                </c:pt>
                <c:pt idx="97404">
                  <c:v>-37.3535156</c:v>
                </c:pt>
                <c:pt idx="97405">
                  <c:v>-78.12499999999998</c:v>
                </c:pt>
                <c:pt idx="97406">
                  <c:v>-103.393555</c:v>
                </c:pt>
                <c:pt idx="97407">
                  <c:v>-107.177734</c:v>
                </c:pt>
                <c:pt idx="97408">
                  <c:v>-78.0029297</c:v>
                </c:pt>
                <c:pt idx="97409">
                  <c:v>-22.4609375</c:v>
                </c:pt>
                <c:pt idx="97410">
                  <c:v>29.7851562</c:v>
                </c:pt>
                <c:pt idx="97411">
                  <c:v>77.14843749999996</c:v>
                </c:pt>
                <c:pt idx="97412">
                  <c:v>105.957031</c:v>
                </c:pt>
                <c:pt idx="97413">
                  <c:v>100.830078</c:v>
                </c:pt>
                <c:pt idx="97414">
                  <c:v>73.2421875</c:v>
                </c:pt>
                <c:pt idx="97415">
                  <c:v>30.7617188</c:v>
                </c:pt>
                <c:pt idx="97416">
                  <c:v>-28.44238279999998</c:v>
                </c:pt>
                <c:pt idx="97417">
                  <c:v>-81.66503909999996</c:v>
                </c:pt>
                <c:pt idx="97418">
                  <c:v>-105.834961</c:v>
                </c:pt>
                <c:pt idx="97419">
                  <c:v>-103.637695</c:v>
                </c:pt>
                <c:pt idx="97420">
                  <c:v>-78.8574219</c:v>
                </c:pt>
                <c:pt idx="97421">
                  <c:v>-35.4003906</c:v>
                </c:pt>
                <c:pt idx="97422">
                  <c:v>23.0712891</c:v>
                </c:pt>
                <c:pt idx="97423">
                  <c:v>69.8242188</c:v>
                </c:pt>
                <c:pt idx="97424">
                  <c:v>103.149414</c:v>
                </c:pt>
                <c:pt idx="97425">
                  <c:v>107.177734</c:v>
                </c:pt>
                <c:pt idx="97426">
                  <c:v>82.6416016</c:v>
                </c:pt>
                <c:pt idx="97427">
                  <c:v>36.9873047</c:v>
                </c:pt>
                <c:pt idx="97428">
                  <c:v>-13.4277344</c:v>
                </c:pt>
                <c:pt idx="97429">
                  <c:v>-61.4013672</c:v>
                </c:pt>
                <c:pt idx="97430">
                  <c:v>-102.416992</c:v>
                </c:pt>
                <c:pt idx="97431">
                  <c:v>-106.201172</c:v>
                </c:pt>
                <c:pt idx="97432">
                  <c:v>-83.2519531</c:v>
                </c:pt>
                <c:pt idx="97433">
                  <c:v>-36.8652344</c:v>
                </c:pt>
                <c:pt idx="97434">
                  <c:v>7.56835938</c:v>
                </c:pt>
                <c:pt idx="97435">
                  <c:v>55.5419922</c:v>
                </c:pt>
                <c:pt idx="97436">
                  <c:v>95.703125</c:v>
                </c:pt>
                <c:pt idx="97437">
                  <c:v>108.764648</c:v>
                </c:pt>
                <c:pt idx="97438">
                  <c:v>90.4541016</c:v>
                </c:pt>
                <c:pt idx="97439">
                  <c:v>41.3818359</c:v>
                </c:pt>
                <c:pt idx="97440">
                  <c:v>-0.244140625</c:v>
                </c:pt>
                <c:pt idx="97441">
                  <c:v>-53.7109375</c:v>
                </c:pt>
                <c:pt idx="97442">
                  <c:v>-93.1396484</c:v>
                </c:pt>
                <c:pt idx="97443">
                  <c:v>-101.928711</c:v>
                </c:pt>
                <c:pt idx="97444">
                  <c:v>-94.7265625</c:v>
                </c:pt>
                <c:pt idx="97445">
                  <c:v>-54.0771484</c:v>
                </c:pt>
                <c:pt idx="97446">
                  <c:v>-1.09863281</c:v>
                </c:pt>
                <c:pt idx="97447">
                  <c:v>51.2695312</c:v>
                </c:pt>
                <c:pt idx="97448">
                  <c:v>92.89550779999998</c:v>
                </c:pt>
                <c:pt idx="97449">
                  <c:v>111.083984</c:v>
                </c:pt>
                <c:pt idx="97450">
                  <c:v>90.6982422</c:v>
                </c:pt>
                <c:pt idx="97451">
                  <c:v>47.7294922</c:v>
                </c:pt>
                <c:pt idx="97452">
                  <c:v>5.37109375</c:v>
                </c:pt>
                <c:pt idx="97453">
                  <c:v>-47.85156249999999</c:v>
                </c:pt>
                <c:pt idx="97454">
                  <c:v>-88.13476559999998</c:v>
                </c:pt>
                <c:pt idx="97455">
                  <c:v>-108.276367</c:v>
                </c:pt>
                <c:pt idx="97456">
                  <c:v>-100.219727</c:v>
                </c:pt>
                <c:pt idx="97457">
                  <c:v>-67.0166016</c:v>
                </c:pt>
                <c:pt idx="97458">
                  <c:v>-11.2304688</c:v>
                </c:pt>
                <c:pt idx="97459">
                  <c:v>45.4101562</c:v>
                </c:pt>
                <c:pt idx="97460">
                  <c:v>84.3505859</c:v>
                </c:pt>
                <c:pt idx="97461">
                  <c:v>105.46875</c:v>
                </c:pt>
                <c:pt idx="97462">
                  <c:v>100.341797</c:v>
                </c:pt>
                <c:pt idx="97463">
                  <c:v>61.8896484</c:v>
                </c:pt>
                <c:pt idx="97464">
                  <c:v>17.4560547</c:v>
                </c:pt>
                <c:pt idx="97465">
                  <c:v>-34.7900391</c:v>
                </c:pt>
                <c:pt idx="97466">
                  <c:v>-83.4960938</c:v>
                </c:pt>
                <c:pt idx="97467">
                  <c:v>-107.543945</c:v>
                </c:pt>
                <c:pt idx="97468">
                  <c:v>-104.370117</c:v>
                </c:pt>
                <c:pt idx="97469">
                  <c:v>-73.9746094</c:v>
                </c:pt>
                <c:pt idx="97470">
                  <c:v>-20.9960938</c:v>
                </c:pt>
                <c:pt idx="97471">
                  <c:v>35.5224609</c:v>
                </c:pt>
                <c:pt idx="97472">
                  <c:v>77.75878909999996</c:v>
                </c:pt>
                <c:pt idx="97473">
                  <c:v>96.4355469</c:v>
                </c:pt>
                <c:pt idx="97474">
                  <c:v>103.027344</c:v>
                </c:pt>
                <c:pt idx="97475">
                  <c:v>75.31738279999998</c:v>
                </c:pt>
                <c:pt idx="97476">
                  <c:v>26.6113281</c:v>
                </c:pt>
                <c:pt idx="97477">
                  <c:v>-25.5126953</c:v>
                </c:pt>
                <c:pt idx="97478">
                  <c:v>-74.9511719</c:v>
                </c:pt>
                <c:pt idx="97479">
                  <c:v>-104.248047</c:v>
                </c:pt>
                <c:pt idx="97480">
                  <c:v>-107.177734</c:v>
                </c:pt>
                <c:pt idx="97481">
                  <c:v>-79.34570309999998</c:v>
                </c:pt>
                <c:pt idx="97482">
                  <c:v>-30.8837891</c:v>
                </c:pt>
                <c:pt idx="97483">
                  <c:v>23.0712891</c:v>
                </c:pt>
                <c:pt idx="97484">
                  <c:v>77.5146484</c:v>
                </c:pt>
                <c:pt idx="97485">
                  <c:v>104.736328</c:v>
                </c:pt>
                <c:pt idx="97486">
                  <c:v>103.027344</c:v>
                </c:pt>
                <c:pt idx="97487">
                  <c:v>78.4912109</c:v>
                </c:pt>
                <c:pt idx="97488">
                  <c:v>38.5742188</c:v>
                </c:pt>
                <c:pt idx="97489">
                  <c:v>-22.3388672</c:v>
                </c:pt>
                <c:pt idx="97490">
                  <c:v>-72.1435547</c:v>
                </c:pt>
                <c:pt idx="97491">
                  <c:v>-101.806641</c:v>
                </c:pt>
                <c:pt idx="97492">
                  <c:v>-115.844727</c:v>
                </c:pt>
                <c:pt idx="97493">
                  <c:v>-88.0126953</c:v>
                </c:pt>
                <c:pt idx="97494">
                  <c:v>-33.6914062</c:v>
                </c:pt>
                <c:pt idx="97495">
                  <c:v>16.1132812</c:v>
                </c:pt>
                <c:pt idx="97496">
                  <c:v>62.6220703</c:v>
                </c:pt>
                <c:pt idx="97497">
                  <c:v>95.9472656</c:v>
                </c:pt>
                <c:pt idx="97498">
                  <c:v>102.172852</c:v>
                </c:pt>
                <c:pt idx="97499">
                  <c:v>79.4677734</c:v>
                </c:pt>
                <c:pt idx="97500">
                  <c:v>45.1660156</c:v>
                </c:pt>
                <c:pt idx="97501">
                  <c:v>-5.37109375</c:v>
                </c:pt>
                <c:pt idx="97502">
                  <c:v>-64.6972656</c:v>
                </c:pt>
                <c:pt idx="97503">
                  <c:v>-102.905273</c:v>
                </c:pt>
                <c:pt idx="97504">
                  <c:v>-113.037109</c:v>
                </c:pt>
                <c:pt idx="97505">
                  <c:v>-93.87207029999993</c:v>
                </c:pt>
                <c:pt idx="97506">
                  <c:v>-52.2460938</c:v>
                </c:pt>
                <c:pt idx="97507">
                  <c:v>10.0097656</c:v>
                </c:pt>
                <c:pt idx="97508">
                  <c:v>57.8613281</c:v>
                </c:pt>
                <c:pt idx="97509">
                  <c:v>90.2099609</c:v>
                </c:pt>
                <c:pt idx="97510">
                  <c:v>108.520508</c:v>
                </c:pt>
                <c:pt idx="97511">
                  <c:v>91.4306641</c:v>
                </c:pt>
                <c:pt idx="97512">
                  <c:v>50.1708984</c:v>
                </c:pt>
                <c:pt idx="97513">
                  <c:v>-4.76074219</c:v>
                </c:pt>
                <c:pt idx="97514">
                  <c:v>-57.1289062</c:v>
                </c:pt>
                <c:pt idx="97515">
                  <c:v>-98.5107422</c:v>
                </c:pt>
                <c:pt idx="97516">
                  <c:v>-104.614258</c:v>
                </c:pt>
                <c:pt idx="97517">
                  <c:v>-90.57617190000001</c:v>
                </c:pt>
                <c:pt idx="97518">
                  <c:v>-50.5371094</c:v>
                </c:pt>
                <c:pt idx="97519">
                  <c:v>0.0</c:v>
                </c:pt>
                <c:pt idx="97520">
                  <c:v>48.3398438</c:v>
                </c:pt>
                <c:pt idx="97521">
                  <c:v>93.38378909999996</c:v>
                </c:pt>
                <c:pt idx="97522">
                  <c:v>109.49707</c:v>
                </c:pt>
                <c:pt idx="97523">
                  <c:v>92.5292969</c:v>
                </c:pt>
                <c:pt idx="97524">
                  <c:v>55.1757812</c:v>
                </c:pt>
                <c:pt idx="97525">
                  <c:v>0.854492188</c:v>
                </c:pt>
                <c:pt idx="97526">
                  <c:v>-50.78125</c:v>
                </c:pt>
                <c:pt idx="97527">
                  <c:v>-81.0546875</c:v>
                </c:pt>
                <c:pt idx="97528">
                  <c:v>-102.172852</c:v>
                </c:pt>
                <c:pt idx="97529">
                  <c:v>-93.1396484</c:v>
                </c:pt>
                <c:pt idx="97530">
                  <c:v>-62.8662109</c:v>
                </c:pt>
                <c:pt idx="97531">
                  <c:v>-6.225585939999994</c:v>
                </c:pt>
                <c:pt idx="97532">
                  <c:v>44.4335938</c:v>
                </c:pt>
                <c:pt idx="97533">
                  <c:v>83.0078125</c:v>
                </c:pt>
                <c:pt idx="97534">
                  <c:v>106.567383</c:v>
                </c:pt>
                <c:pt idx="97535">
                  <c:v>96.1914062</c:v>
                </c:pt>
                <c:pt idx="97536">
                  <c:v>65.55175779999998</c:v>
                </c:pt>
                <c:pt idx="97537">
                  <c:v>14.7705078</c:v>
                </c:pt>
                <c:pt idx="97538">
                  <c:v>-41.6259766</c:v>
                </c:pt>
                <c:pt idx="97539">
                  <c:v>-93.1396484</c:v>
                </c:pt>
                <c:pt idx="97540">
                  <c:v>-103.881836</c:v>
                </c:pt>
                <c:pt idx="97541">
                  <c:v>-96.3134766</c:v>
                </c:pt>
                <c:pt idx="97542">
                  <c:v>-65.0634766</c:v>
                </c:pt>
                <c:pt idx="97543">
                  <c:v>-25.8789062</c:v>
                </c:pt>
                <c:pt idx="97544">
                  <c:v>35.0341797</c:v>
                </c:pt>
                <c:pt idx="97545">
                  <c:v>81.0546875</c:v>
                </c:pt>
                <c:pt idx="97546">
                  <c:v>103.637695</c:v>
                </c:pt>
                <c:pt idx="97547">
                  <c:v>100.830078</c:v>
                </c:pt>
                <c:pt idx="97548">
                  <c:v>74.5849609</c:v>
                </c:pt>
                <c:pt idx="97549">
                  <c:v>25.1464844</c:v>
                </c:pt>
                <c:pt idx="97550">
                  <c:v>-24.5361328</c:v>
                </c:pt>
                <c:pt idx="97551">
                  <c:v>-75.9277344</c:v>
                </c:pt>
                <c:pt idx="97552">
                  <c:v>-97.4121094</c:v>
                </c:pt>
                <c:pt idx="97553">
                  <c:v>-99.3652344</c:v>
                </c:pt>
                <c:pt idx="97554">
                  <c:v>-79.8339844</c:v>
                </c:pt>
                <c:pt idx="97555">
                  <c:v>-30.0292969</c:v>
                </c:pt>
                <c:pt idx="97556">
                  <c:v>18.0664062</c:v>
                </c:pt>
                <c:pt idx="97557">
                  <c:v>64.9414062</c:v>
                </c:pt>
                <c:pt idx="97558">
                  <c:v>97.77832029999998</c:v>
                </c:pt>
                <c:pt idx="97559">
                  <c:v>102.050781</c:v>
                </c:pt>
                <c:pt idx="97560">
                  <c:v>78.9794922</c:v>
                </c:pt>
                <c:pt idx="97561">
                  <c:v>36.0107422</c:v>
                </c:pt>
                <c:pt idx="97562">
                  <c:v>-15.3808594</c:v>
                </c:pt>
                <c:pt idx="97563">
                  <c:v>-67.13867190000001</c:v>
                </c:pt>
                <c:pt idx="97564">
                  <c:v>-102.294922</c:v>
                </c:pt>
                <c:pt idx="97565">
                  <c:v>-107.055664</c:v>
                </c:pt>
                <c:pt idx="97566">
                  <c:v>-79.5898438</c:v>
                </c:pt>
                <c:pt idx="97567">
                  <c:v>-41.2597656</c:v>
                </c:pt>
                <c:pt idx="97568">
                  <c:v>17.8222656</c:v>
                </c:pt>
                <c:pt idx="97569">
                  <c:v>66.40625</c:v>
                </c:pt>
                <c:pt idx="97570">
                  <c:v>96.4355469</c:v>
                </c:pt>
                <c:pt idx="97571">
                  <c:v>107.788086</c:v>
                </c:pt>
                <c:pt idx="97572">
                  <c:v>83.12988279999993</c:v>
                </c:pt>
                <c:pt idx="97573">
                  <c:v>42.6025391</c:v>
                </c:pt>
                <c:pt idx="97574">
                  <c:v>-12.2070312</c:v>
                </c:pt>
                <c:pt idx="97575">
                  <c:v>-61.7675781</c:v>
                </c:pt>
                <c:pt idx="97576">
                  <c:v>-96.92382809999998</c:v>
                </c:pt>
                <c:pt idx="97577">
                  <c:v>-106.079102</c:v>
                </c:pt>
                <c:pt idx="97578">
                  <c:v>-89.11132809999998</c:v>
                </c:pt>
                <c:pt idx="97579">
                  <c:v>-53.5888672</c:v>
                </c:pt>
                <c:pt idx="97580">
                  <c:v>8.42285156</c:v>
                </c:pt>
                <c:pt idx="97581">
                  <c:v>65.67382809999994</c:v>
                </c:pt>
                <c:pt idx="97582">
                  <c:v>92.5292969</c:v>
                </c:pt>
                <c:pt idx="97583">
                  <c:v>105.46875</c:v>
                </c:pt>
                <c:pt idx="97584">
                  <c:v>92.6513672</c:v>
                </c:pt>
                <c:pt idx="97585">
                  <c:v>46.875</c:v>
                </c:pt>
                <c:pt idx="97586">
                  <c:v>4.02832031</c:v>
                </c:pt>
                <c:pt idx="97587">
                  <c:v>-53.34472659999999</c:v>
                </c:pt>
                <c:pt idx="97588">
                  <c:v>-91.3085938</c:v>
                </c:pt>
                <c:pt idx="97589">
                  <c:v>-102.539062</c:v>
                </c:pt>
                <c:pt idx="97590">
                  <c:v>-89.7216797</c:v>
                </c:pt>
                <c:pt idx="97591">
                  <c:v>-59.0820312</c:v>
                </c:pt>
                <c:pt idx="97592">
                  <c:v>4.02832031</c:v>
                </c:pt>
                <c:pt idx="97593">
                  <c:v>52.1240234</c:v>
                </c:pt>
                <c:pt idx="97594">
                  <c:v>91.0644531</c:v>
                </c:pt>
                <c:pt idx="97595">
                  <c:v>107.666016</c:v>
                </c:pt>
                <c:pt idx="97596">
                  <c:v>96.67968749999996</c:v>
                </c:pt>
                <c:pt idx="97597">
                  <c:v>60.9130859</c:v>
                </c:pt>
                <c:pt idx="97598">
                  <c:v>7.324218749999996</c:v>
                </c:pt>
                <c:pt idx="97599">
                  <c:v>-41.6259766</c:v>
                </c:pt>
                <c:pt idx="97600">
                  <c:v>-86.05957029999998</c:v>
                </c:pt>
                <c:pt idx="97601">
                  <c:v>-104.736328</c:v>
                </c:pt>
                <c:pt idx="97602">
                  <c:v>-92.89550779999998</c:v>
                </c:pt>
                <c:pt idx="97603">
                  <c:v>-60.0585938</c:v>
                </c:pt>
                <c:pt idx="97604">
                  <c:v>-8.66699219</c:v>
                </c:pt>
                <c:pt idx="97605">
                  <c:v>45.6542969</c:v>
                </c:pt>
                <c:pt idx="97606">
                  <c:v>88.2568359</c:v>
                </c:pt>
                <c:pt idx="97607">
                  <c:v>112.915039</c:v>
                </c:pt>
                <c:pt idx="97608">
                  <c:v>94.1162109</c:v>
                </c:pt>
                <c:pt idx="97609">
                  <c:v>62.6220703</c:v>
                </c:pt>
                <c:pt idx="97610">
                  <c:v>19.4091797</c:v>
                </c:pt>
                <c:pt idx="97611">
                  <c:v>-41.1376953</c:v>
                </c:pt>
                <c:pt idx="97612">
                  <c:v>-87.4023438</c:v>
                </c:pt>
                <c:pt idx="97613">
                  <c:v>-107.055664</c:v>
                </c:pt>
                <c:pt idx="97614">
                  <c:v>-107.666016</c:v>
                </c:pt>
                <c:pt idx="97615">
                  <c:v>-71.8994141</c:v>
                </c:pt>
                <c:pt idx="97616">
                  <c:v>-14.6484375</c:v>
                </c:pt>
                <c:pt idx="97617">
                  <c:v>41.015625</c:v>
                </c:pt>
                <c:pt idx="97618">
                  <c:v>80.5664062</c:v>
                </c:pt>
                <c:pt idx="97619">
                  <c:v>109.008789</c:v>
                </c:pt>
                <c:pt idx="97620">
                  <c:v>103.393555</c:v>
                </c:pt>
                <c:pt idx="97621">
                  <c:v>65.18554690000001</c:v>
                </c:pt>
                <c:pt idx="97622">
                  <c:v>20.9960938</c:v>
                </c:pt>
                <c:pt idx="97623">
                  <c:v>-24.7802734</c:v>
                </c:pt>
                <c:pt idx="97624">
                  <c:v>-74.5849609</c:v>
                </c:pt>
                <c:pt idx="97625">
                  <c:v>-107.910156</c:v>
                </c:pt>
                <c:pt idx="97626">
                  <c:v>-104.736328</c:v>
                </c:pt>
                <c:pt idx="97627">
                  <c:v>-77.27050779999998</c:v>
                </c:pt>
                <c:pt idx="97628">
                  <c:v>-28.9306641</c:v>
                </c:pt>
                <c:pt idx="97629">
                  <c:v>21.484375</c:v>
                </c:pt>
                <c:pt idx="97630">
                  <c:v>75.9277344</c:v>
                </c:pt>
                <c:pt idx="97631">
                  <c:v>108.886719</c:v>
                </c:pt>
                <c:pt idx="97632">
                  <c:v>104.248047</c:v>
                </c:pt>
                <c:pt idx="97633">
                  <c:v>80.32226559999998</c:v>
                </c:pt>
                <c:pt idx="97634">
                  <c:v>34.9121094</c:v>
                </c:pt>
                <c:pt idx="97635">
                  <c:v>-25.0244141</c:v>
                </c:pt>
                <c:pt idx="97636">
                  <c:v>-71.2890625</c:v>
                </c:pt>
                <c:pt idx="97637">
                  <c:v>-104.980469</c:v>
                </c:pt>
                <c:pt idx="97638">
                  <c:v>-113.15918</c:v>
                </c:pt>
                <c:pt idx="97639">
                  <c:v>-85.08300779999998</c:v>
                </c:pt>
                <c:pt idx="97640">
                  <c:v>-34.9121094</c:v>
                </c:pt>
                <c:pt idx="97641">
                  <c:v>18.9208984</c:v>
                </c:pt>
                <c:pt idx="97642">
                  <c:v>66.52832029999998</c:v>
                </c:pt>
                <c:pt idx="97643">
                  <c:v>96.1914062</c:v>
                </c:pt>
                <c:pt idx="97644">
                  <c:v>104.248047</c:v>
                </c:pt>
                <c:pt idx="97645">
                  <c:v>89.35546879999995</c:v>
                </c:pt>
                <c:pt idx="97646">
                  <c:v>41.3818359</c:v>
                </c:pt>
                <c:pt idx="97647">
                  <c:v>-14.1601562</c:v>
                </c:pt>
                <c:pt idx="97648">
                  <c:v>-68.9697266</c:v>
                </c:pt>
                <c:pt idx="97649">
                  <c:v>-105.59082</c:v>
                </c:pt>
                <c:pt idx="97650">
                  <c:v>-108.032227</c:v>
                </c:pt>
                <c:pt idx="97651">
                  <c:v>-83.0078125</c:v>
                </c:pt>
                <c:pt idx="97652">
                  <c:v>-44.6777344</c:v>
                </c:pt>
                <c:pt idx="97653">
                  <c:v>9.52148438</c:v>
                </c:pt>
                <c:pt idx="97654">
                  <c:v>59.2041016</c:v>
                </c:pt>
                <c:pt idx="97655">
                  <c:v>92.2851562</c:v>
                </c:pt>
                <c:pt idx="97656">
                  <c:v>109.985352</c:v>
                </c:pt>
                <c:pt idx="97657">
                  <c:v>83.984375</c:v>
                </c:pt>
                <c:pt idx="97658">
                  <c:v>44.7998047</c:v>
                </c:pt>
                <c:pt idx="97659">
                  <c:v>-0.854492188</c:v>
                </c:pt>
                <c:pt idx="97660">
                  <c:v>-54.93164059999999</c:v>
                </c:pt>
                <c:pt idx="97661">
                  <c:v>-92.5292969</c:v>
                </c:pt>
                <c:pt idx="97662">
                  <c:v>-103.515625</c:v>
                </c:pt>
                <c:pt idx="97663">
                  <c:v>-93.5058594</c:v>
                </c:pt>
                <c:pt idx="97664">
                  <c:v>-62.9882812</c:v>
                </c:pt>
                <c:pt idx="97665">
                  <c:v>-3.54003906</c:v>
                </c:pt>
                <c:pt idx="97666">
                  <c:v>58.1054688</c:v>
                </c:pt>
                <c:pt idx="97667">
                  <c:v>93.75</c:v>
                </c:pt>
                <c:pt idx="97668">
                  <c:v>105.34668</c:v>
                </c:pt>
                <c:pt idx="97669">
                  <c:v>95.703125</c:v>
                </c:pt>
                <c:pt idx="97670">
                  <c:v>65.0634766</c:v>
                </c:pt>
                <c:pt idx="97671">
                  <c:v>10.7421875</c:v>
                </c:pt>
                <c:pt idx="97672">
                  <c:v>-40.2832031</c:v>
                </c:pt>
                <c:pt idx="97673">
                  <c:v>-81.29882809999998</c:v>
                </c:pt>
                <c:pt idx="97674">
                  <c:v>-109.130859</c:v>
                </c:pt>
                <c:pt idx="97675">
                  <c:v>-99.7314453</c:v>
                </c:pt>
                <c:pt idx="97676">
                  <c:v>-59.9365234</c:v>
                </c:pt>
                <c:pt idx="97677">
                  <c:v>-10.8642578</c:v>
                </c:pt>
                <c:pt idx="97678">
                  <c:v>47.1191406</c:v>
                </c:pt>
                <c:pt idx="97679">
                  <c:v>84.3505859</c:v>
                </c:pt>
                <c:pt idx="97680">
                  <c:v>99.1210938</c:v>
                </c:pt>
                <c:pt idx="97681">
                  <c:v>103.881836</c:v>
                </c:pt>
                <c:pt idx="97682">
                  <c:v>69.0917969</c:v>
                </c:pt>
                <c:pt idx="97683">
                  <c:v>9.033203119999997</c:v>
                </c:pt>
                <c:pt idx="97684">
                  <c:v>-44.0673828</c:v>
                </c:pt>
                <c:pt idx="97685">
                  <c:v>-79.34570309999998</c:v>
                </c:pt>
                <c:pt idx="97686">
                  <c:v>-104.614258</c:v>
                </c:pt>
                <c:pt idx="97687">
                  <c:v>-100.463867</c:v>
                </c:pt>
                <c:pt idx="97688">
                  <c:v>-66.1621094</c:v>
                </c:pt>
                <c:pt idx="97689">
                  <c:v>-24.5361328</c:v>
                </c:pt>
                <c:pt idx="97690">
                  <c:v>30.6396484</c:v>
                </c:pt>
                <c:pt idx="97691">
                  <c:v>83.0078125</c:v>
                </c:pt>
                <c:pt idx="97692">
                  <c:v>109.49707</c:v>
                </c:pt>
                <c:pt idx="97693">
                  <c:v>105.957031</c:v>
                </c:pt>
                <c:pt idx="97694">
                  <c:v>67.0166016</c:v>
                </c:pt>
                <c:pt idx="97695">
                  <c:v>20.7519531</c:v>
                </c:pt>
                <c:pt idx="97696">
                  <c:v>-26.9775391</c:v>
                </c:pt>
                <c:pt idx="97697">
                  <c:v>-84.7167969</c:v>
                </c:pt>
                <c:pt idx="97698">
                  <c:v>-106.567383</c:v>
                </c:pt>
                <c:pt idx="97699">
                  <c:v>-106.567383</c:v>
                </c:pt>
                <c:pt idx="97700">
                  <c:v>-83.0078125</c:v>
                </c:pt>
                <c:pt idx="97701">
                  <c:v>-24.5361328</c:v>
                </c:pt>
                <c:pt idx="97702">
                  <c:v>26.9775391</c:v>
                </c:pt>
                <c:pt idx="97703">
                  <c:v>70.80078119999993</c:v>
                </c:pt>
                <c:pt idx="97704">
                  <c:v>99.3652344</c:v>
                </c:pt>
                <c:pt idx="97705">
                  <c:v>104.125977</c:v>
                </c:pt>
                <c:pt idx="97706">
                  <c:v>75.8056641</c:v>
                </c:pt>
                <c:pt idx="97707">
                  <c:v>24.0478516</c:v>
                </c:pt>
                <c:pt idx="97708">
                  <c:v>-22.3388672</c:v>
                </c:pt>
                <c:pt idx="97709">
                  <c:v>-75.8056641</c:v>
                </c:pt>
                <c:pt idx="97710">
                  <c:v>-93.5058594</c:v>
                </c:pt>
                <c:pt idx="97711">
                  <c:v>-104.003906</c:v>
                </c:pt>
                <c:pt idx="97712">
                  <c:v>-80.32226559999998</c:v>
                </c:pt>
                <c:pt idx="97713">
                  <c:v>-41.9921875</c:v>
                </c:pt>
                <c:pt idx="97714">
                  <c:v>18.1884766</c:v>
                </c:pt>
                <c:pt idx="97715">
                  <c:v>68.60351559999998</c:v>
                </c:pt>
                <c:pt idx="97716">
                  <c:v>100.097656</c:v>
                </c:pt>
                <c:pt idx="97717">
                  <c:v>112.182617</c:v>
                </c:pt>
                <c:pt idx="97718">
                  <c:v>81.17675779999993</c:v>
                </c:pt>
                <c:pt idx="97719">
                  <c:v>38.2080078</c:v>
                </c:pt>
                <c:pt idx="97720">
                  <c:v>-18.6767578</c:v>
                </c:pt>
                <c:pt idx="97721">
                  <c:v>-69.33593749999996</c:v>
                </c:pt>
                <c:pt idx="97722">
                  <c:v>-102.539062</c:v>
                </c:pt>
                <c:pt idx="97723">
                  <c:v>-104.736328</c:v>
                </c:pt>
                <c:pt idx="97724">
                  <c:v>-90.4541016</c:v>
                </c:pt>
                <c:pt idx="97725">
                  <c:v>-49.9267578</c:v>
                </c:pt>
                <c:pt idx="97726">
                  <c:v>10.2539062</c:v>
                </c:pt>
                <c:pt idx="97727">
                  <c:v>60.7910156</c:v>
                </c:pt>
                <c:pt idx="97728">
                  <c:v>100.341797</c:v>
                </c:pt>
                <c:pt idx="97729">
                  <c:v>107.788086</c:v>
                </c:pt>
                <c:pt idx="97730">
                  <c:v>92.1630859</c:v>
                </c:pt>
                <c:pt idx="97731">
                  <c:v>55.6640625</c:v>
                </c:pt>
                <c:pt idx="97732">
                  <c:v>-3.54003906</c:v>
                </c:pt>
                <c:pt idx="97733">
                  <c:v>-51.39160159999999</c:v>
                </c:pt>
                <c:pt idx="97734">
                  <c:v>-89.7216797</c:v>
                </c:pt>
                <c:pt idx="97735">
                  <c:v>-108.032227</c:v>
                </c:pt>
                <c:pt idx="97736">
                  <c:v>-98.38867190000001</c:v>
                </c:pt>
                <c:pt idx="97737">
                  <c:v>-53.4667969</c:v>
                </c:pt>
                <c:pt idx="97738">
                  <c:v>-5.98144531</c:v>
                </c:pt>
                <c:pt idx="97739">
                  <c:v>50.1708984</c:v>
                </c:pt>
                <c:pt idx="97740">
                  <c:v>95.0927734</c:v>
                </c:pt>
                <c:pt idx="97741">
                  <c:v>111.816406</c:v>
                </c:pt>
                <c:pt idx="97742">
                  <c:v>96.80175779999998</c:v>
                </c:pt>
                <c:pt idx="97743">
                  <c:v>52.0019531</c:v>
                </c:pt>
                <c:pt idx="97744">
                  <c:v>7.812499999999997</c:v>
                </c:pt>
                <c:pt idx="97745">
                  <c:v>-48.4619141</c:v>
                </c:pt>
                <c:pt idx="97746">
                  <c:v>-90.94238279999998</c:v>
                </c:pt>
                <c:pt idx="97747">
                  <c:v>-110.717773</c:v>
                </c:pt>
                <c:pt idx="97748">
                  <c:v>-100.830078</c:v>
                </c:pt>
                <c:pt idx="97749">
                  <c:v>-63.8427734</c:v>
                </c:pt>
                <c:pt idx="97750">
                  <c:v>-14.2822266</c:v>
                </c:pt>
                <c:pt idx="97751">
                  <c:v>41.7480469</c:v>
                </c:pt>
                <c:pt idx="97752">
                  <c:v>83.984375</c:v>
                </c:pt>
                <c:pt idx="97753">
                  <c:v>99.9755859</c:v>
                </c:pt>
                <c:pt idx="97754">
                  <c:v>99.9755859</c:v>
                </c:pt>
                <c:pt idx="97755">
                  <c:v>70.4345703</c:v>
                </c:pt>
                <c:pt idx="97756">
                  <c:v>11.2304688</c:v>
                </c:pt>
                <c:pt idx="97757">
                  <c:v>-34.9121094</c:v>
                </c:pt>
                <c:pt idx="97758">
                  <c:v>-76.9042969</c:v>
                </c:pt>
                <c:pt idx="97759">
                  <c:v>-97.4121094</c:v>
                </c:pt>
                <c:pt idx="97760">
                  <c:v>-103.637695</c:v>
                </c:pt>
                <c:pt idx="97761">
                  <c:v>-75.0732422</c:v>
                </c:pt>
                <c:pt idx="97762">
                  <c:v>-20.38574219999997</c:v>
                </c:pt>
                <c:pt idx="97763">
                  <c:v>37.7197266</c:v>
                </c:pt>
                <c:pt idx="97764">
                  <c:v>85.9375</c:v>
                </c:pt>
                <c:pt idx="97765">
                  <c:v>104.858398</c:v>
                </c:pt>
                <c:pt idx="97766">
                  <c:v>97.1679688</c:v>
                </c:pt>
                <c:pt idx="97767">
                  <c:v>77.0263672</c:v>
                </c:pt>
                <c:pt idx="97768">
                  <c:v>26.8554688</c:v>
                </c:pt>
                <c:pt idx="97769">
                  <c:v>-28.3203125</c:v>
                </c:pt>
                <c:pt idx="97770">
                  <c:v>-71.1669922</c:v>
                </c:pt>
                <c:pt idx="97771">
                  <c:v>-104.125977</c:v>
                </c:pt>
                <c:pt idx="97772">
                  <c:v>-107.543945</c:v>
                </c:pt>
                <c:pt idx="97773">
                  <c:v>-76.2939453</c:v>
                </c:pt>
                <c:pt idx="97774">
                  <c:v>-29.5410156</c:v>
                </c:pt>
                <c:pt idx="97775">
                  <c:v>25.1464844</c:v>
                </c:pt>
                <c:pt idx="97776">
                  <c:v>77.63671879999995</c:v>
                </c:pt>
                <c:pt idx="97777">
                  <c:v>106.567383</c:v>
                </c:pt>
                <c:pt idx="97778">
                  <c:v>99.9755859</c:v>
                </c:pt>
                <c:pt idx="97779">
                  <c:v>77.5146484</c:v>
                </c:pt>
                <c:pt idx="97780">
                  <c:v>29.9072266</c:v>
                </c:pt>
                <c:pt idx="97781">
                  <c:v>-23.3154297</c:v>
                </c:pt>
                <c:pt idx="97782">
                  <c:v>-67.7490234</c:v>
                </c:pt>
                <c:pt idx="97783">
                  <c:v>-102.783203</c:v>
                </c:pt>
                <c:pt idx="97784">
                  <c:v>-109.130859</c:v>
                </c:pt>
                <c:pt idx="97785">
                  <c:v>-77.75878909999996</c:v>
                </c:pt>
                <c:pt idx="97786">
                  <c:v>-32.4707031</c:v>
                </c:pt>
                <c:pt idx="97787">
                  <c:v>22.7050781</c:v>
                </c:pt>
                <c:pt idx="97788">
                  <c:v>68.35937499999996</c:v>
                </c:pt>
                <c:pt idx="97789">
                  <c:v>97.0458984</c:v>
                </c:pt>
                <c:pt idx="97790">
                  <c:v>107.299805</c:v>
                </c:pt>
                <c:pt idx="97791">
                  <c:v>85.6933594</c:v>
                </c:pt>
                <c:pt idx="97792">
                  <c:v>34.3017578</c:v>
                </c:pt>
                <c:pt idx="97793">
                  <c:v>-13.9160156</c:v>
                </c:pt>
                <c:pt idx="97794">
                  <c:v>-64.57519529999998</c:v>
                </c:pt>
                <c:pt idx="97795">
                  <c:v>-94.7265625</c:v>
                </c:pt>
                <c:pt idx="97796">
                  <c:v>-105.712891</c:v>
                </c:pt>
                <c:pt idx="97797">
                  <c:v>-88.62304690000001</c:v>
                </c:pt>
                <c:pt idx="97798">
                  <c:v>-44.1894531</c:v>
                </c:pt>
                <c:pt idx="97799">
                  <c:v>5.49316406</c:v>
                </c:pt>
                <c:pt idx="97800">
                  <c:v>59.3261719</c:v>
                </c:pt>
                <c:pt idx="97801">
                  <c:v>97.4121094</c:v>
                </c:pt>
                <c:pt idx="97802">
                  <c:v>111.328125</c:v>
                </c:pt>
                <c:pt idx="97803">
                  <c:v>89.35546879999995</c:v>
                </c:pt>
                <c:pt idx="97804">
                  <c:v>49.9267578</c:v>
                </c:pt>
                <c:pt idx="97805">
                  <c:v>0.0</c:v>
                </c:pt>
                <c:pt idx="97806">
                  <c:v>-53.2226562</c:v>
                </c:pt>
                <c:pt idx="97807">
                  <c:v>-91.3085938</c:v>
                </c:pt>
                <c:pt idx="97808">
                  <c:v>-106.933594</c:v>
                </c:pt>
                <c:pt idx="97809">
                  <c:v>-92.4072266</c:v>
                </c:pt>
                <c:pt idx="97810">
                  <c:v>-57.7392578</c:v>
                </c:pt>
                <c:pt idx="97811">
                  <c:v>1.58691406</c:v>
                </c:pt>
                <c:pt idx="97812">
                  <c:v>53.2226562</c:v>
                </c:pt>
                <c:pt idx="97813">
                  <c:v>86.9140625</c:v>
                </c:pt>
                <c:pt idx="97814">
                  <c:v>108.154297</c:v>
                </c:pt>
                <c:pt idx="97815">
                  <c:v>96.92382809999998</c:v>
                </c:pt>
                <c:pt idx="97816">
                  <c:v>66.7724609</c:v>
                </c:pt>
                <c:pt idx="97817">
                  <c:v>9.277343749999998</c:v>
                </c:pt>
                <c:pt idx="97818">
                  <c:v>-48.828125</c:v>
                </c:pt>
                <c:pt idx="97819">
                  <c:v>-85.08300779999998</c:v>
                </c:pt>
                <c:pt idx="97820">
                  <c:v>-106.201172</c:v>
                </c:pt>
                <c:pt idx="97821">
                  <c:v>-104.248047</c:v>
                </c:pt>
                <c:pt idx="97822">
                  <c:v>-61.4013672</c:v>
                </c:pt>
                <c:pt idx="97823">
                  <c:v>-6.95800781</c:v>
                </c:pt>
                <c:pt idx="97824">
                  <c:v>40.5273438</c:v>
                </c:pt>
                <c:pt idx="97825">
                  <c:v>85.3271484</c:v>
                </c:pt>
                <c:pt idx="97826">
                  <c:v>112.182617</c:v>
                </c:pt>
                <c:pt idx="97827">
                  <c:v>101.5625</c:v>
                </c:pt>
                <c:pt idx="97828">
                  <c:v>65.9179688</c:v>
                </c:pt>
                <c:pt idx="97829">
                  <c:v>15.1367188</c:v>
                </c:pt>
                <c:pt idx="97830">
                  <c:v>-28.6865234</c:v>
                </c:pt>
                <c:pt idx="97831">
                  <c:v>-78.0029297</c:v>
                </c:pt>
                <c:pt idx="97832">
                  <c:v>-106.689453</c:v>
                </c:pt>
                <c:pt idx="97833">
                  <c:v>-93.9941406</c:v>
                </c:pt>
                <c:pt idx="97834">
                  <c:v>-63.1103516</c:v>
                </c:pt>
                <c:pt idx="97835">
                  <c:v>-20.7519531</c:v>
                </c:pt>
                <c:pt idx="97836">
                  <c:v>38.8183594</c:v>
                </c:pt>
                <c:pt idx="97837">
                  <c:v>80.8105469</c:v>
                </c:pt>
                <c:pt idx="97838">
                  <c:v>104.614258</c:v>
                </c:pt>
                <c:pt idx="97839">
                  <c:v>105.957031</c:v>
                </c:pt>
                <c:pt idx="97840">
                  <c:v>76.5380859</c:v>
                </c:pt>
                <c:pt idx="97841">
                  <c:v>29.5410156</c:v>
                </c:pt>
                <c:pt idx="97842">
                  <c:v>-24.5361328</c:v>
                </c:pt>
                <c:pt idx="97843">
                  <c:v>-78.4912109</c:v>
                </c:pt>
                <c:pt idx="97844">
                  <c:v>-99.4873047</c:v>
                </c:pt>
                <c:pt idx="97845">
                  <c:v>-100.219727</c:v>
                </c:pt>
                <c:pt idx="97846">
                  <c:v>-78.36914059999998</c:v>
                </c:pt>
                <c:pt idx="97847">
                  <c:v>-31.0058594</c:v>
                </c:pt>
                <c:pt idx="97848">
                  <c:v>28.0761719</c:v>
                </c:pt>
                <c:pt idx="97849">
                  <c:v>75.9277344</c:v>
                </c:pt>
                <c:pt idx="97850">
                  <c:v>105.59082</c:v>
                </c:pt>
                <c:pt idx="97851">
                  <c:v>105.834961</c:v>
                </c:pt>
                <c:pt idx="97852">
                  <c:v>82.7636719</c:v>
                </c:pt>
                <c:pt idx="97853">
                  <c:v>34.4238281</c:v>
                </c:pt>
                <c:pt idx="97854">
                  <c:v>-26.1230469</c:v>
                </c:pt>
                <c:pt idx="97855">
                  <c:v>-78.2470703</c:v>
                </c:pt>
                <c:pt idx="97856">
                  <c:v>-101.928711</c:v>
                </c:pt>
                <c:pt idx="97857">
                  <c:v>-108.154297</c:v>
                </c:pt>
                <c:pt idx="97858">
                  <c:v>-83.8623047</c:v>
                </c:pt>
                <c:pt idx="97859">
                  <c:v>-41.5039062</c:v>
                </c:pt>
                <c:pt idx="97860">
                  <c:v>19.0429688</c:v>
                </c:pt>
                <c:pt idx="97861">
                  <c:v>68.4814453</c:v>
                </c:pt>
                <c:pt idx="97862">
                  <c:v>102.050781</c:v>
                </c:pt>
                <c:pt idx="97863">
                  <c:v>105.834961</c:v>
                </c:pt>
                <c:pt idx="97864">
                  <c:v>85.6933594</c:v>
                </c:pt>
                <c:pt idx="97865">
                  <c:v>42.3583984</c:v>
                </c:pt>
                <c:pt idx="97866">
                  <c:v>-12.9394531</c:v>
                </c:pt>
                <c:pt idx="97867">
                  <c:v>-63.9648438</c:v>
                </c:pt>
                <c:pt idx="97868">
                  <c:v>-97.5341797</c:v>
                </c:pt>
                <c:pt idx="97869">
                  <c:v>-103.271484</c:v>
                </c:pt>
                <c:pt idx="97870">
                  <c:v>-87.2802734</c:v>
                </c:pt>
                <c:pt idx="97871">
                  <c:v>-50.1708984</c:v>
                </c:pt>
                <c:pt idx="97872">
                  <c:v>8.178710939999998</c:v>
                </c:pt>
                <c:pt idx="97873">
                  <c:v>66.0400391</c:v>
                </c:pt>
                <c:pt idx="97874">
                  <c:v>102.416992</c:v>
                </c:pt>
                <c:pt idx="97875">
                  <c:v>104.980469</c:v>
                </c:pt>
                <c:pt idx="97876">
                  <c:v>91.796875</c:v>
                </c:pt>
                <c:pt idx="97877">
                  <c:v>45.5322266</c:v>
                </c:pt>
                <c:pt idx="97878">
                  <c:v>-4.63867188</c:v>
                </c:pt>
                <c:pt idx="97879">
                  <c:v>-59.4482422</c:v>
                </c:pt>
                <c:pt idx="97880">
                  <c:v>-97.2900391</c:v>
                </c:pt>
                <c:pt idx="97881">
                  <c:v>-107.055664</c:v>
                </c:pt>
                <c:pt idx="97882">
                  <c:v>-95.9472656</c:v>
                </c:pt>
                <c:pt idx="97883">
                  <c:v>-54.0771484</c:v>
                </c:pt>
                <c:pt idx="97884">
                  <c:v>0.122070312</c:v>
                </c:pt>
                <c:pt idx="97885">
                  <c:v>46.2646484</c:v>
                </c:pt>
                <c:pt idx="97886">
                  <c:v>89.5996094</c:v>
                </c:pt>
                <c:pt idx="97887">
                  <c:v>106.811523</c:v>
                </c:pt>
                <c:pt idx="97888">
                  <c:v>97.90039059999998</c:v>
                </c:pt>
                <c:pt idx="97889">
                  <c:v>54.5654297</c:v>
                </c:pt>
                <c:pt idx="97890">
                  <c:v>-0.48828125</c:v>
                </c:pt>
                <c:pt idx="97891">
                  <c:v>-51.0253906</c:v>
                </c:pt>
                <c:pt idx="97892">
                  <c:v>-92.2851562</c:v>
                </c:pt>
                <c:pt idx="97893">
                  <c:v>-102.783203</c:v>
                </c:pt>
                <c:pt idx="97894">
                  <c:v>-90.4541016</c:v>
                </c:pt>
                <c:pt idx="97895">
                  <c:v>-70.4345703</c:v>
                </c:pt>
                <c:pt idx="97896">
                  <c:v>-12.6953125</c:v>
                </c:pt>
                <c:pt idx="97897">
                  <c:v>44.1894531</c:v>
                </c:pt>
                <c:pt idx="97898">
                  <c:v>88.0126953</c:v>
                </c:pt>
                <c:pt idx="97899">
                  <c:v>106.445312</c:v>
                </c:pt>
                <c:pt idx="97900">
                  <c:v>104.248047</c:v>
                </c:pt>
                <c:pt idx="97901">
                  <c:v>69.33593749999996</c:v>
                </c:pt>
                <c:pt idx="97902">
                  <c:v>17.3339844</c:v>
                </c:pt>
                <c:pt idx="97903">
                  <c:v>-34.6679688</c:v>
                </c:pt>
                <c:pt idx="97904">
                  <c:v>-84.3505859</c:v>
                </c:pt>
                <c:pt idx="97905">
                  <c:v>-106.689453</c:v>
                </c:pt>
                <c:pt idx="97906">
                  <c:v>-103.271484</c:v>
                </c:pt>
                <c:pt idx="97907">
                  <c:v>-75.19531249999996</c:v>
                </c:pt>
                <c:pt idx="97908">
                  <c:v>-21.3623047</c:v>
                </c:pt>
                <c:pt idx="97909">
                  <c:v>34.9121094</c:v>
                </c:pt>
                <c:pt idx="97910">
                  <c:v>80.8105469</c:v>
                </c:pt>
                <c:pt idx="97911">
                  <c:v>106.201172</c:v>
                </c:pt>
                <c:pt idx="97912">
                  <c:v>96.92382809999998</c:v>
                </c:pt>
                <c:pt idx="97913">
                  <c:v>71.0449219</c:v>
                </c:pt>
                <c:pt idx="97914">
                  <c:v>20.1416016</c:v>
                </c:pt>
                <c:pt idx="97915">
                  <c:v>-30.5175781</c:v>
                </c:pt>
                <c:pt idx="97916">
                  <c:v>-75.0732422</c:v>
                </c:pt>
                <c:pt idx="97917">
                  <c:v>-102.050781</c:v>
                </c:pt>
                <c:pt idx="97918">
                  <c:v>-100.708008</c:v>
                </c:pt>
                <c:pt idx="97919">
                  <c:v>-70.4345703</c:v>
                </c:pt>
                <c:pt idx="97920">
                  <c:v>-24.1699219</c:v>
                </c:pt>
                <c:pt idx="97921">
                  <c:v>25.0244141</c:v>
                </c:pt>
                <c:pt idx="97922">
                  <c:v>72.6318359</c:v>
                </c:pt>
                <c:pt idx="97923">
                  <c:v>103.027344</c:v>
                </c:pt>
                <c:pt idx="97924">
                  <c:v>103.393555</c:v>
                </c:pt>
                <c:pt idx="97925">
                  <c:v>86.18164059999998</c:v>
                </c:pt>
                <c:pt idx="97926">
                  <c:v>41.7480469</c:v>
                </c:pt>
                <c:pt idx="97927">
                  <c:v>-22.2167969</c:v>
                </c:pt>
                <c:pt idx="97928">
                  <c:v>-62.9882812</c:v>
                </c:pt>
                <c:pt idx="97929">
                  <c:v>-101.318359</c:v>
                </c:pt>
                <c:pt idx="97930">
                  <c:v>-108.154297</c:v>
                </c:pt>
                <c:pt idx="97931">
                  <c:v>-80.9326172</c:v>
                </c:pt>
                <c:pt idx="97932">
                  <c:v>-35.4003906</c:v>
                </c:pt>
                <c:pt idx="97933">
                  <c:v>20.0195312</c:v>
                </c:pt>
                <c:pt idx="97934">
                  <c:v>68.2373047</c:v>
                </c:pt>
                <c:pt idx="97935">
                  <c:v>100.830078</c:v>
                </c:pt>
                <c:pt idx="97936">
                  <c:v>107.299805</c:v>
                </c:pt>
                <c:pt idx="97937">
                  <c:v>85.9375</c:v>
                </c:pt>
                <c:pt idx="97938">
                  <c:v>46.0205078</c:v>
                </c:pt>
                <c:pt idx="97939">
                  <c:v>-12.2070312</c:v>
                </c:pt>
                <c:pt idx="97940">
                  <c:v>-65.18554690000001</c:v>
                </c:pt>
                <c:pt idx="97941">
                  <c:v>-94.7265625</c:v>
                </c:pt>
                <c:pt idx="97942">
                  <c:v>-106.689453</c:v>
                </c:pt>
                <c:pt idx="97943">
                  <c:v>-83.7402344</c:v>
                </c:pt>
                <c:pt idx="97944">
                  <c:v>-39.4287109</c:v>
                </c:pt>
                <c:pt idx="97945">
                  <c:v>5.615234379999995</c:v>
                </c:pt>
                <c:pt idx="97946">
                  <c:v>56.88476559999999</c:v>
                </c:pt>
                <c:pt idx="97947">
                  <c:v>98.38867190000001</c:v>
                </c:pt>
                <c:pt idx="97948">
                  <c:v>103.027344</c:v>
                </c:pt>
                <c:pt idx="97949">
                  <c:v>97.65625</c:v>
                </c:pt>
                <c:pt idx="97950">
                  <c:v>56.7626953</c:v>
                </c:pt>
                <c:pt idx="97951">
                  <c:v>0.48828125</c:v>
                </c:pt>
                <c:pt idx="97952">
                  <c:v>-52.8564453</c:v>
                </c:pt>
                <c:pt idx="97953">
                  <c:v>-94.1162109</c:v>
                </c:pt>
                <c:pt idx="97954">
                  <c:v>-103.271484</c:v>
                </c:pt>
                <c:pt idx="97955">
                  <c:v>-98.38867190000001</c:v>
                </c:pt>
                <c:pt idx="97956">
                  <c:v>-54.8095703</c:v>
                </c:pt>
                <c:pt idx="97957">
                  <c:v>-4.76074219</c:v>
                </c:pt>
                <c:pt idx="97958">
                  <c:v>48.5839844</c:v>
                </c:pt>
                <c:pt idx="97959">
                  <c:v>88.37890619999993</c:v>
                </c:pt>
                <c:pt idx="97960">
                  <c:v>111.938477</c:v>
                </c:pt>
                <c:pt idx="97961">
                  <c:v>101.318359</c:v>
                </c:pt>
                <c:pt idx="97962">
                  <c:v>53.5888672</c:v>
                </c:pt>
                <c:pt idx="97963">
                  <c:v>5.98144531</c:v>
                </c:pt>
                <c:pt idx="97964">
                  <c:v>-44.1894531</c:v>
                </c:pt>
                <c:pt idx="97965">
                  <c:v>-93.9941406</c:v>
                </c:pt>
                <c:pt idx="97966">
                  <c:v>-121.337891</c:v>
                </c:pt>
                <c:pt idx="97967">
                  <c:v>-101.806641</c:v>
                </c:pt>
                <c:pt idx="97968">
                  <c:v>-61.5234375</c:v>
                </c:pt>
                <c:pt idx="97969">
                  <c:v>-17.578125</c:v>
                </c:pt>
                <c:pt idx="97970">
                  <c:v>39.7949219</c:v>
                </c:pt>
                <c:pt idx="97971">
                  <c:v>89.4775391</c:v>
                </c:pt>
                <c:pt idx="97972">
                  <c:v>107.666016</c:v>
                </c:pt>
                <c:pt idx="97973">
                  <c:v>103.393555</c:v>
                </c:pt>
                <c:pt idx="97974">
                  <c:v>66.7724609</c:v>
                </c:pt>
                <c:pt idx="97975">
                  <c:v>13.7939453</c:v>
                </c:pt>
                <c:pt idx="97976">
                  <c:v>-38.2080078</c:v>
                </c:pt>
                <c:pt idx="97977">
                  <c:v>-80.078125</c:v>
                </c:pt>
                <c:pt idx="97978">
                  <c:v>-110.107422</c:v>
                </c:pt>
                <c:pt idx="97979">
                  <c:v>-99.2431641</c:v>
                </c:pt>
                <c:pt idx="97980">
                  <c:v>-67.13867190000001</c:v>
                </c:pt>
                <c:pt idx="97981">
                  <c:v>-13.1835938</c:v>
                </c:pt>
                <c:pt idx="97982">
                  <c:v>40.4052734</c:v>
                </c:pt>
                <c:pt idx="97983">
                  <c:v>84.4726562</c:v>
                </c:pt>
                <c:pt idx="97984">
                  <c:v>106.567383</c:v>
                </c:pt>
                <c:pt idx="97985">
                  <c:v>100.219727</c:v>
                </c:pt>
                <c:pt idx="97986">
                  <c:v>71.4111328</c:v>
                </c:pt>
                <c:pt idx="97987">
                  <c:v>26.6113281</c:v>
                </c:pt>
                <c:pt idx="97988">
                  <c:v>-27.4658203</c:v>
                </c:pt>
                <c:pt idx="97989">
                  <c:v>-82.7636719</c:v>
                </c:pt>
                <c:pt idx="97990">
                  <c:v>-107.543945</c:v>
                </c:pt>
                <c:pt idx="97991">
                  <c:v>-101.318359</c:v>
                </c:pt>
                <c:pt idx="97992">
                  <c:v>-79.5898438</c:v>
                </c:pt>
                <c:pt idx="97993">
                  <c:v>-27.7099609</c:v>
                </c:pt>
                <c:pt idx="97994">
                  <c:v>32.5927734</c:v>
                </c:pt>
                <c:pt idx="97995">
                  <c:v>72.6318359</c:v>
                </c:pt>
                <c:pt idx="97996">
                  <c:v>101.5625</c:v>
                </c:pt>
                <c:pt idx="97997">
                  <c:v>102.172852</c:v>
                </c:pt>
                <c:pt idx="97998">
                  <c:v>82.7636719</c:v>
                </c:pt>
                <c:pt idx="97999">
                  <c:v>34.4238281</c:v>
                </c:pt>
                <c:pt idx="98000">
                  <c:v>-18.0664062</c:v>
                </c:pt>
                <c:pt idx="98001">
                  <c:v>-65.18554690000001</c:v>
                </c:pt>
                <c:pt idx="98002">
                  <c:v>-101.68457</c:v>
                </c:pt>
                <c:pt idx="98003">
                  <c:v>-115.356445</c:v>
                </c:pt>
                <c:pt idx="98004">
                  <c:v>-82.7636719</c:v>
                </c:pt>
                <c:pt idx="98005">
                  <c:v>-36.4990234</c:v>
                </c:pt>
                <c:pt idx="98006">
                  <c:v>18.7988281</c:v>
                </c:pt>
                <c:pt idx="98007">
                  <c:v>59.5703125</c:v>
                </c:pt>
                <c:pt idx="98008">
                  <c:v>94.6044922</c:v>
                </c:pt>
                <c:pt idx="98009">
                  <c:v>111.572266</c:v>
                </c:pt>
                <c:pt idx="98010">
                  <c:v>83.12988279999993</c:v>
                </c:pt>
                <c:pt idx="98011">
                  <c:v>37.109375</c:v>
                </c:pt>
                <c:pt idx="98012">
                  <c:v>-8.05664062</c:v>
                </c:pt>
                <c:pt idx="98013">
                  <c:v>-70.9228516</c:v>
                </c:pt>
                <c:pt idx="98014">
                  <c:v>-100.097656</c:v>
                </c:pt>
                <c:pt idx="98015">
                  <c:v>-98.38867190000001</c:v>
                </c:pt>
                <c:pt idx="98016">
                  <c:v>-93.2617188</c:v>
                </c:pt>
                <c:pt idx="98017">
                  <c:v>-52.2460938</c:v>
                </c:pt>
                <c:pt idx="98018">
                  <c:v>2.68554688</c:v>
                </c:pt>
                <c:pt idx="98019">
                  <c:v>48.5839844</c:v>
                </c:pt>
                <c:pt idx="98020">
                  <c:v>88.5009766</c:v>
                </c:pt>
                <c:pt idx="98021">
                  <c:v>107.177734</c:v>
                </c:pt>
                <c:pt idx="98022">
                  <c:v>93.1396484</c:v>
                </c:pt>
                <c:pt idx="98023">
                  <c:v>50.1708984</c:v>
                </c:pt>
                <c:pt idx="98024">
                  <c:v>-3.29589844</c:v>
                </c:pt>
                <c:pt idx="98025">
                  <c:v>-56.2744141</c:v>
                </c:pt>
                <c:pt idx="98026">
                  <c:v>-96.80175779999998</c:v>
                </c:pt>
                <c:pt idx="98027">
                  <c:v>-109.008789</c:v>
                </c:pt>
                <c:pt idx="98028">
                  <c:v>-93.87207029999993</c:v>
                </c:pt>
                <c:pt idx="98029">
                  <c:v>-58.1054688</c:v>
                </c:pt>
                <c:pt idx="98030">
                  <c:v>-4.51660156</c:v>
                </c:pt>
                <c:pt idx="98031">
                  <c:v>51.39160159999999</c:v>
                </c:pt>
                <c:pt idx="98032">
                  <c:v>101.928711</c:v>
                </c:pt>
                <c:pt idx="98033">
                  <c:v>109.008789</c:v>
                </c:pt>
                <c:pt idx="98034">
                  <c:v>92.5292969</c:v>
                </c:pt>
                <c:pt idx="98035">
                  <c:v>55.6640625</c:v>
                </c:pt>
                <c:pt idx="98036">
                  <c:v>4.882812499999997</c:v>
                </c:pt>
                <c:pt idx="98037">
                  <c:v>-53.5888672</c:v>
                </c:pt>
                <c:pt idx="98038">
                  <c:v>-95.2148438</c:v>
                </c:pt>
                <c:pt idx="98039">
                  <c:v>-109.741211</c:v>
                </c:pt>
                <c:pt idx="98040">
                  <c:v>-90.2099609</c:v>
                </c:pt>
                <c:pt idx="98041">
                  <c:v>-59.2041016</c:v>
                </c:pt>
                <c:pt idx="98042">
                  <c:v>-3.54003906</c:v>
                </c:pt>
                <c:pt idx="98043">
                  <c:v>44.7998047</c:v>
                </c:pt>
                <c:pt idx="98044">
                  <c:v>84.3505859</c:v>
                </c:pt>
                <c:pt idx="98045">
                  <c:v>106.567383</c:v>
                </c:pt>
                <c:pt idx="98046">
                  <c:v>99.3652344</c:v>
                </c:pt>
                <c:pt idx="98047">
                  <c:v>69.8242188</c:v>
                </c:pt>
                <c:pt idx="98048">
                  <c:v>15.9912109</c:v>
                </c:pt>
                <c:pt idx="98049">
                  <c:v>-37.5976562</c:v>
                </c:pt>
                <c:pt idx="98050">
                  <c:v>-85.8154297</c:v>
                </c:pt>
                <c:pt idx="98051">
                  <c:v>-102.294922</c:v>
                </c:pt>
                <c:pt idx="98052">
                  <c:v>-95.82519529999998</c:v>
                </c:pt>
                <c:pt idx="98053">
                  <c:v>-65.9179688</c:v>
                </c:pt>
                <c:pt idx="98054">
                  <c:v>-19.7753906</c:v>
                </c:pt>
                <c:pt idx="98055">
                  <c:v>36.7431641</c:v>
                </c:pt>
                <c:pt idx="98056">
                  <c:v>83.3740234</c:v>
                </c:pt>
                <c:pt idx="98057">
                  <c:v>106.933594</c:v>
                </c:pt>
                <c:pt idx="98058">
                  <c:v>103.759766</c:v>
                </c:pt>
                <c:pt idx="98059">
                  <c:v>72.265625</c:v>
                </c:pt>
                <c:pt idx="98060">
                  <c:v>18.9208984</c:v>
                </c:pt>
                <c:pt idx="98061">
                  <c:v>-31.1279297</c:v>
                </c:pt>
                <c:pt idx="98062">
                  <c:v>-79.34570309999998</c:v>
                </c:pt>
                <c:pt idx="98063">
                  <c:v>-110.961914</c:v>
                </c:pt>
                <c:pt idx="98064">
                  <c:v>-107.421875</c:v>
                </c:pt>
                <c:pt idx="98065">
                  <c:v>-81.17675779999993</c:v>
                </c:pt>
                <c:pt idx="98066">
                  <c:v>-29.0527344</c:v>
                </c:pt>
                <c:pt idx="98067">
                  <c:v>29.1748047</c:v>
                </c:pt>
                <c:pt idx="98068">
                  <c:v>76.7822266</c:v>
                </c:pt>
                <c:pt idx="98069">
                  <c:v>103.271484</c:v>
                </c:pt>
                <c:pt idx="98070">
                  <c:v>105.224609</c:v>
                </c:pt>
                <c:pt idx="98071">
                  <c:v>79.8339844</c:v>
                </c:pt>
                <c:pt idx="98072">
                  <c:v>36.4990234</c:v>
                </c:pt>
                <c:pt idx="98073">
                  <c:v>-17.4560547</c:v>
                </c:pt>
                <c:pt idx="98074">
                  <c:v>-72.1435547</c:v>
                </c:pt>
                <c:pt idx="98075">
                  <c:v>-104.125977</c:v>
                </c:pt>
                <c:pt idx="98076">
                  <c:v>-109.741211</c:v>
                </c:pt>
                <c:pt idx="98077">
                  <c:v>-80.32226559999998</c:v>
                </c:pt>
                <c:pt idx="98078">
                  <c:v>-35.7666016</c:v>
                </c:pt>
                <c:pt idx="98079">
                  <c:v>17.0898438</c:v>
                </c:pt>
                <c:pt idx="98080">
                  <c:v>68.4814453</c:v>
                </c:pt>
                <c:pt idx="98081">
                  <c:v>100.585938</c:v>
                </c:pt>
                <c:pt idx="98082">
                  <c:v>108.032227</c:v>
                </c:pt>
                <c:pt idx="98083">
                  <c:v>89.84375</c:v>
                </c:pt>
                <c:pt idx="98084">
                  <c:v>48.5839844</c:v>
                </c:pt>
                <c:pt idx="98085">
                  <c:v>-6.225585939999994</c:v>
                </c:pt>
                <c:pt idx="98086">
                  <c:v>-62.3779297</c:v>
                </c:pt>
                <c:pt idx="98087">
                  <c:v>-100.830078</c:v>
                </c:pt>
                <c:pt idx="98088">
                  <c:v>-109.25293</c:v>
                </c:pt>
                <c:pt idx="98089">
                  <c:v>-93.87207029999993</c:v>
                </c:pt>
                <c:pt idx="98090">
                  <c:v>-58.7158203</c:v>
                </c:pt>
                <c:pt idx="98091">
                  <c:v>1.70898438</c:v>
                </c:pt>
                <c:pt idx="98092">
                  <c:v>59.6923828</c:v>
                </c:pt>
                <c:pt idx="98093">
                  <c:v>95.4589844</c:v>
                </c:pt>
                <c:pt idx="98094">
                  <c:v>108.154297</c:v>
                </c:pt>
                <c:pt idx="98095">
                  <c:v>87.15820309999998</c:v>
                </c:pt>
                <c:pt idx="98096">
                  <c:v>51.7578125</c:v>
                </c:pt>
                <c:pt idx="98097">
                  <c:v>1.34277344</c:v>
                </c:pt>
                <c:pt idx="98098">
                  <c:v>-53.9550781</c:v>
                </c:pt>
                <c:pt idx="98099">
                  <c:v>-98.38867190000001</c:v>
                </c:pt>
                <c:pt idx="98100">
                  <c:v>-102.416992</c:v>
                </c:pt>
                <c:pt idx="98101">
                  <c:v>-90.6982422</c:v>
                </c:pt>
                <c:pt idx="98102">
                  <c:v>-59.9365234</c:v>
                </c:pt>
                <c:pt idx="98103">
                  <c:v>-8.05664062</c:v>
                </c:pt>
                <c:pt idx="98104">
                  <c:v>46.3867188</c:v>
                </c:pt>
                <c:pt idx="98105">
                  <c:v>88.37890619999993</c:v>
                </c:pt>
                <c:pt idx="98106">
                  <c:v>109.008789</c:v>
                </c:pt>
                <c:pt idx="98107">
                  <c:v>100.830078</c:v>
                </c:pt>
                <c:pt idx="98108">
                  <c:v>62.1337891</c:v>
                </c:pt>
                <c:pt idx="98109">
                  <c:v>15.1367188</c:v>
                </c:pt>
                <c:pt idx="98110">
                  <c:v>-38.3300781</c:v>
                </c:pt>
                <c:pt idx="98111">
                  <c:v>-87.6464844</c:v>
                </c:pt>
                <c:pt idx="98112">
                  <c:v>-103.027344</c:v>
                </c:pt>
                <c:pt idx="98113">
                  <c:v>-94.1162109</c:v>
                </c:pt>
                <c:pt idx="98114">
                  <c:v>-67.7490234</c:v>
                </c:pt>
                <c:pt idx="98115">
                  <c:v>-10.2539062</c:v>
                </c:pt>
                <c:pt idx="98116">
                  <c:v>41.8701172</c:v>
                </c:pt>
                <c:pt idx="98117">
                  <c:v>78.7353516</c:v>
                </c:pt>
                <c:pt idx="98118">
                  <c:v>105.224609</c:v>
                </c:pt>
                <c:pt idx="98119">
                  <c:v>96.80175779999998</c:v>
                </c:pt>
                <c:pt idx="98120">
                  <c:v>62.5</c:v>
                </c:pt>
                <c:pt idx="98121">
                  <c:v>19.0429688</c:v>
                </c:pt>
                <c:pt idx="98122">
                  <c:v>-33.9355469</c:v>
                </c:pt>
                <c:pt idx="98123">
                  <c:v>-82.6416016</c:v>
                </c:pt>
                <c:pt idx="98124">
                  <c:v>-111.083984</c:v>
                </c:pt>
                <c:pt idx="98125">
                  <c:v>-109.985352</c:v>
                </c:pt>
                <c:pt idx="98126">
                  <c:v>-82.27539059999994</c:v>
                </c:pt>
                <c:pt idx="98127">
                  <c:v>-26.0009766</c:v>
                </c:pt>
                <c:pt idx="98128">
                  <c:v>31.4941406</c:v>
                </c:pt>
                <c:pt idx="98129">
                  <c:v>82.5195312</c:v>
                </c:pt>
                <c:pt idx="98130">
                  <c:v>110.961914</c:v>
                </c:pt>
                <c:pt idx="98131">
                  <c:v>104.370117</c:v>
                </c:pt>
                <c:pt idx="98132">
                  <c:v>70.4345703</c:v>
                </c:pt>
                <c:pt idx="98133">
                  <c:v>25.2685547</c:v>
                </c:pt>
                <c:pt idx="98134">
                  <c:v>-16.9677734</c:v>
                </c:pt>
                <c:pt idx="98135">
                  <c:v>-74.46289059999998</c:v>
                </c:pt>
                <c:pt idx="98136">
                  <c:v>-104.614258</c:v>
                </c:pt>
                <c:pt idx="98137">
                  <c:v>-102.661133</c:v>
                </c:pt>
                <c:pt idx="98138">
                  <c:v>-76.5380859</c:v>
                </c:pt>
                <c:pt idx="98139">
                  <c:v>-35.2783203</c:v>
                </c:pt>
                <c:pt idx="98140">
                  <c:v>19.2871094</c:v>
                </c:pt>
                <c:pt idx="98141">
                  <c:v>66.52832029999998</c:v>
                </c:pt>
                <c:pt idx="98142">
                  <c:v>105.102539</c:v>
                </c:pt>
                <c:pt idx="98143">
                  <c:v>101.074219</c:v>
                </c:pt>
                <c:pt idx="98144">
                  <c:v>79.7119141</c:v>
                </c:pt>
                <c:pt idx="98145">
                  <c:v>35.4003906</c:v>
                </c:pt>
                <c:pt idx="98146">
                  <c:v>-16.2353516</c:v>
                </c:pt>
                <c:pt idx="98147">
                  <c:v>-67.8710938</c:v>
                </c:pt>
                <c:pt idx="98148">
                  <c:v>-98.38867190000001</c:v>
                </c:pt>
                <c:pt idx="98149">
                  <c:v>-107.421875</c:v>
                </c:pt>
                <c:pt idx="98150">
                  <c:v>-87.2802734</c:v>
                </c:pt>
                <c:pt idx="98151">
                  <c:v>-38.4521484</c:v>
                </c:pt>
                <c:pt idx="98152">
                  <c:v>19.4091797</c:v>
                </c:pt>
                <c:pt idx="98153">
                  <c:v>63.7207031</c:v>
                </c:pt>
                <c:pt idx="98154">
                  <c:v>102.905273</c:v>
                </c:pt>
                <c:pt idx="98155">
                  <c:v>111.816406</c:v>
                </c:pt>
                <c:pt idx="98156">
                  <c:v>88.9892578</c:v>
                </c:pt>
                <c:pt idx="98157">
                  <c:v>50.1708984</c:v>
                </c:pt>
                <c:pt idx="98158">
                  <c:v>-6.46972656</c:v>
                </c:pt>
                <c:pt idx="98159">
                  <c:v>-63.8427734</c:v>
                </c:pt>
                <c:pt idx="98160">
                  <c:v>-100.830078</c:v>
                </c:pt>
                <c:pt idx="98161">
                  <c:v>-106.567383</c:v>
                </c:pt>
                <c:pt idx="98162">
                  <c:v>-88.0126953</c:v>
                </c:pt>
                <c:pt idx="98163">
                  <c:v>-54.6875</c:v>
                </c:pt>
                <c:pt idx="98164">
                  <c:v>4.27246094</c:v>
                </c:pt>
                <c:pt idx="98165">
                  <c:v>57.0068359</c:v>
                </c:pt>
                <c:pt idx="98166">
                  <c:v>104.125977</c:v>
                </c:pt>
                <c:pt idx="98167">
                  <c:v>109.130859</c:v>
                </c:pt>
                <c:pt idx="98168">
                  <c:v>94.2382812</c:v>
                </c:pt>
                <c:pt idx="98169">
                  <c:v>51.0253906</c:v>
                </c:pt>
                <c:pt idx="98170">
                  <c:v>-3.29589844</c:v>
                </c:pt>
                <c:pt idx="98171">
                  <c:v>-55.0537109</c:v>
                </c:pt>
                <c:pt idx="98172">
                  <c:v>-98.0224609</c:v>
                </c:pt>
                <c:pt idx="98173">
                  <c:v>-108.154297</c:v>
                </c:pt>
                <c:pt idx="98174">
                  <c:v>-94.97070309999998</c:v>
                </c:pt>
                <c:pt idx="98175">
                  <c:v>-58.1054688</c:v>
                </c:pt>
                <c:pt idx="98176">
                  <c:v>-9.033203119999997</c:v>
                </c:pt>
                <c:pt idx="98177">
                  <c:v>44.7998047</c:v>
                </c:pt>
                <c:pt idx="98178">
                  <c:v>90.82031249999996</c:v>
                </c:pt>
                <c:pt idx="98179">
                  <c:v>113.15918</c:v>
                </c:pt>
                <c:pt idx="98180">
                  <c:v>96.3134766</c:v>
                </c:pt>
                <c:pt idx="98181">
                  <c:v>63.5986328</c:v>
                </c:pt>
                <c:pt idx="98182">
                  <c:v>8.42285156</c:v>
                </c:pt>
                <c:pt idx="98183">
                  <c:v>-45.7763672</c:v>
                </c:pt>
                <c:pt idx="98184">
                  <c:v>-81.0546875</c:v>
                </c:pt>
                <c:pt idx="98185">
                  <c:v>-106.201172</c:v>
                </c:pt>
                <c:pt idx="98186">
                  <c:v>-100.952148</c:v>
                </c:pt>
                <c:pt idx="98187">
                  <c:v>-70.3125</c:v>
                </c:pt>
                <c:pt idx="98188">
                  <c:v>-11.9628906</c:v>
                </c:pt>
                <c:pt idx="98189">
                  <c:v>40.6494141</c:v>
                </c:pt>
                <c:pt idx="98190">
                  <c:v>90.33203119999993</c:v>
                </c:pt>
                <c:pt idx="98191">
                  <c:v>109.49707</c:v>
                </c:pt>
                <c:pt idx="98192">
                  <c:v>94.84863279999998</c:v>
                </c:pt>
                <c:pt idx="98193">
                  <c:v>72.0214844</c:v>
                </c:pt>
                <c:pt idx="98194">
                  <c:v>22.2167969</c:v>
                </c:pt>
                <c:pt idx="98195">
                  <c:v>-40.0390625</c:v>
                </c:pt>
                <c:pt idx="98196">
                  <c:v>-80.9326172</c:v>
                </c:pt>
                <c:pt idx="98197">
                  <c:v>-103.027344</c:v>
                </c:pt>
                <c:pt idx="98198">
                  <c:v>-110.595703</c:v>
                </c:pt>
                <c:pt idx="98199">
                  <c:v>-70.9228516</c:v>
                </c:pt>
                <c:pt idx="98200">
                  <c:v>-24.2919922</c:v>
                </c:pt>
                <c:pt idx="98201">
                  <c:v>28.3203125</c:v>
                </c:pt>
                <c:pt idx="98202">
                  <c:v>81.5429688</c:v>
                </c:pt>
                <c:pt idx="98203">
                  <c:v>106.811523</c:v>
                </c:pt>
                <c:pt idx="98204">
                  <c:v>106.323242</c:v>
                </c:pt>
                <c:pt idx="98205">
                  <c:v>73.48632809999998</c:v>
                </c:pt>
                <c:pt idx="98206">
                  <c:v>26.9775391</c:v>
                </c:pt>
                <c:pt idx="98207">
                  <c:v>-31.3720703</c:v>
                </c:pt>
                <c:pt idx="98208">
                  <c:v>-71.6552734</c:v>
                </c:pt>
                <c:pt idx="98209">
                  <c:v>-101.5625</c:v>
                </c:pt>
                <c:pt idx="98210">
                  <c:v>-99.9755859</c:v>
                </c:pt>
                <c:pt idx="98211">
                  <c:v>-80.5664062</c:v>
                </c:pt>
                <c:pt idx="98212">
                  <c:v>-32.5927734</c:v>
                </c:pt>
                <c:pt idx="98213">
                  <c:v>22.7050781</c:v>
                </c:pt>
                <c:pt idx="98214">
                  <c:v>69.0917969</c:v>
                </c:pt>
                <c:pt idx="98215">
                  <c:v>104.125977</c:v>
                </c:pt>
                <c:pt idx="98216">
                  <c:v>111.572266</c:v>
                </c:pt>
                <c:pt idx="98217">
                  <c:v>78.2470703</c:v>
                </c:pt>
                <c:pt idx="98218">
                  <c:v>47.3632812</c:v>
                </c:pt>
                <c:pt idx="98219">
                  <c:v>-14.8925781</c:v>
                </c:pt>
                <c:pt idx="98220">
                  <c:v>-68.4814453</c:v>
                </c:pt>
                <c:pt idx="98221">
                  <c:v>-100.097656</c:v>
                </c:pt>
                <c:pt idx="98222">
                  <c:v>-105.834961</c:v>
                </c:pt>
                <c:pt idx="98223">
                  <c:v>-86.18164059999998</c:v>
                </c:pt>
                <c:pt idx="98224">
                  <c:v>-41.6259766</c:v>
                </c:pt>
                <c:pt idx="98225">
                  <c:v>6.59179688</c:v>
                </c:pt>
                <c:pt idx="98226">
                  <c:v>61.5234375</c:v>
                </c:pt>
                <c:pt idx="98227">
                  <c:v>96.5576172</c:v>
                </c:pt>
                <c:pt idx="98228">
                  <c:v>106.811523</c:v>
                </c:pt>
                <c:pt idx="98229">
                  <c:v>86.05957029999998</c:v>
                </c:pt>
                <c:pt idx="98230">
                  <c:v>46.5087891</c:v>
                </c:pt>
                <c:pt idx="98231">
                  <c:v>-5.37109375</c:v>
                </c:pt>
                <c:pt idx="98232">
                  <c:v>-58.2275391</c:v>
                </c:pt>
                <c:pt idx="98233">
                  <c:v>-101.44043</c:v>
                </c:pt>
                <c:pt idx="98234">
                  <c:v>-110.107422</c:v>
                </c:pt>
                <c:pt idx="98235">
                  <c:v>-94.3603516</c:v>
                </c:pt>
                <c:pt idx="98236">
                  <c:v>-48.9501953</c:v>
                </c:pt>
                <c:pt idx="98237">
                  <c:v>10.6201172</c:v>
                </c:pt>
                <c:pt idx="98238">
                  <c:v>52.8564453</c:v>
                </c:pt>
                <c:pt idx="98239">
                  <c:v>91.0644531</c:v>
                </c:pt>
                <c:pt idx="98240">
                  <c:v>105.957031</c:v>
                </c:pt>
                <c:pt idx="98241">
                  <c:v>86.18164059999998</c:v>
                </c:pt>
                <c:pt idx="98242">
                  <c:v>49.3164062</c:v>
                </c:pt>
                <c:pt idx="98243">
                  <c:v>2.31933594</c:v>
                </c:pt>
                <c:pt idx="98244">
                  <c:v>-51.7578125</c:v>
                </c:pt>
                <c:pt idx="98245">
                  <c:v>-88.0126953</c:v>
                </c:pt>
                <c:pt idx="98246">
                  <c:v>-106.445312</c:v>
                </c:pt>
                <c:pt idx="98247">
                  <c:v>-89.35546879999995</c:v>
                </c:pt>
                <c:pt idx="98248">
                  <c:v>-52.734375</c:v>
                </c:pt>
                <c:pt idx="98249">
                  <c:v>-8.7890625</c:v>
                </c:pt>
                <c:pt idx="98250">
                  <c:v>43.9453125</c:v>
                </c:pt>
                <c:pt idx="98251">
                  <c:v>92.2851562</c:v>
                </c:pt>
                <c:pt idx="98252">
                  <c:v>109.741211</c:v>
                </c:pt>
                <c:pt idx="98253">
                  <c:v>98.2666016</c:v>
                </c:pt>
                <c:pt idx="98254">
                  <c:v>59.3261719</c:v>
                </c:pt>
                <c:pt idx="98255">
                  <c:v>2.9296875</c:v>
                </c:pt>
                <c:pt idx="98256">
                  <c:v>-44.6777344</c:v>
                </c:pt>
                <c:pt idx="98257">
                  <c:v>-90.6982422</c:v>
                </c:pt>
                <c:pt idx="98258">
                  <c:v>-113.15918</c:v>
                </c:pt>
                <c:pt idx="98259">
                  <c:v>-98.87695309999998</c:v>
                </c:pt>
                <c:pt idx="98260">
                  <c:v>-60.6689453</c:v>
                </c:pt>
                <c:pt idx="98261">
                  <c:v>-14.0380859</c:v>
                </c:pt>
                <c:pt idx="98262">
                  <c:v>45.8984375</c:v>
                </c:pt>
                <c:pt idx="98263">
                  <c:v>84.8388672</c:v>
                </c:pt>
                <c:pt idx="98264">
                  <c:v>102.172852</c:v>
                </c:pt>
                <c:pt idx="98265">
                  <c:v>96.1914062</c:v>
                </c:pt>
                <c:pt idx="98266">
                  <c:v>64.453125</c:v>
                </c:pt>
                <c:pt idx="98267">
                  <c:v>25.1464844</c:v>
                </c:pt>
                <c:pt idx="98268">
                  <c:v>-32.4707031</c:v>
                </c:pt>
                <c:pt idx="98269">
                  <c:v>-82.27539059999994</c:v>
                </c:pt>
                <c:pt idx="98270">
                  <c:v>-106.689453</c:v>
                </c:pt>
                <c:pt idx="98271">
                  <c:v>-104.492188</c:v>
                </c:pt>
                <c:pt idx="98272">
                  <c:v>-76.4160156</c:v>
                </c:pt>
                <c:pt idx="98273">
                  <c:v>-25.1464844</c:v>
                </c:pt>
                <c:pt idx="98274">
                  <c:v>32.9589844</c:v>
                </c:pt>
                <c:pt idx="98275">
                  <c:v>77.63671879999995</c:v>
                </c:pt>
                <c:pt idx="98276">
                  <c:v>103.393555</c:v>
                </c:pt>
                <c:pt idx="98277">
                  <c:v>105.834961</c:v>
                </c:pt>
                <c:pt idx="98278">
                  <c:v>79.5898438</c:v>
                </c:pt>
                <c:pt idx="98279">
                  <c:v>33.3251953</c:v>
                </c:pt>
                <c:pt idx="98280">
                  <c:v>-26.8554688</c:v>
                </c:pt>
                <c:pt idx="98281">
                  <c:v>-71.2890625</c:v>
                </c:pt>
                <c:pt idx="98282">
                  <c:v>-99.85351559999998</c:v>
                </c:pt>
                <c:pt idx="98283">
                  <c:v>-98.9990234</c:v>
                </c:pt>
                <c:pt idx="98284">
                  <c:v>-75.6835938</c:v>
                </c:pt>
                <c:pt idx="98285">
                  <c:v>-29.0527344</c:v>
                </c:pt>
                <c:pt idx="98286">
                  <c:v>19.1650391</c:v>
                </c:pt>
                <c:pt idx="98287">
                  <c:v>75.6835938</c:v>
                </c:pt>
                <c:pt idx="98288">
                  <c:v>102.905273</c:v>
                </c:pt>
                <c:pt idx="98289">
                  <c:v>104.614258</c:v>
                </c:pt>
                <c:pt idx="98290">
                  <c:v>84.7167969</c:v>
                </c:pt>
                <c:pt idx="98291">
                  <c:v>29.7851562</c:v>
                </c:pt>
                <c:pt idx="98292">
                  <c:v>-17.0898438</c:v>
                </c:pt>
                <c:pt idx="98293">
                  <c:v>-67.7490234</c:v>
                </c:pt>
                <c:pt idx="98294">
                  <c:v>-98.0224609</c:v>
                </c:pt>
                <c:pt idx="98295">
                  <c:v>-106.567383</c:v>
                </c:pt>
                <c:pt idx="98296">
                  <c:v>-78.4912109</c:v>
                </c:pt>
                <c:pt idx="98297">
                  <c:v>-40.1611328</c:v>
                </c:pt>
                <c:pt idx="98298">
                  <c:v>6.95800781</c:v>
                </c:pt>
                <c:pt idx="98299">
                  <c:v>60.4248047</c:v>
                </c:pt>
                <c:pt idx="98300">
                  <c:v>102.416992</c:v>
                </c:pt>
                <c:pt idx="98301">
                  <c:v>106.811523</c:v>
                </c:pt>
                <c:pt idx="98302">
                  <c:v>83.12988279999993</c:v>
                </c:pt>
                <c:pt idx="98303">
                  <c:v>45.0439453</c:v>
                </c:pt>
                <c:pt idx="98304">
                  <c:v>-7.812499999999997</c:v>
                </c:pt>
                <c:pt idx="98305">
                  <c:v>-56.5185547</c:v>
                </c:pt>
                <c:pt idx="98306">
                  <c:v>-98.63281249999996</c:v>
                </c:pt>
                <c:pt idx="98307">
                  <c:v>-106.933594</c:v>
                </c:pt>
                <c:pt idx="98308">
                  <c:v>-90.82031249999996</c:v>
                </c:pt>
                <c:pt idx="98309">
                  <c:v>-50.4150391</c:v>
                </c:pt>
                <c:pt idx="98310">
                  <c:v>10.0097656</c:v>
                </c:pt>
                <c:pt idx="98311">
                  <c:v>58.9599609</c:v>
                </c:pt>
                <c:pt idx="98312">
                  <c:v>94.7265625</c:v>
                </c:pt>
                <c:pt idx="98313">
                  <c:v>105.102539</c:v>
                </c:pt>
                <c:pt idx="98314">
                  <c:v>94.1162109</c:v>
                </c:pt>
                <c:pt idx="98315">
                  <c:v>48.9501953</c:v>
                </c:pt>
                <c:pt idx="98316">
                  <c:v>-9.277343749999998</c:v>
                </c:pt>
                <c:pt idx="98317">
                  <c:v>-54.1992188</c:v>
                </c:pt>
                <c:pt idx="98318">
                  <c:v>-91.9189453</c:v>
                </c:pt>
                <c:pt idx="98319">
                  <c:v>-107.421875</c:v>
                </c:pt>
                <c:pt idx="98320">
                  <c:v>-92.5292969</c:v>
                </c:pt>
                <c:pt idx="98321">
                  <c:v>-54.8095703</c:v>
                </c:pt>
                <c:pt idx="98322">
                  <c:v>-5.98144531</c:v>
                </c:pt>
                <c:pt idx="98323">
                  <c:v>50.0488281</c:v>
                </c:pt>
                <c:pt idx="98324">
                  <c:v>89.4775391</c:v>
                </c:pt>
                <c:pt idx="98325">
                  <c:v>110.595703</c:v>
                </c:pt>
                <c:pt idx="98326">
                  <c:v>95.5810547</c:v>
                </c:pt>
                <c:pt idx="98327">
                  <c:v>55.0537109</c:v>
                </c:pt>
                <c:pt idx="98328">
                  <c:v>7.69042969</c:v>
                </c:pt>
                <c:pt idx="98329">
                  <c:v>-45.5322266</c:v>
                </c:pt>
                <c:pt idx="98330">
                  <c:v>-91.6748047</c:v>
                </c:pt>
                <c:pt idx="98331">
                  <c:v>-111.083984</c:v>
                </c:pt>
                <c:pt idx="98332">
                  <c:v>-94.1162109</c:v>
                </c:pt>
                <c:pt idx="98333">
                  <c:v>-60.7910156</c:v>
                </c:pt>
                <c:pt idx="98334">
                  <c:v>-18.4326172</c:v>
                </c:pt>
                <c:pt idx="98335">
                  <c:v>36.7431641</c:v>
                </c:pt>
                <c:pt idx="98336">
                  <c:v>89.4775391</c:v>
                </c:pt>
                <c:pt idx="98337">
                  <c:v>104.492188</c:v>
                </c:pt>
                <c:pt idx="98338">
                  <c:v>102.172852</c:v>
                </c:pt>
                <c:pt idx="98339">
                  <c:v>66.52832029999998</c:v>
                </c:pt>
                <c:pt idx="98340">
                  <c:v>15.0146484</c:v>
                </c:pt>
                <c:pt idx="98341">
                  <c:v>-36.8652344</c:v>
                </c:pt>
                <c:pt idx="98342">
                  <c:v>-83.8623047</c:v>
                </c:pt>
                <c:pt idx="98343">
                  <c:v>-109.008789</c:v>
                </c:pt>
                <c:pt idx="98344">
                  <c:v>-101.68457</c:v>
                </c:pt>
                <c:pt idx="98345">
                  <c:v>-74.3408203</c:v>
                </c:pt>
                <c:pt idx="98346">
                  <c:v>-22.9492188</c:v>
                </c:pt>
                <c:pt idx="98347">
                  <c:v>35.8886719</c:v>
                </c:pt>
                <c:pt idx="98348">
                  <c:v>85.6933594</c:v>
                </c:pt>
                <c:pt idx="98349">
                  <c:v>108.398438</c:v>
                </c:pt>
                <c:pt idx="98350">
                  <c:v>107.055664</c:v>
                </c:pt>
                <c:pt idx="98351">
                  <c:v>73.7304688</c:v>
                </c:pt>
                <c:pt idx="98352">
                  <c:v>20.2636719</c:v>
                </c:pt>
                <c:pt idx="98353">
                  <c:v>-29.1748047</c:v>
                </c:pt>
                <c:pt idx="98354">
                  <c:v>-78.12499999999998</c:v>
                </c:pt>
                <c:pt idx="98355">
                  <c:v>-106.201172</c:v>
                </c:pt>
                <c:pt idx="98356">
                  <c:v>-104.614258</c:v>
                </c:pt>
                <c:pt idx="98357">
                  <c:v>-71.5332031</c:v>
                </c:pt>
                <c:pt idx="98358">
                  <c:v>-28.44238279999998</c:v>
                </c:pt>
                <c:pt idx="98359">
                  <c:v>19.1650391</c:v>
                </c:pt>
                <c:pt idx="98360">
                  <c:v>69.8242188</c:v>
                </c:pt>
                <c:pt idx="98361">
                  <c:v>99.9755859</c:v>
                </c:pt>
                <c:pt idx="98362">
                  <c:v>103.881836</c:v>
                </c:pt>
                <c:pt idx="98363">
                  <c:v>82.88574219999992</c:v>
                </c:pt>
                <c:pt idx="98364">
                  <c:v>37.4755859</c:v>
                </c:pt>
                <c:pt idx="98365">
                  <c:v>-25.1464844</c:v>
                </c:pt>
                <c:pt idx="98366">
                  <c:v>-73.48632809999998</c:v>
                </c:pt>
                <c:pt idx="98367">
                  <c:v>-102.050781</c:v>
                </c:pt>
                <c:pt idx="98368">
                  <c:v>-99.60937499999996</c:v>
                </c:pt>
                <c:pt idx="98369">
                  <c:v>-79.7119141</c:v>
                </c:pt>
                <c:pt idx="98370">
                  <c:v>-43.2128906</c:v>
                </c:pt>
                <c:pt idx="98371">
                  <c:v>12.3291016</c:v>
                </c:pt>
                <c:pt idx="98372">
                  <c:v>63.1103516</c:v>
                </c:pt>
                <c:pt idx="98373">
                  <c:v>103.393555</c:v>
                </c:pt>
                <c:pt idx="98374">
                  <c:v>107.421875</c:v>
                </c:pt>
                <c:pt idx="98375">
                  <c:v>85.9375</c:v>
                </c:pt>
                <c:pt idx="98376">
                  <c:v>42.8466797</c:v>
                </c:pt>
                <c:pt idx="98377">
                  <c:v>-8.91113281</c:v>
                </c:pt>
                <c:pt idx="98378">
                  <c:v>-65.67382809999994</c:v>
                </c:pt>
                <c:pt idx="98379">
                  <c:v>-103.515625</c:v>
                </c:pt>
                <c:pt idx="98380">
                  <c:v>-113.037109</c:v>
                </c:pt>
                <c:pt idx="98381">
                  <c:v>-93.1396484</c:v>
                </c:pt>
                <c:pt idx="98382">
                  <c:v>-53.9550781</c:v>
                </c:pt>
                <c:pt idx="98383">
                  <c:v>2.19726562</c:v>
                </c:pt>
                <c:pt idx="98384">
                  <c:v>53.9550781</c:v>
                </c:pt>
                <c:pt idx="98385">
                  <c:v>89.84375</c:v>
                </c:pt>
                <c:pt idx="98386">
                  <c:v>104.248047</c:v>
                </c:pt>
                <c:pt idx="98387">
                  <c:v>88.9892578</c:v>
                </c:pt>
                <c:pt idx="98388">
                  <c:v>43.2128906</c:v>
                </c:pt>
                <c:pt idx="98389">
                  <c:v>-6.347656249999996</c:v>
                </c:pt>
                <c:pt idx="98390">
                  <c:v>-48.9501953</c:v>
                </c:pt>
                <c:pt idx="98391">
                  <c:v>-85.4492188</c:v>
                </c:pt>
                <c:pt idx="98392">
                  <c:v>-108.642578</c:v>
                </c:pt>
                <c:pt idx="98393">
                  <c:v>-92.0410156</c:v>
                </c:pt>
                <c:pt idx="98394">
                  <c:v>-56.88476559999999</c:v>
                </c:pt>
                <c:pt idx="98395">
                  <c:v>-6.835937499999997</c:v>
                </c:pt>
                <c:pt idx="98396">
                  <c:v>47.2412109</c:v>
                </c:pt>
                <c:pt idx="98397">
                  <c:v>94.84863279999998</c:v>
                </c:pt>
                <c:pt idx="98398">
                  <c:v>107.788086</c:v>
                </c:pt>
                <c:pt idx="98399">
                  <c:v>96.0693359</c:v>
                </c:pt>
                <c:pt idx="98400">
                  <c:v>57.8613281</c:v>
                </c:pt>
                <c:pt idx="98401">
                  <c:v>1.953125</c:v>
                </c:pt>
                <c:pt idx="98402">
                  <c:v>-49.80468749999996</c:v>
                </c:pt>
                <c:pt idx="98403">
                  <c:v>-85.08300779999998</c:v>
                </c:pt>
                <c:pt idx="98404">
                  <c:v>-102.294922</c:v>
                </c:pt>
                <c:pt idx="98405">
                  <c:v>-91.55273440000001</c:v>
                </c:pt>
                <c:pt idx="98406">
                  <c:v>-61.8896484</c:v>
                </c:pt>
                <c:pt idx="98407">
                  <c:v>-16.2353516</c:v>
                </c:pt>
                <c:pt idx="98408">
                  <c:v>49.9267578</c:v>
                </c:pt>
                <c:pt idx="98409">
                  <c:v>92.6513672</c:v>
                </c:pt>
                <c:pt idx="98410">
                  <c:v>103.149414</c:v>
                </c:pt>
                <c:pt idx="98411">
                  <c:v>99.1210938</c:v>
                </c:pt>
                <c:pt idx="98412">
                  <c:v>64.453125</c:v>
                </c:pt>
                <c:pt idx="98413">
                  <c:v>16.3574219</c:v>
                </c:pt>
                <c:pt idx="98414">
                  <c:v>-39.4287109</c:v>
                </c:pt>
                <c:pt idx="98415">
                  <c:v>-81.7871094</c:v>
                </c:pt>
                <c:pt idx="98416">
                  <c:v>-105.34668</c:v>
                </c:pt>
                <c:pt idx="98417">
                  <c:v>-101.074219</c:v>
                </c:pt>
                <c:pt idx="98418">
                  <c:v>-64.8193359</c:v>
                </c:pt>
                <c:pt idx="98419">
                  <c:v>-11.5966797</c:v>
                </c:pt>
                <c:pt idx="98420">
                  <c:v>39.9169922</c:v>
                </c:pt>
                <c:pt idx="98421">
                  <c:v>85.8154297</c:v>
                </c:pt>
                <c:pt idx="98422">
                  <c:v>99.3652344</c:v>
                </c:pt>
                <c:pt idx="98423">
                  <c:v>95.5810547</c:v>
                </c:pt>
                <c:pt idx="98424">
                  <c:v>70.3125</c:v>
                </c:pt>
                <c:pt idx="98425">
                  <c:v>27.8320312</c:v>
                </c:pt>
                <c:pt idx="98426">
                  <c:v>-31.25</c:v>
                </c:pt>
                <c:pt idx="98427">
                  <c:v>-77.39257809999994</c:v>
                </c:pt>
                <c:pt idx="98428">
                  <c:v>-103.149414</c:v>
                </c:pt>
                <c:pt idx="98429">
                  <c:v>-104.980469</c:v>
                </c:pt>
                <c:pt idx="98430">
                  <c:v>-84.5947266</c:v>
                </c:pt>
                <c:pt idx="98431">
                  <c:v>-33.203125</c:v>
                </c:pt>
                <c:pt idx="98432">
                  <c:v>27.7099609</c:v>
                </c:pt>
                <c:pt idx="98433">
                  <c:v>71.2890625</c:v>
                </c:pt>
                <c:pt idx="98434">
                  <c:v>102.172852</c:v>
                </c:pt>
                <c:pt idx="98435">
                  <c:v>104.125977</c:v>
                </c:pt>
                <c:pt idx="98436">
                  <c:v>79.9560547</c:v>
                </c:pt>
                <c:pt idx="98437">
                  <c:v>35.2783203</c:v>
                </c:pt>
                <c:pt idx="98438">
                  <c:v>-22.5830078</c:v>
                </c:pt>
                <c:pt idx="98439">
                  <c:v>-65.18554690000001</c:v>
                </c:pt>
                <c:pt idx="98440">
                  <c:v>-95.3369141</c:v>
                </c:pt>
                <c:pt idx="98441">
                  <c:v>-110.717773</c:v>
                </c:pt>
                <c:pt idx="98442">
                  <c:v>-86.5478516</c:v>
                </c:pt>
                <c:pt idx="98443">
                  <c:v>-30.6396484</c:v>
                </c:pt>
                <c:pt idx="98444">
                  <c:v>15.3808594</c:v>
                </c:pt>
                <c:pt idx="98445">
                  <c:v>67.38281249999996</c:v>
                </c:pt>
                <c:pt idx="98446">
                  <c:v>94.84863279999998</c:v>
                </c:pt>
                <c:pt idx="98447">
                  <c:v>100.341797</c:v>
                </c:pt>
                <c:pt idx="98448">
                  <c:v>83.0078125</c:v>
                </c:pt>
                <c:pt idx="98449">
                  <c:v>40.2832031</c:v>
                </c:pt>
                <c:pt idx="98450">
                  <c:v>-9.39941406</c:v>
                </c:pt>
                <c:pt idx="98451">
                  <c:v>-66.8945312</c:v>
                </c:pt>
                <c:pt idx="98452">
                  <c:v>-100.708008</c:v>
                </c:pt>
                <c:pt idx="98453">
                  <c:v>-109.375</c:v>
                </c:pt>
                <c:pt idx="98454">
                  <c:v>-90.08789059999998</c:v>
                </c:pt>
                <c:pt idx="98455">
                  <c:v>-48.7060547</c:v>
                </c:pt>
                <c:pt idx="98456">
                  <c:v>12.9394531</c:v>
                </c:pt>
                <c:pt idx="98457">
                  <c:v>62.0117188</c:v>
                </c:pt>
                <c:pt idx="98458">
                  <c:v>98.5107422</c:v>
                </c:pt>
                <c:pt idx="98459">
                  <c:v>107.910156</c:v>
                </c:pt>
                <c:pt idx="98460">
                  <c:v>92.5292969</c:v>
                </c:pt>
                <c:pt idx="98461">
                  <c:v>49.6826172</c:v>
                </c:pt>
                <c:pt idx="98462">
                  <c:v>2.07519531</c:v>
                </c:pt>
                <c:pt idx="98463">
                  <c:v>-56.2744141</c:v>
                </c:pt>
                <c:pt idx="98464">
                  <c:v>-93.38378909999996</c:v>
                </c:pt>
                <c:pt idx="98465">
                  <c:v>-110.717773</c:v>
                </c:pt>
                <c:pt idx="98466">
                  <c:v>-97.5341797</c:v>
                </c:pt>
                <c:pt idx="98467">
                  <c:v>-60.18066409999999</c:v>
                </c:pt>
                <c:pt idx="98468">
                  <c:v>-10.1318359</c:v>
                </c:pt>
                <c:pt idx="98469">
                  <c:v>44.6777344</c:v>
                </c:pt>
                <c:pt idx="98470">
                  <c:v>84.5947266</c:v>
                </c:pt>
                <c:pt idx="98471">
                  <c:v>106.567383</c:v>
                </c:pt>
                <c:pt idx="98472">
                  <c:v>93.38378909999996</c:v>
                </c:pt>
                <c:pt idx="98473">
                  <c:v>60.4248047</c:v>
                </c:pt>
                <c:pt idx="98474">
                  <c:v>10.9863281</c:v>
                </c:pt>
                <c:pt idx="98475">
                  <c:v>-48.2177734</c:v>
                </c:pt>
                <c:pt idx="98476">
                  <c:v>-91.4306641</c:v>
                </c:pt>
                <c:pt idx="98477">
                  <c:v>-108.764648</c:v>
                </c:pt>
                <c:pt idx="98478">
                  <c:v>-102.172852</c:v>
                </c:pt>
                <c:pt idx="98479">
                  <c:v>-65.18554690000001</c:v>
                </c:pt>
                <c:pt idx="98480">
                  <c:v>-13.671875</c:v>
                </c:pt>
                <c:pt idx="98481">
                  <c:v>43.5791016</c:v>
                </c:pt>
                <c:pt idx="98482">
                  <c:v>82.88574219999992</c:v>
                </c:pt>
                <c:pt idx="98483">
                  <c:v>109.49707</c:v>
                </c:pt>
                <c:pt idx="98484">
                  <c:v>101.928711</c:v>
                </c:pt>
                <c:pt idx="98485">
                  <c:v>68.4814453</c:v>
                </c:pt>
                <c:pt idx="98486">
                  <c:v>20.0195312</c:v>
                </c:pt>
                <c:pt idx="98487">
                  <c:v>-41.8701172</c:v>
                </c:pt>
                <c:pt idx="98488">
                  <c:v>-85.4492188</c:v>
                </c:pt>
                <c:pt idx="98489">
                  <c:v>-104.980469</c:v>
                </c:pt>
                <c:pt idx="98490">
                  <c:v>-102.661133</c:v>
                </c:pt>
                <c:pt idx="98491">
                  <c:v>-69.8242188</c:v>
                </c:pt>
                <c:pt idx="98492">
                  <c:v>-18.1884766</c:v>
                </c:pt>
                <c:pt idx="98493">
                  <c:v>43.8232422</c:v>
                </c:pt>
                <c:pt idx="98494">
                  <c:v>81.0546875</c:v>
                </c:pt>
                <c:pt idx="98495">
                  <c:v>100.830078</c:v>
                </c:pt>
                <c:pt idx="98496">
                  <c:v>105.224609</c:v>
                </c:pt>
                <c:pt idx="98497">
                  <c:v>70.55664059999998</c:v>
                </c:pt>
                <c:pt idx="98498">
                  <c:v>29.1748047</c:v>
                </c:pt>
                <c:pt idx="98499">
                  <c:v>-25.7568359</c:v>
                </c:pt>
                <c:pt idx="98500">
                  <c:v>-81.0546875</c:v>
                </c:pt>
                <c:pt idx="98501">
                  <c:v>-99.9755859</c:v>
                </c:pt>
                <c:pt idx="98502">
                  <c:v>-105.224609</c:v>
                </c:pt>
                <c:pt idx="98503">
                  <c:v>-77.5146484</c:v>
                </c:pt>
                <c:pt idx="98504">
                  <c:v>-27.8320312</c:v>
                </c:pt>
                <c:pt idx="98505">
                  <c:v>26.0009766</c:v>
                </c:pt>
                <c:pt idx="98506">
                  <c:v>74.8291016</c:v>
                </c:pt>
                <c:pt idx="98507">
                  <c:v>97.77832029999998</c:v>
                </c:pt>
                <c:pt idx="98508">
                  <c:v>102.661133</c:v>
                </c:pt>
                <c:pt idx="98509">
                  <c:v>86.5478516</c:v>
                </c:pt>
                <c:pt idx="98510">
                  <c:v>37.7197266</c:v>
                </c:pt>
                <c:pt idx="98511">
                  <c:v>-20.2636719</c:v>
                </c:pt>
                <c:pt idx="98512">
                  <c:v>-68.60351559999998</c:v>
                </c:pt>
                <c:pt idx="98513">
                  <c:v>-99.3652344</c:v>
                </c:pt>
                <c:pt idx="98514">
                  <c:v>-104.614258</c:v>
                </c:pt>
                <c:pt idx="98515">
                  <c:v>-79.9560547</c:v>
                </c:pt>
                <c:pt idx="98516">
                  <c:v>-36.4990234</c:v>
                </c:pt>
                <c:pt idx="98517">
                  <c:v>6.46972656</c:v>
                </c:pt>
                <c:pt idx="98518">
                  <c:v>61.0351562</c:v>
                </c:pt>
                <c:pt idx="98519">
                  <c:v>103.637695</c:v>
                </c:pt>
                <c:pt idx="98520">
                  <c:v>106.689453</c:v>
                </c:pt>
                <c:pt idx="98521">
                  <c:v>80.68847659999993</c:v>
                </c:pt>
                <c:pt idx="98522">
                  <c:v>31.0058594</c:v>
                </c:pt>
                <c:pt idx="98523">
                  <c:v>-12.2070312</c:v>
                </c:pt>
                <c:pt idx="98524">
                  <c:v>-55.7861328</c:v>
                </c:pt>
                <c:pt idx="98525">
                  <c:v>-89.84375</c:v>
                </c:pt>
                <c:pt idx="98526">
                  <c:v>-106.933594</c:v>
                </c:pt>
                <c:pt idx="98527">
                  <c:v>-90.08789059999998</c:v>
                </c:pt>
                <c:pt idx="98528">
                  <c:v>-50.1708984</c:v>
                </c:pt>
                <c:pt idx="98529">
                  <c:v>6.71386719</c:v>
                </c:pt>
                <c:pt idx="98530">
                  <c:v>57.61718749999999</c:v>
                </c:pt>
                <c:pt idx="98531">
                  <c:v>89.4775391</c:v>
                </c:pt>
                <c:pt idx="98532">
                  <c:v>107.055664</c:v>
                </c:pt>
                <c:pt idx="98533">
                  <c:v>96.80175779999998</c:v>
                </c:pt>
                <c:pt idx="98534">
                  <c:v>59.0820312</c:v>
                </c:pt>
                <c:pt idx="98535">
                  <c:v>7.08007812</c:v>
                </c:pt>
                <c:pt idx="98536">
                  <c:v>-56.0302734</c:v>
                </c:pt>
                <c:pt idx="98537">
                  <c:v>-92.89550779999998</c:v>
                </c:pt>
                <c:pt idx="98538">
                  <c:v>-108.276367</c:v>
                </c:pt>
                <c:pt idx="98539">
                  <c:v>-90.4541016</c:v>
                </c:pt>
                <c:pt idx="98540">
                  <c:v>-56.640625</c:v>
                </c:pt>
                <c:pt idx="98541">
                  <c:v>-6.59179688</c:v>
                </c:pt>
                <c:pt idx="98542">
                  <c:v>50.4150391</c:v>
                </c:pt>
                <c:pt idx="98543">
                  <c:v>83.2519531</c:v>
                </c:pt>
                <c:pt idx="98544">
                  <c:v>109.375</c:v>
                </c:pt>
                <c:pt idx="98545">
                  <c:v>101.074219</c:v>
                </c:pt>
                <c:pt idx="98546">
                  <c:v>61.5234375</c:v>
                </c:pt>
                <c:pt idx="98547">
                  <c:v>13.3056641</c:v>
                </c:pt>
                <c:pt idx="98548">
                  <c:v>-44.4335938</c:v>
                </c:pt>
                <c:pt idx="98549">
                  <c:v>-88.13476559999998</c:v>
                </c:pt>
                <c:pt idx="98550">
                  <c:v>-108.886719</c:v>
                </c:pt>
                <c:pt idx="98551">
                  <c:v>-95.82519529999998</c:v>
                </c:pt>
                <c:pt idx="98552">
                  <c:v>-64.0869141</c:v>
                </c:pt>
                <c:pt idx="98553">
                  <c:v>-13.5498047</c:v>
                </c:pt>
                <c:pt idx="98554">
                  <c:v>46.9970703</c:v>
                </c:pt>
                <c:pt idx="98555">
                  <c:v>88.0126953</c:v>
                </c:pt>
                <c:pt idx="98556">
                  <c:v>109.130859</c:v>
                </c:pt>
                <c:pt idx="98557">
                  <c:v>103.271484</c:v>
                </c:pt>
                <c:pt idx="98558">
                  <c:v>68.35937499999996</c:v>
                </c:pt>
                <c:pt idx="98559">
                  <c:v>7.44628906</c:v>
                </c:pt>
                <c:pt idx="98560">
                  <c:v>-36.3769531</c:v>
                </c:pt>
                <c:pt idx="98561">
                  <c:v>-77.5146484</c:v>
                </c:pt>
                <c:pt idx="98562">
                  <c:v>-105.46875</c:v>
                </c:pt>
                <c:pt idx="98563">
                  <c:v>-105.957031</c:v>
                </c:pt>
                <c:pt idx="98564">
                  <c:v>-81.17675779999993</c:v>
                </c:pt>
                <c:pt idx="98565">
                  <c:v>-20.8740234</c:v>
                </c:pt>
                <c:pt idx="98566">
                  <c:v>35.4003906</c:v>
                </c:pt>
                <c:pt idx="98567">
                  <c:v>78.36914059999998</c:v>
                </c:pt>
                <c:pt idx="98568">
                  <c:v>100.219727</c:v>
                </c:pt>
                <c:pt idx="98569">
                  <c:v>101.196289</c:v>
                </c:pt>
                <c:pt idx="98570">
                  <c:v>75.4394531</c:v>
                </c:pt>
                <c:pt idx="98571">
                  <c:v>24.4140625</c:v>
                </c:pt>
                <c:pt idx="98572">
                  <c:v>-19.0429688</c:v>
                </c:pt>
                <c:pt idx="98573">
                  <c:v>-68.35937499999996</c:v>
                </c:pt>
                <c:pt idx="98574">
                  <c:v>-104.858398</c:v>
                </c:pt>
                <c:pt idx="98575">
                  <c:v>-108.520508</c:v>
                </c:pt>
                <c:pt idx="98576">
                  <c:v>-81.0546875</c:v>
                </c:pt>
                <c:pt idx="98577">
                  <c:v>-41.2597656</c:v>
                </c:pt>
                <c:pt idx="98578">
                  <c:v>16.9677734</c:v>
                </c:pt>
                <c:pt idx="98579">
                  <c:v>72.0214844</c:v>
                </c:pt>
                <c:pt idx="98580">
                  <c:v>93.1396484</c:v>
                </c:pt>
                <c:pt idx="98581">
                  <c:v>97.4121094</c:v>
                </c:pt>
                <c:pt idx="98582">
                  <c:v>82.88574219999992</c:v>
                </c:pt>
                <c:pt idx="98583">
                  <c:v>39.1845703</c:v>
                </c:pt>
                <c:pt idx="98584">
                  <c:v>-17.8222656</c:v>
                </c:pt>
                <c:pt idx="98585">
                  <c:v>-64.57519529999998</c:v>
                </c:pt>
                <c:pt idx="98586">
                  <c:v>-104.125977</c:v>
                </c:pt>
                <c:pt idx="98587">
                  <c:v>-106.323242</c:v>
                </c:pt>
                <c:pt idx="98588">
                  <c:v>-81.5429688</c:v>
                </c:pt>
                <c:pt idx="98589">
                  <c:v>-43.5791016</c:v>
                </c:pt>
                <c:pt idx="98590">
                  <c:v>7.44628906</c:v>
                </c:pt>
                <c:pt idx="98591">
                  <c:v>63.4765625</c:v>
                </c:pt>
                <c:pt idx="98592">
                  <c:v>97.2900391</c:v>
                </c:pt>
                <c:pt idx="98593">
                  <c:v>100.708008</c:v>
                </c:pt>
                <c:pt idx="98594">
                  <c:v>87.15820309999998</c:v>
                </c:pt>
                <c:pt idx="98595">
                  <c:v>48.2177734</c:v>
                </c:pt>
                <c:pt idx="98596">
                  <c:v>-9.155273439999998</c:v>
                </c:pt>
                <c:pt idx="98597">
                  <c:v>-66.40625</c:v>
                </c:pt>
                <c:pt idx="98598">
                  <c:v>-98.87695309999998</c:v>
                </c:pt>
                <c:pt idx="98599">
                  <c:v>-109.985352</c:v>
                </c:pt>
                <c:pt idx="98600">
                  <c:v>-97.65625</c:v>
                </c:pt>
                <c:pt idx="98601">
                  <c:v>-52.734375</c:v>
                </c:pt>
                <c:pt idx="98602">
                  <c:v>-0.244140625</c:v>
                </c:pt>
                <c:pt idx="98603">
                  <c:v>50.5371094</c:v>
                </c:pt>
                <c:pt idx="98604">
                  <c:v>90.08789059999998</c:v>
                </c:pt>
                <c:pt idx="98605">
                  <c:v>101.074219</c:v>
                </c:pt>
                <c:pt idx="98606">
                  <c:v>94.7265625</c:v>
                </c:pt>
                <c:pt idx="98607">
                  <c:v>57.4951172</c:v>
                </c:pt>
                <c:pt idx="98608">
                  <c:v>4.63867188</c:v>
                </c:pt>
                <c:pt idx="98609">
                  <c:v>-45.5322266</c:v>
                </c:pt>
                <c:pt idx="98610">
                  <c:v>-89.35546879999995</c:v>
                </c:pt>
                <c:pt idx="98611">
                  <c:v>-104.370117</c:v>
                </c:pt>
                <c:pt idx="98612">
                  <c:v>-91.0644531</c:v>
                </c:pt>
                <c:pt idx="98613">
                  <c:v>-66.0400391</c:v>
                </c:pt>
                <c:pt idx="98614">
                  <c:v>-9.88769531</c:v>
                </c:pt>
                <c:pt idx="98615">
                  <c:v>44.6777344</c:v>
                </c:pt>
                <c:pt idx="98616">
                  <c:v>88.2568359</c:v>
                </c:pt>
                <c:pt idx="98617">
                  <c:v>106.201172</c:v>
                </c:pt>
                <c:pt idx="98618">
                  <c:v>96.4355469</c:v>
                </c:pt>
                <c:pt idx="98619">
                  <c:v>61.6455078</c:v>
                </c:pt>
                <c:pt idx="98620">
                  <c:v>8.66699219</c:v>
                </c:pt>
                <c:pt idx="98621">
                  <c:v>-50.0488281</c:v>
                </c:pt>
                <c:pt idx="98622">
                  <c:v>-94.1162109</c:v>
                </c:pt>
                <c:pt idx="98623">
                  <c:v>-106.079102</c:v>
                </c:pt>
                <c:pt idx="98624">
                  <c:v>-101.928711</c:v>
                </c:pt>
                <c:pt idx="98625">
                  <c:v>-62.9882812</c:v>
                </c:pt>
                <c:pt idx="98626">
                  <c:v>-10.8642578</c:v>
                </c:pt>
                <c:pt idx="98627">
                  <c:v>38.5742188</c:v>
                </c:pt>
                <c:pt idx="98628">
                  <c:v>83.8623047</c:v>
                </c:pt>
                <c:pt idx="98629">
                  <c:v>104.003906</c:v>
                </c:pt>
                <c:pt idx="98630">
                  <c:v>102.783203</c:v>
                </c:pt>
                <c:pt idx="98631">
                  <c:v>68.8476562</c:v>
                </c:pt>
                <c:pt idx="98632">
                  <c:v>17.8222656</c:v>
                </c:pt>
                <c:pt idx="98633">
                  <c:v>-33.81347659999999</c:v>
                </c:pt>
                <c:pt idx="98634">
                  <c:v>-77.0263672</c:v>
                </c:pt>
                <c:pt idx="98635">
                  <c:v>-104.248047</c:v>
                </c:pt>
                <c:pt idx="98636">
                  <c:v>-103.393555</c:v>
                </c:pt>
                <c:pt idx="98637">
                  <c:v>-71.8994141</c:v>
                </c:pt>
                <c:pt idx="98638">
                  <c:v>-29.6630859</c:v>
                </c:pt>
                <c:pt idx="98639">
                  <c:v>25.7568359</c:v>
                </c:pt>
                <c:pt idx="98640">
                  <c:v>76.2939453</c:v>
                </c:pt>
                <c:pt idx="98641">
                  <c:v>99.60937499999996</c:v>
                </c:pt>
                <c:pt idx="98642">
                  <c:v>97.65625</c:v>
                </c:pt>
                <c:pt idx="98643">
                  <c:v>78.7353516</c:v>
                </c:pt>
                <c:pt idx="98644">
                  <c:v>28.5644531</c:v>
                </c:pt>
                <c:pt idx="98645">
                  <c:v>-22.4609375</c:v>
                </c:pt>
                <c:pt idx="98646">
                  <c:v>-73.48632809999998</c:v>
                </c:pt>
                <c:pt idx="98647">
                  <c:v>-101.074219</c:v>
                </c:pt>
                <c:pt idx="98648">
                  <c:v>-105.59082</c:v>
                </c:pt>
                <c:pt idx="98649">
                  <c:v>-80.68847659999993</c:v>
                </c:pt>
                <c:pt idx="98650">
                  <c:v>-36.0107422</c:v>
                </c:pt>
                <c:pt idx="98651">
                  <c:v>23.9257812</c:v>
                </c:pt>
                <c:pt idx="98652">
                  <c:v>72.6318359</c:v>
                </c:pt>
                <c:pt idx="98653">
                  <c:v>102.294922</c:v>
                </c:pt>
                <c:pt idx="98654">
                  <c:v>105.957031</c:v>
                </c:pt>
                <c:pt idx="98655">
                  <c:v>81.66503909999996</c:v>
                </c:pt>
                <c:pt idx="98656">
                  <c:v>42.1142578</c:v>
                </c:pt>
                <c:pt idx="98657">
                  <c:v>-22.2167969</c:v>
                </c:pt>
                <c:pt idx="98658">
                  <c:v>-66.8945312</c:v>
                </c:pt>
                <c:pt idx="98659">
                  <c:v>-102.416992</c:v>
                </c:pt>
                <c:pt idx="98660">
                  <c:v>-109.375</c:v>
                </c:pt>
                <c:pt idx="98661">
                  <c:v>-80.32226559999998</c:v>
                </c:pt>
                <c:pt idx="98662">
                  <c:v>-42.2363281</c:v>
                </c:pt>
                <c:pt idx="98663">
                  <c:v>8.544921879999997</c:v>
                </c:pt>
                <c:pt idx="98664">
                  <c:v>63.1103516</c:v>
                </c:pt>
                <c:pt idx="98665">
                  <c:v>100.708008</c:v>
                </c:pt>
                <c:pt idx="98666">
                  <c:v>111.083984</c:v>
                </c:pt>
                <c:pt idx="98667">
                  <c:v>93.1396484</c:v>
                </c:pt>
                <c:pt idx="98668">
                  <c:v>46.875</c:v>
                </c:pt>
                <c:pt idx="98669">
                  <c:v>-2.80761719</c:v>
                </c:pt>
                <c:pt idx="98670">
                  <c:v>-55.0537109</c:v>
                </c:pt>
                <c:pt idx="98671">
                  <c:v>-99.4873047</c:v>
                </c:pt>
                <c:pt idx="98672">
                  <c:v>-112.915039</c:v>
                </c:pt>
                <c:pt idx="98673">
                  <c:v>-98.2666016</c:v>
                </c:pt>
                <c:pt idx="98674">
                  <c:v>-45.7763672</c:v>
                </c:pt>
                <c:pt idx="98675">
                  <c:v>13.7939453</c:v>
                </c:pt>
                <c:pt idx="98676">
                  <c:v>57.8613281</c:v>
                </c:pt>
                <c:pt idx="98677">
                  <c:v>97.1679688</c:v>
                </c:pt>
                <c:pt idx="98678">
                  <c:v>105.957031</c:v>
                </c:pt>
                <c:pt idx="98679">
                  <c:v>88.0126953</c:v>
                </c:pt>
                <c:pt idx="98680">
                  <c:v>51.2695312</c:v>
                </c:pt>
                <c:pt idx="98681">
                  <c:v>-4.51660156</c:v>
                </c:pt>
                <c:pt idx="98682">
                  <c:v>-61.5234375</c:v>
                </c:pt>
                <c:pt idx="98683">
                  <c:v>-92.1630859</c:v>
                </c:pt>
                <c:pt idx="98684">
                  <c:v>-109.25293</c:v>
                </c:pt>
                <c:pt idx="98685">
                  <c:v>-92.2851562</c:v>
                </c:pt>
                <c:pt idx="98686">
                  <c:v>-55.6640625</c:v>
                </c:pt>
                <c:pt idx="98687">
                  <c:v>-13.5498047</c:v>
                </c:pt>
                <c:pt idx="98688">
                  <c:v>45.6542969</c:v>
                </c:pt>
                <c:pt idx="98689">
                  <c:v>88.5009766</c:v>
                </c:pt>
                <c:pt idx="98690">
                  <c:v>109.25293</c:v>
                </c:pt>
                <c:pt idx="98691">
                  <c:v>97.65625</c:v>
                </c:pt>
                <c:pt idx="98692">
                  <c:v>65.55175779999998</c:v>
                </c:pt>
                <c:pt idx="98693">
                  <c:v>19.4091797</c:v>
                </c:pt>
                <c:pt idx="98694">
                  <c:v>-39.4287109</c:v>
                </c:pt>
                <c:pt idx="98695">
                  <c:v>-81.9091797</c:v>
                </c:pt>
                <c:pt idx="98696">
                  <c:v>-103.149414</c:v>
                </c:pt>
                <c:pt idx="98697">
                  <c:v>-98.63281249999996</c:v>
                </c:pt>
                <c:pt idx="98698">
                  <c:v>-64.3310547</c:v>
                </c:pt>
                <c:pt idx="98699">
                  <c:v>-11.9628906</c:v>
                </c:pt>
                <c:pt idx="98700">
                  <c:v>40.8935547</c:v>
                </c:pt>
                <c:pt idx="98701">
                  <c:v>84.5947266</c:v>
                </c:pt>
                <c:pt idx="98702">
                  <c:v>106.567383</c:v>
                </c:pt>
                <c:pt idx="98703">
                  <c:v>105.834961</c:v>
                </c:pt>
                <c:pt idx="98704">
                  <c:v>65.3076172</c:v>
                </c:pt>
                <c:pt idx="98705">
                  <c:v>14.0380859</c:v>
                </c:pt>
                <c:pt idx="98706">
                  <c:v>-37.3535156</c:v>
                </c:pt>
                <c:pt idx="98707">
                  <c:v>-78.36914059999998</c:v>
                </c:pt>
                <c:pt idx="98708">
                  <c:v>-101.928711</c:v>
                </c:pt>
                <c:pt idx="98709">
                  <c:v>-100.952148</c:v>
                </c:pt>
                <c:pt idx="98710">
                  <c:v>-77.75878909999996</c:v>
                </c:pt>
                <c:pt idx="98711">
                  <c:v>-23.5595703</c:v>
                </c:pt>
                <c:pt idx="98712">
                  <c:v>29.296875</c:v>
                </c:pt>
                <c:pt idx="98713">
                  <c:v>78.4912109</c:v>
                </c:pt>
                <c:pt idx="98714">
                  <c:v>106.201172</c:v>
                </c:pt>
                <c:pt idx="98715">
                  <c:v>104.614258</c:v>
                </c:pt>
                <c:pt idx="98716">
                  <c:v>72.7539062</c:v>
                </c:pt>
                <c:pt idx="98717">
                  <c:v>31.3720703</c:v>
                </c:pt>
                <c:pt idx="98718">
                  <c:v>-21.2402344</c:v>
                </c:pt>
                <c:pt idx="98719">
                  <c:v>-69.9462891</c:v>
                </c:pt>
                <c:pt idx="98720">
                  <c:v>-103.271484</c:v>
                </c:pt>
                <c:pt idx="98721">
                  <c:v>-101.806641</c:v>
                </c:pt>
                <c:pt idx="98722">
                  <c:v>-84.4726562</c:v>
                </c:pt>
                <c:pt idx="98723">
                  <c:v>-31.98242189999997</c:v>
                </c:pt>
                <c:pt idx="98724">
                  <c:v>21.1181641</c:v>
                </c:pt>
                <c:pt idx="98725">
                  <c:v>70.9228516</c:v>
                </c:pt>
                <c:pt idx="98726">
                  <c:v>103.515625</c:v>
                </c:pt>
                <c:pt idx="98727">
                  <c:v>108.764648</c:v>
                </c:pt>
                <c:pt idx="98728">
                  <c:v>79.34570309999998</c:v>
                </c:pt>
                <c:pt idx="98729">
                  <c:v>34.4238281</c:v>
                </c:pt>
                <c:pt idx="98730">
                  <c:v>-20.38574219999997</c:v>
                </c:pt>
                <c:pt idx="98731">
                  <c:v>-69.0917969</c:v>
                </c:pt>
                <c:pt idx="98732">
                  <c:v>-99.85351559999998</c:v>
                </c:pt>
                <c:pt idx="98733">
                  <c:v>-107.543945</c:v>
                </c:pt>
                <c:pt idx="98734">
                  <c:v>-86.7919922</c:v>
                </c:pt>
                <c:pt idx="98735">
                  <c:v>-38.2080078</c:v>
                </c:pt>
                <c:pt idx="98736">
                  <c:v>12.8173828</c:v>
                </c:pt>
                <c:pt idx="98737">
                  <c:v>61.6455078</c:v>
                </c:pt>
                <c:pt idx="98738">
                  <c:v>98.75488279999998</c:v>
                </c:pt>
                <c:pt idx="98739">
                  <c:v>105.34668</c:v>
                </c:pt>
                <c:pt idx="98740">
                  <c:v>85.8154297</c:v>
                </c:pt>
                <c:pt idx="98741">
                  <c:v>42.2363281</c:v>
                </c:pt>
                <c:pt idx="98742">
                  <c:v>-5.98144531</c:v>
                </c:pt>
                <c:pt idx="98743">
                  <c:v>-54.5654297</c:v>
                </c:pt>
                <c:pt idx="98744">
                  <c:v>-91.0644531</c:v>
                </c:pt>
                <c:pt idx="98745">
                  <c:v>-96.67968749999996</c:v>
                </c:pt>
                <c:pt idx="98746">
                  <c:v>-91.0644531</c:v>
                </c:pt>
                <c:pt idx="98747">
                  <c:v>-50.0488281</c:v>
                </c:pt>
                <c:pt idx="98748">
                  <c:v>3.66210938</c:v>
                </c:pt>
                <c:pt idx="98749">
                  <c:v>58.2275391</c:v>
                </c:pt>
                <c:pt idx="98750">
                  <c:v>96.67968749999996</c:v>
                </c:pt>
                <c:pt idx="98751">
                  <c:v>114.379883</c:v>
                </c:pt>
                <c:pt idx="98752">
                  <c:v>94.6044922</c:v>
                </c:pt>
                <c:pt idx="98753">
                  <c:v>57.7392578</c:v>
                </c:pt>
                <c:pt idx="98754">
                  <c:v>1.58691406</c:v>
                </c:pt>
                <c:pt idx="98755">
                  <c:v>-52.2460938</c:v>
                </c:pt>
                <c:pt idx="98756">
                  <c:v>-91.796875</c:v>
                </c:pt>
                <c:pt idx="98757">
                  <c:v>-107.299805</c:v>
                </c:pt>
                <c:pt idx="98758">
                  <c:v>-94.3603516</c:v>
                </c:pt>
                <c:pt idx="98759">
                  <c:v>-62.2558594</c:v>
                </c:pt>
                <c:pt idx="98760">
                  <c:v>-8.42285156</c:v>
                </c:pt>
                <c:pt idx="98761">
                  <c:v>42.7246094</c:v>
                </c:pt>
                <c:pt idx="98762">
                  <c:v>86.9140625</c:v>
                </c:pt>
                <c:pt idx="98763">
                  <c:v>107.543945</c:v>
                </c:pt>
                <c:pt idx="98764">
                  <c:v>98.0224609</c:v>
                </c:pt>
                <c:pt idx="98765">
                  <c:v>63.3544922</c:v>
                </c:pt>
                <c:pt idx="98766">
                  <c:v>14.2822266</c:v>
                </c:pt>
                <c:pt idx="98767">
                  <c:v>-38.0859375</c:v>
                </c:pt>
                <c:pt idx="98768">
                  <c:v>-83.7402344</c:v>
                </c:pt>
                <c:pt idx="98769">
                  <c:v>-105.224609</c:v>
                </c:pt>
                <c:pt idx="98770">
                  <c:v>-93.75</c:v>
                </c:pt>
                <c:pt idx="98771">
                  <c:v>-61.4013672</c:v>
                </c:pt>
                <c:pt idx="98772">
                  <c:v>-20.1416016</c:v>
                </c:pt>
                <c:pt idx="98773">
                  <c:v>33.5693359</c:v>
                </c:pt>
                <c:pt idx="98774">
                  <c:v>76.6601562</c:v>
                </c:pt>
                <c:pt idx="98775">
                  <c:v>104.736328</c:v>
                </c:pt>
                <c:pt idx="98776">
                  <c:v>101.928711</c:v>
                </c:pt>
                <c:pt idx="98777">
                  <c:v>71.2890625</c:v>
                </c:pt>
                <c:pt idx="98778">
                  <c:v>21.8505859</c:v>
                </c:pt>
                <c:pt idx="98779">
                  <c:v>-29.0527344</c:v>
                </c:pt>
                <c:pt idx="98780">
                  <c:v>-75.31738279999998</c:v>
                </c:pt>
                <c:pt idx="98781">
                  <c:v>-111.328125</c:v>
                </c:pt>
                <c:pt idx="98782">
                  <c:v>-99.2431641</c:v>
                </c:pt>
                <c:pt idx="98783">
                  <c:v>-78.4912109</c:v>
                </c:pt>
                <c:pt idx="98784">
                  <c:v>-31.25</c:v>
                </c:pt>
                <c:pt idx="98785">
                  <c:v>20.8740234</c:v>
                </c:pt>
                <c:pt idx="98786">
                  <c:v>70.55664059999998</c:v>
                </c:pt>
                <c:pt idx="98787">
                  <c:v>103.393555</c:v>
                </c:pt>
                <c:pt idx="98788">
                  <c:v>109.741211</c:v>
                </c:pt>
                <c:pt idx="98789">
                  <c:v>77.63671879999995</c:v>
                </c:pt>
                <c:pt idx="98790">
                  <c:v>25.2685547</c:v>
                </c:pt>
                <c:pt idx="98791">
                  <c:v>-20.38574219999997</c:v>
                </c:pt>
                <c:pt idx="98792">
                  <c:v>-75.5615234</c:v>
                </c:pt>
                <c:pt idx="98793">
                  <c:v>-102.539062</c:v>
                </c:pt>
                <c:pt idx="98794">
                  <c:v>-100.585938</c:v>
                </c:pt>
                <c:pt idx="98795">
                  <c:v>-75.31738279999998</c:v>
                </c:pt>
                <c:pt idx="98796">
                  <c:v>-31.7382812</c:v>
                </c:pt>
                <c:pt idx="98797">
                  <c:v>27.2216797</c:v>
                </c:pt>
                <c:pt idx="98798">
                  <c:v>80.5664062</c:v>
                </c:pt>
                <c:pt idx="98799">
                  <c:v>98.38867190000001</c:v>
                </c:pt>
                <c:pt idx="98800">
                  <c:v>105.102539</c:v>
                </c:pt>
                <c:pt idx="98801">
                  <c:v>78.4912109</c:v>
                </c:pt>
                <c:pt idx="98802">
                  <c:v>35.4003906</c:v>
                </c:pt>
                <c:pt idx="98803">
                  <c:v>-15.2587891</c:v>
                </c:pt>
                <c:pt idx="98804">
                  <c:v>-59.4482422</c:v>
                </c:pt>
                <c:pt idx="98805">
                  <c:v>-94.4824219</c:v>
                </c:pt>
                <c:pt idx="98806">
                  <c:v>-102.050781</c:v>
                </c:pt>
                <c:pt idx="98807">
                  <c:v>-85.4492188</c:v>
                </c:pt>
                <c:pt idx="98808">
                  <c:v>-41.9921875</c:v>
                </c:pt>
                <c:pt idx="98809">
                  <c:v>15.7470703</c:v>
                </c:pt>
                <c:pt idx="98810">
                  <c:v>63.4765625</c:v>
                </c:pt>
                <c:pt idx="98811">
                  <c:v>99.7314453</c:v>
                </c:pt>
                <c:pt idx="98812">
                  <c:v>108.764648</c:v>
                </c:pt>
                <c:pt idx="98813">
                  <c:v>92.89550779999998</c:v>
                </c:pt>
                <c:pt idx="98814">
                  <c:v>50.5371094</c:v>
                </c:pt>
                <c:pt idx="98815">
                  <c:v>-5.004882809999995</c:v>
                </c:pt>
                <c:pt idx="98816">
                  <c:v>-58.4716797</c:v>
                </c:pt>
                <c:pt idx="98817">
                  <c:v>-100.830078</c:v>
                </c:pt>
                <c:pt idx="98818">
                  <c:v>-108.154297</c:v>
                </c:pt>
                <c:pt idx="98819">
                  <c:v>-92.2851562</c:v>
                </c:pt>
                <c:pt idx="98820">
                  <c:v>-52.8564453</c:v>
                </c:pt>
                <c:pt idx="98821">
                  <c:v>1.70898438</c:v>
                </c:pt>
                <c:pt idx="98822">
                  <c:v>54.5654297</c:v>
                </c:pt>
                <c:pt idx="98823">
                  <c:v>91.4306641</c:v>
                </c:pt>
                <c:pt idx="98824">
                  <c:v>109.008789</c:v>
                </c:pt>
                <c:pt idx="98825">
                  <c:v>95.3369141</c:v>
                </c:pt>
                <c:pt idx="98826">
                  <c:v>57.9833984</c:v>
                </c:pt>
                <c:pt idx="98827">
                  <c:v>10.1318359</c:v>
                </c:pt>
                <c:pt idx="98828">
                  <c:v>-45.7763672</c:v>
                </c:pt>
                <c:pt idx="98829">
                  <c:v>-88.13476559999998</c:v>
                </c:pt>
                <c:pt idx="98830">
                  <c:v>-104.614258</c:v>
                </c:pt>
                <c:pt idx="98831">
                  <c:v>-92.77343749999996</c:v>
                </c:pt>
                <c:pt idx="98832">
                  <c:v>-64.2089844</c:v>
                </c:pt>
                <c:pt idx="98833">
                  <c:v>-8.178710939999998</c:v>
                </c:pt>
                <c:pt idx="98834">
                  <c:v>46.9970703</c:v>
                </c:pt>
                <c:pt idx="98835">
                  <c:v>84.9609375</c:v>
                </c:pt>
                <c:pt idx="98836">
                  <c:v>106.567383</c:v>
                </c:pt>
                <c:pt idx="98837">
                  <c:v>95.0927734</c:v>
                </c:pt>
                <c:pt idx="98838">
                  <c:v>58.2275391</c:v>
                </c:pt>
                <c:pt idx="98839">
                  <c:v>13.7939453</c:v>
                </c:pt>
                <c:pt idx="98840">
                  <c:v>-41.1376953</c:v>
                </c:pt>
                <c:pt idx="98841">
                  <c:v>-83.7402344</c:v>
                </c:pt>
                <c:pt idx="98842">
                  <c:v>-105.957031</c:v>
                </c:pt>
                <c:pt idx="98843">
                  <c:v>-102.539062</c:v>
                </c:pt>
                <c:pt idx="98844">
                  <c:v>-64.2089844</c:v>
                </c:pt>
                <c:pt idx="98845">
                  <c:v>-12.5732422</c:v>
                </c:pt>
                <c:pt idx="98846">
                  <c:v>41.8701172</c:v>
                </c:pt>
                <c:pt idx="98847">
                  <c:v>83.0078125</c:v>
                </c:pt>
                <c:pt idx="98848">
                  <c:v>103.027344</c:v>
                </c:pt>
                <c:pt idx="98849">
                  <c:v>97.0458984</c:v>
                </c:pt>
                <c:pt idx="98850">
                  <c:v>62.3779297</c:v>
                </c:pt>
                <c:pt idx="98851">
                  <c:v>19.6533203</c:v>
                </c:pt>
                <c:pt idx="98852">
                  <c:v>-31.0058594</c:v>
                </c:pt>
                <c:pt idx="98853">
                  <c:v>-78.9794922</c:v>
                </c:pt>
                <c:pt idx="98854">
                  <c:v>-98.63281249999996</c:v>
                </c:pt>
                <c:pt idx="98855">
                  <c:v>-100.830078</c:v>
                </c:pt>
                <c:pt idx="98856">
                  <c:v>-71.1669922</c:v>
                </c:pt>
                <c:pt idx="98857">
                  <c:v>-18.5546875</c:v>
                </c:pt>
                <c:pt idx="98858">
                  <c:v>31.1279297</c:v>
                </c:pt>
                <c:pt idx="98859">
                  <c:v>78.2470703</c:v>
                </c:pt>
                <c:pt idx="98860">
                  <c:v>101.928711</c:v>
                </c:pt>
                <c:pt idx="98861">
                  <c:v>102.905273</c:v>
                </c:pt>
                <c:pt idx="98862">
                  <c:v>80.68847659999993</c:v>
                </c:pt>
                <c:pt idx="98863">
                  <c:v>26.7333984</c:v>
                </c:pt>
                <c:pt idx="98864">
                  <c:v>-25.2685547</c:v>
                </c:pt>
                <c:pt idx="98865">
                  <c:v>-76.5380859</c:v>
                </c:pt>
                <c:pt idx="98866">
                  <c:v>-96.3134766</c:v>
                </c:pt>
                <c:pt idx="98867">
                  <c:v>-100.708008</c:v>
                </c:pt>
                <c:pt idx="98868">
                  <c:v>-78.2470703</c:v>
                </c:pt>
                <c:pt idx="98869">
                  <c:v>-36.9873047</c:v>
                </c:pt>
                <c:pt idx="98870">
                  <c:v>17.4560547</c:v>
                </c:pt>
                <c:pt idx="98871">
                  <c:v>70.3125</c:v>
                </c:pt>
                <c:pt idx="98872">
                  <c:v>99.7314453</c:v>
                </c:pt>
                <c:pt idx="98873">
                  <c:v>109.25293</c:v>
                </c:pt>
                <c:pt idx="98874">
                  <c:v>89.7216797</c:v>
                </c:pt>
                <c:pt idx="98875">
                  <c:v>39.7949219</c:v>
                </c:pt>
                <c:pt idx="98876">
                  <c:v>-19.2871094</c:v>
                </c:pt>
                <c:pt idx="98877">
                  <c:v>-74.8291016</c:v>
                </c:pt>
                <c:pt idx="98878">
                  <c:v>-108.154297</c:v>
                </c:pt>
                <c:pt idx="98879">
                  <c:v>-106.933594</c:v>
                </c:pt>
                <c:pt idx="98880">
                  <c:v>-81.7871094</c:v>
                </c:pt>
                <c:pt idx="98881">
                  <c:v>-41.5039062</c:v>
                </c:pt>
                <c:pt idx="98882">
                  <c:v>9.155273439999998</c:v>
                </c:pt>
                <c:pt idx="98883">
                  <c:v>60.18066409999999</c:v>
                </c:pt>
                <c:pt idx="98884">
                  <c:v>97.5341797</c:v>
                </c:pt>
                <c:pt idx="98885">
                  <c:v>107.788086</c:v>
                </c:pt>
                <c:pt idx="98886">
                  <c:v>93.1396484</c:v>
                </c:pt>
                <c:pt idx="98887">
                  <c:v>49.0722656</c:v>
                </c:pt>
                <c:pt idx="98888">
                  <c:v>-8.7890625</c:v>
                </c:pt>
                <c:pt idx="98889">
                  <c:v>-66.52832029999998</c:v>
                </c:pt>
                <c:pt idx="98890">
                  <c:v>-99.60937499999996</c:v>
                </c:pt>
                <c:pt idx="98891">
                  <c:v>-102.294922</c:v>
                </c:pt>
                <c:pt idx="98892">
                  <c:v>-90.94238279999998</c:v>
                </c:pt>
                <c:pt idx="98893">
                  <c:v>-49.3164062</c:v>
                </c:pt>
                <c:pt idx="98894">
                  <c:v>3.54003906</c:v>
                </c:pt>
                <c:pt idx="98895">
                  <c:v>53.9550781</c:v>
                </c:pt>
                <c:pt idx="98896">
                  <c:v>93.9941406</c:v>
                </c:pt>
                <c:pt idx="98897">
                  <c:v>110.229492</c:v>
                </c:pt>
                <c:pt idx="98898">
                  <c:v>92.1630859</c:v>
                </c:pt>
                <c:pt idx="98899">
                  <c:v>52.9785156</c:v>
                </c:pt>
                <c:pt idx="98900">
                  <c:v>5.859375</c:v>
                </c:pt>
                <c:pt idx="98901">
                  <c:v>-49.5605469</c:v>
                </c:pt>
                <c:pt idx="98902">
                  <c:v>-91.3085938</c:v>
                </c:pt>
                <c:pt idx="98903">
                  <c:v>-112.182617</c:v>
                </c:pt>
                <c:pt idx="98904">
                  <c:v>-98.87695309999998</c:v>
                </c:pt>
                <c:pt idx="98905">
                  <c:v>-63.7207031</c:v>
                </c:pt>
                <c:pt idx="98906">
                  <c:v>-3.78417969</c:v>
                </c:pt>
                <c:pt idx="98907">
                  <c:v>48.828125</c:v>
                </c:pt>
                <c:pt idx="98908">
                  <c:v>86.3037109</c:v>
                </c:pt>
                <c:pt idx="98909">
                  <c:v>112.304688</c:v>
                </c:pt>
                <c:pt idx="98910">
                  <c:v>100.830078</c:v>
                </c:pt>
                <c:pt idx="98911">
                  <c:v>62.5</c:v>
                </c:pt>
                <c:pt idx="98912">
                  <c:v>7.20214844</c:v>
                </c:pt>
                <c:pt idx="98913">
                  <c:v>-41.015625</c:v>
                </c:pt>
                <c:pt idx="98914">
                  <c:v>-87.15820309999998</c:v>
                </c:pt>
                <c:pt idx="98915">
                  <c:v>-105.224609</c:v>
                </c:pt>
                <c:pt idx="98916">
                  <c:v>-101.196289</c:v>
                </c:pt>
                <c:pt idx="98917">
                  <c:v>-68.35937499999996</c:v>
                </c:pt>
                <c:pt idx="98918">
                  <c:v>-14.5263672</c:v>
                </c:pt>
                <c:pt idx="98919">
                  <c:v>38.4521484</c:v>
                </c:pt>
                <c:pt idx="98920">
                  <c:v>80.2001953</c:v>
                </c:pt>
                <c:pt idx="98921">
                  <c:v>107.666016</c:v>
                </c:pt>
                <c:pt idx="98922">
                  <c:v>104.736328</c:v>
                </c:pt>
                <c:pt idx="98923">
                  <c:v>73.3642578</c:v>
                </c:pt>
                <c:pt idx="98924">
                  <c:v>24.1699219</c:v>
                </c:pt>
                <c:pt idx="98925">
                  <c:v>-33.44726559999999</c:v>
                </c:pt>
                <c:pt idx="98926">
                  <c:v>-80.32226559999998</c:v>
                </c:pt>
                <c:pt idx="98927">
                  <c:v>-105.102539</c:v>
                </c:pt>
                <c:pt idx="98928">
                  <c:v>-99.3652344</c:v>
                </c:pt>
                <c:pt idx="98929">
                  <c:v>-71.5332031</c:v>
                </c:pt>
                <c:pt idx="98930">
                  <c:v>-25.1464844</c:v>
                </c:pt>
                <c:pt idx="98931">
                  <c:v>26.6113281</c:v>
                </c:pt>
                <c:pt idx="98932">
                  <c:v>79.7119141</c:v>
                </c:pt>
                <c:pt idx="98933">
                  <c:v>101.196289</c:v>
                </c:pt>
                <c:pt idx="98934">
                  <c:v>103.393555</c:v>
                </c:pt>
                <c:pt idx="98935">
                  <c:v>78.7353516</c:v>
                </c:pt>
                <c:pt idx="98936">
                  <c:v>27.4658203</c:v>
                </c:pt>
                <c:pt idx="98937">
                  <c:v>-30.8837891</c:v>
                </c:pt>
                <c:pt idx="98938">
                  <c:v>-72.265625</c:v>
                </c:pt>
                <c:pt idx="98939">
                  <c:v>-101.5625</c:v>
                </c:pt>
                <c:pt idx="98940">
                  <c:v>-107.177734</c:v>
                </c:pt>
                <c:pt idx="98941">
                  <c:v>-83.6181641</c:v>
                </c:pt>
                <c:pt idx="98942">
                  <c:v>-31.98242189999997</c:v>
                </c:pt>
                <c:pt idx="98943">
                  <c:v>16.8457031</c:v>
                </c:pt>
                <c:pt idx="98944">
                  <c:v>67.50488279999998</c:v>
                </c:pt>
                <c:pt idx="98945">
                  <c:v>100.952148</c:v>
                </c:pt>
                <c:pt idx="98946">
                  <c:v>104.492188</c:v>
                </c:pt>
                <c:pt idx="98947">
                  <c:v>89.84375</c:v>
                </c:pt>
                <c:pt idx="98948">
                  <c:v>38.6962891</c:v>
                </c:pt>
                <c:pt idx="98949">
                  <c:v>-12.4511719</c:v>
                </c:pt>
                <c:pt idx="98950">
                  <c:v>-58.4716797</c:v>
                </c:pt>
                <c:pt idx="98951">
                  <c:v>-100.585938</c:v>
                </c:pt>
                <c:pt idx="98952">
                  <c:v>-107.910156</c:v>
                </c:pt>
                <c:pt idx="98953">
                  <c:v>-92.0410156</c:v>
                </c:pt>
                <c:pt idx="98954">
                  <c:v>-41.7480469</c:v>
                </c:pt>
                <c:pt idx="98955">
                  <c:v>10.8642578</c:v>
                </c:pt>
                <c:pt idx="98956">
                  <c:v>63.7207031</c:v>
                </c:pt>
                <c:pt idx="98957">
                  <c:v>91.55273440000001</c:v>
                </c:pt>
                <c:pt idx="98958">
                  <c:v>104.248047</c:v>
                </c:pt>
                <c:pt idx="98959">
                  <c:v>87.5244141</c:v>
                </c:pt>
                <c:pt idx="98960">
                  <c:v>44.1894531</c:v>
                </c:pt>
                <c:pt idx="98961">
                  <c:v>-0.122070312</c:v>
                </c:pt>
                <c:pt idx="98962">
                  <c:v>-58.2275391</c:v>
                </c:pt>
                <c:pt idx="98963">
                  <c:v>-91.6748047</c:v>
                </c:pt>
                <c:pt idx="98964">
                  <c:v>-106.567383</c:v>
                </c:pt>
                <c:pt idx="98965">
                  <c:v>-92.77343749999996</c:v>
                </c:pt>
                <c:pt idx="98966">
                  <c:v>-55.1757812</c:v>
                </c:pt>
                <c:pt idx="98967">
                  <c:v>-7.324218749999996</c:v>
                </c:pt>
                <c:pt idx="98968">
                  <c:v>54.0771484</c:v>
                </c:pt>
                <c:pt idx="98969">
                  <c:v>96.4355469</c:v>
                </c:pt>
                <c:pt idx="98970">
                  <c:v>106.201172</c:v>
                </c:pt>
                <c:pt idx="98971">
                  <c:v>93.38378909999996</c:v>
                </c:pt>
                <c:pt idx="98972">
                  <c:v>59.9365234</c:v>
                </c:pt>
                <c:pt idx="98973">
                  <c:v>7.324218749999996</c:v>
                </c:pt>
                <c:pt idx="98974">
                  <c:v>-47.3632812</c:v>
                </c:pt>
                <c:pt idx="98975">
                  <c:v>-88.13476559999998</c:v>
                </c:pt>
                <c:pt idx="98976">
                  <c:v>-104.370117</c:v>
                </c:pt>
                <c:pt idx="98977">
                  <c:v>-100.952148</c:v>
                </c:pt>
                <c:pt idx="98978">
                  <c:v>-55.0537109</c:v>
                </c:pt>
                <c:pt idx="98979">
                  <c:v>-4.51660156</c:v>
                </c:pt>
                <c:pt idx="98980">
                  <c:v>43.7011719</c:v>
                </c:pt>
                <c:pt idx="98981">
                  <c:v>88.7451172</c:v>
                </c:pt>
                <c:pt idx="98982">
                  <c:v>101.806641</c:v>
                </c:pt>
                <c:pt idx="98983">
                  <c:v>94.4824219</c:v>
                </c:pt>
                <c:pt idx="98984">
                  <c:v>69.2138672</c:v>
                </c:pt>
                <c:pt idx="98985">
                  <c:v>18.4326172</c:v>
                </c:pt>
                <c:pt idx="98986">
                  <c:v>-45.5322266</c:v>
                </c:pt>
                <c:pt idx="98987">
                  <c:v>-86.7919922</c:v>
                </c:pt>
                <c:pt idx="98988">
                  <c:v>-106.079102</c:v>
                </c:pt>
                <c:pt idx="98989">
                  <c:v>-100.097656</c:v>
                </c:pt>
                <c:pt idx="98990">
                  <c:v>-69.7021484</c:v>
                </c:pt>
                <c:pt idx="98991">
                  <c:v>-19.8974609</c:v>
                </c:pt>
                <c:pt idx="98992">
                  <c:v>43.7011719</c:v>
                </c:pt>
                <c:pt idx="98993">
                  <c:v>90.6982422</c:v>
                </c:pt>
                <c:pt idx="98994">
                  <c:v>103.759766</c:v>
                </c:pt>
                <c:pt idx="98995">
                  <c:v>98.5107422</c:v>
                </c:pt>
                <c:pt idx="98996">
                  <c:v>68.35937499999996</c:v>
                </c:pt>
                <c:pt idx="98997">
                  <c:v>30.2734375</c:v>
                </c:pt>
                <c:pt idx="98998">
                  <c:v>-29.1748047</c:v>
                </c:pt>
                <c:pt idx="98999">
                  <c:v>-81.17675779999993</c:v>
                </c:pt>
                <c:pt idx="99000">
                  <c:v>-111.083984</c:v>
                </c:pt>
                <c:pt idx="99001">
                  <c:v>-106.079102</c:v>
                </c:pt>
                <c:pt idx="99002">
                  <c:v>-67.50488279999998</c:v>
                </c:pt>
                <c:pt idx="99003">
                  <c:v>-15.9912109</c:v>
                </c:pt>
                <c:pt idx="99004">
                  <c:v>29.6630859</c:v>
                </c:pt>
                <c:pt idx="99005">
                  <c:v>82.03125</c:v>
                </c:pt>
                <c:pt idx="99006">
                  <c:v>110.839844</c:v>
                </c:pt>
                <c:pt idx="99007">
                  <c:v>98.5107422</c:v>
                </c:pt>
                <c:pt idx="99008">
                  <c:v>68.9697266</c:v>
                </c:pt>
                <c:pt idx="99009">
                  <c:v>22.7050781</c:v>
                </c:pt>
                <c:pt idx="99010">
                  <c:v>-26.4892578</c:v>
                </c:pt>
                <c:pt idx="99011">
                  <c:v>-69.9462891</c:v>
                </c:pt>
                <c:pt idx="99012">
                  <c:v>-101.074219</c:v>
                </c:pt>
                <c:pt idx="99013">
                  <c:v>-105.102539</c:v>
                </c:pt>
                <c:pt idx="99014">
                  <c:v>-78.4912109</c:v>
                </c:pt>
                <c:pt idx="99015">
                  <c:v>-35.7666016</c:v>
                </c:pt>
                <c:pt idx="99016">
                  <c:v>8.7890625</c:v>
                </c:pt>
                <c:pt idx="99017">
                  <c:v>64.3310547</c:v>
                </c:pt>
                <c:pt idx="99018">
                  <c:v>98.87695309999998</c:v>
                </c:pt>
                <c:pt idx="99019">
                  <c:v>109.130859</c:v>
                </c:pt>
                <c:pt idx="99020">
                  <c:v>87.2802734</c:v>
                </c:pt>
                <c:pt idx="99021">
                  <c:v>42.4804688</c:v>
                </c:pt>
                <c:pt idx="99022">
                  <c:v>-15.625</c:v>
                </c:pt>
                <c:pt idx="99023">
                  <c:v>-61.6455078</c:v>
                </c:pt>
                <c:pt idx="99024">
                  <c:v>-93.1396484</c:v>
                </c:pt>
                <c:pt idx="99025">
                  <c:v>-103.881836</c:v>
                </c:pt>
                <c:pt idx="99026">
                  <c:v>-82.27539059999994</c:v>
                </c:pt>
                <c:pt idx="99027">
                  <c:v>-38.8183594</c:v>
                </c:pt>
                <c:pt idx="99028">
                  <c:v>6.347656249999996</c:v>
                </c:pt>
                <c:pt idx="99029">
                  <c:v>59.3261719</c:v>
                </c:pt>
                <c:pt idx="99030">
                  <c:v>98.1445312</c:v>
                </c:pt>
                <c:pt idx="99031">
                  <c:v>107.788086</c:v>
                </c:pt>
                <c:pt idx="99032">
                  <c:v>86.5478516</c:v>
                </c:pt>
                <c:pt idx="99033">
                  <c:v>52.0019531</c:v>
                </c:pt>
                <c:pt idx="99034">
                  <c:v>-4.15039062</c:v>
                </c:pt>
                <c:pt idx="99035">
                  <c:v>-56.0302734</c:v>
                </c:pt>
                <c:pt idx="99036">
                  <c:v>-95.2148438</c:v>
                </c:pt>
                <c:pt idx="99037">
                  <c:v>-106.811523</c:v>
                </c:pt>
                <c:pt idx="99038">
                  <c:v>-89.7216797</c:v>
                </c:pt>
                <c:pt idx="99039">
                  <c:v>-51.8798828</c:v>
                </c:pt>
                <c:pt idx="99040">
                  <c:v>0.0</c:v>
                </c:pt>
                <c:pt idx="99041">
                  <c:v>51.5136719</c:v>
                </c:pt>
                <c:pt idx="99042">
                  <c:v>94.84863279999998</c:v>
                </c:pt>
                <c:pt idx="99043">
                  <c:v>107.421875</c:v>
                </c:pt>
                <c:pt idx="99044">
                  <c:v>91.1865234</c:v>
                </c:pt>
                <c:pt idx="99045">
                  <c:v>60.9130859</c:v>
                </c:pt>
                <c:pt idx="99046">
                  <c:v>1.22070312</c:v>
                </c:pt>
                <c:pt idx="99047">
                  <c:v>-55.6640625</c:v>
                </c:pt>
                <c:pt idx="99048">
                  <c:v>-88.8671875</c:v>
                </c:pt>
                <c:pt idx="99049">
                  <c:v>-103.637695</c:v>
                </c:pt>
                <c:pt idx="99050">
                  <c:v>-94.1162109</c:v>
                </c:pt>
                <c:pt idx="99051">
                  <c:v>-60.0585938</c:v>
                </c:pt>
                <c:pt idx="99052">
                  <c:v>-8.7890625</c:v>
                </c:pt>
                <c:pt idx="99053">
                  <c:v>51.0253906</c:v>
                </c:pt>
                <c:pt idx="99054">
                  <c:v>88.7451172</c:v>
                </c:pt>
                <c:pt idx="99055">
                  <c:v>111.206055</c:v>
                </c:pt>
                <c:pt idx="99056">
                  <c:v>98.38867190000001</c:v>
                </c:pt>
                <c:pt idx="99057">
                  <c:v>63.3544922</c:v>
                </c:pt>
                <c:pt idx="99058">
                  <c:v>15.5029297</c:v>
                </c:pt>
                <c:pt idx="99059">
                  <c:v>-42.1142578</c:v>
                </c:pt>
                <c:pt idx="99060">
                  <c:v>-81.9091797</c:v>
                </c:pt>
                <c:pt idx="99061">
                  <c:v>-108.398438</c:v>
                </c:pt>
                <c:pt idx="99062">
                  <c:v>-104.370117</c:v>
                </c:pt>
                <c:pt idx="99063">
                  <c:v>-68.4814453</c:v>
                </c:pt>
                <c:pt idx="99064">
                  <c:v>-22.8271484</c:v>
                </c:pt>
                <c:pt idx="99065">
                  <c:v>37.5976562</c:v>
                </c:pt>
                <c:pt idx="99066">
                  <c:v>84.5947266</c:v>
                </c:pt>
                <c:pt idx="99067">
                  <c:v>109.49707</c:v>
                </c:pt>
                <c:pt idx="99068">
                  <c:v>107.910156</c:v>
                </c:pt>
                <c:pt idx="99069">
                  <c:v>73.2421875</c:v>
                </c:pt>
                <c:pt idx="99070">
                  <c:v>25.5126953</c:v>
                </c:pt>
                <c:pt idx="99071">
                  <c:v>-29.7851562</c:v>
                </c:pt>
                <c:pt idx="99072">
                  <c:v>-70.55664059999998</c:v>
                </c:pt>
                <c:pt idx="99073">
                  <c:v>-99.7314453</c:v>
                </c:pt>
                <c:pt idx="99074">
                  <c:v>-103.881836</c:v>
                </c:pt>
                <c:pt idx="99075">
                  <c:v>-78.9794922</c:v>
                </c:pt>
                <c:pt idx="99076">
                  <c:v>-34.7900391</c:v>
                </c:pt>
                <c:pt idx="99077">
                  <c:v>25.5126953</c:v>
                </c:pt>
                <c:pt idx="99078">
                  <c:v>74.8291016</c:v>
                </c:pt>
                <c:pt idx="99079">
                  <c:v>103.515625</c:v>
                </c:pt>
                <c:pt idx="99080">
                  <c:v>108.154297</c:v>
                </c:pt>
                <c:pt idx="99081">
                  <c:v>73.85253909999996</c:v>
                </c:pt>
                <c:pt idx="99082">
                  <c:v>32.5927734</c:v>
                </c:pt>
                <c:pt idx="99083">
                  <c:v>-18.3105469</c:v>
                </c:pt>
                <c:pt idx="99084">
                  <c:v>-70.1904297</c:v>
                </c:pt>
                <c:pt idx="99085">
                  <c:v>-98.63281249999996</c:v>
                </c:pt>
                <c:pt idx="99086">
                  <c:v>-104.614258</c:v>
                </c:pt>
                <c:pt idx="99087">
                  <c:v>-78.9794922</c:v>
                </c:pt>
                <c:pt idx="99088">
                  <c:v>-33.203125</c:v>
                </c:pt>
                <c:pt idx="99089">
                  <c:v>19.0429688</c:v>
                </c:pt>
                <c:pt idx="99090">
                  <c:v>72.265625</c:v>
                </c:pt>
                <c:pt idx="99091">
                  <c:v>102.661133</c:v>
                </c:pt>
                <c:pt idx="99092">
                  <c:v>111.206055</c:v>
                </c:pt>
                <c:pt idx="99093">
                  <c:v>84.3505859</c:v>
                </c:pt>
                <c:pt idx="99094">
                  <c:v>39.4287109</c:v>
                </c:pt>
                <c:pt idx="99095">
                  <c:v>-16.9677734</c:v>
                </c:pt>
                <c:pt idx="99096">
                  <c:v>-62.7441406</c:v>
                </c:pt>
                <c:pt idx="99097">
                  <c:v>-91.4306641</c:v>
                </c:pt>
                <c:pt idx="99098">
                  <c:v>-106.567383</c:v>
                </c:pt>
                <c:pt idx="99099">
                  <c:v>-84.5947266</c:v>
                </c:pt>
                <c:pt idx="99100">
                  <c:v>-42.2363281</c:v>
                </c:pt>
                <c:pt idx="99101">
                  <c:v>6.95800781</c:v>
                </c:pt>
                <c:pt idx="99102">
                  <c:v>57.9833984</c:v>
                </c:pt>
                <c:pt idx="99103">
                  <c:v>95.5810547</c:v>
                </c:pt>
                <c:pt idx="99104">
                  <c:v>104.492188</c:v>
                </c:pt>
                <c:pt idx="99105">
                  <c:v>94.3603516</c:v>
                </c:pt>
                <c:pt idx="99106">
                  <c:v>54.8095703</c:v>
                </c:pt>
                <c:pt idx="99107">
                  <c:v>-0.854492188</c:v>
                </c:pt>
                <c:pt idx="99108">
                  <c:v>-57.61718749999999</c:v>
                </c:pt>
                <c:pt idx="99109">
                  <c:v>-94.7265625</c:v>
                </c:pt>
                <c:pt idx="99110">
                  <c:v>-112.426758</c:v>
                </c:pt>
                <c:pt idx="99111">
                  <c:v>-93.01757809999998</c:v>
                </c:pt>
                <c:pt idx="99112">
                  <c:v>-52.1240234</c:v>
                </c:pt>
                <c:pt idx="99113">
                  <c:v>4.15039062</c:v>
                </c:pt>
                <c:pt idx="99114">
                  <c:v>49.9267578</c:v>
                </c:pt>
                <c:pt idx="99115">
                  <c:v>92.4072266</c:v>
                </c:pt>
                <c:pt idx="99116">
                  <c:v>104.125977</c:v>
                </c:pt>
                <c:pt idx="99117">
                  <c:v>94.7265625</c:v>
                </c:pt>
                <c:pt idx="99118">
                  <c:v>56.5185547</c:v>
                </c:pt>
                <c:pt idx="99119">
                  <c:v>7.93457031</c:v>
                </c:pt>
                <c:pt idx="99120">
                  <c:v>-45.4101562</c:v>
                </c:pt>
                <c:pt idx="99121">
                  <c:v>-87.7685547</c:v>
                </c:pt>
                <c:pt idx="99122">
                  <c:v>-106.567383</c:v>
                </c:pt>
                <c:pt idx="99123">
                  <c:v>-92.0410156</c:v>
                </c:pt>
                <c:pt idx="99124">
                  <c:v>-66.1621094</c:v>
                </c:pt>
                <c:pt idx="99125">
                  <c:v>-17.7001953</c:v>
                </c:pt>
                <c:pt idx="99126">
                  <c:v>37.3535156</c:v>
                </c:pt>
                <c:pt idx="99127">
                  <c:v>86.9140625</c:v>
                </c:pt>
                <c:pt idx="99128">
                  <c:v>107.543945</c:v>
                </c:pt>
                <c:pt idx="99129">
                  <c:v>97.90039059999998</c:v>
                </c:pt>
                <c:pt idx="99130">
                  <c:v>67.62695309999998</c:v>
                </c:pt>
                <c:pt idx="99131">
                  <c:v>7.44628906</c:v>
                </c:pt>
                <c:pt idx="99132">
                  <c:v>-38.6962891</c:v>
                </c:pt>
                <c:pt idx="99133">
                  <c:v>-83.2519531</c:v>
                </c:pt>
                <c:pt idx="99134">
                  <c:v>-108.764648</c:v>
                </c:pt>
                <c:pt idx="99135">
                  <c:v>-105.34668</c:v>
                </c:pt>
                <c:pt idx="99136">
                  <c:v>-70.1904297</c:v>
                </c:pt>
                <c:pt idx="99137">
                  <c:v>-16.72363279999998</c:v>
                </c:pt>
                <c:pt idx="99138">
                  <c:v>34.3017578</c:v>
                </c:pt>
                <c:pt idx="99139">
                  <c:v>82.03125</c:v>
                </c:pt>
                <c:pt idx="99140">
                  <c:v>105.34668</c:v>
                </c:pt>
                <c:pt idx="99141">
                  <c:v>104.980469</c:v>
                </c:pt>
                <c:pt idx="99142">
                  <c:v>75.4394531</c:v>
                </c:pt>
                <c:pt idx="99143">
                  <c:v>26.2451172</c:v>
                </c:pt>
                <c:pt idx="99144">
                  <c:v>-30.6396484</c:v>
                </c:pt>
                <c:pt idx="99145">
                  <c:v>-76.0498047</c:v>
                </c:pt>
                <c:pt idx="99146">
                  <c:v>-95.5810547</c:v>
                </c:pt>
                <c:pt idx="99147">
                  <c:v>-98.5107422</c:v>
                </c:pt>
                <c:pt idx="99148">
                  <c:v>-78.12499999999998</c:v>
                </c:pt>
                <c:pt idx="99149">
                  <c:v>-26.7333984</c:v>
                </c:pt>
                <c:pt idx="99150">
                  <c:v>24.7802734</c:v>
                </c:pt>
                <c:pt idx="99151">
                  <c:v>71.8994141</c:v>
                </c:pt>
                <c:pt idx="99152">
                  <c:v>100.097656</c:v>
                </c:pt>
                <c:pt idx="99153">
                  <c:v>109.130859</c:v>
                </c:pt>
                <c:pt idx="99154">
                  <c:v>85.4492188</c:v>
                </c:pt>
                <c:pt idx="99155">
                  <c:v>35.2783203</c:v>
                </c:pt>
                <c:pt idx="99156">
                  <c:v>-18.3105469</c:v>
                </c:pt>
                <c:pt idx="99157">
                  <c:v>-63.2324219</c:v>
                </c:pt>
                <c:pt idx="99158">
                  <c:v>-100.219727</c:v>
                </c:pt>
                <c:pt idx="99159">
                  <c:v>-110.107422</c:v>
                </c:pt>
                <c:pt idx="99160">
                  <c:v>-90.57617190000001</c:v>
                </c:pt>
                <c:pt idx="99161">
                  <c:v>-35.0341797</c:v>
                </c:pt>
                <c:pt idx="99162">
                  <c:v>15.5029297</c:v>
                </c:pt>
                <c:pt idx="99163">
                  <c:v>63.5986328</c:v>
                </c:pt>
                <c:pt idx="99164">
                  <c:v>97.2900391</c:v>
                </c:pt>
                <c:pt idx="99165">
                  <c:v>112.548828</c:v>
                </c:pt>
                <c:pt idx="99166">
                  <c:v>85.4492188</c:v>
                </c:pt>
                <c:pt idx="99167">
                  <c:v>44.6777344</c:v>
                </c:pt>
                <c:pt idx="99168">
                  <c:v>-10.2539062</c:v>
                </c:pt>
                <c:pt idx="99169">
                  <c:v>-64.6972656</c:v>
                </c:pt>
                <c:pt idx="99170">
                  <c:v>-92.2851562</c:v>
                </c:pt>
                <c:pt idx="99171">
                  <c:v>-105.102539</c:v>
                </c:pt>
                <c:pt idx="99172">
                  <c:v>-87.5244141</c:v>
                </c:pt>
                <c:pt idx="99173">
                  <c:v>-44.55566409999999</c:v>
                </c:pt>
                <c:pt idx="99174">
                  <c:v>14.8925781</c:v>
                </c:pt>
                <c:pt idx="99175">
                  <c:v>51.5136719</c:v>
                </c:pt>
                <c:pt idx="99176">
                  <c:v>90.6982422</c:v>
                </c:pt>
                <c:pt idx="99177">
                  <c:v>106.323242</c:v>
                </c:pt>
                <c:pt idx="99178">
                  <c:v>91.4306641</c:v>
                </c:pt>
                <c:pt idx="99179">
                  <c:v>47.3632812</c:v>
                </c:pt>
                <c:pt idx="99180">
                  <c:v>-6.225585939999994</c:v>
                </c:pt>
                <c:pt idx="99181">
                  <c:v>-53.4667969</c:v>
                </c:pt>
                <c:pt idx="99182">
                  <c:v>-89.35546879999995</c:v>
                </c:pt>
                <c:pt idx="99183">
                  <c:v>-103.149414</c:v>
                </c:pt>
                <c:pt idx="99184">
                  <c:v>-97.1679688</c:v>
                </c:pt>
                <c:pt idx="99185">
                  <c:v>-55.2978516</c:v>
                </c:pt>
                <c:pt idx="99186">
                  <c:v>8.178710939999998</c:v>
                </c:pt>
                <c:pt idx="99187">
                  <c:v>58.2275391</c:v>
                </c:pt>
                <c:pt idx="99188">
                  <c:v>98.38867190000001</c:v>
                </c:pt>
                <c:pt idx="99189">
                  <c:v>112.060547</c:v>
                </c:pt>
                <c:pt idx="99190">
                  <c:v>94.2382812</c:v>
                </c:pt>
                <c:pt idx="99191">
                  <c:v>56.3964844</c:v>
                </c:pt>
                <c:pt idx="99192">
                  <c:v>5.73730469</c:v>
                </c:pt>
                <c:pt idx="99193">
                  <c:v>-52.2460938</c:v>
                </c:pt>
                <c:pt idx="99194">
                  <c:v>-90.33203119999993</c:v>
                </c:pt>
                <c:pt idx="99195">
                  <c:v>-110.229492</c:v>
                </c:pt>
                <c:pt idx="99196">
                  <c:v>-103.759766</c:v>
                </c:pt>
                <c:pt idx="99197">
                  <c:v>-62.1337891</c:v>
                </c:pt>
                <c:pt idx="99198">
                  <c:v>-5.12695312</c:v>
                </c:pt>
                <c:pt idx="99199">
                  <c:v>40.7714844</c:v>
                </c:pt>
                <c:pt idx="99200">
                  <c:v>78.6132812</c:v>
                </c:pt>
                <c:pt idx="99201">
                  <c:v>100.463867</c:v>
                </c:pt>
                <c:pt idx="99202">
                  <c:v>98.2666016</c:v>
                </c:pt>
                <c:pt idx="99203">
                  <c:v>64.3310547</c:v>
                </c:pt>
                <c:pt idx="99204">
                  <c:v>14.1601562</c:v>
                </c:pt>
                <c:pt idx="99205">
                  <c:v>-38.6962891</c:v>
                </c:pt>
                <c:pt idx="99206">
                  <c:v>-82.7636719</c:v>
                </c:pt>
                <c:pt idx="99207">
                  <c:v>-107.055664</c:v>
                </c:pt>
                <c:pt idx="99208">
                  <c:v>-101.44043</c:v>
                </c:pt>
                <c:pt idx="99209">
                  <c:v>-67.2607422</c:v>
                </c:pt>
                <c:pt idx="99210">
                  <c:v>-17.7001953</c:v>
                </c:pt>
                <c:pt idx="99211">
                  <c:v>32.1044922</c:v>
                </c:pt>
                <c:pt idx="99212">
                  <c:v>83.4960938</c:v>
                </c:pt>
                <c:pt idx="99213">
                  <c:v>102.539062</c:v>
                </c:pt>
                <c:pt idx="99214">
                  <c:v>98.87695309999998</c:v>
                </c:pt>
                <c:pt idx="99215">
                  <c:v>72.9980469</c:v>
                </c:pt>
                <c:pt idx="99216">
                  <c:v>27.2216797</c:v>
                </c:pt>
                <c:pt idx="99217">
                  <c:v>-33.3251953</c:v>
                </c:pt>
                <c:pt idx="99218">
                  <c:v>-83.7402344</c:v>
                </c:pt>
                <c:pt idx="99219">
                  <c:v>-101.44043</c:v>
                </c:pt>
                <c:pt idx="99220">
                  <c:v>-102.294922</c:v>
                </c:pt>
                <c:pt idx="99221">
                  <c:v>-73.3642578</c:v>
                </c:pt>
                <c:pt idx="99222">
                  <c:v>-30.2734375</c:v>
                </c:pt>
                <c:pt idx="99223">
                  <c:v>25.6347656</c:v>
                </c:pt>
                <c:pt idx="99224">
                  <c:v>78.0029297</c:v>
                </c:pt>
                <c:pt idx="99225">
                  <c:v>106.323242</c:v>
                </c:pt>
                <c:pt idx="99226">
                  <c:v>101.074219</c:v>
                </c:pt>
                <c:pt idx="99227">
                  <c:v>76.2939453</c:v>
                </c:pt>
                <c:pt idx="99228">
                  <c:v>29.1748047</c:v>
                </c:pt>
                <c:pt idx="99229">
                  <c:v>-21.2402344</c:v>
                </c:pt>
                <c:pt idx="99230">
                  <c:v>-70.9228516</c:v>
                </c:pt>
                <c:pt idx="99231">
                  <c:v>-102.050781</c:v>
                </c:pt>
                <c:pt idx="99232">
                  <c:v>-102.905273</c:v>
                </c:pt>
                <c:pt idx="99233">
                  <c:v>-74.46289059999998</c:v>
                </c:pt>
                <c:pt idx="99234">
                  <c:v>-37.2314453</c:v>
                </c:pt>
                <c:pt idx="99235">
                  <c:v>19.0429688</c:v>
                </c:pt>
                <c:pt idx="99236">
                  <c:v>72.50976559999998</c:v>
                </c:pt>
                <c:pt idx="99237">
                  <c:v>97.2900391</c:v>
                </c:pt>
                <c:pt idx="99238">
                  <c:v>100.341797</c:v>
                </c:pt>
                <c:pt idx="99239">
                  <c:v>85.20507809999994</c:v>
                </c:pt>
                <c:pt idx="99240">
                  <c:v>39.4287109</c:v>
                </c:pt>
                <c:pt idx="99241">
                  <c:v>-20.6298828</c:v>
                </c:pt>
                <c:pt idx="99242">
                  <c:v>-70.9228516</c:v>
                </c:pt>
                <c:pt idx="99243">
                  <c:v>-94.7265625</c:v>
                </c:pt>
                <c:pt idx="99244">
                  <c:v>-101.318359</c:v>
                </c:pt>
                <c:pt idx="99245">
                  <c:v>-92.2851562</c:v>
                </c:pt>
                <c:pt idx="99246">
                  <c:v>-56.640625</c:v>
                </c:pt>
                <c:pt idx="99247">
                  <c:v>4.02832031</c:v>
                </c:pt>
                <c:pt idx="99248">
                  <c:v>60.4248047</c:v>
                </c:pt>
                <c:pt idx="99249">
                  <c:v>100.585938</c:v>
                </c:pt>
                <c:pt idx="99250">
                  <c:v>105.224609</c:v>
                </c:pt>
                <c:pt idx="99251">
                  <c:v>90.82031249999996</c:v>
                </c:pt>
                <c:pt idx="99252">
                  <c:v>51.5136719</c:v>
                </c:pt>
                <c:pt idx="99253">
                  <c:v>-2.19726562</c:v>
                </c:pt>
                <c:pt idx="99254">
                  <c:v>-48.9501953</c:v>
                </c:pt>
                <c:pt idx="99255">
                  <c:v>-90.08789059999998</c:v>
                </c:pt>
                <c:pt idx="99256">
                  <c:v>-109.130859</c:v>
                </c:pt>
                <c:pt idx="99257">
                  <c:v>-92.89550779999998</c:v>
                </c:pt>
                <c:pt idx="99258">
                  <c:v>-53.34472659999999</c:v>
                </c:pt>
                <c:pt idx="99259">
                  <c:v>7.93457031</c:v>
                </c:pt>
                <c:pt idx="99260">
                  <c:v>55.5419922</c:v>
                </c:pt>
                <c:pt idx="99261">
                  <c:v>90.57617190000001</c:v>
                </c:pt>
                <c:pt idx="99262">
                  <c:v>111.572266</c:v>
                </c:pt>
                <c:pt idx="99263">
                  <c:v>98.0224609</c:v>
                </c:pt>
                <c:pt idx="99264">
                  <c:v>60.546875</c:v>
                </c:pt>
                <c:pt idx="99265">
                  <c:v>1.58691406</c:v>
                </c:pt>
                <c:pt idx="99266">
                  <c:v>-42.7246094</c:v>
                </c:pt>
                <c:pt idx="99267">
                  <c:v>-85.5712891</c:v>
                </c:pt>
                <c:pt idx="99268">
                  <c:v>-107.543945</c:v>
                </c:pt>
                <c:pt idx="99269">
                  <c:v>-100.219727</c:v>
                </c:pt>
                <c:pt idx="99270">
                  <c:v>-51.6357422</c:v>
                </c:pt>
                <c:pt idx="99271">
                  <c:v>-1.953125</c:v>
                </c:pt>
                <c:pt idx="99272">
                  <c:v>47.2412109</c:v>
                </c:pt>
                <c:pt idx="99273">
                  <c:v>85.08300779999998</c:v>
                </c:pt>
                <c:pt idx="99274">
                  <c:v>106.445312</c:v>
                </c:pt>
                <c:pt idx="99275">
                  <c:v>92.2851562</c:v>
                </c:pt>
                <c:pt idx="99276">
                  <c:v>57.61718749999999</c:v>
                </c:pt>
                <c:pt idx="99277">
                  <c:v>14.2822266</c:v>
                </c:pt>
                <c:pt idx="99278">
                  <c:v>-39.6728516</c:v>
                </c:pt>
                <c:pt idx="99279">
                  <c:v>-82.03125</c:v>
                </c:pt>
                <c:pt idx="99280">
                  <c:v>-97.77832029999998</c:v>
                </c:pt>
                <c:pt idx="99281">
                  <c:v>-99.60937499999996</c:v>
                </c:pt>
                <c:pt idx="99282">
                  <c:v>-75.31738279999998</c:v>
                </c:pt>
                <c:pt idx="99283">
                  <c:v>-26.4892578</c:v>
                </c:pt>
                <c:pt idx="99284">
                  <c:v>36.7431641</c:v>
                </c:pt>
                <c:pt idx="99285">
                  <c:v>83.12988279999993</c:v>
                </c:pt>
                <c:pt idx="99286">
                  <c:v>107.788086</c:v>
                </c:pt>
                <c:pt idx="99287">
                  <c:v>99.85351559999998</c:v>
                </c:pt>
                <c:pt idx="99288">
                  <c:v>71.2890625</c:v>
                </c:pt>
                <c:pt idx="99289">
                  <c:v>18.7988281</c:v>
                </c:pt>
                <c:pt idx="99290">
                  <c:v>-34.3017578</c:v>
                </c:pt>
                <c:pt idx="99291">
                  <c:v>-74.21875</c:v>
                </c:pt>
                <c:pt idx="99292">
                  <c:v>-101.196289</c:v>
                </c:pt>
                <c:pt idx="99293">
                  <c:v>-103.393555</c:v>
                </c:pt>
                <c:pt idx="99294">
                  <c:v>-71.5332031</c:v>
                </c:pt>
                <c:pt idx="99295">
                  <c:v>-28.9306641</c:v>
                </c:pt>
                <c:pt idx="99296">
                  <c:v>19.2871094</c:v>
                </c:pt>
                <c:pt idx="99297">
                  <c:v>76.17187499999996</c:v>
                </c:pt>
                <c:pt idx="99298">
                  <c:v>98.0224609</c:v>
                </c:pt>
                <c:pt idx="99299">
                  <c:v>104.003906</c:v>
                </c:pt>
                <c:pt idx="99300">
                  <c:v>87.4023438</c:v>
                </c:pt>
                <c:pt idx="99301">
                  <c:v>37.3535156</c:v>
                </c:pt>
                <c:pt idx="99302">
                  <c:v>-15.9912109</c:v>
                </c:pt>
                <c:pt idx="99303">
                  <c:v>-72.9980469</c:v>
                </c:pt>
                <c:pt idx="99304">
                  <c:v>-103.027344</c:v>
                </c:pt>
                <c:pt idx="99305">
                  <c:v>-106.933594</c:v>
                </c:pt>
                <c:pt idx="99306">
                  <c:v>-79.8339844</c:v>
                </c:pt>
                <c:pt idx="99307">
                  <c:v>-41.7480469</c:v>
                </c:pt>
                <c:pt idx="99308">
                  <c:v>14.7705078</c:v>
                </c:pt>
                <c:pt idx="99309">
                  <c:v>61.8896484</c:v>
                </c:pt>
                <c:pt idx="99310">
                  <c:v>92.4072266</c:v>
                </c:pt>
                <c:pt idx="99311">
                  <c:v>99.4873047</c:v>
                </c:pt>
                <c:pt idx="99312">
                  <c:v>86.42578119999993</c:v>
                </c:pt>
                <c:pt idx="99313">
                  <c:v>40.2832031</c:v>
                </c:pt>
                <c:pt idx="99314">
                  <c:v>-12.8173828</c:v>
                </c:pt>
                <c:pt idx="99315">
                  <c:v>-64.0869141</c:v>
                </c:pt>
                <c:pt idx="99316">
                  <c:v>-105.46875</c:v>
                </c:pt>
                <c:pt idx="99317">
                  <c:v>-111.083984</c:v>
                </c:pt>
                <c:pt idx="99318">
                  <c:v>-92.1630859</c:v>
                </c:pt>
                <c:pt idx="99319">
                  <c:v>-45.0439453</c:v>
                </c:pt>
                <c:pt idx="99320">
                  <c:v>10.0097656</c:v>
                </c:pt>
                <c:pt idx="99321">
                  <c:v>52.6123047</c:v>
                </c:pt>
                <c:pt idx="99322">
                  <c:v>94.4824219</c:v>
                </c:pt>
                <c:pt idx="99323">
                  <c:v>109.25293</c:v>
                </c:pt>
                <c:pt idx="99324">
                  <c:v>90.6982422</c:v>
                </c:pt>
                <c:pt idx="99325">
                  <c:v>47.3632812</c:v>
                </c:pt>
                <c:pt idx="99326">
                  <c:v>-5.73730469</c:v>
                </c:pt>
                <c:pt idx="99327">
                  <c:v>-62.2558594</c:v>
                </c:pt>
                <c:pt idx="99328">
                  <c:v>-95.3369141</c:v>
                </c:pt>
                <c:pt idx="99329">
                  <c:v>-104.003906</c:v>
                </c:pt>
                <c:pt idx="99330">
                  <c:v>-89.35546879999995</c:v>
                </c:pt>
                <c:pt idx="99331">
                  <c:v>-53.34472659999999</c:v>
                </c:pt>
                <c:pt idx="99332">
                  <c:v>-8.66699219</c:v>
                </c:pt>
                <c:pt idx="99333">
                  <c:v>48.7060547</c:v>
                </c:pt>
                <c:pt idx="99334">
                  <c:v>90.82031249999996</c:v>
                </c:pt>
                <c:pt idx="99335">
                  <c:v>103.027344</c:v>
                </c:pt>
                <c:pt idx="99336">
                  <c:v>92.4072266</c:v>
                </c:pt>
                <c:pt idx="99337">
                  <c:v>60.7910156</c:v>
                </c:pt>
                <c:pt idx="99338">
                  <c:v>5.24902344</c:v>
                </c:pt>
                <c:pt idx="99339">
                  <c:v>-44.921875</c:v>
                </c:pt>
                <c:pt idx="99340">
                  <c:v>-91.3085938</c:v>
                </c:pt>
                <c:pt idx="99341">
                  <c:v>-106.445312</c:v>
                </c:pt>
                <c:pt idx="99342">
                  <c:v>-91.796875</c:v>
                </c:pt>
                <c:pt idx="99343">
                  <c:v>-60.6689453</c:v>
                </c:pt>
                <c:pt idx="99344">
                  <c:v>-10.2539062</c:v>
                </c:pt>
                <c:pt idx="99345">
                  <c:v>48.0957031</c:v>
                </c:pt>
                <c:pt idx="99346">
                  <c:v>88.62304690000001</c:v>
                </c:pt>
                <c:pt idx="99347">
                  <c:v>109.130859</c:v>
                </c:pt>
                <c:pt idx="99348">
                  <c:v>100.585938</c:v>
                </c:pt>
                <c:pt idx="99349">
                  <c:v>64.3310547</c:v>
                </c:pt>
                <c:pt idx="99350">
                  <c:v>12.6953125</c:v>
                </c:pt>
                <c:pt idx="99351">
                  <c:v>-39.6728516</c:v>
                </c:pt>
                <c:pt idx="99352">
                  <c:v>-79.5898438</c:v>
                </c:pt>
                <c:pt idx="99353">
                  <c:v>-100.708008</c:v>
                </c:pt>
                <c:pt idx="99354">
                  <c:v>-91.9189453</c:v>
                </c:pt>
                <c:pt idx="99355">
                  <c:v>-64.8193359</c:v>
                </c:pt>
                <c:pt idx="99356">
                  <c:v>-14.6484375</c:v>
                </c:pt>
                <c:pt idx="99357">
                  <c:v>43.9453125</c:v>
                </c:pt>
                <c:pt idx="99358">
                  <c:v>84.10644529999998</c:v>
                </c:pt>
                <c:pt idx="99359">
                  <c:v>107.055664</c:v>
                </c:pt>
                <c:pt idx="99360">
                  <c:v>101.196289</c:v>
                </c:pt>
                <c:pt idx="99361">
                  <c:v>68.35937499999996</c:v>
                </c:pt>
                <c:pt idx="99362">
                  <c:v>21.1181641</c:v>
                </c:pt>
                <c:pt idx="99363">
                  <c:v>-38.2080078</c:v>
                </c:pt>
                <c:pt idx="99364">
                  <c:v>-77.5146484</c:v>
                </c:pt>
                <c:pt idx="99365">
                  <c:v>-95.5810547</c:v>
                </c:pt>
                <c:pt idx="99366">
                  <c:v>-94.3603516</c:v>
                </c:pt>
                <c:pt idx="99367">
                  <c:v>-77.27050779999998</c:v>
                </c:pt>
                <c:pt idx="99368">
                  <c:v>-24.6582031</c:v>
                </c:pt>
                <c:pt idx="99369">
                  <c:v>30.6396484</c:v>
                </c:pt>
                <c:pt idx="99370">
                  <c:v>82.7636719</c:v>
                </c:pt>
                <c:pt idx="99371">
                  <c:v>100.463867</c:v>
                </c:pt>
                <c:pt idx="99372">
                  <c:v>104.492188</c:v>
                </c:pt>
                <c:pt idx="99373">
                  <c:v>83.2519531</c:v>
                </c:pt>
                <c:pt idx="99374">
                  <c:v>32.1044922</c:v>
                </c:pt>
                <c:pt idx="99375">
                  <c:v>-23.3154297</c:v>
                </c:pt>
                <c:pt idx="99376">
                  <c:v>-76.7822266</c:v>
                </c:pt>
                <c:pt idx="99377">
                  <c:v>-101.928711</c:v>
                </c:pt>
                <c:pt idx="99378">
                  <c:v>-100.830078</c:v>
                </c:pt>
                <c:pt idx="99379">
                  <c:v>-78.2470703</c:v>
                </c:pt>
                <c:pt idx="99380">
                  <c:v>-33.203125</c:v>
                </c:pt>
                <c:pt idx="99381">
                  <c:v>24.7802734</c:v>
                </c:pt>
                <c:pt idx="99382">
                  <c:v>69.45800779999998</c:v>
                </c:pt>
                <c:pt idx="99383">
                  <c:v>100.952148</c:v>
                </c:pt>
                <c:pt idx="99384">
                  <c:v>103.393555</c:v>
                </c:pt>
                <c:pt idx="99385">
                  <c:v>78.9794922</c:v>
                </c:pt>
                <c:pt idx="99386">
                  <c:v>39.4287109</c:v>
                </c:pt>
                <c:pt idx="99387">
                  <c:v>-14.5263672</c:v>
                </c:pt>
                <c:pt idx="99388">
                  <c:v>-70.0683594</c:v>
                </c:pt>
                <c:pt idx="99389">
                  <c:v>-98.2666016</c:v>
                </c:pt>
                <c:pt idx="99390">
                  <c:v>-102.661133</c:v>
                </c:pt>
                <c:pt idx="99391">
                  <c:v>-88.13476559999998</c:v>
                </c:pt>
                <c:pt idx="99392">
                  <c:v>-43.9453125</c:v>
                </c:pt>
                <c:pt idx="99393">
                  <c:v>7.69042969</c:v>
                </c:pt>
                <c:pt idx="99394">
                  <c:v>49.5605469</c:v>
                </c:pt>
                <c:pt idx="99395">
                  <c:v>87.890625</c:v>
                </c:pt>
                <c:pt idx="99396">
                  <c:v>108.276367</c:v>
                </c:pt>
                <c:pt idx="99397">
                  <c:v>92.89550779999998</c:v>
                </c:pt>
                <c:pt idx="99398">
                  <c:v>50.9033203</c:v>
                </c:pt>
                <c:pt idx="99399">
                  <c:v>-3.90625</c:v>
                </c:pt>
                <c:pt idx="99400">
                  <c:v>-53.8330078</c:v>
                </c:pt>
                <c:pt idx="99401">
                  <c:v>-97.4121094</c:v>
                </c:pt>
                <c:pt idx="99402">
                  <c:v>-104.858398</c:v>
                </c:pt>
                <c:pt idx="99403">
                  <c:v>-88.8671875</c:v>
                </c:pt>
                <c:pt idx="99404">
                  <c:v>-58.7158203</c:v>
                </c:pt>
                <c:pt idx="99405">
                  <c:v>-7.44628906</c:v>
                </c:pt>
                <c:pt idx="99406">
                  <c:v>50.1708984</c:v>
                </c:pt>
                <c:pt idx="99407">
                  <c:v>98.9990234</c:v>
                </c:pt>
                <c:pt idx="99408">
                  <c:v>106.689453</c:v>
                </c:pt>
                <c:pt idx="99409">
                  <c:v>90.6982422</c:v>
                </c:pt>
                <c:pt idx="99410">
                  <c:v>54.93164059999999</c:v>
                </c:pt>
                <c:pt idx="99411">
                  <c:v>7.08007812</c:v>
                </c:pt>
                <c:pt idx="99412">
                  <c:v>-49.80468749999996</c:v>
                </c:pt>
                <c:pt idx="99413">
                  <c:v>-83.8623047</c:v>
                </c:pt>
                <c:pt idx="99414">
                  <c:v>-100.585938</c:v>
                </c:pt>
                <c:pt idx="99415">
                  <c:v>-100.219727</c:v>
                </c:pt>
                <c:pt idx="99416">
                  <c:v>-58.4716797</c:v>
                </c:pt>
                <c:pt idx="99417">
                  <c:v>-6.347656249999996</c:v>
                </c:pt>
                <c:pt idx="99418">
                  <c:v>42.8466797</c:v>
                </c:pt>
                <c:pt idx="99419">
                  <c:v>84.4726562</c:v>
                </c:pt>
                <c:pt idx="99420">
                  <c:v>102.905273</c:v>
                </c:pt>
                <c:pt idx="99421">
                  <c:v>96.80175779999998</c:v>
                </c:pt>
                <c:pt idx="99422">
                  <c:v>68.9697266</c:v>
                </c:pt>
                <c:pt idx="99423">
                  <c:v>14.7705078</c:v>
                </c:pt>
                <c:pt idx="99424">
                  <c:v>-42.3583984</c:v>
                </c:pt>
                <c:pt idx="99425">
                  <c:v>-79.1015625</c:v>
                </c:pt>
                <c:pt idx="99426">
                  <c:v>-107.055664</c:v>
                </c:pt>
                <c:pt idx="99427">
                  <c:v>-104.492188</c:v>
                </c:pt>
                <c:pt idx="99428">
                  <c:v>-68.9697266</c:v>
                </c:pt>
                <c:pt idx="99429">
                  <c:v>-18.3105469</c:v>
                </c:pt>
                <c:pt idx="99430">
                  <c:v>36.4990234</c:v>
                </c:pt>
                <c:pt idx="99431">
                  <c:v>80.5664062</c:v>
                </c:pt>
                <c:pt idx="99432">
                  <c:v>102.050781</c:v>
                </c:pt>
                <c:pt idx="99433">
                  <c:v>94.97070309999998</c:v>
                </c:pt>
                <c:pt idx="99434">
                  <c:v>65.7958984</c:v>
                </c:pt>
                <c:pt idx="99435">
                  <c:v>23.6816406</c:v>
                </c:pt>
                <c:pt idx="99436">
                  <c:v>-30.3955078</c:v>
                </c:pt>
                <c:pt idx="99437">
                  <c:v>-72.9980469</c:v>
                </c:pt>
                <c:pt idx="99438">
                  <c:v>-102.294922</c:v>
                </c:pt>
                <c:pt idx="99439">
                  <c:v>-105.712891</c:v>
                </c:pt>
                <c:pt idx="99440">
                  <c:v>-74.7070312</c:v>
                </c:pt>
                <c:pt idx="99441">
                  <c:v>-31.25</c:v>
                </c:pt>
                <c:pt idx="99442">
                  <c:v>23.1933594</c:v>
                </c:pt>
                <c:pt idx="99443">
                  <c:v>68.9697266</c:v>
                </c:pt>
                <c:pt idx="99444">
                  <c:v>105.34668</c:v>
                </c:pt>
                <c:pt idx="99445">
                  <c:v>107.666016</c:v>
                </c:pt>
                <c:pt idx="99446">
                  <c:v>76.0498047</c:v>
                </c:pt>
                <c:pt idx="99447">
                  <c:v>39.7949219</c:v>
                </c:pt>
                <c:pt idx="99448">
                  <c:v>-27.5878906</c:v>
                </c:pt>
                <c:pt idx="99449">
                  <c:v>-68.7255859</c:v>
                </c:pt>
                <c:pt idx="99450">
                  <c:v>-96.5576172</c:v>
                </c:pt>
                <c:pt idx="99451">
                  <c:v>-112.426758</c:v>
                </c:pt>
                <c:pt idx="99452">
                  <c:v>-78.0029297</c:v>
                </c:pt>
                <c:pt idx="99453">
                  <c:v>-36.3769531</c:v>
                </c:pt>
                <c:pt idx="99454">
                  <c:v>15.3808594</c:v>
                </c:pt>
                <c:pt idx="99455">
                  <c:v>68.7255859</c:v>
                </c:pt>
                <c:pt idx="99456">
                  <c:v>102.294922</c:v>
                </c:pt>
                <c:pt idx="99457">
                  <c:v>103.149414</c:v>
                </c:pt>
                <c:pt idx="99458">
                  <c:v>81.7871094</c:v>
                </c:pt>
                <c:pt idx="99459">
                  <c:v>38.8183594</c:v>
                </c:pt>
                <c:pt idx="99460">
                  <c:v>-12.2070312</c:v>
                </c:pt>
                <c:pt idx="99461">
                  <c:v>-62.7441406</c:v>
                </c:pt>
                <c:pt idx="99462">
                  <c:v>-94.84863279999998</c:v>
                </c:pt>
                <c:pt idx="99463">
                  <c:v>-105.957031</c:v>
                </c:pt>
                <c:pt idx="99464">
                  <c:v>-90.6982422</c:v>
                </c:pt>
                <c:pt idx="99465">
                  <c:v>-43.9453125</c:v>
                </c:pt>
                <c:pt idx="99466">
                  <c:v>5.004882809999995</c:v>
                </c:pt>
                <c:pt idx="99467">
                  <c:v>64.453125</c:v>
                </c:pt>
                <c:pt idx="99468">
                  <c:v>93.87207029999993</c:v>
                </c:pt>
                <c:pt idx="99469">
                  <c:v>99.85351559999998</c:v>
                </c:pt>
                <c:pt idx="99470">
                  <c:v>88.37890619999993</c:v>
                </c:pt>
                <c:pt idx="99471">
                  <c:v>48.9501953</c:v>
                </c:pt>
                <c:pt idx="99472">
                  <c:v>-5.615234379999995</c:v>
                </c:pt>
                <c:pt idx="99473">
                  <c:v>-57.7392578</c:v>
                </c:pt>
                <c:pt idx="99474">
                  <c:v>-96.0693359</c:v>
                </c:pt>
                <c:pt idx="99475">
                  <c:v>-100.097656</c:v>
                </c:pt>
                <c:pt idx="99476">
                  <c:v>-87.5244141</c:v>
                </c:pt>
                <c:pt idx="99477">
                  <c:v>-52.734375</c:v>
                </c:pt>
                <c:pt idx="99478">
                  <c:v>3.05175781</c:v>
                </c:pt>
                <c:pt idx="99479">
                  <c:v>57.7392578</c:v>
                </c:pt>
                <c:pt idx="99480">
                  <c:v>95.703125</c:v>
                </c:pt>
                <c:pt idx="99481">
                  <c:v>101.5625</c:v>
                </c:pt>
                <c:pt idx="99482">
                  <c:v>90.2099609</c:v>
                </c:pt>
                <c:pt idx="99483">
                  <c:v>57.0068359</c:v>
                </c:pt>
                <c:pt idx="99484">
                  <c:v>2.80761719</c:v>
                </c:pt>
                <c:pt idx="99485">
                  <c:v>-46.2646484</c:v>
                </c:pt>
                <c:pt idx="99486">
                  <c:v>-87.15820309999998</c:v>
                </c:pt>
                <c:pt idx="99487">
                  <c:v>-105.957031</c:v>
                </c:pt>
                <c:pt idx="99488">
                  <c:v>-95.0927734</c:v>
                </c:pt>
                <c:pt idx="99489">
                  <c:v>-60.546875</c:v>
                </c:pt>
                <c:pt idx="99490">
                  <c:v>-12.6953125</c:v>
                </c:pt>
                <c:pt idx="99491">
                  <c:v>38.3300781</c:v>
                </c:pt>
                <c:pt idx="99492">
                  <c:v>86.05957029999998</c:v>
                </c:pt>
                <c:pt idx="99493">
                  <c:v>102.539062</c:v>
                </c:pt>
                <c:pt idx="99494">
                  <c:v>104.003906</c:v>
                </c:pt>
                <c:pt idx="99495">
                  <c:v>64.9414062</c:v>
                </c:pt>
                <c:pt idx="99496">
                  <c:v>12.9394531</c:v>
                </c:pt>
                <c:pt idx="99497">
                  <c:v>-49.80468749999996</c:v>
                </c:pt>
                <c:pt idx="99498">
                  <c:v>-86.6699219</c:v>
                </c:pt>
                <c:pt idx="99499">
                  <c:v>-107.666016</c:v>
                </c:pt>
                <c:pt idx="99500">
                  <c:v>-104.248047</c:v>
                </c:pt>
                <c:pt idx="99501">
                  <c:v>-70.1904297</c:v>
                </c:pt>
                <c:pt idx="99502">
                  <c:v>-11.1083984</c:v>
                </c:pt>
                <c:pt idx="99503">
                  <c:v>38.8183594</c:v>
                </c:pt>
                <c:pt idx="99504">
                  <c:v>79.34570309999998</c:v>
                </c:pt>
                <c:pt idx="99505">
                  <c:v>94.6044922</c:v>
                </c:pt>
                <c:pt idx="99506">
                  <c:v>102.050781</c:v>
                </c:pt>
                <c:pt idx="99507">
                  <c:v>76.4160156</c:v>
                </c:pt>
                <c:pt idx="99508">
                  <c:v>27.34375</c:v>
                </c:pt>
                <c:pt idx="99509">
                  <c:v>-30.0292969</c:v>
                </c:pt>
                <c:pt idx="99510">
                  <c:v>-74.3408203</c:v>
                </c:pt>
                <c:pt idx="99511">
                  <c:v>-110.351562</c:v>
                </c:pt>
                <c:pt idx="99512">
                  <c:v>-102.294922</c:v>
                </c:pt>
                <c:pt idx="99513">
                  <c:v>-77.63671879999995</c:v>
                </c:pt>
                <c:pt idx="99514">
                  <c:v>-27.34375</c:v>
                </c:pt>
                <c:pt idx="99515">
                  <c:v>25.1464844</c:v>
                </c:pt>
                <c:pt idx="99516">
                  <c:v>71.2890625</c:v>
                </c:pt>
                <c:pt idx="99517">
                  <c:v>103.637695</c:v>
                </c:pt>
                <c:pt idx="99518">
                  <c:v>102.539062</c:v>
                </c:pt>
                <c:pt idx="99519">
                  <c:v>81.66503909999996</c:v>
                </c:pt>
                <c:pt idx="99520">
                  <c:v>27.5878906</c:v>
                </c:pt>
                <c:pt idx="99521">
                  <c:v>-29.4189453</c:v>
                </c:pt>
                <c:pt idx="99522">
                  <c:v>-74.7070312</c:v>
                </c:pt>
                <c:pt idx="99523">
                  <c:v>-102.905273</c:v>
                </c:pt>
                <c:pt idx="99524">
                  <c:v>-103.149414</c:v>
                </c:pt>
                <c:pt idx="99525">
                  <c:v>-79.9560547</c:v>
                </c:pt>
                <c:pt idx="99526">
                  <c:v>-39.1845703</c:v>
                </c:pt>
                <c:pt idx="99527">
                  <c:v>21.3623047</c:v>
                </c:pt>
                <c:pt idx="99528">
                  <c:v>71.1669922</c:v>
                </c:pt>
                <c:pt idx="99529">
                  <c:v>101.074219</c:v>
                </c:pt>
                <c:pt idx="99530">
                  <c:v>110.961914</c:v>
                </c:pt>
                <c:pt idx="99531">
                  <c:v>84.10644529999998</c:v>
                </c:pt>
                <c:pt idx="99532">
                  <c:v>43.3349609</c:v>
                </c:pt>
                <c:pt idx="99533">
                  <c:v>-20.2636719</c:v>
                </c:pt>
                <c:pt idx="99534">
                  <c:v>-69.7021484</c:v>
                </c:pt>
                <c:pt idx="99535">
                  <c:v>-92.6513672</c:v>
                </c:pt>
                <c:pt idx="99536">
                  <c:v>-108.276367</c:v>
                </c:pt>
                <c:pt idx="99537">
                  <c:v>-87.5244141</c:v>
                </c:pt>
                <c:pt idx="99538">
                  <c:v>-50.6591797</c:v>
                </c:pt>
                <c:pt idx="99539">
                  <c:v>3.41796875</c:v>
                </c:pt>
                <c:pt idx="99540">
                  <c:v>59.2041016</c:v>
                </c:pt>
                <c:pt idx="99541">
                  <c:v>89.5996094</c:v>
                </c:pt>
                <c:pt idx="99542">
                  <c:v>104.492188</c:v>
                </c:pt>
                <c:pt idx="99543">
                  <c:v>86.3037109</c:v>
                </c:pt>
                <c:pt idx="99544">
                  <c:v>50.4150391</c:v>
                </c:pt>
                <c:pt idx="99545">
                  <c:v>-4.882812499999997</c:v>
                </c:pt>
                <c:pt idx="99546">
                  <c:v>-46.1425781</c:v>
                </c:pt>
                <c:pt idx="99547">
                  <c:v>-92.4072266</c:v>
                </c:pt>
                <c:pt idx="99548">
                  <c:v>-110.351562</c:v>
                </c:pt>
                <c:pt idx="99549">
                  <c:v>-93.5058594</c:v>
                </c:pt>
                <c:pt idx="99550">
                  <c:v>-52.4902344</c:v>
                </c:pt>
                <c:pt idx="99551">
                  <c:v>0.122070312</c:v>
                </c:pt>
                <c:pt idx="99552">
                  <c:v>54.0771484</c:v>
                </c:pt>
                <c:pt idx="99553">
                  <c:v>90.57617190000001</c:v>
                </c:pt>
                <c:pt idx="99554">
                  <c:v>101.806641</c:v>
                </c:pt>
                <c:pt idx="99555">
                  <c:v>88.7451172</c:v>
                </c:pt>
                <c:pt idx="99556">
                  <c:v>53.4667969</c:v>
                </c:pt>
                <c:pt idx="99557">
                  <c:v>0.610351562</c:v>
                </c:pt>
                <c:pt idx="99558">
                  <c:v>-55.9082031</c:v>
                </c:pt>
                <c:pt idx="99559">
                  <c:v>-89.35546879999995</c:v>
                </c:pt>
                <c:pt idx="99560">
                  <c:v>-105.46875</c:v>
                </c:pt>
                <c:pt idx="99561">
                  <c:v>-97.5341797</c:v>
                </c:pt>
                <c:pt idx="99562">
                  <c:v>-62.0117188</c:v>
                </c:pt>
                <c:pt idx="99563">
                  <c:v>-2.44140625</c:v>
                </c:pt>
                <c:pt idx="99564">
                  <c:v>54.5654297</c:v>
                </c:pt>
                <c:pt idx="99565">
                  <c:v>87.6464844</c:v>
                </c:pt>
                <c:pt idx="99566">
                  <c:v>103.515625</c:v>
                </c:pt>
                <c:pt idx="99567">
                  <c:v>103.027344</c:v>
                </c:pt>
                <c:pt idx="99568">
                  <c:v>65.0634766</c:v>
                </c:pt>
                <c:pt idx="99569">
                  <c:v>12.8173828</c:v>
                </c:pt>
                <c:pt idx="99570">
                  <c:v>-44.921875</c:v>
                </c:pt>
                <c:pt idx="99571">
                  <c:v>-87.5244141</c:v>
                </c:pt>
                <c:pt idx="99572">
                  <c:v>-105.102539</c:v>
                </c:pt>
                <c:pt idx="99573">
                  <c:v>-103.637695</c:v>
                </c:pt>
                <c:pt idx="99574">
                  <c:v>-73.85253909999996</c:v>
                </c:pt>
                <c:pt idx="99575">
                  <c:v>-26.0009766</c:v>
                </c:pt>
                <c:pt idx="99576">
                  <c:v>30.2734375</c:v>
                </c:pt>
                <c:pt idx="99577">
                  <c:v>78.0029297</c:v>
                </c:pt>
                <c:pt idx="99578">
                  <c:v>98.5107422</c:v>
                </c:pt>
                <c:pt idx="99579">
                  <c:v>99.1210938</c:v>
                </c:pt>
                <c:pt idx="99580">
                  <c:v>76.4160156</c:v>
                </c:pt>
                <c:pt idx="99581">
                  <c:v>24.90234379999998</c:v>
                </c:pt>
                <c:pt idx="99582">
                  <c:v>-28.9306641</c:v>
                </c:pt>
                <c:pt idx="99583">
                  <c:v>-75.8056641</c:v>
                </c:pt>
                <c:pt idx="99584">
                  <c:v>-102.539062</c:v>
                </c:pt>
                <c:pt idx="99585">
                  <c:v>-101.806641</c:v>
                </c:pt>
                <c:pt idx="99586">
                  <c:v>-74.9511719</c:v>
                </c:pt>
                <c:pt idx="99587">
                  <c:v>-24.90234379999998</c:v>
                </c:pt>
                <c:pt idx="99588">
                  <c:v>26.8554688</c:v>
                </c:pt>
                <c:pt idx="99589">
                  <c:v>66.52832029999998</c:v>
                </c:pt>
                <c:pt idx="99590">
                  <c:v>101.44043</c:v>
                </c:pt>
                <c:pt idx="99591">
                  <c:v>102.783203</c:v>
                </c:pt>
                <c:pt idx="99592">
                  <c:v>82.03125</c:v>
                </c:pt>
                <c:pt idx="99593">
                  <c:v>31.98242189999997</c:v>
                </c:pt>
                <c:pt idx="99594">
                  <c:v>-18.6767578</c:v>
                </c:pt>
                <c:pt idx="99595">
                  <c:v>-66.0400391</c:v>
                </c:pt>
                <c:pt idx="99596">
                  <c:v>-106.079102</c:v>
                </c:pt>
                <c:pt idx="99597">
                  <c:v>-104.736328</c:v>
                </c:pt>
                <c:pt idx="99598">
                  <c:v>-79.8339844</c:v>
                </c:pt>
                <c:pt idx="99599">
                  <c:v>-35.2783203</c:v>
                </c:pt>
                <c:pt idx="99600">
                  <c:v>13.7939453</c:v>
                </c:pt>
                <c:pt idx="99601">
                  <c:v>71.1669922</c:v>
                </c:pt>
                <c:pt idx="99602">
                  <c:v>100.708008</c:v>
                </c:pt>
                <c:pt idx="99603">
                  <c:v>105.224609</c:v>
                </c:pt>
                <c:pt idx="99604">
                  <c:v>84.9609375</c:v>
                </c:pt>
                <c:pt idx="99605">
                  <c:v>40.8935547</c:v>
                </c:pt>
                <c:pt idx="99606">
                  <c:v>-12.0849609</c:v>
                </c:pt>
                <c:pt idx="99607">
                  <c:v>-62.0117188</c:v>
                </c:pt>
                <c:pt idx="99608">
                  <c:v>-97.5341797</c:v>
                </c:pt>
                <c:pt idx="99609">
                  <c:v>-105.224609</c:v>
                </c:pt>
                <c:pt idx="99610">
                  <c:v>-89.11132809999998</c:v>
                </c:pt>
                <c:pt idx="99611">
                  <c:v>-41.9921875</c:v>
                </c:pt>
                <c:pt idx="99612">
                  <c:v>3.17382812</c:v>
                </c:pt>
                <c:pt idx="99613">
                  <c:v>47.9736328</c:v>
                </c:pt>
                <c:pt idx="99614">
                  <c:v>84.7167969</c:v>
                </c:pt>
                <c:pt idx="99615">
                  <c:v>101.318359</c:v>
                </c:pt>
                <c:pt idx="99616">
                  <c:v>94.97070309999998</c:v>
                </c:pt>
                <c:pt idx="99617">
                  <c:v>59.2041016</c:v>
                </c:pt>
                <c:pt idx="99618">
                  <c:v>-5.12695312</c:v>
                </c:pt>
                <c:pt idx="99619">
                  <c:v>-60.18066409999999</c:v>
                </c:pt>
                <c:pt idx="99620">
                  <c:v>-94.84863279999998</c:v>
                </c:pt>
                <c:pt idx="99621">
                  <c:v>-108.154297</c:v>
                </c:pt>
                <c:pt idx="99622">
                  <c:v>-91.1865234</c:v>
                </c:pt>
                <c:pt idx="99623">
                  <c:v>-58.7158203</c:v>
                </c:pt>
                <c:pt idx="99624">
                  <c:v>-4.882812499999997</c:v>
                </c:pt>
                <c:pt idx="99625">
                  <c:v>46.7529297</c:v>
                </c:pt>
                <c:pt idx="99626">
                  <c:v>91.796875</c:v>
                </c:pt>
                <c:pt idx="99627">
                  <c:v>107.421875</c:v>
                </c:pt>
                <c:pt idx="99628">
                  <c:v>94.6044922</c:v>
                </c:pt>
                <c:pt idx="99629">
                  <c:v>52.4902344</c:v>
                </c:pt>
                <c:pt idx="99630">
                  <c:v>2.68554688</c:v>
                </c:pt>
                <c:pt idx="99631">
                  <c:v>-52.9785156</c:v>
                </c:pt>
                <c:pt idx="99632">
                  <c:v>-92.2851562</c:v>
                </c:pt>
                <c:pt idx="99633">
                  <c:v>-102.294922</c:v>
                </c:pt>
                <c:pt idx="99634">
                  <c:v>-88.8671875</c:v>
                </c:pt>
                <c:pt idx="99635">
                  <c:v>-61.0351562</c:v>
                </c:pt>
                <c:pt idx="99636">
                  <c:v>-5.37109375</c:v>
                </c:pt>
                <c:pt idx="99637">
                  <c:v>50.0488281</c:v>
                </c:pt>
                <c:pt idx="99638">
                  <c:v>89.2333984</c:v>
                </c:pt>
                <c:pt idx="99639">
                  <c:v>102.783203</c:v>
                </c:pt>
                <c:pt idx="99640">
                  <c:v>102.905273</c:v>
                </c:pt>
                <c:pt idx="99641">
                  <c:v>64.9414062</c:v>
                </c:pt>
                <c:pt idx="99642">
                  <c:v>14.8925781</c:v>
                </c:pt>
                <c:pt idx="99643">
                  <c:v>-35.7666016</c:v>
                </c:pt>
                <c:pt idx="99644">
                  <c:v>-82.3974609</c:v>
                </c:pt>
                <c:pt idx="99645">
                  <c:v>-103.271484</c:v>
                </c:pt>
                <c:pt idx="99646">
                  <c:v>-102.294922</c:v>
                </c:pt>
                <c:pt idx="99647">
                  <c:v>-70.4345703</c:v>
                </c:pt>
                <c:pt idx="99648">
                  <c:v>-23.0712891</c:v>
                </c:pt>
                <c:pt idx="99649">
                  <c:v>31.0058594</c:v>
                </c:pt>
                <c:pt idx="99650">
                  <c:v>77.8808594</c:v>
                </c:pt>
                <c:pt idx="99651">
                  <c:v>102.905273</c:v>
                </c:pt>
                <c:pt idx="99652">
                  <c:v>97.2900391</c:v>
                </c:pt>
                <c:pt idx="99653">
                  <c:v>68.8476562</c:v>
                </c:pt>
                <c:pt idx="99654">
                  <c:v>24.2919922</c:v>
                </c:pt>
                <c:pt idx="99655">
                  <c:v>-22.3388672</c:v>
                </c:pt>
                <c:pt idx="99656">
                  <c:v>-73.2421875</c:v>
                </c:pt>
                <c:pt idx="99657">
                  <c:v>-107.299805</c:v>
                </c:pt>
                <c:pt idx="99658">
                  <c:v>-102.539062</c:v>
                </c:pt>
                <c:pt idx="99659">
                  <c:v>-66.0400391</c:v>
                </c:pt>
                <c:pt idx="99660">
                  <c:v>-22.5830078</c:v>
                </c:pt>
                <c:pt idx="99661">
                  <c:v>31.3720703</c:v>
                </c:pt>
                <c:pt idx="99662">
                  <c:v>79.1015625</c:v>
                </c:pt>
                <c:pt idx="99663">
                  <c:v>101.196289</c:v>
                </c:pt>
                <c:pt idx="99664">
                  <c:v>104.614258</c:v>
                </c:pt>
                <c:pt idx="99665">
                  <c:v>80.5664062</c:v>
                </c:pt>
                <c:pt idx="99666">
                  <c:v>28.3203125</c:v>
                </c:pt>
                <c:pt idx="99667">
                  <c:v>-22.8271484</c:v>
                </c:pt>
                <c:pt idx="99668">
                  <c:v>-68.35937499999996</c:v>
                </c:pt>
                <c:pt idx="99669">
                  <c:v>-99.7314453</c:v>
                </c:pt>
                <c:pt idx="99670">
                  <c:v>-101.318359</c:v>
                </c:pt>
                <c:pt idx="99671">
                  <c:v>-78.7353516</c:v>
                </c:pt>
                <c:pt idx="99672">
                  <c:v>-37.4755859</c:v>
                </c:pt>
                <c:pt idx="99673">
                  <c:v>18.3105469</c:v>
                </c:pt>
                <c:pt idx="99674">
                  <c:v>73.3642578</c:v>
                </c:pt>
                <c:pt idx="99675">
                  <c:v>99.1210938</c:v>
                </c:pt>
                <c:pt idx="99676">
                  <c:v>104.370117</c:v>
                </c:pt>
                <c:pt idx="99677">
                  <c:v>83.7402344</c:v>
                </c:pt>
                <c:pt idx="99678">
                  <c:v>38.6962891</c:v>
                </c:pt>
                <c:pt idx="99679">
                  <c:v>-11.2304688</c:v>
                </c:pt>
                <c:pt idx="99680">
                  <c:v>-59.9365234</c:v>
                </c:pt>
                <c:pt idx="99681">
                  <c:v>-91.9189453</c:v>
                </c:pt>
                <c:pt idx="99682">
                  <c:v>-107.788086</c:v>
                </c:pt>
                <c:pt idx="99683">
                  <c:v>-91.796875</c:v>
                </c:pt>
                <c:pt idx="99684">
                  <c:v>-52.6123047</c:v>
                </c:pt>
                <c:pt idx="99685">
                  <c:v>8.544921879999997</c:v>
                </c:pt>
                <c:pt idx="99686">
                  <c:v>64.57519529999998</c:v>
                </c:pt>
                <c:pt idx="99687">
                  <c:v>95.3369141</c:v>
                </c:pt>
                <c:pt idx="99688">
                  <c:v>99.2431641</c:v>
                </c:pt>
                <c:pt idx="99689">
                  <c:v>89.35546879999995</c:v>
                </c:pt>
                <c:pt idx="99690">
                  <c:v>55.0537109</c:v>
                </c:pt>
                <c:pt idx="99691">
                  <c:v>-1.46484375</c:v>
                </c:pt>
                <c:pt idx="99692">
                  <c:v>-47.2412109</c:v>
                </c:pt>
                <c:pt idx="99693">
                  <c:v>-90.57617190000001</c:v>
                </c:pt>
                <c:pt idx="99694">
                  <c:v>-112.792969</c:v>
                </c:pt>
                <c:pt idx="99695">
                  <c:v>-98.9990234</c:v>
                </c:pt>
                <c:pt idx="99696">
                  <c:v>-59.9365234</c:v>
                </c:pt>
                <c:pt idx="99697">
                  <c:v>-11.1083984</c:v>
                </c:pt>
                <c:pt idx="99698">
                  <c:v>48.0957031</c:v>
                </c:pt>
                <c:pt idx="99699">
                  <c:v>93.01757809999998</c:v>
                </c:pt>
                <c:pt idx="99700">
                  <c:v>105.102539</c:v>
                </c:pt>
                <c:pt idx="99701">
                  <c:v>97.1679688</c:v>
                </c:pt>
                <c:pt idx="99702">
                  <c:v>60.0585938</c:v>
                </c:pt>
                <c:pt idx="99703">
                  <c:v>3.66210938</c:v>
                </c:pt>
                <c:pt idx="99704">
                  <c:v>-54.1992188</c:v>
                </c:pt>
                <c:pt idx="99705">
                  <c:v>-81.7871094</c:v>
                </c:pt>
                <c:pt idx="99706">
                  <c:v>-99.60937499999996</c:v>
                </c:pt>
                <c:pt idx="99707">
                  <c:v>-98.63281249999996</c:v>
                </c:pt>
                <c:pt idx="99708">
                  <c:v>-69.2138672</c:v>
                </c:pt>
                <c:pt idx="99709">
                  <c:v>-17.578125</c:v>
                </c:pt>
                <c:pt idx="99710">
                  <c:v>45.8984375</c:v>
                </c:pt>
                <c:pt idx="99711">
                  <c:v>85.5712891</c:v>
                </c:pt>
                <c:pt idx="99712">
                  <c:v>100.219727</c:v>
                </c:pt>
                <c:pt idx="99713">
                  <c:v>99.3652344</c:v>
                </c:pt>
                <c:pt idx="99714">
                  <c:v>65.0634766</c:v>
                </c:pt>
                <c:pt idx="99715">
                  <c:v>11.3525391</c:v>
                </c:pt>
                <c:pt idx="99716">
                  <c:v>-43.3349609</c:v>
                </c:pt>
                <c:pt idx="99717">
                  <c:v>-77.8808594</c:v>
                </c:pt>
                <c:pt idx="99718">
                  <c:v>-100.585938</c:v>
                </c:pt>
                <c:pt idx="99719">
                  <c:v>-99.85351559999998</c:v>
                </c:pt>
                <c:pt idx="99720">
                  <c:v>-66.8945312</c:v>
                </c:pt>
                <c:pt idx="99721">
                  <c:v>-18.0664062</c:v>
                </c:pt>
                <c:pt idx="99722">
                  <c:v>29.9072266</c:v>
                </c:pt>
                <c:pt idx="99723">
                  <c:v>82.15332029999998</c:v>
                </c:pt>
                <c:pt idx="99724">
                  <c:v>102.050781</c:v>
                </c:pt>
                <c:pt idx="99725">
                  <c:v>97.4121094</c:v>
                </c:pt>
                <c:pt idx="99726">
                  <c:v>68.9697266</c:v>
                </c:pt>
                <c:pt idx="99727">
                  <c:v>27.2216797</c:v>
                </c:pt>
                <c:pt idx="99728">
                  <c:v>-36.2548828</c:v>
                </c:pt>
                <c:pt idx="99729">
                  <c:v>-78.9794922</c:v>
                </c:pt>
                <c:pt idx="99730">
                  <c:v>-99.2431641</c:v>
                </c:pt>
                <c:pt idx="99731">
                  <c:v>-101.68457</c:v>
                </c:pt>
                <c:pt idx="99732">
                  <c:v>-77.39257809999994</c:v>
                </c:pt>
                <c:pt idx="99733">
                  <c:v>-30.7617188</c:v>
                </c:pt>
                <c:pt idx="99734">
                  <c:v>23.6816406</c:v>
                </c:pt>
                <c:pt idx="99735">
                  <c:v>74.8291016</c:v>
                </c:pt>
                <c:pt idx="99736">
                  <c:v>100.463867</c:v>
                </c:pt>
                <c:pt idx="99737">
                  <c:v>110.595703</c:v>
                </c:pt>
                <c:pt idx="99738">
                  <c:v>85.5712891</c:v>
                </c:pt>
                <c:pt idx="99739">
                  <c:v>38.8183594</c:v>
                </c:pt>
                <c:pt idx="99740">
                  <c:v>-22.9492188</c:v>
                </c:pt>
                <c:pt idx="99741">
                  <c:v>-76.0498047</c:v>
                </c:pt>
                <c:pt idx="99742">
                  <c:v>-101.5625</c:v>
                </c:pt>
                <c:pt idx="99743">
                  <c:v>-106.567383</c:v>
                </c:pt>
                <c:pt idx="99744">
                  <c:v>-83.8623047</c:v>
                </c:pt>
                <c:pt idx="99745">
                  <c:v>-36.7431641</c:v>
                </c:pt>
                <c:pt idx="99746">
                  <c:v>14.2822266</c:v>
                </c:pt>
                <c:pt idx="99747">
                  <c:v>67.62695309999998</c:v>
                </c:pt>
                <c:pt idx="99748">
                  <c:v>98.1445312</c:v>
                </c:pt>
                <c:pt idx="99749">
                  <c:v>105.59082</c:v>
                </c:pt>
                <c:pt idx="99750">
                  <c:v>91.1865234</c:v>
                </c:pt>
                <c:pt idx="99751">
                  <c:v>41.3818359</c:v>
                </c:pt>
                <c:pt idx="99752">
                  <c:v>-13.7939453</c:v>
                </c:pt>
                <c:pt idx="99753">
                  <c:v>-61.6455078</c:v>
                </c:pt>
                <c:pt idx="99754">
                  <c:v>-92.5292969</c:v>
                </c:pt>
                <c:pt idx="99755">
                  <c:v>-102.172852</c:v>
                </c:pt>
                <c:pt idx="99756">
                  <c:v>-86.5478516</c:v>
                </c:pt>
                <c:pt idx="99757">
                  <c:v>-46.3867188</c:v>
                </c:pt>
                <c:pt idx="99758">
                  <c:v>8.91113281</c:v>
                </c:pt>
                <c:pt idx="99759">
                  <c:v>60.18066409999999</c:v>
                </c:pt>
                <c:pt idx="99760">
                  <c:v>92.5292969</c:v>
                </c:pt>
                <c:pt idx="99761">
                  <c:v>106.445312</c:v>
                </c:pt>
                <c:pt idx="99762">
                  <c:v>95.703125</c:v>
                </c:pt>
                <c:pt idx="99763">
                  <c:v>44.3115234</c:v>
                </c:pt>
                <c:pt idx="99764">
                  <c:v>-1.83105469</c:v>
                </c:pt>
                <c:pt idx="99765">
                  <c:v>-57.3730469</c:v>
                </c:pt>
                <c:pt idx="99766">
                  <c:v>-94.84863279999998</c:v>
                </c:pt>
                <c:pt idx="99767">
                  <c:v>-112.304688</c:v>
                </c:pt>
                <c:pt idx="99768">
                  <c:v>-88.0126953</c:v>
                </c:pt>
                <c:pt idx="99769">
                  <c:v>-58.1054688</c:v>
                </c:pt>
                <c:pt idx="99770">
                  <c:v>0.244140625</c:v>
                </c:pt>
                <c:pt idx="99771">
                  <c:v>55.2978516</c:v>
                </c:pt>
                <c:pt idx="99772">
                  <c:v>93.01757809999998</c:v>
                </c:pt>
                <c:pt idx="99773">
                  <c:v>112.915039</c:v>
                </c:pt>
                <c:pt idx="99774">
                  <c:v>103.515625</c:v>
                </c:pt>
                <c:pt idx="99775">
                  <c:v>55.9082031</c:v>
                </c:pt>
                <c:pt idx="99776">
                  <c:v>-1.34277344</c:v>
                </c:pt>
                <c:pt idx="99777">
                  <c:v>-44.3115234</c:v>
                </c:pt>
                <c:pt idx="99778">
                  <c:v>-89.11132809999998</c:v>
                </c:pt>
                <c:pt idx="99779">
                  <c:v>-106.323242</c:v>
                </c:pt>
                <c:pt idx="99780">
                  <c:v>-91.55273440000001</c:v>
                </c:pt>
                <c:pt idx="99781">
                  <c:v>-61.5234375</c:v>
                </c:pt>
                <c:pt idx="99782">
                  <c:v>-12.3291016</c:v>
                </c:pt>
                <c:pt idx="99783">
                  <c:v>34.0576172</c:v>
                </c:pt>
                <c:pt idx="99784">
                  <c:v>86.5478516</c:v>
                </c:pt>
                <c:pt idx="99785">
                  <c:v>109.741211</c:v>
                </c:pt>
                <c:pt idx="99786">
                  <c:v>100.097656</c:v>
                </c:pt>
                <c:pt idx="99787">
                  <c:v>61.2792969</c:v>
                </c:pt>
                <c:pt idx="99788">
                  <c:v>15.0146484</c:v>
                </c:pt>
                <c:pt idx="99789">
                  <c:v>-36.2548828</c:v>
                </c:pt>
                <c:pt idx="99790">
                  <c:v>-81.9091797</c:v>
                </c:pt>
                <c:pt idx="99791">
                  <c:v>-107.666016</c:v>
                </c:pt>
                <c:pt idx="99792">
                  <c:v>-96.4355469</c:v>
                </c:pt>
                <c:pt idx="99793">
                  <c:v>-71.8994141</c:v>
                </c:pt>
                <c:pt idx="99794">
                  <c:v>-25.6347656</c:v>
                </c:pt>
                <c:pt idx="99795">
                  <c:v>40.7714844</c:v>
                </c:pt>
                <c:pt idx="99796">
                  <c:v>75.19531249999996</c:v>
                </c:pt>
                <c:pt idx="99797">
                  <c:v>103.271484</c:v>
                </c:pt>
                <c:pt idx="99798">
                  <c:v>95.4589844</c:v>
                </c:pt>
                <c:pt idx="99799">
                  <c:v>74.21875</c:v>
                </c:pt>
                <c:pt idx="99800">
                  <c:v>21.8505859</c:v>
                </c:pt>
                <c:pt idx="99801">
                  <c:v>-28.3203125</c:v>
                </c:pt>
                <c:pt idx="99802">
                  <c:v>-73.1201172</c:v>
                </c:pt>
                <c:pt idx="99803">
                  <c:v>-102.539062</c:v>
                </c:pt>
                <c:pt idx="99804">
                  <c:v>-98.9990234</c:v>
                </c:pt>
                <c:pt idx="99805">
                  <c:v>-70.9228516</c:v>
                </c:pt>
                <c:pt idx="99806">
                  <c:v>-25.5126953</c:v>
                </c:pt>
                <c:pt idx="99807">
                  <c:v>30.5175781</c:v>
                </c:pt>
                <c:pt idx="99808">
                  <c:v>78.7353516</c:v>
                </c:pt>
                <c:pt idx="99809">
                  <c:v>97.77832029999998</c:v>
                </c:pt>
                <c:pt idx="99810">
                  <c:v>99.2431641</c:v>
                </c:pt>
                <c:pt idx="99811">
                  <c:v>81.0546875</c:v>
                </c:pt>
                <c:pt idx="99812">
                  <c:v>30.2734375</c:v>
                </c:pt>
                <c:pt idx="99813">
                  <c:v>-24.0478516</c:v>
                </c:pt>
                <c:pt idx="99814">
                  <c:v>-73.7304688</c:v>
                </c:pt>
                <c:pt idx="99815">
                  <c:v>-105.59082</c:v>
                </c:pt>
                <c:pt idx="99816">
                  <c:v>-109.008789</c:v>
                </c:pt>
                <c:pt idx="99817">
                  <c:v>-83.0078125</c:v>
                </c:pt>
                <c:pt idx="99818">
                  <c:v>-40.4052734</c:v>
                </c:pt>
                <c:pt idx="99819">
                  <c:v>12.8173828</c:v>
                </c:pt>
                <c:pt idx="99820">
                  <c:v>63.9648438</c:v>
                </c:pt>
                <c:pt idx="99821">
                  <c:v>96.80175779999998</c:v>
                </c:pt>
                <c:pt idx="99822">
                  <c:v>99.85351559999998</c:v>
                </c:pt>
                <c:pt idx="99823">
                  <c:v>77.0263672</c:v>
                </c:pt>
                <c:pt idx="99824">
                  <c:v>36.6210938</c:v>
                </c:pt>
                <c:pt idx="99825">
                  <c:v>-16.8457031</c:v>
                </c:pt>
                <c:pt idx="99826">
                  <c:v>-64.453125</c:v>
                </c:pt>
                <c:pt idx="99827">
                  <c:v>-98.2666016</c:v>
                </c:pt>
                <c:pt idx="99828">
                  <c:v>-104.248047</c:v>
                </c:pt>
                <c:pt idx="99829">
                  <c:v>-86.5478516</c:v>
                </c:pt>
                <c:pt idx="99830">
                  <c:v>-43.9453125</c:v>
                </c:pt>
                <c:pt idx="99831">
                  <c:v>13.671875</c:v>
                </c:pt>
                <c:pt idx="99832">
                  <c:v>55.0537109</c:v>
                </c:pt>
                <c:pt idx="99833">
                  <c:v>92.77343749999996</c:v>
                </c:pt>
                <c:pt idx="99834">
                  <c:v>109.25293</c:v>
                </c:pt>
                <c:pt idx="99835">
                  <c:v>95.703125</c:v>
                </c:pt>
                <c:pt idx="99836">
                  <c:v>57.2509766</c:v>
                </c:pt>
                <c:pt idx="99837">
                  <c:v>-4.51660156</c:v>
                </c:pt>
                <c:pt idx="99838">
                  <c:v>-62.8662109</c:v>
                </c:pt>
                <c:pt idx="99839">
                  <c:v>-96.80175779999998</c:v>
                </c:pt>
                <c:pt idx="99840">
                  <c:v>-105.59082</c:v>
                </c:pt>
                <c:pt idx="99841">
                  <c:v>-98.0224609</c:v>
                </c:pt>
                <c:pt idx="99842">
                  <c:v>-61.2792969</c:v>
                </c:pt>
                <c:pt idx="99843">
                  <c:v>-5.24902344</c:v>
                </c:pt>
                <c:pt idx="99844">
                  <c:v>51.0253906</c:v>
                </c:pt>
                <c:pt idx="99845">
                  <c:v>94.1162109</c:v>
                </c:pt>
                <c:pt idx="99846">
                  <c:v>104.614258</c:v>
                </c:pt>
                <c:pt idx="99847">
                  <c:v>92.2851562</c:v>
                </c:pt>
                <c:pt idx="99848">
                  <c:v>63.8427734</c:v>
                </c:pt>
                <c:pt idx="99849">
                  <c:v>8.7890625</c:v>
                </c:pt>
                <c:pt idx="99850">
                  <c:v>-46.2646484</c:v>
                </c:pt>
                <c:pt idx="99851">
                  <c:v>-82.15332029999998</c:v>
                </c:pt>
                <c:pt idx="99852">
                  <c:v>-105.957031</c:v>
                </c:pt>
                <c:pt idx="99853">
                  <c:v>-93.2617188</c:v>
                </c:pt>
                <c:pt idx="99854">
                  <c:v>-60.18066409999999</c:v>
                </c:pt>
                <c:pt idx="99855">
                  <c:v>-10.3759766</c:v>
                </c:pt>
                <c:pt idx="99856">
                  <c:v>37.2314453</c:v>
                </c:pt>
                <c:pt idx="99857">
                  <c:v>80.32226559999998</c:v>
                </c:pt>
                <c:pt idx="99858">
                  <c:v>109.008789</c:v>
                </c:pt>
                <c:pt idx="99859">
                  <c:v>98.5107422</c:v>
                </c:pt>
                <c:pt idx="99860">
                  <c:v>69.7021484</c:v>
                </c:pt>
                <c:pt idx="99861">
                  <c:v>17.578125</c:v>
                </c:pt>
                <c:pt idx="99862">
                  <c:v>-44.3115234</c:v>
                </c:pt>
                <c:pt idx="99863">
                  <c:v>-86.05957029999998</c:v>
                </c:pt>
                <c:pt idx="99864">
                  <c:v>-111.328125</c:v>
                </c:pt>
                <c:pt idx="99865">
                  <c:v>-100.463867</c:v>
                </c:pt>
                <c:pt idx="99866">
                  <c:v>-72.0214844</c:v>
                </c:pt>
                <c:pt idx="99867">
                  <c:v>-21.9726562</c:v>
                </c:pt>
                <c:pt idx="99868">
                  <c:v>37.9638672</c:v>
                </c:pt>
                <c:pt idx="99869">
                  <c:v>80.078125</c:v>
                </c:pt>
                <c:pt idx="99870">
                  <c:v>107.055664</c:v>
                </c:pt>
                <c:pt idx="99871">
                  <c:v>106.567383</c:v>
                </c:pt>
                <c:pt idx="99872">
                  <c:v>73.3642578</c:v>
                </c:pt>
                <c:pt idx="99873">
                  <c:v>19.8974609</c:v>
                </c:pt>
                <c:pt idx="99874">
                  <c:v>-32.1044922</c:v>
                </c:pt>
                <c:pt idx="99875">
                  <c:v>-73.2421875</c:v>
                </c:pt>
                <c:pt idx="99876">
                  <c:v>-102.783203</c:v>
                </c:pt>
                <c:pt idx="99877">
                  <c:v>-104.614258</c:v>
                </c:pt>
                <c:pt idx="99878">
                  <c:v>-77.27050779999998</c:v>
                </c:pt>
                <c:pt idx="99879">
                  <c:v>-24.90234379999998</c:v>
                </c:pt>
                <c:pt idx="99880">
                  <c:v>33.5693359</c:v>
                </c:pt>
                <c:pt idx="99881">
                  <c:v>73.9746094</c:v>
                </c:pt>
                <c:pt idx="99882">
                  <c:v>100.708008</c:v>
                </c:pt>
                <c:pt idx="99883">
                  <c:v>100.708008</c:v>
                </c:pt>
                <c:pt idx="99884">
                  <c:v>72.1435547</c:v>
                </c:pt>
                <c:pt idx="99885">
                  <c:v>29.6630859</c:v>
                </c:pt>
                <c:pt idx="99886">
                  <c:v>-21.484375</c:v>
                </c:pt>
                <c:pt idx="99887">
                  <c:v>-71.6552734</c:v>
                </c:pt>
                <c:pt idx="99888">
                  <c:v>-102.294922</c:v>
                </c:pt>
                <c:pt idx="99889">
                  <c:v>-114.868164</c:v>
                </c:pt>
                <c:pt idx="99890">
                  <c:v>-81.4208984</c:v>
                </c:pt>
                <c:pt idx="99891">
                  <c:v>-37.5976562</c:v>
                </c:pt>
                <c:pt idx="99892">
                  <c:v>15.625</c:v>
                </c:pt>
                <c:pt idx="99893">
                  <c:v>60.0585938</c:v>
                </c:pt>
                <c:pt idx="99894">
                  <c:v>91.6748047</c:v>
                </c:pt>
                <c:pt idx="99895">
                  <c:v>102.539062</c:v>
                </c:pt>
                <c:pt idx="99896">
                  <c:v>88.2568359</c:v>
                </c:pt>
                <c:pt idx="99897">
                  <c:v>45.8984375</c:v>
                </c:pt>
                <c:pt idx="99898">
                  <c:v>-4.76074219</c:v>
                </c:pt>
                <c:pt idx="99899">
                  <c:v>-55.7861328</c:v>
                </c:pt>
                <c:pt idx="99900">
                  <c:v>-91.6748047</c:v>
                </c:pt>
                <c:pt idx="99901">
                  <c:v>-105.59082</c:v>
                </c:pt>
                <c:pt idx="99902">
                  <c:v>-93.5058594</c:v>
                </c:pt>
                <c:pt idx="99903">
                  <c:v>-49.6826172</c:v>
                </c:pt>
                <c:pt idx="99904">
                  <c:v>3.29589844</c:v>
                </c:pt>
                <c:pt idx="99905">
                  <c:v>54.8095703</c:v>
                </c:pt>
                <c:pt idx="99906">
                  <c:v>92.5292969</c:v>
                </c:pt>
                <c:pt idx="99907">
                  <c:v>103.515625</c:v>
                </c:pt>
                <c:pt idx="99908">
                  <c:v>88.9892578</c:v>
                </c:pt>
                <c:pt idx="99909">
                  <c:v>49.4384766</c:v>
                </c:pt>
                <c:pt idx="99910">
                  <c:v>-6.46972656</c:v>
                </c:pt>
                <c:pt idx="99911">
                  <c:v>-51.5136719</c:v>
                </c:pt>
                <c:pt idx="99912">
                  <c:v>-92.0410156</c:v>
                </c:pt>
                <c:pt idx="99913">
                  <c:v>-100.341797</c:v>
                </c:pt>
                <c:pt idx="99914">
                  <c:v>-96.67968749999996</c:v>
                </c:pt>
                <c:pt idx="99915">
                  <c:v>-58.1054688</c:v>
                </c:pt>
                <c:pt idx="99916">
                  <c:v>-0.48828125</c:v>
                </c:pt>
                <c:pt idx="99917">
                  <c:v>57.4951172</c:v>
                </c:pt>
                <c:pt idx="99918">
                  <c:v>95.5810547</c:v>
                </c:pt>
                <c:pt idx="99919">
                  <c:v>108.520508</c:v>
                </c:pt>
                <c:pt idx="99920">
                  <c:v>87.6464844</c:v>
                </c:pt>
                <c:pt idx="99921">
                  <c:v>57.4951172</c:v>
                </c:pt>
                <c:pt idx="99922">
                  <c:v>12.3291016</c:v>
                </c:pt>
                <c:pt idx="99923">
                  <c:v>-43.3349609</c:v>
                </c:pt>
                <c:pt idx="99924">
                  <c:v>-86.9140625</c:v>
                </c:pt>
                <c:pt idx="99925">
                  <c:v>-106.445312</c:v>
                </c:pt>
                <c:pt idx="99926">
                  <c:v>-93.5058594</c:v>
                </c:pt>
                <c:pt idx="99927">
                  <c:v>-62.6220703</c:v>
                </c:pt>
                <c:pt idx="99928">
                  <c:v>-14.1601562</c:v>
                </c:pt>
                <c:pt idx="99929">
                  <c:v>38.9404297</c:v>
                </c:pt>
                <c:pt idx="99930">
                  <c:v>90.4541016</c:v>
                </c:pt>
                <c:pt idx="99931">
                  <c:v>106.567383</c:v>
                </c:pt>
                <c:pt idx="99932">
                  <c:v>99.1210938</c:v>
                </c:pt>
                <c:pt idx="99933">
                  <c:v>66.0400391</c:v>
                </c:pt>
                <c:pt idx="99934">
                  <c:v>21.3623047</c:v>
                </c:pt>
                <c:pt idx="99935">
                  <c:v>-31.3720703</c:v>
                </c:pt>
                <c:pt idx="99936">
                  <c:v>-84.4726562</c:v>
                </c:pt>
                <c:pt idx="99937">
                  <c:v>-111.694336</c:v>
                </c:pt>
                <c:pt idx="99938">
                  <c:v>-98.2666016</c:v>
                </c:pt>
                <c:pt idx="99939">
                  <c:v>-68.1152344</c:v>
                </c:pt>
                <c:pt idx="99940">
                  <c:v>-22.8271484</c:v>
                </c:pt>
                <c:pt idx="99941">
                  <c:v>34.17968749999999</c:v>
                </c:pt>
                <c:pt idx="99942">
                  <c:v>78.12499999999998</c:v>
                </c:pt>
                <c:pt idx="99943">
                  <c:v>108.154297</c:v>
                </c:pt>
                <c:pt idx="99944">
                  <c:v>103.759766</c:v>
                </c:pt>
                <c:pt idx="99945">
                  <c:v>72.9980469</c:v>
                </c:pt>
                <c:pt idx="99946">
                  <c:v>18.4326172</c:v>
                </c:pt>
                <c:pt idx="99947">
                  <c:v>-33.81347659999999</c:v>
                </c:pt>
                <c:pt idx="99948">
                  <c:v>-73.85253909999996</c:v>
                </c:pt>
                <c:pt idx="99949">
                  <c:v>-99.2431641</c:v>
                </c:pt>
                <c:pt idx="99950">
                  <c:v>-100.341797</c:v>
                </c:pt>
                <c:pt idx="99951">
                  <c:v>-80.4443359</c:v>
                </c:pt>
                <c:pt idx="99952">
                  <c:v>-31.0058594</c:v>
                </c:pt>
                <c:pt idx="99953">
                  <c:v>21.6064453</c:v>
                </c:pt>
                <c:pt idx="99954">
                  <c:v>69.58007809999994</c:v>
                </c:pt>
                <c:pt idx="99955">
                  <c:v>98.87695309999998</c:v>
                </c:pt>
                <c:pt idx="99956">
                  <c:v>110.473633</c:v>
                </c:pt>
                <c:pt idx="99957">
                  <c:v>77.27050779999998</c:v>
                </c:pt>
                <c:pt idx="99958">
                  <c:v>30.6396484</c:v>
                </c:pt>
                <c:pt idx="99959">
                  <c:v>-19.2871094</c:v>
                </c:pt>
                <c:pt idx="99960">
                  <c:v>-71.5332031</c:v>
                </c:pt>
                <c:pt idx="99961">
                  <c:v>-97.0458984</c:v>
                </c:pt>
                <c:pt idx="99962">
                  <c:v>-105.102539</c:v>
                </c:pt>
                <c:pt idx="99963">
                  <c:v>-85.4492188</c:v>
                </c:pt>
                <c:pt idx="99964">
                  <c:v>-48.0957031</c:v>
                </c:pt>
                <c:pt idx="99965">
                  <c:v>13.7939453</c:v>
                </c:pt>
                <c:pt idx="99966">
                  <c:v>66.8945312</c:v>
                </c:pt>
                <c:pt idx="99967">
                  <c:v>101.928711</c:v>
                </c:pt>
                <c:pt idx="99968">
                  <c:v>107.910156</c:v>
                </c:pt>
                <c:pt idx="99969">
                  <c:v>87.15820309999998</c:v>
                </c:pt>
                <c:pt idx="99970">
                  <c:v>40.2832031</c:v>
                </c:pt>
                <c:pt idx="99971">
                  <c:v>-12.0849609</c:v>
                </c:pt>
                <c:pt idx="99972">
                  <c:v>-65.67382809999994</c:v>
                </c:pt>
                <c:pt idx="99973">
                  <c:v>-100.097656</c:v>
                </c:pt>
                <c:pt idx="99974">
                  <c:v>-103.881836</c:v>
                </c:pt>
                <c:pt idx="99975">
                  <c:v>-82.3974609</c:v>
                </c:pt>
                <c:pt idx="99976">
                  <c:v>-48.3398438</c:v>
                </c:pt>
                <c:pt idx="99977">
                  <c:v>1.58691406</c:v>
                </c:pt>
                <c:pt idx="99978">
                  <c:v>53.9550781</c:v>
                </c:pt>
                <c:pt idx="99979">
                  <c:v>98.63281249999996</c:v>
                </c:pt>
                <c:pt idx="99980">
                  <c:v>107.543945</c:v>
                </c:pt>
                <c:pt idx="99981">
                  <c:v>85.20507809999994</c:v>
                </c:pt>
                <c:pt idx="99982">
                  <c:v>53.5888672</c:v>
                </c:pt>
                <c:pt idx="99983">
                  <c:v>1.953125</c:v>
                </c:pt>
                <c:pt idx="99984">
                  <c:v>-50.9033203</c:v>
                </c:pt>
                <c:pt idx="99985">
                  <c:v>-85.9375</c:v>
                </c:pt>
                <c:pt idx="99986">
                  <c:v>-110.595703</c:v>
                </c:pt>
                <c:pt idx="99987">
                  <c:v>-95.82519529999998</c:v>
                </c:pt>
                <c:pt idx="99988">
                  <c:v>-51.6357422</c:v>
                </c:pt>
                <c:pt idx="99989">
                  <c:v>1.09863281</c:v>
                </c:pt>
                <c:pt idx="99990">
                  <c:v>49.0722656</c:v>
                </c:pt>
                <c:pt idx="99991">
                  <c:v>89.5996094</c:v>
                </c:pt>
                <c:pt idx="99992">
                  <c:v>108.276367</c:v>
                </c:pt>
                <c:pt idx="99993">
                  <c:v>91.4306641</c:v>
                </c:pt>
                <c:pt idx="99994">
                  <c:v>58.59375</c:v>
                </c:pt>
                <c:pt idx="99995">
                  <c:v>11.1083984</c:v>
                </c:pt>
                <c:pt idx="99996">
                  <c:v>-48.5839844</c:v>
                </c:pt>
                <c:pt idx="99997">
                  <c:v>-82.5195312</c:v>
                </c:pt>
                <c:pt idx="99998">
                  <c:v>-105.46875</c:v>
                </c:pt>
                <c:pt idx="99999">
                  <c:v>-97.77832029999998</c:v>
                </c:pt>
                <c:pt idx="100000">
                  <c:v>-64.453125</c:v>
                </c:pt>
                <c:pt idx="100001">
                  <c:v>-11.3525391</c:v>
                </c:pt>
                <c:pt idx="100002">
                  <c:v>42.96875</c:v>
                </c:pt>
                <c:pt idx="100003">
                  <c:v>79.1015625</c:v>
                </c:pt>
                <c:pt idx="100004">
                  <c:v>99.9755859</c:v>
                </c:pt>
                <c:pt idx="100005">
                  <c:v>95.4589844</c:v>
                </c:pt>
                <c:pt idx="100006">
                  <c:v>60.0585938</c:v>
                </c:pt>
                <c:pt idx="100007">
                  <c:v>15.2587891</c:v>
                </c:pt>
                <c:pt idx="100008">
                  <c:v>-35.4003906</c:v>
                </c:pt>
                <c:pt idx="100009">
                  <c:v>-88.2568359</c:v>
                </c:pt>
                <c:pt idx="100010">
                  <c:v>-108.520508</c:v>
                </c:pt>
                <c:pt idx="100011">
                  <c:v>-103.271484</c:v>
                </c:pt>
                <c:pt idx="100012">
                  <c:v>-74.0966797</c:v>
                </c:pt>
                <c:pt idx="100013">
                  <c:v>-24.5361328</c:v>
                </c:pt>
                <c:pt idx="100014">
                  <c:v>30.5175781</c:v>
                </c:pt>
                <c:pt idx="100015">
                  <c:v>77.27050779999998</c:v>
                </c:pt>
                <c:pt idx="100016">
                  <c:v>103.393555</c:v>
                </c:pt>
                <c:pt idx="100017">
                  <c:v>105.712891</c:v>
                </c:pt>
                <c:pt idx="100018">
                  <c:v>76.4160156</c:v>
                </c:pt>
                <c:pt idx="100019">
                  <c:v>28.1982422</c:v>
                </c:pt>
                <c:pt idx="100020">
                  <c:v>-26.6113281</c:v>
                </c:pt>
                <c:pt idx="100021">
                  <c:v>-75.5615234</c:v>
                </c:pt>
                <c:pt idx="100022">
                  <c:v>-100.952148</c:v>
                </c:pt>
                <c:pt idx="100023">
                  <c:v>-101.68457</c:v>
                </c:pt>
                <c:pt idx="100024">
                  <c:v>-68.2373047</c:v>
                </c:pt>
                <c:pt idx="100025">
                  <c:v>-25.5126953</c:v>
                </c:pt>
                <c:pt idx="100026">
                  <c:v>26.7333984</c:v>
                </c:pt>
                <c:pt idx="100027">
                  <c:v>66.8945312</c:v>
                </c:pt>
                <c:pt idx="100028">
                  <c:v>96.5576172</c:v>
                </c:pt>
                <c:pt idx="100029">
                  <c:v>106.933594</c:v>
                </c:pt>
                <c:pt idx="100030">
                  <c:v>80.68847659999993</c:v>
                </c:pt>
                <c:pt idx="100031">
                  <c:v>37.9638672</c:v>
                </c:pt>
                <c:pt idx="100032">
                  <c:v>-22.4609375</c:v>
                </c:pt>
                <c:pt idx="100033">
                  <c:v>-66.2841797</c:v>
                </c:pt>
                <c:pt idx="100034">
                  <c:v>-96.67968749999996</c:v>
                </c:pt>
                <c:pt idx="100035">
                  <c:v>-103.637695</c:v>
                </c:pt>
                <c:pt idx="100036">
                  <c:v>-84.10644529999998</c:v>
                </c:pt>
                <c:pt idx="100037">
                  <c:v>-39.30664059999999</c:v>
                </c:pt>
                <c:pt idx="100038">
                  <c:v>17.0898438</c:v>
                </c:pt>
                <c:pt idx="100039">
                  <c:v>58.83789059999999</c:v>
                </c:pt>
                <c:pt idx="100040">
                  <c:v>93.75</c:v>
                </c:pt>
                <c:pt idx="100041">
                  <c:v>108.520508</c:v>
                </c:pt>
                <c:pt idx="100042">
                  <c:v>87.15820309999998</c:v>
                </c:pt>
                <c:pt idx="100043">
                  <c:v>49.0722656</c:v>
                </c:pt>
                <c:pt idx="100044">
                  <c:v>-6.95800781</c:v>
                </c:pt>
                <c:pt idx="100045">
                  <c:v>-51.39160159999999</c:v>
                </c:pt>
                <c:pt idx="100046">
                  <c:v>-92.2851562</c:v>
                </c:pt>
                <c:pt idx="100047">
                  <c:v>-106.689453</c:v>
                </c:pt>
                <c:pt idx="100048">
                  <c:v>-91.0644531</c:v>
                </c:pt>
                <c:pt idx="100049">
                  <c:v>-42.2363281</c:v>
                </c:pt>
                <c:pt idx="100050">
                  <c:v>10.0097656</c:v>
                </c:pt>
                <c:pt idx="100051">
                  <c:v>54.6875</c:v>
                </c:pt>
                <c:pt idx="100052">
                  <c:v>86.3037109</c:v>
                </c:pt>
                <c:pt idx="100053">
                  <c:v>106.445312</c:v>
                </c:pt>
                <c:pt idx="100054">
                  <c:v>89.84375</c:v>
                </c:pt>
                <c:pt idx="100055">
                  <c:v>51.2695312</c:v>
                </c:pt>
                <c:pt idx="100056">
                  <c:v>4.63867188</c:v>
                </c:pt>
                <c:pt idx="100057">
                  <c:v>-47.1191406</c:v>
                </c:pt>
                <c:pt idx="100058">
                  <c:v>-89.7216797</c:v>
                </c:pt>
                <c:pt idx="100059">
                  <c:v>-109.375</c:v>
                </c:pt>
                <c:pt idx="100060">
                  <c:v>-94.4824219</c:v>
                </c:pt>
                <c:pt idx="100061">
                  <c:v>-56.5185547</c:v>
                </c:pt>
                <c:pt idx="100062">
                  <c:v>-6.71386719</c:v>
                </c:pt>
                <c:pt idx="100063">
                  <c:v>49.1943359</c:v>
                </c:pt>
                <c:pt idx="100064">
                  <c:v>85.5712891</c:v>
                </c:pt>
                <c:pt idx="100065">
                  <c:v>110.473633</c:v>
                </c:pt>
                <c:pt idx="100066">
                  <c:v>97.77832029999998</c:v>
                </c:pt>
                <c:pt idx="100067">
                  <c:v>63.8427734</c:v>
                </c:pt>
                <c:pt idx="100068">
                  <c:v>11.3525391</c:v>
                </c:pt>
                <c:pt idx="100069">
                  <c:v>-42.6025391</c:v>
                </c:pt>
                <c:pt idx="100070">
                  <c:v>-80.2001953</c:v>
                </c:pt>
                <c:pt idx="100071">
                  <c:v>-105.34668</c:v>
                </c:pt>
                <c:pt idx="100072">
                  <c:v>-96.0693359</c:v>
                </c:pt>
                <c:pt idx="100073">
                  <c:v>-63.2324219</c:v>
                </c:pt>
                <c:pt idx="100074">
                  <c:v>-17.7001953</c:v>
                </c:pt>
                <c:pt idx="100075">
                  <c:v>42.6025391</c:v>
                </c:pt>
                <c:pt idx="100076">
                  <c:v>85.3271484</c:v>
                </c:pt>
                <c:pt idx="100077">
                  <c:v>105.34668</c:v>
                </c:pt>
                <c:pt idx="100078">
                  <c:v>95.4589844</c:v>
                </c:pt>
                <c:pt idx="100079">
                  <c:v>69.2138672</c:v>
                </c:pt>
                <c:pt idx="100080">
                  <c:v>23.6816406</c:v>
                </c:pt>
                <c:pt idx="100081">
                  <c:v>-30.8837891</c:v>
                </c:pt>
                <c:pt idx="100082">
                  <c:v>-77.27050779999998</c:v>
                </c:pt>
                <c:pt idx="100083">
                  <c:v>-102.661133</c:v>
                </c:pt>
                <c:pt idx="100084">
                  <c:v>-104.370117</c:v>
                </c:pt>
                <c:pt idx="100085">
                  <c:v>-69.2138672</c:v>
                </c:pt>
                <c:pt idx="100086">
                  <c:v>-19.53125</c:v>
                </c:pt>
                <c:pt idx="100087">
                  <c:v>37.9638672</c:v>
                </c:pt>
                <c:pt idx="100088">
                  <c:v>74.5849609</c:v>
                </c:pt>
                <c:pt idx="100089">
                  <c:v>101.318359</c:v>
                </c:pt>
                <c:pt idx="100090">
                  <c:v>105.712891</c:v>
                </c:pt>
                <c:pt idx="100091">
                  <c:v>77.27050779999998</c:v>
                </c:pt>
                <c:pt idx="100092">
                  <c:v>26.2451172</c:v>
                </c:pt>
                <c:pt idx="100093">
                  <c:v>-26.2451172</c:v>
                </c:pt>
                <c:pt idx="100094">
                  <c:v>-71.1669922</c:v>
                </c:pt>
                <c:pt idx="100095">
                  <c:v>-98.87695309999998</c:v>
                </c:pt>
                <c:pt idx="100096">
                  <c:v>-105.957031</c:v>
                </c:pt>
                <c:pt idx="100097">
                  <c:v>-71.1669922</c:v>
                </c:pt>
                <c:pt idx="100098">
                  <c:v>-31.3720703</c:v>
                </c:pt>
                <c:pt idx="100099">
                  <c:v>19.6533203</c:v>
                </c:pt>
                <c:pt idx="100100">
                  <c:v>63.1103516</c:v>
                </c:pt>
                <c:pt idx="100101">
                  <c:v>99.4873047</c:v>
                </c:pt>
                <c:pt idx="100102">
                  <c:v>102.905273</c:v>
                </c:pt>
                <c:pt idx="100103">
                  <c:v>84.9609375</c:v>
                </c:pt>
                <c:pt idx="100104">
                  <c:v>43.2128906</c:v>
                </c:pt>
                <c:pt idx="100105">
                  <c:v>-18.7988281</c:v>
                </c:pt>
                <c:pt idx="100106">
                  <c:v>-65.67382809999994</c:v>
                </c:pt>
                <c:pt idx="100107">
                  <c:v>-94.3603516</c:v>
                </c:pt>
                <c:pt idx="100108">
                  <c:v>-106.933594</c:v>
                </c:pt>
                <c:pt idx="100109">
                  <c:v>-84.7167969</c:v>
                </c:pt>
                <c:pt idx="100110">
                  <c:v>-39.0625</c:v>
                </c:pt>
                <c:pt idx="100111">
                  <c:v>9.277343749999998</c:v>
                </c:pt>
                <c:pt idx="100112">
                  <c:v>62.6220703</c:v>
                </c:pt>
                <c:pt idx="100113">
                  <c:v>91.0644531</c:v>
                </c:pt>
                <c:pt idx="100114">
                  <c:v>101.44043</c:v>
                </c:pt>
                <c:pt idx="100115">
                  <c:v>86.9140625</c:v>
                </c:pt>
                <c:pt idx="100116">
                  <c:v>44.55566409999999</c:v>
                </c:pt>
                <c:pt idx="100117">
                  <c:v>-11.1083984</c:v>
                </c:pt>
                <c:pt idx="100118">
                  <c:v>-66.65039059999994</c:v>
                </c:pt>
                <c:pt idx="100119">
                  <c:v>-95.4589844</c:v>
                </c:pt>
                <c:pt idx="100120">
                  <c:v>-109.985352</c:v>
                </c:pt>
                <c:pt idx="100121">
                  <c:v>-100.097656</c:v>
                </c:pt>
                <c:pt idx="100122">
                  <c:v>-47.4853516</c:v>
                </c:pt>
                <c:pt idx="100123">
                  <c:v>10.1318359</c:v>
                </c:pt>
                <c:pt idx="100124">
                  <c:v>54.1992188</c:v>
                </c:pt>
                <c:pt idx="100125">
                  <c:v>87.6464844</c:v>
                </c:pt>
                <c:pt idx="100126">
                  <c:v>104.736328</c:v>
                </c:pt>
                <c:pt idx="100127">
                  <c:v>89.7216797</c:v>
                </c:pt>
                <c:pt idx="100128">
                  <c:v>54.6875</c:v>
                </c:pt>
                <c:pt idx="100129">
                  <c:v>3.90625</c:v>
                </c:pt>
                <c:pt idx="100130">
                  <c:v>-50.1708984</c:v>
                </c:pt>
                <c:pt idx="100131">
                  <c:v>-88.62304690000001</c:v>
                </c:pt>
                <c:pt idx="100132">
                  <c:v>-103.027344</c:v>
                </c:pt>
                <c:pt idx="100133">
                  <c:v>-96.4355469</c:v>
                </c:pt>
                <c:pt idx="100134">
                  <c:v>-54.5654297</c:v>
                </c:pt>
                <c:pt idx="100135">
                  <c:v>0.0</c:v>
                </c:pt>
                <c:pt idx="100136">
                  <c:v>50.1708984</c:v>
                </c:pt>
                <c:pt idx="100137">
                  <c:v>89.2333984</c:v>
                </c:pt>
                <c:pt idx="100138">
                  <c:v>106.567383</c:v>
                </c:pt>
                <c:pt idx="100139">
                  <c:v>96.4355469</c:v>
                </c:pt>
                <c:pt idx="100140">
                  <c:v>51.8798828</c:v>
                </c:pt>
                <c:pt idx="100141">
                  <c:v>3.54003906</c:v>
                </c:pt>
                <c:pt idx="100142">
                  <c:v>-44.55566409999999</c:v>
                </c:pt>
                <c:pt idx="100143">
                  <c:v>-92.89550779999998</c:v>
                </c:pt>
                <c:pt idx="100144">
                  <c:v>-100.463867</c:v>
                </c:pt>
                <c:pt idx="100145">
                  <c:v>-97.90039059999998</c:v>
                </c:pt>
                <c:pt idx="100146">
                  <c:v>-67.2607422</c:v>
                </c:pt>
                <c:pt idx="100147">
                  <c:v>-21.1181641</c:v>
                </c:pt>
                <c:pt idx="100148">
                  <c:v>35.8886719</c:v>
                </c:pt>
                <c:pt idx="100149">
                  <c:v>82.6416016</c:v>
                </c:pt>
                <c:pt idx="100150">
                  <c:v>108.398438</c:v>
                </c:pt>
                <c:pt idx="100151">
                  <c:v>98.87695309999998</c:v>
                </c:pt>
                <c:pt idx="100152">
                  <c:v>60.0585938</c:v>
                </c:pt>
                <c:pt idx="100153">
                  <c:v>17.4560547</c:v>
                </c:pt>
                <c:pt idx="100154">
                  <c:v>-36.0107422</c:v>
                </c:pt>
                <c:pt idx="100155">
                  <c:v>-83.7402344</c:v>
                </c:pt>
                <c:pt idx="100156">
                  <c:v>-103.271484</c:v>
                </c:pt>
                <c:pt idx="100157">
                  <c:v>-101.44043</c:v>
                </c:pt>
                <c:pt idx="100158">
                  <c:v>-74.7070312</c:v>
                </c:pt>
                <c:pt idx="100159">
                  <c:v>-17.9443359</c:v>
                </c:pt>
                <c:pt idx="100160">
                  <c:v>37.109375</c:v>
                </c:pt>
                <c:pt idx="100161">
                  <c:v>78.8574219</c:v>
                </c:pt>
                <c:pt idx="100162">
                  <c:v>97.77832029999998</c:v>
                </c:pt>
                <c:pt idx="100163">
                  <c:v>95.703125</c:v>
                </c:pt>
                <c:pt idx="100164">
                  <c:v>71.4111328</c:v>
                </c:pt>
                <c:pt idx="100165">
                  <c:v>31.4941406</c:v>
                </c:pt>
                <c:pt idx="100166">
                  <c:v>-26.8554688</c:v>
                </c:pt>
                <c:pt idx="100167">
                  <c:v>-78.36914059999998</c:v>
                </c:pt>
                <c:pt idx="100168">
                  <c:v>-101.196289</c:v>
                </c:pt>
                <c:pt idx="100169">
                  <c:v>-104.370117</c:v>
                </c:pt>
                <c:pt idx="100170">
                  <c:v>-71.5332031</c:v>
                </c:pt>
                <c:pt idx="100171">
                  <c:v>-29.296875</c:v>
                </c:pt>
                <c:pt idx="100172">
                  <c:v>26.2451172</c:v>
                </c:pt>
                <c:pt idx="100173">
                  <c:v>70.0683594</c:v>
                </c:pt>
                <c:pt idx="100174">
                  <c:v>102.416992</c:v>
                </c:pt>
                <c:pt idx="100175">
                  <c:v>103.515625</c:v>
                </c:pt>
                <c:pt idx="100176">
                  <c:v>77.8808594</c:v>
                </c:pt>
                <c:pt idx="100177">
                  <c:v>33.0810547</c:v>
                </c:pt>
                <c:pt idx="100178">
                  <c:v>-15.8691406</c:v>
                </c:pt>
                <c:pt idx="100179">
                  <c:v>-64.57519529999998</c:v>
                </c:pt>
                <c:pt idx="100180">
                  <c:v>-97.0458984</c:v>
                </c:pt>
                <c:pt idx="100181">
                  <c:v>-101.5625</c:v>
                </c:pt>
                <c:pt idx="100182">
                  <c:v>-85.9375</c:v>
                </c:pt>
                <c:pt idx="100183">
                  <c:v>-41.5039062</c:v>
                </c:pt>
                <c:pt idx="100184">
                  <c:v>17.0898438</c:v>
                </c:pt>
                <c:pt idx="100185">
                  <c:v>68.2373047</c:v>
                </c:pt>
                <c:pt idx="100186">
                  <c:v>99.7314453</c:v>
                </c:pt>
                <c:pt idx="100187">
                  <c:v>108.398438</c:v>
                </c:pt>
                <c:pt idx="100188">
                  <c:v>87.890625</c:v>
                </c:pt>
                <c:pt idx="100189">
                  <c:v>43.7011719</c:v>
                </c:pt>
                <c:pt idx="100190">
                  <c:v>-7.69042969</c:v>
                </c:pt>
                <c:pt idx="100191">
                  <c:v>-54.0771484</c:v>
                </c:pt>
                <c:pt idx="100192">
                  <c:v>-97.1679688</c:v>
                </c:pt>
                <c:pt idx="100193">
                  <c:v>-105.957031</c:v>
                </c:pt>
                <c:pt idx="100194">
                  <c:v>-85.5712891</c:v>
                </c:pt>
                <c:pt idx="100195">
                  <c:v>-52.6123047</c:v>
                </c:pt>
                <c:pt idx="100196">
                  <c:v>1.34277344</c:v>
                </c:pt>
                <c:pt idx="100197">
                  <c:v>57.9833984</c:v>
                </c:pt>
                <c:pt idx="100198">
                  <c:v>92.89550779999998</c:v>
                </c:pt>
                <c:pt idx="100199">
                  <c:v>105.34668</c:v>
                </c:pt>
                <c:pt idx="100200">
                  <c:v>89.5996094</c:v>
                </c:pt>
                <c:pt idx="100201">
                  <c:v>51.0253906</c:v>
                </c:pt>
                <c:pt idx="100202">
                  <c:v>2.80761719</c:v>
                </c:pt>
                <c:pt idx="100203">
                  <c:v>-50.78125</c:v>
                </c:pt>
                <c:pt idx="100204">
                  <c:v>-91.9189453</c:v>
                </c:pt>
                <c:pt idx="100205">
                  <c:v>-105.59082</c:v>
                </c:pt>
                <c:pt idx="100206">
                  <c:v>-90.6982422</c:v>
                </c:pt>
                <c:pt idx="100207">
                  <c:v>-55.5419922</c:v>
                </c:pt>
                <c:pt idx="100208">
                  <c:v>-6.59179688</c:v>
                </c:pt>
                <c:pt idx="100209">
                  <c:v>44.7998047</c:v>
                </c:pt>
                <c:pt idx="100210">
                  <c:v>82.7636719</c:v>
                </c:pt>
                <c:pt idx="100211">
                  <c:v>104.980469</c:v>
                </c:pt>
                <c:pt idx="100212">
                  <c:v>93.9941406</c:v>
                </c:pt>
                <c:pt idx="100213">
                  <c:v>59.81445309999999</c:v>
                </c:pt>
                <c:pt idx="100214">
                  <c:v>7.69042969</c:v>
                </c:pt>
                <c:pt idx="100215">
                  <c:v>-46.875</c:v>
                </c:pt>
                <c:pt idx="100216">
                  <c:v>-85.4492188</c:v>
                </c:pt>
                <c:pt idx="100217">
                  <c:v>-104.614258</c:v>
                </c:pt>
                <c:pt idx="100218">
                  <c:v>-98.63281249999996</c:v>
                </c:pt>
                <c:pt idx="100219">
                  <c:v>-66.1621094</c:v>
                </c:pt>
                <c:pt idx="100220">
                  <c:v>-19.0429688</c:v>
                </c:pt>
                <c:pt idx="100221">
                  <c:v>41.5039062</c:v>
                </c:pt>
                <c:pt idx="100222">
                  <c:v>89.7216797</c:v>
                </c:pt>
                <c:pt idx="100223">
                  <c:v>105.102539</c:v>
                </c:pt>
                <c:pt idx="100224">
                  <c:v>102.416992</c:v>
                </c:pt>
                <c:pt idx="100225">
                  <c:v>72.265625</c:v>
                </c:pt>
                <c:pt idx="100226">
                  <c:v>17.578125</c:v>
                </c:pt>
                <c:pt idx="100227">
                  <c:v>-35.8886719</c:v>
                </c:pt>
                <c:pt idx="100228">
                  <c:v>-85.20507809999994</c:v>
                </c:pt>
                <c:pt idx="100229">
                  <c:v>-104.736328</c:v>
                </c:pt>
                <c:pt idx="100230">
                  <c:v>-97.2900391</c:v>
                </c:pt>
                <c:pt idx="100231">
                  <c:v>-80.5664062</c:v>
                </c:pt>
                <c:pt idx="100232">
                  <c:v>-23.4375</c:v>
                </c:pt>
                <c:pt idx="100233">
                  <c:v>32.9589844</c:v>
                </c:pt>
                <c:pt idx="100234">
                  <c:v>72.50976559999998</c:v>
                </c:pt>
                <c:pt idx="100235">
                  <c:v>100.952148</c:v>
                </c:pt>
                <c:pt idx="100236">
                  <c:v>102.050781</c:v>
                </c:pt>
                <c:pt idx="100237">
                  <c:v>73.60839839999993</c:v>
                </c:pt>
                <c:pt idx="100238">
                  <c:v>23.4375</c:v>
                </c:pt>
                <c:pt idx="100239">
                  <c:v>-24.4140625</c:v>
                </c:pt>
                <c:pt idx="100240">
                  <c:v>-76.4160156</c:v>
                </c:pt>
                <c:pt idx="100241">
                  <c:v>-103.515625</c:v>
                </c:pt>
                <c:pt idx="100242">
                  <c:v>-105.34668</c:v>
                </c:pt>
                <c:pt idx="100243">
                  <c:v>-79.7119141</c:v>
                </c:pt>
                <c:pt idx="100244">
                  <c:v>-38.2080078</c:v>
                </c:pt>
                <c:pt idx="100245">
                  <c:v>17.7001953</c:v>
                </c:pt>
                <c:pt idx="100246">
                  <c:v>71.6552734</c:v>
                </c:pt>
                <c:pt idx="100247">
                  <c:v>100.463867</c:v>
                </c:pt>
                <c:pt idx="100248">
                  <c:v>99.1210938</c:v>
                </c:pt>
                <c:pt idx="100249">
                  <c:v>80.9326172</c:v>
                </c:pt>
                <c:pt idx="100250">
                  <c:v>39.7949219</c:v>
                </c:pt>
                <c:pt idx="100251">
                  <c:v>-15.2587891</c:v>
                </c:pt>
                <c:pt idx="100252">
                  <c:v>-65.0634766</c:v>
                </c:pt>
                <c:pt idx="100253">
                  <c:v>-101.318359</c:v>
                </c:pt>
                <c:pt idx="100254">
                  <c:v>-110.351562</c:v>
                </c:pt>
                <c:pt idx="100255">
                  <c:v>-82.5195312</c:v>
                </c:pt>
                <c:pt idx="100256">
                  <c:v>-43.5791016</c:v>
                </c:pt>
                <c:pt idx="100257">
                  <c:v>17.9443359</c:v>
                </c:pt>
                <c:pt idx="100258">
                  <c:v>68.8476562</c:v>
                </c:pt>
                <c:pt idx="100259">
                  <c:v>98.1445312</c:v>
                </c:pt>
                <c:pt idx="100260">
                  <c:v>104.125977</c:v>
                </c:pt>
                <c:pt idx="100261">
                  <c:v>88.8671875</c:v>
                </c:pt>
                <c:pt idx="100262">
                  <c:v>44.921875</c:v>
                </c:pt>
                <c:pt idx="100263">
                  <c:v>-6.71386719</c:v>
                </c:pt>
                <c:pt idx="100264">
                  <c:v>-58.7158203</c:v>
                </c:pt>
                <c:pt idx="100265">
                  <c:v>-97.65625</c:v>
                </c:pt>
                <c:pt idx="100266">
                  <c:v>-104.858398</c:v>
                </c:pt>
                <c:pt idx="100267">
                  <c:v>-81.7871094</c:v>
                </c:pt>
                <c:pt idx="100268">
                  <c:v>-47.7294922</c:v>
                </c:pt>
                <c:pt idx="100269">
                  <c:v>1.70898438</c:v>
                </c:pt>
                <c:pt idx="100270">
                  <c:v>59.2041016</c:v>
                </c:pt>
                <c:pt idx="100271">
                  <c:v>97.0458984</c:v>
                </c:pt>
                <c:pt idx="100272">
                  <c:v>102.661133</c:v>
                </c:pt>
                <c:pt idx="100273">
                  <c:v>82.6416016</c:v>
                </c:pt>
                <c:pt idx="100274">
                  <c:v>49.5605469</c:v>
                </c:pt>
                <c:pt idx="100275">
                  <c:v>-3.41796875</c:v>
                </c:pt>
                <c:pt idx="100276">
                  <c:v>-57.8613281</c:v>
                </c:pt>
                <c:pt idx="100277">
                  <c:v>-87.03613279999998</c:v>
                </c:pt>
                <c:pt idx="100278">
                  <c:v>-110.839844</c:v>
                </c:pt>
                <c:pt idx="100279">
                  <c:v>-99.9755859</c:v>
                </c:pt>
                <c:pt idx="100280">
                  <c:v>-58.3496094</c:v>
                </c:pt>
                <c:pt idx="100281">
                  <c:v>-7.812499999999997</c:v>
                </c:pt>
                <c:pt idx="100282">
                  <c:v>47.9736328</c:v>
                </c:pt>
                <c:pt idx="100283">
                  <c:v>94.7265625</c:v>
                </c:pt>
                <c:pt idx="100284">
                  <c:v>104.614258</c:v>
                </c:pt>
                <c:pt idx="100285">
                  <c:v>93.6279297</c:v>
                </c:pt>
                <c:pt idx="100286">
                  <c:v>56.2744141</c:v>
                </c:pt>
                <c:pt idx="100287">
                  <c:v>7.44628906</c:v>
                </c:pt>
                <c:pt idx="100288">
                  <c:v>-47.2412109</c:v>
                </c:pt>
                <c:pt idx="100289">
                  <c:v>-89.84375</c:v>
                </c:pt>
                <c:pt idx="100290">
                  <c:v>-104.125977</c:v>
                </c:pt>
                <c:pt idx="100291">
                  <c:v>-91.9189453</c:v>
                </c:pt>
                <c:pt idx="100292">
                  <c:v>-65.18554690000001</c:v>
                </c:pt>
                <c:pt idx="100293">
                  <c:v>-13.671875</c:v>
                </c:pt>
                <c:pt idx="100294">
                  <c:v>38.3300781</c:v>
                </c:pt>
                <c:pt idx="100295">
                  <c:v>83.12988279999993</c:v>
                </c:pt>
                <c:pt idx="100296">
                  <c:v>107.177734</c:v>
                </c:pt>
                <c:pt idx="100297">
                  <c:v>95.0927734</c:v>
                </c:pt>
                <c:pt idx="100298">
                  <c:v>61.4013672</c:v>
                </c:pt>
                <c:pt idx="100299">
                  <c:v>21.6064453</c:v>
                </c:pt>
                <c:pt idx="100300">
                  <c:v>-29.9072266</c:v>
                </c:pt>
                <c:pt idx="100301">
                  <c:v>-77.14843749999996</c:v>
                </c:pt>
                <c:pt idx="100302">
                  <c:v>-104.370117</c:v>
                </c:pt>
                <c:pt idx="100303">
                  <c:v>-96.1914062</c:v>
                </c:pt>
                <c:pt idx="100304">
                  <c:v>-71.2890625</c:v>
                </c:pt>
                <c:pt idx="100305">
                  <c:v>-26.8554688</c:v>
                </c:pt>
                <c:pt idx="100306">
                  <c:v>36.1328125</c:v>
                </c:pt>
                <c:pt idx="100307">
                  <c:v>78.2470703</c:v>
                </c:pt>
                <c:pt idx="100308">
                  <c:v>100.708008</c:v>
                </c:pt>
                <c:pt idx="100309">
                  <c:v>98.1445312</c:v>
                </c:pt>
                <c:pt idx="100310">
                  <c:v>76.5380859</c:v>
                </c:pt>
                <c:pt idx="100311">
                  <c:v>27.34375</c:v>
                </c:pt>
                <c:pt idx="100312">
                  <c:v>-20.6298828</c:v>
                </c:pt>
                <c:pt idx="100313">
                  <c:v>-75.31738279999998</c:v>
                </c:pt>
                <c:pt idx="100314">
                  <c:v>-106.567383</c:v>
                </c:pt>
                <c:pt idx="100315">
                  <c:v>-105.46875</c:v>
                </c:pt>
                <c:pt idx="100316">
                  <c:v>-74.9511719</c:v>
                </c:pt>
                <c:pt idx="100317">
                  <c:v>-29.9072266</c:v>
                </c:pt>
                <c:pt idx="100318">
                  <c:v>21.9726562</c:v>
                </c:pt>
                <c:pt idx="100319">
                  <c:v>76.9042969</c:v>
                </c:pt>
                <c:pt idx="100320">
                  <c:v>100.952148</c:v>
                </c:pt>
                <c:pt idx="100321">
                  <c:v>107.666016</c:v>
                </c:pt>
                <c:pt idx="100322">
                  <c:v>80.078125</c:v>
                </c:pt>
                <c:pt idx="100323">
                  <c:v>41.3818359</c:v>
                </c:pt>
                <c:pt idx="100324">
                  <c:v>-14.5263672</c:v>
                </c:pt>
                <c:pt idx="100325">
                  <c:v>-60.9130859</c:v>
                </c:pt>
                <c:pt idx="100326">
                  <c:v>-98.0224609</c:v>
                </c:pt>
                <c:pt idx="100327">
                  <c:v>-109.741211</c:v>
                </c:pt>
                <c:pt idx="100328">
                  <c:v>-88.8671875</c:v>
                </c:pt>
                <c:pt idx="100329">
                  <c:v>-39.0625</c:v>
                </c:pt>
                <c:pt idx="100330">
                  <c:v>19.2871094</c:v>
                </c:pt>
                <c:pt idx="100331">
                  <c:v>61.15722659999999</c:v>
                </c:pt>
                <c:pt idx="100332">
                  <c:v>93.38378909999996</c:v>
                </c:pt>
                <c:pt idx="100333">
                  <c:v>107.421875</c:v>
                </c:pt>
                <c:pt idx="100334">
                  <c:v>89.4775391</c:v>
                </c:pt>
                <c:pt idx="100335">
                  <c:v>41.5039062</c:v>
                </c:pt>
                <c:pt idx="100336">
                  <c:v>-5.37109375</c:v>
                </c:pt>
                <c:pt idx="100337">
                  <c:v>-56.640625</c:v>
                </c:pt>
                <c:pt idx="100338">
                  <c:v>-96.80175779999998</c:v>
                </c:pt>
                <c:pt idx="100339">
                  <c:v>-100.952148</c:v>
                </c:pt>
                <c:pt idx="100340">
                  <c:v>-80.68847659999993</c:v>
                </c:pt>
                <c:pt idx="100341">
                  <c:v>-47.7294922</c:v>
                </c:pt>
                <c:pt idx="100342">
                  <c:v>9.64355469</c:v>
                </c:pt>
                <c:pt idx="100343">
                  <c:v>62.2558594</c:v>
                </c:pt>
                <c:pt idx="100344">
                  <c:v>98.5107422</c:v>
                </c:pt>
                <c:pt idx="100345">
                  <c:v>104.125977</c:v>
                </c:pt>
                <c:pt idx="100346">
                  <c:v>90.82031249999996</c:v>
                </c:pt>
                <c:pt idx="100347">
                  <c:v>48.828125</c:v>
                </c:pt>
                <c:pt idx="100348">
                  <c:v>4.882812499999997</c:v>
                </c:pt>
                <c:pt idx="100349">
                  <c:v>-50.0488281</c:v>
                </c:pt>
                <c:pt idx="100350">
                  <c:v>-91.9189453</c:v>
                </c:pt>
                <c:pt idx="100351">
                  <c:v>-112.426758</c:v>
                </c:pt>
                <c:pt idx="100352">
                  <c:v>-96.5576172</c:v>
                </c:pt>
                <c:pt idx="100353">
                  <c:v>-54.4433594</c:v>
                </c:pt>
                <c:pt idx="100354">
                  <c:v>-1.34277344</c:v>
                </c:pt>
                <c:pt idx="100355">
                  <c:v>48.7060547</c:v>
                </c:pt>
                <c:pt idx="100356">
                  <c:v>93.87207029999993</c:v>
                </c:pt>
                <c:pt idx="100357">
                  <c:v>108.032227</c:v>
                </c:pt>
                <c:pt idx="100358">
                  <c:v>92.5292969</c:v>
                </c:pt>
                <c:pt idx="100359">
                  <c:v>66.2841797</c:v>
                </c:pt>
                <c:pt idx="100360">
                  <c:v>9.277343749999998</c:v>
                </c:pt>
                <c:pt idx="100361">
                  <c:v>-47.2412109</c:v>
                </c:pt>
                <c:pt idx="100362">
                  <c:v>-85.5712891</c:v>
                </c:pt>
                <c:pt idx="100363">
                  <c:v>-99.85351559999998</c:v>
                </c:pt>
                <c:pt idx="100364">
                  <c:v>-95.2148438</c:v>
                </c:pt>
                <c:pt idx="100365">
                  <c:v>-67.38281249999996</c:v>
                </c:pt>
                <c:pt idx="100366">
                  <c:v>-15.3808594</c:v>
                </c:pt>
                <c:pt idx="100367">
                  <c:v>38.8183594</c:v>
                </c:pt>
                <c:pt idx="100368">
                  <c:v>83.2519531</c:v>
                </c:pt>
                <c:pt idx="100369">
                  <c:v>108.032227</c:v>
                </c:pt>
                <c:pt idx="100370">
                  <c:v>96.5576172</c:v>
                </c:pt>
                <c:pt idx="100371">
                  <c:v>67.7490234</c:v>
                </c:pt>
                <c:pt idx="100372">
                  <c:v>13.7939453</c:v>
                </c:pt>
                <c:pt idx="100373">
                  <c:v>-37.9638672</c:v>
                </c:pt>
                <c:pt idx="100374">
                  <c:v>-85.4492188</c:v>
                </c:pt>
                <c:pt idx="100375">
                  <c:v>-103.271484</c:v>
                </c:pt>
                <c:pt idx="100376">
                  <c:v>-100.219727</c:v>
                </c:pt>
                <c:pt idx="100377">
                  <c:v>-70.67871089999993</c:v>
                </c:pt>
                <c:pt idx="100378">
                  <c:v>-21.3623047</c:v>
                </c:pt>
                <c:pt idx="100379">
                  <c:v>30.0292969</c:v>
                </c:pt>
                <c:pt idx="100380">
                  <c:v>79.7119141</c:v>
                </c:pt>
                <c:pt idx="100381">
                  <c:v>109.863281</c:v>
                </c:pt>
                <c:pt idx="100382">
                  <c:v>98.9990234</c:v>
                </c:pt>
                <c:pt idx="100383">
                  <c:v>71.7773438</c:v>
                </c:pt>
                <c:pt idx="100384">
                  <c:v>23.0712891</c:v>
                </c:pt>
                <c:pt idx="100385">
                  <c:v>-26.9775391</c:v>
                </c:pt>
                <c:pt idx="100386">
                  <c:v>-73.48632809999998</c:v>
                </c:pt>
                <c:pt idx="100387">
                  <c:v>-100.219727</c:v>
                </c:pt>
                <c:pt idx="100388">
                  <c:v>-100.708008</c:v>
                </c:pt>
                <c:pt idx="100389">
                  <c:v>-77.0263672</c:v>
                </c:pt>
                <c:pt idx="100390">
                  <c:v>-28.0761719</c:v>
                </c:pt>
                <c:pt idx="100391">
                  <c:v>25.5126953</c:v>
                </c:pt>
                <c:pt idx="100392">
                  <c:v>79.7119141</c:v>
                </c:pt>
                <c:pt idx="100393">
                  <c:v>104.736328</c:v>
                </c:pt>
                <c:pt idx="100394">
                  <c:v>102.661133</c:v>
                </c:pt>
                <c:pt idx="100395">
                  <c:v>74.5849609</c:v>
                </c:pt>
                <c:pt idx="100396">
                  <c:v>39.5507812</c:v>
                </c:pt>
                <c:pt idx="100397">
                  <c:v>-18.6767578</c:v>
                </c:pt>
                <c:pt idx="100398">
                  <c:v>-67.38281249999996</c:v>
                </c:pt>
                <c:pt idx="100399">
                  <c:v>-100.952148</c:v>
                </c:pt>
                <c:pt idx="100400">
                  <c:v>-104.248047</c:v>
                </c:pt>
                <c:pt idx="100401">
                  <c:v>-85.20507809999994</c:v>
                </c:pt>
                <c:pt idx="100402">
                  <c:v>-37.5976562</c:v>
                </c:pt>
                <c:pt idx="100403">
                  <c:v>17.9443359</c:v>
                </c:pt>
                <c:pt idx="100404">
                  <c:v>70.1904297</c:v>
                </c:pt>
                <c:pt idx="100405">
                  <c:v>98.9990234</c:v>
                </c:pt>
                <c:pt idx="100406">
                  <c:v>100.219727</c:v>
                </c:pt>
                <c:pt idx="100407">
                  <c:v>90.82031249999996</c:v>
                </c:pt>
                <c:pt idx="100408">
                  <c:v>41.9921875</c:v>
                </c:pt>
                <c:pt idx="100409">
                  <c:v>-12.0849609</c:v>
                </c:pt>
                <c:pt idx="100410">
                  <c:v>-58.9599609</c:v>
                </c:pt>
                <c:pt idx="100411">
                  <c:v>-97.90039059999998</c:v>
                </c:pt>
                <c:pt idx="100412">
                  <c:v>-102.416992</c:v>
                </c:pt>
                <c:pt idx="100413">
                  <c:v>-84.3505859</c:v>
                </c:pt>
                <c:pt idx="100414">
                  <c:v>-42.2363281</c:v>
                </c:pt>
                <c:pt idx="100415">
                  <c:v>5.37109375</c:v>
                </c:pt>
                <c:pt idx="100416">
                  <c:v>60.546875</c:v>
                </c:pt>
                <c:pt idx="100417">
                  <c:v>92.4072266</c:v>
                </c:pt>
                <c:pt idx="100418">
                  <c:v>106.689453</c:v>
                </c:pt>
                <c:pt idx="100419">
                  <c:v>85.8154297</c:v>
                </c:pt>
                <c:pt idx="100420">
                  <c:v>54.1992188</c:v>
                </c:pt>
                <c:pt idx="100421">
                  <c:v>0.732421875</c:v>
                </c:pt>
                <c:pt idx="100422">
                  <c:v>-52.9785156</c:v>
                </c:pt>
                <c:pt idx="100423">
                  <c:v>-86.7919922</c:v>
                </c:pt>
                <c:pt idx="100424">
                  <c:v>-109.25293</c:v>
                </c:pt>
                <c:pt idx="100425">
                  <c:v>-96.4355469</c:v>
                </c:pt>
                <c:pt idx="100426">
                  <c:v>-56.0302734</c:v>
                </c:pt>
                <c:pt idx="100427">
                  <c:v>-2.07519531</c:v>
                </c:pt>
                <c:pt idx="100428">
                  <c:v>51.39160159999999</c:v>
                </c:pt>
                <c:pt idx="100429">
                  <c:v>90.4541016</c:v>
                </c:pt>
                <c:pt idx="100430">
                  <c:v>104.980469</c:v>
                </c:pt>
                <c:pt idx="100431">
                  <c:v>95.5810547</c:v>
                </c:pt>
                <c:pt idx="100432">
                  <c:v>57.8613281</c:v>
                </c:pt>
                <c:pt idx="100433">
                  <c:v>2.07519531</c:v>
                </c:pt>
                <c:pt idx="100434">
                  <c:v>-45.6542969</c:v>
                </c:pt>
                <c:pt idx="100435">
                  <c:v>-90.57617190000001</c:v>
                </c:pt>
                <c:pt idx="100436">
                  <c:v>-106.567383</c:v>
                </c:pt>
                <c:pt idx="100437">
                  <c:v>-90.33203119999993</c:v>
                </c:pt>
                <c:pt idx="100438">
                  <c:v>-57.61718749999999</c:v>
                </c:pt>
                <c:pt idx="100439">
                  <c:v>-14.7705078</c:v>
                </c:pt>
                <c:pt idx="100440">
                  <c:v>37.7197266</c:v>
                </c:pt>
                <c:pt idx="100441">
                  <c:v>83.7402344</c:v>
                </c:pt>
                <c:pt idx="100442">
                  <c:v>100.952148</c:v>
                </c:pt>
                <c:pt idx="100443">
                  <c:v>89.84375</c:v>
                </c:pt>
                <c:pt idx="100444">
                  <c:v>66.40625</c:v>
                </c:pt>
                <c:pt idx="100445">
                  <c:v>11.4746094</c:v>
                </c:pt>
                <c:pt idx="100446">
                  <c:v>-34.0576172</c:v>
                </c:pt>
                <c:pt idx="100447">
                  <c:v>-80.078125</c:v>
                </c:pt>
                <c:pt idx="100448">
                  <c:v>-107.177734</c:v>
                </c:pt>
                <c:pt idx="100449">
                  <c:v>-96.92382809999998</c:v>
                </c:pt>
                <c:pt idx="100450">
                  <c:v>-66.52832029999998</c:v>
                </c:pt>
                <c:pt idx="100451">
                  <c:v>-26.4892578</c:v>
                </c:pt>
                <c:pt idx="100452">
                  <c:v>32.1044922</c:v>
                </c:pt>
                <c:pt idx="100453">
                  <c:v>74.7070312</c:v>
                </c:pt>
                <c:pt idx="100454">
                  <c:v>96.92382809999998</c:v>
                </c:pt>
                <c:pt idx="100455">
                  <c:v>96.1914062</c:v>
                </c:pt>
                <c:pt idx="100456">
                  <c:v>75.6835938</c:v>
                </c:pt>
                <c:pt idx="100457">
                  <c:v>32.8369141</c:v>
                </c:pt>
                <c:pt idx="100458">
                  <c:v>-24.0478516</c:v>
                </c:pt>
                <c:pt idx="100459">
                  <c:v>-74.46289059999998</c:v>
                </c:pt>
                <c:pt idx="100460">
                  <c:v>-97.65625</c:v>
                </c:pt>
                <c:pt idx="100461">
                  <c:v>-100.585938</c:v>
                </c:pt>
                <c:pt idx="100462">
                  <c:v>-74.0966797</c:v>
                </c:pt>
                <c:pt idx="100463">
                  <c:v>-25.5126953</c:v>
                </c:pt>
                <c:pt idx="100464">
                  <c:v>23.3154297</c:v>
                </c:pt>
                <c:pt idx="100465">
                  <c:v>68.2373047</c:v>
                </c:pt>
                <c:pt idx="100466">
                  <c:v>94.7265625</c:v>
                </c:pt>
                <c:pt idx="100467">
                  <c:v>101.5625</c:v>
                </c:pt>
                <c:pt idx="100468">
                  <c:v>80.32226559999998</c:v>
                </c:pt>
                <c:pt idx="100469">
                  <c:v>39.30664059999999</c:v>
                </c:pt>
                <c:pt idx="100470">
                  <c:v>-16.6015625</c:v>
                </c:pt>
                <c:pt idx="100471">
                  <c:v>-67.8710938</c:v>
                </c:pt>
                <c:pt idx="100472">
                  <c:v>-96.4355469</c:v>
                </c:pt>
                <c:pt idx="100473">
                  <c:v>-104.003906</c:v>
                </c:pt>
                <c:pt idx="100474">
                  <c:v>-77.0263672</c:v>
                </c:pt>
                <c:pt idx="100475">
                  <c:v>-39.0625</c:v>
                </c:pt>
                <c:pt idx="100476">
                  <c:v>13.5498047</c:v>
                </c:pt>
                <c:pt idx="100477">
                  <c:v>62.2558594</c:v>
                </c:pt>
                <c:pt idx="100478">
                  <c:v>95.82519529999998</c:v>
                </c:pt>
                <c:pt idx="100479">
                  <c:v>105.102539</c:v>
                </c:pt>
                <c:pt idx="100480">
                  <c:v>87.2802734</c:v>
                </c:pt>
                <c:pt idx="100481">
                  <c:v>42.2363281</c:v>
                </c:pt>
                <c:pt idx="100482">
                  <c:v>-9.155273439999998</c:v>
                </c:pt>
                <c:pt idx="100483">
                  <c:v>-59.9365234</c:v>
                </c:pt>
                <c:pt idx="100484">
                  <c:v>-98.9990234</c:v>
                </c:pt>
                <c:pt idx="100485">
                  <c:v>-100.463867</c:v>
                </c:pt>
                <c:pt idx="100486">
                  <c:v>-87.2802734</c:v>
                </c:pt>
                <c:pt idx="100487">
                  <c:v>-45.8984375</c:v>
                </c:pt>
                <c:pt idx="100488">
                  <c:v>6.103515619999995</c:v>
                </c:pt>
                <c:pt idx="100489">
                  <c:v>61.4013672</c:v>
                </c:pt>
                <c:pt idx="100490">
                  <c:v>92.2851562</c:v>
                </c:pt>
                <c:pt idx="100491">
                  <c:v>107.788086</c:v>
                </c:pt>
                <c:pt idx="100492">
                  <c:v>92.1630859</c:v>
                </c:pt>
                <c:pt idx="100493">
                  <c:v>51.0253906</c:v>
                </c:pt>
                <c:pt idx="100494">
                  <c:v>-5.859375</c:v>
                </c:pt>
                <c:pt idx="100495">
                  <c:v>-51.7578125</c:v>
                </c:pt>
                <c:pt idx="100496">
                  <c:v>-90.82031249999996</c:v>
                </c:pt>
                <c:pt idx="100497">
                  <c:v>-106.567383</c:v>
                </c:pt>
                <c:pt idx="100498">
                  <c:v>-88.0126953</c:v>
                </c:pt>
                <c:pt idx="100499">
                  <c:v>-52.8564453</c:v>
                </c:pt>
                <c:pt idx="100500">
                  <c:v>-6.835937499999997</c:v>
                </c:pt>
                <c:pt idx="100501">
                  <c:v>51.7578125</c:v>
                </c:pt>
                <c:pt idx="100502">
                  <c:v>87.890625</c:v>
                </c:pt>
                <c:pt idx="100503">
                  <c:v>105.34668</c:v>
                </c:pt>
                <c:pt idx="100504">
                  <c:v>90.6982422</c:v>
                </c:pt>
                <c:pt idx="100505">
                  <c:v>52.1240234</c:v>
                </c:pt>
                <c:pt idx="100506">
                  <c:v>3.17382812</c:v>
                </c:pt>
                <c:pt idx="100507">
                  <c:v>-49.3164062</c:v>
                </c:pt>
                <c:pt idx="100508">
                  <c:v>-90.4541016</c:v>
                </c:pt>
                <c:pt idx="100509">
                  <c:v>-107.910156</c:v>
                </c:pt>
                <c:pt idx="100510">
                  <c:v>-91.796875</c:v>
                </c:pt>
                <c:pt idx="100511">
                  <c:v>-58.3496094</c:v>
                </c:pt>
                <c:pt idx="100512">
                  <c:v>-16.72363279999998</c:v>
                </c:pt>
                <c:pt idx="100513">
                  <c:v>38.0859375</c:v>
                </c:pt>
                <c:pt idx="100514">
                  <c:v>76.6601562</c:v>
                </c:pt>
                <c:pt idx="100515">
                  <c:v>102.416992</c:v>
                </c:pt>
                <c:pt idx="100516">
                  <c:v>99.60937499999996</c:v>
                </c:pt>
                <c:pt idx="100517">
                  <c:v>59.0820312</c:v>
                </c:pt>
                <c:pt idx="100518">
                  <c:v>18.5546875</c:v>
                </c:pt>
                <c:pt idx="100519">
                  <c:v>-27.5878906</c:v>
                </c:pt>
                <c:pt idx="100520">
                  <c:v>-75.5615234</c:v>
                </c:pt>
                <c:pt idx="100521">
                  <c:v>-99.1210938</c:v>
                </c:pt>
                <c:pt idx="100522">
                  <c:v>-104.248047</c:v>
                </c:pt>
                <c:pt idx="100523">
                  <c:v>-71.5332031</c:v>
                </c:pt>
                <c:pt idx="100524">
                  <c:v>-23.0712891</c:v>
                </c:pt>
                <c:pt idx="100525">
                  <c:v>32.2265625</c:v>
                </c:pt>
                <c:pt idx="100526">
                  <c:v>75.19531249999996</c:v>
                </c:pt>
                <c:pt idx="100527">
                  <c:v>96.67968749999996</c:v>
                </c:pt>
                <c:pt idx="100528">
                  <c:v>94.7265625</c:v>
                </c:pt>
                <c:pt idx="100529">
                  <c:v>72.9980469</c:v>
                </c:pt>
                <c:pt idx="100530">
                  <c:v>28.3203125</c:v>
                </c:pt>
                <c:pt idx="100531">
                  <c:v>-28.44238279999998</c:v>
                </c:pt>
                <c:pt idx="100532">
                  <c:v>-74.46289059999998</c:v>
                </c:pt>
                <c:pt idx="100533">
                  <c:v>-103.149414</c:v>
                </c:pt>
                <c:pt idx="100534">
                  <c:v>-99.9755859</c:v>
                </c:pt>
                <c:pt idx="100535">
                  <c:v>-74.0966797</c:v>
                </c:pt>
                <c:pt idx="100536">
                  <c:v>-35.6445312</c:v>
                </c:pt>
                <c:pt idx="100537">
                  <c:v>21.7285156</c:v>
                </c:pt>
                <c:pt idx="100538">
                  <c:v>75.4394531</c:v>
                </c:pt>
                <c:pt idx="100539">
                  <c:v>102.905273</c:v>
                </c:pt>
                <c:pt idx="100540">
                  <c:v>103.637695</c:v>
                </c:pt>
                <c:pt idx="100541">
                  <c:v>85.20507809999994</c:v>
                </c:pt>
                <c:pt idx="100542">
                  <c:v>36.9873047</c:v>
                </c:pt>
                <c:pt idx="100543">
                  <c:v>-20.9960938</c:v>
                </c:pt>
                <c:pt idx="100544">
                  <c:v>-61.15722659999999</c:v>
                </c:pt>
                <c:pt idx="100545">
                  <c:v>-94.6044922</c:v>
                </c:pt>
                <c:pt idx="100546">
                  <c:v>-100.585938</c:v>
                </c:pt>
                <c:pt idx="100547">
                  <c:v>-83.7402344</c:v>
                </c:pt>
                <c:pt idx="100548">
                  <c:v>-42.4804688</c:v>
                </c:pt>
                <c:pt idx="100549">
                  <c:v>18.6767578</c:v>
                </c:pt>
                <c:pt idx="100550">
                  <c:v>62.8662109</c:v>
                </c:pt>
                <c:pt idx="100551">
                  <c:v>95.0927734</c:v>
                </c:pt>
                <c:pt idx="100552">
                  <c:v>102.783203</c:v>
                </c:pt>
                <c:pt idx="100553">
                  <c:v>87.4023438</c:v>
                </c:pt>
                <c:pt idx="100554">
                  <c:v>41.5039062</c:v>
                </c:pt>
                <c:pt idx="100555">
                  <c:v>-11.2304688</c:v>
                </c:pt>
                <c:pt idx="100556">
                  <c:v>-58.59375</c:v>
                </c:pt>
                <c:pt idx="100557">
                  <c:v>-91.9189453</c:v>
                </c:pt>
                <c:pt idx="100558">
                  <c:v>-109.619141</c:v>
                </c:pt>
                <c:pt idx="100559">
                  <c:v>-88.8671875</c:v>
                </c:pt>
                <c:pt idx="100560">
                  <c:v>-43.3349609</c:v>
                </c:pt>
                <c:pt idx="100561">
                  <c:v>5.73730469</c:v>
                </c:pt>
                <c:pt idx="100562">
                  <c:v>63.5986328</c:v>
                </c:pt>
                <c:pt idx="100563">
                  <c:v>96.4355469</c:v>
                </c:pt>
                <c:pt idx="100564">
                  <c:v>107.055664</c:v>
                </c:pt>
                <c:pt idx="100565">
                  <c:v>85.5712891</c:v>
                </c:pt>
                <c:pt idx="100566">
                  <c:v>49.80468749999996</c:v>
                </c:pt>
                <c:pt idx="100567">
                  <c:v>-3.17382812</c:v>
                </c:pt>
                <c:pt idx="100568">
                  <c:v>-45.7763672</c:v>
                </c:pt>
                <c:pt idx="100569">
                  <c:v>-90.2099609</c:v>
                </c:pt>
                <c:pt idx="100570">
                  <c:v>-112.792969</c:v>
                </c:pt>
                <c:pt idx="100571">
                  <c:v>-95.9472656</c:v>
                </c:pt>
                <c:pt idx="100572">
                  <c:v>-58.83789059999999</c:v>
                </c:pt>
                <c:pt idx="100573">
                  <c:v>-7.812499999999997</c:v>
                </c:pt>
                <c:pt idx="100574">
                  <c:v>50.9033203</c:v>
                </c:pt>
                <c:pt idx="100575">
                  <c:v>90.57617190000001</c:v>
                </c:pt>
                <c:pt idx="100576">
                  <c:v>113.891602</c:v>
                </c:pt>
                <c:pt idx="100577">
                  <c:v>93.1396484</c:v>
                </c:pt>
                <c:pt idx="100578">
                  <c:v>58.59375</c:v>
                </c:pt>
                <c:pt idx="100579">
                  <c:v>2.44140625</c:v>
                </c:pt>
                <c:pt idx="100580">
                  <c:v>-47.3632812</c:v>
                </c:pt>
                <c:pt idx="100581">
                  <c:v>-86.5478516</c:v>
                </c:pt>
                <c:pt idx="100582">
                  <c:v>-104.003906</c:v>
                </c:pt>
                <c:pt idx="100583">
                  <c:v>-93.1396484</c:v>
                </c:pt>
                <c:pt idx="100584">
                  <c:v>-61.6455078</c:v>
                </c:pt>
                <c:pt idx="100585">
                  <c:v>-12.2070312</c:v>
                </c:pt>
                <c:pt idx="100586">
                  <c:v>38.2080078</c:v>
                </c:pt>
                <c:pt idx="100587">
                  <c:v>76.9042969</c:v>
                </c:pt>
                <c:pt idx="100588">
                  <c:v>101.196289</c:v>
                </c:pt>
                <c:pt idx="100589">
                  <c:v>97.0458984</c:v>
                </c:pt>
                <c:pt idx="100590">
                  <c:v>68.9697266</c:v>
                </c:pt>
                <c:pt idx="100591">
                  <c:v>20.7519531</c:v>
                </c:pt>
                <c:pt idx="100592">
                  <c:v>-28.8085938</c:v>
                </c:pt>
                <c:pt idx="100593">
                  <c:v>-74.3408203</c:v>
                </c:pt>
                <c:pt idx="100594">
                  <c:v>-106.567383</c:v>
                </c:pt>
                <c:pt idx="100595">
                  <c:v>-95.3369141</c:v>
                </c:pt>
                <c:pt idx="100596">
                  <c:v>-69.9462891</c:v>
                </c:pt>
                <c:pt idx="100597">
                  <c:v>-20.8740234</c:v>
                </c:pt>
                <c:pt idx="100598">
                  <c:v>33.203125</c:v>
                </c:pt>
                <c:pt idx="100599">
                  <c:v>74.5849609</c:v>
                </c:pt>
                <c:pt idx="100600">
                  <c:v>105.102539</c:v>
                </c:pt>
                <c:pt idx="100601">
                  <c:v>99.60937499999996</c:v>
                </c:pt>
                <c:pt idx="100602">
                  <c:v>70.1904297</c:v>
                </c:pt>
                <c:pt idx="100603">
                  <c:v>26.8554688</c:v>
                </c:pt>
                <c:pt idx="100604">
                  <c:v>-24.1699219</c:v>
                </c:pt>
                <c:pt idx="100605">
                  <c:v>-68.9697266</c:v>
                </c:pt>
                <c:pt idx="100606">
                  <c:v>-100.463867</c:v>
                </c:pt>
                <c:pt idx="100607">
                  <c:v>-103.027344</c:v>
                </c:pt>
                <c:pt idx="100608">
                  <c:v>-72.3876953</c:v>
                </c:pt>
                <c:pt idx="100609">
                  <c:v>-27.5878906</c:v>
                </c:pt>
                <c:pt idx="100610">
                  <c:v>21.7285156</c:v>
                </c:pt>
                <c:pt idx="100611">
                  <c:v>69.9462891</c:v>
                </c:pt>
                <c:pt idx="100612">
                  <c:v>105.34668</c:v>
                </c:pt>
                <c:pt idx="100613">
                  <c:v>104.248047</c:v>
                </c:pt>
                <c:pt idx="100614">
                  <c:v>79.34570309999998</c:v>
                </c:pt>
                <c:pt idx="100615">
                  <c:v>34.0576172</c:v>
                </c:pt>
                <c:pt idx="100616">
                  <c:v>-11.8408203</c:v>
                </c:pt>
                <c:pt idx="100617">
                  <c:v>-65.9179688</c:v>
                </c:pt>
                <c:pt idx="100618">
                  <c:v>-98.0224609</c:v>
                </c:pt>
                <c:pt idx="100619">
                  <c:v>-105.46875</c:v>
                </c:pt>
                <c:pt idx="100620">
                  <c:v>-88.37890619999993</c:v>
                </c:pt>
                <c:pt idx="100621">
                  <c:v>-44.0673828</c:v>
                </c:pt>
                <c:pt idx="100622">
                  <c:v>19.7753906</c:v>
                </c:pt>
                <c:pt idx="100623">
                  <c:v>65.4296875</c:v>
                </c:pt>
                <c:pt idx="100624">
                  <c:v>94.3603516</c:v>
                </c:pt>
                <c:pt idx="100625">
                  <c:v>109.008789</c:v>
                </c:pt>
                <c:pt idx="100626">
                  <c:v>90.57617190000001</c:v>
                </c:pt>
                <c:pt idx="100627">
                  <c:v>46.875</c:v>
                </c:pt>
                <c:pt idx="100628">
                  <c:v>-4.882812499999997</c:v>
                </c:pt>
                <c:pt idx="100629">
                  <c:v>-56.2744141</c:v>
                </c:pt>
                <c:pt idx="100630">
                  <c:v>-90.2099609</c:v>
                </c:pt>
                <c:pt idx="100631">
                  <c:v>-101.196289</c:v>
                </c:pt>
                <c:pt idx="100632">
                  <c:v>-82.88574219999992</c:v>
                </c:pt>
                <c:pt idx="100633">
                  <c:v>-48.5839844</c:v>
                </c:pt>
                <c:pt idx="100634">
                  <c:v>5.12695312</c:v>
                </c:pt>
                <c:pt idx="100635">
                  <c:v>60.9130859</c:v>
                </c:pt>
                <c:pt idx="100636">
                  <c:v>88.2568359</c:v>
                </c:pt>
                <c:pt idx="100637">
                  <c:v>104.614258</c:v>
                </c:pt>
                <c:pt idx="100638">
                  <c:v>95.2148438</c:v>
                </c:pt>
                <c:pt idx="100639">
                  <c:v>55.0537109</c:v>
                </c:pt>
                <c:pt idx="100640">
                  <c:v>-1.09863281</c:v>
                </c:pt>
                <c:pt idx="100641">
                  <c:v>-54.4433594</c:v>
                </c:pt>
                <c:pt idx="100642">
                  <c:v>-82.6416016</c:v>
                </c:pt>
                <c:pt idx="100643">
                  <c:v>-104.736328</c:v>
                </c:pt>
                <c:pt idx="100644">
                  <c:v>-97.5341797</c:v>
                </c:pt>
                <c:pt idx="100645">
                  <c:v>-52.8564453</c:v>
                </c:pt>
                <c:pt idx="100646">
                  <c:v>-2.80761719</c:v>
                </c:pt>
                <c:pt idx="100647">
                  <c:v>46.9970703</c:v>
                </c:pt>
                <c:pt idx="100648">
                  <c:v>83.6181641</c:v>
                </c:pt>
                <c:pt idx="100649">
                  <c:v>106.201172</c:v>
                </c:pt>
                <c:pt idx="100650">
                  <c:v>97.0458984</c:v>
                </c:pt>
                <c:pt idx="100651">
                  <c:v>50.6591797</c:v>
                </c:pt>
                <c:pt idx="100652">
                  <c:v>-1.34277344</c:v>
                </c:pt>
                <c:pt idx="100653">
                  <c:v>-47.9736328</c:v>
                </c:pt>
                <c:pt idx="100654">
                  <c:v>-83.984375</c:v>
                </c:pt>
                <c:pt idx="100655">
                  <c:v>-107.666016</c:v>
                </c:pt>
                <c:pt idx="100656">
                  <c:v>-94.2382812</c:v>
                </c:pt>
                <c:pt idx="100657">
                  <c:v>-57.3730469</c:v>
                </c:pt>
                <c:pt idx="100658">
                  <c:v>-7.812499999999997</c:v>
                </c:pt>
                <c:pt idx="100659">
                  <c:v>48.9501953</c:v>
                </c:pt>
                <c:pt idx="100660">
                  <c:v>84.8388672</c:v>
                </c:pt>
                <c:pt idx="100661">
                  <c:v>106.689453</c:v>
                </c:pt>
                <c:pt idx="100662">
                  <c:v>98.2666016</c:v>
                </c:pt>
                <c:pt idx="100663">
                  <c:v>66.2841797</c:v>
                </c:pt>
                <c:pt idx="100664">
                  <c:v>18.5546875</c:v>
                </c:pt>
                <c:pt idx="100665">
                  <c:v>-35.8886719</c:v>
                </c:pt>
                <c:pt idx="100666">
                  <c:v>-84.3505859</c:v>
                </c:pt>
                <c:pt idx="100667">
                  <c:v>-103.881836</c:v>
                </c:pt>
                <c:pt idx="100668">
                  <c:v>-97.1679688</c:v>
                </c:pt>
                <c:pt idx="100669">
                  <c:v>-68.2373047</c:v>
                </c:pt>
                <c:pt idx="100670">
                  <c:v>-20.0195312</c:v>
                </c:pt>
                <c:pt idx="100671">
                  <c:v>32.4707031</c:v>
                </c:pt>
                <c:pt idx="100672">
                  <c:v>78.6132812</c:v>
                </c:pt>
                <c:pt idx="100673">
                  <c:v>111.816406</c:v>
                </c:pt>
                <c:pt idx="100674">
                  <c:v>102.905273</c:v>
                </c:pt>
                <c:pt idx="100675">
                  <c:v>73.3642578</c:v>
                </c:pt>
                <c:pt idx="100676">
                  <c:v>26.0009766</c:v>
                </c:pt>
                <c:pt idx="100677">
                  <c:v>-31.3720703</c:v>
                </c:pt>
                <c:pt idx="100678">
                  <c:v>-72.1435547</c:v>
                </c:pt>
                <c:pt idx="100679">
                  <c:v>-98.2666016</c:v>
                </c:pt>
                <c:pt idx="100680">
                  <c:v>-97.5341797</c:v>
                </c:pt>
                <c:pt idx="100681">
                  <c:v>-79.5898438</c:v>
                </c:pt>
                <c:pt idx="100682">
                  <c:v>-31.7382812</c:v>
                </c:pt>
                <c:pt idx="100683">
                  <c:v>27.34375</c:v>
                </c:pt>
                <c:pt idx="100684">
                  <c:v>67.7490234</c:v>
                </c:pt>
                <c:pt idx="100685">
                  <c:v>102.783203</c:v>
                </c:pt>
                <c:pt idx="100686">
                  <c:v>106.689453</c:v>
                </c:pt>
                <c:pt idx="100687">
                  <c:v>76.2939453</c:v>
                </c:pt>
                <c:pt idx="100688">
                  <c:v>35.6445312</c:v>
                </c:pt>
                <c:pt idx="100689">
                  <c:v>-18.5546875</c:v>
                </c:pt>
                <c:pt idx="100690">
                  <c:v>-69.2138672</c:v>
                </c:pt>
                <c:pt idx="100691">
                  <c:v>-105.59082</c:v>
                </c:pt>
                <c:pt idx="100692">
                  <c:v>-103.271484</c:v>
                </c:pt>
                <c:pt idx="100693">
                  <c:v>-80.5664062</c:v>
                </c:pt>
                <c:pt idx="100694">
                  <c:v>-36.6210938</c:v>
                </c:pt>
                <c:pt idx="100695">
                  <c:v>17.0898438</c:v>
                </c:pt>
                <c:pt idx="100696">
                  <c:v>64.3310547</c:v>
                </c:pt>
                <c:pt idx="100697">
                  <c:v>95.9472656</c:v>
                </c:pt>
                <c:pt idx="100698">
                  <c:v>100.585938</c:v>
                </c:pt>
                <c:pt idx="100699">
                  <c:v>87.890625</c:v>
                </c:pt>
                <c:pt idx="100700">
                  <c:v>33.3251953</c:v>
                </c:pt>
                <c:pt idx="100701">
                  <c:v>-14.4042969</c:v>
                </c:pt>
                <c:pt idx="100702">
                  <c:v>-66.1621094</c:v>
                </c:pt>
                <c:pt idx="100703">
                  <c:v>-92.89550779999998</c:v>
                </c:pt>
                <c:pt idx="100704">
                  <c:v>-103.637695</c:v>
                </c:pt>
                <c:pt idx="100705">
                  <c:v>-86.05957029999998</c:v>
                </c:pt>
                <c:pt idx="100706">
                  <c:v>-48.828125</c:v>
                </c:pt>
                <c:pt idx="100707">
                  <c:v>2.80761719</c:v>
                </c:pt>
                <c:pt idx="100708">
                  <c:v>55.2978516</c:v>
                </c:pt>
                <c:pt idx="100709">
                  <c:v>89.11132809999998</c:v>
                </c:pt>
                <c:pt idx="100710">
                  <c:v>103.881836</c:v>
                </c:pt>
                <c:pt idx="100711">
                  <c:v>91.0644531</c:v>
                </c:pt>
                <c:pt idx="100712">
                  <c:v>55.1757812</c:v>
                </c:pt>
                <c:pt idx="100713">
                  <c:v>2.56347656</c:v>
                </c:pt>
                <c:pt idx="100714">
                  <c:v>-54.93164059999999</c:v>
                </c:pt>
                <c:pt idx="100715">
                  <c:v>-93.75</c:v>
                </c:pt>
                <c:pt idx="100716">
                  <c:v>-107.177734</c:v>
                </c:pt>
                <c:pt idx="100717">
                  <c:v>-90.6982422</c:v>
                </c:pt>
                <c:pt idx="100718">
                  <c:v>-54.32128909999999</c:v>
                </c:pt>
                <c:pt idx="100719">
                  <c:v>0.610351562</c:v>
                </c:pt>
                <c:pt idx="100720">
                  <c:v>43.9453125</c:v>
                </c:pt>
                <c:pt idx="100721">
                  <c:v>87.5244141</c:v>
                </c:pt>
                <c:pt idx="100722">
                  <c:v>102.294922</c:v>
                </c:pt>
                <c:pt idx="100723">
                  <c:v>92.2851562</c:v>
                </c:pt>
                <c:pt idx="100724">
                  <c:v>49.5605469</c:v>
                </c:pt>
                <c:pt idx="100725">
                  <c:v>3.17382812</c:v>
                </c:pt>
                <c:pt idx="100726">
                  <c:v>-40.7714844</c:v>
                </c:pt>
                <c:pt idx="100727">
                  <c:v>-85.4492188</c:v>
                </c:pt>
                <c:pt idx="100728">
                  <c:v>-98.5107422</c:v>
                </c:pt>
                <c:pt idx="100729">
                  <c:v>-91.55273440000001</c:v>
                </c:pt>
                <c:pt idx="100730">
                  <c:v>-62.2558594</c:v>
                </c:pt>
                <c:pt idx="100731">
                  <c:v>-8.178710939999998</c:v>
                </c:pt>
                <c:pt idx="100732">
                  <c:v>41.3818359</c:v>
                </c:pt>
                <c:pt idx="100733">
                  <c:v>84.3505859</c:v>
                </c:pt>
                <c:pt idx="100734">
                  <c:v>102.905273</c:v>
                </c:pt>
                <c:pt idx="100735">
                  <c:v>98.1445312</c:v>
                </c:pt>
                <c:pt idx="100736">
                  <c:v>65.4296875</c:v>
                </c:pt>
                <c:pt idx="100737">
                  <c:v>10.3759766</c:v>
                </c:pt>
                <c:pt idx="100738">
                  <c:v>-41.1376953</c:v>
                </c:pt>
                <c:pt idx="100739">
                  <c:v>-80.32226559999998</c:v>
                </c:pt>
                <c:pt idx="100740">
                  <c:v>-103.149414</c:v>
                </c:pt>
                <c:pt idx="100741">
                  <c:v>-102.172852</c:v>
                </c:pt>
                <c:pt idx="100742">
                  <c:v>-61.0351562</c:v>
                </c:pt>
                <c:pt idx="100743">
                  <c:v>-24.90234379999998</c:v>
                </c:pt>
                <c:pt idx="100744">
                  <c:v>37.109375</c:v>
                </c:pt>
                <c:pt idx="100745">
                  <c:v>82.6416016</c:v>
                </c:pt>
                <c:pt idx="100746">
                  <c:v>103.149414</c:v>
                </c:pt>
                <c:pt idx="100747">
                  <c:v>100.952148</c:v>
                </c:pt>
                <c:pt idx="100748">
                  <c:v>66.1621094</c:v>
                </c:pt>
                <c:pt idx="100749">
                  <c:v>25.5126953</c:v>
                </c:pt>
                <c:pt idx="100750">
                  <c:v>-27.8320312</c:v>
                </c:pt>
                <c:pt idx="100751">
                  <c:v>-77.39257809999994</c:v>
                </c:pt>
                <c:pt idx="100752">
                  <c:v>-97.0458984</c:v>
                </c:pt>
                <c:pt idx="100753">
                  <c:v>-104.370117</c:v>
                </c:pt>
                <c:pt idx="100754">
                  <c:v>-79.8339844</c:v>
                </c:pt>
                <c:pt idx="100755">
                  <c:v>-33.9355469</c:v>
                </c:pt>
                <c:pt idx="100756">
                  <c:v>22.5830078</c:v>
                </c:pt>
                <c:pt idx="100757">
                  <c:v>68.2373047</c:v>
                </c:pt>
                <c:pt idx="100758">
                  <c:v>106.689453</c:v>
                </c:pt>
                <c:pt idx="100759">
                  <c:v>102.783203</c:v>
                </c:pt>
                <c:pt idx="100760">
                  <c:v>72.7539062</c:v>
                </c:pt>
                <c:pt idx="100761">
                  <c:v>32.2265625</c:v>
                </c:pt>
                <c:pt idx="100762">
                  <c:v>-27.34375</c:v>
                </c:pt>
                <c:pt idx="100763">
                  <c:v>-68.60351559999998</c:v>
                </c:pt>
                <c:pt idx="100764">
                  <c:v>-98.2666016</c:v>
                </c:pt>
                <c:pt idx="100765">
                  <c:v>-110.351562</c:v>
                </c:pt>
                <c:pt idx="100766">
                  <c:v>-81.29882809999998</c:v>
                </c:pt>
                <c:pt idx="100767">
                  <c:v>-41.3818359</c:v>
                </c:pt>
                <c:pt idx="100768">
                  <c:v>15.3808594</c:v>
                </c:pt>
                <c:pt idx="100769">
                  <c:v>60.0585938</c:v>
                </c:pt>
                <c:pt idx="100770">
                  <c:v>89.4775391</c:v>
                </c:pt>
                <c:pt idx="100771">
                  <c:v>107.666016</c:v>
                </c:pt>
                <c:pt idx="100772">
                  <c:v>82.7636719</c:v>
                </c:pt>
                <c:pt idx="100773">
                  <c:v>40.7714844</c:v>
                </c:pt>
                <c:pt idx="100774">
                  <c:v>-4.27246094</c:v>
                </c:pt>
                <c:pt idx="100775">
                  <c:v>-59.81445309999999</c:v>
                </c:pt>
                <c:pt idx="100776">
                  <c:v>-96.1914062</c:v>
                </c:pt>
                <c:pt idx="100777">
                  <c:v>-100.830078</c:v>
                </c:pt>
                <c:pt idx="100778">
                  <c:v>-76.4160156</c:v>
                </c:pt>
                <c:pt idx="100779">
                  <c:v>-38.3300781</c:v>
                </c:pt>
                <c:pt idx="100780">
                  <c:v>12.3291016</c:v>
                </c:pt>
                <c:pt idx="100781">
                  <c:v>57.3730469</c:v>
                </c:pt>
                <c:pt idx="100782">
                  <c:v>94.1162109</c:v>
                </c:pt>
                <c:pt idx="100783">
                  <c:v>107.788086</c:v>
                </c:pt>
                <c:pt idx="100784">
                  <c:v>92.0410156</c:v>
                </c:pt>
                <c:pt idx="100785">
                  <c:v>54.8095703</c:v>
                </c:pt>
                <c:pt idx="100786">
                  <c:v>-7.812499999999997</c:v>
                </c:pt>
                <c:pt idx="100787">
                  <c:v>-55.9082031</c:v>
                </c:pt>
                <c:pt idx="100788">
                  <c:v>-94.6044922</c:v>
                </c:pt>
                <c:pt idx="100789">
                  <c:v>-99.9755859</c:v>
                </c:pt>
                <c:pt idx="100790">
                  <c:v>-92.4072266</c:v>
                </c:pt>
                <c:pt idx="100791">
                  <c:v>-56.640625</c:v>
                </c:pt>
                <c:pt idx="100792">
                  <c:v>-2.31933594</c:v>
                </c:pt>
                <c:pt idx="100793">
                  <c:v>48.828125</c:v>
                </c:pt>
                <c:pt idx="100794">
                  <c:v>90.57617190000001</c:v>
                </c:pt>
                <c:pt idx="100795">
                  <c:v>107.421875</c:v>
                </c:pt>
                <c:pt idx="100796">
                  <c:v>94.97070309999998</c:v>
                </c:pt>
                <c:pt idx="100797">
                  <c:v>58.9599609</c:v>
                </c:pt>
                <c:pt idx="100798">
                  <c:v>4.27246094</c:v>
                </c:pt>
                <c:pt idx="100799">
                  <c:v>-46.9970703</c:v>
                </c:pt>
                <c:pt idx="100800">
                  <c:v>-88.2568359</c:v>
                </c:pt>
                <c:pt idx="100801">
                  <c:v>-105.102539</c:v>
                </c:pt>
                <c:pt idx="100802">
                  <c:v>-94.3603516</c:v>
                </c:pt>
                <c:pt idx="100803">
                  <c:v>-65.7958984</c:v>
                </c:pt>
                <c:pt idx="100804">
                  <c:v>-14.8925781</c:v>
                </c:pt>
                <c:pt idx="100805">
                  <c:v>46.0205078</c:v>
                </c:pt>
                <c:pt idx="100806">
                  <c:v>83.8623047</c:v>
                </c:pt>
                <c:pt idx="100807">
                  <c:v>97.5341797</c:v>
                </c:pt>
                <c:pt idx="100808">
                  <c:v>91.0644531</c:v>
                </c:pt>
                <c:pt idx="100809">
                  <c:v>65.7958984</c:v>
                </c:pt>
                <c:pt idx="100810">
                  <c:v>20.1416016</c:v>
                </c:pt>
                <c:pt idx="100811">
                  <c:v>-36.7431641</c:v>
                </c:pt>
                <c:pt idx="100812">
                  <c:v>-77.75878909999996</c:v>
                </c:pt>
                <c:pt idx="100813">
                  <c:v>-103.271484</c:v>
                </c:pt>
                <c:pt idx="100814">
                  <c:v>-103.881836</c:v>
                </c:pt>
                <c:pt idx="100815">
                  <c:v>-70.9228516</c:v>
                </c:pt>
                <c:pt idx="100816">
                  <c:v>-24.5361328</c:v>
                </c:pt>
                <c:pt idx="100817">
                  <c:v>28.5644531</c:v>
                </c:pt>
                <c:pt idx="100818">
                  <c:v>80.32226559999998</c:v>
                </c:pt>
                <c:pt idx="100819">
                  <c:v>104.003906</c:v>
                </c:pt>
                <c:pt idx="100820">
                  <c:v>100.952148</c:v>
                </c:pt>
                <c:pt idx="100821">
                  <c:v>68.7255859</c:v>
                </c:pt>
                <c:pt idx="100822">
                  <c:v>22.9492188</c:v>
                </c:pt>
                <c:pt idx="100823">
                  <c:v>-31.6162109</c:v>
                </c:pt>
                <c:pt idx="100824">
                  <c:v>-75.6835938</c:v>
                </c:pt>
                <c:pt idx="100825">
                  <c:v>-103.027344</c:v>
                </c:pt>
                <c:pt idx="100826">
                  <c:v>-103.149414</c:v>
                </c:pt>
                <c:pt idx="100827">
                  <c:v>-74.21875</c:v>
                </c:pt>
                <c:pt idx="100828">
                  <c:v>-26.3671875</c:v>
                </c:pt>
                <c:pt idx="100829">
                  <c:v>17.4560547</c:v>
                </c:pt>
                <c:pt idx="100830">
                  <c:v>68.7255859</c:v>
                </c:pt>
                <c:pt idx="100831">
                  <c:v>100.219727</c:v>
                </c:pt>
                <c:pt idx="100832">
                  <c:v>105.102539</c:v>
                </c:pt>
                <c:pt idx="100833">
                  <c:v>78.7353516</c:v>
                </c:pt>
                <c:pt idx="100834">
                  <c:v>32.4707031</c:v>
                </c:pt>
                <c:pt idx="100835">
                  <c:v>-17.2119141</c:v>
                </c:pt>
                <c:pt idx="100836">
                  <c:v>-68.2373047</c:v>
                </c:pt>
                <c:pt idx="100837">
                  <c:v>-96.3134766</c:v>
                </c:pt>
                <c:pt idx="100838">
                  <c:v>-102.905273</c:v>
                </c:pt>
                <c:pt idx="100839">
                  <c:v>-88.2568359</c:v>
                </c:pt>
                <c:pt idx="100840">
                  <c:v>-44.4335938</c:v>
                </c:pt>
                <c:pt idx="100841">
                  <c:v>15.3808594</c:v>
                </c:pt>
                <c:pt idx="100842">
                  <c:v>62.8662109</c:v>
                </c:pt>
                <c:pt idx="100843">
                  <c:v>95.82519529999998</c:v>
                </c:pt>
                <c:pt idx="100844">
                  <c:v>103.027344</c:v>
                </c:pt>
                <c:pt idx="100845">
                  <c:v>81.66503909999996</c:v>
                </c:pt>
                <c:pt idx="100846">
                  <c:v>43.9453125</c:v>
                </c:pt>
                <c:pt idx="100847">
                  <c:v>0.244140625</c:v>
                </c:pt>
                <c:pt idx="100848">
                  <c:v>-56.0302734</c:v>
                </c:pt>
                <c:pt idx="100849">
                  <c:v>-93.5058594</c:v>
                </c:pt>
                <c:pt idx="100850">
                  <c:v>-107.055664</c:v>
                </c:pt>
                <c:pt idx="100851">
                  <c:v>-85.6933594</c:v>
                </c:pt>
                <c:pt idx="100852">
                  <c:v>-40.7714844</c:v>
                </c:pt>
                <c:pt idx="100853">
                  <c:v>4.27246094</c:v>
                </c:pt>
                <c:pt idx="100854">
                  <c:v>53.34472659999999</c:v>
                </c:pt>
                <c:pt idx="100855">
                  <c:v>92.89550779999998</c:v>
                </c:pt>
                <c:pt idx="100856">
                  <c:v>104.858398</c:v>
                </c:pt>
                <c:pt idx="100857">
                  <c:v>85.9375</c:v>
                </c:pt>
                <c:pt idx="100858">
                  <c:v>49.6826172</c:v>
                </c:pt>
                <c:pt idx="100859">
                  <c:v>-5.73730469</c:v>
                </c:pt>
                <c:pt idx="100860">
                  <c:v>-50.9033203</c:v>
                </c:pt>
                <c:pt idx="100861">
                  <c:v>-85.3271484</c:v>
                </c:pt>
                <c:pt idx="100862">
                  <c:v>-102.172852</c:v>
                </c:pt>
                <c:pt idx="100863">
                  <c:v>-91.1865234</c:v>
                </c:pt>
                <c:pt idx="100864">
                  <c:v>-55.6640625</c:v>
                </c:pt>
                <c:pt idx="100865">
                  <c:v>-5.49316406</c:v>
                </c:pt>
                <c:pt idx="100866">
                  <c:v>44.55566409999999</c:v>
                </c:pt>
                <c:pt idx="100867">
                  <c:v>94.1162109</c:v>
                </c:pt>
                <c:pt idx="100868">
                  <c:v>106.445312</c:v>
                </c:pt>
                <c:pt idx="100869">
                  <c:v>84.5947266</c:v>
                </c:pt>
                <c:pt idx="100870">
                  <c:v>56.1523438</c:v>
                </c:pt>
                <c:pt idx="100871">
                  <c:v>11.71875</c:v>
                </c:pt>
                <c:pt idx="100872">
                  <c:v>-45.7763672</c:v>
                </c:pt>
                <c:pt idx="100873">
                  <c:v>-95.703125</c:v>
                </c:pt>
                <c:pt idx="100874">
                  <c:v>-105.712891</c:v>
                </c:pt>
                <c:pt idx="100875">
                  <c:v>-89.9658203</c:v>
                </c:pt>
                <c:pt idx="100876">
                  <c:v>-55.2978516</c:v>
                </c:pt>
                <c:pt idx="100877">
                  <c:v>-8.05664062</c:v>
                </c:pt>
                <c:pt idx="100878">
                  <c:v>40.8935547</c:v>
                </c:pt>
                <c:pt idx="100879">
                  <c:v>76.0498047</c:v>
                </c:pt>
                <c:pt idx="100880">
                  <c:v>99.7314453</c:v>
                </c:pt>
                <c:pt idx="100881">
                  <c:v>97.77832029999998</c:v>
                </c:pt>
                <c:pt idx="100882">
                  <c:v>63.2324219</c:v>
                </c:pt>
                <c:pt idx="100883">
                  <c:v>10.7421875</c:v>
                </c:pt>
                <c:pt idx="100884">
                  <c:v>-39.4287109</c:v>
                </c:pt>
                <c:pt idx="100885">
                  <c:v>-74.9511719</c:v>
                </c:pt>
                <c:pt idx="100886">
                  <c:v>-96.5576172</c:v>
                </c:pt>
                <c:pt idx="100887">
                  <c:v>-99.3652344</c:v>
                </c:pt>
                <c:pt idx="100888">
                  <c:v>-69.58007809999994</c:v>
                </c:pt>
                <c:pt idx="100889">
                  <c:v>-22.4609375</c:v>
                </c:pt>
                <c:pt idx="100890">
                  <c:v>35.4003906</c:v>
                </c:pt>
                <c:pt idx="100891">
                  <c:v>80.8105469</c:v>
                </c:pt>
                <c:pt idx="100892">
                  <c:v>99.4873047</c:v>
                </c:pt>
                <c:pt idx="100893">
                  <c:v>94.84863279999998</c:v>
                </c:pt>
                <c:pt idx="100894">
                  <c:v>70.1904297</c:v>
                </c:pt>
                <c:pt idx="100895">
                  <c:v>22.2167969</c:v>
                </c:pt>
                <c:pt idx="100896">
                  <c:v>-30.6396484</c:v>
                </c:pt>
                <c:pt idx="100897">
                  <c:v>-73.9746094</c:v>
                </c:pt>
                <c:pt idx="100898">
                  <c:v>-99.60937499999996</c:v>
                </c:pt>
                <c:pt idx="100899">
                  <c:v>-97.1679688</c:v>
                </c:pt>
                <c:pt idx="100900">
                  <c:v>-76.17187499999996</c:v>
                </c:pt>
                <c:pt idx="100901">
                  <c:v>-24.1699219</c:v>
                </c:pt>
                <c:pt idx="100902">
                  <c:v>22.7050781</c:v>
                </c:pt>
                <c:pt idx="100903">
                  <c:v>60.7910156</c:v>
                </c:pt>
                <c:pt idx="100904">
                  <c:v>93.38378909999996</c:v>
                </c:pt>
                <c:pt idx="100905">
                  <c:v>95.703125</c:v>
                </c:pt>
                <c:pt idx="100906">
                  <c:v>74.9511719</c:v>
                </c:pt>
                <c:pt idx="100907">
                  <c:v>35.6445312</c:v>
                </c:pt>
                <c:pt idx="100908">
                  <c:v>-23.5595703</c:v>
                </c:pt>
                <c:pt idx="100909">
                  <c:v>-63.4765625</c:v>
                </c:pt>
                <c:pt idx="100910">
                  <c:v>-94.1162109</c:v>
                </c:pt>
                <c:pt idx="100911">
                  <c:v>-104.492188</c:v>
                </c:pt>
                <c:pt idx="100912">
                  <c:v>-76.2939453</c:v>
                </c:pt>
                <c:pt idx="100913">
                  <c:v>-32.5927734</c:v>
                </c:pt>
                <c:pt idx="100914">
                  <c:v>11.4746094</c:v>
                </c:pt>
                <c:pt idx="100915">
                  <c:v>52.3681641</c:v>
                </c:pt>
                <c:pt idx="100916">
                  <c:v>89.35546879999995</c:v>
                </c:pt>
                <c:pt idx="100917">
                  <c:v>105.34668</c:v>
                </c:pt>
                <c:pt idx="100918">
                  <c:v>85.08300779999998</c:v>
                </c:pt>
                <c:pt idx="100919">
                  <c:v>42.1142578</c:v>
                </c:pt>
                <c:pt idx="100920">
                  <c:v>-10.0097656</c:v>
                </c:pt>
                <c:pt idx="100921">
                  <c:v>-58.9599609</c:v>
                </c:pt>
                <c:pt idx="100922">
                  <c:v>-89.7216797</c:v>
                </c:pt>
                <c:pt idx="100923">
                  <c:v>-98.0224609</c:v>
                </c:pt>
                <c:pt idx="100924">
                  <c:v>-82.6416016</c:v>
                </c:pt>
                <c:pt idx="100925">
                  <c:v>-44.921875</c:v>
                </c:pt>
                <c:pt idx="100926">
                  <c:v>4.394531249999993</c:v>
                </c:pt>
                <c:pt idx="100927">
                  <c:v>54.0771484</c:v>
                </c:pt>
                <c:pt idx="100928">
                  <c:v>81.7871094</c:v>
                </c:pt>
                <c:pt idx="100929">
                  <c:v>101.68457</c:v>
                </c:pt>
                <c:pt idx="100930">
                  <c:v>85.6933594</c:v>
                </c:pt>
                <c:pt idx="100931">
                  <c:v>49.3164062</c:v>
                </c:pt>
                <c:pt idx="100932">
                  <c:v>-5.73730469</c:v>
                </c:pt>
                <c:pt idx="100933">
                  <c:v>-51.5136719</c:v>
                </c:pt>
                <c:pt idx="100934">
                  <c:v>-90.4541016</c:v>
                </c:pt>
                <c:pt idx="100935">
                  <c:v>-106.689453</c:v>
                </c:pt>
                <c:pt idx="100936">
                  <c:v>-91.796875</c:v>
                </c:pt>
                <c:pt idx="100937">
                  <c:v>-50.4150391</c:v>
                </c:pt>
                <c:pt idx="100938">
                  <c:v>-2.31933594</c:v>
                </c:pt>
                <c:pt idx="100939">
                  <c:v>48.5839844</c:v>
                </c:pt>
                <c:pt idx="100940">
                  <c:v>91.3085938</c:v>
                </c:pt>
                <c:pt idx="100941">
                  <c:v>96.92382809999998</c:v>
                </c:pt>
                <c:pt idx="100942">
                  <c:v>93.87207029999993</c:v>
                </c:pt>
                <c:pt idx="100943">
                  <c:v>60.7910156</c:v>
                </c:pt>
                <c:pt idx="100944">
                  <c:v>5.37109375</c:v>
                </c:pt>
                <c:pt idx="100945">
                  <c:v>-42.4804688</c:v>
                </c:pt>
                <c:pt idx="100946">
                  <c:v>-87.4023438</c:v>
                </c:pt>
                <c:pt idx="100947">
                  <c:v>-107.666016</c:v>
                </c:pt>
                <c:pt idx="100948">
                  <c:v>-100.341797</c:v>
                </c:pt>
                <c:pt idx="100949">
                  <c:v>-62.1337891</c:v>
                </c:pt>
                <c:pt idx="100950">
                  <c:v>-15.2587891</c:v>
                </c:pt>
                <c:pt idx="100951">
                  <c:v>40.7714844</c:v>
                </c:pt>
                <c:pt idx="100952">
                  <c:v>82.5195312</c:v>
                </c:pt>
                <c:pt idx="100953">
                  <c:v>101.5625</c:v>
                </c:pt>
                <c:pt idx="100954">
                  <c:v>102.905273</c:v>
                </c:pt>
                <c:pt idx="100955">
                  <c:v>62.6220703</c:v>
                </c:pt>
                <c:pt idx="100956">
                  <c:v>19.6533203</c:v>
                </c:pt>
                <c:pt idx="100957">
                  <c:v>-37.109375</c:v>
                </c:pt>
                <c:pt idx="100958">
                  <c:v>-78.8574219</c:v>
                </c:pt>
                <c:pt idx="100959">
                  <c:v>-98.63281249999996</c:v>
                </c:pt>
                <c:pt idx="100960">
                  <c:v>-100.952148</c:v>
                </c:pt>
                <c:pt idx="100961">
                  <c:v>-75.0732422</c:v>
                </c:pt>
                <c:pt idx="100962">
                  <c:v>-16.1132812</c:v>
                </c:pt>
                <c:pt idx="100963">
                  <c:v>31.7382812</c:v>
                </c:pt>
                <c:pt idx="100964">
                  <c:v>70.55664059999998</c:v>
                </c:pt>
                <c:pt idx="100965">
                  <c:v>94.2382812</c:v>
                </c:pt>
                <c:pt idx="100966">
                  <c:v>99.3652344</c:v>
                </c:pt>
                <c:pt idx="100967">
                  <c:v>79.7119141</c:v>
                </c:pt>
                <c:pt idx="100968">
                  <c:v>27.2216797</c:v>
                </c:pt>
                <c:pt idx="100969">
                  <c:v>-22.8271484</c:v>
                </c:pt>
                <c:pt idx="100970">
                  <c:v>-70.0683594</c:v>
                </c:pt>
                <c:pt idx="100971">
                  <c:v>-102.783203</c:v>
                </c:pt>
                <c:pt idx="100972">
                  <c:v>-103.515625</c:v>
                </c:pt>
                <c:pt idx="100973">
                  <c:v>-75.19531249999996</c:v>
                </c:pt>
                <c:pt idx="100974">
                  <c:v>-25.7568359</c:v>
                </c:pt>
                <c:pt idx="100975">
                  <c:v>16.6015625</c:v>
                </c:pt>
                <c:pt idx="100976">
                  <c:v>64.6972656</c:v>
                </c:pt>
                <c:pt idx="100977">
                  <c:v>91.1865234</c:v>
                </c:pt>
                <c:pt idx="100978">
                  <c:v>104.125977</c:v>
                </c:pt>
                <c:pt idx="100979">
                  <c:v>84.5947266</c:v>
                </c:pt>
                <c:pt idx="100980">
                  <c:v>29.296875</c:v>
                </c:pt>
                <c:pt idx="100981">
                  <c:v>-20.8740234</c:v>
                </c:pt>
                <c:pt idx="100982">
                  <c:v>-71.4111328</c:v>
                </c:pt>
                <c:pt idx="100983">
                  <c:v>-106.567383</c:v>
                </c:pt>
                <c:pt idx="100984">
                  <c:v>-99.9755859</c:v>
                </c:pt>
                <c:pt idx="100985">
                  <c:v>-84.5947266</c:v>
                </c:pt>
                <c:pt idx="100986">
                  <c:v>-42.2363281</c:v>
                </c:pt>
                <c:pt idx="100987">
                  <c:v>14.6484375</c:v>
                </c:pt>
                <c:pt idx="100988">
                  <c:v>65.55175779999998</c:v>
                </c:pt>
                <c:pt idx="100989">
                  <c:v>97.65625</c:v>
                </c:pt>
                <c:pt idx="100990">
                  <c:v>105.34668</c:v>
                </c:pt>
                <c:pt idx="100991">
                  <c:v>78.0029297</c:v>
                </c:pt>
                <c:pt idx="100992">
                  <c:v>44.921875</c:v>
                </c:pt>
                <c:pt idx="100993">
                  <c:v>-3.17382812</c:v>
                </c:pt>
                <c:pt idx="100994">
                  <c:v>-52.2460938</c:v>
                </c:pt>
                <c:pt idx="100995">
                  <c:v>-95.4589844</c:v>
                </c:pt>
                <c:pt idx="100996">
                  <c:v>-103.881836</c:v>
                </c:pt>
                <c:pt idx="100997">
                  <c:v>-87.4023438</c:v>
                </c:pt>
                <c:pt idx="100998">
                  <c:v>-46.6308594</c:v>
                </c:pt>
                <c:pt idx="100999">
                  <c:v>2.07519531</c:v>
                </c:pt>
                <c:pt idx="101000">
                  <c:v>53.4667969</c:v>
                </c:pt>
                <c:pt idx="101001">
                  <c:v>93.1396484</c:v>
                </c:pt>
                <c:pt idx="101002">
                  <c:v>102.905273</c:v>
                </c:pt>
                <c:pt idx="101003">
                  <c:v>89.5996094</c:v>
                </c:pt>
                <c:pt idx="101004">
                  <c:v>58.4716797</c:v>
                </c:pt>
                <c:pt idx="101005">
                  <c:v>2.19726562</c:v>
                </c:pt>
                <c:pt idx="101006">
                  <c:v>-45.2880859</c:v>
                </c:pt>
                <c:pt idx="101007">
                  <c:v>-89.9658203</c:v>
                </c:pt>
                <c:pt idx="101008">
                  <c:v>-104.248047</c:v>
                </c:pt>
                <c:pt idx="101009">
                  <c:v>-97.2900391</c:v>
                </c:pt>
                <c:pt idx="101010">
                  <c:v>-57.4951172</c:v>
                </c:pt>
                <c:pt idx="101011">
                  <c:v>-8.544921879999997</c:v>
                </c:pt>
                <c:pt idx="101012">
                  <c:v>44.6777344</c:v>
                </c:pt>
                <c:pt idx="101013">
                  <c:v>86.6699219</c:v>
                </c:pt>
                <c:pt idx="101014">
                  <c:v>107.666016</c:v>
                </c:pt>
                <c:pt idx="101015">
                  <c:v>93.87207029999993</c:v>
                </c:pt>
                <c:pt idx="101016">
                  <c:v>54.6875</c:v>
                </c:pt>
                <c:pt idx="101017">
                  <c:v>7.20214844</c:v>
                </c:pt>
                <c:pt idx="101018">
                  <c:v>-45.6542969</c:v>
                </c:pt>
                <c:pt idx="101019">
                  <c:v>-92.89550779999998</c:v>
                </c:pt>
                <c:pt idx="101020">
                  <c:v>-106.933594</c:v>
                </c:pt>
                <c:pt idx="101021">
                  <c:v>-99.3652344</c:v>
                </c:pt>
                <c:pt idx="101022">
                  <c:v>-57.4951172</c:v>
                </c:pt>
                <c:pt idx="101023">
                  <c:v>-8.7890625</c:v>
                </c:pt>
                <c:pt idx="101024">
                  <c:v>45.8984375</c:v>
                </c:pt>
                <c:pt idx="101025">
                  <c:v>86.18164059999998</c:v>
                </c:pt>
                <c:pt idx="101026">
                  <c:v>103.637695</c:v>
                </c:pt>
                <c:pt idx="101027">
                  <c:v>99.1210938</c:v>
                </c:pt>
                <c:pt idx="101028">
                  <c:v>65.4296875</c:v>
                </c:pt>
                <c:pt idx="101029">
                  <c:v>10.0097656</c:v>
                </c:pt>
                <c:pt idx="101030">
                  <c:v>-47.4853516</c:v>
                </c:pt>
                <c:pt idx="101031">
                  <c:v>-83.7402344</c:v>
                </c:pt>
                <c:pt idx="101032">
                  <c:v>-106.201172</c:v>
                </c:pt>
                <c:pt idx="101033">
                  <c:v>-104.858398</c:v>
                </c:pt>
                <c:pt idx="101034">
                  <c:v>-69.7021484</c:v>
                </c:pt>
                <c:pt idx="101035">
                  <c:v>-15.625</c:v>
                </c:pt>
                <c:pt idx="101036">
                  <c:v>26.9775391</c:v>
                </c:pt>
                <c:pt idx="101037">
                  <c:v>68.7255859</c:v>
                </c:pt>
                <c:pt idx="101038">
                  <c:v>94.84863279999998</c:v>
                </c:pt>
                <c:pt idx="101039">
                  <c:v>100.219727</c:v>
                </c:pt>
                <c:pt idx="101040">
                  <c:v>70.9228516</c:v>
                </c:pt>
                <c:pt idx="101041">
                  <c:v>31.7382812</c:v>
                </c:pt>
                <c:pt idx="101042">
                  <c:v>-27.2216797</c:v>
                </c:pt>
                <c:pt idx="101043">
                  <c:v>-73.1201172</c:v>
                </c:pt>
                <c:pt idx="101044">
                  <c:v>-101.5625</c:v>
                </c:pt>
                <c:pt idx="101045">
                  <c:v>-102.416992</c:v>
                </c:pt>
                <c:pt idx="101046">
                  <c:v>-80.078125</c:v>
                </c:pt>
                <c:pt idx="101047">
                  <c:v>-27.0996094</c:v>
                </c:pt>
                <c:pt idx="101048">
                  <c:v>22.3388672</c:v>
                </c:pt>
                <c:pt idx="101049">
                  <c:v>73.85253909999996</c:v>
                </c:pt>
                <c:pt idx="101050">
                  <c:v>96.80175779999998</c:v>
                </c:pt>
                <c:pt idx="101051">
                  <c:v>100.219727</c:v>
                </c:pt>
                <c:pt idx="101052">
                  <c:v>79.5898438</c:v>
                </c:pt>
                <c:pt idx="101053">
                  <c:v>32.1044922</c:v>
                </c:pt>
                <c:pt idx="101054">
                  <c:v>-14.7705078</c:v>
                </c:pt>
                <c:pt idx="101055">
                  <c:v>-70.0683594</c:v>
                </c:pt>
                <c:pt idx="101056">
                  <c:v>-91.3085938</c:v>
                </c:pt>
                <c:pt idx="101057">
                  <c:v>-101.5625</c:v>
                </c:pt>
                <c:pt idx="101058">
                  <c:v>-75.31738279999998</c:v>
                </c:pt>
                <c:pt idx="101059">
                  <c:v>-35.4003906</c:v>
                </c:pt>
                <c:pt idx="101060">
                  <c:v>14.2822266</c:v>
                </c:pt>
                <c:pt idx="101061">
                  <c:v>64.453125</c:v>
                </c:pt>
                <c:pt idx="101062">
                  <c:v>95.703125</c:v>
                </c:pt>
                <c:pt idx="101063">
                  <c:v>102.416992</c:v>
                </c:pt>
                <c:pt idx="101064">
                  <c:v>82.5195312</c:v>
                </c:pt>
                <c:pt idx="101065">
                  <c:v>44.1894531</c:v>
                </c:pt>
                <c:pt idx="101066">
                  <c:v>-12.3291016</c:v>
                </c:pt>
                <c:pt idx="101067">
                  <c:v>-60.4248047</c:v>
                </c:pt>
                <c:pt idx="101068">
                  <c:v>-97.90039059999998</c:v>
                </c:pt>
                <c:pt idx="101069">
                  <c:v>-104.370117</c:v>
                </c:pt>
                <c:pt idx="101070">
                  <c:v>-80.5664062</c:v>
                </c:pt>
                <c:pt idx="101071">
                  <c:v>-40.7714844</c:v>
                </c:pt>
                <c:pt idx="101072">
                  <c:v>9.765625</c:v>
                </c:pt>
                <c:pt idx="101073">
                  <c:v>51.5136719</c:v>
                </c:pt>
                <c:pt idx="101074">
                  <c:v>87.890625</c:v>
                </c:pt>
                <c:pt idx="101075">
                  <c:v>100.463867</c:v>
                </c:pt>
                <c:pt idx="101076">
                  <c:v>83.6181641</c:v>
                </c:pt>
                <c:pt idx="101077">
                  <c:v>42.7246094</c:v>
                </c:pt>
                <c:pt idx="101078">
                  <c:v>-3.17382812</c:v>
                </c:pt>
                <c:pt idx="101079">
                  <c:v>-50.78125</c:v>
                </c:pt>
                <c:pt idx="101080">
                  <c:v>-89.5996094</c:v>
                </c:pt>
                <c:pt idx="101081">
                  <c:v>-102.416992</c:v>
                </c:pt>
                <c:pt idx="101082">
                  <c:v>-88.9892578</c:v>
                </c:pt>
                <c:pt idx="101083">
                  <c:v>-50.0488281</c:v>
                </c:pt>
                <c:pt idx="101084">
                  <c:v>0.854492188</c:v>
                </c:pt>
                <c:pt idx="101085">
                  <c:v>47.3632812</c:v>
                </c:pt>
                <c:pt idx="101086">
                  <c:v>87.15820309999998</c:v>
                </c:pt>
                <c:pt idx="101087">
                  <c:v>108.886719</c:v>
                </c:pt>
                <c:pt idx="101088">
                  <c:v>94.97070309999998</c:v>
                </c:pt>
                <c:pt idx="101089">
                  <c:v>61.0351562</c:v>
                </c:pt>
                <c:pt idx="101090">
                  <c:v>5.004882809999995</c:v>
                </c:pt>
                <c:pt idx="101091">
                  <c:v>-47.3632812</c:v>
                </c:pt>
                <c:pt idx="101092">
                  <c:v>-88.8671875</c:v>
                </c:pt>
                <c:pt idx="101093">
                  <c:v>-102.905273</c:v>
                </c:pt>
                <c:pt idx="101094">
                  <c:v>-94.4824219</c:v>
                </c:pt>
                <c:pt idx="101095">
                  <c:v>-56.640625</c:v>
                </c:pt>
                <c:pt idx="101096">
                  <c:v>-12.5732422</c:v>
                </c:pt>
                <c:pt idx="101097">
                  <c:v>40.7714844</c:v>
                </c:pt>
                <c:pt idx="101098">
                  <c:v>86.7919922</c:v>
                </c:pt>
                <c:pt idx="101099">
                  <c:v>103.271484</c:v>
                </c:pt>
                <c:pt idx="101100">
                  <c:v>96.5576172</c:v>
                </c:pt>
                <c:pt idx="101101">
                  <c:v>63.3544922</c:v>
                </c:pt>
                <c:pt idx="101102">
                  <c:v>20.8740234</c:v>
                </c:pt>
                <c:pt idx="101103">
                  <c:v>-39.4287109</c:v>
                </c:pt>
                <c:pt idx="101104">
                  <c:v>-85.3271484</c:v>
                </c:pt>
                <c:pt idx="101105">
                  <c:v>-103.149414</c:v>
                </c:pt>
                <c:pt idx="101106">
                  <c:v>-95.3369141</c:v>
                </c:pt>
                <c:pt idx="101107">
                  <c:v>-71.8994141</c:v>
                </c:pt>
                <c:pt idx="101108">
                  <c:v>-21.484375</c:v>
                </c:pt>
                <c:pt idx="101109">
                  <c:v>33.9355469</c:v>
                </c:pt>
                <c:pt idx="101110">
                  <c:v>83.2519531</c:v>
                </c:pt>
                <c:pt idx="101111">
                  <c:v>98.75488279999998</c:v>
                </c:pt>
                <c:pt idx="101112">
                  <c:v>101.68457</c:v>
                </c:pt>
                <c:pt idx="101113">
                  <c:v>73.7304688</c:v>
                </c:pt>
                <c:pt idx="101114">
                  <c:v>27.8320312</c:v>
                </c:pt>
                <c:pt idx="101115">
                  <c:v>-31.7382812</c:v>
                </c:pt>
                <c:pt idx="101116">
                  <c:v>-76.0498047</c:v>
                </c:pt>
                <c:pt idx="101117">
                  <c:v>-103.027344</c:v>
                </c:pt>
                <c:pt idx="101118">
                  <c:v>-99.9755859</c:v>
                </c:pt>
                <c:pt idx="101119">
                  <c:v>-78.7353516</c:v>
                </c:pt>
                <c:pt idx="101120">
                  <c:v>-26.6113281</c:v>
                </c:pt>
                <c:pt idx="101121">
                  <c:v>33.3251953</c:v>
                </c:pt>
                <c:pt idx="101122">
                  <c:v>71.4111328</c:v>
                </c:pt>
                <c:pt idx="101123">
                  <c:v>99.2431641</c:v>
                </c:pt>
                <c:pt idx="101124">
                  <c:v>103.881836</c:v>
                </c:pt>
                <c:pt idx="101125">
                  <c:v>80.2001953</c:v>
                </c:pt>
                <c:pt idx="101126">
                  <c:v>34.17968749999999</c:v>
                </c:pt>
                <c:pt idx="101127">
                  <c:v>-19.6533203</c:v>
                </c:pt>
                <c:pt idx="101128">
                  <c:v>-62.5</c:v>
                </c:pt>
                <c:pt idx="101129">
                  <c:v>-99.2431641</c:v>
                </c:pt>
                <c:pt idx="101130">
                  <c:v>-98.0224609</c:v>
                </c:pt>
                <c:pt idx="101131">
                  <c:v>-81.66503909999996</c:v>
                </c:pt>
                <c:pt idx="101132">
                  <c:v>-41.2597656</c:v>
                </c:pt>
                <c:pt idx="101133">
                  <c:v>17.578125</c:v>
                </c:pt>
                <c:pt idx="101134">
                  <c:v>69.7021484</c:v>
                </c:pt>
                <c:pt idx="101135">
                  <c:v>105.834961</c:v>
                </c:pt>
                <c:pt idx="101136">
                  <c:v>103.637695</c:v>
                </c:pt>
                <c:pt idx="101137">
                  <c:v>79.34570309999998</c:v>
                </c:pt>
                <c:pt idx="101138">
                  <c:v>43.2128906</c:v>
                </c:pt>
                <c:pt idx="101139">
                  <c:v>-7.69042969</c:v>
                </c:pt>
                <c:pt idx="101140">
                  <c:v>-62.0117188</c:v>
                </c:pt>
                <c:pt idx="101141">
                  <c:v>-96.0693359</c:v>
                </c:pt>
                <c:pt idx="101142">
                  <c:v>-103.881836</c:v>
                </c:pt>
                <c:pt idx="101143">
                  <c:v>-84.10644529999998</c:v>
                </c:pt>
                <c:pt idx="101144">
                  <c:v>-42.1142578</c:v>
                </c:pt>
                <c:pt idx="101145">
                  <c:v>6.95800781</c:v>
                </c:pt>
                <c:pt idx="101146">
                  <c:v>64.6972656</c:v>
                </c:pt>
                <c:pt idx="101147">
                  <c:v>95.5810547</c:v>
                </c:pt>
                <c:pt idx="101148">
                  <c:v>103.881836</c:v>
                </c:pt>
                <c:pt idx="101149">
                  <c:v>85.3271484</c:v>
                </c:pt>
                <c:pt idx="101150">
                  <c:v>46.875</c:v>
                </c:pt>
                <c:pt idx="101151">
                  <c:v>-0.732421875</c:v>
                </c:pt>
                <c:pt idx="101152">
                  <c:v>-56.0302734</c:v>
                </c:pt>
                <c:pt idx="101153">
                  <c:v>-96.80175779999998</c:v>
                </c:pt>
                <c:pt idx="101154">
                  <c:v>-107.788086</c:v>
                </c:pt>
                <c:pt idx="101155">
                  <c:v>-89.4775391</c:v>
                </c:pt>
                <c:pt idx="101156">
                  <c:v>-47.4853516</c:v>
                </c:pt>
                <c:pt idx="101157">
                  <c:v>0.854492188</c:v>
                </c:pt>
                <c:pt idx="101158">
                  <c:v>55.7861328</c:v>
                </c:pt>
                <c:pt idx="101159">
                  <c:v>93.38378909999996</c:v>
                </c:pt>
                <c:pt idx="101160">
                  <c:v>106.567383</c:v>
                </c:pt>
                <c:pt idx="101161">
                  <c:v>89.84375</c:v>
                </c:pt>
                <c:pt idx="101162">
                  <c:v>53.4667969</c:v>
                </c:pt>
                <c:pt idx="101163">
                  <c:v>6.835937499999997</c:v>
                </c:pt>
                <c:pt idx="101164">
                  <c:v>-45.8984375</c:v>
                </c:pt>
                <c:pt idx="101165">
                  <c:v>-87.890625</c:v>
                </c:pt>
                <c:pt idx="101166">
                  <c:v>-101.68457</c:v>
                </c:pt>
                <c:pt idx="101167">
                  <c:v>-95.4589844</c:v>
                </c:pt>
                <c:pt idx="101168">
                  <c:v>-57.1289062</c:v>
                </c:pt>
                <c:pt idx="101169">
                  <c:v>0.366210938</c:v>
                </c:pt>
                <c:pt idx="101170">
                  <c:v>42.7246094</c:v>
                </c:pt>
                <c:pt idx="101171">
                  <c:v>78.9794922</c:v>
                </c:pt>
                <c:pt idx="101172">
                  <c:v>103.759766</c:v>
                </c:pt>
                <c:pt idx="101173">
                  <c:v>96.0693359</c:v>
                </c:pt>
                <c:pt idx="101174">
                  <c:v>61.6455078</c:v>
                </c:pt>
                <c:pt idx="101175">
                  <c:v>11.1083984</c:v>
                </c:pt>
                <c:pt idx="101176">
                  <c:v>-35.5224609</c:v>
                </c:pt>
                <c:pt idx="101177">
                  <c:v>-77.39257809999994</c:v>
                </c:pt>
                <c:pt idx="101178">
                  <c:v>-106.933594</c:v>
                </c:pt>
                <c:pt idx="101179">
                  <c:v>-98.5107422</c:v>
                </c:pt>
                <c:pt idx="101180">
                  <c:v>-75.4394531</c:v>
                </c:pt>
                <c:pt idx="101181">
                  <c:v>-24.7802734</c:v>
                </c:pt>
                <c:pt idx="101182">
                  <c:v>31.3720703</c:v>
                </c:pt>
                <c:pt idx="101183">
                  <c:v>73.60839839999993</c:v>
                </c:pt>
                <c:pt idx="101184">
                  <c:v>102.783203</c:v>
                </c:pt>
                <c:pt idx="101185">
                  <c:v>100.219727</c:v>
                </c:pt>
                <c:pt idx="101186">
                  <c:v>71.6552734</c:v>
                </c:pt>
                <c:pt idx="101187">
                  <c:v>23.5595703</c:v>
                </c:pt>
                <c:pt idx="101188">
                  <c:v>-21.8505859</c:v>
                </c:pt>
                <c:pt idx="101189">
                  <c:v>-67.2607422</c:v>
                </c:pt>
                <c:pt idx="101190">
                  <c:v>-98.9990234</c:v>
                </c:pt>
                <c:pt idx="101191">
                  <c:v>-97.5341797</c:v>
                </c:pt>
                <c:pt idx="101192">
                  <c:v>-73.2421875</c:v>
                </c:pt>
                <c:pt idx="101193">
                  <c:v>-29.7851562</c:v>
                </c:pt>
                <c:pt idx="101194">
                  <c:v>19.6533203</c:v>
                </c:pt>
                <c:pt idx="101195">
                  <c:v>67.8710938</c:v>
                </c:pt>
                <c:pt idx="101196">
                  <c:v>96.80175779999998</c:v>
                </c:pt>
                <c:pt idx="101197">
                  <c:v>102.539062</c:v>
                </c:pt>
                <c:pt idx="101198">
                  <c:v>87.2802734</c:v>
                </c:pt>
                <c:pt idx="101199">
                  <c:v>31.3720703</c:v>
                </c:pt>
                <c:pt idx="101200">
                  <c:v>-18.0664062</c:v>
                </c:pt>
                <c:pt idx="101201">
                  <c:v>-63.4765625</c:v>
                </c:pt>
                <c:pt idx="101202">
                  <c:v>-101.318359</c:v>
                </c:pt>
                <c:pt idx="101203">
                  <c:v>-104.980469</c:v>
                </c:pt>
                <c:pt idx="101204">
                  <c:v>-81.4208984</c:v>
                </c:pt>
                <c:pt idx="101205">
                  <c:v>-35.5224609</c:v>
                </c:pt>
                <c:pt idx="101206">
                  <c:v>9.52148438</c:v>
                </c:pt>
                <c:pt idx="101207">
                  <c:v>54.6875</c:v>
                </c:pt>
                <c:pt idx="101208">
                  <c:v>95.4589844</c:v>
                </c:pt>
                <c:pt idx="101209">
                  <c:v>97.5341797</c:v>
                </c:pt>
                <c:pt idx="101210">
                  <c:v>85.08300779999998</c:v>
                </c:pt>
                <c:pt idx="101211">
                  <c:v>39.9169922</c:v>
                </c:pt>
                <c:pt idx="101212">
                  <c:v>-19.8974609</c:v>
                </c:pt>
                <c:pt idx="101213">
                  <c:v>-66.2841797</c:v>
                </c:pt>
                <c:pt idx="101214">
                  <c:v>-93.87207029999993</c:v>
                </c:pt>
                <c:pt idx="101215">
                  <c:v>-104.614258</c:v>
                </c:pt>
                <c:pt idx="101216">
                  <c:v>-88.0126953</c:v>
                </c:pt>
                <c:pt idx="101217">
                  <c:v>-43.2128906</c:v>
                </c:pt>
                <c:pt idx="101218">
                  <c:v>9.765625</c:v>
                </c:pt>
                <c:pt idx="101219">
                  <c:v>62.8662109</c:v>
                </c:pt>
                <c:pt idx="101220">
                  <c:v>98.1445312</c:v>
                </c:pt>
                <c:pt idx="101221">
                  <c:v>105.834961</c:v>
                </c:pt>
                <c:pt idx="101222">
                  <c:v>84.4726562</c:v>
                </c:pt>
                <c:pt idx="101223">
                  <c:v>47.1191406</c:v>
                </c:pt>
                <c:pt idx="101224">
                  <c:v>0.732421875</c:v>
                </c:pt>
                <c:pt idx="101225">
                  <c:v>-52.2460938</c:v>
                </c:pt>
                <c:pt idx="101226">
                  <c:v>-93.5058594</c:v>
                </c:pt>
                <c:pt idx="101227">
                  <c:v>-108.154297</c:v>
                </c:pt>
                <c:pt idx="101228">
                  <c:v>-89.9658203</c:v>
                </c:pt>
                <c:pt idx="101229">
                  <c:v>-49.4384766</c:v>
                </c:pt>
                <c:pt idx="101230">
                  <c:v>3.29589844</c:v>
                </c:pt>
                <c:pt idx="101231">
                  <c:v>46.5087891</c:v>
                </c:pt>
                <c:pt idx="101232">
                  <c:v>94.3603516</c:v>
                </c:pt>
                <c:pt idx="101233">
                  <c:v>104.736328</c:v>
                </c:pt>
                <c:pt idx="101234">
                  <c:v>88.7451172</c:v>
                </c:pt>
                <c:pt idx="101235">
                  <c:v>54.6875</c:v>
                </c:pt>
                <c:pt idx="101236">
                  <c:v>4.63867188</c:v>
                </c:pt>
                <c:pt idx="101237">
                  <c:v>-46.9970703</c:v>
                </c:pt>
                <c:pt idx="101238">
                  <c:v>-89.5996094</c:v>
                </c:pt>
                <c:pt idx="101239">
                  <c:v>-105.102539</c:v>
                </c:pt>
                <c:pt idx="101240">
                  <c:v>-95.82519529999998</c:v>
                </c:pt>
                <c:pt idx="101241">
                  <c:v>-60.6689453</c:v>
                </c:pt>
                <c:pt idx="101242">
                  <c:v>-14.0380859</c:v>
                </c:pt>
                <c:pt idx="101243">
                  <c:v>47.6074219</c:v>
                </c:pt>
                <c:pt idx="101244">
                  <c:v>80.8105469</c:v>
                </c:pt>
                <c:pt idx="101245">
                  <c:v>100.463867</c:v>
                </c:pt>
                <c:pt idx="101246">
                  <c:v>97.1679688</c:v>
                </c:pt>
                <c:pt idx="101247">
                  <c:v>66.52832029999998</c:v>
                </c:pt>
                <c:pt idx="101248">
                  <c:v>19.8974609</c:v>
                </c:pt>
                <c:pt idx="101249">
                  <c:v>-40.2832031</c:v>
                </c:pt>
                <c:pt idx="101250">
                  <c:v>-84.5947266</c:v>
                </c:pt>
                <c:pt idx="101251">
                  <c:v>-99.2431641</c:v>
                </c:pt>
                <c:pt idx="101252">
                  <c:v>-91.796875</c:v>
                </c:pt>
                <c:pt idx="101253">
                  <c:v>-68.2373047</c:v>
                </c:pt>
                <c:pt idx="101254">
                  <c:v>-21.2402344</c:v>
                </c:pt>
                <c:pt idx="101255">
                  <c:v>29.0527344</c:v>
                </c:pt>
                <c:pt idx="101256">
                  <c:v>80.9326172</c:v>
                </c:pt>
                <c:pt idx="101257">
                  <c:v>100.585938</c:v>
                </c:pt>
                <c:pt idx="101258">
                  <c:v>99.7314453</c:v>
                </c:pt>
                <c:pt idx="101259">
                  <c:v>68.2373047</c:v>
                </c:pt>
                <c:pt idx="101260">
                  <c:v>23.8037109</c:v>
                </c:pt>
                <c:pt idx="101261">
                  <c:v>-26.2451172</c:v>
                </c:pt>
                <c:pt idx="101262">
                  <c:v>-72.3876953</c:v>
                </c:pt>
                <c:pt idx="101263">
                  <c:v>-97.77832029999998</c:v>
                </c:pt>
                <c:pt idx="101264">
                  <c:v>-101.44043</c:v>
                </c:pt>
                <c:pt idx="101265">
                  <c:v>-70.3125</c:v>
                </c:pt>
                <c:pt idx="101266">
                  <c:v>-25.5126953</c:v>
                </c:pt>
                <c:pt idx="101267">
                  <c:v>27.7099609</c:v>
                </c:pt>
                <c:pt idx="101268">
                  <c:v>77.63671879999995</c:v>
                </c:pt>
                <c:pt idx="101269">
                  <c:v>99.4873047</c:v>
                </c:pt>
                <c:pt idx="101270">
                  <c:v>104.980469</c:v>
                </c:pt>
                <c:pt idx="101271">
                  <c:v>78.0029297</c:v>
                </c:pt>
                <c:pt idx="101272">
                  <c:v>26.8554688</c:v>
                </c:pt>
                <c:pt idx="101273">
                  <c:v>-22.3388672</c:v>
                </c:pt>
                <c:pt idx="101274">
                  <c:v>-68.7255859</c:v>
                </c:pt>
                <c:pt idx="101275">
                  <c:v>-96.67968749999996</c:v>
                </c:pt>
                <c:pt idx="101276">
                  <c:v>-100.585938</c:v>
                </c:pt>
                <c:pt idx="101277">
                  <c:v>-79.34570309999998</c:v>
                </c:pt>
                <c:pt idx="101278">
                  <c:v>-39.7949219</c:v>
                </c:pt>
                <c:pt idx="101279">
                  <c:v>16.9677734</c:v>
                </c:pt>
                <c:pt idx="101280">
                  <c:v>65.0634766</c:v>
                </c:pt>
                <c:pt idx="101281">
                  <c:v>93.2617188</c:v>
                </c:pt>
                <c:pt idx="101282">
                  <c:v>95.0927734</c:v>
                </c:pt>
                <c:pt idx="101283">
                  <c:v>85.8154297</c:v>
                </c:pt>
                <c:pt idx="101284">
                  <c:v>39.0625</c:v>
                </c:pt>
                <c:pt idx="101285">
                  <c:v>-15.3808594</c:v>
                </c:pt>
                <c:pt idx="101286">
                  <c:v>-59.3261719</c:v>
                </c:pt>
                <c:pt idx="101287">
                  <c:v>-87.15820309999998</c:v>
                </c:pt>
                <c:pt idx="101288">
                  <c:v>-100.708008</c:v>
                </c:pt>
                <c:pt idx="101289">
                  <c:v>-84.5947266</c:v>
                </c:pt>
                <c:pt idx="101290">
                  <c:v>-39.4287109</c:v>
                </c:pt>
                <c:pt idx="101291">
                  <c:v>4.15039062</c:v>
                </c:pt>
                <c:pt idx="101292">
                  <c:v>52.2460938</c:v>
                </c:pt>
                <c:pt idx="101293">
                  <c:v>92.77343749999996</c:v>
                </c:pt>
                <c:pt idx="101294">
                  <c:v>106.445312</c:v>
                </c:pt>
                <c:pt idx="101295">
                  <c:v>90.4541016</c:v>
                </c:pt>
                <c:pt idx="101296">
                  <c:v>49.5605469</c:v>
                </c:pt>
                <c:pt idx="101297">
                  <c:v>0.732421875</c:v>
                </c:pt>
                <c:pt idx="101298">
                  <c:v>-46.5087891</c:v>
                </c:pt>
                <c:pt idx="101299">
                  <c:v>-89.84375</c:v>
                </c:pt>
                <c:pt idx="101300">
                  <c:v>-106.811523</c:v>
                </c:pt>
                <c:pt idx="101301">
                  <c:v>-92.77343749999996</c:v>
                </c:pt>
                <c:pt idx="101302">
                  <c:v>-51.7578125</c:v>
                </c:pt>
                <c:pt idx="101303">
                  <c:v>-6.95800781</c:v>
                </c:pt>
                <c:pt idx="101304">
                  <c:v>50.9033203</c:v>
                </c:pt>
                <c:pt idx="101305">
                  <c:v>89.4775391</c:v>
                </c:pt>
                <c:pt idx="101306">
                  <c:v>101.44043</c:v>
                </c:pt>
                <c:pt idx="101307">
                  <c:v>88.62304690000001</c:v>
                </c:pt>
                <c:pt idx="101308">
                  <c:v>55.4199219</c:v>
                </c:pt>
                <c:pt idx="101309">
                  <c:v>4.15039062</c:v>
                </c:pt>
                <c:pt idx="101310">
                  <c:v>-49.1943359</c:v>
                </c:pt>
                <c:pt idx="101311">
                  <c:v>-85.5712891</c:v>
                </c:pt>
                <c:pt idx="101312">
                  <c:v>-104.370117</c:v>
                </c:pt>
                <c:pt idx="101313">
                  <c:v>-100.830078</c:v>
                </c:pt>
                <c:pt idx="101314">
                  <c:v>-60.0585938</c:v>
                </c:pt>
                <c:pt idx="101315">
                  <c:v>-8.42285156</c:v>
                </c:pt>
                <c:pt idx="101316">
                  <c:v>35.2783203</c:v>
                </c:pt>
                <c:pt idx="101317">
                  <c:v>83.6181641</c:v>
                </c:pt>
                <c:pt idx="101318">
                  <c:v>103.881836</c:v>
                </c:pt>
                <c:pt idx="101319">
                  <c:v>88.2568359</c:v>
                </c:pt>
                <c:pt idx="101320">
                  <c:v>60.3027344</c:v>
                </c:pt>
                <c:pt idx="101321">
                  <c:v>16.6015625</c:v>
                </c:pt>
                <c:pt idx="101322">
                  <c:v>-33.44726559999999</c:v>
                </c:pt>
                <c:pt idx="101323">
                  <c:v>-79.5898438</c:v>
                </c:pt>
                <c:pt idx="101324">
                  <c:v>-100.708008</c:v>
                </c:pt>
                <c:pt idx="101325">
                  <c:v>-106.079102</c:v>
                </c:pt>
                <c:pt idx="101326">
                  <c:v>-66.8945312</c:v>
                </c:pt>
                <c:pt idx="101327">
                  <c:v>-17.4560547</c:v>
                </c:pt>
                <c:pt idx="101328">
                  <c:v>33.44726559999999</c:v>
                </c:pt>
                <c:pt idx="101329">
                  <c:v>73.60839839999993</c:v>
                </c:pt>
                <c:pt idx="101330">
                  <c:v>103.637695</c:v>
                </c:pt>
                <c:pt idx="101331">
                  <c:v>101.318359</c:v>
                </c:pt>
                <c:pt idx="101332">
                  <c:v>64.6972656</c:v>
                </c:pt>
                <c:pt idx="101333">
                  <c:v>27.7099609</c:v>
                </c:pt>
                <c:pt idx="101334">
                  <c:v>-31.7382812</c:v>
                </c:pt>
                <c:pt idx="101335">
                  <c:v>-76.7822266</c:v>
                </c:pt>
                <c:pt idx="101336">
                  <c:v>-97.90039059999998</c:v>
                </c:pt>
                <c:pt idx="101337">
                  <c:v>-101.074219</c:v>
                </c:pt>
                <c:pt idx="101338">
                  <c:v>-74.46289059999998</c:v>
                </c:pt>
                <c:pt idx="101339">
                  <c:v>-29.7851562</c:v>
                </c:pt>
                <c:pt idx="101340">
                  <c:v>26.7333984</c:v>
                </c:pt>
                <c:pt idx="101341">
                  <c:v>65.3076172</c:v>
                </c:pt>
                <c:pt idx="101342">
                  <c:v>94.97070309999998</c:v>
                </c:pt>
                <c:pt idx="101343">
                  <c:v>99.2431641</c:v>
                </c:pt>
                <c:pt idx="101344">
                  <c:v>75.6835938</c:v>
                </c:pt>
                <c:pt idx="101345">
                  <c:v>34.7900391</c:v>
                </c:pt>
                <c:pt idx="101346">
                  <c:v>-17.0898438</c:v>
                </c:pt>
                <c:pt idx="101347">
                  <c:v>-69.2138672</c:v>
                </c:pt>
                <c:pt idx="101348">
                  <c:v>-94.6044922</c:v>
                </c:pt>
                <c:pt idx="101349">
                  <c:v>-104.980469</c:v>
                </c:pt>
                <c:pt idx="101350">
                  <c:v>-82.03125</c:v>
                </c:pt>
                <c:pt idx="101351">
                  <c:v>-31.25</c:v>
                </c:pt>
                <c:pt idx="101352">
                  <c:v>16.4794922</c:v>
                </c:pt>
                <c:pt idx="101353">
                  <c:v>58.7158203</c:v>
                </c:pt>
                <c:pt idx="101354">
                  <c:v>91.6748047</c:v>
                </c:pt>
                <c:pt idx="101355">
                  <c:v>104.248047</c:v>
                </c:pt>
                <c:pt idx="101356">
                  <c:v>80.2001953</c:v>
                </c:pt>
                <c:pt idx="101357">
                  <c:v>36.4990234</c:v>
                </c:pt>
                <c:pt idx="101358">
                  <c:v>-17.7001953</c:v>
                </c:pt>
                <c:pt idx="101359">
                  <c:v>-67.62695309999998</c:v>
                </c:pt>
                <c:pt idx="101360">
                  <c:v>-97.65625</c:v>
                </c:pt>
                <c:pt idx="101361">
                  <c:v>-97.77832029999998</c:v>
                </c:pt>
                <c:pt idx="101362">
                  <c:v>-85.4492188</c:v>
                </c:pt>
                <c:pt idx="101363">
                  <c:v>-49.0722656</c:v>
                </c:pt>
                <c:pt idx="101364">
                  <c:v>8.178710939999998</c:v>
                </c:pt>
                <c:pt idx="101365">
                  <c:v>60.546875</c:v>
                </c:pt>
                <c:pt idx="101366">
                  <c:v>90.08789059999998</c:v>
                </c:pt>
                <c:pt idx="101367">
                  <c:v>101.806641</c:v>
                </c:pt>
                <c:pt idx="101368">
                  <c:v>82.3974609</c:v>
                </c:pt>
                <c:pt idx="101369">
                  <c:v>44.4335938</c:v>
                </c:pt>
                <c:pt idx="101370">
                  <c:v>1.46484375</c:v>
                </c:pt>
                <c:pt idx="101371">
                  <c:v>-53.34472659999999</c:v>
                </c:pt>
                <c:pt idx="101372">
                  <c:v>-87.15820309999998</c:v>
                </c:pt>
                <c:pt idx="101373">
                  <c:v>-100.463867</c:v>
                </c:pt>
                <c:pt idx="101374">
                  <c:v>-81.17675779999993</c:v>
                </c:pt>
                <c:pt idx="101375">
                  <c:v>-44.7998047</c:v>
                </c:pt>
                <c:pt idx="101376">
                  <c:v>3.05175781</c:v>
                </c:pt>
                <c:pt idx="101377">
                  <c:v>57.0068359</c:v>
                </c:pt>
                <c:pt idx="101378">
                  <c:v>87.5244141</c:v>
                </c:pt>
                <c:pt idx="101379">
                  <c:v>100.097656</c:v>
                </c:pt>
                <c:pt idx="101380">
                  <c:v>90.4541016</c:v>
                </c:pt>
                <c:pt idx="101381">
                  <c:v>52.734375</c:v>
                </c:pt>
                <c:pt idx="101382">
                  <c:v>0.732421875</c:v>
                </c:pt>
                <c:pt idx="101383">
                  <c:v>-57.0068359</c:v>
                </c:pt>
                <c:pt idx="101384">
                  <c:v>-88.2568359</c:v>
                </c:pt>
                <c:pt idx="101385">
                  <c:v>-97.2900391</c:v>
                </c:pt>
                <c:pt idx="101386">
                  <c:v>-83.7402344</c:v>
                </c:pt>
                <c:pt idx="101387">
                  <c:v>-55.0537109</c:v>
                </c:pt>
                <c:pt idx="101388">
                  <c:v>-11.1083984</c:v>
                </c:pt>
                <c:pt idx="101389">
                  <c:v>38.3300781</c:v>
                </c:pt>
                <c:pt idx="101390">
                  <c:v>82.88574219999992</c:v>
                </c:pt>
                <c:pt idx="101391">
                  <c:v>100.952148</c:v>
                </c:pt>
                <c:pt idx="101392">
                  <c:v>92.89550779999998</c:v>
                </c:pt>
                <c:pt idx="101393">
                  <c:v>61.4013672</c:v>
                </c:pt>
                <c:pt idx="101394">
                  <c:v>16.6015625</c:v>
                </c:pt>
                <c:pt idx="101395">
                  <c:v>-38.3300781</c:v>
                </c:pt>
                <c:pt idx="101396">
                  <c:v>-82.3974609</c:v>
                </c:pt>
                <c:pt idx="101397">
                  <c:v>-105.59082</c:v>
                </c:pt>
                <c:pt idx="101398">
                  <c:v>-91.1865234</c:v>
                </c:pt>
                <c:pt idx="101399">
                  <c:v>-61.0351562</c:v>
                </c:pt>
                <c:pt idx="101400">
                  <c:v>-16.8457031</c:v>
                </c:pt>
                <c:pt idx="101401">
                  <c:v>36.8652344</c:v>
                </c:pt>
                <c:pt idx="101402">
                  <c:v>79.9560547</c:v>
                </c:pt>
                <c:pt idx="101403">
                  <c:v>97.90039059999998</c:v>
                </c:pt>
                <c:pt idx="101404">
                  <c:v>98.9990234</c:v>
                </c:pt>
                <c:pt idx="101405">
                  <c:v>62.6220703</c:v>
                </c:pt>
                <c:pt idx="101406">
                  <c:v>19.6533203</c:v>
                </c:pt>
                <c:pt idx="101407">
                  <c:v>-27.8320312</c:v>
                </c:pt>
                <c:pt idx="101408">
                  <c:v>-77.39257809999994</c:v>
                </c:pt>
                <c:pt idx="101409">
                  <c:v>-102.416992</c:v>
                </c:pt>
                <c:pt idx="101410">
                  <c:v>-97.0458984</c:v>
                </c:pt>
                <c:pt idx="101411">
                  <c:v>-70.55664059999998</c:v>
                </c:pt>
                <c:pt idx="101412">
                  <c:v>-17.9443359</c:v>
                </c:pt>
                <c:pt idx="101413">
                  <c:v>21.8505859</c:v>
                </c:pt>
                <c:pt idx="101414">
                  <c:v>71.2890625</c:v>
                </c:pt>
                <c:pt idx="101415">
                  <c:v>100.585938</c:v>
                </c:pt>
                <c:pt idx="101416">
                  <c:v>102.905273</c:v>
                </c:pt>
                <c:pt idx="101417">
                  <c:v>80.2001953</c:v>
                </c:pt>
                <c:pt idx="101418">
                  <c:v>38.2080078</c:v>
                </c:pt>
                <c:pt idx="101419">
                  <c:v>-21.484375</c:v>
                </c:pt>
                <c:pt idx="101420">
                  <c:v>-78.2470703</c:v>
                </c:pt>
                <c:pt idx="101421">
                  <c:v>-99.85351559999998</c:v>
                </c:pt>
                <c:pt idx="101422">
                  <c:v>-96.5576172</c:v>
                </c:pt>
                <c:pt idx="101423">
                  <c:v>-74.3408203</c:v>
                </c:pt>
                <c:pt idx="101424">
                  <c:v>-38.2080078</c:v>
                </c:pt>
                <c:pt idx="101425">
                  <c:v>14.5263672</c:v>
                </c:pt>
                <c:pt idx="101426">
                  <c:v>63.3544922</c:v>
                </c:pt>
                <c:pt idx="101427">
                  <c:v>93.01757809999998</c:v>
                </c:pt>
                <c:pt idx="101428">
                  <c:v>93.75</c:v>
                </c:pt>
                <c:pt idx="101429">
                  <c:v>74.9511719</c:v>
                </c:pt>
                <c:pt idx="101430">
                  <c:v>30.2734375</c:v>
                </c:pt>
                <c:pt idx="101431">
                  <c:v>-23.4375</c:v>
                </c:pt>
                <c:pt idx="101432">
                  <c:v>-63.5986328</c:v>
                </c:pt>
                <c:pt idx="101433">
                  <c:v>-92.4072266</c:v>
                </c:pt>
                <c:pt idx="101434">
                  <c:v>-98.9990234</c:v>
                </c:pt>
                <c:pt idx="101435">
                  <c:v>-81.7871094</c:v>
                </c:pt>
                <c:pt idx="101436">
                  <c:v>-48.0957031</c:v>
                </c:pt>
                <c:pt idx="101437">
                  <c:v>8.05664062</c:v>
                </c:pt>
                <c:pt idx="101438">
                  <c:v>59.2041016</c:v>
                </c:pt>
                <c:pt idx="101439">
                  <c:v>94.4824219</c:v>
                </c:pt>
                <c:pt idx="101440">
                  <c:v>110.717773</c:v>
                </c:pt>
                <c:pt idx="101441">
                  <c:v>82.88574219999992</c:v>
                </c:pt>
                <c:pt idx="101442">
                  <c:v>42.3583984</c:v>
                </c:pt>
                <c:pt idx="101443">
                  <c:v>-3.66210938</c:v>
                </c:pt>
                <c:pt idx="101444">
                  <c:v>-60.6689453</c:v>
                </c:pt>
                <c:pt idx="101445">
                  <c:v>-92.89550779999998</c:v>
                </c:pt>
                <c:pt idx="101446">
                  <c:v>-106.079102</c:v>
                </c:pt>
                <c:pt idx="101447">
                  <c:v>-86.5478516</c:v>
                </c:pt>
                <c:pt idx="101448">
                  <c:v>-50.5371094</c:v>
                </c:pt>
                <c:pt idx="101449">
                  <c:v>7.08007812</c:v>
                </c:pt>
                <c:pt idx="101450">
                  <c:v>48.9501953</c:v>
                </c:pt>
                <c:pt idx="101451">
                  <c:v>88.37890619999993</c:v>
                </c:pt>
                <c:pt idx="101452">
                  <c:v>103.515625</c:v>
                </c:pt>
                <c:pt idx="101453">
                  <c:v>89.7216797</c:v>
                </c:pt>
                <c:pt idx="101454">
                  <c:v>51.8798828</c:v>
                </c:pt>
                <c:pt idx="101455">
                  <c:v>-3.17382812</c:v>
                </c:pt>
                <c:pt idx="101456">
                  <c:v>-53.8330078</c:v>
                </c:pt>
                <c:pt idx="101457">
                  <c:v>-85.6933594</c:v>
                </c:pt>
                <c:pt idx="101458">
                  <c:v>-100.585938</c:v>
                </c:pt>
                <c:pt idx="101459">
                  <c:v>-95.4589844</c:v>
                </c:pt>
                <c:pt idx="101460">
                  <c:v>-53.7109375</c:v>
                </c:pt>
                <c:pt idx="101461">
                  <c:v>2.68554688</c:v>
                </c:pt>
                <c:pt idx="101462">
                  <c:v>49.0722656</c:v>
                </c:pt>
                <c:pt idx="101463">
                  <c:v>90.94238279999998</c:v>
                </c:pt>
                <c:pt idx="101464">
                  <c:v>105.712891</c:v>
                </c:pt>
                <c:pt idx="101465">
                  <c:v>93.01757809999998</c:v>
                </c:pt>
                <c:pt idx="101466">
                  <c:v>63.5986328</c:v>
                </c:pt>
                <c:pt idx="101467">
                  <c:v>10.8642578</c:v>
                </c:pt>
                <c:pt idx="101468">
                  <c:v>-45.4101562</c:v>
                </c:pt>
                <c:pt idx="101469">
                  <c:v>-83.8623047</c:v>
                </c:pt>
                <c:pt idx="101470">
                  <c:v>-103.759766</c:v>
                </c:pt>
                <c:pt idx="101471">
                  <c:v>-96.80175779999998</c:v>
                </c:pt>
                <c:pt idx="101472">
                  <c:v>-63.9648438</c:v>
                </c:pt>
                <c:pt idx="101473">
                  <c:v>-19.53125</c:v>
                </c:pt>
                <c:pt idx="101474">
                  <c:v>34.9121094</c:v>
                </c:pt>
                <c:pt idx="101475">
                  <c:v>81.0546875</c:v>
                </c:pt>
                <c:pt idx="101476">
                  <c:v>103.637695</c:v>
                </c:pt>
                <c:pt idx="101477">
                  <c:v>101.806641</c:v>
                </c:pt>
                <c:pt idx="101478">
                  <c:v>68.60351559999998</c:v>
                </c:pt>
                <c:pt idx="101479">
                  <c:v>23.3154297</c:v>
                </c:pt>
                <c:pt idx="101480">
                  <c:v>-31.4941406</c:v>
                </c:pt>
                <c:pt idx="101481">
                  <c:v>-82.7636719</c:v>
                </c:pt>
                <c:pt idx="101482">
                  <c:v>-104.736328</c:v>
                </c:pt>
                <c:pt idx="101483">
                  <c:v>-98.63281249999996</c:v>
                </c:pt>
                <c:pt idx="101484">
                  <c:v>-73.85253909999996</c:v>
                </c:pt>
                <c:pt idx="101485">
                  <c:v>-29.0527344</c:v>
                </c:pt>
                <c:pt idx="101486">
                  <c:v>25.390625</c:v>
                </c:pt>
                <c:pt idx="101487">
                  <c:v>79.7119141</c:v>
                </c:pt>
                <c:pt idx="101488">
                  <c:v>98.5107422</c:v>
                </c:pt>
                <c:pt idx="101489">
                  <c:v>103.759766</c:v>
                </c:pt>
                <c:pt idx="101490">
                  <c:v>73.7304688</c:v>
                </c:pt>
                <c:pt idx="101491">
                  <c:v>36.9873047</c:v>
                </c:pt>
                <c:pt idx="101492">
                  <c:v>-20.2636719</c:v>
                </c:pt>
                <c:pt idx="101493">
                  <c:v>-68.4814453</c:v>
                </c:pt>
                <c:pt idx="101494">
                  <c:v>-97.0458984</c:v>
                </c:pt>
                <c:pt idx="101495">
                  <c:v>-107.543945</c:v>
                </c:pt>
                <c:pt idx="101496">
                  <c:v>-72.87597659999993</c:v>
                </c:pt>
                <c:pt idx="101497">
                  <c:v>-33.203125</c:v>
                </c:pt>
                <c:pt idx="101498">
                  <c:v>18.6767578</c:v>
                </c:pt>
                <c:pt idx="101499">
                  <c:v>66.1621094</c:v>
                </c:pt>
                <c:pt idx="101500">
                  <c:v>95.4589844</c:v>
                </c:pt>
                <c:pt idx="101501">
                  <c:v>104.370117</c:v>
                </c:pt>
                <c:pt idx="101502">
                  <c:v>81.29882809999998</c:v>
                </c:pt>
                <c:pt idx="101503">
                  <c:v>36.8652344</c:v>
                </c:pt>
                <c:pt idx="101504">
                  <c:v>-10.6201172</c:v>
                </c:pt>
                <c:pt idx="101505">
                  <c:v>-62.8662109</c:v>
                </c:pt>
                <c:pt idx="101506">
                  <c:v>-92.1630859</c:v>
                </c:pt>
                <c:pt idx="101507">
                  <c:v>-95.5810547</c:v>
                </c:pt>
                <c:pt idx="101508">
                  <c:v>-83.3740234</c:v>
                </c:pt>
                <c:pt idx="101509">
                  <c:v>-42.96875</c:v>
                </c:pt>
                <c:pt idx="101510">
                  <c:v>3.05175781</c:v>
                </c:pt>
                <c:pt idx="101511">
                  <c:v>50.2929688</c:v>
                </c:pt>
                <c:pt idx="101512">
                  <c:v>94.3603516</c:v>
                </c:pt>
                <c:pt idx="101513">
                  <c:v>109.375</c:v>
                </c:pt>
                <c:pt idx="101514">
                  <c:v>91.6748047</c:v>
                </c:pt>
                <c:pt idx="101515">
                  <c:v>50.5371094</c:v>
                </c:pt>
                <c:pt idx="101516">
                  <c:v>-6.71386719</c:v>
                </c:pt>
                <c:pt idx="101517">
                  <c:v>-57.4951172</c:v>
                </c:pt>
                <c:pt idx="101518">
                  <c:v>-95.82519529999998</c:v>
                </c:pt>
                <c:pt idx="101519">
                  <c:v>-108.032227</c:v>
                </c:pt>
                <c:pt idx="101520">
                  <c:v>-89.84375</c:v>
                </c:pt>
                <c:pt idx="101521">
                  <c:v>-46.0205078</c:v>
                </c:pt>
                <c:pt idx="101522">
                  <c:v>-2.44140625</c:v>
                </c:pt>
                <c:pt idx="101523">
                  <c:v>52.6123047</c:v>
                </c:pt>
                <c:pt idx="101524">
                  <c:v>89.7216797</c:v>
                </c:pt>
                <c:pt idx="101525">
                  <c:v>106.567383</c:v>
                </c:pt>
                <c:pt idx="101526">
                  <c:v>88.0126953</c:v>
                </c:pt>
                <c:pt idx="101527">
                  <c:v>52.3681641</c:v>
                </c:pt>
                <c:pt idx="101528">
                  <c:v>1.46484375</c:v>
                </c:pt>
                <c:pt idx="101529">
                  <c:v>-47.1191406</c:v>
                </c:pt>
                <c:pt idx="101530">
                  <c:v>-86.42578119999993</c:v>
                </c:pt>
                <c:pt idx="101531">
                  <c:v>-98.75488279999998</c:v>
                </c:pt>
                <c:pt idx="101532">
                  <c:v>-91.1865234</c:v>
                </c:pt>
                <c:pt idx="101533">
                  <c:v>-57.0068359</c:v>
                </c:pt>
                <c:pt idx="101534">
                  <c:v>-15.0146484</c:v>
                </c:pt>
                <c:pt idx="101535">
                  <c:v>45.2880859</c:v>
                </c:pt>
                <c:pt idx="101536">
                  <c:v>81.29882809999998</c:v>
                </c:pt>
                <c:pt idx="101537">
                  <c:v>99.2431641</c:v>
                </c:pt>
                <c:pt idx="101538">
                  <c:v>94.3603516</c:v>
                </c:pt>
                <c:pt idx="101539">
                  <c:v>62.8662109</c:v>
                </c:pt>
                <c:pt idx="101540">
                  <c:v>14.6484375</c:v>
                </c:pt>
                <c:pt idx="101541">
                  <c:v>-35.15625</c:v>
                </c:pt>
                <c:pt idx="101542">
                  <c:v>-78.6132812</c:v>
                </c:pt>
                <c:pt idx="101543">
                  <c:v>-98.1445312</c:v>
                </c:pt>
                <c:pt idx="101544">
                  <c:v>-98.0224609</c:v>
                </c:pt>
                <c:pt idx="101545">
                  <c:v>-69.7021484</c:v>
                </c:pt>
                <c:pt idx="101546">
                  <c:v>-11.3525391</c:v>
                </c:pt>
                <c:pt idx="101547">
                  <c:v>42.4804688</c:v>
                </c:pt>
                <c:pt idx="101548">
                  <c:v>82.5195312</c:v>
                </c:pt>
                <c:pt idx="101549">
                  <c:v>104.492188</c:v>
                </c:pt>
                <c:pt idx="101550">
                  <c:v>99.1210938</c:v>
                </c:pt>
                <c:pt idx="101551">
                  <c:v>63.5986328</c:v>
                </c:pt>
                <c:pt idx="101552">
                  <c:v>19.6533203</c:v>
                </c:pt>
                <c:pt idx="101553">
                  <c:v>-35.0341797</c:v>
                </c:pt>
                <c:pt idx="101554">
                  <c:v>-72.50976559999998</c:v>
                </c:pt>
                <c:pt idx="101555">
                  <c:v>-101.928711</c:v>
                </c:pt>
                <c:pt idx="101556">
                  <c:v>-102.294922</c:v>
                </c:pt>
                <c:pt idx="101557">
                  <c:v>-70.67871089999993</c:v>
                </c:pt>
                <c:pt idx="101558">
                  <c:v>-26.3671875</c:v>
                </c:pt>
                <c:pt idx="101559">
                  <c:v>27.0996094</c:v>
                </c:pt>
                <c:pt idx="101560">
                  <c:v>72.50976559999998</c:v>
                </c:pt>
                <c:pt idx="101561">
                  <c:v>100.952148</c:v>
                </c:pt>
                <c:pt idx="101562">
                  <c:v>98.2666016</c:v>
                </c:pt>
                <c:pt idx="101563">
                  <c:v>70.80078119999993</c:v>
                </c:pt>
                <c:pt idx="101564">
                  <c:v>28.8085938</c:v>
                </c:pt>
                <c:pt idx="101565">
                  <c:v>-16.2353516</c:v>
                </c:pt>
                <c:pt idx="101566">
                  <c:v>-67.50488279999998</c:v>
                </c:pt>
                <c:pt idx="101567">
                  <c:v>-93.87207029999993</c:v>
                </c:pt>
                <c:pt idx="101568">
                  <c:v>-93.9941406</c:v>
                </c:pt>
                <c:pt idx="101569">
                  <c:v>-72.0214844</c:v>
                </c:pt>
                <c:pt idx="101570">
                  <c:v>-34.0576172</c:v>
                </c:pt>
                <c:pt idx="101571">
                  <c:v>8.178710939999998</c:v>
                </c:pt>
                <c:pt idx="101572">
                  <c:v>63.7207031</c:v>
                </c:pt>
                <c:pt idx="101573">
                  <c:v>95.4589844</c:v>
                </c:pt>
                <c:pt idx="101574">
                  <c:v>98.9990234</c:v>
                </c:pt>
                <c:pt idx="101575">
                  <c:v>79.22363279999998</c:v>
                </c:pt>
                <c:pt idx="101576">
                  <c:v>38.9404297</c:v>
                </c:pt>
                <c:pt idx="101577">
                  <c:v>-11.2304688</c:v>
                </c:pt>
                <c:pt idx="101578">
                  <c:v>-60.7910156</c:v>
                </c:pt>
                <c:pt idx="101579">
                  <c:v>-97.77832029999998</c:v>
                </c:pt>
                <c:pt idx="101580">
                  <c:v>-96.5576172</c:v>
                </c:pt>
                <c:pt idx="101581">
                  <c:v>-87.4023438</c:v>
                </c:pt>
                <c:pt idx="101582">
                  <c:v>-48.828125</c:v>
                </c:pt>
                <c:pt idx="101583">
                  <c:v>9.64355469</c:v>
                </c:pt>
                <c:pt idx="101584">
                  <c:v>58.83789059999999</c:v>
                </c:pt>
                <c:pt idx="101585">
                  <c:v>92.1630859</c:v>
                </c:pt>
                <c:pt idx="101586">
                  <c:v>99.2431641</c:v>
                </c:pt>
                <c:pt idx="101587">
                  <c:v>95.5810547</c:v>
                </c:pt>
                <c:pt idx="101588">
                  <c:v>52.1240234</c:v>
                </c:pt>
                <c:pt idx="101589">
                  <c:v>-3.90625</c:v>
                </c:pt>
                <c:pt idx="101590">
                  <c:v>-52.0019531</c:v>
                </c:pt>
                <c:pt idx="101591">
                  <c:v>-89.84375</c:v>
                </c:pt>
                <c:pt idx="101592">
                  <c:v>-106.811523</c:v>
                </c:pt>
                <c:pt idx="101593">
                  <c:v>-92.2851562</c:v>
                </c:pt>
                <c:pt idx="101594">
                  <c:v>-43.7011719</c:v>
                </c:pt>
                <c:pt idx="101595">
                  <c:v>7.56835938</c:v>
                </c:pt>
                <c:pt idx="101596">
                  <c:v>50.2929688</c:v>
                </c:pt>
                <c:pt idx="101597">
                  <c:v>83.12988279999993</c:v>
                </c:pt>
                <c:pt idx="101598">
                  <c:v>102.905273</c:v>
                </c:pt>
                <c:pt idx="101599">
                  <c:v>91.1865234</c:v>
                </c:pt>
                <c:pt idx="101600">
                  <c:v>56.2744141</c:v>
                </c:pt>
                <c:pt idx="101601">
                  <c:v>3.90625</c:v>
                </c:pt>
                <c:pt idx="101602">
                  <c:v>-51.1474609</c:v>
                </c:pt>
                <c:pt idx="101603">
                  <c:v>-87.4023438</c:v>
                </c:pt>
                <c:pt idx="101604">
                  <c:v>-102.539062</c:v>
                </c:pt>
                <c:pt idx="101605">
                  <c:v>-92.89550779999998</c:v>
                </c:pt>
                <c:pt idx="101606">
                  <c:v>-55.4199219</c:v>
                </c:pt>
                <c:pt idx="101607">
                  <c:v>-4.76074219</c:v>
                </c:pt>
                <c:pt idx="101608">
                  <c:v>45.2880859</c:v>
                </c:pt>
                <c:pt idx="101609">
                  <c:v>84.7167969</c:v>
                </c:pt>
                <c:pt idx="101610">
                  <c:v>109.375</c:v>
                </c:pt>
                <c:pt idx="101611">
                  <c:v>94.84863279999998</c:v>
                </c:pt>
                <c:pt idx="101612">
                  <c:v>62.8662109</c:v>
                </c:pt>
                <c:pt idx="101613">
                  <c:v>7.812499999999997</c:v>
                </c:pt>
                <c:pt idx="101614">
                  <c:v>-40.7714844</c:v>
                </c:pt>
                <c:pt idx="101615">
                  <c:v>-83.0078125</c:v>
                </c:pt>
                <c:pt idx="101616">
                  <c:v>-103.149414</c:v>
                </c:pt>
                <c:pt idx="101617">
                  <c:v>-92.4072266</c:v>
                </c:pt>
                <c:pt idx="101618">
                  <c:v>-65.9179688</c:v>
                </c:pt>
                <c:pt idx="101619">
                  <c:v>-20.6298828</c:v>
                </c:pt>
                <c:pt idx="101620">
                  <c:v>39.6728516</c:v>
                </c:pt>
                <c:pt idx="101621">
                  <c:v>77.5146484</c:v>
                </c:pt>
                <c:pt idx="101622">
                  <c:v>98.1445312</c:v>
                </c:pt>
                <c:pt idx="101623">
                  <c:v>99.85351559999998</c:v>
                </c:pt>
                <c:pt idx="101624">
                  <c:v>72.0214844</c:v>
                </c:pt>
                <c:pt idx="101625">
                  <c:v>19.4091797</c:v>
                </c:pt>
                <c:pt idx="101626">
                  <c:v>-25.7568359</c:v>
                </c:pt>
                <c:pt idx="101627">
                  <c:v>-75.8056641</c:v>
                </c:pt>
                <c:pt idx="101628">
                  <c:v>-97.77832029999998</c:v>
                </c:pt>
                <c:pt idx="101629">
                  <c:v>-92.5292969</c:v>
                </c:pt>
                <c:pt idx="101630">
                  <c:v>-71.7773438</c:v>
                </c:pt>
                <c:pt idx="101631">
                  <c:v>-22.8271484</c:v>
                </c:pt>
                <c:pt idx="101632">
                  <c:v>31.6162109</c:v>
                </c:pt>
                <c:pt idx="101633">
                  <c:v>73.2421875</c:v>
                </c:pt>
                <c:pt idx="101634">
                  <c:v>100.463867</c:v>
                </c:pt>
                <c:pt idx="101635">
                  <c:v>103.393555</c:v>
                </c:pt>
                <c:pt idx="101636">
                  <c:v>71.0449219</c:v>
                </c:pt>
                <c:pt idx="101637">
                  <c:v>26.3671875</c:v>
                </c:pt>
                <c:pt idx="101638">
                  <c:v>-22.5830078</c:v>
                </c:pt>
                <c:pt idx="101639">
                  <c:v>-68.35937499999996</c:v>
                </c:pt>
                <c:pt idx="101640">
                  <c:v>-93.87207029999993</c:v>
                </c:pt>
                <c:pt idx="101641">
                  <c:v>-98.5107422</c:v>
                </c:pt>
                <c:pt idx="101642">
                  <c:v>-77.63671879999995</c:v>
                </c:pt>
                <c:pt idx="101643">
                  <c:v>-34.17968749999999</c:v>
                </c:pt>
                <c:pt idx="101644">
                  <c:v>24.5361328</c:v>
                </c:pt>
                <c:pt idx="101645">
                  <c:v>67.50488279999998</c:v>
                </c:pt>
                <c:pt idx="101646">
                  <c:v>97.1679688</c:v>
                </c:pt>
                <c:pt idx="101647">
                  <c:v>100.585938</c:v>
                </c:pt>
                <c:pt idx="101648">
                  <c:v>78.8574219</c:v>
                </c:pt>
                <c:pt idx="101649">
                  <c:v>36.1328125</c:v>
                </c:pt>
                <c:pt idx="101650">
                  <c:v>-17.8222656</c:v>
                </c:pt>
                <c:pt idx="101651">
                  <c:v>-71.7773438</c:v>
                </c:pt>
                <c:pt idx="101652">
                  <c:v>-100.708008</c:v>
                </c:pt>
                <c:pt idx="101653">
                  <c:v>-99.85351559999998</c:v>
                </c:pt>
                <c:pt idx="101654">
                  <c:v>-76.6601562</c:v>
                </c:pt>
                <c:pt idx="101655">
                  <c:v>-33.0810547</c:v>
                </c:pt>
                <c:pt idx="101656">
                  <c:v>7.324218749999996</c:v>
                </c:pt>
                <c:pt idx="101657">
                  <c:v>53.2226562</c:v>
                </c:pt>
                <c:pt idx="101658">
                  <c:v>97.0458984</c:v>
                </c:pt>
                <c:pt idx="101659">
                  <c:v>97.0458984</c:v>
                </c:pt>
                <c:pt idx="101660">
                  <c:v>79.1015625</c:v>
                </c:pt>
                <c:pt idx="101661">
                  <c:v>38.4521484</c:v>
                </c:pt>
                <c:pt idx="101662">
                  <c:v>-5.49316406</c:v>
                </c:pt>
                <c:pt idx="101663">
                  <c:v>-59.3261719</c:v>
                </c:pt>
                <c:pt idx="101664">
                  <c:v>-97.0458984</c:v>
                </c:pt>
                <c:pt idx="101665">
                  <c:v>-110.839844</c:v>
                </c:pt>
                <c:pt idx="101666">
                  <c:v>-85.5712891</c:v>
                </c:pt>
                <c:pt idx="101667">
                  <c:v>-48.4619141</c:v>
                </c:pt>
                <c:pt idx="101668">
                  <c:v>-0.366210938</c:v>
                </c:pt>
                <c:pt idx="101669">
                  <c:v>56.640625</c:v>
                </c:pt>
                <c:pt idx="101670">
                  <c:v>91.0644531</c:v>
                </c:pt>
                <c:pt idx="101671">
                  <c:v>106.933594</c:v>
                </c:pt>
                <c:pt idx="101672">
                  <c:v>90.2099609</c:v>
                </c:pt>
                <c:pt idx="101673">
                  <c:v>54.8095703</c:v>
                </c:pt>
                <c:pt idx="101674">
                  <c:v>1.70898438</c:v>
                </c:pt>
                <c:pt idx="101675">
                  <c:v>-49.80468749999996</c:v>
                </c:pt>
                <c:pt idx="101676">
                  <c:v>-89.4775391</c:v>
                </c:pt>
                <c:pt idx="101677">
                  <c:v>-101.806641</c:v>
                </c:pt>
                <c:pt idx="101678">
                  <c:v>-93.5058594</c:v>
                </c:pt>
                <c:pt idx="101679">
                  <c:v>-57.4951172</c:v>
                </c:pt>
                <c:pt idx="101680">
                  <c:v>-5.859375</c:v>
                </c:pt>
                <c:pt idx="101681">
                  <c:v>48.828125</c:v>
                </c:pt>
                <c:pt idx="101682">
                  <c:v>80.8105469</c:v>
                </c:pt>
                <c:pt idx="101683">
                  <c:v>103.515625</c:v>
                </c:pt>
                <c:pt idx="101684">
                  <c:v>95.2148438</c:v>
                </c:pt>
                <c:pt idx="101685">
                  <c:v>63.2324219</c:v>
                </c:pt>
                <c:pt idx="101686">
                  <c:v>8.05664062</c:v>
                </c:pt>
                <c:pt idx="101687">
                  <c:v>-41.8701172</c:v>
                </c:pt>
                <c:pt idx="101688">
                  <c:v>-81.7871094</c:v>
                </c:pt>
                <c:pt idx="101689">
                  <c:v>-107.543945</c:v>
                </c:pt>
                <c:pt idx="101690">
                  <c:v>-95.0927734</c:v>
                </c:pt>
                <c:pt idx="101691">
                  <c:v>-64.453125</c:v>
                </c:pt>
                <c:pt idx="101692">
                  <c:v>-15.1367188</c:v>
                </c:pt>
                <c:pt idx="101693">
                  <c:v>38.3300781</c:v>
                </c:pt>
                <c:pt idx="101694">
                  <c:v>83.3740234</c:v>
                </c:pt>
                <c:pt idx="101695">
                  <c:v>103.393555</c:v>
                </c:pt>
                <c:pt idx="101696">
                  <c:v>98.75488279999998</c:v>
                </c:pt>
                <c:pt idx="101697">
                  <c:v>65.0634766</c:v>
                </c:pt>
                <c:pt idx="101698">
                  <c:v>17.3339844</c:v>
                </c:pt>
                <c:pt idx="101699">
                  <c:v>-27.8320312</c:v>
                </c:pt>
                <c:pt idx="101700">
                  <c:v>-74.3408203</c:v>
                </c:pt>
                <c:pt idx="101701">
                  <c:v>-97.5341797</c:v>
                </c:pt>
                <c:pt idx="101702">
                  <c:v>-99.4873047</c:v>
                </c:pt>
                <c:pt idx="101703">
                  <c:v>-72.3876953</c:v>
                </c:pt>
                <c:pt idx="101704">
                  <c:v>-29.1748047</c:v>
                </c:pt>
                <c:pt idx="101705">
                  <c:v>31.98242189999997</c:v>
                </c:pt>
                <c:pt idx="101706">
                  <c:v>75.6835938</c:v>
                </c:pt>
                <c:pt idx="101707">
                  <c:v>96.80175779999998</c:v>
                </c:pt>
                <c:pt idx="101708">
                  <c:v>105.102539</c:v>
                </c:pt>
                <c:pt idx="101709">
                  <c:v>75.0732422</c:v>
                </c:pt>
                <c:pt idx="101710">
                  <c:v>26.8554688</c:v>
                </c:pt>
                <c:pt idx="101711">
                  <c:v>-19.1650391</c:v>
                </c:pt>
                <c:pt idx="101712">
                  <c:v>-68.4814453</c:v>
                </c:pt>
                <c:pt idx="101713">
                  <c:v>-99.2431641</c:v>
                </c:pt>
                <c:pt idx="101714">
                  <c:v>-94.4824219</c:v>
                </c:pt>
                <c:pt idx="101715">
                  <c:v>-74.3408203</c:v>
                </c:pt>
                <c:pt idx="101716">
                  <c:v>-38.6962891</c:v>
                </c:pt>
                <c:pt idx="101717">
                  <c:v>15.7470703</c:v>
                </c:pt>
                <c:pt idx="101718">
                  <c:v>65.0634766</c:v>
                </c:pt>
                <c:pt idx="101719">
                  <c:v>98.5107422</c:v>
                </c:pt>
                <c:pt idx="101720">
                  <c:v>98.5107422</c:v>
                </c:pt>
                <c:pt idx="101721">
                  <c:v>79.34570309999998</c:v>
                </c:pt>
                <c:pt idx="101722">
                  <c:v>38.0859375</c:v>
                </c:pt>
                <c:pt idx="101723">
                  <c:v>-9.277343749999998</c:v>
                </c:pt>
                <c:pt idx="101724">
                  <c:v>-67.13867190000001</c:v>
                </c:pt>
                <c:pt idx="101725">
                  <c:v>-98.87695309999998</c:v>
                </c:pt>
                <c:pt idx="101726">
                  <c:v>-104.980469</c:v>
                </c:pt>
                <c:pt idx="101727">
                  <c:v>-88.13476559999998</c:v>
                </c:pt>
                <c:pt idx="101728">
                  <c:v>-46.7529297</c:v>
                </c:pt>
                <c:pt idx="101729">
                  <c:v>5.615234379999995</c:v>
                </c:pt>
                <c:pt idx="101730">
                  <c:v>58.2275391</c:v>
                </c:pt>
                <c:pt idx="101731">
                  <c:v>86.9140625</c:v>
                </c:pt>
                <c:pt idx="101732">
                  <c:v>99.9755859</c:v>
                </c:pt>
                <c:pt idx="101733">
                  <c:v>83.0078125</c:v>
                </c:pt>
                <c:pt idx="101734">
                  <c:v>37.9638672</c:v>
                </c:pt>
                <c:pt idx="101735">
                  <c:v>-5.12695312</c:v>
                </c:pt>
                <c:pt idx="101736">
                  <c:v>-57.4951172</c:v>
                </c:pt>
                <c:pt idx="101737">
                  <c:v>-88.5009766</c:v>
                </c:pt>
                <c:pt idx="101738">
                  <c:v>-106.079102</c:v>
                </c:pt>
                <c:pt idx="101739">
                  <c:v>-88.7451172</c:v>
                </c:pt>
                <c:pt idx="101740">
                  <c:v>-53.1005859</c:v>
                </c:pt>
                <c:pt idx="101741">
                  <c:v>-2.19726562</c:v>
                </c:pt>
                <c:pt idx="101742">
                  <c:v>47.85156249999999</c:v>
                </c:pt>
                <c:pt idx="101743">
                  <c:v>90.6982422</c:v>
                </c:pt>
                <c:pt idx="101744">
                  <c:v>106.201172</c:v>
                </c:pt>
                <c:pt idx="101745">
                  <c:v>88.5009766</c:v>
                </c:pt>
                <c:pt idx="101746">
                  <c:v>52.1240234</c:v>
                </c:pt>
                <c:pt idx="101747">
                  <c:v>8.178710939999998</c:v>
                </c:pt>
                <c:pt idx="101748">
                  <c:v>-46.6308594</c:v>
                </c:pt>
                <c:pt idx="101749">
                  <c:v>-92.77343749999996</c:v>
                </c:pt>
                <c:pt idx="101750">
                  <c:v>-101.44043</c:v>
                </c:pt>
                <c:pt idx="101751">
                  <c:v>-90.33203119999993</c:v>
                </c:pt>
                <c:pt idx="101752">
                  <c:v>-55.9082031</c:v>
                </c:pt>
                <c:pt idx="101753">
                  <c:v>-8.178710939999998</c:v>
                </c:pt>
                <c:pt idx="101754">
                  <c:v>41.015625</c:v>
                </c:pt>
                <c:pt idx="101755">
                  <c:v>77.27050779999998</c:v>
                </c:pt>
                <c:pt idx="101756">
                  <c:v>101.074219</c:v>
                </c:pt>
                <c:pt idx="101757">
                  <c:v>91.1865234</c:v>
                </c:pt>
                <c:pt idx="101758">
                  <c:v>57.4951172</c:v>
                </c:pt>
                <c:pt idx="101759">
                  <c:v>14.6484375</c:v>
                </c:pt>
                <c:pt idx="101760">
                  <c:v>-44.921875</c:v>
                </c:pt>
                <c:pt idx="101761">
                  <c:v>-83.6181641</c:v>
                </c:pt>
                <c:pt idx="101762">
                  <c:v>-102.905273</c:v>
                </c:pt>
                <c:pt idx="101763">
                  <c:v>-96.3134766</c:v>
                </c:pt>
                <c:pt idx="101764">
                  <c:v>-63.8427734</c:v>
                </c:pt>
                <c:pt idx="101765">
                  <c:v>-14.6484375</c:v>
                </c:pt>
                <c:pt idx="101766">
                  <c:v>38.3300781</c:v>
                </c:pt>
                <c:pt idx="101767">
                  <c:v>83.12988279999993</c:v>
                </c:pt>
                <c:pt idx="101768">
                  <c:v>104.248047</c:v>
                </c:pt>
                <c:pt idx="101769">
                  <c:v>95.703125</c:v>
                </c:pt>
                <c:pt idx="101770">
                  <c:v>65.55175779999998</c:v>
                </c:pt>
                <c:pt idx="101771">
                  <c:v>17.9443359</c:v>
                </c:pt>
                <c:pt idx="101772">
                  <c:v>-30.7617188</c:v>
                </c:pt>
                <c:pt idx="101773">
                  <c:v>-78.6132812</c:v>
                </c:pt>
                <c:pt idx="101774">
                  <c:v>-100.341797</c:v>
                </c:pt>
                <c:pt idx="101775">
                  <c:v>-93.87207029999993</c:v>
                </c:pt>
                <c:pt idx="101776">
                  <c:v>-69.9462891</c:v>
                </c:pt>
                <c:pt idx="101777">
                  <c:v>-24.1699219</c:v>
                </c:pt>
                <c:pt idx="101778">
                  <c:v>26.1230469</c:v>
                </c:pt>
                <c:pt idx="101779">
                  <c:v>74.5849609</c:v>
                </c:pt>
                <c:pt idx="101780">
                  <c:v>95.3369141</c:v>
                </c:pt>
                <c:pt idx="101781">
                  <c:v>95.5810547</c:v>
                </c:pt>
                <c:pt idx="101782">
                  <c:v>74.3408203</c:v>
                </c:pt>
                <c:pt idx="101783">
                  <c:v>27.34375</c:v>
                </c:pt>
                <c:pt idx="101784">
                  <c:v>-23.1933594</c:v>
                </c:pt>
                <c:pt idx="101785">
                  <c:v>-69.0917969</c:v>
                </c:pt>
                <c:pt idx="101786">
                  <c:v>-105.59082</c:v>
                </c:pt>
                <c:pt idx="101787">
                  <c:v>-104.614258</c:v>
                </c:pt>
                <c:pt idx="101788">
                  <c:v>-69.8242188</c:v>
                </c:pt>
                <c:pt idx="101789">
                  <c:v>-27.34375</c:v>
                </c:pt>
                <c:pt idx="101790">
                  <c:v>18.3105469</c:v>
                </c:pt>
                <c:pt idx="101791">
                  <c:v>63.9648438</c:v>
                </c:pt>
                <c:pt idx="101792">
                  <c:v>92.2851562</c:v>
                </c:pt>
                <c:pt idx="101793">
                  <c:v>99.85351559999998</c:v>
                </c:pt>
                <c:pt idx="101794">
                  <c:v>78.7353516</c:v>
                </c:pt>
                <c:pt idx="101795">
                  <c:v>32.7148438</c:v>
                </c:pt>
                <c:pt idx="101796">
                  <c:v>-15.7470703</c:v>
                </c:pt>
                <c:pt idx="101797">
                  <c:v>-63.7207031</c:v>
                </c:pt>
                <c:pt idx="101798">
                  <c:v>-97.65625</c:v>
                </c:pt>
                <c:pt idx="101799">
                  <c:v>-104.125977</c:v>
                </c:pt>
                <c:pt idx="101800">
                  <c:v>-82.03125</c:v>
                </c:pt>
                <c:pt idx="101801">
                  <c:v>-40.1611328</c:v>
                </c:pt>
                <c:pt idx="101802">
                  <c:v>11.8408203</c:v>
                </c:pt>
                <c:pt idx="101803">
                  <c:v>54.5654297</c:v>
                </c:pt>
                <c:pt idx="101804">
                  <c:v>93.1396484</c:v>
                </c:pt>
                <c:pt idx="101805">
                  <c:v>103.759766</c:v>
                </c:pt>
                <c:pt idx="101806">
                  <c:v>82.6416016</c:v>
                </c:pt>
                <c:pt idx="101807">
                  <c:v>46.6308594</c:v>
                </c:pt>
                <c:pt idx="101808">
                  <c:v>-0.9765625</c:v>
                </c:pt>
                <c:pt idx="101809">
                  <c:v>-49.3164062</c:v>
                </c:pt>
                <c:pt idx="101810">
                  <c:v>-87.4023438</c:v>
                </c:pt>
                <c:pt idx="101811">
                  <c:v>-103.515625</c:v>
                </c:pt>
                <c:pt idx="101812">
                  <c:v>-87.15820309999998</c:v>
                </c:pt>
                <c:pt idx="101813">
                  <c:v>-47.4853516</c:v>
                </c:pt>
                <c:pt idx="101814">
                  <c:v>4.394531249999993</c:v>
                </c:pt>
                <c:pt idx="101815">
                  <c:v>55.1757812</c:v>
                </c:pt>
                <c:pt idx="101816">
                  <c:v>96.67968749999996</c:v>
                </c:pt>
                <c:pt idx="101817">
                  <c:v>108.276367</c:v>
                </c:pt>
                <c:pt idx="101818">
                  <c:v>85.6933594</c:v>
                </c:pt>
                <c:pt idx="101819">
                  <c:v>52.2460938</c:v>
                </c:pt>
                <c:pt idx="101820">
                  <c:v>-5.12695312</c:v>
                </c:pt>
                <c:pt idx="101821">
                  <c:v>-47.1191406</c:v>
                </c:pt>
                <c:pt idx="101822">
                  <c:v>-83.0078125</c:v>
                </c:pt>
                <c:pt idx="101823">
                  <c:v>-103.759766</c:v>
                </c:pt>
                <c:pt idx="101824">
                  <c:v>-94.3603516</c:v>
                </c:pt>
                <c:pt idx="101825">
                  <c:v>-62.6220703</c:v>
                </c:pt>
                <c:pt idx="101826">
                  <c:v>-5.004882809999995</c:v>
                </c:pt>
                <c:pt idx="101827">
                  <c:v>41.015625</c:v>
                </c:pt>
                <c:pt idx="101828">
                  <c:v>84.9609375</c:v>
                </c:pt>
                <c:pt idx="101829">
                  <c:v>104.370117</c:v>
                </c:pt>
                <c:pt idx="101830">
                  <c:v>91.4306641</c:v>
                </c:pt>
                <c:pt idx="101831">
                  <c:v>56.88476559999999</c:v>
                </c:pt>
                <c:pt idx="101832">
                  <c:v>17.578125</c:v>
                </c:pt>
                <c:pt idx="101833">
                  <c:v>-37.3535156</c:v>
                </c:pt>
                <c:pt idx="101834">
                  <c:v>-86.42578119999993</c:v>
                </c:pt>
                <c:pt idx="101835">
                  <c:v>-102.783203</c:v>
                </c:pt>
                <c:pt idx="101836">
                  <c:v>-96.67968749999996</c:v>
                </c:pt>
                <c:pt idx="101837">
                  <c:v>-67.13867190000001</c:v>
                </c:pt>
                <c:pt idx="101838">
                  <c:v>-23.4375</c:v>
                </c:pt>
                <c:pt idx="101839">
                  <c:v>30.3955078</c:v>
                </c:pt>
                <c:pt idx="101840">
                  <c:v>80.4443359</c:v>
                </c:pt>
                <c:pt idx="101841">
                  <c:v>98.87695309999998</c:v>
                </c:pt>
                <c:pt idx="101842">
                  <c:v>92.89550779999998</c:v>
                </c:pt>
                <c:pt idx="101843">
                  <c:v>64.453125</c:v>
                </c:pt>
                <c:pt idx="101844">
                  <c:v>15.625</c:v>
                </c:pt>
                <c:pt idx="101845">
                  <c:v>-26.0009766</c:v>
                </c:pt>
                <c:pt idx="101846">
                  <c:v>-76.5380859</c:v>
                </c:pt>
                <c:pt idx="101847">
                  <c:v>-107.177734</c:v>
                </c:pt>
                <c:pt idx="101848">
                  <c:v>-100.952148</c:v>
                </c:pt>
                <c:pt idx="101849">
                  <c:v>-65.7958984</c:v>
                </c:pt>
                <c:pt idx="101850">
                  <c:v>-17.578125</c:v>
                </c:pt>
                <c:pt idx="101851">
                  <c:v>31.0058594</c:v>
                </c:pt>
                <c:pt idx="101852">
                  <c:v>80.078125</c:v>
                </c:pt>
                <c:pt idx="101853">
                  <c:v>100.708008</c:v>
                </c:pt>
                <c:pt idx="101854">
                  <c:v>96.4355469</c:v>
                </c:pt>
                <c:pt idx="101855">
                  <c:v>69.2138672</c:v>
                </c:pt>
                <c:pt idx="101856">
                  <c:v>27.5878906</c:v>
                </c:pt>
                <c:pt idx="101857">
                  <c:v>-22.8271484</c:v>
                </c:pt>
                <c:pt idx="101858">
                  <c:v>-63.5986328</c:v>
                </c:pt>
                <c:pt idx="101859">
                  <c:v>-94.7265625</c:v>
                </c:pt>
                <c:pt idx="101860">
                  <c:v>-104.125977</c:v>
                </c:pt>
                <c:pt idx="101861">
                  <c:v>-78.2470703</c:v>
                </c:pt>
                <c:pt idx="101862">
                  <c:v>-30.5175781</c:v>
                </c:pt>
                <c:pt idx="101863">
                  <c:v>16.3574219</c:v>
                </c:pt>
                <c:pt idx="101864">
                  <c:v>58.3496094</c:v>
                </c:pt>
                <c:pt idx="101865">
                  <c:v>96.3134766</c:v>
                </c:pt>
                <c:pt idx="101866">
                  <c:v>98.87695309999998</c:v>
                </c:pt>
                <c:pt idx="101867">
                  <c:v>72.7539062</c:v>
                </c:pt>
                <c:pt idx="101868">
                  <c:v>37.9638672</c:v>
                </c:pt>
                <c:pt idx="101869">
                  <c:v>-16.72363279999998</c:v>
                </c:pt>
                <c:pt idx="101870">
                  <c:v>-60.9130859</c:v>
                </c:pt>
                <c:pt idx="101871">
                  <c:v>-94.3603516</c:v>
                </c:pt>
                <c:pt idx="101872">
                  <c:v>-102.172852</c:v>
                </c:pt>
                <c:pt idx="101873">
                  <c:v>-82.88574219999992</c:v>
                </c:pt>
                <c:pt idx="101874">
                  <c:v>-43.8232422</c:v>
                </c:pt>
                <c:pt idx="101875">
                  <c:v>12.2070312</c:v>
                </c:pt>
                <c:pt idx="101876">
                  <c:v>50.1708984</c:v>
                </c:pt>
                <c:pt idx="101877">
                  <c:v>91.4306641</c:v>
                </c:pt>
                <c:pt idx="101878">
                  <c:v>106.445312</c:v>
                </c:pt>
                <c:pt idx="101879">
                  <c:v>89.84375</c:v>
                </c:pt>
                <c:pt idx="101880">
                  <c:v>42.8466797</c:v>
                </c:pt>
                <c:pt idx="101881">
                  <c:v>-7.56835938</c:v>
                </c:pt>
                <c:pt idx="101882">
                  <c:v>-49.80468749999996</c:v>
                </c:pt>
                <c:pt idx="101883">
                  <c:v>-91.4306641</c:v>
                </c:pt>
                <c:pt idx="101884">
                  <c:v>-95.3369141</c:v>
                </c:pt>
                <c:pt idx="101885">
                  <c:v>-85.3271484</c:v>
                </c:pt>
                <c:pt idx="101886">
                  <c:v>-49.0722656</c:v>
                </c:pt>
                <c:pt idx="101887">
                  <c:v>-4.882812499999997</c:v>
                </c:pt>
                <c:pt idx="101888">
                  <c:v>47.3632812</c:v>
                </c:pt>
                <c:pt idx="101889">
                  <c:v>87.15820309999998</c:v>
                </c:pt>
                <c:pt idx="101890">
                  <c:v>100.219727</c:v>
                </c:pt>
                <c:pt idx="101891">
                  <c:v>86.18164059999998</c:v>
                </c:pt>
                <c:pt idx="101892">
                  <c:v>55.0537109</c:v>
                </c:pt>
                <c:pt idx="101893">
                  <c:v>3.05175781</c:v>
                </c:pt>
                <c:pt idx="101894">
                  <c:v>-50.9033203</c:v>
                </c:pt>
                <c:pt idx="101895">
                  <c:v>-80.8105469</c:v>
                </c:pt>
                <c:pt idx="101896">
                  <c:v>-99.4873047</c:v>
                </c:pt>
                <c:pt idx="101897">
                  <c:v>-92.2851562</c:v>
                </c:pt>
                <c:pt idx="101898">
                  <c:v>-53.2226562</c:v>
                </c:pt>
                <c:pt idx="101899">
                  <c:v>-15.2587891</c:v>
                </c:pt>
                <c:pt idx="101900">
                  <c:v>42.6025391</c:v>
                </c:pt>
                <c:pt idx="101901">
                  <c:v>83.6181641</c:v>
                </c:pt>
                <c:pt idx="101902">
                  <c:v>101.928711</c:v>
                </c:pt>
                <c:pt idx="101903">
                  <c:v>93.2617188</c:v>
                </c:pt>
                <c:pt idx="101904">
                  <c:v>58.2275391</c:v>
                </c:pt>
                <c:pt idx="101905">
                  <c:v>13.5498047</c:v>
                </c:pt>
                <c:pt idx="101906">
                  <c:v>-40.2832031</c:v>
                </c:pt>
                <c:pt idx="101907">
                  <c:v>-78.9794922</c:v>
                </c:pt>
                <c:pt idx="101908">
                  <c:v>-97.0458984</c:v>
                </c:pt>
                <c:pt idx="101909">
                  <c:v>-95.4589844</c:v>
                </c:pt>
                <c:pt idx="101910">
                  <c:v>-64.3310547</c:v>
                </c:pt>
                <c:pt idx="101911">
                  <c:v>-16.9677734</c:v>
                </c:pt>
                <c:pt idx="101912">
                  <c:v>35.0341797</c:v>
                </c:pt>
                <c:pt idx="101913">
                  <c:v>75.4394531</c:v>
                </c:pt>
                <c:pt idx="101914">
                  <c:v>101.44043</c:v>
                </c:pt>
                <c:pt idx="101915">
                  <c:v>101.196289</c:v>
                </c:pt>
                <c:pt idx="101916">
                  <c:v>61.7675781</c:v>
                </c:pt>
                <c:pt idx="101917">
                  <c:v>14.5263672</c:v>
                </c:pt>
                <c:pt idx="101918">
                  <c:v>-26.9775391</c:v>
                </c:pt>
                <c:pt idx="101919">
                  <c:v>-78.6132812</c:v>
                </c:pt>
                <c:pt idx="101920">
                  <c:v>-104.248047</c:v>
                </c:pt>
                <c:pt idx="101921">
                  <c:v>-96.5576172</c:v>
                </c:pt>
                <c:pt idx="101922">
                  <c:v>-67.2607422</c:v>
                </c:pt>
                <c:pt idx="101923">
                  <c:v>-24.90234379999998</c:v>
                </c:pt>
                <c:pt idx="101924">
                  <c:v>29.6630859</c:v>
                </c:pt>
                <c:pt idx="101925">
                  <c:v>73.60839839999993</c:v>
                </c:pt>
                <c:pt idx="101926">
                  <c:v>100.585938</c:v>
                </c:pt>
                <c:pt idx="101927">
                  <c:v>97.4121094</c:v>
                </c:pt>
                <c:pt idx="101928">
                  <c:v>76.17187499999996</c:v>
                </c:pt>
                <c:pt idx="101929">
                  <c:v>35.15625</c:v>
                </c:pt>
                <c:pt idx="101930">
                  <c:v>-16.9677734</c:v>
                </c:pt>
                <c:pt idx="101931">
                  <c:v>-69.0917969</c:v>
                </c:pt>
                <c:pt idx="101932">
                  <c:v>-100.708008</c:v>
                </c:pt>
                <c:pt idx="101933">
                  <c:v>-100.830078</c:v>
                </c:pt>
                <c:pt idx="101934">
                  <c:v>-80.5664062</c:v>
                </c:pt>
                <c:pt idx="101935">
                  <c:v>-34.9121094</c:v>
                </c:pt>
                <c:pt idx="101936">
                  <c:v>16.8457031</c:v>
                </c:pt>
                <c:pt idx="101937">
                  <c:v>64.57519529999998</c:v>
                </c:pt>
                <c:pt idx="101938">
                  <c:v>98.1445312</c:v>
                </c:pt>
                <c:pt idx="101939">
                  <c:v>102.539062</c:v>
                </c:pt>
                <c:pt idx="101940">
                  <c:v>84.22851559999998</c:v>
                </c:pt>
                <c:pt idx="101941">
                  <c:v>38.3300781</c:v>
                </c:pt>
                <c:pt idx="101942">
                  <c:v>-12.5732422</c:v>
                </c:pt>
                <c:pt idx="101943">
                  <c:v>-57.1289062</c:v>
                </c:pt>
                <c:pt idx="101944">
                  <c:v>-99.3652344</c:v>
                </c:pt>
                <c:pt idx="101945">
                  <c:v>-96.4355469</c:v>
                </c:pt>
                <c:pt idx="101946">
                  <c:v>-81.29882809999998</c:v>
                </c:pt>
                <c:pt idx="101947">
                  <c:v>-39.6728516</c:v>
                </c:pt>
                <c:pt idx="101948">
                  <c:v>9.88769531</c:v>
                </c:pt>
                <c:pt idx="101949">
                  <c:v>60.3027344</c:v>
                </c:pt>
                <c:pt idx="101950">
                  <c:v>93.87207029999993</c:v>
                </c:pt>
                <c:pt idx="101951">
                  <c:v>99.4873047</c:v>
                </c:pt>
                <c:pt idx="101952">
                  <c:v>87.890625</c:v>
                </c:pt>
                <c:pt idx="101953">
                  <c:v>43.8232422</c:v>
                </c:pt>
                <c:pt idx="101954">
                  <c:v>-13.9160156</c:v>
                </c:pt>
                <c:pt idx="101955">
                  <c:v>-59.9365234</c:v>
                </c:pt>
                <c:pt idx="101956">
                  <c:v>-91.0644531</c:v>
                </c:pt>
                <c:pt idx="101957">
                  <c:v>-102.783203</c:v>
                </c:pt>
                <c:pt idx="101958">
                  <c:v>-83.8623047</c:v>
                </c:pt>
                <c:pt idx="101959">
                  <c:v>-49.1943359</c:v>
                </c:pt>
                <c:pt idx="101960">
                  <c:v>-3.41796875</c:v>
                </c:pt>
                <c:pt idx="101961">
                  <c:v>49.80468749999996</c:v>
                </c:pt>
                <c:pt idx="101962">
                  <c:v>87.15820309999998</c:v>
                </c:pt>
                <c:pt idx="101963">
                  <c:v>101.806641</c:v>
                </c:pt>
                <c:pt idx="101964">
                  <c:v>88.13476559999998</c:v>
                </c:pt>
                <c:pt idx="101965">
                  <c:v>50.0488281</c:v>
                </c:pt>
                <c:pt idx="101966">
                  <c:v>3.41796875</c:v>
                </c:pt>
                <c:pt idx="101967">
                  <c:v>-38.0859375</c:v>
                </c:pt>
                <c:pt idx="101968">
                  <c:v>-87.2802734</c:v>
                </c:pt>
                <c:pt idx="101969">
                  <c:v>-108.642578</c:v>
                </c:pt>
                <c:pt idx="101970">
                  <c:v>-93.01757809999998</c:v>
                </c:pt>
                <c:pt idx="101971">
                  <c:v>-57.7392578</c:v>
                </c:pt>
                <c:pt idx="101972">
                  <c:v>-8.544921879999997</c:v>
                </c:pt>
                <c:pt idx="101973">
                  <c:v>37.3535156</c:v>
                </c:pt>
                <c:pt idx="101974">
                  <c:v>78.8574219</c:v>
                </c:pt>
                <c:pt idx="101975">
                  <c:v>101.806641</c:v>
                </c:pt>
                <c:pt idx="101976">
                  <c:v>100.952148</c:v>
                </c:pt>
                <c:pt idx="101977">
                  <c:v>62.7441406</c:v>
                </c:pt>
                <c:pt idx="101978">
                  <c:v>11.3525391</c:v>
                </c:pt>
                <c:pt idx="101979">
                  <c:v>-36.3769531</c:v>
                </c:pt>
                <c:pt idx="101980">
                  <c:v>-77.27050779999998</c:v>
                </c:pt>
                <c:pt idx="101981">
                  <c:v>-100.830078</c:v>
                </c:pt>
                <c:pt idx="101982">
                  <c:v>-95.3369141</c:v>
                </c:pt>
                <c:pt idx="101983">
                  <c:v>-60.7910156</c:v>
                </c:pt>
                <c:pt idx="101984">
                  <c:v>-12.0849609</c:v>
                </c:pt>
                <c:pt idx="101985">
                  <c:v>31.3720703</c:v>
                </c:pt>
                <c:pt idx="101986">
                  <c:v>71.7773438</c:v>
                </c:pt>
                <c:pt idx="101987">
                  <c:v>100.708008</c:v>
                </c:pt>
                <c:pt idx="101988">
                  <c:v>99.7314453</c:v>
                </c:pt>
                <c:pt idx="101989">
                  <c:v>68.1152344</c:v>
                </c:pt>
                <c:pt idx="101990">
                  <c:v>26.4892578</c:v>
                </c:pt>
                <c:pt idx="101991">
                  <c:v>-25.5126953</c:v>
                </c:pt>
                <c:pt idx="101992">
                  <c:v>-73.1201172</c:v>
                </c:pt>
                <c:pt idx="101993">
                  <c:v>-97.65625</c:v>
                </c:pt>
                <c:pt idx="101994">
                  <c:v>-94.7265625</c:v>
                </c:pt>
                <c:pt idx="101995">
                  <c:v>-65.9179688</c:v>
                </c:pt>
                <c:pt idx="101996">
                  <c:v>-22.4609375</c:v>
                </c:pt>
                <c:pt idx="101997">
                  <c:v>26.7333984</c:v>
                </c:pt>
                <c:pt idx="101998">
                  <c:v>74.8291016</c:v>
                </c:pt>
                <c:pt idx="101999">
                  <c:v>99.60937499999996</c:v>
                </c:pt>
                <c:pt idx="102000">
                  <c:v>98.63281249999996</c:v>
                </c:pt>
                <c:pt idx="102001">
                  <c:v>70.3125</c:v>
                </c:pt>
                <c:pt idx="102002">
                  <c:v>27.0996094</c:v>
                </c:pt>
                <c:pt idx="102003">
                  <c:v>-21.2402344</c:v>
                </c:pt>
                <c:pt idx="102004">
                  <c:v>-69.2138672</c:v>
                </c:pt>
                <c:pt idx="102005">
                  <c:v>-97.2900391</c:v>
                </c:pt>
                <c:pt idx="102006">
                  <c:v>-98.38867190000001</c:v>
                </c:pt>
                <c:pt idx="102007">
                  <c:v>-74.0966797</c:v>
                </c:pt>
                <c:pt idx="102008">
                  <c:v>-31.3720703</c:v>
                </c:pt>
                <c:pt idx="102009">
                  <c:v>22.8271484</c:v>
                </c:pt>
                <c:pt idx="102010">
                  <c:v>61.2792969</c:v>
                </c:pt>
                <c:pt idx="102011">
                  <c:v>95.3369141</c:v>
                </c:pt>
                <c:pt idx="102012">
                  <c:v>106.689453</c:v>
                </c:pt>
                <c:pt idx="102013">
                  <c:v>79.1015625</c:v>
                </c:pt>
                <c:pt idx="102014">
                  <c:v>34.9121094</c:v>
                </c:pt>
                <c:pt idx="102015">
                  <c:v>-4.27246094</c:v>
                </c:pt>
                <c:pt idx="102016">
                  <c:v>-54.4433594</c:v>
                </c:pt>
                <c:pt idx="102017">
                  <c:v>-92.1630859</c:v>
                </c:pt>
                <c:pt idx="102018">
                  <c:v>-104.492188</c:v>
                </c:pt>
                <c:pt idx="102019">
                  <c:v>-90.08789059999998</c:v>
                </c:pt>
                <c:pt idx="102020">
                  <c:v>-43.8232422</c:v>
                </c:pt>
                <c:pt idx="102021">
                  <c:v>10.1318359</c:v>
                </c:pt>
                <c:pt idx="102022">
                  <c:v>52.6123047</c:v>
                </c:pt>
                <c:pt idx="102023">
                  <c:v>89.84375</c:v>
                </c:pt>
                <c:pt idx="102024">
                  <c:v>101.68457</c:v>
                </c:pt>
                <c:pt idx="102025">
                  <c:v>84.9609375</c:v>
                </c:pt>
                <c:pt idx="102026">
                  <c:v>42.7246094</c:v>
                </c:pt>
                <c:pt idx="102027">
                  <c:v>-5.24902344</c:v>
                </c:pt>
                <c:pt idx="102028">
                  <c:v>-54.93164059999999</c:v>
                </c:pt>
                <c:pt idx="102029">
                  <c:v>-89.7216797</c:v>
                </c:pt>
                <c:pt idx="102030">
                  <c:v>-105.59082</c:v>
                </c:pt>
                <c:pt idx="102031">
                  <c:v>-87.2802734</c:v>
                </c:pt>
                <c:pt idx="102032">
                  <c:v>-50.1708984</c:v>
                </c:pt>
                <c:pt idx="102033">
                  <c:v>-0.122070312</c:v>
                </c:pt>
                <c:pt idx="102034">
                  <c:v>40.6494141</c:v>
                </c:pt>
                <c:pt idx="102035">
                  <c:v>87.4023438</c:v>
                </c:pt>
                <c:pt idx="102036">
                  <c:v>106.079102</c:v>
                </c:pt>
                <c:pt idx="102037">
                  <c:v>95.0927734</c:v>
                </c:pt>
                <c:pt idx="102038">
                  <c:v>57.7392578</c:v>
                </c:pt>
                <c:pt idx="102039">
                  <c:v>9.155273439999998</c:v>
                </c:pt>
                <c:pt idx="102040">
                  <c:v>-42.7246094</c:v>
                </c:pt>
                <c:pt idx="102041">
                  <c:v>-90.82031249999996</c:v>
                </c:pt>
                <c:pt idx="102042">
                  <c:v>-105.46875</c:v>
                </c:pt>
                <c:pt idx="102043">
                  <c:v>-92.1630859</c:v>
                </c:pt>
                <c:pt idx="102044">
                  <c:v>-52.1240234</c:v>
                </c:pt>
                <c:pt idx="102045">
                  <c:v>-12.5732422</c:v>
                </c:pt>
                <c:pt idx="102046">
                  <c:v>39.1845703</c:v>
                </c:pt>
                <c:pt idx="102047">
                  <c:v>90.82031249999996</c:v>
                </c:pt>
                <c:pt idx="102048">
                  <c:v>102.050781</c:v>
                </c:pt>
                <c:pt idx="102049">
                  <c:v>91.4306641</c:v>
                </c:pt>
                <c:pt idx="102050">
                  <c:v>62.9882812</c:v>
                </c:pt>
                <c:pt idx="102051">
                  <c:v>11.9628906</c:v>
                </c:pt>
                <c:pt idx="102052">
                  <c:v>-42.2363281</c:v>
                </c:pt>
                <c:pt idx="102053">
                  <c:v>-82.15332029999998</c:v>
                </c:pt>
                <c:pt idx="102054">
                  <c:v>-100.341797</c:v>
                </c:pt>
                <c:pt idx="102055">
                  <c:v>-100.708008</c:v>
                </c:pt>
                <c:pt idx="102056">
                  <c:v>-61.5234375</c:v>
                </c:pt>
                <c:pt idx="102057">
                  <c:v>-18.3105469</c:v>
                </c:pt>
                <c:pt idx="102058">
                  <c:v>35.7666016</c:v>
                </c:pt>
                <c:pt idx="102059">
                  <c:v>78.2470703</c:v>
                </c:pt>
                <c:pt idx="102060">
                  <c:v>105.957031</c:v>
                </c:pt>
                <c:pt idx="102061">
                  <c:v>104.248047</c:v>
                </c:pt>
                <c:pt idx="102062">
                  <c:v>79.34570309999998</c:v>
                </c:pt>
                <c:pt idx="102063">
                  <c:v>17.7001953</c:v>
                </c:pt>
                <c:pt idx="102064">
                  <c:v>-32.9589844</c:v>
                </c:pt>
                <c:pt idx="102065">
                  <c:v>-75.4394531</c:v>
                </c:pt>
                <c:pt idx="102066">
                  <c:v>-95.0927734</c:v>
                </c:pt>
                <c:pt idx="102067">
                  <c:v>-95.82519529999998</c:v>
                </c:pt>
                <c:pt idx="102068">
                  <c:v>-73.9746094</c:v>
                </c:pt>
                <c:pt idx="102069">
                  <c:v>-22.3388672</c:v>
                </c:pt>
                <c:pt idx="102070">
                  <c:v>25.0244141</c:v>
                </c:pt>
                <c:pt idx="102071">
                  <c:v>71.8994141</c:v>
                </c:pt>
                <c:pt idx="102072">
                  <c:v>98.75488279999998</c:v>
                </c:pt>
                <c:pt idx="102073">
                  <c:v>96.1914062</c:v>
                </c:pt>
                <c:pt idx="102074">
                  <c:v>67.62695309999998</c:v>
                </c:pt>
                <c:pt idx="102075">
                  <c:v>27.34375</c:v>
                </c:pt>
                <c:pt idx="102076">
                  <c:v>-10.4980469</c:v>
                </c:pt>
                <c:pt idx="102077">
                  <c:v>-62.1337891</c:v>
                </c:pt>
                <c:pt idx="102078">
                  <c:v>-96.3134766</c:v>
                </c:pt>
                <c:pt idx="102079">
                  <c:v>-93.87207029999993</c:v>
                </c:pt>
                <c:pt idx="102080">
                  <c:v>-76.4160156</c:v>
                </c:pt>
                <c:pt idx="102081">
                  <c:v>-36.7431641</c:v>
                </c:pt>
                <c:pt idx="102082">
                  <c:v>20.9960938</c:v>
                </c:pt>
                <c:pt idx="102083">
                  <c:v>65.9179688</c:v>
                </c:pt>
                <c:pt idx="102084">
                  <c:v>97.5341797</c:v>
                </c:pt>
                <c:pt idx="102085">
                  <c:v>99.7314453</c:v>
                </c:pt>
                <c:pt idx="102086">
                  <c:v>77.5146484</c:v>
                </c:pt>
                <c:pt idx="102087">
                  <c:v>35.2783203</c:v>
                </c:pt>
                <c:pt idx="102088">
                  <c:v>-16.9677734</c:v>
                </c:pt>
                <c:pt idx="102089">
                  <c:v>-57.7392578</c:v>
                </c:pt>
                <c:pt idx="102090">
                  <c:v>-88.13476559999998</c:v>
                </c:pt>
                <c:pt idx="102091">
                  <c:v>-101.318359</c:v>
                </c:pt>
                <c:pt idx="102092">
                  <c:v>-79.9560547</c:v>
                </c:pt>
                <c:pt idx="102093">
                  <c:v>-42.96875</c:v>
                </c:pt>
                <c:pt idx="102094">
                  <c:v>14.7705078</c:v>
                </c:pt>
                <c:pt idx="102095">
                  <c:v>64.6972656</c:v>
                </c:pt>
                <c:pt idx="102096">
                  <c:v>91.0644531</c:v>
                </c:pt>
                <c:pt idx="102097">
                  <c:v>96.0693359</c:v>
                </c:pt>
                <c:pt idx="102098">
                  <c:v>86.5478516</c:v>
                </c:pt>
                <c:pt idx="102099">
                  <c:v>46.9970703</c:v>
                </c:pt>
                <c:pt idx="102100">
                  <c:v>-6.95800781</c:v>
                </c:pt>
                <c:pt idx="102101">
                  <c:v>-49.80468749999996</c:v>
                </c:pt>
                <c:pt idx="102102">
                  <c:v>-88.62304690000001</c:v>
                </c:pt>
                <c:pt idx="102103">
                  <c:v>-100.463867</c:v>
                </c:pt>
                <c:pt idx="102104">
                  <c:v>-85.8154297</c:v>
                </c:pt>
                <c:pt idx="102105">
                  <c:v>-51.1474609</c:v>
                </c:pt>
                <c:pt idx="102106">
                  <c:v>-3.54003906</c:v>
                </c:pt>
                <c:pt idx="102107">
                  <c:v>52.1240234</c:v>
                </c:pt>
                <c:pt idx="102108">
                  <c:v>91.6748047</c:v>
                </c:pt>
                <c:pt idx="102109">
                  <c:v>106.567383</c:v>
                </c:pt>
                <c:pt idx="102110">
                  <c:v>85.9375</c:v>
                </c:pt>
                <c:pt idx="102111">
                  <c:v>55.7861328</c:v>
                </c:pt>
                <c:pt idx="102112">
                  <c:v>2.44140625</c:v>
                </c:pt>
                <c:pt idx="102113">
                  <c:v>-48.5839844</c:v>
                </c:pt>
                <c:pt idx="102114">
                  <c:v>-83.3740234</c:v>
                </c:pt>
                <c:pt idx="102115">
                  <c:v>-98.9990234</c:v>
                </c:pt>
                <c:pt idx="102116">
                  <c:v>-94.97070309999998</c:v>
                </c:pt>
                <c:pt idx="102117">
                  <c:v>-57.0068359</c:v>
                </c:pt>
                <c:pt idx="102118">
                  <c:v>-4.27246094</c:v>
                </c:pt>
                <c:pt idx="102119">
                  <c:v>45.6542969</c:v>
                </c:pt>
                <c:pt idx="102120">
                  <c:v>84.10644529999998</c:v>
                </c:pt>
                <c:pt idx="102121">
                  <c:v>98.75488279999998</c:v>
                </c:pt>
                <c:pt idx="102122">
                  <c:v>88.13476559999998</c:v>
                </c:pt>
                <c:pt idx="102123">
                  <c:v>57.9833984</c:v>
                </c:pt>
                <c:pt idx="102124">
                  <c:v>16.8457031</c:v>
                </c:pt>
                <c:pt idx="102125">
                  <c:v>-43.0908203</c:v>
                </c:pt>
                <c:pt idx="102126">
                  <c:v>-87.2802734</c:v>
                </c:pt>
                <c:pt idx="102127">
                  <c:v>-100.830078</c:v>
                </c:pt>
                <c:pt idx="102128">
                  <c:v>-90.94238279999998</c:v>
                </c:pt>
                <c:pt idx="102129">
                  <c:v>-59.0820312</c:v>
                </c:pt>
                <c:pt idx="102130">
                  <c:v>-13.671875</c:v>
                </c:pt>
                <c:pt idx="102131">
                  <c:v>39.7949219</c:v>
                </c:pt>
                <c:pt idx="102132">
                  <c:v>88.62304690000001</c:v>
                </c:pt>
                <c:pt idx="102133">
                  <c:v>100.219727</c:v>
                </c:pt>
                <c:pt idx="102134">
                  <c:v>93.2617188</c:v>
                </c:pt>
                <c:pt idx="102135">
                  <c:v>66.0400391</c:v>
                </c:pt>
                <c:pt idx="102136">
                  <c:v>19.7753906</c:v>
                </c:pt>
                <c:pt idx="102137">
                  <c:v>-33.0810547</c:v>
                </c:pt>
                <c:pt idx="102138">
                  <c:v>-74.9511719</c:v>
                </c:pt>
                <c:pt idx="102139">
                  <c:v>-100.463867</c:v>
                </c:pt>
                <c:pt idx="102140">
                  <c:v>-96.80175779999998</c:v>
                </c:pt>
                <c:pt idx="102141">
                  <c:v>-70.55664059999998</c:v>
                </c:pt>
                <c:pt idx="102142">
                  <c:v>-20.7519531</c:v>
                </c:pt>
                <c:pt idx="102143">
                  <c:v>29.6630859</c:v>
                </c:pt>
                <c:pt idx="102144">
                  <c:v>75.19531249999996</c:v>
                </c:pt>
                <c:pt idx="102145">
                  <c:v>91.4306641</c:v>
                </c:pt>
                <c:pt idx="102146">
                  <c:v>100.341797</c:v>
                </c:pt>
                <c:pt idx="102147">
                  <c:v>74.5849609</c:v>
                </c:pt>
                <c:pt idx="102148">
                  <c:v>32.9589844</c:v>
                </c:pt>
                <c:pt idx="102149">
                  <c:v>-16.1132812</c:v>
                </c:pt>
                <c:pt idx="102150">
                  <c:v>-71.2890625</c:v>
                </c:pt>
                <c:pt idx="102151">
                  <c:v>-99.60937499999996</c:v>
                </c:pt>
                <c:pt idx="102152">
                  <c:v>-99.2431641</c:v>
                </c:pt>
                <c:pt idx="102153">
                  <c:v>-77.5146484</c:v>
                </c:pt>
                <c:pt idx="102154">
                  <c:v>-30.5175781</c:v>
                </c:pt>
                <c:pt idx="102155">
                  <c:v>23.9257812</c:v>
                </c:pt>
                <c:pt idx="102156">
                  <c:v>67.13867190000001</c:v>
                </c:pt>
                <c:pt idx="102157">
                  <c:v>93.9941406</c:v>
                </c:pt>
                <c:pt idx="102158">
                  <c:v>97.5341797</c:v>
                </c:pt>
                <c:pt idx="102159">
                  <c:v>74.8291016</c:v>
                </c:pt>
                <c:pt idx="102160">
                  <c:v>32.1044922</c:v>
                </c:pt>
                <c:pt idx="102161">
                  <c:v>-19.53125</c:v>
                </c:pt>
                <c:pt idx="102162">
                  <c:v>-67.13867190000001</c:v>
                </c:pt>
                <c:pt idx="102163">
                  <c:v>-90.6982422</c:v>
                </c:pt>
                <c:pt idx="102164">
                  <c:v>-103.393555</c:v>
                </c:pt>
                <c:pt idx="102165">
                  <c:v>-82.15332029999998</c:v>
                </c:pt>
                <c:pt idx="102166">
                  <c:v>-38.6962891</c:v>
                </c:pt>
                <c:pt idx="102167">
                  <c:v>7.812499999999997</c:v>
                </c:pt>
                <c:pt idx="102168">
                  <c:v>62.2558594</c:v>
                </c:pt>
                <c:pt idx="102169">
                  <c:v>96.3134766</c:v>
                </c:pt>
                <c:pt idx="102170">
                  <c:v>102.416992</c:v>
                </c:pt>
                <c:pt idx="102171">
                  <c:v>83.12988279999993</c:v>
                </c:pt>
                <c:pt idx="102172">
                  <c:v>49.4384766</c:v>
                </c:pt>
                <c:pt idx="102173">
                  <c:v>1.83105469</c:v>
                </c:pt>
                <c:pt idx="102174">
                  <c:v>-62.1337891</c:v>
                </c:pt>
                <c:pt idx="102175">
                  <c:v>-95.9472656</c:v>
                </c:pt>
                <c:pt idx="102176">
                  <c:v>-102.905273</c:v>
                </c:pt>
                <c:pt idx="102177">
                  <c:v>-84.22851559999998</c:v>
                </c:pt>
                <c:pt idx="102178">
                  <c:v>-49.0722656</c:v>
                </c:pt>
                <c:pt idx="102179">
                  <c:v>-0.366210938</c:v>
                </c:pt>
                <c:pt idx="102180">
                  <c:v>56.640625</c:v>
                </c:pt>
                <c:pt idx="102181">
                  <c:v>89.2333984</c:v>
                </c:pt>
                <c:pt idx="102182">
                  <c:v>107.788086</c:v>
                </c:pt>
                <c:pt idx="102183">
                  <c:v>90.33203119999993</c:v>
                </c:pt>
                <c:pt idx="102184">
                  <c:v>47.4853516</c:v>
                </c:pt>
                <c:pt idx="102185">
                  <c:v>-0.244140625</c:v>
                </c:pt>
                <c:pt idx="102186">
                  <c:v>-49.9267578</c:v>
                </c:pt>
                <c:pt idx="102187">
                  <c:v>-84.5947266</c:v>
                </c:pt>
                <c:pt idx="102188">
                  <c:v>-99.1210938</c:v>
                </c:pt>
                <c:pt idx="102189">
                  <c:v>-89.35546879999995</c:v>
                </c:pt>
                <c:pt idx="102190">
                  <c:v>-53.5888672</c:v>
                </c:pt>
                <c:pt idx="102191">
                  <c:v>-3.17382812</c:v>
                </c:pt>
                <c:pt idx="102192">
                  <c:v>44.7998047</c:v>
                </c:pt>
                <c:pt idx="102193">
                  <c:v>84.5947266</c:v>
                </c:pt>
                <c:pt idx="102194">
                  <c:v>106.323242</c:v>
                </c:pt>
                <c:pt idx="102195">
                  <c:v>89.7216797</c:v>
                </c:pt>
                <c:pt idx="102196">
                  <c:v>54.8095703</c:v>
                </c:pt>
                <c:pt idx="102197">
                  <c:v>8.7890625</c:v>
                </c:pt>
                <c:pt idx="102198">
                  <c:v>-39.0625</c:v>
                </c:pt>
                <c:pt idx="102199">
                  <c:v>-79.5898438</c:v>
                </c:pt>
                <c:pt idx="102200">
                  <c:v>-100.708008</c:v>
                </c:pt>
                <c:pt idx="102201">
                  <c:v>-94.7265625</c:v>
                </c:pt>
                <c:pt idx="102202">
                  <c:v>-63.8427734</c:v>
                </c:pt>
                <c:pt idx="102203">
                  <c:v>-15.625</c:v>
                </c:pt>
                <c:pt idx="102204">
                  <c:v>31.25</c:v>
                </c:pt>
                <c:pt idx="102205">
                  <c:v>78.4912109</c:v>
                </c:pt>
                <c:pt idx="102206">
                  <c:v>100.708008</c:v>
                </c:pt>
                <c:pt idx="102207">
                  <c:v>95.82519529999998</c:v>
                </c:pt>
                <c:pt idx="102208">
                  <c:v>64.57519529999998</c:v>
                </c:pt>
                <c:pt idx="102209">
                  <c:v>13.5498047</c:v>
                </c:pt>
                <c:pt idx="102210">
                  <c:v>-34.4238281</c:v>
                </c:pt>
                <c:pt idx="102211">
                  <c:v>-73.2421875</c:v>
                </c:pt>
                <c:pt idx="102212">
                  <c:v>-103.149414</c:v>
                </c:pt>
                <c:pt idx="102213">
                  <c:v>-100.097656</c:v>
                </c:pt>
                <c:pt idx="102214">
                  <c:v>-70.0683594</c:v>
                </c:pt>
                <c:pt idx="102215">
                  <c:v>-24.5361328</c:v>
                </c:pt>
                <c:pt idx="102216">
                  <c:v>31.0058594</c:v>
                </c:pt>
                <c:pt idx="102217">
                  <c:v>71.4111328</c:v>
                </c:pt>
                <c:pt idx="102218">
                  <c:v>95.0927734</c:v>
                </c:pt>
                <c:pt idx="102219">
                  <c:v>99.7314453</c:v>
                </c:pt>
                <c:pt idx="102220">
                  <c:v>68.2373047</c:v>
                </c:pt>
                <c:pt idx="102221">
                  <c:v>25.6347656</c:v>
                </c:pt>
                <c:pt idx="102222">
                  <c:v>-22.4609375</c:v>
                </c:pt>
                <c:pt idx="102223">
                  <c:v>-68.1152344</c:v>
                </c:pt>
                <c:pt idx="102224">
                  <c:v>-101.196289</c:v>
                </c:pt>
                <c:pt idx="102225">
                  <c:v>-99.3652344</c:v>
                </c:pt>
                <c:pt idx="102226">
                  <c:v>-74.0966797</c:v>
                </c:pt>
                <c:pt idx="102227">
                  <c:v>-34.17968749999999</c:v>
                </c:pt>
                <c:pt idx="102228">
                  <c:v>13.4277344</c:v>
                </c:pt>
                <c:pt idx="102229">
                  <c:v>64.453125</c:v>
                </c:pt>
                <c:pt idx="102230">
                  <c:v>96.80175779999998</c:v>
                </c:pt>
                <c:pt idx="102231">
                  <c:v>94.2382812</c:v>
                </c:pt>
                <c:pt idx="102232">
                  <c:v>75.4394531</c:v>
                </c:pt>
                <c:pt idx="102233">
                  <c:v>35.6445312</c:v>
                </c:pt>
                <c:pt idx="102234">
                  <c:v>-7.20214844</c:v>
                </c:pt>
                <c:pt idx="102235">
                  <c:v>-54.6875</c:v>
                </c:pt>
                <c:pt idx="102236">
                  <c:v>-89.2333984</c:v>
                </c:pt>
                <c:pt idx="102237">
                  <c:v>-103.881836</c:v>
                </c:pt>
                <c:pt idx="102238">
                  <c:v>-88.2568359</c:v>
                </c:pt>
                <c:pt idx="102239">
                  <c:v>-36.4990234</c:v>
                </c:pt>
                <c:pt idx="102240">
                  <c:v>12.2070312</c:v>
                </c:pt>
                <c:pt idx="102241">
                  <c:v>61.2792969</c:v>
                </c:pt>
                <c:pt idx="102242">
                  <c:v>100.830078</c:v>
                </c:pt>
                <c:pt idx="102243">
                  <c:v>98.2666016</c:v>
                </c:pt>
                <c:pt idx="102244">
                  <c:v>83.6181641</c:v>
                </c:pt>
                <c:pt idx="102245">
                  <c:v>45.2880859</c:v>
                </c:pt>
                <c:pt idx="102246">
                  <c:v>-6.95800781</c:v>
                </c:pt>
                <c:pt idx="102247">
                  <c:v>-59.0820312</c:v>
                </c:pt>
                <c:pt idx="102248">
                  <c:v>-97.2900391</c:v>
                </c:pt>
                <c:pt idx="102249">
                  <c:v>-105.834961</c:v>
                </c:pt>
                <c:pt idx="102250">
                  <c:v>-84.5947266</c:v>
                </c:pt>
                <c:pt idx="102251">
                  <c:v>-54.6875</c:v>
                </c:pt>
                <c:pt idx="102252">
                  <c:v>-0.854492188</c:v>
                </c:pt>
                <c:pt idx="102253">
                  <c:v>57.1289062</c:v>
                </c:pt>
                <c:pt idx="102254">
                  <c:v>95.3369141</c:v>
                </c:pt>
                <c:pt idx="102255">
                  <c:v>98.75488279999998</c:v>
                </c:pt>
                <c:pt idx="102256">
                  <c:v>89.4775391</c:v>
                </c:pt>
                <c:pt idx="102257">
                  <c:v>46.9970703</c:v>
                </c:pt>
                <c:pt idx="102258">
                  <c:v>-3.54003906</c:v>
                </c:pt>
                <c:pt idx="102259">
                  <c:v>-43.5791016</c:v>
                </c:pt>
                <c:pt idx="102260">
                  <c:v>-84.9609375</c:v>
                </c:pt>
                <c:pt idx="102261">
                  <c:v>-98.38867190000001</c:v>
                </c:pt>
                <c:pt idx="102262">
                  <c:v>-91.0644531</c:v>
                </c:pt>
                <c:pt idx="102263">
                  <c:v>-56.640625</c:v>
                </c:pt>
                <c:pt idx="102264">
                  <c:v>-14.8925781</c:v>
                </c:pt>
                <c:pt idx="102265">
                  <c:v>36.1328125</c:v>
                </c:pt>
                <c:pt idx="102266">
                  <c:v>85.5712891</c:v>
                </c:pt>
                <c:pt idx="102267">
                  <c:v>101.68457</c:v>
                </c:pt>
                <c:pt idx="102268">
                  <c:v>88.7451172</c:v>
                </c:pt>
                <c:pt idx="102269">
                  <c:v>61.15722659999999</c:v>
                </c:pt>
                <c:pt idx="102270">
                  <c:v>9.155273439999998</c:v>
                </c:pt>
                <c:pt idx="102271">
                  <c:v>-42.4804688</c:v>
                </c:pt>
                <c:pt idx="102272">
                  <c:v>-83.7402344</c:v>
                </c:pt>
                <c:pt idx="102273">
                  <c:v>-101.806641</c:v>
                </c:pt>
                <c:pt idx="102274">
                  <c:v>-91.796875</c:v>
                </c:pt>
                <c:pt idx="102275">
                  <c:v>-64.0869141</c:v>
                </c:pt>
                <c:pt idx="102276">
                  <c:v>-17.9443359</c:v>
                </c:pt>
                <c:pt idx="102277">
                  <c:v>33.0810547</c:v>
                </c:pt>
                <c:pt idx="102278">
                  <c:v>74.9511719</c:v>
                </c:pt>
                <c:pt idx="102279">
                  <c:v>100.097656</c:v>
                </c:pt>
                <c:pt idx="102280">
                  <c:v>97.4121094</c:v>
                </c:pt>
                <c:pt idx="102281">
                  <c:v>72.3876953</c:v>
                </c:pt>
                <c:pt idx="102282">
                  <c:v>18.0664062</c:v>
                </c:pt>
                <c:pt idx="102283">
                  <c:v>-33.81347659999999</c:v>
                </c:pt>
                <c:pt idx="102284">
                  <c:v>-72.0214844</c:v>
                </c:pt>
                <c:pt idx="102285">
                  <c:v>-97.90039059999998</c:v>
                </c:pt>
                <c:pt idx="102286">
                  <c:v>-94.4824219</c:v>
                </c:pt>
                <c:pt idx="102287">
                  <c:v>-75.19531249999996</c:v>
                </c:pt>
                <c:pt idx="102288">
                  <c:v>-30.1513672</c:v>
                </c:pt>
                <c:pt idx="102289">
                  <c:v>26.8554688</c:v>
                </c:pt>
                <c:pt idx="102290">
                  <c:v>66.1621094</c:v>
                </c:pt>
                <c:pt idx="102291">
                  <c:v>93.5058594</c:v>
                </c:pt>
                <c:pt idx="102292">
                  <c:v>101.074219</c:v>
                </c:pt>
                <c:pt idx="102293">
                  <c:v>72.50976559999998</c:v>
                </c:pt>
                <c:pt idx="102294">
                  <c:v>33.0810547</c:v>
                </c:pt>
                <c:pt idx="102295">
                  <c:v>-23.0712891</c:v>
                </c:pt>
                <c:pt idx="102296">
                  <c:v>-64.57519529999998</c:v>
                </c:pt>
                <c:pt idx="102297">
                  <c:v>-99.7314453</c:v>
                </c:pt>
                <c:pt idx="102298">
                  <c:v>-106.811523</c:v>
                </c:pt>
                <c:pt idx="102299">
                  <c:v>-73.2421875</c:v>
                </c:pt>
                <c:pt idx="102300">
                  <c:v>-24.4140625</c:v>
                </c:pt>
                <c:pt idx="102301">
                  <c:v>21.1181641</c:v>
                </c:pt>
                <c:pt idx="102302">
                  <c:v>73.7304688</c:v>
                </c:pt>
                <c:pt idx="102303">
                  <c:v>93.38378909999996</c:v>
                </c:pt>
                <c:pt idx="102304">
                  <c:v>94.7265625</c:v>
                </c:pt>
                <c:pt idx="102305">
                  <c:v>77.27050779999998</c:v>
                </c:pt>
                <c:pt idx="102306">
                  <c:v>35.7666016</c:v>
                </c:pt>
                <c:pt idx="102307">
                  <c:v>-17.8222656</c:v>
                </c:pt>
                <c:pt idx="102308">
                  <c:v>-64.9414062</c:v>
                </c:pt>
                <c:pt idx="102309">
                  <c:v>-91.55273440000001</c:v>
                </c:pt>
                <c:pt idx="102310">
                  <c:v>-97.77832029999998</c:v>
                </c:pt>
                <c:pt idx="102311">
                  <c:v>-82.5195312</c:v>
                </c:pt>
                <c:pt idx="102312">
                  <c:v>-40.7714844</c:v>
                </c:pt>
                <c:pt idx="102313">
                  <c:v>13.3056641</c:v>
                </c:pt>
                <c:pt idx="102314">
                  <c:v>61.8896484</c:v>
                </c:pt>
                <c:pt idx="102315">
                  <c:v>88.8671875</c:v>
                </c:pt>
                <c:pt idx="102316">
                  <c:v>103.271484</c:v>
                </c:pt>
                <c:pt idx="102317">
                  <c:v>79.1015625</c:v>
                </c:pt>
                <c:pt idx="102318">
                  <c:v>46.2646484</c:v>
                </c:pt>
                <c:pt idx="102319">
                  <c:v>-15.0146484</c:v>
                </c:pt>
                <c:pt idx="102320">
                  <c:v>-60.546875</c:v>
                </c:pt>
                <c:pt idx="102321">
                  <c:v>-94.2382812</c:v>
                </c:pt>
                <c:pt idx="102322">
                  <c:v>-102.661133</c:v>
                </c:pt>
                <c:pt idx="102323">
                  <c:v>-80.9326172</c:v>
                </c:pt>
                <c:pt idx="102324">
                  <c:v>-47.7294922</c:v>
                </c:pt>
                <c:pt idx="102325">
                  <c:v>0.854492188</c:v>
                </c:pt>
                <c:pt idx="102326">
                  <c:v>50.0488281</c:v>
                </c:pt>
                <c:pt idx="102327">
                  <c:v>89.35546879999995</c:v>
                </c:pt>
                <c:pt idx="102328">
                  <c:v>100.585938</c:v>
                </c:pt>
                <c:pt idx="102329">
                  <c:v>90.82031249999996</c:v>
                </c:pt>
                <c:pt idx="102330">
                  <c:v>59.9365234</c:v>
                </c:pt>
                <c:pt idx="102331">
                  <c:v>9.52148438</c:v>
                </c:pt>
                <c:pt idx="102332">
                  <c:v>-45.4101562</c:v>
                </c:pt>
                <c:pt idx="102333">
                  <c:v>-82.5195312</c:v>
                </c:pt>
                <c:pt idx="102334">
                  <c:v>-101.806641</c:v>
                </c:pt>
                <c:pt idx="102335">
                  <c:v>-93.5058594</c:v>
                </c:pt>
                <c:pt idx="102336">
                  <c:v>-57.4951172</c:v>
                </c:pt>
                <c:pt idx="102337">
                  <c:v>-6.95800781</c:v>
                </c:pt>
                <c:pt idx="102338">
                  <c:v>39.30664059999999</c:v>
                </c:pt>
                <c:pt idx="102339">
                  <c:v>80.5664062</c:v>
                </c:pt>
                <c:pt idx="102340">
                  <c:v>98.0224609</c:v>
                </c:pt>
                <c:pt idx="102341">
                  <c:v>95.0927734</c:v>
                </c:pt>
                <c:pt idx="102342">
                  <c:v>65.0634766</c:v>
                </c:pt>
                <c:pt idx="102343">
                  <c:v>8.66699219</c:v>
                </c:pt>
                <c:pt idx="102344">
                  <c:v>-40.5273438</c:v>
                </c:pt>
                <c:pt idx="102345">
                  <c:v>-84.8388672</c:v>
                </c:pt>
                <c:pt idx="102346">
                  <c:v>-103.393555</c:v>
                </c:pt>
                <c:pt idx="102347">
                  <c:v>-95.9472656</c:v>
                </c:pt>
                <c:pt idx="102348">
                  <c:v>-63.4765625</c:v>
                </c:pt>
                <c:pt idx="102349">
                  <c:v>-14.1601562</c:v>
                </c:pt>
                <c:pt idx="102350">
                  <c:v>35.6445312</c:v>
                </c:pt>
                <c:pt idx="102351">
                  <c:v>78.9794922</c:v>
                </c:pt>
                <c:pt idx="102352">
                  <c:v>99.4873047</c:v>
                </c:pt>
                <c:pt idx="102353">
                  <c:v>91.4306641</c:v>
                </c:pt>
                <c:pt idx="102354">
                  <c:v>70.9228516</c:v>
                </c:pt>
                <c:pt idx="102355">
                  <c:v>17.3339844</c:v>
                </c:pt>
                <c:pt idx="102356">
                  <c:v>-32.1044922</c:v>
                </c:pt>
                <c:pt idx="102357">
                  <c:v>-72.50976559999998</c:v>
                </c:pt>
                <c:pt idx="102358">
                  <c:v>-100.830078</c:v>
                </c:pt>
                <c:pt idx="102359">
                  <c:v>-94.3603516</c:v>
                </c:pt>
                <c:pt idx="102360">
                  <c:v>-68.7255859</c:v>
                </c:pt>
                <c:pt idx="102361">
                  <c:v>-20.0195312</c:v>
                </c:pt>
                <c:pt idx="102362">
                  <c:v>35.8886719</c:v>
                </c:pt>
                <c:pt idx="102363">
                  <c:v>74.9511719</c:v>
                </c:pt>
                <c:pt idx="102364">
                  <c:v>99.2431641</c:v>
                </c:pt>
                <c:pt idx="102365">
                  <c:v>100.830078</c:v>
                </c:pt>
                <c:pt idx="102366">
                  <c:v>72.7539062</c:v>
                </c:pt>
                <c:pt idx="102367">
                  <c:v>27.2216797</c:v>
                </c:pt>
                <c:pt idx="102368">
                  <c:v>-27.2216797</c:v>
                </c:pt>
                <c:pt idx="102369">
                  <c:v>-68.4814453</c:v>
                </c:pt>
                <c:pt idx="102370">
                  <c:v>-98.1445312</c:v>
                </c:pt>
                <c:pt idx="102371">
                  <c:v>-99.1210938</c:v>
                </c:pt>
                <c:pt idx="102372">
                  <c:v>-73.85253909999996</c:v>
                </c:pt>
                <c:pt idx="102373">
                  <c:v>-35.2783203</c:v>
                </c:pt>
                <c:pt idx="102374">
                  <c:v>20.8740234</c:v>
                </c:pt>
                <c:pt idx="102375">
                  <c:v>62.0117188</c:v>
                </c:pt>
                <c:pt idx="102376">
                  <c:v>90.82031249999996</c:v>
                </c:pt>
                <c:pt idx="102377">
                  <c:v>94.7265625</c:v>
                </c:pt>
                <c:pt idx="102378">
                  <c:v>78.0029297</c:v>
                </c:pt>
                <c:pt idx="102379">
                  <c:v>41.015625</c:v>
                </c:pt>
                <c:pt idx="102380">
                  <c:v>-14.5263672</c:v>
                </c:pt>
                <c:pt idx="102381">
                  <c:v>-63.9648438</c:v>
                </c:pt>
                <c:pt idx="102382">
                  <c:v>-93.2617188</c:v>
                </c:pt>
                <c:pt idx="102383">
                  <c:v>-98.75488279999998</c:v>
                </c:pt>
                <c:pt idx="102384">
                  <c:v>-83.3740234</c:v>
                </c:pt>
                <c:pt idx="102385">
                  <c:v>-44.3115234</c:v>
                </c:pt>
                <c:pt idx="102386">
                  <c:v>7.69042969</c:v>
                </c:pt>
                <c:pt idx="102387">
                  <c:v>65.67382809999994</c:v>
                </c:pt>
                <c:pt idx="102388">
                  <c:v>97.0458984</c:v>
                </c:pt>
                <c:pt idx="102389">
                  <c:v>96.3134766</c:v>
                </c:pt>
                <c:pt idx="102390">
                  <c:v>74.9511719</c:v>
                </c:pt>
                <c:pt idx="102391">
                  <c:v>37.9638672</c:v>
                </c:pt>
                <c:pt idx="102392">
                  <c:v>-9.64355469</c:v>
                </c:pt>
                <c:pt idx="102393">
                  <c:v>-52.0019531</c:v>
                </c:pt>
                <c:pt idx="102394">
                  <c:v>-90.94238279999998</c:v>
                </c:pt>
                <c:pt idx="102395">
                  <c:v>-100.708008</c:v>
                </c:pt>
                <c:pt idx="102396">
                  <c:v>-83.3740234</c:v>
                </c:pt>
                <c:pt idx="102397">
                  <c:v>-45.0439453</c:v>
                </c:pt>
                <c:pt idx="102398">
                  <c:v>6.225585939999994</c:v>
                </c:pt>
                <c:pt idx="102399">
                  <c:v>60.18066409999999</c:v>
                </c:pt>
                <c:pt idx="102400">
                  <c:v>83.2519531</c:v>
                </c:pt>
                <c:pt idx="102401">
                  <c:v>100.463867</c:v>
                </c:pt>
                <c:pt idx="102402">
                  <c:v>93.87207029999993</c:v>
                </c:pt>
                <c:pt idx="102403">
                  <c:v>49.1943359</c:v>
                </c:pt>
                <c:pt idx="102404">
                  <c:v>2.31933594</c:v>
                </c:pt>
                <c:pt idx="102405">
                  <c:v>-48.9501953</c:v>
                </c:pt>
                <c:pt idx="102406">
                  <c:v>-90.6982422</c:v>
                </c:pt>
                <c:pt idx="102407">
                  <c:v>-103.271484</c:v>
                </c:pt>
                <c:pt idx="102408">
                  <c:v>-84.4726562</c:v>
                </c:pt>
                <c:pt idx="102409">
                  <c:v>-51.1474609</c:v>
                </c:pt>
                <c:pt idx="102410">
                  <c:v>-7.812499999999997</c:v>
                </c:pt>
                <c:pt idx="102411">
                  <c:v>51.1474609</c:v>
                </c:pt>
                <c:pt idx="102412">
                  <c:v>82.03125</c:v>
                </c:pt>
                <c:pt idx="102413">
                  <c:v>96.80175779999998</c:v>
                </c:pt>
                <c:pt idx="102414">
                  <c:v>88.13476559999998</c:v>
                </c:pt>
                <c:pt idx="102415">
                  <c:v>56.1523438</c:v>
                </c:pt>
                <c:pt idx="102416">
                  <c:v>8.544921879999997</c:v>
                </c:pt>
                <c:pt idx="102417">
                  <c:v>-39.7949219</c:v>
                </c:pt>
                <c:pt idx="102418">
                  <c:v>-82.15332029999998</c:v>
                </c:pt>
                <c:pt idx="102419">
                  <c:v>-100.219727</c:v>
                </c:pt>
                <c:pt idx="102420">
                  <c:v>-92.6513672</c:v>
                </c:pt>
                <c:pt idx="102421">
                  <c:v>-63.9648438</c:v>
                </c:pt>
                <c:pt idx="102422">
                  <c:v>-12.6953125</c:v>
                </c:pt>
                <c:pt idx="102423">
                  <c:v>40.7714844</c:v>
                </c:pt>
                <c:pt idx="102424">
                  <c:v>83.8623047</c:v>
                </c:pt>
                <c:pt idx="102425">
                  <c:v>102.783203</c:v>
                </c:pt>
                <c:pt idx="102426">
                  <c:v>92.77343749999996</c:v>
                </c:pt>
                <c:pt idx="102427">
                  <c:v>62.8662109</c:v>
                </c:pt>
                <c:pt idx="102428">
                  <c:v>22.0947266</c:v>
                </c:pt>
                <c:pt idx="102429">
                  <c:v>-34.3017578</c:v>
                </c:pt>
                <c:pt idx="102430">
                  <c:v>-80.8105469</c:v>
                </c:pt>
                <c:pt idx="102431">
                  <c:v>-94.6044922</c:v>
                </c:pt>
                <c:pt idx="102432">
                  <c:v>-92.6513672</c:v>
                </c:pt>
                <c:pt idx="102433">
                  <c:v>-70.67871089999993</c:v>
                </c:pt>
                <c:pt idx="102434">
                  <c:v>-20.0195312</c:v>
                </c:pt>
                <c:pt idx="102435">
                  <c:v>28.0761719</c:v>
                </c:pt>
                <c:pt idx="102436">
                  <c:v>73.60839839999993</c:v>
                </c:pt>
                <c:pt idx="102437">
                  <c:v>100.585938</c:v>
                </c:pt>
                <c:pt idx="102438">
                  <c:v>98.0224609</c:v>
                </c:pt>
                <c:pt idx="102439">
                  <c:v>78.6132812</c:v>
                </c:pt>
                <c:pt idx="102440">
                  <c:v>35.7666016</c:v>
                </c:pt>
                <c:pt idx="102441">
                  <c:v>-26.6113281</c:v>
                </c:pt>
                <c:pt idx="102442">
                  <c:v>-68.8476562</c:v>
                </c:pt>
                <c:pt idx="102443">
                  <c:v>-90.33203119999993</c:v>
                </c:pt>
                <c:pt idx="102444">
                  <c:v>-94.84863279999998</c:v>
                </c:pt>
                <c:pt idx="102445">
                  <c:v>-73.85253909999996</c:v>
                </c:pt>
                <c:pt idx="102446">
                  <c:v>-27.9541016</c:v>
                </c:pt>
                <c:pt idx="102447">
                  <c:v>25.7568359</c:v>
                </c:pt>
                <c:pt idx="102448">
                  <c:v>60.4248047</c:v>
                </c:pt>
                <c:pt idx="102449">
                  <c:v>96.5576172</c:v>
                </c:pt>
                <c:pt idx="102450">
                  <c:v>98.5107422</c:v>
                </c:pt>
                <c:pt idx="102451">
                  <c:v>74.3408203</c:v>
                </c:pt>
                <c:pt idx="102452">
                  <c:v>31.7382812</c:v>
                </c:pt>
                <c:pt idx="102453">
                  <c:v>-20.5078125</c:v>
                </c:pt>
                <c:pt idx="102454">
                  <c:v>-64.2089844</c:v>
                </c:pt>
                <c:pt idx="102455">
                  <c:v>-96.4355469</c:v>
                </c:pt>
                <c:pt idx="102456">
                  <c:v>-101.5625</c:v>
                </c:pt>
                <c:pt idx="102457">
                  <c:v>-76.7822266</c:v>
                </c:pt>
                <c:pt idx="102458">
                  <c:v>-41.3818359</c:v>
                </c:pt>
                <c:pt idx="102459">
                  <c:v>12.4511719</c:v>
                </c:pt>
                <c:pt idx="102460">
                  <c:v>62.1337891</c:v>
                </c:pt>
                <c:pt idx="102461">
                  <c:v>94.2382812</c:v>
                </c:pt>
                <c:pt idx="102462">
                  <c:v>96.3134766</c:v>
                </c:pt>
                <c:pt idx="102463">
                  <c:v>84.3505859</c:v>
                </c:pt>
                <c:pt idx="102464">
                  <c:v>38.9404297</c:v>
                </c:pt>
                <c:pt idx="102465">
                  <c:v>-17.8222656</c:v>
                </c:pt>
                <c:pt idx="102466">
                  <c:v>-56.3964844</c:v>
                </c:pt>
                <c:pt idx="102467">
                  <c:v>-92.1630859</c:v>
                </c:pt>
                <c:pt idx="102468">
                  <c:v>-102.783203</c:v>
                </c:pt>
                <c:pt idx="102469">
                  <c:v>-87.4023438</c:v>
                </c:pt>
                <c:pt idx="102470">
                  <c:v>-51.1474609</c:v>
                </c:pt>
                <c:pt idx="102471">
                  <c:v>5.24902344</c:v>
                </c:pt>
                <c:pt idx="102472">
                  <c:v>54.5654297</c:v>
                </c:pt>
                <c:pt idx="102473">
                  <c:v>85.3271484</c:v>
                </c:pt>
                <c:pt idx="102474">
                  <c:v>94.97070309999998</c:v>
                </c:pt>
                <c:pt idx="102475">
                  <c:v>90.94238279999998</c:v>
                </c:pt>
                <c:pt idx="102476">
                  <c:v>54.1992188</c:v>
                </c:pt>
                <c:pt idx="102477">
                  <c:v>6.59179688</c:v>
                </c:pt>
                <c:pt idx="102478">
                  <c:v>-45.7763672</c:v>
                </c:pt>
                <c:pt idx="102479">
                  <c:v>-88.7451172</c:v>
                </c:pt>
                <c:pt idx="102480">
                  <c:v>-100.463867</c:v>
                </c:pt>
                <c:pt idx="102481">
                  <c:v>-93.01757809999998</c:v>
                </c:pt>
                <c:pt idx="102482">
                  <c:v>-57.0068359</c:v>
                </c:pt>
                <c:pt idx="102483">
                  <c:v>-2.56347656</c:v>
                </c:pt>
                <c:pt idx="102484">
                  <c:v>50.4150391</c:v>
                </c:pt>
                <c:pt idx="102485">
                  <c:v>87.6464844</c:v>
                </c:pt>
                <c:pt idx="102486">
                  <c:v>98.0224609</c:v>
                </c:pt>
                <c:pt idx="102487">
                  <c:v>85.8154297</c:v>
                </c:pt>
                <c:pt idx="102488">
                  <c:v>58.4716797</c:v>
                </c:pt>
                <c:pt idx="102489">
                  <c:v>8.178710939999998</c:v>
                </c:pt>
                <c:pt idx="102490">
                  <c:v>-44.1894531</c:v>
                </c:pt>
                <c:pt idx="102491">
                  <c:v>-80.4443359</c:v>
                </c:pt>
                <c:pt idx="102492">
                  <c:v>-100.097656</c:v>
                </c:pt>
                <c:pt idx="102493">
                  <c:v>-94.6044922</c:v>
                </c:pt>
                <c:pt idx="102494">
                  <c:v>-56.2744141</c:v>
                </c:pt>
                <c:pt idx="102495">
                  <c:v>-10.0097656</c:v>
                </c:pt>
                <c:pt idx="102496">
                  <c:v>38.0859375</c:v>
                </c:pt>
                <c:pt idx="102497">
                  <c:v>84.9609375</c:v>
                </c:pt>
                <c:pt idx="102498">
                  <c:v>103.515625</c:v>
                </c:pt>
                <c:pt idx="102499">
                  <c:v>104.492188</c:v>
                </c:pt>
                <c:pt idx="102500">
                  <c:v>66.40625</c:v>
                </c:pt>
                <c:pt idx="102501">
                  <c:v>12.2070312</c:v>
                </c:pt>
                <c:pt idx="102502">
                  <c:v>-28.6865234</c:v>
                </c:pt>
                <c:pt idx="102503">
                  <c:v>-75.19531249999996</c:v>
                </c:pt>
                <c:pt idx="102504">
                  <c:v>-96.4355469</c:v>
                </c:pt>
                <c:pt idx="102505">
                  <c:v>-94.97070309999998</c:v>
                </c:pt>
                <c:pt idx="102506">
                  <c:v>-64.9414062</c:v>
                </c:pt>
                <c:pt idx="102507">
                  <c:v>-26.2451172</c:v>
                </c:pt>
                <c:pt idx="102508">
                  <c:v>24.7802734</c:v>
                </c:pt>
                <c:pt idx="102509">
                  <c:v>70.80078119999993</c:v>
                </c:pt>
                <c:pt idx="102510">
                  <c:v>102.172852</c:v>
                </c:pt>
                <c:pt idx="102511">
                  <c:v>94.6044922</c:v>
                </c:pt>
                <c:pt idx="102512">
                  <c:v>65.55175779999998</c:v>
                </c:pt>
                <c:pt idx="102513">
                  <c:v>26.9775391</c:v>
                </c:pt>
                <c:pt idx="102514">
                  <c:v>-24.4140625</c:v>
                </c:pt>
                <c:pt idx="102515">
                  <c:v>-72.7539062</c:v>
                </c:pt>
                <c:pt idx="102516">
                  <c:v>-100.097656</c:v>
                </c:pt>
                <c:pt idx="102517">
                  <c:v>-98.9990234</c:v>
                </c:pt>
                <c:pt idx="102518">
                  <c:v>-68.35937499999996</c:v>
                </c:pt>
                <c:pt idx="102519">
                  <c:v>-30.1513672</c:v>
                </c:pt>
                <c:pt idx="102520">
                  <c:v>22.4609375</c:v>
                </c:pt>
                <c:pt idx="102521">
                  <c:v>65.4296875</c:v>
                </c:pt>
                <c:pt idx="102522">
                  <c:v>96.67968749999996</c:v>
                </c:pt>
                <c:pt idx="102523">
                  <c:v>100.097656</c:v>
                </c:pt>
                <c:pt idx="102524">
                  <c:v>82.6416016</c:v>
                </c:pt>
                <c:pt idx="102525">
                  <c:v>38.9404297</c:v>
                </c:pt>
                <c:pt idx="102526">
                  <c:v>-14.8925781</c:v>
                </c:pt>
                <c:pt idx="102527">
                  <c:v>-61.15722659999999</c:v>
                </c:pt>
                <c:pt idx="102528">
                  <c:v>-91.1865234</c:v>
                </c:pt>
                <c:pt idx="102529">
                  <c:v>-100.708008</c:v>
                </c:pt>
                <c:pt idx="102530">
                  <c:v>-81.29882809999998</c:v>
                </c:pt>
                <c:pt idx="102531">
                  <c:v>-36.2548828</c:v>
                </c:pt>
                <c:pt idx="102532">
                  <c:v>18.0664062</c:v>
                </c:pt>
                <c:pt idx="102533">
                  <c:v>60.0585938</c:v>
                </c:pt>
                <c:pt idx="102534">
                  <c:v>97.0458984</c:v>
                </c:pt>
                <c:pt idx="102535">
                  <c:v>103.759766</c:v>
                </c:pt>
                <c:pt idx="102536">
                  <c:v>79.8339844</c:v>
                </c:pt>
                <c:pt idx="102537">
                  <c:v>38.6962891</c:v>
                </c:pt>
                <c:pt idx="102538">
                  <c:v>-7.812499999999997</c:v>
                </c:pt>
                <c:pt idx="102539">
                  <c:v>-58.9599609</c:v>
                </c:pt>
                <c:pt idx="102540">
                  <c:v>-86.5478516</c:v>
                </c:pt>
                <c:pt idx="102541">
                  <c:v>-99.1210938</c:v>
                </c:pt>
                <c:pt idx="102542">
                  <c:v>-85.20507809999994</c:v>
                </c:pt>
                <c:pt idx="102543">
                  <c:v>-45.8984375</c:v>
                </c:pt>
                <c:pt idx="102544">
                  <c:v>5.004882809999995</c:v>
                </c:pt>
                <c:pt idx="102545">
                  <c:v>57.0068359</c:v>
                </c:pt>
                <c:pt idx="102546">
                  <c:v>96.80175779999998</c:v>
                </c:pt>
                <c:pt idx="102547">
                  <c:v>110.351562</c:v>
                </c:pt>
                <c:pt idx="102548">
                  <c:v>89.11132809999998</c:v>
                </c:pt>
                <c:pt idx="102549">
                  <c:v>50.78125</c:v>
                </c:pt>
                <c:pt idx="102550">
                  <c:v>-1.09863281</c:v>
                </c:pt>
                <c:pt idx="102551">
                  <c:v>-47.2412109</c:v>
                </c:pt>
                <c:pt idx="102552">
                  <c:v>-83.7402344</c:v>
                </c:pt>
                <c:pt idx="102553">
                  <c:v>-94.97070309999998</c:v>
                </c:pt>
                <c:pt idx="102554">
                  <c:v>-83.4960938</c:v>
                </c:pt>
                <c:pt idx="102555">
                  <c:v>-50.5371094</c:v>
                </c:pt>
                <c:pt idx="102556">
                  <c:v>-2.31933594</c:v>
                </c:pt>
                <c:pt idx="102557">
                  <c:v>46.6308594</c:v>
                </c:pt>
                <c:pt idx="102558">
                  <c:v>82.15332029999998</c:v>
                </c:pt>
                <c:pt idx="102559">
                  <c:v>103.881836</c:v>
                </c:pt>
                <c:pt idx="102560">
                  <c:v>98.1445312</c:v>
                </c:pt>
                <c:pt idx="102561">
                  <c:v>59.3261719</c:v>
                </c:pt>
                <c:pt idx="102562">
                  <c:v>11.4746094</c:v>
                </c:pt>
                <c:pt idx="102563">
                  <c:v>-43.8232422</c:v>
                </c:pt>
                <c:pt idx="102564">
                  <c:v>-83.4960938</c:v>
                </c:pt>
                <c:pt idx="102565">
                  <c:v>-99.7314453</c:v>
                </c:pt>
                <c:pt idx="102566">
                  <c:v>-90.82031249999996</c:v>
                </c:pt>
                <c:pt idx="102567">
                  <c:v>-57.61718749999999</c:v>
                </c:pt>
                <c:pt idx="102568">
                  <c:v>-4.394531249999993</c:v>
                </c:pt>
                <c:pt idx="102569">
                  <c:v>43.0908203</c:v>
                </c:pt>
                <c:pt idx="102570">
                  <c:v>81.29882809999998</c:v>
                </c:pt>
                <c:pt idx="102571">
                  <c:v>104.370117</c:v>
                </c:pt>
                <c:pt idx="102572">
                  <c:v>96.80175779999998</c:v>
                </c:pt>
                <c:pt idx="102573">
                  <c:v>65.9179688</c:v>
                </c:pt>
                <c:pt idx="102574">
                  <c:v>20.5078125</c:v>
                </c:pt>
                <c:pt idx="102575">
                  <c:v>-34.4238281</c:v>
                </c:pt>
                <c:pt idx="102576">
                  <c:v>-75.9277344</c:v>
                </c:pt>
                <c:pt idx="102577">
                  <c:v>-103.149414</c:v>
                </c:pt>
                <c:pt idx="102578">
                  <c:v>-97.1679688</c:v>
                </c:pt>
                <c:pt idx="102579">
                  <c:v>-68.35937499999996</c:v>
                </c:pt>
                <c:pt idx="102580">
                  <c:v>-20.6298828</c:v>
                </c:pt>
                <c:pt idx="102581">
                  <c:v>31.7382812</c:v>
                </c:pt>
                <c:pt idx="102582">
                  <c:v>81.5429688</c:v>
                </c:pt>
                <c:pt idx="102583">
                  <c:v>90.4541016</c:v>
                </c:pt>
                <c:pt idx="102584">
                  <c:v>93.01757809999998</c:v>
                </c:pt>
                <c:pt idx="102585">
                  <c:v>69.8242188</c:v>
                </c:pt>
                <c:pt idx="102586">
                  <c:v>28.9306641</c:v>
                </c:pt>
                <c:pt idx="102587">
                  <c:v>-18.4326172</c:v>
                </c:pt>
                <c:pt idx="102588">
                  <c:v>-72.3876953</c:v>
                </c:pt>
                <c:pt idx="102589">
                  <c:v>-98.38867190000001</c:v>
                </c:pt>
                <c:pt idx="102590">
                  <c:v>-99.7314453</c:v>
                </c:pt>
                <c:pt idx="102591">
                  <c:v>-74.5849609</c:v>
                </c:pt>
                <c:pt idx="102592">
                  <c:v>-24.1699219</c:v>
                </c:pt>
                <c:pt idx="102593">
                  <c:v>24.2919922</c:v>
                </c:pt>
                <c:pt idx="102594">
                  <c:v>66.1621094</c:v>
                </c:pt>
                <c:pt idx="102595">
                  <c:v>94.7265625</c:v>
                </c:pt>
                <c:pt idx="102596">
                  <c:v>100.341797</c:v>
                </c:pt>
                <c:pt idx="102597">
                  <c:v>75.8056641</c:v>
                </c:pt>
                <c:pt idx="102598">
                  <c:v>33.9355469</c:v>
                </c:pt>
                <c:pt idx="102599">
                  <c:v>-18.1884766</c:v>
                </c:pt>
                <c:pt idx="102600">
                  <c:v>-65.3076172</c:v>
                </c:pt>
                <c:pt idx="102601">
                  <c:v>-93.6279297</c:v>
                </c:pt>
                <c:pt idx="102602">
                  <c:v>-96.1914062</c:v>
                </c:pt>
                <c:pt idx="102603">
                  <c:v>-76.9042969</c:v>
                </c:pt>
                <c:pt idx="102604">
                  <c:v>-36.1328125</c:v>
                </c:pt>
                <c:pt idx="102605">
                  <c:v>13.671875</c:v>
                </c:pt>
                <c:pt idx="102606">
                  <c:v>64.0869141</c:v>
                </c:pt>
                <c:pt idx="102607">
                  <c:v>93.87207029999993</c:v>
                </c:pt>
                <c:pt idx="102608">
                  <c:v>105.34668</c:v>
                </c:pt>
                <c:pt idx="102609">
                  <c:v>80.4443359</c:v>
                </c:pt>
                <c:pt idx="102610">
                  <c:v>41.3818359</c:v>
                </c:pt>
                <c:pt idx="102611">
                  <c:v>-5.98144531</c:v>
                </c:pt>
                <c:pt idx="102612">
                  <c:v>-56.5185547</c:v>
                </c:pt>
                <c:pt idx="102613">
                  <c:v>-92.77343749999996</c:v>
                </c:pt>
                <c:pt idx="102614">
                  <c:v>-97.5341797</c:v>
                </c:pt>
                <c:pt idx="102615">
                  <c:v>-81.9091797</c:v>
                </c:pt>
                <c:pt idx="102616">
                  <c:v>-48.4619141</c:v>
                </c:pt>
                <c:pt idx="102617">
                  <c:v>10.6201172</c:v>
                </c:pt>
                <c:pt idx="102618">
                  <c:v>54.8095703</c:v>
                </c:pt>
                <c:pt idx="102619">
                  <c:v>83.2519531</c:v>
                </c:pt>
                <c:pt idx="102620">
                  <c:v>98.1445312</c:v>
                </c:pt>
                <c:pt idx="102621">
                  <c:v>83.6181641</c:v>
                </c:pt>
                <c:pt idx="102622">
                  <c:v>48.828125</c:v>
                </c:pt>
                <c:pt idx="102623">
                  <c:v>-3.54003906</c:v>
                </c:pt>
                <c:pt idx="102624">
                  <c:v>-56.2744141</c:v>
                </c:pt>
                <c:pt idx="102625">
                  <c:v>-83.4960938</c:v>
                </c:pt>
                <c:pt idx="102626">
                  <c:v>-98.9990234</c:v>
                </c:pt>
                <c:pt idx="102627">
                  <c:v>-91.796875</c:v>
                </c:pt>
                <c:pt idx="102628">
                  <c:v>-52.3681641</c:v>
                </c:pt>
                <c:pt idx="102629">
                  <c:v>1.46484375</c:v>
                </c:pt>
                <c:pt idx="102630">
                  <c:v>48.7060547</c:v>
                </c:pt>
                <c:pt idx="102631">
                  <c:v>78.6132812</c:v>
                </c:pt>
                <c:pt idx="102632">
                  <c:v>102.172852</c:v>
                </c:pt>
                <c:pt idx="102633">
                  <c:v>87.890625</c:v>
                </c:pt>
                <c:pt idx="102634">
                  <c:v>56.7626953</c:v>
                </c:pt>
                <c:pt idx="102635">
                  <c:v>7.56835938</c:v>
                </c:pt>
                <c:pt idx="102636">
                  <c:v>-42.7246094</c:v>
                </c:pt>
                <c:pt idx="102637">
                  <c:v>-83.7402344</c:v>
                </c:pt>
                <c:pt idx="102638">
                  <c:v>-102.050781</c:v>
                </c:pt>
                <c:pt idx="102639">
                  <c:v>-95.2148438</c:v>
                </c:pt>
                <c:pt idx="102640">
                  <c:v>-62.3779297</c:v>
                </c:pt>
                <c:pt idx="102641">
                  <c:v>-5.859375</c:v>
                </c:pt>
                <c:pt idx="102642">
                  <c:v>47.6074219</c:v>
                </c:pt>
                <c:pt idx="102643">
                  <c:v>85.5712891</c:v>
                </c:pt>
                <c:pt idx="102644">
                  <c:v>100.585938</c:v>
                </c:pt>
                <c:pt idx="102645">
                  <c:v>95.82519529999998</c:v>
                </c:pt>
                <c:pt idx="102646">
                  <c:v>65.3076172</c:v>
                </c:pt>
                <c:pt idx="102647">
                  <c:v>14.8925781</c:v>
                </c:pt>
                <c:pt idx="102648">
                  <c:v>-38.4521484</c:v>
                </c:pt>
                <c:pt idx="102649">
                  <c:v>-78.4912109</c:v>
                </c:pt>
                <c:pt idx="102650">
                  <c:v>-106.689453</c:v>
                </c:pt>
                <c:pt idx="102651">
                  <c:v>-96.4355469</c:v>
                </c:pt>
                <c:pt idx="102652">
                  <c:v>-68.35937499999996</c:v>
                </c:pt>
                <c:pt idx="102653">
                  <c:v>-16.4794922</c:v>
                </c:pt>
                <c:pt idx="102654">
                  <c:v>30.0292969</c:v>
                </c:pt>
                <c:pt idx="102655">
                  <c:v>72.9980469</c:v>
                </c:pt>
                <c:pt idx="102656">
                  <c:v>99.7314453</c:v>
                </c:pt>
                <c:pt idx="102657">
                  <c:v>96.92382809999998</c:v>
                </c:pt>
                <c:pt idx="102658">
                  <c:v>68.2373047</c:v>
                </c:pt>
                <c:pt idx="102659">
                  <c:v>29.7851562</c:v>
                </c:pt>
                <c:pt idx="102660">
                  <c:v>-17.0898438</c:v>
                </c:pt>
                <c:pt idx="102661">
                  <c:v>-71.4111328</c:v>
                </c:pt>
                <c:pt idx="102662">
                  <c:v>-103.637695</c:v>
                </c:pt>
                <c:pt idx="102663">
                  <c:v>-95.82519529999998</c:v>
                </c:pt>
                <c:pt idx="102664">
                  <c:v>-76.7822266</c:v>
                </c:pt>
                <c:pt idx="102665">
                  <c:v>-30.6396484</c:v>
                </c:pt>
                <c:pt idx="102666">
                  <c:v>19.8974609</c:v>
                </c:pt>
                <c:pt idx="102667">
                  <c:v>65.0634766</c:v>
                </c:pt>
                <c:pt idx="102668">
                  <c:v>93.1396484</c:v>
                </c:pt>
                <c:pt idx="102669">
                  <c:v>98.63281249999996</c:v>
                </c:pt>
                <c:pt idx="102670">
                  <c:v>78.12499999999998</c:v>
                </c:pt>
                <c:pt idx="102671">
                  <c:v>31.4941406</c:v>
                </c:pt>
                <c:pt idx="102672">
                  <c:v>-16.8457031</c:v>
                </c:pt>
                <c:pt idx="102673">
                  <c:v>-64.453125</c:v>
                </c:pt>
                <c:pt idx="102674">
                  <c:v>-91.0644531</c:v>
                </c:pt>
                <c:pt idx="102675">
                  <c:v>-98.87695309999998</c:v>
                </c:pt>
                <c:pt idx="102676">
                  <c:v>-87.5244141</c:v>
                </c:pt>
                <c:pt idx="102677">
                  <c:v>-41.5039062</c:v>
                </c:pt>
                <c:pt idx="102678">
                  <c:v>17.3339844</c:v>
                </c:pt>
                <c:pt idx="102679">
                  <c:v>62.6220703</c:v>
                </c:pt>
                <c:pt idx="102680">
                  <c:v>95.703125</c:v>
                </c:pt>
                <c:pt idx="102681">
                  <c:v>100.585938</c:v>
                </c:pt>
                <c:pt idx="102682">
                  <c:v>87.7685547</c:v>
                </c:pt>
                <c:pt idx="102683">
                  <c:v>42.3583984</c:v>
                </c:pt>
                <c:pt idx="102684">
                  <c:v>-10.7421875</c:v>
                </c:pt>
                <c:pt idx="102685">
                  <c:v>-60.4248047</c:v>
                </c:pt>
                <c:pt idx="102686">
                  <c:v>-91.4306641</c:v>
                </c:pt>
                <c:pt idx="102687">
                  <c:v>-103.027344</c:v>
                </c:pt>
                <c:pt idx="102688">
                  <c:v>-91.0644531</c:v>
                </c:pt>
                <c:pt idx="102689">
                  <c:v>-43.0908203</c:v>
                </c:pt>
                <c:pt idx="102690">
                  <c:v>5.615234379999995</c:v>
                </c:pt>
                <c:pt idx="102691">
                  <c:v>53.1005859</c:v>
                </c:pt>
                <c:pt idx="102692">
                  <c:v>90.94238279999998</c:v>
                </c:pt>
                <c:pt idx="102693">
                  <c:v>101.5625</c:v>
                </c:pt>
                <c:pt idx="102694">
                  <c:v>85.6933594</c:v>
                </c:pt>
                <c:pt idx="102695">
                  <c:v>48.4619141</c:v>
                </c:pt>
                <c:pt idx="102696">
                  <c:v>5.24902344</c:v>
                </c:pt>
                <c:pt idx="102697">
                  <c:v>-45.4101562</c:v>
                </c:pt>
                <c:pt idx="102698">
                  <c:v>-86.7919922</c:v>
                </c:pt>
                <c:pt idx="102699">
                  <c:v>-103.027344</c:v>
                </c:pt>
                <c:pt idx="102700">
                  <c:v>-87.6464844</c:v>
                </c:pt>
                <c:pt idx="102701">
                  <c:v>-49.80468749999996</c:v>
                </c:pt>
                <c:pt idx="102702">
                  <c:v>-6.835937499999997</c:v>
                </c:pt>
                <c:pt idx="102703">
                  <c:v>50.5371094</c:v>
                </c:pt>
                <c:pt idx="102704">
                  <c:v>84.8388672</c:v>
                </c:pt>
                <c:pt idx="102705">
                  <c:v>101.928711</c:v>
                </c:pt>
                <c:pt idx="102706">
                  <c:v>89.84375</c:v>
                </c:pt>
                <c:pt idx="102707">
                  <c:v>54.1992188</c:v>
                </c:pt>
                <c:pt idx="102708">
                  <c:v>8.30078125</c:v>
                </c:pt>
                <c:pt idx="102709">
                  <c:v>-41.3818359</c:v>
                </c:pt>
                <c:pt idx="102710">
                  <c:v>-75.5615234</c:v>
                </c:pt>
                <c:pt idx="102711">
                  <c:v>-98.5107422</c:v>
                </c:pt>
                <c:pt idx="102712">
                  <c:v>-92.2851562</c:v>
                </c:pt>
                <c:pt idx="102713">
                  <c:v>-62.9882812</c:v>
                </c:pt>
                <c:pt idx="102714">
                  <c:v>-12.8173828</c:v>
                </c:pt>
                <c:pt idx="102715">
                  <c:v>36.7431641</c:v>
                </c:pt>
                <c:pt idx="102716">
                  <c:v>74.0966797</c:v>
                </c:pt>
                <c:pt idx="102717">
                  <c:v>98.75488279999998</c:v>
                </c:pt>
                <c:pt idx="102718">
                  <c:v>94.2382812</c:v>
                </c:pt>
                <c:pt idx="102719">
                  <c:v>67.50488279999998</c:v>
                </c:pt>
                <c:pt idx="102720">
                  <c:v>19.53125</c:v>
                </c:pt>
                <c:pt idx="102721">
                  <c:v>-37.7197266</c:v>
                </c:pt>
                <c:pt idx="102722">
                  <c:v>-73.1201172</c:v>
                </c:pt>
                <c:pt idx="102723">
                  <c:v>-92.6513672</c:v>
                </c:pt>
                <c:pt idx="102724">
                  <c:v>-94.4824219</c:v>
                </c:pt>
                <c:pt idx="102725">
                  <c:v>-69.58007809999994</c:v>
                </c:pt>
                <c:pt idx="102726">
                  <c:v>-22.8271484</c:v>
                </c:pt>
                <c:pt idx="102727">
                  <c:v>27.0996094</c:v>
                </c:pt>
                <c:pt idx="102728">
                  <c:v>73.1201172</c:v>
                </c:pt>
                <c:pt idx="102729">
                  <c:v>95.4589844</c:v>
                </c:pt>
                <c:pt idx="102730">
                  <c:v>93.87207029999993</c:v>
                </c:pt>
                <c:pt idx="102731">
                  <c:v>71.4111328</c:v>
                </c:pt>
                <c:pt idx="102732">
                  <c:v>28.44238279999998</c:v>
                </c:pt>
                <c:pt idx="102733">
                  <c:v>-22.4609375</c:v>
                </c:pt>
                <c:pt idx="102734">
                  <c:v>-69.58007809999994</c:v>
                </c:pt>
                <c:pt idx="102735">
                  <c:v>-96.80175779999998</c:v>
                </c:pt>
                <c:pt idx="102736">
                  <c:v>-94.2382812</c:v>
                </c:pt>
                <c:pt idx="102737">
                  <c:v>-72.1435547</c:v>
                </c:pt>
                <c:pt idx="102738">
                  <c:v>-27.7099609</c:v>
                </c:pt>
                <c:pt idx="102739">
                  <c:v>25.6347656</c:v>
                </c:pt>
                <c:pt idx="102740">
                  <c:v>71.5332031</c:v>
                </c:pt>
                <c:pt idx="102741">
                  <c:v>103.881836</c:v>
                </c:pt>
                <c:pt idx="102742">
                  <c:v>93.01757809999998</c:v>
                </c:pt>
                <c:pt idx="102743">
                  <c:v>67.62695309999998</c:v>
                </c:pt>
                <c:pt idx="102744">
                  <c:v>36.8652344</c:v>
                </c:pt>
                <c:pt idx="102745">
                  <c:v>-20.7519531</c:v>
                </c:pt>
                <c:pt idx="102746">
                  <c:v>-64.57519529999998</c:v>
                </c:pt>
                <c:pt idx="102747">
                  <c:v>-97.4121094</c:v>
                </c:pt>
                <c:pt idx="102748">
                  <c:v>-103.881836</c:v>
                </c:pt>
                <c:pt idx="102749">
                  <c:v>-77.14843749999996</c:v>
                </c:pt>
                <c:pt idx="102750">
                  <c:v>-35.2783203</c:v>
                </c:pt>
                <c:pt idx="102751">
                  <c:v>16.4794922</c:v>
                </c:pt>
                <c:pt idx="102752">
                  <c:v>64.8193359</c:v>
                </c:pt>
                <c:pt idx="102753">
                  <c:v>89.5996094</c:v>
                </c:pt>
                <c:pt idx="102754">
                  <c:v>91.4306641</c:v>
                </c:pt>
                <c:pt idx="102755">
                  <c:v>73.9746094</c:v>
                </c:pt>
                <c:pt idx="102756">
                  <c:v>26.8554688</c:v>
                </c:pt>
                <c:pt idx="102757">
                  <c:v>-17.8222656</c:v>
                </c:pt>
                <c:pt idx="102758">
                  <c:v>-50.9033203</c:v>
                </c:pt>
                <c:pt idx="102759">
                  <c:v>-91.796875</c:v>
                </c:pt>
                <c:pt idx="102760">
                  <c:v>-96.92382809999998</c:v>
                </c:pt>
                <c:pt idx="102761">
                  <c:v>-78.0029297</c:v>
                </c:pt>
                <c:pt idx="102762">
                  <c:v>-43.4570312</c:v>
                </c:pt>
                <c:pt idx="102763">
                  <c:v>5.73730469</c:v>
                </c:pt>
                <c:pt idx="102764">
                  <c:v>50.1708984</c:v>
                </c:pt>
                <c:pt idx="102765">
                  <c:v>87.15820309999998</c:v>
                </c:pt>
                <c:pt idx="102766">
                  <c:v>102.294922</c:v>
                </c:pt>
                <c:pt idx="102767">
                  <c:v>88.2568359</c:v>
                </c:pt>
                <c:pt idx="102768">
                  <c:v>58.83789059999999</c:v>
                </c:pt>
                <c:pt idx="102769">
                  <c:v>2.31933594</c:v>
                </c:pt>
                <c:pt idx="102770">
                  <c:v>-50.9033203</c:v>
                </c:pt>
                <c:pt idx="102771">
                  <c:v>-85.20507809999994</c:v>
                </c:pt>
                <c:pt idx="102772">
                  <c:v>-101.5625</c:v>
                </c:pt>
                <c:pt idx="102773">
                  <c:v>-89.7216797</c:v>
                </c:pt>
                <c:pt idx="102774">
                  <c:v>-50.9033203</c:v>
                </c:pt>
                <c:pt idx="102775">
                  <c:v>-3.54003906</c:v>
                </c:pt>
                <c:pt idx="102776">
                  <c:v>51.0253906</c:v>
                </c:pt>
                <c:pt idx="102777">
                  <c:v>87.15820309999998</c:v>
                </c:pt>
                <c:pt idx="102778">
                  <c:v>104.370117</c:v>
                </c:pt>
                <c:pt idx="102779">
                  <c:v>99.85351559999998</c:v>
                </c:pt>
                <c:pt idx="102780">
                  <c:v>58.1054688</c:v>
                </c:pt>
                <c:pt idx="102781">
                  <c:v>7.324218749999996</c:v>
                </c:pt>
                <c:pt idx="102782">
                  <c:v>-40.7714844</c:v>
                </c:pt>
                <c:pt idx="102783">
                  <c:v>-87.2802734</c:v>
                </c:pt>
                <c:pt idx="102784">
                  <c:v>-102.661133</c:v>
                </c:pt>
                <c:pt idx="102785">
                  <c:v>-91.55273440000001</c:v>
                </c:pt>
                <c:pt idx="102786">
                  <c:v>-61.5234375</c:v>
                </c:pt>
                <c:pt idx="102787">
                  <c:v>-15.7470703</c:v>
                </c:pt>
                <c:pt idx="102788">
                  <c:v>30.1513672</c:v>
                </c:pt>
                <c:pt idx="102789">
                  <c:v>71.7773438</c:v>
                </c:pt>
                <c:pt idx="102790">
                  <c:v>100.219727</c:v>
                </c:pt>
                <c:pt idx="102791">
                  <c:v>97.65625</c:v>
                </c:pt>
                <c:pt idx="102792">
                  <c:v>65.18554690000001</c:v>
                </c:pt>
                <c:pt idx="102793">
                  <c:v>15.1367188</c:v>
                </c:pt>
                <c:pt idx="102794">
                  <c:v>-31.8603516</c:v>
                </c:pt>
                <c:pt idx="102795">
                  <c:v>-81.29882809999998</c:v>
                </c:pt>
                <c:pt idx="102796">
                  <c:v>-104.003906</c:v>
                </c:pt>
                <c:pt idx="102797">
                  <c:v>-97.1679688</c:v>
                </c:pt>
                <c:pt idx="102798">
                  <c:v>-62.9882812</c:v>
                </c:pt>
                <c:pt idx="102799">
                  <c:v>-15.2587891</c:v>
                </c:pt>
                <c:pt idx="102800">
                  <c:v>29.7851562</c:v>
                </c:pt>
                <c:pt idx="102801">
                  <c:v>72.9980469</c:v>
                </c:pt>
                <c:pt idx="102802">
                  <c:v>95.3369141</c:v>
                </c:pt>
                <c:pt idx="102803">
                  <c:v>97.1679688</c:v>
                </c:pt>
                <c:pt idx="102804">
                  <c:v>71.8994141</c:v>
                </c:pt>
                <c:pt idx="102805">
                  <c:v>25.6347656</c:v>
                </c:pt>
                <c:pt idx="102806">
                  <c:v>-26.6113281</c:v>
                </c:pt>
                <c:pt idx="102807">
                  <c:v>-68.60351559999998</c:v>
                </c:pt>
                <c:pt idx="102808">
                  <c:v>-94.4824219</c:v>
                </c:pt>
                <c:pt idx="102809">
                  <c:v>-100.097656</c:v>
                </c:pt>
                <c:pt idx="102810">
                  <c:v>-76.9042969</c:v>
                </c:pt>
                <c:pt idx="102811">
                  <c:v>-30.3955078</c:v>
                </c:pt>
                <c:pt idx="102812">
                  <c:v>23.1933594</c:v>
                </c:pt>
                <c:pt idx="102813">
                  <c:v>62.9882812</c:v>
                </c:pt>
                <c:pt idx="102814">
                  <c:v>93.38378909999996</c:v>
                </c:pt>
                <c:pt idx="102815">
                  <c:v>97.4121094</c:v>
                </c:pt>
                <c:pt idx="102816">
                  <c:v>78.2470703</c:v>
                </c:pt>
                <c:pt idx="102817">
                  <c:v>42.7246094</c:v>
                </c:pt>
                <c:pt idx="102818">
                  <c:v>-17.578125</c:v>
                </c:pt>
                <c:pt idx="102819">
                  <c:v>-62.5</c:v>
                </c:pt>
                <c:pt idx="102820">
                  <c:v>-82.27539059999994</c:v>
                </c:pt>
                <c:pt idx="102821">
                  <c:v>-92.2851562</c:v>
                </c:pt>
                <c:pt idx="102822">
                  <c:v>-84.10644529999998</c:v>
                </c:pt>
                <c:pt idx="102823">
                  <c:v>-37.4755859</c:v>
                </c:pt>
                <c:pt idx="102824">
                  <c:v>21.9726562</c:v>
                </c:pt>
                <c:pt idx="102825">
                  <c:v>60.3027344</c:v>
                </c:pt>
                <c:pt idx="102826">
                  <c:v>92.5292969</c:v>
                </c:pt>
                <c:pt idx="102827">
                  <c:v>97.90039059999998</c:v>
                </c:pt>
                <c:pt idx="102828">
                  <c:v>79.7119141</c:v>
                </c:pt>
                <c:pt idx="102829">
                  <c:v>40.8935547</c:v>
                </c:pt>
                <c:pt idx="102830">
                  <c:v>-8.42285156</c:v>
                </c:pt>
                <c:pt idx="102831">
                  <c:v>-52.734375</c:v>
                </c:pt>
                <c:pt idx="102832">
                  <c:v>-85.6933594</c:v>
                </c:pt>
                <c:pt idx="102833">
                  <c:v>-96.4355469</c:v>
                </c:pt>
                <c:pt idx="102834">
                  <c:v>-88.7451172</c:v>
                </c:pt>
                <c:pt idx="102835">
                  <c:v>-47.7294922</c:v>
                </c:pt>
                <c:pt idx="102836">
                  <c:v>0.854492188</c:v>
                </c:pt>
                <c:pt idx="102837">
                  <c:v>47.7294922</c:v>
                </c:pt>
                <c:pt idx="102838">
                  <c:v>80.32226559999998</c:v>
                </c:pt>
                <c:pt idx="102839">
                  <c:v>98.87695309999998</c:v>
                </c:pt>
                <c:pt idx="102840">
                  <c:v>89.7216797</c:v>
                </c:pt>
                <c:pt idx="102841">
                  <c:v>51.1474609</c:v>
                </c:pt>
                <c:pt idx="102842">
                  <c:v>-2.80761719</c:v>
                </c:pt>
                <c:pt idx="102843">
                  <c:v>-55.7861328</c:v>
                </c:pt>
                <c:pt idx="102844">
                  <c:v>-93.01757809999998</c:v>
                </c:pt>
                <c:pt idx="102845">
                  <c:v>-103.027344</c:v>
                </c:pt>
                <c:pt idx="102846">
                  <c:v>-86.42578119999993</c:v>
                </c:pt>
                <c:pt idx="102847">
                  <c:v>-46.7529297</c:v>
                </c:pt>
                <c:pt idx="102848">
                  <c:v>-4.02832031</c:v>
                </c:pt>
                <c:pt idx="102849">
                  <c:v>41.5039062</c:v>
                </c:pt>
                <c:pt idx="102850">
                  <c:v>85.3271484</c:v>
                </c:pt>
                <c:pt idx="102851">
                  <c:v>104.248047</c:v>
                </c:pt>
                <c:pt idx="102852">
                  <c:v>94.3603516</c:v>
                </c:pt>
                <c:pt idx="102853">
                  <c:v>54.1992188</c:v>
                </c:pt>
                <c:pt idx="102854">
                  <c:v>9.033203119999997</c:v>
                </c:pt>
                <c:pt idx="102855">
                  <c:v>-46.3867188</c:v>
                </c:pt>
                <c:pt idx="102856">
                  <c:v>-82.6416016</c:v>
                </c:pt>
                <c:pt idx="102857">
                  <c:v>-100.585938</c:v>
                </c:pt>
                <c:pt idx="102858">
                  <c:v>-98.5107422</c:v>
                </c:pt>
                <c:pt idx="102859">
                  <c:v>-60.0585938</c:v>
                </c:pt>
                <c:pt idx="102860">
                  <c:v>-9.155273439999998</c:v>
                </c:pt>
                <c:pt idx="102861">
                  <c:v>40.0390625</c:v>
                </c:pt>
                <c:pt idx="102862">
                  <c:v>82.03125</c:v>
                </c:pt>
                <c:pt idx="102863">
                  <c:v>99.1210938</c:v>
                </c:pt>
                <c:pt idx="102864">
                  <c:v>89.35546879999995</c:v>
                </c:pt>
                <c:pt idx="102865">
                  <c:v>62.1337891</c:v>
                </c:pt>
                <c:pt idx="102866">
                  <c:v>13.3056641</c:v>
                </c:pt>
                <c:pt idx="102867">
                  <c:v>-42.7246094</c:v>
                </c:pt>
                <c:pt idx="102868">
                  <c:v>-81.29882809999998</c:v>
                </c:pt>
                <c:pt idx="102869">
                  <c:v>-100.097656</c:v>
                </c:pt>
                <c:pt idx="102870">
                  <c:v>-91.4306641</c:v>
                </c:pt>
                <c:pt idx="102871">
                  <c:v>-68.4814453</c:v>
                </c:pt>
                <c:pt idx="102872">
                  <c:v>-22.4609375</c:v>
                </c:pt>
                <c:pt idx="102873">
                  <c:v>32.1044922</c:v>
                </c:pt>
                <c:pt idx="102874">
                  <c:v>75.4394531</c:v>
                </c:pt>
                <c:pt idx="102875">
                  <c:v>97.0458984</c:v>
                </c:pt>
                <c:pt idx="102876">
                  <c:v>89.4775391</c:v>
                </c:pt>
                <c:pt idx="102877">
                  <c:v>75.8056641</c:v>
                </c:pt>
                <c:pt idx="102878">
                  <c:v>29.296875</c:v>
                </c:pt>
                <c:pt idx="102879">
                  <c:v>-25.6347656</c:v>
                </c:pt>
                <c:pt idx="102880">
                  <c:v>-73.9746094</c:v>
                </c:pt>
                <c:pt idx="102881">
                  <c:v>-98.1445312</c:v>
                </c:pt>
                <c:pt idx="102882">
                  <c:v>-93.87207029999993</c:v>
                </c:pt>
                <c:pt idx="102883">
                  <c:v>-64.0869141</c:v>
                </c:pt>
                <c:pt idx="102884">
                  <c:v>-24.4140625</c:v>
                </c:pt>
                <c:pt idx="102885">
                  <c:v>21.9726562</c:v>
                </c:pt>
                <c:pt idx="102886">
                  <c:v>67.50488279999998</c:v>
                </c:pt>
                <c:pt idx="102887">
                  <c:v>96.1914062</c:v>
                </c:pt>
                <c:pt idx="102888">
                  <c:v>100.097656</c:v>
                </c:pt>
                <c:pt idx="102889">
                  <c:v>78.7353516</c:v>
                </c:pt>
                <c:pt idx="102890">
                  <c:v>30.6396484</c:v>
                </c:pt>
                <c:pt idx="102891">
                  <c:v>-13.0615234</c:v>
                </c:pt>
                <c:pt idx="102892">
                  <c:v>-63.2324219</c:v>
                </c:pt>
                <c:pt idx="102893">
                  <c:v>-88.2568359</c:v>
                </c:pt>
                <c:pt idx="102894">
                  <c:v>-92.2851562</c:v>
                </c:pt>
                <c:pt idx="102895">
                  <c:v>-76.2939453</c:v>
                </c:pt>
                <c:pt idx="102896">
                  <c:v>-38.2080078</c:v>
                </c:pt>
                <c:pt idx="102897">
                  <c:v>11.1083984</c:v>
                </c:pt>
                <c:pt idx="102898">
                  <c:v>53.7109375</c:v>
                </c:pt>
                <c:pt idx="102899">
                  <c:v>88.8671875</c:v>
                </c:pt>
                <c:pt idx="102900">
                  <c:v>100.585938</c:v>
                </c:pt>
                <c:pt idx="102901">
                  <c:v>84.3505859</c:v>
                </c:pt>
                <c:pt idx="102902">
                  <c:v>40.7714844</c:v>
                </c:pt>
                <c:pt idx="102903">
                  <c:v>-9.39941406</c:v>
                </c:pt>
                <c:pt idx="102904">
                  <c:v>-57.4951172</c:v>
                </c:pt>
                <c:pt idx="102905">
                  <c:v>-85.6933594</c:v>
                </c:pt>
                <c:pt idx="102906">
                  <c:v>-103.271484</c:v>
                </c:pt>
                <c:pt idx="102907">
                  <c:v>-81.9091797</c:v>
                </c:pt>
                <c:pt idx="102908">
                  <c:v>-45.1660156</c:v>
                </c:pt>
                <c:pt idx="102909">
                  <c:v>1.70898438</c:v>
                </c:pt>
                <c:pt idx="102910">
                  <c:v>54.32128909999999</c:v>
                </c:pt>
                <c:pt idx="102911">
                  <c:v>86.5478516</c:v>
                </c:pt>
                <c:pt idx="102912">
                  <c:v>94.7265625</c:v>
                </c:pt>
                <c:pt idx="102913">
                  <c:v>86.7919922</c:v>
                </c:pt>
                <c:pt idx="102914">
                  <c:v>46.2646484</c:v>
                </c:pt>
                <c:pt idx="102915">
                  <c:v>-5.859375</c:v>
                </c:pt>
                <c:pt idx="102916">
                  <c:v>-51.5136719</c:v>
                </c:pt>
                <c:pt idx="102917">
                  <c:v>-79.22363279999998</c:v>
                </c:pt>
                <c:pt idx="102918">
                  <c:v>-99.9755859</c:v>
                </c:pt>
                <c:pt idx="102919">
                  <c:v>-87.5244141</c:v>
                </c:pt>
                <c:pt idx="102920">
                  <c:v>-52.2460938</c:v>
                </c:pt>
                <c:pt idx="102921">
                  <c:v>-7.812499999999997</c:v>
                </c:pt>
                <c:pt idx="102922">
                  <c:v>46.5087891</c:v>
                </c:pt>
                <c:pt idx="102923">
                  <c:v>92.0410156</c:v>
                </c:pt>
                <c:pt idx="102924">
                  <c:v>100.219727</c:v>
                </c:pt>
                <c:pt idx="102925">
                  <c:v>85.20507809999994</c:v>
                </c:pt>
                <c:pt idx="102926">
                  <c:v>56.640625</c:v>
                </c:pt>
                <c:pt idx="102927">
                  <c:v>13.9160156</c:v>
                </c:pt>
                <c:pt idx="102928">
                  <c:v>-37.4755859</c:v>
                </c:pt>
                <c:pt idx="102929">
                  <c:v>-83.12988279999993</c:v>
                </c:pt>
                <c:pt idx="102930">
                  <c:v>-98.38867190000001</c:v>
                </c:pt>
                <c:pt idx="102931">
                  <c:v>-93.01757809999998</c:v>
                </c:pt>
                <c:pt idx="102932">
                  <c:v>-56.7626953</c:v>
                </c:pt>
                <c:pt idx="102933">
                  <c:v>-10.0097656</c:v>
                </c:pt>
                <c:pt idx="102934">
                  <c:v>33.203125</c:v>
                </c:pt>
                <c:pt idx="102935">
                  <c:v>70.1904297</c:v>
                </c:pt>
                <c:pt idx="102936">
                  <c:v>95.3369141</c:v>
                </c:pt>
                <c:pt idx="102937">
                  <c:v>97.2900391</c:v>
                </c:pt>
                <c:pt idx="102938">
                  <c:v>66.52832029999998</c:v>
                </c:pt>
                <c:pt idx="102939">
                  <c:v>14.4042969</c:v>
                </c:pt>
                <c:pt idx="102940">
                  <c:v>-34.3017578</c:v>
                </c:pt>
                <c:pt idx="102941">
                  <c:v>-68.9697266</c:v>
                </c:pt>
                <c:pt idx="102942">
                  <c:v>-95.82519529999998</c:v>
                </c:pt>
                <c:pt idx="102943">
                  <c:v>-97.0458984</c:v>
                </c:pt>
                <c:pt idx="102944">
                  <c:v>-64.453125</c:v>
                </c:pt>
                <c:pt idx="102945">
                  <c:v>-21.1181641</c:v>
                </c:pt>
                <c:pt idx="102946">
                  <c:v>30.1513672</c:v>
                </c:pt>
                <c:pt idx="102947">
                  <c:v>71.7773438</c:v>
                </c:pt>
                <c:pt idx="102948">
                  <c:v>98.1445312</c:v>
                </c:pt>
                <c:pt idx="102949">
                  <c:v>96.5576172</c:v>
                </c:pt>
                <c:pt idx="102950">
                  <c:v>66.8945312</c:v>
                </c:pt>
                <c:pt idx="102951">
                  <c:v>25.1464844</c:v>
                </c:pt>
                <c:pt idx="102952">
                  <c:v>-25.1464844</c:v>
                </c:pt>
                <c:pt idx="102953">
                  <c:v>-73.9746094</c:v>
                </c:pt>
                <c:pt idx="102954">
                  <c:v>-98.5107422</c:v>
                </c:pt>
                <c:pt idx="102955">
                  <c:v>-97.65625</c:v>
                </c:pt>
                <c:pt idx="102956">
                  <c:v>-71.8994141</c:v>
                </c:pt>
                <c:pt idx="102957">
                  <c:v>-35.2783203</c:v>
                </c:pt>
                <c:pt idx="102958">
                  <c:v>16.6015625</c:v>
                </c:pt>
                <c:pt idx="102959">
                  <c:v>64.2089844</c:v>
                </c:pt>
                <c:pt idx="102960">
                  <c:v>100.952148</c:v>
                </c:pt>
                <c:pt idx="102961">
                  <c:v>100.830078</c:v>
                </c:pt>
                <c:pt idx="102962">
                  <c:v>75.9277344</c:v>
                </c:pt>
                <c:pt idx="102963">
                  <c:v>32.4707031</c:v>
                </c:pt>
                <c:pt idx="102964">
                  <c:v>-25.0244141</c:v>
                </c:pt>
                <c:pt idx="102965">
                  <c:v>-68.4814453</c:v>
                </c:pt>
                <c:pt idx="102966">
                  <c:v>-91.6748047</c:v>
                </c:pt>
                <c:pt idx="102967">
                  <c:v>-94.3603516</c:v>
                </c:pt>
                <c:pt idx="102968">
                  <c:v>-77.0263672</c:v>
                </c:pt>
                <c:pt idx="102969">
                  <c:v>-34.4238281</c:v>
                </c:pt>
                <c:pt idx="102970">
                  <c:v>14.6484375</c:v>
                </c:pt>
                <c:pt idx="102971">
                  <c:v>59.6923828</c:v>
                </c:pt>
                <c:pt idx="102972">
                  <c:v>90.08789059999998</c:v>
                </c:pt>
                <c:pt idx="102973">
                  <c:v>100.463867</c:v>
                </c:pt>
                <c:pt idx="102974">
                  <c:v>84.10644529999998</c:v>
                </c:pt>
                <c:pt idx="102975">
                  <c:v>40.8935547</c:v>
                </c:pt>
                <c:pt idx="102976">
                  <c:v>-7.08007812</c:v>
                </c:pt>
                <c:pt idx="102977">
                  <c:v>-55.7861328</c:v>
                </c:pt>
                <c:pt idx="102978">
                  <c:v>-89.5996094</c:v>
                </c:pt>
                <c:pt idx="102979">
                  <c:v>-106.445312</c:v>
                </c:pt>
                <c:pt idx="102980">
                  <c:v>-85.08300779999998</c:v>
                </c:pt>
                <c:pt idx="102981">
                  <c:v>-45.6542969</c:v>
                </c:pt>
                <c:pt idx="102982">
                  <c:v>8.30078125</c:v>
                </c:pt>
                <c:pt idx="102983">
                  <c:v>54.5654297</c:v>
                </c:pt>
                <c:pt idx="102984">
                  <c:v>82.7636719</c:v>
                </c:pt>
                <c:pt idx="102985">
                  <c:v>104.370117</c:v>
                </c:pt>
                <c:pt idx="102986">
                  <c:v>88.9892578</c:v>
                </c:pt>
                <c:pt idx="102987">
                  <c:v>45.6542969</c:v>
                </c:pt>
                <c:pt idx="102988">
                  <c:v>-5.49316406</c:v>
                </c:pt>
                <c:pt idx="102989">
                  <c:v>-50.2929688</c:v>
                </c:pt>
                <c:pt idx="102990">
                  <c:v>-86.5478516</c:v>
                </c:pt>
                <c:pt idx="102991">
                  <c:v>-107.299805</c:v>
                </c:pt>
                <c:pt idx="102992">
                  <c:v>-88.7451172</c:v>
                </c:pt>
                <c:pt idx="102993">
                  <c:v>-49.5605469</c:v>
                </c:pt>
                <c:pt idx="102994">
                  <c:v>-1.83105469</c:v>
                </c:pt>
                <c:pt idx="102995">
                  <c:v>44.55566409999999</c:v>
                </c:pt>
                <c:pt idx="102996">
                  <c:v>75.8056641</c:v>
                </c:pt>
                <c:pt idx="102997">
                  <c:v>92.6513672</c:v>
                </c:pt>
                <c:pt idx="102998">
                  <c:v>89.9658203</c:v>
                </c:pt>
                <c:pt idx="102999">
                  <c:v>58.7158203</c:v>
                </c:pt>
                <c:pt idx="103000">
                  <c:v>7.44628906</c:v>
                </c:pt>
                <c:pt idx="103001">
                  <c:v>-42.2363281</c:v>
                </c:pt>
                <c:pt idx="103002">
                  <c:v>-81.66503909999996</c:v>
                </c:pt>
                <c:pt idx="103003">
                  <c:v>-100.463867</c:v>
                </c:pt>
                <c:pt idx="103004">
                  <c:v>-92.1630859</c:v>
                </c:pt>
                <c:pt idx="103005">
                  <c:v>-55.7861328</c:v>
                </c:pt>
                <c:pt idx="103006">
                  <c:v>-11.5966797</c:v>
                </c:pt>
                <c:pt idx="103007">
                  <c:v>39.6728516</c:v>
                </c:pt>
                <c:pt idx="103008">
                  <c:v>87.2802734</c:v>
                </c:pt>
                <c:pt idx="103009">
                  <c:v>103.271484</c:v>
                </c:pt>
                <c:pt idx="103010">
                  <c:v>90.6982422</c:v>
                </c:pt>
                <c:pt idx="103011">
                  <c:v>58.3496094</c:v>
                </c:pt>
                <c:pt idx="103012">
                  <c:v>15.2587891</c:v>
                </c:pt>
                <c:pt idx="103013">
                  <c:v>-29.9072266</c:v>
                </c:pt>
                <c:pt idx="103014">
                  <c:v>-73.85253909999996</c:v>
                </c:pt>
                <c:pt idx="103015">
                  <c:v>-103.027344</c:v>
                </c:pt>
                <c:pt idx="103016">
                  <c:v>-96.1914062</c:v>
                </c:pt>
                <c:pt idx="103017">
                  <c:v>-66.8945312</c:v>
                </c:pt>
                <c:pt idx="103018">
                  <c:v>-17.4560547</c:v>
                </c:pt>
                <c:pt idx="103019">
                  <c:v>34.7900391</c:v>
                </c:pt>
                <c:pt idx="103020">
                  <c:v>79.9560547</c:v>
                </c:pt>
                <c:pt idx="103021">
                  <c:v>95.4589844</c:v>
                </c:pt>
                <c:pt idx="103022">
                  <c:v>97.65625</c:v>
                </c:pt>
                <c:pt idx="103023">
                  <c:v>75.31738279999998</c:v>
                </c:pt>
                <c:pt idx="103024">
                  <c:v>26.2451172</c:v>
                </c:pt>
                <c:pt idx="103025">
                  <c:v>-29.0527344</c:v>
                </c:pt>
                <c:pt idx="103026">
                  <c:v>-69.8242188</c:v>
                </c:pt>
                <c:pt idx="103027">
                  <c:v>-98.63281249999996</c:v>
                </c:pt>
                <c:pt idx="103028">
                  <c:v>-101.074219</c:v>
                </c:pt>
                <c:pt idx="103029">
                  <c:v>-69.58007809999994</c:v>
                </c:pt>
                <c:pt idx="103030">
                  <c:v>-23.6816406</c:v>
                </c:pt>
                <c:pt idx="103031">
                  <c:v>22.8271484</c:v>
                </c:pt>
                <c:pt idx="103032">
                  <c:v>67.7490234</c:v>
                </c:pt>
                <c:pt idx="103033">
                  <c:v>97.77832029999998</c:v>
                </c:pt>
                <c:pt idx="103034">
                  <c:v>98.87695309999998</c:v>
                </c:pt>
                <c:pt idx="103035">
                  <c:v>74.9511719</c:v>
                </c:pt>
                <c:pt idx="103036">
                  <c:v>35.0341797</c:v>
                </c:pt>
                <c:pt idx="103037">
                  <c:v>-23.4375</c:v>
                </c:pt>
                <c:pt idx="103038">
                  <c:v>-70.3125</c:v>
                </c:pt>
                <c:pt idx="103039">
                  <c:v>-97.90039059999998</c:v>
                </c:pt>
                <c:pt idx="103040">
                  <c:v>-100.708008</c:v>
                </c:pt>
                <c:pt idx="103041">
                  <c:v>-78.12499999999998</c:v>
                </c:pt>
                <c:pt idx="103042">
                  <c:v>-32.7148438</c:v>
                </c:pt>
                <c:pt idx="103043">
                  <c:v>14.8925781</c:v>
                </c:pt>
                <c:pt idx="103044">
                  <c:v>57.61718749999999</c:v>
                </c:pt>
                <c:pt idx="103045">
                  <c:v>89.2333984</c:v>
                </c:pt>
                <c:pt idx="103046">
                  <c:v>98.75488279999998</c:v>
                </c:pt>
                <c:pt idx="103047">
                  <c:v>77.63671879999995</c:v>
                </c:pt>
                <c:pt idx="103048">
                  <c:v>46.3867188</c:v>
                </c:pt>
                <c:pt idx="103049">
                  <c:v>-7.324218749999996</c:v>
                </c:pt>
                <c:pt idx="103050">
                  <c:v>-56.3964844</c:v>
                </c:pt>
                <c:pt idx="103051">
                  <c:v>-86.3037109</c:v>
                </c:pt>
                <c:pt idx="103052">
                  <c:v>-102.050781</c:v>
                </c:pt>
                <c:pt idx="103053">
                  <c:v>-83.984375</c:v>
                </c:pt>
                <c:pt idx="103054">
                  <c:v>-45.2880859</c:v>
                </c:pt>
                <c:pt idx="103055">
                  <c:v>0.610351562</c:v>
                </c:pt>
                <c:pt idx="103056">
                  <c:v>54.93164059999999</c:v>
                </c:pt>
                <c:pt idx="103057">
                  <c:v>87.890625</c:v>
                </c:pt>
                <c:pt idx="103058">
                  <c:v>101.68457</c:v>
                </c:pt>
                <c:pt idx="103059">
                  <c:v>84.10644529999998</c:v>
                </c:pt>
                <c:pt idx="103060">
                  <c:v>49.5605469</c:v>
                </c:pt>
                <c:pt idx="103061">
                  <c:v>2.19726562</c:v>
                </c:pt>
                <c:pt idx="103062">
                  <c:v>-51.2695312</c:v>
                </c:pt>
                <c:pt idx="103063">
                  <c:v>-84.7167969</c:v>
                </c:pt>
                <c:pt idx="103064">
                  <c:v>-103.271484</c:v>
                </c:pt>
                <c:pt idx="103065">
                  <c:v>-90.94238279999998</c:v>
                </c:pt>
                <c:pt idx="103066">
                  <c:v>-51.5136719</c:v>
                </c:pt>
                <c:pt idx="103067">
                  <c:v>-1.953125</c:v>
                </c:pt>
                <c:pt idx="103068">
                  <c:v>39.4287109</c:v>
                </c:pt>
                <c:pt idx="103069">
                  <c:v>80.2001953</c:v>
                </c:pt>
                <c:pt idx="103070">
                  <c:v>96.92382809999998</c:v>
                </c:pt>
                <c:pt idx="103071">
                  <c:v>79.9560547</c:v>
                </c:pt>
                <c:pt idx="103072">
                  <c:v>55.7861328</c:v>
                </c:pt>
                <c:pt idx="103073">
                  <c:v>10.4980469</c:v>
                </c:pt>
                <c:pt idx="103074">
                  <c:v>-46.7529297</c:v>
                </c:pt>
                <c:pt idx="103075">
                  <c:v>-81.4208984</c:v>
                </c:pt>
                <c:pt idx="103076">
                  <c:v>-95.703125</c:v>
                </c:pt>
                <c:pt idx="103077">
                  <c:v>-88.9892578</c:v>
                </c:pt>
                <c:pt idx="103078">
                  <c:v>-57.0068359</c:v>
                </c:pt>
                <c:pt idx="103079">
                  <c:v>-10.4980469</c:v>
                </c:pt>
                <c:pt idx="103080">
                  <c:v>38.0859375</c:v>
                </c:pt>
                <c:pt idx="103081">
                  <c:v>82.6416016</c:v>
                </c:pt>
                <c:pt idx="103082">
                  <c:v>96.4355469</c:v>
                </c:pt>
                <c:pt idx="103083">
                  <c:v>92.1630859</c:v>
                </c:pt>
                <c:pt idx="103084">
                  <c:v>62.1337891</c:v>
                </c:pt>
                <c:pt idx="103085">
                  <c:v>14.5263672</c:v>
                </c:pt>
                <c:pt idx="103086">
                  <c:v>-35.15625</c:v>
                </c:pt>
                <c:pt idx="103087">
                  <c:v>-77.39257809999994</c:v>
                </c:pt>
                <c:pt idx="103088">
                  <c:v>-94.97070309999998</c:v>
                </c:pt>
                <c:pt idx="103089">
                  <c:v>-95.2148438</c:v>
                </c:pt>
                <c:pt idx="103090">
                  <c:v>-71.8994141</c:v>
                </c:pt>
                <c:pt idx="103091">
                  <c:v>-20.0195312</c:v>
                </c:pt>
                <c:pt idx="103092">
                  <c:v>36.2548828</c:v>
                </c:pt>
                <c:pt idx="103093">
                  <c:v>75.19531249999996</c:v>
                </c:pt>
                <c:pt idx="103094">
                  <c:v>94.6044922</c:v>
                </c:pt>
                <c:pt idx="103095">
                  <c:v>100.341797</c:v>
                </c:pt>
                <c:pt idx="103096">
                  <c:v>68.9697266</c:v>
                </c:pt>
                <c:pt idx="103097">
                  <c:v>21.6064453</c:v>
                </c:pt>
                <c:pt idx="103098">
                  <c:v>-24.90234379999998</c:v>
                </c:pt>
                <c:pt idx="103099">
                  <c:v>-71.2890625</c:v>
                </c:pt>
                <c:pt idx="103100">
                  <c:v>-94.4824219</c:v>
                </c:pt>
                <c:pt idx="103101">
                  <c:v>-95.5810547</c:v>
                </c:pt>
                <c:pt idx="103102">
                  <c:v>-71.4111328</c:v>
                </c:pt>
                <c:pt idx="103103">
                  <c:v>-29.296875</c:v>
                </c:pt>
                <c:pt idx="103104">
                  <c:v>26.1230469</c:v>
                </c:pt>
                <c:pt idx="103105">
                  <c:v>65.7958984</c:v>
                </c:pt>
                <c:pt idx="103106">
                  <c:v>93.9941406</c:v>
                </c:pt>
                <c:pt idx="103107">
                  <c:v>92.89550779999998</c:v>
                </c:pt>
                <c:pt idx="103108">
                  <c:v>76.0498047</c:v>
                </c:pt>
                <c:pt idx="103109">
                  <c:v>33.6914062</c:v>
                </c:pt>
                <c:pt idx="103110">
                  <c:v>-21.1181641</c:v>
                </c:pt>
                <c:pt idx="103111">
                  <c:v>-73.9746094</c:v>
                </c:pt>
                <c:pt idx="103112">
                  <c:v>-101.318359</c:v>
                </c:pt>
                <c:pt idx="103113">
                  <c:v>-101.44043</c:v>
                </c:pt>
                <c:pt idx="103114">
                  <c:v>-75.19531249999996</c:v>
                </c:pt>
                <c:pt idx="103115">
                  <c:v>-32.1044922</c:v>
                </c:pt>
                <c:pt idx="103116">
                  <c:v>14.8925781</c:v>
                </c:pt>
                <c:pt idx="103117">
                  <c:v>61.8896484</c:v>
                </c:pt>
                <c:pt idx="103118">
                  <c:v>90.2099609</c:v>
                </c:pt>
                <c:pt idx="103119">
                  <c:v>97.0458984</c:v>
                </c:pt>
                <c:pt idx="103120">
                  <c:v>78.9794922</c:v>
                </c:pt>
                <c:pt idx="103121">
                  <c:v>45.0439453</c:v>
                </c:pt>
                <c:pt idx="103122">
                  <c:v>-12.6953125</c:v>
                </c:pt>
                <c:pt idx="103123">
                  <c:v>-54.5654297</c:v>
                </c:pt>
                <c:pt idx="103124">
                  <c:v>-87.7685547</c:v>
                </c:pt>
                <c:pt idx="103125">
                  <c:v>-100.463867</c:v>
                </c:pt>
                <c:pt idx="103126">
                  <c:v>-80.2001953</c:v>
                </c:pt>
                <c:pt idx="103127">
                  <c:v>-49.4384766</c:v>
                </c:pt>
                <c:pt idx="103128">
                  <c:v>5.615234379999995</c:v>
                </c:pt>
                <c:pt idx="103129">
                  <c:v>62.5</c:v>
                </c:pt>
                <c:pt idx="103130">
                  <c:v>88.8671875</c:v>
                </c:pt>
                <c:pt idx="103131">
                  <c:v>103.637695</c:v>
                </c:pt>
                <c:pt idx="103132">
                  <c:v>94.7265625</c:v>
                </c:pt>
                <c:pt idx="103133">
                  <c:v>47.7294922</c:v>
                </c:pt>
                <c:pt idx="103134">
                  <c:v>-9.39941406</c:v>
                </c:pt>
                <c:pt idx="103135">
                  <c:v>-51.7578125</c:v>
                </c:pt>
                <c:pt idx="103136">
                  <c:v>-87.2802734</c:v>
                </c:pt>
                <c:pt idx="103137">
                  <c:v>-99.4873047</c:v>
                </c:pt>
                <c:pt idx="103138">
                  <c:v>-81.0546875</c:v>
                </c:pt>
                <c:pt idx="103139">
                  <c:v>-47.4853516</c:v>
                </c:pt>
                <c:pt idx="103140">
                  <c:v>-4.51660156</c:v>
                </c:pt>
                <c:pt idx="103141">
                  <c:v>44.0673828</c:v>
                </c:pt>
                <c:pt idx="103142">
                  <c:v>82.5195312</c:v>
                </c:pt>
                <c:pt idx="103143">
                  <c:v>103.759766</c:v>
                </c:pt>
                <c:pt idx="103144">
                  <c:v>85.3271484</c:v>
                </c:pt>
                <c:pt idx="103145">
                  <c:v>51.0253906</c:v>
                </c:pt>
                <c:pt idx="103146">
                  <c:v>3.66210938</c:v>
                </c:pt>
                <c:pt idx="103147">
                  <c:v>-47.7294922</c:v>
                </c:pt>
                <c:pt idx="103148">
                  <c:v>-83.3740234</c:v>
                </c:pt>
                <c:pt idx="103149">
                  <c:v>-104.370117</c:v>
                </c:pt>
                <c:pt idx="103150">
                  <c:v>-93.2617188</c:v>
                </c:pt>
                <c:pt idx="103151">
                  <c:v>-55.0537109</c:v>
                </c:pt>
                <c:pt idx="103152">
                  <c:v>-11.71875</c:v>
                </c:pt>
                <c:pt idx="103153">
                  <c:v>44.1894531</c:v>
                </c:pt>
                <c:pt idx="103154">
                  <c:v>81.66503909999996</c:v>
                </c:pt>
                <c:pt idx="103155">
                  <c:v>100.585938</c:v>
                </c:pt>
                <c:pt idx="103156">
                  <c:v>90.6982422</c:v>
                </c:pt>
                <c:pt idx="103157">
                  <c:v>59.6923828</c:v>
                </c:pt>
                <c:pt idx="103158">
                  <c:v>14.2822266</c:v>
                </c:pt>
                <c:pt idx="103159">
                  <c:v>-37.3535156</c:v>
                </c:pt>
                <c:pt idx="103160">
                  <c:v>-78.2470703</c:v>
                </c:pt>
                <c:pt idx="103161">
                  <c:v>-102.294922</c:v>
                </c:pt>
                <c:pt idx="103162">
                  <c:v>-94.84863279999998</c:v>
                </c:pt>
                <c:pt idx="103163">
                  <c:v>-62.1337891</c:v>
                </c:pt>
                <c:pt idx="103164">
                  <c:v>-17.3339844</c:v>
                </c:pt>
                <c:pt idx="103165">
                  <c:v>36.0107422</c:v>
                </c:pt>
                <c:pt idx="103166">
                  <c:v>79.7119141</c:v>
                </c:pt>
                <c:pt idx="103167">
                  <c:v>95.82519529999998</c:v>
                </c:pt>
                <c:pt idx="103168">
                  <c:v>89.4775391</c:v>
                </c:pt>
                <c:pt idx="103169">
                  <c:v>70.9228516</c:v>
                </c:pt>
                <c:pt idx="103170">
                  <c:v>21.6064453</c:v>
                </c:pt>
                <c:pt idx="103171">
                  <c:v>-27.34375</c:v>
                </c:pt>
                <c:pt idx="103172">
                  <c:v>-70.55664059999998</c:v>
                </c:pt>
                <c:pt idx="103173">
                  <c:v>-91.6748047</c:v>
                </c:pt>
                <c:pt idx="103174">
                  <c:v>-96.3134766</c:v>
                </c:pt>
                <c:pt idx="103175">
                  <c:v>-71.6552734</c:v>
                </c:pt>
                <c:pt idx="103176">
                  <c:v>-28.3203125</c:v>
                </c:pt>
                <c:pt idx="103177">
                  <c:v>24.0478516</c:v>
                </c:pt>
                <c:pt idx="103178">
                  <c:v>70.67871089999993</c:v>
                </c:pt>
                <c:pt idx="103179">
                  <c:v>94.84863279999998</c:v>
                </c:pt>
                <c:pt idx="103180">
                  <c:v>95.5810547</c:v>
                </c:pt>
                <c:pt idx="103181">
                  <c:v>71.2890625</c:v>
                </c:pt>
                <c:pt idx="103182">
                  <c:v>24.4140625</c:v>
                </c:pt>
                <c:pt idx="103183">
                  <c:v>-21.1181641</c:v>
                </c:pt>
                <c:pt idx="103184">
                  <c:v>-60.7910156</c:v>
                </c:pt>
                <c:pt idx="103185">
                  <c:v>-94.4824219</c:v>
                </c:pt>
                <c:pt idx="103186">
                  <c:v>-98.1445312</c:v>
                </c:pt>
                <c:pt idx="103187">
                  <c:v>-76.9042969</c:v>
                </c:pt>
                <c:pt idx="103188">
                  <c:v>-38.0859375</c:v>
                </c:pt>
                <c:pt idx="103189">
                  <c:v>14.4042969</c:v>
                </c:pt>
                <c:pt idx="103190">
                  <c:v>56.0302734</c:v>
                </c:pt>
                <c:pt idx="103191">
                  <c:v>93.2617188</c:v>
                </c:pt>
                <c:pt idx="103192">
                  <c:v>97.4121094</c:v>
                </c:pt>
                <c:pt idx="103193">
                  <c:v>77.39257809999994</c:v>
                </c:pt>
                <c:pt idx="103194">
                  <c:v>40.2832031</c:v>
                </c:pt>
                <c:pt idx="103195">
                  <c:v>-11.2304688</c:v>
                </c:pt>
                <c:pt idx="103196">
                  <c:v>-61.6455078</c:v>
                </c:pt>
                <c:pt idx="103197">
                  <c:v>-85.3271484</c:v>
                </c:pt>
                <c:pt idx="103198">
                  <c:v>-91.1865234</c:v>
                </c:pt>
                <c:pt idx="103199">
                  <c:v>-85.8154297</c:v>
                </c:pt>
                <c:pt idx="103200">
                  <c:v>-46.7529297</c:v>
                </c:pt>
                <c:pt idx="103201">
                  <c:v>8.42285156</c:v>
                </c:pt>
                <c:pt idx="103202">
                  <c:v>55.5419922</c:v>
                </c:pt>
                <c:pt idx="103203">
                  <c:v>88.37890619999993</c:v>
                </c:pt>
                <c:pt idx="103204">
                  <c:v>99.4873047</c:v>
                </c:pt>
                <c:pt idx="103205">
                  <c:v>86.42578119999993</c:v>
                </c:pt>
                <c:pt idx="103206">
                  <c:v>51.0253906</c:v>
                </c:pt>
                <c:pt idx="103207">
                  <c:v>7.324218749999996</c:v>
                </c:pt>
                <c:pt idx="103208">
                  <c:v>-50.2929688</c:v>
                </c:pt>
                <c:pt idx="103209">
                  <c:v>-86.6699219</c:v>
                </c:pt>
                <c:pt idx="103210">
                  <c:v>-100.708008</c:v>
                </c:pt>
                <c:pt idx="103211">
                  <c:v>-88.37890619999993</c:v>
                </c:pt>
                <c:pt idx="103212">
                  <c:v>-51.39160159999999</c:v>
                </c:pt>
                <c:pt idx="103213">
                  <c:v>-0.244140625</c:v>
                </c:pt>
                <c:pt idx="103214">
                  <c:v>47.9736328</c:v>
                </c:pt>
                <c:pt idx="103215">
                  <c:v>82.7636719</c:v>
                </c:pt>
                <c:pt idx="103216">
                  <c:v>103.515625</c:v>
                </c:pt>
                <c:pt idx="103217">
                  <c:v>91.0644531</c:v>
                </c:pt>
                <c:pt idx="103218">
                  <c:v>59.81445309999999</c:v>
                </c:pt>
                <c:pt idx="103219">
                  <c:v>8.66699219</c:v>
                </c:pt>
                <c:pt idx="103220">
                  <c:v>-43.0908203</c:v>
                </c:pt>
                <c:pt idx="103221">
                  <c:v>-79.1015625</c:v>
                </c:pt>
                <c:pt idx="103222">
                  <c:v>-104.003906</c:v>
                </c:pt>
                <c:pt idx="103223">
                  <c:v>-90.08789059999998</c:v>
                </c:pt>
                <c:pt idx="103224">
                  <c:v>-53.7109375</c:v>
                </c:pt>
                <c:pt idx="103225">
                  <c:v>-7.08007812</c:v>
                </c:pt>
                <c:pt idx="103226">
                  <c:v>45.5322266</c:v>
                </c:pt>
                <c:pt idx="103227">
                  <c:v>77.75878909999996</c:v>
                </c:pt>
                <c:pt idx="103228">
                  <c:v>101.928711</c:v>
                </c:pt>
                <c:pt idx="103229">
                  <c:v>90.57617190000001</c:v>
                </c:pt>
                <c:pt idx="103230">
                  <c:v>57.61718749999999</c:v>
                </c:pt>
                <c:pt idx="103231">
                  <c:v>18.6767578</c:v>
                </c:pt>
                <c:pt idx="103232">
                  <c:v>-42.2363281</c:v>
                </c:pt>
                <c:pt idx="103233">
                  <c:v>-79.22363279999998</c:v>
                </c:pt>
                <c:pt idx="103234">
                  <c:v>-90.94238279999998</c:v>
                </c:pt>
                <c:pt idx="103235">
                  <c:v>-89.84375</c:v>
                </c:pt>
                <c:pt idx="103236">
                  <c:v>-62.8662109</c:v>
                </c:pt>
                <c:pt idx="103237">
                  <c:v>-15.9912109</c:v>
                </c:pt>
                <c:pt idx="103238">
                  <c:v>36.1328125</c:v>
                </c:pt>
                <c:pt idx="103239">
                  <c:v>80.8105469</c:v>
                </c:pt>
                <c:pt idx="103240">
                  <c:v>96.0693359</c:v>
                </c:pt>
                <c:pt idx="103241">
                  <c:v>98.63281249999996</c:v>
                </c:pt>
                <c:pt idx="103242">
                  <c:v>68.35937499999996</c:v>
                </c:pt>
                <c:pt idx="103243">
                  <c:v>18.7988281</c:v>
                </c:pt>
                <c:pt idx="103244">
                  <c:v>-33.3251953</c:v>
                </c:pt>
                <c:pt idx="103245">
                  <c:v>-73.3642578</c:v>
                </c:pt>
                <c:pt idx="103246">
                  <c:v>-96.67968749999996</c:v>
                </c:pt>
                <c:pt idx="103247">
                  <c:v>-95.4589844</c:v>
                </c:pt>
                <c:pt idx="103248">
                  <c:v>-77.39257809999994</c:v>
                </c:pt>
                <c:pt idx="103249">
                  <c:v>-29.9072266</c:v>
                </c:pt>
                <c:pt idx="103250">
                  <c:v>21.3623047</c:v>
                </c:pt>
                <c:pt idx="103251">
                  <c:v>68.7255859</c:v>
                </c:pt>
                <c:pt idx="103252">
                  <c:v>97.90039059999998</c:v>
                </c:pt>
                <c:pt idx="103253">
                  <c:v>94.97070309999998</c:v>
                </c:pt>
                <c:pt idx="103254">
                  <c:v>71.5332031</c:v>
                </c:pt>
                <c:pt idx="103255">
                  <c:v>29.9072266</c:v>
                </c:pt>
                <c:pt idx="103256">
                  <c:v>-27.7099609</c:v>
                </c:pt>
                <c:pt idx="103257">
                  <c:v>-74.21875</c:v>
                </c:pt>
                <c:pt idx="103258">
                  <c:v>-94.84863279999998</c:v>
                </c:pt>
                <c:pt idx="103259">
                  <c:v>-97.90039059999998</c:v>
                </c:pt>
                <c:pt idx="103260">
                  <c:v>-68.4814453</c:v>
                </c:pt>
                <c:pt idx="103261">
                  <c:v>-29.0527344</c:v>
                </c:pt>
                <c:pt idx="103262">
                  <c:v>19.0429688</c:v>
                </c:pt>
                <c:pt idx="103263">
                  <c:v>69.0917969</c:v>
                </c:pt>
                <c:pt idx="103264">
                  <c:v>96.4355469</c:v>
                </c:pt>
                <c:pt idx="103265">
                  <c:v>101.68457</c:v>
                </c:pt>
                <c:pt idx="103266">
                  <c:v>79.9560547</c:v>
                </c:pt>
                <c:pt idx="103267">
                  <c:v>51.2695312</c:v>
                </c:pt>
                <c:pt idx="103268">
                  <c:v>-12.0849609</c:v>
                </c:pt>
                <c:pt idx="103269">
                  <c:v>-57.2509766</c:v>
                </c:pt>
                <c:pt idx="103270">
                  <c:v>-90.82031249999996</c:v>
                </c:pt>
                <c:pt idx="103271">
                  <c:v>-101.44043</c:v>
                </c:pt>
                <c:pt idx="103272">
                  <c:v>-80.2001953</c:v>
                </c:pt>
                <c:pt idx="103273">
                  <c:v>-37.8417969</c:v>
                </c:pt>
                <c:pt idx="103274">
                  <c:v>3.41796875</c:v>
                </c:pt>
                <c:pt idx="103275">
                  <c:v>57.9833984</c:v>
                </c:pt>
                <c:pt idx="103276">
                  <c:v>92.89550779999998</c:v>
                </c:pt>
                <c:pt idx="103277">
                  <c:v>101.806641</c:v>
                </c:pt>
                <c:pt idx="103278">
                  <c:v>83.2519531</c:v>
                </c:pt>
                <c:pt idx="103279">
                  <c:v>40.5273438</c:v>
                </c:pt>
                <c:pt idx="103280">
                  <c:v>-4.63867188</c:v>
                </c:pt>
                <c:pt idx="103281">
                  <c:v>-56.5185547</c:v>
                </c:pt>
                <c:pt idx="103282">
                  <c:v>-87.4023438</c:v>
                </c:pt>
                <c:pt idx="103283">
                  <c:v>-99.7314453</c:v>
                </c:pt>
                <c:pt idx="103284">
                  <c:v>-85.5712891</c:v>
                </c:pt>
                <c:pt idx="103285">
                  <c:v>-44.0673828</c:v>
                </c:pt>
                <c:pt idx="103286">
                  <c:v>3.66210938</c:v>
                </c:pt>
                <c:pt idx="103287">
                  <c:v>50.78125</c:v>
                </c:pt>
                <c:pt idx="103288">
                  <c:v>84.10644529999998</c:v>
                </c:pt>
                <c:pt idx="103289">
                  <c:v>96.1914062</c:v>
                </c:pt>
                <c:pt idx="103290">
                  <c:v>83.7402344</c:v>
                </c:pt>
                <c:pt idx="103291">
                  <c:v>51.39160159999999</c:v>
                </c:pt>
                <c:pt idx="103292">
                  <c:v>1.09863281</c:v>
                </c:pt>
                <c:pt idx="103293">
                  <c:v>-48.2177734</c:v>
                </c:pt>
                <c:pt idx="103294">
                  <c:v>-81.17675779999993</c:v>
                </c:pt>
                <c:pt idx="103295">
                  <c:v>-102.661133</c:v>
                </c:pt>
                <c:pt idx="103296">
                  <c:v>-93.87207029999993</c:v>
                </c:pt>
                <c:pt idx="103297">
                  <c:v>-54.0771484</c:v>
                </c:pt>
                <c:pt idx="103298">
                  <c:v>-15.1367188</c:v>
                </c:pt>
                <c:pt idx="103299">
                  <c:v>38.0859375</c:v>
                </c:pt>
                <c:pt idx="103300">
                  <c:v>82.6416016</c:v>
                </c:pt>
                <c:pt idx="103301">
                  <c:v>101.44043</c:v>
                </c:pt>
                <c:pt idx="103302">
                  <c:v>95.0927734</c:v>
                </c:pt>
                <c:pt idx="103303">
                  <c:v>60.7910156</c:v>
                </c:pt>
                <c:pt idx="103304">
                  <c:v>15.3808594</c:v>
                </c:pt>
                <c:pt idx="103305">
                  <c:v>-39.4287109</c:v>
                </c:pt>
                <c:pt idx="103306">
                  <c:v>-84.22851559999998</c:v>
                </c:pt>
                <c:pt idx="103307">
                  <c:v>-96.4355469</c:v>
                </c:pt>
                <c:pt idx="103308">
                  <c:v>-93.38378909999996</c:v>
                </c:pt>
                <c:pt idx="103309">
                  <c:v>-62.0117188</c:v>
                </c:pt>
                <c:pt idx="103310">
                  <c:v>-18.1884766</c:v>
                </c:pt>
                <c:pt idx="103311">
                  <c:v>26.9775391</c:v>
                </c:pt>
                <c:pt idx="103312">
                  <c:v>67.2607422</c:v>
                </c:pt>
                <c:pt idx="103313">
                  <c:v>94.4824219</c:v>
                </c:pt>
                <c:pt idx="103314">
                  <c:v>89.9658203</c:v>
                </c:pt>
                <c:pt idx="103315">
                  <c:v>65.55175779999998</c:v>
                </c:pt>
                <c:pt idx="103316">
                  <c:v>17.8222656</c:v>
                </c:pt>
                <c:pt idx="103317">
                  <c:v>-32.5927734</c:v>
                </c:pt>
                <c:pt idx="103318">
                  <c:v>-79.34570309999998</c:v>
                </c:pt>
                <c:pt idx="103319">
                  <c:v>-91.1865234</c:v>
                </c:pt>
                <c:pt idx="103320">
                  <c:v>-91.796875</c:v>
                </c:pt>
                <c:pt idx="103321">
                  <c:v>-67.0166016</c:v>
                </c:pt>
                <c:pt idx="103322">
                  <c:v>-28.5644531</c:v>
                </c:pt>
                <c:pt idx="103323">
                  <c:v>22.8271484</c:v>
                </c:pt>
                <c:pt idx="103324">
                  <c:v>67.38281249999996</c:v>
                </c:pt>
                <c:pt idx="103325">
                  <c:v>93.01757809999998</c:v>
                </c:pt>
                <c:pt idx="103326">
                  <c:v>98.63281249999996</c:v>
                </c:pt>
                <c:pt idx="103327">
                  <c:v>72.3876953</c:v>
                </c:pt>
                <c:pt idx="103328">
                  <c:v>36.6210938</c:v>
                </c:pt>
                <c:pt idx="103329">
                  <c:v>-17.9443359</c:v>
                </c:pt>
                <c:pt idx="103330">
                  <c:v>-73.1201172</c:v>
                </c:pt>
                <c:pt idx="103331">
                  <c:v>-99.85351559999998</c:v>
                </c:pt>
                <c:pt idx="103332">
                  <c:v>-104.003906</c:v>
                </c:pt>
                <c:pt idx="103333">
                  <c:v>-81.9091797</c:v>
                </c:pt>
                <c:pt idx="103334">
                  <c:v>-36.6210938</c:v>
                </c:pt>
                <c:pt idx="103335">
                  <c:v>14.8925781</c:v>
                </c:pt>
                <c:pt idx="103336">
                  <c:v>66.65039059999994</c:v>
                </c:pt>
                <c:pt idx="103337">
                  <c:v>99.4873047</c:v>
                </c:pt>
                <c:pt idx="103338">
                  <c:v>100.952148</c:v>
                </c:pt>
                <c:pt idx="103339">
                  <c:v>76.6601562</c:v>
                </c:pt>
                <c:pt idx="103340">
                  <c:v>36.7431641</c:v>
                </c:pt>
                <c:pt idx="103341">
                  <c:v>-10.8642578</c:v>
                </c:pt>
                <c:pt idx="103342">
                  <c:v>-63.5986328</c:v>
                </c:pt>
                <c:pt idx="103343">
                  <c:v>-87.2802734</c:v>
                </c:pt>
                <c:pt idx="103344">
                  <c:v>-100.341797</c:v>
                </c:pt>
                <c:pt idx="103345">
                  <c:v>-80.4443359</c:v>
                </c:pt>
                <c:pt idx="103346">
                  <c:v>-46.7529297</c:v>
                </c:pt>
                <c:pt idx="103347">
                  <c:v>10.8642578</c:v>
                </c:pt>
                <c:pt idx="103348">
                  <c:v>52.9785156</c:v>
                </c:pt>
                <c:pt idx="103349">
                  <c:v>88.5009766</c:v>
                </c:pt>
                <c:pt idx="103350">
                  <c:v>100.219727</c:v>
                </c:pt>
                <c:pt idx="103351">
                  <c:v>83.7402344</c:v>
                </c:pt>
                <c:pt idx="103352">
                  <c:v>48.9501953</c:v>
                </c:pt>
                <c:pt idx="103353">
                  <c:v>-0.9765625</c:v>
                </c:pt>
                <c:pt idx="103354">
                  <c:v>-45.2880859</c:v>
                </c:pt>
                <c:pt idx="103355">
                  <c:v>-82.03125</c:v>
                </c:pt>
                <c:pt idx="103356">
                  <c:v>-102.172852</c:v>
                </c:pt>
                <c:pt idx="103357">
                  <c:v>-86.18164059999998</c:v>
                </c:pt>
                <c:pt idx="103358">
                  <c:v>-41.1376953</c:v>
                </c:pt>
                <c:pt idx="103359">
                  <c:v>-0.610351562</c:v>
                </c:pt>
                <c:pt idx="103360">
                  <c:v>52.4902344</c:v>
                </c:pt>
                <c:pt idx="103361">
                  <c:v>83.0078125</c:v>
                </c:pt>
                <c:pt idx="103362">
                  <c:v>98.63281249999996</c:v>
                </c:pt>
                <c:pt idx="103363">
                  <c:v>94.4824219</c:v>
                </c:pt>
                <c:pt idx="103364">
                  <c:v>51.8798828</c:v>
                </c:pt>
                <c:pt idx="103365">
                  <c:v>8.91113281</c:v>
                </c:pt>
                <c:pt idx="103366">
                  <c:v>-37.109375</c:v>
                </c:pt>
                <c:pt idx="103367">
                  <c:v>-82.7636719</c:v>
                </c:pt>
                <c:pt idx="103368">
                  <c:v>-110.595703</c:v>
                </c:pt>
                <c:pt idx="103369">
                  <c:v>-97.65625</c:v>
                </c:pt>
                <c:pt idx="103370">
                  <c:v>-55.4199219</c:v>
                </c:pt>
                <c:pt idx="103371">
                  <c:v>-12.5732422</c:v>
                </c:pt>
                <c:pt idx="103372">
                  <c:v>40.4052734</c:v>
                </c:pt>
                <c:pt idx="103373">
                  <c:v>80.2001953</c:v>
                </c:pt>
                <c:pt idx="103374">
                  <c:v>100.585938</c:v>
                </c:pt>
                <c:pt idx="103375">
                  <c:v>91.4306641</c:v>
                </c:pt>
                <c:pt idx="103376">
                  <c:v>59.4482422</c:v>
                </c:pt>
                <c:pt idx="103377">
                  <c:v>14.0380859</c:v>
                </c:pt>
                <c:pt idx="103378">
                  <c:v>-35.8886719</c:v>
                </c:pt>
                <c:pt idx="103379">
                  <c:v>-77.8808594</c:v>
                </c:pt>
                <c:pt idx="103380">
                  <c:v>-98.63281249999996</c:v>
                </c:pt>
                <c:pt idx="103381">
                  <c:v>-95.0927734</c:v>
                </c:pt>
                <c:pt idx="103382">
                  <c:v>-67.50488279999998</c:v>
                </c:pt>
                <c:pt idx="103383">
                  <c:v>-17.0898438</c:v>
                </c:pt>
                <c:pt idx="103384">
                  <c:v>29.1748047</c:v>
                </c:pt>
                <c:pt idx="103385">
                  <c:v>75.0732422</c:v>
                </c:pt>
                <c:pt idx="103386">
                  <c:v>102.416992</c:v>
                </c:pt>
                <c:pt idx="103387">
                  <c:v>92.89550779999998</c:v>
                </c:pt>
                <c:pt idx="103388">
                  <c:v>67.62695309999998</c:v>
                </c:pt>
                <c:pt idx="103389">
                  <c:v>20.9960938</c:v>
                </c:pt>
                <c:pt idx="103390">
                  <c:v>-31.3720703</c:v>
                </c:pt>
                <c:pt idx="103391">
                  <c:v>-65.9179688</c:v>
                </c:pt>
                <c:pt idx="103392">
                  <c:v>-96.3134766</c:v>
                </c:pt>
                <c:pt idx="103393">
                  <c:v>-97.77832029999998</c:v>
                </c:pt>
                <c:pt idx="103394">
                  <c:v>-70.55664059999998</c:v>
                </c:pt>
                <c:pt idx="103395">
                  <c:v>-25.0244141</c:v>
                </c:pt>
                <c:pt idx="103396">
                  <c:v>21.1181641</c:v>
                </c:pt>
                <c:pt idx="103397">
                  <c:v>74.5849609</c:v>
                </c:pt>
                <c:pt idx="103398">
                  <c:v>101.318359</c:v>
                </c:pt>
                <c:pt idx="103399">
                  <c:v>94.3603516</c:v>
                </c:pt>
                <c:pt idx="103400">
                  <c:v>65.18554690000001</c:v>
                </c:pt>
                <c:pt idx="103401">
                  <c:v>29.6630859</c:v>
                </c:pt>
                <c:pt idx="103402">
                  <c:v>-18.6767578</c:v>
                </c:pt>
                <c:pt idx="103403">
                  <c:v>-65.0634766</c:v>
                </c:pt>
                <c:pt idx="103404">
                  <c:v>-89.2333984</c:v>
                </c:pt>
                <c:pt idx="103405">
                  <c:v>-96.1914062</c:v>
                </c:pt>
                <c:pt idx="103406">
                  <c:v>-78.4912109</c:v>
                </c:pt>
                <c:pt idx="103407">
                  <c:v>-34.17968749999999</c:v>
                </c:pt>
                <c:pt idx="103408">
                  <c:v>18.4326172</c:v>
                </c:pt>
                <c:pt idx="103409">
                  <c:v>62.8662109</c:v>
                </c:pt>
                <c:pt idx="103410">
                  <c:v>92.0410156</c:v>
                </c:pt>
                <c:pt idx="103411">
                  <c:v>102.172852</c:v>
                </c:pt>
                <c:pt idx="103412">
                  <c:v>76.0498047</c:v>
                </c:pt>
                <c:pt idx="103413">
                  <c:v>35.5224609</c:v>
                </c:pt>
                <c:pt idx="103414">
                  <c:v>-7.56835938</c:v>
                </c:pt>
                <c:pt idx="103415">
                  <c:v>-54.1992188</c:v>
                </c:pt>
                <c:pt idx="103416">
                  <c:v>-88.2568359</c:v>
                </c:pt>
                <c:pt idx="103417">
                  <c:v>-100.463867</c:v>
                </c:pt>
                <c:pt idx="103418">
                  <c:v>-88.37890619999993</c:v>
                </c:pt>
                <c:pt idx="103419">
                  <c:v>-47.1191406</c:v>
                </c:pt>
                <c:pt idx="103420">
                  <c:v>8.30078125</c:v>
                </c:pt>
                <c:pt idx="103421">
                  <c:v>59.0820312</c:v>
                </c:pt>
                <c:pt idx="103422">
                  <c:v>90.33203119999993</c:v>
                </c:pt>
                <c:pt idx="103423">
                  <c:v>98.75488279999998</c:v>
                </c:pt>
                <c:pt idx="103424">
                  <c:v>81.5429688</c:v>
                </c:pt>
                <c:pt idx="103425">
                  <c:v>39.0625</c:v>
                </c:pt>
                <c:pt idx="103426">
                  <c:v>-5.73730469</c:v>
                </c:pt>
                <c:pt idx="103427">
                  <c:v>-51.0253906</c:v>
                </c:pt>
                <c:pt idx="103428">
                  <c:v>-87.03613279999998</c:v>
                </c:pt>
                <c:pt idx="103429">
                  <c:v>-100.097656</c:v>
                </c:pt>
                <c:pt idx="103430">
                  <c:v>-87.15820309999998</c:v>
                </c:pt>
                <c:pt idx="103431">
                  <c:v>-47.9736328</c:v>
                </c:pt>
                <c:pt idx="103432">
                  <c:v>-3.05175781</c:v>
                </c:pt>
                <c:pt idx="103433">
                  <c:v>46.875</c:v>
                </c:pt>
                <c:pt idx="103434">
                  <c:v>84.7167969</c:v>
                </c:pt>
                <c:pt idx="103435">
                  <c:v>95.3369141</c:v>
                </c:pt>
                <c:pt idx="103436">
                  <c:v>91.4306641</c:v>
                </c:pt>
                <c:pt idx="103437">
                  <c:v>52.2460938</c:v>
                </c:pt>
                <c:pt idx="103438">
                  <c:v>3.29589844</c:v>
                </c:pt>
                <c:pt idx="103439">
                  <c:v>-40.2832031</c:v>
                </c:pt>
                <c:pt idx="103440">
                  <c:v>-85.5712891</c:v>
                </c:pt>
                <c:pt idx="103441">
                  <c:v>-100.463867</c:v>
                </c:pt>
                <c:pt idx="103442">
                  <c:v>-87.890625</c:v>
                </c:pt>
                <c:pt idx="103443">
                  <c:v>-55.4199219</c:v>
                </c:pt>
                <c:pt idx="103444">
                  <c:v>-9.39941406</c:v>
                </c:pt>
                <c:pt idx="103445">
                  <c:v>41.8701172</c:v>
                </c:pt>
                <c:pt idx="103446">
                  <c:v>81.7871094</c:v>
                </c:pt>
                <c:pt idx="103447">
                  <c:v>100.585938</c:v>
                </c:pt>
                <c:pt idx="103448">
                  <c:v>94.7265625</c:v>
                </c:pt>
                <c:pt idx="103449">
                  <c:v>60.9130859</c:v>
                </c:pt>
                <c:pt idx="103450">
                  <c:v>19.7753906</c:v>
                </c:pt>
                <c:pt idx="103451">
                  <c:v>-35.2783203</c:v>
                </c:pt>
                <c:pt idx="103452">
                  <c:v>-82.03125</c:v>
                </c:pt>
                <c:pt idx="103453">
                  <c:v>-98.75488279999998</c:v>
                </c:pt>
                <c:pt idx="103454">
                  <c:v>-91.0644531</c:v>
                </c:pt>
                <c:pt idx="103455">
                  <c:v>-61.6455078</c:v>
                </c:pt>
                <c:pt idx="103456">
                  <c:v>-19.1650391</c:v>
                </c:pt>
                <c:pt idx="103457">
                  <c:v>39.30664059999999</c:v>
                </c:pt>
                <c:pt idx="103458">
                  <c:v>80.2001953</c:v>
                </c:pt>
                <c:pt idx="103459">
                  <c:v>96.4355469</c:v>
                </c:pt>
                <c:pt idx="103460">
                  <c:v>94.84863279999998</c:v>
                </c:pt>
                <c:pt idx="103461">
                  <c:v>73.1201172</c:v>
                </c:pt>
                <c:pt idx="103462">
                  <c:v>25.7568359</c:v>
                </c:pt>
                <c:pt idx="103463">
                  <c:v>-29.5410156</c:v>
                </c:pt>
                <c:pt idx="103464">
                  <c:v>-74.3408203</c:v>
                </c:pt>
                <c:pt idx="103465">
                  <c:v>-103.149414</c:v>
                </c:pt>
                <c:pt idx="103466">
                  <c:v>-95.5810547</c:v>
                </c:pt>
                <c:pt idx="103467">
                  <c:v>-65.7958984</c:v>
                </c:pt>
                <c:pt idx="103468">
                  <c:v>-22.5830078</c:v>
                </c:pt>
                <c:pt idx="103469">
                  <c:v>23.4375</c:v>
                </c:pt>
                <c:pt idx="103470">
                  <c:v>68.35937499999996</c:v>
                </c:pt>
                <c:pt idx="103471">
                  <c:v>95.703125</c:v>
                </c:pt>
                <c:pt idx="103472">
                  <c:v>101.5625</c:v>
                </c:pt>
                <c:pt idx="103473">
                  <c:v>72.50976559999998</c:v>
                </c:pt>
                <c:pt idx="103474">
                  <c:v>32.5927734</c:v>
                </c:pt>
                <c:pt idx="103475">
                  <c:v>-15.5029297</c:v>
                </c:pt>
                <c:pt idx="103476">
                  <c:v>-57.9833984</c:v>
                </c:pt>
                <c:pt idx="103477">
                  <c:v>-94.84863279999998</c:v>
                </c:pt>
                <c:pt idx="103478">
                  <c:v>-95.2148438</c:v>
                </c:pt>
                <c:pt idx="103479">
                  <c:v>-72.9980469</c:v>
                </c:pt>
                <c:pt idx="103480">
                  <c:v>-35.4003906</c:v>
                </c:pt>
                <c:pt idx="103481">
                  <c:v>12.2070312</c:v>
                </c:pt>
                <c:pt idx="103482">
                  <c:v>72.1435547</c:v>
                </c:pt>
                <c:pt idx="103483">
                  <c:v>95.82519529999998</c:v>
                </c:pt>
                <c:pt idx="103484">
                  <c:v>100.341797</c:v>
                </c:pt>
                <c:pt idx="103485">
                  <c:v>76.6601562</c:v>
                </c:pt>
                <c:pt idx="103486">
                  <c:v>38.3300781</c:v>
                </c:pt>
                <c:pt idx="103487">
                  <c:v>-7.08007812</c:v>
                </c:pt>
                <c:pt idx="103488">
                  <c:v>-61.5234375</c:v>
                </c:pt>
                <c:pt idx="103489">
                  <c:v>-91.3085938</c:v>
                </c:pt>
                <c:pt idx="103490">
                  <c:v>-95.9472656</c:v>
                </c:pt>
                <c:pt idx="103491">
                  <c:v>-81.4208984</c:v>
                </c:pt>
                <c:pt idx="103492">
                  <c:v>-43.3349609</c:v>
                </c:pt>
                <c:pt idx="103493">
                  <c:v>2.9296875</c:v>
                </c:pt>
                <c:pt idx="103494">
                  <c:v>60.9130859</c:v>
                </c:pt>
                <c:pt idx="103495">
                  <c:v>86.9140625</c:v>
                </c:pt>
                <c:pt idx="103496">
                  <c:v>91.1865234</c:v>
                </c:pt>
                <c:pt idx="103497">
                  <c:v>86.3037109</c:v>
                </c:pt>
                <c:pt idx="103498">
                  <c:v>49.4384766</c:v>
                </c:pt>
                <c:pt idx="103499">
                  <c:v>0.244140625</c:v>
                </c:pt>
                <c:pt idx="103500">
                  <c:v>-47.3632812</c:v>
                </c:pt>
                <c:pt idx="103501">
                  <c:v>-82.7636719</c:v>
                </c:pt>
                <c:pt idx="103502">
                  <c:v>-102.294922</c:v>
                </c:pt>
                <c:pt idx="103503">
                  <c:v>-87.890625</c:v>
                </c:pt>
                <c:pt idx="103504">
                  <c:v>-50.6591797</c:v>
                </c:pt>
                <c:pt idx="103505">
                  <c:v>-2.31933594</c:v>
                </c:pt>
                <c:pt idx="103506">
                  <c:v>46.2646484</c:v>
                </c:pt>
                <c:pt idx="103507">
                  <c:v>83.4960938</c:v>
                </c:pt>
                <c:pt idx="103508">
                  <c:v>95.2148438</c:v>
                </c:pt>
                <c:pt idx="103509">
                  <c:v>81.29882809999998</c:v>
                </c:pt>
                <c:pt idx="103510">
                  <c:v>52.9785156</c:v>
                </c:pt>
                <c:pt idx="103511">
                  <c:v>3.29589844</c:v>
                </c:pt>
                <c:pt idx="103512">
                  <c:v>-50.0488281</c:v>
                </c:pt>
                <c:pt idx="103513">
                  <c:v>-84.3505859</c:v>
                </c:pt>
                <c:pt idx="103514">
                  <c:v>-97.0458984</c:v>
                </c:pt>
                <c:pt idx="103515">
                  <c:v>-88.9892578</c:v>
                </c:pt>
                <c:pt idx="103516">
                  <c:v>-57.8613281</c:v>
                </c:pt>
                <c:pt idx="103517">
                  <c:v>-6.59179688</c:v>
                </c:pt>
                <c:pt idx="103518">
                  <c:v>42.6025391</c:v>
                </c:pt>
                <c:pt idx="103519">
                  <c:v>82.27539059999994</c:v>
                </c:pt>
                <c:pt idx="103520">
                  <c:v>100.341797</c:v>
                </c:pt>
                <c:pt idx="103521">
                  <c:v>92.77343749999996</c:v>
                </c:pt>
                <c:pt idx="103522">
                  <c:v>63.2324219</c:v>
                </c:pt>
                <c:pt idx="103523">
                  <c:v>13.7939453</c:v>
                </c:pt>
                <c:pt idx="103524">
                  <c:v>-43.7011719</c:v>
                </c:pt>
                <c:pt idx="103525">
                  <c:v>-75.9277344</c:v>
                </c:pt>
                <c:pt idx="103526">
                  <c:v>-98.1445312</c:v>
                </c:pt>
                <c:pt idx="103527">
                  <c:v>-88.5009766</c:v>
                </c:pt>
                <c:pt idx="103528">
                  <c:v>-58.1054688</c:v>
                </c:pt>
                <c:pt idx="103529">
                  <c:v>-12.5732422</c:v>
                </c:pt>
                <c:pt idx="103530">
                  <c:v>35.7666016</c:v>
                </c:pt>
                <c:pt idx="103531">
                  <c:v>72.50976559999998</c:v>
                </c:pt>
                <c:pt idx="103532">
                  <c:v>98.38867190000001</c:v>
                </c:pt>
                <c:pt idx="103533">
                  <c:v>99.85351559999998</c:v>
                </c:pt>
                <c:pt idx="103534">
                  <c:v>64.3310547</c:v>
                </c:pt>
                <c:pt idx="103535">
                  <c:v>24.6582031</c:v>
                </c:pt>
                <c:pt idx="103536">
                  <c:v>-29.5410156</c:v>
                </c:pt>
                <c:pt idx="103537">
                  <c:v>-74.7070312</c:v>
                </c:pt>
                <c:pt idx="103538">
                  <c:v>-98.5107422</c:v>
                </c:pt>
                <c:pt idx="103539">
                  <c:v>-96.1914062</c:v>
                </c:pt>
                <c:pt idx="103540">
                  <c:v>-73.7304688</c:v>
                </c:pt>
                <c:pt idx="103541">
                  <c:v>-24.5361328</c:v>
                </c:pt>
                <c:pt idx="103542">
                  <c:v>32.3486328</c:v>
                </c:pt>
                <c:pt idx="103543">
                  <c:v>69.45800779999998</c:v>
                </c:pt>
                <c:pt idx="103544">
                  <c:v>88.0126953</c:v>
                </c:pt>
                <c:pt idx="103545">
                  <c:v>93.01757809999998</c:v>
                </c:pt>
                <c:pt idx="103546">
                  <c:v>78.2470703</c:v>
                </c:pt>
                <c:pt idx="103547">
                  <c:v>23.1933594</c:v>
                </c:pt>
                <c:pt idx="103548">
                  <c:v>-23.4375</c:v>
                </c:pt>
                <c:pt idx="103549">
                  <c:v>-60.18066409999999</c:v>
                </c:pt>
                <c:pt idx="103550">
                  <c:v>-97.1679688</c:v>
                </c:pt>
                <c:pt idx="103551">
                  <c:v>-99.2431641</c:v>
                </c:pt>
                <c:pt idx="103552">
                  <c:v>-76.0498047</c:v>
                </c:pt>
                <c:pt idx="103553">
                  <c:v>-33.44726559999999</c:v>
                </c:pt>
                <c:pt idx="103554">
                  <c:v>20.2636719</c:v>
                </c:pt>
                <c:pt idx="103555">
                  <c:v>67.50488279999998</c:v>
                </c:pt>
                <c:pt idx="103556">
                  <c:v>89.9658203</c:v>
                </c:pt>
                <c:pt idx="103557">
                  <c:v>97.1679688</c:v>
                </c:pt>
                <c:pt idx="103558">
                  <c:v>77.0263672</c:v>
                </c:pt>
                <c:pt idx="103559">
                  <c:v>34.17968749999999</c:v>
                </c:pt>
                <c:pt idx="103560">
                  <c:v>-9.155273439999998</c:v>
                </c:pt>
                <c:pt idx="103561">
                  <c:v>-56.7626953</c:v>
                </c:pt>
                <c:pt idx="103562">
                  <c:v>-93.9941406</c:v>
                </c:pt>
                <c:pt idx="103563">
                  <c:v>-91.55273440000001</c:v>
                </c:pt>
                <c:pt idx="103564">
                  <c:v>-80.8105469</c:v>
                </c:pt>
                <c:pt idx="103565">
                  <c:v>-48.3398438</c:v>
                </c:pt>
                <c:pt idx="103566">
                  <c:v>10.3759766</c:v>
                </c:pt>
                <c:pt idx="103567">
                  <c:v>58.4716797</c:v>
                </c:pt>
                <c:pt idx="103568">
                  <c:v>93.01757809999998</c:v>
                </c:pt>
                <c:pt idx="103569">
                  <c:v>103.027344</c:v>
                </c:pt>
                <c:pt idx="103570">
                  <c:v>85.6933594</c:v>
                </c:pt>
                <c:pt idx="103571">
                  <c:v>40.5273438</c:v>
                </c:pt>
                <c:pt idx="103572">
                  <c:v>-8.05664062</c:v>
                </c:pt>
                <c:pt idx="103573">
                  <c:v>-57.8613281</c:v>
                </c:pt>
                <c:pt idx="103574">
                  <c:v>-88.2568359</c:v>
                </c:pt>
                <c:pt idx="103575">
                  <c:v>-101.44043</c:v>
                </c:pt>
                <c:pt idx="103576">
                  <c:v>-77.0263672</c:v>
                </c:pt>
                <c:pt idx="103577">
                  <c:v>-43.8232422</c:v>
                </c:pt>
                <c:pt idx="103578">
                  <c:v>-2.9296875</c:v>
                </c:pt>
                <c:pt idx="103579">
                  <c:v>49.6826172</c:v>
                </c:pt>
                <c:pt idx="103580">
                  <c:v>80.68847659999993</c:v>
                </c:pt>
                <c:pt idx="103581">
                  <c:v>96.4355469</c:v>
                </c:pt>
                <c:pt idx="103582">
                  <c:v>84.4726562</c:v>
                </c:pt>
                <c:pt idx="103583">
                  <c:v>56.1523438</c:v>
                </c:pt>
                <c:pt idx="103584">
                  <c:v>7.812499999999997</c:v>
                </c:pt>
                <c:pt idx="103585">
                  <c:v>-46.1425781</c:v>
                </c:pt>
                <c:pt idx="103586">
                  <c:v>-87.5244141</c:v>
                </c:pt>
                <c:pt idx="103587">
                  <c:v>-101.196289</c:v>
                </c:pt>
                <c:pt idx="103588">
                  <c:v>-84.22851559999998</c:v>
                </c:pt>
                <c:pt idx="103589">
                  <c:v>-53.5888672</c:v>
                </c:pt>
                <c:pt idx="103590">
                  <c:v>-5.37109375</c:v>
                </c:pt>
                <c:pt idx="103591">
                  <c:v>43.2128906</c:v>
                </c:pt>
                <c:pt idx="103592">
                  <c:v>79.9560547</c:v>
                </c:pt>
                <c:pt idx="103593">
                  <c:v>94.2382812</c:v>
                </c:pt>
                <c:pt idx="103594">
                  <c:v>86.3037109</c:v>
                </c:pt>
                <c:pt idx="103595">
                  <c:v>55.7861328</c:v>
                </c:pt>
                <c:pt idx="103596">
                  <c:v>16.72363279999998</c:v>
                </c:pt>
                <c:pt idx="103597">
                  <c:v>-37.3535156</c:v>
                </c:pt>
                <c:pt idx="103598">
                  <c:v>-80.5664062</c:v>
                </c:pt>
                <c:pt idx="103599">
                  <c:v>-95.9472656</c:v>
                </c:pt>
                <c:pt idx="103600">
                  <c:v>-91.4306641</c:v>
                </c:pt>
                <c:pt idx="103601">
                  <c:v>-63.1103516</c:v>
                </c:pt>
                <c:pt idx="103602">
                  <c:v>-20.9960938</c:v>
                </c:pt>
                <c:pt idx="103603">
                  <c:v>37.4755859</c:v>
                </c:pt>
                <c:pt idx="103604">
                  <c:v>73.1201172</c:v>
                </c:pt>
                <c:pt idx="103605">
                  <c:v>96.80175779999998</c:v>
                </c:pt>
                <c:pt idx="103606">
                  <c:v>88.2568359</c:v>
                </c:pt>
                <c:pt idx="103607">
                  <c:v>64.2089844</c:v>
                </c:pt>
                <c:pt idx="103608">
                  <c:v>19.7753906</c:v>
                </c:pt>
                <c:pt idx="103609">
                  <c:v>-29.7851562</c:v>
                </c:pt>
                <c:pt idx="103610">
                  <c:v>-77.5146484</c:v>
                </c:pt>
                <c:pt idx="103611">
                  <c:v>-96.1914062</c:v>
                </c:pt>
                <c:pt idx="103612">
                  <c:v>-98.0224609</c:v>
                </c:pt>
                <c:pt idx="103613">
                  <c:v>-71.5332031</c:v>
                </c:pt>
                <c:pt idx="103614">
                  <c:v>-21.8505859</c:v>
                </c:pt>
                <c:pt idx="103615">
                  <c:v>29.0527344</c:v>
                </c:pt>
                <c:pt idx="103616">
                  <c:v>78.12499999999998</c:v>
                </c:pt>
                <c:pt idx="103617">
                  <c:v>100.585938</c:v>
                </c:pt>
                <c:pt idx="103618">
                  <c:v>91.4306641</c:v>
                </c:pt>
                <c:pt idx="103619">
                  <c:v>71.5332031</c:v>
                </c:pt>
                <c:pt idx="103620">
                  <c:v>30.5175781</c:v>
                </c:pt>
                <c:pt idx="103621">
                  <c:v>-18.6767578</c:v>
                </c:pt>
                <c:pt idx="103622">
                  <c:v>-63.9648438</c:v>
                </c:pt>
                <c:pt idx="103623">
                  <c:v>-97.1679688</c:v>
                </c:pt>
                <c:pt idx="103624">
                  <c:v>-99.3652344</c:v>
                </c:pt>
                <c:pt idx="103625">
                  <c:v>-77.5146484</c:v>
                </c:pt>
                <c:pt idx="103626">
                  <c:v>-43.4570312</c:v>
                </c:pt>
                <c:pt idx="103627">
                  <c:v>18.5546875</c:v>
                </c:pt>
                <c:pt idx="103628">
                  <c:v>65.55175779999998</c:v>
                </c:pt>
                <c:pt idx="103629">
                  <c:v>91.6748047</c:v>
                </c:pt>
                <c:pt idx="103630">
                  <c:v>98.63281249999996</c:v>
                </c:pt>
                <c:pt idx="103631">
                  <c:v>78.0029297</c:v>
                </c:pt>
                <c:pt idx="103632">
                  <c:v>38.4521484</c:v>
                </c:pt>
                <c:pt idx="103633">
                  <c:v>-12.8173828</c:v>
                </c:pt>
                <c:pt idx="103634">
                  <c:v>-62.8662109</c:v>
                </c:pt>
                <c:pt idx="103635">
                  <c:v>-94.6044922</c:v>
                </c:pt>
                <c:pt idx="103636">
                  <c:v>-95.82519529999998</c:v>
                </c:pt>
                <c:pt idx="103637">
                  <c:v>-80.5664062</c:v>
                </c:pt>
                <c:pt idx="103638">
                  <c:v>-37.2314453</c:v>
                </c:pt>
                <c:pt idx="103639">
                  <c:v>12.9394531</c:v>
                </c:pt>
                <c:pt idx="103640">
                  <c:v>57.8613281</c:v>
                </c:pt>
                <c:pt idx="103641">
                  <c:v>94.6044922</c:v>
                </c:pt>
                <c:pt idx="103642">
                  <c:v>97.4121094</c:v>
                </c:pt>
                <c:pt idx="103643">
                  <c:v>80.078125</c:v>
                </c:pt>
                <c:pt idx="103644">
                  <c:v>44.55566409999999</c:v>
                </c:pt>
                <c:pt idx="103645">
                  <c:v>-4.15039062</c:v>
                </c:pt>
                <c:pt idx="103646">
                  <c:v>-53.7109375</c:v>
                </c:pt>
                <c:pt idx="103647">
                  <c:v>-91.6748047</c:v>
                </c:pt>
                <c:pt idx="103648">
                  <c:v>-97.90039059999998</c:v>
                </c:pt>
                <c:pt idx="103649">
                  <c:v>-84.9609375</c:v>
                </c:pt>
                <c:pt idx="103650">
                  <c:v>-47.9736328</c:v>
                </c:pt>
                <c:pt idx="103651">
                  <c:v>-1.58691406</c:v>
                </c:pt>
                <c:pt idx="103652">
                  <c:v>50.4150391</c:v>
                </c:pt>
                <c:pt idx="103653">
                  <c:v>89.5996094</c:v>
                </c:pt>
                <c:pt idx="103654">
                  <c:v>101.806641</c:v>
                </c:pt>
                <c:pt idx="103655">
                  <c:v>91.55273440000001</c:v>
                </c:pt>
                <c:pt idx="103656">
                  <c:v>60.3027344</c:v>
                </c:pt>
                <c:pt idx="103657">
                  <c:v>0.610351562</c:v>
                </c:pt>
                <c:pt idx="103658">
                  <c:v>-52.9785156</c:v>
                </c:pt>
                <c:pt idx="103659">
                  <c:v>-93.38378909999996</c:v>
                </c:pt>
                <c:pt idx="103660">
                  <c:v>-103.271484</c:v>
                </c:pt>
                <c:pt idx="103661">
                  <c:v>-87.15820309999998</c:v>
                </c:pt>
                <c:pt idx="103662">
                  <c:v>-61.6455078</c:v>
                </c:pt>
                <c:pt idx="103663">
                  <c:v>-8.544921879999997</c:v>
                </c:pt>
                <c:pt idx="103664">
                  <c:v>42.2363281</c:v>
                </c:pt>
                <c:pt idx="103665">
                  <c:v>83.2519531</c:v>
                </c:pt>
                <c:pt idx="103666">
                  <c:v>103.149414</c:v>
                </c:pt>
                <c:pt idx="103667">
                  <c:v>92.5292969</c:v>
                </c:pt>
                <c:pt idx="103668">
                  <c:v>58.2275391</c:v>
                </c:pt>
                <c:pt idx="103669">
                  <c:v>12.3291016</c:v>
                </c:pt>
                <c:pt idx="103670">
                  <c:v>-37.8417969</c:v>
                </c:pt>
                <c:pt idx="103671">
                  <c:v>-79.9560547</c:v>
                </c:pt>
                <c:pt idx="103672">
                  <c:v>-96.3134766</c:v>
                </c:pt>
                <c:pt idx="103673">
                  <c:v>-102.172852</c:v>
                </c:pt>
                <c:pt idx="103674">
                  <c:v>-70.0683594</c:v>
                </c:pt>
                <c:pt idx="103675">
                  <c:v>-13.671875</c:v>
                </c:pt>
                <c:pt idx="103676">
                  <c:v>35.6445312</c:v>
                </c:pt>
                <c:pt idx="103677">
                  <c:v>76.0498047</c:v>
                </c:pt>
                <c:pt idx="103678">
                  <c:v>100.952148</c:v>
                </c:pt>
                <c:pt idx="103679">
                  <c:v>96.92382809999998</c:v>
                </c:pt>
                <c:pt idx="103680">
                  <c:v>58.1054688</c:v>
                </c:pt>
                <c:pt idx="103681">
                  <c:v>26.8554688</c:v>
                </c:pt>
                <c:pt idx="103682">
                  <c:v>-26.6113281</c:v>
                </c:pt>
                <c:pt idx="103683">
                  <c:v>-74.8291016</c:v>
                </c:pt>
                <c:pt idx="103684">
                  <c:v>-92.5292969</c:v>
                </c:pt>
                <c:pt idx="103685">
                  <c:v>-96.80175779999998</c:v>
                </c:pt>
                <c:pt idx="103686">
                  <c:v>-71.6552734</c:v>
                </c:pt>
                <c:pt idx="103687">
                  <c:v>-26.3671875</c:v>
                </c:pt>
                <c:pt idx="103688">
                  <c:v>31.25</c:v>
                </c:pt>
                <c:pt idx="103689">
                  <c:v>76.6601562</c:v>
                </c:pt>
                <c:pt idx="103690">
                  <c:v>98.2666016</c:v>
                </c:pt>
                <c:pt idx="103691">
                  <c:v>96.0693359</c:v>
                </c:pt>
                <c:pt idx="103692">
                  <c:v>72.3876953</c:v>
                </c:pt>
                <c:pt idx="103693">
                  <c:v>26.9775391</c:v>
                </c:pt>
                <c:pt idx="103694">
                  <c:v>-30.5175781</c:v>
                </c:pt>
                <c:pt idx="103695">
                  <c:v>-72.9980469</c:v>
                </c:pt>
                <c:pt idx="103696">
                  <c:v>-95.0927734</c:v>
                </c:pt>
                <c:pt idx="103697">
                  <c:v>-95.2148438</c:v>
                </c:pt>
                <c:pt idx="103698">
                  <c:v>-72.9980469</c:v>
                </c:pt>
                <c:pt idx="103699">
                  <c:v>-26.0009766</c:v>
                </c:pt>
                <c:pt idx="103700">
                  <c:v>18.1884766</c:v>
                </c:pt>
                <c:pt idx="103701">
                  <c:v>62.9882812</c:v>
                </c:pt>
                <c:pt idx="103702">
                  <c:v>88.5009766</c:v>
                </c:pt>
                <c:pt idx="103703">
                  <c:v>95.703125</c:v>
                </c:pt>
                <c:pt idx="103704">
                  <c:v>73.3642578</c:v>
                </c:pt>
                <c:pt idx="103705">
                  <c:v>34.5458984</c:v>
                </c:pt>
                <c:pt idx="103706">
                  <c:v>-18.5546875</c:v>
                </c:pt>
                <c:pt idx="103707">
                  <c:v>-62.2558594</c:v>
                </c:pt>
                <c:pt idx="103708">
                  <c:v>-88.2568359</c:v>
                </c:pt>
                <c:pt idx="103709">
                  <c:v>-100.097656</c:v>
                </c:pt>
                <c:pt idx="103710">
                  <c:v>-82.7636719</c:v>
                </c:pt>
                <c:pt idx="103711">
                  <c:v>-40.1611328</c:v>
                </c:pt>
                <c:pt idx="103712">
                  <c:v>11.4746094</c:v>
                </c:pt>
                <c:pt idx="103713">
                  <c:v>59.5703125</c:v>
                </c:pt>
                <c:pt idx="103714">
                  <c:v>94.2382812</c:v>
                </c:pt>
                <c:pt idx="103715">
                  <c:v>95.4589844</c:v>
                </c:pt>
                <c:pt idx="103716">
                  <c:v>83.984375</c:v>
                </c:pt>
                <c:pt idx="103717">
                  <c:v>46.1425781</c:v>
                </c:pt>
                <c:pt idx="103718">
                  <c:v>-10.6201172</c:v>
                </c:pt>
                <c:pt idx="103719">
                  <c:v>-54.93164059999999</c:v>
                </c:pt>
                <c:pt idx="103720">
                  <c:v>-87.890625</c:v>
                </c:pt>
                <c:pt idx="103721">
                  <c:v>-97.2900391</c:v>
                </c:pt>
                <c:pt idx="103722">
                  <c:v>-82.88574219999992</c:v>
                </c:pt>
                <c:pt idx="103723">
                  <c:v>-48.0957031</c:v>
                </c:pt>
                <c:pt idx="103724">
                  <c:v>-1.22070312</c:v>
                </c:pt>
                <c:pt idx="103725">
                  <c:v>51.5136719</c:v>
                </c:pt>
                <c:pt idx="103726">
                  <c:v>85.8154297</c:v>
                </c:pt>
                <c:pt idx="103727">
                  <c:v>97.1679688</c:v>
                </c:pt>
                <c:pt idx="103728">
                  <c:v>84.10644529999998</c:v>
                </c:pt>
                <c:pt idx="103729">
                  <c:v>47.4853516</c:v>
                </c:pt>
                <c:pt idx="103730">
                  <c:v>-3.05175781</c:v>
                </c:pt>
                <c:pt idx="103731">
                  <c:v>-46.875</c:v>
                </c:pt>
                <c:pt idx="103732">
                  <c:v>-78.7353516</c:v>
                </c:pt>
                <c:pt idx="103733">
                  <c:v>-96.80175779999998</c:v>
                </c:pt>
                <c:pt idx="103734">
                  <c:v>-89.11132809999998</c:v>
                </c:pt>
                <c:pt idx="103735">
                  <c:v>-54.4433594</c:v>
                </c:pt>
                <c:pt idx="103736">
                  <c:v>-7.20214844</c:v>
                </c:pt>
                <c:pt idx="103737">
                  <c:v>39.6728516</c:v>
                </c:pt>
                <c:pt idx="103738">
                  <c:v>83.0078125</c:v>
                </c:pt>
                <c:pt idx="103739">
                  <c:v>108.032227</c:v>
                </c:pt>
                <c:pt idx="103740">
                  <c:v>93.38378909999996</c:v>
                </c:pt>
                <c:pt idx="103741">
                  <c:v>61.8896484</c:v>
                </c:pt>
                <c:pt idx="103742">
                  <c:v>12.4511719</c:v>
                </c:pt>
                <c:pt idx="103743">
                  <c:v>-38.6962891</c:v>
                </c:pt>
                <c:pt idx="103744">
                  <c:v>-81.0546875</c:v>
                </c:pt>
                <c:pt idx="103745">
                  <c:v>-109.375</c:v>
                </c:pt>
                <c:pt idx="103746">
                  <c:v>-93.38378909999996</c:v>
                </c:pt>
                <c:pt idx="103747">
                  <c:v>-63.2324219</c:v>
                </c:pt>
                <c:pt idx="103748">
                  <c:v>-19.7753906</c:v>
                </c:pt>
                <c:pt idx="103749">
                  <c:v>33.3251953</c:v>
                </c:pt>
                <c:pt idx="103750">
                  <c:v>79.22363279999998</c:v>
                </c:pt>
                <c:pt idx="103751">
                  <c:v>103.637695</c:v>
                </c:pt>
                <c:pt idx="103752">
                  <c:v>95.2148438</c:v>
                </c:pt>
                <c:pt idx="103753">
                  <c:v>65.7958984</c:v>
                </c:pt>
                <c:pt idx="103754">
                  <c:v>17.578125</c:v>
                </c:pt>
                <c:pt idx="103755">
                  <c:v>-34.3017578</c:v>
                </c:pt>
                <c:pt idx="103756">
                  <c:v>-77.39257809999994</c:v>
                </c:pt>
                <c:pt idx="103757">
                  <c:v>-99.7314453</c:v>
                </c:pt>
                <c:pt idx="103758">
                  <c:v>-93.6279297</c:v>
                </c:pt>
                <c:pt idx="103759">
                  <c:v>-64.0869141</c:v>
                </c:pt>
                <c:pt idx="103760">
                  <c:v>-19.1650391</c:v>
                </c:pt>
                <c:pt idx="103761">
                  <c:v>22.7050781</c:v>
                </c:pt>
                <c:pt idx="103762">
                  <c:v>67.8710938</c:v>
                </c:pt>
                <c:pt idx="103763">
                  <c:v>98.9990234</c:v>
                </c:pt>
                <c:pt idx="103764">
                  <c:v>99.3652344</c:v>
                </c:pt>
                <c:pt idx="103765">
                  <c:v>74.46289059999998</c:v>
                </c:pt>
                <c:pt idx="103766">
                  <c:v>24.7802734</c:v>
                </c:pt>
                <c:pt idx="103767">
                  <c:v>-22.4609375</c:v>
                </c:pt>
                <c:pt idx="103768">
                  <c:v>-63.5986328</c:v>
                </c:pt>
                <c:pt idx="103769">
                  <c:v>-94.4824219</c:v>
                </c:pt>
                <c:pt idx="103770">
                  <c:v>-99.2431641</c:v>
                </c:pt>
                <c:pt idx="103771">
                  <c:v>-71.7773438</c:v>
                </c:pt>
                <c:pt idx="103772">
                  <c:v>-27.7099609</c:v>
                </c:pt>
                <c:pt idx="103773">
                  <c:v>19.1650391</c:v>
                </c:pt>
                <c:pt idx="103774">
                  <c:v>65.4296875</c:v>
                </c:pt>
                <c:pt idx="103775">
                  <c:v>95.0927734</c:v>
                </c:pt>
                <c:pt idx="103776">
                  <c:v>96.3134766</c:v>
                </c:pt>
                <c:pt idx="103777">
                  <c:v>76.6601562</c:v>
                </c:pt>
                <c:pt idx="103778">
                  <c:v>30.7617188</c:v>
                </c:pt>
                <c:pt idx="103779">
                  <c:v>-8.91113281</c:v>
                </c:pt>
                <c:pt idx="103780">
                  <c:v>-53.34472659999999</c:v>
                </c:pt>
                <c:pt idx="103781">
                  <c:v>-88.62304690000001</c:v>
                </c:pt>
                <c:pt idx="103782">
                  <c:v>-101.44043</c:v>
                </c:pt>
                <c:pt idx="103783">
                  <c:v>-85.5712891</c:v>
                </c:pt>
                <c:pt idx="103784">
                  <c:v>-45.1660156</c:v>
                </c:pt>
                <c:pt idx="103785">
                  <c:v>9.765625</c:v>
                </c:pt>
                <c:pt idx="103786">
                  <c:v>53.8330078</c:v>
                </c:pt>
                <c:pt idx="103787">
                  <c:v>84.7167969</c:v>
                </c:pt>
                <c:pt idx="103788">
                  <c:v>97.5341797</c:v>
                </c:pt>
                <c:pt idx="103789">
                  <c:v>78.4912109</c:v>
                </c:pt>
                <c:pt idx="103790">
                  <c:v>45.4101562</c:v>
                </c:pt>
                <c:pt idx="103791">
                  <c:v>-6.71386719</c:v>
                </c:pt>
                <c:pt idx="103792">
                  <c:v>-52.4902344</c:v>
                </c:pt>
                <c:pt idx="103793">
                  <c:v>-85.5712891</c:v>
                </c:pt>
                <c:pt idx="103794">
                  <c:v>-102.050781</c:v>
                </c:pt>
                <c:pt idx="103795">
                  <c:v>-85.5712891</c:v>
                </c:pt>
                <c:pt idx="103796">
                  <c:v>-48.828125</c:v>
                </c:pt>
                <c:pt idx="103797">
                  <c:v>0.122070312</c:v>
                </c:pt>
                <c:pt idx="103798">
                  <c:v>50.2929688</c:v>
                </c:pt>
                <c:pt idx="103799">
                  <c:v>85.8154297</c:v>
                </c:pt>
                <c:pt idx="103800">
                  <c:v>100.952148</c:v>
                </c:pt>
                <c:pt idx="103801">
                  <c:v>87.7685547</c:v>
                </c:pt>
                <c:pt idx="103802">
                  <c:v>48.9501953</c:v>
                </c:pt>
                <c:pt idx="103803">
                  <c:v>1.46484375</c:v>
                </c:pt>
                <c:pt idx="103804">
                  <c:v>-42.2363281</c:v>
                </c:pt>
                <c:pt idx="103805">
                  <c:v>-86.7919922</c:v>
                </c:pt>
                <c:pt idx="103806">
                  <c:v>-101.44043</c:v>
                </c:pt>
                <c:pt idx="103807">
                  <c:v>-88.8671875</c:v>
                </c:pt>
                <c:pt idx="103808">
                  <c:v>-52.734375</c:v>
                </c:pt>
                <c:pt idx="103809">
                  <c:v>-7.56835938</c:v>
                </c:pt>
                <c:pt idx="103810">
                  <c:v>38.0859375</c:v>
                </c:pt>
                <c:pt idx="103811">
                  <c:v>79.9560547</c:v>
                </c:pt>
                <c:pt idx="103812">
                  <c:v>96.80175779999998</c:v>
                </c:pt>
                <c:pt idx="103813">
                  <c:v>89.4775391</c:v>
                </c:pt>
                <c:pt idx="103814">
                  <c:v>56.7626953</c:v>
                </c:pt>
                <c:pt idx="103815">
                  <c:v>8.91113281</c:v>
                </c:pt>
                <c:pt idx="103816">
                  <c:v>-43.5791016</c:v>
                </c:pt>
                <c:pt idx="103817">
                  <c:v>-81.5429688</c:v>
                </c:pt>
                <c:pt idx="103818">
                  <c:v>-101.68457</c:v>
                </c:pt>
                <c:pt idx="103819">
                  <c:v>-88.8671875</c:v>
                </c:pt>
                <c:pt idx="103820">
                  <c:v>-60.9130859</c:v>
                </c:pt>
                <c:pt idx="103821">
                  <c:v>-13.671875</c:v>
                </c:pt>
                <c:pt idx="103822">
                  <c:v>31.98242189999997</c:v>
                </c:pt>
                <c:pt idx="103823">
                  <c:v>70.55664059999998</c:v>
                </c:pt>
                <c:pt idx="103824">
                  <c:v>91.4306641</c:v>
                </c:pt>
                <c:pt idx="103825">
                  <c:v>93.01757809999998</c:v>
                </c:pt>
                <c:pt idx="103826">
                  <c:v>65.9179688</c:v>
                </c:pt>
                <c:pt idx="103827">
                  <c:v>15.3808594</c:v>
                </c:pt>
                <c:pt idx="103828">
                  <c:v>-30.1513672</c:v>
                </c:pt>
                <c:pt idx="103829">
                  <c:v>-76.6601562</c:v>
                </c:pt>
                <c:pt idx="103830">
                  <c:v>-100.585938</c:v>
                </c:pt>
                <c:pt idx="103831">
                  <c:v>-99.3652344</c:v>
                </c:pt>
                <c:pt idx="103832">
                  <c:v>-75.19531249999996</c:v>
                </c:pt>
                <c:pt idx="103833">
                  <c:v>-22.9492188</c:v>
                </c:pt>
                <c:pt idx="103834">
                  <c:v>25.8789062</c:v>
                </c:pt>
                <c:pt idx="103835">
                  <c:v>77.8808594</c:v>
                </c:pt>
                <c:pt idx="103836">
                  <c:v>96.67968749999996</c:v>
                </c:pt>
                <c:pt idx="103837">
                  <c:v>98.5107422</c:v>
                </c:pt>
                <c:pt idx="103838">
                  <c:v>69.8242188</c:v>
                </c:pt>
                <c:pt idx="103839">
                  <c:v>29.5410156</c:v>
                </c:pt>
                <c:pt idx="103840">
                  <c:v>-23.4375</c:v>
                </c:pt>
                <c:pt idx="103841">
                  <c:v>-68.35937499999996</c:v>
                </c:pt>
                <c:pt idx="103842">
                  <c:v>-96.4355469</c:v>
                </c:pt>
                <c:pt idx="103843">
                  <c:v>-89.9658203</c:v>
                </c:pt>
                <c:pt idx="103844">
                  <c:v>-69.45800779999998</c:v>
                </c:pt>
                <c:pt idx="103845">
                  <c:v>-32.3486328</c:v>
                </c:pt>
                <c:pt idx="103846">
                  <c:v>18.0664062</c:v>
                </c:pt>
                <c:pt idx="103847">
                  <c:v>66.7724609</c:v>
                </c:pt>
                <c:pt idx="103848">
                  <c:v>88.9892578</c:v>
                </c:pt>
                <c:pt idx="103849">
                  <c:v>94.1162109</c:v>
                </c:pt>
                <c:pt idx="103850">
                  <c:v>74.3408203</c:v>
                </c:pt>
                <c:pt idx="103851">
                  <c:v>37.8417969</c:v>
                </c:pt>
                <c:pt idx="103852">
                  <c:v>-15.7470703</c:v>
                </c:pt>
                <c:pt idx="103853">
                  <c:v>-56.5185547</c:v>
                </c:pt>
                <c:pt idx="103854">
                  <c:v>-90.57617190000001</c:v>
                </c:pt>
                <c:pt idx="103855">
                  <c:v>-102.783203</c:v>
                </c:pt>
                <c:pt idx="103856">
                  <c:v>-77.63671879999995</c:v>
                </c:pt>
                <c:pt idx="103857">
                  <c:v>-38.0859375</c:v>
                </c:pt>
                <c:pt idx="103858">
                  <c:v>4.882812499999997</c:v>
                </c:pt>
                <c:pt idx="103859">
                  <c:v>59.2041016</c:v>
                </c:pt>
                <c:pt idx="103860">
                  <c:v>87.5244141</c:v>
                </c:pt>
                <c:pt idx="103861">
                  <c:v>89.5996094</c:v>
                </c:pt>
                <c:pt idx="103862">
                  <c:v>79.9560547</c:v>
                </c:pt>
                <c:pt idx="103863">
                  <c:v>36.1328125</c:v>
                </c:pt>
                <c:pt idx="103864">
                  <c:v>-8.05664062</c:v>
                </c:pt>
                <c:pt idx="103865">
                  <c:v>-49.3164062</c:v>
                </c:pt>
                <c:pt idx="103866">
                  <c:v>-92.0410156</c:v>
                </c:pt>
                <c:pt idx="103867">
                  <c:v>-99.3652344</c:v>
                </c:pt>
                <c:pt idx="103868">
                  <c:v>-83.12988279999993</c:v>
                </c:pt>
                <c:pt idx="103869">
                  <c:v>-48.7060547</c:v>
                </c:pt>
                <c:pt idx="103870">
                  <c:v>6.835937499999997</c:v>
                </c:pt>
                <c:pt idx="103871">
                  <c:v>53.4667969</c:v>
                </c:pt>
                <c:pt idx="103872">
                  <c:v>79.9560547</c:v>
                </c:pt>
                <c:pt idx="103873">
                  <c:v>90.2099609</c:v>
                </c:pt>
                <c:pt idx="103874">
                  <c:v>79.9560547</c:v>
                </c:pt>
                <c:pt idx="103875">
                  <c:v>45.4101562</c:v>
                </c:pt>
                <c:pt idx="103876">
                  <c:v>3.90625</c:v>
                </c:pt>
                <c:pt idx="103877">
                  <c:v>-40.2832031</c:v>
                </c:pt>
                <c:pt idx="103878">
                  <c:v>-80.078125</c:v>
                </c:pt>
                <c:pt idx="103879">
                  <c:v>-105.224609</c:v>
                </c:pt>
                <c:pt idx="103880">
                  <c:v>-94.4824219</c:v>
                </c:pt>
                <c:pt idx="103881">
                  <c:v>-53.4667969</c:v>
                </c:pt>
                <c:pt idx="103882">
                  <c:v>-1.46484375</c:v>
                </c:pt>
                <c:pt idx="103883">
                  <c:v>42.8466797</c:v>
                </c:pt>
                <c:pt idx="103884">
                  <c:v>80.9326172</c:v>
                </c:pt>
                <c:pt idx="103885">
                  <c:v>102.783203</c:v>
                </c:pt>
                <c:pt idx="103886">
                  <c:v>88.8671875</c:v>
                </c:pt>
                <c:pt idx="103887">
                  <c:v>58.7158203</c:v>
                </c:pt>
                <c:pt idx="103888">
                  <c:v>11.8408203</c:v>
                </c:pt>
                <c:pt idx="103889">
                  <c:v>-38.2080078</c:v>
                </c:pt>
                <c:pt idx="103890">
                  <c:v>-75.9277344</c:v>
                </c:pt>
                <c:pt idx="103891">
                  <c:v>-98.75488279999998</c:v>
                </c:pt>
                <c:pt idx="103892">
                  <c:v>-91.55273440000001</c:v>
                </c:pt>
                <c:pt idx="103893">
                  <c:v>-59.5703125</c:v>
                </c:pt>
                <c:pt idx="103894">
                  <c:v>-7.69042969</c:v>
                </c:pt>
                <c:pt idx="103895">
                  <c:v>37.7197266</c:v>
                </c:pt>
                <c:pt idx="103896">
                  <c:v>70.67871089999993</c:v>
                </c:pt>
                <c:pt idx="103897">
                  <c:v>99.1210938</c:v>
                </c:pt>
                <c:pt idx="103898">
                  <c:v>93.38378909999996</c:v>
                </c:pt>
                <c:pt idx="103899">
                  <c:v>63.8427734</c:v>
                </c:pt>
                <c:pt idx="103900">
                  <c:v>24.5361328</c:v>
                </c:pt>
                <c:pt idx="103901">
                  <c:v>-30.2734375</c:v>
                </c:pt>
                <c:pt idx="103902">
                  <c:v>-73.48632809999998</c:v>
                </c:pt>
                <c:pt idx="103903">
                  <c:v>-97.77832029999998</c:v>
                </c:pt>
                <c:pt idx="103904">
                  <c:v>-97.90039059999998</c:v>
                </c:pt>
                <c:pt idx="103905">
                  <c:v>-66.52832029999998</c:v>
                </c:pt>
                <c:pt idx="103906">
                  <c:v>-26.9775391</c:v>
                </c:pt>
                <c:pt idx="103907">
                  <c:v>26.3671875</c:v>
                </c:pt>
                <c:pt idx="103908">
                  <c:v>67.50488279999998</c:v>
                </c:pt>
                <c:pt idx="103909">
                  <c:v>90.82031249999996</c:v>
                </c:pt>
                <c:pt idx="103910">
                  <c:v>90.33203119999993</c:v>
                </c:pt>
                <c:pt idx="103911">
                  <c:v>71.6552734</c:v>
                </c:pt>
                <c:pt idx="103912">
                  <c:v>40.4052734</c:v>
                </c:pt>
                <c:pt idx="103913">
                  <c:v>-19.0429688</c:v>
                </c:pt>
                <c:pt idx="103914">
                  <c:v>-70.3125</c:v>
                </c:pt>
                <c:pt idx="103915">
                  <c:v>-95.0927734</c:v>
                </c:pt>
                <c:pt idx="103916">
                  <c:v>-94.1162109</c:v>
                </c:pt>
                <c:pt idx="103917">
                  <c:v>-74.0966797</c:v>
                </c:pt>
                <c:pt idx="103918">
                  <c:v>-25.7568359</c:v>
                </c:pt>
                <c:pt idx="103919">
                  <c:v>23.8037109</c:v>
                </c:pt>
                <c:pt idx="103920">
                  <c:v>62.6220703</c:v>
                </c:pt>
                <c:pt idx="103921">
                  <c:v>93.1396484</c:v>
                </c:pt>
                <c:pt idx="103922">
                  <c:v>101.68457</c:v>
                </c:pt>
                <c:pt idx="103923">
                  <c:v>79.22363279999998</c:v>
                </c:pt>
                <c:pt idx="103924">
                  <c:v>33.6914062</c:v>
                </c:pt>
                <c:pt idx="103925">
                  <c:v>-16.6015625</c:v>
                </c:pt>
                <c:pt idx="103926">
                  <c:v>-64.2089844</c:v>
                </c:pt>
                <c:pt idx="103927">
                  <c:v>-91.3085938</c:v>
                </c:pt>
                <c:pt idx="103928">
                  <c:v>-93.01757809999998</c:v>
                </c:pt>
                <c:pt idx="103929">
                  <c:v>-80.32226559999998</c:v>
                </c:pt>
                <c:pt idx="103930">
                  <c:v>-43.8232422</c:v>
                </c:pt>
                <c:pt idx="103931">
                  <c:v>16.4794922</c:v>
                </c:pt>
                <c:pt idx="103932">
                  <c:v>55.6640625</c:v>
                </c:pt>
                <c:pt idx="103933">
                  <c:v>87.2802734</c:v>
                </c:pt>
                <c:pt idx="103934">
                  <c:v>101.074219</c:v>
                </c:pt>
                <c:pt idx="103935">
                  <c:v>82.3974609</c:v>
                </c:pt>
                <c:pt idx="103936">
                  <c:v>42.1142578</c:v>
                </c:pt>
                <c:pt idx="103937">
                  <c:v>-12.4511719</c:v>
                </c:pt>
                <c:pt idx="103938">
                  <c:v>-53.8330078</c:v>
                </c:pt>
                <c:pt idx="103939">
                  <c:v>-83.984375</c:v>
                </c:pt>
                <c:pt idx="103940">
                  <c:v>-96.5576172</c:v>
                </c:pt>
                <c:pt idx="103941">
                  <c:v>-83.7402344</c:v>
                </c:pt>
                <c:pt idx="103942">
                  <c:v>-46.0205078</c:v>
                </c:pt>
                <c:pt idx="103943">
                  <c:v>7.08007812</c:v>
                </c:pt>
                <c:pt idx="103944">
                  <c:v>52.3681641</c:v>
                </c:pt>
                <c:pt idx="103945">
                  <c:v>90.33203119999993</c:v>
                </c:pt>
                <c:pt idx="103946">
                  <c:v>97.2900391</c:v>
                </c:pt>
                <c:pt idx="103947">
                  <c:v>88.8671875</c:v>
                </c:pt>
                <c:pt idx="103948">
                  <c:v>54.8095703</c:v>
                </c:pt>
                <c:pt idx="103949">
                  <c:v>5.12695312</c:v>
                </c:pt>
                <c:pt idx="103950">
                  <c:v>-43.8232422</c:v>
                </c:pt>
                <c:pt idx="103951">
                  <c:v>-76.5380859</c:v>
                </c:pt>
                <c:pt idx="103952">
                  <c:v>-96.3134766</c:v>
                </c:pt>
                <c:pt idx="103953">
                  <c:v>-90.6982422</c:v>
                </c:pt>
                <c:pt idx="103954">
                  <c:v>-56.2744141</c:v>
                </c:pt>
                <c:pt idx="103955">
                  <c:v>0.244140625</c:v>
                </c:pt>
                <c:pt idx="103956">
                  <c:v>46.9970703</c:v>
                </c:pt>
                <c:pt idx="103957">
                  <c:v>82.7636719</c:v>
                </c:pt>
                <c:pt idx="103958">
                  <c:v>92.2851562</c:v>
                </c:pt>
                <c:pt idx="103959">
                  <c:v>87.6464844</c:v>
                </c:pt>
                <c:pt idx="103960">
                  <c:v>60.9130859</c:v>
                </c:pt>
                <c:pt idx="103961">
                  <c:v>15.8691406</c:v>
                </c:pt>
                <c:pt idx="103962">
                  <c:v>-43.0908203</c:v>
                </c:pt>
                <c:pt idx="103963">
                  <c:v>-84.22851559999998</c:v>
                </c:pt>
                <c:pt idx="103964">
                  <c:v>-100.219727</c:v>
                </c:pt>
                <c:pt idx="103965">
                  <c:v>-90.57617190000001</c:v>
                </c:pt>
                <c:pt idx="103966">
                  <c:v>-55.2978516</c:v>
                </c:pt>
                <c:pt idx="103967">
                  <c:v>-16.8457031</c:v>
                </c:pt>
                <c:pt idx="103968">
                  <c:v>32.8369141</c:v>
                </c:pt>
                <c:pt idx="103969">
                  <c:v>75.31738279999998</c:v>
                </c:pt>
                <c:pt idx="103970">
                  <c:v>98.63281249999996</c:v>
                </c:pt>
                <c:pt idx="103971">
                  <c:v>89.11132809999998</c:v>
                </c:pt>
                <c:pt idx="103972">
                  <c:v>58.3496094</c:v>
                </c:pt>
                <c:pt idx="103973">
                  <c:v>15.0146484</c:v>
                </c:pt>
                <c:pt idx="103974">
                  <c:v>-33.44726559999999</c:v>
                </c:pt>
                <c:pt idx="103975">
                  <c:v>-70.4345703</c:v>
                </c:pt>
                <c:pt idx="103976">
                  <c:v>-91.796875</c:v>
                </c:pt>
                <c:pt idx="103977">
                  <c:v>-91.3085938</c:v>
                </c:pt>
                <c:pt idx="103978">
                  <c:v>-66.2841797</c:v>
                </c:pt>
                <c:pt idx="103979">
                  <c:v>-19.2871094</c:v>
                </c:pt>
                <c:pt idx="103980">
                  <c:v>33.6914062</c:v>
                </c:pt>
                <c:pt idx="103981">
                  <c:v>71.1669922</c:v>
                </c:pt>
                <c:pt idx="103982">
                  <c:v>90.57617190000001</c:v>
                </c:pt>
                <c:pt idx="103983">
                  <c:v>95.703125</c:v>
                </c:pt>
                <c:pt idx="103984">
                  <c:v>66.7724609</c:v>
                </c:pt>
                <c:pt idx="103985">
                  <c:v>27.4658203</c:v>
                </c:pt>
                <c:pt idx="103986">
                  <c:v>-25.390625</c:v>
                </c:pt>
                <c:pt idx="103987">
                  <c:v>-74.46289059999998</c:v>
                </c:pt>
                <c:pt idx="103988">
                  <c:v>-95.4589844</c:v>
                </c:pt>
                <c:pt idx="103989">
                  <c:v>-92.0410156</c:v>
                </c:pt>
                <c:pt idx="103990">
                  <c:v>-68.4814453</c:v>
                </c:pt>
                <c:pt idx="103991">
                  <c:v>-31.8603516</c:v>
                </c:pt>
                <c:pt idx="103992">
                  <c:v>22.2167969</c:v>
                </c:pt>
                <c:pt idx="103993">
                  <c:v>60.6689453</c:v>
                </c:pt>
                <c:pt idx="103994">
                  <c:v>92.5292969</c:v>
                </c:pt>
                <c:pt idx="103995">
                  <c:v>100.830078</c:v>
                </c:pt>
                <c:pt idx="103996">
                  <c:v>75.4394531</c:v>
                </c:pt>
                <c:pt idx="103997">
                  <c:v>34.3017578</c:v>
                </c:pt>
                <c:pt idx="103998">
                  <c:v>-18.3105469</c:v>
                </c:pt>
                <c:pt idx="103999">
                  <c:v>-59.5703125</c:v>
                </c:pt>
                <c:pt idx="104000">
                  <c:v>-88.13476559999998</c:v>
                </c:pt>
                <c:pt idx="104001">
                  <c:v>-93.1396484</c:v>
                </c:pt>
                <c:pt idx="104002">
                  <c:v>-72.6318359</c:v>
                </c:pt>
                <c:pt idx="104003">
                  <c:v>-35.15625</c:v>
                </c:pt>
                <c:pt idx="104004">
                  <c:v>9.52148438</c:v>
                </c:pt>
                <c:pt idx="104005">
                  <c:v>58.59375</c:v>
                </c:pt>
                <c:pt idx="104006">
                  <c:v>90.94238279999998</c:v>
                </c:pt>
                <c:pt idx="104007">
                  <c:v>100.463867</c:v>
                </c:pt>
                <c:pt idx="104008">
                  <c:v>87.890625</c:v>
                </c:pt>
                <c:pt idx="104009">
                  <c:v>46.7529297</c:v>
                </c:pt>
                <c:pt idx="104010">
                  <c:v>-2.9296875</c:v>
                </c:pt>
                <c:pt idx="104011">
                  <c:v>-48.828125</c:v>
                </c:pt>
                <c:pt idx="104012">
                  <c:v>-81.17675779999993</c:v>
                </c:pt>
                <c:pt idx="104013">
                  <c:v>-101.806641</c:v>
                </c:pt>
                <c:pt idx="104014">
                  <c:v>-84.5947266</c:v>
                </c:pt>
                <c:pt idx="104015">
                  <c:v>-49.4384766</c:v>
                </c:pt>
                <c:pt idx="104016">
                  <c:v>2.9296875</c:v>
                </c:pt>
                <c:pt idx="104017">
                  <c:v>47.85156249999999</c:v>
                </c:pt>
                <c:pt idx="104018">
                  <c:v>79.34570309999998</c:v>
                </c:pt>
                <c:pt idx="104019">
                  <c:v>96.0693359</c:v>
                </c:pt>
                <c:pt idx="104020">
                  <c:v>87.4023438</c:v>
                </c:pt>
                <c:pt idx="104021">
                  <c:v>46.875</c:v>
                </c:pt>
                <c:pt idx="104022">
                  <c:v>-5.49316406</c:v>
                </c:pt>
                <c:pt idx="104023">
                  <c:v>-45.5322266</c:v>
                </c:pt>
                <c:pt idx="104024">
                  <c:v>-83.3740234</c:v>
                </c:pt>
                <c:pt idx="104025">
                  <c:v>-104.492188</c:v>
                </c:pt>
                <c:pt idx="104026">
                  <c:v>-88.62304690000001</c:v>
                </c:pt>
                <c:pt idx="104027">
                  <c:v>-57.2509766</c:v>
                </c:pt>
                <c:pt idx="104028">
                  <c:v>-10.6201172</c:v>
                </c:pt>
                <c:pt idx="104029">
                  <c:v>37.3535156</c:v>
                </c:pt>
                <c:pt idx="104030">
                  <c:v>78.4912109</c:v>
                </c:pt>
                <c:pt idx="104031">
                  <c:v>99.1210938</c:v>
                </c:pt>
                <c:pt idx="104032">
                  <c:v>89.5996094</c:v>
                </c:pt>
                <c:pt idx="104033">
                  <c:v>54.6875</c:v>
                </c:pt>
                <c:pt idx="104034">
                  <c:v>8.30078125</c:v>
                </c:pt>
                <c:pt idx="104035">
                  <c:v>-38.8183594</c:v>
                </c:pt>
                <c:pt idx="104036">
                  <c:v>-73.2421875</c:v>
                </c:pt>
                <c:pt idx="104037">
                  <c:v>-96.0693359</c:v>
                </c:pt>
                <c:pt idx="104038">
                  <c:v>-94.1162109</c:v>
                </c:pt>
                <c:pt idx="104039">
                  <c:v>-63.4765625</c:v>
                </c:pt>
                <c:pt idx="104040">
                  <c:v>-18.5546875</c:v>
                </c:pt>
                <c:pt idx="104041">
                  <c:v>28.1982422</c:v>
                </c:pt>
                <c:pt idx="104042">
                  <c:v>69.9462891</c:v>
                </c:pt>
                <c:pt idx="104043">
                  <c:v>95.0927734</c:v>
                </c:pt>
                <c:pt idx="104044">
                  <c:v>93.38378909999996</c:v>
                </c:pt>
                <c:pt idx="104045">
                  <c:v>64.3310547</c:v>
                </c:pt>
                <c:pt idx="104046">
                  <c:v>16.2353516</c:v>
                </c:pt>
                <c:pt idx="104047">
                  <c:v>-33.9355469</c:v>
                </c:pt>
                <c:pt idx="104048">
                  <c:v>-75.9277344</c:v>
                </c:pt>
                <c:pt idx="104049">
                  <c:v>-97.90039059999998</c:v>
                </c:pt>
                <c:pt idx="104050">
                  <c:v>-93.38378909999996</c:v>
                </c:pt>
                <c:pt idx="104051">
                  <c:v>-68.1152344</c:v>
                </c:pt>
                <c:pt idx="104052">
                  <c:v>-21.2402344</c:v>
                </c:pt>
                <c:pt idx="104053">
                  <c:v>30.7617188</c:v>
                </c:pt>
                <c:pt idx="104054">
                  <c:v>75.4394531</c:v>
                </c:pt>
                <c:pt idx="104055">
                  <c:v>97.0458984</c:v>
                </c:pt>
                <c:pt idx="104056">
                  <c:v>94.6044922</c:v>
                </c:pt>
                <c:pt idx="104057">
                  <c:v>75.9277344</c:v>
                </c:pt>
                <c:pt idx="104058">
                  <c:v>29.296875</c:v>
                </c:pt>
                <c:pt idx="104059">
                  <c:v>-30.3955078</c:v>
                </c:pt>
                <c:pt idx="104060">
                  <c:v>-69.45800779999998</c:v>
                </c:pt>
                <c:pt idx="104061">
                  <c:v>-90.57617190000001</c:v>
                </c:pt>
                <c:pt idx="104062">
                  <c:v>-101.318359</c:v>
                </c:pt>
                <c:pt idx="104063">
                  <c:v>-77.8808594</c:v>
                </c:pt>
                <c:pt idx="104064">
                  <c:v>-30.2734375</c:v>
                </c:pt>
                <c:pt idx="104065">
                  <c:v>21.7285156</c:v>
                </c:pt>
                <c:pt idx="104066">
                  <c:v>65.3076172</c:v>
                </c:pt>
                <c:pt idx="104067">
                  <c:v>95.3369141</c:v>
                </c:pt>
                <c:pt idx="104068">
                  <c:v>94.4824219</c:v>
                </c:pt>
                <c:pt idx="104069">
                  <c:v>78.2470703</c:v>
                </c:pt>
                <c:pt idx="104070">
                  <c:v>35.8886719</c:v>
                </c:pt>
                <c:pt idx="104071">
                  <c:v>-21.9726562</c:v>
                </c:pt>
                <c:pt idx="104072">
                  <c:v>-61.8896484</c:v>
                </c:pt>
                <c:pt idx="104073">
                  <c:v>-90.94238279999998</c:v>
                </c:pt>
                <c:pt idx="104074">
                  <c:v>-93.9941406</c:v>
                </c:pt>
                <c:pt idx="104075">
                  <c:v>-80.68847659999993</c:v>
                </c:pt>
                <c:pt idx="104076">
                  <c:v>-43.3349609</c:v>
                </c:pt>
                <c:pt idx="104077">
                  <c:v>7.08007812</c:v>
                </c:pt>
                <c:pt idx="104078">
                  <c:v>54.93164059999999</c:v>
                </c:pt>
                <c:pt idx="104079">
                  <c:v>88.7451172</c:v>
                </c:pt>
                <c:pt idx="104080">
                  <c:v>102.783203</c:v>
                </c:pt>
                <c:pt idx="104081">
                  <c:v>83.4960938</c:v>
                </c:pt>
                <c:pt idx="104082">
                  <c:v>46.3867188</c:v>
                </c:pt>
                <c:pt idx="104083">
                  <c:v>-3.78417969</c:v>
                </c:pt>
                <c:pt idx="104084">
                  <c:v>-55.6640625</c:v>
                </c:pt>
                <c:pt idx="104085">
                  <c:v>-82.7636719</c:v>
                </c:pt>
                <c:pt idx="104086">
                  <c:v>-97.4121094</c:v>
                </c:pt>
                <c:pt idx="104087">
                  <c:v>-87.890625</c:v>
                </c:pt>
                <c:pt idx="104088">
                  <c:v>-49.9267578</c:v>
                </c:pt>
                <c:pt idx="104089">
                  <c:v>4.394531249999993</c:v>
                </c:pt>
                <c:pt idx="104090">
                  <c:v>51.2695312</c:v>
                </c:pt>
                <c:pt idx="104091">
                  <c:v>83.6181641</c:v>
                </c:pt>
                <c:pt idx="104092">
                  <c:v>91.796875</c:v>
                </c:pt>
                <c:pt idx="104093">
                  <c:v>82.88574219999992</c:v>
                </c:pt>
                <c:pt idx="104094">
                  <c:v>52.9785156</c:v>
                </c:pt>
                <c:pt idx="104095">
                  <c:v>-1.70898438</c:v>
                </c:pt>
                <c:pt idx="104096">
                  <c:v>-44.4335938</c:v>
                </c:pt>
                <c:pt idx="104097">
                  <c:v>-79.22363279999998</c:v>
                </c:pt>
                <c:pt idx="104098">
                  <c:v>-96.80175779999998</c:v>
                </c:pt>
                <c:pt idx="104099">
                  <c:v>-87.890625</c:v>
                </c:pt>
                <c:pt idx="104100">
                  <c:v>-52.4902344</c:v>
                </c:pt>
                <c:pt idx="104101">
                  <c:v>-4.27246094</c:v>
                </c:pt>
                <c:pt idx="104102">
                  <c:v>36.9873047</c:v>
                </c:pt>
                <c:pt idx="104103">
                  <c:v>78.2470703</c:v>
                </c:pt>
                <c:pt idx="104104">
                  <c:v>93.2617188</c:v>
                </c:pt>
                <c:pt idx="104105">
                  <c:v>85.6933594</c:v>
                </c:pt>
                <c:pt idx="104106">
                  <c:v>56.5185547</c:v>
                </c:pt>
                <c:pt idx="104107">
                  <c:v>10.1318359</c:v>
                </c:pt>
                <c:pt idx="104108">
                  <c:v>-36.7431641</c:v>
                </c:pt>
                <c:pt idx="104109">
                  <c:v>-75.0732422</c:v>
                </c:pt>
                <c:pt idx="104110">
                  <c:v>-96.67968749999996</c:v>
                </c:pt>
                <c:pt idx="104111">
                  <c:v>-87.7685547</c:v>
                </c:pt>
                <c:pt idx="104112">
                  <c:v>-55.2978516</c:v>
                </c:pt>
                <c:pt idx="104113">
                  <c:v>-14.6484375</c:v>
                </c:pt>
                <c:pt idx="104114">
                  <c:v>34.5458984</c:v>
                </c:pt>
                <c:pt idx="104115">
                  <c:v>70.9228516</c:v>
                </c:pt>
                <c:pt idx="104116">
                  <c:v>93.75</c:v>
                </c:pt>
                <c:pt idx="104117">
                  <c:v>94.3603516</c:v>
                </c:pt>
                <c:pt idx="104118">
                  <c:v>59.81445309999999</c:v>
                </c:pt>
                <c:pt idx="104119">
                  <c:v>14.4042969</c:v>
                </c:pt>
                <c:pt idx="104120">
                  <c:v>-27.8320312</c:v>
                </c:pt>
                <c:pt idx="104121">
                  <c:v>-68.7255859</c:v>
                </c:pt>
                <c:pt idx="104122">
                  <c:v>-94.3603516</c:v>
                </c:pt>
                <c:pt idx="104123">
                  <c:v>-91.9189453</c:v>
                </c:pt>
                <c:pt idx="104124">
                  <c:v>-61.15722659999999</c:v>
                </c:pt>
                <c:pt idx="104125">
                  <c:v>-16.2353516</c:v>
                </c:pt>
                <c:pt idx="104126">
                  <c:v>27.34375</c:v>
                </c:pt>
                <c:pt idx="104127">
                  <c:v>74.46289059999998</c:v>
                </c:pt>
                <c:pt idx="104128">
                  <c:v>93.9941406</c:v>
                </c:pt>
                <c:pt idx="104129">
                  <c:v>95.82519529999998</c:v>
                </c:pt>
                <c:pt idx="104130">
                  <c:v>71.6552734</c:v>
                </c:pt>
                <c:pt idx="104131">
                  <c:v>26.9775391</c:v>
                </c:pt>
                <c:pt idx="104132">
                  <c:v>-29.5410156</c:v>
                </c:pt>
                <c:pt idx="104133">
                  <c:v>-72.3876953</c:v>
                </c:pt>
                <c:pt idx="104134">
                  <c:v>-88.5009766</c:v>
                </c:pt>
                <c:pt idx="104135">
                  <c:v>-94.84863279999998</c:v>
                </c:pt>
                <c:pt idx="104136">
                  <c:v>-73.1201172</c:v>
                </c:pt>
                <c:pt idx="104137">
                  <c:v>-31.6162109</c:v>
                </c:pt>
                <c:pt idx="104138">
                  <c:v>21.1181641</c:v>
                </c:pt>
                <c:pt idx="104139">
                  <c:v>66.65039059999994</c:v>
                </c:pt>
                <c:pt idx="104140">
                  <c:v>95.82519529999998</c:v>
                </c:pt>
                <c:pt idx="104141">
                  <c:v>96.5576172</c:v>
                </c:pt>
                <c:pt idx="104142">
                  <c:v>67.2607422</c:v>
                </c:pt>
                <c:pt idx="104143">
                  <c:v>29.6630859</c:v>
                </c:pt>
                <c:pt idx="104144">
                  <c:v>-17.4560547</c:v>
                </c:pt>
                <c:pt idx="104145">
                  <c:v>-59.4482422</c:v>
                </c:pt>
                <c:pt idx="104146">
                  <c:v>-95.82519529999998</c:v>
                </c:pt>
                <c:pt idx="104147">
                  <c:v>-98.87695309999998</c:v>
                </c:pt>
                <c:pt idx="104148">
                  <c:v>-75.31738279999998</c:v>
                </c:pt>
                <c:pt idx="104149">
                  <c:v>-36.1328125</c:v>
                </c:pt>
                <c:pt idx="104150">
                  <c:v>15.625</c:v>
                </c:pt>
                <c:pt idx="104151">
                  <c:v>61.2792969</c:v>
                </c:pt>
                <c:pt idx="104152">
                  <c:v>84.10644529999998</c:v>
                </c:pt>
                <c:pt idx="104153">
                  <c:v>93.75</c:v>
                </c:pt>
                <c:pt idx="104154">
                  <c:v>86.18164059999998</c:v>
                </c:pt>
                <c:pt idx="104155">
                  <c:v>42.4804688</c:v>
                </c:pt>
                <c:pt idx="104156">
                  <c:v>-6.225585939999994</c:v>
                </c:pt>
                <c:pt idx="104157">
                  <c:v>-50.6591797</c:v>
                </c:pt>
                <c:pt idx="104158">
                  <c:v>-83.7402344</c:v>
                </c:pt>
                <c:pt idx="104159">
                  <c:v>-99.3652344</c:v>
                </c:pt>
                <c:pt idx="104160">
                  <c:v>-78.36914059999998</c:v>
                </c:pt>
                <c:pt idx="104161">
                  <c:v>-43.7011719</c:v>
                </c:pt>
                <c:pt idx="104162">
                  <c:v>3.90625</c:v>
                </c:pt>
                <c:pt idx="104163">
                  <c:v>48.9501953</c:v>
                </c:pt>
                <c:pt idx="104164">
                  <c:v>86.5478516</c:v>
                </c:pt>
                <c:pt idx="104165">
                  <c:v>100.219727</c:v>
                </c:pt>
                <c:pt idx="104166">
                  <c:v>85.3271484</c:v>
                </c:pt>
                <c:pt idx="104167">
                  <c:v>49.5605469</c:v>
                </c:pt>
                <c:pt idx="104168">
                  <c:v>-2.80761719</c:v>
                </c:pt>
                <c:pt idx="104169">
                  <c:v>-45.1660156</c:v>
                </c:pt>
                <c:pt idx="104170">
                  <c:v>-86.18164059999998</c:v>
                </c:pt>
                <c:pt idx="104171">
                  <c:v>-97.0458984</c:v>
                </c:pt>
                <c:pt idx="104172">
                  <c:v>-84.4726562</c:v>
                </c:pt>
                <c:pt idx="104173">
                  <c:v>-59.0820312</c:v>
                </c:pt>
                <c:pt idx="104174">
                  <c:v>-7.08007812</c:v>
                </c:pt>
                <c:pt idx="104175">
                  <c:v>48.5839844</c:v>
                </c:pt>
                <c:pt idx="104176">
                  <c:v>82.3974609</c:v>
                </c:pt>
                <c:pt idx="104177">
                  <c:v>98.87695309999998</c:v>
                </c:pt>
                <c:pt idx="104178">
                  <c:v>90.33203119999993</c:v>
                </c:pt>
                <c:pt idx="104179">
                  <c:v>58.59375</c:v>
                </c:pt>
                <c:pt idx="104180">
                  <c:v>2.07519531</c:v>
                </c:pt>
                <c:pt idx="104181">
                  <c:v>-46.0205078</c:v>
                </c:pt>
                <c:pt idx="104182">
                  <c:v>-80.68847659999993</c:v>
                </c:pt>
                <c:pt idx="104183">
                  <c:v>-97.0458984</c:v>
                </c:pt>
                <c:pt idx="104184">
                  <c:v>-91.9189453</c:v>
                </c:pt>
                <c:pt idx="104185">
                  <c:v>-60.0585938</c:v>
                </c:pt>
                <c:pt idx="104186">
                  <c:v>-7.812499999999997</c:v>
                </c:pt>
                <c:pt idx="104187">
                  <c:v>41.6259766</c:v>
                </c:pt>
                <c:pt idx="104188">
                  <c:v>74.3408203</c:v>
                </c:pt>
                <c:pt idx="104189">
                  <c:v>98.38867190000001</c:v>
                </c:pt>
                <c:pt idx="104190">
                  <c:v>95.4589844</c:v>
                </c:pt>
                <c:pt idx="104191">
                  <c:v>62.6220703</c:v>
                </c:pt>
                <c:pt idx="104192">
                  <c:v>19.4091797</c:v>
                </c:pt>
                <c:pt idx="104193">
                  <c:v>-35.8886719</c:v>
                </c:pt>
                <c:pt idx="104194">
                  <c:v>-75.4394531</c:v>
                </c:pt>
                <c:pt idx="104195">
                  <c:v>-89.84375</c:v>
                </c:pt>
                <c:pt idx="104196">
                  <c:v>-88.9892578</c:v>
                </c:pt>
                <c:pt idx="104197">
                  <c:v>-73.9746094</c:v>
                </c:pt>
                <c:pt idx="104198">
                  <c:v>-27.4658203</c:v>
                </c:pt>
                <c:pt idx="104199">
                  <c:v>23.9257812</c:v>
                </c:pt>
                <c:pt idx="104200">
                  <c:v>69.33593749999996</c:v>
                </c:pt>
                <c:pt idx="104201">
                  <c:v>97.4121094</c:v>
                </c:pt>
                <c:pt idx="104202">
                  <c:v>93.75</c:v>
                </c:pt>
                <c:pt idx="104203">
                  <c:v>67.62695309999998</c:v>
                </c:pt>
                <c:pt idx="104204">
                  <c:v>22.9492188</c:v>
                </c:pt>
                <c:pt idx="104205">
                  <c:v>-31.0058594</c:v>
                </c:pt>
                <c:pt idx="104206">
                  <c:v>-67.2607422</c:v>
                </c:pt>
                <c:pt idx="104207">
                  <c:v>-88.13476559999998</c:v>
                </c:pt>
                <c:pt idx="104208">
                  <c:v>-97.0458984</c:v>
                </c:pt>
                <c:pt idx="104209">
                  <c:v>-74.5849609</c:v>
                </c:pt>
                <c:pt idx="104210">
                  <c:v>-25.390625</c:v>
                </c:pt>
                <c:pt idx="104211">
                  <c:v>23.3154297</c:v>
                </c:pt>
                <c:pt idx="104212">
                  <c:v>70.4345703</c:v>
                </c:pt>
                <c:pt idx="104213">
                  <c:v>97.65625</c:v>
                </c:pt>
                <c:pt idx="104214">
                  <c:v>102.294922</c:v>
                </c:pt>
                <c:pt idx="104215">
                  <c:v>66.7724609</c:v>
                </c:pt>
                <c:pt idx="104216">
                  <c:v>24.5361328</c:v>
                </c:pt>
                <c:pt idx="104217">
                  <c:v>-15.3808594</c:v>
                </c:pt>
                <c:pt idx="104218">
                  <c:v>-63.2324219</c:v>
                </c:pt>
                <c:pt idx="104219">
                  <c:v>-95.4589844</c:v>
                </c:pt>
                <c:pt idx="104220">
                  <c:v>-101.928711</c:v>
                </c:pt>
                <c:pt idx="104221">
                  <c:v>-72.0214844</c:v>
                </c:pt>
                <c:pt idx="104222">
                  <c:v>-32.3486328</c:v>
                </c:pt>
                <c:pt idx="104223">
                  <c:v>14.2822266</c:v>
                </c:pt>
                <c:pt idx="104224">
                  <c:v>59.9365234</c:v>
                </c:pt>
                <c:pt idx="104225">
                  <c:v>88.7451172</c:v>
                </c:pt>
                <c:pt idx="104226">
                  <c:v>98.87695309999998</c:v>
                </c:pt>
                <c:pt idx="104227">
                  <c:v>74.8291016</c:v>
                </c:pt>
                <c:pt idx="104228">
                  <c:v>41.5039062</c:v>
                </c:pt>
                <c:pt idx="104229">
                  <c:v>-13.0615234</c:v>
                </c:pt>
                <c:pt idx="104230">
                  <c:v>-66.1621094</c:v>
                </c:pt>
                <c:pt idx="104231">
                  <c:v>-94.4824219</c:v>
                </c:pt>
                <c:pt idx="104232">
                  <c:v>-100.341797</c:v>
                </c:pt>
                <c:pt idx="104233">
                  <c:v>-85.4492188</c:v>
                </c:pt>
                <c:pt idx="104234">
                  <c:v>-42.1142578</c:v>
                </c:pt>
                <c:pt idx="104235">
                  <c:v>-0.244140625</c:v>
                </c:pt>
                <c:pt idx="104236">
                  <c:v>50.78125</c:v>
                </c:pt>
                <c:pt idx="104237">
                  <c:v>91.9189453</c:v>
                </c:pt>
                <c:pt idx="104238">
                  <c:v>101.68457</c:v>
                </c:pt>
                <c:pt idx="104239">
                  <c:v>84.7167969</c:v>
                </c:pt>
                <c:pt idx="104240">
                  <c:v>52.8564453</c:v>
                </c:pt>
                <c:pt idx="104241">
                  <c:v>1.22070312</c:v>
                </c:pt>
                <c:pt idx="104242">
                  <c:v>-46.5087891</c:v>
                </c:pt>
                <c:pt idx="104243">
                  <c:v>-91.55273440000001</c:v>
                </c:pt>
                <c:pt idx="104244">
                  <c:v>-97.4121094</c:v>
                </c:pt>
                <c:pt idx="104245">
                  <c:v>-84.10644529999998</c:v>
                </c:pt>
                <c:pt idx="104246">
                  <c:v>-51.6357422</c:v>
                </c:pt>
                <c:pt idx="104247">
                  <c:v>-4.394531249999993</c:v>
                </c:pt>
                <c:pt idx="104248">
                  <c:v>43.3349609</c:v>
                </c:pt>
                <c:pt idx="104249">
                  <c:v>75.4394531</c:v>
                </c:pt>
                <c:pt idx="104250">
                  <c:v>97.4121094</c:v>
                </c:pt>
                <c:pt idx="104251">
                  <c:v>86.5478516</c:v>
                </c:pt>
                <c:pt idx="104252">
                  <c:v>52.8564453</c:v>
                </c:pt>
                <c:pt idx="104253">
                  <c:v>9.155273439999998</c:v>
                </c:pt>
                <c:pt idx="104254">
                  <c:v>-37.8417969</c:v>
                </c:pt>
                <c:pt idx="104255">
                  <c:v>-74.9511719</c:v>
                </c:pt>
                <c:pt idx="104256">
                  <c:v>-99.60937499999996</c:v>
                </c:pt>
                <c:pt idx="104257">
                  <c:v>-96.67968749999996</c:v>
                </c:pt>
                <c:pt idx="104258">
                  <c:v>-59.81445309999999</c:v>
                </c:pt>
                <c:pt idx="104259">
                  <c:v>-8.544921879999997</c:v>
                </c:pt>
                <c:pt idx="104260">
                  <c:v>36.1328125</c:v>
                </c:pt>
                <c:pt idx="104261">
                  <c:v>80.9326172</c:v>
                </c:pt>
                <c:pt idx="104262">
                  <c:v>101.074219</c:v>
                </c:pt>
                <c:pt idx="104263">
                  <c:v>99.85351559999998</c:v>
                </c:pt>
                <c:pt idx="104264">
                  <c:v>65.18554690000001</c:v>
                </c:pt>
                <c:pt idx="104265">
                  <c:v>22.3388672</c:v>
                </c:pt>
                <c:pt idx="104266">
                  <c:v>-31.0058594</c:v>
                </c:pt>
                <c:pt idx="104267">
                  <c:v>-76.0498047</c:v>
                </c:pt>
                <c:pt idx="104268">
                  <c:v>-94.1162109</c:v>
                </c:pt>
                <c:pt idx="104269">
                  <c:v>-93.6279297</c:v>
                </c:pt>
                <c:pt idx="104270">
                  <c:v>-68.35937499999996</c:v>
                </c:pt>
                <c:pt idx="104271">
                  <c:v>-23.5595703</c:v>
                </c:pt>
                <c:pt idx="104272">
                  <c:v>24.90234379999998</c:v>
                </c:pt>
                <c:pt idx="104273">
                  <c:v>72.265625</c:v>
                </c:pt>
                <c:pt idx="104274">
                  <c:v>100.952148</c:v>
                </c:pt>
                <c:pt idx="104275">
                  <c:v>96.5576172</c:v>
                </c:pt>
                <c:pt idx="104276">
                  <c:v>65.18554690000001</c:v>
                </c:pt>
                <c:pt idx="104277">
                  <c:v>25.5126953</c:v>
                </c:pt>
                <c:pt idx="104278">
                  <c:v>-20.2636719</c:v>
                </c:pt>
                <c:pt idx="104279">
                  <c:v>-69.58007809999994</c:v>
                </c:pt>
                <c:pt idx="104280">
                  <c:v>-97.77832029999998</c:v>
                </c:pt>
                <c:pt idx="104281">
                  <c:v>-93.5058594</c:v>
                </c:pt>
                <c:pt idx="104282">
                  <c:v>-68.7255859</c:v>
                </c:pt>
                <c:pt idx="104283">
                  <c:v>-22.3388672</c:v>
                </c:pt>
                <c:pt idx="104284">
                  <c:v>20.2636719</c:v>
                </c:pt>
                <c:pt idx="104285">
                  <c:v>63.7207031</c:v>
                </c:pt>
                <c:pt idx="104286">
                  <c:v>92.6513672</c:v>
                </c:pt>
                <c:pt idx="104287">
                  <c:v>97.0458984</c:v>
                </c:pt>
                <c:pt idx="104288">
                  <c:v>76.7822266</c:v>
                </c:pt>
                <c:pt idx="104289">
                  <c:v>26.6113281</c:v>
                </c:pt>
                <c:pt idx="104290">
                  <c:v>-23.5595703</c:v>
                </c:pt>
                <c:pt idx="104291">
                  <c:v>-61.6455078</c:v>
                </c:pt>
                <c:pt idx="104292">
                  <c:v>-93.01757809999998</c:v>
                </c:pt>
                <c:pt idx="104293">
                  <c:v>-102.416992</c:v>
                </c:pt>
                <c:pt idx="104294">
                  <c:v>-82.6416016</c:v>
                </c:pt>
                <c:pt idx="104295">
                  <c:v>-40.1611328</c:v>
                </c:pt>
                <c:pt idx="104296">
                  <c:v>19.4091797</c:v>
                </c:pt>
                <c:pt idx="104297">
                  <c:v>66.1621094</c:v>
                </c:pt>
                <c:pt idx="104298">
                  <c:v>88.9892578</c:v>
                </c:pt>
                <c:pt idx="104299">
                  <c:v>96.92382809999998</c:v>
                </c:pt>
                <c:pt idx="104300">
                  <c:v>81.29882809999998</c:v>
                </c:pt>
                <c:pt idx="104301">
                  <c:v>40.8935547</c:v>
                </c:pt>
                <c:pt idx="104302">
                  <c:v>-10.3759766</c:v>
                </c:pt>
                <c:pt idx="104303">
                  <c:v>-53.9550781</c:v>
                </c:pt>
                <c:pt idx="104304">
                  <c:v>-93.5058594</c:v>
                </c:pt>
                <c:pt idx="104305">
                  <c:v>-104.248047</c:v>
                </c:pt>
                <c:pt idx="104306">
                  <c:v>-86.05957029999998</c:v>
                </c:pt>
                <c:pt idx="104307">
                  <c:v>-51.0253906</c:v>
                </c:pt>
                <c:pt idx="104308">
                  <c:v>2.19726562</c:v>
                </c:pt>
                <c:pt idx="104309">
                  <c:v>52.6123047</c:v>
                </c:pt>
                <c:pt idx="104310">
                  <c:v>84.4726562</c:v>
                </c:pt>
                <c:pt idx="104311">
                  <c:v>97.4121094</c:v>
                </c:pt>
                <c:pt idx="104312">
                  <c:v>85.8154297</c:v>
                </c:pt>
                <c:pt idx="104313">
                  <c:v>48.3398438</c:v>
                </c:pt>
                <c:pt idx="104314">
                  <c:v>-6.71386719</c:v>
                </c:pt>
                <c:pt idx="104315">
                  <c:v>-53.8330078</c:v>
                </c:pt>
                <c:pt idx="104316">
                  <c:v>-90.94238279999998</c:v>
                </c:pt>
                <c:pt idx="104317">
                  <c:v>-97.5341797</c:v>
                </c:pt>
                <c:pt idx="104318">
                  <c:v>-88.7451172</c:v>
                </c:pt>
                <c:pt idx="104319">
                  <c:v>-53.34472659999999</c:v>
                </c:pt>
                <c:pt idx="104320">
                  <c:v>-8.66699219</c:v>
                </c:pt>
                <c:pt idx="104321">
                  <c:v>40.0390625</c:v>
                </c:pt>
                <c:pt idx="104322">
                  <c:v>84.5947266</c:v>
                </c:pt>
                <c:pt idx="104323">
                  <c:v>97.4121094</c:v>
                </c:pt>
                <c:pt idx="104324">
                  <c:v>93.2617188</c:v>
                </c:pt>
                <c:pt idx="104325">
                  <c:v>56.5185547</c:v>
                </c:pt>
                <c:pt idx="104326">
                  <c:v>9.39941406</c:v>
                </c:pt>
                <c:pt idx="104327">
                  <c:v>-40.8935547</c:v>
                </c:pt>
                <c:pt idx="104328">
                  <c:v>-79.34570309999998</c:v>
                </c:pt>
                <c:pt idx="104329">
                  <c:v>-93.6279297</c:v>
                </c:pt>
                <c:pt idx="104330">
                  <c:v>-86.05957029999998</c:v>
                </c:pt>
                <c:pt idx="104331">
                  <c:v>-56.3964844</c:v>
                </c:pt>
                <c:pt idx="104332">
                  <c:v>-8.91113281</c:v>
                </c:pt>
                <c:pt idx="104333">
                  <c:v>36.2548828</c:v>
                </c:pt>
                <c:pt idx="104334">
                  <c:v>74.46289059999998</c:v>
                </c:pt>
                <c:pt idx="104335">
                  <c:v>102.416992</c:v>
                </c:pt>
                <c:pt idx="104336">
                  <c:v>94.4824219</c:v>
                </c:pt>
                <c:pt idx="104337">
                  <c:v>56.3964844</c:v>
                </c:pt>
                <c:pt idx="104338">
                  <c:v>13.671875</c:v>
                </c:pt>
                <c:pt idx="104339">
                  <c:v>-36.0107422</c:v>
                </c:pt>
                <c:pt idx="104340">
                  <c:v>-74.21875</c:v>
                </c:pt>
                <c:pt idx="104341">
                  <c:v>-95.4589844</c:v>
                </c:pt>
                <c:pt idx="104342">
                  <c:v>-97.2900391</c:v>
                </c:pt>
                <c:pt idx="104343">
                  <c:v>-68.9697266</c:v>
                </c:pt>
                <c:pt idx="104344">
                  <c:v>-19.8974609</c:v>
                </c:pt>
                <c:pt idx="104345">
                  <c:v>26.7333984</c:v>
                </c:pt>
                <c:pt idx="104346">
                  <c:v>72.7539062</c:v>
                </c:pt>
                <c:pt idx="104347">
                  <c:v>96.92382809999998</c:v>
                </c:pt>
                <c:pt idx="104348">
                  <c:v>98.2666016</c:v>
                </c:pt>
                <c:pt idx="104349">
                  <c:v>71.2890625</c:v>
                </c:pt>
                <c:pt idx="104350">
                  <c:v>29.4189453</c:v>
                </c:pt>
                <c:pt idx="104351">
                  <c:v>-25.7568359</c:v>
                </c:pt>
                <c:pt idx="104352">
                  <c:v>-65.18554690000001</c:v>
                </c:pt>
                <c:pt idx="104353">
                  <c:v>-99.1210938</c:v>
                </c:pt>
                <c:pt idx="104354">
                  <c:v>-101.68457</c:v>
                </c:pt>
                <c:pt idx="104355">
                  <c:v>-75.6835938</c:v>
                </c:pt>
                <c:pt idx="104356">
                  <c:v>-37.4755859</c:v>
                </c:pt>
                <c:pt idx="104357">
                  <c:v>16.4794922</c:v>
                </c:pt>
                <c:pt idx="104358">
                  <c:v>63.1103516</c:v>
                </c:pt>
                <c:pt idx="104359">
                  <c:v>97.2900391</c:v>
                </c:pt>
                <c:pt idx="104360">
                  <c:v>99.85351559999998</c:v>
                </c:pt>
                <c:pt idx="104361">
                  <c:v>71.2890625</c:v>
                </c:pt>
                <c:pt idx="104362">
                  <c:v>33.81347659999999</c:v>
                </c:pt>
                <c:pt idx="104363">
                  <c:v>-13.671875</c:v>
                </c:pt>
                <c:pt idx="104364">
                  <c:v>-63.1103516</c:v>
                </c:pt>
                <c:pt idx="104365">
                  <c:v>-86.18164059999998</c:v>
                </c:pt>
                <c:pt idx="104366">
                  <c:v>-99.85351559999998</c:v>
                </c:pt>
                <c:pt idx="104367">
                  <c:v>-80.078125</c:v>
                </c:pt>
                <c:pt idx="104368">
                  <c:v>-33.0810547</c:v>
                </c:pt>
                <c:pt idx="104369">
                  <c:v>11.5966797</c:v>
                </c:pt>
                <c:pt idx="104370">
                  <c:v>55.6640625</c:v>
                </c:pt>
                <c:pt idx="104371">
                  <c:v>94.7265625</c:v>
                </c:pt>
                <c:pt idx="104372">
                  <c:v>102.539062</c:v>
                </c:pt>
                <c:pt idx="104373">
                  <c:v>80.8105469</c:v>
                </c:pt>
                <c:pt idx="104374">
                  <c:v>44.4335938</c:v>
                </c:pt>
                <c:pt idx="104375">
                  <c:v>-6.835937499999997</c:v>
                </c:pt>
                <c:pt idx="104376">
                  <c:v>-57.7392578</c:v>
                </c:pt>
                <c:pt idx="104377">
                  <c:v>-89.5996094</c:v>
                </c:pt>
                <c:pt idx="104378">
                  <c:v>-104.125977</c:v>
                </c:pt>
                <c:pt idx="104379">
                  <c:v>-83.4960938</c:v>
                </c:pt>
                <c:pt idx="104380">
                  <c:v>-45.4101562</c:v>
                </c:pt>
                <c:pt idx="104381">
                  <c:v>5.24902344</c:v>
                </c:pt>
                <c:pt idx="104382">
                  <c:v>52.3681641</c:v>
                </c:pt>
                <c:pt idx="104383">
                  <c:v>83.4960938</c:v>
                </c:pt>
                <c:pt idx="104384">
                  <c:v>99.2431641</c:v>
                </c:pt>
                <c:pt idx="104385">
                  <c:v>82.27539059999994</c:v>
                </c:pt>
                <c:pt idx="104386">
                  <c:v>42.8466797</c:v>
                </c:pt>
                <c:pt idx="104387">
                  <c:v>0.122070312</c:v>
                </c:pt>
                <c:pt idx="104388">
                  <c:v>-45.7763672</c:v>
                </c:pt>
                <c:pt idx="104389">
                  <c:v>-82.6416016</c:v>
                </c:pt>
                <c:pt idx="104390">
                  <c:v>-94.84863279999998</c:v>
                </c:pt>
                <c:pt idx="104391">
                  <c:v>-83.12988279999993</c:v>
                </c:pt>
                <c:pt idx="104392">
                  <c:v>-53.8330078</c:v>
                </c:pt>
                <c:pt idx="104393">
                  <c:v>-8.30078125</c:v>
                </c:pt>
                <c:pt idx="104394">
                  <c:v>39.0625</c:v>
                </c:pt>
                <c:pt idx="104395">
                  <c:v>80.4443359</c:v>
                </c:pt>
                <c:pt idx="104396">
                  <c:v>101.928711</c:v>
                </c:pt>
                <c:pt idx="104397">
                  <c:v>95.703125</c:v>
                </c:pt>
                <c:pt idx="104398">
                  <c:v>50.4150391</c:v>
                </c:pt>
                <c:pt idx="104399">
                  <c:v>0.732421875</c:v>
                </c:pt>
                <c:pt idx="104400">
                  <c:v>-42.4804688</c:v>
                </c:pt>
                <c:pt idx="104401">
                  <c:v>-78.4912109</c:v>
                </c:pt>
                <c:pt idx="104402">
                  <c:v>-96.80175779999998</c:v>
                </c:pt>
                <c:pt idx="104403">
                  <c:v>-93.5058594</c:v>
                </c:pt>
                <c:pt idx="104404">
                  <c:v>-59.9365234</c:v>
                </c:pt>
                <c:pt idx="104405">
                  <c:v>-12.6953125</c:v>
                </c:pt>
                <c:pt idx="104406">
                  <c:v>41.9921875</c:v>
                </c:pt>
                <c:pt idx="104407">
                  <c:v>78.9794922</c:v>
                </c:pt>
                <c:pt idx="104408">
                  <c:v>96.4355469</c:v>
                </c:pt>
                <c:pt idx="104409">
                  <c:v>93.75</c:v>
                </c:pt>
                <c:pt idx="104410">
                  <c:v>60.9130859</c:v>
                </c:pt>
                <c:pt idx="104411">
                  <c:v>18.0664062</c:v>
                </c:pt>
                <c:pt idx="104412">
                  <c:v>-31.6162109</c:v>
                </c:pt>
                <c:pt idx="104413">
                  <c:v>-75.5615234</c:v>
                </c:pt>
                <c:pt idx="104414">
                  <c:v>-98.2666016</c:v>
                </c:pt>
                <c:pt idx="104415">
                  <c:v>-88.9892578</c:v>
                </c:pt>
                <c:pt idx="104416">
                  <c:v>-70.1904297</c:v>
                </c:pt>
                <c:pt idx="104417">
                  <c:v>-21.2402344</c:v>
                </c:pt>
                <c:pt idx="104418">
                  <c:v>23.5595703</c:v>
                </c:pt>
                <c:pt idx="104419">
                  <c:v>67.2607422</c:v>
                </c:pt>
                <c:pt idx="104420">
                  <c:v>95.82519529999998</c:v>
                </c:pt>
                <c:pt idx="104421">
                  <c:v>91.9189453</c:v>
                </c:pt>
                <c:pt idx="104422">
                  <c:v>64.453125</c:v>
                </c:pt>
                <c:pt idx="104423">
                  <c:v>26.9775391</c:v>
                </c:pt>
                <c:pt idx="104424">
                  <c:v>-27.8320312</c:v>
                </c:pt>
                <c:pt idx="104425">
                  <c:v>-70.67871089999993</c:v>
                </c:pt>
                <c:pt idx="104426">
                  <c:v>-96.80175779999998</c:v>
                </c:pt>
                <c:pt idx="104427">
                  <c:v>-100.463867</c:v>
                </c:pt>
                <c:pt idx="104428">
                  <c:v>-70.0683594</c:v>
                </c:pt>
                <c:pt idx="104429">
                  <c:v>-24.7802734</c:v>
                </c:pt>
                <c:pt idx="104430">
                  <c:v>21.8505859</c:v>
                </c:pt>
                <c:pt idx="104431">
                  <c:v>66.8945312</c:v>
                </c:pt>
                <c:pt idx="104432">
                  <c:v>99.1210938</c:v>
                </c:pt>
                <c:pt idx="104433">
                  <c:v>95.82519529999998</c:v>
                </c:pt>
                <c:pt idx="104434">
                  <c:v>72.0214844</c:v>
                </c:pt>
                <c:pt idx="104435">
                  <c:v>27.8320312</c:v>
                </c:pt>
                <c:pt idx="104436">
                  <c:v>-24.2919922</c:v>
                </c:pt>
                <c:pt idx="104437">
                  <c:v>-64.8193359</c:v>
                </c:pt>
                <c:pt idx="104438">
                  <c:v>-90.33203119999993</c:v>
                </c:pt>
                <c:pt idx="104439">
                  <c:v>-93.1396484</c:v>
                </c:pt>
                <c:pt idx="104440">
                  <c:v>-74.8291016</c:v>
                </c:pt>
                <c:pt idx="104441">
                  <c:v>-34.5458984</c:v>
                </c:pt>
                <c:pt idx="104442">
                  <c:v>19.8974609</c:v>
                </c:pt>
                <c:pt idx="104443">
                  <c:v>65.7958984</c:v>
                </c:pt>
                <c:pt idx="104444">
                  <c:v>91.55273440000001</c:v>
                </c:pt>
                <c:pt idx="104445">
                  <c:v>106.323242</c:v>
                </c:pt>
                <c:pt idx="104446">
                  <c:v>82.88574219999992</c:v>
                </c:pt>
                <c:pt idx="104447">
                  <c:v>38.9404297</c:v>
                </c:pt>
                <c:pt idx="104448">
                  <c:v>-9.88769531</c:v>
                </c:pt>
                <c:pt idx="104449">
                  <c:v>-59.0820312</c:v>
                </c:pt>
                <c:pt idx="104450">
                  <c:v>-88.2568359</c:v>
                </c:pt>
                <c:pt idx="104451">
                  <c:v>-99.7314453</c:v>
                </c:pt>
                <c:pt idx="104452">
                  <c:v>-86.05957029999998</c:v>
                </c:pt>
                <c:pt idx="104453">
                  <c:v>-45.0439453</c:v>
                </c:pt>
                <c:pt idx="104454">
                  <c:v>3.78417969</c:v>
                </c:pt>
                <c:pt idx="104455">
                  <c:v>49.6826172</c:v>
                </c:pt>
                <c:pt idx="104456">
                  <c:v>89.4775391</c:v>
                </c:pt>
                <c:pt idx="104457">
                  <c:v>98.5107422</c:v>
                </c:pt>
                <c:pt idx="104458">
                  <c:v>84.7167969</c:v>
                </c:pt>
                <c:pt idx="104459">
                  <c:v>49.4384766</c:v>
                </c:pt>
                <c:pt idx="104460">
                  <c:v>2.44140625</c:v>
                </c:pt>
                <c:pt idx="104461">
                  <c:v>-46.875</c:v>
                </c:pt>
                <c:pt idx="104462">
                  <c:v>-89.9658203</c:v>
                </c:pt>
                <c:pt idx="104463">
                  <c:v>-107.666016</c:v>
                </c:pt>
                <c:pt idx="104464">
                  <c:v>-85.20507809999994</c:v>
                </c:pt>
                <c:pt idx="104465">
                  <c:v>-54.1992188</c:v>
                </c:pt>
                <c:pt idx="104466">
                  <c:v>-10.2539062</c:v>
                </c:pt>
                <c:pt idx="104467">
                  <c:v>42.2363281</c:v>
                </c:pt>
                <c:pt idx="104468">
                  <c:v>88.0126953</c:v>
                </c:pt>
                <c:pt idx="104469">
                  <c:v>98.5107422</c:v>
                </c:pt>
                <c:pt idx="104470">
                  <c:v>89.5996094</c:v>
                </c:pt>
                <c:pt idx="104471">
                  <c:v>53.34472659999999</c:v>
                </c:pt>
                <c:pt idx="104472">
                  <c:v>3.17382812</c:v>
                </c:pt>
                <c:pt idx="104473">
                  <c:v>-39.1845703</c:v>
                </c:pt>
                <c:pt idx="104474">
                  <c:v>-77.39257809999994</c:v>
                </c:pt>
                <c:pt idx="104475">
                  <c:v>-101.074219</c:v>
                </c:pt>
                <c:pt idx="104476">
                  <c:v>-89.84375</c:v>
                </c:pt>
                <c:pt idx="104477">
                  <c:v>-53.9550781</c:v>
                </c:pt>
                <c:pt idx="104478">
                  <c:v>-13.4277344</c:v>
                </c:pt>
                <c:pt idx="104479">
                  <c:v>35.7666016</c:v>
                </c:pt>
                <c:pt idx="104480">
                  <c:v>75.6835938</c:v>
                </c:pt>
                <c:pt idx="104481">
                  <c:v>95.3369141</c:v>
                </c:pt>
                <c:pt idx="104482">
                  <c:v>89.35546879999995</c:v>
                </c:pt>
                <c:pt idx="104483">
                  <c:v>61.2792969</c:v>
                </c:pt>
                <c:pt idx="104484">
                  <c:v>14.8925781</c:v>
                </c:pt>
                <c:pt idx="104485">
                  <c:v>-28.44238279999998</c:v>
                </c:pt>
                <c:pt idx="104486">
                  <c:v>-76.7822266</c:v>
                </c:pt>
                <c:pt idx="104487">
                  <c:v>-102.905273</c:v>
                </c:pt>
                <c:pt idx="104488">
                  <c:v>-95.5810547</c:v>
                </c:pt>
                <c:pt idx="104489">
                  <c:v>-63.5986328</c:v>
                </c:pt>
                <c:pt idx="104490">
                  <c:v>-20.5078125</c:v>
                </c:pt>
                <c:pt idx="104491">
                  <c:v>30.0292969</c:v>
                </c:pt>
                <c:pt idx="104492">
                  <c:v>77.8808594</c:v>
                </c:pt>
                <c:pt idx="104493">
                  <c:v>98.9990234</c:v>
                </c:pt>
                <c:pt idx="104494">
                  <c:v>97.5341797</c:v>
                </c:pt>
                <c:pt idx="104495">
                  <c:v>60.7910156</c:v>
                </c:pt>
                <c:pt idx="104496">
                  <c:v>25.0244141</c:v>
                </c:pt>
                <c:pt idx="104497">
                  <c:v>-25.0244141</c:v>
                </c:pt>
                <c:pt idx="104498">
                  <c:v>-70.4345703</c:v>
                </c:pt>
                <c:pt idx="104499">
                  <c:v>-90.4541016</c:v>
                </c:pt>
                <c:pt idx="104500">
                  <c:v>-93.9941406</c:v>
                </c:pt>
                <c:pt idx="104501">
                  <c:v>-71.5332031</c:v>
                </c:pt>
                <c:pt idx="104502">
                  <c:v>-28.44238279999998</c:v>
                </c:pt>
                <c:pt idx="104503">
                  <c:v>17.578125</c:v>
                </c:pt>
                <c:pt idx="104504">
                  <c:v>68.7255859</c:v>
                </c:pt>
                <c:pt idx="104505">
                  <c:v>97.65625</c:v>
                </c:pt>
                <c:pt idx="104506">
                  <c:v>98.1445312</c:v>
                </c:pt>
                <c:pt idx="104507">
                  <c:v>68.9697266</c:v>
                </c:pt>
                <c:pt idx="104508">
                  <c:v>31.6162109</c:v>
                </c:pt>
                <c:pt idx="104509">
                  <c:v>-18.9208984</c:v>
                </c:pt>
                <c:pt idx="104510">
                  <c:v>-63.4765625</c:v>
                </c:pt>
                <c:pt idx="104511">
                  <c:v>-94.97070309999998</c:v>
                </c:pt>
                <c:pt idx="104512">
                  <c:v>-98.5107422</c:v>
                </c:pt>
                <c:pt idx="104513">
                  <c:v>-72.0214844</c:v>
                </c:pt>
                <c:pt idx="104514">
                  <c:v>-34.17968749999999</c:v>
                </c:pt>
                <c:pt idx="104515">
                  <c:v>14.5263672</c:v>
                </c:pt>
                <c:pt idx="104516">
                  <c:v>62.5</c:v>
                </c:pt>
                <c:pt idx="104517">
                  <c:v>93.1396484</c:v>
                </c:pt>
                <c:pt idx="104518">
                  <c:v>96.0693359</c:v>
                </c:pt>
                <c:pt idx="104519">
                  <c:v>76.7822266</c:v>
                </c:pt>
                <c:pt idx="104520">
                  <c:v>39.7949219</c:v>
                </c:pt>
                <c:pt idx="104521">
                  <c:v>-9.64355469</c:v>
                </c:pt>
                <c:pt idx="104522">
                  <c:v>-61.4013672</c:v>
                </c:pt>
                <c:pt idx="104523">
                  <c:v>-91.55273440000001</c:v>
                </c:pt>
                <c:pt idx="104524">
                  <c:v>-93.9941406</c:v>
                </c:pt>
                <c:pt idx="104525">
                  <c:v>-75.19531249999996</c:v>
                </c:pt>
                <c:pt idx="104526">
                  <c:v>-41.2597656</c:v>
                </c:pt>
                <c:pt idx="104527">
                  <c:v>8.42285156</c:v>
                </c:pt>
                <c:pt idx="104528">
                  <c:v>54.5654297</c:v>
                </c:pt>
                <c:pt idx="104529">
                  <c:v>86.18164059999998</c:v>
                </c:pt>
                <c:pt idx="104530">
                  <c:v>101.806641</c:v>
                </c:pt>
                <c:pt idx="104531">
                  <c:v>86.05957029999998</c:v>
                </c:pt>
                <c:pt idx="104532">
                  <c:v>46.1425781</c:v>
                </c:pt>
                <c:pt idx="104533">
                  <c:v>1.70898438</c:v>
                </c:pt>
                <c:pt idx="104534">
                  <c:v>-50.5371094</c:v>
                </c:pt>
                <c:pt idx="104535">
                  <c:v>-85.20507809999994</c:v>
                </c:pt>
                <c:pt idx="104536">
                  <c:v>-100.952148</c:v>
                </c:pt>
                <c:pt idx="104537">
                  <c:v>-85.20507809999994</c:v>
                </c:pt>
                <c:pt idx="104538">
                  <c:v>-50.1708984</c:v>
                </c:pt>
                <c:pt idx="104539">
                  <c:v>0.0</c:v>
                </c:pt>
                <c:pt idx="104540">
                  <c:v>40.5273438</c:v>
                </c:pt>
                <c:pt idx="104541">
                  <c:v>82.03125</c:v>
                </c:pt>
                <c:pt idx="104542">
                  <c:v>94.84863279999998</c:v>
                </c:pt>
                <c:pt idx="104543">
                  <c:v>88.0126953</c:v>
                </c:pt>
                <c:pt idx="104544">
                  <c:v>51.0253906</c:v>
                </c:pt>
                <c:pt idx="104545">
                  <c:v>5.73730469</c:v>
                </c:pt>
                <c:pt idx="104546">
                  <c:v>-42.3583984</c:v>
                </c:pt>
                <c:pt idx="104547">
                  <c:v>-79.9560547</c:v>
                </c:pt>
                <c:pt idx="104548">
                  <c:v>-102.783203</c:v>
                </c:pt>
                <c:pt idx="104549">
                  <c:v>-90.94238279999998</c:v>
                </c:pt>
                <c:pt idx="104550">
                  <c:v>-57.7392578</c:v>
                </c:pt>
                <c:pt idx="104551">
                  <c:v>-12.5732422</c:v>
                </c:pt>
                <c:pt idx="104552">
                  <c:v>43.8232422</c:v>
                </c:pt>
                <c:pt idx="104553">
                  <c:v>79.1015625</c:v>
                </c:pt>
                <c:pt idx="104554">
                  <c:v>97.65625</c:v>
                </c:pt>
                <c:pt idx="104555">
                  <c:v>91.0644531</c:v>
                </c:pt>
                <c:pt idx="104556">
                  <c:v>61.6455078</c:v>
                </c:pt>
                <c:pt idx="104557">
                  <c:v>15.9912109</c:v>
                </c:pt>
                <c:pt idx="104558">
                  <c:v>-36.1328125</c:v>
                </c:pt>
                <c:pt idx="104559">
                  <c:v>-78.0029297</c:v>
                </c:pt>
                <c:pt idx="104560">
                  <c:v>-92.77343749999996</c:v>
                </c:pt>
                <c:pt idx="104561">
                  <c:v>-91.3085938</c:v>
                </c:pt>
                <c:pt idx="104562">
                  <c:v>-57.3730469</c:v>
                </c:pt>
                <c:pt idx="104563">
                  <c:v>-15.2587891</c:v>
                </c:pt>
                <c:pt idx="104564">
                  <c:v>35.4003906</c:v>
                </c:pt>
                <c:pt idx="104565">
                  <c:v>79.7119141</c:v>
                </c:pt>
                <c:pt idx="104566">
                  <c:v>101.928711</c:v>
                </c:pt>
                <c:pt idx="104567">
                  <c:v>94.7265625</c:v>
                </c:pt>
                <c:pt idx="104568">
                  <c:v>69.0917969</c:v>
                </c:pt>
                <c:pt idx="104569">
                  <c:v>17.9443359</c:v>
                </c:pt>
                <c:pt idx="104570">
                  <c:v>-30.1513672</c:v>
                </c:pt>
                <c:pt idx="104571">
                  <c:v>-67.13867190000001</c:v>
                </c:pt>
                <c:pt idx="104572">
                  <c:v>-97.0458984</c:v>
                </c:pt>
                <c:pt idx="104573">
                  <c:v>-98.5107422</c:v>
                </c:pt>
                <c:pt idx="104574">
                  <c:v>-74.5849609</c:v>
                </c:pt>
                <c:pt idx="104575">
                  <c:v>-27.4658203</c:v>
                </c:pt>
                <c:pt idx="104576">
                  <c:v>22.5830078</c:v>
                </c:pt>
                <c:pt idx="104577">
                  <c:v>65.55175779999998</c:v>
                </c:pt>
                <c:pt idx="104578">
                  <c:v>92.4072266</c:v>
                </c:pt>
                <c:pt idx="104579">
                  <c:v>93.1396484</c:v>
                </c:pt>
                <c:pt idx="104580">
                  <c:v>65.9179688</c:v>
                </c:pt>
                <c:pt idx="104581">
                  <c:v>32.8369141</c:v>
                </c:pt>
                <c:pt idx="104582">
                  <c:v>-23.9257812</c:v>
                </c:pt>
                <c:pt idx="104583">
                  <c:v>-66.7724609</c:v>
                </c:pt>
                <c:pt idx="104584">
                  <c:v>-96.1914062</c:v>
                </c:pt>
                <c:pt idx="104585">
                  <c:v>-95.0927734</c:v>
                </c:pt>
                <c:pt idx="104586">
                  <c:v>-67.2607422</c:v>
                </c:pt>
                <c:pt idx="104587">
                  <c:v>-32.2265625</c:v>
                </c:pt>
                <c:pt idx="104588">
                  <c:v>14.7705078</c:v>
                </c:pt>
                <c:pt idx="104589">
                  <c:v>60.7910156</c:v>
                </c:pt>
                <c:pt idx="104590">
                  <c:v>92.4072266</c:v>
                </c:pt>
                <c:pt idx="104591">
                  <c:v>97.0458984</c:v>
                </c:pt>
                <c:pt idx="104592">
                  <c:v>74.9511719</c:v>
                </c:pt>
                <c:pt idx="104593">
                  <c:v>35.2783203</c:v>
                </c:pt>
                <c:pt idx="104594">
                  <c:v>-9.765625</c:v>
                </c:pt>
                <c:pt idx="104595">
                  <c:v>-56.7626953</c:v>
                </c:pt>
                <c:pt idx="104596">
                  <c:v>-92.6513672</c:v>
                </c:pt>
                <c:pt idx="104597">
                  <c:v>-100.830078</c:v>
                </c:pt>
                <c:pt idx="104598">
                  <c:v>-80.9326172</c:v>
                </c:pt>
                <c:pt idx="104599">
                  <c:v>-37.9638672</c:v>
                </c:pt>
                <c:pt idx="104600">
                  <c:v>3.17382812</c:v>
                </c:pt>
                <c:pt idx="104601">
                  <c:v>54.0771484</c:v>
                </c:pt>
                <c:pt idx="104602">
                  <c:v>89.4775391</c:v>
                </c:pt>
                <c:pt idx="104603">
                  <c:v>100.341797</c:v>
                </c:pt>
                <c:pt idx="104604">
                  <c:v>85.08300779999998</c:v>
                </c:pt>
                <c:pt idx="104605">
                  <c:v>46.875</c:v>
                </c:pt>
                <c:pt idx="104606">
                  <c:v>-8.178710939999998</c:v>
                </c:pt>
                <c:pt idx="104607">
                  <c:v>-49.5605469</c:v>
                </c:pt>
                <c:pt idx="104608">
                  <c:v>-84.3505859</c:v>
                </c:pt>
                <c:pt idx="104609">
                  <c:v>-104.003906</c:v>
                </c:pt>
                <c:pt idx="104610">
                  <c:v>-83.6181641</c:v>
                </c:pt>
                <c:pt idx="104611">
                  <c:v>-45.7763672</c:v>
                </c:pt>
                <c:pt idx="104612">
                  <c:v>1.46484375</c:v>
                </c:pt>
                <c:pt idx="104613">
                  <c:v>52.2460938</c:v>
                </c:pt>
                <c:pt idx="104614">
                  <c:v>84.7167969</c:v>
                </c:pt>
                <c:pt idx="104615">
                  <c:v>98.75488279999998</c:v>
                </c:pt>
                <c:pt idx="104616">
                  <c:v>87.7685547</c:v>
                </c:pt>
                <c:pt idx="104617">
                  <c:v>52.0019531</c:v>
                </c:pt>
                <c:pt idx="104618">
                  <c:v>3.90625</c:v>
                </c:pt>
                <c:pt idx="104619">
                  <c:v>-48.828125</c:v>
                </c:pt>
                <c:pt idx="104620">
                  <c:v>-87.15820309999998</c:v>
                </c:pt>
                <c:pt idx="104621">
                  <c:v>-101.074219</c:v>
                </c:pt>
                <c:pt idx="104622">
                  <c:v>-86.18164059999998</c:v>
                </c:pt>
                <c:pt idx="104623">
                  <c:v>-55.4199219</c:v>
                </c:pt>
                <c:pt idx="104624">
                  <c:v>-13.0615234</c:v>
                </c:pt>
                <c:pt idx="104625">
                  <c:v>43.5791016</c:v>
                </c:pt>
                <c:pt idx="104626">
                  <c:v>84.22851559999998</c:v>
                </c:pt>
                <c:pt idx="104627">
                  <c:v>95.4589844</c:v>
                </c:pt>
                <c:pt idx="104628">
                  <c:v>83.0078125</c:v>
                </c:pt>
                <c:pt idx="104629">
                  <c:v>55.0537109</c:v>
                </c:pt>
                <c:pt idx="104630">
                  <c:v>16.6015625</c:v>
                </c:pt>
                <c:pt idx="104631">
                  <c:v>-33.0810547</c:v>
                </c:pt>
                <c:pt idx="104632">
                  <c:v>-83.8623047</c:v>
                </c:pt>
                <c:pt idx="104633">
                  <c:v>-93.5058594</c:v>
                </c:pt>
                <c:pt idx="104634">
                  <c:v>-85.08300779999998</c:v>
                </c:pt>
                <c:pt idx="104635">
                  <c:v>-68.2373047</c:v>
                </c:pt>
                <c:pt idx="104636">
                  <c:v>-17.4560547</c:v>
                </c:pt>
                <c:pt idx="104637">
                  <c:v>30.7617188</c:v>
                </c:pt>
                <c:pt idx="104638">
                  <c:v>75.4394531</c:v>
                </c:pt>
                <c:pt idx="104639">
                  <c:v>94.2382812</c:v>
                </c:pt>
                <c:pt idx="104640">
                  <c:v>93.75</c:v>
                </c:pt>
                <c:pt idx="104641">
                  <c:v>66.8945312</c:v>
                </c:pt>
                <c:pt idx="104642">
                  <c:v>24.5361328</c:v>
                </c:pt>
                <c:pt idx="104643">
                  <c:v>-22.0947266</c:v>
                </c:pt>
                <c:pt idx="104644">
                  <c:v>-67.13867190000001</c:v>
                </c:pt>
                <c:pt idx="104645">
                  <c:v>-96.4355469</c:v>
                </c:pt>
                <c:pt idx="104646">
                  <c:v>-96.1914062</c:v>
                </c:pt>
                <c:pt idx="104647">
                  <c:v>-64.9414062</c:v>
                </c:pt>
                <c:pt idx="104648">
                  <c:v>-21.2402344</c:v>
                </c:pt>
                <c:pt idx="104649">
                  <c:v>25.7568359</c:v>
                </c:pt>
                <c:pt idx="104650">
                  <c:v>65.9179688</c:v>
                </c:pt>
                <c:pt idx="104651">
                  <c:v>92.6513672</c:v>
                </c:pt>
                <c:pt idx="104652">
                  <c:v>95.703125</c:v>
                </c:pt>
                <c:pt idx="104653">
                  <c:v>71.5332031</c:v>
                </c:pt>
                <c:pt idx="104654">
                  <c:v>30.1513672</c:v>
                </c:pt>
                <c:pt idx="104655">
                  <c:v>-19.7753906</c:v>
                </c:pt>
                <c:pt idx="104656">
                  <c:v>-57.3730469</c:v>
                </c:pt>
                <c:pt idx="104657">
                  <c:v>-91.0644531</c:v>
                </c:pt>
                <c:pt idx="104658">
                  <c:v>-94.4824219</c:v>
                </c:pt>
                <c:pt idx="104659">
                  <c:v>-68.1152344</c:v>
                </c:pt>
                <c:pt idx="104660">
                  <c:v>-33.44726559999999</c:v>
                </c:pt>
                <c:pt idx="104661">
                  <c:v>20.6298828</c:v>
                </c:pt>
                <c:pt idx="104662">
                  <c:v>62.6220703</c:v>
                </c:pt>
                <c:pt idx="104663">
                  <c:v>87.15820309999998</c:v>
                </c:pt>
                <c:pt idx="104664">
                  <c:v>93.75</c:v>
                </c:pt>
                <c:pt idx="104665">
                  <c:v>72.7539062</c:v>
                </c:pt>
                <c:pt idx="104666">
                  <c:v>39.30664059999999</c:v>
                </c:pt>
                <c:pt idx="104667">
                  <c:v>-13.671875</c:v>
                </c:pt>
                <c:pt idx="104668">
                  <c:v>-55.4199219</c:v>
                </c:pt>
                <c:pt idx="104669">
                  <c:v>-86.3037109</c:v>
                </c:pt>
                <c:pt idx="104670">
                  <c:v>-100.585938</c:v>
                </c:pt>
                <c:pt idx="104671">
                  <c:v>-80.9326172</c:v>
                </c:pt>
                <c:pt idx="104672">
                  <c:v>-32.5927734</c:v>
                </c:pt>
                <c:pt idx="104673">
                  <c:v>9.64355469</c:v>
                </c:pt>
                <c:pt idx="104674">
                  <c:v>51.0253906</c:v>
                </c:pt>
                <c:pt idx="104675">
                  <c:v>83.3740234</c:v>
                </c:pt>
                <c:pt idx="104676">
                  <c:v>101.44043</c:v>
                </c:pt>
                <c:pt idx="104677">
                  <c:v>80.078125</c:v>
                </c:pt>
                <c:pt idx="104678">
                  <c:v>46.9970703</c:v>
                </c:pt>
                <c:pt idx="104679">
                  <c:v>-7.812499999999997</c:v>
                </c:pt>
                <c:pt idx="104680">
                  <c:v>-55.4199219</c:v>
                </c:pt>
                <c:pt idx="104681">
                  <c:v>-89.7216797</c:v>
                </c:pt>
                <c:pt idx="104682">
                  <c:v>-97.65625</c:v>
                </c:pt>
                <c:pt idx="104683">
                  <c:v>-82.3974609</c:v>
                </c:pt>
                <c:pt idx="104684">
                  <c:v>-48.0957031</c:v>
                </c:pt>
                <c:pt idx="104685">
                  <c:v>3.90625</c:v>
                </c:pt>
                <c:pt idx="104686">
                  <c:v>48.828125</c:v>
                </c:pt>
                <c:pt idx="104687">
                  <c:v>88.2568359</c:v>
                </c:pt>
                <c:pt idx="104688">
                  <c:v>99.9755859</c:v>
                </c:pt>
                <c:pt idx="104689">
                  <c:v>87.2802734</c:v>
                </c:pt>
                <c:pt idx="104690">
                  <c:v>52.8564453</c:v>
                </c:pt>
                <c:pt idx="104691">
                  <c:v>2.68554688</c:v>
                </c:pt>
                <c:pt idx="104692">
                  <c:v>-37.3535156</c:v>
                </c:pt>
                <c:pt idx="104693">
                  <c:v>-82.88574219999992</c:v>
                </c:pt>
                <c:pt idx="104694">
                  <c:v>-103.515625</c:v>
                </c:pt>
                <c:pt idx="104695">
                  <c:v>-89.5996094</c:v>
                </c:pt>
                <c:pt idx="104696">
                  <c:v>-57.1289062</c:v>
                </c:pt>
                <c:pt idx="104697">
                  <c:v>-6.59179688</c:v>
                </c:pt>
                <c:pt idx="104698">
                  <c:v>50.9033203</c:v>
                </c:pt>
                <c:pt idx="104699">
                  <c:v>77.14843749999996</c:v>
                </c:pt>
                <c:pt idx="104700">
                  <c:v>96.4355469</c:v>
                </c:pt>
                <c:pt idx="104701">
                  <c:v>84.8388672</c:v>
                </c:pt>
                <c:pt idx="104702">
                  <c:v>54.6875</c:v>
                </c:pt>
                <c:pt idx="104703">
                  <c:v>14.2822266</c:v>
                </c:pt>
                <c:pt idx="104704">
                  <c:v>-35.2783203</c:v>
                </c:pt>
                <c:pt idx="104705">
                  <c:v>-84.10644529999998</c:v>
                </c:pt>
                <c:pt idx="104706">
                  <c:v>-101.44043</c:v>
                </c:pt>
                <c:pt idx="104707">
                  <c:v>-95.9472656</c:v>
                </c:pt>
                <c:pt idx="104708">
                  <c:v>-67.13867190000001</c:v>
                </c:pt>
                <c:pt idx="104709">
                  <c:v>-20.1416016</c:v>
                </c:pt>
                <c:pt idx="104710">
                  <c:v>32.2265625</c:v>
                </c:pt>
                <c:pt idx="104711">
                  <c:v>75.8056641</c:v>
                </c:pt>
                <c:pt idx="104712">
                  <c:v>97.1679688</c:v>
                </c:pt>
                <c:pt idx="104713">
                  <c:v>94.7265625</c:v>
                </c:pt>
                <c:pt idx="104714">
                  <c:v>61.8896484</c:v>
                </c:pt>
                <c:pt idx="104715">
                  <c:v>15.7470703</c:v>
                </c:pt>
                <c:pt idx="104716">
                  <c:v>-27.2216797</c:v>
                </c:pt>
                <c:pt idx="104717">
                  <c:v>-68.7255859</c:v>
                </c:pt>
                <c:pt idx="104718">
                  <c:v>-103.271484</c:v>
                </c:pt>
                <c:pt idx="104719">
                  <c:v>-101.44043</c:v>
                </c:pt>
                <c:pt idx="104720">
                  <c:v>-71.1669922</c:v>
                </c:pt>
                <c:pt idx="104721">
                  <c:v>-19.4091797</c:v>
                </c:pt>
                <c:pt idx="104722">
                  <c:v>28.9306641</c:v>
                </c:pt>
                <c:pt idx="104723">
                  <c:v>68.4814453</c:v>
                </c:pt>
                <c:pt idx="104724">
                  <c:v>96.3134766</c:v>
                </c:pt>
                <c:pt idx="104725">
                  <c:v>97.0458984</c:v>
                </c:pt>
                <c:pt idx="104726">
                  <c:v>68.7255859</c:v>
                </c:pt>
                <c:pt idx="104727">
                  <c:v>32.7148438</c:v>
                </c:pt>
                <c:pt idx="104728">
                  <c:v>-15.7470703</c:v>
                </c:pt>
                <c:pt idx="104729">
                  <c:v>-61.15722659999999</c:v>
                </c:pt>
                <c:pt idx="104730">
                  <c:v>-89.84375</c:v>
                </c:pt>
                <c:pt idx="104731">
                  <c:v>-97.0458984</c:v>
                </c:pt>
                <c:pt idx="104732">
                  <c:v>-78.7353516</c:v>
                </c:pt>
                <c:pt idx="104733">
                  <c:v>-34.6679688</c:v>
                </c:pt>
                <c:pt idx="104734">
                  <c:v>15.7470703</c:v>
                </c:pt>
                <c:pt idx="104735">
                  <c:v>64.57519529999998</c:v>
                </c:pt>
                <c:pt idx="104736">
                  <c:v>97.5341797</c:v>
                </c:pt>
                <c:pt idx="104737">
                  <c:v>96.92382809999998</c:v>
                </c:pt>
                <c:pt idx="104738">
                  <c:v>76.6601562</c:v>
                </c:pt>
                <c:pt idx="104739">
                  <c:v>32.1044922</c:v>
                </c:pt>
                <c:pt idx="104740">
                  <c:v>-13.7939453</c:v>
                </c:pt>
                <c:pt idx="104741">
                  <c:v>-53.2226562</c:v>
                </c:pt>
                <c:pt idx="104742">
                  <c:v>-81.9091797</c:v>
                </c:pt>
                <c:pt idx="104743">
                  <c:v>-98.38867190000001</c:v>
                </c:pt>
                <c:pt idx="104744">
                  <c:v>-85.5712891</c:v>
                </c:pt>
                <c:pt idx="104745">
                  <c:v>-38.8183594</c:v>
                </c:pt>
                <c:pt idx="104746">
                  <c:v>10.3759766</c:v>
                </c:pt>
                <c:pt idx="104747">
                  <c:v>54.0771484</c:v>
                </c:pt>
                <c:pt idx="104748">
                  <c:v>89.2333984</c:v>
                </c:pt>
                <c:pt idx="104749">
                  <c:v>101.68457</c:v>
                </c:pt>
                <c:pt idx="104750">
                  <c:v>86.5478516</c:v>
                </c:pt>
                <c:pt idx="104751">
                  <c:v>43.3349609</c:v>
                </c:pt>
                <c:pt idx="104752">
                  <c:v>-6.225585939999994</c:v>
                </c:pt>
                <c:pt idx="104753">
                  <c:v>-54.1992188</c:v>
                </c:pt>
                <c:pt idx="104754">
                  <c:v>-90.2099609</c:v>
                </c:pt>
                <c:pt idx="104755">
                  <c:v>-101.318359</c:v>
                </c:pt>
                <c:pt idx="104756">
                  <c:v>-86.5478516</c:v>
                </c:pt>
                <c:pt idx="104757">
                  <c:v>-51.6357422</c:v>
                </c:pt>
                <c:pt idx="104758">
                  <c:v>-1.83105469</c:v>
                </c:pt>
                <c:pt idx="104759">
                  <c:v>53.4667969</c:v>
                </c:pt>
                <c:pt idx="104760">
                  <c:v>86.9140625</c:v>
                </c:pt>
                <c:pt idx="104761">
                  <c:v>102.294922</c:v>
                </c:pt>
                <c:pt idx="104762">
                  <c:v>87.5244141</c:v>
                </c:pt>
                <c:pt idx="104763">
                  <c:v>47.6074219</c:v>
                </c:pt>
                <c:pt idx="104764">
                  <c:v>3.66210938</c:v>
                </c:pt>
                <c:pt idx="104765">
                  <c:v>-43.7011719</c:v>
                </c:pt>
                <c:pt idx="104766">
                  <c:v>-81.29882809999998</c:v>
                </c:pt>
                <c:pt idx="104767">
                  <c:v>-101.5625</c:v>
                </c:pt>
                <c:pt idx="104768">
                  <c:v>-90.94238279999998</c:v>
                </c:pt>
                <c:pt idx="104769">
                  <c:v>-53.2226562</c:v>
                </c:pt>
                <c:pt idx="104770">
                  <c:v>-15.2587891</c:v>
                </c:pt>
                <c:pt idx="104771">
                  <c:v>39.1845703</c:v>
                </c:pt>
                <c:pt idx="104772">
                  <c:v>77.75878909999996</c:v>
                </c:pt>
                <c:pt idx="104773">
                  <c:v>91.6748047</c:v>
                </c:pt>
                <c:pt idx="104774">
                  <c:v>89.35546879999995</c:v>
                </c:pt>
                <c:pt idx="104775">
                  <c:v>50.2929688</c:v>
                </c:pt>
                <c:pt idx="104776">
                  <c:v>5.004882809999995</c:v>
                </c:pt>
                <c:pt idx="104777">
                  <c:v>-38.9404297</c:v>
                </c:pt>
                <c:pt idx="104778">
                  <c:v>-81.4208984</c:v>
                </c:pt>
                <c:pt idx="104779">
                  <c:v>-102.172852</c:v>
                </c:pt>
                <c:pt idx="104780">
                  <c:v>-94.6044922</c:v>
                </c:pt>
                <c:pt idx="104781">
                  <c:v>-62.3779297</c:v>
                </c:pt>
                <c:pt idx="104782">
                  <c:v>-14.1601562</c:v>
                </c:pt>
                <c:pt idx="104783">
                  <c:v>33.81347659999999</c:v>
                </c:pt>
                <c:pt idx="104784">
                  <c:v>73.85253909999996</c:v>
                </c:pt>
                <c:pt idx="104785">
                  <c:v>95.0927734</c:v>
                </c:pt>
                <c:pt idx="104786">
                  <c:v>90.82031249999996</c:v>
                </c:pt>
                <c:pt idx="104787">
                  <c:v>61.6455078</c:v>
                </c:pt>
                <c:pt idx="104788">
                  <c:v>21.2402344</c:v>
                </c:pt>
                <c:pt idx="104789">
                  <c:v>-33.9355469</c:v>
                </c:pt>
                <c:pt idx="104790">
                  <c:v>-79.9560547</c:v>
                </c:pt>
                <c:pt idx="104791">
                  <c:v>-95.4589844</c:v>
                </c:pt>
                <c:pt idx="104792">
                  <c:v>-96.3134766</c:v>
                </c:pt>
                <c:pt idx="104793">
                  <c:v>-66.7724609</c:v>
                </c:pt>
                <c:pt idx="104794">
                  <c:v>-19.0429688</c:v>
                </c:pt>
                <c:pt idx="104795">
                  <c:v>24.90234379999998</c:v>
                </c:pt>
                <c:pt idx="104796">
                  <c:v>71.0449219</c:v>
                </c:pt>
                <c:pt idx="104797">
                  <c:v>92.77343749999996</c:v>
                </c:pt>
                <c:pt idx="104798">
                  <c:v>92.89550779999998</c:v>
                </c:pt>
                <c:pt idx="104799">
                  <c:v>74.5849609</c:v>
                </c:pt>
                <c:pt idx="104800">
                  <c:v>27.4658203</c:v>
                </c:pt>
                <c:pt idx="104801">
                  <c:v>-21.1181641</c:v>
                </c:pt>
                <c:pt idx="104802">
                  <c:v>-64.57519529999998</c:v>
                </c:pt>
                <c:pt idx="104803">
                  <c:v>-88.2568359</c:v>
                </c:pt>
                <c:pt idx="104804">
                  <c:v>-95.703125</c:v>
                </c:pt>
                <c:pt idx="104805">
                  <c:v>-77.39257809999994</c:v>
                </c:pt>
                <c:pt idx="104806">
                  <c:v>-38.8183594</c:v>
                </c:pt>
                <c:pt idx="104807">
                  <c:v>13.1835938</c:v>
                </c:pt>
                <c:pt idx="104808">
                  <c:v>59.2041016</c:v>
                </c:pt>
                <c:pt idx="104809">
                  <c:v>92.2851562</c:v>
                </c:pt>
                <c:pt idx="104810">
                  <c:v>95.9472656</c:v>
                </c:pt>
                <c:pt idx="104811">
                  <c:v>73.2421875</c:v>
                </c:pt>
                <c:pt idx="104812">
                  <c:v>34.9121094</c:v>
                </c:pt>
                <c:pt idx="104813">
                  <c:v>-10.2539062</c:v>
                </c:pt>
                <c:pt idx="104814">
                  <c:v>-57.0068359</c:v>
                </c:pt>
                <c:pt idx="104815">
                  <c:v>-92.77343749999996</c:v>
                </c:pt>
                <c:pt idx="104816">
                  <c:v>-94.1162109</c:v>
                </c:pt>
                <c:pt idx="104817">
                  <c:v>-73.1201172</c:v>
                </c:pt>
                <c:pt idx="104818">
                  <c:v>-40.2832031</c:v>
                </c:pt>
                <c:pt idx="104819">
                  <c:v>3.90625</c:v>
                </c:pt>
                <c:pt idx="104820">
                  <c:v>60.18066409999999</c:v>
                </c:pt>
                <c:pt idx="104821">
                  <c:v>90.33203119999993</c:v>
                </c:pt>
                <c:pt idx="104822">
                  <c:v>95.4589844</c:v>
                </c:pt>
                <c:pt idx="104823">
                  <c:v>83.4960938</c:v>
                </c:pt>
                <c:pt idx="104824">
                  <c:v>44.6777344</c:v>
                </c:pt>
                <c:pt idx="104825">
                  <c:v>-9.033203119999997</c:v>
                </c:pt>
                <c:pt idx="104826">
                  <c:v>-50.4150391</c:v>
                </c:pt>
                <c:pt idx="104827">
                  <c:v>-86.5478516</c:v>
                </c:pt>
                <c:pt idx="104828">
                  <c:v>-97.4121094</c:v>
                </c:pt>
                <c:pt idx="104829">
                  <c:v>-83.4960938</c:v>
                </c:pt>
                <c:pt idx="104830">
                  <c:v>-48.0957031</c:v>
                </c:pt>
                <c:pt idx="104831">
                  <c:v>1.09863281</c:v>
                </c:pt>
                <c:pt idx="104832">
                  <c:v>45.2880859</c:v>
                </c:pt>
                <c:pt idx="104833">
                  <c:v>83.0078125</c:v>
                </c:pt>
                <c:pt idx="104834">
                  <c:v>98.38867190000001</c:v>
                </c:pt>
                <c:pt idx="104835">
                  <c:v>87.03613279999998</c:v>
                </c:pt>
                <c:pt idx="104836">
                  <c:v>53.9550781</c:v>
                </c:pt>
                <c:pt idx="104837">
                  <c:v>9.52148438</c:v>
                </c:pt>
                <c:pt idx="104838">
                  <c:v>-47.4853516</c:v>
                </c:pt>
                <c:pt idx="104839">
                  <c:v>-87.03613279999998</c:v>
                </c:pt>
                <c:pt idx="104840">
                  <c:v>-101.5625</c:v>
                </c:pt>
                <c:pt idx="104841">
                  <c:v>-86.42578119999993</c:v>
                </c:pt>
                <c:pt idx="104842">
                  <c:v>-62.0117188</c:v>
                </c:pt>
                <c:pt idx="104843">
                  <c:v>-6.103515619999995</c:v>
                </c:pt>
                <c:pt idx="104844">
                  <c:v>37.9638672</c:v>
                </c:pt>
                <c:pt idx="104845">
                  <c:v>80.68847659999993</c:v>
                </c:pt>
                <c:pt idx="104846">
                  <c:v>96.1914062</c:v>
                </c:pt>
                <c:pt idx="104847">
                  <c:v>85.3271484</c:v>
                </c:pt>
                <c:pt idx="104848">
                  <c:v>60.9130859</c:v>
                </c:pt>
                <c:pt idx="104849">
                  <c:v>14.5263672</c:v>
                </c:pt>
                <c:pt idx="104850">
                  <c:v>-43.2128906</c:v>
                </c:pt>
                <c:pt idx="104851">
                  <c:v>-80.9326172</c:v>
                </c:pt>
                <c:pt idx="104852">
                  <c:v>-105.34668</c:v>
                </c:pt>
                <c:pt idx="104853">
                  <c:v>-92.0410156</c:v>
                </c:pt>
                <c:pt idx="104854">
                  <c:v>-57.61718749999999</c:v>
                </c:pt>
                <c:pt idx="104855">
                  <c:v>-11.8408203</c:v>
                </c:pt>
                <c:pt idx="104856">
                  <c:v>30.1513672</c:v>
                </c:pt>
                <c:pt idx="104857">
                  <c:v>69.45800779999998</c:v>
                </c:pt>
                <c:pt idx="104858">
                  <c:v>91.55273440000001</c:v>
                </c:pt>
                <c:pt idx="104859">
                  <c:v>91.1865234</c:v>
                </c:pt>
                <c:pt idx="104860">
                  <c:v>67.62695309999998</c:v>
                </c:pt>
                <c:pt idx="104861">
                  <c:v>17.8222656</c:v>
                </c:pt>
                <c:pt idx="104862">
                  <c:v>-25.390625</c:v>
                </c:pt>
                <c:pt idx="104863">
                  <c:v>-72.87597659999993</c:v>
                </c:pt>
                <c:pt idx="104864">
                  <c:v>-103.271484</c:v>
                </c:pt>
                <c:pt idx="104865">
                  <c:v>-94.3603516</c:v>
                </c:pt>
                <c:pt idx="104866">
                  <c:v>-66.2841797</c:v>
                </c:pt>
                <c:pt idx="104867">
                  <c:v>-28.0761719</c:v>
                </c:pt>
                <c:pt idx="104868">
                  <c:v>26.0009766</c:v>
                </c:pt>
                <c:pt idx="104869">
                  <c:v>71.5332031</c:v>
                </c:pt>
                <c:pt idx="104870">
                  <c:v>102.783203</c:v>
                </c:pt>
                <c:pt idx="104871">
                  <c:v>99.3652344</c:v>
                </c:pt>
                <c:pt idx="104872">
                  <c:v>66.65039059999994</c:v>
                </c:pt>
                <c:pt idx="104873">
                  <c:v>28.44238279999998</c:v>
                </c:pt>
                <c:pt idx="104874">
                  <c:v>-14.2822266</c:v>
                </c:pt>
                <c:pt idx="104875">
                  <c:v>-59.3261719</c:v>
                </c:pt>
                <c:pt idx="104876">
                  <c:v>-90.2099609</c:v>
                </c:pt>
                <c:pt idx="104877">
                  <c:v>-94.97070309999998</c:v>
                </c:pt>
                <c:pt idx="104878">
                  <c:v>-73.2421875</c:v>
                </c:pt>
                <c:pt idx="104879">
                  <c:v>-36.2548828</c:v>
                </c:pt>
                <c:pt idx="104880">
                  <c:v>19.4091797</c:v>
                </c:pt>
                <c:pt idx="104881">
                  <c:v>68.7255859</c:v>
                </c:pt>
                <c:pt idx="104882">
                  <c:v>96.0693359</c:v>
                </c:pt>
                <c:pt idx="104883">
                  <c:v>97.0458984</c:v>
                </c:pt>
                <c:pt idx="104884">
                  <c:v>77.5146484</c:v>
                </c:pt>
                <c:pt idx="104885">
                  <c:v>34.7900391</c:v>
                </c:pt>
                <c:pt idx="104886">
                  <c:v>-16.6015625</c:v>
                </c:pt>
                <c:pt idx="104887">
                  <c:v>-63.5986328</c:v>
                </c:pt>
                <c:pt idx="104888">
                  <c:v>-91.9189453</c:v>
                </c:pt>
                <c:pt idx="104889">
                  <c:v>-94.1162109</c:v>
                </c:pt>
                <c:pt idx="104890">
                  <c:v>-78.12499999999998</c:v>
                </c:pt>
                <c:pt idx="104891">
                  <c:v>-32.4707031</c:v>
                </c:pt>
                <c:pt idx="104892">
                  <c:v>9.64355469</c:v>
                </c:pt>
                <c:pt idx="104893">
                  <c:v>52.9785156</c:v>
                </c:pt>
                <c:pt idx="104894">
                  <c:v>86.18164059999998</c:v>
                </c:pt>
                <c:pt idx="104895">
                  <c:v>95.82519529999998</c:v>
                </c:pt>
                <c:pt idx="104896">
                  <c:v>74.21875</c:v>
                </c:pt>
                <c:pt idx="104897">
                  <c:v>40.7714844</c:v>
                </c:pt>
                <c:pt idx="104898">
                  <c:v>-1.58691406</c:v>
                </c:pt>
                <c:pt idx="104899">
                  <c:v>-56.0302734</c:v>
                </c:pt>
                <c:pt idx="104900">
                  <c:v>-88.5009766</c:v>
                </c:pt>
                <c:pt idx="104901">
                  <c:v>-98.1445312</c:v>
                </c:pt>
                <c:pt idx="104902">
                  <c:v>-83.2519531</c:v>
                </c:pt>
                <c:pt idx="104903">
                  <c:v>-48.5839844</c:v>
                </c:pt>
                <c:pt idx="104904">
                  <c:v>-1.70898438</c:v>
                </c:pt>
                <c:pt idx="104905">
                  <c:v>52.4902344</c:v>
                </c:pt>
                <c:pt idx="104906">
                  <c:v>85.20507809999994</c:v>
                </c:pt>
                <c:pt idx="104907">
                  <c:v>94.4824219</c:v>
                </c:pt>
                <c:pt idx="104908">
                  <c:v>84.9609375</c:v>
                </c:pt>
                <c:pt idx="104909">
                  <c:v>52.3681641</c:v>
                </c:pt>
                <c:pt idx="104910">
                  <c:v>7.93457031</c:v>
                </c:pt>
                <c:pt idx="104911">
                  <c:v>-42.1142578</c:v>
                </c:pt>
                <c:pt idx="104912">
                  <c:v>-82.3974609</c:v>
                </c:pt>
                <c:pt idx="104913">
                  <c:v>-100.708008</c:v>
                </c:pt>
                <c:pt idx="104914">
                  <c:v>-95.703125</c:v>
                </c:pt>
                <c:pt idx="104915">
                  <c:v>-58.9599609</c:v>
                </c:pt>
                <c:pt idx="104916">
                  <c:v>-4.394531249999993</c:v>
                </c:pt>
                <c:pt idx="104917">
                  <c:v>44.4335938</c:v>
                </c:pt>
                <c:pt idx="104918">
                  <c:v>76.6601562</c:v>
                </c:pt>
                <c:pt idx="104919">
                  <c:v>94.84863279999998</c:v>
                </c:pt>
                <c:pt idx="104920">
                  <c:v>86.6699219</c:v>
                </c:pt>
                <c:pt idx="104921">
                  <c:v>55.9082031</c:v>
                </c:pt>
                <c:pt idx="104922">
                  <c:v>9.033203119999997</c:v>
                </c:pt>
                <c:pt idx="104923">
                  <c:v>-45.2880859</c:v>
                </c:pt>
                <c:pt idx="104924">
                  <c:v>-76.6601562</c:v>
                </c:pt>
                <c:pt idx="104925">
                  <c:v>-96.67968749999996</c:v>
                </c:pt>
                <c:pt idx="104926">
                  <c:v>-91.55273440000001</c:v>
                </c:pt>
                <c:pt idx="104927">
                  <c:v>-60.546875</c:v>
                </c:pt>
                <c:pt idx="104928">
                  <c:v>-12.4511719</c:v>
                </c:pt>
                <c:pt idx="104929">
                  <c:v>35.0341797</c:v>
                </c:pt>
                <c:pt idx="104930">
                  <c:v>77.0263672</c:v>
                </c:pt>
                <c:pt idx="104931">
                  <c:v>93.5058594</c:v>
                </c:pt>
                <c:pt idx="104932">
                  <c:v>91.796875</c:v>
                </c:pt>
                <c:pt idx="104933">
                  <c:v>69.58007809999994</c:v>
                </c:pt>
                <c:pt idx="104934">
                  <c:v>24.6582031</c:v>
                </c:pt>
                <c:pt idx="104935">
                  <c:v>-28.44238279999998</c:v>
                </c:pt>
                <c:pt idx="104936">
                  <c:v>-67.7490234</c:v>
                </c:pt>
                <c:pt idx="104937">
                  <c:v>-93.38378909999996</c:v>
                </c:pt>
                <c:pt idx="104938">
                  <c:v>-97.0458984</c:v>
                </c:pt>
                <c:pt idx="104939">
                  <c:v>-72.9980469</c:v>
                </c:pt>
                <c:pt idx="104940">
                  <c:v>-26.2451172</c:v>
                </c:pt>
                <c:pt idx="104941">
                  <c:v>23.5595703</c:v>
                </c:pt>
                <c:pt idx="104942">
                  <c:v>68.60351559999998</c:v>
                </c:pt>
                <c:pt idx="104943">
                  <c:v>93.38378909999996</c:v>
                </c:pt>
                <c:pt idx="104944">
                  <c:v>101.68457</c:v>
                </c:pt>
                <c:pt idx="104945">
                  <c:v>66.1621094</c:v>
                </c:pt>
                <c:pt idx="104946">
                  <c:v>21.1181641</c:v>
                </c:pt>
                <c:pt idx="104947">
                  <c:v>-24.2919922</c:v>
                </c:pt>
                <c:pt idx="104948">
                  <c:v>-67.8710938</c:v>
                </c:pt>
                <c:pt idx="104949">
                  <c:v>-95.0927734</c:v>
                </c:pt>
                <c:pt idx="104950">
                  <c:v>-93.38378909999996</c:v>
                </c:pt>
                <c:pt idx="104951">
                  <c:v>-75.5615234</c:v>
                </c:pt>
                <c:pt idx="104952">
                  <c:v>-42.7246094</c:v>
                </c:pt>
                <c:pt idx="104953">
                  <c:v>18.6767578</c:v>
                </c:pt>
                <c:pt idx="104954">
                  <c:v>62.6220703</c:v>
                </c:pt>
                <c:pt idx="104955">
                  <c:v>89.5996094</c:v>
                </c:pt>
                <c:pt idx="104956">
                  <c:v>98.63281249999996</c:v>
                </c:pt>
                <c:pt idx="104957">
                  <c:v>78.4912109</c:v>
                </c:pt>
                <c:pt idx="104958">
                  <c:v>34.4238281</c:v>
                </c:pt>
                <c:pt idx="104959">
                  <c:v>-12.6953125</c:v>
                </c:pt>
                <c:pt idx="104960">
                  <c:v>-61.0351562</c:v>
                </c:pt>
                <c:pt idx="104961">
                  <c:v>-96.1914062</c:v>
                </c:pt>
                <c:pt idx="104962">
                  <c:v>-99.2431641</c:v>
                </c:pt>
                <c:pt idx="104963">
                  <c:v>-78.36914059999998</c:v>
                </c:pt>
                <c:pt idx="104964">
                  <c:v>-38.8183594</c:v>
                </c:pt>
                <c:pt idx="104965">
                  <c:v>6.347656249999996</c:v>
                </c:pt>
                <c:pt idx="104966">
                  <c:v>57.0068359</c:v>
                </c:pt>
                <c:pt idx="104967">
                  <c:v>86.7919922</c:v>
                </c:pt>
                <c:pt idx="104968">
                  <c:v>89.5996094</c:v>
                </c:pt>
                <c:pt idx="104969">
                  <c:v>79.4677734</c:v>
                </c:pt>
                <c:pt idx="104970">
                  <c:v>41.7480469</c:v>
                </c:pt>
                <c:pt idx="104971">
                  <c:v>-10.0097656</c:v>
                </c:pt>
                <c:pt idx="104972">
                  <c:v>-53.8330078</c:v>
                </c:pt>
                <c:pt idx="104973">
                  <c:v>-83.984375</c:v>
                </c:pt>
                <c:pt idx="104974">
                  <c:v>-97.0458984</c:v>
                </c:pt>
                <c:pt idx="104975">
                  <c:v>-74.21875</c:v>
                </c:pt>
                <c:pt idx="104976">
                  <c:v>-46.5087891</c:v>
                </c:pt>
                <c:pt idx="104977">
                  <c:v>5.004882809999995</c:v>
                </c:pt>
                <c:pt idx="104978">
                  <c:v>53.7109375</c:v>
                </c:pt>
                <c:pt idx="104979">
                  <c:v>85.08300779999998</c:v>
                </c:pt>
                <c:pt idx="104980">
                  <c:v>97.5341797</c:v>
                </c:pt>
                <c:pt idx="104981">
                  <c:v>87.2802734</c:v>
                </c:pt>
                <c:pt idx="104982">
                  <c:v>55.4199219</c:v>
                </c:pt>
                <c:pt idx="104983">
                  <c:v>0.854492188</c:v>
                </c:pt>
                <c:pt idx="104984">
                  <c:v>-54.6875</c:v>
                </c:pt>
                <c:pt idx="104985">
                  <c:v>-80.4443359</c:v>
                </c:pt>
                <c:pt idx="104986">
                  <c:v>-98.75488279999998</c:v>
                </c:pt>
                <c:pt idx="104987">
                  <c:v>-90.6982422</c:v>
                </c:pt>
                <c:pt idx="104988">
                  <c:v>-48.7060547</c:v>
                </c:pt>
                <c:pt idx="104989">
                  <c:v>-5.004882809999995</c:v>
                </c:pt>
                <c:pt idx="104990">
                  <c:v>45.7763672</c:v>
                </c:pt>
                <c:pt idx="104991">
                  <c:v>86.3037109</c:v>
                </c:pt>
                <c:pt idx="104992">
                  <c:v>101.318359</c:v>
                </c:pt>
                <c:pt idx="104993">
                  <c:v>85.4492188</c:v>
                </c:pt>
                <c:pt idx="104994">
                  <c:v>57.61718749999999</c:v>
                </c:pt>
                <c:pt idx="104995">
                  <c:v>11.9628906</c:v>
                </c:pt>
                <c:pt idx="104996">
                  <c:v>-44.1894531</c:v>
                </c:pt>
                <c:pt idx="104997">
                  <c:v>-81.9091797</c:v>
                </c:pt>
                <c:pt idx="104998">
                  <c:v>-98.2666016</c:v>
                </c:pt>
                <c:pt idx="104999">
                  <c:v>-94.1162109</c:v>
                </c:pt>
                <c:pt idx="105000">
                  <c:v>-63.5986328</c:v>
                </c:pt>
                <c:pt idx="105001">
                  <c:v>-14.2822266</c:v>
                </c:pt>
                <c:pt idx="105002">
                  <c:v>41.6259766</c:v>
                </c:pt>
                <c:pt idx="105003">
                  <c:v>77.14843749999996</c:v>
                </c:pt>
                <c:pt idx="105004">
                  <c:v>98.0224609</c:v>
                </c:pt>
                <c:pt idx="105005">
                  <c:v>91.796875</c:v>
                </c:pt>
                <c:pt idx="105006">
                  <c:v>65.9179688</c:v>
                </c:pt>
                <c:pt idx="105007">
                  <c:v>24.2919922</c:v>
                </c:pt>
                <c:pt idx="105008">
                  <c:v>-27.2216797</c:v>
                </c:pt>
                <c:pt idx="105009">
                  <c:v>-72.6318359</c:v>
                </c:pt>
                <c:pt idx="105010">
                  <c:v>-99.7314453</c:v>
                </c:pt>
                <c:pt idx="105011">
                  <c:v>-93.01757809999998</c:v>
                </c:pt>
                <c:pt idx="105012">
                  <c:v>-66.2841797</c:v>
                </c:pt>
                <c:pt idx="105013">
                  <c:v>-25.5126953</c:v>
                </c:pt>
                <c:pt idx="105014">
                  <c:v>27.2216797</c:v>
                </c:pt>
                <c:pt idx="105015">
                  <c:v>77.8808594</c:v>
                </c:pt>
                <c:pt idx="105016">
                  <c:v>91.3085938</c:v>
                </c:pt>
                <c:pt idx="105017">
                  <c:v>93.6279297</c:v>
                </c:pt>
                <c:pt idx="105018">
                  <c:v>70.67871089999993</c:v>
                </c:pt>
                <c:pt idx="105019">
                  <c:v>21.484375</c:v>
                </c:pt>
                <c:pt idx="105020">
                  <c:v>-21.484375</c:v>
                </c:pt>
                <c:pt idx="105021">
                  <c:v>-70.67871089999993</c:v>
                </c:pt>
                <c:pt idx="105022">
                  <c:v>-95.0927734</c:v>
                </c:pt>
                <c:pt idx="105023">
                  <c:v>-102.172852</c:v>
                </c:pt>
                <c:pt idx="105024">
                  <c:v>-74.9511719</c:v>
                </c:pt>
                <c:pt idx="105025">
                  <c:v>-34.3017578</c:v>
                </c:pt>
                <c:pt idx="105026">
                  <c:v>18.7988281</c:v>
                </c:pt>
                <c:pt idx="105027">
                  <c:v>62.0117188</c:v>
                </c:pt>
                <c:pt idx="105028">
                  <c:v>89.9658203</c:v>
                </c:pt>
                <c:pt idx="105029">
                  <c:v>100.708008</c:v>
                </c:pt>
                <c:pt idx="105030">
                  <c:v>72.7539062</c:v>
                </c:pt>
                <c:pt idx="105031">
                  <c:v>33.5693359</c:v>
                </c:pt>
                <c:pt idx="105032">
                  <c:v>-10.3759766</c:v>
                </c:pt>
                <c:pt idx="105033">
                  <c:v>-57.61718749999999</c:v>
                </c:pt>
                <c:pt idx="105034">
                  <c:v>-92.77343749999996</c:v>
                </c:pt>
                <c:pt idx="105035">
                  <c:v>-102.661133</c:v>
                </c:pt>
                <c:pt idx="105036">
                  <c:v>-69.2138672</c:v>
                </c:pt>
                <c:pt idx="105037">
                  <c:v>-32.2265625</c:v>
                </c:pt>
                <c:pt idx="105038">
                  <c:v>14.6484375</c:v>
                </c:pt>
                <c:pt idx="105039">
                  <c:v>55.9082031</c:v>
                </c:pt>
                <c:pt idx="105040">
                  <c:v>89.5996094</c:v>
                </c:pt>
                <c:pt idx="105041">
                  <c:v>102.416992</c:v>
                </c:pt>
                <c:pt idx="105042">
                  <c:v>85.8154297</c:v>
                </c:pt>
                <c:pt idx="105043">
                  <c:v>45.4101562</c:v>
                </c:pt>
                <c:pt idx="105044">
                  <c:v>-1.46484375</c:v>
                </c:pt>
                <c:pt idx="105045">
                  <c:v>-52.9785156</c:v>
                </c:pt>
                <c:pt idx="105046">
                  <c:v>-90.6982422</c:v>
                </c:pt>
                <c:pt idx="105047">
                  <c:v>-102.172852</c:v>
                </c:pt>
                <c:pt idx="105048">
                  <c:v>-85.6933594</c:v>
                </c:pt>
                <c:pt idx="105049">
                  <c:v>-44.3115234</c:v>
                </c:pt>
                <c:pt idx="105050">
                  <c:v>6.347656249999996</c:v>
                </c:pt>
                <c:pt idx="105051">
                  <c:v>47.4853516</c:v>
                </c:pt>
                <c:pt idx="105052">
                  <c:v>87.03613279999998</c:v>
                </c:pt>
                <c:pt idx="105053">
                  <c:v>102.172852</c:v>
                </c:pt>
                <c:pt idx="105054">
                  <c:v>84.4726562</c:v>
                </c:pt>
                <c:pt idx="105055">
                  <c:v>40.8935547</c:v>
                </c:pt>
                <c:pt idx="105056">
                  <c:v>-4.394531249999993</c:v>
                </c:pt>
                <c:pt idx="105057">
                  <c:v>-48.0957031</c:v>
                </c:pt>
                <c:pt idx="105058">
                  <c:v>-83.7402344</c:v>
                </c:pt>
                <c:pt idx="105059">
                  <c:v>-90.08789059999998</c:v>
                </c:pt>
                <c:pt idx="105060">
                  <c:v>-81.29882809999998</c:v>
                </c:pt>
                <c:pt idx="105061">
                  <c:v>-54.1992188</c:v>
                </c:pt>
                <c:pt idx="105062">
                  <c:v>-6.59179688</c:v>
                </c:pt>
                <c:pt idx="105063">
                  <c:v>49.0722656</c:v>
                </c:pt>
                <c:pt idx="105064">
                  <c:v>83.4960938</c:v>
                </c:pt>
                <c:pt idx="105065">
                  <c:v>95.82519529999998</c:v>
                </c:pt>
                <c:pt idx="105066">
                  <c:v>90.94238279999998</c:v>
                </c:pt>
                <c:pt idx="105067">
                  <c:v>58.2275391</c:v>
                </c:pt>
                <c:pt idx="105068">
                  <c:v>12.6953125</c:v>
                </c:pt>
                <c:pt idx="105069">
                  <c:v>-33.203125</c:v>
                </c:pt>
                <c:pt idx="105070">
                  <c:v>-85.6933594</c:v>
                </c:pt>
                <c:pt idx="105071">
                  <c:v>-97.65625</c:v>
                </c:pt>
                <c:pt idx="105072">
                  <c:v>-88.2568359</c:v>
                </c:pt>
                <c:pt idx="105073">
                  <c:v>-61.6455078</c:v>
                </c:pt>
                <c:pt idx="105074">
                  <c:v>-13.5498047</c:v>
                </c:pt>
                <c:pt idx="105075">
                  <c:v>39.1845703</c:v>
                </c:pt>
                <c:pt idx="105076">
                  <c:v>80.68847659999993</c:v>
                </c:pt>
                <c:pt idx="105077">
                  <c:v>96.1914062</c:v>
                </c:pt>
                <c:pt idx="105078">
                  <c:v>87.7685547</c:v>
                </c:pt>
                <c:pt idx="105079">
                  <c:v>65.55175779999998</c:v>
                </c:pt>
                <c:pt idx="105080">
                  <c:v>14.4042969</c:v>
                </c:pt>
                <c:pt idx="105081">
                  <c:v>-33.81347659999999</c:v>
                </c:pt>
                <c:pt idx="105082">
                  <c:v>-75.19531249999996</c:v>
                </c:pt>
                <c:pt idx="105083">
                  <c:v>-94.2382812</c:v>
                </c:pt>
                <c:pt idx="105084">
                  <c:v>-94.4824219</c:v>
                </c:pt>
                <c:pt idx="105085">
                  <c:v>-58.3496094</c:v>
                </c:pt>
                <c:pt idx="105086">
                  <c:v>-16.8457031</c:v>
                </c:pt>
                <c:pt idx="105087">
                  <c:v>24.5361328</c:v>
                </c:pt>
                <c:pt idx="105088">
                  <c:v>74.3408203</c:v>
                </c:pt>
                <c:pt idx="105089">
                  <c:v>95.9472656</c:v>
                </c:pt>
                <c:pt idx="105090">
                  <c:v>92.0410156</c:v>
                </c:pt>
                <c:pt idx="105091">
                  <c:v>73.2421875</c:v>
                </c:pt>
                <c:pt idx="105092">
                  <c:v>25.7568359</c:v>
                </c:pt>
                <c:pt idx="105093">
                  <c:v>-25.390625</c:v>
                </c:pt>
                <c:pt idx="105094">
                  <c:v>-69.7021484</c:v>
                </c:pt>
                <c:pt idx="105095">
                  <c:v>-93.01757809999998</c:v>
                </c:pt>
                <c:pt idx="105096">
                  <c:v>-90.2099609</c:v>
                </c:pt>
                <c:pt idx="105097">
                  <c:v>-67.38281249999996</c:v>
                </c:pt>
                <c:pt idx="105098">
                  <c:v>-28.0761719</c:v>
                </c:pt>
                <c:pt idx="105099">
                  <c:v>18.7988281</c:v>
                </c:pt>
                <c:pt idx="105100">
                  <c:v>61.15722659999999</c:v>
                </c:pt>
                <c:pt idx="105101">
                  <c:v>94.4824219</c:v>
                </c:pt>
                <c:pt idx="105102">
                  <c:v>98.9990234</c:v>
                </c:pt>
                <c:pt idx="105103">
                  <c:v>76.2939453</c:v>
                </c:pt>
                <c:pt idx="105104">
                  <c:v>33.0810547</c:v>
                </c:pt>
                <c:pt idx="105105">
                  <c:v>-11.4746094</c:v>
                </c:pt>
                <c:pt idx="105106">
                  <c:v>-58.2275391</c:v>
                </c:pt>
                <c:pt idx="105107">
                  <c:v>-90.57617190000001</c:v>
                </c:pt>
                <c:pt idx="105108">
                  <c:v>-96.0693359</c:v>
                </c:pt>
                <c:pt idx="105109">
                  <c:v>-77.75878909999996</c:v>
                </c:pt>
                <c:pt idx="105110">
                  <c:v>-35.8886719</c:v>
                </c:pt>
                <c:pt idx="105111">
                  <c:v>13.9160156</c:v>
                </c:pt>
                <c:pt idx="105112">
                  <c:v>55.9082031</c:v>
                </c:pt>
                <c:pt idx="105113">
                  <c:v>88.0126953</c:v>
                </c:pt>
                <c:pt idx="105114">
                  <c:v>98.2666016</c:v>
                </c:pt>
                <c:pt idx="105115">
                  <c:v>72.3876953</c:v>
                </c:pt>
                <c:pt idx="105116">
                  <c:v>39.4287109</c:v>
                </c:pt>
                <c:pt idx="105117">
                  <c:v>-7.56835938</c:v>
                </c:pt>
                <c:pt idx="105118">
                  <c:v>-56.2744141</c:v>
                </c:pt>
                <c:pt idx="105119">
                  <c:v>-88.13476559999998</c:v>
                </c:pt>
                <c:pt idx="105120">
                  <c:v>-96.3134766</c:v>
                </c:pt>
                <c:pt idx="105121">
                  <c:v>-80.9326172</c:v>
                </c:pt>
                <c:pt idx="105122">
                  <c:v>-47.7294922</c:v>
                </c:pt>
                <c:pt idx="105123">
                  <c:v>4.27246094</c:v>
                </c:pt>
                <c:pt idx="105124">
                  <c:v>50.6591797</c:v>
                </c:pt>
                <c:pt idx="105125">
                  <c:v>88.2568359</c:v>
                </c:pt>
                <c:pt idx="105126">
                  <c:v>98.38867190000001</c:v>
                </c:pt>
                <c:pt idx="105127">
                  <c:v>79.9560547</c:v>
                </c:pt>
                <c:pt idx="105128">
                  <c:v>51.6357422</c:v>
                </c:pt>
                <c:pt idx="105129">
                  <c:v>4.51660156</c:v>
                </c:pt>
                <c:pt idx="105130">
                  <c:v>-42.4804688</c:v>
                </c:pt>
                <c:pt idx="105131">
                  <c:v>-81.29882809999998</c:v>
                </c:pt>
                <c:pt idx="105132">
                  <c:v>-92.6513672</c:v>
                </c:pt>
                <c:pt idx="105133">
                  <c:v>-80.2001953</c:v>
                </c:pt>
                <c:pt idx="105134">
                  <c:v>-52.2460938</c:v>
                </c:pt>
                <c:pt idx="105135">
                  <c:v>-4.63867188</c:v>
                </c:pt>
                <c:pt idx="105136">
                  <c:v>47.4853516</c:v>
                </c:pt>
                <c:pt idx="105137">
                  <c:v>84.5947266</c:v>
                </c:pt>
                <c:pt idx="105138">
                  <c:v>100.952148</c:v>
                </c:pt>
                <c:pt idx="105139">
                  <c:v>86.18164059999998</c:v>
                </c:pt>
                <c:pt idx="105140">
                  <c:v>54.32128909999999</c:v>
                </c:pt>
                <c:pt idx="105141">
                  <c:v>7.812499999999997</c:v>
                </c:pt>
                <c:pt idx="105142">
                  <c:v>-40.6494141</c:v>
                </c:pt>
                <c:pt idx="105143">
                  <c:v>-79.34570309999998</c:v>
                </c:pt>
                <c:pt idx="105144">
                  <c:v>-99.85351559999998</c:v>
                </c:pt>
                <c:pt idx="105145">
                  <c:v>-90.82031249999996</c:v>
                </c:pt>
                <c:pt idx="105146">
                  <c:v>-58.3496094</c:v>
                </c:pt>
                <c:pt idx="105147">
                  <c:v>-15.5029297</c:v>
                </c:pt>
                <c:pt idx="105148">
                  <c:v>34.4238281</c:v>
                </c:pt>
                <c:pt idx="105149">
                  <c:v>77.0263672</c:v>
                </c:pt>
                <c:pt idx="105150">
                  <c:v>95.0927734</c:v>
                </c:pt>
                <c:pt idx="105151">
                  <c:v>88.37890619999993</c:v>
                </c:pt>
                <c:pt idx="105152">
                  <c:v>68.8476562</c:v>
                </c:pt>
                <c:pt idx="105153">
                  <c:v>22.4609375</c:v>
                </c:pt>
                <c:pt idx="105154">
                  <c:v>-36.4990234</c:v>
                </c:pt>
                <c:pt idx="105155">
                  <c:v>-72.87597659999993</c:v>
                </c:pt>
                <c:pt idx="105156">
                  <c:v>-100.219727</c:v>
                </c:pt>
                <c:pt idx="105157">
                  <c:v>-96.80175779999998</c:v>
                </c:pt>
                <c:pt idx="105158">
                  <c:v>-69.7021484</c:v>
                </c:pt>
                <c:pt idx="105159">
                  <c:v>-21.6064453</c:v>
                </c:pt>
                <c:pt idx="105160">
                  <c:v>32.8369141</c:v>
                </c:pt>
                <c:pt idx="105161">
                  <c:v>69.2138672</c:v>
                </c:pt>
                <c:pt idx="105162">
                  <c:v>89.84375</c:v>
                </c:pt>
                <c:pt idx="105163">
                  <c:v>100.097656</c:v>
                </c:pt>
                <c:pt idx="105164">
                  <c:v>69.58007809999994</c:v>
                </c:pt>
                <c:pt idx="105165">
                  <c:v>33.5693359</c:v>
                </c:pt>
                <c:pt idx="105166">
                  <c:v>-23.3154297</c:v>
                </c:pt>
                <c:pt idx="105167">
                  <c:v>-72.265625</c:v>
                </c:pt>
                <c:pt idx="105168">
                  <c:v>-90.4541016</c:v>
                </c:pt>
                <c:pt idx="105169">
                  <c:v>-90.33203119999993</c:v>
                </c:pt>
                <c:pt idx="105170">
                  <c:v>-72.265625</c:v>
                </c:pt>
                <c:pt idx="105171">
                  <c:v>-31.7382812</c:v>
                </c:pt>
                <c:pt idx="105172">
                  <c:v>19.7753906</c:v>
                </c:pt>
                <c:pt idx="105173">
                  <c:v>70.9228516</c:v>
                </c:pt>
                <c:pt idx="105174">
                  <c:v>93.2617188</c:v>
                </c:pt>
                <c:pt idx="105175">
                  <c:v>103.759766</c:v>
                </c:pt>
                <c:pt idx="105176">
                  <c:v>75.0732422</c:v>
                </c:pt>
                <c:pt idx="105177">
                  <c:v>32.9589844</c:v>
                </c:pt>
                <c:pt idx="105178">
                  <c:v>-19.4091797</c:v>
                </c:pt>
                <c:pt idx="105179">
                  <c:v>-64.0869141</c:v>
                </c:pt>
                <c:pt idx="105180">
                  <c:v>-91.9189453</c:v>
                </c:pt>
                <c:pt idx="105181">
                  <c:v>-96.0693359</c:v>
                </c:pt>
                <c:pt idx="105182">
                  <c:v>-78.7353516</c:v>
                </c:pt>
                <c:pt idx="105183">
                  <c:v>-39.0625</c:v>
                </c:pt>
                <c:pt idx="105184">
                  <c:v>11.3525391</c:v>
                </c:pt>
                <c:pt idx="105185">
                  <c:v>57.2509766</c:v>
                </c:pt>
                <c:pt idx="105186">
                  <c:v>88.9892578</c:v>
                </c:pt>
                <c:pt idx="105187">
                  <c:v>89.84375</c:v>
                </c:pt>
                <c:pt idx="105188">
                  <c:v>81.7871094</c:v>
                </c:pt>
                <c:pt idx="105189">
                  <c:v>39.6728516</c:v>
                </c:pt>
                <c:pt idx="105190">
                  <c:v>-11.4746094</c:v>
                </c:pt>
                <c:pt idx="105191">
                  <c:v>-54.93164059999999</c:v>
                </c:pt>
                <c:pt idx="105192">
                  <c:v>-87.15820309999998</c:v>
                </c:pt>
                <c:pt idx="105193">
                  <c:v>-93.5058594</c:v>
                </c:pt>
                <c:pt idx="105194">
                  <c:v>-78.6132812</c:v>
                </c:pt>
                <c:pt idx="105195">
                  <c:v>-42.96875</c:v>
                </c:pt>
                <c:pt idx="105196">
                  <c:v>4.394531249999993</c:v>
                </c:pt>
                <c:pt idx="105197">
                  <c:v>48.5839844</c:v>
                </c:pt>
                <c:pt idx="105198">
                  <c:v>83.4960938</c:v>
                </c:pt>
                <c:pt idx="105199">
                  <c:v>97.1679688</c:v>
                </c:pt>
                <c:pt idx="105200">
                  <c:v>84.22851559999998</c:v>
                </c:pt>
                <c:pt idx="105201">
                  <c:v>47.85156249999999</c:v>
                </c:pt>
                <c:pt idx="105202">
                  <c:v>0.122070312</c:v>
                </c:pt>
                <c:pt idx="105203">
                  <c:v>-50.6591797</c:v>
                </c:pt>
                <c:pt idx="105204">
                  <c:v>-82.5195312</c:v>
                </c:pt>
                <c:pt idx="105205">
                  <c:v>-99.85351559999998</c:v>
                </c:pt>
                <c:pt idx="105206">
                  <c:v>-83.2519531</c:v>
                </c:pt>
                <c:pt idx="105207">
                  <c:v>-45.1660156</c:v>
                </c:pt>
                <c:pt idx="105208">
                  <c:v>-3.17382812</c:v>
                </c:pt>
                <c:pt idx="105209">
                  <c:v>45.2880859</c:v>
                </c:pt>
                <c:pt idx="105210">
                  <c:v>83.7402344</c:v>
                </c:pt>
                <c:pt idx="105211">
                  <c:v>93.2617188</c:v>
                </c:pt>
                <c:pt idx="105212">
                  <c:v>86.7919922</c:v>
                </c:pt>
                <c:pt idx="105213">
                  <c:v>56.0302734</c:v>
                </c:pt>
                <c:pt idx="105214">
                  <c:v>9.155273439999998</c:v>
                </c:pt>
                <c:pt idx="105215">
                  <c:v>-39.30664059999999</c:v>
                </c:pt>
                <c:pt idx="105216">
                  <c:v>-74.3408203</c:v>
                </c:pt>
                <c:pt idx="105217">
                  <c:v>-95.9472656</c:v>
                </c:pt>
                <c:pt idx="105218">
                  <c:v>-84.9609375</c:v>
                </c:pt>
                <c:pt idx="105219">
                  <c:v>-63.7207031</c:v>
                </c:pt>
                <c:pt idx="105220">
                  <c:v>-21.3623047</c:v>
                </c:pt>
                <c:pt idx="105221">
                  <c:v>33.6914062</c:v>
                </c:pt>
                <c:pt idx="105222">
                  <c:v>72.0214844</c:v>
                </c:pt>
                <c:pt idx="105223">
                  <c:v>92.5292969</c:v>
                </c:pt>
                <c:pt idx="105224">
                  <c:v>85.8154297</c:v>
                </c:pt>
                <c:pt idx="105225">
                  <c:v>58.9599609</c:v>
                </c:pt>
                <c:pt idx="105226">
                  <c:v>15.8691406</c:v>
                </c:pt>
                <c:pt idx="105227">
                  <c:v>-38.2080078</c:v>
                </c:pt>
                <c:pt idx="105228">
                  <c:v>-72.0214844</c:v>
                </c:pt>
                <c:pt idx="105229">
                  <c:v>-95.5810547</c:v>
                </c:pt>
                <c:pt idx="105230">
                  <c:v>-99.7314453</c:v>
                </c:pt>
                <c:pt idx="105231">
                  <c:v>-69.33593749999996</c:v>
                </c:pt>
                <c:pt idx="105232">
                  <c:v>-19.0429688</c:v>
                </c:pt>
                <c:pt idx="105233">
                  <c:v>37.7197266</c:v>
                </c:pt>
                <c:pt idx="105234">
                  <c:v>67.50488279999998</c:v>
                </c:pt>
                <c:pt idx="105235">
                  <c:v>93.38378909999996</c:v>
                </c:pt>
                <c:pt idx="105236">
                  <c:v>94.6044922</c:v>
                </c:pt>
                <c:pt idx="105237">
                  <c:v>62.5</c:v>
                </c:pt>
                <c:pt idx="105238">
                  <c:v>17.9443359</c:v>
                </c:pt>
                <c:pt idx="105239">
                  <c:v>-33.6914062</c:v>
                </c:pt>
                <c:pt idx="105240">
                  <c:v>-69.7021484</c:v>
                </c:pt>
                <c:pt idx="105241">
                  <c:v>-96.0693359</c:v>
                </c:pt>
                <c:pt idx="105242">
                  <c:v>-99.7314453</c:v>
                </c:pt>
                <c:pt idx="105243">
                  <c:v>-74.7070312</c:v>
                </c:pt>
                <c:pt idx="105244">
                  <c:v>-22.0947266</c:v>
                </c:pt>
                <c:pt idx="105245">
                  <c:v>23.8037109</c:v>
                </c:pt>
                <c:pt idx="105246">
                  <c:v>65.18554690000001</c:v>
                </c:pt>
                <c:pt idx="105247">
                  <c:v>92.6513672</c:v>
                </c:pt>
                <c:pt idx="105248">
                  <c:v>99.1210938</c:v>
                </c:pt>
                <c:pt idx="105249">
                  <c:v>71.6552734</c:v>
                </c:pt>
                <c:pt idx="105250">
                  <c:v>26.8554688</c:v>
                </c:pt>
                <c:pt idx="105251">
                  <c:v>-18.6767578</c:v>
                </c:pt>
                <c:pt idx="105252">
                  <c:v>-65.0634766</c:v>
                </c:pt>
                <c:pt idx="105253">
                  <c:v>-92.6513672</c:v>
                </c:pt>
                <c:pt idx="105254">
                  <c:v>-97.65625</c:v>
                </c:pt>
                <c:pt idx="105255">
                  <c:v>-79.5898438</c:v>
                </c:pt>
                <c:pt idx="105256">
                  <c:v>-34.9121094</c:v>
                </c:pt>
                <c:pt idx="105257">
                  <c:v>15.3808594</c:v>
                </c:pt>
                <c:pt idx="105258">
                  <c:v>63.5986328</c:v>
                </c:pt>
                <c:pt idx="105259">
                  <c:v>92.6513672</c:v>
                </c:pt>
                <c:pt idx="105260">
                  <c:v>98.0224609</c:v>
                </c:pt>
                <c:pt idx="105261">
                  <c:v>75.9277344</c:v>
                </c:pt>
                <c:pt idx="105262">
                  <c:v>36.6210938</c:v>
                </c:pt>
                <c:pt idx="105263">
                  <c:v>-15.3808594</c:v>
                </c:pt>
                <c:pt idx="105264">
                  <c:v>-62.9882812</c:v>
                </c:pt>
                <c:pt idx="105265">
                  <c:v>-83.984375</c:v>
                </c:pt>
                <c:pt idx="105266">
                  <c:v>-95.5810547</c:v>
                </c:pt>
                <c:pt idx="105267">
                  <c:v>-85.4492188</c:v>
                </c:pt>
                <c:pt idx="105268">
                  <c:v>-45.0439453</c:v>
                </c:pt>
                <c:pt idx="105269">
                  <c:v>6.347656249999996</c:v>
                </c:pt>
                <c:pt idx="105270">
                  <c:v>62.0117188</c:v>
                </c:pt>
                <c:pt idx="105271">
                  <c:v>87.6464844</c:v>
                </c:pt>
                <c:pt idx="105272">
                  <c:v>98.0224609</c:v>
                </c:pt>
                <c:pt idx="105273">
                  <c:v>80.4443359</c:v>
                </c:pt>
                <c:pt idx="105274">
                  <c:v>45.0439453</c:v>
                </c:pt>
                <c:pt idx="105275">
                  <c:v>-9.52148438</c:v>
                </c:pt>
                <c:pt idx="105276">
                  <c:v>-54.1992188</c:v>
                </c:pt>
                <c:pt idx="105277">
                  <c:v>-86.42578119999993</c:v>
                </c:pt>
                <c:pt idx="105278">
                  <c:v>-100.097656</c:v>
                </c:pt>
                <c:pt idx="105279">
                  <c:v>-90.08789059999998</c:v>
                </c:pt>
                <c:pt idx="105280">
                  <c:v>-51.8798828</c:v>
                </c:pt>
                <c:pt idx="105281">
                  <c:v>3.17382812</c:v>
                </c:pt>
                <c:pt idx="105282">
                  <c:v>50.0488281</c:v>
                </c:pt>
                <c:pt idx="105283">
                  <c:v>77.8808594</c:v>
                </c:pt>
                <c:pt idx="105284">
                  <c:v>100.219727</c:v>
                </c:pt>
                <c:pt idx="105285">
                  <c:v>95.3369141</c:v>
                </c:pt>
                <c:pt idx="105286">
                  <c:v>54.8095703</c:v>
                </c:pt>
                <c:pt idx="105287">
                  <c:v>9.64355469</c:v>
                </c:pt>
                <c:pt idx="105288">
                  <c:v>-41.3818359</c:v>
                </c:pt>
                <c:pt idx="105289">
                  <c:v>-79.4677734</c:v>
                </c:pt>
                <c:pt idx="105290">
                  <c:v>-96.0693359</c:v>
                </c:pt>
                <c:pt idx="105291">
                  <c:v>-94.84863279999998</c:v>
                </c:pt>
                <c:pt idx="105292">
                  <c:v>-66.65039059999994</c:v>
                </c:pt>
                <c:pt idx="105293">
                  <c:v>-6.225585939999994</c:v>
                </c:pt>
                <c:pt idx="105294">
                  <c:v>44.3115234</c:v>
                </c:pt>
                <c:pt idx="105295">
                  <c:v>79.7119141</c:v>
                </c:pt>
                <c:pt idx="105296">
                  <c:v>93.6279297</c:v>
                </c:pt>
                <c:pt idx="105297">
                  <c:v>88.62304690000001</c:v>
                </c:pt>
                <c:pt idx="105298">
                  <c:v>57.8613281</c:v>
                </c:pt>
                <c:pt idx="105299">
                  <c:v>9.64355469</c:v>
                </c:pt>
                <c:pt idx="105300">
                  <c:v>-45.5322266</c:v>
                </c:pt>
                <c:pt idx="105301">
                  <c:v>-77.63671879999995</c:v>
                </c:pt>
                <c:pt idx="105302">
                  <c:v>-92.1630859</c:v>
                </c:pt>
                <c:pt idx="105303">
                  <c:v>-93.01757809999998</c:v>
                </c:pt>
                <c:pt idx="105304">
                  <c:v>-68.4814453</c:v>
                </c:pt>
                <c:pt idx="105305">
                  <c:v>-24.2919922</c:v>
                </c:pt>
                <c:pt idx="105306">
                  <c:v>29.7851562</c:v>
                </c:pt>
                <c:pt idx="105307">
                  <c:v>67.7490234</c:v>
                </c:pt>
                <c:pt idx="105308">
                  <c:v>89.11132809999998</c:v>
                </c:pt>
                <c:pt idx="105309">
                  <c:v>92.0410156</c:v>
                </c:pt>
                <c:pt idx="105310">
                  <c:v>71.0449219</c:v>
                </c:pt>
                <c:pt idx="105311">
                  <c:v>26.3671875</c:v>
                </c:pt>
                <c:pt idx="105312">
                  <c:v>-23.4375</c:v>
                </c:pt>
                <c:pt idx="105313">
                  <c:v>-65.4296875</c:v>
                </c:pt>
                <c:pt idx="105314">
                  <c:v>-92.2851562</c:v>
                </c:pt>
                <c:pt idx="105315">
                  <c:v>-98.1445312</c:v>
                </c:pt>
                <c:pt idx="105316">
                  <c:v>-74.8291016</c:v>
                </c:pt>
                <c:pt idx="105317">
                  <c:v>-31.8603516</c:v>
                </c:pt>
                <c:pt idx="105318">
                  <c:v>19.7753906</c:v>
                </c:pt>
                <c:pt idx="105319">
                  <c:v>64.2089844</c:v>
                </c:pt>
                <c:pt idx="105320">
                  <c:v>84.5947266</c:v>
                </c:pt>
                <c:pt idx="105321">
                  <c:v>91.4306641</c:v>
                </c:pt>
                <c:pt idx="105322">
                  <c:v>68.35937499999996</c:v>
                </c:pt>
                <c:pt idx="105323">
                  <c:v>26.1230469</c:v>
                </c:pt>
                <c:pt idx="105324">
                  <c:v>-25.0244141</c:v>
                </c:pt>
                <c:pt idx="105325">
                  <c:v>-67.62695309999998</c:v>
                </c:pt>
                <c:pt idx="105326">
                  <c:v>-94.4824219</c:v>
                </c:pt>
                <c:pt idx="105327">
                  <c:v>-94.3603516</c:v>
                </c:pt>
                <c:pt idx="105328">
                  <c:v>-72.265625</c:v>
                </c:pt>
                <c:pt idx="105329">
                  <c:v>-37.8417969</c:v>
                </c:pt>
                <c:pt idx="105330">
                  <c:v>13.671875</c:v>
                </c:pt>
                <c:pt idx="105331">
                  <c:v>60.18066409999999</c:v>
                </c:pt>
                <c:pt idx="105332">
                  <c:v>89.2333984</c:v>
                </c:pt>
                <c:pt idx="105333">
                  <c:v>93.01757809999998</c:v>
                </c:pt>
                <c:pt idx="105334">
                  <c:v>78.0029297</c:v>
                </c:pt>
                <c:pt idx="105335">
                  <c:v>35.15625</c:v>
                </c:pt>
                <c:pt idx="105336">
                  <c:v>-11.2304688</c:v>
                </c:pt>
                <c:pt idx="105337">
                  <c:v>-56.640625</c:v>
                </c:pt>
                <c:pt idx="105338">
                  <c:v>-90.6982422</c:v>
                </c:pt>
                <c:pt idx="105339">
                  <c:v>-103.271484</c:v>
                </c:pt>
                <c:pt idx="105340">
                  <c:v>-76.0498047</c:v>
                </c:pt>
                <c:pt idx="105341">
                  <c:v>-40.4052734</c:v>
                </c:pt>
                <c:pt idx="105342">
                  <c:v>9.52148438</c:v>
                </c:pt>
                <c:pt idx="105343">
                  <c:v>51.8798828</c:v>
                </c:pt>
                <c:pt idx="105344">
                  <c:v>81.66503909999996</c:v>
                </c:pt>
                <c:pt idx="105345">
                  <c:v>96.0693359</c:v>
                </c:pt>
                <c:pt idx="105346">
                  <c:v>84.5947266</c:v>
                </c:pt>
                <c:pt idx="105347">
                  <c:v>55.6640625</c:v>
                </c:pt>
                <c:pt idx="105348">
                  <c:v>-0.366210938</c:v>
                </c:pt>
                <c:pt idx="105349">
                  <c:v>-53.8330078</c:v>
                </c:pt>
                <c:pt idx="105350">
                  <c:v>-80.8105469</c:v>
                </c:pt>
                <c:pt idx="105351">
                  <c:v>-94.4824219</c:v>
                </c:pt>
                <c:pt idx="105352">
                  <c:v>-83.0078125</c:v>
                </c:pt>
                <c:pt idx="105353">
                  <c:v>-48.5839844</c:v>
                </c:pt>
                <c:pt idx="105354">
                  <c:v>0.9765625</c:v>
                </c:pt>
                <c:pt idx="105355">
                  <c:v>46.875</c:v>
                </c:pt>
                <c:pt idx="105356">
                  <c:v>84.5947266</c:v>
                </c:pt>
                <c:pt idx="105357">
                  <c:v>105.46875</c:v>
                </c:pt>
                <c:pt idx="105358">
                  <c:v>94.3603516</c:v>
                </c:pt>
                <c:pt idx="105359">
                  <c:v>57.1289062</c:v>
                </c:pt>
                <c:pt idx="105360">
                  <c:v>5.12695312</c:v>
                </c:pt>
                <c:pt idx="105361">
                  <c:v>-41.7480469</c:v>
                </c:pt>
                <c:pt idx="105362">
                  <c:v>-87.4023438</c:v>
                </c:pt>
                <c:pt idx="105363">
                  <c:v>-97.90039059999998</c:v>
                </c:pt>
                <c:pt idx="105364">
                  <c:v>-84.22851559999998</c:v>
                </c:pt>
                <c:pt idx="105365">
                  <c:v>-56.640625</c:v>
                </c:pt>
                <c:pt idx="105366">
                  <c:v>-12.2070312</c:v>
                </c:pt>
                <c:pt idx="105367">
                  <c:v>36.8652344</c:v>
                </c:pt>
                <c:pt idx="105368">
                  <c:v>75.31738279999998</c:v>
                </c:pt>
                <c:pt idx="105369">
                  <c:v>99.3652344</c:v>
                </c:pt>
                <c:pt idx="105370">
                  <c:v>92.2851562</c:v>
                </c:pt>
                <c:pt idx="105371">
                  <c:v>58.3496094</c:v>
                </c:pt>
                <c:pt idx="105372">
                  <c:v>10.0097656</c:v>
                </c:pt>
                <c:pt idx="105373">
                  <c:v>-40.8935547</c:v>
                </c:pt>
                <c:pt idx="105374">
                  <c:v>-69.8242188</c:v>
                </c:pt>
                <c:pt idx="105375">
                  <c:v>-89.4775391</c:v>
                </c:pt>
                <c:pt idx="105376">
                  <c:v>-94.2382812</c:v>
                </c:pt>
                <c:pt idx="105377">
                  <c:v>-65.18554690000001</c:v>
                </c:pt>
                <c:pt idx="105378">
                  <c:v>-19.7753906</c:v>
                </c:pt>
                <c:pt idx="105379">
                  <c:v>28.44238279999998</c:v>
                </c:pt>
                <c:pt idx="105380">
                  <c:v>70.3125</c:v>
                </c:pt>
                <c:pt idx="105381">
                  <c:v>95.703125</c:v>
                </c:pt>
                <c:pt idx="105382">
                  <c:v>95.2148438</c:v>
                </c:pt>
                <c:pt idx="105383">
                  <c:v>66.40625</c:v>
                </c:pt>
                <c:pt idx="105384">
                  <c:v>21.1181641</c:v>
                </c:pt>
                <c:pt idx="105385">
                  <c:v>-31.6162109</c:v>
                </c:pt>
                <c:pt idx="105386">
                  <c:v>-69.33593749999996</c:v>
                </c:pt>
                <c:pt idx="105387">
                  <c:v>-95.82519529999998</c:v>
                </c:pt>
                <c:pt idx="105388">
                  <c:v>-94.97070309999998</c:v>
                </c:pt>
                <c:pt idx="105389">
                  <c:v>-70.4345703</c:v>
                </c:pt>
                <c:pt idx="105390">
                  <c:v>-35.2783203</c:v>
                </c:pt>
                <c:pt idx="105391">
                  <c:v>17.3339844</c:v>
                </c:pt>
                <c:pt idx="105392">
                  <c:v>63.5986328</c:v>
                </c:pt>
                <c:pt idx="105393">
                  <c:v>91.4306641</c:v>
                </c:pt>
                <c:pt idx="105394">
                  <c:v>93.6279297</c:v>
                </c:pt>
                <c:pt idx="105395">
                  <c:v>69.7021484</c:v>
                </c:pt>
                <c:pt idx="105396">
                  <c:v>32.8369141</c:v>
                </c:pt>
                <c:pt idx="105397">
                  <c:v>-17.3339844</c:v>
                </c:pt>
                <c:pt idx="105398">
                  <c:v>-67.62695309999998</c:v>
                </c:pt>
                <c:pt idx="105399">
                  <c:v>-93.87207029999993</c:v>
                </c:pt>
                <c:pt idx="105400">
                  <c:v>-100.585938</c:v>
                </c:pt>
                <c:pt idx="105401">
                  <c:v>-72.87597659999993</c:v>
                </c:pt>
                <c:pt idx="105402">
                  <c:v>-28.0761719</c:v>
                </c:pt>
                <c:pt idx="105403">
                  <c:v>9.765625</c:v>
                </c:pt>
                <c:pt idx="105404">
                  <c:v>58.1054688</c:v>
                </c:pt>
                <c:pt idx="105405">
                  <c:v>92.4072266</c:v>
                </c:pt>
                <c:pt idx="105406">
                  <c:v>96.3134766</c:v>
                </c:pt>
                <c:pt idx="105407">
                  <c:v>81.4208984</c:v>
                </c:pt>
                <c:pt idx="105408">
                  <c:v>43.9453125</c:v>
                </c:pt>
                <c:pt idx="105409">
                  <c:v>-11.8408203</c:v>
                </c:pt>
                <c:pt idx="105410">
                  <c:v>-43.2128906</c:v>
                </c:pt>
                <c:pt idx="105411">
                  <c:v>-83.0078125</c:v>
                </c:pt>
                <c:pt idx="105412">
                  <c:v>-89.9658203</c:v>
                </c:pt>
                <c:pt idx="105413">
                  <c:v>-78.8574219</c:v>
                </c:pt>
                <c:pt idx="105414">
                  <c:v>-34.9121094</c:v>
                </c:pt>
                <c:pt idx="105415">
                  <c:v>4.15039062</c:v>
                </c:pt>
                <c:pt idx="105416">
                  <c:v>57.0068359</c:v>
                </c:pt>
                <c:pt idx="105417">
                  <c:v>89.4775391</c:v>
                </c:pt>
                <c:pt idx="105418">
                  <c:v>93.75</c:v>
                </c:pt>
                <c:pt idx="105419">
                  <c:v>82.6416016</c:v>
                </c:pt>
                <c:pt idx="105420">
                  <c:v>50.9033203</c:v>
                </c:pt>
                <c:pt idx="105421">
                  <c:v>-6.835937499999997</c:v>
                </c:pt>
                <c:pt idx="105422">
                  <c:v>-51.1474609</c:v>
                </c:pt>
                <c:pt idx="105423">
                  <c:v>-93.5058594</c:v>
                </c:pt>
                <c:pt idx="105424">
                  <c:v>-103.881836</c:v>
                </c:pt>
                <c:pt idx="105425">
                  <c:v>-83.8623047</c:v>
                </c:pt>
                <c:pt idx="105426">
                  <c:v>-46.5087891</c:v>
                </c:pt>
                <c:pt idx="105427">
                  <c:v>-2.07519531</c:v>
                </c:pt>
                <c:pt idx="105428">
                  <c:v>42.4804688</c:v>
                </c:pt>
                <c:pt idx="105429">
                  <c:v>78.4912109</c:v>
                </c:pt>
                <c:pt idx="105430">
                  <c:v>98.63281249999996</c:v>
                </c:pt>
                <c:pt idx="105431">
                  <c:v>87.890625</c:v>
                </c:pt>
                <c:pt idx="105432">
                  <c:v>55.4199219</c:v>
                </c:pt>
                <c:pt idx="105433">
                  <c:v>5.37109375</c:v>
                </c:pt>
                <c:pt idx="105434">
                  <c:v>-44.921875</c:v>
                </c:pt>
                <c:pt idx="105435">
                  <c:v>-75.8056641</c:v>
                </c:pt>
                <c:pt idx="105436">
                  <c:v>-100.463867</c:v>
                </c:pt>
                <c:pt idx="105437">
                  <c:v>-88.8671875</c:v>
                </c:pt>
                <c:pt idx="105438">
                  <c:v>-48.5839844</c:v>
                </c:pt>
                <c:pt idx="105439">
                  <c:v>-10.3759766</c:v>
                </c:pt>
                <c:pt idx="105440">
                  <c:v>40.6494141</c:v>
                </c:pt>
                <c:pt idx="105441">
                  <c:v>82.88574219999992</c:v>
                </c:pt>
                <c:pt idx="105442">
                  <c:v>100.952148</c:v>
                </c:pt>
                <c:pt idx="105443">
                  <c:v>89.4775391</c:v>
                </c:pt>
                <c:pt idx="105444">
                  <c:v>62.6220703</c:v>
                </c:pt>
                <c:pt idx="105445">
                  <c:v>20.5078125</c:v>
                </c:pt>
                <c:pt idx="105446">
                  <c:v>-28.5644531</c:v>
                </c:pt>
                <c:pt idx="105447">
                  <c:v>-76.5380859</c:v>
                </c:pt>
                <c:pt idx="105448">
                  <c:v>-97.65625</c:v>
                </c:pt>
                <c:pt idx="105449">
                  <c:v>-88.13476559999998</c:v>
                </c:pt>
                <c:pt idx="105450">
                  <c:v>-62.3779297</c:v>
                </c:pt>
                <c:pt idx="105451">
                  <c:v>-20.8740234</c:v>
                </c:pt>
                <c:pt idx="105452">
                  <c:v>24.2919922</c:v>
                </c:pt>
                <c:pt idx="105453">
                  <c:v>71.0449219</c:v>
                </c:pt>
                <c:pt idx="105454">
                  <c:v>93.1396484</c:v>
                </c:pt>
                <c:pt idx="105455">
                  <c:v>89.9658203</c:v>
                </c:pt>
                <c:pt idx="105456">
                  <c:v>66.8945312</c:v>
                </c:pt>
                <c:pt idx="105457">
                  <c:v>21.6064453</c:v>
                </c:pt>
                <c:pt idx="105458">
                  <c:v>-25.0244141</c:v>
                </c:pt>
                <c:pt idx="105459">
                  <c:v>-63.9648438</c:v>
                </c:pt>
                <c:pt idx="105460">
                  <c:v>-87.6464844</c:v>
                </c:pt>
                <c:pt idx="105461">
                  <c:v>-94.7265625</c:v>
                </c:pt>
                <c:pt idx="105462">
                  <c:v>-70.9228516</c:v>
                </c:pt>
                <c:pt idx="105463">
                  <c:v>-17.578125</c:v>
                </c:pt>
                <c:pt idx="105464">
                  <c:v>27.7099609</c:v>
                </c:pt>
                <c:pt idx="105465">
                  <c:v>67.13867190000001</c:v>
                </c:pt>
                <c:pt idx="105466">
                  <c:v>98.63281249999996</c:v>
                </c:pt>
                <c:pt idx="105467">
                  <c:v>96.1914062</c:v>
                </c:pt>
                <c:pt idx="105468">
                  <c:v>77.0263672</c:v>
                </c:pt>
                <c:pt idx="105469">
                  <c:v>34.0576172</c:v>
                </c:pt>
                <c:pt idx="105470">
                  <c:v>-20.8740234</c:v>
                </c:pt>
                <c:pt idx="105471">
                  <c:v>-63.3544922</c:v>
                </c:pt>
                <c:pt idx="105472">
                  <c:v>-99.9755859</c:v>
                </c:pt>
                <c:pt idx="105473">
                  <c:v>-92.77343749999996</c:v>
                </c:pt>
                <c:pt idx="105474">
                  <c:v>-73.3642578</c:v>
                </c:pt>
                <c:pt idx="105475">
                  <c:v>-38.5742188</c:v>
                </c:pt>
                <c:pt idx="105476">
                  <c:v>13.3056641</c:v>
                </c:pt>
                <c:pt idx="105477">
                  <c:v>54.4433594</c:v>
                </c:pt>
                <c:pt idx="105478">
                  <c:v>89.9658203</c:v>
                </c:pt>
                <c:pt idx="105479">
                  <c:v>93.75</c:v>
                </c:pt>
                <c:pt idx="105480">
                  <c:v>79.4677734</c:v>
                </c:pt>
                <c:pt idx="105481">
                  <c:v>35.5224609</c:v>
                </c:pt>
                <c:pt idx="105482">
                  <c:v>-15.7470703</c:v>
                </c:pt>
                <c:pt idx="105483">
                  <c:v>-63.8427734</c:v>
                </c:pt>
                <c:pt idx="105484">
                  <c:v>-93.87207029999993</c:v>
                </c:pt>
                <c:pt idx="105485">
                  <c:v>-92.89550779999998</c:v>
                </c:pt>
                <c:pt idx="105486">
                  <c:v>-77.27050779999998</c:v>
                </c:pt>
                <c:pt idx="105487">
                  <c:v>-42.3583984</c:v>
                </c:pt>
                <c:pt idx="105488">
                  <c:v>7.44628906</c:v>
                </c:pt>
                <c:pt idx="105489">
                  <c:v>53.7109375</c:v>
                </c:pt>
                <c:pt idx="105490">
                  <c:v>90.82031249999996</c:v>
                </c:pt>
                <c:pt idx="105491">
                  <c:v>95.0927734</c:v>
                </c:pt>
                <c:pt idx="105492">
                  <c:v>78.12499999999998</c:v>
                </c:pt>
                <c:pt idx="105493">
                  <c:v>43.7011719</c:v>
                </c:pt>
                <c:pt idx="105494">
                  <c:v>-0.244140625</c:v>
                </c:pt>
                <c:pt idx="105495">
                  <c:v>-50.5371094</c:v>
                </c:pt>
                <c:pt idx="105496">
                  <c:v>-87.4023438</c:v>
                </c:pt>
                <c:pt idx="105497">
                  <c:v>-100.097656</c:v>
                </c:pt>
                <c:pt idx="105498">
                  <c:v>-81.66503909999996</c:v>
                </c:pt>
                <c:pt idx="105499">
                  <c:v>-52.9785156</c:v>
                </c:pt>
                <c:pt idx="105500">
                  <c:v>-3.41796875</c:v>
                </c:pt>
                <c:pt idx="105501">
                  <c:v>43.7011719</c:v>
                </c:pt>
                <c:pt idx="105502">
                  <c:v>80.32226559999998</c:v>
                </c:pt>
                <c:pt idx="105503">
                  <c:v>102.661133</c:v>
                </c:pt>
                <c:pt idx="105504">
                  <c:v>88.0126953</c:v>
                </c:pt>
                <c:pt idx="105505">
                  <c:v>53.2226562</c:v>
                </c:pt>
                <c:pt idx="105506">
                  <c:v>3.54003906</c:v>
                </c:pt>
                <c:pt idx="105507">
                  <c:v>-45.5322266</c:v>
                </c:pt>
                <c:pt idx="105508">
                  <c:v>-83.12988279999993</c:v>
                </c:pt>
                <c:pt idx="105509">
                  <c:v>-95.2148438</c:v>
                </c:pt>
                <c:pt idx="105510">
                  <c:v>-86.18164059999998</c:v>
                </c:pt>
                <c:pt idx="105511">
                  <c:v>-55.9082031</c:v>
                </c:pt>
                <c:pt idx="105512">
                  <c:v>-1.953125</c:v>
                </c:pt>
                <c:pt idx="105513">
                  <c:v>46.5087891</c:v>
                </c:pt>
                <c:pt idx="105514">
                  <c:v>79.1015625</c:v>
                </c:pt>
                <c:pt idx="105515">
                  <c:v>98.1445312</c:v>
                </c:pt>
                <c:pt idx="105516">
                  <c:v>85.08300779999998</c:v>
                </c:pt>
                <c:pt idx="105517">
                  <c:v>56.3964844</c:v>
                </c:pt>
                <c:pt idx="105518">
                  <c:v>15.1367188</c:v>
                </c:pt>
                <c:pt idx="105519">
                  <c:v>-36.6210938</c:v>
                </c:pt>
                <c:pt idx="105520">
                  <c:v>-75.4394531</c:v>
                </c:pt>
                <c:pt idx="105521">
                  <c:v>-94.2382812</c:v>
                </c:pt>
                <c:pt idx="105522">
                  <c:v>-93.87207029999993</c:v>
                </c:pt>
                <c:pt idx="105523">
                  <c:v>-61.2792969</c:v>
                </c:pt>
                <c:pt idx="105524">
                  <c:v>-14.6484375</c:v>
                </c:pt>
                <c:pt idx="105525">
                  <c:v>35.7666016</c:v>
                </c:pt>
                <c:pt idx="105526">
                  <c:v>73.48632809999998</c:v>
                </c:pt>
                <c:pt idx="105527">
                  <c:v>93.9941406</c:v>
                </c:pt>
                <c:pt idx="105528">
                  <c:v>93.1396484</c:v>
                </c:pt>
                <c:pt idx="105529">
                  <c:v>69.9462891</c:v>
                </c:pt>
                <c:pt idx="105530">
                  <c:v>21.484375</c:v>
                </c:pt>
                <c:pt idx="105531">
                  <c:v>-27.34375</c:v>
                </c:pt>
                <c:pt idx="105532">
                  <c:v>-74.7070312</c:v>
                </c:pt>
                <c:pt idx="105533">
                  <c:v>-94.2382812</c:v>
                </c:pt>
                <c:pt idx="105534">
                  <c:v>-89.4775391</c:v>
                </c:pt>
                <c:pt idx="105535">
                  <c:v>-72.1435547</c:v>
                </c:pt>
                <c:pt idx="105536">
                  <c:v>-22.0947266</c:v>
                </c:pt>
                <c:pt idx="105537">
                  <c:v>22.8271484</c:v>
                </c:pt>
                <c:pt idx="105538">
                  <c:v>71.0449219</c:v>
                </c:pt>
                <c:pt idx="105539">
                  <c:v>95.5810547</c:v>
                </c:pt>
                <c:pt idx="105540">
                  <c:v>93.1396484</c:v>
                </c:pt>
                <c:pt idx="105541">
                  <c:v>68.35937499999996</c:v>
                </c:pt>
                <c:pt idx="105542">
                  <c:v>31.0058594</c:v>
                </c:pt>
                <c:pt idx="105543">
                  <c:v>-20.7519531</c:v>
                </c:pt>
                <c:pt idx="105544">
                  <c:v>-66.52832029999998</c:v>
                </c:pt>
                <c:pt idx="105545">
                  <c:v>-85.3271484</c:v>
                </c:pt>
                <c:pt idx="105546">
                  <c:v>-94.4824219</c:v>
                </c:pt>
                <c:pt idx="105547">
                  <c:v>-78.7353516</c:v>
                </c:pt>
                <c:pt idx="105548">
                  <c:v>-35.5224609</c:v>
                </c:pt>
                <c:pt idx="105549">
                  <c:v>14.1601562</c:v>
                </c:pt>
                <c:pt idx="105550">
                  <c:v>62.7441406</c:v>
                </c:pt>
                <c:pt idx="105551">
                  <c:v>93.2617188</c:v>
                </c:pt>
                <c:pt idx="105552">
                  <c:v>98.87695309999998</c:v>
                </c:pt>
                <c:pt idx="105553">
                  <c:v>80.8105469</c:v>
                </c:pt>
                <c:pt idx="105554">
                  <c:v>46.0205078</c:v>
                </c:pt>
                <c:pt idx="105555">
                  <c:v>-9.39941406</c:v>
                </c:pt>
                <c:pt idx="105556">
                  <c:v>-58.7158203</c:v>
                </c:pt>
                <c:pt idx="105557">
                  <c:v>-89.11132809999998</c:v>
                </c:pt>
                <c:pt idx="105558">
                  <c:v>-95.703125</c:v>
                </c:pt>
                <c:pt idx="105559">
                  <c:v>-79.9560547</c:v>
                </c:pt>
                <c:pt idx="105560">
                  <c:v>-39.5507812</c:v>
                </c:pt>
                <c:pt idx="105561">
                  <c:v>6.835937499999997</c:v>
                </c:pt>
                <c:pt idx="105562">
                  <c:v>57.1289062</c:v>
                </c:pt>
                <c:pt idx="105563">
                  <c:v>92.89550779999998</c:v>
                </c:pt>
                <c:pt idx="105564">
                  <c:v>96.92382809999998</c:v>
                </c:pt>
                <c:pt idx="105565">
                  <c:v>82.3974609</c:v>
                </c:pt>
                <c:pt idx="105566">
                  <c:v>45.0439453</c:v>
                </c:pt>
                <c:pt idx="105567">
                  <c:v>-7.812499999999997</c:v>
                </c:pt>
                <c:pt idx="105568">
                  <c:v>-52.734375</c:v>
                </c:pt>
                <c:pt idx="105569">
                  <c:v>-86.18164059999998</c:v>
                </c:pt>
                <c:pt idx="105570">
                  <c:v>-97.65625</c:v>
                </c:pt>
                <c:pt idx="105571">
                  <c:v>-79.7119141</c:v>
                </c:pt>
                <c:pt idx="105572">
                  <c:v>-53.7109375</c:v>
                </c:pt>
                <c:pt idx="105573">
                  <c:v>1.34277344</c:v>
                </c:pt>
                <c:pt idx="105574">
                  <c:v>55.1757812</c:v>
                </c:pt>
                <c:pt idx="105575">
                  <c:v>84.22851559999998</c:v>
                </c:pt>
                <c:pt idx="105576">
                  <c:v>101.074219</c:v>
                </c:pt>
                <c:pt idx="105577">
                  <c:v>91.0644531</c:v>
                </c:pt>
                <c:pt idx="105578">
                  <c:v>58.1054688</c:v>
                </c:pt>
                <c:pt idx="105579">
                  <c:v>0.122070312</c:v>
                </c:pt>
                <c:pt idx="105580">
                  <c:v>-49.5605469</c:v>
                </c:pt>
                <c:pt idx="105581">
                  <c:v>-85.20507809999994</c:v>
                </c:pt>
                <c:pt idx="105582">
                  <c:v>-107.177734</c:v>
                </c:pt>
                <c:pt idx="105583">
                  <c:v>-89.7216797</c:v>
                </c:pt>
                <c:pt idx="105584">
                  <c:v>-54.5654297</c:v>
                </c:pt>
                <c:pt idx="105585">
                  <c:v>-9.033203119999997</c:v>
                </c:pt>
                <c:pt idx="105586">
                  <c:v>42.3583984</c:v>
                </c:pt>
                <c:pt idx="105587">
                  <c:v>72.265625</c:v>
                </c:pt>
                <c:pt idx="105588">
                  <c:v>98.63281249999996</c:v>
                </c:pt>
                <c:pt idx="105589">
                  <c:v>99.1210938</c:v>
                </c:pt>
                <c:pt idx="105590">
                  <c:v>57.7392578</c:v>
                </c:pt>
                <c:pt idx="105591">
                  <c:v>14.0380859</c:v>
                </c:pt>
                <c:pt idx="105592">
                  <c:v>-37.2314453</c:v>
                </c:pt>
                <c:pt idx="105593">
                  <c:v>-78.2470703</c:v>
                </c:pt>
                <c:pt idx="105594">
                  <c:v>-92.2851562</c:v>
                </c:pt>
                <c:pt idx="105595">
                  <c:v>-87.7685547</c:v>
                </c:pt>
                <c:pt idx="105596">
                  <c:v>-68.8476562</c:v>
                </c:pt>
                <c:pt idx="105597">
                  <c:v>-19.7753906</c:v>
                </c:pt>
                <c:pt idx="105598">
                  <c:v>33.81347659999999</c:v>
                </c:pt>
                <c:pt idx="105599">
                  <c:v>74.5849609</c:v>
                </c:pt>
                <c:pt idx="105600">
                  <c:v>88.7451172</c:v>
                </c:pt>
                <c:pt idx="105601">
                  <c:v>89.5996094</c:v>
                </c:pt>
                <c:pt idx="105602">
                  <c:v>71.0449219</c:v>
                </c:pt>
                <c:pt idx="105603">
                  <c:v>25.7568359</c:v>
                </c:pt>
                <c:pt idx="105604">
                  <c:v>-24.6582031</c:v>
                </c:pt>
                <c:pt idx="105605">
                  <c:v>-70.1904297</c:v>
                </c:pt>
                <c:pt idx="105606">
                  <c:v>-99.4873047</c:v>
                </c:pt>
                <c:pt idx="105607">
                  <c:v>-95.0927734</c:v>
                </c:pt>
                <c:pt idx="105608">
                  <c:v>-67.38281249999996</c:v>
                </c:pt>
                <c:pt idx="105609">
                  <c:v>-29.6630859</c:v>
                </c:pt>
                <c:pt idx="105610">
                  <c:v>25.2685547</c:v>
                </c:pt>
                <c:pt idx="105611">
                  <c:v>71.8994141</c:v>
                </c:pt>
                <c:pt idx="105612">
                  <c:v>93.38378909999996</c:v>
                </c:pt>
                <c:pt idx="105613">
                  <c:v>97.65625</c:v>
                </c:pt>
                <c:pt idx="105614">
                  <c:v>73.2421875</c:v>
                </c:pt>
                <c:pt idx="105615">
                  <c:v>27.8320312</c:v>
                </c:pt>
                <c:pt idx="105616">
                  <c:v>-17.3339844</c:v>
                </c:pt>
                <c:pt idx="105617">
                  <c:v>-56.5185547</c:v>
                </c:pt>
                <c:pt idx="105618">
                  <c:v>-93.1396484</c:v>
                </c:pt>
                <c:pt idx="105619">
                  <c:v>-96.92382809999998</c:v>
                </c:pt>
                <c:pt idx="105620">
                  <c:v>-72.1435547</c:v>
                </c:pt>
                <c:pt idx="105621">
                  <c:v>-36.7431641</c:v>
                </c:pt>
                <c:pt idx="105622">
                  <c:v>21.8505859</c:v>
                </c:pt>
                <c:pt idx="105623">
                  <c:v>61.5234375</c:v>
                </c:pt>
                <c:pt idx="105624">
                  <c:v>85.8154297</c:v>
                </c:pt>
                <c:pt idx="105625">
                  <c:v>99.60937499999996</c:v>
                </c:pt>
                <c:pt idx="105626">
                  <c:v>83.0078125</c:v>
                </c:pt>
                <c:pt idx="105627">
                  <c:v>34.17968749999999</c:v>
                </c:pt>
                <c:pt idx="105628">
                  <c:v>-14.2822266</c:v>
                </c:pt>
                <c:pt idx="105629">
                  <c:v>-54.93164059999999</c:v>
                </c:pt>
                <c:pt idx="105630">
                  <c:v>-94.3603516</c:v>
                </c:pt>
                <c:pt idx="105631">
                  <c:v>-100.463867</c:v>
                </c:pt>
                <c:pt idx="105632">
                  <c:v>-79.4677734</c:v>
                </c:pt>
                <c:pt idx="105633">
                  <c:v>-33.0810547</c:v>
                </c:pt>
                <c:pt idx="105634">
                  <c:v>12.4511719</c:v>
                </c:pt>
                <c:pt idx="105635">
                  <c:v>52.1240234</c:v>
                </c:pt>
                <c:pt idx="105636">
                  <c:v>80.68847659999993</c:v>
                </c:pt>
                <c:pt idx="105637">
                  <c:v>97.4121094</c:v>
                </c:pt>
                <c:pt idx="105638">
                  <c:v>73.85253909999996</c:v>
                </c:pt>
                <c:pt idx="105639">
                  <c:v>38.8183594</c:v>
                </c:pt>
                <c:pt idx="105640">
                  <c:v>-11.2304688</c:v>
                </c:pt>
                <c:pt idx="105641">
                  <c:v>-59.5703125</c:v>
                </c:pt>
                <c:pt idx="105642">
                  <c:v>-88.2568359</c:v>
                </c:pt>
                <c:pt idx="105643">
                  <c:v>-103.759766</c:v>
                </c:pt>
                <c:pt idx="105644">
                  <c:v>-83.3740234</c:v>
                </c:pt>
                <c:pt idx="105645">
                  <c:v>-46.5087891</c:v>
                </c:pt>
                <c:pt idx="105646">
                  <c:v>1.34277344</c:v>
                </c:pt>
                <c:pt idx="105647">
                  <c:v>49.4384766</c:v>
                </c:pt>
                <c:pt idx="105648">
                  <c:v>78.8574219</c:v>
                </c:pt>
                <c:pt idx="105649">
                  <c:v>97.2900391</c:v>
                </c:pt>
                <c:pt idx="105650">
                  <c:v>84.7167969</c:v>
                </c:pt>
                <c:pt idx="105651">
                  <c:v>46.875</c:v>
                </c:pt>
                <c:pt idx="105652">
                  <c:v>4.15039062</c:v>
                </c:pt>
                <c:pt idx="105653">
                  <c:v>-42.8466797</c:v>
                </c:pt>
                <c:pt idx="105654">
                  <c:v>-81.9091797</c:v>
                </c:pt>
                <c:pt idx="105655">
                  <c:v>-92.5292969</c:v>
                </c:pt>
                <c:pt idx="105656">
                  <c:v>-88.37890619999993</c:v>
                </c:pt>
                <c:pt idx="105657">
                  <c:v>-54.0771484</c:v>
                </c:pt>
                <c:pt idx="105658">
                  <c:v>-6.46972656</c:v>
                </c:pt>
                <c:pt idx="105659">
                  <c:v>39.30664059999999</c:v>
                </c:pt>
                <c:pt idx="105660">
                  <c:v>79.1015625</c:v>
                </c:pt>
                <c:pt idx="105661">
                  <c:v>95.9472656</c:v>
                </c:pt>
                <c:pt idx="105662">
                  <c:v>90.94238279999998</c:v>
                </c:pt>
                <c:pt idx="105663">
                  <c:v>61.6455078</c:v>
                </c:pt>
                <c:pt idx="105664">
                  <c:v>13.0615234</c:v>
                </c:pt>
                <c:pt idx="105665">
                  <c:v>-38.2080078</c:v>
                </c:pt>
                <c:pt idx="105666">
                  <c:v>-72.50976559999998</c:v>
                </c:pt>
                <c:pt idx="105667">
                  <c:v>-94.4824219</c:v>
                </c:pt>
                <c:pt idx="105668">
                  <c:v>-95.5810547</c:v>
                </c:pt>
                <c:pt idx="105669">
                  <c:v>-63.9648438</c:v>
                </c:pt>
                <c:pt idx="105670">
                  <c:v>-20.1416016</c:v>
                </c:pt>
                <c:pt idx="105671">
                  <c:v>31.3720703</c:v>
                </c:pt>
                <c:pt idx="105672">
                  <c:v>70.67871089999993</c:v>
                </c:pt>
                <c:pt idx="105673">
                  <c:v>93.1396484</c:v>
                </c:pt>
                <c:pt idx="105674">
                  <c:v>88.9892578</c:v>
                </c:pt>
                <c:pt idx="105675">
                  <c:v>67.13867190000001</c:v>
                </c:pt>
                <c:pt idx="105676">
                  <c:v>24.6582031</c:v>
                </c:pt>
                <c:pt idx="105677">
                  <c:v>-29.4189453</c:v>
                </c:pt>
                <c:pt idx="105678">
                  <c:v>-72.9980469</c:v>
                </c:pt>
                <c:pt idx="105679">
                  <c:v>-99.4873047</c:v>
                </c:pt>
                <c:pt idx="105680">
                  <c:v>-93.87207029999993</c:v>
                </c:pt>
                <c:pt idx="105681">
                  <c:v>-65.55175779999998</c:v>
                </c:pt>
                <c:pt idx="105682">
                  <c:v>-26.4892578</c:v>
                </c:pt>
                <c:pt idx="105683">
                  <c:v>21.8505859</c:v>
                </c:pt>
                <c:pt idx="105684">
                  <c:v>69.2138672</c:v>
                </c:pt>
                <c:pt idx="105685">
                  <c:v>93.6279297</c:v>
                </c:pt>
                <c:pt idx="105686">
                  <c:v>94.84863279999998</c:v>
                </c:pt>
                <c:pt idx="105687">
                  <c:v>69.8242188</c:v>
                </c:pt>
                <c:pt idx="105688">
                  <c:v>30.0292969</c:v>
                </c:pt>
                <c:pt idx="105689">
                  <c:v>-18.6767578</c:v>
                </c:pt>
                <c:pt idx="105690">
                  <c:v>-66.52832029999998</c:v>
                </c:pt>
                <c:pt idx="105691">
                  <c:v>-95.4589844</c:v>
                </c:pt>
                <c:pt idx="105692">
                  <c:v>-92.1630859</c:v>
                </c:pt>
                <c:pt idx="105693">
                  <c:v>-76.5380859</c:v>
                </c:pt>
                <c:pt idx="105694">
                  <c:v>-35.0341797</c:v>
                </c:pt>
                <c:pt idx="105695">
                  <c:v>14.2822266</c:v>
                </c:pt>
                <c:pt idx="105696">
                  <c:v>62.7441406</c:v>
                </c:pt>
                <c:pt idx="105697">
                  <c:v>97.1679688</c:v>
                </c:pt>
                <c:pt idx="105698">
                  <c:v>92.5292969</c:v>
                </c:pt>
                <c:pt idx="105699">
                  <c:v>76.6601562</c:v>
                </c:pt>
                <c:pt idx="105700">
                  <c:v>41.7480469</c:v>
                </c:pt>
                <c:pt idx="105701">
                  <c:v>-15.0146484</c:v>
                </c:pt>
                <c:pt idx="105702">
                  <c:v>-65.9179688</c:v>
                </c:pt>
                <c:pt idx="105703">
                  <c:v>-88.13476559999998</c:v>
                </c:pt>
                <c:pt idx="105704">
                  <c:v>-96.4355469</c:v>
                </c:pt>
                <c:pt idx="105705">
                  <c:v>-78.8574219</c:v>
                </c:pt>
                <c:pt idx="105706">
                  <c:v>-42.1142578</c:v>
                </c:pt>
                <c:pt idx="105707">
                  <c:v>10.0097656</c:v>
                </c:pt>
                <c:pt idx="105708">
                  <c:v>58.2275391</c:v>
                </c:pt>
                <c:pt idx="105709">
                  <c:v>94.2382812</c:v>
                </c:pt>
                <c:pt idx="105710">
                  <c:v>104.003906</c:v>
                </c:pt>
                <c:pt idx="105711">
                  <c:v>88.2568359</c:v>
                </c:pt>
                <c:pt idx="105712">
                  <c:v>43.0908203</c:v>
                </c:pt>
                <c:pt idx="105713">
                  <c:v>-4.51660156</c:v>
                </c:pt>
                <c:pt idx="105714">
                  <c:v>-52.6123047</c:v>
                </c:pt>
                <c:pt idx="105715">
                  <c:v>-85.6933594</c:v>
                </c:pt>
                <c:pt idx="105716">
                  <c:v>-102.050781</c:v>
                </c:pt>
                <c:pt idx="105717">
                  <c:v>-87.7685547</c:v>
                </c:pt>
                <c:pt idx="105718">
                  <c:v>-51.7578125</c:v>
                </c:pt>
                <c:pt idx="105719">
                  <c:v>2.80761719</c:v>
                </c:pt>
                <c:pt idx="105720">
                  <c:v>50.5371094</c:v>
                </c:pt>
                <c:pt idx="105721">
                  <c:v>84.4726562</c:v>
                </c:pt>
                <c:pt idx="105722">
                  <c:v>102.905273</c:v>
                </c:pt>
                <c:pt idx="105723">
                  <c:v>88.2568359</c:v>
                </c:pt>
                <c:pt idx="105724">
                  <c:v>53.2226562</c:v>
                </c:pt>
                <c:pt idx="105725">
                  <c:v>2.07519531</c:v>
                </c:pt>
                <c:pt idx="105726">
                  <c:v>-47.4853516</c:v>
                </c:pt>
                <c:pt idx="105727">
                  <c:v>-78.0029297</c:v>
                </c:pt>
                <c:pt idx="105728">
                  <c:v>-99.9755859</c:v>
                </c:pt>
                <c:pt idx="105729">
                  <c:v>-87.15820309999998</c:v>
                </c:pt>
                <c:pt idx="105730">
                  <c:v>-55.6640625</c:v>
                </c:pt>
                <c:pt idx="105731">
                  <c:v>-10.0097656</c:v>
                </c:pt>
                <c:pt idx="105732">
                  <c:v>39.30664059999999</c:v>
                </c:pt>
                <c:pt idx="105733">
                  <c:v>76.4160156</c:v>
                </c:pt>
                <c:pt idx="105734">
                  <c:v>94.3603516</c:v>
                </c:pt>
                <c:pt idx="105735">
                  <c:v>84.3505859</c:v>
                </c:pt>
                <c:pt idx="105736">
                  <c:v>64.57519529999998</c:v>
                </c:pt>
                <c:pt idx="105737">
                  <c:v>17.9443359</c:v>
                </c:pt>
                <c:pt idx="105738">
                  <c:v>-34.7900391</c:v>
                </c:pt>
                <c:pt idx="105739">
                  <c:v>-76.2939453</c:v>
                </c:pt>
                <c:pt idx="105740">
                  <c:v>-88.9892578</c:v>
                </c:pt>
                <c:pt idx="105741">
                  <c:v>-83.8623047</c:v>
                </c:pt>
                <c:pt idx="105742">
                  <c:v>-55.0537109</c:v>
                </c:pt>
                <c:pt idx="105743">
                  <c:v>-14.4042969</c:v>
                </c:pt>
                <c:pt idx="105744">
                  <c:v>28.5644531</c:v>
                </c:pt>
                <c:pt idx="105745">
                  <c:v>72.87597659999993</c:v>
                </c:pt>
                <c:pt idx="105746">
                  <c:v>93.9941406</c:v>
                </c:pt>
                <c:pt idx="105747">
                  <c:v>94.7265625</c:v>
                </c:pt>
                <c:pt idx="105748">
                  <c:v>68.35937499999996</c:v>
                </c:pt>
                <c:pt idx="105749">
                  <c:v>24.90234379999998</c:v>
                </c:pt>
                <c:pt idx="105750">
                  <c:v>-32.9589844</c:v>
                </c:pt>
                <c:pt idx="105751">
                  <c:v>-72.265625</c:v>
                </c:pt>
                <c:pt idx="105752">
                  <c:v>-90.94238279999998</c:v>
                </c:pt>
                <c:pt idx="105753">
                  <c:v>-94.6044922</c:v>
                </c:pt>
                <c:pt idx="105754">
                  <c:v>-61.6455078</c:v>
                </c:pt>
                <c:pt idx="105755">
                  <c:v>-21.1181641</c:v>
                </c:pt>
                <c:pt idx="105756">
                  <c:v>24.1699219</c:v>
                </c:pt>
                <c:pt idx="105757">
                  <c:v>68.35937499999996</c:v>
                </c:pt>
                <c:pt idx="105758">
                  <c:v>90.2099609</c:v>
                </c:pt>
                <c:pt idx="105759">
                  <c:v>90.57617190000001</c:v>
                </c:pt>
                <c:pt idx="105760">
                  <c:v>69.9462891</c:v>
                </c:pt>
                <c:pt idx="105761">
                  <c:v>22.8271484</c:v>
                </c:pt>
                <c:pt idx="105762">
                  <c:v>-24.1699219</c:v>
                </c:pt>
                <c:pt idx="105763">
                  <c:v>-65.67382809999994</c:v>
                </c:pt>
                <c:pt idx="105764">
                  <c:v>-94.1162109</c:v>
                </c:pt>
                <c:pt idx="105765">
                  <c:v>-95.3369141</c:v>
                </c:pt>
                <c:pt idx="105766">
                  <c:v>-72.50976559999998</c:v>
                </c:pt>
                <c:pt idx="105767">
                  <c:v>-39.7949219</c:v>
                </c:pt>
                <c:pt idx="105768">
                  <c:v>19.4091797</c:v>
                </c:pt>
                <c:pt idx="105769">
                  <c:v>60.7910156</c:v>
                </c:pt>
                <c:pt idx="105770">
                  <c:v>91.796875</c:v>
                </c:pt>
                <c:pt idx="105771">
                  <c:v>92.5292969</c:v>
                </c:pt>
                <c:pt idx="105772">
                  <c:v>72.87597659999993</c:v>
                </c:pt>
                <c:pt idx="105773">
                  <c:v>31.1279297</c:v>
                </c:pt>
                <c:pt idx="105774">
                  <c:v>-11.1083984</c:v>
                </c:pt>
                <c:pt idx="105775">
                  <c:v>-63.8427734</c:v>
                </c:pt>
                <c:pt idx="105776">
                  <c:v>-91.3085938</c:v>
                </c:pt>
                <c:pt idx="105777">
                  <c:v>-93.5058594</c:v>
                </c:pt>
                <c:pt idx="105778">
                  <c:v>-78.4912109</c:v>
                </c:pt>
                <c:pt idx="105779">
                  <c:v>-36.2548828</c:v>
                </c:pt>
                <c:pt idx="105780">
                  <c:v>10.2539062</c:v>
                </c:pt>
                <c:pt idx="105781">
                  <c:v>57.1289062</c:v>
                </c:pt>
                <c:pt idx="105782">
                  <c:v>89.4775391</c:v>
                </c:pt>
                <c:pt idx="105783">
                  <c:v>100.341797</c:v>
                </c:pt>
                <c:pt idx="105784">
                  <c:v>83.3740234</c:v>
                </c:pt>
                <c:pt idx="105785">
                  <c:v>45.1660156</c:v>
                </c:pt>
                <c:pt idx="105786">
                  <c:v>-6.95800781</c:v>
                </c:pt>
                <c:pt idx="105787">
                  <c:v>-51.8798828</c:v>
                </c:pt>
                <c:pt idx="105788">
                  <c:v>-86.9140625</c:v>
                </c:pt>
                <c:pt idx="105789">
                  <c:v>-89.5996094</c:v>
                </c:pt>
                <c:pt idx="105790">
                  <c:v>-86.7919922</c:v>
                </c:pt>
                <c:pt idx="105791">
                  <c:v>-50.5371094</c:v>
                </c:pt>
                <c:pt idx="105792">
                  <c:v>0.244140625</c:v>
                </c:pt>
                <c:pt idx="105793">
                  <c:v>48.3398438</c:v>
                </c:pt>
                <c:pt idx="105794">
                  <c:v>86.3037109</c:v>
                </c:pt>
                <c:pt idx="105795">
                  <c:v>100.219727</c:v>
                </c:pt>
                <c:pt idx="105796">
                  <c:v>84.10644529999998</c:v>
                </c:pt>
                <c:pt idx="105797">
                  <c:v>49.6826172</c:v>
                </c:pt>
                <c:pt idx="105798">
                  <c:v>-1.953125</c:v>
                </c:pt>
                <c:pt idx="105799">
                  <c:v>-41.3818359</c:v>
                </c:pt>
                <c:pt idx="105800">
                  <c:v>-81.9091797</c:v>
                </c:pt>
                <c:pt idx="105801">
                  <c:v>-104.125977</c:v>
                </c:pt>
                <c:pt idx="105802">
                  <c:v>-84.7167969</c:v>
                </c:pt>
                <c:pt idx="105803">
                  <c:v>-54.32128909999999</c:v>
                </c:pt>
                <c:pt idx="105804">
                  <c:v>-8.7890625</c:v>
                </c:pt>
                <c:pt idx="105805">
                  <c:v>42.3583984</c:v>
                </c:pt>
                <c:pt idx="105806">
                  <c:v>80.078125</c:v>
                </c:pt>
                <c:pt idx="105807">
                  <c:v>98.1445312</c:v>
                </c:pt>
                <c:pt idx="105808">
                  <c:v>85.6933594</c:v>
                </c:pt>
                <c:pt idx="105809">
                  <c:v>59.81445309999999</c:v>
                </c:pt>
                <c:pt idx="105810">
                  <c:v>9.39941406</c:v>
                </c:pt>
                <c:pt idx="105811">
                  <c:v>-45.6542969</c:v>
                </c:pt>
                <c:pt idx="105812">
                  <c:v>-76.6601562</c:v>
                </c:pt>
                <c:pt idx="105813">
                  <c:v>-95.4589844</c:v>
                </c:pt>
                <c:pt idx="105814">
                  <c:v>-99.3652344</c:v>
                </c:pt>
                <c:pt idx="105815">
                  <c:v>-59.81445309999999</c:v>
                </c:pt>
                <c:pt idx="105816">
                  <c:v>-16.6015625</c:v>
                </c:pt>
                <c:pt idx="105817">
                  <c:v>36.1328125</c:v>
                </c:pt>
                <c:pt idx="105818">
                  <c:v>70.0683594</c:v>
                </c:pt>
                <c:pt idx="105819">
                  <c:v>99.3652344</c:v>
                </c:pt>
                <c:pt idx="105820">
                  <c:v>95.4589844</c:v>
                </c:pt>
                <c:pt idx="105821">
                  <c:v>64.2089844</c:v>
                </c:pt>
                <c:pt idx="105822">
                  <c:v>16.1132812</c:v>
                </c:pt>
                <c:pt idx="105823">
                  <c:v>-27.34375</c:v>
                </c:pt>
                <c:pt idx="105824">
                  <c:v>-69.8242188</c:v>
                </c:pt>
                <c:pt idx="105825">
                  <c:v>-98.63281249999996</c:v>
                </c:pt>
                <c:pt idx="105826">
                  <c:v>-91.3085938</c:v>
                </c:pt>
                <c:pt idx="105827">
                  <c:v>-63.4765625</c:v>
                </c:pt>
                <c:pt idx="105828">
                  <c:v>-23.3154297</c:v>
                </c:pt>
                <c:pt idx="105829">
                  <c:v>30.8837891</c:v>
                </c:pt>
                <c:pt idx="105830">
                  <c:v>68.9697266</c:v>
                </c:pt>
                <c:pt idx="105831">
                  <c:v>97.2900391</c:v>
                </c:pt>
                <c:pt idx="105832">
                  <c:v>99.60937499999996</c:v>
                </c:pt>
                <c:pt idx="105833">
                  <c:v>69.2138672</c:v>
                </c:pt>
                <c:pt idx="105834">
                  <c:v>29.1748047</c:v>
                </c:pt>
                <c:pt idx="105835">
                  <c:v>-20.5078125</c:v>
                </c:pt>
                <c:pt idx="105836">
                  <c:v>-66.0400391</c:v>
                </c:pt>
                <c:pt idx="105837">
                  <c:v>-94.2382812</c:v>
                </c:pt>
                <c:pt idx="105838">
                  <c:v>-97.2900391</c:v>
                </c:pt>
                <c:pt idx="105839">
                  <c:v>-72.1435547</c:v>
                </c:pt>
                <c:pt idx="105840">
                  <c:v>-31.4941406</c:v>
                </c:pt>
                <c:pt idx="105841">
                  <c:v>13.671875</c:v>
                </c:pt>
                <c:pt idx="105842">
                  <c:v>64.0869141</c:v>
                </c:pt>
                <c:pt idx="105843">
                  <c:v>90.94238279999998</c:v>
                </c:pt>
                <c:pt idx="105844">
                  <c:v>97.5341797</c:v>
                </c:pt>
                <c:pt idx="105845">
                  <c:v>77.5146484</c:v>
                </c:pt>
                <c:pt idx="105846">
                  <c:v>34.4238281</c:v>
                </c:pt>
                <c:pt idx="105847">
                  <c:v>-13.9160156</c:v>
                </c:pt>
                <c:pt idx="105848">
                  <c:v>-56.640625</c:v>
                </c:pt>
                <c:pt idx="105849">
                  <c:v>-84.3505859</c:v>
                </c:pt>
                <c:pt idx="105850">
                  <c:v>-99.3652344</c:v>
                </c:pt>
                <c:pt idx="105851">
                  <c:v>-84.10644529999998</c:v>
                </c:pt>
                <c:pt idx="105852">
                  <c:v>-42.96875</c:v>
                </c:pt>
                <c:pt idx="105853">
                  <c:v>8.42285156</c:v>
                </c:pt>
                <c:pt idx="105854">
                  <c:v>60.18066409999999</c:v>
                </c:pt>
                <c:pt idx="105855">
                  <c:v>89.4775391</c:v>
                </c:pt>
                <c:pt idx="105856">
                  <c:v>94.4824219</c:v>
                </c:pt>
                <c:pt idx="105857">
                  <c:v>77.75878909999996</c:v>
                </c:pt>
                <c:pt idx="105858">
                  <c:v>37.4755859</c:v>
                </c:pt>
                <c:pt idx="105859">
                  <c:v>-3.78417969</c:v>
                </c:pt>
                <c:pt idx="105860">
                  <c:v>-52.1240234</c:v>
                </c:pt>
                <c:pt idx="105861">
                  <c:v>-85.9375</c:v>
                </c:pt>
                <c:pt idx="105862">
                  <c:v>-92.1630859</c:v>
                </c:pt>
                <c:pt idx="105863">
                  <c:v>-87.890625</c:v>
                </c:pt>
                <c:pt idx="105864">
                  <c:v>-42.96875</c:v>
                </c:pt>
                <c:pt idx="105865">
                  <c:v>0.854492188</c:v>
                </c:pt>
                <c:pt idx="105866">
                  <c:v>51.0253906</c:v>
                </c:pt>
                <c:pt idx="105867">
                  <c:v>82.5195312</c:v>
                </c:pt>
                <c:pt idx="105868">
                  <c:v>98.0224609</c:v>
                </c:pt>
                <c:pt idx="105869">
                  <c:v>82.6416016</c:v>
                </c:pt>
                <c:pt idx="105870">
                  <c:v>51.5136719</c:v>
                </c:pt>
                <c:pt idx="105871">
                  <c:v>1.34277344</c:v>
                </c:pt>
                <c:pt idx="105872">
                  <c:v>-43.3349609</c:v>
                </c:pt>
                <c:pt idx="105873">
                  <c:v>-83.6181641</c:v>
                </c:pt>
                <c:pt idx="105874">
                  <c:v>-95.3369141</c:v>
                </c:pt>
                <c:pt idx="105875">
                  <c:v>-81.9091797</c:v>
                </c:pt>
                <c:pt idx="105876">
                  <c:v>-46.5087891</c:v>
                </c:pt>
                <c:pt idx="105877">
                  <c:v>-6.95800781</c:v>
                </c:pt>
                <c:pt idx="105878">
                  <c:v>39.4287109</c:v>
                </c:pt>
                <c:pt idx="105879">
                  <c:v>87.7685547</c:v>
                </c:pt>
                <c:pt idx="105880">
                  <c:v>100.463867</c:v>
                </c:pt>
                <c:pt idx="105881">
                  <c:v>92.5292969</c:v>
                </c:pt>
                <c:pt idx="105882">
                  <c:v>57.0068359</c:v>
                </c:pt>
                <c:pt idx="105883">
                  <c:v>7.08007812</c:v>
                </c:pt>
                <c:pt idx="105884">
                  <c:v>-40.4052734</c:v>
                </c:pt>
                <c:pt idx="105885">
                  <c:v>-82.27539059999994</c:v>
                </c:pt>
                <c:pt idx="105886">
                  <c:v>-102.416992</c:v>
                </c:pt>
                <c:pt idx="105887">
                  <c:v>-87.15820309999998</c:v>
                </c:pt>
                <c:pt idx="105888">
                  <c:v>-59.4482422</c:v>
                </c:pt>
                <c:pt idx="105889">
                  <c:v>-20.5078125</c:v>
                </c:pt>
                <c:pt idx="105890">
                  <c:v>31.8603516</c:v>
                </c:pt>
                <c:pt idx="105891">
                  <c:v>72.50976559999998</c:v>
                </c:pt>
                <c:pt idx="105892">
                  <c:v>98.75488279999998</c:v>
                </c:pt>
                <c:pt idx="105893">
                  <c:v>92.6513672</c:v>
                </c:pt>
                <c:pt idx="105894">
                  <c:v>59.0820312</c:v>
                </c:pt>
                <c:pt idx="105895">
                  <c:v>18.4326172</c:v>
                </c:pt>
                <c:pt idx="105896">
                  <c:v>-29.6630859</c:v>
                </c:pt>
                <c:pt idx="105897">
                  <c:v>-78.0029297</c:v>
                </c:pt>
                <c:pt idx="105898">
                  <c:v>-101.196289</c:v>
                </c:pt>
                <c:pt idx="105899">
                  <c:v>-92.89550779999998</c:v>
                </c:pt>
                <c:pt idx="105900">
                  <c:v>-67.8710938</c:v>
                </c:pt>
                <c:pt idx="105901">
                  <c:v>-28.9306641</c:v>
                </c:pt>
                <c:pt idx="105902">
                  <c:v>25.390625</c:v>
                </c:pt>
                <c:pt idx="105903">
                  <c:v>63.9648438</c:v>
                </c:pt>
                <c:pt idx="105904">
                  <c:v>91.1865234</c:v>
                </c:pt>
                <c:pt idx="105905">
                  <c:v>93.9941406</c:v>
                </c:pt>
                <c:pt idx="105906">
                  <c:v>66.2841797</c:v>
                </c:pt>
                <c:pt idx="105907">
                  <c:v>21.3623047</c:v>
                </c:pt>
                <c:pt idx="105908">
                  <c:v>-27.0996094</c:v>
                </c:pt>
                <c:pt idx="105909">
                  <c:v>-70.80078119999993</c:v>
                </c:pt>
                <c:pt idx="105910">
                  <c:v>-98.2666016</c:v>
                </c:pt>
                <c:pt idx="105911">
                  <c:v>-92.77343749999996</c:v>
                </c:pt>
                <c:pt idx="105912">
                  <c:v>-68.60351559999998</c:v>
                </c:pt>
                <c:pt idx="105913">
                  <c:v>-27.9541016</c:v>
                </c:pt>
                <c:pt idx="105914">
                  <c:v>18.7988281</c:v>
                </c:pt>
                <c:pt idx="105915">
                  <c:v>70.55664059999998</c:v>
                </c:pt>
                <c:pt idx="105916">
                  <c:v>99.2431641</c:v>
                </c:pt>
                <c:pt idx="105917">
                  <c:v>95.703125</c:v>
                </c:pt>
                <c:pt idx="105918">
                  <c:v>71.8994141</c:v>
                </c:pt>
                <c:pt idx="105919">
                  <c:v>39.9169922</c:v>
                </c:pt>
                <c:pt idx="105920">
                  <c:v>-15.8691406</c:v>
                </c:pt>
                <c:pt idx="105921">
                  <c:v>-61.0351562</c:v>
                </c:pt>
                <c:pt idx="105922">
                  <c:v>-91.3085938</c:v>
                </c:pt>
                <c:pt idx="105923">
                  <c:v>-93.87207029999993</c:v>
                </c:pt>
                <c:pt idx="105924">
                  <c:v>-72.6318359</c:v>
                </c:pt>
                <c:pt idx="105925">
                  <c:v>-42.2363281</c:v>
                </c:pt>
                <c:pt idx="105926">
                  <c:v>14.7705078</c:v>
                </c:pt>
                <c:pt idx="105927">
                  <c:v>57.8613281</c:v>
                </c:pt>
                <c:pt idx="105928">
                  <c:v>92.6513672</c:v>
                </c:pt>
                <c:pt idx="105929">
                  <c:v>104.736328</c:v>
                </c:pt>
                <c:pt idx="105930">
                  <c:v>81.7871094</c:v>
                </c:pt>
                <c:pt idx="105931">
                  <c:v>39.30664059999999</c:v>
                </c:pt>
                <c:pt idx="105932">
                  <c:v>-8.42285156</c:v>
                </c:pt>
                <c:pt idx="105933">
                  <c:v>-53.5888672</c:v>
                </c:pt>
                <c:pt idx="105934">
                  <c:v>-82.7636719</c:v>
                </c:pt>
                <c:pt idx="105935">
                  <c:v>-98.87695309999998</c:v>
                </c:pt>
                <c:pt idx="105936">
                  <c:v>-88.2568359</c:v>
                </c:pt>
                <c:pt idx="105937">
                  <c:v>-51.5136719</c:v>
                </c:pt>
                <c:pt idx="105938">
                  <c:v>4.51660156</c:v>
                </c:pt>
                <c:pt idx="105939">
                  <c:v>46.9970703</c:v>
                </c:pt>
                <c:pt idx="105940">
                  <c:v>80.078125</c:v>
                </c:pt>
                <c:pt idx="105941">
                  <c:v>91.3085938</c:v>
                </c:pt>
                <c:pt idx="105942">
                  <c:v>80.4443359</c:v>
                </c:pt>
                <c:pt idx="105943">
                  <c:v>44.921875</c:v>
                </c:pt>
                <c:pt idx="105944">
                  <c:v>0.122070312</c:v>
                </c:pt>
                <c:pt idx="105945">
                  <c:v>-49.4384766</c:v>
                </c:pt>
                <c:pt idx="105946">
                  <c:v>-83.0078125</c:v>
                </c:pt>
                <c:pt idx="105947">
                  <c:v>-95.703125</c:v>
                </c:pt>
                <c:pt idx="105948">
                  <c:v>-88.13476559999998</c:v>
                </c:pt>
                <c:pt idx="105949">
                  <c:v>-53.1005859</c:v>
                </c:pt>
                <c:pt idx="105950">
                  <c:v>-5.12695312</c:v>
                </c:pt>
                <c:pt idx="105951">
                  <c:v>47.4853516</c:v>
                </c:pt>
                <c:pt idx="105952">
                  <c:v>80.9326172</c:v>
                </c:pt>
                <c:pt idx="105953">
                  <c:v>94.4824219</c:v>
                </c:pt>
                <c:pt idx="105954">
                  <c:v>88.62304690000001</c:v>
                </c:pt>
                <c:pt idx="105955">
                  <c:v>56.5185547</c:v>
                </c:pt>
                <c:pt idx="105956">
                  <c:v>15.3808594</c:v>
                </c:pt>
                <c:pt idx="105957">
                  <c:v>-31.4941406</c:v>
                </c:pt>
                <c:pt idx="105958">
                  <c:v>-75.9277344</c:v>
                </c:pt>
                <c:pt idx="105959">
                  <c:v>-96.0693359</c:v>
                </c:pt>
                <c:pt idx="105960">
                  <c:v>-84.5947266</c:v>
                </c:pt>
                <c:pt idx="105961">
                  <c:v>-58.7158203</c:v>
                </c:pt>
                <c:pt idx="105962">
                  <c:v>-14.0380859</c:v>
                </c:pt>
                <c:pt idx="105963">
                  <c:v>35.8886719</c:v>
                </c:pt>
                <c:pt idx="105964">
                  <c:v>80.8105469</c:v>
                </c:pt>
                <c:pt idx="105965">
                  <c:v>94.4824219</c:v>
                </c:pt>
                <c:pt idx="105966">
                  <c:v>88.5009766</c:v>
                </c:pt>
                <c:pt idx="105967">
                  <c:v>60.18066409999999</c:v>
                </c:pt>
                <c:pt idx="105968">
                  <c:v>20.2636719</c:v>
                </c:pt>
                <c:pt idx="105969">
                  <c:v>-30.2734375</c:v>
                </c:pt>
                <c:pt idx="105970">
                  <c:v>-72.7539062</c:v>
                </c:pt>
                <c:pt idx="105971">
                  <c:v>-98.5107422</c:v>
                </c:pt>
                <c:pt idx="105972">
                  <c:v>-90.82031249999996</c:v>
                </c:pt>
                <c:pt idx="105973">
                  <c:v>-70.0683594</c:v>
                </c:pt>
                <c:pt idx="105974">
                  <c:v>-24.90234379999998</c:v>
                </c:pt>
                <c:pt idx="105975">
                  <c:v>20.7519531</c:v>
                </c:pt>
                <c:pt idx="105976">
                  <c:v>68.8476562</c:v>
                </c:pt>
                <c:pt idx="105977">
                  <c:v>96.92382809999998</c:v>
                </c:pt>
                <c:pt idx="105978">
                  <c:v>93.87207029999993</c:v>
                </c:pt>
                <c:pt idx="105979">
                  <c:v>71.7773438</c:v>
                </c:pt>
                <c:pt idx="105980">
                  <c:v>27.2216797</c:v>
                </c:pt>
                <c:pt idx="105981">
                  <c:v>-26.9775391</c:v>
                </c:pt>
                <c:pt idx="105982">
                  <c:v>-70.80078119999993</c:v>
                </c:pt>
                <c:pt idx="105983">
                  <c:v>-103.393555</c:v>
                </c:pt>
                <c:pt idx="105984">
                  <c:v>-98.1445312</c:v>
                </c:pt>
                <c:pt idx="105985">
                  <c:v>-71.5332031</c:v>
                </c:pt>
                <c:pt idx="105986">
                  <c:v>-32.9589844</c:v>
                </c:pt>
                <c:pt idx="105987">
                  <c:v>21.7285156</c:v>
                </c:pt>
                <c:pt idx="105988">
                  <c:v>62.9882812</c:v>
                </c:pt>
                <c:pt idx="105989">
                  <c:v>90.57617190000001</c:v>
                </c:pt>
                <c:pt idx="105990">
                  <c:v>100.708008</c:v>
                </c:pt>
                <c:pt idx="105991">
                  <c:v>80.4443359</c:v>
                </c:pt>
                <c:pt idx="105992">
                  <c:v>33.81347659999999</c:v>
                </c:pt>
                <c:pt idx="105993">
                  <c:v>-19.0429688</c:v>
                </c:pt>
                <c:pt idx="105994">
                  <c:v>-60.6689453</c:v>
                </c:pt>
                <c:pt idx="105995">
                  <c:v>-92.0410156</c:v>
                </c:pt>
                <c:pt idx="105996">
                  <c:v>-99.3652344</c:v>
                </c:pt>
                <c:pt idx="105997">
                  <c:v>-73.1201172</c:v>
                </c:pt>
                <c:pt idx="105998">
                  <c:v>-28.1982422</c:v>
                </c:pt>
                <c:pt idx="105999">
                  <c:v>10.1318359</c:v>
                </c:pt>
                <c:pt idx="106000">
                  <c:v>59.2041016</c:v>
                </c:pt>
                <c:pt idx="106001">
                  <c:v>88.2568359</c:v>
                </c:pt>
                <c:pt idx="106002">
                  <c:v>97.4121094</c:v>
                </c:pt>
                <c:pt idx="106003">
                  <c:v>75.31738279999998</c:v>
                </c:pt>
                <c:pt idx="106004">
                  <c:v>34.9121094</c:v>
                </c:pt>
                <c:pt idx="106005">
                  <c:v>-17.578125</c:v>
                </c:pt>
                <c:pt idx="106006">
                  <c:v>-60.3027344</c:v>
                </c:pt>
                <c:pt idx="106007">
                  <c:v>-90.4541016</c:v>
                </c:pt>
                <c:pt idx="106008">
                  <c:v>-100.830078</c:v>
                </c:pt>
                <c:pt idx="106009">
                  <c:v>-89.9658203</c:v>
                </c:pt>
                <c:pt idx="106010">
                  <c:v>-47.4853516</c:v>
                </c:pt>
                <c:pt idx="106011">
                  <c:v>3.17382812</c:v>
                </c:pt>
                <c:pt idx="106012">
                  <c:v>51.2695312</c:v>
                </c:pt>
                <c:pt idx="106013">
                  <c:v>80.32226559999998</c:v>
                </c:pt>
                <c:pt idx="106014">
                  <c:v>100.341797</c:v>
                </c:pt>
                <c:pt idx="106015">
                  <c:v>84.8388672</c:v>
                </c:pt>
                <c:pt idx="106016">
                  <c:v>43.7011719</c:v>
                </c:pt>
                <c:pt idx="106017">
                  <c:v>-5.73730469</c:v>
                </c:pt>
                <c:pt idx="106018">
                  <c:v>-48.5839844</c:v>
                </c:pt>
                <c:pt idx="106019">
                  <c:v>-86.9140625</c:v>
                </c:pt>
                <c:pt idx="106020">
                  <c:v>-101.44043</c:v>
                </c:pt>
                <c:pt idx="106021">
                  <c:v>-81.4208984</c:v>
                </c:pt>
                <c:pt idx="106022">
                  <c:v>-47.2412109</c:v>
                </c:pt>
                <c:pt idx="106023">
                  <c:v>-9.39941406</c:v>
                </c:pt>
                <c:pt idx="106024">
                  <c:v>47.85156249999999</c:v>
                </c:pt>
                <c:pt idx="106025">
                  <c:v>86.42578119999993</c:v>
                </c:pt>
                <c:pt idx="106026">
                  <c:v>102.050781</c:v>
                </c:pt>
                <c:pt idx="106027">
                  <c:v>95.703125</c:v>
                </c:pt>
                <c:pt idx="106028">
                  <c:v>59.2041016</c:v>
                </c:pt>
                <c:pt idx="106029">
                  <c:v>11.3525391</c:v>
                </c:pt>
                <c:pt idx="106030">
                  <c:v>-37.2314453</c:v>
                </c:pt>
                <c:pt idx="106031">
                  <c:v>-76.4160156</c:v>
                </c:pt>
                <c:pt idx="106032">
                  <c:v>-98.38867190000001</c:v>
                </c:pt>
                <c:pt idx="106033">
                  <c:v>-90.33203119999993</c:v>
                </c:pt>
                <c:pt idx="106034">
                  <c:v>-61.8896484</c:v>
                </c:pt>
                <c:pt idx="106035">
                  <c:v>-11.9628906</c:v>
                </c:pt>
                <c:pt idx="106036">
                  <c:v>33.0810547</c:v>
                </c:pt>
                <c:pt idx="106037">
                  <c:v>70.1904297</c:v>
                </c:pt>
                <c:pt idx="106038">
                  <c:v>94.4824219</c:v>
                </c:pt>
                <c:pt idx="106039">
                  <c:v>94.2382812</c:v>
                </c:pt>
                <c:pt idx="106040">
                  <c:v>57.61718749999999</c:v>
                </c:pt>
                <c:pt idx="106041">
                  <c:v>17.0898438</c:v>
                </c:pt>
                <c:pt idx="106042">
                  <c:v>-35.0341797</c:v>
                </c:pt>
                <c:pt idx="106043">
                  <c:v>-70.3125</c:v>
                </c:pt>
                <c:pt idx="106044">
                  <c:v>-93.5058594</c:v>
                </c:pt>
                <c:pt idx="106045">
                  <c:v>-99.4873047</c:v>
                </c:pt>
                <c:pt idx="106046">
                  <c:v>-68.8476562</c:v>
                </c:pt>
                <c:pt idx="106047">
                  <c:v>-26.2451172</c:v>
                </c:pt>
                <c:pt idx="106048">
                  <c:v>30.7617188</c:v>
                </c:pt>
                <c:pt idx="106049">
                  <c:v>72.7539062</c:v>
                </c:pt>
                <c:pt idx="106050">
                  <c:v>99.85351559999998</c:v>
                </c:pt>
                <c:pt idx="106051">
                  <c:v>94.97070309999998</c:v>
                </c:pt>
                <c:pt idx="106052">
                  <c:v>67.13867190000001</c:v>
                </c:pt>
                <c:pt idx="106053">
                  <c:v>19.4091797</c:v>
                </c:pt>
                <c:pt idx="106054">
                  <c:v>-29.7851562</c:v>
                </c:pt>
                <c:pt idx="106055">
                  <c:v>-67.2607422</c:v>
                </c:pt>
                <c:pt idx="106056">
                  <c:v>-89.7216797</c:v>
                </c:pt>
                <c:pt idx="106057">
                  <c:v>-93.1396484</c:v>
                </c:pt>
                <c:pt idx="106058">
                  <c:v>-70.67871089999993</c:v>
                </c:pt>
                <c:pt idx="106059">
                  <c:v>-27.9541016</c:v>
                </c:pt>
                <c:pt idx="106060">
                  <c:v>25.390625</c:v>
                </c:pt>
                <c:pt idx="106061">
                  <c:v>64.8193359</c:v>
                </c:pt>
                <c:pt idx="106062">
                  <c:v>89.4775391</c:v>
                </c:pt>
                <c:pt idx="106063">
                  <c:v>92.4072266</c:v>
                </c:pt>
                <c:pt idx="106064">
                  <c:v>71.0449219</c:v>
                </c:pt>
                <c:pt idx="106065">
                  <c:v>34.17968749999999</c:v>
                </c:pt>
                <c:pt idx="106066">
                  <c:v>-14.2822266</c:v>
                </c:pt>
                <c:pt idx="106067">
                  <c:v>-63.9648438</c:v>
                </c:pt>
                <c:pt idx="106068">
                  <c:v>-93.01757809999998</c:v>
                </c:pt>
                <c:pt idx="106069">
                  <c:v>-97.1679688</c:v>
                </c:pt>
                <c:pt idx="106070">
                  <c:v>-74.5849609</c:v>
                </c:pt>
                <c:pt idx="106071">
                  <c:v>-38.8183594</c:v>
                </c:pt>
                <c:pt idx="106072">
                  <c:v>15.1367188</c:v>
                </c:pt>
                <c:pt idx="106073">
                  <c:v>63.2324219</c:v>
                </c:pt>
                <c:pt idx="106074">
                  <c:v>93.2617188</c:v>
                </c:pt>
                <c:pt idx="106075">
                  <c:v>100.585938</c:v>
                </c:pt>
                <c:pt idx="106076">
                  <c:v>75.19531249999996</c:v>
                </c:pt>
                <c:pt idx="106077">
                  <c:v>34.17968749999999</c:v>
                </c:pt>
                <c:pt idx="106078">
                  <c:v>-12.4511719</c:v>
                </c:pt>
                <c:pt idx="106079">
                  <c:v>-58.9599609</c:v>
                </c:pt>
                <c:pt idx="106080">
                  <c:v>-88.37890619999993</c:v>
                </c:pt>
                <c:pt idx="106081">
                  <c:v>-97.0458984</c:v>
                </c:pt>
                <c:pt idx="106082">
                  <c:v>-84.10644529999998</c:v>
                </c:pt>
                <c:pt idx="106083">
                  <c:v>-41.8701172</c:v>
                </c:pt>
                <c:pt idx="106084">
                  <c:v>13.3056641</c:v>
                </c:pt>
                <c:pt idx="106085">
                  <c:v>53.5888672</c:v>
                </c:pt>
                <c:pt idx="106086">
                  <c:v>83.7402344</c:v>
                </c:pt>
                <c:pt idx="106087">
                  <c:v>99.85351559999998</c:v>
                </c:pt>
                <c:pt idx="106088">
                  <c:v>83.2519531</c:v>
                </c:pt>
                <c:pt idx="106089">
                  <c:v>49.3164062</c:v>
                </c:pt>
                <c:pt idx="106090">
                  <c:v>-1.09863281</c:v>
                </c:pt>
                <c:pt idx="106091">
                  <c:v>-56.1523438</c:v>
                </c:pt>
                <c:pt idx="106092">
                  <c:v>-87.4023438</c:v>
                </c:pt>
                <c:pt idx="106093">
                  <c:v>-95.5810547</c:v>
                </c:pt>
                <c:pt idx="106094">
                  <c:v>-84.7167969</c:v>
                </c:pt>
                <c:pt idx="106095">
                  <c:v>-50.6591797</c:v>
                </c:pt>
                <c:pt idx="106096">
                  <c:v>-2.31933594</c:v>
                </c:pt>
                <c:pt idx="106097">
                  <c:v>45.0439453</c:v>
                </c:pt>
                <c:pt idx="106098">
                  <c:v>83.8623047</c:v>
                </c:pt>
                <c:pt idx="106099">
                  <c:v>97.4121094</c:v>
                </c:pt>
                <c:pt idx="106100">
                  <c:v>91.1865234</c:v>
                </c:pt>
                <c:pt idx="106101">
                  <c:v>54.1992188</c:v>
                </c:pt>
                <c:pt idx="106102">
                  <c:v>10.4980469</c:v>
                </c:pt>
                <c:pt idx="106103">
                  <c:v>-40.5273438</c:v>
                </c:pt>
                <c:pt idx="106104">
                  <c:v>-75.6835938</c:v>
                </c:pt>
                <c:pt idx="106105">
                  <c:v>-95.82519529999998</c:v>
                </c:pt>
                <c:pt idx="106106">
                  <c:v>-88.0126953</c:v>
                </c:pt>
                <c:pt idx="106107">
                  <c:v>-52.3681641</c:v>
                </c:pt>
                <c:pt idx="106108">
                  <c:v>-8.178710939999998</c:v>
                </c:pt>
                <c:pt idx="106109">
                  <c:v>41.2597656</c:v>
                </c:pt>
                <c:pt idx="106110">
                  <c:v>82.3974609</c:v>
                </c:pt>
                <c:pt idx="106111">
                  <c:v>97.77832029999998</c:v>
                </c:pt>
                <c:pt idx="106112">
                  <c:v>89.35546879999995</c:v>
                </c:pt>
                <c:pt idx="106113">
                  <c:v>60.0585938</c:v>
                </c:pt>
                <c:pt idx="106114">
                  <c:v>19.53125</c:v>
                </c:pt>
                <c:pt idx="106115">
                  <c:v>-28.8085938</c:v>
                </c:pt>
                <c:pt idx="106116">
                  <c:v>-75.5615234</c:v>
                </c:pt>
                <c:pt idx="106117">
                  <c:v>-91.796875</c:v>
                </c:pt>
                <c:pt idx="106118">
                  <c:v>-88.7451172</c:v>
                </c:pt>
                <c:pt idx="106119">
                  <c:v>-61.2792969</c:v>
                </c:pt>
                <c:pt idx="106120">
                  <c:v>-14.1601562</c:v>
                </c:pt>
                <c:pt idx="106121">
                  <c:v>31.4941406</c:v>
                </c:pt>
                <c:pt idx="106122">
                  <c:v>70.4345703</c:v>
                </c:pt>
                <c:pt idx="106123">
                  <c:v>90.82031249999996</c:v>
                </c:pt>
                <c:pt idx="106124">
                  <c:v>94.1162109</c:v>
                </c:pt>
                <c:pt idx="106125">
                  <c:v>69.33593749999996</c:v>
                </c:pt>
                <c:pt idx="106126">
                  <c:v>28.5644531</c:v>
                </c:pt>
                <c:pt idx="106127">
                  <c:v>-26.3671875</c:v>
                </c:pt>
                <c:pt idx="106128">
                  <c:v>-66.1621094</c:v>
                </c:pt>
                <c:pt idx="106129">
                  <c:v>-98.0224609</c:v>
                </c:pt>
                <c:pt idx="106130">
                  <c:v>-90.2099609</c:v>
                </c:pt>
                <c:pt idx="106131">
                  <c:v>-67.8710938</c:v>
                </c:pt>
                <c:pt idx="106132">
                  <c:v>-32.9589844</c:v>
                </c:pt>
                <c:pt idx="106133">
                  <c:v>19.53125</c:v>
                </c:pt>
                <c:pt idx="106134">
                  <c:v>67.9931641</c:v>
                </c:pt>
                <c:pt idx="106135">
                  <c:v>104.003906</c:v>
                </c:pt>
                <c:pt idx="106136">
                  <c:v>100.219727</c:v>
                </c:pt>
                <c:pt idx="106137">
                  <c:v>73.85253909999996</c:v>
                </c:pt>
                <c:pt idx="106138">
                  <c:v>24.0478516</c:v>
                </c:pt>
                <c:pt idx="106139">
                  <c:v>-24.6582031</c:v>
                </c:pt>
                <c:pt idx="106140">
                  <c:v>-59.9365234</c:v>
                </c:pt>
                <c:pt idx="106141">
                  <c:v>-91.0644531</c:v>
                </c:pt>
                <c:pt idx="106142">
                  <c:v>-94.6044922</c:v>
                </c:pt>
                <c:pt idx="106143">
                  <c:v>-82.5195312</c:v>
                </c:pt>
                <c:pt idx="106144">
                  <c:v>-45.8984375</c:v>
                </c:pt>
                <c:pt idx="106145">
                  <c:v>10.1318359</c:v>
                </c:pt>
                <c:pt idx="106146">
                  <c:v>51.7578125</c:v>
                </c:pt>
                <c:pt idx="106147">
                  <c:v>84.4726562</c:v>
                </c:pt>
                <c:pt idx="106148">
                  <c:v>93.9941406</c:v>
                </c:pt>
                <c:pt idx="106149">
                  <c:v>75.4394531</c:v>
                </c:pt>
                <c:pt idx="106150">
                  <c:v>42.3583984</c:v>
                </c:pt>
                <c:pt idx="106151">
                  <c:v>-3.05175781</c:v>
                </c:pt>
                <c:pt idx="106152">
                  <c:v>-54.0771484</c:v>
                </c:pt>
                <c:pt idx="106153">
                  <c:v>-95.0927734</c:v>
                </c:pt>
                <c:pt idx="106154">
                  <c:v>-104.858398</c:v>
                </c:pt>
                <c:pt idx="106155">
                  <c:v>-82.88574219999992</c:v>
                </c:pt>
                <c:pt idx="106156">
                  <c:v>-46.1425781</c:v>
                </c:pt>
                <c:pt idx="106157">
                  <c:v>1.83105469</c:v>
                </c:pt>
                <c:pt idx="106158">
                  <c:v>45.8984375</c:v>
                </c:pt>
                <c:pt idx="106159">
                  <c:v>80.9326172</c:v>
                </c:pt>
                <c:pt idx="106160">
                  <c:v>91.4306641</c:v>
                </c:pt>
                <c:pt idx="106161">
                  <c:v>86.9140625</c:v>
                </c:pt>
                <c:pt idx="106162">
                  <c:v>51.1474609</c:v>
                </c:pt>
                <c:pt idx="106163">
                  <c:v>-0.854492188</c:v>
                </c:pt>
                <c:pt idx="106164">
                  <c:v>-46.875</c:v>
                </c:pt>
                <c:pt idx="106165">
                  <c:v>-83.6181641</c:v>
                </c:pt>
                <c:pt idx="106166">
                  <c:v>-98.1445312</c:v>
                </c:pt>
                <c:pt idx="106167">
                  <c:v>-90.2099609</c:v>
                </c:pt>
                <c:pt idx="106168">
                  <c:v>-59.2041016</c:v>
                </c:pt>
                <c:pt idx="106169">
                  <c:v>-7.20214844</c:v>
                </c:pt>
                <c:pt idx="106170">
                  <c:v>40.2832031</c:v>
                </c:pt>
                <c:pt idx="106171">
                  <c:v>79.9560547</c:v>
                </c:pt>
                <c:pt idx="106172">
                  <c:v>95.9472656</c:v>
                </c:pt>
                <c:pt idx="106173">
                  <c:v>94.84863279999998</c:v>
                </c:pt>
                <c:pt idx="106174">
                  <c:v>59.3261719</c:v>
                </c:pt>
                <c:pt idx="106175">
                  <c:v>6.103515619999995</c:v>
                </c:pt>
                <c:pt idx="106176">
                  <c:v>-49.4384766</c:v>
                </c:pt>
                <c:pt idx="106177">
                  <c:v>-80.68847659999993</c:v>
                </c:pt>
                <c:pt idx="106178">
                  <c:v>-97.1679688</c:v>
                </c:pt>
                <c:pt idx="106179">
                  <c:v>-95.82519529999998</c:v>
                </c:pt>
                <c:pt idx="106180">
                  <c:v>-60.7910156</c:v>
                </c:pt>
                <c:pt idx="106181">
                  <c:v>-12.5732422</c:v>
                </c:pt>
                <c:pt idx="106182">
                  <c:v>32.9589844</c:v>
                </c:pt>
                <c:pt idx="106183">
                  <c:v>80.32226559999998</c:v>
                </c:pt>
                <c:pt idx="106184">
                  <c:v>100.585938</c:v>
                </c:pt>
                <c:pt idx="106185">
                  <c:v>89.4775391</c:v>
                </c:pt>
                <c:pt idx="106186">
                  <c:v>60.0585938</c:v>
                </c:pt>
                <c:pt idx="106187">
                  <c:v>16.1132812</c:v>
                </c:pt>
                <c:pt idx="106188">
                  <c:v>-31.6162109</c:v>
                </c:pt>
                <c:pt idx="106189">
                  <c:v>-70.3125</c:v>
                </c:pt>
                <c:pt idx="106190">
                  <c:v>-98.0224609</c:v>
                </c:pt>
                <c:pt idx="106191">
                  <c:v>-94.1162109</c:v>
                </c:pt>
                <c:pt idx="106192">
                  <c:v>-66.52832029999998</c:v>
                </c:pt>
                <c:pt idx="106193">
                  <c:v>-15.2587891</c:v>
                </c:pt>
                <c:pt idx="106194">
                  <c:v>32.3486328</c:v>
                </c:pt>
                <c:pt idx="106195">
                  <c:v>70.9228516</c:v>
                </c:pt>
                <c:pt idx="106196">
                  <c:v>91.796875</c:v>
                </c:pt>
                <c:pt idx="106197">
                  <c:v>88.7451172</c:v>
                </c:pt>
                <c:pt idx="106198">
                  <c:v>63.1103516</c:v>
                </c:pt>
                <c:pt idx="106199">
                  <c:v>20.0195312</c:v>
                </c:pt>
                <c:pt idx="106200">
                  <c:v>-31.7382812</c:v>
                </c:pt>
                <c:pt idx="106201">
                  <c:v>-70.55664059999998</c:v>
                </c:pt>
                <c:pt idx="106202">
                  <c:v>-95.5810547</c:v>
                </c:pt>
                <c:pt idx="106203">
                  <c:v>-100.708008</c:v>
                </c:pt>
                <c:pt idx="106204">
                  <c:v>-72.3876953</c:v>
                </c:pt>
                <c:pt idx="106205">
                  <c:v>-27.8320312</c:v>
                </c:pt>
                <c:pt idx="106206">
                  <c:v>20.1416016</c:v>
                </c:pt>
                <c:pt idx="106207">
                  <c:v>66.40625</c:v>
                </c:pt>
                <c:pt idx="106208">
                  <c:v>94.3603516</c:v>
                </c:pt>
                <c:pt idx="106209">
                  <c:v>94.6044922</c:v>
                </c:pt>
                <c:pt idx="106210">
                  <c:v>74.21875</c:v>
                </c:pt>
                <c:pt idx="106211">
                  <c:v>35.2783203</c:v>
                </c:pt>
                <c:pt idx="106212">
                  <c:v>-20.0195312</c:v>
                </c:pt>
                <c:pt idx="106213">
                  <c:v>-71.1669922</c:v>
                </c:pt>
                <c:pt idx="106214">
                  <c:v>-98.0224609</c:v>
                </c:pt>
                <c:pt idx="106215">
                  <c:v>-99.85351559999998</c:v>
                </c:pt>
                <c:pt idx="106216">
                  <c:v>-78.12499999999998</c:v>
                </c:pt>
                <c:pt idx="106217">
                  <c:v>-32.5927734</c:v>
                </c:pt>
                <c:pt idx="106218">
                  <c:v>11.9628906</c:v>
                </c:pt>
                <c:pt idx="106219">
                  <c:v>62.3779297</c:v>
                </c:pt>
                <c:pt idx="106220">
                  <c:v>89.84375</c:v>
                </c:pt>
                <c:pt idx="106221">
                  <c:v>99.4873047</c:v>
                </c:pt>
                <c:pt idx="106222">
                  <c:v>84.22851559999998</c:v>
                </c:pt>
                <c:pt idx="106223">
                  <c:v>41.015625</c:v>
                </c:pt>
                <c:pt idx="106224">
                  <c:v>-4.76074219</c:v>
                </c:pt>
                <c:pt idx="106225">
                  <c:v>-54.8095703</c:v>
                </c:pt>
                <c:pt idx="106226">
                  <c:v>-89.2333984</c:v>
                </c:pt>
                <c:pt idx="106227">
                  <c:v>-90.4541016</c:v>
                </c:pt>
                <c:pt idx="106228">
                  <c:v>-76.17187499999996</c:v>
                </c:pt>
                <c:pt idx="106229">
                  <c:v>-42.1142578</c:v>
                </c:pt>
                <c:pt idx="106230">
                  <c:v>0.610351562</c:v>
                </c:pt>
                <c:pt idx="106231">
                  <c:v>55.6640625</c:v>
                </c:pt>
                <c:pt idx="106232">
                  <c:v>90.08789059999998</c:v>
                </c:pt>
                <c:pt idx="106233">
                  <c:v>94.6044922</c:v>
                </c:pt>
                <c:pt idx="106234">
                  <c:v>88.62304690000001</c:v>
                </c:pt>
                <c:pt idx="106235">
                  <c:v>50.4150391</c:v>
                </c:pt>
                <c:pt idx="106236">
                  <c:v>2.31933594</c:v>
                </c:pt>
                <c:pt idx="106237">
                  <c:v>-52.4902344</c:v>
                </c:pt>
                <c:pt idx="106238">
                  <c:v>-92.0410156</c:v>
                </c:pt>
                <c:pt idx="106239">
                  <c:v>-99.3652344</c:v>
                </c:pt>
                <c:pt idx="106240">
                  <c:v>-89.5996094</c:v>
                </c:pt>
                <c:pt idx="106241">
                  <c:v>-51.2695312</c:v>
                </c:pt>
                <c:pt idx="106242">
                  <c:v>-0.610351562</c:v>
                </c:pt>
                <c:pt idx="106243">
                  <c:v>48.0957031</c:v>
                </c:pt>
                <c:pt idx="106244">
                  <c:v>81.9091797</c:v>
                </c:pt>
                <c:pt idx="106245">
                  <c:v>90.4541016</c:v>
                </c:pt>
                <c:pt idx="106246">
                  <c:v>87.2802734</c:v>
                </c:pt>
                <c:pt idx="106247">
                  <c:v>57.8613281</c:v>
                </c:pt>
                <c:pt idx="106248">
                  <c:v>13.0615234</c:v>
                </c:pt>
                <c:pt idx="106249">
                  <c:v>-42.1142578</c:v>
                </c:pt>
                <c:pt idx="106250">
                  <c:v>-87.5244141</c:v>
                </c:pt>
                <c:pt idx="106251">
                  <c:v>-103.393555</c:v>
                </c:pt>
                <c:pt idx="106252">
                  <c:v>-95.9472656</c:v>
                </c:pt>
                <c:pt idx="106253">
                  <c:v>-56.2744141</c:v>
                </c:pt>
                <c:pt idx="106254">
                  <c:v>-6.835937499999997</c:v>
                </c:pt>
                <c:pt idx="106255">
                  <c:v>32.9589844</c:v>
                </c:pt>
                <c:pt idx="106256">
                  <c:v>75.31738279999998</c:v>
                </c:pt>
                <c:pt idx="106257">
                  <c:v>100.463867</c:v>
                </c:pt>
                <c:pt idx="106258">
                  <c:v>95.82519529999998</c:v>
                </c:pt>
                <c:pt idx="106259">
                  <c:v>58.83789059999999</c:v>
                </c:pt>
                <c:pt idx="106260">
                  <c:v>14.7705078</c:v>
                </c:pt>
                <c:pt idx="106261">
                  <c:v>-35.15625</c:v>
                </c:pt>
                <c:pt idx="106262">
                  <c:v>-75.9277344</c:v>
                </c:pt>
                <c:pt idx="106263">
                  <c:v>-95.4589844</c:v>
                </c:pt>
                <c:pt idx="106264">
                  <c:v>-94.84863279999998</c:v>
                </c:pt>
                <c:pt idx="106265">
                  <c:v>-70.55664059999998</c:v>
                </c:pt>
                <c:pt idx="106266">
                  <c:v>-21.9726562</c:v>
                </c:pt>
                <c:pt idx="106267">
                  <c:v>31.4941406</c:v>
                </c:pt>
                <c:pt idx="106268">
                  <c:v>75.19531249999996</c:v>
                </c:pt>
                <c:pt idx="106269">
                  <c:v>92.89550779999998</c:v>
                </c:pt>
                <c:pt idx="106270">
                  <c:v>96.1914062</c:v>
                </c:pt>
                <c:pt idx="106271">
                  <c:v>74.3408203</c:v>
                </c:pt>
                <c:pt idx="106272">
                  <c:v>35.2783203</c:v>
                </c:pt>
                <c:pt idx="106273">
                  <c:v>-29.0527344</c:v>
                </c:pt>
                <c:pt idx="106274">
                  <c:v>-73.7304688</c:v>
                </c:pt>
                <c:pt idx="106275">
                  <c:v>-95.9472656</c:v>
                </c:pt>
                <c:pt idx="106276">
                  <c:v>-92.1630859</c:v>
                </c:pt>
                <c:pt idx="106277">
                  <c:v>-70.80078119999993</c:v>
                </c:pt>
                <c:pt idx="106278">
                  <c:v>-28.1982422</c:v>
                </c:pt>
                <c:pt idx="106279">
                  <c:v>26.0009766</c:v>
                </c:pt>
                <c:pt idx="106280">
                  <c:v>69.45800779999998</c:v>
                </c:pt>
                <c:pt idx="106281">
                  <c:v>95.4589844</c:v>
                </c:pt>
                <c:pt idx="106282">
                  <c:v>97.4121094</c:v>
                </c:pt>
                <c:pt idx="106283">
                  <c:v>70.4345703</c:v>
                </c:pt>
                <c:pt idx="106284">
                  <c:v>31.7382812</c:v>
                </c:pt>
                <c:pt idx="106285">
                  <c:v>-12.6953125</c:v>
                </c:pt>
                <c:pt idx="106286">
                  <c:v>-61.7675781</c:v>
                </c:pt>
                <c:pt idx="106287">
                  <c:v>-92.1630859</c:v>
                </c:pt>
                <c:pt idx="106288">
                  <c:v>-102.172852</c:v>
                </c:pt>
                <c:pt idx="106289">
                  <c:v>-79.34570309999998</c:v>
                </c:pt>
                <c:pt idx="106290">
                  <c:v>-29.9072266</c:v>
                </c:pt>
                <c:pt idx="106291">
                  <c:v>20.7519531</c:v>
                </c:pt>
                <c:pt idx="106292">
                  <c:v>61.5234375</c:v>
                </c:pt>
                <c:pt idx="106293">
                  <c:v>97.1679688</c:v>
                </c:pt>
                <c:pt idx="106294">
                  <c:v>100.219727</c:v>
                </c:pt>
                <c:pt idx="106295">
                  <c:v>72.6318359</c:v>
                </c:pt>
                <c:pt idx="106296">
                  <c:v>32.2265625</c:v>
                </c:pt>
                <c:pt idx="106297">
                  <c:v>-5.24902344</c:v>
                </c:pt>
                <c:pt idx="106298">
                  <c:v>-49.3164062</c:v>
                </c:pt>
                <c:pt idx="106299">
                  <c:v>-82.03125</c:v>
                </c:pt>
                <c:pt idx="106300">
                  <c:v>-88.8671875</c:v>
                </c:pt>
                <c:pt idx="106301">
                  <c:v>-76.9042969</c:v>
                </c:pt>
                <c:pt idx="106302">
                  <c:v>-46.6308594</c:v>
                </c:pt>
                <c:pt idx="106303">
                  <c:v>2.07519531</c:v>
                </c:pt>
                <c:pt idx="106304">
                  <c:v>53.2226562</c:v>
                </c:pt>
                <c:pt idx="106305">
                  <c:v>83.7402344</c:v>
                </c:pt>
                <c:pt idx="106306">
                  <c:v>96.92382809999998</c:v>
                </c:pt>
                <c:pt idx="106307">
                  <c:v>77.14843749999996</c:v>
                </c:pt>
                <c:pt idx="106308">
                  <c:v>42.3583984</c:v>
                </c:pt>
                <c:pt idx="106309">
                  <c:v>-0.732421875</c:v>
                </c:pt>
                <c:pt idx="106310">
                  <c:v>-56.3964844</c:v>
                </c:pt>
                <c:pt idx="106311">
                  <c:v>-88.62304690000001</c:v>
                </c:pt>
                <c:pt idx="106312">
                  <c:v>-95.3369141</c:v>
                </c:pt>
                <c:pt idx="106313">
                  <c:v>-85.5712891</c:v>
                </c:pt>
                <c:pt idx="106314">
                  <c:v>-50.1708984</c:v>
                </c:pt>
                <c:pt idx="106315">
                  <c:v>0.122070312</c:v>
                </c:pt>
                <c:pt idx="106316">
                  <c:v>46.875</c:v>
                </c:pt>
                <c:pt idx="106317">
                  <c:v>78.6132812</c:v>
                </c:pt>
                <c:pt idx="106318">
                  <c:v>93.01757809999998</c:v>
                </c:pt>
                <c:pt idx="106319">
                  <c:v>88.2568359</c:v>
                </c:pt>
                <c:pt idx="106320">
                  <c:v>56.640625</c:v>
                </c:pt>
                <c:pt idx="106321">
                  <c:v>6.46972656</c:v>
                </c:pt>
                <c:pt idx="106322">
                  <c:v>-39.30664059999999</c:v>
                </c:pt>
                <c:pt idx="106323">
                  <c:v>-78.9794922</c:v>
                </c:pt>
                <c:pt idx="106324">
                  <c:v>-96.3134766</c:v>
                </c:pt>
                <c:pt idx="106325">
                  <c:v>-88.13476559999998</c:v>
                </c:pt>
                <c:pt idx="106326">
                  <c:v>-58.2275391</c:v>
                </c:pt>
                <c:pt idx="106327">
                  <c:v>-18.0664062</c:v>
                </c:pt>
                <c:pt idx="106328">
                  <c:v>38.8183594</c:v>
                </c:pt>
                <c:pt idx="106329">
                  <c:v>80.68847659999993</c:v>
                </c:pt>
                <c:pt idx="106330">
                  <c:v>98.38867190000001</c:v>
                </c:pt>
                <c:pt idx="106331">
                  <c:v>93.38378909999996</c:v>
                </c:pt>
                <c:pt idx="106332">
                  <c:v>70.80078119999993</c:v>
                </c:pt>
                <c:pt idx="106333">
                  <c:v>18.1884766</c:v>
                </c:pt>
                <c:pt idx="106334">
                  <c:v>-34.5458984</c:v>
                </c:pt>
                <c:pt idx="106335">
                  <c:v>-74.3408203</c:v>
                </c:pt>
                <c:pt idx="106336">
                  <c:v>-98.9990234</c:v>
                </c:pt>
                <c:pt idx="106337">
                  <c:v>-96.5576172</c:v>
                </c:pt>
                <c:pt idx="106338">
                  <c:v>-67.7490234</c:v>
                </c:pt>
                <c:pt idx="106339">
                  <c:v>-18.5546875</c:v>
                </c:pt>
                <c:pt idx="106340">
                  <c:v>35.15625</c:v>
                </c:pt>
                <c:pt idx="106341">
                  <c:v>76.0498047</c:v>
                </c:pt>
                <c:pt idx="106342">
                  <c:v>94.97070309999998</c:v>
                </c:pt>
                <c:pt idx="106343">
                  <c:v>99.4873047</c:v>
                </c:pt>
                <c:pt idx="106344">
                  <c:v>70.1904297</c:v>
                </c:pt>
                <c:pt idx="106345">
                  <c:v>21.1181641</c:v>
                </c:pt>
                <c:pt idx="106346">
                  <c:v>-26.9775391</c:v>
                </c:pt>
                <c:pt idx="106347">
                  <c:v>-72.0214844</c:v>
                </c:pt>
                <c:pt idx="106348">
                  <c:v>-91.1865234</c:v>
                </c:pt>
                <c:pt idx="106349">
                  <c:v>-90.33203119999993</c:v>
                </c:pt>
                <c:pt idx="106350">
                  <c:v>-70.67871089999993</c:v>
                </c:pt>
                <c:pt idx="106351">
                  <c:v>-29.9072266</c:v>
                </c:pt>
                <c:pt idx="106352">
                  <c:v>26.2451172</c:v>
                </c:pt>
                <c:pt idx="106353">
                  <c:v>71.5332031</c:v>
                </c:pt>
                <c:pt idx="106354">
                  <c:v>94.84863279999998</c:v>
                </c:pt>
                <c:pt idx="106355">
                  <c:v>95.4589844</c:v>
                </c:pt>
                <c:pt idx="106356">
                  <c:v>80.9326172</c:v>
                </c:pt>
                <c:pt idx="106357">
                  <c:v>29.5410156</c:v>
                </c:pt>
                <c:pt idx="106358">
                  <c:v>-16.9677734</c:v>
                </c:pt>
                <c:pt idx="106359">
                  <c:v>-63.1103516</c:v>
                </c:pt>
                <c:pt idx="106360">
                  <c:v>-92.2851562</c:v>
                </c:pt>
                <c:pt idx="106361">
                  <c:v>-97.0458984</c:v>
                </c:pt>
                <c:pt idx="106362">
                  <c:v>-78.2470703</c:v>
                </c:pt>
                <c:pt idx="106363">
                  <c:v>-36.8652344</c:v>
                </c:pt>
                <c:pt idx="106364">
                  <c:v>18.7988281</c:v>
                </c:pt>
                <c:pt idx="106365">
                  <c:v>63.4765625</c:v>
                </c:pt>
                <c:pt idx="106366">
                  <c:v>85.08300779999998</c:v>
                </c:pt>
                <c:pt idx="106367">
                  <c:v>93.75</c:v>
                </c:pt>
                <c:pt idx="106368">
                  <c:v>77.63671879999995</c:v>
                </c:pt>
                <c:pt idx="106369">
                  <c:v>42.8466797</c:v>
                </c:pt>
                <c:pt idx="106370">
                  <c:v>-13.3056641</c:v>
                </c:pt>
                <c:pt idx="106371">
                  <c:v>-58.9599609</c:v>
                </c:pt>
                <c:pt idx="106372">
                  <c:v>-89.4775391</c:v>
                </c:pt>
                <c:pt idx="106373">
                  <c:v>-101.68457</c:v>
                </c:pt>
                <c:pt idx="106374">
                  <c:v>-85.3271484</c:v>
                </c:pt>
                <c:pt idx="106375">
                  <c:v>-38.3300781</c:v>
                </c:pt>
                <c:pt idx="106376">
                  <c:v>4.63867188</c:v>
                </c:pt>
                <c:pt idx="106377">
                  <c:v>54.1992188</c:v>
                </c:pt>
                <c:pt idx="106378">
                  <c:v>91.1865234</c:v>
                </c:pt>
                <c:pt idx="106379">
                  <c:v>94.84863279999998</c:v>
                </c:pt>
                <c:pt idx="106380">
                  <c:v>81.9091797</c:v>
                </c:pt>
                <c:pt idx="106381">
                  <c:v>47.1191406</c:v>
                </c:pt>
                <c:pt idx="106382">
                  <c:v>-0.366210938</c:v>
                </c:pt>
                <c:pt idx="106383">
                  <c:v>-56.5185547</c:v>
                </c:pt>
                <c:pt idx="106384">
                  <c:v>-88.2568359</c:v>
                </c:pt>
                <c:pt idx="106385">
                  <c:v>-96.80175779999998</c:v>
                </c:pt>
                <c:pt idx="106386">
                  <c:v>-89.11132809999998</c:v>
                </c:pt>
                <c:pt idx="106387">
                  <c:v>-46.875</c:v>
                </c:pt>
                <c:pt idx="106388">
                  <c:v>3.41796875</c:v>
                </c:pt>
                <c:pt idx="106389">
                  <c:v>47.7294922</c:v>
                </c:pt>
                <c:pt idx="106390">
                  <c:v>86.18164059999998</c:v>
                </c:pt>
                <c:pt idx="106391">
                  <c:v>92.4072266</c:v>
                </c:pt>
                <c:pt idx="106392">
                  <c:v>82.88574219999992</c:v>
                </c:pt>
                <c:pt idx="106393">
                  <c:v>51.8798828</c:v>
                </c:pt>
                <c:pt idx="106394">
                  <c:v>10.8642578</c:v>
                </c:pt>
                <c:pt idx="106395">
                  <c:v>-39.0625</c:v>
                </c:pt>
                <c:pt idx="106396">
                  <c:v>-80.32226559999998</c:v>
                </c:pt>
                <c:pt idx="106397">
                  <c:v>-104.370117</c:v>
                </c:pt>
                <c:pt idx="106398">
                  <c:v>-85.8154297</c:v>
                </c:pt>
                <c:pt idx="106399">
                  <c:v>-49.80468749999996</c:v>
                </c:pt>
                <c:pt idx="106400">
                  <c:v>-12.0849609</c:v>
                </c:pt>
                <c:pt idx="106401">
                  <c:v>41.1376953</c:v>
                </c:pt>
                <c:pt idx="106402">
                  <c:v>80.8105469</c:v>
                </c:pt>
                <c:pt idx="106403">
                  <c:v>96.3134766</c:v>
                </c:pt>
                <c:pt idx="106404">
                  <c:v>87.4023438</c:v>
                </c:pt>
                <c:pt idx="106405">
                  <c:v>59.3261719</c:v>
                </c:pt>
                <c:pt idx="106406">
                  <c:v>7.812499999999997</c:v>
                </c:pt>
                <c:pt idx="106407">
                  <c:v>-39.7949219</c:v>
                </c:pt>
                <c:pt idx="106408">
                  <c:v>-75.8056641</c:v>
                </c:pt>
                <c:pt idx="106409">
                  <c:v>-100.952148</c:v>
                </c:pt>
                <c:pt idx="106410">
                  <c:v>-97.5341797</c:v>
                </c:pt>
                <c:pt idx="106411">
                  <c:v>-61.2792969</c:v>
                </c:pt>
                <c:pt idx="106412">
                  <c:v>-17.9443359</c:v>
                </c:pt>
                <c:pt idx="106413">
                  <c:v>31.4941406</c:v>
                </c:pt>
                <c:pt idx="106414">
                  <c:v>71.1669922</c:v>
                </c:pt>
                <c:pt idx="106415">
                  <c:v>96.5576172</c:v>
                </c:pt>
                <c:pt idx="106416">
                  <c:v>91.6748047</c:v>
                </c:pt>
                <c:pt idx="106417">
                  <c:v>61.8896484</c:v>
                </c:pt>
                <c:pt idx="106418">
                  <c:v>20.0195312</c:v>
                </c:pt>
                <c:pt idx="106419">
                  <c:v>-36.2548828</c:v>
                </c:pt>
                <c:pt idx="106420">
                  <c:v>-68.9697266</c:v>
                </c:pt>
                <c:pt idx="106421">
                  <c:v>-96.5576172</c:v>
                </c:pt>
                <c:pt idx="106422">
                  <c:v>-92.0410156</c:v>
                </c:pt>
                <c:pt idx="106423">
                  <c:v>-68.60351559999998</c:v>
                </c:pt>
                <c:pt idx="106424">
                  <c:v>-20.8740234</c:v>
                </c:pt>
                <c:pt idx="106425">
                  <c:v>28.5644531</c:v>
                </c:pt>
                <c:pt idx="106426">
                  <c:v>71.5332031</c:v>
                </c:pt>
                <c:pt idx="106427">
                  <c:v>91.6748047</c:v>
                </c:pt>
                <c:pt idx="106428">
                  <c:v>91.1865234</c:v>
                </c:pt>
                <c:pt idx="106429">
                  <c:v>75.19531249999996</c:v>
                </c:pt>
                <c:pt idx="106430">
                  <c:v>26.7333984</c:v>
                </c:pt>
                <c:pt idx="106431">
                  <c:v>-27.2216797</c:v>
                </c:pt>
                <c:pt idx="106432">
                  <c:v>-59.6923828</c:v>
                </c:pt>
                <c:pt idx="106433">
                  <c:v>-94.84863279999998</c:v>
                </c:pt>
                <c:pt idx="106434">
                  <c:v>-105.34668</c:v>
                </c:pt>
                <c:pt idx="106435">
                  <c:v>-74.46289059999998</c:v>
                </c:pt>
                <c:pt idx="106436">
                  <c:v>-33.6914062</c:v>
                </c:pt>
                <c:pt idx="106437">
                  <c:v>18.5546875</c:v>
                </c:pt>
                <c:pt idx="106438">
                  <c:v>59.4482422</c:v>
                </c:pt>
                <c:pt idx="106439">
                  <c:v>87.5244141</c:v>
                </c:pt>
                <c:pt idx="106440">
                  <c:v>93.1396484</c:v>
                </c:pt>
                <c:pt idx="106441">
                  <c:v>76.9042969</c:v>
                </c:pt>
                <c:pt idx="106442">
                  <c:v>40.7714844</c:v>
                </c:pt>
                <c:pt idx="106443">
                  <c:v>-13.1835938</c:v>
                </c:pt>
                <c:pt idx="106444">
                  <c:v>-61.6455078</c:v>
                </c:pt>
                <c:pt idx="106445">
                  <c:v>-99.60937499999996</c:v>
                </c:pt>
                <c:pt idx="106446">
                  <c:v>-99.7314453</c:v>
                </c:pt>
                <c:pt idx="106447">
                  <c:v>-76.4160156</c:v>
                </c:pt>
                <c:pt idx="106448">
                  <c:v>-38.5742188</c:v>
                </c:pt>
                <c:pt idx="106449">
                  <c:v>9.39941406</c:v>
                </c:pt>
                <c:pt idx="106450">
                  <c:v>53.34472659999999</c:v>
                </c:pt>
                <c:pt idx="106451">
                  <c:v>80.2001953</c:v>
                </c:pt>
                <c:pt idx="106452">
                  <c:v>102.905273</c:v>
                </c:pt>
                <c:pt idx="106453">
                  <c:v>89.11132809999998</c:v>
                </c:pt>
                <c:pt idx="106454">
                  <c:v>45.7763672</c:v>
                </c:pt>
                <c:pt idx="106455">
                  <c:v>-5.37109375</c:v>
                </c:pt>
                <c:pt idx="106456">
                  <c:v>-53.34472659999999</c:v>
                </c:pt>
                <c:pt idx="106457">
                  <c:v>-84.7167969</c:v>
                </c:pt>
                <c:pt idx="106458">
                  <c:v>-102.050781</c:v>
                </c:pt>
                <c:pt idx="106459">
                  <c:v>-90.2099609</c:v>
                </c:pt>
                <c:pt idx="106460">
                  <c:v>-52.0019531</c:v>
                </c:pt>
                <c:pt idx="106461">
                  <c:v>4.394531249999993</c:v>
                </c:pt>
                <c:pt idx="106462">
                  <c:v>53.5888672</c:v>
                </c:pt>
                <c:pt idx="106463">
                  <c:v>81.29882809999998</c:v>
                </c:pt>
                <c:pt idx="106464">
                  <c:v>94.97070309999998</c:v>
                </c:pt>
                <c:pt idx="106465">
                  <c:v>86.42578119999993</c:v>
                </c:pt>
                <c:pt idx="106466">
                  <c:v>48.7060547</c:v>
                </c:pt>
                <c:pt idx="106467">
                  <c:v>1.46484375</c:v>
                </c:pt>
                <c:pt idx="106468">
                  <c:v>-42.2363281</c:v>
                </c:pt>
                <c:pt idx="106469">
                  <c:v>-81.0546875</c:v>
                </c:pt>
                <c:pt idx="106470">
                  <c:v>-97.65625</c:v>
                </c:pt>
                <c:pt idx="106471">
                  <c:v>-87.03613279999998</c:v>
                </c:pt>
                <c:pt idx="106472">
                  <c:v>-46.7529297</c:v>
                </c:pt>
                <c:pt idx="106473">
                  <c:v>-8.178710939999998</c:v>
                </c:pt>
                <c:pt idx="106474">
                  <c:v>44.3115234</c:v>
                </c:pt>
                <c:pt idx="106475">
                  <c:v>83.8623047</c:v>
                </c:pt>
                <c:pt idx="106476">
                  <c:v>96.80175779999998</c:v>
                </c:pt>
                <c:pt idx="106477">
                  <c:v>93.9941406</c:v>
                </c:pt>
                <c:pt idx="106478">
                  <c:v>49.9267578</c:v>
                </c:pt>
                <c:pt idx="106479">
                  <c:v>11.3525391</c:v>
                </c:pt>
                <c:pt idx="106480">
                  <c:v>-36.4990234</c:v>
                </c:pt>
                <c:pt idx="106481">
                  <c:v>-73.85253909999996</c:v>
                </c:pt>
                <c:pt idx="106482">
                  <c:v>-98.0224609</c:v>
                </c:pt>
                <c:pt idx="106483">
                  <c:v>-92.5292969</c:v>
                </c:pt>
                <c:pt idx="106484">
                  <c:v>-64.0869141</c:v>
                </c:pt>
                <c:pt idx="106485">
                  <c:v>-11.8408203</c:v>
                </c:pt>
                <c:pt idx="106486">
                  <c:v>35.8886719</c:v>
                </c:pt>
                <c:pt idx="106487">
                  <c:v>74.46289059999998</c:v>
                </c:pt>
                <c:pt idx="106488">
                  <c:v>103.393555</c:v>
                </c:pt>
                <c:pt idx="106489">
                  <c:v>101.44043</c:v>
                </c:pt>
                <c:pt idx="106490">
                  <c:v>70.3125</c:v>
                </c:pt>
                <c:pt idx="106491">
                  <c:v>20.0195312</c:v>
                </c:pt>
                <c:pt idx="106492">
                  <c:v>-26.4892578</c:v>
                </c:pt>
                <c:pt idx="106493">
                  <c:v>-75.0732422</c:v>
                </c:pt>
                <c:pt idx="106494">
                  <c:v>-98.5107422</c:v>
                </c:pt>
                <c:pt idx="106495">
                  <c:v>-99.1210938</c:v>
                </c:pt>
                <c:pt idx="106496">
                  <c:v>-63.2324219</c:v>
                </c:pt>
                <c:pt idx="106497">
                  <c:v>-19.0429688</c:v>
                </c:pt>
                <c:pt idx="106498">
                  <c:v>30.0292969</c:v>
                </c:pt>
                <c:pt idx="106499">
                  <c:v>72.1435547</c:v>
                </c:pt>
                <c:pt idx="106500">
                  <c:v>95.5810547</c:v>
                </c:pt>
                <c:pt idx="106501">
                  <c:v>96.92382809999998</c:v>
                </c:pt>
                <c:pt idx="106502">
                  <c:v>70.0683594</c:v>
                </c:pt>
                <c:pt idx="106503">
                  <c:v>31.0058594</c:v>
                </c:pt>
                <c:pt idx="106504">
                  <c:v>-20.38574219999997</c:v>
                </c:pt>
                <c:pt idx="106505">
                  <c:v>-66.8945312</c:v>
                </c:pt>
                <c:pt idx="106506">
                  <c:v>-95.5810547</c:v>
                </c:pt>
                <c:pt idx="106507">
                  <c:v>-99.7314453</c:v>
                </c:pt>
                <c:pt idx="106508">
                  <c:v>-76.7822266</c:v>
                </c:pt>
                <c:pt idx="106509">
                  <c:v>-27.4658203</c:v>
                </c:pt>
                <c:pt idx="106510">
                  <c:v>23.5595703</c:v>
                </c:pt>
                <c:pt idx="106511">
                  <c:v>66.40625</c:v>
                </c:pt>
                <c:pt idx="106512">
                  <c:v>88.8671875</c:v>
                </c:pt>
                <c:pt idx="106513">
                  <c:v>96.3134766</c:v>
                </c:pt>
                <c:pt idx="106514">
                  <c:v>79.5898438</c:v>
                </c:pt>
                <c:pt idx="106515">
                  <c:v>35.4003906</c:v>
                </c:pt>
                <c:pt idx="106516">
                  <c:v>-16.6015625</c:v>
                </c:pt>
                <c:pt idx="106517">
                  <c:v>-63.3544922</c:v>
                </c:pt>
                <c:pt idx="106518">
                  <c:v>-89.7216797</c:v>
                </c:pt>
                <c:pt idx="106519">
                  <c:v>-99.3652344</c:v>
                </c:pt>
                <c:pt idx="106520">
                  <c:v>-81.4208984</c:v>
                </c:pt>
                <c:pt idx="106521">
                  <c:v>-33.0810547</c:v>
                </c:pt>
                <c:pt idx="106522">
                  <c:v>16.3574219</c:v>
                </c:pt>
                <c:pt idx="106523">
                  <c:v>61.4013672</c:v>
                </c:pt>
                <c:pt idx="106524">
                  <c:v>86.5478516</c:v>
                </c:pt>
                <c:pt idx="106525">
                  <c:v>101.196289</c:v>
                </c:pt>
                <c:pt idx="106526">
                  <c:v>77.0263672</c:v>
                </c:pt>
                <c:pt idx="106527">
                  <c:v>37.4755859</c:v>
                </c:pt>
                <c:pt idx="106528">
                  <c:v>-0.244140625</c:v>
                </c:pt>
                <c:pt idx="106529">
                  <c:v>-49.1943359</c:v>
                </c:pt>
                <c:pt idx="106530">
                  <c:v>-91.55273440000001</c:v>
                </c:pt>
                <c:pt idx="106531">
                  <c:v>-100.341797</c:v>
                </c:pt>
                <c:pt idx="106532">
                  <c:v>-88.37890619999993</c:v>
                </c:pt>
                <c:pt idx="106533">
                  <c:v>-47.3632812</c:v>
                </c:pt>
                <c:pt idx="106534">
                  <c:v>2.56347656</c:v>
                </c:pt>
                <c:pt idx="106535">
                  <c:v>49.5605469</c:v>
                </c:pt>
                <c:pt idx="106536">
                  <c:v>81.29882809999998</c:v>
                </c:pt>
                <c:pt idx="106537">
                  <c:v>98.63281249999996</c:v>
                </c:pt>
                <c:pt idx="106538">
                  <c:v>84.4726562</c:v>
                </c:pt>
                <c:pt idx="106539">
                  <c:v>51.0253906</c:v>
                </c:pt>
                <c:pt idx="106540">
                  <c:v>5.004882809999995</c:v>
                </c:pt>
                <c:pt idx="106541">
                  <c:v>-52.1240234</c:v>
                </c:pt>
                <c:pt idx="106542">
                  <c:v>-82.6416016</c:v>
                </c:pt>
                <c:pt idx="106543">
                  <c:v>-97.90039059999998</c:v>
                </c:pt>
                <c:pt idx="106544">
                  <c:v>-93.87207029999993</c:v>
                </c:pt>
                <c:pt idx="106545">
                  <c:v>-51.2695312</c:v>
                </c:pt>
                <c:pt idx="106546">
                  <c:v>-8.544921879999997</c:v>
                </c:pt>
                <c:pt idx="106547">
                  <c:v>46.2646484</c:v>
                </c:pt>
                <c:pt idx="106548">
                  <c:v>83.0078125</c:v>
                </c:pt>
                <c:pt idx="106549">
                  <c:v>98.5107422</c:v>
                </c:pt>
                <c:pt idx="106550">
                  <c:v>89.5996094</c:v>
                </c:pt>
                <c:pt idx="106551">
                  <c:v>57.61718749999999</c:v>
                </c:pt>
                <c:pt idx="106552">
                  <c:v>10.6201172</c:v>
                </c:pt>
                <c:pt idx="106553">
                  <c:v>-37.9638672</c:v>
                </c:pt>
                <c:pt idx="106554">
                  <c:v>-74.5849609</c:v>
                </c:pt>
                <c:pt idx="106555">
                  <c:v>-96.67968749999996</c:v>
                </c:pt>
                <c:pt idx="106556">
                  <c:v>-94.97070309999998</c:v>
                </c:pt>
                <c:pt idx="106557">
                  <c:v>-66.40625</c:v>
                </c:pt>
                <c:pt idx="106558">
                  <c:v>-20.9960938</c:v>
                </c:pt>
                <c:pt idx="106559">
                  <c:v>35.15625</c:v>
                </c:pt>
                <c:pt idx="106560">
                  <c:v>81.7871094</c:v>
                </c:pt>
                <c:pt idx="106561">
                  <c:v>99.2431641</c:v>
                </c:pt>
                <c:pt idx="106562">
                  <c:v>91.4306641</c:v>
                </c:pt>
                <c:pt idx="106563">
                  <c:v>62.2558594</c:v>
                </c:pt>
                <c:pt idx="106564">
                  <c:v>16.9677734</c:v>
                </c:pt>
                <c:pt idx="106565">
                  <c:v>-36.7431641</c:v>
                </c:pt>
                <c:pt idx="106566">
                  <c:v>-76.17187499999996</c:v>
                </c:pt>
                <c:pt idx="106567">
                  <c:v>-95.5810547</c:v>
                </c:pt>
                <c:pt idx="106568">
                  <c:v>-92.1630859</c:v>
                </c:pt>
                <c:pt idx="106569">
                  <c:v>-62.7441406</c:v>
                </c:pt>
                <c:pt idx="106570">
                  <c:v>-23.8037109</c:v>
                </c:pt>
                <c:pt idx="106571">
                  <c:v>21.8505859</c:v>
                </c:pt>
                <c:pt idx="106572">
                  <c:v>70.4345703</c:v>
                </c:pt>
                <c:pt idx="106573">
                  <c:v>96.0693359</c:v>
                </c:pt>
                <c:pt idx="106574">
                  <c:v>97.77832029999998</c:v>
                </c:pt>
                <c:pt idx="106575">
                  <c:v>68.2373047</c:v>
                </c:pt>
                <c:pt idx="106576">
                  <c:v>29.296875</c:v>
                </c:pt>
                <c:pt idx="106577">
                  <c:v>-26.8554688</c:v>
                </c:pt>
                <c:pt idx="106578">
                  <c:v>-71.6552734</c:v>
                </c:pt>
                <c:pt idx="106579">
                  <c:v>-99.3652344</c:v>
                </c:pt>
                <c:pt idx="106580">
                  <c:v>-97.2900391</c:v>
                </c:pt>
                <c:pt idx="106581">
                  <c:v>-62.0117188</c:v>
                </c:pt>
                <c:pt idx="106582">
                  <c:v>-21.3623047</c:v>
                </c:pt>
                <c:pt idx="106583">
                  <c:v>21.9726562</c:v>
                </c:pt>
                <c:pt idx="106584">
                  <c:v>66.7724609</c:v>
                </c:pt>
                <c:pt idx="106585">
                  <c:v>91.6748047</c:v>
                </c:pt>
                <c:pt idx="106586">
                  <c:v>92.1630859</c:v>
                </c:pt>
                <c:pt idx="106587">
                  <c:v>77.39257809999994</c:v>
                </c:pt>
                <c:pt idx="106588">
                  <c:v>36.1328125</c:v>
                </c:pt>
                <c:pt idx="106589">
                  <c:v>-13.1835938</c:v>
                </c:pt>
                <c:pt idx="106590">
                  <c:v>-63.3544922</c:v>
                </c:pt>
                <c:pt idx="106591">
                  <c:v>-94.7265625</c:v>
                </c:pt>
                <c:pt idx="106592">
                  <c:v>-99.9755859</c:v>
                </c:pt>
                <c:pt idx="106593">
                  <c:v>-77.75878909999996</c:v>
                </c:pt>
                <c:pt idx="106594">
                  <c:v>-35.8886719</c:v>
                </c:pt>
                <c:pt idx="106595">
                  <c:v>12.0849609</c:v>
                </c:pt>
                <c:pt idx="106596">
                  <c:v>59.9365234</c:v>
                </c:pt>
                <c:pt idx="106597">
                  <c:v>88.37890619999993</c:v>
                </c:pt>
                <c:pt idx="106598">
                  <c:v>97.1679688</c:v>
                </c:pt>
                <c:pt idx="106599">
                  <c:v>80.32226559999998</c:v>
                </c:pt>
                <c:pt idx="106600">
                  <c:v>38.0859375</c:v>
                </c:pt>
                <c:pt idx="106601">
                  <c:v>-9.155273439999998</c:v>
                </c:pt>
                <c:pt idx="106602">
                  <c:v>-56.0302734</c:v>
                </c:pt>
                <c:pt idx="106603">
                  <c:v>-93.9941406</c:v>
                </c:pt>
                <c:pt idx="106604">
                  <c:v>-92.0410156</c:v>
                </c:pt>
                <c:pt idx="106605">
                  <c:v>-83.3740234</c:v>
                </c:pt>
                <c:pt idx="106606">
                  <c:v>-45.2880859</c:v>
                </c:pt>
                <c:pt idx="106607">
                  <c:v>-4.51660156</c:v>
                </c:pt>
                <c:pt idx="106608">
                  <c:v>51.8798828</c:v>
                </c:pt>
                <c:pt idx="106609">
                  <c:v>89.2333984</c:v>
                </c:pt>
                <c:pt idx="106610">
                  <c:v>102.905273</c:v>
                </c:pt>
                <c:pt idx="106611">
                  <c:v>82.5195312</c:v>
                </c:pt>
                <c:pt idx="106612">
                  <c:v>47.9736328</c:v>
                </c:pt>
                <c:pt idx="106613">
                  <c:v>-2.19726562</c:v>
                </c:pt>
                <c:pt idx="106614">
                  <c:v>-50.0488281</c:v>
                </c:pt>
                <c:pt idx="106615">
                  <c:v>-87.03613279999998</c:v>
                </c:pt>
                <c:pt idx="106616">
                  <c:v>-98.9990234</c:v>
                </c:pt>
                <c:pt idx="106617">
                  <c:v>-84.5947266</c:v>
                </c:pt>
                <c:pt idx="106618">
                  <c:v>-57.3730469</c:v>
                </c:pt>
                <c:pt idx="106619">
                  <c:v>0.854492188</c:v>
                </c:pt>
                <c:pt idx="106620">
                  <c:v>45.8984375</c:v>
                </c:pt>
                <c:pt idx="106621">
                  <c:v>81.17675779999993</c:v>
                </c:pt>
                <c:pt idx="106622">
                  <c:v>97.65625</c:v>
                </c:pt>
                <c:pt idx="106623">
                  <c:v>81.0546875</c:v>
                </c:pt>
                <c:pt idx="106624">
                  <c:v>59.81445309999999</c:v>
                </c:pt>
                <c:pt idx="106625">
                  <c:v>8.544921879999997</c:v>
                </c:pt>
                <c:pt idx="106626">
                  <c:v>-42.8466797</c:v>
                </c:pt>
                <c:pt idx="106627">
                  <c:v>-80.32226559999998</c:v>
                </c:pt>
                <c:pt idx="106628">
                  <c:v>-93.01757809999998</c:v>
                </c:pt>
                <c:pt idx="106629">
                  <c:v>-85.6933594</c:v>
                </c:pt>
                <c:pt idx="106630">
                  <c:v>-57.9833984</c:v>
                </c:pt>
                <c:pt idx="106631">
                  <c:v>-10.8642578</c:v>
                </c:pt>
                <c:pt idx="106632">
                  <c:v>46.3867188</c:v>
                </c:pt>
                <c:pt idx="106633">
                  <c:v>82.6416016</c:v>
                </c:pt>
                <c:pt idx="106634">
                  <c:v>96.92382809999998</c:v>
                </c:pt>
                <c:pt idx="106635">
                  <c:v>100.585938</c:v>
                </c:pt>
                <c:pt idx="106636">
                  <c:v>67.9931641</c:v>
                </c:pt>
                <c:pt idx="106637">
                  <c:v>17.9443359</c:v>
                </c:pt>
                <c:pt idx="106638">
                  <c:v>-30.8837891</c:v>
                </c:pt>
                <c:pt idx="106639">
                  <c:v>-75.9277344</c:v>
                </c:pt>
                <c:pt idx="106640">
                  <c:v>-99.4873047</c:v>
                </c:pt>
                <c:pt idx="106641">
                  <c:v>-90.4541016</c:v>
                </c:pt>
                <c:pt idx="106642">
                  <c:v>-70.80078119999993</c:v>
                </c:pt>
                <c:pt idx="106643">
                  <c:v>-22.7050781</c:v>
                </c:pt>
                <c:pt idx="106644">
                  <c:v>23.3154297</c:v>
                </c:pt>
                <c:pt idx="106645">
                  <c:v>69.9462891</c:v>
                </c:pt>
                <c:pt idx="106646">
                  <c:v>100.463867</c:v>
                </c:pt>
                <c:pt idx="106647">
                  <c:v>97.77832029999998</c:v>
                </c:pt>
                <c:pt idx="106648">
                  <c:v>68.8476562</c:v>
                </c:pt>
                <c:pt idx="106649">
                  <c:v>26.1230469</c:v>
                </c:pt>
                <c:pt idx="106650">
                  <c:v>-26.1230469</c:v>
                </c:pt>
                <c:pt idx="106651">
                  <c:v>-67.38281249999996</c:v>
                </c:pt>
                <c:pt idx="106652">
                  <c:v>-93.5058594</c:v>
                </c:pt>
                <c:pt idx="106653">
                  <c:v>-93.6279297</c:v>
                </c:pt>
                <c:pt idx="106654">
                  <c:v>-73.48632809999998</c:v>
                </c:pt>
                <c:pt idx="106655">
                  <c:v>-35.0341797</c:v>
                </c:pt>
                <c:pt idx="106656">
                  <c:v>16.3574219</c:v>
                </c:pt>
                <c:pt idx="106657">
                  <c:v>68.60351559999998</c:v>
                </c:pt>
                <c:pt idx="106658">
                  <c:v>92.0410156</c:v>
                </c:pt>
                <c:pt idx="106659">
                  <c:v>102.050781</c:v>
                </c:pt>
                <c:pt idx="106660">
                  <c:v>82.6416016</c:v>
                </c:pt>
                <c:pt idx="106661">
                  <c:v>34.4238281</c:v>
                </c:pt>
                <c:pt idx="106662">
                  <c:v>-16.3574219</c:v>
                </c:pt>
                <c:pt idx="106663">
                  <c:v>-67.13867190000001</c:v>
                </c:pt>
                <c:pt idx="106664">
                  <c:v>-101.68457</c:v>
                </c:pt>
                <c:pt idx="106665">
                  <c:v>-99.9755859</c:v>
                </c:pt>
                <c:pt idx="106666">
                  <c:v>-77.27050779999998</c:v>
                </c:pt>
                <c:pt idx="106667">
                  <c:v>-43.2128906</c:v>
                </c:pt>
                <c:pt idx="106668">
                  <c:v>8.91113281</c:v>
                </c:pt>
                <c:pt idx="106669">
                  <c:v>56.3964844</c:v>
                </c:pt>
                <c:pt idx="106670">
                  <c:v>87.4023438</c:v>
                </c:pt>
                <c:pt idx="106671">
                  <c:v>99.2431641</c:v>
                </c:pt>
                <c:pt idx="106672">
                  <c:v>79.34570309999998</c:v>
                </c:pt>
                <c:pt idx="106673">
                  <c:v>45.4101562</c:v>
                </c:pt>
                <c:pt idx="106674">
                  <c:v>-2.44140625</c:v>
                </c:pt>
                <c:pt idx="106675">
                  <c:v>-54.1992188</c:v>
                </c:pt>
                <c:pt idx="106676">
                  <c:v>-86.7919922</c:v>
                </c:pt>
                <c:pt idx="106677">
                  <c:v>-100.952148</c:v>
                </c:pt>
                <c:pt idx="106678">
                  <c:v>-78.0029297</c:v>
                </c:pt>
                <c:pt idx="106679">
                  <c:v>-44.55566409999999</c:v>
                </c:pt>
                <c:pt idx="106680">
                  <c:v>2.68554688</c:v>
                </c:pt>
                <c:pt idx="106681">
                  <c:v>51.1474609</c:v>
                </c:pt>
                <c:pt idx="106682">
                  <c:v>88.62304690000001</c:v>
                </c:pt>
                <c:pt idx="106683">
                  <c:v>102.661133</c:v>
                </c:pt>
                <c:pt idx="106684">
                  <c:v>88.9892578</c:v>
                </c:pt>
                <c:pt idx="106685">
                  <c:v>60.18066409999999</c:v>
                </c:pt>
                <c:pt idx="106686">
                  <c:v>3.90625</c:v>
                </c:pt>
                <c:pt idx="106687">
                  <c:v>-47.7294922</c:v>
                </c:pt>
                <c:pt idx="106688">
                  <c:v>-85.3271484</c:v>
                </c:pt>
                <c:pt idx="106689">
                  <c:v>-96.80175779999998</c:v>
                </c:pt>
                <c:pt idx="106690">
                  <c:v>-86.42578119999993</c:v>
                </c:pt>
                <c:pt idx="106691">
                  <c:v>-53.1005859</c:v>
                </c:pt>
                <c:pt idx="106692">
                  <c:v>-8.91113281</c:v>
                </c:pt>
                <c:pt idx="106693">
                  <c:v>45.8984375</c:v>
                </c:pt>
                <c:pt idx="106694">
                  <c:v>79.4677734</c:v>
                </c:pt>
                <c:pt idx="106695">
                  <c:v>95.4589844</c:v>
                </c:pt>
                <c:pt idx="106696">
                  <c:v>89.5996094</c:v>
                </c:pt>
                <c:pt idx="106697">
                  <c:v>56.640625</c:v>
                </c:pt>
                <c:pt idx="106698">
                  <c:v>10.4980469</c:v>
                </c:pt>
                <c:pt idx="106699">
                  <c:v>-39.9169922</c:v>
                </c:pt>
                <c:pt idx="106700">
                  <c:v>-77.75878909999996</c:v>
                </c:pt>
                <c:pt idx="106701">
                  <c:v>-96.3134766</c:v>
                </c:pt>
                <c:pt idx="106702">
                  <c:v>-90.6982422</c:v>
                </c:pt>
                <c:pt idx="106703">
                  <c:v>-60.546875</c:v>
                </c:pt>
                <c:pt idx="106704">
                  <c:v>-23.0712891</c:v>
                </c:pt>
                <c:pt idx="106705">
                  <c:v>37.3535156</c:v>
                </c:pt>
                <c:pt idx="106706">
                  <c:v>75.31738279999998</c:v>
                </c:pt>
                <c:pt idx="106707">
                  <c:v>93.2617188</c:v>
                </c:pt>
                <c:pt idx="106708">
                  <c:v>93.2617188</c:v>
                </c:pt>
                <c:pt idx="106709">
                  <c:v>61.4013672</c:v>
                </c:pt>
                <c:pt idx="106710">
                  <c:v>17.0898438</c:v>
                </c:pt>
                <c:pt idx="106711">
                  <c:v>-35.7666016</c:v>
                </c:pt>
                <c:pt idx="106712">
                  <c:v>-79.9560547</c:v>
                </c:pt>
                <c:pt idx="106713">
                  <c:v>-100.219727</c:v>
                </c:pt>
                <c:pt idx="106714">
                  <c:v>-97.5341797</c:v>
                </c:pt>
                <c:pt idx="106715">
                  <c:v>-72.3876953</c:v>
                </c:pt>
                <c:pt idx="106716">
                  <c:v>-18.4326172</c:v>
                </c:pt>
                <c:pt idx="106717">
                  <c:v>23.9257812</c:v>
                </c:pt>
                <c:pt idx="106718">
                  <c:v>63.1103516</c:v>
                </c:pt>
                <c:pt idx="106719">
                  <c:v>92.77343749999996</c:v>
                </c:pt>
                <c:pt idx="106720">
                  <c:v>94.7265625</c:v>
                </c:pt>
                <c:pt idx="106721">
                  <c:v>74.21875</c:v>
                </c:pt>
                <c:pt idx="106722">
                  <c:v>27.4658203</c:v>
                </c:pt>
                <c:pt idx="106723">
                  <c:v>-19.1650391</c:v>
                </c:pt>
                <c:pt idx="106724">
                  <c:v>-66.2841797</c:v>
                </c:pt>
                <c:pt idx="106725">
                  <c:v>-92.77343749999996</c:v>
                </c:pt>
                <c:pt idx="106726">
                  <c:v>-92.0410156</c:v>
                </c:pt>
                <c:pt idx="106727">
                  <c:v>-68.9697266</c:v>
                </c:pt>
                <c:pt idx="106728">
                  <c:v>-34.7900391</c:v>
                </c:pt>
                <c:pt idx="106729">
                  <c:v>16.3574219</c:v>
                </c:pt>
                <c:pt idx="106730">
                  <c:v>60.9130859</c:v>
                </c:pt>
                <c:pt idx="106731">
                  <c:v>92.5292969</c:v>
                </c:pt>
                <c:pt idx="106732">
                  <c:v>100.341797</c:v>
                </c:pt>
                <c:pt idx="106733">
                  <c:v>79.22363279999998</c:v>
                </c:pt>
                <c:pt idx="106734">
                  <c:v>36.9873047</c:v>
                </c:pt>
                <c:pt idx="106735">
                  <c:v>-15.8691406</c:v>
                </c:pt>
                <c:pt idx="106736">
                  <c:v>-65.3076172</c:v>
                </c:pt>
                <c:pt idx="106737">
                  <c:v>-88.37890619999993</c:v>
                </c:pt>
                <c:pt idx="106738">
                  <c:v>-95.0927734</c:v>
                </c:pt>
                <c:pt idx="106739">
                  <c:v>-81.4208984</c:v>
                </c:pt>
                <c:pt idx="106740">
                  <c:v>-40.8935547</c:v>
                </c:pt>
                <c:pt idx="106741">
                  <c:v>7.93457031</c:v>
                </c:pt>
                <c:pt idx="106742">
                  <c:v>56.3964844</c:v>
                </c:pt>
                <c:pt idx="106743">
                  <c:v>89.11132809999998</c:v>
                </c:pt>
                <c:pt idx="106744">
                  <c:v>102.294922</c:v>
                </c:pt>
                <c:pt idx="106745">
                  <c:v>82.15332029999998</c:v>
                </c:pt>
                <c:pt idx="106746">
                  <c:v>44.3115234</c:v>
                </c:pt>
                <c:pt idx="106747">
                  <c:v>-10.7421875</c:v>
                </c:pt>
                <c:pt idx="106748">
                  <c:v>-56.3964844</c:v>
                </c:pt>
                <c:pt idx="106749">
                  <c:v>-80.9326172</c:v>
                </c:pt>
                <c:pt idx="106750">
                  <c:v>-102.050781</c:v>
                </c:pt>
                <c:pt idx="106751">
                  <c:v>-85.5712891</c:v>
                </c:pt>
                <c:pt idx="106752">
                  <c:v>-47.6074219</c:v>
                </c:pt>
                <c:pt idx="106753">
                  <c:v>6.347656249999996</c:v>
                </c:pt>
                <c:pt idx="106754">
                  <c:v>56.1523438</c:v>
                </c:pt>
                <c:pt idx="106755">
                  <c:v>83.8623047</c:v>
                </c:pt>
                <c:pt idx="106756">
                  <c:v>100.708008</c:v>
                </c:pt>
                <c:pt idx="106757">
                  <c:v>85.9375</c:v>
                </c:pt>
                <c:pt idx="106758">
                  <c:v>49.9267578</c:v>
                </c:pt>
                <c:pt idx="106759">
                  <c:v>-3.29589844</c:v>
                </c:pt>
                <c:pt idx="106760">
                  <c:v>-48.2177734</c:v>
                </c:pt>
                <c:pt idx="106761">
                  <c:v>-81.17675779999993</c:v>
                </c:pt>
                <c:pt idx="106762">
                  <c:v>-100.219727</c:v>
                </c:pt>
                <c:pt idx="106763">
                  <c:v>-89.4775391</c:v>
                </c:pt>
                <c:pt idx="106764">
                  <c:v>-54.4433594</c:v>
                </c:pt>
                <c:pt idx="106765">
                  <c:v>-2.56347656</c:v>
                </c:pt>
                <c:pt idx="106766">
                  <c:v>44.0673828</c:v>
                </c:pt>
                <c:pt idx="106767">
                  <c:v>78.2470703</c:v>
                </c:pt>
                <c:pt idx="106768">
                  <c:v>98.2666016</c:v>
                </c:pt>
                <c:pt idx="106769">
                  <c:v>97.4121094</c:v>
                </c:pt>
                <c:pt idx="106770">
                  <c:v>60.4248047</c:v>
                </c:pt>
                <c:pt idx="106771">
                  <c:v>10.0097656</c:v>
                </c:pt>
                <c:pt idx="106772">
                  <c:v>-40.0390625</c:v>
                </c:pt>
                <c:pt idx="106773">
                  <c:v>-76.7822266</c:v>
                </c:pt>
                <c:pt idx="106774">
                  <c:v>-100.097656</c:v>
                </c:pt>
                <c:pt idx="106775">
                  <c:v>-94.4824219</c:v>
                </c:pt>
                <c:pt idx="106776">
                  <c:v>-63.4765625</c:v>
                </c:pt>
                <c:pt idx="106777">
                  <c:v>-19.53125</c:v>
                </c:pt>
                <c:pt idx="106778">
                  <c:v>34.7900391</c:v>
                </c:pt>
                <c:pt idx="106779">
                  <c:v>78.2470703</c:v>
                </c:pt>
                <c:pt idx="106780">
                  <c:v>96.0693359</c:v>
                </c:pt>
                <c:pt idx="106781">
                  <c:v>88.62304690000001</c:v>
                </c:pt>
                <c:pt idx="106782">
                  <c:v>64.2089844</c:v>
                </c:pt>
                <c:pt idx="106783">
                  <c:v>14.0380859</c:v>
                </c:pt>
                <c:pt idx="106784">
                  <c:v>-37.109375</c:v>
                </c:pt>
                <c:pt idx="106785">
                  <c:v>-69.45800779999998</c:v>
                </c:pt>
                <c:pt idx="106786">
                  <c:v>-98.87695309999998</c:v>
                </c:pt>
                <c:pt idx="106787">
                  <c:v>-93.01757809999998</c:v>
                </c:pt>
                <c:pt idx="106788">
                  <c:v>-66.40625</c:v>
                </c:pt>
                <c:pt idx="106789">
                  <c:v>-22.8271484</c:v>
                </c:pt>
                <c:pt idx="106790">
                  <c:v>25.1464844</c:v>
                </c:pt>
                <c:pt idx="106791">
                  <c:v>66.0400391</c:v>
                </c:pt>
                <c:pt idx="106792">
                  <c:v>105.834961</c:v>
                </c:pt>
                <c:pt idx="106793">
                  <c:v>98.5107422</c:v>
                </c:pt>
                <c:pt idx="106794">
                  <c:v>68.8476562</c:v>
                </c:pt>
                <c:pt idx="106795">
                  <c:v>25.7568359</c:v>
                </c:pt>
                <c:pt idx="106796">
                  <c:v>-22.4609375</c:v>
                </c:pt>
                <c:pt idx="106797">
                  <c:v>-67.62695309999998</c:v>
                </c:pt>
                <c:pt idx="106798">
                  <c:v>-92.89550779999998</c:v>
                </c:pt>
                <c:pt idx="106799">
                  <c:v>-95.4589844</c:v>
                </c:pt>
                <c:pt idx="106800">
                  <c:v>-74.9511719</c:v>
                </c:pt>
                <c:pt idx="106801">
                  <c:v>-30.5175781</c:v>
                </c:pt>
                <c:pt idx="106802">
                  <c:v>14.6484375</c:v>
                </c:pt>
                <c:pt idx="106803">
                  <c:v>58.3496094</c:v>
                </c:pt>
                <c:pt idx="106804">
                  <c:v>85.8154297</c:v>
                </c:pt>
                <c:pt idx="106805">
                  <c:v>100.341797</c:v>
                </c:pt>
                <c:pt idx="106806">
                  <c:v>72.87597659999993</c:v>
                </c:pt>
                <c:pt idx="106807">
                  <c:v>37.4755859</c:v>
                </c:pt>
                <c:pt idx="106808">
                  <c:v>-14.7705078</c:v>
                </c:pt>
                <c:pt idx="106809">
                  <c:v>-61.15722659999999</c:v>
                </c:pt>
                <c:pt idx="106810">
                  <c:v>-98.5107422</c:v>
                </c:pt>
                <c:pt idx="106811">
                  <c:v>-105.59082</c:v>
                </c:pt>
                <c:pt idx="106812">
                  <c:v>-81.7871094</c:v>
                </c:pt>
                <c:pt idx="106813">
                  <c:v>-37.109375</c:v>
                </c:pt>
                <c:pt idx="106814">
                  <c:v>18.0664062</c:v>
                </c:pt>
                <c:pt idx="106815">
                  <c:v>56.0302734</c:v>
                </c:pt>
                <c:pt idx="106816">
                  <c:v>89.2333984</c:v>
                </c:pt>
                <c:pt idx="106817">
                  <c:v>97.90039059999998</c:v>
                </c:pt>
                <c:pt idx="106818">
                  <c:v>83.12988279999993</c:v>
                </c:pt>
                <c:pt idx="106819">
                  <c:v>43.0908203</c:v>
                </c:pt>
                <c:pt idx="106820">
                  <c:v>-10.6201172</c:v>
                </c:pt>
                <c:pt idx="106821">
                  <c:v>-56.0302734</c:v>
                </c:pt>
                <c:pt idx="106822">
                  <c:v>-89.9658203</c:v>
                </c:pt>
                <c:pt idx="106823">
                  <c:v>-94.1162109</c:v>
                </c:pt>
                <c:pt idx="106824">
                  <c:v>-81.29882809999998</c:v>
                </c:pt>
                <c:pt idx="106825">
                  <c:v>-45.1660156</c:v>
                </c:pt>
                <c:pt idx="106826">
                  <c:v>1.58691406</c:v>
                </c:pt>
                <c:pt idx="106827">
                  <c:v>52.0019531</c:v>
                </c:pt>
                <c:pt idx="106828">
                  <c:v>89.5996094</c:v>
                </c:pt>
                <c:pt idx="106829">
                  <c:v>101.318359</c:v>
                </c:pt>
                <c:pt idx="106830">
                  <c:v>87.2802734</c:v>
                </c:pt>
                <c:pt idx="106831">
                  <c:v>51.1474609</c:v>
                </c:pt>
                <c:pt idx="106832">
                  <c:v>7.324218749999996</c:v>
                </c:pt>
                <c:pt idx="106833">
                  <c:v>-47.1191406</c:v>
                </c:pt>
                <c:pt idx="106834">
                  <c:v>-82.6416016</c:v>
                </c:pt>
                <c:pt idx="106835">
                  <c:v>-98.63281249999996</c:v>
                </c:pt>
                <c:pt idx="106836">
                  <c:v>-84.10644529999998</c:v>
                </c:pt>
                <c:pt idx="106837">
                  <c:v>-58.1054688</c:v>
                </c:pt>
                <c:pt idx="106838">
                  <c:v>-4.76074219</c:v>
                </c:pt>
                <c:pt idx="106839">
                  <c:v>43.2128906</c:v>
                </c:pt>
                <c:pt idx="106840">
                  <c:v>84.22851559999998</c:v>
                </c:pt>
                <c:pt idx="106841">
                  <c:v>99.1210938</c:v>
                </c:pt>
                <c:pt idx="106842">
                  <c:v>92.6513672</c:v>
                </c:pt>
                <c:pt idx="106843">
                  <c:v>53.7109375</c:v>
                </c:pt>
                <c:pt idx="106844">
                  <c:v>0.854492188</c:v>
                </c:pt>
                <c:pt idx="106845">
                  <c:v>-46.0205078</c:v>
                </c:pt>
                <c:pt idx="106846">
                  <c:v>-79.4677734</c:v>
                </c:pt>
                <c:pt idx="106847">
                  <c:v>-106.079102</c:v>
                </c:pt>
                <c:pt idx="106848">
                  <c:v>-96.0693359</c:v>
                </c:pt>
                <c:pt idx="106849">
                  <c:v>-60.7910156</c:v>
                </c:pt>
                <c:pt idx="106850">
                  <c:v>-7.44628906</c:v>
                </c:pt>
                <c:pt idx="106851">
                  <c:v>47.3632812</c:v>
                </c:pt>
                <c:pt idx="106852">
                  <c:v>80.32226559999998</c:v>
                </c:pt>
                <c:pt idx="106853">
                  <c:v>98.1445312</c:v>
                </c:pt>
                <c:pt idx="106854">
                  <c:v>90.94238279999998</c:v>
                </c:pt>
                <c:pt idx="106855">
                  <c:v>61.2792969</c:v>
                </c:pt>
                <c:pt idx="106856">
                  <c:v>20.6298828</c:v>
                </c:pt>
                <c:pt idx="106857">
                  <c:v>-31.7382812</c:v>
                </c:pt>
                <c:pt idx="106858">
                  <c:v>-77.14843749999996</c:v>
                </c:pt>
                <c:pt idx="106859">
                  <c:v>-103.149414</c:v>
                </c:pt>
                <c:pt idx="106860">
                  <c:v>-97.0458984</c:v>
                </c:pt>
                <c:pt idx="106861">
                  <c:v>-62.1337891</c:v>
                </c:pt>
                <c:pt idx="106862">
                  <c:v>-24.0478516</c:v>
                </c:pt>
                <c:pt idx="106863">
                  <c:v>29.1748047</c:v>
                </c:pt>
                <c:pt idx="106864">
                  <c:v>72.6318359</c:v>
                </c:pt>
                <c:pt idx="106865">
                  <c:v>94.84863279999998</c:v>
                </c:pt>
                <c:pt idx="106866">
                  <c:v>97.5341797</c:v>
                </c:pt>
                <c:pt idx="106867">
                  <c:v>67.0166016</c:v>
                </c:pt>
                <c:pt idx="106868">
                  <c:v>25.1464844</c:v>
                </c:pt>
                <c:pt idx="106869">
                  <c:v>-22.9492188</c:v>
                </c:pt>
                <c:pt idx="106870">
                  <c:v>-62.9882812</c:v>
                </c:pt>
                <c:pt idx="106871">
                  <c:v>-94.3603516</c:v>
                </c:pt>
                <c:pt idx="106872">
                  <c:v>-93.6279297</c:v>
                </c:pt>
                <c:pt idx="106873">
                  <c:v>-69.9462891</c:v>
                </c:pt>
                <c:pt idx="106874">
                  <c:v>-32.1044922</c:v>
                </c:pt>
                <c:pt idx="106875">
                  <c:v>20.2636719</c:v>
                </c:pt>
                <c:pt idx="106876">
                  <c:v>66.40625</c:v>
                </c:pt>
                <c:pt idx="106877">
                  <c:v>91.3085938</c:v>
                </c:pt>
                <c:pt idx="106878">
                  <c:v>96.3134766</c:v>
                </c:pt>
                <c:pt idx="106879">
                  <c:v>69.58007809999994</c:v>
                </c:pt>
                <c:pt idx="106880">
                  <c:v>33.3251953</c:v>
                </c:pt>
                <c:pt idx="106881">
                  <c:v>-17.2119141</c:v>
                </c:pt>
                <c:pt idx="106882">
                  <c:v>-65.55175779999998</c:v>
                </c:pt>
                <c:pt idx="106883">
                  <c:v>-94.97070309999998</c:v>
                </c:pt>
                <c:pt idx="106884">
                  <c:v>-101.68457</c:v>
                </c:pt>
                <c:pt idx="106885">
                  <c:v>-82.27539059999994</c:v>
                </c:pt>
                <c:pt idx="106886">
                  <c:v>-41.6259766</c:v>
                </c:pt>
                <c:pt idx="106887">
                  <c:v>18.4326172</c:v>
                </c:pt>
                <c:pt idx="106888">
                  <c:v>56.640625</c:v>
                </c:pt>
                <c:pt idx="106889">
                  <c:v>88.7451172</c:v>
                </c:pt>
                <c:pt idx="106890">
                  <c:v>102.905273</c:v>
                </c:pt>
                <c:pt idx="106891">
                  <c:v>84.3505859</c:v>
                </c:pt>
                <c:pt idx="106892">
                  <c:v>44.4335938</c:v>
                </c:pt>
                <c:pt idx="106893">
                  <c:v>-4.27246094</c:v>
                </c:pt>
                <c:pt idx="106894">
                  <c:v>-53.8330078</c:v>
                </c:pt>
                <c:pt idx="106895">
                  <c:v>-86.42578119999993</c:v>
                </c:pt>
                <c:pt idx="106896">
                  <c:v>-97.1679688</c:v>
                </c:pt>
                <c:pt idx="106897">
                  <c:v>-79.5898438</c:v>
                </c:pt>
                <c:pt idx="106898">
                  <c:v>-45.5322266</c:v>
                </c:pt>
                <c:pt idx="106899">
                  <c:v>2.19726562</c:v>
                </c:pt>
                <c:pt idx="106900">
                  <c:v>50.78125</c:v>
                </c:pt>
                <c:pt idx="106901">
                  <c:v>81.17675779999993</c:v>
                </c:pt>
                <c:pt idx="106902">
                  <c:v>98.2666016</c:v>
                </c:pt>
                <c:pt idx="106903">
                  <c:v>88.37890619999993</c:v>
                </c:pt>
                <c:pt idx="106904">
                  <c:v>42.4804688</c:v>
                </c:pt>
                <c:pt idx="106905">
                  <c:v>-1.58691406</c:v>
                </c:pt>
                <c:pt idx="106906">
                  <c:v>-47.3632812</c:v>
                </c:pt>
                <c:pt idx="106907">
                  <c:v>-86.42578119999993</c:v>
                </c:pt>
                <c:pt idx="106908">
                  <c:v>-100.463867</c:v>
                </c:pt>
                <c:pt idx="106909">
                  <c:v>-89.2333984</c:v>
                </c:pt>
                <c:pt idx="106910">
                  <c:v>-53.9550781</c:v>
                </c:pt>
                <c:pt idx="106911">
                  <c:v>-7.20214844</c:v>
                </c:pt>
                <c:pt idx="106912">
                  <c:v>38.6962891</c:v>
                </c:pt>
                <c:pt idx="106913">
                  <c:v>80.32226559999998</c:v>
                </c:pt>
                <c:pt idx="106914">
                  <c:v>96.80175779999998</c:v>
                </c:pt>
                <c:pt idx="106915">
                  <c:v>89.11132809999998</c:v>
                </c:pt>
                <c:pt idx="106916">
                  <c:v>56.3964844</c:v>
                </c:pt>
                <c:pt idx="106917">
                  <c:v>9.765625</c:v>
                </c:pt>
                <c:pt idx="106918">
                  <c:v>-41.2597656</c:v>
                </c:pt>
                <c:pt idx="106919">
                  <c:v>-86.3037109</c:v>
                </c:pt>
                <c:pt idx="106920">
                  <c:v>-102.294922</c:v>
                </c:pt>
                <c:pt idx="106921">
                  <c:v>-90.33203119999993</c:v>
                </c:pt>
                <c:pt idx="106922">
                  <c:v>-57.4951172</c:v>
                </c:pt>
                <c:pt idx="106923">
                  <c:v>-9.765625</c:v>
                </c:pt>
                <c:pt idx="106924">
                  <c:v>37.2314453</c:v>
                </c:pt>
                <c:pt idx="106925">
                  <c:v>72.265625</c:v>
                </c:pt>
                <c:pt idx="106926">
                  <c:v>92.89550779999998</c:v>
                </c:pt>
                <c:pt idx="106927">
                  <c:v>90.2099609</c:v>
                </c:pt>
                <c:pt idx="106928">
                  <c:v>62.7441406</c:v>
                </c:pt>
                <c:pt idx="106929">
                  <c:v>14.4042969</c:v>
                </c:pt>
                <c:pt idx="106930">
                  <c:v>-35.6445312</c:v>
                </c:pt>
                <c:pt idx="106931">
                  <c:v>-74.21875</c:v>
                </c:pt>
                <c:pt idx="106932">
                  <c:v>-95.4589844</c:v>
                </c:pt>
                <c:pt idx="106933">
                  <c:v>-92.1630859</c:v>
                </c:pt>
                <c:pt idx="106934">
                  <c:v>-60.3027344</c:v>
                </c:pt>
                <c:pt idx="106935">
                  <c:v>-19.1650391</c:v>
                </c:pt>
                <c:pt idx="106936">
                  <c:v>21.484375</c:v>
                </c:pt>
                <c:pt idx="106937">
                  <c:v>69.33593749999996</c:v>
                </c:pt>
                <c:pt idx="106938">
                  <c:v>97.2900391</c:v>
                </c:pt>
                <c:pt idx="106939">
                  <c:v>101.44043</c:v>
                </c:pt>
                <c:pt idx="106940">
                  <c:v>65.4296875</c:v>
                </c:pt>
                <c:pt idx="106941">
                  <c:v>17.9443359</c:v>
                </c:pt>
                <c:pt idx="106942">
                  <c:v>-26.9775391</c:v>
                </c:pt>
                <c:pt idx="106943">
                  <c:v>-64.9414062</c:v>
                </c:pt>
                <c:pt idx="106944">
                  <c:v>-93.87207029999993</c:v>
                </c:pt>
                <c:pt idx="106945">
                  <c:v>-95.82519529999998</c:v>
                </c:pt>
                <c:pt idx="106946">
                  <c:v>-73.2421875</c:v>
                </c:pt>
                <c:pt idx="106947">
                  <c:v>-31.7382812</c:v>
                </c:pt>
                <c:pt idx="106948">
                  <c:v>25.7568359</c:v>
                </c:pt>
                <c:pt idx="106949">
                  <c:v>66.0400391</c:v>
                </c:pt>
                <c:pt idx="106950">
                  <c:v>92.2851562</c:v>
                </c:pt>
                <c:pt idx="106951">
                  <c:v>94.3603516</c:v>
                </c:pt>
                <c:pt idx="106952">
                  <c:v>72.6318359</c:v>
                </c:pt>
                <c:pt idx="106953">
                  <c:v>34.3017578</c:v>
                </c:pt>
                <c:pt idx="106954">
                  <c:v>-16.8457031</c:v>
                </c:pt>
                <c:pt idx="106955">
                  <c:v>-63.3544922</c:v>
                </c:pt>
                <c:pt idx="106956">
                  <c:v>-94.7265625</c:v>
                </c:pt>
                <c:pt idx="106957">
                  <c:v>-100.585938</c:v>
                </c:pt>
                <c:pt idx="106958">
                  <c:v>-79.8339844</c:v>
                </c:pt>
                <c:pt idx="106959">
                  <c:v>-37.4755859</c:v>
                </c:pt>
                <c:pt idx="106960">
                  <c:v>14.8925781</c:v>
                </c:pt>
                <c:pt idx="106961">
                  <c:v>62.6220703</c:v>
                </c:pt>
                <c:pt idx="106962">
                  <c:v>89.4775391</c:v>
                </c:pt>
                <c:pt idx="106963">
                  <c:v>99.3652344</c:v>
                </c:pt>
                <c:pt idx="106964">
                  <c:v>81.4208984</c:v>
                </c:pt>
                <c:pt idx="106965">
                  <c:v>45.7763672</c:v>
                </c:pt>
                <c:pt idx="106966">
                  <c:v>-13.1835938</c:v>
                </c:pt>
                <c:pt idx="106967">
                  <c:v>-52.3681641</c:v>
                </c:pt>
                <c:pt idx="106968">
                  <c:v>-83.8623047</c:v>
                </c:pt>
                <c:pt idx="106969">
                  <c:v>-97.77832029999998</c:v>
                </c:pt>
                <c:pt idx="106970">
                  <c:v>-81.4208984</c:v>
                </c:pt>
                <c:pt idx="106971">
                  <c:v>-50.5371094</c:v>
                </c:pt>
                <c:pt idx="106972">
                  <c:v>4.882812499999997</c:v>
                </c:pt>
                <c:pt idx="106973">
                  <c:v>49.3164062</c:v>
                </c:pt>
                <c:pt idx="106974">
                  <c:v>92.2851562</c:v>
                </c:pt>
                <c:pt idx="106975">
                  <c:v>98.5107422</c:v>
                </c:pt>
                <c:pt idx="106976">
                  <c:v>76.4160156</c:v>
                </c:pt>
                <c:pt idx="106977">
                  <c:v>48.2177734</c:v>
                </c:pt>
                <c:pt idx="106978">
                  <c:v>2.44140625</c:v>
                </c:pt>
                <c:pt idx="106979">
                  <c:v>-46.0205078</c:v>
                </c:pt>
                <c:pt idx="106980">
                  <c:v>-92.1630859</c:v>
                </c:pt>
                <c:pt idx="106981">
                  <c:v>-98.9990234</c:v>
                </c:pt>
                <c:pt idx="106982">
                  <c:v>-85.4492188</c:v>
                </c:pt>
                <c:pt idx="106983">
                  <c:v>-56.0302734</c:v>
                </c:pt>
                <c:pt idx="106984">
                  <c:v>-2.80761719</c:v>
                </c:pt>
                <c:pt idx="106985">
                  <c:v>46.1425781</c:v>
                </c:pt>
                <c:pt idx="106986">
                  <c:v>79.34570309999998</c:v>
                </c:pt>
                <c:pt idx="106987">
                  <c:v>96.80175779999998</c:v>
                </c:pt>
                <c:pt idx="106988">
                  <c:v>86.9140625</c:v>
                </c:pt>
                <c:pt idx="106989">
                  <c:v>53.5888672</c:v>
                </c:pt>
                <c:pt idx="106990">
                  <c:v>8.178710939999998</c:v>
                </c:pt>
                <c:pt idx="106991">
                  <c:v>-34.4238281</c:v>
                </c:pt>
                <c:pt idx="106992">
                  <c:v>-74.0966797</c:v>
                </c:pt>
                <c:pt idx="106993">
                  <c:v>-101.44043</c:v>
                </c:pt>
                <c:pt idx="106994">
                  <c:v>-90.4541016</c:v>
                </c:pt>
                <c:pt idx="106995">
                  <c:v>-64.2089844</c:v>
                </c:pt>
                <c:pt idx="106996">
                  <c:v>-11.4746094</c:v>
                </c:pt>
                <c:pt idx="106997">
                  <c:v>34.5458984</c:v>
                </c:pt>
                <c:pt idx="106998">
                  <c:v>79.34570309999998</c:v>
                </c:pt>
                <c:pt idx="106999">
                  <c:v>97.90039059999998</c:v>
                </c:pt>
                <c:pt idx="107000">
                  <c:v>91.4306641</c:v>
                </c:pt>
                <c:pt idx="107001">
                  <c:v>54.8095703</c:v>
                </c:pt>
                <c:pt idx="107002">
                  <c:v>16.1132812</c:v>
                </c:pt>
                <c:pt idx="107003">
                  <c:v>-25.2685547</c:v>
                </c:pt>
                <c:pt idx="107004">
                  <c:v>-76.6601562</c:v>
                </c:pt>
                <c:pt idx="107005">
                  <c:v>-98.63281249999996</c:v>
                </c:pt>
                <c:pt idx="107006">
                  <c:v>-91.0644531</c:v>
                </c:pt>
                <c:pt idx="107007">
                  <c:v>-61.6455078</c:v>
                </c:pt>
                <c:pt idx="107008">
                  <c:v>-15.8691406</c:v>
                </c:pt>
                <c:pt idx="107009">
                  <c:v>23.9257812</c:v>
                </c:pt>
                <c:pt idx="107010">
                  <c:v>68.7255859</c:v>
                </c:pt>
                <c:pt idx="107011">
                  <c:v>93.1396484</c:v>
                </c:pt>
                <c:pt idx="107012">
                  <c:v>94.1162109</c:v>
                </c:pt>
                <c:pt idx="107013">
                  <c:v>74.46289059999998</c:v>
                </c:pt>
                <c:pt idx="107014">
                  <c:v>27.7099609</c:v>
                </c:pt>
                <c:pt idx="107015">
                  <c:v>-23.3154297</c:v>
                </c:pt>
                <c:pt idx="107016">
                  <c:v>-73.85253909999996</c:v>
                </c:pt>
                <c:pt idx="107017">
                  <c:v>-97.5341797</c:v>
                </c:pt>
                <c:pt idx="107018">
                  <c:v>-94.6044922</c:v>
                </c:pt>
                <c:pt idx="107019">
                  <c:v>-70.4345703</c:v>
                </c:pt>
                <c:pt idx="107020">
                  <c:v>-27.4658203</c:v>
                </c:pt>
                <c:pt idx="107021">
                  <c:v>21.7285156</c:v>
                </c:pt>
                <c:pt idx="107022">
                  <c:v>65.55175779999998</c:v>
                </c:pt>
                <c:pt idx="107023">
                  <c:v>96.67968749999996</c:v>
                </c:pt>
                <c:pt idx="107024">
                  <c:v>96.3134766</c:v>
                </c:pt>
                <c:pt idx="107025">
                  <c:v>74.7070312</c:v>
                </c:pt>
                <c:pt idx="107026">
                  <c:v>34.0576172</c:v>
                </c:pt>
                <c:pt idx="107027">
                  <c:v>-22.3388672</c:v>
                </c:pt>
                <c:pt idx="107028">
                  <c:v>-67.2607422</c:v>
                </c:pt>
                <c:pt idx="107029">
                  <c:v>-90.94238279999998</c:v>
                </c:pt>
                <c:pt idx="107030">
                  <c:v>-93.5058594</c:v>
                </c:pt>
                <c:pt idx="107031">
                  <c:v>-74.0966797</c:v>
                </c:pt>
                <c:pt idx="107032">
                  <c:v>-35.4003906</c:v>
                </c:pt>
                <c:pt idx="107033">
                  <c:v>7.44628906</c:v>
                </c:pt>
                <c:pt idx="107034">
                  <c:v>58.4716797</c:v>
                </c:pt>
                <c:pt idx="107035">
                  <c:v>90.94238279999998</c:v>
                </c:pt>
                <c:pt idx="107036">
                  <c:v>93.9941406</c:v>
                </c:pt>
                <c:pt idx="107037">
                  <c:v>76.6601562</c:v>
                </c:pt>
                <c:pt idx="107038">
                  <c:v>34.9121094</c:v>
                </c:pt>
                <c:pt idx="107039">
                  <c:v>-11.9628906</c:v>
                </c:pt>
                <c:pt idx="107040">
                  <c:v>-57.0068359</c:v>
                </c:pt>
                <c:pt idx="107041">
                  <c:v>-83.7402344</c:v>
                </c:pt>
                <c:pt idx="107042">
                  <c:v>-96.0693359</c:v>
                </c:pt>
                <c:pt idx="107043">
                  <c:v>-79.7119141</c:v>
                </c:pt>
                <c:pt idx="107044">
                  <c:v>-44.0673828</c:v>
                </c:pt>
                <c:pt idx="107045">
                  <c:v>-0.244140625</c:v>
                </c:pt>
                <c:pt idx="107046">
                  <c:v>51.39160159999999</c:v>
                </c:pt>
                <c:pt idx="107047">
                  <c:v>91.4306641</c:v>
                </c:pt>
                <c:pt idx="107048">
                  <c:v>96.67968749999996</c:v>
                </c:pt>
                <c:pt idx="107049">
                  <c:v>73.1201172</c:v>
                </c:pt>
                <c:pt idx="107050">
                  <c:v>47.7294922</c:v>
                </c:pt>
                <c:pt idx="107051">
                  <c:v>1.34277344</c:v>
                </c:pt>
                <c:pt idx="107052">
                  <c:v>-49.4384766</c:v>
                </c:pt>
                <c:pt idx="107053">
                  <c:v>-88.2568359</c:v>
                </c:pt>
                <c:pt idx="107054">
                  <c:v>-98.75488279999998</c:v>
                </c:pt>
                <c:pt idx="107055">
                  <c:v>-87.7685547</c:v>
                </c:pt>
                <c:pt idx="107056">
                  <c:v>-54.1992188</c:v>
                </c:pt>
                <c:pt idx="107057">
                  <c:v>-7.20214844</c:v>
                </c:pt>
                <c:pt idx="107058">
                  <c:v>39.5507812</c:v>
                </c:pt>
                <c:pt idx="107059">
                  <c:v>82.15332029999998</c:v>
                </c:pt>
                <c:pt idx="107060">
                  <c:v>100.952148</c:v>
                </c:pt>
                <c:pt idx="107061">
                  <c:v>91.9189453</c:v>
                </c:pt>
                <c:pt idx="107062">
                  <c:v>60.546875</c:v>
                </c:pt>
                <c:pt idx="107063">
                  <c:v>7.44628906</c:v>
                </c:pt>
                <c:pt idx="107064">
                  <c:v>-43.0908203</c:v>
                </c:pt>
                <c:pt idx="107065">
                  <c:v>-83.7402344</c:v>
                </c:pt>
                <c:pt idx="107066">
                  <c:v>-100.585938</c:v>
                </c:pt>
                <c:pt idx="107067">
                  <c:v>-94.2382812</c:v>
                </c:pt>
                <c:pt idx="107068">
                  <c:v>-52.8564453</c:v>
                </c:pt>
                <c:pt idx="107069">
                  <c:v>-8.91113281</c:v>
                </c:pt>
                <c:pt idx="107070">
                  <c:v>36.3769531</c:v>
                </c:pt>
                <c:pt idx="107071">
                  <c:v>82.3974609</c:v>
                </c:pt>
                <c:pt idx="107072">
                  <c:v>100.219727</c:v>
                </c:pt>
                <c:pt idx="107073">
                  <c:v>97.1679688</c:v>
                </c:pt>
                <c:pt idx="107074">
                  <c:v>58.4716797</c:v>
                </c:pt>
                <c:pt idx="107075">
                  <c:v>9.277343749999998</c:v>
                </c:pt>
                <c:pt idx="107076">
                  <c:v>-33.81347659999999</c:v>
                </c:pt>
                <c:pt idx="107077">
                  <c:v>-78.12499999999998</c:v>
                </c:pt>
                <c:pt idx="107078">
                  <c:v>-96.3134766</c:v>
                </c:pt>
                <c:pt idx="107079">
                  <c:v>-86.42578119999993</c:v>
                </c:pt>
                <c:pt idx="107080">
                  <c:v>-60.6689453</c:v>
                </c:pt>
                <c:pt idx="107081">
                  <c:v>-20.5078125</c:v>
                </c:pt>
                <c:pt idx="107082">
                  <c:v>29.1748047</c:v>
                </c:pt>
                <c:pt idx="107083">
                  <c:v>80.9326172</c:v>
                </c:pt>
                <c:pt idx="107084">
                  <c:v>97.2900391</c:v>
                </c:pt>
                <c:pt idx="107085">
                  <c:v>93.1396484</c:v>
                </c:pt>
                <c:pt idx="107086">
                  <c:v>62.5</c:v>
                </c:pt>
                <c:pt idx="107087">
                  <c:v>19.6533203</c:v>
                </c:pt>
                <c:pt idx="107088">
                  <c:v>-26.2451172</c:v>
                </c:pt>
                <c:pt idx="107089">
                  <c:v>-70.9228516</c:v>
                </c:pt>
                <c:pt idx="107090">
                  <c:v>-98.0224609</c:v>
                </c:pt>
                <c:pt idx="107091">
                  <c:v>-92.5292969</c:v>
                </c:pt>
                <c:pt idx="107092">
                  <c:v>-63.5986328</c:v>
                </c:pt>
                <c:pt idx="107093">
                  <c:v>-19.53125</c:v>
                </c:pt>
                <c:pt idx="107094">
                  <c:v>23.0712891</c:v>
                </c:pt>
                <c:pt idx="107095">
                  <c:v>64.3310547</c:v>
                </c:pt>
                <c:pt idx="107096">
                  <c:v>93.9941406</c:v>
                </c:pt>
                <c:pt idx="107097">
                  <c:v>98.0224609</c:v>
                </c:pt>
                <c:pt idx="107098">
                  <c:v>76.2939453</c:v>
                </c:pt>
                <c:pt idx="107099">
                  <c:v>30.1513672</c:v>
                </c:pt>
                <c:pt idx="107100">
                  <c:v>-29.296875</c:v>
                </c:pt>
                <c:pt idx="107101">
                  <c:v>-63.3544922</c:v>
                </c:pt>
                <c:pt idx="107102">
                  <c:v>-88.8671875</c:v>
                </c:pt>
                <c:pt idx="107103">
                  <c:v>-98.2666016</c:v>
                </c:pt>
                <c:pt idx="107104">
                  <c:v>-70.9228516</c:v>
                </c:pt>
                <c:pt idx="107105">
                  <c:v>-29.6630859</c:v>
                </c:pt>
                <c:pt idx="107106">
                  <c:v>11.3525391</c:v>
                </c:pt>
                <c:pt idx="107107">
                  <c:v>59.2041016</c:v>
                </c:pt>
                <c:pt idx="107108">
                  <c:v>93.87207029999993</c:v>
                </c:pt>
                <c:pt idx="107109">
                  <c:v>106.811523</c:v>
                </c:pt>
                <c:pt idx="107110">
                  <c:v>80.4443359</c:v>
                </c:pt>
                <c:pt idx="107111">
                  <c:v>33.9355469</c:v>
                </c:pt>
                <c:pt idx="107112">
                  <c:v>-15.0146484</c:v>
                </c:pt>
                <c:pt idx="107113">
                  <c:v>-58.83789059999999</c:v>
                </c:pt>
                <c:pt idx="107114">
                  <c:v>-96.92382809999998</c:v>
                </c:pt>
                <c:pt idx="107115">
                  <c:v>-102.050781</c:v>
                </c:pt>
                <c:pt idx="107116">
                  <c:v>-74.3408203</c:v>
                </c:pt>
                <c:pt idx="107117">
                  <c:v>-38.6962891</c:v>
                </c:pt>
                <c:pt idx="107118">
                  <c:v>9.033203119999997</c:v>
                </c:pt>
                <c:pt idx="107119">
                  <c:v>54.8095703</c:v>
                </c:pt>
                <c:pt idx="107120">
                  <c:v>90.82031249999996</c:v>
                </c:pt>
                <c:pt idx="107121">
                  <c:v>96.0693359</c:v>
                </c:pt>
                <c:pt idx="107122">
                  <c:v>84.3505859</c:v>
                </c:pt>
                <c:pt idx="107123">
                  <c:v>45.7763672</c:v>
                </c:pt>
                <c:pt idx="107124">
                  <c:v>-4.27246094</c:v>
                </c:pt>
                <c:pt idx="107125">
                  <c:v>-44.3115234</c:v>
                </c:pt>
                <c:pt idx="107126">
                  <c:v>-89.2333984</c:v>
                </c:pt>
                <c:pt idx="107127">
                  <c:v>-100.097656</c:v>
                </c:pt>
                <c:pt idx="107128">
                  <c:v>-93.75</c:v>
                </c:pt>
                <c:pt idx="107129">
                  <c:v>-44.3115234</c:v>
                </c:pt>
                <c:pt idx="107130">
                  <c:v>8.42285156</c:v>
                </c:pt>
                <c:pt idx="107131">
                  <c:v>49.5605469</c:v>
                </c:pt>
                <c:pt idx="107132">
                  <c:v>81.7871094</c:v>
                </c:pt>
                <c:pt idx="107133">
                  <c:v>98.9990234</c:v>
                </c:pt>
                <c:pt idx="107134">
                  <c:v>82.6416016</c:v>
                </c:pt>
                <c:pt idx="107135">
                  <c:v>52.3681641</c:v>
                </c:pt>
                <c:pt idx="107136">
                  <c:v>3.54003906</c:v>
                </c:pt>
                <c:pt idx="107137">
                  <c:v>-46.2646484</c:v>
                </c:pt>
                <c:pt idx="107138">
                  <c:v>-78.0029297</c:v>
                </c:pt>
                <c:pt idx="107139">
                  <c:v>-91.55273440000001</c:v>
                </c:pt>
                <c:pt idx="107140">
                  <c:v>-88.9892578</c:v>
                </c:pt>
                <c:pt idx="107141">
                  <c:v>-55.5419922</c:v>
                </c:pt>
                <c:pt idx="107142">
                  <c:v>-6.347656249999996</c:v>
                </c:pt>
                <c:pt idx="107143">
                  <c:v>38.4521484</c:v>
                </c:pt>
                <c:pt idx="107144">
                  <c:v>74.21875</c:v>
                </c:pt>
                <c:pt idx="107145">
                  <c:v>103.271484</c:v>
                </c:pt>
                <c:pt idx="107146">
                  <c:v>92.4072266</c:v>
                </c:pt>
                <c:pt idx="107147">
                  <c:v>55.4199219</c:v>
                </c:pt>
                <c:pt idx="107148">
                  <c:v>13.5498047</c:v>
                </c:pt>
                <c:pt idx="107149">
                  <c:v>-34.0576172</c:v>
                </c:pt>
                <c:pt idx="107150">
                  <c:v>-72.50976559999998</c:v>
                </c:pt>
                <c:pt idx="107151">
                  <c:v>-94.97070309999998</c:v>
                </c:pt>
                <c:pt idx="107152">
                  <c:v>-94.84863279999998</c:v>
                </c:pt>
                <c:pt idx="107153">
                  <c:v>-64.6972656</c:v>
                </c:pt>
                <c:pt idx="107154">
                  <c:v>-14.0380859</c:v>
                </c:pt>
                <c:pt idx="107155">
                  <c:v>33.44726559999999</c:v>
                </c:pt>
                <c:pt idx="107156">
                  <c:v>74.7070312</c:v>
                </c:pt>
                <c:pt idx="107157">
                  <c:v>97.77832029999998</c:v>
                </c:pt>
                <c:pt idx="107158">
                  <c:v>98.9990234</c:v>
                </c:pt>
                <c:pt idx="107159">
                  <c:v>67.0166016</c:v>
                </c:pt>
                <c:pt idx="107160">
                  <c:v>18.5546875</c:v>
                </c:pt>
                <c:pt idx="107161">
                  <c:v>-34.9121094</c:v>
                </c:pt>
                <c:pt idx="107162">
                  <c:v>-75.4394531</c:v>
                </c:pt>
                <c:pt idx="107163">
                  <c:v>-98.63281249999996</c:v>
                </c:pt>
                <c:pt idx="107164">
                  <c:v>-101.68457</c:v>
                </c:pt>
                <c:pt idx="107165">
                  <c:v>-81.9091797</c:v>
                </c:pt>
                <c:pt idx="107166">
                  <c:v>-28.3203125</c:v>
                </c:pt>
                <c:pt idx="107167">
                  <c:v>29.7851562</c:v>
                </c:pt>
                <c:pt idx="107168">
                  <c:v>72.1435547</c:v>
                </c:pt>
                <c:pt idx="107169">
                  <c:v>92.0410156</c:v>
                </c:pt>
                <c:pt idx="107170">
                  <c:v>89.11132809999998</c:v>
                </c:pt>
                <c:pt idx="107171">
                  <c:v>71.4111328</c:v>
                </c:pt>
                <c:pt idx="107172">
                  <c:v>36.4990234</c:v>
                </c:pt>
                <c:pt idx="107173">
                  <c:v>-15.0146484</c:v>
                </c:pt>
                <c:pt idx="107174">
                  <c:v>-67.50488279999998</c:v>
                </c:pt>
                <c:pt idx="107175">
                  <c:v>-91.6748047</c:v>
                </c:pt>
                <c:pt idx="107176">
                  <c:v>-96.1914062</c:v>
                </c:pt>
                <c:pt idx="107177">
                  <c:v>-71.6552734</c:v>
                </c:pt>
                <c:pt idx="107178">
                  <c:v>-33.0810547</c:v>
                </c:pt>
                <c:pt idx="107179">
                  <c:v>16.6015625</c:v>
                </c:pt>
                <c:pt idx="107180">
                  <c:v>57.4951172</c:v>
                </c:pt>
                <c:pt idx="107181">
                  <c:v>89.9658203</c:v>
                </c:pt>
                <c:pt idx="107182">
                  <c:v>101.68457</c:v>
                </c:pt>
                <c:pt idx="107183">
                  <c:v>77.8808594</c:v>
                </c:pt>
                <c:pt idx="107184">
                  <c:v>37.7197266</c:v>
                </c:pt>
                <c:pt idx="107185">
                  <c:v>-10.8642578</c:v>
                </c:pt>
                <c:pt idx="107186">
                  <c:v>-63.8427734</c:v>
                </c:pt>
                <c:pt idx="107187">
                  <c:v>-92.0410156</c:v>
                </c:pt>
                <c:pt idx="107188">
                  <c:v>-102.172852</c:v>
                </c:pt>
                <c:pt idx="107189">
                  <c:v>-76.4160156</c:v>
                </c:pt>
                <c:pt idx="107190">
                  <c:v>-40.8935547</c:v>
                </c:pt>
                <c:pt idx="107191">
                  <c:v>13.1835938</c:v>
                </c:pt>
                <c:pt idx="107192">
                  <c:v>58.7158203</c:v>
                </c:pt>
                <c:pt idx="107193">
                  <c:v>85.3271484</c:v>
                </c:pt>
                <c:pt idx="107194">
                  <c:v>101.074219</c:v>
                </c:pt>
                <c:pt idx="107195">
                  <c:v>87.4023438</c:v>
                </c:pt>
                <c:pt idx="107196">
                  <c:v>47.9736328</c:v>
                </c:pt>
                <c:pt idx="107197">
                  <c:v>0.0</c:v>
                </c:pt>
                <c:pt idx="107198">
                  <c:v>-53.5888672</c:v>
                </c:pt>
                <c:pt idx="107199">
                  <c:v>-93.1396484</c:v>
                </c:pt>
                <c:pt idx="107200">
                  <c:v>-100.097656</c:v>
                </c:pt>
                <c:pt idx="107201">
                  <c:v>-88.13476559999998</c:v>
                </c:pt>
                <c:pt idx="107202">
                  <c:v>-55.9082031</c:v>
                </c:pt>
                <c:pt idx="107203">
                  <c:v>-5.859375</c:v>
                </c:pt>
                <c:pt idx="107204">
                  <c:v>51.6357422</c:v>
                </c:pt>
                <c:pt idx="107205">
                  <c:v>90.2099609</c:v>
                </c:pt>
                <c:pt idx="107206">
                  <c:v>103.271484</c:v>
                </c:pt>
                <c:pt idx="107207">
                  <c:v>87.6464844</c:v>
                </c:pt>
                <c:pt idx="107208">
                  <c:v>53.34472659999999</c:v>
                </c:pt>
                <c:pt idx="107209">
                  <c:v>9.52148438</c:v>
                </c:pt>
                <c:pt idx="107210">
                  <c:v>-44.6777344</c:v>
                </c:pt>
                <c:pt idx="107211">
                  <c:v>-80.68847659999993</c:v>
                </c:pt>
                <c:pt idx="107212">
                  <c:v>-98.0224609</c:v>
                </c:pt>
                <c:pt idx="107213">
                  <c:v>-93.01757809999998</c:v>
                </c:pt>
                <c:pt idx="107214">
                  <c:v>-65.0634766</c:v>
                </c:pt>
                <c:pt idx="107215">
                  <c:v>-16.9677734</c:v>
                </c:pt>
                <c:pt idx="107216">
                  <c:v>39.7949219</c:v>
                </c:pt>
                <c:pt idx="107217">
                  <c:v>81.29882809999998</c:v>
                </c:pt>
                <c:pt idx="107218">
                  <c:v>102.416992</c:v>
                </c:pt>
                <c:pt idx="107219">
                  <c:v>91.6748047</c:v>
                </c:pt>
                <c:pt idx="107220">
                  <c:v>60.4248047</c:v>
                </c:pt>
                <c:pt idx="107221">
                  <c:v>18.0664062</c:v>
                </c:pt>
                <c:pt idx="107222">
                  <c:v>-28.1982422</c:v>
                </c:pt>
                <c:pt idx="107223">
                  <c:v>-71.2890625</c:v>
                </c:pt>
                <c:pt idx="107224">
                  <c:v>-95.9472656</c:v>
                </c:pt>
                <c:pt idx="107225">
                  <c:v>-100.219727</c:v>
                </c:pt>
                <c:pt idx="107226">
                  <c:v>-67.13867190000001</c:v>
                </c:pt>
                <c:pt idx="107227">
                  <c:v>-20.0195312</c:v>
                </c:pt>
                <c:pt idx="107228">
                  <c:v>30.2734375</c:v>
                </c:pt>
                <c:pt idx="107229">
                  <c:v>78.4912109</c:v>
                </c:pt>
                <c:pt idx="107230">
                  <c:v>102.050781</c:v>
                </c:pt>
                <c:pt idx="107231">
                  <c:v>100.830078</c:v>
                </c:pt>
                <c:pt idx="107232">
                  <c:v>70.0683594</c:v>
                </c:pt>
                <c:pt idx="107233">
                  <c:v>18.9208984</c:v>
                </c:pt>
                <c:pt idx="107234">
                  <c:v>-31.0058594</c:v>
                </c:pt>
                <c:pt idx="107235">
                  <c:v>-69.0917969</c:v>
                </c:pt>
                <c:pt idx="107236">
                  <c:v>-98.1445312</c:v>
                </c:pt>
                <c:pt idx="107237">
                  <c:v>-97.4121094</c:v>
                </c:pt>
                <c:pt idx="107238">
                  <c:v>-72.6318359</c:v>
                </c:pt>
                <c:pt idx="107239">
                  <c:v>-27.0996094</c:v>
                </c:pt>
                <c:pt idx="107240">
                  <c:v>27.2216797</c:v>
                </c:pt>
                <c:pt idx="107241">
                  <c:v>69.0917969</c:v>
                </c:pt>
                <c:pt idx="107242">
                  <c:v>87.890625</c:v>
                </c:pt>
                <c:pt idx="107243">
                  <c:v>97.90039059999998</c:v>
                </c:pt>
                <c:pt idx="107244">
                  <c:v>82.27539059999994</c:v>
                </c:pt>
                <c:pt idx="107245">
                  <c:v>35.4003906</c:v>
                </c:pt>
                <c:pt idx="107246">
                  <c:v>-18.9208984</c:v>
                </c:pt>
                <c:pt idx="107247">
                  <c:v>-67.7490234</c:v>
                </c:pt>
                <c:pt idx="107248">
                  <c:v>-95.2148438</c:v>
                </c:pt>
                <c:pt idx="107249">
                  <c:v>-88.5009766</c:v>
                </c:pt>
                <c:pt idx="107250">
                  <c:v>-71.5332031</c:v>
                </c:pt>
                <c:pt idx="107251">
                  <c:v>-36.3769531</c:v>
                </c:pt>
                <c:pt idx="107252">
                  <c:v>14.5263672</c:v>
                </c:pt>
                <c:pt idx="107253">
                  <c:v>64.9414062</c:v>
                </c:pt>
                <c:pt idx="107254">
                  <c:v>92.0410156</c:v>
                </c:pt>
                <c:pt idx="107255">
                  <c:v>101.074219</c:v>
                </c:pt>
                <c:pt idx="107256">
                  <c:v>80.5664062</c:v>
                </c:pt>
                <c:pt idx="107257">
                  <c:v>39.0625</c:v>
                </c:pt>
                <c:pt idx="107258">
                  <c:v>-5.859375</c:v>
                </c:pt>
                <c:pt idx="107259">
                  <c:v>-52.734375</c:v>
                </c:pt>
                <c:pt idx="107260">
                  <c:v>-89.4775391</c:v>
                </c:pt>
                <c:pt idx="107261">
                  <c:v>-99.60937499999996</c:v>
                </c:pt>
                <c:pt idx="107262">
                  <c:v>-76.17187499999996</c:v>
                </c:pt>
                <c:pt idx="107263">
                  <c:v>-41.3818359</c:v>
                </c:pt>
                <c:pt idx="107264">
                  <c:v>3.78417969</c:v>
                </c:pt>
                <c:pt idx="107265">
                  <c:v>51.2695312</c:v>
                </c:pt>
                <c:pt idx="107266">
                  <c:v>90.08789059999998</c:v>
                </c:pt>
                <c:pt idx="107267">
                  <c:v>99.4873047</c:v>
                </c:pt>
                <c:pt idx="107268">
                  <c:v>82.27539059999994</c:v>
                </c:pt>
                <c:pt idx="107269">
                  <c:v>41.1376953</c:v>
                </c:pt>
                <c:pt idx="107270">
                  <c:v>-6.46972656</c:v>
                </c:pt>
                <c:pt idx="107271">
                  <c:v>-50.5371094</c:v>
                </c:pt>
                <c:pt idx="107272">
                  <c:v>-92.0410156</c:v>
                </c:pt>
                <c:pt idx="107273">
                  <c:v>-97.4121094</c:v>
                </c:pt>
                <c:pt idx="107274">
                  <c:v>-80.078125</c:v>
                </c:pt>
                <c:pt idx="107275">
                  <c:v>-54.6875</c:v>
                </c:pt>
                <c:pt idx="107276">
                  <c:v>-3.90625</c:v>
                </c:pt>
                <c:pt idx="107277">
                  <c:v>46.0205078</c:v>
                </c:pt>
                <c:pt idx="107278">
                  <c:v>86.5478516</c:v>
                </c:pt>
                <c:pt idx="107279">
                  <c:v>101.196289</c:v>
                </c:pt>
                <c:pt idx="107280">
                  <c:v>93.01757809999998</c:v>
                </c:pt>
                <c:pt idx="107281">
                  <c:v>57.9833984</c:v>
                </c:pt>
                <c:pt idx="107282">
                  <c:v>2.07519531</c:v>
                </c:pt>
                <c:pt idx="107283">
                  <c:v>-43.9453125</c:v>
                </c:pt>
                <c:pt idx="107284">
                  <c:v>-74.9511719</c:v>
                </c:pt>
                <c:pt idx="107285">
                  <c:v>-102.661133</c:v>
                </c:pt>
                <c:pt idx="107286">
                  <c:v>-92.6513672</c:v>
                </c:pt>
                <c:pt idx="107287">
                  <c:v>-59.6923828</c:v>
                </c:pt>
                <c:pt idx="107288">
                  <c:v>-14.6484375</c:v>
                </c:pt>
                <c:pt idx="107289">
                  <c:v>36.1328125</c:v>
                </c:pt>
                <c:pt idx="107290">
                  <c:v>78.6132812</c:v>
                </c:pt>
                <c:pt idx="107291">
                  <c:v>99.3652344</c:v>
                </c:pt>
                <c:pt idx="107292">
                  <c:v>89.2333984</c:v>
                </c:pt>
                <c:pt idx="107293">
                  <c:v>61.0351562</c:v>
                </c:pt>
                <c:pt idx="107294">
                  <c:v>15.5029297</c:v>
                </c:pt>
                <c:pt idx="107295">
                  <c:v>-36.3769531</c:v>
                </c:pt>
                <c:pt idx="107296">
                  <c:v>-78.8574219</c:v>
                </c:pt>
                <c:pt idx="107297">
                  <c:v>-99.60937499999996</c:v>
                </c:pt>
                <c:pt idx="107298">
                  <c:v>-94.3603516</c:v>
                </c:pt>
                <c:pt idx="107299">
                  <c:v>-70.67871089999993</c:v>
                </c:pt>
                <c:pt idx="107300">
                  <c:v>-21.1181641</c:v>
                </c:pt>
                <c:pt idx="107301">
                  <c:v>31.0058594</c:v>
                </c:pt>
                <c:pt idx="107302">
                  <c:v>74.5849609</c:v>
                </c:pt>
                <c:pt idx="107303">
                  <c:v>90.2099609</c:v>
                </c:pt>
                <c:pt idx="107304">
                  <c:v>95.5810547</c:v>
                </c:pt>
                <c:pt idx="107305">
                  <c:v>69.45800779999998</c:v>
                </c:pt>
                <c:pt idx="107306">
                  <c:v>18.1884766</c:v>
                </c:pt>
                <c:pt idx="107307">
                  <c:v>-30.6396484</c:v>
                </c:pt>
                <c:pt idx="107308">
                  <c:v>-71.8994141</c:v>
                </c:pt>
                <c:pt idx="107309">
                  <c:v>-99.1210938</c:v>
                </c:pt>
                <c:pt idx="107310">
                  <c:v>-92.89550779999998</c:v>
                </c:pt>
                <c:pt idx="107311">
                  <c:v>-63.3544922</c:v>
                </c:pt>
                <c:pt idx="107312">
                  <c:v>-25.2685547</c:v>
                </c:pt>
                <c:pt idx="107313">
                  <c:v>20.6298828</c:v>
                </c:pt>
                <c:pt idx="107314">
                  <c:v>71.5332031</c:v>
                </c:pt>
                <c:pt idx="107315">
                  <c:v>102.172852</c:v>
                </c:pt>
                <c:pt idx="107316">
                  <c:v>102.294922</c:v>
                </c:pt>
                <c:pt idx="107317">
                  <c:v>77.39257809999994</c:v>
                </c:pt>
                <c:pt idx="107318">
                  <c:v>26.8554688</c:v>
                </c:pt>
                <c:pt idx="107319">
                  <c:v>-19.53125</c:v>
                </c:pt>
                <c:pt idx="107320">
                  <c:v>-64.6972656</c:v>
                </c:pt>
                <c:pt idx="107321">
                  <c:v>-95.9472656</c:v>
                </c:pt>
                <c:pt idx="107322">
                  <c:v>-95.2148438</c:v>
                </c:pt>
                <c:pt idx="107323">
                  <c:v>-77.27050779999998</c:v>
                </c:pt>
                <c:pt idx="107324">
                  <c:v>-33.44726559999999</c:v>
                </c:pt>
                <c:pt idx="107325">
                  <c:v>20.0195312</c:v>
                </c:pt>
                <c:pt idx="107326">
                  <c:v>64.3310547</c:v>
                </c:pt>
                <c:pt idx="107327">
                  <c:v>92.6513672</c:v>
                </c:pt>
                <c:pt idx="107328">
                  <c:v>96.67968749999996</c:v>
                </c:pt>
                <c:pt idx="107329">
                  <c:v>78.9794922</c:v>
                </c:pt>
                <c:pt idx="107330">
                  <c:v>32.2265625</c:v>
                </c:pt>
                <c:pt idx="107331">
                  <c:v>-12.5732422</c:v>
                </c:pt>
                <c:pt idx="107332">
                  <c:v>-56.88476559999999</c:v>
                </c:pt>
                <c:pt idx="107333">
                  <c:v>-93.5058594</c:v>
                </c:pt>
                <c:pt idx="107334">
                  <c:v>-101.44043</c:v>
                </c:pt>
                <c:pt idx="107335">
                  <c:v>-77.75878909999996</c:v>
                </c:pt>
                <c:pt idx="107336">
                  <c:v>-35.5224609</c:v>
                </c:pt>
                <c:pt idx="107337">
                  <c:v>14.5263672</c:v>
                </c:pt>
                <c:pt idx="107338">
                  <c:v>59.4482422</c:v>
                </c:pt>
                <c:pt idx="107339">
                  <c:v>90.82031249999996</c:v>
                </c:pt>
                <c:pt idx="107340">
                  <c:v>102.905273</c:v>
                </c:pt>
                <c:pt idx="107341">
                  <c:v>82.5195312</c:v>
                </c:pt>
                <c:pt idx="107342">
                  <c:v>39.0625</c:v>
                </c:pt>
                <c:pt idx="107343">
                  <c:v>-10.3759766</c:v>
                </c:pt>
                <c:pt idx="107344">
                  <c:v>-45.4101562</c:v>
                </c:pt>
                <c:pt idx="107345">
                  <c:v>-87.7685547</c:v>
                </c:pt>
                <c:pt idx="107346">
                  <c:v>-99.85351559999998</c:v>
                </c:pt>
                <c:pt idx="107347">
                  <c:v>-83.0078125</c:v>
                </c:pt>
                <c:pt idx="107348">
                  <c:v>-53.34472659999999</c:v>
                </c:pt>
                <c:pt idx="107349">
                  <c:v>-5.615234379999995</c:v>
                </c:pt>
                <c:pt idx="107350">
                  <c:v>46.9970703</c:v>
                </c:pt>
                <c:pt idx="107351">
                  <c:v>82.15332029999998</c:v>
                </c:pt>
                <c:pt idx="107352">
                  <c:v>98.0224609</c:v>
                </c:pt>
                <c:pt idx="107353">
                  <c:v>85.08300779999998</c:v>
                </c:pt>
                <c:pt idx="107354">
                  <c:v>58.7158203</c:v>
                </c:pt>
                <c:pt idx="107355">
                  <c:v>5.615234379999995</c:v>
                </c:pt>
                <c:pt idx="107356">
                  <c:v>-42.3583984</c:v>
                </c:pt>
                <c:pt idx="107357">
                  <c:v>-83.4960938</c:v>
                </c:pt>
                <c:pt idx="107358">
                  <c:v>-101.806641</c:v>
                </c:pt>
                <c:pt idx="107359">
                  <c:v>-93.1396484</c:v>
                </c:pt>
                <c:pt idx="107360">
                  <c:v>-62.9882812</c:v>
                </c:pt>
                <c:pt idx="107361">
                  <c:v>-8.05664062</c:v>
                </c:pt>
                <c:pt idx="107362">
                  <c:v>38.8183594</c:v>
                </c:pt>
                <c:pt idx="107363">
                  <c:v>79.4677734</c:v>
                </c:pt>
                <c:pt idx="107364">
                  <c:v>104.736328</c:v>
                </c:pt>
                <c:pt idx="107365">
                  <c:v>93.01757809999998</c:v>
                </c:pt>
                <c:pt idx="107366">
                  <c:v>54.8095703</c:v>
                </c:pt>
                <c:pt idx="107367">
                  <c:v>13.5498047</c:v>
                </c:pt>
                <c:pt idx="107368">
                  <c:v>-42.4804688</c:v>
                </c:pt>
                <c:pt idx="107369">
                  <c:v>-72.50976559999998</c:v>
                </c:pt>
                <c:pt idx="107370">
                  <c:v>-94.4824219</c:v>
                </c:pt>
                <c:pt idx="107371">
                  <c:v>-96.67968749999996</c:v>
                </c:pt>
                <c:pt idx="107372">
                  <c:v>-63.8427734</c:v>
                </c:pt>
                <c:pt idx="107373">
                  <c:v>-13.671875</c:v>
                </c:pt>
                <c:pt idx="107374">
                  <c:v>38.4521484</c:v>
                </c:pt>
                <c:pt idx="107375">
                  <c:v>79.8339844</c:v>
                </c:pt>
                <c:pt idx="107376">
                  <c:v>94.6044922</c:v>
                </c:pt>
                <c:pt idx="107377">
                  <c:v>90.2099609</c:v>
                </c:pt>
                <c:pt idx="107378">
                  <c:v>58.59375</c:v>
                </c:pt>
                <c:pt idx="107379">
                  <c:v>17.0898438</c:v>
                </c:pt>
                <c:pt idx="107380">
                  <c:v>-28.44238279999998</c:v>
                </c:pt>
                <c:pt idx="107381">
                  <c:v>-71.4111328</c:v>
                </c:pt>
                <c:pt idx="107382">
                  <c:v>-97.77832029999998</c:v>
                </c:pt>
                <c:pt idx="107383">
                  <c:v>-94.2382812</c:v>
                </c:pt>
                <c:pt idx="107384">
                  <c:v>-69.45800779999998</c:v>
                </c:pt>
                <c:pt idx="107385">
                  <c:v>-15.5029297</c:v>
                </c:pt>
                <c:pt idx="107386">
                  <c:v>27.34375</c:v>
                </c:pt>
                <c:pt idx="107387">
                  <c:v>67.0166016</c:v>
                </c:pt>
                <c:pt idx="107388">
                  <c:v>98.0224609</c:v>
                </c:pt>
                <c:pt idx="107389">
                  <c:v>99.4873047</c:v>
                </c:pt>
                <c:pt idx="107390">
                  <c:v>74.8291016</c:v>
                </c:pt>
                <c:pt idx="107391">
                  <c:v>30.1513672</c:v>
                </c:pt>
                <c:pt idx="107392">
                  <c:v>-21.1181641</c:v>
                </c:pt>
                <c:pt idx="107393">
                  <c:v>-68.2373047</c:v>
                </c:pt>
                <c:pt idx="107394">
                  <c:v>-91.0644531</c:v>
                </c:pt>
                <c:pt idx="107395">
                  <c:v>-92.2851562</c:v>
                </c:pt>
                <c:pt idx="107396">
                  <c:v>-72.6318359</c:v>
                </c:pt>
                <c:pt idx="107397">
                  <c:v>-35.2783203</c:v>
                </c:pt>
                <c:pt idx="107398">
                  <c:v>13.3056641</c:v>
                </c:pt>
                <c:pt idx="107399">
                  <c:v>67.38281249999996</c:v>
                </c:pt>
                <c:pt idx="107400">
                  <c:v>91.796875</c:v>
                </c:pt>
                <c:pt idx="107401">
                  <c:v>95.5810547</c:v>
                </c:pt>
                <c:pt idx="107402">
                  <c:v>79.7119141</c:v>
                </c:pt>
                <c:pt idx="107403">
                  <c:v>32.4707031</c:v>
                </c:pt>
                <c:pt idx="107404">
                  <c:v>-17.0898438</c:v>
                </c:pt>
                <c:pt idx="107405">
                  <c:v>-65.3076172</c:v>
                </c:pt>
                <c:pt idx="107406">
                  <c:v>-96.92382809999998</c:v>
                </c:pt>
                <c:pt idx="107407">
                  <c:v>-95.703125</c:v>
                </c:pt>
                <c:pt idx="107408">
                  <c:v>-77.27050779999998</c:v>
                </c:pt>
                <c:pt idx="107409">
                  <c:v>-37.9638672</c:v>
                </c:pt>
                <c:pt idx="107410">
                  <c:v>7.56835938</c:v>
                </c:pt>
                <c:pt idx="107411">
                  <c:v>57.4951172</c:v>
                </c:pt>
                <c:pt idx="107412">
                  <c:v>92.77343749999996</c:v>
                </c:pt>
                <c:pt idx="107413">
                  <c:v>97.90039059999998</c:v>
                </c:pt>
                <c:pt idx="107414">
                  <c:v>83.12988279999993</c:v>
                </c:pt>
                <c:pt idx="107415">
                  <c:v>49.9267578</c:v>
                </c:pt>
                <c:pt idx="107416">
                  <c:v>-4.15039062</c:v>
                </c:pt>
                <c:pt idx="107417">
                  <c:v>-55.6640625</c:v>
                </c:pt>
                <c:pt idx="107418">
                  <c:v>-84.8388672</c:v>
                </c:pt>
                <c:pt idx="107419">
                  <c:v>-94.84863279999998</c:v>
                </c:pt>
                <c:pt idx="107420">
                  <c:v>-85.6933594</c:v>
                </c:pt>
                <c:pt idx="107421">
                  <c:v>-42.6025391</c:v>
                </c:pt>
                <c:pt idx="107422">
                  <c:v>11.3525391</c:v>
                </c:pt>
                <c:pt idx="107423">
                  <c:v>55.9082031</c:v>
                </c:pt>
                <c:pt idx="107424">
                  <c:v>80.078125</c:v>
                </c:pt>
                <c:pt idx="107425">
                  <c:v>98.2666016</c:v>
                </c:pt>
                <c:pt idx="107426">
                  <c:v>89.35546879999995</c:v>
                </c:pt>
                <c:pt idx="107427">
                  <c:v>48.9501953</c:v>
                </c:pt>
                <c:pt idx="107428">
                  <c:v>5.12695312</c:v>
                </c:pt>
                <c:pt idx="107429">
                  <c:v>-52.9785156</c:v>
                </c:pt>
                <c:pt idx="107430">
                  <c:v>-86.05957029999998</c:v>
                </c:pt>
                <c:pt idx="107431">
                  <c:v>-99.1210938</c:v>
                </c:pt>
                <c:pt idx="107432">
                  <c:v>-84.3505859</c:v>
                </c:pt>
                <c:pt idx="107433">
                  <c:v>-54.93164059999999</c:v>
                </c:pt>
                <c:pt idx="107434">
                  <c:v>-8.66699219</c:v>
                </c:pt>
                <c:pt idx="107435">
                  <c:v>40.6494141</c:v>
                </c:pt>
                <c:pt idx="107436">
                  <c:v>75.0732422</c:v>
                </c:pt>
                <c:pt idx="107437">
                  <c:v>94.1162109</c:v>
                </c:pt>
                <c:pt idx="107438">
                  <c:v>87.15820309999998</c:v>
                </c:pt>
                <c:pt idx="107439">
                  <c:v>57.9833984</c:v>
                </c:pt>
                <c:pt idx="107440">
                  <c:v>11.2304688</c:v>
                </c:pt>
                <c:pt idx="107441">
                  <c:v>-38.5742188</c:v>
                </c:pt>
                <c:pt idx="107442">
                  <c:v>-81.17675779999993</c:v>
                </c:pt>
                <c:pt idx="107443">
                  <c:v>-102.050781</c:v>
                </c:pt>
                <c:pt idx="107444">
                  <c:v>-97.0458984</c:v>
                </c:pt>
                <c:pt idx="107445">
                  <c:v>-62.2558594</c:v>
                </c:pt>
                <c:pt idx="107446">
                  <c:v>-13.1835938</c:v>
                </c:pt>
                <c:pt idx="107447">
                  <c:v>41.3818359</c:v>
                </c:pt>
                <c:pt idx="107448">
                  <c:v>76.7822266</c:v>
                </c:pt>
                <c:pt idx="107449">
                  <c:v>98.9990234</c:v>
                </c:pt>
                <c:pt idx="107450">
                  <c:v>97.5341797</c:v>
                </c:pt>
                <c:pt idx="107451">
                  <c:v>68.2373047</c:v>
                </c:pt>
                <c:pt idx="107452">
                  <c:v>17.9443359</c:v>
                </c:pt>
                <c:pt idx="107453">
                  <c:v>-30.8837891</c:v>
                </c:pt>
                <c:pt idx="107454">
                  <c:v>-76.6601562</c:v>
                </c:pt>
                <c:pt idx="107455">
                  <c:v>-103.027344</c:v>
                </c:pt>
                <c:pt idx="107456">
                  <c:v>-94.97070309999998</c:v>
                </c:pt>
                <c:pt idx="107457">
                  <c:v>-71.5332031</c:v>
                </c:pt>
                <c:pt idx="107458">
                  <c:v>-27.9541016</c:v>
                </c:pt>
                <c:pt idx="107459">
                  <c:v>26.3671875</c:v>
                </c:pt>
                <c:pt idx="107460">
                  <c:v>82.5195312</c:v>
                </c:pt>
                <c:pt idx="107461">
                  <c:v>101.806641</c:v>
                </c:pt>
                <c:pt idx="107462">
                  <c:v>93.5058594</c:v>
                </c:pt>
                <c:pt idx="107463">
                  <c:v>72.3876953</c:v>
                </c:pt>
                <c:pt idx="107464">
                  <c:v>28.3203125</c:v>
                </c:pt>
                <c:pt idx="107465">
                  <c:v>-20.7519531</c:v>
                </c:pt>
                <c:pt idx="107466">
                  <c:v>-60.4248047</c:v>
                </c:pt>
                <c:pt idx="107467">
                  <c:v>-96.0693359</c:v>
                </c:pt>
                <c:pt idx="107468">
                  <c:v>-97.65625</c:v>
                </c:pt>
                <c:pt idx="107469">
                  <c:v>-72.6318359</c:v>
                </c:pt>
                <c:pt idx="107470">
                  <c:v>-29.296875</c:v>
                </c:pt>
                <c:pt idx="107471">
                  <c:v>17.4560547</c:v>
                </c:pt>
                <c:pt idx="107472">
                  <c:v>62.0117188</c:v>
                </c:pt>
                <c:pt idx="107473">
                  <c:v>89.84375</c:v>
                </c:pt>
                <c:pt idx="107474">
                  <c:v>96.92382809999998</c:v>
                </c:pt>
                <c:pt idx="107475">
                  <c:v>75.9277344</c:v>
                </c:pt>
                <c:pt idx="107476">
                  <c:v>35.7666016</c:v>
                </c:pt>
                <c:pt idx="107477">
                  <c:v>-15.3808594</c:v>
                </c:pt>
                <c:pt idx="107478">
                  <c:v>-59.4482422</c:v>
                </c:pt>
                <c:pt idx="107479">
                  <c:v>-89.7216797</c:v>
                </c:pt>
                <c:pt idx="107480">
                  <c:v>-101.928711</c:v>
                </c:pt>
                <c:pt idx="107481">
                  <c:v>-79.34570309999998</c:v>
                </c:pt>
                <c:pt idx="107482">
                  <c:v>-35.6445312</c:v>
                </c:pt>
                <c:pt idx="107483">
                  <c:v>10.3759766</c:v>
                </c:pt>
                <c:pt idx="107484">
                  <c:v>58.83789059999999</c:v>
                </c:pt>
                <c:pt idx="107485">
                  <c:v>92.77343749999996</c:v>
                </c:pt>
                <c:pt idx="107486">
                  <c:v>98.87695309999998</c:v>
                </c:pt>
                <c:pt idx="107487">
                  <c:v>79.8339844</c:v>
                </c:pt>
                <c:pt idx="107488">
                  <c:v>46.7529297</c:v>
                </c:pt>
                <c:pt idx="107489">
                  <c:v>-9.88769531</c:v>
                </c:pt>
                <c:pt idx="107490">
                  <c:v>-54.0771484</c:v>
                </c:pt>
                <c:pt idx="107491">
                  <c:v>-79.8339844</c:v>
                </c:pt>
                <c:pt idx="107492">
                  <c:v>-94.6044922</c:v>
                </c:pt>
                <c:pt idx="107493">
                  <c:v>-88.13476559999998</c:v>
                </c:pt>
                <c:pt idx="107494">
                  <c:v>-47.1191406</c:v>
                </c:pt>
                <c:pt idx="107495">
                  <c:v>5.49316406</c:v>
                </c:pt>
                <c:pt idx="107496">
                  <c:v>55.5419922</c:v>
                </c:pt>
                <c:pt idx="107497">
                  <c:v>85.6933594</c:v>
                </c:pt>
                <c:pt idx="107498">
                  <c:v>99.1210938</c:v>
                </c:pt>
                <c:pt idx="107499">
                  <c:v>91.9189453</c:v>
                </c:pt>
                <c:pt idx="107500">
                  <c:v>53.4667969</c:v>
                </c:pt>
                <c:pt idx="107501">
                  <c:v>3.17382812</c:v>
                </c:pt>
                <c:pt idx="107502">
                  <c:v>-51.5136719</c:v>
                </c:pt>
                <c:pt idx="107503">
                  <c:v>-87.2802734</c:v>
                </c:pt>
                <c:pt idx="107504">
                  <c:v>-97.5341797</c:v>
                </c:pt>
                <c:pt idx="107505">
                  <c:v>-90.82031249999996</c:v>
                </c:pt>
                <c:pt idx="107506">
                  <c:v>-53.2226562</c:v>
                </c:pt>
                <c:pt idx="107507">
                  <c:v>-6.103515619999995</c:v>
                </c:pt>
                <c:pt idx="107508">
                  <c:v>42.8466797</c:v>
                </c:pt>
                <c:pt idx="107509">
                  <c:v>84.7167969</c:v>
                </c:pt>
                <c:pt idx="107510">
                  <c:v>106.567383</c:v>
                </c:pt>
                <c:pt idx="107511">
                  <c:v>92.1630859</c:v>
                </c:pt>
                <c:pt idx="107512">
                  <c:v>58.1054688</c:v>
                </c:pt>
                <c:pt idx="107513">
                  <c:v>14.1601562</c:v>
                </c:pt>
                <c:pt idx="107514">
                  <c:v>-37.5976562</c:v>
                </c:pt>
                <c:pt idx="107515">
                  <c:v>-83.984375</c:v>
                </c:pt>
                <c:pt idx="107516">
                  <c:v>-101.196289</c:v>
                </c:pt>
                <c:pt idx="107517">
                  <c:v>-92.5292969</c:v>
                </c:pt>
                <c:pt idx="107518">
                  <c:v>-63.8427734</c:v>
                </c:pt>
                <c:pt idx="107519">
                  <c:v>-16.1132812</c:v>
                </c:pt>
                <c:pt idx="107520">
                  <c:v>33.203125</c:v>
                </c:pt>
                <c:pt idx="107521">
                  <c:v>74.5849609</c:v>
                </c:pt>
                <c:pt idx="107522">
                  <c:v>96.0693359</c:v>
                </c:pt>
                <c:pt idx="107523">
                  <c:v>92.6513672</c:v>
                </c:pt>
                <c:pt idx="107524">
                  <c:v>70.1904297</c:v>
                </c:pt>
                <c:pt idx="107525">
                  <c:v>22.4609375</c:v>
                </c:pt>
                <c:pt idx="107526">
                  <c:v>-32.4707031</c:v>
                </c:pt>
                <c:pt idx="107527">
                  <c:v>-75.19531249999996</c:v>
                </c:pt>
                <c:pt idx="107528">
                  <c:v>-99.2431641</c:v>
                </c:pt>
                <c:pt idx="107529">
                  <c:v>-98.38867190000001</c:v>
                </c:pt>
                <c:pt idx="107530">
                  <c:v>-67.13867190000001</c:v>
                </c:pt>
                <c:pt idx="107531">
                  <c:v>-20.2636719</c:v>
                </c:pt>
                <c:pt idx="107532">
                  <c:v>28.44238279999998</c:v>
                </c:pt>
                <c:pt idx="107533">
                  <c:v>75.8056641</c:v>
                </c:pt>
                <c:pt idx="107534">
                  <c:v>101.5625</c:v>
                </c:pt>
                <c:pt idx="107535">
                  <c:v>96.3134766</c:v>
                </c:pt>
                <c:pt idx="107536">
                  <c:v>67.62695309999998</c:v>
                </c:pt>
                <c:pt idx="107537">
                  <c:v>21.9726562</c:v>
                </c:pt>
                <c:pt idx="107538">
                  <c:v>-26.3671875</c:v>
                </c:pt>
                <c:pt idx="107539">
                  <c:v>-62.8662109</c:v>
                </c:pt>
                <c:pt idx="107540">
                  <c:v>-96.0693359</c:v>
                </c:pt>
                <c:pt idx="107541">
                  <c:v>-99.2431641</c:v>
                </c:pt>
                <c:pt idx="107542">
                  <c:v>-68.4814453</c:v>
                </c:pt>
                <c:pt idx="107543">
                  <c:v>-33.3251953</c:v>
                </c:pt>
                <c:pt idx="107544">
                  <c:v>20.6298828</c:v>
                </c:pt>
                <c:pt idx="107545">
                  <c:v>68.60351559999998</c:v>
                </c:pt>
                <c:pt idx="107546">
                  <c:v>95.4589844</c:v>
                </c:pt>
                <c:pt idx="107547">
                  <c:v>96.67968749999996</c:v>
                </c:pt>
                <c:pt idx="107548">
                  <c:v>67.38281249999996</c:v>
                </c:pt>
                <c:pt idx="107549">
                  <c:v>37.2314453</c:v>
                </c:pt>
                <c:pt idx="107550">
                  <c:v>-10.6201172</c:v>
                </c:pt>
                <c:pt idx="107551">
                  <c:v>-59.4482422</c:v>
                </c:pt>
                <c:pt idx="107552">
                  <c:v>-94.4824219</c:v>
                </c:pt>
                <c:pt idx="107553">
                  <c:v>-104.614258</c:v>
                </c:pt>
                <c:pt idx="107554">
                  <c:v>-77.63671879999995</c:v>
                </c:pt>
                <c:pt idx="107555">
                  <c:v>-40.4052734</c:v>
                </c:pt>
                <c:pt idx="107556">
                  <c:v>6.225585939999994</c:v>
                </c:pt>
                <c:pt idx="107557">
                  <c:v>52.1240234</c:v>
                </c:pt>
                <c:pt idx="107558">
                  <c:v>93.01757809999998</c:v>
                </c:pt>
                <c:pt idx="107559">
                  <c:v>96.4355469</c:v>
                </c:pt>
                <c:pt idx="107560">
                  <c:v>78.0029297</c:v>
                </c:pt>
                <c:pt idx="107561">
                  <c:v>41.3818359</c:v>
                </c:pt>
                <c:pt idx="107562">
                  <c:v>-8.544921879999997</c:v>
                </c:pt>
                <c:pt idx="107563">
                  <c:v>-55.6640625</c:v>
                </c:pt>
                <c:pt idx="107564">
                  <c:v>-88.5009766</c:v>
                </c:pt>
                <c:pt idx="107565">
                  <c:v>-101.928711</c:v>
                </c:pt>
                <c:pt idx="107566">
                  <c:v>-92.5292969</c:v>
                </c:pt>
                <c:pt idx="107567">
                  <c:v>-46.6308594</c:v>
                </c:pt>
                <c:pt idx="107568">
                  <c:v>2.68554688</c:v>
                </c:pt>
                <c:pt idx="107569">
                  <c:v>52.9785156</c:v>
                </c:pt>
                <c:pt idx="107570">
                  <c:v>88.37890619999993</c:v>
                </c:pt>
                <c:pt idx="107571">
                  <c:v>102.172852</c:v>
                </c:pt>
                <c:pt idx="107572">
                  <c:v>92.6513672</c:v>
                </c:pt>
                <c:pt idx="107573">
                  <c:v>48.0957031</c:v>
                </c:pt>
                <c:pt idx="107574">
                  <c:v>3.05175781</c:v>
                </c:pt>
                <c:pt idx="107575">
                  <c:v>-48.4619141</c:v>
                </c:pt>
                <c:pt idx="107576">
                  <c:v>-83.4960938</c:v>
                </c:pt>
                <c:pt idx="107577">
                  <c:v>-96.1914062</c:v>
                </c:pt>
                <c:pt idx="107578">
                  <c:v>-97.65625</c:v>
                </c:pt>
                <c:pt idx="107579">
                  <c:v>-57.8613281</c:v>
                </c:pt>
                <c:pt idx="107580">
                  <c:v>1.70898438</c:v>
                </c:pt>
                <c:pt idx="107581">
                  <c:v>42.96875</c:v>
                </c:pt>
                <c:pt idx="107582">
                  <c:v>77.39257809999994</c:v>
                </c:pt>
                <c:pt idx="107583">
                  <c:v>96.3134766</c:v>
                </c:pt>
                <c:pt idx="107584">
                  <c:v>93.87207029999993</c:v>
                </c:pt>
                <c:pt idx="107585">
                  <c:v>59.3261719</c:v>
                </c:pt>
                <c:pt idx="107586">
                  <c:v>13.7939453</c:v>
                </c:pt>
                <c:pt idx="107587">
                  <c:v>-34.17968749999999</c:v>
                </c:pt>
                <c:pt idx="107588">
                  <c:v>-74.46289059999998</c:v>
                </c:pt>
                <c:pt idx="107589">
                  <c:v>-90.82031249999996</c:v>
                </c:pt>
                <c:pt idx="107590">
                  <c:v>-95.82519529999998</c:v>
                </c:pt>
                <c:pt idx="107591">
                  <c:v>-67.13867190000001</c:v>
                </c:pt>
                <c:pt idx="107592">
                  <c:v>-18.6767578</c:v>
                </c:pt>
                <c:pt idx="107593">
                  <c:v>29.5410156</c:v>
                </c:pt>
                <c:pt idx="107594">
                  <c:v>78.8574219</c:v>
                </c:pt>
                <c:pt idx="107595">
                  <c:v>101.928711</c:v>
                </c:pt>
                <c:pt idx="107596">
                  <c:v>96.1914062</c:v>
                </c:pt>
                <c:pt idx="107597">
                  <c:v>64.3310547</c:v>
                </c:pt>
                <c:pt idx="107598">
                  <c:v>14.0380859</c:v>
                </c:pt>
                <c:pt idx="107599">
                  <c:v>-30.2734375</c:v>
                </c:pt>
                <c:pt idx="107600">
                  <c:v>-79.9560547</c:v>
                </c:pt>
                <c:pt idx="107601">
                  <c:v>-100.585938</c:v>
                </c:pt>
                <c:pt idx="107602">
                  <c:v>-95.4589844</c:v>
                </c:pt>
                <c:pt idx="107603">
                  <c:v>-65.18554690000001</c:v>
                </c:pt>
                <c:pt idx="107604">
                  <c:v>-22.3388672</c:v>
                </c:pt>
                <c:pt idx="107605">
                  <c:v>26.6113281</c:v>
                </c:pt>
                <c:pt idx="107606">
                  <c:v>71.4111328</c:v>
                </c:pt>
                <c:pt idx="107607">
                  <c:v>95.4589844</c:v>
                </c:pt>
                <c:pt idx="107608">
                  <c:v>97.2900391</c:v>
                </c:pt>
                <c:pt idx="107609">
                  <c:v>71.4111328</c:v>
                </c:pt>
                <c:pt idx="107610">
                  <c:v>21.9726562</c:v>
                </c:pt>
                <c:pt idx="107611">
                  <c:v>-17.8222656</c:v>
                </c:pt>
                <c:pt idx="107612">
                  <c:v>-68.7255859</c:v>
                </c:pt>
                <c:pt idx="107613">
                  <c:v>-98.75488279999998</c:v>
                </c:pt>
                <c:pt idx="107614">
                  <c:v>-98.5107422</c:v>
                </c:pt>
                <c:pt idx="107615">
                  <c:v>-74.0966797</c:v>
                </c:pt>
                <c:pt idx="107616">
                  <c:v>-36.8652344</c:v>
                </c:pt>
                <c:pt idx="107617">
                  <c:v>16.3574219</c:v>
                </c:pt>
                <c:pt idx="107618">
                  <c:v>67.13867190000001</c:v>
                </c:pt>
                <c:pt idx="107619">
                  <c:v>96.3134766</c:v>
                </c:pt>
                <c:pt idx="107620">
                  <c:v>96.1914062</c:v>
                </c:pt>
                <c:pt idx="107621">
                  <c:v>78.36914059999998</c:v>
                </c:pt>
                <c:pt idx="107622">
                  <c:v>37.9638672</c:v>
                </c:pt>
                <c:pt idx="107623">
                  <c:v>-15.9912109</c:v>
                </c:pt>
                <c:pt idx="107624">
                  <c:v>-65.4296875</c:v>
                </c:pt>
                <c:pt idx="107625">
                  <c:v>-89.7216797</c:v>
                </c:pt>
                <c:pt idx="107626">
                  <c:v>-96.1914062</c:v>
                </c:pt>
                <c:pt idx="107627">
                  <c:v>-82.7636719</c:v>
                </c:pt>
                <c:pt idx="107628">
                  <c:v>-45.2880859</c:v>
                </c:pt>
                <c:pt idx="107629">
                  <c:v>9.52148438</c:v>
                </c:pt>
                <c:pt idx="107630">
                  <c:v>55.0537109</c:v>
                </c:pt>
                <c:pt idx="107631">
                  <c:v>90.33203119999993</c:v>
                </c:pt>
                <c:pt idx="107632">
                  <c:v>100.708008</c:v>
                </c:pt>
                <c:pt idx="107633">
                  <c:v>81.17675779999993</c:v>
                </c:pt>
                <c:pt idx="107634">
                  <c:v>48.3398438</c:v>
                </c:pt>
                <c:pt idx="107635">
                  <c:v>-4.27246094</c:v>
                </c:pt>
                <c:pt idx="107636">
                  <c:v>-57.9833984</c:v>
                </c:pt>
                <c:pt idx="107637">
                  <c:v>-89.9658203</c:v>
                </c:pt>
                <c:pt idx="107638">
                  <c:v>-106.079102</c:v>
                </c:pt>
                <c:pt idx="107639">
                  <c:v>-95.3369141</c:v>
                </c:pt>
                <c:pt idx="107640">
                  <c:v>-48.0957031</c:v>
                </c:pt>
                <c:pt idx="107641">
                  <c:v>1.70898438</c:v>
                </c:pt>
                <c:pt idx="107642">
                  <c:v>46.2646484</c:v>
                </c:pt>
                <c:pt idx="107643">
                  <c:v>83.2519531</c:v>
                </c:pt>
                <c:pt idx="107644">
                  <c:v>96.5576172</c:v>
                </c:pt>
                <c:pt idx="107645">
                  <c:v>85.4492188</c:v>
                </c:pt>
                <c:pt idx="107646">
                  <c:v>53.2226562</c:v>
                </c:pt>
                <c:pt idx="107647">
                  <c:v>1.22070312</c:v>
                </c:pt>
                <c:pt idx="107648">
                  <c:v>-47.7294922</c:v>
                </c:pt>
                <c:pt idx="107649">
                  <c:v>-80.2001953</c:v>
                </c:pt>
                <c:pt idx="107650">
                  <c:v>-100.341797</c:v>
                </c:pt>
                <c:pt idx="107651">
                  <c:v>-88.8671875</c:v>
                </c:pt>
                <c:pt idx="107652">
                  <c:v>-54.5654297</c:v>
                </c:pt>
                <c:pt idx="107653">
                  <c:v>-4.02832031</c:v>
                </c:pt>
                <c:pt idx="107654">
                  <c:v>48.2177734</c:v>
                </c:pt>
                <c:pt idx="107655">
                  <c:v>84.8388672</c:v>
                </c:pt>
                <c:pt idx="107656">
                  <c:v>97.5341797</c:v>
                </c:pt>
                <c:pt idx="107657">
                  <c:v>87.7685547</c:v>
                </c:pt>
                <c:pt idx="107658">
                  <c:v>58.7158203</c:v>
                </c:pt>
                <c:pt idx="107659">
                  <c:v>15.3808594</c:v>
                </c:pt>
                <c:pt idx="107660">
                  <c:v>-38.9404297</c:v>
                </c:pt>
                <c:pt idx="107661">
                  <c:v>-78.9794922</c:v>
                </c:pt>
                <c:pt idx="107662">
                  <c:v>-98.9990234</c:v>
                </c:pt>
                <c:pt idx="107663">
                  <c:v>-93.38378909999996</c:v>
                </c:pt>
                <c:pt idx="107664">
                  <c:v>-59.81445309999999</c:v>
                </c:pt>
                <c:pt idx="107665">
                  <c:v>-9.155273439999998</c:v>
                </c:pt>
                <c:pt idx="107666">
                  <c:v>32.8369141</c:v>
                </c:pt>
                <c:pt idx="107667">
                  <c:v>73.60839839999993</c:v>
                </c:pt>
                <c:pt idx="107668">
                  <c:v>97.2900391</c:v>
                </c:pt>
                <c:pt idx="107669">
                  <c:v>88.8671875</c:v>
                </c:pt>
                <c:pt idx="107670">
                  <c:v>70.67871089999993</c:v>
                </c:pt>
                <c:pt idx="107671">
                  <c:v>19.8974609</c:v>
                </c:pt>
                <c:pt idx="107672">
                  <c:v>-28.44238279999998</c:v>
                </c:pt>
                <c:pt idx="107673">
                  <c:v>-72.87597659999993</c:v>
                </c:pt>
                <c:pt idx="107674">
                  <c:v>-101.68457</c:v>
                </c:pt>
                <c:pt idx="107675">
                  <c:v>-98.0224609</c:v>
                </c:pt>
                <c:pt idx="107676">
                  <c:v>-68.9697266</c:v>
                </c:pt>
                <c:pt idx="107677">
                  <c:v>-29.1748047</c:v>
                </c:pt>
                <c:pt idx="107678">
                  <c:v>25.5126953</c:v>
                </c:pt>
                <c:pt idx="107679">
                  <c:v>69.8242188</c:v>
                </c:pt>
                <c:pt idx="107680">
                  <c:v>101.44043</c:v>
                </c:pt>
                <c:pt idx="107681">
                  <c:v>105.834961</c:v>
                </c:pt>
                <c:pt idx="107682">
                  <c:v>75.0732422</c:v>
                </c:pt>
                <c:pt idx="107683">
                  <c:v>22.9492188</c:v>
                </c:pt>
                <c:pt idx="107684">
                  <c:v>-29.6630859</c:v>
                </c:pt>
                <c:pt idx="107685">
                  <c:v>-70.3125</c:v>
                </c:pt>
                <c:pt idx="107686">
                  <c:v>-100.952148</c:v>
                </c:pt>
                <c:pt idx="107687">
                  <c:v>-102.050781</c:v>
                </c:pt>
                <c:pt idx="107688">
                  <c:v>-72.265625</c:v>
                </c:pt>
                <c:pt idx="107689">
                  <c:v>-37.4755859</c:v>
                </c:pt>
                <c:pt idx="107690">
                  <c:v>13.671875</c:v>
                </c:pt>
                <c:pt idx="107691">
                  <c:v>63.8427734</c:v>
                </c:pt>
                <c:pt idx="107692">
                  <c:v>92.1630859</c:v>
                </c:pt>
                <c:pt idx="107693">
                  <c:v>99.1210938</c:v>
                </c:pt>
                <c:pt idx="107694">
                  <c:v>80.078125</c:v>
                </c:pt>
                <c:pt idx="107695">
                  <c:v>32.3486328</c:v>
                </c:pt>
                <c:pt idx="107696">
                  <c:v>-17.578125</c:v>
                </c:pt>
                <c:pt idx="107697">
                  <c:v>-63.1103516</c:v>
                </c:pt>
                <c:pt idx="107698">
                  <c:v>-91.9189453</c:v>
                </c:pt>
                <c:pt idx="107699">
                  <c:v>-100.341797</c:v>
                </c:pt>
                <c:pt idx="107700">
                  <c:v>-83.3740234</c:v>
                </c:pt>
                <c:pt idx="107701">
                  <c:v>-35.4003906</c:v>
                </c:pt>
                <c:pt idx="107702">
                  <c:v>11.2304688</c:v>
                </c:pt>
                <c:pt idx="107703">
                  <c:v>55.4199219</c:v>
                </c:pt>
                <c:pt idx="107704">
                  <c:v>87.03613279999998</c:v>
                </c:pt>
                <c:pt idx="107705">
                  <c:v>96.4355469</c:v>
                </c:pt>
                <c:pt idx="107706">
                  <c:v>81.0546875</c:v>
                </c:pt>
                <c:pt idx="107707">
                  <c:v>46.3867188</c:v>
                </c:pt>
                <c:pt idx="107708">
                  <c:v>-1.34277344</c:v>
                </c:pt>
                <c:pt idx="107709">
                  <c:v>-53.2226562</c:v>
                </c:pt>
                <c:pt idx="107710">
                  <c:v>-88.9892578</c:v>
                </c:pt>
                <c:pt idx="107711">
                  <c:v>-99.2431641</c:v>
                </c:pt>
                <c:pt idx="107712">
                  <c:v>-88.2568359</c:v>
                </c:pt>
                <c:pt idx="107713">
                  <c:v>-50.2929688</c:v>
                </c:pt>
                <c:pt idx="107714">
                  <c:v>-0.9765625</c:v>
                </c:pt>
                <c:pt idx="107715">
                  <c:v>49.6826172</c:v>
                </c:pt>
                <c:pt idx="107716">
                  <c:v>88.13476559999998</c:v>
                </c:pt>
                <c:pt idx="107717">
                  <c:v>101.44043</c:v>
                </c:pt>
                <c:pt idx="107718">
                  <c:v>91.55273440000001</c:v>
                </c:pt>
                <c:pt idx="107719">
                  <c:v>57.2509766</c:v>
                </c:pt>
                <c:pt idx="107720">
                  <c:v>-0.48828125</c:v>
                </c:pt>
                <c:pt idx="107721">
                  <c:v>-49.5605469</c:v>
                </c:pt>
                <c:pt idx="107722">
                  <c:v>-76.7822266</c:v>
                </c:pt>
                <c:pt idx="107723">
                  <c:v>-97.90039059999998</c:v>
                </c:pt>
                <c:pt idx="107724">
                  <c:v>-94.84863279999998</c:v>
                </c:pt>
                <c:pt idx="107725">
                  <c:v>-54.6875</c:v>
                </c:pt>
                <c:pt idx="107726">
                  <c:v>-7.08007812</c:v>
                </c:pt>
                <c:pt idx="107727">
                  <c:v>44.3115234</c:v>
                </c:pt>
                <c:pt idx="107728">
                  <c:v>82.7636719</c:v>
                </c:pt>
                <c:pt idx="107729">
                  <c:v>101.44043</c:v>
                </c:pt>
                <c:pt idx="107730">
                  <c:v>90.94238279999998</c:v>
                </c:pt>
                <c:pt idx="107731">
                  <c:v>57.4951172</c:v>
                </c:pt>
                <c:pt idx="107732">
                  <c:v>15.7470703</c:v>
                </c:pt>
                <c:pt idx="107733">
                  <c:v>-29.7851562</c:v>
                </c:pt>
                <c:pt idx="107734">
                  <c:v>-77.0263672</c:v>
                </c:pt>
                <c:pt idx="107735">
                  <c:v>-98.38867190000001</c:v>
                </c:pt>
                <c:pt idx="107736">
                  <c:v>-90.33203119999993</c:v>
                </c:pt>
                <c:pt idx="107737">
                  <c:v>-58.59375</c:v>
                </c:pt>
                <c:pt idx="107738">
                  <c:v>-19.4091797</c:v>
                </c:pt>
                <c:pt idx="107739">
                  <c:v>26.9775391</c:v>
                </c:pt>
                <c:pt idx="107740">
                  <c:v>74.21875</c:v>
                </c:pt>
                <c:pt idx="107741">
                  <c:v>104.003906</c:v>
                </c:pt>
                <c:pt idx="107742">
                  <c:v>98.63281249999996</c:v>
                </c:pt>
                <c:pt idx="107743">
                  <c:v>62.0117188</c:v>
                </c:pt>
                <c:pt idx="107744">
                  <c:v>20.0195312</c:v>
                </c:pt>
                <c:pt idx="107745">
                  <c:v>-35.4003906</c:v>
                </c:pt>
                <c:pt idx="107746">
                  <c:v>-74.8291016</c:v>
                </c:pt>
                <c:pt idx="107747">
                  <c:v>-91.9189453</c:v>
                </c:pt>
                <c:pt idx="107748">
                  <c:v>-98.2666016</c:v>
                </c:pt>
                <c:pt idx="107749">
                  <c:v>-66.52832029999998</c:v>
                </c:pt>
                <c:pt idx="107750">
                  <c:v>-24.90234379999998</c:v>
                </c:pt>
                <c:pt idx="107751">
                  <c:v>27.2216797</c:v>
                </c:pt>
                <c:pt idx="107752">
                  <c:v>72.6318359</c:v>
                </c:pt>
                <c:pt idx="107753">
                  <c:v>102.661133</c:v>
                </c:pt>
                <c:pt idx="107754">
                  <c:v>103.271484</c:v>
                </c:pt>
                <c:pt idx="107755">
                  <c:v>73.9746094</c:v>
                </c:pt>
                <c:pt idx="107756">
                  <c:v>26.2451172</c:v>
                </c:pt>
                <c:pt idx="107757">
                  <c:v>-32.1044922</c:v>
                </c:pt>
                <c:pt idx="107758">
                  <c:v>-63.4765625</c:v>
                </c:pt>
                <c:pt idx="107759">
                  <c:v>-93.75</c:v>
                </c:pt>
                <c:pt idx="107760">
                  <c:v>-96.4355469</c:v>
                </c:pt>
                <c:pt idx="107761">
                  <c:v>-74.3408203</c:v>
                </c:pt>
                <c:pt idx="107762">
                  <c:v>-31.1279297</c:v>
                </c:pt>
                <c:pt idx="107763">
                  <c:v>22.4609375</c:v>
                </c:pt>
                <c:pt idx="107764">
                  <c:v>70.4345703</c:v>
                </c:pt>
                <c:pt idx="107765">
                  <c:v>99.2431641</c:v>
                </c:pt>
                <c:pt idx="107766">
                  <c:v>100.585938</c:v>
                </c:pt>
                <c:pt idx="107767">
                  <c:v>79.34570309999998</c:v>
                </c:pt>
                <c:pt idx="107768">
                  <c:v>34.6679688</c:v>
                </c:pt>
                <c:pt idx="107769">
                  <c:v>-14.2822266</c:v>
                </c:pt>
                <c:pt idx="107770">
                  <c:v>-63.2324219</c:v>
                </c:pt>
                <c:pt idx="107771">
                  <c:v>-87.4023438</c:v>
                </c:pt>
                <c:pt idx="107772">
                  <c:v>-98.5107422</c:v>
                </c:pt>
                <c:pt idx="107773">
                  <c:v>-78.4912109</c:v>
                </c:pt>
                <c:pt idx="107774">
                  <c:v>-36.3769531</c:v>
                </c:pt>
                <c:pt idx="107775">
                  <c:v>12.6953125</c:v>
                </c:pt>
                <c:pt idx="107776">
                  <c:v>58.9599609</c:v>
                </c:pt>
                <c:pt idx="107777">
                  <c:v>96.92382809999998</c:v>
                </c:pt>
                <c:pt idx="107778">
                  <c:v>103.271484</c:v>
                </c:pt>
                <c:pt idx="107779">
                  <c:v>80.68847659999993</c:v>
                </c:pt>
                <c:pt idx="107780">
                  <c:v>37.2314453</c:v>
                </c:pt>
                <c:pt idx="107781">
                  <c:v>-8.66699219</c:v>
                </c:pt>
                <c:pt idx="107782">
                  <c:v>-52.2460938</c:v>
                </c:pt>
                <c:pt idx="107783">
                  <c:v>-89.35546879999995</c:v>
                </c:pt>
                <c:pt idx="107784">
                  <c:v>-102.661133</c:v>
                </c:pt>
                <c:pt idx="107785">
                  <c:v>-89.5996094</c:v>
                </c:pt>
                <c:pt idx="107786">
                  <c:v>-52.2460938</c:v>
                </c:pt>
                <c:pt idx="107787">
                  <c:v>3.66210938</c:v>
                </c:pt>
                <c:pt idx="107788">
                  <c:v>49.1943359</c:v>
                </c:pt>
                <c:pt idx="107789">
                  <c:v>91.9189453</c:v>
                </c:pt>
                <c:pt idx="107790">
                  <c:v>105.102539</c:v>
                </c:pt>
                <c:pt idx="107791">
                  <c:v>87.7685547</c:v>
                </c:pt>
                <c:pt idx="107792">
                  <c:v>47.9736328</c:v>
                </c:pt>
                <c:pt idx="107793">
                  <c:v>0.244140625</c:v>
                </c:pt>
                <c:pt idx="107794">
                  <c:v>-51.6357422</c:v>
                </c:pt>
                <c:pt idx="107795">
                  <c:v>-86.3037109</c:v>
                </c:pt>
                <c:pt idx="107796">
                  <c:v>-100.463867</c:v>
                </c:pt>
                <c:pt idx="107797">
                  <c:v>-87.4023438</c:v>
                </c:pt>
                <c:pt idx="107798">
                  <c:v>-51.0253906</c:v>
                </c:pt>
                <c:pt idx="107799">
                  <c:v>-1.34277344</c:v>
                </c:pt>
                <c:pt idx="107800">
                  <c:v>41.6259766</c:v>
                </c:pt>
                <c:pt idx="107801">
                  <c:v>83.8623047</c:v>
                </c:pt>
                <c:pt idx="107802">
                  <c:v>95.9472656</c:v>
                </c:pt>
                <c:pt idx="107803">
                  <c:v>85.6933594</c:v>
                </c:pt>
                <c:pt idx="107804">
                  <c:v>60.18066409999999</c:v>
                </c:pt>
                <c:pt idx="107805">
                  <c:v>9.155273439999998</c:v>
                </c:pt>
                <c:pt idx="107806">
                  <c:v>-46.875</c:v>
                </c:pt>
                <c:pt idx="107807">
                  <c:v>-82.3974609</c:v>
                </c:pt>
                <c:pt idx="107808">
                  <c:v>-96.4355469</c:v>
                </c:pt>
                <c:pt idx="107809">
                  <c:v>-91.0644531</c:v>
                </c:pt>
                <c:pt idx="107810">
                  <c:v>-62.1337891</c:v>
                </c:pt>
                <c:pt idx="107811">
                  <c:v>-14.4042969</c:v>
                </c:pt>
                <c:pt idx="107812">
                  <c:v>35.4003906</c:v>
                </c:pt>
                <c:pt idx="107813">
                  <c:v>79.34570309999998</c:v>
                </c:pt>
                <c:pt idx="107814">
                  <c:v>103.637695</c:v>
                </c:pt>
                <c:pt idx="107815">
                  <c:v>97.2900391</c:v>
                </c:pt>
                <c:pt idx="107816">
                  <c:v>71.8994141</c:v>
                </c:pt>
                <c:pt idx="107817">
                  <c:v>22.3388672</c:v>
                </c:pt>
                <c:pt idx="107818">
                  <c:v>-29.296875</c:v>
                </c:pt>
                <c:pt idx="107819">
                  <c:v>-76.4160156</c:v>
                </c:pt>
                <c:pt idx="107820">
                  <c:v>-100.585938</c:v>
                </c:pt>
                <c:pt idx="107821">
                  <c:v>-99.4873047</c:v>
                </c:pt>
                <c:pt idx="107822">
                  <c:v>-61.7675781</c:v>
                </c:pt>
                <c:pt idx="107823">
                  <c:v>-21.6064453</c:v>
                </c:pt>
                <c:pt idx="107824">
                  <c:v>31.8603516</c:v>
                </c:pt>
                <c:pt idx="107825">
                  <c:v>73.2421875</c:v>
                </c:pt>
                <c:pt idx="107826">
                  <c:v>101.44043</c:v>
                </c:pt>
                <c:pt idx="107827">
                  <c:v>95.2148438</c:v>
                </c:pt>
                <c:pt idx="107828">
                  <c:v>65.55175779999998</c:v>
                </c:pt>
                <c:pt idx="107829">
                  <c:v>22.8271484</c:v>
                </c:pt>
                <c:pt idx="107830">
                  <c:v>-26.0009766</c:v>
                </c:pt>
                <c:pt idx="107831">
                  <c:v>-61.6455078</c:v>
                </c:pt>
                <c:pt idx="107832">
                  <c:v>-93.5058594</c:v>
                </c:pt>
                <c:pt idx="107833">
                  <c:v>-98.75488279999998</c:v>
                </c:pt>
                <c:pt idx="107834">
                  <c:v>-70.1904297</c:v>
                </c:pt>
                <c:pt idx="107835">
                  <c:v>-32.7148438</c:v>
                </c:pt>
                <c:pt idx="107836">
                  <c:v>17.578125</c:v>
                </c:pt>
                <c:pt idx="107837">
                  <c:v>58.59375</c:v>
                </c:pt>
                <c:pt idx="107838">
                  <c:v>92.2851562</c:v>
                </c:pt>
                <c:pt idx="107839">
                  <c:v>97.4121094</c:v>
                </c:pt>
                <c:pt idx="107840">
                  <c:v>80.68847659999993</c:v>
                </c:pt>
                <c:pt idx="107841">
                  <c:v>33.0810547</c:v>
                </c:pt>
                <c:pt idx="107842">
                  <c:v>-17.8222656</c:v>
                </c:pt>
                <c:pt idx="107843">
                  <c:v>-68.2373047</c:v>
                </c:pt>
                <c:pt idx="107844">
                  <c:v>-101.806641</c:v>
                </c:pt>
                <c:pt idx="107845">
                  <c:v>-100.463867</c:v>
                </c:pt>
                <c:pt idx="107846">
                  <c:v>-78.6132812</c:v>
                </c:pt>
                <c:pt idx="107847">
                  <c:v>-35.4003906</c:v>
                </c:pt>
                <c:pt idx="107848">
                  <c:v>15.9912109</c:v>
                </c:pt>
                <c:pt idx="107849">
                  <c:v>65.7958984</c:v>
                </c:pt>
                <c:pt idx="107850">
                  <c:v>90.6982422</c:v>
                </c:pt>
                <c:pt idx="107851">
                  <c:v>100.219727</c:v>
                </c:pt>
                <c:pt idx="107852">
                  <c:v>84.5947266</c:v>
                </c:pt>
                <c:pt idx="107853">
                  <c:v>47.7294922</c:v>
                </c:pt>
                <c:pt idx="107854">
                  <c:v>-7.56835938</c:v>
                </c:pt>
                <c:pt idx="107855">
                  <c:v>-57.3730469</c:v>
                </c:pt>
                <c:pt idx="107856">
                  <c:v>-87.15820309999998</c:v>
                </c:pt>
                <c:pt idx="107857">
                  <c:v>-95.4589844</c:v>
                </c:pt>
                <c:pt idx="107858">
                  <c:v>-78.8574219</c:v>
                </c:pt>
                <c:pt idx="107859">
                  <c:v>-40.8935547</c:v>
                </c:pt>
                <c:pt idx="107860">
                  <c:v>-1.22070312</c:v>
                </c:pt>
                <c:pt idx="107861">
                  <c:v>52.3681641</c:v>
                </c:pt>
                <c:pt idx="107862">
                  <c:v>90.6982422</c:v>
                </c:pt>
                <c:pt idx="107863">
                  <c:v>103.515625</c:v>
                </c:pt>
                <c:pt idx="107864">
                  <c:v>79.7119141</c:v>
                </c:pt>
                <c:pt idx="107865">
                  <c:v>45.5322266</c:v>
                </c:pt>
                <c:pt idx="107866">
                  <c:v>2.07519531</c:v>
                </c:pt>
                <c:pt idx="107867">
                  <c:v>-49.5605469</c:v>
                </c:pt>
                <c:pt idx="107868">
                  <c:v>-86.6699219</c:v>
                </c:pt>
                <c:pt idx="107869">
                  <c:v>-99.1210938</c:v>
                </c:pt>
                <c:pt idx="107870">
                  <c:v>-89.5996094</c:v>
                </c:pt>
                <c:pt idx="107871">
                  <c:v>-57.7392578</c:v>
                </c:pt>
                <c:pt idx="107872">
                  <c:v>-5.37109375</c:v>
                </c:pt>
                <c:pt idx="107873">
                  <c:v>46.7529297</c:v>
                </c:pt>
                <c:pt idx="107874">
                  <c:v>85.08300779999998</c:v>
                </c:pt>
                <c:pt idx="107875">
                  <c:v>94.3603516</c:v>
                </c:pt>
                <c:pt idx="107876">
                  <c:v>89.4775391</c:v>
                </c:pt>
                <c:pt idx="107877">
                  <c:v>60.546875</c:v>
                </c:pt>
                <c:pt idx="107878">
                  <c:v>14.7705078</c:v>
                </c:pt>
                <c:pt idx="107879">
                  <c:v>-39.4287109</c:v>
                </c:pt>
                <c:pt idx="107880">
                  <c:v>-82.88574219999992</c:v>
                </c:pt>
                <c:pt idx="107881">
                  <c:v>-94.3603516</c:v>
                </c:pt>
                <c:pt idx="107882">
                  <c:v>-101.68457</c:v>
                </c:pt>
                <c:pt idx="107883">
                  <c:v>-69.45800779999998</c:v>
                </c:pt>
                <c:pt idx="107884">
                  <c:v>-14.5263672</c:v>
                </c:pt>
                <c:pt idx="107885">
                  <c:v>39.30664059999999</c:v>
                </c:pt>
                <c:pt idx="107886">
                  <c:v>80.4443359</c:v>
                </c:pt>
                <c:pt idx="107887">
                  <c:v>103.027344</c:v>
                </c:pt>
                <c:pt idx="107888">
                  <c:v>92.89550779999998</c:v>
                </c:pt>
                <c:pt idx="107889">
                  <c:v>59.9365234</c:v>
                </c:pt>
                <c:pt idx="107890">
                  <c:v>15.9912109</c:v>
                </c:pt>
                <c:pt idx="107891">
                  <c:v>-35.0341797</c:v>
                </c:pt>
                <c:pt idx="107892">
                  <c:v>-73.7304688</c:v>
                </c:pt>
                <c:pt idx="107893">
                  <c:v>-96.5576172</c:v>
                </c:pt>
                <c:pt idx="107894">
                  <c:v>-91.796875</c:v>
                </c:pt>
                <c:pt idx="107895">
                  <c:v>-62.3779297</c:v>
                </c:pt>
                <c:pt idx="107896">
                  <c:v>-19.0429688</c:v>
                </c:pt>
                <c:pt idx="107897">
                  <c:v>30.0292969</c:v>
                </c:pt>
                <c:pt idx="107898">
                  <c:v>77.75878909999996</c:v>
                </c:pt>
                <c:pt idx="107899">
                  <c:v>96.0693359</c:v>
                </c:pt>
                <c:pt idx="107900">
                  <c:v>92.2851562</c:v>
                </c:pt>
                <c:pt idx="107901">
                  <c:v>72.7539062</c:v>
                </c:pt>
                <c:pt idx="107902">
                  <c:v>27.4658203</c:v>
                </c:pt>
                <c:pt idx="107903">
                  <c:v>-24.1699219</c:v>
                </c:pt>
                <c:pt idx="107904">
                  <c:v>-71.1669922</c:v>
                </c:pt>
                <c:pt idx="107905">
                  <c:v>-107.543945</c:v>
                </c:pt>
                <c:pt idx="107906">
                  <c:v>-103.515625</c:v>
                </c:pt>
                <c:pt idx="107907">
                  <c:v>-73.7304688</c:v>
                </c:pt>
                <c:pt idx="107908">
                  <c:v>-24.6582031</c:v>
                </c:pt>
                <c:pt idx="107909">
                  <c:v>22.7050781</c:v>
                </c:pt>
                <c:pt idx="107910">
                  <c:v>67.8710938</c:v>
                </c:pt>
                <c:pt idx="107911">
                  <c:v>101.806641</c:v>
                </c:pt>
                <c:pt idx="107912">
                  <c:v>101.074219</c:v>
                </c:pt>
                <c:pt idx="107913">
                  <c:v>70.67871089999993</c:v>
                </c:pt>
                <c:pt idx="107914">
                  <c:v>29.1748047</c:v>
                </c:pt>
                <c:pt idx="107915">
                  <c:v>-21.6064453</c:v>
                </c:pt>
                <c:pt idx="107916">
                  <c:v>-66.1621094</c:v>
                </c:pt>
                <c:pt idx="107917">
                  <c:v>-95.4589844</c:v>
                </c:pt>
                <c:pt idx="107918">
                  <c:v>-99.3652344</c:v>
                </c:pt>
                <c:pt idx="107919">
                  <c:v>-79.4677734</c:v>
                </c:pt>
                <c:pt idx="107920">
                  <c:v>-39.30664059999999</c:v>
                </c:pt>
                <c:pt idx="107921">
                  <c:v>9.277343749999998</c:v>
                </c:pt>
                <c:pt idx="107922">
                  <c:v>59.4482422</c:v>
                </c:pt>
                <c:pt idx="107923">
                  <c:v>90.94238279999998</c:v>
                </c:pt>
                <c:pt idx="107924">
                  <c:v>98.0224609</c:v>
                </c:pt>
                <c:pt idx="107925">
                  <c:v>78.4912109</c:v>
                </c:pt>
                <c:pt idx="107926">
                  <c:v>41.8701172</c:v>
                </c:pt>
                <c:pt idx="107927">
                  <c:v>-13.3056641</c:v>
                </c:pt>
                <c:pt idx="107928">
                  <c:v>-54.1992188</c:v>
                </c:pt>
                <c:pt idx="107929">
                  <c:v>-88.5009766</c:v>
                </c:pt>
                <c:pt idx="107930">
                  <c:v>-96.5576172</c:v>
                </c:pt>
                <c:pt idx="107931">
                  <c:v>-92.1630859</c:v>
                </c:pt>
                <c:pt idx="107932">
                  <c:v>-47.9736328</c:v>
                </c:pt>
                <c:pt idx="107933">
                  <c:v>8.30078125</c:v>
                </c:pt>
                <c:pt idx="107934">
                  <c:v>49.4384766</c:v>
                </c:pt>
                <c:pt idx="107935">
                  <c:v>91.55273440000001</c:v>
                </c:pt>
                <c:pt idx="107936">
                  <c:v>100.952148</c:v>
                </c:pt>
                <c:pt idx="107937">
                  <c:v>87.5244141</c:v>
                </c:pt>
                <c:pt idx="107938">
                  <c:v>46.6308594</c:v>
                </c:pt>
                <c:pt idx="107939">
                  <c:v>-3.54003906</c:v>
                </c:pt>
                <c:pt idx="107940">
                  <c:v>-48.3398438</c:v>
                </c:pt>
                <c:pt idx="107941">
                  <c:v>-84.9609375</c:v>
                </c:pt>
                <c:pt idx="107942">
                  <c:v>-95.82519529999998</c:v>
                </c:pt>
                <c:pt idx="107943">
                  <c:v>-87.4023438</c:v>
                </c:pt>
                <c:pt idx="107944">
                  <c:v>-54.5654297</c:v>
                </c:pt>
                <c:pt idx="107945">
                  <c:v>-2.9296875</c:v>
                </c:pt>
                <c:pt idx="107946">
                  <c:v>46.2646484</c:v>
                </c:pt>
                <c:pt idx="107947">
                  <c:v>88.2568359</c:v>
                </c:pt>
                <c:pt idx="107948">
                  <c:v>93.87207029999993</c:v>
                </c:pt>
                <c:pt idx="107949">
                  <c:v>85.08300779999998</c:v>
                </c:pt>
                <c:pt idx="107950">
                  <c:v>50.5371094</c:v>
                </c:pt>
                <c:pt idx="107951">
                  <c:v>3.54003906</c:v>
                </c:pt>
                <c:pt idx="107952">
                  <c:v>-33.9355469</c:v>
                </c:pt>
                <c:pt idx="107953">
                  <c:v>-83.3740234</c:v>
                </c:pt>
                <c:pt idx="107954">
                  <c:v>-102.661133</c:v>
                </c:pt>
                <c:pt idx="107955">
                  <c:v>-97.0458984</c:v>
                </c:pt>
                <c:pt idx="107956">
                  <c:v>-64.0869141</c:v>
                </c:pt>
                <c:pt idx="107957">
                  <c:v>-5.004882809999995</c:v>
                </c:pt>
                <c:pt idx="107958">
                  <c:v>40.7714844</c:v>
                </c:pt>
                <c:pt idx="107959">
                  <c:v>78.9794922</c:v>
                </c:pt>
                <c:pt idx="107960">
                  <c:v>98.75488279999998</c:v>
                </c:pt>
                <c:pt idx="107961">
                  <c:v>92.1630859</c:v>
                </c:pt>
                <c:pt idx="107962">
                  <c:v>54.4433594</c:v>
                </c:pt>
                <c:pt idx="107963">
                  <c:v>6.71386719</c:v>
                </c:pt>
                <c:pt idx="107964">
                  <c:v>-39.30664059999999</c:v>
                </c:pt>
                <c:pt idx="107965">
                  <c:v>-84.8388672</c:v>
                </c:pt>
                <c:pt idx="107966">
                  <c:v>-112.548828</c:v>
                </c:pt>
                <c:pt idx="107967">
                  <c:v>-101.318359</c:v>
                </c:pt>
                <c:pt idx="107968">
                  <c:v>-65.18554690000001</c:v>
                </c:pt>
                <c:pt idx="107969">
                  <c:v>-17.3339844</c:v>
                </c:pt>
                <c:pt idx="107970">
                  <c:v>33.3251953</c:v>
                </c:pt>
                <c:pt idx="107971">
                  <c:v>77.63671879999995</c:v>
                </c:pt>
                <c:pt idx="107972">
                  <c:v>101.806641</c:v>
                </c:pt>
                <c:pt idx="107973">
                  <c:v>101.44043</c:v>
                </c:pt>
                <c:pt idx="107974">
                  <c:v>71.8994141</c:v>
                </c:pt>
                <c:pt idx="107975">
                  <c:v>24.4140625</c:v>
                </c:pt>
                <c:pt idx="107976">
                  <c:v>-27.0996094</c:v>
                </c:pt>
                <c:pt idx="107977">
                  <c:v>-74.46289059999998</c:v>
                </c:pt>
                <c:pt idx="107978">
                  <c:v>-97.5341797</c:v>
                </c:pt>
                <c:pt idx="107979">
                  <c:v>-93.75</c:v>
                </c:pt>
                <c:pt idx="107980">
                  <c:v>-72.7539062</c:v>
                </c:pt>
                <c:pt idx="107981">
                  <c:v>-31.6162109</c:v>
                </c:pt>
                <c:pt idx="107982">
                  <c:v>22.3388672</c:v>
                </c:pt>
                <c:pt idx="107983">
                  <c:v>67.9931641</c:v>
                </c:pt>
                <c:pt idx="107984">
                  <c:v>95.4589844</c:v>
                </c:pt>
                <c:pt idx="107985">
                  <c:v>97.5341797</c:v>
                </c:pt>
                <c:pt idx="107986">
                  <c:v>74.8291016</c:v>
                </c:pt>
                <c:pt idx="107987">
                  <c:v>31.98242189999997</c:v>
                </c:pt>
                <c:pt idx="107988">
                  <c:v>-29.5410156</c:v>
                </c:pt>
                <c:pt idx="107989">
                  <c:v>-65.67382809999994</c:v>
                </c:pt>
                <c:pt idx="107990">
                  <c:v>-91.55273440000001</c:v>
                </c:pt>
                <c:pt idx="107991">
                  <c:v>-105.46875</c:v>
                </c:pt>
                <c:pt idx="107992">
                  <c:v>-78.2470703</c:v>
                </c:pt>
                <c:pt idx="107993">
                  <c:v>-38.5742188</c:v>
                </c:pt>
                <c:pt idx="107994">
                  <c:v>9.765625</c:v>
                </c:pt>
                <c:pt idx="107995">
                  <c:v>58.1054688</c:v>
                </c:pt>
                <c:pt idx="107996">
                  <c:v>97.5341797</c:v>
                </c:pt>
                <c:pt idx="107997">
                  <c:v>102.416992</c:v>
                </c:pt>
                <c:pt idx="107998">
                  <c:v>85.8154297</c:v>
                </c:pt>
                <c:pt idx="107999">
                  <c:v>41.7480469</c:v>
                </c:pt>
                <c:pt idx="108000">
                  <c:v>-6.59179688</c:v>
                </c:pt>
                <c:pt idx="108001">
                  <c:v>-53.34472659999999</c:v>
                </c:pt>
                <c:pt idx="108002">
                  <c:v>-89.4775391</c:v>
                </c:pt>
                <c:pt idx="108003">
                  <c:v>-102.416992</c:v>
                </c:pt>
                <c:pt idx="108004">
                  <c:v>-90.08789059999998</c:v>
                </c:pt>
                <c:pt idx="108005">
                  <c:v>-46.0205078</c:v>
                </c:pt>
                <c:pt idx="108006">
                  <c:v>10.3759766</c:v>
                </c:pt>
                <c:pt idx="108007">
                  <c:v>58.7158203</c:v>
                </c:pt>
                <c:pt idx="108008">
                  <c:v>92.5292969</c:v>
                </c:pt>
                <c:pt idx="108009">
                  <c:v>106.689453</c:v>
                </c:pt>
                <c:pt idx="108010">
                  <c:v>84.22851559999998</c:v>
                </c:pt>
                <c:pt idx="108011">
                  <c:v>49.80468749999996</c:v>
                </c:pt>
                <c:pt idx="108012">
                  <c:v>-7.93457031</c:v>
                </c:pt>
                <c:pt idx="108013">
                  <c:v>-54.1992188</c:v>
                </c:pt>
                <c:pt idx="108014">
                  <c:v>-86.6699219</c:v>
                </c:pt>
                <c:pt idx="108015">
                  <c:v>-100.219727</c:v>
                </c:pt>
                <c:pt idx="108016">
                  <c:v>-83.0078125</c:v>
                </c:pt>
                <c:pt idx="108017">
                  <c:v>-48.828125</c:v>
                </c:pt>
                <c:pt idx="108018">
                  <c:v>5.859375</c:v>
                </c:pt>
                <c:pt idx="108019">
                  <c:v>50.5371094</c:v>
                </c:pt>
                <c:pt idx="108020">
                  <c:v>82.03125</c:v>
                </c:pt>
                <c:pt idx="108021">
                  <c:v>103.637695</c:v>
                </c:pt>
                <c:pt idx="108022">
                  <c:v>89.11132809999998</c:v>
                </c:pt>
                <c:pt idx="108023">
                  <c:v>52.1240234</c:v>
                </c:pt>
                <c:pt idx="108024">
                  <c:v>4.76074219</c:v>
                </c:pt>
                <c:pt idx="108025">
                  <c:v>-45.8984375</c:v>
                </c:pt>
                <c:pt idx="108026">
                  <c:v>-79.1015625</c:v>
                </c:pt>
                <c:pt idx="108027">
                  <c:v>-104.858398</c:v>
                </c:pt>
                <c:pt idx="108028">
                  <c:v>-89.84375</c:v>
                </c:pt>
                <c:pt idx="108029">
                  <c:v>-58.3496094</c:v>
                </c:pt>
                <c:pt idx="108030">
                  <c:v>-6.59179688</c:v>
                </c:pt>
                <c:pt idx="108031">
                  <c:v>51.5136719</c:v>
                </c:pt>
                <c:pt idx="108032">
                  <c:v>84.4726562</c:v>
                </c:pt>
                <c:pt idx="108033">
                  <c:v>99.85351559999998</c:v>
                </c:pt>
                <c:pt idx="108034">
                  <c:v>86.6699219</c:v>
                </c:pt>
                <c:pt idx="108035">
                  <c:v>54.1992188</c:v>
                </c:pt>
                <c:pt idx="108036">
                  <c:v>14.0380859</c:v>
                </c:pt>
                <c:pt idx="108037">
                  <c:v>-37.4755859</c:v>
                </c:pt>
                <c:pt idx="108038">
                  <c:v>-79.7119141</c:v>
                </c:pt>
                <c:pt idx="108039">
                  <c:v>-93.9941406</c:v>
                </c:pt>
                <c:pt idx="108040">
                  <c:v>-89.11132809999998</c:v>
                </c:pt>
                <c:pt idx="108041">
                  <c:v>-67.62695309999998</c:v>
                </c:pt>
                <c:pt idx="108042">
                  <c:v>-17.0898438</c:v>
                </c:pt>
                <c:pt idx="108043">
                  <c:v>35.0341797</c:v>
                </c:pt>
                <c:pt idx="108044">
                  <c:v>70.55664059999998</c:v>
                </c:pt>
                <c:pt idx="108045">
                  <c:v>94.2382812</c:v>
                </c:pt>
                <c:pt idx="108046">
                  <c:v>94.84863279999998</c:v>
                </c:pt>
                <c:pt idx="108047">
                  <c:v>65.4296875</c:v>
                </c:pt>
                <c:pt idx="108048">
                  <c:v>18.6767578</c:v>
                </c:pt>
                <c:pt idx="108049">
                  <c:v>-40.6494141</c:v>
                </c:pt>
                <c:pt idx="108050">
                  <c:v>-78.6132812</c:v>
                </c:pt>
                <c:pt idx="108051">
                  <c:v>-102.539062</c:v>
                </c:pt>
                <c:pt idx="108052">
                  <c:v>-102.416992</c:v>
                </c:pt>
                <c:pt idx="108053">
                  <c:v>-73.7304688</c:v>
                </c:pt>
                <c:pt idx="108054">
                  <c:v>-26.2451172</c:v>
                </c:pt>
                <c:pt idx="108055">
                  <c:v>31.25</c:v>
                </c:pt>
                <c:pt idx="108056">
                  <c:v>70.55664059999998</c:v>
                </c:pt>
                <c:pt idx="108057">
                  <c:v>96.67968749999996</c:v>
                </c:pt>
                <c:pt idx="108058">
                  <c:v>101.074219</c:v>
                </c:pt>
                <c:pt idx="108059">
                  <c:v>70.55664059999998</c:v>
                </c:pt>
                <c:pt idx="108060">
                  <c:v>23.3154297</c:v>
                </c:pt>
                <c:pt idx="108061">
                  <c:v>-26.4892578</c:v>
                </c:pt>
                <c:pt idx="108062">
                  <c:v>-65.7958984</c:v>
                </c:pt>
                <c:pt idx="108063">
                  <c:v>-96.3134766</c:v>
                </c:pt>
                <c:pt idx="108064">
                  <c:v>-100.708008</c:v>
                </c:pt>
                <c:pt idx="108065">
                  <c:v>-75.8056641</c:v>
                </c:pt>
                <c:pt idx="108066">
                  <c:v>-31.3720703</c:v>
                </c:pt>
                <c:pt idx="108067">
                  <c:v>26.3671875</c:v>
                </c:pt>
                <c:pt idx="108068">
                  <c:v>62.9882812</c:v>
                </c:pt>
                <c:pt idx="108069">
                  <c:v>102.539062</c:v>
                </c:pt>
                <c:pt idx="108070">
                  <c:v>106.933594</c:v>
                </c:pt>
                <c:pt idx="108071">
                  <c:v>80.8105469</c:v>
                </c:pt>
                <c:pt idx="108072">
                  <c:v>36.1328125</c:v>
                </c:pt>
                <c:pt idx="108073">
                  <c:v>-11.9628906</c:v>
                </c:pt>
                <c:pt idx="108074">
                  <c:v>-61.2792969</c:v>
                </c:pt>
                <c:pt idx="108075">
                  <c:v>-91.1865234</c:v>
                </c:pt>
                <c:pt idx="108076">
                  <c:v>-96.67968749999996</c:v>
                </c:pt>
                <c:pt idx="108077">
                  <c:v>-75.31738279999998</c:v>
                </c:pt>
                <c:pt idx="108078">
                  <c:v>-43.9453125</c:v>
                </c:pt>
                <c:pt idx="108079">
                  <c:v>10.9863281</c:v>
                </c:pt>
                <c:pt idx="108080">
                  <c:v>58.1054688</c:v>
                </c:pt>
                <c:pt idx="108081">
                  <c:v>83.0078125</c:v>
                </c:pt>
                <c:pt idx="108082">
                  <c:v>102.416992</c:v>
                </c:pt>
                <c:pt idx="108083">
                  <c:v>84.8388672</c:v>
                </c:pt>
                <c:pt idx="108084">
                  <c:v>48.828125</c:v>
                </c:pt>
                <c:pt idx="108085">
                  <c:v>-6.59179688</c:v>
                </c:pt>
                <c:pt idx="108086">
                  <c:v>-53.7109375</c:v>
                </c:pt>
                <c:pt idx="108087">
                  <c:v>-92.4072266</c:v>
                </c:pt>
                <c:pt idx="108088">
                  <c:v>-103.271484</c:v>
                </c:pt>
                <c:pt idx="108089">
                  <c:v>-87.4023438</c:v>
                </c:pt>
                <c:pt idx="108090">
                  <c:v>-53.4667969</c:v>
                </c:pt>
                <c:pt idx="108091">
                  <c:v>-4.02832031</c:v>
                </c:pt>
                <c:pt idx="108092">
                  <c:v>50.9033203</c:v>
                </c:pt>
                <c:pt idx="108093">
                  <c:v>82.15332029999998</c:v>
                </c:pt>
                <c:pt idx="108094">
                  <c:v>106.201172</c:v>
                </c:pt>
                <c:pt idx="108095">
                  <c:v>87.2802734</c:v>
                </c:pt>
                <c:pt idx="108096">
                  <c:v>51.2695312</c:v>
                </c:pt>
                <c:pt idx="108097">
                  <c:v>0.732421875</c:v>
                </c:pt>
                <c:pt idx="108098">
                  <c:v>-43.2128906</c:v>
                </c:pt>
                <c:pt idx="108099">
                  <c:v>-87.15820309999998</c:v>
                </c:pt>
                <c:pt idx="108100">
                  <c:v>-98.38867190000001</c:v>
                </c:pt>
                <c:pt idx="108101">
                  <c:v>-83.2519531</c:v>
                </c:pt>
                <c:pt idx="108102">
                  <c:v>-61.4013672</c:v>
                </c:pt>
                <c:pt idx="108103">
                  <c:v>-10.6201172</c:v>
                </c:pt>
                <c:pt idx="108104">
                  <c:v>45.8984375</c:v>
                </c:pt>
                <c:pt idx="108105">
                  <c:v>82.03125</c:v>
                </c:pt>
                <c:pt idx="108106">
                  <c:v>102.416992</c:v>
                </c:pt>
                <c:pt idx="108107">
                  <c:v>90.6982422</c:v>
                </c:pt>
                <c:pt idx="108108">
                  <c:v>60.3027344</c:v>
                </c:pt>
                <c:pt idx="108109">
                  <c:v>8.544921879999997</c:v>
                </c:pt>
                <c:pt idx="108110">
                  <c:v>-37.9638672</c:v>
                </c:pt>
                <c:pt idx="108111">
                  <c:v>-78.12499999999998</c:v>
                </c:pt>
                <c:pt idx="108112">
                  <c:v>-97.65625</c:v>
                </c:pt>
                <c:pt idx="108113">
                  <c:v>-90.82031249999996</c:v>
                </c:pt>
                <c:pt idx="108114">
                  <c:v>-65.0634766</c:v>
                </c:pt>
                <c:pt idx="108115">
                  <c:v>-14.4042969</c:v>
                </c:pt>
                <c:pt idx="108116">
                  <c:v>31.6162109</c:v>
                </c:pt>
                <c:pt idx="108117">
                  <c:v>70.9228516</c:v>
                </c:pt>
                <c:pt idx="108118">
                  <c:v>104.125977</c:v>
                </c:pt>
                <c:pt idx="108119">
                  <c:v>95.2148438</c:v>
                </c:pt>
                <c:pt idx="108120">
                  <c:v>64.2089844</c:v>
                </c:pt>
                <c:pt idx="108121">
                  <c:v>14.2822266</c:v>
                </c:pt>
                <c:pt idx="108122">
                  <c:v>-36.4990234</c:v>
                </c:pt>
                <c:pt idx="108123">
                  <c:v>-73.1201172</c:v>
                </c:pt>
                <c:pt idx="108124">
                  <c:v>-98.38867190000001</c:v>
                </c:pt>
                <c:pt idx="108125">
                  <c:v>-98.9990234</c:v>
                </c:pt>
                <c:pt idx="108126">
                  <c:v>-71.0449219</c:v>
                </c:pt>
                <c:pt idx="108127">
                  <c:v>-29.9072266</c:v>
                </c:pt>
                <c:pt idx="108128">
                  <c:v>24.5361328</c:v>
                </c:pt>
                <c:pt idx="108129">
                  <c:v>72.50976559999998</c:v>
                </c:pt>
                <c:pt idx="108130">
                  <c:v>92.5292969</c:v>
                </c:pt>
                <c:pt idx="108131">
                  <c:v>99.60937499999996</c:v>
                </c:pt>
                <c:pt idx="108132">
                  <c:v>77.75878909999996</c:v>
                </c:pt>
                <c:pt idx="108133">
                  <c:v>30.5175781</c:v>
                </c:pt>
                <c:pt idx="108134">
                  <c:v>-18.9208984</c:v>
                </c:pt>
                <c:pt idx="108135">
                  <c:v>-66.7724609</c:v>
                </c:pt>
                <c:pt idx="108136">
                  <c:v>-96.5576172</c:v>
                </c:pt>
                <c:pt idx="108137">
                  <c:v>-100.341797</c:v>
                </c:pt>
                <c:pt idx="108138">
                  <c:v>-82.7636719</c:v>
                </c:pt>
                <c:pt idx="108139">
                  <c:v>-37.4755859</c:v>
                </c:pt>
                <c:pt idx="108140">
                  <c:v>13.5498047</c:v>
                </c:pt>
                <c:pt idx="108141">
                  <c:v>62.3779297</c:v>
                </c:pt>
                <c:pt idx="108142">
                  <c:v>93.1396484</c:v>
                </c:pt>
                <c:pt idx="108143">
                  <c:v>101.196289</c:v>
                </c:pt>
                <c:pt idx="108144">
                  <c:v>76.2939453</c:v>
                </c:pt>
                <c:pt idx="108145">
                  <c:v>40.6494141</c:v>
                </c:pt>
                <c:pt idx="108146">
                  <c:v>-13.0615234</c:v>
                </c:pt>
                <c:pt idx="108147">
                  <c:v>-60.546875</c:v>
                </c:pt>
                <c:pt idx="108148">
                  <c:v>-90.57617190000001</c:v>
                </c:pt>
                <c:pt idx="108149">
                  <c:v>-96.67968749999996</c:v>
                </c:pt>
                <c:pt idx="108150">
                  <c:v>-78.9794922</c:v>
                </c:pt>
                <c:pt idx="108151">
                  <c:v>-42.2363281</c:v>
                </c:pt>
                <c:pt idx="108152">
                  <c:v>4.394531249999993</c:v>
                </c:pt>
                <c:pt idx="108153">
                  <c:v>52.3681641</c:v>
                </c:pt>
                <c:pt idx="108154">
                  <c:v>88.37890619999993</c:v>
                </c:pt>
                <c:pt idx="108155">
                  <c:v>100.585938</c:v>
                </c:pt>
                <c:pt idx="108156">
                  <c:v>87.7685547</c:v>
                </c:pt>
                <c:pt idx="108157">
                  <c:v>51.0253906</c:v>
                </c:pt>
                <c:pt idx="108158">
                  <c:v>0.9765625</c:v>
                </c:pt>
                <c:pt idx="108159">
                  <c:v>-56.88476559999999</c:v>
                </c:pt>
                <c:pt idx="108160">
                  <c:v>-93.9941406</c:v>
                </c:pt>
                <c:pt idx="108161">
                  <c:v>-104.614258</c:v>
                </c:pt>
                <c:pt idx="108162">
                  <c:v>-83.984375</c:v>
                </c:pt>
                <c:pt idx="108163">
                  <c:v>-47.3632812</c:v>
                </c:pt>
                <c:pt idx="108164">
                  <c:v>0.854492188</c:v>
                </c:pt>
                <c:pt idx="108165">
                  <c:v>59.3261719</c:v>
                </c:pt>
                <c:pt idx="108166">
                  <c:v>88.0126953</c:v>
                </c:pt>
                <c:pt idx="108167">
                  <c:v>95.82519529999998</c:v>
                </c:pt>
                <c:pt idx="108168">
                  <c:v>83.2519531</c:v>
                </c:pt>
                <c:pt idx="108169">
                  <c:v>50.0488281</c:v>
                </c:pt>
                <c:pt idx="108170">
                  <c:v>1.22070312</c:v>
                </c:pt>
                <c:pt idx="108171">
                  <c:v>-53.4667969</c:v>
                </c:pt>
                <c:pt idx="108172">
                  <c:v>-87.15820309999998</c:v>
                </c:pt>
                <c:pt idx="108173">
                  <c:v>-102.783203</c:v>
                </c:pt>
                <c:pt idx="108174">
                  <c:v>-92.89550779999998</c:v>
                </c:pt>
                <c:pt idx="108175">
                  <c:v>-60.7910156</c:v>
                </c:pt>
                <c:pt idx="108176">
                  <c:v>-13.3056641</c:v>
                </c:pt>
                <c:pt idx="108177">
                  <c:v>41.1376953</c:v>
                </c:pt>
                <c:pt idx="108178">
                  <c:v>86.5478516</c:v>
                </c:pt>
                <c:pt idx="108179">
                  <c:v>105.224609</c:v>
                </c:pt>
                <c:pt idx="108180">
                  <c:v>93.87207029999993</c:v>
                </c:pt>
                <c:pt idx="108181">
                  <c:v>60.6689453</c:v>
                </c:pt>
                <c:pt idx="108182">
                  <c:v>14.7705078</c:v>
                </c:pt>
                <c:pt idx="108183">
                  <c:v>-31.25</c:v>
                </c:pt>
                <c:pt idx="108184">
                  <c:v>-77.27050779999998</c:v>
                </c:pt>
                <c:pt idx="108185">
                  <c:v>-101.196289</c:v>
                </c:pt>
                <c:pt idx="108186">
                  <c:v>-89.7216797</c:v>
                </c:pt>
                <c:pt idx="108187">
                  <c:v>-65.9179688</c:v>
                </c:pt>
                <c:pt idx="108188">
                  <c:v>-17.8222656</c:v>
                </c:pt>
                <c:pt idx="108189">
                  <c:v>28.0761719</c:v>
                </c:pt>
                <c:pt idx="108190">
                  <c:v>72.265625</c:v>
                </c:pt>
                <c:pt idx="108191">
                  <c:v>98.1445312</c:v>
                </c:pt>
                <c:pt idx="108192">
                  <c:v>97.1679688</c:v>
                </c:pt>
                <c:pt idx="108193">
                  <c:v>75.4394531</c:v>
                </c:pt>
                <c:pt idx="108194">
                  <c:v>16.2353516</c:v>
                </c:pt>
                <c:pt idx="108195">
                  <c:v>-31.0058594</c:v>
                </c:pt>
                <c:pt idx="108196">
                  <c:v>-74.3408203</c:v>
                </c:pt>
                <c:pt idx="108197">
                  <c:v>-98.5107422</c:v>
                </c:pt>
                <c:pt idx="108198">
                  <c:v>-98.5107422</c:v>
                </c:pt>
                <c:pt idx="108199">
                  <c:v>-69.8242188</c:v>
                </c:pt>
                <c:pt idx="108200">
                  <c:v>-30.5175781</c:v>
                </c:pt>
                <c:pt idx="108201">
                  <c:v>28.8085938</c:v>
                </c:pt>
                <c:pt idx="108202">
                  <c:v>72.6318359</c:v>
                </c:pt>
                <c:pt idx="108203">
                  <c:v>92.5292969</c:v>
                </c:pt>
                <c:pt idx="108204">
                  <c:v>99.9755859</c:v>
                </c:pt>
                <c:pt idx="108205">
                  <c:v>78.0029297</c:v>
                </c:pt>
                <c:pt idx="108206">
                  <c:v>28.9306641</c:v>
                </c:pt>
                <c:pt idx="108207">
                  <c:v>-20.6298828</c:v>
                </c:pt>
                <c:pt idx="108208">
                  <c:v>-67.2607422</c:v>
                </c:pt>
                <c:pt idx="108209">
                  <c:v>-100.097656</c:v>
                </c:pt>
                <c:pt idx="108210">
                  <c:v>-95.703125</c:v>
                </c:pt>
                <c:pt idx="108211">
                  <c:v>-76.7822266</c:v>
                </c:pt>
                <c:pt idx="108212">
                  <c:v>-31.1279297</c:v>
                </c:pt>
                <c:pt idx="108213">
                  <c:v>16.4794922</c:v>
                </c:pt>
                <c:pt idx="108214">
                  <c:v>59.9365234</c:v>
                </c:pt>
                <c:pt idx="108215">
                  <c:v>95.9472656</c:v>
                </c:pt>
                <c:pt idx="108216">
                  <c:v>100.830078</c:v>
                </c:pt>
                <c:pt idx="108217">
                  <c:v>78.2470703</c:v>
                </c:pt>
                <c:pt idx="108218">
                  <c:v>39.6728516</c:v>
                </c:pt>
                <c:pt idx="108219">
                  <c:v>-11.1083984</c:v>
                </c:pt>
                <c:pt idx="108220">
                  <c:v>-63.5986328</c:v>
                </c:pt>
                <c:pt idx="108221">
                  <c:v>-94.1162109</c:v>
                </c:pt>
                <c:pt idx="108222">
                  <c:v>-101.68457</c:v>
                </c:pt>
                <c:pt idx="108223">
                  <c:v>-86.05957029999998</c:v>
                </c:pt>
                <c:pt idx="108224">
                  <c:v>-43.0908203</c:v>
                </c:pt>
                <c:pt idx="108225">
                  <c:v>9.765625</c:v>
                </c:pt>
                <c:pt idx="108226">
                  <c:v>56.0302734</c:v>
                </c:pt>
                <c:pt idx="108227">
                  <c:v>89.9658203</c:v>
                </c:pt>
                <c:pt idx="108228">
                  <c:v>103.637695</c:v>
                </c:pt>
                <c:pt idx="108229">
                  <c:v>82.88574219999992</c:v>
                </c:pt>
                <c:pt idx="108230">
                  <c:v>47.4853516</c:v>
                </c:pt>
                <c:pt idx="108231">
                  <c:v>-4.51660156</c:v>
                </c:pt>
                <c:pt idx="108232">
                  <c:v>-56.3964844</c:v>
                </c:pt>
                <c:pt idx="108233">
                  <c:v>-87.03613279999998</c:v>
                </c:pt>
                <c:pt idx="108234">
                  <c:v>-98.63281249999996</c:v>
                </c:pt>
                <c:pt idx="108235">
                  <c:v>-81.7871094</c:v>
                </c:pt>
                <c:pt idx="108236">
                  <c:v>-47.9736328</c:v>
                </c:pt>
                <c:pt idx="108237">
                  <c:v>3.78417969</c:v>
                </c:pt>
                <c:pt idx="108238">
                  <c:v>48.7060547</c:v>
                </c:pt>
                <c:pt idx="108239">
                  <c:v>92.1630859</c:v>
                </c:pt>
                <c:pt idx="108240">
                  <c:v>100.708008</c:v>
                </c:pt>
                <c:pt idx="108241">
                  <c:v>86.6699219</c:v>
                </c:pt>
                <c:pt idx="108242">
                  <c:v>49.9267578</c:v>
                </c:pt>
                <c:pt idx="108243">
                  <c:v>3.17382812</c:v>
                </c:pt>
                <c:pt idx="108244">
                  <c:v>-43.8232422</c:v>
                </c:pt>
                <c:pt idx="108245">
                  <c:v>-88.13476559999998</c:v>
                </c:pt>
                <c:pt idx="108246">
                  <c:v>-106.689453</c:v>
                </c:pt>
                <c:pt idx="108247">
                  <c:v>-96.67968749999996</c:v>
                </c:pt>
                <c:pt idx="108248">
                  <c:v>-60.4248047</c:v>
                </c:pt>
                <c:pt idx="108249">
                  <c:v>-8.30078125</c:v>
                </c:pt>
                <c:pt idx="108250">
                  <c:v>42.8466797</c:v>
                </c:pt>
                <c:pt idx="108251">
                  <c:v>81.7871094</c:v>
                </c:pt>
                <c:pt idx="108252">
                  <c:v>97.90039059999998</c:v>
                </c:pt>
                <c:pt idx="108253">
                  <c:v>83.12988279999993</c:v>
                </c:pt>
                <c:pt idx="108254">
                  <c:v>62.0117188</c:v>
                </c:pt>
                <c:pt idx="108255">
                  <c:v>10.9863281</c:v>
                </c:pt>
                <c:pt idx="108256">
                  <c:v>-38.8183594</c:v>
                </c:pt>
                <c:pt idx="108257">
                  <c:v>-83.4960938</c:v>
                </c:pt>
                <c:pt idx="108258">
                  <c:v>-94.84863279999998</c:v>
                </c:pt>
                <c:pt idx="108259">
                  <c:v>-88.13476559999998</c:v>
                </c:pt>
                <c:pt idx="108260">
                  <c:v>-60.6689453</c:v>
                </c:pt>
                <c:pt idx="108261">
                  <c:v>-12.4511719</c:v>
                </c:pt>
                <c:pt idx="108262">
                  <c:v>36.0107422</c:v>
                </c:pt>
                <c:pt idx="108263">
                  <c:v>79.5898438</c:v>
                </c:pt>
                <c:pt idx="108264">
                  <c:v>95.4589844</c:v>
                </c:pt>
                <c:pt idx="108265">
                  <c:v>93.6279297</c:v>
                </c:pt>
                <c:pt idx="108266">
                  <c:v>63.1103516</c:v>
                </c:pt>
                <c:pt idx="108267">
                  <c:v>20.7519531</c:v>
                </c:pt>
                <c:pt idx="108268">
                  <c:v>-31.8603516</c:v>
                </c:pt>
                <c:pt idx="108269">
                  <c:v>-80.4443359</c:v>
                </c:pt>
                <c:pt idx="108270">
                  <c:v>-104.003906</c:v>
                </c:pt>
                <c:pt idx="108271">
                  <c:v>-94.2382812</c:v>
                </c:pt>
                <c:pt idx="108272">
                  <c:v>-69.0917969</c:v>
                </c:pt>
                <c:pt idx="108273">
                  <c:v>-22.8271484</c:v>
                </c:pt>
                <c:pt idx="108274">
                  <c:v>28.9306641</c:v>
                </c:pt>
                <c:pt idx="108275">
                  <c:v>78.12499999999998</c:v>
                </c:pt>
                <c:pt idx="108276">
                  <c:v>96.3134766</c:v>
                </c:pt>
                <c:pt idx="108277">
                  <c:v>97.4121094</c:v>
                </c:pt>
                <c:pt idx="108278">
                  <c:v>76.4160156</c:v>
                </c:pt>
                <c:pt idx="108279">
                  <c:v>32.1044922</c:v>
                </c:pt>
                <c:pt idx="108280">
                  <c:v>-23.9257812</c:v>
                </c:pt>
                <c:pt idx="108281">
                  <c:v>-68.8476562</c:v>
                </c:pt>
                <c:pt idx="108282">
                  <c:v>-95.3369141</c:v>
                </c:pt>
                <c:pt idx="108283">
                  <c:v>-96.80175779999998</c:v>
                </c:pt>
                <c:pt idx="108284">
                  <c:v>-74.0966797</c:v>
                </c:pt>
                <c:pt idx="108285">
                  <c:v>-32.2265625</c:v>
                </c:pt>
                <c:pt idx="108286">
                  <c:v>12.8173828</c:v>
                </c:pt>
                <c:pt idx="108287">
                  <c:v>71.1669922</c:v>
                </c:pt>
                <c:pt idx="108288">
                  <c:v>100.097656</c:v>
                </c:pt>
                <c:pt idx="108289">
                  <c:v>99.3652344</c:v>
                </c:pt>
                <c:pt idx="108290">
                  <c:v>72.3876953</c:v>
                </c:pt>
                <c:pt idx="108291">
                  <c:v>37.3535156</c:v>
                </c:pt>
                <c:pt idx="108292">
                  <c:v>-17.0898438</c:v>
                </c:pt>
                <c:pt idx="108293">
                  <c:v>-62.2558594</c:v>
                </c:pt>
                <c:pt idx="108294">
                  <c:v>-92.89550779999998</c:v>
                </c:pt>
                <c:pt idx="108295">
                  <c:v>-99.7314453</c:v>
                </c:pt>
                <c:pt idx="108296">
                  <c:v>-80.68847659999993</c:v>
                </c:pt>
                <c:pt idx="108297">
                  <c:v>-41.015625</c:v>
                </c:pt>
                <c:pt idx="108298">
                  <c:v>21.3623047</c:v>
                </c:pt>
                <c:pt idx="108299">
                  <c:v>62.5</c:v>
                </c:pt>
                <c:pt idx="108300">
                  <c:v>91.4306641</c:v>
                </c:pt>
                <c:pt idx="108301">
                  <c:v>101.5625</c:v>
                </c:pt>
                <c:pt idx="108302">
                  <c:v>91.3085938</c:v>
                </c:pt>
                <c:pt idx="108303">
                  <c:v>42.3583984</c:v>
                </c:pt>
                <c:pt idx="108304">
                  <c:v>-11.71875</c:v>
                </c:pt>
                <c:pt idx="108305">
                  <c:v>-61.8896484</c:v>
                </c:pt>
                <c:pt idx="108306">
                  <c:v>-95.5810547</c:v>
                </c:pt>
                <c:pt idx="108307">
                  <c:v>-103.027344</c:v>
                </c:pt>
                <c:pt idx="108308">
                  <c:v>-88.37890619999993</c:v>
                </c:pt>
                <c:pt idx="108309">
                  <c:v>-46.1425781</c:v>
                </c:pt>
                <c:pt idx="108310">
                  <c:v>1.34277344</c:v>
                </c:pt>
                <c:pt idx="108311">
                  <c:v>53.1005859</c:v>
                </c:pt>
                <c:pt idx="108312">
                  <c:v>86.3037109</c:v>
                </c:pt>
                <c:pt idx="108313">
                  <c:v>99.7314453</c:v>
                </c:pt>
                <c:pt idx="108314">
                  <c:v>87.03613279999998</c:v>
                </c:pt>
                <c:pt idx="108315">
                  <c:v>46.5087891</c:v>
                </c:pt>
                <c:pt idx="108316">
                  <c:v>-5.49316406</c:v>
                </c:pt>
                <c:pt idx="108317">
                  <c:v>-50.4150391</c:v>
                </c:pt>
                <c:pt idx="108318">
                  <c:v>-82.7636719</c:v>
                </c:pt>
                <c:pt idx="108319">
                  <c:v>-102.539062</c:v>
                </c:pt>
                <c:pt idx="108320">
                  <c:v>-98.1445312</c:v>
                </c:pt>
                <c:pt idx="108321">
                  <c:v>-56.1523438</c:v>
                </c:pt>
                <c:pt idx="108322">
                  <c:v>-8.544921879999997</c:v>
                </c:pt>
                <c:pt idx="108323">
                  <c:v>42.1142578</c:v>
                </c:pt>
                <c:pt idx="108324">
                  <c:v>84.10644529999998</c:v>
                </c:pt>
                <c:pt idx="108325">
                  <c:v>95.9472656</c:v>
                </c:pt>
                <c:pt idx="108326">
                  <c:v>89.5996094</c:v>
                </c:pt>
                <c:pt idx="108327">
                  <c:v>59.5703125</c:v>
                </c:pt>
                <c:pt idx="108328">
                  <c:v>11.1083984</c:v>
                </c:pt>
                <c:pt idx="108329">
                  <c:v>-40.5273438</c:v>
                </c:pt>
                <c:pt idx="108330">
                  <c:v>-79.8339844</c:v>
                </c:pt>
                <c:pt idx="108331">
                  <c:v>-98.1445312</c:v>
                </c:pt>
                <c:pt idx="108332">
                  <c:v>-94.97070309999998</c:v>
                </c:pt>
                <c:pt idx="108333">
                  <c:v>-59.9365234</c:v>
                </c:pt>
                <c:pt idx="108334">
                  <c:v>-9.155273439999998</c:v>
                </c:pt>
                <c:pt idx="108335">
                  <c:v>41.9921875</c:v>
                </c:pt>
                <c:pt idx="108336">
                  <c:v>83.984375</c:v>
                </c:pt>
                <c:pt idx="108337">
                  <c:v>99.2431641</c:v>
                </c:pt>
                <c:pt idx="108338">
                  <c:v>94.84863279999998</c:v>
                </c:pt>
                <c:pt idx="108339">
                  <c:v>62.9882812</c:v>
                </c:pt>
                <c:pt idx="108340">
                  <c:v>21.3623047</c:v>
                </c:pt>
                <c:pt idx="108341">
                  <c:v>-35.8886719</c:v>
                </c:pt>
                <c:pt idx="108342">
                  <c:v>-74.0966797</c:v>
                </c:pt>
                <c:pt idx="108343">
                  <c:v>-96.0693359</c:v>
                </c:pt>
                <c:pt idx="108344">
                  <c:v>-102.905273</c:v>
                </c:pt>
                <c:pt idx="108345">
                  <c:v>-71.7773438</c:v>
                </c:pt>
                <c:pt idx="108346">
                  <c:v>-26.6113281</c:v>
                </c:pt>
                <c:pt idx="108347">
                  <c:v>31.98242189999997</c:v>
                </c:pt>
                <c:pt idx="108348">
                  <c:v>79.4677734</c:v>
                </c:pt>
                <c:pt idx="108349">
                  <c:v>98.38867190000001</c:v>
                </c:pt>
                <c:pt idx="108350">
                  <c:v>100.341797</c:v>
                </c:pt>
                <c:pt idx="108351">
                  <c:v>73.48632809999998</c:v>
                </c:pt>
                <c:pt idx="108352">
                  <c:v>27.34375</c:v>
                </c:pt>
                <c:pt idx="108353">
                  <c:v>-26.9775391</c:v>
                </c:pt>
                <c:pt idx="108354">
                  <c:v>-70.0683594</c:v>
                </c:pt>
                <c:pt idx="108355">
                  <c:v>-100.830078</c:v>
                </c:pt>
                <c:pt idx="108356">
                  <c:v>-101.5625</c:v>
                </c:pt>
                <c:pt idx="108357">
                  <c:v>-72.3876953</c:v>
                </c:pt>
                <c:pt idx="108358">
                  <c:v>-31.1279297</c:v>
                </c:pt>
                <c:pt idx="108359">
                  <c:v>21.2402344</c:v>
                </c:pt>
                <c:pt idx="108360">
                  <c:v>68.1152344</c:v>
                </c:pt>
                <c:pt idx="108361">
                  <c:v>100.830078</c:v>
                </c:pt>
                <c:pt idx="108362">
                  <c:v>103.149414</c:v>
                </c:pt>
                <c:pt idx="108363">
                  <c:v>78.6132812</c:v>
                </c:pt>
                <c:pt idx="108364">
                  <c:v>40.8935547</c:v>
                </c:pt>
                <c:pt idx="108365">
                  <c:v>-15.9912109</c:v>
                </c:pt>
                <c:pt idx="108366">
                  <c:v>-71.0449219</c:v>
                </c:pt>
                <c:pt idx="108367">
                  <c:v>-99.1210938</c:v>
                </c:pt>
                <c:pt idx="108368">
                  <c:v>-103.637695</c:v>
                </c:pt>
                <c:pt idx="108369">
                  <c:v>-78.9794922</c:v>
                </c:pt>
                <c:pt idx="108370">
                  <c:v>-35.7666016</c:v>
                </c:pt>
                <c:pt idx="108371">
                  <c:v>15.5029297</c:v>
                </c:pt>
                <c:pt idx="108372">
                  <c:v>62.0117188</c:v>
                </c:pt>
                <c:pt idx="108373">
                  <c:v>94.2382812</c:v>
                </c:pt>
                <c:pt idx="108374">
                  <c:v>97.77832029999998</c:v>
                </c:pt>
                <c:pt idx="108375">
                  <c:v>80.2001953</c:v>
                </c:pt>
                <c:pt idx="108376">
                  <c:v>45.2880859</c:v>
                </c:pt>
                <c:pt idx="108377">
                  <c:v>-6.95800781</c:v>
                </c:pt>
                <c:pt idx="108378">
                  <c:v>-59.0820312</c:v>
                </c:pt>
                <c:pt idx="108379">
                  <c:v>-93.2617188</c:v>
                </c:pt>
                <c:pt idx="108380">
                  <c:v>-101.44043</c:v>
                </c:pt>
                <c:pt idx="108381">
                  <c:v>-85.5712891</c:v>
                </c:pt>
                <c:pt idx="108382">
                  <c:v>-47.2412109</c:v>
                </c:pt>
                <c:pt idx="108383">
                  <c:v>10.8642578</c:v>
                </c:pt>
                <c:pt idx="108384">
                  <c:v>63.2324219</c:v>
                </c:pt>
                <c:pt idx="108385">
                  <c:v>95.9472656</c:v>
                </c:pt>
                <c:pt idx="108386">
                  <c:v>99.9755859</c:v>
                </c:pt>
                <c:pt idx="108387">
                  <c:v>90.4541016</c:v>
                </c:pt>
                <c:pt idx="108388">
                  <c:v>51.2695312</c:v>
                </c:pt>
                <c:pt idx="108389">
                  <c:v>-1.58691406</c:v>
                </c:pt>
                <c:pt idx="108390">
                  <c:v>-51.1474609</c:v>
                </c:pt>
                <c:pt idx="108391">
                  <c:v>-85.6933594</c:v>
                </c:pt>
                <c:pt idx="108392">
                  <c:v>-96.1914062</c:v>
                </c:pt>
                <c:pt idx="108393">
                  <c:v>-91.6748047</c:v>
                </c:pt>
                <c:pt idx="108394">
                  <c:v>-56.640625</c:v>
                </c:pt>
                <c:pt idx="108395">
                  <c:v>-9.155273439999998</c:v>
                </c:pt>
                <c:pt idx="108396">
                  <c:v>50.5371094</c:v>
                </c:pt>
                <c:pt idx="108397">
                  <c:v>90.6982422</c:v>
                </c:pt>
                <c:pt idx="108398">
                  <c:v>99.1210938</c:v>
                </c:pt>
                <c:pt idx="108399">
                  <c:v>86.6699219</c:v>
                </c:pt>
                <c:pt idx="108400">
                  <c:v>52.9785156</c:v>
                </c:pt>
                <c:pt idx="108401">
                  <c:v>2.56347656</c:v>
                </c:pt>
                <c:pt idx="108402">
                  <c:v>-45.6542969</c:v>
                </c:pt>
                <c:pt idx="108403">
                  <c:v>-83.7402344</c:v>
                </c:pt>
                <c:pt idx="108404">
                  <c:v>-97.5341797</c:v>
                </c:pt>
                <c:pt idx="108405">
                  <c:v>-88.37890619999993</c:v>
                </c:pt>
                <c:pt idx="108406">
                  <c:v>-61.7675781</c:v>
                </c:pt>
                <c:pt idx="108407">
                  <c:v>-9.155273439999998</c:v>
                </c:pt>
                <c:pt idx="108408">
                  <c:v>31.1279297</c:v>
                </c:pt>
                <c:pt idx="108409">
                  <c:v>80.68847659999993</c:v>
                </c:pt>
                <c:pt idx="108410">
                  <c:v>92.2851562</c:v>
                </c:pt>
                <c:pt idx="108411">
                  <c:v>93.2617188</c:v>
                </c:pt>
                <c:pt idx="108412">
                  <c:v>63.3544922</c:v>
                </c:pt>
                <c:pt idx="108413">
                  <c:v>19.2871094</c:v>
                </c:pt>
                <c:pt idx="108414">
                  <c:v>-35.5224609</c:v>
                </c:pt>
                <c:pt idx="108415">
                  <c:v>-74.7070312</c:v>
                </c:pt>
                <c:pt idx="108416">
                  <c:v>-99.7314453</c:v>
                </c:pt>
                <c:pt idx="108417">
                  <c:v>-97.77832029999998</c:v>
                </c:pt>
                <c:pt idx="108418">
                  <c:v>-65.18554690000001</c:v>
                </c:pt>
                <c:pt idx="108419">
                  <c:v>-16.3574219</c:v>
                </c:pt>
                <c:pt idx="108420">
                  <c:v>35.5224609</c:v>
                </c:pt>
                <c:pt idx="108421">
                  <c:v>82.15332029999998</c:v>
                </c:pt>
                <c:pt idx="108422">
                  <c:v>97.5341797</c:v>
                </c:pt>
                <c:pt idx="108423">
                  <c:v>98.9990234</c:v>
                </c:pt>
                <c:pt idx="108424">
                  <c:v>69.45800779999998</c:v>
                </c:pt>
                <c:pt idx="108425">
                  <c:v>28.0761719</c:v>
                </c:pt>
                <c:pt idx="108426">
                  <c:v>-23.3154297</c:v>
                </c:pt>
                <c:pt idx="108427">
                  <c:v>-72.3876953</c:v>
                </c:pt>
                <c:pt idx="108428">
                  <c:v>-100.097656</c:v>
                </c:pt>
                <c:pt idx="108429">
                  <c:v>-98.1445312</c:v>
                </c:pt>
                <c:pt idx="108430">
                  <c:v>-72.7539062</c:v>
                </c:pt>
                <c:pt idx="108431">
                  <c:v>-30.5175781</c:v>
                </c:pt>
                <c:pt idx="108432">
                  <c:v>23.4375</c:v>
                </c:pt>
                <c:pt idx="108433">
                  <c:v>66.65039059999994</c:v>
                </c:pt>
                <c:pt idx="108434">
                  <c:v>97.90039059999998</c:v>
                </c:pt>
                <c:pt idx="108435">
                  <c:v>105.102539</c:v>
                </c:pt>
                <c:pt idx="108436">
                  <c:v>78.4912109</c:v>
                </c:pt>
                <c:pt idx="108437">
                  <c:v>31.7382812</c:v>
                </c:pt>
                <c:pt idx="108438">
                  <c:v>-19.0429688</c:v>
                </c:pt>
                <c:pt idx="108439">
                  <c:v>-54.93164059999999</c:v>
                </c:pt>
                <c:pt idx="108440">
                  <c:v>-94.4824219</c:v>
                </c:pt>
                <c:pt idx="108441">
                  <c:v>-106.689453</c:v>
                </c:pt>
                <c:pt idx="108442">
                  <c:v>-83.7402344</c:v>
                </c:pt>
                <c:pt idx="108443">
                  <c:v>-38.4521484</c:v>
                </c:pt>
                <c:pt idx="108444">
                  <c:v>14.6484375</c:v>
                </c:pt>
                <c:pt idx="108445">
                  <c:v>58.83789059999999</c:v>
                </c:pt>
                <c:pt idx="108446">
                  <c:v>89.2333984</c:v>
                </c:pt>
                <c:pt idx="108447">
                  <c:v>100.830078</c:v>
                </c:pt>
                <c:pt idx="108448">
                  <c:v>79.4677734</c:v>
                </c:pt>
                <c:pt idx="108449">
                  <c:v>39.30664059999999</c:v>
                </c:pt>
                <c:pt idx="108450">
                  <c:v>-10.1318359</c:v>
                </c:pt>
                <c:pt idx="108451">
                  <c:v>-57.8613281</c:v>
                </c:pt>
                <c:pt idx="108452">
                  <c:v>-85.20507809999994</c:v>
                </c:pt>
                <c:pt idx="108453">
                  <c:v>-102.172852</c:v>
                </c:pt>
                <c:pt idx="108454">
                  <c:v>-83.984375</c:v>
                </c:pt>
                <c:pt idx="108455">
                  <c:v>-37.2314453</c:v>
                </c:pt>
                <c:pt idx="108456">
                  <c:v>9.88769531</c:v>
                </c:pt>
                <c:pt idx="108457">
                  <c:v>50.2929688</c:v>
                </c:pt>
                <c:pt idx="108458">
                  <c:v>80.2001953</c:v>
                </c:pt>
                <c:pt idx="108459">
                  <c:v>101.074219</c:v>
                </c:pt>
                <c:pt idx="108460">
                  <c:v>87.2802734</c:v>
                </c:pt>
                <c:pt idx="108461">
                  <c:v>51.2695312</c:v>
                </c:pt>
                <c:pt idx="108462">
                  <c:v>2.9296875</c:v>
                </c:pt>
                <c:pt idx="108463">
                  <c:v>-48.9501953</c:v>
                </c:pt>
                <c:pt idx="108464">
                  <c:v>-87.15820309999998</c:v>
                </c:pt>
                <c:pt idx="108465">
                  <c:v>-101.44043</c:v>
                </c:pt>
                <c:pt idx="108466">
                  <c:v>-83.8623047</c:v>
                </c:pt>
                <c:pt idx="108467">
                  <c:v>-56.5185547</c:v>
                </c:pt>
                <c:pt idx="108468">
                  <c:v>-3.54003906</c:v>
                </c:pt>
                <c:pt idx="108469">
                  <c:v>46.7529297</c:v>
                </c:pt>
                <c:pt idx="108470">
                  <c:v>84.7167969</c:v>
                </c:pt>
                <c:pt idx="108471">
                  <c:v>100.463867</c:v>
                </c:pt>
                <c:pt idx="108472">
                  <c:v>92.6513672</c:v>
                </c:pt>
                <c:pt idx="108473">
                  <c:v>58.59375</c:v>
                </c:pt>
                <c:pt idx="108474">
                  <c:v>-0.122070312</c:v>
                </c:pt>
                <c:pt idx="108475">
                  <c:v>-42.96875</c:v>
                </c:pt>
                <c:pt idx="108476">
                  <c:v>-73.9746094</c:v>
                </c:pt>
                <c:pt idx="108477">
                  <c:v>-103.759766</c:v>
                </c:pt>
                <c:pt idx="108478">
                  <c:v>-97.65625</c:v>
                </c:pt>
                <c:pt idx="108479">
                  <c:v>-60.9130859</c:v>
                </c:pt>
                <c:pt idx="108480">
                  <c:v>-13.9160156</c:v>
                </c:pt>
                <c:pt idx="108481">
                  <c:v>37.3535156</c:v>
                </c:pt>
                <c:pt idx="108482">
                  <c:v>80.32226559999998</c:v>
                </c:pt>
                <c:pt idx="108483">
                  <c:v>99.7314453</c:v>
                </c:pt>
                <c:pt idx="108484">
                  <c:v>93.38378909999996</c:v>
                </c:pt>
                <c:pt idx="108485">
                  <c:v>65.3076172</c:v>
                </c:pt>
                <c:pt idx="108486">
                  <c:v>23.9257812</c:v>
                </c:pt>
                <c:pt idx="108487">
                  <c:v>-33.81347659999999</c:v>
                </c:pt>
                <c:pt idx="108488">
                  <c:v>-74.46289059999998</c:v>
                </c:pt>
                <c:pt idx="108489">
                  <c:v>-102.783203</c:v>
                </c:pt>
                <c:pt idx="108490">
                  <c:v>-93.2617188</c:v>
                </c:pt>
                <c:pt idx="108491">
                  <c:v>-67.0166016</c:v>
                </c:pt>
                <c:pt idx="108492">
                  <c:v>-28.3203125</c:v>
                </c:pt>
                <c:pt idx="108493">
                  <c:v>24.1699219</c:v>
                </c:pt>
                <c:pt idx="108494">
                  <c:v>73.9746094</c:v>
                </c:pt>
                <c:pt idx="108495">
                  <c:v>99.1210938</c:v>
                </c:pt>
                <c:pt idx="108496">
                  <c:v>105.712891</c:v>
                </c:pt>
                <c:pt idx="108497">
                  <c:v>71.8994141</c:v>
                </c:pt>
                <c:pt idx="108498">
                  <c:v>24.0478516</c:v>
                </c:pt>
                <c:pt idx="108499">
                  <c:v>-27.9541016</c:v>
                </c:pt>
                <c:pt idx="108500">
                  <c:v>-71.7773438</c:v>
                </c:pt>
                <c:pt idx="108501">
                  <c:v>-95.82519529999998</c:v>
                </c:pt>
                <c:pt idx="108502">
                  <c:v>-94.1162109</c:v>
                </c:pt>
                <c:pt idx="108503">
                  <c:v>-72.7539062</c:v>
                </c:pt>
                <c:pt idx="108504">
                  <c:v>-37.8417969</c:v>
                </c:pt>
                <c:pt idx="108505">
                  <c:v>17.7001953</c:v>
                </c:pt>
                <c:pt idx="108506">
                  <c:v>61.5234375</c:v>
                </c:pt>
                <c:pt idx="108507">
                  <c:v>87.6464844</c:v>
                </c:pt>
                <c:pt idx="108508">
                  <c:v>98.2666016</c:v>
                </c:pt>
                <c:pt idx="108509">
                  <c:v>71.8994141</c:v>
                </c:pt>
                <c:pt idx="108510">
                  <c:v>33.81347659999999</c:v>
                </c:pt>
                <c:pt idx="108511">
                  <c:v>-14.2822266</c:v>
                </c:pt>
                <c:pt idx="108512">
                  <c:v>-59.5703125</c:v>
                </c:pt>
                <c:pt idx="108513">
                  <c:v>-94.2382812</c:v>
                </c:pt>
                <c:pt idx="108514">
                  <c:v>-98.75488279999998</c:v>
                </c:pt>
                <c:pt idx="108515">
                  <c:v>-79.8339844</c:v>
                </c:pt>
                <c:pt idx="108516">
                  <c:v>-40.8935547</c:v>
                </c:pt>
                <c:pt idx="108517">
                  <c:v>8.7890625</c:v>
                </c:pt>
                <c:pt idx="108518">
                  <c:v>63.9648438</c:v>
                </c:pt>
                <c:pt idx="108519">
                  <c:v>98.5107422</c:v>
                </c:pt>
                <c:pt idx="108520">
                  <c:v>101.928711</c:v>
                </c:pt>
                <c:pt idx="108521">
                  <c:v>84.4726562</c:v>
                </c:pt>
                <c:pt idx="108522">
                  <c:v>43.3349609</c:v>
                </c:pt>
                <c:pt idx="108523">
                  <c:v>-12.4511719</c:v>
                </c:pt>
                <c:pt idx="108524">
                  <c:v>-57.0068359</c:v>
                </c:pt>
                <c:pt idx="108525">
                  <c:v>-92.77343749999996</c:v>
                </c:pt>
                <c:pt idx="108526">
                  <c:v>-105.46875</c:v>
                </c:pt>
                <c:pt idx="108527">
                  <c:v>-84.7167969</c:v>
                </c:pt>
                <c:pt idx="108528">
                  <c:v>-48.3398438</c:v>
                </c:pt>
                <c:pt idx="108529">
                  <c:v>5.98144531</c:v>
                </c:pt>
                <c:pt idx="108530">
                  <c:v>60.0585938</c:v>
                </c:pt>
                <c:pt idx="108531">
                  <c:v>93.2617188</c:v>
                </c:pt>
                <c:pt idx="108532">
                  <c:v>100.341797</c:v>
                </c:pt>
                <c:pt idx="108533">
                  <c:v>89.9658203</c:v>
                </c:pt>
                <c:pt idx="108534">
                  <c:v>52.0019531</c:v>
                </c:pt>
                <c:pt idx="108535">
                  <c:v>-0.48828125</c:v>
                </c:pt>
                <c:pt idx="108536">
                  <c:v>-46.2646484</c:v>
                </c:pt>
                <c:pt idx="108537">
                  <c:v>-83.0078125</c:v>
                </c:pt>
                <c:pt idx="108538">
                  <c:v>-102.050781</c:v>
                </c:pt>
                <c:pt idx="108539">
                  <c:v>-95.5810547</c:v>
                </c:pt>
                <c:pt idx="108540">
                  <c:v>-63.4765625</c:v>
                </c:pt>
                <c:pt idx="108541">
                  <c:v>-12.9394531</c:v>
                </c:pt>
                <c:pt idx="108542">
                  <c:v>45.2880859</c:v>
                </c:pt>
                <c:pt idx="108543">
                  <c:v>83.4960938</c:v>
                </c:pt>
                <c:pt idx="108544">
                  <c:v>98.5107422</c:v>
                </c:pt>
                <c:pt idx="108545">
                  <c:v>97.65625</c:v>
                </c:pt>
                <c:pt idx="108546">
                  <c:v>60.6689453</c:v>
                </c:pt>
                <c:pt idx="108547">
                  <c:v>8.42285156</c:v>
                </c:pt>
                <c:pt idx="108548">
                  <c:v>-49.1943359</c:v>
                </c:pt>
                <c:pt idx="108549">
                  <c:v>-79.22363279999998</c:v>
                </c:pt>
                <c:pt idx="108550">
                  <c:v>-104.492188</c:v>
                </c:pt>
                <c:pt idx="108551">
                  <c:v>-99.7314453</c:v>
                </c:pt>
                <c:pt idx="108552">
                  <c:v>-65.3076172</c:v>
                </c:pt>
                <c:pt idx="108553">
                  <c:v>-15.0146484</c:v>
                </c:pt>
                <c:pt idx="108554">
                  <c:v>34.17968749999999</c:v>
                </c:pt>
                <c:pt idx="108555">
                  <c:v>77.0263672</c:v>
                </c:pt>
                <c:pt idx="108556">
                  <c:v>106.445312</c:v>
                </c:pt>
                <c:pt idx="108557">
                  <c:v>101.318359</c:v>
                </c:pt>
                <c:pt idx="108558">
                  <c:v>61.8896484</c:v>
                </c:pt>
                <c:pt idx="108559">
                  <c:v>20.9960938</c:v>
                </c:pt>
                <c:pt idx="108560">
                  <c:v>-32.1044922</c:v>
                </c:pt>
                <c:pt idx="108561">
                  <c:v>-78.2470703</c:v>
                </c:pt>
                <c:pt idx="108562">
                  <c:v>-103.271484</c:v>
                </c:pt>
                <c:pt idx="108563">
                  <c:v>-98.87695309999998</c:v>
                </c:pt>
                <c:pt idx="108564">
                  <c:v>-71.7773438</c:v>
                </c:pt>
                <c:pt idx="108565">
                  <c:v>-21.484375</c:v>
                </c:pt>
                <c:pt idx="108566">
                  <c:v>33.203125</c:v>
                </c:pt>
                <c:pt idx="108567">
                  <c:v>76.5380859</c:v>
                </c:pt>
                <c:pt idx="108568">
                  <c:v>102.416992</c:v>
                </c:pt>
                <c:pt idx="108569">
                  <c:v>99.3652344</c:v>
                </c:pt>
                <c:pt idx="108570">
                  <c:v>72.9980469</c:v>
                </c:pt>
                <c:pt idx="108571">
                  <c:v>28.44238279999998</c:v>
                </c:pt>
                <c:pt idx="108572">
                  <c:v>-25.8789062</c:v>
                </c:pt>
                <c:pt idx="108573">
                  <c:v>-68.35937499999996</c:v>
                </c:pt>
                <c:pt idx="108574">
                  <c:v>-93.1396484</c:v>
                </c:pt>
                <c:pt idx="108575">
                  <c:v>-98.63281249999996</c:v>
                </c:pt>
                <c:pt idx="108576">
                  <c:v>-71.0449219</c:v>
                </c:pt>
                <c:pt idx="108577">
                  <c:v>-33.9355469</c:v>
                </c:pt>
                <c:pt idx="108578">
                  <c:v>16.9677734</c:v>
                </c:pt>
                <c:pt idx="108579">
                  <c:v>63.5986328</c:v>
                </c:pt>
                <c:pt idx="108580">
                  <c:v>92.89550779999998</c:v>
                </c:pt>
                <c:pt idx="108581">
                  <c:v>102.294922</c:v>
                </c:pt>
                <c:pt idx="108582">
                  <c:v>77.63671879999995</c:v>
                </c:pt>
                <c:pt idx="108583">
                  <c:v>36.1328125</c:v>
                </c:pt>
                <c:pt idx="108584">
                  <c:v>-20.2636719</c:v>
                </c:pt>
                <c:pt idx="108585">
                  <c:v>-64.3310547</c:v>
                </c:pt>
                <c:pt idx="108586">
                  <c:v>-101.68457</c:v>
                </c:pt>
                <c:pt idx="108587">
                  <c:v>-100.097656</c:v>
                </c:pt>
                <c:pt idx="108588">
                  <c:v>-74.46289059999998</c:v>
                </c:pt>
                <c:pt idx="108589">
                  <c:v>-46.9970703</c:v>
                </c:pt>
                <c:pt idx="108590">
                  <c:v>6.225585939999994</c:v>
                </c:pt>
                <c:pt idx="108591">
                  <c:v>66.7724609</c:v>
                </c:pt>
                <c:pt idx="108592">
                  <c:v>92.2851562</c:v>
                </c:pt>
                <c:pt idx="108593">
                  <c:v>100.708008</c:v>
                </c:pt>
                <c:pt idx="108594">
                  <c:v>82.5195312</c:v>
                </c:pt>
                <c:pt idx="108595">
                  <c:v>44.3115234</c:v>
                </c:pt>
                <c:pt idx="108596">
                  <c:v>-9.64355469</c:v>
                </c:pt>
                <c:pt idx="108597">
                  <c:v>-58.9599609</c:v>
                </c:pt>
                <c:pt idx="108598">
                  <c:v>-90.94238279999998</c:v>
                </c:pt>
                <c:pt idx="108599">
                  <c:v>-102.172852</c:v>
                </c:pt>
                <c:pt idx="108600">
                  <c:v>-81.4208984</c:v>
                </c:pt>
                <c:pt idx="108601">
                  <c:v>-46.6308594</c:v>
                </c:pt>
                <c:pt idx="108602">
                  <c:v>10.4980469</c:v>
                </c:pt>
                <c:pt idx="108603">
                  <c:v>53.4667969</c:v>
                </c:pt>
                <c:pt idx="108604">
                  <c:v>93.01757809999998</c:v>
                </c:pt>
                <c:pt idx="108605">
                  <c:v>106.689453</c:v>
                </c:pt>
                <c:pt idx="108606">
                  <c:v>85.5712891</c:v>
                </c:pt>
                <c:pt idx="108607">
                  <c:v>47.7294922</c:v>
                </c:pt>
                <c:pt idx="108608">
                  <c:v>-1.46484375</c:v>
                </c:pt>
                <c:pt idx="108609">
                  <c:v>-52.734375</c:v>
                </c:pt>
                <c:pt idx="108610">
                  <c:v>-91.9189453</c:v>
                </c:pt>
                <c:pt idx="108611">
                  <c:v>-102.294922</c:v>
                </c:pt>
                <c:pt idx="108612">
                  <c:v>-90.82031249999996</c:v>
                </c:pt>
                <c:pt idx="108613">
                  <c:v>-48.2177734</c:v>
                </c:pt>
                <c:pt idx="108614">
                  <c:v>6.225585939999994</c:v>
                </c:pt>
                <c:pt idx="108615">
                  <c:v>47.4853516</c:v>
                </c:pt>
                <c:pt idx="108616">
                  <c:v>90.2099609</c:v>
                </c:pt>
                <c:pt idx="108617">
                  <c:v>103.027344</c:v>
                </c:pt>
                <c:pt idx="108618">
                  <c:v>88.7451172</c:v>
                </c:pt>
                <c:pt idx="108619">
                  <c:v>55.7861328</c:v>
                </c:pt>
                <c:pt idx="108620">
                  <c:v>14.4042969</c:v>
                </c:pt>
                <c:pt idx="108621">
                  <c:v>-34.3017578</c:v>
                </c:pt>
                <c:pt idx="108622">
                  <c:v>-82.03125</c:v>
                </c:pt>
                <c:pt idx="108623">
                  <c:v>-94.84863279999998</c:v>
                </c:pt>
                <c:pt idx="108624">
                  <c:v>-87.15820309999998</c:v>
                </c:pt>
                <c:pt idx="108625">
                  <c:v>-60.7910156</c:v>
                </c:pt>
                <c:pt idx="108626">
                  <c:v>-17.578125</c:v>
                </c:pt>
                <c:pt idx="108627">
                  <c:v>35.4003906</c:v>
                </c:pt>
                <c:pt idx="108628">
                  <c:v>87.03613279999998</c:v>
                </c:pt>
                <c:pt idx="108629">
                  <c:v>98.75488279999998</c:v>
                </c:pt>
                <c:pt idx="108630">
                  <c:v>85.9375</c:v>
                </c:pt>
                <c:pt idx="108631">
                  <c:v>61.5234375</c:v>
                </c:pt>
                <c:pt idx="108632">
                  <c:v>11.9628906</c:v>
                </c:pt>
                <c:pt idx="108633">
                  <c:v>-35.0341797</c:v>
                </c:pt>
                <c:pt idx="108634">
                  <c:v>-75.9277344</c:v>
                </c:pt>
                <c:pt idx="108635">
                  <c:v>-97.2900391</c:v>
                </c:pt>
                <c:pt idx="108636">
                  <c:v>-95.5810547</c:v>
                </c:pt>
                <c:pt idx="108637">
                  <c:v>-68.60351559999998</c:v>
                </c:pt>
                <c:pt idx="108638">
                  <c:v>-18.1884766</c:v>
                </c:pt>
                <c:pt idx="108639">
                  <c:v>35.8886719</c:v>
                </c:pt>
                <c:pt idx="108640">
                  <c:v>69.33593749999996</c:v>
                </c:pt>
                <c:pt idx="108641">
                  <c:v>100.219727</c:v>
                </c:pt>
                <c:pt idx="108642">
                  <c:v>104.858398</c:v>
                </c:pt>
                <c:pt idx="108643">
                  <c:v>76.0498047</c:v>
                </c:pt>
                <c:pt idx="108644">
                  <c:v>21.7285156</c:v>
                </c:pt>
                <c:pt idx="108645">
                  <c:v>-30.0292969</c:v>
                </c:pt>
                <c:pt idx="108646">
                  <c:v>-72.0214844</c:v>
                </c:pt>
                <c:pt idx="108647">
                  <c:v>-96.4355469</c:v>
                </c:pt>
                <c:pt idx="108648">
                  <c:v>-100.952148</c:v>
                </c:pt>
                <c:pt idx="108649">
                  <c:v>-72.7539062</c:v>
                </c:pt>
                <c:pt idx="108650">
                  <c:v>-28.3203125</c:v>
                </c:pt>
                <c:pt idx="108651">
                  <c:v>17.4560547</c:v>
                </c:pt>
                <c:pt idx="108652">
                  <c:v>66.0400391</c:v>
                </c:pt>
                <c:pt idx="108653">
                  <c:v>96.5576172</c:v>
                </c:pt>
                <c:pt idx="108654">
                  <c:v>98.87695309999998</c:v>
                </c:pt>
                <c:pt idx="108655">
                  <c:v>80.32226559999998</c:v>
                </c:pt>
                <c:pt idx="108656">
                  <c:v>32.1044922</c:v>
                </c:pt>
                <c:pt idx="108657">
                  <c:v>-15.5029297</c:v>
                </c:pt>
                <c:pt idx="108658">
                  <c:v>-64.453125</c:v>
                </c:pt>
                <c:pt idx="108659">
                  <c:v>-104.370117</c:v>
                </c:pt>
                <c:pt idx="108660">
                  <c:v>-100.341797</c:v>
                </c:pt>
                <c:pt idx="108661">
                  <c:v>-72.50976559999998</c:v>
                </c:pt>
                <c:pt idx="108662">
                  <c:v>-28.9306641</c:v>
                </c:pt>
                <c:pt idx="108663">
                  <c:v>17.0898438</c:v>
                </c:pt>
                <c:pt idx="108664">
                  <c:v>67.2607422</c:v>
                </c:pt>
                <c:pt idx="108665">
                  <c:v>94.6044922</c:v>
                </c:pt>
                <c:pt idx="108666">
                  <c:v>98.87695309999998</c:v>
                </c:pt>
                <c:pt idx="108667">
                  <c:v>87.6464844</c:v>
                </c:pt>
                <c:pt idx="108668">
                  <c:v>45.8984375</c:v>
                </c:pt>
                <c:pt idx="108669">
                  <c:v>-11.3525391</c:v>
                </c:pt>
                <c:pt idx="108670">
                  <c:v>-56.640625</c:v>
                </c:pt>
                <c:pt idx="108671">
                  <c:v>-80.68847659999993</c:v>
                </c:pt>
                <c:pt idx="108672">
                  <c:v>-90.33203119999993</c:v>
                </c:pt>
                <c:pt idx="108673">
                  <c:v>-88.2568359</c:v>
                </c:pt>
                <c:pt idx="108674">
                  <c:v>-42.7246094</c:v>
                </c:pt>
                <c:pt idx="108675">
                  <c:v>11.1083984</c:v>
                </c:pt>
                <c:pt idx="108676">
                  <c:v>57.4951172</c:v>
                </c:pt>
                <c:pt idx="108677">
                  <c:v>88.2568359</c:v>
                </c:pt>
                <c:pt idx="108678">
                  <c:v>97.1679688</c:v>
                </c:pt>
                <c:pt idx="108679">
                  <c:v>85.08300779999998</c:v>
                </c:pt>
                <c:pt idx="108680">
                  <c:v>46.1425781</c:v>
                </c:pt>
                <c:pt idx="108681">
                  <c:v>-5.37109375</c:v>
                </c:pt>
                <c:pt idx="108682">
                  <c:v>-53.34472659999999</c:v>
                </c:pt>
                <c:pt idx="108683">
                  <c:v>-90.33203119999993</c:v>
                </c:pt>
                <c:pt idx="108684">
                  <c:v>-104.492188</c:v>
                </c:pt>
                <c:pt idx="108685">
                  <c:v>-87.15820309999998</c:v>
                </c:pt>
                <c:pt idx="108686">
                  <c:v>-54.1992188</c:v>
                </c:pt>
                <c:pt idx="108687">
                  <c:v>-3.41796875</c:v>
                </c:pt>
                <c:pt idx="108688">
                  <c:v>50.2929688</c:v>
                </c:pt>
                <c:pt idx="108689">
                  <c:v>80.9326172</c:v>
                </c:pt>
                <c:pt idx="108690">
                  <c:v>103.149414</c:v>
                </c:pt>
                <c:pt idx="108691">
                  <c:v>92.0410156</c:v>
                </c:pt>
                <c:pt idx="108692">
                  <c:v>54.32128909999999</c:v>
                </c:pt>
                <c:pt idx="108693">
                  <c:v>5.49316406</c:v>
                </c:pt>
                <c:pt idx="108694">
                  <c:v>-42.8466797</c:v>
                </c:pt>
                <c:pt idx="108695">
                  <c:v>-82.7636719</c:v>
                </c:pt>
                <c:pt idx="108696">
                  <c:v>-104.492188</c:v>
                </c:pt>
                <c:pt idx="108697">
                  <c:v>-94.84863279999998</c:v>
                </c:pt>
                <c:pt idx="108698">
                  <c:v>-59.4482422</c:v>
                </c:pt>
                <c:pt idx="108699">
                  <c:v>-5.859375</c:v>
                </c:pt>
                <c:pt idx="108700">
                  <c:v>35.8886719</c:v>
                </c:pt>
                <c:pt idx="108701">
                  <c:v>73.7304688</c:v>
                </c:pt>
                <c:pt idx="108702">
                  <c:v>100.708008</c:v>
                </c:pt>
                <c:pt idx="108703">
                  <c:v>94.3603516</c:v>
                </c:pt>
                <c:pt idx="108704">
                  <c:v>60.18066409999999</c:v>
                </c:pt>
                <c:pt idx="108705">
                  <c:v>13.5498047</c:v>
                </c:pt>
                <c:pt idx="108706">
                  <c:v>-37.3535156</c:v>
                </c:pt>
                <c:pt idx="108707">
                  <c:v>-81.17675779999993</c:v>
                </c:pt>
                <c:pt idx="108708">
                  <c:v>-99.60937499999996</c:v>
                </c:pt>
                <c:pt idx="108709">
                  <c:v>-93.9941406</c:v>
                </c:pt>
                <c:pt idx="108710">
                  <c:v>-67.50488279999998</c:v>
                </c:pt>
                <c:pt idx="108711">
                  <c:v>-21.6064453</c:v>
                </c:pt>
                <c:pt idx="108712">
                  <c:v>36.2548828</c:v>
                </c:pt>
                <c:pt idx="108713">
                  <c:v>83.2519531</c:v>
                </c:pt>
                <c:pt idx="108714">
                  <c:v>102.539062</c:v>
                </c:pt>
                <c:pt idx="108715">
                  <c:v>96.0693359</c:v>
                </c:pt>
                <c:pt idx="108716">
                  <c:v>68.9697266</c:v>
                </c:pt>
                <c:pt idx="108717">
                  <c:v>20.5078125</c:v>
                </c:pt>
                <c:pt idx="108718">
                  <c:v>-30.3955078</c:v>
                </c:pt>
                <c:pt idx="108719">
                  <c:v>-65.67382809999994</c:v>
                </c:pt>
                <c:pt idx="108720">
                  <c:v>-100.463867</c:v>
                </c:pt>
                <c:pt idx="108721">
                  <c:v>-96.1914062</c:v>
                </c:pt>
                <c:pt idx="108722">
                  <c:v>-69.2138672</c:v>
                </c:pt>
                <c:pt idx="108723">
                  <c:v>-24.6582031</c:v>
                </c:pt>
                <c:pt idx="108724">
                  <c:v>25.2685547</c:v>
                </c:pt>
                <c:pt idx="108725">
                  <c:v>71.2890625</c:v>
                </c:pt>
                <c:pt idx="108726">
                  <c:v>92.0410156</c:v>
                </c:pt>
                <c:pt idx="108727">
                  <c:v>96.0693359</c:v>
                </c:pt>
                <c:pt idx="108728">
                  <c:v>79.22363279999998</c:v>
                </c:pt>
                <c:pt idx="108729">
                  <c:v>35.15625</c:v>
                </c:pt>
                <c:pt idx="108730">
                  <c:v>-23.5595703</c:v>
                </c:pt>
                <c:pt idx="108731">
                  <c:v>-64.0869141</c:v>
                </c:pt>
                <c:pt idx="108732">
                  <c:v>-92.4072266</c:v>
                </c:pt>
                <c:pt idx="108733">
                  <c:v>-95.9472656</c:v>
                </c:pt>
                <c:pt idx="108734">
                  <c:v>-82.6416016</c:v>
                </c:pt>
                <c:pt idx="108735">
                  <c:v>-37.109375</c:v>
                </c:pt>
                <c:pt idx="108736">
                  <c:v>17.3339844</c:v>
                </c:pt>
                <c:pt idx="108737">
                  <c:v>66.7724609</c:v>
                </c:pt>
                <c:pt idx="108738">
                  <c:v>92.1630859</c:v>
                </c:pt>
                <c:pt idx="108739">
                  <c:v>102.416992</c:v>
                </c:pt>
                <c:pt idx="108740">
                  <c:v>79.22363279999998</c:v>
                </c:pt>
                <c:pt idx="108741">
                  <c:v>44.4335938</c:v>
                </c:pt>
                <c:pt idx="108742">
                  <c:v>-8.544921879999997</c:v>
                </c:pt>
                <c:pt idx="108743">
                  <c:v>-63.4765625</c:v>
                </c:pt>
                <c:pt idx="108744">
                  <c:v>-92.77343749999996</c:v>
                </c:pt>
                <c:pt idx="108745">
                  <c:v>-99.1210938</c:v>
                </c:pt>
                <c:pt idx="108746">
                  <c:v>-82.3974609</c:v>
                </c:pt>
                <c:pt idx="108747">
                  <c:v>-43.5791016</c:v>
                </c:pt>
                <c:pt idx="108748">
                  <c:v>5.12695312</c:v>
                </c:pt>
                <c:pt idx="108749">
                  <c:v>50.78125</c:v>
                </c:pt>
                <c:pt idx="108750">
                  <c:v>82.27539059999994</c:v>
                </c:pt>
                <c:pt idx="108751">
                  <c:v>90.4541016</c:v>
                </c:pt>
                <c:pt idx="108752">
                  <c:v>85.20507809999994</c:v>
                </c:pt>
                <c:pt idx="108753">
                  <c:v>41.015625</c:v>
                </c:pt>
                <c:pt idx="108754">
                  <c:v>-5.615234379999995</c:v>
                </c:pt>
                <c:pt idx="108755">
                  <c:v>-49.1943359</c:v>
                </c:pt>
                <c:pt idx="108756">
                  <c:v>-90.2099609</c:v>
                </c:pt>
                <c:pt idx="108757">
                  <c:v>-104.736328</c:v>
                </c:pt>
                <c:pt idx="108758">
                  <c:v>-92.5292969</c:v>
                </c:pt>
                <c:pt idx="108759">
                  <c:v>-52.1240234</c:v>
                </c:pt>
                <c:pt idx="108760">
                  <c:v>1.953125</c:v>
                </c:pt>
                <c:pt idx="108761">
                  <c:v>55.6640625</c:v>
                </c:pt>
                <c:pt idx="108762">
                  <c:v>84.8388672</c:v>
                </c:pt>
                <c:pt idx="108763">
                  <c:v>101.196289</c:v>
                </c:pt>
                <c:pt idx="108764">
                  <c:v>91.9189453</c:v>
                </c:pt>
                <c:pt idx="108765">
                  <c:v>46.875</c:v>
                </c:pt>
                <c:pt idx="108766">
                  <c:v>0.122070312</c:v>
                </c:pt>
                <c:pt idx="108767">
                  <c:v>-44.1894531</c:v>
                </c:pt>
                <c:pt idx="108768">
                  <c:v>-86.7919922</c:v>
                </c:pt>
                <c:pt idx="108769">
                  <c:v>-97.65625</c:v>
                </c:pt>
                <c:pt idx="108770">
                  <c:v>-85.4492188</c:v>
                </c:pt>
                <c:pt idx="108771">
                  <c:v>-49.3164062</c:v>
                </c:pt>
                <c:pt idx="108772">
                  <c:v>-8.05664062</c:v>
                </c:pt>
                <c:pt idx="108773">
                  <c:v>42.6025391</c:v>
                </c:pt>
                <c:pt idx="108774">
                  <c:v>84.8388672</c:v>
                </c:pt>
                <c:pt idx="108775">
                  <c:v>108.520508</c:v>
                </c:pt>
                <c:pt idx="108776">
                  <c:v>100.708008</c:v>
                </c:pt>
                <c:pt idx="108777">
                  <c:v>57.1289062</c:v>
                </c:pt>
                <c:pt idx="108778">
                  <c:v>9.033203119999997</c:v>
                </c:pt>
                <c:pt idx="108779">
                  <c:v>-39.4287109</c:v>
                </c:pt>
                <c:pt idx="108780">
                  <c:v>-83.984375</c:v>
                </c:pt>
                <c:pt idx="108781">
                  <c:v>-96.5576172</c:v>
                </c:pt>
                <c:pt idx="108782">
                  <c:v>-89.9658203</c:v>
                </c:pt>
                <c:pt idx="108783">
                  <c:v>-61.7675781</c:v>
                </c:pt>
                <c:pt idx="108784">
                  <c:v>-16.3574219</c:v>
                </c:pt>
                <c:pt idx="108785">
                  <c:v>28.1982422</c:v>
                </c:pt>
                <c:pt idx="108786">
                  <c:v>77.63671879999995</c:v>
                </c:pt>
                <c:pt idx="108787">
                  <c:v>101.196289</c:v>
                </c:pt>
                <c:pt idx="108788">
                  <c:v>103.149414</c:v>
                </c:pt>
                <c:pt idx="108789">
                  <c:v>72.50976559999998</c:v>
                </c:pt>
                <c:pt idx="108790">
                  <c:v>18.7988281</c:v>
                </c:pt>
                <c:pt idx="108791">
                  <c:v>-33.203125</c:v>
                </c:pt>
                <c:pt idx="108792">
                  <c:v>-76.6601562</c:v>
                </c:pt>
                <c:pt idx="108793">
                  <c:v>-95.0927734</c:v>
                </c:pt>
                <c:pt idx="108794">
                  <c:v>-93.87207029999993</c:v>
                </c:pt>
                <c:pt idx="108795">
                  <c:v>-61.5234375</c:v>
                </c:pt>
                <c:pt idx="108796">
                  <c:v>-20.7519531</c:v>
                </c:pt>
                <c:pt idx="108797">
                  <c:v>31.7382812</c:v>
                </c:pt>
                <c:pt idx="108798">
                  <c:v>70.67871089999993</c:v>
                </c:pt>
                <c:pt idx="108799">
                  <c:v>93.5058594</c:v>
                </c:pt>
                <c:pt idx="108800">
                  <c:v>92.4072266</c:v>
                </c:pt>
                <c:pt idx="108801">
                  <c:v>74.3408203</c:v>
                </c:pt>
                <c:pt idx="108802">
                  <c:v>27.9541016</c:v>
                </c:pt>
                <c:pt idx="108803">
                  <c:v>-31.1279297</c:v>
                </c:pt>
                <c:pt idx="108804">
                  <c:v>-72.87597659999993</c:v>
                </c:pt>
                <c:pt idx="108805">
                  <c:v>-99.85351559999998</c:v>
                </c:pt>
                <c:pt idx="108806">
                  <c:v>-95.82519529999998</c:v>
                </c:pt>
                <c:pt idx="108807">
                  <c:v>-72.3876953</c:v>
                </c:pt>
                <c:pt idx="108808">
                  <c:v>-34.3017578</c:v>
                </c:pt>
                <c:pt idx="108809">
                  <c:v>21.484375</c:v>
                </c:pt>
                <c:pt idx="108810">
                  <c:v>69.7021484</c:v>
                </c:pt>
                <c:pt idx="108811">
                  <c:v>97.90039059999998</c:v>
                </c:pt>
                <c:pt idx="108812">
                  <c:v>100.097656</c:v>
                </c:pt>
                <c:pt idx="108813">
                  <c:v>69.0917969</c:v>
                </c:pt>
                <c:pt idx="108814">
                  <c:v>34.4238281</c:v>
                </c:pt>
                <c:pt idx="108815">
                  <c:v>-14.5263672</c:v>
                </c:pt>
                <c:pt idx="108816">
                  <c:v>-60.4248047</c:v>
                </c:pt>
                <c:pt idx="108817">
                  <c:v>-93.2617188</c:v>
                </c:pt>
                <c:pt idx="108818">
                  <c:v>-104.003906</c:v>
                </c:pt>
                <c:pt idx="108819">
                  <c:v>-83.6181641</c:v>
                </c:pt>
                <c:pt idx="108820">
                  <c:v>-41.5039062</c:v>
                </c:pt>
                <c:pt idx="108821">
                  <c:v>8.30078125</c:v>
                </c:pt>
                <c:pt idx="108822">
                  <c:v>59.2041016</c:v>
                </c:pt>
                <c:pt idx="108823">
                  <c:v>89.7216797</c:v>
                </c:pt>
                <c:pt idx="108824">
                  <c:v>108.520508</c:v>
                </c:pt>
                <c:pt idx="108825">
                  <c:v>90.33203119999993</c:v>
                </c:pt>
                <c:pt idx="108826">
                  <c:v>51.1474609</c:v>
                </c:pt>
                <c:pt idx="108827">
                  <c:v>-4.15039062</c:v>
                </c:pt>
                <c:pt idx="108828">
                  <c:v>-59.9365234</c:v>
                </c:pt>
                <c:pt idx="108829">
                  <c:v>-96.5576172</c:v>
                </c:pt>
                <c:pt idx="108830">
                  <c:v>-103.637695</c:v>
                </c:pt>
                <c:pt idx="108831">
                  <c:v>-85.8154297</c:v>
                </c:pt>
                <c:pt idx="108832">
                  <c:v>-50.1708984</c:v>
                </c:pt>
                <c:pt idx="108833">
                  <c:v>2.80761719</c:v>
                </c:pt>
                <c:pt idx="108834">
                  <c:v>59.4482422</c:v>
                </c:pt>
                <c:pt idx="108835">
                  <c:v>94.3603516</c:v>
                </c:pt>
                <c:pt idx="108836">
                  <c:v>100.952148</c:v>
                </c:pt>
                <c:pt idx="108837">
                  <c:v>88.9892578</c:v>
                </c:pt>
                <c:pt idx="108838">
                  <c:v>56.0302734</c:v>
                </c:pt>
                <c:pt idx="108839">
                  <c:v>3.66210938</c:v>
                </c:pt>
                <c:pt idx="108840">
                  <c:v>-50.1708984</c:v>
                </c:pt>
                <c:pt idx="108841">
                  <c:v>-93.1396484</c:v>
                </c:pt>
                <c:pt idx="108842">
                  <c:v>-106.567383</c:v>
                </c:pt>
                <c:pt idx="108843">
                  <c:v>-90.2099609</c:v>
                </c:pt>
                <c:pt idx="108844">
                  <c:v>-57.7392578</c:v>
                </c:pt>
                <c:pt idx="108845">
                  <c:v>-3.66210938</c:v>
                </c:pt>
                <c:pt idx="108846">
                  <c:v>46.1425781</c:v>
                </c:pt>
                <c:pt idx="108847">
                  <c:v>92.1630859</c:v>
                </c:pt>
                <c:pt idx="108848">
                  <c:v>96.80175779999998</c:v>
                </c:pt>
                <c:pt idx="108849">
                  <c:v>92.5292969</c:v>
                </c:pt>
                <c:pt idx="108850">
                  <c:v>56.1523438</c:v>
                </c:pt>
                <c:pt idx="108851">
                  <c:v>3.17382812</c:v>
                </c:pt>
                <c:pt idx="108852">
                  <c:v>-40.8935547</c:v>
                </c:pt>
                <c:pt idx="108853">
                  <c:v>-83.984375</c:v>
                </c:pt>
                <c:pt idx="108854">
                  <c:v>-98.1445312</c:v>
                </c:pt>
                <c:pt idx="108855">
                  <c:v>-97.2900391</c:v>
                </c:pt>
                <c:pt idx="108856">
                  <c:v>-64.3310547</c:v>
                </c:pt>
                <c:pt idx="108857">
                  <c:v>-13.5498047</c:v>
                </c:pt>
                <c:pt idx="108858">
                  <c:v>38.4521484</c:v>
                </c:pt>
                <c:pt idx="108859">
                  <c:v>85.4492188</c:v>
                </c:pt>
                <c:pt idx="108860">
                  <c:v>97.2900391</c:v>
                </c:pt>
                <c:pt idx="108861">
                  <c:v>94.6044922</c:v>
                </c:pt>
                <c:pt idx="108862">
                  <c:v>73.2421875</c:v>
                </c:pt>
                <c:pt idx="108863">
                  <c:v>17.0898438</c:v>
                </c:pt>
                <c:pt idx="108864">
                  <c:v>-37.7197266</c:v>
                </c:pt>
                <c:pt idx="108865">
                  <c:v>-75.5615234</c:v>
                </c:pt>
                <c:pt idx="108866">
                  <c:v>-96.67968749999996</c:v>
                </c:pt>
                <c:pt idx="108867">
                  <c:v>-92.2851562</c:v>
                </c:pt>
                <c:pt idx="108868">
                  <c:v>-68.8476562</c:v>
                </c:pt>
                <c:pt idx="108869">
                  <c:v>-19.6533203</c:v>
                </c:pt>
                <c:pt idx="108870">
                  <c:v>36.3769531</c:v>
                </c:pt>
                <c:pt idx="108871">
                  <c:v>78.12499999999998</c:v>
                </c:pt>
                <c:pt idx="108872">
                  <c:v>99.1210938</c:v>
                </c:pt>
                <c:pt idx="108873">
                  <c:v>93.01757809999998</c:v>
                </c:pt>
                <c:pt idx="108874">
                  <c:v>67.7490234</c:v>
                </c:pt>
                <c:pt idx="108875">
                  <c:v>29.4189453</c:v>
                </c:pt>
                <c:pt idx="108876">
                  <c:v>-21.2402344</c:v>
                </c:pt>
                <c:pt idx="108877">
                  <c:v>-69.0917969</c:v>
                </c:pt>
                <c:pt idx="108878">
                  <c:v>-97.90039059999998</c:v>
                </c:pt>
                <c:pt idx="108879">
                  <c:v>-94.4824219</c:v>
                </c:pt>
                <c:pt idx="108880">
                  <c:v>-74.5849609</c:v>
                </c:pt>
                <c:pt idx="108881">
                  <c:v>-29.6630859</c:v>
                </c:pt>
                <c:pt idx="108882">
                  <c:v>16.8457031</c:v>
                </c:pt>
                <c:pt idx="108883">
                  <c:v>70.4345703</c:v>
                </c:pt>
                <c:pt idx="108884">
                  <c:v>95.0927734</c:v>
                </c:pt>
                <c:pt idx="108885">
                  <c:v>98.63281249999996</c:v>
                </c:pt>
                <c:pt idx="108886">
                  <c:v>78.8574219</c:v>
                </c:pt>
                <c:pt idx="108887">
                  <c:v>32.1044922</c:v>
                </c:pt>
                <c:pt idx="108888">
                  <c:v>-19.1650391</c:v>
                </c:pt>
                <c:pt idx="108889">
                  <c:v>-65.9179688</c:v>
                </c:pt>
                <c:pt idx="108890">
                  <c:v>-97.5341797</c:v>
                </c:pt>
                <c:pt idx="108891">
                  <c:v>-94.6044922</c:v>
                </c:pt>
                <c:pt idx="108892">
                  <c:v>-72.9980469</c:v>
                </c:pt>
                <c:pt idx="108893">
                  <c:v>-43.7011719</c:v>
                </c:pt>
                <c:pt idx="108894">
                  <c:v>8.91113281</c:v>
                </c:pt>
                <c:pt idx="108895">
                  <c:v>66.2841797</c:v>
                </c:pt>
                <c:pt idx="108896">
                  <c:v>94.84863279999998</c:v>
                </c:pt>
                <c:pt idx="108897">
                  <c:v>105.46875</c:v>
                </c:pt>
                <c:pt idx="108898">
                  <c:v>86.05957029999998</c:v>
                </c:pt>
                <c:pt idx="108899">
                  <c:v>44.1894531</c:v>
                </c:pt>
                <c:pt idx="108900">
                  <c:v>-7.20214844</c:v>
                </c:pt>
                <c:pt idx="108901">
                  <c:v>-55.1757812</c:v>
                </c:pt>
                <c:pt idx="108902">
                  <c:v>-90.08789059999998</c:v>
                </c:pt>
                <c:pt idx="108903">
                  <c:v>-104.980469</c:v>
                </c:pt>
                <c:pt idx="108904">
                  <c:v>-89.5996094</c:v>
                </c:pt>
                <c:pt idx="108905">
                  <c:v>-43.7011719</c:v>
                </c:pt>
                <c:pt idx="108906">
                  <c:v>6.103515619999995</c:v>
                </c:pt>
                <c:pt idx="108907">
                  <c:v>51.7578125</c:v>
                </c:pt>
                <c:pt idx="108908">
                  <c:v>89.2333984</c:v>
                </c:pt>
                <c:pt idx="108909">
                  <c:v>104.125977</c:v>
                </c:pt>
                <c:pt idx="108910">
                  <c:v>89.11132809999998</c:v>
                </c:pt>
                <c:pt idx="108911">
                  <c:v>56.2744141</c:v>
                </c:pt>
                <c:pt idx="108912">
                  <c:v>3.29589844</c:v>
                </c:pt>
                <c:pt idx="108913">
                  <c:v>-45.5322266</c:v>
                </c:pt>
                <c:pt idx="108914">
                  <c:v>-87.4023438</c:v>
                </c:pt>
                <c:pt idx="108915">
                  <c:v>-104.980469</c:v>
                </c:pt>
                <c:pt idx="108916">
                  <c:v>-88.0126953</c:v>
                </c:pt>
                <c:pt idx="108917">
                  <c:v>-48.7060547</c:v>
                </c:pt>
                <c:pt idx="108918">
                  <c:v>-2.07519531</c:v>
                </c:pt>
                <c:pt idx="108919">
                  <c:v>55.1757812</c:v>
                </c:pt>
                <c:pt idx="108920">
                  <c:v>83.3740234</c:v>
                </c:pt>
                <c:pt idx="108921">
                  <c:v>93.75</c:v>
                </c:pt>
                <c:pt idx="108922">
                  <c:v>90.94238279999998</c:v>
                </c:pt>
                <c:pt idx="108923">
                  <c:v>62.6220703</c:v>
                </c:pt>
                <c:pt idx="108924">
                  <c:v>7.812499999999997</c:v>
                </c:pt>
                <c:pt idx="108925">
                  <c:v>-40.5273438</c:v>
                </c:pt>
                <c:pt idx="108926">
                  <c:v>-84.8388672</c:v>
                </c:pt>
                <c:pt idx="108927">
                  <c:v>-105.59082</c:v>
                </c:pt>
                <c:pt idx="108928">
                  <c:v>-94.97070309999998</c:v>
                </c:pt>
                <c:pt idx="108929">
                  <c:v>-63.9648438</c:v>
                </c:pt>
                <c:pt idx="108930">
                  <c:v>-7.44628906</c:v>
                </c:pt>
                <c:pt idx="108931">
                  <c:v>38.8183594</c:v>
                </c:pt>
                <c:pt idx="108932">
                  <c:v>83.6181641</c:v>
                </c:pt>
                <c:pt idx="108933">
                  <c:v>101.806641</c:v>
                </c:pt>
                <c:pt idx="108934">
                  <c:v>92.5292969</c:v>
                </c:pt>
                <c:pt idx="108935">
                  <c:v>56.88476559999999</c:v>
                </c:pt>
                <c:pt idx="108936">
                  <c:v>12.8173828</c:v>
                </c:pt>
                <c:pt idx="108937">
                  <c:v>-32.4707031</c:v>
                </c:pt>
                <c:pt idx="108938">
                  <c:v>-77.27050779999998</c:v>
                </c:pt>
                <c:pt idx="108939">
                  <c:v>-104.614258</c:v>
                </c:pt>
                <c:pt idx="108940">
                  <c:v>-94.84863279999998</c:v>
                </c:pt>
                <c:pt idx="108941">
                  <c:v>-66.8945312</c:v>
                </c:pt>
                <c:pt idx="108942">
                  <c:v>-17.3339844</c:v>
                </c:pt>
                <c:pt idx="108943">
                  <c:v>29.9072266</c:v>
                </c:pt>
                <c:pt idx="108944">
                  <c:v>78.8574219</c:v>
                </c:pt>
                <c:pt idx="108945">
                  <c:v>101.5625</c:v>
                </c:pt>
                <c:pt idx="108946">
                  <c:v>101.196289</c:v>
                </c:pt>
                <c:pt idx="108947">
                  <c:v>71.8994141</c:v>
                </c:pt>
                <c:pt idx="108948">
                  <c:v>21.3623047</c:v>
                </c:pt>
                <c:pt idx="108949">
                  <c:v>-34.9121094</c:v>
                </c:pt>
                <c:pt idx="108950">
                  <c:v>-73.48632809999998</c:v>
                </c:pt>
                <c:pt idx="108951">
                  <c:v>-100.585938</c:v>
                </c:pt>
                <c:pt idx="108952">
                  <c:v>-97.5341797</c:v>
                </c:pt>
                <c:pt idx="108953">
                  <c:v>-68.35937499999996</c:v>
                </c:pt>
                <c:pt idx="108954">
                  <c:v>-28.1982422</c:v>
                </c:pt>
                <c:pt idx="108955">
                  <c:v>22.8271484</c:v>
                </c:pt>
                <c:pt idx="108956">
                  <c:v>70.9228516</c:v>
                </c:pt>
                <c:pt idx="108957">
                  <c:v>102.172852</c:v>
                </c:pt>
                <c:pt idx="108958">
                  <c:v>95.2148438</c:v>
                </c:pt>
                <c:pt idx="108959">
                  <c:v>67.9931641</c:v>
                </c:pt>
                <c:pt idx="108960">
                  <c:v>30.0292969</c:v>
                </c:pt>
                <c:pt idx="108961">
                  <c:v>-20.8740234</c:v>
                </c:pt>
                <c:pt idx="108962">
                  <c:v>-65.9179688</c:v>
                </c:pt>
                <c:pt idx="108963">
                  <c:v>-98.63281249999996</c:v>
                </c:pt>
                <c:pt idx="108964">
                  <c:v>-94.2382812</c:v>
                </c:pt>
                <c:pt idx="108965">
                  <c:v>-80.32226559999998</c:v>
                </c:pt>
                <c:pt idx="108966">
                  <c:v>-38.3300781</c:v>
                </c:pt>
                <c:pt idx="108967">
                  <c:v>14.7705078</c:v>
                </c:pt>
                <c:pt idx="108968">
                  <c:v>57.0068359</c:v>
                </c:pt>
                <c:pt idx="108969">
                  <c:v>95.4589844</c:v>
                </c:pt>
                <c:pt idx="108970">
                  <c:v>99.9755859</c:v>
                </c:pt>
                <c:pt idx="108971">
                  <c:v>81.4208984</c:v>
                </c:pt>
                <c:pt idx="108972">
                  <c:v>41.1376953</c:v>
                </c:pt>
                <c:pt idx="108973">
                  <c:v>-11.9628906</c:v>
                </c:pt>
                <c:pt idx="108974">
                  <c:v>-52.2460938</c:v>
                </c:pt>
                <c:pt idx="108975">
                  <c:v>-89.4775391</c:v>
                </c:pt>
                <c:pt idx="108976">
                  <c:v>-96.4355469</c:v>
                </c:pt>
                <c:pt idx="108977">
                  <c:v>-82.3974609</c:v>
                </c:pt>
                <c:pt idx="108978">
                  <c:v>-44.7998047</c:v>
                </c:pt>
                <c:pt idx="108979">
                  <c:v>6.347656249999996</c:v>
                </c:pt>
                <c:pt idx="108980">
                  <c:v>54.8095703</c:v>
                </c:pt>
                <c:pt idx="108981">
                  <c:v>87.6464844</c:v>
                </c:pt>
                <c:pt idx="108982">
                  <c:v>100.341797</c:v>
                </c:pt>
                <c:pt idx="108983">
                  <c:v>85.4492188</c:v>
                </c:pt>
                <c:pt idx="108984">
                  <c:v>48.7060547</c:v>
                </c:pt>
                <c:pt idx="108985">
                  <c:v>-5.12695312</c:v>
                </c:pt>
                <c:pt idx="108986">
                  <c:v>-51.2695312</c:v>
                </c:pt>
                <c:pt idx="108987">
                  <c:v>-89.9658203</c:v>
                </c:pt>
                <c:pt idx="108988">
                  <c:v>-100.952148</c:v>
                </c:pt>
                <c:pt idx="108989">
                  <c:v>-90.4541016</c:v>
                </c:pt>
                <c:pt idx="108990">
                  <c:v>-55.1757812</c:v>
                </c:pt>
                <c:pt idx="108991">
                  <c:v>-1.22070312</c:v>
                </c:pt>
                <c:pt idx="108992">
                  <c:v>45.8984375</c:v>
                </c:pt>
                <c:pt idx="108993">
                  <c:v>83.4960938</c:v>
                </c:pt>
                <c:pt idx="108994">
                  <c:v>107.543945</c:v>
                </c:pt>
                <c:pt idx="108995">
                  <c:v>95.82519529999998</c:v>
                </c:pt>
                <c:pt idx="108996">
                  <c:v>53.7109375</c:v>
                </c:pt>
                <c:pt idx="108997">
                  <c:v>7.812499999999997</c:v>
                </c:pt>
                <c:pt idx="108998">
                  <c:v>-43.2128906</c:v>
                </c:pt>
                <c:pt idx="108999">
                  <c:v>-86.3037109</c:v>
                </c:pt>
                <c:pt idx="109000">
                  <c:v>-105.224609</c:v>
                </c:pt>
                <c:pt idx="109001">
                  <c:v>-90.4541016</c:v>
                </c:pt>
                <c:pt idx="109002">
                  <c:v>-53.5888672</c:v>
                </c:pt>
                <c:pt idx="109003">
                  <c:v>-5.98144531</c:v>
                </c:pt>
                <c:pt idx="109004">
                  <c:v>43.0908203</c:v>
                </c:pt>
                <c:pt idx="109005">
                  <c:v>83.8623047</c:v>
                </c:pt>
                <c:pt idx="109006">
                  <c:v>101.68457</c:v>
                </c:pt>
                <c:pt idx="109007">
                  <c:v>93.87207029999993</c:v>
                </c:pt>
                <c:pt idx="109008">
                  <c:v>65.4296875</c:v>
                </c:pt>
                <c:pt idx="109009">
                  <c:v>14.8925781</c:v>
                </c:pt>
                <c:pt idx="109010">
                  <c:v>-37.9638672</c:v>
                </c:pt>
                <c:pt idx="109011">
                  <c:v>-79.8339844</c:v>
                </c:pt>
                <c:pt idx="109012">
                  <c:v>-98.38867190000001</c:v>
                </c:pt>
                <c:pt idx="109013">
                  <c:v>-93.9941406</c:v>
                </c:pt>
                <c:pt idx="109014">
                  <c:v>-63.2324219</c:v>
                </c:pt>
                <c:pt idx="109015">
                  <c:v>-20.38574219999997</c:v>
                </c:pt>
                <c:pt idx="109016">
                  <c:v>32.7148438</c:v>
                </c:pt>
                <c:pt idx="109017">
                  <c:v>79.4677734</c:v>
                </c:pt>
                <c:pt idx="109018">
                  <c:v>99.7314453</c:v>
                </c:pt>
                <c:pt idx="109019">
                  <c:v>98.87695309999998</c:v>
                </c:pt>
                <c:pt idx="109020">
                  <c:v>71.8994141</c:v>
                </c:pt>
                <c:pt idx="109021">
                  <c:v>24.6582031</c:v>
                </c:pt>
                <c:pt idx="109022">
                  <c:v>-27.9541016</c:v>
                </c:pt>
                <c:pt idx="109023">
                  <c:v>-73.1201172</c:v>
                </c:pt>
                <c:pt idx="109024">
                  <c:v>-103.881836</c:v>
                </c:pt>
                <c:pt idx="109025">
                  <c:v>-99.85351559999998</c:v>
                </c:pt>
                <c:pt idx="109026">
                  <c:v>-69.8242188</c:v>
                </c:pt>
                <c:pt idx="109027">
                  <c:v>-33.0810547</c:v>
                </c:pt>
                <c:pt idx="109028">
                  <c:v>23.5595703</c:v>
                </c:pt>
                <c:pt idx="109029">
                  <c:v>68.2373047</c:v>
                </c:pt>
                <c:pt idx="109030">
                  <c:v>96.4355469</c:v>
                </c:pt>
                <c:pt idx="109031">
                  <c:v>102.905273</c:v>
                </c:pt>
                <c:pt idx="109032">
                  <c:v>75.8056641</c:v>
                </c:pt>
                <c:pt idx="109033">
                  <c:v>35.5224609</c:v>
                </c:pt>
                <c:pt idx="109034">
                  <c:v>-24.7802734</c:v>
                </c:pt>
                <c:pt idx="109035">
                  <c:v>-76.9042969</c:v>
                </c:pt>
                <c:pt idx="109036">
                  <c:v>-100.830078</c:v>
                </c:pt>
                <c:pt idx="109037">
                  <c:v>-97.90039059999998</c:v>
                </c:pt>
                <c:pt idx="109038">
                  <c:v>-80.9326172</c:v>
                </c:pt>
                <c:pt idx="109039">
                  <c:v>-31.25</c:v>
                </c:pt>
                <c:pt idx="109040">
                  <c:v>19.6533203</c:v>
                </c:pt>
                <c:pt idx="109041">
                  <c:v>63.9648438</c:v>
                </c:pt>
                <c:pt idx="109042">
                  <c:v>98.87695309999998</c:v>
                </c:pt>
                <c:pt idx="109043">
                  <c:v>99.4873047</c:v>
                </c:pt>
                <c:pt idx="109044">
                  <c:v>81.66503909999996</c:v>
                </c:pt>
                <c:pt idx="109045">
                  <c:v>40.1611328</c:v>
                </c:pt>
                <c:pt idx="109046">
                  <c:v>-11.8408203</c:v>
                </c:pt>
                <c:pt idx="109047">
                  <c:v>-56.7626953</c:v>
                </c:pt>
                <c:pt idx="109048">
                  <c:v>-95.4589844</c:v>
                </c:pt>
                <c:pt idx="109049">
                  <c:v>-104.736328</c:v>
                </c:pt>
                <c:pt idx="109050">
                  <c:v>-89.4775391</c:v>
                </c:pt>
                <c:pt idx="109051">
                  <c:v>-45.7763672</c:v>
                </c:pt>
                <c:pt idx="109052">
                  <c:v>11.2304688</c:v>
                </c:pt>
                <c:pt idx="109053">
                  <c:v>54.8095703</c:v>
                </c:pt>
                <c:pt idx="109054">
                  <c:v>90.57617190000001</c:v>
                </c:pt>
                <c:pt idx="109055">
                  <c:v>104.003906</c:v>
                </c:pt>
                <c:pt idx="109056">
                  <c:v>86.18164059999998</c:v>
                </c:pt>
                <c:pt idx="109057">
                  <c:v>46.0205078</c:v>
                </c:pt>
                <c:pt idx="109058">
                  <c:v>-4.882812499999997</c:v>
                </c:pt>
                <c:pt idx="109059">
                  <c:v>-55.1757812</c:v>
                </c:pt>
                <c:pt idx="109060">
                  <c:v>-92.77343749999996</c:v>
                </c:pt>
                <c:pt idx="109061">
                  <c:v>-101.5625</c:v>
                </c:pt>
                <c:pt idx="109062">
                  <c:v>-89.9658203</c:v>
                </c:pt>
                <c:pt idx="109063">
                  <c:v>-49.1943359</c:v>
                </c:pt>
                <c:pt idx="109064">
                  <c:v>-2.56347656</c:v>
                </c:pt>
                <c:pt idx="109065">
                  <c:v>50.9033203</c:v>
                </c:pt>
                <c:pt idx="109066">
                  <c:v>90.94238279999998</c:v>
                </c:pt>
                <c:pt idx="109067">
                  <c:v>104.858398</c:v>
                </c:pt>
                <c:pt idx="109068">
                  <c:v>90.08789059999998</c:v>
                </c:pt>
                <c:pt idx="109069">
                  <c:v>57.7392578</c:v>
                </c:pt>
                <c:pt idx="109070">
                  <c:v>8.66699219</c:v>
                </c:pt>
                <c:pt idx="109071">
                  <c:v>-45.5322266</c:v>
                </c:pt>
                <c:pt idx="109072">
                  <c:v>-81.7871094</c:v>
                </c:pt>
                <c:pt idx="109073">
                  <c:v>-101.318359</c:v>
                </c:pt>
                <c:pt idx="109074">
                  <c:v>-86.3037109</c:v>
                </c:pt>
                <c:pt idx="109075">
                  <c:v>-55.1757812</c:v>
                </c:pt>
                <c:pt idx="109076">
                  <c:v>-6.46972656</c:v>
                </c:pt>
                <c:pt idx="109077">
                  <c:v>44.6777344</c:v>
                </c:pt>
                <c:pt idx="109078">
                  <c:v>83.984375</c:v>
                </c:pt>
                <c:pt idx="109079">
                  <c:v>105.224609</c:v>
                </c:pt>
                <c:pt idx="109080">
                  <c:v>102.294922</c:v>
                </c:pt>
                <c:pt idx="109081">
                  <c:v>63.2324219</c:v>
                </c:pt>
                <c:pt idx="109082">
                  <c:v>10.8642578</c:v>
                </c:pt>
                <c:pt idx="109083">
                  <c:v>-37.8417969</c:v>
                </c:pt>
                <c:pt idx="109084">
                  <c:v>-73.7304688</c:v>
                </c:pt>
                <c:pt idx="109085">
                  <c:v>-103.881836</c:v>
                </c:pt>
                <c:pt idx="109086">
                  <c:v>-101.928711</c:v>
                </c:pt>
                <c:pt idx="109087">
                  <c:v>-56.5185547</c:v>
                </c:pt>
                <c:pt idx="109088">
                  <c:v>-16.72363279999998</c:v>
                </c:pt>
                <c:pt idx="109089">
                  <c:v>33.3251953</c:v>
                </c:pt>
                <c:pt idx="109090">
                  <c:v>80.5664062</c:v>
                </c:pt>
                <c:pt idx="109091">
                  <c:v>99.1210938</c:v>
                </c:pt>
                <c:pt idx="109092">
                  <c:v>97.65625</c:v>
                </c:pt>
                <c:pt idx="109093">
                  <c:v>73.1201172</c:v>
                </c:pt>
                <c:pt idx="109094">
                  <c:v>25.6347656</c:v>
                </c:pt>
                <c:pt idx="109095">
                  <c:v>-22.8271484</c:v>
                </c:pt>
                <c:pt idx="109096">
                  <c:v>-70.80078119999993</c:v>
                </c:pt>
                <c:pt idx="109097">
                  <c:v>-103.027344</c:v>
                </c:pt>
                <c:pt idx="109098">
                  <c:v>-99.4873047</c:v>
                </c:pt>
                <c:pt idx="109099">
                  <c:v>-80.32226559999998</c:v>
                </c:pt>
                <c:pt idx="109100">
                  <c:v>-32.4707031</c:v>
                </c:pt>
                <c:pt idx="109101">
                  <c:v>22.9492188</c:v>
                </c:pt>
                <c:pt idx="109102">
                  <c:v>68.60351559999998</c:v>
                </c:pt>
                <c:pt idx="109103">
                  <c:v>93.9941406</c:v>
                </c:pt>
                <c:pt idx="109104">
                  <c:v>98.1445312</c:v>
                </c:pt>
                <c:pt idx="109105">
                  <c:v>76.6601562</c:v>
                </c:pt>
                <c:pt idx="109106">
                  <c:v>32.1044922</c:v>
                </c:pt>
                <c:pt idx="109107">
                  <c:v>-18.9208984</c:v>
                </c:pt>
                <c:pt idx="109108">
                  <c:v>-57.1289062</c:v>
                </c:pt>
                <c:pt idx="109109">
                  <c:v>-94.3603516</c:v>
                </c:pt>
                <c:pt idx="109110">
                  <c:v>-102.416992</c:v>
                </c:pt>
                <c:pt idx="109111">
                  <c:v>-76.9042969</c:v>
                </c:pt>
                <c:pt idx="109112">
                  <c:v>-39.30664059999999</c:v>
                </c:pt>
                <c:pt idx="109113">
                  <c:v>10.6201172</c:v>
                </c:pt>
                <c:pt idx="109114">
                  <c:v>65.9179688</c:v>
                </c:pt>
                <c:pt idx="109115">
                  <c:v>95.3369141</c:v>
                </c:pt>
                <c:pt idx="109116">
                  <c:v>100.341797</c:v>
                </c:pt>
                <c:pt idx="109117">
                  <c:v>84.22851559999998</c:v>
                </c:pt>
                <c:pt idx="109118">
                  <c:v>41.6259766</c:v>
                </c:pt>
                <c:pt idx="109119">
                  <c:v>0.0</c:v>
                </c:pt>
                <c:pt idx="109120">
                  <c:v>-58.59375</c:v>
                </c:pt>
                <c:pt idx="109121">
                  <c:v>-96.80175779999998</c:v>
                </c:pt>
                <c:pt idx="109122">
                  <c:v>-105.224609</c:v>
                </c:pt>
                <c:pt idx="109123">
                  <c:v>-88.8671875</c:v>
                </c:pt>
                <c:pt idx="109124">
                  <c:v>-50.6591797</c:v>
                </c:pt>
                <c:pt idx="109125">
                  <c:v>3.05175781</c:v>
                </c:pt>
                <c:pt idx="109126">
                  <c:v>54.93164059999999</c:v>
                </c:pt>
                <c:pt idx="109127">
                  <c:v>89.7216797</c:v>
                </c:pt>
                <c:pt idx="109128">
                  <c:v>98.0224609</c:v>
                </c:pt>
                <c:pt idx="109129">
                  <c:v>77.63671879999995</c:v>
                </c:pt>
                <c:pt idx="109130">
                  <c:v>43.5791016</c:v>
                </c:pt>
                <c:pt idx="109131">
                  <c:v>-3.29589844</c:v>
                </c:pt>
                <c:pt idx="109132">
                  <c:v>-49.5605469</c:v>
                </c:pt>
                <c:pt idx="109133">
                  <c:v>-87.7685547</c:v>
                </c:pt>
                <c:pt idx="109134">
                  <c:v>-102.172852</c:v>
                </c:pt>
                <c:pt idx="109135">
                  <c:v>-88.13476559999998</c:v>
                </c:pt>
                <c:pt idx="109136">
                  <c:v>-60.9130859</c:v>
                </c:pt>
                <c:pt idx="109137">
                  <c:v>-5.98144531</c:v>
                </c:pt>
                <c:pt idx="109138">
                  <c:v>52.3681641</c:v>
                </c:pt>
                <c:pt idx="109139">
                  <c:v>82.7636719</c:v>
                </c:pt>
                <c:pt idx="109140">
                  <c:v>91.1865234</c:v>
                </c:pt>
                <c:pt idx="109141">
                  <c:v>91.4306641</c:v>
                </c:pt>
                <c:pt idx="109142">
                  <c:v>57.3730469</c:v>
                </c:pt>
                <c:pt idx="109143">
                  <c:v>9.765625</c:v>
                </c:pt>
                <c:pt idx="109144">
                  <c:v>-48.3398438</c:v>
                </c:pt>
                <c:pt idx="109145">
                  <c:v>-84.9609375</c:v>
                </c:pt>
                <c:pt idx="109146">
                  <c:v>-104.980469</c:v>
                </c:pt>
                <c:pt idx="109147">
                  <c:v>-97.5341797</c:v>
                </c:pt>
                <c:pt idx="109148">
                  <c:v>-65.4296875</c:v>
                </c:pt>
                <c:pt idx="109149">
                  <c:v>-13.3056641</c:v>
                </c:pt>
                <c:pt idx="109150">
                  <c:v>43.9453125</c:v>
                </c:pt>
                <c:pt idx="109151">
                  <c:v>87.890625</c:v>
                </c:pt>
                <c:pt idx="109152">
                  <c:v>107.910156</c:v>
                </c:pt>
                <c:pt idx="109153">
                  <c:v>100.830078</c:v>
                </c:pt>
                <c:pt idx="109154">
                  <c:v>64.6972656</c:v>
                </c:pt>
                <c:pt idx="109155">
                  <c:v>14.5263672</c:v>
                </c:pt>
                <c:pt idx="109156">
                  <c:v>-37.5976562</c:v>
                </c:pt>
                <c:pt idx="109157">
                  <c:v>-81.9091797</c:v>
                </c:pt>
                <c:pt idx="109158">
                  <c:v>-102.294922</c:v>
                </c:pt>
                <c:pt idx="109159">
                  <c:v>-99.60937499999996</c:v>
                </c:pt>
                <c:pt idx="109160">
                  <c:v>-69.7021484</c:v>
                </c:pt>
                <c:pt idx="109161">
                  <c:v>-29.296875</c:v>
                </c:pt>
                <c:pt idx="109162">
                  <c:v>26.9775391</c:v>
                </c:pt>
                <c:pt idx="109163">
                  <c:v>69.0917969</c:v>
                </c:pt>
                <c:pt idx="109164">
                  <c:v>97.77832029999998</c:v>
                </c:pt>
                <c:pt idx="109165">
                  <c:v>101.5625</c:v>
                </c:pt>
                <c:pt idx="109166">
                  <c:v>70.3125</c:v>
                </c:pt>
                <c:pt idx="109167">
                  <c:v>24.6582031</c:v>
                </c:pt>
                <c:pt idx="109168">
                  <c:v>-29.4189453</c:v>
                </c:pt>
                <c:pt idx="109169">
                  <c:v>-72.87597659999993</c:v>
                </c:pt>
                <c:pt idx="109170">
                  <c:v>-102.294922</c:v>
                </c:pt>
                <c:pt idx="109171">
                  <c:v>-93.1396484</c:v>
                </c:pt>
                <c:pt idx="109172">
                  <c:v>-72.265625</c:v>
                </c:pt>
                <c:pt idx="109173">
                  <c:v>-23.4375</c:v>
                </c:pt>
                <c:pt idx="109174">
                  <c:v>24.5361328</c:v>
                </c:pt>
                <c:pt idx="109175">
                  <c:v>70.1904297</c:v>
                </c:pt>
                <c:pt idx="109176">
                  <c:v>97.65625</c:v>
                </c:pt>
                <c:pt idx="109177">
                  <c:v>102.539062</c:v>
                </c:pt>
                <c:pt idx="109178">
                  <c:v>79.5898438</c:v>
                </c:pt>
                <c:pt idx="109179">
                  <c:v>26.6113281</c:v>
                </c:pt>
                <c:pt idx="109180">
                  <c:v>-18.0664062</c:v>
                </c:pt>
                <c:pt idx="109181">
                  <c:v>-69.45800779999998</c:v>
                </c:pt>
                <c:pt idx="109182">
                  <c:v>-103.027344</c:v>
                </c:pt>
                <c:pt idx="109183">
                  <c:v>-100.830078</c:v>
                </c:pt>
                <c:pt idx="109184">
                  <c:v>-86.3037109</c:v>
                </c:pt>
                <c:pt idx="109185">
                  <c:v>-41.1376953</c:v>
                </c:pt>
                <c:pt idx="109186">
                  <c:v>8.42285156</c:v>
                </c:pt>
                <c:pt idx="109187">
                  <c:v>61.7675781</c:v>
                </c:pt>
                <c:pt idx="109188">
                  <c:v>92.89550779999998</c:v>
                </c:pt>
                <c:pt idx="109189">
                  <c:v>99.9755859</c:v>
                </c:pt>
                <c:pt idx="109190">
                  <c:v>82.03125</c:v>
                </c:pt>
                <c:pt idx="109191">
                  <c:v>38.2080078</c:v>
                </c:pt>
                <c:pt idx="109192">
                  <c:v>-13.9160156</c:v>
                </c:pt>
                <c:pt idx="109193">
                  <c:v>-59.0820312</c:v>
                </c:pt>
                <c:pt idx="109194">
                  <c:v>-95.703125</c:v>
                </c:pt>
                <c:pt idx="109195">
                  <c:v>-105.34668</c:v>
                </c:pt>
                <c:pt idx="109196">
                  <c:v>-83.12988279999993</c:v>
                </c:pt>
                <c:pt idx="109197">
                  <c:v>-45.0439453</c:v>
                </c:pt>
                <c:pt idx="109198">
                  <c:v>5.615234379999995</c:v>
                </c:pt>
                <c:pt idx="109199">
                  <c:v>49.3164062</c:v>
                </c:pt>
                <c:pt idx="109200">
                  <c:v>82.6416016</c:v>
                </c:pt>
                <c:pt idx="109201">
                  <c:v>99.4873047</c:v>
                </c:pt>
                <c:pt idx="109202">
                  <c:v>85.3271484</c:v>
                </c:pt>
                <c:pt idx="109203">
                  <c:v>46.7529297</c:v>
                </c:pt>
                <c:pt idx="109204">
                  <c:v>-4.27246094</c:v>
                </c:pt>
                <c:pt idx="109205">
                  <c:v>-51.1474609</c:v>
                </c:pt>
                <c:pt idx="109206">
                  <c:v>-87.4023438</c:v>
                </c:pt>
                <c:pt idx="109207">
                  <c:v>-98.2666016</c:v>
                </c:pt>
                <c:pt idx="109208">
                  <c:v>-84.9609375</c:v>
                </c:pt>
                <c:pt idx="109209">
                  <c:v>-55.0537109</c:v>
                </c:pt>
                <c:pt idx="109210">
                  <c:v>-1.09863281</c:v>
                </c:pt>
                <c:pt idx="109211">
                  <c:v>52.734375</c:v>
                </c:pt>
                <c:pt idx="109212">
                  <c:v>92.6513672</c:v>
                </c:pt>
                <c:pt idx="109213">
                  <c:v>107.666016</c:v>
                </c:pt>
                <c:pt idx="109214">
                  <c:v>94.3603516</c:v>
                </c:pt>
                <c:pt idx="109215">
                  <c:v>51.6357422</c:v>
                </c:pt>
                <c:pt idx="109216">
                  <c:v>6.103515619999995</c:v>
                </c:pt>
                <c:pt idx="109217">
                  <c:v>-40.4052734</c:v>
                </c:pt>
                <c:pt idx="109218">
                  <c:v>-79.34570309999998</c:v>
                </c:pt>
                <c:pt idx="109219">
                  <c:v>-101.44043</c:v>
                </c:pt>
                <c:pt idx="109220">
                  <c:v>-91.9189453</c:v>
                </c:pt>
                <c:pt idx="109221">
                  <c:v>-55.4199219</c:v>
                </c:pt>
                <c:pt idx="109222">
                  <c:v>-10.1318359</c:v>
                </c:pt>
                <c:pt idx="109223">
                  <c:v>45.0439453</c:v>
                </c:pt>
                <c:pt idx="109224">
                  <c:v>86.42578119999993</c:v>
                </c:pt>
                <c:pt idx="109225">
                  <c:v>101.806641</c:v>
                </c:pt>
                <c:pt idx="109226">
                  <c:v>91.796875</c:v>
                </c:pt>
                <c:pt idx="109227">
                  <c:v>64.8193359</c:v>
                </c:pt>
                <c:pt idx="109228">
                  <c:v>18.4326172</c:v>
                </c:pt>
                <c:pt idx="109229">
                  <c:v>-41.8701172</c:v>
                </c:pt>
                <c:pt idx="109230">
                  <c:v>-81.4208984</c:v>
                </c:pt>
                <c:pt idx="109231">
                  <c:v>-100.585938</c:v>
                </c:pt>
                <c:pt idx="109232">
                  <c:v>-92.0410156</c:v>
                </c:pt>
                <c:pt idx="109233">
                  <c:v>-71.5332031</c:v>
                </c:pt>
                <c:pt idx="109234">
                  <c:v>-13.1835938</c:v>
                </c:pt>
                <c:pt idx="109235">
                  <c:v>34.5458984</c:v>
                </c:pt>
                <c:pt idx="109236">
                  <c:v>76.4160156</c:v>
                </c:pt>
                <c:pt idx="109237">
                  <c:v>102.539062</c:v>
                </c:pt>
                <c:pt idx="109238">
                  <c:v>100.463867</c:v>
                </c:pt>
                <c:pt idx="109239">
                  <c:v>66.40625</c:v>
                </c:pt>
                <c:pt idx="109240">
                  <c:v>15.0146484</c:v>
                </c:pt>
                <c:pt idx="109241">
                  <c:v>-30.2734375</c:v>
                </c:pt>
                <c:pt idx="109242">
                  <c:v>-71.0449219</c:v>
                </c:pt>
                <c:pt idx="109243">
                  <c:v>-101.5625</c:v>
                </c:pt>
                <c:pt idx="109244">
                  <c:v>-100.585938</c:v>
                </c:pt>
                <c:pt idx="109245">
                  <c:v>-71.7773438</c:v>
                </c:pt>
                <c:pt idx="109246">
                  <c:v>-25.2685547</c:v>
                </c:pt>
                <c:pt idx="109247">
                  <c:v>29.9072266</c:v>
                </c:pt>
                <c:pt idx="109248">
                  <c:v>67.13867190000001</c:v>
                </c:pt>
                <c:pt idx="109249">
                  <c:v>98.38867190000001</c:v>
                </c:pt>
                <c:pt idx="109250">
                  <c:v>98.2666016</c:v>
                </c:pt>
                <c:pt idx="109251">
                  <c:v>75.4394531</c:v>
                </c:pt>
                <c:pt idx="109252">
                  <c:v>25.0244141</c:v>
                </c:pt>
                <c:pt idx="109253">
                  <c:v>-24.2919922</c:v>
                </c:pt>
                <c:pt idx="109254">
                  <c:v>-78.7353516</c:v>
                </c:pt>
                <c:pt idx="109255">
                  <c:v>-96.80175779999998</c:v>
                </c:pt>
                <c:pt idx="109256">
                  <c:v>-97.2900391</c:v>
                </c:pt>
                <c:pt idx="109257">
                  <c:v>-77.75878909999996</c:v>
                </c:pt>
                <c:pt idx="109258">
                  <c:v>-34.0576172</c:v>
                </c:pt>
                <c:pt idx="109259">
                  <c:v>21.6064453</c:v>
                </c:pt>
                <c:pt idx="109260">
                  <c:v>68.4814453</c:v>
                </c:pt>
                <c:pt idx="109261">
                  <c:v>98.63281249999996</c:v>
                </c:pt>
                <c:pt idx="109262">
                  <c:v>101.928711</c:v>
                </c:pt>
                <c:pt idx="109263">
                  <c:v>85.08300779999998</c:v>
                </c:pt>
                <c:pt idx="109264">
                  <c:v>41.9921875</c:v>
                </c:pt>
                <c:pt idx="109265">
                  <c:v>-16.72363279999998</c:v>
                </c:pt>
                <c:pt idx="109266">
                  <c:v>-66.7724609</c:v>
                </c:pt>
                <c:pt idx="109267">
                  <c:v>-102.294922</c:v>
                </c:pt>
                <c:pt idx="109268">
                  <c:v>-105.46875</c:v>
                </c:pt>
                <c:pt idx="109269">
                  <c:v>-75.5615234</c:v>
                </c:pt>
                <c:pt idx="109270">
                  <c:v>-44.3115234</c:v>
                </c:pt>
                <c:pt idx="109271">
                  <c:v>5.37109375</c:v>
                </c:pt>
                <c:pt idx="109272">
                  <c:v>59.4482422</c:v>
                </c:pt>
                <c:pt idx="109273">
                  <c:v>97.1679688</c:v>
                </c:pt>
                <c:pt idx="109274">
                  <c:v>100.830078</c:v>
                </c:pt>
                <c:pt idx="109275">
                  <c:v>82.3974609</c:v>
                </c:pt>
                <c:pt idx="109276">
                  <c:v>38.3300781</c:v>
                </c:pt>
                <c:pt idx="109277">
                  <c:v>-3.90625</c:v>
                </c:pt>
                <c:pt idx="109278">
                  <c:v>-50.1708984</c:v>
                </c:pt>
                <c:pt idx="109279">
                  <c:v>-96.1914062</c:v>
                </c:pt>
                <c:pt idx="109280">
                  <c:v>-107.666016</c:v>
                </c:pt>
                <c:pt idx="109281">
                  <c:v>-88.7451172</c:v>
                </c:pt>
                <c:pt idx="109282">
                  <c:v>-46.6308594</c:v>
                </c:pt>
                <c:pt idx="109283">
                  <c:v>2.80761719</c:v>
                </c:pt>
                <c:pt idx="109284">
                  <c:v>59.6923828</c:v>
                </c:pt>
                <c:pt idx="109285">
                  <c:v>92.4072266</c:v>
                </c:pt>
                <c:pt idx="109286">
                  <c:v>99.2431641</c:v>
                </c:pt>
                <c:pt idx="109287">
                  <c:v>92.89550779999998</c:v>
                </c:pt>
                <c:pt idx="109288">
                  <c:v>54.6875</c:v>
                </c:pt>
                <c:pt idx="109289">
                  <c:v>4.02832031</c:v>
                </c:pt>
                <c:pt idx="109290">
                  <c:v>-49.80468749999996</c:v>
                </c:pt>
                <c:pt idx="109291">
                  <c:v>-86.05957029999998</c:v>
                </c:pt>
                <c:pt idx="109292">
                  <c:v>-103.149414</c:v>
                </c:pt>
                <c:pt idx="109293">
                  <c:v>-87.890625</c:v>
                </c:pt>
                <c:pt idx="109294">
                  <c:v>-50.0488281</c:v>
                </c:pt>
                <c:pt idx="109295">
                  <c:v>4.76074219</c:v>
                </c:pt>
                <c:pt idx="109296">
                  <c:v>48.9501953</c:v>
                </c:pt>
                <c:pt idx="109297">
                  <c:v>85.5712891</c:v>
                </c:pt>
                <c:pt idx="109298">
                  <c:v>103.393555</c:v>
                </c:pt>
                <c:pt idx="109299">
                  <c:v>96.1914062</c:v>
                </c:pt>
                <c:pt idx="109300">
                  <c:v>65.67382809999994</c:v>
                </c:pt>
                <c:pt idx="109301">
                  <c:v>12.3291016</c:v>
                </c:pt>
                <c:pt idx="109302">
                  <c:v>-41.8701172</c:v>
                </c:pt>
                <c:pt idx="109303">
                  <c:v>-86.5478516</c:v>
                </c:pt>
                <c:pt idx="109304">
                  <c:v>-103.881836</c:v>
                </c:pt>
                <c:pt idx="109305">
                  <c:v>-98.5107422</c:v>
                </c:pt>
                <c:pt idx="109306">
                  <c:v>-67.50488279999998</c:v>
                </c:pt>
                <c:pt idx="109307">
                  <c:v>-12.2070312</c:v>
                </c:pt>
                <c:pt idx="109308">
                  <c:v>44.1894531</c:v>
                </c:pt>
                <c:pt idx="109309">
                  <c:v>82.03125</c:v>
                </c:pt>
                <c:pt idx="109310">
                  <c:v>103.515625</c:v>
                </c:pt>
                <c:pt idx="109311">
                  <c:v>96.80175779999998</c:v>
                </c:pt>
                <c:pt idx="109312">
                  <c:v>63.3544922</c:v>
                </c:pt>
                <c:pt idx="109313">
                  <c:v>16.9677734</c:v>
                </c:pt>
                <c:pt idx="109314">
                  <c:v>-26.6113281</c:v>
                </c:pt>
                <c:pt idx="109315">
                  <c:v>-74.9511719</c:v>
                </c:pt>
                <c:pt idx="109316">
                  <c:v>-102.905273</c:v>
                </c:pt>
                <c:pt idx="109317">
                  <c:v>-95.2148438</c:v>
                </c:pt>
                <c:pt idx="109318">
                  <c:v>-71.7773438</c:v>
                </c:pt>
                <c:pt idx="109319">
                  <c:v>-30.2734375</c:v>
                </c:pt>
                <c:pt idx="109320">
                  <c:v>27.7099609</c:v>
                </c:pt>
                <c:pt idx="109321">
                  <c:v>80.078125</c:v>
                </c:pt>
                <c:pt idx="109322">
                  <c:v>107.299805</c:v>
                </c:pt>
                <c:pt idx="109323">
                  <c:v>100.952148</c:v>
                </c:pt>
                <c:pt idx="109324">
                  <c:v>74.21875</c:v>
                </c:pt>
                <c:pt idx="109325">
                  <c:v>28.6865234</c:v>
                </c:pt>
                <c:pt idx="109326">
                  <c:v>-27.2216797</c:v>
                </c:pt>
                <c:pt idx="109327">
                  <c:v>-62.0117188</c:v>
                </c:pt>
                <c:pt idx="109328">
                  <c:v>-98.5107422</c:v>
                </c:pt>
                <c:pt idx="109329">
                  <c:v>-98.2666016</c:v>
                </c:pt>
                <c:pt idx="109330">
                  <c:v>-77.14843749999996</c:v>
                </c:pt>
                <c:pt idx="109331">
                  <c:v>-33.203125</c:v>
                </c:pt>
                <c:pt idx="109332">
                  <c:v>16.4794922</c:v>
                </c:pt>
                <c:pt idx="109333">
                  <c:v>73.3642578</c:v>
                </c:pt>
                <c:pt idx="109334">
                  <c:v>102.172852</c:v>
                </c:pt>
                <c:pt idx="109335">
                  <c:v>99.85351559999998</c:v>
                </c:pt>
                <c:pt idx="109336">
                  <c:v>76.7822266</c:v>
                </c:pt>
                <c:pt idx="109337">
                  <c:v>42.1142578</c:v>
                </c:pt>
                <c:pt idx="109338">
                  <c:v>-14.2822266</c:v>
                </c:pt>
                <c:pt idx="109339">
                  <c:v>-65.4296875</c:v>
                </c:pt>
                <c:pt idx="109340">
                  <c:v>-95.82519529999998</c:v>
                </c:pt>
                <c:pt idx="109341">
                  <c:v>-101.5625</c:v>
                </c:pt>
                <c:pt idx="109342">
                  <c:v>-85.4492188</c:v>
                </c:pt>
                <c:pt idx="109343">
                  <c:v>-46.6308594</c:v>
                </c:pt>
                <c:pt idx="109344">
                  <c:v>10.6201172</c:v>
                </c:pt>
                <c:pt idx="109345">
                  <c:v>65.67382809999994</c:v>
                </c:pt>
                <c:pt idx="109346">
                  <c:v>95.4589844</c:v>
                </c:pt>
                <c:pt idx="109347">
                  <c:v>104.858398</c:v>
                </c:pt>
                <c:pt idx="109348">
                  <c:v>82.88574219999992</c:v>
                </c:pt>
                <c:pt idx="109349">
                  <c:v>46.5087891</c:v>
                </c:pt>
                <c:pt idx="109350">
                  <c:v>-4.882812499999997</c:v>
                </c:pt>
                <c:pt idx="109351">
                  <c:v>-59.6923828</c:v>
                </c:pt>
                <c:pt idx="109352">
                  <c:v>-91.9189453</c:v>
                </c:pt>
                <c:pt idx="109353">
                  <c:v>-109.375</c:v>
                </c:pt>
                <c:pt idx="109354">
                  <c:v>-88.8671875</c:v>
                </c:pt>
                <c:pt idx="109355">
                  <c:v>-46.6308594</c:v>
                </c:pt>
                <c:pt idx="109356">
                  <c:v>-0.854492188</c:v>
                </c:pt>
                <c:pt idx="109357">
                  <c:v>55.6640625</c:v>
                </c:pt>
                <c:pt idx="109358">
                  <c:v>89.7216797</c:v>
                </c:pt>
                <c:pt idx="109359">
                  <c:v>102.416992</c:v>
                </c:pt>
                <c:pt idx="109360">
                  <c:v>83.984375</c:v>
                </c:pt>
                <c:pt idx="109361">
                  <c:v>51.6357422</c:v>
                </c:pt>
                <c:pt idx="109362">
                  <c:v>-0.244140625</c:v>
                </c:pt>
                <c:pt idx="109363">
                  <c:v>-52.734375</c:v>
                </c:pt>
                <c:pt idx="109364">
                  <c:v>-91.3085938</c:v>
                </c:pt>
                <c:pt idx="109365">
                  <c:v>-108.398438</c:v>
                </c:pt>
                <c:pt idx="109366">
                  <c:v>-89.11132809999998</c:v>
                </c:pt>
                <c:pt idx="109367">
                  <c:v>-49.1943359</c:v>
                </c:pt>
                <c:pt idx="109368">
                  <c:v>-4.394531249999993</c:v>
                </c:pt>
                <c:pt idx="109369">
                  <c:v>51.0253906</c:v>
                </c:pt>
                <c:pt idx="109370">
                  <c:v>85.8154297</c:v>
                </c:pt>
                <c:pt idx="109371">
                  <c:v>98.0224609</c:v>
                </c:pt>
                <c:pt idx="109372">
                  <c:v>89.84375</c:v>
                </c:pt>
                <c:pt idx="109373">
                  <c:v>55.2978516</c:v>
                </c:pt>
                <c:pt idx="109374">
                  <c:v>12.3291016</c:v>
                </c:pt>
                <c:pt idx="109375">
                  <c:v>-48.828125</c:v>
                </c:pt>
                <c:pt idx="109376">
                  <c:v>-88.62304690000001</c:v>
                </c:pt>
                <c:pt idx="109377">
                  <c:v>-99.9755859</c:v>
                </c:pt>
                <c:pt idx="109378">
                  <c:v>-96.1914062</c:v>
                </c:pt>
                <c:pt idx="109379">
                  <c:v>-66.1621094</c:v>
                </c:pt>
                <c:pt idx="109380">
                  <c:v>-12.5732422</c:v>
                </c:pt>
                <c:pt idx="109381">
                  <c:v>40.2832031</c:v>
                </c:pt>
                <c:pt idx="109382">
                  <c:v>75.6835938</c:v>
                </c:pt>
                <c:pt idx="109383">
                  <c:v>103.759766</c:v>
                </c:pt>
                <c:pt idx="109384">
                  <c:v>98.75488279999998</c:v>
                </c:pt>
                <c:pt idx="109385">
                  <c:v>66.2841797</c:v>
                </c:pt>
                <c:pt idx="109386">
                  <c:v>16.6015625</c:v>
                </c:pt>
                <c:pt idx="109387">
                  <c:v>-35.8886719</c:v>
                </c:pt>
                <c:pt idx="109388">
                  <c:v>-79.5898438</c:v>
                </c:pt>
                <c:pt idx="109389">
                  <c:v>-104.370117</c:v>
                </c:pt>
                <c:pt idx="109390">
                  <c:v>-100.708008</c:v>
                </c:pt>
                <c:pt idx="109391">
                  <c:v>-69.58007809999994</c:v>
                </c:pt>
                <c:pt idx="109392">
                  <c:v>-22.8271484</c:v>
                </c:pt>
                <c:pt idx="109393">
                  <c:v>33.0810547</c:v>
                </c:pt>
                <c:pt idx="109394">
                  <c:v>66.7724609</c:v>
                </c:pt>
                <c:pt idx="109395">
                  <c:v>100.463867</c:v>
                </c:pt>
                <c:pt idx="109396">
                  <c:v>102.661133</c:v>
                </c:pt>
                <c:pt idx="109397">
                  <c:v>78.36914059999998</c:v>
                </c:pt>
                <c:pt idx="109398">
                  <c:v>31.1279297</c:v>
                </c:pt>
                <c:pt idx="109399">
                  <c:v>-21.2402344</c:v>
                </c:pt>
                <c:pt idx="109400">
                  <c:v>-67.9931641</c:v>
                </c:pt>
                <c:pt idx="109401">
                  <c:v>-99.85351559999998</c:v>
                </c:pt>
                <c:pt idx="109402">
                  <c:v>-96.92382809999998</c:v>
                </c:pt>
                <c:pt idx="109403">
                  <c:v>-73.9746094</c:v>
                </c:pt>
                <c:pt idx="109404">
                  <c:v>-34.7900391</c:v>
                </c:pt>
                <c:pt idx="109405">
                  <c:v>16.2353516</c:v>
                </c:pt>
                <c:pt idx="109406">
                  <c:v>68.2373047</c:v>
                </c:pt>
                <c:pt idx="109407">
                  <c:v>95.5810547</c:v>
                </c:pt>
                <c:pt idx="109408">
                  <c:v>95.5810547</c:v>
                </c:pt>
                <c:pt idx="109409">
                  <c:v>83.6181641</c:v>
                </c:pt>
                <c:pt idx="109410">
                  <c:v>40.1611328</c:v>
                </c:pt>
                <c:pt idx="109411">
                  <c:v>-17.9443359</c:v>
                </c:pt>
                <c:pt idx="109412">
                  <c:v>-63.1103516</c:v>
                </c:pt>
                <c:pt idx="109413">
                  <c:v>-94.3603516</c:v>
                </c:pt>
                <c:pt idx="109414">
                  <c:v>-100.708008</c:v>
                </c:pt>
                <c:pt idx="109415">
                  <c:v>-81.7871094</c:v>
                </c:pt>
                <c:pt idx="109416">
                  <c:v>-35.7666016</c:v>
                </c:pt>
                <c:pt idx="109417">
                  <c:v>10.6201172</c:v>
                </c:pt>
                <c:pt idx="109418">
                  <c:v>63.1103516</c:v>
                </c:pt>
                <c:pt idx="109419">
                  <c:v>101.806641</c:v>
                </c:pt>
                <c:pt idx="109420">
                  <c:v>105.59082</c:v>
                </c:pt>
                <c:pt idx="109421">
                  <c:v>81.4208984</c:v>
                </c:pt>
                <c:pt idx="109422">
                  <c:v>41.1376953</c:v>
                </c:pt>
                <c:pt idx="109423">
                  <c:v>-7.56835938</c:v>
                </c:pt>
                <c:pt idx="109424">
                  <c:v>-54.0771484</c:v>
                </c:pt>
                <c:pt idx="109425">
                  <c:v>-93.1396484</c:v>
                </c:pt>
                <c:pt idx="109426">
                  <c:v>-97.5341797</c:v>
                </c:pt>
                <c:pt idx="109427">
                  <c:v>-84.4726562</c:v>
                </c:pt>
                <c:pt idx="109428">
                  <c:v>-54.0771484</c:v>
                </c:pt>
                <c:pt idx="109429">
                  <c:v>1.34277344</c:v>
                </c:pt>
                <c:pt idx="109430">
                  <c:v>57.61718749999999</c:v>
                </c:pt>
                <c:pt idx="109431">
                  <c:v>90.57617190000001</c:v>
                </c:pt>
                <c:pt idx="109432">
                  <c:v>103.759766</c:v>
                </c:pt>
                <c:pt idx="109433">
                  <c:v>94.97070309999998</c:v>
                </c:pt>
                <c:pt idx="109434">
                  <c:v>51.6357422</c:v>
                </c:pt>
                <c:pt idx="109435">
                  <c:v>0.9765625</c:v>
                </c:pt>
                <c:pt idx="109436">
                  <c:v>-44.1894531</c:v>
                </c:pt>
                <c:pt idx="109437">
                  <c:v>-87.2802734</c:v>
                </c:pt>
                <c:pt idx="109438">
                  <c:v>-103.881836</c:v>
                </c:pt>
                <c:pt idx="109439">
                  <c:v>-94.7265625</c:v>
                </c:pt>
                <c:pt idx="109440">
                  <c:v>-59.2041016</c:v>
                </c:pt>
                <c:pt idx="109441">
                  <c:v>-8.66699219</c:v>
                </c:pt>
                <c:pt idx="109442">
                  <c:v>38.5742188</c:v>
                </c:pt>
                <c:pt idx="109443">
                  <c:v>81.0546875</c:v>
                </c:pt>
                <c:pt idx="109444">
                  <c:v>101.44043</c:v>
                </c:pt>
                <c:pt idx="109445">
                  <c:v>93.01757809999998</c:v>
                </c:pt>
                <c:pt idx="109446">
                  <c:v>56.0302734</c:v>
                </c:pt>
                <c:pt idx="109447">
                  <c:v>12.5732422</c:v>
                </c:pt>
                <c:pt idx="109448">
                  <c:v>-43.9453125</c:v>
                </c:pt>
                <c:pt idx="109449">
                  <c:v>-90.82031249999996</c:v>
                </c:pt>
                <c:pt idx="109450">
                  <c:v>-107.421875</c:v>
                </c:pt>
                <c:pt idx="109451">
                  <c:v>-103.881836</c:v>
                </c:pt>
                <c:pt idx="109452">
                  <c:v>-62.8662109</c:v>
                </c:pt>
                <c:pt idx="109453">
                  <c:v>-12.0849609</c:v>
                </c:pt>
                <c:pt idx="109454">
                  <c:v>42.7246094</c:v>
                </c:pt>
                <c:pt idx="109455">
                  <c:v>82.03125</c:v>
                </c:pt>
                <c:pt idx="109456">
                  <c:v>104.736328</c:v>
                </c:pt>
                <c:pt idx="109457">
                  <c:v>97.1679688</c:v>
                </c:pt>
                <c:pt idx="109458">
                  <c:v>66.65039059999994</c:v>
                </c:pt>
                <c:pt idx="109459">
                  <c:v>13.1835938</c:v>
                </c:pt>
                <c:pt idx="109460">
                  <c:v>-39.5507812</c:v>
                </c:pt>
                <c:pt idx="109461">
                  <c:v>-81.17675779999993</c:v>
                </c:pt>
                <c:pt idx="109462">
                  <c:v>-102.416992</c:v>
                </c:pt>
                <c:pt idx="109463">
                  <c:v>-97.2900391</c:v>
                </c:pt>
                <c:pt idx="109464">
                  <c:v>-64.6972656</c:v>
                </c:pt>
                <c:pt idx="109465">
                  <c:v>-18.5546875</c:v>
                </c:pt>
                <c:pt idx="109466">
                  <c:v>31.1279297</c:v>
                </c:pt>
                <c:pt idx="109467">
                  <c:v>79.9560547</c:v>
                </c:pt>
                <c:pt idx="109468">
                  <c:v>103.393555</c:v>
                </c:pt>
                <c:pt idx="109469">
                  <c:v>99.85351559999998</c:v>
                </c:pt>
                <c:pt idx="109470">
                  <c:v>72.87597659999993</c:v>
                </c:pt>
                <c:pt idx="109471">
                  <c:v>25.8789062</c:v>
                </c:pt>
                <c:pt idx="109472">
                  <c:v>-33.9355469</c:v>
                </c:pt>
                <c:pt idx="109473">
                  <c:v>-75.0732422</c:v>
                </c:pt>
                <c:pt idx="109474">
                  <c:v>-97.2900391</c:v>
                </c:pt>
                <c:pt idx="109475">
                  <c:v>-96.3134766</c:v>
                </c:pt>
                <c:pt idx="109476">
                  <c:v>-67.2607422</c:v>
                </c:pt>
                <c:pt idx="109477">
                  <c:v>-30.5175781</c:v>
                </c:pt>
                <c:pt idx="109478">
                  <c:v>25.1464844</c:v>
                </c:pt>
                <c:pt idx="109479">
                  <c:v>72.87597659999993</c:v>
                </c:pt>
                <c:pt idx="109480">
                  <c:v>101.68457</c:v>
                </c:pt>
                <c:pt idx="109481">
                  <c:v>104.614258</c:v>
                </c:pt>
                <c:pt idx="109482">
                  <c:v>78.36914059999998</c:v>
                </c:pt>
                <c:pt idx="109483">
                  <c:v>34.5458984</c:v>
                </c:pt>
                <c:pt idx="109484">
                  <c:v>-17.2119141</c:v>
                </c:pt>
                <c:pt idx="109485">
                  <c:v>-73.2421875</c:v>
                </c:pt>
                <c:pt idx="109486">
                  <c:v>-105.59082</c:v>
                </c:pt>
                <c:pt idx="109487">
                  <c:v>-105.46875</c:v>
                </c:pt>
                <c:pt idx="109488">
                  <c:v>-85.20507809999994</c:v>
                </c:pt>
                <c:pt idx="109489">
                  <c:v>-40.6494141</c:v>
                </c:pt>
                <c:pt idx="109490">
                  <c:v>15.3808594</c:v>
                </c:pt>
                <c:pt idx="109491">
                  <c:v>63.2324219</c:v>
                </c:pt>
                <c:pt idx="109492">
                  <c:v>98.2666016</c:v>
                </c:pt>
                <c:pt idx="109493">
                  <c:v>102.294922</c:v>
                </c:pt>
                <c:pt idx="109494">
                  <c:v>77.14843749999996</c:v>
                </c:pt>
                <c:pt idx="109495">
                  <c:v>33.203125</c:v>
                </c:pt>
                <c:pt idx="109496">
                  <c:v>-8.42285156</c:v>
                </c:pt>
                <c:pt idx="109497">
                  <c:v>-60.7910156</c:v>
                </c:pt>
                <c:pt idx="109498">
                  <c:v>-94.1162109</c:v>
                </c:pt>
                <c:pt idx="109499">
                  <c:v>-102.050781</c:v>
                </c:pt>
                <c:pt idx="109500">
                  <c:v>-84.7167969</c:v>
                </c:pt>
                <c:pt idx="109501">
                  <c:v>-43.5791016</c:v>
                </c:pt>
                <c:pt idx="109502">
                  <c:v>2.9296875</c:v>
                </c:pt>
                <c:pt idx="109503">
                  <c:v>51.1474609</c:v>
                </c:pt>
                <c:pt idx="109504">
                  <c:v>94.4824219</c:v>
                </c:pt>
                <c:pt idx="109505">
                  <c:v>103.637695</c:v>
                </c:pt>
                <c:pt idx="109506">
                  <c:v>89.7216797</c:v>
                </c:pt>
                <c:pt idx="109507">
                  <c:v>46.0205078</c:v>
                </c:pt>
                <c:pt idx="109508">
                  <c:v>-5.73730469</c:v>
                </c:pt>
                <c:pt idx="109509">
                  <c:v>-48.3398438</c:v>
                </c:pt>
                <c:pt idx="109510">
                  <c:v>-88.8671875</c:v>
                </c:pt>
                <c:pt idx="109511">
                  <c:v>-101.44043</c:v>
                </c:pt>
                <c:pt idx="109512">
                  <c:v>-90.57617190000001</c:v>
                </c:pt>
                <c:pt idx="109513">
                  <c:v>-54.0771484</c:v>
                </c:pt>
                <c:pt idx="109514">
                  <c:v>-3.78417969</c:v>
                </c:pt>
                <c:pt idx="109515">
                  <c:v>45.6542969</c:v>
                </c:pt>
                <c:pt idx="109516">
                  <c:v>91.6748047</c:v>
                </c:pt>
                <c:pt idx="109517">
                  <c:v>104.370117</c:v>
                </c:pt>
                <c:pt idx="109518">
                  <c:v>95.5810547</c:v>
                </c:pt>
                <c:pt idx="109519">
                  <c:v>57.8613281</c:v>
                </c:pt>
                <c:pt idx="109520">
                  <c:v>3.66210938</c:v>
                </c:pt>
                <c:pt idx="109521">
                  <c:v>-49.6826172</c:v>
                </c:pt>
                <c:pt idx="109522">
                  <c:v>-90.57617190000001</c:v>
                </c:pt>
                <c:pt idx="109523">
                  <c:v>-105.712891</c:v>
                </c:pt>
                <c:pt idx="109524">
                  <c:v>-90.33203119999993</c:v>
                </c:pt>
                <c:pt idx="109525">
                  <c:v>-58.9599609</c:v>
                </c:pt>
                <c:pt idx="109526">
                  <c:v>-10.3759766</c:v>
                </c:pt>
                <c:pt idx="109527">
                  <c:v>43.8232422</c:v>
                </c:pt>
                <c:pt idx="109528">
                  <c:v>88.7451172</c:v>
                </c:pt>
                <c:pt idx="109529">
                  <c:v>105.59082</c:v>
                </c:pt>
                <c:pt idx="109530">
                  <c:v>93.2617188</c:v>
                </c:pt>
                <c:pt idx="109531">
                  <c:v>61.15722659999999</c:v>
                </c:pt>
                <c:pt idx="109532">
                  <c:v>16.3574219</c:v>
                </c:pt>
                <c:pt idx="109533">
                  <c:v>-39.5507812</c:v>
                </c:pt>
                <c:pt idx="109534">
                  <c:v>-77.5146484</c:v>
                </c:pt>
                <c:pt idx="109535">
                  <c:v>-96.80175779999998</c:v>
                </c:pt>
                <c:pt idx="109536">
                  <c:v>-95.2148438</c:v>
                </c:pt>
                <c:pt idx="109537">
                  <c:v>-68.7255859</c:v>
                </c:pt>
                <c:pt idx="109538">
                  <c:v>-19.0429688</c:v>
                </c:pt>
                <c:pt idx="109539">
                  <c:v>29.0527344</c:v>
                </c:pt>
                <c:pt idx="109540">
                  <c:v>70.55664059999998</c:v>
                </c:pt>
                <c:pt idx="109541">
                  <c:v>92.6513672</c:v>
                </c:pt>
                <c:pt idx="109542">
                  <c:v>101.806641</c:v>
                </c:pt>
                <c:pt idx="109543">
                  <c:v>75.6835938</c:v>
                </c:pt>
                <c:pt idx="109544">
                  <c:v>24.7802734</c:v>
                </c:pt>
                <c:pt idx="109545">
                  <c:v>-28.44238279999998</c:v>
                </c:pt>
                <c:pt idx="109546">
                  <c:v>-71.6552734</c:v>
                </c:pt>
                <c:pt idx="109547">
                  <c:v>-102.172852</c:v>
                </c:pt>
                <c:pt idx="109548">
                  <c:v>-106.323242</c:v>
                </c:pt>
                <c:pt idx="109549">
                  <c:v>-73.3642578</c:v>
                </c:pt>
                <c:pt idx="109550">
                  <c:v>-30.5175781</c:v>
                </c:pt>
                <c:pt idx="109551">
                  <c:v>24.1699219</c:v>
                </c:pt>
                <c:pt idx="109552">
                  <c:v>70.3125</c:v>
                </c:pt>
                <c:pt idx="109553">
                  <c:v>101.196289</c:v>
                </c:pt>
                <c:pt idx="109554">
                  <c:v>105.59082</c:v>
                </c:pt>
                <c:pt idx="109555">
                  <c:v>79.5898438</c:v>
                </c:pt>
                <c:pt idx="109556">
                  <c:v>30.8837891</c:v>
                </c:pt>
                <c:pt idx="109557">
                  <c:v>-23.6816406</c:v>
                </c:pt>
                <c:pt idx="109558">
                  <c:v>-70.9228516</c:v>
                </c:pt>
                <c:pt idx="109559">
                  <c:v>-96.3134766</c:v>
                </c:pt>
                <c:pt idx="109560">
                  <c:v>-97.90039059999998</c:v>
                </c:pt>
                <c:pt idx="109561">
                  <c:v>-79.4677734</c:v>
                </c:pt>
                <c:pt idx="109562">
                  <c:v>-36.4990234</c:v>
                </c:pt>
                <c:pt idx="109563">
                  <c:v>17.3339844</c:v>
                </c:pt>
                <c:pt idx="109564">
                  <c:v>62.9882812</c:v>
                </c:pt>
                <c:pt idx="109565">
                  <c:v>91.3085938</c:v>
                </c:pt>
                <c:pt idx="109566">
                  <c:v>100.219727</c:v>
                </c:pt>
                <c:pt idx="109567">
                  <c:v>84.9609375</c:v>
                </c:pt>
                <c:pt idx="109568">
                  <c:v>40.6494141</c:v>
                </c:pt>
                <c:pt idx="109569">
                  <c:v>-8.544921879999997</c:v>
                </c:pt>
                <c:pt idx="109570">
                  <c:v>-55.2978516</c:v>
                </c:pt>
                <c:pt idx="109571">
                  <c:v>-92.6513672</c:v>
                </c:pt>
                <c:pt idx="109572">
                  <c:v>-99.3652344</c:v>
                </c:pt>
                <c:pt idx="109573">
                  <c:v>-90.2099609</c:v>
                </c:pt>
                <c:pt idx="109574">
                  <c:v>-48.0957031</c:v>
                </c:pt>
                <c:pt idx="109575">
                  <c:v>3.66210938</c:v>
                </c:pt>
                <c:pt idx="109576">
                  <c:v>58.3496094</c:v>
                </c:pt>
                <c:pt idx="109577">
                  <c:v>91.6748047</c:v>
                </c:pt>
                <c:pt idx="109578">
                  <c:v>104.736328</c:v>
                </c:pt>
                <c:pt idx="109579">
                  <c:v>89.7216797</c:v>
                </c:pt>
                <c:pt idx="109580">
                  <c:v>48.4619141</c:v>
                </c:pt>
                <c:pt idx="109581">
                  <c:v>-8.66699219</c:v>
                </c:pt>
                <c:pt idx="109582">
                  <c:v>-58.83789059999999</c:v>
                </c:pt>
                <c:pt idx="109583">
                  <c:v>-93.1396484</c:v>
                </c:pt>
                <c:pt idx="109584">
                  <c:v>-103.393555</c:v>
                </c:pt>
                <c:pt idx="109585">
                  <c:v>-89.7216797</c:v>
                </c:pt>
                <c:pt idx="109586">
                  <c:v>-47.7294922</c:v>
                </c:pt>
                <c:pt idx="109587">
                  <c:v>-1.09863281</c:v>
                </c:pt>
                <c:pt idx="109588">
                  <c:v>48.3398438</c:v>
                </c:pt>
                <c:pt idx="109589">
                  <c:v>91.9189453</c:v>
                </c:pt>
                <c:pt idx="109590">
                  <c:v>91.55273440000001</c:v>
                </c:pt>
                <c:pt idx="109591">
                  <c:v>81.4208984</c:v>
                </c:pt>
                <c:pt idx="109592">
                  <c:v>49.80468749999996</c:v>
                </c:pt>
                <c:pt idx="109593">
                  <c:v>13.7939453</c:v>
                </c:pt>
                <c:pt idx="109594">
                  <c:v>-38.5742188</c:v>
                </c:pt>
                <c:pt idx="109595">
                  <c:v>-82.3974609</c:v>
                </c:pt>
                <c:pt idx="109596">
                  <c:v>-102.294922</c:v>
                </c:pt>
                <c:pt idx="109597">
                  <c:v>-95.2148438</c:v>
                </c:pt>
                <c:pt idx="109598">
                  <c:v>-62.7441406</c:v>
                </c:pt>
                <c:pt idx="109599">
                  <c:v>-8.66699219</c:v>
                </c:pt>
                <c:pt idx="109600">
                  <c:v>45.4101562</c:v>
                </c:pt>
                <c:pt idx="109601">
                  <c:v>78.4912109</c:v>
                </c:pt>
                <c:pt idx="109602">
                  <c:v>99.85351559999998</c:v>
                </c:pt>
                <c:pt idx="109603">
                  <c:v>100.708008</c:v>
                </c:pt>
                <c:pt idx="109604">
                  <c:v>75.0732422</c:v>
                </c:pt>
                <c:pt idx="109605">
                  <c:v>17.2119141</c:v>
                </c:pt>
                <c:pt idx="109606">
                  <c:v>-39.30664059999999</c:v>
                </c:pt>
                <c:pt idx="109607">
                  <c:v>-82.15332029999998</c:v>
                </c:pt>
                <c:pt idx="109608">
                  <c:v>-104.003906</c:v>
                </c:pt>
                <c:pt idx="109609">
                  <c:v>-98.9990234</c:v>
                </c:pt>
                <c:pt idx="109610">
                  <c:v>-65.3076172</c:v>
                </c:pt>
                <c:pt idx="109611">
                  <c:v>-21.9726562</c:v>
                </c:pt>
                <c:pt idx="109612">
                  <c:v>30.5175781</c:v>
                </c:pt>
                <c:pt idx="109613">
                  <c:v>76.0498047</c:v>
                </c:pt>
                <c:pt idx="109614">
                  <c:v>96.67968749999996</c:v>
                </c:pt>
                <c:pt idx="109615">
                  <c:v>95.0927734</c:v>
                </c:pt>
                <c:pt idx="109616">
                  <c:v>73.1201172</c:v>
                </c:pt>
                <c:pt idx="109617">
                  <c:v>23.8037109</c:v>
                </c:pt>
                <c:pt idx="109618">
                  <c:v>-37.3535156</c:v>
                </c:pt>
                <c:pt idx="109619">
                  <c:v>-78.4912109</c:v>
                </c:pt>
                <c:pt idx="109620">
                  <c:v>-95.703125</c:v>
                </c:pt>
                <c:pt idx="109621">
                  <c:v>-101.44043</c:v>
                </c:pt>
                <c:pt idx="109622">
                  <c:v>-70.9228516</c:v>
                </c:pt>
                <c:pt idx="109623">
                  <c:v>-30.0292969</c:v>
                </c:pt>
                <c:pt idx="109624">
                  <c:v>23.4375</c:v>
                </c:pt>
                <c:pt idx="109625">
                  <c:v>70.1904297</c:v>
                </c:pt>
                <c:pt idx="109626">
                  <c:v>95.4589844</c:v>
                </c:pt>
                <c:pt idx="109627">
                  <c:v>103.637695</c:v>
                </c:pt>
                <c:pt idx="109628">
                  <c:v>74.21875</c:v>
                </c:pt>
                <c:pt idx="109629">
                  <c:v>28.5644531</c:v>
                </c:pt>
                <c:pt idx="109630">
                  <c:v>-23.0712891</c:v>
                </c:pt>
                <c:pt idx="109631">
                  <c:v>-73.2421875</c:v>
                </c:pt>
                <c:pt idx="109632">
                  <c:v>-94.7265625</c:v>
                </c:pt>
                <c:pt idx="109633">
                  <c:v>-100.708008</c:v>
                </c:pt>
                <c:pt idx="109634">
                  <c:v>-79.5898438</c:v>
                </c:pt>
                <c:pt idx="109635">
                  <c:v>-39.0625</c:v>
                </c:pt>
                <c:pt idx="109636">
                  <c:v>14.4042969</c:v>
                </c:pt>
                <c:pt idx="109637">
                  <c:v>64.9414062</c:v>
                </c:pt>
                <c:pt idx="109638">
                  <c:v>94.97070309999998</c:v>
                </c:pt>
                <c:pt idx="109639">
                  <c:v>100.952148</c:v>
                </c:pt>
                <c:pt idx="109640">
                  <c:v>74.8291016</c:v>
                </c:pt>
                <c:pt idx="109641">
                  <c:v>43.0908203</c:v>
                </c:pt>
                <c:pt idx="109642">
                  <c:v>-7.324218749999996</c:v>
                </c:pt>
                <c:pt idx="109643">
                  <c:v>-52.9785156</c:v>
                </c:pt>
                <c:pt idx="109644">
                  <c:v>-91.3085938</c:v>
                </c:pt>
                <c:pt idx="109645">
                  <c:v>-102.905273</c:v>
                </c:pt>
                <c:pt idx="109646">
                  <c:v>-84.8388672</c:v>
                </c:pt>
                <c:pt idx="109647">
                  <c:v>-45.7763672</c:v>
                </c:pt>
                <c:pt idx="109648">
                  <c:v>11.8408203</c:v>
                </c:pt>
                <c:pt idx="109649">
                  <c:v>54.32128909999999</c:v>
                </c:pt>
                <c:pt idx="109650">
                  <c:v>88.9892578</c:v>
                </c:pt>
                <c:pt idx="109651">
                  <c:v>100.341797</c:v>
                </c:pt>
                <c:pt idx="109652">
                  <c:v>81.17675779999993</c:v>
                </c:pt>
                <c:pt idx="109653">
                  <c:v>42.7246094</c:v>
                </c:pt>
                <c:pt idx="109654">
                  <c:v>-2.19726562</c:v>
                </c:pt>
                <c:pt idx="109655">
                  <c:v>-55.9082031</c:v>
                </c:pt>
                <c:pt idx="109656">
                  <c:v>-94.4824219</c:v>
                </c:pt>
                <c:pt idx="109657">
                  <c:v>-104.614258</c:v>
                </c:pt>
                <c:pt idx="109658">
                  <c:v>-88.37890619999993</c:v>
                </c:pt>
                <c:pt idx="109659">
                  <c:v>-50.9033203</c:v>
                </c:pt>
                <c:pt idx="109660">
                  <c:v>1.09863281</c:v>
                </c:pt>
                <c:pt idx="109661">
                  <c:v>53.2226562</c:v>
                </c:pt>
                <c:pt idx="109662">
                  <c:v>88.37890619999993</c:v>
                </c:pt>
                <c:pt idx="109663">
                  <c:v>97.0458984</c:v>
                </c:pt>
                <c:pt idx="109664">
                  <c:v>85.5712891</c:v>
                </c:pt>
                <c:pt idx="109665">
                  <c:v>58.7158203</c:v>
                </c:pt>
                <c:pt idx="109666">
                  <c:v>8.178710939999998</c:v>
                </c:pt>
                <c:pt idx="109667">
                  <c:v>-52.0019531</c:v>
                </c:pt>
                <c:pt idx="109668">
                  <c:v>-91.796875</c:v>
                </c:pt>
                <c:pt idx="109669">
                  <c:v>-104.614258</c:v>
                </c:pt>
                <c:pt idx="109670">
                  <c:v>-92.4072266</c:v>
                </c:pt>
                <c:pt idx="109671">
                  <c:v>-55.2978516</c:v>
                </c:pt>
                <c:pt idx="109672">
                  <c:v>-13.9160156</c:v>
                </c:pt>
                <c:pt idx="109673">
                  <c:v>39.0625</c:v>
                </c:pt>
                <c:pt idx="109674">
                  <c:v>85.20507809999994</c:v>
                </c:pt>
                <c:pt idx="109675">
                  <c:v>100.341797</c:v>
                </c:pt>
                <c:pt idx="109676">
                  <c:v>92.6513672</c:v>
                </c:pt>
                <c:pt idx="109677">
                  <c:v>66.52832029999998</c:v>
                </c:pt>
                <c:pt idx="109678">
                  <c:v>16.1132812</c:v>
                </c:pt>
                <c:pt idx="109679">
                  <c:v>-38.5742188</c:v>
                </c:pt>
                <c:pt idx="109680">
                  <c:v>-77.63671879999995</c:v>
                </c:pt>
                <c:pt idx="109681">
                  <c:v>-100.830078</c:v>
                </c:pt>
                <c:pt idx="109682">
                  <c:v>-101.5625</c:v>
                </c:pt>
                <c:pt idx="109683">
                  <c:v>-67.8710938</c:v>
                </c:pt>
                <c:pt idx="109684">
                  <c:v>-18.7988281</c:v>
                </c:pt>
                <c:pt idx="109685">
                  <c:v>38.0859375</c:v>
                </c:pt>
                <c:pt idx="109686">
                  <c:v>76.5380859</c:v>
                </c:pt>
                <c:pt idx="109687">
                  <c:v>101.318359</c:v>
                </c:pt>
                <c:pt idx="109688">
                  <c:v>100.097656</c:v>
                </c:pt>
                <c:pt idx="109689">
                  <c:v>71.2890625</c:v>
                </c:pt>
                <c:pt idx="109690">
                  <c:v>17.3339844</c:v>
                </c:pt>
                <c:pt idx="109691">
                  <c:v>-29.7851562</c:v>
                </c:pt>
                <c:pt idx="109692">
                  <c:v>-79.1015625</c:v>
                </c:pt>
                <c:pt idx="109693">
                  <c:v>-104.736328</c:v>
                </c:pt>
                <c:pt idx="109694">
                  <c:v>-96.1914062</c:v>
                </c:pt>
                <c:pt idx="109695">
                  <c:v>-71.6552734</c:v>
                </c:pt>
                <c:pt idx="109696">
                  <c:v>-28.8085938</c:v>
                </c:pt>
                <c:pt idx="109697">
                  <c:v>25.0244141</c:v>
                </c:pt>
                <c:pt idx="109698">
                  <c:v>71.8994141</c:v>
                </c:pt>
                <c:pt idx="109699">
                  <c:v>103.393555</c:v>
                </c:pt>
                <c:pt idx="109700">
                  <c:v>100.219727</c:v>
                </c:pt>
                <c:pt idx="109701">
                  <c:v>80.5664062</c:v>
                </c:pt>
                <c:pt idx="109702">
                  <c:v>29.7851562</c:v>
                </c:pt>
                <c:pt idx="109703">
                  <c:v>-17.0898438</c:v>
                </c:pt>
                <c:pt idx="109704">
                  <c:v>-65.3076172</c:v>
                </c:pt>
                <c:pt idx="109705">
                  <c:v>-102.294922</c:v>
                </c:pt>
                <c:pt idx="109706">
                  <c:v>-101.318359</c:v>
                </c:pt>
                <c:pt idx="109707">
                  <c:v>-75.19531249999996</c:v>
                </c:pt>
                <c:pt idx="109708">
                  <c:v>-28.3203125</c:v>
                </c:pt>
                <c:pt idx="109709">
                  <c:v>21.484375</c:v>
                </c:pt>
                <c:pt idx="109710">
                  <c:v>63.1103516</c:v>
                </c:pt>
                <c:pt idx="109711">
                  <c:v>98.5107422</c:v>
                </c:pt>
                <c:pt idx="109712">
                  <c:v>103.149414</c:v>
                </c:pt>
                <c:pt idx="109713">
                  <c:v>81.17675779999993</c:v>
                </c:pt>
                <c:pt idx="109714">
                  <c:v>36.3769531</c:v>
                </c:pt>
                <c:pt idx="109715">
                  <c:v>-15.7470703</c:v>
                </c:pt>
                <c:pt idx="109716">
                  <c:v>-63.8427734</c:v>
                </c:pt>
                <c:pt idx="109717">
                  <c:v>-91.9189453</c:v>
                </c:pt>
                <c:pt idx="109718">
                  <c:v>-105.224609</c:v>
                </c:pt>
                <c:pt idx="109719">
                  <c:v>-81.9091797</c:v>
                </c:pt>
                <c:pt idx="109720">
                  <c:v>-37.5976562</c:v>
                </c:pt>
                <c:pt idx="109721">
                  <c:v>16.1132812</c:v>
                </c:pt>
                <c:pt idx="109722">
                  <c:v>62.5</c:v>
                </c:pt>
                <c:pt idx="109723">
                  <c:v>91.3085938</c:v>
                </c:pt>
                <c:pt idx="109724">
                  <c:v>113.525391</c:v>
                </c:pt>
                <c:pt idx="109725">
                  <c:v>97.65625</c:v>
                </c:pt>
                <c:pt idx="109726">
                  <c:v>51.8798828</c:v>
                </c:pt>
                <c:pt idx="109727">
                  <c:v>-11.2304688</c:v>
                </c:pt>
                <c:pt idx="109728">
                  <c:v>-57.7392578</c:v>
                </c:pt>
                <c:pt idx="109729">
                  <c:v>-86.7919922</c:v>
                </c:pt>
                <c:pt idx="109730">
                  <c:v>-98.1445312</c:v>
                </c:pt>
                <c:pt idx="109731">
                  <c:v>-88.13476559999998</c:v>
                </c:pt>
                <c:pt idx="109732">
                  <c:v>-54.0771484</c:v>
                </c:pt>
                <c:pt idx="109733">
                  <c:v>-3.41796875</c:v>
                </c:pt>
                <c:pt idx="109734">
                  <c:v>54.93164059999999</c:v>
                </c:pt>
                <c:pt idx="109735">
                  <c:v>88.2568359</c:v>
                </c:pt>
                <c:pt idx="109736">
                  <c:v>102.783203</c:v>
                </c:pt>
                <c:pt idx="109737">
                  <c:v>92.6513672</c:v>
                </c:pt>
                <c:pt idx="109738">
                  <c:v>54.93164059999999</c:v>
                </c:pt>
                <c:pt idx="109739">
                  <c:v>5.859375</c:v>
                </c:pt>
                <c:pt idx="109740">
                  <c:v>-50.78125</c:v>
                </c:pt>
                <c:pt idx="109741">
                  <c:v>-85.5712891</c:v>
                </c:pt>
                <c:pt idx="109742">
                  <c:v>-98.1445312</c:v>
                </c:pt>
                <c:pt idx="109743">
                  <c:v>-90.82031249999996</c:v>
                </c:pt>
                <c:pt idx="109744">
                  <c:v>-59.6923828</c:v>
                </c:pt>
                <c:pt idx="109745">
                  <c:v>-2.07519531</c:v>
                </c:pt>
                <c:pt idx="109746">
                  <c:v>44.0673828</c:v>
                </c:pt>
                <c:pt idx="109747">
                  <c:v>79.1015625</c:v>
                </c:pt>
                <c:pt idx="109748">
                  <c:v>103.759766</c:v>
                </c:pt>
                <c:pt idx="109749">
                  <c:v>99.9755859</c:v>
                </c:pt>
                <c:pt idx="109750">
                  <c:v>64.9414062</c:v>
                </c:pt>
                <c:pt idx="109751">
                  <c:v>9.277343749999998</c:v>
                </c:pt>
                <c:pt idx="109752">
                  <c:v>-37.9638672</c:v>
                </c:pt>
                <c:pt idx="109753">
                  <c:v>-81.5429688</c:v>
                </c:pt>
                <c:pt idx="109754">
                  <c:v>-103.881836</c:v>
                </c:pt>
                <c:pt idx="109755">
                  <c:v>-99.85351559999998</c:v>
                </c:pt>
                <c:pt idx="109756">
                  <c:v>-64.9414062</c:v>
                </c:pt>
                <c:pt idx="109757">
                  <c:v>-9.033203119999997</c:v>
                </c:pt>
                <c:pt idx="109758">
                  <c:v>38.5742188</c:v>
                </c:pt>
                <c:pt idx="109759">
                  <c:v>82.27539059999994</c:v>
                </c:pt>
                <c:pt idx="109760">
                  <c:v>100.830078</c:v>
                </c:pt>
                <c:pt idx="109761">
                  <c:v>94.6044922</c:v>
                </c:pt>
                <c:pt idx="109762">
                  <c:v>67.0166016</c:v>
                </c:pt>
                <c:pt idx="109763">
                  <c:v>20.2636719</c:v>
                </c:pt>
                <c:pt idx="109764">
                  <c:v>-31.0058594</c:v>
                </c:pt>
                <c:pt idx="109765">
                  <c:v>-76.7822266</c:v>
                </c:pt>
                <c:pt idx="109766">
                  <c:v>-102.294922</c:v>
                </c:pt>
                <c:pt idx="109767">
                  <c:v>-93.9941406</c:v>
                </c:pt>
                <c:pt idx="109768">
                  <c:v>-73.2421875</c:v>
                </c:pt>
                <c:pt idx="109769">
                  <c:v>-25.6347656</c:v>
                </c:pt>
                <c:pt idx="109770">
                  <c:v>27.2216797</c:v>
                </c:pt>
                <c:pt idx="109771">
                  <c:v>77.75878909999996</c:v>
                </c:pt>
                <c:pt idx="109772">
                  <c:v>96.67968749999996</c:v>
                </c:pt>
                <c:pt idx="109773">
                  <c:v>107.055664</c:v>
                </c:pt>
                <c:pt idx="109774">
                  <c:v>75.9277344</c:v>
                </c:pt>
                <c:pt idx="109775">
                  <c:v>26.2451172</c:v>
                </c:pt>
                <c:pt idx="109776">
                  <c:v>-27.2216797</c:v>
                </c:pt>
                <c:pt idx="109777">
                  <c:v>-75.4394531</c:v>
                </c:pt>
                <c:pt idx="109778">
                  <c:v>-98.5107422</c:v>
                </c:pt>
                <c:pt idx="109779">
                  <c:v>-95.2148438</c:v>
                </c:pt>
                <c:pt idx="109780">
                  <c:v>-76.5380859</c:v>
                </c:pt>
                <c:pt idx="109781">
                  <c:v>-35.8886719</c:v>
                </c:pt>
                <c:pt idx="109782">
                  <c:v>16.4794922</c:v>
                </c:pt>
                <c:pt idx="109783">
                  <c:v>68.2373047</c:v>
                </c:pt>
                <c:pt idx="109784">
                  <c:v>96.0693359</c:v>
                </c:pt>
                <c:pt idx="109785">
                  <c:v>106.201172</c:v>
                </c:pt>
                <c:pt idx="109786">
                  <c:v>83.0078125</c:v>
                </c:pt>
                <c:pt idx="109787">
                  <c:v>38.0859375</c:v>
                </c:pt>
                <c:pt idx="109788">
                  <c:v>-14.5263672</c:v>
                </c:pt>
                <c:pt idx="109789">
                  <c:v>-63.2324219</c:v>
                </c:pt>
                <c:pt idx="109790">
                  <c:v>-93.75</c:v>
                </c:pt>
                <c:pt idx="109791">
                  <c:v>-96.5576172</c:v>
                </c:pt>
                <c:pt idx="109792">
                  <c:v>-79.22363279999998</c:v>
                </c:pt>
                <c:pt idx="109793">
                  <c:v>-39.0625</c:v>
                </c:pt>
                <c:pt idx="109794">
                  <c:v>22.4609375</c:v>
                </c:pt>
                <c:pt idx="109795">
                  <c:v>59.5703125</c:v>
                </c:pt>
                <c:pt idx="109796">
                  <c:v>93.75</c:v>
                </c:pt>
                <c:pt idx="109797">
                  <c:v>102.783203</c:v>
                </c:pt>
                <c:pt idx="109798">
                  <c:v>86.3037109</c:v>
                </c:pt>
                <c:pt idx="109799">
                  <c:v>43.7011719</c:v>
                </c:pt>
                <c:pt idx="109800">
                  <c:v>-7.93457031</c:v>
                </c:pt>
                <c:pt idx="109801">
                  <c:v>-48.7060547</c:v>
                </c:pt>
                <c:pt idx="109802">
                  <c:v>-88.5009766</c:v>
                </c:pt>
                <c:pt idx="109803">
                  <c:v>-101.318359</c:v>
                </c:pt>
                <c:pt idx="109804">
                  <c:v>-88.7451172</c:v>
                </c:pt>
                <c:pt idx="109805">
                  <c:v>-45.7763672</c:v>
                </c:pt>
                <c:pt idx="109806">
                  <c:v>5.49316406</c:v>
                </c:pt>
                <c:pt idx="109807">
                  <c:v>47.3632812</c:v>
                </c:pt>
                <c:pt idx="109808">
                  <c:v>88.37890619999993</c:v>
                </c:pt>
                <c:pt idx="109809">
                  <c:v>102.294922</c:v>
                </c:pt>
                <c:pt idx="109810">
                  <c:v>89.5996094</c:v>
                </c:pt>
                <c:pt idx="109811">
                  <c:v>49.0722656</c:v>
                </c:pt>
                <c:pt idx="109812">
                  <c:v>-2.68554688</c:v>
                </c:pt>
                <c:pt idx="109813">
                  <c:v>-50.2929688</c:v>
                </c:pt>
                <c:pt idx="109814">
                  <c:v>-92.1630859</c:v>
                </c:pt>
                <c:pt idx="109815">
                  <c:v>-102.050781</c:v>
                </c:pt>
                <c:pt idx="109816">
                  <c:v>-91.1865234</c:v>
                </c:pt>
                <c:pt idx="109817">
                  <c:v>-57.61718749999999</c:v>
                </c:pt>
                <c:pt idx="109818">
                  <c:v>-11.4746094</c:v>
                </c:pt>
                <c:pt idx="109819">
                  <c:v>48.828125</c:v>
                </c:pt>
                <c:pt idx="109820">
                  <c:v>88.8671875</c:v>
                </c:pt>
                <c:pt idx="109821">
                  <c:v>102.661133</c:v>
                </c:pt>
                <c:pt idx="109822">
                  <c:v>96.1914062</c:v>
                </c:pt>
                <c:pt idx="109823">
                  <c:v>56.0302734</c:v>
                </c:pt>
                <c:pt idx="109824">
                  <c:v>5.004882809999995</c:v>
                </c:pt>
                <c:pt idx="109825">
                  <c:v>-42.8466797</c:v>
                </c:pt>
                <c:pt idx="109826">
                  <c:v>-87.4023438</c:v>
                </c:pt>
                <c:pt idx="109827">
                  <c:v>-101.806641</c:v>
                </c:pt>
                <c:pt idx="109828">
                  <c:v>-98.5107422</c:v>
                </c:pt>
                <c:pt idx="109829">
                  <c:v>-65.18554690000001</c:v>
                </c:pt>
                <c:pt idx="109830">
                  <c:v>-12.0849609</c:v>
                </c:pt>
                <c:pt idx="109831">
                  <c:v>32.3486328</c:v>
                </c:pt>
                <c:pt idx="109832">
                  <c:v>83.7402344</c:v>
                </c:pt>
                <c:pt idx="109833">
                  <c:v>105.224609</c:v>
                </c:pt>
                <c:pt idx="109834">
                  <c:v>98.9990234</c:v>
                </c:pt>
                <c:pt idx="109835">
                  <c:v>60.9130859</c:v>
                </c:pt>
                <c:pt idx="109836">
                  <c:v>22.0947266</c:v>
                </c:pt>
                <c:pt idx="109837">
                  <c:v>-30.6396484</c:v>
                </c:pt>
                <c:pt idx="109838">
                  <c:v>-79.9560547</c:v>
                </c:pt>
                <c:pt idx="109839">
                  <c:v>-99.2431641</c:v>
                </c:pt>
                <c:pt idx="109840">
                  <c:v>-99.3652344</c:v>
                </c:pt>
                <c:pt idx="109841">
                  <c:v>-70.67871089999993</c:v>
                </c:pt>
                <c:pt idx="109842">
                  <c:v>-17.4560547</c:v>
                </c:pt>
                <c:pt idx="109843">
                  <c:v>26.2451172</c:v>
                </c:pt>
                <c:pt idx="109844">
                  <c:v>71.0449219</c:v>
                </c:pt>
                <c:pt idx="109845">
                  <c:v>102.294922</c:v>
                </c:pt>
                <c:pt idx="109846">
                  <c:v>104.125977</c:v>
                </c:pt>
                <c:pt idx="109847">
                  <c:v>74.9511719</c:v>
                </c:pt>
                <c:pt idx="109848">
                  <c:v>31.3720703</c:v>
                </c:pt>
                <c:pt idx="109849">
                  <c:v>-20.9960938</c:v>
                </c:pt>
                <c:pt idx="109850">
                  <c:v>-64.2089844</c:v>
                </c:pt>
                <c:pt idx="109851">
                  <c:v>-96.4355469</c:v>
                </c:pt>
                <c:pt idx="109852">
                  <c:v>-103.271484</c:v>
                </c:pt>
                <c:pt idx="109853">
                  <c:v>-79.9560547</c:v>
                </c:pt>
                <c:pt idx="109854">
                  <c:v>-36.9873047</c:v>
                </c:pt>
                <c:pt idx="109855">
                  <c:v>20.7519531</c:v>
                </c:pt>
                <c:pt idx="109856">
                  <c:v>77.27050779999998</c:v>
                </c:pt>
                <c:pt idx="109857">
                  <c:v>99.2431641</c:v>
                </c:pt>
                <c:pt idx="109858">
                  <c:v>95.82519529999998</c:v>
                </c:pt>
                <c:pt idx="109859">
                  <c:v>78.2470703</c:v>
                </c:pt>
                <c:pt idx="109860">
                  <c:v>42.6025391</c:v>
                </c:pt>
                <c:pt idx="109861">
                  <c:v>-15.8691406</c:v>
                </c:pt>
                <c:pt idx="109862">
                  <c:v>-64.57519529999998</c:v>
                </c:pt>
                <c:pt idx="109863">
                  <c:v>-102.050781</c:v>
                </c:pt>
                <c:pt idx="109864">
                  <c:v>-101.5625</c:v>
                </c:pt>
                <c:pt idx="109865">
                  <c:v>-77.63671879999995</c:v>
                </c:pt>
                <c:pt idx="109866">
                  <c:v>-36.2548828</c:v>
                </c:pt>
                <c:pt idx="109867">
                  <c:v>12.8173828</c:v>
                </c:pt>
                <c:pt idx="109868">
                  <c:v>63.5986328</c:v>
                </c:pt>
                <c:pt idx="109869">
                  <c:v>94.2382812</c:v>
                </c:pt>
                <c:pt idx="109870">
                  <c:v>107.910156</c:v>
                </c:pt>
                <c:pt idx="109871">
                  <c:v>84.7167969</c:v>
                </c:pt>
                <c:pt idx="109872">
                  <c:v>38.9404297</c:v>
                </c:pt>
                <c:pt idx="109873">
                  <c:v>-11.5966797</c:v>
                </c:pt>
                <c:pt idx="109874">
                  <c:v>-58.59375</c:v>
                </c:pt>
                <c:pt idx="109875">
                  <c:v>-90.08789059999998</c:v>
                </c:pt>
                <c:pt idx="109876">
                  <c:v>-103.393555</c:v>
                </c:pt>
                <c:pt idx="109877">
                  <c:v>-85.5712891</c:v>
                </c:pt>
                <c:pt idx="109878">
                  <c:v>-48.9501953</c:v>
                </c:pt>
                <c:pt idx="109879">
                  <c:v>2.44140625</c:v>
                </c:pt>
                <c:pt idx="109880">
                  <c:v>48.7060547</c:v>
                </c:pt>
                <c:pt idx="109881">
                  <c:v>88.5009766</c:v>
                </c:pt>
                <c:pt idx="109882">
                  <c:v>104.614258</c:v>
                </c:pt>
                <c:pt idx="109883">
                  <c:v>89.9658203</c:v>
                </c:pt>
                <c:pt idx="109884">
                  <c:v>53.4667969</c:v>
                </c:pt>
                <c:pt idx="109885">
                  <c:v>5.37109375</c:v>
                </c:pt>
                <c:pt idx="109886">
                  <c:v>-55.6640625</c:v>
                </c:pt>
                <c:pt idx="109887">
                  <c:v>-93.6279297</c:v>
                </c:pt>
                <c:pt idx="109888">
                  <c:v>-102.294922</c:v>
                </c:pt>
                <c:pt idx="109889">
                  <c:v>-93.01757809999998</c:v>
                </c:pt>
                <c:pt idx="109890">
                  <c:v>-57.9833984</c:v>
                </c:pt>
                <c:pt idx="109891">
                  <c:v>-4.76074219</c:v>
                </c:pt>
                <c:pt idx="109892">
                  <c:v>45.6542969</c:v>
                </c:pt>
                <c:pt idx="109893">
                  <c:v>86.18164059999998</c:v>
                </c:pt>
                <c:pt idx="109894">
                  <c:v>106.933594</c:v>
                </c:pt>
                <c:pt idx="109895">
                  <c:v>98.87695309999998</c:v>
                </c:pt>
                <c:pt idx="109896">
                  <c:v>61.15722659999999</c:v>
                </c:pt>
                <c:pt idx="109897">
                  <c:v>10.0097656</c:v>
                </c:pt>
                <c:pt idx="109898">
                  <c:v>-49.4384766</c:v>
                </c:pt>
                <c:pt idx="109899">
                  <c:v>-89.5996094</c:v>
                </c:pt>
                <c:pt idx="109900">
                  <c:v>-106.689453</c:v>
                </c:pt>
                <c:pt idx="109901">
                  <c:v>-97.4121094</c:v>
                </c:pt>
                <c:pt idx="109902">
                  <c:v>-57.7392578</c:v>
                </c:pt>
                <c:pt idx="109903">
                  <c:v>-6.103515619999995</c:v>
                </c:pt>
                <c:pt idx="109904">
                  <c:v>45.6542969</c:v>
                </c:pt>
                <c:pt idx="109905">
                  <c:v>79.9560547</c:v>
                </c:pt>
                <c:pt idx="109906">
                  <c:v>103.271484</c:v>
                </c:pt>
                <c:pt idx="109907">
                  <c:v>102.661133</c:v>
                </c:pt>
                <c:pt idx="109908">
                  <c:v>62.6220703</c:v>
                </c:pt>
                <c:pt idx="109909">
                  <c:v>19.4091797</c:v>
                </c:pt>
                <c:pt idx="109910">
                  <c:v>-34.5458984</c:v>
                </c:pt>
                <c:pt idx="109911">
                  <c:v>-75.31738279999998</c:v>
                </c:pt>
                <c:pt idx="109912">
                  <c:v>-101.318359</c:v>
                </c:pt>
                <c:pt idx="109913">
                  <c:v>-102.050781</c:v>
                </c:pt>
                <c:pt idx="109914">
                  <c:v>-73.1201172</c:v>
                </c:pt>
                <c:pt idx="109915">
                  <c:v>-15.9912109</c:v>
                </c:pt>
                <c:pt idx="109916">
                  <c:v>34.7900391</c:v>
                </c:pt>
                <c:pt idx="109917">
                  <c:v>71.1669922</c:v>
                </c:pt>
                <c:pt idx="109918">
                  <c:v>97.5341797</c:v>
                </c:pt>
                <c:pt idx="109919">
                  <c:v>99.4873047</c:v>
                </c:pt>
                <c:pt idx="109920">
                  <c:v>69.9462891</c:v>
                </c:pt>
                <c:pt idx="109921">
                  <c:v>22.5830078</c:v>
                </c:pt>
                <c:pt idx="109922">
                  <c:v>-27.4658203</c:v>
                </c:pt>
                <c:pt idx="109923">
                  <c:v>-76.2939453</c:v>
                </c:pt>
                <c:pt idx="109924">
                  <c:v>-104.980469</c:v>
                </c:pt>
                <c:pt idx="109925">
                  <c:v>-99.2431641</c:v>
                </c:pt>
                <c:pt idx="109926">
                  <c:v>-78.6132812</c:v>
                </c:pt>
                <c:pt idx="109927">
                  <c:v>-33.0810547</c:v>
                </c:pt>
                <c:pt idx="109928">
                  <c:v>20.1416016</c:v>
                </c:pt>
                <c:pt idx="109929">
                  <c:v>74.9511719</c:v>
                </c:pt>
                <c:pt idx="109930">
                  <c:v>95.0927734</c:v>
                </c:pt>
                <c:pt idx="109931">
                  <c:v>98.38867190000001</c:v>
                </c:pt>
                <c:pt idx="109932">
                  <c:v>75.0732422</c:v>
                </c:pt>
                <c:pt idx="109933">
                  <c:v>35.2783203</c:v>
                </c:pt>
                <c:pt idx="109934">
                  <c:v>-12.0849609</c:v>
                </c:pt>
                <c:pt idx="109935">
                  <c:v>-62.8662109</c:v>
                </c:pt>
                <c:pt idx="109936">
                  <c:v>-95.2148438</c:v>
                </c:pt>
                <c:pt idx="109937">
                  <c:v>-105.834961</c:v>
                </c:pt>
                <c:pt idx="109938">
                  <c:v>-87.890625</c:v>
                </c:pt>
                <c:pt idx="109939">
                  <c:v>-41.1376953</c:v>
                </c:pt>
                <c:pt idx="109940">
                  <c:v>10.3759766</c:v>
                </c:pt>
                <c:pt idx="109941">
                  <c:v>60.0585938</c:v>
                </c:pt>
                <c:pt idx="109942">
                  <c:v>102.783203</c:v>
                </c:pt>
                <c:pt idx="109943">
                  <c:v>104.492188</c:v>
                </c:pt>
                <c:pt idx="109944">
                  <c:v>86.05957029999998</c:v>
                </c:pt>
                <c:pt idx="109945">
                  <c:v>37.5976562</c:v>
                </c:pt>
                <c:pt idx="109946">
                  <c:v>-9.39941406</c:v>
                </c:pt>
                <c:pt idx="109947">
                  <c:v>-49.80468749999996</c:v>
                </c:pt>
                <c:pt idx="109948">
                  <c:v>-93.75</c:v>
                </c:pt>
                <c:pt idx="109949">
                  <c:v>-103.637695</c:v>
                </c:pt>
                <c:pt idx="109950">
                  <c:v>-93.2617188</c:v>
                </c:pt>
                <c:pt idx="109951">
                  <c:v>-51.2695312</c:v>
                </c:pt>
                <c:pt idx="109952">
                  <c:v>1.09863281</c:v>
                </c:pt>
                <c:pt idx="109953">
                  <c:v>54.32128909999999</c:v>
                </c:pt>
                <c:pt idx="109954">
                  <c:v>92.0410156</c:v>
                </c:pt>
                <c:pt idx="109955">
                  <c:v>103.149414</c:v>
                </c:pt>
                <c:pt idx="109956">
                  <c:v>91.55273440000001</c:v>
                </c:pt>
                <c:pt idx="109957">
                  <c:v>57.9833984</c:v>
                </c:pt>
                <c:pt idx="109958">
                  <c:v>5.24902344</c:v>
                </c:pt>
                <c:pt idx="109959">
                  <c:v>-40.5273438</c:v>
                </c:pt>
                <c:pt idx="109960">
                  <c:v>-87.2802734</c:v>
                </c:pt>
                <c:pt idx="109961">
                  <c:v>-100.708008</c:v>
                </c:pt>
                <c:pt idx="109962">
                  <c:v>-89.9658203</c:v>
                </c:pt>
                <c:pt idx="109963">
                  <c:v>-51.7578125</c:v>
                </c:pt>
                <c:pt idx="109964">
                  <c:v>-8.30078125</c:v>
                </c:pt>
                <c:pt idx="109965">
                  <c:v>48.828125</c:v>
                </c:pt>
                <c:pt idx="109966">
                  <c:v>91.9189453</c:v>
                </c:pt>
                <c:pt idx="109967">
                  <c:v>98.38867190000001</c:v>
                </c:pt>
                <c:pt idx="109968">
                  <c:v>85.5712891</c:v>
                </c:pt>
                <c:pt idx="109969">
                  <c:v>54.5654297</c:v>
                </c:pt>
                <c:pt idx="109970">
                  <c:v>7.20214844</c:v>
                </c:pt>
                <c:pt idx="109971">
                  <c:v>-40.0390625</c:v>
                </c:pt>
                <c:pt idx="109972">
                  <c:v>-80.68847659999993</c:v>
                </c:pt>
                <c:pt idx="109973">
                  <c:v>-102.905273</c:v>
                </c:pt>
                <c:pt idx="109974">
                  <c:v>-94.84863279999998</c:v>
                </c:pt>
                <c:pt idx="109975">
                  <c:v>-64.9414062</c:v>
                </c:pt>
                <c:pt idx="109976">
                  <c:v>-13.7939453</c:v>
                </c:pt>
                <c:pt idx="109977">
                  <c:v>38.6962891</c:v>
                </c:pt>
                <c:pt idx="109978">
                  <c:v>79.22363279999998</c:v>
                </c:pt>
                <c:pt idx="109979">
                  <c:v>103.637695</c:v>
                </c:pt>
                <c:pt idx="109980">
                  <c:v>97.77832029999998</c:v>
                </c:pt>
                <c:pt idx="109981">
                  <c:v>67.13867190000001</c:v>
                </c:pt>
                <c:pt idx="109982">
                  <c:v>19.1650391</c:v>
                </c:pt>
                <c:pt idx="109983">
                  <c:v>-35.4003906</c:v>
                </c:pt>
                <c:pt idx="109984">
                  <c:v>-81.0546875</c:v>
                </c:pt>
                <c:pt idx="109985">
                  <c:v>-105.59082</c:v>
                </c:pt>
                <c:pt idx="109986">
                  <c:v>-105.712891</c:v>
                </c:pt>
                <c:pt idx="109987">
                  <c:v>-69.58007809999994</c:v>
                </c:pt>
                <c:pt idx="109988">
                  <c:v>-18.4326172</c:v>
                </c:pt>
                <c:pt idx="109989">
                  <c:v>34.6679688</c:v>
                </c:pt>
                <c:pt idx="109990">
                  <c:v>79.8339844</c:v>
                </c:pt>
                <c:pt idx="109991">
                  <c:v>100.830078</c:v>
                </c:pt>
                <c:pt idx="109992">
                  <c:v>96.3134766</c:v>
                </c:pt>
                <c:pt idx="109993">
                  <c:v>75.19531249999996</c:v>
                </c:pt>
                <c:pt idx="109994">
                  <c:v>32.7148438</c:v>
                </c:pt>
                <c:pt idx="109995">
                  <c:v>-23.9257812</c:v>
                </c:pt>
                <c:pt idx="109996">
                  <c:v>-76.2939453</c:v>
                </c:pt>
                <c:pt idx="109997">
                  <c:v>-98.5107422</c:v>
                </c:pt>
                <c:pt idx="109998">
                  <c:v>-100.952148</c:v>
                </c:pt>
                <c:pt idx="109999">
                  <c:v>-80.68847659999993</c:v>
                </c:pt>
                <c:pt idx="110000">
                  <c:v>-32.7148438</c:v>
                </c:pt>
                <c:pt idx="110001">
                  <c:v>20.2636719</c:v>
                </c:pt>
                <c:pt idx="110002">
                  <c:v>76.5380859</c:v>
                </c:pt>
                <c:pt idx="110003">
                  <c:v>99.85351559999998</c:v>
                </c:pt>
                <c:pt idx="110004">
                  <c:v>105.712891</c:v>
                </c:pt>
                <c:pt idx="110005">
                  <c:v>75.5615234</c:v>
                </c:pt>
                <c:pt idx="110006">
                  <c:v>36.8652344</c:v>
                </c:pt>
                <c:pt idx="110007">
                  <c:v>-16.8457031</c:v>
                </c:pt>
                <c:pt idx="110008">
                  <c:v>-70.9228516</c:v>
                </c:pt>
                <c:pt idx="110009">
                  <c:v>-100.708008</c:v>
                </c:pt>
                <c:pt idx="110010">
                  <c:v>-101.318359</c:v>
                </c:pt>
                <c:pt idx="110011">
                  <c:v>-71.6552734</c:v>
                </c:pt>
                <c:pt idx="110012">
                  <c:v>-42.6025391</c:v>
                </c:pt>
                <c:pt idx="110013">
                  <c:v>16.3574219</c:v>
                </c:pt>
                <c:pt idx="110014">
                  <c:v>63.5986328</c:v>
                </c:pt>
                <c:pt idx="110015">
                  <c:v>101.5625</c:v>
                </c:pt>
                <c:pt idx="110016">
                  <c:v>109.130859</c:v>
                </c:pt>
                <c:pt idx="110017">
                  <c:v>90.2099609</c:v>
                </c:pt>
                <c:pt idx="110018">
                  <c:v>49.4384766</c:v>
                </c:pt>
                <c:pt idx="110019">
                  <c:v>-6.71386719</c:v>
                </c:pt>
                <c:pt idx="110020">
                  <c:v>-56.1523438</c:v>
                </c:pt>
                <c:pt idx="110021">
                  <c:v>-92.2851562</c:v>
                </c:pt>
                <c:pt idx="110022">
                  <c:v>-106.445312</c:v>
                </c:pt>
                <c:pt idx="110023">
                  <c:v>-91.4306641</c:v>
                </c:pt>
                <c:pt idx="110024">
                  <c:v>-45.2880859</c:v>
                </c:pt>
                <c:pt idx="110025">
                  <c:v>8.178710939999998</c:v>
                </c:pt>
                <c:pt idx="110026">
                  <c:v>57.9833984</c:v>
                </c:pt>
                <c:pt idx="110027">
                  <c:v>94.1162109</c:v>
                </c:pt>
                <c:pt idx="110028">
                  <c:v>106.933594</c:v>
                </c:pt>
                <c:pt idx="110029">
                  <c:v>88.9892578</c:v>
                </c:pt>
                <c:pt idx="110030">
                  <c:v>47.7294922</c:v>
                </c:pt>
                <c:pt idx="110031">
                  <c:v>5.73730469</c:v>
                </c:pt>
                <c:pt idx="110032">
                  <c:v>-54.1992188</c:v>
                </c:pt>
                <c:pt idx="110033">
                  <c:v>-94.2382812</c:v>
                </c:pt>
                <c:pt idx="110034">
                  <c:v>-103.027344</c:v>
                </c:pt>
                <c:pt idx="110035">
                  <c:v>-89.35546879999995</c:v>
                </c:pt>
                <c:pt idx="110036">
                  <c:v>-52.2460938</c:v>
                </c:pt>
                <c:pt idx="110037">
                  <c:v>-5.37109375</c:v>
                </c:pt>
                <c:pt idx="110038">
                  <c:v>48.9501953</c:v>
                </c:pt>
                <c:pt idx="110039">
                  <c:v>82.03125</c:v>
                </c:pt>
                <c:pt idx="110040">
                  <c:v>100.585938</c:v>
                </c:pt>
                <c:pt idx="110041">
                  <c:v>90.4541016</c:v>
                </c:pt>
                <c:pt idx="110042">
                  <c:v>57.4951172</c:v>
                </c:pt>
                <c:pt idx="110043">
                  <c:v>6.95800781</c:v>
                </c:pt>
                <c:pt idx="110044">
                  <c:v>-49.3164062</c:v>
                </c:pt>
                <c:pt idx="110045">
                  <c:v>-87.2802734</c:v>
                </c:pt>
                <c:pt idx="110046">
                  <c:v>-101.928711</c:v>
                </c:pt>
                <c:pt idx="110047">
                  <c:v>-99.2431641</c:v>
                </c:pt>
                <c:pt idx="110048">
                  <c:v>-64.6972656</c:v>
                </c:pt>
                <c:pt idx="110049">
                  <c:v>-5.859375</c:v>
                </c:pt>
                <c:pt idx="110050">
                  <c:v>38.4521484</c:v>
                </c:pt>
                <c:pt idx="110051">
                  <c:v>80.5664062</c:v>
                </c:pt>
                <c:pt idx="110052">
                  <c:v>104.248047</c:v>
                </c:pt>
                <c:pt idx="110053">
                  <c:v>98.63281249999996</c:v>
                </c:pt>
                <c:pt idx="110054">
                  <c:v>64.3310547</c:v>
                </c:pt>
                <c:pt idx="110055">
                  <c:v>13.671875</c:v>
                </c:pt>
                <c:pt idx="110056">
                  <c:v>-42.3583984</c:v>
                </c:pt>
                <c:pt idx="110057">
                  <c:v>-79.5898438</c:v>
                </c:pt>
                <c:pt idx="110058">
                  <c:v>-99.9755859</c:v>
                </c:pt>
                <c:pt idx="110059">
                  <c:v>-100.585938</c:v>
                </c:pt>
                <c:pt idx="110060">
                  <c:v>-65.4296875</c:v>
                </c:pt>
                <c:pt idx="110061">
                  <c:v>-17.9443359</c:v>
                </c:pt>
                <c:pt idx="110062">
                  <c:v>29.7851562</c:v>
                </c:pt>
                <c:pt idx="110063">
                  <c:v>71.1669922</c:v>
                </c:pt>
                <c:pt idx="110064">
                  <c:v>98.87695309999998</c:v>
                </c:pt>
                <c:pt idx="110065">
                  <c:v>99.4873047</c:v>
                </c:pt>
                <c:pt idx="110066">
                  <c:v>72.3876953</c:v>
                </c:pt>
                <c:pt idx="110067">
                  <c:v>27.7099609</c:v>
                </c:pt>
                <c:pt idx="110068">
                  <c:v>-30.2734375</c:v>
                </c:pt>
                <c:pt idx="110069">
                  <c:v>-69.45800779999998</c:v>
                </c:pt>
                <c:pt idx="110070">
                  <c:v>-94.2382812</c:v>
                </c:pt>
                <c:pt idx="110071">
                  <c:v>-95.9472656</c:v>
                </c:pt>
                <c:pt idx="110072">
                  <c:v>-71.8994141</c:v>
                </c:pt>
                <c:pt idx="110073">
                  <c:v>-25.7568359</c:v>
                </c:pt>
                <c:pt idx="110074">
                  <c:v>27.2216797</c:v>
                </c:pt>
                <c:pt idx="110075">
                  <c:v>70.3125</c:v>
                </c:pt>
                <c:pt idx="110076">
                  <c:v>101.196289</c:v>
                </c:pt>
                <c:pt idx="110077">
                  <c:v>102.416992</c:v>
                </c:pt>
                <c:pt idx="110078">
                  <c:v>82.15332029999998</c:v>
                </c:pt>
                <c:pt idx="110079">
                  <c:v>36.2548828</c:v>
                </c:pt>
                <c:pt idx="110080">
                  <c:v>-24.1699219</c:v>
                </c:pt>
                <c:pt idx="110081">
                  <c:v>-66.52832029999998</c:v>
                </c:pt>
                <c:pt idx="110082">
                  <c:v>-100.585938</c:v>
                </c:pt>
                <c:pt idx="110083">
                  <c:v>-107.910156</c:v>
                </c:pt>
                <c:pt idx="110084">
                  <c:v>-86.7919922</c:v>
                </c:pt>
                <c:pt idx="110085">
                  <c:v>-40.5273438</c:v>
                </c:pt>
                <c:pt idx="110086">
                  <c:v>11.2304688</c:v>
                </c:pt>
                <c:pt idx="110087">
                  <c:v>63.2324219</c:v>
                </c:pt>
                <c:pt idx="110088">
                  <c:v>95.703125</c:v>
                </c:pt>
                <c:pt idx="110089">
                  <c:v>107.910156</c:v>
                </c:pt>
                <c:pt idx="110090">
                  <c:v>87.2802734</c:v>
                </c:pt>
                <c:pt idx="110091">
                  <c:v>45.4101562</c:v>
                </c:pt>
                <c:pt idx="110092">
                  <c:v>-17.578125</c:v>
                </c:pt>
                <c:pt idx="110093">
                  <c:v>-64.57519529999998</c:v>
                </c:pt>
                <c:pt idx="110094">
                  <c:v>-96.3134766</c:v>
                </c:pt>
                <c:pt idx="110095">
                  <c:v>-102.294922</c:v>
                </c:pt>
                <c:pt idx="110096">
                  <c:v>-82.27539059999994</c:v>
                </c:pt>
                <c:pt idx="110097">
                  <c:v>-41.7480469</c:v>
                </c:pt>
                <c:pt idx="110098">
                  <c:v>9.033203119999997</c:v>
                </c:pt>
                <c:pt idx="110099">
                  <c:v>58.59375</c:v>
                </c:pt>
                <c:pt idx="110100">
                  <c:v>91.796875</c:v>
                </c:pt>
                <c:pt idx="110101">
                  <c:v>99.9755859</c:v>
                </c:pt>
                <c:pt idx="110102">
                  <c:v>84.7167969</c:v>
                </c:pt>
                <c:pt idx="110103">
                  <c:v>46.1425781</c:v>
                </c:pt>
                <c:pt idx="110104">
                  <c:v>1.09863281</c:v>
                </c:pt>
                <c:pt idx="110105">
                  <c:v>-59.9365234</c:v>
                </c:pt>
                <c:pt idx="110106">
                  <c:v>-96.92382809999998</c:v>
                </c:pt>
                <c:pt idx="110107">
                  <c:v>-94.97070309999998</c:v>
                </c:pt>
                <c:pt idx="110108">
                  <c:v>-90.57617190000001</c:v>
                </c:pt>
                <c:pt idx="110109">
                  <c:v>-58.2275391</c:v>
                </c:pt>
                <c:pt idx="110110">
                  <c:v>-1.34277344</c:v>
                </c:pt>
                <c:pt idx="110111">
                  <c:v>54.4433594</c:v>
                </c:pt>
                <c:pt idx="110112">
                  <c:v>94.7265625</c:v>
                </c:pt>
                <c:pt idx="110113">
                  <c:v>103.149414</c:v>
                </c:pt>
                <c:pt idx="110114">
                  <c:v>87.6464844</c:v>
                </c:pt>
                <c:pt idx="110115">
                  <c:v>55.6640625</c:v>
                </c:pt>
                <c:pt idx="110116">
                  <c:v>8.05664062</c:v>
                </c:pt>
                <c:pt idx="110117">
                  <c:v>-38.5742188</c:v>
                </c:pt>
                <c:pt idx="110118">
                  <c:v>-80.2001953</c:v>
                </c:pt>
                <c:pt idx="110119">
                  <c:v>-100.219727</c:v>
                </c:pt>
                <c:pt idx="110120">
                  <c:v>-93.01757809999998</c:v>
                </c:pt>
                <c:pt idx="110121">
                  <c:v>-59.81445309999999</c:v>
                </c:pt>
                <c:pt idx="110122">
                  <c:v>-15.3808594</c:v>
                </c:pt>
                <c:pt idx="110123">
                  <c:v>42.2363281</c:v>
                </c:pt>
                <c:pt idx="110124">
                  <c:v>81.66503909999996</c:v>
                </c:pt>
                <c:pt idx="110125">
                  <c:v>106.445312</c:v>
                </c:pt>
                <c:pt idx="110126">
                  <c:v>90.6982422</c:v>
                </c:pt>
                <c:pt idx="110127">
                  <c:v>56.5185547</c:v>
                </c:pt>
                <c:pt idx="110128">
                  <c:v>12.3291016</c:v>
                </c:pt>
                <c:pt idx="110129">
                  <c:v>-36.1328125</c:v>
                </c:pt>
                <c:pt idx="110130">
                  <c:v>-88.37890619999993</c:v>
                </c:pt>
                <c:pt idx="110131">
                  <c:v>-105.34668</c:v>
                </c:pt>
                <c:pt idx="110132">
                  <c:v>-101.074219</c:v>
                </c:pt>
                <c:pt idx="110133">
                  <c:v>-65.7958984</c:v>
                </c:pt>
                <c:pt idx="110134">
                  <c:v>-15.5029297</c:v>
                </c:pt>
                <c:pt idx="110135">
                  <c:v>29.5410156</c:v>
                </c:pt>
                <c:pt idx="110136">
                  <c:v>74.3408203</c:v>
                </c:pt>
                <c:pt idx="110137">
                  <c:v>95.5810547</c:v>
                </c:pt>
                <c:pt idx="110138">
                  <c:v>93.9941406</c:v>
                </c:pt>
                <c:pt idx="110139">
                  <c:v>63.5986328</c:v>
                </c:pt>
                <c:pt idx="110140">
                  <c:v>18.9208984</c:v>
                </c:pt>
                <c:pt idx="110141">
                  <c:v>-26.0009766</c:v>
                </c:pt>
                <c:pt idx="110142">
                  <c:v>-70.80078119999993</c:v>
                </c:pt>
                <c:pt idx="110143">
                  <c:v>-105.59082</c:v>
                </c:pt>
                <c:pt idx="110144">
                  <c:v>-102.416992</c:v>
                </c:pt>
                <c:pt idx="110145">
                  <c:v>-69.8242188</c:v>
                </c:pt>
                <c:pt idx="110146">
                  <c:v>-23.6816406</c:v>
                </c:pt>
                <c:pt idx="110147">
                  <c:v>24.90234379999998</c:v>
                </c:pt>
                <c:pt idx="110148">
                  <c:v>74.21875</c:v>
                </c:pt>
                <c:pt idx="110149">
                  <c:v>95.0927734</c:v>
                </c:pt>
                <c:pt idx="110150">
                  <c:v>98.75488279999998</c:v>
                </c:pt>
                <c:pt idx="110151">
                  <c:v>78.12499999999998</c:v>
                </c:pt>
                <c:pt idx="110152">
                  <c:v>28.9306641</c:v>
                </c:pt>
                <c:pt idx="110153">
                  <c:v>-28.8085938</c:v>
                </c:pt>
                <c:pt idx="110154">
                  <c:v>-71.8994141</c:v>
                </c:pt>
                <c:pt idx="110155">
                  <c:v>-97.77832029999998</c:v>
                </c:pt>
                <c:pt idx="110156">
                  <c:v>-105.34668</c:v>
                </c:pt>
                <c:pt idx="110157">
                  <c:v>-78.8574219</c:v>
                </c:pt>
                <c:pt idx="110158">
                  <c:v>-34.4238281</c:v>
                </c:pt>
                <c:pt idx="110159">
                  <c:v>13.5498047</c:v>
                </c:pt>
                <c:pt idx="110160">
                  <c:v>63.7207031</c:v>
                </c:pt>
                <c:pt idx="110161">
                  <c:v>95.5810547</c:v>
                </c:pt>
                <c:pt idx="110162">
                  <c:v>106.811523</c:v>
                </c:pt>
                <c:pt idx="110163">
                  <c:v>87.2802734</c:v>
                </c:pt>
                <c:pt idx="110164">
                  <c:v>43.7011719</c:v>
                </c:pt>
                <c:pt idx="110165">
                  <c:v>-13.4277344</c:v>
                </c:pt>
                <c:pt idx="110166">
                  <c:v>-55.9082031</c:v>
                </c:pt>
                <c:pt idx="110167">
                  <c:v>-96.3134766</c:v>
                </c:pt>
                <c:pt idx="110168">
                  <c:v>-104.980469</c:v>
                </c:pt>
                <c:pt idx="110169">
                  <c:v>-80.8105469</c:v>
                </c:pt>
                <c:pt idx="110170">
                  <c:v>-46.7529297</c:v>
                </c:pt>
                <c:pt idx="110171">
                  <c:v>11.2304688</c:v>
                </c:pt>
                <c:pt idx="110172">
                  <c:v>51.39160159999999</c:v>
                </c:pt>
                <c:pt idx="110173">
                  <c:v>89.2333984</c:v>
                </c:pt>
                <c:pt idx="110174">
                  <c:v>103.515625</c:v>
                </c:pt>
                <c:pt idx="110175">
                  <c:v>85.4492188</c:v>
                </c:pt>
                <c:pt idx="110176">
                  <c:v>44.0673828</c:v>
                </c:pt>
                <c:pt idx="110177">
                  <c:v>-3.29589844</c:v>
                </c:pt>
                <c:pt idx="110178">
                  <c:v>-60.18066409999999</c:v>
                </c:pt>
                <c:pt idx="110179">
                  <c:v>-96.0693359</c:v>
                </c:pt>
                <c:pt idx="110180">
                  <c:v>-104.125977</c:v>
                </c:pt>
                <c:pt idx="110181">
                  <c:v>-89.9658203</c:v>
                </c:pt>
                <c:pt idx="110182">
                  <c:v>-50.6591797</c:v>
                </c:pt>
                <c:pt idx="110183">
                  <c:v>-2.19726562</c:v>
                </c:pt>
                <c:pt idx="110184">
                  <c:v>45.6542969</c:v>
                </c:pt>
                <c:pt idx="110185">
                  <c:v>96.5576172</c:v>
                </c:pt>
                <c:pt idx="110186">
                  <c:v>104.614258</c:v>
                </c:pt>
                <c:pt idx="110187">
                  <c:v>89.4775391</c:v>
                </c:pt>
                <c:pt idx="110188">
                  <c:v>58.2275391</c:v>
                </c:pt>
                <c:pt idx="110189">
                  <c:v>6.225585939999994</c:v>
                </c:pt>
                <c:pt idx="110190">
                  <c:v>-42.4804688</c:v>
                </c:pt>
                <c:pt idx="110191">
                  <c:v>-82.88574219999992</c:v>
                </c:pt>
                <c:pt idx="110192">
                  <c:v>-103.393555</c:v>
                </c:pt>
                <c:pt idx="110193">
                  <c:v>-94.6044922</c:v>
                </c:pt>
                <c:pt idx="110194">
                  <c:v>-64.3310547</c:v>
                </c:pt>
                <c:pt idx="110195">
                  <c:v>-9.52148438</c:v>
                </c:pt>
                <c:pt idx="110196">
                  <c:v>50.1708984</c:v>
                </c:pt>
                <c:pt idx="110197">
                  <c:v>88.13476559999998</c:v>
                </c:pt>
                <c:pt idx="110198">
                  <c:v>102.539062</c:v>
                </c:pt>
                <c:pt idx="110199">
                  <c:v>87.5244141</c:v>
                </c:pt>
                <c:pt idx="110200">
                  <c:v>62.2558594</c:v>
                </c:pt>
                <c:pt idx="110201">
                  <c:v>12.9394531</c:v>
                </c:pt>
                <c:pt idx="110202">
                  <c:v>-38.9404297</c:v>
                </c:pt>
                <c:pt idx="110203">
                  <c:v>-82.3974609</c:v>
                </c:pt>
                <c:pt idx="110204">
                  <c:v>-104.125977</c:v>
                </c:pt>
                <c:pt idx="110205">
                  <c:v>-101.5625</c:v>
                </c:pt>
                <c:pt idx="110206">
                  <c:v>-62.6220703</c:v>
                </c:pt>
                <c:pt idx="110207">
                  <c:v>-8.7890625</c:v>
                </c:pt>
                <c:pt idx="110208">
                  <c:v>36.1328125</c:v>
                </c:pt>
                <c:pt idx="110209">
                  <c:v>81.66503909999996</c:v>
                </c:pt>
                <c:pt idx="110210">
                  <c:v>96.5576172</c:v>
                </c:pt>
                <c:pt idx="110211">
                  <c:v>91.0644531</c:v>
                </c:pt>
                <c:pt idx="110212">
                  <c:v>67.62695309999998</c:v>
                </c:pt>
                <c:pt idx="110213">
                  <c:v>22.8271484</c:v>
                </c:pt>
                <c:pt idx="110214">
                  <c:v>-30.7617188</c:v>
                </c:pt>
                <c:pt idx="110215">
                  <c:v>-77.39257809999994</c:v>
                </c:pt>
                <c:pt idx="110216">
                  <c:v>-106.323242</c:v>
                </c:pt>
                <c:pt idx="110217">
                  <c:v>-94.3603516</c:v>
                </c:pt>
                <c:pt idx="110218">
                  <c:v>-75.5615234</c:v>
                </c:pt>
                <c:pt idx="110219">
                  <c:v>-31.4941406</c:v>
                </c:pt>
                <c:pt idx="110220">
                  <c:v>25.6347656</c:v>
                </c:pt>
                <c:pt idx="110221">
                  <c:v>74.8291016</c:v>
                </c:pt>
                <c:pt idx="110222">
                  <c:v>94.97070309999998</c:v>
                </c:pt>
                <c:pt idx="110223">
                  <c:v>100.463867</c:v>
                </c:pt>
                <c:pt idx="110224">
                  <c:v>85.6933594</c:v>
                </c:pt>
                <c:pt idx="110225">
                  <c:v>37.109375</c:v>
                </c:pt>
                <c:pt idx="110226">
                  <c:v>-15.9912109</c:v>
                </c:pt>
                <c:pt idx="110227">
                  <c:v>-73.85253909999996</c:v>
                </c:pt>
                <c:pt idx="110228">
                  <c:v>-104.736328</c:v>
                </c:pt>
                <c:pt idx="110229">
                  <c:v>-98.75488279999998</c:v>
                </c:pt>
                <c:pt idx="110230">
                  <c:v>-76.9042969</c:v>
                </c:pt>
                <c:pt idx="110231">
                  <c:v>-32.8369141</c:v>
                </c:pt>
                <c:pt idx="110232">
                  <c:v>18.5546875</c:v>
                </c:pt>
                <c:pt idx="110233">
                  <c:v>73.7304688</c:v>
                </c:pt>
                <c:pt idx="110234">
                  <c:v>99.60937499999996</c:v>
                </c:pt>
                <c:pt idx="110235">
                  <c:v>100.830078</c:v>
                </c:pt>
                <c:pt idx="110236">
                  <c:v>82.27539059999994</c:v>
                </c:pt>
                <c:pt idx="110237">
                  <c:v>45.1660156</c:v>
                </c:pt>
                <c:pt idx="110238">
                  <c:v>-10.3759766</c:v>
                </c:pt>
                <c:pt idx="110239">
                  <c:v>-67.8710938</c:v>
                </c:pt>
                <c:pt idx="110240">
                  <c:v>-98.5107422</c:v>
                </c:pt>
                <c:pt idx="110241">
                  <c:v>-104.370117</c:v>
                </c:pt>
                <c:pt idx="110242">
                  <c:v>-93.1396484</c:v>
                </c:pt>
                <c:pt idx="110243">
                  <c:v>-41.2597656</c:v>
                </c:pt>
                <c:pt idx="110244">
                  <c:v>16.2353516</c:v>
                </c:pt>
                <c:pt idx="110245">
                  <c:v>65.4296875</c:v>
                </c:pt>
                <c:pt idx="110246">
                  <c:v>91.796875</c:v>
                </c:pt>
                <c:pt idx="110247">
                  <c:v>101.928711</c:v>
                </c:pt>
                <c:pt idx="110248">
                  <c:v>91.55273440000001</c:v>
                </c:pt>
                <c:pt idx="110249">
                  <c:v>52.6123047</c:v>
                </c:pt>
                <c:pt idx="110250">
                  <c:v>-7.69042969</c:v>
                </c:pt>
                <c:pt idx="110251">
                  <c:v>-57.7392578</c:v>
                </c:pt>
                <c:pt idx="110252">
                  <c:v>-87.5244141</c:v>
                </c:pt>
                <c:pt idx="110253">
                  <c:v>-106.811523</c:v>
                </c:pt>
                <c:pt idx="110254">
                  <c:v>-97.1679688</c:v>
                </c:pt>
                <c:pt idx="110255">
                  <c:v>-56.0302734</c:v>
                </c:pt>
                <c:pt idx="110256">
                  <c:v>-1.34277344</c:v>
                </c:pt>
                <c:pt idx="110257">
                  <c:v>53.5888672</c:v>
                </c:pt>
                <c:pt idx="110258">
                  <c:v>91.1865234</c:v>
                </c:pt>
                <c:pt idx="110259">
                  <c:v>103.393555</c:v>
                </c:pt>
                <c:pt idx="110260">
                  <c:v>91.4306641</c:v>
                </c:pt>
                <c:pt idx="110261">
                  <c:v>55.0537109</c:v>
                </c:pt>
                <c:pt idx="110262">
                  <c:v>-1.22070312</c:v>
                </c:pt>
                <c:pt idx="110263">
                  <c:v>-57.1289062</c:v>
                </c:pt>
                <c:pt idx="110264">
                  <c:v>-91.55273440000001</c:v>
                </c:pt>
                <c:pt idx="110265">
                  <c:v>-106.689453</c:v>
                </c:pt>
                <c:pt idx="110266">
                  <c:v>-92.5292969</c:v>
                </c:pt>
                <c:pt idx="110267">
                  <c:v>-59.9365234</c:v>
                </c:pt>
                <c:pt idx="110268">
                  <c:v>-13.7939453</c:v>
                </c:pt>
                <c:pt idx="110269">
                  <c:v>49.1943359</c:v>
                </c:pt>
                <c:pt idx="110270">
                  <c:v>90.33203119999993</c:v>
                </c:pt>
                <c:pt idx="110271">
                  <c:v>99.60937499999996</c:v>
                </c:pt>
                <c:pt idx="110272">
                  <c:v>95.703125</c:v>
                </c:pt>
                <c:pt idx="110273">
                  <c:v>60.4248047</c:v>
                </c:pt>
                <c:pt idx="110274">
                  <c:v>9.88769531</c:v>
                </c:pt>
                <c:pt idx="110275">
                  <c:v>-46.2646484</c:v>
                </c:pt>
                <c:pt idx="110276">
                  <c:v>-85.4492188</c:v>
                </c:pt>
                <c:pt idx="110277">
                  <c:v>-104.858398</c:v>
                </c:pt>
                <c:pt idx="110278">
                  <c:v>-100.097656</c:v>
                </c:pt>
                <c:pt idx="110279">
                  <c:v>-67.9931641</c:v>
                </c:pt>
                <c:pt idx="110280">
                  <c:v>-16.4794922</c:v>
                </c:pt>
                <c:pt idx="110281">
                  <c:v>28.1982422</c:v>
                </c:pt>
                <c:pt idx="110282">
                  <c:v>78.4912109</c:v>
                </c:pt>
                <c:pt idx="110283">
                  <c:v>109.130859</c:v>
                </c:pt>
                <c:pt idx="110284">
                  <c:v>94.97070309999998</c:v>
                </c:pt>
                <c:pt idx="110285">
                  <c:v>64.9414062</c:v>
                </c:pt>
                <c:pt idx="110286">
                  <c:v>14.7705078</c:v>
                </c:pt>
                <c:pt idx="110287">
                  <c:v>-38.9404297</c:v>
                </c:pt>
                <c:pt idx="110288">
                  <c:v>-78.7353516</c:v>
                </c:pt>
                <c:pt idx="110289">
                  <c:v>-103.637695</c:v>
                </c:pt>
                <c:pt idx="110290">
                  <c:v>-104.248047</c:v>
                </c:pt>
                <c:pt idx="110291">
                  <c:v>-71.5332031</c:v>
                </c:pt>
                <c:pt idx="110292">
                  <c:v>-21.7285156</c:v>
                </c:pt>
                <c:pt idx="110293">
                  <c:v>34.6679688</c:v>
                </c:pt>
                <c:pt idx="110294">
                  <c:v>72.1435547</c:v>
                </c:pt>
                <c:pt idx="110295">
                  <c:v>98.0224609</c:v>
                </c:pt>
                <c:pt idx="110296">
                  <c:v>94.6044922</c:v>
                </c:pt>
                <c:pt idx="110297">
                  <c:v>68.4814453</c:v>
                </c:pt>
                <c:pt idx="110298">
                  <c:v>29.9072266</c:v>
                </c:pt>
                <c:pt idx="110299">
                  <c:v>-26.3671875</c:v>
                </c:pt>
                <c:pt idx="110300">
                  <c:v>-71.1669922</c:v>
                </c:pt>
                <c:pt idx="110301">
                  <c:v>-96.80175779999998</c:v>
                </c:pt>
                <c:pt idx="110302">
                  <c:v>-100.097656</c:v>
                </c:pt>
                <c:pt idx="110303">
                  <c:v>-82.27539059999994</c:v>
                </c:pt>
                <c:pt idx="110304">
                  <c:v>-35.15625</c:v>
                </c:pt>
                <c:pt idx="110305">
                  <c:v>18.1884766</c:v>
                </c:pt>
                <c:pt idx="110306">
                  <c:v>63.5986328</c:v>
                </c:pt>
                <c:pt idx="110307">
                  <c:v>107.421875</c:v>
                </c:pt>
                <c:pt idx="110308">
                  <c:v>100.708008</c:v>
                </c:pt>
                <c:pt idx="110309">
                  <c:v>74.5849609</c:v>
                </c:pt>
                <c:pt idx="110310">
                  <c:v>39.4287109</c:v>
                </c:pt>
                <c:pt idx="110311">
                  <c:v>-12.6953125</c:v>
                </c:pt>
                <c:pt idx="110312">
                  <c:v>-66.8945312</c:v>
                </c:pt>
                <c:pt idx="110313">
                  <c:v>-96.80175779999998</c:v>
                </c:pt>
                <c:pt idx="110314">
                  <c:v>-101.44043</c:v>
                </c:pt>
                <c:pt idx="110315">
                  <c:v>-83.7402344</c:v>
                </c:pt>
                <c:pt idx="110316">
                  <c:v>-36.9873047</c:v>
                </c:pt>
                <c:pt idx="110317">
                  <c:v>9.39941406</c:v>
                </c:pt>
                <c:pt idx="110318">
                  <c:v>64.3310547</c:v>
                </c:pt>
                <c:pt idx="110319">
                  <c:v>104.614258</c:v>
                </c:pt>
                <c:pt idx="110320">
                  <c:v>105.712891</c:v>
                </c:pt>
                <c:pt idx="110321">
                  <c:v>78.4912109</c:v>
                </c:pt>
                <c:pt idx="110322">
                  <c:v>44.6777344</c:v>
                </c:pt>
                <c:pt idx="110323">
                  <c:v>-4.63867188</c:v>
                </c:pt>
                <c:pt idx="110324">
                  <c:v>-54.4433594</c:v>
                </c:pt>
                <c:pt idx="110325">
                  <c:v>-93.2617188</c:v>
                </c:pt>
                <c:pt idx="110326">
                  <c:v>-105.102539</c:v>
                </c:pt>
                <c:pt idx="110327">
                  <c:v>-88.9892578</c:v>
                </c:pt>
                <c:pt idx="110328">
                  <c:v>-52.734375</c:v>
                </c:pt>
                <c:pt idx="110329">
                  <c:v>-2.07519531</c:v>
                </c:pt>
                <c:pt idx="110330">
                  <c:v>50.4150391</c:v>
                </c:pt>
                <c:pt idx="110331">
                  <c:v>93.01757809999998</c:v>
                </c:pt>
                <c:pt idx="110332">
                  <c:v>108.032227</c:v>
                </c:pt>
                <c:pt idx="110333">
                  <c:v>91.796875</c:v>
                </c:pt>
                <c:pt idx="110334">
                  <c:v>53.7109375</c:v>
                </c:pt>
                <c:pt idx="110335">
                  <c:v>8.05664062</c:v>
                </c:pt>
                <c:pt idx="110336">
                  <c:v>-48.4619141</c:v>
                </c:pt>
                <c:pt idx="110337">
                  <c:v>-89.7216797</c:v>
                </c:pt>
                <c:pt idx="110338">
                  <c:v>-101.5625</c:v>
                </c:pt>
                <c:pt idx="110339">
                  <c:v>-96.0693359</c:v>
                </c:pt>
                <c:pt idx="110340">
                  <c:v>-52.6123047</c:v>
                </c:pt>
                <c:pt idx="110341">
                  <c:v>-6.225585939999994</c:v>
                </c:pt>
                <c:pt idx="110342">
                  <c:v>37.2314453</c:v>
                </c:pt>
                <c:pt idx="110343">
                  <c:v>88.37890619999993</c:v>
                </c:pt>
                <c:pt idx="110344">
                  <c:v>101.5625</c:v>
                </c:pt>
                <c:pt idx="110345">
                  <c:v>91.6748047</c:v>
                </c:pt>
                <c:pt idx="110346">
                  <c:v>58.83789059999999</c:v>
                </c:pt>
                <c:pt idx="110347">
                  <c:v>5.615234379999995</c:v>
                </c:pt>
                <c:pt idx="110348">
                  <c:v>-42.1142578</c:v>
                </c:pt>
                <c:pt idx="110349">
                  <c:v>-84.4726562</c:v>
                </c:pt>
                <c:pt idx="110350">
                  <c:v>-104.370117</c:v>
                </c:pt>
                <c:pt idx="110351">
                  <c:v>-102.416992</c:v>
                </c:pt>
                <c:pt idx="110352">
                  <c:v>-64.8193359</c:v>
                </c:pt>
                <c:pt idx="110353">
                  <c:v>-12.4511719</c:v>
                </c:pt>
                <c:pt idx="110354">
                  <c:v>43.7011719</c:v>
                </c:pt>
                <c:pt idx="110355">
                  <c:v>83.12988279999993</c:v>
                </c:pt>
                <c:pt idx="110356">
                  <c:v>101.928711</c:v>
                </c:pt>
                <c:pt idx="110357">
                  <c:v>96.4355469</c:v>
                </c:pt>
                <c:pt idx="110358">
                  <c:v>70.9228516</c:v>
                </c:pt>
                <c:pt idx="110359">
                  <c:v>22.9492188</c:v>
                </c:pt>
                <c:pt idx="110360">
                  <c:v>-36.3769531</c:v>
                </c:pt>
                <c:pt idx="110361">
                  <c:v>-81.17675779999993</c:v>
                </c:pt>
                <c:pt idx="110362">
                  <c:v>-102.050781</c:v>
                </c:pt>
                <c:pt idx="110363">
                  <c:v>-96.67968749999996</c:v>
                </c:pt>
                <c:pt idx="110364">
                  <c:v>-73.60839839999993</c:v>
                </c:pt>
                <c:pt idx="110365">
                  <c:v>-24.5361328</c:v>
                </c:pt>
                <c:pt idx="110366">
                  <c:v>36.1328125</c:v>
                </c:pt>
                <c:pt idx="110367">
                  <c:v>74.8291016</c:v>
                </c:pt>
                <c:pt idx="110368">
                  <c:v>101.806641</c:v>
                </c:pt>
                <c:pt idx="110369">
                  <c:v>97.90039059999998</c:v>
                </c:pt>
                <c:pt idx="110370">
                  <c:v>71.8994141</c:v>
                </c:pt>
                <c:pt idx="110371">
                  <c:v>22.0947266</c:v>
                </c:pt>
                <c:pt idx="110372">
                  <c:v>-26.2451172</c:v>
                </c:pt>
                <c:pt idx="110373">
                  <c:v>-72.7539062</c:v>
                </c:pt>
                <c:pt idx="110374">
                  <c:v>-100.585938</c:v>
                </c:pt>
                <c:pt idx="110375">
                  <c:v>-107.421875</c:v>
                </c:pt>
                <c:pt idx="110376">
                  <c:v>-71.0449219</c:v>
                </c:pt>
                <c:pt idx="110377">
                  <c:v>-31.4941406</c:v>
                </c:pt>
                <c:pt idx="110378">
                  <c:v>19.0429688</c:v>
                </c:pt>
                <c:pt idx="110379">
                  <c:v>77.5146484</c:v>
                </c:pt>
                <c:pt idx="110380">
                  <c:v>99.2431641</c:v>
                </c:pt>
                <c:pt idx="110381">
                  <c:v>108.886719</c:v>
                </c:pt>
                <c:pt idx="110382">
                  <c:v>77.75878909999996</c:v>
                </c:pt>
                <c:pt idx="110383">
                  <c:v>32.3486328</c:v>
                </c:pt>
                <c:pt idx="110384">
                  <c:v>-17.578125</c:v>
                </c:pt>
                <c:pt idx="110385">
                  <c:v>-69.7021484</c:v>
                </c:pt>
                <c:pt idx="110386">
                  <c:v>-96.0693359</c:v>
                </c:pt>
                <c:pt idx="110387">
                  <c:v>-102.294922</c:v>
                </c:pt>
                <c:pt idx="110388">
                  <c:v>-82.27539059999994</c:v>
                </c:pt>
                <c:pt idx="110389">
                  <c:v>-41.5039062</c:v>
                </c:pt>
                <c:pt idx="110390">
                  <c:v>5.98144531</c:v>
                </c:pt>
                <c:pt idx="110391">
                  <c:v>59.9365234</c:v>
                </c:pt>
                <c:pt idx="110392">
                  <c:v>100.830078</c:v>
                </c:pt>
                <c:pt idx="110393">
                  <c:v>109.008789</c:v>
                </c:pt>
                <c:pt idx="110394">
                  <c:v>89.11132809999998</c:v>
                </c:pt>
                <c:pt idx="110395">
                  <c:v>47.3632812</c:v>
                </c:pt>
                <c:pt idx="110396">
                  <c:v>-8.178710939999998</c:v>
                </c:pt>
                <c:pt idx="110397">
                  <c:v>-60.546875</c:v>
                </c:pt>
                <c:pt idx="110398">
                  <c:v>-89.84375</c:v>
                </c:pt>
                <c:pt idx="110399">
                  <c:v>-104.980469</c:v>
                </c:pt>
                <c:pt idx="110400">
                  <c:v>-87.890625</c:v>
                </c:pt>
                <c:pt idx="110401">
                  <c:v>-47.9736328</c:v>
                </c:pt>
                <c:pt idx="110402">
                  <c:v>6.103515619999995</c:v>
                </c:pt>
                <c:pt idx="110403">
                  <c:v>55.6640625</c:v>
                </c:pt>
                <c:pt idx="110404">
                  <c:v>95.2148438</c:v>
                </c:pt>
                <c:pt idx="110405">
                  <c:v>104.003906</c:v>
                </c:pt>
                <c:pt idx="110406">
                  <c:v>97.65625</c:v>
                </c:pt>
                <c:pt idx="110407">
                  <c:v>55.6640625</c:v>
                </c:pt>
                <c:pt idx="110408">
                  <c:v>-6.95800781</c:v>
                </c:pt>
                <c:pt idx="110409">
                  <c:v>-51.39160159999999</c:v>
                </c:pt>
                <c:pt idx="110410">
                  <c:v>-83.4960938</c:v>
                </c:pt>
                <c:pt idx="110411">
                  <c:v>-109.25293</c:v>
                </c:pt>
                <c:pt idx="110412">
                  <c:v>-100.463867</c:v>
                </c:pt>
                <c:pt idx="110413">
                  <c:v>-64.8193359</c:v>
                </c:pt>
                <c:pt idx="110414">
                  <c:v>-15.3808594</c:v>
                </c:pt>
                <c:pt idx="110415">
                  <c:v>42.4804688</c:v>
                </c:pt>
                <c:pt idx="110416">
                  <c:v>85.3271484</c:v>
                </c:pt>
                <c:pt idx="110417">
                  <c:v>107.910156</c:v>
                </c:pt>
                <c:pt idx="110418">
                  <c:v>96.80175779999998</c:v>
                </c:pt>
                <c:pt idx="110419">
                  <c:v>64.2089844</c:v>
                </c:pt>
                <c:pt idx="110420">
                  <c:v>9.155273439999998</c:v>
                </c:pt>
                <c:pt idx="110421">
                  <c:v>-45.7763672</c:v>
                </c:pt>
                <c:pt idx="110422">
                  <c:v>-83.0078125</c:v>
                </c:pt>
                <c:pt idx="110423">
                  <c:v>-106.811523</c:v>
                </c:pt>
                <c:pt idx="110424">
                  <c:v>-109.008789</c:v>
                </c:pt>
                <c:pt idx="110425">
                  <c:v>-66.2841797</c:v>
                </c:pt>
                <c:pt idx="110426">
                  <c:v>-17.4560547</c:v>
                </c:pt>
                <c:pt idx="110427">
                  <c:v>35.5224609</c:v>
                </c:pt>
                <c:pt idx="110428">
                  <c:v>85.6933594</c:v>
                </c:pt>
                <c:pt idx="110429">
                  <c:v>110.229492</c:v>
                </c:pt>
                <c:pt idx="110430">
                  <c:v>100.585938</c:v>
                </c:pt>
                <c:pt idx="110431">
                  <c:v>62.6220703</c:v>
                </c:pt>
                <c:pt idx="110432">
                  <c:v>20.2636719</c:v>
                </c:pt>
                <c:pt idx="110433">
                  <c:v>-29.6630859</c:v>
                </c:pt>
                <c:pt idx="110434">
                  <c:v>-82.27539059999994</c:v>
                </c:pt>
                <c:pt idx="110435">
                  <c:v>-106.567383</c:v>
                </c:pt>
                <c:pt idx="110436">
                  <c:v>-101.44043</c:v>
                </c:pt>
                <c:pt idx="110437">
                  <c:v>-68.9697266</c:v>
                </c:pt>
                <c:pt idx="110438">
                  <c:v>-22.0947266</c:v>
                </c:pt>
                <c:pt idx="110439">
                  <c:v>37.5976562</c:v>
                </c:pt>
                <c:pt idx="110440">
                  <c:v>74.0966797</c:v>
                </c:pt>
                <c:pt idx="110441">
                  <c:v>108.886719</c:v>
                </c:pt>
                <c:pt idx="110442">
                  <c:v>106.323242</c:v>
                </c:pt>
                <c:pt idx="110443">
                  <c:v>75.31738279999998</c:v>
                </c:pt>
                <c:pt idx="110444">
                  <c:v>27.2216797</c:v>
                </c:pt>
                <c:pt idx="110445">
                  <c:v>-27.4658203</c:v>
                </c:pt>
                <c:pt idx="110446">
                  <c:v>-75.6835938</c:v>
                </c:pt>
                <c:pt idx="110447">
                  <c:v>-104.614258</c:v>
                </c:pt>
                <c:pt idx="110448">
                  <c:v>-98.87695309999998</c:v>
                </c:pt>
                <c:pt idx="110449">
                  <c:v>-72.9980469</c:v>
                </c:pt>
                <c:pt idx="110450">
                  <c:v>-24.1699219</c:v>
                </c:pt>
                <c:pt idx="110451">
                  <c:v>22.3388672</c:v>
                </c:pt>
                <c:pt idx="110452">
                  <c:v>68.35937499999996</c:v>
                </c:pt>
                <c:pt idx="110453">
                  <c:v>98.87695309999998</c:v>
                </c:pt>
                <c:pt idx="110454">
                  <c:v>105.224609</c:v>
                </c:pt>
                <c:pt idx="110455">
                  <c:v>75.31738279999998</c:v>
                </c:pt>
                <c:pt idx="110456">
                  <c:v>29.6630859</c:v>
                </c:pt>
                <c:pt idx="110457">
                  <c:v>-17.7001953</c:v>
                </c:pt>
                <c:pt idx="110458">
                  <c:v>-71.7773438</c:v>
                </c:pt>
                <c:pt idx="110459">
                  <c:v>-101.68457</c:v>
                </c:pt>
                <c:pt idx="110460">
                  <c:v>-100.219727</c:v>
                </c:pt>
                <c:pt idx="110461">
                  <c:v>-80.078125</c:v>
                </c:pt>
                <c:pt idx="110462">
                  <c:v>-45.7763672</c:v>
                </c:pt>
                <c:pt idx="110463">
                  <c:v>4.63867188</c:v>
                </c:pt>
                <c:pt idx="110464">
                  <c:v>66.2841797</c:v>
                </c:pt>
                <c:pt idx="110465">
                  <c:v>102.172852</c:v>
                </c:pt>
                <c:pt idx="110466">
                  <c:v>108.276367</c:v>
                </c:pt>
                <c:pt idx="110467">
                  <c:v>87.7685547</c:v>
                </c:pt>
                <c:pt idx="110468">
                  <c:v>41.9921875</c:v>
                </c:pt>
                <c:pt idx="110469">
                  <c:v>-20.1416016</c:v>
                </c:pt>
                <c:pt idx="110470">
                  <c:v>-66.52832029999998</c:v>
                </c:pt>
                <c:pt idx="110471">
                  <c:v>-97.0458984</c:v>
                </c:pt>
                <c:pt idx="110472">
                  <c:v>-102.661133</c:v>
                </c:pt>
                <c:pt idx="110473">
                  <c:v>-85.3271484</c:v>
                </c:pt>
                <c:pt idx="110474">
                  <c:v>-47.2412109</c:v>
                </c:pt>
                <c:pt idx="110475">
                  <c:v>-0.610351562</c:v>
                </c:pt>
                <c:pt idx="110476">
                  <c:v>61.5234375</c:v>
                </c:pt>
                <c:pt idx="110477">
                  <c:v>92.1630859</c:v>
                </c:pt>
                <c:pt idx="110478">
                  <c:v>106.689453</c:v>
                </c:pt>
                <c:pt idx="110479">
                  <c:v>92.0410156</c:v>
                </c:pt>
                <c:pt idx="110480">
                  <c:v>47.4853516</c:v>
                </c:pt>
                <c:pt idx="110481">
                  <c:v>-1.953125</c:v>
                </c:pt>
                <c:pt idx="110482">
                  <c:v>-53.8330078</c:v>
                </c:pt>
                <c:pt idx="110483">
                  <c:v>-96.67968749999996</c:v>
                </c:pt>
                <c:pt idx="110484">
                  <c:v>-107.177734</c:v>
                </c:pt>
                <c:pt idx="110485">
                  <c:v>-88.37890619999993</c:v>
                </c:pt>
                <c:pt idx="110486">
                  <c:v>-53.7109375</c:v>
                </c:pt>
                <c:pt idx="110487">
                  <c:v>-3.66210938</c:v>
                </c:pt>
                <c:pt idx="110488">
                  <c:v>44.921875</c:v>
                </c:pt>
                <c:pt idx="110489">
                  <c:v>86.6699219</c:v>
                </c:pt>
                <c:pt idx="110490">
                  <c:v>104.248047</c:v>
                </c:pt>
                <c:pt idx="110491">
                  <c:v>91.3085938</c:v>
                </c:pt>
                <c:pt idx="110492">
                  <c:v>54.5654297</c:v>
                </c:pt>
                <c:pt idx="110493">
                  <c:v>2.80761719</c:v>
                </c:pt>
                <c:pt idx="110494">
                  <c:v>-45.2880859</c:v>
                </c:pt>
                <c:pt idx="110495">
                  <c:v>-86.6699219</c:v>
                </c:pt>
                <c:pt idx="110496">
                  <c:v>-106.079102</c:v>
                </c:pt>
                <c:pt idx="110497">
                  <c:v>-98.9990234</c:v>
                </c:pt>
                <c:pt idx="110498">
                  <c:v>-63.5986328</c:v>
                </c:pt>
                <c:pt idx="110499">
                  <c:v>-8.05664062</c:v>
                </c:pt>
                <c:pt idx="110500">
                  <c:v>41.8701172</c:v>
                </c:pt>
                <c:pt idx="110501">
                  <c:v>84.4726562</c:v>
                </c:pt>
                <c:pt idx="110502">
                  <c:v>105.834961</c:v>
                </c:pt>
                <c:pt idx="110503">
                  <c:v>103.027344</c:v>
                </c:pt>
                <c:pt idx="110504">
                  <c:v>66.40625</c:v>
                </c:pt>
                <c:pt idx="110505">
                  <c:v>17.7001953</c:v>
                </c:pt>
                <c:pt idx="110506">
                  <c:v>-39.6728516</c:v>
                </c:pt>
                <c:pt idx="110507">
                  <c:v>-83.2519531</c:v>
                </c:pt>
                <c:pt idx="110508">
                  <c:v>-99.4873047</c:v>
                </c:pt>
                <c:pt idx="110509">
                  <c:v>-98.5107422</c:v>
                </c:pt>
                <c:pt idx="110510">
                  <c:v>-67.62695309999998</c:v>
                </c:pt>
                <c:pt idx="110511">
                  <c:v>-21.8505859</c:v>
                </c:pt>
                <c:pt idx="110512">
                  <c:v>35.15625</c:v>
                </c:pt>
                <c:pt idx="110513">
                  <c:v>83.2519531</c:v>
                </c:pt>
                <c:pt idx="110514">
                  <c:v>100.952148</c:v>
                </c:pt>
                <c:pt idx="110515">
                  <c:v>100.463867</c:v>
                </c:pt>
                <c:pt idx="110516">
                  <c:v>72.1435547</c:v>
                </c:pt>
                <c:pt idx="110517">
                  <c:v>28.3203125</c:v>
                </c:pt>
                <c:pt idx="110518">
                  <c:v>-23.3154297</c:v>
                </c:pt>
                <c:pt idx="110519">
                  <c:v>-80.2001953</c:v>
                </c:pt>
                <c:pt idx="110520">
                  <c:v>-104.125977</c:v>
                </c:pt>
                <c:pt idx="110521">
                  <c:v>-99.2431641</c:v>
                </c:pt>
                <c:pt idx="110522">
                  <c:v>-72.3876953</c:v>
                </c:pt>
                <c:pt idx="110523">
                  <c:v>-28.8085938</c:v>
                </c:pt>
                <c:pt idx="110524">
                  <c:v>19.4091797</c:v>
                </c:pt>
                <c:pt idx="110525">
                  <c:v>70.0683594</c:v>
                </c:pt>
                <c:pt idx="110526">
                  <c:v>104.736328</c:v>
                </c:pt>
                <c:pt idx="110527">
                  <c:v>107.421875</c:v>
                </c:pt>
                <c:pt idx="110528">
                  <c:v>80.9326172</c:v>
                </c:pt>
                <c:pt idx="110529">
                  <c:v>36.0107422</c:v>
                </c:pt>
                <c:pt idx="110530">
                  <c:v>-20.8740234</c:v>
                </c:pt>
                <c:pt idx="110531">
                  <c:v>-62.9882812</c:v>
                </c:pt>
                <c:pt idx="110532">
                  <c:v>-97.77832029999998</c:v>
                </c:pt>
                <c:pt idx="110533">
                  <c:v>-105.957031</c:v>
                </c:pt>
                <c:pt idx="110534">
                  <c:v>-81.29882809999998</c:v>
                </c:pt>
                <c:pt idx="110535">
                  <c:v>-38.4521484</c:v>
                </c:pt>
                <c:pt idx="110536">
                  <c:v>11.1083984</c:v>
                </c:pt>
                <c:pt idx="110537">
                  <c:v>61.7675781</c:v>
                </c:pt>
                <c:pt idx="110538">
                  <c:v>103.637695</c:v>
                </c:pt>
                <c:pt idx="110539">
                  <c:v>108.032227</c:v>
                </c:pt>
                <c:pt idx="110540">
                  <c:v>82.88574219999992</c:v>
                </c:pt>
                <c:pt idx="110541">
                  <c:v>40.1611328</c:v>
                </c:pt>
                <c:pt idx="110542">
                  <c:v>-13.4277344</c:v>
                </c:pt>
                <c:pt idx="110543">
                  <c:v>-62.9882812</c:v>
                </c:pt>
                <c:pt idx="110544">
                  <c:v>-96.5576172</c:v>
                </c:pt>
                <c:pt idx="110545">
                  <c:v>-104.614258</c:v>
                </c:pt>
                <c:pt idx="110546">
                  <c:v>-88.13476559999998</c:v>
                </c:pt>
                <c:pt idx="110547">
                  <c:v>-49.4384766</c:v>
                </c:pt>
                <c:pt idx="110548">
                  <c:v>0.366210938</c:v>
                </c:pt>
                <c:pt idx="110549">
                  <c:v>53.4667969</c:v>
                </c:pt>
                <c:pt idx="110550">
                  <c:v>85.4492188</c:v>
                </c:pt>
                <c:pt idx="110551">
                  <c:v>106.445312</c:v>
                </c:pt>
                <c:pt idx="110552">
                  <c:v>93.2617188</c:v>
                </c:pt>
                <c:pt idx="110553">
                  <c:v>49.80468749999996</c:v>
                </c:pt>
                <c:pt idx="110554">
                  <c:v>-3.17382812</c:v>
                </c:pt>
                <c:pt idx="110555">
                  <c:v>-50.4150391</c:v>
                </c:pt>
                <c:pt idx="110556">
                  <c:v>-90.57617190000001</c:v>
                </c:pt>
                <c:pt idx="110557">
                  <c:v>-108.520508</c:v>
                </c:pt>
                <c:pt idx="110558">
                  <c:v>-88.13476559999998</c:v>
                </c:pt>
                <c:pt idx="110559">
                  <c:v>-52.1240234</c:v>
                </c:pt>
                <c:pt idx="110560">
                  <c:v>1.46484375</c:v>
                </c:pt>
                <c:pt idx="110561">
                  <c:v>51.5136719</c:v>
                </c:pt>
                <c:pt idx="110562">
                  <c:v>89.35546879999995</c:v>
                </c:pt>
                <c:pt idx="110563">
                  <c:v>104.736328</c:v>
                </c:pt>
                <c:pt idx="110564">
                  <c:v>91.9189453</c:v>
                </c:pt>
                <c:pt idx="110565">
                  <c:v>57.61718749999999</c:v>
                </c:pt>
                <c:pt idx="110566">
                  <c:v>12.4511719</c:v>
                </c:pt>
                <c:pt idx="110567">
                  <c:v>-44.0673828</c:v>
                </c:pt>
                <c:pt idx="110568">
                  <c:v>-86.18164059999998</c:v>
                </c:pt>
                <c:pt idx="110569">
                  <c:v>-113.15918</c:v>
                </c:pt>
                <c:pt idx="110570">
                  <c:v>-98.1445312</c:v>
                </c:pt>
                <c:pt idx="110571">
                  <c:v>-57.7392578</c:v>
                </c:pt>
                <c:pt idx="110572">
                  <c:v>-7.69042969</c:v>
                </c:pt>
                <c:pt idx="110573">
                  <c:v>33.44726559999999</c:v>
                </c:pt>
                <c:pt idx="110574">
                  <c:v>82.7636719</c:v>
                </c:pt>
                <c:pt idx="110575">
                  <c:v>102.905273</c:v>
                </c:pt>
                <c:pt idx="110576">
                  <c:v>96.1914062</c:v>
                </c:pt>
                <c:pt idx="110577">
                  <c:v>64.6972656</c:v>
                </c:pt>
                <c:pt idx="110578">
                  <c:v>18.9208984</c:v>
                </c:pt>
                <c:pt idx="110579">
                  <c:v>-34.17968749999999</c:v>
                </c:pt>
                <c:pt idx="110580">
                  <c:v>-80.32226559999998</c:v>
                </c:pt>
                <c:pt idx="110581">
                  <c:v>-106.567383</c:v>
                </c:pt>
                <c:pt idx="110582">
                  <c:v>-100.341797</c:v>
                </c:pt>
                <c:pt idx="110583">
                  <c:v>-71.4111328</c:v>
                </c:pt>
                <c:pt idx="110584">
                  <c:v>-28.6865234</c:v>
                </c:pt>
                <c:pt idx="110585">
                  <c:v>32.4707031</c:v>
                </c:pt>
                <c:pt idx="110586">
                  <c:v>78.12499999999998</c:v>
                </c:pt>
                <c:pt idx="110587">
                  <c:v>98.63281249999996</c:v>
                </c:pt>
                <c:pt idx="110588">
                  <c:v>97.1679688</c:v>
                </c:pt>
                <c:pt idx="110589">
                  <c:v>71.7773438</c:v>
                </c:pt>
                <c:pt idx="110590">
                  <c:v>26.9775391</c:v>
                </c:pt>
                <c:pt idx="110591">
                  <c:v>-26.7333984</c:v>
                </c:pt>
                <c:pt idx="110592">
                  <c:v>-72.1435547</c:v>
                </c:pt>
                <c:pt idx="110593">
                  <c:v>-113.525391</c:v>
                </c:pt>
                <c:pt idx="110594">
                  <c:v>-103.759766</c:v>
                </c:pt>
                <c:pt idx="110595">
                  <c:v>-78.36914059999998</c:v>
                </c:pt>
                <c:pt idx="110596">
                  <c:v>-30.6396484</c:v>
                </c:pt>
                <c:pt idx="110597">
                  <c:v>18.7988281</c:v>
                </c:pt>
                <c:pt idx="110598">
                  <c:v>65.7958984</c:v>
                </c:pt>
                <c:pt idx="110599">
                  <c:v>100.952148</c:v>
                </c:pt>
                <c:pt idx="110600">
                  <c:v>101.074219</c:v>
                </c:pt>
                <c:pt idx="110601">
                  <c:v>78.12499999999998</c:v>
                </c:pt>
                <c:pt idx="110602">
                  <c:v>38.8183594</c:v>
                </c:pt>
                <c:pt idx="110603">
                  <c:v>-20.0195312</c:v>
                </c:pt>
                <c:pt idx="110604">
                  <c:v>-69.58007809999994</c:v>
                </c:pt>
                <c:pt idx="110605">
                  <c:v>-94.3603516</c:v>
                </c:pt>
                <c:pt idx="110606">
                  <c:v>-101.68457</c:v>
                </c:pt>
                <c:pt idx="110607">
                  <c:v>-76.0498047</c:v>
                </c:pt>
                <c:pt idx="110608">
                  <c:v>-32.7148438</c:v>
                </c:pt>
                <c:pt idx="110609">
                  <c:v>17.9443359</c:v>
                </c:pt>
                <c:pt idx="110610">
                  <c:v>66.8945312</c:v>
                </c:pt>
                <c:pt idx="110611">
                  <c:v>96.3134766</c:v>
                </c:pt>
                <c:pt idx="110612">
                  <c:v>106.323242</c:v>
                </c:pt>
                <c:pt idx="110613">
                  <c:v>79.22363279999998</c:v>
                </c:pt>
                <c:pt idx="110614">
                  <c:v>40.8935547</c:v>
                </c:pt>
                <c:pt idx="110615">
                  <c:v>-15.3808594</c:v>
                </c:pt>
                <c:pt idx="110616">
                  <c:v>-62.5</c:v>
                </c:pt>
                <c:pt idx="110617">
                  <c:v>-91.6748047</c:v>
                </c:pt>
                <c:pt idx="110618">
                  <c:v>-103.271484</c:v>
                </c:pt>
                <c:pt idx="110619">
                  <c:v>-88.13476559999998</c:v>
                </c:pt>
                <c:pt idx="110620">
                  <c:v>-47.7294922</c:v>
                </c:pt>
                <c:pt idx="110621">
                  <c:v>10.3759766</c:v>
                </c:pt>
                <c:pt idx="110622">
                  <c:v>61.0351562</c:v>
                </c:pt>
                <c:pt idx="110623">
                  <c:v>92.2851562</c:v>
                </c:pt>
                <c:pt idx="110624">
                  <c:v>103.515625</c:v>
                </c:pt>
                <c:pt idx="110625">
                  <c:v>86.9140625</c:v>
                </c:pt>
                <c:pt idx="110626">
                  <c:v>53.4667969</c:v>
                </c:pt>
                <c:pt idx="110627">
                  <c:v>3.05175781</c:v>
                </c:pt>
                <c:pt idx="110628">
                  <c:v>-53.4667969</c:v>
                </c:pt>
                <c:pt idx="110629">
                  <c:v>-88.13476559999998</c:v>
                </c:pt>
                <c:pt idx="110630">
                  <c:v>-106.323242</c:v>
                </c:pt>
                <c:pt idx="110631">
                  <c:v>-93.87207029999993</c:v>
                </c:pt>
                <c:pt idx="110632">
                  <c:v>-59.0820312</c:v>
                </c:pt>
                <c:pt idx="110633">
                  <c:v>-5.859375</c:v>
                </c:pt>
                <c:pt idx="110634">
                  <c:v>52.3681641</c:v>
                </c:pt>
                <c:pt idx="110635">
                  <c:v>88.7451172</c:v>
                </c:pt>
                <c:pt idx="110636">
                  <c:v>114.868164</c:v>
                </c:pt>
                <c:pt idx="110637">
                  <c:v>96.92382809999998</c:v>
                </c:pt>
                <c:pt idx="110638">
                  <c:v>52.8564453</c:v>
                </c:pt>
                <c:pt idx="110639">
                  <c:v>11.5966797</c:v>
                </c:pt>
                <c:pt idx="110640">
                  <c:v>-42.96875</c:v>
                </c:pt>
                <c:pt idx="110641">
                  <c:v>-87.03613279999998</c:v>
                </c:pt>
                <c:pt idx="110642">
                  <c:v>-103.393555</c:v>
                </c:pt>
                <c:pt idx="110643">
                  <c:v>-97.2900391</c:v>
                </c:pt>
                <c:pt idx="110644">
                  <c:v>-61.2792969</c:v>
                </c:pt>
                <c:pt idx="110645">
                  <c:v>-9.52148438</c:v>
                </c:pt>
                <c:pt idx="110646">
                  <c:v>43.3349609</c:v>
                </c:pt>
                <c:pt idx="110647">
                  <c:v>84.4726562</c:v>
                </c:pt>
                <c:pt idx="110648">
                  <c:v>107.177734</c:v>
                </c:pt>
                <c:pt idx="110649">
                  <c:v>98.38867190000001</c:v>
                </c:pt>
                <c:pt idx="110650">
                  <c:v>57.4951172</c:v>
                </c:pt>
                <c:pt idx="110651">
                  <c:v>9.88769531</c:v>
                </c:pt>
                <c:pt idx="110652">
                  <c:v>-32.2265625</c:v>
                </c:pt>
                <c:pt idx="110653">
                  <c:v>-83.6181641</c:v>
                </c:pt>
                <c:pt idx="110654">
                  <c:v>-112.548828</c:v>
                </c:pt>
                <c:pt idx="110655">
                  <c:v>-99.7314453</c:v>
                </c:pt>
                <c:pt idx="110656">
                  <c:v>-70.3125</c:v>
                </c:pt>
                <c:pt idx="110657">
                  <c:v>-23.6816406</c:v>
                </c:pt>
                <c:pt idx="110658">
                  <c:v>32.1044922</c:v>
                </c:pt>
                <c:pt idx="110659">
                  <c:v>82.3974609</c:v>
                </c:pt>
                <c:pt idx="110660">
                  <c:v>108.032227</c:v>
                </c:pt>
                <c:pt idx="110661">
                  <c:v>91.796875</c:v>
                </c:pt>
                <c:pt idx="110662">
                  <c:v>70.55664059999998</c:v>
                </c:pt>
                <c:pt idx="110663">
                  <c:v>28.3203125</c:v>
                </c:pt>
                <c:pt idx="110664">
                  <c:v>-33.44726559999999</c:v>
                </c:pt>
                <c:pt idx="110665">
                  <c:v>-80.9326172</c:v>
                </c:pt>
                <c:pt idx="110666">
                  <c:v>-100.341797</c:v>
                </c:pt>
                <c:pt idx="110667">
                  <c:v>-96.5576172</c:v>
                </c:pt>
                <c:pt idx="110668">
                  <c:v>-77.39257809999994</c:v>
                </c:pt>
                <c:pt idx="110669">
                  <c:v>-22.9492188</c:v>
                </c:pt>
                <c:pt idx="110670">
                  <c:v>25.6347656</c:v>
                </c:pt>
                <c:pt idx="110671">
                  <c:v>68.60351559999998</c:v>
                </c:pt>
                <c:pt idx="110672">
                  <c:v>92.1630859</c:v>
                </c:pt>
                <c:pt idx="110673">
                  <c:v>102.172852</c:v>
                </c:pt>
                <c:pt idx="110674">
                  <c:v>75.4394531</c:v>
                </c:pt>
                <c:pt idx="110675">
                  <c:v>27.9541016</c:v>
                </c:pt>
                <c:pt idx="110676">
                  <c:v>-20.6298828</c:v>
                </c:pt>
                <c:pt idx="110677">
                  <c:v>-68.1152344</c:v>
                </c:pt>
                <c:pt idx="110678">
                  <c:v>-100.585938</c:v>
                </c:pt>
                <c:pt idx="110679">
                  <c:v>-111.816406</c:v>
                </c:pt>
                <c:pt idx="110680">
                  <c:v>-81.7871094</c:v>
                </c:pt>
                <c:pt idx="110681">
                  <c:v>-38.3300781</c:v>
                </c:pt>
                <c:pt idx="110682">
                  <c:v>15.1367188</c:v>
                </c:pt>
                <c:pt idx="110683">
                  <c:v>67.50488279999998</c:v>
                </c:pt>
                <c:pt idx="110684">
                  <c:v>97.77832029999998</c:v>
                </c:pt>
                <c:pt idx="110685">
                  <c:v>106.811523</c:v>
                </c:pt>
                <c:pt idx="110686">
                  <c:v>80.8105469</c:v>
                </c:pt>
                <c:pt idx="110687">
                  <c:v>37.109375</c:v>
                </c:pt>
                <c:pt idx="110688">
                  <c:v>-8.05664062</c:v>
                </c:pt>
                <c:pt idx="110689">
                  <c:v>-66.8945312</c:v>
                </c:pt>
                <c:pt idx="110690">
                  <c:v>-98.87695309999998</c:v>
                </c:pt>
                <c:pt idx="110691">
                  <c:v>-99.4873047</c:v>
                </c:pt>
                <c:pt idx="110692">
                  <c:v>-85.8154297</c:v>
                </c:pt>
                <c:pt idx="110693">
                  <c:v>-36.6210938</c:v>
                </c:pt>
                <c:pt idx="110694">
                  <c:v>10.6201172</c:v>
                </c:pt>
                <c:pt idx="110695">
                  <c:v>62.1337891</c:v>
                </c:pt>
                <c:pt idx="110696">
                  <c:v>99.7314453</c:v>
                </c:pt>
                <c:pt idx="110697">
                  <c:v>108.154297</c:v>
                </c:pt>
                <c:pt idx="110698">
                  <c:v>89.2333984</c:v>
                </c:pt>
                <c:pt idx="110699">
                  <c:v>48.2177734</c:v>
                </c:pt>
                <c:pt idx="110700">
                  <c:v>-2.19726562</c:v>
                </c:pt>
                <c:pt idx="110701">
                  <c:v>-54.32128909999999</c:v>
                </c:pt>
                <c:pt idx="110702">
                  <c:v>-93.6279297</c:v>
                </c:pt>
                <c:pt idx="110703">
                  <c:v>-106.811523</c:v>
                </c:pt>
                <c:pt idx="110704">
                  <c:v>-84.5947266</c:v>
                </c:pt>
                <c:pt idx="110705">
                  <c:v>-55.9082031</c:v>
                </c:pt>
                <c:pt idx="110706">
                  <c:v>-4.15039062</c:v>
                </c:pt>
                <c:pt idx="110707">
                  <c:v>48.7060547</c:v>
                </c:pt>
                <c:pt idx="110708">
                  <c:v>91.3085938</c:v>
                </c:pt>
                <c:pt idx="110709">
                  <c:v>101.928711</c:v>
                </c:pt>
                <c:pt idx="110710">
                  <c:v>90.08789059999998</c:v>
                </c:pt>
                <c:pt idx="110711">
                  <c:v>57.9833984</c:v>
                </c:pt>
                <c:pt idx="110712">
                  <c:v>2.80761719</c:v>
                </c:pt>
                <c:pt idx="110713">
                  <c:v>-49.0722656</c:v>
                </c:pt>
                <c:pt idx="110714">
                  <c:v>-95.5810547</c:v>
                </c:pt>
                <c:pt idx="110715">
                  <c:v>-104.125977</c:v>
                </c:pt>
                <c:pt idx="110716">
                  <c:v>-92.0410156</c:v>
                </c:pt>
                <c:pt idx="110717">
                  <c:v>-55.6640625</c:v>
                </c:pt>
                <c:pt idx="110718">
                  <c:v>-9.64355469</c:v>
                </c:pt>
                <c:pt idx="110719">
                  <c:v>41.8701172</c:v>
                </c:pt>
                <c:pt idx="110720">
                  <c:v>80.5664062</c:v>
                </c:pt>
                <c:pt idx="110721">
                  <c:v>106.689453</c:v>
                </c:pt>
                <c:pt idx="110722">
                  <c:v>100.708008</c:v>
                </c:pt>
                <c:pt idx="110723">
                  <c:v>59.81445309999999</c:v>
                </c:pt>
                <c:pt idx="110724">
                  <c:v>10.2539062</c:v>
                </c:pt>
                <c:pt idx="110725">
                  <c:v>-43.8232422</c:v>
                </c:pt>
                <c:pt idx="110726">
                  <c:v>-85.08300779999998</c:v>
                </c:pt>
                <c:pt idx="110727">
                  <c:v>-105.834961</c:v>
                </c:pt>
                <c:pt idx="110728">
                  <c:v>-104.003906</c:v>
                </c:pt>
                <c:pt idx="110729">
                  <c:v>-66.7724609</c:v>
                </c:pt>
                <c:pt idx="110730">
                  <c:v>-19.6533203</c:v>
                </c:pt>
                <c:pt idx="110731">
                  <c:v>39.4287109</c:v>
                </c:pt>
                <c:pt idx="110732">
                  <c:v>80.2001953</c:v>
                </c:pt>
                <c:pt idx="110733">
                  <c:v>101.196289</c:v>
                </c:pt>
                <c:pt idx="110734">
                  <c:v>97.5341797</c:v>
                </c:pt>
                <c:pt idx="110735">
                  <c:v>72.87597659999993</c:v>
                </c:pt>
                <c:pt idx="110736">
                  <c:v>17.2119141</c:v>
                </c:pt>
                <c:pt idx="110737">
                  <c:v>-34.17968749999999</c:v>
                </c:pt>
                <c:pt idx="110738">
                  <c:v>-79.8339844</c:v>
                </c:pt>
                <c:pt idx="110739">
                  <c:v>-109.741211</c:v>
                </c:pt>
                <c:pt idx="110740">
                  <c:v>-103.881836</c:v>
                </c:pt>
                <c:pt idx="110741">
                  <c:v>-77.39257809999994</c:v>
                </c:pt>
                <c:pt idx="110742">
                  <c:v>-27.34375</c:v>
                </c:pt>
                <c:pt idx="110743">
                  <c:v>29.0527344</c:v>
                </c:pt>
                <c:pt idx="110744">
                  <c:v>83.12988279999993</c:v>
                </c:pt>
                <c:pt idx="110745">
                  <c:v>108.764648</c:v>
                </c:pt>
                <c:pt idx="110746">
                  <c:v>100.219727</c:v>
                </c:pt>
                <c:pt idx="110747">
                  <c:v>75.0732422</c:v>
                </c:pt>
                <c:pt idx="110748">
                  <c:v>28.44238279999998</c:v>
                </c:pt>
                <c:pt idx="110749">
                  <c:v>-24.0478516</c:v>
                </c:pt>
                <c:pt idx="110750">
                  <c:v>-74.7070312</c:v>
                </c:pt>
                <c:pt idx="110751">
                  <c:v>-105.834961</c:v>
                </c:pt>
                <c:pt idx="110752">
                  <c:v>-102.539062</c:v>
                </c:pt>
                <c:pt idx="110753">
                  <c:v>-80.8105469</c:v>
                </c:pt>
                <c:pt idx="110754">
                  <c:v>-39.30664059999999</c:v>
                </c:pt>
                <c:pt idx="110755">
                  <c:v>20.1416016</c:v>
                </c:pt>
                <c:pt idx="110756">
                  <c:v>66.40625</c:v>
                </c:pt>
                <c:pt idx="110757">
                  <c:v>98.75488279999998</c:v>
                </c:pt>
                <c:pt idx="110758">
                  <c:v>113.40332</c:v>
                </c:pt>
                <c:pt idx="110759">
                  <c:v>83.0078125</c:v>
                </c:pt>
                <c:pt idx="110760">
                  <c:v>38.2080078</c:v>
                </c:pt>
                <c:pt idx="110761">
                  <c:v>-15.7470703</c:v>
                </c:pt>
                <c:pt idx="110762">
                  <c:v>-61.6455078</c:v>
                </c:pt>
                <c:pt idx="110763">
                  <c:v>-94.3603516</c:v>
                </c:pt>
                <c:pt idx="110764">
                  <c:v>-100.463867</c:v>
                </c:pt>
                <c:pt idx="110765">
                  <c:v>-85.6933594</c:v>
                </c:pt>
                <c:pt idx="110766">
                  <c:v>-49.4384766</c:v>
                </c:pt>
                <c:pt idx="110767">
                  <c:v>11.4746094</c:v>
                </c:pt>
                <c:pt idx="110768">
                  <c:v>60.0585938</c:v>
                </c:pt>
                <c:pt idx="110769">
                  <c:v>95.9472656</c:v>
                </c:pt>
                <c:pt idx="110770">
                  <c:v>108.520508</c:v>
                </c:pt>
                <c:pt idx="110771">
                  <c:v>88.7451172</c:v>
                </c:pt>
                <c:pt idx="110772">
                  <c:v>49.5605469</c:v>
                </c:pt>
                <c:pt idx="110773">
                  <c:v>-0.48828125</c:v>
                </c:pt>
                <c:pt idx="110774">
                  <c:v>-52.1240234</c:v>
                </c:pt>
                <c:pt idx="110775">
                  <c:v>-91.6748047</c:v>
                </c:pt>
                <c:pt idx="110776">
                  <c:v>-102.783203</c:v>
                </c:pt>
                <c:pt idx="110777">
                  <c:v>-93.5058594</c:v>
                </c:pt>
                <c:pt idx="110778">
                  <c:v>-59.4482422</c:v>
                </c:pt>
                <c:pt idx="110779">
                  <c:v>-0.122070312</c:v>
                </c:pt>
                <c:pt idx="110780">
                  <c:v>53.4667969</c:v>
                </c:pt>
                <c:pt idx="110781">
                  <c:v>87.5244141</c:v>
                </c:pt>
                <c:pt idx="110782">
                  <c:v>106.323242</c:v>
                </c:pt>
                <c:pt idx="110783">
                  <c:v>90.08789059999998</c:v>
                </c:pt>
                <c:pt idx="110784">
                  <c:v>54.8095703</c:v>
                </c:pt>
                <c:pt idx="110785">
                  <c:v>3.54003906</c:v>
                </c:pt>
                <c:pt idx="110786">
                  <c:v>-50.5371094</c:v>
                </c:pt>
                <c:pt idx="110787">
                  <c:v>-82.03125</c:v>
                </c:pt>
                <c:pt idx="110788">
                  <c:v>-107.299805</c:v>
                </c:pt>
                <c:pt idx="110789">
                  <c:v>-100.708008</c:v>
                </c:pt>
                <c:pt idx="110790">
                  <c:v>-61.8896484</c:v>
                </c:pt>
                <c:pt idx="110791">
                  <c:v>-13.3056641</c:v>
                </c:pt>
                <c:pt idx="110792">
                  <c:v>46.875</c:v>
                </c:pt>
                <c:pt idx="110793">
                  <c:v>80.9326172</c:v>
                </c:pt>
                <c:pt idx="110794">
                  <c:v>102.905273</c:v>
                </c:pt>
                <c:pt idx="110795">
                  <c:v>100.341797</c:v>
                </c:pt>
                <c:pt idx="110796">
                  <c:v>61.4013672</c:v>
                </c:pt>
                <c:pt idx="110797">
                  <c:v>17.7001953</c:v>
                </c:pt>
                <c:pt idx="110798">
                  <c:v>-39.6728516</c:v>
                </c:pt>
                <c:pt idx="110799">
                  <c:v>-85.4492188</c:v>
                </c:pt>
                <c:pt idx="110800">
                  <c:v>-101.318359</c:v>
                </c:pt>
                <c:pt idx="110801">
                  <c:v>-99.3652344</c:v>
                </c:pt>
                <c:pt idx="110802">
                  <c:v>-69.2138672</c:v>
                </c:pt>
                <c:pt idx="110803">
                  <c:v>-19.1650391</c:v>
                </c:pt>
                <c:pt idx="110804">
                  <c:v>34.5458984</c:v>
                </c:pt>
                <c:pt idx="110805">
                  <c:v>83.0078125</c:v>
                </c:pt>
                <c:pt idx="110806">
                  <c:v>102.539062</c:v>
                </c:pt>
                <c:pt idx="110807">
                  <c:v>100.341797</c:v>
                </c:pt>
                <c:pt idx="110808">
                  <c:v>70.80078119999993</c:v>
                </c:pt>
                <c:pt idx="110809">
                  <c:v>19.6533203</c:v>
                </c:pt>
                <c:pt idx="110810">
                  <c:v>-39.1845703</c:v>
                </c:pt>
                <c:pt idx="110811">
                  <c:v>-81.0546875</c:v>
                </c:pt>
                <c:pt idx="110812">
                  <c:v>-112.426758</c:v>
                </c:pt>
                <c:pt idx="110813">
                  <c:v>-104.248047</c:v>
                </c:pt>
                <c:pt idx="110814">
                  <c:v>-76.4160156</c:v>
                </c:pt>
                <c:pt idx="110815">
                  <c:v>-34.7900391</c:v>
                </c:pt>
                <c:pt idx="110816">
                  <c:v>22.2167969</c:v>
                </c:pt>
                <c:pt idx="110817">
                  <c:v>71.6552734</c:v>
                </c:pt>
                <c:pt idx="110818">
                  <c:v>97.4121094</c:v>
                </c:pt>
                <c:pt idx="110819">
                  <c:v>101.318359</c:v>
                </c:pt>
                <c:pt idx="110820">
                  <c:v>78.12499999999998</c:v>
                </c:pt>
                <c:pt idx="110821">
                  <c:v>27.9541016</c:v>
                </c:pt>
                <c:pt idx="110822">
                  <c:v>-24.4140625</c:v>
                </c:pt>
                <c:pt idx="110823">
                  <c:v>-72.0214844</c:v>
                </c:pt>
                <c:pt idx="110824">
                  <c:v>-100.097656</c:v>
                </c:pt>
                <c:pt idx="110825">
                  <c:v>-101.5625</c:v>
                </c:pt>
                <c:pt idx="110826">
                  <c:v>-74.5849609</c:v>
                </c:pt>
                <c:pt idx="110827">
                  <c:v>-37.5976562</c:v>
                </c:pt>
                <c:pt idx="110828">
                  <c:v>20.9960938</c:v>
                </c:pt>
                <c:pt idx="110829">
                  <c:v>65.67382809999994</c:v>
                </c:pt>
                <c:pt idx="110830">
                  <c:v>104.125977</c:v>
                </c:pt>
                <c:pt idx="110831">
                  <c:v>105.834961</c:v>
                </c:pt>
                <c:pt idx="110832">
                  <c:v>84.9609375</c:v>
                </c:pt>
                <c:pt idx="110833">
                  <c:v>46.6308594</c:v>
                </c:pt>
                <c:pt idx="110834">
                  <c:v>-9.155273439999998</c:v>
                </c:pt>
                <c:pt idx="110835">
                  <c:v>-61.0351562</c:v>
                </c:pt>
                <c:pt idx="110836">
                  <c:v>-95.2148438</c:v>
                </c:pt>
                <c:pt idx="110837">
                  <c:v>-106.933594</c:v>
                </c:pt>
                <c:pt idx="110838">
                  <c:v>-89.7216797</c:v>
                </c:pt>
                <c:pt idx="110839">
                  <c:v>-43.3349609</c:v>
                </c:pt>
                <c:pt idx="110840">
                  <c:v>7.69042969</c:v>
                </c:pt>
                <c:pt idx="110841">
                  <c:v>60.4248047</c:v>
                </c:pt>
                <c:pt idx="110842">
                  <c:v>89.35546879999995</c:v>
                </c:pt>
                <c:pt idx="110843">
                  <c:v>104.736328</c:v>
                </c:pt>
                <c:pt idx="110844">
                  <c:v>86.3037109</c:v>
                </c:pt>
                <c:pt idx="110845">
                  <c:v>46.3867188</c:v>
                </c:pt>
                <c:pt idx="110846">
                  <c:v>-9.39941406</c:v>
                </c:pt>
                <c:pt idx="110847">
                  <c:v>-59.2041016</c:v>
                </c:pt>
                <c:pt idx="110848">
                  <c:v>-95.0927734</c:v>
                </c:pt>
                <c:pt idx="110849">
                  <c:v>-108.642578</c:v>
                </c:pt>
                <c:pt idx="110850">
                  <c:v>-90.57617190000001</c:v>
                </c:pt>
                <c:pt idx="110851">
                  <c:v>-54.4433594</c:v>
                </c:pt>
                <c:pt idx="110852">
                  <c:v>-2.56347656</c:v>
                </c:pt>
                <c:pt idx="110853">
                  <c:v>50.4150391</c:v>
                </c:pt>
                <c:pt idx="110854">
                  <c:v>88.9892578</c:v>
                </c:pt>
                <c:pt idx="110855">
                  <c:v>107.177734</c:v>
                </c:pt>
                <c:pt idx="110856">
                  <c:v>91.6748047</c:v>
                </c:pt>
                <c:pt idx="110857">
                  <c:v>52.734375</c:v>
                </c:pt>
                <c:pt idx="110858">
                  <c:v>3.78417969</c:v>
                </c:pt>
                <c:pt idx="110859">
                  <c:v>-48.5839844</c:v>
                </c:pt>
                <c:pt idx="110860">
                  <c:v>-87.6464844</c:v>
                </c:pt>
                <c:pt idx="110861">
                  <c:v>-104.248047</c:v>
                </c:pt>
                <c:pt idx="110862">
                  <c:v>-94.97070309999998</c:v>
                </c:pt>
                <c:pt idx="110863">
                  <c:v>-54.6875</c:v>
                </c:pt>
                <c:pt idx="110864">
                  <c:v>-7.69042969</c:v>
                </c:pt>
                <c:pt idx="110865">
                  <c:v>47.4853516</c:v>
                </c:pt>
                <c:pt idx="110866">
                  <c:v>88.9892578</c:v>
                </c:pt>
                <c:pt idx="110867">
                  <c:v>100.341797</c:v>
                </c:pt>
                <c:pt idx="110868">
                  <c:v>94.1162109</c:v>
                </c:pt>
                <c:pt idx="110869">
                  <c:v>60.6689453</c:v>
                </c:pt>
                <c:pt idx="110870">
                  <c:v>13.671875</c:v>
                </c:pt>
                <c:pt idx="110871">
                  <c:v>-37.9638672</c:v>
                </c:pt>
                <c:pt idx="110872">
                  <c:v>-81.29882809999998</c:v>
                </c:pt>
                <c:pt idx="110873">
                  <c:v>-97.65625</c:v>
                </c:pt>
                <c:pt idx="110874">
                  <c:v>-91.55273440000001</c:v>
                </c:pt>
                <c:pt idx="110875">
                  <c:v>-68.60351559999998</c:v>
                </c:pt>
                <c:pt idx="110876">
                  <c:v>-21.8505859</c:v>
                </c:pt>
                <c:pt idx="110877">
                  <c:v>40.5273438</c:v>
                </c:pt>
                <c:pt idx="110878">
                  <c:v>83.12988279999993</c:v>
                </c:pt>
                <c:pt idx="110879">
                  <c:v>102.905273</c:v>
                </c:pt>
                <c:pt idx="110880">
                  <c:v>99.4873047</c:v>
                </c:pt>
                <c:pt idx="110881">
                  <c:v>68.1152344</c:v>
                </c:pt>
                <c:pt idx="110882">
                  <c:v>22.5830078</c:v>
                </c:pt>
                <c:pt idx="110883">
                  <c:v>-36.3769531</c:v>
                </c:pt>
                <c:pt idx="110884">
                  <c:v>-78.12499999999998</c:v>
                </c:pt>
                <c:pt idx="110885">
                  <c:v>-102.050781</c:v>
                </c:pt>
                <c:pt idx="110886">
                  <c:v>-102.416992</c:v>
                </c:pt>
                <c:pt idx="110887">
                  <c:v>-70.3125</c:v>
                </c:pt>
                <c:pt idx="110888">
                  <c:v>-32.3486328</c:v>
                </c:pt>
                <c:pt idx="110889">
                  <c:v>35.7666016</c:v>
                </c:pt>
                <c:pt idx="110890">
                  <c:v>89.2333984</c:v>
                </c:pt>
                <c:pt idx="110891">
                  <c:v>102.661133</c:v>
                </c:pt>
                <c:pt idx="110892">
                  <c:v>105.59082</c:v>
                </c:pt>
                <c:pt idx="110893">
                  <c:v>73.7304688</c:v>
                </c:pt>
                <c:pt idx="110894">
                  <c:v>27.9541016</c:v>
                </c:pt>
                <c:pt idx="110895">
                  <c:v>-26.2451172</c:v>
                </c:pt>
                <c:pt idx="110896">
                  <c:v>-78.4912109</c:v>
                </c:pt>
                <c:pt idx="110897">
                  <c:v>-102.661133</c:v>
                </c:pt>
                <c:pt idx="110898">
                  <c:v>-102.783203</c:v>
                </c:pt>
                <c:pt idx="110899">
                  <c:v>-81.0546875</c:v>
                </c:pt>
                <c:pt idx="110900">
                  <c:v>-31.8603516</c:v>
                </c:pt>
                <c:pt idx="110901">
                  <c:v>23.8037109</c:v>
                </c:pt>
                <c:pt idx="110902">
                  <c:v>80.9326172</c:v>
                </c:pt>
                <c:pt idx="110903">
                  <c:v>105.34668</c:v>
                </c:pt>
                <c:pt idx="110904">
                  <c:v>105.59082</c:v>
                </c:pt>
                <c:pt idx="110905">
                  <c:v>80.9326172</c:v>
                </c:pt>
                <c:pt idx="110906">
                  <c:v>39.4287109</c:v>
                </c:pt>
                <c:pt idx="110907">
                  <c:v>-10.7421875</c:v>
                </c:pt>
                <c:pt idx="110908">
                  <c:v>-70.67871089999993</c:v>
                </c:pt>
                <c:pt idx="110909">
                  <c:v>-101.196289</c:v>
                </c:pt>
                <c:pt idx="110910">
                  <c:v>-101.806641</c:v>
                </c:pt>
                <c:pt idx="110911">
                  <c:v>-86.3037109</c:v>
                </c:pt>
                <c:pt idx="110912">
                  <c:v>-47.1191406</c:v>
                </c:pt>
                <c:pt idx="110913">
                  <c:v>14.4042969</c:v>
                </c:pt>
                <c:pt idx="110914">
                  <c:v>59.81445309999999</c:v>
                </c:pt>
                <c:pt idx="110915">
                  <c:v>91.4306641</c:v>
                </c:pt>
                <c:pt idx="110916">
                  <c:v>101.44043</c:v>
                </c:pt>
                <c:pt idx="110917">
                  <c:v>87.03613279999998</c:v>
                </c:pt>
                <c:pt idx="110918">
                  <c:v>46.875</c:v>
                </c:pt>
                <c:pt idx="110919">
                  <c:v>-4.63867188</c:v>
                </c:pt>
                <c:pt idx="110920">
                  <c:v>-58.2275391</c:v>
                </c:pt>
                <c:pt idx="110921">
                  <c:v>-90.94238279999998</c:v>
                </c:pt>
                <c:pt idx="110922">
                  <c:v>-103.759766</c:v>
                </c:pt>
                <c:pt idx="110923">
                  <c:v>-89.4775391</c:v>
                </c:pt>
                <c:pt idx="110924">
                  <c:v>-46.9970703</c:v>
                </c:pt>
                <c:pt idx="110925">
                  <c:v>3.78417969</c:v>
                </c:pt>
                <c:pt idx="110926">
                  <c:v>51.2695312</c:v>
                </c:pt>
                <c:pt idx="110927">
                  <c:v>88.62304690000001</c:v>
                </c:pt>
                <c:pt idx="110928">
                  <c:v>98.63281249999996</c:v>
                </c:pt>
                <c:pt idx="110929">
                  <c:v>87.7685547</c:v>
                </c:pt>
                <c:pt idx="110930">
                  <c:v>51.0253906</c:v>
                </c:pt>
                <c:pt idx="110931">
                  <c:v>3.66210938</c:v>
                </c:pt>
                <c:pt idx="110932">
                  <c:v>-57.0068359</c:v>
                </c:pt>
                <c:pt idx="110933">
                  <c:v>-95.4589844</c:v>
                </c:pt>
                <c:pt idx="110934">
                  <c:v>-104.736328</c:v>
                </c:pt>
                <c:pt idx="110935">
                  <c:v>-95.0927734</c:v>
                </c:pt>
                <c:pt idx="110936">
                  <c:v>-55.5419922</c:v>
                </c:pt>
                <c:pt idx="110937">
                  <c:v>-2.44140625</c:v>
                </c:pt>
                <c:pt idx="110938">
                  <c:v>44.921875</c:v>
                </c:pt>
                <c:pt idx="110939">
                  <c:v>88.9892578</c:v>
                </c:pt>
                <c:pt idx="110940">
                  <c:v>110.229492</c:v>
                </c:pt>
                <c:pt idx="110941">
                  <c:v>92.77343749999996</c:v>
                </c:pt>
                <c:pt idx="110942">
                  <c:v>57.8613281</c:v>
                </c:pt>
                <c:pt idx="110943">
                  <c:v>11.3525391</c:v>
                </c:pt>
                <c:pt idx="110944">
                  <c:v>-42.1142578</c:v>
                </c:pt>
                <c:pt idx="110945">
                  <c:v>-85.20507809999994</c:v>
                </c:pt>
                <c:pt idx="110946">
                  <c:v>-107.666016</c:v>
                </c:pt>
                <c:pt idx="110947">
                  <c:v>-98.9990234</c:v>
                </c:pt>
                <c:pt idx="110948">
                  <c:v>-59.0820312</c:v>
                </c:pt>
                <c:pt idx="110949">
                  <c:v>-12.8173828</c:v>
                </c:pt>
                <c:pt idx="110950">
                  <c:v>41.6259766</c:v>
                </c:pt>
                <c:pt idx="110951">
                  <c:v>82.7636719</c:v>
                </c:pt>
                <c:pt idx="110952">
                  <c:v>102.539062</c:v>
                </c:pt>
                <c:pt idx="110953">
                  <c:v>100.341797</c:v>
                </c:pt>
                <c:pt idx="110954">
                  <c:v>67.62695309999998</c:v>
                </c:pt>
                <c:pt idx="110955">
                  <c:v>25.5126953</c:v>
                </c:pt>
                <c:pt idx="110956">
                  <c:v>-33.0810547</c:v>
                </c:pt>
                <c:pt idx="110957">
                  <c:v>-76.7822266</c:v>
                </c:pt>
                <c:pt idx="110958">
                  <c:v>-106.933594</c:v>
                </c:pt>
                <c:pt idx="110959">
                  <c:v>-104.858398</c:v>
                </c:pt>
                <c:pt idx="110960">
                  <c:v>-69.7021484</c:v>
                </c:pt>
                <c:pt idx="110961">
                  <c:v>-15.3808594</c:v>
                </c:pt>
                <c:pt idx="110962">
                  <c:v>33.9355469</c:v>
                </c:pt>
                <c:pt idx="110963">
                  <c:v>79.7119141</c:v>
                </c:pt>
                <c:pt idx="110964">
                  <c:v>109.008789</c:v>
                </c:pt>
                <c:pt idx="110965">
                  <c:v>102.783203</c:v>
                </c:pt>
                <c:pt idx="110966">
                  <c:v>72.1435547</c:v>
                </c:pt>
                <c:pt idx="110967">
                  <c:v>22.4609375</c:v>
                </c:pt>
                <c:pt idx="110968">
                  <c:v>-30.2734375</c:v>
                </c:pt>
                <c:pt idx="110969">
                  <c:v>-76.2939453</c:v>
                </c:pt>
                <c:pt idx="110970">
                  <c:v>-104.980469</c:v>
                </c:pt>
                <c:pt idx="110971">
                  <c:v>-98.9990234</c:v>
                </c:pt>
                <c:pt idx="110972">
                  <c:v>-75.8056641</c:v>
                </c:pt>
                <c:pt idx="110973">
                  <c:v>-36.4990234</c:v>
                </c:pt>
                <c:pt idx="110974">
                  <c:v>18.0664062</c:v>
                </c:pt>
                <c:pt idx="110975">
                  <c:v>62.6220703</c:v>
                </c:pt>
                <c:pt idx="110976">
                  <c:v>105.834961</c:v>
                </c:pt>
                <c:pt idx="110977">
                  <c:v>112.182617</c:v>
                </c:pt>
                <c:pt idx="110978">
                  <c:v>82.03125</c:v>
                </c:pt>
                <c:pt idx="110979">
                  <c:v>27.2216797</c:v>
                </c:pt>
                <c:pt idx="110980">
                  <c:v>-22.8271484</c:v>
                </c:pt>
                <c:pt idx="110981">
                  <c:v>-70.1904297</c:v>
                </c:pt>
                <c:pt idx="110982">
                  <c:v>-99.7314453</c:v>
                </c:pt>
                <c:pt idx="110983">
                  <c:v>-106.079102</c:v>
                </c:pt>
                <c:pt idx="110984">
                  <c:v>-82.7636719</c:v>
                </c:pt>
                <c:pt idx="110985">
                  <c:v>-40.7714844</c:v>
                </c:pt>
                <c:pt idx="110986">
                  <c:v>14.2822266</c:v>
                </c:pt>
                <c:pt idx="110987">
                  <c:v>63.1103516</c:v>
                </c:pt>
                <c:pt idx="110988">
                  <c:v>101.928711</c:v>
                </c:pt>
                <c:pt idx="110989">
                  <c:v>107.788086</c:v>
                </c:pt>
                <c:pt idx="110990">
                  <c:v>89.11132809999998</c:v>
                </c:pt>
                <c:pt idx="110991">
                  <c:v>39.30664059999999</c:v>
                </c:pt>
                <c:pt idx="110992">
                  <c:v>-9.52148438</c:v>
                </c:pt>
                <c:pt idx="110993">
                  <c:v>-58.3496094</c:v>
                </c:pt>
                <c:pt idx="110994">
                  <c:v>-95.3369141</c:v>
                </c:pt>
                <c:pt idx="110995">
                  <c:v>-101.074219</c:v>
                </c:pt>
                <c:pt idx="110996">
                  <c:v>-88.7451172</c:v>
                </c:pt>
                <c:pt idx="110997">
                  <c:v>-49.80468749999996</c:v>
                </c:pt>
                <c:pt idx="110998">
                  <c:v>0.122070312</c:v>
                </c:pt>
                <c:pt idx="110999">
                  <c:v>49.80468749999996</c:v>
                </c:pt>
                <c:pt idx="111000">
                  <c:v>88.2568359</c:v>
                </c:pt>
                <c:pt idx="111001">
                  <c:v>98.87695309999998</c:v>
                </c:pt>
                <c:pt idx="111002">
                  <c:v>91.4306641</c:v>
                </c:pt>
                <c:pt idx="111003">
                  <c:v>45.8984375</c:v>
                </c:pt>
                <c:pt idx="111004">
                  <c:v>-5.37109375</c:v>
                </c:pt>
                <c:pt idx="111005">
                  <c:v>-57.2509766</c:v>
                </c:pt>
                <c:pt idx="111006">
                  <c:v>-86.05957029999998</c:v>
                </c:pt>
                <c:pt idx="111007">
                  <c:v>-104.125977</c:v>
                </c:pt>
                <c:pt idx="111008">
                  <c:v>-93.01757809999998</c:v>
                </c:pt>
                <c:pt idx="111009">
                  <c:v>-51.5136719</c:v>
                </c:pt>
                <c:pt idx="111010">
                  <c:v>1.83105469</c:v>
                </c:pt>
                <c:pt idx="111011">
                  <c:v>46.5087891</c:v>
                </c:pt>
                <c:pt idx="111012">
                  <c:v>83.4960938</c:v>
                </c:pt>
                <c:pt idx="111013">
                  <c:v>101.806641</c:v>
                </c:pt>
                <c:pt idx="111014">
                  <c:v>100.219727</c:v>
                </c:pt>
                <c:pt idx="111015">
                  <c:v>60.3027344</c:v>
                </c:pt>
                <c:pt idx="111016">
                  <c:v>5.73730469</c:v>
                </c:pt>
                <c:pt idx="111017">
                  <c:v>-44.6777344</c:v>
                </c:pt>
                <c:pt idx="111018">
                  <c:v>-84.7167969</c:v>
                </c:pt>
                <c:pt idx="111019">
                  <c:v>-103.881836</c:v>
                </c:pt>
                <c:pt idx="111020">
                  <c:v>-102.539062</c:v>
                </c:pt>
                <c:pt idx="111021">
                  <c:v>-66.65039059999994</c:v>
                </c:pt>
                <c:pt idx="111022">
                  <c:v>-14.7705078</c:v>
                </c:pt>
                <c:pt idx="111023">
                  <c:v>41.5039062</c:v>
                </c:pt>
                <c:pt idx="111024">
                  <c:v>84.4726562</c:v>
                </c:pt>
                <c:pt idx="111025">
                  <c:v>104.736328</c:v>
                </c:pt>
                <c:pt idx="111026">
                  <c:v>98.2666016</c:v>
                </c:pt>
                <c:pt idx="111027">
                  <c:v>69.2138672</c:v>
                </c:pt>
                <c:pt idx="111028">
                  <c:v>19.7753906</c:v>
                </c:pt>
                <c:pt idx="111029">
                  <c:v>-42.2363281</c:v>
                </c:pt>
                <c:pt idx="111030">
                  <c:v>-82.03125</c:v>
                </c:pt>
                <c:pt idx="111031">
                  <c:v>-101.806641</c:v>
                </c:pt>
                <c:pt idx="111032">
                  <c:v>-93.5058594</c:v>
                </c:pt>
                <c:pt idx="111033">
                  <c:v>-68.9697266</c:v>
                </c:pt>
                <c:pt idx="111034">
                  <c:v>-22.8271484</c:v>
                </c:pt>
                <c:pt idx="111035">
                  <c:v>33.5693359</c:v>
                </c:pt>
                <c:pt idx="111036">
                  <c:v>80.078125</c:v>
                </c:pt>
                <c:pt idx="111037">
                  <c:v>101.928711</c:v>
                </c:pt>
                <c:pt idx="111038">
                  <c:v>104.003906</c:v>
                </c:pt>
                <c:pt idx="111039">
                  <c:v>74.7070312</c:v>
                </c:pt>
                <c:pt idx="111040">
                  <c:v>18.3105469</c:v>
                </c:pt>
                <c:pt idx="111041">
                  <c:v>-31.6162109</c:v>
                </c:pt>
                <c:pt idx="111042">
                  <c:v>-75.0732422</c:v>
                </c:pt>
                <c:pt idx="111043">
                  <c:v>-102.905273</c:v>
                </c:pt>
                <c:pt idx="111044">
                  <c:v>-96.80175779999998</c:v>
                </c:pt>
                <c:pt idx="111045">
                  <c:v>-69.7021484</c:v>
                </c:pt>
                <c:pt idx="111046">
                  <c:v>-23.6816406</c:v>
                </c:pt>
                <c:pt idx="111047">
                  <c:v>22.8271484</c:v>
                </c:pt>
                <c:pt idx="111048">
                  <c:v>70.9228516</c:v>
                </c:pt>
                <c:pt idx="111049">
                  <c:v>100.708008</c:v>
                </c:pt>
                <c:pt idx="111050">
                  <c:v>111.694336</c:v>
                </c:pt>
                <c:pt idx="111051">
                  <c:v>81.17675779999993</c:v>
                </c:pt>
                <c:pt idx="111052">
                  <c:v>33.44726559999999</c:v>
                </c:pt>
                <c:pt idx="111053">
                  <c:v>-18.9208984</c:v>
                </c:pt>
                <c:pt idx="111054">
                  <c:v>-66.1621094</c:v>
                </c:pt>
                <c:pt idx="111055">
                  <c:v>-102.661133</c:v>
                </c:pt>
                <c:pt idx="111056">
                  <c:v>-105.224609</c:v>
                </c:pt>
                <c:pt idx="111057">
                  <c:v>-79.9560547</c:v>
                </c:pt>
                <c:pt idx="111058">
                  <c:v>-42.4804688</c:v>
                </c:pt>
                <c:pt idx="111059">
                  <c:v>18.4326172</c:v>
                </c:pt>
                <c:pt idx="111060">
                  <c:v>65.18554690000001</c:v>
                </c:pt>
                <c:pt idx="111061">
                  <c:v>103.759766</c:v>
                </c:pt>
                <c:pt idx="111062">
                  <c:v>105.34668</c:v>
                </c:pt>
                <c:pt idx="111063">
                  <c:v>82.6416016</c:v>
                </c:pt>
                <c:pt idx="111064">
                  <c:v>44.1894531</c:v>
                </c:pt>
                <c:pt idx="111065">
                  <c:v>-13.4277344</c:v>
                </c:pt>
                <c:pt idx="111066">
                  <c:v>-60.4248047</c:v>
                </c:pt>
                <c:pt idx="111067">
                  <c:v>-95.9472656</c:v>
                </c:pt>
                <c:pt idx="111068">
                  <c:v>-101.196289</c:v>
                </c:pt>
                <c:pt idx="111069">
                  <c:v>-88.13476559999998</c:v>
                </c:pt>
                <c:pt idx="111070">
                  <c:v>-53.5888672</c:v>
                </c:pt>
                <c:pt idx="111071">
                  <c:v>2.56347656</c:v>
                </c:pt>
                <c:pt idx="111072">
                  <c:v>54.8095703</c:v>
                </c:pt>
                <c:pt idx="111073">
                  <c:v>93.6279297</c:v>
                </c:pt>
                <c:pt idx="111074">
                  <c:v>104.614258</c:v>
                </c:pt>
                <c:pt idx="111075">
                  <c:v>88.62304690000001</c:v>
                </c:pt>
                <c:pt idx="111076">
                  <c:v>43.0908203</c:v>
                </c:pt>
                <c:pt idx="111077">
                  <c:v>1.70898438</c:v>
                </c:pt>
                <c:pt idx="111078">
                  <c:v>-58.4716797</c:v>
                </c:pt>
                <c:pt idx="111079">
                  <c:v>-109.130859</c:v>
                </c:pt>
                <c:pt idx="111080">
                  <c:v>-116.455078</c:v>
                </c:pt>
                <c:pt idx="111081">
                  <c:v>-93.2617188</c:v>
                </c:pt>
                <c:pt idx="111082">
                  <c:v>-55.9082031</c:v>
                </c:pt>
                <c:pt idx="111083">
                  <c:v>4.51660156</c:v>
                </c:pt>
                <c:pt idx="111084">
                  <c:v>53.8330078</c:v>
                </c:pt>
                <c:pt idx="111085">
                  <c:v>85.8154297</c:v>
                </c:pt>
                <c:pt idx="111086">
                  <c:v>105.46875</c:v>
                </c:pt>
                <c:pt idx="111087">
                  <c:v>93.01757809999998</c:v>
                </c:pt>
                <c:pt idx="111088">
                  <c:v>54.4433594</c:v>
                </c:pt>
                <c:pt idx="111089">
                  <c:v>4.394531249999993</c:v>
                </c:pt>
                <c:pt idx="111090">
                  <c:v>-43.9453125</c:v>
                </c:pt>
                <c:pt idx="111091">
                  <c:v>-88.7451172</c:v>
                </c:pt>
                <c:pt idx="111092">
                  <c:v>-109.985352</c:v>
                </c:pt>
                <c:pt idx="111093">
                  <c:v>-99.7314453</c:v>
                </c:pt>
                <c:pt idx="111094">
                  <c:v>-54.8095703</c:v>
                </c:pt>
                <c:pt idx="111095">
                  <c:v>-1.34277344</c:v>
                </c:pt>
                <c:pt idx="111096">
                  <c:v>48.828125</c:v>
                </c:pt>
                <c:pt idx="111097">
                  <c:v>87.2802734</c:v>
                </c:pt>
                <c:pt idx="111098">
                  <c:v>109.008789</c:v>
                </c:pt>
                <c:pt idx="111099">
                  <c:v>98.0224609</c:v>
                </c:pt>
                <c:pt idx="111100">
                  <c:v>58.59375</c:v>
                </c:pt>
                <c:pt idx="111101">
                  <c:v>9.765625</c:v>
                </c:pt>
                <c:pt idx="111102">
                  <c:v>-41.2597656</c:v>
                </c:pt>
                <c:pt idx="111103">
                  <c:v>-84.3505859</c:v>
                </c:pt>
                <c:pt idx="111104">
                  <c:v>-110.473633</c:v>
                </c:pt>
                <c:pt idx="111105">
                  <c:v>-106.811523</c:v>
                </c:pt>
                <c:pt idx="111106">
                  <c:v>-68.9697266</c:v>
                </c:pt>
                <c:pt idx="111107">
                  <c:v>-10.7421875</c:v>
                </c:pt>
                <c:pt idx="111108">
                  <c:v>34.4238281</c:v>
                </c:pt>
                <c:pt idx="111109">
                  <c:v>80.4443359</c:v>
                </c:pt>
                <c:pt idx="111110">
                  <c:v>107.421875</c:v>
                </c:pt>
                <c:pt idx="111111">
                  <c:v>91.796875</c:v>
                </c:pt>
                <c:pt idx="111112">
                  <c:v>71.0449219</c:v>
                </c:pt>
                <c:pt idx="111113">
                  <c:v>24.4140625</c:v>
                </c:pt>
                <c:pt idx="111114">
                  <c:v>-29.1748047</c:v>
                </c:pt>
                <c:pt idx="111115">
                  <c:v>-76.0498047</c:v>
                </c:pt>
                <c:pt idx="111116">
                  <c:v>-105.46875</c:v>
                </c:pt>
                <c:pt idx="111117">
                  <c:v>-100.341797</c:v>
                </c:pt>
                <c:pt idx="111118">
                  <c:v>-71.7773438</c:v>
                </c:pt>
                <c:pt idx="111119">
                  <c:v>-26.0009766</c:v>
                </c:pt>
                <c:pt idx="111120">
                  <c:v>26.9775391</c:v>
                </c:pt>
                <c:pt idx="111121">
                  <c:v>75.31738279999998</c:v>
                </c:pt>
                <c:pt idx="111122">
                  <c:v>101.928711</c:v>
                </c:pt>
                <c:pt idx="111123">
                  <c:v>98.87695309999998</c:v>
                </c:pt>
                <c:pt idx="111124">
                  <c:v>71.6552734</c:v>
                </c:pt>
                <c:pt idx="111125">
                  <c:v>33.0810547</c:v>
                </c:pt>
                <c:pt idx="111126">
                  <c:v>-18.3105469</c:v>
                </c:pt>
                <c:pt idx="111127">
                  <c:v>-68.2373047</c:v>
                </c:pt>
                <c:pt idx="111128">
                  <c:v>-101.074219</c:v>
                </c:pt>
                <c:pt idx="111129">
                  <c:v>-103.027344</c:v>
                </c:pt>
                <c:pt idx="111130">
                  <c:v>-79.5898438</c:v>
                </c:pt>
                <c:pt idx="111131">
                  <c:v>-37.3535156</c:v>
                </c:pt>
                <c:pt idx="111132">
                  <c:v>18.3105469</c:v>
                </c:pt>
                <c:pt idx="111133">
                  <c:v>70.80078119999993</c:v>
                </c:pt>
                <c:pt idx="111134">
                  <c:v>101.196289</c:v>
                </c:pt>
                <c:pt idx="111135">
                  <c:v>101.68457</c:v>
                </c:pt>
                <c:pt idx="111136">
                  <c:v>86.18164059999998</c:v>
                </c:pt>
                <c:pt idx="111137">
                  <c:v>41.5039062</c:v>
                </c:pt>
                <c:pt idx="111138">
                  <c:v>-15.7470703</c:v>
                </c:pt>
                <c:pt idx="111139">
                  <c:v>-61.5234375</c:v>
                </c:pt>
                <c:pt idx="111140">
                  <c:v>-93.5058594</c:v>
                </c:pt>
                <c:pt idx="111141">
                  <c:v>-103.881836</c:v>
                </c:pt>
                <c:pt idx="111142">
                  <c:v>-91.796875</c:v>
                </c:pt>
                <c:pt idx="111143">
                  <c:v>-43.8232422</c:v>
                </c:pt>
                <c:pt idx="111144">
                  <c:v>11.5966797</c:v>
                </c:pt>
                <c:pt idx="111145">
                  <c:v>59.2041016</c:v>
                </c:pt>
                <c:pt idx="111146">
                  <c:v>96.3134766</c:v>
                </c:pt>
                <c:pt idx="111147">
                  <c:v>111.694336</c:v>
                </c:pt>
                <c:pt idx="111148">
                  <c:v>91.6748047</c:v>
                </c:pt>
                <c:pt idx="111149">
                  <c:v>46.0205078</c:v>
                </c:pt>
                <c:pt idx="111150">
                  <c:v>2.80761719</c:v>
                </c:pt>
                <c:pt idx="111151">
                  <c:v>-54.8095703</c:v>
                </c:pt>
                <c:pt idx="111152">
                  <c:v>-98.5107422</c:v>
                </c:pt>
                <c:pt idx="111153">
                  <c:v>-109.741211</c:v>
                </c:pt>
                <c:pt idx="111154">
                  <c:v>-91.3085938</c:v>
                </c:pt>
                <c:pt idx="111155">
                  <c:v>-46.875</c:v>
                </c:pt>
                <c:pt idx="111156">
                  <c:v>6.59179688</c:v>
                </c:pt>
                <c:pt idx="111157">
                  <c:v>48.2177734</c:v>
                </c:pt>
                <c:pt idx="111158">
                  <c:v>92.6513672</c:v>
                </c:pt>
                <c:pt idx="111159">
                  <c:v>105.834961</c:v>
                </c:pt>
                <c:pt idx="111160">
                  <c:v>94.3603516</c:v>
                </c:pt>
                <c:pt idx="111161">
                  <c:v>55.5419922</c:v>
                </c:pt>
                <c:pt idx="111162">
                  <c:v>0.244140625</c:v>
                </c:pt>
                <c:pt idx="111163">
                  <c:v>-50.1708984</c:v>
                </c:pt>
                <c:pt idx="111164">
                  <c:v>-89.4775391</c:v>
                </c:pt>
                <c:pt idx="111165">
                  <c:v>-108.886719</c:v>
                </c:pt>
                <c:pt idx="111166">
                  <c:v>-96.80175779999998</c:v>
                </c:pt>
                <c:pt idx="111167">
                  <c:v>-53.9550781</c:v>
                </c:pt>
                <c:pt idx="111168">
                  <c:v>-11.8408203</c:v>
                </c:pt>
                <c:pt idx="111169">
                  <c:v>51.39160159999999</c:v>
                </c:pt>
                <c:pt idx="111170">
                  <c:v>90.33203119999993</c:v>
                </c:pt>
                <c:pt idx="111171">
                  <c:v>110.351562</c:v>
                </c:pt>
                <c:pt idx="111172">
                  <c:v>100.097656</c:v>
                </c:pt>
                <c:pt idx="111173">
                  <c:v>64.3310547</c:v>
                </c:pt>
                <c:pt idx="111174">
                  <c:v>16.1132812</c:v>
                </c:pt>
                <c:pt idx="111175">
                  <c:v>-45.0439453</c:v>
                </c:pt>
                <c:pt idx="111176">
                  <c:v>-88.37890619999993</c:v>
                </c:pt>
                <c:pt idx="111177">
                  <c:v>-109.25293</c:v>
                </c:pt>
                <c:pt idx="111178">
                  <c:v>-104.736328</c:v>
                </c:pt>
                <c:pt idx="111179">
                  <c:v>-62.6220703</c:v>
                </c:pt>
                <c:pt idx="111180">
                  <c:v>-13.4277344</c:v>
                </c:pt>
                <c:pt idx="111181">
                  <c:v>37.4755859</c:v>
                </c:pt>
                <c:pt idx="111182">
                  <c:v>81.0546875</c:v>
                </c:pt>
                <c:pt idx="111183">
                  <c:v>102.661133</c:v>
                </c:pt>
                <c:pt idx="111184">
                  <c:v>96.3134766</c:v>
                </c:pt>
                <c:pt idx="111185">
                  <c:v>71.5332031</c:v>
                </c:pt>
                <c:pt idx="111186">
                  <c:v>18.6767578</c:v>
                </c:pt>
                <c:pt idx="111187">
                  <c:v>-34.17968749999999</c:v>
                </c:pt>
                <c:pt idx="111188">
                  <c:v>-86.05957029999998</c:v>
                </c:pt>
                <c:pt idx="111189">
                  <c:v>-109.008789</c:v>
                </c:pt>
                <c:pt idx="111190">
                  <c:v>-101.074219</c:v>
                </c:pt>
                <c:pt idx="111191">
                  <c:v>-71.8994141</c:v>
                </c:pt>
                <c:pt idx="111192">
                  <c:v>-28.5644531</c:v>
                </c:pt>
                <c:pt idx="111193">
                  <c:v>24.2919922</c:v>
                </c:pt>
                <c:pt idx="111194">
                  <c:v>79.5898438</c:v>
                </c:pt>
                <c:pt idx="111195">
                  <c:v>103.393555</c:v>
                </c:pt>
                <c:pt idx="111196">
                  <c:v>104.980469</c:v>
                </c:pt>
                <c:pt idx="111197">
                  <c:v>74.9511719</c:v>
                </c:pt>
                <c:pt idx="111198">
                  <c:v>36.4990234</c:v>
                </c:pt>
                <c:pt idx="111199">
                  <c:v>-21.7285156</c:v>
                </c:pt>
                <c:pt idx="111200">
                  <c:v>-71.8994141</c:v>
                </c:pt>
                <c:pt idx="111201">
                  <c:v>-96.80175779999998</c:v>
                </c:pt>
                <c:pt idx="111202">
                  <c:v>-102.294922</c:v>
                </c:pt>
                <c:pt idx="111203">
                  <c:v>-75.0732422</c:v>
                </c:pt>
                <c:pt idx="111204">
                  <c:v>-28.5644531</c:v>
                </c:pt>
                <c:pt idx="111205">
                  <c:v>20.9960938</c:v>
                </c:pt>
                <c:pt idx="111206">
                  <c:v>61.0351562</c:v>
                </c:pt>
                <c:pt idx="111207">
                  <c:v>104.125977</c:v>
                </c:pt>
                <c:pt idx="111208">
                  <c:v>104.736328</c:v>
                </c:pt>
                <c:pt idx="111209">
                  <c:v>75.6835938</c:v>
                </c:pt>
                <c:pt idx="111210">
                  <c:v>34.0576172</c:v>
                </c:pt>
                <c:pt idx="111211">
                  <c:v>-13.5498047</c:v>
                </c:pt>
                <c:pt idx="111212">
                  <c:v>-64.2089844</c:v>
                </c:pt>
                <c:pt idx="111213">
                  <c:v>-108.398438</c:v>
                </c:pt>
                <c:pt idx="111214">
                  <c:v>-111.328125</c:v>
                </c:pt>
                <c:pt idx="111215">
                  <c:v>-84.8388672</c:v>
                </c:pt>
                <c:pt idx="111216">
                  <c:v>-41.015625</c:v>
                </c:pt>
                <c:pt idx="111217">
                  <c:v>7.56835938</c:v>
                </c:pt>
                <c:pt idx="111218">
                  <c:v>62.9882812</c:v>
                </c:pt>
                <c:pt idx="111219">
                  <c:v>97.90039059999998</c:v>
                </c:pt>
                <c:pt idx="111220">
                  <c:v>105.46875</c:v>
                </c:pt>
                <c:pt idx="111221">
                  <c:v>87.6464844</c:v>
                </c:pt>
                <c:pt idx="111222">
                  <c:v>48.9501953</c:v>
                </c:pt>
                <c:pt idx="111223">
                  <c:v>-5.98144531</c:v>
                </c:pt>
                <c:pt idx="111224">
                  <c:v>-50.6591797</c:v>
                </c:pt>
                <c:pt idx="111225">
                  <c:v>-88.2568359</c:v>
                </c:pt>
                <c:pt idx="111226">
                  <c:v>-102.050781</c:v>
                </c:pt>
                <c:pt idx="111227">
                  <c:v>-95.4589844</c:v>
                </c:pt>
                <c:pt idx="111228">
                  <c:v>-52.9785156</c:v>
                </c:pt>
                <c:pt idx="111229">
                  <c:v>2.56347656</c:v>
                </c:pt>
                <c:pt idx="111230">
                  <c:v>51.1474609</c:v>
                </c:pt>
                <c:pt idx="111231">
                  <c:v>96.1914062</c:v>
                </c:pt>
                <c:pt idx="111232">
                  <c:v>109.130859</c:v>
                </c:pt>
                <c:pt idx="111233">
                  <c:v>96.1914062</c:v>
                </c:pt>
                <c:pt idx="111234">
                  <c:v>51.8798828</c:v>
                </c:pt>
                <c:pt idx="111235">
                  <c:v>6.71386719</c:v>
                </c:pt>
                <c:pt idx="111236">
                  <c:v>-46.1425781</c:v>
                </c:pt>
                <c:pt idx="111237">
                  <c:v>-91.3085938</c:v>
                </c:pt>
                <c:pt idx="111238">
                  <c:v>-103.271484</c:v>
                </c:pt>
                <c:pt idx="111239">
                  <c:v>-95.4589844</c:v>
                </c:pt>
                <c:pt idx="111240">
                  <c:v>-63.8427734</c:v>
                </c:pt>
                <c:pt idx="111241">
                  <c:v>-5.73730469</c:v>
                </c:pt>
                <c:pt idx="111242">
                  <c:v>52.734375</c:v>
                </c:pt>
                <c:pt idx="111243">
                  <c:v>90.82031249999996</c:v>
                </c:pt>
                <c:pt idx="111244">
                  <c:v>103.759766</c:v>
                </c:pt>
                <c:pt idx="111245">
                  <c:v>93.1396484</c:v>
                </c:pt>
                <c:pt idx="111246">
                  <c:v>58.1054688</c:v>
                </c:pt>
                <c:pt idx="111247">
                  <c:v>11.71875</c:v>
                </c:pt>
                <c:pt idx="111248">
                  <c:v>-41.5039062</c:v>
                </c:pt>
                <c:pt idx="111249">
                  <c:v>-93.2617188</c:v>
                </c:pt>
                <c:pt idx="111250">
                  <c:v>-108.276367</c:v>
                </c:pt>
                <c:pt idx="111251">
                  <c:v>-98.9990234</c:v>
                </c:pt>
                <c:pt idx="111252">
                  <c:v>-64.57519529999998</c:v>
                </c:pt>
                <c:pt idx="111253">
                  <c:v>-18.7988281</c:v>
                </c:pt>
                <c:pt idx="111254">
                  <c:v>37.3535156</c:v>
                </c:pt>
                <c:pt idx="111255">
                  <c:v>88.0126953</c:v>
                </c:pt>
                <c:pt idx="111256">
                  <c:v>106.689453</c:v>
                </c:pt>
                <c:pt idx="111257">
                  <c:v>102.905273</c:v>
                </c:pt>
                <c:pt idx="111258">
                  <c:v>70.1904297</c:v>
                </c:pt>
                <c:pt idx="111259">
                  <c:v>17.0898438</c:v>
                </c:pt>
                <c:pt idx="111260">
                  <c:v>-30.7617188</c:v>
                </c:pt>
                <c:pt idx="111261">
                  <c:v>-74.9511719</c:v>
                </c:pt>
                <c:pt idx="111262">
                  <c:v>-102.172852</c:v>
                </c:pt>
                <c:pt idx="111263">
                  <c:v>-105.957031</c:v>
                </c:pt>
                <c:pt idx="111264">
                  <c:v>-73.60839839999993</c:v>
                </c:pt>
                <c:pt idx="111265">
                  <c:v>-18.1884766</c:v>
                </c:pt>
                <c:pt idx="111266">
                  <c:v>31.8603516</c:v>
                </c:pt>
                <c:pt idx="111267">
                  <c:v>80.2001953</c:v>
                </c:pt>
                <c:pt idx="111268">
                  <c:v>104.980469</c:v>
                </c:pt>
                <c:pt idx="111269">
                  <c:v>105.224609</c:v>
                </c:pt>
                <c:pt idx="111270">
                  <c:v>77.8808594</c:v>
                </c:pt>
                <c:pt idx="111271">
                  <c:v>33.81347659999999</c:v>
                </c:pt>
                <c:pt idx="111272">
                  <c:v>-25.1464844</c:v>
                </c:pt>
                <c:pt idx="111273">
                  <c:v>-71.2890625</c:v>
                </c:pt>
                <c:pt idx="111274">
                  <c:v>-102.050781</c:v>
                </c:pt>
                <c:pt idx="111275">
                  <c:v>-105.957031</c:v>
                </c:pt>
                <c:pt idx="111276">
                  <c:v>-76.9042969</c:v>
                </c:pt>
                <c:pt idx="111277">
                  <c:v>-33.81347659999999</c:v>
                </c:pt>
                <c:pt idx="111278">
                  <c:v>19.4091797</c:v>
                </c:pt>
                <c:pt idx="111279">
                  <c:v>72.50976559999998</c:v>
                </c:pt>
                <c:pt idx="111280">
                  <c:v>100.341797</c:v>
                </c:pt>
                <c:pt idx="111281">
                  <c:v>104.125977</c:v>
                </c:pt>
                <c:pt idx="111282">
                  <c:v>78.9794922</c:v>
                </c:pt>
                <c:pt idx="111283">
                  <c:v>41.2597656</c:v>
                </c:pt>
                <c:pt idx="111284">
                  <c:v>-12.0849609</c:v>
                </c:pt>
                <c:pt idx="111285">
                  <c:v>-64.0869141</c:v>
                </c:pt>
                <c:pt idx="111286">
                  <c:v>-100.830078</c:v>
                </c:pt>
                <c:pt idx="111287">
                  <c:v>-101.5625</c:v>
                </c:pt>
                <c:pt idx="111288">
                  <c:v>-81.17675779999993</c:v>
                </c:pt>
                <c:pt idx="111289">
                  <c:v>-38.6962891</c:v>
                </c:pt>
                <c:pt idx="111290">
                  <c:v>14.8925781</c:v>
                </c:pt>
                <c:pt idx="111291">
                  <c:v>69.8242188</c:v>
                </c:pt>
                <c:pt idx="111292">
                  <c:v>99.7314453</c:v>
                </c:pt>
                <c:pt idx="111293">
                  <c:v>107.666016</c:v>
                </c:pt>
                <c:pt idx="111294">
                  <c:v>84.3505859</c:v>
                </c:pt>
                <c:pt idx="111295">
                  <c:v>46.5087891</c:v>
                </c:pt>
                <c:pt idx="111296">
                  <c:v>-7.93457031</c:v>
                </c:pt>
                <c:pt idx="111297">
                  <c:v>-58.83789059999999</c:v>
                </c:pt>
                <c:pt idx="111298">
                  <c:v>-95.9472656</c:v>
                </c:pt>
                <c:pt idx="111299">
                  <c:v>-107.177734</c:v>
                </c:pt>
                <c:pt idx="111300">
                  <c:v>-84.8388672</c:v>
                </c:pt>
                <c:pt idx="111301">
                  <c:v>-50.5371094</c:v>
                </c:pt>
                <c:pt idx="111302">
                  <c:v>8.544921879999997</c:v>
                </c:pt>
                <c:pt idx="111303">
                  <c:v>55.1757812</c:v>
                </c:pt>
                <c:pt idx="111304">
                  <c:v>86.6699219</c:v>
                </c:pt>
                <c:pt idx="111305">
                  <c:v>102.783203</c:v>
                </c:pt>
                <c:pt idx="111306">
                  <c:v>93.1396484</c:v>
                </c:pt>
                <c:pt idx="111307">
                  <c:v>59.81445309999999</c:v>
                </c:pt>
                <c:pt idx="111308">
                  <c:v>5.73730469</c:v>
                </c:pt>
                <c:pt idx="111309">
                  <c:v>-42.96875</c:v>
                </c:pt>
                <c:pt idx="111310">
                  <c:v>-82.6416016</c:v>
                </c:pt>
                <c:pt idx="111311">
                  <c:v>-105.34668</c:v>
                </c:pt>
                <c:pt idx="111312">
                  <c:v>-97.4121094</c:v>
                </c:pt>
                <c:pt idx="111313">
                  <c:v>-59.5703125</c:v>
                </c:pt>
                <c:pt idx="111314">
                  <c:v>-6.46972656</c:v>
                </c:pt>
                <c:pt idx="111315">
                  <c:v>43.0908203</c:v>
                </c:pt>
                <c:pt idx="111316">
                  <c:v>91.4306641</c:v>
                </c:pt>
                <c:pt idx="111317">
                  <c:v>109.25293</c:v>
                </c:pt>
                <c:pt idx="111318">
                  <c:v>98.87695309999998</c:v>
                </c:pt>
                <c:pt idx="111319">
                  <c:v>63.7207031</c:v>
                </c:pt>
                <c:pt idx="111320">
                  <c:v>12.2070312</c:v>
                </c:pt>
                <c:pt idx="111321">
                  <c:v>-43.2128906</c:v>
                </c:pt>
                <c:pt idx="111322">
                  <c:v>-83.2519531</c:v>
                </c:pt>
                <c:pt idx="111323">
                  <c:v>-111.206055</c:v>
                </c:pt>
                <c:pt idx="111324">
                  <c:v>-99.2431641</c:v>
                </c:pt>
                <c:pt idx="111325">
                  <c:v>-63.2324219</c:v>
                </c:pt>
                <c:pt idx="111326">
                  <c:v>-19.0429688</c:v>
                </c:pt>
                <c:pt idx="111327">
                  <c:v>37.8417969</c:v>
                </c:pt>
                <c:pt idx="111328">
                  <c:v>81.0546875</c:v>
                </c:pt>
                <c:pt idx="111329">
                  <c:v>103.759766</c:v>
                </c:pt>
                <c:pt idx="111330">
                  <c:v>100.585938</c:v>
                </c:pt>
                <c:pt idx="111331">
                  <c:v>70.80078119999993</c:v>
                </c:pt>
                <c:pt idx="111332">
                  <c:v>19.6533203</c:v>
                </c:pt>
                <c:pt idx="111333">
                  <c:v>-38.3300781</c:v>
                </c:pt>
                <c:pt idx="111334">
                  <c:v>-78.8574219</c:v>
                </c:pt>
                <c:pt idx="111335">
                  <c:v>-105.46875</c:v>
                </c:pt>
                <c:pt idx="111336">
                  <c:v>-103.881836</c:v>
                </c:pt>
                <c:pt idx="111337">
                  <c:v>-71.6552734</c:v>
                </c:pt>
                <c:pt idx="111338">
                  <c:v>-23.8037109</c:v>
                </c:pt>
                <c:pt idx="111339">
                  <c:v>33.3251953</c:v>
                </c:pt>
                <c:pt idx="111340">
                  <c:v>76.2939453</c:v>
                </c:pt>
                <c:pt idx="111341">
                  <c:v>97.77832029999998</c:v>
                </c:pt>
                <c:pt idx="111342">
                  <c:v>100.952148</c:v>
                </c:pt>
                <c:pt idx="111343">
                  <c:v>73.1201172</c:v>
                </c:pt>
                <c:pt idx="111344">
                  <c:v>25.5126953</c:v>
                </c:pt>
                <c:pt idx="111345">
                  <c:v>-30.2734375</c:v>
                </c:pt>
                <c:pt idx="111346">
                  <c:v>-72.1435547</c:v>
                </c:pt>
                <c:pt idx="111347">
                  <c:v>-105.102539</c:v>
                </c:pt>
                <c:pt idx="111348">
                  <c:v>-115.356445</c:v>
                </c:pt>
                <c:pt idx="111349">
                  <c:v>-84.3505859</c:v>
                </c:pt>
                <c:pt idx="111350">
                  <c:v>-36.3769531</c:v>
                </c:pt>
                <c:pt idx="111351">
                  <c:v>17.578125</c:v>
                </c:pt>
                <c:pt idx="111352">
                  <c:v>68.7255859</c:v>
                </c:pt>
                <c:pt idx="111353">
                  <c:v>105.59082</c:v>
                </c:pt>
                <c:pt idx="111354">
                  <c:v>106.079102</c:v>
                </c:pt>
                <c:pt idx="111355">
                  <c:v>82.6416016</c:v>
                </c:pt>
                <c:pt idx="111356">
                  <c:v>37.4755859</c:v>
                </c:pt>
                <c:pt idx="111357">
                  <c:v>-13.7939453</c:v>
                </c:pt>
                <c:pt idx="111358">
                  <c:v>-67.38281249999996</c:v>
                </c:pt>
                <c:pt idx="111359">
                  <c:v>-102.905273</c:v>
                </c:pt>
                <c:pt idx="111360">
                  <c:v>-109.130859</c:v>
                </c:pt>
                <c:pt idx="111361">
                  <c:v>-85.8154297</c:v>
                </c:pt>
                <c:pt idx="111362">
                  <c:v>-44.921875</c:v>
                </c:pt>
                <c:pt idx="111363">
                  <c:v>10.0097656</c:v>
                </c:pt>
                <c:pt idx="111364">
                  <c:v>64.0869141</c:v>
                </c:pt>
                <c:pt idx="111365">
                  <c:v>93.2617188</c:v>
                </c:pt>
                <c:pt idx="111366">
                  <c:v>103.149414</c:v>
                </c:pt>
                <c:pt idx="111367">
                  <c:v>87.4023438</c:v>
                </c:pt>
                <c:pt idx="111368">
                  <c:v>44.55566409999999</c:v>
                </c:pt>
                <c:pt idx="111369">
                  <c:v>-4.63867188</c:v>
                </c:pt>
                <c:pt idx="111370">
                  <c:v>-58.7158203</c:v>
                </c:pt>
                <c:pt idx="111371">
                  <c:v>-100.708008</c:v>
                </c:pt>
                <c:pt idx="111372">
                  <c:v>-109.25293</c:v>
                </c:pt>
                <c:pt idx="111373">
                  <c:v>-84.7167969</c:v>
                </c:pt>
                <c:pt idx="111374">
                  <c:v>-45.2880859</c:v>
                </c:pt>
                <c:pt idx="111375">
                  <c:v>-0.854492188</c:v>
                </c:pt>
                <c:pt idx="111376">
                  <c:v>54.1992188</c:v>
                </c:pt>
                <c:pt idx="111377">
                  <c:v>96.0693359</c:v>
                </c:pt>
                <c:pt idx="111378">
                  <c:v>105.834961</c:v>
                </c:pt>
                <c:pt idx="111379">
                  <c:v>88.37890619999993</c:v>
                </c:pt>
                <c:pt idx="111380">
                  <c:v>52.6123047</c:v>
                </c:pt>
                <c:pt idx="111381">
                  <c:v>1.70898438</c:v>
                </c:pt>
                <c:pt idx="111382">
                  <c:v>-51.1474609</c:v>
                </c:pt>
                <c:pt idx="111383">
                  <c:v>-88.5009766</c:v>
                </c:pt>
                <c:pt idx="111384">
                  <c:v>-106.323242</c:v>
                </c:pt>
                <c:pt idx="111385">
                  <c:v>-92.89550779999998</c:v>
                </c:pt>
                <c:pt idx="111386">
                  <c:v>-57.0068359</c:v>
                </c:pt>
                <c:pt idx="111387">
                  <c:v>-7.93457031</c:v>
                </c:pt>
                <c:pt idx="111388">
                  <c:v>46.0205078</c:v>
                </c:pt>
                <c:pt idx="111389">
                  <c:v>88.9892578</c:v>
                </c:pt>
                <c:pt idx="111390">
                  <c:v>104.248047</c:v>
                </c:pt>
                <c:pt idx="111391">
                  <c:v>91.9189453</c:v>
                </c:pt>
                <c:pt idx="111392">
                  <c:v>59.5703125</c:v>
                </c:pt>
                <c:pt idx="111393">
                  <c:v>8.05664062</c:v>
                </c:pt>
                <c:pt idx="111394">
                  <c:v>-43.4570312</c:v>
                </c:pt>
                <c:pt idx="111395">
                  <c:v>-89.84375</c:v>
                </c:pt>
                <c:pt idx="111396">
                  <c:v>-111.938477</c:v>
                </c:pt>
                <c:pt idx="111397">
                  <c:v>-102.661133</c:v>
                </c:pt>
                <c:pt idx="111398">
                  <c:v>-61.8896484</c:v>
                </c:pt>
                <c:pt idx="111399">
                  <c:v>-9.64355469</c:v>
                </c:pt>
                <c:pt idx="111400">
                  <c:v>38.6962891</c:v>
                </c:pt>
                <c:pt idx="111401">
                  <c:v>80.68847659999993</c:v>
                </c:pt>
                <c:pt idx="111402">
                  <c:v>102.783203</c:v>
                </c:pt>
                <c:pt idx="111403">
                  <c:v>103.637695</c:v>
                </c:pt>
                <c:pt idx="111404">
                  <c:v>70.0683594</c:v>
                </c:pt>
                <c:pt idx="111405">
                  <c:v>20.6298828</c:v>
                </c:pt>
                <c:pt idx="111406">
                  <c:v>-29.1748047</c:v>
                </c:pt>
                <c:pt idx="111407">
                  <c:v>-77.39257809999994</c:v>
                </c:pt>
                <c:pt idx="111408">
                  <c:v>-101.196289</c:v>
                </c:pt>
                <c:pt idx="111409">
                  <c:v>-98.2666016</c:v>
                </c:pt>
                <c:pt idx="111410">
                  <c:v>-69.58007809999994</c:v>
                </c:pt>
                <c:pt idx="111411">
                  <c:v>-23.6816406</c:v>
                </c:pt>
                <c:pt idx="111412">
                  <c:v>28.5644531</c:v>
                </c:pt>
                <c:pt idx="111413">
                  <c:v>78.12499999999998</c:v>
                </c:pt>
                <c:pt idx="111414">
                  <c:v>107.177734</c:v>
                </c:pt>
                <c:pt idx="111415">
                  <c:v>108.276367</c:v>
                </c:pt>
                <c:pt idx="111416">
                  <c:v>75.4394531</c:v>
                </c:pt>
                <c:pt idx="111417">
                  <c:v>33.9355469</c:v>
                </c:pt>
                <c:pt idx="111418">
                  <c:v>-30.0292969</c:v>
                </c:pt>
                <c:pt idx="111419">
                  <c:v>-76.9042969</c:v>
                </c:pt>
                <c:pt idx="111420">
                  <c:v>-104.003906</c:v>
                </c:pt>
                <c:pt idx="111421">
                  <c:v>-98.63281249999996</c:v>
                </c:pt>
                <c:pt idx="111422">
                  <c:v>-76.9042969</c:v>
                </c:pt>
                <c:pt idx="111423">
                  <c:v>-30.1513672</c:v>
                </c:pt>
                <c:pt idx="111424">
                  <c:v>15.9912109</c:v>
                </c:pt>
                <c:pt idx="111425">
                  <c:v>68.2373047</c:v>
                </c:pt>
                <c:pt idx="111426">
                  <c:v>103.881836</c:v>
                </c:pt>
                <c:pt idx="111427">
                  <c:v>104.492188</c:v>
                </c:pt>
                <c:pt idx="111428">
                  <c:v>84.9609375</c:v>
                </c:pt>
                <c:pt idx="111429">
                  <c:v>41.3818359</c:v>
                </c:pt>
                <c:pt idx="111430">
                  <c:v>-18.6767578</c:v>
                </c:pt>
                <c:pt idx="111431">
                  <c:v>-68.35937499999996</c:v>
                </c:pt>
                <c:pt idx="111432">
                  <c:v>-95.3369141</c:v>
                </c:pt>
                <c:pt idx="111433">
                  <c:v>-109.008789</c:v>
                </c:pt>
                <c:pt idx="111434">
                  <c:v>-86.42578119999993</c:v>
                </c:pt>
                <c:pt idx="111435">
                  <c:v>-43.4570312</c:v>
                </c:pt>
                <c:pt idx="111436">
                  <c:v>9.155273439999998</c:v>
                </c:pt>
                <c:pt idx="111437">
                  <c:v>63.1103516</c:v>
                </c:pt>
                <c:pt idx="111438">
                  <c:v>91.796875</c:v>
                </c:pt>
                <c:pt idx="111439">
                  <c:v>103.271484</c:v>
                </c:pt>
                <c:pt idx="111440">
                  <c:v>93.87207029999993</c:v>
                </c:pt>
                <c:pt idx="111441">
                  <c:v>44.4335938</c:v>
                </c:pt>
                <c:pt idx="111442">
                  <c:v>-7.812499999999997</c:v>
                </c:pt>
                <c:pt idx="111443">
                  <c:v>-56.0302734</c:v>
                </c:pt>
                <c:pt idx="111444">
                  <c:v>-96.67968749999996</c:v>
                </c:pt>
                <c:pt idx="111445">
                  <c:v>-105.59082</c:v>
                </c:pt>
                <c:pt idx="111446">
                  <c:v>-83.3740234</c:v>
                </c:pt>
                <c:pt idx="111447">
                  <c:v>-53.4667969</c:v>
                </c:pt>
                <c:pt idx="111448">
                  <c:v>-3.05175781</c:v>
                </c:pt>
                <c:pt idx="111449">
                  <c:v>55.5419922</c:v>
                </c:pt>
                <c:pt idx="111450">
                  <c:v>88.37890619999993</c:v>
                </c:pt>
                <c:pt idx="111451">
                  <c:v>113.769531</c:v>
                </c:pt>
                <c:pt idx="111452">
                  <c:v>97.1679688</c:v>
                </c:pt>
                <c:pt idx="111453">
                  <c:v>54.1992188</c:v>
                </c:pt>
                <c:pt idx="111454">
                  <c:v>-0.122070312</c:v>
                </c:pt>
                <c:pt idx="111455">
                  <c:v>-55.1757812</c:v>
                </c:pt>
                <c:pt idx="111456">
                  <c:v>-92.5292969</c:v>
                </c:pt>
                <c:pt idx="111457">
                  <c:v>-103.271484</c:v>
                </c:pt>
                <c:pt idx="111458">
                  <c:v>-97.77832029999998</c:v>
                </c:pt>
                <c:pt idx="111459">
                  <c:v>-56.1523438</c:v>
                </c:pt>
                <c:pt idx="111460">
                  <c:v>-1.58691406</c:v>
                </c:pt>
                <c:pt idx="111461">
                  <c:v>47.2412109</c:v>
                </c:pt>
                <c:pt idx="111462">
                  <c:v>83.984375</c:v>
                </c:pt>
                <c:pt idx="111463">
                  <c:v>104.492188</c:v>
                </c:pt>
                <c:pt idx="111464">
                  <c:v>91.1865234</c:v>
                </c:pt>
                <c:pt idx="111465">
                  <c:v>55.6640625</c:v>
                </c:pt>
                <c:pt idx="111466">
                  <c:v>8.42285156</c:v>
                </c:pt>
                <c:pt idx="111467">
                  <c:v>-49.5605469</c:v>
                </c:pt>
                <c:pt idx="111468">
                  <c:v>-85.4492188</c:v>
                </c:pt>
                <c:pt idx="111469">
                  <c:v>-108.886719</c:v>
                </c:pt>
                <c:pt idx="111470">
                  <c:v>-98.63281249999996</c:v>
                </c:pt>
                <c:pt idx="111471">
                  <c:v>-67.2607422</c:v>
                </c:pt>
                <c:pt idx="111472">
                  <c:v>-14.2822266</c:v>
                </c:pt>
                <c:pt idx="111473">
                  <c:v>38.3300781</c:v>
                </c:pt>
                <c:pt idx="111474">
                  <c:v>77.5146484</c:v>
                </c:pt>
                <c:pt idx="111475">
                  <c:v>98.87695309999998</c:v>
                </c:pt>
                <c:pt idx="111476">
                  <c:v>104.003906</c:v>
                </c:pt>
                <c:pt idx="111477">
                  <c:v>72.0214844</c:v>
                </c:pt>
                <c:pt idx="111478">
                  <c:v>18.5546875</c:v>
                </c:pt>
                <c:pt idx="111479">
                  <c:v>-44.3115234</c:v>
                </c:pt>
                <c:pt idx="111480">
                  <c:v>-81.5429688</c:v>
                </c:pt>
                <c:pt idx="111481">
                  <c:v>-104.980469</c:v>
                </c:pt>
                <c:pt idx="111482">
                  <c:v>-102.050781</c:v>
                </c:pt>
                <c:pt idx="111483">
                  <c:v>-69.33593749999996</c:v>
                </c:pt>
                <c:pt idx="111484">
                  <c:v>-30.1513672</c:v>
                </c:pt>
                <c:pt idx="111485">
                  <c:v>29.4189453</c:v>
                </c:pt>
                <c:pt idx="111486">
                  <c:v>78.2470703</c:v>
                </c:pt>
                <c:pt idx="111487">
                  <c:v>98.5107422</c:v>
                </c:pt>
                <c:pt idx="111488">
                  <c:v>99.9755859</c:v>
                </c:pt>
                <c:pt idx="111489">
                  <c:v>69.0917969</c:v>
                </c:pt>
                <c:pt idx="111490">
                  <c:v>29.7851562</c:v>
                </c:pt>
                <c:pt idx="111491">
                  <c:v>-26.6113281</c:v>
                </c:pt>
                <c:pt idx="111492">
                  <c:v>-71.2890625</c:v>
                </c:pt>
                <c:pt idx="111493">
                  <c:v>-104.736328</c:v>
                </c:pt>
                <c:pt idx="111494">
                  <c:v>-105.712891</c:v>
                </c:pt>
                <c:pt idx="111495">
                  <c:v>-80.5664062</c:v>
                </c:pt>
                <c:pt idx="111496">
                  <c:v>-39.9169922</c:v>
                </c:pt>
                <c:pt idx="111497">
                  <c:v>23.3154297</c:v>
                </c:pt>
                <c:pt idx="111498">
                  <c:v>72.7539062</c:v>
                </c:pt>
                <c:pt idx="111499">
                  <c:v>101.68457</c:v>
                </c:pt>
                <c:pt idx="111500">
                  <c:v>104.003906</c:v>
                </c:pt>
                <c:pt idx="111501">
                  <c:v>80.078125</c:v>
                </c:pt>
                <c:pt idx="111502">
                  <c:v>31.0058594</c:v>
                </c:pt>
                <c:pt idx="111503">
                  <c:v>-22.3388672</c:v>
                </c:pt>
                <c:pt idx="111504">
                  <c:v>-66.65039059999994</c:v>
                </c:pt>
                <c:pt idx="111505">
                  <c:v>-95.4589844</c:v>
                </c:pt>
                <c:pt idx="111506">
                  <c:v>-101.68457</c:v>
                </c:pt>
                <c:pt idx="111507">
                  <c:v>-82.88574219999992</c:v>
                </c:pt>
                <c:pt idx="111508">
                  <c:v>-39.4287109</c:v>
                </c:pt>
                <c:pt idx="111509">
                  <c:v>15.1367188</c:v>
                </c:pt>
                <c:pt idx="111510">
                  <c:v>60.546875</c:v>
                </c:pt>
                <c:pt idx="111511">
                  <c:v>98.0224609</c:v>
                </c:pt>
                <c:pt idx="111512">
                  <c:v>103.881836</c:v>
                </c:pt>
                <c:pt idx="111513">
                  <c:v>82.15332029999998</c:v>
                </c:pt>
                <c:pt idx="111514">
                  <c:v>47.2412109</c:v>
                </c:pt>
                <c:pt idx="111515">
                  <c:v>-11.2304688</c:v>
                </c:pt>
                <c:pt idx="111516">
                  <c:v>-62.7441406</c:v>
                </c:pt>
                <c:pt idx="111517">
                  <c:v>-95.82519529999998</c:v>
                </c:pt>
                <c:pt idx="111518">
                  <c:v>-99.85351559999998</c:v>
                </c:pt>
                <c:pt idx="111519">
                  <c:v>-87.15820309999998</c:v>
                </c:pt>
                <c:pt idx="111520">
                  <c:v>-47.3632812</c:v>
                </c:pt>
                <c:pt idx="111521">
                  <c:v>6.71386719</c:v>
                </c:pt>
                <c:pt idx="111522">
                  <c:v>52.8564453</c:v>
                </c:pt>
                <c:pt idx="111523">
                  <c:v>89.9658203</c:v>
                </c:pt>
                <c:pt idx="111524">
                  <c:v>102.905273</c:v>
                </c:pt>
                <c:pt idx="111525">
                  <c:v>92.6513672</c:v>
                </c:pt>
                <c:pt idx="111526">
                  <c:v>50.2929688</c:v>
                </c:pt>
                <c:pt idx="111527">
                  <c:v>-2.9296875</c:v>
                </c:pt>
                <c:pt idx="111528">
                  <c:v>-57.4951172</c:v>
                </c:pt>
                <c:pt idx="111529">
                  <c:v>-92.4072266</c:v>
                </c:pt>
                <c:pt idx="111530">
                  <c:v>-111.206055</c:v>
                </c:pt>
                <c:pt idx="111531">
                  <c:v>-96.1914062</c:v>
                </c:pt>
                <c:pt idx="111532">
                  <c:v>-55.6640625</c:v>
                </c:pt>
                <c:pt idx="111533">
                  <c:v>-8.178710939999998</c:v>
                </c:pt>
                <c:pt idx="111534">
                  <c:v>44.55566409999999</c:v>
                </c:pt>
                <c:pt idx="111535">
                  <c:v>88.9892578</c:v>
                </c:pt>
                <c:pt idx="111536">
                  <c:v>105.102539</c:v>
                </c:pt>
                <c:pt idx="111537">
                  <c:v>101.196289</c:v>
                </c:pt>
                <c:pt idx="111538">
                  <c:v>67.7490234</c:v>
                </c:pt>
                <c:pt idx="111539">
                  <c:v>14.6484375</c:v>
                </c:pt>
                <c:pt idx="111540">
                  <c:v>-46.0205078</c:v>
                </c:pt>
                <c:pt idx="111541">
                  <c:v>-85.6933594</c:v>
                </c:pt>
                <c:pt idx="111542">
                  <c:v>-109.741211</c:v>
                </c:pt>
                <c:pt idx="111543">
                  <c:v>-91.3085938</c:v>
                </c:pt>
                <c:pt idx="111544">
                  <c:v>-56.3964844</c:v>
                </c:pt>
                <c:pt idx="111545">
                  <c:v>-9.765625</c:v>
                </c:pt>
                <c:pt idx="111546">
                  <c:v>49.5605469</c:v>
                </c:pt>
                <c:pt idx="111547">
                  <c:v>87.7685547</c:v>
                </c:pt>
                <c:pt idx="111548">
                  <c:v>105.224609</c:v>
                </c:pt>
                <c:pt idx="111549">
                  <c:v>101.5625</c:v>
                </c:pt>
                <c:pt idx="111550">
                  <c:v>68.8476562</c:v>
                </c:pt>
                <c:pt idx="111551">
                  <c:v>14.4042969</c:v>
                </c:pt>
                <c:pt idx="111552">
                  <c:v>-34.17968749999999</c:v>
                </c:pt>
                <c:pt idx="111553">
                  <c:v>-82.5195312</c:v>
                </c:pt>
                <c:pt idx="111554">
                  <c:v>-111.206055</c:v>
                </c:pt>
                <c:pt idx="111555">
                  <c:v>-98.2666016</c:v>
                </c:pt>
                <c:pt idx="111556">
                  <c:v>-71.2890625</c:v>
                </c:pt>
                <c:pt idx="111557">
                  <c:v>-20.0195312</c:v>
                </c:pt>
                <c:pt idx="111558">
                  <c:v>32.3486328</c:v>
                </c:pt>
                <c:pt idx="111559">
                  <c:v>77.39257809999994</c:v>
                </c:pt>
                <c:pt idx="111560">
                  <c:v>104.492188</c:v>
                </c:pt>
                <c:pt idx="111561">
                  <c:v>103.637695</c:v>
                </c:pt>
                <c:pt idx="111562">
                  <c:v>71.7773438</c:v>
                </c:pt>
                <c:pt idx="111563">
                  <c:v>25.0244141</c:v>
                </c:pt>
                <c:pt idx="111564">
                  <c:v>-29.6630859</c:v>
                </c:pt>
                <c:pt idx="111565">
                  <c:v>-72.0214844</c:v>
                </c:pt>
                <c:pt idx="111566">
                  <c:v>-100.097656</c:v>
                </c:pt>
                <c:pt idx="111567">
                  <c:v>-103.271484</c:v>
                </c:pt>
                <c:pt idx="111568">
                  <c:v>-78.36914059999998</c:v>
                </c:pt>
                <c:pt idx="111569">
                  <c:v>-27.7099609</c:v>
                </c:pt>
                <c:pt idx="111570">
                  <c:v>26.3671875</c:v>
                </c:pt>
                <c:pt idx="111571">
                  <c:v>75.6835938</c:v>
                </c:pt>
                <c:pt idx="111572">
                  <c:v>104.980469</c:v>
                </c:pt>
                <c:pt idx="111573">
                  <c:v>106.201172</c:v>
                </c:pt>
                <c:pt idx="111574">
                  <c:v>77.14843749999996</c:v>
                </c:pt>
                <c:pt idx="111575">
                  <c:v>33.6914062</c:v>
                </c:pt>
                <c:pt idx="111576">
                  <c:v>-21.6064453</c:v>
                </c:pt>
                <c:pt idx="111577">
                  <c:v>-72.1435547</c:v>
                </c:pt>
                <c:pt idx="111578">
                  <c:v>-96.5576172</c:v>
                </c:pt>
                <c:pt idx="111579">
                  <c:v>-106.201172</c:v>
                </c:pt>
                <c:pt idx="111580">
                  <c:v>-81.29882809999998</c:v>
                </c:pt>
                <c:pt idx="111581">
                  <c:v>-33.81347659999999</c:v>
                </c:pt>
                <c:pt idx="111582">
                  <c:v>15.625</c:v>
                </c:pt>
                <c:pt idx="111583">
                  <c:v>68.8476562</c:v>
                </c:pt>
                <c:pt idx="111584">
                  <c:v>103.027344</c:v>
                </c:pt>
                <c:pt idx="111585">
                  <c:v>107.055664</c:v>
                </c:pt>
                <c:pt idx="111586">
                  <c:v>88.5009766</c:v>
                </c:pt>
                <c:pt idx="111587">
                  <c:v>42.1142578</c:v>
                </c:pt>
                <c:pt idx="111588">
                  <c:v>-5.12695312</c:v>
                </c:pt>
                <c:pt idx="111589">
                  <c:v>-64.453125</c:v>
                </c:pt>
                <c:pt idx="111590">
                  <c:v>-97.4121094</c:v>
                </c:pt>
                <c:pt idx="111591">
                  <c:v>-104.248047</c:v>
                </c:pt>
                <c:pt idx="111592">
                  <c:v>-93.9941406</c:v>
                </c:pt>
                <c:pt idx="111593">
                  <c:v>-49.9267578</c:v>
                </c:pt>
                <c:pt idx="111594">
                  <c:v>1.953125</c:v>
                </c:pt>
                <c:pt idx="111595">
                  <c:v>56.5185547</c:v>
                </c:pt>
                <c:pt idx="111596">
                  <c:v>99.7314453</c:v>
                </c:pt>
                <c:pt idx="111597">
                  <c:v>111.083984</c:v>
                </c:pt>
                <c:pt idx="111598">
                  <c:v>89.7216797</c:v>
                </c:pt>
                <c:pt idx="111599">
                  <c:v>47.2412109</c:v>
                </c:pt>
                <c:pt idx="111600">
                  <c:v>-6.46972656</c:v>
                </c:pt>
                <c:pt idx="111601">
                  <c:v>-52.2460938</c:v>
                </c:pt>
                <c:pt idx="111602">
                  <c:v>-91.9189453</c:v>
                </c:pt>
                <c:pt idx="111603">
                  <c:v>-108.520508</c:v>
                </c:pt>
                <c:pt idx="111604">
                  <c:v>-87.7685547</c:v>
                </c:pt>
                <c:pt idx="111605">
                  <c:v>-55.2978516</c:v>
                </c:pt>
                <c:pt idx="111606">
                  <c:v>1.58691406</c:v>
                </c:pt>
                <c:pt idx="111607">
                  <c:v>51.0253906</c:v>
                </c:pt>
                <c:pt idx="111608">
                  <c:v>88.13476559999998</c:v>
                </c:pt>
                <c:pt idx="111609">
                  <c:v>104.125977</c:v>
                </c:pt>
                <c:pt idx="111610">
                  <c:v>99.9755859</c:v>
                </c:pt>
                <c:pt idx="111611">
                  <c:v>60.18066409999999</c:v>
                </c:pt>
                <c:pt idx="111612">
                  <c:v>2.9296875</c:v>
                </c:pt>
                <c:pt idx="111613">
                  <c:v>-51.6357422</c:v>
                </c:pt>
                <c:pt idx="111614">
                  <c:v>-84.7167969</c:v>
                </c:pt>
                <c:pt idx="111615">
                  <c:v>-109.008789</c:v>
                </c:pt>
                <c:pt idx="111616">
                  <c:v>-101.928711</c:v>
                </c:pt>
                <c:pt idx="111617">
                  <c:v>-64.57519529999998</c:v>
                </c:pt>
                <c:pt idx="111618">
                  <c:v>-17.4560547</c:v>
                </c:pt>
                <c:pt idx="111619">
                  <c:v>38.8183594</c:v>
                </c:pt>
                <c:pt idx="111620">
                  <c:v>82.03125</c:v>
                </c:pt>
                <c:pt idx="111621">
                  <c:v>106.445312</c:v>
                </c:pt>
                <c:pt idx="111622">
                  <c:v>96.67968749999996</c:v>
                </c:pt>
                <c:pt idx="111623">
                  <c:v>67.38281249999996</c:v>
                </c:pt>
                <c:pt idx="111624">
                  <c:v>12.0849609</c:v>
                </c:pt>
                <c:pt idx="111625">
                  <c:v>-40.7714844</c:v>
                </c:pt>
                <c:pt idx="111626">
                  <c:v>-89.84375</c:v>
                </c:pt>
                <c:pt idx="111627">
                  <c:v>-102.661133</c:v>
                </c:pt>
                <c:pt idx="111628">
                  <c:v>-101.68457</c:v>
                </c:pt>
                <c:pt idx="111629">
                  <c:v>-70.9228516</c:v>
                </c:pt>
                <c:pt idx="111630">
                  <c:v>-16.8457031</c:v>
                </c:pt>
                <c:pt idx="111631">
                  <c:v>32.9589844</c:v>
                </c:pt>
                <c:pt idx="111632">
                  <c:v>77.75878909999996</c:v>
                </c:pt>
                <c:pt idx="111633">
                  <c:v>99.1210938</c:v>
                </c:pt>
                <c:pt idx="111634">
                  <c:v>102.294922</c:v>
                </c:pt>
                <c:pt idx="111635">
                  <c:v>65.4296875</c:v>
                </c:pt>
                <c:pt idx="111636">
                  <c:v>20.5078125</c:v>
                </c:pt>
                <c:pt idx="111637">
                  <c:v>-29.6630859</c:v>
                </c:pt>
                <c:pt idx="111638">
                  <c:v>-71.7773438</c:v>
                </c:pt>
                <c:pt idx="111639">
                  <c:v>-105.957031</c:v>
                </c:pt>
                <c:pt idx="111640">
                  <c:v>-109.985352</c:v>
                </c:pt>
                <c:pt idx="111641">
                  <c:v>-74.9511719</c:v>
                </c:pt>
                <c:pt idx="111642">
                  <c:v>-29.296875</c:v>
                </c:pt>
                <c:pt idx="111643">
                  <c:v>28.0761719</c:v>
                </c:pt>
                <c:pt idx="111644">
                  <c:v>72.3876953</c:v>
                </c:pt>
                <c:pt idx="111645">
                  <c:v>98.38867190000001</c:v>
                </c:pt>
                <c:pt idx="111646">
                  <c:v>106.201172</c:v>
                </c:pt>
                <c:pt idx="111647">
                  <c:v>86.42578119999993</c:v>
                </c:pt>
                <c:pt idx="111648">
                  <c:v>34.3017578</c:v>
                </c:pt>
                <c:pt idx="111649">
                  <c:v>-22.7050781</c:v>
                </c:pt>
                <c:pt idx="111650">
                  <c:v>-66.2841797</c:v>
                </c:pt>
                <c:pt idx="111651">
                  <c:v>-95.2148438</c:v>
                </c:pt>
                <c:pt idx="111652">
                  <c:v>-102.172852</c:v>
                </c:pt>
                <c:pt idx="111653">
                  <c:v>-80.2001953</c:v>
                </c:pt>
                <c:pt idx="111654">
                  <c:v>-33.3251953</c:v>
                </c:pt>
                <c:pt idx="111655">
                  <c:v>15.625</c:v>
                </c:pt>
                <c:pt idx="111656">
                  <c:v>62.9882812</c:v>
                </c:pt>
                <c:pt idx="111657">
                  <c:v>100.952148</c:v>
                </c:pt>
                <c:pt idx="111658">
                  <c:v>107.910156</c:v>
                </c:pt>
                <c:pt idx="111659">
                  <c:v>87.890625</c:v>
                </c:pt>
                <c:pt idx="111660">
                  <c:v>44.1894531</c:v>
                </c:pt>
                <c:pt idx="111661">
                  <c:v>-18.3105469</c:v>
                </c:pt>
                <c:pt idx="111662">
                  <c:v>-67.50488279999998</c:v>
                </c:pt>
                <c:pt idx="111663">
                  <c:v>-93.9941406</c:v>
                </c:pt>
                <c:pt idx="111664">
                  <c:v>-106.079102</c:v>
                </c:pt>
                <c:pt idx="111665">
                  <c:v>-90.2099609</c:v>
                </c:pt>
                <c:pt idx="111666">
                  <c:v>-38.4521484</c:v>
                </c:pt>
                <c:pt idx="111667">
                  <c:v>7.20214844</c:v>
                </c:pt>
                <c:pt idx="111668">
                  <c:v>55.1757812</c:v>
                </c:pt>
                <c:pt idx="111669">
                  <c:v>97.0458984</c:v>
                </c:pt>
                <c:pt idx="111670">
                  <c:v>110.351562</c:v>
                </c:pt>
                <c:pt idx="111671">
                  <c:v>89.84375</c:v>
                </c:pt>
                <c:pt idx="111672">
                  <c:v>59.0820312</c:v>
                </c:pt>
                <c:pt idx="111673">
                  <c:v>0.122070312</c:v>
                </c:pt>
                <c:pt idx="111674">
                  <c:v>-50.1708984</c:v>
                </c:pt>
                <c:pt idx="111675">
                  <c:v>-95.9472656</c:v>
                </c:pt>
                <c:pt idx="111676">
                  <c:v>-104.614258</c:v>
                </c:pt>
                <c:pt idx="111677">
                  <c:v>-84.8388672</c:v>
                </c:pt>
                <c:pt idx="111678">
                  <c:v>-48.9501953</c:v>
                </c:pt>
                <c:pt idx="111679">
                  <c:v>4.02832031</c:v>
                </c:pt>
                <c:pt idx="111680">
                  <c:v>60.7910156</c:v>
                </c:pt>
                <c:pt idx="111681">
                  <c:v>99.3652344</c:v>
                </c:pt>
                <c:pt idx="111682">
                  <c:v>103.637695</c:v>
                </c:pt>
                <c:pt idx="111683">
                  <c:v>97.77832029999998</c:v>
                </c:pt>
                <c:pt idx="111684">
                  <c:v>63.1103516</c:v>
                </c:pt>
                <c:pt idx="111685">
                  <c:v>5.12695312</c:v>
                </c:pt>
                <c:pt idx="111686">
                  <c:v>-47.9736328</c:v>
                </c:pt>
                <c:pt idx="111687">
                  <c:v>-85.6933594</c:v>
                </c:pt>
                <c:pt idx="111688">
                  <c:v>-106.567383</c:v>
                </c:pt>
                <c:pt idx="111689">
                  <c:v>-93.1396484</c:v>
                </c:pt>
                <c:pt idx="111690">
                  <c:v>-60.3027344</c:v>
                </c:pt>
                <c:pt idx="111691">
                  <c:v>-10.1318359</c:v>
                </c:pt>
                <c:pt idx="111692">
                  <c:v>50.6591797</c:v>
                </c:pt>
                <c:pt idx="111693">
                  <c:v>79.34570309999998</c:v>
                </c:pt>
                <c:pt idx="111694">
                  <c:v>99.9755859</c:v>
                </c:pt>
                <c:pt idx="111695">
                  <c:v>99.85351559999998</c:v>
                </c:pt>
                <c:pt idx="111696">
                  <c:v>65.4296875</c:v>
                </c:pt>
                <c:pt idx="111697">
                  <c:v>12.4511719</c:v>
                </c:pt>
                <c:pt idx="111698">
                  <c:v>-36.1328125</c:v>
                </c:pt>
                <c:pt idx="111699">
                  <c:v>-83.7402344</c:v>
                </c:pt>
                <c:pt idx="111700">
                  <c:v>-106.689453</c:v>
                </c:pt>
                <c:pt idx="111701">
                  <c:v>-95.4589844</c:v>
                </c:pt>
                <c:pt idx="111702">
                  <c:v>-65.67382809999994</c:v>
                </c:pt>
                <c:pt idx="111703">
                  <c:v>-16.4794922</c:v>
                </c:pt>
                <c:pt idx="111704">
                  <c:v>32.5927734</c:v>
                </c:pt>
                <c:pt idx="111705">
                  <c:v>73.3642578</c:v>
                </c:pt>
                <c:pt idx="111706">
                  <c:v>107.788086</c:v>
                </c:pt>
                <c:pt idx="111707">
                  <c:v>105.712891</c:v>
                </c:pt>
                <c:pt idx="111708">
                  <c:v>63.4765625</c:v>
                </c:pt>
                <c:pt idx="111709">
                  <c:v>16.1132812</c:v>
                </c:pt>
                <c:pt idx="111710">
                  <c:v>-30.2734375</c:v>
                </c:pt>
                <c:pt idx="111711">
                  <c:v>-76.2939453</c:v>
                </c:pt>
                <c:pt idx="111712">
                  <c:v>-106.933594</c:v>
                </c:pt>
                <c:pt idx="111713">
                  <c:v>-102.539062</c:v>
                </c:pt>
                <c:pt idx="111714">
                  <c:v>-67.9931641</c:v>
                </c:pt>
                <c:pt idx="111715">
                  <c:v>-22.5830078</c:v>
                </c:pt>
                <c:pt idx="111716">
                  <c:v>30.5175781</c:v>
                </c:pt>
                <c:pt idx="111717">
                  <c:v>82.27539059999994</c:v>
                </c:pt>
                <c:pt idx="111718">
                  <c:v>110.107422</c:v>
                </c:pt>
                <c:pt idx="111719">
                  <c:v>103.637695</c:v>
                </c:pt>
                <c:pt idx="111720">
                  <c:v>79.4677734</c:v>
                </c:pt>
                <c:pt idx="111721">
                  <c:v>29.0527344</c:v>
                </c:pt>
                <c:pt idx="111722">
                  <c:v>-26.0009766</c:v>
                </c:pt>
                <c:pt idx="111723">
                  <c:v>-69.33593749999996</c:v>
                </c:pt>
                <c:pt idx="111724">
                  <c:v>-101.44043</c:v>
                </c:pt>
                <c:pt idx="111725">
                  <c:v>-102.294922</c:v>
                </c:pt>
                <c:pt idx="111726">
                  <c:v>-72.9980469</c:v>
                </c:pt>
                <c:pt idx="111727">
                  <c:v>-38.0859375</c:v>
                </c:pt>
                <c:pt idx="111728">
                  <c:v>22.9492188</c:v>
                </c:pt>
                <c:pt idx="111729">
                  <c:v>71.0449219</c:v>
                </c:pt>
                <c:pt idx="111730">
                  <c:v>98.0224609</c:v>
                </c:pt>
                <c:pt idx="111731">
                  <c:v>107.177734</c:v>
                </c:pt>
                <c:pt idx="111732">
                  <c:v>79.22363279999998</c:v>
                </c:pt>
                <c:pt idx="111733">
                  <c:v>38.9404297</c:v>
                </c:pt>
                <c:pt idx="111734">
                  <c:v>-10.1318359</c:v>
                </c:pt>
                <c:pt idx="111735">
                  <c:v>-65.7958984</c:v>
                </c:pt>
                <c:pt idx="111736">
                  <c:v>-97.65625</c:v>
                </c:pt>
                <c:pt idx="111737">
                  <c:v>-105.957031</c:v>
                </c:pt>
                <c:pt idx="111738">
                  <c:v>-82.27539059999994</c:v>
                </c:pt>
                <c:pt idx="111739">
                  <c:v>-44.6777344</c:v>
                </c:pt>
                <c:pt idx="111740">
                  <c:v>-1.46484375</c:v>
                </c:pt>
                <c:pt idx="111741">
                  <c:v>55.1757812</c:v>
                </c:pt>
                <c:pt idx="111742">
                  <c:v>97.77832029999998</c:v>
                </c:pt>
                <c:pt idx="111743">
                  <c:v>108.642578</c:v>
                </c:pt>
                <c:pt idx="111744">
                  <c:v>88.0126953</c:v>
                </c:pt>
                <c:pt idx="111745">
                  <c:v>53.2226562</c:v>
                </c:pt>
                <c:pt idx="111746">
                  <c:v>-2.68554688</c:v>
                </c:pt>
                <c:pt idx="111747">
                  <c:v>-57.61718749999999</c:v>
                </c:pt>
                <c:pt idx="111748">
                  <c:v>-90.82031249999996</c:v>
                </c:pt>
                <c:pt idx="111749">
                  <c:v>-99.2431641</c:v>
                </c:pt>
                <c:pt idx="111750">
                  <c:v>-88.62304690000001</c:v>
                </c:pt>
                <c:pt idx="111751">
                  <c:v>-53.4667969</c:v>
                </c:pt>
                <c:pt idx="111752">
                  <c:v>0.0</c:v>
                </c:pt>
                <c:pt idx="111753">
                  <c:v>52.6123047</c:v>
                </c:pt>
                <c:pt idx="111754">
                  <c:v>90.82031249999996</c:v>
                </c:pt>
                <c:pt idx="111755">
                  <c:v>111.450195</c:v>
                </c:pt>
                <c:pt idx="111756">
                  <c:v>95.0927734</c:v>
                </c:pt>
                <c:pt idx="111757">
                  <c:v>55.7861328</c:v>
                </c:pt>
                <c:pt idx="111758">
                  <c:v>-0.366210938</c:v>
                </c:pt>
                <c:pt idx="111759">
                  <c:v>-52.734375</c:v>
                </c:pt>
                <c:pt idx="111760">
                  <c:v>-89.9658203</c:v>
                </c:pt>
                <c:pt idx="111761">
                  <c:v>-106.445312</c:v>
                </c:pt>
                <c:pt idx="111762">
                  <c:v>-95.703125</c:v>
                </c:pt>
                <c:pt idx="111763">
                  <c:v>-58.7158203</c:v>
                </c:pt>
                <c:pt idx="111764">
                  <c:v>-8.91113281</c:v>
                </c:pt>
                <c:pt idx="111765">
                  <c:v>49.6826172</c:v>
                </c:pt>
                <c:pt idx="111766">
                  <c:v>87.2802734</c:v>
                </c:pt>
                <c:pt idx="111767">
                  <c:v>107.177734</c:v>
                </c:pt>
                <c:pt idx="111768">
                  <c:v>100.830078</c:v>
                </c:pt>
                <c:pt idx="111769">
                  <c:v>63.2324219</c:v>
                </c:pt>
                <c:pt idx="111770">
                  <c:v>16.6015625</c:v>
                </c:pt>
                <c:pt idx="111771">
                  <c:v>-45.6542969</c:v>
                </c:pt>
                <c:pt idx="111772">
                  <c:v>-85.6933594</c:v>
                </c:pt>
                <c:pt idx="111773">
                  <c:v>-110.229492</c:v>
                </c:pt>
                <c:pt idx="111774">
                  <c:v>-95.9472656</c:v>
                </c:pt>
                <c:pt idx="111775">
                  <c:v>-65.18554690000001</c:v>
                </c:pt>
                <c:pt idx="111776">
                  <c:v>-13.671875</c:v>
                </c:pt>
                <c:pt idx="111777">
                  <c:v>40.5273438</c:v>
                </c:pt>
                <c:pt idx="111778">
                  <c:v>80.9326172</c:v>
                </c:pt>
                <c:pt idx="111779">
                  <c:v>106.567383</c:v>
                </c:pt>
                <c:pt idx="111780">
                  <c:v>97.2900391</c:v>
                </c:pt>
                <c:pt idx="111781">
                  <c:v>72.50976559999998</c:v>
                </c:pt>
                <c:pt idx="111782">
                  <c:v>25.8789062</c:v>
                </c:pt>
                <c:pt idx="111783">
                  <c:v>-38.6962891</c:v>
                </c:pt>
                <c:pt idx="111784">
                  <c:v>-80.8105469</c:v>
                </c:pt>
                <c:pt idx="111785">
                  <c:v>-103.393555</c:v>
                </c:pt>
                <c:pt idx="111786">
                  <c:v>-99.85351559999998</c:v>
                </c:pt>
                <c:pt idx="111787">
                  <c:v>-73.2421875</c:v>
                </c:pt>
                <c:pt idx="111788">
                  <c:v>-29.9072266</c:v>
                </c:pt>
                <c:pt idx="111789">
                  <c:v>26.7333984</c:v>
                </c:pt>
                <c:pt idx="111790">
                  <c:v>84.4726562</c:v>
                </c:pt>
                <c:pt idx="111791">
                  <c:v>105.34668</c:v>
                </c:pt>
                <c:pt idx="111792">
                  <c:v>103.881836</c:v>
                </c:pt>
                <c:pt idx="111793">
                  <c:v>80.68847659999993</c:v>
                </c:pt>
                <c:pt idx="111794">
                  <c:v>30.1513672</c:v>
                </c:pt>
                <c:pt idx="111795">
                  <c:v>-25.5126953</c:v>
                </c:pt>
                <c:pt idx="111796">
                  <c:v>-76.6601562</c:v>
                </c:pt>
                <c:pt idx="111797">
                  <c:v>-98.87695309999998</c:v>
                </c:pt>
                <c:pt idx="111798">
                  <c:v>-103.637695</c:v>
                </c:pt>
                <c:pt idx="111799">
                  <c:v>-80.32226559999998</c:v>
                </c:pt>
                <c:pt idx="111800">
                  <c:v>-41.3818359</c:v>
                </c:pt>
                <c:pt idx="111801">
                  <c:v>14.5263672</c:v>
                </c:pt>
                <c:pt idx="111802">
                  <c:v>71.7773438</c:v>
                </c:pt>
                <c:pt idx="111803">
                  <c:v>102.294922</c:v>
                </c:pt>
                <c:pt idx="111804">
                  <c:v>103.149414</c:v>
                </c:pt>
                <c:pt idx="111805">
                  <c:v>88.0126953</c:v>
                </c:pt>
                <c:pt idx="111806">
                  <c:v>30.0292969</c:v>
                </c:pt>
                <c:pt idx="111807">
                  <c:v>-22.8271484</c:v>
                </c:pt>
                <c:pt idx="111808">
                  <c:v>-59.4482422</c:v>
                </c:pt>
                <c:pt idx="111809">
                  <c:v>-93.1396484</c:v>
                </c:pt>
                <c:pt idx="111810">
                  <c:v>-107.910156</c:v>
                </c:pt>
                <c:pt idx="111811">
                  <c:v>-85.9375</c:v>
                </c:pt>
                <c:pt idx="111812">
                  <c:v>-39.5507812</c:v>
                </c:pt>
                <c:pt idx="111813">
                  <c:v>12.3291016</c:v>
                </c:pt>
                <c:pt idx="111814">
                  <c:v>65.4296875</c:v>
                </c:pt>
                <c:pt idx="111815">
                  <c:v>94.1162109</c:v>
                </c:pt>
                <c:pt idx="111816">
                  <c:v>105.34668</c:v>
                </c:pt>
                <c:pt idx="111817">
                  <c:v>88.8671875</c:v>
                </c:pt>
                <c:pt idx="111818">
                  <c:v>45.8984375</c:v>
                </c:pt>
                <c:pt idx="111819">
                  <c:v>-7.93457031</c:v>
                </c:pt>
                <c:pt idx="111820">
                  <c:v>-57.0068359</c:v>
                </c:pt>
                <c:pt idx="111821">
                  <c:v>-95.4589844</c:v>
                </c:pt>
                <c:pt idx="111822">
                  <c:v>-108.276367</c:v>
                </c:pt>
                <c:pt idx="111823">
                  <c:v>-87.7685547</c:v>
                </c:pt>
                <c:pt idx="111824">
                  <c:v>-53.4667969</c:v>
                </c:pt>
                <c:pt idx="111825">
                  <c:v>5.12695312</c:v>
                </c:pt>
                <c:pt idx="111826">
                  <c:v>62.1337891</c:v>
                </c:pt>
                <c:pt idx="111827">
                  <c:v>94.4824219</c:v>
                </c:pt>
                <c:pt idx="111828">
                  <c:v>101.928711</c:v>
                </c:pt>
                <c:pt idx="111829">
                  <c:v>94.7265625</c:v>
                </c:pt>
                <c:pt idx="111830">
                  <c:v>58.1054688</c:v>
                </c:pt>
                <c:pt idx="111831">
                  <c:v>7.08007812</c:v>
                </c:pt>
                <c:pt idx="111832">
                  <c:v>-53.5888672</c:v>
                </c:pt>
                <c:pt idx="111833">
                  <c:v>-94.3603516</c:v>
                </c:pt>
                <c:pt idx="111834">
                  <c:v>-106.933594</c:v>
                </c:pt>
                <c:pt idx="111835">
                  <c:v>-98.38867190000001</c:v>
                </c:pt>
                <c:pt idx="111836">
                  <c:v>-61.8896484</c:v>
                </c:pt>
                <c:pt idx="111837">
                  <c:v>-5.615234379999995</c:v>
                </c:pt>
                <c:pt idx="111838">
                  <c:v>55.7861328</c:v>
                </c:pt>
                <c:pt idx="111839">
                  <c:v>85.8154297</c:v>
                </c:pt>
                <c:pt idx="111840">
                  <c:v>101.928711</c:v>
                </c:pt>
                <c:pt idx="111841">
                  <c:v>92.1630859</c:v>
                </c:pt>
                <c:pt idx="111842">
                  <c:v>61.0351562</c:v>
                </c:pt>
                <c:pt idx="111843">
                  <c:v>8.30078125</c:v>
                </c:pt>
                <c:pt idx="111844">
                  <c:v>-44.7998047</c:v>
                </c:pt>
                <c:pt idx="111845">
                  <c:v>-86.42578119999993</c:v>
                </c:pt>
                <c:pt idx="111846">
                  <c:v>-102.050781</c:v>
                </c:pt>
                <c:pt idx="111847">
                  <c:v>-95.82519529999998</c:v>
                </c:pt>
                <c:pt idx="111848">
                  <c:v>-64.2089844</c:v>
                </c:pt>
                <c:pt idx="111849">
                  <c:v>-18.7988281</c:v>
                </c:pt>
                <c:pt idx="111850">
                  <c:v>36.7431641</c:v>
                </c:pt>
                <c:pt idx="111851">
                  <c:v>80.5664062</c:v>
                </c:pt>
                <c:pt idx="111852">
                  <c:v>104.492188</c:v>
                </c:pt>
                <c:pt idx="111853">
                  <c:v>106.811523</c:v>
                </c:pt>
                <c:pt idx="111854">
                  <c:v>71.5332031</c:v>
                </c:pt>
                <c:pt idx="111855">
                  <c:v>11.9628906</c:v>
                </c:pt>
                <c:pt idx="111856">
                  <c:v>-36.8652344</c:v>
                </c:pt>
                <c:pt idx="111857">
                  <c:v>-84.7167969</c:v>
                </c:pt>
                <c:pt idx="111858">
                  <c:v>-107.177734</c:v>
                </c:pt>
                <c:pt idx="111859">
                  <c:v>-101.074219</c:v>
                </c:pt>
                <c:pt idx="111860">
                  <c:v>-67.9931641</c:v>
                </c:pt>
                <c:pt idx="111861">
                  <c:v>-19.1650391</c:v>
                </c:pt>
                <c:pt idx="111862">
                  <c:v>27.9541016</c:v>
                </c:pt>
                <c:pt idx="111863">
                  <c:v>80.8105469</c:v>
                </c:pt>
                <c:pt idx="111864">
                  <c:v>103.027344</c:v>
                </c:pt>
                <c:pt idx="111865">
                  <c:v>103.027344</c:v>
                </c:pt>
                <c:pt idx="111866">
                  <c:v>76.17187499999996</c:v>
                </c:pt>
                <c:pt idx="111867">
                  <c:v>28.3203125</c:v>
                </c:pt>
                <c:pt idx="111868">
                  <c:v>-24.90234379999998</c:v>
                </c:pt>
                <c:pt idx="111869">
                  <c:v>-71.1669922</c:v>
                </c:pt>
                <c:pt idx="111870">
                  <c:v>-106.201172</c:v>
                </c:pt>
                <c:pt idx="111871">
                  <c:v>-103.271484</c:v>
                </c:pt>
                <c:pt idx="111872">
                  <c:v>-79.9560547</c:v>
                </c:pt>
                <c:pt idx="111873">
                  <c:v>-30.7617188</c:v>
                </c:pt>
                <c:pt idx="111874">
                  <c:v>22.9492188</c:v>
                </c:pt>
                <c:pt idx="111875">
                  <c:v>73.7304688</c:v>
                </c:pt>
                <c:pt idx="111876">
                  <c:v>107.543945</c:v>
                </c:pt>
                <c:pt idx="111877">
                  <c:v>105.102539</c:v>
                </c:pt>
                <c:pt idx="111878">
                  <c:v>82.03125</c:v>
                </c:pt>
                <c:pt idx="111879">
                  <c:v>38.2080078</c:v>
                </c:pt>
                <c:pt idx="111880">
                  <c:v>-16.3574219</c:v>
                </c:pt>
                <c:pt idx="111881">
                  <c:v>-67.7490234</c:v>
                </c:pt>
                <c:pt idx="111882">
                  <c:v>-99.9755859</c:v>
                </c:pt>
                <c:pt idx="111883">
                  <c:v>-105.834961</c:v>
                </c:pt>
                <c:pt idx="111884">
                  <c:v>-79.7119141</c:v>
                </c:pt>
                <c:pt idx="111885">
                  <c:v>-38.4521484</c:v>
                </c:pt>
                <c:pt idx="111886">
                  <c:v>14.5263672</c:v>
                </c:pt>
                <c:pt idx="111887">
                  <c:v>67.50488279999998</c:v>
                </c:pt>
                <c:pt idx="111888">
                  <c:v>97.77832029999998</c:v>
                </c:pt>
                <c:pt idx="111889">
                  <c:v>104.980469</c:v>
                </c:pt>
                <c:pt idx="111890">
                  <c:v>89.5996094</c:v>
                </c:pt>
                <c:pt idx="111891">
                  <c:v>45.8984375</c:v>
                </c:pt>
                <c:pt idx="111892">
                  <c:v>-8.30078125</c:v>
                </c:pt>
                <c:pt idx="111893">
                  <c:v>-63.2324219</c:v>
                </c:pt>
                <c:pt idx="111894">
                  <c:v>-95.9472656</c:v>
                </c:pt>
                <c:pt idx="111895">
                  <c:v>-103.027344</c:v>
                </c:pt>
                <c:pt idx="111896">
                  <c:v>-85.6933594</c:v>
                </c:pt>
                <c:pt idx="111897">
                  <c:v>-46.2646484</c:v>
                </c:pt>
                <c:pt idx="111898">
                  <c:v>4.27246094</c:v>
                </c:pt>
                <c:pt idx="111899">
                  <c:v>62.5</c:v>
                </c:pt>
                <c:pt idx="111900">
                  <c:v>95.3369141</c:v>
                </c:pt>
                <c:pt idx="111901">
                  <c:v>102.783203</c:v>
                </c:pt>
                <c:pt idx="111902">
                  <c:v>88.37890619999993</c:v>
                </c:pt>
                <c:pt idx="111903">
                  <c:v>56.0302734</c:v>
                </c:pt>
                <c:pt idx="111904">
                  <c:v>-1.46484375</c:v>
                </c:pt>
                <c:pt idx="111905">
                  <c:v>-54.1992188</c:v>
                </c:pt>
                <c:pt idx="111906">
                  <c:v>-91.796875</c:v>
                </c:pt>
                <c:pt idx="111907">
                  <c:v>-104.614258</c:v>
                </c:pt>
                <c:pt idx="111908">
                  <c:v>-90.57617190000001</c:v>
                </c:pt>
                <c:pt idx="111909">
                  <c:v>-61.7675781</c:v>
                </c:pt>
                <c:pt idx="111910">
                  <c:v>-6.225585939999994</c:v>
                </c:pt>
                <c:pt idx="111911">
                  <c:v>43.9453125</c:v>
                </c:pt>
                <c:pt idx="111912">
                  <c:v>89.2333984</c:v>
                </c:pt>
                <c:pt idx="111913">
                  <c:v>109.619141</c:v>
                </c:pt>
                <c:pt idx="111914">
                  <c:v>101.806641</c:v>
                </c:pt>
                <c:pt idx="111915">
                  <c:v>55.5419922</c:v>
                </c:pt>
                <c:pt idx="111916">
                  <c:v>-0.244140625</c:v>
                </c:pt>
                <c:pt idx="111917">
                  <c:v>-52.2460938</c:v>
                </c:pt>
                <c:pt idx="111918">
                  <c:v>-91.9189453</c:v>
                </c:pt>
                <c:pt idx="111919">
                  <c:v>-104.858398</c:v>
                </c:pt>
                <c:pt idx="111920">
                  <c:v>-97.2900391</c:v>
                </c:pt>
                <c:pt idx="111921">
                  <c:v>-69.45800779999998</c:v>
                </c:pt>
                <c:pt idx="111922">
                  <c:v>-11.5966797</c:v>
                </c:pt>
                <c:pt idx="111923">
                  <c:v>40.1611328</c:v>
                </c:pt>
                <c:pt idx="111924">
                  <c:v>83.12988279999993</c:v>
                </c:pt>
                <c:pt idx="111925">
                  <c:v>98.38867190000001</c:v>
                </c:pt>
                <c:pt idx="111926">
                  <c:v>100.341797</c:v>
                </c:pt>
                <c:pt idx="111927">
                  <c:v>75.9277344</c:v>
                </c:pt>
                <c:pt idx="111928">
                  <c:v>20.38574219999997</c:v>
                </c:pt>
                <c:pt idx="111929">
                  <c:v>-38.4521484</c:v>
                </c:pt>
                <c:pt idx="111930">
                  <c:v>-81.7871094</c:v>
                </c:pt>
                <c:pt idx="111931">
                  <c:v>-101.806641</c:v>
                </c:pt>
                <c:pt idx="111932">
                  <c:v>-102.905273</c:v>
                </c:pt>
                <c:pt idx="111933">
                  <c:v>-67.50488279999998</c:v>
                </c:pt>
                <c:pt idx="111934">
                  <c:v>-16.3574219</c:v>
                </c:pt>
                <c:pt idx="111935">
                  <c:v>35.8886719</c:v>
                </c:pt>
                <c:pt idx="111936">
                  <c:v>80.5664062</c:v>
                </c:pt>
                <c:pt idx="111937">
                  <c:v>106.323242</c:v>
                </c:pt>
                <c:pt idx="111938">
                  <c:v>96.80175779999998</c:v>
                </c:pt>
                <c:pt idx="111939">
                  <c:v>72.9980469</c:v>
                </c:pt>
                <c:pt idx="111940">
                  <c:v>27.2216797</c:v>
                </c:pt>
                <c:pt idx="111941">
                  <c:v>-29.9072266</c:v>
                </c:pt>
                <c:pt idx="111942">
                  <c:v>-73.85253909999996</c:v>
                </c:pt>
                <c:pt idx="111943">
                  <c:v>-109.375</c:v>
                </c:pt>
                <c:pt idx="111944">
                  <c:v>-103.881836</c:v>
                </c:pt>
                <c:pt idx="111945">
                  <c:v>-74.46289059999998</c:v>
                </c:pt>
                <c:pt idx="111946">
                  <c:v>-22.4609375</c:v>
                </c:pt>
                <c:pt idx="111947">
                  <c:v>25.7568359</c:v>
                </c:pt>
                <c:pt idx="111948">
                  <c:v>68.7255859</c:v>
                </c:pt>
                <c:pt idx="111949">
                  <c:v>107.055664</c:v>
                </c:pt>
                <c:pt idx="111950">
                  <c:v>103.149414</c:v>
                </c:pt>
                <c:pt idx="111951">
                  <c:v>78.8574219</c:v>
                </c:pt>
                <c:pt idx="111952">
                  <c:v>36.0107422</c:v>
                </c:pt>
                <c:pt idx="111953">
                  <c:v>-16.4794922</c:v>
                </c:pt>
                <c:pt idx="111954">
                  <c:v>-71.4111328</c:v>
                </c:pt>
                <c:pt idx="111955">
                  <c:v>-104.003906</c:v>
                </c:pt>
                <c:pt idx="111956">
                  <c:v>-102.905273</c:v>
                </c:pt>
                <c:pt idx="111957">
                  <c:v>-78.4912109</c:v>
                </c:pt>
                <c:pt idx="111958">
                  <c:v>-39.6728516</c:v>
                </c:pt>
                <c:pt idx="111959">
                  <c:v>12.2070312</c:v>
                </c:pt>
                <c:pt idx="111960">
                  <c:v>65.7958984</c:v>
                </c:pt>
                <c:pt idx="111961">
                  <c:v>100.219727</c:v>
                </c:pt>
                <c:pt idx="111962">
                  <c:v>107.910156</c:v>
                </c:pt>
                <c:pt idx="111963">
                  <c:v>84.9609375</c:v>
                </c:pt>
                <c:pt idx="111964">
                  <c:v>42.8466797</c:v>
                </c:pt>
                <c:pt idx="111965">
                  <c:v>-12.6953125</c:v>
                </c:pt>
                <c:pt idx="111966">
                  <c:v>-63.9648438</c:v>
                </c:pt>
                <c:pt idx="111967">
                  <c:v>-93.75</c:v>
                </c:pt>
                <c:pt idx="111968">
                  <c:v>-104.125977</c:v>
                </c:pt>
                <c:pt idx="111969">
                  <c:v>-93.38378909999996</c:v>
                </c:pt>
                <c:pt idx="111970">
                  <c:v>-47.2412109</c:v>
                </c:pt>
                <c:pt idx="111971">
                  <c:v>10.1318359</c:v>
                </c:pt>
                <c:pt idx="111972">
                  <c:v>62.5</c:v>
                </c:pt>
                <c:pt idx="111973">
                  <c:v>98.5107422</c:v>
                </c:pt>
                <c:pt idx="111974">
                  <c:v>104.125977</c:v>
                </c:pt>
                <c:pt idx="111975">
                  <c:v>89.7216797</c:v>
                </c:pt>
                <c:pt idx="111976">
                  <c:v>53.5888672</c:v>
                </c:pt>
                <c:pt idx="111977">
                  <c:v>-2.68554688</c:v>
                </c:pt>
                <c:pt idx="111978">
                  <c:v>-45.2880859</c:v>
                </c:pt>
                <c:pt idx="111979">
                  <c:v>-94.2382812</c:v>
                </c:pt>
                <c:pt idx="111980">
                  <c:v>-107.421875</c:v>
                </c:pt>
                <c:pt idx="111981">
                  <c:v>-94.97070309999998</c:v>
                </c:pt>
                <c:pt idx="111982">
                  <c:v>-59.6923828</c:v>
                </c:pt>
                <c:pt idx="111983">
                  <c:v>-2.68554688</c:v>
                </c:pt>
                <c:pt idx="111984">
                  <c:v>52.734375</c:v>
                </c:pt>
                <c:pt idx="111985">
                  <c:v>92.1630859</c:v>
                </c:pt>
                <c:pt idx="111986">
                  <c:v>105.712891</c:v>
                </c:pt>
                <c:pt idx="111987">
                  <c:v>98.2666016</c:v>
                </c:pt>
                <c:pt idx="111988">
                  <c:v>60.0585938</c:v>
                </c:pt>
                <c:pt idx="111989">
                  <c:v>13.9160156</c:v>
                </c:pt>
                <c:pt idx="111990">
                  <c:v>-49.4384766</c:v>
                </c:pt>
                <c:pt idx="111991">
                  <c:v>-89.5996094</c:v>
                </c:pt>
                <c:pt idx="111992">
                  <c:v>-98.38867190000001</c:v>
                </c:pt>
                <c:pt idx="111993">
                  <c:v>-92.6513672</c:v>
                </c:pt>
                <c:pt idx="111994">
                  <c:v>-62.8662109</c:v>
                </c:pt>
                <c:pt idx="111995">
                  <c:v>-15.8691406</c:v>
                </c:pt>
                <c:pt idx="111996">
                  <c:v>39.5507812</c:v>
                </c:pt>
                <c:pt idx="111997">
                  <c:v>87.6464844</c:v>
                </c:pt>
                <c:pt idx="111998">
                  <c:v>113.647461</c:v>
                </c:pt>
                <c:pt idx="111999">
                  <c:v>100.952148</c:v>
                </c:pt>
                <c:pt idx="112000">
                  <c:v>68.4814453</c:v>
                </c:pt>
                <c:pt idx="112001">
                  <c:v>16.9677734</c:v>
                </c:pt>
                <c:pt idx="112002">
                  <c:v>-49.9267578</c:v>
                </c:pt>
                <c:pt idx="112003">
                  <c:v>-90.2099609</c:v>
                </c:pt>
                <c:pt idx="112004">
                  <c:v>-106.079102</c:v>
                </c:pt>
                <c:pt idx="112005">
                  <c:v>-96.80175779999998</c:v>
                </c:pt>
                <c:pt idx="112006">
                  <c:v>-67.38281249999996</c:v>
                </c:pt>
                <c:pt idx="112007">
                  <c:v>-20.2636719</c:v>
                </c:pt>
                <c:pt idx="112008">
                  <c:v>29.9072266</c:v>
                </c:pt>
                <c:pt idx="112009">
                  <c:v>76.0498047</c:v>
                </c:pt>
                <c:pt idx="112010">
                  <c:v>105.957031</c:v>
                </c:pt>
                <c:pt idx="112011">
                  <c:v>106.567383</c:v>
                </c:pt>
                <c:pt idx="112012">
                  <c:v>71.8994141</c:v>
                </c:pt>
                <c:pt idx="112013">
                  <c:v>31.98242189999997</c:v>
                </c:pt>
                <c:pt idx="112014">
                  <c:v>-23.8037109</c:v>
                </c:pt>
                <c:pt idx="112015">
                  <c:v>-74.0966797</c:v>
                </c:pt>
                <c:pt idx="112016">
                  <c:v>-100.830078</c:v>
                </c:pt>
                <c:pt idx="112017">
                  <c:v>-104.003906</c:v>
                </c:pt>
                <c:pt idx="112018">
                  <c:v>-69.0917969</c:v>
                </c:pt>
                <c:pt idx="112019">
                  <c:v>-31.7382812</c:v>
                </c:pt>
                <c:pt idx="112020">
                  <c:v>23.1933594</c:v>
                </c:pt>
                <c:pt idx="112021">
                  <c:v>69.9462891</c:v>
                </c:pt>
                <c:pt idx="112022">
                  <c:v>100.952148</c:v>
                </c:pt>
                <c:pt idx="112023">
                  <c:v>98.63281249999996</c:v>
                </c:pt>
                <c:pt idx="112024">
                  <c:v>76.9042969</c:v>
                </c:pt>
                <c:pt idx="112025">
                  <c:v>35.8886719</c:v>
                </c:pt>
                <c:pt idx="112026">
                  <c:v>-14.4042969</c:v>
                </c:pt>
                <c:pt idx="112027">
                  <c:v>-67.9931641</c:v>
                </c:pt>
                <c:pt idx="112028">
                  <c:v>-103.271484</c:v>
                </c:pt>
                <c:pt idx="112029">
                  <c:v>-100.585938</c:v>
                </c:pt>
                <c:pt idx="112030">
                  <c:v>-81.0546875</c:v>
                </c:pt>
                <c:pt idx="112031">
                  <c:v>-38.5742188</c:v>
                </c:pt>
                <c:pt idx="112032">
                  <c:v>15.625</c:v>
                </c:pt>
                <c:pt idx="112033">
                  <c:v>69.7021484</c:v>
                </c:pt>
                <c:pt idx="112034">
                  <c:v>101.196289</c:v>
                </c:pt>
                <c:pt idx="112035">
                  <c:v>102.050781</c:v>
                </c:pt>
                <c:pt idx="112036">
                  <c:v>84.7167969</c:v>
                </c:pt>
                <c:pt idx="112037">
                  <c:v>41.015625</c:v>
                </c:pt>
                <c:pt idx="112038">
                  <c:v>-10.7421875</c:v>
                </c:pt>
                <c:pt idx="112039">
                  <c:v>-63.9648438</c:v>
                </c:pt>
                <c:pt idx="112040">
                  <c:v>-97.2900391</c:v>
                </c:pt>
                <c:pt idx="112041">
                  <c:v>-107.421875</c:v>
                </c:pt>
                <c:pt idx="112042">
                  <c:v>-90.33203119999993</c:v>
                </c:pt>
                <c:pt idx="112043">
                  <c:v>-45.2880859</c:v>
                </c:pt>
                <c:pt idx="112044">
                  <c:v>13.3056641</c:v>
                </c:pt>
                <c:pt idx="112045">
                  <c:v>62.7441406</c:v>
                </c:pt>
                <c:pt idx="112046">
                  <c:v>93.75</c:v>
                </c:pt>
                <c:pt idx="112047">
                  <c:v>98.75488279999998</c:v>
                </c:pt>
                <c:pt idx="112048">
                  <c:v>84.10644529999998</c:v>
                </c:pt>
                <c:pt idx="112049">
                  <c:v>47.9736328</c:v>
                </c:pt>
                <c:pt idx="112050">
                  <c:v>0.732421875</c:v>
                </c:pt>
                <c:pt idx="112051">
                  <c:v>-55.4199219</c:v>
                </c:pt>
                <c:pt idx="112052">
                  <c:v>-100.952148</c:v>
                </c:pt>
                <c:pt idx="112053">
                  <c:v>-107.788086</c:v>
                </c:pt>
                <c:pt idx="112054">
                  <c:v>-86.5478516</c:v>
                </c:pt>
                <c:pt idx="112055">
                  <c:v>-50.0488281</c:v>
                </c:pt>
                <c:pt idx="112056">
                  <c:v>-0.610351562</c:v>
                </c:pt>
                <c:pt idx="112057">
                  <c:v>60.0585938</c:v>
                </c:pt>
                <c:pt idx="112058">
                  <c:v>96.67968749999996</c:v>
                </c:pt>
                <c:pt idx="112059">
                  <c:v>105.59082</c:v>
                </c:pt>
                <c:pt idx="112060">
                  <c:v>91.3085938</c:v>
                </c:pt>
                <c:pt idx="112061">
                  <c:v>56.640625</c:v>
                </c:pt>
                <c:pt idx="112062">
                  <c:v>4.76074219</c:v>
                </c:pt>
                <c:pt idx="112063">
                  <c:v>-48.5839844</c:v>
                </c:pt>
                <c:pt idx="112064">
                  <c:v>-83.7402344</c:v>
                </c:pt>
                <c:pt idx="112065">
                  <c:v>-100.830078</c:v>
                </c:pt>
                <c:pt idx="112066">
                  <c:v>-95.9472656</c:v>
                </c:pt>
                <c:pt idx="112067">
                  <c:v>-58.9599609</c:v>
                </c:pt>
                <c:pt idx="112068">
                  <c:v>-8.544921879999997</c:v>
                </c:pt>
                <c:pt idx="112069">
                  <c:v>36.8652344</c:v>
                </c:pt>
                <c:pt idx="112070">
                  <c:v>78.4912109</c:v>
                </c:pt>
                <c:pt idx="112071">
                  <c:v>102.905273</c:v>
                </c:pt>
                <c:pt idx="112072">
                  <c:v>102.294922</c:v>
                </c:pt>
                <c:pt idx="112073">
                  <c:v>69.45800779999998</c:v>
                </c:pt>
                <c:pt idx="112074">
                  <c:v>9.52148438</c:v>
                </c:pt>
                <c:pt idx="112075">
                  <c:v>-41.6259766</c:v>
                </c:pt>
                <c:pt idx="112076">
                  <c:v>-89.2333984</c:v>
                </c:pt>
                <c:pt idx="112077">
                  <c:v>-107.788086</c:v>
                </c:pt>
                <c:pt idx="112078">
                  <c:v>-97.0458984</c:v>
                </c:pt>
                <c:pt idx="112079">
                  <c:v>-67.2607422</c:v>
                </c:pt>
                <c:pt idx="112080">
                  <c:v>-19.0429688</c:v>
                </c:pt>
                <c:pt idx="112081">
                  <c:v>41.6259766</c:v>
                </c:pt>
                <c:pt idx="112082">
                  <c:v>86.05957029999998</c:v>
                </c:pt>
                <c:pt idx="112083">
                  <c:v>101.928711</c:v>
                </c:pt>
                <c:pt idx="112084">
                  <c:v>96.67968749999996</c:v>
                </c:pt>
                <c:pt idx="112085">
                  <c:v>69.58007809999994</c:v>
                </c:pt>
                <c:pt idx="112086">
                  <c:v>14.6484375</c:v>
                </c:pt>
                <c:pt idx="112087">
                  <c:v>-35.4003906</c:v>
                </c:pt>
                <c:pt idx="112088">
                  <c:v>-78.8574219</c:v>
                </c:pt>
                <c:pt idx="112089">
                  <c:v>-107.666016</c:v>
                </c:pt>
                <c:pt idx="112090">
                  <c:v>-95.703125</c:v>
                </c:pt>
                <c:pt idx="112091">
                  <c:v>-74.0966797</c:v>
                </c:pt>
                <c:pt idx="112092">
                  <c:v>-31.0058594</c:v>
                </c:pt>
                <c:pt idx="112093">
                  <c:v>34.17968749999999</c:v>
                </c:pt>
                <c:pt idx="112094">
                  <c:v>82.03125</c:v>
                </c:pt>
                <c:pt idx="112095">
                  <c:v>108.886719</c:v>
                </c:pt>
                <c:pt idx="112096">
                  <c:v>103.149414</c:v>
                </c:pt>
                <c:pt idx="112097">
                  <c:v>74.7070312</c:v>
                </c:pt>
                <c:pt idx="112098">
                  <c:v>29.9072266</c:v>
                </c:pt>
                <c:pt idx="112099">
                  <c:v>-18.4326172</c:v>
                </c:pt>
                <c:pt idx="112100">
                  <c:v>-64.6972656</c:v>
                </c:pt>
                <c:pt idx="112101">
                  <c:v>-98.9990234</c:v>
                </c:pt>
                <c:pt idx="112102">
                  <c:v>-105.46875</c:v>
                </c:pt>
                <c:pt idx="112103">
                  <c:v>-86.18164059999998</c:v>
                </c:pt>
                <c:pt idx="112104">
                  <c:v>-34.4238281</c:v>
                </c:pt>
                <c:pt idx="112105">
                  <c:v>19.6533203</c:v>
                </c:pt>
                <c:pt idx="112106">
                  <c:v>77.0263672</c:v>
                </c:pt>
                <c:pt idx="112107">
                  <c:v>96.92382809999998</c:v>
                </c:pt>
                <c:pt idx="112108">
                  <c:v>102.783203</c:v>
                </c:pt>
                <c:pt idx="112109">
                  <c:v>88.2568359</c:v>
                </c:pt>
                <c:pt idx="112110">
                  <c:v>42.4804688</c:v>
                </c:pt>
                <c:pt idx="112111">
                  <c:v>-15.3808594</c:v>
                </c:pt>
                <c:pt idx="112112">
                  <c:v>-64.453125</c:v>
                </c:pt>
                <c:pt idx="112113">
                  <c:v>-99.60937499999996</c:v>
                </c:pt>
                <c:pt idx="112114">
                  <c:v>-111.450195</c:v>
                </c:pt>
                <c:pt idx="112115">
                  <c:v>-91.6748047</c:v>
                </c:pt>
                <c:pt idx="112116">
                  <c:v>-44.3115234</c:v>
                </c:pt>
                <c:pt idx="112117">
                  <c:v>10.7421875</c:v>
                </c:pt>
                <c:pt idx="112118">
                  <c:v>61.5234375</c:v>
                </c:pt>
                <c:pt idx="112119">
                  <c:v>96.67968749999996</c:v>
                </c:pt>
                <c:pt idx="112120">
                  <c:v>106.079102</c:v>
                </c:pt>
                <c:pt idx="112121">
                  <c:v>91.3085938</c:v>
                </c:pt>
                <c:pt idx="112122">
                  <c:v>51.5136719</c:v>
                </c:pt>
                <c:pt idx="112123">
                  <c:v>-6.46972656</c:v>
                </c:pt>
                <c:pt idx="112124">
                  <c:v>-66.2841797</c:v>
                </c:pt>
                <c:pt idx="112125">
                  <c:v>-93.01757809999998</c:v>
                </c:pt>
                <c:pt idx="112126">
                  <c:v>-106.933594</c:v>
                </c:pt>
                <c:pt idx="112127">
                  <c:v>-91.55273440000001</c:v>
                </c:pt>
                <c:pt idx="112128">
                  <c:v>-52.734375</c:v>
                </c:pt>
                <c:pt idx="112129">
                  <c:v>-4.394531249999993</c:v>
                </c:pt>
                <c:pt idx="112130">
                  <c:v>54.0771484</c:v>
                </c:pt>
                <c:pt idx="112131">
                  <c:v>93.38378909999996</c:v>
                </c:pt>
                <c:pt idx="112132">
                  <c:v>110.595703</c:v>
                </c:pt>
                <c:pt idx="112133">
                  <c:v>96.4355469</c:v>
                </c:pt>
                <c:pt idx="112134">
                  <c:v>51.7578125</c:v>
                </c:pt>
                <c:pt idx="112135">
                  <c:v>2.19726562</c:v>
                </c:pt>
                <c:pt idx="112136">
                  <c:v>-53.2226562</c:v>
                </c:pt>
                <c:pt idx="112137">
                  <c:v>-97.5341797</c:v>
                </c:pt>
                <c:pt idx="112138">
                  <c:v>-107.910156</c:v>
                </c:pt>
                <c:pt idx="112139">
                  <c:v>-97.0458984</c:v>
                </c:pt>
                <c:pt idx="112140">
                  <c:v>-59.9365234</c:v>
                </c:pt>
                <c:pt idx="112141">
                  <c:v>-8.66699219</c:v>
                </c:pt>
                <c:pt idx="112142">
                  <c:v>44.3115234</c:v>
                </c:pt>
                <c:pt idx="112143">
                  <c:v>84.22851559999998</c:v>
                </c:pt>
                <c:pt idx="112144">
                  <c:v>102.905273</c:v>
                </c:pt>
                <c:pt idx="112145">
                  <c:v>97.65625</c:v>
                </c:pt>
                <c:pt idx="112146">
                  <c:v>63.3544922</c:v>
                </c:pt>
                <c:pt idx="112147">
                  <c:v>14.0380859</c:v>
                </c:pt>
                <c:pt idx="112148">
                  <c:v>-48.2177734</c:v>
                </c:pt>
                <c:pt idx="112149">
                  <c:v>-83.7402344</c:v>
                </c:pt>
                <c:pt idx="112150">
                  <c:v>-108.642578</c:v>
                </c:pt>
                <c:pt idx="112151">
                  <c:v>-101.806641</c:v>
                </c:pt>
                <c:pt idx="112152">
                  <c:v>-70.0683594</c:v>
                </c:pt>
                <c:pt idx="112153">
                  <c:v>-22.7050781</c:v>
                </c:pt>
                <c:pt idx="112154">
                  <c:v>41.7480469</c:v>
                </c:pt>
                <c:pt idx="112155">
                  <c:v>83.3740234</c:v>
                </c:pt>
                <c:pt idx="112156">
                  <c:v>108.032227</c:v>
                </c:pt>
                <c:pt idx="112157">
                  <c:v>102.172852</c:v>
                </c:pt>
                <c:pt idx="112158">
                  <c:v>76.17187499999996</c:v>
                </c:pt>
                <c:pt idx="112159">
                  <c:v>20.6298828</c:v>
                </c:pt>
                <c:pt idx="112160">
                  <c:v>-31.8603516</c:v>
                </c:pt>
                <c:pt idx="112161">
                  <c:v>-82.6416016</c:v>
                </c:pt>
                <c:pt idx="112162">
                  <c:v>-102.539062</c:v>
                </c:pt>
                <c:pt idx="112163">
                  <c:v>-104.736328</c:v>
                </c:pt>
                <c:pt idx="112164">
                  <c:v>-73.3642578</c:v>
                </c:pt>
                <c:pt idx="112165">
                  <c:v>-26.7333984</c:v>
                </c:pt>
                <c:pt idx="112166">
                  <c:v>25.6347656</c:v>
                </c:pt>
                <c:pt idx="112167">
                  <c:v>74.0966797</c:v>
                </c:pt>
                <c:pt idx="112168">
                  <c:v>98.5107422</c:v>
                </c:pt>
                <c:pt idx="112169">
                  <c:v>98.75488279999998</c:v>
                </c:pt>
                <c:pt idx="112170">
                  <c:v>80.2001953</c:v>
                </c:pt>
                <c:pt idx="112171">
                  <c:v>25.1464844</c:v>
                </c:pt>
                <c:pt idx="112172">
                  <c:v>-25.8789062</c:v>
                </c:pt>
                <c:pt idx="112173">
                  <c:v>-64.0869141</c:v>
                </c:pt>
                <c:pt idx="112174">
                  <c:v>-100.830078</c:v>
                </c:pt>
                <c:pt idx="112175">
                  <c:v>-104.003906</c:v>
                </c:pt>
                <c:pt idx="112176">
                  <c:v>-81.17675779999993</c:v>
                </c:pt>
                <c:pt idx="112177">
                  <c:v>-33.5693359</c:v>
                </c:pt>
                <c:pt idx="112178">
                  <c:v>27.2216797</c:v>
                </c:pt>
                <c:pt idx="112179">
                  <c:v>66.65039059999994</c:v>
                </c:pt>
                <c:pt idx="112180">
                  <c:v>100.952148</c:v>
                </c:pt>
                <c:pt idx="112181">
                  <c:v>104.125977</c:v>
                </c:pt>
                <c:pt idx="112182">
                  <c:v>80.2001953</c:v>
                </c:pt>
                <c:pt idx="112183">
                  <c:v>35.6445312</c:v>
                </c:pt>
                <c:pt idx="112184">
                  <c:v>-16.4794922</c:v>
                </c:pt>
                <c:pt idx="112185">
                  <c:v>-66.65039059999994</c:v>
                </c:pt>
                <c:pt idx="112186">
                  <c:v>-101.806641</c:v>
                </c:pt>
                <c:pt idx="112187">
                  <c:v>-111.450195</c:v>
                </c:pt>
                <c:pt idx="112188">
                  <c:v>-82.3974609</c:v>
                </c:pt>
                <c:pt idx="112189">
                  <c:v>-38.9404297</c:v>
                </c:pt>
                <c:pt idx="112190">
                  <c:v>12.0849609</c:v>
                </c:pt>
                <c:pt idx="112191">
                  <c:v>61.6455078</c:v>
                </c:pt>
                <c:pt idx="112192">
                  <c:v>97.4121094</c:v>
                </c:pt>
                <c:pt idx="112193">
                  <c:v>108.642578</c:v>
                </c:pt>
                <c:pt idx="112194">
                  <c:v>87.890625</c:v>
                </c:pt>
                <c:pt idx="112195">
                  <c:v>45.8984375</c:v>
                </c:pt>
                <c:pt idx="112196">
                  <c:v>-8.30078125</c:v>
                </c:pt>
                <c:pt idx="112197">
                  <c:v>-60.18066409999999</c:v>
                </c:pt>
                <c:pt idx="112198">
                  <c:v>-97.65625</c:v>
                </c:pt>
                <c:pt idx="112199">
                  <c:v>-108.520508</c:v>
                </c:pt>
                <c:pt idx="112200">
                  <c:v>-87.890625</c:v>
                </c:pt>
                <c:pt idx="112201">
                  <c:v>-45.7763672</c:v>
                </c:pt>
                <c:pt idx="112202">
                  <c:v>1.83105469</c:v>
                </c:pt>
                <c:pt idx="112203">
                  <c:v>50.0488281</c:v>
                </c:pt>
                <c:pt idx="112204">
                  <c:v>96.4355469</c:v>
                </c:pt>
                <c:pt idx="112205">
                  <c:v>111.083984</c:v>
                </c:pt>
                <c:pt idx="112206">
                  <c:v>97.5341797</c:v>
                </c:pt>
                <c:pt idx="112207">
                  <c:v>53.7109375</c:v>
                </c:pt>
                <c:pt idx="112208">
                  <c:v>-2.44140625</c:v>
                </c:pt>
                <c:pt idx="112209">
                  <c:v>-51.5136719</c:v>
                </c:pt>
                <c:pt idx="112210">
                  <c:v>-93.6279297</c:v>
                </c:pt>
                <c:pt idx="112211">
                  <c:v>-112.426758</c:v>
                </c:pt>
                <c:pt idx="112212">
                  <c:v>-98.75488279999998</c:v>
                </c:pt>
                <c:pt idx="112213">
                  <c:v>-61.4013672</c:v>
                </c:pt>
                <c:pt idx="112214">
                  <c:v>-7.69042969</c:v>
                </c:pt>
                <c:pt idx="112215">
                  <c:v>52.2460938</c:v>
                </c:pt>
                <c:pt idx="112216">
                  <c:v>83.3740234</c:v>
                </c:pt>
                <c:pt idx="112217">
                  <c:v>102.050781</c:v>
                </c:pt>
                <c:pt idx="112218">
                  <c:v>94.2382812</c:v>
                </c:pt>
                <c:pt idx="112219">
                  <c:v>57.9833984</c:v>
                </c:pt>
                <c:pt idx="112220">
                  <c:v>5.98144531</c:v>
                </c:pt>
                <c:pt idx="112221">
                  <c:v>-44.0673828</c:v>
                </c:pt>
                <c:pt idx="112222">
                  <c:v>-81.4208984</c:v>
                </c:pt>
                <c:pt idx="112223">
                  <c:v>-101.5625</c:v>
                </c:pt>
                <c:pt idx="112224">
                  <c:v>-105.46875</c:v>
                </c:pt>
                <c:pt idx="112225">
                  <c:v>-67.50488279999998</c:v>
                </c:pt>
                <c:pt idx="112226">
                  <c:v>-13.7939453</c:v>
                </c:pt>
                <c:pt idx="112227">
                  <c:v>43.5791016</c:v>
                </c:pt>
                <c:pt idx="112228">
                  <c:v>85.6933594</c:v>
                </c:pt>
                <c:pt idx="112229">
                  <c:v>106.445312</c:v>
                </c:pt>
                <c:pt idx="112230">
                  <c:v>98.75488279999998</c:v>
                </c:pt>
                <c:pt idx="112231">
                  <c:v>67.2607422</c:v>
                </c:pt>
                <c:pt idx="112232">
                  <c:v>22.9492188</c:v>
                </c:pt>
                <c:pt idx="112233">
                  <c:v>-36.6210938</c:v>
                </c:pt>
                <c:pt idx="112234">
                  <c:v>-84.7167969</c:v>
                </c:pt>
                <c:pt idx="112235">
                  <c:v>-104.858398</c:v>
                </c:pt>
                <c:pt idx="112236">
                  <c:v>-108.276367</c:v>
                </c:pt>
                <c:pt idx="112237">
                  <c:v>-82.3974609</c:v>
                </c:pt>
                <c:pt idx="112238">
                  <c:v>-27.7099609</c:v>
                </c:pt>
                <c:pt idx="112239">
                  <c:v>24.90234379999998</c:v>
                </c:pt>
                <c:pt idx="112240">
                  <c:v>71.6552734</c:v>
                </c:pt>
                <c:pt idx="112241">
                  <c:v>106.811523</c:v>
                </c:pt>
                <c:pt idx="112242">
                  <c:v>104.248047</c:v>
                </c:pt>
                <c:pt idx="112243">
                  <c:v>77.14843749999996</c:v>
                </c:pt>
                <c:pt idx="112244">
                  <c:v>21.7285156</c:v>
                </c:pt>
                <c:pt idx="112245">
                  <c:v>-30.1513672</c:v>
                </c:pt>
                <c:pt idx="112246">
                  <c:v>-69.45800779999998</c:v>
                </c:pt>
                <c:pt idx="112247">
                  <c:v>-94.2382812</c:v>
                </c:pt>
                <c:pt idx="112248">
                  <c:v>-100.708008</c:v>
                </c:pt>
                <c:pt idx="112249">
                  <c:v>-78.7353516</c:v>
                </c:pt>
                <c:pt idx="112250">
                  <c:v>-36.6210938</c:v>
                </c:pt>
                <c:pt idx="112251">
                  <c:v>25.7568359</c:v>
                </c:pt>
                <c:pt idx="112252">
                  <c:v>76.0498047</c:v>
                </c:pt>
                <c:pt idx="112253">
                  <c:v>103.637695</c:v>
                </c:pt>
                <c:pt idx="112254">
                  <c:v>107.910156</c:v>
                </c:pt>
                <c:pt idx="112255">
                  <c:v>77.27050779999998</c:v>
                </c:pt>
                <c:pt idx="112256">
                  <c:v>34.9121094</c:v>
                </c:pt>
                <c:pt idx="112257">
                  <c:v>-12.6953125</c:v>
                </c:pt>
                <c:pt idx="112258">
                  <c:v>-70.4345703</c:v>
                </c:pt>
                <c:pt idx="112259">
                  <c:v>-104.370117</c:v>
                </c:pt>
                <c:pt idx="112260">
                  <c:v>-109.130859</c:v>
                </c:pt>
                <c:pt idx="112261">
                  <c:v>-87.2802734</c:v>
                </c:pt>
                <c:pt idx="112262">
                  <c:v>-40.0390625</c:v>
                </c:pt>
                <c:pt idx="112263">
                  <c:v>15.5029297</c:v>
                </c:pt>
                <c:pt idx="112264">
                  <c:v>61.8896484</c:v>
                </c:pt>
                <c:pt idx="112265">
                  <c:v>101.68457</c:v>
                </c:pt>
                <c:pt idx="112266">
                  <c:v>104.614258</c:v>
                </c:pt>
                <c:pt idx="112267">
                  <c:v>83.2519531</c:v>
                </c:pt>
                <c:pt idx="112268">
                  <c:v>52.3681641</c:v>
                </c:pt>
                <c:pt idx="112269">
                  <c:v>-1.953125</c:v>
                </c:pt>
                <c:pt idx="112270">
                  <c:v>-60.4248047</c:v>
                </c:pt>
                <c:pt idx="112271">
                  <c:v>-100.708008</c:v>
                </c:pt>
                <c:pt idx="112272">
                  <c:v>-101.074219</c:v>
                </c:pt>
                <c:pt idx="112273">
                  <c:v>-89.11132809999998</c:v>
                </c:pt>
                <c:pt idx="112274">
                  <c:v>-49.80468749999996</c:v>
                </c:pt>
                <c:pt idx="112275">
                  <c:v>5.98144531</c:v>
                </c:pt>
                <c:pt idx="112276">
                  <c:v>56.3964844</c:v>
                </c:pt>
                <c:pt idx="112277">
                  <c:v>93.01757809999998</c:v>
                </c:pt>
                <c:pt idx="112278">
                  <c:v>112.426758</c:v>
                </c:pt>
                <c:pt idx="112279">
                  <c:v>98.38867190000001</c:v>
                </c:pt>
                <c:pt idx="112280">
                  <c:v>54.32128909999999</c:v>
                </c:pt>
                <c:pt idx="112281">
                  <c:v>1.58691406</c:v>
                </c:pt>
                <c:pt idx="112282">
                  <c:v>-50.6591797</c:v>
                </c:pt>
                <c:pt idx="112283">
                  <c:v>-90.6982422</c:v>
                </c:pt>
                <c:pt idx="112284">
                  <c:v>-102.172852</c:v>
                </c:pt>
                <c:pt idx="112285">
                  <c:v>-94.7265625</c:v>
                </c:pt>
                <c:pt idx="112286">
                  <c:v>-59.3261719</c:v>
                </c:pt>
                <c:pt idx="112287">
                  <c:v>-7.56835938</c:v>
                </c:pt>
                <c:pt idx="112288">
                  <c:v>51.5136719</c:v>
                </c:pt>
                <c:pt idx="112289">
                  <c:v>89.5996094</c:v>
                </c:pt>
                <c:pt idx="112290">
                  <c:v>102.905273</c:v>
                </c:pt>
                <c:pt idx="112291">
                  <c:v>95.4589844</c:v>
                </c:pt>
                <c:pt idx="112292">
                  <c:v>58.59375</c:v>
                </c:pt>
                <c:pt idx="112293">
                  <c:v>6.59179688</c:v>
                </c:pt>
                <c:pt idx="112294">
                  <c:v>-43.7011719</c:v>
                </c:pt>
                <c:pt idx="112295">
                  <c:v>-88.0126953</c:v>
                </c:pt>
                <c:pt idx="112296">
                  <c:v>-103.027344</c:v>
                </c:pt>
                <c:pt idx="112297">
                  <c:v>-97.90039059999998</c:v>
                </c:pt>
                <c:pt idx="112298">
                  <c:v>-59.81445309999999</c:v>
                </c:pt>
                <c:pt idx="112299">
                  <c:v>-7.93457031</c:v>
                </c:pt>
                <c:pt idx="112300">
                  <c:v>42.6025391</c:v>
                </c:pt>
                <c:pt idx="112301">
                  <c:v>79.34570309999998</c:v>
                </c:pt>
                <c:pt idx="112302">
                  <c:v>108.520508</c:v>
                </c:pt>
                <c:pt idx="112303">
                  <c:v>101.074219</c:v>
                </c:pt>
                <c:pt idx="112304">
                  <c:v>69.8242188</c:v>
                </c:pt>
                <c:pt idx="112305">
                  <c:v>15.2587891</c:v>
                </c:pt>
                <c:pt idx="112306">
                  <c:v>-38.9404297</c:v>
                </c:pt>
                <c:pt idx="112307">
                  <c:v>-80.32226559999998</c:v>
                </c:pt>
                <c:pt idx="112308">
                  <c:v>-110.595703</c:v>
                </c:pt>
                <c:pt idx="112309">
                  <c:v>-105.102539</c:v>
                </c:pt>
                <c:pt idx="112310">
                  <c:v>-71.1669922</c:v>
                </c:pt>
                <c:pt idx="112311">
                  <c:v>-18.3105469</c:v>
                </c:pt>
                <c:pt idx="112312">
                  <c:v>35.0341797</c:v>
                </c:pt>
                <c:pt idx="112313">
                  <c:v>75.8056641</c:v>
                </c:pt>
                <c:pt idx="112314">
                  <c:v>102.539062</c:v>
                </c:pt>
                <c:pt idx="112315">
                  <c:v>102.172852</c:v>
                </c:pt>
                <c:pt idx="112316">
                  <c:v>83.8623047</c:v>
                </c:pt>
                <c:pt idx="112317">
                  <c:v>31.25</c:v>
                </c:pt>
                <c:pt idx="112318">
                  <c:v>-30.1513672</c:v>
                </c:pt>
                <c:pt idx="112319">
                  <c:v>-78.4912109</c:v>
                </c:pt>
                <c:pt idx="112320">
                  <c:v>-97.4121094</c:v>
                </c:pt>
                <c:pt idx="112321">
                  <c:v>-100.585938</c:v>
                </c:pt>
                <c:pt idx="112322">
                  <c:v>-74.46289059999998</c:v>
                </c:pt>
                <c:pt idx="112323">
                  <c:v>-23.9257812</c:v>
                </c:pt>
                <c:pt idx="112324">
                  <c:v>32.2265625</c:v>
                </c:pt>
                <c:pt idx="112325">
                  <c:v>71.8994141</c:v>
                </c:pt>
                <c:pt idx="112326">
                  <c:v>98.1445312</c:v>
                </c:pt>
                <c:pt idx="112327">
                  <c:v>108.764648</c:v>
                </c:pt>
                <c:pt idx="112328">
                  <c:v>77.14843749999996</c:v>
                </c:pt>
                <c:pt idx="112329">
                  <c:v>33.203125</c:v>
                </c:pt>
                <c:pt idx="112330">
                  <c:v>-18.6767578</c:v>
                </c:pt>
                <c:pt idx="112331">
                  <c:v>-68.35937499999996</c:v>
                </c:pt>
                <c:pt idx="112332">
                  <c:v>-103.881836</c:v>
                </c:pt>
                <c:pt idx="112333">
                  <c:v>-106.567383</c:v>
                </c:pt>
                <c:pt idx="112334">
                  <c:v>-88.9892578</c:v>
                </c:pt>
                <c:pt idx="112335">
                  <c:v>-48.828125</c:v>
                </c:pt>
                <c:pt idx="112336">
                  <c:v>15.3808594</c:v>
                </c:pt>
                <c:pt idx="112337">
                  <c:v>62.6220703</c:v>
                </c:pt>
                <c:pt idx="112338">
                  <c:v>98.2666016</c:v>
                </c:pt>
                <c:pt idx="112339">
                  <c:v>104.980469</c:v>
                </c:pt>
                <c:pt idx="112340">
                  <c:v>89.9658203</c:v>
                </c:pt>
                <c:pt idx="112341">
                  <c:v>43.8232422</c:v>
                </c:pt>
                <c:pt idx="112342">
                  <c:v>-6.59179688</c:v>
                </c:pt>
                <c:pt idx="112343">
                  <c:v>-55.4199219</c:v>
                </c:pt>
                <c:pt idx="112344">
                  <c:v>-94.6044922</c:v>
                </c:pt>
                <c:pt idx="112345">
                  <c:v>-107.910156</c:v>
                </c:pt>
                <c:pt idx="112346">
                  <c:v>-92.89550779999998</c:v>
                </c:pt>
                <c:pt idx="112347">
                  <c:v>-50.78125</c:v>
                </c:pt>
                <c:pt idx="112348">
                  <c:v>5.004882809999995</c:v>
                </c:pt>
                <c:pt idx="112349">
                  <c:v>56.0302734</c:v>
                </c:pt>
                <c:pt idx="112350">
                  <c:v>94.1162109</c:v>
                </c:pt>
                <c:pt idx="112351">
                  <c:v>108.032227</c:v>
                </c:pt>
                <c:pt idx="112352">
                  <c:v>92.5292969</c:v>
                </c:pt>
                <c:pt idx="112353">
                  <c:v>55.9082031</c:v>
                </c:pt>
                <c:pt idx="112354">
                  <c:v>7.08007812</c:v>
                </c:pt>
                <c:pt idx="112355">
                  <c:v>-57.2509766</c:v>
                </c:pt>
                <c:pt idx="112356">
                  <c:v>-95.5810547</c:v>
                </c:pt>
                <c:pt idx="112357">
                  <c:v>-101.68457</c:v>
                </c:pt>
                <c:pt idx="112358">
                  <c:v>-94.4824219</c:v>
                </c:pt>
                <c:pt idx="112359">
                  <c:v>-57.1289062</c:v>
                </c:pt>
                <c:pt idx="112360">
                  <c:v>-4.27246094</c:v>
                </c:pt>
                <c:pt idx="112361">
                  <c:v>58.59375</c:v>
                </c:pt>
                <c:pt idx="112362">
                  <c:v>93.6279297</c:v>
                </c:pt>
                <c:pt idx="112363">
                  <c:v>111.816406</c:v>
                </c:pt>
                <c:pt idx="112364">
                  <c:v>99.85351559999998</c:v>
                </c:pt>
                <c:pt idx="112365">
                  <c:v>58.83789059999999</c:v>
                </c:pt>
                <c:pt idx="112366">
                  <c:v>4.394531249999993</c:v>
                </c:pt>
                <c:pt idx="112367">
                  <c:v>-48.4619141</c:v>
                </c:pt>
                <c:pt idx="112368">
                  <c:v>-84.8388672</c:v>
                </c:pt>
                <c:pt idx="112369">
                  <c:v>-105.834961</c:v>
                </c:pt>
                <c:pt idx="112370">
                  <c:v>-102.661133</c:v>
                </c:pt>
                <c:pt idx="112371">
                  <c:v>-75.19531249999996</c:v>
                </c:pt>
                <c:pt idx="112372">
                  <c:v>-13.0615234</c:v>
                </c:pt>
                <c:pt idx="112373">
                  <c:v>42.1142578</c:v>
                </c:pt>
                <c:pt idx="112374">
                  <c:v>80.9326172</c:v>
                </c:pt>
                <c:pt idx="112375">
                  <c:v>100.952148</c:v>
                </c:pt>
                <c:pt idx="112376">
                  <c:v>93.2617188</c:v>
                </c:pt>
                <c:pt idx="112377">
                  <c:v>65.3076172</c:v>
                </c:pt>
                <c:pt idx="112378">
                  <c:v>12.8173828</c:v>
                </c:pt>
                <c:pt idx="112379">
                  <c:v>-42.96875</c:v>
                </c:pt>
                <c:pt idx="112380">
                  <c:v>-74.21875</c:v>
                </c:pt>
                <c:pt idx="112381">
                  <c:v>-98.2666016</c:v>
                </c:pt>
                <c:pt idx="112382">
                  <c:v>-106.445312</c:v>
                </c:pt>
                <c:pt idx="112383">
                  <c:v>-67.2607422</c:v>
                </c:pt>
                <c:pt idx="112384">
                  <c:v>-13.4277344</c:v>
                </c:pt>
                <c:pt idx="112385">
                  <c:v>38.5742188</c:v>
                </c:pt>
                <c:pt idx="112386">
                  <c:v>75.5615234</c:v>
                </c:pt>
                <c:pt idx="112387">
                  <c:v>100.830078</c:v>
                </c:pt>
                <c:pt idx="112388">
                  <c:v>96.1914062</c:v>
                </c:pt>
                <c:pt idx="112389">
                  <c:v>69.58007809999994</c:v>
                </c:pt>
                <c:pt idx="112390">
                  <c:v>21.7285156</c:v>
                </c:pt>
                <c:pt idx="112391">
                  <c:v>-24.6582031</c:v>
                </c:pt>
                <c:pt idx="112392">
                  <c:v>-73.2421875</c:v>
                </c:pt>
                <c:pt idx="112393">
                  <c:v>-100.097656</c:v>
                </c:pt>
                <c:pt idx="112394">
                  <c:v>-96.4355469</c:v>
                </c:pt>
                <c:pt idx="112395">
                  <c:v>-73.1201172</c:v>
                </c:pt>
                <c:pt idx="112396">
                  <c:v>-29.5410156</c:v>
                </c:pt>
                <c:pt idx="112397">
                  <c:v>25.7568359</c:v>
                </c:pt>
                <c:pt idx="112398">
                  <c:v>78.6132812</c:v>
                </c:pt>
                <c:pt idx="112399">
                  <c:v>100.463867</c:v>
                </c:pt>
                <c:pt idx="112400">
                  <c:v>106.445312</c:v>
                </c:pt>
                <c:pt idx="112401">
                  <c:v>82.03125</c:v>
                </c:pt>
                <c:pt idx="112402">
                  <c:v>28.1982422</c:v>
                </c:pt>
                <c:pt idx="112403">
                  <c:v>-23.0712891</c:v>
                </c:pt>
                <c:pt idx="112404">
                  <c:v>-69.0917969</c:v>
                </c:pt>
                <c:pt idx="112405">
                  <c:v>-104.492188</c:v>
                </c:pt>
                <c:pt idx="112406">
                  <c:v>-104.003906</c:v>
                </c:pt>
                <c:pt idx="112407">
                  <c:v>-78.12499999999998</c:v>
                </c:pt>
                <c:pt idx="112408">
                  <c:v>-41.6259766</c:v>
                </c:pt>
                <c:pt idx="112409">
                  <c:v>18.5546875</c:v>
                </c:pt>
                <c:pt idx="112410">
                  <c:v>63.4765625</c:v>
                </c:pt>
                <c:pt idx="112411">
                  <c:v>101.44043</c:v>
                </c:pt>
                <c:pt idx="112412">
                  <c:v>105.712891</c:v>
                </c:pt>
                <c:pt idx="112413">
                  <c:v>87.4023438</c:v>
                </c:pt>
                <c:pt idx="112414">
                  <c:v>49.1943359</c:v>
                </c:pt>
                <c:pt idx="112415">
                  <c:v>-9.155273439999998</c:v>
                </c:pt>
                <c:pt idx="112416">
                  <c:v>-67.0166016</c:v>
                </c:pt>
                <c:pt idx="112417">
                  <c:v>-98.5107422</c:v>
                </c:pt>
                <c:pt idx="112418">
                  <c:v>-105.834961</c:v>
                </c:pt>
                <c:pt idx="112419">
                  <c:v>-92.4072266</c:v>
                </c:pt>
                <c:pt idx="112420">
                  <c:v>-41.015625</c:v>
                </c:pt>
                <c:pt idx="112421">
                  <c:v>13.3056641</c:v>
                </c:pt>
                <c:pt idx="112422">
                  <c:v>59.4482422</c:v>
                </c:pt>
                <c:pt idx="112423">
                  <c:v>98.38867190000001</c:v>
                </c:pt>
                <c:pt idx="112424">
                  <c:v>110.107422</c:v>
                </c:pt>
                <c:pt idx="112425">
                  <c:v>91.3085938</c:v>
                </c:pt>
                <c:pt idx="112426">
                  <c:v>55.5419922</c:v>
                </c:pt>
                <c:pt idx="112427">
                  <c:v>-1.953125</c:v>
                </c:pt>
                <c:pt idx="112428">
                  <c:v>-62.0117188</c:v>
                </c:pt>
                <c:pt idx="112429">
                  <c:v>-91.3085938</c:v>
                </c:pt>
                <c:pt idx="112430">
                  <c:v>-106.201172</c:v>
                </c:pt>
                <c:pt idx="112431">
                  <c:v>-93.2617188</c:v>
                </c:pt>
                <c:pt idx="112432">
                  <c:v>-51.39160159999999</c:v>
                </c:pt>
                <c:pt idx="112433">
                  <c:v>-8.66699219</c:v>
                </c:pt>
                <c:pt idx="112434">
                  <c:v>52.6123047</c:v>
                </c:pt>
                <c:pt idx="112435">
                  <c:v>96.3134766</c:v>
                </c:pt>
                <c:pt idx="112436">
                  <c:v>108.520508</c:v>
                </c:pt>
                <c:pt idx="112437">
                  <c:v>94.6044922</c:v>
                </c:pt>
                <c:pt idx="112438">
                  <c:v>59.0820312</c:v>
                </c:pt>
                <c:pt idx="112439">
                  <c:v>4.63867188</c:v>
                </c:pt>
                <c:pt idx="112440">
                  <c:v>-42.2363281</c:v>
                </c:pt>
                <c:pt idx="112441">
                  <c:v>-85.8154297</c:v>
                </c:pt>
                <c:pt idx="112442">
                  <c:v>-112.304688</c:v>
                </c:pt>
                <c:pt idx="112443">
                  <c:v>-97.2900391</c:v>
                </c:pt>
                <c:pt idx="112444">
                  <c:v>-56.640625</c:v>
                </c:pt>
                <c:pt idx="112445">
                  <c:v>-5.004882809999995</c:v>
                </c:pt>
                <c:pt idx="112446">
                  <c:v>44.921875</c:v>
                </c:pt>
                <c:pt idx="112447">
                  <c:v>81.29882809999998</c:v>
                </c:pt>
                <c:pt idx="112448">
                  <c:v>103.271484</c:v>
                </c:pt>
                <c:pt idx="112449">
                  <c:v>103.271484</c:v>
                </c:pt>
                <c:pt idx="112450">
                  <c:v>62.1337891</c:v>
                </c:pt>
                <c:pt idx="112451">
                  <c:v>14.5263672</c:v>
                </c:pt>
                <c:pt idx="112452">
                  <c:v>-35.7666016</c:v>
                </c:pt>
                <c:pt idx="112453">
                  <c:v>-83.0078125</c:v>
                </c:pt>
                <c:pt idx="112454">
                  <c:v>-103.515625</c:v>
                </c:pt>
                <c:pt idx="112455">
                  <c:v>-100.952148</c:v>
                </c:pt>
                <c:pt idx="112456">
                  <c:v>-76.17187499999996</c:v>
                </c:pt>
                <c:pt idx="112457">
                  <c:v>-20.6298828</c:v>
                </c:pt>
                <c:pt idx="112458">
                  <c:v>35.5224609</c:v>
                </c:pt>
                <c:pt idx="112459">
                  <c:v>76.2939453</c:v>
                </c:pt>
                <c:pt idx="112460">
                  <c:v>103.149414</c:v>
                </c:pt>
                <c:pt idx="112461">
                  <c:v>98.2666016</c:v>
                </c:pt>
                <c:pt idx="112462">
                  <c:v>72.265625</c:v>
                </c:pt>
                <c:pt idx="112463">
                  <c:v>19.4091797</c:v>
                </c:pt>
                <c:pt idx="112464">
                  <c:v>-30.7617188</c:v>
                </c:pt>
                <c:pt idx="112465">
                  <c:v>-74.8291016</c:v>
                </c:pt>
                <c:pt idx="112466">
                  <c:v>-104.492188</c:v>
                </c:pt>
                <c:pt idx="112467">
                  <c:v>-107.666016</c:v>
                </c:pt>
                <c:pt idx="112468">
                  <c:v>-78.4912109</c:v>
                </c:pt>
                <c:pt idx="112469">
                  <c:v>-33.3251953</c:v>
                </c:pt>
                <c:pt idx="112470">
                  <c:v>21.3623047</c:v>
                </c:pt>
                <c:pt idx="112471">
                  <c:v>70.9228516</c:v>
                </c:pt>
                <c:pt idx="112472">
                  <c:v>102.172852</c:v>
                </c:pt>
                <c:pt idx="112473">
                  <c:v>110.473633</c:v>
                </c:pt>
                <c:pt idx="112474">
                  <c:v>82.88574219999992</c:v>
                </c:pt>
                <c:pt idx="112475">
                  <c:v>33.3251953</c:v>
                </c:pt>
                <c:pt idx="112476">
                  <c:v>-15.8691406</c:v>
                </c:pt>
                <c:pt idx="112477">
                  <c:v>-72.9980469</c:v>
                </c:pt>
                <c:pt idx="112478">
                  <c:v>-95.2148438</c:v>
                </c:pt>
                <c:pt idx="112479">
                  <c:v>-99.85351559999998</c:v>
                </c:pt>
                <c:pt idx="112480">
                  <c:v>-78.7353516</c:v>
                </c:pt>
                <c:pt idx="112481">
                  <c:v>-34.7900391</c:v>
                </c:pt>
                <c:pt idx="112482">
                  <c:v>19.8974609</c:v>
                </c:pt>
                <c:pt idx="112483">
                  <c:v>71.0449219</c:v>
                </c:pt>
                <c:pt idx="112484">
                  <c:v>103.393555</c:v>
                </c:pt>
                <c:pt idx="112485">
                  <c:v>107.666016</c:v>
                </c:pt>
                <c:pt idx="112486">
                  <c:v>83.8623047</c:v>
                </c:pt>
                <c:pt idx="112487">
                  <c:v>37.2314453</c:v>
                </c:pt>
                <c:pt idx="112488">
                  <c:v>-20.5078125</c:v>
                </c:pt>
                <c:pt idx="112489">
                  <c:v>-72.50976559999998</c:v>
                </c:pt>
                <c:pt idx="112490">
                  <c:v>-96.1914062</c:v>
                </c:pt>
                <c:pt idx="112491">
                  <c:v>-103.637695</c:v>
                </c:pt>
                <c:pt idx="112492">
                  <c:v>-83.2519531</c:v>
                </c:pt>
                <c:pt idx="112493">
                  <c:v>-44.7998047</c:v>
                </c:pt>
                <c:pt idx="112494">
                  <c:v>10.0097656</c:v>
                </c:pt>
                <c:pt idx="112495">
                  <c:v>66.40625</c:v>
                </c:pt>
                <c:pt idx="112496">
                  <c:v>96.1914062</c:v>
                </c:pt>
                <c:pt idx="112497">
                  <c:v>106.689453</c:v>
                </c:pt>
                <c:pt idx="112498">
                  <c:v>91.796875</c:v>
                </c:pt>
                <c:pt idx="112499">
                  <c:v>51.39160159999999</c:v>
                </c:pt>
                <c:pt idx="112500">
                  <c:v>-3.05175781</c:v>
                </c:pt>
                <c:pt idx="112501">
                  <c:v>-62.1337891</c:v>
                </c:pt>
                <c:pt idx="112502">
                  <c:v>-90.57617190000001</c:v>
                </c:pt>
                <c:pt idx="112503">
                  <c:v>-107.421875</c:v>
                </c:pt>
                <c:pt idx="112504">
                  <c:v>-94.2382812</c:v>
                </c:pt>
                <c:pt idx="112505">
                  <c:v>-50.4150391</c:v>
                </c:pt>
                <c:pt idx="112506">
                  <c:v>2.07519531</c:v>
                </c:pt>
                <c:pt idx="112507">
                  <c:v>54.0771484</c:v>
                </c:pt>
                <c:pt idx="112508">
                  <c:v>93.1396484</c:v>
                </c:pt>
                <c:pt idx="112509">
                  <c:v>101.928711</c:v>
                </c:pt>
                <c:pt idx="112510">
                  <c:v>96.1914062</c:v>
                </c:pt>
                <c:pt idx="112511">
                  <c:v>56.88476559999999</c:v>
                </c:pt>
                <c:pt idx="112512">
                  <c:v>2.56347656</c:v>
                </c:pt>
                <c:pt idx="112513">
                  <c:v>-47.85156249999999</c:v>
                </c:pt>
                <c:pt idx="112514">
                  <c:v>-90.57617190000001</c:v>
                </c:pt>
                <c:pt idx="112515">
                  <c:v>-105.59082</c:v>
                </c:pt>
                <c:pt idx="112516">
                  <c:v>-94.4824219</c:v>
                </c:pt>
                <c:pt idx="112517">
                  <c:v>-62.2558594</c:v>
                </c:pt>
                <c:pt idx="112518">
                  <c:v>-7.324218749999996</c:v>
                </c:pt>
                <c:pt idx="112519">
                  <c:v>40.2832031</c:v>
                </c:pt>
                <c:pt idx="112520">
                  <c:v>87.7685547</c:v>
                </c:pt>
                <c:pt idx="112521">
                  <c:v>108.276367</c:v>
                </c:pt>
                <c:pt idx="112522">
                  <c:v>100.830078</c:v>
                </c:pt>
                <c:pt idx="112523">
                  <c:v>67.8710938</c:v>
                </c:pt>
                <c:pt idx="112524">
                  <c:v>9.39941406</c:v>
                </c:pt>
                <c:pt idx="112525">
                  <c:v>-39.9169922</c:v>
                </c:pt>
                <c:pt idx="112526">
                  <c:v>-84.5947266</c:v>
                </c:pt>
                <c:pt idx="112527">
                  <c:v>-105.46875</c:v>
                </c:pt>
                <c:pt idx="112528">
                  <c:v>-101.318359</c:v>
                </c:pt>
                <c:pt idx="112529">
                  <c:v>-60.3027344</c:v>
                </c:pt>
                <c:pt idx="112530">
                  <c:v>-18.1884766</c:v>
                </c:pt>
                <c:pt idx="112531">
                  <c:v>35.2783203</c:v>
                </c:pt>
                <c:pt idx="112532">
                  <c:v>76.2939453</c:v>
                </c:pt>
                <c:pt idx="112533">
                  <c:v>97.1679688</c:v>
                </c:pt>
                <c:pt idx="112534">
                  <c:v>100.097656</c:v>
                </c:pt>
                <c:pt idx="112535">
                  <c:v>77.75878909999996</c:v>
                </c:pt>
                <c:pt idx="112536">
                  <c:v>26.8554688</c:v>
                </c:pt>
                <c:pt idx="112537">
                  <c:v>-31.0058594</c:v>
                </c:pt>
                <c:pt idx="112538">
                  <c:v>-78.0029297</c:v>
                </c:pt>
                <c:pt idx="112539">
                  <c:v>-104.858398</c:v>
                </c:pt>
                <c:pt idx="112540">
                  <c:v>-106.567383</c:v>
                </c:pt>
                <c:pt idx="112541">
                  <c:v>-78.7353516</c:v>
                </c:pt>
                <c:pt idx="112542">
                  <c:v>-19.6533203</c:v>
                </c:pt>
                <c:pt idx="112543">
                  <c:v>30.3955078</c:v>
                </c:pt>
                <c:pt idx="112544">
                  <c:v>77.27050779999998</c:v>
                </c:pt>
                <c:pt idx="112545">
                  <c:v>101.318359</c:v>
                </c:pt>
                <c:pt idx="112546">
                  <c:v>106.811523</c:v>
                </c:pt>
                <c:pt idx="112547">
                  <c:v>74.5849609</c:v>
                </c:pt>
                <c:pt idx="112548">
                  <c:v>32.1044922</c:v>
                </c:pt>
                <c:pt idx="112549">
                  <c:v>-26.9775391</c:v>
                </c:pt>
                <c:pt idx="112550">
                  <c:v>-70.67871089999993</c:v>
                </c:pt>
                <c:pt idx="112551">
                  <c:v>-102.050781</c:v>
                </c:pt>
                <c:pt idx="112552">
                  <c:v>-107.299805</c:v>
                </c:pt>
                <c:pt idx="112553">
                  <c:v>-79.8339844</c:v>
                </c:pt>
                <c:pt idx="112554">
                  <c:v>-36.1328125</c:v>
                </c:pt>
                <c:pt idx="112555">
                  <c:v>23.0712891</c:v>
                </c:pt>
                <c:pt idx="112556">
                  <c:v>71.1669922</c:v>
                </c:pt>
                <c:pt idx="112557">
                  <c:v>107.788086</c:v>
                </c:pt>
                <c:pt idx="112558">
                  <c:v>111.328125</c:v>
                </c:pt>
                <c:pt idx="112559">
                  <c:v>87.15820309999998</c:v>
                </c:pt>
                <c:pt idx="112560">
                  <c:v>36.2548828</c:v>
                </c:pt>
                <c:pt idx="112561">
                  <c:v>-15.0146484</c:v>
                </c:pt>
                <c:pt idx="112562">
                  <c:v>-65.4296875</c:v>
                </c:pt>
                <c:pt idx="112563">
                  <c:v>-105.46875</c:v>
                </c:pt>
                <c:pt idx="112564">
                  <c:v>-104.858398</c:v>
                </c:pt>
                <c:pt idx="112565">
                  <c:v>-83.0078125</c:v>
                </c:pt>
                <c:pt idx="112566">
                  <c:v>-41.7480469</c:v>
                </c:pt>
                <c:pt idx="112567">
                  <c:v>15.1367188</c:v>
                </c:pt>
                <c:pt idx="112568">
                  <c:v>64.2089844</c:v>
                </c:pt>
                <c:pt idx="112569">
                  <c:v>97.5341797</c:v>
                </c:pt>
                <c:pt idx="112570">
                  <c:v>103.759766</c:v>
                </c:pt>
                <c:pt idx="112571">
                  <c:v>88.2568359</c:v>
                </c:pt>
                <c:pt idx="112572">
                  <c:v>41.8701172</c:v>
                </c:pt>
                <c:pt idx="112573">
                  <c:v>-11.1083984</c:v>
                </c:pt>
                <c:pt idx="112574">
                  <c:v>-53.2226562</c:v>
                </c:pt>
                <c:pt idx="112575">
                  <c:v>-89.7216797</c:v>
                </c:pt>
                <c:pt idx="112576">
                  <c:v>-108.032227</c:v>
                </c:pt>
                <c:pt idx="112577">
                  <c:v>-100.952148</c:v>
                </c:pt>
                <c:pt idx="112578">
                  <c:v>-51.8798828</c:v>
                </c:pt>
                <c:pt idx="112579">
                  <c:v>2.80761719</c:v>
                </c:pt>
                <c:pt idx="112580">
                  <c:v>46.7529297</c:v>
                </c:pt>
                <c:pt idx="112581">
                  <c:v>89.35546879999995</c:v>
                </c:pt>
                <c:pt idx="112582">
                  <c:v>107.910156</c:v>
                </c:pt>
                <c:pt idx="112583">
                  <c:v>88.0126953</c:v>
                </c:pt>
                <c:pt idx="112584">
                  <c:v>59.0820312</c:v>
                </c:pt>
                <c:pt idx="112585">
                  <c:v>5.73730469</c:v>
                </c:pt>
                <c:pt idx="112586">
                  <c:v>-50.78125</c:v>
                </c:pt>
                <c:pt idx="112587">
                  <c:v>-86.6699219</c:v>
                </c:pt>
                <c:pt idx="112588">
                  <c:v>-108.886719</c:v>
                </c:pt>
                <c:pt idx="112589">
                  <c:v>-100.830078</c:v>
                </c:pt>
                <c:pt idx="112590">
                  <c:v>-57.61718749999999</c:v>
                </c:pt>
                <c:pt idx="112591">
                  <c:v>-0.9765625</c:v>
                </c:pt>
                <c:pt idx="112592">
                  <c:v>47.1191406</c:v>
                </c:pt>
                <c:pt idx="112593">
                  <c:v>88.37890619999993</c:v>
                </c:pt>
                <c:pt idx="112594">
                  <c:v>108.276367</c:v>
                </c:pt>
                <c:pt idx="112595">
                  <c:v>94.3603516</c:v>
                </c:pt>
                <c:pt idx="112596">
                  <c:v>66.7724609</c:v>
                </c:pt>
                <c:pt idx="112597">
                  <c:v>16.6015625</c:v>
                </c:pt>
                <c:pt idx="112598">
                  <c:v>-46.3867188</c:v>
                </c:pt>
                <c:pt idx="112599">
                  <c:v>-85.08300779999998</c:v>
                </c:pt>
                <c:pt idx="112600">
                  <c:v>-107.055664</c:v>
                </c:pt>
                <c:pt idx="112601">
                  <c:v>-94.97070309999998</c:v>
                </c:pt>
                <c:pt idx="112602">
                  <c:v>-73.2421875</c:v>
                </c:pt>
                <c:pt idx="112603">
                  <c:v>-18.3105469</c:v>
                </c:pt>
                <c:pt idx="112604">
                  <c:v>33.9355469</c:v>
                </c:pt>
                <c:pt idx="112605">
                  <c:v>75.8056641</c:v>
                </c:pt>
                <c:pt idx="112606">
                  <c:v>108.520508</c:v>
                </c:pt>
                <c:pt idx="112607">
                  <c:v>105.59082</c:v>
                </c:pt>
                <c:pt idx="112608">
                  <c:v>76.6601562</c:v>
                </c:pt>
                <c:pt idx="112609">
                  <c:v>19.0429688</c:v>
                </c:pt>
                <c:pt idx="112610">
                  <c:v>-32.2265625</c:v>
                </c:pt>
                <c:pt idx="112611">
                  <c:v>-74.0966797</c:v>
                </c:pt>
                <c:pt idx="112612">
                  <c:v>-104.248047</c:v>
                </c:pt>
                <c:pt idx="112613">
                  <c:v>-102.539062</c:v>
                </c:pt>
                <c:pt idx="112614">
                  <c:v>-77.8808594</c:v>
                </c:pt>
                <c:pt idx="112615">
                  <c:v>-23.6816406</c:v>
                </c:pt>
                <c:pt idx="112616">
                  <c:v>24.2919922</c:v>
                </c:pt>
                <c:pt idx="112617">
                  <c:v>71.4111328</c:v>
                </c:pt>
                <c:pt idx="112618">
                  <c:v>105.34668</c:v>
                </c:pt>
                <c:pt idx="112619">
                  <c:v>104.980469</c:v>
                </c:pt>
                <c:pt idx="112620">
                  <c:v>79.1015625</c:v>
                </c:pt>
                <c:pt idx="112621">
                  <c:v>27.2216797</c:v>
                </c:pt>
                <c:pt idx="112622">
                  <c:v>-29.296875</c:v>
                </c:pt>
                <c:pt idx="112623">
                  <c:v>-75.8056641</c:v>
                </c:pt>
                <c:pt idx="112624">
                  <c:v>-100.830078</c:v>
                </c:pt>
                <c:pt idx="112625">
                  <c:v>-99.4873047</c:v>
                </c:pt>
                <c:pt idx="112626">
                  <c:v>-79.8339844</c:v>
                </c:pt>
                <c:pt idx="112627">
                  <c:v>-38.9404297</c:v>
                </c:pt>
                <c:pt idx="112628">
                  <c:v>22.0947266</c:v>
                </c:pt>
                <c:pt idx="112629">
                  <c:v>73.9746094</c:v>
                </c:pt>
                <c:pt idx="112630">
                  <c:v>100.585938</c:v>
                </c:pt>
                <c:pt idx="112631">
                  <c:v>105.46875</c:v>
                </c:pt>
                <c:pt idx="112632">
                  <c:v>83.12988279999993</c:v>
                </c:pt>
                <c:pt idx="112633">
                  <c:v>41.3818359</c:v>
                </c:pt>
                <c:pt idx="112634">
                  <c:v>-16.1132812</c:v>
                </c:pt>
                <c:pt idx="112635">
                  <c:v>-68.7255859</c:v>
                </c:pt>
                <c:pt idx="112636">
                  <c:v>-95.4589844</c:v>
                </c:pt>
                <c:pt idx="112637">
                  <c:v>-106.933594</c:v>
                </c:pt>
                <c:pt idx="112638">
                  <c:v>-83.4960938</c:v>
                </c:pt>
                <c:pt idx="112639">
                  <c:v>-41.015625</c:v>
                </c:pt>
                <c:pt idx="112640">
                  <c:v>16.8457031</c:v>
                </c:pt>
                <c:pt idx="112641">
                  <c:v>65.67382809999994</c:v>
                </c:pt>
                <c:pt idx="112642">
                  <c:v>94.4824219</c:v>
                </c:pt>
                <c:pt idx="112643">
                  <c:v>106.323242</c:v>
                </c:pt>
                <c:pt idx="112644">
                  <c:v>92.77343749999996</c:v>
                </c:pt>
                <c:pt idx="112645">
                  <c:v>41.9921875</c:v>
                </c:pt>
                <c:pt idx="112646">
                  <c:v>-16.2353516</c:v>
                </c:pt>
                <c:pt idx="112647">
                  <c:v>-62.5</c:v>
                </c:pt>
                <c:pt idx="112648">
                  <c:v>-93.1396484</c:v>
                </c:pt>
                <c:pt idx="112649">
                  <c:v>-105.102539</c:v>
                </c:pt>
                <c:pt idx="112650">
                  <c:v>-93.01757809999998</c:v>
                </c:pt>
                <c:pt idx="112651">
                  <c:v>-52.3681641</c:v>
                </c:pt>
                <c:pt idx="112652">
                  <c:v>4.51660156</c:v>
                </c:pt>
                <c:pt idx="112653">
                  <c:v>52.2460938</c:v>
                </c:pt>
                <c:pt idx="112654">
                  <c:v>89.5996094</c:v>
                </c:pt>
                <c:pt idx="112655">
                  <c:v>111.694336</c:v>
                </c:pt>
                <c:pt idx="112656">
                  <c:v>91.796875</c:v>
                </c:pt>
                <c:pt idx="112657">
                  <c:v>50.1708984</c:v>
                </c:pt>
                <c:pt idx="112658">
                  <c:v>-4.02832031</c:v>
                </c:pt>
                <c:pt idx="112659">
                  <c:v>-55.7861328</c:v>
                </c:pt>
                <c:pt idx="112660">
                  <c:v>-96.80175779999998</c:v>
                </c:pt>
                <c:pt idx="112661">
                  <c:v>-108.276367</c:v>
                </c:pt>
                <c:pt idx="112662">
                  <c:v>-87.03613279999998</c:v>
                </c:pt>
                <c:pt idx="112663">
                  <c:v>-61.2792969</c:v>
                </c:pt>
                <c:pt idx="112664">
                  <c:v>-4.63867188</c:v>
                </c:pt>
                <c:pt idx="112665">
                  <c:v>54.4433594</c:v>
                </c:pt>
                <c:pt idx="112666">
                  <c:v>83.3740234</c:v>
                </c:pt>
                <c:pt idx="112667">
                  <c:v>101.074219</c:v>
                </c:pt>
                <c:pt idx="112668">
                  <c:v>95.2148438</c:v>
                </c:pt>
                <c:pt idx="112669">
                  <c:v>67.0166016</c:v>
                </c:pt>
                <c:pt idx="112670">
                  <c:v>14.2822266</c:v>
                </c:pt>
                <c:pt idx="112671">
                  <c:v>-45.1660156</c:v>
                </c:pt>
                <c:pt idx="112672">
                  <c:v>-83.3740234</c:v>
                </c:pt>
                <c:pt idx="112673">
                  <c:v>-102.416992</c:v>
                </c:pt>
                <c:pt idx="112674">
                  <c:v>-95.2148438</c:v>
                </c:pt>
                <c:pt idx="112675">
                  <c:v>-62.7441406</c:v>
                </c:pt>
                <c:pt idx="112676">
                  <c:v>-15.2587891</c:v>
                </c:pt>
                <c:pt idx="112677">
                  <c:v>36.3769531</c:v>
                </c:pt>
                <c:pt idx="112678">
                  <c:v>89.2333984</c:v>
                </c:pt>
                <c:pt idx="112679">
                  <c:v>110.107422</c:v>
                </c:pt>
                <c:pt idx="112680">
                  <c:v>98.9990234</c:v>
                </c:pt>
                <c:pt idx="112681">
                  <c:v>63.5986328</c:v>
                </c:pt>
                <c:pt idx="112682">
                  <c:v>18.7988281</c:v>
                </c:pt>
                <c:pt idx="112683">
                  <c:v>-32.4707031</c:v>
                </c:pt>
                <c:pt idx="112684">
                  <c:v>-81.7871094</c:v>
                </c:pt>
                <c:pt idx="112685">
                  <c:v>-104.125977</c:v>
                </c:pt>
                <c:pt idx="112686">
                  <c:v>-100.708008</c:v>
                </c:pt>
                <c:pt idx="112687">
                  <c:v>-79.7119141</c:v>
                </c:pt>
                <c:pt idx="112688">
                  <c:v>-26.9775391</c:v>
                </c:pt>
                <c:pt idx="112689">
                  <c:v>29.7851562</c:v>
                </c:pt>
                <c:pt idx="112690">
                  <c:v>79.8339844</c:v>
                </c:pt>
                <c:pt idx="112691">
                  <c:v>100.097656</c:v>
                </c:pt>
                <c:pt idx="112692">
                  <c:v>96.5576172</c:v>
                </c:pt>
                <c:pt idx="112693">
                  <c:v>78.0029297</c:v>
                </c:pt>
                <c:pt idx="112694">
                  <c:v>33.5693359</c:v>
                </c:pt>
                <c:pt idx="112695">
                  <c:v>-24.90234379999998</c:v>
                </c:pt>
                <c:pt idx="112696">
                  <c:v>-75.31738279999998</c:v>
                </c:pt>
                <c:pt idx="112697">
                  <c:v>-95.9472656</c:v>
                </c:pt>
                <c:pt idx="112698">
                  <c:v>-102.905273</c:v>
                </c:pt>
                <c:pt idx="112699">
                  <c:v>-78.8574219</c:v>
                </c:pt>
                <c:pt idx="112700">
                  <c:v>-27.8320312</c:v>
                </c:pt>
                <c:pt idx="112701">
                  <c:v>17.3339844</c:v>
                </c:pt>
                <c:pt idx="112702">
                  <c:v>69.2138672</c:v>
                </c:pt>
                <c:pt idx="112703">
                  <c:v>99.2431641</c:v>
                </c:pt>
                <c:pt idx="112704">
                  <c:v>108.886719</c:v>
                </c:pt>
                <c:pt idx="112705">
                  <c:v>80.68847659999993</c:v>
                </c:pt>
                <c:pt idx="112706">
                  <c:v>34.5458984</c:v>
                </c:pt>
                <c:pt idx="112707">
                  <c:v>-19.0429688</c:v>
                </c:pt>
                <c:pt idx="112708">
                  <c:v>-66.52832029999998</c:v>
                </c:pt>
                <c:pt idx="112709">
                  <c:v>-95.9472656</c:v>
                </c:pt>
                <c:pt idx="112710">
                  <c:v>-103.881836</c:v>
                </c:pt>
                <c:pt idx="112711">
                  <c:v>-74.3408203</c:v>
                </c:pt>
                <c:pt idx="112712">
                  <c:v>-31.4941406</c:v>
                </c:pt>
                <c:pt idx="112713">
                  <c:v>18.7988281</c:v>
                </c:pt>
                <c:pt idx="112714">
                  <c:v>70.55664059999998</c:v>
                </c:pt>
                <c:pt idx="112715">
                  <c:v>99.60937499999996</c:v>
                </c:pt>
                <c:pt idx="112716">
                  <c:v>104.003906</c:v>
                </c:pt>
                <c:pt idx="112717">
                  <c:v>80.32226559999998</c:v>
                </c:pt>
                <c:pt idx="112718">
                  <c:v>42.7246094</c:v>
                </c:pt>
                <c:pt idx="112719">
                  <c:v>-14.4042969</c:v>
                </c:pt>
                <c:pt idx="112720">
                  <c:v>-62.5</c:v>
                </c:pt>
                <c:pt idx="112721">
                  <c:v>-87.6464844</c:v>
                </c:pt>
                <c:pt idx="112722">
                  <c:v>-111.816406</c:v>
                </c:pt>
                <c:pt idx="112723">
                  <c:v>-94.7265625</c:v>
                </c:pt>
                <c:pt idx="112724">
                  <c:v>-44.6777344</c:v>
                </c:pt>
                <c:pt idx="112725">
                  <c:v>2.07519531</c:v>
                </c:pt>
                <c:pt idx="112726">
                  <c:v>51.2695312</c:v>
                </c:pt>
                <c:pt idx="112727">
                  <c:v>94.2382812</c:v>
                </c:pt>
                <c:pt idx="112728">
                  <c:v>110.473633</c:v>
                </c:pt>
                <c:pt idx="112729">
                  <c:v>89.5996094</c:v>
                </c:pt>
                <c:pt idx="112730">
                  <c:v>58.1054688</c:v>
                </c:pt>
                <c:pt idx="112731">
                  <c:v>-0.732421875</c:v>
                </c:pt>
                <c:pt idx="112732">
                  <c:v>-52.734375</c:v>
                </c:pt>
                <c:pt idx="112733">
                  <c:v>-90.94238279999998</c:v>
                </c:pt>
                <c:pt idx="112734">
                  <c:v>-108.398438</c:v>
                </c:pt>
                <c:pt idx="112735">
                  <c:v>-96.3134766</c:v>
                </c:pt>
                <c:pt idx="112736">
                  <c:v>-54.32128909999999</c:v>
                </c:pt>
                <c:pt idx="112737">
                  <c:v>-2.07519531</c:v>
                </c:pt>
                <c:pt idx="112738">
                  <c:v>48.9501953</c:v>
                </c:pt>
                <c:pt idx="112739">
                  <c:v>93.87207029999993</c:v>
                </c:pt>
                <c:pt idx="112740">
                  <c:v>107.421875</c:v>
                </c:pt>
                <c:pt idx="112741">
                  <c:v>90.08789059999998</c:v>
                </c:pt>
                <c:pt idx="112742">
                  <c:v>56.3964844</c:v>
                </c:pt>
                <c:pt idx="112743">
                  <c:v>8.42285156</c:v>
                </c:pt>
                <c:pt idx="112744">
                  <c:v>-43.3349609</c:v>
                </c:pt>
                <c:pt idx="112745">
                  <c:v>-91.3085938</c:v>
                </c:pt>
                <c:pt idx="112746">
                  <c:v>-113.28125</c:v>
                </c:pt>
                <c:pt idx="112747">
                  <c:v>-94.4824219</c:v>
                </c:pt>
                <c:pt idx="112748">
                  <c:v>-57.7392578</c:v>
                </c:pt>
                <c:pt idx="112749">
                  <c:v>-16.6015625</c:v>
                </c:pt>
                <c:pt idx="112750">
                  <c:v>43.8232422</c:v>
                </c:pt>
                <c:pt idx="112751">
                  <c:v>87.2802734</c:v>
                </c:pt>
                <c:pt idx="112752">
                  <c:v>105.712891</c:v>
                </c:pt>
                <c:pt idx="112753">
                  <c:v>98.63281249999996</c:v>
                </c:pt>
                <c:pt idx="112754">
                  <c:v>69.58007809999994</c:v>
                </c:pt>
                <c:pt idx="112755">
                  <c:v>15.8691406</c:v>
                </c:pt>
                <c:pt idx="112756">
                  <c:v>-32.9589844</c:v>
                </c:pt>
                <c:pt idx="112757">
                  <c:v>-75.19531249999996</c:v>
                </c:pt>
                <c:pt idx="112758">
                  <c:v>-100.952148</c:v>
                </c:pt>
                <c:pt idx="112759">
                  <c:v>-94.7265625</c:v>
                </c:pt>
                <c:pt idx="112760">
                  <c:v>-72.6318359</c:v>
                </c:pt>
                <c:pt idx="112761">
                  <c:v>-27.34375</c:v>
                </c:pt>
                <c:pt idx="112762">
                  <c:v>33.0810547</c:v>
                </c:pt>
                <c:pt idx="112763">
                  <c:v>79.1015625</c:v>
                </c:pt>
                <c:pt idx="112764">
                  <c:v>108.398438</c:v>
                </c:pt>
                <c:pt idx="112765">
                  <c:v>109.863281</c:v>
                </c:pt>
                <c:pt idx="112766">
                  <c:v>77.8808594</c:v>
                </c:pt>
                <c:pt idx="112767">
                  <c:v>26.8554688</c:v>
                </c:pt>
                <c:pt idx="112768">
                  <c:v>-23.9257812</c:v>
                </c:pt>
                <c:pt idx="112769">
                  <c:v>-73.48632809999998</c:v>
                </c:pt>
                <c:pt idx="112770">
                  <c:v>-100.097656</c:v>
                </c:pt>
                <c:pt idx="112771">
                  <c:v>-103.393555</c:v>
                </c:pt>
                <c:pt idx="112772">
                  <c:v>-78.0029297</c:v>
                </c:pt>
                <c:pt idx="112773">
                  <c:v>-26.2451172</c:v>
                </c:pt>
                <c:pt idx="112774">
                  <c:v>17.7001953</c:v>
                </c:pt>
                <c:pt idx="112775">
                  <c:v>78.7353516</c:v>
                </c:pt>
                <c:pt idx="112776">
                  <c:v>107.666016</c:v>
                </c:pt>
                <c:pt idx="112777">
                  <c:v>101.318359</c:v>
                </c:pt>
                <c:pt idx="112778">
                  <c:v>75.6835938</c:v>
                </c:pt>
                <c:pt idx="112779">
                  <c:v>34.3017578</c:v>
                </c:pt>
                <c:pt idx="112780">
                  <c:v>-19.0429688</c:v>
                </c:pt>
                <c:pt idx="112781">
                  <c:v>-72.50976559999998</c:v>
                </c:pt>
                <c:pt idx="112782">
                  <c:v>-102.050781</c:v>
                </c:pt>
                <c:pt idx="112783">
                  <c:v>-102.905273</c:v>
                </c:pt>
                <c:pt idx="112784">
                  <c:v>-80.078125</c:v>
                </c:pt>
                <c:pt idx="112785">
                  <c:v>-33.0810547</c:v>
                </c:pt>
                <c:pt idx="112786">
                  <c:v>15.0146484</c:v>
                </c:pt>
                <c:pt idx="112787">
                  <c:v>64.6972656</c:v>
                </c:pt>
                <c:pt idx="112788">
                  <c:v>99.2431641</c:v>
                </c:pt>
                <c:pt idx="112789">
                  <c:v>111.328125</c:v>
                </c:pt>
                <c:pt idx="112790">
                  <c:v>90.2099609</c:v>
                </c:pt>
                <c:pt idx="112791">
                  <c:v>38.5742188</c:v>
                </c:pt>
                <c:pt idx="112792">
                  <c:v>-13.3056641</c:v>
                </c:pt>
                <c:pt idx="112793">
                  <c:v>-64.9414062</c:v>
                </c:pt>
                <c:pt idx="112794">
                  <c:v>-96.80175779999998</c:v>
                </c:pt>
                <c:pt idx="112795">
                  <c:v>-108.276367</c:v>
                </c:pt>
                <c:pt idx="112796">
                  <c:v>-94.84863279999998</c:v>
                </c:pt>
                <c:pt idx="112797">
                  <c:v>-49.80468749999996</c:v>
                </c:pt>
                <c:pt idx="112798">
                  <c:v>5.37109375</c:v>
                </c:pt>
                <c:pt idx="112799">
                  <c:v>60.7910156</c:v>
                </c:pt>
                <c:pt idx="112800">
                  <c:v>98.9990234</c:v>
                </c:pt>
                <c:pt idx="112801">
                  <c:v>109.619141</c:v>
                </c:pt>
                <c:pt idx="112802">
                  <c:v>96.67968749999996</c:v>
                </c:pt>
                <c:pt idx="112803">
                  <c:v>53.2226562</c:v>
                </c:pt>
                <c:pt idx="112804">
                  <c:v>-5.24902344</c:v>
                </c:pt>
                <c:pt idx="112805">
                  <c:v>-55.0537109</c:v>
                </c:pt>
                <c:pt idx="112806">
                  <c:v>-96.67968749999996</c:v>
                </c:pt>
                <c:pt idx="112807">
                  <c:v>-115.112305</c:v>
                </c:pt>
                <c:pt idx="112808">
                  <c:v>-95.4589844</c:v>
                </c:pt>
                <c:pt idx="112809">
                  <c:v>-58.9599609</c:v>
                </c:pt>
                <c:pt idx="112810">
                  <c:v>-7.44628906</c:v>
                </c:pt>
                <c:pt idx="112811">
                  <c:v>46.9970703</c:v>
                </c:pt>
                <c:pt idx="112812">
                  <c:v>91.1865234</c:v>
                </c:pt>
                <c:pt idx="112813">
                  <c:v>108.154297</c:v>
                </c:pt>
                <c:pt idx="112814">
                  <c:v>89.2333984</c:v>
                </c:pt>
                <c:pt idx="112815">
                  <c:v>59.0820312</c:v>
                </c:pt>
                <c:pt idx="112816">
                  <c:v>8.7890625</c:v>
                </c:pt>
                <c:pt idx="112817">
                  <c:v>-45.6542969</c:v>
                </c:pt>
                <c:pt idx="112818">
                  <c:v>-88.8671875</c:v>
                </c:pt>
                <c:pt idx="112819">
                  <c:v>-108.764648</c:v>
                </c:pt>
                <c:pt idx="112820">
                  <c:v>-96.1914062</c:v>
                </c:pt>
                <c:pt idx="112821">
                  <c:v>-60.9130859</c:v>
                </c:pt>
                <c:pt idx="112822">
                  <c:v>-10.7421875</c:v>
                </c:pt>
                <c:pt idx="112823">
                  <c:v>49.3164062</c:v>
                </c:pt>
                <c:pt idx="112824">
                  <c:v>92.5292969</c:v>
                </c:pt>
                <c:pt idx="112825">
                  <c:v>109.619141</c:v>
                </c:pt>
                <c:pt idx="112826">
                  <c:v>103.637695</c:v>
                </c:pt>
                <c:pt idx="112827">
                  <c:v>62.1337891</c:v>
                </c:pt>
                <c:pt idx="112828">
                  <c:v>12.9394531</c:v>
                </c:pt>
                <c:pt idx="112829">
                  <c:v>-37.7197266</c:v>
                </c:pt>
                <c:pt idx="112830">
                  <c:v>-82.88574219999992</c:v>
                </c:pt>
                <c:pt idx="112831">
                  <c:v>-106.445312</c:v>
                </c:pt>
                <c:pt idx="112832">
                  <c:v>-94.84863279999998</c:v>
                </c:pt>
                <c:pt idx="112833">
                  <c:v>-67.50488279999998</c:v>
                </c:pt>
                <c:pt idx="112834">
                  <c:v>-23.0712891</c:v>
                </c:pt>
                <c:pt idx="112835">
                  <c:v>32.9589844</c:v>
                </c:pt>
                <c:pt idx="112836">
                  <c:v>78.0029297</c:v>
                </c:pt>
                <c:pt idx="112837">
                  <c:v>101.806641</c:v>
                </c:pt>
                <c:pt idx="112838">
                  <c:v>105.46875</c:v>
                </c:pt>
                <c:pt idx="112839">
                  <c:v>73.48632809999998</c:v>
                </c:pt>
                <c:pt idx="112840">
                  <c:v>21.9726562</c:v>
                </c:pt>
                <c:pt idx="112841">
                  <c:v>-32.9589844</c:v>
                </c:pt>
                <c:pt idx="112842">
                  <c:v>-77.14843749999996</c:v>
                </c:pt>
                <c:pt idx="112843">
                  <c:v>-104.858398</c:v>
                </c:pt>
                <c:pt idx="112844">
                  <c:v>-101.196289</c:v>
                </c:pt>
                <c:pt idx="112845">
                  <c:v>-68.1152344</c:v>
                </c:pt>
                <c:pt idx="112846">
                  <c:v>-28.5644531</c:v>
                </c:pt>
                <c:pt idx="112847">
                  <c:v>27.8320312</c:v>
                </c:pt>
                <c:pt idx="112848">
                  <c:v>84.4726562</c:v>
                </c:pt>
                <c:pt idx="112849">
                  <c:v>105.102539</c:v>
                </c:pt>
                <c:pt idx="112850">
                  <c:v>97.1679688</c:v>
                </c:pt>
                <c:pt idx="112851">
                  <c:v>75.31738279999998</c:v>
                </c:pt>
                <c:pt idx="112852">
                  <c:v>30.7617188</c:v>
                </c:pt>
                <c:pt idx="112853">
                  <c:v>-25.5126953</c:v>
                </c:pt>
                <c:pt idx="112854">
                  <c:v>-70.67871089999993</c:v>
                </c:pt>
                <c:pt idx="112855">
                  <c:v>-97.65625</c:v>
                </c:pt>
                <c:pt idx="112856">
                  <c:v>-101.196289</c:v>
                </c:pt>
                <c:pt idx="112857">
                  <c:v>-77.8808594</c:v>
                </c:pt>
                <c:pt idx="112858">
                  <c:v>-28.8085938</c:v>
                </c:pt>
                <c:pt idx="112859">
                  <c:v>25.2685547</c:v>
                </c:pt>
                <c:pt idx="112860">
                  <c:v>80.2001953</c:v>
                </c:pt>
                <c:pt idx="112861">
                  <c:v>102.661133</c:v>
                </c:pt>
                <c:pt idx="112862">
                  <c:v>104.003906</c:v>
                </c:pt>
                <c:pt idx="112863">
                  <c:v>83.12988279999993</c:v>
                </c:pt>
                <c:pt idx="112864">
                  <c:v>36.6210938</c:v>
                </c:pt>
                <c:pt idx="112865">
                  <c:v>-16.3574219</c:v>
                </c:pt>
                <c:pt idx="112866">
                  <c:v>-64.6972656</c:v>
                </c:pt>
                <c:pt idx="112867">
                  <c:v>-101.928711</c:v>
                </c:pt>
                <c:pt idx="112868">
                  <c:v>-110.839844</c:v>
                </c:pt>
                <c:pt idx="112869">
                  <c:v>-88.0126953</c:v>
                </c:pt>
                <c:pt idx="112870">
                  <c:v>-44.55566409999999</c:v>
                </c:pt>
                <c:pt idx="112871">
                  <c:v>9.155273439999998</c:v>
                </c:pt>
                <c:pt idx="112872">
                  <c:v>61.6455078</c:v>
                </c:pt>
                <c:pt idx="112873">
                  <c:v>96.67968749999996</c:v>
                </c:pt>
                <c:pt idx="112874">
                  <c:v>106.689453</c:v>
                </c:pt>
                <c:pt idx="112875">
                  <c:v>84.9609375</c:v>
                </c:pt>
                <c:pt idx="112876">
                  <c:v>47.6074219</c:v>
                </c:pt>
                <c:pt idx="112877">
                  <c:v>-2.9296875</c:v>
                </c:pt>
                <c:pt idx="112878">
                  <c:v>-56.3964844</c:v>
                </c:pt>
                <c:pt idx="112879">
                  <c:v>-97.4121094</c:v>
                </c:pt>
                <c:pt idx="112880">
                  <c:v>-110.107422</c:v>
                </c:pt>
                <c:pt idx="112881">
                  <c:v>-92.89550779999998</c:v>
                </c:pt>
                <c:pt idx="112882">
                  <c:v>-53.34472659999999</c:v>
                </c:pt>
                <c:pt idx="112883">
                  <c:v>7.44628906</c:v>
                </c:pt>
                <c:pt idx="112884">
                  <c:v>54.8095703</c:v>
                </c:pt>
                <c:pt idx="112885">
                  <c:v>91.6748047</c:v>
                </c:pt>
                <c:pt idx="112886">
                  <c:v>105.957031</c:v>
                </c:pt>
                <c:pt idx="112887">
                  <c:v>97.1679688</c:v>
                </c:pt>
                <c:pt idx="112888">
                  <c:v>55.7861328</c:v>
                </c:pt>
                <c:pt idx="112889">
                  <c:v>-0.9765625</c:v>
                </c:pt>
                <c:pt idx="112890">
                  <c:v>-49.1943359</c:v>
                </c:pt>
                <c:pt idx="112891">
                  <c:v>-87.7685547</c:v>
                </c:pt>
                <c:pt idx="112892">
                  <c:v>-105.46875</c:v>
                </c:pt>
                <c:pt idx="112893">
                  <c:v>-96.5576172</c:v>
                </c:pt>
                <c:pt idx="112894">
                  <c:v>-54.5654297</c:v>
                </c:pt>
                <c:pt idx="112895">
                  <c:v>-7.812499999999997</c:v>
                </c:pt>
                <c:pt idx="112896">
                  <c:v>46.875</c:v>
                </c:pt>
                <c:pt idx="112897">
                  <c:v>91.4306641</c:v>
                </c:pt>
                <c:pt idx="112898">
                  <c:v>107.055664</c:v>
                </c:pt>
                <c:pt idx="112899">
                  <c:v>102.294922</c:v>
                </c:pt>
                <c:pt idx="112900">
                  <c:v>68.1152344</c:v>
                </c:pt>
                <c:pt idx="112901">
                  <c:v>16.4794922</c:v>
                </c:pt>
                <c:pt idx="112902">
                  <c:v>-39.6728516</c:v>
                </c:pt>
                <c:pt idx="112903">
                  <c:v>-84.8388672</c:v>
                </c:pt>
                <c:pt idx="112904">
                  <c:v>-111.206055</c:v>
                </c:pt>
                <c:pt idx="112905">
                  <c:v>-101.5625</c:v>
                </c:pt>
                <c:pt idx="112906">
                  <c:v>-60.4248047</c:v>
                </c:pt>
                <c:pt idx="112907">
                  <c:v>-15.7470703</c:v>
                </c:pt>
                <c:pt idx="112908">
                  <c:v>32.4707031</c:v>
                </c:pt>
                <c:pt idx="112909">
                  <c:v>81.66503909999996</c:v>
                </c:pt>
                <c:pt idx="112910">
                  <c:v>106.811523</c:v>
                </c:pt>
                <c:pt idx="112911">
                  <c:v>100.341797</c:v>
                </c:pt>
                <c:pt idx="112912">
                  <c:v>73.1201172</c:v>
                </c:pt>
                <c:pt idx="112913">
                  <c:v>23.8037109</c:v>
                </c:pt>
                <c:pt idx="112914">
                  <c:v>-29.1748047</c:v>
                </c:pt>
                <c:pt idx="112915">
                  <c:v>-77.8808594</c:v>
                </c:pt>
                <c:pt idx="112916">
                  <c:v>-105.34668</c:v>
                </c:pt>
                <c:pt idx="112917">
                  <c:v>-106.201172</c:v>
                </c:pt>
                <c:pt idx="112918">
                  <c:v>-72.0214844</c:v>
                </c:pt>
                <c:pt idx="112919">
                  <c:v>-27.2216797</c:v>
                </c:pt>
                <c:pt idx="112920">
                  <c:v>17.9443359</c:v>
                </c:pt>
                <c:pt idx="112921">
                  <c:v>76.5380859</c:v>
                </c:pt>
                <c:pt idx="112922">
                  <c:v>103.271484</c:v>
                </c:pt>
                <c:pt idx="112923">
                  <c:v>103.515625</c:v>
                </c:pt>
                <c:pt idx="112924">
                  <c:v>81.5429688</c:v>
                </c:pt>
                <c:pt idx="112925">
                  <c:v>33.81347659999999</c:v>
                </c:pt>
                <c:pt idx="112926">
                  <c:v>-18.6767578</c:v>
                </c:pt>
                <c:pt idx="112927">
                  <c:v>-66.65039059999994</c:v>
                </c:pt>
                <c:pt idx="112928">
                  <c:v>-103.759766</c:v>
                </c:pt>
                <c:pt idx="112929">
                  <c:v>-101.5625</c:v>
                </c:pt>
                <c:pt idx="112930">
                  <c:v>-83.2519531</c:v>
                </c:pt>
                <c:pt idx="112931">
                  <c:v>-34.17968749999999</c:v>
                </c:pt>
                <c:pt idx="112932">
                  <c:v>21.2402344</c:v>
                </c:pt>
                <c:pt idx="112933">
                  <c:v>68.9697266</c:v>
                </c:pt>
                <c:pt idx="112934">
                  <c:v>96.92382809999998</c:v>
                </c:pt>
                <c:pt idx="112935">
                  <c:v>102.050781</c:v>
                </c:pt>
                <c:pt idx="112936">
                  <c:v>85.08300779999998</c:v>
                </c:pt>
                <c:pt idx="112937">
                  <c:v>41.8701172</c:v>
                </c:pt>
                <c:pt idx="112938">
                  <c:v>-8.7890625</c:v>
                </c:pt>
                <c:pt idx="112939">
                  <c:v>-73.60839839999993</c:v>
                </c:pt>
                <c:pt idx="112940">
                  <c:v>-102.172852</c:v>
                </c:pt>
                <c:pt idx="112941">
                  <c:v>-103.393555</c:v>
                </c:pt>
                <c:pt idx="112942">
                  <c:v>-88.0126953</c:v>
                </c:pt>
                <c:pt idx="112943">
                  <c:v>-42.8466797</c:v>
                </c:pt>
                <c:pt idx="112944">
                  <c:v>14.1601562</c:v>
                </c:pt>
                <c:pt idx="112945">
                  <c:v>61.2792969</c:v>
                </c:pt>
                <c:pt idx="112946">
                  <c:v>98.0224609</c:v>
                </c:pt>
                <c:pt idx="112947">
                  <c:v>110.473633</c:v>
                </c:pt>
                <c:pt idx="112948">
                  <c:v>90.33203119999993</c:v>
                </c:pt>
                <c:pt idx="112949">
                  <c:v>57.1289062</c:v>
                </c:pt>
                <c:pt idx="112950">
                  <c:v>-3.17382812</c:v>
                </c:pt>
                <c:pt idx="112951">
                  <c:v>-58.4716797</c:v>
                </c:pt>
                <c:pt idx="112952">
                  <c:v>-90.57617190000001</c:v>
                </c:pt>
                <c:pt idx="112953">
                  <c:v>-107.055664</c:v>
                </c:pt>
                <c:pt idx="112954">
                  <c:v>-91.3085938</c:v>
                </c:pt>
                <c:pt idx="112955">
                  <c:v>-52.6123047</c:v>
                </c:pt>
                <c:pt idx="112956">
                  <c:v>-0.854492188</c:v>
                </c:pt>
                <c:pt idx="112957">
                  <c:v>46.2646484</c:v>
                </c:pt>
                <c:pt idx="112958">
                  <c:v>84.3505859</c:v>
                </c:pt>
                <c:pt idx="112959">
                  <c:v>101.5625</c:v>
                </c:pt>
                <c:pt idx="112960">
                  <c:v>98.2666016</c:v>
                </c:pt>
                <c:pt idx="112961">
                  <c:v>61.0351562</c:v>
                </c:pt>
                <c:pt idx="112962">
                  <c:v>6.95800781</c:v>
                </c:pt>
                <c:pt idx="112963">
                  <c:v>-49.0722656</c:v>
                </c:pt>
                <c:pt idx="112964">
                  <c:v>-87.5244141</c:v>
                </c:pt>
                <c:pt idx="112965">
                  <c:v>-108.642578</c:v>
                </c:pt>
                <c:pt idx="112966">
                  <c:v>-102.661133</c:v>
                </c:pt>
                <c:pt idx="112967">
                  <c:v>-58.9599609</c:v>
                </c:pt>
                <c:pt idx="112968">
                  <c:v>-14.1601562</c:v>
                </c:pt>
                <c:pt idx="112969">
                  <c:v>44.6777344</c:v>
                </c:pt>
                <c:pt idx="112970">
                  <c:v>87.15820309999998</c:v>
                </c:pt>
                <c:pt idx="112971">
                  <c:v>111.450195</c:v>
                </c:pt>
                <c:pt idx="112972">
                  <c:v>98.38867190000001</c:v>
                </c:pt>
                <c:pt idx="112973">
                  <c:v>64.0869141</c:v>
                </c:pt>
                <c:pt idx="112974">
                  <c:v>14.8925781</c:v>
                </c:pt>
                <c:pt idx="112975">
                  <c:v>-46.875</c:v>
                </c:pt>
                <c:pt idx="112976">
                  <c:v>-90.6982422</c:v>
                </c:pt>
                <c:pt idx="112977">
                  <c:v>-105.712891</c:v>
                </c:pt>
                <c:pt idx="112978">
                  <c:v>-97.0458984</c:v>
                </c:pt>
                <c:pt idx="112979">
                  <c:v>-70.67871089999993</c:v>
                </c:pt>
                <c:pt idx="112980">
                  <c:v>-13.7939453</c:v>
                </c:pt>
                <c:pt idx="112981">
                  <c:v>40.0390625</c:v>
                </c:pt>
                <c:pt idx="112982">
                  <c:v>82.15332029999998</c:v>
                </c:pt>
                <c:pt idx="112983">
                  <c:v>104.370117</c:v>
                </c:pt>
                <c:pt idx="112984">
                  <c:v>104.125977</c:v>
                </c:pt>
                <c:pt idx="112985">
                  <c:v>71.6552734</c:v>
                </c:pt>
                <c:pt idx="112986">
                  <c:v>22.3388672</c:v>
                </c:pt>
                <c:pt idx="112987">
                  <c:v>-37.3535156</c:v>
                </c:pt>
                <c:pt idx="112988">
                  <c:v>-81.5429688</c:v>
                </c:pt>
                <c:pt idx="112989">
                  <c:v>-102.416992</c:v>
                </c:pt>
                <c:pt idx="112990">
                  <c:v>-93.75</c:v>
                </c:pt>
                <c:pt idx="112991">
                  <c:v>-67.13867190000001</c:v>
                </c:pt>
                <c:pt idx="112992">
                  <c:v>-24.0478516</c:v>
                </c:pt>
                <c:pt idx="112993">
                  <c:v>27.34375</c:v>
                </c:pt>
                <c:pt idx="112994">
                  <c:v>70.80078119999993</c:v>
                </c:pt>
                <c:pt idx="112995">
                  <c:v>102.294922</c:v>
                </c:pt>
                <c:pt idx="112996">
                  <c:v>104.125977</c:v>
                </c:pt>
                <c:pt idx="112997">
                  <c:v>80.68847659999993</c:v>
                </c:pt>
                <c:pt idx="112998">
                  <c:v>27.34375</c:v>
                </c:pt>
                <c:pt idx="112999">
                  <c:v>-34.7900391</c:v>
                </c:pt>
                <c:pt idx="113000">
                  <c:v>-77.8808594</c:v>
                </c:pt>
                <c:pt idx="113001">
                  <c:v>-102.661133</c:v>
                </c:pt>
                <c:pt idx="113002">
                  <c:v>-102.172852</c:v>
                </c:pt>
                <c:pt idx="113003">
                  <c:v>-74.9511719</c:v>
                </c:pt>
                <c:pt idx="113004">
                  <c:v>-41.5039062</c:v>
                </c:pt>
                <c:pt idx="113005">
                  <c:v>14.2822266</c:v>
                </c:pt>
                <c:pt idx="113006">
                  <c:v>72.1435547</c:v>
                </c:pt>
                <c:pt idx="113007">
                  <c:v>99.7314453</c:v>
                </c:pt>
                <c:pt idx="113008">
                  <c:v>104.003906</c:v>
                </c:pt>
                <c:pt idx="113009">
                  <c:v>78.4912109</c:v>
                </c:pt>
                <c:pt idx="113010">
                  <c:v>36.3769531</c:v>
                </c:pt>
                <c:pt idx="113011">
                  <c:v>-14.0380859</c:v>
                </c:pt>
                <c:pt idx="113012">
                  <c:v>-64.9414062</c:v>
                </c:pt>
                <c:pt idx="113013">
                  <c:v>-95.2148438</c:v>
                </c:pt>
                <c:pt idx="113014">
                  <c:v>-102.172852</c:v>
                </c:pt>
                <c:pt idx="113015">
                  <c:v>-82.15332029999998</c:v>
                </c:pt>
                <c:pt idx="113016">
                  <c:v>-45.8984375</c:v>
                </c:pt>
                <c:pt idx="113017">
                  <c:v>12.3291016</c:v>
                </c:pt>
                <c:pt idx="113018">
                  <c:v>56.7626953</c:v>
                </c:pt>
                <c:pt idx="113019">
                  <c:v>100.219727</c:v>
                </c:pt>
                <c:pt idx="113020">
                  <c:v>108.642578</c:v>
                </c:pt>
                <c:pt idx="113021">
                  <c:v>90.6982422</c:v>
                </c:pt>
                <c:pt idx="113022">
                  <c:v>45.0439453</c:v>
                </c:pt>
                <c:pt idx="113023">
                  <c:v>-5.004882809999995</c:v>
                </c:pt>
                <c:pt idx="113024">
                  <c:v>-56.1523438</c:v>
                </c:pt>
                <c:pt idx="113025">
                  <c:v>-91.796875</c:v>
                </c:pt>
                <c:pt idx="113026">
                  <c:v>-108.886719</c:v>
                </c:pt>
                <c:pt idx="113027">
                  <c:v>-88.0126953</c:v>
                </c:pt>
                <c:pt idx="113028">
                  <c:v>-52.8564453</c:v>
                </c:pt>
                <c:pt idx="113029">
                  <c:v>1.58691406</c:v>
                </c:pt>
                <c:pt idx="113030">
                  <c:v>55.1757812</c:v>
                </c:pt>
                <c:pt idx="113031">
                  <c:v>91.4306641</c:v>
                </c:pt>
                <c:pt idx="113032">
                  <c:v>104.736328</c:v>
                </c:pt>
                <c:pt idx="113033">
                  <c:v>93.6279297</c:v>
                </c:pt>
                <c:pt idx="113034">
                  <c:v>58.4716797</c:v>
                </c:pt>
                <c:pt idx="113035">
                  <c:v>5.73730469</c:v>
                </c:pt>
                <c:pt idx="113036">
                  <c:v>-52.6123047</c:v>
                </c:pt>
                <c:pt idx="113037">
                  <c:v>-93.9941406</c:v>
                </c:pt>
                <c:pt idx="113038">
                  <c:v>-112.670898</c:v>
                </c:pt>
                <c:pt idx="113039">
                  <c:v>-97.77832029999998</c:v>
                </c:pt>
                <c:pt idx="113040">
                  <c:v>-63.1103516</c:v>
                </c:pt>
                <c:pt idx="113041">
                  <c:v>-6.46972656</c:v>
                </c:pt>
                <c:pt idx="113042">
                  <c:v>42.7246094</c:v>
                </c:pt>
                <c:pt idx="113043">
                  <c:v>90.4541016</c:v>
                </c:pt>
                <c:pt idx="113044">
                  <c:v>98.9990234</c:v>
                </c:pt>
                <c:pt idx="113045">
                  <c:v>93.1396484</c:v>
                </c:pt>
                <c:pt idx="113046">
                  <c:v>63.3544922</c:v>
                </c:pt>
                <c:pt idx="113047">
                  <c:v>15.5029297</c:v>
                </c:pt>
                <c:pt idx="113048">
                  <c:v>-41.015625</c:v>
                </c:pt>
                <c:pt idx="113049">
                  <c:v>-82.3974609</c:v>
                </c:pt>
                <c:pt idx="113050">
                  <c:v>-103.515625</c:v>
                </c:pt>
                <c:pt idx="113051">
                  <c:v>-97.5341797</c:v>
                </c:pt>
                <c:pt idx="113052">
                  <c:v>-66.40625</c:v>
                </c:pt>
                <c:pt idx="113053">
                  <c:v>-14.5263672</c:v>
                </c:pt>
                <c:pt idx="113054">
                  <c:v>40.5273438</c:v>
                </c:pt>
                <c:pt idx="113055">
                  <c:v>82.88574219999992</c:v>
                </c:pt>
                <c:pt idx="113056">
                  <c:v>110.107422</c:v>
                </c:pt>
                <c:pt idx="113057">
                  <c:v>102.539062</c:v>
                </c:pt>
                <c:pt idx="113058">
                  <c:v>70.3125</c:v>
                </c:pt>
                <c:pt idx="113059">
                  <c:v>20.6298828</c:v>
                </c:pt>
                <c:pt idx="113060">
                  <c:v>-37.2314453</c:v>
                </c:pt>
                <c:pt idx="113061">
                  <c:v>-83.4960938</c:v>
                </c:pt>
                <c:pt idx="113062">
                  <c:v>-102.661133</c:v>
                </c:pt>
                <c:pt idx="113063">
                  <c:v>-100.341797</c:v>
                </c:pt>
                <c:pt idx="113064">
                  <c:v>-73.85253909999996</c:v>
                </c:pt>
                <c:pt idx="113065">
                  <c:v>-23.1933594</c:v>
                </c:pt>
                <c:pt idx="113066">
                  <c:v>24.90234379999998</c:v>
                </c:pt>
                <c:pt idx="113067">
                  <c:v>75.5615234</c:v>
                </c:pt>
                <c:pt idx="113068">
                  <c:v>102.172852</c:v>
                </c:pt>
                <c:pt idx="113069">
                  <c:v>101.68457</c:v>
                </c:pt>
                <c:pt idx="113070">
                  <c:v>72.50976559999998</c:v>
                </c:pt>
                <c:pt idx="113071">
                  <c:v>20.0195312</c:v>
                </c:pt>
                <c:pt idx="113072">
                  <c:v>-25.0244141</c:v>
                </c:pt>
                <c:pt idx="113073">
                  <c:v>-66.40625</c:v>
                </c:pt>
                <c:pt idx="113074">
                  <c:v>-98.75488279999998</c:v>
                </c:pt>
                <c:pt idx="113075">
                  <c:v>-110.107422</c:v>
                </c:pt>
                <c:pt idx="113076">
                  <c:v>-84.9609375</c:v>
                </c:pt>
                <c:pt idx="113077">
                  <c:v>-36.6210938</c:v>
                </c:pt>
                <c:pt idx="113078">
                  <c:v>19.7753906</c:v>
                </c:pt>
                <c:pt idx="113079">
                  <c:v>68.2373047</c:v>
                </c:pt>
                <c:pt idx="113080">
                  <c:v>98.9990234</c:v>
                </c:pt>
                <c:pt idx="113081">
                  <c:v>103.027344</c:v>
                </c:pt>
                <c:pt idx="113082">
                  <c:v>75.4394531</c:v>
                </c:pt>
                <c:pt idx="113083">
                  <c:v>32.4707031</c:v>
                </c:pt>
                <c:pt idx="113084">
                  <c:v>-22.0947266</c:v>
                </c:pt>
                <c:pt idx="113085">
                  <c:v>-65.4296875</c:v>
                </c:pt>
                <c:pt idx="113086">
                  <c:v>-97.1679688</c:v>
                </c:pt>
                <c:pt idx="113087">
                  <c:v>-107.055664</c:v>
                </c:pt>
                <c:pt idx="113088">
                  <c:v>-77.0263672</c:v>
                </c:pt>
                <c:pt idx="113089">
                  <c:v>-37.109375</c:v>
                </c:pt>
                <c:pt idx="113090">
                  <c:v>20.5078125</c:v>
                </c:pt>
                <c:pt idx="113091">
                  <c:v>66.52832029999998</c:v>
                </c:pt>
                <c:pt idx="113092">
                  <c:v>103.271484</c:v>
                </c:pt>
                <c:pt idx="113093">
                  <c:v>110.839844</c:v>
                </c:pt>
                <c:pt idx="113094">
                  <c:v>93.6279297</c:v>
                </c:pt>
                <c:pt idx="113095">
                  <c:v>51.1474609</c:v>
                </c:pt>
                <c:pt idx="113096">
                  <c:v>-7.324218749999996</c:v>
                </c:pt>
                <c:pt idx="113097">
                  <c:v>-59.9365234</c:v>
                </c:pt>
                <c:pt idx="113098">
                  <c:v>-93.1396484</c:v>
                </c:pt>
                <c:pt idx="113099">
                  <c:v>-106.201172</c:v>
                </c:pt>
                <c:pt idx="113100">
                  <c:v>-92.5292969</c:v>
                </c:pt>
                <c:pt idx="113101">
                  <c:v>-51.1474609</c:v>
                </c:pt>
                <c:pt idx="113102">
                  <c:v>6.347656249999996</c:v>
                </c:pt>
                <c:pt idx="113103">
                  <c:v>51.5136719</c:v>
                </c:pt>
                <c:pt idx="113104">
                  <c:v>92.6513672</c:v>
                </c:pt>
                <c:pt idx="113105">
                  <c:v>105.59082</c:v>
                </c:pt>
                <c:pt idx="113106">
                  <c:v>91.3085938</c:v>
                </c:pt>
                <c:pt idx="113107">
                  <c:v>57.1289062</c:v>
                </c:pt>
                <c:pt idx="113108">
                  <c:v>7.812499999999997</c:v>
                </c:pt>
                <c:pt idx="113109">
                  <c:v>-50.1708984</c:v>
                </c:pt>
                <c:pt idx="113110">
                  <c:v>-88.13476559999998</c:v>
                </c:pt>
                <c:pt idx="113111">
                  <c:v>-103.027344</c:v>
                </c:pt>
                <c:pt idx="113112">
                  <c:v>-97.2900391</c:v>
                </c:pt>
                <c:pt idx="113113">
                  <c:v>-59.9365234</c:v>
                </c:pt>
                <c:pt idx="113114">
                  <c:v>-0.366210938</c:v>
                </c:pt>
                <c:pt idx="113115">
                  <c:v>56.0302734</c:v>
                </c:pt>
                <c:pt idx="113116">
                  <c:v>90.08789059999998</c:v>
                </c:pt>
                <c:pt idx="113117">
                  <c:v>104.248047</c:v>
                </c:pt>
                <c:pt idx="113118">
                  <c:v>93.9941406</c:v>
                </c:pt>
                <c:pt idx="113119">
                  <c:v>67.9931641</c:v>
                </c:pt>
                <c:pt idx="113120">
                  <c:v>1.46484375</c:v>
                </c:pt>
                <c:pt idx="113121">
                  <c:v>-42.7246094</c:v>
                </c:pt>
                <c:pt idx="113122">
                  <c:v>-83.6181641</c:v>
                </c:pt>
                <c:pt idx="113123">
                  <c:v>-105.834961</c:v>
                </c:pt>
                <c:pt idx="113124">
                  <c:v>-99.60937499999996</c:v>
                </c:pt>
                <c:pt idx="113125">
                  <c:v>-60.0585938</c:v>
                </c:pt>
                <c:pt idx="113126">
                  <c:v>-11.5966797</c:v>
                </c:pt>
                <c:pt idx="113127">
                  <c:v>41.6259766</c:v>
                </c:pt>
                <c:pt idx="113128">
                  <c:v>79.7119141</c:v>
                </c:pt>
                <c:pt idx="113129">
                  <c:v>109.49707</c:v>
                </c:pt>
                <c:pt idx="113130">
                  <c:v>103.759766</c:v>
                </c:pt>
                <c:pt idx="113131">
                  <c:v>67.2607422</c:v>
                </c:pt>
                <c:pt idx="113132">
                  <c:v>15.7470703</c:v>
                </c:pt>
                <c:pt idx="113133">
                  <c:v>-38.5742188</c:v>
                </c:pt>
                <c:pt idx="113134">
                  <c:v>-82.88574219999992</c:v>
                </c:pt>
                <c:pt idx="113135">
                  <c:v>-103.759766</c:v>
                </c:pt>
                <c:pt idx="113136">
                  <c:v>-105.46875</c:v>
                </c:pt>
                <c:pt idx="113137">
                  <c:v>-75.0732422</c:v>
                </c:pt>
                <c:pt idx="113138">
                  <c:v>-18.7988281</c:v>
                </c:pt>
                <c:pt idx="113139">
                  <c:v>29.1748047</c:v>
                </c:pt>
                <c:pt idx="113140">
                  <c:v>76.17187499999996</c:v>
                </c:pt>
                <c:pt idx="113141">
                  <c:v>107.177734</c:v>
                </c:pt>
                <c:pt idx="113142">
                  <c:v>105.224609</c:v>
                </c:pt>
                <c:pt idx="113143">
                  <c:v>76.17187499999996</c:v>
                </c:pt>
                <c:pt idx="113144">
                  <c:v>27.8320312</c:v>
                </c:pt>
                <c:pt idx="113145">
                  <c:v>-31.6162109</c:v>
                </c:pt>
                <c:pt idx="113146">
                  <c:v>-72.1435547</c:v>
                </c:pt>
                <c:pt idx="113147">
                  <c:v>-96.92382809999998</c:v>
                </c:pt>
                <c:pt idx="113148">
                  <c:v>-100.341797</c:v>
                </c:pt>
                <c:pt idx="113149">
                  <c:v>-74.8291016</c:v>
                </c:pt>
                <c:pt idx="113150">
                  <c:v>-29.0527344</c:v>
                </c:pt>
                <c:pt idx="113151">
                  <c:v>19.2871094</c:v>
                </c:pt>
                <c:pt idx="113152">
                  <c:v>69.7021484</c:v>
                </c:pt>
                <c:pt idx="113153">
                  <c:v>96.92382809999998</c:v>
                </c:pt>
                <c:pt idx="113154">
                  <c:v>103.271484</c:v>
                </c:pt>
                <c:pt idx="113155">
                  <c:v>81.29882809999998</c:v>
                </c:pt>
                <c:pt idx="113156">
                  <c:v>33.5693359</c:v>
                </c:pt>
                <c:pt idx="113157">
                  <c:v>-21.3623047</c:v>
                </c:pt>
                <c:pt idx="113158">
                  <c:v>-69.0917969</c:v>
                </c:pt>
                <c:pt idx="113159">
                  <c:v>-104.492188</c:v>
                </c:pt>
                <c:pt idx="113160">
                  <c:v>-112.182617</c:v>
                </c:pt>
                <c:pt idx="113161">
                  <c:v>-88.13476559999998</c:v>
                </c:pt>
                <c:pt idx="113162">
                  <c:v>-36.6210938</c:v>
                </c:pt>
                <c:pt idx="113163">
                  <c:v>18.5546875</c:v>
                </c:pt>
                <c:pt idx="113164">
                  <c:v>66.40625</c:v>
                </c:pt>
                <c:pt idx="113165">
                  <c:v>96.5576172</c:v>
                </c:pt>
                <c:pt idx="113166">
                  <c:v>109.741211</c:v>
                </c:pt>
                <c:pt idx="113167">
                  <c:v>91.796875</c:v>
                </c:pt>
                <c:pt idx="113168">
                  <c:v>45.4101562</c:v>
                </c:pt>
                <c:pt idx="113169">
                  <c:v>-6.347656249999996</c:v>
                </c:pt>
                <c:pt idx="113170">
                  <c:v>-62.8662109</c:v>
                </c:pt>
                <c:pt idx="113171">
                  <c:v>-88.8671875</c:v>
                </c:pt>
                <c:pt idx="113172">
                  <c:v>-104.125977</c:v>
                </c:pt>
                <c:pt idx="113173">
                  <c:v>-94.84863279999998</c:v>
                </c:pt>
                <c:pt idx="113174">
                  <c:v>-47.7294922</c:v>
                </c:pt>
                <c:pt idx="113175">
                  <c:v>1.58691406</c:v>
                </c:pt>
                <c:pt idx="113176">
                  <c:v>57.9833984</c:v>
                </c:pt>
                <c:pt idx="113177">
                  <c:v>96.3134766</c:v>
                </c:pt>
                <c:pt idx="113178">
                  <c:v>105.34668</c:v>
                </c:pt>
                <c:pt idx="113179">
                  <c:v>90.4541016</c:v>
                </c:pt>
                <c:pt idx="113180">
                  <c:v>56.1523438</c:v>
                </c:pt>
                <c:pt idx="113181">
                  <c:v>1.22070312</c:v>
                </c:pt>
                <c:pt idx="113182">
                  <c:v>-59.81445309999999</c:v>
                </c:pt>
                <c:pt idx="113183">
                  <c:v>-101.318359</c:v>
                </c:pt>
                <c:pt idx="113184">
                  <c:v>-108.032227</c:v>
                </c:pt>
                <c:pt idx="113185">
                  <c:v>-101.196289</c:v>
                </c:pt>
                <c:pt idx="113186">
                  <c:v>-57.4951172</c:v>
                </c:pt>
                <c:pt idx="113187">
                  <c:v>-7.08007812</c:v>
                </c:pt>
                <c:pt idx="113188">
                  <c:v>48.7060547</c:v>
                </c:pt>
                <c:pt idx="113189">
                  <c:v>93.01757809999998</c:v>
                </c:pt>
                <c:pt idx="113190">
                  <c:v>102.905273</c:v>
                </c:pt>
                <c:pt idx="113191">
                  <c:v>94.1162109</c:v>
                </c:pt>
                <c:pt idx="113192">
                  <c:v>62.2558594</c:v>
                </c:pt>
                <c:pt idx="113193">
                  <c:v>7.44628906</c:v>
                </c:pt>
                <c:pt idx="113194">
                  <c:v>-42.7246094</c:v>
                </c:pt>
                <c:pt idx="113195">
                  <c:v>-82.15332029999998</c:v>
                </c:pt>
                <c:pt idx="113196">
                  <c:v>-107.421875</c:v>
                </c:pt>
                <c:pt idx="113197">
                  <c:v>-98.5107422</c:v>
                </c:pt>
                <c:pt idx="113198">
                  <c:v>-66.0400391</c:v>
                </c:pt>
                <c:pt idx="113199">
                  <c:v>-12.3291016</c:v>
                </c:pt>
                <c:pt idx="113200">
                  <c:v>39.0625</c:v>
                </c:pt>
                <c:pt idx="113201">
                  <c:v>80.5664062</c:v>
                </c:pt>
                <c:pt idx="113202">
                  <c:v>98.87695309999998</c:v>
                </c:pt>
                <c:pt idx="113203">
                  <c:v>101.318359</c:v>
                </c:pt>
                <c:pt idx="113204">
                  <c:v>67.62695309999998</c:v>
                </c:pt>
                <c:pt idx="113205">
                  <c:v>17.8222656</c:v>
                </c:pt>
                <c:pt idx="113206">
                  <c:v>-35.8886719</c:v>
                </c:pt>
                <c:pt idx="113207">
                  <c:v>-83.984375</c:v>
                </c:pt>
                <c:pt idx="113208">
                  <c:v>-103.881836</c:v>
                </c:pt>
                <c:pt idx="113209">
                  <c:v>-88.8671875</c:v>
                </c:pt>
                <c:pt idx="113210">
                  <c:v>-60.546875</c:v>
                </c:pt>
                <c:pt idx="113211">
                  <c:v>-16.1132812</c:v>
                </c:pt>
                <c:pt idx="113212">
                  <c:v>38.6962891</c:v>
                </c:pt>
                <c:pt idx="113213">
                  <c:v>81.66503909999996</c:v>
                </c:pt>
                <c:pt idx="113214">
                  <c:v>101.196289</c:v>
                </c:pt>
                <c:pt idx="113215">
                  <c:v>97.90039059999998</c:v>
                </c:pt>
                <c:pt idx="113216">
                  <c:v>73.3642578</c:v>
                </c:pt>
                <c:pt idx="113217">
                  <c:v>26.2451172</c:v>
                </c:pt>
                <c:pt idx="113218">
                  <c:v>-30.1513672</c:v>
                </c:pt>
                <c:pt idx="113219">
                  <c:v>-76.2939453</c:v>
                </c:pt>
                <c:pt idx="113220">
                  <c:v>-102.416992</c:v>
                </c:pt>
                <c:pt idx="113221">
                  <c:v>-95.5810547</c:v>
                </c:pt>
                <c:pt idx="113222">
                  <c:v>-77.0263672</c:v>
                </c:pt>
                <c:pt idx="113223">
                  <c:v>-28.6865234</c:v>
                </c:pt>
                <c:pt idx="113224">
                  <c:v>25.1464844</c:v>
                </c:pt>
                <c:pt idx="113225">
                  <c:v>75.31738279999998</c:v>
                </c:pt>
                <c:pt idx="113226">
                  <c:v>106.567383</c:v>
                </c:pt>
                <c:pt idx="113227">
                  <c:v>111.450195</c:v>
                </c:pt>
                <c:pt idx="113228">
                  <c:v>74.8291016</c:v>
                </c:pt>
                <c:pt idx="113229">
                  <c:v>28.44238279999998</c:v>
                </c:pt>
                <c:pt idx="113230">
                  <c:v>-17.0898438</c:v>
                </c:pt>
                <c:pt idx="113231">
                  <c:v>-68.8476562</c:v>
                </c:pt>
                <c:pt idx="113232">
                  <c:v>-98.63281249999996</c:v>
                </c:pt>
                <c:pt idx="113233">
                  <c:v>-101.5625</c:v>
                </c:pt>
                <c:pt idx="113234">
                  <c:v>-80.32226559999998</c:v>
                </c:pt>
                <c:pt idx="113235">
                  <c:v>-40.4052734</c:v>
                </c:pt>
                <c:pt idx="113236">
                  <c:v>21.9726562</c:v>
                </c:pt>
                <c:pt idx="113237">
                  <c:v>73.2421875</c:v>
                </c:pt>
                <c:pt idx="113238">
                  <c:v>94.3603516</c:v>
                </c:pt>
                <c:pt idx="113239">
                  <c:v>100.097656</c:v>
                </c:pt>
                <c:pt idx="113240">
                  <c:v>88.62304690000001</c:v>
                </c:pt>
                <c:pt idx="113241">
                  <c:v>44.1894531</c:v>
                </c:pt>
                <c:pt idx="113242">
                  <c:v>-13.7939453</c:v>
                </c:pt>
                <c:pt idx="113243">
                  <c:v>-67.62695309999998</c:v>
                </c:pt>
                <c:pt idx="113244">
                  <c:v>-92.0410156</c:v>
                </c:pt>
                <c:pt idx="113245">
                  <c:v>-109.741211</c:v>
                </c:pt>
                <c:pt idx="113246">
                  <c:v>-85.20507809999994</c:v>
                </c:pt>
                <c:pt idx="113247">
                  <c:v>-48.7060547</c:v>
                </c:pt>
                <c:pt idx="113248">
                  <c:v>8.05664062</c:v>
                </c:pt>
                <c:pt idx="113249">
                  <c:v>57.7392578</c:v>
                </c:pt>
                <c:pt idx="113250">
                  <c:v>96.92382809999998</c:v>
                </c:pt>
                <c:pt idx="113251">
                  <c:v>110.107422</c:v>
                </c:pt>
                <c:pt idx="113252">
                  <c:v>92.6513672</c:v>
                </c:pt>
                <c:pt idx="113253">
                  <c:v>48.0957031</c:v>
                </c:pt>
                <c:pt idx="113254">
                  <c:v>-11.3525391</c:v>
                </c:pt>
                <c:pt idx="113255">
                  <c:v>-54.5654297</c:v>
                </c:pt>
                <c:pt idx="113256">
                  <c:v>-93.87207029999993</c:v>
                </c:pt>
                <c:pt idx="113257">
                  <c:v>-106.689453</c:v>
                </c:pt>
                <c:pt idx="113258">
                  <c:v>-89.7216797</c:v>
                </c:pt>
                <c:pt idx="113259">
                  <c:v>-51.5136719</c:v>
                </c:pt>
                <c:pt idx="113260">
                  <c:v>0.732421875</c:v>
                </c:pt>
                <c:pt idx="113261">
                  <c:v>52.8564453</c:v>
                </c:pt>
                <c:pt idx="113262">
                  <c:v>85.5712891</c:v>
                </c:pt>
                <c:pt idx="113263">
                  <c:v>103.515625</c:v>
                </c:pt>
                <c:pt idx="113264">
                  <c:v>89.11132809999998</c:v>
                </c:pt>
                <c:pt idx="113265">
                  <c:v>53.4667969</c:v>
                </c:pt>
                <c:pt idx="113266">
                  <c:v>7.93457031</c:v>
                </c:pt>
                <c:pt idx="113267">
                  <c:v>-52.9785156</c:v>
                </c:pt>
                <c:pt idx="113268">
                  <c:v>-93.9941406</c:v>
                </c:pt>
                <c:pt idx="113269">
                  <c:v>-112.670898</c:v>
                </c:pt>
                <c:pt idx="113270">
                  <c:v>-94.3603516</c:v>
                </c:pt>
                <c:pt idx="113271">
                  <c:v>-54.8095703</c:v>
                </c:pt>
                <c:pt idx="113272">
                  <c:v>-6.347656249999996</c:v>
                </c:pt>
                <c:pt idx="113273">
                  <c:v>49.9267578</c:v>
                </c:pt>
                <c:pt idx="113274">
                  <c:v>88.7451172</c:v>
                </c:pt>
                <c:pt idx="113275">
                  <c:v>105.59082</c:v>
                </c:pt>
                <c:pt idx="113276">
                  <c:v>100.341797</c:v>
                </c:pt>
                <c:pt idx="113277">
                  <c:v>64.9414062</c:v>
                </c:pt>
                <c:pt idx="113278">
                  <c:v>9.64355469</c:v>
                </c:pt>
                <c:pt idx="113279">
                  <c:v>-40.8935547</c:v>
                </c:pt>
                <c:pt idx="113280">
                  <c:v>-86.9140625</c:v>
                </c:pt>
                <c:pt idx="113281">
                  <c:v>-100.463867</c:v>
                </c:pt>
                <c:pt idx="113282">
                  <c:v>-98.2666016</c:v>
                </c:pt>
                <c:pt idx="113283">
                  <c:v>-61.15722659999999</c:v>
                </c:pt>
                <c:pt idx="113284">
                  <c:v>-15.5029297</c:v>
                </c:pt>
                <c:pt idx="113285">
                  <c:v>31.98242189999997</c:v>
                </c:pt>
                <c:pt idx="113286">
                  <c:v>75.31738279999998</c:v>
                </c:pt>
                <c:pt idx="113287">
                  <c:v>102.416992</c:v>
                </c:pt>
                <c:pt idx="113288">
                  <c:v>96.3134766</c:v>
                </c:pt>
                <c:pt idx="113289">
                  <c:v>65.18554690000001</c:v>
                </c:pt>
                <c:pt idx="113290">
                  <c:v>18.5546875</c:v>
                </c:pt>
                <c:pt idx="113291">
                  <c:v>-35.4003906</c:v>
                </c:pt>
                <c:pt idx="113292">
                  <c:v>-77.75878909999996</c:v>
                </c:pt>
                <c:pt idx="113293">
                  <c:v>-105.102539</c:v>
                </c:pt>
                <c:pt idx="113294">
                  <c:v>-105.102539</c:v>
                </c:pt>
                <c:pt idx="113295">
                  <c:v>-70.4345703</c:v>
                </c:pt>
                <c:pt idx="113296">
                  <c:v>-28.44238279999998</c:v>
                </c:pt>
                <c:pt idx="113297">
                  <c:v>30.1513672</c:v>
                </c:pt>
                <c:pt idx="113298">
                  <c:v>79.22363279999998</c:v>
                </c:pt>
                <c:pt idx="113299">
                  <c:v>100.219727</c:v>
                </c:pt>
                <c:pt idx="113300">
                  <c:v>98.2666016</c:v>
                </c:pt>
                <c:pt idx="113301">
                  <c:v>74.8291016</c:v>
                </c:pt>
                <c:pt idx="113302">
                  <c:v>33.0810547</c:v>
                </c:pt>
                <c:pt idx="113303">
                  <c:v>-25.6347656</c:v>
                </c:pt>
                <c:pt idx="113304">
                  <c:v>-78.9794922</c:v>
                </c:pt>
                <c:pt idx="113305">
                  <c:v>-104.125977</c:v>
                </c:pt>
                <c:pt idx="113306">
                  <c:v>-103.881836</c:v>
                </c:pt>
                <c:pt idx="113307">
                  <c:v>-79.5898438</c:v>
                </c:pt>
                <c:pt idx="113308">
                  <c:v>-38.0859375</c:v>
                </c:pt>
                <c:pt idx="113309">
                  <c:v>25.6347656</c:v>
                </c:pt>
                <c:pt idx="113310">
                  <c:v>70.0683594</c:v>
                </c:pt>
                <c:pt idx="113311">
                  <c:v>102.050781</c:v>
                </c:pt>
                <c:pt idx="113312">
                  <c:v>109.49707</c:v>
                </c:pt>
                <c:pt idx="113313">
                  <c:v>85.5712891</c:v>
                </c:pt>
                <c:pt idx="113314">
                  <c:v>38.3300781</c:v>
                </c:pt>
                <c:pt idx="113315">
                  <c:v>-14.6484375</c:v>
                </c:pt>
                <c:pt idx="113316">
                  <c:v>-62.3779297</c:v>
                </c:pt>
                <c:pt idx="113317">
                  <c:v>-102.294922</c:v>
                </c:pt>
                <c:pt idx="113318">
                  <c:v>-109.619141</c:v>
                </c:pt>
                <c:pt idx="113319">
                  <c:v>-82.88574219999992</c:v>
                </c:pt>
                <c:pt idx="113320">
                  <c:v>-43.7011719</c:v>
                </c:pt>
                <c:pt idx="113321">
                  <c:v>16.3574219</c:v>
                </c:pt>
                <c:pt idx="113322">
                  <c:v>61.6455078</c:v>
                </c:pt>
                <c:pt idx="113323">
                  <c:v>89.11132809999998</c:v>
                </c:pt>
                <c:pt idx="113324">
                  <c:v>107.299805</c:v>
                </c:pt>
                <c:pt idx="113325">
                  <c:v>87.4023438</c:v>
                </c:pt>
                <c:pt idx="113326">
                  <c:v>50.5371094</c:v>
                </c:pt>
                <c:pt idx="113327">
                  <c:v>-3.90625</c:v>
                </c:pt>
                <c:pt idx="113328">
                  <c:v>-60.18066409999999</c:v>
                </c:pt>
                <c:pt idx="113329">
                  <c:v>-100.097656</c:v>
                </c:pt>
                <c:pt idx="113330">
                  <c:v>-112.915039</c:v>
                </c:pt>
                <c:pt idx="113331">
                  <c:v>-93.6279297</c:v>
                </c:pt>
                <c:pt idx="113332">
                  <c:v>-49.3164062</c:v>
                </c:pt>
                <c:pt idx="113333">
                  <c:v>5.004882809999995</c:v>
                </c:pt>
                <c:pt idx="113334">
                  <c:v>54.1992188</c:v>
                </c:pt>
                <c:pt idx="113335">
                  <c:v>94.3603516</c:v>
                </c:pt>
                <c:pt idx="113336">
                  <c:v>103.271484</c:v>
                </c:pt>
                <c:pt idx="113337">
                  <c:v>93.5058594</c:v>
                </c:pt>
                <c:pt idx="113338">
                  <c:v>58.59375</c:v>
                </c:pt>
                <c:pt idx="113339">
                  <c:v>5.615234379999995</c:v>
                </c:pt>
                <c:pt idx="113340">
                  <c:v>-53.4667969</c:v>
                </c:pt>
                <c:pt idx="113341">
                  <c:v>-96.92382809999998</c:v>
                </c:pt>
                <c:pt idx="113342">
                  <c:v>-108.276367</c:v>
                </c:pt>
                <c:pt idx="113343">
                  <c:v>-93.38378909999996</c:v>
                </c:pt>
                <c:pt idx="113344">
                  <c:v>-59.81445309999999</c:v>
                </c:pt>
                <c:pt idx="113345">
                  <c:v>-11.2304688</c:v>
                </c:pt>
                <c:pt idx="113346">
                  <c:v>44.4335938</c:v>
                </c:pt>
                <c:pt idx="113347">
                  <c:v>91.796875</c:v>
                </c:pt>
                <c:pt idx="113348">
                  <c:v>109.49707</c:v>
                </c:pt>
                <c:pt idx="113349">
                  <c:v>93.75</c:v>
                </c:pt>
                <c:pt idx="113350">
                  <c:v>58.1054688</c:v>
                </c:pt>
                <c:pt idx="113351">
                  <c:v>5.615234379999995</c:v>
                </c:pt>
                <c:pt idx="113352">
                  <c:v>-46.0205078</c:v>
                </c:pt>
                <c:pt idx="113353">
                  <c:v>-77.27050779999998</c:v>
                </c:pt>
                <c:pt idx="113354">
                  <c:v>-113.037109</c:v>
                </c:pt>
                <c:pt idx="113355">
                  <c:v>-101.928711</c:v>
                </c:pt>
                <c:pt idx="113356">
                  <c:v>-64.57519529999998</c:v>
                </c:pt>
                <c:pt idx="113357">
                  <c:v>-16.6015625</c:v>
                </c:pt>
                <c:pt idx="113358">
                  <c:v>36.8652344</c:v>
                </c:pt>
                <c:pt idx="113359">
                  <c:v>81.9091797</c:v>
                </c:pt>
                <c:pt idx="113360">
                  <c:v>105.712891</c:v>
                </c:pt>
                <c:pt idx="113361">
                  <c:v>102.539062</c:v>
                </c:pt>
                <c:pt idx="113362">
                  <c:v>62.2558594</c:v>
                </c:pt>
                <c:pt idx="113363">
                  <c:v>14.0380859</c:v>
                </c:pt>
                <c:pt idx="113364">
                  <c:v>-34.3017578</c:v>
                </c:pt>
                <c:pt idx="113365">
                  <c:v>-84.10644529999998</c:v>
                </c:pt>
                <c:pt idx="113366">
                  <c:v>-100.219727</c:v>
                </c:pt>
                <c:pt idx="113367">
                  <c:v>-94.84863279999998</c:v>
                </c:pt>
                <c:pt idx="113368">
                  <c:v>-62.0117188</c:v>
                </c:pt>
                <c:pt idx="113369">
                  <c:v>-20.6298828</c:v>
                </c:pt>
                <c:pt idx="113370">
                  <c:v>33.6914062</c:v>
                </c:pt>
                <c:pt idx="113371">
                  <c:v>82.27539059999994</c:v>
                </c:pt>
                <c:pt idx="113372">
                  <c:v>98.87695309999998</c:v>
                </c:pt>
                <c:pt idx="113373">
                  <c:v>106.445312</c:v>
                </c:pt>
                <c:pt idx="113374">
                  <c:v>78.2470703</c:v>
                </c:pt>
                <c:pt idx="113375">
                  <c:v>27.8320312</c:v>
                </c:pt>
                <c:pt idx="113376">
                  <c:v>-23.5595703</c:v>
                </c:pt>
                <c:pt idx="113377">
                  <c:v>-72.0214844</c:v>
                </c:pt>
                <c:pt idx="113378">
                  <c:v>-105.34668</c:v>
                </c:pt>
                <c:pt idx="113379">
                  <c:v>-103.515625</c:v>
                </c:pt>
                <c:pt idx="113380">
                  <c:v>-78.9794922</c:v>
                </c:pt>
                <c:pt idx="113381">
                  <c:v>-27.7099609</c:v>
                </c:pt>
                <c:pt idx="113382">
                  <c:v>21.6064453</c:v>
                </c:pt>
                <c:pt idx="113383">
                  <c:v>66.52832029999998</c:v>
                </c:pt>
                <c:pt idx="113384">
                  <c:v>98.9990234</c:v>
                </c:pt>
                <c:pt idx="113385">
                  <c:v>101.928711</c:v>
                </c:pt>
                <c:pt idx="113386">
                  <c:v>82.15332029999998</c:v>
                </c:pt>
                <c:pt idx="113387">
                  <c:v>41.1376953</c:v>
                </c:pt>
                <c:pt idx="113388">
                  <c:v>-23.8037109</c:v>
                </c:pt>
                <c:pt idx="113389">
                  <c:v>-64.3310547</c:v>
                </c:pt>
                <c:pt idx="113390">
                  <c:v>-93.9941406</c:v>
                </c:pt>
                <c:pt idx="113391">
                  <c:v>-109.130859</c:v>
                </c:pt>
                <c:pt idx="113392">
                  <c:v>-83.12988279999993</c:v>
                </c:pt>
                <c:pt idx="113393">
                  <c:v>-41.2597656</c:v>
                </c:pt>
                <c:pt idx="113394">
                  <c:v>13.9160156</c:v>
                </c:pt>
                <c:pt idx="113395">
                  <c:v>65.4296875</c:v>
                </c:pt>
                <c:pt idx="113396">
                  <c:v>95.4589844</c:v>
                </c:pt>
                <c:pt idx="113397">
                  <c:v>103.149414</c:v>
                </c:pt>
                <c:pt idx="113398">
                  <c:v>90.57617190000001</c:v>
                </c:pt>
                <c:pt idx="113399">
                  <c:v>45.4101562</c:v>
                </c:pt>
                <c:pt idx="113400">
                  <c:v>-8.7890625</c:v>
                </c:pt>
                <c:pt idx="113401">
                  <c:v>-62.1337891</c:v>
                </c:pt>
                <c:pt idx="113402">
                  <c:v>-102.050781</c:v>
                </c:pt>
                <c:pt idx="113403">
                  <c:v>-110.839844</c:v>
                </c:pt>
                <c:pt idx="113404">
                  <c:v>-93.01757809999998</c:v>
                </c:pt>
                <c:pt idx="113405">
                  <c:v>-52.4902344</c:v>
                </c:pt>
                <c:pt idx="113406">
                  <c:v>7.56835938</c:v>
                </c:pt>
                <c:pt idx="113407">
                  <c:v>60.3027344</c:v>
                </c:pt>
                <c:pt idx="113408">
                  <c:v>96.80175779999998</c:v>
                </c:pt>
                <c:pt idx="113409">
                  <c:v>111.694336</c:v>
                </c:pt>
                <c:pt idx="113410">
                  <c:v>90.08789059999998</c:v>
                </c:pt>
                <c:pt idx="113411">
                  <c:v>50.78125</c:v>
                </c:pt>
                <c:pt idx="113412">
                  <c:v>-4.882812499999997</c:v>
                </c:pt>
                <c:pt idx="113413">
                  <c:v>-49.80468749999996</c:v>
                </c:pt>
                <c:pt idx="113414">
                  <c:v>-92.77343749999996</c:v>
                </c:pt>
                <c:pt idx="113415">
                  <c:v>-105.957031</c:v>
                </c:pt>
                <c:pt idx="113416">
                  <c:v>-89.2333984</c:v>
                </c:pt>
                <c:pt idx="113417">
                  <c:v>-55.2978516</c:v>
                </c:pt>
                <c:pt idx="113418">
                  <c:v>-4.63867188</c:v>
                </c:pt>
                <c:pt idx="113419">
                  <c:v>48.2177734</c:v>
                </c:pt>
                <c:pt idx="113420">
                  <c:v>93.01757809999998</c:v>
                </c:pt>
                <c:pt idx="113421">
                  <c:v>117.919922</c:v>
                </c:pt>
                <c:pt idx="113422">
                  <c:v>97.2900391</c:v>
                </c:pt>
                <c:pt idx="113423">
                  <c:v>56.5185547</c:v>
                </c:pt>
                <c:pt idx="113424">
                  <c:v>5.98144531</c:v>
                </c:pt>
                <c:pt idx="113425">
                  <c:v>-46.9970703</c:v>
                </c:pt>
                <c:pt idx="113426">
                  <c:v>-90.4541016</c:v>
                </c:pt>
                <c:pt idx="113427">
                  <c:v>-109.863281</c:v>
                </c:pt>
                <c:pt idx="113428">
                  <c:v>-99.7314453</c:v>
                </c:pt>
                <c:pt idx="113429">
                  <c:v>-67.50488279999998</c:v>
                </c:pt>
                <c:pt idx="113430">
                  <c:v>-10.8642578</c:v>
                </c:pt>
                <c:pt idx="113431">
                  <c:v>37.4755859</c:v>
                </c:pt>
                <c:pt idx="113432">
                  <c:v>90.2099609</c:v>
                </c:pt>
                <c:pt idx="113433">
                  <c:v>111.206055</c:v>
                </c:pt>
                <c:pt idx="113434">
                  <c:v>104.736328</c:v>
                </c:pt>
                <c:pt idx="113435">
                  <c:v>64.9414062</c:v>
                </c:pt>
                <c:pt idx="113436">
                  <c:v>9.52148438</c:v>
                </c:pt>
                <c:pt idx="113437">
                  <c:v>-32.3486328</c:v>
                </c:pt>
                <c:pt idx="113438">
                  <c:v>-74.8291016</c:v>
                </c:pt>
                <c:pt idx="113439">
                  <c:v>-105.224609</c:v>
                </c:pt>
                <c:pt idx="113440">
                  <c:v>-97.4121094</c:v>
                </c:pt>
                <c:pt idx="113441">
                  <c:v>-71.5332031</c:v>
                </c:pt>
                <c:pt idx="113442">
                  <c:v>-23.4375</c:v>
                </c:pt>
                <c:pt idx="113443">
                  <c:v>27.4658203</c:v>
                </c:pt>
                <c:pt idx="113444">
                  <c:v>76.5380859</c:v>
                </c:pt>
                <c:pt idx="113445">
                  <c:v>100.708008</c:v>
                </c:pt>
                <c:pt idx="113446">
                  <c:v>101.68457</c:v>
                </c:pt>
                <c:pt idx="113447">
                  <c:v>71.4111328</c:v>
                </c:pt>
                <c:pt idx="113448">
                  <c:v>21.1181641</c:v>
                </c:pt>
                <c:pt idx="113449">
                  <c:v>-32.8369141</c:v>
                </c:pt>
                <c:pt idx="113450">
                  <c:v>-78.4912109</c:v>
                </c:pt>
                <c:pt idx="113451">
                  <c:v>-104.248047</c:v>
                </c:pt>
                <c:pt idx="113452">
                  <c:v>-104.614258</c:v>
                </c:pt>
                <c:pt idx="113453">
                  <c:v>-74.3408203</c:v>
                </c:pt>
                <c:pt idx="113454">
                  <c:v>-37.2314453</c:v>
                </c:pt>
                <c:pt idx="113455">
                  <c:v>24.90234379999998</c:v>
                </c:pt>
                <c:pt idx="113456">
                  <c:v>72.50976559999998</c:v>
                </c:pt>
                <c:pt idx="113457">
                  <c:v>98.0224609</c:v>
                </c:pt>
                <c:pt idx="113458">
                  <c:v>105.46875</c:v>
                </c:pt>
                <c:pt idx="113459">
                  <c:v>80.8105469</c:v>
                </c:pt>
                <c:pt idx="113460">
                  <c:v>40.5273438</c:v>
                </c:pt>
                <c:pt idx="113461">
                  <c:v>-12.9394531</c:v>
                </c:pt>
                <c:pt idx="113462">
                  <c:v>-74.9511719</c:v>
                </c:pt>
                <c:pt idx="113463">
                  <c:v>-106.323242</c:v>
                </c:pt>
                <c:pt idx="113464">
                  <c:v>-104.370117</c:v>
                </c:pt>
                <c:pt idx="113465">
                  <c:v>-86.5478516</c:v>
                </c:pt>
                <c:pt idx="113466">
                  <c:v>-44.0673828</c:v>
                </c:pt>
                <c:pt idx="113467">
                  <c:v>15.0146484</c:v>
                </c:pt>
                <c:pt idx="113468">
                  <c:v>68.1152344</c:v>
                </c:pt>
                <c:pt idx="113469">
                  <c:v>105.712891</c:v>
                </c:pt>
                <c:pt idx="113470">
                  <c:v>111.450195</c:v>
                </c:pt>
                <c:pt idx="113471">
                  <c:v>87.890625</c:v>
                </c:pt>
                <c:pt idx="113472">
                  <c:v>38.9404297</c:v>
                </c:pt>
                <c:pt idx="113473">
                  <c:v>-12.6953125</c:v>
                </c:pt>
                <c:pt idx="113474">
                  <c:v>-63.8427734</c:v>
                </c:pt>
                <c:pt idx="113475">
                  <c:v>-99.2431641</c:v>
                </c:pt>
                <c:pt idx="113476">
                  <c:v>-108.398438</c:v>
                </c:pt>
                <c:pt idx="113477">
                  <c:v>-87.890625</c:v>
                </c:pt>
                <c:pt idx="113478">
                  <c:v>-44.0673828</c:v>
                </c:pt>
                <c:pt idx="113479">
                  <c:v>8.178710939999998</c:v>
                </c:pt>
                <c:pt idx="113480">
                  <c:v>56.5185547</c:v>
                </c:pt>
                <c:pt idx="113481">
                  <c:v>97.4121094</c:v>
                </c:pt>
                <c:pt idx="113482">
                  <c:v>110.229492</c:v>
                </c:pt>
                <c:pt idx="113483">
                  <c:v>98.38867190000001</c:v>
                </c:pt>
                <c:pt idx="113484">
                  <c:v>48.4619141</c:v>
                </c:pt>
                <c:pt idx="113485">
                  <c:v>-4.76074219</c:v>
                </c:pt>
                <c:pt idx="113486">
                  <c:v>-55.7861328</c:v>
                </c:pt>
                <c:pt idx="113487">
                  <c:v>-96.5576172</c:v>
                </c:pt>
                <c:pt idx="113488">
                  <c:v>-105.957031</c:v>
                </c:pt>
                <c:pt idx="113489">
                  <c:v>-86.9140625</c:v>
                </c:pt>
                <c:pt idx="113490">
                  <c:v>-53.2226562</c:v>
                </c:pt>
                <c:pt idx="113491">
                  <c:v>-12.9394531</c:v>
                </c:pt>
                <c:pt idx="113492">
                  <c:v>43.4570312</c:v>
                </c:pt>
                <c:pt idx="113493">
                  <c:v>87.7685547</c:v>
                </c:pt>
                <c:pt idx="113494">
                  <c:v>107.177734</c:v>
                </c:pt>
                <c:pt idx="113495">
                  <c:v>91.1865234</c:v>
                </c:pt>
                <c:pt idx="113496">
                  <c:v>53.2226562</c:v>
                </c:pt>
                <c:pt idx="113497">
                  <c:v>7.93457031</c:v>
                </c:pt>
                <c:pt idx="113498">
                  <c:v>-46.875</c:v>
                </c:pt>
                <c:pt idx="113499">
                  <c:v>-83.8623047</c:v>
                </c:pt>
                <c:pt idx="113500">
                  <c:v>-103.881836</c:v>
                </c:pt>
                <c:pt idx="113501">
                  <c:v>-93.5058594</c:v>
                </c:pt>
                <c:pt idx="113502">
                  <c:v>-57.61718749999999</c:v>
                </c:pt>
                <c:pt idx="113503">
                  <c:v>-10.4980469</c:v>
                </c:pt>
                <c:pt idx="113504">
                  <c:v>42.8466797</c:v>
                </c:pt>
                <c:pt idx="113505">
                  <c:v>89.35546879999995</c:v>
                </c:pt>
                <c:pt idx="113506">
                  <c:v>98.75488279999998</c:v>
                </c:pt>
                <c:pt idx="113507">
                  <c:v>93.87207029999993</c:v>
                </c:pt>
                <c:pt idx="113508">
                  <c:v>69.45800779999998</c:v>
                </c:pt>
                <c:pt idx="113509">
                  <c:v>11.9628906</c:v>
                </c:pt>
                <c:pt idx="113510">
                  <c:v>-39.30664059999999</c:v>
                </c:pt>
                <c:pt idx="113511">
                  <c:v>-83.2519531</c:v>
                </c:pt>
                <c:pt idx="113512">
                  <c:v>-97.2900391</c:v>
                </c:pt>
                <c:pt idx="113513">
                  <c:v>-96.4355469</c:v>
                </c:pt>
                <c:pt idx="113514">
                  <c:v>-75.6835938</c:v>
                </c:pt>
                <c:pt idx="113515">
                  <c:v>-28.5644531</c:v>
                </c:pt>
                <c:pt idx="113516">
                  <c:v>30.3955078</c:v>
                </c:pt>
                <c:pt idx="113517">
                  <c:v>76.5380859</c:v>
                </c:pt>
                <c:pt idx="113518">
                  <c:v>100.585938</c:v>
                </c:pt>
                <c:pt idx="113519">
                  <c:v>101.806641</c:v>
                </c:pt>
                <c:pt idx="113520">
                  <c:v>74.3408203</c:v>
                </c:pt>
                <c:pt idx="113521">
                  <c:v>27.4658203</c:v>
                </c:pt>
                <c:pt idx="113522">
                  <c:v>-26.7333984</c:v>
                </c:pt>
                <c:pt idx="113523">
                  <c:v>-77.39257809999994</c:v>
                </c:pt>
                <c:pt idx="113524">
                  <c:v>-107.055664</c:v>
                </c:pt>
                <c:pt idx="113525">
                  <c:v>-100.952148</c:v>
                </c:pt>
                <c:pt idx="113526">
                  <c:v>-76.7822266</c:v>
                </c:pt>
                <c:pt idx="113527">
                  <c:v>-32.9589844</c:v>
                </c:pt>
                <c:pt idx="113528">
                  <c:v>18.9208984</c:v>
                </c:pt>
                <c:pt idx="113529">
                  <c:v>69.2138672</c:v>
                </c:pt>
                <c:pt idx="113530">
                  <c:v>102.905273</c:v>
                </c:pt>
                <c:pt idx="113531">
                  <c:v>106.445312</c:v>
                </c:pt>
                <c:pt idx="113532">
                  <c:v>86.5478516</c:v>
                </c:pt>
                <c:pt idx="113533">
                  <c:v>41.8701172</c:v>
                </c:pt>
                <c:pt idx="113534">
                  <c:v>-16.3574219</c:v>
                </c:pt>
                <c:pt idx="113535">
                  <c:v>-72.265625</c:v>
                </c:pt>
                <c:pt idx="113536">
                  <c:v>-99.4873047</c:v>
                </c:pt>
                <c:pt idx="113537">
                  <c:v>-107.177734</c:v>
                </c:pt>
                <c:pt idx="113538">
                  <c:v>-75.5615234</c:v>
                </c:pt>
                <c:pt idx="113539">
                  <c:v>-39.30664059999999</c:v>
                </c:pt>
                <c:pt idx="113540">
                  <c:v>15.7470703</c:v>
                </c:pt>
                <c:pt idx="113541">
                  <c:v>71.8994141</c:v>
                </c:pt>
                <c:pt idx="113542">
                  <c:v>98.2666016</c:v>
                </c:pt>
                <c:pt idx="113543">
                  <c:v>97.0458984</c:v>
                </c:pt>
                <c:pt idx="113544">
                  <c:v>82.7636719</c:v>
                </c:pt>
                <c:pt idx="113545">
                  <c:v>40.2832031</c:v>
                </c:pt>
                <c:pt idx="113546">
                  <c:v>-15.1367188</c:v>
                </c:pt>
                <c:pt idx="113547">
                  <c:v>-66.8945312</c:v>
                </c:pt>
                <c:pt idx="113548">
                  <c:v>-91.55273440000001</c:v>
                </c:pt>
                <c:pt idx="113549">
                  <c:v>-101.196289</c:v>
                </c:pt>
                <c:pt idx="113550">
                  <c:v>-86.7919922</c:v>
                </c:pt>
                <c:pt idx="113551">
                  <c:v>-46.6308594</c:v>
                </c:pt>
                <c:pt idx="113552">
                  <c:v>7.20214844</c:v>
                </c:pt>
                <c:pt idx="113553">
                  <c:v>62.2558594</c:v>
                </c:pt>
                <c:pt idx="113554">
                  <c:v>95.5810547</c:v>
                </c:pt>
                <c:pt idx="113555">
                  <c:v>108.276367</c:v>
                </c:pt>
                <c:pt idx="113556">
                  <c:v>92.4072266</c:v>
                </c:pt>
                <c:pt idx="113557">
                  <c:v>52.734375</c:v>
                </c:pt>
                <c:pt idx="113558">
                  <c:v>-2.56347656</c:v>
                </c:pt>
                <c:pt idx="113559">
                  <c:v>-58.7158203</c:v>
                </c:pt>
                <c:pt idx="113560">
                  <c:v>-97.90039059999998</c:v>
                </c:pt>
                <c:pt idx="113561">
                  <c:v>-113.891602</c:v>
                </c:pt>
                <c:pt idx="113562">
                  <c:v>-94.97070309999998</c:v>
                </c:pt>
                <c:pt idx="113563">
                  <c:v>-53.9550781</c:v>
                </c:pt>
                <c:pt idx="113564">
                  <c:v>-5.12695312</c:v>
                </c:pt>
                <c:pt idx="113565">
                  <c:v>52.2460938</c:v>
                </c:pt>
                <c:pt idx="113566">
                  <c:v>90.94238279999998</c:v>
                </c:pt>
                <c:pt idx="113567">
                  <c:v>107.666016</c:v>
                </c:pt>
                <c:pt idx="113568">
                  <c:v>98.38867190000001</c:v>
                </c:pt>
                <c:pt idx="113569">
                  <c:v>63.7207031</c:v>
                </c:pt>
                <c:pt idx="113570">
                  <c:v>8.178710939999998</c:v>
                </c:pt>
                <c:pt idx="113571">
                  <c:v>-41.9921875</c:v>
                </c:pt>
                <c:pt idx="113572">
                  <c:v>-86.42578119999993</c:v>
                </c:pt>
                <c:pt idx="113573">
                  <c:v>-102.416992</c:v>
                </c:pt>
                <c:pt idx="113574">
                  <c:v>-95.3369141</c:v>
                </c:pt>
                <c:pt idx="113575">
                  <c:v>-67.9931641</c:v>
                </c:pt>
                <c:pt idx="113576">
                  <c:v>-15.5029297</c:v>
                </c:pt>
                <c:pt idx="113577">
                  <c:v>40.4052734</c:v>
                </c:pt>
                <c:pt idx="113578">
                  <c:v>79.8339844</c:v>
                </c:pt>
                <c:pt idx="113579">
                  <c:v>104.614258</c:v>
                </c:pt>
                <c:pt idx="113580">
                  <c:v>102.783203</c:v>
                </c:pt>
                <c:pt idx="113581">
                  <c:v>69.8242188</c:v>
                </c:pt>
                <c:pt idx="113582">
                  <c:v>12.5732422</c:v>
                </c:pt>
                <c:pt idx="113583">
                  <c:v>-44.55566409999999</c:v>
                </c:pt>
                <c:pt idx="113584">
                  <c:v>-83.7402344</c:v>
                </c:pt>
                <c:pt idx="113585">
                  <c:v>-106.811523</c:v>
                </c:pt>
                <c:pt idx="113586">
                  <c:v>-104.492188</c:v>
                </c:pt>
                <c:pt idx="113587">
                  <c:v>-72.3876953</c:v>
                </c:pt>
                <c:pt idx="113588">
                  <c:v>-17.4560547</c:v>
                </c:pt>
                <c:pt idx="113589">
                  <c:v>38.4521484</c:v>
                </c:pt>
                <c:pt idx="113590">
                  <c:v>83.4960938</c:v>
                </c:pt>
                <c:pt idx="113591">
                  <c:v>105.59082</c:v>
                </c:pt>
                <c:pt idx="113592">
                  <c:v>98.75488279999998</c:v>
                </c:pt>
                <c:pt idx="113593">
                  <c:v>71.1669922</c:v>
                </c:pt>
                <c:pt idx="113594">
                  <c:v>23.5595703</c:v>
                </c:pt>
                <c:pt idx="113595">
                  <c:v>-26.6113281</c:v>
                </c:pt>
                <c:pt idx="113596">
                  <c:v>-72.9980469</c:v>
                </c:pt>
                <c:pt idx="113597">
                  <c:v>-102.539062</c:v>
                </c:pt>
                <c:pt idx="113598">
                  <c:v>-101.806641</c:v>
                </c:pt>
                <c:pt idx="113599">
                  <c:v>-80.8105469</c:v>
                </c:pt>
                <c:pt idx="113600">
                  <c:v>-23.1933594</c:v>
                </c:pt>
                <c:pt idx="113601">
                  <c:v>22.5830078</c:v>
                </c:pt>
                <c:pt idx="113602">
                  <c:v>65.3076172</c:v>
                </c:pt>
                <c:pt idx="113603">
                  <c:v>99.3652344</c:v>
                </c:pt>
                <c:pt idx="113604">
                  <c:v>105.224609</c:v>
                </c:pt>
                <c:pt idx="113605">
                  <c:v>83.8623047</c:v>
                </c:pt>
                <c:pt idx="113606">
                  <c:v>38.2080078</c:v>
                </c:pt>
                <c:pt idx="113607">
                  <c:v>-15.625</c:v>
                </c:pt>
                <c:pt idx="113608">
                  <c:v>-69.8242188</c:v>
                </c:pt>
                <c:pt idx="113609">
                  <c:v>-99.2431641</c:v>
                </c:pt>
                <c:pt idx="113610">
                  <c:v>-103.393555</c:v>
                </c:pt>
                <c:pt idx="113611">
                  <c:v>-75.5615234</c:v>
                </c:pt>
                <c:pt idx="113612">
                  <c:v>-38.8183594</c:v>
                </c:pt>
                <c:pt idx="113613">
                  <c:v>18.0664062</c:v>
                </c:pt>
                <c:pt idx="113614">
                  <c:v>65.7958984</c:v>
                </c:pt>
                <c:pt idx="113615">
                  <c:v>97.1679688</c:v>
                </c:pt>
                <c:pt idx="113616">
                  <c:v>100.952148</c:v>
                </c:pt>
                <c:pt idx="113617">
                  <c:v>81.7871094</c:v>
                </c:pt>
                <c:pt idx="113618">
                  <c:v>36.9873047</c:v>
                </c:pt>
                <c:pt idx="113619">
                  <c:v>-8.91113281</c:v>
                </c:pt>
                <c:pt idx="113620">
                  <c:v>-54.8095703</c:v>
                </c:pt>
                <c:pt idx="113621">
                  <c:v>-92.89550779999998</c:v>
                </c:pt>
                <c:pt idx="113622">
                  <c:v>-110.839844</c:v>
                </c:pt>
                <c:pt idx="113623">
                  <c:v>-89.2333984</c:v>
                </c:pt>
                <c:pt idx="113624">
                  <c:v>-47.3632812</c:v>
                </c:pt>
                <c:pt idx="113625">
                  <c:v>9.765625</c:v>
                </c:pt>
                <c:pt idx="113626">
                  <c:v>57.61718749999999</c:v>
                </c:pt>
                <c:pt idx="113627">
                  <c:v>95.0927734</c:v>
                </c:pt>
                <c:pt idx="113628">
                  <c:v>99.2431641</c:v>
                </c:pt>
                <c:pt idx="113629">
                  <c:v>85.9375</c:v>
                </c:pt>
                <c:pt idx="113630">
                  <c:v>49.0722656</c:v>
                </c:pt>
                <c:pt idx="113631">
                  <c:v>-7.69042969</c:v>
                </c:pt>
                <c:pt idx="113632">
                  <c:v>-56.2744141</c:v>
                </c:pt>
                <c:pt idx="113633">
                  <c:v>-95.2148438</c:v>
                </c:pt>
                <c:pt idx="113634">
                  <c:v>-110.107422</c:v>
                </c:pt>
                <c:pt idx="113635">
                  <c:v>-92.1630859</c:v>
                </c:pt>
                <c:pt idx="113636">
                  <c:v>-50.1708984</c:v>
                </c:pt>
                <c:pt idx="113637">
                  <c:v>0.48828125</c:v>
                </c:pt>
                <c:pt idx="113638">
                  <c:v>52.3681641</c:v>
                </c:pt>
                <c:pt idx="113639">
                  <c:v>84.10644529999998</c:v>
                </c:pt>
                <c:pt idx="113640">
                  <c:v>98.38867190000001</c:v>
                </c:pt>
                <c:pt idx="113641">
                  <c:v>99.3652344</c:v>
                </c:pt>
                <c:pt idx="113642">
                  <c:v>63.3544922</c:v>
                </c:pt>
                <c:pt idx="113643">
                  <c:v>7.93457031</c:v>
                </c:pt>
                <c:pt idx="113644">
                  <c:v>-52.9785156</c:v>
                </c:pt>
                <c:pt idx="113645">
                  <c:v>-87.7685547</c:v>
                </c:pt>
                <c:pt idx="113646">
                  <c:v>-108.764648</c:v>
                </c:pt>
                <c:pt idx="113647">
                  <c:v>-94.3603516</c:v>
                </c:pt>
                <c:pt idx="113648">
                  <c:v>-61.15722659999999</c:v>
                </c:pt>
                <c:pt idx="113649">
                  <c:v>-8.544921879999997</c:v>
                </c:pt>
                <c:pt idx="113650">
                  <c:v>45.5322266</c:v>
                </c:pt>
                <c:pt idx="113651">
                  <c:v>85.6933594</c:v>
                </c:pt>
                <c:pt idx="113652">
                  <c:v>108.764648</c:v>
                </c:pt>
                <c:pt idx="113653">
                  <c:v>102.050781</c:v>
                </c:pt>
                <c:pt idx="113654">
                  <c:v>67.8710938</c:v>
                </c:pt>
                <c:pt idx="113655">
                  <c:v>19.8974609</c:v>
                </c:pt>
                <c:pt idx="113656">
                  <c:v>-32.8369141</c:v>
                </c:pt>
                <c:pt idx="113657">
                  <c:v>-80.9326172</c:v>
                </c:pt>
                <c:pt idx="113658">
                  <c:v>-103.149414</c:v>
                </c:pt>
                <c:pt idx="113659">
                  <c:v>-99.2431641</c:v>
                </c:pt>
                <c:pt idx="113660">
                  <c:v>-72.0214844</c:v>
                </c:pt>
                <c:pt idx="113661">
                  <c:v>-18.1884766</c:v>
                </c:pt>
                <c:pt idx="113662">
                  <c:v>30.7617188</c:v>
                </c:pt>
                <c:pt idx="113663">
                  <c:v>84.8388672</c:v>
                </c:pt>
                <c:pt idx="113664">
                  <c:v>100.585938</c:v>
                </c:pt>
                <c:pt idx="113665">
                  <c:v>102.294922</c:v>
                </c:pt>
                <c:pt idx="113666">
                  <c:v>73.7304688</c:v>
                </c:pt>
                <c:pt idx="113667">
                  <c:v>20.7519531</c:v>
                </c:pt>
                <c:pt idx="113668">
                  <c:v>-23.9257812</c:v>
                </c:pt>
                <c:pt idx="113669">
                  <c:v>-68.60351559999998</c:v>
                </c:pt>
                <c:pt idx="113670">
                  <c:v>-108.398438</c:v>
                </c:pt>
                <c:pt idx="113671">
                  <c:v>-108.276367</c:v>
                </c:pt>
                <c:pt idx="113672">
                  <c:v>-77.14843749999996</c:v>
                </c:pt>
                <c:pt idx="113673">
                  <c:v>-30.7617188</c:v>
                </c:pt>
                <c:pt idx="113674">
                  <c:v>27.0996094</c:v>
                </c:pt>
                <c:pt idx="113675">
                  <c:v>73.1201172</c:v>
                </c:pt>
                <c:pt idx="113676">
                  <c:v>102.172852</c:v>
                </c:pt>
                <c:pt idx="113677">
                  <c:v>100.463867</c:v>
                </c:pt>
                <c:pt idx="113678">
                  <c:v>74.3408203</c:v>
                </c:pt>
                <c:pt idx="113679">
                  <c:v>35.8886719</c:v>
                </c:pt>
                <c:pt idx="113680">
                  <c:v>-18.3105469</c:v>
                </c:pt>
                <c:pt idx="113681">
                  <c:v>-69.9462891</c:v>
                </c:pt>
                <c:pt idx="113682">
                  <c:v>-105.224609</c:v>
                </c:pt>
                <c:pt idx="113683">
                  <c:v>-101.68457</c:v>
                </c:pt>
                <c:pt idx="113684">
                  <c:v>-82.15332029999998</c:v>
                </c:pt>
                <c:pt idx="113685">
                  <c:v>-40.6494141</c:v>
                </c:pt>
                <c:pt idx="113686">
                  <c:v>17.4560547</c:v>
                </c:pt>
                <c:pt idx="113687">
                  <c:v>73.1201172</c:v>
                </c:pt>
                <c:pt idx="113688">
                  <c:v>100.463867</c:v>
                </c:pt>
                <c:pt idx="113689">
                  <c:v>110.839844</c:v>
                </c:pt>
                <c:pt idx="113690">
                  <c:v>87.6464844</c:v>
                </c:pt>
                <c:pt idx="113691">
                  <c:v>46.1425781</c:v>
                </c:pt>
                <c:pt idx="113692">
                  <c:v>-13.3056641</c:v>
                </c:pt>
                <c:pt idx="113693">
                  <c:v>-64.9414062</c:v>
                </c:pt>
                <c:pt idx="113694">
                  <c:v>-94.2382812</c:v>
                </c:pt>
                <c:pt idx="113695">
                  <c:v>-107.055664</c:v>
                </c:pt>
                <c:pt idx="113696">
                  <c:v>-84.7167969</c:v>
                </c:pt>
                <c:pt idx="113697">
                  <c:v>-40.2832031</c:v>
                </c:pt>
                <c:pt idx="113698">
                  <c:v>4.27246094</c:v>
                </c:pt>
                <c:pt idx="113699">
                  <c:v>58.59375</c:v>
                </c:pt>
                <c:pt idx="113700">
                  <c:v>92.0410156</c:v>
                </c:pt>
                <c:pt idx="113701">
                  <c:v>109.863281</c:v>
                </c:pt>
                <c:pt idx="113702">
                  <c:v>84.8388672</c:v>
                </c:pt>
                <c:pt idx="113703">
                  <c:v>53.5888672</c:v>
                </c:pt>
                <c:pt idx="113704">
                  <c:v>-0.732421875</c:v>
                </c:pt>
                <c:pt idx="113705">
                  <c:v>-57.0068359</c:v>
                </c:pt>
                <c:pt idx="113706">
                  <c:v>-98.87695309999998</c:v>
                </c:pt>
                <c:pt idx="113707">
                  <c:v>-112.060547</c:v>
                </c:pt>
                <c:pt idx="113708">
                  <c:v>-92.6513672</c:v>
                </c:pt>
                <c:pt idx="113709">
                  <c:v>-49.3164062</c:v>
                </c:pt>
                <c:pt idx="113710">
                  <c:v>0.0</c:v>
                </c:pt>
                <c:pt idx="113711">
                  <c:v>49.3164062</c:v>
                </c:pt>
                <c:pt idx="113712">
                  <c:v>84.9609375</c:v>
                </c:pt>
                <c:pt idx="113713">
                  <c:v>106.445312</c:v>
                </c:pt>
                <c:pt idx="113714">
                  <c:v>99.60937499999996</c:v>
                </c:pt>
                <c:pt idx="113715">
                  <c:v>61.4013672</c:v>
                </c:pt>
                <c:pt idx="113716">
                  <c:v>14.8925781</c:v>
                </c:pt>
                <c:pt idx="113717">
                  <c:v>-44.55566409999999</c:v>
                </c:pt>
                <c:pt idx="113718">
                  <c:v>-85.6933594</c:v>
                </c:pt>
                <c:pt idx="113719">
                  <c:v>-110.473633</c:v>
                </c:pt>
                <c:pt idx="113720">
                  <c:v>-100.219727</c:v>
                </c:pt>
                <c:pt idx="113721">
                  <c:v>-60.0585938</c:v>
                </c:pt>
                <c:pt idx="113722">
                  <c:v>-10.9863281</c:v>
                </c:pt>
                <c:pt idx="113723">
                  <c:v>38.9404297</c:v>
                </c:pt>
                <c:pt idx="113724">
                  <c:v>84.7167969</c:v>
                </c:pt>
                <c:pt idx="113725">
                  <c:v>103.515625</c:v>
                </c:pt>
                <c:pt idx="113726">
                  <c:v>101.806641</c:v>
                </c:pt>
                <c:pt idx="113727">
                  <c:v>63.2324219</c:v>
                </c:pt>
                <c:pt idx="113728">
                  <c:v>16.2353516</c:v>
                </c:pt>
                <c:pt idx="113729">
                  <c:v>-36.0107422</c:v>
                </c:pt>
                <c:pt idx="113730">
                  <c:v>-85.9375</c:v>
                </c:pt>
                <c:pt idx="113731">
                  <c:v>-101.928711</c:v>
                </c:pt>
                <c:pt idx="113732">
                  <c:v>-102.294922</c:v>
                </c:pt>
                <c:pt idx="113733">
                  <c:v>-71.2890625</c:v>
                </c:pt>
                <c:pt idx="113734">
                  <c:v>-11.8408203</c:v>
                </c:pt>
                <c:pt idx="113735">
                  <c:v>39.6728516</c:v>
                </c:pt>
                <c:pt idx="113736">
                  <c:v>82.88574219999992</c:v>
                </c:pt>
                <c:pt idx="113737">
                  <c:v>102.050781</c:v>
                </c:pt>
                <c:pt idx="113738">
                  <c:v>97.5341797</c:v>
                </c:pt>
                <c:pt idx="113739">
                  <c:v>67.7490234</c:v>
                </c:pt>
                <c:pt idx="113740">
                  <c:v>20.8740234</c:v>
                </c:pt>
                <c:pt idx="113741">
                  <c:v>-27.7099609</c:v>
                </c:pt>
                <c:pt idx="113742">
                  <c:v>-72.50976559999998</c:v>
                </c:pt>
                <c:pt idx="113743">
                  <c:v>-98.87695309999998</c:v>
                </c:pt>
                <c:pt idx="113744">
                  <c:v>-105.712891</c:v>
                </c:pt>
                <c:pt idx="113745">
                  <c:v>-72.7539062</c:v>
                </c:pt>
                <c:pt idx="113746">
                  <c:v>-31.7382812</c:v>
                </c:pt>
                <c:pt idx="113747">
                  <c:v>28.1982422</c:v>
                </c:pt>
                <c:pt idx="113748">
                  <c:v>72.50976559999998</c:v>
                </c:pt>
                <c:pt idx="113749">
                  <c:v>104.858398</c:v>
                </c:pt>
                <c:pt idx="113750">
                  <c:v>104.492188</c:v>
                </c:pt>
                <c:pt idx="113751">
                  <c:v>76.17187499999996</c:v>
                </c:pt>
                <c:pt idx="113752">
                  <c:v>34.6679688</c:v>
                </c:pt>
                <c:pt idx="113753">
                  <c:v>-22.2167969</c:v>
                </c:pt>
                <c:pt idx="113754">
                  <c:v>-70.55664059999998</c:v>
                </c:pt>
                <c:pt idx="113755">
                  <c:v>-95.3369141</c:v>
                </c:pt>
                <c:pt idx="113756">
                  <c:v>-106.445312</c:v>
                </c:pt>
                <c:pt idx="113757">
                  <c:v>-81.5429688</c:v>
                </c:pt>
                <c:pt idx="113758">
                  <c:v>-35.2783203</c:v>
                </c:pt>
                <c:pt idx="113759">
                  <c:v>20.2636719</c:v>
                </c:pt>
                <c:pt idx="113760">
                  <c:v>65.67382809999994</c:v>
                </c:pt>
                <c:pt idx="113761">
                  <c:v>98.2666016</c:v>
                </c:pt>
                <c:pt idx="113762">
                  <c:v>106.689453</c:v>
                </c:pt>
                <c:pt idx="113763">
                  <c:v>87.5244141</c:v>
                </c:pt>
                <c:pt idx="113764">
                  <c:v>46.875</c:v>
                </c:pt>
                <c:pt idx="113765">
                  <c:v>-19.6533203</c:v>
                </c:pt>
                <c:pt idx="113766">
                  <c:v>-69.45800779999998</c:v>
                </c:pt>
                <c:pt idx="113767">
                  <c:v>-94.2382812</c:v>
                </c:pt>
                <c:pt idx="113768">
                  <c:v>-98.1445312</c:v>
                </c:pt>
                <c:pt idx="113769">
                  <c:v>-87.03613279999998</c:v>
                </c:pt>
                <c:pt idx="113770">
                  <c:v>-49.5605469</c:v>
                </c:pt>
                <c:pt idx="113771">
                  <c:v>6.71386719</c:v>
                </c:pt>
                <c:pt idx="113772">
                  <c:v>63.4765625</c:v>
                </c:pt>
                <c:pt idx="113773">
                  <c:v>95.5810547</c:v>
                </c:pt>
                <c:pt idx="113774">
                  <c:v>108.032227</c:v>
                </c:pt>
                <c:pt idx="113775">
                  <c:v>81.17675779999993</c:v>
                </c:pt>
                <c:pt idx="113776">
                  <c:v>46.5087891</c:v>
                </c:pt>
                <c:pt idx="113777">
                  <c:v>-2.31933594</c:v>
                </c:pt>
                <c:pt idx="113778">
                  <c:v>-55.2978516</c:v>
                </c:pt>
                <c:pt idx="113779">
                  <c:v>-96.5576172</c:v>
                </c:pt>
                <c:pt idx="113780">
                  <c:v>-104.980469</c:v>
                </c:pt>
                <c:pt idx="113781">
                  <c:v>-89.2333984</c:v>
                </c:pt>
                <c:pt idx="113782">
                  <c:v>-51.8798828</c:v>
                </c:pt>
                <c:pt idx="113783">
                  <c:v>0.610351562</c:v>
                </c:pt>
                <c:pt idx="113784">
                  <c:v>52.1240234</c:v>
                </c:pt>
                <c:pt idx="113785">
                  <c:v>89.35546879999995</c:v>
                </c:pt>
                <c:pt idx="113786">
                  <c:v>104.736328</c:v>
                </c:pt>
                <c:pt idx="113787">
                  <c:v>93.9941406</c:v>
                </c:pt>
                <c:pt idx="113788">
                  <c:v>52.2460938</c:v>
                </c:pt>
                <c:pt idx="113789">
                  <c:v>-1.34277344</c:v>
                </c:pt>
                <c:pt idx="113790">
                  <c:v>-45.1660156</c:v>
                </c:pt>
                <c:pt idx="113791">
                  <c:v>-89.11132809999998</c:v>
                </c:pt>
                <c:pt idx="113792">
                  <c:v>-103.881836</c:v>
                </c:pt>
                <c:pt idx="113793">
                  <c:v>-91.796875</c:v>
                </c:pt>
                <c:pt idx="113794">
                  <c:v>-61.5234375</c:v>
                </c:pt>
                <c:pt idx="113795">
                  <c:v>-10.3759766</c:v>
                </c:pt>
                <c:pt idx="113796">
                  <c:v>50.4150391</c:v>
                </c:pt>
                <c:pt idx="113797">
                  <c:v>90.08789059999998</c:v>
                </c:pt>
                <c:pt idx="113798">
                  <c:v>103.271484</c:v>
                </c:pt>
                <c:pt idx="113799">
                  <c:v>98.9990234</c:v>
                </c:pt>
                <c:pt idx="113800">
                  <c:v>70.3125</c:v>
                </c:pt>
                <c:pt idx="113801">
                  <c:v>23.9257812</c:v>
                </c:pt>
                <c:pt idx="113802">
                  <c:v>-34.4238281</c:v>
                </c:pt>
                <c:pt idx="113803">
                  <c:v>-83.6181641</c:v>
                </c:pt>
                <c:pt idx="113804">
                  <c:v>-111.206055</c:v>
                </c:pt>
                <c:pt idx="113805">
                  <c:v>-98.2666016</c:v>
                </c:pt>
                <c:pt idx="113806">
                  <c:v>-62.0117188</c:v>
                </c:pt>
                <c:pt idx="113807">
                  <c:v>-12.6953125</c:v>
                </c:pt>
                <c:pt idx="113808">
                  <c:v>43.0908203</c:v>
                </c:pt>
                <c:pt idx="113809">
                  <c:v>82.88574219999992</c:v>
                </c:pt>
                <c:pt idx="113810">
                  <c:v>105.46875</c:v>
                </c:pt>
                <c:pt idx="113811">
                  <c:v>98.9990234</c:v>
                </c:pt>
                <c:pt idx="113812">
                  <c:v>62.5</c:v>
                </c:pt>
                <c:pt idx="113813">
                  <c:v>15.9912109</c:v>
                </c:pt>
                <c:pt idx="113814">
                  <c:v>-37.7197266</c:v>
                </c:pt>
                <c:pt idx="113815">
                  <c:v>-84.3505859</c:v>
                </c:pt>
                <c:pt idx="113816">
                  <c:v>-103.027344</c:v>
                </c:pt>
                <c:pt idx="113817">
                  <c:v>-102.050781</c:v>
                </c:pt>
                <c:pt idx="113818">
                  <c:v>-75.9277344</c:v>
                </c:pt>
                <c:pt idx="113819">
                  <c:v>-23.8037109</c:v>
                </c:pt>
                <c:pt idx="113820">
                  <c:v>31.6162109</c:v>
                </c:pt>
                <c:pt idx="113821">
                  <c:v>78.4912109</c:v>
                </c:pt>
                <c:pt idx="113822">
                  <c:v>105.102539</c:v>
                </c:pt>
                <c:pt idx="113823">
                  <c:v>105.224609</c:v>
                </c:pt>
                <c:pt idx="113824">
                  <c:v>72.265625</c:v>
                </c:pt>
                <c:pt idx="113825">
                  <c:v>24.5361328</c:v>
                </c:pt>
                <c:pt idx="113826">
                  <c:v>-27.0996094</c:v>
                </c:pt>
                <c:pt idx="113827">
                  <c:v>-70.67871089999993</c:v>
                </c:pt>
                <c:pt idx="113828">
                  <c:v>-100.219727</c:v>
                </c:pt>
                <c:pt idx="113829">
                  <c:v>-106.811523</c:v>
                </c:pt>
                <c:pt idx="113830">
                  <c:v>-79.34570309999998</c:v>
                </c:pt>
                <c:pt idx="113831">
                  <c:v>-36.7431641</c:v>
                </c:pt>
                <c:pt idx="113832">
                  <c:v>14.8925781</c:v>
                </c:pt>
                <c:pt idx="113833">
                  <c:v>62.7441406</c:v>
                </c:pt>
                <c:pt idx="113834">
                  <c:v>102.783203</c:v>
                </c:pt>
                <c:pt idx="113835">
                  <c:v>103.393555</c:v>
                </c:pt>
                <c:pt idx="113836">
                  <c:v>78.0029297</c:v>
                </c:pt>
                <c:pt idx="113837">
                  <c:v>40.7714844</c:v>
                </c:pt>
                <c:pt idx="113838">
                  <c:v>-18.6767578</c:v>
                </c:pt>
                <c:pt idx="113839">
                  <c:v>-72.50976559999998</c:v>
                </c:pt>
                <c:pt idx="113840">
                  <c:v>-95.9472656</c:v>
                </c:pt>
                <c:pt idx="113841">
                  <c:v>-103.759766</c:v>
                </c:pt>
                <c:pt idx="113842">
                  <c:v>-85.08300779999998</c:v>
                </c:pt>
                <c:pt idx="113843">
                  <c:v>-37.9638672</c:v>
                </c:pt>
                <c:pt idx="113844">
                  <c:v>13.5498047</c:v>
                </c:pt>
                <c:pt idx="113845">
                  <c:v>66.7724609</c:v>
                </c:pt>
                <c:pt idx="113846">
                  <c:v>101.074219</c:v>
                </c:pt>
                <c:pt idx="113847">
                  <c:v>104.736328</c:v>
                </c:pt>
                <c:pt idx="113848">
                  <c:v>84.7167969</c:v>
                </c:pt>
                <c:pt idx="113849">
                  <c:v>52.9785156</c:v>
                </c:pt>
                <c:pt idx="113850">
                  <c:v>-1.83105469</c:v>
                </c:pt>
                <c:pt idx="113851">
                  <c:v>-64.6972656</c:v>
                </c:pt>
                <c:pt idx="113852">
                  <c:v>-97.2900391</c:v>
                </c:pt>
                <c:pt idx="113853">
                  <c:v>-111.083984</c:v>
                </c:pt>
                <c:pt idx="113854">
                  <c:v>-91.6748047</c:v>
                </c:pt>
                <c:pt idx="113855">
                  <c:v>-51.2695312</c:v>
                </c:pt>
                <c:pt idx="113856">
                  <c:v>3.41796875</c:v>
                </c:pt>
                <c:pt idx="113857">
                  <c:v>51.1474609</c:v>
                </c:pt>
                <c:pt idx="113858">
                  <c:v>94.97070309999998</c:v>
                </c:pt>
                <c:pt idx="113859">
                  <c:v>112.304688</c:v>
                </c:pt>
                <c:pt idx="113860">
                  <c:v>88.8671875</c:v>
                </c:pt>
                <c:pt idx="113861">
                  <c:v>46.3867188</c:v>
                </c:pt>
                <c:pt idx="113862">
                  <c:v>-1.58691406</c:v>
                </c:pt>
                <c:pt idx="113863">
                  <c:v>-52.3681641</c:v>
                </c:pt>
                <c:pt idx="113864">
                  <c:v>-91.0644531</c:v>
                </c:pt>
                <c:pt idx="113865">
                  <c:v>-102.661133</c:v>
                </c:pt>
                <c:pt idx="113866">
                  <c:v>-90.82031249999996</c:v>
                </c:pt>
                <c:pt idx="113867">
                  <c:v>-51.6357422</c:v>
                </c:pt>
                <c:pt idx="113868">
                  <c:v>0.732421875</c:v>
                </c:pt>
                <c:pt idx="113869">
                  <c:v>50.78125</c:v>
                </c:pt>
                <c:pt idx="113870">
                  <c:v>88.62304690000001</c:v>
                </c:pt>
                <c:pt idx="113871">
                  <c:v>106.567383</c:v>
                </c:pt>
                <c:pt idx="113872">
                  <c:v>95.3369141</c:v>
                </c:pt>
                <c:pt idx="113873">
                  <c:v>64.3310547</c:v>
                </c:pt>
                <c:pt idx="113874">
                  <c:v>7.20214844</c:v>
                </c:pt>
                <c:pt idx="113875">
                  <c:v>-43.9453125</c:v>
                </c:pt>
                <c:pt idx="113876">
                  <c:v>-83.12988279999993</c:v>
                </c:pt>
                <c:pt idx="113877">
                  <c:v>-105.224609</c:v>
                </c:pt>
                <c:pt idx="113878">
                  <c:v>-92.6513672</c:v>
                </c:pt>
                <c:pt idx="113879">
                  <c:v>-59.0820312</c:v>
                </c:pt>
                <c:pt idx="113880">
                  <c:v>-18.1884766</c:v>
                </c:pt>
                <c:pt idx="113881">
                  <c:v>39.9169922</c:v>
                </c:pt>
                <c:pt idx="113882">
                  <c:v>79.5898438</c:v>
                </c:pt>
                <c:pt idx="113883">
                  <c:v>102.416992</c:v>
                </c:pt>
                <c:pt idx="113884">
                  <c:v>98.9990234</c:v>
                </c:pt>
                <c:pt idx="113885">
                  <c:v>67.38281249999996</c:v>
                </c:pt>
                <c:pt idx="113886">
                  <c:v>24.1699219</c:v>
                </c:pt>
                <c:pt idx="113887">
                  <c:v>-35.2783203</c:v>
                </c:pt>
                <c:pt idx="113888">
                  <c:v>-79.7119141</c:v>
                </c:pt>
                <c:pt idx="113889">
                  <c:v>-98.5107422</c:v>
                </c:pt>
                <c:pt idx="113890">
                  <c:v>-101.68457</c:v>
                </c:pt>
                <c:pt idx="113891">
                  <c:v>-71.8994141</c:v>
                </c:pt>
                <c:pt idx="113892">
                  <c:v>-26.7333984</c:v>
                </c:pt>
                <c:pt idx="113893">
                  <c:v>25.7568359</c:v>
                </c:pt>
                <c:pt idx="113894">
                  <c:v>75.31738279999998</c:v>
                </c:pt>
                <c:pt idx="113895">
                  <c:v>104.858398</c:v>
                </c:pt>
                <c:pt idx="113896">
                  <c:v>103.637695</c:v>
                </c:pt>
                <c:pt idx="113897">
                  <c:v>67.2607422</c:v>
                </c:pt>
                <c:pt idx="113898">
                  <c:v>31.3720703</c:v>
                </c:pt>
                <c:pt idx="113899">
                  <c:v>-29.1748047</c:v>
                </c:pt>
                <c:pt idx="113900">
                  <c:v>-76.9042969</c:v>
                </c:pt>
                <c:pt idx="113901">
                  <c:v>-98.5107422</c:v>
                </c:pt>
                <c:pt idx="113902">
                  <c:v>-108.764648</c:v>
                </c:pt>
                <c:pt idx="113903">
                  <c:v>-72.7539062</c:v>
                </c:pt>
                <c:pt idx="113904">
                  <c:v>-22.7050781</c:v>
                </c:pt>
                <c:pt idx="113905">
                  <c:v>28.8085938</c:v>
                </c:pt>
                <c:pt idx="113906">
                  <c:v>72.7539062</c:v>
                </c:pt>
                <c:pt idx="113907">
                  <c:v>99.3652344</c:v>
                </c:pt>
                <c:pt idx="113908">
                  <c:v>104.003906</c:v>
                </c:pt>
                <c:pt idx="113909">
                  <c:v>84.22851559999998</c:v>
                </c:pt>
                <c:pt idx="113910">
                  <c:v>33.203125</c:v>
                </c:pt>
                <c:pt idx="113911">
                  <c:v>-15.5029297</c:v>
                </c:pt>
                <c:pt idx="113912">
                  <c:v>-66.0400391</c:v>
                </c:pt>
                <c:pt idx="113913">
                  <c:v>-97.1679688</c:v>
                </c:pt>
                <c:pt idx="113914">
                  <c:v>-108.520508</c:v>
                </c:pt>
                <c:pt idx="113915">
                  <c:v>-85.20507809999994</c:v>
                </c:pt>
                <c:pt idx="113916">
                  <c:v>-43.7011719</c:v>
                </c:pt>
                <c:pt idx="113917">
                  <c:v>8.30078125</c:v>
                </c:pt>
                <c:pt idx="113918">
                  <c:v>61.8896484</c:v>
                </c:pt>
                <c:pt idx="113919">
                  <c:v>96.5576172</c:v>
                </c:pt>
                <c:pt idx="113920">
                  <c:v>106.079102</c:v>
                </c:pt>
                <c:pt idx="113921">
                  <c:v>84.9609375</c:v>
                </c:pt>
                <c:pt idx="113922">
                  <c:v>43.0908203</c:v>
                </c:pt>
                <c:pt idx="113923">
                  <c:v>-10.8642578</c:v>
                </c:pt>
                <c:pt idx="113924">
                  <c:v>-59.6923828</c:v>
                </c:pt>
                <c:pt idx="113925">
                  <c:v>-95.4589844</c:v>
                </c:pt>
                <c:pt idx="113926">
                  <c:v>-107.788086</c:v>
                </c:pt>
                <c:pt idx="113927">
                  <c:v>-90.33203119999993</c:v>
                </c:pt>
                <c:pt idx="113928">
                  <c:v>-48.3398438</c:v>
                </c:pt>
                <c:pt idx="113929">
                  <c:v>11.71875</c:v>
                </c:pt>
                <c:pt idx="113930">
                  <c:v>58.7158203</c:v>
                </c:pt>
                <c:pt idx="113931">
                  <c:v>92.89550779999998</c:v>
                </c:pt>
                <c:pt idx="113932">
                  <c:v>99.85351559999998</c:v>
                </c:pt>
                <c:pt idx="113933">
                  <c:v>96.0693359</c:v>
                </c:pt>
                <c:pt idx="113934">
                  <c:v>54.8095703</c:v>
                </c:pt>
                <c:pt idx="113935">
                  <c:v>-5.73730469</c:v>
                </c:pt>
                <c:pt idx="113936">
                  <c:v>-61.4013672</c:v>
                </c:pt>
                <c:pt idx="113937">
                  <c:v>-95.703125</c:v>
                </c:pt>
                <c:pt idx="113938">
                  <c:v>-113.15918</c:v>
                </c:pt>
                <c:pt idx="113939">
                  <c:v>-94.84863279999998</c:v>
                </c:pt>
                <c:pt idx="113940">
                  <c:v>-52.4902344</c:v>
                </c:pt>
                <c:pt idx="113941">
                  <c:v>-3.90625</c:v>
                </c:pt>
                <c:pt idx="113942">
                  <c:v>51.8798828</c:v>
                </c:pt>
                <c:pt idx="113943">
                  <c:v>88.9892578</c:v>
                </c:pt>
                <c:pt idx="113944">
                  <c:v>105.34668</c:v>
                </c:pt>
                <c:pt idx="113945">
                  <c:v>94.4824219</c:v>
                </c:pt>
                <c:pt idx="113946">
                  <c:v>59.0820312</c:v>
                </c:pt>
                <c:pt idx="113947">
                  <c:v>12.9394531</c:v>
                </c:pt>
                <c:pt idx="113948">
                  <c:v>-47.2412109</c:v>
                </c:pt>
                <c:pt idx="113949">
                  <c:v>-88.7451172</c:v>
                </c:pt>
                <c:pt idx="113950">
                  <c:v>-106.445312</c:v>
                </c:pt>
                <c:pt idx="113951">
                  <c:v>-99.7314453</c:v>
                </c:pt>
                <c:pt idx="113952">
                  <c:v>-60.546875</c:v>
                </c:pt>
                <c:pt idx="113953">
                  <c:v>-10.9863281</c:v>
                </c:pt>
                <c:pt idx="113954">
                  <c:v>44.55566409999999</c:v>
                </c:pt>
                <c:pt idx="113955">
                  <c:v>80.9326172</c:v>
                </c:pt>
                <c:pt idx="113956">
                  <c:v>106.689453</c:v>
                </c:pt>
                <c:pt idx="113957">
                  <c:v>97.65625</c:v>
                </c:pt>
                <c:pt idx="113958">
                  <c:v>70.4345703</c:v>
                </c:pt>
                <c:pt idx="113959">
                  <c:v>19.2871094</c:v>
                </c:pt>
                <c:pt idx="113960">
                  <c:v>-35.0341797</c:v>
                </c:pt>
                <c:pt idx="113961">
                  <c:v>-82.7636719</c:v>
                </c:pt>
                <c:pt idx="113962">
                  <c:v>-104.614258</c:v>
                </c:pt>
                <c:pt idx="113963">
                  <c:v>-98.38867190000001</c:v>
                </c:pt>
                <c:pt idx="113964">
                  <c:v>-65.0634766</c:v>
                </c:pt>
                <c:pt idx="113965">
                  <c:v>-20.2636719</c:v>
                </c:pt>
                <c:pt idx="113966">
                  <c:v>44.4335938</c:v>
                </c:pt>
                <c:pt idx="113967">
                  <c:v>83.7402344</c:v>
                </c:pt>
                <c:pt idx="113968">
                  <c:v>106.567383</c:v>
                </c:pt>
                <c:pt idx="113969">
                  <c:v>105.102539</c:v>
                </c:pt>
                <c:pt idx="113970">
                  <c:v>75.19531249999996</c:v>
                </c:pt>
                <c:pt idx="113971">
                  <c:v>35.4003906</c:v>
                </c:pt>
                <c:pt idx="113972">
                  <c:v>-28.5644531</c:v>
                </c:pt>
                <c:pt idx="113973">
                  <c:v>-76.5380859</c:v>
                </c:pt>
                <c:pt idx="113974">
                  <c:v>-108.764648</c:v>
                </c:pt>
                <c:pt idx="113975">
                  <c:v>-109.25293</c:v>
                </c:pt>
                <c:pt idx="113976">
                  <c:v>-77.5146484</c:v>
                </c:pt>
                <c:pt idx="113977">
                  <c:v>-28.1982422</c:v>
                </c:pt>
                <c:pt idx="113978">
                  <c:v>28.0761719</c:v>
                </c:pt>
                <c:pt idx="113979">
                  <c:v>72.265625</c:v>
                </c:pt>
                <c:pt idx="113980">
                  <c:v>100.219727</c:v>
                </c:pt>
                <c:pt idx="113981">
                  <c:v>95.9472656</c:v>
                </c:pt>
                <c:pt idx="113982">
                  <c:v>73.60839839999993</c:v>
                </c:pt>
                <c:pt idx="113983">
                  <c:v>30.2734375</c:v>
                </c:pt>
                <c:pt idx="113984">
                  <c:v>-10.9863281</c:v>
                </c:pt>
                <c:pt idx="113985">
                  <c:v>-60.546875</c:v>
                </c:pt>
                <c:pt idx="113986">
                  <c:v>-99.2431641</c:v>
                </c:pt>
                <c:pt idx="113987">
                  <c:v>-110.229492</c:v>
                </c:pt>
                <c:pt idx="113988">
                  <c:v>-83.984375</c:v>
                </c:pt>
                <c:pt idx="113989">
                  <c:v>-33.203125</c:v>
                </c:pt>
                <c:pt idx="113990">
                  <c:v>20.38574219999997</c:v>
                </c:pt>
                <c:pt idx="113991">
                  <c:v>62.8662109</c:v>
                </c:pt>
                <c:pt idx="113992">
                  <c:v>91.9189453</c:v>
                </c:pt>
                <c:pt idx="113993">
                  <c:v>104.614258</c:v>
                </c:pt>
                <c:pt idx="113994">
                  <c:v>84.4726562</c:v>
                </c:pt>
                <c:pt idx="113995">
                  <c:v>42.7246094</c:v>
                </c:pt>
                <c:pt idx="113996">
                  <c:v>-14.1601562</c:v>
                </c:pt>
                <c:pt idx="113997">
                  <c:v>-56.88476559999999</c:v>
                </c:pt>
                <c:pt idx="113998">
                  <c:v>-93.9941406</c:v>
                </c:pt>
                <c:pt idx="113999">
                  <c:v>-103.759766</c:v>
                </c:pt>
                <c:pt idx="114000">
                  <c:v>-85.6933594</c:v>
                </c:pt>
                <c:pt idx="114001">
                  <c:v>-42.1142578</c:v>
                </c:pt>
                <c:pt idx="114002">
                  <c:v>6.71386719</c:v>
                </c:pt>
                <c:pt idx="114003">
                  <c:v>53.5888672</c:v>
                </c:pt>
                <c:pt idx="114004">
                  <c:v>99.3652344</c:v>
                </c:pt>
                <c:pt idx="114005">
                  <c:v>110.839844</c:v>
                </c:pt>
                <c:pt idx="114006">
                  <c:v>93.9941406</c:v>
                </c:pt>
                <c:pt idx="114007">
                  <c:v>53.9550781</c:v>
                </c:pt>
                <c:pt idx="114008">
                  <c:v>-5.49316406</c:v>
                </c:pt>
                <c:pt idx="114009">
                  <c:v>-54.32128909999999</c:v>
                </c:pt>
                <c:pt idx="114010">
                  <c:v>-94.3603516</c:v>
                </c:pt>
                <c:pt idx="114011">
                  <c:v>-108.398438</c:v>
                </c:pt>
                <c:pt idx="114012">
                  <c:v>-94.3603516</c:v>
                </c:pt>
                <c:pt idx="114013">
                  <c:v>-51.6357422</c:v>
                </c:pt>
                <c:pt idx="114014">
                  <c:v>2.31933594</c:v>
                </c:pt>
                <c:pt idx="114015">
                  <c:v>53.1005859</c:v>
                </c:pt>
                <c:pt idx="114016">
                  <c:v>89.35546879999995</c:v>
                </c:pt>
                <c:pt idx="114017">
                  <c:v>113.769531</c:v>
                </c:pt>
                <c:pt idx="114018">
                  <c:v>103.881836</c:v>
                </c:pt>
                <c:pt idx="114019">
                  <c:v>58.83789059999999</c:v>
                </c:pt>
                <c:pt idx="114020">
                  <c:v>5.24902344</c:v>
                </c:pt>
                <c:pt idx="114021">
                  <c:v>-49.5605469</c:v>
                </c:pt>
                <c:pt idx="114022">
                  <c:v>-91.3085938</c:v>
                </c:pt>
                <c:pt idx="114023">
                  <c:v>-101.318359</c:v>
                </c:pt>
                <c:pt idx="114024">
                  <c:v>-96.67968749999996</c:v>
                </c:pt>
                <c:pt idx="114025">
                  <c:v>-58.4716797</c:v>
                </c:pt>
                <c:pt idx="114026">
                  <c:v>-7.44628906</c:v>
                </c:pt>
                <c:pt idx="114027">
                  <c:v>49.80468749999996</c:v>
                </c:pt>
                <c:pt idx="114028">
                  <c:v>82.88574219999992</c:v>
                </c:pt>
                <c:pt idx="114029">
                  <c:v>103.759766</c:v>
                </c:pt>
                <c:pt idx="114030">
                  <c:v>91.4306641</c:v>
                </c:pt>
                <c:pt idx="114031">
                  <c:v>63.1103516</c:v>
                </c:pt>
                <c:pt idx="114032">
                  <c:v>19.1650391</c:v>
                </c:pt>
                <c:pt idx="114033">
                  <c:v>-38.5742188</c:v>
                </c:pt>
                <c:pt idx="114034">
                  <c:v>-87.7685547</c:v>
                </c:pt>
                <c:pt idx="114035">
                  <c:v>-106.445312</c:v>
                </c:pt>
                <c:pt idx="114036">
                  <c:v>-102.294922</c:v>
                </c:pt>
                <c:pt idx="114037">
                  <c:v>-71.6552734</c:v>
                </c:pt>
                <c:pt idx="114038">
                  <c:v>-20.1416016</c:v>
                </c:pt>
                <c:pt idx="114039">
                  <c:v>28.1982422</c:v>
                </c:pt>
                <c:pt idx="114040">
                  <c:v>79.1015625</c:v>
                </c:pt>
                <c:pt idx="114041">
                  <c:v>105.59082</c:v>
                </c:pt>
                <c:pt idx="114042">
                  <c:v>99.2431641</c:v>
                </c:pt>
                <c:pt idx="114043">
                  <c:v>70.3125</c:v>
                </c:pt>
                <c:pt idx="114044">
                  <c:v>21.9726562</c:v>
                </c:pt>
                <c:pt idx="114045">
                  <c:v>-32.3486328</c:v>
                </c:pt>
                <c:pt idx="114046">
                  <c:v>-68.35937499999996</c:v>
                </c:pt>
                <c:pt idx="114047">
                  <c:v>-96.3134766</c:v>
                </c:pt>
                <c:pt idx="114048">
                  <c:v>-92.4072266</c:v>
                </c:pt>
                <c:pt idx="114049">
                  <c:v>-68.1152344</c:v>
                </c:pt>
                <c:pt idx="114050">
                  <c:v>-29.0527344</c:v>
                </c:pt>
                <c:pt idx="114051">
                  <c:v>24.90234379999998</c:v>
                </c:pt>
                <c:pt idx="114052">
                  <c:v>70.1904297</c:v>
                </c:pt>
                <c:pt idx="114053">
                  <c:v>107.788086</c:v>
                </c:pt>
                <c:pt idx="114054">
                  <c:v>100.708008</c:v>
                </c:pt>
                <c:pt idx="114055">
                  <c:v>73.1201172</c:v>
                </c:pt>
                <c:pt idx="114056">
                  <c:v>28.9306641</c:v>
                </c:pt>
                <c:pt idx="114057">
                  <c:v>-22.3388672</c:v>
                </c:pt>
                <c:pt idx="114058">
                  <c:v>-72.0214844</c:v>
                </c:pt>
                <c:pt idx="114059">
                  <c:v>-100.952148</c:v>
                </c:pt>
                <c:pt idx="114060">
                  <c:v>-101.928711</c:v>
                </c:pt>
                <c:pt idx="114061">
                  <c:v>-85.6933594</c:v>
                </c:pt>
                <c:pt idx="114062">
                  <c:v>-33.3251953</c:v>
                </c:pt>
                <c:pt idx="114063">
                  <c:v>17.9443359</c:v>
                </c:pt>
                <c:pt idx="114064">
                  <c:v>66.7724609</c:v>
                </c:pt>
                <c:pt idx="114065">
                  <c:v>107.055664</c:v>
                </c:pt>
                <c:pt idx="114066">
                  <c:v>111.572266</c:v>
                </c:pt>
                <c:pt idx="114067">
                  <c:v>80.9326172</c:v>
                </c:pt>
                <c:pt idx="114068">
                  <c:v>37.4755859</c:v>
                </c:pt>
                <c:pt idx="114069">
                  <c:v>-14.4042969</c:v>
                </c:pt>
                <c:pt idx="114070">
                  <c:v>-60.546875</c:v>
                </c:pt>
                <c:pt idx="114071">
                  <c:v>-95.5810547</c:v>
                </c:pt>
                <c:pt idx="114072">
                  <c:v>-104.858398</c:v>
                </c:pt>
                <c:pt idx="114073">
                  <c:v>-87.15820309999998</c:v>
                </c:pt>
                <c:pt idx="114074">
                  <c:v>-41.6259766</c:v>
                </c:pt>
                <c:pt idx="114075">
                  <c:v>16.6015625</c:v>
                </c:pt>
                <c:pt idx="114076">
                  <c:v>62.9882812</c:v>
                </c:pt>
                <c:pt idx="114077">
                  <c:v>102.294922</c:v>
                </c:pt>
                <c:pt idx="114078">
                  <c:v>100.463867</c:v>
                </c:pt>
                <c:pt idx="114079">
                  <c:v>85.5712891</c:v>
                </c:pt>
                <c:pt idx="114080">
                  <c:v>44.6777344</c:v>
                </c:pt>
                <c:pt idx="114081">
                  <c:v>-5.12695312</c:v>
                </c:pt>
                <c:pt idx="114082">
                  <c:v>-48.2177734</c:v>
                </c:pt>
                <c:pt idx="114083">
                  <c:v>-93.38378909999996</c:v>
                </c:pt>
                <c:pt idx="114084">
                  <c:v>-109.130859</c:v>
                </c:pt>
                <c:pt idx="114085">
                  <c:v>-93.87207029999993</c:v>
                </c:pt>
                <c:pt idx="114086">
                  <c:v>-51.6357422</c:v>
                </c:pt>
                <c:pt idx="114087">
                  <c:v>7.812499999999997</c:v>
                </c:pt>
                <c:pt idx="114088">
                  <c:v>50.9033203</c:v>
                </c:pt>
                <c:pt idx="114089">
                  <c:v>90.94238279999998</c:v>
                </c:pt>
                <c:pt idx="114090">
                  <c:v>105.712891</c:v>
                </c:pt>
                <c:pt idx="114091">
                  <c:v>91.1865234</c:v>
                </c:pt>
                <c:pt idx="114092">
                  <c:v>50.5371094</c:v>
                </c:pt>
                <c:pt idx="114093">
                  <c:v>4.27246094</c:v>
                </c:pt>
                <c:pt idx="114094">
                  <c:v>-44.921875</c:v>
                </c:pt>
                <c:pt idx="114095">
                  <c:v>-85.8154297</c:v>
                </c:pt>
                <c:pt idx="114096">
                  <c:v>-100.219727</c:v>
                </c:pt>
                <c:pt idx="114097">
                  <c:v>-92.6513672</c:v>
                </c:pt>
                <c:pt idx="114098">
                  <c:v>-57.1289062</c:v>
                </c:pt>
                <c:pt idx="114099">
                  <c:v>-8.42285156</c:v>
                </c:pt>
                <c:pt idx="114100">
                  <c:v>49.5605469</c:v>
                </c:pt>
                <c:pt idx="114101">
                  <c:v>82.88574219999992</c:v>
                </c:pt>
                <c:pt idx="114102">
                  <c:v>98.2666016</c:v>
                </c:pt>
                <c:pt idx="114103">
                  <c:v>93.2617188</c:v>
                </c:pt>
                <c:pt idx="114104">
                  <c:v>61.15722659999999</c:v>
                </c:pt>
                <c:pt idx="114105">
                  <c:v>17.2119141</c:v>
                </c:pt>
                <c:pt idx="114106">
                  <c:v>-40.2832031</c:v>
                </c:pt>
                <c:pt idx="114107">
                  <c:v>-83.7402344</c:v>
                </c:pt>
                <c:pt idx="114108">
                  <c:v>-110.595703</c:v>
                </c:pt>
                <c:pt idx="114109">
                  <c:v>-101.68457</c:v>
                </c:pt>
                <c:pt idx="114110">
                  <c:v>-61.15722659999999</c:v>
                </c:pt>
                <c:pt idx="114111">
                  <c:v>-21.2402344</c:v>
                </c:pt>
                <c:pt idx="114112">
                  <c:v>36.0107422</c:v>
                </c:pt>
                <c:pt idx="114113">
                  <c:v>85.8154297</c:v>
                </c:pt>
                <c:pt idx="114114">
                  <c:v>108.642578</c:v>
                </c:pt>
                <c:pt idx="114115">
                  <c:v>97.1679688</c:v>
                </c:pt>
                <c:pt idx="114116">
                  <c:v>63.7207031</c:v>
                </c:pt>
                <c:pt idx="114117">
                  <c:v>21.2402344</c:v>
                </c:pt>
                <c:pt idx="114118">
                  <c:v>-35.2783203</c:v>
                </c:pt>
                <c:pt idx="114119">
                  <c:v>-77.63671879999995</c:v>
                </c:pt>
                <c:pt idx="114120">
                  <c:v>-98.87695309999998</c:v>
                </c:pt>
                <c:pt idx="114121">
                  <c:v>-99.4873047</c:v>
                </c:pt>
                <c:pt idx="114122">
                  <c:v>-72.7539062</c:v>
                </c:pt>
                <c:pt idx="114123">
                  <c:v>-25.0244141</c:v>
                </c:pt>
                <c:pt idx="114124">
                  <c:v>32.3486328</c:v>
                </c:pt>
                <c:pt idx="114125">
                  <c:v>80.32226559999998</c:v>
                </c:pt>
                <c:pt idx="114126">
                  <c:v>100.952148</c:v>
                </c:pt>
                <c:pt idx="114127">
                  <c:v>99.60937499999996</c:v>
                </c:pt>
                <c:pt idx="114128">
                  <c:v>72.9980469</c:v>
                </c:pt>
                <c:pt idx="114129">
                  <c:v>30.8837891</c:v>
                </c:pt>
                <c:pt idx="114130">
                  <c:v>-26.8554688</c:v>
                </c:pt>
                <c:pt idx="114131">
                  <c:v>-76.9042969</c:v>
                </c:pt>
                <c:pt idx="114132">
                  <c:v>-101.44043</c:v>
                </c:pt>
                <c:pt idx="114133">
                  <c:v>-107.543945</c:v>
                </c:pt>
                <c:pt idx="114134">
                  <c:v>-82.6416016</c:v>
                </c:pt>
                <c:pt idx="114135">
                  <c:v>-34.4238281</c:v>
                </c:pt>
                <c:pt idx="114136">
                  <c:v>19.6533203</c:v>
                </c:pt>
                <c:pt idx="114137">
                  <c:v>57.9833984</c:v>
                </c:pt>
                <c:pt idx="114138">
                  <c:v>96.0693359</c:v>
                </c:pt>
                <c:pt idx="114139">
                  <c:v>106.933594</c:v>
                </c:pt>
                <c:pt idx="114140">
                  <c:v>83.984375</c:v>
                </c:pt>
                <c:pt idx="114141">
                  <c:v>39.7949219</c:v>
                </c:pt>
                <c:pt idx="114142">
                  <c:v>-17.4560547</c:v>
                </c:pt>
                <c:pt idx="114143">
                  <c:v>-64.8193359</c:v>
                </c:pt>
                <c:pt idx="114144">
                  <c:v>-99.2431641</c:v>
                </c:pt>
                <c:pt idx="114145">
                  <c:v>-101.074219</c:v>
                </c:pt>
                <c:pt idx="114146">
                  <c:v>-78.8574219</c:v>
                </c:pt>
                <c:pt idx="114147">
                  <c:v>-38.5742188</c:v>
                </c:pt>
                <c:pt idx="114148">
                  <c:v>8.30078125</c:v>
                </c:pt>
                <c:pt idx="114149">
                  <c:v>59.81445309999999</c:v>
                </c:pt>
                <c:pt idx="114150">
                  <c:v>95.82519529999998</c:v>
                </c:pt>
                <c:pt idx="114151">
                  <c:v>106.323242</c:v>
                </c:pt>
                <c:pt idx="114152">
                  <c:v>86.7919922</c:v>
                </c:pt>
                <c:pt idx="114153">
                  <c:v>49.0722656</c:v>
                </c:pt>
                <c:pt idx="114154">
                  <c:v>-6.46972656</c:v>
                </c:pt>
                <c:pt idx="114155">
                  <c:v>-58.7158203</c:v>
                </c:pt>
                <c:pt idx="114156">
                  <c:v>-99.3652344</c:v>
                </c:pt>
                <c:pt idx="114157">
                  <c:v>-102.783203</c:v>
                </c:pt>
                <c:pt idx="114158">
                  <c:v>-89.84375</c:v>
                </c:pt>
                <c:pt idx="114159">
                  <c:v>-51.39160159999999</c:v>
                </c:pt>
                <c:pt idx="114160">
                  <c:v>1.83105469</c:v>
                </c:pt>
                <c:pt idx="114161">
                  <c:v>56.1523438</c:v>
                </c:pt>
                <c:pt idx="114162">
                  <c:v>94.1162109</c:v>
                </c:pt>
                <c:pt idx="114163">
                  <c:v>110.473633</c:v>
                </c:pt>
                <c:pt idx="114164">
                  <c:v>94.2382812</c:v>
                </c:pt>
                <c:pt idx="114165">
                  <c:v>57.7392578</c:v>
                </c:pt>
                <c:pt idx="114166">
                  <c:v>10.2539062</c:v>
                </c:pt>
                <c:pt idx="114167">
                  <c:v>-41.2597656</c:v>
                </c:pt>
                <c:pt idx="114168">
                  <c:v>-88.13476559999998</c:v>
                </c:pt>
                <c:pt idx="114169">
                  <c:v>-105.834961</c:v>
                </c:pt>
                <c:pt idx="114170">
                  <c:v>-95.4589844</c:v>
                </c:pt>
                <c:pt idx="114171">
                  <c:v>-59.9365234</c:v>
                </c:pt>
                <c:pt idx="114172">
                  <c:v>-11.71875</c:v>
                </c:pt>
                <c:pt idx="114173">
                  <c:v>46.3867188</c:v>
                </c:pt>
                <c:pt idx="114174">
                  <c:v>85.20507809999994</c:v>
                </c:pt>
                <c:pt idx="114175">
                  <c:v>98.63281249999996</c:v>
                </c:pt>
                <c:pt idx="114176">
                  <c:v>89.7216797</c:v>
                </c:pt>
                <c:pt idx="114177">
                  <c:v>56.640625</c:v>
                </c:pt>
                <c:pt idx="114178">
                  <c:v>11.9628906</c:v>
                </c:pt>
                <c:pt idx="114179">
                  <c:v>-39.0625</c:v>
                </c:pt>
                <c:pt idx="114180">
                  <c:v>-78.12499999999998</c:v>
                </c:pt>
                <c:pt idx="114181">
                  <c:v>-102.172852</c:v>
                </c:pt>
                <c:pt idx="114182">
                  <c:v>-92.1630859</c:v>
                </c:pt>
                <c:pt idx="114183">
                  <c:v>-65.9179688</c:v>
                </c:pt>
                <c:pt idx="114184">
                  <c:v>-25.390625</c:v>
                </c:pt>
                <c:pt idx="114185">
                  <c:v>30.3955078</c:v>
                </c:pt>
                <c:pt idx="114186">
                  <c:v>72.50976559999998</c:v>
                </c:pt>
                <c:pt idx="114187">
                  <c:v>100.463867</c:v>
                </c:pt>
                <c:pt idx="114188">
                  <c:v>102.661133</c:v>
                </c:pt>
                <c:pt idx="114189">
                  <c:v>75.31738279999998</c:v>
                </c:pt>
                <c:pt idx="114190">
                  <c:v>23.5595703</c:v>
                </c:pt>
                <c:pt idx="114191">
                  <c:v>-30.2734375</c:v>
                </c:pt>
                <c:pt idx="114192">
                  <c:v>-76.2939453</c:v>
                </c:pt>
                <c:pt idx="114193">
                  <c:v>-98.1445312</c:v>
                </c:pt>
                <c:pt idx="114194">
                  <c:v>-100.952148</c:v>
                </c:pt>
                <c:pt idx="114195">
                  <c:v>-75.31738279999998</c:v>
                </c:pt>
                <c:pt idx="114196">
                  <c:v>-25.5126953</c:v>
                </c:pt>
                <c:pt idx="114197">
                  <c:v>26.8554688</c:v>
                </c:pt>
                <c:pt idx="114198">
                  <c:v>75.8056641</c:v>
                </c:pt>
                <c:pt idx="114199">
                  <c:v>97.1679688</c:v>
                </c:pt>
                <c:pt idx="114200">
                  <c:v>100.341797</c:v>
                </c:pt>
                <c:pt idx="114201">
                  <c:v>68.7255859</c:v>
                </c:pt>
                <c:pt idx="114202">
                  <c:v>25.7568359</c:v>
                </c:pt>
                <c:pt idx="114203">
                  <c:v>-22.3388672</c:v>
                </c:pt>
                <c:pt idx="114204">
                  <c:v>-76.7822266</c:v>
                </c:pt>
                <c:pt idx="114205">
                  <c:v>-102.294922</c:v>
                </c:pt>
                <c:pt idx="114206">
                  <c:v>-104.614258</c:v>
                </c:pt>
                <c:pt idx="114207">
                  <c:v>-80.5664062</c:v>
                </c:pt>
                <c:pt idx="114208">
                  <c:v>-37.109375</c:v>
                </c:pt>
                <c:pt idx="114209">
                  <c:v>10.0097656</c:v>
                </c:pt>
                <c:pt idx="114210">
                  <c:v>64.3310547</c:v>
                </c:pt>
                <c:pt idx="114211">
                  <c:v>99.85351559999998</c:v>
                </c:pt>
                <c:pt idx="114212">
                  <c:v>106.811523</c:v>
                </c:pt>
                <c:pt idx="114213">
                  <c:v>85.6933594</c:v>
                </c:pt>
                <c:pt idx="114214">
                  <c:v>42.6025391</c:v>
                </c:pt>
                <c:pt idx="114215">
                  <c:v>-12.6953125</c:v>
                </c:pt>
                <c:pt idx="114216">
                  <c:v>-60.0585938</c:v>
                </c:pt>
                <c:pt idx="114217">
                  <c:v>-94.2382812</c:v>
                </c:pt>
                <c:pt idx="114218">
                  <c:v>-100.585938</c:v>
                </c:pt>
                <c:pt idx="114219">
                  <c:v>-82.7636719</c:v>
                </c:pt>
                <c:pt idx="114220">
                  <c:v>-41.8701172</c:v>
                </c:pt>
                <c:pt idx="114221">
                  <c:v>10.1318359</c:v>
                </c:pt>
                <c:pt idx="114222">
                  <c:v>60.7910156</c:v>
                </c:pt>
                <c:pt idx="114223">
                  <c:v>97.2900391</c:v>
                </c:pt>
                <c:pt idx="114224">
                  <c:v>107.788086</c:v>
                </c:pt>
                <c:pt idx="114225">
                  <c:v>87.890625</c:v>
                </c:pt>
                <c:pt idx="114226">
                  <c:v>44.55566409999999</c:v>
                </c:pt>
                <c:pt idx="114227">
                  <c:v>-10.4980469</c:v>
                </c:pt>
                <c:pt idx="114228">
                  <c:v>-56.0302734</c:v>
                </c:pt>
                <c:pt idx="114229">
                  <c:v>-98.38867190000001</c:v>
                </c:pt>
                <c:pt idx="114230">
                  <c:v>-103.393555</c:v>
                </c:pt>
                <c:pt idx="114231">
                  <c:v>-90.08789059999998</c:v>
                </c:pt>
                <c:pt idx="114232">
                  <c:v>-53.1005859</c:v>
                </c:pt>
                <c:pt idx="114233">
                  <c:v>7.44628906</c:v>
                </c:pt>
                <c:pt idx="114234">
                  <c:v>58.59375</c:v>
                </c:pt>
                <c:pt idx="114235">
                  <c:v>95.3369141</c:v>
                </c:pt>
                <c:pt idx="114236">
                  <c:v>110.839844</c:v>
                </c:pt>
                <c:pt idx="114237">
                  <c:v>95.9472656</c:v>
                </c:pt>
                <c:pt idx="114238">
                  <c:v>52.1240234</c:v>
                </c:pt>
                <c:pt idx="114239">
                  <c:v>2.9296875</c:v>
                </c:pt>
                <c:pt idx="114240">
                  <c:v>-46.5087891</c:v>
                </c:pt>
                <c:pt idx="114241">
                  <c:v>-88.0126953</c:v>
                </c:pt>
                <c:pt idx="114242">
                  <c:v>-104.125977</c:v>
                </c:pt>
                <c:pt idx="114243">
                  <c:v>-90.82031249999996</c:v>
                </c:pt>
                <c:pt idx="114244">
                  <c:v>-58.2275391</c:v>
                </c:pt>
                <c:pt idx="114245">
                  <c:v>-10.3759766</c:v>
                </c:pt>
                <c:pt idx="114246">
                  <c:v>40.1611328</c:v>
                </c:pt>
                <c:pt idx="114247">
                  <c:v>87.5244141</c:v>
                </c:pt>
                <c:pt idx="114248">
                  <c:v>114.013672</c:v>
                </c:pt>
                <c:pt idx="114249">
                  <c:v>104.614258</c:v>
                </c:pt>
                <c:pt idx="114250">
                  <c:v>69.2138672</c:v>
                </c:pt>
                <c:pt idx="114251">
                  <c:v>14.0380859</c:v>
                </c:pt>
                <c:pt idx="114252">
                  <c:v>-42.3583984</c:v>
                </c:pt>
                <c:pt idx="114253">
                  <c:v>-84.5947266</c:v>
                </c:pt>
                <c:pt idx="114254">
                  <c:v>-101.44043</c:v>
                </c:pt>
                <c:pt idx="114255">
                  <c:v>-99.85351559999998</c:v>
                </c:pt>
                <c:pt idx="114256">
                  <c:v>-63.1103516</c:v>
                </c:pt>
                <c:pt idx="114257">
                  <c:v>-15.2587891</c:v>
                </c:pt>
                <c:pt idx="114258">
                  <c:v>39.1845703</c:v>
                </c:pt>
                <c:pt idx="114259">
                  <c:v>78.6132812</c:v>
                </c:pt>
                <c:pt idx="114260">
                  <c:v>106.323242</c:v>
                </c:pt>
                <c:pt idx="114261">
                  <c:v>97.65625</c:v>
                </c:pt>
                <c:pt idx="114262">
                  <c:v>68.35937499999996</c:v>
                </c:pt>
                <c:pt idx="114263">
                  <c:v>14.0380859</c:v>
                </c:pt>
                <c:pt idx="114264">
                  <c:v>-39.1845703</c:v>
                </c:pt>
                <c:pt idx="114265">
                  <c:v>-78.36914059999998</c:v>
                </c:pt>
                <c:pt idx="114266">
                  <c:v>-102.905273</c:v>
                </c:pt>
                <c:pt idx="114267">
                  <c:v>-106.811523</c:v>
                </c:pt>
                <c:pt idx="114268">
                  <c:v>-78.0029297</c:v>
                </c:pt>
                <c:pt idx="114269">
                  <c:v>-30.5175781</c:v>
                </c:pt>
                <c:pt idx="114270">
                  <c:v>26.2451172</c:v>
                </c:pt>
                <c:pt idx="114271">
                  <c:v>82.6416016</c:v>
                </c:pt>
                <c:pt idx="114272">
                  <c:v>100.097656</c:v>
                </c:pt>
                <c:pt idx="114273">
                  <c:v>104.980469</c:v>
                </c:pt>
                <c:pt idx="114274">
                  <c:v>80.9326172</c:v>
                </c:pt>
                <c:pt idx="114275">
                  <c:v>24.7802734</c:v>
                </c:pt>
                <c:pt idx="114276">
                  <c:v>-28.44238279999998</c:v>
                </c:pt>
                <c:pt idx="114277">
                  <c:v>-75.4394531</c:v>
                </c:pt>
                <c:pt idx="114278">
                  <c:v>-101.196289</c:v>
                </c:pt>
                <c:pt idx="114279">
                  <c:v>-102.294922</c:v>
                </c:pt>
                <c:pt idx="114280">
                  <c:v>-76.2939453</c:v>
                </c:pt>
                <c:pt idx="114281">
                  <c:v>-33.0810547</c:v>
                </c:pt>
                <c:pt idx="114282">
                  <c:v>16.72363279999998</c:v>
                </c:pt>
                <c:pt idx="114283">
                  <c:v>65.55175779999998</c:v>
                </c:pt>
                <c:pt idx="114284">
                  <c:v>95.5810547</c:v>
                </c:pt>
                <c:pt idx="114285">
                  <c:v>104.248047</c:v>
                </c:pt>
                <c:pt idx="114286">
                  <c:v>86.3037109</c:v>
                </c:pt>
                <c:pt idx="114287">
                  <c:v>37.9638672</c:v>
                </c:pt>
                <c:pt idx="114288">
                  <c:v>-16.4794922</c:v>
                </c:pt>
                <c:pt idx="114289">
                  <c:v>-62.1337891</c:v>
                </c:pt>
                <c:pt idx="114290">
                  <c:v>-97.65625</c:v>
                </c:pt>
                <c:pt idx="114291">
                  <c:v>-107.055664</c:v>
                </c:pt>
                <c:pt idx="114292">
                  <c:v>-85.6933594</c:v>
                </c:pt>
                <c:pt idx="114293">
                  <c:v>-38.6962891</c:v>
                </c:pt>
                <c:pt idx="114294">
                  <c:v>9.88769531</c:v>
                </c:pt>
                <c:pt idx="114295">
                  <c:v>63.5986328</c:v>
                </c:pt>
                <c:pt idx="114296">
                  <c:v>94.3603516</c:v>
                </c:pt>
                <c:pt idx="114297">
                  <c:v>102.050781</c:v>
                </c:pt>
                <c:pt idx="114298">
                  <c:v>85.6933594</c:v>
                </c:pt>
                <c:pt idx="114299">
                  <c:v>48.828125</c:v>
                </c:pt>
                <c:pt idx="114300">
                  <c:v>-11.3525391</c:v>
                </c:pt>
                <c:pt idx="114301">
                  <c:v>-55.1757812</c:v>
                </c:pt>
                <c:pt idx="114302">
                  <c:v>-97.65625</c:v>
                </c:pt>
                <c:pt idx="114303">
                  <c:v>-106.689453</c:v>
                </c:pt>
                <c:pt idx="114304">
                  <c:v>-85.5712891</c:v>
                </c:pt>
                <c:pt idx="114305">
                  <c:v>-51.6357422</c:v>
                </c:pt>
                <c:pt idx="114306">
                  <c:v>-0.732421875</c:v>
                </c:pt>
                <c:pt idx="114307">
                  <c:v>56.2744141</c:v>
                </c:pt>
                <c:pt idx="114308">
                  <c:v>97.4121094</c:v>
                </c:pt>
                <c:pt idx="114309">
                  <c:v>103.271484</c:v>
                </c:pt>
                <c:pt idx="114310">
                  <c:v>92.4072266</c:v>
                </c:pt>
                <c:pt idx="114311">
                  <c:v>54.93164059999999</c:v>
                </c:pt>
                <c:pt idx="114312">
                  <c:v>1.83105469</c:v>
                </c:pt>
                <c:pt idx="114313">
                  <c:v>-40.2832031</c:v>
                </c:pt>
                <c:pt idx="114314">
                  <c:v>-89.5996094</c:v>
                </c:pt>
                <c:pt idx="114315">
                  <c:v>-104.736328</c:v>
                </c:pt>
                <c:pt idx="114316">
                  <c:v>-88.13476559999998</c:v>
                </c:pt>
                <c:pt idx="114317">
                  <c:v>-64.0869141</c:v>
                </c:pt>
                <c:pt idx="114318">
                  <c:v>-10.0097656</c:v>
                </c:pt>
                <c:pt idx="114319">
                  <c:v>52.0019531</c:v>
                </c:pt>
                <c:pt idx="114320">
                  <c:v>90.4541016</c:v>
                </c:pt>
                <c:pt idx="114321">
                  <c:v>100.463867</c:v>
                </c:pt>
                <c:pt idx="114322">
                  <c:v>94.4824219</c:v>
                </c:pt>
                <c:pt idx="114323">
                  <c:v>63.7207031</c:v>
                </c:pt>
                <c:pt idx="114324">
                  <c:v>13.671875</c:v>
                </c:pt>
                <c:pt idx="114325">
                  <c:v>-41.3818359</c:v>
                </c:pt>
                <c:pt idx="114326">
                  <c:v>-83.2519531</c:v>
                </c:pt>
                <c:pt idx="114327">
                  <c:v>-107.666016</c:v>
                </c:pt>
                <c:pt idx="114328">
                  <c:v>-107.910156</c:v>
                </c:pt>
                <c:pt idx="114329">
                  <c:v>-67.13867190000001</c:v>
                </c:pt>
                <c:pt idx="114330">
                  <c:v>-10.6201172</c:v>
                </c:pt>
                <c:pt idx="114331">
                  <c:v>33.44726559999999</c:v>
                </c:pt>
                <c:pt idx="114332">
                  <c:v>82.15332029999998</c:v>
                </c:pt>
                <c:pt idx="114333">
                  <c:v>102.050781</c:v>
                </c:pt>
                <c:pt idx="114334">
                  <c:v>93.87207029999993</c:v>
                </c:pt>
                <c:pt idx="114335">
                  <c:v>62.5</c:v>
                </c:pt>
                <c:pt idx="114336">
                  <c:v>15.9912109</c:v>
                </c:pt>
                <c:pt idx="114337">
                  <c:v>-38.4521484</c:v>
                </c:pt>
                <c:pt idx="114338">
                  <c:v>-79.8339844</c:v>
                </c:pt>
                <c:pt idx="114339">
                  <c:v>-99.2431641</c:v>
                </c:pt>
                <c:pt idx="114340">
                  <c:v>-102.783203</c:v>
                </c:pt>
                <c:pt idx="114341">
                  <c:v>-74.3408203</c:v>
                </c:pt>
                <c:pt idx="114342">
                  <c:v>-23.9257812</c:v>
                </c:pt>
                <c:pt idx="114343">
                  <c:v>29.4189453</c:v>
                </c:pt>
                <c:pt idx="114344">
                  <c:v>78.12499999999998</c:v>
                </c:pt>
                <c:pt idx="114345">
                  <c:v>109.008789</c:v>
                </c:pt>
                <c:pt idx="114346">
                  <c:v>101.806641</c:v>
                </c:pt>
                <c:pt idx="114347">
                  <c:v>65.18554690000001</c:v>
                </c:pt>
                <c:pt idx="114348">
                  <c:v>25.7568359</c:v>
                </c:pt>
                <c:pt idx="114349">
                  <c:v>-23.0712891</c:v>
                </c:pt>
                <c:pt idx="114350">
                  <c:v>-75.19531249999996</c:v>
                </c:pt>
                <c:pt idx="114351">
                  <c:v>-101.44043</c:v>
                </c:pt>
                <c:pt idx="114352">
                  <c:v>-105.957031</c:v>
                </c:pt>
                <c:pt idx="114353">
                  <c:v>-77.8808594</c:v>
                </c:pt>
                <c:pt idx="114354">
                  <c:v>-35.0341797</c:v>
                </c:pt>
                <c:pt idx="114355">
                  <c:v>19.4091797</c:v>
                </c:pt>
                <c:pt idx="114356">
                  <c:v>69.58007809999994</c:v>
                </c:pt>
                <c:pt idx="114357">
                  <c:v>97.0458984</c:v>
                </c:pt>
                <c:pt idx="114358">
                  <c:v>101.68457</c:v>
                </c:pt>
                <c:pt idx="114359">
                  <c:v>84.4726562</c:v>
                </c:pt>
                <c:pt idx="114360">
                  <c:v>37.8417969</c:v>
                </c:pt>
                <c:pt idx="114361">
                  <c:v>-19.6533203</c:v>
                </c:pt>
                <c:pt idx="114362">
                  <c:v>-67.62695309999998</c:v>
                </c:pt>
                <c:pt idx="114363">
                  <c:v>-103.393555</c:v>
                </c:pt>
                <c:pt idx="114364">
                  <c:v>-104.003906</c:v>
                </c:pt>
                <c:pt idx="114365">
                  <c:v>-85.8154297</c:v>
                </c:pt>
                <c:pt idx="114366">
                  <c:v>-36.4990234</c:v>
                </c:pt>
                <c:pt idx="114367">
                  <c:v>11.1083984</c:v>
                </c:pt>
                <c:pt idx="114368">
                  <c:v>64.453125</c:v>
                </c:pt>
                <c:pt idx="114369">
                  <c:v>101.318359</c:v>
                </c:pt>
                <c:pt idx="114370">
                  <c:v>111.816406</c:v>
                </c:pt>
                <c:pt idx="114371">
                  <c:v>83.8623047</c:v>
                </c:pt>
                <c:pt idx="114372">
                  <c:v>51.5136719</c:v>
                </c:pt>
                <c:pt idx="114373">
                  <c:v>-5.615234379999995</c:v>
                </c:pt>
                <c:pt idx="114374">
                  <c:v>-58.4716797</c:v>
                </c:pt>
                <c:pt idx="114375">
                  <c:v>-100.219727</c:v>
                </c:pt>
                <c:pt idx="114376">
                  <c:v>-109.130859</c:v>
                </c:pt>
                <c:pt idx="114377">
                  <c:v>-86.9140625</c:v>
                </c:pt>
                <c:pt idx="114378">
                  <c:v>-46.7529297</c:v>
                </c:pt>
                <c:pt idx="114379">
                  <c:v>-1.46484375</c:v>
                </c:pt>
                <c:pt idx="114380">
                  <c:v>56.88476559999999</c:v>
                </c:pt>
                <c:pt idx="114381">
                  <c:v>94.97070309999998</c:v>
                </c:pt>
                <c:pt idx="114382">
                  <c:v>110.351562</c:v>
                </c:pt>
                <c:pt idx="114383">
                  <c:v>89.2333984</c:v>
                </c:pt>
                <c:pt idx="114384">
                  <c:v>51.8798828</c:v>
                </c:pt>
                <c:pt idx="114385">
                  <c:v>-0.732421875</c:v>
                </c:pt>
                <c:pt idx="114386">
                  <c:v>-54.93164059999999</c:v>
                </c:pt>
                <c:pt idx="114387">
                  <c:v>-89.11132809999998</c:v>
                </c:pt>
                <c:pt idx="114388">
                  <c:v>-104.858398</c:v>
                </c:pt>
                <c:pt idx="114389">
                  <c:v>-94.4824219</c:v>
                </c:pt>
                <c:pt idx="114390">
                  <c:v>-61.6455078</c:v>
                </c:pt>
                <c:pt idx="114391">
                  <c:v>-2.07519531</c:v>
                </c:pt>
                <c:pt idx="114392">
                  <c:v>47.6074219</c:v>
                </c:pt>
                <c:pt idx="114393">
                  <c:v>90.2099609</c:v>
                </c:pt>
                <c:pt idx="114394">
                  <c:v>107.421875</c:v>
                </c:pt>
                <c:pt idx="114395">
                  <c:v>94.84863279999998</c:v>
                </c:pt>
                <c:pt idx="114396">
                  <c:v>57.8613281</c:v>
                </c:pt>
                <c:pt idx="114397">
                  <c:v>5.49316406</c:v>
                </c:pt>
                <c:pt idx="114398">
                  <c:v>-47.2412109</c:v>
                </c:pt>
                <c:pt idx="114399">
                  <c:v>-80.5664062</c:v>
                </c:pt>
                <c:pt idx="114400">
                  <c:v>-107.543945</c:v>
                </c:pt>
                <c:pt idx="114401">
                  <c:v>-97.0458984</c:v>
                </c:pt>
                <c:pt idx="114402">
                  <c:v>-61.15722659999999</c:v>
                </c:pt>
                <c:pt idx="114403">
                  <c:v>-11.4746094</c:v>
                </c:pt>
                <c:pt idx="114404">
                  <c:v>41.5039062</c:v>
                </c:pt>
                <c:pt idx="114405">
                  <c:v>78.2470703</c:v>
                </c:pt>
                <c:pt idx="114406">
                  <c:v>98.5107422</c:v>
                </c:pt>
                <c:pt idx="114407">
                  <c:v>105.59082</c:v>
                </c:pt>
                <c:pt idx="114408">
                  <c:v>68.1152344</c:v>
                </c:pt>
                <c:pt idx="114409">
                  <c:v>11.2304688</c:v>
                </c:pt>
                <c:pt idx="114410">
                  <c:v>-34.6679688</c:v>
                </c:pt>
                <c:pt idx="114411">
                  <c:v>-83.8623047</c:v>
                </c:pt>
                <c:pt idx="114412">
                  <c:v>-109.008789</c:v>
                </c:pt>
                <c:pt idx="114413">
                  <c:v>-96.67968749999996</c:v>
                </c:pt>
                <c:pt idx="114414">
                  <c:v>-67.62695309999998</c:v>
                </c:pt>
                <c:pt idx="114415">
                  <c:v>-16.3574219</c:v>
                </c:pt>
                <c:pt idx="114416">
                  <c:v>36.7431641</c:v>
                </c:pt>
                <c:pt idx="114417">
                  <c:v>83.0078125</c:v>
                </c:pt>
                <c:pt idx="114418">
                  <c:v>107.421875</c:v>
                </c:pt>
                <c:pt idx="114419">
                  <c:v>97.1679688</c:v>
                </c:pt>
                <c:pt idx="114420">
                  <c:v>68.4814453</c:v>
                </c:pt>
                <c:pt idx="114421">
                  <c:v>24.2919922</c:v>
                </c:pt>
                <c:pt idx="114422">
                  <c:v>-35.4003906</c:v>
                </c:pt>
                <c:pt idx="114423">
                  <c:v>-78.2470703</c:v>
                </c:pt>
                <c:pt idx="114424">
                  <c:v>-105.46875</c:v>
                </c:pt>
                <c:pt idx="114425">
                  <c:v>-104.125977</c:v>
                </c:pt>
                <c:pt idx="114426">
                  <c:v>-78.36914059999998</c:v>
                </c:pt>
                <c:pt idx="114427">
                  <c:v>-24.7802734</c:v>
                </c:pt>
                <c:pt idx="114428">
                  <c:v>26.9775391</c:v>
                </c:pt>
                <c:pt idx="114429">
                  <c:v>70.0683594</c:v>
                </c:pt>
                <c:pt idx="114430">
                  <c:v>93.5058594</c:v>
                </c:pt>
                <c:pt idx="114431">
                  <c:v>98.2666016</c:v>
                </c:pt>
                <c:pt idx="114432">
                  <c:v>77.14843749999996</c:v>
                </c:pt>
                <c:pt idx="114433">
                  <c:v>33.0810547</c:v>
                </c:pt>
                <c:pt idx="114434">
                  <c:v>-19.6533203</c:v>
                </c:pt>
                <c:pt idx="114435">
                  <c:v>-68.8476562</c:v>
                </c:pt>
                <c:pt idx="114436">
                  <c:v>-98.1445312</c:v>
                </c:pt>
                <c:pt idx="114437">
                  <c:v>-98.38867190000001</c:v>
                </c:pt>
                <c:pt idx="114438">
                  <c:v>-76.6601562</c:v>
                </c:pt>
                <c:pt idx="114439">
                  <c:v>-43.0908203</c:v>
                </c:pt>
                <c:pt idx="114440">
                  <c:v>17.2119141</c:v>
                </c:pt>
                <c:pt idx="114441">
                  <c:v>66.40625</c:v>
                </c:pt>
                <c:pt idx="114442">
                  <c:v>98.5107422</c:v>
                </c:pt>
                <c:pt idx="114443">
                  <c:v>100.585938</c:v>
                </c:pt>
                <c:pt idx="114444">
                  <c:v>76.2939453</c:v>
                </c:pt>
                <c:pt idx="114445">
                  <c:v>40.8935547</c:v>
                </c:pt>
                <c:pt idx="114446">
                  <c:v>-10.7421875</c:v>
                </c:pt>
                <c:pt idx="114447">
                  <c:v>-65.9179688</c:v>
                </c:pt>
                <c:pt idx="114448">
                  <c:v>-97.0458984</c:v>
                </c:pt>
                <c:pt idx="114449">
                  <c:v>-102.783203</c:v>
                </c:pt>
                <c:pt idx="114450">
                  <c:v>-88.7451172</c:v>
                </c:pt>
                <c:pt idx="114451">
                  <c:v>-48.2177734</c:v>
                </c:pt>
                <c:pt idx="114452">
                  <c:v>7.56835938</c:v>
                </c:pt>
                <c:pt idx="114453">
                  <c:v>57.4951172</c:v>
                </c:pt>
                <c:pt idx="114454">
                  <c:v>94.7265625</c:v>
                </c:pt>
                <c:pt idx="114455">
                  <c:v>102.661133</c:v>
                </c:pt>
                <c:pt idx="114456">
                  <c:v>87.890625</c:v>
                </c:pt>
                <c:pt idx="114457">
                  <c:v>47.1191406</c:v>
                </c:pt>
                <c:pt idx="114458">
                  <c:v>-3.17382812</c:v>
                </c:pt>
                <c:pt idx="114459">
                  <c:v>-57.61718749999999</c:v>
                </c:pt>
                <c:pt idx="114460">
                  <c:v>-96.80175779999998</c:v>
                </c:pt>
                <c:pt idx="114461">
                  <c:v>-106.567383</c:v>
                </c:pt>
                <c:pt idx="114462">
                  <c:v>-91.3085938</c:v>
                </c:pt>
                <c:pt idx="114463">
                  <c:v>-51.6357422</c:v>
                </c:pt>
                <c:pt idx="114464">
                  <c:v>-3.90625</c:v>
                </c:pt>
                <c:pt idx="114465">
                  <c:v>54.8095703</c:v>
                </c:pt>
                <c:pt idx="114466">
                  <c:v>98.2666016</c:v>
                </c:pt>
                <c:pt idx="114467">
                  <c:v>111.572266</c:v>
                </c:pt>
                <c:pt idx="114468">
                  <c:v>95.5810547</c:v>
                </c:pt>
                <c:pt idx="114469">
                  <c:v>56.2744141</c:v>
                </c:pt>
                <c:pt idx="114470">
                  <c:v>5.98144531</c:v>
                </c:pt>
                <c:pt idx="114471">
                  <c:v>-42.2363281</c:v>
                </c:pt>
                <c:pt idx="114472">
                  <c:v>-89.84375</c:v>
                </c:pt>
                <c:pt idx="114473">
                  <c:v>-107.421875</c:v>
                </c:pt>
                <c:pt idx="114474">
                  <c:v>-90.08789059999998</c:v>
                </c:pt>
                <c:pt idx="114475">
                  <c:v>-62.8662109</c:v>
                </c:pt>
                <c:pt idx="114476">
                  <c:v>-12.3291016</c:v>
                </c:pt>
                <c:pt idx="114477">
                  <c:v>50.0488281</c:v>
                </c:pt>
                <c:pt idx="114478">
                  <c:v>92.4072266</c:v>
                </c:pt>
                <c:pt idx="114479">
                  <c:v>110.107422</c:v>
                </c:pt>
                <c:pt idx="114480">
                  <c:v>93.38378909999996</c:v>
                </c:pt>
                <c:pt idx="114481">
                  <c:v>61.6455078</c:v>
                </c:pt>
                <c:pt idx="114482">
                  <c:v>10.6201172</c:v>
                </c:pt>
                <c:pt idx="114483">
                  <c:v>-44.3115234</c:v>
                </c:pt>
                <c:pt idx="114484">
                  <c:v>-85.6933594</c:v>
                </c:pt>
                <c:pt idx="114485">
                  <c:v>-99.4873047</c:v>
                </c:pt>
                <c:pt idx="114486">
                  <c:v>-93.87207029999993</c:v>
                </c:pt>
                <c:pt idx="114487">
                  <c:v>-64.453125</c:v>
                </c:pt>
                <c:pt idx="114488">
                  <c:v>-9.765625</c:v>
                </c:pt>
                <c:pt idx="114489">
                  <c:v>37.2314453</c:v>
                </c:pt>
                <c:pt idx="114490">
                  <c:v>78.6132812</c:v>
                </c:pt>
                <c:pt idx="114491">
                  <c:v>99.4873047</c:v>
                </c:pt>
                <c:pt idx="114492">
                  <c:v>96.0693359</c:v>
                </c:pt>
                <c:pt idx="114493">
                  <c:v>72.265625</c:v>
                </c:pt>
                <c:pt idx="114494">
                  <c:v>21.7285156</c:v>
                </c:pt>
                <c:pt idx="114495">
                  <c:v>-30.7617188</c:v>
                </c:pt>
                <c:pt idx="114496">
                  <c:v>-77.75878909999996</c:v>
                </c:pt>
                <c:pt idx="114497">
                  <c:v>-98.87695309999998</c:v>
                </c:pt>
                <c:pt idx="114498">
                  <c:v>-102.294922</c:v>
                </c:pt>
                <c:pt idx="114499">
                  <c:v>-69.2138672</c:v>
                </c:pt>
                <c:pt idx="114500">
                  <c:v>-25.0244141</c:v>
                </c:pt>
                <c:pt idx="114501">
                  <c:v>21.484375</c:v>
                </c:pt>
                <c:pt idx="114502">
                  <c:v>69.33593749999996</c:v>
                </c:pt>
                <c:pt idx="114503">
                  <c:v>99.2431641</c:v>
                </c:pt>
                <c:pt idx="114504">
                  <c:v>100.219727</c:v>
                </c:pt>
                <c:pt idx="114505">
                  <c:v>78.0029297</c:v>
                </c:pt>
                <c:pt idx="114506">
                  <c:v>30.7617188</c:v>
                </c:pt>
                <c:pt idx="114507">
                  <c:v>-26.9775391</c:v>
                </c:pt>
                <c:pt idx="114508">
                  <c:v>-73.2421875</c:v>
                </c:pt>
                <c:pt idx="114509">
                  <c:v>-102.416992</c:v>
                </c:pt>
                <c:pt idx="114510">
                  <c:v>-102.661133</c:v>
                </c:pt>
                <c:pt idx="114511">
                  <c:v>-75.4394531</c:v>
                </c:pt>
                <c:pt idx="114512">
                  <c:v>-23.1933594</c:v>
                </c:pt>
                <c:pt idx="114513">
                  <c:v>27.2216797</c:v>
                </c:pt>
                <c:pt idx="114514">
                  <c:v>70.67871089999993</c:v>
                </c:pt>
                <c:pt idx="114515">
                  <c:v>101.928711</c:v>
                </c:pt>
                <c:pt idx="114516">
                  <c:v>109.49707</c:v>
                </c:pt>
                <c:pt idx="114517">
                  <c:v>84.22851559999998</c:v>
                </c:pt>
                <c:pt idx="114518">
                  <c:v>40.5273438</c:v>
                </c:pt>
                <c:pt idx="114519">
                  <c:v>-14.5263672</c:v>
                </c:pt>
                <c:pt idx="114520">
                  <c:v>-65.55175779999998</c:v>
                </c:pt>
                <c:pt idx="114521">
                  <c:v>-93.2617188</c:v>
                </c:pt>
                <c:pt idx="114522">
                  <c:v>-104.003906</c:v>
                </c:pt>
                <c:pt idx="114523">
                  <c:v>-88.37890619999993</c:v>
                </c:pt>
                <c:pt idx="114524">
                  <c:v>-49.0722656</c:v>
                </c:pt>
                <c:pt idx="114525">
                  <c:v>14.0380859</c:v>
                </c:pt>
                <c:pt idx="114526">
                  <c:v>61.2792969</c:v>
                </c:pt>
                <c:pt idx="114527">
                  <c:v>90.94238279999998</c:v>
                </c:pt>
                <c:pt idx="114528">
                  <c:v>103.881836</c:v>
                </c:pt>
                <c:pt idx="114529">
                  <c:v>92.0410156</c:v>
                </c:pt>
                <c:pt idx="114530">
                  <c:v>43.7011719</c:v>
                </c:pt>
                <c:pt idx="114531">
                  <c:v>-6.103515619999995</c:v>
                </c:pt>
                <c:pt idx="114532">
                  <c:v>-66.40625</c:v>
                </c:pt>
                <c:pt idx="114533">
                  <c:v>-96.0693359</c:v>
                </c:pt>
                <c:pt idx="114534">
                  <c:v>-105.59082</c:v>
                </c:pt>
                <c:pt idx="114535">
                  <c:v>-89.84375</c:v>
                </c:pt>
                <c:pt idx="114536">
                  <c:v>-53.34472659999999</c:v>
                </c:pt>
                <c:pt idx="114537">
                  <c:v>-2.56347656</c:v>
                </c:pt>
                <c:pt idx="114538">
                  <c:v>46.0205078</c:v>
                </c:pt>
                <c:pt idx="114539">
                  <c:v>86.05957029999998</c:v>
                </c:pt>
                <c:pt idx="114540">
                  <c:v>103.759766</c:v>
                </c:pt>
                <c:pt idx="114541">
                  <c:v>83.2519531</c:v>
                </c:pt>
                <c:pt idx="114542">
                  <c:v>52.9785156</c:v>
                </c:pt>
                <c:pt idx="114543">
                  <c:v>7.324218749999996</c:v>
                </c:pt>
                <c:pt idx="114544">
                  <c:v>-45.2880859</c:v>
                </c:pt>
                <c:pt idx="114545">
                  <c:v>-85.9375</c:v>
                </c:pt>
                <c:pt idx="114546">
                  <c:v>-99.1210938</c:v>
                </c:pt>
                <c:pt idx="114547">
                  <c:v>-94.1162109</c:v>
                </c:pt>
                <c:pt idx="114548">
                  <c:v>-56.5185547</c:v>
                </c:pt>
                <c:pt idx="114549">
                  <c:v>-4.27246094</c:v>
                </c:pt>
                <c:pt idx="114550">
                  <c:v>40.8935547</c:v>
                </c:pt>
                <c:pt idx="114551">
                  <c:v>84.7167969</c:v>
                </c:pt>
                <c:pt idx="114552">
                  <c:v>108.642578</c:v>
                </c:pt>
                <c:pt idx="114553">
                  <c:v>93.38378909999996</c:v>
                </c:pt>
                <c:pt idx="114554">
                  <c:v>66.7724609</c:v>
                </c:pt>
                <c:pt idx="114555">
                  <c:v>9.277343749999998</c:v>
                </c:pt>
                <c:pt idx="114556">
                  <c:v>-41.7480469</c:v>
                </c:pt>
                <c:pt idx="114557">
                  <c:v>-82.88574219999992</c:v>
                </c:pt>
                <c:pt idx="114558">
                  <c:v>-105.224609</c:v>
                </c:pt>
                <c:pt idx="114559">
                  <c:v>-95.4589844</c:v>
                </c:pt>
                <c:pt idx="114560">
                  <c:v>-66.8945312</c:v>
                </c:pt>
                <c:pt idx="114561">
                  <c:v>-18.5546875</c:v>
                </c:pt>
                <c:pt idx="114562">
                  <c:v>37.9638672</c:v>
                </c:pt>
                <c:pt idx="114563">
                  <c:v>91.4306641</c:v>
                </c:pt>
                <c:pt idx="114564">
                  <c:v>111.450195</c:v>
                </c:pt>
                <c:pt idx="114565">
                  <c:v>103.271484</c:v>
                </c:pt>
                <c:pt idx="114566">
                  <c:v>63.3544922</c:v>
                </c:pt>
                <c:pt idx="114567">
                  <c:v>20.8740234</c:v>
                </c:pt>
                <c:pt idx="114568">
                  <c:v>-25.5126953</c:v>
                </c:pt>
                <c:pt idx="114569">
                  <c:v>-80.8105469</c:v>
                </c:pt>
                <c:pt idx="114570">
                  <c:v>-105.834961</c:v>
                </c:pt>
                <c:pt idx="114571">
                  <c:v>-101.5625</c:v>
                </c:pt>
                <c:pt idx="114572">
                  <c:v>-76.4160156</c:v>
                </c:pt>
                <c:pt idx="114573">
                  <c:v>-26.4892578</c:v>
                </c:pt>
                <c:pt idx="114574">
                  <c:v>29.4189453</c:v>
                </c:pt>
                <c:pt idx="114575">
                  <c:v>74.21875</c:v>
                </c:pt>
                <c:pt idx="114576">
                  <c:v>103.515625</c:v>
                </c:pt>
                <c:pt idx="114577">
                  <c:v>108.276367</c:v>
                </c:pt>
                <c:pt idx="114578">
                  <c:v>77.63671879999995</c:v>
                </c:pt>
                <c:pt idx="114579">
                  <c:v>30.1513672</c:v>
                </c:pt>
                <c:pt idx="114580">
                  <c:v>-24.4140625</c:v>
                </c:pt>
                <c:pt idx="114581">
                  <c:v>-70.9228516</c:v>
                </c:pt>
                <c:pt idx="114582">
                  <c:v>-108.520508</c:v>
                </c:pt>
                <c:pt idx="114583">
                  <c:v>-102.783203</c:v>
                </c:pt>
                <c:pt idx="114584">
                  <c:v>-79.1015625</c:v>
                </c:pt>
                <c:pt idx="114585">
                  <c:v>-30.7617188</c:v>
                </c:pt>
                <c:pt idx="114586">
                  <c:v>21.8505859</c:v>
                </c:pt>
                <c:pt idx="114587">
                  <c:v>68.9697266</c:v>
                </c:pt>
                <c:pt idx="114588">
                  <c:v>107.055664</c:v>
                </c:pt>
                <c:pt idx="114589">
                  <c:v>107.177734</c:v>
                </c:pt>
                <c:pt idx="114590">
                  <c:v>78.2470703</c:v>
                </c:pt>
                <c:pt idx="114591">
                  <c:v>35.2783203</c:v>
                </c:pt>
                <c:pt idx="114592">
                  <c:v>-19.2871094</c:v>
                </c:pt>
                <c:pt idx="114593">
                  <c:v>-72.50976559999998</c:v>
                </c:pt>
                <c:pt idx="114594">
                  <c:v>-99.2431641</c:v>
                </c:pt>
                <c:pt idx="114595">
                  <c:v>-106.689453</c:v>
                </c:pt>
                <c:pt idx="114596">
                  <c:v>-77.5146484</c:v>
                </c:pt>
                <c:pt idx="114597">
                  <c:v>-36.7431641</c:v>
                </c:pt>
                <c:pt idx="114598">
                  <c:v>14.2822266</c:v>
                </c:pt>
                <c:pt idx="114599">
                  <c:v>61.0351562</c:v>
                </c:pt>
                <c:pt idx="114600">
                  <c:v>94.4824219</c:v>
                </c:pt>
                <c:pt idx="114601">
                  <c:v>101.318359</c:v>
                </c:pt>
                <c:pt idx="114602">
                  <c:v>86.9140625</c:v>
                </c:pt>
                <c:pt idx="114603">
                  <c:v>45.5322266</c:v>
                </c:pt>
                <c:pt idx="114604">
                  <c:v>-5.004882809999995</c:v>
                </c:pt>
                <c:pt idx="114605">
                  <c:v>-60.6689453</c:v>
                </c:pt>
                <c:pt idx="114606">
                  <c:v>-102.416992</c:v>
                </c:pt>
                <c:pt idx="114607">
                  <c:v>-101.44043</c:v>
                </c:pt>
                <c:pt idx="114608">
                  <c:v>-79.8339844</c:v>
                </c:pt>
                <c:pt idx="114609">
                  <c:v>-45.5322266</c:v>
                </c:pt>
                <c:pt idx="114610">
                  <c:v>4.76074219</c:v>
                </c:pt>
                <c:pt idx="114611">
                  <c:v>49.5605469</c:v>
                </c:pt>
                <c:pt idx="114612">
                  <c:v>91.55273440000001</c:v>
                </c:pt>
                <c:pt idx="114613">
                  <c:v>105.834961</c:v>
                </c:pt>
                <c:pt idx="114614">
                  <c:v>91.796875</c:v>
                </c:pt>
                <c:pt idx="114615">
                  <c:v>52.1240234</c:v>
                </c:pt>
                <c:pt idx="114616">
                  <c:v>5.12695312</c:v>
                </c:pt>
                <c:pt idx="114617">
                  <c:v>-47.6074219</c:v>
                </c:pt>
                <c:pt idx="114618">
                  <c:v>-95.3369141</c:v>
                </c:pt>
                <c:pt idx="114619">
                  <c:v>-116.088867</c:v>
                </c:pt>
                <c:pt idx="114620">
                  <c:v>-96.0693359</c:v>
                </c:pt>
                <c:pt idx="114621">
                  <c:v>-61.7675781</c:v>
                </c:pt>
                <c:pt idx="114622">
                  <c:v>3.05175781</c:v>
                </c:pt>
                <c:pt idx="114623">
                  <c:v>49.3164062</c:v>
                </c:pt>
                <c:pt idx="114624">
                  <c:v>85.08300779999998</c:v>
                </c:pt>
                <c:pt idx="114625">
                  <c:v>108.276367</c:v>
                </c:pt>
                <c:pt idx="114626">
                  <c:v>90.33203119999993</c:v>
                </c:pt>
                <c:pt idx="114627">
                  <c:v>59.6923828</c:v>
                </c:pt>
                <c:pt idx="114628">
                  <c:v>10.1318359</c:v>
                </c:pt>
                <c:pt idx="114629">
                  <c:v>-44.921875</c:v>
                </c:pt>
                <c:pt idx="114630">
                  <c:v>-86.42578119999993</c:v>
                </c:pt>
                <c:pt idx="114631">
                  <c:v>-109.008789</c:v>
                </c:pt>
                <c:pt idx="114632">
                  <c:v>-90.82031249999996</c:v>
                </c:pt>
                <c:pt idx="114633">
                  <c:v>-61.6455078</c:v>
                </c:pt>
                <c:pt idx="114634">
                  <c:v>-12.2070312</c:v>
                </c:pt>
                <c:pt idx="114635">
                  <c:v>46.6308594</c:v>
                </c:pt>
                <c:pt idx="114636">
                  <c:v>92.6513672</c:v>
                </c:pt>
                <c:pt idx="114637">
                  <c:v>101.928711</c:v>
                </c:pt>
                <c:pt idx="114638">
                  <c:v>96.5576172</c:v>
                </c:pt>
                <c:pt idx="114639">
                  <c:v>61.7675781</c:v>
                </c:pt>
                <c:pt idx="114640">
                  <c:v>19.53125</c:v>
                </c:pt>
                <c:pt idx="114641">
                  <c:v>-31.25</c:v>
                </c:pt>
                <c:pt idx="114642">
                  <c:v>-81.0546875</c:v>
                </c:pt>
                <c:pt idx="114643">
                  <c:v>-105.712891</c:v>
                </c:pt>
                <c:pt idx="114644">
                  <c:v>-98.87695309999998</c:v>
                </c:pt>
                <c:pt idx="114645">
                  <c:v>-69.45800779999998</c:v>
                </c:pt>
                <c:pt idx="114646">
                  <c:v>-19.2871094</c:v>
                </c:pt>
                <c:pt idx="114647">
                  <c:v>39.30664059999999</c:v>
                </c:pt>
                <c:pt idx="114648">
                  <c:v>79.9560547</c:v>
                </c:pt>
                <c:pt idx="114649">
                  <c:v>102.661133</c:v>
                </c:pt>
                <c:pt idx="114650">
                  <c:v>95.3369141</c:v>
                </c:pt>
                <c:pt idx="114651">
                  <c:v>70.67871089999993</c:v>
                </c:pt>
                <c:pt idx="114652">
                  <c:v>29.0527344</c:v>
                </c:pt>
                <c:pt idx="114653">
                  <c:v>-21.7285156</c:v>
                </c:pt>
                <c:pt idx="114654">
                  <c:v>-71.0449219</c:v>
                </c:pt>
                <c:pt idx="114655">
                  <c:v>-105.957031</c:v>
                </c:pt>
                <c:pt idx="114656">
                  <c:v>-106.567383</c:v>
                </c:pt>
                <c:pt idx="114657">
                  <c:v>-76.7822266</c:v>
                </c:pt>
                <c:pt idx="114658">
                  <c:v>-32.7148438</c:v>
                </c:pt>
                <c:pt idx="114659">
                  <c:v>23.3154297</c:v>
                </c:pt>
                <c:pt idx="114660">
                  <c:v>69.33593749999996</c:v>
                </c:pt>
                <c:pt idx="114661">
                  <c:v>101.074219</c:v>
                </c:pt>
                <c:pt idx="114662">
                  <c:v>97.4121094</c:v>
                </c:pt>
                <c:pt idx="114663">
                  <c:v>76.7822266</c:v>
                </c:pt>
                <c:pt idx="114664">
                  <c:v>34.17968749999999</c:v>
                </c:pt>
                <c:pt idx="114665">
                  <c:v>-20.38574219999997</c:v>
                </c:pt>
                <c:pt idx="114666">
                  <c:v>-68.35937499999996</c:v>
                </c:pt>
                <c:pt idx="114667">
                  <c:v>-100.341797</c:v>
                </c:pt>
                <c:pt idx="114668">
                  <c:v>-105.712891</c:v>
                </c:pt>
                <c:pt idx="114669">
                  <c:v>-80.078125</c:v>
                </c:pt>
                <c:pt idx="114670">
                  <c:v>-42.8466797</c:v>
                </c:pt>
                <c:pt idx="114671">
                  <c:v>11.71875</c:v>
                </c:pt>
                <c:pt idx="114672">
                  <c:v>64.6972656</c:v>
                </c:pt>
                <c:pt idx="114673">
                  <c:v>100.585938</c:v>
                </c:pt>
                <c:pt idx="114674">
                  <c:v>106.811523</c:v>
                </c:pt>
                <c:pt idx="114675">
                  <c:v>85.20507809999994</c:v>
                </c:pt>
                <c:pt idx="114676">
                  <c:v>44.55566409999999</c:v>
                </c:pt>
                <c:pt idx="114677">
                  <c:v>-8.42285156</c:v>
                </c:pt>
                <c:pt idx="114678">
                  <c:v>-61.0351562</c:v>
                </c:pt>
                <c:pt idx="114679">
                  <c:v>-100.097656</c:v>
                </c:pt>
                <c:pt idx="114680">
                  <c:v>-107.788086</c:v>
                </c:pt>
                <c:pt idx="114681">
                  <c:v>-90.33203119999993</c:v>
                </c:pt>
                <c:pt idx="114682">
                  <c:v>-50.4150391</c:v>
                </c:pt>
                <c:pt idx="114683">
                  <c:v>2.19726562</c:v>
                </c:pt>
                <c:pt idx="114684">
                  <c:v>59.2041016</c:v>
                </c:pt>
                <c:pt idx="114685">
                  <c:v>91.9189453</c:v>
                </c:pt>
                <c:pt idx="114686">
                  <c:v>104.370117</c:v>
                </c:pt>
                <c:pt idx="114687">
                  <c:v>88.8671875</c:v>
                </c:pt>
                <c:pt idx="114688">
                  <c:v>52.734375</c:v>
                </c:pt>
                <c:pt idx="114689">
                  <c:v>-3.78417969</c:v>
                </c:pt>
                <c:pt idx="114690">
                  <c:v>-59.3261719</c:v>
                </c:pt>
                <c:pt idx="114691">
                  <c:v>-87.890625</c:v>
                </c:pt>
                <c:pt idx="114692">
                  <c:v>-108.520508</c:v>
                </c:pt>
                <c:pt idx="114693">
                  <c:v>-95.0927734</c:v>
                </c:pt>
                <c:pt idx="114694">
                  <c:v>-58.9599609</c:v>
                </c:pt>
                <c:pt idx="114695">
                  <c:v>-8.178710939999998</c:v>
                </c:pt>
                <c:pt idx="114696">
                  <c:v>45.8984375</c:v>
                </c:pt>
                <c:pt idx="114697">
                  <c:v>88.8671875</c:v>
                </c:pt>
                <c:pt idx="114698">
                  <c:v>105.46875</c:v>
                </c:pt>
                <c:pt idx="114699">
                  <c:v>92.1630859</c:v>
                </c:pt>
                <c:pt idx="114700">
                  <c:v>57.0068359</c:v>
                </c:pt>
                <c:pt idx="114701">
                  <c:v>0.0</c:v>
                </c:pt>
                <c:pt idx="114702">
                  <c:v>-39.5507812</c:v>
                </c:pt>
                <c:pt idx="114703">
                  <c:v>-81.5429688</c:v>
                </c:pt>
                <c:pt idx="114704">
                  <c:v>-101.318359</c:v>
                </c:pt>
                <c:pt idx="114705">
                  <c:v>-93.75</c:v>
                </c:pt>
                <c:pt idx="114706">
                  <c:v>-63.4765625</c:v>
                </c:pt>
                <c:pt idx="114707">
                  <c:v>-18.3105469</c:v>
                </c:pt>
                <c:pt idx="114708">
                  <c:v>40.8935547</c:v>
                </c:pt>
                <c:pt idx="114709">
                  <c:v>85.5712891</c:v>
                </c:pt>
                <c:pt idx="114710">
                  <c:v>104.858398</c:v>
                </c:pt>
                <c:pt idx="114711">
                  <c:v>95.4589844</c:v>
                </c:pt>
                <c:pt idx="114712">
                  <c:v>59.6923828</c:v>
                </c:pt>
                <c:pt idx="114713">
                  <c:v>14.2822266</c:v>
                </c:pt>
                <c:pt idx="114714">
                  <c:v>-31.7382812</c:v>
                </c:pt>
                <c:pt idx="114715">
                  <c:v>-80.2001953</c:v>
                </c:pt>
                <c:pt idx="114716">
                  <c:v>-109.863281</c:v>
                </c:pt>
                <c:pt idx="114717">
                  <c:v>-95.82519529999998</c:v>
                </c:pt>
                <c:pt idx="114718">
                  <c:v>-56.3964844</c:v>
                </c:pt>
                <c:pt idx="114719">
                  <c:v>-18.5546875</c:v>
                </c:pt>
                <c:pt idx="114720">
                  <c:v>37.7197266</c:v>
                </c:pt>
                <c:pt idx="114721">
                  <c:v>82.3974609</c:v>
                </c:pt>
                <c:pt idx="114722">
                  <c:v>106.201172</c:v>
                </c:pt>
                <c:pt idx="114723">
                  <c:v>101.928711</c:v>
                </c:pt>
                <c:pt idx="114724">
                  <c:v>67.9931641</c:v>
                </c:pt>
                <c:pt idx="114725">
                  <c:v>23.6816406</c:v>
                </c:pt>
                <c:pt idx="114726">
                  <c:v>-30.0292969</c:v>
                </c:pt>
                <c:pt idx="114727">
                  <c:v>-76.17187499999996</c:v>
                </c:pt>
                <c:pt idx="114728">
                  <c:v>-96.3134766</c:v>
                </c:pt>
                <c:pt idx="114729">
                  <c:v>-103.759766</c:v>
                </c:pt>
                <c:pt idx="114730">
                  <c:v>-73.7304688</c:v>
                </c:pt>
                <c:pt idx="114731">
                  <c:v>-27.8320312</c:v>
                </c:pt>
                <c:pt idx="114732">
                  <c:v>24.0478516</c:v>
                </c:pt>
                <c:pt idx="114733">
                  <c:v>71.2890625</c:v>
                </c:pt>
                <c:pt idx="114734">
                  <c:v>99.3652344</c:v>
                </c:pt>
                <c:pt idx="114735">
                  <c:v>114.868164</c:v>
                </c:pt>
                <c:pt idx="114736">
                  <c:v>75.9277344</c:v>
                </c:pt>
                <c:pt idx="114737">
                  <c:v>32.2265625</c:v>
                </c:pt>
                <c:pt idx="114738">
                  <c:v>-26.9775391</c:v>
                </c:pt>
                <c:pt idx="114739">
                  <c:v>-72.1435547</c:v>
                </c:pt>
                <c:pt idx="114740">
                  <c:v>-99.3652344</c:v>
                </c:pt>
                <c:pt idx="114741">
                  <c:v>-101.5625</c:v>
                </c:pt>
                <c:pt idx="114742">
                  <c:v>-79.8339844</c:v>
                </c:pt>
                <c:pt idx="114743">
                  <c:v>-36.3769531</c:v>
                </c:pt>
                <c:pt idx="114744">
                  <c:v>11.9628906</c:v>
                </c:pt>
                <c:pt idx="114745">
                  <c:v>70.9228516</c:v>
                </c:pt>
                <c:pt idx="114746">
                  <c:v>106.079102</c:v>
                </c:pt>
                <c:pt idx="114747">
                  <c:v>103.149414</c:v>
                </c:pt>
                <c:pt idx="114748">
                  <c:v>84.4726562</c:v>
                </c:pt>
                <c:pt idx="114749">
                  <c:v>40.1611328</c:v>
                </c:pt>
                <c:pt idx="114750">
                  <c:v>-16.3574219</c:v>
                </c:pt>
                <c:pt idx="114751">
                  <c:v>-64.8193359</c:v>
                </c:pt>
                <c:pt idx="114752">
                  <c:v>-97.65625</c:v>
                </c:pt>
                <c:pt idx="114753">
                  <c:v>-104.858398</c:v>
                </c:pt>
                <c:pt idx="114754">
                  <c:v>-92.1630859</c:v>
                </c:pt>
                <c:pt idx="114755">
                  <c:v>-43.3349609</c:v>
                </c:pt>
                <c:pt idx="114756">
                  <c:v>12.5732422</c:v>
                </c:pt>
                <c:pt idx="114757">
                  <c:v>56.2744141</c:v>
                </c:pt>
                <c:pt idx="114758">
                  <c:v>88.62304690000001</c:v>
                </c:pt>
                <c:pt idx="114759">
                  <c:v>106.445312</c:v>
                </c:pt>
                <c:pt idx="114760">
                  <c:v>94.7265625</c:v>
                </c:pt>
                <c:pt idx="114761">
                  <c:v>50.9033203</c:v>
                </c:pt>
                <c:pt idx="114762">
                  <c:v>-4.51660156</c:v>
                </c:pt>
                <c:pt idx="114763">
                  <c:v>-53.9550781</c:v>
                </c:pt>
                <c:pt idx="114764">
                  <c:v>-93.5058594</c:v>
                </c:pt>
                <c:pt idx="114765">
                  <c:v>-100.952148</c:v>
                </c:pt>
                <c:pt idx="114766">
                  <c:v>-87.2802734</c:v>
                </c:pt>
                <c:pt idx="114767">
                  <c:v>-52.4902344</c:v>
                </c:pt>
                <c:pt idx="114768">
                  <c:v>0.122070312</c:v>
                </c:pt>
                <c:pt idx="114769">
                  <c:v>50.4150391</c:v>
                </c:pt>
                <c:pt idx="114770">
                  <c:v>90.94238279999998</c:v>
                </c:pt>
                <c:pt idx="114771">
                  <c:v>111.450195</c:v>
                </c:pt>
                <c:pt idx="114772">
                  <c:v>90.94238279999998</c:v>
                </c:pt>
                <c:pt idx="114773">
                  <c:v>52.9785156</c:v>
                </c:pt>
                <c:pt idx="114774">
                  <c:v>4.882812499999997</c:v>
                </c:pt>
                <c:pt idx="114775">
                  <c:v>-46.6308594</c:v>
                </c:pt>
                <c:pt idx="114776">
                  <c:v>-87.15820309999998</c:v>
                </c:pt>
                <c:pt idx="114777">
                  <c:v>-100.341797</c:v>
                </c:pt>
                <c:pt idx="114778">
                  <c:v>-97.5341797</c:v>
                </c:pt>
                <c:pt idx="114779">
                  <c:v>-61.7675781</c:v>
                </c:pt>
                <c:pt idx="114780">
                  <c:v>-6.95800781</c:v>
                </c:pt>
                <c:pt idx="114781">
                  <c:v>47.2412109</c:v>
                </c:pt>
                <c:pt idx="114782">
                  <c:v>87.15820309999998</c:v>
                </c:pt>
                <c:pt idx="114783">
                  <c:v>104.614258</c:v>
                </c:pt>
                <c:pt idx="114784">
                  <c:v>99.3652344</c:v>
                </c:pt>
                <c:pt idx="114785">
                  <c:v>63.3544922</c:v>
                </c:pt>
                <c:pt idx="114786">
                  <c:v>15.9912109</c:v>
                </c:pt>
                <c:pt idx="114787">
                  <c:v>-42.2363281</c:v>
                </c:pt>
                <c:pt idx="114788">
                  <c:v>-86.3037109</c:v>
                </c:pt>
                <c:pt idx="114789">
                  <c:v>-105.46875</c:v>
                </c:pt>
                <c:pt idx="114790">
                  <c:v>-102.661133</c:v>
                </c:pt>
                <c:pt idx="114791">
                  <c:v>-71.1669922</c:v>
                </c:pt>
                <c:pt idx="114792">
                  <c:v>-17.9443359</c:v>
                </c:pt>
                <c:pt idx="114793">
                  <c:v>38.2080078</c:v>
                </c:pt>
                <c:pt idx="114794">
                  <c:v>80.32226559999998</c:v>
                </c:pt>
                <c:pt idx="114795">
                  <c:v>98.63281249999996</c:v>
                </c:pt>
                <c:pt idx="114796">
                  <c:v>101.44043</c:v>
                </c:pt>
                <c:pt idx="114797">
                  <c:v>72.3876953</c:v>
                </c:pt>
                <c:pt idx="114798">
                  <c:v>21.1181641</c:v>
                </c:pt>
                <c:pt idx="114799">
                  <c:v>-33.0810547</c:v>
                </c:pt>
                <c:pt idx="114800">
                  <c:v>-75.9277344</c:v>
                </c:pt>
                <c:pt idx="114801">
                  <c:v>-106.445312</c:v>
                </c:pt>
                <c:pt idx="114802">
                  <c:v>-102.539062</c:v>
                </c:pt>
                <c:pt idx="114803">
                  <c:v>-76.7822266</c:v>
                </c:pt>
                <c:pt idx="114804">
                  <c:v>-28.9306641</c:v>
                </c:pt>
                <c:pt idx="114805">
                  <c:v>25.8789062</c:v>
                </c:pt>
                <c:pt idx="114806">
                  <c:v>69.45800779999998</c:v>
                </c:pt>
                <c:pt idx="114807">
                  <c:v>102.050781</c:v>
                </c:pt>
                <c:pt idx="114808">
                  <c:v>102.294922</c:v>
                </c:pt>
                <c:pt idx="114809">
                  <c:v>79.9560547</c:v>
                </c:pt>
                <c:pt idx="114810">
                  <c:v>32.2265625</c:v>
                </c:pt>
                <c:pt idx="114811">
                  <c:v>-19.53125</c:v>
                </c:pt>
                <c:pt idx="114812">
                  <c:v>-74.0966797</c:v>
                </c:pt>
                <c:pt idx="114813">
                  <c:v>-102.905273</c:v>
                </c:pt>
                <c:pt idx="114814">
                  <c:v>-102.661133</c:v>
                </c:pt>
                <c:pt idx="114815">
                  <c:v>-80.078125</c:v>
                </c:pt>
                <c:pt idx="114816">
                  <c:v>-38.5742188</c:v>
                </c:pt>
                <c:pt idx="114817">
                  <c:v>20.6298828</c:v>
                </c:pt>
                <c:pt idx="114818">
                  <c:v>67.50488279999998</c:v>
                </c:pt>
                <c:pt idx="114819">
                  <c:v>95.5810547</c:v>
                </c:pt>
                <c:pt idx="114820">
                  <c:v>114.746094</c:v>
                </c:pt>
                <c:pt idx="114821">
                  <c:v>83.2519531</c:v>
                </c:pt>
                <c:pt idx="114822">
                  <c:v>41.7480469</c:v>
                </c:pt>
                <c:pt idx="114823">
                  <c:v>-11.8408203</c:v>
                </c:pt>
                <c:pt idx="114824">
                  <c:v>-54.93164059999999</c:v>
                </c:pt>
                <c:pt idx="114825">
                  <c:v>-94.2382812</c:v>
                </c:pt>
                <c:pt idx="114826">
                  <c:v>-114.501953</c:v>
                </c:pt>
                <c:pt idx="114827">
                  <c:v>-80.8105469</c:v>
                </c:pt>
                <c:pt idx="114828">
                  <c:v>-35.0341797</c:v>
                </c:pt>
                <c:pt idx="114829">
                  <c:v>3.66210938</c:v>
                </c:pt>
                <c:pt idx="114830">
                  <c:v>56.3964844</c:v>
                </c:pt>
                <c:pt idx="114831">
                  <c:v>92.77343749999996</c:v>
                </c:pt>
                <c:pt idx="114832">
                  <c:v>109.49707</c:v>
                </c:pt>
                <c:pt idx="114833">
                  <c:v>89.35546879999995</c:v>
                </c:pt>
                <c:pt idx="114834">
                  <c:v>50.2929688</c:v>
                </c:pt>
                <c:pt idx="114835">
                  <c:v>-4.76074219</c:v>
                </c:pt>
                <c:pt idx="114836">
                  <c:v>-52.6123047</c:v>
                </c:pt>
                <c:pt idx="114837">
                  <c:v>-88.37890619999993</c:v>
                </c:pt>
                <c:pt idx="114838">
                  <c:v>-106.811523</c:v>
                </c:pt>
                <c:pt idx="114839">
                  <c:v>-92.89550779999998</c:v>
                </c:pt>
                <c:pt idx="114840">
                  <c:v>-50.5371094</c:v>
                </c:pt>
                <c:pt idx="114841">
                  <c:v>5.004882809999995</c:v>
                </c:pt>
                <c:pt idx="114842">
                  <c:v>50.6591797</c:v>
                </c:pt>
                <c:pt idx="114843">
                  <c:v>88.9892578</c:v>
                </c:pt>
                <c:pt idx="114844">
                  <c:v>104.736328</c:v>
                </c:pt>
                <c:pt idx="114845">
                  <c:v>94.4824219</c:v>
                </c:pt>
                <c:pt idx="114846">
                  <c:v>56.1523438</c:v>
                </c:pt>
                <c:pt idx="114847">
                  <c:v>-0.366210938</c:v>
                </c:pt>
                <c:pt idx="114848">
                  <c:v>-51.2695312</c:v>
                </c:pt>
                <c:pt idx="114849">
                  <c:v>-91.3085938</c:v>
                </c:pt>
                <c:pt idx="114850">
                  <c:v>-104.492188</c:v>
                </c:pt>
                <c:pt idx="114851">
                  <c:v>-90.2099609</c:v>
                </c:pt>
                <c:pt idx="114852">
                  <c:v>-58.83789059999999</c:v>
                </c:pt>
                <c:pt idx="114853">
                  <c:v>-5.73730469</c:v>
                </c:pt>
                <c:pt idx="114854">
                  <c:v>44.55566409999999</c:v>
                </c:pt>
                <c:pt idx="114855">
                  <c:v>88.37890619999993</c:v>
                </c:pt>
                <c:pt idx="114856">
                  <c:v>101.44043</c:v>
                </c:pt>
                <c:pt idx="114857">
                  <c:v>94.2382812</c:v>
                </c:pt>
                <c:pt idx="114858">
                  <c:v>61.2792969</c:v>
                </c:pt>
                <c:pt idx="114859">
                  <c:v>16.72363279999998</c:v>
                </c:pt>
                <c:pt idx="114860">
                  <c:v>-43.0908203</c:v>
                </c:pt>
                <c:pt idx="114861">
                  <c:v>-87.4023438</c:v>
                </c:pt>
                <c:pt idx="114862">
                  <c:v>-103.759766</c:v>
                </c:pt>
                <c:pt idx="114863">
                  <c:v>-91.55273440000001</c:v>
                </c:pt>
                <c:pt idx="114864">
                  <c:v>-61.0351562</c:v>
                </c:pt>
                <c:pt idx="114865">
                  <c:v>-15.3808594</c:v>
                </c:pt>
                <c:pt idx="114866">
                  <c:v>36.4990234</c:v>
                </c:pt>
                <c:pt idx="114867">
                  <c:v>83.984375</c:v>
                </c:pt>
                <c:pt idx="114868">
                  <c:v>102.783203</c:v>
                </c:pt>
                <c:pt idx="114869">
                  <c:v>99.85351559999998</c:v>
                </c:pt>
                <c:pt idx="114870">
                  <c:v>68.9697266</c:v>
                </c:pt>
                <c:pt idx="114871">
                  <c:v>21.2402344</c:v>
                </c:pt>
                <c:pt idx="114872">
                  <c:v>-31.6162109</c:v>
                </c:pt>
                <c:pt idx="114873">
                  <c:v>-74.21875</c:v>
                </c:pt>
                <c:pt idx="114874">
                  <c:v>-101.196289</c:v>
                </c:pt>
                <c:pt idx="114875">
                  <c:v>-101.5625</c:v>
                </c:pt>
                <c:pt idx="114876">
                  <c:v>-76.6601562</c:v>
                </c:pt>
                <c:pt idx="114877">
                  <c:v>-24.4140625</c:v>
                </c:pt>
                <c:pt idx="114878">
                  <c:v>27.7099609</c:v>
                </c:pt>
                <c:pt idx="114879">
                  <c:v>73.7304688</c:v>
                </c:pt>
                <c:pt idx="114880">
                  <c:v>97.2900391</c:v>
                </c:pt>
                <c:pt idx="114881">
                  <c:v>107.421875</c:v>
                </c:pt>
                <c:pt idx="114882">
                  <c:v>82.15332029999998</c:v>
                </c:pt>
                <c:pt idx="114883">
                  <c:v>28.5644531</c:v>
                </c:pt>
                <c:pt idx="114884">
                  <c:v>-31.6162109</c:v>
                </c:pt>
                <c:pt idx="114885">
                  <c:v>-74.7070312</c:v>
                </c:pt>
                <c:pt idx="114886">
                  <c:v>-90.82031249999996</c:v>
                </c:pt>
                <c:pt idx="114887">
                  <c:v>-101.928711</c:v>
                </c:pt>
                <c:pt idx="114888">
                  <c:v>-81.66503909999996</c:v>
                </c:pt>
                <c:pt idx="114889">
                  <c:v>-36.1328125</c:v>
                </c:pt>
                <c:pt idx="114890">
                  <c:v>21.9726562</c:v>
                </c:pt>
                <c:pt idx="114891">
                  <c:v>72.50976559999998</c:v>
                </c:pt>
                <c:pt idx="114892">
                  <c:v>99.4873047</c:v>
                </c:pt>
                <c:pt idx="114893">
                  <c:v>97.2900391</c:v>
                </c:pt>
                <c:pt idx="114894">
                  <c:v>83.0078125</c:v>
                </c:pt>
                <c:pt idx="114895">
                  <c:v>45.7763672</c:v>
                </c:pt>
                <c:pt idx="114896">
                  <c:v>-13.3056641</c:v>
                </c:pt>
                <c:pt idx="114897">
                  <c:v>-69.33593749999996</c:v>
                </c:pt>
                <c:pt idx="114898">
                  <c:v>-100.585938</c:v>
                </c:pt>
                <c:pt idx="114899">
                  <c:v>-104.248047</c:v>
                </c:pt>
                <c:pt idx="114900">
                  <c:v>-82.5195312</c:v>
                </c:pt>
                <c:pt idx="114901">
                  <c:v>-41.8701172</c:v>
                </c:pt>
                <c:pt idx="114902">
                  <c:v>14.7705078</c:v>
                </c:pt>
                <c:pt idx="114903">
                  <c:v>66.40625</c:v>
                </c:pt>
                <c:pt idx="114904">
                  <c:v>94.2382812</c:v>
                </c:pt>
                <c:pt idx="114905">
                  <c:v>97.77832029999998</c:v>
                </c:pt>
                <c:pt idx="114906">
                  <c:v>89.11132809999998</c:v>
                </c:pt>
                <c:pt idx="114907">
                  <c:v>46.6308594</c:v>
                </c:pt>
                <c:pt idx="114908">
                  <c:v>-11.2304688</c:v>
                </c:pt>
                <c:pt idx="114909">
                  <c:v>-58.1054688</c:v>
                </c:pt>
                <c:pt idx="114910">
                  <c:v>-91.6748047</c:v>
                </c:pt>
                <c:pt idx="114911">
                  <c:v>-101.074219</c:v>
                </c:pt>
                <c:pt idx="114912">
                  <c:v>-86.18164059999998</c:v>
                </c:pt>
                <c:pt idx="114913">
                  <c:v>-52.9785156</c:v>
                </c:pt>
                <c:pt idx="114914">
                  <c:v>1.83105469</c:v>
                </c:pt>
                <c:pt idx="114915">
                  <c:v>48.4619141</c:v>
                </c:pt>
                <c:pt idx="114916">
                  <c:v>92.4072266</c:v>
                </c:pt>
                <c:pt idx="114917">
                  <c:v>108.764648</c:v>
                </c:pt>
                <c:pt idx="114918">
                  <c:v>90.6982422</c:v>
                </c:pt>
                <c:pt idx="114919">
                  <c:v>54.32128909999999</c:v>
                </c:pt>
                <c:pt idx="114920">
                  <c:v>11.5966797</c:v>
                </c:pt>
                <c:pt idx="114921">
                  <c:v>-48.0957031</c:v>
                </c:pt>
                <c:pt idx="114922">
                  <c:v>-94.1162109</c:v>
                </c:pt>
                <c:pt idx="114923">
                  <c:v>-112.670898</c:v>
                </c:pt>
                <c:pt idx="114924">
                  <c:v>-102.905273</c:v>
                </c:pt>
                <c:pt idx="114925">
                  <c:v>-64.3310547</c:v>
                </c:pt>
                <c:pt idx="114926">
                  <c:v>-11.4746094</c:v>
                </c:pt>
                <c:pt idx="114927">
                  <c:v>41.7480469</c:v>
                </c:pt>
                <c:pt idx="114928">
                  <c:v>79.4677734</c:v>
                </c:pt>
                <c:pt idx="114929">
                  <c:v>109.863281</c:v>
                </c:pt>
                <c:pt idx="114930">
                  <c:v>101.68457</c:v>
                </c:pt>
                <c:pt idx="114931">
                  <c:v>60.546875</c:v>
                </c:pt>
                <c:pt idx="114932">
                  <c:v>9.39941406</c:v>
                </c:pt>
                <c:pt idx="114933">
                  <c:v>-45.4101562</c:v>
                </c:pt>
                <c:pt idx="114934">
                  <c:v>-89.9658203</c:v>
                </c:pt>
                <c:pt idx="114935">
                  <c:v>-106.689453</c:v>
                </c:pt>
                <c:pt idx="114936">
                  <c:v>-103.881836</c:v>
                </c:pt>
                <c:pt idx="114937">
                  <c:v>-69.2138672</c:v>
                </c:pt>
                <c:pt idx="114938">
                  <c:v>-17.8222656</c:v>
                </c:pt>
                <c:pt idx="114939">
                  <c:v>41.9921875</c:v>
                </c:pt>
                <c:pt idx="114940">
                  <c:v>83.6181641</c:v>
                </c:pt>
                <c:pt idx="114941">
                  <c:v>107.055664</c:v>
                </c:pt>
                <c:pt idx="114942">
                  <c:v>95.703125</c:v>
                </c:pt>
                <c:pt idx="114943">
                  <c:v>70.1904297</c:v>
                </c:pt>
                <c:pt idx="114944">
                  <c:v>23.8037109</c:v>
                </c:pt>
                <c:pt idx="114945">
                  <c:v>-28.6865234</c:v>
                </c:pt>
                <c:pt idx="114946">
                  <c:v>-79.4677734</c:v>
                </c:pt>
                <c:pt idx="114947">
                  <c:v>-102.172852</c:v>
                </c:pt>
                <c:pt idx="114948">
                  <c:v>-100.463867</c:v>
                </c:pt>
                <c:pt idx="114949">
                  <c:v>-72.9980469</c:v>
                </c:pt>
                <c:pt idx="114950">
                  <c:v>-19.8974609</c:v>
                </c:pt>
                <c:pt idx="114951">
                  <c:v>21.2402344</c:v>
                </c:pt>
                <c:pt idx="114952">
                  <c:v>63.5986328</c:v>
                </c:pt>
                <c:pt idx="114953">
                  <c:v>101.074219</c:v>
                </c:pt>
                <c:pt idx="114954">
                  <c:v>106.811523</c:v>
                </c:pt>
                <c:pt idx="114955">
                  <c:v>78.36914059999998</c:v>
                </c:pt>
                <c:pt idx="114956">
                  <c:v>26.6113281</c:v>
                </c:pt>
                <c:pt idx="114957">
                  <c:v>-28.9306641</c:v>
                </c:pt>
                <c:pt idx="114958">
                  <c:v>-68.4814453</c:v>
                </c:pt>
                <c:pt idx="114959">
                  <c:v>-105.59082</c:v>
                </c:pt>
                <c:pt idx="114960">
                  <c:v>-101.44043</c:v>
                </c:pt>
                <c:pt idx="114961">
                  <c:v>-75.4394531</c:v>
                </c:pt>
                <c:pt idx="114962">
                  <c:v>-33.9355469</c:v>
                </c:pt>
                <c:pt idx="114963">
                  <c:v>20.8740234</c:v>
                </c:pt>
                <c:pt idx="114964">
                  <c:v>66.40625</c:v>
                </c:pt>
                <c:pt idx="114965">
                  <c:v>97.2900391</c:v>
                </c:pt>
                <c:pt idx="114966">
                  <c:v>108.032227</c:v>
                </c:pt>
                <c:pt idx="114967">
                  <c:v>78.9794922</c:v>
                </c:pt>
                <c:pt idx="114968">
                  <c:v>33.81347659999999</c:v>
                </c:pt>
                <c:pt idx="114969">
                  <c:v>-20.7519531</c:v>
                </c:pt>
                <c:pt idx="114970">
                  <c:v>-60.4248047</c:v>
                </c:pt>
                <c:pt idx="114971">
                  <c:v>-96.3134766</c:v>
                </c:pt>
                <c:pt idx="114972">
                  <c:v>-100.952148</c:v>
                </c:pt>
                <c:pt idx="114973">
                  <c:v>-82.7636719</c:v>
                </c:pt>
                <c:pt idx="114974">
                  <c:v>-44.3115234</c:v>
                </c:pt>
                <c:pt idx="114975">
                  <c:v>11.3525391</c:v>
                </c:pt>
                <c:pt idx="114976">
                  <c:v>64.3310547</c:v>
                </c:pt>
                <c:pt idx="114977">
                  <c:v>92.2851562</c:v>
                </c:pt>
                <c:pt idx="114978">
                  <c:v>103.271484</c:v>
                </c:pt>
                <c:pt idx="114979">
                  <c:v>90.2099609</c:v>
                </c:pt>
                <c:pt idx="114980">
                  <c:v>48.4619141</c:v>
                </c:pt>
                <c:pt idx="114981">
                  <c:v>-5.37109375</c:v>
                </c:pt>
                <c:pt idx="114982">
                  <c:v>-60.9130859</c:v>
                </c:pt>
                <c:pt idx="114983">
                  <c:v>-93.87207029999993</c:v>
                </c:pt>
                <c:pt idx="114984">
                  <c:v>-108.398438</c:v>
                </c:pt>
                <c:pt idx="114985">
                  <c:v>-95.3369141</c:v>
                </c:pt>
                <c:pt idx="114986">
                  <c:v>-48.828125</c:v>
                </c:pt>
                <c:pt idx="114987">
                  <c:v>6.835937499999997</c:v>
                </c:pt>
                <c:pt idx="114988">
                  <c:v>60.18066409999999</c:v>
                </c:pt>
                <c:pt idx="114989">
                  <c:v>92.1630859</c:v>
                </c:pt>
                <c:pt idx="114990">
                  <c:v>104.614258</c:v>
                </c:pt>
                <c:pt idx="114991">
                  <c:v>86.6699219</c:v>
                </c:pt>
                <c:pt idx="114992">
                  <c:v>48.3398438</c:v>
                </c:pt>
                <c:pt idx="114993">
                  <c:v>6.347656249999996</c:v>
                </c:pt>
                <c:pt idx="114994">
                  <c:v>-48.9501953</c:v>
                </c:pt>
                <c:pt idx="114995">
                  <c:v>-88.0126953</c:v>
                </c:pt>
                <c:pt idx="114996">
                  <c:v>-111.328125</c:v>
                </c:pt>
                <c:pt idx="114997">
                  <c:v>-98.5107422</c:v>
                </c:pt>
                <c:pt idx="114998">
                  <c:v>-60.4248047</c:v>
                </c:pt>
                <c:pt idx="114999">
                  <c:v>-5.12695312</c:v>
                </c:pt>
                <c:pt idx="115000">
                  <c:v>47.85156249999999</c:v>
                </c:pt>
                <c:pt idx="115001">
                  <c:v>87.2802734</c:v>
                </c:pt>
                <c:pt idx="115002">
                  <c:v>106.323242</c:v>
                </c:pt>
                <c:pt idx="115003">
                  <c:v>94.4824219</c:v>
                </c:pt>
                <c:pt idx="115004">
                  <c:v>61.8896484</c:v>
                </c:pt>
                <c:pt idx="115005">
                  <c:v>7.324218749999996</c:v>
                </c:pt>
                <c:pt idx="115006">
                  <c:v>-51.7578125</c:v>
                </c:pt>
                <c:pt idx="115007">
                  <c:v>-88.37890619999993</c:v>
                </c:pt>
                <c:pt idx="115008">
                  <c:v>-102.416992</c:v>
                </c:pt>
                <c:pt idx="115009">
                  <c:v>-99.2431641</c:v>
                </c:pt>
                <c:pt idx="115010">
                  <c:v>-63.3544922</c:v>
                </c:pt>
                <c:pt idx="115011">
                  <c:v>-6.71386719</c:v>
                </c:pt>
                <c:pt idx="115012">
                  <c:v>46.9970703</c:v>
                </c:pt>
                <c:pt idx="115013">
                  <c:v>90.33203119999993</c:v>
                </c:pt>
                <c:pt idx="115014">
                  <c:v>105.712891</c:v>
                </c:pt>
                <c:pt idx="115015">
                  <c:v>101.5625</c:v>
                </c:pt>
                <c:pt idx="115016">
                  <c:v>67.7490234</c:v>
                </c:pt>
                <c:pt idx="115017">
                  <c:v>9.64355469</c:v>
                </c:pt>
                <c:pt idx="115018">
                  <c:v>-38.4521484</c:v>
                </c:pt>
                <c:pt idx="115019">
                  <c:v>-76.2939453</c:v>
                </c:pt>
                <c:pt idx="115020">
                  <c:v>-101.44043</c:v>
                </c:pt>
                <c:pt idx="115021">
                  <c:v>-95.82519529999998</c:v>
                </c:pt>
                <c:pt idx="115022">
                  <c:v>-71.5332031</c:v>
                </c:pt>
                <c:pt idx="115023">
                  <c:v>-25.1464844</c:v>
                </c:pt>
                <c:pt idx="115024">
                  <c:v>26.1230469</c:v>
                </c:pt>
                <c:pt idx="115025">
                  <c:v>70.1904297</c:v>
                </c:pt>
                <c:pt idx="115026">
                  <c:v>100.585938</c:v>
                </c:pt>
                <c:pt idx="115027">
                  <c:v>99.9755859</c:v>
                </c:pt>
                <c:pt idx="115028">
                  <c:v>71.2890625</c:v>
                </c:pt>
                <c:pt idx="115029">
                  <c:v>26.1230469</c:v>
                </c:pt>
                <c:pt idx="115030">
                  <c:v>-24.1699219</c:v>
                </c:pt>
                <c:pt idx="115031">
                  <c:v>-84.7167969</c:v>
                </c:pt>
                <c:pt idx="115032">
                  <c:v>-103.515625</c:v>
                </c:pt>
                <c:pt idx="115033">
                  <c:v>-97.77832029999998</c:v>
                </c:pt>
                <c:pt idx="115034">
                  <c:v>-73.7304688</c:v>
                </c:pt>
                <c:pt idx="115035">
                  <c:v>-26.6113281</c:v>
                </c:pt>
                <c:pt idx="115036">
                  <c:v>23.1933594</c:v>
                </c:pt>
                <c:pt idx="115037">
                  <c:v>68.7255859</c:v>
                </c:pt>
                <c:pt idx="115038">
                  <c:v>107.910156</c:v>
                </c:pt>
                <c:pt idx="115039">
                  <c:v>104.736328</c:v>
                </c:pt>
                <c:pt idx="115040">
                  <c:v>83.4960938</c:v>
                </c:pt>
                <c:pt idx="115041">
                  <c:v>39.5507812</c:v>
                </c:pt>
                <c:pt idx="115042">
                  <c:v>-21.9726562</c:v>
                </c:pt>
                <c:pt idx="115043">
                  <c:v>-71.1669922</c:v>
                </c:pt>
                <c:pt idx="115044">
                  <c:v>-98.38867190000001</c:v>
                </c:pt>
                <c:pt idx="115045">
                  <c:v>-104.370117</c:v>
                </c:pt>
                <c:pt idx="115046">
                  <c:v>-83.6181641</c:v>
                </c:pt>
                <c:pt idx="115047">
                  <c:v>-46.1425781</c:v>
                </c:pt>
                <c:pt idx="115048">
                  <c:v>6.347656249999996</c:v>
                </c:pt>
                <c:pt idx="115049">
                  <c:v>65.67382809999994</c:v>
                </c:pt>
                <c:pt idx="115050">
                  <c:v>98.75488279999998</c:v>
                </c:pt>
                <c:pt idx="115051">
                  <c:v>105.46875</c:v>
                </c:pt>
                <c:pt idx="115052">
                  <c:v>82.27539059999994</c:v>
                </c:pt>
                <c:pt idx="115053">
                  <c:v>47.9736328</c:v>
                </c:pt>
                <c:pt idx="115054">
                  <c:v>-8.7890625</c:v>
                </c:pt>
                <c:pt idx="115055">
                  <c:v>-60.18066409999999</c:v>
                </c:pt>
                <c:pt idx="115056">
                  <c:v>-88.62304690000001</c:v>
                </c:pt>
                <c:pt idx="115057">
                  <c:v>-106.689453</c:v>
                </c:pt>
                <c:pt idx="115058">
                  <c:v>-87.15820309999998</c:v>
                </c:pt>
                <c:pt idx="115059">
                  <c:v>-48.4619141</c:v>
                </c:pt>
                <c:pt idx="115060">
                  <c:v>4.51660156</c:v>
                </c:pt>
                <c:pt idx="115061">
                  <c:v>53.34472659999999</c:v>
                </c:pt>
                <c:pt idx="115062">
                  <c:v>92.2851562</c:v>
                </c:pt>
                <c:pt idx="115063">
                  <c:v>105.34668</c:v>
                </c:pt>
                <c:pt idx="115064">
                  <c:v>91.1865234</c:v>
                </c:pt>
                <c:pt idx="115065">
                  <c:v>52.1240234</c:v>
                </c:pt>
                <c:pt idx="115066">
                  <c:v>-2.9296875</c:v>
                </c:pt>
                <c:pt idx="115067">
                  <c:v>-57.61718749999999</c:v>
                </c:pt>
                <c:pt idx="115068">
                  <c:v>-89.5996094</c:v>
                </c:pt>
                <c:pt idx="115069">
                  <c:v>-101.5625</c:v>
                </c:pt>
                <c:pt idx="115070">
                  <c:v>-94.2382812</c:v>
                </c:pt>
                <c:pt idx="115071">
                  <c:v>-52.3681641</c:v>
                </c:pt>
                <c:pt idx="115072">
                  <c:v>-3.05175781</c:v>
                </c:pt>
                <c:pt idx="115073">
                  <c:v>49.9267578</c:v>
                </c:pt>
                <c:pt idx="115074">
                  <c:v>83.7402344</c:v>
                </c:pt>
                <c:pt idx="115075">
                  <c:v>105.224609</c:v>
                </c:pt>
                <c:pt idx="115076">
                  <c:v>95.82519529999998</c:v>
                </c:pt>
                <c:pt idx="115077">
                  <c:v>58.3496094</c:v>
                </c:pt>
                <c:pt idx="115078">
                  <c:v>6.46972656</c:v>
                </c:pt>
                <c:pt idx="115079">
                  <c:v>-43.9453125</c:v>
                </c:pt>
                <c:pt idx="115080">
                  <c:v>-83.3740234</c:v>
                </c:pt>
                <c:pt idx="115081">
                  <c:v>-104.370117</c:v>
                </c:pt>
                <c:pt idx="115082">
                  <c:v>-98.63281249999996</c:v>
                </c:pt>
                <c:pt idx="115083">
                  <c:v>-67.62695309999998</c:v>
                </c:pt>
                <c:pt idx="115084">
                  <c:v>-12.4511719</c:v>
                </c:pt>
                <c:pt idx="115085">
                  <c:v>34.7900391</c:v>
                </c:pt>
                <c:pt idx="115086">
                  <c:v>81.4208984</c:v>
                </c:pt>
                <c:pt idx="115087">
                  <c:v>100.830078</c:v>
                </c:pt>
                <c:pt idx="115088">
                  <c:v>94.1162109</c:v>
                </c:pt>
                <c:pt idx="115089">
                  <c:v>62.7441406</c:v>
                </c:pt>
                <c:pt idx="115090">
                  <c:v>16.9677734</c:v>
                </c:pt>
                <c:pt idx="115091">
                  <c:v>-32.9589844</c:v>
                </c:pt>
                <c:pt idx="115092">
                  <c:v>-78.8574219</c:v>
                </c:pt>
                <c:pt idx="115093">
                  <c:v>-101.44043</c:v>
                </c:pt>
                <c:pt idx="115094">
                  <c:v>-98.9990234</c:v>
                </c:pt>
                <c:pt idx="115095">
                  <c:v>-73.1201172</c:v>
                </c:pt>
                <c:pt idx="115096">
                  <c:v>-28.9306641</c:v>
                </c:pt>
                <c:pt idx="115097">
                  <c:v>31.8603516</c:v>
                </c:pt>
                <c:pt idx="115098">
                  <c:v>83.12988279999993</c:v>
                </c:pt>
                <c:pt idx="115099">
                  <c:v>102.661133</c:v>
                </c:pt>
                <c:pt idx="115100">
                  <c:v>94.2382812</c:v>
                </c:pt>
                <c:pt idx="115101">
                  <c:v>63.5986328</c:v>
                </c:pt>
                <c:pt idx="115102">
                  <c:v>23.5595703</c:v>
                </c:pt>
                <c:pt idx="115103">
                  <c:v>-30.0292969</c:v>
                </c:pt>
                <c:pt idx="115104">
                  <c:v>-76.2939453</c:v>
                </c:pt>
                <c:pt idx="115105">
                  <c:v>-98.63281249999996</c:v>
                </c:pt>
                <c:pt idx="115106">
                  <c:v>-105.957031</c:v>
                </c:pt>
                <c:pt idx="115107">
                  <c:v>-78.7353516</c:v>
                </c:pt>
                <c:pt idx="115108">
                  <c:v>-30.6396484</c:v>
                </c:pt>
                <c:pt idx="115109">
                  <c:v>25.5126953</c:v>
                </c:pt>
                <c:pt idx="115110">
                  <c:v>71.6552734</c:v>
                </c:pt>
                <c:pt idx="115111">
                  <c:v>97.1679688</c:v>
                </c:pt>
                <c:pt idx="115112">
                  <c:v>101.68457</c:v>
                </c:pt>
                <c:pt idx="115113">
                  <c:v>75.0732422</c:v>
                </c:pt>
                <c:pt idx="115114">
                  <c:v>34.0576172</c:v>
                </c:pt>
                <c:pt idx="115115">
                  <c:v>-19.4091797</c:v>
                </c:pt>
                <c:pt idx="115116">
                  <c:v>-67.2607422</c:v>
                </c:pt>
                <c:pt idx="115117">
                  <c:v>-101.318359</c:v>
                </c:pt>
                <c:pt idx="115118">
                  <c:v>-104.370117</c:v>
                </c:pt>
                <c:pt idx="115119">
                  <c:v>-82.3974609</c:v>
                </c:pt>
                <c:pt idx="115120">
                  <c:v>-39.1845703</c:v>
                </c:pt>
                <c:pt idx="115121">
                  <c:v>12.2070312</c:v>
                </c:pt>
                <c:pt idx="115122">
                  <c:v>69.8242188</c:v>
                </c:pt>
                <c:pt idx="115123">
                  <c:v>101.074219</c:v>
                </c:pt>
                <c:pt idx="115124">
                  <c:v>104.003906</c:v>
                </c:pt>
                <c:pt idx="115125">
                  <c:v>79.4677734</c:v>
                </c:pt>
                <c:pt idx="115126">
                  <c:v>38.4521484</c:v>
                </c:pt>
                <c:pt idx="115127">
                  <c:v>-14.5263672</c:v>
                </c:pt>
                <c:pt idx="115128">
                  <c:v>-61.8896484</c:v>
                </c:pt>
                <c:pt idx="115129">
                  <c:v>-89.4775391</c:v>
                </c:pt>
                <c:pt idx="115130">
                  <c:v>-103.393555</c:v>
                </c:pt>
                <c:pt idx="115131">
                  <c:v>-83.984375</c:v>
                </c:pt>
                <c:pt idx="115132">
                  <c:v>-50.6591797</c:v>
                </c:pt>
                <c:pt idx="115133">
                  <c:v>-0.732421875</c:v>
                </c:pt>
                <c:pt idx="115134">
                  <c:v>61.5234375</c:v>
                </c:pt>
                <c:pt idx="115135">
                  <c:v>93.6279297</c:v>
                </c:pt>
                <c:pt idx="115136">
                  <c:v>103.027344</c:v>
                </c:pt>
                <c:pt idx="115137">
                  <c:v>85.3271484</c:v>
                </c:pt>
                <c:pt idx="115138">
                  <c:v>50.4150391</c:v>
                </c:pt>
                <c:pt idx="115139">
                  <c:v>-1.70898438</c:v>
                </c:pt>
                <c:pt idx="115140">
                  <c:v>-50.0488281</c:v>
                </c:pt>
                <c:pt idx="115141">
                  <c:v>-92.2851562</c:v>
                </c:pt>
                <c:pt idx="115142">
                  <c:v>-103.759766</c:v>
                </c:pt>
                <c:pt idx="115143">
                  <c:v>-88.37890619999993</c:v>
                </c:pt>
                <c:pt idx="115144">
                  <c:v>-55.4199219</c:v>
                </c:pt>
                <c:pt idx="115145">
                  <c:v>-3.17382812</c:v>
                </c:pt>
                <c:pt idx="115146">
                  <c:v>48.0957031</c:v>
                </c:pt>
                <c:pt idx="115147">
                  <c:v>90.08789059999998</c:v>
                </c:pt>
                <c:pt idx="115148">
                  <c:v>103.515625</c:v>
                </c:pt>
                <c:pt idx="115149">
                  <c:v>87.4023438</c:v>
                </c:pt>
                <c:pt idx="115150">
                  <c:v>55.0537109</c:v>
                </c:pt>
                <c:pt idx="115151">
                  <c:v>4.882812499999997</c:v>
                </c:pt>
                <c:pt idx="115152">
                  <c:v>-47.9736328</c:v>
                </c:pt>
                <c:pt idx="115153">
                  <c:v>-93.75</c:v>
                </c:pt>
                <c:pt idx="115154">
                  <c:v>-110.961914</c:v>
                </c:pt>
                <c:pt idx="115155">
                  <c:v>-96.0693359</c:v>
                </c:pt>
                <c:pt idx="115156">
                  <c:v>-59.3261719</c:v>
                </c:pt>
                <c:pt idx="115157">
                  <c:v>-12.5732422</c:v>
                </c:pt>
                <c:pt idx="115158">
                  <c:v>41.9921875</c:v>
                </c:pt>
                <c:pt idx="115159">
                  <c:v>83.0078125</c:v>
                </c:pt>
                <c:pt idx="115160">
                  <c:v>108.764648</c:v>
                </c:pt>
                <c:pt idx="115161">
                  <c:v>102.783203</c:v>
                </c:pt>
                <c:pt idx="115162">
                  <c:v>69.2138672</c:v>
                </c:pt>
                <c:pt idx="115163">
                  <c:v>25.6347656</c:v>
                </c:pt>
                <c:pt idx="115164">
                  <c:v>-34.4238281</c:v>
                </c:pt>
                <c:pt idx="115165">
                  <c:v>-83.0078125</c:v>
                </c:pt>
                <c:pt idx="115166">
                  <c:v>-102.539062</c:v>
                </c:pt>
                <c:pt idx="115167">
                  <c:v>-93.1396484</c:v>
                </c:pt>
                <c:pt idx="115168">
                  <c:v>-64.0869141</c:v>
                </c:pt>
                <c:pt idx="115169">
                  <c:v>-19.1650391</c:v>
                </c:pt>
                <c:pt idx="115170">
                  <c:v>39.4287109</c:v>
                </c:pt>
                <c:pt idx="115171">
                  <c:v>72.1435547</c:v>
                </c:pt>
                <c:pt idx="115172">
                  <c:v>101.196289</c:v>
                </c:pt>
                <c:pt idx="115173">
                  <c:v>101.5625</c:v>
                </c:pt>
                <c:pt idx="115174">
                  <c:v>75.31738279999998</c:v>
                </c:pt>
                <c:pt idx="115175">
                  <c:v>18.9208984</c:v>
                </c:pt>
                <c:pt idx="115176">
                  <c:v>-30.7617188</c:v>
                </c:pt>
                <c:pt idx="115177">
                  <c:v>-73.2421875</c:v>
                </c:pt>
                <c:pt idx="115178">
                  <c:v>-101.318359</c:v>
                </c:pt>
                <c:pt idx="115179">
                  <c:v>-103.881836</c:v>
                </c:pt>
                <c:pt idx="115180">
                  <c:v>-73.85253909999996</c:v>
                </c:pt>
                <c:pt idx="115181">
                  <c:v>-27.5878906</c:v>
                </c:pt>
                <c:pt idx="115182">
                  <c:v>28.0761719</c:v>
                </c:pt>
                <c:pt idx="115183">
                  <c:v>75.8056641</c:v>
                </c:pt>
                <c:pt idx="115184">
                  <c:v>97.4121094</c:v>
                </c:pt>
                <c:pt idx="115185">
                  <c:v>104.858398</c:v>
                </c:pt>
                <c:pt idx="115186">
                  <c:v>84.22851559999998</c:v>
                </c:pt>
                <c:pt idx="115187">
                  <c:v>34.7900391</c:v>
                </c:pt>
                <c:pt idx="115188">
                  <c:v>-15.7470703</c:v>
                </c:pt>
                <c:pt idx="115189">
                  <c:v>-72.7539062</c:v>
                </c:pt>
                <c:pt idx="115190">
                  <c:v>-96.92382809999998</c:v>
                </c:pt>
                <c:pt idx="115191">
                  <c:v>-104.614258</c:v>
                </c:pt>
                <c:pt idx="115192">
                  <c:v>-78.0029297</c:v>
                </c:pt>
                <c:pt idx="115193">
                  <c:v>-32.4707031</c:v>
                </c:pt>
                <c:pt idx="115194">
                  <c:v>19.8974609</c:v>
                </c:pt>
                <c:pt idx="115195">
                  <c:v>70.80078119999993</c:v>
                </c:pt>
                <c:pt idx="115196">
                  <c:v>100.463867</c:v>
                </c:pt>
                <c:pt idx="115197">
                  <c:v>99.4873047</c:v>
                </c:pt>
                <c:pt idx="115198">
                  <c:v>83.7402344</c:v>
                </c:pt>
                <c:pt idx="115199">
                  <c:v>39.5507812</c:v>
                </c:pt>
                <c:pt idx="115200">
                  <c:v>-10.7421875</c:v>
                </c:pt>
                <c:pt idx="115201">
                  <c:v>-59.81445309999999</c:v>
                </c:pt>
                <c:pt idx="115202">
                  <c:v>-99.2431641</c:v>
                </c:pt>
                <c:pt idx="115203">
                  <c:v>-109.619141</c:v>
                </c:pt>
                <c:pt idx="115204">
                  <c:v>-85.9375</c:v>
                </c:pt>
                <c:pt idx="115205">
                  <c:v>-36.1328125</c:v>
                </c:pt>
                <c:pt idx="115206">
                  <c:v>8.30078125</c:v>
                </c:pt>
                <c:pt idx="115207">
                  <c:v>56.5185547</c:v>
                </c:pt>
                <c:pt idx="115208">
                  <c:v>96.3134766</c:v>
                </c:pt>
                <c:pt idx="115209">
                  <c:v>102.416992</c:v>
                </c:pt>
                <c:pt idx="115210">
                  <c:v>83.3740234</c:v>
                </c:pt>
                <c:pt idx="115211">
                  <c:v>43.9453125</c:v>
                </c:pt>
                <c:pt idx="115212">
                  <c:v>-5.615234379999995</c:v>
                </c:pt>
                <c:pt idx="115213">
                  <c:v>-57.2509766</c:v>
                </c:pt>
                <c:pt idx="115214">
                  <c:v>-96.5576172</c:v>
                </c:pt>
                <c:pt idx="115215">
                  <c:v>-103.881836</c:v>
                </c:pt>
                <c:pt idx="115216">
                  <c:v>-85.4492188</c:v>
                </c:pt>
                <c:pt idx="115217">
                  <c:v>-54.93164059999999</c:v>
                </c:pt>
                <c:pt idx="115218">
                  <c:v>-3.78417969</c:v>
                </c:pt>
                <c:pt idx="115219">
                  <c:v>54.6875</c:v>
                </c:pt>
                <c:pt idx="115220">
                  <c:v>93.2617188</c:v>
                </c:pt>
                <c:pt idx="115221">
                  <c:v>109.49707</c:v>
                </c:pt>
                <c:pt idx="115222">
                  <c:v>94.2382812</c:v>
                </c:pt>
                <c:pt idx="115223">
                  <c:v>52.3681641</c:v>
                </c:pt>
                <c:pt idx="115224">
                  <c:v>-1.953125</c:v>
                </c:pt>
                <c:pt idx="115225">
                  <c:v>-40.8935547</c:v>
                </c:pt>
                <c:pt idx="115226">
                  <c:v>-80.2001953</c:v>
                </c:pt>
                <c:pt idx="115227">
                  <c:v>-101.196289</c:v>
                </c:pt>
                <c:pt idx="115228">
                  <c:v>-94.97070309999998</c:v>
                </c:pt>
                <c:pt idx="115229">
                  <c:v>-56.3964844</c:v>
                </c:pt>
                <c:pt idx="115230">
                  <c:v>-9.033203119999997</c:v>
                </c:pt>
                <c:pt idx="115231">
                  <c:v>42.8466797</c:v>
                </c:pt>
                <c:pt idx="115232">
                  <c:v>86.3037109</c:v>
                </c:pt>
                <c:pt idx="115233">
                  <c:v>98.38867190000001</c:v>
                </c:pt>
                <c:pt idx="115234">
                  <c:v>97.90039059999998</c:v>
                </c:pt>
                <c:pt idx="115235">
                  <c:v>66.7724609</c:v>
                </c:pt>
                <c:pt idx="115236">
                  <c:v>15.7470703</c:v>
                </c:pt>
                <c:pt idx="115237">
                  <c:v>-35.8886719</c:v>
                </c:pt>
                <c:pt idx="115238">
                  <c:v>-76.7822266</c:v>
                </c:pt>
                <c:pt idx="115239">
                  <c:v>-104.858398</c:v>
                </c:pt>
                <c:pt idx="115240">
                  <c:v>-99.60937499999996</c:v>
                </c:pt>
                <c:pt idx="115241">
                  <c:v>-65.3076172</c:v>
                </c:pt>
                <c:pt idx="115242">
                  <c:v>-17.7001953</c:v>
                </c:pt>
                <c:pt idx="115243">
                  <c:v>36.7431641</c:v>
                </c:pt>
                <c:pt idx="115244">
                  <c:v>78.6132812</c:v>
                </c:pt>
                <c:pt idx="115245">
                  <c:v>109.130859</c:v>
                </c:pt>
                <c:pt idx="115246">
                  <c:v>104.003906</c:v>
                </c:pt>
                <c:pt idx="115247">
                  <c:v>63.3544922</c:v>
                </c:pt>
                <c:pt idx="115248">
                  <c:v>19.6533203</c:v>
                </c:pt>
                <c:pt idx="115249">
                  <c:v>-29.9072266</c:v>
                </c:pt>
                <c:pt idx="115250">
                  <c:v>-83.12988279999993</c:v>
                </c:pt>
                <c:pt idx="115251">
                  <c:v>-106.323242</c:v>
                </c:pt>
                <c:pt idx="115252">
                  <c:v>-102.783203</c:v>
                </c:pt>
                <c:pt idx="115253">
                  <c:v>-76.17187499999996</c:v>
                </c:pt>
                <c:pt idx="115254">
                  <c:v>-26.9775391</c:v>
                </c:pt>
                <c:pt idx="115255">
                  <c:v>28.3203125</c:v>
                </c:pt>
                <c:pt idx="115256">
                  <c:v>68.1152344</c:v>
                </c:pt>
                <c:pt idx="115257">
                  <c:v>96.92382809999998</c:v>
                </c:pt>
                <c:pt idx="115258">
                  <c:v>104.370117</c:v>
                </c:pt>
                <c:pt idx="115259">
                  <c:v>79.22363279999998</c:v>
                </c:pt>
                <c:pt idx="115260">
                  <c:v>33.0810547</c:v>
                </c:pt>
                <c:pt idx="115261">
                  <c:v>-24.4140625</c:v>
                </c:pt>
                <c:pt idx="115262">
                  <c:v>-71.5332031</c:v>
                </c:pt>
                <c:pt idx="115263">
                  <c:v>-101.44043</c:v>
                </c:pt>
                <c:pt idx="115264">
                  <c:v>-102.661133</c:v>
                </c:pt>
                <c:pt idx="115265">
                  <c:v>-75.31738279999998</c:v>
                </c:pt>
                <c:pt idx="115266">
                  <c:v>-32.2265625</c:v>
                </c:pt>
                <c:pt idx="115267">
                  <c:v>19.4091797</c:v>
                </c:pt>
                <c:pt idx="115268">
                  <c:v>70.0683594</c:v>
                </c:pt>
                <c:pt idx="115269">
                  <c:v>98.2666016</c:v>
                </c:pt>
                <c:pt idx="115270">
                  <c:v>95.0927734</c:v>
                </c:pt>
                <c:pt idx="115271">
                  <c:v>73.3642578</c:v>
                </c:pt>
                <c:pt idx="115272">
                  <c:v>39.9169922</c:v>
                </c:pt>
                <c:pt idx="115273">
                  <c:v>-7.69042969</c:v>
                </c:pt>
                <c:pt idx="115274">
                  <c:v>-65.7958984</c:v>
                </c:pt>
                <c:pt idx="115275">
                  <c:v>-98.87695309999998</c:v>
                </c:pt>
                <c:pt idx="115276">
                  <c:v>-100.341797</c:v>
                </c:pt>
                <c:pt idx="115277">
                  <c:v>-82.88574219999992</c:v>
                </c:pt>
                <c:pt idx="115278">
                  <c:v>-44.6777344</c:v>
                </c:pt>
                <c:pt idx="115279">
                  <c:v>11.1083984</c:v>
                </c:pt>
                <c:pt idx="115280">
                  <c:v>59.6923828</c:v>
                </c:pt>
                <c:pt idx="115281">
                  <c:v>93.38378909999996</c:v>
                </c:pt>
                <c:pt idx="115282">
                  <c:v>109.863281</c:v>
                </c:pt>
                <c:pt idx="115283">
                  <c:v>89.84375</c:v>
                </c:pt>
                <c:pt idx="115284">
                  <c:v>51.39160159999999</c:v>
                </c:pt>
                <c:pt idx="115285">
                  <c:v>-6.103515619999995</c:v>
                </c:pt>
                <c:pt idx="115286">
                  <c:v>-60.4248047</c:v>
                </c:pt>
                <c:pt idx="115287">
                  <c:v>-91.0644531</c:v>
                </c:pt>
                <c:pt idx="115288">
                  <c:v>-104.736328</c:v>
                </c:pt>
                <c:pt idx="115289">
                  <c:v>-88.5009766</c:v>
                </c:pt>
                <c:pt idx="115290">
                  <c:v>-54.93164059999999</c:v>
                </c:pt>
                <c:pt idx="115291">
                  <c:v>1.09863281</c:v>
                </c:pt>
                <c:pt idx="115292">
                  <c:v>53.34472659999999</c:v>
                </c:pt>
                <c:pt idx="115293">
                  <c:v>83.0078125</c:v>
                </c:pt>
                <c:pt idx="115294">
                  <c:v>99.2431641</c:v>
                </c:pt>
                <c:pt idx="115295">
                  <c:v>86.18164059999998</c:v>
                </c:pt>
                <c:pt idx="115296">
                  <c:v>51.5136719</c:v>
                </c:pt>
                <c:pt idx="115297">
                  <c:v>3.17382812</c:v>
                </c:pt>
                <c:pt idx="115298">
                  <c:v>-41.7480469</c:v>
                </c:pt>
                <c:pt idx="115299">
                  <c:v>-88.13476559999998</c:v>
                </c:pt>
                <c:pt idx="115300">
                  <c:v>-98.75488279999998</c:v>
                </c:pt>
                <c:pt idx="115301">
                  <c:v>-84.5947266</c:v>
                </c:pt>
                <c:pt idx="115302">
                  <c:v>-58.4716797</c:v>
                </c:pt>
                <c:pt idx="115303">
                  <c:v>-11.5966797</c:v>
                </c:pt>
                <c:pt idx="115304">
                  <c:v>44.7998047</c:v>
                </c:pt>
                <c:pt idx="115305">
                  <c:v>82.15332029999998</c:v>
                </c:pt>
                <c:pt idx="115306">
                  <c:v>103.759766</c:v>
                </c:pt>
                <c:pt idx="115307">
                  <c:v>100.097656</c:v>
                </c:pt>
                <c:pt idx="115308">
                  <c:v>65.0634766</c:v>
                </c:pt>
                <c:pt idx="115309">
                  <c:v>17.0898438</c:v>
                </c:pt>
                <c:pt idx="115310">
                  <c:v>-36.1328125</c:v>
                </c:pt>
                <c:pt idx="115311">
                  <c:v>-85.20507809999994</c:v>
                </c:pt>
                <c:pt idx="115312">
                  <c:v>-102.783203</c:v>
                </c:pt>
                <c:pt idx="115313">
                  <c:v>-98.5107422</c:v>
                </c:pt>
                <c:pt idx="115314">
                  <c:v>-62.8662109</c:v>
                </c:pt>
                <c:pt idx="115315">
                  <c:v>-13.7939453</c:v>
                </c:pt>
                <c:pt idx="115316">
                  <c:v>40.6494141</c:v>
                </c:pt>
                <c:pt idx="115317">
                  <c:v>83.984375</c:v>
                </c:pt>
                <c:pt idx="115318">
                  <c:v>107.421875</c:v>
                </c:pt>
                <c:pt idx="115319">
                  <c:v>98.2666016</c:v>
                </c:pt>
                <c:pt idx="115320">
                  <c:v>66.1621094</c:v>
                </c:pt>
                <c:pt idx="115321">
                  <c:v>21.7285156</c:v>
                </c:pt>
                <c:pt idx="115322">
                  <c:v>-35.2783203</c:v>
                </c:pt>
                <c:pt idx="115323">
                  <c:v>-82.88574219999992</c:v>
                </c:pt>
                <c:pt idx="115324">
                  <c:v>-104.003906</c:v>
                </c:pt>
                <c:pt idx="115325">
                  <c:v>-95.703125</c:v>
                </c:pt>
                <c:pt idx="115326">
                  <c:v>-66.8945312</c:v>
                </c:pt>
                <c:pt idx="115327">
                  <c:v>-23.1933594</c:v>
                </c:pt>
                <c:pt idx="115328">
                  <c:v>24.90234379999998</c:v>
                </c:pt>
                <c:pt idx="115329">
                  <c:v>77.63671879999995</c:v>
                </c:pt>
                <c:pt idx="115330">
                  <c:v>103.271484</c:v>
                </c:pt>
                <c:pt idx="115331">
                  <c:v>100.708008</c:v>
                </c:pt>
                <c:pt idx="115332">
                  <c:v>73.7304688</c:v>
                </c:pt>
                <c:pt idx="115333">
                  <c:v>31.8603516</c:v>
                </c:pt>
                <c:pt idx="115334">
                  <c:v>-29.0527344</c:v>
                </c:pt>
                <c:pt idx="115335">
                  <c:v>-68.1152344</c:v>
                </c:pt>
                <c:pt idx="115336">
                  <c:v>-99.4873047</c:v>
                </c:pt>
                <c:pt idx="115337">
                  <c:v>-107.910156</c:v>
                </c:pt>
                <c:pt idx="115338">
                  <c:v>-74.5849609</c:v>
                </c:pt>
                <c:pt idx="115339">
                  <c:v>-32.2265625</c:v>
                </c:pt>
                <c:pt idx="115340">
                  <c:v>23.9257812</c:v>
                </c:pt>
                <c:pt idx="115341">
                  <c:v>74.7070312</c:v>
                </c:pt>
                <c:pt idx="115342">
                  <c:v>97.0458984</c:v>
                </c:pt>
                <c:pt idx="115343">
                  <c:v>103.271484</c:v>
                </c:pt>
                <c:pt idx="115344">
                  <c:v>85.3271484</c:v>
                </c:pt>
                <c:pt idx="115345">
                  <c:v>35.6445312</c:v>
                </c:pt>
                <c:pt idx="115346">
                  <c:v>-20.38574219999997</c:v>
                </c:pt>
                <c:pt idx="115347">
                  <c:v>-70.4345703</c:v>
                </c:pt>
                <c:pt idx="115348">
                  <c:v>-97.4121094</c:v>
                </c:pt>
                <c:pt idx="115349">
                  <c:v>-106.445312</c:v>
                </c:pt>
                <c:pt idx="115350">
                  <c:v>-84.9609375</c:v>
                </c:pt>
                <c:pt idx="115351">
                  <c:v>-39.4287109</c:v>
                </c:pt>
                <c:pt idx="115352">
                  <c:v>15.9912109</c:v>
                </c:pt>
                <c:pt idx="115353">
                  <c:v>66.65039059999994</c:v>
                </c:pt>
                <c:pt idx="115354">
                  <c:v>100.097656</c:v>
                </c:pt>
                <c:pt idx="115355">
                  <c:v>104.003906</c:v>
                </c:pt>
                <c:pt idx="115356">
                  <c:v>82.3974609</c:v>
                </c:pt>
                <c:pt idx="115357">
                  <c:v>41.3818359</c:v>
                </c:pt>
                <c:pt idx="115358">
                  <c:v>-8.42285156</c:v>
                </c:pt>
                <c:pt idx="115359">
                  <c:v>-57.7392578</c:v>
                </c:pt>
                <c:pt idx="115360">
                  <c:v>-99.3652344</c:v>
                </c:pt>
                <c:pt idx="115361">
                  <c:v>-111.572266</c:v>
                </c:pt>
                <c:pt idx="115362">
                  <c:v>-84.7167969</c:v>
                </c:pt>
                <c:pt idx="115363">
                  <c:v>-48.0957031</c:v>
                </c:pt>
                <c:pt idx="115364">
                  <c:v>4.27246094</c:v>
                </c:pt>
                <c:pt idx="115365">
                  <c:v>54.32128909999999</c:v>
                </c:pt>
                <c:pt idx="115366">
                  <c:v>91.0644531</c:v>
                </c:pt>
                <c:pt idx="115367">
                  <c:v>104.492188</c:v>
                </c:pt>
                <c:pt idx="115368">
                  <c:v>89.7216797</c:v>
                </c:pt>
                <c:pt idx="115369">
                  <c:v>50.5371094</c:v>
                </c:pt>
                <c:pt idx="115370">
                  <c:v>3.17382812</c:v>
                </c:pt>
                <c:pt idx="115371">
                  <c:v>-49.6826172</c:v>
                </c:pt>
                <c:pt idx="115372">
                  <c:v>-86.9140625</c:v>
                </c:pt>
                <c:pt idx="115373">
                  <c:v>-101.5625</c:v>
                </c:pt>
                <c:pt idx="115374">
                  <c:v>-93.38378909999996</c:v>
                </c:pt>
                <c:pt idx="115375">
                  <c:v>-55.2978516</c:v>
                </c:pt>
                <c:pt idx="115376">
                  <c:v>-3.17382812</c:v>
                </c:pt>
                <c:pt idx="115377">
                  <c:v>47.1191406</c:v>
                </c:pt>
                <c:pt idx="115378">
                  <c:v>83.8623047</c:v>
                </c:pt>
                <c:pt idx="115379">
                  <c:v>102.050781</c:v>
                </c:pt>
                <c:pt idx="115380">
                  <c:v>97.90039059999998</c:v>
                </c:pt>
                <c:pt idx="115381">
                  <c:v>62.5</c:v>
                </c:pt>
                <c:pt idx="115382">
                  <c:v>6.347656249999996</c:v>
                </c:pt>
                <c:pt idx="115383">
                  <c:v>-42.6025391</c:v>
                </c:pt>
                <c:pt idx="115384">
                  <c:v>-91.1865234</c:v>
                </c:pt>
                <c:pt idx="115385">
                  <c:v>-110.229492</c:v>
                </c:pt>
                <c:pt idx="115386">
                  <c:v>-90.08789059999998</c:v>
                </c:pt>
                <c:pt idx="115387">
                  <c:v>-63.8427734</c:v>
                </c:pt>
                <c:pt idx="115388">
                  <c:v>-20.2636719</c:v>
                </c:pt>
                <c:pt idx="115389">
                  <c:v>28.6865234</c:v>
                </c:pt>
                <c:pt idx="115390">
                  <c:v>77.8808594</c:v>
                </c:pt>
                <c:pt idx="115391">
                  <c:v>98.9990234</c:v>
                </c:pt>
                <c:pt idx="115392">
                  <c:v>93.87207029999993</c:v>
                </c:pt>
                <c:pt idx="115393">
                  <c:v>72.1435547</c:v>
                </c:pt>
                <c:pt idx="115394">
                  <c:v>19.1650391</c:v>
                </c:pt>
                <c:pt idx="115395">
                  <c:v>-37.109375</c:v>
                </c:pt>
                <c:pt idx="115396">
                  <c:v>-72.9980469</c:v>
                </c:pt>
                <c:pt idx="115397">
                  <c:v>-103.271484</c:v>
                </c:pt>
                <c:pt idx="115398">
                  <c:v>-101.44043</c:v>
                </c:pt>
                <c:pt idx="115399">
                  <c:v>-68.4814453</c:v>
                </c:pt>
                <c:pt idx="115400">
                  <c:v>-19.2871094</c:v>
                </c:pt>
                <c:pt idx="115401">
                  <c:v>34.6679688</c:v>
                </c:pt>
                <c:pt idx="115402">
                  <c:v>79.4677734</c:v>
                </c:pt>
                <c:pt idx="115403">
                  <c:v>106.689453</c:v>
                </c:pt>
                <c:pt idx="115404">
                  <c:v>101.806641</c:v>
                </c:pt>
                <c:pt idx="115405">
                  <c:v>72.87597659999993</c:v>
                </c:pt>
                <c:pt idx="115406">
                  <c:v>25.8789062</c:v>
                </c:pt>
                <c:pt idx="115407">
                  <c:v>-23.9257812</c:v>
                </c:pt>
                <c:pt idx="115408">
                  <c:v>-76.9042969</c:v>
                </c:pt>
                <c:pt idx="115409">
                  <c:v>-105.957031</c:v>
                </c:pt>
                <c:pt idx="115410">
                  <c:v>-104.980469</c:v>
                </c:pt>
                <c:pt idx="115411">
                  <c:v>-70.80078119999993</c:v>
                </c:pt>
                <c:pt idx="115412">
                  <c:v>-28.0761719</c:v>
                </c:pt>
                <c:pt idx="115413">
                  <c:v>26.3671875</c:v>
                </c:pt>
                <c:pt idx="115414">
                  <c:v>66.40625</c:v>
                </c:pt>
                <c:pt idx="115415">
                  <c:v>99.85351559999998</c:v>
                </c:pt>
                <c:pt idx="115416">
                  <c:v>96.1914062</c:v>
                </c:pt>
                <c:pt idx="115417">
                  <c:v>76.6601562</c:v>
                </c:pt>
                <c:pt idx="115418">
                  <c:v>36.6210938</c:v>
                </c:pt>
                <c:pt idx="115419">
                  <c:v>-22.0947266</c:v>
                </c:pt>
                <c:pt idx="115420">
                  <c:v>-76.2939453</c:v>
                </c:pt>
                <c:pt idx="115421">
                  <c:v>-101.928711</c:v>
                </c:pt>
                <c:pt idx="115422">
                  <c:v>-103.393555</c:v>
                </c:pt>
                <c:pt idx="115423">
                  <c:v>-81.7871094</c:v>
                </c:pt>
                <c:pt idx="115424">
                  <c:v>-39.5507812</c:v>
                </c:pt>
                <c:pt idx="115425">
                  <c:v>13.1835938</c:v>
                </c:pt>
                <c:pt idx="115426">
                  <c:v>64.57519529999998</c:v>
                </c:pt>
                <c:pt idx="115427">
                  <c:v>93.38378909999996</c:v>
                </c:pt>
                <c:pt idx="115428">
                  <c:v>110.839844</c:v>
                </c:pt>
                <c:pt idx="115429">
                  <c:v>90.2099609</c:v>
                </c:pt>
                <c:pt idx="115430">
                  <c:v>34.5458984</c:v>
                </c:pt>
                <c:pt idx="115431">
                  <c:v>-13.3056641</c:v>
                </c:pt>
                <c:pt idx="115432">
                  <c:v>-55.0537109</c:v>
                </c:pt>
                <c:pt idx="115433">
                  <c:v>-95.703125</c:v>
                </c:pt>
                <c:pt idx="115434">
                  <c:v>-110.717773</c:v>
                </c:pt>
                <c:pt idx="115435">
                  <c:v>-88.7451172</c:v>
                </c:pt>
                <c:pt idx="115436">
                  <c:v>-48.7060547</c:v>
                </c:pt>
                <c:pt idx="115437">
                  <c:v>3.78417969</c:v>
                </c:pt>
                <c:pt idx="115438">
                  <c:v>47.9736328</c:v>
                </c:pt>
                <c:pt idx="115439">
                  <c:v>88.9892578</c:v>
                </c:pt>
                <c:pt idx="115440">
                  <c:v>100.585938</c:v>
                </c:pt>
                <c:pt idx="115441">
                  <c:v>85.8154297</c:v>
                </c:pt>
                <c:pt idx="115442">
                  <c:v>53.2226562</c:v>
                </c:pt>
                <c:pt idx="115443">
                  <c:v>0.0</c:v>
                </c:pt>
                <c:pt idx="115444">
                  <c:v>-56.7626953</c:v>
                </c:pt>
                <c:pt idx="115445">
                  <c:v>-89.7216797</c:v>
                </c:pt>
                <c:pt idx="115446">
                  <c:v>-99.9755859</c:v>
                </c:pt>
                <c:pt idx="115447">
                  <c:v>-93.6279297</c:v>
                </c:pt>
                <c:pt idx="115448">
                  <c:v>-52.6123047</c:v>
                </c:pt>
                <c:pt idx="115449">
                  <c:v>-0.9765625</c:v>
                </c:pt>
                <c:pt idx="115450">
                  <c:v>50.1708984</c:v>
                </c:pt>
                <c:pt idx="115451">
                  <c:v>88.5009766</c:v>
                </c:pt>
                <c:pt idx="115452">
                  <c:v>101.928711</c:v>
                </c:pt>
                <c:pt idx="115453">
                  <c:v>91.1865234</c:v>
                </c:pt>
                <c:pt idx="115454">
                  <c:v>62.3779297</c:v>
                </c:pt>
                <c:pt idx="115455">
                  <c:v>3.54003906</c:v>
                </c:pt>
                <c:pt idx="115456">
                  <c:v>-51.7578125</c:v>
                </c:pt>
                <c:pt idx="115457">
                  <c:v>-84.4726562</c:v>
                </c:pt>
                <c:pt idx="115458">
                  <c:v>-104.614258</c:v>
                </c:pt>
                <c:pt idx="115459">
                  <c:v>-106.567383</c:v>
                </c:pt>
                <c:pt idx="115460">
                  <c:v>-66.8945312</c:v>
                </c:pt>
                <c:pt idx="115461">
                  <c:v>-5.004882809999995</c:v>
                </c:pt>
                <c:pt idx="115462">
                  <c:v>45.0439453</c:v>
                </c:pt>
                <c:pt idx="115463">
                  <c:v>85.9375</c:v>
                </c:pt>
                <c:pt idx="115464">
                  <c:v>102.783203</c:v>
                </c:pt>
                <c:pt idx="115465">
                  <c:v>94.6044922</c:v>
                </c:pt>
                <c:pt idx="115466">
                  <c:v>65.4296875</c:v>
                </c:pt>
                <c:pt idx="115467">
                  <c:v>13.9160156</c:v>
                </c:pt>
                <c:pt idx="115468">
                  <c:v>-39.7949219</c:v>
                </c:pt>
                <c:pt idx="115469">
                  <c:v>-81.17675779999993</c:v>
                </c:pt>
                <c:pt idx="115470">
                  <c:v>-103.271484</c:v>
                </c:pt>
                <c:pt idx="115471">
                  <c:v>-93.75</c:v>
                </c:pt>
                <c:pt idx="115472">
                  <c:v>-66.40625</c:v>
                </c:pt>
                <c:pt idx="115473">
                  <c:v>-20.1416016</c:v>
                </c:pt>
                <c:pt idx="115474">
                  <c:v>37.5976562</c:v>
                </c:pt>
                <c:pt idx="115475">
                  <c:v>77.8808594</c:v>
                </c:pt>
                <c:pt idx="115476">
                  <c:v>108.032227</c:v>
                </c:pt>
                <c:pt idx="115477">
                  <c:v>104.125977</c:v>
                </c:pt>
                <c:pt idx="115478">
                  <c:v>73.3642578</c:v>
                </c:pt>
                <c:pt idx="115479">
                  <c:v>28.9306641</c:v>
                </c:pt>
                <c:pt idx="115480">
                  <c:v>-26.1230469</c:v>
                </c:pt>
                <c:pt idx="115481">
                  <c:v>-79.8339844</c:v>
                </c:pt>
                <c:pt idx="115482">
                  <c:v>-104.858398</c:v>
                </c:pt>
                <c:pt idx="115483">
                  <c:v>-97.1679688</c:v>
                </c:pt>
                <c:pt idx="115484">
                  <c:v>-74.7070312</c:v>
                </c:pt>
                <c:pt idx="115485">
                  <c:v>-33.203125</c:v>
                </c:pt>
                <c:pt idx="115486">
                  <c:v>16.3574219</c:v>
                </c:pt>
                <c:pt idx="115487">
                  <c:v>71.6552734</c:v>
                </c:pt>
                <c:pt idx="115488">
                  <c:v>104.980469</c:v>
                </c:pt>
                <c:pt idx="115489">
                  <c:v>99.4873047</c:v>
                </c:pt>
                <c:pt idx="115490">
                  <c:v>69.45800779999998</c:v>
                </c:pt>
                <c:pt idx="115491">
                  <c:v>30.5175781</c:v>
                </c:pt>
                <c:pt idx="115492">
                  <c:v>-21.8505859</c:v>
                </c:pt>
                <c:pt idx="115493">
                  <c:v>-68.60351559999998</c:v>
                </c:pt>
                <c:pt idx="115494">
                  <c:v>-89.4775391</c:v>
                </c:pt>
                <c:pt idx="115495">
                  <c:v>-96.80175779999998</c:v>
                </c:pt>
                <c:pt idx="115496">
                  <c:v>-78.2470703</c:v>
                </c:pt>
                <c:pt idx="115497">
                  <c:v>-42.6025391</c:v>
                </c:pt>
                <c:pt idx="115498">
                  <c:v>11.5966797</c:v>
                </c:pt>
                <c:pt idx="115499">
                  <c:v>59.81445309999999</c:v>
                </c:pt>
                <c:pt idx="115500">
                  <c:v>94.4824219</c:v>
                </c:pt>
                <c:pt idx="115501">
                  <c:v>105.224609</c:v>
                </c:pt>
                <c:pt idx="115502">
                  <c:v>80.2001953</c:v>
                </c:pt>
                <c:pt idx="115503">
                  <c:v>33.6914062</c:v>
                </c:pt>
                <c:pt idx="115504">
                  <c:v>-23.5595703</c:v>
                </c:pt>
                <c:pt idx="115505">
                  <c:v>-68.60351559999998</c:v>
                </c:pt>
                <c:pt idx="115506">
                  <c:v>-99.4873047</c:v>
                </c:pt>
                <c:pt idx="115507">
                  <c:v>-101.074219</c:v>
                </c:pt>
                <c:pt idx="115508">
                  <c:v>-77.75878909999996</c:v>
                </c:pt>
                <c:pt idx="115509">
                  <c:v>-41.1376953</c:v>
                </c:pt>
                <c:pt idx="115510">
                  <c:v>8.91113281</c:v>
                </c:pt>
                <c:pt idx="115511">
                  <c:v>59.2041016</c:v>
                </c:pt>
                <c:pt idx="115512">
                  <c:v>98.2666016</c:v>
                </c:pt>
                <c:pt idx="115513">
                  <c:v>104.492188</c:v>
                </c:pt>
                <c:pt idx="115514">
                  <c:v>83.0078125</c:v>
                </c:pt>
                <c:pt idx="115515">
                  <c:v>47.3632812</c:v>
                </c:pt>
                <c:pt idx="115516">
                  <c:v>-4.882812499999997</c:v>
                </c:pt>
                <c:pt idx="115517">
                  <c:v>-53.4667969</c:v>
                </c:pt>
                <c:pt idx="115518">
                  <c:v>-89.9658203</c:v>
                </c:pt>
                <c:pt idx="115519">
                  <c:v>-110.717773</c:v>
                </c:pt>
                <c:pt idx="115520">
                  <c:v>-91.1865234</c:v>
                </c:pt>
                <c:pt idx="115521">
                  <c:v>-51.5136719</c:v>
                </c:pt>
                <c:pt idx="115522">
                  <c:v>3.78417969</c:v>
                </c:pt>
                <c:pt idx="115523">
                  <c:v>58.59375</c:v>
                </c:pt>
                <c:pt idx="115524">
                  <c:v>92.77343749999996</c:v>
                </c:pt>
                <c:pt idx="115525">
                  <c:v>103.149414</c:v>
                </c:pt>
                <c:pt idx="115526">
                  <c:v>86.3037109</c:v>
                </c:pt>
                <c:pt idx="115527">
                  <c:v>46.0205078</c:v>
                </c:pt>
                <c:pt idx="115528">
                  <c:v>-0.732421875</c:v>
                </c:pt>
                <c:pt idx="115529">
                  <c:v>-51.1474609</c:v>
                </c:pt>
                <c:pt idx="115530">
                  <c:v>-89.4775391</c:v>
                </c:pt>
                <c:pt idx="115531">
                  <c:v>-96.80175779999998</c:v>
                </c:pt>
                <c:pt idx="115532">
                  <c:v>-94.2382812</c:v>
                </c:pt>
                <c:pt idx="115533">
                  <c:v>-60.7910156</c:v>
                </c:pt>
                <c:pt idx="115534">
                  <c:v>-5.12695312</c:v>
                </c:pt>
                <c:pt idx="115535">
                  <c:v>42.7246094</c:v>
                </c:pt>
                <c:pt idx="115536">
                  <c:v>80.68847659999993</c:v>
                </c:pt>
                <c:pt idx="115537">
                  <c:v>102.294922</c:v>
                </c:pt>
                <c:pt idx="115538">
                  <c:v>97.4121094</c:v>
                </c:pt>
                <c:pt idx="115539">
                  <c:v>63.1103516</c:v>
                </c:pt>
                <c:pt idx="115540">
                  <c:v>0.366210938</c:v>
                </c:pt>
                <c:pt idx="115541">
                  <c:v>-48.2177734</c:v>
                </c:pt>
                <c:pt idx="115542">
                  <c:v>-84.7167969</c:v>
                </c:pt>
                <c:pt idx="115543">
                  <c:v>-101.928711</c:v>
                </c:pt>
                <c:pt idx="115544">
                  <c:v>-100.341797</c:v>
                </c:pt>
                <c:pt idx="115545">
                  <c:v>-68.35937499999996</c:v>
                </c:pt>
                <c:pt idx="115546">
                  <c:v>-17.0898438</c:v>
                </c:pt>
                <c:pt idx="115547">
                  <c:v>43.2128906</c:v>
                </c:pt>
                <c:pt idx="115548">
                  <c:v>85.5712891</c:v>
                </c:pt>
                <c:pt idx="115549">
                  <c:v>103.637695</c:v>
                </c:pt>
                <c:pt idx="115550">
                  <c:v>99.85351559999998</c:v>
                </c:pt>
                <c:pt idx="115551">
                  <c:v>72.265625</c:v>
                </c:pt>
                <c:pt idx="115552">
                  <c:v>19.53125</c:v>
                </c:pt>
                <c:pt idx="115553">
                  <c:v>-32.9589844</c:v>
                </c:pt>
                <c:pt idx="115554">
                  <c:v>-78.8574219</c:v>
                </c:pt>
                <c:pt idx="115555">
                  <c:v>-106.445312</c:v>
                </c:pt>
                <c:pt idx="115556">
                  <c:v>-105.59082</c:v>
                </c:pt>
                <c:pt idx="115557">
                  <c:v>-70.55664059999998</c:v>
                </c:pt>
                <c:pt idx="115558">
                  <c:v>-17.0898438</c:v>
                </c:pt>
                <c:pt idx="115559">
                  <c:v>30.6396484</c:v>
                </c:pt>
                <c:pt idx="115560">
                  <c:v>76.7822266</c:v>
                </c:pt>
                <c:pt idx="115561">
                  <c:v>98.2666016</c:v>
                </c:pt>
                <c:pt idx="115562">
                  <c:v>101.5625</c:v>
                </c:pt>
                <c:pt idx="115563">
                  <c:v>75.5615234</c:v>
                </c:pt>
                <c:pt idx="115564">
                  <c:v>28.9306641</c:v>
                </c:pt>
                <c:pt idx="115565">
                  <c:v>-22.4609375</c:v>
                </c:pt>
                <c:pt idx="115566">
                  <c:v>-71.0449219</c:v>
                </c:pt>
                <c:pt idx="115567">
                  <c:v>-98.9990234</c:v>
                </c:pt>
                <c:pt idx="115568">
                  <c:v>-103.149414</c:v>
                </c:pt>
                <c:pt idx="115569">
                  <c:v>-74.0966797</c:v>
                </c:pt>
                <c:pt idx="115570">
                  <c:v>-35.2783203</c:v>
                </c:pt>
                <c:pt idx="115571">
                  <c:v>20.8740234</c:v>
                </c:pt>
                <c:pt idx="115572">
                  <c:v>71.7773438</c:v>
                </c:pt>
                <c:pt idx="115573">
                  <c:v>104.614258</c:v>
                </c:pt>
                <c:pt idx="115574">
                  <c:v>102.294922</c:v>
                </c:pt>
                <c:pt idx="115575">
                  <c:v>77.8808594</c:v>
                </c:pt>
                <c:pt idx="115576">
                  <c:v>35.6445312</c:v>
                </c:pt>
                <c:pt idx="115577">
                  <c:v>-16.4794922</c:v>
                </c:pt>
                <c:pt idx="115578">
                  <c:v>-64.3310547</c:v>
                </c:pt>
                <c:pt idx="115579">
                  <c:v>-96.4355469</c:v>
                </c:pt>
                <c:pt idx="115580">
                  <c:v>-99.9755859</c:v>
                </c:pt>
                <c:pt idx="115581">
                  <c:v>-71.4111328</c:v>
                </c:pt>
                <c:pt idx="115582">
                  <c:v>-33.81347659999999</c:v>
                </c:pt>
                <c:pt idx="115583">
                  <c:v>13.1835938</c:v>
                </c:pt>
                <c:pt idx="115584">
                  <c:v>62.5</c:v>
                </c:pt>
                <c:pt idx="115585">
                  <c:v>90.57617190000001</c:v>
                </c:pt>
                <c:pt idx="115586">
                  <c:v>106.445312</c:v>
                </c:pt>
                <c:pt idx="115587">
                  <c:v>81.17675779999993</c:v>
                </c:pt>
                <c:pt idx="115588">
                  <c:v>43.0908203</c:v>
                </c:pt>
                <c:pt idx="115589">
                  <c:v>-14.7705078</c:v>
                </c:pt>
                <c:pt idx="115590">
                  <c:v>-61.6455078</c:v>
                </c:pt>
                <c:pt idx="115591">
                  <c:v>-93.38378909999996</c:v>
                </c:pt>
                <c:pt idx="115592">
                  <c:v>-101.5625</c:v>
                </c:pt>
                <c:pt idx="115593">
                  <c:v>-85.6933594</c:v>
                </c:pt>
                <c:pt idx="115594">
                  <c:v>-48.828125</c:v>
                </c:pt>
                <c:pt idx="115595">
                  <c:v>7.20214844</c:v>
                </c:pt>
                <c:pt idx="115596">
                  <c:v>57.3730469</c:v>
                </c:pt>
                <c:pt idx="115597">
                  <c:v>95.9472656</c:v>
                </c:pt>
                <c:pt idx="115598">
                  <c:v>109.619141</c:v>
                </c:pt>
                <c:pt idx="115599">
                  <c:v>86.3037109</c:v>
                </c:pt>
                <c:pt idx="115600">
                  <c:v>42.7246094</c:v>
                </c:pt>
                <c:pt idx="115601">
                  <c:v>0.9765625</c:v>
                </c:pt>
                <c:pt idx="115602">
                  <c:v>-48.9501953</c:v>
                </c:pt>
                <c:pt idx="115603">
                  <c:v>-80.078125</c:v>
                </c:pt>
                <c:pt idx="115604">
                  <c:v>-106.323242</c:v>
                </c:pt>
                <c:pt idx="115605">
                  <c:v>-94.1162109</c:v>
                </c:pt>
                <c:pt idx="115606">
                  <c:v>-54.6875</c:v>
                </c:pt>
                <c:pt idx="115607">
                  <c:v>-1.953125</c:v>
                </c:pt>
                <c:pt idx="115608">
                  <c:v>49.0722656</c:v>
                </c:pt>
                <c:pt idx="115609">
                  <c:v>88.9892578</c:v>
                </c:pt>
                <c:pt idx="115610">
                  <c:v>98.2666016</c:v>
                </c:pt>
                <c:pt idx="115611">
                  <c:v>87.15820309999998</c:v>
                </c:pt>
                <c:pt idx="115612">
                  <c:v>55.6640625</c:v>
                </c:pt>
                <c:pt idx="115613">
                  <c:v>11.3525391</c:v>
                </c:pt>
                <c:pt idx="115614">
                  <c:v>-44.3115234</c:v>
                </c:pt>
                <c:pt idx="115615">
                  <c:v>-78.36914059999998</c:v>
                </c:pt>
                <c:pt idx="115616">
                  <c:v>-104.858398</c:v>
                </c:pt>
                <c:pt idx="115617">
                  <c:v>-97.77832029999998</c:v>
                </c:pt>
                <c:pt idx="115618">
                  <c:v>-63.1103516</c:v>
                </c:pt>
                <c:pt idx="115619">
                  <c:v>-17.0898438</c:v>
                </c:pt>
                <c:pt idx="115620">
                  <c:v>41.1376953</c:v>
                </c:pt>
                <c:pt idx="115621">
                  <c:v>80.2001953</c:v>
                </c:pt>
                <c:pt idx="115622">
                  <c:v>102.783203</c:v>
                </c:pt>
                <c:pt idx="115623">
                  <c:v>96.92382809999998</c:v>
                </c:pt>
                <c:pt idx="115624">
                  <c:v>65.7958984</c:v>
                </c:pt>
                <c:pt idx="115625">
                  <c:v>20.38574219999997</c:v>
                </c:pt>
                <c:pt idx="115626">
                  <c:v>-36.2548828</c:v>
                </c:pt>
                <c:pt idx="115627">
                  <c:v>-76.2939453</c:v>
                </c:pt>
                <c:pt idx="115628">
                  <c:v>-96.80175779999998</c:v>
                </c:pt>
                <c:pt idx="115629">
                  <c:v>-97.2900391</c:v>
                </c:pt>
                <c:pt idx="115630">
                  <c:v>-70.4345703</c:v>
                </c:pt>
                <c:pt idx="115631">
                  <c:v>-15.0146484</c:v>
                </c:pt>
                <c:pt idx="115632">
                  <c:v>33.203125</c:v>
                </c:pt>
                <c:pt idx="115633">
                  <c:v>77.39257809999994</c:v>
                </c:pt>
                <c:pt idx="115634">
                  <c:v>99.1210938</c:v>
                </c:pt>
                <c:pt idx="115635">
                  <c:v>97.4121094</c:v>
                </c:pt>
                <c:pt idx="115636">
                  <c:v>73.60839839999993</c:v>
                </c:pt>
                <c:pt idx="115637">
                  <c:v>30.6396484</c:v>
                </c:pt>
                <c:pt idx="115638">
                  <c:v>-24.0478516</c:v>
                </c:pt>
                <c:pt idx="115639">
                  <c:v>-69.58007809999994</c:v>
                </c:pt>
                <c:pt idx="115640">
                  <c:v>-97.0458984</c:v>
                </c:pt>
                <c:pt idx="115641">
                  <c:v>-98.2666016</c:v>
                </c:pt>
                <c:pt idx="115642">
                  <c:v>-78.36914059999998</c:v>
                </c:pt>
                <c:pt idx="115643">
                  <c:v>-36.4990234</c:v>
                </c:pt>
                <c:pt idx="115644">
                  <c:v>19.0429688</c:v>
                </c:pt>
                <c:pt idx="115645">
                  <c:v>69.8242188</c:v>
                </c:pt>
                <c:pt idx="115646">
                  <c:v>97.0458984</c:v>
                </c:pt>
                <c:pt idx="115647">
                  <c:v>97.77832029999998</c:v>
                </c:pt>
                <c:pt idx="115648">
                  <c:v>76.5380859</c:v>
                </c:pt>
                <c:pt idx="115649">
                  <c:v>27.34375</c:v>
                </c:pt>
                <c:pt idx="115650">
                  <c:v>-25.1464844</c:v>
                </c:pt>
                <c:pt idx="115651">
                  <c:v>-62.3779297</c:v>
                </c:pt>
                <c:pt idx="115652">
                  <c:v>-100.585938</c:v>
                </c:pt>
                <c:pt idx="115653">
                  <c:v>-106.567383</c:v>
                </c:pt>
                <c:pt idx="115654">
                  <c:v>-82.5195312</c:v>
                </c:pt>
                <c:pt idx="115655">
                  <c:v>-42.6025391</c:v>
                </c:pt>
                <c:pt idx="115656">
                  <c:v>11.3525391</c:v>
                </c:pt>
                <c:pt idx="115657">
                  <c:v>56.0302734</c:v>
                </c:pt>
                <c:pt idx="115658">
                  <c:v>95.2148438</c:v>
                </c:pt>
                <c:pt idx="115659">
                  <c:v>108.642578</c:v>
                </c:pt>
                <c:pt idx="115660">
                  <c:v>82.6416016</c:v>
                </c:pt>
                <c:pt idx="115661">
                  <c:v>46.9970703</c:v>
                </c:pt>
                <c:pt idx="115662">
                  <c:v>-10.8642578</c:v>
                </c:pt>
                <c:pt idx="115663">
                  <c:v>-62.6220703</c:v>
                </c:pt>
                <c:pt idx="115664">
                  <c:v>-94.97070309999998</c:v>
                </c:pt>
                <c:pt idx="115665">
                  <c:v>-106.079102</c:v>
                </c:pt>
                <c:pt idx="115666">
                  <c:v>-90.82031249999996</c:v>
                </c:pt>
                <c:pt idx="115667">
                  <c:v>-46.2646484</c:v>
                </c:pt>
                <c:pt idx="115668">
                  <c:v>2.07519531</c:v>
                </c:pt>
                <c:pt idx="115669">
                  <c:v>50.5371094</c:v>
                </c:pt>
                <c:pt idx="115670">
                  <c:v>93.5058594</c:v>
                </c:pt>
                <c:pt idx="115671">
                  <c:v>102.783203</c:v>
                </c:pt>
                <c:pt idx="115672">
                  <c:v>92.89550779999998</c:v>
                </c:pt>
                <c:pt idx="115673">
                  <c:v>57.4951172</c:v>
                </c:pt>
                <c:pt idx="115674">
                  <c:v>-6.835937499999997</c:v>
                </c:pt>
                <c:pt idx="115675">
                  <c:v>-54.8095703</c:v>
                </c:pt>
                <c:pt idx="115676">
                  <c:v>-86.7919922</c:v>
                </c:pt>
                <c:pt idx="115677">
                  <c:v>-99.7314453</c:v>
                </c:pt>
                <c:pt idx="115678">
                  <c:v>-89.4775391</c:v>
                </c:pt>
                <c:pt idx="115679">
                  <c:v>-56.88476559999999</c:v>
                </c:pt>
                <c:pt idx="115680">
                  <c:v>-9.39941406</c:v>
                </c:pt>
                <c:pt idx="115681">
                  <c:v>47.1191406</c:v>
                </c:pt>
                <c:pt idx="115682">
                  <c:v>88.2568359</c:v>
                </c:pt>
                <c:pt idx="115683">
                  <c:v>109.863281</c:v>
                </c:pt>
                <c:pt idx="115684">
                  <c:v>99.7314453</c:v>
                </c:pt>
                <c:pt idx="115685">
                  <c:v>57.61718749999999</c:v>
                </c:pt>
                <c:pt idx="115686">
                  <c:v>12.5732422</c:v>
                </c:pt>
                <c:pt idx="115687">
                  <c:v>-41.2597656</c:v>
                </c:pt>
                <c:pt idx="115688">
                  <c:v>-81.4208984</c:v>
                </c:pt>
                <c:pt idx="115689">
                  <c:v>-101.5625</c:v>
                </c:pt>
                <c:pt idx="115690">
                  <c:v>-94.6044922</c:v>
                </c:pt>
                <c:pt idx="115691">
                  <c:v>-62.7441406</c:v>
                </c:pt>
                <c:pt idx="115692">
                  <c:v>-16.3574219</c:v>
                </c:pt>
                <c:pt idx="115693">
                  <c:v>34.7900391</c:v>
                </c:pt>
                <c:pt idx="115694">
                  <c:v>81.4208984</c:v>
                </c:pt>
                <c:pt idx="115695">
                  <c:v>106.689453</c:v>
                </c:pt>
                <c:pt idx="115696">
                  <c:v>97.1679688</c:v>
                </c:pt>
                <c:pt idx="115697">
                  <c:v>64.57519529999998</c:v>
                </c:pt>
                <c:pt idx="115698">
                  <c:v>19.1650391</c:v>
                </c:pt>
                <c:pt idx="115699">
                  <c:v>-38.8183594</c:v>
                </c:pt>
                <c:pt idx="115700">
                  <c:v>-83.2519531</c:v>
                </c:pt>
                <c:pt idx="115701">
                  <c:v>-100.708008</c:v>
                </c:pt>
                <c:pt idx="115702">
                  <c:v>-101.44043</c:v>
                </c:pt>
                <c:pt idx="115703">
                  <c:v>-70.1904297</c:v>
                </c:pt>
                <c:pt idx="115704">
                  <c:v>-23.5595703</c:v>
                </c:pt>
                <c:pt idx="115705">
                  <c:v>32.1044922</c:v>
                </c:pt>
                <c:pt idx="115706">
                  <c:v>78.12499999999998</c:v>
                </c:pt>
                <c:pt idx="115707">
                  <c:v>102.783203</c:v>
                </c:pt>
                <c:pt idx="115708">
                  <c:v>92.89550779999998</c:v>
                </c:pt>
                <c:pt idx="115709">
                  <c:v>68.9697266</c:v>
                </c:pt>
                <c:pt idx="115710">
                  <c:v>20.0195312</c:v>
                </c:pt>
                <c:pt idx="115711">
                  <c:v>-27.5878906</c:v>
                </c:pt>
                <c:pt idx="115712">
                  <c:v>-67.0166016</c:v>
                </c:pt>
                <c:pt idx="115713">
                  <c:v>-101.196289</c:v>
                </c:pt>
                <c:pt idx="115714">
                  <c:v>-97.77832029999998</c:v>
                </c:pt>
                <c:pt idx="115715">
                  <c:v>-72.50976559999998</c:v>
                </c:pt>
                <c:pt idx="115716">
                  <c:v>-25.8789062</c:v>
                </c:pt>
                <c:pt idx="115717">
                  <c:v>27.34375</c:v>
                </c:pt>
                <c:pt idx="115718">
                  <c:v>75.8056641</c:v>
                </c:pt>
                <c:pt idx="115719">
                  <c:v>101.928711</c:v>
                </c:pt>
                <c:pt idx="115720">
                  <c:v>103.637695</c:v>
                </c:pt>
                <c:pt idx="115721">
                  <c:v>66.1621094</c:v>
                </c:pt>
                <c:pt idx="115722">
                  <c:v>23.1933594</c:v>
                </c:pt>
                <c:pt idx="115723">
                  <c:v>-18.6767578</c:v>
                </c:pt>
                <c:pt idx="115724">
                  <c:v>-73.3642578</c:v>
                </c:pt>
                <c:pt idx="115725">
                  <c:v>-93.87207029999993</c:v>
                </c:pt>
                <c:pt idx="115726">
                  <c:v>-103.027344</c:v>
                </c:pt>
                <c:pt idx="115727">
                  <c:v>-77.27050779999998</c:v>
                </c:pt>
                <c:pt idx="115728">
                  <c:v>-32.3486328</c:v>
                </c:pt>
                <c:pt idx="115729">
                  <c:v>15.9912109</c:v>
                </c:pt>
                <c:pt idx="115730">
                  <c:v>63.5986328</c:v>
                </c:pt>
                <c:pt idx="115731">
                  <c:v>97.4121094</c:v>
                </c:pt>
                <c:pt idx="115732">
                  <c:v>107.299805</c:v>
                </c:pt>
                <c:pt idx="115733">
                  <c:v>80.5664062</c:v>
                </c:pt>
                <c:pt idx="115734">
                  <c:v>41.6259766</c:v>
                </c:pt>
                <c:pt idx="115735">
                  <c:v>-11.3525391</c:v>
                </c:pt>
                <c:pt idx="115736">
                  <c:v>-59.6923828</c:v>
                </c:pt>
                <c:pt idx="115737">
                  <c:v>-90.08789059999998</c:v>
                </c:pt>
                <c:pt idx="115738">
                  <c:v>-98.0224609</c:v>
                </c:pt>
                <c:pt idx="115739">
                  <c:v>-81.66503909999996</c:v>
                </c:pt>
                <c:pt idx="115740">
                  <c:v>-38.9404297</c:v>
                </c:pt>
                <c:pt idx="115741">
                  <c:v>0.732421875</c:v>
                </c:pt>
                <c:pt idx="115742">
                  <c:v>50.4150391</c:v>
                </c:pt>
                <c:pt idx="115743">
                  <c:v>99.9755859</c:v>
                </c:pt>
                <c:pt idx="115744">
                  <c:v>108.520508</c:v>
                </c:pt>
                <c:pt idx="115745">
                  <c:v>88.62304690000001</c:v>
                </c:pt>
                <c:pt idx="115746">
                  <c:v>47.4853516</c:v>
                </c:pt>
                <c:pt idx="115747">
                  <c:v>-4.27246094</c:v>
                </c:pt>
                <c:pt idx="115748">
                  <c:v>-55.1757812</c:v>
                </c:pt>
                <c:pt idx="115749">
                  <c:v>-86.05957029999998</c:v>
                </c:pt>
                <c:pt idx="115750">
                  <c:v>-97.2900391</c:v>
                </c:pt>
                <c:pt idx="115751">
                  <c:v>-87.2802734</c:v>
                </c:pt>
                <c:pt idx="115752">
                  <c:v>-48.828125</c:v>
                </c:pt>
                <c:pt idx="115753">
                  <c:v>6.46972656</c:v>
                </c:pt>
                <c:pt idx="115754">
                  <c:v>51.7578125</c:v>
                </c:pt>
                <c:pt idx="115755">
                  <c:v>87.4023438</c:v>
                </c:pt>
                <c:pt idx="115756">
                  <c:v>98.87695309999998</c:v>
                </c:pt>
                <c:pt idx="115757">
                  <c:v>94.3603516</c:v>
                </c:pt>
                <c:pt idx="115758">
                  <c:v>58.2275391</c:v>
                </c:pt>
                <c:pt idx="115759">
                  <c:v>1.34277344</c:v>
                </c:pt>
                <c:pt idx="115760">
                  <c:v>-49.4384766</c:v>
                </c:pt>
                <c:pt idx="115761">
                  <c:v>-79.8339844</c:v>
                </c:pt>
                <c:pt idx="115762">
                  <c:v>-103.149414</c:v>
                </c:pt>
                <c:pt idx="115763">
                  <c:v>-93.1396484</c:v>
                </c:pt>
                <c:pt idx="115764">
                  <c:v>-61.15722659999999</c:v>
                </c:pt>
                <c:pt idx="115765">
                  <c:v>-11.3525391</c:v>
                </c:pt>
                <c:pt idx="115766">
                  <c:v>48.4619141</c:v>
                </c:pt>
                <c:pt idx="115767">
                  <c:v>87.7685547</c:v>
                </c:pt>
                <c:pt idx="115768">
                  <c:v>106.323242</c:v>
                </c:pt>
                <c:pt idx="115769">
                  <c:v>95.9472656</c:v>
                </c:pt>
                <c:pt idx="115770">
                  <c:v>59.4482422</c:v>
                </c:pt>
                <c:pt idx="115771">
                  <c:v>11.2304688</c:v>
                </c:pt>
                <c:pt idx="115772">
                  <c:v>-35.6445312</c:v>
                </c:pt>
                <c:pt idx="115773">
                  <c:v>-83.4960938</c:v>
                </c:pt>
                <c:pt idx="115774">
                  <c:v>-106.079102</c:v>
                </c:pt>
                <c:pt idx="115775">
                  <c:v>-94.84863279999998</c:v>
                </c:pt>
                <c:pt idx="115776">
                  <c:v>-67.13867190000001</c:v>
                </c:pt>
                <c:pt idx="115777">
                  <c:v>-12.8173828</c:v>
                </c:pt>
                <c:pt idx="115778">
                  <c:v>34.4238281</c:v>
                </c:pt>
                <c:pt idx="115779">
                  <c:v>82.03125</c:v>
                </c:pt>
                <c:pt idx="115780">
                  <c:v>110.107422</c:v>
                </c:pt>
                <c:pt idx="115781">
                  <c:v>103.881836</c:v>
                </c:pt>
                <c:pt idx="115782">
                  <c:v>71.5332031</c:v>
                </c:pt>
                <c:pt idx="115783">
                  <c:v>19.2871094</c:v>
                </c:pt>
                <c:pt idx="115784">
                  <c:v>-31.0058594</c:v>
                </c:pt>
                <c:pt idx="115785">
                  <c:v>-74.5849609</c:v>
                </c:pt>
                <c:pt idx="115786">
                  <c:v>-105.957031</c:v>
                </c:pt>
                <c:pt idx="115787">
                  <c:v>-102.661133</c:v>
                </c:pt>
                <c:pt idx="115788">
                  <c:v>-73.3642578</c:v>
                </c:pt>
                <c:pt idx="115789">
                  <c:v>-26.0009766</c:v>
                </c:pt>
                <c:pt idx="115790">
                  <c:v>31.0058594</c:v>
                </c:pt>
                <c:pt idx="115791">
                  <c:v>74.9511719</c:v>
                </c:pt>
                <c:pt idx="115792">
                  <c:v>102.416992</c:v>
                </c:pt>
                <c:pt idx="115793">
                  <c:v>102.783203</c:v>
                </c:pt>
                <c:pt idx="115794">
                  <c:v>75.0732422</c:v>
                </c:pt>
                <c:pt idx="115795">
                  <c:v>30.5175781</c:v>
                </c:pt>
                <c:pt idx="115796">
                  <c:v>-18.0664062</c:v>
                </c:pt>
                <c:pt idx="115797">
                  <c:v>-67.2607422</c:v>
                </c:pt>
                <c:pt idx="115798">
                  <c:v>-92.1630859</c:v>
                </c:pt>
                <c:pt idx="115799">
                  <c:v>-98.63281249999996</c:v>
                </c:pt>
                <c:pt idx="115800">
                  <c:v>-74.5849609</c:v>
                </c:pt>
                <c:pt idx="115801">
                  <c:v>-25.8789062</c:v>
                </c:pt>
                <c:pt idx="115802">
                  <c:v>17.7001953</c:v>
                </c:pt>
                <c:pt idx="115803">
                  <c:v>69.0917969</c:v>
                </c:pt>
                <c:pt idx="115804">
                  <c:v>96.67968749999996</c:v>
                </c:pt>
                <c:pt idx="115805">
                  <c:v>102.905273</c:v>
                </c:pt>
                <c:pt idx="115806">
                  <c:v>83.2519531</c:v>
                </c:pt>
                <c:pt idx="115807">
                  <c:v>34.7900391</c:v>
                </c:pt>
                <c:pt idx="115808">
                  <c:v>-14.5263672</c:v>
                </c:pt>
                <c:pt idx="115809">
                  <c:v>-58.59375</c:v>
                </c:pt>
                <c:pt idx="115810">
                  <c:v>-96.3134766</c:v>
                </c:pt>
                <c:pt idx="115811">
                  <c:v>-106.323242</c:v>
                </c:pt>
                <c:pt idx="115812">
                  <c:v>-77.63671879999995</c:v>
                </c:pt>
                <c:pt idx="115813">
                  <c:v>-40.6494141</c:v>
                </c:pt>
                <c:pt idx="115814">
                  <c:v>13.4277344</c:v>
                </c:pt>
                <c:pt idx="115815">
                  <c:v>62.3779297</c:v>
                </c:pt>
                <c:pt idx="115816">
                  <c:v>95.3369141</c:v>
                </c:pt>
                <c:pt idx="115817">
                  <c:v>106.811523</c:v>
                </c:pt>
                <c:pt idx="115818">
                  <c:v>91.6748047</c:v>
                </c:pt>
                <c:pt idx="115819">
                  <c:v>46.3867188</c:v>
                </c:pt>
                <c:pt idx="115820">
                  <c:v>-3.78417969</c:v>
                </c:pt>
                <c:pt idx="115821">
                  <c:v>-55.7861328</c:v>
                </c:pt>
                <c:pt idx="115822">
                  <c:v>-88.5009766</c:v>
                </c:pt>
                <c:pt idx="115823">
                  <c:v>-96.0693359</c:v>
                </c:pt>
                <c:pt idx="115824">
                  <c:v>-90.4541016</c:v>
                </c:pt>
                <c:pt idx="115825">
                  <c:v>-53.9550781</c:v>
                </c:pt>
                <c:pt idx="115826">
                  <c:v>-1.46484375</c:v>
                </c:pt>
                <c:pt idx="115827">
                  <c:v>48.0957031</c:v>
                </c:pt>
                <c:pt idx="115828">
                  <c:v>89.9658203</c:v>
                </c:pt>
                <c:pt idx="115829">
                  <c:v>101.196289</c:v>
                </c:pt>
                <c:pt idx="115830">
                  <c:v>88.9892578</c:v>
                </c:pt>
                <c:pt idx="115831">
                  <c:v>62.0117188</c:v>
                </c:pt>
                <c:pt idx="115832">
                  <c:v>8.42285156</c:v>
                </c:pt>
                <c:pt idx="115833">
                  <c:v>-44.921875</c:v>
                </c:pt>
                <c:pt idx="115834">
                  <c:v>-88.8671875</c:v>
                </c:pt>
                <c:pt idx="115835">
                  <c:v>-99.7314453</c:v>
                </c:pt>
                <c:pt idx="115836">
                  <c:v>-93.87207029999993</c:v>
                </c:pt>
                <c:pt idx="115837">
                  <c:v>-61.5234375</c:v>
                </c:pt>
                <c:pt idx="115838">
                  <c:v>-7.56835938</c:v>
                </c:pt>
                <c:pt idx="115839">
                  <c:v>50.1708984</c:v>
                </c:pt>
                <c:pt idx="115840">
                  <c:v>82.03125</c:v>
                </c:pt>
                <c:pt idx="115841">
                  <c:v>99.60937499999996</c:v>
                </c:pt>
                <c:pt idx="115842">
                  <c:v>90.57617190000001</c:v>
                </c:pt>
                <c:pt idx="115843">
                  <c:v>56.0302734</c:v>
                </c:pt>
                <c:pt idx="115844">
                  <c:v>8.7890625</c:v>
                </c:pt>
                <c:pt idx="115845">
                  <c:v>-40.7714844</c:v>
                </c:pt>
                <c:pt idx="115846">
                  <c:v>-80.32226559999998</c:v>
                </c:pt>
                <c:pt idx="115847">
                  <c:v>-103.637695</c:v>
                </c:pt>
                <c:pt idx="115848">
                  <c:v>-98.0224609</c:v>
                </c:pt>
                <c:pt idx="115849">
                  <c:v>-67.2607422</c:v>
                </c:pt>
                <c:pt idx="115850">
                  <c:v>-10.8642578</c:v>
                </c:pt>
                <c:pt idx="115851">
                  <c:v>37.7197266</c:v>
                </c:pt>
                <c:pt idx="115852">
                  <c:v>77.5146484</c:v>
                </c:pt>
                <c:pt idx="115853">
                  <c:v>99.9755859</c:v>
                </c:pt>
                <c:pt idx="115854">
                  <c:v>95.82519529999998</c:v>
                </c:pt>
                <c:pt idx="115855">
                  <c:v>68.8476562</c:v>
                </c:pt>
                <c:pt idx="115856">
                  <c:v>18.4326172</c:v>
                </c:pt>
                <c:pt idx="115857">
                  <c:v>-31.98242189999997</c:v>
                </c:pt>
                <c:pt idx="115858">
                  <c:v>-76.2939453</c:v>
                </c:pt>
                <c:pt idx="115859">
                  <c:v>-100.463867</c:v>
                </c:pt>
                <c:pt idx="115860">
                  <c:v>-102.539062</c:v>
                </c:pt>
                <c:pt idx="115861">
                  <c:v>-72.265625</c:v>
                </c:pt>
                <c:pt idx="115862">
                  <c:v>-20.2636719</c:v>
                </c:pt>
                <c:pt idx="115863">
                  <c:v>33.6914062</c:v>
                </c:pt>
                <c:pt idx="115864">
                  <c:v>74.0966797</c:v>
                </c:pt>
                <c:pt idx="115865">
                  <c:v>102.661133</c:v>
                </c:pt>
                <c:pt idx="115866">
                  <c:v>100.952148</c:v>
                </c:pt>
                <c:pt idx="115867">
                  <c:v>74.0966797</c:v>
                </c:pt>
                <c:pt idx="115868">
                  <c:v>18.1884766</c:v>
                </c:pt>
                <c:pt idx="115869">
                  <c:v>-30.5175781</c:v>
                </c:pt>
                <c:pt idx="115870">
                  <c:v>-69.0917969</c:v>
                </c:pt>
                <c:pt idx="115871">
                  <c:v>-96.3134766</c:v>
                </c:pt>
                <c:pt idx="115872">
                  <c:v>-95.82519529999998</c:v>
                </c:pt>
                <c:pt idx="115873">
                  <c:v>-70.55664059999998</c:v>
                </c:pt>
                <c:pt idx="115874">
                  <c:v>-29.4189453</c:v>
                </c:pt>
                <c:pt idx="115875">
                  <c:v>21.3623047</c:v>
                </c:pt>
                <c:pt idx="115876">
                  <c:v>67.7490234</c:v>
                </c:pt>
                <c:pt idx="115877">
                  <c:v>97.90039059999998</c:v>
                </c:pt>
                <c:pt idx="115878">
                  <c:v>103.271484</c:v>
                </c:pt>
                <c:pt idx="115879">
                  <c:v>83.2519531</c:v>
                </c:pt>
                <c:pt idx="115880">
                  <c:v>35.2783203</c:v>
                </c:pt>
                <c:pt idx="115881">
                  <c:v>-12.3291016</c:v>
                </c:pt>
                <c:pt idx="115882">
                  <c:v>-70.9228516</c:v>
                </c:pt>
                <c:pt idx="115883">
                  <c:v>-93.5058594</c:v>
                </c:pt>
                <c:pt idx="115884">
                  <c:v>-100.463867</c:v>
                </c:pt>
                <c:pt idx="115885">
                  <c:v>-79.1015625</c:v>
                </c:pt>
                <c:pt idx="115886">
                  <c:v>-39.7949219</c:v>
                </c:pt>
                <c:pt idx="115887">
                  <c:v>13.9160156</c:v>
                </c:pt>
                <c:pt idx="115888">
                  <c:v>64.9414062</c:v>
                </c:pt>
                <c:pt idx="115889">
                  <c:v>99.2431641</c:v>
                </c:pt>
                <c:pt idx="115890">
                  <c:v>101.68457</c:v>
                </c:pt>
                <c:pt idx="115891">
                  <c:v>84.8388672</c:v>
                </c:pt>
                <c:pt idx="115892">
                  <c:v>45.6542969</c:v>
                </c:pt>
                <c:pt idx="115893">
                  <c:v>-5.37109375</c:v>
                </c:pt>
                <c:pt idx="115894">
                  <c:v>-57.9833984</c:v>
                </c:pt>
                <c:pt idx="115895">
                  <c:v>-101.318359</c:v>
                </c:pt>
                <c:pt idx="115896">
                  <c:v>-104.125977</c:v>
                </c:pt>
                <c:pt idx="115897">
                  <c:v>-82.88574219999992</c:v>
                </c:pt>
                <c:pt idx="115898">
                  <c:v>-47.4853516</c:v>
                </c:pt>
                <c:pt idx="115899">
                  <c:v>7.324218749999996</c:v>
                </c:pt>
                <c:pt idx="115900">
                  <c:v>50.0488281</c:v>
                </c:pt>
                <c:pt idx="115901">
                  <c:v>92.6513672</c:v>
                </c:pt>
                <c:pt idx="115902">
                  <c:v>101.5625</c:v>
                </c:pt>
                <c:pt idx="115903">
                  <c:v>87.890625</c:v>
                </c:pt>
                <c:pt idx="115904">
                  <c:v>53.9550781</c:v>
                </c:pt>
                <c:pt idx="115905">
                  <c:v>-0.48828125</c:v>
                </c:pt>
                <c:pt idx="115906">
                  <c:v>-53.34472659999999</c:v>
                </c:pt>
                <c:pt idx="115907">
                  <c:v>-92.89550779999998</c:v>
                </c:pt>
                <c:pt idx="115908">
                  <c:v>-103.271484</c:v>
                </c:pt>
                <c:pt idx="115909">
                  <c:v>-83.8623047</c:v>
                </c:pt>
                <c:pt idx="115910">
                  <c:v>-55.5419922</c:v>
                </c:pt>
                <c:pt idx="115911">
                  <c:v>-11.1083984</c:v>
                </c:pt>
                <c:pt idx="115912">
                  <c:v>43.5791016</c:v>
                </c:pt>
                <c:pt idx="115913">
                  <c:v>85.6933594</c:v>
                </c:pt>
                <c:pt idx="115914">
                  <c:v>102.172852</c:v>
                </c:pt>
                <c:pt idx="115915">
                  <c:v>93.1396484</c:v>
                </c:pt>
                <c:pt idx="115916">
                  <c:v>67.38281249999996</c:v>
                </c:pt>
                <c:pt idx="115917">
                  <c:v>8.05664062</c:v>
                </c:pt>
                <c:pt idx="115918">
                  <c:v>-44.55566409999999</c:v>
                </c:pt>
                <c:pt idx="115919">
                  <c:v>-78.36914059999998</c:v>
                </c:pt>
                <c:pt idx="115920">
                  <c:v>-97.90039059999998</c:v>
                </c:pt>
                <c:pt idx="115921">
                  <c:v>-93.75</c:v>
                </c:pt>
                <c:pt idx="115922">
                  <c:v>-64.3310547</c:v>
                </c:pt>
                <c:pt idx="115923">
                  <c:v>-12.3291016</c:v>
                </c:pt>
                <c:pt idx="115924">
                  <c:v>40.4052734</c:v>
                </c:pt>
                <c:pt idx="115925">
                  <c:v>80.078125</c:v>
                </c:pt>
                <c:pt idx="115926">
                  <c:v>99.60937499999996</c:v>
                </c:pt>
                <c:pt idx="115927">
                  <c:v>98.2666016</c:v>
                </c:pt>
                <c:pt idx="115928">
                  <c:v>64.0869141</c:v>
                </c:pt>
                <c:pt idx="115929">
                  <c:v>14.0380859</c:v>
                </c:pt>
                <c:pt idx="115930">
                  <c:v>-29.9072266</c:v>
                </c:pt>
                <c:pt idx="115931">
                  <c:v>-81.29882809999998</c:v>
                </c:pt>
                <c:pt idx="115932">
                  <c:v>-103.271484</c:v>
                </c:pt>
                <c:pt idx="115933">
                  <c:v>-101.68457</c:v>
                </c:pt>
                <c:pt idx="115934">
                  <c:v>-65.3076172</c:v>
                </c:pt>
                <c:pt idx="115935">
                  <c:v>-12.9394531</c:v>
                </c:pt>
                <c:pt idx="115936">
                  <c:v>34.17968749999999</c:v>
                </c:pt>
                <c:pt idx="115937">
                  <c:v>73.60839839999993</c:v>
                </c:pt>
                <c:pt idx="115938">
                  <c:v>99.3652344</c:v>
                </c:pt>
                <c:pt idx="115939">
                  <c:v>94.7265625</c:v>
                </c:pt>
                <c:pt idx="115940">
                  <c:v>65.0634766</c:v>
                </c:pt>
                <c:pt idx="115941">
                  <c:v>29.7851562</c:v>
                </c:pt>
                <c:pt idx="115942">
                  <c:v>-29.0527344</c:v>
                </c:pt>
                <c:pt idx="115943">
                  <c:v>-74.21875</c:v>
                </c:pt>
                <c:pt idx="115944">
                  <c:v>-91.9189453</c:v>
                </c:pt>
                <c:pt idx="115945">
                  <c:v>-90.4541016</c:v>
                </c:pt>
                <c:pt idx="115946">
                  <c:v>-71.1669922</c:v>
                </c:pt>
                <c:pt idx="115947">
                  <c:v>-38.2080078</c:v>
                </c:pt>
                <c:pt idx="115948">
                  <c:v>20.9960938</c:v>
                </c:pt>
                <c:pt idx="115949">
                  <c:v>66.1621094</c:v>
                </c:pt>
                <c:pt idx="115950">
                  <c:v>99.3652344</c:v>
                </c:pt>
                <c:pt idx="115951">
                  <c:v>102.661133</c:v>
                </c:pt>
                <c:pt idx="115952">
                  <c:v>78.0029297</c:v>
                </c:pt>
                <c:pt idx="115953">
                  <c:v>42.3583984</c:v>
                </c:pt>
                <c:pt idx="115954">
                  <c:v>-20.2636719</c:v>
                </c:pt>
                <c:pt idx="115955">
                  <c:v>-69.2138672</c:v>
                </c:pt>
                <c:pt idx="115956">
                  <c:v>-97.77832029999998</c:v>
                </c:pt>
                <c:pt idx="115957">
                  <c:v>-103.759766</c:v>
                </c:pt>
                <c:pt idx="115958">
                  <c:v>-82.27539059999994</c:v>
                </c:pt>
                <c:pt idx="115959">
                  <c:v>-37.2314453</c:v>
                </c:pt>
                <c:pt idx="115960">
                  <c:v>11.4746094</c:v>
                </c:pt>
                <c:pt idx="115961">
                  <c:v>51.39160159999999</c:v>
                </c:pt>
                <c:pt idx="115962">
                  <c:v>89.5996094</c:v>
                </c:pt>
                <c:pt idx="115963">
                  <c:v>99.85351559999998</c:v>
                </c:pt>
                <c:pt idx="115964">
                  <c:v>83.984375</c:v>
                </c:pt>
                <c:pt idx="115965">
                  <c:v>43.0908203</c:v>
                </c:pt>
                <c:pt idx="115966">
                  <c:v>-15.1367188</c:v>
                </c:pt>
                <c:pt idx="115967">
                  <c:v>-65.55175779999998</c:v>
                </c:pt>
                <c:pt idx="115968">
                  <c:v>-88.5009766</c:v>
                </c:pt>
                <c:pt idx="115969">
                  <c:v>-97.65625</c:v>
                </c:pt>
                <c:pt idx="115970">
                  <c:v>-82.03125</c:v>
                </c:pt>
                <c:pt idx="115971">
                  <c:v>-43.7011719</c:v>
                </c:pt>
                <c:pt idx="115972">
                  <c:v>11.4746094</c:v>
                </c:pt>
                <c:pt idx="115973">
                  <c:v>55.9082031</c:v>
                </c:pt>
                <c:pt idx="115974">
                  <c:v>90.57617190000001</c:v>
                </c:pt>
                <c:pt idx="115975">
                  <c:v>102.661133</c:v>
                </c:pt>
                <c:pt idx="115976">
                  <c:v>87.03613279999998</c:v>
                </c:pt>
                <c:pt idx="115977">
                  <c:v>51.2695312</c:v>
                </c:pt>
                <c:pt idx="115978">
                  <c:v>-5.49316406</c:v>
                </c:pt>
                <c:pt idx="115979">
                  <c:v>-51.5136719</c:v>
                </c:pt>
                <c:pt idx="115980">
                  <c:v>-90.08789059999998</c:v>
                </c:pt>
                <c:pt idx="115981">
                  <c:v>-105.224609</c:v>
                </c:pt>
                <c:pt idx="115982">
                  <c:v>-88.0126953</c:v>
                </c:pt>
                <c:pt idx="115983">
                  <c:v>-51.0253906</c:v>
                </c:pt>
                <c:pt idx="115984">
                  <c:v>2.9296875</c:v>
                </c:pt>
                <c:pt idx="115985">
                  <c:v>55.7861328</c:v>
                </c:pt>
                <c:pt idx="115986">
                  <c:v>88.37890619999993</c:v>
                </c:pt>
                <c:pt idx="115987">
                  <c:v>103.149414</c:v>
                </c:pt>
                <c:pt idx="115988">
                  <c:v>96.1914062</c:v>
                </c:pt>
                <c:pt idx="115989">
                  <c:v>57.61718749999999</c:v>
                </c:pt>
                <c:pt idx="115990">
                  <c:v>7.20214844</c:v>
                </c:pt>
                <c:pt idx="115991">
                  <c:v>-37.3535156</c:v>
                </c:pt>
                <c:pt idx="115992">
                  <c:v>-79.34570309999998</c:v>
                </c:pt>
                <c:pt idx="115993">
                  <c:v>-103.759766</c:v>
                </c:pt>
                <c:pt idx="115994">
                  <c:v>-93.5058594</c:v>
                </c:pt>
                <c:pt idx="115995">
                  <c:v>-62.0117188</c:v>
                </c:pt>
                <c:pt idx="115996">
                  <c:v>-13.4277344</c:v>
                </c:pt>
                <c:pt idx="115997">
                  <c:v>39.4287109</c:v>
                </c:pt>
                <c:pt idx="115998">
                  <c:v>84.22851559999998</c:v>
                </c:pt>
                <c:pt idx="115999">
                  <c:v>104.248047</c:v>
                </c:pt>
                <c:pt idx="116000">
                  <c:v>102.172852</c:v>
                </c:pt>
                <c:pt idx="116001">
                  <c:v>66.52832029999998</c:v>
                </c:pt>
                <c:pt idx="116002">
                  <c:v>14.8925781</c:v>
                </c:pt>
                <c:pt idx="116003">
                  <c:v>-37.109375</c:v>
                </c:pt>
                <c:pt idx="116004">
                  <c:v>-78.7353516</c:v>
                </c:pt>
                <c:pt idx="116005">
                  <c:v>-102.905273</c:v>
                </c:pt>
                <c:pt idx="116006">
                  <c:v>-98.2666016</c:v>
                </c:pt>
                <c:pt idx="116007">
                  <c:v>-68.8476562</c:v>
                </c:pt>
                <c:pt idx="116008">
                  <c:v>-21.6064453</c:v>
                </c:pt>
                <c:pt idx="116009">
                  <c:v>31.8603516</c:v>
                </c:pt>
                <c:pt idx="116010">
                  <c:v>77.27050779999998</c:v>
                </c:pt>
                <c:pt idx="116011">
                  <c:v>95.82519529999998</c:v>
                </c:pt>
                <c:pt idx="116012">
                  <c:v>99.85351559999998</c:v>
                </c:pt>
                <c:pt idx="116013">
                  <c:v>71.7773438</c:v>
                </c:pt>
                <c:pt idx="116014">
                  <c:v>16.3574219</c:v>
                </c:pt>
                <c:pt idx="116015">
                  <c:v>-30.1513672</c:v>
                </c:pt>
                <c:pt idx="116016">
                  <c:v>-72.3876953</c:v>
                </c:pt>
                <c:pt idx="116017">
                  <c:v>-99.9755859</c:v>
                </c:pt>
                <c:pt idx="116018">
                  <c:v>-96.80175779999998</c:v>
                </c:pt>
                <c:pt idx="116019">
                  <c:v>-79.9560547</c:v>
                </c:pt>
                <c:pt idx="116020">
                  <c:v>-29.296875</c:v>
                </c:pt>
                <c:pt idx="116021">
                  <c:v>23.9257812</c:v>
                </c:pt>
                <c:pt idx="116022">
                  <c:v>65.7958984</c:v>
                </c:pt>
                <c:pt idx="116023">
                  <c:v>97.5341797</c:v>
                </c:pt>
                <c:pt idx="116024">
                  <c:v>99.2431641</c:v>
                </c:pt>
                <c:pt idx="116025">
                  <c:v>70.9228516</c:v>
                </c:pt>
                <c:pt idx="116026">
                  <c:v>33.44726559999999</c:v>
                </c:pt>
                <c:pt idx="116027">
                  <c:v>-23.3154297</c:v>
                </c:pt>
                <c:pt idx="116028">
                  <c:v>-63.7207031</c:v>
                </c:pt>
                <c:pt idx="116029">
                  <c:v>-98.5107422</c:v>
                </c:pt>
                <c:pt idx="116030">
                  <c:v>-97.77832029999998</c:v>
                </c:pt>
                <c:pt idx="116031">
                  <c:v>-82.27539059999994</c:v>
                </c:pt>
                <c:pt idx="116032">
                  <c:v>-44.7998047</c:v>
                </c:pt>
                <c:pt idx="116033">
                  <c:v>5.37109375</c:v>
                </c:pt>
                <c:pt idx="116034">
                  <c:v>52.3681641</c:v>
                </c:pt>
                <c:pt idx="116035">
                  <c:v>93.01757809999998</c:v>
                </c:pt>
                <c:pt idx="116036">
                  <c:v>100.341797</c:v>
                </c:pt>
                <c:pt idx="116037">
                  <c:v>81.29882809999998</c:v>
                </c:pt>
                <c:pt idx="116038">
                  <c:v>38.2080078</c:v>
                </c:pt>
                <c:pt idx="116039">
                  <c:v>-10.2539062</c:v>
                </c:pt>
                <c:pt idx="116040">
                  <c:v>-55.9082031</c:v>
                </c:pt>
                <c:pt idx="116041">
                  <c:v>-93.38378909999996</c:v>
                </c:pt>
                <c:pt idx="116042">
                  <c:v>-102.905273</c:v>
                </c:pt>
                <c:pt idx="116043">
                  <c:v>-87.5244141</c:v>
                </c:pt>
                <c:pt idx="116044">
                  <c:v>-51.0253906</c:v>
                </c:pt>
                <c:pt idx="116045">
                  <c:v>12.2070312</c:v>
                </c:pt>
                <c:pt idx="116046">
                  <c:v>61.4013672</c:v>
                </c:pt>
                <c:pt idx="116047">
                  <c:v>92.77343749999996</c:v>
                </c:pt>
                <c:pt idx="116048">
                  <c:v>104.125977</c:v>
                </c:pt>
                <c:pt idx="116049">
                  <c:v>88.2568359</c:v>
                </c:pt>
                <c:pt idx="116050">
                  <c:v>53.2226562</c:v>
                </c:pt>
                <c:pt idx="116051">
                  <c:v>3.78417969</c:v>
                </c:pt>
                <c:pt idx="116052">
                  <c:v>-53.2226562</c:v>
                </c:pt>
                <c:pt idx="116053">
                  <c:v>-87.7685547</c:v>
                </c:pt>
                <c:pt idx="116054">
                  <c:v>-99.4873047</c:v>
                </c:pt>
                <c:pt idx="116055">
                  <c:v>-95.3369141</c:v>
                </c:pt>
                <c:pt idx="116056">
                  <c:v>-56.640625</c:v>
                </c:pt>
                <c:pt idx="116057">
                  <c:v>-3.29589844</c:v>
                </c:pt>
                <c:pt idx="116058">
                  <c:v>52.6123047</c:v>
                </c:pt>
                <c:pt idx="116059">
                  <c:v>94.4824219</c:v>
                </c:pt>
                <c:pt idx="116060">
                  <c:v>104.980469</c:v>
                </c:pt>
                <c:pt idx="116061">
                  <c:v>90.2099609</c:v>
                </c:pt>
                <c:pt idx="116062">
                  <c:v>55.4199219</c:v>
                </c:pt>
                <c:pt idx="116063">
                  <c:v>4.02832031</c:v>
                </c:pt>
                <c:pt idx="116064">
                  <c:v>-44.4335938</c:v>
                </c:pt>
                <c:pt idx="116065">
                  <c:v>-86.7919922</c:v>
                </c:pt>
                <c:pt idx="116066">
                  <c:v>-104.980469</c:v>
                </c:pt>
                <c:pt idx="116067">
                  <c:v>-96.80175779999998</c:v>
                </c:pt>
                <c:pt idx="116068">
                  <c:v>-62.2558594</c:v>
                </c:pt>
                <c:pt idx="116069">
                  <c:v>-4.51660156</c:v>
                </c:pt>
                <c:pt idx="116070">
                  <c:v>40.8935547</c:v>
                </c:pt>
                <c:pt idx="116071">
                  <c:v>81.7871094</c:v>
                </c:pt>
                <c:pt idx="116072">
                  <c:v>99.3652344</c:v>
                </c:pt>
                <c:pt idx="116073">
                  <c:v>92.89550779999998</c:v>
                </c:pt>
                <c:pt idx="116074">
                  <c:v>66.8945312</c:v>
                </c:pt>
                <c:pt idx="116075">
                  <c:v>17.7001953</c:v>
                </c:pt>
                <c:pt idx="116076">
                  <c:v>-41.015625</c:v>
                </c:pt>
                <c:pt idx="116077">
                  <c:v>-83.6181641</c:v>
                </c:pt>
                <c:pt idx="116078">
                  <c:v>-100.341797</c:v>
                </c:pt>
                <c:pt idx="116079">
                  <c:v>-97.90039059999998</c:v>
                </c:pt>
                <c:pt idx="116080">
                  <c:v>-71.6552734</c:v>
                </c:pt>
                <c:pt idx="116081">
                  <c:v>-11.2304688</c:v>
                </c:pt>
                <c:pt idx="116082">
                  <c:v>38.5742188</c:v>
                </c:pt>
                <c:pt idx="116083">
                  <c:v>85.6933594</c:v>
                </c:pt>
                <c:pt idx="116084">
                  <c:v>105.59082</c:v>
                </c:pt>
                <c:pt idx="116085">
                  <c:v>101.5625</c:v>
                </c:pt>
                <c:pt idx="116086">
                  <c:v>68.8476562</c:v>
                </c:pt>
                <c:pt idx="116087">
                  <c:v>26.4892578</c:v>
                </c:pt>
                <c:pt idx="116088">
                  <c:v>-31.4941406</c:v>
                </c:pt>
                <c:pt idx="116089">
                  <c:v>-70.55664059999998</c:v>
                </c:pt>
                <c:pt idx="116090">
                  <c:v>-99.4873047</c:v>
                </c:pt>
                <c:pt idx="116091">
                  <c:v>-104.614258</c:v>
                </c:pt>
                <c:pt idx="116092">
                  <c:v>-79.9560547</c:v>
                </c:pt>
                <c:pt idx="116093">
                  <c:v>-32.7148438</c:v>
                </c:pt>
                <c:pt idx="116094">
                  <c:v>20.6298828</c:v>
                </c:pt>
                <c:pt idx="116095">
                  <c:v>72.50976559999998</c:v>
                </c:pt>
                <c:pt idx="116096">
                  <c:v>98.63281249999996</c:v>
                </c:pt>
                <c:pt idx="116097">
                  <c:v>97.5341797</c:v>
                </c:pt>
                <c:pt idx="116098">
                  <c:v>73.85253909999996</c:v>
                </c:pt>
                <c:pt idx="116099">
                  <c:v>32.4707031</c:v>
                </c:pt>
                <c:pt idx="116100">
                  <c:v>-21.3623047</c:v>
                </c:pt>
                <c:pt idx="116101">
                  <c:v>-66.65039059999994</c:v>
                </c:pt>
                <c:pt idx="116102">
                  <c:v>-91.9189453</c:v>
                </c:pt>
                <c:pt idx="116103">
                  <c:v>-108.520508</c:v>
                </c:pt>
                <c:pt idx="116104">
                  <c:v>-82.7636719</c:v>
                </c:pt>
                <c:pt idx="116105">
                  <c:v>-30.8837891</c:v>
                </c:pt>
                <c:pt idx="116106">
                  <c:v>13.9160156</c:v>
                </c:pt>
                <c:pt idx="116107">
                  <c:v>64.0869141</c:v>
                </c:pt>
                <c:pt idx="116108">
                  <c:v>103.515625</c:v>
                </c:pt>
                <c:pt idx="116109">
                  <c:v>108.154297</c:v>
                </c:pt>
                <c:pt idx="116110">
                  <c:v>80.5664062</c:v>
                </c:pt>
                <c:pt idx="116111">
                  <c:v>42.7246094</c:v>
                </c:pt>
                <c:pt idx="116112">
                  <c:v>-11.9628906</c:v>
                </c:pt>
                <c:pt idx="116113">
                  <c:v>-65.0634766</c:v>
                </c:pt>
                <c:pt idx="116114">
                  <c:v>-87.03613279999998</c:v>
                </c:pt>
                <c:pt idx="116115">
                  <c:v>-100.097656</c:v>
                </c:pt>
                <c:pt idx="116116">
                  <c:v>-80.9326172</c:v>
                </c:pt>
                <c:pt idx="116117">
                  <c:v>-46.875</c:v>
                </c:pt>
                <c:pt idx="116118">
                  <c:v>10.0097656</c:v>
                </c:pt>
                <c:pt idx="116119">
                  <c:v>54.93164059999999</c:v>
                </c:pt>
                <c:pt idx="116120">
                  <c:v>91.3085938</c:v>
                </c:pt>
                <c:pt idx="116121">
                  <c:v>105.712891</c:v>
                </c:pt>
                <c:pt idx="116122">
                  <c:v>88.5009766</c:v>
                </c:pt>
                <c:pt idx="116123">
                  <c:v>47.6074219</c:v>
                </c:pt>
                <c:pt idx="116124">
                  <c:v>-2.31933594</c:v>
                </c:pt>
                <c:pt idx="116125">
                  <c:v>-54.5654297</c:v>
                </c:pt>
                <c:pt idx="116126">
                  <c:v>-91.6748047</c:v>
                </c:pt>
                <c:pt idx="116127">
                  <c:v>-99.3652344</c:v>
                </c:pt>
                <c:pt idx="116128">
                  <c:v>-86.9140625</c:v>
                </c:pt>
                <c:pt idx="116129">
                  <c:v>-44.4335938</c:v>
                </c:pt>
                <c:pt idx="116130">
                  <c:v>-2.56347656</c:v>
                </c:pt>
                <c:pt idx="116131">
                  <c:v>52.9785156</c:v>
                </c:pt>
                <c:pt idx="116132">
                  <c:v>87.15820309999998</c:v>
                </c:pt>
                <c:pt idx="116133">
                  <c:v>102.416992</c:v>
                </c:pt>
                <c:pt idx="116134">
                  <c:v>85.9375</c:v>
                </c:pt>
                <c:pt idx="116135">
                  <c:v>56.0302734</c:v>
                </c:pt>
                <c:pt idx="116136">
                  <c:v>7.08007812</c:v>
                </c:pt>
                <c:pt idx="116137">
                  <c:v>-43.4570312</c:v>
                </c:pt>
                <c:pt idx="116138">
                  <c:v>-86.3037109</c:v>
                </c:pt>
                <c:pt idx="116139">
                  <c:v>-100.341797</c:v>
                </c:pt>
                <c:pt idx="116140">
                  <c:v>-98.1445312</c:v>
                </c:pt>
                <c:pt idx="116141">
                  <c:v>-63.9648438</c:v>
                </c:pt>
                <c:pt idx="116142">
                  <c:v>-7.44628906</c:v>
                </c:pt>
                <c:pt idx="116143">
                  <c:v>32.7148438</c:v>
                </c:pt>
                <c:pt idx="116144">
                  <c:v>79.9560547</c:v>
                </c:pt>
                <c:pt idx="116145">
                  <c:v>106.323242</c:v>
                </c:pt>
                <c:pt idx="116146">
                  <c:v>98.2666016</c:v>
                </c:pt>
                <c:pt idx="116147">
                  <c:v>66.65039059999994</c:v>
                </c:pt>
                <c:pt idx="116148">
                  <c:v>12.2070312</c:v>
                </c:pt>
                <c:pt idx="116149">
                  <c:v>-45.2880859</c:v>
                </c:pt>
                <c:pt idx="116150">
                  <c:v>-92.0410156</c:v>
                </c:pt>
                <c:pt idx="116151">
                  <c:v>-108.032227</c:v>
                </c:pt>
                <c:pt idx="116152">
                  <c:v>-98.5107422</c:v>
                </c:pt>
                <c:pt idx="116153">
                  <c:v>-69.45800779999998</c:v>
                </c:pt>
                <c:pt idx="116154">
                  <c:v>-17.9443359</c:v>
                </c:pt>
                <c:pt idx="116155">
                  <c:v>28.5644531</c:v>
                </c:pt>
                <c:pt idx="116156">
                  <c:v>76.5380859</c:v>
                </c:pt>
                <c:pt idx="116157">
                  <c:v>103.149414</c:v>
                </c:pt>
                <c:pt idx="116158">
                  <c:v>98.9990234</c:v>
                </c:pt>
                <c:pt idx="116159">
                  <c:v>71.8994141</c:v>
                </c:pt>
                <c:pt idx="116160">
                  <c:v>25.7568359</c:v>
                </c:pt>
                <c:pt idx="116161">
                  <c:v>-35.4003906</c:v>
                </c:pt>
                <c:pt idx="116162">
                  <c:v>-73.3642578</c:v>
                </c:pt>
                <c:pt idx="116163">
                  <c:v>-96.5576172</c:v>
                </c:pt>
                <c:pt idx="116164">
                  <c:v>-102.783203</c:v>
                </c:pt>
                <c:pt idx="116165">
                  <c:v>-71.2890625</c:v>
                </c:pt>
                <c:pt idx="116166">
                  <c:v>-23.3154297</c:v>
                </c:pt>
                <c:pt idx="116167">
                  <c:v>32.7148438</c:v>
                </c:pt>
                <c:pt idx="116168">
                  <c:v>75.5615234</c:v>
                </c:pt>
                <c:pt idx="116169">
                  <c:v>97.4121094</c:v>
                </c:pt>
                <c:pt idx="116170">
                  <c:v>98.1445312</c:v>
                </c:pt>
                <c:pt idx="116171">
                  <c:v>71.1669922</c:v>
                </c:pt>
                <c:pt idx="116172">
                  <c:v>28.5644531</c:v>
                </c:pt>
                <c:pt idx="116173">
                  <c:v>-21.6064453</c:v>
                </c:pt>
                <c:pt idx="116174">
                  <c:v>-72.87597659999993</c:v>
                </c:pt>
                <c:pt idx="116175">
                  <c:v>-99.2431641</c:v>
                </c:pt>
                <c:pt idx="116176">
                  <c:v>-98.2666016</c:v>
                </c:pt>
                <c:pt idx="116177">
                  <c:v>-80.68847659999993</c:v>
                </c:pt>
                <c:pt idx="116178">
                  <c:v>-30.5175781</c:v>
                </c:pt>
                <c:pt idx="116179">
                  <c:v>23.9257812</c:v>
                </c:pt>
                <c:pt idx="116180">
                  <c:v>65.4296875</c:v>
                </c:pt>
                <c:pt idx="116181">
                  <c:v>98.0224609</c:v>
                </c:pt>
                <c:pt idx="116182">
                  <c:v>103.881836</c:v>
                </c:pt>
                <c:pt idx="116183">
                  <c:v>78.2470703</c:v>
                </c:pt>
                <c:pt idx="116184">
                  <c:v>29.7851562</c:v>
                </c:pt>
                <c:pt idx="116185">
                  <c:v>-21.7285156</c:v>
                </c:pt>
                <c:pt idx="116186">
                  <c:v>-65.0634766</c:v>
                </c:pt>
                <c:pt idx="116187">
                  <c:v>-93.1396484</c:v>
                </c:pt>
                <c:pt idx="116188">
                  <c:v>-101.318359</c:v>
                </c:pt>
                <c:pt idx="116189">
                  <c:v>-82.7636719</c:v>
                </c:pt>
                <c:pt idx="116190">
                  <c:v>-36.9873047</c:v>
                </c:pt>
                <c:pt idx="116191">
                  <c:v>16.4794922</c:v>
                </c:pt>
                <c:pt idx="116192">
                  <c:v>62.2558594</c:v>
                </c:pt>
                <c:pt idx="116193">
                  <c:v>97.0458984</c:v>
                </c:pt>
                <c:pt idx="116194">
                  <c:v>106.201172</c:v>
                </c:pt>
                <c:pt idx="116195">
                  <c:v>81.7871094</c:v>
                </c:pt>
                <c:pt idx="116196">
                  <c:v>43.4570312</c:v>
                </c:pt>
                <c:pt idx="116197">
                  <c:v>-9.39941406</c:v>
                </c:pt>
                <c:pt idx="116198">
                  <c:v>-61.15722659999999</c:v>
                </c:pt>
                <c:pt idx="116199">
                  <c:v>-96.1914062</c:v>
                </c:pt>
                <c:pt idx="116200">
                  <c:v>-105.834961</c:v>
                </c:pt>
                <c:pt idx="116201">
                  <c:v>-84.7167969</c:v>
                </c:pt>
                <c:pt idx="116202">
                  <c:v>-45.4101562</c:v>
                </c:pt>
                <c:pt idx="116203">
                  <c:v>7.44628906</c:v>
                </c:pt>
                <c:pt idx="116204">
                  <c:v>53.1005859</c:v>
                </c:pt>
                <c:pt idx="116205">
                  <c:v>83.7402344</c:v>
                </c:pt>
                <c:pt idx="116206">
                  <c:v>100.097656</c:v>
                </c:pt>
                <c:pt idx="116207">
                  <c:v>88.9892578</c:v>
                </c:pt>
                <c:pt idx="116208">
                  <c:v>52.2460938</c:v>
                </c:pt>
                <c:pt idx="116209">
                  <c:v>0.244140625</c:v>
                </c:pt>
                <c:pt idx="116210">
                  <c:v>-56.0302734</c:v>
                </c:pt>
                <c:pt idx="116211">
                  <c:v>-86.42578119999993</c:v>
                </c:pt>
                <c:pt idx="116212">
                  <c:v>-101.806641</c:v>
                </c:pt>
                <c:pt idx="116213">
                  <c:v>-81.17675779999993</c:v>
                </c:pt>
                <c:pt idx="116214">
                  <c:v>-58.2275391</c:v>
                </c:pt>
                <c:pt idx="116215">
                  <c:v>-12.8173828</c:v>
                </c:pt>
                <c:pt idx="116216">
                  <c:v>45.2880859</c:v>
                </c:pt>
                <c:pt idx="116217">
                  <c:v>78.8574219</c:v>
                </c:pt>
                <c:pt idx="116218">
                  <c:v>105.34668</c:v>
                </c:pt>
                <c:pt idx="116219">
                  <c:v>100.585938</c:v>
                </c:pt>
                <c:pt idx="116220">
                  <c:v>58.59375</c:v>
                </c:pt>
                <c:pt idx="116221">
                  <c:v>10.6201172</c:v>
                </c:pt>
                <c:pt idx="116222">
                  <c:v>-43.2128906</c:v>
                </c:pt>
                <c:pt idx="116223">
                  <c:v>-81.9091797</c:v>
                </c:pt>
                <c:pt idx="116224">
                  <c:v>-101.806641</c:v>
                </c:pt>
                <c:pt idx="116225">
                  <c:v>-89.2333984</c:v>
                </c:pt>
                <c:pt idx="116226">
                  <c:v>-61.6455078</c:v>
                </c:pt>
                <c:pt idx="116227">
                  <c:v>-10.4980469</c:v>
                </c:pt>
                <c:pt idx="116228">
                  <c:v>36.4990234</c:v>
                </c:pt>
                <c:pt idx="116229">
                  <c:v>77.5146484</c:v>
                </c:pt>
                <c:pt idx="116230">
                  <c:v>104.980469</c:v>
                </c:pt>
                <c:pt idx="116231">
                  <c:v>99.3652344</c:v>
                </c:pt>
                <c:pt idx="116232">
                  <c:v>65.4296875</c:v>
                </c:pt>
                <c:pt idx="116233">
                  <c:v>17.7001953</c:v>
                </c:pt>
                <c:pt idx="116234">
                  <c:v>-29.9072266</c:v>
                </c:pt>
                <c:pt idx="116235">
                  <c:v>-72.87597659999993</c:v>
                </c:pt>
                <c:pt idx="116236">
                  <c:v>-99.4873047</c:v>
                </c:pt>
                <c:pt idx="116237">
                  <c:v>-97.77832029999998</c:v>
                </c:pt>
                <c:pt idx="116238">
                  <c:v>-72.87597659999993</c:v>
                </c:pt>
                <c:pt idx="116239">
                  <c:v>-27.0996094</c:v>
                </c:pt>
                <c:pt idx="116240">
                  <c:v>28.3203125</c:v>
                </c:pt>
                <c:pt idx="116241">
                  <c:v>73.3642578</c:v>
                </c:pt>
                <c:pt idx="116242">
                  <c:v>98.5107422</c:v>
                </c:pt>
                <c:pt idx="116243">
                  <c:v>97.1679688</c:v>
                </c:pt>
                <c:pt idx="116244">
                  <c:v>72.9980469</c:v>
                </c:pt>
                <c:pt idx="116245">
                  <c:v>33.3251953</c:v>
                </c:pt>
                <c:pt idx="116246">
                  <c:v>-14.1601562</c:v>
                </c:pt>
                <c:pt idx="116247">
                  <c:v>-71.7773438</c:v>
                </c:pt>
                <c:pt idx="116248">
                  <c:v>-97.1679688</c:v>
                </c:pt>
                <c:pt idx="116249">
                  <c:v>-102.172852</c:v>
                </c:pt>
                <c:pt idx="116250">
                  <c:v>-80.2001953</c:v>
                </c:pt>
                <c:pt idx="116251">
                  <c:v>-33.44726559999999</c:v>
                </c:pt>
                <c:pt idx="116252">
                  <c:v>21.8505859</c:v>
                </c:pt>
                <c:pt idx="116253">
                  <c:v>62.8662109</c:v>
                </c:pt>
                <c:pt idx="116254">
                  <c:v>92.77343749999996</c:v>
                </c:pt>
                <c:pt idx="116255">
                  <c:v>98.63281249999996</c:v>
                </c:pt>
                <c:pt idx="116256">
                  <c:v>86.3037109</c:v>
                </c:pt>
                <c:pt idx="116257">
                  <c:v>43.0908203</c:v>
                </c:pt>
                <c:pt idx="116258">
                  <c:v>-16.9677734</c:v>
                </c:pt>
                <c:pt idx="116259">
                  <c:v>-69.0917969</c:v>
                </c:pt>
                <c:pt idx="116260">
                  <c:v>-99.7314453</c:v>
                </c:pt>
                <c:pt idx="116261">
                  <c:v>-95.2148438</c:v>
                </c:pt>
                <c:pt idx="116262">
                  <c:v>-71.0449219</c:v>
                </c:pt>
                <c:pt idx="116263">
                  <c:v>-39.30664059999999</c:v>
                </c:pt>
                <c:pt idx="116264">
                  <c:v>9.64355469</c:v>
                </c:pt>
                <c:pt idx="116265">
                  <c:v>61.7675781</c:v>
                </c:pt>
                <c:pt idx="116266">
                  <c:v>91.1865234</c:v>
                </c:pt>
                <c:pt idx="116267">
                  <c:v>96.67968749999996</c:v>
                </c:pt>
                <c:pt idx="116268">
                  <c:v>81.9091797</c:v>
                </c:pt>
                <c:pt idx="116269">
                  <c:v>37.3535156</c:v>
                </c:pt>
                <c:pt idx="116270">
                  <c:v>-7.56835938</c:v>
                </c:pt>
                <c:pt idx="116271">
                  <c:v>-57.8613281</c:v>
                </c:pt>
                <c:pt idx="116272">
                  <c:v>-90.6982422</c:v>
                </c:pt>
                <c:pt idx="116273">
                  <c:v>-103.393555</c:v>
                </c:pt>
                <c:pt idx="116274">
                  <c:v>-88.8671875</c:v>
                </c:pt>
                <c:pt idx="116275">
                  <c:v>-47.6074219</c:v>
                </c:pt>
                <c:pt idx="116276">
                  <c:v>-2.56347656</c:v>
                </c:pt>
                <c:pt idx="116277">
                  <c:v>46.0205078</c:v>
                </c:pt>
                <c:pt idx="116278">
                  <c:v>92.0410156</c:v>
                </c:pt>
                <c:pt idx="116279">
                  <c:v>101.928711</c:v>
                </c:pt>
                <c:pt idx="116280">
                  <c:v>87.15820309999998</c:v>
                </c:pt>
                <c:pt idx="116281">
                  <c:v>55.4199219</c:v>
                </c:pt>
                <c:pt idx="116282">
                  <c:v>3.05175781</c:v>
                </c:pt>
                <c:pt idx="116283">
                  <c:v>-48.828125</c:v>
                </c:pt>
                <c:pt idx="116284">
                  <c:v>-92.89550779999998</c:v>
                </c:pt>
                <c:pt idx="116285">
                  <c:v>-105.224609</c:v>
                </c:pt>
                <c:pt idx="116286">
                  <c:v>-89.2333984</c:v>
                </c:pt>
                <c:pt idx="116287">
                  <c:v>-50.4150391</c:v>
                </c:pt>
                <c:pt idx="116288">
                  <c:v>-1.09863281</c:v>
                </c:pt>
                <c:pt idx="116289">
                  <c:v>47.2412109</c:v>
                </c:pt>
                <c:pt idx="116290">
                  <c:v>85.08300779999998</c:v>
                </c:pt>
                <c:pt idx="116291">
                  <c:v>96.80175779999998</c:v>
                </c:pt>
                <c:pt idx="116292">
                  <c:v>88.9892578</c:v>
                </c:pt>
                <c:pt idx="116293">
                  <c:v>59.3261719</c:v>
                </c:pt>
                <c:pt idx="116294">
                  <c:v>2.56347656</c:v>
                </c:pt>
                <c:pt idx="116295">
                  <c:v>-47.9736328</c:v>
                </c:pt>
                <c:pt idx="116296">
                  <c:v>-80.32226559999998</c:v>
                </c:pt>
                <c:pt idx="116297">
                  <c:v>-93.2617188</c:v>
                </c:pt>
                <c:pt idx="116298">
                  <c:v>-87.03613279999998</c:v>
                </c:pt>
                <c:pt idx="116299">
                  <c:v>-63.7207031</c:v>
                </c:pt>
                <c:pt idx="116300">
                  <c:v>-9.277343749999998</c:v>
                </c:pt>
                <c:pt idx="116301">
                  <c:v>39.9169922</c:v>
                </c:pt>
                <c:pt idx="116302">
                  <c:v>76.5380859</c:v>
                </c:pt>
                <c:pt idx="116303">
                  <c:v>102.539062</c:v>
                </c:pt>
                <c:pt idx="116304">
                  <c:v>100.341797</c:v>
                </c:pt>
                <c:pt idx="116305">
                  <c:v>66.8945312</c:v>
                </c:pt>
                <c:pt idx="116306">
                  <c:v>15.5029297</c:v>
                </c:pt>
                <c:pt idx="116307">
                  <c:v>-36.6210938</c:v>
                </c:pt>
                <c:pt idx="116308">
                  <c:v>-76.17187499999996</c:v>
                </c:pt>
                <c:pt idx="116309">
                  <c:v>-97.90039059999998</c:v>
                </c:pt>
                <c:pt idx="116310">
                  <c:v>-91.6748047</c:v>
                </c:pt>
                <c:pt idx="116311">
                  <c:v>-60.18066409999999</c:v>
                </c:pt>
                <c:pt idx="116312">
                  <c:v>-17.2119141</c:v>
                </c:pt>
                <c:pt idx="116313">
                  <c:v>39.7949219</c:v>
                </c:pt>
                <c:pt idx="116314">
                  <c:v>73.3642578</c:v>
                </c:pt>
                <c:pt idx="116315">
                  <c:v>99.1210938</c:v>
                </c:pt>
                <c:pt idx="116316">
                  <c:v>102.294922</c:v>
                </c:pt>
                <c:pt idx="116317">
                  <c:v>77.0263672</c:v>
                </c:pt>
                <c:pt idx="116318">
                  <c:v>29.1748047</c:v>
                </c:pt>
                <c:pt idx="116319">
                  <c:v>-31.4941406</c:v>
                </c:pt>
                <c:pt idx="116320">
                  <c:v>-74.7070312</c:v>
                </c:pt>
                <c:pt idx="116321">
                  <c:v>-99.60937499999996</c:v>
                </c:pt>
                <c:pt idx="116322">
                  <c:v>-100.708008</c:v>
                </c:pt>
                <c:pt idx="116323">
                  <c:v>-69.45800779999998</c:v>
                </c:pt>
                <c:pt idx="116324">
                  <c:v>-28.9306641</c:v>
                </c:pt>
                <c:pt idx="116325">
                  <c:v>23.6816406</c:v>
                </c:pt>
                <c:pt idx="116326">
                  <c:v>68.7255859</c:v>
                </c:pt>
                <c:pt idx="116327">
                  <c:v>100.219727</c:v>
                </c:pt>
                <c:pt idx="116328">
                  <c:v>108.642578</c:v>
                </c:pt>
                <c:pt idx="116329">
                  <c:v>78.36914059999998</c:v>
                </c:pt>
                <c:pt idx="116330">
                  <c:v>42.1142578</c:v>
                </c:pt>
                <c:pt idx="116331">
                  <c:v>-11.1083984</c:v>
                </c:pt>
                <c:pt idx="116332">
                  <c:v>-62.9882812</c:v>
                </c:pt>
                <c:pt idx="116333">
                  <c:v>-98.75488279999998</c:v>
                </c:pt>
                <c:pt idx="116334">
                  <c:v>-102.416992</c:v>
                </c:pt>
                <c:pt idx="116335">
                  <c:v>-80.2001953</c:v>
                </c:pt>
                <c:pt idx="116336">
                  <c:v>-44.921875</c:v>
                </c:pt>
                <c:pt idx="116337">
                  <c:v>7.324218749999996</c:v>
                </c:pt>
                <c:pt idx="116338">
                  <c:v>59.4482422</c:v>
                </c:pt>
                <c:pt idx="116339">
                  <c:v>91.6748047</c:v>
                </c:pt>
                <c:pt idx="116340">
                  <c:v>103.271484</c:v>
                </c:pt>
                <c:pt idx="116341">
                  <c:v>80.8105469</c:v>
                </c:pt>
                <c:pt idx="116342">
                  <c:v>47.3632812</c:v>
                </c:pt>
                <c:pt idx="116343">
                  <c:v>-1.953125</c:v>
                </c:pt>
                <c:pt idx="116344">
                  <c:v>-54.5654297</c:v>
                </c:pt>
                <c:pt idx="116345">
                  <c:v>-89.84375</c:v>
                </c:pt>
                <c:pt idx="116346">
                  <c:v>-101.806641</c:v>
                </c:pt>
                <c:pt idx="116347">
                  <c:v>-83.0078125</c:v>
                </c:pt>
                <c:pt idx="116348">
                  <c:v>-41.6259766</c:v>
                </c:pt>
                <c:pt idx="116349">
                  <c:v>5.98144531</c:v>
                </c:pt>
                <c:pt idx="116350">
                  <c:v>51.5136719</c:v>
                </c:pt>
                <c:pt idx="116351">
                  <c:v>86.3037109</c:v>
                </c:pt>
                <c:pt idx="116352">
                  <c:v>103.027344</c:v>
                </c:pt>
                <c:pt idx="116353">
                  <c:v>88.7451172</c:v>
                </c:pt>
                <c:pt idx="116354">
                  <c:v>51.39160159999999</c:v>
                </c:pt>
                <c:pt idx="116355">
                  <c:v>4.02832031</c:v>
                </c:pt>
                <c:pt idx="116356">
                  <c:v>-51.7578125</c:v>
                </c:pt>
                <c:pt idx="116357">
                  <c:v>-85.5712891</c:v>
                </c:pt>
                <c:pt idx="116358">
                  <c:v>-100.708008</c:v>
                </c:pt>
                <c:pt idx="116359">
                  <c:v>-94.7265625</c:v>
                </c:pt>
                <c:pt idx="116360">
                  <c:v>-55.2978516</c:v>
                </c:pt>
                <c:pt idx="116361">
                  <c:v>-0.48828125</c:v>
                </c:pt>
                <c:pt idx="116362">
                  <c:v>55.0537109</c:v>
                </c:pt>
                <c:pt idx="116363">
                  <c:v>94.7265625</c:v>
                </c:pt>
                <c:pt idx="116364">
                  <c:v>107.543945</c:v>
                </c:pt>
                <c:pt idx="116365">
                  <c:v>93.1396484</c:v>
                </c:pt>
                <c:pt idx="116366">
                  <c:v>67.8710938</c:v>
                </c:pt>
                <c:pt idx="116367">
                  <c:v>7.812499999999997</c:v>
                </c:pt>
                <c:pt idx="116368">
                  <c:v>-44.55566409999999</c:v>
                </c:pt>
                <c:pt idx="116369">
                  <c:v>-85.3271484</c:v>
                </c:pt>
                <c:pt idx="116370">
                  <c:v>-101.806641</c:v>
                </c:pt>
                <c:pt idx="116371">
                  <c:v>-94.97070309999998</c:v>
                </c:pt>
                <c:pt idx="116372">
                  <c:v>-68.60351559999998</c:v>
                </c:pt>
                <c:pt idx="116373">
                  <c:v>-15.8691406</c:v>
                </c:pt>
                <c:pt idx="116374">
                  <c:v>38.2080078</c:v>
                </c:pt>
                <c:pt idx="116375">
                  <c:v>78.12499999999998</c:v>
                </c:pt>
                <c:pt idx="116376">
                  <c:v>98.9990234</c:v>
                </c:pt>
                <c:pt idx="116377">
                  <c:v>92.2851562</c:v>
                </c:pt>
                <c:pt idx="116378">
                  <c:v>62.9882812</c:v>
                </c:pt>
                <c:pt idx="116379">
                  <c:v>13.9160156</c:v>
                </c:pt>
                <c:pt idx="116380">
                  <c:v>-34.4238281</c:v>
                </c:pt>
                <c:pt idx="116381">
                  <c:v>-71.4111328</c:v>
                </c:pt>
                <c:pt idx="116382">
                  <c:v>-100.708008</c:v>
                </c:pt>
                <c:pt idx="116383">
                  <c:v>-101.806641</c:v>
                </c:pt>
                <c:pt idx="116384">
                  <c:v>-63.8427734</c:v>
                </c:pt>
                <c:pt idx="116385">
                  <c:v>-15.625</c:v>
                </c:pt>
                <c:pt idx="116386">
                  <c:v>28.5644531</c:v>
                </c:pt>
                <c:pt idx="116387">
                  <c:v>72.9980469</c:v>
                </c:pt>
                <c:pt idx="116388">
                  <c:v>101.5625</c:v>
                </c:pt>
                <c:pt idx="116389">
                  <c:v>94.4824219</c:v>
                </c:pt>
                <c:pt idx="116390">
                  <c:v>68.4814453</c:v>
                </c:pt>
                <c:pt idx="116391">
                  <c:v>25.1464844</c:v>
                </c:pt>
                <c:pt idx="116392">
                  <c:v>-29.6630859</c:v>
                </c:pt>
                <c:pt idx="116393">
                  <c:v>-70.3125</c:v>
                </c:pt>
                <c:pt idx="116394">
                  <c:v>-96.0693359</c:v>
                </c:pt>
                <c:pt idx="116395">
                  <c:v>-100.463867</c:v>
                </c:pt>
                <c:pt idx="116396">
                  <c:v>-67.0166016</c:v>
                </c:pt>
                <c:pt idx="116397">
                  <c:v>-22.7050781</c:v>
                </c:pt>
                <c:pt idx="116398">
                  <c:v>19.7753906</c:v>
                </c:pt>
                <c:pt idx="116399">
                  <c:v>71.5332031</c:v>
                </c:pt>
                <c:pt idx="116400">
                  <c:v>104.858398</c:v>
                </c:pt>
                <c:pt idx="116401">
                  <c:v>99.85351559999998</c:v>
                </c:pt>
                <c:pt idx="116402">
                  <c:v>76.9042969</c:v>
                </c:pt>
                <c:pt idx="116403">
                  <c:v>36.2548828</c:v>
                </c:pt>
                <c:pt idx="116404">
                  <c:v>-13.3056641</c:v>
                </c:pt>
                <c:pt idx="116405">
                  <c:v>-64.2089844</c:v>
                </c:pt>
                <c:pt idx="116406">
                  <c:v>-87.7685547</c:v>
                </c:pt>
                <c:pt idx="116407">
                  <c:v>-94.6044922</c:v>
                </c:pt>
                <c:pt idx="116408">
                  <c:v>-74.8291016</c:v>
                </c:pt>
                <c:pt idx="116409">
                  <c:v>-40.1611328</c:v>
                </c:pt>
                <c:pt idx="116410">
                  <c:v>16.1132812</c:v>
                </c:pt>
                <c:pt idx="116411">
                  <c:v>62.5</c:v>
                </c:pt>
                <c:pt idx="116412">
                  <c:v>95.0927734</c:v>
                </c:pt>
                <c:pt idx="116413">
                  <c:v>101.44043</c:v>
                </c:pt>
                <c:pt idx="116414">
                  <c:v>85.6933594</c:v>
                </c:pt>
                <c:pt idx="116415">
                  <c:v>34.6679688</c:v>
                </c:pt>
                <c:pt idx="116416">
                  <c:v>-18.0664062</c:v>
                </c:pt>
                <c:pt idx="116417">
                  <c:v>-65.18554690000001</c:v>
                </c:pt>
                <c:pt idx="116418">
                  <c:v>-96.67968749999996</c:v>
                </c:pt>
                <c:pt idx="116419">
                  <c:v>-109.741211</c:v>
                </c:pt>
                <c:pt idx="116420">
                  <c:v>-82.3974609</c:v>
                </c:pt>
                <c:pt idx="116421">
                  <c:v>-27.7099609</c:v>
                </c:pt>
                <c:pt idx="116422">
                  <c:v>10.9863281</c:v>
                </c:pt>
                <c:pt idx="116423">
                  <c:v>58.9599609</c:v>
                </c:pt>
                <c:pt idx="116424">
                  <c:v>95.4589844</c:v>
                </c:pt>
                <c:pt idx="116425">
                  <c:v>103.027344</c:v>
                </c:pt>
                <c:pt idx="116426">
                  <c:v>81.0546875</c:v>
                </c:pt>
                <c:pt idx="116427">
                  <c:v>43.3349609</c:v>
                </c:pt>
                <c:pt idx="116428">
                  <c:v>-0.732421875</c:v>
                </c:pt>
                <c:pt idx="116429">
                  <c:v>-54.93164059999999</c:v>
                </c:pt>
                <c:pt idx="116430">
                  <c:v>-96.4355469</c:v>
                </c:pt>
                <c:pt idx="116431">
                  <c:v>-100.463867</c:v>
                </c:pt>
                <c:pt idx="116432">
                  <c:v>-84.22851559999998</c:v>
                </c:pt>
                <c:pt idx="116433">
                  <c:v>-41.7480469</c:v>
                </c:pt>
                <c:pt idx="116434">
                  <c:v>3.29589844</c:v>
                </c:pt>
                <c:pt idx="116435">
                  <c:v>46.6308594</c:v>
                </c:pt>
                <c:pt idx="116436">
                  <c:v>84.8388672</c:v>
                </c:pt>
                <c:pt idx="116437">
                  <c:v>97.4121094</c:v>
                </c:pt>
                <c:pt idx="116438">
                  <c:v>82.03125</c:v>
                </c:pt>
                <c:pt idx="116439">
                  <c:v>52.4902344</c:v>
                </c:pt>
                <c:pt idx="116440">
                  <c:v>-1.09863281</c:v>
                </c:pt>
                <c:pt idx="116441">
                  <c:v>-46.2646484</c:v>
                </c:pt>
                <c:pt idx="116442">
                  <c:v>-85.6933594</c:v>
                </c:pt>
                <c:pt idx="116443">
                  <c:v>-104.980469</c:v>
                </c:pt>
                <c:pt idx="116444">
                  <c:v>-96.5576172</c:v>
                </c:pt>
                <c:pt idx="116445">
                  <c:v>-55.7861328</c:v>
                </c:pt>
                <c:pt idx="116446">
                  <c:v>-10.2539062</c:v>
                </c:pt>
                <c:pt idx="116447">
                  <c:v>39.30664059999999</c:v>
                </c:pt>
                <c:pt idx="116448">
                  <c:v>87.890625</c:v>
                </c:pt>
                <c:pt idx="116449">
                  <c:v>98.87695309999998</c:v>
                </c:pt>
                <c:pt idx="116450">
                  <c:v>95.5810547</c:v>
                </c:pt>
                <c:pt idx="116451">
                  <c:v>58.1054688</c:v>
                </c:pt>
                <c:pt idx="116452">
                  <c:v>10.0097656</c:v>
                </c:pt>
                <c:pt idx="116453">
                  <c:v>-32.1044922</c:v>
                </c:pt>
                <c:pt idx="116454">
                  <c:v>-81.9091797</c:v>
                </c:pt>
                <c:pt idx="116455">
                  <c:v>-100.463867</c:v>
                </c:pt>
                <c:pt idx="116456">
                  <c:v>-96.1914062</c:v>
                </c:pt>
                <c:pt idx="116457">
                  <c:v>-60.4248047</c:v>
                </c:pt>
                <c:pt idx="116458">
                  <c:v>-13.5498047</c:v>
                </c:pt>
                <c:pt idx="116459">
                  <c:v>38.9404297</c:v>
                </c:pt>
                <c:pt idx="116460">
                  <c:v>82.27539059999994</c:v>
                </c:pt>
                <c:pt idx="116461">
                  <c:v>99.9755859</c:v>
                </c:pt>
                <c:pt idx="116462">
                  <c:v>97.77832029999998</c:v>
                </c:pt>
                <c:pt idx="116463">
                  <c:v>65.3076172</c:v>
                </c:pt>
                <c:pt idx="116464">
                  <c:v>16.6015625</c:v>
                </c:pt>
                <c:pt idx="116465">
                  <c:v>-36.6210938</c:v>
                </c:pt>
                <c:pt idx="116466">
                  <c:v>-78.2470703</c:v>
                </c:pt>
                <c:pt idx="116467">
                  <c:v>-94.2382812</c:v>
                </c:pt>
                <c:pt idx="116468">
                  <c:v>-98.0224609</c:v>
                </c:pt>
                <c:pt idx="116469">
                  <c:v>-76.17187499999996</c:v>
                </c:pt>
                <c:pt idx="116470">
                  <c:v>-21.3623047</c:v>
                </c:pt>
                <c:pt idx="116471">
                  <c:v>29.5410156</c:v>
                </c:pt>
                <c:pt idx="116472">
                  <c:v>73.7304688</c:v>
                </c:pt>
                <c:pt idx="116473">
                  <c:v>98.38867190000001</c:v>
                </c:pt>
                <c:pt idx="116474">
                  <c:v>100.219727</c:v>
                </c:pt>
                <c:pt idx="116475">
                  <c:v>76.7822266</c:v>
                </c:pt>
                <c:pt idx="116476">
                  <c:v>33.44726559999999</c:v>
                </c:pt>
                <c:pt idx="116477">
                  <c:v>-15.5029297</c:v>
                </c:pt>
                <c:pt idx="116478">
                  <c:v>-62.1337891</c:v>
                </c:pt>
                <c:pt idx="116479">
                  <c:v>-93.38378909999996</c:v>
                </c:pt>
                <c:pt idx="116480">
                  <c:v>-99.2431641</c:v>
                </c:pt>
                <c:pt idx="116481">
                  <c:v>-78.12499999999998</c:v>
                </c:pt>
                <c:pt idx="116482">
                  <c:v>-30.6396484</c:v>
                </c:pt>
                <c:pt idx="116483">
                  <c:v>19.4091797</c:v>
                </c:pt>
                <c:pt idx="116484">
                  <c:v>65.3076172</c:v>
                </c:pt>
                <c:pt idx="116485">
                  <c:v>97.0458984</c:v>
                </c:pt>
                <c:pt idx="116486">
                  <c:v>97.65625</c:v>
                </c:pt>
                <c:pt idx="116487">
                  <c:v>73.9746094</c:v>
                </c:pt>
                <c:pt idx="116488">
                  <c:v>34.5458984</c:v>
                </c:pt>
                <c:pt idx="116489">
                  <c:v>-22.8271484</c:v>
                </c:pt>
                <c:pt idx="116490">
                  <c:v>-63.7207031</c:v>
                </c:pt>
                <c:pt idx="116491">
                  <c:v>-90.82031249999996</c:v>
                </c:pt>
                <c:pt idx="116492">
                  <c:v>-98.2666016</c:v>
                </c:pt>
                <c:pt idx="116493">
                  <c:v>-79.34570309999998</c:v>
                </c:pt>
                <c:pt idx="116494">
                  <c:v>-36.0107422</c:v>
                </c:pt>
                <c:pt idx="116495">
                  <c:v>13.671875</c:v>
                </c:pt>
                <c:pt idx="116496">
                  <c:v>58.59375</c:v>
                </c:pt>
                <c:pt idx="116497">
                  <c:v>99.2431641</c:v>
                </c:pt>
                <c:pt idx="116498">
                  <c:v>105.102539</c:v>
                </c:pt>
                <c:pt idx="116499">
                  <c:v>80.68847659999993</c:v>
                </c:pt>
                <c:pt idx="116500">
                  <c:v>47.1191406</c:v>
                </c:pt>
                <c:pt idx="116501">
                  <c:v>-3.90625</c:v>
                </c:pt>
                <c:pt idx="116502">
                  <c:v>-53.4667969</c:v>
                </c:pt>
                <c:pt idx="116503">
                  <c:v>-90.94238279999998</c:v>
                </c:pt>
                <c:pt idx="116504">
                  <c:v>-97.1679688</c:v>
                </c:pt>
                <c:pt idx="116505">
                  <c:v>-88.13476559999998</c:v>
                </c:pt>
                <c:pt idx="116506">
                  <c:v>-53.4667969</c:v>
                </c:pt>
                <c:pt idx="116507">
                  <c:v>-1.70898438</c:v>
                </c:pt>
                <c:pt idx="116508">
                  <c:v>56.2744141</c:v>
                </c:pt>
                <c:pt idx="116509">
                  <c:v>94.1162109</c:v>
                </c:pt>
                <c:pt idx="116510">
                  <c:v>101.318359</c:v>
                </c:pt>
                <c:pt idx="116511">
                  <c:v>99.60937499999996</c:v>
                </c:pt>
                <c:pt idx="116512">
                  <c:v>57.3730469</c:v>
                </c:pt>
                <c:pt idx="116513">
                  <c:v>4.394531249999993</c:v>
                </c:pt>
                <c:pt idx="116514">
                  <c:v>-42.7246094</c:v>
                </c:pt>
                <c:pt idx="116515">
                  <c:v>-83.6181641</c:v>
                </c:pt>
                <c:pt idx="116516">
                  <c:v>-95.3369141</c:v>
                </c:pt>
                <c:pt idx="116517">
                  <c:v>-88.37890619999993</c:v>
                </c:pt>
                <c:pt idx="116518">
                  <c:v>-50.78125</c:v>
                </c:pt>
                <c:pt idx="116519">
                  <c:v>-5.615234379999995</c:v>
                </c:pt>
                <c:pt idx="116520">
                  <c:v>41.2597656</c:v>
                </c:pt>
                <c:pt idx="116521">
                  <c:v>86.6699219</c:v>
                </c:pt>
                <c:pt idx="116522">
                  <c:v>105.34668</c:v>
                </c:pt>
                <c:pt idx="116523">
                  <c:v>93.75</c:v>
                </c:pt>
                <c:pt idx="116524">
                  <c:v>62.9882812</c:v>
                </c:pt>
                <c:pt idx="116525">
                  <c:v>18.5546875</c:v>
                </c:pt>
                <c:pt idx="116526">
                  <c:v>-37.3535156</c:v>
                </c:pt>
                <c:pt idx="116527">
                  <c:v>-82.88574219999992</c:v>
                </c:pt>
                <c:pt idx="116528">
                  <c:v>-105.957031</c:v>
                </c:pt>
                <c:pt idx="116529">
                  <c:v>-96.4355469</c:v>
                </c:pt>
                <c:pt idx="116530">
                  <c:v>-70.9228516</c:v>
                </c:pt>
                <c:pt idx="116531">
                  <c:v>-24.4140625</c:v>
                </c:pt>
                <c:pt idx="116532">
                  <c:v>37.9638672</c:v>
                </c:pt>
                <c:pt idx="116533">
                  <c:v>81.29882809999998</c:v>
                </c:pt>
                <c:pt idx="116534">
                  <c:v>96.5576172</c:v>
                </c:pt>
                <c:pt idx="116535">
                  <c:v>91.55273440000001</c:v>
                </c:pt>
                <c:pt idx="116536">
                  <c:v>65.4296875</c:v>
                </c:pt>
                <c:pt idx="116537">
                  <c:v>12.8173828</c:v>
                </c:pt>
                <c:pt idx="116538">
                  <c:v>-28.6865234</c:v>
                </c:pt>
                <c:pt idx="116539">
                  <c:v>-75.19531249999996</c:v>
                </c:pt>
                <c:pt idx="116540">
                  <c:v>-100.219727</c:v>
                </c:pt>
                <c:pt idx="116541">
                  <c:v>-99.3652344</c:v>
                </c:pt>
                <c:pt idx="116542">
                  <c:v>-67.50488279999998</c:v>
                </c:pt>
                <c:pt idx="116543">
                  <c:v>-23.4375</c:v>
                </c:pt>
                <c:pt idx="116544">
                  <c:v>17.578125</c:v>
                </c:pt>
                <c:pt idx="116545">
                  <c:v>69.58007809999994</c:v>
                </c:pt>
                <c:pt idx="116546">
                  <c:v>100.219727</c:v>
                </c:pt>
                <c:pt idx="116547">
                  <c:v>100.463867</c:v>
                </c:pt>
                <c:pt idx="116548">
                  <c:v>74.7070312</c:v>
                </c:pt>
                <c:pt idx="116549">
                  <c:v>29.4189453</c:v>
                </c:pt>
                <c:pt idx="116550">
                  <c:v>-28.5644531</c:v>
                </c:pt>
                <c:pt idx="116551">
                  <c:v>-70.67871089999993</c:v>
                </c:pt>
                <c:pt idx="116552">
                  <c:v>-100.097656</c:v>
                </c:pt>
                <c:pt idx="116553">
                  <c:v>-102.294922</c:v>
                </c:pt>
                <c:pt idx="116554">
                  <c:v>-72.6318359</c:v>
                </c:pt>
                <c:pt idx="116555">
                  <c:v>-31.7382812</c:v>
                </c:pt>
                <c:pt idx="116556">
                  <c:v>22.4609375</c:v>
                </c:pt>
                <c:pt idx="116557">
                  <c:v>65.67382809999994</c:v>
                </c:pt>
                <c:pt idx="116558">
                  <c:v>93.01757809999998</c:v>
                </c:pt>
                <c:pt idx="116559">
                  <c:v>99.2431641</c:v>
                </c:pt>
                <c:pt idx="116560">
                  <c:v>78.12499999999998</c:v>
                </c:pt>
                <c:pt idx="116561">
                  <c:v>36.4990234</c:v>
                </c:pt>
                <c:pt idx="116562">
                  <c:v>-9.765625</c:v>
                </c:pt>
                <c:pt idx="116563">
                  <c:v>-65.7958984</c:v>
                </c:pt>
                <c:pt idx="116564">
                  <c:v>-104.248047</c:v>
                </c:pt>
                <c:pt idx="116565">
                  <c:v>-97.65625</c:v>
                </c:pt>
                <c:pt idx="116566">
                  <c:v>-84.22851559999998</c:v>
                </c:pt>
                <c:pt idx="116567">
                  <c:v>-41.7480469</c:v>
                </c:pt>
                <c:pt idx="116568">
                  <c:v>7.44628906</c:v>
                </c:pt>
                <c:pt idx="116569">
                  <c:v>55.5419922</c:v>
                </c:pt>
                <c:pt idx="116570">
                  <c:v>89.2333984</c:v>
                </c:pt>
                <c:pt idx="116571">
                  <c:v>105.59082</c:v>
                </c:pt>
                <c:pt idx="116572">
                  <c:v>86.05957029999998</c:v>
                </c:pt>
                <c:pt idx="116573">
                  <c:v>43.7011719</c:v>
                </c:pt>
                <c:pt idx="116574">
                  <c:v>-5.98144531</c:v>
                </c:pt>
                <c:pt idx="116575">
                  <c:v>-54.4433594</c:v>
                </c:pt>
                <c:pt idx="116576">
                  <c:v>-98.1445312</c:v>
                </c:pt>
                <c:pt idx="116577">
                  <c:v>-105.224609</c:v>
                </c:pt>
                <c:pt idx="116578">
                  <c:v>-85.20507809999994</c:v>
                </c:pt>
                <c:pt idx="116579">
                  <c:v>-49.0722656</c:v>
                </c:pt>
                <c:pt idx="116580">
                  <c:v>-0.854492188</c:v>
                </c:pt>
                <c:pt idx="116581">
                  <c:v>52.4902344</c:v>
                </c:pt>
                <c:pt idx="116582">
                  <c:v>82.6416016</c:v>
                </c:pt>
                <c:pt idx="116583">
                  <c:v>96.1914062</c:v>
                </c:pt>
                <c:pt idx="116584">
                  <c:v>82.5195312</c:v>
                </c:pt>
                <c:pt idx="116585">
                  <c:v>48.828125</c:v>
                </c:pt>
                <c:pt idx="116586">
                  <c:v>-0.48828125</c:v>
                </c:pt>
                <c:pt idx="116587">
                  <c:v>-53.8330078</c:v>
                </c:pt>
                <c:pt idx="116588">
                  <c:v>-91.9189453</c:v>
                </c:pt>
                <c:pt idx="116589">
                  <c:v>-104.248047</c:v>
                </c:pt>
                <c:pt idx="116590">
                  <c:v>-90.08789059999998</c:v>
                </c:pt>
                <c:pt idx="116591">
                  <c:v>-51.5136719</c:v>
                </c:pt>
                <c:pt idx="116592">
                  <c:v>-1.34277344</c:v>
                </c:pt>
                <c:pt idx="116593">
                  <c:v>49.6826172</c:v>
                </c:pt>
                <c:pt idx="116594">
                  <c:v>90.82031249999996</c:v>
                </c:pt>
                <c:pt idx="116595">
                  <c:v>105.712891</c:v>
                </c:pt>
                <c:pt idx="116596">
                  <c:v>95.2148438</c:v>
                </c:pt>
                <c:pt idx="116597">
                  <c:v>56.5185547</c:v>
                </c:pt>
                <c:pt idx="116598">
                  <c:v>10.6201172</c:v>
                </c:pt>
                <c:pt idx="116599">
                  <c:v>-35.4003906</c:v>
                </c:pt>
                <c:pt idx="116600">
                  <c:v>-80.68847659999993</c:v>
                </c:pt>
                <c:pt idx="116601">
                  <c:v>-99.85351559999998</c:v>
                </c:pt>
                <c:pt idx="116602">
                  <c:v>-97.4121094</c:v>
                </c:pt>
                <c:pt idx="116603">
                  <c:v>-62.8662109</c:v>
                </c:pt>
                <c:pt idx="116604">
                  <c:v>-7.20214844</c:v>
                </c:pt>
                <c:pt idx="116605">
                  <c:v>45.0439453</c:v>
                </c:pt>
                <c:pt idx="116606">
                  <c:v>80.2001953</c:v>
                </c:pt>
                <c:pt idx="116607">
                  <c:v>99.60937499999996</c:v>
                </c:pt>
                <c:pt idx="116608">
                  <c:v>98.38867190000001</c:v>
                </c:pt>
                <c:pt idx="116609">
                  <c:v>65.0634766</c:v>
                </c:pt>
                <c:pt idx="116610">
                  <c:v>13.4277344</c:v>
                </c:pt>
                <c:pt idx="116611">
                  <c:v>-34.5458984</c:v>
                </c:pt>
                <c:pt idx="116612">
                  <c:v>-79.34570309999998</c:v>
                </c:pt>
                <c:pt idx="116613">
                  <c:v>-104.492188</c:v>
                </c:pt>
                <c:pt idx="116614">
                  <c:v>-92.89550779999998</c:v>
                </c:pt>
                <c:pt idx="116615">
                  <c:v>-58.83789059999999</c:v>
                </c:pt>
                <c:pt idx="116616">
                  <c:v>-21.9726562</c:v>
                </c:pt>
                <c:pt idx="116617">
                  <c:v>31.4941406</c:v>
                </c:pt>
                <c:pt idx="116618">
                  <c:v>76.9042969</c:v>
                </c:pt>
                <c:pt idx="116619">
                  <c:v>96.4355469</c:v>
                </c:pt>
                <c:pt idx="116620">
                  <c:v>93.75</c:v>
                </c:pt>
                <c:pt idx="116621">
                  <c:v>72.7539062</c:v>
                </c:pt>
                <c:pt idx="116622">
                  <c:v>24.1699219</c:v>
                </c:pt>
                <c:pt idx="116623">
                  <c:v>-32.7148438</c:v>
                </c:pt>
                <c:pt idx="116624">
                  <c:v>-69.8242188</c:v>
                </c:pt>
                <c:pt idx="116625">
                  <c:v>-93.75</c:v>
                </c:pt>
                <c:pt idx="116626">
                  <c:v>-95.4589844</c:v>
                </c:pt>
                <c:pt idx="116627">
                  <c:v>-68.35937499999996</c:v>
                </c:pt>
                <c:pt idx="116628">
                  <c:v>-33.6914062</c:v>
                </c:pt>
                <c:pt idx="116629">
                  <c:v>24.2919922</c:v>
                </c:pt>
                <c:pt idx="116630">
                  <c:v>67.38281249999996</c:v>
                </c:pt>
                <c:pt idx="116631">
                  <c:v>93.5058594</c:v>
                </c:pt>
                <c:pt idx="116632">
                  <c:v>98.75488279999998</c:v>
                </c:pt>
                <c:pt idx="116633">
                  <c:v>85.8154297</c:v>
                </c:pt>
                <c:pt idx="116634">
                  <c:v>36.4990234</c:v>
                </c:pt>
                <c:pt idx="116635">
                  <c:v>-16.8457031</c:v>
                </c:pt>
                <c:pt idx="116636">
                  <c:v>-70.9228516</c:v>
                </c:pt>
                <c:pt idx="116637">
                  <c:v>-102.172852</c:v>
                </c:pt>
                <c:pt idx="116638">
                  <c:v>-104.492188</c:v>
                </c:pt>
                <c:pt idx="116639">
                  <c:v>-78.8574219</c:v>
                </c:pt>
                <c:pt idx="116640">
                  <c:v>-39.1845703</c:v>
                </c:pt>
                <c:pt idx="116641">
                  <c:v>18.4326172</c:v>
                </c:pt>
                <c:pt idx="116642">
                  <c:v>61.0351562</c:v>
                </c:pt>
                <c:pt idx="116643">
                  <c:v>88.5009766</c:v>
                </c:pt>
                <c:pt idx="116644">
                  <c:v>97.90039059999998</c:v>
                </c:pt>
                <c:pt idx="116645">
                  <c:v>78.4912109</c:v>
                </c:pt>
                <c:pt idx="116646">
                  <c:v>36.0107422</c:v>
                </c:pt>
                <c:pt idx="116647">
                  <c:v>-10.4980469</c:v>
                </c:pt>
                <c:pt idx="116648">
                  <c:v>-51.8798828</c:v>
                </c:pt>
                <c:pt idx="116649">
                  <c:v>-88.2568359</c:v>
                </c:pt>
                <c:pt idx="116650">
                  <c:v>-98.1445312</c:v>
                </c:pt>
                <c:pt idx="116651">
                  <c:v>-91.55273440000001</c:v>
                </c:pt>
                <c:pt idx="116652">
                  <c:v>-43.9453125</c:v>
                </c:pt>
                <c:pt idx="116653">
                  <c:v>10.4980469</c:v>
                </c:pt>
                <c:pt idx="116654">
                  <c:v>54.8095703</c:v>
                </c:pt>
                <c:pt idx="116655">
                  <c:v>95.703125</c:v>
                </c:pt>
                <c:pt idx="116656">
                  <c:v>105.712891</c:v>
                </c:pt>
                <c:pt idx="116657">
                  <c:v>87.15820309999998</c:v>
                </c:pt>
                <c:pt idx="116658">
                  <c:v>46.875</c:v>
                </c:pt>
                <c:pt idx="116659">
                  <c:v>-0.9765625</c:v>
                </c:pt>
                <c:pt idx="116660">
                  <c:v>-50.4150391</c:v>
                </c:pt>
                <c:pt idx="116661">
                  <c:v>-86.3037109</c:v>
                </c:pt>
                <c:pt idx="116662">
                  <c:v>-104.736328</c:v>
                </c:pt>
                <c:pt idx="116663">
                  <c:v>-88.0126953</c:v>
                </c:pt>
                <c:pt idx="116664">
                  <c:v>-54.1992188</c:v>
                </c:pt>
                <c:pt idx="116665">
                  <c:v>-4.76074219</c:v>
                </c:pt>
                <c:pt idx="116666">
                  <c:v>46.3867188</c:v>
                </c:pt>
                <c:pt idx="116667">
                  <c:v>87.2802734</c:v>
                </c:pt>
                <c:pt idx="116668">
                  <c:v>104.614258</c:v>
                </c:pt>
                <c:pt idx="116669">
                  <c:v>91.0644531</c:v>
                </c:pt>
                <c:pt idx="116670">
                  <c:v>49.9267578</c:v>
                </c:pt>
                <c:pt idx="116671">
                  <c:v>5.73730469</c:v>
                </c:pt>
                <c:pt idx="116672">
                  <c:v>-45.8984375</c:v>
                </c:pt>
                <c:pt idx="116673">
                  <c:v>-86.42578119999993</c:v>
                </c:pt>
                <c:pt idx="116674">
                  <c:v>-102.783203</c:v>
                </c:pt>
                <c:pt idx="116675">
                  <c:v>-88.0126953</c:v>
                </c:pt>
                <c:pt idx="116676">
                  <c:v>-56.640625</c:v>
                </c:pt>
                <c:pt idx="116677">
                  <c:v>-11.1083984</c:v>
                </c:pt>
                <c:pt idx="116678">
                  <c:v>44.3115234</c:v>
                </c:pt>
                <c:pt idx="116679">
                  <c:v>86.7919922</c:v>
                </c:pt>
                <c:pt idx="116680">
                  <c:v>105.957031</c:v>
                </c:pt>
                <c:pt idx="116681">
                  <c:v>93.5058594</c:v>
                </c:pt>
                <c:pt idx="116682">
                  <c:v>66.8945312</c:v>
                </c:pt>
                <c:pt idx="116683">
                  <c:v>14.5263672</c:v>
                </c:pt>
                <c:pt idx="116684">
                  <c:v>-39.7949219</c:v>
                </c:pt>
                <c:pt idx="116685">
                  <c:v>-84.9609375</c:v>
                </c:pt>
                <c:pt idx="116686">
                  <c:v>-99.3652344</c:v>
                </c:pt>
                <c:pt idx="116687">
                  <c:v>-94.3603516</c:v>
                </c:pt>
                <c:pt idx="116688">
                  <c:v>-66.52832029999998</c:v>
                </c:pt>
                <c:pt idx="116689">
                  <c:v>-17.2119141</c:v>
                </c:pt>
                <c:pt idx="116690">
                  <c:v>34.9121094</c:v>
                </c:pt>
                <c:pt idx="116691">
                  <c:v>81.29882809999998</c:v>
                </c:pt>
                <c:pt idx="116692">
                  <c:v>103.759766</c:v>
                </c:pt>
                <c:pt idx="116693">
                  <c:v>95.82519529999998</c:v>
                </c:pt>
                <c:pt idx="116694">
                  <c:v>72.7539062</c:v>
                </c:pt>
                <c:pt idx="116695">
                  <c:v>22.0947266</c:v>
                </c:pt>
                <c:pt idx="116696">
                  <c:v>-26.9775391</c:v>
                </c:pt>
                <c:pt idx="116697">
                  <c:v>-74.9511719</c:v>
                </c:pt>
                <c:pt idx="116698">
                  <c:v>-96.1914062</c:v>
                </c:pt>
                <c:pt idx="116699">
                  <c:v>-93.1396484</c:v>
                </c:pt>
                <c:pt idx="116700">
                  <c:v>-68.35937499999996</c:v>
                </c:pt>
                <c:pt idx="116701">
                  <c:v>-26.0009766</c:v>
                </c:pt>
                <c:pt idx="116702">
                  <c:v>26.1230469</c:v>
                </c:pt>
                <c:pt idx="116703">
                  <c:v>75.19531249999996</c:v>
                </c:pt>
                <c:pt idx="116704">
                  <c:v>94.4824219</c:v>
                </c:pt>
                <c:pt idx="116705">
                  <c:v>102.905273</c:v>
                </c:pt>
                <c:pt idx="116706">
                  <c:v>76.4160156</c:v>
                </c:pt>
                <c:pt idx="116707">
                  <c:v>30.3955078</c:v>
                </c:pt>
                <c:pt idx="116708">
                  <c:v>-18.9208984</c:v>
                </c:pt>
                <c:pt idx="116709">
                  <c:v>-71.4111328</c:v>
                </c:pt>
                <c:pt idx="116710">
                  <c:v>-99.1210938</c:v>
                </c:pt>
                <c:pt idx="116711">
                  <c:v>-106.933594</c:v>
                </c:pt>
                <c:pt idx="116712">
                  <c:v>-79.9560547</c:v>
                </c:pt>
                <c:pt idx="116713">
                  <c:v>-34.9121094</c:v>
                </c:pt>
                <c:pt idx="116714">
                  <c:v>21.9726562</c:v>
                </c:pt>
                <c:pt idx="116715">
                  <c:v>66.2841797</c:v>
                </c:pt>
                <c:pt idx="116716">
                  <c:v>95.9472656</c:v>
                </c:pt>
                <c:pt idx="116717">
                  <c:v>109.130859</c:v>
                </c:pt>
                <c:pt idx="116718">
                  <c:v>82.27539059999994</c:v>
                </c:pt>
                <c:pt idx="116719">
                  <c:v>34.3017578</c:v>
                </c:pt>
                <c:pt idx="116720">
                  <c:v>-17.2119141</c:v>
                </c:pt>
                <c:pt idx="116721">
                  <c:v>-71.6552734</c:v>
                </c:pt>
                <c:pt idx="116722">
                  <c:v>-99.3652344</c:v>
                </c:pt>
                <c:pt idx="116723">
                  <c:v>-95.3369141</c:v>
                </c:pt>
                <c:pt idx="116724">
                  <c:v>-79.1015625</c:v>
                </c:pt>
                <c:pt idx="116725">
                  <c:v>-40.0390625</c:v>
                </c:pt>
                <c:pt idx="116726">
                  <c:v>12.9394531</c:v>
                </c:pt>
                <c:pt idx="116727">
                  <c:v>60.7910156</c:v>
                </c:pt>
                <c:pt idx="116728">
                  <c:v>92.2851562</c:v>
                </c:pt>
                <c:pt idx="116729">
                  <c:v>100.097656</c:v>
                </c:pt>
                <c:pt idx="116730">
                  <c:v>84.3505859</c:v>
                </c:pt>
                <c:pt idx="116731">
                  <c:v>52.734375</c:v>
                </c:pt>
                <c:pt idx="116732">
                  <c:v>-4.15039062</c:v>
                </c:pt>
                <c:pt idx="116733">
                  <c:v>-58.2275391</c:v>
                </c:pt>
                <c:pt idx="116734">
                  <c:v>-91.0644531</c:v>
                </c:pt>
                <c:pt idx="116735">
                  <c:v>-97.77832029999998</c:v>
                </c:pt>
                <c:pt idx="116736">
                  <c:v>-87.5244141</c:v>
                </c:pt>
                <c:pt idx="116737">
                  <c:v>-54.0771484</c:v>
                </c:pt>
                <c:pt idx="116738">
                  <c:v>0.854492188</c:v>
                </c:pt>
                <c:pt idx="116739">
                  <c:v>53.2226562</c:v>
                </c:pt>
                <c:pt idx="116740">
                  <c:v>89.35546879999995</c:v>
                </c:pt>
                <c:pt idx="116741">
                  <c:v>95.703125</c:v>
                </c:pt>
                <c:pt idx="116742">
                  <c:v>83.0078125</c:v>
                </c:pt>
                <c:pt idx="116743">
                  <c:v>58.59375</c:v>
                </c:pt>
                <c:pt idx="116744">
                  <c:v>3.29589844</c:v>
                </c:pt>
                <c:pt idx="116745">
                  <c:v>-46.9970703</c:v>
                </c:pt>
                <c:pt idx="116746">
                  <c:v>-83.0078125</c:v>
                </c:pt>
                <c:pt idx="116747">
                  <c:v>-100.219727</c:v>
                </c:pt>
                <c:pt idx="116748">
                  <c:v>-92.0410156</c:v>
                </c:pt>
                <c:pt idx="116749">
                  <c:v>-59.4482422</c:v>
                </c:pt>
                <c:pt idx="116750">
                  <c:v>-10.3759766</c:v>
                </c:pt>
                <c:pt idx="116751">
                  <c:v>43.8232422</c:v>
                </c:pt>
                <c:pt idx="116752">
                  <c:v>84.9609375</c:v>
                </c:pt>
                <c:pt idx="116753">
                  <c:v>100.952148</c:v>
                </c:pt>
                <c:pt idx="116754">
                  <c:v>91.6748047</c:v>
                </c:pt>
                <c:pt idx="116755">
                  <c:v>56.88476559999999</c:v>
                </c:pt>
                <c:pt idx="116756">
                  <c:v>13.1835938</c:v>
                </c:pt>
                <c:pt idx="116757">
                  <c:v>-39.30664059999999</c:v>
                </c:pt>
                <c:pt idx="116758">
                  <c:v>-81.0546875</c:v>
                </c:pt>
                <c:pt idx="116759">
                  <c:v>-102.539062</c:v>
                </c:pt>
                <c:pt idx="116760">
                  <c:v>-93.1396484</c:v>
                </c:pt>
                <c:pt idx="116761">
                  <c:v>-63.7207031</c:v>
                </c:pt>
                <c:pt idx="116762">
                  <c:v>-17.0898438</c:v>
                </c:pt>
                <c:pt idx="116763">
                  <c:v>34.17968749999999</c:v>
                </c:pt>
                <c:pt idx="116764">
                  <c:v>77.75878909999996</c:v>
                </c:pt>
                <c:pt idx="116765">
                  <c:v>100.830078</c:v>
                </c:pt>
                <c:pt idx="116766">
                  <c:v>89.35546879999995</c:v>
                </c:pt>
                <c:pt idx="116767">
                  <c:v>71.4111328</c:v>
                </c:pt>
                <c:pt idx="116768">
                  <c:v>15.9912109</c:v>
                </c:pt>
                <c:pt idx="116769">
                  <c:v>-31.0058594</c:v>
                </c:pt>
                <c:pt idx="116770">
                  <c:v>-66.8945312</c:v>
                </c:pt>
                <c:pt idx="116771">
                  <c:v>-94.7265625</c:v>
                </c:pt>
                <c:pt idx="116772">
                  <c:v>-99.1210938</c:v>
                </c:pt>
                <c:pt idx="116773">
                  <c:v>-73.2421875</c:v>
                </c:pt>
                <c:pt idx="116774">
                  <c:v>-25.1464844</c:v>
                </c:pt>
                <c:pt idx="116775">
                  <c:v>27.34375</c:v>
                </c:pt>
                <c:pt idx="116776">
                  <c:v>67.7490234</c:v>
                </c:pt>
                <c:pt idx="116777">
                  <c:v>101.44043</c:v>
                </c:pt>
                <c:pt idx="116778">
                  <c:v>101.318359</c:v>
                </c:pt>
                <c:pt idx="116779">
                  <c:v>72.3876953</c:v>
                </c:pt>
                <c:pt idx="116780">
                  <c:v>25.2685547</c:v>
                </c:pt>
                <c:pt idx="116781">
                  <c:v>-26.9775391</c:v>
                </c:pt>
                <c:pt idx="116782">
                  <c:v>-71.1669922</c:v>
                </c:pt>
                <c:pt idx="116783">
                  <c:v>-95.2148438</c:v>
                </c:pt>
                <c:pt idx="116784">
                  <c:v>-98.75488279999998</c:v>
                </c:pt>
                <c:pt idx="116785">
                  <c:v>-76.9042969</c:v>
                </c:pt>
                <c:pt idx="116786">
                  <c:v>-28.44238279999998</c:v>
                </c:pt>
                <c:pt idx="116787">
                  <c:v>24.0478516</c:v>
                </c:pt>
                <c:pt idx="116788">
                  <c:v>68.60351559999998</c:v>
                </c:pt>
                <c:pt idx="116789">
                  <c:v>94.97070309999998</c:v>
                </c:pt>
                <c:pt idx="116790">
                  <c:v>95.4589844</c:v>
                </c:pt>
                <c:pt idx="116791">
                  <c:v>74.0966797</c:v>
                </c:pt>
                <c:pt idx="116792">
                  <c:v>34.9121094</c:v>
                </c:pt>
                <c:pt idx="116793">
                  <c:v>-22.5830078</c:v>
                </c:pt>
                <c:pt idx="116794">
                  <c:v>-63.9648438</c:v>
                </c:pt>
                <c:pt idx="116795">
                  <c:v>-92.5292969</c:v>
                </c:pt>
                <c:pt idx="116796">
                  <c:v>-97.2900391</c:v>
                </c:pt>
                <c:pt idx="116797">
                  <c:v>-82.15332029999998</c:v>
                </c:pt>
                <c:pt idx="116798">
                  <c:v>-36.7431641</c:v>
                </c:pt>
                <c:pt idx="116799">
                  <c:v>16.1132812</c:v>
                </c:pt>
                <c:pt idx="116800">
                  <c:v>59.5703125</c:v>
                </c:pt>
                <c:pt idx="116801">
                  <c:v>97.65625</c:v>
                </c:pt>
                <c:pt idx="116802">
                  <c:v>100.219727</c:v>
                </c:pt>
                <c:pt idx="116803">
                  <c:v>79.7119141</c:v>
                </c:pt>
                <c:pt idx="116804">
                  <c:v>41.5039062</c:v>
                </c:pt>
                <c:pt idx="116805">
                  <c:v>-4.51660156</c:v>
                </c:pt>
                <c:pt idx="116806">
                  <c:v>-47.2412109</c:v>
                </c:pt>
                <c:pt idx="116807">
                  <c:v>-87.4023438</c:v>
                </c:pt>
                <c:pt idx="116808">
                  <c:v>-103.393555</c:v>
                </c:pt>
                <c:pt idx="116809">
                  <c:v>-84.9609375</c:v>
                </c:pt>
                <c:pt idx="116810">
                  <c:v>-53.2226562</c:v>
                </c:pt>
                <c:pt idx="116811">
                  <c:v>-0.610351562</c:v>
                </c:pt>
                <c:pt idx="116812">
                  <c:v>48.3398438</c:v>
                </c:pt>
                <c:pt idx="116813">
                  <c:v>86.6699219</c:v>
                </c:pt>
                <c:pt idx="116814">
                  <c:v>101.928711</c:v>
                </c:pt>
                <c:pt idx="116815">
                  <c:v>88.37890619999993</c:v>
                </c:pt>
                <c:pt idx="116816">
                  <c:v>49.0722656</c:v>
                </c:pt>
                <c:pt idx="116817">
                  <c:v>0.244140625</c:v>
                </c:pt>
                <c:pt idx="116818">
                  <c:v>-46.2646484</c:v>
                </c:pt>
                <c:pt idx="116819">
                  <c:v>-80.9326172</c:v>
                </c:pt>
                <c:pt idx="116820">
                  <c:v>-100.585938</c:v>
                </c:pt>
                <c:pt idx="116821">
                  <c:v>-82.7636719</c:v>
                </c:pt>
                <c:pt idx="116822">
                  <c:v>-56.2744141</c:v>
                </c:pt>
                <c:pt idx="116823">
                  <c:v>-10.2539062</c:v>
                </c:pt>
                <c:pt idx="116824">
                  <c:v>40.0390625</c:v>
                </c:pt>
                <c:pt idx="116825">
                  <c:v>87.2802734</c:v>
                </c:pt>
                <c:pt idx="116826">
                  <c:v>106.811523</c:v>
                </c:pt>
                <c:pt idx="116827">
                  <c:v>87.890625</c:v>
                </c:pt>
                <c:pt idx="116828">
                  <c:v>59.9365234</c:v>
                </c:pt>
                <c:pt idx="116829">
                  <c:v>7.44628906</c:v>
                </c:pt>
                <c:pt idx="116830">
                  <c:v>-46.5087891</c:v>
                </c:pt>
                <c:pt idx="116831">
                  <c:v>-91.4306641</c:v>
                </c:pt>
                <c:pt idx="116832">
                  <c:v>-106.933594</c:v>
                </c:pt>
                <c:pt idx="116833">
                  <c:v>-94.7265625</c:v>
                </c:pt>
                <c:pt idx="116834">
                  <c:v>-62.0117188</c:v>
                </c:pt>
                <c:pt idx="116835">
                  <c:v>-15.5029297</c:v>
                </c:pt>
                <c:pt idx="116836">
                  <c:v>35.2783203</c:v>
                </c:pt>
                <c:pt idx="116837">
                  <c:v>75.4394531</c:v>
                </c:pt>
                <c:pt idx="116838">
                  <c:v>94.4824219</c:v>
                </c:pt>
                <c:pt idx="116839">
                  <c:v>98.5107422</c:v>
                </c:pt>
                <c:pt idx="116840">
                  <c:v>68.1152344</c:v>
                </c:pt>
                <c:pt idx="116841">
                  <c:v>23.5595703</c:v>
                </c:pt>
                <c:pt idx="116842">
                  <c:v>-32.1044922</c:v>
                </c:pt>
                <c:pt idx="116843">
                  <c:v>-76.6601562</c:v>
                </c:pt>
                <c:pt idx="116844">
                  <c:v>-98.63281249999996</c:v>
                </c:pt>
                <c:pt idx="116845">
                  <c:v>-89.5996094</c:v>
                </c:pt>
                <c:pt idx="116846">
                  <c:v>-66.1621094</c:v>
                </c:pt>
                <c:pt idx="116847">
                  <c:v>-28.5644531</c:v>
                </c:pt>
                <c:pt idx="116848">
                  <c:v>33.6914062</c:v>
                </c:pt>
                <c:pt idx="116849">
                  <c:v>77.27050779999998</c:v>
                </c:pt>
                <c:pt idx="116850">
                  <c:v>97.65625</c:v>
                </c:pt>
                <c:pt idx="116851">
                  <c:v>101.68457</c:v>
                </c:pt>
                <c:pt idx="116852">
                  <c:v>77.39257809999994</c:v>
                </c:pt>
                <c:pt idx="116853">
                  <c:v>24.4140625</c:v>
                </c:pt>
                <c:pt idx="116854">
                  <c:v>-23.4375</c:v>
                </c:pt>
                <c:pt idx="116855">
                  <c:v>-72.3876953</c:v>
                </c:pt>
                <c:pt idx="116856">
                  <c:v>-94.4824219</c:v>
                </c:pt>
                <c:pt idx="116857">
                  <c:v>-91.55273440000001</c:v>
                </c:pt>
                <c:pt idx="116858">
                  <c:v>-77.5146484</c:v>
                </c:pt>
                <c:pt idx="116859">
                  <c:v>-42.7246094</c:v>
                </c:pt>
                <c:pt idx="116860">
                  <c:v>18.6767578</c:v>
                </c:pt>
                <c:pt idx="116861">
                  <c:v>70.67871089999993</c:v>
                </c:pt>
                <c:pt idx="116862">
                  <c:v>104.370117</c:v>
                </c:pt>
                <c:pt idx="116863">
                  <c:v>105.46875</c:v>
                </c:pt>
                <c:pt idx="116864">
                  <c:v>80.68847659999993</c:v>
                </c:pt>
                <c:pt idx="116865">
                  <c:v>32.7148438</c:v>
                </c:pt>
                <c:pt idx="116866">
                  <c:v>-18.3105469</c:v>
                </c:pt>
                <c:pt idx="116867">
                  <c:v>-62.9882812</c:v>
                </c:pt>
                <c:pt idx="116868">
                  <c:v>-94.1162109</c:v>
                </c:pt>
                <c:pt idx="116869">
                  <c:v>-99.60937499999996</c:v>
                </c:pt>
                <c:pt idx="116870">
                  <c:v>-83.8623047</c:v>
                </c:pt>
                <c:pt idx="116871">
                  <c:v>-40.8935547</c:v>
                </c:pt>
                <c:pt idx="116872">
                  <c:v>9.765625</c:v>
                </c:pt>
                <c:pt idx="116873">
                  <c:v>66.0400391</c:v>
                </c:pt>
                <c:pt idx="116874">
                  <c:v>87.2802734</c:v>
                </c:pt>
                <c:pt idx="116875">
                  <c:v>98.1445312</c:v>
                </c:pt>
                <c:pt idx="116876">
                  <c:v>83.984375</c:v>
                </c:pt>
                <c:pt idx="116877">
                  <c:v>43.8232422</c:v>
                </c:pt>
                <c:pt idx="116878">
                  <c:v>-7.08007812</c:v>
                </c:pt>
                <c:pt idx="116879">
                  <c:v>-53.2226562</c:v>
                </c:pt>
                <c:pt idx="116880">
                  <c:v>-85.9375</c:v>
                </c:pt>
                <c:pt idx="116881">
                  <c:v>-103.149414</c:v>
                </c:pt>
                <c:pt idx="116882">
                  <c:v>-85.8154297</c:v>
                </c:pt>
                <c:pt idx="116883">
                  <c:v>-52.8564453</c:v>
                </c:pt>
                <c:pt idx="116884">
                  <c:v>0.854492188</c:v>
                </c:pt>
                <c:pt idx="116885">
                  <c:v>50.6591797</c:v>
                </c:pt>
                <c:pt idx="116886">
                  <c:v>89.2333984</c:v>
                </c:pt>
                <c:pt idx="116887">
                  <c:v>105.46875</c:v>
                </c:pt>
                <c:pt idx="116888">
                  <c:v>88.2568359</c:v>
                </c:pt>
                <c:pt idx="116889">
                  <c:v>55.1757812</c:v>
                </c:pt>
                <c:pt idx="116890">
                  <c:v>3.54003906</c:v>
                </c:pt>
                <c:pt idx="116891">
                  <c:v>-50.1708984</c:v>
                </c:pt>
                <c:pt idx="116892">
                  <c:v>-82.3974609</c:v>
                </c:pt>
                <c:pt idx="116893">
                  <c:v>-102.416992</c:v>
                </c:pt>
                <c:pt idx="116894">
                  <c:v>-95.703125</c:v>
                </c:pt>
                <c:pt idx="116895">
                  <c:v>-56.5185547</c:v>
                </c:pt>
                <c:pt idx="116896">
                  <c:v>-6.103515619999995</c:v>
                </c:pt>
                <c:pt idx="116897">
                  <c:v>46.1425781</c:v>
                </c:pt>
                <c:pt idx="116898">
                  <c:v>92.89550779999998</c:v>
                </c:pt>
                <c:pt idx="116899">
                  <c:v>101.928711</c:v>
                </c:pt>
                <c:pt idx="116900">
                  <c:v>96.1914062</c:v>
                </c:pt>
                <c:pt idx="116901">
                  <c:v>61.8896484</c:v>
                </c:pt>
                <c:pt idx="116902">
                  <c:v>10.0097656</c:v>
                </c:pt>
                <c:pt idx="116903">
                  <c:v>-43.9453125</c:v>
                </c:pt>
                <c:pt idx="116904">
                  <c:v>-82.6416016</c:v>
                </c:pt>
                <c:pt idx="116905">
                  <c:v>-102.416992</c:v>
                </c:pt>
                <c:pt idx="116906">
                  <c:v>-94.97070309999998</c:v>
                </c:pt>
                <c:pt idx="116907">
                  <c:v>-69.0917969</c:v>
                </c:pt>
                <c:pt idx="116908">
                  <c:v>-14.2822266</c:v>
                </c:pt>
                <c:pt idx="116909">
                  <c:v>35.5224609</c:v>
                </c:pt>
                <c:pt idx="116910">
                  <c:v>75.19531249999996</c:v>
                </c:pt>
                <c:pt idx="116911">
                  <c:v>96.5576172</c:v>
                </c:pt>
                <c:pt idx="116912">
                  <c:v>93.9941406</c:v>
                </c:pt>
                <c:pt idx="116913">
                  <c:v>68.1152344</c:v>
                </c:pt>
                <c:pt idx="116914">
                  <c:v>14.8925781</c:v>
                </c:pt>
                <c:pt idx="116915">
                  <c:v>-37.5976562</c:v>
                </c:pt>
                <c:pt idx="116916">
                  <c:v>-76.2939453</c:v>
                </c:pt>
                <c:pt idx="116917">
                  <c:v>-101.928711</c:v>
                </c:pt>
                <c:pt idx="116918">
                  <c:v>-98.5107422</c:v>
                </c:pt>
                <c:pt idx="116919">
                  <c:v>-67.38281249999996</c:v>
                </c:pt>
                <c:pt idx="116920">
                  <c:v>-22.5830078</c:v>
                </c:pt>
                <c:pt idx="116921">
                  <c:v>25.7568359</c:v>
                </c:pt>
                <c:pt idx="116922">
                  <c:v>70.1904297</c:v>
                </c:pt>
                <c:pt idx="116923">
                  <c:v>95.9472656</c:v>
                </c:pt>
                <c:pt idx="116924">
                  <c:v>104.248047</c:v>
                </c:pt>
                <c:pt idx="116925">
                  <c:v>75.9277344</c:v>
                </c:pt>
                <c:pt idx="116926">
                  <c:v>24.2919922</c:v>
                </c:pt>
                <c:pt idx="116927">
                  <c:v>-26.9775391</c:v>
                </c:pt>
                <c:pt idx="116928">
                  <c:v>-71.5332031</c:v>
                </c:pt>
                <c:pt idx="116929">
                  <c:v>-102.294922</c:v>
                </c:pt>
                <c:pt idx="116930">
                  <c:v>-97.0458984</c:v>
                </c:pt>
                <c:pt idx="116931">
                  <c:v>-76.4160156</c:v>
                </c:pt>
                <c:pt idx="116932">
                  <c:v>-38.6962891</c:v>
                </c:pt>
                <c:pt idx="116933">
                  <c:v>27.7099609</c:v>
                </c:pt>
                <c:pt idx="116934">
                  <c:v>80.2001953</c:v>
                </c:pt>
                <c:pt idx="116935">
                  <c:v>96.4355469</c:v>
                </c:pt>
                <c:pt idx="116936">
                  <c:v>101.318359</c:v>
                </c:pt>
                <c:pt idx="116937">
                  <c:v>69.7021484</c:v>
                </c:pt>
                <c:pt idx="116938">
                  <c:v>31.4941406</c:v>
                </c:pt>
                <c:pt idx="116939">
                  <c:v>-21.484375</c:v>
                </c:pt>
                <c:pt idx="116940">
                  <c:v>-70.80078119999993</c:v>
                </c:pt>
                <c:pt idx="116941">
                  <c:v>-93.9941406</c:v>
                </c:pt>
                <c:pt idx="116942">
                  <c:v>-97.5341797</c:v>
                </c:pt>
                <c:pt idx="116943">
                  <c:v>-83.4960938</c:v>
                </c:pt>
                <c:pt idx="116944">
                  <c:v>-36.7431641</c:v>
                </c:pt>
                <c:pt idx="116945">
                  <c:v>13.671875</c:v>
                </c:pt>
                <c:pt idx="116946">
                  <c:v>58.9599609</c:v>
                </c:pt>
                <c:pt idx="116947">
                  <c:v>95.3369141</c:v>
                </c:pt>
                <c:pt idx="116948">
                  <c:v>100.830078</c:v>
                </c:pt>
                <c:pt idx="116949">
                  <c:v>85.6933594</c:v>
                </c:pt>
                <c:pt idx="116950">
                  <c:v>41.9921875</c:v>
                </c:pt>
                <c:pt idx="116951">
                  <c:v>-19.2871094</c:v>
                </c:pt>
                <c:pt idx="116952">
                  <c:v>-65.3076172</c:v>
                </c:pt>
                <c:pt idx="116953">
                  <c:v>-95.2148438</c:v>
                </c:pt>
                <c:pt idx="116954">
                  <c:v>-101.318359</c:v>
                </c:pt>
                <c:pt idx="116955">
                  <c:v>-80.2001953</c:v>
                </c:pt>
                <c:pt idx="116956">
                  <c:v>-39.7949219</c:v>
                </c:pt>
                <c:pt idx="116957">
                  <c:v>0.9765625</c:v>
                </c:pt>
                <c:pt idx="116958">
                  <c:v>56.3964844</c:v>
                </c:pt>
                <c:pt idx="116959">
                  <c:v>90.33203119999993</c:v>
                </c:pt>
                <c:pt idx="116960">
                  <c:v>100.463867</c:v>
                </c:pt>
                <c:pt idx="116961">
                  <c:v>90.08789059999998</c:v>
                </c:pt>
                <c:pt idx="116962">
                  <c:v>49.5605469</c:v>
                </c:pt>
                <c:pt idx="116963">
                  <c:v>2.56347656</c:v>
                </c:pt>
                <c:pt idx="116964">
                  <c:v>-52.3681641</c:v>
                </c:pt>
                <c:pt idx="116965">
                  <c:v>-87.6464844</c:v>
                </c:pt>
                <c:pt idx="116966">
                  <c:v>-97.5341797</c:v>
                </c:pt>
                <c:pt idx="116967">
                  <c:v>-92.2851562</c:v>
                </c:pt>
                <c:pt idx="116968">
                  <c:v>-46.2646484</c:v>
                </c:pt>
                <c:pt idx="116969">
                  <c:v>1.34277344</c:v>
                </c:pt>
                <c:pt idx="116970">
                  <c:v>43.3349609</c:v>
                </c:pt>
                <c:pt idx="116971">
                  <c:v>88.2568359</c:v>
                </c:pt>
                <c:pt idx="116972">
                  <c:v>98.0224609</c:v>
                </c:pt>
                <c:pt idx="116973">
                  <c:v>84.4726562</c:v>
                </c:pt>
                <c:pt idx="116974">
                  <c:v>53.5888672</c:v>
                </c:pt>
                <c:pt idx="116975">
                  <c:v>5.24902344</c:v>
                </c:pt>
                <c:pt idx="116976">
                  <c:v>-42.2363281</c:v>
                </c:pt>
                <c:pt idx="116977">
                  <c:v>-90.2099609</c:v>
                </c:pt>
                <c:pt idx="116978">
                  <c:v>-97.90039059999998</c:v>
                </c:pt>
                <c:pt idx="116979">
                  <c:v>-89.5996094</c:v>
                </c:pt>
                <c:pt idx="116980">
                  <c:v>-60.0585938</c:v>
                </c:pt>
                <c:pt idx="116981">
                  <c:v>-4.02832031</c:v>
                </c:pt>
                <c:pt idx="116982">
                  <c:v>45.1660156</c:v>
                </c:pt>
                <c:pt idx="116983">
                  <c:v>86.05957029999998</c:v>
                </c:pt>
                <c:pt idx="116984">
                  <c:v>101.5625</c:v>
                </c:pt>
                <c:pt idx="116985">
                  <c:v>91.1865234</c:v>
                </c:pt>
                <c:pt idx="116986">
                  <c:v>64.57519529999998</c:v>
                </c:pt>
                <c:pt idx="116987">
                  <c:v>8.66699219</c:v>
                </c:pt>
                <c:pt idx="116988">
                  <c:v>-41.8701172</c:v>
                </c:pt>
                <c:pt idx="116989">
                  <c:v>-79.5898438</c:v>
                </c:pt>
                <c:pt idx="116990">
                  <c:v>-96.80175779999998</c:v>
                </c:pt>
                <c:pt idx="116991">
                  <c:v>-88.9892578</c:v>
                </c:pt>
                <c:pt idx="116992">
                  <c:v>-68.9697266</c:v>
                </c:pt>
                <c:pt idx="116993">
                  <c:v>-19.8974609</c:v>
                </c:pt>
                <c:pt idx="116994">
                  <c:v>37.9638672</c:v>
                </c:pt>
                <c:pt idx="116995">
                  <c:v>80.4443359</c:v>
                </c:pt>
                <c:pt idx="116996">
                  <c:v>97.77832029999998</c:v>
                </c:pt>
                <c:pt idx="116997">
                  <c:v>100.463867</c:v>
                </c:pt>
                <c:pt idx="116998">
                  <c:v>68.1152344</c:v>
                </c:pt>
                <c:pt idx="116999">
                  <c:v>23.9257812</c:v>
                </c:pt>
                <c:pt idx="117000">
                  <c:v>-27.34375</c:v>
                </c:pt>
                <c:pt idx="117001">
                  <c:v>-75.0732422</c:v>
                </c:pt>
                <c:pt idx="117002">
                  <c:v>-100.219727</c:v>
                </c:pt>
                <c:pt idx="117003">
                  <c:v>-103.027344</c:v>
                </c:pt>
                <c:pt idx="117004">
                  <c:v>-74.8291016</c:v>
                </c:pt>
                <c:pt idx="117005">
                  <c:v>-21.8505859</c:v>
                </c:pt>
                <c:pt idx="117006">
                  <c:v>30.3955078</c:v>
                </c:pt>
                <c:pt idx="117007">
                  <c:v>71.8994141</c:v>
                </c:pt>
                <c:pt idx="117008">
                  <c:v>91.4306641</c:v>
                </c:pt>
                <c:pt idx="117009">
                  <c:v>99.1210938</c:v>
                </c:pt>
                <c:pt idx="117010">
                  <c:v>81.7871094</c:v>
                </c:pt>
                <c:pt idx="117011">
                  <c:v>37.5976562</c:v>
                </c:pt>
                <c:pt idx="117012">
                  <c:v>-15.9912109</c:v>
                </c:pt>
                <c:pt idx="117013">
                  <c:v>-64.57519529999998</c:v>
                </c:pt>
                <c:pt idx="117014">
                  <c:v>-97.65625</c:v>
                </c:pt>
                <c:pt idx="117015">
                  <c:v>-100.097656</c:v>
                </c:pt>
                <c:pt idx="117016">
                  <c:v>-76.5380859</c:v>
                </c:pt>
                <c:pt idx="117017">
                  <c:v>-33.81347659999999</c:v>
                </c:pt>
                <c:pt idx="117018">
                  <c:v>14.7705078</c:v>
                </c:pt>
                <c:pt idx="117019">
                  <c:v>63.1103516</c:v>
                </c:pt>
                <c:pt idx="117020">
                  <c:v>97.65625</c:v>
                </c:pt>
                <c:pt idx="117021">
                  <c:v>102.172852</c:v>
                </c:pt>
                <c:pt idx="117022">
                  <c:v>88.2568359</c:v>
                </c:pt>
                <c:pt idx="117023">
                  <c:v>38.2080078</c:v>
                </c:pt>
                <c:pt idx="117024">
                  <c:v>-12.9394531</c:v>
                </c:pt>
                <c:pt idx="117025">
                  <c:v>-54.8095703</c:v>
                </c:pt>
                <c:pt idx="117026">
                  <c:v>-100.952148</c:v>
                </c:pt>
                <c:pt idx="117027">
                  <c:v>-99.4873047</c:v>
                </c:pt>
                <c:pt idx="117028">
                  <c:v>-84.9609375</c:v>
                </c:pt>
                <c:pt idx="117029">
                  <c:v>-44.4335938</c:v>
                </c:pt>
                <c:pt idx="117030">
                  <c:v>6.59179688</c:v>
                </c:pt>
                <c:pt idx="117031">
                  <c:v>53.9550781</c:v>
                </c:pt>
                <c:pt idx="117032">
                  <c:v>87.2802734</c:v>
                </c:pt>
                <c:pt idx="117033">
                  <c:v>100.341797</c:v>
                </c:pt>
                <c:pt idx="117034">
                  <c:v>85.8154297</c:v>
                </c:pt>
                <c:pt idx="117035">
                  <c:v>50.1708984</c:v>
                </c:pt>
                <c:pt idx="117036">
                  <c:v>0.122070312</c:v>
                </c:pt>
                <c:pt idx="117037">
                  <c:v>-51.8798828</c:v>
                </c:pt>
                <c:pt idx="117038">
                  <c:v>-82.5195312</c:v>
                </c:pt>
                <c:pt idx="117039">
                  <c:v>-99.2431641</c:v>
                </c:pt>
                <c:pt idx="117040">
                  <c:v>-82.88574219999992</c:v>
                </c:pt>
                <c:pt idx="117041">
                  <c:v>-52.2460938</c:v>
                </c:pt>
                <c:pt idx="117042">
                  <c:v>-4.51660156</c:v>
                </c:pt>
                <c:pt idx="117043">
                  <c:v>46.875</c:v>
                </c:pt>
                <c:pt idx="117044">
                  <c:v>87.03613279999998</c:v>
                </c:pt>
                <c:pt idx="117045">
                  <c:v>98.1445312</c:v>
                </c:pt>
                <c:pt idx="117046">
                  <c:v>91.9189453</c:v>
                </c:pt>
                <c:pt idx="117047">
                  <c:v>52.0019531</c:v>
                </c:pt>
                <c:pt idx="117048">
                  <c:v>1.09863281</c:v>
                </c:pt>
                <c:pt idx="117049">
                  <c:v>-42.8466797</c:v>
                </c:pt>
                <c:pt idx="117050">
                  <c:v>-88.9892578</c:v>
                </c:pt>
                <c:pt idx="117051">
                  <c:v>-103.515625</c:v>
                </c:pt>
                <c:pt idx="117052">
                  <c:v>-87.15820309999998</c:v>
                </c:pt>
                <c:pt idx="117053">
                  <c:v>-59.4482422</c:v>
                </c:pt>
                <c:pt idx="117054">
                  <c:v>-14.2822266</c:v>
                </c:pt>
                <c:pt idx="117055">
                  <c:v>41.3818359</c:v>
                </c:pt>
                <c:pt idx="117056">
                  <c:v>84.5947266</c:v>
                </c:pt>
                <c:pt idx="117057">
                  <c:v>108.154297</c:v>
                </c:pt>
                <c:pt idx="117058">
                  <c:v>94.3603516</c:v>
                </c:pt>
                <c:pt idx="117059">
                  <c:v>60.18066409999999</c:v>
                </c:pt>
                <c:pt idx="117060">
                  <c:v>12.4511719</c:v>
                </c:pt>
                <c:pt idx="117061">
                  <c:v>-38.5742188</c:v>
                </c:pt>
                <c:pt idx="117062">
                  <c:v>-75.0732422</c:v>
                </c:pt>
                <c:pt idx="117063">
                  <c:v>-96.4355469</c:v>
                </c:pt>
                <c:pt idx="117064">
                  <c:v>-94.84863279999998</c:v>
                </c:pt>
                <c:pt idx="117065">
                  <c:v>-67.0166016</c:v>
                </c:pt>
                <c:pt idx="117066">
                  <c:v>-18.7988281</c:v>
                </c:pt>
                <c:pt idx="117067">
                  <c:v>36.1328125</c:v>
                </c:pt>
                <c:pt idx="117068">
                  <c:v>79.4677734</c:v>
                </c:pt>
                <c:pt idx="117069">
                  <c:v>99.85351559999998</c:v>
                </c:pt>
                <c:pt idx="117070">
                  <c:v>92.5292969</c:v>
                </c:pt>
                <c:pt idx="117071">
                  <c:v>67.8710938</c:v>
                </c:pt>
                <c:pt idx="117072">
                  <c:v>27.0996094</c:v>
                </c:pt>
                <c:pt idx="117073">
                  <c:v>-27.7099609</c:v>
                </c:pt>
                <c:pt idx="117074">
                  <c:v>-76.5380859</c:v>
                </c:pt>
                <c:pt idx="117075">
                  <c:v>-103.271484</c:v>
                </c:pt>
                <c:pt idx="117076">
                  <c:v>-102.294922</c:v>
                </c:pt>
                <c:pt idx="117077">
                  <c:v>-72.9980469</c:v>
                </c:pt>
                <c:pt idx="117078">
                  <c:v>-20.38574219999997</c:v>
                </c:pt>
                <c:pt idx="117079">
                  <c:v>26.9775391</c:v>
                </c:pt>
                <c:pt idx="117080">
                  <c:v>70.3125</c:v>
                </c:pt>
                <c:pt idx="117081">
                  <c:v>96.92382809999998</c:v>
                </c:pt>
                <c:pt idx="117082">
                  <c:v>105.834961</c:v>
                </c:pt>
                <c:pt idx="117083">
                  <c:v>79.4677734</c:v>
                </c:pt>
                <c:pt idx="117084">
                  <c:v>29.4189453</c:v>
                </c:pt>
                <c:pt idx="117085">
                  <c:v>-20.1416016</c:v>
                </c:pt>
                <c:pt idx="117086">
                  <c:v>-71.1669922</c:v>
                </c:pt>
                <c:pt idx="117087">
                  <c:v>-98.38867190000001</c:v>
                </c:pt>
                <c:pt idx="117088">
                  <c:v>-98.1445312</c:v>
                </c:pt>
                <c:pt idx="117089">
                  <c:v>-78.9794922</c:v>
                </c:pt>
                <c:pt idx="117090">
                  <c:v>-41.8701172</c:v>
                </c:pt>
                <c:pt idx="117091">
                  <c:v>16.2353516</c:v>
                </c:pt>
                <c:pt idx="117092">
                  <c:v>59.2041016</c:v>
                </c:pt>
                <c:pt idx="117093">
                  <c:v>91.0644531</c:v>
                </c:pt>
                <c:pt idx="117094">
                  <c:v>105.957031</c:v>
                </c:pt>
                <c:pt idx="117095">
                  <c:v>79.5898438</c:v>
                </c:pt>
                <c:pt idx="117096">
                  <c:v>40.1611328</c:v>
                </c:pt>
                <c:pt idx="117097">
                  <c:v>-10.8642578</c:v>
                </c:pt>
                <c:pt idx="117098">
                  <c:v>-64.6972656</c:v>
                </c:pt>
                <c:pt idx="117099">
                  <c:v>-93.5058594</c:v>
                </c:pt>
                <c:pt idx="117100">
                  <c:v>-101.318359</c:v>
                </c:pt>
                <c:pt idx="117101">
                  <c:v>-82.27539059999994</c:v>
                </c:pt>
                <c:pt idx="117102">
                  <c:v>-34.4238281</c:v>
                </c:pt>
                <c:pt idx="117103">
                  <c:v>14.5263672</c:v>
                </c:pt>
                <c:pt idx="117104">
                  <c:v>58.9599609</c:v>
                </c:pt>
                <c:pt idx="117105">
                  <c:v>93.01757809999998</c:v>
                </c:pt>
                <c:pt idx="117106">
                  <c:v>99.7314453</c:v>
                </c:pt>
                <c:pt idx="117107">
                  <c:v>87.890625</c:v>
                </c:pt>
                <c:pt idx="117108">
                  <c:v>44.4335938</c:v>
                </c:pt>
                <c:pt idx="117109">
                  <c:v>-2.31933594</c:v>
                </c:pt>
                <c:pt idx="117110">
                  <c:v>-57.0068359</c:v>
                </c:pt>
                <c:pt idx="117111">
                  <c:v>-87.7685547</c:v>
                </c:pt>
                <c:pt idx="117112">
                  <c:v>-101.5625</c:v>
                </c:pt>
                <c:pt idx="117113">
                  <c:v>-88.8671875</c:v>
                </c:pt>
                <c:pt idx="117114">
                  <c:v>-55.7861328</c:v>
                </c:pt>
                <c:pt idx="117115">
                  <c:v>-1.34277344</c:v>
                </c:pt>
                <c:pt idx="117116">
                  <c:v>47.3632812</c:v>
                </c:pt>
                <c:pt idx="117117">
                  <c:v>84.5947266</c:v>
                </c:pt>
                <c:pt idx="117118">
                  <c:v>102.172852</c:v>
                </c:pt>
                <c:pt idx="117119">
                  <c:v>86.42578119999993</c:v>
                </c:pt>
                <c:pt idx="117120">
                  <c:v>58.1054688</c:v>
                </c:pt>
                <c:pt idx="117121">
                  <c:v>8.66699219</c:v>
                </c:pt>
                <c:pt idx="117122">
                  <c:v>-39.4287109</c:v>
                </c:pt>
                <c:pt idx="117123">
                  <c:v>-84.10644529999998</c:v>
                </c:pt>
                <c:pt idx="117124">
                  <c:v>-97.4121094</c:v>
                </c:pt>
                <c:pt idx="117125">
                  <c:v>-89.2333984</c:v>
                </c:pt>
                <c:pt idx="117126">
                  <c:v>-55.4199219</c:v>
                </c:pt>
                <c:pt idx="117127">
                  <c:v>-6.46972656</c:v>
                </c:pt>
                <c:pt idx="117128">
                  <c:v>44.921875</c:v>
                </c:pt>
                <c:pt idx="117129">
                  <c:v>79.1015625</c:v>
                </c:pt>
                <c:pt idx="117130">
                  <c:v>102.172852</c:v>
                </c:pt>
                <c:pt idx="117131">
                  <c:v>92.1630859</c:v>
                </c:pt>
                <c:pt idx="117132">
                  <c:v>60.4248047</c:v>
                </c:pt>
                <c:pt idx="117133">
                  <c:v>14.1601562</c:v>
                </c:pt>
                <c:pt idx="117134">
                  <c:v>-40.1611328</c:v>
                </c:pt>
                <c:pt idx="117135">
                  <c:v>-81.17675779999993</c:v>
                </c:pt>
                <c:pt idx="117136">
                  <c:v>-105.46875</c:v>
                </c:pt>
                <c:pt idx="117137">
                  <c:v>-98.1445312</c:v>
                </c:pt>
                <c:pt idx="117138">
                  <c:v>-68.8476562</c:v>
                </c:pt>
                <c:pt idx="117139">
                  <c:v>-16.72363279999998</c:v>
                </c:pt>
                <c:pt idx="117140">
                  <c:v>37.109375</c:v>
                </c:pt>
                <c:pt idx="117141">
                  <c:v>77.14843749999996</c:v>
                </c:pt>
                <c:pt idx="117142">
                  <c:v>99.4873047</c:v>
                </c:pt>
                <c:pt idx="117143">
                  <c:v>95.0927734</c:v>
                </c:pt>
                <c:pt idx="117144">
                  <c:v>67.7490234</c:v>
                </c:pt>
                <c:pt idx="117145">
                  <c:v>22.4609375</c:v>
                </c:pt>
                <c:pt idx="117146">
                  <c:v>-29.1748047</c:v>
                </c:pt>
                <c:pt idx="117147">
                  <c:v>-72.265625</c:v>
                </c:pt>
                <c:pt idx="117148">
                  <c:v>-97.77832029999998</c:v>
                </c:pt>
                <c:pt idx="117149">
                  <c:v>-90.4541016</c:v>
                </c:pt>
                <c:pt idx="117150">
                  <c:v>-68.4814453</c:v>
                </c:pt>
                <c:pt idx="117151">
                  <c:v>-20.9960938</c:v>
                </c:pt>
                <c:pt idx="117152">
                  <c:v>28.5644531</c:v>
                </c:pt>
                <c:pt idx="117153">
                  <c:v>68.9697266</c:v>
                </c:pt>
                <c:pt idx="117154">
                  <c:v>98.0224609</c:v>
                </c:pt>
                <c:pt idx="117155">
                  <c:v>97.65625</c:v>
                </c:pt>
                <c:pt idx="117156">
                  <c:v>79.9560547</c:v>
                </c:pt>
                <c:pt idx="117157">
                  <c:v>31.25</c:v>
                </c:pt>
                <c:pt idx="117158">
                  <c:v>-24.2919922</c:v>
                </c:pt>
                <c:pt idx="117159">
                  <c:v>-67.2607422</c:v>
                </c:pt>
                <c:pt idx="117160">
                  <c:v>-98.9990234</c:v>
                </c:pt>
                <c:pt idx="117161">
                  <c:v>-93.9941406</c:v>
                </c:pt>
                <c:pt idx="117162">
                  <c:v>-73.3642578</c:v>
                </c:pt>
                <c:pt idx="117163">
                  <c:v>-36.0107422</c:v>
                </c:pt>
                <c:pt idx="117164">
                  <c:v>17.9443359</c:v>
                </c:pt>
                <c:pt idx="117165">
                  <c:v>69.0917969</c:v>
                </c:pt>
                <c:pt idx="117166">
                  <c:v>100.463867</c:v>
                </c:pt>
                <c:pt idx="117167">
                  <c:v>105.59082</c:v>
                </c:pt>
                <c:pt idx="117168">
                  <c:v>80.8105469</c:v>
                </c:pt>
                <c:pt idx="117169">
                  <c:v>38.5742188</c:v>
                </c:pt>
                <c:pt idx="117170">
                  <c:v>-9.765625</c:v>
                </c:pt>
                <c:pt idx="117171">
                  <c:v>-62.8662109</c:v>
                </c:pt>
                <c:pt idx="117172">
                  <c:v>-94.2382812</c:v>
                </c:pt>
                <c:pt idx="117173">
                  <c:v>-103.393555</c:v>
                </c:pt>
                <c:pt idx="117174">
                  <c:v>-84.4726562</c:v>
                </c:pt>
                <c:pt idx="117175">
                  <c:v>-35.7666016</c:v>
                </c:pt>
                <c:pt idx="117176">
                  <c:v>5.37109375</c:v>
                </c:pt>
                <c:pt idx="117177">
                  <c:v>51.5136719</c:v>
                </c:pt>
                <c:pt idx="117178">
                  <c:v>95.2148438</c:v>
                </c:pt>
                <c:pt idx="117179">
                  <c:v>98.75488279999998</c:v>
                </c:pt>
                <c:pt idx="117180">
                  <c:v>84.5947266</c:v>
                </c:pt>
                <c:pt idx="117181">
                  <c:v>40.0390625</c:v>
                </c:pt>
                <c:pt idx="117182">
                  <c:v>-10.1318359</c:v>
                </c:pt>
                <c:pt idx="117183">
                  <c:v>-55.0537109</c:v>
                </c:pt>
                <c:pt idx="117184">
                  <c:v>-86.7919922</c:v>
                </c:pt>
                <c:pt idx="117185">
                  <c:v>-102.172852</c:v>
                </c:pt>
                <c:pt idx="117186">
                  <c:v>-87.2802734</c:v>
                </c:pt>
                <c:pt idx="117187">
                  <c:v>-47.3632812</c:v>
                </c:pt>
                <c:pt idx="117188">
                  <c:v>5.004882809999995</c:v>
                </c:pt>
                <c:pt idx="117189">
                  <c:v>57.2509766</c:v>
                </c:pt>
                <c:pt idx="117190">
                  <c:v>87.6464844</c:v>
                </c:pt>
                <c:pt idx="117191">
                  <c:v>104.736328</c:v>
                </c:pt>
                <c:pt idx="117192">
                  <c:v>91.6748047</c:v>
                </c:pt>
                <c:pt idx="117193">
                  <c:v>50.0488281</c:v>
                </c:pt>
                <c:pt idx="117194">
                  <c:v>0.48828125</c:v>
                </c:pt>
                <c:pt idx="117195">
                  <c:v>-51.8798828</c:v>
                </c:pt>
                <c:pt idx="117196">
                  <c:v>-85.6933594</c:v>
                </c:pt>
                <c:pt idx="117197">
                  <c:v>-103.027344</c:v>
                </c:pt>
                <c:pt idx="117198">
                  <c:v>-92.2851562</c:v>
                </c:pt>
                <c:pt idx="117199">
                  <c:v>-53.5888672</c:v>
                </c:pt>
                <c:pt idx="117200">
                  <c:v>-4.15039062</c:v>
                </c:pt>
                <c:pt idx="117201">
                  <c:v>49.5605469</c:v>
                </c:pt>
                <c:pt idx="117202">
                  <c:v>84.7167969</c:v>
                </c:pt>
                <c:pt idx="117203">
                  <c:v>94.4824219</c:v>
                </c:pt>
                <c:pt idx="117204">
                  <c:v>97.90039059999998</c:v>
                </c:pt>
                <c:pt idx="117205">
                  <c:v>59.5703125</c:v>
                </c:pt>
                <c:pt idx="117206">
                  <c:v>7.20214844</c:v>
                </c:pt>
                <c:pt idx="117207">
                  <c:v>-43.2128906</c:v>
                </c:pt>
                <c:pt idx="117208">
                  <c:v>-83.8623047</c:v>
                </c:pt>
                <c:pt idx="117209">
                  <c:v>-96.80175779999998</c:v>
                </c:pt>
                <c:pt idx="117210">
                  <c:v>-93.5058594</c:v>
                </c:pt>
                <c:pt idx="117211">
                  <c:v>-59.4482422</c:v>
                </c:pt>
                <c:pt idx="117212">
                  <c:v>-6.835937499999997</c:v>
                </c:pt>
                <c:pt idx="117213">
                  <c:v>38.0859375</c:v>
                </c:pt>
                <c:pt idx="117214">
                  <c:v>78.4912109</c:v>
                </c:pt>
                <c:pt idx="117215">
                  <c:v>93.87207029999993</c:v>
                </c:pt>
                <c:pt idx="117216">
                  <c:v>92.89550779999998</c:v>
                </c:pt>
                <c:pt idx="117217">
                  <c:v>69.7021484</c:v>
                </c:pt>
                <c:pt idx="117218">
                  <c:v>24.4140625</c:v>
                </c:pt>
                <c:pt idx="117219">
                  <c:v>-30.6396484</c:v>
                </c:pt>
                <c:pt idx="117220">
                  <c:v>-72.87597659999993</c:v>
                </c:pt>
                <c:pt idx="117221">
                  <c:v>-94.2382812</c:v>
                </c:pt>
                <c:pt idx="117222">
                  <c:v>-94.1162109</c:v>
                </c:pt>
                <c:pt idx="117223">
                  <c:v>-71.0449219</c:v>
                </c:pt>
                <c:pt idx="117224">
                  <c:v>-21.7285156</c:v>
                </c:pt>
                <c:pt idx="117225">
                  <c:v>26.4892578</c:v>
                </c:pt>
                <c:pt idx="117226">
                  <c:v>72.7539062</c:v>
                </c:pt>
                <c:pt idx="117227">
                  <c:v>100.585938</c:v>
                </c:pt>
                <c:pt idx="117228">
                  <c:v>93.1396484</c:v>
                </c:pt>
                <c:pt idx="117229">
                  <c:v>66.7724609</c:v>
                </c:pt>
                <c:pt idx="117230">
                  <c:v>31.8603516</c:v>
                </c:pt>
                <c:pt idx="117231">
                  <c:v>-25.5126953</c:v>
                </c:pt>
                <c:pt idx="117232">
                  <c:v>-72.87597659999993</c:v>
                </c:pt>
                <c:pt idx="117233">
                  <c:v>-101.074219</c:v>
                </c:pt>
                <c:pt idx="117234">
                  <c:v>-98.63281249999996</c:v>
                </c:pt>
                <c:pt idx="117235">
                  <c:v>-73.7304688</c:v>
                </c:pt>
                <c:pt idx="117236">
                  <c:v>-27.0996094</c:v>
                </c:pt>
                <c:pt idx="117237">
                  <c:v>25.5126953</c:v>
                </c:pt>
                <c:pt idx="117238">
                  <c:v>63.2324219</c:v>
                </c:pt>
                <c:pt idx="117239">
                  <c:v>98.1445312</c:v>
                </c:pt>
                <c:pt idx="117240">
                  <c:v>99.1210938</c:v>
                </c:pt>
                <c:pt idx="117241">
                  <c:v>70.55664059999998</c:v>
                </c:pt>
                <c:pt idx="117242">
                  <c:v>37.3535156</c:v>
                </c:pt>
                <c:pt idx="117243">
                  <c:v>-12.6953125</c:v>
                </c:pt>
                <c:pt idx="117244">
                  <c:v>-58.59375</c:v>
                </c:pt>
                <c:pt idx="117245">
                  <c:v>-89.2333984</c:v>
                </c:pt>
                <c:pt idx="117246">
                  <c:v>-102.294922</c:v>
                </c:pt>
                <c:pt idx="117247">
                  <c:v>-93.1396484</c:v>
                </c:pt>
                <c:pt idx="117248">
                  <c:v>-40.2832031</c:v>
                </c:pt>
                <c:pt idx="117249">
                  <c:v>14.0380859</c:v>
                </c:pt>
                <c:pt idx="117250">
                  <c:v>60.3027344</c:v>
                </c:pt>
                <c:pt idx="117251">
                  <c:v>98.0224609</c:v>
                </c:pt>
                <c:pt idx="117252">
                  <c:v>101.68457</c:v>
                </c:pt>
                <c:pt idx="117253">
                  <c:v>80.5664062</c:v>
                </c:pt>
                <c:pt idx="117254">
                  <c:v>40.4052734</c:v>
                </c:pt>
                <c:pt idx="117255">
                  <c:v>-9.88769531</c:v>
                </c:pt>
                <c:pt idx="117256">
                  <c:v>-57.7392578</c:v>
                </c:pt>
                <c:pt idx="117257">
                  <c:v>-96.3134766</c:v>
                </c:pt>
                <c:pt idx="117258">
                  <c:v>-97.90039059999998</c:v>
                </c:pt>
                <c:pt idx="117259">
                  <c:v>-84.5947266</c:v>
                </c:pt>
                <c:pt idx="117260">
                  <c:v>-49.0722656</c:v>
                </c:pt>
                <c:pt idx="117261">
                  <c:v>6.225585939999994</c:v>
                </c:pt>
                <c:pt idx="117262">
                  <c:v>57.7392578</c:v>
                </c:pt>
                <c:pt idx="117263">
                  <c:v>92.1630859</c:v>
                </c:pt>
                <c:pt idx="117264">
                  <c:v>97.1679688</c:v>
                </c:pt>
                <c:pt idx="117265">
                  <c:v>90.4541016</c:v>
                </c:pt>
                <c:pt idx="117266">
                  <c:v>46.6308594</c:v>
                </c:pt>
                <c:pt idx="117267">
                  <c:v>-0.48828125</c:v>
                </c:pt>
                <c:pt idx="117268">
                  <c:v>-49.1943359</c:v>
                </c:pt>
                <c:pt idx="117269">
                  <c:v>-85.08300779999998</c:v>
                </c:pt>
                <c:pt idx="117270">
                  <c:v>-99.1210938</c:v>
                </c:pt>
                <c:pt idx="117271">
                  <c:v>-93.75</c:v>
                </c:pt>
                <c:pt idx="117272">
                  <c:v>-61.4013672</c:v>
                </c:pt>
                <c:pt idx="117273">
                  <c:v>-4.882812499999997</c:v>
                </c:pt>
                <c:pt idx="117274">
                  <c:v>50.9033203</c:v>
                </c:pt>
                <c:pt idx="117275">
                  <c:v>84.7167969</c:v>
                </c:pt>
                <c:pt idx="117276">
                  <c:v>101.806641</c:v>
                </c:pt>
                <c:pt idx="117277">
                  <c:v>92.5292969</c:v>
                </c:pt>
                <c:pt idx="117278">
                  <c:v>58.83789059999999</c:v>
                </c:pt>
                <c:pt idx="117279">
                  <c:v>10.2539062</c:v>
                </c:pt>
                <c:pt idx="117280">
                  <c:v>-41.1376953</c:v>
                </c:pt>
                <c:pt idx="117281">
                  <c:v>-82.3974609</c:v>
                </c:pt>
                <c:pt idx="117282">
                  <c:v>-98.0224609</c:v>
                </c:pt>
                <c:pt idx="117283">
                  <c:v>-91.1865234</c:v>
                </c:pt>
                <c:pt idx="117284">
                  <c:v>-63.4765625</c:v>
                </c:pt>
                <c:pt idx="117285">
                  <c:v>-13.3056641</c:v>
                </c:pt>
                <c:pt idx="117286">
                  <c:v>36.9873047</c:v>
                </c:pt>
                <c:pt idx="117287">
                  <c:v>82.88574219999992</c:v>
                </c:pt>
                <c:pt idx="117288">
                  <c:v>105.957031</c:v>
                </c:pt>
                <c:pt idx="117289">
                  <c:v>102.783203</c:v>
                </c:pt>
                <c:pt idx="117290">
                  <c:v>65.67382809999994</c:v>
                </c:pt>
                <c:pt idx="117291">
                  <c:v>13.7939453</c:v>
                </c:pt>
                <c:pt idx="117292">
                  <c:v>-41.1376953</c:v>
                </c:pt>
                <c:pt idx="117293">
                  <c:v>-82.7636719</c:v>
                </c:pt>
                <c:pt idx="117294">
                  <c:v>-98.1445312</c:v>
                </c:pt>
                <c:pt idx="117295">
                  <c:v>-94.1162109</c:v>
                </c:pt>
                <c:pt idx="117296">
                  <c:v>-66.0400391</c:v>
                </c:pt>
                <c:pt idx="117297">
                  <c:v>-20.0195312</c:v>
                </c:pt>
                <c:pt idx="117298">
                  <c:v>31.98242189999997</c:v>
                </c:pt>
                <c:pt idx="117299">
                  <c:v>74.21875</c:v>
                </c:pt>
                <c:pt idx="117300">
                  <c:v>100.219727</c:v>
                </c:pt>
                <c:pt idx="117301">
                  <c:v>96.4355469</c:v>
                </c:pt>
                <c:pt idx="117302">
                  <c:v>71.2890625</c:v>
                </c:pt>
                <c:pt idx="117303">
                  <c:v>22.4609375</c:v>
                </c:pt>
                <c:pt idx="117304">
                  <c:v>-32.2265625</c:v>
                </c:pt>
                <c:pt idx="117305">
                  <c:v>-73.9746094</c:v>
                </c:pt>
                <c:pt idx="117306">
                  <c:v>-94.7265625</c:v>
                </c:pt>
                <c:pt idx="117307">
                  <c:v>-95.3369141</c:v>
                </c:pt>
                <c:pt idx="117308">
                  <c:v>-69.33593749999996</c:v>
                </c:pt>
                <c:pt idx="117309">
                  <c:v>-28.6865234</c:v>
                </c:pt>
                <c:pt idx="117310">
                  <c:v>23.9257812</c:v>
                </c:pt>
                <c:pt idx="117311">
                  <c:v>67.9931641</c:v>
                </c:pt>
                <c:pt idx="117312">
                  <c:v>95.0927734</c:v>
                </c:pt>
                <c:pt idx="117313">
                  <c:v>97.90039059999998</c:v>
                </c:pt>
                <c:pt idx="117314">
                  <c:v>69.7021484</c:v>
                </c:pt>
                <c:pt idx="117315">
                  <c:v>29.6630859</c:v>
                </c:pt>
                <c:pt idx="117316">
                  <c:v>-20.0195312</c:v>
                </c:pt>
                <c:pt idx="117317">
                  <c:v>-65.4296875</c:v>
                </c:pt>
                <c:pt idx="117318">
                  <c:v>-95.0927734</c:v>
                </c:pt>
                <c:pt idx="117319">
                  <c:v>-100.463867</c:v>
                </c:pt>
                <c:pt idx="117320">
                  <c:v>-72.50976559999998</c:v>
                </c:pt>
                <c:pt idx="117321">
                  <c:v>-35.2783203</c:v>
                </c:pt>
                <c:pt idx="117322">
                  <c:v>11.8408203</c:v>
                </c:pt>
                <c:pt idx="117323">
                  <c:v>55.5419922</c:v>
                </c:pt>
                <c:pt idx="117324">
                  <c:v>87.6464844</c:v>
                </c:pt>
                <c:pt idx="117325">
                  <c:v>94.84863279999998</c:v>
                </c:pt>
                <c:pt idx="117326">
                  <c:v>80.8105469</c:v>
                </c:pt>
                <c:pt idx="117327">
                  <c:v>37.9638672</c:v>
                </c:pt>
                <c:pt idx="117328">
                  <c:v>-12.3291016</c:v>
                </c:pt>
                <c:pt idx="117329">
                  <c:v>-59.3261719</c:v>
                </c:pt>
                <c:pt idx="117330">
                  <c:v>-91.4306641</c:v>
                </c:pt>
                <c:pt idx="117331">
                  <c:v>-101.196289</c:v>
                </c:pt>
                <c:pt idx="117332">
                  <c:v>-82.03125</c:v>
                </c:pt>
                <c:pt idx="117333">
                  <c:v>-46.2646484</c:v>
                </c:pt>
                <c:pt idx="117334">
                  <c:v>5.12695312</c:v>
                </c:pt>
                <c:pt idx="117335">
                  <c:v>56.640625</c:v>
                </c:pt>
                <c:pt idx="117336">
                  <c:v>97.5341797</c:v>
                </c:pt>
                <c:pt idx="117337">
                  <c:v>100.952148</c:v>
                </c:pt>
                <c:pt idx="117338">
                  <c:v>86.5478516</c:v>
                </c:pt>
                <c:pt idx="117339">
                  <c:v>50.0488281</c:v>
                </c:pt>
                <c:pt idx="117340">
                  <c:v>-0.122070312</c:v>
                </c:pt>
                <c:pt idx="117341">
                  <c:v>-49.5605469</c:v>
                </c:pt>
                <c:pt idx="117342">
                  <c:v>-89.11132809999998</c:v>
                </c:pt>
                <c:pt idx="117343">
                  <c:v>-102.416992</c:v>
                </c:pt>
                <c:pt idx="117344">
                  <c:v>-89.2333984</c:v>
                </c:pt>
                <c:pt idx="117345">
                  <c:v>-47.6074219</c:v>
                </c:pt>
                <c:pt idx="117346">
                  <c:v>6.46972656</c:v>
                </c:pt>
                <c:pt idx="117347">
                  <c:v>47.6074219</c:v>
                </c:pt>
                <c:pt idx="117348">
                  <c:v>83.6181641</c:v>
                </c:pt>
                <c:pt idx="117349">
                  <c:v>104.858398</c:v>
                </c:pt>
                <c:pt idx="117350">
                  <c:v>90.57617190000001</c:v>
                </c:pt>
                <c:pt idx="117351">
                  <c:v>54.6875</c:v>
                </c:pt>
                <c:pt idx="117352">
                  <c:v>1.34277344</c:v>
                </c:pt>
                <c:pt idx="117353">
                  <c:v>-43.7011719</c:v>
                </c:pt>
                <c:pt idx="117354">
                  <c:v>-77.8808594</c:v>
                </c:pt>
                <c:pt idx="117355">
                  <c:v>-103.149414</c:v>
                </c:pt>
                <c:pt idx="117356">
                  <c:v>-89.9658203</c:v>
                </c:pt>
                <c:pt idx="117357">
                  <c:v>-53.4667969</c:v>
                </c:pt>
                <c:pt idx="117358">
                  <c:v>-5.004882809999995</c:v>
                </c:pt>
                <c:pt idx="117359">
                  <c:v>43.4570312</c:v>
                </c:pt>
                <c:pt idx="117360">
                  <c:v>85.6933594</c:v>
                </c:pt>
                <c:pt idx="117361">
                  <c:v>99.2431641</c:v>
                </c:pt>
                <c:pt idx="117362">
                  <c:v>98.0224609</c:v>
                </c:pt>
                <c:pt idx="117363">
                  <c:v>64.57519529999998</c:v>
                </c:pt>
                <c:pt idx="117364">
                  <c:v>16.9677734</c:v>
                </c:pt>
                <c:pt idx="117365">
                  <c:v>-34.6679688</c:v>
                </c:pt>
                <c:pt idx="117366">
                  <c:v>-78.9794922</c:v>
                </c:pt>
                <c:pt idx="117367">
                  <c:v>-99.9755859</c:v>
                </c:pt>
                <c:pt idx="117368">
                  <c:v>-96.0693359</c:v>
                </c:pt>
                <c:pt idx="117369">
                  <c:v>-67.2607422</c:v>
                </c:pt>
                <c:pt idx="117370">
                  <c:v>-24.2919922</c:v>
                </c:pt>
                <c:pt idx="117371">
                  <c:v>31.25</c:v>
                </c:pt>
                <c:pt idx="117372">
                  <c:v>79.8339844</c:v>
                </c:pt>
                <c:pt idx="117373">
                  <c:v>100.585938</c:v>
                </c:pt>
                <c:pt idx="117374">
                  <c:v>98.9990234</c:v>
                </c:pt>
                <c:pt idx="117375">
                  <c:v>67.50488279999998</c:v>
                </c:pt>
                <c:pt idx="117376">
                  <c:v>23.8037109</c:v>
                </c:pt>
                <c:pt idx="117377">
                  <c:v>-25.7568359</c:v>
                </c:pt>
                <c:pt idx="117378">
                  <c:v>-64.9414062</c:v>
                </c:pt>
                <c:pt idx="117379">
                  <c:v>-98.87695309999998</c:v>
                </c:pt>
                <c:pt idx="117380">
                  <c:v>-95.703125</c:v>
                </c:pt>
                <c:pt idx="117381">
                  <c:v>-63.5986328</c:v>
                </c:pt>
                <c:pt idx="117382">
                  <c:v>-23.4375</c:v>
                </c:pt>
                <c:pt idx="117383">
                  <c:v>21.9726562</c:v>
                </c:pt>
                <c:pt idx="117384">
                  <c:v>70.55664059999998</c:v>
                </c:pt>
                <c:pt idx="117385">
                  <c:v>95.3369141</c:v>
                </c:pt>
                <c:pt idx="117386">
                  <c:v>96.80175779999998</c:v>
                </c:pt>
                <c:pt idx="117387">
                  <c:v>74.21875</c:v>
                </c:pt>
                <c:pt idx="117388">
                  <c:v>24.5361328</c:v>
                </c:pt>
                <c:pt idx="117389">
                  <c:v>-20.6298828</c:v>
                </c:pt>
                <c:pt idx="117390">
                  <c:v>-65.4296875</c:v>
                </c:pt>
                <c:pt idx="117391">
                  <c:v>-99.1210938</c:v>
                </c:pt>
                <c:pt idx="117392">
                  <c:v>-102.294922</c:v>
                </c:pt>
                <c:pt idx="117393">
                  <c:v>-77.5146484</c:v>
                </c:pt>
                <c:pt idx="117394">
                  <c:v>-33.44726559999999</c:v>
                </c:pt>
                <c:pt idx="117395">
                  <c:v>16.72363279999998</c:v>
                </c:pt>
                <c:pt idx="117396">
                  <c:v>61.2792969</c:v>
                </c:pt>
                <c:pt idx="117397">
                  <c:v>94.4824219</c:v>
                </c:pt>
                <c:pt idx="117398">
                  <c:v>103.637695</c:v>
                </c:pt>
                <c:pt idx="117399">
                  <c:v>78.7353516</c:v>
                </c:pt>
                <c:pt idx="117400">
                  <c:v>31.0058594</c:v>
                </c:pt>
                <c:pt idx="117401">
                  <c:v>-16.2353516</c:v>
                </c:pt>
                <c:pt idx="117402">
                  <c:v>-58.7158203</c:v>
                </c:pt>
                <c:pt idx="117403">
                  <c:v>-99.2431641</c:v>
                </c:pt>
                <c:pt idx="117404">
                  <c:v>-107.543945</c:v>
                </c:pt>
                <c:pt idx="117405">
                  <c:v>-81.29882809999998</c:v>
                </c:pt>
                <c:pt idx="117406">
                  <c:v>-31.98242189999997</c:v>
                </c:pt>
                <c:pt idx="117407">
                  <c:v>8.178710939999998</c:v>
                </c:pt>
                <c:pt idx="117408">
                  <c:v>53.34472659999999</c:v>
                </c:pt>
                <c:pt idx="117409">
                  <c:v>89.11132809999998</c:v>
                </c:pt>
                <c:pt idx="117410">
                  <c:v>108.642578</c:v>
                </c:pt>
                <c:pt idx="117411">
                  <c:v>83.7402344</c:v>
                </c:pt>
                <c:pt idx="117412">
                  <c:v>37.3535156</c:v>
                </c:pt>
                <c:pt idx="117413">
                  <c:v>-8.178710939999998</c:v>
                </c:pt>
                <c:pt idx="117414">
                  <c:v>-52.9785156</c:v>
                </c:pt>
                <c:pt idx="117415">
                  <c:v>-82.03125</c:v>
                </c:pt>
                <c:pt idx="117416">
                  <c:v>-104.125977</c:v>
                </c:pt>
                <c:pt idx="117417">
                  <c:v>-87.15820309999998</c:v>
                </c:pt>
                <c:pt idx="117418">
                  <c:v>-52.3681641</c:v>
                </c:pt>
                <c:pt idx="117419">
                  <c:v>-6.95800781</c:v>
                </c:pt>
                <c:pt idx="117420">
                  <c:v>49.9267578</c:v>
                </c:pt>
                <c:pt idx="117421">
                  <c:v>87.5244141</c:v>
                </c:pt>
                <c:pt idx="117422">
                  <c:v>105.34668</c:v>
                </c:pt>
                <c:pt idx="117423">
                  <c:v>89.2333984</c:v>
                </c:pt>
                <c:pt idx="117424">
                  <c:v>49.80468749999996</c:v>
                </c:pt>
                <c:pt idx="117425">
                  <c:v>-6.95800781</c:v>
                </c:pt>
                <c:pt idx="117426">
                  <c:v>-51.6357422</c:v>
                </c:pt>
                <c:pt idx="117427">
                  <c:v>-83.0078125</c:v>
                </c:pt>
                <c:pt idx="117428">
                  <c:v>-96.3134766</c:v>
                </c:pt>
                <c:pt idx="117429">
                  <c:v>-85.08300779999998</c:v>
                </c:pt>
                <c:pt idx="117430">
                  <c:v>-52.8564453</c:v>
                </c:pt>
                <c:pt idx="117431">
                  <c:v>-4.882812499999997</c:v>
                </c:pt>
                <c:pt idx="117432">
                  <c:v>54.0771484</c:v>
                </c:pt>
                <c:pt idx="117433">
                  <c:v>83.984375</c:v>
                </c:pt>
                <c:pt idx="117434">
                  <c:v>99.4873047</c:v>
                </c:pt>
                <c:pt idx="117435">
                  <c:v>96.0693359</c:v>
                </c:pt>
                <c:pt idx="117436">
                  <c:v>59.2041016</c:v>
                </c:pt>
                <c:pt idx="117437">
                  <c:v>10.9863281</c:v>
                </c:pt>
                <c:pt idx="117438">
                  <c:v>-39.0625</c:v>
                </c:pt>
                <c:pt idx="117439">
                  <c:v>-76.9042969</c:v>
                </c:pt>
                <c:pt idx="117440">
                  <c:v>-95.9472656</c:v>
                </c:pt>
                <c:pt idx="117441">
                  <c:v>-97.0458984</c:v>
                </c:pt>
                <c:pt idx="117442">
                  <c:v>-66.1621094</c:v>
                </c:pt>
                <c:pt idx="117443">
                  <c:v>-9.88769531</c:v>
                </c:pt>
                <c:pt idx="117444">
                  <c:v>39.0625</c:v>
                </c:pt>
                <c:pt idx="117445">
                  <c:v>74.0966797</c:v>
                </c:pt>
                <c:pt idx="117446">
                  <c:v>99.60937499999996</c:v>
                </c:pt>
                <c:pt idx="117447">
                  <c:v>93.6279297</c:v>
                </c:pt>
                <c:pt idx="117448">
                  <c:v>69.7021484</c:v>
                </c:pt>
                <c:pt idx="117449">
                  <c:v>16.9677734</c:v>
                </c:pt>
                <c:pt idx="117450">
                  <c:v>-38.0859375</c:v>
                </c:pt>
                <c:pt idx="117451">
                  <c:v>-78.0029297</c:v>
                </c:pt>
                <c:pt idx="117452">
                  <c:v>-96.80175779999998</c:v>
                </c:pt>
                <c:pt idx="117453">
                  <c:v>-95.9472656</c:v>
                </c:pt>
                <c:pt idx="117454">
                  <c:v>-72.50976559999998</c:v>
                </c:pt>
                <c:pt idx="117455">
                  <c:v>-31.8603516</c:v>
                </c:pt>
                <c:pt idx="117456">
                  <c:v>20.8740234</c:v>
                </c:pt>
                <c:pt idx="117457">
                  <c:v>67.0166016</c:v>
                </c:pt>
                <c:pt idx="117458">
                  <c:v>94.97070309999998</c:v>
                </c:pt>
                <c:pt idx="117459">
                  <c:v>99.9755859</c:v>
                </c:pt>
                <c:pt idx="117460">
                  <c:v>73.85253909999996</c:v>
                </c:pt>
                <c:pt idx="117461">
                  <c:v>31.3720703</c:v>
                </c:pt>
                <c:pt idx="117462">
                  <c:v>-20.38574219999997</c:v>
                </c:pt>
                <c:pt idx="117463">
                  <c:v>-67.7490234</c:v>
                </c:pt>
                <c:pt idx="117464">
                  <c:v>-94.4824219</c:v>
                </c:pt>
                <c:pt idx="117465">
                  <c:v>-101.928711</c:v>
                </c:pt>
                <c:pt idx="117466">
                  <c:v>-75.4394531</c:v>
                </c:pt>
                <c:pt idx="117467">
                  <c:v>-31.98242189999997</c:v>
                </c:pt>
                <c:pt idx="117468">
                  <c:v>13.671875</c:v>
                </c:pt>
                <c:pt idx="117469">
                  <c:v>68.2373047</c:v>
                </c:pt>
                <c:pt idx="117470">
                  <c:v>88.2568359</c:v>
                </c:pt>
                <c:pt idx="117471">
                  <c:v>97.5341797</c:v>
                </c:pt>
                <c:pt idx="117472">
                  <c:v>78.36914059999998</c:v>
                </c:pt>
                <c:pt idx="117473">
                  <c:v>39.1845703</c:v>
                </c:pt>
                <c:pt idx="117474">
                  <c:v>-16.2353516</c:v>
                </c:pt>
                <c:pt idx="117475">
                  <c:v>-63.2324219</c:v>
                </c:pt>
                <c:pt idx="117476">
                  <c:v>-92.0410156</c:v>
                </c:pt>
                <c:pt idx="117477">
                  <c:v>-97.5341797</c:v>
                </c:pt>
                <c:pt idx="117478">
                  <c:v>-79.5898438</c:v>
                </c:pt>
                <c:pt idx="117479">
                  <c:v>-34.17968749999999</c:v>
                </c:pt>
                <c:pt idx="117480">
                  <c:v>14.1601562</c:v>
                </c:pt>
                <c:pt idx="117481">
                  <c:v>51.2695312</c:v>
                </c:pt>
                <c:pt idx="117482">
                  <c:v>83.4960938</c:v>
                </c:pt>
                <c:pt idx="117483">
                  <c:v>93.1396484</c:v>
                </c:pt>
                <c:pt idx="117484">
                  <c:v>76.4160156</c:v>
                </c:pt>
                <c:pt idx="117485">
                  <c:v>37.4755859</c:v>
                </c:pt>
                <c:pt idx="117486">
                  <c:v>-5.24902344</c:v>
                </c:pt>
                <c:pt idx="117487">
                  <c:v>-54.4433594</c:v>
                </c:pt>
                <c:pt idx="117488">
                  <c:v>-88.13476559999998</c:v>
                </c:pt>
                <c:pt idx="117489">
                  <c:v>-101.074219</c:v>
                </c:pt>
                <c:pt idx="117490">
                  <c:v>-86.7919922</c:v>
                </c:pt>
                <c:pt idx="117491">
                  <c:v>-52.0019531</c:v>
                </c:pt>
                <c:pt idx="117492">
                  <c:v>2.68554688</c:v>
                </c:pt>
                <c:pt idx="117493">
                  <c:v>50.2929688</c:v>
                </c:pt>
                <c:pt idx="117494">
                  <c:v>83.8623047</c:v>
                </c:pt>
                <c:pt idx="117495">
                  <c:v>102.661133</c:v>
                </c:pt>
                <c:pt idx="117496">
                  <c:v>91.3085938</c:v>
                </c:pt>
                <c:pt idx="117497">
                  <c:v>55.1757812</c:v>
                </c:pt>
                <c:pt idx="117498">
                  <c:v>-1.953125</c:v>
                </c:pt>
                <c:pt idx="117499">
                  <c:v>-45.5322266</c:v>
                </c:pt>
                <c:pt idx="117500">
                  <c:v>-87.7685547</c:v>
                </c:pt>
                <c:pt idx="117501">
                  <c:v>-98.87695309999998</c:v>
                </c:pt>
                <c:pt idx="117502">
                  <c:v>-88.62304690000001</c:v>
                </c:pt>
                <c:pt idx="117503">
                  <c:v>-56.640625</c:v>
                </c:pt>
                <c:pt idx="117504">
                  <c:v>-6.59179688</c:v>
                </c:pt>
                <c:pt idx="117505">
                  <c:v>48.7060547</c:v>
                </c:pt>
                <c:pt idx="117506">
                  <c:v>79.22363279999998</c:v>
                </c:pt>
                <c:pt idx="117507">
                  <c:v>100.708008</c:v>
                </c:pt>
                <c:pt idx="117508">
                  <c:v>92.2851562</c:v>
                </c:pt>
                <c:pt idx="117509">
                  <c:v>64.2089844</c:v>
                </c:pt>
                <c:pt idx="117510">
                  <c:v>12.8173828</c:v>
                </c:pt>
                <c:pt idx="117511">
                  <c:v>-42.6025391</c:v>
                </c:pt>
                <c:pt idx="117512">
                  <c:v>-79.5898438</c:v>
                </c:pt>
                <c:pt idx="117513">
                  <c:v>-94.6044922</c:v>
                </c:pt>
                <c:pt idx="117514">
                  <c:v>-95.703125</c:v>
                </c:pt>
                <c:pt idx="117515">
                  <c:v>-65.0634766</c:v>
                </c:pt>
                <c:pt idx="117516">
                  <c:v>-17.0898438</c:v>
                </c:pt>
                <c:pt idx="117517">
                  <c:v>36.7431641</c:v>
                </c:pt>
                <c:pt idx="117518">
                  <c:v>78.12499999999998</c:v>
                </c:pt>
                <c:pt idx="117519">
                  <c:v>98.5107422</c:v>
                </c:pt>
                <c:pt idx="117520">
                  <c:v>98.0224609</c:v>
                </c:pt>
                <c:pt idx="117521">
                  <c:v>67.62695309999998</c:v>
                </c:pt>
                <c:pt idx="117522">
                  <c:v>18.3105469</c:v>
                </c:pt>
                <c:pt idx="117523">
                  <c:v>-31.3720703</c:v>
                </c:pt>
                <c:pt idx="117524">
                  <c:v>-67.2607422</c:v>
                </c:pt>
                <c:pt idx="117525">
                  <c:v>-92.6513672</c:v>
                </c:pt>
                <c:pt idx="117526">
                  <c:v>-99.9755859</c:v>
                </c:pt>
                <c:pt idx="117527">
                  <c:v>-75.6835938</c:v>
                </c:pt>
                <c:pt idx="117528">
                  <c:v>-26.1230469</c:v>
                </c:pt>
                <c:pt idx="117529">
                  <c:v>23.1933594</c:v>
                </c:pt>
                <c:pt idx="117530">
                  <c:v>69.33593749999996</c:v>
                </c:pt>
                <c:pt idx="117531">
                  <c:v>96.67968749999996</c:v>
                </c:pt>
                <c:pt idx="117532">
                  <c:v>95.3369141</c:v>
                </c:pt>
                <c:pt idx="117533">
                  <c:v>72.87597659999993</c:v>
                </c:pt>
                <c:pt idx="117534">
                  <c:v>29.4189453</c:v>
                </c:pt>
                <c:pt idx="117535">
                  <c:v>-23.1933594</c:v>
                </c:pt>
                <c:pt idx="117536">
                  <c:v>-74.0966797</c:v>
                </c:pt>
                <c:pt idx="117537">
                  <c:v>-99.3652344</c:v>
                </c:pt>
                <c:pt idx="117538">
                  <c:v>-98.1445312</c:v>
                </c:pt>
                <c:pt idx="117539">
                  <c:v>-75.8056641</c:v>
                </c:pt>
                <c:pt idx="117540">
                  <c:v>-31.0058594</c:v>
                </c:pt>
                <c:pt idx="117541">
                  <c:v>21.1181641</c:v>
                </c:pt>
                <c:pt idx="117542">
                  <c:v>63.2324219</c:v>
                </c:pt>
                <c:pt idx="117543">
                  <c:v>95.4589844</c:v>
                </c:pt>
                <c:pt idx="117544">
                  <c:v>97.77832029999998</c:v>
                </c:pt>
                <c:pt idx="117545">
                  <c:v>78.12499999999998</c:v>
                </c:pt>
                <c:pt idx="117546">
                  <c:v>37.4755859</c:v>
                </c:pt>
                <c:pt idx="117547">
                  <c:v>-16.1132812</c:v>
                </c:pt>
                <c:pt idx="117548">
                  <c:v>-59.5703125</c:v>
                </c:pt>
                <c:pt idx="117549">
                  <c:v>-91.55273440000001</c:v>
                </c:pt>
                <c:pt idx="117550">
                  <c:v>-95.3369141</c:v>
                </c:pt>
                <c:pt idx="117551">
                  <c:v>-80.9326172</c:v>
                </c:pt>
                <c:pt idx="117552">
                  <c:v>-40.5273438</c:v>
                </c:pt>
                <c:pt idx="117553">
                  <c:v>2.56347656</c:v>
                </c:pt>
                <c:pt idx="117554">
                  <c:v>56.3964844</c:v>
                </c:pt>
                <c:pt idx="117555">
                  <c:v>86.7919922</c:v>
                </c:pt>
                <c:pt idx="117556">
                  <c:v>97.90039059999998</c:v>
                </c:pt>
                <c:pt idx="117557">
                  <c:v>88.2568359</c:v>
                </c:pt>
                <c:pt idx="117558">
                  <c:v>42.8466797</c:v>
                </c:pt>
                <c:pt idx="117559">
                  <c:v>-4.63867188</c:v>
                </c:pt>
                <c:pt idx="117560">
                  <c:v>-54.4433594</c:v>
                </c:pt>
                <c:pt idx="117561">
                  <c:v>-90.6982422</c:v>
                </c:pt>
                <c:pt idx="117562">
                  <c:v>-101.806641</c:v>
                </c:pt>
                <c:pt idx="117563">
                  <c:v>-88.13476559999998</c:v>
                </c:pt>
                <c:pt idx="117564">
                  <c:v>-48.4619141</c:v>
                </c:pt>
                <c:pt idx="117565">
                  <c:v>1.70898438</c:v>
                </c:pt>
                <c:pt idx="117566">
                  <c:v>54.6875</c:v>
                </c:pt>
                <c:pt idx="117567">
                  <c:v>81.7871094</c:v>
                </c:pt>
                <c:pt idx="117568">
                  <c:v>99.2431641</c:v>
                </c:pt>
                <c:pt idx="117569">
                  <c:v>92.6513672</c:v>
                </c:pt>
                <c:pt idx="117570">
                  <c:v>54.32128909999999</c:v>
                </c:pt>
                <c:pt idx="117571">
                  <c:v>-2.31933594</c:v>
                </c:pt>
                <c:pt idx="117572">
                  <c:v>-55.1757812</c:v>
                </c:pt>
                <c:pt idx="117573">
                  <c:v>-88.8671875</c:v>
                </c:pt>
                <c:pt idx="117574">
                  <c:v>-103.149414</c:v>
                </c:pt>
                <c:pt idx="117575">
                  <c:v>-93.75</c:v>
                </c:pt>
                <c:pt idx="117576">
                  <c:v>-51.8798828</c:v>
                </c:pt>
                <c:pt idx="117577">
                  <c:v>-1.09863281</c:v>
                </c:pt>
                <c:pt idx="117578">
                  <c:v>43.4570312</c:v>
                </c:pt>
                <c:pt idx="117579">
                  <c:v>78.8574219</c:v>
                </c:pt>
                <c:pt idx="117580">
                  <c:v>101.44043</c:v>
                </c:pt>
                <c:pt idx="117581">
                  <c:v>93.38378909999996</c:v>
                </c:pt>
                <c:pt idx="117582">
                  <c:v>58.1054688</c:v>
                </c:pt>
                <c:pt idx="117583">
                  <c:v>6.71386719</c:v>
                </c:pt>
                <c:pt idx="117584">
                  <c:v>-38.0859375</c:v>
                </c:pt>
                <c:pt idx="117585">
                  <c:v>-85.4492188</c:v>
                </c:pt>
                <c:pt idx="117586">
                  <c:v>-104.248047</c:v>
                </c:pt>
                <c:pt idx="117587">
                  <c:v>-86.3037109</c:v>
                </c:pt>
                <c:pt idx="117588">
                  <c:v>-59.5703125</c:v>
                </c:pt>
                <c:pt idx="117589">
                  <c:v>-11.1083984</c:v>
                </c:pt>
                <c:pt idx="117590">
                  <c:v>39.5507812</c:v>
                </c:pt>
                <c:pt idx="117591">
                  <c:v>81.4208984</c:v>
                </c:pt>
                <c:pt idx="117592">
                  <c:v>100.463867</c:v>
                </c:pt>
                <c:pt idx="117593">
                  <c:v>92.0410156</c:v>
                </c:pt>
                <c:pt idx="117594">
                  <c:v>68.7255859</c:v>
                </c:pt>
                <c:pt idx="117595">
                  <c:v>20.0195312</c:v>
                </c:pt>
                <c:pt idx="117596">
                  <c:v>-35.5224609</c:v>
                </c:pt>
                <c:pt idx="117597">
                  <c:v>-80.32226559999998</c:v>
                </c:pt>
                <c:pt idx="117598">
                  <c:v>-95.5810547</c:v>
                </c:pt>
                <c:pt idx="117599">
                  <c:v>-90.57617190000001</c:v>
                </c:pt>
                <c:pt idx="117600">
                  <c:v>-67.8710938</c:v>
                </c:pt>
                <c:pt idx="117601">
                  <c:v>-26.2451172</c:v>
                </c:pt>
                <c:pt idx="117602">
                  <c:v>34.3017578</c:v>
                </c:pt>
                <c:pt idx="117603">
                  <c:v>78.4912109</c:v>
                </c:pt>
                <c:pt idx="117604">
                  <c:v>99.9755859</c:v>
                </c:pt>
                <c:pt idx="117605">
                  <c:v>95.2148438</c:v>
                </c:pt>
                <c:pt idx="117606">
                  <c:v>69.9462891</c:v>
                </c:pt>
                <c:pt idx="117607">
                  <c:v>23.6816406</c:v>
                </c:pt>
                <c:pt idx="117608">
                  <c:v>-28.3203125</c:v>
                </c:pt>
                <c:pt idx="117609">
                  <c:v>-68.60351559999998</c:v>
                </c:pt>
                <c:pt idx="117610">
                  <c:v>-95.5810547</c:v>
                </c:pt>
                <c:pt idx="117611">
                  <c:v>-96.5576172</c:v>
                </c:pt>
                <c:pt idx="117612">
                  <c:v>-70.9228516</c:v>
                </c:pt>
                <c:pt idx="117613">
                  <c:v>-24.90234379999998</c:v>
                </c:pt>
                <c:pt idx="117614">
                  <c:v>20.6298828</c:v>
                </c:pt>
                <c:pt idx="117615">
                  <c:v>63.5986328</c:v>
                </c:pt>
                <c:pt idx="117616">
                  <c:v>88.5009766</c:v>
                </c:pt>
                <c:pt idx="117617">
                  <c:v>94.7265625</c:v>
                </c:pt>
                <c:pt idx="117618">
                  <c:v>77.5146484</c:v>
                </c:pt>
                <c:pt idx="117619">
                  <c:v>35.15625</c:v>
                </c:pt>
                <c:pt idx="117620">
                  <c:v>-21.3623047</c:v>
                </c:pt>
                <c:pt idx="117621">
                  <c:v>-66.65039059999994</c:v>
                </c:pt>
                <c:pt idx="117622">
                  <c:v>-95.0927734</c:v>
                </c:pt>
                <c:pt idx="117623">
                  <c:v>-98.9990234</c:v>
                </c:pt>
                <c:pt idx="117624">
                  <c:v>-79.1015625</c:v>
                </c:pt>
                <c:pt idx="117625">
                  <c:v>-29.6630859</c:v>
                </c:pt>
                <c:pt idx="117626">
                  <c:v>15.7470703</c:v>
                </c:pt>
                <c:pt idx="117627">
                  <c:v>66.2841797</c:v>
                </c:pt>
                <c:pt idx="117628">
                  <c:v>96.3134766</c:v>
                </c:pt>
                <c:pt idx="117629">
                  <c:v>99.9755859</c:v>
                </c:pt>
                <c:pt idx="117630">
                  <c:v>81.7871094</c:v>
                </c:pt>
                <c:pt idx="117631">
                  <c:v>46.875</c:v>
                </c:pt>
                <c:pt idx="117632">
                  <c:v>-14.0380859</c:v>
                </c:pt>
                <c:pt idx="117633">
                  <c:v>-61.7675781</c:v>
                </c:pt>
                <c:pt idx="117634">
                  <c:v>-98.38867190000001</c:v>
                </c:pt>
                <c:pt idx="117635">
                  <c:v>-97.90039059999998</c:v>
                </c:pt>
                <c:pt idx="117636">
                  <c:v>-76.7822266</c:v>
                </c:pt>
                <c:pt idx="117637">
                  <c:v>-33.6914062</c:v>
                </c:pt>
                <c:pt idx="117638">
                  <c:v>8.178710939999998</c:v>
                </c:pt>
                <c:pt idx="117639">
                  <c:v>52.8564453</c:v>
                </c:pt>
                <c:pt idx="117640">
                  <c:v>82.6416016</c:v>
                </c:pt>
                <c:pt idx="117641">
                  <c:v>102.783203</c:v>
                </c:pt>
                <c:pt idx="117642">
                  <c:v>88.9892578</c:v>
                </c:pt>
                <c:pt idx="117643">
                  <c:v>42.1142578</c:v>
                </c:pt>
                <c:pt idx="117644">
                  <c:v>-9.64355469</c:v>
                </c:pt>
                <c:pt idx="117645">
                  <c:v>-54.0771484</c:v>
                </c:pt>
                <c:pt idx="117646">
                  <c:v>-88.5009766</c:v>
                </c:pt>
                <c:pt idx="117647">
                  <c:v>-103.759766</c:v>
                </c:pt>
                <c:pt idx="117648">
                  <c:v>-87.6464844</c:v>
                </c:pt>
                <c:pt idx="117649">
                  <c:v>-46.7529297</c:v>
                </c:pt>
                <c:pt idx="117650">
                  <c:v>-3.66210938</c:v>
                </c:pt>
                <c:pt idx="117651">
                  <c:v>42.1142578</c:v>
                </c:pt>
                <c:pt idx="117652">
                  <c:v>83.7402344</c:v>
                </c:pt>
                <c:pt idx="117653">
                  <c:v>101.44043</c:v>
                </c:pt>
                <c:pt idx="117654">
                  <c:v>92.4072266</c:v>
                </c:pt>
                <c:pt idx="117655">
                  <c:v>56.640625</c:v>
                </c:pt>
                <c:pt idx="117656">
                  <c:v>6.71386719</c:v>
                </c:pt>
                <c:pt idx="117657">
                  <c:v>-47.2412109</c:v>
                </c:pt>
                <c:pt idx="117658">
                  <c:v>-82.7636719</c:v>
                </c:pt>
                <c:pt idx="117659">
                  <c:v>-99.3652344</c:v>
                </c:pt>
                <c:pt idx="117660">
                  <c:v>-89.2333984</c:v>
                </c:pt>
                <c:pt idx="117661">
                  <c:v>-57.3730469</c:v>
                </c:pt>
                <c:pt idx="117662">
                  <c:v>-8.66699219</c:v>
                </c:pt>
                <c:pt idx="117663">
                  <c:v>40.7714844</c:v>
                </c:pt>
                <c:pt idx="117664">
                  <c:v>80.68847659999993</c:v>
                </c:pt>
                <c:pt idx="117665">
                  <c:v>99.3652344</c:v>
                </c:pt>
                <c:pt idx="117666">
                  <c:v>97.4121094</c:v>
                </c:pt>
                <c:pt idx="117667">
                  <c:v>70.0683594</c:v>
                </c:pt>
                <c:pt idx="117668">
                  <c:v>17.8222656</c:v>
                </c:pt>
                <c:pt idx="117669">
                  <c:v>-39.0625</c:v>
                </c:pt>
                <c:pt idx="117670">
                  <c:v>-74.7070312</c:v>
                </c:pt>
                <c:pt idx="117671">
                  <c:v>-95.9472656</c:v>
                </c:pt>
                <c:pt idx="117672">
                  <c:v>-95.3369141</c:v>
                </c:pt>
                <c:pt idx="117673">
                  <c:v>-67.13867190000001</c:v>
                </c:pt>
                <c:pt idx="117674">
                  <c:v>-14.1601562</c:v>
                </c:pt>
                <c:pt idx="117675">
                  <c:v>39.30664059999999</c:v>
                </c:pt>
                <c:pt idx="117676">
                  <c:v>77.5146484</c:v>
                </c:pt>
                <c:pt idx="117677">
                  <c:v>101.806641</c:v>
                </c:pt>
                <c:pt idx="117678">
                  <c:v>103.149414</c:v>
                </c:pt>
                <c:pt idx="117679">
                  <c:v>67.8710938</c:v>
                </c:pt>
                <c:pt idx="117680">
                  <c:v>20.5078125</c:v>
                </c:pt>
                <c:pt idx="117681">
                  <c:v>-28.44238279999998</c:v>
                </c:pt>
                <c:pt idx="117682">
                  <c:v>-70.1904297</c:v>
                </c:pt>
                <c:pt idx="117683">
                  <c:v>-92.5292969</c:v>
                </c:pt>
                <c:pt idx="117684">
                  <c:v>-99.3652344</c:v>
                </c:pt>
                <c:pt idx="117685">
                  <c:v>-76.5380859</c:v>
                </c:pt>
                <c:pt idx="117686">
                  <c:v>-17.578125</c:v>
                </c:pt>
                <c:pt idx="117687">
                  <c:v>27.34375</c:v>
                </c:pt>
                <c:pt idx="117688">
                  <c:v>67.0166016</c:v>
                </c:pt>
                <c:pt idx="117689">
                  <c:v>101.074219</c:v>
                </c:pt>
                <c:pt idx="117690">
                  <c:v>96.1914062</c:v>
                </c:pt>
                <c:pt idx="117691">
                  <c:v>80.5664062</c:v>
                </c:pt>
                <c:pt idx="117692">
                  <c:v>37.4755859</c:v>
                </c:pt>
                <c:pt idx="117693">
                  <c:v>-22.4609375</c:v>
                </c:pt>
                <c:pt idx="117694">
                  <c:v>-70.67871089999993</c:v>
                </c:pt>
                <c:pt idx="117695">
                  <c:v>-98.63281249999996</c:v>
                </c:pt>
                <c:pt idx="117696">
                  <c:v>-101.074219</c:v>
                </c:pt>
                <c:pt idx="117697">
                  <c:v>-76.9042969</c:v>
                </c:pt>
                <c:pt idx="117698">
                  <c:v>-35.15625</c:v>
                </c:pt>
                <c:pt idx="117699">
                  <c:v>14.1601562</c:v>
                </c:pt>
                <c:pt idx="117700">
                  <c:v>69.9462891</c:v>
                </c:pt>
                <c:pt idx="117701">
                  <c:v>90.33203119999993</c:v>
                </c:pt>
                <c:pt idx="117702">
                  <c:v>96.80175779999998</c:v>
                </c:pt>
                <c:pt idx="117703">
                  <c:v>86.05957029999998</c:v>
                </c:pt>
                <c:pt idx="117704">
                  <c:v>36.6210938</c:v>
                </c:pt>
                <c:pt idx="117705">
                  <c:v>-18.9208984</c:v>
                </c:pt>
                <c:pt idx="117706">
                  <c:v>-60.3027344</c:v>
                </c:pt>
                <c:pt idx="117707">
                  <c:v>-95.0927734</c:v>
                </c:pt>
                <c:pt idx="117708">
                  <c:v>-106.445312</c:v>
                </c:pt>
                <c:pt idx="117709">
                  <c:v>-84.9609375</c:v>
                </c:pt>
                <c:pt idx="117710">
                  <c:v>-47.9736328</c:v>
                </c:pt>
                <c:pt idx="117711">
                  <c:v>5.49316406</c:v>
                </c:pt>
                <c:pt idx="117712">
                  <c:v>52.9785156</c:v>
                </c:pt>
                <c:pt idx="117713">
                  <c:v>88.9892578</c:v>
                </c:pt>
                <c:pt idx="117714">
                  <c:v>104.736328</c:v>
                </c:pt>
                <c:pt idx="117715">
                  <c:v>85.3271484</c:v>
                </c:pt>
                <c:pt idx="117716">
                  <c:v>45.0439453</c:v>
                </c:pt>
                <c:pt idx="117717">
                  <c:v>1.953125</c:v>
                </c:pt>
                <c:pt idx="117718">
                  <c:v>-46.2646484</c:v>
                </c:pt>
                <c:pt idx="117719">
                  <c:v>-90.2099609</c:v>
                </c:pt>
                <c:pt idx="117720">
                  <c:v>-100.830078</c:v>
                </c:pt>
                <c:pt idx="117721">
                  <c:v>-84.10644529999998</c:v>
                </c:pt>
                <c:pt idx="117722">
                  <c:v>-48.3398438</c:v>
                </c:pt>
                <c:pt idx="117723">
                  <c:v>0.48828125</c:v>
                </c:pt>
                <c:pt idx="117724">
                  <c:v>55.9082031</c:v>
                </c:pt>
                <c:pt idx="117725">
                  <c:v>91.0644531</c:v>
                </c:pt>
                <c:pt idx="117726">
                  <c:v>102.783203</c:v>
                </c:pt>
                <c:pt idx="117727">
                  <c:v>89.11132809999998</c:v>
                </c:pt>
                <c:pt idx="117728">
                  <c:v>51.1474609</c:v>
                </c:pt>
                <c:pt idx="117729">
                  <c:v>6.347656249999996</c:v>
                </c:pt>
                <c:pt idx="117730">
                  <c:v>-41.015625</c:v>
                </c:pt>
                <c:pt idx="117731">
                  <c:v>-74.46289059999998</c:v>
                </c:pt>
                <c:pt idx="117732">
                  <c:v>-101.806641</c:v>
                </c:pt>
                <c:pt idx="117733">
                  <c:v>-92.2851562</c:v>
                </c:pt>
                <c:pt idx="117734">
                  <c:v>-55.4199219</c:v>
                </c:pt>
                <c:pt idx="117735">
                  <c:v>-3.41796875</c:v>
                </c:pt>
                <c:pt idx="117736">
                  <c:v>39.4287109</c:v>
                </c:pt>
                <c:pt idx="117737">
                  <c:v>78.9794922</c:v>
                </c:pt>
                <c:pt idx="117738">
                  <c:v>100.708008</c:v>
                </c:pt>
                <c:pt idx="117739">
                  <c:v>94.6044922</c:v>
                </c:pt>
                <c:pt idx="117740">
                  <c:v>60.4248047</c:v>
                </c:pt>
                <c:pt idx="117741">
                  <c:v>10.4980469</c:v>
                </c:pt>
                <c:pt idx="117742">
                  <c:v>-34.7900391</c:v>
                </c:pt>
                <c:pt idx="117743">
                  <c:v>-74.9511719</c:v>
                </c:pt>
                <c:pt idx="117744">
                  <c:v>-97.1679688</c:v>
                </c:pt>
                <c:pt idx="117745">
                  <c:v>-100.952148</c:v>
                </c:pt>
                <c:pt idx="117746">
                  <c:v>-62.1337891</c:v>
                </c:pt>
                <c:pt idx="117747">
                  <c:v>-12.5732422</c:v>
                </c:pt>
                <c:pt idx="117748">
                  <c:v>43.3349609</c:v>
                </c:pt>
                <c:pt idx="117749">
                  <c:v>75.0732422</c:v>
                </c:pt>
                <c:pt idx="117750">
                  <c:v>100.463867</c:v>
                </c:pt>
                <c:pt idx="117751">
                  <c:v>92.2851562</c:v>
                </c:pt>
                <c:pt idx="117752">
                  <c:v>62.0117188</c:v>
                </c:pt>
                <c:pt idx="117753">
                  <c:v>17.8222656</c:v>
                </c:pt>
                <c:pt idx="117754">
                  <c:v>-34.3017578</c:v>
                </c:pt>
                <c:pt idx="117755">
                  <c:v>-71.1669922</c:v>
                </c:pt>
                <c:pt idx="117756">
                  <c:v>-96.1914062</c:v>
                </c:pt>
                <c:pt idx="117757">
                  <c:v>-95.5810547</c:v>
                </c:pt>
                <c:pt idx="117758">
                  <c:v>-63.5986328</c:v>
                </c:pt>
                <c:pt idx="117759">
                  <c:v>-18.4326172</c:v>
                </c:pt>
                <c:pt idx="117760">
                  <c:v>28.8085938</c:v>
                </c:pt>
                <c:pt idx="117761">
                  <c:v>72.0214844</c:v>
                </c:pt>
                <c:pt idx="117762">
                  <c:v>99.3652344</c:v>
                </c:pt>
                <c:pt idx="117763">
                  <c:v>98.75488279999998</c:v>
                </c:pt>
                <c:pt idx="117764">
                  <c:v>79.7119141</c:v>
                </c:pt>
                <c:pt idx="117765">
                  <c:v>34.5458984</c:v>
                </c:pt>
                <c:pt idx="117766">
                  <c:v>-25.0244141</c:v>
                </c:pt>
                <c:pt idx="117767">
                  <c:v>-70.1904297</c:v>
                </c:pt>
                <c:pt idx="117768">
                  <c:v>-91.3085938</c:v>
                </c:pt>
                <c:pt idx="117769">
                  <c:v>-101.318359</c:v>
                </c:pt>
                <c:pt idx="117770">
                  <c:v>-74.9511719</c:v>
                </c:pt>
                <c:pt idx="117771">
                  <c:v>-28.6865234</c:v>
                </c:pt>
                <c:pt idx="117772">
                  <c:v>19.53125</c:v>
                </c:pt>
                <c:pt idx="117773">
                  <c:v>69.2138672</c:v>
                </c:pt>
                <c:pt idx="117774">
                  <c:v>91.55273440000001</c:v>
                </c:pt>
                <c:pt idx="117775">
                  <c:v>99.60937499999996</c:v>
                </c:pt>
                <c:pt idx="117776">
                  <c:v>74.21875</c:v>
                </c:pt>
                <c:pt idx="117777">
                  <c:v>36.2548828</c:v>
                </c:pt>
                <c:pt idx="117778">
                  <c:v>-8.91113281</c:v>
                </c:pt>
                <c:pt idx="117779">
                  <c:v>-65.3076172</c:v>
                </c:pt>
                <c:pt idx="117780">
                  <c:v>-99.2431641</c:v>
                </c:pt>
                <c:pt idx="117781">
                  <c:v>-91.6748047</c:v>
                </c:pt>
                <c:pt idx="117782">
                  <c:v>-76.17187499999996</c:v>
                </c:pt>
                <c:pt idx="117783">
                  <c:v>-43.2128906</c:v>
                </c:pt>
                <c:pt idx="117784">
                  <c:v>6.835937499999997</c:v>
                </c:pt>
                <c:pt idx="117785">
                  <c:v>54.1992188</c:v>
                </c:pt>
                <c:pt idx="117786">
                  <c:v>90.94238279999998</c:v>
                </c:pt>
                <c:pt idx="117787">
                  <c:v>100.952148</c:v>
                </c:pt>
                <c:pt idx="117788">
                  <c:v>85.5712891</c:v>
                </c:pt>
                <c:pt idx="117789">
                  <c:v>44.6777344</c:v>
                </c:pt>
                <c:pt idx="117790">
                  <c:v>-8.544921879999997</c:v>
                </c:pt>
                <c:pt idx="117791">
                  <c:v>-55.1757812</c:v>
                </c:pt>
                <c:pt idx="117792">
                  <c:v>-93.87207029999993</c:v>
                </c:pt>
                <c:pt idx="117793">
                  <c:v>-97.77832029999998</c:v>
                </c:pt>
                <c:pt idx="117794">
                  <c:v>-82.15332029999998</c:v>
                </c:pt>
                <c:pt idx="117795">
                  <c:v>-41.2597656</c:v>
                </c:pt>
                <c:pt idx="117796">
                  <c:v>3.17382812</c:v>
                </c:pt>
                <c:pt idx="117797">
                  <c:v>50.0488281</c:v>
                </c:pt>
                <c:pt idx="117798">
                  <c:v>89.2333984</c:v>
                </c:pt>
                <c:pt idx="117799">
                  <c:v>97.65625</c:v>
                </c:pt>
                <c:pt idx="117800">
                  <c:v>87.03613279999998</c:v>
                </c:pt>
                <c:pt idx="117801">
                  <c:v>51.39160159999999</c:v>
                </c:pt>
                <c:pt idx="117802">
                  <c:v>2.44140625</c:v>
                </c:pt>
                <c:pt idx="117803">
                  <c:v>-51.6357422</c:v>
                </c:pt>
                <c:pt idx="117804">
                  <c:v>-88.37890619999993</c:v>
                </c:pt>
                <c:pt idx="117805">
                  <c:v>-97.90039059999998</c:v>
                </c:pt>
                <c:pt idx="117806">
                  <c:v>-84.5947266</c:v>
                </c:pt>
                <c:pt idx="117807">
                  <c:v>-55.2978516</c:v>
                </c:pt>
                <c:pt idx="117808">
                  <c:v>-2.31933594</c:v>
                </c:pt>
                <c:pt idx="117809">
                  <c:v>42.6025391</c:v>
                </c:pt>
                <c:pt idx="117810">
                  <c:v>85.8154297</c:v>
                </c:pt>
                <c:pt idx="117811">
                  <c:v>98.1445312</c:v>
                </c:pt>
                <c:pt idx="117812">
                  <c:v>90.94238279999998</c:v>
                </c:pt>
                <c:pt idx="117813">
                  <c:v>51.5136719</c:v>
                </c:pt>
                <c:pt idx="117814">
                  <c:v>6.46972656</c:v>
                </c:pt>
                <c:pt idx="117815">
                  <c:v>-42.4804688</c:v>
                </c:pt>
                <c:pt idx="117816">
                  <c:v>-84.4726562</c:v>
                </c:pt>
                <c:pt idx="117817">
                  <c:v>-103.027344</c:v>
                </c:pt>
                <c:pt idx="117818">
                  <c:v>-95.703125</c:v>
                </c:pt>
                <c:pt idx="117819">
                  <c:v>-57.3730469</c:v>
                </c:pt>
                <c:pt idx="117820">
                  <c:v>-11.9628906</c:v>
                </c:pt>
                <c:pt idx="117821">
                  <c:v>37.3535156</c:v>
                </c:pt>
                <c:pt idx="117822">
                  <c:v>77.5146484</c:v>
                </c:pt>
                <c:pt idx="117823">
                  <c:v>102.050781</c:v>
                </c:pt>
                <c:pt idx="117824">
                  <c:v>91.0644531</c:v>
                </c:pt>
                <c:pt idx="117825">
                  <c:v>62.0117188</c:v>
                </c:pt>
                <c:pt idx="117826">
                  <c:v>18.5546875</c:v>
                </c:pt>
                <c:pt idx="117827">
                  <c:v>-29.0527344</c:v>
                </c:pt>
                <c:pt idx="117828">
                  <c:v>-73.1201172</c:v>
                </c:pt>
                <c:pt idx="117829">
                  <c:v>-96.67968749999996</c:v>
                </c:pt>
                <c:pt idx="117830">
                  <c:v>-89.2333984</c:v>
                </c:pt>
                <c:pt idx="117831">
                  <c:v>-67.0166016</c:v>
                </c:pt>
                <c:pt idx="117832">
                  <c:v>-25.7568359</c:v>
                </c:pt>
                <c:pt idx="117833">
                  <c:v>24.4140625</c:v>
                </c:pt>
                <c:pt idx="117834">
                  <c:v>77.0263672</c:v>
                </c:pt>
                <c:pt idx="117835">
                  <c:v>97.77832029999998</c:v>
                </c:pt>
                <c:pt idx="117836">
                  <c:v>95.5810547</c:v>
                </c:pt>
                <c:pt idx="117837">
                  <c:v>74.5849609</c:v>
                </c:pt>
                <c:pt idx="117838">
                  <c:v>28.1982422</c:v>
                </c:pt>
                <c:pt idx="117839">
                  <c:v>-15.9912109</c:v>
                </c:pt>
                <c:pt idx="117840">
                  <c:v>-67.38281249999996</c:v>
                </c:pt>
                <c:pt idx="117841">
                  <c:v>-89.2333984</c:v>
                </c:pt>
                <c:pt idx="117842">
                  <c:v>-95.2148438</c:v>
                </c:pt>
                <c:pt idx="117843">
                  <c:v>-74.21875</c:v>
                </c:pt>
                <c:pt idx="117844">
                  <c:v>-28.6865234</c:v>
                </c:pt>
                <c:pt idx="117845">
                  <c:v>26.6113281</c:v>
                </c:pt>
                <c:pt idx="117846">
                  <c:v>72.6318359</c:v>
                </c:pt>
                <c:pt idx="117847">
                  <c:v>97.65625</c:v>
                </c:pt>
                <c:pt idx="117848">
                  <c:v>96.80175779999998</c:v>
                </c:pt>
                <c:pt idx="117849">
                  <c:v>76.17187499999996</c:v>
                </c:pt>
                <c:pt idx="117850">
                  <c:v>40.1611328</c:v>
                </c:pt>
                <c:pt idx="117851">
                  <c:v>-12.6953125</c:v>
                </c:pt>
                <c:pt idx="117852">
                  <c:v>-62.5</c:v>
                </c:pt>
                <c:pt idx="117853">
                  <c:v>-90.33203119999993</c:v>
                </c:pt>
                <c:pt idx="117854">
                  <c:v>-100.952148</c:v>
                </c:pt>
                <c:pt idx="117855">
                  <c:v>-81.29882809999998</c:v>
                </c:pt>
                <c:pt idx="117856">
                  <c:v>-38.4521484</c:v>
                </c:pt>
                <c:pt idx="117857">
                  <c:v>16.9677734</c:v>
                </c:pt>
                <c:pt idx="117858">
                  <c:v>62.3779297</c:v>
                </c:pt>
                <c:pt idx="117859">
                  <c:v>98.2666016</c:v>
                </c:pt>
                <c:pt idx="117860">
                  <c:v>102.905273</c:v>
                </c:pt>
                <c:pt idx="117861">
                  <c:v>82.88574219999992</c:v>
                </c:pt>
                <c:pt idx="117862">
                  <c:v>33.9355469</c:v>
                </c:pt>
                <c:pt idx="117863">
                  <c:v>-13.4277344</c:v>
                </c:pt>
                <c:pt idx="117864">
                  <c:v>-56.640625</c:v>
                </c:pt>
                <c:pt idx="117865">
                  <c:v>-96.0693359</c:v>
                </c:pt>
                <c:pt idx="117866">
                  <c:v>-101.5625</c:v>
                </c:pt>
                <c:pt idx="117867">
                  <c:v>-85.8154297</c:v>
                </c:pt>
                <c:pt idx="117868">
                  <c:v>-43.8232422</c:v>
                </c:pt>
                <c:pt idx="117869">
                  <c:v>8.178710939999998</c:v>
                </c:pt>
                <c:pt idx="117870">
                  <c:v>50.0488281</c:v>
                </c:pt>
                <c:pt idx="117871">
                  <c:v>80.078125</c:v>
                </c:pt>
                <c:pt idx="117872">
                  <c:v>98.5107422</c:v>
                </c:pt>
                <c:pt idx="117873">
                  <c:v>95.5810547</c:v>
                </c:pt>
                <c:pt idx="117874">
                  <c:v>46.6308594</c:v>
                </c:pt>
                <c:pt idx="117875">
                  <c:v>-0.732421875</c:v>
                </c:pt>
                <c:pt idx="117876">
                  <c:v>-46.875</c:v>
                </c:pt>
                <c:pt idx="117877">
                  <c:v>-81.17675779999993</c:v>
                </c:pt>
                <c:pt idx="117878">
                  <c:v>-100.952148</c:v>
                </c:pt>
                <c:pt idx="117879">
                  <c:v>-89.5996094</c:v>
                </c:pt>
                <c:pt idx="117880">
                  <c:v>-51.2695312</c:v>
                </c:pt>
                <c:pt idx="117881">
                  <c:v>2.31933594</c:v>
                </c:pt>
                <c:pt idx="117882">
                  <c:v>45.4101562</c:v>
                </c:pt>
                <c:pt idx="117883">
                  <c:v>87.4023438</c:v>
                </c:pt>
                <c:pt idx="117884">
                  <c:v>107.543945</c:v>
                </c:pt>
                <c:pt idx="117885">
                  <c:v>94.84863279999998</c:v>
                </c:pt>
                <c:pt idx="117886">
                  <c:v>60.7910156</c:v>
                </c:pt>
                <c:pt idx="117887">
                  <c:v>13.5498047</c:v>
                </c:pt>
                <c:pt idx="117888">
                  <c:v>-42.1142578</c:v>
                </c:pt>
                <c:pt idx="117889">
                  <c:v>-78.6132812</c:v>
                </c:pt>
                <c:pt idx="117890">
                  <c:v>-95.3369141</c:v>
                </c:pt>
                <c:pt idx="117891">
                  <c:v>-89.7216797</c:v>
                </c:pt>
                <c:pt idx="117892">
                  <c:v>-62.8662109</c:v>
                </c:pt>
                <c:pt idx="117893">
                  <c:v>-15.7470703</c:v>
                </c:pt>
                <c:pt idx="117894">
                  <c:v>35.4003906</c:v>
                </c:pt>
                <c:pt idx="117895">
                  <c:v>80.32226559999998</c:v>
                </c:pt>
                <c:pt idx="117896">
                  <c:v>110.839844</c:v>
                </c:pt>
                <c:pt idx="117897">
                  <c:v>96.92382809999998</c:v>
                </c:pt>
                <c:pt idx="117898">
                  <c:v>55.7861328</c:v>
                </c:pt>
                <c:pt idx="117899">
                  <c:v>19.4091797</c:v>
                </c:pt>
                <c:pt idx="117900">
                  <c:v>-30.7617188</c:v>
                </c:pt>
                <c:pt idx="117901">
                  <c:v>-78.4912109</c:v>
                </c:pt>
                <c:pt idx="117902">
                  <c:v>-104.736328</c:v>
                </c:pt>
                <c:pt idx="117903">
                  <c:v>-93.75</c:v>
                </c:pt>
                <c:pt idx="117904">
                  <c:v>-65.18554690000001</c:v>
                </c:pt>
                <c:pt idx="117905">
                  <c:v>-23.1933594</c:v>
                </c:pt>
                <c:pt idx="117906">
                  <c:v>33.0810547</c:v>
                </c:pt>
                <c:pt idx="117907">
                  <c:v>71.7773438</c:v>
                </c:pt>
                <c:pt idx="117908">
                  <c:v>96.0693359</c:v>
                </c:pt>
                <c:pt idx="117909">
                  <c:v>94.4824219</c:v>
                </c:pt>
                <c:pt idx="117910">
                  <c:v>69.58007809999994</c:v>
                </c:pt>
                <c:pt idx="117911">
                  <c:v>28.3203125</c:v>
                </c:pt>
                <c:pt idx="117912">
                  <c:v>-25.2685547</c:v>
                </c:pt>
                <c:pt idx="117913">
                  <c:v>-75.9277344</c:v>
                </c:pt>
                <c:pt idx="117914">
                  <c:v>-96.1914062</c:v>
                </c:pt>
                <c:pt idx="117915">
                  <c:v>-91.9189453</c:v>
                </c:pt>
                <c:pt idx="117916">
                  <c:v>-69.0917969</c:v>
                </c:pt>
                <c:pt idx="117917">
                  <c:v>-24.7802734</c:v>
                </c:pt>
                <c:pt idx="117918">
                  <c:v>27.7099609</c:v>
                </c:pt>
                <c:pt idx="117919">
                  <c:v>73.85253909999996</c:v>
                </c:pt>
                <c:pt idx="117920">
                  <c:v>95.2148438</c:v>
                </c:pt>
                <c:pt idx="117921">
                  <c:v>98.75488279999998</c:v>
                </c:pt>
                <c:pt idx="117922">
                  <c:v>79.22363279999998</c:v>
                </c:pt>
                <c:pt idx="117923">
                  <c:v>27.7099609</c:v>
                </c:pt>
                <c:pt idx="117924">
                  <c:v>-22.2167969</c:v>
                </c:pt>
                <c:pt idx="117925">
                  <c:v>-69.9462891</c:v>
                </c:pt>
                <c:pt idx="117926">
                  <c:v>-91.6748047</c:v>
                </c:pt>
                <c:pt idx="117927">
                  <c:v>-92.6513672</c:v>
                </c:pt>
                <c:pt idx="117928">
                  <c:v>-78.7353516</c:v>
                </c:pt>
                <c:pt idx="117929">
                  <c:v>-36.8652344</c:v>
                </c:pt>
                <c:pt idx="117930">
                  <c:v>10.1318359</c:v>
                </c:pt>
                <c:pt idx="117931">
                  <c:v>60.18066409999999</c:v>
                </c:pt>
                <c:pt idx="117932">
                  <c:v>91.0644531</c:v>
                </c:pt>
                <c:pt idx="117933">
                  <c:v>104.858398</c:v>
                </c:pt>
                <c:pt idx="117934">
                  <c:v>84.4726562</c:v>
                </c:pt>
                <c:pt idx="117935">
                  <c:v>41.9921875</c:v>
                </c:pt>
                <c:pt idx="117936">
                  <c:v>-8.7890625</c:v>
                </c:pt>
                <c:pt idx="117937">
                  <c:v>-49.9267578</c:v>
                </c:pt>
                <c:pt idx="117938">
                  <c:v>-87.03613279999998</c:v>
                </c:pt>
                <c:pt idx="117939">
                  <c:v>-97.5341797</c:v>
                </c:pt>
                <c:pt idx="117940">
                  <c:v>-85.5712891</c:v>
                </c:pt>
                <c:pt idx="117941">
                  <c:v>-50.4150391</c:v>
                </c:pt>
                <c:pt idx="117942">
                  <c:v>4.394531249999993</c:v>
                </c:pt>
                <c:pt idx="117943">
                  <c:v>52.4902344</c:v>
                </c:pt>
                <c:pt idx="117944">
                  <c:v>85.4492188</c:v>
                </c:pt>
                <c:pt idx="117945">
                  <c:v>106.445312</c:v>
                </c:pt>
                <c:pt idx="117946">
                  <c:v>89.7216797</c:v>
                </c:pt>
                <c:pt idx="117947">
                  <c:v>50.0488281</c:v>
                </c:pt>
                <c:pt idx="117948">
                  <c:v>-2.07519531</c:v>
                </c:pt>
                <c:pt idx="117949">
                  <c:v>-45.2880859</c:v>
                </c:pt>
                <c:pt idx="117950">
                  <c:v>-82.3974609</c:v>
                </c:pt>
                <c:pt idx="117951">
                  <c:v>-95.5810547</c:v>
                </c:pt>
                <c:pt idx="117952">
                  <c:v>-86.42578119999993</c:v>
                </c:pt>
                <c:pt idx="117953">
                  <c:v>-45.0439453</c:v>
                </c:pt>
                <c:pt idx="117954">
                  <c:v>-6.103515619999995</c:v>
                </c:pt>
                <c:pt idx="117955">
                  <c:v>45.2880859</c:v>
                </c:pt>
                <c:pt idx="117956">
                  <c:v>80.5664062</c:v>
                </c:pt>
                <c:pt idx="117957">
                  <c:v>99.7314453</c:v>
                </c:pt>
                <c:pt idx="117958">
                  <c:v>88.8671875</c:v>
                </c:pt>
                <c:pt idx="117959">
                  <c:v>62.0117188</c:v>
                </c:pt>
                <c:pt idx="117960">
                  <c:v>-0.366210938</c:v>
                </c:pt>
                <c:pt idx="117961">
                  <c:v>-46.5087891</c:v>
                </c:pt>
                <c:pt idx="117962">
                  <c:v>-87.5244141</c:v>
                </c:pt>
                <c:pt idx="117963">
                  <c:v>-101.68457</c:v>
                </c:pt>
                <c:pt idx="117964">
                  <c:v>-90.08789059999998</c:v>
                </c:pt>
                <c:pt idx="117965">
                  <c:v>-53.1005859</c:v>
                </c:pt>
                <c:pt idx="117966">
                  <c:v>-14.2822266</c:v>
                </c:pt>
                <c:pt idx="117967">
                  <c:v>33.5693359</c:v>
                </c:pt>
                <c:pt idx="117968">
                  <c:v>85.08300779999998</c:v>
                </c:pt>
                <c:pt idx="117969">
                  <c:v>97.0458984</c:v>
                </c:pt>
                <c:pt idx="117970">
                  <c:v>89.35546879999995</c:v>
                </c:pt>
                <c:pt idx="117971">
                  <c:v>64.453125</c:v>
                </c:pt>
                <c:pt idx="117972">
                  <c:v>22.0947266</c:v>
                </c:pt>
                <c:pt idx="117973">
                  <c:v>-33.44726559999999</c:v>
                </c:pt>
                <c:pt idx="117974">
                  <c:v>-76.2939453</c:v>
                </c:pt>
                <c:pt idx="117975">
                  <c:v>-98.1445312</c:v>
                </c:pt>
                <c:pt idx="117976">
                  <c:v>-96.5576172</c:v>
                </c:pt>
                <c:pt idx="117977">
                  <c:v>-69.45800779999998</c:v>
                </c:pt>
                <c:pt idx="117978">
                  <c:v>-28.3203125</c:v>
                </c:pt>
                <c:pt idx="117979">
                  <c:v>34.5458984</c:v>
                </c:pt>
                <c:pt idx="117980">
                  <c:v>76.4160156</c:v>
                </c:pt>
                <c:pt idx="117981">
                  <c:v>91.0644531</c:v>
                </c:pt>
                <c:pt idx="117982">
                  <c:v>89.11132809999998</c:v>
                </c:pt>
                <c:pt idx="117983">
                  <c:v>72.3876953</c:v>
                </c:pt>
                <c:pt idx="117984">
                  <c:v>32.2265625</c:v>
                </c:pt>
                <c:pt idx="117985">
                  <c:v>-22.4609375</c:v>
                </c:pt>
                <c:pt idx="117986">
                  <c:v>-71.5332031</c:v>
                </c:pt>
                <c:pt idx="117987">
                  <c:v>-95.3369141</c:v>
                </c:pt>
                <c:pt idx="117988">
                  <c:v>-100.585938</c:v>
                </c:pt>
                <c:pt idx="117989">
                  <c:v>-67.50488279999998</c:v>
                </c:pt>
                <c:pt idx="117990">
                  <c:v>-22.5830078</c:v>
                </c:pt>
                <c:pt idx="117991">
                  <c:v>27.8320312</c:v>
                </c:pt>
                <c:pt idx="117992">
                  <c:v>66.0400391</c:v>
                </c:pt>
                <c:pt idx="117993">
                  <c:v>92.89550779999998</c:v>
                </c:pt>
                <c:pt idx="117994">
                  <c:v>99.2431641</c:v>
                </c:pt>
                <c:pt idx="117995">
                  <c:v>76.2939453</c:v>
                </c:pt>
                <c:pt idx="117996">
                  <c:v>27.8320312</c:v>
                </c:pt>
                <c:pt idx="117997">
                  <c:v>-23.9257812</c:v>
                </c:pt>
                <c:pt idx="117998">
                  <c:v>-62.9882812</c:v>
                </c:pt>
                <c:pt idx="117999">
                  <c:v>-100.341797</c:v>
                </c:pt>
                <c:pt idx="118000">
                  <c:v>-93.6279297</c:v>
                </c:pt>
                <c:pt idx="118001">
                  <c:v>-73.2421875</c:v>
                </c:pt>
                <c:pt idx="118002">
                  <c:v>-28.0761719</c:v>
                </c:pt>
                <c:pt idx="118003">
                  <c:v>14.8925781</c:v>
                </c:pt>
                <c:pt idx="118004">
                  <c:v>66.1621094</c:v>
                </c:pt>
                <c:pt idx="118005">
                  <c:v>98.87695309999998</c:v>
                </c:pt>
                <c:pt idx="118006">
                  <c:v>104.125977</c:v>
                </c:pt>
                <c:pt idx="118007">
                  <c:v>77.63671879999995</c:v>
                </c:pt>
                <c:pt idx="118008">
                  <c:v>36.3769531</c:v>
                </c:pt>
                <c:pt idx="118009">
                  <c:v>-14.7705078</c:v>
                </c:pt>
                <c:pt idx="118010">
                  <c:v>-61.15722659999999</c:v>
                </c:pt>
                <c:pt idx="118011">
                  <c:v>-92.77343749999996</c:v>
                </c:pt>
                <c:pt idx="118012">
                  <c:v>-102.539062</c:v>
                </c:pt>
                <c:pt idx="118013">
                  <c:v>-80.5664062</c:v>
                </c:pt>
                <c:pt idx="118014">
                  <c:v>-41.1376953</c:v>
                </c:pt>
                <c:pt idx="118015">
                  <c:v>10.1318359</c:v>
                </c:pt>
                <c:pt idx="118016">
                  <c:v>59.3261719</c:v>
                </c:pt>
                <c:pt idx="118017">
                  <c:v>88.62304690000001</c:v>
                </c:pt>
                <c:pt idx="118018">
                  <c:v>104.492188</c:v>
                </c:pt>
                <c:pt idx="118019">
                  <c:v>79.4677734</c:v>
                </c:pt>
                <c:pt idx="118020">
                  <c:v>35.7666016</c:v>
                </c:pt>
                <c:pt idx="118021">
                  <c:v>-7.08007812</c:v>
                </c:pt>
                <c:pt idx="118022">
                  <c:v>-46.6308594</c:v>
                </c:pt>
                <c:pt idx="118023">
                  <c:v>-96.3134766</c:v>
                </c:pt>
                <c:pt idx="118024">
                  <c:v>-97.65625</c:v>
                </c:pt>
                <c:pt idx="118025">
                  <c:v>-87.15820309999998</c:v>
                </c:pt>
                <c:pt idx="118026">
                  <c:v>-46.9970703</c:v>
                </c:pt>
                <c:pt idx="118027">
                  <c:v>4.27246094</c:v>
                </c:pt>
                <c:pt idx="118028">
                  <c:v>50.2929688</c:v>
                </c:pt>
                <c:pt idx="118029">
                  <c:v>85.9375</c:v>
                </c:pt>
                <c:pt idx="118030">
                  <c:v>102.661133</c:v>
                </c:pt>
                <c:pt idx="118031">
                  <c:v>91.1865234</c:v>
                </c:pt>
                <c:pt idx="118032">
                  <c:v>46.6308594</c:v>
                </c:pt>
                <c:pt idx="118033">
                  <c:v>3.54003906</c:v>
                </c:pt>
                <c:pt idx="118034">
                  <c:v>-42.7246094</c:v>
                </c:pt>
                <c:pt idx="118035">
                  <c:v>-84.7167969</c:v>
                </c:pt>
                <c:pt idx="118036">
                  <c:v>-97.4121094</c:v>
                </c:pt>
                <c:pt idx="118037">
                  <c:v>-91.55273440000001</c:v>
                </c:pt>
                <c:pt idx="118038">
                  <c:v>-60.9130859</c:v>
                </c:pt>
                <c:pt idx="118039">
                  <c:v>-8.544921879999997</c:v>
                </c:pt>
                <c:pt idx="118040">
                  <c:v>46.7529297</c:v>
                </c:pt>
                <c:pt idx="118041">
                  <c:v>82.27539059999994</c:v>
                </c:pt>
                <c:pt idx="118042">
                  <c:v>93.6279297</c:v>
                </c:pt>
                <c:pt idx="118043">
                  <c:v>86.18164059999998</c:v>
                </c:pt>
                <c:pt idx="118044">
                  <c:v>60.7910156</c:v>
                </c:pt>
                <c:pt idx="118045">
                  <c:v>10.2539062</c:v>
                </c:pt>
                <c:pt idx="118046">
                  <c:v>-39.9169922</c:v>
                </c:pt>
                <c:pt idx="118047">
                  <c:v>-77.39257809999994</c:v>
                </c:pt>
                <c:pt idx="118048">
                  <c:v>-101.68457</c:v>
                </c:pt>
                <c:pt idx="118049">
                  <c:v>-94.97070309999998</c:v>
                </c:pt>
                <c:pt idx="118050">
                  <c:v>-69.0917969</c:v>
                </c:pt>
                <c:pt idx="118051">
                  <c:v>-14.1601562</c:v>
                </c:pt>
                <c:pt idx="118052">
                  <c:v>40.4052734</c:v>
                </c:pt>
                <c:pt idx="118053">
                  <c:v>77.27050779999998</c:v>
                </c:pt>
                <c:pt idx="118054">
                  <c:v>94.4824219</c:v>
                </c:pt>
                <c:pt idx="118055">
                  <c:v>98.2666016</c:v>
                </c:pt>
                <c:pt idx="118056">
                  <c:v>63.7207031</c:v>
                </c:pt>
                <c:pt idx="118057">
                  <c:v>25.1464844</c:v>
                </c:pt>
                <c:pt idx="118058">
                  <c:v>-31.0058594</c:v>
                </c:pt>
                <c:pt idx="118059">
                  <c:v>-73.48632809999998</c:v>
                </c:pt>
                <c:pt idx="118060">
                  <c:v>-99.4873047</c:v>
                </c:pt>
                <c:pt idx="118061">
                  <c:v>-94.84863279999998</c:v>
                </c:pt>
                <c:pt idx="118062">
                  <c:v>-67.9931641</c:v>
                </c:pt>
                <c:pt idx="118063">
                  <c:v>-24.5361328</c:v>
                </c:pt>
                <c:pt idx="118064">
                  <c:v>27.0996094</c:v>
                </c:pt>
                <c:pt idx="118065">
                  <c:v>74.0966797</c:v>
                </c:pt>
                <c:pt idx="118066">
                  <c:v>101.074219</c:v>
                </c:pt>
                <c:pt idx="118067">
                  <c:v>94.2382812</c:v>
                </c:pt>
                <c:pt idx="118068">
                  <c:v>73.9746094</c:v>
                </c:pt>
                <c:pt idx="118069">
                  <c:v>28.5644531</c:v>
                </c:pt>
                <c:pt idx="118070">
                  <c:v>-20.6298828</c:v>
                </c:pt>
                <c:pt idx="118071">
                  <c:v>-69.33593749999996</c:v>
                </c:pt>
                <c:pt idx="118072">
                  <c:v>-100.830078</c:v>
                </c:pt>
                <c:pt idx="118073">
                  <c:v>-102.416992</c:v>
                </c:pt>
                <c:pt idx="118074">
                  <c:v>-85.6933594</c:v>
                </c:pt>
                <c:pt idx="118075">
                  <c:v>-35.8886719</c:v>
                </c:pt>
                <c:pt idx="118076">
                  <c:v>16.6015625</c:v>
                </c:pt>
                <c:pt idx="118077">
                  <c:v>65.0634766</c:v>
                </c:pt>
                <c:pt idx="118078">
                  <c:v>99.85351559999998</c:v>
                </c:pt>
                <c:pt idx="118079">
                  <c:v>105.102539</c:v>
                </c:pt>
                <c:pt idx="118080">
                  <c:v>85.20507809999994</c:v>
                </c:pt>
                <c:pt idx="118081">
                  <c:v>40.8935547</c:v>
                </c:pt>
                <c:pt idx="118082">
                  <c:v>-18.5546875</c:v>
                </c:pt>
                <c:pt idx="118083">
                  <c:v>-62.7441406</c:v>
                </c:pt>
                <c:pt idx="118084">
                  <c:v>-90.94238279999998</c:v>
                </c:pt>
                <c:pt idx="118085">
                  <c:v>-92.0410156</c:v>
                </c:pt>
                <c:pt idx="118086">
                  <c:v>-78.36914059999998</c:v>
                </c:pt>
                <c:pt idx="118087">
                  <c:v>-44.921875</c:v>
                </c:pt>
                <c:pt idx="118088">
                  <c:v>5.73730469</c:v>
                </c:pt>
                <c:pt idx="118089">
                  <c:v>56.1523438</c:v>
                </c:pt>
                <c:pt idx="118090">
                  <c:v>90.33203119999993</c:v>
                </c:pt>
                <c:pt idx="118091">
                  <c:v>100.708008</c:v>
                </c:pt>
                <c:pt idx="118092">
                  <c:v>84.8388672</c:v>
                </c:pt>
                <c:pt idx="118093">
                  <c:v>49.0722656</c:v>
                </c:pt>
                <c:pt idx="118094">
                  <c:v>-7.812499999999997</c:v>
                </c:pt>
                <c:pt idx="118095">
                  <c:v>-53.9550781</c:v>
                </c:pt>
                <c:pt idx="118096">
                  <c:v>-82.27539059999994</c:v>
                </c:pt>
                <c:pt idx="118097">
                  <c:v>-99.9755859</c:v>
                </c:pt>
                <c:pt idx="118098">
                  <c:v>-93.1396484</c:v>
                </c:pt>
                <c:pt idx="118099">
                  <c:v>-46.875</c:v>
                </c:pt>
                <c:pt idx="118100">
                  <c:v>1.70898438</c:v>
                </c:pt>
                <c:pt idx="118101">
                  <c:v>49.5605469</c:v>
                </c:pt>
                <c:pt idx="118102">
                  <c:v>82.7636719</c:v>
                </c:pt>
                <c:pt idx="118103">
                  <c:v>98.87695309999998</c:v>
                </c:pt>
                <c:pt idx="118104">
                  <c:v>86.3037109</c:v>
                </c:pt>
                <c:pt idx="118105">
                  <c:v>53.8330078</c:v>
                </c:pt>
                <c:pt idx="118106">
                  <c:v>0.9765625</c:v>
                </c:pt>
                <c:pt idx="118107">
                  <c:v>-47.85156249999999</c:v>
                </c:pt>
                <c:pt idx="118108">
                  <c:v>-81.5429688</c:v>
                </c:pt>
                <c:pt idx="118109">
                  <c:v>-93.9941406</c:v>
                </c:pt>
                <c:pt idx="118110">
                  <c:v>-90.08789059999998</c:v>
                </c:pt>
                <c:pt idx="118111">
                  <c:v>-57.2509766</c:v>
                </c:pt>
                <c:pt idx="118112">
                  <c:v>-2.68554688</c:v>
                </c:pt>
                <c:pt idx="118113">
                  <c:v>47.9736328</c:v>
                </c:pt>
                <c:pt idx="118114">
                  <c:v>79.5898438</c:v>
                </c:pt>
                <c:pt idx="118115">
                  <c:v>98.9990234</c:v>
                </c:pt>
                <c:pt idx="118116">
                  <c:v>92.2851562</c:v>
                </c:pt>
                <c:pt idx="118117">
                  <c:v>58.7158203</c:v>
                </c:pt>
                <c:pt idx="118118">
                  <c:v>8.178710939999998</c:v>
                </c:pt>
                <c:pt idx="118119">
                  <c:v>-45.6542969</c:v>
                </c:pt>
                <c:pt idx="118120">
                  <c:v>-74.21875</c:v>
                </c:pt>
                <c:pt idx="118121">
                  <c:v>-97.5341797</c:v>
                </c:pt>
                <c:pt idx="118122">
                  <c:v>-93.2617188</c:v>
                </c:pt>
                <c:pt idx="118123">
                  <c:v>-58.4716797</c:v>
                </c:pt>
                <c:pt idx="118124">
                  <c:v>-12.3291016</c:v>
                </c:pt>
                <c:pt idx="118125">
                  <c:v>40.1611328</c:v>
                </c:pt>
                <c:pt idx="118126">
                  <c:v>71.4111328</c:v>
                </c:pt>
                <c:pt idx="118127">
                  <c:v>92.5292969</c:v>
                </c:pt>
                <c:pt idx="118128">
                  <c:v>93.38378909999996</c:v>
                </c:pt>
                <c:pt idx="118129">
                  <c:v>58.83789059999999</c:v>
                </c:pt>
                <c:pt idx="118130">
                  <c:v>18.4326172</c:v>
                </c:pt>
                <c:pt idx="118131">
                  <c:v>-28.3203125</c:v>
                </c:pt>
                <c:pt idx="118132">
                  <c:v>-70.80078119999993</c:v>
                </c:pt>
                <c:pt idx="118133">
                  <c:v>-98.5107422</c:v>
                </c:pt>
                <c:pt idx="118134">
                  <c:v>-97.1679688</c:v>
                </c:pt>
                <c:pt idx="118135">
                  <c:v>-68.4814453</c:v>
                </c:pt>
                <c:pt idx="118136">
                  <c:v>-17.578125</c:v>
                </c:pt>
                <c:pt idx="118137">
                  <c:v>34.6679688</c:v>
                </c:pt>
                <c:pt idx="118138">
                  <c:v>72.1435547</c:v>
                </c:pt>
                <c:pt idx="118139">
                  <c:v>97.5341797</c:v>
                </c:pt>
                <c:pt idx="118140">
                  <c:v>94.6044922</c:v>
                </c:pt>
                <c:pt idx="118141">
                  <c:v>73.9746094</c:v>
                </c:pt>
                <c:pt idx="118142">
                  <c:v>28.3203125</c:v>
                </c:pt>
                <c:pt idx="118143">
                  <c:v>-19.53125</c:v>
                </c:pt>
                <c:pt idx="118144">
                  <c:v>-71.1669922</c:v>
                </c:pt>
                <c:pt idx="118145">
                  <c:v>-100.341797</c:v>
                </c:pt>
                <c:pt idx="118146">
                  <c:v>-99.7314453</c:v>
                </c:pt>
                <c:pt idx="118147">
                  <c:v>-78.12499999999998</c:v>
                </c:pt>
                <c:pt idx="118148">
                  <c:v>-33.0810547</c:v>
                </c:pt>
                <c:pt idx="118149">
                  <c:v>16.6015625</c:v>
                </c:pt>
                <c:pt idx="118150">
                  <c:v>64.2089844</c:v>
                </c:pt>
                <c:pt idx="118151">
                  <c:v>102.294922</c:v>
                </c:pt>
                <c:pt idx="118152">
                  <c:v>106.445312</c:v>
                </c:pt>
                <c:pt idx="118153">
                  <c:v>82.88574219999992</c:v>
                </c:pt>
                <c:pt idx="118154">
                  <c:v>35.7666016</c:v>
                </c:pt>
                <c:pt idx="118155">
                  <c:v>-19.53125</c:v>
                </c:pt>
                <c:pt idx="118156">
                  <c:v>-70.1904297</c:v>
                </c:pt>
                <c:pt idx="118157">
                  <c:v>-96.3134766</c:v>
                </c:pt>
                <c:pt idx="118158">
                  <c:v>-98.87695309999998</c:v>
                </c:pt>
                <c:pt idx="118159">
                  <c:v>-77.14843749999996</c:v>
                </c:pt>
                <c:pt idx="118160">
                  <c:v>-43.0908203</c:v>
                </c:pt>
                <c:pt idx="118161">
                  <c:v>9.033203119999997</c:v>
                </c:pt>
                <c:pt idx="118162">
                  <c:v>52.2460938</c:v>
                </c:pt>
                <c:pt idx="118163">
                  <c:v>86.7919922</c:v>
                </c:pt>
                <c:pt idx="118164">
                  <c:v>101.074219</c:v>
                </c:pt>
                <c:pt idx="118165">
                  <c:v>80.078125</c:v>
                </c:pt>
                <c:pt idx="118166">
                  <c:v>40.6494141</c:v>
                </c:pt>
                <c:pt idx="118167">
                  <c:v>-4.27246094</c:v>
                </c:pt>
                <c:pt idx="118168">
                  <c:v>-53.5888672</c:v>
                </c:pt>
                <c:pt idx="118169">
                  <c:v>-85.20507809999994</c:v>
                </c:pt>
                <c:pt idx="118170">
                  <c:v>-95.82519529999998</c:v>
                </c:pt>
                <c:pt idx="118171">
                  <c:v>-86.9140625</c:v>
                </c:pt>
                <c:pt idx="118172">
                  <c:v>-45.7763672</c:v>
                </c:pt>
                <c:pt idx="118173">
                  <c:v>0.244140625</c:v>
                </c:pt>
                <c:pt idx="118174">
                  <c:v>55.5419922</c:v>
                </c:pt>
                <c:pt idx="118175">
                  <c:v>92.4072266</c:v>
                </c:pt>
                <c:pt idx="118176">
                  <c:v>101.196289</c:v>
                </c:pt>
                <c:pt idx="118177">
                  <c:v>78.7353516</c:v>
                </c:pt>
                <c:pt idx="118178">
                  <c:v>58.1054688</c:v>
                </c:pt>
                <c:pt idx="118179">
                  <c:v>7.93457031</c:v>
                </c:pt>
                <c:pt idx="118180">
                  <c:v>-53.2226562</c:v>
                </c:pt>
                <c:pt idx="118181">
                  <c:v>-91.0644531</c:v>
                </c:pt>
                <c:pt idx="118182">
                  <c:v>-106.201172</c:v>
                </c:pt>
                <c:pt idx="118183">
                  <c:v>-87.4023438</c:v>
                </c:pt>
                <c:pt idx="118184">
                  <c:v>-53.34472659999999</c:v>
                </c:pt>
                <c:pt idx="118185">
                  <c:v>2.80761719</c:v>
                </c:pt>
                <c:pt idx="118186">
                  <c:v>49.80468749999996</c:v>
                </c:pt>
                <c:pt idx="118187">
                  <c:v>80.8105469</c:v>
                </c:pt>
                <c:pt idx="118188">
                  <c:v>98.9990234</c:v>
                </c:pt>
                <c:pt idx="118189">
                  <c:v>93.75</c:v>
                </c:pt>
                <c:pt idx="118190">
                  <c:v>59.0820312</c:v>
                </c:pt>
                <c:pt idx="118191">
                  <c:v>9.033203119999997</c:v>
                </c:pt>
                <c:pt idx="118192">
                  <c:v>-44.921875</c:v>
                </c:pt>
                <c:pt idx="118193">
                  <c:v>-84.22851559999998</c:v>
                </c:pt>
                <c:pt idx="118194">
                  <c:v>-98.2666016</c:v>
                </c:pt>
                <c:pt idx="118195">
                  <c:v>-92.1630859</c:v>
                </c:pt>
                <c:pt idx="118196">
                  <c:v>-56.640625</c:v>
                </c:pt>
                <c:pt idx="118197">
                  <c:v>-9.64355469</c:v>
                </c:pt>
                <c:pt idx="118198">
                  <c:v>40.8935547</c:v>
                </c:pt>
                <c:pt idx="118199">
                  <c:v>80.2001953</c:v>
                </c:pt>
                <c:pt idx="118200">
                  <c:v>101.68457</c:v>
                </c:pt>
                <c:pt idx="118201">
                  <c:v>88.37890619999993</c:v>
                </c:pt>
                <c:pt idx="118202">
                  <c:v>64.9414062</c:v>
                </c:pt>
                <c:pt idx="118203">
                  <c:v>14.2822266</c:v>
                </c:pt>
                <c:pt idx="118204">
                  <c:v>-33.6914062</c:v>
                </c:pt>
                <c:pt idx="118205">
                  <c:v>-79.4677734</c:v>
                </c:pt>
                <c:pt idx="118206">
                  <c:v>-103.759766</c:v>
                </c:pt>
                <c:pt idx="118207">
                  <c:v>-96.67968749999996</c:v>
                </c:pt>
                <c:pt idx="118208">
                  <c:v>-62.9882812</c:v>
                </c:pt>
                <c:pt idx="118209">
                  <c:v>-16.3574219</c:v>
                </c:pt>
                <c:pt idx="118210">
                  <c:v>36.8652344</c:v>
                </c:pt>
                <c:pt idx="118211">
                  <c:v>80.32226559999998</c:v>
                </c:pt>
                <c:pt idx="118212">
                  <c:v>95.2148438</c:v>
                </c:pt>
                <c:pt idx="118213">
                  <c:v>99.4873047</c:v>
                </c:pt>
                <c:pt idx="118214">
                  <c:v>69.0917969</c:v>
                </c:pt>
                <c:pt idx="118215">
                  <c:v>17.4560547</c:v>
                </c:pt>
                <c:pt idx="118216">
                  <c:v>-23.8037109</c:v>
                </c:pt>
                <c:pt idx="118217">
                  <c:v>-64.8193359</c:v>
                </c:pt>
                <c:pt idx="118218">
                  <c:v>-97.5341797</c:v>
                </c:pt>
                <c:pt idx="118219">
                  <c:v>-101.074219</c:v>
                </c:pt>
                <c:pt idx="118220">
                  <c:v>-70.55664059999998</c:v>
                </c:pt>
                <c:pt idx="118221">
                  <c:v>-30.7617188</c:v>
                </c:pt>
                <c:pt idx="118222">
                  <c:v>21.7285156</c:v>
                </c:pt>
                <c:pt idx="118223">
                  <c:v>76.0498047</c:v>
                </c:pt>
                <c:pt idx="118224">
                  <c:v>100.341797</c:v>
                </c:pt>
                <c:pt idx="118225">
                  <c:v>98.0224609</c:v>
                </c:pt>
                <c:pt idx="118226">
                  <c:v>75.6835938</c:v>
                </c:pt>
                <c:pt idx="118227">
                  <c:v>37.5976562</c:v>
                </c:pt>
                <c:pt idx="118228">
                  <c:v>-20.9960938</c:v>
                </c:pt>
                <c:pt idx="118229">
                  <c:v>-63.5986328</c:v>
                </c:pt>
                <c:pt idx="118230">
                  <c:v>-88.9892578</c:v>
                </c:pt>
                <c:pt idx="118231">
                  <c:v>-101.318359</c:v>
                </c:pt>
                <c:pt idx="118232">
                  <c:v>-82.5195312</c:v>
                </c:pt>
                <c:pt idx="118233">
                  <c:v>-37.3535156</c:v>
                </c:pt>
                <c:pt idx="118234">
                  <c:v>10.3759766</c:v>
                </c:pt>
                <c:pt idx="118235">
                  <c:v>66.40625</c:v>
                </c:pt>
                <c:pt idx="118236">
                  <c:v>94.97070309999998</c:v>
                </c:pt>
                <c:pt idx="118237">
                  <c:v>98.1445312</c:v>
                </c:pt>
                <c:pt idx="118238">
                  <c:v>79.5898438</c:v>
                </c:pt>
                <c:pt idx="118239">
                  <c:v>36.1328125</c:v>
                </c:pt>
                <c:pt idx="118240">
                  <c:v>-11.8408203</c:v>
                </c:pt>
                <c:pt idx="118241">
                  <c:v>-57.7392578</c:v>
                </c:pt>
                <c:pt idx="118242">
                  <c:v>-94.84863279999998</c:v>
                </c:pt>
                <c:pt idx="118243">
                  <c:v>-100.463867</c:v>
                </c:pt>
                <c:pt idx="118244">
                  <c:v>-83.6181641</c:v>
                </c:pt>
                <c:pt idx="118245">
                  <c:v>-43.9453125</c:v>
                </c:pt>
                <c:pt idx="118246">
                  <c:v>12.5732422</c:v>
                </c:pt>
                <c:pt idx="118247">
                  <c:v>55.9082031</c:v>
                </c:pt>
                <c:pt idx="118248">
                  <c:v>84.7167969</c:v>
                </c:pt>
                <c:pt idx="118249">
                  <c:v>95.0927734</c:v>
                </c:pt>
                <c:pt idx="118250">
                  <c:v>86.3037109</c:v>
                </c:pt>
                <c:pt idx="118251">
                  <c:v>51.0253906</c:v>
                </c:pt>
                <c:pt idx="118252">
                  <c:v>3.54003906</c:v>
                </c:pt>
                <c:pt idx="118253">
                  <c:v>-50.6591797</c:v>
                </c:pt>
                <c:pt idx="118254">
                  <c:v>-88.37890619999993</c:v>
                </c:pt>
                <c:pt idx="118255">
                  <c:v>-101.806641</c:v>
                </c:pt>
                <c:pt idx="118256">
                  <c:v>-89.9658203</c:v>
                </c:pt>
                <c:pt idx="118257">
                  <c:v>-49.1943359</c:v>
                </c:pt>
                <c:pt idx="118258">
                  <c:v>1.83105469</c:v>
                </c:pt>
                <c:pt idx="118259">
                  <c:v>46.7529297</c:v>
                </c:pt>
                <c:pt idx="118260">
                  <c:v>82.03125</c:v>
                </c:pt>
                <c:pt idx="118261">
                  <c:v>95.703125</c:v>
                </c:pt>
                <c:pt idx="118262">
                  <c:v>83.6181641</c:v>
                </c:pt>
                <c:pt idx="118263">
                  <c:v>55.2978516</c:v>
                </c:pt>
                <c:pt idx="118264">
                  <c:v>8.30078125</c:v>
                </c:pt>
                <c:pt idx="118265">
                  <c:v>-47.7294922</c:v>
                </c:pt>
                <c:pt idx="118266">
                  <c:v>-83.12988279999993</c:v>
                </c:pt>
                <c:pt idx="118267">
                  <c:v>-93.87207029999993</c:v>
                </c:pt>
                <c:pt idx="118268">
                  <c:v>-87.6464844</c:v>
                </c:pt>
                <c:pt idx="118269">
                  <c:v>-55.6640625</c:v>
                </c:pt>
                <c:pt idx="118270">
                  <c:v>-13.1835938</c:v>
                </c:pt>
                <c:pt idx="118271">
                  <c:v>43.4570312</c:v>
                </c:pt>
                <c:pt idx="118272">
                  <c:v>84.10644529999998</c:v>
                </c:pt>
                <c:pt idx="118273">
                  <c:v>105.46875</c:v>
                </c:pt>
                <c:pt idx="118274">
                  <c:v>91.4306641</c:v>
                </c:pt>
                <c:pt idx="118275">
                  <c:v>58.4716797</c:v>
                </c:pt>
                <c:pt idx="118276">
                  <c:v>19.2871094</c:v>
                </c:pt>
                <c:pt idx="118277">
                  <c:v>-26.4892578</c:v>
                </c:pt>
                <c:pt idx="118278">
                  <c:v>-79.4677734</c:v>
                </c:pt>
                <c:pt idx="118279">
                  <c:v>-101.318359</c:v>
                </c:pt>
                <c:pt idx="118280">
                  <c:v>-94.7265625</c:v>
                </c:pt>
                <c:pt idx="118281">
                  <c:v>-60.4248047</c:v>
                </c:pt>
                <c:pt idx="118282">
                  <c:v>-12.2070312</c:v>
                </c:pt>
                <c:pt idx="118283">
                  <c:v>28.44238279999998</c:v>
                </c:pt>
                <c:pt idx="118284">
                  <c:v>66.40625</c:v>
                </c:pt>
                <c:pt idx="118285">
                  <c:v>94.2382812</c:v>
                </c:pt>
                <c:pt idx="118286">
                  <c:v>92.89550779999998</c:v>
                </c:pt>
                <c:pt idx="118287">
                  <c:v>63.1103516</c:v>
                </c:pt>
                <c:pt idx="118288">
                  <c:v>19.0429688</c:v>
                </c:pt>
                <c:pt idx="118289">
                  <c:v>-35.7666016</c:v>
                </c:pt>
                <c:pt idx="118290">
                  <c:v>-78.2470703</c:v>
                </c:pt>
                <c:pt idx="118291">
                  <c:v>-102.172852</c:v>
                </c:pt>
                <c:pt idx="118292">
                  <c:v>-96.3134766</c:v>
                </c:pt>
                <c:pt idx="118293">
                  <c:v>-69.58007809999994</c:v>
                </c:pt>
                <c:pt idx="118294">
                  <c:v>-24.2919922</c:v>
                </c:pt>
                <c:pt idx="118295">
                  <c:v>27.34375</c:v>
                </c:pt>
                <c:pt idx="118296">
                  <c:v>73.60839839999993</c:v>
                </c:pt>
                <c:pt idx="118297">
                  <c:v>97.0458984</c:v>
                </c:pt>
                <c:pt idx="118298">
                  <c:v>99.4873047</c:v>
                </c:pt>
                <c:pt idx="118299">
                  <c:v>78.2470703</c:v>
                </c:pt>
                <c:pt idx="118300">
                  <c:v>28.6865234</c:v>
                </c:pt>
                <c:pt idx="118301">
                  <c:v>-22.3388672</c:v>
                </c:pt>
                <c:pt idx="118302">
                  <c:v>-65.4296875</c:v>
                </c:pt>
                <c:pt idx="118303">
                  <c:v>-89.7216797</c:v>
                </c:pt>
                <c:pt idx="118304">
                  <c:v>-94.1162109</c:v>
                </c:pt>
                <c:pt idx="118305">
                  <c:v>-69.8242188</c:v>
                </c:pt>
                <c:pt idx="118306">
                  <c:v>-29.4189453</c:v>
                </c:pt>
                <c:pt idx="118307">
                  <c:v>15.8691406</c:v>
                </c:pt>
                <c:pt idx="118308">
                  <c:v>55.5419922</c:v>
                </c:pt>
                <c:pt idx="118309">
                  <c:v>93.2617188</c:v>
                </c:pt>
                <c:pt idx="118310">
                  <c:v>99.4873047</c:v>
                </c:pt>
                <c:pt idx="118311">
                  <c:v>78.36914059999998</c:v>
                </c:pt>
                <c:pt idx="118312">
                  <c:v>45.0439453</c:v>
                </c:pt>
                <c:pt idx="118313">
                  <c:v>-4.15039062</c:v>
                </c:pt>
                <c:pt idx="118314">
                  <c:v>-57.3730469</c:v>
                </c:pt>
                <c:pt idx="118315">
                  <c:v>-90.82031249999996</c:v>
                </c:pt>
                <c:pt idx="118316">
                  <c:v>-97.90039059999998</c:v>
                </c:pt>
                <c:pt idx="118317">
                  <c:v>-84.9609375</c:v>
                </c:pt>
                <c:pt idx="118318">
                  <c:v>-52.6123047</c:v>
                </c:pt>
                <c:pt idx="118319">
                  <c:v>7.56835938</c:v>
                </c:pt>
                <c:pt idx="118320">
                  <c:v>58.7158203</c:v>
                </c:pt>
                <c:pt idx="118321">
                  <c:v>94.6044922</c:v>
                </c:pt>
                <c:pt idx="118322">
                  <c:v>100.463867</c:v>
                </c:pt>
                <c:pt idx="118323">
                  <c:v>81.4208984</c:v>
                </c:pt>
                <c:pt idx="118324">
                  <c:v>39.4287109</c:v>
                </c:pt>
                <c:pt idx="118325">
                  <c:v>-4.76074219</c:v>
                </c:pt>
                <c:pt idx="118326">
                  <c:v>-45.4101562</c:v>
                </c:pt>
                <c:pt idx="118327">
                  <c:v>-82.3974609</c:v>
                </c:pt>
                <c:pt idx="118328">
                  <c:v>-105.102539</c:v>
                </c:pt>
                <c:pt idx="118329">
                  <c:v>-88.9892578</c:v>
                </c:pt>
                <c:pt idx="118330">
                  <c:v>-44.0673828</c:v>
                </c:pt>
                <c:pt idx="118331">
                  <c:v>-1.953125</c:v>
                </c:pt>
                <c:pt idx="118332">
                  <c:v>48.7060547</c:v>
                </c:pt>
                <c:pt idx="118333">
                  <c:v>88.37890619999993</c:v>
                </c:pt>
                <c:pt idx="118334">
                  <c:v>101.074219</c:v>
                </c:pt>
                <c:pt idx="118335">
                  <c:v>88.0126953</c:v>
                </c:pt>
                <c:pt idx="118336">
                  <c:v>59.3261719</c:v>
                </c:pt>
                <c:pt idx="118337">
                  <c:v>9.155273439999998</c:v>
                </c:pt>
                <c:pt idx="118338">
                  <c:v>-44.3115234</c:v>
                </c:pt>
                <c:pt idx="118339">
                  <c:v>-82.6416016</c:v>
                </c:pt>
                <c:pt idx="118340">
                  <c:v>-97.5341797</c:v>
                </c:pt>
                <c:pt idx="118341">
                  <c:v>-94.3603516</c:v>
                </c:pt>
                <c:pt idx="118342">
                  <c:v>-62.8662109</c:v>
                </c:pt>
                <c:pt idx="118343">
                  <c:v>-12.4511719</c:v>
                </c:pt>
                <c:pt idx="118344">
                  <c:v>42.2363281</c:v>
                </c:pt>
                <c:pt idx="118345">
                  <c:v>80.68847659999993</c:v>
                </c:pt>
                <c:pt idx="118346">
                  <c:v>101.196289</c:v>
                </c:pt>
                <c:pt idx="118347">
                  <c:v>94.6044922</c:v>
                </c:pt>
                <c:pt idx="118348">
                  <c:v>65.0634766</c:v>
                </c:pt>
                <c:pt idx="118349">
                  <c:v>11.71875</c:v>
                </c:pt>
                <c:pt idx="118350">
                  <c:v>-35.0341797</c:v>
                </c:pt>
                <c:pt idx="118351">
                  <c:v>-76.7822266</c:v>
                </c:pt>
                <c:pt idx="118352">
                  <c:v>-99.4873047</c:v>
                </c:pt>
                <c:pt idx="118353">
                  <c:v>-90.57617190000001</c:v>
                </c:pt>
                <c:pt idx="118354">
                  <c:v>-68.60351559999998</c:v>
                </c:pt>
                <c:pt idx="118355">
                  <c:v>-20.38574219999997</c:v>
                </c:pt>
                <c:pt idx="118356">
                  <c:v>33.81347659999999</c:v>
                </c:pt>
                <c:pt idx="118357">
                  <c:v>76.9042969</c:v>
                </c:pt>
                <c:pt idx="118358">
                  <c:v>96.4355469</c:v>
                </c:pt>
                <c:pt idx="118359">
                  <c:v>93.1396484</c:v>
                </c:pt>
                <c:pt idx="118360">
                  <c:v>67.62695309999998</c:v>
                </c:pt>
                <c:pt idx="118361">
                  <c:v>28.44238279999998</c:v>
                </c:pt>
                <c:pt idx="118362">
                  <c:v>-27.7099609</c:v>
                </c:pt>
                <c:pt idx="118363">
                  <c:v>-60.546875</c:v>
                </c:pt>
                <c:pt idx="118364">
                  <c:v>-92.1630859</c:v>
                </c:pt>
                <c:pt idx="118365">
                  <c:v>-99.7314453</c:v>
                </c:pt>
                <c:pt idx="118366">
                  <c:v>-68.7255859</c:v>
                </c:pt>
                <c:pt idx="118367">
                  <c:v>-21.7285156</c:v>
                </c:pt>
                <c:pt idx="118368">
                  <c:v>27.4658203</c:v>
                </c:pt>
                <c:pt idx="118369">
                  <c:v>69.9462891</c:v>
                </c:pt>
                <c:pt idx="118370">
                  <c:v>92.89550779999998</c:v>
                </c:pt>
                <c:pt idx="118371">
                  <c:v>96.3134766</c:v>
                </c:pt>
                <c:pt idx="118372">
                  <c:v>74.9511719</c:v>
                </c:pt>
                <c:pt idx="118373">
                  <c:v>23.9257812</c:v>
                </c:pt>
                <c:pt idx="118374">
                  <c:v>-26.9775391</c:v>
                </c:pt>
                <c:pt idx="118375">
                  <c:v>-68.9697266</c:v>
                </c:pt>
                <c:pt idx="118376">
                  <c:v>-92.1630859</c:v>
                </c:pt>
                <c:pt idx="118377">
                  <c:v>-96.92382809999998</c:v>
                </c:pt>
                <c:pt idx="118378">
                  <c:v>-75.9277344</c:v>
                </c:pt>
                <c:pt idx="118379">
                  <c:v>-37.5976562</c:v>
                </c:pt>
                <c:pt idx="118380">
                  <c:v>13.7939453</c:v>
                </c:pt>
                <c:pt idx="118381">
                  <c:v>61.6455078</c:v>
                </c:pt>
                <c:pt idx="118382">
                  <c:v>91.0644531</c:v>
                </c:pt>
                <c:pt idx="118383">
                  <c:v>96.4355469</c:v>
                </c:pt>
                <c:pt idx="118384">
                  <c:v>77.8808594</c:v>
                </c:pt>
                <c:pt idx="118385">
                  <c:v>33.203125</c:v>
                </c:pt>
                <c:pt idx="118386">
                  <c:v>-14.4042969</c:v>
                </c:pt>
                <c:pt idx="118387">
                  <c:v>-62.3779297</c:v>
                </c:pt>
                <c:pt idx="118388">
                  <c:v>-89.9658203</c:v>
                </c:pt>
                <c:pt idx="118389">
                  <c:v>-93.01757809999998</c:v>
                </c:pt>
                <c:pt idx="118390">
                  <c:v>-75.6835938</c:v>
                </c:pt>
                <c:pt idx="118391">
                  <c:v>-46.6308594</c:v>
                </c:pt>
                <c:pt idx="118392">
                  <c:v>13.1835938</c:v>
                </c:pt>
                <c:pt idx="118393">
                  <c:v>63.7207031</c:v>
                </c:pt>
                <c:pt idx="118394">
                  <c:v>83.4960938</c:v>
                </c:pt>
                <c:pt idx="118395">
                  <c:v>103.271484</c:v>
                </c:pt>
                <c:pt idx="118396">
                  <c:v>85.08300779999998</c:v>
                </c:pt>
                <c:pt idx="118397">
                  <c:v>52.6123047</c:v>
                </c:pt>
                <c:pt idx="118398">
                  <c:v>-8.05664062</c:v>
                </c:pt>
                <c:pt idx="118399">
                  <c:v>-51.7578125</c:v>
                </c:pt>
                <c:pt idx="118400">
                  <c:v>-85.8154297</c:v>
                </c:pt>
                <c:pt idx="118401">
                  <c:v>-106.323242</c:v>
                </c:pt>
                <c:pt idx="118402">
                  <c:v>-91.6748047</c:v>
                </c:pt>
                <c:pt idx="118403">
                  <c:v>-48.0957031</c:v>
                </c:pt>
                <c:pt idx="118404">
                  <c:v>2.31933594</c:v>
                </c:pt>
                <c:pt idx="118405">
                  <c:v>49.80468749999996</c:v>
                </c:pt>
                <c:pt idx="118406">
                  <c:v>88.7451172</c:v>
                </c:pt>
                <c:pt idx="118407">
                  <c:v>103.149414</c:v>
                </c:pt>
                <c:pt idx="118408">
                  <c:v>87.15820309999998</c:v>
                </c:pt>
                <c:pt idx="118409">
                  <c:v>51.5136719</c:v>
                </c:pt>
                <c:pt idx="118410">
                  <c:v>0.366210938</c:v>
                </c:pt>
                <c:pt idx="118411">
                  <c:v>-48.4619141</c:v>
                </c:pt>
                <c:pt idx="118412">
                  <c:v>-88.5009766</c:v>
                </c:pt>
                <c:pt idx="118413">
                  <c:v>-101.074219</c:v>
                </c:pt>
                <c:pt idx="118414">
                  <c:v>-85.9375</c:v>
                </c:pt>
                <c:pt idx="118415">
                  <c:v>-54.32128909999999</c:v>
                </c:pt>
                <c:pt idx="118416">
                  <c:v>-7.812499999999997</c:v>
                </c:pt>
                <c:pt idx="118417">
                  <c:v>44.3115234</c:v>
                </c:pt>
                <c:pt idx="118418">
                  <c:v>81.5429688</c:v>
                </c:pt>
                <c:pt idx="118419">
                  <c:v>104.003906</c:v>
                </c:pt>
                <c:pt idx="118420">
                  <c:v>95.4589844</c:v>
                </c:pt>
                <c:pt idx="118421">
                  <c:v>62.1337891</c:v>
                </c:pt>
                <c:pt idx="118422">
                  <c:v>6.225585939999994</c:v>
                </c:pt>
                <c:pt idx="118423">
                  <c:v>-42.96875</c:v>
                </c:pt>
                <c:pt idx="118424">
                  <c:v>-78.9794922</c:v>
                </c:pt>
                <c:pt idx="118425">
                  <c:v>-98.2666016</c:v>
                </c:pt>
                <c:pt idx="118426">
                  <c:v>-98.38867190000001</c:v>
                </c:pt>
                <c:pt idx="118427">
                  <c:v>-60.9130859</c:v>
                </c:pt>
                <c:pt idx="118428">
                  <c:v>-9.39941406</c:v>
                </c:pt>
                <c:pt idx="118429">
                  <c:v>35.15625</c:v>
                </c:pt>
                <c:pt idx="118430">
                  <c:v>70.67871089999993</c:v>
                </c:pt>
                <c:pt idx="118431">
                  <c:v>98.63281249999996</c:v>
                </c:pt>
                <c:pt idx="118432">
                  <c:v>95.82519529999998</c:v>
                </c:pt>
                <c:pt idx="118433">
                  <c:v>65.9179688</c:v>
                </c:pt>
                <c:pt idx="118434">
                  <c:v>13.7939453</c:v>
                </c:pt>
                <c:pt idx="118435">
                  <c:v>-29.1748047</c:v>
                </c:pt>
                <c:pt idx="118436">
                  <c:v>-71.6552734</c:v>
                </c:pt>
                <c:pt idx="118437">
                  <c:v>-101.5625</c:v>
                </c:pt>
                <c:pt idx="118438">
                  <c:v>-96.4355469</c:v>
                </c:pt>
                <c:pt idx="118439">
                  <c:v>-63.4765625</c:v>
                </c:pt>
                <c:pt idx="118440">
                  <c:v>-20.8740234</c:v>
                </c:pt>
                <c:pt idx="118441">
                  <c:v>28.9306641</c:v>
                </c:pt>
                <c:pt idx="118442">
                  <c:v>69.33593749999996</c:v>
                </c:pt>
                <c:pt idx="118443">
                  <c:v>97.2900391</c:v>
                </c:pt>
                <c:pt idx="118444">
                  <c:v>98.9990234</c:v>
                </c:pt>
                <c:pt idx="118445">
                  <c:v>68.4814453</c:v>
                </c:pt>
                <c:pt idx="118446">
                  <c:v>27.2216797</c:v>
                </c:pt>
                <c:pt idx="118447">
                  <c:v>-24.0478516</c:v>
                </c:pt>
                <c:pt idx="118448">
                  <c:v>-68.2373047</c:v>
                </c:pt>
                <c:pt idx="118449">
                  <c:v>-95.82519529999998</c:v>
                </c:pt>
                <c:pt idx="118450">
                  <c:v>-101.196289</c:v>
                </c:pt>
                <c:pt idx="118451">
                  <c:v>-73.7304688</c:v>
                </c:pt>
                <c:pt idx="118452">
                  <c:v>-26.4892578</c:v>
                </c:pt>
                <c:pt idx="118453">
                  <c:v>28.5644531</c:v>
                </c:pt>
                <c:pt idx="118454">
                  <c:v>61.15722659999999</c:v>
                </c:pt>
                <c:pt idx="118455">
                  <c:v>90.33203119999993</c:v>
                </c:pt>
                <c:pt idx="118456">
                  <c:v>93.2617188</c:v>
                </c:pt>
                <c:pt idx="118457">
                  <c:v>70.4345703</c:v>
                </c:pt>
                <c:pt idx="118458">
                  <c:v>37.3535156</c:v>
                </c:pt>
                <c:pt idx="118459">
                  <c:v>-8.66699219</c:v>
                </c:pt>
                <c:pt idx="118460">
                  <c:v>-63.2324219</c:v>
                </c:pt>
                <c:pt idx="118461">
                  <c:v>-91.0644531</c:v>
                </c:pt>
                <c:pt idx="118462">
                  <c:v>-103.149414</c:v>
                </c:pt>
                <c:pt idx="118463">
                  <c:v>-79.5898438</c:v>
                </c:pt>
                <c:pt idx="118464">
                  <c:v>-40.7714844</c:v>
                </c:pt>
                <c:pt idx="118465">
                  <c:v>15.0146484</c:v>
                </c:pt>
                <c:pt idx="118466">
                  <c:v>60.3027344</c:v>
                </c:pt>
                <c:pt idx="118467">
                  <c:v>80.32226559999998</c:v>
                </c:pt>
                <c:pt idx="118468">
                  <c:v>98.0224609</c:v>
                </c:pt>
                <c:pt idx="118469">
                  <c:v>83.984375</c:v>
                </c:pt>
                <c:pt idx="118470">
                  <c:v>37.9638672</c:v>
                </c:pt>
                <c:pt idx="118471">
                  <c:v>-13.0615234</c:v>
                </c:pt>
                <c:pt idx="118472">
                  <c:v>-55.5419922</c:v>
                </c:pt>
                <c:pt idx="118473">
                  <c:v>-92.4072266</c:v>
                </c:pt>
                <c:pt idx="118474">
                  <c:v>-102.539062</c:v>
                </c:pt>
                <c:pt idx="118475">
                  <c:v>-82.88574219999992</c:v>
                </c:pt>
                <c:pt idx="118476">
                  <c:v>-48.5839844</c:v>
                </c:pt>
                <c:pt idx="118477">
                  <c:v>4.02832031</c:v>
                </c:pt>
                <c:pt idx="118478">
                  <c:v>55.2978516</c:v>
                </c:pt>
                <c:pt idx="118479">
                  <c:v>78.6132812</c:v>
                </c:pt>
                <c:pt idx="118480">
                  <c:v>96.3134766</c:v>
                </c:pt>
                <c:pt idx="118481">
                  <c:v>91.796875</c:v>
                </c:pt>
                <c:pt idx="118482">
                  <c:v>47.85156249999999</c:v>
                </c:pt>
                <c:pt idx="118483">
                  <c:v>3.78417969</c:v>
                </c:pt>
                <c:pt idx="118484">
                  <c:v>-45.1660156</c:v>
                </c:pt>
                <c:pt idx="118485">
                  <c:v>-87.2802734</c:v>
                </c:pt>
                <c:pt idx="118486">
                  <c:v>-102.294922</c:v>
                </c:pt>
                <c:pt idx="118487">
                  <c:v>-87.6464844</c:v>
                </c:pt>
                <c:pt idx="118488">
                  <c:v>-57.4951172</c:v>
                </c:pt>
                <c:pt idx="118489">
                  <c:v>-10.7421875</c:v>
                </c:pt>
                <c:pt idx="118490">
                  <c:v>45.0439453</c:v>
                </c:pt>
                <c:pt idx="118491">
                  <c:v>86.6699219</c:v>
                </c:pt>
                <c:pt idx="118492">
                  <c:v>101.68457</c:v>
                </c:pt>
                <c:pt idx="118493">
                  <c:v>91.55273440000001</c:v>
                </c:pt>
                <c:pt idx="118494">
                  <c:v>53.34472659999999</c:v>
                </c:pt>
                <c:pt idx="118495">
                  <c:v>7.56835938</c:v>
                </c:pt>
                <c:pt idx="118496">
                  <c:v>-35.2783203</c:v>
                </c:pt>
                <c:pt idx="118497">
                  <c:v>-77.8808594</c:v>
                </c:pt>
                <c:pt idx="118498">
                  <c:v>-98.0224609</c:v>
                </c:pt>
                <c:pt idx="118499">
                  <c:v>-90.33203119999993</c:v>
                </c:pt>
                <c:pt idx="118500">
                  <c:v>-61.0351562</c:v>
                </c:pt>
                <c:pt idx="118501">
                  <c:v>-9.52148438</c:v>
                </c:pt>
                <c:pt idx="118502">
                  <c:v>44.921875</c:v>
                </c:pt>
                <c:pt idx="118503">
                  <c:v>72.6318359</c:v>
                </c:pt>
                <c:pt idx="118504">
                  <c:v>98.9990234</c:v>
                </c:pt>
                <c:pt idx="118505">
                  <c:v>98.38867190000001</c:v>
                </c:pt>
                <c:pt idx="118506">
                  <c:v>65.55175779999998</c:v>
                </c:pt>
                <c:pt idx="118507">
                  <c:v>14.8925781</c:v>
                </c:pt>
                <c:pt idx="118508">
                  <c:v>-35.5224609</c:v>
                </c:pt>
                <c:pt idx="118509">
                  <c:v>-79.5898438</c:v>
                </c:pt>
                <c:pt idx="118510">
                  <c:v>-95.3369141</c:v>
                </c:pt>
                <c:pt idx="118511">
                  <c:v>-92.6513672</c:v>
                </c:pt>
                <c:pt idx="118512">
                  <c:v>-70.55664059999998</c:v>
                </c:pt>
                <c:pt idx="118513">
                  <c:v>-23.9257812</c:v>
                </c:pt>
                <c:pt idx="118514">
                  <c:v>29.5410156</c:v>
                </c:pt>
                <c:pt idx="118515">
                  <c:v>72.3876953</c:v>
                </c:pt>
                <c:pt idx="118516">
                  <c:v>91.9189453</c:v>
                </c:pt>
                <c:pt idx="118517">
                  <c:v>92.5292969</c:v>
                </c:pt>
                <c:pt idx="118518">
                  <c:v>70.9228516</c:v>
                </c:pt>
                <c:pt idx="118519">
                  <c:v>28.3203125</c:v>
                </c:pt>
                <c:pt idx="118520">
                  <c:v>-22.4609375</c:v>
                </c:pt>
                <c:pt idx="118521">
                  <c:v>-66.7724609</c:v>
                </c:pt>
                <c:pt idx="118522">
                  <c:v>-96.4355469</c:v>
                </c:pt>
                <c:pt idx="118523">
                  <c:v>-98.0224609</c:v>
                </c:pt>
                <c:pt idx="118524">
                  <c:v>-74.7070312</c:v>
                </c:pt>
                <c:pt idx="118525">
                  <c:v>-24.90234379999998</c:v>
                </c:pt>
                <c:pt idx="118526">
                  <c:v>19.8974609</c:v>
                </c:pt>
                <c:pt idx="118527">
                  <c:v>68.8476562</c:v>
                </c:pt>
                <c:pt idx="118528">
                  <c:v>100.341797</c:v>
                </c:pt>
                <c:pt idx="118529">
                  <c:v>97.1679688</c:v>
                </c:pt>
                <c:pt idx="118530">
                  <c:v>70.67871089999993</c:v>
                </c:pt>
                <c:pt idx="118531">
                  <c:v>29.296875</c:v>
                </c:pt>
                <c:pt idx="118532">
                  <c:v>-16.2353516</c:v>
                </c:pt>
                <c:pt idx="118533">
                  <c:v>-62.3779297</c:v>
                </c:pt>
                <c:pt idx="118534">
                  <c:v>-93.9941406</c:v>
                </c:pt>
                <c:pt idx="118535">
                  <c:v>-90.4541016</c:v>
                </c:pt>
                <c:pt idx="118536">
                  <c:v>-68.2373047</c:v>
                </c:pt>
                <c:pt idx="118537">
                  <c:v>-34.7900391</c:v>
                </c:pt>
                <c:pt idx="118538">
                  <c:v>14.2822266</c:v>
                </c:pt>
                <c:pt idx="118539">
                  <c:v>64.0869141</c:v>
                </c:pt>
                <c:pt idx="118540">
                  <c:v>95.703125</c:v>
                </c:pt>
                <c:pt idx="118541">
                  <c:v>105.34668</c:v>
                </c:pt>
                <c:pt idx="118542">
                  <c:v>80.4443359</c:v>
                </c:pt>
                <c:pt idx="118543">
                  <c:v>36.6210938</c:v>
                </c:pt>
                <c:pt idx="118544">
                  <c:v>-9.52148438</c:v>
                </c:pt>
                <c:pt idx="118545">
                  <c:v>-61.0351562</c:v>
                </c:pt>
                <c:pt idx="118546">
                  <c:v>-85.08300779999998</c:v>
                </c:pt>
                <c:pt idx="118547">
                  <c:v>-93.1396484</c:v>
                </c:pt>
                <c:pt idx="118548">
                  <c:v>-76.6601562</c:v>
                </c:pt>
                <c:pt idx="118549">
                  <c:v>-46.0205078</c:v>
                </c:pt>
                <c:pt idx="118550">
                  <c:v>6.46972656</c:v>
                </c:pt>
                <c:pt idx="118551">
                  <c:v>54.5654297</c:v>
                </c:pt>
                <c:pt idx="118552">
                  <c:v>84.4726562</c:v>
                </c:pt>
                <c:pt idx="118553">
                  <c:v>99.9755859</c:v>
                </c:pt>
                <c:pt idx="118554">
                  <c:v>83.7402344</c:v>
                </c:pt>
                <c:pt idx="118555">
                  <c:v>49.80468749999996</c:v>
                </c:pt>
                <c:pt idx="118556">
                  <c:v>-6.225585939999994</c:v>
                </c:pt>
                <c:pt idx="118557">
                  <c:v>-49.80468749999996</c:v>
                </c:pt>
                <c:pt idx="118558">
                  <c:v>-86.6699219</c:v>
                </c:pt>
                <c:pt idx="118559">
                  <c:v>-102.661133</c:v>
                </c:pt>
                <c:pt idx="118560">
                  <c:v>-90.2099609</c:v>
                </c:pt>
                <c:pt idx="118561">
                  <c:v>-51.6357422</c:v>
                </c:pt>
                <c:pt idx="118562">
                  <c:v>-3.05175781</c:v>
                </c:pt>
                <c:pt idx="118563">
                  <c:v>49.0722656</c:v>
                </c:pt>
                <c:pt idx="118564">
                  <c:v>83.2519531</c:v>
                </c:pt>
                <c:pt idx="118565">
                  <c:v>102.050781</c:v>
                </c:pt>
                <c:pt idx="118566">
                  <c:v>92.77343749999996</c:v>
                </c:pt>
                <c:pt idx="118567">
                  <c:v>61.0351562</c:v>
                </c:pt>
                <c:pt idx="118568">
                  <c:v>5.004882809999995</c:v>
                </c:pt>
                <c:pt idx="118569">
                  <c:v>-43.8232422</c:v>
                </c:pt>
                <c:pt idx="118570">
                  <c:v>-84.22851559999998</c:v>
                </c:pt>
                <c:pt idx="118571">
                  <c:v>-97.1679688</c:v>
                </c:pt>
                <c:pt idx="118572">
                  <c:v>-90.4541016</c:v>
                </c:pt>
                <c:pt idx="118573">
                  <c:v>-46.2646484</c:v>
                </c:pt>
                <c:pt idx="118574">
                  <c:v>-4.394531249999993</c:v>
                </c:pt>
                <c:pt idx="118575">
                  <c:v>44.0673828</c:v>
                </c:pt>
                <c:pt idx="118576">
                  <c:v>77.75878909999996</c:v>
                </c:pt>
                <c:pt idx="118577">
                  <c:v>96.0693359</c:v>
                </c:pt>
                <c:pt idx="118578">
                  <c:v>87.03613279999998</c:v>
                </c:pt>
                <c:pt idx="118579">
                  <c:v>61.2792969</c:v>
                </c:pt>
                <c:pt idx="118580">
                  <c:v>17.578125</c:v>
                </c:pt>
                <c:pt idx="118581">
                  <c:v>-39.5507812</c:v>
                </c:pt>
                <c:pt idx="118582">
                  <c:v>-83.2519531</c:v>
                </c:pt>
                <c:pt idx="118583">
                  <c:v>-98.9990234</c:v>
                </c:pt>
                <c:pt idx="118584">
                  <c:v>-97.65625</c:v>
                </c:pt>
                <c:pt idx="118585">
                  <c:v>-69.2138672</c:v>
                </c:pt>
                <c:pt idx="118586">
                  <c:v>-19.6533203</c:v>
                </c:pt>
                <c:pt idx="118587">
                  <c:v>34.0576172</c:v>
                </c:pt>
                <c:pt idx="118588">
                  <c:v>78.4912109</c:v>
                </c:pt>
                <c:pt idx="118589">
                  <c:v>98.87695309999998</c:v>
                </c:pt>
                <c:pt idx="118590">
                  <c:v>97.0458984</c:v>
                </c:pt>
                <c:pt idx="118591">
                  <c:v>63.7207031</c:v>
                </c:pt>
                <c:pt idx="118592">
                  <c:v>14.5263672</c:v>
                </c:pt>
                <c:pt idx="118593">
                  <c:v>-27.34375</c:v>
                </c:pt>
                <c:pt idx="118594">
                  <c:v>-69.9462891</c:v>
                </c:pt>
                <c:pt idx="118595">
                  <c:v>-92.6513672</c:v>
                </c:pt>
                <c:pt idx="118596">
                  <c:v>-89.7216797</c:v>
                </c:pt>
                <c:pt idx="118597">
                  <c:v>-69.0917969</c:v>
                </c:pt>
                <c:pt idx="118598">
                  <c:v>-27.9541016</c:v>
                </c:pt>
                <c:pt idx="118599">
                  <c:v>24.6582031</c:v>
                </c:pt>
                <c:pt idx="118600">
                  <c:v>67.62695309999998</c:v>
                </c:pt>
                <c:pt idx="118601">
                  <c:v>94.97070309999998</c:v>
                </c:pt>
                <c:pt idx="118602">
                  <c:v>105.834961</c:v>
                </c:pt>
                <c:pt idx="118603">
                  <c:v>75.5615234</c:v>
                </c:pt>
                <c:pt idx="118604">
                  <c:v>27.9541016</c:v>
                </c:pt>
                <c:pt idx="118605">
                  <c:v>-24.1699219</c:v>
                </c:pt>
                <c:pt idx="118606">
                  <c:v>-75.19531249999996</c:v>
                </c:pt>
                <c:pt idx="118607">
                  <c:v>-95.0927734</c:v>
                </c:pt>
                <c:pt idx="118608">
                  <c:v>-99.7314453</c:v>
                </c:pt>
                <c:pt idx="118609">
                  <c:v>-70.80078119999993</c:v>
                </c:pt>
                <c:pt idx="118610">
                  <c:v>-25.5126953</c:v>
                </c:pt>
                <c:pt idx="118611">
                  <c:v>21.2402344</c:v>
                </c:pt>
                <c:pt idx="118612">
                  <c:v>62.7441406</c:v>
                </c:pt>
                <c:pt idx="118613">
                  <c:v>87.2802734</c:v>
                </c:pt>
                <c:pt idx="118614">
                  <c:v>94.4824219</c:v>
                </c:pt>
                <c:pt idx="118615">
                  <c:v>80.078125</c:v>
                </c:pt>
                <c:pt idx="118616">
                  <c:v>35.5224609</c:v>
                </c:pt>
                <c:pt idx="118617">
                  <c:v>-9.277343749999998</c:v>
                </c:pt>
                <c:pt idx="118618">
                  <c:v>-56.2744141</c:v>
                </c:pt>
                <c:pt idx="118619">
                  <c:v>-89.2333984</c:v>
                </c:pt>
                <c:pt idx="118620">
                  <c:v>-96.4355469</c:v>
                </c:pt>
                <c:pt idx="118621">
                  <c:v>-82.88574219999992</c:v>
                </c:pt>
                <c:pt idx="118622">
                  <c:v>-36.7431641</c:v>
                </c:pt>
                <c:pt idx="118623">
                  <c:v>10.6201172</c:v>
                </c:pt>
                <c:pt idx="118624">
                  <c:v>56.1523438</c:v>
                </c:pt>
                <c:pt idx="118625">
                  <c:v>89.9658203</c:v>
                </c:pt>
                <c:pt idx="118626">
                  <c:v>99.9755859</c:v>
                </c:pt>
                <c:pt idx="118627">
                  <c:v>82.15332029999998</c:v>
                </c:pt>
                <c:pt idx="118628">
                  <c:v>48.828125</c:v>
                </c:pt>
                <c:pt idx="118629">
                  <c:v>-1.953125</c:v>
                </c:pt>
                <c:pt idx="118630">
                  <c:v>-53.4667969</c:v>
                </c:pt>
                <c:pt idx="118631">
                  <c:v>-89.7216797</c:v>
                </c:pt>
                <c:pt idx="118632">
                  <c:v>-99.60937499999996</c:v>
                </c:pt>
                <c:pt idx="118633">
                  <c:v>-81.4208984</c:v>
                </c:pt>
                <c:pt idx="118634">
                  <c:v>-48.5839844</c:v>
                </c:pt>
                <c:pt idx="118635">
                  <c:v>4.15039062</c:v>
                </c:pt>
                <c:pt idx="118636">
                  <c:v>53.8330078</c:v>
                </c:pt>
                <c:pt idx="118637">
                  <c:v>90.2099609</c:v>
                </c:pt>
                <c:pt idx="118638">
                  <c:v>97.4121094</c:v>
                </c:pt>
                <c:pt idx="118639">
                  <c:v>86.3037109</c:v>
                </c:pt>
                <c:pt idx="118640">
                  <c:v>55.5419922</c:v>
                </c:pt>
                <c:pt idx="118641">
                  <c:v>7.20214844</c:v>
                </c:pt>
                <c:pt idx="118642">
                  <c:v>-44.1894531</c:v>
                </c:pt>
                <c:pt idx="118643">
                  <c:v>-73.85253909999996</c:v>
                </c:pt>
                <c:pt idx="118644">
                  <c:v>-96.4355469</c:v>
                </c:pt>
                <c:pt idx="118645">
                  <c:v>-93.9941406</c:v>
                </c:pt>
                <c:pt idx="118646">
                  <c:v>-54.1992188</c:v>
                </c:pt>
                <c:pt idx="118647">
                  <c:v>-4.76074219</c:v>
                </c:pt>
                <c:pt idx="118648">
                  <c:v>47.2412109</c:v>
                </c:pt>
                <c:pt idx="118649">
                  <c:v>87.890625</c:v>
                </c:pt>
                <c:pt idx="118650">
                  <c:v>94.3603516</c:v>
                </c:pt>
                <c:pt idx="118651">
                  <c:v>87.15820309999998</c:v>
                </c:pt>
                <c:pt idx="118652">
                  <c:v>60.18066409999999</c:v>
                </c:pt>
                <c:pt idx="118653">
                  <c:v>15.5029297</c:v>
                </c:pt>
                <c:pt idx="118654">
                  <c:v>-31.6162109</c:v>
                </c:pt>
                <c:pt idx="118655">
                  <c:v>-78.6132812</c:v>
                </c:pt>
                <c:pt idx="118656">
                  <c:v>-102.172852</c:v>
                </c:pt>
                <c:pt idx="118657">
                  <c:v>-86.3037109</c:v>
                </c:pt>
                <c:pt idx="118658">
                  <c:v>-59.4482422</c:v>
                </c:pt>
                <c:pt idx="118659">
                  <c:v>-22.0947266</c:v>
                </c:pt>
                <c:pt idx="118660">
                  <c:v>29.6630859</c:v>
                </c:pt>
                <c:pt idx="118661">
                  <c:v>73.48632809999998</c:v>
                </c:pt>
                <c:pt idx="118662">
                  <c:v>101.806641</c:v>
                </c:pt>
                <c:pt idx="118663">
                  <c:v>94.3603516</c:v>
                </c:pt>
                <c:pt idx="118664">
                  <c:v>61.0351562</c:v>
                </c:pt>
                <c:pt idx="118665">
                  <c:v>17.3339844</c:v>
                </c:pt>
                <c:pt idx="118666">
                  <c:v>-33.5693359</c:v>
                </c:pt>
                <c:pt idx="118667">
                  <c:v>-82.88574219999992</c:v>
                </c:pt>
                <c:pt idx="118668">
                  <c:v>-100.097656</c:v>
                </c:pt>
                <c:pt idx="118669">
                  <c:v>-93.5058594</c:v>
                </c:pt>
                <c:pt idx="118670">
                  <c:v>-73.60839839999993</c:v>
                </c:pt>
                <c:pt idx="118671">
                  <c:v>-26.6113281</c:v>
                </c:pt>
                <c:pt idx="118672">
                  <c:v>31.98242189999997</c:v>
                </c:pt>
                <c:pt idx="118673">
                  <c:v>71.5332031</c:v>
                </c:pt>
                <c:pt idx="118674">
                  <c:v>95.9472656</c:v>
                </c:pt>
                <c:pt idx="118675">
                  <c:v>97.77832029999998</c:v>
                </c:pt>
                <c:pt idx="118676">
                  <c:v>74.3408203</c:v>
                </c:pt>
                <c:pt idx="118677">
                  <c:v>23.1933594</c:v>
                </c:pt>
                <c:pt idx="118678">
                  <c:v>-29.4189453</c:v>
                </c:pt>
                <c:pt idx="118679">
                  <c:v>-62.9882812</c:v>
                </c:pt>
                <c:pt idx="118680">
                  <c:v>-92.5292969</c:v>
                </c:pt>
                <c:pt idx="118681">
                  <c:v>-94.7265625</c:v>
                </c:pt>
                <c:pt idx="118682">
                  <c:v>-71.2890625</c:v>
                </c:pt>
                <c:pt idx="118683">
                  <c:v>-27.0996094</c:v>
                </c:pt>
                <c:pt idx="118684">
                  <c:v>15.2587891</c:v>
                </c:pt>
                <c:pt idx="118685">
                  <c:v>59.6923828</c:v>
                </c:pt>
                <c:pt idx="118686">
                  <c:v>93.9941406</c:v>
                </c:pt>
                <c:pt idx="118687">
                  <c:v>97.0458984</c:v>
                </c:pt>
                <c:pt idx="118688">
                  <c:v>68.7255859</c:v>
                </c:pt>
                <c:pt idx="118689">
                  <c:v>31.98242189999997</c:v>
                </c:pt>
                <c:pt idx="118690">
                  <c:v>-6.835937499999997</c:v>
                </c:pt>
                <c:pt idx="118691">
                  <c:v>-61.4013672</c:v>
                </c:pt>
                <c:pt idx="118692">
                  <c:v>-92.2851562</c:v>
                </c:pt>
                <c:pt idx="118693">
                  <c:v>-98.1445312</c:v>
                </c:pt>
                <c:pt idx="118694">
                  <c:v>-75.0732422</c:v>
                </c:pt>
                <c:pt idx="118695">
                  <c:v>-37.7197266</c:v>
                </c:pt>
                <c:pt idx="118696">
                  <c:v>11.2304688</c:v>
                </c:pt>
                <c:pt idx="118697">
                  <c:v>66.40625</c:v>
                </c:pt>
                <c:pt idx="118698">
                  <c:v>89.35546879999995</c:v>
                </c:pt>
                <c:pt idx="118699">
                  <c:v>91.55273440000001</c:v>
                </c:pt>
                <c:pt idx="118700">
                  <c:v>85.08300779999998</c:v>
                </c:pt>
                <c:pt idx="118701">
                  <c:v>39.7949219</c:v>
                </c:pt>
                <c:pt idx="118702">
                  <c:v>-5.73730469</c:v>
                </c:pt>
                <c:pt idx="118703">
                  <c:v>-57.9833984</c:v>
                </c:pt>
                <c:pt idx="118704">
                  <c:v>-93.01757809999998</c:v>
                </c:pt>
                <c:pt idx="118705">
                  <c:v>-96.92382809999998</c:v>
                </c:pt>
                <c:pt idx="118706">
                  <c:v>-87.03613279999998</c:v>
                </c:pt>
                <c:pt idx="118707">
                  <c:v>-41.5039062</c:v>
                </c:pt>
                <c:pt idx="118708">
                  <c:v>0.48828125</c:v>
                </c:pt>
                <c:pt idx="118709">
                  <c:v>46.5087891</c:v>
                </c:pt>
                <c:pt idx="118710">
                  <c:v>86.6699219</c:v>
                </c:pt>
                <c:pt idx="118711">
                  <c:v>96.92382809999998</c:v>
                </c:pt>
                <c:pt idx="118712">
                  <c:v>90.82031249999996</c:v>
                </c:pt>
                <c:pt idx="118713">
                  <c:v>58.9599609</c:v>
                </c:pt>
                <c:pt idx="118714">
                  <c:v>-1.58691406</c:v>
                </c:pt>
                <c:pt idx="118715">
                  <c:v>-44.921875</c:v>
                </c:pt>
                <c:pt idx="118716">
                  <c:v>-78.6132812</c:v>
                </c:pt>
                <c:pt idx="118717">
                  <c:v>-96.4355469</c:v>
                </c:pt>
                <c:pt idx="118718">
                  <c:v>-90.2099609</c:v>
                </c:pt>
                <c:pt idx="118719">
                  <c:v>-55.9082031</c:v>
                </c:pt>
                <c:pt idx="118720">
                  <c:v>-7.69042969</c:v>
                </c:pt>
                <c:pt idx="118721">
                  <c:v>39.9169922</c:v>
                </c:pt>
                <c:pt idx="118722">
                  <c:v>81.5429688</c:v>
                </c:pt>
                <c:pt idx="118723">
                  <c:v>98.75488279999998</c:v>
                </c:pt>
                <c:pt idx="118724">
                  <c:v>86.6699219</c:v>
                </c:pt>
                <c:pt idx="118725">
                  <c:v>55.2978516</c:v>
                </c:pt>
                <c:pt idx="118726">
                  <c:v>5.859375</c:v>
                </c:pt>
                <c:pt idx="118727">
                  <c:v>-41.6259766</c:v>
                </c:pt>
                <c:pt idx="118728">
                  <c:v>-77.8808594</c:v>
                </c:pt>
                <c:pt idx="118729">
                  <c:v>-94.1162109</c:v>
                </c:pt>
                <c:pt idx="118730">
                  <c:v>-88.0126953</c:v>
                </c:pt>
                <c:pt idx="118731">
                  <c:v>-59.5703125</c:v>
                </c:pt>
                <c:pt idx="118732">
                  <c:v>-10.8642578</c:v>
                </c:pt>
                <c:pt idx="118733">
                  <c:v>36.7431641</c:v>
                </c:pt>
                <c:pt idx="118734">
                  <c:v>74.46289059999998</c:v>
                </c:pt>
                <c:pt idx="118735">
                  <c:v>98.1445312</c:v>
                </c:pt>
                <c:pt idx="118736">
                  <c:v>97.90039059999998</c:v>
                </c:pt>
                <c:pt idx="118737">
                  <c:v>64.0869141</c:v>
                </c:pt>
                <c:pt idx="118738">
                  <c:v>15.8691406</c:v>
                </c:pt>
                <c:pt idx="118739">
                  <c:v>-36.2548828</c:v>
                </c:pt>
                <c:pt idx="118740">
                  <c:v>-79.5898438</c:v>
                </c:pt>
                <c:pt idx="118741">
                  <c:v>-93.1396484</c:v>
                </c:pt>
                <c:pt idx="118742">
                  <c:v>-91.0644531</c:v>
                </c:pt>
                <c:pt idx="118743">
                  <c:v>-67.0166016</c:v>
                </c:pt>
                <c:pt idx="118744">
                  <c:v>-22.3388672</c:v>
                </c:pt>
                <c:pt idx="118745">
                  <c:v>30.1513672</c:v>
                </c:pt>
                <c:pt idx="118746">
                  <c:v>76.6601562</c:v>
                </c:pt>
                <c:pt idx="118747">
                  <c:v>96.4355469</c:v>
                </c:pt>
                <c:pt idx="118748">
                  <c:v>94.4824219</c:v>
                </c:pt>
                <c:pt idx="118749">
                  <c:v>67.38281249999996</c:v>
                </c:pt>
                <c:pt idx="118750">
                  <c:v>21.7285156</c:v>
                </c:pt>
                <c:pt idx="118751">
                  <c:v>-24.4140625</c:v>
                </c:pt>
                <c:pt idx="118752">
                  <c:v>-71.4111328</c:v>
                </c:pt>
                <c:pt idx="118753">
                  <c:v>-96.0693359</c:v>
                </c:pt>
                <c:pt idx="118754">
                  <c:v>-94.7265625</c:v>
                </c:pt>
                <c:pt idx="118755">
                  <c:v>-72.7539062</c:v>
                </c:pt>
                <c:pt idx="118756">
                  <c:v>-26.2451172</c:v>
                </c:pt>
                <c:pt idx="118757">
                  <c:v>25.0244141</c:v>
                </c:pt>
                <c:pt idx="118758">
                  <c:v>65.67382809999994</c:v>
                </c:pt>
                <c:pt idx="118759">
                  <c:v>98.87695309999998</c:v>
                </c:pt>
                <c:pt idx="118760">
                  <c:v>98.38867190000001</c:v>
                </c:pt>
                <c:pt idx="118761">
                  <c:v>68.2373047</c:v>
                </c:pt>
                <c:pt idx="118762">
                  <c:v>28.3203125</c:v>
                </c:pt>
                <c:pt idx="118763">
                  <c:v>-19.4091797</c:v>
                </c:pt>
                <c:pt idx="118764">
                  <c:v>-61.4013672</c:v>
                </c:pt>
                <c:pt idx="118765">
                  <c:v>-90.2099609</c:v>
                </c:pt>
                <c:pt idx="118766">
                  <c:v>-95.4589844</c:v>
                </c:pt>
                <c:pt idx="118767">
                  <c:v>-73.3642578</c:v>
                </c:pt>
                <c:pt idx="118768">
                  <c:v>-33.9355469</c:v>
                </c:pt>
                <c:pt idx="118769">
                  <c:v>11.4746094</c:v>
                </c:pt>
                <c:pt idx="118770">
                  <c:v>65.9179688</c:v>
                </c:pt>
                <c:pt idx="118771">
                  <c:v>93.9941406</c:v>
                </c:pt>
                <c:pt idx="118772">
                  <c:v>102.172852</c:v>
                </c:pt>
                <c:pt idx="118773">
                  <c:v>83.8623047</c:v>
                </c:pt>
                <c:pt idx="118774">
                  <c:v>39.0625</c:v>
                </c:pt>
                <c:pt idx="118775">
                  <c:v>-14.7705078</c:v>
                </c:pt>
                <c:pt idx="118776">
                  <c:v>-59.4482422</c:v>
                </c:pt>
                <c:pt idx="118777">
                  <c:v>-85.9375</c:v>
                </c:pt>
                <c:pt idx="118778">
                  <c:v>-95.703125</c:v>
                </c:pt>
                <c:pt idx="118779">
                  <c:v>-82.7636719</c:v>
                </c:pt>
                <c:pt idx="118780">
                  <c:v>-33.203125</c:v>
                </c:pt>
                <c:pt idx="118781">
                  <c:v>16.4794922</c:v>
                </c:pt>
                <c:pt idx="118782">
                  <c:v>53.8330078</c:v>
                </c:pt>
                <c:pt idx="118783">
                  <c:v>88.2568359</c:v>
                </c:pt>
                <c:pt idx="118784">
                  <c:v>94.7265625</c:v>
                </c:pt>
                <c:pt idx="118785">
                  <c:v>69.9462891</c:v>
                </c:pt>
                <c:pt idx="118786">
                  <c:v>44.921875</c:v>
                </c:pt>
                <c:pt idx="118787">
                  <c:v>-3.54003906</c:v>
                </c:pt>
                <c:pt idx="118788">
                  <c:v>-44.4335938</c:v>
                </c:pt>
                <c:pt idx="118789">
                  <c:v>-80.68847659999993</c:v>
                </c:pt>
                <c:pt idx="118790">
                  <c:v>-94.2382812</c:v>
                </c:pt>
                <c:pt idx="118791">
                  <c:v>-81.17675779999993</c:v>
                </c:pt>
                <c:pt idx="118792">
                  <c:v>-46.0205078</c:v>
                </c:pt>
                <c:pt idx="118793">
                  <c:v>-0.366210938</c:v>
                </c:pt>
                <c:pt idx="118794">
                  <c:v>47.6074219</c:v>
                </c:pt>
                <c:pt idx="118795">
                  <c:v>85.8154297</c:v>
                </c:pt>
                <c:pt idx="118796">
                  <c:v>99.1210938</c:v>
                </c:pt>
                <c:pt idx="118797">
                  <c:v>90.57617190000001</c:v>
                </c:pt>
                <c:pt idx="118798">
                  <c:v>61.5234375</c:v>
                </c:pt>
                <c:pt idx="118799">
                  <c:v>4.02832031</c:v>
                </c:pt>
                <c:pt idx="118800">
                  <c:v>-44.55566409999999</c:v>
                </c:pt>
                <c:pt idx="118801">
                  <c:v>-80.32226559999998</c:v>
                </c:pt>
                <c:pt idx="118802">
                  <c:v>-95.703125</c:v>
                </c:pt>
                <c:pt idx="118803">
                  <c:v>-82.5195312</c:v>
                </c:pt>
                <c:pt idx="118804">
                  <c:v>-56.88476559999999</c:v>
                </c:pt>
                <c:pt idx="118805">
                  <c:v>-8.178710939999998</c:v>
                </c:pt>
                <c:pt idx="118806">
                  <c:v>43.4570312</c:v>
                </c:pt>
                <c:pt idx="118807">
                  <c:v>77.8808594</c:v>
                </c:pt>
                <c:pt idx="118808">
                  <c:v>99.2431641</c:v>
                </c:pt>
                <c:pt idx="118809">
                  <c:v>86.6699219</c:v>
                </c:pt>
                <c:pt idx="118810">
                  <c:v>60.3027344</c:v>
                </c:pt>
                <c:pt idx="118811">
                  <c:v>23.4375</c:v>
                </c:pt>
                <c:pt idx="118812">
                  <c:v>-33.44726559999999</c:v>
                </c:pt>
                <c:pt idx="118813">
                  <c:v>-71.5332031</c:v>
                </c:pt>
                <c:pt idx="118814">
                  <c:v>-92.0410156</c:v>
                </c:pt>
                <c:pt idx="118815">
                  <c:v>-90.33203119999993</c:v>
                </c:pt>
                <c:pt idx="118816">
                  <c:v>-64.8193359</c:v>
                </c:pt>
                <c:pt idx="118817">
                  <c:v>-15.3808594</c:v>
                </c:pt>
                <c:pt idx="118818">
                  <c:v>29.0527344</c:v>
                </c:pt>
                <c:pt idx="118819">
                  <c:v>72.50976559999998</c:v>
                </c:pt>
                <c:pt idx="118820">
                  <c:v>99.4873047</c:v>
                </c:pt>
                <c:pt idx="118821">
                  <c:v>95.3369141</c:v>
                </c:pt>
                <c:pt idx="118822">
                  <c:v>67.9931641</c:v>
                </c:pt>
                <c:pt idx="118823">
                  <c:v>26.8554688</c:v>
                </c:pt>
                <c:pt idx="118824">
                  <c:v>-27.7099609</c:v>
                </c:pt>
                <c:pt idx="118825">
                  <c:v>-75.5615234</c:v>
                </c:pt>
                <c:pt idx="118826">
                  <c:v>-94.4824219</c:v>
                </c:pt>
                <c:pt idx="118827">
                  <c:v>-93.2617188</c:v>
                </c:pt>
                <c:pt idx="118828">
                  <c:v>-68.1152344</c:v>
                </c:pt>
                <c:pt idx="118829">
                  <c:v>-25.2685547</c:v>
                </c:pt>
                <c:pt idx="118830">
                  <c:v>23.3154297</c:v>
                </c:pt>
                <c:pt idx="118831">
                  <c:v>67.0166016</c:v>
                </c:pt>
                <c:pt idx="118832">
                  <c:v>92.2851562</c:v>
                </c:pt>
                <c:pt idx="118833">
                  <c:v>96.0693359</c:v>
                </c:pt>
                <c:pt idx="118834">
                  <c:v>72.9980469</c:v>
                </c:pt>
                <c:pt idx="118835">
                  <c:v>27.4658203</c:v>
                </c:pt>
                <c:pt idx="118836">
                  <c:v>-21.1181641</c:v>
                </c:pt>
                <c:pt idx="118837">
                  <c:v>-67.62695309999998</c:v>
                </c:pt>
                <c:pt idx="118838">
                  <c:v>-91.0644531</c:v>
                </c:pt>
                <c:pt idx="118839">
                  <c:v>-91.9189453</c:v>
                </c:pt>
                <c:pt idx="118840">
                  <c:v>-77.8808594</c:v>
                </c:pt>
                <c:pt idx="118841">
                  <c:v>-33.3251953</c:v>
                </c:pt>
                <c:pt idx="118842">
                  <c:v>13.671875</c:v>
                </c:pt>
                <c:pt idx="118843">
                  <c:v>62.8662109</c:v>
                </c:pt>
                <c:pt idx="118844">
                  <c:v>89.9658203</c:v>
                </c:pt>
                <c:pt idx="118845">
                  <c:v>101.5625</c:v>
                </c:pt>
                <c:pt idx="118846">
                  <c:v>83.3740234</c:v>
                </c:pt>
                <c:pt idx="118847">
                  <c:v>35.4003906</c:v>
                </c:pt>
                <c:pt idx="118848">
                  <c:v>-17.9443359</c:v>
                </c:pt>
                <c:pt idx="118849">
                  <c:v>-57.4951172</c:v>
                </c:pt>
                <c:pt idx="118850">
                  <c:v>-93.9941406</c:v>
                </c:pt>
                <c:pt idx="118851">
                  <c:v>-93.75</c:v>
                </c:pt>
                <c:pt idx="118852">
                  <c:v>-73.7304688</c:v>
                </c:pt>
                <c:pt idx="118853">
                  <c:v>-43.0908203</c:v>
                </c:pt>
                <c:pt idx="118854">
                  <c:v>9.765625</c:v>
                </c:pt>
                <c:pt idx="118855">
                  <c:v>59.4482422</c:v>
                </c:pt>
                <c:pt idx="118856">
                  <c:v>89.7216797</c:v>
                </c:pt>
                <c:pt idx="118857">
                  <c:v>100.708008</c:v>
                </c:pt>
                <c:pt idx="118858">
                  <c:v>82.5195312</c:v>
                </c:pt>
                <c:pt idx="118859">
                  <c:v>47.6074219</c:v>
                </c:pt>
                <c:pt idx="118860">
                  <c:v>-4.02832031</c:v>
                </c:pt>
                <c:pt idx="118861">
                  <c:v>-46.1425781</c:v>
                </c:pt>
                <c:pt idx="118862">
                  <c:v>-82.88574219999992</c:v>
                </c:pt>
                <c:pt idx="118863">
                  <c:v>-94.4824219</c:v>
                </c:pt>
                <c:pt idx="118864">
                  <c:v>-80.8105469</c:v>
                </c:pt>
                <c:pt idx="118865">
                  <c:v>-46.5087891</c:v>
                </c:pt>
                <c:pt idx="118866">
                  <c:v>0.854492188</c:v>
                </c:pt>
                <c:pt idx="118867">
                  <c:v>49.0722656</c:v>
                </c:pt>
                <c:pt idx="118868">
                  <c:v>82.88574219999992</c:v>
                </c:pt>
                <c:pt idx="118869">
                  <c:v>96.80175779999998</c:v>
                </c:pt>
                <c:pt idx="118870">
                  <c:v>90.82031249999996</c:v>
                </c:pt>
                <c:pt idx="118871">
                  <c:v>45.7763672</c:v>
                </c:pt>
                <c:pt idx="118872">
                  <c:v>-0.732421875</c:v>
                </c:pt>
                <c:pt idx="118873">
                  <c:v>-47.3632812</c:v>
                </c:pt>
                <c:pt idx="118874">
                  <c:v>-85.08300779999998</c:v>
                </c:pt>
                <c:pt idx="118875">
                  <c:v>-91.9189453</c:v>
                </c:pt>
                <c:pt idx="118876">
                  <c:v>-93.75</c:v>
                </c:pt>
                <c:pt idx="118877">
                  <c:v>-53.7109375</c:v>
                </c:pt>
                <c:pt idx="118878">
                  <c:v>-3.41796875</c:v>
                </c:pt>
                <c:pt idx="118879">
                  <c:v>44.6777344</c:v>
                </c:pt>
                <c:pt idx="118880">
                  <c:v>83.4960938</c:v>
                </c:pt>
                <c:pt idx="118881">
                  <c:v>95.703125</c:v>
                </c:pt>
                <c:pt idx="118882">
                  <c:v>94.7265625</c:v>
                </c:pt>
                <c:pt idx="118883">
                  <c:v>64.8193359</c:v>
                </c:pt>
                <c:pt idx="118884">
                  <c:v>11.5966797</c:v>
                </c:pt>
                <c:pt idx="118885">
                  <c:v>-40.6494141</c:v>
                </c:pt>
                <c:pt idx="118886">
                  <c:v>-73.48632809999998</c:v>
                </c:pt>
                <c:pt idx="118887">
                  <c:v>-99.85351559999998</c:v>
                </c:pt>
                <c:pt idx="118888">
                  <c:v>-96.67968749999996</c:v>
                </c:pt>
                <c:pt idx="118889">
                  <c:v>-62.5</c:v>
                </c:pt>
                <c:pt idx="118890">
                  <c:v>-15.2587891</c:v>
                </c:pt>
                <c:pt idx="118891">
                  <c:v>34.17968749999999</c:v>
                </c:pt>
                <c:pt idx="118892">
                  <c:v>72.50976559999998</c:v>
                </c:pt>
                <c:pt idx="118893">
                  <c:v>92.4072266</c:v>
                </c:pt>
                <c:pt idx="118894">
                  <c:v>88.9892578</c:v>
                </c:pt>
                <c:pt idx="118895">
                  <c:v>63.1103516</c:v>
                </c:pt>
                <c:pt idx="118896">
                  <c:v>23.9257812</c:v>
                </c:pt>
                <c:pt idx="118897">
                  <c:v>-31.25</c:v>
                </c:pt>
                <c:pt idx="118898">
                  <c:v>-81.29882809999998</c:v>
                </c:pt>
                <c:pt idx="118899">
                  <c:v>-103.759766</c:v>
                </c:pt>
                <c:pt idx="118900">
                  <c:v>-90.4541016</c:v>
                </c:pt>
                <c:pt idx="118901">
                  <c:v>-66.7724609</c:v>
                </c:pt>
                <c:pt idx="118902">
                  <c:v>-21.6064453</c:v>
                </c:pt>
                <c:pt idx="118903">
                  <c:v>20.9960938</c:v>
                </c:pt>
                <c:pt idx="118904">
                  <c:v>69.58007809999994</c:v>
                </c:pt>
                <c:pt idx="118905">
                  <c:v>95.4589844</c:v>
                </c:pt>
                <c:pt idx="118906">
                  <c:v>97.1679688</c:v>
                </c:pt>
                <c:pt idx="118907">
                  <c:v>75.0732422</c:v>
                </c:pt>
                <c:pt idx="118908">
                  <c:v>33.81347659999999</c:v>
                </c:pt>
                <c:pt idx="118909">
                  <c:v>-17.2119141</c:v>
                </c:pt>
                <c:pt idx="118910">
                  <c:v>-63.4765625</c:v>
                </c:pt>
                <c:pt idx="118911">
                  <c:v>-94.4824219</c:v>
                </c:pt>
                <c:pt idx="118912">
                  <c:v>-102.294922</c:v>
                </c:pt>
                <c:pt idx="118913">
                  <c:v>-79.5898438</c:v>
                </c:pt>
                <c:pt idx="118914">
                  <c:v>-30.8837891</c:v>
                </c:pt>
                <c:pt idx="118915">
                  <c:v>23.0712891</c:v>
                </c:pt>
                <c:pt idx="118916">
                  <c:v>66.65039059999994</c:v>
                </c:pt>
                <c:pt idx="118917">
                  <c:v>94.4824219</c:v>
                </c:pt>
                <c:pt idx="118918">
                  <c:v>91.9189453</c:v>
                </c:pt>
                <c:pt idx="118919">
                  <c:v>70.55664059999998</c:v>
                </c:pt>
                <c:pt idx="118920">
                  <c:v>36.1328125</c:v>
                </c:pt>
                <c:pt idx="118921">
                  <c:v>-16.4794922</c:v>
                </c:pt>
                <c:pt idx="118922">
                  <c:v>-54.93164059999999</c:v>
                </c:pt>
                <c:pt idx="118923">
                  <c:v>-88.8671875</c:v>
                </c:pt>
                <c:pt idx="118924">
                  <c:v>-101.074219</c:v>
                </c:pt>
                <c:pt idx="118925">
                  <c:v>-74.5849609</c:v>
                </c:pt>
                <c:pt idx="118926">
                  <c:v>-40.7714844</c:v>
                </c:pt>
                <c:pt idx="118927">
                  <c:v>10.8642578</c:v>
                </c:pt>
                <c:pt idx="118928">
                  <c:v>61.15722659999999</c:v>
                </c:pt>
                <c:pt idx="118929">
                  <c:v>84.4726562</c:v>
                </c:pt>
                <c:pt idx="118930">
                  <c:v>94.84863279999998</c:v>
                </c:pt>
                <c:pt idx="118931">
                  <c:v>83.3740234</c:v>
                </c:pt>
                <c:pt idx="118932">
                  <c:v>45.7763672</c:v>
                </c:pt>
                <c:pt idx="118933">
                  <c:v>-9.155273439999998</c:v>
                </c:pt>
                <c:pt idx="118934">
                  <c:v>-55.0537109</c:v>
                </c:pt>
                <c:pt idx="118935">
                  <c:v>-89.84375</c:v>
                </c:pt>
                <c:pt idx="118936">
                  <c:v>-96.1914062</c:v>
                </c:pt>
                <c:pt idx="118937">
                  <c:v>-87.5244141</c:v>
                </c:pt>
                <c:pt idx="118938">
                  <c:v>-40.6494141</c:v>
                </c:pt>
                <c:pt idx="118939">
                  <c:v>4.882812499999997</c:v>
                </c:pt>
                <c:pt idx="118940">
                  <c:v>49.4384766</c:v>
                </c:pt>
                <c:pt idx="118941">
                  <c:v>79.22363279999998</c:v>
                </c:pt>
                <c:pt idx="118942">
                  <c:v>91.3085938</c:v>
                </c:pt>
                <c:pt idx="118943">
                  <c:v>86.5478516</c:v>
                </c:pt>
                <c:pt idx="118944">
                  <c:v>51.5136719</c:v>
                </c:pt>
                <c:pt idx="118945">
                  <c:v>4.27246094</c:v>
                </c:pt>
                <c:pt idx="118946">
                  <c:v>-39.5507812</c:v>
                </c:pt>
                <c:pt idx="118947">
                  <c:v>-83.4960938</c:v>
                </c:pt>
                <c:pt idx="118948">
                  <c:v>-94.6044922</c:v>
                </c:pt>
                <c:pt idx="118949">
                  <c:v>-89.5996094</c:v>
                </c:pt>
                <c:pt idx="118950">
                  <c:v>-51.6357422</c:v>
                </c:pt>
                <c:pt idx="118951">
                  <c:v>-3.17382812</c:v>
                </c:pt>
                <c:pt idx="118952">
                  <c:v>46.2646484</c:v>
                </c:pt>
                <c:pt idx="118953">
                  <c:v>78.12499999999998</c:v>
                </c:pt>
                <c:pt idx="118954">
                  <c:v>98.9990234</c:v>
                </c:pt>
                <c:pt idx="118955">
                  <c:v>84.22851559999998</c:v>
                </c:pt>
                <c:pt idx="118956">
                  <c:v>61.6455078</c:v>
                </c:pt>
                <c:pt idx="118957">
                  <c:v>12.3291016</c:v>
                </c:pt>
                <c:pt idx="118958">
                  <c:v>-36.0107422</c:v>
                </c:pt>
                <c:pt idx="118959">
                  <c:v>-74.7070312</c:v>
                </c:pt>
                <c:pt idx="118960">
                  <c:v>-96.1914062</c:v>
                </c:pt>
                <c:pt idx="118961">
                  <c:v>-94.97070309999998</c:v>
                </c:pt>
                <c:pt idx="118962">
                  <c:v>-58.59375</c:v>
                </c:pt>
                <c:pt idx="118963">
                  <c:v>-14.2822266</c:v>
                </c:pt>
                <c:pt idx="118964">
                  <c:v>33.3251953</c:v>
                </c:pt>
                <c:pt idx="118965">
                  <c:v>68.9697266</c:v>
                </c:pt>
                <c:pt idx="118966">
                  <c:v>91.6748047</c:v>
                </c:pt>
                <c:pt idx="118967">
                  <c:v>89.4775391</c:v>
                </c:pt>
                <c:pt idx="118968">
                  <c:v>58.3496094</c:v>
                </c:pt>
                <c:pt idx="118969">
                  <c:v>22.5830078</c:v>
                </c:pt>
                <c:pt idx="118970">
                  <c:v>-28.1982422</c:v>
                </c:pt>
                <c:pt idx="118971">
                  <c:v>-72.265625</c:v>
                </c:pt>
                <c:pt idx="118972">
                  <c:v>-100.708008</c:v>
                </c:pt>
                <c:pt idx="118973">
                  <c:v>-93.01757809999998</c:v>
                </c:pt>
                <c:pt idx="118974">
                  <c:v>-67.38281249999996</c:v>
                </c:pt>
                <c:pt idx="118975">
                  <c:v>-23.3154297</c:v>
                </c:pt>
                <c:pt idx="118976">
                  <c:v>26.0009766</c:v>
                </c:pt>
                <c:pt idx="118977">
                  <c:v>66.8945312</c:v>
                </c:pt>
                <c:pt idx="118978">
                  <c:v>92.89550779999998</c:v>
                </c:pt>
                <c:pt idx="118979">
                  <c:v>94.2382812</c:v>
                </c:pt>
                <c:pt idx="118980">
                  <c:v>73.85253909999996</c:v>
                </c:pt>
                <c:pt idx="118981">
                  <c:v>26.3671875</c:v>
                </c:pt>
                <c:pt idx="118982">
                  <c:v>-25.7568359</c:v>
                </c:pt>
                <c:pt idx="118983">
                  <c:v>-73.60839839999993</c:v>
                </c:pt>
                <c:pt idx="118984">
                  <c:v>-96.3134766</c:v>
                </c:pt>
                <c:pt idx="118985">
                  <c:v>-94.2382812</c:v>
                </c:pt>
                <c:pt idx="118986">
                  <c:v>-68.9697266</c:v>
                </c:pt>
                <c:pt idx="118987">
                  <c:v>-30.3955078</c:v>
                </c:pt>
                <c:pt idx="118988">
                  <c:v>24.7802734</c:v>
                </c:pt>
                <c:pt idx="118989">
                  <c:v>64.2089844</c:v>
                </c:pt>
                <c:pt idx="118990">
                  <c:v>89.9658203</c:v>
                </c:pt>
                <c:pt idx="118991">
                  <c:v>99.60937499999996</c:v>
                </c:pt>
                <c:pt idx="118992">
                  <c:v>73.48632809999998</c:v>
                </c:pt>
                <c:pt idx="118993">
                  <c:v>34.3017578</c:v>
                </c:pt>
                <c:pt idx="118994">
                  <c:v>-19.8974609</c:v>
                </c:pt>
                <c:pt idx="118995">
                  <c:v>-67.2607422</c:v>
                </c:pt>
                <c:pt idx="118996">
                  <c:v>-89.84375</c:v>
                </c:pt>
                <c:pt idx="118997">
                  <c:v>-98.63281249999996</c:v>
                </c:pt>
                <c:pt idx="118998">
                  <c:v>-81.17675779999993</c:v>
                </c:pt>
                <c:pt idx="118999">
                  <c:v>-37.9638672</c:v>
                </c:pt>
                <c:pt idx="119000">
                  <c:v>9.88769531</c:v>
                </c:pt>
                <c:pt idx="119001">
                  <c:v>59.9365234</c:v>
                </c:pt>
                <c:pt idx="119002">
                  <c:v>88.7451172</c:v>
                </c:pt>
                <c:pt idx="119003">
                  <c:v>97.77832029999998</c:v>
                </c:pt>
                <c:pt idx="119004">
                  <c:v>88.8671875</c:v>
                </c:pt>
                <c:pt idx="119005">
                  <c:v>43.3349609</c:v>
                </c:pt>
                <c:pt idx="119006">
                  <c:v>-10.2539062</c:v>
                </c:pt>
                <c:pt idx="119007">
                  <c:v>-60.18066409999999</c:v>
                </c:pt>
                <c:pt idx="119008">
                  <c:v>-90.6982422</c:v>
                </c:pt>
                <c:pt idx="119009">
                  <c:v>-99.9755859</c:v>
                </c:pt>
                <c:pt idx="119010">
                  <c:v>-81.9091797</c:v>
                </c:pt>
                <c:pt idx="119011">
                  <c:v>-40.4052734</c:v>
                </c:pt>
                <c:pt idx="119012">
                  <c:v>2.68554688</c:v>
                </c:pt>
                <c:pt idx="119013">
                  <c:v>49.5605469</c:v>
                </c:pt>
                <c:pt idx="119014">
                  <c:v>87.2802734</c:v>
                </c:pt>
                <c:pt idx="119015">
                  <c:v>100.708008</c:v>
                </c:pt>
                <c:pt idx="119016">
                  <c:v>85.8154297</c:v>
                </c:pt>
                <c:pt idx="119017">
                  <c:v>48.0957031</c:v>
                </c:pt>
                <c:pt idx="119018">
                  <c:v>-8.91113281</c:v>
                </c:pt>
                <c:pt idx="119019">
                  <c:v>-47.1191406</c:v>
                </c:pt>
                <c:pt idx="119020">
                  <c:v>-80.078125</c:v>
                </c:pt>
                <c:pt idx="119021">
                  <c:v>-97.4121094</c:v>
                </c:pt>
                <c:pt idx="119022">
                  <c:v>-92.5292969</c:v>
                </c:pt>
                <c:pt idx="119023">
                  <c:v>-53.4667969</c:v>
                </c:pt>
                <c:pt idx="119024">
                  <c:v>-6.95800781</c:v>
                </c:pt>
                <c:pt idx="119025">
                  <c:v>52.734375</c:v>
                </c:pt>
                <c:pt idx="119026">
                  <c:v>82.5195312</c:v>
                </c:pt>
                <c:pt idx="119027">
                  <c:v>99.2431641</c:v>
                </c:pt>
                <c:pt idx="119028">
                  <c:v>85.6933594</c:v>
                </c:pt>
                <c:pt idx="119029">
                  <c:v>50.78125</c:v>
                </c:pt>
                <c:pt idx="119030">
                  <c:v>11.8408203</c:v>
                </c:pt>
                <c:pt idx="119031">
                  <c:v>-42.4804688</c:v>
                </c:pt>
                <c:pt idx="119032">
                  <c:v>-84.4726562</c:v>
                </c:pt>
                <c:pt idx="119033">
                  <c:v>-98.38867190000001</c:v>
                </c:pt>
                <c:pt idx="119034">
                  <c:v>-90.82031249999996</c:v>
                </c:pt>
                <c:pt idx="119035">
                  <c:v>-62.1337891</c:v>
                </c:pt>
                <c:pt idx="119036">
                  <c:v>-16.8457031</c:v>
                </c:pt>
                <c:pt idx="119037">
                  <c:v>38.6962891</c:v>
                </c:pt>
                <c:pt idx="119038">
                  <c:v>76.0498047</c:v>
                </c:pt>
                <c:pt idx="119039">
                  <c:v>105.34668</c:v>
                </c:pt>
                <c:pt idx="119040">
                  <c:v>93.2617188</c:v>
                </c:pt>
                <c:pt idx="119041">
                  <c:v>55.4199219</c:v>
                </c:pt>
                <c:pt idx="119042">
                  <c:v>15.2587891</c:v>
                </c:pt>
                <c:pt idx="119043">
                  <c:v>-31.98242189999997</c:v>
                </c:pt>
                <c:pt idx="119044">
                  <c:v>-74.7070312</c:v>
                </c:pt>
                <c:pt idx="119045">
                  <c:v>-104.614258</c:v>
                </c:pt>
                <c:pt idx="119046">
                  <c:v>-100.097656</c:v>
                </c:pt>
                <c:pt idx="119047">
                  <c:v>-66.52832029999998</c:v>
                </c:pt>
                <c:pt idx="119048">
                  <c:v>-23.9257812</c:v>
                </c:pt>
                <c:pt idx="119049">
                  <c:v>24.4140625</c:v>
                </c:pt>
                <c:pt idx="119050">
                  <c:v>70.9228516</c:v>
                </c:pt>
                <c:pt idx="119051">
                  <c:v>104.858398</c:v>
                </c:pt>
                <c:pt idx="119052">
                  <c:v>95.82519529999998</c:v>
                </c:pt>
                <c:pt idx="119053">
                  <c:v>66.65039059999994</c:v>
                </c:pt>
                <c:pt idx="119054">
                  <c:v>20.9960938</c:v>
                </c:pt>
                <c:pt idx="119055">
                  <c:v>-26.2451172</c:v>
                </c:pt>
                <c:pt idx="119056">
                  <c:v>-66.1621094</c:v>
                </c:pt>
                <c:pt idx="119057">
                  <c:v>-86.05957029999998</c:v>
                </c:pt>
                <c:pt idx="119058">
                  <c:v>-93.38378909999996</c:v>
                </c:pt>
                <c:pt idx="119059">
                  <c:v>-68.1152344</c:v>
                </c:pt>
                <c:pt idx="119060">
                  <c:v>-31.1279297</c:v>
                </c:pt>
                <c:pt idx="119061">
                  <c:v>29.5410156</c:v>
                </c:pt>
                <c:pt idx="119062">
                  <c:v>67.2607422</c:v>
                </c:pt>
                <c:pt idx="119063">
                  <c:v>89.9658203</c:v>
                </c:pt>
                <c:pt idx="119064">
                  <c:v>97.65625</c:v>
                </c:pt>
                <c:pt idx="119065">
                  <c:v>75.0732422</c:v>
                </c:pt>
                <c:pt idx="119066">
                  <c:v>34.9121094</c:v>
                </c:pt>
                <c:pt idx="119067">
                  <c:v>-19.7753906</c:v>
                </c:pt>
                <c:pt idx="119068">
                  <c:v>-61.4013672</c:v>
                </c:pt>
                <c:pt idx="119069">
                  <c:v>-96.3134766</c:v>
                </c:pt>
                <c:pt idx="119070">
                  <c:v>-98.0224609</c:v>
                </c:pt>
                <c:pt idx="119071">
                  <c:v>-77.75878909999996</c:v>
                </c:pt>
                <c:pt idx="119072">
                  <c:v>-34.7900391</c:v>
                </c:pt>
                <c:pt idx="119073">
                  <c:v>19.8974609</c:v>
                </c:pt>
                <c:pt idx="119074">
                  <c:v>55.1757812</c:v>
                </c:pt>
                <c:pt idx="119075">
                  <c:v>86.3037109</c:v>
                </c:pt>
                <c:pt idx="119076">
                  <c:v>94.97070309999998</c:v>
                </c:pt>
                <c:pt idx="119077">
                  <c:v>71.2890625</c:v>
                </c:pt>
                <c:pt idx="119078">
                  <c:v>31.98242189999997</c:v>
                </c:pt>
                <c:pt idx="119079">
                  <c:v>-13.5498047</c:v>
                </c:pt>
                <c:pt idx="119080">
                  <c:v>-55.6640625</c:v>
                </c:pt>
                <c:pt idx="119081">
                  <c:v>-91.0644531</c:v>
                </c:pt>
                <c:pt idx="119082">
                  <c:v>-98.87695309999998</c:v>
                </c:pt>
                <c:pt idx="119083">
                  <c:v>-78.0029297</c:v>
                </c:pt>
                <c:pt idx="119084">
                  <c:v>-44.1894531</c:v>
                </c:pt>
                <c:pt idx="119085">
                  <c:v>7.44628906</c:v>
                </c:pt>
                <c:pt idx="119086">
                  <c:v>57.4951172</c:v>
                </c:pt>
                <c:pt idx="119087">
                  <c:v>85.8154297</c:v>
                </c:pt>
                <c:pt idx="119088">
                  <c:v>91.796875</c:v>
                </c:pt>
                <c:pt idx="119089">
                  <c:v>83.984375</c:v>
                </c:pt>
                <c:pt idx="119090">
                  <c:v>46.5087891</c:v>
                </c:pt>
                <c:pt idx="119091">
                  <c:v>-3.66210938</c:v>
                </c:pt>
                <c:pt idx="119092">
                  <c:v>-52.8564453</c:v>
                </c:pt>
                <c:pt idx="119093">
                  <c:v>-77.63671879999995</c:v>
                </c:pt>
                <c:pt idx="119094">
                  <c:v>-92.89550779999998</c:v>
                </c:pt>
                <c:pt idx="119095">
                  <c:v>-86.5478516</c:v>
                </c:pt>
                <c:pt idx="119096">
                  <c:v>-52.4902344</c:v>
                </c:pt>
                <c:pt idx="119097">
                  <c:v>-9.52148438</c:v>
                </c:pt>
                <c:pt idx="119098">
                  <c:v>49.6826172</c:v>
                </c:pt>
                <c:pt idx="119099">
                  <c:v>82.15332029999998</c:v>
                </c:pt>
                <c:pt idx="119100">
                  <c:v>99.85351559999998</c:v>
                </c:pt>
                <c:pt idx="119101">
                  <c:v>87.890625</c:v>
                </c:pt>
                <c:pt idx="119102">
                  <c:v>52.9785156</c:v>
                </c:pt>
                <c:pt idx="119103">
                  <c:v>7.69042969</c:v>
                </c:pt>
                <c:pt idx="119104">
                  <c:v>-44.0673828</c:v>
                </c:pt>
                <c:pt idx="119105">
                  <c:v>-82.6416016</c:v>
                </c:pt>
                <c:pt idx="119106">
                  <c:v>-95.82519529999998</c:v>
                </c:pt>
                <c:pt idx="119107">
                  <c:v>-86.5478516</c:v>
                </c:pt>
                <c:pt idx="119108">
                  <c:v>-53.7109375</c:v>
                </c:pt>
                <c:pt idx="119109">
                  <c:v>-13.4277344</c:v>
                </c:pt>
                <c:pt idx="119110">
                  <c:v>31.6162109</c:v>
                </c:pt>
                <c:pt idx="119111">
                  <c:v>72.87597659999993</c:v>
                </c:pt>
                <c:pt idx="119112">
                  <c:v>93.1396484</c:v>
                </c:pt>
                <c:pt idx="119113">
                  <c:v>89.35546879999995</c:v>
                </c:pt>
                <c:pt idx="119114">
                  <c:v>62.5</c:v>
                </c:pt>
                <c:pt idx="119115">
                  <c:v>15.1367188</c:v>
                </c:pt>
                <c:pt idx="119116">
                  <c:v>-34.17968749999999</c:v>
                </c:pt>
                <c:pt idx="119117">
                  <c:v>-83.0078125</c:v>
                </c:pt>
                <c:pt idx="119118">
                  <c:v>-101.074219</c:v>
                </c:pt>
                <c:pt idx="119119">
                  <c:v>-94.3603516</c:v>
                </c:pt>
                <c:pt idx="119120">
                  <c:v>-66.65039059999994</c:v>
                </c:pt>
                <c:pt idx="119121">
                  <c:v>-17.578125</c:v>
                </c:pt>
                <c:pt idx="119122">
                  <c:v>34.3017578</c:v>
                </c:pt>
                <c:pt idx="119123">
                  <c:v>79.34570309999998</c:v>
                </c:pt>
                <c:pt idx="119124">
                  <c:v>90.2099609</c:v>
                </c:pt>
                <c:pt idx="119125">
                  <c:v>92.1630859</c:v>
                </c:pt>
                <c:pt idx="119126">
                  <c:v>60.9130859</c:v>
                </c:pt>
                <c:pt idx="119127">
                  <c:v>24.5361328</c:v>
                </c:pt>
                <c:pt idx="119128">
                  <c:v>-25.6347656</c:v>
                </c:pt>
                <c:pt idx="119129">
                  <c:v>-76.9042969</c:v>
                </c:pt>
                <c:pt idx="119130">
                  <c:v>-94.3603516</c:v>
                </c:pt>
                <c:pt idx="119131">
                  <c:v>-89.7216797</c:v>
                </c:pt>
                <c:pt idx="119132">
                  <c:v>-74.46289059999998</c:v>
                </c:pt>
                <c:pt idx="119133">
                  <c:v>-20.8740234</c:v>
                </c:pt>
                <c:pt idx="119134">
                  <c:v>30.8837891</c:v>
                </c:pt>
                <c:pt idx="119135">
                  <c:v>71.1669922</c:v>
                </c:pt>
                <c:pt idx="119136">
                  <c:v>93.6279297</c:v>
                </c:pt>
                <c:pt idx="119137">
                  <c:v>98.87695309999998</c:v>
                </c:pt>
                <c:pt idx="119138">
                  <c:v>66.52832029999998</c:v>
                </c:pt>
                <c:pt idx="119139">
                  <c:v>23.9257812</c:v>
                </c:pt>
                <c:pt idx="119140">
                  <c:v>-28.44238279999998</c:v>
                </c:pt>
                <c:pt idx="119141">
                  <c:v>-69.2138672</c:v>
                </c:pt>
                <c:pt idx="119142">
                  <c:v>-86.6699219</c:v>
                </c:pt>
                <c:pt idx="119143">
                  <c:v>-94.2382812</c:v>
                </c:pt>
                <c:pt idx="119144">
                  <c:v>-79.1015625</c:v>
                </c:pt>
                <c:pt idx="119145">
                  <c:v>-36.8652344</c:v>
                </c:pt>
                <c:pt idx="119146">
                  <c:v>17.578125</c:v>
                </c:pt>
                <c:pt idx="119147">
                  <c:v>63.5986328</c:v>
                </c:pt>
                <c:pt idx="119148">
                  <c:v>93.87207029999993</c:v>
                </c:pt>
                <c:pt idx="119149">
                  <c:v>103.881836</c:v>
                </c:pt>
                <c:pt idx="119150">
                  <c:v>87.03613279999998</c:v>
                </c:pt>
                <c:pt idx="119151">
                  <c:v>36.0107422</c:v>
                </c:pt>
                <c:pt idx="119152">
                  <c:v>-15.7470703</c:v>
                </c:pt>
                <c:pt idx="119153">
                  <c:v>-61.15722659999999</c:v>
                </c:pt>
                <c:pt idx="119154">
                  <c:v>-92.2851562</c:v>
                </c:pt>
                <c:pt idx="119155">
                  <c:v>-97.1679688</c:v>
                </c:pt>
                <c:pt idx="119156">
                  <c:v>-78.4912109</c:v>
                </c:pt>
                <c:pt idx="119157">
                  <c:v>-41.5039062</c:v>
                </c:pt>
                <c:pt idx="119158">
                  <c:v>7.812499999999997</c:v>
                </c:pt>
                <c:pt idx="119159">
                  <c:v>53.2226562</c:v>
                </c:pt>
                <c:pt idx="119160">
                  <c:v>91.796875</c:v>
                </c:pt>
                <c:pt idx="119161">
                  <c:v>99.3652344</c:v>
                </c:pt>
                <c:pt idx="119162">
                  <c:v>79.34570309999998</c:v>
                </c:pt>
                <c:pt idx="119163">
                  <c:v>44.55566409999999</c:v>
                </c:pt>
                <c:pt idx="119164">
                  <c:v>-3.41796875</c:v>
                </c:pt>
                <c:pt idx="119165">
                  <c:v>-53.34472659999999</c:v>
                </c:pt>
                <c:pt idx="119166">
                  <c:v>-83.3740234</c:v>
                </c:pt>
                <c:pt idx="119167">
                  <c:v>-95.82519529999998</c:v>
                </c:pt>
                <c:pt idx="119168">
                  <c:v>-86.05957029999998</c:v>
                </c:pt>
                <c:pt idx="119169">
                  <c:v>-43.2128906</c:v>
                </c:pt>
                <c:pt idx="119170">
                  <c:v>1.46484375</c:v>
                </c:pt>
                <c:pt idx="119171">
                  <c:v>49.80468749999996</c:v>
                </c:pt>
                <c:pt idx="119172">
                  <c:v>85.4492188</c:v>
                </c:pt>
                <c:pt idx="119173">
                  <c:v>91.796875</c:v>
                </c:pt>
                <c:pt idx="119174">
                  <c:v>85.3271484</c:v>
                </c:pt>
                <c:pt idx="119175">
                  <c:v>52.4902344</c:v>
                </c:pt>
                <c:pt idx="119176">
                  <c:v>-0.9765625</c:v>
                </c:pt>
                <c:pt idx="119177">
                  <c:v>-44.0673828</c:v>
                </c:pt>
                <c:pt idx="119178">
                  <c:v>-81.5429688</c:v>
                </c:pt>
                <c:pt idx="119179">
                  <c:v>-97.0458984</c:v>
                </c:pt>
                <c:pt idx="119180">
                  <c:v>-88.0126953</c:v>
                </c:pt>
                <c:pt idx="119181">
                  <c:v>-58.1054688</c:v>
                </c:pt>
                <c:pt idx="119182">
                  <c:v>-6.225585939999994</c:v>
                </c:pt>
                <c:pt idx="119183">
                  <c:v>41.5039062</c:v>
                </c:pt>
                <c:pt idx="119184">
                  <c:v>76.7822266</c:v>
                </c:pt>
                <c:pt idx="119185">
                  <c:v>95.703125</c:v>
                </c:pt>
                <c:pt idx="119186">
                  <c:v>90.33203119999993</c:v>
                </c:pt>
                <c:pt idx="119187">
                  <c:v>59.5703125</c:v>
                </c:pt>
                <c:pt idx="119188">
                  <c:v>8.42285156</c:v>
                </c:pt>
                <c:pt idx="119189">
                  <c:v>-38.0859375</c:v>
                </c:pt>
                <c:pt idx="119190">
                  <c:v>-84.7167969</c:v>
                </c:pt>
                <c:pt idx="119191">
                  <c:v>-99.2431641</c:v>
                </c:pt>
                <c:pt idx="119192">
                  <c:v>-97.65625</c:v>
                </c:pt>
                <c:pt idx="119193">
                  <c:v>-65.55175779999998</c:v>
                </c:pt>
                <c:pt idx="119194">
                  <c:v>-17.578125</c:v>
                </c:pt>
                <c:pt idx="119195">
                  <c:v>39.4287109</c:v>
                </c:pt>
                <c:pt idx="119196">
                  <c:v>80.8105469</c:v>
                </c:pt>
                <c:pt idx="119197">
                  <c:v>94.1162109</c:v>
                </c:pt>
                <c:pt idx="119198">
                  <c:v>90.4541016</c:v>
                </c:pt>
                <c:pt idx="119199">
                  <c:v>62.0117188</c:v>
                </c:pt>
                <c:pt idx="119200">
                  <c:v>19.8974609</c:v>
                </c:pt>
                <c:pt idx="119201">
                  <c:v>-31.6162109</c:v>
                </c:pt>
                <c:pt idx="119202">
                  <c:v>-78.6132812</c:v>
                </c:pt>
                <c:pt idx="119203">
                  <c:v>-96.1914062</c:v>
                </c:pt>
                <c:pt idx="119204">
                  <c:v>-91.4306641</c:v>
                </c:pt>
                <c:pt idx="119205">
                  <c:v>-68.35937499999996</c:v>
                </c:pt>
                <c:pt idx="119206">
                  <c:v>-25.0244141</c:v>
                </c:pt>
                <c:pt idx="119207">
                  <c:v>26.6113281</c:v>
                </c:pt>
                <c:pt idx="119208">
                  <c:v>69.9462891</c:v>
                </c:pt>
                <c:pt idx="119209">
                  <c:v>98.75488279999998</c:v>
                </c:pt>
                <c:pt idx="119210">
                  <c:v>100.952148</c:v>
                </c:pt>
                <c:pt idx="119211">
                  <c:v>70.67871089999993</c:v>
                </c:pt>
                <c:pt idx="119212">
                  <c:v>28.5644531</c:v>
                </c:pt>
                <c:pt idx="119213">
                  <c:v>-29.7851562</c:v>
                </c:pt>
                <c:pt idx="119214">
                  <c:v>-76.2939453</c:v>
                </c:pt>
                <c:pt idx="119215">
                  <c:v>-89.9658203</c:v>
                </c:pt>
                <c:pt idx="119216">
                  <c:v>-88.62304690000001</c:v>
                </c:pt>
                <c:pt idx="119217">
                  <c:v>-69.9462891</c:v>
                </c:pt>
                <c:pt idx="119218">
                  <c:v>-31.8603516</c:v>
                </c:pt>
                <c:pt idx="119219">
                  <c:v>21.1181641</c:v>
                </c:pt>
                <c:pt idx="119220">
                  <c:v>69.9462891</c:v>
                </c:pt>
                <c:pt idx="119221">
                  <c:v>95.9472656</c:v>
                </c:pt>
                <c:pt idx="119222">
                  <c:v>99.60937499999996</c:v>
                </c:pt>
                <c:pt idx="119223">
                  <c:v>81.7871094</c:v>
                </c:pt>
                <c:pt idx="119224">
                  <c:v>39.6728516</c:v>
                </c:pt>
                <c:pt idx="119225">
                  <c:v>-10.8642578</c:v>
                </c:pt>
                <c:pt idx="119226">
                  <c:v>-59.4482422</c:v>
                </c:pt>
                <c:pt idx="119227">
                  <c:v>-90.08789059999998</c:v>
                </c:pt>
                <c:pt idx="119228">
                  <c:v>-94.6044922</c:v>
                </c:pt>
                <c:pt idx="119229">
                  <c:v>-81.4208984</c:v>
                </c:pt>
                <c:pt idx="119230">
                  <c:v>-42.1142578</c:v>
                </c:pt>
                <c:pt idx="119231">
                  <c:v>2.44140625</c:v>
                </c:pt>
                <c:pt idx="119232">
                  <c:v>55.5419922</c:v>
                </c:pt>
                <c:pt idx="119233">
                  <c:v>92.1630859</c:v>
                </c:pt>
                <c:pt idx="119234">
                  <c:v>99.9755859</c:v>
                </c:pt>
                <c:pt idx="119235">
                  <c:v>80.4443359</c:v>
                </c:pt>
                <c:pt idx="119236">
                  <c:v>41.8701172</c:v>
                </c:pt>
                <c:pt idx="119237">
                  <c:v>-8.178710939999998</c:v>
                </c:pt>
                <c:pt idx="119238">
                  <c:v>-59.2041016</c:v>
                </c:pt>
                <c:pt idx="119239">
                  <c:v>-85.8154297</c:v>
                </c:pt>
                <c:pt idx="119240">
                  <c:v>-95.703125</c:v>
                </c:pt>
                <c:pt idx="119241">
                  <c:v>-84.22851559999998</c:v>
                </c:pt>
                <c:pt idx="119242">
                  <c:v>-45.4101562</c:v>
                </c:pt>
                <c:pt idx="119243">
                  <c:v>0.122070312</c:v>
                </c:pt>
                <c:pt idx="119244">
                  <c:v>51.1474609</c:v>
                </c:pt>
                <c:pt idx="119245">
                  <c:v>87.2802734</c:v>
                </c:pt>
                <c:pt idx="119246">
                  <c:v>96.1914062</c:v>
                </c:pt>
                <c:pt idx="119247">
                  <c:v>82.88574219999992</c:v>
                </c:pt>
                <c:pt idx="119248">
                  <c:v>46.875</c:v>
                </c:pt>
                <c:pt idx="119249">
                  <c:v>1.46484375</c:v>
                </c:pt>
                <c:pt idx="119250">
                  <c:v>-45.0439453</c:v>
                </c:pt>
                <c:pt idx="119251">
                  <c:v>-81.66503909999996</c:v>
                </c:pt>
                <c:pt idx="119252">
                  <c:v>-100.952148</c:v>
                </c:pt>
                <c:pt idx="119253">
                  <c:v>-89.4775391</c:v>
                </c:pt>
                <c:pt idx="119254">
                  <c:v>-53.1005859</c:v>
                </c:pt>
                <c:pt idx="119255">
                  <c:v>-9.39941406</c:v>
                </c:pt>
                <c:pt idx="119256">
                  <c:v>42.8466797</c:v>
                </c:pt>
                <c:pt idx="119257">
                  <c:v>77.63671879999995</c:v>
                </c:pt>
                <c:pt idx="119258">
                  <c:v>96.67968749999996</c:v>
                </c:pt>
                <c:pt idx="119259">
                  <c:v>92.89550779999998</c:v>
                </c:pt>
                <c:pt idx="119260">
                  <c:v>60.0585938</c:v>
                </c:pt>
                <c:pt idx="119261">
                  <c:v>10.8642578</c:v>
                </c:pt>
                <c:pt idx="119262">
                  <c:v>-36.3769531</c:v>
                </c:pt>
                <c:pt idx="119263">
                  <c:v>-73.2421875</c:v>
                </c:pt>
                <c:pt idx="119264">
                  <c:v>-93.38378909999996</c:v>
                </c:pt>
                <c:pt idx="119265">
                  <c:v>-90.57617190000001</c:v>
                </c:pt>
                <c:pt idx="119266">
                  <c:v>-63.1103516</c:v>
                </c:pt>
                <c:pt idx="119267">
                  <c:v>-15.5029297</c:v>
                </c:pt>
                <c:pt idx="119268">
                  <c:v>41.7480469</c:v>
                </c:pt>
                <c:pt idx="119269">
                  <c:v>83.4960938</c:v>
                </c:pt>
                <c:pt idx="119270">
                  <c:v>94.84863279999998</c:v>
                </c:pt>
                <c:pt idx="119271">
                  <c:v>91.55273440000001</c:v>
                </c:pt>
                <c:pt idx="119272">
                  <c:v>61.7675781</c:v>
                </c:pt>
                <c:pt idx="119273">
                  <c:v>13.4277344</c:v>
                </c:pt>
                <c:pt idx="119274">
                  <c:v>-37.4755859</c:v>
                </c:pt>
                <c:pt idx="119275">
                  <c:v>-74.21875</c:v>
                </c:pt>
                <c:pt idx="119276">
                  <c:v>-99.85351559999998</c:v>
                </c:pt>
                <c:pt idx="119277">
                  <c:v>-91.55273440000001</c:v>
                </c:pt>
                <c:pt idx="119278">
                  <c:v>-63.7207031</c:v>
                </c:pt>
                <c:pt idx="119279">
                  <c:v>-22.8271484</c:v>
                </c:pt>
                <c:pt idx="119280">
                  <c:v>28.1982422</c:v>
                </c:pt>
                <c:pt idx="119281">
                  <c:v>71.1669922</c:v>
                </c:pt>
                <c:pt idx="119282">
                  <c:v>91.55273440000001</c:v>
                </c:pt>
                <c:pt idx="119283">
                  <c:v>93.6279297</c:v>
                </c:pt>
                <c:pt idx="119284">
                  <c:v>71.0449219</c:v>
                </c:pt>
                <c:pt idx="119285">
                  <c:v>27.5878906</c:v>
                </c:pt>
                <c:pt idx="119286">
                  <c:v>-17.578125</c:v>
                </c:pt>
                <c:pt idx="119287">
                  <c:v>-71.1669922</c:v>
                </c:pt>
                <c:pt idx="119288">
                  <c:v>-98.87695309999998</c:v>
                </c:pt>
                <c:pt idx="119289">
                  <c:v>-99.3652344</c:v>
                </c:pt>
                <c:pt idx="119290">
                  <c:v>-75.5615234</c:v>
                </c:pt>
                <c:pt idx="119291">
                  <c:v>-28.0761719</c:v>
                </c:pt>
                <c:pt idx="119292">
                  <c:v>24.0478516</c:v>
                </c:pt>
                <c:pt idx="119293">
                  <c:v>66.40625</c:v>
                </c:pt>
                <c:pt idx="119294">
                  <c:v>91.796875</c:v>
                </c:pt>
                <c:pt idx="119295">
                  <c:v>91.9189453</c:v>
                </c:pt>
                <c:pt idx="119296">
                  <c:v>74.46289059999998</c:v>
                </c:pt>
                <c:pt idx="119297">
                  <c:v>37.109375</c:v>
                </c:pt>
                <c:pt idx="119298">
                  <c:v>-13.3056641</c:v>
                </c:pt>
                <c:pt idx="119299">
                  <c:v>-55.0537109</c:v>
                </c:pt>
                <c:pt idx="119300">
                  <c:v>-89.9658203</c:v>
                </c:pt>
                <c:pt idx="119301">
                  <c:v>-100.952148</c:v>
                </c:pt>
                <c:pt idx="119302">
                  <c:v>-80.8105469</c:v>
                </c:pt>
                <c:pt idx="119303">
                  <c:v>-40.0390625</c:v>
                </c:pt>
                <c:pt idx="119304">
                  <c:v>10.9863281</c:v>
                </c:pt>
                <c:pt idx="119305">
                  <c:v>64.0869141</c:v>
                </c:pt>
                <c:pt idx="119306">
                  <c:v>95.82519529999998</c:v>
                </c:pt>
                <c:pt idx="119307">
                  <c:v>96.1914062</c:v>
                </c:pt>
                <c:pt idx="119308">
                  <c:v>79.9560547</c:v>
                </c:pt>
                <c:pt idx="119309">
                  <c:v>48.2177734</c:v>
                </c:pt>
                <c:pt idx="119310">
                  <c:v>-2.9296875</c:v>
                </c:pt>
                <c:pt idx="119311">
                  <c:v>-53.9550781</c:v>
                </c:pt>
                <c:pt idx="119312">
                  <c:v>-90.33203119999993</c:v>
                </c:pt>
                <c:pt idx="119313">
                  <c:v>-98.1445312</c:v>
                </c:pt>
                <c:pt idx="119314">
                  <c:v>-87.15820309999998</c:v>
                </c:pt>
                <c:pt idx="119315">
                  <c:v>-43.4570312</c:v>
                </c:pt>
                <c:pt idx="119316">
                  <c:v>6.46972656</c:v>
                </c:pt>
                <c:pt idx="119317">
                  <c:v>57.8613281</c:v>
                </c:pt>
                <c:pt idx="119318">
                  <c:v>93.2617188</c:v>
                </c:pt>
                <c:pt idx="119319">
                  <c:v>98.75488279999998</c:v>
                </c:pt>
                <c:pt idx="119320">
                  <c:v>88.13476559999998</c:v>
                </c:pt>
                <c:pt idx="119321">
                  <c:v>49.1943359</c:v>
                </c:pt>
                <c:pt idx="119322">
                  <c:v>2.07519531</c:v>
                </c:pt>
                <c:pt idx="119323">
                  <c:v>-50.4150391</c:v>
                </c:pt>
                <c:pt idx="119324">
                  <c:v>-82.7636719</c:v>
                </c:pt>
                <c:pt idx="119325">
                  <c:v>-93.75</c:v>
                </c:pt>
                <c:pt idx="119326">
                  <c:v>-86.18164059999998</c:v>
                </c:pt>
                <c:pt idx="119327">
                  <c:v>-49.0722656</c:v>
                </c:pt>
                <c:pt idx="119328">
                  <c:v>-1.34277344</c:v>
                </c:pt>
                <c:pt idx="119329">
                  <c:v>45.6542969</c:v>
                </c:pt>
                <c:pt idx="119330">
                  <c:v>74.0966797</c:v>
                </c:pt>
                <c:pt idx="119331">
                  <c:v>97.1679688</c:v>
                </c:pt>
                <c:pt idx="119332">
                  <c:v>88.5009766</c:v>
                </c:pt>
                <c:pt idx="119333">
                  <c:v>52.3681641</c:v>
                </c:pt>
                <c:pt idx="119334">
                  <c:v>7.20214844</c:v>
                </c:pt>
                <c:pt idx="119335">
                  <c:v>-44.4335938</c:v>
                </c:pt>
                <c:pt idx="119336">
                  <c:v>-83.8623047</c:v>
                </c:pt>
                <c:pt idx="119337">
                  <c:v>-98.1445312</c:v>
                </c:pt>
                <c:pt idx="119338">
                  <c:v>-88.8671875</c:v>
                </c:pt>
                <c:pt idx="119339">
                  <c:v>-54.6875</c:v>
                </c:pt>
                <c:pt idx="119340">
                  <c:v>-5.615234379999995</c:v>
                </c:pt>
                <c:pt idx="119341">
                  <c:v>38.3300781</c:v>
                </c:pt>
                <c:pt idx="119342">
                  <c:v>77.0263672</c:v>
                </c:pt>
                <c:pt idx="119343">
                  <c:v>96.4355469</c:v>
                </c:pt>
                <c:pt idx="119344">
                  <c:v>91.9189453</c:v>
                </c:pt>
                <c:pt idx="119345">
                  <c:v>61.4013672</c:v>
                </c:pt>
                <c:pt idx="119346">
                  <c:v>15.2587891</c:v>
                </c:pt>
                <c:pt idx="119347">
                  <c:v>-36.0107422</c:v>
                </c:pt>
                <c:pt idx="119348">
                  <c:v>-82.3974609</c:v>
                </c:pt>
                <c:pt idx="119349">
                  <c:v>-90.6982422</c:v>
                </c:pt>
                <c:pt idx="119350">
                  <c:v>-94.2382812</c:v>
                </c:pt>
                <c:pt idx="119351">
                  <c:v>-64.6972656</c:v>
                </c:pt>
                <c:pt idx="119352">
                  <c:v>-22.8271484</c:v>
                </c:pt>
                <c:pt idx="119353">
                  <c:v>20.2636719</c:v>
                </c:pt>
                <c:pt idx="119354">
                  <c:v>75.0732422</c:v>
                </c:pt>
                <c:pt idx="119355">
                  <c:v>92.89550779999998</c:v>
                </c:pt>
                <c:pt idx="119356">
                  <c:v>89.5996094</c:v>
                </c:pt>
                <c:pt idx="119357">
                  <c:v>71.7773438</c:v>
                </c:pt>
                <c:pt idx="119358">
                  <c:v>22.3388672</c:v>
                </c:pt>
                <c:pt idx="119359">
                  <c:v>-32.1044922</c:v>
                </c:pt>
                <c:pt idx="119360">
                  <c:v>-72.9980469</c:v>
                </c:pt>
                <c:pt idx="119361">
                  <c:v>-95.5810547</c:v>
                </c:pt>
                <c:pt idx="119362">
                  <c:v>-101.318359</c:v>
                </c:pt>
                <c:pt idx="119363">
                  <c:v>-79.34570309999998</c:v>
                </c:pt>
                <c:pt idx="119364">
                  <c:v>-33.203125</c:v>
                </c:pt>
                <c:pt idx="119365">
                  <c:v>20.6298828</c:v>
                </c:pt>
                <c:pt idx="119366">
                  <c:v>65.9179688</c:v>
                </c:pt>
                <c:pt idx="119367">
                  <c:v>93.38378909999996</c:v>
                </c:pt>
                <c:pt idx="119368">
                  <c:v>99.7314453</c:v>
                </c:pt>
                <c:pt idx="119369">
                  <c:v>71.1669922</c:v>
                </c:pt>
                <c:pt idx="119370">
                  <c:v>30.8837891</c:v>
                </c:pt>
                <c:pt idx="119371">
                  <c:v>-17.7001953</c:v>
                </c:pt>
                <c:pt idx="119372">
                  <c:v>-65.9179688</c:v>
                </c:pt>
                <c:pt idx="119373">
                  <c:v>-93.01757809999998</c:v>
                </c:pt>
                <c:pt idx="119374">
                  <c:v>-100.585938</c:v>
                </c:pt>
                <c:pt idx="119375">
                  <c:v>-76.5380859</c:v>
                </c:pt>
                <c:pt idx="119376">
                  <c:v>-32.1044922</c:v>
                </c:pt>
                <c:pt idx="119377">
                  <c:v>22.2167969</c:v>
                </c:pt>
                <c:pt idx="119378">
                  <c:v>62.3779297</c:v>
                </c:pt>
                <c:pt idx="119379">
                  <c:v>90.33203119999993</c:v>
                </c:pt>
                <c:pt idx="119380">
                  <c:v>94.4824219</c:v>
                </c:pt>
                <c:pt idx="119381">
                  <c:v>83.8623047</c:v>
                </c:pt>
                <c:pt idx="119382">
                  <c:v>44.921875</c:v>
                </c:pt>
                <c:pt idx="119383">
                  <c:v>-20.2636719</c:v>
                </c:pt>
                <c:pt idx="119384">
                  <c:v>-56.1523438</c:v>
                </c:pt>
                <c:pt idx="119385">
                  <c:v>-87.6464844</c:v>
                </c:pt>
                <c:pt idx="119386">
                  <c:v>-101.5625</c:v>
                </c:pt>
                <c:pt idx="119387">
                  <c:v>-81.29882809999998</c:v>
                </c:pt>
                <c:pt idx="119388">
                  <c:v>-41.8701172</c:v>
                </c:pt>
                <c:pt idx="119389">
                  <c:v>12.4511719</c:v>
                </c:pt>
                <c:pt idx="119390">
                  <c:v>61.0351562</c:v>
                </c:pt>
                <c:pt idx="119391">
                  <c:v>89.84375</c:v>
                </c:pt>
                <c:pt idx="119392">
                  <c:v>94.1162109</c:v>
                </c:pt>
                <c:pt idx="119393">
                  <c:v>80.5664062</c:v>
                </c:pt>
                <c:pt idx="119394">
                  <c:v>51.0253906</c:v>
                </c:pt>
                <c:pt idx="119395">
                  <c:v>-3.78417969</c:v>
                </c:pt>
                <c:pt idx="119396">
                  <c:v>-51.6357422</c:v>
                </c:pt>
                <c:pt idx="119397">
                  <c:v>-83.2519531</c:v>
                </c:pt>
                <c:pt idx="119398">
                  <c:v>-97.90039059999998</c:v>
                </c:pt>
                <c:pt idx="119399">
                  <c:v>-82.7636719</c:v>
                </c:pt>
                <c:pt idx="119400">
                  <c:v>-46.2646484</c:v>
                </c:pt>
                <c:pt idx="119401">
                  <c:v>6.225585939999994</c:v>
                </c:pt>
                <c:pt idx="119402">
                  <c:v>46.0205078</c:v>
                </c:pt>
                <c:pt idx="119403">
                  <c:v>81.9091797</c:v>
                </c:pt>
                <c:pt idx="119404">
                  <c:v>102.661133</c:v>
                </c:pt>
                <c:pt idx="119405">
                  <c:v>92.89550779999998</c:v>
                </c:pt>
                <c:pt idx="119406">
                  <c:v>49.1943359</c:v>
                </c:pt>
                <c:pt idx="119407">
                  <c:v>0.854492188</c:v>
                </c:pt>
                <c:pt idx="119408">
                  <c:v>-46.0205078</c:v>
                </c:pt>
                <c:pt idx="119409">
                  <c:v>-84.3505859</c:v>
                </c:pt>
                <c:pt idx="119410">
                  <c:v>-94.3603516</c:v>
                </c:pt>
                <c:pt idx="119411">
                  <c:v>-82.03125</c:v>
                </c:pt>
                <c:pt idx="119412">
                  <c:v>-56.2744141</c:v>
                </c:pt>
                <c:pt idx="119413">
                  <c:v>-4.76074219</c:v>
                </c:pt>
                <c:pt idx="119414">
                  <c:v>39.6728516</c:v>
                </c:pt>
                <c:pt idx="119415">
                  <c:v>79.9560547</c:v>
                </c:pt>
                <c:pt idx="119416">
                  <c:v>107.055664</c:v>
                </c:pt>
                <c:pt idx="119417">
                  <c:v>91.55273440000001</c:v>
                </c:pt>
                <c:pt idx="119418">
                  <c:v>61.7675781</c:v>
                </c:pt>
                <c:pt idx="119419">
                  <c:v>13.5498047</c:v>
                </c:pt>
                <c:pt idx="119420">
                  <c:v>-40.4052734</c:v>
                </c:pt>
                <c:pt idx="119421">
                  <c:v>-79.22363279999998</c:v>
                </c:pt>
                <c:pt idx="119422">
                  <c:v>-101.44043</c:v>
                </c:pt>
                <c:pt idx="119423">
                  <c:v>-91.0644531</c:v>
                </c:pt>
                <c:pt idx="119424">
                  <c:v>-56.88476559999999</c:v>
                </c:pt>
                <c:pt idx="119425">
                  <c:v>-10.3759766</c:v>
                </c:pt>
                <c:pt idx="119426">
                  <c:v>29.4189453</c:v>
                </c:pt>
                <c:pt idx="119427">
                  <c:v>68.1152344</c:v>
                </c:pt>
                <c:pt idx="119428">
                  <c:v>101.318359</c:v>
                </c:pt>
                <c:pt idx="119429">
                  <c:v>95.5810547</c:v>
                </c:pt>
                <c:pt idx="119430">
                  <c:v>65.7958984</c:v>
                </c:pt>
                <c:pt idx="119431">
                  <c:v>21.8505859</c:v>
                </c:pt>
                <c:pt idx="119432">
                  <c:v>-34.4238281</c:v>
                </c:pt>
                <c:pt idx="119433">
                  <c:v>-75.9277344</c:v>
                </c:pt>
                <c:pt idx="119434">
                  <c:v>-90.94238279999998</c:v>
                </c:pt>
                <c:pt idx="119435">
                  <c:v>-87.03613279999998</c:v>
                </c:pt>
                <c:pt idx="119436">
                  <c:v>-63.1103516</c:v>
                </c:pt>
                <c:pt idx="119437">
                  <c:v>-30.5175781</c:v>
                </c:pt>
                <c:pt idx="119438">
                  <c:v>19.6533203</c:v>
                </c:pt>
                <c:pt idx="119439">
                  <c:v>68.8476562</c:v>
                </c:pt>
                <c:pt idx="119440">
                  <c:v>90.57617190000001</c:v>
                </c:pt>
                <c:pt idx="119441">
                  <c:v>84.5947266</c:v>
                </c:pt>
                <c:pt idx="119442">
                  <c:v>67.38281249999996</c:v>
                </c:pt>
                <c:pt idx="119443">
                  <c:v>28.0761719</c:v>
                </c:pt>
                <c:pt idx="119444">
                  <c:v>-22.9492188</c:v>
                </c:pt>
                <c:pt idx="119445">
                  <c:v>-63.4765625</c:v>
                </c:pt>
                <c:pt idx="119446">
                  <c:v>-93.1396484</c:v>
                </c:pt>
                <c:pt idx="119447">
                  <c:v>-99.4873047</c:v>
                </c:pt>
                <c:pt idx="119448">
                  <c:v>-70.3125</c:v>
                </c:pt>
                <c:pt idx="119449">
                  <c:v>-24.1699219</c:v>
                </c:pt>
                <c:pt idx="119450">
                  <c:v>20.0195312</c:v>
                </c:pt>
                <c:pt idx="119451">
                  <c:v>67.38281249999996</c:v>
                </c:pt>
                <c:pt idx="119452">
                  <c:v>82.7636719</c:v>
                </c:pt>
                <c:pt idx="119453">
                  <c:v>92.6513672</c:v>
                </c:pt>
                <c:pt idx="119454">
                  <c:v>75.0732422</c:v>
                </c:pt>
                <c:pt idx="119455">
                  <c:v>38.6962891</c:v>
                </c:pt>
                <c:pt idx="119456">
                  <c:v>-15.9912109</c:v>
                </c:pt>
                <c:pt idx="119457">
                  <c:v>-64.2089844</c:v>
                </c:pt>
                <c:pt idx="119458">
                  <c:v>-93.2617188</c:v>
                </c:pt>
                <c:pt idx="119459">
                  <c:v>-95.9472656</c:v>
                </c:pt>
                <c:pt idx="119460">
                  <c:v>-78.36914059999998</c:v>
                </c:pt>
                <c:pt idx="119461">
                  <c:v>-31.25</c:v>
                </c:pt>
                <c:pt idx="119462">
                  <c:v>13.5498047</c:v>
                </c:pt>
                <c:pt idx="119463">
                  <c:v>60.18066409999999</c:v>
                </c:pt>
                <c:pt idx="119464">
                  <c:v>92.0410156</c:v>
                </c:pt>
                <c:pt idx="119465">
                  <c:v>95.0927734</c:v>
                </c:pt>
                <c:pt idx="119466">
                  <c:v>76.5380859</c:v>
                </c:pt>
                <c:pt idx="119467">
                  <c:v>41.015625</c:v>
                </c:pt>
                <c:pt idx="119468">
                  <c:v>-2.56347656</c:v>
                </c:pt>
                <c:pt idx="119469">
                  <c:v>-46.1425781</c:v>
                </c:pt>
                <c:pt idx="119470">
                  <c:v>-83.2519531</c:v>
                </c:pt>
                <c:pt idx="119471">
                  <c:v>-102.294922</c:v>
                </c:pt>
                <c:pt idx="119472">
                  <c:v>-83.2519531</c:v>
                </c:pt>
                <c:pt idx="119473">
                  <c:v>-45.4101562</c:v>
                </c:pt>
                <c:pt idx="119474">
                  <c:v>3.17382812</c:v>
                </c:pt>
                <c:pt idx="119475">
                  <c:v>45.6542969</c:v>
                </c:pt>
                <c:pt idx="119476">
                  <c:v>84.5947266</c:v>
                </c:pt>
                <c:pt idx="119477">
                  <c:v>96.4355469</c:v>
                </c:pt>
                <c:pt idx="119478">
                  <c:v>85.20507809999994</c:v>
                </c:pt>
                <c:pt idx="119479">
                  <c:v>45.5322266</c:v>
                </c:pt>
                <c:pt idx="119480">
                  <c:v>0.366210938</c:v>
                </c:pt>
                <c:pt idx="119481">
                  <c:v>-52.0019531</c:v>
                </c:pt>
                <c:pt idx="119482">
                  <c:v>-90.33203119999993</c:v>
                </c:pt>
                <c:pt idx="119483">
                  <c:v>-90.57617190000001</c:v>
                </c:pt>
                <c:pt idx="119484">
                  <c:v>-80.32226559999998</c:v>
                </c:pt>
                <c:pt idx="119485">
                  <c:v>-59.5703125</c:v>
                </c:pt>
                <c:pt idx="119486">
                  <c:v>-4.15039062</c:v>
                </c:pt>
                <c:pt idx="119487">
                  <c:v>46.7529297</c:v>
                </c:pt>
                <c:pt idx="119488">
                  <c:v>90.08789059999998</c:v>
                </c:pt>
                <c:pt idx="119489">
                  <c:v>100.219727</c:v>
                </c:pt>
                <c:pt idx="119490">
                  <c:v>83.3740234</c:v>
                </c:pt>
                <c:pt idx="119491">
                  <c:v>62.8662109</c:v>
                </c:pt>
                <c:pt idx="119492">
                  <c:v>14.8925781</c:v>
                </c:pt>
                <c:pt idx="119493">
                  <c:v>-43.2128906</c:v>
                </c:pt>
                <c:pt idx="119494">
                  <c:v>-79.5898438</c:v>
                </c:pt>
                <c:pt idx="119495">
                  <c:v>-98.1445312</c:v>
                </c:pt>
                <c:pt idx="119496">
                  <c:v>-86.6699219</c:v>
                </c:pt>
                <c:pt idx="119497">
                  <c:v>-57.61718749999999</c:v>
                </c:pt>
                <c:pt idx="119498">
                  <c:v>-18.5546875</c:v>
                </c:pt>
                <c:pt idx="119499">
                  <c:v>27.7099609</c:v>
                </c:pt>
                <c:pt idx="119500">
                  <c:v>64.57519529999998</c:v>
                </c:pt>
                <c:pt idx="119501">
                  <c:v>90.57617190000001</c:v>
                </c:pt>
                <c:pt idx="119502">
                  <c:v>91.6748047</c:v>
                </c:pt>
                <c:pt idx="119503">
                  <c:v>61.15722659999999</c:v>
                </c:pt>
                <c:pt idx="119504">
                  <c:v>18.1884766</c:v>
                </c:pt>
                <c:pt idx="119505">
                  <c:v>-33.5693359</c:v>
                </c:pt>
                <c:pt idx="119506">
                  <c:v>-73.9746094</c:v>
                </c:pt>
                <c:pt idx="119507">
                  <c:v>-91.6748047</c:v>
                </c:pt>
                <c:pt idx="119508">
                  <c:v>-89.4775391</c:v>
                </c:pt>
                <c:pt idx="119509">
                  <c:v>-64.9414062</c:v>
                </c:pt>
                <c:pt idx="119510">
                  <c:v>-24.90234379999998</c:v>
                </c:pt>
                <c:pt idx="119511">
                  <c:v>29.0527344</c:v>
                </c:pt>
                <c:pt idx="119512">
                  <c:v>65.7958984</c:v>
                </c:pt>
                <c:pt idx="119513">
                  <c:v>91.55273440000001</c:v>
                </c:pt>
                <c:pt idx="119514">
                  <c:v>93.9941406</c:v>
                </c:pt>
                <c:pt idx="119515">
                  <c:v>66.40625</c:v>
                </c:pt>
                <c:pt idx="119516">
                  <c:v>21.7285156</c:v>
                </c:pt>
                <c:pt idx="119517">
                  <c:v>-21.3623047</c:v>
                </c:pt>
                <c:pt idx="119518">
                  <c:v>-67.7490234</c:v>
                </c:pt>
                <c:pt idx="119519">
                  <c:v>-88.62304690000001</c:v>
                </c:pt>
                <c:pt idx="119520">
                  <c:v>-91.1865234</c:v>
                </c:pt>
                <c:pt idx="119521">
                  <c:v>-77.14843749999996</c:v>
                </c:pt>
                <c:pt idx="119522">
                  <c:v>-33.44726559999999</c:v>
                </c:pt>
                <c:pt idx="119523">
                  <c:v>19.53125</c:v>
                </c:pt>
                <c:pt idx="119524">
                  <c:v>60.3027344</c:v>
                </c:pt>
                <c:pt idx="119525">
                  <c:v>90.6982422</c:v>
                </c:pt>
                <c:pt idx="119526">
                  <c:v>92.4072266</c:v>
                </c:pt>
                <c:pt idx="119527">
                  <c:v>67.38281249999996</c:v>
                </c:pt>
                <c:pt idx="119528">
                  <c:v>25.390625</c:v>
                </c:pt>
                <c:pt idx="119529">
                  <c:v>-9.155273439999998</c:v>
                </c:pt>
                <c:pt idx="119530">
                  <c:v>-66.40625</c:v>
                </c:pt>
                <c:pt idx="119531">
                  <c:v>-98.5107422</c:v>
                </c:pt>
                <c:pt idx="119532">
                  <c:v>-102.661133</c:v>
                </c:pt>
                <c:pt idx="119533">
                  <c:v>-79.4677734</c:v>
                </c:pt>
                <c:pt idx="119534">
                  <c:v>-40.4052734</c:v>
                </c:pt>
                <c:pt idx="119535">
                  <c:v>10.1318359</c:v>
                </c:pt>
                <c:pt idx="119536">
                  <c:v>61.0351562</c:v>
                </c:pt>
                <c:pt idx="119537">
                  <c:v>88.13476559999998</c:v>
                </c:pt>
                <c:pt idx="119538">
                  <c:v>94.1162109</c:v>
                </c:pt>
                <c:pt idx="119539">
                  <c:v>80.4443359</c:v>
                </c:pt>
                <c:pt idx="119540">
                  <c:v>47.3632812</c:v>
                </c:pt>
                <c:pt idx="119541">
                  <c:v>-0.854492188</c:v>
                </c:pt>
                <c:pt idx="119542">
                  <c:v>-47.6074219</c:v>
                </c:pt>
                <c:pt idx="119543">
                  <c:v>-82.27539059999994</c:v>
                </c:pt>
                <c:pt idx="119544">
                  <c:v>-99.2431641</c:v>
                </c:pt>
                <c:pt idx="119545">
                  <c:v>-81.4208984</c:v>
                </c:pt>
                <c:pt idx="119546">
                  <c:v>-40.2832031</c:v>
                </c:pt>
                <c:pt idx="119547">
                  <c:v>9.033203119999997</c:v>
                </c:pt>
                <c:pt idx="119548">
                  <c:v>54.5654297</c:v>
                </c:pt>
                <c:pt idx="119549">
                  <c:v>88.0126953</c:v>
                </c:pt>
                <c:pt idx="119550">
                  <c:v>98.1445312</c:v>
                </c:pt>
                <c:pt idx="119551">
                  <c:v>84.4726562</c:v>
                </c:pt>
                <c:pt idx="119552">
                  <c:v>47.9736328</c:v>
                </c:pt>
                <c:pt idx="119553">
                  <c:v>-0.48828125</c:v>
                </c:pt>
                <c:pt idx="119554">
                  <c:v>-49.80468749999996</c:v>
                </c:pt>
                <c:pt idx="119555">
                  <c:v>-85.20507809999994</c:v>
                </c:pt>
                <c:pt idx="119556">
                  <c:v>-97.0458984</c:v>
                </c:pt>
                <c:pt idx="119557">
                  <c:v>-84.5947266</c:v>
                </c:pt>
                <c:pt idx="119558">
                  <c:v>-50.4150391</c:v>
                </c:pt>
                <c:pt idx="119559">
                  <c:v>-6.95800781</c:v>
                </c:pt>
                <c:pt idx="119560">
                  <c:v>42.3583984</c:v>
                </c:pt>
                <c:pt idx="119561">
                  <c:v>73.7304688</c:v>
                </c:pt>
                <c:pt idx="119562">
                  <c:v>92.77343749999996</c:v>
                </c:pt>
                <c:pt idx="119563">
                  <c:v>91.1865234</c:v>
                </c:pt>
                <c:pt idx="119564">
                  <c:v>59.6923828</c:v>
                </c:pt>
                <c:pt idx="119565">
                  <c:v>5.12695312</c:v>
                </c:pt>
                <c:pt idx="119566">
                  <c:v>-41.7480469</c:v>
                </c:pt>
                <c:pt idx="119567">
                  <c:v>-78.0029297</c:v>
                </c:pt>
                <c:pt idx="119568">
                  <c:v>-101.44043</c:v>
                </c:pt>
                <c:pt idx="119569">
                  <c:v>-92.0410156</c:v>
                </c:pt>
                <c:pt idx="119570">
                  <c:v>-60.3027344</c:v>
                </c:pt>
                <c:pt idx="119571">
                  <c:v>-12.4511719</c:v>
                </c:pt>
                <c:pt idx="119572">
                  <c:v>45.2880859</c:v>
                </c:pt>
                <c:pt idx="119573">
                  <c:v>81.17675779999993</c:v>
                </c:pt>
                <c:pt idx="119574">
                  <c:v>96.1914062</c:v>
                </c:pt>
                <c:pt idx="119575">
                  <c:v>88.37890619999993</c:v>
                </c:pt>
                <c:pt idx="119576">
                  <c:v>59.6923828</c:v>
                </c:pt>
                <c:pt idx="119577">
                  <c:v>19.0429688</c:v>
                </c:pt>
                <c:pt idx="119578">
                  <c:v>-27.8320312</c:v>
                </c:pt>
                <c:pt idx="119579">
                  <c:v>-70.67871089999993</c:v>
                </c:pt>
                <c:pt idx="119580">
                  <c:v>-103.149414</c:v>
                </c:pt>
                <c:pt idx="119581">
                  <c:v>-96.4355469</c:v>
                </c:pt>
                <c:pt idx="119582">
                  <c:v>-69.33593749999996</c:v>
                </c:pt>
                <c:pt idx="119583">
                  <c:v>-21.6064453</c:v>
                </c:pt>
                <c:pt idx="119584">
                  <c:v>31.7382812</c:v>
                </c:pt>
                <c:pt idx="119585">
                  <c:v>66.65039059999994</c:v>
                </c:pt>
                <c:pt idx="119586">
                  <c:v>93.5058594</c:v>
                </c:pt>
                <c:pt idx="119587">
                  <c:v>101.44043</c:v>
                </c:pt>
                <c:pt idx="119588">
                  <c:v>72.265625</c:v>
                </c:pt>
                <c:pt idx="119589">
                  <c:v>19.2871094</c:v>
                </c:pt>
                <c:pt idx="119590">
                  <c:v>-25.390625</c:v>
                </c:pt>
                <c:pt idx="119591">
                  <c:v>-78.0029297</c:v>
                </c:pt>
                <c:pt idx="119592">
                  <c:v>-95.82519529999998</c:v>
                </c:pt>
                <c:pt idx="119593">
                  <c:v>-87.2802734</c:v>
                </c:pt>
                <c:pt idx="119594">
                  <c:v>-70.4345703</c:v>
                </c:pt>
                <c:pt idx="119595">
                  <c:v>-29.9072266</c:v>
                </c:pt>
                <c:pt idx="119596">
                  <c:v>16.72363279999998</c:v>
                </c:pt>
                <c:pt idx="119597">
                  <c:v>63.3544922</c:v>
                </c:pt>
                <c:pt idx="119598">
                  <c:v>90.57617190000001</c:v>
                </c:pt>
                <c:pt idx="119599">
                  <c:v>95.3369141</c:v>
                </c:pt>
                <c:pt idx="119600">
                  <c:v>78.7353516</c:v>
                </c:pt>
                <c:pt idx="119601">
                  <c:v>39.4287109</c:v>
                </c:pt>
                <c:pt idx="119602">
                  <c:v>-11.1083984</c:v>
                </c:pt>
                <c:pt idx="119603">
                  <c:v>-64.6972656</c:v>
                </c:pt>
                <c:pt idx="119604">
                  <c:v>-97.5341797</c:v>
                </c:pt>
                <c:pt idx="119605">
                  <c:v>-99.7314453</c:v>
                </c:pt>
                <c:pt idx="119606">
                  <c:v>-77.39257809999994</c:v>
                </c:pt>
                <c:pt idx="119607">
                  <c:v>-27.9541016</c:v>
                </c:pt>
                <c:pt idx="119608">
                  <c:v>9.88769531</c:v>
                </c:pt>
                <c:pt idx="119609">
                  <c:v>53.9550781</c:v>
                </c:pt>
                <c:pt idx="119610">
                  <c:v>87.6464844</c:v>
                </c:pt>
                <c:pt idx="119611">
                  <c:v>102.416992</c:v>
                </c:pt>
                <c:pt idx="119612">
                  <c:v>80.32226559999998</c:v>
                </c:pt>
                <c:pt idx="119613">
                  <c:v>34.4238281</c:v>
                </c:pt>
                <c:pt idx="119614">
                  <c:v>-11.5966797</c:v>
                </c:pt>
                <c:pt idx="119615">
                  <c:v>-57.61718749999999</c:v>
                </c:pt>
                <c:pt idx="119616">
                  <c:v>-96.92382809999998</c:v>
                </c:pt>
                <c:pt idx="119617">
                  <c:v>-107.666016</c:v>
                </c:pt>
                <c:pt idx="119618">
                  <c:v>-88.62304690000001</c:v>
                </c:pt>
                <c:pt idx="119619">
                  <c:v>-44.6777344</c:v>
                </c:pt>
                <c:pt idx="119620">
                  <c:v>11.1083984</c:v>
                </c:pt>
                <c:pt idx="119621">
                  <c:v>50.4150391</c:v>
                </c:pt>
                <c:pt idx="119622">
                  <c:v>92.89550779999998</c:v>
                </c:pt>
                <c:pt idx="119623">
                  <c:v>107.299805</c:v>
                </c:pt>
                <c:pt idx="119624">
                  <c:v>86.3037109</c:v>
                </c:pt>
                <c:pt idx="119625">
                  <c:v>42.8466797</c:v>
                </c:pt>
                <c:pt idx="119626">
                  <c:v>5.73730469</c:v>
                </c:pt>
                <c:pt idx="119627">
                  <c:v>-49.3164062</c:v>
                </c:pt>
                <c:pt idx="119628">
                  <c:v>-85.20507809999994</c:v>
                </c:pt>
                <c:pt idx="119629">
                  <c:v>-102.783203</c:v>
                </c:pt>
                <c:pt idx="119630">
                  <c:v>-86.42578119999993</c:v>
                </c:pt>
                <c:pt idx="119631">
                  <c:v>-55.6640625</c:v>
                </c:pt>
                <c:pt idx="119632">
                  <c:v>-6.59179688</c:v>
                </c:pt>
                <c:pt idx="119633">
                  <c:v>53.2226562</c:v>
                </c:pt>
                <c:pt idx="119634">
                  <c:v>88.62304690000001</c:v>
                </c:pt>
                <c:pt idx="119635">
                  <c:v>98.5107422</c:v>
                </c:pt>
                <c:pt idx="119636">
                  <c:v>87.03613279999998</c:v>
                </c:pt>
                <c:pt idx="119637">
                  <c:v>53.34472659999999</c:v>
                </c:pt>
                <c:pt idx="119638">
                  <c:v>4.63867188</c:v>
                </c:pt>
                <c:pt idx="119639">
                  <c:v>-41.9921875</c:v>
                </c:pt>
                <c:pt idx="119640">
                  <c:v>-82.5195312</c:v>
                </c:pt>
                <c:pt idx="119641">
                  <c:v>-104.370117</c:v>
                </c:pt>
                <c:pt idx="119642">
                  <c:v>-89.7216797</c:v>
                </c:pt>
                <c:pt idx="119643">
                  <c:v>-59.2041016</c:v>
                </c:pt>
                <c:pt idx="119644">
                  <c:v>-11.5966797</c:v>
                </c:pt>
                <c:pt idx="119645">
                  <c:v>36.0107422</c:v>
                </c:pt>
                <c:pt idx="119646">
                  <c:v>79.34570309999998</c:v>
                </c:pt>
                <c:pt idx="119647">
                  <c:v>99.2431641</c:v>
                </c:pt>
                <c:pt idx="119648">
                  <c:v>90.4541016</c:v>
                </c:pt>
                <c:pt idx="119649">
                  <c:v>58.7158203</c:v>
                </c:pt>
                <c:pt idx="119650">
                  <c:v>16.72363279999998</c:v>
                </c:pt>
                <c:pt idx="119651">
                  <c:v>-37.7197266</c:v>
                </c:pt>
                <c:pt idx="119652">
                  <c:v>-80.8105469</c:v>
                </c:pt>
                <c:pt idx="119653">
                  <c:v>-96.80175779999998</c:v>
                </c:pt>
                <c:pt idx="119654">
                  <c:v>-90.6982422</c:v>
                </c:pt>
                <c:pt idx="119655">
                  <c:v>-60.7910156</c:v>
                </c:pt>
                <c:pt idx="119656">
                  <c:v>-13.7939453</c:v>
                </c:pt>
                <c:pt idx="119657">
                  <c:v>31.8603516</c:v>
                </c:pt>
                <c:pt idx="119658">
                  <c:v>76.0498047</c:v>
                </c:pt>
                <c:pt idx="119659">
                  <c:v>98.9990234</c:v>
                </c:pt>
                <c:pt idx="119660">
                  <c:v>99.7314453</c:v>
                </c:pt>
                <c:pt idx="119661">
                  <c:v>69.58007809999994</c:v>
                </c:pt>
                <c:pt idx="119662">
                  <c:v>21.6064453</c:v>
                </c:pt>
                <c:pt idx="119663">
                  <c:v>-27.2216797</c:v>
                </c:pt>
                <c:pt idx="119664">
                  <c:v>-67.2607422</c:v>
                </c:pt>
                <c:pt idx="119665">
                  <c:v>-94.84863279999998</c:v>
                </c:pt>
                <c:pt idx="119666">
                  <c:v>-94.97070309999998</c:v>
                </c:pt>
                <c:pt idx="119667">
                  <c:v>-65.7958984</c:v>
                </c:pt>
                <c:pt idx="119668">
                  <c:v>-24.4140625</c:v>
                </c:pt>
                <c:pt idx="119669">
                  <c:v>28.9306641</c:v>
                </c:pt>
                <c:pt idx="119670">
                  <c:v>64.8193359</c:v>
                </c:pt>
                <c:pt idx="119671">
                  <c:v>93.2617188</c:v>
                </c:pt>
                <c:pt idx="119672">
                  <c:v>103.881836</c:v>
                </c:pt>
                <c:pt idx="119673">
                  <c:v>69.2138672</c:v>
                </c:pt>
                <c:pt idx="119674">
                  <c:v>25.6347656</c:v>
                </c:pt>
                <c:pt idx="119675">
                  <c:v>-16.4794922</c:v>
                </c:pt>
                <c:pt idx="119676">
                  <c:v>-62.9882812</c:v>
                </c:pt>
                <c:pt idx="119677">
                  <c:v>-85.5712891</c:v>
                </c:pt>
                <c:pt idx="119678">
                  <c:v>-95.2148438</c:v>
                </c:pt>
                <c:pt idx="119679">
                  <c:v>-68.7255859</c:v>
                </c:pt>
                <c:pt idx="119680">
                  <c:v>-33.3251953</c:v>
                </c:pt>
                <c:pt idx="119681">
                  <c:v>14.5263672</c:v>
                </c:pt>
                <c:pt idx="119682">
                  <c:v>57.9833984</c:v>
                </c:pt>
                <c:pt idx="119683">
                  <c:v>88.5009766</c:v>
                </c:pt>
                <c:pt idx="119684">
                  <c:v>97.65625</c:v>
                </c:pt>
                <c:pt idx="119685">
                  <c:v>76.9042969</c:v>
                </c:pt>
                <c:pt idx="119686">
                  <c:v>37.5976562</c:v>
                </c:pt>
                <c:pt idx="119687">
                  <c:v>-8.30078125</c:v>
                </c:pt>
                <c:pt idx="119688">
                  <c:v>-59.81445309999999</c:v>
                </c:pt>
                <c:pt idx="119689">
                  <c:v>-91.0644531</c:v>
                </c:pt>
                <c:pt idx="119690">
                  <c:v>-97.65625</c:v>
                </c:pt>
                <c:pt idx="119691">
                  <c:v>-86.18164059999998</c:v>
                </c:pt>
                <c:pt idx="119692">
                  <c:v>-38.8183594</c:v>
                </c:pt>
                <c:pt idx="119693">
                  <c:v>6.835937499999997</c:v>
                </c:pt>
                <c:pt idx="119694">
                  <c:v>51.6357422</c:v>
                </c:pt>
                <c:pt idx="119695">
                  <c:v>83.7402344</c:v>
                </c:pt>
                <c:pt idx="119696">
                  <c:v>102.416992</c:v>
                </c:pt>
                <c:pt idx="119697">
                  <c:v>83.0078125</c:v>
                </c:pt>
                <c:pt idx="119698">
                  <c:v>41.2597656</c:v>
                </c:pt>
                <c:pt idx="119699">
                  <c:v>-1.83105469</c:v>
                </c:pt>
                <c:pt idx="119700">
                  <c:v>-49.0722656</c:v>
                </c:pt>
                <c:pt idx="119701">
                  <c:v>-86.9140625</c:v>
                </c:pt>
                <c:pt idx="119702">
                  <c:v>-92.5292969</c:v>
                </c:pt>
                <c:pt idx="119703">
                  <c:v>-82.7636719</c:v>
                </c:pt>
                <c:pt idx="119704">
                  <c:v>-48.9501953</c:v>
                </c:pt>
                <c:pt idx="119705">
                  <c:v>0.48828125</c:v>
                </c:pt>
                <c:pt idx="119706">
                  <c:v>45.5322266</c:v>
                </c:pt>
                <c:pt idx="119707">
                  <c:v>78.36914059999998</c:v>
                </c:pt>
                <c:pt idx="119708">
                  <c:v>96.92382809999998</c:v>
                </c:pt>
                <c:pt idx="119709">
                  <c:v>84.8388672</c:v>
                </c:pt>
                <c:pt idx="119710">
                  <c:v>56.5185547</c:v>
                </c:pt>
                <c:pt idx="119711">
                  <c:v>7.69042969</c:v>
                </c:pt>
                <c:pt idx="119712">
                  <c:v>-49.80468749999996</c:v>
                </c:pt>
                <c:pt idx="119713">
                  <c:v>-87.15820309999998</c:v>
                </c:pt>
                <c:pt idx="119714">
                  <c:v>-104.980469</c:v>
                </c:pt>
                <c:pt idx="119715">
                  <c:v>-88.9892578</c:v>
                </c:pt>
                <c:pt idx="119716">
                  <c:v>-47.6074219</c:v>
                </c:pt>
                <c:pt idx="119717">
                  <c:v>1.46484375</c:v>
                </c:pt>
                <c:pt idx="119718">
                  <c:v>43.5791016</c:v>
                </c:pt>
                <c:pt idx="119719">
                  <c:v>79.9560547</c:v>
                </c:pt>
                <c:pt idx="119720">
                  <c:v>98.2666016</c:v>
                </c:pt>
                <c:pt idx="119721">
                  <c:v>93.2617188</c:v>
                </c:pt>
                <c:pt idx="119722">
                  <c:v>64.9414062</c:v>
                </c:pt>
                <c:pt idx="119723">
                  <c:v>18.6767578</c:v>
                </c:pt>
                <c:pt idx="119724">
                  <c:v>-28.9306641</c:v>
                </c:pt>
                <c:pt idx="119725">
                  <c:v>-74.5849609</c:v>
                </c:pt>
                <c:pt idx="119726">
                  <c:v>-97.2900391</c:v>
                </c:pt>
                <c:pt idx="119727">
                  <c:v>-89.84375</c:v>
                </c:pt>
                <c:pt idx="119728">
                  <c:v>-62.2558594</c:v>
                </c:pt>
                <c:pt idx="119729">
                  <c:v>-13.5498047</c:v>
                </c:pt>
                <c:pt idx="119730">
                  <c:v>36.2548828</c:v>
                </c:pt>
                <c:pt idx="119731">
                  <c:v>79.34570309999998</c:v>
                </c:pt>
                <c:pt idx="119732">
                  <c:v>92.1630859</c:v>
                </c:pt>
                <c:pt idx="119733">
                  <c:v>85.4492188</c:v>
                </c:pt>
                <c:pt idx="119734">
                  <c:v>68.8476562</c:v>
                </c:pt>
                <c:pt idx="119735">
                  <c:v>30.0292969</c:v>
                </c:pt>
                <c:pt idx="119736">
                  <c:v>-29.9072266</c:v>
                </c:pt>
                <c:pt idx="119737">
                  <c:v>-74.21875</c:v>
                </c:pt>
                <c:pt idx="119738">
                  <c:v>-97.1679688</c:v>
                </c:pt>
                <c:pt idx="119739">
                  <c:v>-98.0224609</c:v>
                </c:pt>
                <c:pt idx="119740">
                  <c:v>-68.4814453</c:v>
                </c:pt>
                <c:pt idx="119741">
                  <c:v>-21.2402344</c:v>
                </c:pt>
                <c:pt idx="119742">
                  <c:v>25.390625</c:v>
                </c:pt>
                <c:pt idx="119743">
                  <c:v>67.38281249999996</c:v>
                </c:pt>
                <c:pt idx="119744">
                  <c:v>93.6279297</c:v>
                </c:pt>
                <c:pt idx="119745">
                  <c:v>87.7685547</c:v>
                </c:pt>
                <c:pt idx="119746">
                  <c:v>63.9648438</c:v>
                </c:pt>
                <c:pt idx="119747">
                  <c:v>23.1933594</c:v>
                </c:pt>
                <c:pt idx="119748">
                  <c:v>-28.3203125</c:v>
                </c:pt>
                <c:pt idx="119749">
                  <c:v>-72.0214844</c:v>
                </c:pt>
                <c:pt idx="119750">
                  <c:v>-97.4121094</c:v>
                </c:pt>
                <c:pt idx="119751">
                  <c:v>-98.75488279999998</c:v>
                </c:pt>
                <c:pt idx="119752">
                  <c:v>-69.7021484</c:v>
                </c:pt>
                <c:pt idx="119753">
                  <c:v>-29.6630859</c:v>
                </c:pt>
                <c:pt idx="119754">
                  <c:v>21.7285156</c:v>
                </c:pt>
                <c:pt idx="119755">
                  <c:v>68.2373047</c:v>
                </c:pt>
                <c:pt idx="119756">
                  <c:v>96.1914062</c:v>
                </c:pt>
                <c:pt idx="119757">
                  <c:v>92.4072266</c:v>
                </c:pt>
                <c:pt idx="119758">
                  <c:v>75.6835938</c:v>
                </c:pt>
                <c:pt idx="119759">
                  <c:v>32.4707031</c:v>
                </c:pt>
                <c:pt idx="119760">
                  <c:v>-18.7988281</c:v>
                </c:pt>
                <c:pt idx="119761">
                  <c:v>-58.2275391</c:v>
                </c:pt>
                <c:pt idx="119762">
                  <c:v>-91.55273440000001</c:v>
                </c:pt>
                <c:pt idx="119763">
                  <c:v>-101.806641</c:v>
                </c:pt>
                <c:pt idx="119764">
                  <c:v>-78.7353516</c:v>
                </c:pt>
                <c:pt idx="119765">
                  <c:v>-38.2080078</c:v>
                </c:pt>
                <c:pt idx="119766">
                  <c:v>20.1416016</c:v>
                </c:pt>
                <c:pt idx="119767">
                  <c:v>59.9365234</c:v>
                </c:pt>
                <c:pt idx="119768">
                  <c:v>87.5244141</c:v>
                </c:pt>
                <c:pt idx="119769">
                  <c:v>96.4355469</c:v>
                </c:pt>
                <c:pt idx="119770">
                  <c:v>82.5195312</c:v>
                </c:pt>
                <c:pt idx="119771">
                  <c:v>40.4052734</c:v>
                </c:pt>
                <c:pt idx="119772">
                  <c:v>-16.1132812</c:v>
                </c:pt>
                <c:pt idx="119773">
                  <c:v>-59.4482422</c:v>
                </c:pt>
                <c:pt idx="119774">
                  <c:v>-87.6464844</c:v>
                </c:pt>
                <c:pt idx="119775">
                  <c:v>-100.585938</c:v>
                </c:pt>
                <c:pt idx="119776">
                  <c:v>-79.34570309999998</c:v>
                </c:pt>
                <c:pt idx="119777">
                  <c:v>-41.7480469</c:v>
                </c:pt>
                <c:pt idx="119778">
                  <c:v>0.122070312</c:v>
                </c:pt>
                <c:pt idx="119779">
                  <c:v>52.8564453</c:v>
                </c:pt>
                <c:pt idx="119780">
                  <c:v>86.18164059999998</c:v>
                </c:pt>
                <c:pt idx="119781">
                  <c:v>94.3603516</c:v>
                </c:pt>
                <c:pt idx="119782">
                  <c:v>83.3740234</c:v>
                </c:pt>
                <c:pt idx="119783">
                  <c:v>52.2460938</c:v>
                </c:pt>
                <c:pt idx="119784">
                  <c:v>5.004882809999995</c:v>
                </c:pt>
                <c:pt idx="119785">
                  <c:v>-45.0439453</c:v>
                </c:pt>
                <c:pt idx="119786">
                  <c:v>-80.2001953</c:v>
                </c:pt>
                <c:pt idx="119787">
                  <c:v>-96.92382809999998</c:v>
                </c:pt>
                <c:pt idx="119788">
                  <c:v>-88.37890619999993</c:v>
                </c:pt>
                <c:pt idx="119789">
                  <c:v>-55.1757812</c:v>
                </c:pt>
                <c:pt idx="119790">
                  <c:v>-8.544921879999997</c:v>
                </c:pt>
                <c:pt idx="119791">
                  <c:v>45.0439453</c:v>
                </c:pt>
                <c:pt idx="119792">
                  <c:v>88.7451172</c:v>
                </c:pt>
                <c:pt idx="119793">
                  <c:v>95.9472656</c:v>
                </c:pt>
                <c:pt idx="119794">
                  <c:v>86.9140625</c:v>
                </c:pt>
                <c:pt idx="119795">
                  <c:v>50.4150391</c:v>
                </c:pt>
                <c:pt idx="119796">
                  <c:v>10.8642578</c:v>
                </c:pt>
                <c:pt idx="119797">
                  <c:v>-31.25</c:v>
                </c:pt>
                <c:pt idx="119798">
                  <c:v>-76.6601562</c:v>
                </c:pt>
                <c:pt idx="119799">
                  <c:v>-91.796875</c:v>
                </c:pt>
                <c:pt idx="119800">
                  <c:v>-91.796875</c:v>
                </c:pt>
                <c:pt idx="119801">
                  <c:v>-58.1054688</c:v>
                </c:pt>
                <c:pt idx="119802">
                  <c:v>-15.8691406</c:v>
                </c:pt>
                <c:pt idx="119803">
                  <c:v>36.4990234</c:v>
                </c:pt>
                <c:pt idx="119804">
                  <c:v>80.078125</c:v>
                </c:pt>
                <c:pt idx="119805">
                  <c:v>93.38378909999996</c:v>
                </c:pt>
                <c:pt idx="119806">
                  <c:v>89.9658203</c:v>
                </c:pt>
                <c:pt idx="119807">
                  <c:v>63.2324219</c:v>
                </c:pt>
                <c:pt idx="119808">
                  <c:v>19.2871094</c:v>
                </c:pt>
                <c:pt idx="119809">
                  <c:v>-27.5878906</c:v>
                </c:pt>
                <c:pt idx="119810">
                  <c:v>-75.4394531</c:v>
                </c:pt>
                <c:pt idx="119811">
                  <c:v>-96.5576172</c:v>
                </c:pt>
                <c:pt idx="119812">
                  <c:v>-92.6513672</c:v>
                </c:pt>
                <c:pt idx="119813">
                  <c:v>-71.6552734</c:v>
                </c:pt>
                <c:pt idx="119814">
                  <c:v>-24.6582031</c:v>
                </c:pt>
                <c:pt idx="119815">
                  <c:v>29.7851562</c:v>
                </c:pt>
                <c:pt idx="119816">
                  <c:v>74.7070312</c:v>
                </c:pt>
                <c:pt idx="119817">
                  <c:v>97.77832029999998</c:v>
                </c:pt>
                <c:pt idx="119818">
                  <c:v>94.84863279999998</c:v>
                </c:pt>
                <c:pt idx="119819">
                  <c:v>62.8662109</c:v>
                </c:pt>
                <c:pt idx="119820">
                  <c:v>26.9775391</c:v>
                </c:pt>
                <c:pt idx="119821">
                  <c:v>-27.0996094</c:v>
                </c:pt>
                <c:pt idx="119822">
                  <c:v>-73.7304688</c:v>
                </c:pt>
                <c:pt idx="119823">
                  <c:v>-95.703125</c:v>
                </c:pt>
                <c:pt idx="119824">
                  <c:v>-95.9472656</c:v>
                </c:pt>
                <c:pt idx="119825">
                  <c:v>-67.7490234</c:v>
                </c:pt>
                <c:pt idx="119826">
                  <c:v>-22.3388672</c:v>
                </c:pt>
                <c:pt idx="119827">
                  <c:v>24.5361328</c:v>
                </c:pt>
                <c:pt idx="119828">
                  <c:v>65.9179688</c:v>
                </c:pt>
                <c:pt idx="119829">
                  <c:v>92.2851562</c:v>
                </c:pt>
                <c:pt idx="119830">
                  <c:v>100.952148</c:v>
                </c:pt>
                <c:pt idx="119831">
                  <c:v>73.9746094</c:v>
                </c:pt>
                <c:pt idx="119832">
                  <c:v>36.4990234</c:v>
                </c:pt>
                <c:pt idx="119833">
                  <c:v>-20.6298828</c:v>
                </c:pt>
                <c:pt idx="119834">
                  <c:v>-72.87597659999993</c:v>
                </c:pt>
                <c:pt idx="119835">
                  <c:v>-97.0458984</c:v>
                </c:pt>
                <c:pt idx="119836">
                  <c:v>-95.4589844</c:v>
                </c:pt>
                <c:pt idx="119837">
                  <c:v>-73.60839839999993</c:v>
                </c:pt>
                <c:pt idx="119838">
                  <c:v>-33.5693359</c:v>
                </c:pt>
                <c:pt idx="119839">
                  <c:v>17.8222656</c:v>
                </c:pt>
                <c:pt idx="119840">
                  <c:v>65.18554690000001</c:v>
                </c:pt>
                <c:pt idx="119841">
                  <c:v>85.6933594</c:v>
                </c:pt>
                <c:pt idx="119842">
                  <c:v>96.80175779999998</c:v>
                </c:pt>
                <c:pt idx="119843">
                  <c:v>78.7353516</c:v>
                </c:pt>
                <c:pt idx="119844">
                  <c:v>33.9355469</c:v>
                </c:pt>
                <c:pt idx="119845">
                  <c:v>-14.4042969</c:v>
                </c:pt>
                <c:pt idx="119846">
                  <c:v>-55.0537109</c:v>
                </c:pt>
                <c:pt idx="119847">
                  <c:v>-92.5292969</c:v>
                </c:pt>
                <c:pt idx="119848">
                  <c:v>-99.7314453</c:v>
                </c:pt>
                <c:pt idx="119849">
                  <c:v>-76.0498047</c:v>
                </c:pt>
                <c:pt idx="119850">
                  <c:v>-40.2832031</c:v>
                </c:pt>
                <c:pt idx="119851">
                  <c:v>9.277343749999998</c:v>
                </c:pt>
                <c:pt idx="119852">
                  <c:v>52.6123047</c:v>
                </c:pt>
                <c:pt idx="119853">
                  <c:v>91.9189453</c:v>
                </c:pt>
                <c:pt idx="119854">
                  <c:v>98.5107422</c:v>
                </c:pt>
                <c:pt idx="119855">
                  <c:v>82.3974609</c:v>
                </c:pt>
                <c:pt idx="119856">
                  <c:v>46.0205078</c:v>
                </c:pt>
                <c:pt idx="119857">
                  <c:v>-6.46972656</c:v>
                </c:pt>
                <c:pt idx="119858">
                  <c:v>-57.1289062</c:v>
                </c:pt>
                <c:pt idx="119859">
                  <c:v>-90.82031249999996</c:v>
                </c:pt>
                <c:pt idx="119860">
                  <c:v>-94.3603516</c:v>
                </c:pt>
                <c:pt idx="119861">
                  <c:v>-79.5898438</c:v>
                </c:pt>
                <c:pt idx="119862">
                  <c:v>-52.8564453</c:v>
                </c:pt>
                <c:pt idx="119863">
                  <c:v>0.366210938</c:v>
                </c:pt>
                <c:pt idx="119864">
                  <c:v>41.3818359</c:v>
                </c:pt>
                <c:pt idx="119865">
                  <c:v>85.8154297</c:v>
                </c:pt>
                <c:pt idx="119866">
                  <c:v>101.318359</c:v>
                </c:pt>
                <c:pt idx="119867">
                  <c:v>90.82031249999996</c:v>
                </c:pt>
                <c:pt idx="119868">
                  <c:v>61.2792969</c:v>
                </c:pt>
                <c:pt idx="119869">
                  <c:v>7.20214844</c:v>
                </c:pt>
                <c:pt idx="119870">
                  <c:v>-49.9267578</c:v>
                </c:pt>
                <c:pt idx="119871">
                  <c:v>-91.55273440000001</c:v>
                </c:pt>
                <c:pt idx="119872">
                  <c:v>-100.952148</c:v>
                </c:pt>
                <c:pt idx="119873">
                  <c:v>-86.42578119999993</c:v>
                </c:pt>
                <c:pt idx="119874">
                  <c:v>-54.6875</c:v>
                </c:pt>
                <c:pt idx="119875">
                  <c:v>-12.3291016</c:v>
                </c:pt>
                <c:pt idx="119876">
                  <c:v>37.9638672</c:v>
                </c:pt>
                <c:pt idx="119877">
                  <c:v>78.0029297</c:v>
                </c:pt>
                <c:pt idx="119878">
                  <c:v>93.2617188</c:v>
                </c:pt>
                <c:pt idx="119879">
                  <c:v>85.8154297</c:v>
                </c:pt>
                <c:pt idx="119880">
                  <c:v>60.4248047</c:v>
                </c:pt>
                <c:pt idx="119881">
                  <c:v>24.1699219</c:v>
                </c:pt>
                <c:pt idx="119882">
                  <c:v>-34.0576172</c:v>
                </c:pt>
                <c:pt idx="119883">
                  <c:v>-75.9277344</c:v>
                </c:pt>
                <c:pt idx="119884">
                  <c:v>-94.84863279999998</c:v>
                </c:pt>
                <c:pt idx="119885">
                  <c:v>-91.3085938</c:v>
                </c:pt>
                <c:pt idx="119886">
                  <c:v>-62.5</c:v>
                </c:pt>
                <c:pt idx="119887">
                  <c:v>-18.4326172</c:v>
                </c:pt>
                <c:pt idx="119888">
                  <c:v>32.8369141</c:v>
                </c:pt>
                <c:pt idx="119889">
                  <c:v>75.6835938</c:v>
                </c:pt>
                <c:pt idx="119890">
                  <c:v>106.567383</c:v>
                </c:pt>
                <c:pt idx="119891">
                  <c:v>99.7314453</c:v>
                </c:pt>
                <c:pt idx="119892">
                  <c:v>60.9130859</c:v>
                </c:pt>
                <c:pt idx="119893">
                  <c:v>18.4326172</c:v>
                </c:pt>
                <c:pt idx="119894">
                  <c:v>-31.3720703</c:v>
                </c:pt>
                <c:pt idx="119895">
                  <c:v>-73.2421875</c:v>
                </c:pt>
                <c:pt idx="119896">
                  <c:v>-94.84863279999998</c:v>
                </c:pt>
                <c:pt idx="119897">
                  <c:v>-95.2148438</c:v>
                </c:pt>
                <c:pt idx="119898">
                  <c:v>-67.50488279999998</c:v>
                </c:pt>
                <c:pt idx="119899">
                  <c:v>-24.2919922</c:v>
                </c:pt>
                <c:pt idx="119900">
                  <c:v>26.8554688</c:v>
                </c:pt>
                <c:pt idx="119901">
                  <c:v>66.7724609</c:v>
                </c:pt>
                <c:pt idx="119902">
                  <c:v>98.38867190000001</c:v>
                </c:pt>
                <c:pt idx="119903">
                  <c:v>94.84863279999998</c:v>
                </c:pt>
                <c:pt idx="119904">
                  <c:v>70.9228516</c:v>
                </c:pt>
                <c:pt idx="119905">
                  <c:v>32.2265625</c:v>
                </c:pt>
                <c:pt idx="119906">
                  <c:v>-25.6347656</c:v>
                </c:pt>
                <c:pt idx="119907">
                  <c:v>-64.453125</c:v>
                </c:pt>
                <c:pt idx="119908">
                  <c:v>-87.4023438</c:v>
                </c:pt>
                <c:pt idx="119909">
                  <c:v>-96.80175779999998</c:v>
                </c:pt>
                <c:pt idx="119910">
                  <c:v>-78.7353516</c:v>
                </c:pt>
                <c:pt idx="119911">
                  <c:v>-32.3486328</c:v>
                </c:pt>
                <c:pt idx="119912">
                  <c:v>24.5361328</c:v>
                </c:pt>
                <c:pt idx="119913">
                  <c:v>69.7021484</c:v>
                </c:pt>
                <c:pt idx="119914">
                  <c:v>93.87207029999993</c:v>
                </c:pt>
                <c:pt idx="119915">
                  <c:v>95.0927734</c:v>
                </c:pt>
                <c:pt idx="119916">
                  <c:v>76.5380859</c:v>
                </c:pt>
                <c:pt idx="119917">
                  <c:v>38.0859375</c:v>
                </c:pt>
                <c:pt idx="119918">
                  <c:v>-15.1367188</c:v>
                </c:pt>
                <c:pt idx="119919">
                  <c:v>-61.5234375</c:v>
                </c:pt>
                <c:pt idx="119920">
                  <c:v>-90.08789059999998</c:v>
                </c:pt>
                <c:pt idx="119921">
                  <c:v>-97.4121094</c:v>
                </c:pt>
                <c:pt idx="119922">
                  <c:v>-78.6132812</c:v>
                </c:pt>
                <c:pt idx="119923">
                  <c:v>-37.109375</c:v>
                </c:pt>
                <c:pt idx="119924">
                  <c:v>8.7890625</c:v>
                </c:pt>
                <c:pt idx="119925">
                  <c:v>53.9550781</c:v>
                </c:pt>
                <c:pt idx="119926">
                  <c:v>82.27539059999994</c:v>
                </c:pt>
                <c:pt idx="119927">
                  <c:v>97.4121094</c:v>
                </c:pt>
                <c:pt idx="119928">
                  <c:v>83.984375</c:v>
                </c:pt>
                <c:pt idx="119929">
                  <c:v>44.6777344</c:v>
                </c:pt>
                <c:pt idx="119930">
                  <c:v>-1.09863281</c:v>
                </c:pt>
                <c:pt idx="119931">
                  <c:v>-53.1005859</c:v>
                </c:pt>
                <c:pt idx="119932">
                  <c:v>-89.4775391</c:v>
                </c:pt>
                <c:pt idx="119933">
                  <c:v>-100.708008</c:v>
                </c:pt>
                <c:pt idx="119934">
                  <c:v>-85.6933594</c:v>
                </c:pt>
                <c:pt idx="119935">
                  <c:v>-44.0673828</c:v>
                </c:pt>
                <c:pt idx="119936">
                  <c:v>6.46972656</c:v>
                </c:pt>
                <c:pt idx="119937">
                  <c:v>51.2695312</c:v>
                </c:pt>
                <c:pt idx="119938">
                  <c:v>86.6699219</c:v>
                </c:pt>
                <c:pt idx="119939">
                  <c:v>95.3369141</c:v>
                </c:pt>
                <c:pt idx="119940">
                  <c:v>85.4492188</c:v>
                </c:pt>
                <c:pt idx="119941">
                  <c:v>54.1992188</c:v>
                </c:pt>
                <c:pt idx="119942">
                  <c:v>4.02832031</c:v>
                </c:pt>
                <c:pt idx="119943">
                  <c:v>-46.2646484</c:v>
                </c:pt>
                <c:pt idx="119944">
                  <c:v>-83.8623047</c:v>
                </c:pt>
                <c:pt idx="119945">
                  <c:v>-96.80175779999998</c:v>
                </c:pt>
                <c:pt idx="119946">
                  <c:v>-94.2382812</c:v>
                </c:pt>
                <c:pt idx="119947">
                  <c:v>-59.2041016</c:v>
                </c:pt>
                <c:pt idx="119948">
                  <c:v>-8.05664062</c:v>
                </c:pt>
                <c:pt idx="119949">
                  <c:v>50.6591797</c:v>
                </c:pt>
                <c:pt idx="119950">
                  <c:v>83.2519531</c:v>
                </c:pt>
                <c:pt idx="119951">
                  <c:v>95.3369141</c:v>
                </c:pt>
                <c:pt idx="119952">
                  <c:v>91.0644531</c:v>
                </c:pt>
                <c:pt idx="119953">
                  <c:v>57.0068359</c:v>
                </c:pt>
                <c:pt idx="119954">
                  <c:v>15.7470703</c:v>
                </c:pt>
                <c:pt idx="119955">
                  <c:v>-39.9169922</c:v>
                </c:pt>
                <c:pt idx="119956">
                  <c:v>-72.1435547</c:v>
                </c:pt>
                <c:pt idx="119957">
                  <c:v>-97.77832029999998</c:v>
                </c:pt>
                <c:pt idx="119958">
                  <c:v>-85.4492188</c:v>
                </c:pt>
                <c:pt idx="119959">
                  <c:v>-51.0253906</c:v>
                </c:pt>
                <c:pt idx="119960">
                  <c:v>-11.2304688</c:v>
                </c:pt>
                <c:pt idx="119961">
                  <c:v>29.5410156</c:v>
                </c:pt>
                <c:pt idx="119962">
                  <c:v>71.4111328</c:v>
                </c:pt>
                <c:pt idx="119963">
                  <c:v>94.97070309999998</c:v>
                </c:pt>
                <c:pt idx="119964">
                  <c:v>85.08300779999998</c:v>
                </c:pt>
                <c:pt idx="119965">
                  <c:v>62.5</c:v>
                </c:pt>
                <c:pt idx="119966">
                  <c:v>23.6816406</c:v>
                </c:pt>
                <c:pt idx="119967">
                  <c:v>-34.3017578</c:v>
                </c:pt>
                <c:pt idx="119968">
                  <c:v>-73.3642578</c:v>
                </c:pt>
                <c:pt idx="119969">
                  <c:v>-98.0224609</c:v>
                </c:pt>
                <c:pt idx="119970">
                  <c:v>-97.0458984</c:v>
                </c:pt>
                <c:pt idx="119971">
                  <c:v>-69.58007809999994</c:v>
                </c:pt>
                <c:pt idx="119972">
                  <c:v>-18.1884766</c:v>
                </c:pt>
                <c:pt idx="119973">
                  <c:v>31.7382812</c:v>
                </c:pt>
                <c:pt idx="119974">
                  <c:v>67.7490234</c:v>
                </c:pt>
                <c:pt idx="119975">
                  <c:v>87.03613279999998</c:v>
                </c:pt>
                <c:pt idx="119976">
                  <c:v>96.4355469</c:v>
                </c:pt>
                <c:pt idx="119977">
                  <c:v>69.2138672</c:v>
                </c:pt>
                <c:pt idx="119978">
                  <c:v>22.8271484</c:v>
                </c:pt>
                <c:pt idx="119979">
                  <c:v>-29.1748047</c:v>
                </c:pt>
                <c:pt idx="119980">
                  <c:v>-63.8427734</c:v>
                </c:pt>
                <c:pt idx="119981">
                  <c:v>-93.5058594</c:v>
                </c:pt>
                <c:pt idx="119982">
                  <c:v>-93.01757809999998</c:v>
                </c:pt>
                <c:pt idx="119983">
                  <c:v>-68.35937499999996</c:v>
                </c:pt>
                <c:pt idx="119984">
                  <c:v>-32.9589844</c:v>
                </c:pt>
                <c:pt idx="119985">
                  <c:v>15.5029297</c:v>
                </c:pt>
                <c:pt idx="119986">
                  <c:v>53.1005859</c:v>
                </c:pt>
                <c:pt idx="119987">
                  <c:v>92.0410156</c:v>
                </c:pt>
                <c:pt idx="119988">
                  <c:v>98.2666016</c:v>
                </c:pt>
                <c:pt idx="119989">
                  <c:v>86.3037109</c:v>
                </c:pt>
                <c:pt idx="119990">
                  <c:v>40.0390625</c:v>
                </c:pt>
                <c:pt idx="119991">
                  <c:v>-18.4326172</c:v>
                </c:pt>
                <c:pt idx="119992">
                  <c:v>-62.3779297</c:v>
                </c:pt>
                <c:pt idx="119993">
                  <c:v>-91.55273440000001</c:v>
                </c:pt>
                <c:pt idx="119994">
                  <c:v>-95.0927734</c:v>
                </c:pt>
                <c:pt idx="119995">
                  <c:v>-78.7353516</c:v>
                </c:pt>
                <c:pt idx="119996">
                  <c:v>-40.0390625</c:v>
                </c:pt>
                <c:pt idx="119997">
                  <c:v>13.4277344</c:v>
                </c:pt>
                <c:pt idx="119998">
                  <c:v>57.3730469</c:v>
                </c:pt>
                <c:pt idx="119999">
                  <c:v>88.8671875</c:v>
                </c:pt>
                <c:pt idx="120000">
                  <c:v>98.38867190000001</c:v>
                </c:pt>
                <c:pt idx="120001">
                  <c:v>82.3974609</c:v>
                </c:pt>
                <c:pt idx="120002">
                  <c:v>48.0957031</c:v>
                </c:pt>
                <c:pt idx="120003">
                  <c:v>-0.122070312</c:v>
                </c:pt>
                <c:pt idx="120004">
                  <c:v>-49.0722656</c:v>
                </c:pt>
                <c:pt idx="120005">
                  <c:v>-86.42578119999993</c:v>
                </c:pt>
                <c:pt idx="120006">
                  <c:v>-102.294922</c:v>
                </c:pt>
                <c:pt idx="120007">
                  <c:v>-89.9658203</c:v>
                </c:pt>
                <c:pt idx="120008">
                  <c:v>-47.3632812</c:v>
                </c:pt>
                <c:pt idx="120009">
                  <c:v>3.41796875</c:v>
                </c:pt>
                <c:pt idx="120010">
                  <c:v>42.8466797</c:v>
                </c:pt>
                <c:pt idx="120011">
                  <c:v>83.2519531</c:v>
                </c:pt>
                <c:pt idx="120012">
                  <c:v>100.463867</c:v>
                </c:pt>
                <c:pt idx="120013">
                  <c:v>81.9091797</c:v>
                </c:pt>
                <c:pt idx="120014">
                  <c:v>52.4902344</c:v>
                </c:pt>
                <c:pt idx="120015">
                  <c:v>-1.22070312</c:v>
                </c:pt>
                <c:pt idx="120016">
                  <c:v>-49.3164062</c:v>
                </c:pt>
                <c:pt idx="120017">
                  <c:v>-83.0078125</c:v>
                </c:pt>
                <c:pt idx="120018">
                  <c:v>-98.0224609</c:v>
                </c:pt>
                <c:pt idx="120019">
                  <c:v>-85.20507809999994</c:v>
                </c:pt>
                <c:pt idx="120020">
                  <c:v>-53.8330078</c:v>
                </c:pt>
                <c:pt idx="120021">
                  <c:v>-9.765625</c:v>
                </c:pt>
                <c:pt idx="120022">
                  <c:v>39.30664059999999</c:v>
                </c:pt>
                <c:pt idx="120023">
                  <c:v>81.17675779999993</c:v>
                </c:pt>
                <c:pt idx="120024">
                  <c:v>94.84863279999998</c:v>
                </c:pt>
                <c:pt idx="120025">
                  <c:v>97.65625</c:v>
                </c:pt>
                <c:pt idx="120026">
                  <c:v>60.9130859</c:v>
                </c:pt>
                <c:pt idx="120027">
                  <c:v>6.347656249999996</c:v>
                </c:pt>
                <c:pt idx="120028">
                  <c:v>-39.30664059999999</c:v>
                </c:pt>
                <c:pt idx="120029">
                  <c:v>-82.6416016</c:v>
                </c:pt>
                <c:pt idx="120030">
                  <c:v>-102.905273</c:v>
                </c:pt>
                <c:pt idx="120031">
                  <c:v>-89.9658203</c:v>
                </c:pt>
                <c:pt idx="120032">
                  <c:v>-60.7910156</c:v>
                </c:pt>
                <c:pt idx="120033">
                  <c:v>-21.8505859</c:v>
                </c:pt>
                <c:pt idx="120034">
                  <c:v>30.3955078</c:v>
                </c:pt>
                <c:pt idx="120035">
                  <c:v>69.0917969</c:v>
                </c:pt>
                <c:pt idx="120036">
                  <c:v>96.5576172</c:v>
                </c:pt>
                <c:pt idx="120037">
                  <c:v>93.87207029999993</c:v>
                </c:pt>
                <c:pt idx="120038">
                  <c:v>63.5986328</c:v>
                </c:pt>
                <c:pt idx="120039">
                  <c:v>18.1884766</c:v>
                </c:pt>
                <c:pt idx="120040">
                  <c:v>-32.3486328</c:v>
                </c:pt>
                <c:pt idx="120041">
                  <c:v>-72.50976559999998</c:v>
                </c:pt>
                <c:pt idx="120042">
                  <c:v>-98.87695309999998</c:v>
                </c:pt>
                <c:pt idx="120043">
                  <c:v>-94.97070309999998</c:v>
                </c:pt>
                <c:pt idx="120044">
                  <c:v>-72.0214844</c:v>
                </c:pt>
                <c:pt idx="120045">
                  <c:v>-19.2871094</c:v>
                </c:pt>
                <c:pt idx="120046">
                  <c:v>34.6679688</c:v>
                </c:pt>
                <c:pt idx="120047">
                  <c:v>72.9980469</c:v>
                </c:pt>
                <c:pt idx="120048">
                  <c:v>93.2617188</c:v>
                </c:pt>
                <c:pt idx="120049">
                  <c:v>90.82031249999996</c:v>
                </c:pt>
                <c:pt idx="120050">
                  <c:v>65.55175779999998</c:v>
                </c:pt>
                <c:pt idx="120051">
                  <c:v>22.9492188</c:v>
                </c:pt>
                <c:pt idx="120052">
                  <c:v>-23.3154297</c:v>
                </c:pt>
                <c:pt idx="120053">
                  <c:v>-69.8242188</c:v>
                </c:pt>
                <c:pt idx="120054">
                  <c:v>-97.1679688</c:v>
                </c:pt>
                <c:pt idx="120055">
                  <c:v>-99.1210938</c:v>
                </c:pt>
                <c:pt idx="120056">
                  <c:v>-74.0966797</c:v>
                </c:pt>
                <c:pt idx="120057">
                  <c:v>-32.9589844</c:v>
                </c:pt>
                <c:pt idx="120058">
                  <c:v>24.2919922</c:v>
                </c:pt>
                <c:pt idx="120059">
                  <c:v>71.4111328</c:v>
                </c:pt>
                <c:pt idx="120060">
                  <c:v>99.3652344</c:v>
                </c:pt>
                <c:pt idx="120061">
                  <c:v>100.708008</c:v>
                </c:pt>
                <c:pt idx="120062">
                  <c:v>70.4345703</c:v>
                </c:pt>
                <c:pt idx="120063">
                  <c:v>29.7851562</c:v>
                </c:pt>
                <c:pt idx="120064">
                  <c:v>-18.1884766</c:v>
                </c:pt>
                <c:pt idx="120065">
                  <c:v>-62.2558594</c:v>
                </c:pt>
                <c:pt idx="120066">
                  <c:v>-89.2333984</c:v>
                </c:pt>
                <c:pt idx="120067">
                  <c:v>-99.2431641</c:v>
                </c:pt>
                <c:pt idx="120068">
                  <c:v>-77.39257809999994</c:v>
                </c:pt>
                <c:pt idx="120069">
                  <c:v>-35.4003906</c:v>
                </c:pt>
                <c:pt idx="120070">
                  <c:v>14.4042969</c:v>
                </c:pt>
                <c:pt idx="120071">
                  <c:v>64.0869141</c:v>
                </c:pt>
                <c:pt idx="120072">
                  <c:v>89.5996094</c:v>
                </c:pt>
                <c:pt idx="120073">
                  <c:v>95.82519529999998</c:v>
                </c:pt>
                <c:pt idx="120074">
                  <c:v>77.63671879999995</c:v>
                </c:pt>
                <c:pt idx="120075">
                  <c:v>39.5507812</c:v>
                </c:pt>
                <c:pt idx="120076">
                  <c:v>-10.7421875</c:v>
                </c:pt>
                <c:pt idx="120077">
                  <c:v>-61.5234375</c:v>
                </c:pt>
                <c:pt idx="120078">
                  <c:v>-90.08789059999998</c:v>
                </c:pt>
                <c:pt idx="120079">
                  <c:v>-95.0927734</c:v>
                </c:pt>
                <c:pt idx="120080">
                  <c:v>-81.0546875</c:v>
                </c:pt>
                <c:pt idx="120081">
                  <c:v>-44.6777344</c:v>
                </c:pt>
                <c:pt idx="120082">
                  <c:v>4.51660156</c:v>
                </c:pt>
                <c:pt idx="120083">
                  <c:v>46.5087891</c:v>
                </c:pt>
                <c:pt idx="120084">
                  <c:v>85.20507809999994</c:v>
                </c:pt>
                <c:pt idx="120085">
                  <c:v>97.2900391</c:v>
                </c:pt>
                <c:pt idx="120086">
                  <c:v>84.5947266</c:v>
                </c:pt>
                <c:pt idx="120087">
                  <c:v>52.9785156</c:v>
                </c:pt>
                <c:pt idx="120088">
                  <c:v>-2.56347656</c:v>
                </c:pt>
                <c:pt idx="120089">
                  <c:v>-46.0205078</c:v>
                </c:pt>
                <c:pt idx="120090">
                  <c:v>-81.29882809999998</c:v>
                </c:pt>
                <c:pt idx="120091">
                  <c:v>-97.0458984</c:v>
                </c:pt>
                <c:pt idx="120092">
                  <c:v>-84.22851559999998</c:v>
                </c:pt>
                <c:pt idx="120093">
                  <c:v>-56.3964844</c:v>
                </c:pt>
                <c:pt idx="120094">
                  <c:v>-1.34277344</c:v>
                </c:pt>
                <c:pt idx="120095">
                  <c:v>51.1474609</c:v>
                </c:pt>
                <c:pt idx="120096">
                  <c:v>88.62304690000001</c:v>
                </c:pt>
                <c:pt idx="120097">
                  <c:v>95.5810547</c:v>
                </c:pt>
                <c:pt idx="120098">
                  <c:v>83.8623047</c:v>
                </c:pt>
                <c:pt idx="120099">
                  <c:v>59.3261719</c:v>
                </c:pt>
                <c:pt idx="120100">
                  <c:v>7.324218749999996</c:v>
                </c:pt>
                <c:pt idx="120101">
                  <c:v>-49.3164062</c:v>
                </c:pt>
                <c:pt idx="120102">
                  <c:v>-83.4960938</c:v>
                </c:pt>
                <c:pt idx="120103">
                  <c:v>-94.3603516</c:v>
                </c:pt>
                <c:pt idx="120104">
                  <c:v>-90.57617190000001</c:v>
                </c:pt>
                <c:pt idx="120105">
                  <c:v>-59.4482422</c:v>
                </c:pt>
                <c:pt idx="120106">
                  <c:v>-9.155273439999998</c:v>
                </c:pt>
                <c:pt idx="120107">
                  <c:v>40.8935547</c:v>
                </c:pt>
                <c:pt idx="120108">
                  <c:v>78.4912109</c:v>
                </c:pt>
                <c:pt idx="120109">
                  <c:v>102.294922</c:v>
                </c:pt>
                <c:pt idx="120110">
                  <c:v>101.074219</c:v>
                </c:pt>
                <c:pt idx="120111">
                  <c:v>64.2089844</c:v>
                </c:pt>
                <c:pt idx="120112">
                  <c:v>12.2070312</c:v>
                </c:pt>
                <c:pt idx="120113">
                  <c:v>-41.2597656</c:v>
                </c:pt>
                <c:pt idx="120114">
                  <c:v>-75.6835938</c:v>
                </c:pt>
                <c:pt idx="120115">
                  <c:v>-96.4355469</c:v>
                </c:pt>
                <c:pt idx="120116">
                  <c:v>-96.80175779999998</c:v>
                </c:pt>
                <c:pt idx="120117">
                  <c:v>-70.1904297</c:v>
                </c:pt>
                <c:pt idx="120118">
                  <c:v>-18.7988281</c:v>
                </c:pt>
                <c:pt idx="120119">
                  <c:v>27.8320312</c:v>
                </c:pt>
                <c:pt idx="120120">
                  <c:v>65.7958984</c:v>
                </c:pt>
                <c:pt idx="120121">
                  <c:v>90.57617190000001</c:v>
                </c:pt>
                <c:pt idx="120122">
                  <c:v>94.97070309999998</c:v>
                </c:pt>
                <c:pt idx="120123">
                  <c:v>61.2792969</c:v>
                </c:pt>
                <c:pt idx="120124">
                  <c:v>23.0712891</c:v>
                </c:pt>
                <c:pt idx="120125">
                  <c:v>-24.5361328</c:v>
                </c:pt>
                <c:pt idx="120126">
                  <c:v>-68.60351559999998</c:v>
                </c:pt>
                <c:pt idx="120127">
                  <c:v>-96.80175779999998</c:v>
                </c:pt>
                <c:pt idx="120128">
                  <c:v>-97.1679688</c:v>
                </c:pt>
                <c:pt idx="120129">
                  <c:v>-70.3125</c:v>
                </c:pt>
                <c:pt idx="120130">
                  <c:v>-26.6113281</c:v>
                </c:pt>
                <c:pt idx="120131">
                  <c:v>20.2636719</c:v>
                </c:pt>
                <c:pt idx="120132">
                  <c:v>69.58007809999994</c:v>
                </c:pt>
                <c:pt idx="120133">
                  <c:v>98.63281249999996</c:v>
                </c:pt>
                <c:pt idx="120134">
                  <c:v>95.0927734</c:v>
                </c:pt>
                <c:pt idx="120135">
                  <c:v>72.6318359</c:v>
                </c:pt>
                <c:pt idx="120136">
                  <c:v>38.8183594</c:v>
                </c:pt>
                <c:pt idx="120137">
                  <c:v>-19.0429688</c:v>
                </c:pt>
                <c:pt idx="120138">
                  <c:v>-74.3408203</c:v>
                </c:pt>
                <c:pt idx="120139">
                  <c:v>-91.0644531</c:v>
                </c:pt>
                <c:pt idx="120140">
                  <c:v>-101.928711</c:v>
                </c:pt>
                <c:pt idx="120141">
                  <c:v>-78.0029297</c:v>
                </c:pt>
                <c:pt idx="120142">
                  <c:v>-41.9921875</c:v>
                </c:pt>
                <c:pt idx="120143">
                  <c:v>7.812499999999997</c:v>
                </c:pt>
                <c:pt idx="120144">
                  <c:v>62.5</c:v>
                </c:pt>
                <c:pt idx="120145">
                  <c:v>91.4306641</c:v>
                </c:pt>
                <c:pt idx="120146">
                  <c:v>96.67968749999996</c:v>
                </c:pt>
                <c:pt idx="120147">
                  <c:v>80.32226559999998</c:v>
                </c:pt>
                <c:pt idx="120148">
                  <c:v>42.1142578</c:v>
                </c:pt>
                <c:pt idx="120149">
                  <c:v>-13.3056641</c:v>
                </c:pt>
                <c:pt idx="120150">
                  <c:v>-55.0537109</c:v>
                </c:pt>
                <c:pt idx="120151">
                  <c:v>-94.3603516</c:v>
                </c:pt>
                <c:pt idx="120152">
                  <c:v>-99.4873047</c:v>
                </c:pt>
                <c:pt idx="120153">
                  <c:v>-77.8808594</c:v>
                </c:pt>
                <c:pt idx="120154">
                  <c:v>-39.9169922</c:v>
                </c:pt>
                <c:pt idx="120155">
                  <c:v>4.882812499999997</c:v>
                </c:pt>
                <c:pt idx="120156">
                  <c:v>48.9501953</c:v>
                </c:pt>
                <c:pt idx="120157">
                  <c:v>79.22363279999998</c:v>
                </c:pt>
                <c:pt idx="120158">
                  <c:v>95.82519529999998</c:v>
                </c:pt>
                <c:pt idx="120159">
                  <c:v>87.2802734</c:v>
                </c:pt>
                <c:pt idx="120160">
                  <c:v>40.0390625</c:v>
                </c:pt>
                <c:pt idx="120161">
                  <c:v>-2.56347656</c:v>
                </c:pt>
                <c:pt idx="120162">
                  <c:v>-48.9501953</c:v>
                </c:pt>
                <c:pt idx="120163">
                  <c:v>-87.5244141</c:v>
                </c:pt>
                <c:pt idx="120164">
                  <c:v>-95.3369141</c:v>
                </c:pt>
                <c:pt idx="120165">
                  <c:v>-83.8623047</c:v>
                </c:pt>
                <c:pt idx="120166">
                  <c:v>-51.7578125</c:v>
                </c:pt>
                <c:pt idx="120167">
                  <c:v>-0.366210938</c:v>
                </c:pt>
                <c:pt idx="120168">
                  <c:v>55.7861328</c:v>
                </c:pt>
                <c:pt idx="120169">
                  <c:v>84.9609375</c:v>
                </c:pt>
                <c:pt idx="120170">
                  <c:v>96.92382809999998</c:v>
                </c:pt>
                <c:pt idx="120171">
                  <c:v>85.08300779999998</c:v>
                </c:pt>
                <c:pt idx="120172">
                  <c:v>54.4433594</c:v>
                </c:pt>
                <c:pt idx="120173">
                  <c:v>5.37109375</c:v>
                </c:pt>
                <c:pt idx="120174">
                  <c:v>-48.7060547</c:v>
                </c:pt>
                <c:pt idx="120175">
                  <c:v>-83.12988279999993</c:v>
                </c:pt>
                <c:pt idx="120176">
                  <c:v>-96.5576172</c:v>
                </c:pt>
                <c:pt idx="120177">
                  <c:v>-92.0410156</c:v>
                </c:pt>
                <c:pt idx="120178">
                  <c:v>-57.1289062</c:v>
                </c:pt>
                <c:pt idx="120179">
                  <c:v>-12.6953125</c:v>
                </c:pt>
                <c:pt idx="120180">
                  <c:v>40.0390625</c:v>
                </c:pt>
                <c:pt idx="120181">
                  <c:v>80.9326172</c:v>
                </c:pt>
                <c:pt idx="120182">
                  <c:v>100.463867</c:v>
                </c:pt>
                <c:pt idx="120183">
                  <c:v>90.94238279999998</c:v>
                </c:pt>
                <c:pt idx="120184">
                  <c:v>53.9550781</c:v>
                </c:pt>
                <c:pt idx="120185">
                  <c:v>16.1132812</c:v>
                </c:pt>
                <c:pt idx="120186">
                  <c:v>-36.3769531</c:v>
                </c:pt>
                <c:pt idx="120187">
                  <c:v>-75.9277344</c:v>
                </c:pt>
                <c:pt idx="120188">
                  <c:v>-102.050781</c:v>
                </c:pt>
                <c:pt idx="120189">
                  <c:v>-96.5576172</c:v>
                </c:pt>
                <c:pt idx="120190">
                  <c:v>-67.2607422</c:v>
                </c:pt>
                <c:pt idx="120191">
                  <c:v>-19.2871094</c:v>
                </c:pt>
                <c:pt idx="120192">
                  <c:v>30.3955078</c:v>
                </c:pt>
                <c:pt idx="120193">
                  <c:v>69.7021484</c:v>
                </c:pt>
                <c:pt idx="120194">
                  <c:v>98.38867190000001</c:v>
                </c:pt>
                <c:pt idx="120195">
                  <c:v>96.80175779999998</c:v>
                </c:pt>
                <c:pt idx="120196">
                  <c:v>72.7539062</c:v>
                </c:pt>
                <c:pt idx="120197">
                  <c:v>20.38574219999997</c:v>
                </c:pt>
                <c:pt idx="120198">
                  <c:v>-28.6865234</c:v>
                </c:pt>
                <c:pt idx="120199">
                  <c:v>-67.8710938</c:v>
                </c:pt>
                <c:pt idx="120200">
                  <c:v>-100.463867</c:v>
                </c:pt>
                <c:pt idx="120201">
                  <c:v>-103.515625</c:v>
                </c:pt>
                <c:pt idx="120202">
                  <c:v>-73.85253909999996</c:v>
                </c:pt>
                <c:pt idx="120203">
                  <c:v>-26.0009766</c:v>
                </c:pt>
                <c:pt idx="120204">
                  <c:v>18.7988281</c:v>
                </c:pt>
                <c:pt idx="120205">
                  <c:v>64.9414062</c:v>
                </c:pt>
                <c:pt idx="120206">
                  <c:v>99.1210938</c:v>
                </c:pt>
                <c:pt idx="120207">
                  <c:v>100.830078</c:v>
                </c:pt>
                <c:pt idx="120208">
                  <c:v>70.67871089999993</c:v>
                </c:pt>
                <c:pt idx="120209">
                  <c:v>32.8369141</c:v>
                </c:pt>
                <c:pt idx="120210">
                  <c:v>-19.2871094</c:v>
                </c:pt>
                <c:pt idx="120211">
                  <c:v>-68.9697266</c:v>
                </c:pt>
                <c:pt idx="120212">
                  <c:v>-94.3603516</c:v>
                </c:pt>
                <c:pt idx="120213">
                  <c:v>-99.9755859</c:v>
                </c:pt>
                <c:pt idx="120214">
                  <c:v>-76.17187499999996</c:v>
                </c:pt>
                <c:pt idx="120215">
                  <c:v>-39.9169922</c:v>
                </c:pt>
                <c:pt idx="120216">
                  <c:v>15.9912109</c:v>
                </c:pt>
                <c:pt idx="120217">
                  <c:v>62.1337891</c:v>
                </c:pt>
                <c:pt idx="120218">
                  <c:v>86.7919922</c:v>
                </c:pt>
                <c:pt idx="120219">
                  <c:v>95.9472656</c:v>
                </c:pt>
                <c:pt idx="120220">
                  <c:v>73.3642578</c:v>
                </c:pt>
                <c:pt idx="120221">
                  <c:v>35.7666016</c:v>
                </c:pt>
                <c:pt idx="120222">
                  <c:v>-11.5966797</c:v>
                </c:pt>
                <c:pt idx="120223">
                  <c:v>-63.7207031</c:v>
                </c:pt>
                <c:pt idx="120224">
                  <c:v>-91.9189453</c:v>
                </c:pt>
                <c:pt idx="120225">
                  <c:v>-93.5058594</c:v>
                </c:pt>
                <c:pt idx="120226">
                  <c:v>-76.0498047</c:v>
                </c:pt>
                <c:pt idx="120227">
                  <c:v>-39.6728516</c:v>
                </c:pt>
                <c:pt idx="120228">
                  <c:v>2.80761719</c:v>
                </c:pt>
                <c:pt idx="120229">
                  <c:v>50.5371094</c:v>
                </c:pt>
                <c:pt idx="120230">
                  <c:v>87.2802734</c:v>
                </c:pt>
                <c:pt idx="120231">
                  <c:v>101.44043</c:v>
                </c:pt>
                <c:pt idx="120232">
                  <c:v>83.3740234</c:v>
                </c:pt>
                <c:pt idx="120233">
                  <c:v>43.7011719</c:v>
                </c:pt>
                <c:pt idx="120234">
                  <c:v>-2.44140625</c:v>
                </c:pt>
                <c:pt idx="120235">
                  <c:v>-41.9921875</c:v>
                </c:pt>
                <c:pt idx="120236">
                  <c:v>-81.4208984</c:v>
                </c:pt>
                <c:pt idx="120237">
                  <c:v>-102.661133</c:v>
                </c:pt>
                <c:pt idx="120238">
                  <c:v>-88.13476559999998</c:v>
                </c:pt>
                <c:pt idx="120239">
                  <c:v>-50.0488281</c:v>
                </c:pt>
                <c:pt idx="120240">
                  <c:v>1.70898438</c:v>
                </c:pt>
                <c:pt idx="120241">
                  <c:v>50.5371094</c:v>
                </c:pt>
                <c:pt idx="120242">
                  <c:v>82.3974609</c:v>
                </c:pt>
                <c:pt idx="120243">
                  <c:v>99.9755859</c:v>
                </c:pt>
                <c:pt idx="120244">
                  <c:v>88.37890619999993</c:v>
                </c:pt>
                <c:pt idx="120245">
                  <c:v>56.0302734</c:v>
                </c:pt>
                <c:pt idx="120246">
                  <c:v>3.17382812</c:v>
                </c:pt>
                <c:pt idx="120247">
                  <c:v>-40.8935547</c:v>
                </c:pt>
                <c:pt idx="120248">
                  <c:v>-82.15332029999998</c:v>
                </c:pt>
                <c:pt idx="120249">
                  <c:v>-99.7314453</c:v>
                </c:pt>
                <c:pt idx="120250">
                  <c:v>-86.18164059999998</c:v>
                </c:pt>
                <c:pt idx="120251">
                  <c:v>-56.7626953</c:v>
                </c:pt>
                <c:pt idx="120252">
                  <c:v>-9.765625</c:v>
                </c:pt>
                <c:pt idx="120253">
                  <c:v>42.1142578</c:v>
                </c:pt>
                <c:pt idx="120254">
                  <c:v>85.5712891</c:v>
                </c:pt>
                <c:pt idx="120255">
                  <c:v>102.661133</c:v>
                </c:pt>
                <c:pt idx="120256">
                  <c:v>96.0693359</c:v>
                </c:pt>
                <c:pt idx="120257">
                  <c:v>63.8427734</c:v>
                </c:pt>
                <c:pt idx="120258">
                  <c:v>8.544921879999997</c:v>
                </c:pt>
                <c:pt idx="120259">
                  <c:v>-38.8183594</c:v>
                </c:pt>
                <c:pt idx="120260">
                  <c:v>-81.7871094</c:v>
                </c:pt>
                <c:pt idx="120261">
                  <c:v>-95.5810547</c:v>
                </c:pt>
                <c:pt idx="120262">
                  <c:v>-93.87207029999993</c:v>
                </c:pt>
                <c:pt idx="120263">
                  <c:v>-63.5986328</c:v>
                </c:pt>
                <c:pt idx="120264">
                  <c:v>-18.5546875</c:v>
                </c:pt>
                <c:pt idx="120265">
                  <c:v>38.3300781</c:v>
                </c:pt>
                <c:pt idx="120266">
                  <c:v>77.39257809999994</c:v>
                </c:pt>
                <c:pt idx="120267">
                  <c:v>93.2617188</c:v>
                </c:pt>
                <c:pt idx="120268">
                  <c:v>93.87207029999993</c:v>
                </c:pt>
                <c:pt idx="120269">
                  <c:v>66.8945312</c:v>
                </c:pt>
                <c:pt idx="120270">
                  <c:v>16.6015625</c:v>
                </c:pt>
                <c:pt idx="120271">
                  <c:v>-36.4990234</c:v>
                </c:pt>
                <c:pt idx="120272">
                  <c:v>-65.9179688</c:v>
                </c:pt>
                <c:pt idx="120273">
                  <c:v>-93.87207029999993</c:v>
                </c:pt>
                <c:pt idx="120274">
                  <c:v>-90.4541016</c:v>
                </c:pt>
                <c:pt idx="120275">
                  <c:v>-76.17187499999996</c:v>
                </c:pt>
                <c:pt idx="120276">
                  <c:v>-21.1181641</c:v>
                </c:pt>
                <c:pt idx="120277">
                  <c:v>26.4892578</c:v>
                </c:pt>
                <c:pt idx="120278">
                  <c:v>65.3076172</c:v>
                </c:pt>
                <c:pt idx="120279">
                  <c:v>92.89550779999998</c:v>
                </c:pt>
                <c:pt idx="120280">
                  <c:v>88.8671875</c:v>
                </c:pt>
                <c:pt idx="120281">
                  <c:v>71.1669922</c:v>
                </c:pt>
                <c:pt idx="120282">
                  <c:v>29.0527344</c:v>
                </c:pt>
                <c:pt idx="120283">
                  <c:v>-16.8457031</c:v>
                </c:pt>
                <c:pt idx="120284">
                  <c:v>-60.0585938</c:v>
                </c:pt>
                <c:pt idx="120285">
                  <c:v>-92.89550779999998</c:v>
                </c:pt>
                <c:pt idx="120286">
                  <c:v>-91.4306641</c:v>
                </c:pt>
                <c:pt idx="120287">
                  <c:v>-68.9697266</c:v>
                </c:pt>
                <c:pt idx="120288">
                  <c:v>-37.9638672</c:v>
                </c:pt>
                <c:pt idx="120289">
                  <c:v>14.0380859</c:v>
                </c:pt>
                <c:pt idx="120290">
                  <c:v>65.4296875</c:v>
                </c:pt>
                <c:pt idx="120291">
                  <c:v>99.1210938</c:v>
                </c:pt>
                <c:pt idx="120292">
                  <c:v>98.1445312</c:v>
                </c:pt>
                <c:pt idx="120293">
                  <c:v>69.9462891</c:v>
                </c:pt>
                <c:pt idx="120294">
                  <c:v>34.6679688</c:v>
                </c:pt>
                <c:pt idx="120295">
                  <c:v>-18.4326172</c:v>
                </c:pt>
                <c:pt idx="120296">
                  <c:v>-61.4013672</c:v>
                </c:pt>
                <c:pt idx="120297">
                  <c:v>-88.62304690000001</c:v>
                </c:pt>
                <c:pt idx="120298">
                  <c:v>-100.585938</c:v>
                </c:pt>
                <c:pt idx="120299">
                  <c:v>-80.2001953</c:v>
                </c:pt>
                <c:pt idx="120300">
                  <c:v>-33.9355469</c:v>
                </c:pt>
                <c:pt idx="120301">
                  <c:v>15.3808594</c:v>
                </c:pt>
                <c:pt idx="120302">
                  <c:v>53.2226562</c:v>
                </c:pt>
                <c:pt idx="120303">
                  <c:v>85.8154297</c:v>
                </c:pt>
                <c:pt idx="120304">
                  <c:v>108.032227</c:v>
                </c:pt>
                <c:pt idx="120305">
                  <c:v>87.6464844</c:v>
                </c:pt>
                <c:pt idx="120306">
                  <c:v>35.7666016</c:v>
                </c:pt>
                <c:pt idx="120307">
                  <c:v>-14.8925781</c:v>
                </c:pt>
                <c:pt idx="120308">
                  <c:v>-49.5605469</c:v>
                </c:pt>
                <c:pt idx="120309">
                  <c:v>-81.66503909999996</c:v>
                </c:pt>
                <c:pt idx="120310">
                  <c:v>-98.0224609</c:v>
                </c:pt>
                <c:pt idx="120311">
                  <c:v>-81.29882809999998</c:v>
                </c:pt>
                <c:pt idx="120312">
                  <c:v>-44.3115234</c:v>
                </c:pt>
                <c:pt idx="120313">
                  <c:v>8.30078125</c:v>
                </c:pt>
                <c:pt idx="120314">
                  <c:v>55.7861328</c:v>
                </c:pt>
                <c:pt idx="120315">
                  <c:v>88.8671875</c:v>
                </c:pt>
                <c:pt idx="120316">
                  <c:v>96.80175779999998</c:v>
                </c:pt>
                <c:pt idx="120317">
                  <c:v>83.984375</c:v>
                </c:pt>
                <c:pt idx="120318">
                  <c:v>50.78125</c:v>
                </c:pt>
                <c:pt idx="120319">
                  <c:v>0.0</c:v>
                </c:pt>
                <c:pt idx="120320">
                  <c:v>-50.78125</c:v>
                </c:pt>
                <c:pt idx="120321">
                  <c:v>-81.9091797</c:v>
                </c:pt>
                <c:pt idx="120322">
                  <c:v>-98.1445312</c:v>
                </c:pt>
                <c:pt idx="120323">
                  <c:v>-92.2851562</c:v>
                </c:pt>
                <c:pt idx="120324">
                  <c:v>-48.3398438</c:v>
                </c:pt>
                <c:pt idx="120325">
                  <c:v>-1.34277344</c:v>
                </c:pt>
                <c:pt idx="120326">
                  <c:v>42.3583984</c:v>
                </c:pt>
                <c:pt idx="120327">
                  <c:v>82.88574219999992</c:v>
                </c:pt>
                <c:pt idx="120328">
                  <c:v>101.318359</c:v>
                </c:pt>
                <c:pt idx="120329">
                  <c:v>88.2568359</c:v>
                </c:pt>
                <c:pt idx="120330">
                  <c:v>53.5888672</c:v>
                </c:pt>
                <c:pt idx="120331">
                  <c:v>9.155273439999998</c:v>
                </c:pt>
                <c:pt idx="120332">
                  <c:v>-38.8183594</c:v>
                </c:pt>
                <c:pt idx="120333">
                  <c:v>-82.03125</c:v>
                </c:pt>
                <c:pt idx="120334">
                  <c:v>-95.9472656</c:v>
                </c:pt>
                <c:pt idx="120335">
                  <c:v>-90.33203119999993</c:v>
                </c:pt>
                <c:pt idx="120336">
                  <c:v>-70.55664059999998</c:v>
                </c:pt>
                <c:pt idx="120337">
                  <c:v>-13.3056641</c:v>
                </c:pt>
                <c:pt idx="120338">
                  <c:v>47.4853516</c:v>
                </c:pt>
                <c:pt idx="120339">
                  <c:v>77.5146484</c:v>
                </c:pt>
                <c:pt idx="120340">
                  <c:v>98.38867190000001</c:v>
                </c:pt>
                <c:pt idx="120341">
                  <c:v>98.63281249999996</c:v>
                </c:pt>
                <c:pt idx="120342">
                  <c:v>58.2275391</c:v>
                </c:pt>
                <c:pt idx="120343">
                  <c:v>18.6767578</c:v>
                </c:pt>
                <c:pt idx="120344">
                  <c:v>-34.7900391</c:v>
                </c:pt>
                <c:pt idx="120345">
                  <c:v>-77.75878909999996</c:v>
                </c:pt>
                <c:pt idx="120346">
                  <c:v>-100.097656</c:v>
                </c:pt>
                <c:pt idx="120347">
                  <c:v>-90.82031249999996</c:v>
                </c:pt>
                <c:pt idx="120348">
                  <c:v>-66.40625</c:v>
                </c:pt>
                <c:pt idx="120349">
                  <c:v>-23.9257812</c:v>
                </c:pt>
                <c:pt idx="120350">
                  <c:v>26.2451172</c:v>
                </c:pt>
                <c:pt idx="120351">
                  <c:v>69.9462891</c:v>
                </c:pt>
                <c:pt idx="120352">
                  <c:v>89.35546879999995</c:v>
                </c:pt>
                <c:pt idx="120353">
                  <c:v>95.4589844</c:v>
                </c:pt>
                <c:pt idx="120354">
                  <c:v>68.2373047</c:v>
                </c:pt>
                <c:pt idx="120355">
                  <c:v>23.4375</c:v>
                </c:pt>
                <c:pt idx="120356">
                  <c:v>-28.9306641</c:v>
                </c:pt>
                <c:pt idx="120357">
                  <c:v>-68.2373047</c:v>
                </c:pt>
                <c:pt idx="120358">
                  <c:v>-90.2099609</c:v>
                </c:pt>
                <c:pt idx="120359">
                  <c:v>-98.38867190000001</c:v>
                </c:pt>
                <c:pt idx="120360">
                  <c:v>-72.87597659999993</c:v>
                </c:pt>
                <c:pt idx="120361">
                  <c:v>-28.5644531</c:v>
                </c:pt>
                <c:pt idx="120362">
                  <c:v>22.3388672</c:v>
                </c:pt>
                <c:pt idx="120363">
                  <c:v>74.0966797</c:v>
                </c:pt>
                <c:pt idx="120364">
                  <c:v>95.3369141</c:v>
                </c:pt>
                <c:pt idx="120365">
                  <c:v>96.3134766</c:v>
                </c:pt>
                <c:pt idx="120366">
                  <c:v>72.3876953</c:v>
                </c:pt>
                <c:pt idx="120367">
                  <c:v>35.2783203</c:v>
                </c:pt>
                <c:pt idx="120368">
                  <c:v>-15.9912109</c:v>
                </c:pt>
                <c:pt idx="120369">
                  <c:v>-64.2089844</c:v>
                </c:pt>
                <c:pt idx="120370">
                  <c:v>-90.82031249999996</c:v>
                </c:pt>
                <c:pt idx="120371">
                  <c:v>-96.4355469</c:v>
                </c:pt>
                <c:pt idx="120372">
                  <c:v>-77.27050779999998</c:v>
                </c:pt>
                <c:pt idx="120373">
                  <c:v>-36.1328125</c:v>
                </c:pt>
                <c:pt idx="120374">
                  <c:v>15.2587891</c:v>
                </c:pt>
                <c:pt idx="120375">
                  <c:v>69.9462891</c:v>
                </c:pt>
                <c:pt idx="120376">
                  <c:v>93.6279297</c:v>
                </c:pt>
                <c:pt idx="120377">
                  <c:v>93.01757809999998</c:v>
                </c:pt>
                <c:pt idx="120378">
                  <c:v>77.27050779999998</c:v>
                </c:pt>
                <c:pt idx="120379">
                  <c:v>37.2314453</c:v>
                </c:pt>
                <c:pt idx="120380">
                  <c:v>-10.7421875</c:v>
                </c:pt>
                <c:pt idx="120381">
                  <c:v>-61.6455078</c:v>
                </c:pt>
                <c:pt idx="120382">
                  <c:v>-93.5058594</c:v>
                </c:pt>
                <c:pt idx="120383">
                  <c:v>-91.0644531</c:v>
                </c:pt>
                <c:pt idx="120384">
                  <c:v>-78.9794922</c:v>
                </c:pt>
                <c:pt idx="120385">
                  <c:v>-37.109375</c:v>
                </c:pt>
                <c:pt idx="120386">
                  <c:v>11.3525391</c:v>
                </c:pt>
                <c:pt idx="120387">
                  <c:v>52.9785156</c:v>
                </c:pt>
                <c:pt idx="120388">
                  <c:v>86.42578119999993</c:v>
                </c:pt>
                <c:pt idx="120389">
                  <c:v>101.44043</c:v>
                </c:pt>
                <c:pt idx="120390">
                  <c:v>88.2568359</c:v>
                </c:pt>
                <c:pt idx="120391">
                  <c:v>51.0253906</c:v>
                </c:pt>
                <c:pt idx="120392">
                  <c:v>-1.83105469</c:v>
                </c:pt>
                <c:pt idx="120393">
                  <c:v>-47.6074219</c:v>
                </c:pt>
                <c:pt idx="120394">
                  <c:v>-84.3505859</c:v>
                </c:pt>
                <c:pt idx="120395">
                  <c:v>-102.783203</c:v>
                </c:pt>
                <c:pt idx="120396">
                  <c:v>-86.5478516</c:v>
                </c:pt>
                <c:pt idx="120397">
                  <c:v>-59.9365234</c:v>
                </c:pt>
                <c:pt idx="120398">
                  <c:v>-7.56835938</c:v>
                </c:pt>
                <c:pt idx="120399">
                  <c:v>46.9970703</c:v>
                </c:pt>
                <c:pt idx="120400">
                  <c:v>88.5009766</c:v>
                </c:pt>
                <c:pt idx="120401">
                  <c:v>99.1210938</c:v>
                </c:pt>
                <c:pt idx="120402">
                  <c:v>86.6699219</c:v>
                </c:pt>
                <c:pt idx="120403">
                  <c:v>53.8330078</c:v>
                </c:pt>
                <c:pt idx="120404">
                  <c:v>2.19726562</c:v>
                </c:pt>
                <c:pt idx="120405">
                  <c:v>-46.0205078</c:v>
                </c:pt>
                <c:pt idx="120406">
                  <c:v>-84.7167969</c:v>
                </c:pt>
                <c:pt idx="120407">
                  <c:v>-103.271484</c:v>
                </c:pt>
                <c:pt idx="120408">
                  <c:v>-90.4541016</c:v>
                </c:pt>
                <c:pt idx="120409">
                  <c:v>-53.2226562</c:v>
                </c:pt>
                <c:pt idx="120410">
                  <c:v>-11.8408203</c:v>
                </c:pt>
                <c:pt idx="120411">
                  <c:v>36.8652344</c:v>
                </c:pt>
                <c:pt idx="120412">
                  <c:v>76.7822266</c:v>
                </c:pt>
                <c:pt idx="120413">
                  <c:v>96.4355469</c:v>
                </c:pt>
                <c:pt idx="120414">
                  <c:v>81.7871094</c:v>
                </c:pt>
                <c:pt idx="120415">
                  <c:v>55.9082031</c:v>
                </c:pt>
                <c:pt idx="120416">
                  <c:v>11.8408203</c:v>
                </c:pt>
                <c:pt idx="120417">
                  <c:v>-40.8935547</c:v>
                </c:pt>
                <c:pt idx="120418">
                  <c:v>-79.1015625</c:v>
                </c:pt>
                <c:pt idx="120419">
                  <c:v>-96.0693359</c:v>
                </c:pt>
                <c:pt idx="120420">
                  <c:v>-86.05957029999998</c:v>
                </c:pt>
                <c:pt idx="120421">
                  <c:v>-61.7675781</c:v>
                </c:pt>
                <c:pt idx="120422">
                  <c:v>-15.8691406</c:v>
                </c:pt>
                <c:pt idx="120423">
                  <c:v>36.1328125</c:v>
                </c:pt>
                <c:pt idx="120424">
                  <c:v>73.2421875</c:v>
                </c:pt>
                <c:pt idx="120425">
                  <c:v>95.2148438</c:v>
                </c:pt>
                <c:pt idx="120426">
                  <c:v>95.3369141</c:v>
                </c:pt>
                <c:pt idx="120427">
                  <c:v>65.0634766</c:v>
                </c:pt>
                <c:pt idx="120428">
                  <c:v>14.8925781</c:v>
                </c:pt>
                <c:pt idx="120429">
                  <c:v>-25.6347656</c:v>
                </c:pt>
                <c:pt idx="120430">
                  <c:v>-69.33593749999996</c:v>
                </c:pt>
                <c:pt idx="120431">
                  <c:v>-98.38867190000001</c:v>
                </c:pt>
                <c:pt idx="120432">
                  <c:v>-95.9472656</c:v>
                </c:pt>
                <c:pt idx="120433">
                  <c:v>-67.9931641</c:v>
                </c:pt>
                <c:pt idx="120434">
                  <c:v>-21.1181641</c:v>
                </c:pt>
                <c:pt idx="120435">
                  <c:v>24.0478516</c:v>
                </c:pt>
                <c:pt idx="120436">
                  <c:v>72.7539062</c:v>
                </c:pt>
                <c:pt idx="120437">
                  <c:v>100.830078</c:v>
                </c:pt>
                <c:pt idx="120438">
                  <c:v>93.5058594</c:v>
                </c:pt>
                <c:pt idx="120439">
                  <c:v>70.9228516</c:v>
                </c:pt>
                <c:pt idx="120440">
                  <c:v>27.34375</c:v>
                </c:pt>
                <c:pt idx="120441">
                  <c:v>-27.7099609</c:v>
                </c:pt>
                <c:pt idx="120442">
                  <c:v>-64.8193359</c:v>
                </c:pt>
                <c:pt idx="120443">
                  <c:v>-94.4824219</c:v>
                </c:pt>
                <c:pt idx="120444">
                  <c:v>-98.63281249999996</c:v>
                </c:pt>
                <c:pt idx="120445">
                  <c:v>-70.0683594</c:v>
                </c:pt>
                <c:pt idx="120446">
                  <c:v>-24.90234379999998</c:v>
                </c:pt>
                <c:pt idx="120447">
                  <c:v>20.8740234</c:v>
                </c:pt>
                <c:pt idx="120448">
                  <c:v>67.38281249999996</c:v>
                </c:pt>
                <c:pt idx="120449">
                  <c:v>92.1630859</c:v>
                </c:pt>
                <c:pt idx="120450">
                  <c:v>94.84863279999998</c:v>
                </c:pt>
                <c:pt idx="120451">
                  <c:v>73.1201172</c:v>
                </c:pt>
                <c:pt idx="120452">
                  <c:v>35.4003906</c:v>
                </c:pt>
                <c:pt idx="120453">
                  <c:v>-8.7890625</c:v>
                </c:pt>
                <c:pt idx="120454">
                  <c:v>-56.88476559999999</c:v>
                </c:pt>
                <c:pt idx="120455">
                  <c:v>-90.82031249999996</c:v>
                </c:pt>
                <c:pt idx="120456">
                  <c:v>-101.928711</c:v>
                </c:pt>
                <c:pt idx="120457">
                  <c:v>-89.84375</c:v>
                </c:pt>
                <c:pt idx="120458">
                  <c:v>-48.5839844</c:v>
                </c:pt>
                <c:pt idx="120459">
                  <c:v>5.12695312</c:v>
                </c:pt>
                <c:pt idx="120460">
                  <c:v>61.6455078</c:v>
                </c:pt>
                <c:pt idx="120461">
                  <c:v>93.87207029999993</c:v>
                </c:pt>
                <c:pt idx="120462">
                  <c:v>101.318359</c:v>
                </c:pt>
                <c:pt idx="120463">
                  <c:v>77.5146484</c:v>
                </c:pt>
                <c:pt idx="120464">
                  <c:v>41.3818359</c:v>
                </c:pt>
                <c:pt idx="120465">
                  <c:v>-0.244140625</c:v>
                </c:pt>
                <c:pt idx="120466">
                  <c:v>-57.0068359</c:v>
                </c:pt>
                <c:pt idx="120467">
                  <c:v>-91.3085938</c:v>
                </c:pt>
                <c:pt idx="120468">
                  <c:v>-98.0224609</c:v>
                </c:pt>
                <c:pt idx="120469">
                  <c:v>-88.5009766</c:v>
                </c:pt>
                <c:pt idx="120470">
                  <c:v>-50.4150391</c:v>
                </c:pt>
                <c:pt idx="120471">
                  <c:v>6.103515619999995</c:v>
                </c:pt>
                <c:pt idx="120472">
                  <c:v>49.9267578</c:v>
                </c:pt>
                <c:pt idx="120473">
                  <c:v>82.3974609</c:v>
                </c:pt>
                <c:pt idx="120474">
                  <c:v>99.60937499999996</c:v>
                </c:pt>
                <c:pt idx="120475">
                  <c:v>82.15332029999998</c:v>
                </c:pt>
                <c:pt idx="120476">
                  <c:v>48.828125</c:v>
                </c:pt>
                <c:pt idx="120477">
                  <c:v>-1.70898438</c:v>
                </c:pt>
                <c:pt idx="120478">
                  <c:v>-49.80468749999996</c:v>
                </c:pt>
                <c:pt idx="120479">
                  <c:v>-84.4726562</c:v>
                </c:pt>
                <c:pt idx="120480">
                  <c:v>-103.637695</c:v>
                </c:pt>
                <c:pt idx="120481">
                  <c:v>-92.4072266</c:v>
                </c:pt>
                <c:pt idx="120482">
                  <c:v>-56.5185547</c:v>
                </c:pt>
                <c:pt idx="120483">
                  <c:v>-10.3759766</c:v>
                </c:pt>
                <c:pt idx="120484">
                  <c:v>40.1611328</c:v>
                </c:pt>
                <c:pt idx="120485">
                  <c:v>80.9326172</c:v>
                </c:pt>
                <c:pt idx="120486">
                  <c:v>94.97070309999998</c:v>
                </c:pt>
                <c:pt idx="120487">
                  <c:v>90.94238279999998</c:v>
                </c:pt>
                <c:pt idx="120488">
                  <c:v>59.5703125</c:v>
                </c:pt>
                <c:pt idx="120489">
                  <c:v>16.6015625</c:v>
                </c:pt>
                <c:pt idx="120490">
                  <c:v>-37.4755859</c:v>
                </c:pt>
                <c:pt idx="120491">
                  <c:v>-75.4394531</c:v>
                </c:pt>
                <c:pt idx="120492">
                  <c:v>-96.1914062</c:v>
                </c:pt>
                <c:pt idx="120493">
                  <c:v>-91.9189453</c:v>
                </c:pt>
                <c:pt idx="120494">
                  <c:v>-60.18066409999999</c:v>
                </c:pt>
                <c:pt idx="120495">
                  <c:v>-14.7705078</c:v>
                </c:pt>
                <c:pt idx="120496">
                  <c:v>35.8886719</c:v>
                </c:pt>
                <c:pt idx="120497">
                  <c:v>75.8056641</c:v>
                </c:pt>
                <c:pt idx="120498">
                  <c:v>93.9941406</c:v>
                </c:pt>
                <c:pt idx="120499">
                  <c:v>98.2666016</c:v>
                </c:pt>
                <c:pt idx="120500">
                  <c:v>64.9414062</c:v>
                </c:pt>
                <c:pt idx="120501">
                  <c:v>18.3105469</c:v>
                </c:pt>
                <c:pt idx="120502">
                  <c:v>-23.1933594</c:v>
                </c:pt>
                <c:pt idx="120503">
                  <c:v>-64.57519529999998</c:v>
                </c:pt>
                <c:pt idx="120504">
                  <c:v>-88.5009766</c:v>
                </c:pt>
                <c:pt idx="120505">
                  <c:v>-94.2382812</c:v>
                </c:pt>
                <c:pt idx="120506">
                  <c:v>-64.9414062</c:v>
                </c:pt>
                <c:pt idx="120507">
                  <c:v>-20.9960938</c:v>
                </c:pt>
                <c:pt idx="120508">
                  <c:v>26.6113281</c:v>
                </c:pt>
                <c:pt idx="120509">
                  <c:v>66.8945312</c:v>
                </c:pt>
                <c:pt idx="120510">
                  <c:v>92.1630859</c:v>
                </c:pt>
                <c:pt idx="120511">
                  <c:v>91.4306641</c:v>
                </c:pt>
                <c:pt idx="120512">
                  <c:v>63.4765625</c:v>
                </c:pt>
                <c:pt idx="120513">
                  <c:v>27.8320312</c:v>
                </c:pt>
                <c:pt idx="120514">
                  <c:v>-19.7753906</c:v>
                </c:pt>
                <c:pt idx="120515">
                  <c:v>-67.7490234</c:v>
                </c:pt>
                <c:pt idx="120516">
                  <c:v>-97.90039059999998</c:v>
                </c:pt>
                <c:pt idx="120517">
                  <c:v>-99.85351559999998</c:v>
                </c:pt>
                <c:pt idx="120518">
                  <c:v>-69.58007809999994</c:v>
                </c:pt>
                <c:pt idx="120519">
                  <c:v>-36.4990234</c:v>
                </c:pt>
                <c:pt idx="120520">
                  <c:v>15.5029297</c:v>
                </c:pt>
                <c:pt idx="120521">
                  <c:v>62.1337891</c:v>
                </c:pt>
                <c:pt idx="120522">
                  <c:v>81.66503909999996</c:v>
                </c:pt>
                <c:pt idx="120523">
                  <c:v>98.87695309999998</c:v>
                </c:pt>
                <c:pt idx="120524">
                  <c:v>77.27050779999998</c:v>
                </c:pt>
                <c:pt idx="120525">
                  <c:v>36.6210938</c:v>
                </c:pt>
                <c:pt idx="120526">
                  <c:v>-11.71875</c:v>
                </c:pt>
                <c:pt idx="120527">
                  <c:v>-59.81445309999999</c:v>
                </c:pt>
                <c:pt idx="120528">
                  <c:v>-91.0644531</c:v>
                </c:pt>
                <c:pt idx="120529">
                  <c:v>-94.7265625</c:v>
                </c:pt>
                <c:pt idx="120530">
                  <c:v>-81.29882809999998</c:v>
                </c:pt>
                <c:pt idx="120531">
                  <c:v>-42.96875</c:v>
                </c:pt>
                <c:pt idx="120532">
                  <c:v>10.1318359</c:v>
                </c:pt>
                <c:pt idx="120533">
                  <c:v>55.1757812</c:v>
                </c:pt>
                <c:pt idx="120534">
                  <c:v>88.7451172</c:v>
                </c:pt>
                <c:pt idx="120535">
                  <c:v>103.759766</c:v>
                </c:pt>
                <c:pt idx="120536">
                  <c:v>79.9560547</c:v>
                </c:pt>
                <c:pt idx="120537">
                  <c:v>42.3583984</c:v>
                </c:pt>
                <c:pt idx="120538">
                  <c:v>-3.54003906</c:v>
                </c:pt>
                <c:pt idx="120539">
                  <c:v>-59.0820312</c:v>
                </c:pt>
                <c:pt idx="120540">
                  <c:v>-83.6181641</c:v>
                </c:pt>
                <c:pt idx="120541">
                  <c:v>-93.5058594</c:v>
                </c:pt>
                <c:pt idx="120542">
                  <c:v>-79.9560547</c:v>
                </c:pt>
                <c:pt idx="120543">
                  <c:v>-47.6074219</c:v>
                </c:pt>
                <c:pt idx="120544">
                  <c:v>0.366210938</c:v>
                </c:pt>
                <c:pt idx="120545">
                  <c:v>48.0957031</c:v>
                </c:pt>
                <c:pt idx="120546">
                  <c:v>82.7636719</c:v>
                </c:pt>
                <c:pt idx="120547">
                  <c:v>95.0927734</c:v>
                </c:pt>
                <c:pt idx="120548">
                  <c:v>88.8671875</c:v>
                </c:pt>
                <c:pt idx="120549">
                  <c:v>51.8798828</c:v>
                </c:pt>
                <c:pt idx="120550">
                  <c:v>2.19726562</c:v>
                </c:pt>
                <c:pt idx="120551">
                  <c:v>-42.8466797</c:v>
                </c:pt>
                <c:pt idx="120552">
                  <c:v>-88.9892578</c:v>
                </c:pt>
                <c:pt idx="120553">
                  <c:v>-102.783203</c:v>
                </c:pt>
                <c:pt idx="120554">
                  <c:v>-92.4072266</c:v>
                </c:pt>
                <c:pt idx="120555">
                  <c:v>-57.61718749999999</c:v>
                </c:pt>
                <c:pt idx="120556">
                  <c:v>0.9765625</c:v>
                </c:pt>
                <c:pt idx="120557">
                  <c:v>41.8701172</c:v>
                </c:pt>
                <c:pt idx="120558">
                  <c:v>71.7773438</c:v>
                </c:pt>
                <c:pt idx="120559">
                  <c:v>97.5341797</c:v>
                </c:pt>
                <c:pt idx="120560">
                  <c:v>94.84863279999998</c:v>
                </c:pt>
                <c:pt idx="120561">
                  <c:v>58.9599609</c:v>
                </c:pt>
                <c:pt idx="120562">
                  <c:v>14.0380859</c:v>
                </c:pt>
                <c:pt idx="120563">
                  <c:v>-37.5976562</c:v>
                </c:pt>
                <c:pt idx="120564">
                  <c:v>-80.5664062</c:v>
                </c:pt>
                <c:pt idx="120565">
                  <c:v>-93.2617188</c:v>
                </c:pt>
                <c:pt idx="120566">
                  <c:v>-89.4775391</c:v>
                </c:pt>
                <c:pt idx="120567">
                  <c:v>-59.6923828</c:v>
                </c:pt>
                <c:pt idx="120568">
                  <c:v>-11.9628906</c:v>
                </c:pt>
                <c:pt idx="120569">
                  <c:v>46.5087891</c:v>
                </c:pt>
                <c:pt idx="120570">
                  <c:v>81.66503909999996</c:v>
                </c:pt>
                <c:pt idx="120571">
                  <c:v>100.585938</c:v>
                </c:pt>
                <c:pt idx="120572">
                  <c:v>90.08789059999998</c:v>
                </c:pt>
                <c:pt idx="120573">
                  <c:v>62.3779297</c:v>
                </c:pt>
                <c:pt idx="120574">
                  <c:v>17.0898438</c:v>
                </c:pt>
                <c:pt idx="120575">
                  <c:v>-37.109375</c:v>
                </c:pt>
                <c:pt idx="120576">
                  <c:v>-77.39257809999994</c:v>
                </c:pt>
                <c:pt idx="120577">
                  <c:v>-91.3085938</c:v>
                </c:pt>
                <c:pt idx="120578">
                  <c:v>-89.35546879999995</c:v>
                </c:pt>
                <c:pt idx="120579">
                  <c:v>-68.9697266</c:v>
                </c:pt>
                <c:pt idx="120580">
                  <c:v>-24.2919922</c:v>
                </c:pt>
                <c:pt idx="120581">
                  <c:v>31.6162109</c:v>
                </c:pt>
                <c:pt idx="120582">
                  <c:v>74.8291016</c:v>
                </c:pt>
                <c:pt idx="120583">
                  <c:v>94.84863279999998</c:v>
                </c:pt>
                <c:pt idx="120584">
                  <c:v>93.75</c:v>
                </c:pt>
                <c:pt idx="120585">
                  <c:v>67.38281249999996</c:v>
                </c:pt>
                <c:pt idx="120586">
                  <c:v>18.3105469</c:v>
                </c:pt>
                <c:pt idx="120587">
                  <c:v>-31.7382812</c:v>
                </c:pt>
                <c:pt idx="120588">
                  <c:v>-67.38281249999996</c:v>
                </c:pt>
                <c:pt idx="120589">
                  <c:v>-94.7265625</c:v>
                </c:pt>
                <c:pt idx="120590">
                  <c:v>-97.1679688</c:v>
                </c:pt>
                <c:pt idx="120591">
                  <c:v>-72.3876953</c:v>
                </c:pt>
                <c:pt idx="120592">
                  <c:v>-34.7900391</c:v>
                </c:pt>
                <c:pt idx="120593">
                  <c:v>17.0898438</c:v>
                </c:pt>
                <c:pt idx="120594">
                  <c:v>60.3027344</c:v>
                </c:pt>
                <c:pt idx="120595">
                  <c:v>88.8671875</c:v>
                </c:pt>
                <c:pt idx="120596">
                  <c:v>98.87695309999998</c:v>
                </c:pt>
                <c:pt idx="120597">
                  <c:v>69.0917969</c:v>
                </c:pt>
                <c:pt idx="120598">
                  <c:v>27.2216797</c:v>
                </c:pt>
                <c:pt idx="120599">
                  <c:v>-13.9160156</c:v>
                </c:pt>
                <c:pt idx="120600">
                  <c:v>-61.15722659999999</c:v>
                </c:pt>
                <c:pt idx="120601">
                  <c:v>-96.1914062</c:v>
                </c:pt>
                <c:pt idx="120602">
                  <c:v>-100.952148</c:v>
                </c:pt>
                <c:pt idx="120603">
                  <c:v>-78.36914059999998</c:v>
                </c:pt>
                <c:pt idx="120604">
                  <c:v>-40.7714844</c:v>
                </c:pt>
                <c:pt idx="120605">
                  <c:v>6.71386719</c:v>
                </c:pt>
                <c:pt idx="120606">
                  <c:v>54.93164059999999</c:v>
                </c:pt>
                <c:pt idx="120607">
                  <c:v>83.2519531</c:v>
                </c:pt>
                <c:pt idx="120608">
                  <c:v>95.0927734</c:v>
                </c:pt>
                <c:pt idx="120609">
                  <c:v>80.4443359</c:v>
                </c:pt>
                <c:pt idx="120610">
                  <c:v>42.1142578</c:v>
                </c:pt>
                <c:pt idx="120611">
                  <c:v>-10.4980469</c:v>
                </c:pt>
                <c:pt idx="120612">
                  <c:v>-59.6923828</c:v>
                </c:pt>
                <c:pt idx="120613">
                  <c:v>-93.9941406</c:v>
                </c:pt>
                <c:pt idx="120614">
                  <c:v>-100.341797</c:v>
                </c:pt>
                <c:pt idx="120615">
                  <c:v>-82.6416016</c:v>
                </c:pt>
                <c:pt idx="120616">
                  <c:v>-43.3349609</c:v>
                </c:pt>
                <c:pt idx="120617">
                  <c:v>10.4980469</c:v>
                </c:pt>
                <c:pt idx="120618">
                  <c:v>59.2041016</c:v>
                </c:pt>
                <c:pt idx="120619">
                  <c:v>88.8671875</c:v>
                </c:pt>
                <c:pt idx="120620">
                  <c:v>98.5107422</c:v>
                </c:pt>
                <c:pt idx="120621">
                  <c:v>79.5898438</c:v>
                </c:pt>
                <c:pt idx="120622">
                  <c:v>44.0673828</c:v>
                </c:pt>
                <c:pt idx="120623">
                  <c:v>-8.05664062</c:v>
                </c:pt>
                <c:pt idx="120624">
                  <c:v>-56.0302734</c:v>
                </c:pt>
                <c:pt idx="120625">
                  <c:v>-88.9892578</c:v>
                </c:pt>
                <c:pt idx="120626">
                  <c:v>-98.9990234</c:v>
                </c:pt>
                <c:pt idx="120627">
                  <c:v>-84.22851559999998</c:v>
                </c:pt>
                <c:pt idx="120628">
                  <c:v>-44.55566409999999</c:v>
                </c:pt>
                <c:pt idx="120629">
                  <c:v>2.68554688</c:v>
                </c:pt>
                <c:pt idx="120630">
                  <c:v>48.5839844</c:v>
                </c:pt>
                <c:pt idx="120631">
                  <c:v>81.0546875</c:v>
                </c:pt>
                <c:pt idx="120632">
                  <c:v>100.463867</c:v>
                </c:pt>
                <c:pt idx="120633">
                  <c:v>91.3085938</c:v>
                </c:pt>
                <c:pt idx="120634">
                  <c:v>59.6923828</c:v>
                </c:pt>
                <c:pt idx="120635">
                  <c:v>5.12695312</c:v>
                </c:pt>
                <c:pt idx="120636">
                  <c:v>-44.6777344</c:v>
                </c:pt>
                <c:pt idx="120637">
                  <c:v>-83.12988279999993</c:v>
                </c:pt>
                <c:pt idx="120638">
                  <c:v>-101.44043</c:v>
                </c:pt>
                <c:pt idx="120639">
                  <c:v>-87.5244141</c:v>
                </c:pt>
                <c:pt idx="120640">
                  <c:v>-53.4667969</c:v>
                </c:pt>
                <c:pt idx="120641">
                  <c:v>-5.615234379999995</c:v>
                </c:pt>
                <c:pt idx="120642">
                  <c:v>37.109375</c:v>
                </c:pt>
                <c:pt idx="120643">
                  <c:v>83.4960938</c:v>
                </c:pt>
                <c:pt idx="120644">
                  <c:v>101.5625</c:v>
                </c:pt>
                <c:pt idx="120645">
                  <c:v>89.35546879999995</c:v>
                </c:pt>
                <c:pt idx="120646">
                  <c:v>67.2607422</c:v>
                </c:pt>
                <c:pt idx="120647">
                  <c:v>12.9394531</c:v>
                </c:pt>
                <c:pt idx="120648">
                  <c:v>-46.0205078</c:v>
                </c:pt>
                <c:pt idx="120649">
                  <c:v>-76.17187499999996</c:v>
                </c:pt>
                <c:pt idx="120650">
                  <c:v>-93.01757809999998</c:v>
                </c:pt>
                <c:pt idx="120651">
                  <c:v>-88.8671875</c:v>
                </c:pt>
                <c:pt idx="120652">
                  <c:v>-62.5</c:v>
                </c:pt>
                <c:pt idx="120653">
                  <c:v>-18.7988281</c:v>
                </c:pt>
                <c:pt idx="120654">
                  <c:v>29.7851562</c:v>
                </c:pt>
                <c:pt idx="120655">
                  <c:v>74.7070312</c:v>
                </c:pt>
                <c:pt idx="120656">
                  <c:v>95.5810547</c:v>
                </c:pt>
                <c:pt idx="120657">
                  <c:v>93.38378909999996</c:v>
                </c:pt>
                <c:pt idx="120658">
                  <c:v>61.5234375</c:v>
                </c:pt>
                <c:pt idx="120659">
                  <c:v>18.6767578</c:v>
                </c:pt>
                <c:pt idx="120660">
                  <c:v>-31.8603516</c:v>
                </c:pt>
                <c:pt idx="120661">
                  <c:v>-73.3642578</c:v>
                </c:pt>
                <c:pt idx="120662">
                  <c:v>-101.318359</c:v>
                </c:pt>
                <c:pt idx="120663">
                  <c:v>-97.77832029999998</c:v>
                </c:pt>
                <c:pt idx="120664">
                  <c:v>-71.7773438</c:v>
                </c:pt>
                <c:pt idx="120665">
                  <c:v>-26.9775391</c:v>
                </c:pt>
                <c:pt idx="120666">
                  <c:v>25.6347656</c:v>
                </c:pt>
                <c:pt idx="120667">
                  <c:v>71.4111328</c:v>
                </c:pt>
                <c:pt idx="120668">
                  <c:v>95.4589844</c:v>
                </c:pt>
                <c:pt idx="120669">
                  <c:v>93.9941406</c:v>
                </c:pt>
                <c:pt idx="120670">
                  <c:v>68.60351559999998</c:v>
                </c:pt>
                <c:pt idx="120671">
                  <c:v>33.6914062</c:v>
                </c:pt>
                <c:pt idx="120672">
                  <c:v>-15.8691406</c:v>
                </c:pt>
                <c:pt idx="120673">
                  <c:v>-71.5332031</c:v>
                </c:pt>
                <c:pt idx="120674">
                  <c:v>-90.82031249999996</c:v>
                </c:pt>
                <c:pt idx="120675">
                  <c:v>-97.2900391</c:v>
                </c:pt>
                <c:pt idx="120676">
                  <c:v>-81.29882809999998</c:v>
                </c:pt>
                <c:pt idx="120677">
                  <c:v>-32.4707031</c:v>
                </c:pt>
                <c:pt idx="120678">
                  <c:v>14.8925781</c:v>
                </c:pt>
                <c:pt idx="120679">
                  <c:v>57.0068359</c:v>
                </c:pt>
                <c:pt idx="120680">
                  <c:v>88.2568359</c:v>
                </c:pt>
                <c:pt idx="120681">
                  <c:v>99.60937499999996</c:v>
                </c:pt>
                <c:pt idx="120682">
                  <c:v>78.36914059999998</c:v>
                </c:pt>
                <c:pt idx="120683">
                  <c:v>37.8417969</c:v>
                </c:pt>
                <c:pt idx="120684">
                  <c:v>-20.5078125</c:v>
                </c:pt>
                <c:pt idx="120685">
                  <c:v>-57.4951172</c:v>
                </c:pt>
                <c:pt idx="120686">
                  <c:v>-87.890625</c:v>
                </c:pt>
                <c:pt idx="120687">
                  <c:v>-94.7265625</c:v>
                </c:pt>
                <c:pt idx="120688">
                  <c:v>-83.4960938</c:v>
                </c:pt>
                <c:pt idx="120689">
                  <c:v>-43.0908203</c:v>
                </c:pt>
                <c:pt idx="120690">
                  <c:v>10.6201172</c:v>
                </c:pt>
                <c:pt idx="120691">
                  <c:v>65.18554690000001</c:v>
                </c:pt>
                <c:pt idx="120692">
                  <c:v>88.5009766</c:v>
                </c:pt>
                <c:pt idx="120693">
                  <c:v>93.87207029999993</c:v>
                </c:pt>
                <c:pt idx="120694">
                  <c:v>75.19531249999996</c:v>
                </c:pt>
                <c:pt idx="120695">
                  <c:v>39.30664059999999</c:v>
                </c:pt>
                <c:pt idx="120696">
                  <c:v>-0.122070312</c:v>
                </c:pt>
                <c:pt idx="120697">
                  <c:v>-46.1425781</c:v>
                </c:pt>
                <c:pt idx="120698">
                  <c:v>-82.5195312</c:v>
                </c:pt>
                <c:pt idx="120699">
                  <c:v>-103.637695</c:v>
                </c:pt>
                <c:pt idx="120700">
                  <c:v>-92.6513672</c:v>
                </c:pt>
                <c:pt idx="120701">
                  <c:v>-48.828125</c:v>
                </c:pt>
                <c:pt idx="120702">
                  <c:v>-4.27246094</c:v>
                </c:pt>
                <c:pt idx="120703">
                  <c:v>48.0957031</c:v>
                </c:pt>
                <c:pt idx="120704">
                  <c:v>93.6279297</c:v>
                </c:pt>
                <c:pt idx="120705">
                  <c:v>97.0458984</c:v>
                </c:pt>
                <c:pt idx="120706">
                  <c:v>85.08300779999998</c:v>
                </c:pt>
                <c:pt idx="120707">
                  <c:v>51.6357422</c:v>
                </c:pt>
                <c:pt idx="120708">
                  <c:v>7.69042969</c:v>
                </c:pt>
                <c:pt idx="120709">
                  <c:v>-44.4335938</c:v>
                </c:pt>
                <c:pt idx="120710">
                  <c:v>-79.22363279999998</c:v>
                </c:pt>
                <c:pt idx="120711">
                  <c:v>-99.7314453</c:v>
                </c:pt>
                <c:pt idx="120712">
                  <c:v>-88.37890619999993</c:v>
                </c:pt>
                <c:pt idx="120713">
                  <c:v>-57.7392578</c:v>
                </c:pt>
                <c:pt idx="120714">
                  <c:v>-8.7890625</c:v>
                </c:pt>
                <c:pt idx="120715">
                  <c:v>41.015625</c:v>
                </c:pt>
                <c:pt idx="120716">
                  <c:v>83.8623047</c:v>
                </c:pt>
                <c:pt idx="120717">
                  <c:v>94.97070309999998</c:v>
                </c:pt>
                <c:pt idx="120718">
                  <c:v>89.11132809999998</c:v>
                </c:pt>
                <c:pt idx="120719">
                  <c:v>57.9833984</c:v>
                </c:pt>
                <c:pt idx="120720">
                  <c:v>11.2304688</c:v>
                </c:pt>
                <c:pt idx="120721">
                  <c:v>-37.3535156</c:v>
                </c:pt>
                <c:pt idx="120722">
                  <c:v>-81.66503909999996</c:v>
                </c:pt>
                <c:pt idx="120723">
                  <c:v>-102.783203</c:v>
                </c:pt>
                <c:pt idx="120724">
                  <c:v>-96.1914062</c:v>
                </c:pt>
                <c:pt idx="120725">
                  <c:v>-62.8662109</c:v>
                </c:pt>
                <c:pt idx="120726">
                  <c:v>-15.0146484</c:v>
                </c:pt>
                <c:pt idx="120727">
                  <c:v>37.3535156</c:v>
                </c:pt>
                <c:pt idx="120728">
                  <c:v>73.85253909999996</c:v>
                </c:pt>
                <c:pt idx="120729">
                  <c:v>96.80175779999998</c:v>
                </c:pt>
                <c:pt idx="120730">
                  <c:v>95.703125</c:v>
                </c:pt>
                <c:pt idx="120731">
                  <c:v>63.4765625</c:v>
                </c:pt>
                <c:pt idx="120732">
                  <c:v>13.0615234</c:v>
                </c:pt>
                <c:pt idx="120733">
                  <c:v>-27.4658203</c:v>
                </c:pt>
                <c:pt idx="120734">
                  <c:v>-72.3876953</c:v>
                </c:pt>
                <c:pt idx="120735">
                  <c:v>-95.3369141</c:v>
                </c:pt>
                <c:pt idx="120736">
                  <c:v>-90.2099609</c:v>
                </c:pt>
                <c:pt idx="120737">
                  <c:v>-61.2792969</c:v>
                </c:pt>
                <c:pt idx="120738">
                  <c:v>-21.9726562</c:v>
                </c:pt>
                <c:pt idx="120739">
                  <c:v>22.3388672</c:v>
                </c:pt>
                <c:pt idx="120740">
                  <c:v>70.4345703</c:v>
                </c:pt>
                <c:pt idx="120741">
                  <c:v>98.75488279999998</c:v>
                </c:pt>
                <c:pt idx="120742">
                  <c:v>89.9658203</c:v>
                </c:pt>
                <c:pt idx="120743">
                  <c:v>65.9179688</c:v>
                </c:pt>
                <c:pt idx="120744">
                  <c:v>24.5361328</c:v>
                </c:pt>
                <c:pt idx="120745">
                  <c:v>-23.4375</c:v>
                </c:pt>
                <c:pt idx="120746">
                  <c:v>-68.9697266</c:v>
                </c:pt>
                <c:pt idx="120747">
                  <c:v>-92.5292969</c:v>
                </c:pt>
                <c:pt idx="120748">
                  <c:v>-91.796875</c:v>
                </c:pt>
                <c:pt idx="120749">
                  <c:v>-69.8242188</c:v>
                </c:pt>
                <c:pt idx="120750">
                  <c:v>-33.81347659999999</c:v>
                </c:pt>
                <c:pt idx="120751">
                  <c:v>21.6064453</c:v>
                </c:pt>
                <c:pt idx="120752">
                  <c:v>64.6972656</c:v>
                </c:pt>
                <c:pt idx="120753">
                  <c:v>88.5009766</c:v>
                </c:pt>
                <c:pt idx="120754">
                  <c:v>96.1914062</c:v>
                </c:pt>
                <c:pt idx="120755">
                  <c:v>77.8808594</c:v>
                </c:pt>
                <c:pt idx="120756">
                  <c:v>34.17968749999999</c:v>
                </c:pt>
                <c:pt idx="120757">
                  <c:v>-14.0380859</c:v>
                </c:pt>
                <c:pt idx="120758">
                  <c:v>-56.3964844</c:v>
                </c:pt>
                <c:pt idx="120759">
                  <c:v>-87.6464844</c:v>
                </c:pt>
                <c:pt idx="120760">
                  <c:v>-101.928711</c:v>
                </c:pt>
                <c:pt idx="120761">
                  <c:v>-84.9609375</c:v>
                </c:pt>
                <c:pt idx="120762">
                  <c:v>-41.7480469</c:v>
                </c:pt>
                <c:pt idx="120763">
                  <c:v>14.7705078</c:v>
                </c:pt>
                <c:pt idx="120764">
                  <c:v>59.2041016</c:v>
                </c:pt>
                <c:pt idx="120765">
                  <c:v>86.42578119999993</c:v>
                </c:pt>
                <c:pt idx="120766">
                  <c:v>94.4824219</c:v>
                </c:pt>
                <c:pt idx="120767">
                  <c:v>79.5898438</c:v>
                </c:pt>
                <c:pt idx="120768">
                  <c:v>46.0205078</c:v>
                </c:pt>
                <c:pt idx="120769">
                  <c:v>-4.63867188</c:v>
                </c:pt>
                <c:pt idx="120770">
                  <c:v>-46.6308594</c:v>
                </c:pt>
                <c:pt idx="120771">
                  <c:v>-82.3974609</c:v>
                </c:pt>
                <c:pt idx="120772">
                  <c:v>-97.2900391</c:v>
                </c:pt>
                <c:pt idx="120773">
                  <c:v>-84.7167969</c:v>
                </c:pt>
                <c:pt idx="120774">
                  <c:v>-53.34472659999999</c:v>
                </c:pt>
                <c:pt idx="120775">
                  <c:v>-0.854492188</c:v>
                </c:pt>
                <c:pt idx="120776">
                  <c:v>51.1474609</c:v>
                </c:pt>
                <c:pt idx="120777">
                  <c:v>89.4775391</c:v>
                </c:pt>
                <c:pt idx="120778">
                  <c:v>99.85351559999998</c:v>
                </c:pt>
                <c:pt idx="120779">
                  <c:v>86.05957029999998</c:v>
                </c:pt>
                <c:pt idx="120780">
                  <c:v>49.4384766</c:v>
                </c:pt>
                <c:pt idx="120781">
                  <c:v>-1.46484375</c:v>
                </c:pt>
                <c:pt idx="120782">
                  <c:v>-44.3115234</c:v>
                </c:pt>
                <c:pt idx="120783">
                  <c:v>-87.6464844</c:v>
                </c:pt>
                <c:pt idx="120784">
                  <c:v>-106.567383</c:v>
                </c:pt>
                <c:pt idx="120785">
                  <c:v>-90.08789059999998</c:v>
                </c:pt>
                <c:pt idx="120786">
                  <c:v>-57.1289062</c:v>
                </c:pt>
                <c:pt idx="120787">
                  <c:v>-5.98144531</c:v>
                </c:pt>
                <c:pt idx="120788">
                  <c:v>41.9921875</c:v>
                </c:pt>
                <c:pt idx="120789">
                  <c:v>83.6181641</c:v>
                </c:pt>
                <c:pt idx="120790">
                  <c:v>98.2666016</c:v>
                </c:pt>
                <c:pt idx="120791">
                  <c:v>90.33203119999993</c:v>
                </c:pt>
                <c:pt idx="120792">
                  <c:v>57.9833984</c:v>
                </c:pt>
                <c:pt idx="120793">
                  <c:v>11.2304688</c:v>
                </c:pt>
                <c:pt idx="120794">
                  <c:v>-38.3300781</c:v>
                </c:pt>
                <c:pt idx="120795">
                  <c:v>-79.34570309999998</c:v>
                </c:pt>
                <c:pt idx="120796">
                  <c:v>-100.097656</c:v>
                </c:pt>
                <c:pt idx="120797">
                  <c:v>-91.55273440000001</c:v>
                </c:pt>
                <c:pt idx="120798">
                  <c:v>-54.93164059999999</c:v>
                </c:pt>
                <c:pt idx="120799">
                  <c:v>-10.6201172</c:v>
                </c:pt>
                <c:pt idx="120800">
                  <c:v>36.3769531</c:v>
                </c:pt>
                <c:pt idx="120801">
                  <c:v>81.9091797</c:v>
                </c:pt>
                <c:pt idx="120802">
                  <c:v>98.38867190000001</c:v>
                </c:pt>
                <c:pt idx="120803">
                  <c:v>95.4589844</c:v>
                </c:pt>
                <c:pt idx="120804">
                  <c:v>62.2558594</c:v>
                </c:pt>
                <c:pt idx="120805">
                  <c:v>15.3808594</c:v>
                </c:pt>
                <c:pt idx="120806">
                  <c:v>-40.2832031</c:v>
                </c:pt>
                <c:pt idx="120807">
                  <c:v>-71.2890625</c:v>
                </c:pt>
                <c:pt idx="120808">
                  <c:v>-95.82519529999998</c:v>
                </c:pt>
                <c:pt idx="120809">
                  <c:v>-98.1445312</c:v>
                </c:pt>
                <c:pt idx="120810">
                  <c:v>-65.18554690000001</c:v>
                </c:pt>
                <c:pt idx="120811">
                  <c:v>-13.4277344</c:v>
                </c:pt>
                <c:pt idx="120812">
                  <c:v>30.6396484</c:v>
                </c:pt>
                <c:pt idx="120813">
                  <c:v>72.50976559999998</c:v>
                </c:pt>
                <c:pt idx="120814">
                  <c:v>101.196289</c:v>
                </c:pt>
                <c:pt idx="120815">
                  <c:v>98.1445312</c:v>
                </c:pt>
                <c:pt idx="120816">
                  <c:v>67.50488279999998</c:v>
                </c:pt>
                <c:pt idx="120817">
                  <c:v>22.8271484</c:v>
                </c:pt>
                <c:pt idx="120818">
                  <c:v>-26.6113281</c:v>
                </c:pt>
                <c:pt idx="120819">
                  <c:v>-69.0917969</c:v>
                </c:pt>
                <c:pt idx="120820">
                  <c:v>-97.65625</c:v>
                </c:pt>
                <c:pt idx="120821">
                  <c:v>-96.67968749999996</c:v>
                </c:pt>
                <c:pt idx="120822">
                  <c:v>-70.55664059999998</c:v>
                </c:pt>
                <c:pt idx="120823">
                  <c:v>-26.7333984</c:v>
                </c:pt>
                <c:pt idx="120824">
                  <c:v>25.390625</c:v>
                </c:pt>
                <c:pt idx="120825">
                  <c:v>68.2373047</c:v>
                </c:pt>
                <c:pt idx="120826">
                  <c:v>90.6982422</c:v>
                </c:pt>
                <c:pt idx="120827">
                  <c:v>95.0927734</c:v>
                </c:pt>
                <c:pt idx="120828">
                  <c:v>79.22363279999998</c:v>
                </c:pt>
                <c:pt idx="120829">
                  <c:v>38.4521484</c:v>
                </c:pt>
                <c:pt idx="120830">
                  <c:v>-19.53125</c:v>
                </c:pt>
                <c:pt idx="120831">
                  <c:v>-57.4951172</c:v>
                </c:pt>
                <c:pt idx="120832">
                  <c:v>-88.0126953</c:v>
                </c:pt>
                <c:pt idx="120833">
                  <c:v>-96.80175779999998</c:v>
                </c:pt>
                <c:pt idx="120834">
                  <c:v>-79.5898438</c:v>
                </c:pt>
                <c:pt idx="120835">
                  <c:v>-35.15625</c:v>
                </c:pt>
                <c:pt idx="120836">
                  <c:v>9.39941406</c:v>
                </c:pt>
                <c:pt idx="120837">
                  <c:v>58.9599609</c:v>
                </c:pt>
                <c:pt idx="120838">
                  <c:v>93.9941406</c:v>
                </c:pt>
                <c:pt idx="120839">
                  <c:v>99.7314453</c:v>
                </c:pt>
                <c:pt idx="120840">
                  <c:v>81.7871094</c:v>
                </c:pt>
                <c:pt idx="120841">
                  <c:v>43.5791016</c:v>
                </c:pt>
                <c:pt idx="120842">
                  <c:v>-7.324218749999996</c:v>
                </c:pt>
                <c:pt idx="120843">
                  <c:v>-55.4199219</c:v>
                </c:pt>
                <c:pt idx="120844">
                  <c:v>-85.20507809999994</c:v>
                </c:pt>
                <c:pt idx="120845">
                  <c:v>-92.1630859</c:v>
                </c:pt>
                <c:pt idx="120846">
                  <c:v>-80.68847659999993</c:v>
                </c:pt>
                <c:pt idx="120847">
                  <c:v>-46.2646484</c:v>
                </c:pt>
                <c:pt idx="120848">
                  <c:v>6.95800781</c:v>
                </c:pt>
                <c:pt idx="120849">
                  <c:v>53.9550781</c:v>
                </c:pt>
                <c:pt idx="120850">
                  <c:v>87.4023438</c:v>
                </c:pt>
                <c:pt idx="120851">
                  <c:v>105.224609</c:v>
                </c:pt>
                <c:pt idx="120852">
                  <c:v>82.5195312</c:v>
                </c:pt>
                <c:pt idx="120853">
                  <c:v>48.828125</c:v>
                </c:pt>
                <c:pt idx="120854">
                  <c:v>4.51660156</c:v>
                </c:pt>
                <c:pt idx="120855">
                  <c:v>-50.9033203</c:v>
                </c:pt>
                <c:pt idx="120856">
                  <c:v>-86.18164059999998</c:v>
                </c:pt>
                <c:pt idx="120857">
                  <c:v>-96.67968749999996</c:v>
                </c:pt>
                <c:pt idx="120858">
                  <c:v>-83.2519531</c:v>
                </c:pt>
                <c:pt idx="120859">
                  <c:v>-49.4384766</c:v>
                </c:pt>
                <c:pt idx="120860">
                  <c:v>-7.69042969</c:v>
                </c:pt>
                <c:pt idx="120861">
                  <c:v>44.4335938</c:v>
                </c:pt>
                <c:pt idx="120862">
                  <c:v>81.7871094</c:v>
                </c:pt>
                <c:pt idx="120863">
                  <c:v>101.074219</c:v>
                </c:pt>
                <c:pt idx="120864">
                  <c:v>85.8154297</c:v>
                </c:pt>
                <c:pt idx="120865">
                  <c:v>57.1289062</c:v>
                </c:pt>
                <c:pt idx="120866">
                  <c:v>3.54003906</c:v>
                </c:pt>
                <c:pt idx="120867">
                  <c:v>-41.9921875</c:v>
                </c:pt>
                <c:pt idx="120868">
                  <c:v>-78.2470703</c:v>
                </c:pt>
                <c:pt idx="120869">
                  <c:v>-95.82519529999998</c:v>
                </c:pt>
                <c:pt idx="120870">
                  <c:v>-87.6464844</c:v>
                </c:pt>
                <c:pt idx="120871">
                  <c:v>-57.7392578</c:v>
                </c:pt>
                <c:pt idx="120872">
                  <c:v>-11.8408203</c:v>
                </c:pt>
                <c:pt idx="120873">
                  <c:v>40.6494141</c:v>
                </c:pt>
                <c:pt idx="120874">
                  <c:v>76.7822266</c:v>
                </c:pt>
                <c:pt idx="120875">
                  <c:v>102.050781</c:v>
                </c:pt>
                <c:pt idx="120876">
                  <c:v>88.5009766</c:v>
                </c:pt>
                <c:pt idx="120877">
                  <c:v>59.2041016</c:v>
                </c:pt>
                <c:pt idx="120878">
                  <c:v>21.3623047</c:v>
                </c:pt>
                <c:pt idx="120879">
                  <c:v>-26.7333984</c:v>
                </c:pt>
                <c:pt idx="120880">
                  <c:v>-78.4912109</c:v>
                </c:pt>
                <c:pt idx="120881">
                  <c:v>-99.4873047</c:v>
                </c:pt>
                <c:pt idx="120882">
                  <c:v>-95.5810547</c:v>
                </c:pt>
                <c:pt idx="120883">
                  <c:v>-70.80078119999993</c:v>
                </c:pt>
                <c:pt idx="120884">
                  <c:v>-25.2685547</c:v>
                </c:pt>
                <c:pt idx="120885">
                  <c:v>32.5927734</c:v>
                </c:pt>
                <c:pt idx="120886">
                  <c:v>78.7353516</c:v>
                </c:pt>
                <c:pt idx="120887">
                  <c:v>99.4873047</c:v>
                </c:pt>
                <c:pt idx="120888">
                  <c:v>91.4306641</c:v>
                </c:pt>
                <c:pt idx="120889">
                  <c:v>63.4765625</c:v>
                </c:pt>
                <c:pt idx="120890">
                  <c:v>19.7753906</c:v>
                </c:pt>
                <c:pt idx="120891">
                  <c:v>-26.0009766</c:v>
                </c:pt>
                <c:pt idx="120892">
                  <c:v>-68.2373047</c:v>
                </c:pt>
                <c:pt idx="120893">
                  <c:v>-88.13476559999998</c:v>
                </c:pt>
                <c:pt idx="120894">
                  <c:v>-92.77343749999996</c:v>
                </c:pt>
                <c:pt idx="120895">
                  <c:v>-70.55664059999998</c:v>
                </c:pt>
                <c:pt idx="120896">
                  <c:v>-28.5644531</c:v>
                </c:pt>
                <c:pt idx="120897">
                  <c:v>19.6533203</c:v>
                </c:pt>
                <c:pt idx="120898">
                  <c:v>66.40625</c:v>
                </c:pt>
                <c:pt idx="120899">
                  <c:v>96.1914062</c:v>
                </c:pt>
                <c:pt idx="120900">
                  <c:v>98.0224609</c:v>
                </c:pt>
                <c:pt idx="120901">
                  <c:v>73.9746094</c:v>
                </c:pt>
                <c:pt idx="120902">
                  <c:v>35.8886719</c:v>
                </c:pt>
                <c:pt idx="120903">
                  <c:v>-14.4042969</c:v>
                </c:pt>
                <c:pt idx="120904">
                  <c:v>-65.0634766</c:v>
                </c:pt>
                <c:pt idx="120905">
                  <c:v>-91.4306641</c:v>
                </c:pt>
                <c:pt idx="120906">
                  <c:v>-98.75488279999998</c:v>
                </c:pt>
                <c:pt idx="120907">
                  <c:v>-73.48632809999998</c:v>
                </c:pt>
                <c:pt idx="120908">
                  <c:v>-36.4990234</c:v>
                </c:pt>
                <c:pt idx="120909">
                  <c:v>10.7421875</c:v>
                </c:pt>
                <c:pt idx="120910">
                  <c:v>56.640625</c:v>
                </c:pt>
                <c:pt idx="120911">
                  <c:v>89.7216797</c:v>
                </c:pt>
                <c:pt idx="120912">
                  <c:v>104.370117</c:v>
                </c:pt>
                <c:pt idx="120913">
                  <c:v>82.7636719</c:v>
                </c:pt>
                <c:pt idx="120914">
                  <c:v>49.3164062</c:v>
                </c:pt>
                <c:pt idx="120915">
                  <c:v>-5.37109375</c:v>
                </c:pt>
                <c:pt idx="120916">
                  <c:v>-54.0771484</c:v>
                </c:pt>
                <c:pt idx="120917">
                  <c:v>-90.94238279999998</c:v>
                </c:pt>
                <c:pt idx="120918">
                  <c:v>-102.539062</c:v>
                </c:pt>
                <c:pt idx="120919">
                  <c:v>-85.08300779999998</c:v>
                </c:pt>
                <c:pt idx="120920">
                  <c:v>-44.0673828</c:v>
                </c:pt>
                <c:pt idx="120921">
                  <c:v>4.394531249999993</c:v>
                </c:pt>
                <c:pt idx="120922">
                  <c:v>50.9033203</c:v>
                </c:pt>
                <c:pt idx="120923">
                  <c:v>82.15332029999998</c:v>
                </c:pt>
                <c:pt idx="120924">
                  <c:v>97.4121094</c:v>
                </c:pt>
                <c:pt idx="120925">
                  <c:v>86.42578119999993</c:v>
                </c:pt>
                <c:pt idx="120926">
                  <c:v>40.0390625</c:v>
                </c:pt>
                <c:pt idx="120927">
                  <c:v>-7.56835938</c:v>
                </c:pt>
                <c:pt idx="120928">
                  <c:v>-51.7578125</c:v>
                </c:pt>
                <c:pt idx="120929">
                  <c:v>-81.66503909999996</c:v>
                </c:pt>
                <c:pt idx="120930">
                  <c:v>-97.5341797</c:v>
                </c:pt>
                <c:pt idx="120931">
                  <c:v>-85.20507809999994</c:v>
                </c:pt>
                <c:pt idx="120932">
                  <c:v>-51.6357422</c:v>
                </c:pt>
                <c:pt idx="120933">
                  <c:v>10.7421875</c:v>
                </c:pt>
                <c:pt idx="120934">
                  <c:v>49.80468749999996</c:v>
                </c:pt>
                <c:pt idx="120935">
                  <c:v>85.08300779999998</c:v>
                </c:pt>
                <c:pt idx="120936">
                  <c:v>96.4355469</c:v>
                </c:pt>
                <c:pt idx="120937">
                  <c:v>90.6982422</c:v>
                </c:pt>
                <c:pt idx="120938">
                  <c:v>52.6123047</c:v>
                </c:pt>
                <c:pt idx="120939">
                  <c:v>7.44628906</c:v>
                </c:pt>
                <c:pt idx="120940">
                  <c:v>-39.7949219</c:v>
                </c:pt>
                <c:pt idx="120941">
                  <c:v>-78.4912109</c:v>
                </c:pt>
                <c:pt idx="120942">
                  <c:v>-98.5107422</c:v>
                </c:pt>
                <c:pt idx="120943">
                  <c:v>-88.0126953</c:v>
                </c:pt>
                <c:pt idx="120944">
                  <c:v>-57.8613281</c:v>
                </c:pt>
                <c:pt idx="120945">
                  <c:v>-7.812499999999997</c:v>
                </c:pt>
                <c:pt idx="120946">
                  <c:v>47.7294922</c:v>
                </c:pt>
                <c:pt idx="120947">
                  <c:v>88.37890619999993</c:v>
                </c:pt>
                <c:pt idx="120948">
                  <c:v>94.97070309999998</c:v>
                </c:pt>
                <c:pt idx="120949">
                  <c:v>92.77343749999996</c:v>
                </c:pt>
                <c:pt idx="120950">
                  <c:v>59.5703125</c:v>
                </c:pt>
                <c:pt idx="120951">
                  <c:v>9.39941406</c:v>
                </c:pt>
                <c:pt idx="120952">
                  <c:v>-31.6162109</c:v>
                </c:pt>
                <c:pt idx="120953">
                  <c:v>-72.9980469</c:v>
                </c:pt>
                <c:pt idx="120954">
                  <c:v>-94.6044922</c:v>
                </c:pt>
                <c:pt idx="120955">
                  <c:v>-91.6748047</c:v>
                </c:pt>
                <c:pt idx="120956">
                  <c:v>-60.9130859</c:v>
                </c:pt>
                <c:pt idx="120957">
                  <c:v>-17.3339844</c:v>
                </c:pt>
                <c:pt idx="120958">
                  <c:v>26.2451172</c:v>
                </c:pt>
                <c:pt idx="120959">
                  <c:v>78.36914059999998</c:v>
                </c:pt>
                <c:pt idx="120960">
                  <c:v>98.38867190000001</c:v>
                </c:pt>
                <c:pt idx="120961">
                  <c:v>93.5058594</c:v>
                </c:pt>
                <c:pt idx="120962">
                  <c:v>65.55175779999998</c:v>
                </c:pt>
                <c:pt idx="120963">
                  <c:v>29.6630859</c:v>
                </c:pt>
                <c:pt idx="120964">
                  <c:v>-26.7333984</c:v>
                </c:pt>
                <c:pt idx="120965">
                  <c:v>-75.6835938</c:v>
                </c:pt>
                <c:pt idx="120966">
                  <c:v>-94.3603516</c:v>
                </c:pt>
                <c:pt idx="120967">
                  <c:v>-92.6513672</c:v>
                </c:pt>
                <c:pt idx="120968">
                  <c:v>-66.52832029999998</c:v>
                </c:pt>
                <c:pt idx="120969">
                  <c:v>-26.9775391</c:v>
                </c:pt>
                <c:pt idx="120970">
                  <c:v>18.7988281</c:v>
                </c:pt>
                <c:pt idx="120971">
                  <c:v>62.8662109</c:v>
                </c:pt>
                <c:pt idx="120972">
                  <c:v>95.2148438</c:v>
                </c:pt>
                <c:pt idx="120973">
                  <c:v>94.1162109</c:v>
                </c:pt>
                <c:pt idx="120974">
                  <c:v>73.85253909999996</c:v>
                </c:pt>
                <c:pt idx="120975">
                  <c:v>32.3486328</c:v>
                </c:pt>
                <c:pt idx="120976">
                  <c:v>-17.3339844</c:v>
                </c:pt>
                <c:pt idx="120977">
                  <c:v>-66.40625</c:v>
                </c:pt>
                <c:pt idx="120978">
                  <c:v>-92.2851562</c:v>
                </c:pt>
                <c:pt idx="120979">
                  <c:v>-98.9990234</c:v>
                </c:pt>
                <c:pt idx="120980">
                  <c:v>-71.1669922</c:v>
                </c:pt>
                <c:pt idx="120981">
                  <c:v>-31.6162109</c:v>
                </c:pt>
                <c:pt idx="120982">
                  <c:v>16.1132812</c:v>
                </c:pt>
                <c:pt idx="120983">
                  <c:v>63.8427734</c:v>
                </c:pt>
                <c:pt idx="120984">
                  <c:v>94.7265625</c:v>
                </c:pt>
                <c:pt idx="120985">
                  <c:v>96.4355469</c:v>
                </c:pt>
                <c:pt idx="120986">
                  <c:v>77.0263672</c:v>
                </c:pt>
                <c:pt idx="120987">
                  <c:v>35.15625</c:v>
                </c:pt>
                <c:pt idx="120988">
                  <c:v>-11.8408203</c:v>
                </c:pt>
                <c:pt idx="120989">
                  <c:v>-60.3027344</c:v>
                </c:pt>
                <c:pt idx="120990">
                  <c:v>-92.5292969</c:v>
                </c:pt>
                <c:pt idx="120991">
                  <c:v>-99.4873047</c:v>
                </c:pt>
                <c:pt idx="120992">
                  <c:v>-80.078125</c:v>
                </c:pt>
                <c:pt idx="120993">
                  <c:v>-52.1240234</c:v>
                </c:pt>
                <c:pt idx="120994">
                  <c:v>3.29589844</c:v>
                </c:pt>
                <c:pt idx="120995">
                  <c:v>49.5605469</c:v>
                </c:pt>
                <c:pt idx="120996">
                  <c:v>90.82031249999996</c:v>
                </c:pt>
                <c:pt idx="120997">
                  <c:v>96.92382809999998</c:v>
                </c:pt>
                <c:pt idx="120998">
                  <c:v>85.5712891</c:v>
                </c:pt>
                <c:pt idx="120999">
                  <c:v>45.6542969</c:v>
                </c:pt>
                <c:pt idx="121000">
                  <c:v>-1.58691406</c:v>
                </c:pt>
                <c:pt idx="121001">
                  <c:v>-48.4619141</c:v>
                </c:pt>
                <c:pt idx="121002">
                  <c:v>-82.7636719</c:v>
                </c:pt>
                <c:pt idx="121003">
                  <c:v>-99.4873047</c:v>
                </c:pt>
                <c:pt idx="121004">
                  <c:v>-84.10644529999998</c:v>
                </c:pt>
                <c:pt idx="121005">
                  <c:v>-49.3164062</c:v>
                </c:pt>
                <c:pt idx="121006">
                  <c:v>-0.610351562</c:v>
                </c:pt>
                <c:pt idx="121007">
                  <c:v>48.5839844</c:v>
                </c:pt>
                <c:pt idx="121008">
                  <c:v>87.4023438</c:v>
                </c:pt>
                <c:pt idx="121009">
                  <c:v>102.661133</c:v>
                </c:pt>
                <c:pt idx="121010">
                  <c:v>86.42578119999993</c:v>
                </c:pt>
                <c:pt idx="121011">
                  <c:v>57.3730469</c:v>
                </c:pt>
                <c:pt idx="121012">
                  <c:v>-0.122070312</c:v>
                </c:pt>
                <c:pt idx="121013">
                  <c:v>-46.875</c:v>
                </c:pt>
                <c:pt idx="121014">
                  <c:v>-82.15332029999998</c:v>
                </c:pt>
                <c:pt idx="121015">
                  <c:v>-102.416992</c:v>
                </c:pt>
                <c:pt idx="121016">
                  <c:v>-88.62304690000001</c:v>
                </c:pt>
                <c:pt idx="121017">
                  <c:v>-56.7626953</c:v>
                </c:pt>
                <c:pt idx="121018">
                  <c:v>-12.6953125</c:v>
                </c:pt>
                <c:pt idx="121019">
                  <c:v>42.8466797</c:v>
                </c:pt>
                <c:pt idx="121020">
                  <c:v>80.9326172</c:v>
                </c:pt>
                <c:pt idx="121021">
                  <c:v>100.585938</c:v>
                </c:pt>
                <c:pt idx="121022">
                  <c:v>88.5009766</c:v>
                </c:pt>
                <c:pt idx="121023">
                  <c:v>55.9082031</c:v>
                </c:pt>
                <c:pt idx="121024">
                  <c:v>13.4277344</c:v>
                </c:pt>
                <c:pt idx="121025">
                  <c:v>-41.015625</c:v>
                </c:pt>
                <c:pt idx="121026">
                  <c:v>-80.078125</c:v>
                </c:pt>
                <c:pt idx="121027">
                  <c:v>-99.3652344</c:v>
                </c:pt>
                <c:pt idx="121028">
                  <c:v>-90.6982422</c:v>
                </c:pt>
                <c:pt idx="121029">
                  <c:v>-59.6923828</c:v>
                </c:pt>
                <c:pt idx="121030">
                  <c:v>-13.3056641</c:v>
                </c:pt>
                <c:pt idx="121031">
                  <c:v>37.7197266</c:v>
                </c:pt>
                <c:pt idx="121032">
                  <c:v>78.0029297</c:v>
                </c:pt>
                <c:pt idx="121033">
                  <c:v>99.4873047</c:v>
                </c:pt>
                <c:pt idx="121034">
                  <c:v>87.15820309999998</c:v>
                </c:pt>
                <c:pt idx="121035">
                  <c:v>61.6455078</c:v>
                </c:pt>
                <c:pt idx="121036">
                  <c:v>29.1748047</c:v>
                </c:pt>
                <c:pt idx="121037">
                  <c:v>-24.2919922</c:v>
                </c:pt>
                <c:pt idx="121038">
                  <c:v>-70.0683594</c:v>
                </c:pt>
                <c:pt idx="121039">
                  <c:v>-101.68457</c:v>
                </c:pt>
                <c:pt idx="121040">
                  <c:v>-98.75488279999998</c:v>
                </c:pt>
                <c:pt idx="121041">
                  <c:v>-71.4111328</c:v>
                </c:pt>
                <c:pt idx="121042">
                  <c:v>-20.2636719</c:v>
                </c:pt>
                <c:pt idx="121043">
                  <c:v>20.8740234</c:v>
                </c:pt>
                <c:pt idx="121044">
                  <c:v>71.5332031</c:v>
                </c:pt>
                <c:pt idx="121045">
                  <c:v>102.416992</c:v>
                </c:pt>
                <c:pt idx="121046">
                  <c:v>98.38867190000001</c:v>
                </c:pt>
                <c:pt idx="121047">
                  <c:v>75.5615234</c:v>
                </c:pt>
                <c:pt idx="121048">
                  <c:v>32.2265625</c:v>
                </c:pt>
                <c:pt idx="121049">
                  <c:v>-23.8037109</c:v>
                </c:pt>
                <c:pt idx="121050">
                  <c:v>-65.55175779999998</c:v>
                </c:pt>
                <c:pt idx="121051">
                  <c:v>-88.9892578</c:v>
                </c:pt>
                <c:pt idx="121052">
                  <c:v>-90.82031249999996</c:v>
                </c:pt>
                <c:pt idx="121053">
                  <c:v>-71.0449219</c:v>
                </c:pt>
                <c:pt idx="121054">
                  <c:v>-31.4941406</c:v>
                </c:pt>
                <c:pt idx="121055">
                  <c:v>21.2402344</c:v>
                </c:pt>
                <c:pt idx="121056">
                  <c:v>62.3779297</c:v>
                </c:pt>
                <c:pt idx="121057">
                  <c:v>101.074219</c:v>
                </c:pt>
                <c:pt idx="121058">
                  <c:v>102.294922</c:v>
                </c:pt>
                <c:pt idx="121059">
                  <c:v>77.27050779999998</c:v>
                </c:pt>
                <c:pt idx="121060">
                  <c:v>34.6679688</c:v>
                </c:pt>
                <c:pt idx="121061">
                  <c:v>-16.1132812</c:v>
                </c:pt>
                <c:pt idx="121062">
                  <c:v>-62.8662109</c:v>
                </c:pt>
                <c:pt idx="121063">
                  <c:v>-91.1865234</c:v>
                </c:pt>
                <c:pt idx="121064">
                  <c:v>-98.9990234</c:v>
                </c:pt>
                <c:pt idx="121065">
                  <c:v>-80.2001953</c:v>
                </c:pt>
                <c:pt idx="121066">
                  <c:v>-40.1611328</c:v>
                </c:pt>
                <c:pt idx="121067">
                  <c:v>11.8408203</c:v>
                </c:pt>
                <c:pt idx="121068">
                  <c:v>61.8896484</c:v>
                </c:pt>
                <c:pt idx="121069">
                  <c:v>94.2382812</c:v>
                </c:pt>
                <c:pt idx="121070">
                  <c:v>97.65625</c:v>
                </c:pt>
                <c:pt idx="121071">
                  <c:v>81.17675779999993</c:v>
                </c:pt>
                <c:pt idx="121072">
                  <c:v>42.3583984</c:v>
                </c:pt>
                <c:pt idx="121073">
                  <c:v>-10.7421875</c:v>
                </c:pt>
                <c:pt idx="121074">
                  <c:v>-52.1240234</c:v>
                </c:pt>
                <c:pt idx="121075">
                  <c:v>-84.8388672</c:v>
                </c:pt>
                <c:pt idx="121076">
                  <c:v>-99.85351559999998</c:v>
                </c:pt>
                <c:pt idx="121077">
                  <c:v>-81.0546875</c:v>
                </c:pt>
                <c:pt idx="121078">
                  <c:v>-45.2880859</c:v>
                </c:pt>
                <c:pt idx="121079">
                  <c:v>7.812499999999997</c:v>
                </c:pt>
                <c:pt idx="121080">
                  <c:v>54.0771484</c:v>
                </c:pt>
                <c:pt idx="121081">
                  <c:v>85.20507809999994</c:v>
                </c:pt>
                <c:pt idx="121082">
                  <c:v>96.67968749999996</c:v>
                </c:pt>
                <c:pt idx="121083">
                  <c:v>85.3271484</c:v>
                </c:pt>
                <c:pt idx="121084">
                  <c:v>50.0488281</c:v>
                </c:pt>
                <c:pt idx="121085">
                  <c:v>1.22070312</c:v>
                </c:pt>
                <c:pt idx="121086">
                  <c:v>-44.4335938</c:v>
                </c:pt>
                <c:pt idx="121087">
                  <c:v>-83.984375</c:v>
                </c:pt>
                <c:pt idx="121088">
                  <c:v>-99.1210938</c:v>
                </c:pt>
                <c:pt idx="121089">
                  <c:v>-82.27539059999994</c:v>
                </c:pt>
                <c:pt idx="121090">
                  <c:v>-47.6074219</c:v>
                </c:pt>
                <c:pt idx="121091">
                  <c:v>-2.19726562</c:v>
                </c:pt>
                <c:pt idx="121092">
                  <c:v>50.6591797</c:v>
                </c:pt>
                <c:pt idx="121093">
                  <c:v>81.4208984</c:v>
                </c:pt>
                <c:pt idx="121094">
                  <c:v>95.2148438</c:v>
                </c:pt>
                <c:pt idx="121095">
                  <c:v>92.0410156</c:v>
                </c:pt>
                <c:pt idx="121096">
                  <c:v>61.7675781</c:v>
                </c:pt>
                <c:pt idx="121097">
                  <c:v>4.882812499999997</c:v>
                </c:pt>
                <c:pt idx="121098">
                  <c:v>-41.6259766</c:v>
                </c:pt>
                <c:pt idx="121099">
                  <c:v>-81.0546875</c:v>
                </c:pt>
                <c:pt idx="121100">
                  <c:v>-98.5107422</c:v>
                </c:pt>
                <c:pt idx="121101">
                  <c:v>-87.6464844</c:v>
                </c:pt>
                <c:pt idx="121102">
                  <c:v>-61.15722659999999</c:v>
                </c:pt>
                <c:pt idx="121103">
                  <c:v>-13.5498047</c:v>
                </c:pt>
                <c:pt idx="121104">
                  <c:v>31.98242189999997</c:v>
                </c:pt>
                <c:pt idx="121105">
                  <c:v>81.9091797</c:v>
                </c:pt>
                <c:pt idx="121106">
                  <c:v>103.149414</c:v>
                </c:pt>
                <c:pt idx="121107">
                  <c:v>93.2617188</c:v>
                </c:pt>
                <c:pt idx="121108">
                  <c:v>60.0585938</c:v>
                </c:pt>
                <c:pt idx="121109">
                  <c:v>16.4794922</c:v>
                </c:pt>
                <c:pt idx="121110">
                  <c:v>-38.8183594</c:v>
                </c:pt>
                <c:pt idx="121111">
                  <c:v>-77.27050779999998</c:v>
                </c:pt>
                <c:pt idx="121112">
                  <c:v>-94.4824219</c:v>
                </c:pt>
                <c:pt idx="121113">
                  <c:v>-97.1679688</c:v>
                </c:pt>
                <c:pt idx="121114">
                  <c:v>-63.5986328</c:v>
                </c:pt>
                <c:pt idx="121115">
                  <c:v>-23.3154297</c:v>
                </c:pt>
                <c:pt idx="121116">
                  <c:v>28.1982422</c:v>
                </c:pt>
                <c:pt idx="121117">
                  <c:v>74.0966797</c:v>
                </c:pt>
                <c:pt idx="121118">
                  <c:v>89.7216797</c:v>
                </c:pt>
                <c:pt idx="121119">
                  <c:v>93.38378909999996</c:v>
                </c:pt>
                <c:pt idx="121120">
                  <c:v>65.9179688</c:v>
                </c:pt>
                <c:pt idx="121121">
                  <c:v>23.9257812</c:v>
                </c:pt>
                <c:pt idx="121122">
                  <c:v>-26.7333984</c:v>
                </c:pt>
                <c:pt idx="121123">
                  <c:v>-74.0966797</c:v>
                </c:pt>
                <c:pt idx="121124">
                  <c:v>-93.2617188</c:v>
                </c:pt>
                <c:pt idx="121125">
                  <c:v>-97.77832029999998</c:v>
                </c:pt>
                <c:pt idx="121126">
                  <c:v>-70.1904297</c:v>
                </c:pt>
                <c:pt idx="121127">
                  <c:v>-26.3671875</c:v>
                </c:pt>
                <c:pt idx="121128">
                  <c:v>21.9726562</c:v>
                </c:pt>
                <c:pt idx="121129">
                  <c:v>67.13867190000001</c:v>
                </c:pt>
                <c:pt idx="121130">
                  <c:v>92.1630859</c:v>
                </c:pt>
                <c:pt idx="121131">
                  <c:v>95.703125</c:v>
                </c:pt>
                <c:pt idx="121132">
                  <c:v>76.0498047</c:v>
                </c:pt>
                <c:pt idx="121133">
                  <c:v>29.6630859</c:v>
                </c:pt>
                <c:pt idx="121134">
                  <c:v>-20.1416016</c:v>
                </c:pt>
                <c:pt idx="121135">
                  <c:v>-63.4765625</c:v>
                </c:pt>
                <c:pt idx="121136">
                  <c:v>-90.57617190000001</c:v>
                </c:pt>
                <c:pt idx="121137">
                  <c:v>-98.2666016</c:v>
                </c:pt>
                <c:pt idx="121138">
                  <c:v>-74.46289059999998</c:v>
                </c:pt>
                <c:pt idx="121139">
                  <c:v>-34.17968749999999</c:v>
                </c:pt>
                <c:pt idx="121140">
                  <c:v>16.2353516</c:v>
                </c:pt>
                <c:pt idx="121141">
                  <c:v>60.9130859</c:v>
                </c:pt>
                <c:pt idx="121142">
                  <c:v>89.9658203</c:v>
                </c:pt>
                <c:pt idx="121143">
                  <c:v>96.67968749999996</c:v>
                </c:pt>
                <c:pt idx="121144">
                  <c:v>76.6601562</c:v>
                </c:pt>
                <c:pt idx="121145">
                  <c:v>36.6210938</c:v>
                </c:pt>
                <c:pt idx="121146">
                  <c:v>-1.46484375</c:v>
                </c:pt>
                <c:pt idx="121147">
                  <c:v>-53.9550781</c:v>
                </c:pt>
                <c:pt idx="121148">
                  <c:v>-88.7451172</c:v>
                </c:pt>
                <c:pt idx="121149">
                  <c:v>-98.5107422</c:v>
                </c:pt>
                <c:pt idx="121150">
                  <c:v>-85.8154297</c:v>
                </c:pt>
                <c:pt idx="121151">
                  <c:v>-41.7480469</c:v>
                </c:pt>
                <c:pt idx="121152">
                  <c:v>7.324218749999996</c:v>
                </c:pt>
                <c:pt idx="121153">
                  <c:v>52.2460938</c:v>
                </c:pt>
                <c:pt idx="121154">
                  <c:v>93.5058594</c:v>
                </c:pt>
                <c:pt idx="121155">
                  <c:v>93.1396484</c:v>
                </c:pt>
                <c:pt idx="121156">
                  <c:v>80.078125</c:v>
                </c:pt>
                <c:pt idx="121157">
                  <c:v>46.1425781</c:v>
                </c:pt>
                <c:pt idx="121158">
                  <c:v>-5.98144531</c:v>
                </c:pt>
                <c:pt idx="121159">
                  <c:v>-54.0771484</c:v>
                </c:pt>
                <c:pt idx="121160">
                  <c:v>-89.2333984</c:v>
                </c:pt>
                <c:pt idx="121161">
                  <c:v>-103.881836</c:v>
                </c:pt>
                <c:pt idx="121162">
                  <c:v>-84.22851559999998</c:v>
                </c:pt>
                <c:pt idx="121163">
                  <c:v>-44.1894531</c:v>
                </c:pt>
                <c:pt idx="121164">
                  <c:v>3.41796875</c:v>
                </c:pt>
                <c:pt idx="121165">
                  <c:v>48.9501953</c:v>
                </c:pt>
                <c:pt idx="121166">
                  <c:v>85.08300779999998</c:v>
                </c:pt>
                <c:pt idx="121167">
                  <c:v>97.2900391</c:v>
                </c:pt>
                <c:pt idx="121168">
                  <c:v>82.5195312</c:v>
                </c:pt>
                <c:pt idx="121169">
                  <c:v>46.3867188</c:v>
                </c:pt>
                <c:pt idx="121170">
                  <c:v>2.31933594</c:v>
                </c:pt>
                <c:pt idx="121171">
                  <c:v>-46.3867188</c:v>
                </c:pt>
                <c:pt idx="121172">
                  <c:v>-83.7402344</c:v>
                </c:pt>
                <c:pt idx="121173">
                  <c:v>-98.0224609</c:v>
                </c:pt>
                <c:pt idx="121174">
                  <c:v>-88.37890619999993</c:v>
                </c:pt>
                <c:pt idx="121175">
                  <c:v>-51.8798828</c:v>
                </c:pt>
                <c:pt idx="121176">
                  <c:v>-8.66699219</c:v>
                </c:pt>
                <c:pt idx="121177">
                  <c:v>40.6494141</c:v>
                </c:pt>
                <c:pt idx="121178">
                  <c:v>83.12988279999993</c:v>
                </c:pt>
                <c:pt idx="121179">
                  <c:v>101.318359</c:v>
                </c:pt>
                <c:pt idx="121180">
                  <c:v>83.984375</c:v>
                </c:pt>
                <c:pt idx="121181">
                  <c:v>59.5703125</c:v>
                </c:pt>
                <c:pt idx="121182">
                  <c:v>12.5732422</c:v>
                </c:pt>
                <c:pt idx="121183">
                  <c:v>-32.1044922</c:v>
                </c:pt>
                <c:pt idx="121184">
                  <c:v>-77.27050779999998</c:v>
                </c:pt>
                <c:pt idx="121185">
                  <c:v>-102.539062</c:v>
                </c:pt>
                <c:pt idx="121186">
                  <c:v>-95.82519529999998</c:v>
                </c:pt>
                <c:pt idx="121187">
                  <c:v>-64.8193359</c:v>
                </c:pt>
                <c:pt idx="121188">
                  <c:v>-8.30078125</c:v>
                </c:pt>
                <c:pt idx="121189">
                  <c:v>31.7382812</c:v>
                </c:pt>
                <c:pt idx="121190">
                  <c:v>72.9980469</c:v>
                </c:pt>
                <c:pt idx="121191">
                  <c:v>94.6044922</c:v>
                </c:pt>
                <c:pt idx="121192">
                  <c:v>98.2666016</c:v>
                </c:pt>
                <c:pt idx="121193">
                  <c:v>69.7021484</c:v>
                </c:pt>
                <c:pt idx="121194">
                  <c:v>25.8789062</c:v>
                </c:pt>
                <c:pt idx="121195">
                  <c:v>-25.7568359</c:v>
                </c:pt>
                <c:pt idx="121196">
                  <c:v>-70.4345703</c:v>
                </c:pt>
                <c:pt idx="121197">
                  <c:v>-98.0224609</c:v>
                </c:pt>
                <c:pt idx="121198">
                  <c:v>-98.38867190000001</c:v>
                </c:pt>
                <c:pt idx="121199">
                  <c:v>-68.2373047</c:v>
                </c:pt>
                <c:pt idx="121200">
                  <c:v>-26.6113281</c:v>
                </c:pt>
                <c:pt idx="121201">
                  <c:v>25.8789062</c:v>
                </c:pt>
                <c:pt idx="121202">
                  <c:v>76.4160156</c:v>
                </c:pt>
                <c:pt idx="121203">
                  <c:v>95.3369141</c:v>
                </c:pt>
                <c:pt idx="121204">
                  <c:v>92.4072266</c:v>
                </c:pt>
                <c:pt idx="121205">
                  <c:v>73.60839839999993</c:v>
                </c:pt>
                <c:pt idx="121206">
                  <c:v>22.5830078</c:v>
                </c:pt>
                <c:pt idx="121207">
                  <c:v>-20.7519531</c:v>
                </c:pt>
                <c:pt idx="121208">
                  <c:v>-64.8193359</c:v>
                </c:pt>
                <c:pt idx="121209">
                  <c:v>-90.6982422</c:v>
                </c:pt>
                <c:pt idx="121210">
                  <c:v>-94.6044922</c:v>
                </c:pt>
                <c:pt idx="121211">
                  <c:v>-70.4345703</c:v>
                </c:pt>
                <c:pt idx="121212">
                  <c:v>-28.0761719</c:v>
                </c:pt>
                <c:pt idx="121213">
                  <c:v>9.765625</c:v>
                </c:pt>
                <c:pt idx="121214">
                  <c:v>61.8896484</c:v>
                </c:pt>
                <c:pt idx="121215">
                  <c:v>92.1630859</c:v>
                </c:pt>
                <c:pt idx="121216">
                  <c:v>94.3603516</c:v>
                </c:pt>
                <c:pt idx="121217">
                  <c:v>71.4111328</c:v>
                </c:pt>
                <c:pt idx="121218">
                  <c:v>39.9169922</c:v>
                </c:pt>
                <c:pt idx="121219">
                  <c:v>-19.1650391</c:v>
                </c:pt>
                <c:pt idx="121220">
                  <c:v>-57.1289062</c:v>
                </c:pt>
                <c:pt idx="121221">
                  <c:v>-85.20507809999994</c:v>
                </c:pt>
                <c:pt idx="121222">
                  <c:v>-94.2382812</c:v>
                </c:pt>
                <c:pt idx="121223">
                  <c:v>-77.0263672</c:v>
                </c:pt>
                <c:pt idx="121224">
                  <c:v>-40.2832031</c:v>
                </c:pt>
                <c:pt idx="121225">
                  <c:v>12.4511719</c:v>
                </c:pt>
                <c:pt idx="121226">
                  <c:v>57.7392578</c:v>
                </c:pt>
                <c:pt idx="121227">
                  <c:v>93.01757809999998</c:v>
                </c:pt>
                <c:pt idx="121228">
                  <c:v>94.7265625</c:v>
                </c:pt>
                <c:pt idx="121229">
                  <c:v>74.46289059999998</c:v>
                </c:pt>
                <c:pt idx="121230">
                  <c:v>42.3583984</c:v>
                </c:pt>
                <c:pt idx="121231">
                  <c:v>0.122070312</c:v>
                </c:pt>
                <c:pt idx="121232">
                  <c:v>-56.2744141</c:v>
                </c:pt>
                <c:pt idx="121233">
                  <c:v>-90.94238279999998</c:v>
                </c:pt>
                <c:pt idx="121234">
                  <c:v>-105.34668</c:v>
                </c:pt>
                <c:pt idx="121235">
                  <c:v>-88.2568359</c:v>
                </c:pt>
                <c:pt idx="121236">
                  <c:v>-45.4101562</c:v>
                </c:pt>
                <c:pt idx="121237">
                  <c:v>1.34277344</c:v>
                </c:pt>
                <c:pt idx="121238">
                  <c:v>42.1142578</c:v>
                </c:pt>
                <c:pt idx="121239">
                  <c:v>81.5429688</c:v>
                </c:pt>
                <c:pt idx="121240">
                  <c:v>96.67968749999996</c:v>
                </c:pt>
                <c:pt idx="121241">
                  <c:v>86.42578119999993</c:v>
                </c:pt>
                <c:pt idx="121242">
                  <c:v>55.0537109</c:v>
                </c:pt>
                <c:pt idx="121243">
                  <c:v>1.70898438</c:v>
                </c:pt>
                <c:pt idx="121244">
                  <c:v>-41.6259766</c:v>
                </c:pt>
                <c:pt idx="121245">
                  <c:v>-77.27050779999998</c:v>
                </c:pt>
                <c:pt idx="121246">
                  <c:v>-93.38378909999996</c:v>
                </c:pt>
                <c:pt idx="121247">
                  <c:v>-82.7636719</c:v>
                </c:pt>
                <c:pt idx="121248">
                  <c:v>-54.93164059999999</c:v>
                </c:pt>
                <c:pt idx="121249">
                  <c:v>-7.08007812</c:v>
                </c:pt>
                <c:pt idx="121250">
                  <c:v>37.9638672</c:v>
                </c:pt>
                <c:pt idx="121251">
                  <c:v>78.12499999999998</c:v>
                </c:pt>
                <c:pt idx="121252">
                  <c:v>100.708008</c:v>
                </c:pt>
                <c:pt idx="121253">
                  <c:v>91.0644531</c:v>
                </c:pt>
                <c:pt idx="121254">
                  <c:v>55.7861328</c:v>
                </c:pt>
                <c:pt idx="121255">
                  <c:v>12.8173828</c:v>
                </c:pt>
                <c:pt idx="121256">
                  <c:v>-35.7666016</c:v>
                </c:pt>
                <c:pt idx="121257">
                  <c:v>-76.4160156</c:v>
                </c:pt>
                <c:pt idx="121258">
                  <c:v>-96.0693359</c:v>
                </c:pt>
                <c:pt idx="121259">
                  <c:v>-87.2802734</c:v>
                </c:pt>
                <c:pt idx="121260">
                  <c:v>-57.61718749999999</c:v>
                </c:pt>
                <c:pt idx="121261">
                  <c:v>-21.9726562</c:v>
                </c:pt>
                <c:pt idx="121262">
                  <c:v>26.8554688</c:v>
                </c:pt>
                <c:pt idx="121263">
                  <c:v>77.5146484</c:v>
                </c:pt>
                <c:pt idx="121264">
                  <c:v>104.003906</c:v>
                </c:pt>
                <c:pt idx="121265">
                  <c:v>91.0644531</c:v>
                </c:pt>
                <c:pt idx="121266">
                  <c:v>60.3027344</c:v>
                </c:pt>
                <c:pt idx="121267">
                  <c:v>14.5263672</c:v>
                </c:pt>
                <c:pt idx="121268">
                  <c:v>-35.7666016</c:v>
                </c:pt>
                <c:pt idx="121269">
                  <c:v>-72.1435547</c:v>
                </c:pt>
                <c:pt idx="121270">
                  <c:v>-92.2851562</c:v>
                </c:pt>
                <c:pt idx="121271">
                  <c:v>-92.5292969</c:v>
                </c:pt>
                <c:pt idx="121272">
                  <c:v>-63.8427734</c:v>
                </c:pt>
                <c:pt idx="121273">
                  <c:v>-21.9726562</c:v>
                </c:pt>
                <c:pt idx="121274">
                  <c:v>27.5878906</c:v>
                </c:pt>
                <c:pt idx="121275">
                  <c:v>67.8710938</c:v>
                </c:pt>
                <c:pt idx="121276">
                  <c:v>98.38867190000001</c:v>
                </c:pt>
                <c:pt idx="121277">
                  <c:v>102.905273</c:v>
                </c:pt>
                <c:pt idx="121278">
                  <c:v>67.62695309999998</c:v>
                </c:pt>
                <c:pt idx="121279">
                  <c:v>30.1513672</c:v>
                </c:pt>
                <c:pt idx="121280">
                  <c:v>-17.0898438</c:v>
                </c:pt>
                <c:pt idx="121281">
                  <c:v>-71.7773438</c:v>
                </c:pt>
                <c:pt idx="121282">
                  <c:v>-88.7451172</c:v>
                </c:pt>
                <c:pt idx="121283">
                  <c:v>-93.1396484</c:v>
                </c:pt>
                <c:pt idx="121284">
                  <c:v>-69.7021484</c:v>
                </c:pt>
                <c:pt idx="121285">
                  <c:v>-33.0810547</c:v>
                </c:pt>
                <c:pt idx="121286">
                  <c:v>14.5263672</c:v>
                </c:pt>
                <c:pt idx="121287">
                  <c:v>66.1621094</c:v>
                </c:pt>
                <c:pt idx="121288">
                  <c:v>93.75</c:v>
                </c:pt>
                <c:pt idx="121289">
                  <c:v>100.708008</c:v>
                </c:pt>
                <c:pt idx="121290">
                  <c:v>77.0263672</c:v>
                </c:pt>
                <c:pt idx="121291">
                  <c:v>36.4990234</c:v>
                </c:pt>
                <c:pt idx="121292">
                  <c:v>-5.98144531</c:v>
                </c:pt>
                <c:pt idx="121293">
                  <c:v>-57.61718749999999</c:v>
                </c:pt>
                <c:pt idx="121294">
                  <c:v>-87.6464844</c:v>
                </c:pt>
                <c:pt idx="121295">
                  <c:v>-100.219727</c:v>
                </c:pt>
                <c:pt idx="121296">
                  <c:v>-75.8056641</c:v>
                </c:pt>
                <c:pt idx="121297">
                  <c:v>-37.4755859</c:v>
                </c:pt>
                <c:pt idx="121298">
                  <c:v>11.5966797</c:v>
                </c:pt>
                <c:pt idx="121299">
                  <c:v>59.3261719</c:v>
                </c:pt>
                <c:pt idx="121300">
                  <c:v>90.6982422</c:v>
                </c:pt>
                <c:pt idx="121301">
                  <c:v>106.323242</c:v>
                </c:pt>
                <c:pt idx="121302">
                  <c:v>81.4208984</c:v>
                </c:pt>
                <c:pt idx="121303">
                  <c:v>41.6259766</c:v>
                </c:pt>
                <c:pt idx="121304">
                  <c:v>-3.78417969</c:v>
                </c:pt>
                <c:pt idx="121305">
                  <c:v>-56.88476559999999</c:v>
                </c:pt>
                <c:pt idx="121306">
                  <c:v>-83.12988279999993</c:v>
                </c:pt>
                <c:pt idx="121307">
                  <c:v>-99.85351559999998</c:v>
                </c:pt>
                <c:pt idx="121308">
                  <c:v>-84.3505859</c:v>
                </c:pt>
                <c:pt idx="121309">
                  <c:v>-51.39160159999999</c:v>
                </c:pt>
                <c:pt idx="121310">
                  <c:v>5.859375</c:v>
                </c:pt>
                <c:pt idx="121311">
                  <c:v>51.5136719</c:v>
                </c:pt>
                <c:pt idx="121312">
                  <c:v>87.6464844</c:v>
                </c:pt>
                <c:pt idx="121313">
                  <c:v>101.318359</c:v>
                </c:pt>
                <c:pt idx="121314">
                  <c:v>91.0644531</c:v>
                </c:pt>
                <c:pt idx="121315">
                  <c:v>55.0537109</c:v>
                </c:pt>
                <c:pt idx="121316">
                  <c:v>1.22070312</c:v>
                </c:pt>
                <c:pt idx="121317">
                  <c:v>-52.734375</c:v>
                </c:pt>
                <c:pt idx="121318">
                  <c:v>-90.4541016</c:v>
                </c:pt>
                <c:pt idx="121319">
                  <c:v>-100.341797</c:v>
                </c:pt>
                <c:pt idx="121320">
                  <c:v>-90.2099609</c:v>
                </c:pt>
                <c:pt idx="121321">
                  <c:v>-55.6640625</c:v>
                </c:pt>
                <c:pt idx="121322">
                  <c:v>-4.51660156</c:v>
                </c:pt>
                <c:pt idx="121323">
                  <c:v>44.1894531</c:v>
                </c:pt>
                <c:pt idx="121324">
                  <c:v>83.0078125</c:v>
                </c:pt>
                <c:pt idx="121325">
                  <c:v>98.9990234</c:v>
                </c:pt>
                <c:pt idx="121326">
                  <c:v>87.5244141</c:v>
                </c:pt>
                <c:pt idx="121327">
                  <c:v>58.4716797</c:v>
                </c:pt>
                <c:pt idx="121328">
                  <c:v>12.8173828</c:v>
                </c:pt>
                <c:pt idx="121329">
                  <c:v>-36.8652344</c:v>
                </c:pt>
                <c:pt idx="121330">
                  <c:v>-77.75878909999996</c:v>
                </c:pt>
                <c:pt idx="121331">
                  <c:v>-101.928711</c:v>
                </c:pt>
                <c:pt idx="121332">
                  <c:v>-90.33203119999993</c:v>
                </c:pt>
                <c:pt idx="121333">
                  <c:v>-59.0820312</c:v>
                </c:pt>
                <c:pt idx="121334">
                  <c:v>-14.4042969</c:v>
                </c:pt>
                <c:pt idx="121335">
                  <c:v>36.1328125</c:v>
                </c:pt>
                <c:pt idx="121336">
                  <c:v>77.5146484</c:v>
                </c:pt>
                <c:pt idx="121337">
                  <c:v>99.7314453</c:v>
                </c:pt>
                <c:pt idx="121338">
                  <c:v>89.84375</c:v>
                </c:pt>
                <c:pt idx="121339">
                  <c:v>66.1621094</c:v>
                </c:pt>
                <c:pt idx="121340">
                  <c:v>20.0195312</c:v>
                </c:pt>
                <c:pt idx="121341">
                  <c:v>-30.1513672</c:v>
                </c:pt>
                <c:pt idx="121342">
                  <c:v>-75.8056641</c:v>
                </c:pt>
                <c:pt idx="121343">
                  <c:v>-99.1210938</c:v>
                </c:pt>
                <c:pt idx="121344">
                  <c:v>-94.4824219</c:v>
                </c:pt>
                <c:pt idx="121345">
                  <c:v>-67.7490234</c:v>
                </c:pt>
                <c:pt idx="121346">
                  <c:v>-20.6298828</c:v>
                </c:pt>
                <c:pt idx="121347">
                  <c:v>22.4609375</c:v>
                </c:pt>
                <c:pt idx="121348">
                  <c:v>78.6132812</c:v>
                </c:pt>
                <c:pt idx="121349">
                  <c:v>100.708008</c:v>
                </c:pt>
                <c:pt idx="121350">
                  <c:v>90.57617190000001</c:v>
                </c:pt>
                <c:pt idx="121351">
                  <c:v>67.9931641</c:v>
                </c:pt>
                <c:pt idx="121352">
                  <c:v>26.9775391</c:v>
                </c:pt>
                <c:pt idx="121353">
                  <c:v>-28.5644531</c:v>
                </c:pt>
                <c:pt idx="121354">
                  <c:v>-74.3408203</c:v>
                </c:pt>
                <c:pt idx="121355">
                  <c:v>-96.67968749999996</c:v>
                </c:pt>
                <c:pt idx="121356">
                  <c:v>-95.0927734</c:v>
                </c:pt>
                <c:pt idx="121357">
                  <c:v>-74.0966797</c:v>
                </c:pt>
                <c:pt idx="121358">
                  <c:v>-26.6113281</c:v>
                </c:pt>
                <c:pt idx="121359">
                  <c:v>21.6064453</c:v>
                </c:pt>
                <c:pt idx="121360">
                  <c:v>69.58007809999994</c:v>
                </c:pt>
                <c:pt idx="121361">
                  <c:v>94.2382812</c:v>
                </c:pt>
                <c:pt idx="121362">
                  <c:v>89.11132809999998</c:v>
                </c:pt>
                <c:pt idx="121363">
                  <c:v>66.2841797</c:v>
                </c:pt>
                <c:pt idx="121364">
                  <c:v>38.0859375</c:v>
                </c:pt>
                <c:pt idx="121365">
                  <c:v>-15.0146484</c:v>
                </c:pt>
                <c:pt idx="121366">
                  <c:v>-59.6923828</c:v>
                </c:pt>
                <c:pt idx="121367">
                  <c:v>-94.3603516</c:v>
                </c:pt>
                <c:pt idx="121368">
                  <c:v>-102.905273</c:v>
                </c:pt>
                <c:pt idx="121369">
                  <c:v>-85.08300779999998</c:v>
                </c:pt>
                <c:pt idx="121370">
                  <c:v>-35.5224609</c:v>
                </c:pt>
                <c:pt idx="121371">
                  <c:v>19.53125</c:v>
                </c:pt>
                <c:pt idx="121372">
                  <c:v>68.9697266</c:v>
                </c:pt>
                <c:pt idx="121373">
                  <c:v>95.3369141</c:v>
                </c:pt>
                <c:pt idx="121374">
                  <c:v>96.80175779999998</c:v>
                </c:pt>
                <c:pt idx="121375">
                  <c:v>75.19531249999996</c:v>
                </c:pt>
                <c:pt idx="121376">
                  <c:v>31.6162109</c:v>
                </c:pt>
                <c:pt idx="121377">
                  <c:v>-17.578125</c:v>
                </c:pt>
                <c:pt idx="121378">
                  <c:v>-56.5185547</c:v>
                </c:pt>
                <c:pt idx="121379">
                  <c:v>-96.92382809999998</c:v>
                </c:pt>
                <c:pt idx="121380">
                  <c:v>-98.38867190000001</c:v>
                </c:pt>
                <c:pt idx="121381">
                  <c:v>-81.66503909999996</c:v>
                </c:pt>
                <c:pt idx="121382">
                  <c:v>-41.015625</c:v>
                </c:pt>
                <c:pt idx="121383">
                  <c:v>6.71386719</c:v>
                </c:pt>
                <c:pt idx="121384">
                  <c:v>50.6591797</c:v>
                </c:pt>
                <c:pt idx="121385">
                  <c:v>85.4492188</c:v>
                </c:pt>
                <c:pt idx="121386">
                  <c:v>98.75488279999998</c:v>
                </c:pt>
                <c:pt idx="121387">
                  <c:v>78.9794922</c:v>
                </c:pt>
                <c:pt idx="121388">
                  <c:v>43.4570312</c:v>
                </c:pt>
                <c:pt idx="121389">
                  <c:v>-1.70898438</c:v>
                </c:pt>
                <c:pt idx="121390">
                  <c:v>-44.4335938</c:v>
                </c:pt>
                <c:pt idx="121391">
                  <c:v>-84.7167969</c:v>
                </c:pt>
                <c:pt idx="121392">
                  <c:v>-97.77832029999998</c:v>
                </c:pt>
                <c:pt idx="121393">
                  <c:v>-87.15820309999998</c:v>
                </c:pt>
                <c:pt idx="121394">
                  <c:v>-46.9970703</c:v>
                </c:pt>
                <c:pt idx="121395">
                  <c:v>-0.244140625</c:v>
                </c:pt>
                <c:pt idx="121396">
                  <c:v>52.4902344</c:v>
                </c:pt>
                <c:pt idx="121397">
                  <c:v>81.9091797</c:v>
                </c:pt>
                <c:pt idx="121398">
                  <c:v>97.5341797</c:v>
                </c:pt>
                <c:pt idx="121399">
                  <c:v>94.84863279999998</c:v>
                </c:pt>
                <c:pt idx="121400">
                  <c:v>57.0068359</c:v>
                </c:pt>
                <c:pt idx="121401">
                  <c:v>4.394531249999993</c:v>
                </c:pt>
                <c:pt idx="121402">
                  <c:v>-45.1660156</c:v>
                </c:pt>
                <c:pt idx="121403">
                  <c:v>-88.5009766</c:v>
                </c:pt>
                <c:pt idx="121404">
                  <c:v>-97.77832029999998</c:v>
                </c:pt>
                <c:pt idx="121405">
                  <c:v>-90.57617190000001</c:v>
                </c:pt>
                <c:pt idx="121406">
                  <c:v>-59.4482422</c:v>
                </c:pt>
                <c:pt idx="121407">
                  <c:v>-10.2539062</c:v>
                </c:pt>
                <c:pt idx="121408">
                  <c:v>34.0576172</c:v>
                </c:pt>
                <c:pt idx="121409">
                  <c:v>64.3310547</c:v>
                </c:pt>
                <c:pt idx="121410">
                  <c:v>95.2148438</c:v>
                </c:pt>
                <c:pt idx="121411">
                  <c:v>91.1865234</c:v>
                </c:pt>
                <c:pt idx="121412">
                  <c:v>65.0634766</c:v>
                </c:pt>
                <c:pt idx="121413">
                  <c:v>14.7705078</c:v>
                </c:pt>
                <c:pt idx="121414">
                  <c:v>-31.6162109</c:v>
                </c:pt>
                <c:pt idx="121415">
                  <c:v>-71.4111328</c:v>
                </c:pt>
                <c:pt idx="121416">
                  <c:v>-99.4873047</c:v>
                </c:pt>
                <c:pt idx="121417">
                  <c:v>-96.3134766</c:v>
                </c:pt>
                <c:pt idx="121418">
                  <c:v>-64.57519529999998</c:v>
                </c:pt>
                <c:pt idx="121419">
                  <c:v>-18.3105469</c:v>
                </c:pt>
                <c:pt idx="121420">
                  <c:v>30.2734375</c:v>
                </c:pt>
                <c:pt idx="121421">
                  <c:v>69.45800779999998</c:v>
                </c:pt>
                <c:pt idx="121422">
                  <c:v>99.4873047</c:v>
                </c:pt>
                <c:pt idx="121423">
                  <c:v>97.0458984</c:v>
                </c:pt>
                <c:pt idx="121424">
                  <c:v>69.2138672</c:v>
                </c:pt>
                <c:pt idx="121425">
                  <c:v>24.2919922</c:v>
                </c:pt>
                <c:pt idx="121426">
                  <c:v>-22.2167969</c:v>
                </c:pt>
                <c:pt idx="121427">
                  <c:v>-71.0449219</c:v>
                </c:pt>
                <c:pt idx="121428">
                  <c:v>-91.9189453</c:v>
                </c:pt>
                <c:pt idx="121429">
                  <c:v>-95.2148438</c:v>
                </c:pt>
                <c:pt idx="121430">
                  <c:v>-68.9697266</c:v>
                </c:pt>
                <c:pt idx="121431">
                  <c:v>-28.8085938</c:v>
                </c:pt>
                <c:pt idx="121432">
                  <c:v>17.0898438</c:v>
                </c:pt>
                <c:pt idx="121433">
                  <c:v>63.2324219</c:v>
                </c:pt>
                <c:pt idx="121434">
                  <c:v>99.85351559999998</c:v>
                </c:pt>
                <c:pt idx="121435">
                  <c:v>97.77832029999998</c:v>
                </c:pt>
                <c:pt idx="121436">
                  <c:v>71.4111328</c:v>
                </c:pt>
                <c:pt idx="121437">
                  <c:v>30.2734375</c:v>
                </c:pt>
                <c:pt idx="121438">
                  <c:v>-20.7519531</c:v>
                </c:pt>
                <c:pt idx="121439">
                  <c:v>-62.2558594</c:v>
                </c:pt>
                <c:pt idx="121440">
                  <c:v>-89.9658203</c:v>
                </c:pt>
                <c:pt idx="121441">
                  <c:v>-100.097656</c:v>
                </c:pt>
                <c:pt idx="121442">
                  <c:v>-76.5380859</c:v>
                </c:pt>
                <c:pt idx="121443">
                  <c:v>-33.203125</c:v>
                </c:pt>
                <c:pt idx="121444">
                  <c:v>16.9677734</c:v>
                </c:pt>
                <c:pt idx="121445">
                  <c:v>62.1337891</c:v>
                </c:pt>
                <c:pt idx="121446">
                  <c:v>85.3271484</c:v>
                </c:pt>
                <c:pt idx="121447">
                  <c:v>95.2148438</c:v>
                </c:pt>
                <c:pt idx="121448">
                  <c:v>79.34570309999998</c:v>
                </c:pt>
                <c:pt idx="121449">
                  <c:v>36.6210938</c:v>
                </c:pt>
                <c:pt idx="121450">
                  <c:v>-11.3525391</c:v>
                </c:pt>
                <c:pt idx="121451">
                  <c:v>-60.546875</c:v>
                </c:pt>
                <c:pt idx="121452">
                  <c:v>-96.80175779999998</c:v>
                </c:pt>
                <c:pt idx="121453">
                  <c:v>-105.34668</c:v>
                </c:pt>
                <c:pt idx="121454">
                  <c:v>-83.2519531</c:v>
                </c:pt>
                <c:pt idx="121455">
                  <c:v>-37.2314453</c:v>
                </c:pt>
                <c:pt idx="121456">
                  <c:v>16.3574219</c:v>
                </c:pt>
                <c:pt idx="121457">
                  <c:v>57.2509766</c:v>
                </c:pt>
                <c:pt idx="121458">
                  <c:v>84.22851559999998</c:v>
                </c:pt>
                <c:pt idx="121459">
                  <c:v>102.294922</c:v>
                </c:pt>
                <c:pt idx="121460">
                  <c:v>83.12988279999993</c:v>
                </c:pt>
                <c:pt idx="121461">
                  <c:v>44.7998047</c:v>
                </c:pt>
                <c:pt idx="121462">
                  <c:v>-5.49316406</c:v>
                </c:pt>
                <c:pt idx="121463">
                  <c:v>-52.1240234</c:v>
                </c:pt>
                <c:pt idx="121464">
                  <c:v>-87.4023438</c:v>
                </c:pt>
                <c:pt idx="121465">
                  <c:v>-98.38867190000001</c:v>
                </c:pt>
                <c:pt idx="121466">
                  <c:v>-87.6464844</c:v>
                </c:pt>
                <c:pt idx="121467">
                  <c:v>-53.8330078</c:v>
                </c:pt>
                <c:pt idx="121468">
                  <c:v>3.90625</c:v>
                </c:pt>
                <c:pt idx="121469">
                  <c:v>50.1708984</c:v>
                </c:pt>
                <c:pt idx="121470">
                  <c:v>84.22851559999998</c:v>
                </c:pt>
                <c:pt idx="121471">
                  <c:v>95.4589844</c:v>
                </c:pt>
                <c:pt idx="121472">
                  <c:v>84.22851559999998</c:v>
                </c:pt>
                <c:pt idx="121473">
                  <c:v>54.8095703</c:v>
                </c:pt>
                <c:pt idx="121474">
                  <c:v>5.12695312</c:v>
                </c:pt>
                <c:pt idx="121475">
                  <c:v>-40.5273438</c:v>
                </c:pt>
                <c:pt idx="121476">
                  <c:v>-81.9091797</c:v>
                </c:pt>
                <c:pt idx="121477">
                  <c:v>-101.5625</c:v>
                </c:pt>
                <c:pt idx="121478">
                  <c:v>-87.6464844</c:v>
                </c:pt>
                <c:pt idx="121479">
                  <c:v>-50.4150391</c:v>
                </c:pt>
                <c:pt idx="121480">
                  <c:v>-5.859375</c:v>
                </c:pt>
                <c:pt idx="121481">
                  <c:v>37.8417969</c:v>
                </c:pt>
                <c:pt idx="121482">
                  <c:v>79.9560547</c:v>
                </c:pt>
                <c:pt idx="121483">
                  <c:v>100.708008</c:v>
                </c:pt>
                <c:pt idx="121484">
                  <c:v>89.9658203</c:v>
                </c:pt>
                <c:pt idx="121485">
                  <c:v>52.1240234</c:v>
                </c:pt>
                <c:pt idx="121486">
                  <c:v>9.88769531</c:v>
                </c:pt>
                <c:pt idx="121487">
                  <c:v>-32.9589844</c:v>
                </c:pt>
                <c:pt idx="121488">
                  <c:v>-77.39257809999994</c:v>
                </c:pt>
                <c:pt idx="121489">
                  <c:v>-97.1679688</c:v>
                </c:pt>
                <c:pt idx="121490">
                  <c:v>-86.05957029999998</c:v>
                </c:pt>
                <c:pt idx="121491">
                  <c:v>-59.5703125</c:v>
                </c:pt>
                <c:pt idx="121492">
                  <c:v>-16.4794922</c:v>
                </c:pt>
                <c:pt idx="121493">
                  <c:v>36.4990234</c:v>
                </c:pt>
                <c:pt idx="121494">
                  <c:v>75.5615234</c:v>
                </c:pt>
                <c:pt idx="121495">
                  <c:v>93.6279297</c:v>
                </c:pt>
                <c:pt idx="121496">
                  <c:v>91.6748047</c:v>
                </c:pt>
                <c:pt idx="121497">
                  <c:v>70.3125</c:v>
                </c:pt>
                <c:pt idx="121498">
                  <c:v>11.3525391</c:v>
                </c:pt>
                <c:pt idx="121499">
                  <c:v>-38.2080078</c:v>
                </c:pt>
                <c:pt idx="121500">
                  <c:v>-77.0263672</c:v>
                </c:pt>
                <c:pt idx="121501">
                  <c:v>-100.830078</c:v>
                </c:pt>
                <c:pt idx="121502">
                  <c:v>-95.3369141</c:v>
                </c:pt>
                <c:pt idx="121503">
                  <c:v>-62.2558594</c:v>
                </c:pt>
                <c:pt idx="121504">
                  <c:v>-20.0195312</c:v>
                </c:pt>
                <c:pt idx="121505">
                  <c:v>29.7851562</c:v>
                </c:pt>
                <c:pt idx="121506">
                  <c:v>71.6552734</c:v>
                </c:pt>
                <c:pt idx="121507">
                  <c:v>96.92382809999998</c:v>
                </c:pt>
                <c:pt idx="121508">
                  <c:v>103.759766</c:v>
                </c:pt>
                <c:pt idx="121509">
                  <c:v>70.3125</c:v>
                </c:pt>
                <c:pt idx="121510">
                  <c:v>28.44238279999998</c:v>
                </c:pt>
                <c:pt idx="121511">
                  <c:v>-26.4892578</c:v>
                </c:pt>
                <c:pt idx="121512">
                  <c:v>-67.0166016</c:v>
                </c:pt>
                <c:pt idx="121513">
                  <c:v>-89.2333984</c:v>
                </c:pt>
                <c:pt idx="121514">
                  <c:v>-93.38378909999996</c:v>
                </c:pt>
                <c:pt idx="121515">
                  <c:v>-77.8808594</c:v>
                </c:pt>
                <c:pt idx="121516">
                  <c:v>-31.8603516</c:v>
                </c:pt>
                <c:pt idx="121517">
                  <c:v>15.8691406</c:v>
                </c:pt>
                <c:pt idx="121518">
                  <c:v>58.3496094</c:v>
                </c:pt>
                <c:pt idx="121519">
                  <c:v>92.4072266</c:v>
                </c:pt>
                <c:pt idx="121520">
                  <c:v>98.38867190000001</c:v>
                </c:pt>
                <c:pt idx="121521">
                  <c:v>75.4394531</c:v>
                </c:pt>
                <c:pt idx="121522">
                  <c:v>29.7851562</c:v>
                </c:pt>
                <c:pt idx="121523">
                  <c:v>-17.2119141</c:v>
                </c:pt>
                <c:pt idx="121524">
                  <c:v>-62.6220703</c:v>
                </c:pt>
                <c:pt idx="121525">
                  <c:v>-90.6982422</c:v>
                </c:pt>
                <c:pt idx="121526">
                  <c:v>-94.1162109</c:v>
                </c:pt>
                <c:pt idx="121527">
                  <c:v>-73.48632809999998</c:v>
                </c:pt>
                <c:pt idx="121528">
                  <c:v>-37.5976562</c:v>
                </c:pt>
                <c:pt idx="121529">
                  <c:v>15.5029297</c:v>
                </c:pt>
                <c:pt idx="121530">
                  <c:v>60.546875</c:v>
                </c:pt>
                <c:pt idx="121531">
                  <c:v>90.82031249999996</c:v>
                </c:pt>
                <c:pt idx="121532">
                  <c:v>98.2666016</c:v>
                </c:pt>
                <c:pt idx="121533">
                  <c:v>79.7119141</c:v>
                </c:pt>
                <c:pt idx="121534">
                  <c:v>41.015625</c:v>
                </c:pt>
                <c:pt idx="121535">
                  <c:v>-14.5263672</c:v>
                </c:pt>
                <c:pt idx="121536">
                  <c:v>-57.0068359</c:v>
                </c:pt>
                <c:pt idx="121537">
                  <c:v>-81.7871094</c:v>
                </c:pt>
                <c:pt idx="121538">
                  <c:v>-95.9472656</c:v>
                </c:pt>
                <c:pt idx="121539">
                  <c:v>-78.12499999999998</c:v>
                </c:pt>
                <c:pt idx="121540">
                  <c:v>-41.1376953</c:v>
                </c:pt>
                <c:pt idx="121541">
                  <c:v>8.544921879999997</c:v>
                </c:pt>
                <c:pt idx="121542">
                  <c:v>52.4902344</c:v>
                </c:pt>
                <c:pt idx="121543">
                  <c:v>88.2568359</c:v>
                </c:pt>
                <c:pt idx="121544">
                  <c:v>98.5107422</c:v>
                </c:pt>
                <c:pt idx="121545">
                  <c:v>82.7636719</c:v>
                </c:pt>
                <c:pt idx="121546">
                  <c:v>50.1708984</c:v>
                </c:pt>
                <c:pt idx="121547">
                  <c:v>-2.44140625</c:v>
                </c:pt>
                <c:pt idx="121548">
                  <c:v>-46.9970703</c:v>
                </c:pt>
                <c:pt idx="121549">
                  <c:v>-83.7402344</c:v>
                </c:pt>
                <c:pt idx="121550">
                  <c:v>-93.9941406</c:v>
                </c:pt>
                <c:pt idx="121551">
                  <c:v>-86.18164059999998</c:v>
                </c:pt>
                <c:pt idx="121552">
                  <c:v>-49.3164062</c:v>
                </c:pt>
                <c:pt idx="121553">
                  <c:v>-4.394531249999993</c:v>
                </c:pt>
                <c:pt idx="121554">
                  <c:v>50.78125</c:v>
                </c:pt>
                <c:pt idx="121555">
                  <c:v>86.5478516</c:v>
                </c:pt>
                <c:pt idx="121556">
                  <c:v>99.85351559999998</c:v>
                </c:pt>
                <c:pt idx="121557">
                  <c:v>87.03613279999998</c:v>
                </c:pt>
                <c:pt idx="121558">
                  <c:v>58.9599609</c:v>
                </c:pt>
                <c:pt idx="121559">
                  <c:v>6.59179688</c:v>
                </c:pt>
                <c:pt idx="121560">
                  <c:v>-36.3769531</c:v>
                </c:pt>
                <c:pt idx="121561">
                  <c:v>-79.34570309999998</c:v>
                </c:pt>
                <c:pt idx="121562">
                  <c:v>-105.102539</c:v>
                </c:pt>
                <c:pt idx="121563">
                  <c:v>-94.84863279999998</c:v>
                </c:pt>
                <c:pt idx="121564">
                  <c:v>-56.7626953</c:v>
                </c:pt>
                <c:pt idx="121565">
                  <c:v>-13.0615234</c:v>
                </c:pt>
                <c:pt idx="121566">
                  <c:v>33.44726559999999</c:v>
                </c:pt>
                <c:pt idx="121567">
                  <c:v>80.4443359</c:v>
                </c:pt>
                <c:pt idx="121568">
                  <c:v>95.9472656</c:v>
                </c:pt>
                <c:pt idx="121569">
                  <c:v>92.4072266</c:v>
                </c:pt>
                <c:pt idx="121570">
                  <c:v>66.8945312</c:v>
                </c:pt>
                <c:pt idx="121571">
                  <c:v>17.8222656</c:v>
                </c:pt>
                <c:pt idx="121572">
                  <c:v>-30.6396484</c:v>
                </c:pt>
                <c:pt idx="121573">
                  <c:v>-78.4912109</c:v>
                </c:pt>
                <c:pt idx="121574">
                  <c:v>-95.5810547</c:v>
                </c:pt>
                <c:pt idx="121575">
                  <c:v>-95.0927734</c:v>
                </c:pt>
                <c:pt idx="121576">
                  <c:v>-64.6972656</c:v>
                </c:pt>
                <c:pt idx="121577">
                  <c:v>-20.0195312</c:v>
                </c:pt>
                <c:pt idx="121578">
                  <c:v>31.3720703</c:v>
                </c:pt>
                <c:pt idx="121579">
                  <c:v>77.8808594</c:v>
                </c:pt>
                <c:pt idx="121580">
                  <c:v>98.2666016</c:v>
                </c:pt>
                <c:pt idx="121581">
                  <c:v>94.97070309999998</c:v>
                </c:pt>
                <c:pt idx="121582">
                  <c:v>71.1669922</c:v>
                </c:pt>
                <c:pt idx="121583">
                  <c:v>29.1748047</c:v>
                </c:pt>
                <c:pt idx="121584">
                  <c:v>-26.2451172</c:v>
                </c:pt>
                <c:pt idx="121585">
                  <c:v>-69.9462891</c:v>
                </c:pt>
                <c:pt idx="121586">
                  <c:v>-95.5810547</c:v>
                </c:pt>
                <c:pt idx="121587">
                  <c:v>-94.3603516</c:v>
                </c:pt>
                <c:pt idx="121588">
                  <c:v>-70.80078119999993</c:v>
                </c:pt>
                <c:pt idx="121589">
                  <c:v>-29.7851562</c:v>
                </c:pt>
                <c:pt idx="121590">
                  <c:v>18.9208984</c:v>
                </c:pt>
                <c:pt idx="121591">
                  <c:v>65.7958984</c:v>
                </c:pt>
                <c:pt idx="121592">
                  <c:v>94.2382812</c:v>
                </c:pt>
                <c:pt idx="121593">
                  <c:v>96.80175779999998</c:v>
                </c:pt>
                <c:pt idx="121594">
                  <c:v>78.9794922</c:v>
                </c:pt>
                <c:pt idx="121595">
                  <c:v>31.3720703</c:v>
                </c:pt>
                <c:pt idx="121596">
                  <c:v>-19.2871094</c:v>
                </c:pt>
                <c:pt idx="121597">
                  <c:v>-65.7958984</c:v>
                </c:pt>
                <c:pt idx="121598">
                  <c:v>-95.0927734</c:v>
                </c:pt>
                <c:pt idx="121599">
                  <c:v>-97.65625</c:v>
                </c:pt>
                <c:pt idx="121600">
                  <c:v>-78.2470703</c:v>
                </c:pt>
                <c:pt idx="121601">
                  <c:v>-35.8886719</c:v>
                </c:pt>
                <c:pt idx="121602">
                  <c:v>16.9677734</c:v>
                </c:pt>
                <c:pt idx="121603">
                  <c:v>63.8427734</c:v>
                </c:pt>
                <c:pt idx="121604">
                  <c:v>88.62304690000001</c:v>
                </c:pt>
                <c:pt idx="121605">
                  <c:v>91.55273440000001</c:v>
                </c:pt>
                <c:pt idx="121606">
                  <c:v>78.9794922</c:v>
                </c:pt>
                <c:pt idx="121607">
                  <c:v>36.9873047</c:v>
                </c:pt>
                <c:pt idx="121608">
                  <c:v>-11.1083984</c:v>
                </c:pt>
                <c:pt idx="121609">
                  <c:v>-59.9365234</c:v>
                </c:pt>
                <c:pt idx="121610">
                  <c:v>-87.15820309999998</c:v>
                </c:pt>
                <c:pt idx="121611">
                  <c:v>-101.318359</c:v>
                </c:pt>
                <c:pt idx="121612">
                  <c:v>-81.4208984</c:v>
                </c:pt>
                <c:pt idx="121613">
                  <c:v>-39.7949219</c:v>
                </c:pt>
                <c:pt idx="121614">
                  <c:v>7.69042969</c:v>
                </c:pt>
                <c:pt idx="121615">
                  <c:v>51.7578125</c:v>
                </c:pt>
                <c:pt idx="121616">
                  <c:v>90.08789059999998</c:v>
                </c:pt>
                <c:pt idx="121617">
                  <c:v>102.539062</c:v>
                </c:pt>
                <c:pt idx="121618">
                  <c:v>86.6699219</c:v>
                </c:pt>
                <c:pt idx="121619">
                  <c:v>47.1191406</c:v>
                </c:pt>
                <c:pt idx="121620">
                  <c:v>-0.732421875</c:v>
                </c:pt>
                <c:pt idx="121621">
                  <c:v>-49.80468749999996</c:v>
                </c:pt>
                <c:pt idx="121622">
                  <c:v>-89.11132809999998</c:v>
                </c:pt>
                <c:pt idx="121623">
                  <c:v>-97.4121094</c:v>
                </c:pt>
                <c:pt idx="121624">
                  <c:v>-87.2802734</c:v>
                </c:pt>
                <c:pt idx="121625">
                  <c:v>-50.4150391</c:v>
                </c:pt>
                <c:pt idx="121626">
                  <c:v>-5.37109375</c:v>
                </c:pt>
                <c:pt idx="121627">
                  <c:v>46.1425781</c:v>
                </c:pt>
                <c:pt idx="121628">
                  <c:v>84.5947266</c:v>
                </c:pt>
                <c:pt idx="121629">
                  <c:v>95.9472656</c:v>
                </c:pt>
                <c:pt idx="121630">
                  <c:v>88.37890619999993</c:v>
                </c:pt>
                <c:pt idx="121631">
                  <c:v>53.9550781</c:v>
                </c:pt>
                <c:pt idx="121632">
                  <c:v>6.71386719</c:v>
                </c:pt>
                <c:pt idx="121633">
                  <c:v>-41.1376953</c:v>
                </c:pt>
                <c:pt idx="121634">
                  <c:v>-82.15332029999998</c:v>
                </c:pt>
                <c:pt idx="121635">
                  <c:v>-102.294922</c:v>
                </c:pt>
                <c:pt idx="121636">
                  <c:v>-87.890625</c:v>
                </c:pt>
                <c:pt idx="121637">
                  <c:v>-59.2041016</c:v>
                </c:pt>
                <c:pt idx="121638">
                  <c:v>-12.4511719</c:v>
                </c:pt>
                <c:pt idx="121639">
                  <c:v>41.7480469</c:v>
                </c:pt>
                <c:pt idx="121640">
                  <c:v>78.7353516</c:v>
                </c:pt>
                <c:pt idx="121641">
                  <c:v>92.77343749999996</c:v>
                </c:pt>
                <c:pt idx="121642">
                  <c:v>88.13476559999998</c:v>
                </c:pt>
                <c:pt idx="121643">
                  <c:v>62.6220703</c:v>
                </c:pt>
                <c:pt idx="121644">
                  <c:v>16.3574219</c:v>
                </c:pt>
                <c:pt idx="121645">
                  <c:v>-40.6494141</c:v>
                </c:pt>
                <c:pt idx="121646">
                  <c:v>-78.2470703</c:v>
                </c:pt>
                <c:pt idx="121647">
                  <c:v>-93.01757809999998</c:v>
                </c:pt>
                <c:pt idx="121648">
                  <c:v>-90.82031249999996</c:v>
                </c:pt>
                <c:pt idx="121649">
                  <c:v>-63.8427734</c:v>
                </c:pt>
                <c:pt idx="121650">
                  <c:v>-21.6064453</c:v>
                </c:pt>
                <c:pt idx="121651">
                  <c:v>33.9355469</c:v>
                </c:pt>
                <c:pt idx="121652">
                  <c:v>78.6132812</c:v>
                </c:pt>
                <c:pt idx="121653">
                  <c:v>95.2148438</c:v>
                </c:pt>
                <c:pt idx="121654">
                  <c:v>98.5107422</c:v>
                </c:pt>
                <c:pt idx="121655">
                  <c:v>65.7958984</c:v>
                </c:pt>
                <c:pt idx="121656">
                  <c:v>16.9677734</c:v>
                </c:pt>
                <c:pt idx="121657">
                  <c:v>-30.2734375</c:v>
                </c:pt>
                <c:pt idx="121658">
                  <c:v>-67.13867190000001</c:v>
                </c:pt>
                <c:pt idx="121659">
                  <c:v>-96.0693359</c:v>
                </c:pt>
                <c:pt idx="121660">
                  <c:v>-95.4589844</c:v>
                </c:pt>
                <c:pt idx="121661">
                  <c:v>-71.1669922</c:v>
                </c:pt>
                <c:pt idx="121662">
                  <c:v>-29.0527344</c:v>
                </c:pt>
                <c:pt idx="121663">
                  <c:v>29.7851562</c:v>
                </c:pt>
                <c:pt idx="121664">
                  <c:v>70.0683594</c:v>
                </c:pt>
                <c:pt idx="121665">
                  <c:v>90.82031249999996</c:v>
                </c:pt>
                <c:pt idx="121666">
                  <c:v>94.3603516</c:v>
                </c:pt>
                <c:pt idx="121667">
                  <c:v>74.9511719</c:v>
                </c:pt>
                <c:pt idx="121668">
                  <c:v>27.9541016</c:v>
                </c:pt>
                <c:pt idx="121669">
                  <c:v>-25.390625</c:v>
                </c:pt>
                <c:pt idx="121670">
                  <c:v>-64.57519529999998</c:v>
                </c:pt>
                <c:pt idx="121671">
                  <c:v>-91.55273440000001</c:v>
                </c:pt>
                <c:pt idx="121672">
                  <c:v>-95.3369141</c:v>
                </c:pt>
                <c:pt idx="121673">
                  <c:v>-69.2138672</c:v>
                </c:pt>
                <c:pt idx="121674">
                  <c:v>-34.7900391</c:v>
                </c:pt>
                <c:pt idx="121675">
                  <c:v>18.6767578</c:v>
                </c:pt>
                <c:pt idx="121676">
                  <c:v>64.0869141</c:v>
                </c:pt>
                <c:pt idx="121677">
                  <c:v>99.2431641</c:v>
                </c:pt>
                <c:pt idx="121678">
                  <c:v>102.294922</c:v>
                </c:pt>
                <c:pt idx="121679">
                  <c:v>79.22363279999998</c:v>
                </c:pt>
                <c:pt idx="121680">
                  <c:v>33.81347659999999</c:v>
                </c:pt>
                <c:pt idx="121681">
                  <c:v>-18.9208984</c:v>
                </c:pt>
                <c:pt idx="121682">
                  <c:v>-60.4248047</c:v>
                </c:pt>
                <c:pt idx="121683">
                  <c:v>-89.9658203</c:v>
                </c:pt>
                <c:pt idx="121684">
                  <c:v>-98.5107422</c:v>
                </c:pt>
                <c:pt idx="121685">
                  <c:v>-83.7402344</c:v>
                </c:pt>
                <c:pt idx="121686">
                  <c:v>-35.4003906</c:v>
                </c:pt>
                <c:pt idx="121687">
                  <c:v>13.9160156</c:v>
                </c:pt>
                <c:pt idx="121688">
                  <c:v>64.6972656</c:v>
                </c:pt>
                <c:pt idx="121689">
                  <c:v>87.7685547</c:v>
                </c:pt>
                <c:pt idx="121690">
                  <c:v>97.2900391</c:v>
                </c:pt>
                <c:pt idx="121691">
                  <c:v>84.8388672</c:v>
                </c:pt>
                <c:pt idx="121692">
                  <c:v>39.5507812</c:v>
                </c:pt>
                <c:pt idx="121693">
                  <c:v>-9.88769531</c:v>
                </c:pt>
                <c:pt idx="121694">
                  <c:v>-55.4199219</c:v>
                </c:pt>
                <c:pt idx="121695">
                  <c:v>-95.4589844</c:v>
                </c:pt>
                <c:pt idx="121696">
                  <c:v>-111.450195</c:v>
                </c:pt>
                <c:pt idx="121697">
                  <c:v>-89.5996094</c:v>
                </c:pt>
                <c:pt idx="121698">
                  <c:v>-45.1660156</c:v>
                </c:pt>
                <c:pt idx="121699">
                  <c:v>0.732421875</c:v>
                </c:pt>
                <c:pt idx="121700">
                  <c:v>51.1474609</c:v>
                </c:pt>
                <c:pt idx="121701">
                  <c:v>82.03125</c:v>
                </c:pt>
                <c:pt idx="121702">
                  <c:v>98.0224609</c:v>
                </c:pt>
                <c:pt idx="121703">
                  <c:v>89.7216797</c:v>
                </c:pt>
                <c:pt idx="121704">
                  <c:v>58.2275391</c:v>
                </c:pt>
                <c:pt idx="121705">
                  <c:v>7.812499999999997</c:v>
                </c:pt>
                <c:pt idx="121706">
                  <c:v>-46.7529297</c:v>
                </c:pt>
                <c:pt idx="121707">
                  <c:v>-83.4960938</c:v>
                </c:pt>
                <c:pt idx="121708">
                  <c:v>-100.708008</c:v>
                </c:pt>
                <c:pt idx="121709">
                  <c:v>-92.0410156</c:v>
                </c:pt>
                <c:pt idx="121710">
                  <c:v>-51.39160159999999</c:v>
                </c:pt>
                <c:pt idx="121711">
                  <c:v>-0.610351562</c:v>
                </c:pt>
                <c:pt idx="121712">
                  <c:v>50.0488281</c:v>
                </c:pt>
                <c:pt idx="121713">
                  <c:v>87.7685547</c:v>
                </c:pt>
                <c:pt idx="121714">
                  <c:v>100.585938</c:v>
                </c:pt>
                <c:pt idx="121715">
                  <c:v>93.1396484</c:v>
                </c:pt>
                <c:pt idx="121716">
                  <c:v>53.4667969</c:v>
                </c:pt>
                <c:pt idx="121717">
                  <c:v>12.2070312</c:v>
                </c:pt>
                <c:pt idx="121718">
                  <c:v>-38.9404297</c:v>
                </c:pt>
                <c:pt idx="121719">
                  <c:v>-83.0078125</c:v>
                </c:pt>
                <c:pt idx="121720">
                  <c:v>-96.1914062</c:v>
                </c:pt>
                <c:pt idx="121721">
                  <c:v>-91.4306641</c:v>
                </c:pt>
                <c:pt idx="121722">
                  <c:v>-67.62695309999998</c:v>
                </c:pt>
                <c:pt idx="121723">
                  <c:v>-18.9208984</c:v>
                </c:pt>
                <c:pt idx="121724">
                  <c:v>34.17968749999999</c:v>
                </c:pt>
                <c:pt idx="121725">
                  <c:v>72.7539062</c:v>
                </c:pt>
                <c:pt idx="121726">
                  <c:v>100.952148</c:v>
                </c:pt>
                <c:pt idx="121727">
                  <c:v>96.80175779999998</c:v>
                </c:pt>
                <c:pt idx="121728">
                  <c:v>58.2275391</c:v>
                </c:pt>
                <c:pt idx="121729">
                  <c:v>10.0097656</c:v>
                </c:pt>
                <c:pt idx="121730">
                  <c:v>-33.81347659999999</c:v>
                </c:pt>
                <c:pt idx="121731">
                  <c:v>-75.4394531</c:v>
                </c:pt>
                <c:pt idx="121732">
                  <c:v>-98.75488279999998</c:v>
                </c:pt>
                <c:pt idx="121733">
                  <c:v>-101.318359</c:v>
                </c:pt>
                <c:pt idx="121734">
                  <c:v>-67.62695309999998</c:v>
                </c:pt>
                <c:pt idx="121735">
                  <c:v>-21.2402344</c:v>
                </c:pt>
                <c:pt idx="121736">
                  <c:v>33.6914062</c:v>
                </c:pt>
                <c:pt idx="121737">
                  <c:v>69.33593749999996</c:v>
                </c:pt>
                <c:pt idx="121738">
                  <c:v>93.01757809999998</c:v>
                </c:pt>
                <c:pt idx="121739">
                  <c:v>96.1914062</c:v>
                </c:pt>
                <c:pt idx="121740">
                  <c:v>65.7958984</c:v>
                </c:pt>
                <c:pt idx="121741">
                  <c:v>27.8320312</c:v>
                </c:pt>
                <c:pt idx="121742">
                  <c:v>-23.8037109</c:v>
                </c:pt>
                <c:pt idx="121743">
                  <c:v>-64.3310547</c:v>
                </c:pt>
                <c:pt idx="121744">
                  <c:v>-94.3603516</c:v>
                </c:pt>
                <c:pt idx="121745">
                  <c:v>-95.5810547</c:v>
                </c:pt>
                <c:pt idx="121746">
                  <c:v>-72.1435547</c:v>
                </c:pt>
                <c:pt idx="121747">
                  <c:v>-31.1279297</c:v>
                </c:pt>
                <c:pt idx="121748">
                  <c:v>25.1464844</c:v>
                </c:pt>
                <c:pt idx="121749">
                  <c:v>68.4814453</c:v>
                </c:pt>
                <c:pt idx="121750">
                  <c:v>100.708008</c:v>
                </c:pt>
                <c:pt idx="121751">
                  <c:v>102.172852</c:v>
                </c:pt>
                <c:pt idx="121752">
                  <c:v>78.9794922</c:v>
                </c:pt>
                <c:pt idx="121753">
                  <c:v>33.81347659999999</c:v>
                </c:pt>
                <c:pt idx="121754">
                  <c:v>-15.9912109</c:v>
                </c:pt>
                <c:pt idx="121755">
                  <c:v>-58.4716797</c:v>
                </c:pt>
                <c:pt idx="121756">
                  <c:v>-87.4023438</c:v>
                </c:pt>
                <c:pt idx="121757">
                  <c:v>-103.881836</c:v>
                </c:pt>
                <c:pt idx="121758">
                  <c:v>-81.29882809999998</c:v>
                </c:pt>
                <c:pt idx="121759">
                  <c:v>-34.3017578</c:v>
                </c:pt>
                <c:pt idx="121760">
                  <c:v>16.4794922</c:v>
                </c:pt>
                <c:pt idx="121761">
                  <c:v>59.4482422</c:v>
                </c:pt>
                <c:pt idx="121762">
                  <c:v>89.4775391</c:v>
                </c:pt>
                <c:pt idx="121763">
                  <c:v>97.4121094</c:v>
                </c:pt>
                <c:pt idx="121764">
                  <c:v>79.5898438</c:v>
                </c:pt>
                <c:pt idx="121765">
                  <c:v>37.2314453</c:v>
                </c:pt>
                <c:pt idx="121766">
                  <c:v>-14.5263672</c:v>
                </c:pt>
                <c:pt idx="121767">
                  <c:v>-58.2275391</c:v>
                </c:pt>
                <c:pt idx="121768">
                  <c:v>-91.9189453</c:v>
                </c:pt>
                <c:pt idx="121769">
                  <c:v>-104.125977</c:v>
                </c:pt>
                <c:pt idx="121770">
                  <c:v>-84.22851559999998</c:v>
                </c:pt>
                <c:pt idx="121771">
                  <c:v>-50.0488281</c:v>
                </c:pt>
                <c:pt idx="121772">
                  <c:v>0.122070312</c:v>
                </c:pt>
                <c:pt idx="121773">
                  <c:v>56.1523438</c:v>
                </c:pt>
                <c:pt idx="121774">
                  <c:v>88.37890619999993</c:v>
                </c:pt>
                <c:pt idx="121775">
                  <c:v>101.44043</c:v>
                </c:pt>
                <c:pt idx="121776">
                  <c:v>81.4208984</c:v>
                </c:pt>
                <c:pt idx="121777">
                  <c:v>44.3115234</c:v>
                </c:pt>
                <c:pt idx="121778">
                  <c:v>0.9765625</c:v>
                </c:pt>
                <c:pt idx="121779">
                  <c:v>-43.3349609</c:v>
                </c:pt>
                <c:pt idx="121780">
                  <c:v>-81.7871094</c:v>
                </c:pt>
                <c:pt idx="121781">
                  <c:v>-96.92382809999998</c:v>
                </c:pt>
                <c:pt idx="121782">
                  <c:v>-90.82031249999996</c:v>
                </c:pt>
                <c:pt idx="121783">
                  <c:v>-60.0585938</c:v>
                </c:pt>
                <c:pt idx="121784">
                  <c:v>-3.54003906</c:v>
                </c:pt>
                <c:pt idx="121785">
                  <c:v>50.5371094</c:v>
                </c:pt>
                <c:pt idx="121786">
                  <c:v>89.35546879999995</c:v>
                </c:pt>
                <c:pt idx="121787">
                  <c:v>101.074219</c:v>
                </c:pt>
                <c:pt idx="121788">
                  <c:v>92.0410156</c:v>
                </c:pt>
                <c:pt idx="121789">
                  <c:v>52.3681641</c:v>
                </c:pt>
                <c:pt idx="121790">
                  <c:v>15.7470703</c:v>
                </c:pt>
                <c:pt idx="121791">
                  <c:v>-45.2880859</c:v>
                </c:pt>
                <c:pt idx="121792">
                  <c:v>-82.15332029999998</c:v>
                </c:pt>
                <c:pt idx="121793">
                  <c:v>-94.1162109</c:v>
                </c:pt>
                <c:pt idx="121794">
                  <c:v>-86.18164059999998</c:v>
                </c:pt>
                <c:pt idx="121795">
                  <c:v>-57.7392578</c:v>
                </c:pt>
                <c:pt idx="121796">
                  <c:v>-10.3759766</c:v>
                </c:pt>
                <c:pt idx="121797">
                  <c:v>39.4287109</c:v>
                </c:pt>
                <c:pt idx="121798">
                  <c:v>82.3974609</c:v>
                </c:pt>
                <c:pt idx="121799">
                  <c:v>97.5341797</c:v>
                </c:pt>
                <c:pt idx="121800">
                  <c:v>90.94238279999998</c:v>
                </c:pt>
                <c:pt idx="121801">
                  <c:v>62.6220703</c:v>
                </c:pt>
                <c:pt idx="121802">
                  <c:v>11.2304688</c:v>
                </c:pt>
                <c:pt idx="121803">
                  <c:v>-30.8837891</c:v>
                </c:pt>
                <c:pt idx="121804">
                  <c:v>-76.4160156</c:v>
                </c:pt>
                <c:pt idx="121805">
                  <c:v>-106.933594</c:v>
                </c:pt>
                <c:pt idx="121806">
                  <c:v>-90.33203119999993</c:v>
                </c:pt>
                <c:pt idx="121807">
                  <c:v>-65.3076172</c:v>
                </c:pt>
                <c:pt idx="121808">
                  <c:v>-14.6484375</c:v>
                </c:pt>
                <c:pt idx="121809">
                  <c:v>31.1279297</c:v>
                </c:pt>
                <c:pt idx="121810">
                  <c:v>71.7773438</c:v>
                </c:pt>
                <c:pt idx="121811">
                  <c:v>100.341797</c:v>
                </c:pt>
                <c:pt idx="121812">
                  <c:v>102.661133</c:v>
                </c:pt>
                <c:pt idx="121813">
                  <c:v>74.5849609</c:v>
                </c:pt>
                <c:pt idx="121814">
                  <c:v>26.8554688</c:v>
                </c:pt>
                <c:pt idx="121815">
                  <c:v>-30.6396484</c:v>
                </c:pt>
                <c:pt idx="121816">
                  <c:v>-73.9746094</c:v>
                </c:pt>
                <c:pt idx="121817">
                  <c:v>-91.796875</c:v>
                </c:pt>
                <c:pt idx="121818">
                  <c:v>-93.6279297</c:v>
                </c:pt>
                <c:pt idx="121819">
                  <c:v>-76.17187499999996</c:v>
                </c:pt>
                <c:pt idx="121820">
                  <c:v>-30.5175781</c:v>
                </c:pt>
                <c:pt idx="121821">
                  <c:v>26.1230469</c:v>
                </c:pt>
                <c:pt idx="121822">
                  <c:v>66.8945312</c:v>
                </c:pt>
                <c:pt idx="121823">
                  <c:v>93.75</c:v>
                </c:pt>
                <c:pt idx="121824">
                  <c:v>106.201172</c:v>
                </c:pt>
                <c:pt idx="121825">
                  <c:v>75.9277344</c:v>
                </c:pt>
                <c:pt idx="121826">
                  <c:v>34.6679688</c:v>
                </c:pt>
                <c:pt idx="121827">
                  <c:v>-11.5966797</c:v>
                </c:pt>
                <c:pt idx="121828">
                  <c:v>-63.4765625</c:v>
                </c:pt>
                <c:pt idx="121829">
                  <c:v>-98.9990234</c:v>
                </c:pt>
                <c:pt idx="121830">
                  <c:v>-109.863281</c:v>
                </c:pt>
                <c:pt idx="121831">
                  <c:v>-77.27050779999998</c:v>
                </c:pt>
                <c:pt idx="121832">
                  <c:v>-34.4238281</c:v>
                </c:pt>
                <c:pt idx="121833">
                  <c:v>14.4042969</c:v>
                </c:pt>
                <c:pt idx="121834">
                  <c:v>63.5986328</c:v>
                </c:pt>
                <c:pt idx="121835">
                  <c:v>91.9189453</c:v>
                </c:pt>
                <c:pt idx="121836">
                  <c:v>100.585938</c:v>
                </c:pt>
                <c:pt idx="121837">
                  <c:v>83.4960938</c:v>
                </c:pt>
                <c:pt idx="121838">
                  <c:v>48.4619141</c:v>
                </c:pt>
                <c:pt idx="121839">
                  <c:v>-5.12695312</c:v>
                </c:pt>
                <c:pt idx="121840">
                  <c:v>-61.4013672</c:v>
                </c:pt>
                <c:pt idx="121841">
                  <c:v>-91.3085938</c:v>
                </c:pt>
                <c:pt idx="121842">
                  <c:v>-103.027344</c:v>
                </c:pt>
                <c:pt idx="121843">
                  <c:v>-83.12988279999993</c:v>
                </c:pt>
                <c:pt idx="121844">
                  <c:v>-41.5039062</c:v>
                </c:pt>
                <c:pt idx="121845">
                  <c:v>9.765625</c:v>
                </c:pt>
                <c:pt idx="121846">
                  <c:v>57.2509766</c:v>
                </c:pt>
                <c:pt idx="121847">
                  <c:v>87.15820309999998</c:v>
                </c:pt>
                <c:pt idx="121848">
                  <c:v>99.2431641</c:v>
                </c:pt>
                <c:pt idx="121849">
                  <c:v>85.4492188</c:v>
                </c:pt>
                <c:pt idx="121850">
                  <c:v>48.3398438</c:v>
                </c:pt>
                <c:pt idx="121851">
                  <c:v>-3.29589844</c:v>
                </c:pt>
                <c:pt idx="121852">
                  <c:v>-51.39160159999999</c:v>
                </c:pt>
                <c:pt idx="121853">
                  <c:v>-90.08789059999998</c:v>
                </c:pt>
                <c:pt idx="121854">
                  <c:v>-99.7314453</c:v>
                </c:pt>
                <c:pt idx="121855">
                  <c:v>-86.5478516</c:v>
                </c:pt>
                <c:pt idx="121856">
                  <c:v>-46.5087891</c:v>
                </c:pt>
                <c:pt idx="121857">
                  <c:v>-1.09863281</c:v>
                </c:pt>
                <c:pt idx="121858">
                  <c:v>48.4619141</c:v>
                </c:pt>
                <c:pt idx="121859">
                  <c:v>89.84375</c:v>
                </c:pt>
                <c:pt idx="121860">
                  <c:v>96.4355469</c:v>
                </c:pt>
                <c:pt idx="121861">
                  <c:v>80.32226559999998</c:v>
                </c:pt>
                <c:pt idx="121862">
                  <c:v>56.7626953</c:v>
                </c:pt>
                <c:pt idx="121863">
                  <c:v>6.59179688</c:v>
                </c:pt>
                <c:pt idx="121864">
                  <c:v>-46.3867188</c:v>
                </c:pt>
                <c:pt idx="121865">
                  <c:v>-83.0078125</c:v>
                </c:pt>
                <c:pt idx="121866">
                  <c:v>-106.811523</c:v>
                </c:pt>
                <c:pt idx="121867">
                  <c:v>-96.4355469</c:v>
                </c:pt>
                <c:pt idx="121868">
                  <c:v>-58.4716797</c:v>
                </c:pt>
                <c:pt idx="121869">
                  <c:v>-12.5732422</c:v>
                </c:pt>
                <c:pt idx="121870">
                  <c:v>41.6259766</c:v>
                </c:pt>
                <c:pt idx="121871">
                  <c:v>77.39257809999994</c:v>
                </c:pt>
                <c:pt idx="121872">
                  <c:v>99.4873047</c:v>
                </c:pt>
                <c:pt idx="121873">
                  <c:v>88.13476559999998</c:v>
                </c:pt>
                <c:pt idx="121874">
                  <c:v>62.3779297</c:v>
                </c:pt>
                <c:pt idx="121875">
                  <c:v>14.1601562</c:v>
                </c:pt>
                <c:pt idx="121876">
                  <c:v>-37.4755859</c:v>
                </c:pt>
                <c:pt idx="121877">
                  <c:v>-70.80078119999993</c:v>
                </c:pt>
                <c:pt idx="121878">
                  <c:v>-98.75488279999998</c:v>
                </c:pt>
                <c:pt idx="121879">
                  <c:v>-99.1210938</c:v>
                </c:pt>
                <c:pt idx="121880">
                  <c:v>-66.52832029999998</c:v>
                </c:pt>
                <c:pt idx="121881">
                  <c:v>-13.671875</c:v>
                </c:pt>
                <c:pt idx="121882">
                  <c:v>35.8886719</c:v>
                </c:pt>
                <c:pt idx="121883">
                  <c:v>72.7539062</c:v>
                </c:pt>
                <c:pt idx="121884">
                  <c:v>98.2666016</c:v>
                </c:pt>
                <c:pt idx="121885">
                  <c:v>96.67968749999996</c:v>
                </c:pt>
                <c:pt idx="121886">
                  <c:v>70.67871089999993</c:v>
                </c:pt>
                <c:pt idx="121887">
                  <c:v>20.38574219999997</c:v>
                </c:pt>
                <c:pt idx="121888">
                  <c:v>-36.6210938</c:v>
                </c:pt>
                <c:pt idx="121889">
                  <c:v>-73.48632809999998</c:v>
                </c:pt>
                <c:pt idx="121890">
                  <c:v>-98.63281249999996</c:v>
                </c:pt>
                <c:pt idx="121891">
                  <c:v>-93.75</c:v>
                </c:pt>
                <c:pt idx="121892">
                  <c:v>-67.62695309999998</c:v>
                </c:pt>
                <c:pt idx="121893">
                  <c:v>-32.9589844</c:v>
                </c:pt>
                <c:pt idx="121894">
                  <c:v>21.3623047</c:v>
                </c:pt>
                <c:pt idx="121895">
                  <c:v>72.0214844</c:v>
                </c:pt>
                <c:pt idx="121896">
                  <c:v>97.65625</c:v>
                </c:pt>
                <c:pt idx="121897">
                  <c:v>98.87695309999998</c:v>
                </c:pt>
                <c:pt idx="121898">
                  <c:v>77.0263672</c:v>
                </c:pt>
                <c:pt idx="121899">
                  <c:v>34.0576172</c:v>
                </c:pt>
                <c:pt idx="121900">
                  <c:v>-13.671875</c:v>
                </c:pt>
                <c:pt idx="121901">
                  <c:v>-68.9697266</c:v>
                </c:pt>
                <c:pt idx="121902">
                  <c:v>-91.9189453</c:v>
                </c:pt>
                <c:pt idx="121903">
                  <c:v>-96.80175779999998</c:v>
                </c:pt>
                <c:pt idx="121904">
                  <c:v>-72.0214844</c:v>
                </c:pt>
                <c:pt idx="121905">
                  <c:v>-29.5410156</c:v>
                </c:pt>
                <c:pt idx="121906">
                  <c:v>14.8925781</c:v>
                </c:pt>
                <c:pt idx="121907">
                  <c:v>60.7910156</c:v>
                </c:pt>
                <c:pt idx="121908">
                  <c:v>99.1210938</c:v>
                </c:pt>
                <c:pt idx="121909">
                  <c:v>104.248047</c:v>
                </c:pt>
                <c:pt idx="121910">
                  <c:v>75.5615234</c:v>
                </c:pt>
                <c:pt idx="121911">
                  <c:v>32.9589844</c:v>
                </c:pt>
                <c:pt idx="121912">
                  <c:v>-12.0849609</c:v>
                </c:pt>
                <c:pt idx="121913">
                  <c:v>-63.2324219</c:v>
                </c:pt>
                <c:pt idx="121914">
                  <c:v>-93.1396484</c:v>
                </c:pt>
                <c:pt idx="121915">
                  <c:v>-100.219727</c:v>
                </c:pt>
                <c:pt idx="121916">
                  <c:v>-74.21875</c:v>
                </c:pt>
                <c:pt idx="121917">
                  <c:v>-37.3535156</c:v>
                </c:pt>
                <c:pt idx="121918">
                  <c:v>10.9863281</c:v>
                </c:pt>
                <c:pt idx="121919">
                  <c:v>57.4951172</c:v>
                </c:pt>
                <c:pt idx="121920">
                  <c:v>90.4541016</c:v>
                </c:pt>
                <c:pt idx="121921">
                  <c:v>96.0693359</c:v>
                </c:pt>
                <c:pt idx="121922">
                  <c:v>81.7871094</c:v>
                </c:pt>
                <c:pt idx="121923">
                  <c:v>45.6542969</c:v>
                </c:pt>
                <c:pt idx="121924">
                  <c:v>-11.1083984</c:v>
                </c:pt>
                <c:pt idx="121925">
                  <c:v>-60.18066409999999</c:v>
                </c:pt>
                <c:pt idx="121926">
                  <c:v>-87.890625</c:v>
                </c:pt>
                <c:pt idx="121927">
                  <c:v>-99.3652344</c:v>
                </c:pt>
                <c:pt idx="121928">
                  <c:v>-79.8339844</c:v>
                </c:pt>
                <c:pt idx="121929">
                  <c:v>-49.80468749999996</c:v>
                </c:pt>
                <c:pt idx="121930">
                  <c:v>-0.366210938</c:v>
                </c:pt>
                <c:pt idx="121931">
                  <c:v>44.6777344</c:v>
                </c:pt>
                <c:pt idx="121932">
                  <c:v>82.88574219999992</c:v>
                </c:pt>
                <c:pt idx="121933">
                  <c:v>100.708008</c:v>
                </c:pt>
                <c:pt idx="121934">
                  <c:v>85.8154297</c:v>
                </c:pt>
                <c:pt idx="121935">
                  <c:v>50.6591797</c:v>
                </c:pt>
                <c:pt idx="121936">
                  <c:v>1.70898438</c:v>
                </c:pt>
                <c:pt idx="121937">
                  <c:v>-56.3964844</c:v>
                </c:pt>
                <c:pt idx="121938">
                  <c:v>-88.62304690000001</c:v>
                </c:pt>
                <c:pt idx="121939">
                  <c:v>-95.3369141</c:v>
                </c:pt>
                <c:pt idx="121940">
                  <c:v>-87.15820309999998</c:v>
                </c:pt>
                <c:pt idx="121941">
                  <c:v>-59.6923828</c:v>
                </c:pt>
                <c:pt idx="121942">
                  <c:v>-4.27246094</c:v>
                </c:pt>
                <c:pt idx="121943">
                  <c:v>46.0205078</c:v>
                </c:pt>
                <c:pt idx="121944">
                  <c:v>84.4726562</c:v>
                </c:pt>
                <c:pt idx="121945">
                  <c:v>101.806641</c:v>
                </c:pt>
                <c:pt idx="121946">
                  <c:v>93.2617188</c:v>
                </c:pt>
                <c:pt idx="121947">
                  <c:v>61.15722659999999</c:v>
                </c:pt>
                <c:pt idx="121948">
                  <c:v>12.3291016</c:v>
                </c:pt>
                <c:pt idx="121949">
                  <c:v>-38.6962891</c:v>
                </c:pt>
                <c:pt idx="121950">
                  <c:v>-74.3408203</c:v>
                </c:pt>
                <c:pt idx="121951">
                  <c:v>-93.75</c:v>
                </c:pt>
                <c:pt idx="121952">
                  <c:v>-95.82519529999998</c:v>
                </c:pt>
                <c:pt idx="121953">
                  <c:v>-62.1337891</c:v>
                </c:pt>
                <c:pt idx="121954">
                  <c:v>-14.6484375</c:v>
                </c:pt>
                <c:pt idx="121955">
                  <c:v>34.17968749999999</c:v>
                </c:pt>
                <c:pt idx="121956">
                  <c:v>72.7539062</c:v>
                </c:pt>
                <c:pt idx="121957">
                  <c:v>102.172852</c:v>
                </c:pt>
                <c:pt idx="121958">
                  <c:v>99.7314453</c:v>
                </c:pt>
                <c:pt idx="121959">
                  <c:v>60.3027344</c:v>
                </c:pt>
                <c:pt idx="121960">
                  <c:v>18.0664062</c:v>
                </c:pt>
                <c:pt idx="121961">
                  <c:v>-30.1513672</c:v>
                </c:pt>
                <c:pt idx="121962">
                  <c:v>-74.21875</c:v>
                </c:pt>
                <c:pt idx="121963">
                  <c:v>-103.759766</c:v>
                </c:pt>
                <c:pt idx="121964">
                  <c:v>-93.01757809999998</c:v>
                </c:pt>
                <c:pt idx="121965">
                  <c:v>-69.33593749999996</c:v>
                </c:pt>
                <c:pt idx="121966">
                  <c:v>-29.5410156</c:v>
                </c:pt>
                <c:pt idx="121967">
                  <c:v>20.6298828</c:v>
                </c:pt>
                <c:pt idx="121968">
                  <c:v>68.9697266</c:v>
                </c:pt>
                <c:pt idx="121969">
                  <c:v>99.1210938</c:v>
                </c:pt>
                <c:pt idx="121970">
                  <c:v>96.92382809999998</c:v>
                </c:pt>
                <c:pt idx="121971">
                  <c:v>74.0966797</c:v>
                </c:pt>
                <c:pt idx="121972">
                  <c:v>31.1279297</c:v>
                </c:pt>
                <c:pt idx="121973">
                  <c:v>-22.3388672</c:v>
                </c:pt>
                <c:pt idx="121974">
                  <c:v>-66.65039059999994</c:v>
                </c:pt>
                <c:pt idx="121975">
                  <c:v>-96.1914062</c:v>
                </c:pt>
                <c:pt idx="121976">
                  <c:v>-100.585938</c:v>
                </c:pt>
                <c:pt idx="121977">
                  <c:v>-80.8105469</c:v>
                </c:pt>
                <c:pt idx="121978">
                  <c:v>-30.5175781</c:v>
                </c:pt>
                <c:pt idx="121979">
                  <c:v>26.1230469</c:v>
                </c:pt>
                <c:pt idx="121980">
                  <c:v>67.13867190000001</c:v>
                </c:pt>
                <c:pt idx="121981">
                  <c:v>83.6181641</c:v>
                </c:pt>
                <c:pt idx="121982">
                  <c:v>98.2666016</c:v>
                </c:pt>
                <c:pt idx="121983">
                  <c:v>82.27539059999994</c:v>
                </c:pt>
                <c:pt idx="121984">
                  <c:v>47.9736328</c:v>
                </c:pt>
                <c:pt idx="121985">
                  <c:v>-11.1083984</c:v>
                </c:pt>
                <c:pt idx="121986">
                  <c:v>-64.0869141</c:v>
                </c:pt>
                <c:pt idx="121987">
                  <c:v>-97.0458984</c:v>
                </c:pt>
                <c:pt idx="121988">
                  <c:v>-100.341797</c:v>
                </c:pt>
                <c:pt idx="121989">
                  <c:v>-82.03125</c:v>
                </c:pt>
                <c:pt idx="121990">
                  <c:v>-44.55566409999999</c:v>
                </c:pt>
                <c:pt idx="121991">
                  <c:v>3.66210938</c:v>
                </c:pt>
                <c:pt idx="121992">
                  <c:v>54.4433594</c:v>
                </c:pt>
                <c:pt idx="121993">
                  <c:v>91.9189453</c:v>
                </c:pt>
                <c:pt idx="121994">
                  <c:v>101.196289</c:v>
                </c:pt>
                <c:pt idx="121995">
                  <c:v>85.4492188</c:v>
                </c:pt>
                <c:pt idx="121996">
                  <c:v>41.9921875</c:v>
                </c:pt>
                <c:pt idx="121997">
                  <c:v>-5.98144531</c:v>
                </c:pt>
                <c:pt idx="121998">
                  <c:v>-52.734375</c:v>
                </c:pt>
                <c:pt idx="121999">
                  <c:v>-85.08300779999998</c:v>
                </c:pt>
                <c:pt idx="122000">
                  <c:v>-98.38867190000001</c:v>
                </c:pt>
                <c:pt idx="122001">
                  <c:v>-91.6748047</c:v>
                </c:pt>
                <c:pt idx="122002">
                  <c:v>-50.2929688</c:v>
                </c:pt>
                <c:pt idx="122003">
                  <c:v>-2.19726562</c:v>
                </c:pt>
                <c:pt idx="122004">
                  <c:v>48.4619141</c:v>
                </c:pt>
                <c:pt idx="122005">
                  <c:v>86.05957029999998</c:v>
                </c:pt>
                <c:pt idx="122006">
                  <c:v>103.881836</c:v>
                </c:pt>
                <c:pt idx="122007">
                  <c:v>85.20507809999994</c:v>
                </c:pt>
                <c:pt idx="122008">
                  <c:v>54.8095703</c:v>
                </c:pt>
                <c:pt idx="122009">
                  <c:v>1.70898438</c:v>
                </c:pt>
                <c:pt idx="122010">
                  <c:v>-44.7998047</c:v>
                </c:pt>
                <c:pt idx="122011">
                  <c:v>-88.62304690000001</c:v>
                </c:pt>
                <c:pt idx="122012">
                  <c:v>-95.9472656</c:v>
                </c:pt>
                <c:pt idx="122013">
                  <c:v>-84.22851559999998</c:v>
                </c:pt>
                <c:pt idx="122014">
                  <c:v>-49.5605469</c:v>
                </c:pt>
                <c:pt idx="122015">
                  <c:v>-2.31933594</c:v>
                </c:pt>
                <c:pt idx="122016">
                  <c:v>44.3115234</c:v>
                </c:pt>
                <c:pt idx="122017">
                  <c:v>79.4677734</c:v>
                </c:pt>
                <c:pt idx="122018">
                  <c:v>96.92382809999998</c:v>
                </c:pt>
                <c:pt idx="122019">
                  <c:v>95.703125</c:v>
                </c:pt>
                <c:pt idx="122020">
                  <c:v>59.6923828</c:v>
                </c:pt>
                <c:pt idx="122021">
                  <c:v>6.95800781</c:v>
                </c:pt>
                <c:pt idx="122022">
                  <c:v>-31.25</c:v>
                </c:pt>
                <c:pt idx="122023">
                  <c:v>-77.75878909999996</c:v>
                </c:pt>
                <c:pt idx="122024">
                  <c:v>-98.38867190000001</c:v>
                </c:pt>
                <c:pt idx="122025">
                  <c:v>-92.1630859</c:v>
                </c:pt>
                <c:pt idx="122026">
                  <c:v>-63.5986328</c:v>
                </c:pt>
                <c:pt idx="122027">
                  <c:v>-13.1835938</c:v>
                </c:pt>
                <c:pt idx="122028">
                  <c:v>36.0107422</c:v>
                </c:pt>
                <c:pt idx="122029">
                  <c:v>74.0966797</c:v>
                </c:pt>
                <c:pt idx="122030">
                  <c:v>106.079102</c:v>
                </c:pt>
                <c:pt idx="122031">
                  <c:v>94.84863279999998</c:v>
                </c:pt>
                <c:pt idx="122032">
                  <c:v>60.3027344</c:v>
                </c:pt>
                <c:pt idx="122033">
                  <c:v>20.38574219999997</c:v>
                </c:pt>
                <c:pt idx="122034">
                  <c:v>-29.1748047</c:v>
                </c:pt>
                <c:pt idx="122035">
                  <c:v>-82.03125</c:v>
                </c:pt>
                <c:pt idx="122036">
                  <c:v>-98.2666016</c:v>
                </c:pt>
                <c:pt idx="122037">
                  <c:v>-99.7314453</c:v>
                </c:pt>
                <c:pt idx="122038">
                  <c:v>-70.0683594</c:v>
                </c:pt>
                <c:pt idx="122039">
                  <c:v>-21.2402344</c:v>
                </c:pt>
                <c:pt idx="122040">
                  <c:v>34.6679688</c:v>
                </c:pt>
                <c:pt idx="122041">
                  <c:v>76.0498047</c:v>
                </c:pt>
                <c:pt idx="122042">
                  <c:v>94.2382812</c:v>
                </c:pt>
                <c:pt idx="122043">
                  <c:v>91.796875</c:v>
                </c:pt>
                <c:pt idx="122044">
                  <c:v>70.55664059999998</c:v>
                </c:pt>
                <c:pt idx="122045">
                  <c:v>29.7851562</c:v>
                </c:pt>
                <c:pt idx="122046">
                  <c:v>-20.6298828</c:v>
                </c:pt>
                <c:pt idx="122047">
                  <c:v>-69.2138672</c:v>
                </c:pt>
                <c:pt idx="122048">
                  <c:v>-92.5292969</c:v>
                </c:pt>
                <c:pt idx="122049">
                  <c:v>-97.1679688</c:v>
                </c:pt>
                <c:pt idx="122050">
                  <c:v>-78.2470703</c:v>
                </c:pt>
                <c:pt idx="122051">
                  <c:v>-29.296875</c:v>
                </c:pt>
                <c:pt idx="122052">
                  <c:v>24.4140625</c:v>
                </c:pt>
                <c:pt idx="122053">
                  <c:v>61.4013672</c:v>
                </c:pt>
                <c:pt idx="122054">
                  <c:v>94.7265625</c:v>
                </c:pt>
                <c:pt idx="122055">
                  <c:v>99.60937499999996</c:v>
                </c:pt>
                <c:pt idx="122056">
                  <c:v>81.29882809999998</c:v>
                </c:pt>
                <c:pt idx="122057">
                  <c:v>32.2265625</c:v>
                </c:pt>
                <c:pt idx="122058">
                  <c:v>-14.6484375</c:v>
                </c:pt>
                <c:pt idx="122059">
                  <c:v>-66.1621094</c:v>
                </c:pt>
                <c:pt idx="122060">
                  <c:v>-95.9472656</c:v>
                </c:pt>
                <c:pt idx="122061">
                  <c:v>-95.4589844</c:v>
                </c:pt>
                <c:pt idx="122062">
                  <c:v>-77.63671879999995</c:v>
                </c:pt>
                <c:pt idx="122063">
                  <c:v>-36.7431641</c:v>
                </c:pt>
                <c:pt idx="122064">
                  <c:v>11.2304688</c:v>
                </c:pt>
                <c:pt idx="122065">
                  <c:v>60.3027344</c:v>
                </c:pt>
                <c:pt idx="122066">
                  <c:v>91.4306641</c:v>
                </c:pt>
                <c:pt idx="122067">
                  <c:v>96.80175779999998</c:v>
                </c:pt>
                <c:pt idx="122068">
                  <c:v>78.8574219</c:v>
                </c:pt>
                <c:pt idx="122069">
                  <c:v>39.0625</c:v>
                </c:pt>
                <c:pt idx="122070">
                  <c:v>-9.277343749999998</c:v>
                </c:pt>
                <c:pt idx="122071">
                  <c:v>-57.0068359</c:v>
                </c:pt>
                <c:pt idx="122072">
                  <c:v>-90.08789059999998</c:v>
                </c:pt>
                <c:pt idx="122073">
                  <c:v>-101.196289</c:v>
                </c:pt>
                <c:pt idx="122074">
                  <c:v>-80.68847659999993</c:v>
                </c:pt>
                <c:pt idx="122075">
                  <c:v>-43.0908203</c:v>
                </c:pt>
                <c:pt idx="122076">
                  <c:v>0.854492188</c:v>
                </c:pt>
                <c:pt idx="122077">
                  <c:v>54.4433594</c:v>
                </c:pt>
                <c:pt idx="122078">
                  <c:v>85.20507809999994</c:v>
                </c:pt>
                <c:pt idx="122079">
                  <c:v>101.196289</c:v>
                </c:pt>
                <c:pt idx="122080">
                  <c:v>88.8671875</c:v>
                </c:pt>
                <c:pt idx="122081">
                  <c:v>48.5839844</c:v>
                </c:pt>
                <c:pt idx="122082">
                  <c:v>-2.07519531</c:v>
                </c:pt>
                <c:pt idx="122083">
                  <c:v>-48.5839844</c:v>
                </c:pt>
                <c:pt idx="122084">
                  <c:v>-87.15820309999998</c:v>
                </c:pt>
                <c:pt idx="122085">
                  <c:v>-101.928711</c:v>
                </c:pt>
                <c:pt idx="122086">
                  <c:v>-85.9375</c:v>
                </c:pt>
                <c:pt idx="122087">
                  <c:v>-50.5371094</c:v>
                </c:pt>
                <c:pt idx="122088">
                  <c:v>-5.004882809999995</c:v>
                </c:pt>
                <c:pt idx="122089">
                  <c:v>48.828125</c:v>
                </c:pt>
                <c:pt idx="122090">
                  <c:v>86.18164059999998</c:v>
                </c:pt>
                <c:pt idx="122091">
                  <c:v>98.5107422</c:v>
                </c:pt>
                <c:pt idx="122092">
                  <c:v>83.984375</c:v>
                </c:pt>
                <c:pt idx="122093">
                  <c:v>53.34472659999999</c:v>
                </c:pt>
                <c:pt idx="122094">
                  <c:v>8.91113281</c:v>
                </c:pt>
                <c:pt idx="122095">
                  <c:v>-42.96875</c:v>
                </c:pt>
                <c:pt idx="122096">
                  <c:v>-76.2939453</c:v>
                </c:pt>
                <c:pt idx="122097">
                  <c:v>-93.87207029999993</c:v>
                </c:pt>
                <c:pt idx="122098">
                  <c:v>-90.57617190000001</c:v>
                </c:pt>
                <c:pt idx="122099">
                  <c:v>-58.9599609</c:v>
                </c:pt>
                <c:pt idx="122100">
                  <c:v>-10.8642578</c:v>
                </c:pt>
                <c:pt idx="122101">
                  <c:v>35.6445312</c:v>
                </c:pt>
                <c:pt idx="122102">
                  <c:v>74.5849609</c:v>
                </c:pt>
                <c:pt idx="122103">
                  <c:v>98.63281249999996</c:v>
                </c:pt>
                <c:pt idx="122104">
                  <c:v>99.1210938</c:v>
                </c:pt>
                <c:pt idx="122105">
                  <c:v>65.67382809999994</c:v>
                </c:pt>
                <c:pt idx="122106">
                  <c:v>21.7285156</c:v>
                </c:pt>
                <c:pt idx="122107">
                  <c:v>-34.4238281</c:v>
                </c:pt>
                <c:pt idx="122108">
                  <c:v>-75.5615234</c:v>
                </c:pt>
                <c:pt idx="122109">
                  <c:v>-98.5107422</c:v>
                </c:pt>
                <c:pt idx="122110">
                  <c:v>-94.2382812</c:v>
                </c:pt>
                <c:pt idx="122111">
                  <c:v>-61.4013672</c:v>
                </c:pt>
                <c:pt idx="122112">
                  <c:v>-19.0429688</c:v>
                </c:pt>
                <c:pt idx="122113">
                  <c:v>30.0292969</c:v>
                </c:pt>
                <c:pt idx="122114">
                  <c:v>67.8710938</c:v>
                </c:pt>
                <c:pt idx="122115">
                  <c:v>88.5009766</c:v>
                </c:pt>
                <c:pt idx="122116">
                  <c:v>88.8671875</c:v>
                </c:pt>
                <c:pt idx="122117">
                  <c:v>64.3310547</c:v>
                </c:pt>
                <c:pt idx="122118">
                  <c:v>25.2685547</c:v>
                </c:pt>
                <c:pt idx="122119">
                  <c:v>-28.3203125</c:v>
                </c:pt>
                <c:pt idx="122120">
                  <c:v>-70.3125</c:v>
                </c:pt>
                <c:pt idx="122121">
                  <c:v>-96.3134766</c:v>
                </c:pt>
                <c:pt idx="122122">
                  <c:v>-94.7265625</c:v>
                </c:pt>
                <c:pt idx="122123">
                  <c:v>-68.2373047</c:v>
                </c:pt>
                <c:pt idx="122124">
                  <c:v>-27.5878906</c:v>
                </c:pt>
                <c:pt idx="122125">
                  <c:v>20.5078125</c:v>
                </c:pt>
                <c:pt idx="122126">
                  <c:v>74.21875</c:v>
                </c:pt>
                <c:pt idx="122127">
                  <c:v>99.85351559999998</c:v>
                </c:pt>
                <c:pt idx="122128">
                  <c:v>98.63281249999996</c:v>
                </c:pt>
                <c:pt idx="122129">
                  <c:v>76.0498047</c:v>
                </c:pt>
                <c:pt idx="122130">
                  <c:v>24.5361328</c:v>
                </c:pt>
                <c:pt idx="122131">
                  <c:v>-17.3339844</c:v>
                </c:pt>
                <c:pt idx="122132">
                  <c:v>-57.8613281</c:v>
                </c:pt>
                <c:pt idx="122133">
                  <c:v>-101.196289</c:v>
                </c:pt>
                <c:pt idx="122134">
                  <c:v>-99.60937499999996</c:v>
                </c:pt>
                <c:pt idx="122135">
                  <c:v>-70.80078119999993</c:v>
                </c:pt>
                <c:pt idx="122136">
                  <c:v>-28.44238279999998</c:v>
                </c:pt>
                <c:pt idx="122137">
                  <c:v>18.5546875</c:v>
                </c:pt>
                <c:pt idx="122138">
                  <c:v>61.2792969</c:v>
                </c:pt>
                <c:pt idx="122139">
                  <c:v>89.9658203</c:v>
                </c:pt>
                <c:pt idx="122140">
                  <c:v>97.0458984</c:v>
                </c:pt>
                <c:pt idx="122141">
                  <c:v>86.9140625</c:v>
                </c:pt>
                <c:pt idx="122142">
                  <c:v>44.3115234</c:v>
                </c:pt>
                <c:pt idx="122143">
                  <c:v>-9.277343749999998</c:v>
                </c:pt>
                <c:pt idx="122144">
                  <c:v>-57.2509766</c:v>
                </c:pt>
                <c:pt idx="122145">
                  <c:v>-92.77343749999996</c:v>
                </c:pt>
                <c:pt idx="122146">
                  <c:v>-103.393555</c:v>
                </c:pt>
                <c:pt idx="122147">
                  <c:v>-80.8105469</c:v>
                </c:pt>
                <c:pt idx="122148">
                  <c:v>-36.6210938</c:v>
                </c:pt>
                <c:pt idx="122149">
                  <c:v>9.033203119999997</c:v>
                </c:pt>
                <c:pt idx="122150">
                  <c:v>50.2929688</c:v>
                </c:pt>
                <c:pt idx="122151">
                  <c:v>86.18164059999998</c:v>
                </c:pt>
                <c:pt idx="122152">
                  <c:v>92.89550779999998</c:v>
                </c:pt>
                <c:pt idx="122153">
                  <c:v>76.2939453</c:v>
                </c:pt>
                <c:pt idx="122154">
                  <c:v>50.0488281</c:v>
                </c:pt>
                <c:pt idx="122155">
                  <c:v>1.09863281</c:v>
                </c:pt>
                <c:pt idx="122156">
                  <c:v>-49.5605469</c:v>
                </c:pt>
                <c:pt idx="122157">
                  <c:v>-86.6699219</c:v>
                </c:pt>
                <c:pt idx="122158">
                  <c:v>-92.89550779999998</c:v>
                </c:pt>
                <c:pt idx="122159">
                  <c:v>-78.7353516</c:v>
                </c:pt>
                <c:pt idx="122160">
                  <c:v>-47.4853516</c:v>
                </c:pt>
                <c:pt idx="122161">
                  <c:v>2.44140625</c:v>
                </c:pt>
                <c:pt idx="122162">
                  <c:v>49.5605469</c:v>
                </c:pt>
                <c:pt idx="122163">
                  <c:v>82.03125</c:v>
                </c:pt>
                <c:pt idx="122164">
                  <c:v>98.75488279999998</c:v>
                </c:pt>
                <c:pt idx="122165">
                  <c:v>88.62304690000001</c:v>
                </c:pt>
                <c:pt idx="122166">
                  <c:v>54.4433594</c:v>
                </c:pt>
                <c:pt idx="122167">
                  <c:v>8.544921879999997</c:v>
                </c:pt>
                <c:pt idx="122168">
                  <c:v>-41.7480469</c:v>
                </c:pt>
                <c:pt idx="122169">
                  <c:v>-78.36914059999998</c:v>
                </c:pt>
                <c:pt idx="122170">
                  <c:v>-98.0224609</c:v>
                </c:pt>
                <c:pt idx="122171">
                  <c:v>-94.3603516</c:v>
                </c:pt>
                <c:pt idx="122172">
                  <c:v>-64.3310547</c:v>
                </c:pt>
                <c:pt idx="122173">
                  <c:v>-7.69042969</c:v>
                </c:pt>
                <c:pt idx="122174">
                  <c:v>42.3583984</c:v>
                </c:pt>
                <c:pt idx="122175">
                  <c:v>81.66503909999996</c:v>
                </c:pt>
                <c:pt idx="122176">
                  <c:v>100.341797</c:v>
                </c:pt>
                <c:pt idx="122177">
                  <c:v>94.7265625</c:v>
                </c:pt>
                <c:pt idx="122178">
                  <c:v>60.9130859</c:v>
                </c:pt>
                <c:pt idx="122179">
                  <c:v>14.5263672</c:v>
                </c:pt>
                <c:pt idx="122180">
                  <c:v>-32.8369141</c:v>
                </c:pt>
                <c:pt idx="122181">
                  <c:v>-78.7353516</c:v>
                </c:pt>
                <c:pt idx="122182">
                  <c:v>-95.4589844</c:v>
                </c:pt>
                <c:pt idx="122183">
                  <c:v>-86.5478516</c:v>
                </c:pt>
                <c:pt idx="122184">
                  <c:v>-67.13867190000001</c:v>
                </c:pt>
                <c:pt idx="122185">
                  <c:v>-19.0429688</c:v>
                </c:pt>
                <c:pt idx="122186">
                  <c:v>34.5458984</c:v>
                </c:pt>
                <c:pt idx="122187">
                  <c:v>73.1201172</c:v>
                </c:pt>
                <c:pt idx="122188">
                  <c:v>97.4121094</c:v>
                </c:pt>
                <c:pt idx="122189">
                  <c:v>88.7451172</c:v>
                </c:pt>
                <c:pt idx="122190">
                  <c:v>62.0117188</c:v>
                </c:pt>
                <c:pt idx="122191">
                  <c:v>15.8691406</c:v>
                </c:pt>
                <c:pt idx="122192">
                  <c:v>-31.6162109</c:v>
                </c:pt>
                <c:pt idx="122193">
                  <c:v>-73.3642578</c:v>
                </c:pt>
                <c:pt idx="122194">
                  <c:v>-101.074219</c:v>
                </c:pt>
                <c:pt idx="122195">
                  <c:v>-102.416992</c:v>
                </c:pt>
                <c:pt idx="122196">
                  <c:v>-75.4394531</c:v>
                </c:pt>
                <c:pt idx="122197">
                  <c:v>-25.6347656</c:v>
                </c:pt>
                <c:pt idx="122198">
                  <c:v>23.5595703</c:v>
                </c:pt>
                <c:pt idx="122199">
                  <c:v>68.4814453</c:v>
                </c:pt>
                <c:pt idx="122200">
                  <c:v>92.77343749999996</c:v>
                </c:pt>
                <c:pt idx="122201">
                  <c:v>86.9140625</c:v>
                </c:pt>
                <c:pt idx="122202">
                  <c:v>67.38281249999996</c:v>
                </c:pt>
                <c:pt idx="122203">
                  <c:v>26.0009766</c:v>
                </c:pt>
                <c:pt idx="122204">
                  <c:v>-20.0195312</c:v>
                </c:pt>
                <c:pt idx="122205">
                  <c:v>-62.6220703</c:v>
                </c:pt>
                <c:pt idx="122206">
                  <c:v>-98.87695309999998</c:v>
                </c:pt>
                <c:pt idx="122207">
                  <c:v>-101.68457</c:v>
                </c:pt>
                <c:pt idx="122208">
                  <c:v>-78.4912109</c:v>
                </c:pt>
                <c:pt idx="122209">
                  <c:v>-27.2216797</c:v>
                </c:pt>
                <c:pt idx="122210">
                  <c:v>21.9726562</c:v>
                </c:pt>
                <c:pt idx="122211">
                  <c:v>62.7441406</c:v>
                </c:pt>
                <c:pt idx="122212">
                  <c:v>93.75</c:v>
                </c:pt>
                <c:pt idx="122213">
                  <c:v>97.65625</c:v>
                </c:pt>
                <c:pt idx="122214">
                  <c:v>74.0966797</c:v>
                </c:pt>
                <c:pt idx="122215">
                  <c:v>42.3583984</c:v>
                </c:pt>
                <c:pt idx="122216">
                  <c:v>-12.0849609</c:v>
                </c:pt>
                <c:pt idx="122217">
                  <c:v>-54.8095703</c:v>
                </c:pt>
                <c:pt idx="122218">
                  <c:v>-90.6982422</c:v>
                </c:pt>
                <c:pt idx="122219">
                  <c:v>-100.219727</c:v>
                </c:pt>
                <c:pt idx="122220">
                  <c:v>-78.8574219</c:v>
                </c:pt>
                <c:pt idx="122221">
                  <c:v>-40.5273438</c:v>
                </c:pt>
                <c:pt idx="122222">
                  <c:v>3.66210938</c:v>
                </c:pt>
                <c:pt idx="122223">
                  <c:v>56.640625</c:v>
                </c:pt>
                <c:pt idx="122224">
                  <c:v>90.33203119999993</c:v>
                </c:pt>
                <c:pt idx="122225">
                  <c:v>105.712891</c:v>
                </c:pt>
                <c:pt idx="122226">
                  <c:v>85.20507809999994</c:v>
                </c:pt>
                <c:pt idx="122227">
                  <c:v>52.734375</c:v>
                </c:pt>
                <c:pt idx="122228">
                  <c:v>-8.178710939999998</c:v>
                </c:pt>
                <c:pt idx="122229">
                  <c:v>-58.83789059999999</c:v>
                </c:pt>
                <c:pt idx="122230">
                  <c:v>-84.22851559999998</c:v>
                </c:pt>
                <c:pt idx="122231">
                  <c:v>-99.2431641</c:v>
                </c:pt>
                <c:pt idx="122232">
                  <c:v>-88.5009766</c:v>
                </c:pt>
                <c:pt idx="122233">
                  <c:v>-54.32128909999999</c:v>
                </c:pt>
                <c:pt idx="122234">
                  <c:v>-3.78417969</c:v>
                </c:pt>
                <c:pt idx="122235">
                  <c:v>47.3632812</c:v>
                </c:pt>
                <c:pt idx="122236">
                  <c:v>87.5244141</c:v>
                </c:pt>
                <c:pt idx="122237">
                  <c:v>102.416992</c:v>
                </c:pt>
                <c:pt idx="122238">
                  <c:v>85.9375</c:v>
                </c:pt>
                <c:pt idx="122239">
                  <c:v>53.1005859</c:v>
                </c:pt>
                <c:pt idx="122240">
                  <c:v>6.103515619999995</c:v>
                </c:pt>
                <c:pt idx="122241">
                  <c:v>-50.2929688</c:v>
                </c:pt>
                <c:pt idx="122242">
                  <c:v>-88.5009766</c:v>
                </c:pt>
                <c:pt idx="122243">
                  <c:v>-101.806641</c:v>
                </c:pt>
                <c:pt idx="122244">
                  <c:v>-88.5009766</c:v>
                </c:pt>
                <c:pt idx="122245">
                  <c:v>-52.9785156</c:v>
                </c:pt>
                <c:pt idx="122246">
                  <c:v>-10.0097656</c:v>
                </c:pt>
                <c:pt idx="122247">
                  <c:v>42.6025391</c:v>
                </c:pt>
                <c:pt idx="122248">
                  <c:v>88.0126953</c:v>
                </c:pt>
                <c:pt idx="122249">
                  <c:v>102.416992</c:v>
                </c:pt>
                <c:pt idx="122250">
                  <c:v>89.11132809999998</c:v>
                </c:pt>
                <c:pt idx="122251">
                  <c:v>57.7392578</c:v>
                </c:pt>
                <c:pt idx="122252">
                  <c:v>8.178710939999998</c:v>
                </c:pt>
                <c:pt idx="122253">
                  <c:v>-38.5742188</c:v>
                </c:pt>
                <c:pt idx="122254">
                  <c:v>-74.9511719</c:v>
                </c:pt>
                <c:pt idx="122255">
                  <c:v>-96.80175779999998</c:v>
                </c:pt>
                <c:pt idx="122256">
                  <c:v>-89.2333984</c:v>
                </c:pt>
                <c:pt idx="122257">
                  <c:v>-61.5234375</c:v>
                </c:pt>
                <c:pt idx="122258">
                  <c:v>-14.2822266</c:v>
                </c:pt>
                <c:pt idx="122259">
                  <c:v>39.30664059999999</c:v>
                </c:pt>
                <c:pt idx="122260">
                  <c:v>78.0029297</c:v>
                </c:pt>
                <c:pt idx="122261">
                  <c:v>95.0927734</c:v>
                </c:pt>
                <c:pt idx="122262">
                  <c:v>91.0644531</c:v>
                </c:pt>
                <c:pt idx="122263">
                  <c:v>64.8193359</c:v>
                </c:pt>
                <c:pt idx="122264">
                  <c:v>13.5498047</c:v>
                </c:pt>
                <c:pt idx="122265">
                  <c:v>-36.8652344</c:v>
                </c:pt>
                <c:pt idx="122266">
                  <c:v>-81.0546875</c:v>
                </c:pt>
                <c:pt idx="122267">
                  <c:v>-99.3652344</c:v>
                </c:pt>
                <c:pt idx="122268">
                  <c:v>-93.38378909999996</c:v>
                </c:pt>
                <c:pt idx="122269">
                  <c:v>-80.2001953</c:v>
                </c:pt>
                <c:pt idx="122270">
                  <c:v>-29.5410156</c:v>
                </c:pt>
                <c:pt idx="122271">
                  <c:v>28.0761719</c:v>
                </c:pt>
                <c:pt idx="122272">
                  <c:v>71.6552734</c:v>
                </c:pt>
                <c:pt idx="122273">
                  <c:v>105.712891</c:v>
                </c:pt>
                <c:pt idx="122274">
                  <c:v>102.783203</c:v>
                </c:pt>
                <c:pt idx="122275">
                  <c:v>72.6318359</c:v>
                </c:pt>
                <c:pt idx="122276">
                  <c:v>25.2685547</c:v>
                </c:pt>
                <c:pt idx="122277">
                  <c:v>-20.7519531</c:v>
                </c:pt>
                <c:pt idx="122278">
                  <c:v>-67.50488279999998</c:v>
                </c:pt>
                <c:pt idx="122279">
                  <c:v>-92.89550779999998</c:v>
                </c:pt>
                <c:pt idx="122280">
                  <c:v>-95.9472656</c:v>
                </c:pt>
                <c:pt idx="122281">
                  <c:v>-75.5615234</c:v>
                </c:pt>
                <c:pt idx="122282">
                  <c:v>-24.6582031</c:v>
                </c:pt>
                <c:pt idx="122283">
                  <c:v>21.484375</c:v>
                </c:pt>
                <c:pt idx="122284">
                  <c:v>63.1103516</c:v>
                </c:pt>
                <c:pt idx="122285">
                  <c:v>92.89550779999998</c:v>
                </c:pt>
                <c:pt idx="122286">
                  <c:v>100.463867</c:v>
                </c:pt>
                <c:pt idx="122287">
                  <c:v>80.9326172</c:v>
                </c:pt>
                <c:pt idx="122288">
                  <c:v>33.5693359</c:v>
                </c:pt>
                <c:pt idx="122289">
                  <c:v>-24.1699219</c:v>
                </c:pt>
                <c:pt idx="122290">
                  <c:v>-68.2373047</c:v>
                </c:pt>
                <c:pt idx="122291">
                  <c:v>-99.9755859</c:v>
                </c:pt>
                <c:pt idx="122292">
                  <c:v>-100.341797</c:v>
                </c:pt>
                <c:pt idx="122293">
                  <c:v>-78.36914059999998</c:v>
                </c:pt>
                <c:pt idx="122294">
                  <c:v>-43.0908203</c:v>
                </c:pt>
                <c:pt idx="122295">
                  <c:v>12.0849609</c:v>
                </c:pt>
                <c:pt idx="122296">
                  <c:v>60.7910156</c:v>
                </c:pt>
                <c:pt idx="122297">
                  <c:v>93.9941406</c:v>
                </c:pt>
                <c:pt idx="122298">
                  <c:v>102.050781</c:v>
                </c:pt>
                <c:pt idx="122299">
                  <c:v>79.9560547</c:v>
                </c:pt>
                <c:pt idx="122300">
                  <c:v>41.2597656</c:v>
                </c:pt>
                <c:pt idx="122301">
                  <c:v>-10.3759766</c:v>
                </c:pt>
                <c:pt idx="122302">
                  <c:v>-59.81445309999999</c:v>
                </c:pt>
                <c:pt idx="122303">
                  <c:v>-89.11132809999998</c:v>
                </c:pt>
                <c:pt idx="122304">
                  <c:v>-97.5341797</c:v>
                </c:pt>
                <c:pt idx="122305">
                  <c:v>-81.7871094</c:v>
                </c:pt>
                <c:pt idx="122306">
                  <c:v>-40.7714844</c:v>
                </c:pt>
                <c:pt idx="122307">
                  <c:v>8.42285156</c:v>
                </c:pt>
                <c:pt idx="122308">
                  <c:v>53.2226562</c:v>
                </c:pt>
                <c:pt idx="122309">
                  <c:v>91.3085938</c:v>
                </c:pt>
                <c:pt idx="122310">
                  <c:v>101.318359</c:v>
                </c:pt>
                <c:pt idx="122311">
                  <c:v>86.42578119999993</c:v>
                </c:pt>
                <c:pt idx="122312">
                  <c:v>51.0253906</c:v>
                </c:pt>
                <c:pt idx="122313">
                  <c:v>-7.324218749999996</c:v>
                </c:pt>
                <c:pt idx="122314">
                  <c:v>-53.9550781</c:v>
                </c:pt>
                <c:pt idx="122315">
                  <c:v>-89.84375</c:v>
                </c:pt>
                <c:pt idx="122316">
                  <c:v>-99.60937499999996</c:v>
                </c:pt>
                <c:pt idx="122317">
                  <c:v>-82.03125</c:v>
                </c:pt>
                <c:pt idx="122318">
                  <c:v>-58.83789059999999</c:v>
                </c:pt>
                <c:pt idx="122319">
                  <c:v>-4.15039062</c:v>
                </c:pt>
                <c:pt idx="122320">
                  <c:v>43.2128906</c:v>
                </c:pt>
                <c:pt idx="122321">
                  <c:v>81.29882809999998</c:v>
                </c:pt>
                <c:pt idx="122322">
                  <c:v>101.318359</c:v>
                </c:pt>
                <c:pt idx="122323">
                  <c:v>91.3085938</c:v>
                </c:pt>
                <c:pt idx="122324">
                  <c:v>51.6357422</c:v>
                </c:pt>
                <c:pt idx="122325">
                  <c:v>7.44628906</c:v>
                </c:pt>
                <c:pt idx="122326">
                  <c:v>-44.6777344</c:v>
                </c:pt>
                <c:pt idx="122327">
                  <c:v>-80.8105469</c:v>
                </c:pt>
                <c:pt idx="122328">
                  <c:v>-100.830078</c:v>
                </c:pt>
                <c:pt idx="122329">
                  <c:v>-94.3603516</c:v>
                </c:pt>
                <c:pt idx="122330">
                  <c:v>-65.18554690000001</c:v>
                </c:pt>
                <c:pt idx="122331">
                  <c:v>-18.7988281</c:v>
                </c:pt>
                <c:pt idx="122332">
                  <c:v>42.8466797</c:v>
                </c:pt>
                <c:pt idx="122333">
                  <c:v>87.15820309999998</c:v>
                </c:pt>
                <c:pt idx="122334">
                  <c:v>107.055664</c:v>
                </c:pt>
                <c:pt idx="122335">
                  <c:v>101.074219</c:v>
                </c:pt>
                <c:pt idx="122336">
                  <c:v>58.2275391</c:v>
                </c:pt>
                <c:pt idx="122337">
                  <c:v>10.2539062</c:v>
                </c:pt>
                <c:pt idx="122338">
                  <c:v>-38.2080078</c:v>
                </c:pt>
                <c:pt idx="122339">
                  <c:v>-80.68847659999993</c:v>
                </c:pt>
                <c:pt idx="122340">
                  <c:v>-100.097656</c:v>
                </c:pt>
                <c:pt idx="122341">
                  <c:v>-97.2900391</c:v>
                </c:pt>
                <c:pt idx="122342">
                  <c:v>-75.31738279999998</c:v>
                </c:pt>
                <c:pt idx="122343">
                  <c:v>-19.6533203</c:v>
                </c:pt>
                <c:pt idx="122344">
                  <c:v>31.6162109</c:v>
                </c:pt>
                <c:pt idx="122345">
                  <c:v>76.5380859</c:v>
                </c:pt>
                <c:pt idx="122346">
                  <c:v>104.003906</c:v>
                </c:pt>
                <c:pt idx="122347">
                  <c:v>103.271484</c:v>
                </c:pt>
                <c:pt idx="122348">
                  <c:v>74.3408203</c:v>
                </c:pt>
                <c:pt idx="122349">
                  <c:v>26.9775391</c:v>
                </c:pt>
                <c:pt idx="122350">
                  <c:v>-27.4658203</c:v>
                </c:pt>
                <c:pt idx="122351">
                  <c:v>-73.3642578</c:v>
                </c:pt>
                <c:pt idx="122352">
                  <c:v>-96.67968749999996</c:v>
                </c:pt>
                <c:pt idx="122353">
                  <c:v>-94.7265625</c:v>
                </c:pt>
                <c:pt idx="122354">
                  <c:v>-72.0214844</c:v>
                </c:pt>
                <c:pt idx="122355">
                  <c:v>-34.3017578</c:v>
                </c:pt>
                <c:pt idx="122356">
                  <c:v>24.4140625</c:v>
                </c:pt>
                <c:pt idx="122357">
                  <c:v>65.9179688</c:v>
                </c:pt>
                <c:pt idx="122358">
                  <c:v>94.1162109</c:v>
                </c:pt>
                <c:pt idx="122359">
                  <c:v>99.3652344</c:v>
                </c:pt>
                <c:pt idx="122360">
                  <c:v>70.0683594</c:v>
                </c:pt>
                <c:pt idx="122361">
                  <c:v>30.6396484</c:v>
                </c:pt>
                <c:pt idx="122362">
                  <c:v>-19.53125</c:v>
                </c:pt>
                <c:pt idx="122363">
                  <c:v>-65.7958984</c:v>
                </c:pt>
                <c:pt idx="122364">
                  <c:v>-98.38867190000001</c:v>
                </c:pt>
                <c:pt idx="122365">
                  <c:v>-100.708008</c:v>
                </c:pt>
                <c:pt idx="122366">
                  <c:v>-73.3642578</c:v>
                </c:pt>
                <c:pt idx="122367">
                  <c:v>-33.203125</c:v>
                </c:pt>
                <c:pt idx="122368">
                  <c:v>24.7802734</c:v>
                </c:pt>
                <c:pt idx="122369">
                  <c:v>69.45800779999998</c:v>
                </c:pt>
                <c:pt idx="122370">
                  <c:v>97.65625</c:v>
                </c:pt>
                <c:pt idx="122371">
                  <c:v>104.736328</c:v>
                </c:pt>
                <c:pt idx="122372">
                  <c:v>73.9746094</c:v>
                </c:pt>
                <c:pt idx="122373">
                  <c:v>38.2080078</c:v>
                </c:pt>
                <c:pt idx="122374">
                  <c:v>-13.671875</c:v>
                </c:pt>
                <c:pt idx="122375">
                  <c:v>-60.0585938</c:v>
                </c:pt>
                <c:pt idx="122376">
                  <c:v>-89.35546879999995</c:v>
                </c:pt>
                <c:pt idx="122377">
                  <c:v>-101.318359</c:v>
                </c:pt>
                <c:pt idx="122378">
                  <c:v>-84.22851559999998</c:v>
                </c:pt>
                <c:pt idx="122379">
                  <c:v>-44.3115234</c:v>
                </c:pt>
                <c:pt idx="122380">
                  <c:v>9.033203119999997</c:v>
                </c:pt>
                <c:pt idx="122381">
                  <c:v>57.4951172</c:v>
                </c:pt>
                <c:pt idx="122382">
                  <c:v>88.9892578</c:v>
                </c:pt>
                <c:pt idx="122383">
                  <c:v>105.224609</c:v>
                </c:pt>
                <c:pt idx="122384">
                  <c:v>89.11132809999998</c:v>
                </c:pt>
                <c:pt idx="122385">
                  <c:v>48.7060547</c:v>
                </c:pt>
                <c:pt idx="122386">
                  <c:v>-2.19726562</c:v>
                </c:pt>
                <c:pt idx="122387">
                  <c:v>-53.9550781</c:v>
                </c:pt>
                <c:pt idx="122388">
                  <c:v>-88.8671875</c:v>
                </c:pt>
                <c:pt idx="122389">
                  <c:v>-100.830078</c:v>
                </c:pt>
                <c:pt idx="122390">
                  <c:v>-83.6181641</c:v>
                </c:pt>
                <c:pt idx="122391">
                  <c:v>-54.0771484</c:v>
                </c:pt>
                <c:pt idx="122392">
                  <c:v>-3.90625</c:v>
                </c:pt>
                <c:pt idx="122393">
                  <c:v>56.2744141</c:v>
                </c:pt>
                <c:pt idx="122394">
                  <c:v>88.13476559999998</c:v>
                </c:pt>
                <c:pt idx="122395">
                  <c:v>102.294922</c:v>
                </c:pt>
                <c:pt idx="122396">
                  <c:v>87.03613279999998</c:v>
                </c:pt>
                <c:pt idx="122397">
                  <c:v>55.1757812</c:v>
                </c:pt>
                <c:pt idx="122398">
                  <c:v>7.812499999999997</c:v>
                </c:pt>
                <c:pt idx="122399">
                  <c:v>-45.7763672</c:v>
                </c:pt>
                <c:pt idx="122400">
                  <c:v>-88.9892578</c:v>
                </c:pt>
                <c:pt idx="122401">
                  <c:v>-109.008789</c:v>
                </c:pt>
                <c:pt idx="122402">
                  <c:v>-95.703125</c:v>
                </c:pt>
                <c:pt idx="122403">
                  <c:v>-62.0117188</c:v>
                </c:pt>
                <c:pt idx="122404">
                  <c:v>-11.3525391</c:v>
                </c:pt>
                <c:pt idx="122405">
                  <c:v>42.6025391</c:v>
                </c:pt>
                <c:pt idx="122406">
                  <c:v>79.34570309999998</c:v>
                </c:pt>
                <c:pt idx="122407">
                  <c:v>93.1396484</c:v>
                </c:pt>
                <c:pt idx="122408">
                  <c:v>94.84863279999998</c:v>
                </c:pt>
                <c:pt idx="122409">
                  <c:v>57.0068359</c:v>
                </c:pt>
                <c:pt idx="122410">
                  <c:v>16.2353516</c:v>
                </c:pt>
                <c:pt idx="122411">
                  <c:v>-35.5224609</c:v>
                </c:pt>
                <c:pt idx="122412">
                  <c:v>-80.078125</c:v>
                </c:pt>
                <c:pt idx="122413">
                  <c:v>-97.65625</c:v>
                </c:pt>
                <c:pt idx="122414">
                  <c:v>-90.33203119999993</c:v>
                </c:pt>
                <c:pt idx="122415">
                  <c:v>-52.734375</c:v>
                </c:pt>
                <c:pt idx="122416">
                  <c:v>-3.66210938</c:v>
                </c:pt>
                <c:pt idx="122417">
                  <c:v>38.3300781</c:v>
                </c:pt>
                <c:pt idx="122418">
                  <c:v>81.4208984</c:v>
                </c:pt>
                <c:pt idx="122419">
                  <c:v>99.7314453</c:v>
                </c:pt>
                <c:pt idx="122420">
                  <c:v>99.85351559999998</c:v>
                </c:pt>
                <c:pt idx="122421">
                  <c:v>65.55175779999998</c:v>
                </c:pt>
                <c:pt idx="122422">
                  <c:v>18.1884766</c:v>
                </c:pt>
                <c:pt idx="122423">
                  <c:v>-27.4658203</c:v>
                </c:pt>
                <c:pt idx="122424">
                  <c:v>-74.5849609</c:v>
                </c:pt>
                <c:pt idx="122425">
                  <c:v>-101.074219</c:v>
                </c:pt>
                <c:pt idx="122426">
                  <c:v>-97.4121094</c:v>
                </c:pt>
                <c:pt idx="122427">
                  <c:v>-64.2089844</c:v>
                </c:pt>
                <c:pt idx="122428">
                  <c:v>-25.2685547</c:v>
                </c:pt>
                <c:pt idx="122429">
                  <c:v>23.4375</c:v>
                </c:pt>
                <c:pt idx="122430">
                  <c:v>74.3408203</c:v>
                </c:pt>
                <c:pt idx="122431">
                  <c:v>98.2666016</c:v>
                </c:pt>
                <c:pt idx="122432">
                  <c:v>95.9472656</c:v>
                </c:pt>
                <c:pt idx="122433">
                  <c:v>70.0683594</c:v>
                </c:pt>
                <c:pt idx="122434">
                  <c:v>25.6347656</c:v>
                </c:pt>
                <c:pt idx="122435">
                  <c:v>-24.4140625</c:v>
                </c:pt>
                <c:pt idx="122436">
                  <c:v>-68.35937499999996</c:v>
                </c:pt>
                <c:pt idx="122437">
                  <c:v>-97.5341797</c:v>
                </c:pt>
                <c:pt idx="122438">
                  <c:v>-98.2666016</c:v>
                </c:pt>
                <c:pt idx="122439">
                  <c:v>-73.48632809999998</c:v>
                </c:pt>
                <c:pt idx="122440">
                  <c:v>-31.25</c:v>
                </c:pt>
                <c:pt idx="122441">
                  <c:v>23.1933594</c:v>
                </c:pt>
                <c:pt idx="122442">
                  <c:v>63.1103516</c:v>
                </c:pt>
                <c:pt idx="122443">
                  <c:v>98.2666016</c:v>
                </c:pt>
                <c:pt idx="122444">
                  <c:v>96.3134766</c:v>
                </c:pt>
                <c:pt idx="122445">
                  <c:v>76.4160156</c:v>
                </c:pt>
                <c:pt idx="122446">
                  <c:v>40.0390625</c:v>
                </c:pt>
                <c:pt idx="122447">
                  <c:v>-9.88769531</c:v>
                </c:pt>
                <c:pt idx="122448">
                  <c:v>-60.7910156</c:v>
                </c:pt>
                <c:pt idx="122449">
                  <c:v>-92.77343749999996</c:v>
                </c:pt>
                <c:pt idx="122450">
                  <c:v>-99.9755859</c:v>
                </c:pt>
                <c:pt idx="122451">
                  <c:v>-82.3974609</c:v>
                </c:pt>
                <c:pt idx="122452">
                  <c:v>-42.96875</c:v>
                </c:pt>
                <c:pt idx="122453">
                  <c:v>-3.90625</c:v>
                </c:pt>
                <c:pt idx="122454">
                  <c:v>52.6123047</c:v>
                </c:pt>
                <c:pt idx="122455">
                  <c:v>91.6748047</c:v>
                </c:pt>
                <c:pt idx="122456">
                  <c:v>99.2431641</c:v>
                </c:pt>
                <c:pt idx="122457">
                  <c:v>86.42578119999993</c:v>
                </c:pt>
                <c:pt idx="122458">
                  <c:v>53.9550781</c:v>
                </c:pt>
                <c:pt idx="122459">
                  <c:v>4.394531249999993</c:v>
                </c:pt>
                <c:pt idx="122460">
                  <c:v>-46.2646484</c:v>
                </c:pt>
                <c:pt idx="122461">
                  <c:v>-84.4726562</c:v>
                </c:pt>
                <c:pt idx="122462">
                  <c:v>-97.77832029999998</c:v>
                </c:pt>
                <c:pt idx="122463">
                  <c:v>-93.38378909999996</c:v>
                </c:pt>
                <c:pt idx="122464">
                  <c:v>-55.7861328</c:v>
                </c:pt>
                <c:pt idx="122465">
                  <c:v>-1.34277344</c:v>
                </c:pt>
                <c:pt idx="122466">
                  <c:v>50.2929688</c:v>
                </c:pt>
                <c:pt idx="122467">
                  <c:v>90.82031249999996</c:v>
                </c:pt>
                <c:pt idx="122468">
                  <c:v>96.1914062</c:v>
                </c:pt>
                <c:pt idx="122469">
                  <c:v>79.9560547</c:v>
                </c:pt>
                <c:pt idx="122470">
                  <c:v>55.1757812</c:v>
                </c:pt>
                <c:pt idx="122471">
                  <c:v>-1.09863281</c:v>
                </c:pt>
                <c:pt idx="122472">
                  <c:v>-47.7294922</c:v>
                </c:pt>
                <c:pt idx="122473">
                  <c:v>-84.8388672</c:v>
                </c:pt>
                <c:pt idx="122474">
                  <c:v>-97.1679688</c:v>
                </c:pt>
                <c:pt idx="122475">
                  <c:v>-85.20507809999994</c:v>
                </c:pt>
                <c:pt idx="122476">
                  <c:v>-50.6591797</c:v>
                </c:pt>
                <c:pt idx="122477">
                  <c:v>-7.56835938</c:v>
                </c:pt>
                <c:pt idx="122478">
                  <c:v>40.4052734</c:v>
                </c:pt>
                <c:pt idx="122479">
                  <c:v>82.3974609</c:v>
                </c:pt>
                <c:pt idx="122480">
                  <c:v>94.2382812</c:v>
                </c:pt>
                <c:pt idx="122481">
                  <c:v>97.77832029999998</c:v>
                </c:pt>
                <c:pt idx="122482">
                  <c:v>63.4765625</c:v>
                </c:pt>
                <c:pt idx="122483">
                  <c:v>11.1083984</c:v>
                </c:pt>
                <c:pt idx="122484">
                  <c:v>-37.4755859</c:v>
                </c:pt>
                <c:pt idx="122485">
                  <c:v>-78.12499999999998</c:v>
                </c:pt>
                <c:pt idx="122486">
                  <c:v>-108.276367</c:v>
                </c:pt>
                <c:pt idx="122487">
                  <c:v>-97.90039059999998</c:v>
                </c:pt>
                <c:pt idx="122488">
                  <c:v>-59.81445309999999</c:v>
                </c:pt>
                <c:pt idx="122489">
                  <c:v>-13.0615234</c:v>
                </c:pt>
                <c:pt idx="122490">
                  <c:v>37.4755859</c:v>
                </c:pt>
                <c:pt idx="122491">
                  <c:v>80.8105469</c:v>
                </c:pt>
                <c:pt idx="122492">
                  <c:v>97.65625</c:v>
                </c:pt>
                <c:pt idx="122493">
                  <c:v>94.2382812</c:v>
                </c:pt>
                <c:pt idx="122494">
                  <c:v>67.9931641</c:v>
                </c:pt>
                <c:pt idx="122495">
                  <c:v>22.0947266</c:v>
                </c:pt>
                <c:pt idx="122496">
                  <c:v>-24.2919922</c:v>
                </c:pt>
                <c:pt idx="122497">
                  <c:v>-71.5332031</c:v>
                </c:pt>
                <c:pt idx="122498">
                  <c:v>-96.67968749999996</c:v>
                </c:pt>
                <c:pt idx="122499">
                  <c:v>-94.84863279999998</c:v>
                </c:pt>
                <c:pt idx="122500">
                  <c:v>-67.8710938</c:v>
                </c:pt>
                <c:pt idx="122501">
                  <c:v>-23.8037109</c:v>
                </c:pt>
                <c:pt idx="122502">
                  <c:v>25.1464844</c:v>
                </c:pt>
                <c:pt idx="122503">
                  <c:v>66.7724609</c:v>
                </c:pt>
                <c:pt idx="122504">
                  <c:v>95.703125</c:v>
                </c:pt>
                <c:pt idx="122505">
                  <c:v>97.0458984</c:v>
                </c:pt>
                <c:pt idx="122506">
                  <c:v>76.6601562</c:v>
                </c:pt>
                <c:pt idx="122507">
                  <c:v>30.5175781</c:v>
                </c:pt>
                <c:pt idx="122508">
                  <c:v>-19.1650391</c:v>
                </c:pt>
                <c:pt idx="122509">
                  <c:v>-74.0966797</c:v>
                </c:pt>
                <c:pt idx="122510">
                  <c:v>-102.661133</c:v>
                </c:pt>
                <c:pt idx="122511">
                  <c:v>-100.219727</c:v>
                </c:pt>
                <c:pt idx="122512">
                  <c:v>-73.2421875</c:v>
                </c:pt>
                <c:pt idx="122513">
                  <c:v>-32.1044922</c:v>
                </c:pt>
                <c:pt idx="122514">
                  <c:v>23.0712891</c:v>
                </c:pt>
                <c:pt idx="122515">
                  <c:v>67.13867190000001</c:v>
                </c:pt>
                <c:pt idx="122516">
                  <c:v>101.196289</c:v>
                </c:pt>
                <c:pt idx="122517">
                  <c:v>100.585938</c:v>
                </c:pt>
                <c:pt idx="122518">
                  <c:v>77.5146484</c:v>
                </c:pt>
                <c:pt idx="122519">
                  <c:v>33.3251953</c:v>
                </c:pt>
                <c:pt idx="122520">
                  <c:v>-20.6298828</c:v>
                </c:pt>
                <c:pt idx="122521">
                  <c:v>-67.7490234</c:v>
                </c:pt>
                <c:pt idx="122522">
                  <c:v>-95.9472656</c:v>
                </c:pt>
                <c:pt idx="122523">
                  <c:v>-100.219727</c:v>
                </c:pt>
                <c:pt idx="122524">
                  <c:v>-82.15332029999998</c:v>
                </c:pt>
                <c:pt idx="122525">
                  <c:v>-42.3583984</c:v>
                </c:pt>
                <c:pt idx="122526">
                  <c:v>14.2822266</c:v>
                </c:pt>
                <c:pt idx="122527">
                  <c:v>59.3261719</c:v>
                </c:pt>
                <c:pt idx="122528">
                  <c:v>89.5996094</c:v>
                </c:pt>
                <c:pt idx="122529">
                  <c:v>99.7314453</c:v>
                </c:pt>
                <c:pt idx="122530">
                  <c:v>83.2519531</c:v>
                </c:pt>
                <c:pt idx="122531">
                  <c:v>40.7714844</c:v>
                </c:pt>
                <c:pt idx="122532">
                  <c:v>-9.277343749999998</c:v>
                </c:pt>
                <c:pt idx="122533">
                  <c:v>-56.5185547</c:v>
                </c:pt>
                <c:pt idx="122534">
                  <c:v>-88.8671875</c:v>
                </c:pt>
                <c:pt idx="122535">
                  <c:v>-95.703125</c:v>
                </c:pt>
                <c:pt idx="122536">
                  <c:v>-74.8291016</c:v>
                </c:pt>
                <c:pt idx="122537">
                  <c:v>-43.8232422</c:v>
                </c:pt>
                <c:pt idx="122538">
                  <c:v>2.44140625</c:v>
                </c:pt>
                <c:pt idx="122539">
                  <c:v>53.5888672</c:v>
                </c:pt>
                <c:pt idx="122540">
                  <c:v>88.2568359</c:v>
                </c:pt>
                <c:pt idx="122541">
                  <c:v>96.4355469</c:v>
                </c:pt>
                <c:pt idx="122542">
                  <c:v>79.5898438</c:v>
                </c:pt>
                <c:pt idx="122543">
                  <c:v>48.7060547</c:v>
                </c:pt>
                <c:pt idx="122544">
                  <c:v>1.83105469</c:v>
                </c:pt>
                <c:pt idx="122545">
                  <c:v>-53.4667969</c:v>
                </c:pt>
                <c:pt idx="122546">
                  <c:v>-89.7216797</c:v>
                </c:pt>
                <c:pt idx="122547">
                  <c:v>-104.736328</c:v>
                </c:pt>
                <c:pt idx="122548">
                  <c:v>-85.8154297</c:v>
                </c:pt>
                <c:pt idx="122549">
                  <c:v>-50.5371094</c:v>
                </c:pt>
                <c:pt idx="122550">
                  <c:v>-0.732421875</c:v>
                </c:pt>
                <c:pt idx="122551">
                  <c:v>41.6259766</c:v>
                </c:pt>
                <c:pt idx="122552">
                  <c:v>79.4677734</c:v>
                </c:pt>
                <c:pt idx="122553">
                  <c:v>97.2900391</c:v>
                </c:pt>
                <c:pt idx="122554">
                  <c:v>90.6982422</c:v>
                </c:pt>
                <c:pt idx="122555">
                  <c:v>55.0537109</c:v>
                </c:pt>
                <c:pt idx="122556">
                  <c:v>5.98144531</c:v>
                </c:pt>
                <c:pt idx="122557">
                  <c:v>-40.5273438</c:v>
                </c:pt>
                <c:pt idx="122558">
                  <c:v>-74.0966797</c:v>
                </c:pt>
                <c:pt idx="122559">
                  <c:v>-96.1914062</c:v>
                </c:pt>
                <c:pt idx="122560">
                  <c:v>-92.6513672</c:v>
                </c:pt>
                <c:pt idx="122561">
                  <c:v>-64.9414062</c:v>
                </c:pt>
                <c:pt idx="122562">
                  <c:v>-12.5732422</c:v>
                </c:pt>
                <c:pt idx="122563">
                  <c:v>42.3583984</c:v>
                </c:pt>
                <c:pt idx="122564">
                  <c:v>82.88574219999992</c:v>
                </c:pt>
                <c:pt idx="122565">
                  <c:v>101.44043</c:v>
                </c:pt>
                <c:pt idx="122566">
                  <c:v>92.77343749999996</c:v>
                </c:pt>
                <c:pt idx="122567">
                  <c:v>58.7158203</c:v>
                </c:pt>
                <c:pt idx="122568">
                  <c:v>21.3623047</c:v>
                </c:pt>
                <c:pt idx="122569">
                  <c:v>-37.5976562</c:v>
                </c:pt>
                <c:pt idx="122570">
                  <c:v>-72.50976559999998</c:v>
                </c:pt>
                <c:pt idx="122571">
                  <c:v>-94.1162109</c:v>
                </c:pt>
                <c:pt idx="122572">
                  <c:v>-98.63281249999996</c:v>
                </c:pt>
                <c:pt idx="122573">
                  <c:v>-65.67382809999994</c:v>
                </c:pt>
                <c:pt idx="122574">
                  <c:v>-17.8222656</c:v>
                </c:pt>
                <c:pt idx="122575">
                  <c:v>31.1279297</c:v>
                </c:pt>
                <c:pt idx="122576">
                  <c:v>77.75878909999996</c:v>
                </c:pt>
                <c:pt idx="122577">
                  <c:v>102.905273</c:v>
                </c:pt>
                <c:pt idx="122578">
                  <c:v>98.9990234</c:v>
                </c:pt>
                <c:pt idx="122579">
                  <c:v>72.9980469</c:v>
                </c:pt>
                <c:pt idx="122580">
                  <c:v>30.0292969</c:v>
                </c:pt>
                <c:pt idx="122581">
                  <c:v>-27.7099609</c:v>
                </c:pt>
                <c:pt idx="122582">
                  <c:v>-69.33593749999996</c:v>
                </c:pt>
                <c:pt idx="122583">
                  <c:v>-93.5058594</c:v>
                </c:pt>
                <c:pt idx="122584">
                  <c:v>-94.97070309999998</c:v>
                </c:pt>
                <c:pt idx="122585">
                  <c:v>-70.67871089999993</c:v>
                </c:pt>
                <c:pt idx="122586">
                  <c:v>-23.4375</c:v>
                </c:pt>
                <c:pt idx="122587">
                  <c:v>22.3388672</c:v>
                </c:pt>
                <c:pt idx="122588">
                  <c:v>62.3779297</c:v>
                </c:pt>
                <c:pt idx="122589">
                  <c:v>93.01757809999998</c:v>
                </c:pt>
                <c:pt idx="122590">
                  <c:v>93.9941406</c:v>
                </c:pt>
                <c:pt idx="122591">
                  <c:v>74.8291016</c:v>
                </c:pt>
                <c:pt idx="122592">
                  <c:v>34.7900391</c:v>
                </c:pt>
                <c:pt idx="122593">
                  <c:v>-20.2636719</c:v>
                </c:pt>
                <c:pt idx="122594">
                  <c:v>-59.81445309999999</c:v>
                </c:pt>
                <c:pt idx="122595">
                  <c:v>-96.5576172</c:v>
                </c:pt>
                <c:pt idx="122596">
                  <c:v>-97.4121094</c:v>
                </c:pt>
                <c:pt idx="122597">
                  <c:v>-71.6552734</c:v>
                </c:pt>
                <c:pt idx="122598">
                  <c:v>-35.5224609</c:v>
                </c:pt>
                <c:pt idx="122599">
                  <c:v>14.4042969</c:v>
                </c:pt>
                <c:pt idx="122600">
                  <c:v>61.6455078</c:v>
                </c:pt>
                <c:pt idx="122601">
                  <c:v>95.0927734</c:v>
                </c:pt>
                <c:pt idx="122602">
                  <c:v>102.905273</c:v>
                </c:pt>
                <c:pt idx="122603">
                  <c:v>82.5195312</c:v>
                </c:pt>
                <c:pt idx="122604">
                  <c:v>37.3535156</c:v>
                </c:pt>
                <c:pt idx="122605">
                  <c:v>-8.66699219</c:v>
                </c:pt>
                <c:pt idx="122606">
                  <c:v>-56.2744141</c:v>
                </c:pt>
                <c:pt idx="122607">
                  <c:v>-93.01757809999998</c:v>
                </c:pt>
                <c:pt idx="122608">
                  <c:v>-99.2431641</c:v>
                </c:pt>
                <c:pt idx="122609">
                  <c:v>-86.7919922</c:v>
                </c:pt>
                <c:pt idx="122610">
                  <c:v>-46.1425781</c:v>
                </c:pt>
                <c:pt idx="122611">
                  <c:v>1.22070312</c:v>
                </c:pt>
                <c:pt idx="122612">
                  <c:v>58.9599609</c:v>
                </c:pt>
                <c:pt idx="122613">
                  <c:v>91.1865234</c:v>
                </c:pt>
                <c:pt idx="122614">
                  <c:v>100.219727</c:v>
                </c:pt>
                <c:pt idx="122615">
                  <c:v>87.15820309999998</c:v>
                </c:pt>
                <c:pt idx="122616">
                  <c:v>45.0439453</c:v>
                </c:pt>
                <c:pt idx="122617">
                  <c:v>-7.812499999999997</c:v>
                </c:pt>
                <c:pt idx="122618">
                  <c:v>-53.7109375</c:v>
                </c:pt>
                <c:pt idx="122619">
                  <c:v>-87.6464844</c:v>
                </c:pt>
                <c:pt idx="122620">
                  <c:v>-97.65625</c:v>
                </c:pt>
                <c:pt idx="122621">
                  <c:v>-88.13476559999998</c:v>
                </c:pt>
                <c:pt idx="122622">
                  <c:v>-49.3164062</c:v>
                </c:pt>
                <c:pt idx="122623">
                  <c:v>-2.44140625</c:v>
                </c:pt>
                <c:pt idx="122624">
                  <c:v>46.9970703</c:v>
                </c:pt>
                <c:pt idx="122625">
                  <c:v>84.9609375</c:v>
                </c:pt>
                <c:pt idx="122626">
                  <c:v>102.172852</c:v>
                </c:pt>
                <c:pt idx="122627">
                  <c:v>86.3037109</c:v>
                </c:pt>
                <c:pt idx="122628">
                  <c:v>51.7578125</c:v>
                </c:pt>
                <c:pt idx="122629">
                  <c:v>5.12695312</c:v>
                </c:pt>
                <c:pt idx="122630">
                  <c:v>-42.96875</c:v>
                </c:pt>
                <c:pt idx="122631">
                  <c:v>-84.7167969</c:v>
                </c:pt>
                <c:pt idx="122632">
                  <c:v>-97.77832029999998</c:v>
                </c:pt>
                <c:pt idx="122633">
                  <c:v>-97.4121094</c:v>
                </c:pt>
                <c:pt idx="122634">
                  <c:v>-62.8662109</c:v>
                </c:pt>
                <c:pt idx="122635">
                  <c:v>-15.1367188</c:v>
                </c:pt>
                <c:pt idx="122636">
                  <c:v>44.4335938</c:v>
                </c:pt>
                <c:pt idx="122637">
                  <c:v>79.9560547</c:v>
                </c:pt>
                <c:pt idx="122638">
                  <c:v>100.830078</c:v>
                </c:pt>
                <c:pt idx="122639">
                  <c:v>92.2851562</c:v>
                </c:pt>
                <c:pt idx="122640">
                  <c:v>63.2324219</c:v>
                </c:pt>
                <c:pt idx="122641">
                  <c:v>22.9492188</c:v>
                </c:pt>
                <c:pt idx="122642">
                  <c:v>-38.0859375</c:v>
                </c:pt>
                <c:pt idx="122643">
                  <c:v>-82.15332029999998</c:v>
                </c:pt>
                <c:pt idx="122644">
                  <c:v>-100.219727</c:v>
                </c:pt>
                <c:pt idx="122645">
                  <c:v>-95.703125</c:v>
                </c:pt>
                <c:pt idx="122646">
                  <c:v>-63.1103516</c:v>
                </c:pt>
                <c:pt idx="122647">
                  <c:v>-19.0429688</c:v>
                </c:pt>
                <c:pt idx="122648">
                  <c:v>30.5175781</c:v>
                </c:pt>
                <c:pt idx="122649">
                  <c:v>75.8056641</c:v>
                </c:pt>
                <c:pt idx="122650">
                  <c:v>94.3603516</c:v>
                </c:pt>
                <c:pt idx="122651">
                  <c:v>92.2851562</c:v>
                </c:pt>
                <c:pt idx="122652">
                  <c:v>66.1621094</c:v>
                </c:pt>
                <c:pt idx="122653">
                  <c:v>21.8505859</c:v>
                </c:pt>
                <c:pt idx="122654">
                  <c:v>-38.0859375</c:v>
                </c:pt>
                <c:pt idx="122655">
                  <c:v>-78.0029297</c:v>
                </c:pt>
                <c:pt idx="122656">
                  <c:v>-102.905273</c:v>
                </c:pt>
                <c:pt idx="122657">
                  <c:v>-99.9755859</c:v>
                </c:pt>
                <c:pt idx="122658">
                  <c:v>-68.2373047</c:v>
                </c:pt>
                <c:pt idx="122659">
                  <c:v>-18.6767578</c:v>
                </c:pt>
                <c:pt idx="122660">
                  <c:v>29.1748047</c:v>
                </c:pt>
                <c:pt idx="122661">
                  <c:v>70.3125</c:v>
                </c:pt>
                <c:pt idx="122662">
                  <c:v>94.3603516</c:v>
                </c:pt>
                <c:pt idx="122663">
                  <c:v>95.703125</c:v>
                </c:pt>
                <c:pt idx="122664">
                  <c:v>81.17675779999993</c:v>
                </c:pt>
                <c:pt idx="122665">
                  <c:v>29.9072266</c:v>
                </c:pt>
                <c:pt idx="122666">
                  <c:v>-23.3154297</c:v>
                </c:pt>
                <c:pt idx="122667">
                  <c:v>-63.9648438</c:v>
                </c:pt>
                <c:pt idx="122668">
                  <c:v>-96.67968749999996</c:v>
                </c:pt>
                <c:pt idx="122669">
                  <c:v>-94.1162109</c:v>
                </c:pt>
                <c:pt idx="122670">
                  <c:v>-68.8476562</c:v>
                </c:pt>
                <c:pt idx="122671">
                  <c:v>-39.4287109</c:v>
                </c:pt>
                <c:pt idx="122672">
                  <c:v>14.4042969</c:v>
                </c:pt>
                <c:pt idx="122673">
                  <c:v>65.55175779999998</c:v>
                </c:pt>
                <c:pt idx="122674">
                  <c:v>92.4072266</c:v>
                </c:pt>
                <c:pt idx="122675">
                  <c:v>98.63281249999996</c:v>
                </c:pt>
                <c:pt idx="122676">
                  <c:v>78.8574219</c:v>
                </c:pt>
                <c:pt idx="122677">
                  <c:v>42.96875</c:v>
                </c:pt>
                <c:pt idx="122678">
                  <c:v>-6.71386719</c:v>
                </c:pt>
                <c:pt idx="122679">
                  <c:v>-57.1289062</c:v>
                </c:pt>
                <c:pt idx="122680">
                  <c:v>-95.9472656</c:v>
                </c:pt>
                <c:pt idx="122681">
                  <c:v>-102.905273</c:v>
                </c:pt>
                <c:pt idx="122682">
                  <c:v>-82.7636719</c:v>
                </c:pt>
                <c:pt idx="122683">
                  <c:v>-52.8564453</c:v>
                </c:pt>
                <c:pt idx="122684">
                  <c:v>10.2539062</c:v>
                </c:pt>
                <c:pt idx="122685">
                  <c:v>55.1757812</c:v>
                </c:pt>
                <c:pt idx="122686">
                  <c:v>95.703125</c:v>
                </c:pt>
                <c:pt idx="122687">
                  <c:v>101.806641</c:v>
                </c:pt>
                <c:pt idx="122688">
                  <c:v>79.8339844</c:v>
                </c:pt>
                <c:pt idx="122689">
                  <c:v>44.4335938</c:v>
                </c:pt>
                <c:pt idx="122690">
                  <c:v>-5.859375</c:v>
                </c:pt>
                <c:pt idx="122691">
                  <c:v>-56.5185547</c:v>
                </c:pt>
                <c:pt idx="122692">
                  <c:v>-92.4072266</c:v>
                </c:pt>
                <c:pt idx="122693">
                  <c:v>-102.416992</c:v>
                </c:pt>
                <c:pt idx="122694">
                  <c:v>-84.7167969</c:v>
                </c:pt>
                <c:pt idx="122695">
                  <c:v>-52.1240234</c:v>
                </c:pt>
                <c:pt idx="122696">
                  <c:v>-1.58691406</c:v>
                </c:pt>
                <c:pt idx="122697">
                  <c:v>48.2177734</c:v>
                </c:pt>
                <c:pt idx="122698">
                  <c:v>90.6982422</c:v>
                </c:pt>
                <c:pt idx="122699">
                  <c:v>98.2666016</c:v>
                </c:pt>
                <c:pt idx="122700">
                  <c:v>86.9140625</c:v>
                </c:pt>
                <c:pt idx="122701">
                  <c:v>48.828125</c:v>
                </c:pt>
                <c:pt idx="122702">
                  <c:v>2.31933594</c:v>
                </c:pt>
                <c:pt idx="122703">
                  <c:v>-47.6074219</c:v>
                </c:pt>
                <c:pt idx="122704">
                  <c:v>-82.88574219999992</c:v>
                </c:pt>
                <c:pt idx="122705">
                  <c:v>-99.85351559999998</c:v>
                </c:pt>
                <c:pt idx="122706">
                  <c:v>-92.4072266</c:v>
                </c:pt>
                <c:pt idx="122707">
                  <c:v>-59.3261719</c:v>
                </c:pt>
                <c:pt idx="122708">
                  <c:v>-9.033203119999997</c:v>
                </c:pt>
                <c:pt idx="122709">
                  <c:v>48.2177734</c:v>
                </c:pt>
                <c:pt idx="122710">
                  <c:v>83.4960938</c:v>
                </c:pt>
                <c:pt idx="122711">
                  <c:v>100.952148</c:v>
                </c:pt>
                <c:pt idx="122712">
                  <c:v>93.9941406</c:v>
                </c:pt>
                <c:pt idx="122713">
                  <c:v>60.9130859</c:v>
                </c:pt>
                <c:pt idx="122714">
                  <c:v>7.324218749999996</c:v>
                </c:pt>
                <c:pt idx="122715">
                  <c:v>-41.1376953</c:v>
                </c:pt>
                <c:pt idx="122716">
                  <c:v>-75.6835938</c:v>
                </c:pt>
                <c:pt idx="122717">
                  <c:v>-95.2148438</c:v>
                </c:pt>
                <c:pt idx="122718">
                  <c:v>-92.4072266</c:v>
                </c:pt>
                <c:pt idx="122719">
                  <c:v>-64.3310547</c:v>
                </c:pt>
                <c:pt idx="122720">
                  <c:v>-10.6201172</c:v>
                </c:pt>
                <c:pt idx="122721">
                  <c:v>39.1845703</c:v>
                </c:pt>
                <c:pt idx="122722">
                  <c:v>77.75878909999996</c:v>
                </c:pt>
                <c:pt idx="122723">
                  <c:v>102.294922</c:v>
                </c:pt>
                <c:pt idx="122724">
                  <c:v>90.94238279999998</c:v>
                </c:pt>
                <c:pt idx="122725">
                  <c:v>66.40625</c:v>
                </c:pt>
                <c:pt idx="122726">
                  <c:v>19.7753906</c:v>
                </c:pt>
                <c:pt idx="122727">
                  <c:v>-34.9121094</c:v>
                </c:pt>
                <c:pt idx="122728">
                  <c:v>-76.7822266</c:v>
                </c:pt>
                <c:pt idx="122729">
                  <c:v>-98.9990234</c:v>
                </c:pt>
                <c:pt idx="122730">
                  <c:v>-98.75488279999998</c:v>
                </c:pt>
                <c:pt idx="122731">
                  <c:v>-66.8945312</c:v>
                </c:pt>
                <c:pt idx="122732">
                  <c:v>-17.2119141</c:v>
                </c:pt>
                <c:pt idx="122733">
                  <c:v>25.0244141</c:v>
                </c:pt>
                <c:pt idx="122734">
                  <c:v>67.7490234</c:v>
                </c:pt>
                <c:pt idx="122735">
                  <c:v>97.77832029999998</c:v>
                </c:pt>
                <c:pt idx="122736">
                  <c:v>96.80175779999998</c:v>
                </c:pt>
                <c:pt idx="122737">
                  <c:v>72.1435547</c:v>
                </c:pt>
                <c:pt idx="122738">
                  <c:v>24.5361328</c:v>
                </c:pt>
                <c:pt idx="122739">
                  <c:v>-27.2216797</c:v>
                </c:pt>
                <c:pt idx="122740">
                  <c:v>-70.55664059999998</c:v>
                </c:pt>
                <c:pt idx="122741">
                  <c:v>-93.38378909999996</c:v>
                </c:pt>
                <c:pt idx="122742">
                  <c:v>-97.2900391</c:v>
                </c:pt>
                <c:pt idx="122743">
                  <c:v>-69.9462891</c:v>
                </c:pt>
                <c:pt idx="122744">
                  <c:v>-26.6113281</c:v>
                </c:pt>
                <c:pt idx="122745">
                  <c:v>14.2822266</c:v>
                </c:pt>
                <c:pt idx="122746">
                  <c:v>58.83789059999999</c:v>
                </c:pt>
                <c:pt idx="122747">
                  <c:v>94.84863279999998</c:v>
                </c:pt>
                <c:pt idx="122748">
                  <c:v>96.1914062</c:v>
                </c:pt>
                <c:pt idx="122749">
                  <c:v>75.8056641</c:v>
                </c:pt>
                <c:pt idx="122750">
                  <c:v>42.1142578</c:v>
                </c:pt>
                <c:pt idx="122751">
                  <c:v>-16.2353516</c:v>
                </c:pt>
                <c:pt idx="122752">
                  <c:v>-64.57519529999998</c:v>
                </c:pt>
                <c:pt idx="122753">
                  <c:v>-97.77832029999998</c:v>
                </c:pt>
                <c:pt idx="122754">
                  <c:v>-104.003906</c:v>
                </c:pt>
                <c:pt idx="122755">
                  <c:v>-79.1015625</c:v>
                </c:pt>
                <c:pt idx="122756">
                  <c:v>-38.2080078</c:v>
                </c:pt>
                <c:pt idx="122757">
                  <c:v>11.4746094</c:v>
                </c:pt>
                <c:pt idx="122758">
                  <c:v>62.6220703</c:v>
                </c:pt>
                <c:pt idx="122759">
                  <c:v>87.5244141</c:v>
                </c:pt>
                <c:pt idx="122760">
                  <c:v>101.196289</c:v>
                </c:pt>
                <c:pt idx="122761">
                  <c:v>83.2519531</c:v>
                </c:pt>
                <c:pt idx="122762">
                  <c:v>45.0439453</c:v>
                </c:pt>
                <c:pt idx="122763">
                  <c:v>-11.71875</c:v>
                </c:pt>
                <c:pt idx="122764">
                  <c:v>-57.0068359</c:v>
                </c:pt>
                <c:pt idx="122765">
                  <c:v>-85.8154297</c:v>
                </c:pt>
                <c:pt idx="122766">
                  <c:v>-99.3652344</c:v>
                </c:pt>
                <c:pt idx="122767">
                  <c:v>-83.6181641</c:v>
                </c:pt>
                <c:pt idx="122768">
                  <c:v>-47.9736328</c:v>
                </c:pt>
                <c:pt idx="122769">
                  <c:v>0.48828125</c:v>
                </c:pt>
                <c:pt idx="122770">
                  <c:v>53.1005859</c:v>
                </c:pt>
                <c:pt idx="122771">
                  <c:v>89.35546879999995</c:v>
                </c:pt>
                <c:pt idx="122772">
                  <c:v>101.074219</c:v>
                </c:pt>
                <c:pt idx="122773">
                  <c:v>84.7167969</c:v>
                </c:pt>
                <c:pt idx="122774">
                  <c:v>46.875</c:v>
                </c:pt>
                <c:pt idx="122775">
                  <c:v>5.49316406</c:v>
                </c:pt>
                <c:pt idx="122776">
                  <c:v>-55.1757812</c:v>
                </c:pt>
                <c:pt idx="122777">
                  <c:v>-91.4306641</c:v>
                </c:pt>
                <c:pt idx="122778">
                  <c:v>-101.318359</c:v>
                </c:pt>
                <c:pt idx="122779">
                  <c:v>-88.2568359</c:v>
                </c:pt>
                <c:pt idx="122780">
                  <c:v>-49.6826172</c:v>
                </c:pt>
                <c:pt idx="122781">
                  <c:v>0.854492188</c:v>
                </c:pt>
                <c:pt idx="122782">
                  <c:v>42.4804688</c:v>
                </c:pt>
                <c:pt idx="122783">
                  <c:v>79.5898438</c:v>
                </c:pt>
                <c:pt idx="122784">
                  <c:v>96.80175779999998</c:v>
                </c:pt>
                <c:pt idx="122785">
                  <c:v>88.62304690000001</c:v>
                </c:pt>
                <c:pt idx="122786">
                  <c:v>60.4248047</c:v>
                </c:pt>
                <c:pt idx="122787">
                  <c:v>12.9394531</c:v>
                </c:pt>
                <c:pt idx="122788">
                  <c:v>-38.6962891</c:v>
                </c:pt>
                <c:pt idx="122789">
                  <c:v>-81.7871094</c:v>
                </c:pt>
                <c:pt idx="122790">
                  <c:v>-106.323242</c:v>
                </c:pt>
                <c:pt idx="122791">
                  <c:v>-92.5292969</c:v>
                </c:pt>
                <c:pt idx="122792">
                  <c:v>-65.0634766</c:v>
                </c:pt>
                <c:pt idx="122793">
                  <c:v>-11.3525391</c:v>
                </c:pt>
                <c:pt idx="122794">
                  <c:v>39.0625</c:v>
                </c:pt>
                <c:pt idx="122795">
                  <c:v>73.7304688</c:v>
                </c:pt>
                <c:pt idx="122796">
                  <c:v>101.318359</c:v>
                </c:pt>
                <c:pt idx="122797">
                  <c:v>95.3369141</c:v>
                </c:pt>
                <c:pt idx="122798">
                  <c:v>63.7207031</c:v>
                </c:pt>
                <c:pt idx="122799">
                  <c:v>18.5546875</c:v>
                </c:pt>
                <c:pt idx="122800">
                  <c:v>-33.6914062</c:v>
                </c:pt>
                <c:pt idx="122801">
                  <c:v>-80.4443359</c:v>
                </c:pt>
                <c:pt idx="122802">
                  <c:v>-97.1679688</c:v>
                </c:pt>
                <c:pt idx="122803">
                  <c:v>-92.77343749999996</c:v>
                </c:pt>
                <c:pt idx="122804">
                  <c:v>-69.8242188</c:v>
                </c:pt>
                <c:pt idx="122805">
                  <c:v>-17.2119141</c:v>
                </c:pt>
                <c:pt idx="122806">
                  <c:v>29.1748047</c:v>
                </c:pt>
                <c:pt idx="122807">
                  <c:v>77.63671879999995</c:v>
                </c:pt>
                <c:pt idx="122808">
                  <c:v>97.4121094</c:v>
                </c:pt>
                <c:pt idx="122809">
                  <c:v>95.703125</c:v>
                </c:pt>
                <c:pt idx="122810">
                  <c:v>69.9462891</c:v>
                </c:pt>
                <c:pt idx="122811">
                  <c:v>26.7333984</c:v>
                </c:pt>
                <c:pt idx="122812">
                  <c:v>-26.8554688</c:v>
                </c:pt>
                <c:pt idx="122813">
                  <c:v>-66.7724609</c:v>
                </c:pt>
                <c:pt idx="122814">
                  <c:v>-93.6279297</c:v>
                </c:pt>
                <c:pt idx="122815">
                  <c:v>-95.4589844</c:v>
                </c:pt>
                <c:pt idx="122816">
                  <c:v>-68.2373047</c:v>
                </c:pt>
                <c:pt idx="122817">
                  <c:v>-30.1513672</c:v>
                </c:pt>
                <c:pt idx="122818">
                  <c:v>24.4140625</c:v>
                </c:pt>
                <c:pt idx="122819">
                  <c:v>70.55664059999998</c:v>
                </c:pt>
                <c:pt idx="122820">
                  <c:v>92.5292969</c:v>
                </c:pt>
                <c:pt idx="122821">
                  <c:v>98.0224609</c:v>
                </c:pt>
                <c:pt idx="122822">
                  <c:v>74.46289059999998</c:v>
                </c:pt>
                <c:pt idx="122823">
                  <c:v>32.5927734</c:v>
                </c:pt>
                <c:pt idx="122824">
                  <c:v>-19.53125</c:v>
                </c:pt>
                <c:pt idx="122825">
                  <c:v>-61.15722659999999</c:v>
                </c:pt>
                <c:pt idx="122826">
                  <c:v>-95.2148438</c:v>
                </c:pt>
                <c:pt idx="122827">
                  <c:v>-104.003906</c:v>
                </c:pt>
                <c:pt idx="122828">
                  <c:v>-78.9794922</c:v>
                </c:pt>
                <c:pt idx="122829">
                  <c:v>-36.9873047</c:v>
                </c:pt>
                <c:pt idx="122830">
                  <c:v>20.2636719</c:v>
                </c:pt>
                <c:pt idx="122831">
                  <c:v>71.2890625</c:v>
                </c:pt>
                <c:pt idx="122832">
                  <c:v>96.0693359</c:v>
                </c:pt>
                <c:pt idx="122833">
                  <c:v>101.074219</c:v>
                </c:pt>
                <c:pt idx="122834">
                  <c:v>81.7871094</c:v>
                </c:pt>
                <c:pt idx="122835">
                  <c:v>38.5742188</c:v>
                </c:pt>
                <c:pt idx="122836">
                  <c:v>-13.0615234</c:v>
                </c:pt>
                <c:pt idx="122837">
                  <c:v>-58.7158203</c:v>
                </c:pt>
                <c:pt idx="122838">
                  <c:v>-88.5009766</c:v>
                </c:pt>
                <c:pt idx="122839">
                  <c:v>-96.67968749999996</c:v>
                </c:pt>
                <c:pt idx="122840">
                  <c:v>-79.8339844</c:v>
                </c:pt>
                <c:pt idx="122841">
                  <c:v>-47.85156249999999</c:v>
                </c:pt>
                <c:pt idx="122842">
                  <c:v>9.155273439999998</c:v>
                </c:pt>
                <c:pt idx="122843">
                  <c:v>55.0537109</c:v>
                </c:pt>
                <c:pt idx="122844">
                  <c:v>83.7402344</c:v>
                </c:pt>
                <c:pt idx="122845">
                  <c:v>100.219727</c:v>
                </c:pt>
                <c:pt idx="122846">
                  <c:v>81.7871094</c:v>
                </c:pt>
                <c:pt idx="122847">
                  <c:v>46.0205078</c:v>
                </c:pt>
                <c:pt idx="122848">
                  <c:v>-0.732421875</c:v>
                </c:pt>
                <c:pt idx="122849">
                  <c:v>-52.9785156</c:v>
                </c:pt>
                <c:pt idx="122850">
                  <c:v>-87.2802734</c:v>
                </c:pt>
                <c:pt idx="122851">
                  <c:v>-96.80175779999998</c:v>
                </c:pt>
                <c:pt idx="122852">
                  <c:v>-89.9658203</c:v>
                </c:pt>
                <c:pt idx="122853">
                  <c:v>-48.4619141</c:v>
                </c:pt>
                <c:pt idx="122854">
                  <c:v>1.953125</c:v>
                </c:pt>
                <c:pt idx="122855">
                  <c:v>53.4667969</c:v>
                </c:pt>
                <c:pt idx="122856">
                  <c:v>90.82031249999996</c:v>
                </c:pt>
                <c:pt idx="122857">
                  <c:v>99.3652344</c:v>
                </c:pt>
                <c:pt idx="122858">
                  <c:v>85.6933594</c:v>
                </c:pt>
                <c:pt idx="122859">
                  <c:v>52.0019531</c:v>
                </c:pt>
                <c:pt idx="122860">
                  <c:v>5.73730469</c:v>
                </c:pt>
                <c:pt idx="122861">
                  <c:v>-46.875</c:v>
                </c:pt>
                <c:pt idx="122862">
                  <c:v>-88.5009766</c:v>
                </c:pt>
                <c:pt idx="122863">
                  <c:v>-100.708008</c:v>
                </c:pt>
                <c:pt idx="122864">
                  <c:v>-93.9941406</c:v>
                </c:pt>
                <c:pt idx="122865">
                  <c:v>-63.9648438</c:v>
                </c:pt>
                <c:pt idx="122866">
                  <c:v>-14.1601562</c:v>
                </c:pt>
                <c:pt idx="122867">
                  <c:v>43.4570312</c:v>
                </c:pt>
                <c:pt idx="122868">
                  <c:v>81.0546875</c:v>
                </c:pt>
                <c:pt idx="122869">
                  <c:v>102.172852</c:v>
                </c:pt>
                <c:pt idx="122870">
                  <c:v>92.6513672</c:v>
                </c:pt>
                <c:pt idx="122871">
                  <c:v>58.2275391</c:v>
                </c:pt>
                <c:pt idx="122872">
                  <c:v>12.6953125</c:v>
                </c:pt>
                <c:pt idx="122873">
                  <c:v>-35.7666016</c:v>
                </c:pt>
                <c:pt idx="122874">
                  <c:v>-74.0966797</c:v>
                </c:pt>
                <c:pt idx="122875">
                  <c:v>-100.463867</c:v>
                </c:pt>
                <c:pt idx="122876">
                  <c:v>-92.4072266</c:v>
                </c:pt>
                <c:pt idx="122877">
                  <c:v>-64.8193359</c:v>
                </c:pt>
                <c:pt idx="122878">
                  <c:v>-17.0898438</c:v>
                </c:pt>
                <c:pt idx="122879">
                  <c:v>34.7900391</c:v>
                </c:pt>
                <c:pt idx="122880">
                  <c:v>75.9277344</c:v>
                </c:pt>
                <c:pt idx="122881">
                  <c:v>95.82519529999998</c:v>
                </c:pt>
                <c:pt idx="122882">
                  <c:v>102.661133</c:v>
                </c:pt>
                <c:pt idx="122883">
                  <c:v>66.40625</c:v>
                </c:pt>
                <c:pt idx="122884">
                  <c:v>22.7050781</c:v>
                </c:pt>
                <c:pt idx="122885">
                  <c:v>-26.7333984</c:v>
                </c:pt>
                <c:pt idx="122886">
                  <c:v>-69.8242188</c:v>
                </c:pt>
                <c:pt idx="122887">
                  <c:v>-92.6513672</c:v>
                </c:pt>
                <c:pt idx="122888">
                  <c:v>-97.77832029999998</c:v>
                </c:pt>
                <c:pt idx="122889">
                  <c:v>-71.0449219</c:v>
                </c:pt>
                <c:pt idx="122890">
                  <c:v>-24.90234379999998</c:v>
                </c:pt>
                <c:pt idx="122891">
                  <c:v>25.7568359</c:v>
                </c:pt>
                <c:pt idx="122892">
                  <c:v>74.8291016</c:v>
                </c:pt>
                <c:pt idx="122893">
                  <c:v>91.796875</c:v>
                </c:pt>
                <c:pt idx="122894">
                  <c:v>95.4589844</c:v>
                </c:pt>
                <c:pt idx="122895">
                  <c:v>77.75878909999996</c:v>
                </c:pt>
                <c:pt idx="122896">
                  <c:v>34.4238281</c:v>
                </c:pt>
                <c:pt idx="122897">
                  <c:v>-25.1464844</c:v>
                </c:pt>
                <c:pt idx="122898">
                  <c:v>-72.3876953</c:v>
                </c:pt>
                <c:pt idx="122899">
                  <c:v>-96.3134766</c:v>
                </c:pt>
                <c:pt idx="122900">
                  <c:v>-102.172852</c:v>
                </c:pt>
                <c:pt idx="122901">
                  <c:v>-81.17675779999993</c:v>
                </c:pt>
                <c:pt idx="122902">
                  <c:v>-42.1142578</c:v>
                </c:pt>
                <c:pt idx="122903">
                  <c:v>14.4042969</c:v>
                </c:pt>
                <c:pt idx="122904">
                  <c:v>61.2792969</c:v>
                </c:pt>
                <c:pt idx="122905">
                  <c:v>89.4775391</c:v>
                </c:pt>
                <c:pt idx="122906">
                  <c:v>101.44043</c:v>
                </c:pt>
                <c:pt idx="122907">
                  <c:v>78.8574219</c:v>
                </c:pt>
                <c:pt idx="122908">
                  <c:v>43.0908203</c:v>
                </c:pt>
                <c:pt idx="122909">
                  <c:v>-11.3525391</c:v>
                </c:pt>
                <c:pt idx="122910">
                  <c:v>-60.546875</c:v>
                </c:pt>
                <c:pt idx="122911">
                  <c:v>-88.5009766</c:v>
                </c:pt>
                <c:pt idx="122912">
                  <c:v>-97.4121094</c:v>
                </c:pt>
                <c:pt idx="122913">
                  <c:v>-88.13476559999998</c:v>
                </c:pt>
                <c:pt idx="122914">
                  <c:v>-48.5839844</c:v>
                </c:pt>
                <c:pt idx="122915">
                  <c:v>8.42285156</c:v>
                </c:pt>
                <c:pt idx="122916">
                  <c:v>57.0068359</c:v>
                </c:pt>
                <c:pt idx="122917">
                  <c:v>85.20507809999994</c:v>
                </c:pt>
                <c:pt idx="122918">
                  <c:v>102.294922</c:v>
                </c:pt>
                <c:pt idx="122919">
                  <c:v>90.4541016</c:v>
                </c:pt>
                <c:pt idx="122920">
                  <c:v>46.2646484</c:v>
                </c:pt>
                <c:pt idx="122921">
                  <c:v>-5.004882809999995</c:v>
                </c:pt>
                <c:pt idx="122922">
                  <c:v>-53.8330078</c:v>
                </c:pt>
                <c:pt idx="122923">
                  <c:v>-92.1630859</c:v>
                </c:pt>
                <c:pt idx="122924">
                  <c:v>-99.60937499999996</c:v>
                </c:pt>
                <c:pt idx="122925">
                  <c:v>-81.7871094</c:v>
                </c:pt>
                <c:pt idx="122926">
                  <c:v>-45.0439453</c:v>
                </c:pt>
                <c:pt idx="122927">
                  <c:v>4.15039062</c:v>
                </c:pt>
                <c:pt idx="122928">
                  <c:v>48.0957031</c:v>
                </c:pt>
                <c:pt idx="122929">
                  <c:v>84.9609375</c:v>
                </c:pt>
                <c:pt idx="122930">
                  <c:v>99.9755859</c:v>
                </c:pt>
                <c:pt idx="122931">
                  <c:v>86.9140625</c:v>
                </c:pt>
                <c:pt idx="122932">
                  <c:v>51.39160159999999</c:v>
                </c:pt>
                <c:pt idx="122933">
                  <c:v>3.54003906</c:v>
                </c:pt>
                <c:pt idx="122934">
                  <c:v>-47.3632812</c:v>
                </c:pt>
                <c:pt idx="122935">
                  <c:v>-82.3974609</c:v>
                </c:pt>
                <c:pt idx="122936">
                  <c:v>-100.830078</c:v>
                </c:pt>
                <c:pt idx="122937">
                  <c:v>-92.1630859</c:v>
                </c:pt>
                <c:pt idx="122938">
                  <c:v>-57.3730469</c:v>
                </c:pt>
                <c:pt idx="122939">
                  <c:v>-4.02832031</c:v>
                </c:pt>
                <c:pt idx="122940">
                  <c:v>42.4804688</c:v>
                </c:pt>
                <c:pt idx="122941">
                  <c:v>85.9375</c:v>
                </c:pt>
                <c:pt idx="122942">
                  <c:v>103.881836</c:v>
                </c:pt>
                <c:pt idx="122943">
                  <c:v>84.4726562</c:v>
                </c:pt>
                <c:pt idx="122944">
                  <c:v>61.0351562</c:v>
                </c:pt>
                <c:pt idx="122945">
                  <c:v>11.9628906</c:v>
                </c:pt>
                <c:pt idx="122946">
                  <c:v>-44.7998047</c:v>
                </c:pt>
                <c:pt idx="122947">
                  <c:v>-86.05957029999998</c:v>
                </c:pt>
                <c:pt idx="122948">
                  <c:v>-103.881836</c:v>
                </c:pt>
                <c:pt idx="122949">
                  <c:v>-95.2148438</c:v>
                </c:pt>
                <c:pt idx="122950">
                  <c:v>-57.7392578</c:v>
                </c:pt>
                <c:pt idx="122951">
                  <c:v>-17.4560547</c:v>
                </c:pt>
                <c:pt idx="122952">
                  <c:v>37.2314453</c:v>
                </c:pt>
                <c:pt idx="122953">
                  <c:v>77.39257809999994</c:v>
                </c:pt>
                <c:pt idx="122954">
                  <c:v>101.68457</c:v>
                </c:pt>
                <c:pt idx="122955">
                  <c:v>98.1445312</c:v>
                </c:pt>
                <c:pt idx="122956">
                  <c:v>66.40625</c:v>
                </c:pt>
                <c:pt idx="122957">
                  <c:v>24.6582031</c:v>
                </c:pt>
                <c:pt idx="122958">
                  <c:v>-38.2080078</c:v>
                </c:pt>
                <c:pt idx="122959">
                  <c:v>-75.0732422</c:v>
                </c:pt>
                <c:pt idx="122960">
                  <c:v>-98.38867190000001</c:v>
                </c:pt>
                <c:pt idx="122961">
                  <c:v>-100.341797</c:v>
                </c:pt>
                <c:pt idx="122962">
                  <c:v>-70.0683594</c:v>
                </c:pt>
                <c:pt idx="122963">
                  <c:v>-29.9072266</c:v>
                </c:pt>
                <c:pt idx="122964">
                  <c:v>25.0244141</c:v>
                </c:pt>
                <c:pt idx="122965">
                  <c:v>72.265625</c:v>
                </c:pt>
                <c:pt idx="122966">
                  <c:v>96.80175779999998</c:v>
                </c:pt>
                <c:pt idx="122967">
                  <c:v>97.1679688</c:v>
                </c:pt>
                <c:pt idx="122968">
                  <c:v>74.0966797</c:v>
                </c:pt>
                <c:pt idx="122969">
                  <c:v>28.1982422</c:v>
                </c:pt>
                <c:pt idx="122970">
                  <c:v>-22.3388672</c:v>
                </c:pt>
                <c:pt idx="122971">
                  <c:v>-66.52832029999998</c:v>
                </c:pt>
                <c:pt idx="122972">
                  <c:v>-95.0927734</c:v>
                </c:pt>
                <c:pt idx="122973">
                  <c:v>-98.87695309999998</c:v>
                </c:pt>
                <c:pt idx="122974">
                  <c:v>-76.2939453</c:v>
                </c:pt>
                <c:pt idx="122975">
                  <c:v>-40.6494141</c:v>
                </c:pt>
                <c:pt idx="122976">
                  <c:v>19.2871094</c:v>
                </c:pt>
                <c:pt idx="122977">
                  <c:v>64.453125</c:v>
                </c:pt>
                <c:pt idx="122978">
                  <c:v>91.796875</c:v>
                </c:pt>
                <c:pt idx="122979">
                  <c:v>99.7314453</c:v>
                </c:pt>
                <c:pt idx="122980">
                  <c:v>81.17675779999993</c:v>
                </c:pt>
                <c:pt idx="122981">
                  <c:v>31.7382812</c:v>
                </c:pt>
                <c:pt idx="122982">
                  <c:v>-14.5263672</c:v>
                </c:pt>
                <c:pt idx="122983">
                  <c:v>-58.9599609</c:v>
                </c:pt>
                <c:pt idx="122984">
                  <c:v>-103.393555</c:v>
                </c:pt>
                <c:pt idx="122985">
                  <c:v>-107.055664</c:v>
                </c:pt>
                <c:pt idx="122986">
                  <c:v>-78.12499999999998</c:v>
                </c:pt>
                <c:pt idx="122987">
                  <c:v>-36.6210938</c:v>
                </c:pt>
                <c:pt idx="122988">
                  <c:v>11.71875</c:v>
                </c:pt>
                <c:pt idx="122989">
                  <c:v>64.3310547</c:v>
                </c:pt>
                <c:pt idx="122990">
                  <c:v>91.6748047</c:v>
                </c:pt>
                <c:pt idx="122991">
                  <c:v>97.2900391</c:v>
                </c:pt>
                <c:pt idx="122992">
                  <c:v>82.7636719</c:v>
                </c:pt>
                <c:pt idx="122993">
                  <c:v>37.2314453</c:v>
                </c:pt>
                <c:pt idx="122994">
                  <c:v>-14.0380859</c:v>
                </c:pt>
                <c:pt idx="122995">
                  <c:v>-59.5703125</c:v>
                </c:pt>
                <c:pt idx="122996">
                  <c:v>-89.4775391</c:v>
                </c:pt>
                <c:pt idx="122997">
                  <c:v>-95.0927734</c:v>
                </c:pt>
                <c:pt idx="122998">
                  <c:v>-85.3271484</c:v>
                </c:pt>
                <c:pt idx="122999">
                  <c:v>-42.8466797</c:v>
                </c:pt>
                <c:pt idx="123000">
                  <c:v>8.178710939999998</c:v>
                </c:pt>
                <c:pt idx="123001">
                  <c:v>52.0019531</c:v>
                </c:pt>
                <c:pt idx="123002">
                  <c:v>91.1865234</c:v>
                </c:pt>
                <c:pt idx="123003">
                  <c:v>100.585938</c:v>
                </c:pt>
                <c:pt idx="123004">
                  <c:v>90.08789059999998</c:v>
                </c:pt>
                <c:pt idx="123005">
                  <c:v>54.0771484</c:v>
                </c:pt>
                <c:pt idx="123006">
                  <c:v>-0.244140625</c:v>
                </c:pt>
                <c:pt idx="123007">
                  <c:v>-52.1240234</c:v>
                </c:pt>
                <c:pt idx="123008">
                  <c:v>-91.55273440000001</c:v>
                </c:pt>
                <c:pt idx="123009">
                  <c:v>-105.957031</c:v>
                </c:pt>
                <c:pt idx="123010">
                  <c:v>-84.22851559999998</c:v>
                </c:pt>
                <c:pt idx="123011">
                  <c:v>-56.3964844</c:v>
                </c:pt>
                <c:pt idx="123012">
                  <c:v>-6.71386719</c:v>
                </c:pt>
                <c:pt idx="123013">
                  <c:v>47.4853516</c:v>
                </c:pt>
                <c:pt idx="123014">
                  <c:v>86.05957029999998</c:v>
                </c:pt>
                <c:pt idx="123015">
                  <c:v>97.77832029999998</c:v>
                </c:pt>
                <c:pt idx="123016">
                  <c:v>92.0410156</c:v>
                </c:pt>
                <c:pt idx="123017">
                  <c:v>53.2226562</c:v>
                </c:pt>
                <c:pt idx="123018">
                  <c:v>3.66210938</c:v>
                </c:pt>
                <c:pt idx="123019">
                  <c:v>-37.4755859</c:v>
                </c:pt>
                <c:pt idx="123020">
                  <c:v>-82.6416016</c:v>
                </c:pt>
                <c:pt idx="123021">
                  <c:v>-98.2666016</c:v>
                </c:pt>
                <c:pt idx="123022">
                  <c:v>-90.33203119999993</c:v>
                </c:pt>
                <c:pt idx="123023">
                  <c:v>-58.3496094</c:v>
                </c:pt>
                <c:pt idx="123024">
                  <c:v>-12.4511719</c:v>
                </c:pt>
                <c:pt idx="123025">
                  <c:v>41.9921875</c:v>
                </c:pt>
                <c:pt idx="123026">
                  <c:v>79.22363279999998</c:v>
                </c:pt>
                <c:pt idx="123027">
                  <c:v>97.5341797</c:v>
                </c:pt>
                <c:pt idx="123028">
                  <c:v>91.1865234</c:v>
                </c:pt>
                <c:pt idx="123029">
                  <c:v>65.7958984</c:v>
                </c:pt>
                <c:pt idx="123030">
                  <c:v>23.6816406</c:v>
                </c:pt>
                <c:pt idx="123031">
                  <c:v>-36.3769531</c:v>
                </c:pt>
                <c:pt idx="123032">
                  <c:v>-82.3974609</c:v>
                </c:pt>
                <c:pt idx="123033">
                  <c:v>-100.341797</c:v>
                </c:pt>
                <c:pt idx="123034">
                  <c:v>-90.6982422</c:v>
                </c:pt>
                <c:pt idx="123035">
                  <c:v>-68.4814453</c:v>
                </c:pt>
                <c:pt idx="123036">
                  <c:v>-18.0664062</c:v>
                </c:pt>
                <c:pt idx="123037">
                  <c:v>26.1230469</c:v>
                </c:pt>
                <c:pt idx="123038">
                  <c:v>74.21875</c:v>
                </c:pt>
                <c:pt idx="123039">
                  <c:v>104.980469</c:v>
                </c:pt>
                <c:pt idx="123040">
                  <c:v>94.2382812</c:v>
                </c:pt>
                <c:pt idx="123041">
                  <c:v>62.8662109</c:v>
                </c:pt>
                <c:pt idx="123042">
                  <c:v>19.6533203</c:v>
                </c:pt>
                <c:pt idx="123043">
                  <c:v>-27.8320312</c:v>
                </c:pt>
                <c:pt idx="123044">
                  <c:v>-73.60839839999993</c:v>
                </c:pt>
                <c:pt idx="123045">
                  <c:v>-99.4873047</c:v>
                </c:pt>
                <c:pt idx="123046">
                  <c:v>-95.9472656</c:v>
                </c:pt>
                <c:pt idx="123047">
                  <c:v>-66.8945312</c:v>
                </c:pt>
                <c:pt idx="123048">
                  <c:v>-25.7568359</c:v>
                </c:pt>
                <c:pt idx="123049">
                  <c:v>15.2587891</c:v>
                </c:pt>
                <c:pt idx="123050">
                  <c:v>66.52832029999998</c:v>
                </c:pt>
                <c:pt idx="123051">
                  <c:v>95.5810547</c:v>
                </c:pt>
                <c:pt idx="123052">
                  <c:v>107.055664</c:v>
                </c:pt>
                <c:pt idx="123053">
                  <c:v>80.4443359</c:v>
                </c:pt>
                <c:pt idx="123054">
                  <c:v>35.0341797</c:v>
                </c:pt>
                <c:pt idx="123055">
                  <c:v>-20.5078125</c:v>
                </c:pt>
                <c:pt idx="123056">
                  <c:v>-66.65039059999994</c:v>
                </c:pt>
                <c:pt idx="123057">
                  <c:v>-95.703125</c:v>
                </c:pt>
                <c:pt idx="123058">
                  <c:v>-100.463867</c:v>
                </c:pt>
                <c:pt idx="123059">
                  <c:v>-80.32226559999998</c:v>
                </c:pt>
                <c:pt idx="123060">
                  <c:v>-42.1142578</c:v>
                </c:pt>
                <c:pt idx="123061">
                  <c:v>15.0146484</c:v>
                </c:pt>
                <c:pt idx="123062">
                  <c:v>59.5703125</c:v>
                </c:pt>
                <c:pt idx="123063">
                  <c:v>93.87207029999993</c:v>
                </c:pt>
                <c:pt idx="123064">
                  <c:v>105.224609</c:v>
                </c:pt>
                <c:pt idx="123065">
                  <c:v>81.7871094</c:v>
                </c:pt>
                <c:pt idx="123066">
                  <c:v>35.15625</c:v>
                </c:pt>
                <c:pt idx="123067">
                  <c:v>-9.88769531</c:v>
                </c:pt>
                <c:pt idx="123068">
                  <c:v>-64.453125</c:v>
                </c:pt>
                <c:pt idx="123069">
                  <c:v>-97.1679688</c:v>
                </c:pt>
                <c:pt idx="123070">
                  <c:v>-96.80175779999998</c:v>
                </c:pt>
                <c:pt idx="123071">
                  <c:v>-83.984375</c:v>
                </c:pt>
                <c:pt idx="123072">
                  <c:v>-40.6494141</c:v>
                </c:pt>
                <c:pt idx="123073">
                  <c:v>5.859375</c:v>
                </c:pt>
                <c:pt idx="123074">
                  <c:v>58.9599609</c:v>
                </c:pt>
                <c:pt idx="123075">
                  <c:v>95.82519529999998</c:v>
                </c:pt>
                <c:pt idx="123076">
                  <c:v>102.294922</c:v>
                </c:pt>
                <c:pt idx="123077">
                  <c:v>85.4492188</c:v>
                </c:pt>
                <c:pt idx="123078">
                  <c:v>51.1474609</c:v>
                </c:pt>
                <c:pt idx="123079">
                  <c:v>-1.953125</c:v>
                </c:pt>
                <c:pt idx="123080">
                  <c:v>-52.0019531</c:v>
                </c:pt>
                <c:pt idx="123081">
                  <c:v>-91.9189453</c:v>
                </c:pt>
                <c:pt idx="123082">
                  <c:v>-102.661133</c:v>
                </c:pt>
                <c:pt idx="123083">
                  <c:v>-94.97070309999998</c:v>
                </c:pt>
                <c:pt idx="123084">
                  <c:v>-58.83789059999999</c:v>
                </c:pt>
                <c:pt idx="123085">
                  <c:v>-3.29589844</c:v>
                </c:pt>
                <c:pt idx="123086">
                  <c:v>51.7578125</c:v>
                </c:pt>
                <c:pt idx="123087">
                  <c:v>89.9658203</c:v>
                </c:pt>
                <c:pt idx="123088">
                  <c:v>98.87695309999998</c:v>
                </c:pt>
                <c:pt idx="123089">
                  <c:v>89.84375</c:v>
                </c:pt>
                <c:pt idx="123090">
                  <c:v>59.2041016</c:v>
                </c:pt>
                <c:pt idx="123091">
                  <c:v>14.6484375</c:v>
                </c:pt>
                <c:pt idx="123092">
                  <c:v>-39.0625</c:v>
                </c:pt>
                <c:pt idx="123093">
                  <c:v>-79.9560547</c:v>
                </c:pt>
                <c:pt idx="123094">
                  <c:v>-97.65625</c:v>
                </c:pt>
                <c:pt idx="123095">
                  <c:v>-92.6513672</c:v>
                </c:pt>
                <c:pt idx="123096">
                  <c:v>-60.546875</c:v>
                </c:pt>
                <c:pt idx="123097">
                  <c:v>-9.765625</c:v>
                </c:pt>
                <c:pt idx="123098">
                  <c:v>42.1142578</c:v>
                </c:pt>
                <c:pt idx="123099">
                  <c:v>84.22851559999998</c:v>
                </c:pt>
                <c:pt idx="123100">
                  <c:v>101.806641</c:v>
                </c:pt>
                <c:pt idx="123101">
                  <c:v>93.9941406</c:v>
                </c:pt>
                <c:pt idx="123102">
                  <c:v>58.1054688</c:v>
                </c:pt>
                <c:pt idx="123103">
                  <c:v>4.51660156</c:v>
                </c:pt>
                <c:pt idx="123104">
                  <c:v>-39.9169922</c:v>
                </c:pt>
                <c:pt idx="123105">
                  <c:v>-79.5898438</c:v>
                </c:pt>
                <c:pt idx="123106">
                  <c:v>-99.9755859</c:v>
                </c:pt>
                <c:pt idx="123107">
                  <c:v>-97.0458984</c:v>
                </c:pt>
                <c:pt idx="123108">
                  <c:v>-63.4765625</c:v>
                </c:pt>
                <c:pt idx="123109">
                  <c:v>-11.4746094</c:v>
                </c:pt>
                <c:pt idx="123110">
                  <c:v>39.5507812</c:v>
                </c:pt>
                <c:pt idx="123111">
                  <c:v>78.6132812</c:v>
                </c:pt>
                <c:pt idx="123112">
                  <c:v>101.928711</c:v>
                </c:pt>
                <c:pt idx="123113">
                  <c:v>101.5625</c:v>
                </c:pt>
                <c:pt idx="123114">
                  <c:v>71.8994141</c:v>
                </c:pt>
                <c:pt idx="123115">
                  <c:v>35.7666016</c:v>
                </c:pt>
                <c:pt idx="123116">
                  <c:v>-24.1699219</c:v>
                </c:pt>
                <c:pt idx="123117">
                  <c:v>-74.8291016</c:v>
                </c:pt>
                <c:pt idx="123118">
                  <c:v>-98.38867190000001</c:v>
                </c:pt>
                <c:pt idx="123119">
                  <c:v>-101.5625</c:v>
                </c:pt>
                <c:pt idx="123120">
                  <c:v>-75.5615234</c:v>
                </c:pt>
                <c:pt idx="123121">
                  <c:v>-30.1513672</c:v>
                </c:pt>
                <c:pt idx="123122">
                  <c:v>22.5830078</c:v>
                </c:pt>
                <c:pt idx="123123">
                  <c:v>75.6835938</c:v>
                </c:pt>
                <c:pt idx="123124">
                  <c:v>97.5341797</c:v>
                </c:pt>
                <c:pt idx="123125">
                  <c:v>102.661133</c:v>
                </c:pt>
                <c:pt idx="123126">
                  <c:v>80.078125</c:v>
                </c:pt>
                <c:pt idx="123127">
                  <c:v>34.17968749999999</c:v>
                </c:pt>
                <c:pt idx="123128">
                  <c:v>-21.484375</c:v>
                </c:pt>
                <c:pt idx="123129">
                  <c:v>-72.7539062</c:v>
                </c:pt>
                <c:pt idx="123130">
                  <c:v>-100.708008</c:v>
                </c:pt>
                <c:pt idx="123131">
                  <c:v>-104.003906</c:v>
                </c:pt>
                <c:pt idx="123132">
                  <c:v>-73.48632809999998</c:v>
                </c:pt>
                <c:pt idx="123133">
                  <c:v>-29.6630859</c:v>
                </c:pt>
                <c:pt idx="123134">
                  <c:v>15.625</c:v>
                </c:pt>
                <c:pt idx="123135">
                  <c:v>66.65039059999994</c:v>
                </c:pt>
                <c:pt idx="123136">
                  <c:v>85.6933594</c:v>
                </c:pt>
                <c:pt idx="123137">
                  <c:v>96.3134766</c:v>
                </c:pt>
                <c:pt idx="123138">
                  <c:v>82.6416016</c:v>
                </c:pt>
                <c:pt idx="123139">
                  <c:v>32.7148438</c:v>
                </c:pt>
                <c:pt idx="123140">
                  <c:v>-17.7001953</c:v>
                </c:pt>
                <c:pt idx="123141">
                  <c:v>-68.9697266</c:v>
                </c:pt>
                <c:pt idx="123142">
                  <c:v>-100.097656</c:v>
                </c:pt>
                <c:pt idx="123143">
                  <c:v>-99.1210938</c:v>
                </c:pt>
                <c:pt idx="123144">
                  <c:v>-85.6933594</c:v>
                </c:pt>
                <c:pt idx="123145">
                  <c:v>-43.4570312</c:v>
                </c:pt>
                <c:pt idx="123146">
                  <c:v>8.544921879999997</c:v>
                </c:pt>
                <c:pt idx="123147">
                  <c:v>59.81445309999999</c:v>
                </c:pt>
                <c:pt idx="123148">
                  <c:v>87.890625</c:v>
                </c:pt>
                <c:pt idx="123149">
                  <c:v>100.219727</c:v>
                </c:pt>
                <c:pt idx="123150">
                  <c:v>90.33203119999993</c:v>
                </c:pt>
                <c:pt idx="123151">
                  <c:v>52.3681641</c:v>
                </c:pt>
                <c:pt idx="123152">
                  <c:v>-3.90625</c:v>
                </c:pt>
                <c:pt idx="123153">
                  <c:v>-53.1005859</c:v>
                </c:pt>
                <c:pt idx="123154">
                  <c:v>-92.6513672</c:v>
                </c:pt>
                <c:pt idx="123155">
                  <c:v>-106.567383</c:v>
                </c:pt>
                <c:pt idx="123156">
                  <c:v>-90.2099609</c:v>
                </c:pt>
                <c:pt idx="123157">
                  <c:v>-53.1005859</c:v>
                </c:pt>
                <c:pt idx="123158">
                  <c:v>1.83105469</c:v>
                </c:pt>
                <c:pt idx="123159">
                  <c:v>53.4667969</c:v>
                </c:pt>
                <c:pt idx="123160">
                  <c:v>81.17675779999993</c:v>
                </c:pt>
                <c:pt idx="123161">
                  <c:v>102.416992</c:v>
                </c:pt>
                <c:pt idx="123162">
                  <c:v>93.5058594</c:v>
                </c:pt>
                <c:pt idx="123163">
                  <c:v>48.828125</c:v>
                </c:pt>
                <c:pt idx="123164">
                  <c:v>-1.34277344</c:v>
                </c:pt>
                <c:pt idx="123165">
                  <c:v>-44.1894531</c:v>
                </c:pt>
                <c:pt idx="123166">
                  <c:v>-86.3037109</c:v>
                </c:pt>
                <c:pt idx="123167">
                  <c:v>-100.952148</c:v>
                </c:pt>
                <c:pt idx="123168">
                  <c:v>-91.0644531</c:v>
                </c:pt>
                <c:pt idx="123169">
                  <c:v>-52.4902344</c:v>
                </c:pt>
                <c:pt idx="123170">
                  <c:v>-11.5966797</c:v>
                </c:pt>
                <c:pt idx="123171">
                  <c:v>46.1425781</c:v>
                </c:pt>
                <c:pt idx="123172">
                  <c:v>86.9140625</c:v>
                </c:pt>
                <c:pt idx="123173">
                  <c:v>100.585938</c:v>
                </c:pt>
                <c:pt idx="123174">
                  <c:v>88.62304690000001</c:v>
                </c:pt>
                <c:pt idx="123175">
                  <c:v>59.9365234</c:v>
                </c:pt>
                <c:pt idx="123176">
                  <c:v>12.2070312</c:v>
                </c:pt>
                <c:pt idx="123177">
                  <c:v>-39.0625</c:v>
                </c:pt>
                <c:pt idx="123178">
                  <c:v>-84.22851559999998</c:v>
                </c:pt>
                <c:pt idx="123179">
                  <c:v>-101.5625</c:v>
                </c:pt>
                <c:pt idx="123180">
                  <c:v>-89.7216797</c:v>
                </c:pt>
                <c:pt idx="123181">
                  <c:v>-64.57519529999998</c:v>
                </c:pt>
                <c:pt idx="123182">
                  <c:v>-10.1318359</c:v>
                </c:pt>
                <c:pt idx="123183">
                  <c:v>36.2548828</c:v>
                </c:pt>
                <c:pt idx="123184">
                  <c:v>76.6601562</c:v>
                </c:pt>
                <c:pt idx="123185">
                  <c:v>97.4121094</c:v>
                </c:pt>
                <c:pt idx="123186">
                  <c:v>95.0927734</c:v>
                </c:pt>
                <c:pt idx="123187">
                  <c:v>64.6972656</c:v>
                </c:pt>
                <c:pt idx="123188">
                  <c:v>19.53125</c:v>
                </c:pt>
                <c:pt idx="123189">
                  <c:v>-36.7431641</c:v>
                </c:pt>
                <c:pt idx="123190">
                  <c:v>-79.7119141</c:v>
                </c:pt>
                <c:pt idx="123191">
                  <c:v>-98.63281249999996</c:v>
                </c:pt>
                <c:pt idx="123192">
                  <c:v>-98.9990234</c:v>
                </c:pt>
                <c:pt idx="123193">
                  <c:v>-70.67871089999993</c:v>
                </c:pt>
                <c:pt idx="123194">
                  <c:v>-20.38574219999997</c:v>
                </c:pt>
                <c:pt idx="123195">
                  <c:v>29.1748047</c:v>
                </c:pt>
                <c:pt idx="123196">
                  <c:v>73.9746094</c:v>
                </c:pt>
                <c:pt idx="123197">
                  <c:v>95.0927734</c:v>
                </c:pt>
                <c:pt idx="123198">
                  <c:v>95.703125</c:v>
                </c:pt>
                <c:pt idx="123199">
                  <c:v>71.6552734</c:v>
                </c:pt>
                <c:pt idx="123200">
                  <c:v>30.6396484</c:v>
                </c:pt>
                <c:pt idx="123201">
                  <c:v>-22.5830078</c:v>
                </c:pt>
                <c:pt idx="123202">
                  <c:v>-69.33593749999996</c:v>
                </c:pt>
                <c:pt idx="123203">
                  <c:v>-96.80175779999998</c:v>
                </c:pt>
                <c:pt idx="123204">
                  <c:v>-98.63281249999996</c:v>
                </c:pt>
                <c:pt idx="123205">
                  <c:v>-76.2939453</c:v>
                </c:pt>
                <c:pt idx="123206">
                  <c:v>-30.6396484</c:v>
                </c:pt>
                <c:pt idx="123207">
                  <c:v>23.0712891</c:v>
                </c:pt>
                <c:pt idx="123208">
                  <c:v>59.3261719</c:v>
                </c:pt>
                <c:pt idx="123209">
                  <c:v>90.33203119999993</c:v>
                </c:pt>
                <c:pt idx="123210">
                  <c:v>99.3652344</c:v>
                </c:pt>
                <c:pt idx="123211">
                  <c:v>80.68847659999993</c:v>
                </c:pt>
                <c:pt idx="123212">
                  <c:v>39.7949219</c:v>
                </c:pt>
                <c:pt idx="123213">
                  <c:v>-17.9443359</c:v>
                </c:pt>
                <c:pt idx="123214">
                  <c:v>-62.5</c:v>
                </c:pt>
                <c:pt idx="123215">
                  <c:v>-94.6044922</c:v>
                </c:pt>
                <c:pt idx="123216">
                  <c:v>-99.7314453</c:v>
                </c:pt>
                <c:pt idx="123217">
                  <c:v>-78.9794922</c:v>
                </c:pt>
                <c:pt idx="123218">
                  <c:v>-39.6728516</c:v>
                </c:pt>
                <c:pt idx="123219">
                  <c:v>10.1318359</c:v>
                </c:pt>
                <c:pt idx="123220">
                  <c:v>60.7910156</c:v>
                </c:pt>
                <c:pt idx="123221">
                  <c:v>96.67968749999996</c:v>
                </c:pt>
                <c:pt idx="123222">
                  <c:v>99.85351559999998</c:v>
                </c:pt>
                <c:pt idx="123223">
                  <c:v>85.8154297</c:v>
                </c:pt>
                <c:pt idx="123224">
                  <c:v>47.1191406</c:v>
                </c:pt>
                <c:pt idx="123225">
                  <c:v>-13.3056641</c:v>
                </c:pt>
                <c:pt idx="123226">
                  <c:v>-57.0068359</c:v>
                </c:pt>
                <c:pt idx="123227">
                  <c:v>-95.9472656</c:v>
                </c:pt>
                <c:pt idx="123228">
                  <c:v>-104.614258</c:v>
                </c:pt>
                <c:pt idx="123229">
                  <c:v>-84.3505859</c:v>
                </c:pt>
                <c:pt idx="123230">
                  <c:v>-50.2929688</c:v>
                </c:pt>
                <c:pt idx="123231">
                  <c:v>-0.48828125</c:v>
                </c:pt>
                <c:pt idx="123232">
                  <c:v>52.6123047</c:v>
                </c:pt>
                <c:pt idx="123233">
                  <c:v>94.84863279999998</c:v>
                </c:pt>
                <c:pt idx="123234">
                  <c:v>108.764648</c:v>
                </c:pt>
                <c:pt idx="123235">
                  <c:v>93.9941406</c:v>
                </c:pt>
                <c:pt idx="123236">
                  <c:v>51.8798828</c:v>
                </c:pt>
                <c:pt idx="123237">
                  <c:v>2.56347656</c:v>
                </c:pt>
                <c:pt idx="123238">
                  <c:v>-55.5419922</c:v>
                </c:pt>
                <c:pt idx="123239">
                  <c:v>-86.9140625</c:v>
                </c:pt>
                <c:pt idx="123240">
                  <c:v>-103.393555</c:v>
                </c:pt>
                <c:pt idx="123241">
                  <c:v>-96.67968749999996</c:v>
                </c:pt>
                <c:pt idx="123242">
                  <c:v>-58.83789059999999</c:v>
                </c:pt>
                <c:pt idx="123243">
                  <c:v>-6.835937499999997</c:v>
                </c:pt>
                <c:pt idx="123244">
                  <c:v>40.4052734</c:v>
                </c:pt>
                <c:pt idx="123245">
                  <c:v>82.3974609</c:v>
                </c:pt>
                <c:pt idx="123246">
                  <c:v>97.2900391</c:v>
                </c:pt>
                <c:pt idx="123247">
                  <c:v>90.2099609</c:v>
                </c:pt>
                <c:pt idx="123248">
                  <c:v>56.0302734</c:v>
                </c:pt>
                <c:pt idx="123249">
                  <c:v>10.8642578</c:v>
                </c:pt>
                <c:pt idx="123250">
                  <c:v>-42.8466797</c:v>
                </c:pt>
                <c:pt idx="123251">
                  <c:v>-83.3740234</c:v>
                </c:pt>
                <c:pt idx="123252">
                  <c:v>-100.952148</c:v>
                </c:pt>
                <c:pt idx="123253">
                  <c:v>-96.4355469</c:v>
                </c:pt>
                <c:pt idx="123254">
                  <c:v>-65.3076172</c:v>
                </c:pt>
                <c:pt idx="123255">
                  <c:v>-16.8457031</c:v>
                </c:pt>
                <c:pt idx="123256">
                  <c:v>35.15625</c:v>
                </c:pt>
                <c:pt idx="123257">
                  <c:v>83.6181641</c:v>
                </c:pt>
                <c:pt idx="123258">
                  <c:v>104.736328</c:v>
                </c:pt>
                <c:pt idx="123259">
                  <c:v>94.3603516</c:v>
                </c:pt>
                <c:pt idx="123260">
                  <c:v>67.7490234</c:v>
                </c:pt>
                <c:pt idx="123261">
                  <c:v>16.72363279999998</c:v>
                </c:pt>
                <c:pt idx="123262">
                  <c:v>-35.8886719</c:v>
                </c:pt>
                <c:pt idx="123263">
                  <c:v>-72.87597659999993</c:v>
                </c:pt>
                <c:pt idx="123264">
                  <c:v>-102.294922</c:v>
                </c:pt>
                <c:pt idx="123265">
                  <c:v>-98.9990234</c:v>
                </c:pt>
                <c:pt idx="123266">
                  <c:v>-72.6318359</c:v>
                </c:pt>
                <c:pt idx="123267">
                  <c:v>-19.0429688</c:v>
                </c:pt>
                <c:pt idx="123268">
                  <c:v>31.4941406</c:v>
                </c:pt>
                <c:pt idx="123269">
                  <c:v>78.0029297</c:v>
                </c:pt>
                <c:pt idx="123270">
                  <c:v>103.759766</c:v>
                </c:pt>
                <c:pt idx="123271">
                  <c:v>101.68457</c:v>
                </c:pt>
                <c:pt idx="123272">
                  <c:v>71.8994141</c:v>
                </c:pt>
                <c:pt idx="123273">
                  <c:v>26.8554688</c:v>
                </c:pt>
                <c:pt idx="123274">
                  <c:v>-24.6582031</c:v>
                </c:pt>
                <c:pt idx="123275">
                  <c:v>-74.3408203</c:v>
                </c:pt>
                <c:pt idx="123276">
                  <c:v>-99.9755859</c:v>
                </c:pt>
                <c:pt idx="123277">
                  <c:v>-99.7314453</c:v>
                </c:pt>
                <c:pt idx="123278">
                  <c:v>-70.0683594</c:v>
                </c:pt>
                <c:pt idx="123279">
                  <c:v>-30.1513672</c:v>
                </c:pt>
                <c:pt idx="123280">
                  <c:v>21.2402344</c:v>
                </c:pt>
                <c:pt idx="123281">
                  <c:v>76.6601562</c:v>
                </c:pt>
                <c:pt idx="123282">
                  <c:v>103.637695</c:v>
                </c:pt>
                <c:pt idx="123283">
                  <c:v>107.543945</c:v>
                </c:pt>
                <c:pt idx="123284">
                  <c:v>77.14843749999996</c:v>
                </c:pt>
                <c:pt idx="123285">
                  <c:v>34.3017578</c:v>
                </c:pt>
                <c:pt idx="123286">
                  <c:v>-15.7470703</c:v>
                </c:pt>
                <c:pt idx="123287">
                  <c:v>-63.3544922</c:v>
                </c:pt>
                <c:pt idx="123288">
                  <c:v>-95.0927734</c:v>
                </c:pt>
                <c:pt idx="123289">
                  <c:v>-102.539062</c:v>
                </c:pt>
                <c:pt idx="123290">
                  <c:v>-74.3408203</c:v>
                </c:pt>
                <c:pt idx="123291">
                  <c:v>-28.3203125</c:v>
                </c:pt>
                <c:pt idx="123292">
                  <c:v>16.6015625</c:v>
                </c:pt>
                <c:pt idx="123293">
                  <c:v>59.3261719</c:v>
                </c:pt>
                <c:pt idx="123294">
                  <c:v>90.82031249999996</c:v>
                </c:pt>
                <c:pt idx="123295">
                  <c:v>101.806641</c:v>
                </c:pt>
                <c:pt idx="123296">
                  <c:v>83.4960938</c:v>
                </c:pt>
                <c:pt idx="123297">
                  <c:v>39.5507812</c:v>
                </c:pt>
                <c:pt idx="123298">
                  <c:v>-10.0097656</c:v>
                </c:pt>
                <c:pt idx="123299">
                  <c:v>-56.88476559999999</c:v>
                </c:pt>
                <c:pt idx="123300">
                  <c:v>-92.89550779999998</c:v>
                </c:pt>
                <c:pt idx="123301">
                  <c:v>-106.567383</c:v>
                </c:pt>
                <c:pt idx="123302">
                  <c:v>-85.9375</c:v>
                </c:pt>
                <c:pt idx="123303">
                  <c:v>-43.5791016</c:v>
                </c:pt>
                <c:pt idx="123304">
                  <c:v>7.93457031</c:v>
                </c:pt>
                <c:pt idx="123305">
                  <c:v>55.0537109</c:v>
                </c:pt>
                <c:pt idx="123306">
                  <c:v>91.55273440000001</c:v>
                </c:pt>
                <c:pt idx="123307">
                  <c:v>102.905273</c:v>
                </c:pt>
                <c:pt idx="123308">
                  <c:v>81.9091797</c:v>
                </c:pt>
                <c:pt idx="123309">
                  <c:v>47.6074219</c:v>
                </c:pt>
                <c:pt idx="123310">
                  <c:v>-4.02832031</c:v>
                </c:pt>
                <c:pt idx="123311">
                  <c:v>-51.1474609</c:v>
                </c:pt>
                <c:pt idx="123312">
                  <c:v>-78.12499999999998</c:v>
                </c:pt>
                <c:pt idx="123313">
                  <c:v>-101.928711</c:v>
                </c:pt>
                <c:pt idx="123314">
                  <c:v>-89.11132809999998</c:v>
                </c:pt>
                <c:pt idx="123315">
                  <c:v>-44.3115234</c:v>
                </c:pt>
                <c:pt idx="123316">
                  <c:v>0.9765625</c:v>
                </c:pt>
                <c:pt idx="123317">
                  <c:v>45.7763672</c:v>
                </c:pt>
                <c:pt idx="123318">
                  <c:v>84.4726562</c:v>
                </c:pt>
                <c:pt idx="123319">
                  <c:v>102.294922</c:v>
                </c:pt>
                <c:pt idx="123320">
                  <c:v>95.0927734</c:v>
                </c:pt>
                <c:pt idx="123321">
                  <c:v>54.6875</c:v>
                </c:pt>
                <c:pt idx="123322">
                  <c:v>7.20214844</c:v>
                </c:pt>
                <c:pt idx="123323">
                  <c:v>-44.921875</c:v>
                </c:pt>
                <c:pt idx="123324">
                  <c:v>-86.3037109</c:v>
                </c:pt>
                <c:pt idx="123325">
                  <c:v>-105.59082</c:v>
                </c:pt>
                <c:pt idx="123326">
                  <c:v>-89.2333984</c:v>
                </c:pt>
                <c:pt idx="123327">
                  <c:v>-50.9033203</c:v>
                </c:pt>
                <c:pt idx="123328">
                  <c:v>-16.9677734</c:v>
                </c:pt>
                <c:pt idx="123329">
                  <c:v>35.4003906</c:v>
                </c:pt>
                <c:pt idx="123330">
                  <c:v>83.8623047</c:v>
                </c:pt>
                <c:pt idx="123331">
                  <c:v>104.248047</c:v>
                </c:pt>
                <c:pt idx="123332">
                  <c:v>96.80175779999998</c:v>
                </c:pt>
                <c:pt idx="123333">
                  <c:v>66.52832029999998</c:v>
                </c:pt>
                <c:pt idx="123334">
                  <c:v>10.1318359</c:v>
                </c:pt>
                <c:pt idx="123335">
                  <c:v>-40.2832031</c:v>
                </c:pt>
                <c:pt idx="123336">
                  <c:v>-78.0029297</c:v>
                </c:pt>
                <c:pt idx="123337">
                  <c:v>-106.933594</c:v>
                </c:pt>
                <c:pt idx="123338">
                  <c:v>-96.0693359</c:v>
                </c:pt>
                <c:pt idx="123339">
                  <c:v>-65.55175779999998</c:v>
                </c:pt>
                <c:pt idx="123340">
                  <c:v>-17.7001953</c:v>
                </c:pt>
                <c:pt idx="123341">
                  <c:v>34.3017578</c:v>
                </c:pt>
                <c:pt idx="123342">
                  <c:v>74.46289059999998</c:v>
                </c:pt>
                <c:pt idx="123343">
                  <c:v>99.2431641</c:v>
                </c:pt>
                <c:pt idx="123344">
                  <c:v>102.050781</c:v>
                </c:pt>
                <c:pt idx="123345">
                  <c:v>70.80078119999993</c:v>
                </c:pt>
                <c:pt idx="123346">
                  <c:v>19.6533203</c:v>
                </c:pt>
                <c:pt idx="123347">
                  <c:v>-25.8789062</c:v>
                </c:pt>
                <c:pt idx="123348">
                  <c:v>-68.2373047</c:v>
                </c:pt>
                <c:pt idx="123349">
                  <c:v>-99.85351559999998</c:v>
                </c:pt>
                <c:pt idx="123350">
                  <c:v>-98.0224609</c:v>
                </c:pt>
                <c:pt idx="123351">
                  <c:v>-69.7021484</c:v>
                </c:pt>
                <c:pt idx="123352">
                  <c:v>-25.6347656</c:v>
                </c:pt>
                <c:pt idx="123353">
                  <c:v>31.8603516</c:v>
                </c:pt>
                <c:pt idx="123354">
                  <c:v>75.8056641</c:v>
                </c:pt>
                <c:pt idx="123355">
                  <c:v>93.6279297</c:v>
                </c:pt>
                <c:pt idx="123356">
                  <c:v>100.097656</c:v>
                </c:pt>
                <c:pt idx="123357">
                  <c:v>80.078125</c:v>
                </c:pt>
                <c:pt idx="123358">
                  <c:v>33.9355469</c:v>
                </c:pt>
                <c:pt idx="123359">
                  <c:v>-25.7568359</c:v>
                </c:pt>
                <c:pt idx="123360">
                  <c:v>-75.5615234</c:v>
                </c:pt>
                <c:pt idx="123361">
                  <c:v>-96.0693359</c:v>
                </c:pt>
                <c:pt idx="123362">
                  <c:v>-102.539062</c:v>
                </c:pt>
                <c:pt idx="123363">
                  <c:v>-76.5380859</c:v>
                </c:pt>
                <c:pt idx="123364">
                  <c:v>-33.6914062</c:v>
                </c:pt>
                <c:pt idx="123365">
                  <c:v>16.72363279999998</c:v>
                </c:pt>
                <c:pt idx="123366">
                  <c:v>68.7255859</c:v>
                </c:pt>
                <c:pt idx="123367">
                  <c:v>94.97070309999998</c:v>
                </c:pt>
                <c:pt idx="123368">
                  <c:v>101.074219</c:v>
                </c:pt>
                <c:pt idx="123369">
                  <c:v>80.4443359</c:v>
                </c:pt>
                <c:pt idx="123370">
                  <c:v>34.5458984</c:v>
                </c:pt>
                <c:pt idx="123371">
                  <c:v>-14.4042969</c:v>
                </c:pt>
                <c:pt idx="123372">
                  <c:v>-59.4482422</c:v>
                </c:pt>
                <c:pt idx="123373">
                  <c:v>-98.87695309999998</c:v>
                </c:pt>
                <c:pt idx="123374">
                  <c:v>-102.416992</c:v>
                </c:pt>
                <c:pt idx="123375">
                  <c:v>-85.3271484</c:v>
                </c:pt>
                <c:pt idx="123376">
                  <c:v>-46.875</c:v>
                </c:pt>
                <c:pt idx="123377">
                  <c:v>12.8173828</c:v>
                </c:pt>
                <c:pt idx="123378">
                  <c:v>66.52832029999998</c:v>
                </c:pt>
                <c:pt idx="123379">
                  <c:v>93.6279297</c:v>
                </c:pt>
                <c:pt idx="123380">
                  <c:v>99.4873047</c:v>
                </c:pt>
                <c:pt idx="123381">
                  <c:v>90.08789059999998</c:v>
                </c:pt>
                <c:pt idx="123382">
                  <c:v>51.7578125</c:v>
                </c:pt>
                <c:pt idx="123383">
                  <c:v>-9.64355469</c:v>
                </c:pt>
                <c:pt idx="123384">
                  <c:v>-57.0068359</c:v>
                </c:pt>
                <c:pt idx="123385">
                  <c:v>-85.08300779999998</c:v>
                </c:pt>
                <c:pt idx="123386">
                  <c:v>-102.050781</c:v>
                </c:pt>
                <c:pt idx="123387">
                  <c:v>-86.7919922</c:v>
                </c:pt>
                <c:pt idx="123388">
                  <c:v>-53.5888672</c:v>
                </c:pt>
                <c:pt idx="123389">
                  <c:v>-1.58691406</c:v>
                </c:pt>
                <c:pt idx="123390">
                  <c:v>52.2460938</c:v>
                </c:pt>
                <c:pt idx="123391">
                  <c:v>88.2568359</c:v>
                </c:pt>
                <c:pt idx="123392">
                  <c:v>99.4873047</c:v>
                </c:pt>
                <c:pt idx="123393">
                  <c:v>94.1162109</c:v>
                </c:pt>
                <c:pt idx="123394">
                  <c:v>55.1757812</c:v>
                </c:pt>
                <c:pt idx="123395">
                  <c:v>7.93457031</c:v>
                </c:pt>
                <c:pt idx="123396">
                  <c:v>-39.0625</c:v>
                </c:pt>
                <c:pt idx="123397">
                  <c:v>-82.03125</c:v>
                </c:pt>
                <c:pt idx="123398">
                  <c:v>-98.1445312</c:v>
                </c:pt>
                <c:pt idx="123399">
                  <c:v>-95.3369141</c:v>
                </c:pt>
                <c:pt idx="123400">
                  <c:v>-58.9599609</c:v>
                </c:pt>
                <c:pt idx="123401">
                  <c:v>-11.2304688</c:v>
                </c:pt>
                <c:pt idx="123402">
                  <c:v>46.875</c:v>
                </c:pt>
                <c:pt idx="123403">
                  <c:v>89.9658203</c:v>
                </c:pt>
                <c:pt idx="123404">
                  <c:v>101.928711</c:v>
                </c:pt>
                <c:pt idx="123405">
                  <c:v>88.62304690000001</c:v>
                </c:pt>
                <c:pt idx="123406">
                  <c:v>62.2558594</c:v>
                </c:pt>
                <c:pt idx="123407">
                  <c:v>13.0615234</c:v>
                </c:pt>
                <c:pt idx="123408">
                  <c:v>-47.1191406</c:v>
                </c:pt>
                <c:pt idx="123409">
                  <c:v>-83.0078125</c:v>
                </c:pt>
                <c:pt idx="123410">
                  <c:v>-104.492188</c:v>
                </c:pt>
                <c:pt idx="123411">
                  <c:v>-92.6513672</c:v>
                </c:pt>
                <c:pt idx="123412">
                  <c:v>-64.9414062</c:v>
                </c:pt>
                <c:pt idx="123413">
                  <c:v>-19.1650391</c:v>
                </c:pt>
                <c:pt idx="123414">
                  <c:v>36.4990234</c:v>
                </c:pt>
                <c:pt idx="123415">
                  <c:v>87.2802734</c:v>
                </c:pt>
                <c:pt idx="123416">
                  <c:v>96.5576172</c:v>
                </c:pt>
                <c:pt idx="123417">
                  <c:v>92.6513672</c:v>
                </c:pt>
                <c:pt idx="123418">
                  <c:v>67.0166016</c:v>
                </c:pt>
                <c:pt idx="123419">
                  <c:v>20.9960938</c:v>
                </c:pt>
                <c:pt idx="123420">
                  <c:v>-32.1044922</c:v>
                </c:pt>
                <c:pt idx="123421">
                  <c:v>-75.6835938</c:v>
                </c:pt>
                <c:pt idx="123422">
                  <c:v>-98.87695309999998</c:v>
                </c:pt>
                <c:pt idx="123423">
                  <c:v>-98.2666016</c:v>
                </c:pt>
                <c:pt idx="123424">
                  <c:v>-72.7539062</c:v>
                </c:pt>
                <c:pt idx="123425">
                  <c:v>-19.8974609</c:v>
                </c:pt>
                <c:pt idx="123426">
                  <c:v>37.5976562</c:v>
                </c:pt>
                <c:pt idx="123427">
                  <c:v>75.19531249999996</c:v>
                </c:pt>
                <c:pt idx="123428">
                  <c:v>106.079102</c:v>
                </c:pt>
                <c:pt idx="123429">
                  <c:v>100.952148</c:v>
                </c:pt>
                <c:pt idx="123430">
                  <c:v>74.7070312</c:v>
                </c:pt>
                <c:pt idx="123431">
                  <c:v>30.5175781</c:v>
                </c:pt>
                <c:pt idx="123432">
                  <c:v>-21.7285156</c:v>
                </c:pt>
                <c:pt idx="123433">
                  <c:v>-71.4111328</c:v>
                </c:pt>
                <c:pt idx="123434">
                  <c:v>-98.9990234</c:v>
                </c:pt>
                <c:pt idx="123435">
                  <c:v>-96.80175779999998</c:v>
                </c:pt>
                <c:pt idx="123436">
                  <c:v>-70.9228516</c:v>
                </c:pt>
                <c:pt idx="123437">
                  <c:v>-30.3955078</c:v>
                </c:pt>
                <c:pt idx="123438">
                  <c:v>18.4326172</c:v>
                </c:pt>
                <c:pt idx="123439">
                  <c:v>66.2841797</c:v>
                </c:pt>
                <c:pt idx="123440">
                  <c:v>96.67968749999996</c:v>
                </c:pt>
                <c:pt idx="123441">
                  <c:v>93.6279297</c:v>
                </c:pt>
                <c:pt idx="123442">
                  <c:v>67.50488279999998</c:v>
                </c:pt>
                <c:pt idx="123443">
                  <c:v>29.7851562</c:v>
                </c:pt>
                <c:pt idx="123444">
                  <c:v>-12.0849609</c:v>
                </c:pt>
                <c:pt idx="123445">
                  <c:v>-63.3544922</c:v>
                </c:pt>
                <c:pt idx="123446">
                  <c:v>-92.2851562</c:v>
                </c:pt>
                <c:pt idx="123447">
                  <c:v>-103.759766</c:v>
                </c:pt>
                <c:pt idx="123448">
                  <c:v>-77.5146484</c:v>
                </c:pt>
                <c:pt idx="123449">
                  <c:v>-33.6914062</c:v>
                </c:pt>
                <c:pt idx="123450">
                  <c:v>13.0615234</c:v>
                </c:pt>
                <c:pt idx="123451">
                  <c:v>61.5234375</c:v>
                </c:pt>
                <c:pt idx="123452">
                  <c:v>90.82031249999996</c:v>
                </c:pt>
                <c:pt idx="123453">
                  <c:v>97.5341797</c:v>
                </c:pt>
                <c:pt idx="123454">
                  <c:v>86.05957029999998</c:v>
                </c:pt>
                <c:pt idx="123455">
                  <c:v>44.6777344</c:v>
                </c:pt>
                <c:pt idx="123456">
                  <c:v>-11.2304688</c:v>
                </c:pt>
                <c:pt idx="123457">
                  <c:v>-56.640625</c:v>
                </c:pt>
                <c:pt idx="123458">
                  <c:v>-95.4589844</c:v>
                </c:pt>
                <c:pt idx="123459">
                  <c:v>-102.294922</c:v>
                </c:pt>
                <c:pt idx="123460">
                  <c:v>-85.9375</c:v>
                </c:pt>
                <c:pt idx="123461">
                  <c:v>-48.828125</c:v>
                </c:pt>
                <c:pt idx="123462">
                  <c:v>2.56347656</c:v>
                </c:pt>
                <c:pt idx="123463">
                  <c:v>59.6923828</c:v>
                </c:pt>
                <c:pt idx="123464">
                  <c:v>90.82031249999996</c:v>
                </c:pt>
                <c:pt idx="123465">
                  <c:v>101.44043</c:v>
                </c:pt>
                <c:pt idx="123466">
                  <c:v>85.08300779999998</c:v>
                </c:pt>
                <c:pt idx="123467">
                  <c:v>44.6777344</c:v>
                </c:pt>
                <c:pt idx="123468">
                  <c:v>-1.70898438</c:v>
                </c:pt>
                <c:pt idx="123469">
                  <c:v>-51.1474609</c:v>
                </c:pt>
                <c:pt idx="123470">
                  <c:v>-93.1396484</c:v>
                </c:pt>
                <c:pt idx="123471">
                  <c:v>-102.539062</c:v>
                </c:pt>
                <c:pt idx="123472">
                  <c:v>-99.9755859</c:v>
                </c:pt>
                <c:pt idx="123473">
                  <c:v>-60.6689453</c:v>
                </c:pt>
                <c:pt idx="123474">
                  <c:v>-3.05175781</c:v>
                </c:pt>
                <c:pt idx="123475">
                  <c:v>46.2646484</c:v>
                </c:pt>
                <c:pt idx="123476">
                  <c:v>89.35546879999995</c:v>
                </c:pt>
                <c:pt idx="123477">
                  <c:v>100.463867</c:v>
                </c:pt>
                <c:pt idx="123478">
                  <c:v>93.5058594</c:v>
                </c:pt>
                <c:pt idx="123479">
                  <c:v>60.6689453</c:v>
                </c:pt>
                <c:pt idx="123480">
                  <c:v>6.103515619999995</c:v>
                </c:pt>
                <c:pt idx="123481">
                  <c:v>-48.7060547</c:v>
                </c:pt>
                <c:pt idx="123482">
                  <c:v>-83.984375</c:v>
                </c:pt>
                <c:pt idx="123483">
                  <c:v>-96.3134766</c:v>
                </c:pt>
                <c:pt idx="123484">
                  <c:v>-84.5947266</c:v>
                </c:pt>
                <c:pt idx="123485">
                  <c:v>-58.9599609</c:v>
                </c:pt>
                <c:pt idx="123486">
                  <c:v>-12.2070312</c:v>
                </c:pt>
                <c:pt idx="123487">
                  <c:v>39.0625</c:v>
                </c:pt>
                <c:pt idx="123488">
                  <c:v>77.75878909999996</c:v>
                </c:pt>
                <c:pt idx="123489">
                  <c:v>100.830078</c:v>
                </c:pt>
                <c:pt idx="123490">
                  <c:v>98.63281249999996</c:v>
                </c:pt>
                <c:pt idx="123491">
                  <c:v>62.3779297</c:v>
                </c:pt>
                <c:pt idx="123492">
                  <c:v>13.5498047</c:v>
                </c:pt>
                <c:pt idx="123493">
                  <c:v>-37.109375</c:v>
                </c:pt>
                <c:pt idx="123494">
                  <c:v>-81.0546875</c:v>
                </c:pt>
                <c:pt idx="123495">
                  <c:v>-102.661133</c:v>
                </c:pt>
                <c:pt idx="123496">
                  <c:v>-91.0644531</c:v>
                </c:pt>
                <c:pt idx="123497">
                  <c:v>-68.2373047</c:v>
                </c:pt>
                <c:pt idx="123498">
                  <c:v>-23.3154297</c:v>
                </c:pt>
                <c:pt idx="123499">
                  <c:v>31.1279297</c:v>
                </c:pt>
                <c:pt idx="123500">
                  <c:v>74.9511719</c:v>
                </c:pt>
                <c:pt idx="123501">
                  <c:v>107.299805</c:v>
                </c:pt>
                <c:pt idx="123502">
                  <c:v>100.341797</c:v>
                </c:pt>
                <c:pt idx="123503">
                  <c:v>68.9697266</c:v>
                </c:pt>
                <c:pt idx="123504">
                  <c:v>26.2451172</c:v>
                </c:pt>
                <c:pt idx="123505">
                  <c:v>-27.8320312</c:v>
                </c:pt>
                <c:pt idx="123506">
                  <c:v>-73.1201172</c:v>
                </c:pt>
                <c:pt idx="123507">
                  <c:v>-93.87207029999993</c:v>
                </c:pt>
                <c:pt idx="123508">
                  <c:v>-101.806641</c:v>
                </c:pt>
                <c:pt idx="123509">
                  <c:v>-76.9042969</c:v>
                </c:pt>
                <c:pt idx="123510">
                  <c:v>-30.3955078</c:v>
                </c:pt>
                <c:pt idx="123511">
                  <c:v>20.0195312</c:v>
                </c:pt>
                <c:pt idx="123512">
                  <c:v>72.0214844</c:v>
                </c:pt>
                <c:pt idx="123513">
                  <c:v>96.3134766</c:v>
                </c:pt>
                <c:pt idx="123514">
                  <c:v>108.276367</c:v>
                </c:pt>
                <c:pt idx="123515">
                  <c:v>87.7685547</c:v>
                </c:pt>
                <c:pt idx="123516">
                  <c:v>36.2548828</c:v>
                </c:pt>
                <c:pt idx="123517">
                  <c:v>-24.4140625</c:v>
                </c:pt>
                <c:pt idx="123518">
                  <c:v>-66.7724609</c:v>
                </c:pt>
                <c:pt idx="123519">
                  <c:v>-94.97070309999998</c:v>
                </c:pt>
                <c:pt idx="123520">
                  <c:v>-101.5625</c:v>
                </c:pt>
                <c:pt idx="123521">
                  <c:v>-82.6416016</c:v>
                </c:pt>
                <c:pt idx="123522">
                  <c:v>-32.3486328</c:v>
                </c:pt>
                <c:pt idx="123523">
                  <c:v>20.6298828</c:v>
                </c:pt>
                <c:pt idx="123524">
                  <c:v>66.40625</c:v>
                </c:pt>
                <c:pt idx="123525">
                  <c:v>92.89550779999998</c:v>
                </c:pt>
                <c:pt idx="123526">
                  <c:v>98.87695309999998</c:v>
                </c:pt>
                <c:pt idx="123527">
                  <c:v>84.10644529999998</c:v>
                </c:pt>
                <c:pt idx="123528">
                  <c:v>47.9736328</c:v>
                </c:pt>
                <c:pt idx="123529">
                  <c:v>-0.9765625</c:v>
                </c:pt>
                <c:pt idx="123530">
                  <c:v>-55.7861328</c:v>
                </c:pt>
                <c:pt idx="123531">
                  <c:v>-91.55273440000001</c:v>
                </c:pt>
                <c:pt idx="123532">
                  <c:v>-99.4873047</c:v>
                </c:pt>
                <c:pt idx="123533">
                  <c:v>-80.2001953</c:v>
                </c:pt>
                <c:pt idx="123534">
                  <c:v>-40.6494141</c:v>
                </c:pt>
                <c:pt idx="123535">
                  <c:v>8.91113281</c:v>
                </c:pt>
                <c:pt idx="123536">
                  <c:v>60.4248047</c:v>
                </c:pt>
                <c:pt idx="123537">
                  <c:v>90.82031249999996</c:v>
                </c:pt>
                <c:pt idx="123538">
                  <c:v>107.177734</c:v>
                </c:pt>
                <c:pt idx="123539">
                  <c:v>86.3037109</c:v>
                </c:pt>
                <c:pt idx="123540">
                  <c:v>44.3115234</c:v>
                </c:pt>
                <c:pt idx="123541">
                  <c:v>-2.9296875</c:v>
                </c:pt>
                <c:pt idx="123542">
                  <c:v>-46.9970703</c:v>
                </c:pt>
                <c:pt idx="123543">
                  <c:v>-88.8671875</c:v>
                </c:pt>
                <c:pt idx="123544">
                  <c:v>-103.149414</c:v>
                </c:pt>
                <c:pt idx="123545">
                  <c:v>-88.5009766</c:v>
                </c:pt>
                <c:pt idx="123546">
                  <c:v>-52.6123047</c:v>
                </c:pt>
                <c:pt idx="123547">
                  <c:v>-5.12695312</c:v>
                </c:pt>
                <c:pt idx="123548">
                  <c:v>48.5839844</c:v>
                </c:pt>
                <c:pt idx="123549">
                  <c:v>91.3085938</c:v>
                </c:pt>
                <c:pt idx="123550">
                  <c:v>100.219727</c:v>
                </c:pt>
                <c:pt idx="123551">
                  <c:v>96.3134766</c:v>
                </c:pt>
                <c:pt idx="123552">
                  <c:v>57.2509766</c:v>
                </c:pt>
                <c:pt idx="123553">
                  <c:v>5.49316406</c:v>
                </c:pt>
                <c:pt idx="123554">
                  <c:v>-46.875</c:v>
                </c:pt>
                <c:pt idx="123555">
                  <c:v>-85.08300779999998</c:v>
                </c:pt>
                <c:pt idx="123556">
                  <c:v>-99.7314453</c:v>
                </c:pt>
                <c:pt idx="123557">
                  <c:v>-92.0410156</c:v>
                </c:pt>
                <c:pt idx="123558">
                  <c:v>-54.0771484</c:v>
                </c:pt>
                <c:pt idx="123559">
                  <c:v>-7.20214844</c:v>
                </c:pt>
                <c:pt idx="123560">
                  <c:v>43.8232422</c:v>
                </c:pt>
                <c:pt idx="123561">
                  <c:v>87.03613279999998</c:v>
                </c:pt>
                <c:pt idx="123562">
                  <c:v>101.074219</c:v>
                </c:pt>
                <c:pt idx="123563">
                  <c:v>92.5292969</c:v>
                </c:pt>
                <c:pt idx="123564">
                  <c:v>59.0820312</c:v>
                </c:pt>
                <c:pt idx="123565">
                  <c:v>14.0380859</c:v>
                </c:pt>
                <c:pt idx="123566">
                  <c:v>-42.2363281</c:v>
                </c:pt>
                <c:pt idx="123567">
                  <c:v>-84.7167969</c:v>
                </c:pt>
                <c:pt idx="123568">
                  <c:v>-103.393555</c:v>
                </c:pt>
                <c:pt idx="123569">
                  <c:v>-101.5625</c:v>
                </c:pt>
                <c:pt idx="123570">
                  <c:v>-63.5986328</c:v>
                </c:pt>
                <c:pt idx="123571">
                  <c:v>-15.625</c:v>
                </c:pt>
                <c:pt idx="123572">
                  <c:v>40.7714844</c:v>
                </c:pt>
                <c:pt idx="123573">
                  <c:v>80.8105469</c:v>
                </c:pt>
                <c:pt idx="123574">
                  <c:v>101.196289</c:v>
                </c:pt>
                <c:pt idx="123575">
                  <c:v>93.75</c:v>
                </c:pt>
                <c:pt idx="123576">
                  <c:v>60.18066409999999</c:v>
                </c:pt>
                <c:pt idx="123577">
                  <c:v>13.671875</c:v>
                </c:pt>
                <c:pt idx="123578">
                  <c:v>-34.3017578</c:v>
                </c:pt>
                <c:pt idx="123579">
                  <c:v>-78.0029297</c:v>
                </c:pt>
                <c:pt idx="123580">
                  <c:v>-101.5625</c:v>
                </c:pt>
                <c:pt idx="123581">
                  <c:v>-99.7314453</c:v>
                </c:pt>
                <c:pt idx="123582">
                  <c:v>-64.9414062</c:v>
                </c:pt>
                <c:pt idx="123583">
                  <c:v>-19.53125</c:v>
                </c:pt>
                <c:pt idx="123584">
                  <c:v>32.8369141</c:v>
                </c:pt>
                <c:pt idx="123585">
                  <c:v>79.7119141</c:v>
                </c:pt>
                <c:pt idx="123586">
                  <c:v>99.85351559999998</c:v>
                </c:pt>
                <c:pt idx="123587">
                  <c:v>95.0927734</c:v>
                </c:pt>
                <c:pt idx="123588">
                  <c:v>65.4296875</c:v>
                </c:pt>
                <c:pt idx="123589">
                  <c:v>30.3955078</c:v>
                </c:pt>
                <c:pt idx="123590">
                  <c:v>-27.8320312</c:v>
                </c:pt>
                <c:pt idx="123591">
                  <c:v>-73.48632809999998</c:v>
                </c:pt>
                <c:pt idx="123592">
                  <c:v>-94.97070309999998</c:v>
                </c:pt>
                <c:pt idx="123593">
                  <c:v>-99.9755859</c:v>
                </c:pt>
                <c:pt idx="123594">
                  <c:v>-77.63671879999995</c:v>
                </c:pt>
                <c:pt idx="123595">
                  <c:v>-31.1279297</c:v>
                </c:pt>
                <c:pt idx="123596">
                  <c:v>19.8974609</c:v>
                </c:pt>
                <c:pt idx="123597">
                  <c:v>65.67382809999994</c:v>
                </c:pt>
                <c:pt idx="123598">
                  <c:v>98.5107422</c:v>
                </c:pt>
                <c:pt idx="123599">
                  <c:v>102.661133</c:v>
                </c:pt>
                <c:pt idx="123600">
                  <c:v>80.2001953</c:v>
                </c:pt>
                <c:pt idx="123601">
                  <c:v>35.0341797</c:v>
                </c:pt>
                <c:pt idx="123602">
                  <c:v>-19.1650391</c:v>
                </c:pt>
                <c:pt idx="123603">
                  <c:v>-67.13867190000001</c:v>
                </c:pt>
                <c:pt idx="123604">
                  <c:v>-97.90039059999998</c:v>
                </c:pt>
                <c:pt idx="123605">
                  <c:v>-105.102539</c:v>
                </c:pt>
                <c:pt idx="123606">
                  <c:v>-89.4775391</c:v>
                </c:pt>
                <c:pt idx="123607">
                  <c:v>-46.7529297</c:v>
                </c:pt>
                <c:pt idx="123608">
                  <c:v>9.64355469</c:v>
                </c:pt>
                <c:pt idx="123609">
                  <c:v>57.2509766</c:v>
                </c:pt>
                <c:pt idx="123610">
                  <c:v>93.6279297</c:v>
                </c:pt>
                <c:pt idx="123611">
                  <c:v>98.87695309999998</c:v>
                </c:pt>
                <c:pt idx="123612">
                  <c:v>81.4208984</c:v>
                </c:pt>
                <c:pt idx="123613">
                  <c:v>46.7529297</c:v>
                </c:pt>
                <c:pt idx="123614">
                  <c:v>-9.155273439999998</c:v>
                </c:pt>
                <c:pt idx="123615">
                  <c:v>-58.1054688</c:v>
                </c:pt>
                <c:pt idx="123616">
                  <c:v>-94.7265625</c:v>
                </c:pt>
                <c:pt idx="123617">
                  <c:v>-106.933594</c:v>
                </c:pt>
                <c:pt idx="123618">
                  <c:v>-89.35546879999995</c:v>
                </c:pt>
                <c:pt idx="123619">
                  <c:v>-47.7294922</c:v>
                </c:pt>
                <c:pt idx="123620">
                  <c:v>14.2822266</c:v>
                </c:pt>
                <c:pt idx="123621">
                  <c:v>61.0351562</c:v>
                </c:pt>
                <c:pt idx="123622">
                  <c:v>93.2617188</c:v>
                </c:pt>
                <c:pt idx="123623">
                  <c:v>99.2431641</c:v>
                </c:pt>
                <c:pt idx="123624">
                  <c:v>89.35546879999995</c:v>
                </c:pt>
                <c:pt idx="123625">
                  <c:v>52.734375</c:v>
                </c:pt>
                <c:pt idx="123626">
                  <c:v>2.68554688</c:v>
                </c:pt>
                <c:pt idx="123627">
                  <c:v>-48.7060547</c:v>
                </c:pt>
                <c:pt idx="123628">
                  <c:v>-84.10644529999998</c:v>
                </c:pt>
                <c:pt idx="123629">
                  <c:v>-99.3652344</c:v>
                </c:pt>
                <c:pt idx="123630">
                  <c:v>-85.8154297</c:v>
                </c:pt>
                <c:pt idx="123631">
                  <c:v>-57.1289062</c:v>
                </c:pt>
                <c:pt idx="123632">
                  <c:v>-4.27246094</c:v>
                </c:pt>
                <c:pt idx="123633">
                  <c:v>49.3164062</c:v>
                </c:pt>
                <c:pt idx="123634">
                  <c:v>91.9189453</c:v>
                </c:pt>
                <c:pt idx="123635">
                  <c:v>106.201172</c:v>
                </c:pt>
                <c:pt idx="123636">
                  <c:v>95.0927734</c:v>
                </c:pt>
                <c:pt idx="123637">
                  <c:v>67.13867190000001</c:v>
                </c:pt>
                <c:pt idx="123638">
                  <c:v>11.4746094</c:v>
                </c:pt>
                <c:pt idx="123639">
                  <c:v>-42.3583984</c:v>
                </c:pt>
                <c:pt idx="123640">
                  <c:v>-86.05957029999998</c:v>
                </c:pt>
                <c:pt idx="123641">
                  <c:v>-102.294922</c:v>
                </c:pt>
                <c:pt idx="123642">
                  <c:v>-90.57617190000001</c:v>
                </c:pt>
                <c:pt idx="123643">
                  <c:v>-59.6923828</c:v>
                </c:pt>
                <c:pt idx="123644">
                  <c:v>-12.2070312</c:v>
                </c:pt>
                <c:pt idx="123645">
                  <c:v>40.0390625</c:v>
                </c:pt>
                <c:pt idx="123646">
                  <c:v>88.0126953</c:v>
                </c:pt>
                <c:pt idx="123647">
                  <c:v>105.34668</c:v>
                </c:pt>
                <c:pt idx="123648">
                  <c:v>94.7265625</c:v>
                </c:pt>
                <c:pt idx="123649">
                  <c:v>68.35937499999996</c:v>
                </c:pt>
                <c:pt idx="123650">
                  <c:v>12.2070312</c:v>
                </c:pt>
                <c:pt idx="123651">
                  <c:v>-36.7431641</c:v>
                </c:pt>
                <c:pt idx="123652">
                  <c:v>-79.7119141</c:v>
                </c:pt>
                <c:pt idx="123653">
                  <c:v>-98.87695309999998</c:v>
                </c:pt>
                <c:pt idx="123654">
                  <c:v>-100.463867</c:v>
                </c:pt>
                <c:pt idx="123655">
                  <c:v>-72.265625</c:v>
                </c:pt>
                <c:pt idx="123656">
                  <c:v>-15.1367188</c:v>
                </c:pt>
                <c:pt idx="123657">
                  <c:v>28.5644531</c:v>
                </c:pt>
                <c:pt idx="123658">
                  <c:v>74.7070312</c:v>
                </c:pt>
                <c:pt idx="123659">
                  <c:v>94.7265625</c:v>
                </c:pt>
                <c:pt idx="123660">
                  <c:v>96.0693359</c:v>
                </c:pt>
                <c:pt idx="123661">
                  <c:v>66.2841797</c:v>
                </c:pt>
                <c:pt idx="123662">
                  <c:v>20.8740234</c:v>
                </c:pt>
                <c:pt idx="123663">
                  <c:v>-21.7285156</c:v>
                </c:pt>
                <c:pt idx="123664">
                  <c:v>-73.2421875</c:v>
                </c:pt>
                <c:pt idx="123665">
                  <c:v>-101.928711</c:v>
                </c:pt>
                <c:pt idx="123666">
                  <c:v>-96.0693359</c:v>
                </c:pt>
                <c:pt idx="123667">
                  <c:v>-74.7070312</c:v>
                </c:pt>
                <c:pt idx="123668">
                  <c:v>-31.98242189999997</c:v>
                </c:pt>
                <c:pt idx="123669">
                  <c:v>23.5595703</c:v>
                </c:pt>
                <c:pt idx="123670">
                  <c:v>66.2841797</c:v>
                </c:pt>
                <c:pt idx="123671">
                  <c:v>99.3652344</c:v>
                </c:pt>
                <c:pt idx="123672">
                  <c:v>107.055664</c:v>
                </c:pt>
                <c:pt idx="123673">
                  <c:v>72.50976559999998</c:v>
                </c:pt>
                <c:pt idx="123674">
                  <c:v>32.4707031</c:v>
                </c:pt>
                <c:pt idx="123675">
                  <c:v>-25.6347656</c:v>
                </c:pt>
                <c:pt idx="123676">
                  <c:v>-65.7958984</c:v>
                </c:pt>
                <c:pt idx="123677">
                  <c:v>-92.0410156</c:v>
                </c:pt>
                <c:pt idx="123678">
                  <c:v>-98.38867190000001</c:v>
                </c:pt>
                <c:pt idx="123679">
                  <c:v>-81.17675779999993</c:v>
                </c:pt>
                <c:pt idx="123680">
                  <c:v>-36.9873047</c:v>
                </c:pt>
                <c:pt idx="123681">
                  <c:v>17.578125</c:v>
                </c:pt>
                <c:pt idx="123682">
                  <c:v>60.7910156</c:v>
                </c:pt>
                <c:pt idx="123683">
                  <c:v>90.4541016</c:v>
                </c:pt>
                <c:pt idx="123684">
                  <c:v>99.85351559999998</c:v>
                </c:pt>
                <c:pt idx="123685">
                  <c:v>80.68847659999993</c:v>
                </c:pt>
                <c:pt idx="123686">
                  <c:v>41.7480469</c:v>
                </c:pt>
                <c:pt idx="123687">
                  <c:v>-13.0615234</c:v>
                </c:pt>
                <c:pt idx="123688">
                  <c:v>-63.3544922</c:v>
                </c:pt>
                <c:pt idx="123689">
                  <c:v>-94.7265625</c:v>
                </c:pt>
                <c:pt idx="123690">
                  <c:v>-105.102539</c:v>
                </c:pt>
                <c:pt idx="123691">
                  <c:v>-85.20507809999994</c:v>
                </c:pt>
                <c:pt idx="123692">
                  <c:v>-41.015625</c:v>
                </c:pt>
                <c:pt idx="123693">
                  <c:v>10.8642578</c:v>
                </c:pt>
                <c:pt idx="123694">
                  <c:v>54.8095703</c:v>
                </c:pt>
                <c:pt idx="123695">
                  <c:v>89.9658203</c:v>
                </c:pt>
                <c:pt idx="123696">
                  <c:v>106.323242</c:v>
                </c:pt>
                <c:pt idx="123697">
                  <c:v>87.6464844</c:v>
                </c:pt>
                <c:pt idx="123698">
                  <c:v>43.5791016</c:v>
                </c:pt>
                <c:pt idx="123699">
                  <c:v>-6.71386719</c:v>
                </c:pt>
                <c:pt idx="123700">
                  <c:v>-53.5888672</c:v>
                </c:pt>
                <c:pt idx="123701">
                  <c:v>-95.5810547</c:v>
                </c:pt>
                <c:pt idx="123702">
                  <c:v>-101.196289</c:v>
                </c:pt>
                <c:pt idx="123703">
                  <c:v>-93.1396484</c:v>
                </c:pt>
                <c:pt idx="123704">
                  <c:v>-50.5371094</c:v>
                </c:pt>
                <c:pt idx="123705">
                  <c:v>4.27246094</c:v>
                </c:pt>
                <c:pt idx="123706">
                  <c:v>53.8330078</c:v>
                </c:pt>
                <c:pt idx="123707">
                  <c:v>87.4023438</c:v>
                </c:pt>
                <c:pt idx="123708">
                  <c:v>103.271484</c:v>
                </c:pt>
                <c:pt idx="123709">
                  <c:v>87.6464844</c:v>
                </c:pt>
                <c:pt idx="123710">
                  <c:v>54.6875</c:v>
                </c:pt>
                <c:pt idx="123711">
                  <c:v>3.90625</c:v>
                </c:pt>
                <c:pt idx="123712">
                  <c:v>-50.78125</c:v>
                </c:pt>
                <c:pt idx="123713">
                  <c:v>-87.4023438</c:v>
                </c:pt>
                <c:pt idx="123714">
                  <c:v>-98.1445312</c:v>
                </c:pt>
                <c:pt idx="123715">
                  <c:v>-89.35546879999995</c:v>
                </c:pt>
                <c:pt idx="123716">
                  <c:v>-58.3496094</c:v>
                </c:pt>
                <c:pt idx="123717">
                  <c:v>-6.46972656</c:v>
                </c:pt>
                <c:pt idx="123718">
                  <c:v>47.1191406</c:v>
                </c:pt>
                <c:pt idx="123719">
                  <c:v>86.5478516</c:v>
                </c:pt>
                <c:pt idx="123720">
                  <c:v>101.196289</c:v>
                </c:pt>
                <c:pt idx="123721">
                  <c:v>95.0927734</c:v>
                </c:pt>
                <c:pt idx="123722">
                  <c:v>67.38281249999996</c:v>
                </c:pt>
                <c:pt idx="123723">
                  <c:v>8.178710939999998</c:v>
                </c:pt>
                <c:pt idx="123724">
                  <c:v>-37.4755859</c:v>
                </c:pt>
                <c:pt idx="123725">
                  <c:v>-76.7822266</c:v>
                </c:pt>
                <c:pt idx="123726">
                  <c:v>-97.90039059999998</c:v>
                </c:pt>
                <c:pt idx="123727">
                  <c:v>-96.67968749999996</c:v>
                </c:pt>
                <c:pt idx="123728">
                  <c:v>-66.1621094</c:v>
                </c:pt>
                <c:pt idx="123729">
                  <c:v>-21.3623047</c:v>
                </c:pt>
                <c:pt idx="123730">
                  <c:v>33.203125</c:v>
                </c:pt>
                <c:pt idx="123731">
                  <c:v>80.32226559999998</c:v>
                </c:pt>
                <c:pt idx="123732">
                  <c:v>100.952148</c:v>
                </c:pt>
                <c:pt idx="123733">
                  <c:v>98.87695309999998</c:v>
                </c:pt>
                <c:pt idx="123734">
                  <c:v>70.9228516</c:v>
                </c:pt>
                <c:pt idx="123735">
                  <c:v>18.9208984</c:v>
                </c:pt>
                <c:pt idx="123736">
                  <c:v>-39.1845703</c:v>
                </c:pt>
                <c:pt idx="123737">
                  <c:v>-73.1201172</c:v>
                </c:pt>
                <c:pt idx="123738">
                  <c:v>-100.830078</c:v>
                </c:pt>
                <c:pt idx="123739">
                  <c:v>-97.77832029999998</c:v>
                </c:pt>
                <c:pt idx="123740">
                  <c:v>-70.0683594</c:v>
                </c:pt>
                <c:pt idx="123741">
                  <c:v>-26.6113281</c:v>
                </c:pt>
                <c:pt idx="123742">
                  <c:v>22.2167969</c:v>
                </c:pt>
                <c:pt idx="123743">
                  <c:v>70.55664059999998</c:v>
                </c:pt>
                <c:pt idx="123744">
                  <c:v>101.074219</c:v>
                </c:pt>
                <c:pt idx="123745">
                  <c:v>106.445312</c:v>
                </c:pt>
                <c:pt idx="123746">
                  <c:v>77.8808594</c:v>
                </c:pt>
                <c:pt idx="123747">
                  <c:v>31.0058594</c:v>
                </c:pt>
                <c:pt idx="123748">
                  <c:v>-20.0195312</c:v>
                </c:pt>
                <c:pt idx="123749">
                  <c:v>-70.0683594</c:v>
                </c:pt>
                <c:pt idx="123750">
                  <c:v>-107.177734</c:v>
                </c:pt>
                <c:pt idx="123751">
                  <c:v>-104.736328</c:v>
                </c:pt>
                <c:pt idx="123752">
                  <c:v>-78.0029297</c:v>
                </c:pt>
                <c:pt idx="123753">
                  <c:v>-30.6396484</c:v>
                </c:pt>
                <c:pt idx="123754">
                  <c:v>17.4560547</c:v>
                </c:pt>
                <c:pt idx="123755">
                  <c:v>70.80078119999993</c:v>
                </c:pt>
                <c:pt idx="123756">
                  <c:v>102.783203</c:v>
                </c:pt>
                <c:pt idx="123757">
                  <c:v>108.154297</c:v>
                </c:pt>
                <c:pt idx="123758">
                  <c:v>81.5429688</c:v>
                </c:pt>
                <c:pt idx="123759">
                  <c:v>39.30664059999999</c:v>
                </c:pt>
                <c:pt idx="123760">
                  <c:v>-11.71875</c:v>
                </c:pt>
                <c:pt idx="123761">
                  <c:v>-54.6875</c:v>
                </c:pt>
                <c:pt idx="123762">
                  <c:v>-88.5009766</c:v>
                </c:pt>
                <c:pt idx="123763">
                  <c:v>-106.933594</c:v>
                </c:pt>
                <c:pt idx="123764">
                  <c:v>-81.66503909999996</c:v>
                </c:pt>
                <c:pt idx="123765">
                  <c:v>-45.7763672</c:v>
                </c:pt>
                <c:pt idx="123766">
                  <c:v>6.59179688</c:v>
                </c:pt>
                <c:pt idx="123767">
                  <c:v>55.2978516</c:v>
                </c:pt>
                <c:pt idx="123768">
                  <c:v>92.89550779999998</c:v>
                </c:pt>
                <c:pt idx="123769">
                  <c:v>106.079102</c:v>
                </c:pt>
                <c:pt idx="123770">
                  <c:v>85.8154297</c:v>
                </c:pt>
                <c:pt idx="123771">
                  <c:v>46.9970703</c:v>
                </c:pt>
                <c:pt idx="123772">
                  <c:v>-10.3759766</c:v>
                </c:pt>
                <c:pt idx="123773">
                  <c:v>-57.3730469</c:v>
                </c:pt>
                <c:pt idx="123774">
                  <c:v>-90.57617190000001</c:v>
                </c:pt>
                <c:pt idx="123775">
                  <c:v>-102.905273</c:v>
                </c:pt>
                <c:pt idx="123776">
                  <c:v>-89.9658203</c:v>
                </c:pt>
                <c:pt idx="123777">
                  <c:v>-49.3164062</c:v>
                </c:pt>
                <c:pt idx="123778">
                  <c:v>2.9296875</c:v>
                </c:pt>
                <c:pt idx="123779">
                  <c:v>56.1523438</c:v>
                </c:pt>
                <c:pt idx="123780">
                  <c:v>92.89550779999998</c:v>
                </c:pt>
                <c:pt idx="123781">
                  <c:v>101.44043</c:v>
                </c:pt>
                <c:pt idx="123782">
                  <c:v>95.2148438</c:v>
                </c:pt>
                <c:pt idx="123783">
                  <c:v>62.8662109</c:v>
                </c:pt>
                <c:pt idx="123784">
                  <c:v>6.46972656</c:v>
                </c:pt>
                <c:pt idx="123785">
                  <c:v>-47.4853516</c:v>
                </c:pt>
                <c:pt idx="123786">
                  <c:v>-85.4492188</c:v>
                </c:pt>
                <c:pt idx="123787">
                  <c:v>-97.4121094</c:v>
                </c:pt>
                <c:pt idx="123788">
                  <c:v>-89.9658203</c:v>
                </c:pt>
                <c:pt idx="123789">
                  <c:v>-62.8662109</c:v>
                </c:pt>
                <c:pt idx="123790">
                  <c:v>-6.347656249999996</c:v>
                </c:pt>
                <c:pt idx="123791">
                  <c:v>49.5605469</c:v>
                </c:pt>
                <c:pt idx="123792">
                  <c:v>89.4775391</c:v>
                </c:pt>
                <c:pt idx="123793">
                  <c:v>104.614258</c:v>
                </c:pt>
                <c:pt idx="123794">
                  <c:v>95.703125</c:v>
                </c:pt>
                <c:pt idx="123795">
                  <c:v>68.35937499999996</c:v>
                </c:pt>
                <c:pt idx="123796">
                  <c:v>20.8740234</c:v>
                </c:pt>
                <c:pt idx="123797">
                  <c:v>-32.3486328</c:v>
                </c:pt>
                <c:pt idx="123798">
                  <c:v>-82.88574219999992</c:v>
                </c:pt>
                <c:pt idx="123799">
                  <c:v>-108.398438</c:v>
                </c:pt>
                <c:pt idx="123800">
                  <c:v>-97.5341797</c:v>
                </c:pt>
                <c:pt idx="123801">
                  <c:v>-70.4345703</c:v>
                </c:pt>
                <c:pt idx="123802">
                  <c:v>-21.484375</c:v>
                </c:pt>
                <c:pt idx="123803">
                  <c:v>34.0576172</c:v>
                </c:pt>
                <c:pt idx="123804">
                  <c:v>75.5615234</c:v>
                </c:pt>
                <c:pt idx="123805">
                  <c:v>100.219727</c:v>
                </c:pt>
                <c:pt idx="123806">
                  <c:v>96.80175779999998</c:v>
                </c:pt>
                <c:pt idx="123807">
                  <c:v>64.2089844</c:v>
                </c:pt>
                <c:pt idx="123808">
                  <c:v>20.9960938</c:v>
                </c:pt>
                <c:pt idx="123809">
                  <c:v>-29.0527344</c:v>
                </c:pt>
                <c:pt idx="123810">
                  <c:v>-79.34570309999998</c:v>
                </c:pt>
                <c:pt idx="123811">
                  <c:v>-102.050781</c:v>
                </c:pt>
                <c:pt idx="123812">
                  <c:v>-93.9941406</c:v>
                </c:pt>
                <c:pt idx="123813">
                  <c:v>-78.12499999999998</c:v>
                </c:pt>
                <c:pt idx="123814">
                  <c:v>-27.7099609</c:v>
                </c:pt>
                <c:pt idx="123815">
                  <c:v>30.1513672</c:v>
                </c:pt>
                <c:pt idx="123816">
                  <c:v>72.0214844</c:v>
                </c:pt>
                <c:pt idx="123817">
                  <c:v>96.5576172</c:v>
                </c:pt>
                <c:pt idx="123818">
                  <c:v>100.463867</c:v>
                </c:pt>
                <c:pt idx="123819">
                  <c:v>68.8476562</c:v>
                </c:pt>
                <c:pt idx="123820">
                  <c:v>32.5927734</c:v>
                </c:pt>
                <c:pt idx="123821">
                  <c:v>-23.1933594</c:v>
                </c:pt>
                <c:pt idx="123822">
                  <c:v>-72.7539062</c:v>
                </c:pt>
                <c:pt idx="123823">
                  <c:v>-97.77832029999998</c:v>
                </c:pt>
                <c:pt idx="123824">
                  <c:v>-99.4873047</c:v>
                </c:pt>
                <c:pt idx="123825">
                  <c:v>-82.03125</c:v>
                </c:pt>
                <c:pt idx="123826">
                  <c:v>-32.8369141</c:v>
                </c:pt>
                <c:pt idx="123827">
                  <c:v>19.1650391</c:v>
                </c:pt>
                <c:pt idx="123828">
                  <c:v>62.7441406</c:v>
                </c:pt>
                <c:pt idx="123829">
                  <c:v>99.9755859</c:v>
                </c:pt>
                <c:pt idx="123830">
                  <c:v>110.107422</c:v>
                </c:pt>
                <c:pt idx="123831">
                  <c:v>88.7451172</c:v>
                </c:pt>
                <c:pt idx="123832">
                  <c:v>38.4521484</c:v>
                </c:pt>
                <c:pt idx="123833">
                  <c:v>-18.4326172</c:v>
                </c:pt>
                <c:pt idx="123834">
                  <c:v>-66.7724609</c:v>
                </c:pt>
                <c:pt idx="123835">
                  <c:v>-89.9658203</c:v>
                </c:pt>
                <c:pt idx="123836">
                  <c:v>-98.63281249999996</c:v>
                </c:pt>
                <c:pt idx="123837">
                  <c:v>-84.22851559999998</c:v>
                </c:pt>
                <c:pt idx="123838">
                  <c:v>-42.2363281</c:v>
                </c:pt>
                <c:pt idx="123839">
                  <c:v>17.7001953</c:v>
                </c:pt>
                <c:pt idx="123840">
                  <c:v>64.9414062</c:v>
                </c:pt>
                <c:pt idx="123841">
                  <c:v>93.9941406</c:v>
                </c:pt>
                <c:pt idx="123842">
                  <c:v>105.834961</c:v>
                </c:pt>
                <c:pt idx="123843">
                  <c:v>85.20507809999994</c:v>
                </c:pt>
                <c:pt idx="123844">
                  <c:v>41.5039062</c:v>
                </c:pt>
                <c:pt idx="123845">
                  <c:v>-16.4794922</c:v>
                </c:pt>
                <c:pt idx="123846">
                  <c:v>-61.15722659999999</c:v>
                </c:pt>
                <c:pt idx="123847">
                  <c:v>-93.01757809999998</c:v>
                </c:pt>
                <c:pt idx="123848">
                  <c:v>-104.125977</c:v>
                </c:pt>
                <c:pt idx="123849">
                  <c:v>-84.22851559999998</c:v>
                </c:pt>
                <c:pt idx="123850">
                  <c:v>-46.1425781</c:v>
                </c:pt>
                <c:pt idx="123851">
                  <c:v>5.12695312</c:v>
                </c:pt>
                <c:pt idx="123852">
                  <c:v>57.0068359</c:v>
                </c:pt>
                <c:pt idx="123853">
                  <c:v>98.0224609</c:v>
                </c:pt>
                <c:pt idx="123854">
                  <c:v>108.642578</c:v>
                </c:pt>
                <c:pt idx="123855">
                  <c:v>83.8623047</c:v>
                </c:pt>
                <c:pt idx="123856">
                  <c:v>49.0722656</c:v>
                </c:pt>
                <c:pt idx="123857">
                  <c:v>-3.05175781</c:v>
                </c:pt>
                <c:pt idx="123858">
                  <c:v>-51.5136719</c:v>
                </c:pt>
                <c:pt idx="123859">
                  <c:v>-86.5478516</c:v>
                </c:pt>
                <c:pt idx="123860">
                  <c:v>-99.60937499999996</c:v>
                </c:pt>
                <c:pt idx="123861">
                  <c:v>-92.4072266</c:v>
                </c:pt>
                <c:pt idx="123862">
                  <c:v>-55.2978516</c:v>
                </c:pt>
                <c:pt idx="123863">
                  <c:v>-6.95800781</c:v>
                </c:pt>
                <c:pt idx="123864">
                  <c:v>52.3681641</c:v>
                </c:pt>
                <c:pt idx="123865">
                  <c:v>90.94238279999998</c:v>
                </c:pt>
                <c:pt idx="123866">
                  <c:v>101.5625</c:v>
                </c:pt>
                <c:pt idx="123867">
                  <c:v>90.08789059999998</c:v>
                </c:pt>
                <c:pt idx="123868">
                  <c:v>62.2558594</c:v>
                </c:pt>
                <c:pt idx="123869">
                  <c:v>8.30078125</c:v>
                </c:pt>
                <c:pt idx="123870">
                  <c:v>-45.6542969</c:v>
                </c:pt>
                <c:pt idx="123871">
                  <c:v>-85.9375</c:v>
                </c:pt>
                <c:pt idx="123872">
                  <c:v>-105.834961</c:v>
                </c:pt>
                <c:pt idx="123873">
                  <c:v>-98.0224609</c:v>
                </c:pt>
                <c:pt idx="123874">
                  <c:v>-62.6220703</c:v>
                </c:pt>
                <c:pt idx="123875">
                  <c:v>-9.64355469</c:v>
                </c:pt>
                <c:pt idx="123876">
                  <c:v>44.0673828</c:v>
                </c:pt>
                <c:pt idx="123877">
                  <c:v>82.15332029999998</c:v>
                </c:pt>
                <c:pt idx="123878">
                  <c:v>100.585938</c:v>
                </c:pt>
                <c:pt idx="123879">
                  <c:v>98.38867190000001</c:v>
                </c:pt>
                <c:pt idx="123880">
                  <c:v>66.65039059999994</c:v>
                </c:pt>
                <c:pt idx="123881">
                  <c:v>12.8173828</c:v>
                </c:pt>
                <c:pt idx="123882">
                  <c:v>-37.7197266</c:v>
                </c:pt>
                <c:pt idx="123883">
                  <c:v>-76.5380859</c:v>
                </c:pt>
                <c:pt idx="123884">
                  <c:v>-95.0927734</c:v>
                </c:pt>
                <c:pt idx="123885">
                  <c:v>-103.271484</c:v>
                </c:pt>
                <c:pt idx="123886">
                  <c:v>-71.5332031</c:v>
                </c:pt>
                <c:pt idx="123887">
                  <c:v>-21.9726562</c:v>
                </c:pt>
                <c:pt idx="123888">
                  <c:v>32.5927734</c:v>
                </c:pt>
                <c:pt idx="123889">
                  <c:v>80.32226559999998</c:v>
                </c:pt>
                <c:pt idx="123890">
                  <c:v>99.4873047</c:v>
                </c:pt>
                <c:pt idx="123891">
                  <c:v>96.5576172</c:v>
                </c:pt>
                <c:pt idx="123892">
                  <c:v>73.7304688</c:v>
                </c:pt>
                <c:pt idx="123893">
                  <c:v>23.0712891</c:v>
                </c:pt>
                <c:pt idx="123894">
                  <c:v>-30.2734375</c:v>
                </c:pt>
                <c:pt idx="123895">
                  <c:v>-75.19531249999996</c:v>
                </c:pt>
                <c:pt idx="123896">
                  <c:v>-95.0927734</c:v>
                </c:pt>
                <c:pt idx="123897">
                  <c:v>-101.5625</c:v>
                </c:pt>
                <c:pt idx="123898">
                  <c:v>-67.62695309999998</c:v>
                </c:pt>
                <c:pt idx="123899">
                  <c:v>-28.3203125</c:v>
                </c:pt>
                <c:pt idx="123900">
                  <c:v>19.6533203</c:v>
                </c:pt>
                <c:pt idx="123901">
                  <c:v>63.8427734</c:v>
                </c:pt>
                <c:pt idx="123902">
                  <c:v>97.77832029999998</c:v>
                </c:pt>
                <c:pt idx="123903">
                  <c:v>101.318359</c:v>
                </c:pt>
                <c:pt idx="123904">
                  <c:v>85.5712891</c:v>
                </c:pt>
                <c:pt idx="123905">
                  <c:v>32.5927734</c:v>
                </c:pt>
                <c:pt idx="123906">
                  <c:v>-16.4794922</c:v>
                </c:pt>
                <c:pt idx="123907">
                  <c:v>-65.18554690000001</c:v>
                </c:pt>
                <c:pt idx="123908">
                  <c:v>-97.77832029999998</c:v>
                </c:pt>
                <c:pt idx="123909">
                  <c:v>-98.1445312</c:v>
                </c:pt>
                <c:pt idx="123910">
                  <c:v>-83.3740234</c:v>
                </c:pt>
                <c:pt idx="123911">
                  <c:v>-40.2832031</c:v>
                </c:pt>
                <c:pt idx="123912">
                  <c:v>17.2119141</c:v>
                </c:pt>
                <c:pt idx="123913">
                  <c:v>57.61718749999999</c:v>
                </c:pt>
                <c:pt idx="123914">
                  <c:v>93.9941406</c:v>
                </c:pt>
                <c:pt idx="123915">
                  <c:v>108.032227</c:v>
                </c:pt>
                <c:pt idx="123916">
                  <c:v>85.20507809999994</c:v>
                </c:pt>
                <c:pt idx="123917">
                  <c:v>35.7666016</c:v>
                </c:pt>
                <c:pt idx="123918">
                  <c:v>-12.5732422</c:v>
                </c:pt>
                <c:pt idx="123919">
                  <c:v>-61.6455078</c:v>
                </c:pt>
                <c:pt idx="123920">
                  <c:v>-96.80175779999998</c:v>
                </c:pt>
                <c:pt idx="123921">
                  <c:v>-105.224609</c:v>
                </c:pt>
                <c:pt idx="123922">
                  <c:v>-86.18164059999998</c:v>
                </c:pt>
                <c:pt idx="123923">
                  <c:v>-42.1142578</c:v>
                </c:pt>
                <c:pt idx="123924">
                  <c:v>6.835937499999997</c:v>
                </c:pt>
                <c:pt idx="123925">
                  <c:v>58.9599609</c:v>
                </c:pt>
                <c:pt idx="123926">
                  <c:v>91.4306641</c:v>
                </c:pt>
                <c:pt idx="123927">
                  <c:v>107.177734</c:v>
                </c:pt>
                <c:pt idx="123928">
                  <c:v>88.5009766</c:v>
                </c:pt>
                <c:pt idx="123929">
                  <c:v>44.0673828</c:v>
                </c:pt>
                <c:pt idx="123930">
                  <c:v>-7.93457031</c:v>
                </c:pt>
                <c:pt idx="123931">
                  <c:v>-56.640625</c:v>
                </c:pt>
                <c:pt idx="123932">
                  <c:v>-88.5009766</c:v>
                </c:pt>
                <c:pt idx="123933">
                  <c:v>-101.806641</c:v>
                </c:pt>
                <c:pt idx="123934">
                  <c:v>-98.2666016</c:v>
                </c:pt>
                <c:pt idx="123935">
                  <c:v>-57.9833984</c:v>
                </c:pt>
                <c:pt idx="123936">
                  <c:v>2.07519531</c:v>
                </c:pt>
                <c:pt idx="123937">
                  <c:v>52.8564453</c:v>
                </c:pt>
                <c:pt idx="123938">
                  <c:v>91.0644531</c:v>
                </c:pt>
                <c:pt idx="123939">
                  <c:v>100.585938</c:v>
                </c:pt>
                <c:pt idx="123940">
                  <c:v>93.1396484</c:v>
                </c:pt>
                <c:pt idx="123941">
                  <c:v>53.34472659999999</c:v>
                </c:pt>
                <c:pt idx="123942">
                  <c:v>-2.19726562</c:v>
                </c:pt>
                <c:pt idx="123943">
                  <c:v>-47.6074219</c:v>
                </c:pt>
                <c:pt idx="123944">
                  <c:v>-89.35546879999995</c:v>
                </c:pt>
                <c:pt idx="123945">
                  <c:v>-107.299805</c:v>
                </c:pt>
                <c:pt idx="123946">
                  <c:v>-92.1630859</c:v>
                </c:pt>
                <c:pt idx="123947">
                  <c:v>-60.6689453</c:v>
                </c:pt>
                <c:pt idx="123948">
                  <c:v>-7.69042969</c:v>
                </c:pt>
                <c:pt idx="123949">
                  <c:v>50.4150391</c:v>
                </c:pt>
                <c:pt idx="123950">
                  <c:v>85.20507809999994</c:v>
                </c:pt>
                <c:pt idx="123951">
                  <c:v>104.736328</c:v>
                </c:pt>
                <c:pt idx="123952">
                  <c:v>97.65625</c:v>
                </c:pt>
                <c:pt idx="123953">
                  <c:v>63.2324219</c:v>
                </c:pt>
                <c:pt idx="123954">
                  <c:v>13.7939453</c:v>
                </c:pt>
                <c:pt idx="123955">
                  <c:v>-40.6494141</c:v>
                </c:pt>
                <c:pt idx="123956">
                  <c:v>-81.17675779999993</c:v>
                </c:pt>
                <c:pt idx="123957">
                  <c:v>-97.4121094</c:v>
                </c:pt>
                <c:pt idx="123958">
                  <c:v>-96.3134766</c:v>
                </c:pt>
                <c:pt idx="123959">
                  <c:v>-58.9599609</c:v>
                </c:pt>
                <c:pt idx="123960">
                  <c:v>-7.56835938</c:v>
                </c:pt>
                <c:pt idx="123961">
                  <c:v>36.3769531</c:v>
                </c:pt>
                <c:pt idx="123962">
                  <c:v>74.46289059999998</c:v>
                </c:pt>
                <c:pt idx="123963">
                  <c:v>100.585938</c:v>
                </c:pt>
                <c:pt idx="123964">
                  <c:v>93.6279297</c:v>
                </c:pt>
                <c:pt idx="123965">
                  <c:v>68.8476562</c:v>
                </c:pt>
                <c:pt idx="123966">
                  <c:v>23.0712891</c:v>
                </c:pt>
                <c:pt idx="123967">
                  <c:v>-29.9072266</c:v>
                </c:pt>
                <c:pt idx="123968">
                  <c:v>-70.4345703</c:v>
                </c:pt>
                <c:pt idx="123969">
                  <c:v>-100.097656</c:v>
                </c:pt>
                <c:pt idx="123970">
                  <c:v>-101.5625</c:v>
                </c:pt>
                <c:pt idx="123971">
                  <c:v>-74.3408203</c:v>
                </c:pt>
                <c:pt idx="123972">
                  <c:v>-24.5361328</c:v>
                </c:pt>
                <c:pt idx="123973">
                  <c:v>32.3486328</c:v>
                </c:pt>
                <c:pt idx="123974">
                  <c:v>77.0263672</c:v>
                </c:pt>
                <c:pt idx="123975">
                  <c:v>99.4873047</c:v>
                </c:pt>
                <c:pt idx="123976">
                  <c:v>101.318359</c:v>
                </c:pt>
                <c:pt idx="123977">
                  <c:v>75.31738279999998</c:v>
                </c:pt>
                <c:pt idx="123978">
                  <c:v>25.6347656</c:v>
                </c:pt>
                <c:pt idx="123979">
                  <c:v>-23.3154297</c:v>
                </c:pt>
                <c:pt idx="123980">
                  <c:v>-70.9228516</c:v>
                </c:pt>
                <c:pt idx="123981">
                  <c:v>-92.2851562</c:v>
                </c:pt>
                <c:pt idx="123982">
                  <c:v>-98.5107422</c:v>
                </c:pt>
                <c:pt idx="123983">
                  <c:v>-80.078125</c:v>
                </c:pt>
                <c:pt idx="123984">
                  <c:v>-36.8652344</c:v>
                </c:pt>
                <c:pt idx="123985">
                  <c:v>13.1835938</c:v>
                </c:pt>
                <c:pt idx="123986">
                  <c:v>63.9648438</c:v>
                </c:pt>
                <c:pt idx="123987">
                  <c:v>95.82519529999998</c:v>
                </c:pt>
                <c:pt idx="123988">
                  <c:v>102.661133</c:v>
                </c:pt>
                <c:pt idx="123989">
                  <c:v>81.5429688</c:v>
                </c:pt>
                <c:pt idx="123990">
                  <c:v>41.3818359</c:v>
                </c:pt>
                <c:pt idx="123991">
                  <c:v>-11.5966797</c:v>
                </c:pt>
                <c:pt idx="123992">
                  <c:v>-64.453125</c:v>
                </c:pt>
                <c:pt idx="123993">
                  <c:v>-101.44043</c:v>
                </c:pt>
                <c:pt idx="123994">
                  <c:v>-109.863281</c:v>
                </c:pt>
                <c:pt idx="123995">
                  <c:v>-86.9140625</c:v>
                </c:pt>
                <c:pt idx="123996">
                  <c:v>-41.8701172</c:v>
                </c:pt>
                <c:pt idx="123997">
                  <c:v>9.155273439999998</c:v>
                </c:pt>
                <c:pt idx="123998">
                  <c:v>59.4482422</c:v>
                </c:pt>
                <c:pt idx="123999">
                  <c:v>84.4726562</c:v>
                </c:pt>
                <c:pt idx="124000">
                  <c:v>100.830078</c:v>
                </c:pt>
                <c:pt idx="124001">
                  <c:v>83.12988279999993</c:v>
                </c:pt>
                <c:pt idx="124002">
                  <c:v>41.3818359</c:v>
                </c:pt>
                <c:pt idx="124003">
                  <c:v>-11.3525391</c:v>
                </c:pt>
                <c:pt idx="124004">
                  <c:v>-58.59375</c:v>
                </c:pt>
                <c:pt idx="124005">
                  <c:v>-91.1865234</c:v>
                </c:pt>
                <c:pt idx="124006">
                  <c:v>-103.393555</c:v>
                </c:pt>
                <c:pt idx="124007">
                  <c:v>-91.4306641</c:v>
                </c:pt>
                <c:pt idx="124008">
                  <c:v>-51.2695312</c:v>
                </c:pt>
                <c:pt idx="124009">
                  <c:v>-1.22070312</c:v>
                </c:pt>
                <c:pt idx="124010">
                  <c:v>50.4150391</c:v>
                </c:pt>
                <c:pt idx="124011">
                  <c:v>91.55273440000001</c:v>
                </c:pt>
                <c:pt idx="124012">
                  <c:v>100.585938</c:v>
                </c:pt>
                <c:pt idx="124013">
                  <c:v>91.55273440000001</c:v>
                </c:pt>
                <c:pt idx="124014">
                  <c:v>52.8564453</c:v>
                </c:pt>
                <c:pt idx="124015">
                  <c:v>-2.07519531</c:v>
                </c:pt>
                <c:pt idx="124016">
                  <c:v>-53.34472659999999</c:v>
                </c:pt>
                <c:pt idx="124017">
                  <c:v>-83.0078125</c:v>
                </c:pt>
                <c:pt idx="124018">
                  <c:v>-103.149414</c:v>
                </c:pt>
                <c:pt idx="124019">
                  <c:v>-90.6982422</c:v>
                </c:pt>
                <c:pt idx="124020">
                  <c:v>-51.39160159999999</c:v>
                </c:pt>
                <c:pt idx="124021">
                  <c:v>-5.98144531</c:v>
                </c:pt>
                <c:pt idx="124022">
                  <c:v>53.5888672</c:v>
                </c:pt>
                <c:pt idx="124023">
                  <c:v>91.9189453</c:v>
                </c:pt>
                <c:pt idx="124024">
                  <c:v>100.463867</c:v>
                </c:pt>
                <c:pt idx="124025">
                  <c:v>96.3134766</c:v>
                </c:pt>
                <c:pt idx="124026">
                  <c:v>59.5703125</c:v>
                </c:pt>
                <c:pt idx="124027">
                  <c:v>8.7890625</c:v>
                </c:pt>
                <c:pt idx="124028">
                  <c:v>-44.921875</c:v>
                </c:pt>
                <c:pt idx="124029">
                  <c:v>-86.05957029999998</c:v>
                </c:pt>
                <c:pt idx="124030">
                  <c:v>-102.539062</c:v>
                </c:pt>
                <c:pt idx="124031">
                  <c:v>-88.37890619999993</c:v>
                </c:pt>
                <c:pt idx="124032">
                  <c:v>-56.2744141</c:v>
                </c:pt>
                <c:pt idx="124033">
                  <c:v>-14.0380859</c:v>
                </c:pt>
                <c:pt idx="124034">
                  <c:v>39.6728516</c:v>
                </c:pt>
                <c:pt idx="124035">
                  <c:v>84.3505859</c:v>
                </c:pt>
                <c:pt idx="124036">
                  <c:v>97.1679688</c:v>
                </c:pt>
                <c:pt idx="124037">
                  <c:v>92.5292969</c:v>
                </c:pt>
                <c:pt idx="124038">
                  <c:v>61.2792969</c:v>
                </c:pt>
                <c:pt idx="124039">
                  <c:v>20.2636719</c:v>
                </c:pt>
                <c:pt idx="124040">
                  <c:v>-25.2685547</c:v>
                </c:pt>
                <c:pt idx="124041">
                  <c:v>-79.8339844</c:v>
                </c:pt>
                <c:pt idx="124042">
                  <c:v>-107.543945</c:v>
                </c:pt>
                <c:pt idx="124043">
                  <c:v>-103.027344</c:v>
                </c:pt>
                <c:pt idx="124044">
                  <c:v>-69.9462891</c:v>
                </c:pt>
                <c:pt idx="124045">
                  <c:v>-23.1933594</c:v>
                </c:pt>
                <c:pt idx="124046">
                  <c:v>32.4707031</c:v>
                </c:pt>
                <c:pt idx="124047">
                  <c:v>71.4111328</c:v>
                </c:pt>
                <c:pt idx="124048">
                  <c:v>98.63281249999996</c:v>
                </c:pt>
                <c:pt idx="124049">
                  <c:v>95.3369141</c:v>
                </c:pt>
                <c:pt idx="124050">
                  <c:v>72.7539062</c:v>
                </c:pt>
                <c:pt idx="124051">
                  <c:v>21.2402344</c:v>
                </c:pt>
                <c:pt idx="124052">
                  <c:v>-27.7099609</c:v>
                </c:pt>
                <c:pt idx="124053">
                  <c:v>-69.45800779999998</c:v>
                </c:pt>
                <c:pt idx="124054">
                  <c:v>-103.027344</c:v>
                </c:pt>
                <c:pt idx="124055">
                  <c:v>-101.196289</c:v>
                </c:pt>
                <c:pt idx="124056">
                  <c:v>-78.9794922</c:v>
                </c:pt>
                <c:pt idx="124057">
                  <c:v>-27.7099609</c:v>
                </c:pt>
                <c:pt idx="124058">
                  <c:v>25.0244141</c:v>
                </c:pt>
                <c:pt idx="124059">
                  <c:v>69.33593749999996</c:v>
                </c:pt>
                <c:pt idx="124060">
                  <c:v>102.539062</c:v>
                </c:pt>
                <c:pt idx="124061">
                  <c:v>96.5576172</c:v>
                </c:pt>
                <c:pt idx="124062">
                  <c:v>73.3642578</c:v>
                </c:pt>
                <c:pt idx="124063">
                  <c:v>37.4755859</c:v>
                </c:pt>
                <c:pt idx="124064">
                  <c:v>-19.1650391</c:v>
                </c:pt>
                <c:pt idx="124065">
                  <c:v>-64.0869141</c:v>
                </c:pt>
                <c:pt idx="124066">
                  <c:v>-93.87207029999993</c:v>
                </c:pt>
                <c:pt idx="124067">
                  <c:v>-98.9990234</c:v>
                </c:pt>
                <c:pt idx="124068">
                  <c:v>-80.2001953</c:v>
                </c:pt>
                <c:pt idx="124069">
                  <c:v>-37.4755859</c:v>
                </c:pt>
                <c:pt idx="124070">
                  <c:v>14.7705078</c:v>
                </c:pt>
                <c:pt idx="124071">
                  <c:v>66.7724609</c:v>
                </c:pt>
                <c:pt idx="124072">
                  <c:v>93.9941406</c:v>
                </c:pt>
                <c:pt idx="124073">
                  <c:v>103.393555</c:v>
                </c:pt>
                <c:pt idx="124074">
                  <c:v>86.42578119999993</c:v>
                </c:pt>
                <c:pt idx="124075">
                  <c:v>45.4101562</c:v>
                </c:pt>
                <c:pt idx="124076">
                  <c:v>-6.347656249999996</c:v>
                </c:pt>
                <c:pt idx="124077">
                  <c:v>-68.7255859</c:v>
                </c:pt>
                <c:pt idx="124078">
                  <c:v>-98.63281249999996</c:v>
                </c:pt>
                <c:pt idx="124079">
                  <c:v>-96.67968749999996</c:v>
                </c:pt>
                <c:pt idx="124080">
                  <c:v>-81.9091797</c:v>
                </c:pt>
                <c:pt idx="124081">
                  <c:v>-44.1894531</c:v>
                </c:pt>
                <c:pt idx="124082">
                  <c:v>12.8173828</c:v>
                </c:pt>
                <c:pt idx="124083">
                  <c:v>57.4951172</c:v>
                </c:pt>
                <c:pt idx="124084">
                  <c:v>83.6181641</c:v>
                </c:pt>
                <c:pt idx="124085">
                  <c:v>99.3652344</c:v>
                </c:pt>
                <c:pt idx="124086">
                  <c:v>95.5810547</c:v>
                </c:pt>
                <c:pt idx="124087">
                  <c:v>52.1240234</c:v>
                </c:pt>
                <c:pt idx="124088">
                  <c:v>0.366210938</c:v>
                </c:pt>
                <c:pt idx="124089">
                  <c:v>-52.0019531</c:v>
                </c:pt>
                <c:pt idx="124090">
                  <c:v>-92.2851562</c:v>
                </c:pt>
                <c:pt idx="124091">
                  <c:v>-100.341797</c:v>
                </c:pt>
                <c:pt idx="124092">
                  <c:v>-87.7685547</c:v>
                </c:pt>
                <c:pt idx="124093">
                  <c:v>-52.3681641</c:v>
                </c:pt>
                <c:pt idx="124094">
                  <c:v>-1.953125</c:v>
                </c:pt>
                <c:pt idx="124095">
                  <c:v>52.9785156</c:v>
                </c:pt>
                <c:pt idx="124096">
                  <c:v>96.4355469</c:v>
                </c:pt>
                <c:pt idx="124097">
                  <c:v>106.079102</c:v>
                </c:pt>
                <c:pt idx="124098">
                  <c:v>91.55273440000001</c:v>
                </c:pt>
                <c:pt idx="124099">
                  <c:v>52.1240234</c:v>
                </c:pt>
                <c:pt idx="124100">
                  <c:v>-3.54003906</c:v>
                </c:pt>
                <c:pt idx="124101">
                  <c:v>-48.5839844</c:v>
                </c:pt>
                <c:pt idx="124102">
                  <c:v>-87.7685547</c:v>
                </c:pt>
                <c:pt idx="124103">
                  <c:v>-107.421875</c:v>
                </c:pt>
                <c:pt idx="124104">
                  <c:v>-96.3134766</c:v>
                </c:pt>
                <c:pt idx="124105">
                  <c:v>-62.8662109</c:v>
                </c:pt>
                <c:pt idx="124106">
                  <c:v>-15.0146484</c:v>
                </c:pt>
                <c:pt idx="124107">
                  <c:v>39.0625</c:v>
                </c:pt>
                <c:pt idx="124108">
                  <c:v>84.8388672</c:v>
                </c:pt>
                <c:pt idx="124109">
                  <c:v>105.712891</c:v>
                </c:pt>
                <c:pt idx="124110">
                  <c:v>95.703125</c:v>
                </c:pt>
                <c:pt idx="124111">
                  <c:v>64.6972656</c:v>
                </c:pt>
                <c:pt idx="124112">
                  <c:v>21.8505859</c:v>
                </c:pt>
                <c:pt idx="124113">
                  <c:v>-28.1982422</c:v>
                </c:pt>
                <c:pt idx="124114">
                  <c:v>-79.22363279999998</c:v>
                </c:pt>
                <c:pt idx="124115">
                  <c:v>-99.7314453</c:v>
                </c:pt>
                <c:pt idx="124116">
                  <c:v>-92.77343749999996</c:v>
                </c:pt>
                <c:pt idx="124117">
                  <c:v>-69.8242188</c:v>
                </c:pt>
                <c:pt idx="124118">
                  <c:v>-24.7802734</c:v>
                </c:pt>
                <c:pt idx="124119">
                  <c:v>35.8886719</c:v>
                </c:pt>
                <c:pt idx="124120">
                  <c:v>76.7822266</c:v>
                </c:pt>
                <c:pt idx="124121">
                  <c:v>98.2666016</c:v>
                </c:pt>
                <c:pt idx="124122">
                  <c:v>95.0927734</c:v>
                </c:pt>
                <c:pt idx="124123">
                  <c:v>74.5849609</c:v>
                </c:pt>
                <c:pt idx="124124">
                  <c:v>22.7050781</c:v>
                </c:pt>
                <c:pt idx="124125">
                  <c:v>-28.0761719</c:v>
                </c:pt>
                <c:pt idx="124126">
                  <c:v>-77.0263672</c:v>
                </c:pt>
                <c:pt idx="124127">
                  <c:v>-100.952148</c:v>
                </c:pt>
                <c:pt idx="124128">
                  <c:v>-103.027344</c:v>
                </c:pt>
                <c:pt idx="124129">
                  <c:v>-74.0966797</c:v>
                </c:pt>
                <c:pt idx="124130">
                  <c:v>-21.1181641</c:v>
                </c:pt>
                <c:pt idx="124131">
                  <c:v>31.0058594</c:v>
                </c:pt>
                <c:pt idx="124132">
                  <c:v>75.5615234</c:v>
                </c:pt>
                <c:pt idx="124133">
                  <c:v>97.65625</c:v>
                </c:pt>
                <c:pt idx="124134">
                  <c:v>102.783203</c:v>
                </c:pt>
                <c:pt idx="124135">
                  <c:v>75.19531249999996</c:v>
                </c:pt>
                <c:pt idx="124136">
                  <c:v>32.5927734</c:v>
                </c:pt>
                <c:pt idx="124137">
                  <c:v>-20.6298828</c:v>
                </c:pt>
                <c:pt idx="124138">
                  <c:v>-65.67382809999994</c:v>
                </c:pt>
                <c:pt idx="124139">
                  <c:v>-99.7314453</c:v>
                </c:pt>
                <c:pt idx="124140">
                  <c:v>-103.393555</c:v>
                </c:pt>
                <c:pt idx="124141">
                  <c:v>-82.03125</c:v>
                </c:pt>
                <c:pt idx="124142">
                  <c:v>-38.6962891</c:v>
                </c:pt>
                <c:pt idx="124143">
                  <c:v>18.4326172</c:v>
                </c:pt>
                <c:pt idx="124144">
                  <c:v>61.2792969</c:v>
                </c:pt>
                <c:pt idx="124145">
                  <c:v>91.4306641</c:v>
                </c:pt>
                <c:pt idx="124146">
                  <c:v>106.445312</c:v>
                </c:pt>
                <c:pt idx="124147">
                  <c:v>89.11132809999998</c:v>
                </c:pt>
                <c:pt idx="124148">
                  <c:v>42.1142578</c:v>
                </c:pt>
                <c:pt idx="124149">
                  <c:v>-6.59179688</c:v>
                </c:pt>
                <c:pt idx="124150">
                  <c:v>-55.7861328</c:v>
                </c:pt>
                <c:pt idx="124151">
                  <c:v>-91.6748047</c:v>
                </c:pt>
                <c:pt idx="124152">
                  <c:v>-102.416992</c:v>
                </c:pt>
                <c:pt idx="124153">
                  <c:v>-85.6933594</c:v>
                </c:pt>
                <c:pt idx="124154">
                  <c:v>-49.5605469</c:v>
                </c:pt>
                <c:pt idx="124155">
                  <c:v>11.4746094</c:v>
                </c:pt>
                <c:pt idx="124156">
                  <c:v>62.2558594</c:v>
                </c:pt>
                <c:pt idx="124157">
                  <c:v>94.4824219</c:v>
                </c:pt>
                <c:pt idx="124158">
                  <c:v>106.445312</c:v>
                </c:pt>
                <c:pt idx="124159">
                  <c:v>89.4775391</c:v>
                </c:pt>
                <c:pt idx="124160">
                  <c:v>49.0722656</c:v>
                </c:pt>
                <c:pt idx="124161">
                  <c:v>-4.882812499999997</c:v>
                </c:pt>
                <c:pt idx="124162">
                  <c:v>-52.8564453</c:v>
                </c:pt>
                <c:pt idx="124163">
                  <c:v>-91.6748047</c:v>
                </c:pt>
                <c:pt idx="124164">
                  <c:v>-104.370117</c:v>
                </c:pt>
                <c:pt idx="124165">
                  <c:v>-84.9609375</c:v>
                </c:pt>
                <c:pt idx="124166">
                  <c:v>-49.3164062</c:v>
                </c:pt>
                <c:pt idx="124167">
                  <c:v>0.732421875</c:v>
                </c:pt>
                <c:pt idx="124168">
                  <c:v>49.1943359</c:v>
                </c:pt>
                <c:pt idx="124169">
                  <c:v>92.4072266</c:v>
                </c:pt>
                <c:pt idx="124170">
                  <c:v>101.928711</c:v>
                </c:pt>
                <c:pt idx="124171">
                  <c:v>92.89550779999998</c:v>
                </c:pt>
                <c:pt idx="124172">
                  <c:v>62.0117188</c:v>
                </c:pt>
                <c:pt idx="124173">
                  <c:v>8.05664062</c:v>
                </c:pt>
                <c:pt idx="124174">
                  <c:v>-47.6074219</c:v>
                </c:pt>
                <c:pt idx="124175">
                  <c:v>-83.8623047</c:v>
                </c:pt>
                <c:pt idx="124176">
                  <c:v>-100.341797</c:v>
                </c:pt>
                <c:pt idx="124177">
                  <c:v>-100.341797</c:v>
                </c:pt>
                <c:pt idx="124178">
                  <c:v>-62.3779297</c:v>
                </c:pt>
                <c:pt idx="124179">
                  <c:v>-5.859375</c:v>
                </c:pt>
                <c:pt idx="124180">
                  <c:v>41.8701172</c:v>
                </c:pt>
                <c:pt idx="124181">
                  <c:v>78.0029297</c:v>
                </c:pt>
                <c:pt idx="124182">
                  <c:v>102.905273</c:v>
                </c:pt>
                <c:pt idx="124183">
                  <c:v>97.5341797</c:v>
                </c:pt>
                <c:pt idx="124184">
                  <c:v>62.9882812</c:v>
                </c:pt>
                <c:pt idx="124185">
                  <c:v>5.24902344</c:v>
                </c:pt>
                <c:pt idx="124186">
                  <c:v>-39.6728516</c:v>
                </c:pt>
                <c:pt idx="124187">
                  <c:v>-72.265625</c:v>
                </c:pt>
                <c:pt idx="124188">
                  <c:v>-96.4355469</c:v>
                </c:pt>
                <c:pt idx="124189">
                  <c:v>-97.2900391</c:v>
                </c:pt>
                <c:pt idx="124190">
                  <c:v>-60.3027344</c:v>
                </c:pt>
                <c:pt idx="124191">
                  <c:v>-15.625</c:v>
                </c:pt>
                <c:pt idx="124192">
                  <c:v>33.3251953</c:v>
                </c:pt>
                <c:pt idx="124193">
                  <c:v>82.27539059999994</c:v>
                </c:pt>
                <c:pt idx="124194">
                  <c:v>106.079102</c:v>
                </c:pt>
                <c:pt idx="124195">
                  <c:v>98.1445312</c:v>
                </c:pt>
                <c:pt idx="124196">
                  <c:v>59.5703125</c:v>
                </c:pt>
                <c:pt idx="124197">
                  <c:v>23.5595703</c:v>
                </c:pt>
                <c:pt idx="124198">
                  <c:v>-31.4941406</c:v>
                </c:pt>
                <c:pt idx="124199">
                  <c:v>-78.6132812</c:v>
                </c:pt>
                <c:pt idx="124200">
                  <c:v>-99.85351559999998</c:v>
                </c:pt>
                <c:pt idx="124201">
                  <c:v>-100.219727</c:v>
                </c:pt>
                <c:pt idx="124202">
                  <c:v>-69.58007809999994</c:v>
                </c:pt>
                <c:pt idx="124203">
                  <c:v>-32.7148438</c:v>
                </c:pt>
                <c:pt idx="124204">
                  <c:v>21.9726562</c:v>
                </c:pt>
                <c:pt idx="124205">
                  <c:v>71.2890625</c:v>
                </c:pt>
                <c:pt idx="124206">
                  <c:v>96.4355469</c:v>
                </c:pt>
                <c:pt idx="124207">
                  <c:v>101.318359</c:v>
                </c:pt>
                <c:pt idx="124208">
                  <c:v>79.34570309999998</c:v>
                </c:pt>
                <c:pt idx="124209">
                  <c:v>32.3486328</c:v>
                </c:pt>
                <c:pt idx="124210">
                  <c:v>-18.6767578</c:v>
                </c:pt>
                <c:pt idx="124211">
                  <c:v>-72.6318359</c:v>
                </c:pt>
                <c:pt idx="124212">
                  <c:v>-104.980469</c:v>
                </c:pt>
                <c:pt idx="124213">
                  <c:v>-98.0224609</c:v>
                </c:pt>
                <c:pt idx="124214">
                  <c:v>-75.8056641</c:v>
                </c:pt>
                <c:pt idx="124215">
                  <c:v>-30.2734375</c:v>
                </c:pt>
                <c:pt idx="124216">
                  <c:v>26.9775391</c:v>
                </c:pt>
                <c:pt idx="124217">
                  <c:v>76.5380859</c:v>
                </c:pt>
                <c:pt idx="124218">
                  <c:v>96.67968749999996</c:v>
                </c:pt>
                <c:pt idx="124219">
                  <c:v>103.027344</c:v>
                </c:pt>
                <c:pt idx="124220">
                  <c:v>77.14843749999996</c:v>
                </c:pt>
                <c:pt idx="124221">
                  <c:v>33.5693359</c:v>
                </c:pt>
                <c:pt idx="124222">
                  <c:v>-16.2353516</c:v>
                </c:pt>
                <c:pt idx="124223">
                  <c:v>-64.0869141</c:v>
                </c:pt>
                <c:pt idx="124224">
                  <c:v>-99.1210938</c:v>
                </c:pt>
                <c:pt idx="124225">
                  <c:v>-102.416992</c:v>
                </c:pt>
                <c:pt idx="124226">
                  <c:v>-92.2851562</c:v>
                </c:pt>
                <c:pt idx="124227">
                  <c:v>-53.1005859</c:v>
                </c:pt>
                <c:pt idx="124228">
                  <c:v>12.2070312</c:v>
                </c:pt>
                <c:pt idx="124229">
                  <c:v>58.1054688</c:v>
                </c:pt>
                <c:pt idx="124230">
                  <c:v>94.2382812</c:v>
                </c:pt>
                <c:pt idx="124231">
                  <c:v>101.806641</c:v>
                </c:pt>
                <c:pt idx="124232">
                  <c:v>91.1865234</c:v>
                </c:pt>
                <c:pt idx="124233">
                  <c:v>40.2832031</c:v>
                </c:pt>
                <c:pt idx="124234">
                  <c:v>-10.0097656</c:v>
                </c:pt>
                <c:pt idx="124235">
                  <c:v>-60.7910156</c:v>
                </c:pt>
                <c:pt idx="124236">
                  <c:v>-96.0693359</c:v>
                </c:pt>
                <c:pt idx="124237">
                  <c:v>-104.614258</c:v>
                </c:pt>
                <c:pt idx="124238">
                  <c:v>-93.9941406</c:v>
                </c:pt>
                <c:pt idx="124239">
                  <c:v>-55.7861328</c:v>
                </c:pt>
                <c:pt idx="124240">
                  <c:v>3.66210938</c:v>
                </c:pt>
                <c:pt idx="124241">
                  <c:v>55.2978516</c:v>
                </c:pt>
                <c:pt idx="124242">
                  <c:v>85.9375</c:v>
                </c:pt>
                <c:pt idx="124243">
                  <c:v>104.248047</c:v>
                </c:pt>
                <c:pt idx="124244">
                  <c:v>84.22851559999998</c:v>
                </c:pt>
                <c:pt idx="124245">
                  <c:v>43.4570312</c:v>
                </c:pt>
                <c:pt idx="124246">
                  <c:v>-8.7890625</c:v>
                </c:pt>
                <c:pt idx="124247">
                  <c:v>-47.7294922</c:v>
                </c:pt>
                <c:pt idx="124248">
                  <c:v>-82.6416016</c:v>
                </c:pt>
                <c:pt idx="124249">
                  <c:v>-102.294922</c:v>
                </c:pt>
                <c:pt idx="124250">
                  <c:v>-89.4775391</c:v>
                </c:pt>
                <c:pt idx="124251">
                  <c:v>-50.5371094</c:v>
                </c:pt>
                <c:pt idx="124252">
                  <c:v>-3.17382812</c:v>
                </c:pt>
                <c:pt idx="124253">
                  <c:v>46.2646484</c:v>
                </c:pt>
                <c:pt idx="124254">
                  <c:v>86.5478516</c:v>
                </c:pt>
                <c:pt idx="124255">
                  <c:v>102.416992</c:v>
                </c:pt>
                <c:pt idx="124256">
                  <c:v>93.2617188</c:v>
                </c:pt>
                <c:pt idx="124257">
                  <c:v>58.1054688</c:v>
                </c:pt>
                <c:pt idx="124258">
                  <c:v>-1.22070312</c:v>
                </c:pt>
                <c:pt idx="124259">
                  <c:v>-52.6123047</c:v>
                </c:pt>
                <c:pt idx="124260">
                  <c:v>-81.29882809999998</c:v>
                </c:pt>
                <c:pt idx="124261">
                  <c:v>-102.416992</c:v>
                </c:pt>
                <c:pt idx="124262">
                  <c:v>-92.89550779999998</c:v>
                </c:pt>
                <c:pt idx="124263">
                  <c:v>-58.4716797</c:v>
                </c:pt>
                <c:pt idx="124264">
                  <c:v>-10.8642578</c:v>
                </c:pt>
                <c:pt idx="124265">
                  <c:v>44.55566409999999</c:v>
                </c:pt>
                <c:pt idx="124266">
                  <c:v>85.9375</c:v>
                </c:pt>
                <c:pt idx="124267">
                  <c:v>104.370117</c:v>
                </c:pt>
                <c:pt idx="124268">
                  <c:v>98.1445312</c:v>
                </c:pt>
                <c:pt idx="124269">
                  <c:v>66.65039059999994</c:v>
                </c:pt>
                <c:pt idx="124270">
                  <c:v>16.8457031</c:v>
                </c:pt>
                <c:pt idx="124271">
                  <c:v>-34.6679688</c:v>
                </c:pt>
                <c:pt idx="124272">
                  <c:v>-73.2421875</c:v>
                </c:pt>
                <c:pt idx="124273">
                  <c:v>-101.44043</c:v>
                </c:pt>
                <c:pt idx="124274">
                  <c:v>-98.0224609</c:v>
                </c:pt>
                <c:pt idx="124275">
                  <c:v>-66.1621094</c:v>
                </c:pt>
                <c:pt idx="124276">
                  <c:v>-19.0429688</c:v>
                </c:pt>
                <c:pt idx="124277">
                  <c:v>30.7617188</c:v>
                </c:pt>
                <c:pt idx="124278">
                  <c:v>80.2001953</c:v>
                </c:pt>
                <c:pt idx="124279">
                  <c:v>106.567383</c:v>
                </c:pt>
                <c:pt idx="124280">
                  <c:v>100.952148</c:v>
                </c:pt>
                <c:pt idx="124281">
                  <c:v>75.19531249999996</c:v>
                </c:pt>
                <c:pt idx="124282">
                  <c:v>21.3623047</c:v>
                </c:pt>
                <c:pt idx="124283">
                  <c:v>-26.2451172</c:v>
                </c:pt>
                <c:pt idx="124284">
                  <c:v>-73.60839839999993</c:v>
                </c:pt>
                <c:pt idx="124285">
                  <c:v>-104.492188</c:v>
                </c:pt>
                <c:pt idx="124286">
                  <c:v>-101.806641</c:v>
                </c:pt>
                <c:pt idx="124287">
                  <c:v>-75.31738279999998</c:v>
                </c:pt>
                <c:pt idx="124288">
                  <c:v>-30.6396484</c:v>
                </c:pt>
                <c:pt idx="124289">
                  <c:v>22.7050781</c:v>
                </c:pt>
                <c:pt idx="124290">
                  <c:v>70.80078119999993</c:v>
                </c:pt>
                <c:pt idx="124291">
                  <c:v>99.7314453</c:v>
                </c:pt>
                <c:pt idx="124292">
                  <c:v>95.3369141</c:v>
                </c:pt>
                <c:pt idx="124293">
                  <c:v>71.2890625</c:v>
                </c:pt>
                <c:pt idx="124294">
                  <c:v>30.6396484</c:v>
                </c:pt>
                <c:pt idx="124295">
                  <c:v>-16.8457031</c:v>
                </c:pt>
                <c:pt idx="124296">
                  <c:v>-64.2089844</c:v>
                </c:pt>
                <c:pt idx="124297">
                  <c:v>-98.38867190000001</c:v>
                </c:pt>
                <c:pt idx="124298">
                  <c:v>-104.858398</c:v>
                </c:pt>
                <c:pt idx="124299">
                  <c:v>-86.05957029999998</c:v>
                </c:pt>
                <c:pt idx="124300">
                  <c:v>-41.6259766</c:v>
                </c:pt>
                <c:pt idx="124301">
                  <c:v>14.6484375</c:v>
                </c:pt>
                <c:pt idx="124302">
                  <c:v>58.59375</c:v>
                </c:pt>
                <c:pt idx="124303">
                  <c:v>102.539062</c:v>
                </c:pt>
                <c:pt idx="124304">
                  <c:v>106.811523</c:v>
                </c:pt>
                <c:pt idx="124305">
                  <c:v>78.6132812</c:v>
                </c:pt>
                <c:pt idx="124306">
                  <c:v>35.5224609</c:v>
                </c:pt>
                <c:pt idx="124307">
                  <c:v>-12.6953125</c:v>
                </c:pt>
                <c:pt idx="124308">
                  <c:v>-56.2744141</c:v>
                </c:pt>
                <c:pt idx="124309">
                  <c:v>-91.1865234</c:v>
                </c:pt>
                <c:pt idx="124310">
                  <c:v>-106.567383</c:v>
                </c:pt>
                <c:pt idx="124311">
                  <c:v>-91.0644531</c:v>
                </c:pt>
                <c:pt idx="124312">
                  <c:v>-51.5136719</c:v>
                </c:pt>
                <c:pt idx="124313">
                  <c:v>6.347656249999996</c:v>
                </c:pt>
                <c:pt idx="124314">
                  <c:v>54.4433594</c:v>
                </c:pt>
                <c:pt idx="124315">
                  <c:v>87.4023438</c:v>
                </c:pt>
                <c:pt idx="124316">
                  <c:v>100.463867</c:v>
                </c:pt>
                <c:pt idx="124317">
                  <c:v>85.4492188</c:v>
                </c:pt>
                <c:pt idx="124318">
                  <c:v>52.1240234</c:v>
                </c:pt>
                <c:pt idx="124319">
                  <c:v>7.324218749999996</c:v>
                </c:pt>
                <c:pt idx="124320">
                  <c:v>-49.9267578</c:v>
                </c:pt>
                <c:pt idx="124321">
                  <c:v>-88.0126953</c:v>
                </c:pt>
                <c:pt idx="124322">
                  <c:v>-102.905273</c:v>
                </c:pt>
                <c:pt idx="124323">
                  <c:v>-91.6748047</c:v>
                </c:pt>
                <c:pt idx="124324">
                  <c:v>-50.5371094</c:v>
                </c:pt>
                <c:pt idx="124325">
                  <c:v>-3.05175781</c:v>
                </c:pt>
                <c:pt idx="124326">
                  <c:v>46.5087891</c:v>
                </c:pt>
                <c:pt idx="124327">
                  <c:v>88.37890619999993</c:v>
                </c:pt>
                <c:pt idx="124328">
                  <c:v>109.741211</c:v>
                </c:pt>
                <c:pt idx="124329">
                  <c:v>94.6044922</c:v>
                </c:pt>
                <c:pt idx="124330">
                  <c:v>57.61718749999999</c:v>
                </c:pt>
                <c:pt idx="124331">
                  <c:v>7.08007812</c:v>
                </c:pt>
                <c:pt idx="124332">
                  <c:v>-39.1845703</c:v>
                </c:pt>
                <c:pt idx="124333">
                  <c:v>-87.4023438</c:v>
                </c:pt>
                <c:pt idx="124334">
                  <c:v>-103.881836</c:v>
                </c:pt>
                <c:pt idx="124335">
                  <c:v>-97.0458984</c:v>
                </c:pt>
                <c:pt idx="124336">
                  <c:v>-60.7910156</c:v>
                </c:pt>
                <c:pt idx="124337">
                  <c:v>-8.66699219</c:v>
                </c:pt>
                <c:pt idx="124338">
                  <c:v>44.7998047</c:v>
                </c:pt>
                <c:pt idx="124339">
                  <c:v>85.5712891</c:v>
                </c:pt>
                <c:pt idx="124340">
                  <c:v>102.172852</c:v>
                </c:pt>
                <c:pt idx="124341">
                  <c:v>90.33203119999993</c:v>
                </c:pt>
                <c:pt idx="124342">
                  <c:v>66.0400391</c:v>
                </c:pt>
                <c:pt idx="124343">
                  <c:v>19.0429688</c:v>
                </c:pt>
                <c:pt idx="124344">
                  <c:v>-39.7949219</c:v>
                </c:pt>
                <c:pt idx="124345">
                  <c:v>-76.0498047</c:v>
                </c:pt>
                <c:pt idx="124346">
                  <c:v>-98.87695309999998</c:v>
                </c:pt>
                <c:pt idx="124347">
                  <c:v>-93.38378909999996</c:v>
                </c:pt>
                <c:pt idx="124348">
                  <c:v>-60.18066409999999</c:v>
                </c:pt>
                <c:pt idx="124349">
                  <c:v>-19.53125</c:v>
                </c:pt>
                <c:pt idx="124350">
                  <c:v>34.17968749999999</c:v>
                </c:pt>
                <c:pt idx="124351">
                  <c:v>80.9326172</c:v>
                </c:pt>
                <c:pt idx="124352">
                  <c:v>109.375</c:v>
                </c:pt>
                <c:pt idx="124353">
                  <c:v>98.87695309999998</c:v>
                </c:pt>
                <c:pt idx="124354">
                  <c:v>65.3076172</c:v>
                </c:pt>
                <c:pt idx="124355">
                  <c:v>19.4091797</c:v>
                </c:pt>
                <c:pt idx="124356">
                  <c:v>-33.203125</c:v>
                </c:pt>
                <c:pt idx="124357">
                  <c:v>-77.14843749999996</c:v>
                </c:pt>
                <c:pt idx="124358">
                  <c:v>-102.050781</c:v>
                </c:pt>
                <c:pt idx="124359">
                  <c:v>-98.38867190000001</c:v>
                </c:pt>
                <c:pt idx="124360">
                  <c:v>-69.2138672</c:v>
                </c:pt>
                <c:pt idx="124361">
                  <c:v>-24.6582031</c:v>
                </c:pt>
                <c:pt idx="124362">
                  <c:v>24.7802734</c:v>
                </c:pt>
                <c:pt idx="124363">
                  <c:v>70.3125</c:v>
                </c:pt>
                <c:pt idx="124364">
                  <c:v>102.172852</c:v>
                </c:pt>
                <c:pt idx="124365">
                  <c:v>95.2148438</c:v>
                </c:pt>
                <c:pt idx="124366">
                  <c:v>69.8242188</c:v>
                </c:pt>
                <c:pt idx="124367">
                  <c:v>36.7431641</c:v>
                </c:pt>
                <c:pt idx="124368">
                  <c:v>-18.3105469</c:v>
                </c:pt>
                <c:pt idx="124369">
                  <c:v>-74.0966797</c:v>
                </c:pt>
                <c:pt idx="124370">
                  <c:v>-102.661133</c:v>
                </c:pt>
                <c:pt idx="124371">
                  <c:v>-104.614258</c:v>
                </c:pt>
                <c:pt idx="124372">
                  <c:v>-73.3642578</c:v>
                </c:pt>
                <c:pt idx="124373">
                  <c:v>-36.2548828</c:v>
                </c:pt>
                <c:pt idx="124374">
                  <c:v>22.8271484</c:v>
                </c:pt>
                <c:pt idx="124375">
                  <c:v>72.0214844</c:v>
                </c:pt>
                <c:pt idx="124376">
                  <c:v>97.65625</c:v>
                </c:pt>
                <c:pt idx="124377">
                  <c:v>100.341797</c:v>
                </c:pt>
                <c:pt idx="124378">
                  <c:v>82.15332029999998</c:v>
                </c:pt>
                <c:pt idx="124379">
                  <c:v>42.96875</c:v>
                </c:pt>
                <c:pt idx="124380">
                  <c:v>-19.2871094</c:v>
                </c:pt>
                <c:pt idx="124381">
                  <c:v>-61.15722659999999</c:v>
                </c:pt>
                <c:pt idx="124382">
                  <c:v>-97.2900391</c:v>
                </c:pt>
                <c:pt idx="124383">
                  <c:v>-113.28125</c:v>
                </c:pt>
                <c:pt idx="124384">
                  <c:v>-82.6416016</c:v>
                </c:pt>
                <c:pt idx="124385">
                  <c:v>-40.8935547</c:v>
                </c:pt>
                <c:pt idx="124386">
                  <c:v>6.835937499999997</c:v>
                </c:pt>
                <c:pt idx="124387">
                  <c:v>61.0351562</c:v>
                </c:pt>
                <c:pt idx="124388">
                  <c:v>90.6982422</c:v>
                </c:pt>
                <c:pt idx="124389">
                  <c:v>102.294922</c:v>
                </c:pt>
                <c:pt idx="124390">
                  <c:v>87.5244141</c:v>
                </c:pt>
                <c:pt idx="124391">
                  <c:v>41.2597656</c:v>
                </c:pt>
                <c:pt idx="124392">
                  <c:v>-9.277343749999998</c:v>
                </c:pt>
                <c:pt idx="124393">
                  <c:v>-58.3496094</c:v>
                </c:pt>
                <c:pt idx="124394">
                  <c:v>-89.2333984</c:v>
                </c:pt>
                <c:pt idx="124395">
                  <c:v>-100.219727</c:v>
                </c:pt>
                <c:pt idx="124396">
                  <c:v>-91.0644531</c:v>
                </c:pt>
                <c:pt idx="124397">
                  <c:v>-54.4433594</c:v>
                </c:pt>
                <c:pt idx="124398">
                  <c:v>-3.29589844</c:v>
                </c:pt>
                <c:pt idx="124399">
                  <c:v>50.1708984</c:v>
                </c:pt>
                <c:pt idx="124400">
                  <c:v>83.12988279999993</c:v>
                </c:pt>
                <c:pt idx="124401">
                  <c:v>99.4873047</c:v>
                </c:pt>
                <c:pt idx="124402">
                  <c:v>89.84375</c:v>
                </c:pt>
                <c:pt idx="124403">
                  <c:v>46.875</c:v>
                </c:pt>
                <c:pt idx="124404">
                  <c:v>2.80761719</c:v>
                </c:pt>
                <c:pt idx="124405">
                  <c:v>-44.921875</c:v>
                </c:pt>
                <c:pt idx="124406">
                  <c:v>-89.35546879999995</c:v>
                </c:pt>
                <c:pt idx="124407">
                  <c:v>-100.585938</c:v>
                </c:pt>
                <c:pt idx="124408">
                  <c:v>-96.67968749999996</c:v>
                </c:pt>
                <c:pt idx="124409">
                  <c:v>-59.2041016</c:v>
                </c:pt>
                <c:pt idx="124410">
                  <c:v>-5.37109375</c:v>
                </c:pt>
                <c:pt idx="124411">
                  <c:v>42.6025391</c:v>
                </c:pt>
                <c:pt idx="124412">
                  <c:v>84.8388672</c:v>
                </c:pt>
                <c:pt idx="124413">
                  <c:v>99.60937499999996</c:v>
                </c:pt>
                <c:pt idx="124414">
                  <c:v>89.35546879999995</c:v>
                </c:pt>
                <c:pt idx="124415">
                  <c:v>61.5234375</c:v>
                </c:pt>
                <c:pt idx="124416">
                  <c:v>8.30078125</c:v>
                </c:pt>
                <c:pt idx="124417">
                  <c:v>-42.4804688</c:v>
                </c:pt>
                <c:pt idx="124418">
                  <c:v>-81.17675779999993</c:v>
                </c:pt>
                <c:pt idx="124419">
                  <c:v>-102.416992</c:v>
                </c:pt>
                <c:pt idx="124420">
                  <c:v>-94.1162109</c:v>
                </c:pt>
                <c:pt idx="124421">
                  <c:v>-62.2558594</c:v>
                </c:pt>
                <c:pt idx="124422">
                  <c:v>-10.7421875</c:v>
                </c:pt>
                <c:pt idx="124423">
                  <c:v>37.3535156</c:v>
                </c:pt>
                <c:pt idx="124424">
                  <c:v>84.3505859</c:v>
                </c:pt>
                <c:pt idx="124425">
                  <c:v>104.370117</c:v>
                </c:pt>
                <c:pt idx="124426">
                  <c:v>100.219727</c:v>
                </c:pt>
                <c:pt idx="124427">
                  <c:v>64.453125</c:v>
                </c:pt>
                <c:pt idx="124428">
                  <c:v>15.625</c:v>
                </c:pt>
                <c:pt idx="124429">
                  <c:v>-36.9873047</c:v>
                </c:pt>
                <c:pt idx="124430">
                  <c:v>-79.1015625</c:v>
                </c:pt>
                <c:pt idx="124431">
                  <c:v>-105.834961</c:v>
                </c:pt>
                <c:pt idx="124432">
                  <c:v>-98.63281249999996</c:v>
                </c:pt>
                <c:pt idx="124433">
                  <c:v>-68.7255859</c:v>
                </c:pt>
                <c:pt idx="124434">
                  <c:v>-26.6113281</c:v>
                </c:pt>
                <c:pt idx="124435">
                  <c:v>35.4003906</c:v>
                </c:pt>
                <c:pt idx="124436">
                  <c:v>76.5380859</c:v>
                </c:pt>
                <c:pt idx="124437">
                  <c:v>103.515625</c:v>
                </c:pt>
                <c:pt idx="124438">
                  <c:v>101.806641</c:v>
                </c:pt>
                <c:pt idx="124439">
                  <c:v>68.7255859</c:v>
                </c:pt>
                <c:pt idx="124440">
                  <c:v>28.3203125</c:v>
                </c:pt>
                <c:pt idx="124441">
                  <c:v>-26.7333984</c:v>
                </c:pt>
                <c:pt idx="124442">
                  <c:v>-70.3125</c:v>
                </c:pt>
                <c:pt idx="124443">
                  <c:v>-101.5625</c:v>
                </c:pt>
                <c:pt idx="124444">
                  <c:v>-113.40332</c:v>
                </c:pt>
                <c:pt idx="124445">
                  <c:v>-77.75878909999996</c:v>
                </c:pt>
                <c:pt idx="124446">
                  <c:v>-32.1044922</c:v>
                </c:pt>
                <c:pt idx="124447">
                  <c:v>22.7050781</c:v>
                </c:pt>
                <c:pt idx="124448">
                  <c:v>66.2841797</c:v>
                </c:pt>
                <c:pt idx="124449">
                  <c:v>96.0693359</c:v>
                </c:pt>
                <c:pt idx="124450">
                  <c:v>106.323242</c:v>
                </c:pt>
                <c:pt idx="124451">
                  <c:v>81.0546875</c:v>
                </c:pt>
                <c:pt idx="124452">
                  <c:v>40.0390625</c:v>
                </c:pt>
                <c:pt idx="124453">
                  <c:v>-16.72363279999998</c:v>
                </c:pt>
                <c:pt idx="124454">
                  <c:v>-65.9179688</c:v>
                </c:pt>
                <c:pt idx="124455">
                  <c:v>-104.492188</c:v>
                </c:pt>
                <c:pt idx="124456">
                  <c:v>-108.886719</c:v>
                </c:pt>
                <c:pt idx="124457">
                  <c:v>-86.42578119999993</c:v>
                </c:pt>
                <c:pt idx="124458">
                  <c:v>-33.0810547</c:v>
                </c:pt>
                <c:pt idx="124459">
                  <c:v>10.9863281</c:v>
                </c:pt>
                <c:pt idx="124460">
                  <c:v>62.1337891</c:v>
                </c:pt>
                <c:pt idx="124461">
                  <c:v>96.0693359</c:v>
                </c:pt>
                <c:pt idx="124462">
                  <c:v>104.370117</c:v>
                </c:pt>
                <c:pt idx="124463">
                  <c:v>85.5712891</c:v>
                </c:pt>
                <c:pt idx="124464">
                  <c:v>44.55566409999999</c:v>
                </c:pt>
                <c:pt idx="124465">
                  <c:v>-8.05664062</c:v>
                </c:pt>
                <c:pt idx="124466">
                  <c:v>-53.2226562</c:v>
                </c:pt>
                <c:pt idx="124467">
                  <c:v>-88.7451172</c:v>
                </c:pt>
                <c:pt idx="124468">
                  <c:v>-96.92382809999998</c:v>
                </c:pt>
                <c:pt idx="124469">
                  <c:v>-86.6699219</c:v>
                </c:pt>
                <c:pt idx="124470">
                  <c:v>-43.0908203</c:v>
                </c:pt>
                <c:pt idx="124471">
                  <c:v>6.95800781</c:v>
                </c:pt>
                <c:pt idx="124472">
                  <c:v>52.9785156</c:v>
                </c:pt>
                <c:pt idx="124473">
                  <c:v>87.4023438</c:v>
                </c:pt>
                <c:pt idx="124474">
                  <c:v>107.910156</c:v>
                </c:pt>
                <c:pt idx="124475">
                  <c:v>97.0458984</c:v>
                </c:pt>
                <c:pt idx="124476">
                  <c:v>53.2226562</c:v>
                </c:pt>
                <c:pt idx="124477">
                  <c:v>0.732421875</c:v>
                </c:pt>
                <c:pt idx="124478">
                  <c:v>-54.8095703</c:v>
                </c:pt>
                <c:pt idx="124479">
                  <c:v>-93.5058594</c:v>
                </c:pt>
                <c:pt idx="124480">
                  <c:v>-106.445312</c:v>
                </c:pt>
                <c:pt idx="124481">
                  <c:v>-98.38867190000001</c:v>
                </c:pt>
                <c:pt idx="124482">
                  <c:v>-54.93164059999999</c:v>
                </c:pt>
                <c:pt idx="124483">
                  <c:v>-6.835937499999997</c:v>
                </c:pt>
                <c:pt idx="124484">
                  <c:v>50.9033203</c:v>
                </c:pt>
                <c:pt idx="124485">
                  <c:v>92.2851562</c:v>
                </c:pt>
                <c:pt idx="124486">
                  <c:v>109.375</c:v>
                </c:pt>
                <c:pt idx="124487">
                  <c:v>93.87207029999993</c:v>
                </c:pt>
                <c:pt idx="124488">
                  <c:v>56.3964844</c:v>
                </c:pt>
                <c:pt idx="124489">
                  <c:v>11.4746094</c:v>
                </c:pt>
                <c:pt idx="124490">
                  <c:v>-39.6728516</c:v>
                </c:pt>
                <c:pt idx="124491">
                  <c:v>-86.05957029999998</c:v>
                </c:pt>
                <c:pt idx="124492">
                  <c:v>-100.830078</c:v>
                </c:pt>
                <c:pt idx="124493">
                  <c:v>-92.6513672</c:v>
                </c:pt>
                <c:pt idx="124494">
                  <c:v>-59.0820312</c:v>
                </c:pt>
                <c:pt idx="124495">
                  <c:v>-11.8408203</c:v>
                </c:pt>
                <c:pt idx="124496">
                  <c:v>41.9921875</c:v>
                </c:pt>
                <c:pt idx="124497">
                  <c:v>81.29882809999998</c:v>
                </c:pt>
                <c:pt idx="124498">
                  <c:v>97.2900391</c:v>
                </c:pt>
                <c:pt idx="124499">
                  <c:v>95.0927734</c:v>
                </c:pt>
                <c:pt idx="124500">
                  <c:v>63.9648438</c:v>
                </c:pt>
                <c:pt idx="124501">
                  <c:v>9.64355469</c:v>
                </c:pt>
                <c:pt idx="124502">
                  <c:v>-41.2597656</c:v>
                </c:pt>
                <c:pt idx="124503">
                  <c:v>-84.5947266</c:v>
                </c:pt>
                <c:pt idx="124504">
                  <c:v>-106.689453</c:v>
                </c:pt>
                <c:pt idx="124505">
                  <c:v>-96.1914062</c:v>
                </c:pt>
                <c:pt idx="124506">
                  <c:v>-72.1435547</c:v>
                </c:pt>
                <c:pt idx="124507">
                  <c:v>-20.1416016</c:v>
                </c:pt>
                <c:pt idx="124508">
                  <c:v>36.8652344</c:v>
                </c:pt>
                <c:pt idx="124509">
                  <c:v>85.9375</c:v>
                </c:pt>
                <c:pt idx="124510">
                  <c:v>102.050781</c:v>
                </c:pt>
                <c:pt idx="124511">
                  <c:v>99.2431641</c:v>
                </c:pt>
                <c:pt idx="124512">
                  <c:v>76.4160156</c:v>
                </c:pt>
                <c:pt idx="124513">
                  <c:v>26.4892578</c:v>
                </c:pt>
                <c:pt idx="124514">
                  <c:v>-29.296875</c:v>
                </c:pt>
                <c:pt idx="124515">
                  <c:v>-68.8476562</c:v>
                </c:pt>
                <c:pt idx="124516">
                  <c:v>-106.323242</c:v>
                </c:pt>
                <c:pt idx="124517">
                  <c:v>-100.708008</c:v>
                </c:pt>
                <c:pt idx="124518">
                  <c:v>-80.078125</c:v>
                </c:pt>
                <c:pt idx="124519">
                  <c:v>-37.3535156</c:v>
                </c:pt>
                <c:pt idx="124520">
                  <c:v>24.90234379999998</c:v>
                </c:pt>
                <c:pt idx="124521">
                  <c:v>76.17187499999996</c:v>
                </c:pt>
                <c:pt idx="124522">
                  <c:v>100.830078</c:v>
                </c:pt>
                <c:pt idx="124523">
                  <c:v>98.75488279999998</c:v>
                </c:pt>
                <c:pt idx="124524">
                  <c:v>79.1015625</c:v>
                </c:pt>
                <c:pt idx="124525">
                  <c:v>34.7900391</c:v>
                </c:pt>
                <c:pt idx="124526">
                  <c:v>-11.2304688</c:v>
                </c:pt>
                <c:pt idx="124527">
                  <c:v>-66.2841797</c:v>
                </c:pt>
                <c:pt idx="124528">
                  <c:v>-103.515625</c:v>
                </c:pt>
                <c:pt idx="124529">
                  <c:v>-97.4121094</c:v>
                </c:pt>
                <c:pt idx="124530">
                  <c:v>-78.0029297</c:v>
                </c:pt>
                <c:pt idx="124531">
                  <c:v>-36.9873047</c:v>
                </c:pt>
                <c:pt idx="124532">
                  <c:v>9.88769531</c:v>
                </c:pt>
                <c:pt idx="124533">
                  <c:v>60.4248047</c:v>
                </c:pt>
                <c:pt idx="124534">
                  <c:v>95.5810547</c:v>
                </c:pt>
                <c:pt idx="124535">
                  <c:v>107.055664</c:v>
                </c:pt>
                <c:pt idx="124536">
                  <c:v>83.4960938</c:v>
                </c:pt>
                <c:pt idx="124537">
                  <c:v>41.9921875</c:v>
                </c:pt>
                <c:pt idx="124538">
                  <c:v>-11.2304688</c:v>
                </c:pt>
                <c:pt idx="124539">
                  <c:v>-51.5136719</c:v>
                </c:pt>
                <c:pt idx="124540">
                  <c:v>-88.2568359</c:v>
                </c:pt>
                <c:pt idx="124541">
                  <c:v>-104.125977</c:v>
                </c:pt>
                <c:pt idx="124542">
                  <c:v>-89.9658203</c:v>
                </c:pt>
                <c:pt idx="124543">
                  <c:v>-45.4101562</c:v>
                </c:pt>
                <c:pt idx="124544">
                  <c:v>9.033203119999997</c:v>
                </c:pt>
                <c:pt idx="124545">
                  <c:v>57.2509766</c:v>
                </c:pt>
                <c:pt idx="124546">
                  <c:v>89.84375</c:v>
                </c:pt>
                <c:pt idx="124547">
                  <c:v>108.154297</c:v>
                </c:pt>
                <c:pt idx="124548">
                  <c:v>90.4541016</c:v>
                </c:pt>
                <c:pt idx="124549">
                  <c:v>48.7060547</c:v>
                </c:pt>
                <c:pt idx="124550">
                  <c:v>2.68554688</c:v>
                </c:pt>
                <c:pt idx="124551">
                  <c:v>-54.4433594</c:v>
                </c:pt>
                <c:pt idx="124552">
                  <c:v>-95.9472656</c:v>
                </c:pt>
                <c:pt idx="124553">
                  <c:v>-101.44043</c:v>
                </c:pt>
                <c:pt idx="124554">
                  <c:v>-90.94238279999998</c:v>
                </c:pt>
                <c:pt idx="124555">
                  <c:v>-52.4902344</c:v>
                </c:pt>
                <c:pt idx="124556">
                  <c:v>2.68554688</c:v>
                </c:pt>
                <c:pt idx="124557">
                  <c:v>56.1523438</c:v>
                </c:pt>
                <c:pt idx="124558">
                  <c:v>94.7265625</c:v>
                </c:pt>
                <c:pt idx="124559">
                  <c:v>106.201172</c:v>
                </c:pt>
                <c:pt idx="124560">
                  <c:v>85.8154297</c:v>
                </c:pt>
                <c:pt idx="124561">
                  <c:v>54.6875</c:v>
                </c:pt>
                <c:pt idx="124562">
                  <c:v>5.615234379999995</c:v>
                </c:pt>
                <c:pt idx="124563">
                  <c:v>-46.9970703</c:v>
                </c:pt>
                <c:pt idx="124564">
                  <c:v>-91.6748047</c:v>
                </c:pt>
                <c:pt idx="124565">
                  <c:v>-106.811523</c:v>
                </c:pt>
                <c:pt idx="124566">
                  <c:v>-95.5810547</c:v>
                </c:pt>
                <c:pt idx="124567">
                  <c:v>-54.6875</c:v>
                </c:pt>
                <c:pt idx="124568">
                  <c:v>-6.103515619999995</c:v>
                </c:pt>
                <c:pt idx="124569">
                  <c:v>39.9169922</c:v>
                </c:pt>
                <c:pt idx="124570">
                  <c:v>86.6699219</c:v>
                </c:pt>
                <c:pt idx="124571">
                  <c:v>104.858398</c:v>
                </c:pt>
                <c:pt idx="124572">
                  <c:v>93.87207029999993</c:v>
                </c:pt>
                <c:pt idx="124573">
                  <c:v>59.5703125</c:v>
                </c:pt>
                <c:pt idx="124574">
                  <c:v>14.7705078</c:v>
                </c:pt>
                <c:pt idx="124575">
                  <c:v>-41.2597656</c:v>
                </c:pt>
                <c:pt idx="124576">
                  <c:v>-79.1015625</c:v>
                </c:pt>
                <c:pt idx="124577">
                  <c:v>-103.637695</c:v>
                </c:pt>
                <c:pt idx="124578">
                  <c:v>-96.5576172</c:v>
                </c:pt>
                <c:pt idx="124579">
                  <c:v>-64.3310547</c:v>
                </c:pt>
                <c:pt idx="124580">
                  <c:v>-22.9492188</c:v>
                </c:pt>
                <c:pt idx="124581">
                  <c:v>28.8085938</c:v>
                </c:pt>
                <c:pt idx="124582">
                  <c:v>77.63671879999995</c:v>
                </c:pt>
                <c:pt idx="124583">
                  <c:v>104.492188</c:v>
                </c:pt>
                <c:pt idx="124584">
                  <c:v>104.370117</c:v>
                </c:pt>
                <c:pt idx="124585">
                  <c:v>69.8242188</c:v>
                </c:pt>
                <c:pt idx="124586">
                  <c:v>20.5078125</c:v>
                </c:pt>
                <c:pt idx="124587">
                  <c:v>-24.90234379999998</c:v>
                </c:pt>
                <c:pt idx="124588">
                  <c:v>-71.8994141</c:v>
                </c:pt>
                <c:pt idx="124589">
                  <c:v>-107.788086</c:v>
                </c:pt>
                <c:pt idx="124590">
                  <c:v>-108.642578</c:v>
                </c:pt>
                <c:pt idx="124591">
                  <c:v>-75.8056641</c:v>
                </c:pt>
                <c:pt idx="124592">
                  <c:v>-25.8789062</c:v>
                </c:pt>
                <c:pt idx="124593">
                  <c:v>24.2919922</c:v>
                </c:pt>
                <c:pt idx="124594">
                  <c:v>67.50488279999998</c:v>
                </c:pt>
                <c:pt idx="124595">
                  <c:v>103.393555</c:v>
                </c:pt>
                <c:pt idx="124596">
                  <c:v>100.952148</c:v>
                </c:pt>
                <c:pt idx="124597">
                  <c:v>83.0078125</c:v>
                </c:pt>
                <c:pt idx="124598">
                  <c:v>36.0107422</c:v>
                </c:pt>
                <c:pt idx="124599">
                  <c:v>-21.6064453</c:v>
                </c:pt>
                <c:pt idx="124600">
                  <c:v>-68.2373047</c:v>
                </c:pt>
                <c:pt idx="124601">
                  <c:v>-99.60937499999996</c:v>
                </c:pt>
                <c:pt idx="124602">
                  <c:v>-99.1210938</c:v>
                </c:pt>
                <c:pt idx="124603">
                  <c:v>-69.45800779999998</c:v>
                </c:pt>
                <c:pt idx="124604">
                  <c:v>-26.7333984</c:v>
                </c:pt>
                <c:pt idx="124605">
                  <c:v>21.2402344</c:v>
                </c:pt>
                <c:pt idx="124606">
                  <c:v>70.3125</c:v>
                </c:pt>
                <c:pt idx="124607">
                  <c:v>91.3085938</c:v>
                </c:pt>
                <c:pt idx="124608">
                  <c:v>101.806641</c:v>
                </c:pt>
                <c:pt idx="124609">
                  <c:v>83.4960938</c:v>
                </c:pt>
                <c:pt idx="124610">
                  <c:v>41.5039062</c:v>
                </c:pt>
                <c:pt idx="124611">
                  <c:v>-11.1083984</c:v>
                </c:pt>
                <c:pt idx="124612">
                  <c:v>-62.3779297</c:v>
                </c:pt>
                <c:pt idx="124613">
                  <c:v>-94.6044922</c:v>
                </c:pt>
                <c:pt idx="124614">
                  <c:v>-104.980469</c:v>
                </c:pt>
                <c:pt idx="124615">
                  <c:v>-84.5947266</c:v>
                </c:pt>
                <c:pt idx="124616">
                  <c:v>-43.7011719</c:v>
                </c:pt>
                <c:pt idx="124617">
                  <c:v>6.59179688</c:v>
                </c:pt>
                <c:pt idx="124618">
                  <c:v>59.81445309999999</c:v>
                </c:pt>
                <c:pt idx="124619">
                  <c:v>99.4873047</c:v>
                </c:pt>
                <c:pt idx="124620">
                  <c:v>103.637695</c:v>
                </c:pt>
                <c:pt idx="124621">
                  <c:v>84.9609375</c:v>
                </c:pt>
                <c:pt idx="124622">
                  <c:v>51.5136719</c:v>
                </c:pt>
                <c:pt idx="124623">
                  <c:v>0.732421875</c:v>
                </c:pt>
                <c:pt idx="124624">
                  <c:v>-58.1054688</c:v>
                </c:pt>
                <c:pt idx="124625">
                  <c:v>-93.38378909999996</c:v>
                </c:pt>
                <c:pt idx="124626">
                  <c:v>-98.87695309999998</c:v>
                </c:pt>
                <c:pt idx="124627">
                  <c:v>-87.15820309999998</c:v>
                </c:pt>
                <c:pt idx="124628">
                  <c:v>-55.2978516</c:v>
                </c:pt>
                <c:pt idx="124629">
                  <c:v>-4.394531249999993</c:v>
                </c:pt>
                <c:pt idx="124630">
                  <c:v>51.7578125</c:v>
                </c:pt>
                <c:pt idx="124631">
                  <c:v>90.33203119999993</c:v>
                </c:pt>
                <c:pt idx="124632">
                  <c:v>103.271484</c:v>
                </c:pt>
                <c:pt idx="124633">
                  <c:v>91.796875</c:v>
                </c:pt>
                <c:pt idx="124634">
                  <c:v>52.8564453</c:v>
                </c:pt>
                <c:pt idx="124635">
                  <c:v>2.44140625</c:v>
                </c:pt>
                <c:pt idx="124636">
                  <c:v>-48.5839844</c:v>
                </c:pt>
                <c:pt idx="124637">
                  <c:v>-87.5244141</c:v>
                </c:pt>
                <c:pt idx="124638">
                  <c:v>-106.933594</c:v>
                </c:pt>
                <c:pt idx="124639">
                  <c:v>-94.6044922</c:v>
                </c:pt>
                <c:pt idx="124640">
                  <c:v>-61.5234375</c:v>
                </c:pt>
                <c:pt idx="124641">
                  <c:v>-15.0146484</c:v>
                </c:pt>
                <c:pt idx="124642">
                  <c:v>38.5742188</c:v>
                </c:pt>
                <c:pt idx="124643">
                  <c:v>85.4492188</c:v>
                </c:pt>
                <c:pt idx="124644">
                  <c:v>103.393555</c:v>
                </c:pt>
                <c:pt idx="124645">
                  <c:v>90.6982422</c:v>
                </c:pt>
                <c:pt idx="124646">
                  <c:v>62.8662109</c:v>
                </c:pt>
                <c:pt idx="124647">
                  <c:v>16.6015625</c:v>
                </c:pt>
                <c:pt idx="124648">
                  <c:v>-35.15625</c:v>
                </c:pt>
                <c:pt idx="124649">
                  <c:v>-83.2519531</c:v>
                </c:pt>
                <c:pt idx="124650">
                  <c:v>-108.032227</c:v>
                </c:pt>
                <c:pt idx="124651">
                  <c:v>-94.84863279999998</c:v>
                </c:pt>
                <c:pt idx="124652">
                  <c:v>-61.6455078</c:v>
                </c:pt>
                <c:pt idx="124653">
                  <c:v>-11.1083984</c:v>
                </c:pt>
                <c:pt idx="124654">
                  <c:v>45.8984375</c:v>
                </c:pt>
                <c:pt idx="124655">
                  <c:v>82.88574219999992</c:v>
                </c:pt>
                <c:pt idx="124656">
                  <c:v>101.44043</c:v>
                </c:pt>
                <c:pt idx="124657">
                  <c:v>97.2900391</c:v>
                </c:pt>
                <c:pt idx="124658">
                  <c:v>68.60351559999998</c:v>
                </c:pt>
                <c:pt idx="124659">
                  <c:v>20.2636719</c:v>
                </c:pt>
                <c:pt idx="124660">
                  <c:v>-31.1279297</c:v>
                </c:pt>
                <c:pt idx="124661">
                  <c:v>-80.5664062</c:v>
                </c:pt>
                <c:pt idx="124662">
                  <c:v>-99.9755859</c:v>
                </c:pt>
                <c:pt idx="124663">
                  <c:v>-97.5341797</c:v>
                </c:pt>
                <c:pt idx="124664">
                  <c:v>-74.21875</c:v>
                </c:pt>
                <c:pt idx="124665">
                  <c:v>-27.9541016</c:v>
                </c:pt>
                <c:pt idx="124666">
                  <c:v>35.0341797</c:v>
                </c:pt>
                <c:pt idx="124667">
                  <c:v>77.5146484</c:v>
                </c:pt>
                <c:pt idx="124668">
                  <c:v>96.5576172</c:v>
                </c:pt>
                <c:pt idx="124669">
                  <c:v>101.5625</c:v>
                </c:pt>
                <c:pt idx="124670">
                  <c:v>74.8291016</c:v>
                </c:pt>
                <c:pt idx="124671">
                  <c:v>31.0058594</c:v>
                </c:pt>
                <c:pt idx="124672">
                  <c:v>-26.0009766</c:v>
                </c:pt>
                <c:pt idx="124673">
                  <c:v>-68.35937499999996</c:v>
                </c:pt>
                <c:pt idx="124674">
                  <c:v>-101.074219</c:v>
                </c:pt>
                <c:pt idx="124675">
                  <c:v>-108.032227</c:v>
                </c:pt>
                <c:pt idx="124676">
                  <c:v>-83.2519531</c:v>
                </c:pt>
                <c:pt idx="124677">
                  <c:v>-29.7851562</c:v>
                </c:pt>
                <c:pt idx="124678">
                  <c:v>19.1650391</c:v>
                </c:pt>
                <c:pt idx="124679">
                  <c:v>67.13867190000001</c:v>
                </c:pt>
                <c:pt idx="124680">
                  <c:v>97.65625</c:v>
                </c:pt>
                <c:pt idx="124681">
                  <c:v>103.759766</c:v>
                </c:pt>
                <c:pt idx="124682">
                  <c:v>83.6181641</c:v>
                </c:pt>
                <c:pt idx="124683">
                  <c:v>35.7666016</c:v>
                </c:pt>
                <c:pt idx="124684">
                  <c:v>-18.6767578</c:v>
                </c:pt>
                <c:pt idx="124685">
                  <c:v>-66.52832029999998</c:v>
                </c:pt>
                <c:pt idx="124686">
                  <c:v>-96.3134766</c:v>
                </c:pt>
                <c:pt idx="124687">
                  <c:v>-99.9755859</c:v>
                </c:pt>
                <c:pt idx="124688">
                  <c:v>-78.7353516</c:v>
                </c:pt>
                <c:pt idx="124689">
                  <c:v>-35.4003906</c:v>
                </c:pt>
                <c:pt idx="124690">
                  <c:v>3.41796875</c:v>
                </c:pt>
                <c:pt idx="124691">
                  <c:v>58.9599609</c:v>
                </c:pt>
                <c:pt idx="124692">
                  <c:v>97.65625</c:v>
                </c:pt>
                <c:pt idx="124693">
                  <c:v>102.050781</c:v>
                </c:pt>
                <c:pt idx="124694">
                  <c:v>85.3271484</c:v>
                </c:pt>
                <c:pt idx="124695">
                  <c:v>47.3632812</c:v>
                </c:pt>
                <c:pt idx="124696">
                  <c:v>-11.1083984</c:v>
                </c:pt>
                <c:pt idx="124697">
                  <c:v>-58.4716797</c:v>
                </c:pt>
                <c:pt idx="124698">
                  <c:v>-93.75</c:v>
                </c:pt>
                <c:pt idx="124699">
                  <c:v>-103.759766</c:v>
                </c:pt>
                <c:pt idx="124700">
                  <c:v>-93.5058594</c:v>
                </c:pt>
                <c:pt idx="124701">
                  <c:v>-53.2226562</c:v>
                </c:pt>
                <c:pt idx="124702">
                  <c:v>5.49316406</c:v>
                </c:pt>
                <c:pt idx="124703">
                  <c:v>51.39160159999999</c:v>
                </c:pt>
                <c:pt idx="124704">
                  <c:v>91.1865234</c:v>
                </c:pt>
                <c:pt idx="124705">
                  <c:v>107.177734</c:v>
                </c:pt>
                <c:pt idx="124706">
                  <c:v>81.9091797</c:v>
                </c:pt>
                <c:pt idx="124707">
                  <c:v>62.1337891</c:v>
                </c:pt>
                <c:pt idx="124708">
                  <c:v>2.07519531</c:v>
                </c:pt>
                <c:pt idx="124709">
                  <c:v>-53.5888672</c:v>
                </c:pt>
                <c:pt idx="124710">
                  <c:v>-87.7685547</c:v>
                </c:pt>
                <c:pt idx="124711">
                  <c:v>-107.299805</c:v>
                </c:pt>
                <c:pt idx="124712">
                  <c:v>-92.6513672</c:v>
                </c:pt>
                <c:pt idx="124713">
                  <c:v>-56.88476559999999</c:v>
                </c:pt>
                <c:pt idx="124714">
                  <c:v>-4.882812499999997</c:v>
                </c:pt>
                <c:pt idx="124715">
                  <c:v>44.1894531</c:v>
                </c:pt>
                <c:pt idx="124716">
                  <c:v>82.03125</c:v>
                </c:pt>
                <c:pt idx="124717">
                  <c:v>99.85351559999998</c:v>
                </c:pt>
                <c:pt idx="124718">
                  <c:v>95.703125</c:v>
                </c:pt>
                <c:pt idx="124719">
                  <c:v>62.6220703</c:v>
                </c:pt>
                <c:pt idx="124720">
                  <c:v>14.5263672</c:v>
                </c:pt>
                <c:pt idx="124721">
                  <c:v>-42.4804688</c:v>
                </c:pt>
                <c:pt idx="124722">
                  <c:v>-85.9375</c:v>
                </c:pt>
                <c:pt idx="124723">
                  <c:v>-97.4121094</c:v>
                </c:pt>
                <c:pt idx="124724">
                  <c:v>-98.63281249999996</c:v>
                </c:pt>
                <c:pt idx="124725">
                  <c:v>-65.67382809999994</c:v>
                </c:pt>
                <c:pt idx="124726">
                  <c:v>-17.4560547</c:v>
                </c:pt>
                <c:pt idx="124727">
                  <c:v>44.0673828</c:v>
                </c:pt>
                <c:pt idx="124728">
                  <c:v>81.7871094</c:v>
                </c:pt>
                <c:pt idx="124729">
                  <c:v>100.463867</c:v>
                </c:pt>
                <c:pt idx="124730">
                  <c:v>96.80175779999998</c:v>
                </c:pt>
                <c:pt idx="124731">
                  <c:v>63.2324219</c:v>
                </c:pt>
                <c:pt idx="124732">
                  <c:v>15.0146484</c:v>
                </c:pt>
                <c:pt idx="124733">
                  <c:v>-39.7949219</c:v>
                </c:pt>
                <c:pt idx="124734">
                  <c:v>-81.7871094</c:v>
                </c:pt>
                <c:pt idx="124735">
                  <c:v>-96.92382809999998</c:v>
                </c:pt>
                <c:pt idx="124736">
                  <c:v>-96.67968749999996</c:v>
                </c:pt>
                <c:pt idx="124737">
                  <c:v>-72.0214844</c:v>
                </c:pt>
                <c:pt idx="124738">
                  <c:v>-22.2167969</c:v>
                </c:pt>
                <c:pt idx="124739">
                  <c:v>27.5878906</c:v>
                </c:pt>
                <c:pt idx="124740">
                  <c:v>77.8808594</c:v>
                </c:pt>
                <c:pt idx="124741">
                  <c:v>103.149414</c:v>
                </c:pt>
                <c:pt idx="124742">
                  <c:v>101.5625</c:v>
                </c:pt>
                <c:pt idx="124743">
                  <c:v>70.0683594</c:v>
                </c:pt>
                <c:pt idx="124744">
                  <c:v>28.5644531</c:v>
                </c:pt>
                <c:pt idx="124745">
                  <c:v>-24.4140625</c:v>
                </c:pt>
                <c:pt idx="124746">
                  <c:v>-78.2470703</c:v>
                </c:pt>
                <c:pt idx="124747">
                  <c:v>-102.661133</c:v>
                </c:pt>
                <c:pt idx="124748">
                  <c:v>-97.65625</c:v>
                </c:pt>
                <c:pt idx="124749">
                  <c:v>-68.35937499999996</c:v>
                </c:pt>
                <c:pt idx="124750">
                  <c:v>-21.3623047</c:v>
                </c:pt>
                <c:pt idx="124751">
                  <c:v>25.390625</c:v>
                </c:pt>
                <c:pt idx="124752">
                  <c:v>76.2939453</c:v>
                </c:pt>
                <c:pt idx="124753">
                  <c:v>104.858398</c:v>
                </c:pt>
                <c:pt idx="124754">
                  <c:v>101.196289</c:v>
                </c:pt>
                <c:pt idx="124755">
                  <c:v>78.36914059999998</c:v>
                </c:pt>
                <c:pt idx="124756">
                  <c:v>30.1513672</c:v>
                </c:pt>
                <c:pt idx="124757">
                  <c:v>-19.8974609</c:v>
                </c:pt>
                <c:pt idx="124758">
                  <c:v>-67.0166016</c:v>
                </c:pt>
                <c:pt idx="124759">
                  <c:v>-101.196289</c:v>
                </c:pt>
                <c:pt idx="124760">
                  <c:v>-110.473633</c:v>
                </c:pt>
                <c:pt idx="124761">
                  <c:v>-82.5195312</c:v>
                </c:pt>
                <c:pt idx="124762">
                  <c:v>-41.5039062</c:v>
                </c:pt>
                <c:pt idx="124763">
                  <c:v>15.0146484</c:v>
                </c:pt>
                <c:pt idx="124764">
                  <c:v>62.5</c:v>
                </c:pt>
                <c:pt idx="124765">
                  <c:v>99.7314453</c:v>
                </c:pt>
                <c:pt idx="124766">
                  <c:v>106.933594</c:v>
                </c:pt>
                <c:pt idx="124767">
                  <c:v>80.078125</c:v>
                </c:pt>
                <c:pt idx="124768">
                  <c:v>38.4521484</c:v>
                </c:pt>
                <c:pt idx="124769">
                  <c:v>-12.8173828</c:v>
                </c:pt>
                <c:pt idx="124770">
                  <c:v>-61.0351562</c:v>
                </c:pt>
                <c:pt idx="124771">
                  <c:v>-92.0410156</c:v>
                </c:pt>
                <c:pt idx="124772">
                  <c:v>-105.59082</c:v>
                </c:pt>
                <c:pt idx="124773">
                  <c:v>-89.2333984</c:v>
                </c:pt>
                <c:pt idx="124774">
                  <c:v>-51.39160159999999</c:v>
                </c:pt>
                <c:pt idx="124775">
                  <c:v>4.882812499999997</c:v>
                </c:pt>
                <c:pt idx="124776">
                  <c:v>49.6826172</c:v>
                </c:pt>
                <c:pt idx="124777">
                  <c:v>85.6933594</c:v>
                </c:pt>
                <c:pt idx="124778">
                  <c:v>103.149414</c:v>
                </c:pt>
                <c:pt idx="124779">
                  <c:v>89.11132809999998</c:v>
                </c:pt>
                <c:pt idx="124780">
                  <c:v>49.80468749999996</c:v>
                </c:pt>
                <c:pt idx="124781">
                  <c:v>-2.9296875</c:v>
                </c:pt>
                <c:pt idx="124782">
                  <c:v>-56.5185547</c:v>
                </c:pt>
                <c:pt idx="124783">
                  <c:v>-93.38378909999996</c:v>
                </c:pt>
                <c:pt idx="124784">
                  <c:v>-101.928711</c:v>
                </c:pt>
                <c:pt idx="124785">
                  <c:v>-92.89550779999998</c:v>
                </c:pt>
                <c:pt idx="124786">
                  <c:v>-55.2978516</c:v>
                </c:pt>
                <c:pt idx="124787">
                  <c:v>3.05175781</c:v>
                </c:pt>
                <c:pt idx="124788">
                  <c:v>50.78125</c:v>
                </c:pt>
                <c:pt idx="124789">
                  <c:v>91.0644531</c:v>
                </c:pt>
                <c:pt idx="124790">
                  <c:v>113.525391</c:v>
                </c:pt>
                <c:pt idx="124791">
                  <c:v>92.1630859</c:v>
                </c:pt>
                <c:pt idx="124792">
                  <c:v>55.2978516</c:v>
                </c:pt>
                <c:pt idx="124793">
                  <c:v>3.05175781</c:v>
                </c:pt>
                <c:pt idx="124794">
                  <c:v>-44.6777344</c:v>
                </c:pt>
                <c:pt idx="124795">
                  <c:v>-83.6181641</c:v>
                </c:pt>
                <c:pt idx="124796">
                  <c:v>-107.421875</c:v>
                </c:pt>
                <c:pt idx="124797">
                  <c:v>-101.318359</c:v>
                </c:pt>
                <c:pt idx="124798">
                  <c:v>-65.67382809999994</c:v>
                </c:pt>
                <c:pt idx="124799">
                  <c:v>-14.2822266</c:v>
                </c:pt>
                <c:pt idx="124800">
                  <c:v>40.0390625</c:v>
                </c:pt>
                <c:pt idx="124801">
                  <c:v>88.62304690000001</c:v>
                </c:pt>
                <c:pt idx="124802">
                  <c:v>108.154297</c:v>
                </c:pt>
                <c:pt idx="124803">
                  <c:v>103.149414</c:v>
                </c:pt>
                <c:pt idx="124804">
                  <c:v>64.453125</c:v>
                </c:pt>
                <c:pt idx="124805">
                  <c:v>11.9628906</c:v>
                </c:pt>
                <c:pt idx="124806">
                  <c:v>-37.5976562</c:v>
                </c:pt>
                <c:pt idx="124807">
                  <c:v>-83.6181641</c:v>
                </c:pt>
                <c:pt idx="124808">
                  <c:v>-105.102539</c:v>
                </c:pt>
                <c:pt idx="124809">
                  <c:v>-98.5107422</c:v>
                </c:pt>
                <c:pt idx="124810">
                  <c:v>-69.58007809999994</c:v>
                </c:pt>
                <c:pt idx="124811">
                  <c:v>-20.6298828</c:v>
                </c:pt>
                <c:pt idx="124812">
                  <c:v>32.5927734</c:v>
                </c:pt>
                <c:pt idx="124813">
                  <c:v>74.8291016</c:v>
                </c:pt>
                <c:pt idx="124814">
                  <c:v>101.196289</c:v>
                </c:pt>
                <c:pt idx="124815">
                  <c:v>106.079102</c:v>
                </c:pt>
                <c:pt idx="124816">
                  <c:v>75.5615234</c:v>
                </c:pt>
                <c:pt idx="124817">
                  <c:v>23.0712891</c:v>
                </c:pt>
                <c:pt idx="124818">
                  <c:v>-26.8554688</c:v>
                </c:pt>
                <c:pt idx="124819">
                  <c:v>-72.87597659999993</c:v>
                </c:pt>
                <c:pt idx="124820">
                  <c:v>-105.957031</c:v>
                </c:pt>
                <c:pt idx="124821">
                  <c:v>-105.46875</c:v>
                </c:pt>
                <c:pt idx="124822">
                  <c:v>-75.5615234</c:v>
                </c:pt>
                <c:pt idx="124823">
                  <c:v>-18.5546875</c:v>
                </c:pt>
                <c:pt idx="124824">
                  <c:v>31.98242189999997</c:v>
                </c:pt>
                <c:pt idx="124825">
                  <c:v>71.1669922</c:v>
                </c:pt>
                <c:pt idx="124826">
                  <c:v>99.9755859</c:v>
                </c:pt>
                <c:pt idx="124827">
                  <c:v>104.370117</c:v>
                </c:pt>
                <c:pt idx="124828">
                  <c:v>69.8242188</c:v>
                </c:pt>
                <c:pt idx="124829">
                  <c:v>26.9775391</c:v>
                </c:pt>
                <c:pt idx="124830">
                  <c:v>-23.5595703</c:v>
                </c:pt>
                <c:pt idx="124831">
                  <c:v>-70.1904297</c:v>
                </c:pt>
                <c:pt idx="124832">
                  <c:v>-96.4355469</c:v>
                </c:pt>
                <c:pt idx="124833">
                  <c:v>-99.9755859</c:v>
                </c:pt>
                <c:pt idx="124834">
                  <c:v>-78.12499999999998</c:v>
                </c:pt>
                <c:pt idx="124835">
                  <c:v>-28.44238279999998</c:v>
                </c:pt>
                <c:pt idx="124836">
                  <c:v>16.6015625</c:v>
                </c:pt>
                <c:pt idx="124837">
                  <c:v>68.9697266</c:v>
                </c:pt>
                <c:pt idx="124838">
                  <c:v>100.097656</c:v>
                </c:pt>
                <c:pt idx="124839">
                  <c:v>105.957031</c:v>
                </c:pt>
                <c:pt idx="124840">
                  <c:v>81.9091797</c:v>
                </c:pt>
                <c:pt idx="124841">
                  <c:v>41.7480469</c:v>
                </c:pt>
                <c:pt idx="124842">
                  <c:v>-12.6953125</c:v>
                </c:pt>
                <c:pt idx="124843">
                  <c:v>-62.6220703</c:v>
                </c:pt>
                <c:pt idx="124844">
                  <c:v>-100.708008</c:v>
                </c:pt>
                <c:pt idx="124845">
                  <c:v>-105.957031</c:v>
                </c:pt>
                <c:pt idx="124846">
                  <c:v>-85.8154297</c:v>
                </c:pt>
                <c:pt idx="124847">
                  <c:v>-42.3583984</c:v>
                </c:pt>
                <c:pt idx="124848">
                  <c:v>8.178710939999998</c:v>
                </c:pt>
                <c:pt idx="124849">
                  <c:v>60.546875</c:v>
                </c:pt>
                <c:pt idx="124850">
                  <c:v>99.2431641</c:v>
                </c:pt>
                <c:pt idx="124851">
                  <c:v>101.806641</c:v>
                </c:pt>
                <c:pt idx="124852">
                  <c:v>84.7167969</c:v>
                </c:pt>
                <c:pt idx="124853">
                  <c:v>41.8701172</c:v>
                </c:pt>
                <c:pt idx="124854">
                  <c:v>-11.5966797</c:v>
                </c:pt>
                <c:pt idx="124855">
                  <c:v>-56.1523438</c:v>
                </c:pt>
                <c:pt idx="124856">
                  <c:v>-91.796875</c:v>
                </c:pt>
                <c:pt idx="124857">
                  <c:v>-96.67968749999996</c:v>
                </c:pt>
                <c:pt idx="124858">
                  <c:v>-92.5292969</c:v>
                </c:pt>
                <c:pt idx="124859">
                  <c:v>-51.0253906</c:v>
                </c:pt>
                <c:pt idx="124860">
                  <c:v>5.37109375</c:v>
                </c:pt>
                <c:pt idx="124861">
                  <c:v>57.0068359</c:v>
                </c:pt>
                <c:pt idx="124862">
                  <c:v>89.5996094</c:v>
                </c:pt>
                <c:pt idx="124863">
                  <c:v>106.689453</c:v>
                </c:pt>
                <c:pt idx="124864">
                  <c:v>95.9472656</c:v>
                </c:pt>
                <c:pt idx="124865">
                  <c:v>52.3681641</c:v>
                </c:pt>
                <c:pt idx="124866">
                  <c:v>5.859375</c:v>
                </c:pt>
                <c:pt idx="124867">
                  <c:v>-50.1708984</c:v>
                </c:pt>
                <c:pt idx="124868">
                  <c:v>-87.6464844</c:v>
                </c:pt>
                <c:pt idx="124869">
                  <c:v>-102.172852</c:v>
                </c:pt>
                <c:pt idx="124870">
                  <c:v>-91.0644531</c:v>
                </c:pt>
                <c:pt idx="124871">
                  <c:v>-52.734375</c:v>
                </c:pt>
                <c:pt idx="124872">
                  <c:v>-10.0097656</c:v>
                </c:pt>
                <c:pt idx="124873">
                  <c:v>45.6542969</c:v>
                </c:pt>
                <c:pt idx="124874">
                  <c:v>86.18164059999998</c:v>
                </c:pt>
                <c:pt idx="124875">
                  <c:v>104.736328</c:v>
                </c:pt>
                <c:pt idx="124876">
                  <c:v>98.5107422</c:v>
                </c:pt>
                <c:pt idx="124877">
                  <c:v>61.6455078</c:v>
                </c:pt>
                <c:pt idx="124878">
                  <c:v>9.033203119999997</c:v>
                </c:pt>
                <c:pt idx="124879">
                  <c:v>-47.2412109</c:v>
                </c:pt>
                <c:pt idx="124880">
                  <c:v>-87.5244141</c:v>
                </c:pt>
                <c:pt idx="124881">
                  <c:v>-105.957031</c:v>
                </c:pt>
                <c:pt idx="124882">
                  <c:v>-95.82519529999998</c:v>
                </c:pt>
                <c:pt idx="124883">
                  <c:v>-66.7724609</c:v>
                </c:pt>
                <c:pt idx="124884">
                  <c:v>-12.9394531</c:v>
                </c:pt>
                <c:pt idx="124885">
                  <c:v>46.875</c:v>
                </c:pt>
                <c:pt idx="124886">
                  <c:v>81.9091797</c:v>
                </c:pt>
                <c:pt idx="124887">
                  <c:v>105.46875</c:v>
                </c:pt>
                <c:pt idx="124888">
                  <c:v>97.1679688</c:v>
                </c:pt>
                <c:pt idx="124889">
                  <c:v>63.5986328</c:v>
                </c:pt>
                <c:pt idx="124890">
                  <c:v>15.9912109</c:v>
                </c:pt>
                <c:pt idx="124891">
                  <c:v>-34.0576172</c:v>
                </c:pt>
                <c:pt idx="124892">
                  <c:v>-81.66503909999996</c:v>
                </c:pt>
                <c:pt idx="124893">
                  <c:v>-106.079102</c:v>
                </c:pt>
                <c:pt idx="124894">
                  <c:v>-103.637695</c:v>
                </c:pt>
                <c:pt idx="124895">
                  <c:v>-73.2421875</c:v>
                </c:pt>
                <c:pt idx="124896">
                  <c:v>-23.8037109</c:v>
                </c:pt>
                <c:pt idx="124897">
                  <c:v>30.5175781</c:v>
                </c:pt>
                <c:pt idx="124898">
                  <c:v>80.078125</c:v>
                </c:pt>
                <c:pt idx="124899">
                  <c:v>102.661133</c:v>
                </c:pt>
                <c:pt idx="124900">
                  <c:v>100.097656</c:v>
                </c:pt>
                <c:pt idx="124901">
                  <c:v>71.2890625</c:v>
                </c:pt>
                <c:pt idx="124902">
                  <c:v>27.8320312</c:v>
                </c:pt>
                <c:pt idx="124903">
                  <c:v>-30.6396484</c:v>
                </c:pt>
                <c:pt idx="124904">
                  <c:v>-74.7070312</c:v>
                </c:pt>
                <c:pt idx="124905">
                  <c:v>-98.1445312</c:v>
                </c:pt>
                <c:pt idx="124906">
                  <c:v>-104.858398</c:v>
                </c:pt>
                <c:pt idx="124907">
                  <c:v>-77.39257809999994</c:v>
                </c:pt>
                <c:pt idx="124908">
                  <c:v>-28.1982422</c:v>
                </c:pt>
                <c:pt idx="124909">
                  <c:v>23.9257812</c:v>
                </c:pt>
                <c:pt idx="124910">
                  <c:v>71.1669922</c:v>
                </c:pt>
                <c:pt idx="124911">
                  <c:v>103.881836</c:v>
                </c:pt>
                <c:pt idx="124912">
                  <c:v>103.393555</c:v>
                </c:pt>
                <c:pt idx="124913">
                  <c:v>78.9794922</c:v>
                </c:pt>
                <c:pt idx="124914">
                  <c:v>41.1376953</c:v>
                </c:pt>
                <c:pt idx="124915">
                  <c:v>-18.6767578</c:v>
                </c:pt>
                <c:pt idx="124916">
                  <c:v>-69.8242188</c:v>
                </c:pt>
                <c:pt idx="124917">
                  <c:v>-99.1210938</c:v>
                </c:pt>
                <c:pt idx="124918">
                  <c:v>-106.567383</c:v>
                </c:pt>
                <c:pt idx="124919">
                  <c:v>-86.18164059999998</c:v>
                </c:pt>
                <c:pt idx="124920">
                  <c:v>-37.7197266</c:v>
                </c:pt>
                <c:pt idx="124921">
                  <c:v>20.5078125</c:v>
                </c:pt>
                <c:pt idx="124922">
                  <c:v>66.8945312</c:v>
                </c:pt>
                <c:pt idx="124923">
                  <c:v>98.2666016</c:v>
                </c:pt>
                <c:pt idx="124924">
                  <c:v>105.46875</c:v>
                </c:pt>
                <c:pt idx="124925">
                  <c:v>88.9892578</c:v>
                </c:pt>
                <c:pt idx="124926">
                  <c:v>37.9638672</c:v>
                </c:pt>
                <c:pt idx="124927">
                  <c:v>-13.1835938</c:v>
                </c:pt>
                <c:pt idx="124928">
                  <c:v>-60.9130859</c:v>
                </c:pt>
                <c:pt idx="124929">
                  <c:v>-96.0693359</c:v>
                </c:pt>
                <c:pt idx="124930">
                  <c:v>-108.520508</c:v>
                </c:pt>
                <c:pt idx="124931">
                  <c:v>-90.4541016</c:v>
                </c:pt>
                <c:pt idx="124932">
                  <c:v>-47.2412109</c:v>
                </c:pt>
                <c:pt idx="124933">
                  <c:v>7.20214844</c:v>
                </c:pt>
                <c:pt idx="124934">
                  <c:v>63.5986328</c:v>
                </c:pt>
                <c:pt idx="124935">
                  <c:v>95.2148438</c:v>
                </c:pt>
                <c:pt idx="124936">
                  <c:v>109.375</c:v>
                </c:pt>
                <c:pt idx="124937">
                  <c:v>91.6748047</c:v>
                </c:pt>
                <c:pt idx="124938">
                  <c:v>45.6542969</c:v>
                </c:pt>
                <c:pt idx="124939">
                  <c:v>-5.98144531</c:v>
                </c:pt>
                <c:pt idx="124940">
                  <c:v>-53.7109375</c:v>
                </c:pt>
                <c:pt idx="124941">
                  <c:v>-91.9189453</c:v>
                </c:pt>
                <c:pt idx="124942">
                  <c:v>-98.75488279999998</c:v>
                </c:pt>
                <c:pt idx="124943">
                  <c:v>-86.5478516</c:v>
                </c:pt>
                <c:pt idx="124944">
                  <c:v>-50.2929688</c:v>
                </c:pt>
                <c:pt idx="124945">
                  <c:v>-2.80761719</c:v>
                </c:pt>
                <c:pt idx="124946">
                  <c:v>51.1474609</c:v>
                </c:pt>
                <c:pt idx="124947">
                  <c:v>96.5576172</c:v>
                </c:pt>
                <c:pt idx="124948">
                  <c:v>106.445312</c:v>
                </c:pt>
                <c:pt idx="124949">
                  <c:v>85.4492188</c:v>
                </c:pt>
                <c:pt idx="124950">
                  <c:v>55.4199219</c:v>
                </c:pt>
                <c:pt idx="124951">
                  <c:v>3.66210938</c:v>
                </c:pt>
                <c:pt idx="124952">
                  <c:v>-43.4570312</c:v>
                </c:pt>
                <c:pt idx="124953">
                  <c:v>-89.5996094</c:v>
                </c:pt>
                <c:pt idx="124954">
                  <c:v>-105.46875</c:v>
                </c:pt>
                <c:pt idx="124955">
                  <c:v>-89.11132809999998</c:v>
                </c:pt>
                <c:pt idx="124956">
                  <c:v>-58.2275391</c:v>
                </c:pt>
                <c:pt idx="124957">
                  <c:v>-14.1601562</c:v>
                </c:pt>
                <c:pt idx="124958">
                  <c:v>38.8183594</c:v>
                </c:pt>
                <c:pt idx="124959">
                  <c:v>83.984375</c:v>
                </c:pt>
                <c:pt idx="124960">
                  <c:v>103.149414</c:v>
                </c:pt>
                <c:pt idx="124961">
                  <c:v>96.4355469</c:v>
                </c:pt>
                <c:pt idx="124962">
                  <c:v>62.8662109</c:v>
                </c:pt>
                <c:pt idx="124963">
                  <c:v>11.2304688</c:v>
                </c:pt>
                <c:pt idx="124964">
                  <c:v>-31.4941406</c:v>
                </c:pt>
                <c:pt idx="124965">
                  <c:v>-78.2470703</c:v>
                </c:pt>
                <c:pt idx="124966">
                  <c:v>-108.642578</c:v>
                </c:pt>
                <c:pt idx="124967">
                  <c:v>-101.928711</c:v>
                </c:pt>
                <c:pt idx="124968">
                  <c:v>-71.8994141</c:v>
                </c:pt>
                <c:pt idx="124969">
                  <c:v>-21.2402344</c:v>
                </c:pt>
                <c:pt idx="124970">
                  <c:v>35.2783203</c:v>
                </c:pt>
                <c:pt idx="124971">
                  <c:v>74.9511719</c:v>
                </c:pt>
                <c:pt idx="124972">
                  <c:v>101.074219</c:v>
                </c:pt>
                <c:pt idx="124973">
                  <c:v>103.637695</c:v>
                </c:pt>
                <c:pt idx="124974">
                  <c:v>80.68847659999993</c:v>
                </c:pt>
                <c:pt idx="124975">
                  <c:v>28.1982422</c:v>
                </c:pt>
                <c:pt idx="124976">
                  <c:v>-32.3486328</c:v>
                </c:pt>
                <c:pt idx="124977">
                  <c:v>-79.1015625</c:v>
                </c:pt>
                <c:pt idx="124978">
                  <c:v>-97.0458984</c:v>
                </c:pt>
                <c:pt idx="124979">
                  <c:v>-99.9755859</c:v>
                </c:pt>
                <c:pt idx="124980">
                  <c:v>-77.8808594</c:v>
                </c:pt>
                <c:pt idx="124981">
                  <c:v>-29.5410156</c:v>
                </c:pt>
                <c:pt idx="124982">
                  <c:v>24.90234379999998</c:v>
                </c:pt>
                <c:pt idx="124983">
                  <c:v>67.62695309999998</c:v>
                </c:pt>
                <c:pt idx="124984">
                  <c:v>97.2900391</c:v>
                </c:pt>
                <c:pt idx="124985">
                  <c:v>101.806641</c:v>
                </c:pt>
                <c:pt idx="124986">
                  <c:v>73.1201172</c:v>
                </c:pt>
                <c:pt idx="124987">
                  <c:v>33.6914062</c:v>
                </c:pt>
                <c:pt idx="124988">
                  <c:v>-21.2402344</c:v>
                </c:pt>
                <c:pt idx="124989">
                  <c:v>-71.2890625</c:v>
                </c:pt>
                <c:pt idx="124990">
                  <c:v>-100.341797</c:v>
                </c:pt>
                <c:pt idx="124991">
                  <c:v>-107.543945</c:v>
                </c:pt>
                <c:pt idx="124992">
                  <c:v>-84.10644529999998</c:v>
                </c:pt>
                <c:pt idx="124993">
                  <c:v>-39.0625</c:v>
                </c:pt>
                <c:pt idx="124994">
                  <c:v>14.1601562</c:v>
                </c:pt>
                <c:pt idx="124995">
                  <c:v>61.7675781</c:v>
                </c:pt>
                <c:pt idx="124996">
                  <c:v>96.4355469</c:v>
                </c:pt>
                <c:pt idx="124997">
                  <c:v>105.34668</c:v>
                </c:pt>
                <c:pt idx="124998">
                  <c:v>84.9609375</c:v>
                </c:pt>
                <c:pt idx="124999">
                  <c:v>38.0859375</c:v>
                </c:pt>
                <c:pt idx="125000">
                  <c:v>-11.1083984</c:v>
                </c:pt>
                <c:pt idx="125001">
                  <c:v>-63.4765625</c:v>
                </c:pt>
                <c:pt idx="125002">
                  <c:v>-98.75488279999998</c:v>
                </c:pt>
                <c:pt idx="125003">
                  <c:v>-98.63281249999996</c:v>
                </c:pt>
                <c:pt idx="125004">
                  <c:v>-81.5429688</c:v>
                </c:pt>
                <c:pt idx="125005">
                  <c:v>-39.5507812</c:v>
                </c:pt>
                <c:pt idx="125006">
                  <c:v>10.6201172</c:v>
                </c:pt>
                <c:pt idx="125007">
                  <c:v>58.9599609</c:v>
                </c:pt>
                <c:pt idx="125008">
                  <c:v>95.703125</c:v>
                </c:pt>
                <c:pt idx="125009">
                  <c:v>103.881836</c:v>
                </c:pt>
                <c:pt idx="125010">
                  <c:v>93.01757809999998</c:v>
                </c:pt>
                <c:pt idx="125011">
                  <c:v>56.3964844</c:v>
                </c:pt>
                <c:pt idx="125012">
                  <c:v>1.83105469</c:v>
                </c:pt>
                <c:pt idx="125013">
                  <c:v>-56.3964844</c:v>
                </c:pt>
                <c:pt idx="125014">
                  <c:v>-88.2568359</c:v>
                </c:pt>
                <c:pt idx="125015">
                  <c:v>-105.34668</c:v>
                </c:pt>
                <c:pt idx="125016">
                  <c:v>-90.82031249999996</c:v>
                </c:pt>
                <c:pt idx="125017">
                  <c:v>-52.4902344</c:v>
                </c:pt>
                <c:pt idx="125018">
                  <c:v>-4.63867188</c:v>
                </c:pt>
                <c:pt idx="125019">
                  <c:v>46.6308594</c:v>
                </c:pt>
                <c:pt idx="125020">
                  <c:v>88.2568359</c:v>
                </c:pt>
                <c:pt idx="125021">
                  <c:v>109.375</c:v>
                </c:pt>
                <c:pt idx="125022">
                  <c:v>100.952148</c:v>
                </c:pt>
                <c:pt idx="125023">
                  <c:v>55.5419922</c:v>
                </c:pt>
                <c:pt idx="125024">
                  <c:v>-5.615234379999995</c:v>
                </c:pt>
                <c:pt idx="125025">
                  <c:v>-49.80468749999996</c:v>
                </c:pt>
                <c:pt idx="125026">
                  <c:v>-84.4726562</c:v>
                </c:pt>
                <c:pt idx="125027">
                  <c:v>-102.172852</c:v>
                </c:pt>
                <c:pt idx="125028">
                  <c:v>-94.3603516</c:v>
                </c:pt>
                <c:pt idx="125029">
                  <c:v>-55.7861328</c:v>
                </c:pt>
                <c:pt idx="125030">
                  <c:v>-6.59179688</c:v>
                </c:pt>
                <c:pt idx="125031">
                  <c:v>41.8701172</c:v>
                </c:pt>
                <c:pt idx="125032">
                  <c:v>84.7167969</c:v>
                </c:pt>
                <c:pt idx="125033">
                  <c:v>106.567383</c:v>
                </c:pt>
                <c:pt idx="125034">
                  <c:v>102.172852</c:v>
                </c:pt>
                <c:pt idx="125035">
                  <c:v>59.6923828</c:v>
                </c:pt>
                <c:pt idx="125036">
                  <c:v>6.71386719</c:v>
                </c:pt>
                <c:pt idx="125037">
                  <c:v>-38.2080078</c:v>
                </c:pt>
                <c:pt idx="125038">
                  <c:v>-85.20507809999994</c:v>
                </c:pt>
                <c:pt idx="125039">
                  <c:v>-111.328125</c:v>
                </c:pt>
                <c:pt idx="125040">
                  <c:v>-98.2666016</c:v>
                </c:pt>
                <c:pt idx="125041">
                  <c:v>-67.38281249999996</c:v>
                </c:pt>
                <c:pt idx="125042">
                  <c:v>-15.8691406</c:v>
                </c:pt>
                <c:pt idx="125043">
                  <c:v>35.15625</c:v>
                </c:pt>
                <c:pt idx="125044">
                  <c:v>76.6601562</c:v>
                </c:pt>
                <c:pt idx="125045">
                  <c:v>99.85351559999998</c:v>
                </c:pt>
                <c:pt idx="125046">
                  <c:v>97.90039059999998</c:v>
                </c:pt>
                <c:pt idx="125047">
                  <c:v>72.265625</c:v>
                </c:pt>
                <c:pt idx="125048">
                  <c:v>25.0244141</c:v>
                </c:pt>
                <c:pt idx="125049">
                  <c:v>-32.7148438</c:v>
                </c:pt>
                <c:pt idx="125050">
                  <c:v>-75.8056641</c:v>
                </c:pt>
                <c:pt idx="125051">
                  <c:v>-102.172852</c:v>
                </c:pt>
                <c:pt idx="125052">
                  <c:v>-97.0458984</c:v>
                </c:pt>
                <c:pt idx="125053">
                  <c:v>-77.0263672</c:v>
                </c:pt>
                <c:pt idx="125054">
                  <c:v>-21.7285156</c:v>
                </c:pt>
                <c:pt idx="125055">
                  <c:v>29.0527344</c:v>
                </c:pt>
                <c:pt idx="125056">
                  <c:v>72.6318359</c:v>
                </c:pt>
                <c:pt idx="125057">
                  <c:v>102.416992</c:v>
                </c:pt>
                <c:pt idx="125058">
                  <c:v>102.905273</c:v>
                </c:pt>
                <c:pt idx="125059">
                  <c:v>71.1669922</c:v>
                </c:pt>
                <c:pt idx="125060">
                  <c:v>24.4140625</c:v>
                </c:pt>
                <c:pt idx="125061">
                  <c:v>-22.9492188</c:v>
                </c:pt>
                <c:pt idx="125062">
                  <c:v>-68.9697266</c:v>
                </c:pt>
                <c:pt idx="125063">
                  <c:v>-104.614258</c:v>
                </c:pt>
                <c:pt idx="125064">
                  <c:v>-104.858398</c:v>
                </c:pt>
                <c:pt idx="125065">
                  <c:v>-80.68847659999993</c:v>
                </c:pt>
                <c:pt idx="125066">
                  <c:v>-36.1328125</c:v>
                </c:pt>
                <c:pt idx="125067">
                  <c:v>20.8740234</c:v>
                </c:pt>
                <c:pt idx="125068">
                  <c:v>65.67382809999994</c:v>
                </c:pt>
                <c:pt idx="125069">
                  <c:v>94.84863279999998</c:v>
                </c:pt>
                <c:pt idx="125070">
                  <c:v>101.196289</c:v>
                </c:pt>
                <c:pt idx="125071">
                  <c:v>78.4912109</c:v>
                </c:pt>
                <c:pt idx="125072">
                  <c:v>34.5458984</c:v>
                </c:pt>
                <c:pt idx="125073">
                  <c:v>-10.4980469</c:v>
                </c:pt>
                <c:pt idx="125074">
                  <c:v>-60.9130859</c:v>
                </c:pt>
                <c:pt idx="125075">
                  <c:v>-90.2099609</c:v>
                </c:pt>
                <c:pt idx="125076">
                  <c:v>-104.003906</c:v>
                </c:pt>
                <c:pt idx="125077">
                  <c:v>-87.5244141</c:v>
                </c:pt>
                <c:pt idx="125078">
                  <c:v>-46.5087891</c:v>
                </c:pt>
                <c:pt idx="125079">
                  <c:v>5.615234379999995</c:v>
                </c:pt>
                <c:pt idx="125080">
                  <c:v>55.9082031</c:v>
                </c:pt>
                <c:pt idx="125081">
                  <c:v>96.92382809999998</c:v>
                </c:pt>
                <c:pt idx="125082">
                  <c:v>101.806641</c:v>
                </c:pt>
                <c:pt idx="125083">
                  <c:v>90.6982422</c:v>
                </c:pt>
                <c:pt idx="125084">
                  <c:v>46.3867188</c:v>
                </c:pt>
                <c:pt idx="125085">
                  <c:v>-1.83105469</c:v>
                </c:pt>
                <c:pt idx="125086">
                  <c:v>-48.3398438</c:v>
                </c:pt>
                <c:pt idx="125087">
                  <c:v>-88.8671875</c:v>
                </c:pt>
                <c:pt idx="125088">
                  <c:v>-109.863281</c:v>
                </c:pt>
                <c:pt idx="125089">
                  <c:v>-96.0693359</c:v>
                </c:pt>
                <c:pt idx="125090">
                  <c:v>-46.9970703</c:v>
                </c:pt>
                <c:pt idx="125091">
                  <c:v>4.27246094</c:v>
                </c:pt>
                <c:pt idx="125092">
                  <c:v>50.9033203</c:v>
                </c:pt>
                <c:pt idx="125093">
                  <c:v>90.94238279999998</c:v>
                </c:pt>
                <c:pt idx="125094">
                  <c:v>109.130859</c:v>
                </c:pt>
                <c:pt idx="125095">
                  <c:v>89.35546879999995</c:v>
                </c:pt>
                <c:pt idx="125096">
                  <c:v>54.4433594</c:v>
                </c:pt>
                <c:pt idx="125097">
                  <c:v>1.34277344</c:v>
                </c:pt>
                <c:pt idx="125098">
                  <c:v>-44.3115234</c:v>
                </c:pt>
                <c:pt idx="125099">
                  <c:v>-88.5009766</c:v>
                </c:pt>
                <c:pt idx="125100">
                  <c:v>-107.666016</c:v>
                </c:pt>
                <c:pt idx="125101">
                  <c:v>-100.708008</c:v>
                </c:pt>
                <c:pt idx="125102">
                  <c:v>-57.1289062</c:v>
                </c:pt>
                <c:pt idx="125103">
                  <c:v>-3.66210938</c:v>
                </c:pt>
                <c:pt idx="125104">
                  <c:v>47.4853516</c:v>
                </c:pt>
                <c:pt idx="125105">
                  <c:v>87.03613279999998</c:v>
                </c:pt>
                <c:pt idx="125106">
                  <c:v>106.567383</c:v>
                </c:pt>
                <c:pt idx="125107">
                  <c:v>96.0693359</c:v>
                </c:pt>
                <c:pt idx="125108">
                  <c:v>64.6972656</c:v>
                </c:pt>
                <c:pt idx="125109">
                  <c:v>7.56835938</c:v>
                </c:pt>
                <c:pt idx="125110">
                  <c:v>-47.2412109</c:v>
                </c:pt>
                <c:pt idx="125111">
                  <c:v>-87.6464844</c:v>
                </c:pt>
                <c:pt idx="125112">
                  <c:v>-105.834961</c:v>
                </c:pt>
                <c:pt idx="125113">
                  <c:v>-102.539062</c:v>
                </c:pt>
                <c:pt idx="125114">
                  <c:v>-66.65039059999994</c:v>
                </c:pt>
                <c:pt idx="125115">
                  <c:v>-16.3574219</c:v>
                </c:pt>
                <c:pt idx="125116">
                  <c:v>38.4521484</c:v>
                </c:pt>
                <c:pt idx="125117">
                  <c:v>79.8339844</c:v>
                </c:pt>
                <c:pt idx="125118">
                  <c:v>103.637695</c:v>
                </c:pt>
                <c:pt idx="125119">
                  <c:v>102.050781</c:v>
                </c:pt>
                <c:pt idx="125120">
                  <c:v>69.7021484</c:v>
                </c:pt>
                <c:pt idx="125121">
                  <c:v>23.9257812</c:v>
                </c:pt>
                <c:pt idx="125122">
                  <c:v>-31.25</c:v>
                </c:pt>
                <c:pt idx="125123">
                  <c:v>-81.29882809999998</c:v>
                </c:pt>
                <c:pt idx="125124">
                  <c:v>-105.59082</c:v>
                </c:pt>
                <c:pt idx="125125">
                  <c:v>-109.130859</c:v>
                </c:pt>
                <c:pt idx="125126">
                  <c:v>-73.48632809999998</c:v>
                </c:pt>
                <c:pt idx="125127">
                  <c:v>-22.3388672</c:v>
                </c:pt>
                <c:pt idx="125128">
                  <c:v>25.390625</c:v>
                </c:pt>
                <c:pt idx="125129">
                  <c:v>78.9794922</c:v>
                </c:pt>
                <c:pt idx="125130">
                  <c:v>104.248047</c:v>
                </c:pt>
                <c:pt idx="125131">
                  <c:v>106.811523</c:v>
                </c:pt>
                <c:pt idx="125132">
                  <c:v>85.6933594</c:v>
                </c:pt>
                <c:pt idx="125133">
                  <c:v>33.44726559999999</c:v>
                </c:pt>
                <c:pt idx="125134">
                  <c:v>-25.390625</c:v>
                </c:pt>
                <c:pt idx="125135">
                  <c:v>-72.50976559999998</c:v>
                </c:pt>
                <c:pt idx="125136">
                  <c:v>-99.85351559999998</c:v>
                </c:pt>
                <c:pt idx="125137">
                  <c:v>-99.9755859</c:v>
                </c:pt>
                <c:pt idx="125138">
                  <c:v>-78.6132812</c:v>
                </c:pt>
                <c:pt idx="125139">
                  <c:v>-28.9306641</c:v>
                </c:pt>
                <c:pt idx="125140">
                  <c:v>27.7099609</c:v>
                </c:pt>
                <c:pt idx="125141">
                  <c:v>76.4160156</c:v>
                </c:pt>
                <c:pt idx="125142">
                  <c:v>101.318359</c:v>
                </c:pt>
                <c:pt idx="125143">
                  <c:v>98.38867190000001</c:v>
                </c:pt>
                <c:pt idx="125144">
                  <c:v>76.9042969</c:v>
                </c:pt>
                <c:pt idx="125145">
                  <c:v>29.9072266</c:v>
                </c:pt>
                <c:pt idx="125146">
                  <c:v>-26.4892578</c:v>
                </c:pt>
                <c:pt idx="125147">
                  <c:v>-76.9042969</c:v>
                </c:pt>
                <c:pt idx="125148">
                  <c:v>-97.77832029999998</c:v>
                </c:pt>
                <c:pt idx="125149">
                  <c:v>-101.928711</c:v>
                </c:pt>
                <c:pt idx="125150">
                  <c:v>-81.17675779999993</c:v>
                </c:pt>
                <c:pt idx="125151">
                  <c:v>-38.0859375</c:v>
                </c:pt>
                <c:pt idx="125152">
                  <c:v>11.3525391</c:v>
                </c:pt>
                <c:pt idx="125153">
                  <c:v>61.7675781</c:v>
                </c:pt>
                <c:pt idx="125154">
                  <c:v>97.90039059999998</c:v>
                </c:pt>
                <c:pt idx="125155">
                  <c:v>101.44043</c:v>
                </c:pt>
                <c:pt idx="125156">
                  <c:v>83.12988279999993</c:v>
                </c:pt>
                <c:pt idx="125157">
                  <c:v>43.9453125</c:v>
                </c:pt>
                <c:pt idx="125158">
                  <c:v>-18.3105469</c:v>
                </c:pt>
                <c:pt idx="125159">
                  <c:v>-55.6640625</c:v>
                </c:pt>
                <c:pt idx="125160">
                  <c:v>-91.55273440000001</c:v>
                </c:pt>
                <c:pt idx="125161">
                  <c:v>-108.154297</c:v>
                </c:pt>
                <c:pt idx="125162">
                  <c:v>-88.9892578</c:v>
                </c:pt>
                <c:pt idx="125163">
                  <c:v>-50.0488281</c:v>
                </c:pt>
                <c:pt idx="125164">
                  <c:v>5.73730469</c:v>
                </c:pt>
                <c:pt idx="125165">
                  <c:v>57.8613281</c:v>
                </c:pt>
                <c:pt idx="125166">
                  <c:v>94.97070309999998</c:v>
                </c:pt>
                <c:pt idx="125167">
                  <c:v>104.980469</c:v>
                </c:pt>
                <c:pt idx="125168">
                  <c:v>91.796875</c:v>
                </c:pt>
                <c:pt idx="125169">
                  <c:v>51.2695312</c:v>
                </c:pt>
                <c:pt idx="125170">
                  <c:v>-1.34277344</c:v>
                </c:pt>
                <c:pt idx="125171">
                  <c:v>-52.0019531</c:v>
                </c:pt>
                <c:pt idx="125172">
                  <c:v>-87.5244141</c:v>
                </c:pt>
                <c:pt idx="125173">
                  <c:v>-95.3369141</c:v>
                </c:pt>
                <c:pt idx="125174">
                  <c:v>-98.38867190000001</c:v>
                </c:pt>
                <c:pt idx="125175">
                  <c:v>-65.7958984</c:v>
                </c:pt>
                <c:pt idx="125176">
                  <c:v>-5.73730469</c:v>
                </c:pt>
                <c:pt idx="125177">
                  <c:v>43.5791016</c:v>
                </c:pt>
                <c:pt idx="125178">
                  <c:v>90.94238279999998</c:v>
                </c:pt>
                <c:pt idx="125179">
                  <c:v>115.478516</c:v>
                </c:pt>
                <c:pt idx="125180">
                  <c:v>95.0927734</c:v>
                </c:pt>
                <c:pt idx="125181">
                  <c:v>62.1337891</c:v>
                </c:pt>
                <c:pt idx="125182">
                  <c:v>5.615234379999995</c:v>
                </c:pt>
                <c:pt idx="125183">
                  <c:v>-49.3164062</c:v>
                </c:pt>
                <c:pt idx="125184">
                  <c:v>-79.7119141</c:v>
                </c:pt>
                <c:pt idx="125185">
                  <c:v>-104.125977</c:v>
                </c:pt>
                <c:pt idx="125186">
                  <c:v>-97.0458984</c:v>
                </c:pt>
                <c:pt idx="125187">
                  <c:v>-66.0400391</c:v>
                </c:pt>
                <c:pt idx="125188">
                  <c:v>-14.1601562</c:v>
                </c:pt>
                <c:pt idx="125189">
                  <c:v>44.1894531</c:v>
                </c:pt>
                <c:pt idx="125190">
                  <c:v>84.4726562</c:v>
                </c:pt>
                <c:pt idx="125191">
                  <c:v>107.666016</c:v>
                </c:pt>
                <c:pt idx="125192">
                  <c:v>91.0644531</c:v>
                </c:pt>
                <c:pt idx="125193">
                  <c:v>66.52832029999998</c:v>
                </c:pt>
                <c:pt idx="125194">
                  <c:v>16.6015625</c:v>
                </c:pt>
                <c:pt idx="125195">
                  <c:v>-37.5976562</c:v>
                </c:pt>
                <c:pt idx="125196">
                  <c:v>-82.88574219999992</c:v>
                </c:pt>
                <c:pt idx="125197">
                  <c:v>-107.910156</c:v>
                </c:pt>
                <c:pt idx="125198">
                  <c:v>-98.9990234</c:v>
                </c:pt>
                <c:pt idx="125199">
                  <c:v>-69.45800779999998</c:v>
                </c:pt>
                <c:pt idx="125200">
                  <c:v>-16.4794922</c:v>
                </c:pt>
                <c:pt idx="125201">
                  <c:v>32.3486328</c:v>
                </c:pt>
                <c:pt idx="125202">
                  <c:v>73.3642578</c:v>
                </c:pt>
                <c:pt idx="125203">
                  <c:v>104.858398</c:v>
                </c:pt>
                <c:pt idx="125204">
                  <c:v>101.806641</c:v>
                </c:pt>
                <c:pt idx="125205">
                  <c:v>68.9697266</c:v>
                </c:pt>
                <c:pt idx="125206">
                  <c:v>29.6630859</c:v>
                </c:pt>
                <c:pt idx="125207">
                  <c:v>-24.4140625</c:v>
                </c:pt>
                <c:pt idx="125208">
                  <c:v>-74.21875</c:v>
                </c:pt>
                <c:pt idx="125209">
                  <c:v>-99.4873047</c:v>
                </c:pt>
                <c:pt idx="125210">
                  <c:v>-95.2148438</c:v>
                </c:pt>
                <c:pt idx="125211">
                  <c:v>-76.9042969</c:v>
                </c:pt>
                <c:pt idx="125212">
                  <c:v>-28.3203125</c:v>
                </c:pt>
                <c:pt idx="125213">
                  <c:v>28.44238279999998</c:v>
                </c:pt>
                <c:pt idx="125214">
                  <c:v>73.48632809999998</c:v>
                </c:pt>
                <c:pt idx="125215">
                  <c:v>99.4873047</c:v>
                </c:pt>
                <c:pt idx="125216">
                  <c:v>110.107422</c:v>
                </c:pt>
                <c:pt idx="125217">
                  <c:v>78.8574219</c:v>
                </c:pt>
                <c:pt idx="125218">
                  <c:v>45.7763672</c:v>
                </c:pt>
                <c:pt idx="125219">
                  <c:v>-12.9394531</c:v>
                </c:pt>
                <c:pt idx="125220">
                  <c:v>-68.2373047</c:v>
                </c:pt>
                <c:pt idx="125221">
                  <c:v>-91.6748047</c:v>
                </c:pt>
                <c:pt idx="125222">
                  <c:v>-99.9755859</c:v>
                </c:pt>
                <c:pt idx="125223">
                  <c:v>-83.8623047</c:v>
                </c:pt>
                <c:pt idx="125224">
                  <c:v>-39.4287109</c:v>
                </c:pt>
                <c:pt idx="125225">
                  <c:v>14.5263672</c:v>
                </c:pt>
                <c:pt idx="125226">
                  <c:v>67.7490234</c:v>
                </c:pt>
                <c:pt idx="125227">
                  <c:v>99.85351559999998</c:v>
                </c:pt>
                <c:pt idx="125228">
                  <c:v>104.125977</c:v>
                </c:pt>
                <c:pt idx="125229">
                  <c:v>85.5712891</c:v>
                </c:pt>
                <c:pt idx="125230">
                  <c:v>45.5322266</c:v>
                </c:pt>
                <c:pt idx="125231">
                  <c:v>-12.0849609</c:v>
                </c:pt>
                <c:pt idx="125232">
                  <c:v>-59.5703125</c:v>
                </c:pt>
                <c:pt idx="125233">
                  <c:v>-95.0927734</c:v>
                </c:pt>
                <c:pt idx="125234">
                  <c:v>-103.759766</c:v>
                </c:pt>
                <c:pt idx="125235">
                  <c:v>-85.8154297</c:v>
                </c:pt>
                <c:pt idx="125236">
                  <c:v>-50.0488281</c:v>
                </c:pt>
                <c:pt idx="125237">
                  <c:v>6.95800781</c:v>
                </c:pt>
                <c:pt idx="125238">
                  <c:v>63.7207031</c:v>
                </c:pt>
                <c:pt idx="125239">
                  <c:v>91.6748047</c:v>
                </c:pt>
                <c:pt idx="125240">
                  <c:v>103.149414</c:v>
                </c:pt>
                <c:pt idx="125241">
                  <c:v>91.55273440000001</c:v>
                </c:pt>
                <c:pt idx="125242">
                  <c:v>58.4716797</c:v>
                </c:pt>
                <c:pt idx="125243">
                  <c:v>-8.91113281</c:v>
                </c:pt>
                <c:pt idx="125244">
                  <c:v>-56.2744141</c:v>
                </c:pt>
                <c:pt idx="125245">
                  <c:v>-93.6279297</c:v>
                </c:pt>
                <c:pt idx="125246">
                  <c:v>-110.595703</c:v>
                </c:pt>
                <c:pt idx="125247">
                  <c:v>-103.393555</c:v>
                </c:pt>
                <c:pt idx="125248">
                  <c:v>-59.4482422</c:v>
                </c:pt>
                <c:pt idx="125249">
                  <c:v>-1.22070312</c:v>
                </c:pt>
                <c:pt idx="125250">
                  <c:v>46.5087891</c:v>
                </c:pt>
                <c:pt idx="125251">
                  <c:v>86.5478516</c:v>
                </c:pt>
                <c:pt idx="125252">
                  <c:v>104.614258</c:v>
                </c:pt>
                <c:pt idx="125253">
                  <c:v>91.6748047</c:v>
                </c:pt>
                <c:pt idx="125254">
                  <c:v>57.4951172</c:v>
                </c:pt>
                <c:pt idx="125255">
                  <c:v>6.59179688</c:v>
                </c:pt>
                <c:pt idx="125256">
                  <c:v>-49.6826172</c:v>
                </c:pt>
                <c:pt idx="125257">
                  <c:v>-85.20507809999994</c:v>
                </c:pt>
                <c:pt idx="125258">
                  <c:v>-111.083984</c:v>
                </c:pt>
                <c:pt idx="125259">
                  <c:v>-98.0224609</c:v>
                </c:pt>
                <c:pt idx="125260">
                  <c:v>-60.3027344</c:v>
                </c:pt>
                <c:pt idx="125261">
                  <c:v>-5.73730469</c:v>
                </c:pt>
                <c:pt idx="125262">
                  <c:v>52.1240234</c:v>
                </c:pt>
                <c:pt idx="125263">
                  <c:v>78.4912109</c:v>
                </c:pt>
                <c:pt idx="125264">
                  <c:v>102.539062</c:v>
                </c:pt>
                <c:pt idx="125265">
                  <c:v>94.1162109</c:v>
                </c:pt>
                <c:pt idx="125266">
                  <c:v>60.9130859</c:v>
                </c:pt>
                <c:pt idx="125267">
                  <c:v>14.8925781</c:v>
                </c:pt>
                <c:pt idx="125268">
                  <c:v>-42.6025391</c:v>
                </c:pt>
                <c:pt idx="125269">
                  <c:v>-85.5712891</c:v>
                </c:pt>
                <c:pt idx="125270">
                  <c:v>-107.666016</c:v>
                </c:pt>
                <c:pt idx="125271">
                  <c:v>-99.60937499999996</c:v>
                </c:pt>
                <c:pt idx="125272">
                  <c:v>-69.7021484</c:v>
                </c:pt>
                <c:pt idx="125273">
                  <c:v>-21.6064453</c:v>
                </c:pt>
                <c:pt idx="125274">
                  <c:v>33.44726559999999</c:v>
                </c:pt>
                <c:pt idx="125275">
                  <c:v>83.6181641</c:v>
                </c:pt>
                <c:pt idx="125276">
                  <c:v>104.003906</c:v>
                </c:pt>
                <c:pt idx="125277">
                  <c:v>101.196289</c:v>
                </c:pt>
                <c:pt idx="125278">
                  <c:v>66.7724609</c:v>
                </c:pt>
                <c:pt idx="125279">
                  <c:v>19.2871094</c:v>
                </c:pt>
                <c:pt idx="125280">
                  <c:v>-33.81347659999999</c:v>
                </c:pt>
                <c:pt idx="125281">
                  <c:v>-84.9609375</c:v>
                </c:pt>
                <c:pt idx="125282">
                  <c:v>-99.60937499999996</c:v>
                </c:pt>
                <c:pt idx="125283">
                  <c:v>-94.4824219</c:v>
                </c:pt>
                <c:pt idx="125284">
                  <c:v>-73.9746094</c:v>
                </c:pt>
                <c:pt idx="125285">
                  <c:v>-28.9306641</c:v>
                </c:pt>
                <c:pt idx="125286">
                  <c:v>27.34375</c:v>
                </c:pt>
                <c:pt idx="125287">
                  <c:v>77.5146484</c:v>
                </c:pt>
                <c:pt idx="125288">
                  <c:v>102.905273</c:v>
                </c:pt>
                <c:pt idx="125289">
                  <c:v>98.38867190000001</c:v>
                </c:pt>
                <c:pt idx="125290">
                  <c:v>80.32226559999998</c:v>
                </c:pt>
                <c:pt idx="125291">
                  <c:v>36.4990234</c:v>
                </c:pt>
                <c:pt idx="125292">
                  <c:v>-24.4140625</c:v>
                </c:pt>
                <c:pt idx="125293">
                  <c:v>-72.87597659999993</c:v>
                </c:pt>
                <c:pt idx="125294">
                  <c:v>-102.050781</c:v>
                </c:pt>
                <c:pt idx="125295">
                  <c:v>-104.370117</c:v>
                </c:pt>
                <c:pt idx="125296">
                  <c:v>-79.7119141</c:v>
                </c:pt>
                <c:pt idx="125297">
                  <c:v>-32.9589844</c:v>
                </c:pt>
                <c:pt idx="125298">
                  <c:v>16.2353516</c:v>
                </c:pt>
                <c:pt idx="125299">
                  <c:v>60.18066409999999</c:v>
                </c:pt>
                <c:pt idx="125300">
                  <c:v>94.2382812</c:v>
                </c:pt>
                <c:pt idx="125301">
                  <c:v>101.928711</c:v>
                </c:pt>
                <c:pt idx="125302">
                  <c:v>81.4208984</c:v>
                </c:pt>
                <c:pt idx="125303">
                  <c:v>35.8886719</c:v>
                </c:pt>
                <c:pt idx="125304">
                  <c:v>-16.9677734</c:v>
                </c:pt>
                <c:pt idx="125305">
                  <c:v>-57.3730469</c:v>
                </c:pt>
                <c:pt idx="125306">
                  <c:v>-95.703125</c:v>
                </c:pt>
                <c:pt idx="125307">
                  <c:v>-106.811523</c:v>
                </c:pt>
                <c:pt idx="125308">
                  <c:v>-81.29882809999998</c:v>
                </c:pt>
                <c:pt idx="125309">
                  <c:v>-50.0488281</c:v>
                </c:pt>
                <c:pt idx="125310">
                  <c:v>3.78417969</c:v>
                </c:pt>
                <c:pt idx="125311">
                  <c:v>58.3496094</c:v>
                </c:pt>
                <c:pt idx="125312">
                  <c:v>88.8671875</c:v>
                </c:pt>
                <c:pt idx="125313">
                  <c:v>98.1445312</c:v>
                </c:pt>
                <c:pt idx="125314">
                  <c:v>81.7871094</c:v>
                </c:pt>
                <c:pt idx="125315">
                  <c:v>46.7529297</c:v>
                </c:pt>
                <c:pt idx="125316">
                  <c:v>-13.5498047</c:v>
                </c:pt>
                <c:pt idx="125317">
                  <c:v>-65.0634766</c:v>
                </c:pt>
                <c:pt idx="125318">
                  <c:v>-96.80175779999998</c:v>
                </c:pt>
                <c:pt idx="125319">
                  <c:v>-102.416992</c:v>
                </c:pt>
                <c:pt idx="125320">
                  <c:v>-94.4824219</c:v>
                </c:pt>
                <c:pt idx="125321">
                  <c:v>-54.0771484</c:v>
                </c:pt>
                <c:pt idx="125322">
                  <c:v>0.610351562</c:v>
                </c:pt>
                <c:pt idx="125323">
                  <c:v>54.32128909999999</c:v>
                </c:pt>
                <c:pt idx="125324">
                  <c:v>95.4589844</c:v>
                </c:pt>
                <c:pt idx="125325">
                  <c:v>101.806641</c:v>
                </c:pt>
                <c:pt idx="125326">
                  <c:v>90.6982422</c:v>
                </c:pt>
                <c:pt idx="125327">
                  <c:v>59.81445309999999</c:v>
                </c:pt>
                <c:pt idx="125328">
                  <c:v>9.155273439999998</c:v>
                </c:pt>
                <c:pt idx="125329">
                  <c:v>-43.2128906</c:v>
                </c:pt>
                <c:pt idx="125330">
                  <c:v>-86.6699219</c:v>
                </c:pt>
                <c:pt idx="125331">
                  <c:v>-111.083984</c:v>
                </c:pt>
                <c:pt idx="125332">
                  <c:v>-95.703125</c:v>
                </c:pt>
                <c:pt idx="125333">
                  <c:v>-52.734375</c:v>
                </c:pt>
                <c:pt idx="125334">
                  <c:v>-10.4980469</c:v>
                </c:pt>
                <c:pt idx="125335">
                  <c:v>45.2880859</c:v>
                </c:pt>
                <c:pt idx="125336">
                  <c:v>86.7919922</c:v>
                </c:pt>
                <c:pt idx="125337">
                  <c:v>98.87695309999998</c:v>
                </c:pt>
                <c:pt idx="125338">
                  <c:v>89.9658203</c:v>
                </c:pt>
                <c:pt idx="125339">
                  <c:v>64.9414062</c:v>
                </c:pt>
                <c:pt idx="125340">
                  <c:v>17.9443359</c:v>
                </c:pt>
                <c:pt idx="125341">
                  <c:v>-47.4853516</c:v>
                </c:pt>
                <c:pt idx="125342">
                  <c:v>-85.9375</c:v>
                </c:pt>
                <c:pt idx="125343">
                  <c:v>-105.712891</c:v>
                </c:pt>
                <c:pt idx="125344">
                  <c:v>-93.01757809999998</c:v>
                </c:pt>
                <c:pt idx="125345">
                  <c:v>-61.4013672</c:v>
                </c:pt>
                <c:pt idx="125346">
                  <c:v>-17.7001953</c:v>
                </c:pt>
                <c:pt idx="125347">
                  <c:v>39.4287109</c:v>
                </c:pt>
                <c:pt idx="125348">
                  <c:v>77.0263672</c:v>
                </c:pt>
                <c:pt idx="125349">
                  <c:v>102.050781</c:v>
                </c:pt>
                <c:pt idx="125350">
                  <c:v>100.952148</c:v>
                </c:pt>
                <c:pt idx="125351">
                  <c:v>70.4345703</c:v>
                </c:pt>
                <c:pt idx="125352">
                  <c:v>22.8271484</c:v>
                </c:pt>
                <c:pt idx="125353">
                  <c:v>-36.3769531</c:v>
                </c:pt>
                <c:pt idx="125354">
                  <c:v>-84.3505859</c:v>
                </c:pt>
                <c:pt idx="125355">
                  <c:v>-102.539062</c:v>
                </c:pt>
                <c:pt idx="125356">
                  <c:v>-95.0927734</c:v>
                </c:pt>
                <c:pt idx="125357">
                  <c:v>-63.9648438</c:v>
                </c:pt>
                <c:pt idx="125358">
                  <c:v>-17.8222656</c:v>
                </c:pt>
                <c:pt idx="125359">
                  <c:v>33.5693359</c:v>
                </c:pt>
                <c:pt idx="125360">
                  <c:v>82.88574219999992</c:v>
                </c:pt>
                <c:pt idx="125361">
                  <c:v>106.689453</c:v>
                </c:pt>
                <c:pt idx="125362">
                  <c:v>100.708008</c:v>
                </c:pt>
                <c:pt idx="125363">
                  <c:v>71.1669922</c:v>
                </c:pt>
                <c:pt idx="125364">
                  <c:v>32.4707031</c:v>
                </c:pt>
                <c:pt idx="125365">
                  <c:v>-27.5878906</c:v>
                </c:pt>
                <c:pt idx="125366">
                  <c:v>-78.0029297</c:v>
                </c:pt>
                <c:pt idx="125367">
                  <c:v>-96.5576172</c:v>
                </c:pt>
                <c:pt idx="125368">
                  <c:v>-101.5625</c:v>
                </c:pt>
                <c:pt idx="125369">
                  <c:v>-82.5195312</c:v>
                </c:pt>
                <c:pt idx="125370">
                  <c:v>-31.7382812</c:v>
                </c:pt>
                <c:pt idx="125371">
                  <c:v>28.1982422</c:v>
                </c:pt>
                <c:pt idx="125372">
                  <c:v>67.7490234</c:v>
                </c:pt>
                <c:pt idx="125373">
                  <c:v>98.5107422</c:v>
                </c:pt>
                <c:pt idx="125374">
                  <c:v>104.003906</c:v>
                </c:pt>
                <c:pt idx="125375">
                  <c:v>81.7871094</c:v>
                </c:pt>
                <c:pt idx="125376">
                  <c:v>38.4521484</c:v>
                </c:pt>
                <c:pt idx="125377">
                  <c:v>-17.7001953</c:v>
                </c:pt>
                <c:pt idx="125378">
                  <c:v>-66.40625</c:v>
                </c:pt>
                <c:pt idx="125379">
                  <c:v>-98.5107422</c:v>
                </c:pt>
                <c:pt idx="125380">
                  <c:v>-106.689453</c:v>
                </c:pt>
                <c:pt idx="125381">
                  <c:v>-82.5195312</c:v>
                </c:pt>
                <c:pt idx="125382">
                  <c:v>-38.6962891</c:v>
                </c:pt>
                <c:pt idx="125383">
                  <c:v>12.5732422</c:v>
                </c:pt>
                <c:pt idx="125384">
                  <c:v>66.1621094</c:v>
                </c:pt>
                <c:pt idx="125385">
                  <c:v>90.4541016</c:v>
                </c:pt>
                <c:pt idx="125386">
                  <c:v>103.637695</c:v>
                </c:pt>
                <c:pt idx="125387">
                  <c:v>84.8388672</c:v>
                </c:pt>
                <c:pt idx="125388">
                  <c:v>40.0390625</c:v>
                </c:pt>
                <c:pt idx="125389">
                  <c:v>-6.95800781</c:v>
                </c:pt>
                <c:pt idx="125390">
                  <c:v>-60.546875</c:v>
                </c:pt>
                <c:pt idx="125391">
                  <c:v>-92.89550779999998</c:v>
                </c:pt>
                <c:pt idx="125392">
                  <c:v>-100.097656</c:v>
                </c:pt>
                <c:pt idx="125393">
                  <c:v>-83.7402344</c:v>
                </c:pt>
                <c:pt idx="125394">
                  <c:v>-50.4150391</c:v>
                </c:pt>
                <c:pt idx="125395">
                  <c:v>0.732421875</c:v>
                </c:pt>
                <c:pt idx="125396">
                  <c:v>48.7060547</c:v>
                </c:pt>
                <c:pt idx="125397">
                  <c:v>92.5292969</c:v>
                </c:pt>
                <c:pt idx="125398">
                  <c:v>110.595703</c:v>
                </c:pt>
                <c:pt idx="125399">
                  <c:v>88.37890619999993</c:v>
                </c:pt>
                <c:pt idx="125400">
                  <c:v>53.34472659999999</c:v>
                </c:pt>
                <c:pt idx="125401">
                  <c:v>-0.48828125</c:v>
                </c:pt>
                <c:pt idx="125402">
                  <c:v>-60.3027344</c:v>
                </c:pt>
                <c:pt idx="125403">
                  <c:v>-91.55273440000001</c:v>
                </c:pt>
                <c:pt idx="125404">
                  <c:v>-111.694336</c:v>
                </c:pt>
                <c:pt idx="125405">
                  <c:v>-98.2666016</c:v>
                </c:pt>
                <c:pt idx="125406">
                  <c:v>-53.7109375</c:v>
                </c:pt>
                <c:pt idx="125407">
                  <c:v>2.44140625</c:v>
                </c:pt>
                <c:pt idx="125408">
                  <c:v>48.4619141</c:v>
                </c:pt>
                <c:pt idx="125409">
                  <c:v>84.3505859</c:v>
                </c:pt>
                <c:pt idx="125410">
                  <c:v>106.445312</c:v>
                </c:pt>
                <c:pt idx="125411">
                  <c:v>97.90039059999998</c:v>
                </c:pt>
                <c:pt idx="125412">
                  <c:v>59.9365234</c:v>
                </c:pt>
                <c:pt idx="125413">
                  <c:v>8.544921879999997</c:v>
                </c:pt>
                <c:pt idx="125414">
                  <c:v>-43.5791016</c:v>
                </c:pt>
                <c:pt idx="125415">
                  <c:v>-87.7685547</c:v>
                </c:pt>
                <c:pt idx="125416">
                  <c:v>-107.421875</c:v>
                </c:pt>
                <c:pt idx="125417">
                  <c:v>-88.62304690000001</c:v>
                </c:pt>
                <c:pt idx="125418">
                  <c:v>-59.9365234</c:v>
                </c:pt>
                <c:pt idx="125419">
                  <c:v>-15.3808594</c:v>
                </c:pt>
                <c:pt idx="125420">
                  <c:v>41.015625</c:v>
                </c:pt>
                <c:pt idx="125421">
                  <c:v>88.2568359</c:v>
                </c:pt>
                <c:pt idx="125422">
                  <c:v>108.642578</c:v>
                </c:pt>
                <c:pt idx="125423">
                  <c:v>99.7314453</c:v>
                </c:pt>
                <c:pt idx="125424">
                  <c:v>61.15722659999999</c:v>
                </c:pt>
                <c:pt idx="125425">
                  <c:v>6.835937499999997</c:v>
                </c:pt>
                <c:pt idx="125426">
                  <c:v>-37.5976562</c:v>
                </c:pt>
                <c:pt idx="125427">
                  <c:v>-82.88574219999992</c:v>
                </c:pt>
                <c:pt idx="125428">
                  <c:v>-106.567383</c:v>
                </c:pt>
                <c:pt idx="125429">
                  <c:v>-101.196289</c:v>
                </c:pt>
                <c:pt idx="125430">
                  <c:v>-71.0449219</c:v>
                </c:pt>
                <c:pt idx="125431">
                  <c:v>-18.4326172</c:v>
                </c:pt>
                <c:pt idx="125432">
                  <c:v>31.98242189999997</c:v>
                </c:pt>
                <c:pt idx="125433">
                  <c:v>75.19531249999996</c:v>
                </c:pt>
                <c:pt idx="125434">
                  <c:v>107.788086</c:v>
                </c:pt>
                <c:pt idx="125435">
                  <c:v>100.585938</c:v>
                </c:pt>
                <c:pt idx="125436">
                  <c:v>74.5849609</c:v>
                </c:pt>
                <c:pt idx="125437">
                  <c:v>23.4375</c:v>
                </c:pt>
                <c:pt idx="125438">
                  <c:v>-36.7431641</c:v>
                </c:pt>
                <c:pt idx="125439">
                  <c:v>-81.66503909999996</c:v>
                </c:pt>
                <c:pt idx="125440">
                  <c:v>-104.614258</c:v>
                </c:pt>
                <c:pt idx="125441">
                  <c:v>-101.928711</c:v>
                </c:pt>
                <c:pt idx="125442">
                  <c:v>-76.7822266</c:v>
                </c:pt>
                <c:pt idx="125443">
                  <c:v>-32.5927734</c:v>
                </c:pt>
                <c:pt idx="125444">
                  <c:v>30.0292969</c:v>
                </c:pt>
                <c:pt idx="125445">
                  <c:v>78.2470703</c:v>
                </c:pt>
                <c:pt idx="125446">
                  <c:v>105.102539</c:v>
                </c:pt>
                <c:pt idx="125447">
                  <c:v>108.764648</c:v>
                </c:pt>
                <c:pt idx="125448">
                  <c:v>79.1015625</c:v>
                </c:pt>
                <c:pt idx="125449">
                  <c:v>39.30664059999999</c:v>
                </c:pt>
                <c:pt idx="125450">
                  <c:v>-16.1132812</c:v>
                </c:pt>
                <c:pt idx="125451">
                  <c:v>-74.5849609</c:v>
                </c:pt>
                <c:pt idx="125452">
                  <c:v>-101.196289</c:v>
                </c:pt>
                <c:pt idx="125453">
                  <c:v>-106.079102</c:v>
                </c:pt>
                <c:pt idx="125454">
                  <c:v>-79.9560547</c:v>
                </c:pt>
                <c:pt idx="125455">
                  <c:v>-29.7851562</c:v>
                </c:pt>
                <c:pt idx="125456">
                  <c:v>20.6298828</c:v>
                </c:pt>
                <c:pt idx="125457">
                  <c:v>71.1669922</c:v>
                </c:pt>
                <c:pt idx="125458">
                  <c:v>102.172852</c:v>
                </c:pt>
                <c:pt idx="125459">
                  <c:v>110.473633</c:v>
                </c:pt>
                <c:pt idx="125460">
                  <c:v>86.9140625</c:v>
                </c:pt>
                <c:pt idx="125461">
                  <c:v>38.9404297</c:v>
                </c:pt>
                <c:pt idx="125462">
                  <c:v>-6.835937499999997</c:v>
                </c:pt>
                <c:pt idx="125463">
                  <c:v>-61.7675781</c:v>
                </c:pt>
                <c:pt idx="125464">
                  <c:v>-94.84863279999998</c:v>
                </c:pt>
                <c:pt idx="125465">
                  <c:v>-99.60937499999996</c:v>
                </c:pt>
                <c:pt idx="125466">
                  <c:v>-83.12988279999993</c:v>
                </c:pt>
                <c:pt idx="125467">
                  <c:v>-48.4619141</c:v>
                </c:pt>
                <c:pt idx="125468">
                  <c:v>7.08007812</c:v>
                </c:pt>
                <c:pt idx="125469">
                  <c:v>50.1708984</c:v>
                </c:pt>
                <c:pt idx="125470">
                  <c:v>91.796875</c:v>
                </c:pt>
                <c:pt idx="125471">
                  <c:v>105.102539</c:v>
                </c:pt>
                <c:pt idx="125472">
                  <c:v>87.7685547</c:v>
                </c:pt>
                <c:pt idx="125473">
                  <c:v>49.1943359</c:v>
                </c:pt>
                <c:pt idx="125474">
                  <c:v>-2.9296875</c:v>
                </c:pt>
                <c:pt idx="125475">
                  <c:v>-58.7158203</c:v>
                </c:pt>
                <c:pt idx="125476">
                  <c:v>-95.82519529999998</c:v>
                </c:pt>
                <c:pt idx="125477">
                  <c:v>-105.712891</c:v>
                </c:pt>
                <c:pt idx="125478">
                  <c:v>-93.01757809999998</c:v>
                </c:pt>
                <c:pt idx="125479">
                  <c:v>-54.6875</c:v>
                </c:pt>
                <c:pt idx="125480">
                  <c:v>-4.882812499999997</c:v>
                </c:pt>
                <c:pt idx="125481">
                  <c:v>54.0771484</c:v>
                </c:pt>
                <c:pt idx="125482">
                  <c:v>98.2666016</c:v>
                </c:pt>
                <c:pt idx="125483">
                  <c:v>112.548828</c:v>
                </c:pt>
                <c:pt idx="125484">
                  <c:v>91.6748047</c:v>
                </c:pt>
                <c:pt idx="125485">
                  <c:v>59.9365234</c:v>
                </c:pt>
                <c:pt idx="125486">
                  <c:v>6.59179688</c:v>
                </c:pt>
                <c:pt idx="125487">
                  <c:v>-46.875</c:v>
                </c:pt>
                <c:pt idx="125488">
                  <c:v>-87.890625</c:v>
                </c:pt>
                <c:pt idx="125489">
                  <c:v>-108.276367</c:v>
                </c:pt>
                <c:pt idx="125490">
                  <c:v>-95.703125</c:v>
                </c:pt>
                <c:pt idx="125491">
                  <c:v>-67.7490234</c:v>
                </c:pt>
                <c:pt idx="125492">
                  <c:v>-8.91113281</c:v>
                </c:pt>
                <c:pt idx="125493">
                  <c:v>50.2929688</c:v>
                </c:pt>
                <c:pt idx="125494">
                  <c:v>88.13476559999998</c:v>
                </c:pt>
                <c:pt idx="125495">
                  <c:v>104.614258</c:v>
                </c:pt>
                <c:pt idx="125496">
                  <c:v>93.38378909999996</c:v>
                </c:pt>
                <c:pt idx="125497">
                  <c:v>60.6689453</c:v>
                </c:pt>
                <c:pt idx="125498">
                  <c:v>10.0097656</c:v>
                </c:pt>
                <c:pt idx="125499">
                  <c:v>-38.9404297</c:v>
                </c:pt>
                <c:pt idx="125500">
                  <c:v>-86.9140625</c:v>
                </c:pt>
                <c:pt idx="125501">
                  <c:v>-107.666016</c:v>
                </c:pt>
                <c:pt idx="125502">
                  <c:v>-98.2666016</c:v>
                </c:pt>
                <c:pt idx="125503">
                  <c:v>-70.0683594</c:v>
                </c:pt>
                <c:pt idx="125504">
                  <c:v>-21.3623047</c:v>
                </c:pt>
                <c:pt idx="125505">
                  <c:v>35.4003906</c:v>
                </c:pt>
                <c:pt idx="125506">
                  <c:v>78.36914059999998</c:v>
                </c:pt>
                <c:pt idx="125507">
                  <c:v>103.393555</c:v>
                </c:pt>
                <c:pt idx="125508">
                  <c:v>101.68457</c:v>
                </c:pt>
                <c:pt idx="125509">
                  <c:v>69.58007809999994</c:v>
                </c:pt>
                <c:pt idx="125510">
                  <c:v>21.2402344</c:v>
                </c:pt>
                <c:pt idx="125511">
                  <c:v>-30.2734375</c:v>
                </c:pt>
                <c:pt idx="125512">
                  <c:v>-79.7119141</c:v>
                </c:pt>
                <c:pt idx="125513">
                  <c:v>-107.666016</c:v>
                </c:pt>
                <c:pt idx="125514">
                  <c:v>-104.003906</c:v>
                </c:pt>
                <c:pt idx="125515">
                  <c:v>-72.87597659999993</c:v>
                </c:pt>
                <c:pt idx="125516">
                  <c:v>-27.34375</c:v>
                </c:pt>
                <c:pt idx="125517">
                  <c:v>26.0009766</c:v>
                </c:pt>
                <c:pt idx="125518">
                  <c:v>74.5849609</c:v>
                </c:pt>
                <c:pt idx="125519">
                  <c:v>103.149414</c:v>
                </c:pt>
                <c:pt idx="125520">
                  <c:v>99.1210938</c:v>
                </c:pt>
                <c:pt idx="125521">
                  <c:v>78.6132812</c:v>
                </c:pt>
                <c:pt idx="125522">
                  <c:v>36.7431641</c:v>
                </c:pt>
                <c:pt idx="125523">
                  <c:v>-21.7285156</c:v>
                </c:pt>
                <c:pt idx="125524">
                  <c:v>-69.8242188</c:v>
                </c:pt>
                <c:pt idx="125525">
                  <c:v>-97.4121094</c:v>
                </c:pt>
                <c:pt idx="125526">
                  <c:v>-110.961914</c:v>
                </c:pt>
                <c:pt idx="125527">
                  <c:v>-85.20507809999994</c:v>
                </c:pt>
                <c:pt idx="125528">
                  <c:v>-37.3535156</c:v>
                </c:pt>
                <c:pt idx="125529">
                  <c:v>20.6298828</c:v>
                </c:pt>
                <c:pt idx="125530">
                  <c:v>65.55175779999998</c:v>
                </c:pt>
                <c:pt idx="125531">
                  <c:v>102.661133</c:v>
                </c:pt>
                <c:pt idx="125532">
                  <c:v>107.299805</c:v>
                </c:pt>
                <c:pt idx="125533">
                  <c:v>82.3974609</c:v>
                </c:pt>
                <c:pt idx="125534">
                  <c:v>35.6445312</c:v>
                </c:pt>
                <c:pt idx="125535">
                  <c:v>-17.9443359</c:v>
                </c:pt>
                <c:pt idx="125536">
                  <c:v>-69.9462891</c:v>
                </c:pt>
                <c:pt idx="125537">
                  <c:v>-96.80175779999998</c:v>
                </c:pt>
                <c:pt idx="125538">
                  <c:v>-103.027344</c:v>
                </c:pt>
                <c:pt idx="125539">
                  <c:v>-83.12988279999993</c:v>
                </c:pt>
                <c:pt idx="125540">
                  <c:v>-38.5742188</c:v>
                </c:pt>
                <c:pt idx="125541">
                  <c:v>12.6953125</c:v>
                </c:pt>
                <c:pt idx="125542">
                  <c:v>63.2324219</c:v>
                </c:pt>
                <c:pt idx="125543">
                  <c:v>97.77832029999998</c:v>
                </c:pt>
                <c:pt idx="125544">
                  <c:v>112.548828</c:v>
                </c:pt>
                <c:pt idx="125545">
                  <c:v>85.08300779999998</c:v>
                </c:pt>
                <c:pt idx="125546">
                  <c:v>44.7998047</c:v>
                </c:pt>
                <c:pt idx="125547">
                  <c:v>-6.71386719</c:v>
                </c:pt>
                <c:pt idx="125548">
                  <c:v>-61.2792969</c:v>
                </c:pt>
                <c:pt idx="125549">
                  <c:v>-91.0644531</c:v>
                </c:pt>
                <c:pt idx="125550">
                  <c:v>-103.027344</c:v>
                </c:pt>
                <c:pt idx="125551">
                  <c:v>-91.9189453</c:v>
                </c:pt>
                <c:pt idx="125552">
                  <c:v>-48.4619141</c:v>
                </c:pt>
                <c:pt idx="125553">
                  <c:v>3.66210938</c:v>
                </c:pt>
                <c:pt idx="125554">
                  <c:v>52.2460938</c:v>
                </c:pt>
                <c:pt idx="125555">
                  <c:v>93.87207029999993</c:v>
                </c:pt>
                <c:pt idx="125556">
                  <c:v>109.130859</c:v>
                </c:pt>
                <c:pt idx="125557">
                  <c:v>94.84863279999998</c:v>
                </c:pt>
                <c:pt idx="125558">
                  <c:v>53.34472659999999</c:v>
                </c:pt>
                <c:pt idx="125559">
                  <c:v>3.90625</c:v>
                </c:pt>
                <c:pt idx="125560">
                  <c:v>-53.5888672</c:v>
                </c:pt>
                <c:pt idx="125561">
                  <c:v>-96.3134766</c:v>
                </c:pt>
                <c:pt idx="125562">
                  <c:v>-102.783203</c:v>
                </c:pt>
                <c:pt idx="125563">
                  <c:v>-88.62304690000001</c:v>
                </c:pt>
                <c:pt idx="125564">
                  <c:v>-58.9599609</c:v>
                </c:pt>
                <c:pt idx="125565">
                  <c:v>-8.05664062</c:v>
                </c:pt>
                <c:pt idx="125566">
                  <c:v>48.7060547</c:v>
                </c:pt>
                <c:pt idx="125567">
                  <c:v>83.6181641</c:v>
                </c:pt>
                <c:pt idx="125568">
                  <c:v>106.689453</c:v>
                </c:pt>
                <c:pt idx="125569">
                  <c:v>90.4541016</c:v>
                </c:pt>
                <c:pt idx="125570">
                  <c:v>55.0537109</c:v>
                </c:pt>
                <c:pt idx="125571">
                  <c:v>11.4746094</c:v>
                </c:pt>
                <c:pt idx="125572">
                  <c:v>-46.6308594</c:v>
                </c:pt>
                <c:pt idx="125573">
                  <c:v>-87.7685547</c:v>
                </c:pt>
                <c:pt idx="125574">
                  <c:v>-105.102539</c:v>
                </c:pt>
                <c:pt idx="125575">
                  <c:v>-99.7314453</c:v>
                </c:pt>
                <c:pt idx="125576">
                  <c:v>-64.9414062</c:v>
                </c:pt>
                <c:pt idx="125577">
                  <c:v>-17.578125</c:v>
                </c:pt>
                <c:pt idx="125578">
                  <c:v>38.3300781</c:v>
                </c:pt>
                <c:pt idx="125579">
                  <c:v>81.4208984</c:v>
                </c:pt>
                <c:pt idx="125580">
                  <c:v>102.294922</c:v>
                </c:pt>
                <c:pt idx="125581">
                  <c:v>93.75</c:v>
                </c:pt>
                <c:pt idx="125582">
                  <c:v>67.13867190000001</c:v>
                </c:pt>
                <c:pt idx="125583">
                  <c:v>14.4042969</c:v>
                </c:pt>
                <c:pt idx="125584">
                  <c:v>-36.6210938</c:v>
                </c:pt>
                <c:pt idx="125585">
                  <c:v>-87.03613279999998</c:v>
                </c:pt>
                <c:pt idx="125586">
                  <c:v>-103.759766</c:v>
                </c:pt>
                <c:pt idx="125587">
                  <c:v>-105.34668</c:v>
                </c:pt>
                <c:pt idx="125588">
                  <c:v>-71.0449219</c:v>
                </c:pt>
                <c:pt idx="125589">
                  <c:v>-18.5546875</c:v>
                </c:pt>
                <c:pt idx="125590">
                  <c:v>38.0859375</c:v>
                </c:pt>
                <c:pt idx="125591">
                  <c:v>81.5429688</c:v>
                </c:pt>
                <c:pt idx="125592">
                  <c:v>108.154297</c:v>
                </c:pt>
                <c:pt idx="125593">
                  <c:v>106.811523</c:v>
                </c:pt>
                <c:pt idx="125594">
                  <c:v>72.265625</c:v>
                </c:pt>
                <c:pt idx="125595">
                  <c:v>18.7988281</c:v>
                </c:pt>
                <c:pt idx="125596">
                  <c:v>-33.9355469</c:v>
                </c:pt>
                <c:pt idx="125597">
                  <c:v>-82.27539059999994</c:v>
                </c:pt>
                <c:pt idx="125598">
                  <c:v>-105.712891</c:v>
                </c:pt>
                <c:pt idx="125599">
                  <c:v>-101.318359</c:v>
                </c:pt>
                <c:pt idx="125600">
                  <c:v>-72.265625</c:v>
                </c:pt>
                <c:pt idx="125601">
                  <c:v>-24.0478516</c:v>
                </c:pt>
                <c:pt idx="125602">
                  <c:v>25.7568359</c:v>
                </c:pt>
                <c:pt idx="125603">
                  <c:v>72.0214844</c:v>
                </c:pt>
                <c:pt idx="125604">
                  <c:v>97.65625</c:v>
                </c:pt>
                <c:pt idx="125605">
                  <c:v>105.59082</c:v>
                </c:pt>
                <c:pt idx="125606">
                  <c:v>83.2519531</c:v>
                </c:pt>
                <c:pt idx="125607">
                  <c:v>37.109375</c:v>
                </c:pt>
                <c:pt idx="125608">
                  <c:v>-17.4560547</c:v>
                </c:pt>
                <c:pt idx="125609">
                  <c:v>-69.33593749999996</c:v>
                </c:pt>
                <c:pt idx="125610">
                  <c:v>-99.60937499999996</c:v>
                </c:pt>
                <c:pt idx="125611">
                  <c:v>-107.666016</c:v>
                </c:pt>
                <c:pt idx="125612">
                  <c:v>-84.9609375</c:v>
                </c:pt>
                <c:pt idx="125613">
                  <c:v>-40.5273438</c:v>
                </c:pt>
                <c:pt idx="125614">
                  <c:v>14.1601562</c:v>
                </c:pt>
                <c:pt idx="125615">
                  <c:v>64.9414062</c:v>
                </c:pt>
                <c:pt idx="125616">
                  <c:v>94.1162109</c:v>
                </c:pt>
                <c:pt idx="125617">
                  <c:v>105.46875</c:v>
                </c:pt>
                <c:pt idx="125618">
                  <c:v>93.75</c:v>
                </c:pt>
                <c:pt idx="125619">
                  <c:v>42.96875</c:v>
                </c:pt>
                <c:pt idx="125620">
                  <c:v>-12.8173828</c:v>
                </c:pt>
                <c:pt idx="125621">
                  <c:v>-65.4296875</c:v>
                </c:pt>
                <c:pt idx="125622">
                  <c:v>-95.0927734</c:v>
                </c:pt>
                <c:pt idx="125623">
                  <c:v>-98.2666016</c:v>
                </c:pt>
                <c:pt idx="125624">
                  <c:v>-79.8339844</c:v>
                </c:pt>
                <c:pt idx="125625">
                  <c:v>-50.5371094</c:v>
                </c:pt>
                <c:pt idx="125626">
                  <c:v>12.9394531</c:v>
                </c:pt>
                <c:pt idx="125627">
                  <c:v>59.9365234</c:v>
                </c:pt>
                <c:pt idx="125628">
                  <c:v>101.318359</c:v>
                </c:pt>
                <c:pt idx="125629">
                  <c:v>111.816406</c:v>
                </c:pt>
                <c:pt idx="125630">
                  <c:v>88.37890619999993</c:v>
                </c:pt>
                <c:pt idx="125631">
                  <c:v>48.0957031</c:v>
                </c:pt>
                <c:pt idx="125632">
                  <c:v>-0.610351562</c:v>
                </c:pt>
                <c:pt idx="125633">
                  <c:v>-53.4667969</c:v>
                </c:pt>
                <c:pt idx="125634">
                  <c:v>-89.11132809999998</c:v>
                </c:pt>
                <c:pt idx="125635">
                  <c:v>-102.172852</c:v>
                </c:pt>
                <c:pt idx="125636">
                  <c:v>-96.1914062</c:v>
                </c:pt>
                <c:pt idx="125637">
                  <c:v>-53.4667969</c:v>
                </c:pt>
                <c:pt idx="125638">
                  <c:v>8.42285156</c:v>
                </c:pt>
                <c:pt idx="125639">
                  <c:v>56.2744141</c:v>
                </c:pt>
                <c:pt idx="125640">
                  <c:v>93.87207029999993</c:v>
                </c:pt>
                <c:pt idx="125641">
                  <c:v>110.717773</c:v>
                </c:pt>
                <c:pt idx="125642">
                  <c:v>99.9755859</c:v>
                </c:pt>
                <c:pt idx="125643">
                  <c:v>58.7158203</c:v>
                </c:pt>
                <c:pt idx="125644">
                  <c:v>-2.31933594</c:v>
                </c:pt>
                <c:pt idx="125645">
                  <c:v>-47.9736328</c:v>
                </c:pt>
                <c:pt idx="125646">
                  <c:v>-85.5712891</c:v>
                </c:pt>
                <c:pt idx="125647">
                  <c:v>-105.34668</c:v>
                </c:pt>
                <c:pt idx="125648">
                  <c:v>-100.341797</c:v>
                </c:pt>
                <c:pt idx="125649">
                  <c:v>-65.55175779999998</c:v>
                </c:pt>
                <c:pt idx="125650">
                  <c:v>-10.3759766</c:v>
                </c:pt>
                <c:pt idx="125651">
                  <c:v>44.4335938</c:v>
                </c:pt>
                <c:pt idx="125652">
                  <c:v>83.3740234</c:v>
                </c:pt>
                <c:pt idx="125653">
                  <c:v>105.224609</c:v>
                </c:pt>
                <c:pt idx="125654">
                  <c:v>102.783203</c:v>
                </c:pt>
                <c:pt idx="125655">
                  <c:v>68.60351559999998</c:v>
                </c:pt>
                <c:pt idx="125656">
                  <c:v>21.3623047</c:v>
                </c:pt>
                <c:pt idx="125657">
                  <c:v>-36.3769531</c:v>
                </c:pt>
                <c:pt idx="125658">
                  <c:v>-88.7451172</c:v>
                </c:pt>
                <c:pt idx="125659">
                  <c:v>-103.515625</c:v>
                </c:pt>
                <c:pt idx="125660">
                  <c:v>-97.65625</c:v>
                </c:pt>
                <c:pt idx="125661">
                  <c:v>-64.9414062</c:v>
                </c:pt>
                <c:pt idx="125662">
                  <c:v>-13.0615234</c:v>
                </c:pt>
                <c:pt idx="125663">
                  <c:v>38.0859375</c:v>
                </c:pt>
                <c:pt idx="125664">
                  <c:v>81.9091797</c:v>
                </c:pt>
                <c:pt idx="125665">
                  <c:v>109.49707</c:v>
                </c:pt>
                <c:pt idx="125666">
                  <c:v>105.59082</c:v>
                </c:pt>
                <c:pt idx="125667">
                  <c:v>74.7070312</c:v>
                </c:pt>
                <c:pt idx="125668">
                  <c:v>17.9443359</c:v>
                </c:pt>
                <c:pt idx="125669">
                  <c:v>-32.3486328</c:v>
                </c:pt>
                <c:pt idx="125670">
                  <c:v>-85.08300779999998</c:v>
                </c:pt>
                <c:pt idx="125671">
                  <c:v>-102.172852</c:v>
                </c:pt>
                <c:pt idx="125672">
                  <c:v>-95.2148438</c:v>
                </c:pt>
                <c:pt idx="125673">
                  <c:v>-76.9042969</c:v>
                </c:pt>
                <c:pt idx="125674">
                  <c:v>-26.0009766</c:v>
                </c:pt>
                <c:pt idx="125675">
                  <c:v>27.4658203</c:v>
                </c:pt>
                <c:pt idx="125676">
                  <c:v>71.6552734</c:v>
                </c:pt>
                <c:pt idx="125677">
                  <c:v>103.515625</c:v>
                </c:pt>
                <c:pt idx="125678">
                  <c:v>106.445312</c:v>
                </c:pt>
                <c:pt idx="125679">
                  <c:v>77.0263672</c:v>
                </c:pt>
                <c:pt idx="125680">
                  <c:v>32.3486328</c:v>
                </c:pt>
                <c:pt idx="125681">
                  <c:v>-16.4794922</c:v>
                </c:pt>
                <c:pt idx="125682">
                  <c:v>-73.9746094</c:v>
                </c:pt>
                <c:pt idx="125683">
                  <c:v>-102.416992</c:v>
                </c:pt>
                <c:pt idx="125684">
                  <c:v>-101.44043</c:v>
                </c:pt>
                <c:pt idx="125685">
                  <c:v>-76.17187499999996</c:v>
                </c:pt>
                <c:pt idx="125686">
                  <c:v>-31.4941406</c:v>
                </c:pt>
                <c:pt idx="125687">
                  <c:v>19.53125</c:v>
                </c:pt>
                <c:pt idx="125688">
                  <c:v>63.4765625</c:v>
                </c:pt>
                <c:pt idx="125689">
                  <c:v>102.905273</c:v>
                </c:pt>
                <c:pt idx="125690">
                  <c:v>103.759766</c:v>
                </c:pt>
                <c:pt idx="125691">
                  <c:v>84.8388672</c:v>
                </c:pt>
                <c:pt idx="125692">
                  <c:v>47.2412109</c:v>
                </c:pt>
                <c:pt idx="125693">
                  <c:v>-16.6015625</c:v>
                </c:pt>
                <c:pt idx="125694">
                  <c:v>-70.67871089999993</c:v>
                </c:pt>
                <c:pt idx="125695">
                  <c:v>-97.0458984</c:v>
                </c:pt>
                <c:pt idx="125696">
                  <c:v>-106.445312</c:v>
                </c:pt>
                <c:pt idx="125697">
                  <c:v>-84.9609375</c:v>
                </c:pt>
                <c:pt idx="125698">
                  <c:v>-41.7480469</c:v>
                </c:pt>
                <c:pt idx="125699">
                  <c:v>12.6953125</c:v>
                </c:pt>
                <c:pt idx="125700">
                  <c:v>69.0917969</c:v>
                </c:pt>
                <c:pt idx="125701">
                  <c:v>101.68457</c:v>
                </c:pt>
                <c:pt idx="125702">
                  <c:v>107.788086</c:v>
                </c:pt>
                <c:pt idx="125703">
                  <c:v>85.4492188</c:v>
                </c:pt>
                <c:pt idx="125704">
                  <c:v>43.9453125</c:v>
                </c:pt>
                <c:pt idx="125705">
                  <c:v>-7.20214844</c:v>
                </c:pt>
                <c:pt idx="125706">
                  <c:v>-60.4248047</c:v>
                </c:pt>
                <c:pt idx="125707">
                  <c:v>-94.6044922</c:v>
                </c:pt>
                <c:pt idx="125708">
                  <c:v>-106.811523</c:v>
                </c:pt>
                <c:pt idx="125709">
                  <c:v>-94.2382812</c:v>
                </c:pt>
                <c:pt idx="125710">
                  <c:v>-56.2744141</c:v>
                </c:pt>
                <c:pt idx="125711">
                  <c:v>-4.27246094</c:v>
                </c:pt>
                <c:pt idx="125712">
                  <c:v>50.6591797</c:v>
                </c:pt>
                <c:pt idx="125713">
                  <c:v>93.01757809999998</c:v>
                </c:pt>
                <c:pt idx="125714">
                  <c:v>107.177734</c:v>
                </c:pt>
                <c:pt idx="125715">
                  <c:v>91.9189453</c:v>
                </c:pt>
                <c:pt idx="125716">
                  <c:v>57.4951172</c:v>
                </c:pt>
                <c:pt idx="125717">
                  <c:v>2.68554688</c:v>
                </c:pt>
                <c:pt idx="125718">
                  <c:v>-50.0488281</c:v>
                </c:pt>
                <c:pt idx="125719">
                  <c:v>-97.4121094</c:v>
                </c:pt>
                <c:pt idx="125720">
                  <c:v>-112.915039</c:v>
                </c:pt>
                <c:pt idx="125721">
                  <c:v>-94.4824219</c:v>
                </c:pt>
                <c:pt idx="125722">
                  <c:v>-54.1992188</c:v>
                </c:pt>
                <c:pt idx="125723">
                  <c:v>-5.24902344</c:v>
                </c:pt>
                <c:pt idx="125724">
                  <c:v>47.1191406</c:v>
                </c:pt>
                <c:pt idx="125725">
                  <c:v>95.2148438</c:v>
                </c:pt>
                <c:pt idx="125726">
                  <c:v>109.49707</c:v>
                </c:pt>
                <c:pt idx="125727">
                  <c:v>96.1914062</c:v>
                </c:pt>
                <c:pt idx="125728">
                  <c:v>66.52832029999998</c:v>
                </c:pt>
                <c:pt idx="125729">
                  <c:v>18.9208984</c:v>
                </c:pt>
                <c:pt idx="125730">
                  <c:v>-43.7011719</c:v>
                </c:pt>
                <c:pt idx="125731">
                  <c:v>-81.0546875</c:v>
                </c:pt>
                <c:pt idx="125732">
                  <c:v>-91.6748047</c:v>
                </c:pt>
                <c:pt idx="125733">
                  <c:v>-99.60937499999996</c:v>
                </c:pt>
                <c:pt idx="125734">
                  <c:v>-74.9511719</c:v>
                </c:pt>
                <c:pt idx="125735">
                  <c:v>-19.2871094</c:v>
                </c:pt>
                <c:pt idx="125736">
                  <c:v>28.0761719</c:v>
                </c:pt>
                <c:pt idx="125737">
                  <c:v>82.5195312</c:v>
                </c:pt>
                <c:pt idx="125738">
                  <c:v>110.839844</c:v>
                </c:pt>
                <c:pt idx="125739">
                  <c:v>98.75488279999998</c:v>
                </c:pt>
                <c:pt idx="125740">
                  <c:v>65.0634766</c:v>
                </c:pt>
                <c:pt idx="125741">
                  <c:v>22.4609375</c:v>
                </c:pt>
                <c:pt idx="125742">
                  <c:v>-34.3017578</c:v>
                </c:pt>
                <c:pt idx="125743">
                  <c:v>-77.5146484</c:v>
                </c:pt>
                <c:pt idx="125744">
                  <c:v>-104.370117</c:v>
                </c:pt>
                <c:pt idx="125745">
                  <c:v>-108.520508</c:v>
                </c:pt>
                <c:pt idx="125746">
                  <c:v>-75.31738279999998</c:v>
                </c:pt>
                <c:pt idx="125747">
                  <c:v>-24.1699219</c:v>
                </c:pt>
                <c:pt idx="125748">
                  <c:v>26.6113281</c:v>
                </c:pt>
                <c:pt idx="125749">
                  <c:v>78.7353516</c:v>
                </c:pt>
                <c:pt idx="125750">
                  <c:v>109.375</c:v>
                </c:pt>
                <c:pt idx="125751">
                  <c:v>98.1445312</c:v>
                </c:pt>
                <c:pt idx="125752">
                  <c:v>69.58007809999994</c:v>
                </c:pt>
                <c:pt idx="125753">
                  <c:v>24.4140625</c:v>
                </c:pt>
                <c:pt idx="125754">
                  <c:v>-27.0996094</c:v>
                </c:pt>
                <c:pt idx="125755">
                  <c:v>-77.39257809999994</c:v>
                </c:pt>
                <c:pt idx="125756">
                  <c:v>-105.46875</c:v>
                </c:pt>
                <c:pt idx="125757">
                  <c:v>-106.201172</c:v>
                </c:pt>
                <c:pt idx="125758">
                  <c:v>-78.8574219</c:v>
                </c:pt>
                <c:pt idx="125759">
                  <c:v>-38.2080078</c:v>
                </c:pt>
                <c:pt idx="125760">
                  <c:v>17.0898438</c:v>
                </c:pt>
                <c:pt idx="125761">
                  <c:v>70.0683594</c:v>
                </c:pt>
                <c:pt idx="125762">
                  <c:v>99.4873047</c:v>
                </c:pt>
                <c:pt idx="125763">
                  <c:v>110.351562</c:v>
                </c:pt>
                <c:pt idx="125764">
                  <c:v>86.3037109</c:v>
                </c:pt>
                <c:pt idx="125765">
                  <c:v>36.3769531</c:v>
                </c:pt>
                <c:pt idx="125766">
                  <c:v>-23.1933594</c:v>
                </c:pt>
                <c:pt idx="125767">
                  <c:v>-66.7724609</c:v>
                </c:pt>
                <c:pt idx="125768">
                  <c:v>-95.4589844</c:v>
                </c:pt>
                <c:pt idx="125769">
                  <c:v>-109.375</c:v>
                </c:pt>
                <c:pt idx="125770">
                  <c:v>-76.5380859</c:v>
                </c:pt>
                <c:pt idx="125771">
                  <c:v>-45.1660156</c:v>
                </c:pt>
                <c:pt idx="125772">
                  <c:v>8.30078125</c:v>
                </c:pt>
                <c:pt idx="125773">
                  <c:v>63.4765625</c:v>
                </c:pt>
                <c:pt idx="125774">
                  <c:v>95.703125</c:v>
                </c:pt>
                <c:pt idx="125775">
                  <c:v>108.032227</c:v>
                </c:pt>
                <c:pt idx="125776">
                  <c:v>89.35546879999995</c:v>
                </c:pt>
                <c:pt idx="125777">
                  <c:v>45.8984375</c:v>
                </c:pt>
                <c:pt idx="125778">
                  <c:v>-1.953125</c:v>
                </c:pt>
                <c:pt idx="125779">
                  <c:v>-56.5185547</c:v>
                </c:pt>
                <c:pt idx="125780">
                  <c:v>-100.097656</c:v>
                </c:pt>
                <c:pt idx="125781">
                  <c:v>-114.990234</c:v>
                </c:pt>
                <c:pt idx="125782">
                  <c:v>-96.3134766</c:v>
                </c:pt>
                <c:pt idx="125783">
                  <c:v>-55.6640625</c:v>
                </c:pt>
                <c:pt idx="125784">
                  <c:v>-1.58691406</c:v>
                </c:pt>
                <c:pt idx="125785">
                  <c:v>55.2978516</c:v>
                </c:pt>
                <c:pt idx="125786">
                  <c:v>88.9892578</c:v>
                </c:pt>
                <c:pt idx="125787">
                  <c:v>107.055664</c:v>
                </c:pt>
                <c:pt idx="125788">
                  <c:v>92.2851562</c:v>
                </c:pt>
                <c:pt idx="125789">
                  <c:v>47.85156249999999</c:v>
                </c:pt>
                <c:pt idx="125790">
                  <c:v>1.58691406</c:v>
                </c:pt>
                <c:pt idx="125791">
                  <c:v>-49.1943359</c:v>
                </c:pt>
                <c:pt idx="125792">
                  <c:v>-91.1865234</c:v>
                </c:pt>
                <c:pt idx="125793">
                  <c:v>-114.379883</c:v>
                </c:pt>
                <c:pt idx="125794">
                  <c:v>-96.5576172</c:v>
                </c:pt>
                <c:pt idx="125795">
                  <c:v>-55.6640625</c:v>
                </c:pt>
                <c:pt idx="125796">
                  <c:v>-10.3759766</c:v>
                </c:pt>
                <c:pt idx="125797">
                  <c:v>47.7294922</c:v>
                </c:pt>
                <c:pt idx="125798">
                  <c:v>87.7685547</c:v>
                </c:pt>
                <c:pt idx="125799">
                  <c:v>107.421875</c:v>
                </c:pt>
                <c:pt idx="125800">
                  <c:v>103.759766</c:v>
                </c:pt>
                <c:pt idx="125801">
                  <c:v>59.4482422</c:v>
                </c:pt>
                <c:pt idx="125802">
                  <c:v>9.155273439999998</c:v>
                </c:pt>
                <c:pt idx="125803">
                  <c:v>-44.55566409999999</c:v>
                </c:pt>
                <c:pt idx="125804">
                  <c:v>-81.0546875</c:v>
                </c:pt>
                <c:pt idx="125805">
                  <c:v>-104.370117</c:v>
                </c:pt>
                <c:pt idx="125806">
                  <c:v>-100.097656</c:v>
                </c:pt>
                <c:pt idx="125807">
                  <c:v>-61.0351562</c:v>
                </c:pt>
                <c:pt idx="125808">
                  <c:v>-9.52148438</c:v>
                </c:pt>
                <c:pt idx="125809">
                  <c:v>38.8183594</c:v>
                </c:pt>
                <c:pt idx="125810">
                  <c:v>79.34570309999998</c:v>
                </c:pt>
                <c:pt idx="125811">
                  <c:v>108.642578</c:v>
                </c:pt>
                <c:pt idx="125812">
                  <c:v>103.515625</c:v>
                </c:pt>
                <c:pt idx="125813">
                  <c:v>69.45800779999998</c:v>
                </c:pt>
                <c:pt idx="125814">
                  <c:v>16.6015625</c:v>
                </c:pt>
                <c:pt idx="125815">
                  <c:v>-34.9121094</c:v>
                </c:pt>
                <c:pt idx="125816">
                  <c:v>-77.75878909999996</c:v>
                </c:pt>
                <c:pt idx="125817">
                  <c:v>-108.154297</c:v>
                </c:pt>
                <c:pt idx="125818">
                  <c:v>-104.736328</c:v>
                </c:pt>
                <c:pt idx="125819">
                  <c:v>-73.3642578</c:v>
                </c:pt>
                <c:pt idx="125820">
                  <c:v>-23.9257812</c:v>
                </c:pt>
                <c:pt idx="125821">
                  <c:v>27.5878906</c:v>
                </c:pt>
                <c:pt idx="125822">
                  <c:v>75.8056641</c:v>
                </c:pt>
                <c:pt idx="125823">
                  <c:v>98.9990234</c:v>
                </c:pt>
                <c:pt idx="125824">
                  <c:v>102.416992</c:v>
                </c:pt>
                <c:pt idx="125825">
                  <c:v>71.5332031</c:v>
                </c:pt>
                <c:pt idx="125826">
                  <c:v>28.3203125</c:v>
                </c:pt>
                <c:pt idx="125827">
                  <c:v>-30.6396484</c:v>
                </c:pt>
                <c:pt idx="125828">
                  <c:v>-74.9511719</c:v>
                </c:pt>
                <c:pt idx="125829">
                  <c:v>-102.172852</c:v>
                </c:pt>
                <c:pt idx="125830">
                  <c:v>-104.248047</c:v>
                </c:pt>
                <c:pt idx="125831">
                  <c:v>-72.87597659999993</c:v>
                </c:pt>
                <c:pt idx="125832">
                  <c:v>-26.9775391</c:v>
                </c:pt>
                <c:pt idx="125833">
                  <c:v>21.2402344</c:v>
                </c:pt>
                <c:pt idx="125834">
                  <c:v>72.50976559999998</c:v>
                </c:pt>
                <c:pt idx="125835">
                  <c:v>103.637695</c:v>
                </c:pt>
                <c:pt idx="125836">
                  <c:v>107.421875</c:v>
                </c:pt>
                <c:pt idx="125837">
                  <c:v>78.0029297</c:v>
                </c:pt>
                <c:pt idx="125838">
                  <c:v>33.3251953</c:v>
                </c:pt>
                <c:pt idx="125839">
                  <c:v>-22.4609375</c:v>
                </c:pt>
                <c:pt idx="125840">
                  <c:v>-69.45800779999998</c:v>
                </c:pt>
                <c:pt idx="125841">
                  <c:v>-98.2666016</c:v>
                </c:pt>
                <c:pt idx="125842">
                  <c:v>-102.050781</c:v>
                </c:pt>
                <c:pt idx="125843">
                  <c:v>-84.10644529999998</c:v>
                </c:pt>
                <c:pt idx="125844">
                  <c:v>-30.5175781</c:v>
                </c:pt>
                <c:pt idx="125845">
                  <c:v>14.4042969</c:v>
                </c:pt>
                <c:pt idx="125846">
                  <c:v>59.9365234</c:v>
                </c:pt>
                <c:pt idx="125847">
                  <c:v>98.63281249999996</c:v>
                </c:pt>
                <c:pt idx="125848">
                  <c:v>103.393555</c:v>
                </c:pt>
                <c:pt idx="125849">
                  <c:v>87.890625</c:v>
                </c:pt>
                <c:pt idx="125850">
                  <c:v>47.85156249999999</c:v>
                </c:pt>
                <c:pt idx="125851">
                  <c:v>-8.66699219</c:v>
                </c:pt>
                <c:pt idx="125852">
                  <c:v>-58.9599609</c:v>
                </c:pt>
                <c:pt idx="125853">
                  <c:v>-91.796875</c:v>
                </c:pt>
                <c:pt idx="125854">
                  <c:v>-101.318359</c:v>
                </c:pt>
                <c:pt idx="125855">
                  <c:v>-89.4775391</c:v>
                </c:pt>
                <c:pt idx="125856">
                  <c:v>-49.0722656</c:v>
                </c:pt>
                <c:pt idx="125857">
                  <c:v>6.59179688</c:v>
                </c:pt>
                <c:pt idx="125858">
                  <c:v>57.61718749999999</c:v>
                </c:pt>
                <c:pt idx="125859">
                  <c:v>90.82031249999996</c:v>
                </c:pt>
                <c:pt idx="125860">
                  <c:v>103.759766</c:v>
                </c:pt>
                <c:pt idx="125861">
                  <c:v>85.20507809999994</c:v>
                </c:pt>
                <c:pt idx="125862">
                  <c:v>50.9033203</c:v>
                </c:pt>
                <c:pt idx="125863">
                  <c:v>-0.122070312</c:v>
                </c:pt>
                <c:pt idx="125864">
                  <c:v>-55.5419922</c:v>
                </c:pt>
                <c:pt idx="125865">
                  <c:v>-83.7402344</c:v>
                </c:pt>
                <c:pt idx="125866">
                  <c:v>-103.027344</c:v>
                </c:pt>
                <c:pt idx="125867">
                  <c:v>-93.2617188</c:v>
                </c:pt>
                <c:pt idx="125868">
                  <c:v>-51.5136719</c:v>
                </c:pt>
                <c:pt idx="125869">
                  <c:v>-0.9765625</c:v>
                </c:pt>
                <c:pt idx="125870">
                  <c:v>48.828125</c:v>
                </c:pt>
                <c:pt idx="125871">
                  <c:v>89.11132809999998</c:v>
                </c:pt>
                <c:pt idx="125872">
                  <c:v>105.224609</c:v>
                </c:pt>
                <c:pt idx="125873">
                  <c:v>91.4306641</c:v>
                </c:pt>
                <c:pt idx="125874">
                  <c:v>51.7578125</c:v>
                </c:pt>
                <c:pt idx="125875">
                  <c:v>5.615234379999995</c:v>
                </c:pt>
                <c:pt idx="125876">
                  <c:v>-44.3115234</c:v>
                </c:pt>
                <c:pt idx="125877">
                  <c:v>-90.82031249999996</c:v>
                </c:pt>
                <c:pt idx="125878">
                  <c:v>-113.037109</c:v>
                </c:pt>
                <c:pt idx="125879">
                  <c:v>-98.1445312</c:v>
                </c:pt>
                <c:pt idx="125880">
                  <c:v>-58.1054688</c:v>
                </c:pt>
                <c:pt idx="125881">
                  <c:v>-9.64355469</c:v>
                </c:pt>
                <c:pt idx="125882">
                  <c:v>31.7382812</c:v>
                </c:pt>
                <c:pt idx="125883">
                  <c:v>89.2333984</c:v>
                </c:pt>
                <c:pt idx="125884">
                  <c:v>101.68457</c:v>
                </c:pt>
                <c:pt idx="125885">
                  <c:v>97.65625</c:v>
                </c:pt>
                <c:pt idx="125886">
                  <c:v>59.5703125</c:v>
                </c:pt>
                <c:pt idx="125887">
                  <c:v>12.8173828</c:v>
                </c:pt>
                <c:pt idx="125888">
                  <c:v>-39.0625</c:v>
                </c:pt>
                <c:pt idx="125889">
                  <c:v>-87.03613279999998</c:v>
                </c:pt>
                <c:pt idx="125890">
                  <c:v>-109.008789</c:v>
                </c:pt>
                <c:pt idx="125891">
                  <c:v>-101.5625</c:v>
                </c:pt>
                <c:pt idx="125892">
                  <c:v>-64.6972656</c:v>
                </c:pt>
                <c:pt idx="125893">
                  <c:v>-15.7470703</c:v>
                </c:pt>
                <c:pt idx="125894">
                  <c:v>36.2548828</c:v>
                </c:pt>
                <c:pt idx="125895">
                  <c:v>87.6464844</c:v>
                </c:pt>
                <c:pt idx="125896">
                  <c:v>105.46875</c:v>
                </c:pt>
                <c:pt idx="125897">
                  <c:v>101.806641</c:v>
                </c:pt>
                <c:pt idx="125898">
                  <c:v>67.62695309999998</c:v>
                </c:pt>
                <c:pt idx="125899">
                  <c:v>24.1699219</c:v>
                </c:pt>
                <c:pt idx="125900">
                  <c:v>-30.5175781</c:v>
                </c:pt>
                <c:pt idx="125901">
                  <c:v>-76.17187499999996</c:v>
                </c:pt>
                <c:pt idx="125902">
                  <c:v>-104.736328</c:v>
                </c:pt>
                <c:pt idx="125903">
                  <c:v>-101.5625</c:v>
                </c:pt>
                <c:pt idx="125904">
                  <c:v>-72.3876953</c:v>
                </c:pt>
                <c:pt idx="125905">
                  <c:v>-19.53125</c:v>
                </c:pt>
                <c:pt idx="125906">
                  <c:v>30.7617188</c:v>
                </c:pt>
                <c:pt idx="125907">
                  <c:v>77.39257809999994</c:v>
                </c:pt>
                <c:pt idx="125908">
                  <c:v>102.050781</c:v>
                </c:pt>
                <c:pt idx="125909">
                  <c:v>104.125977</c:v>
                </c:pt>
                <c:pt idx="125910">
                  <c:v>76.6601562</c:v>
                </c:pt>
                <c:pt idx="125911">
                  <c:v>33.203125</c:v>
                </c:pt>
                <c:pt idx="125912">
                  <c:v>-22.0947266</c:v>
                </c:pt>
                <c:pt idx="125913">
                  <c:v>-71.6552734</c:v>
                </c:pt>
                <c:pt idx="125914">
                  <c:v>-98.0224609</c:v>
                </c:pt>
                <c:pt idx="125915">
                  <c:v>-102.172852</c:v>
                </c:pt>
                <c:pt idx="125916">
                  <c:v>-80.5664062</c:v>
                </c:pt>
                <c:pt idx="125917">
                  <c:v>-35.6445312</c:v>
                </c:pt>
                <c:pt idx="125918">
                  <c:v>21.8505859</c:v>
                </c:pt>
                <c:pt idx="125919">
                  <c:v>73.85253909999996</c:v>
                </c:pt>
                <c:pt idx="125920">
                  <c:v>99.85351559999998</c:v>
                </c:pt>
                <c:pt idx="125921">
                  <c:v>97.1679688</c:v>
                </c:pt>
                <c:pt idx="125922">
                  <c:v>77.14843749999996</c:v>
                </c:pt>
                <c:pt idx="125923">
                  <c:v>45.2880859</c:v>
                </c:pt>
                <c:pt idx="125924">
                  <c:v>-6.225585939999994</c:v>
                </c:pt>
                <c:pt idx="125925">
                  <c:v>-66.52832029999998</c:v>
                </c:pt>
                <c:pt idx="125926">
                  <c:v>-101.074219</c:v>
                </c:pt>
                <c:pt idx="125927">
                  <c:v>-105.34668</c:v>
                </c:pt>
                <c:pt idx="125928">
                  <c:v>-83.984375</c:v>
                </c:pt>
                <c:pt idx="125929">
                  <c:v>-41.015625</c:v>
                </c:pt>
                <c:pt idx="125930">
                  <c:v>7.56835938</c:v>
                </c:pt>
                <c:pt idx="125931">
                  <c:v>63.5986328</c:v>
                </c:pt>
                <c:pt idx="125932">
                  <c:v>101.074219</c:v>
                </c:pt>
                <c:pt idx="125933">
                  <c:v>108.764648</c:v>
                </c:pt>
                <c:pt idx="125934">
                  <c:v>90.94238279999998</c:v>
                </c:pt>
                <c:pt idx="125935">
                  <c:v>51.1474609</c:v>
                </c:pt>
                <c:pt idx="125936">
                  <c:v>-5.004882809999995</c:v>
                </c:pt>
                <c:pt idx="125937">
                  <c:v>-62.2558594</c:v>
                </c:pt>
                <c:pt idx="125938">
                  <c:v>-99.4873047</c:v>
                </c:pt>
                <c:pt idx="125939">
                  <c:v>-108.886719</c:v>
                </c:pt>
                <c:pt idx="125940">
                  <c:v>-88.8671875</c:v>
                </c:pt>
                <c:pt idx="125941">
                  <c:v>-49.1943359</c:v>
                </c:pt>
                <c:pt idx="125942">
                  <c:v>6.95800781</c:v>
                </c:pt>
                <c:pt idx="125943">
                  <c:v>52.2460938</c:v>
                </c:pt>
                <c:pt idx="125944">
                  <c:v>88.9892578</c:v>
                </c:pt>
                <c:pt idx="125945">
                  <c:v>112.792969</c:v>
                </c:pt>
                <c:pt idx="125946">
                  <c:v>93.9941406</c:v>
                </c:pt>
                <c:pt idx="125947">
                  <c:v>51.2695312</c:v>
                </c:pt>
                <c:pt idx="125948">
                  <c:v>-2.68554688</c:v>
                </c:pt>
                <c:pt idx="125949">
                  <c:v>-54.8095703</c:v>
                </c:pt>
                <c:pt idx="125950">
                  <c:v>-93.6279297</c:v>
                </c:pt>
                <c:pt idx="125951">
                  <c:v>-113.28125</c:v>
                </c:pt>
                <c:pt idx="125952">
                  <c:v>-98.5107422</c:v>
                </c:pt>
                <c:pt idx="125953">
                  <c:v>-54.32128909999999</c:v>
                </c:pt>
                <c:pt idx="125954">
                  <c:v>2.44140625</c:v>
                </c:pt>
                <c:pt idx="125955">
                  <c:v>41.5039062</c:v>
                </c:pt>
                <c:pt idx="125956">
                  <c:v>87.4023438</c:v>
                </c:pt>
                <c:pt idx="125957">
                  <c:v>107.788086</c:v>
                </c:pt>
                <c:pt idx="125958">
                  <c:v>94.2382812</c:v>
                </c:pt>
                <c:pt idx="125959">
                  <c:v>59.81445309999999</c:v>
                </c:pt>
                <c:pt idx="125960">
                  <c:v>9.39941406</c:v>
                </c:pt>
                <c:pt idx="125961">
                  <c:v>-45.2880859</c:v>
                </c:pt>
                <c:pt idx="125962">
                  <c:v>-86.18164059999998</c:v>
                </c:pt>
                <c:pt idx="125963">
                  <c:v>-107.421875</c:v>
                </c:pt>
                <c:pt idx="125964">
                  <c:v>-105.834961</c:v>
                </c:pt>
                <c:pt idx="125965">
                  <c:v>-62.9882812</c:v>
                </c:pt>
                <c:pt idx="125966">
                  <c:v>-11.4746094</c:v>
                </c:pt>
                <c:pt idx="125967">
                  <c:v>40.7714844</c:v>
                </c:pt>
                <c:pt idx="125968">
                  <c:v>81.4208984</c:v>
                </c:pt>
                <c:pt idx="125969">
                  <c:v>95.703125</c:v>
                </c:pt>
                <c:pt idx="125970">
                  <c:v>100.219727</c:v>
                </c:pt>
                <c:pt idx="125971">
                  <c:v>69.58007809999994</c:v>
                </c:pt>
                <c:pt idx="125972">
                  <c:v>16.1132812</c:v>
                </c:pt>
                <c:pt idx="125973">
                  <c:v>-35.15625</c:v>
                </c:pt>
                <c:pt idx="125974">
                  <c:v>-75.31738279999998</c:v>
                </c:pt>
                <c:pt idx="125975">
                  <c:v>-97.77832029999998</c:v>
                </c:pt>
                <c:pt idx="125976">
                  <c:v>-94.6044922</c:v>
                </c:pt>
                <c:pt idx="125977">
                  <c:v>-63.2324219</c:v>
                </c:pt>
                <c:pt idx="125978">
                  <c:v>-15.5029297</c:v>
                </c:pt>
                <c:pt idx="125979">
                  <c:v>30.2734375</c:v>
                </c:pt>
                <c:pt idx="125980">
                  <c:v>78.8574219</c:v>
                </c:pt>
                <c:pt idx="125981">
                  <c:v>105.59082</c:v>
                </c:pt>
                <c:pt idx="125982">
                  <c:v>105.34668</c:v>
                </c:pt>
                <c:pt idx="125983">
                  <c:v>77.5146484</c:v>
                </c:pt>
                <c:pt idx="125984">
                  <c:v>27.5878906</c:v>
                </c:pt>
                <c:pt idx="125985">
                  <c:v>-25.8789062</c:v>
                </c:pt>
                <c:pt idx="125986">
                  <c:v>-73.2421875</c:v>
                </c:pt>
                <c:pt idx="125987">
                  <c:v>-104.492188</c:v>
                </c:pt>
                <c:pt idx="125988">
                  <c:v>-104.248047</c:v>
                </c:pt>
                <c:pt idx="125989">
                  <c:v>-74.21875</c:v>
                </c:pt>
                <c:pt idx="125990">
                  <c:v>-35.0341797</c:v>
                </c:pt>
                <c:pt idx="125991">
                  <c:v>18.0664062</c:v>
                </c:pt>
                <c:pt idx="125992">
                  <c:v>68.7255859</c:v>
                </c:pt>
                <c:pt idx="125993">
                  <c:v>96.1914062</c:v>
                </c:pt>
                <c:pt idx="125994">
                  <c:v>103.515625</c:v>
                </c:pt>
                <c:pt idx="125995">
                  <c:v>82.6416016</c:v>
                </c:pt>
                <c:pt idx="125996">
                  <c:v>35.4003906</c:v>
                </c:pt>
                <c:pt idx="125997">
                  <c:v>-19.7753906</c:v>
                </c:pt>
                <c:pt idx="125998">
                  <c:v>-66.40625</c:v>
                </c:pt>
                <c:pt idx="125999">
                  <c:v>-102.294922</c:v>
                </c:pt>
                <c:pt idx="126000">
                  <c:v>-110.717773</c:v>
                </c:pt>
                <c:pt idx="126001">
                  <c:v>-81.66503909999996</c:v>
                </c:pt>
                <c:pt idx="126002">
                  <c:v>-40.1611328</c:v>
                </c:pt>
                <c:pt idx="126003">
                  <c:v>15.2587891</c:v>
                </c:pt>
                <c:pt idx="126004">
                  <c:v>67.50488279999998</c:v>
                </c:pt>
                <c:pt idx="126005">
                  <c:v>100.097656</c:v>
                </c:pt>
                <c:pt idx="126006">
                  <c:v>104.248047</c:v>
                </c:pt>
                <c:pt idx="126007">
                  <c:v>88.9892578</c:v>
                </c:pt>
                <c:pt idx="126008">
                  <c:v>39.9169922</c:v>
                </c:pt>
                <c:pt idx="126009">
                  <c:v>-13.1835938</c:v>
                </c:pt>
                <c:pt idx="126010">
                  <c:v>-59.6923828</c:v>
                </c:pt>
                <c:pt idx="126011">
                  <c:v>-102.539062</c:v>
                </c:pt>
                <c:pt idx="126012">
                  <c:v>-114.379883</c:v>
                </c:pt>
                <c:pt idx="126013">
                  <c:v>-87.890625</c:v>
                </c:pt>
                <c:pt idx="126014">
                  <c:v>-49.4384766</c:v>
                </c:pt>
                <c:pt idx="126015">
                  <c:v>-1.22070312</c:v>
                </c:pt>
                <c:pt idx="126016">
                  <c:v>46.5087891</c:v>
                </c:pt>
                <c:pt idx="126017">
                  <c:v>96.0693359</c:v>
                </c:pt>
                <c:pt idx="126018">
                  <c:v>107.788086</c:v>
                </c:pt>
                <c:pt idx="126019">
                  <c:v>89.5996094</c:v>
                </c:pt>
                <c:pt idx="126020">
                  <c:v>54.93164059999999</c:v>
                </c:pt>
                <c:pt idx="126021">
                  <c:v>-4.882812499999997</c:v>
                </c:pt>
                <c:pt idx="126022">
                  <c:v>-57.0068359</c:v>
                </c:pt>
                <c:pt idx="126023">
                  <c:v>-92.1630859</c:v>
                </c:pt>
                <c:pt idx="126024">
                  <c:v>-113.15918</c:v>
                </c:pt>
                <c:pt idx="126025">
                  <c:v>-90.6982422</c:v>
                </c:pt>
                <c:pt idx="126026">
                  <c:v>-54.5654297</c:v>
                </c:pt>
                <c:pt idx="126027">
                  <c:v>2.56347656</c:v>
                </c:pt>
                <c:pt idx="126028">
                  <c:v>56.2744141</c:v>
                </c:pt>
                <c:pt idx="126029">
                  <c:v>91.6748047</c:v>
                </c:pt>
                <c:pt idx="126030">
                  <c:v>108.154297</c:v>
                </c:pt>
                <c:pt idx="126031">
                  <c:v>91.796875</c:v>
                </c:pt>
                <c:pt idx="126032">
                  <c:v>54.4433594</c:v>
                </c:pt>
                <c:pt idx="126033">
                  <c:v>6.835937499999997</c:v>
                </c:pt>
                <c:pt idx="126034">
                  <c:v>-44.0673828</c:v>
                </c:pt>
                <c:pt idx="126035">
                  <c:v>-89.5996094</c:v>
                </c:pt>
                <c:pt idx="126036">
                  <c:v>-111.206055</c:v>
                </c:pt>
                <c:pt idx="126037">
                  <c:v>-96.5576172</c:v>
                </c:pt>
                <c:pt idx="126038">
                  <c:v>-63.8427734</c:v>
                </c:pt>
                <c:pt idx="126039">
                  <c:v>-11.2304688</c:v>
                </c:pt>
                <c:pt idx="126040">
                  <c:v>46.1425781</c:v>
                </c:pt>
                <c:pt idx="126041">
                  <c:v>88.37890619999993</c:v>
                </c:pt>
                <c:pt idx="126042">
                  <c:v>104.614258</c:v>
                </c:pt>
                <c:pt idx="126043">
                  <c:v>94.6044922</c:v>
                </c:pt>
                <c:pt idx="126044">
                  <c:v>69.7021484</c:v>
                </c:pt>
                <c:pt idx="126045">
                  <c:v>20.1416016</c:v>
                </c:pt>
                <c:pt idx="126046">
                  <c:v>-33.44726559999999</c:v>
                </c:pt>
                <c:pt idx="126047">
                  <c:v>-79.22363279999998</c:v>
                </c:pt>
                <c:pt idx="126048">
                  <c:v>-109.863281</c:v>
                </c:pt>
                <c:pt idx="126049">
                  <c:v>-108.642578</c:v>
                </c:pt>
                <c:pt idx="126050">
                  <c:v>-76.7822266</c:v>
                </c:pt>
                <c:pt idx="126051">
                  <c:v>-25.390625</c:v>
                </c:pt>
                <c:pt idx="126052">
                  <c:v>32.4707031</c:v>
                </c:pt>
                <c:pt idx="126053">
                  <c:v>81.66503909999996</c:v>
                </c:pt>
                <c:pt idx="126054">
                  <c:v>104.370117</c:v>
                </c:pt>
                <c:pt idx="126055">
                  <c:v>99.9755859</c:v>
                </c:pt>
                <c:pt idx="126056">
                  <c:v>70.67871089999993</c:v>
                </c:pt>
                <c:pt idx="126057">
                  <c:v>25.390625</c:v>
                </c:pt>
                <c:pt idx="126058">
                  <c:v>-32.5927734</c:v>
                </c:pt>
                <c:pt idx="126059">
                  <c:v>-77.5146484</c:v>
                </c:pt>
                <c:pt idx="126060">
                  <c:v>-98.38867190000001</c:v>
                </c:pt>
                <c:pt idx="126061">
                  <c:v>-104.370117</c:v>
                </c:pt>
                <c:pt idx="126062">
                  <c:v>-75.6835938</c:v>
                </c:pt>
                <c:pt idx="126063">
                  <c:v>-31.4941406</c:v>
                </c:pt>
                <c:pt idx="126064">
                  <c:v>27.7099609</c:v>
                </c:pt>
                <c:pt idx="126065">
                  <c:v>69.45800779999998</c:v>
                </c:pt>
                <c:pt idx="126066">
                  <c:v>100.585938</c:v>
                </c:pt>
                <c:pt idx="126067">
                  <c:v>105.834961</c:v>
                </c:pt>
                <c:pt idx="126068">
                  <c:v>76.5380859</c:v>
                </c:pt>
                <c:pt idx="126069">
                  <c:v>29.6630859</c:v>
                </c:pt>
                <c:pt idx="126070">
                  <c:v>-20.5078125</c:v>
                </c:pt>
                <c:pt idx="126071">
                  <c:v>-70.9228516</c:v>
                </c:pt>
                <c:pt idx="126072">
                  <c:v>-95.5810547</c:v>
                </c:pt>
                <c:pt idx="126073">
                  <c:v>-98.75488279999998</c:v>
                </c:pt>
                <c:pt idx="126074">
                  <c:v>-78.2470703</c:v>
                </c:pt>
                <c:pt idx="126075">
                  <c:v>-43.3349609</c:v>
                </c:pt>
                <c:pt idx="126076">
                  <c:v>15.5029297</c:v>
                </c:pt>
                <c:pt idx="126077">
                  <c:v>68.2373047</c:v>
                </c:pt>
                <c:pt idx="126078">
                  <c:v>96.1914062</c:v>
                </c:pt>
                <c:pt idx="126079">
                  <c:v>103.271484</c:v>
                </c:pt>
                <c:pt idx="126080">
                  <c:v>87.5244141</c:v>
                </c:pt>
                <c:pt idx="126081">
                  <c:v>40.6494141</c:v>
                </c:pt>
                <c:pt idx="126082">
                  <c:v>-17.8222656</c:v>
                </c:pt>
                <c:pt idx="126083">
                  <c:v>-62.2558594</c:v>
                </c:pt>
                <c:pt idx="126084">
                  <c:v>-95.5810547</c:v>
                </c:pt>
                <c:pt idx="126085">
                  <c:v>-103.027344</c:v>
                </c:pt>
                <c:pt idx="126086">
                  <c:v>-86.6699219</c:v>
                </c:pt>
                <c:pt idx="126087">
                  <c:v>-44.6777344</c:v>
                </c:pt>
                <c:pt idx="126088">
                  <c:v>10.9863281</c:v>
                </c:pt>
                <c:pt idx="126089">
                  <c:v>63.2324219</c:v>
                </c:pt>
                <c:pt idx="126090">
                  <c:v>96.1914062</c:v>
                </c:pt>
                <c:pt idx="126091">
                  <c:v>102.783203</c:v>
                </c:pt>
                <c:pt idx="126092">
                  <c:v>84.8388672</c:v>
                </c:pt>
                <c:pt idx="126093">
                  <c:v>49.80468749999996</c:v>
                </c:pt>
                <c:pt idx="126094">
                  <c:v>-3.54003906</c:v>
                </c:pt>
                <c:pt idx="126095">
                  <c:v>-53.5888672</c:v>
                </c:pt>
                <c:pt idx="126096">
                  <c:v>-98.2666016</c:v>
                </c:pt>
                <c:pt idx="126097">
                  <c:v>-103.759766</c:v>
                </c:pt>
                <c:pt idx="126098">
                  <c:v>-86.6699219</c:v>
                </c:pt>
                <c:pt idx="126099">
                  <c:v>-43.5791016</c:v>
                </c:pt>
                <c:pt idx="126100">
                  <c:v>3.41796875</c:v>
                </c:pt>
                <c:pt idx="126101">
                  <c:v>52.2460938</c:v>
                </c:pt>
                <c:pt idx="126102">
                  <c:v>83.7402344</c:v>
                </c:pt>
                <c:pt idx="126103">
                  <c:v>103.759766</c:v>
                </c:pt>
                <c:pt idx="126104">
                  <c:v>89.7216797</c:v>
                </c:pt>
                <c:pt idx="126105">
                  <c:v>59.0820312</c:v>
                </c:pt>
                <c:pt idx="126106">
                  <c:v>8.7890625</c:v>
                </c:pt>
                <c:pt idx="126107">
                  <c:v>-53.1005859</c:v>
                </c:pt>
                <c:pt idx="126108">
                  <c:v>-98.0224609</c:v>
                </c:pt>
                <c:pt idx="126109">
                  <c:v>-111.816406</c:v>
                </c:pt>
                <c:pt idx="126110">
                  <c:v>-94.3603516</c:v>
                </c:pt>
                <c:pt idx="126111">
                  <c:v>-60.7910156</c:v>
                </c:pt>
                <c:pt idx="126112">
                  <c:v>-10.6201172</c:v>
                </c:pt>
                <c:pt idx="126113">
                  <c:v>46.2646484</c:v>
                </c:pt>
                <c:pt idx="126114">
                  <c:v>88.0126953</c:v>
                </c:pt>
                <c:pt idx="126115">
                  <c:v>110.473633</c:v>
                </c:pt>
                <c:pt idx="126116">
                  <c:v>97.2900391</c:v>
                </c:pt>
                <c:pt idx="126117">
                  <c:v>60.18066409999999</c:v>
                </c:pt>
                <c:pt idx="126118">
                  <c:v>7.93457031</c:v>
                </c:pt>
                <c:pt idx="126119">
                  <c:v>-43.4570312</c:v>
                </c:pt>
                <c:pt idx="126120">
                  <c:v>-78.7353516</c:v>
                </c:pt>
                <c:pt idx="126121">
                  <c:v>-98.38867190000001</c:v>
                </c:pt>
                <c:pt idx="126122">
                  <c:v>-102.416992</c:v>
                </c:pt>
                <c:pt idx="126123">
                  <c:v>-62.1337891</c:v>
                </c:pt>
                <c:pt idx="126124">
                  <c:v>-13.4277344</c:v>
                </c:pt>
                <c:pt idx="126125">
                  <c:v>39.1845703</c:v>
                </c:pt>
                <c:pt idx="126126">
                  <c:v>80.68847659999993</c:v>
                </c:pt>
                <c:pt idx="126127">
                  <c:v>107.177734</c:v>
                </c:pt>
                <c:pt idx="126128">
                  <c:v>98.75488279999998</c:v>
                </c:pt>
                <c:pt idx="126129">
                  <c:v>59.4482422</c:v>
                </c:pt>
                <c:pt idx="126130">
                  <c:v>17.7001953</c:v>
                </c:pt>
                <c:pt idx="126131">
                  <c:v>-33.44726559999999</c:v>
                </c:pt>
                <c:pt idx="126132">
                  <c:v>-80.4443359</c:v>
                </c:pt>
                <c:pt idx="126133">
                  <c:v>-104.248047</c:v>
                </c:pt>
                <c:pt idx="126134">
                  <c:v>-97.90039059999998</c:v>
                </c:pt>
                <c:pt idx="126135">
                  <c:v>-77.0263672</c:v>
                </c:pt>
                <c:pt idx="126136">
                  <c:v>-26.0009766</c:v>
                </c:pt>
                <c:pt idx="126137">
                  <c:v>25.5126953</c:v>
                </c:pt>
                <c:pt idx="126138">
                  <c:v>77.8808594</c:v>
                </c:pt>
                <c:pt idx="126139">
                  <c:v>107.177734</c:v>
                </c:pt>
                <c:pt idx="126140">
                  <c:v>98.5107422</c:v>
                </c:pt>
                <c:pt idx="126141">
                  <c:v>72.9980469</c:v>
                </c:pt>
                <c:pt idx="126142">
                  <c:v>28.3203125</c:v>
                </c:pt>
                <c:pt idx="126143">
                  <c:v>-19.4091797</c:v>
                </c:pt>
                <c:pt idx="126144">
                  <c:v>-71.8994141</c:v>
                </c:pt>
                <c:pt idx="126145">
                  <c:v>-108.520508</c:v>
                </c:pt>
                <c:pt idx="126146">
                  <c:v>-111.816406</c:v>
                </c:pt>
                <c:pt idx="126147">
                  <c:v>-78.4912109</c:v>
                </c:pt>
                <c:pt idx="126148">
                  <c:v>-29.6630859</c:v>
                </c:pt>
                <c:pt idx="126149">
                  <c:v>16.2353516</c:v>
                </c:pt>
                <c:pt idx="126150">
                  <c:v>61.2792969</c:v>
                </c:pt>
                <c:pt idx="126151">
                  <c:v>103.515625</c:v>
                </c:pt>
                <c:pt idx="126152">
                  <c:v>104.248047</c:v>
                </c:pt>
                <c:pt idx="126153">
                  <c:v>75.9277344</c:v>
                </c:pt>
                <c:pt idx="126154">
                  <c:v>39.5507812</c:v>
                </c:pt>
                <c:pt idx="126155">
                  <c:v>-13.7939453</c:v>
                </c:pt>
                <c:pt idx="126156">
                  <c:v>-66.40625</c:v>
                </c:pt>
                <c:pt idx="126157">
                  <c:v>-94.97070309999998</c:v>
                </c:pt>
                <c:pt idx="126158">
                  <c:v>-104.980469</c:v>
                </c:pt>
                <c:pt idx="126159">
                  <c:v>-90.57617190000001</c:v>
                </c:pt>
                <c:pt idx="126160">
                  <c:v>-42.7246094</c:v>
                </c:pt>
                <c:pt idx="126161">
                  <c:v>13.4277344</c:v>
                </c:pt>
                <c:pt idx="126162">
                  <c:v>56.0302734</c:v>
                </c:pt>
                <c:pt idx="126163">
                  <c:v>103.027344</c:v>
                </c:pt>
                <c:pt idx="126164">
                  <c:v>107.788086</c:v>
                </c:pt>
                <c:pt idx="126165">
                  <c:v>89.9658203</c:v>
                </c:pt>
                <c:pt idx="126166">
                  <c:v>45.5322266</c:v>
                </c:pt>
                <c:pt idx="126167">
                  <c:v>-16.6015625</c:v>
                </c:pt>
                <c:pt idx="126168">
                  <c:v>-64.3310547</c:v>
                </c:pt>
                <c:pt idx="126169">
                  <c:v>-99.1210938</c:v>
                </c:pt>
                <c:pt idx="126170">
                  <c:v>-101.806641</c:v>
                </c:pt>
                <c:pt idx="126171">
                  <c:v>-88.62304690000001</c:v>
                </c:pt>
                <c:pt idx="126172">
                  <c:v>-49.80468749999996</c:v>
                </c:pt>
                <c:pt idx="126173">
                  <c:v>8.66699219</c:v>
                </c:pt>
                <c:pt idx="126174">
                  <c:v>56.3964844</c:v>
                </c:pt>
                <c:pt idx="126175">
                  <c:v>89.35546879999995</c:v>
                </c:pt>
                <c:pt idx="126176">
                  <c:v>102.294922</c:v>
                </c:pt>
                <c:pt idx="126177">
                  <c:v>96.80175779999998</c:v>
                </c:pt>
                <c:pt idx="126178">
                  <c:v>58.59375</c:v>
                </c:pt>
                <c:pt idx="126179">
                  <c:v>3.29589844</c:v>
                </c:pt>
                <c:pt idx="126180">
                  <c:v>-52.2460938</c:v>
                </c:pt>
                <c:pt idx="126181">
                  <c:v>-93.1396484</c:v>
                </c:pt>
                <c:pt idx="126182">
                  <c:v>-108.276367</c:v>
                </c:pt>
                <c:pt idx="126183">
                  <c:v>-91.1865234</c:v>
                </c:pt>
                <c:pt idx="126184">
                  <c:v>-58.3496094</c:v>
                </c:pt>
                <c:pt idx="126185">
                  <c:v>-9.39941406</c:v>
                </c:pt>
                <c:pt idx="126186">
                  <c:v>53.34472659999999</c:v>
                </c:pt>
                <c:pt idx="126187">
                  <c:v>97.65625</c:v>
                </c:pt>
                <c:pt idx="126188">
                  <c:v>104.248047</c:v>
                </c:pt>
                <c:pt idx="126189">
                  <c:v>91.0644531</c:v>
                </c:pt>
                <c:pt idx="126190">
                  <c:v>59.0820312</c:v>
                </c:pt>
                <c:pt idx="126191">
                  <c:v>13.3056641</c:v>
                </c:pt>
                <c:pt idx="126192">
                  <c:v>-42.4804688</c:v>
                </c:pt>
                <c:pt idx="126193">
                  <c:v>-85.4492188</c:v>
                </c:pt>
                <c:pt idx="126194">
                  <c:v>-108.520508</c:v>
                </c:pt>
                <c:pt idx="126195">
                  <c:v>-96.5576172</c:v>
                </c:pt>
                <c:pt idx="126196">
                  <c:v>-66.40625</c:v>
                </c:pt>
                <c:pt idx="126197">
                  <c:v>-16.1132812</c:v>
                </c:pt>
                <c:pt idx="126198">
                  <c:v>41.8701172</c:v>
                </c:pt>
                <c:pt idx="126199">
                  <c:v>82.5195312</c:v>
                </c:pt>
                <c:pt idx="126200">
                  <c:v>104.370117</c:v>
                </c:pt>
                <c:pt idx="126201">
                  <c:v>99.85351559999998</c:v>
                </c:pt>
                <c:pt idx="126202">
                  <c:v>67.0166016</c:v>
                </c:pt>
                <c:pt idx="126203">
                  <c:v>17.8222656</c:v>
                </c:pt>
                <c:pt idx="126204">
                  <c:v>-28.8085938</c:v>
                </c:pt>
                <c:pt idx="126205">
                  <c:v>-78.7353516</c:v>
                </c:pt>
                <c:pt idx="126206">
                  <c:v>-102.172852</c:v>
                </c:pt>
                <c:pt idx="126207">
                  <c:v>-98.5107422</c:v>
                </c:pt>
                <c:pt idx="126208">
                  <c:v>-70.0683594</c:v>
                </c:pt>
                <c:pt idx="126209">
                  <c:v>-21.484375</c:v>
                </c:pt>
                <c:pt idx="126210">
                  <c:v>34.6679688</c:v>
                </c:pt>
                <c:pt idx="126211">
                  <c:v>72.0214844</c:v>
                </c:pt>
                <c:pt idx="126212">
                  <c:v>102.416992</c:v>
                </c:pt>
                <c:pt idx="126213">
                  <c:v>103.393555</c:v>
                </c:pt>
                <c:pt idx="126214">
                  <c:v>77.27050779999998</c:v>
                </c:pt>
                <c:pt idx="126215">
                  <c:v>20.6298828</c:v>
                </c:pt>
                <c:pt idx="126216">
                  <c:v>-26.8554688</c:v>
                </c:pt>
                <c:pt idx="126217">
                  <c:v>-69.9462891</c:v>
                </c:pt>
                <c:pt idx="126218">
                  <c:v>-101.44043</c:v>
                </c:pt>
                <c:pt idx="126219">
                  <c:v>-105.102539</c:v>
                </c:pt>
                <c:pt idx="126220">
                  <c:v>-80.4443359</c:v>
                </c:pt>
                <c:pt idx="126221">
                  <c:v>-28.1982422</c:v>
                </c:pt>
                <c:pt idx="126222">
                  <c:v>23.9257812</c:v>
                </c:pt>
                <c:pt idx="126223">
                  <c:v>68.4814453</c:v>
                </c:pt>
                <c:pt idx="126224">
                  <c:v>98.1445312</c:v>
                </c:pt>
                <c:pt idx="126225">
                  <c:v>105.59082</c:v>
                </c:pt>
                <c:pt idx="126226">
                  <c:v>72.87597659999993</c:v>
                </c:pt>
                <c:pt idx="126227">
                  <c:v>30.8837891</c:v>
                </c:pt>
                <c:pt idx="126228">
                  <c:v>-24.2919922</c:v>
                </c:pt>
                <c:pt idx="126229">
                  <c:v>-72.3876953</c:v>
                </c:pt>
                <c:pt idx="126230">
                  <c:v>-100.708008</c:v>
                </c:pt>
                <c:pt idx="126231">
                  <c:v>-104.370117</c:v>
                </c:pt>
                <c:pt idx="126232">
                  <c:v>-85.3271484</c:v>
                </c:pt>
                <c:pt idx="126233">
                  <c:v>-36.2548828</c:v>
                </c:pt>
                <c:pt idx="126234">
                  <c:v>16.8457031</c:v>
                </c:pt>
                <c:pt idx="126235">
                  <c:v>65.55175779999998</c:v>
                </c:pt>
                <c:pt idx="126236">
                  <c:v>100.830078</c:v>
                </c:pt>
                <c:pt idx="126237">
                  <c:v>107.421875</c:v>
                </c:pt>
                <c:pt idx="126238">
                  <c:v>86.9140625</c:v>
                </c:pt>
                <c:pt idx="126239">
                  <c:v>33.6914062</c:v>
                </c:pt>
                <c:pt idx="126240">
                  <c:v>-15.9912109</c:v>
                </c:pt>
                <c:pt idx="126241">
                  <c:v>-63.2324219</c:v>
                </c:pt>
                <c:pt idx="126242">
                  <c:v>-100.463867</c:v>
                </c:pt>
                <c:pt idx="126243">
                  <c:v>-109.008789</c:v>
                </c:pt>
                <c:pt idx="126244">
                  <c:v>-89.7216797</c:v>
                </c:pt>
                <c:pt idx="126245">
                  <c:v>-49.4384766</c:v>
                </c:pt>
                <c:pt idx="126246">
                  <c:v>5.98144531</c:v>
                </c:pt>
                <c:pt idx="126247">
                  <c:v>61.7675781</c:v>
                </c:pt>
                <c:pt idx="126248">
                  <c:v>101.318359</c:v>
                </c:pt>
                <c:pt idx="126249">
                  <c:v>109.130859</c:v>
                </c:pt>
                <c:pt idx="126250">
                  <c:v>90.94238279999998</c:v>
                </c:pt>
                <c:pt idx="126251">
                  <c:v>47.9736328</c:v>
                </c:pt>
                <c:pt idx="126252">
                  <c:v>-7.56835938</c:v>
                </c:pt>
                <c:pt idx="126253">
                  <c:v>-58.1054688</c:v>
                </c:pt>
                <c:pt idx="126254">
                  <c:v>-92.2851562</c:v>
                </c:pt>
                <c:pt idx="126255">
                  <c:v>-105.102539</c:v>
                </c:pt>
                <c:pt idx="126256">
                  <c:v>-88.62304690000001</c:v>
                </c:pt>
                <c:pt idx="126257">
                  <c:v>-47.4853516</c:v>
                </c:pt>
                <c:pt idx="126258">
                  <c:v>1.09863281</c:v>
                </c:pt>
                <c:pt idx="126259">
                  <c:v>50.9033203</c:v>
                </c:pt>
                <c:pt idx="126260">
                  <c:v>99.2431641</c:v>
                </c:pt>
                <c:pt idx="126261">
                  <c:v>110.351562</c:v>
                </c:pt>
                <c:pt idx="126262">
                  <c:v>92.6513672</c:v>
                </c:pt>
                <c:pt idx="126263">
                  <c:v>56.640625</c:v>
                </c:pt>
                <c:pt idx="126264">
                  <c:v>5.37109375</c:v>
                </c:pt>
                <c:pt idx="126265">
                  <c:v>-50.6591797</c:v>
                </c:pt>
                <c:pt idx="126266">
                  <c:v>-94.1162109</c:v>
                </c:pt>
                <c:pt idx="126267">
                  <c:v>-98.63281249999996</c:v>
                </c:pt>
                <c:pt idx="126268">
                  <c:v>-90.82031249999996</c:v>
                </c:pt>
                <c:pt idx="126269">
                  <c:v>-60.7910156</c:v>
                </c:pt>
                <c:pt idx="126270">
                  <c:v>-8.91113281</c:v>
                </c:pt>
                <c:pt idx="126271">
                  <c:v>39.7949219</c:v>
                </c:pt>
                <c:pt idx="126272">
                  <c:v>86.18164059999998</c:v>
                </c:pt>
                <c:pt idx="126273">
                  <c:v>104.125977</c:v>
                </c:pt>
                <c:pt idx="126274">
                  <c:v>98.0224609</c:v>
                </c:pt>
                <c:pt idx="126275">
                  <c:v>66.7724609</c:v>
                </c:pt>
                <c:pt idx="126276">
                  <c:v>20.1416016</c:v>
                </c:pt>
                <c:pt idx="126277">
                  <c:v>-33.5693359</c:v>
                </c:pt>
                <c:pt idx="126278">
                  <c:v>-85.20507809999994</c:v>
                </c:pt>
                <c:pt idx="126279">
                  <c:v>-109.008789</c:v>
                </c:pt>
                <c:pt idx="126280">
                  <c:v>-101.806641</c:v>
                </c:pt>
                <c:pt idx="126281">
                  <c:v>-64.57519529999998</c:v>
                </c:pt>
                <c:pt idx="126282">
                  <c:v>-16.2353516</c:v>
                </c:pt>
                <c:pt idx="126283">
                  <c:v>40.2832031</c:v>
                </c:pt>
                <c:pt idx="126284">
                  <c:v>85.20507809999994</c:v>
                </c:pt>
                <c:pt idx="126285">
                  <c:v>105.46875</c:v>
                </c:pt>
                <c:pt idx="126286">
                  <c:v>96.3134766</c:v>
                </c:pt>
                <c:pt idx="126287">
                  <c:v>72.9980469</c:v>
                </c:pt>
                <c:pt idx="126288">
                  <c:v>20.5078125</c:v>
                </c:pt>
                <c:pt idx="126289">
                  <c:v>-28.6865234</c:v>
                </c:pt>
                <c:pt idx="126290">
                  <c:v>-73.85253909999996</c:v>
                </c:pt>
                <c:pt idx="126291">
                  <c:v>-103.881836</c:v>
                </c:pt>
                <c:pt idx="126292">
                  <c:v>-101.44043</c:v>
                </c:pt>
                <c:pt idx="126293">
                  <c:v>-78.7353516</c:v>
                </c:pt>
                <c:pt idx="126294">
                  <c:v>-30.0292969</c:v>
                </c:pt>
                <c:pt idx="126295">
                  <c:v>29.5410156</c:v>
                </c:pt>
                <c:pt idx="126296">
                  <c:v>79.1015625</c:v>
                </c:pt>
                <c:pt idx="126297">
                  <c:v>104.614258</c:v>
                </c:pt>
                <c:pt idx="126298">
                  <c:v>100.341797</c:v>
                </c:pt>
                <c:pt idx="126299">
                  <c:v>72.0214844</c:v>
                </c:pt>
                <c:pt idx="126300">
                  <c:v>38.0859375</c:v>
                </c:pt>
                <c:pt idx="126301">
                  <c:v>-24.4140625</c:v>
                </c:pt>
                <c:pt idx="126302">
                  <c:v>-79.22363279999998</c:v>
                </c:pt>
                <c:pt idx="126303">
                  <c:v>-103.027344</c:v>
                </c:pt>
                <c:pt idx="126304">
                  <c:v>-103.393555</c:v>
                </c:pt>
                <c:pt idx="126305">
                  <c:v>-80.9326172</c:v>
                </c:pt>
                <c:pt idx="126306">
                  <c:v>-32.7148438</c:v>
                </c:pt>
                <c:pt idx="126307">
                  <c:v>16.72363279999998</c:v>
                </c:pt>
                <c:pt idx="126308">
                  <c:v>70.0683594</c:v>
                </c:pt>
                <c:pt idx="126309">
                  <c:v>102.905273</c:v>
                </c:pt>
                <c:pt idx="126310">
                  <c:v>109.25293</c:v>
                </c:pt>
                <c:pt idx="126311">
                  <c:v>79.1015625</c:v>
                </c:pt>
                <c:pt idx="126312">
                  <c:v>37.5976562</c:v>
                </c:pt>
                <c:pt idx="126313">
                  <c:v>-15.2587891</c:v>
                </c:pt>
                <c:pt idx="126314">
                  <c:v>-61.15722659999999</c:v>
                </c:pt>
                <c:pt idx="126315">
                  <c:v>-99.2431641</c:v>
                </c:pt>
                <c:pt idx="126316">
                  <c:v>-109.375</c:v>
                </c:pt>
                <c:pt idx="126317">
                  <c:v>-82.03125</c:v>
                </c:pt>
                <c:pt idx="126318">
                  <c:v>-40.1611328</c:v>
                </c:pt>
                <c:pt idx="126319">
                  <c:v>10.9863281</c:v>
                </c:pt>
                <c:pt idx="126320">
                  <c:v>62.5</c:v>
                </c:pt>
                <c:pt idx="126321">
                  <c:v>95.9472656</c:v>
                </c:pt>
                <c:pt idx="126322">
                  <c:v>113.891602</c:v>
                </c:pt>
                <c:pt idx="126323">
                  <c:v>96.1914062</c:v>
                </c:pt>
                <c:pt idx="126324">
                  <c:v>46.6308594</c:v>
                </c:pt>
                <c:pt idx="126325">
                  <c:v>-4.394531249999993</c:v>
                </c:pt>
                <c:pt idx="126326">
                  <c:v>-60.6689453</c:v>
                </c:pt>
                <c:pt idx="126327">
                  <c:v>-96.4355469</c:v>
                </c:pt>
                <c:pt idx="126328">
                  <c:v>-108.520508</c:v>
                </c:pt>
                <c:pt idx="126329">
                  <c:v>-91.3085938</c:v>
                </c:pt>
                <c:pt idx="126330">
                  <c:v>-53.34472659999999</c:v>
                </c:pt>
                <c:pt idx="126331">
                  <c:v>1.83105469</c:v>
                </c:pt>
                <c:pt idx="126332">
                  <c:v>51.1474609</c:v>
                </c:pt>
                <c:pt idx="126333">
                  <c:v>90.6982422</c:v>
                </c:pt>
                <c:pt idx="126334">
                  <c:v>107.177734</c:v>
                </c:pt>
                <c:pt idx="126335">
                  <c:v>95.4589844</c:v>
                </c:pt>
                <c:pt idx="126336">
                  <c:v>52.4902344</c:v>
                </c:pt>
                <c:pt idx="126337">
                  <c:v>3.78417969</c:v>
                </c:pt>
                <c:pt idx="126338">
                  <c:v>-52.1240234</c:v>
                </c:pt>
                <c:pt idx="126339">
                  <c:v>-93.1396484</c:v>
                </c:pt>
                <c:pt idx="126340">
                  <c:v>-104.980469</c:v>
                </c:pt>
                <c:pt idx="126341">
                  <c:v>-89.35546879999995</c:v>
                </c:pt>
                <c:pt idx="126342">
                  <c:v>-60.4248047</c:v>
                </c:pt>
                <c:pt idx="126343">
                  <c:v>-9.765625</c:v>
                </c:pt>
                <c:pt idx="126344">
                  <c:v>44.0673828</c:v>
                </c:pt>
                <c:pt idx="126345">
                  <c:v>82.7636719</c:v>
                </c:pt>
                <c:pt idx="126346">
                  <c:v>109.863281</c:v>
                </c:pt>
                <c:pt idx="126347">
                  <c:v>98.2666016</c:v>
                </c:pt>
                <c:pt idx="126348">
                  <c:v>54.0771484</c:v>
                </c:pt>
                <c:pt idx="126349">
                  <c:v>7.69042969</c:v>
                </c:pt>
                <c:pt idx="126350">
                  <c:v>-44.1894531</c:v>
                </c:pt>
                <c:pt idx="126351">
                  <c:v>-87.03613279999998</c:v>
                </c:pt>
                <c:pt idx="126352">
                  <c:v>-100.463867</c:v>
                </c:pt>
                <c:pt idx="126353">
                  <c:v>-89.4775391</c:v>
                </c:pt>
                <c:pt idx="126354">
                  <c:v>-65.3076172</c:v>
                </c:pt>
                <c:pt idx="126355">
                  <c:v>-12.9394531</c:v>
                </c:pt>
                <c:pt idx="126356">
                  <c:v>39.5507812</c:v>
                </c:pt>
                <c:pt idx="126357">
                  <c:v>83.2519531</c:v>
                </c:pt>
                <c:pt idx="126358">
                  <c:v>102.172852</c:v>
                </c:pt>
                <c:pt idx="126359">
                  <c:v>105.712891</c:v>
                </c:pt>
                <c:pt idx="126360">
                  <c:v>72.50976559999998</c:v>
                </c:pt>
                <c:pt idx="126361">
                  <c:v>27.4658203</c:v>
                </c:pt>
                <c:pt idx="126362">
                  <c:v>-29.296875</c:v>
                </c:pt>
                <c:pt idx="126363">
                  <c:v>-78.2470703</c:v>
                </c:pt>
                <c:pt idx="126364">
                  <c:v>-104.248047</c:v>
                </c:pt>
                <c:pt idx="126365">
                  <c:v>-99.4873047</c:v>
                </c:pt>
                <c:pt idx="126366">
                  <c:v>-69.8242188</c:v>
                </c:pt>
                <c:pt idx="126367">
                  <c:v>-19.6533203</c:v>
                </c:pt>
                <c:pt idx="126368">
                  <c:v>32.3486328</c:v>
                </c:pt>
                <c:pt idx="126369">
                  <c:v>82.15332029999998</c:v>
                </c:pt>
                <c:pt idx="126370">
                  <c:v>107.421875</c:v>
                </c:pt>
                <c:pt idx="126371">
                  <c:v>102.661133</c:v>
                </c:pt>
                <c:pt idx="126372">
                  <c:v>76.7822266</c:v>
                </c:pt>
                <c:pt idx="126373">
                  <c:v>29.0527344</c:v>
                </c:pt>
                <c:pt idx="126374">
                  <c:v>-25.2685547</c:v>
                </c:pt>
                <c:pt idx="126375">
                  <c:v>-69.0917969</c:v>
                </c:pt>
                <c:pt idx="126376">
                  <c:v>-101.44043</c:v>
                </c:pt>
                <c:pt idx="126377">
                  <c:v>-101.928711</c:v>
                </c:pt>
                <c:pt idx="126378">
                  <c:v>-72.6318359</c:v>
                </c:pt>
                <c:pt idx="126379">
                  <c:v>-36.2548828</c:v>
                </c:pt>
                <c:pt idx="126380">
                  <c:v>21.9726562</c:v>
                </c:pt>
                <c:pt idx="126381">
                  <c:v>72.3876953</c:v>
                </c:pt>
                <c:pt idx="126382">
                  <c:v>95.0927734</c:v>
                </c:pt>
                <c:pt idx="126383">
                  <c:v>101.44043</c:v>
                </c:pt>
                <c:pt idx="126384">
                  <c:v>78.4912109</c:v>
                </c:pt>
                <c:pt idx="126385">
                  <c:v>35.15625</c:v>
                </c:pt>
                <c:pt idx="126386">
                  <c:v>-21.9726562</c:v>
                </c:pt>
                <c:pt idx="126387">
                  <c:v>-65.18554690000001</c:v>
                </c:pt>
                <c:pt idx="126388">
                  <c:v>-97.0458984</c:v>
                </c:pt>
                <c:pt idx="126389">
                  <c:v>-102.905273</c:v>
                </c:pt>
                <c:pt idx="126390">
                  <c:v>-84.8388672</c:v>
                </c:pt>
                <c:pt idx="126391">
                  <c:v>-40.7714844</c:v>
                </c:pt>
                <c:pt idx="126392">
                  <c:v>15.8691406</c:v>
                </c:pt>
                <c:pt idx="126393">
                  <c:v>64.6972656</c:v>
                </c:pt>
                <c:pt idx="126394">
                  <c:v>102.661133</c:v>
                </c:pt>
                <c:pt idx="126395">
                  <c:v>110.229492</c:v>
                </c:pt>
                <c:pt idx="126396">
                  <c:v>87.03613279999998</c:v>
                </c:pt>
                <c:pt idx="126397">
                  <c:v>43.4570312</c:v>
                </c:pt>
                <c:pt idx="126398">
                  <c:v>-12.6953125</c:v>
                </c:pt>
                <c:pt idx="126399">
                  <c:v>-66.65039059999994</c:v>
                </c:pt>
                <c:pt idx="126400">
                  <c:v>-99.3652344</c:v>
                </c:pt>
                <c:pt idx="126401">
                  <c:v>-102.783203</c:v>
                </c:pt>
                <c:pt idx="126402">
                  <c:v>-87.4023438</c:v>
                </c:pt>
                <c:pt idx="126403">
                  <c:v>-52.8564453</c:v>
                </c:pt>
                <c:pt idx="126404">
                  <c:v>5.004882809999995</c:v>
                </c:pt>
                <c:pt idx="126405">
                  <c:v>59.81445309999999</c:v>
                </c:pt>
                <c:pt idx="126406">
                  <c:v>99.4873047</c:v>
                </c:pt>
                <c:pt idx="126407">
                  <c:v>109.130859</c:v>
                </c:pt>
                <c:pt idx="126408">
                  <c:v>87.15820309999998</c:v>
                </c:pt>
                <c:pt idx="126409">
                  <c:v>51.8798828</c:v>
                </c:pt>
                <c:pt idx="126410">
                  <c:v>-3.29589844</c:v>
                </c:pt>
                <c:pt idx="126411">
                  <c:v>-53.34472659999999</c:v>
                </c:pt>
                <c:pt idx="126412">
                  <c:v>-91.796875</c:v>
                </c:pt>
                <c:pt idx="126413">
                  <c:v>-115.356445</c:v>
                </c:pt>
                <c:pt idx="126414">
                  <c:v>-91.9189453</c:v>
                </c:pt>
                <c:pt idx="126415">
                  <c:v>-52.9785156</c:v>
                </c:pt>
                <c:pt idx="126416">
                  <c:v>-2.19726562</c:v>
                </c:pt>
                <c:pt idx="126417">
                  <c:v>48.4619141</c:v>
                </c:pt>
                <c:pt idx="126418">
                  <c:v>89.4775391</c:v>
                </c:pt>
                <c:pt idx="126419">
                  <c:v>109.25293</c:v>
                </c:pt>
                <c:pt idx="126420">
                  <c:v>96.1914062</c:v>
                </c:pt>
                <c:pt idx="126421">
                  <c:v>59.9365234</c:v>
                </c:pt>
                <c:pt idx="126422">
                  <c:v>-0.244140625</c:v>
                </c:pt>
                <c:pt idx="126423">
                  <c:v>-54.4433594</c:v>
                </c:pt>
                <c:pt idx="126424">
                  <c:v>-91.1865234</c:v>
                </c:pt>
                <c:pt idx="126425">
                  <c:v>-105.59082</c:v>
                </c:pt>
                <c:pt idx="126426">
                  <c:v>-98.1445312</c:v>
                </c:pt>
                <c:pt idx="126427">
                  <c:v>-68.35937499999996</c:v>
                </c:pt>
                <c:pt idx="126428">
                  <c:v>-16.8457031</c:v>
                </c:pt>
                <c:pt idx="126429">
                  <c:v>41.6259766</c:v>
                </c:pt>
                <c:pt idx="126430">
                  <c:v>87.03613279999998</c:v>
                </c:pt>
                <c:pt idx="126431">
                  <c:v>103.637695</c:v>
                </c:pt>
                <c:pt idx="126432">
                  <c:v>89.7216797</c:v>
                </c:pt>
                <c:pt idx="126433">
                  <c:v>59.6923828</c:v>
                </c:pt>
                <c:pt idx="126434">
                  <c:v>13.5498047</c:v>
                </c:pt>
                <c:pt idx="126435">
                  <c:v>-40.6494141</c:v>
                </c:pt>
                <c:pt idx="126436">
                  <c:v>-88.8671875</c:v>
                </c:pt>
                <c:pt idx="126437">
                  <c:v>-108.520508</c:v>
                </c:pt>
                <c:pt idx="126438">
                  <c:v>-100.463867</c:v>
                </c:pt>
                <c:pt idx="126439">
                  <c:v>-64.6972656</c:v>
                </c:pt>
                <c:pt idx="126440">
                  <c:v>-16.9677734</c:v>
                </c:pt>
                <c:pt idx="126441">
                  <c:v>35.2783203</c:v>
                </c:pt>
                <c:pt idx="126442">
                  <c:v>78.6132812</c:v>
                </c:pt>
                <c:pt idx="126443">
                  <c:v>96.67968749999996</c:v>
                </c:pt>
                <c:pt idx="126444">
                  <c:v>100.708008</c:v>
                </c:pt>
                <c:pt idx="126445">
                  <c:v>75.0732422</c:v>
                </c:pt>
                <c:pt idx="126446">
                  <c:v>18.7988281</c:v>
                </c:pt>
                <c:pt idx="126447">
                  <c:v>-37.2314453</c:v>
                </c:pt>
                <c:pt idx="126448">
                  <c:v>-78.36914059999998</c:v>
                </c:pt>
                <c:pt idx="126449">
                  <c:v>-103.515625</c:v>
                </c:pt>
                <c:pt idx="126450">
                  <c:v>-108.276367</c:v>
                </c:pt>
                <c:pt idx="126451">
                  <c:v>-76.9042969</c:v>
                </c:pt>
                <c:pt idx="126452">
                  <c:v>-26.0009766</c:v>
                </c:pt>
                <c:pt idx="126453">
                  <c:v>25.1464844</c:v>
                </c:pt>
                <c:pt idx="126454">
                  <c:v>73.2421875</c:v>
                </c:pt>
                <c:pt idx="126455">
                  <c:v>104.370117</c:v>
                </c:pt>
                <c:pt idx="126456">
                  <c:v>101.68457</c:v>
                </c:pt>
                <c:pt idx="126457">
                  <c:v>77.39257809999994</c:v>
                </c:pt>
                <c:pt idx="126458">
                  <c:v>35.15625</c:v>
                </c:pt>
                <c:pt idx="126459">
                  <c:v>-29.0527344</c:v>
                </c:pt>
                <c:pt idx="126460">
                  <c:v>-76.4160156</c:v>
                </c:pt>
                <c:pt idx="126461">
                  <c:v>-100.585938</c:v>
                </c:pt>
                <c:pt idx="126462">
                  <c:v>-105.34668</c:v>
                </c:pt>
                <c:pt idx="126463">
                  <c:v>-86.9140625</c:v>
                </c:pt>
                <c:pt idx="126464">
                  <c:v>-38.9404297</c:v>
                </c:pt>
                <c:pt idx="126465">
                  <c:v>19.8974609</c:v>
                </c:pt>
                <c:pt idx="126466">
                  <c:v>65.0634766</c:v>
                </c:pt>
                <c:pt idx="126467">
                  <c:v>96.0693359</c:v>
                </c:pt>
                <c:pt idx="126468">
                  <c:v>114.257812</c:v>
                </c:pt>
                <c:pt idx="126469">
                  <c:v>95.0927734</c:v>
                </c:pt>
                <c:pt idx="126470">
                  <c:v>42.4804688</c:v>
                </c:pt>
                <c:pt idx="126471">
                  <c:v>-16.9677734</c:v>
                </c:pt>
                <c:pt idx="126472">
                  <c:v>-68.60351559999998</c:v>
                </c:pt>
                <c:pt idx="126473">
                  <c:v>-97.5341797</c:v>
                </c:pt>
                <c:pt idx="126474">
                  <c:v>-100.830078</c:v>
                </c:pt>
                <c:pt idx="126475">
                  <c:v>-89.84375</c:v>
                </c:pt>
                <c:pt idx="126476">
                  <c:v>-42.8466797</c:v>
                </c:pt>
                <c:pt idx="126477">
                  <c:v>12.4511719</c:v>
                </c:pt>
                <c:pt idx="126478">
                  <c:v>56.0302734</c:v>
                </c:pt>
                <c:pt idx="126479">
                  <c:v>96.0693359</c:v>
                </c:pt>
                <c:pt idx="126480">
                  <c:v>107.543945</c:v>
                </c:pt>
                <c:pt idx="126481">
                  <c:v>82.7636719</c:v>
                </c:pt>
                <c:pt idx="126482">
                  <c:v>46.7529297</c:v>
                </c:pt>
                <c:pt idx="126483">
                  <c:v>-7.44628906</c:v>
                </c:pt>
                <c:pt idx="126484">
                  <c:v>-65.67382809999994</c:v>
                </c:pt>
                <c:pt idx="126485">
                  <c:v>-90.33203119999993</c:v>
                </c:pt>
                <c:pt idx="126486">
                  <c:v>-109.49707</c:v>
                </c:pt>
                <c:pt idx="126487">
                  <c:v>-87.15820309999998</c:v>
                </c:pt>
                <c:pt idx="126488">
                  <c:v>-49.5605469</c:v>
                </c:pt>
                <c:pt idx="126489">
                  <c:v>1.58691406</c:v>
                </c:pt>
                <c:pt idx="126490">
                  <c:v>56.2744141</c:v>
                </c:pt>
                <c:pt idx="126491">
                  <c:v>99.9755859</c:v>
                </c:pt>
                <c:pt idx="126492">
                  <c:v>103.881836</c:v>
                </c:pt>
                <c:pt idx="126493">
                  <c:v>93.6279297</c:v>
                </c:pt>
                <c:pt idx="126494">
                  <c:v>58.9599609</c:v>
                </c:pt>
                <c:pt idx="126495">
                  <c:v>5.24902344</c:v>
                </c:pt>
                <c:pt idx="126496">
                  <c:v>-46.3867188</c:v>
                </c:pt>
                <c:pt idx="126497">
                  <c:v>-84.4726562</c:v>
                </c:pt>
                <c:pt idx="126498">
                  <c:v>-111.938477</c:v>
                </c:pt>
                <c:pt idx="126499">
                  <c:v>-98.38867190000001</c:v>
                </c:pt>
                <c:pt idx="126500">
                  <c:v>-57.2509766</c:v>
                </c:pt>
                <c:pt idx="126501">
                  <c:v>-8.91113281</c:v>
                </c:pt>
                <c:pt idx="126502">
                  <c:v>44.921875</c:v>
                </c:pt>
                <c:pt idx="126503">
                  <c:v>91.3085938</c:v>
                </c:pt>
                <c:pt idx="126504">
                  <c:v>114.501953</c:v>
                </c:pt>
                <c:pt idx="126505">
                  <c:v>92.5292969</c:v>
                </c:pt>
                <c:pt idx="126506">
                  <c:v>58.2275391</c:v>
                </c:pt>
                <c:pt idx="126507">
                  <c:v>10.6201172</c:v>
                </c:pt>
                <c:pt idx="126508">
                  <c:v>-47.9736328</c:v>
                </c:pt>
                <c:pt idx="126509">
                  <c:v>-83.8623047</c:v>
                </c:pt>
                <c:pt idx="126510">
                  <c:v>-104.492188</c:v>
                </c:pt>
                <c:pt idx="126511">
                  <c:v>-101.928711</c:v>
                </c:pt>
                <c:pt idx="126512">
                  <c:v>-68.9697266</c:v>
                </c:pt>
                <c:pt idx="126513">
                  <c:v>-14.7705078</c:v>
                </c:pt>
                <c:pt idx="126514">
                  <c:v>48.3398438</c:v>
                </c:pt>
                <c:pt idx="126515">
                  <c:v>86.05957029999998</c:v>
                </c:pt>
                <c:pt idx="126516">
                  <c:v>110.473633</c:v>
                </c:pt>
                <c:pt idx="126517">
                  <c:v>96.67968749999996</c:v>
                </c:pt>
                <c:pt idx="126518">
                  <c:v>69.9462891</c:v>
                </c:pt>
                <c:pt idx="126519">
                  <c:v>16.72363279999998</c:v>
                </c:pt>
                <c:pt idx="126520">
                  <c:v>-37.5976562</c:v>
                </c:pt>
                <c:pt idx="126521">
                  <c:v>-83.6181641</c:v>
                </c:pt>
                <c:pt idx="126522">
                  <c:v>-106.567383</c:v>
                </c:pt>
                <c:pt idx="126523">
                  <c:v>-101.928711</c:v>
                </c:pt>
                <c:pt idx="126524">
                  <c:v>-69.33593749999996</c:v>
                </c:pt>
                <c:pt idx="126525">
                  <c:v>-21.3623047</c:v>
                </c:pt>
                <c:pt idx="126526">
                  <c:v>33.81347659999999</c:v>
                </c:pt>
                <c:pt idx="126527">
                  <c:v>79.1015625</c:v>
                </c:pt>
                <c:pt idx="126528">
                  <c:v>105.34668</c:v>
                </c:pt>
                <c:pt idx="126529">
                  <c:v>105.834961</c:v>
                </c:pt>
                <c:pt idx="126530">
                  <c:v>72.9980469</c:v>
                </c:pt>
                <c:pt idx="126531">
                  <c:v>19.1650391</c:v>
                </c:pt>
                <c:pt idx="126532">
                  <c:v>-28.5644531</c:v>
                </c:pt>
                <c:pt idx="126533">
                  <c:v>-77.14843749999996</c:v>
                </c:pt>
                <c:pt idx="126534">
                  <c:v>-100.585938</c:v>
                </c:pt>
                <c:pt idx="126535">
                  <c:v>-98.87695309999998</c:v>
                </c:pt>
                <c:pt idx="126536">
                  <c:v>-84.22851559999998</c:v>
                </c:pt>
                <c:pt idx="126537">
                  <c:v>-30.8837891</c:v>
                </c:pt>
                <c:pt idx="126538">
                  <c:v>22.9492188</c:v>
                </c:pt>
                <c:pt idx="126539">
                  <c:v>70.1904297</c:v>
                </c:pt>
                <c:pt idx="126540">
                  <c:v>104.858398</c:v>
                </c:pt>
                <c:pt idx="126541">
                  <c:v>109.49707</c:v>
                </c:pt>
                <c:pt idx="126542">
                  <c:v>78.8574219</c:v>
                </c:pt>
                <c:pt idx="126543">
                  <c:v>34.6679688</c:v>
                </c:pt>
                <c:pt idx="126544">
                  <c:v>-19.6533203</c:v>
                </c:pt>
                <c:pt idx="126545">
                  <c:v>-67.38281249999996</c:v>
                </c:pt>
                <c:pt idx="126546">
                  <c:v>-99.9755859</c:v>
                </c:pt>
                <c:pt idx="126547">
                  <c:v>-98.63281249999996</c:v>
                </c:pt>
                <c:pt idx="126548">
                  <c:v>-82.03125</c:v>
                </c:pt>
                <c:pt idx="126549">
                  <c:v>-40.6494141</c:v>
                </c:pt>
                <c:pt idx="126550">
                  <c:v>11.2304688</c:v>
                </c:pt>
                <c:pt idx="126551">
                  <c:v>69.7021484</c:v>
                </c:pt>
                <c:pt idx="126552">
                  <c:v>101.074219</c:v>
                </c:pt>
                <c:pt idx="126553">
                  <c:v>104.614258</c:v>
                </c:pt>
                <c:pt idx="126554">
                  <c:v>82.03125</c:v>
                </c:pt>
                <c:pt idx="126555">
                  <c:v>44.6777344</c:v>
                </c:pt>
                <c:pt idx="126556">
                  <c:v>-8.544921879999997</c:v>
                </c:pt>
                <c:pt idx="126557">
                  <c:v>-55.6640625</c:v>
                </c:pt>
                <c:pt idx="126558">
                  <c:v>-97.0458984</c:v>
                </c:pt>
                <c:pt idx="126559">
                  <c:v>-109.25293</c:v>
                </c:pt>
                <c:pt idx="126560">
                  <c:v>-90.33203119999993</c:v>
                </c:pt>
                <c:pt idx="126561">
                  <c:v>-52.0019531</c:v>
                </c:pt>
                <c:pt idx="126562">
                  <c:v>3.05175781</c:v>
                </c:pt>
                <c:pt idx="126563">
                  <c:v>54.6875</c:v>
                </c:pt>
                <c:pt idx="126564">
                  <c:v>98.0224609</c:v>
                </c:pt>
                <c:pt idx="126565">
                  <c:v>106.079102</c:v>
                </c:pt>
                <c:pt idx="126566">
                  <c:v>93.2617188</c:v>
                </c:pt>
                <c:pt idx="126567">
                  <c:v>48.3398438</c:v>
                </c:pt>
                <c:pt idx="126568">
                  <c:v>-5.12695312</c:v>
                </c:pt>
                <c:pt idx="126569">
                  <c:v>-49.9267578</c:v>
                </c:pt>
                <c:pt idx="126570">
                  <c:v>-89.2333984</c:v>
                </c:pt>
                <c:pt idx="126571">
                  <c:v>-107.421875</c:v>
                </c:pt>
                <c:pt idx="126572">
                  <c:v>-103.759766</c:v>
                </c:pt>
                <c:pt idx="126573">
                  <c:v>-64.57519529999998</c:v>
                </c:pt>
                <c:pt idx="126574">
                  <c:v>-1.46484375</c:v>
                </c:pt>
                <c:pt idx="126575">
                  <c:v>55.1757812</c:v>
                </c:pt>
                <c:pt idx="126576">
                  <c:v>84.3505859</c:v>
                </c:pt>
                <c:pt idx="126577">
                  <c:v>104.980469</c:v>
                </c:pt>
                <c:pt idx="126578">
                  <c:v>97.0458984</c:v>
                </c:pt>
                <c:pt idx="126579">
                  <c:v>59.0820312</c:v>
                </c:pt>
                <c:pt idx="126580">
                  <c:v>10.7421875</c:v>
                </c:pt>
                <c:pt idx="126581">
                  <c:v>-33.5693359</c:v>
                </c:pt>
                <c:pt idx="126582">
                  <c:v>-84.4726562</c:v>
                </c:pt>
                <c:pt idx="126583">
                  <c:v>-111.450195</c:v>
                </c:pt>
                <c:pt idx="126584">
                  <c:v>-100.341797</c:v>
                </c:pt>
                <c:pt idx="126585">
                  <c:v>-62.9882812</c:v>
                </c:pt>
                <c:pt idx="126586">
                  <c:v>-13.4277344</c:v>
                </c:pt>
                <c:pt idx="126587">
                  <c:v>37.8417969</c:v>
                </c:pt>
                <c:pt idx="126588">
                  <c:v>82.15332029999998</c:v>
                </c:pt>
                <c:pt idx="126589">
                  <c:v>105.59082</c:v>
                </c:pt>
                <c:pt idx="126590">
                  <c:v>98.5107422</c:v>
                </c:pt>
                <c:pt idx="126591">
                  <c:v>71.6552734</c:v>
                </c:pt>
                <c:pt idx="126592">
                  <c:v>28.0761719</c:v>
                </c:pt>
                <c:pt idx="126593">
                  <c:v>-31.7382812</c:v>
                </c:pt>
                <c:pt idx="126594">
                  <c:v>-76.7822266</c:v>
                </c:pt>
                <c:pt idx="126595">
                  <c:v>-105.46875</c:v>
                </c:pt>
                <c:pt idx="126596">
                  <c:v>-103.149414</c:v>
                </c:pt>
                <c:pt idx="126597">
                  <c:v>-67.8710938</c:v>
                </c:pt>
                <c:pt idx="126598">
                  <c:v>-22.9492188</c:v>
                </c:pt>
                <c:pt idx="126599">
                  <c:v>27.8320312</c:v>
                </c:pt>
                <c:pt idx="126600">
                  <c:v>82.03125</c:v>
                </c:pt>
                <c:pt idx="126601">
                  <c:v>106.811523</c:v>
                </c:pt>
                <c:pt idx="126602">
                  <c:v>102.416992</c:v>
                </c:pt>
                <c:pt idx="126603">
                  <c:v>77.8808594</c:v>
                </c:pt>
                <c:pt idx="126604">
                  <c:v>34.3017578</c:v>
                </c:pt>
                <c:pt idx="126605">
                  <c:v>-22.9492188</c:v>
                </c:pt>
                <c:pt idx="126606">
                  <c:v>-73.2421875</c:v>
                </c:pt>
                <c:pt idx="126607">
                  <c:v>-101.928711</c:v>
                </c:pt>
                <c:pt idx="126608">
                  <c:v>-105.957031</c:v>
                </c:pt>
                <c:pt idx="126609">
                  <c:v>-75.19531249999996</c:v>
                </c:pt>
                <c:pt idx="126610">
                  <c:v>-31.0058594</c:v>
                </c:pt>
                <c:pt idx="126611">
                  <c:v>17.578125</c:v>
                </c:pt>
                <c:pt idx="126612">
                  <c:v>69.33593749999996</c:v>
                </c:pt>
                <c:pt idx="126613">
                  <c:v>98.38867190000001</c:v>
                </c:pt>
                <c:pt idx="126614">
                  <c:v>100.830078</c:v>
                </c:pt>
                <c:pt idx="126615">
                  <c:v>72.50976559999998</c:v>
                </c:pt>
                <c:pt idx="126616">
                  <c:v>33.203125</c:v>
                </c:pt>
                <c:pt idx="126617">
                  <c:v>-21.7285156</c:v>
                </c:pt>
                <c:pt idx="126618">
                  <c:v>-70.0683594</c:v>
                </c:pt>
                <c:pt idx="126619">
                  <c:v>-103.881836</c:v>
                </c:pt>
                <c:pt idx="126620">
                  <c:v>-109.008789</c:v>
                </c:pt>
                <c:pt idx="126621">
                  <c:v>-83.2519531</c:v>
                </c:pt>
                <c:pt idx="126622">
                  <c:v>-43.2128906</c:v>
                </c:pt>
                <c:pt idx="126623">
                  <c:v>11.4746094</c:v>
                </c:pt>
                <c:pt idx="126624">
                  <c:v>64.2089844</c:v>
                </c:pt>
                <c:pt idx="126625">
                  <c:v>99.1210938</c:v>
                </c:pt>
                <c:pt idx="126626">
                  <c:v>107.666016</c:v>
                </c:pt>
                <c:pt idx="126627">
                  <c:v>86.9140625</c:v>
                </c:pt>
                <c:pt idx="126628">
                  <c:v>42.6025391</c:v>
                </c:pt>
                <c:pt idx="126629">
                  <c:v>-13.7939453</c:v>
                </c:pt>
                <c:pt idx="126630">
                  <c:v>-68.4814453</c:v>
                </c:pt>
                <c:pt idx="126631">
                  <c:v>-100.830078</c:v>
                </c:pt>
                <c:pt idx="126632">
                  <c:v>-108.032227</c:v>
                </c:pt>
                <c:pt idx="126633">
                  <c:v>-88.2568359</c:v>
                </c:pt>
                <c:pt idx="126634">
                  <c:v>-50.1708984</c:v>
                </c:pt>
                <c:pt idx="126635">
                  <c:v>5.24902344</c:v>
                </c:pt>
                <c:pt idx="126636">
                  <c:v>67.7490234</c:v>
                </c:pt>
                <c:pt idx="126637">
                  <c:v>101.68457</c:v>
                </c:pt>
                <c:pt idx="126638">
                  <c:v>101.196289</c:v>
                </c:pt>
                <c:pt idx="126639">
                  <c:v>93.6279297</c:v>
                </c:pt>
                <c:pt idx="126640">
                  <c:v>53.2226562</c:v>
                </c:pt>
                <c:pt idx="126641">
                  <c:v>-0.732421875</c:v>
                </c:pt>
                <c:pt idx="126642">
                  <c:v>-54.5654297</c:v>
                </c:pt>
                <c:pt idx="126643">
                  <c:v>-92.0410156</c:v>
                </c:pt>
                <c:pt idx="126644">
                  <c:v>-108.154297</c:v>
                </c:pt>
                <c:pt idx="126645">
                  <c:v>-88.2568359</c:v>
                </c:pt>
                <c:pt idx="126646">
                  <c:v>-52.734375</c:v>
                </c:pt>
                <c:pt idx="126647">
                  <c:v>-0.244140625</c:v>
                </c:pt>
                <c:pt idx="126648">
                  <c:v>50.5371094</c:v>
                </c:pt>
                <c:pt idx="126649">
                  <c:v>87.890625</c:v>
                </c:pt>
                <c:pt idx="126650">
                  <c:v>106.933594</c:v>
                </c:pt>
                <c:pt idx="126651">
                  <c:v>94.2382812</c:v>
                </c:pt>
                <c:pt idx="126652">
                  <c:v>57.2509766</c:v>
                </c:pt>
                <c:pt idx="126653">
                  <c:v>9.033203119999997</c:v>
                </c:pt>
                <c:pt idx="126654">
                  <c:v>-51.1474609</c:v>
                </c:pt>
                <c:pt idx="126655">
                  <c:v>-87.2802734</c:v>
                </c:pt>
                <c:pt idx="126656">
                  <c:v>-104.248047</c:v>
                </c:pt>
                <c:pt idx="126657">
                  <c:v>-97.0458984</c:v>
                </c:pt>
                <c:pt idx="126658">
                  <c:v>-65.18554690000001</c:v>
                </c:pt>
                <c:pt idx="126659">
                  <c:v>-17.7001953</c:v>
                </c:pt>
                <c:pt idx="126660">
                  <c:v>45.1660156</c:v>
                </c:pt>
                <c:pt idx="126661">
                  <c:v>86.5478516</c:v>
                </c:pt>
                <c:pt idx="126662">
                  <c:v>108.032227</c:v>
                </c:pt>
                <c:pt idx="126663">
                  <c:v>105.34668</c:v>
                </c:pt>
                <c:pt idx="126664">
                  <c:v>64.9414062</c:v>
                </c:pt>
                <c:pt idx="126665">
                  <c:v>17.2119141</c:v>
                </c:pt>
                <c:pt idx="126666">
                  <c:v>-40.5273438</c:v>
                </c:pt>
                <c:pt idx="126667">
                  <c:v>-87.6464844</c:v>
                </c:pt>
                <c:pt idx="126668">
                  <c:v>-110.229492</c:v>
                </c:pt>
                <c:pt idx="126669">
                  <c:v>-100.830078</c:v>
                </c:pt>
                <c:pt idx="126670">
                  <c:v>-71.8994141</c:v>
                </c:pt>
                <c:pt idx="126671">
                  <c:v>-20.2636719</c:v>
                </c:pt>
                <c:pt idx="126672">
                  <c:v>35.0341797</c:v>
                </c:pt>
                <c:pt idx="126673">
                  <c:v>83.984375</c:v>
                </c:pt>
                <c:pt idx="126674">
                  <c:v>105.34668</c:v>
                </c:pt>
                <c:pt idx="126675">
                  <c:v>99.9755859</c:v>
                </c:pt>
                <c:pt idx="126676">
                  <c:v>63.7207031</c:v>
                </c:pt>
                <c:pt idx="126677">
                  <c:v>21.6064453</c:v>
                </c:pt>
                <c:pt idx="126678">
                  <c:v>-31.3720703</c:v>
                </c:pt>
                <c:pt idx="126679">
                  <c:v>-76.5380859</c:v>
                </c:pt>
                <c:pt idx="126680">
                  <c:v>-104.614258</c:v>
                </c:pt>
                <c:pt idx="126681">
                  <c:v>-97.90039059999998</c:v>
                </c:pt>
                <c:pt idx="126682">
                  <c:v>-68.7255859</c:v>
                </c:pt>
                <c:pt idx="126683">
                  <c:v>-19.1650391</c:v>
                </c:pt>
                <c:pt idx="126684">
                  <c:v>29.0527344</c:v>
                </c:pt>
                <c:pt idx="126685">
                  <c:v>79.7119141</c:v>
                </c:pt>
                <c:pt idx="126686">
                  <c:v>107.543945</c:v>
                </c:pt>
                <c:pt idx="126687">
                  <c:v>106.201172</c:v>
                </c:pt>
                <c:pt idx="126688">
                  <c:v>79.4677734</c:v>
                </c:pt>
                <c:pt idx="126689">
                  <c:v>25.8789062</c:v>
                </c:pt>
                <c:pt idx="126690">
                  <c:v>-27.9541016</c:v>
                </c:pt>
                <c:pt idx="126691">
                  <c:v>-72.6318359</c:v>
                </c:pt>
                <c:pt idx="126692">
                  <c:v>-101.318359</c:v>
                </c:pt>
                <c:pt idx="126693">
                  <c:v>-105.102539</c:v>
                </c:pt>
                <c:pt idx="126694">
                  <c:v>-81.29882809999998</c:v>
                </c:pt>
                <c:pt idx="126695">
                  <c:v>-37.8417969</c:v>
                </c:pt>
                <c:pt idx="126696">
                  <c:v>20.9960938</c:v>
                </c:pt>
                <c:pt idx="126697">
                  <c:v>70.4345703</c:v>
                </c:pt>
                <c:pt idx="126698">
                  <c:v>96.80175779999998</c:v>
                </c:pt>
                <c:pt idx="126699">
                  <c:v>100.463867</c:v>
                </c:pt>
                <c:pt idx="126700">
                  <c:v>81.5429688</c:v>
                </c:pt>
                <c:pt idx="126701">
                  <c:v>32.5927734</c:v>
                </c:pt>
                <c:pt idx="126702">
                  <c:v>-16.72363279999998</c:v>
                </c:pt>
                <c:pt idx="126703">
                  <c:v>-68.7255859</c:v>
                </c:pt>
                <c:pt idx="126704">
                  <c:v>-102.172852</c:v>
                </c:pt>
                <c:pt idx="126705">
                  <c:v>-107.543945</c:v>
                </c:pt>
                <c:pt idx="126706">
                  <c:v>-82.5195312</c:v>
                </c:pt>
                <c:pt idx="126707">
                  <c:v>-36.8652344</c:v>
                </c:pt>
                <c:pt idx="126708">
                  <c:v>14.5263672</c:v>
                </c:pt>
                <c:pt idx="126709">
                  <c:v>61.15722659999999</c:v>
                </c:pt>
                <c:pt idx="126710">
                  <c:v>91.796875</c:v>
                </c:pt>
                <c:pt idx="126711">
                  <c:v>110.107422</c:v>
                </c:pt>
                <c:pt idx="126712">
                  <c:v>93.38378909999996</c:v>
                </c:pt>
                <c:pt idx="126713">
                  <c:v>51.2695312</c:v>
                </c:pt>
                <c:pt idx="126714">
                  <c:v>-4.76074219</c:v>
                </c:pt>
                <c:pt idx="126715">
                  <c:v>-59.6923828</c:v>
                </c:pt>
                <c:pt idx="126716">
                  <c:v>-92.5292969</c:v>
                </c:pt>
                <c:pt idx="126717">
                  <c:v>-106.689453</c:v>
                </c:pt>
                <c:pt idx="126718">
                  <c:v>-87.4023438</c:v>
                </c:pt>
                <c:pt idx="126719">
                  <c:v>-50.4150391</c:v>
                </c:pt>
                <c:pt idx="126720">
                  <c:v>-1.70898438</c:v>
                </c:pt>
                <c:pt idx="126721">
                  <c:v>60.9130859</c:v>
                </c:pt>
                <c:pt idx="126722">
                  <c:v>89.84375</c:v>
                </c:pt>
                <c:pt idx="126723">
                  <c:v>97.1679688</c:v>
                </c:pt>
                <c:pt idx="126724">
                  <c:v>92.5292969</c:v>
                </c:pt>
                <c:pt idx="126725">
                  <c:v>56.5185547</c:v>
                </c:pt>
                <c:pt idx="126726">
                  <c:v>-1.09863281</c:v>
                </c:pt>
                <c:pt idx="126727">
                  <c:v>-56.5185547</c:v>
                </c:pt>
                <c:pt idx="126728">
                  <c:v>-86.18164059999998</c:v>
                </c:pt>
                <c:pt idx="126729">
                  <c:v>-106.201172</c:v>
                </c:pt>
                <c:pt idx="126730">
                  <c:v>-97.5341797</c:v>
                </c:pt>
                <c:pt idx="126731">
                  <c:v>-59.9365234</c:v>
                </c:pt>
                <c:pt idx="126732">
                  <c:v>-0.732421875</c:v>
                </c:pt>
                <c:pt idx="126733">
                  <c:v>43.8232422</c:v>
                </c:pt>
                <c:pt idx="126734">
                  <c:v>83.12988279999993</c:v>
                </c:pt>
                <c:pt idx="126735">
                  <c:v>105.957031</c:v>
                </c:pt>
                <c:pt idx="126736">
                  <c:v>96.3134766</c:v>
                </c:pt>
                <c:pt idx="126737">
                  <c:v>65.7958984</c:v>
                </c:pt>
                <c:pt idx="126738">
                  <c:v>20.7519531</c:v>
                </c:pt>
                <c:pt idx="126739">
                  <c:v>-33.5693359</c:v>
                </c:pt>
                <c:pt idx="126740">
                  <c:v>-84.9609375</c:v>
                </c:pt>
                <c:pt idx="126741">
                  <c:v>-107.055664</c:v>
                </c:pt>
                <c:pt idx="126742">
                  <c:v>-96.67968749999996</c:v>
                </c:pt>
                <c:pt idx="126743">
                  <c:v>-69.58007809999994</c:v>
                </c:pt>
                <c:pt idx="126744">
                  <c:v>-15.1367188</c:v>
                </c:pt>
                <c:pt idx="126745">
                  <c:v>39.7949219</c:v>
                </c:pt>
                <c:pt idx="126746">
                  <c:v>80.4443359</c:v>
                </c:pt>
                <c:pt idx="126747">
                  <c:v>106.567383</c:v>
                </c:pt>
                <c:pt idx="126748">
                  <c:v>97.2900391</c:v>
                </c:pt>
                <c:pt idx="126749">
                  <c:v>66.0400391</c:v>
                </c:pt>
                <c:pt idx="126750">
                  <c:v>22.2167969</c:v>
                </c:pt>
                <c:pt idx="126751">
                  <c:v>-25.390625</c:v>
                </c:pt>
                <c:pt idx="126752">
                  <c:v>-78.7353516</c:v>
                </c:pt>
                <c:pt idx="126753">
                  <c:v>-103.271484</c:v>
                </c:pt>
                <c:pt idx="126754">
                  <c:v>-102.539062</c:v>
                </c:pt>
                <c:pt idx="126755">
                  <c:v>-79.8339844</c:v>
                </c:pt>
                <c:pt idx="126756">
                  <c:v>-20.1416016</c:v>
                </c:pt>
                <c:pt idx="126757">
                  <c:v>31.1279297</c:v>
                </c:pt>
                <c:pt idx="126758">
                  <c:v>66.65039059999994</c:v>
                </c:pt>
                <c:pt idx="126759">
                  <c:v>103.149414</c:v>
                </c:pt>
                <c:pt idx="126760">
                  <c:v>107.299805</c:v>
                </c:pt>
                <c:pt idx="126761">
                  <c:v>77.27050779999998</c:v>
                </c:pt>
                <c:pt idx="126762">
                  <c:v>31.4941406</c:v>
                </c:pt>
                <c:pt idx="126763">
                  <c:v>-20.6298828</c:v>
                </c:pt>
                <c:pt idx="126764">
                  <c:v>-77.5146484</c:v>
                </c:pt>
                <c:pt idx="126765">
                  <c:v>-108.520508</c:v>
                </c:pt>
                <c:pt idx="126766">
                  <c:v>-109.25293</c:v>
                </c:pt>
                <c:pt idx="126767">
                  <c:v>-76.4160156</c:v>
                </c:pt>
                <c:pt idx="126768">
                  <c:v>-30.7617188</c:v>
                </c:pt>
                <c:pt idx="126769">
                  <c:v>28.8085938</c:v>
                </c:pt>
                <c:pt idx="126770">
                  <c:v>78.7353516</c:v>
                </c:pt>
                <c:pt idx="126771">
                  <c:v>98.1445312</c:v>
                </c:pt>
                <c:pt idx="126772">
                  <c:v>105.102539</c:v>
                </c:pt>
                <c:pt idx="126773">
                  <c:v>83.2519531</c:v>
                </c:pt>
                <c:pt idx="126774">
                  <c:v>36.3769531</c:v>
                </c:pt>
                <c:pt idx="126775">
                  <c:v>-7.812499999999997</c:v>
                </c:pt>
                <c:pt idx="126776">
                  <c:v>-59.0820312</c:v>
                </c:pt>
                <c:pt idx="126777">
                  <c:v>-97.65625</c:v>
                </c:pt>
                <c:pt idx="126778">
                  <c:v>-107.421875</c:v>
                </c:pt>
                <c:pt idx="126779">
                  <c:v>-91.3085938</c:v>
                </c:pt>
                <c:pt idx="126780">
                  <c:v>-39.7949219</c:v>
                </c:pt>
                <c:pt idx="126781">
                  <c:v>12.5732422</c:v>
                </c:pt>
                <c:pt idx="126782">
                  <c:v>61.4013672</c:v>
                </c:pt>
                <c:pt idx="126783">
                  <c:v>101.928711</c:v>
                </c:pt>
                <c:pt idx="126784">
                  <c:v>104.858398</c:v>
                </c:pt>
                <c:pt idx="126785">
                  <c:v>88.0126953</c:v>
                </c:pt>
                <c:pt idx="126786">
                  <c:v>50.6591797</c:v>
                </c:pt>
                <c:pt idx="126787">
                  <c:v>-2.44140625</c:v>
                </c:pt>
                <c:pt idx="126788">
                  <c:v>-55.2978516</c:v>
                </c:pt>
                <c:pt idx="126789">
                  <c:v>-103.881836</c:v>
                </c:pt>
                <c:pt idx="126790">
                  <c:v>-109.863281</c:v>
                </c:pt>
                <c:pt idx="126791">
                  <c:v>-93.9941406</c:v>
                </c:pt>
                <c:pt idx="126792">
                  <c:v>-54.6875</c:v>
                </c:pt>
                <c:pt idx="126793">
                  <c:v>2.19726562</c:v>
                </c:pt>
                <c:pt idx="126794">
                  <c:v>52.9785156</c:v>
                </c:pt>
                <c:pt idx="126795">
                  <c:v>94.7265625</c:v>
                </c:pt>
                <c:pt idx="126796">
                  <c:v>106.323242</c:v>
                </c:pt>
                <c:pt idx="126797">
                  <c:v>90.6982422</c:v>
                </c:pt>
                <c:pt idx="126798">
                  <c:v>54.4433594</c:v>
                </c:pt>
                <c:pt idx="126799">
                  <c:v>3.29589844</c:v>
                </c:pt>
                <c:pt idx="126800">
                  <c:v>-54.0771484</c:v>
                </c:pt>
                <c:pt idx="126801">
                  <c:v>-91.0644531</c:v>
                </c:pt>
                <c:pt idx="126802">
                  <c:v>-103.027344</c:v>
                </c:pt>
                <c:pt idx="126803">
                  <c:v>-92.1630859</c:v>
                </c:pt>
                <c:pt idx="126804">
                  <c:v>-55.9082031</c:v>
                </c:pt>
                <c:pt idx="126805">
                  <c:v>-1.83105469</c:v>
                </c:pt>
                <c:pt idx="126806">
                  <c:v>51.8798828</c:v>
                </c:pt>
                <c:pt idx="126807">
                  <c:v>83.7402344</c:v>
                </c:pt>
                <c:pt idx="126808">
                  <c:v>103.027344</c:v>
                </c:pt>
                <c:pt idx="126809">
                  <c:v>90.57617190000001</c:v>
                </c:pt>
                <c:pt idx="126810">
                  <c:v>51.2695312</c:v>
                </c:pt>
                <c:pt idx="126811">
                  <c:v>11.9628906</c:v>
                </c:pt>
                <c:pt idx="126812">
                  <c:v>-46.875</c:v>
                </c:pt>
                <c:pt idx="126813">
                  <c:v>-88.37890619999993</c:v>
                </c:pt>
                <c:pt idx="126814">
                  <c:v>-102.294922</c:v>
                </c:pt>
                <c:pt idx="126815">
                  <c:v>-97.1679688</c:v>
                </c:pt>
                <c:pt idx="126816">
                  <c:v>-65.55175779999998</c:v>
                </c:pt>
                <c:pt idx="126817">
                  <c:v>-9.39941406</c:v>
                </c:pt>
                <c:pt idx="126818">
                  <c:v>40.8935547</c:v>
                </c:pt>
                <c:pt idx="126819">
                  <c:v>87.4023438</c:v>
                </c:pt>
                <c:pt idx="126820">
                  <c:v>108.886719</c:v>
                </c:pt>
                <c:pt idx="126821">
                  <c:v>100.341797</c:v>
                </c:pt>
                <c:pt idx="126822">
                  <c:v>57.2509766</c:v>
                </c:pt>
                <c:pt idx="126823">
                  <c:v>5.37109375</c:v>
                </c:pt>
                <c:pt idx="126824">
                  <c:v>-43.8232422</c:v>
                </c:pt>
                <c:pt idx="126825">
                  <c:v>-82.6416016</c:v>
                </c:pt>
                <c:pt idx="126826">
                  <c:v>-104.003906</c:v>
                </c:pt>
                <c:pt idx="126827">
                  <c:v>-97.4121094</c:v>
                </c:pt>
                <c:pt idx="126828">
                  <c:v>-70.4345703</c:v>
                </c:pt>
                <c:pt idx="126829">
                  <c:v>-16.2353516</c:v>
                </c:pt>
                <c:pt idx="126830">
                  <c:v>39.9169922</c:v>
                </c:pt>
                <c:pt idx="126831">
                  <c:v>83.0078125</c:v>
                </c:pt>
                <c:pt idx="126832">
                  <c:v>111.083984</c:v>
                </c:pt>
                <c:pt idx="126833">
                  <c:v>104.370117</c:v>
                </c:pt>
                <c:pt idx="126834">
                  <c:v>74.9511719</c:v>
                </c:pt>
                <c:pt idx="126835">
                  <c:v>25.8789062</c:v>
                </c:pt>
                <c:pt idx="126836">
                  <c:v>-34.17968749999999</c:v>
                </c:pt>
                <c:pt idx="126837">
                  <c:v>-82.88574219999992</c:v>
                </c:pt>
                <c:pt idx="126838">
                  <c:v>-108.520508</c:v>
                </c:pt>
                <c:pt idx="126839">
                  <c:v>-108.520508</c:v>
                </c:pt>
                <c:pt idx="126840">
                  <c:v>-80.9326172</c:v>
                </c:pt>
                <c:pt idx="126841">
                  <c:v>-25.7568359</c:v>
                </c:pt>
                <c:pt idx="126842">
                  <c:v>26.6113281</c:v>
                </c:pt>
                <c:pt idx="126843">
                  <c:v>70.1904297</c:v>
                </c:pt>
                <c:pt idx="126844">
                  <c:v>99.2431641</c:v>
                </c:pt>
                <c:pt idx="126845">
                  <c:v>101.074219</c:v>
                </c:pt>
                <c:pt idx="126846">
                  <c:v>83.0078125</c:v>
                </c:pt>
                <c:pt idx="126847">
                  <c:v>32.2265625</c:v>
                </c:pt>
                <c:pt idx="126848">
                  <c:v>-20.9960938</c:v>
                </c:pt>
                <c:pt idx="126849">
                  <c:v>-71.8994141</c:v>
                </c:pt>
                <c:pt idx="126850">
                  <c:v>-102.783203</c:v>
                </c:pt>
                <c:pt idx="126851">
                  <c:v>-102.783203</c:v>
                </c:pt>
                <c:pt idx="126852">
                  <c:v>-79.7119141</c:v>
                </c:pt>
                <c:pt idx="126853">
                  <c:v>-33.44726559999999</c:v>
                </c:pt>
                <c:pt idx="126854">
                  <c:v>18.6767578</c:v>
                </c:pt>
                <c:pt idx="126855">
                  <c:v>68.7255859</c:v>
                </c:pt>
                <c:pt idx="126856">
                  <c:v>103.271484</c:v>
                </c:pt>
                <c:pt idx="126857">
                  <c:v>107.788086</c:v>
                </c:pt>
                <c:pt idx="126858">
                  <c:v>89.84375</c:v>
                </c:pt>
                <c:pt idx="126859">
                  <c:v>38.4521484</c:v>
                </c:pt>
                <c:pt idx="126860">
                  <c:v>-22.4609375</c:v>
                </c:pt>
                <c:pt idx="126861">
                  <c:v>-71.6552734</c:v>
                </c:pt>
                <c:pt idx="126862">
                  <c:v>-104.492188</c:v>
                </c:pt>
                <c:pt idx="126863">
                  <c:v>-109.619141</c:v>
                </c:pt>
                <c:pt idx="126864">
                  <c:v>-90.4541016</c:v>
                </c:pt>
                <c:pt idx="126865">
                  <c:v>-44.1894531</c:v>
                </c:pt>
                <c:pt idx="126866">
                  <c:v>10.8642578</c:v>
                </c:pt>
                <c:pt idx="126867">
                  <c:v>63.2324219</c:v>
                </c:pt>
                <c:pt idx="126868">
                  <c:v>92.6513672</c:v>
                </c:pt>
                <c:pt idx="126869">
                  <c:v>101.68457</c:v>
                </c:pt>
                <c:pt idx="126870">
                  <c:v>84.5947266</c:v>
                </c:pt>
                <c:pt idx="126871">
                  <c:v>38.2080078</c:v>
                </c:pt>
                <c:pt idx="126872">
                  <c:v>-8.91113281</c:v>
                </c:pt>
                <c:pt idx="126873">
                  <c:v>-56.3964844</c:v>
                </c:pt>
                <c:pt idx="126874">
                  <c:v>-94.3603516</c:v>
                </c:pt>
                <c:pt idx="126875">
                  <c:v>-112.060547</c:v>
                </c:pt>
                <c:pt idx="126876">
                  <c:v>-94.2382812</c:v>
                </c:pt>
                <c:pt idx="126877">
                  <c:v>-52.3681641</c:v>
                </c:pt>
                <c:pt idx="126878">
                  <c:v>-2.9296875</c:v>
                </c:pt>
                <c:pt idx="126879">
                  <c:v>44.4335938</c:v>
                </c:pt>
                <c:pt idx="126880">
                  <c:v>85.6933594</c:v>
                </c:pt>
                <c:pt idx="126881">
                  <c:v>107.177734</c:v>
                </c:pt>
                <c:pt idx="126882">
                  <c:v>90.2099609</c:v>
                </c:pt>
                <c:pt idx="126883">
                  <c:v>54.5654297</c:v>
                </c:pt>
                <c:pt idx="126884">
                  <c:v>6.95800781</c:v>
                </c:pt>
                <c:pt idx="126885">
                  <c:v>-48.4619141</c:v>
                </c:pt>
                <c:pt idx="126886">
                  <c:v>-93.87207029999993</c:v>
                </c:pt>
                <c:pt idx="126887">
                  <c:v>-107.910156</c:v>
                </c:pt>
                <c:pt idx="126888">
                  <c:v>-93.38378909999996</c:v>
                </c:pt>
                <c:pt idx="126889">
                  <c:v>-55.6640625</c:v>
                </c:pt>
                <c:pt idx="126890">
                  <c:v>-12.3291016</c:v>
                </c:pt>
                <c:pt idx="126891">
                  <c:v>43.3349609</c:v>
                </c:pt>
                <c:pt idx="126892">
                  <c:v>94.6044922</c:v>
                </c:pt>
                <c:pt idx="126893">
                  <c:v>109.375</c:v>
                </c:pt>
                <c:pt idx="126894">
                  <c:v>94.7265625</c:v>
                </c:pt>
                <c:pt idx="126895">
                  <c:v>63.1103516</c:v>
                </c:pt>
                <c:pt idx="126896">
                  <c:v>12.8173828</c:v>
                </c:pt>
                <c:pt idx="126897">
                  <c:v>-48.4619141</c:v>
                </c:pt>
                <c:pt idx="126898">
                  <c:v>-81.0546875</c:v>
                </c:pt>
                <c:pt idx="126899">
                  <c:v>-104.858398</c:v>
                </c:pt>
                <c:pt idx="126900">
                  <c:v>-99.85351559999998</c:v>
                </c:pt>
                <c:pt idx="126901">
                  <c:v>-66.40625</c:v>
                </c:pt>
                <c:pt idx="126902">
                  <c:v>-17.7001953</c:v>
                </c:pt>
                <c:pt idx="126903">
                  <c:v>37.5976562</c:v>
                </c:pt>
                <c:pt idx="126904">
                  <c:v>83.3740234</c:v>
                </c:pt>
                <c:pt idx="126905">
                  <c:v>106.933594</c:v>
                </c:pt>
                <c:pt idx="126906">
                  <c:v>98.75488279999998</c:v>
                </c:pt>
                <c:pt idx="126907">
                  <c:v>72.6318359</c:v>
                </c:pt>
                <c:pt idx="126908">
                  <c:v>22.2167969</c:v>
                </c:pt>
                <c:pt idx="126909">
                  <c:v>-26.3671875</c:v>
                </c:pt>
                <c:pt idx="126910">
                  <c:v>-79.8339844</c:v>
                </c:pt>
                <c:pt idx="126911">
                  <c:v>-111.938477</c:v>
                </c:pt>
                <c:pt idx="126912">
                  <c:v>-98.87695309999998</c:v>
                </c:pt>
                <c:pt idx="126913">
                  <c:v>-72.265625</c:v>
                </c:pt>
                <c:pt idx="126914">
                  <c:v>-22.5830078</c:v>
                </c:pt>
                <c:pt idx="126915">
                  <c:v>36.0107422</c:v>
                </c:pt>
                <c:pt idx="126916">
                  <c:v>75.4394531</c:v>
                </c:pt>
                <c:pt idx="126917">
                  <c:v>104.370117</c:v>
                </c:pt>
                <c:pt idx="126918">
                  <c:v>107.910156</c:v>
                </c:pt>
                <c:pt idx="126919">
                  <c:v>72.9980469</c:v>
                </c:pt>
                <c:pt idx="126920">
                  <c:v>31.4941406</c:v>
                </c:pt>
                <c:pt idx="126921">
                  <c:v>-25.0244141</c:v>
                </c:pt>
                <c:pt idx="126922">
                  <c:v>-81.7871094</c:v>
                </c:pt>
                <c:pt idx="126923">
                  <c:v>-108.032227</c:v>
                </c:pt>
                <c:pt idx="126924">
                  <c:v>-105.957031</c:v>
                </c:pt>
                <c:pt idx="126925">
                  <c:v>-76.9042969</c:v>
                </c:pt>
                <c:pt idx="126926">
                  <c:v>-28.6865234</c:v>
                </c:pt>
                <c:pt idx="126927">
                  <c:v>23.6816406</c:v>
                </c:pt>
                <c:pt idx="126928">
                  <c:v>72.265625</c:v>
                </c:pt>
                <c:pt idx="126929">
                  <c:v>97.4121094</c:v>
                </c:pt>
                <c:pt idx="126930">
                  <c:v>105.34668</c:v>
                </c:pt>
                <c:pt idx="126931">
                  <c:v>79.9560547</c:v>
                </c:pt>
                <c:pt idx="126932">
                  <c:v>35.5224609</c:v>
                </c:pt>
                <c:pt idx="126933">
                  <c:v>-21.3623047</c:v>
                </c:pt>
                <c:pt idx="126934">
                  <c:v>-66.8945312</c:v>
                </c:pt>
                <c:pt idx="126935">
                  <c:v>-97.0458984</c:v>
                </c:pt>
                <c:pt idx="126936">
                  <c:v>-102.294922</c:v>
                </c:pt>
                <c:pt idx="126937">
                  <c:v>-84.5947266</c:v>
                </c:pt>
                <c:pt idx="126938">
                  <c:v>-37.4755859</c:v>
                </c:pt>
                <c:pt idx="126939">
                  <c:v>15.7470703</c:v>
                </c:pt>
                <c:pt idx="126940">
                  <c:v>67.9931641</c:v>
                </c:pt>
                <c:pt idx="126941">
                  <c:v>103.149414</c:v>
                </c:pt>
                <c:pt idx="126942">
                  <c:v>106.933594</c:v>
                </c:pt>
                <c:pt idx="126943">
                  <c:v>84.5947266</c:v>
                </c:pt>
                <c:pt idx="126944">
                  <c:v>44.6777344</c:v>
                </c:pt>
                <c:pt idx="126945">
                  <c:v>-10.8642578</c:v>
                </c:pt>
                <c:pt idx="126946">
                  <c:v>-60.9130859</c:v>
                </c:pt>
                <c:pt idx="126947">
                  <c:v>-91.796875</c:v>
                </c:pt>
                <c:pt idx="126948">
                  <c:v>-113.525391</c:v>
                </c:pt>
                <c:pt idx="126949">
                  <c:v>-93.2617188</c:v>
                </c:pt>
                <c:pt idx="126950">
                  <c:v>-46.5087891</c:v>
                </c:pt>
                <c:pt idx="126951">
                  <c:v>12.5732422</c:v>
                </c:pt>
                <c:pt idx="126952">
                  <c:v>54.0771484</c:v>
                </c:pt>
                <c:pt idx="126953">
                  <c:v>89.84375</c:v>
                </c:pt>
                <c:pt idx="126954">
                  <c:v>108.764648</c:v>
                </c:pt>
                <c:pt idx="126955">
                  <c:v>90.33203119999993</c:v>
                </c:pt>
                <c:pt idx="126956">
                  <c:v>45.8984375</c:v>
                </c:pt>
                <c:pt idx="126957">
                  <c:v>-1.46484375</c:v>
                </c:pt>
                <c:pt idx="126958">
                  <c:v>-53.5888672</c:v>
                </c:pt>
                <c:pt idx="126959">
                  <c:v>-95.2148438</c:v>
                </c:pt>
                <c:pt idx="126960">
                  <c:v>-104.858398</c:v>
                </c:pt>
                <c:pt idx="126961">
                  <c:v>-89.5996094</c:v>
                </c:pt>
                <c:pt idx="126962">
                  <c:v>-53.9550781</c:v>
                </c:pt>
                <c:pt idx="126963">
                  <c:v>2.44140625</c:v>
                </c:pt>
                <c:pt idx="126964">
                  <c:v>47.7294922</c:v>
                </c:pt>
                <c:pt idx="126965">
                  <c:v>86.6699219</c:v>
                </c:pt>
                <c:pt idx="126966">
                  <c:v>110.229492</c:v>
                </c:pt>
                <c:pt idx="126967">
                  <c:v>101.318359</c:v>
                </c:pt>
                <c:pt idx="126968">
                  <c:v>57.3730469</c:v>
                </c:pt>
                <c:pt idx="126969">
                  <c:v>9.88769531</c:v>
                </c:pt>
                <c:pt idx="126970">
                  <c:v>-38.9404297</c:v>
                </c:pt>
                <c:pt idx="126971">
                  <c:v>-84.5947266</c:v>
                </c:pt>
                <c:pt idx="126972">
                  <c:v>-104.736328</c:v>
                </c:pt>
                <c:pt idx="126973">
                  <c:v>-95.0927734</c:v>
                </c:pt>
                <c:pt idx="126974">
                  <c:v>-64.453125</c:v>
                </c:pt>
                <c:pt idx="126975">
                  <c:v>-12.0849609</c:v>
                </c:pt>
                <c:pt idx="126976">
                  <c:v>46.1425781</c:v>
                </c:pt>
                <c:pt idx="126977">
                  <c:v>83.12988279999993</c:v>
                </c:pt>
                <c:pt idx="126978">
                  <c:v>109.130859</c:v>
                </c:pt>
                <c:pt idx="126979">
                  <c:v>101.68457</c:v>
                </c:pt>
                <c:pt idx="126980">
                  <c:v>71.7773438</c:v>
                </c:pt>
                <c:pt idx="126981">
                  <c:v>13.4277344</c:v>
                </c:pt>
                <c:pt idx="126982">
                  <c:v>-35.2783203</c:v>
                </c:pt>
                <c:pt idx="126983">
                  <c:v>-78.4912109</c:v>
                </c:pt>
                <c:pt idx="126984">
                  <c:v>-106.811523</c:v>
                </c:pt>
                <c:pt idx="126985">
                  <c:v>-103.515625</c:v>
                </c:pt>
                <c:pt idx="126986">
                  <c:v>-77.0263672</c:v>
                </c:pt>
                <c:pt idx="126987">
                  <c:v>-19.1650391</c:v>
                </c:pt>
                <c:pt idx="126988">
                  <c:v>34.17968749999999</c:v>
                </c:pt>
                <c:pt idx="126989">
                  <c:v>77.39257809999994</c:v>
                </c:pt>
                <c:pt idx="126990">
                  <c:v>110.595703</c:v>
                </c:pt>
                <c:pt idx="126991">
                  <c:v>106.201172</c:v>
                </c:pt>
                <c:pt idx="126992">
                  <c:v>73.48632809999998</c:v>
                </c:pt>
                <c:pt idx="126993">
                  <c:v>20.8740234</c:v>
                </c:pt>
                <c:pt idx="126994">
                  <c:v>-32.9589844</c:v>
                </c:pt>
                <c:pt idx="126995">
                  <c:v>-72.0214844</c:v>
                </c:pt>
                <c:pt idx="126996">
                  <c:v>-96.80175779999998</c:v>
                </c:pt>
                <c:pt idx="126997">
                  <c:v>-101.196289</c:v>
                </c:pt>
                <c:pt idx="126998">
                  <c:v>-77.8808594</c:v>
                </c:pt>
                <c:pt idx="126999">
                  <c:v>-38.5742188</c:v>
                </c:pt>
                <c:pt idx="127000">
                  <c:v>21.484375</c:v>
                </c:pt>
                <c:pt idx="127001">
                  <c:v>65.4296875</c:v>
                </c:pt>
                <c:pt idx="127002">
                  <c:v>108.276367</c:v>
                </c:pt>
                <c:pt idx="127003">
                  <c:v>113.40332</c:v>
                </c:pt>
                <c:pt idx="127004">
                  <c:v>79.22363279999998</c:v>
                </c:pt>
                <c:pt idx="127005">
                  <c:v>29.9072266</c:v>
                </c:pt>
                <c:pt idx="127006">
                  <c:v>-24.6582031</c:v>
                </c:pt>
                <c:pt idx="127007">
                  <c:v>-69.58007809999994</c:v>
                </c:pt>
                <c:pt idx="127008">
                  <c:v>-110.961914</c:v>
                </c:pt>
                <c:pt idx="127009">
                  <c:v>-107.543945</c:v>
                </c:pt>
                <c:pt idx="127010">
                  <c:v>-81.5429688</c:v>
                </c:pt>
                <c:pt idx="127011">
                  <c:v>-34.6679688</c:v>
                </c:pt>
                <c:pt idx="127012">
                  <c:v>20.0195312</c:v>
                </c:pt>
                <c:pt idx="127013">
                  <c:v>65.0634766</c:v>
                </c:pt>
                <c:pt idx="127014">
                  <c:v>99.1210938</c:v>
                </c:pt>
                <c:pt idx="127015">
                  <c:v>103.393555</c:v>
                </c:pt>
                <c:pt idx="127016">
                  <c:v>85.9375</c:v>
                </c:pt>
                <c:pt idx="127017">
                  <c:v>44.7998047</c:v>
                </c:pt>
                <c:pt idx="127018">
                  <c:v>-7.69042969</c:v>
                </c:pt>
                <c:pt idx="127019">
                  <c:v>-61.15722659999999</c:v>
                </c:pt>
                <c:pt idx="127020">
                  <c:v>-100.463867</c:v>
                </c:pt>
                <c:pt idx="127021">
                  <c:v>-103.027344</c:v>
                </c:pt>
                <c:pt idx="127022">
                  <c:v>-85.3271484</c:v>
                </c:pt>
                <c:pt idx="127023">
                  <c:v>-43.7011719</c:v>
                </c:pt>
                <c:pt idx="127024">
                  <c:v>7.93457031</c:v>
                </c:pt>
                <c:pt idx="127025">
                  <c:v>53.8330078</c:v>
                </c:pt>
                <c:pt idx="127026">
                  <c:v>96.0693359</c:v>
                </c:pt>
                <c:pt idx="127027">
                  <c:v>108.764648</c:v>
                </c:pt>
                <c:pt idx="127028">
                  <c:v>92.89550779999998</c:v>
                </c:pt>
                <c:pt idx="127029">
                  <c:v>43.3349609</c:v>
                </c:pt>
                <c:pt idx="127030">
                  <c:v>-4.63867188</c:v>
                </c:pt>
                <c:pt idx="127031">
                  <c:v>-56.2744141</c:v>
                </c:pt>
                <c:pt idx="127032">
                  <c:v>-88.37890619999993</c:v>
                </c:pt>
                <c:pt idx="127033">
                  <c:v>-103.027344</c:v>
                </c:pt>
                <c:pt idx="127034">
                  <c:v>-92.6513672</c:v>
                </c:pt>
                <c:pt idx="127035">
                  <c:v>-49.5605469</c:v>
                </c:pt>
                <c:pt idx="127036">
                  <c:v>0.48828125</c:v>
                </c:pt>
                <c:pt idx="127037">
                  <c:v>53.34472659999999</c:v>
                </c:pt>
                <c:pt idx="127038">
                  <c:v>93.01757809999998</c:v>
                </c:pt>
                <c:pt idx="127039">
                  <c:v>106.933594</c:v>
                </c:pt>
                <c:pt idx="127040">
                  <c:v>91.9189453</c:v>
                </c:pt>
                <c:pt idx="127041">
                  <c:v>60.0585938</c:v>
                </c:pt>
                <c:pt idx="127042">
                  <c:v>4.51660156</c:v>
                </c:pt>
                <c:pt idx="127043">
                  <c:v>-49.1943359</c:v>
                </c:pt>
                <c:pt idx="127044">
                  <c:v>-86.5478516</c:v>
                </c:pt>
                <c:pt idx="127045">
                  <c:v>-107.421875</c:v>
                </c:pt>
                <c:pt idx="127046">
                  <c:v>-95.703125</c:v>
                </c:pt>
                <c:pt idx="127047">
                  <c:v>-65.67382809999994</c:v>
                </c:pt>
                <c:pt idx="127048">
                  <c:v>-10.0097656</c:v>
                </c:pt>
                <c:pt idx="127049">
                  <c:v>36.8652344</c:v>
                </c:pt>
                <c:pt idx="127050">
                  <c:v>78.36914059999998</c:v>
                </c:pt>
                <c:pt idx="127051">
                  <c:v>110.961914</c:v>
                </c:pt>
                <c:pt idx="127052">
                  <c:v>100.708008</c:v>
                </c:pt>
                <c:pt idx="127053">
                  <c:v>67.0166016</c:v>
                </c:pt>
                <c:pt idx="127054">
                  <c:v>23.1933594</c:v>
                </c:pt>
                <c:pt idx="127055">
                  <c:v>-33.203125</c:v>
                </c:pt>
                <c:pt idx="127056">
                  <c:v>-83.7402344</c:v>
                </c:pt>
                <c:pt idx="127057">
                  <c:v>-109.619141</c:v>
                </c:pt>
                <c:pt idx="127058">
                  <c:v>-98.5107422</c:v>
                </c:pt>
                <c:pt idx="127059">
                  <c:v>-63.3544922</c:v>
                </c:pt>
                <c:pt idx="127060">
                  <c:v>-23.8037109</c:v>
                </c:pt>
                <c:pt idx="127061">
                  <c:v>33.203125</c:v>
                </c:pt>
                <c:pt idx="127062">
                  <c:v>73.2421875</c:v>
                </c:pt>
                <c:pt idx="127063">
                  <c:v>101.318359</c:v>
                </c:pt>
                <c:pt idx="127064">
                  <c:v>101.196289</c:v>
                </c:pt>
                <c:pt idx="127065">
                  <c:v>79.7119141</c:v>
                </c:pt>
                <c:pt idx="127066">
                  <c:v>23.5595703</c:v>
                </c:pt>
                <c:pt idx="127067">
                  <c:v>-28.1982422</c:v>
                </c:pt>
                <c:pt idx="127068">
                  <c:v>-81.5429688</c:v>
                </c:pt>
                <c:pt idx="127069">
                  <c:v>-107.666016</c:v>
                </c:pt>
                <c:pt idx="127070">
                  <c:v>-102.050781</c:v>
                </c:pt>
                <c:pt idx="127071">
                  <c:v>-74.0966797</c:v>
                </c:pt>
                <c:pt idx="127072">
                  <c:v>-31.3720703</c:v>
                </c:pt>
                <c:pt idx="127073">
                  <c:v>24.7802734</c:v>
                </c:pt>
                <c:pt idx="127074">
                  <c:v>79.22363279999998</c:v>
                </c:pt>
                <c:pt idx="127075">
                  <c:v>105.46875</c:v>
                </c:pt>
                <c:pt idx="127076">
                  <c:v>105.712891</c:v>
                </c:pt>
                <c:pt idx="127077">
                  <c:v>79.1015625</c:v>
                </c:pt>
                <c:pt idx="127078">
                  <c:v>37.5976562</c:v>
                </c:pt>
                <c:pt idx="127079">
                  <c:v>-26.8554688</c:v>
                </c:pt>
                <c:pt idx="127080">
                  <c:v>-74.3408203</c:v>
                </c:pt>
                <c:pt idx="127081">
                  <c:v>-102.172852</c:v>
                </c:pt>
                <c:pt idx="127082">
                  <c:v>-109.375</c:v>
                </c:pt>
                <c:pt idx="127083">
                  <c:v>-82.7636719</c:v>
                </c:pt>
                <c:pt idx="127084">
                  <c:v>-34.7900391</c:v>
                </c:pt>
                <c:pt idx="127085">
                  <c:v>19.0429688</c:v>
                </c:pt>
                <c:pt idx="127086">
                  <c:v>68.60351559999998</c:v>
                </c:pt>
                <c:pt idx="127087">
                  <c:v>99.7314453</c:v>
                </c:pt>
                <c:pt idx="127088">
                  <c:v>104.003906</c:v>
                </c:pt>
                <c:pt idx="127089">
                  <c:v>84.10644529999998</c:v>
                </c:pt>
                <c:pt idx="127090">
                  <c:v>44.4335938</c:v>
                </c:pt>
                <c:pt idx="127091">
                  <c:v>-16.6015625</c:v>
                </c:pt>
                <c:pt idx="127092">
                  <c:v>-65.9179688</c:v>
                </c:pt>
                <c:pt idx="127093">
                  <c:v>-91.4306641</c:v>
                </c:pt>
                <c:pt idx="127094">
                  <c:v>-104.370117</c:v>
                </c:pt>
                <c:pt idx="127095">
                  <c:v>-81.4208984</c:v>
                </c:pt>
                <c:pt idx="127096">
                  <c:v>-43.4570312</c:v>
                </c:pt>
                <c:pt idx="127097">
                  <c:v>8.178710939999998</c:v>
                </c:pt>
                <c:pt idx="127098">
                  <c:v>63.7207031</c:v>
                </c:pt>
                <c:pt idx="127099">
                  <c:v>100.097656</c:v>
                </c:pt>
                <c:pt idx="127100">
                  <c:v>107.299805</c:v>
                </c:pt>
                <c:pt idx="127101">
                  <c:v>93.2617188</c:v>
                </c:pt>
                <c:pt idx="127102">
                  <c:v>49.9267578</c:v>
                </c:pt>
                <c:pt idx="127103">
                  <c:v>-8.66699219</c:v>
                </c:pt>
                <c:pt idx="127104">
                  <c:v>-57.1289062</c:v>
                </c:pt>
                <c:pt idx="127105">
                  <c:v>-98.9990234</c:v>
                </c:pt>
                <c:pt idx="127106">
                  <c:v>-110.107422</c:v>
                </c:pt>
                <c:pt idx="127107">
                  <c:v>-90.2099609</c:v>
                </c:pt>
                <c:pt idx="127108">
                  <c:v>-49.6826172</c:v>
                </c:pt>
                <c:pt idx="127109">
                  <c:v>2.07519531</c:v>
                </c:pt>
                <c:pt idx="127110">
                  <c:v>53.5888672</c:v>
                </c:pt>
                <c:pt idx="127111">
                  <c:v>90.57617190000001</c:v>
                </c:pt>
                <c:pt idx="127112">
                  <c:v>106.567383</c:v>
                </c:pt>
                <c:pt idx="127113">
                  <c:v>95.4589844</c:v>
                </c:pt>
                <c:pt idx="127114">
                  <c:v>53.9550781</c:v>
                </c:pt>
                <c:pt idx="127115">
                  <c:v>-2.19726562</c:v>
                </c:pt>
                <c:pt idx="127116">
                  <c:v>-55.9082031</c:v>
                </c:pt>
                <c:pt idx="127117">
                  <c:v>-93.87207029999993</c:v>
                </c:pt>
                <c:pt idx="127118">
                  <c:v>-106.445312</c:v>
                </c:pt>
                <c:pt idx="127119">
                  <c:v>-90.33203119999993</c:v>
                </c:pt>
                <c:pt idx="127120">
                  <c:v>-59.4482422</c:v>
                </c:pt>
                <c:pt idx="127121">
                  <c:v>-5.73730469</c:v>
                </c:pt>
                <c:pt idx="127122">
                  <c:v>48.3398438</c:v>
                </c:pt>
                <c:pt idx="127123">
                  <c:v>86.42578119999993</c:v>
                </c:pt>
                <c:pt idx="127124">
                  <c:v>104.858398</c:v>
                </c:pt>
                <c:pt idx="127125">
                  <c:v>95.82519529999998</c:v>
                </c:pt>
                <c:pt idx="127126">
                  <c:v>59.6923828</c:v>
                </c:pt>
                <c:pt idx="127127">
                  <c:v>12.3291016</c:v>
                </c:pt>
                <c:pt idx="127128">
                  <c:v>-35.15625</c:v>
                </c:pt>
                <c:pt idx="127129">
                  <c:v>-85.20507809999994</c:v>
                </c:pt>
                <c:pt idx="127130">
                  <c:v>-113.40332</c:v>
                </c:pt>
                <c:pt idx="127131">
                  <c:v>-100.463867</c:v>
                </c:pt>
                <c:pt idx="127132">
                  <c:v>-67.50488279999998</c:v>
                </c:pt>
                <c:pt idx="127133">
                  <c:v>-11.9628906</c:v>
                </c:pt>
                <c:pt idx="127134">
                  <c:v>40.4052734</c:v>
                </c:pt>
                <c:pt idx="127135">
                  <c:v>83.8623047</c:v>
                </c:pt>
                <c:pt idx="127136">
                  <c:v>106.445312</c:v>
                </c:pt>
                <c:pt idx="127137">
                  <c:v>102.294922</c:v>
                </c:pt>
                <c:pt idx="127138">
                  <c:v>67.2607422</c:v>
                </c:pt>
                <c:pt idx="127139">
                  <c:v>21.3623047</c:v>
                </c:pt>
                <c:pt idx="127140">
                  <c:v>-30.8837891</c:v>
                </c:pt>
                <c:pt idx="127141">
                  <c:v>-78.7353516</c:v>
                </c:pt>
                <c:pt idx="127142">
                  <c:v>-106.811523</c:v>
                </c:pt>
                <c:pt idx="127143">
                  <c:v>-102.294922</c:v>
                </c:pt>
                <c:pt idx="127144">
                  <c:v>-75.0732422</c:v>
                </c:pt>
                <c:pt idx="127145">
                  <c:v>-19.8974609</c:v>
                </c:pt>
                <c:pt idx="127146">
                  <c:v>28.0761719</c:v>
                </c:pt>
                <c:pt idx="127147">
                  <c:v>75.6835938</c:v>
                </c:pt>
                <c:pt idx="127148">
                  <c:v>109.375</c:v>
                </c:pt>
                <c:pt idx="127149">
                  <c:v>104.370117</c:v>
                </c:pt>
                <c:pt idx="127150">
                  <c:v>74.5849609</c:v>
                </c:pt>
                <c:pt idx="127151">
                  <c:v>29.5410156</c:v>
                </c:pt>
                <c:pt idx="127152">
                  <c:v>-21.8505859</c:v>
                </c:pt>
                <c:pt idx="127153">
                  <c:v>-69.0917969</c:v>
                </c:pt>
                <c:pt idx="127154">
                  <c:v>-98.38867190000001</c:v>
                </c:pt>
                <c:pt idx="127155">
                  <c:v>-103.271484</c:v>
                </c:pt>
                <c:pt idx="127156">
                  <c:v>-79.8339844</c:v>
                </c:pt>
                <c:pt idx="127157">
                  <c:v>-29.0527344</c:v>
                </c:pt>
                <c:pt idx="127158">
                  <c:v>20.0195312</c:v>
                </c:pt>
                <c:pt idx="127159">
                  <c:v>70.1904297</c:v>
                </c:pt>
                <c:pt idx="127160">
                  <c:v>102.416992</c:v>
                </c:pt>
                <c:pt idx="127161">
                  <c:v>110.351562</c:v>
                </c:pt>
                <c:pt idx="127162">
                  <c:v>80.8105469</c:v>
                </c:pt>
                <c:pt idx="127163">
                  <c:v>32.9589844</c:v>
                </c:pt>
                <c:pt idx="127164">
                  <c:v>-18.0664062</c:v>
                </c:pt>
                <c:pt idx="127165">
                  <c:v>-65.7958984</c:v>
                </c:pt>
                <c:pt idx="127166">
                  <c:v>-95.5810547</c:v>
                </c:pt>
                <c:pt idx="127167">
                  <c:v>-105.59082</c:v>
                </c:pt>
                <c:pt idx="127168">
                  <c:v>-79.5898438</c:v>
                </c:pt>
                <c:pt idx="127169">
                  <c:v>-39.9169922</c:v>
                </c:pt>
                <c:pt idx="127170">
                  <c:v>14.6484375</c:v>
                </c:pt>
                <c:pt idx="127171">
                  <c:v>67.62695309999998</c:v>
                </c:pt>
                <c:pt idx="127172">
                  <c:v>102.294922</c:v>
                </c:pt>
                <c:pt idx="127173">
                  <c:v>107.666016</c:v>
                </c:pt>
                <c:pt idx="127174">
                  <c:v>83.12988279999993</c:v>
                </c:pt>
                <c:pt idx="127175">
                  <c:v>47.85156249999999</c:v>
                </c:pt>
                <c:pt idx="127176">
                  <c:v>-5.12695312</c:v>
                </c:pt>
                <c:pt idx="127177">
                  <c:v>-69.45800779999998</c:v>
                </c:pt>
                <c:pt idx="127178">
                  <c:v>-106.689453</c:v>
                </c:pt>
                <c:pt idx="127179">
                  <c:v>-106.445312</c:v>
                </c:pt>
                <c:pt idx="127180">
                  <c:v>-84.3505859</c:v>
                </c:pt>
                <c:pt idx="127181">
                  <c:v>-45.7763672</c:v>
                </c:pt>
                <c:pt idx="127182">
                  <c:v>7.93457031</c:v>
                </c:pt>
                <c:pt idx="127183">
                  <c:v>61.7675781</c:v>
                </c:pt>
                <c:pt idx="127184">
                  <c:v>93.6279297</c:v>
                </c:pt>
                <c:pt idx="127185">
                  <c:v>101.806641</c:v>
                </c:pt>
                <c:pt idx="127186">
                  <c:v>92.77343749999996</c:v>
                </c:pt>
                <c:pt idx="127187">
                  <c:v>50.78125</c:v>
                </c:pt>
                <c:pt idx="127188">
                  <c:v>-8.05664062</c:v>
                </c:pt>
                <c:pt idx="127189">
                  <c:v>-58.59375</c:v>
                </c:pt>
                <c:pt idx="127190">
                  <c:v>-92.5292969</c:v>
                </c:pt>
                <c:pt idx="127191">
                  <c:v>-102.905273</c:v>
                </c:pt>
                <c:pt idx="127192">
                  <c:v>-97.4121094</c:v>
                </c:pt>
                <c:pt idx="127193">
                  <c:v>-59.3261719</c:v>
                </c:pt>
                <c:pt idx="127194">
                  <c:v>-4.394531249999993</c:v>
                </c:pt>
                <c:pt idx="127195">
                  <c:v>46.7529297</c:v>
                </c:pt>
                <c:pt idx="127196">
                  <c:v>85.3271484</c:v>
                </c:pt>
                <c:pt idx="127197">
                  <c:v>102.783203</c:v>
                </c:pt>
                <c:pt idx="127198">
                  <c:v>89.4775391</c:v>
                </c:pt>
                <c:pt idx="127199">
                  <c:v>53.5888672</c:v>
                </c:pt>
                <c:pt idx="127200">
                  <c:v>4.882812499999997</c:v>
                </c:pt>
                <c:pt idx="127201">
                  <c:v>-45.0439453</c:v>
                </c:pt>
                <c:pt idx="127202">
                  <c:v>-85.08300779999998</c:v>
                </c:pt>
                <c:pt idx="127203">
                  <c:v>-109.130859</c:v>
                </c:pt>
                <c:pt idx="127204">
                  <c:v>-92.4072266</c:v>
                </c:pt>
                <c:pt idx="127205">
                  <c:v>-58.3496094</c:v>
                </c:pt>
                <c:pt idx="127206">
                  <c:v>-12.0849609</c:v>
                </c:pt>
                <c:pt idx="127207">
                  <c:v>40.7714844</c:v>
                </c:pt>
                <c:pt idx="127208">
                  <c:v>88.5009766</c:v>
                </c:pt>
                <c:pt idx="127209">
                  <c:v>112.670898</c:v>
                </c:pt>
                <c:pt idx="127210">
                  <c:v>102.172852</c:v>
                </c:pt>
                <c:pt idx="127211">
                  <c:v>70.0683594</c:v>
                </c:pt>
                <c:pt idx="127212">
                  <c:v>13.7939453</c:v>
                </c:pt>
                <c:pt idx="127213">
                  <c:v>-40.1611328</c:v>
                </c:pt>
                <c:pt idx="127214">
                  <c:v>-79.1015625</c:v>
                </c:pt>
                <c:pt idx="127215">
                  <c:v>-100.708008</c:v>
                </c:pt>
                <c:pt idx="127216">
                  <c:v>-101.44043</c:v>
                </c:pt>
                <c:pt idx="127217">
                  <c:v>-64.57519529999998</c:v>
                </c:pt>
                <c:pt idx="127218">
                  <c:v>-15.625</c:v>
                </c:pt>
                <c:pt idx="127219">
                  <c:v>30.6396484</c:v>
                </c:pt>
                <c:pt idx="127220">
                  <c:v>82.3974609</c:v>
                </c:pt>
                <c:pt idx="127221">
                  <c:v>112.670898</c:v>
                </c:pt>
                <c:pt idx="127222">
                  <c:v>104.980469</c:v>
                </c:pt>
                <c:pt idx="127223">
                  <c:v>68.7255859</c:v>
                </c:pt>
                <c:pt idx="127224">
                  <c:v>24.5361328</c:v>
                </c:pt>
                <c:pt idx="127225">
                  <c:v>-30.2734375</c:v>
                </c:pt>
                <c:pt idx="127226">
                  <c:v>-81.9091797</c:v>
                </c:pt>
                <c:pt idx="127227">
                  <c:v>-101.074219</c:v>
                </c:pt>
                <c:pt idx="127228">
                  <c:v>-101.074219</c:v>
                </c:pt>
                <c:pt idx="127229">
                  <c:v>-71.1669922</c:v>
                </c:pt>
                <c:pt idx="127230">
                  <c:v>-31.98242189999997</c:v>
                </c:pt>
                <c:pt idx="127231">
                  <c:v>21.8505859</c:v>
                </c:pt>
                <c:pt idx="127232">
                  <c:v>77.5146484</c:v>
                </c:pt>
                <c:pt idx="127233">
                  <c:v>104.125977</c:v>
                </c:pt>
                <c:pt idx="127234">
                  <c:v>104.125977</c:v>
                </c:pt>
                <c:pt idx="127235">
                  <c:v>81.9091797</c:v>
                </c:pt>
                <c:pt idx="127236">
                  <c:v>30.6396484</c:v>
                </c:pt>
                <c:pt idx="127237">
                  <c:v>-18.3105469</c:v>
                </c:pt>
                <c:pt idx="127238">
                  <c:v>-70.3125</c:v>
                </c:pt>
                <c:pt idx="127239">
                  <c:v>-106.689453</c:v>
                </c:pt>
                <c:pt idx="127240">
                  <c:v>-113.28125</c:v>
                </c:pt>
                <c:pt idx="127241">
                  <c:v>-82.3974609</c:v>
                </c:pt>
                <c:pt idx="127242">
                  <c:v>-31.0058594</c:v>
                </c:pt>
                <c:pt idx="127243">
                  <c:v>25.6347656</c:v>
                </c:pt>
                <c:pt idx="127244">
                  <c:v>66.52832029999998</c:v>
                </c:pt>
                <c:pt idx="127245">
                  <c:v>101.196289</c:v>
                </c:pt>
                <c:pt idx="127246">
                  <c:v>105.34668</c:v>
                </c:pt>
                <c:pt idx="127247">
                  <c:v>84.5947266</c:v>
                </c:pt>
                <c:pt idx="127248">
                  <c:v>37.3535156</c:v>
                </c:pt>
                <c:pt idx="127249">
                  <c:v>-19.0429688</c:v>
                </c:pt>
                <c:pt idx="127250">
                  <c:v>-59.9365234</c:v>
                </c:pt>
                <c:pt idx="127251">
                  <c:v>-91.796875</c:v>
                </c:pt>
                <c:pt idx="127252">
                  <c:v>-110.595703</c:v>
                </c:pt>
                <c:pt idx="127253">
                  <c:v>-86.18164059999998</c:v>
                </c:pt>
                <c:pt idx="127254">
                  <c:v>-54.5654297</c:v>
                </c:pt>
                <c:pt idx="127255">
                  <c:v>8.42285156</c:v>
                </c:pt>
                <c:pt idx="127256">
                  <c:v>62.6220703</c:v>
                </c:pt>
                <c:pt idx="127257">
                  <c:v>94.7265625</c:v>
                </c:pt>
                <c:pt idx="127258">
                  <c:v>115.234375</c:v>
                </c:pt>
                <c:pt idx="127259">
                  <c:v>93.2617188</c:v>
                </c:pt>
                <c:pt idx="127260">
                  <c:v>52.2460938</c:v>
                </c:pt>
                <c:pt idx="127261">
                  <c:v>-1.46484375</c:v>
                </c:pt>
                <c:pt idx="127262">
                  <c:v>-55.0537109</c:v>
                </c:pt>
                <c:pt idx="127263">
                  <c:v>-90.4541016</c:v>
                </c:pt>
                <c:pt idx="127264">
                  <c:v>-113.037109</c:v>
                </c:pt>
                <c:pt idx="127265">
                  <c:v>-93.1396484</c:v>
                </c:pt>
                <c:pt idx="127266">
                  <c:v>-57.61718749999999</c:v>
                </c:pt>
                <c:pt idx="127267">
                  <c:v>-3.41796875</c:v>
                </c:pt>
                <c:pt idx="127268">
                  <c:v>52.6123047</c:v>
                </c:pt>
                <c:pt idx="127269">
                  <c:v>97.4121094</c:v>
                </c:pt>
                <c:pt idx="127270">
                  <c:v>107.910156</c:v>
                </c:pt>
                <c:pt idx="127271">
                  <c:v>97.77832029999998</c:v>
                </c:pt>
                <c:pt idx="127272">
                  <c:v>61.15722659999999</c:v>
                </c:pt>
                <c:pt idx="127273">
                  <c:v>5.859375</c:v>
                </c:pt>
                <c:pt idx="127274">
                  <c:v>-55.7861328</c:v>
                </c:pt>
                <c:pt idx="127275">
                  <c:v>-90.82031249999996</c:v>
                </c:pt>
                <c:pt idx="127276">
                  <c:v>-105.834961</c:v>
                </c:pt>
                <c:pt idx="127277">
                  <c:v>-96.80175779999998</c:v>
                </c:pt>
                <c:pt idx="127278">
                  <c:v>-55.9082031</c:v>
                </c:pt>
                <c:pt idx="127279">
                  <c:v>-8.05664062</c:v>
                </c:pt>
                <c:pt idx="127280">
                  <c:v>42.8466797</c:v>
                </c:pt>
                <c:pt idx="127281">
                  <c:v>85.08300779999998</c:v>
                </c:pt>
                <c:pt idx="127282">
                  <c:v>108.886719</c:v>
                </c:pt>
                <c:pt idx="127283">
                  <c:v>101.074219</c:v>
                </c:pt>
                <c:pt idx="127284">
                  <c:v>62.1337891</c:v>
                </c:pt>
                <c:pt idx="127285">
                  <c:v>22.2167969</c:v>
                </c:pt>
                <c:pt idx="127286">
                  <c:v>-38.0859375</c:v>
                </c:pt>
                <c:pt idx="127287">
                  <c:v>-84.9609375</c:v>
                </c:pt>
                <c:pt idx="127288">
                  <c:v>-101.928711</c:v>
                </c:pt>
                <c:pt idx="127289">
                  <c:v>-94.3603516</c:v>
                </c:pt>
                <c:pt idx="127290">
                  <c:v>-65.9179688</c:v>
                </c:pt>
                <c:pt idx="127291">
                  <c:v>-17.9443359</c:v>
                </c:pt>
                <c:pt idx="127292">
                  <c:v>30.2734375</c:v>
                </c:pt>
                <c:pt idx="127293">
                  <c:v>80.9326172</c:v>
                </c:pt>
                <c:pt idx="127294">
                  <c:v>106.933594</c:v>
                </c:pt>
                <c:pt idx="127295">
                  <c:v>99.9755859</c:v>
                </c:pt>
                <c:pt idx="127296">
                  <c:v>72.6318359</c:v>
                </c:pt>
                <c:pt idx="127297">
                  <c:v>26.8554688</c:v>
                </c:pt>
                <c:pt idx="127298">
                  <c:v>-20.8740234</c:v>
                </c:pt>
                <c:pt idx="127299">
                  <c:v>-73.2421875</c:v>
                </c:pt>
                <c:pt idx="127300">
                  <c:v>-103.881836</c:v>
                </c:pt>
                <c:pt idx="127301">
                  <c:v>-103.149414</c:v>
                </c:pt>
                <c:pt idx="127302">
                  <c:v>-78.9794922</c:v>
                </c:pt>
                <c:pt idx="127303">
                  <c:v>-25.390625</c:v>
                </c:pt>
                <c:pt idx="127304">
                  <c:v>23.3154297</c:v>
                </c:pt>
                <c:pt idx="127305">
                  <c:v>72.87597659999993</c:v>
                </c:pt>
                <c:pt idx="127306">
                  <c:v>98.63281249999996</c:v>
                </c:pt>
                <c:pt idx="127307">
                  <c:v>100.830078</c:v>
                </c:pt>
                <c:pt idx="127308">
                  <c:v>79.5898438</c:v>
                </c:pt>
                <c:pt idx="127309">
                  <c:v>30.6396484</c:v>
                </c:pt>
                <c:pt idx="127310">
                  <c:v>-27.4658203</c:v>
                </c:pt>
                <c:pt idx="127311">
                  <c:v>-76.9042969</c:v>
                </c:pt>
                <c:pt idx="127312">
                  <c:v>-107.055664</c:v>
                </c:pt>
                <c:pt idx="127313">
                  <c:v>-108.520508</c:v>
                </c:pt>
                <c:pt idx="127314">
                  <c:v>-81.9091797</c:v>
                </c:pt>
                <c:pt idx="127315">
                  <c:v>-32.3486328</c:v>
                </c:pt>
                <c:pt idx="127316">
                  <c:v>22.8271484</c:v>
                </c:pt>
                <c:pt idx="127317">
                  <c:v>73.3642578</c:v>
                </c:pt>
                <c:pt idx="127318">
                  <c:v>100.097656</c:v>
                </c:pt>
                <c:pt idx="127319">
                  <c:v>104.003906</c:v>
                </c:pt>
                <c:pt idx="127320">
                  <c:v>80.078125</c:v>
                </c:pt>
                <c:pt idx="127321">
                  <c:v>33.0810547</c:v>
                </c:pt>
                <c:pt idx="127322">
                  <c:v>-19.8974609</c:v>
                </c:pt>
                <c:pt idx="127323">
                  <c:v>-72.1435547</c:v>
                </c:pt>
                <c:pt idx="127324">
                  <c:v>-106.567383</c:v>
                </c:pt>
                <c:pt idx="127325">
                  <c:v>-115.844727</c:v>
                </c:pt>
                <c:pt idx="127326">
                  <c:v>-90.33203119999993</c:v>
                </c:pt>
                <c:pt idx="127327">
                  <c:v>-46.875</c:v>
                </c:pt>
                <c:pt idx="127328">
                  <c:v>9.52148438</c:v>
                </c:pt>
                <c:pt idx="127329">
                  <c:v>62.2558594</c:v>
                </c:pt>
                <c:pt idx="127330">
                  <c:v>95.3369141</c:v>
                </c:pt>
                <c:pt idx="127331">
                  <c:v>102.661133</c:v>
                </c:pt>
                <c:pt idx="127332">
                  <c:v>85.08300779999998</c:v>
                </c:pt>
                <c:pt idx="127333">
                  <c:v>49.4384766</c:v>
                </c:pt>
                <c:pt idx="127334">
                  <c:v>-4.27246094</c:v>
                </c:pt>
                <c:pt idx="127335">
                  <c:v>-57.4951172</c:v>
                </c:pt>
                <c:pt idx="127336">
                  <c:v>-94.2382812</c:v>
                </c:pt>
                <c:pt idx="127337">
                  <c:v>-108.764648</c:v>
                </c:pt>
                <c:pt idx="127338">
                  <c:v>-96.0693359</c:v>
                </c:pt>
                <c:pt idx="127339">
                  <c:v>-46.5087891</c:v>
                </c:pt>
                <c:pt idx="127340">
                  <c:v>-1.09863281</c:v>
                </c:pt>
                <c:pt idx="127341">
                  <c:v>57.3730469</c:v>
                </c:pt>
                <c:pt idx="127342">
                  <c:v>103.515625</c:v>
                </c:pt>
                <c:pt idx="127343">
                  <c:v>109.863281</c:v>
                </c:pt>
                <c:pt idx="127344">
                  <c:v>93.5058594</c:v>
                </c:pt>
                <c:pt idx="127345">
                  <c:v>52.3681641</c:v>
                </c:pt>
                <c:pt idx="127346">
                  <c:v>-1.09863281</c:v>
                </c:pt>
                <c:pt idx="127347">
                  <c:v>-52.3681641</c:v>
                </c:pt>
                <c:pt idx="127348">
                  <c:v>-93.6279297</c:v>
                </c:pt>
                <c:pt idx="127349">
                  <c:v>-114.501953</c:v>
                </c:pt>
                <c:pt idx="127350">
                  <c:v>-101.196289</c:v>
                </c:pt>
                <c:pt idx="127351">
                  <c:v>-57.2509766</c:v>
                </c:pt>
                <c:pt idx="127352">
                  <c:v>0.48828125</c:v>
                </c:pt>
                <c:pt idx="127353">
                  <c:v>49.5605469</c:v>
                </c:pt>
                <c:pt idx="127354">
                  <c:v>91.0644531</c:v>
                </c:pt>
                <c:pt idx="127355">
                  <c:v>104.736328</c:v>
                </c:pt>
                <c:pt idx="127356">
                  <c:v>95.2148438</c:v>
                </c:pt>
                <c:pt idx="127357">
                  <c:v>54.0771484</c:v>
                </c:pt>
                <c:pt idx="127358">
                  <c:v>11.2304688</c:v>
                </c:pt>
                <c:pt idx="127359">
                  <c:v>-39.6728516</c:v>
                </c:pt>
                <c:pt idx="127360">
                  <c:v>-88.13476559999998</c:v>
                </c:pt>
                <c:pt idx="127361">
                  <c:v>-105.46875</c:v>
                </c:pt>
                <c:pt idx="127362">
                  <c:v>-98.87695309999998</c:v>
                </c:pt>
                <c:pt idx="127363">
                  <c:v>-63.2324219</c:v>
                </c:pt>
                <c:pt idx="127364">
                  <c:v>-14.0380859</c:v>
                </c:pt>
                <c:pt idx="127365">
                  <c:v>46.6308594</c:v>
                </c:pt>
                <c:pt idx="127366">
                  <c:v>88.5009766</c:v>
                </c:pt>
                <c:pt idx="127367">
                  <c:v>108.276367</c:v>
                </c:pt>
                <c:pt idx="127368">
                  <c:v>96.5576172</c:v>
                </c:pt>
                <c:pt idx="127369">
                  <c:v>65.67382809999994</c:v>
                </c:pt>
                <c:pt idx="127370">
                  <c:v>22.9492188</c:v>
                </c:pt>
                <c:pt idx="127371">
                  <c:v>-33.5693359</c:v>
                </c:pt>
                <c:pt idx="127372">
                  <c:v>-84.10644529999998</c:v>
                </c:pt>
                <c:pt idx="127373">
                  <c:v>-110.229492</c:v>
                </c:pt>
                <c:pt idx="127374">
                  <c:v>-100.341797</c:v>
                </c:pt>
                <c:pt idx="127375">
                  <c:v>-74.8291016</c:v>
                </c:pt>
                <c:pt idx="127376">
                  <c:v>-24.2919922</c:v>
                </c:pt>
                <c:pt idx="127377">
                  <c:v>31.25</c:v>
                </c:pt>
                <c:pt idx="127378">
                  <c:v>75.6835938</c:v>
                </c:pt>
                <c:pt idx="127379">
                  <c:v>108.276367</c:v>
                </c:pt>
                <c:pt idx="127380">
                  <c:v>105.46875</c:v>
                </c:pt>
                <c:pt idx="127381">
                  <c:v>71.1669922</c:v>
                </c:pt>
                <c:pt idx="127382">
                  <c:v>23.3154297</c:v>
                </c:pt>
                <c:pt idx="127383">
                  <c:v>-25.8789062</c:v>
                </c:pt>
                <c:pt idx="127384">
                  <c:v>-70.0683594</c:v>
                </c:pt>
                <c:pt idx="127385">
                  <c:v>-106.079102</c:v>
                </c:pt>
                <c:pt idx="127386">
                  <c:v>-107.299805</c:v>
                </c:pt>
                <c:pt idx="127387">
                  <c:v>-78.9794922</c:v>
                </c:pt>
                <c:pt idx="127388">
                  <c:v>-21.484375</c:v>
                </c:pt>
                <c:pt idx="127389">
                  <c:v>21.6064453</c:v>
                </c:pt>
                <c:pt idx="127390">
                  <c:v>66.65039059999994</c:v>
                </c:pt>
                <c:pt idx="127391">
                  <c:v>108.764648</c:v>
                </c:pt>
                <c:pt idx="127392">
                  <c:v>109.008789</c:v>
                </c:pt>
                <c:pt idx="127393">
                  <c:v>72.0214844</c:v>
                </c:pt>
                <c:pt idx="127394">
                  <c:v>31.6162109</c:v>
                </c:pt>
                <c:pt idx="127395">
                  <c:v>-17.578125</c:v>
                </c:pt>
                <c:pt idx="127396">
                  <c:v>-76.6601562</c:v>
                </c:pt>
                <c:pt idx="127397">
                  <c:v>-101.318359</c:v>
                </c:pt>
                <c:pt idx="127398">
                  <c:v>-107.055664</c:v>
                </c:pt>
                <c:pt idx="127399">
                  <c:v>-89.7216797</c:v>
                </c:pt>
                <c:pt idx="127400">
                  <c:v>-43.5791016</c:v>
                </c:pt>
                <c:pt idx="127401">
                  <c:v>17.2119141</c:v>
                </c:pt>
                <c:pt idx="127402">
                  <c:v>60.4248047</c:v>
                </c:pt>
                <c:pt idx="127403">
                  <c:v>101.44043</c:v>
                </c:pt>
                <c:pt idx="127404">
                  <c:v>105.59082</c:v>
                </c:pt>
                <c:pt idx="127405">
                  <c:v>89.35546879999995</c:v>
                </c:pt>
                <c:pt idx="127406">
                  <c:v>44.6777344</c:v>
                </c:pt>
                <c:pt idx="127407">
                  <c:v>-9.155273439999998</c:v>
                </c:pt>
                <c:pt idx="127408">
                  <c:v>-63.9648438</c:v>
                </c:pt>
                <c:pt idx="127409">
                  <c:v>-100.219727</c:v>
                </c:pt>
                <c:pt idx="127410">
                  <c:v>-108.886719</c:v>
                </c:pt>
                <c:pt idx="127411">
                  <c:v>-87.890625</c:v>
                </c:pt>
                <c:pt idx="127412">
                  <c:v>-44.4335938</c:v>
                </c:pt>
                <c:pt idx="127413">
                  <c:v>6.95800781</c:v>
                </c:pt>
                <c:pt idx="127414">
                  <c:v>58.9599609</c:v>
                </c:pt>
                <c:pt idx="127415">
                  <c:v>96.80175779999998</c:v>
                </c:pt>
                <c:pt idx="127416">
                  <c:v>105.834961</c:v>
                </c:pt>
                <c:pt idx="127417">
                  <c:v>93.9941406</c:v>
                </c:pt>
                <c:pt idx="127418">
                  <c:v>54.4433594</c:v>
                </c:pt>
                <c:pt idx="127419">
                  <c:v>-3.05175781</c:v>
                </c:pt>
                <c:pt idx="127420">
                  <c:v>-57.3730469</c:v>
                </c:pt>
                <c:pt idx="127421">
                  <c:v>-94.97070309999998</c:v>
                </c:pt>
                <c:pt idx="127422">
                  <c:v>-105.46875</c:v>
                </c:pt>
                <c:pt idx="127423">
                  <c:v>-85.6933594</c:v>
                </c:pt>
                <c:pt idx="127424">
                  <c:v>-52.1240234</c:v>
                </c:pt>
                <c:pt idx="127425">
                  <c:v>-7.324218749999996</c:v>
                </c:pt>
                <c:pt idx="127426">
                  <c:v>47.1191406</c:v>
                </c:pt>
                <c:pt idx="127427">
                  <c:v>90.4541016</c:v>
                </c:pt>
                <c:pt idx="127428">
                  <c:v>108.032227</c:v>
                </c:pt>
                <c:pt idx="127429">
                  <c:v>90.82031249999996</c:v>
                </c:pt>
                <c:pt idx="127430">
                  <c:v>53.7109375</c:v>
                </c:pt>
                <c:pt idx="127431">
                  <c:v>6.103515619999995</c:v>
                </c:pt>
                <c:pt idx="127432">
                  <c:v>-44.0673828</c:v>
                </c:pt>
                <c:pt idx="127433">
                  <c:v>-88.9892578</c:v>
                </c:pt>
                <c:pt idx="127434">
                  <c:v>-110.473633</c:v>
                </c:pt>
                <c:pt idx="127435">
                  <c:v>-96.3134766</c:v>
                </c:pt>
                <c:pt idx="127436">
                  <c:v>-64.3310547</c:v>
                </c:pt>
                <c:pt idx="127437">
                  <c:v>-16.2353516</c:v>
                </c:pt>
                <c:pt idx="127438">
                  <c:v>47.7294922</c:v>
                </c:pt>
                <c:pt idx="127439">
                  <c:v>88.7451172</c:v>
                </c:pt>
                <c:pt idx="127440">
                  <c:v>111.816406</c:v>
                </c:pt>
                <c:pt idx="127441">
                  <c:v>102.294922</c:v>
                </c:pt>
                <c:pt idx="127442">
                  <c:v>67.62695309999998</c:v>
                </c:pt>
                <c:pt idx="127443">
                  <c:v>13.671875</c:v>
                </c:pt>
                <c:pt idx="127444">
                  <c:v>-42.2363281</c:v>
                </c:pt>
                <c:pt idx="127445">
                  <c:v>-89.2333984</c:v>
                </c:pt>
                <c:pt idx="127446">
                  <c:v>-107.666016</c:v>
                </c:pt>
                <c:pt idx="127447">
                  <c:v>-101.196289</c:v>
                </c:pt>
                <c:pt idx="127448">
                  <c:v>-67.0166016</c:v>
                </c:pt>
                <c:pt idx="127449">
                  <c:v>-15.5029297</c:v>
                </c:pt>
                <c:pt idx="127450">
                  <c:v>36.0107422</c:v>
                </c:pt>
                <c:pt idx="127451">
                  <c:v>80.8105469</c:v>
                </c:pt>
                <c:pt idx="127452">
                  <c:v>107.910156</c:v>
                </c:pt>
                <c:pt idx="127453">
                  <c:v>108.398438</c:v>
                </c:pt>
                <c:pt idx="127454">
                  <c:v>75.4394531</c:v>
                </c:pt>
                <c:pt idx="127455">
                  <c:v>21.8505859</c:v>
                </c:pt>
                <c:pt idx="127456">
                  <c:v>-35.6445312</c:v>
                </c:pt>
                <c:pt idx="127457">
                  <c:v>-79.1015625</c:v>
                </c:pt>
                <c:pt idx="127458">
                  <c:v>-106.811523</c:v>
                </c:pt>
                <c:pt idx="127459">
                  <c:v>-110.839844</c:v>
                </c:pt>
                <c:pt idx="127460">
                  <c:v>-82.7636719</c:v>
                </c:pt>
                <c:pt idx="127461">
                  <c:v>-33.81347659999999</c:v>
                </c:pt>
                <c:pt idx="127462">
                  <c:v>21.9726562</c:v>
                </c:pt>
                <c:pt idx="127463">
                  <c:v>74.21875</c:v>
                </c:pt>
                <c:pt idx="127464">
                  <c:v>109.863281</c:v>
                </c:pt>
                <c:pt idx="127465">
                  <c:v>112.792969</c:v>
                </c:pt>
                <c:pt idx="127466">
                  <c:v>81.17675779999993</c:v>
                </c:pt>
                <c:pt idx="127467">
                  <c:v>30.7617188</c:v>
                </c:pt>
                <c:pt idx="127468">
                  <c:v>-20.2636719</c:v>
                </c:pt>
                <c:pt idx="127469">
                  <c:v>-74.9511719</c:v>
                </c:pt>
                <c:pt idx="127470">
                  <c:v>-99.3652344</c:v>
                </c:pt>
                <c:pt idx="127471">
                  <c:v>-105.59082</c:v>
                </c:pt>
                <c:pt idx="127472">
                  <c:v>-84.8388672</c:v>
                </c:pt>
                <c:pt idx="127473">
                  <c:v>-37.9638672</c:v>
                </c:pt>
                <c:pt idx="127474">
                  <c:v>16.2353516</c:v>
                </c:pt>
                <c:pt idx="127475">
                  <c:v>68.1152344</c:v>
                </c:pt>
                <c:pt idx="127476">
                  <c:v>102.783203</c:v>
                </c:pt>
                <c:pt idx="127477">
                  <c:v>109.619141</c:v>
                </c:pt>
                <c:pt idx="127478">
                  <c:v>84.10644529999998</c:v>
                </c:pt>
                <c:pt idx="127479">
                  <c:v>38.0859375</c:v>
                </c:pt>
                <c:pt idx="127480">
                  <c:v>-13.0615234</c:v>
                </c:pt>
                <c:pt idx="127481">
                  <c:v>-62.7441406</c:v>
                </c:pt>
                <c:pt idx="127482">
                  <c:v>-97.77832029999998</c:v>
                </c:pt>
                <c:pt idx="127483">
                  <c:v>-110.473633</c:v>
                </c:pt>
                <c:pt idx="127484">
                  <c:v>-87.03613279999998</c:v>
                </c:pt>
                <c:pt idx="127485">
                  <c:v>-46.0205078</c:v>
                </c:pt>
                <c:pt idx="127486">
                  <c:v>12.8173828</c:v>
                </c:pt>
                <c:pt idx="127487">
                  <c:v>66.7724609</c:v>
                </c:pt>
                <c:pt idx="127488">
                  <c:v>93.6279297</c:v>
                </c:pt>
                <c:pt idx="127489">
                  <c:v>104.248047</c:v>
                </c:pt>
                <c:pt idx="127490">
                  <c:v>89.35546879999995</c:v>
                </c:pt>
                <c:pt idx="127491">
                  <c:v>49.5605469</c:v>
                </c:pt>
                <c:pt idx="127492">
                  <c:v>-3.66210938</c:v>
                </c:pt>
                <c:pt idx="127493">
                  <c:v>-60.18066409999999</c:v>
                </c:pt>
                <c:pt idx="127494">
                  <c:v>-96.5576172</c:v>
                </c:pt>
                <c:pt idx="127495">
                  <c:v>-108.520508</c:v>
                </c:pt>
                <c:pt idx="127496">
                  <c:v>-94.2382812</c:v>
                </c:pt>
                <c:pt idx="127497">
                  <c:v>-51.0253906</c:v>
                </c:pt>
                <c:pt idx="127498">
                  <c:v>8.05664062</c:v>
                </c:pt>
                <c:pt idx="127499">
                  <c:v>51.1474609</c:v>
                </c:pt>
                <c:pt idx="127500">
                  <c:v>93.5058594</c:v>
                </c:pt>
                <c:pt idx="127501">
                  <c:v>106.567383</c:v>
                </c:pt>
                <c:pt idx="127502">
                  <c:v>92.5292969</c:v>
                </c:pt>
                <c:pt idx="127503">
                  <c:v>59.9365234</c:v>
                </c:pt>
                <c:pt idx="127504">
                  <c:v>6.46972656</c:v>
                </c:pt>
                <c:pt idx="127505">
                  <c:v>-48.0957031</c:v>
                </c:pt>
                <c:pt idx="127506">
                  <c:v>-90.08789059999998</c:v>
                </c:pt>
                <c:pt idx="127507">
                  <c:v>-114.135742</c:v>
                </c:pt>
                <c:pt idx="127508">
                  <c:v>-97.77832029999998</c:v>
                </c:pt>
                <c:pt idx="127509">
                  <c:v>-58.59375</c:v>
                </c:pt>
                <c:pt idx="127510">
                  <c:v>-5.73730469</c:v>
                </c:pt>
                <c:pt idx="127511">
                  <c:v>48.828125</c:v>
                </c:pt>
                <c:pt idx="127512">
                  <c:v>88.62304690000001</c:v>
                </c:pt>
                <c:pt idx="127513">
                  <c:v>106.445312</c:v>
                </c:pt>
                <c:pt idx="127514">
                  <c:v>100.097656</c:v>
                </c:pt>
                <c:pt idx="127515">
                  <c:v>67.62695309999998</c:v>
                </c:pt>
                <c:pt idx="127516">
                  <c:v>8.91113281</c:v>
                </c:pt>
                <c:pt idx="127517">
                  <c:v>-38.5742188</c:v>
                </c:pt>
                <c:pt idx="127518">
                  <c:v>-77.27050779999998</c:v>
                </c:pt>
                <c:pt idx="127519">
                  <c:v>-102.661133</c:v>
                </c:pt>
                <c:pt idx="127520">
                  <c:v>-96.80175779999998</c:v>
                </c:pt>
                <c:pt idx="127521">
                  <c:v>-66.8945312</c:v>
                </c:pt>
                <c:pt idx="127522">
                  <c:v>-12.0849609</c:v>
                </c:pt>
                <c:pt idx="127523">
                  <c:v>29.7851562</c:v>
                </c:pt>
                <c:pt idx="127524">
                  <c:v>82.88574219999992</c:v>
                </c:pt>
                <c:pt idx="127525">
                  <c:v>103.515625</c:v>
                </c:pt>
                <c:pt idx="127526">
                  <c:v>100.341797</c:v>
                </c:pt>
                <c:pt idx="127527">
                  <c:v>70.67871089999993</c:v>
                </c:pt>
                <c:pt idx="127528">
                  <c:v>26.7333984</c:v>
                </c:pt>
                <c:pt idx="127529">
                  <c:v>-33.81347659999999</c:v>
                </c:pt>
                <c:pt idx="127530">
                  <c:v>-81.4208984</c:v>
                </c:pt>
                <c:pt idx="127531">
                  <c:v>-106.445312</c:v>
                </c:pt>
                <c:pt idx="127532">
                  <c:v>-95.0927734</c:v>
                </c:pt>
                <c:pt idx="127533">
                  <c:v>-69.2138672</c:v>
                </c:pt>
                <c:pt idx="127534">
                  <c:v>-30.8837891</c:v>
                </c:pt>
                <c:pt idx="127535">
                  <c:v>30.2734375</c:v>
                </c:pt>
                <c:pt idx="127536">
                  <c:v>83.0078125</c:v>
                </c:pt>
                <c:pt idx="127537">
                  <c:v>106.689453</c:v>
                </c:pt>
                <c:pt idx="127538">
                  <c:v>104.370117</c:v>
                </c:pt>
                <c:pt idx="127539">
                  <c:v>75.0732422</c:v>
                </c:pt>
                <c:pt idx="127540">
                  <c:v>25.8789062</c:v>
                </c:pt>
                <c:pt idx="127541">
                  <c:v>-26.3671875</c:v>
                </c:pt>
                <c:pt idx="127542">
                  <c:v>-73.7304688</c:v>
                </c:pt>
                <c:pt idx="127543">
                  <c:v>-105.59082</c:v>
                </c:pt>
                <c:pt idx="127544">
                  <c:v>-107.299805</c:v>
                </c:pt>
                <c:pt idx="127545">
                  <c:v>-74.21875</c:v>
                </c:pt>
                <c:pt idx="127546">
                  <c:v>-26.6113281</c:v>
                </c:pt>
                <c:pt idx="127547">
                  <c:v>24.7802734</c:v>
                </c:pt>
                <c:pt idx="127548">
                  <c:v>68.9697266</c:v>
                </c:pt>
                <c:pt idx="127549">
                  <c:v>107.666016</c:v>
                </c:pt>
                <c:pt idx="127550">
                  <c:v>105.34668</c:v>
                </c:pt>
                <c:pt idx="127551">
                  <c:v>79.9560547</c:v>
                </c:pt>
                <c:pt idx="127552">
                  <c:v>32.9589844</c:v>
                </c:pt>
                <c:pt idx="127553">
                  <c:v>-18.9208984</c:v>
                </c:pt>
                <c:pt idx="127554">
                  <c:v>-69.7021484</c:v>
                </c:pt>
                <c:pt idx="127555">
                  <c:v>-99.7314453</c:v>
                </c:pt>
                <c:pt idx="127556">
                  <c:v>-102.050781</c:v>
                </c:pt>
                <c:pt idx="127557">
                  <c:v>-79.9560547</c:v>
                </c:pt>
                <c:pt idx="127558">
                  <c:v>-38.0859375</c:v>
                </c:pt>
                <c:pt idx="127559">
                  <c:v>15.625</c:v>
                </c:pt>
                <c:pt idx="127560">
                  <c:v>65.0634766</c:v>
                </c:pt>
                <c:pt idx="127561">
                  <c:v>100.952148</c:v>
                </c:pt>
                <c:pt idx="127562">
                  <c:v>109.985352</c:v>
                </c:pt>
                <c:pt idx="127563">
                  <c:v>94.4824219</c:v>
                </c:pt>
                <c:pt idx="127564">
                  <c:v>49.1943359</c:v>
                </c:pt>
                <c:pt idx="127565">
                  <c:v>-6.59179688</c:v>
                </c:pt>
                <c:pt idx="127566">
                  <c:v>-56.88476559999999</c:v>
                </c:pt>
                <c:pt idx="127567">
                  <c:v>-90.2099609</c:v>
                </c:pt>
                <c:pt idx="127568">
                  <c:v>-112.670898</c:v>
                </c:pt>
                <c:pt idx="127569">
                  <c:v>-92.6513672</c:v>
                </c:pt>
                <c:pt idx="127570">
                  <c:v>-46.5087891</c:v>
                </c:pt>
                <c:pt idx="127571">
                  <c:v>9.64355469</c:v>
                </c:pt>
                <c:pt idx="127572">
                  <c:v>60.3027344</c:v>
                </c:pt>
                <c:pt idx="127573">
                  <c:v>95.703125</c:v>
                </c:pt>
                <c:pt idx="127574">
                  <c:v>111.572266</c:v>
                </c:pt>
                <c:pt idx="127575">
                  <c:v>89.5996094</c:v>
                </c:pt>
                <c:pt idx="127576">
                  <c:v>58.9599609</c:v>
                </c:pt>
                <c:pt idx="127577">
                  <c:v>5.859375</c:v>
                </c:pt>
                <c:pt idx="127578">
                  <c:v>-52.4902344</c:v>
                </c:pt>
                <c:pt idx="127579">
                  <c:v>-91.3085938</c:v>
                </c:pt>
                <c:pt idx="127580">
                  <c:v>-104.736328</c:v>
                </c:pt>
                <c:pt idx="127581">
                  <c:v>-91.4306641</c:v>
                </c:pt>
                <c:pt idx="127582">
                  <c:v>-57.4951172</c:v>
                </c:pt>
                <c:pt idx="127583">
                  <c:v>-0.610351562</c:v>
                </c:pt>
                <c:pt idx="127584">
                  <c:v>52.734375</c:v>
                </c:pt>
                <c:pt idx="127585">
                  <c:v>95.2148438</c:v>
                </c:pt>
                <c:pt idx="127586">
                  <c:v>106.323242</c:v>
                </c:pt>
                <c:pt idx="127587">
                  <c:v>92.0410156</c:v>
                </c:pt>
                <c:pt idx="127588">
                  <c:v>62.1337891</c:v>
                </c:pt>
                <c:pt idx="127589">
                  <c:v>4.15039062</c:v>
                </c:pt>
                <c:pt idx="127590">
                  <c:v>-52.4902344</c:v>
                </c:pt>
                <c:pt idx="127591">
                  <c:v>-89.7216797</c:v>
                </c:pt>
                <c:pt idx="127592">
                  <c:v>-108.154297</c:v>
                </c:pt>
                <c:pt idx="127593">
                  <c:v>-99.9755859</c:v>
                </c:pt>
                <c:pt idx="127594">
                  <c:v>-63.1103516</c:v>
                </c:pt>
                <c:pt idx="127595">
                  <c:v>-8.30078125</c:v>
                </c:pt>
                <c:pt idx="127596">
                  <c:v>43.0908203</c:v>
                </c:pt>
                <c:pt idx="127597">
                  <c:v>89.35546879999995</c:v>
                </c:pt>
                <c:pt idx="127598">
                  <c:v>105.834961</c:v>
                </c:pt>
                <c:pt idx="127599">
                  <c:v>102.661133</c:v>
                </c:pt>
                <c:pt idx="127600">
                  <c:v>70.4345703</c:v>
                </c:pt>
                <c:pt idx="127601">
                  <c:v>17.4560547</c:v>
                </c:pt>
                <c:pt idx="127602">
                  <c:v>-45.0439453</c:v>
                </c:pt>
                <c:pt idx="127603">
                  <c:v>-85.20507809999994</c:v>
                </c:pt>
                <c:pt idx="127604">
                  <c:v>-103.271484</c:v>
                </c:pt>
                <c:pt idx="127605">
                  <c:v>-98.1445312</c:v>
                </c:pt>
                <c:pt idx="127606">
                  <c:v>-65.7958984</c:v>
                </c:pt>
                <c:pt idx="127607">
                  <c:v>-16.3574219</c:v>
                </c:pt>
                <c:pt idx="127608">
                  <c:v>41.3818359</c:v>
                </c:pt>
                <c:pt idx="127609">
                  <c:v>83.984375</c:v>
                </c:pt>
                <c:pt idx="127610">
                  <c:v>109.130859</c:v>
                </c:pt>
                <c:pt idx="127611">
                  <c:v>107.055664</c:v>
                </c:pt>
                <c:pt idx="127612">
                  <c:v>74.7070312</c:v>
                </c:pt>
                <c:pt idx="127613">
                  <c:v>17.7001953</c:v>
                </c:pt>
                <c:pt idx="127614">
                  <c:v>-39.9169922</c:v>
                </c:pt>
                <c:pt idx="127615">
                  <c:v>-75.5615234</c:v>
                </c:pt>
                <c:pt idx="127616">
                  <c:v>-105.712891</c:v>
                </c:pt>
                <c:pt idx="127617">
                  <c:v>-95.4589844</c:v>
                </c:pt>
                <c:pt idx="127618">
                  <c:v>-78.8574219</c:v>
                </c:pt>
                <c:pt idx="127619">
                  <c:v>-25.6347656</c:v>
                </c:pt>
                <c:pt idx="127620">
                  <c:v>31.25</c:v>
                </c:pt>
                <c:pt idx="127621">
                  <c:v>79.34570309999998</c:v>
                </c:pt>
                <c:pt idx="127622">
                  <c:v>106.079102</c:v>
                </c:pt>
                <c:pt idx="127623">
                  <c:v>105.224609</c:v>
                </c:pt>
                <c:pt idx="127624">
                  <c:v>74.0966797</c:v>
                </c:pt>
                <c:pt idx="127625">
                  <c:v>26.6113281</c:v>
                </c:pt>
                <c:pt idx="127626">
                  <c:v>-29.0527344</c:v>
                </c:pt>
                <c:pt idx="127627">
                  <c:v>-73.85253909999996</c:v>
                </c:pt>
                <c:pt idx="127628">
                  <c:v>-105.46875</c:v>
                </c:pt>
                <c:pt idx="127629">
                  <c:v>-100.341797</c:v>
                </c:pt>
                <c:pt idx="127630">
                  <c:v>-72.50976559999998</c:v>
                </c:pt>
                <c:pt idx="127631">
                  <c:v>-32.2265625</c:v>
                </c:pt>
                <c:pt idx="127632">
                  <c:v>20.8740234</c:v>
                </c:pt>
                <c:pt idx="127633">
                  <c:v>69.2138672</c:v>
                </c:pt>
                <c:pt idx="127634">
                  <c:v>106.567383</c:v>
                </c:pt>
                <c:pt idx="127635">
                  <c:v>111.816406</c:v>
                </c:pt>
                <c:pt idx="127636">
                  <c:v>85.4492188</c:v>
                </c:pt>
                <c:pt idx="127637">
                  <c:v>39.4287109</c:v>
                </c:pt>
                <c:pt idx="127638">
                  <c:v>-15.625</c:v>
                </c:pt>
                <c:pt idx="127639">
                  <c:v>-67.0166016</c:v>
                </c:pt>
                <c:pt idx="127640">
                  <c:v>-97.90039059999998</c:v>
                </c:pt>
                <c:pt idx="127641">
                  <c:v>-108.886719</c:v>
                </c:pt>
                <c:pt idx="127642">
                  <c:v>-86.7919922</c:v>
                </c:pt>
                <c:pt idx="127643">
                  <c:v>-37.3535156</c:v>
                </c:pt>
                <c:pt idx="127644">
                  <c:v>14.4042969</c:v>
                </c:pt>
                <c:pt idx="127645">
                  <c:v>69.8242188</c:v>
                </c:pt>
                <c:pt idx="127646">
                  <c:v>98.9990234</c:v>
                </c:pt>
                <c:pt idx="127647">
                  <c:v>101.196289</c:v>
                </c:pt>
                <c:pt idx="127648">
                  <c:v>91.6748047</c:v>
                </c:pt>
                <c:pt idx="127649">
                  <c:v>50.0488281</c:v>
                </c:pt>
                <c:pt idx="127650">
                  <c:v>-4.27246094</c:v>
                </c:pt>
                <c:pt idx="127651">
                  <c:v>-57.61718749999999</c:v>
                </c:pt>
                <c:pt idx="127652">
                  <c:v>-91.55273440000001</c:v>
                </c:pt>
                <c:pt idx="127653">
                  <c:v>-109.008789</c:v>
                </c:pt>
                <c:pt idx="127654">
                  <c:v>-91.9189453</c:v>
                </c:pt>
                <c:pt idx="127655">
                  <c:v>-56.1523438</c:v>
                </c:pt>
                <c:pt idx="127656">
                  <c:v>-10.3759766</c:v>
                </c:pt>
                <c:pt idx="127657">
                  <c:v>52.6123047</c:v>
                </c:pt>
                <c:pt idx="127658">
                  <c:v>86.5478516</c:v>
                </c:pt>
                <c:pt idx="127659">
                  <c:v>103.881836</c:v>
                </c:pt>
                <c:pt idx="127660">
                  <c:v>90.2099609</c:v>
                </c:pt>
                <c:pt idx="127661">
                  <c:v>61.7675781</c:v>
                </c:pt>
                <c:pt idx="127662">
                  <c:v>5.12695312</c:v>
                </c:pt>
                <c:pt idx="127663">
                  <c:v>-59.5703125</c:v>
                </c:pt>
                <c:pt idx="127664">
                  <c:v>-97.5341797</c:v>
                </c:pt>
                <c:pt idx="127665">
                  <c:v>-111.938477</c:v>
                </c:pt>
                <c:pt idx="127666">
                  <c:v>-94.2382812</c:v>
                </c:pt>
                <c:pt idx="127667">
                  <c:v>-61.5234375</c:v>
                </c:pt>
                <c:pt idx="127668">
                  <c:v>-4.27246094</c:v>
                </c:pt>
                <c:pt idx="127669">
                  <c:v>44.4335938</c:v>
                </c:pt>
                <c:pt idx="127670">
                  <c:v>88.9892578</c:v>
                </c:pt>
                <c:pt idx="127671">
                  <c:v>109.985352</c:v>
                </c:pt>
                <c:pt idx="127672">
                  <c:v>98.75488279999998</c:v>
                </c:pt>
                <c:pt idx="127673">
                  <c:v>70.4345703</c:v>
                </c:pt>
                <c:pt idx="127674">
                  <c:v>12.4511719</c:v>
                </c:pt>
                <c:pt idx="127675">
                  <c:v>-46.2646484</c:v>
                </c:pt>
                <c:pt idx="127676">
                  <c:v>-89.84375</c:v>
                </c:pt>
                <c:pt idx="127677">
                  <c:v>-108.032227</c:v>
                </c:pt>
                <c:pt idx="127678">
                  <c:v>-93.6279297</c:v>
                </c:pt>
                <c:pt idx="127679">
                  <c:v>-66.52832029999998</c:v>
                </c:pt>
                <c:pt idx="127680">
                  <c:v>-17.8222656</c:v>
                </c:pt>
                <c:pt idx="127681">
                  <c:v>38.8183594</c:v>
                </c:pt>
                <c:pt idx="127682">
                  <c:v>80.9326172</c:v>
                </c:pt>
                <c:pt idx="127683">
                  <c:v>107.177734</c:v>
                </c:pt>
                <c:pt idx="127684">
                  <c:v>98.87695309999998</c:v>
                </c:pt>
                <c:pt idx="127685">
                  <c:v>70.1904297</c:v>
                </c:pt>
                <c:pt idx="127686">
                  <c:v>23.3154297</c:v>
                </c:pt>
                <c:pt idx="127687">
                  <c:v>-34.9121094</c:v>
                </c:pt>
                <c:pt idx="127688">
                  <c:v>-81.29882809999998</c:v>
                </c:pt>
                <c:pt idx="127689">
                  <c:v>-108.276367</c:v>
                </c:pt>
                <c:pt idx="127690">
                  <c:v>-107.543945</c:v>
                </c:pt>
                <c:pt idx="127691">
                  <c:v>-71.4111328</c:v>
                </c:pt>
                <c:pt idx="127692">
                  <c:v>-24.7802734</c:v>
                </c:pt>
                <c:pt idx="127693">
                  <c:v>31.7382812</c:v>
                </c:pt>
                <c:pt idx="127694">
                  <c:v>80.8105469</c:v>
                </c:pt>
                <c:pt idx="127695">
                  <c:v>102.050781</c:v>
                </c:pt>
                <c:pt idx="127696">
                  <c:v>100.952148</c:v>
                </c:pt>
                <c:pt idx="127697">
                  <c:v>66.40625</c:v>
                </c:pt>
                <c:pt idx="127698">
                  <c:v>20.8740234</c:v>
                </c:pt>
                <c:pt idx="127699">
                  <c:v>-26.3671875</c:v>
                </c:pt>
                <c:pt idx="127700">
                  <c:v>-72.50976559999998</c:v>
                </c:pt>
                <c:pt idx="127701">
                  <c:v>-101.68457</c:v>
                </c:pt>
                <c:pt idx="127702">
                  <c:v>-104.614258</c:v>
                </c:pt>
                <c:pt idx="127703">
                  <c:v>-79.7119141</c:v>
                </c:pt>
                <c:pt idx="127704">
                  <c:v>-35.2783203</c:v>
                </c:pt>
                <c:pt idx="127705">
                  <c:v>25.1464844</c:v>
                </c:pt>
                <c:pt idx="127706">
                  <c:v>66.2841797</c:v>
                </c:pt>
                <c:pt idx="127707">
                  <c:v>104.125977</c:v>
                </c:pt>
                <c:pt idx="127708">
                  <c:v>109.863281</c:v>
                </c:pt>
                <c:pt idx="127709">
                  <c:v>83.4960938</c:v>
                </c:pt>
                <c:pt idx="127710">
                  <c:v>37.3535156</c:v>
                </c:pt>
                <c:pt idx="127711">
                  <c:v>-20.2636719</c:v>
                </c:pt>
                <c:pt idx="127712">
                  <c:v>-67.13867190000001</c:v>
                </c:pt>
                <c:pt idx="127713">
                  <c:v>-103.271484</c:v>
                </c:pt>
                <c:pt idx="127714">
                  <c:v>-109.741211</c:v>
                </c:pt>
                <c:pt idx="127715">
                  <c:v>-83.2519531</c:v>
                </c:pt>
                <c:pt idx="127716">
                  <c:v>-38.6962891</c:v>
                </c:pt>
                <c:pt idx="127717">
                  <c:v>11.71875</c:v>
                </c:pt>
                <c:pt idx="127718">
                  <c:v>63.8427734</c:v>
                </c:pt>
                <c:pt idx="127719">
                  <c:v>102.661133</c:v>
                </c:pt>
                <c:pt idx="127720">
                  <c:v>112.792969</c:v>
                </c:pt>
                <c:pt idx="127721">
                  <c:v>86.7919922</c:v>
                </c:pt>
                <c:pt idx="127722">
                  <c:v>43.2128906</c:v>
                </c:pt>
                <c:pt idx="127723">
                  <c:v>-6.347656249999996</c:v>
                </c:pt>
                <c:pt idx="127724">
                  <c:v>-63.4765625</c:v>
                </c:pt>
                <c:pt idx="127725">
                  <c:v>-102.050781</c:v>
                </c:pt>
                <c:pt idx="127726">
                  <c:v>-103.759766</c:v>
                </c:pt>
                <c:pt idx="127727">
                  <c:v>-92.6513672</c:v>
                </c:pt>
                <c:pt idx="127728">
                  <c:v>-49.3164062</c:v>
                </c:pt>
                <c:pt idx="127729">
                  <c:v>-0.244140625</c:v>
                </c:pt>
                <c:pt idx="127730">
                  <c:v>59.81445309999999</c:v>
                </c:pt>
                <c:pt idx="127731">
                  <c:v>95.9472656</c:v>
                </c:pt>
                <c:pt idx="127732">
                  <c:v>106.567383</c:v>
                </c:pt>
                <c:pt idx="127733">
                  <c:v>91.0644531</c:v>
                </c:pt>
                <c:pt idx="127734">
                  <c:v>57.1289062</c:v>
                </c:pt>
                <c:pt idx="127735">
                  <c:v>3.90625</c:v>
                </c:pt>
                <c:pt idx="127736">
                  <c:v>-41.015625</c:v>
                </c:pt>
                <c:pt idx="127737">
                  <c:v>-85.9375</c:v>
                </c:pt>
                <c:pt idx="127738">
                  <c:v>-110.961914</c:v>
                </c:pt>
                <c:pt idx="127739">
                  <c:v>-96.3134766</c:v>
                </c:pt>
                <c:pt idx="127740">
                  <c:v>-55.2978516</c:v>
                </c:pt>
                <c:pt idx="127741">
                  <c:v>1.46484375</c:v>
                </c:pt>
                <c:pt idx="127742">
                  <c:v>50.78125</c:v>
                </c:pt>
                <c:pt idx="127743">
                  <c:v>89.9658203</c:v>
                </c:pt>
                <c:pt idx="127744">
                  <c:v>106.811523</c:v>
                </c:pt>
                <c:pt idx="127745">
                  <c:v>94.84863279999998</c:v>
                </c:pt>
                <c:pt idx="127746">
                  <c:v>57.7392578</c:v>
                </c:pt>
                <c:pt idx="127747">
                  <c:v>11.5966797</c:v>
                </c:pt>
                <c:pt idx="127748">
                  <c:v>-40.2832031</c:v>
                </c:pt>
                <c:pt idx="127749">
                  <c:v>-84.7167969</c:v>
                </c:pt>
                <c:pt idx="127750">
                  <c:v>-103.393555</c:v>
                </c:pt>
                <c:pt idx="127751">
                  <c:v>-104.492188</c:v>
                </c:pt>
                <c:pt idx="127752">
                  <c:v>-59.9365234</c:v>
                </c:pt>
                <c:pt idx="127753">
                  <c:v>-12.6953125</c:v>
                </c:pt>
                <c:pt idx="127754">
                  <c:v>35.2783203</c:v>
                </c:pt>
                <c:pt idx="127755">
                  <c:v>85.8154297</c:v>
                </c:pt>
                <c:pt idx="127756">
                  <c:v>104.003906</c:v>
                </c:pt>
                <c:pt idx="127757">
                  <c:v>99.85351559999998</c:v>
                </c:pt>
                <c:pt idx="127758">
                  <c:v>72.265625</c:v>
                </c:pt>
                <c:pt idx="127759">
                  <c:v>18.3105469</c:v>
                </c:pt>
                <c:pt idx="127760">
                  <c:v>-46.9970703</c:v>
                </c:pt>
                <c:pt idx="127761">
                  <c:v>-81.17675779999993</c:v>
                </c:pt>
                <c:pt idx="127762">
                  <c:v>-102.905273</c:v>
                </c:pt>
                <c:pt idx="127763">
                  <c:v>-101.5625</c:v>
                </c:pt>
                <c:pt idx="127764">
                  <c:v>-69.45800779999998</c:v>
                </c:pt>
                <c:pt idx="127765">
                  <c:v>-30.8837891</c:v>
                </c:pt>
                <c:pt idx="127766">
                  <c:v>28.8085938</c:v>
                </c:pt>
                <c:pt idx="127767">
                  <c:v>82.3974609</c:v>
                </c:pt>
                <c:pt idx="127768">
                  <c:v>102.416992</c:v>
                </c:pt>
                <c:pt idx="127769">
                  <c:v>103.393555</c:v>
                </c:pt>
                <c:pt idx="127770">
                  <c:v>75.0732422</c:v>
                </c:pt>
                <c:pt idx="127771">
                  <c:v>31.25</c:v>
                </c:pt>
                <c:pt idx="127772">
                  <c:v>-29.6630859</c:v>
                </c:pt>
                <c:pt idx="127773">
                  <c:v>-77.63671879999995</c:v>
                </c:pt>
                <c:pt idx="127774">
                  <c:v>-102.294922</c:v>
                </c:pt>
                <c:pt idx="127775">
                  <c:v>-102.905273</c:v>
                </c:pt>
                <c:pt idx="127776">
                  <c:v>-74.21875</c:v>
                </c:pt>
                <c:pt idx="127777">
                  <c:v>-36.3769531</c:v>
                </c:pt>
                <c:pt idx="127778">
                  <c:v>26.3671875</c:v>
                </c:pt>
                <c:pt idx="127779">
                  <c:v>72.50976559999998</c:v>
                </c:pt>
                <c:pt idx="127780">
                  <c:v>103.515625</c:v>
                </c:pt>
                <c:pt idx="127781">
                  <c:v>104.492188</c:v>
                </c:pt>
                <c:pt idx="127782">
                  <c:v>81.9091797</c:v>
                </c:pt>
                <c:pt idx="127783">
                  <c:v>31.98242189999997</c:v>
                </c:pt>
                <c:pt idx="127784">
                  <c:v>-21.1181641</c:v>
                </c:pt>
                <c:pt idx="127785">
                  <c:v>-69.33593749999996</c:v>
                </c:pt>
                <c:pt idx="127786">
                  <c:v>-98.5107422</c:v>
                </c:pt>
                <c:pt idx="127787">
                  <c:v>-110.717773</c:v>
                </c:pt>
                <c:pt idx="127788">
                  <c:v>-88.13476559999998</c:v>
                </c:pt>
                <c:pt idx="127789">
                  <c:v>-37.3535156</c:v>
                </c:pt>
                <c:pt idx="127790">
                  <c:v>9.88769531</c:v>
                </c:pt>
                <c:pt idx="127791">
                  <c:v>65.4296875</c:v>
                </c:pt>
                <c:pt idx="127792">
                  <c:v>99.1210938</c:v>
                </c:pt>
                <c:pt idx="127793">
                  <c:v>104.858398</c:v>
                </c:pt>
                <c:pt idx="127794">
                  <c:v>93.01757809999998</c:v>
                </c:pt>
                <c:pt idx="127795">
                  <c:v>52.2460938</c:v>
                </c:pt>
                <c:pt idx="127796">
                  <c:v>-11.3525391</c:v>
                </c:pt>
                <c:pt idx="127797">
                  <c:v>-64.57519529999998</c:v>
                </c:pt>
                <c:pt idx="127798">
                  <c:v>-101.5625</c:v>
                </c:pt>
                <c:pt idx="127799">
                  <c:v>-106.201172</c:v>
                </c:pt>
                <c:pt idx="127800">
                  <c:v>-83.12988279999993</c:v>
                </c:pt>
                <c:pt idx="127801">
                  <c:v>-46.0205078</c:v>
                </c:pt>
                <c:pt idx="127802">
                  <c:v>5.98144531</c:v>
                </c:pt>
                <c:pt idx="127803">
                  <c:v>60.7910156</c:v>
                </c:pt>
                <c:pt idx="127804">
                  <c:v>94.84863279999998</c:v>
                </c:pt>
                <c:pt idx="127805">
                  <c:v>109.375</c:v>
                </c:pt>
                <c:pt idx="127806">
                  <c:v>93.5058594</c:v>
                </c:pt>
                <c:pt idx="127807">
                  <c:v>49.80468749999996</c:v>
                </c:pt>
                <c:pt idx="127808">
                  <c:v>-3.17382812</c:v>
                </c:pt>
                <c:pt idx="127809">
                  <c:v>-53.7109375</c:v>
                </c:pt>
                <c:pt idx="127810">
                  <c:v>-91.0644531</c:v>
                </c:pt>
                <c:pt idx="127811">
                  <c:v>-106.079102</c:v>
                </c:pt>
                <c:pt idx="127812">
                  <c:v>-92.0410156</c:v>
                </c:pt>
                <c:pt idx="127813">
                  <c:v>-53.4667969</c:v>
                </c:pt>
                <c:pt idx="127814">
                  <c:v>-1.70898438</c:v>
                </c:pt>
                <c:pt idx="127815">
                  <c:v>48.0957031</c:v>
                </c:pt>
                <c:pt idx="127816">
                  <c:v>88.13476559999998</c:v>
                </c:pt>
                <c:pt idx="127817">
                  <c:v>114.746094</c:v>
                </c:pt>
                <c:pt idx="127818">
                  <c:v>100.830078</c:v>
                </c:pt>
                <c:pt idx="127819">
                  <c:v>57.8613281</c:v>
                </c:pt>
                <c:pt idx="127820">
                  <c:v>12.4511719</c:v>
                </c:pt>
                <c:pt idx="127821">
                  <c:v>-44.55566409999999</c:v>
                </c:pt>
                <c:pt idx="127822">
                  <c:v>-93.5058594</c:v>
                </c:pt>
                <c:pt idx="127823">
                  <c:v>-112.060547</c:v>
                </c:pt>
                <c:pt idx="127824">
                  <c:v>-92.2851562</c:v>
                </c:pt>
                <c:pt idx="127825">
                  <c:v>-64.8193359</c:v>
                </c:pt>
                <c:pt idx="127826">
                  <c:v>-17.7001953</c:v>
                </c:pt>
                <c:pt idx="127827">
                  <c:v>37.9638672</c:v>
                </c:pt>
                <c:pt idx="127828">
                  <c:v>87.890625</c:v>
                </c:pt>
                <c:pt idx="127829">
                  <c:v>107.543945</c:v>
                </c:pt>
                <c:pt idx="127830">
                  <c:v>103.759766</c:v>
                </c:pt>
                <c:pt idx="127831">
                  <c:v>66.2841797</c:v>
                </c:pt>
                <c:pt idx="127832">
                  <c:v>18.6767578</c:v>
                </c:pt>
                <c:pt idx="127833">
                  <c:v>-40.0390625</c:v>
                </c:pt>
                <c:pt idx="127834">
                  <c:v>-89.35546879999995</c:v>
                </c:pt>
                <c:pt idx="127835">
                  <c:v>-106.933594</c:v>
                </c:pt>
                <c:pt idx="127836">
                  <c:v>-103.149414</c:v>
                </c:pt>
                <c:pt idx="127837">
                  <c:v>-65.18554690000001</c:v>
                </c:pt>
                <c:pt idx="127838">
                  <c:v>-22.0947266</c:v>
                </c:pt>
                <c:pt idx="127839">
                  <c:v>32.7148438</c:v>
                </c:pt>
                <c:pt idx="127840">
                  <c:v>75.0732422</c:v>
                </c:pt>
                <c:pt idx="127841">
                  <c:v>99.3652344</c:v>
                </c:pt>
                <c:pt idx="127842">
                  <c:v>103.393555</c:v>
                </c:pt>
                <c:pt idx="127843">
                  <c:v>73.1201172</c:v>
                </c:pt>
                <c:pt idx="127844">
                  <c:v>20.8740234</c:v>
                </c:pt>
                <c:pt idx="127845">
                  <c:v>-25.1464844</c:v>
                </c:pt>
                <c:pt idx="127846">
                  <c:v>-73.2421875</c:v>
                </c:pt>
                <c:pt idx="127847">
                  <c:v>-100.097656</c:v>
                </c:pt>
                <c:pt idx="127848">
                  <c:v>-101.44043</c:v>
                </c:pt>
                <c:pt idx="127849">
                  <c:v>-79.1015625</c:v>
                </c:pt>
                <c:pt idx="127850">
                  <c:v>-36.2548828</c:v>
                </c:pt>
                <c:pt idx="127851">
                  <c:v>26.0009766</c:v>
                </c:pt>
                <c:pt idx="127852">
                  <c:v>77.0263672</c:v>
                </c:pt>
                <c:pt idx="127853">
                  <c:v>104.858398</c:v>
                </c:pt>
                <c:pt idx="127854">
                  <c:v>104.614258</c:v>
                </c:pt>
                <c:pt idx="127855">
                  <c:v>75.31738279999998</c:v>
                </c:pt>
                <c:pt idx="127856">
                  <c:v>29.4189453</c:v>
                </c:pt>
                <c:pt idx="127857">
                  <c:v>-27.5878906</c:v>
                </c:pt>
                <c:pt idx="127858">
                  <c:v>-75.9277344</c:v>
                </c:pt>
                <c:pt idx="127859">
                  <c:v>-102.539062</c:v>
                </c:pt>
                <c:pt idx="127860">
                  <c:v>-111.938477</c:v>
                </c:pt>
                <c:pt idx="127861">
                  <c:v>-89.9658203</c:v>
                </c:pt>
                <c:pt idx="127862">
                  <c:v>-39.1845703</c:v>
                </c:pt>
                <c:pt idx="127863">
                  <c:v>10.6201172</c:v>
                </c:pt>
                <c:pt idx="127864">
                  <c:v>62.2558594</c:v>
                </c:pt>
                <c:pt idx="127865">
                  <c:v>97.1679688</c:v>
                </c:pt>
                <c:pt idx="127866">
                  <c:v>105.224609</c:v>
                </c:pt>
                <c:pt idx="127867">
                  <c:v>84.22851559999998</c:v>
                </c:pt>
                <c:pt idx="127868">
                  <c:v>41.1376953</c:v>
                </c:pt>
                <c:pt idx="127869">
                  <c:v>-8.66699219</c:v>
                </c:pt>
                <c:pt idx="127870">
                  <c:v>-62.5</c:v>
                </c:pt>
                <c:pt idx="127871">
                  <c:v>-98.5107422</c:v>
                </c:pt>
                <c:pt idx="127872">
                  <c:v>-108.276367</c:v>
                </c:pt>
                <c:pt idx="127873">
                  <c:v>-88.37890619999993</c:v>
                </c:pt>
                <c:pt idx="127874">
                  <c:v>-40.6494141</c:v>
                </c:pt>
                <c:pt idx="127875">
                  <c:v>4.51660156</c:v>
                </c:pt>
                <c:pt idx="127876">
                  <c:v>64.6972656</c:v>
                </c:pt>
                <c:pt idx="127877">
                  <c:v>103.515625</c:v>
                </c:pt>
                <c:pt idx="127878">
                  <c:v>113.15918</c:v>
                </c:pt>
                <c:pt idx="127879">
                  <c:v>94.84863279999998</c:v>
                </c:pt>
                <c:pt idx="127880">
                  <c:v>47.85156249999999</c:v>
                </c:pt>
                <c:pt idx="127881">
                  <c:v>-2.31933594</c:v>
                </c:pt>
                <c:pt idx="127882">
                  <c:v>-63.2324219</c:v>
                </c:pt>
                <c:pt idx="127883">
                  <c:v>-96.67968749999996</c:v>
                </c:pt>
                <c:pt idx="127884">
                  <c:v>-105.834961</c:v>
                </c:pt>
                <c:pt idx="127885">
                  <c:v>-90.2099609</c:v>
                </c:pt>
                <c:pt idx="127886">
                  <c:v>-54.6875</c:v>
                </c:pt>
                <c:pt idx="127887">
                  <c:v>4.51660156</c:v>
                </c:pt>
                <c:pt idx="127888">
                  <c:v>46.6308594</c:v>
                </c:pt>
                <c:pt idx="127889">
                  <c:v>90.57617190000001</c:v>
                </c:pt>
                <c:pt idx="127890">
                  <c:v>109.985352</c:v>
                </c:pt>
                <c:pt idx="127891">
                  <c:v>95.703125</c:v>
                </c:pt>
                <c:pt idx="127892">
                  <c:v>62.9882812</c:v>
                </c:pt>
                <c:pt idx="127893">
                  <c:v>9.033203119999997</c:v>
                </c:pt>
                <c:pt idx="127894">
                  <c:v>-55.5419922</c:v>
                </c:pt>
                <c:pt idx="127895">
                  <c:v>-98.1445312</c:v>
                </c:pt>
                <c:pt idx="127896">
                  <c:v>-108.886719</c:v>
                </c:pt>
                <c:pt idx="127897">
                  <c:v>-95.3369141</c:v>
                </c:pt>
                <c:pt idx="127898">
                  <c:v>-56.7626953</c:v>
                </c:pt>
                <c:pt idx="127899">
                  <c:v>-3.41796875</c:v>
                </c:pt>
                <c:pt idx="127900">
                  <c:v>43.5791016</c:v>
                </c:pt>
                <c:pt idx="127901">
                  <c:v>89.9658203</c:v>
                </c:pt>
                <c:pt idx="127902">
                  <c:v>109.25293</c:v>
                </c:pt>
                <c:pt idx="127903">
                  <c:v>95.703125</c:v>
                </c:pt>
                <c:pt idx="127904">
                  <c:v>55.7861328</c:v>
                </c:pt>
                <c:pt idx="127905">
                  <c:v>8.30078125</c:v>
                </c:pt>
                <c:pt idx="127906">
                  <c:v>-41.1376953</c:v>
                </c:pt>
                <c:pt idx="127907">
                  <c:v>-87.03613279999998</c:v>
                </c:pt>
                <c:pt idx="127908">
                  <c:v>-105.59082</c:v>
                </c:pt>
                <c:pt idx="127909">
                  <c:v>-97.4121094</c:v>
                </c:pt>
                <c:pt idx="127910">
                  <c:v>-62.2558594</c:v>
                </c:pt>
                <c:pt idx="127911">
                  <c:v>-10.3759766</c:v>
                </c:pt>
                <c:pt idx="127912">
                  <c:v>42.2363281</c:v>
                </c:pt>
                <c:pt idx="127913">
                  <c:v>85.08300779999998</c:v>
                </c:pt>
                <c:pt idx="127914">
                  <c:v>105.834961</c:v>
                </c:pt>
                <c:pt idx="127915">
                  <c:v>97.0458984</c:v>
                </c:pt>
                <c:pt idx="127916">
                  <c:v>63.5986328</c:v>
                </c:pt>
                <c:pt idx="127917">
                  <c:v>21.484375</c:v>
                </c:pt>
                <c:pt idx="127918">
                  <c:v>-31.4941406</c:v>
                </c:pt>
                <c:pt idx="127919">
                  <c:v>-78.7353516</c:v>
                </c:pt>
                <c:pt idx="127920">
                  <c:v>-106.933594</c:v>
                </c:pt>
                <c:pt idx="127921">
                  <c:v>-102.783203</c:v>
                </c:pt>
                <c:pt idx="127922">
                  <c:v>-73.48632809999998</c:v>
                </c:pt>
                <c:pt idx="127923">
                  <c:v>-24.90234379999998</c:v>
                </c:pt>
                <c:pt idx="127924">
                  <c:v>35.2783203</c:v>
                </c:pt>
                <c:pt idx="127925">
                  <c:v>75.6835938</c:v>
                </c:pt>
                <c:pt idx="127926">
                  <c:v>104.980469</c:v>
                </c:pt>
                <c:pt idx="127927">
                  <c:v>104.248047</c:v>
                </c:pt>
                <c:pt idx="127928">
                  <c:v>76.17187499999996</c:v>
                </c:pt>
                <c:pt idx="127929">
                  <c:v>26.1230469</c:v>
                </c:pt>
                <c:pt idx="127930">
                  <c:v>-25.7568359</c:v>
                </c:pt>
                <c:pt idx="127931">
                  <c:v>-72.50976559999998</c:v>
                </c:pt>
                <c:pt idx="127932">
                  <c:v>-98.38867190000001</c:v>
                </c:pt>
                <c:pt idx="127933">
                  <c:v>-102.294922</c:v>
                </c:pt>
                <c:pt idx="127934">
                  <c:v>-73.48632809999998</c:v>
                </c:pt>
                <c:pt idx="127935">
                  <c:v>-24.90234379999998</c:v>
                </c:pt>
                <c:pt idx="127936">
                  <c:v>30.1513672</c:v>
                </c:pt>
                <c:pt idx="127937">
                  <c:v>72.1435547</c:v>
                </c:pt>
                <c:pt idx="127938">
                  <c:v>104.248047</c:v>
                </c:pt>
                <c:pt idx="127939">
                  <c:v>108.886719</c:v>
                </c:pt>
                <c:pt idx="127940">
                  <c:v>85.08300779999998</c:v>
                </c:pt>
                <c:pt idx="127941">
                  <c:v>33.0810547</c:v>
                </c:pt>
                <c:pt idx="127942">
                  <c:v>-25.6347656</c:v>
                </c:pt>
                <c:pt idx="127943">
                  <c:v>-70.80078119999993</c:v>
                </c:pt>
                <c:pt idx="127944">
                  <c:v>-98.75488279999998</c:v>
                </c:pt>
                <c:pt idx="127945">
                  <c:v>-111.938477</c:v>
                </c:pt>
                <c:pt idx="127946">
                  <c:v>-91.55273440000001</c:v>
                </c:pt>
                <c:pt idx="127947">
                  <c:v>-41.1376953</c:v>
                </c:pt>
                <c:pt idx="127948">
                  <c:v>15.0146484</c:v>
                </c:pt>
                <c:pt idx="127949">
                  <c:v>69.2138672</c:v>
                </c:pt>
                <c:pt idx="127950">
                  <c:v>100.585938</c:v>
                </c:pt>
                <c:pt idx="127951">
                  <c:v>104.370117</c:v>
                </c:pt>
                <c:pt idx="127952">
                  <c:v>80.9326172</c:v>
                </c:pt>
                <c:pt idx="127953">
                  <c:v>34.5458984</c:v>
                </c:pt>
                <c:pt idx="127954">
                  <c:v>-9.52148438</c:v>
                </c:pt>
                <c:pt idx="127955">
                  <c:v>-61.6455078</c:v>
                </c:pt>
                <c:pt idx="127956">
                  <c:v>-94.6044922</c:v>
                </c:pt>
                <c:pt idx="127957">
                  <c:v>-108.032227</c:v>
                </c:pt>
                <c:pt idx="127958">
                  <c:v>-88.62304690000001</c:v>
                </c:pt>
                <c:pt idx="127959">
                  <c:v>-53.8330078</c:v>
                </c:pt>
                <c:pt idx="127960">
                  <c:v>1.58691406</c:v>
                </c:pt>
                <c:pt idx="127961">
                  <c:v>57.2509766</c:v>
                </c:pt>
                <c:pt idx="127962">
                  <c:v>96.80175779999998</c:v>
                </c:pt>
                <c:pt idx="127963">
                  <c:v>112.548828</c:v>
                </c:pt>
                <c:pt idx="127964">
                  <c:v>93.1396484</c:v>
                </c:pt>
                <c:pt idx="127965">
                  <c:v>49.80468749999996</c:v>
                </c:pt>
                <c:pt idx="127966">
                  <c:v>-0.122070312</c:v>
                </c:pt>
                <c:pt idx="127967">
                  <c:v>-48.2177734</c:v>
                </c:pt>
                <c:pt idx="127968">
                  <c:v>-89.7216797</c:v>
                </c:pt>
                <c:pt idx="127969">
                  <c:v>-108.764648</c:v>
                </c:pt>
                <c:pt idx="127970">
                  <c:v>-93.5058594</c:v>
                </c:pt>
                <c:pt idx="127971">
                  <c:v>-55.9082031</c:v>
                </c:pt>
                <c:pt idx="127972">
                  <c:v>-4.27246094</c:v>
                </c:pt>
                <c:pt idx="127973">
                  <c:v>48.7060547</c:v>
                </c:pt>
                <c:pt idx="127974">
                  <c:v>90.82031249999996</c:v>
                </c:pt>
                <c:pt idx="127975">
                  <c:v>115.844727</c:v>
                </c:pt>
                <c:pt idx="127976">
                  <c:v>99.2431641</c:v>
                </c:pt>
                <c:pt idx="127977">
                  <c:v>57.8613281</c:v>
                </c:pt>
                <c:pt idx="127978">
                  <c:v>2.31933594</c:v>
                </c:pt>
                <c:pt idx="127979">
                  <c:v>-46.3867188</c:v>
                </c:pt>
                <c:pt idx="127980">
                  <c:v>-86.5478516</c:v>
                </c:pt>
                <c:pt idx="127981">
                  <c:v>-109.49707</c:v>
                </c:pt>
                <c:pt idx="127982">
                  <c:v>-92.77343749999996</c:v>
                </c:pt>
                <c:pt idx="127983">
                  <c:v>-63.4765625</c:v>
                </c:pt>
                <c:pt idx="127984">
                  <c:v>-5.73730469</c:v>
                </c:pt>
                <c:pt idx="127985">
                  <c:v>38.2080078</c:v>
                </c:pt>
                <c:pt idx="127986">
                  <c:v>78.9794922</c:v>
                </c:pt>
                <c:pt idx="127987">
                  <c:v>109.375</c:v>
                </c:pt>
                <c:pt idx="127988">
                  <c:v>99.60937499999996</c:v>
                </c:pt>
                <c:pt idx="127989">
                  <c:v>63.8427734</c:v>
                </c:pt>
                <c:pt idx="127990">
                  <c:v>17.0898438</c:v>
                </c:pt>
                <c:pt idx="127991">
                  <c:v>-38.4521484</c:v>
                </c:pt>
                <c:pt idx="127992">
                  <c:v>-80.68847659999993</c:v>
                </c:pt>
                <c:pt idx="127993">
                  <c:v>-103.149414</c:v>
                </c:pt>
                <c:pt idx="127994">
                  <c:v>-101.806641</c:v>
                </c:pt>
                <c:pt idx="127995">
                  <c:v>-79.8339844</c:v>
                </c:pt>
                <c:pt idx="127996">
                  <c:v>-23.3154297</c:v>
                </c:pt>
                <c:pt idx="127997">
                  <c:v>33.5693359</c:v>
                </c:pt>
                <c:pt idx="127998">
                  <c:v>74.5849609</c:v>
                </c:pt>
                <c:pt idx="127999">
                  <c:v>106.933594</c:v>
                </c:pt>
                <c:pt idx="128000">
                  <c:v>100.952148</c:v>
                </c:pt>
                <c:pt idx="128001">
                  <c:v>75.31738279999998</c:v>
                </c:pt>
                <c:pt idx="128002">
                  <c:v>27.2216797</c:v>
                </c:pt>
                <c:pt idx="128003">
                  <c:v>-29.296875</c:v>
                </c:pt>
                <c:pt idx="128004">
                  <c:v>-78.36914059999998</c:v>
                </c:pt>
                <c:pt idx="128005">
                  <c:v>-99.1210938</c:v>
                </c:pt>
                <c:pt idx="128006">
                  <c:v>-98.2666016</c:v>
                </c:pt>
                <c:pt idx="128007">
                  <c:v>-72.0214844</c:v>
                </c:pt>
                <c:pt idx="128008">
                  <c:v>-23.3154297</c:v>
                </c:pt>
                <c:pt idx="128009">
                  <c:v>26.4892578</c:v>
                </c:pt>
                <c:pt idx="128010">
                  <c:v>68.35937499999996</c:v>
                </c:pt>
                <c:pt idx="128011">
                  <c:v>106.445312</c:v>
                </c:pt>
                <c:pt idx="128012">
                  <c:v>101.318359</c:v>
                </c:pt>
                <c:pt idx="128013">
                  <c:v>79.34570309999998</c:v>
                </c:pt>
                <c:pt idx="128014">
                  <c:v>32.4707031</c:v>
                </c:pt>
                <c:pt idx="128015">
                  <c:v>-26.6113281</c:v>
                </c:pt>
                <c:pt idx="128016">
                  <c:v>-71.5332031</c:v>
                </c:pt>
                <c:pt idx="128017">
                  <c:v>-97.4121094</c:v>
                </c:pt>
                <c:pt idx="128018">
                  <c:v>-95.3369141</c:v>
                </c:pt>
                <c:pt idx="128019">
                  <c:v>-84.4726562</c:v>
                </c:pt>
                <c:pt idx="128020">
                  <c:v>-40.5273438</c:v>
                </c:pt>
                <c:pt idx="128021">
                  <c:v>11.9628906</c:v>
                </c:pt>
                <c:pt idx="128022">
                  <c:v>63.2324219</c:v>
                </c:pt>
                <c:pt idx="128023">
                  <c:v>99.60937499999996</c:v>
                </c:pt>
                <c:pt idx="128024">
                  <c:v>104.370117</c:v>
                </c:pt>
                <c:pt idx="128025">
                  <c:v>85.3271484</c:v>
                </c:pt>
                <c:pt idx="128026">
                  <c:v>38.9404297</c:v>
                </c:pt>
                <c:pt idx="128027">
                  <c:v>-12.3291016</c:v>
                </c:pt>
                <c:pt idx="128028">
                  <c:v>-63.2324219</c:v>
                </c:pt>
                <c:pt idx="128029">
                  <c:v>-95.9472656</c:v>
                </c:pt>
                <c:pt idx="128030">
                  <c:v>-104.980469</c:v>
                </c:pt>
                <c:pt idx="128031">
                  <c:v>-89.35546879999995</c:v>
                </c:pt>
                <c:pt idx="128032">
                  <c:v>-42.7246094</c:v>
                </c:pt>
                <c:pt idx="128033">
                  <c:v>10.9863281</c:v>
                </c:pt>
                <c:pt idx="128034">
                  <c:v>57.2509766</c:v>
                </c:pt>
                <c:pt idx="128035">
                  <c:v>90.2099609</c:v>
                </c:pt>
                <c:pt idx="128036">
                  <c:v>101.928711</c:v>
                </c:pt>
                <c:pt idx="128037">
                  <c:v>84.10644529999998</c:v>
                </c:pt>
                <c:pt idx="128038">
                  <c:v>48.2177734</c:v>
                </c:pt>
                <c:pt idx="128039">
                  <c:v>2.68554688</c:v>
                </c:pt>
                <c:pt idx="128040">
                  <c:v>-56.2744141</c:v>
                </c:pt>
                <c:pt idx="128041">
                  <c:v>-92.77343749999996</c:v>
                </c:pt>
                <c:pt idx="128042">
                  <c:v>-108.276367</c:v>
                </c:pt>
                <c:pt idx="128043">
                  <c:v>-93.1396484</c:v>
                </c:pt>
                <c:pt idx="128044">
                  <c:v>-58.1054688</c:v>
                </c:pt>
                <c:pt idx="128045">
                  <c:v>-13.671875</c:v>
                </c:pt>
                <c:pt idx="128046">
                  <c:v>52.4902344</c:v>
                </c:pt>
                <c:pt idx="128047">
                  <c:v>93.01757809999998</c:v>
                </c:pt>
                <c:pt idx="128048">
                  <c:v>111.083984</c:v>
                </c:pt>
                <c:pt idx="128049">
                  <c:v>96.92382809999998</c:v>
                </c:pt>
                <c:pt idx="128050">
                  <c:v>55.5419922</c:v>
                </c:pt>
                <c:pt idx="128051">
                  <c:v>2.80761719</c:v>
                </c:pt>
                <c:pt idx="128052">
                  <c:v>-49.1943359</c:v>
                </c:pt>
                <c:pt idx="128053">
                  <c:v>-85.6933594</c:v>
                </c:pt>
                <c:pt idx="128054">
                  <c:v>-108.032227</c:v>
                </c:pt>
                <c:pt idx="128055">
                  <c:v>-100.585938</c:v>
                </c:pt>
                <c:pt idx="128056">
                  <c:v>-63.5986328</c:v>
                </c:pt>
                <c:pt idx="128057">
                  <c:v>-10.0097656</c:v>
                </c:pt>
                <c:pt idx="128058">
                  <c:v>43.5791016</c:v>
                </c:pt>
                <c:pt idx="128059">
                  <c:v>90.4541016</c:v>
                </c:pt>
                <c:pt idx="128060">
                  <c:v>110.717773</c:v>
                </c:pt>
                <c:pt idx="128061">
                  <c:v>105.957031</c:v>
                </c:pt>
                <c:pt idx="128062">
                  <c:v>67.50488279999998</c:v>
                </c:pt>
                <c:pt idx="128063">
                  <c:v>8.91113281</c:v>
                </c:pt>
                <c:pt idx="128064">
                  <c:v>-37.5976562</c:v>
                </c:pt>
                <c:pt idx="128065">
                  <c:v>-78.12499999999998</c:v>
                </c:pt>
                <c:pt idx="128066">
                  <c:v>-106.689453</c:v>
                </c:pt>
                <c:pt idx="128067">
                  <c:v>-101.68457</c:v>
                </c:pt>
                <c:pt idx="128068">
                  <c:v>-77.39257809999994</c:v>
                </c:pt>
                <c:pt idx="128069">
                  <c:v>-28.5644531</c:v>
                </c:pt>
                <c:pt idx="128070">
                  <c:v>36.6210938</c:v>
                </c:pt>
                <c:pt idx="128071">
                  <c:v>81.7871094</c:v>
                </c:pt>
                <c:pt idx="128072">
                  <c:v>104.736328</c:v>
                </c:pt>
                <c:pt idx="128073">
                  <c:v>98.5107422</c:v>
                </c:pt>
                <c:pt idx="128074">
                  <c:v>74.46289059999998</c:v>
                </c:pt>
                <c:pt idx="128075">
                  <c:v>26.1230469</c:v>
                </c:pt>
                <c:pt idx="128076">
                  <c:v>-25.1464844</c:v>
                </c:pt>
                <c:pt idx="128077">
                  <c:v>-72.265625</c:v>
                </c:pt>
                <c:pt idx="128078">
                  <c:v>-104.125977</c:v>
                </c:pt>
                <c:pt idx="128079">
                  <c:v>-104.980469</c:v>
                </c:pt>
                <c:pt idx="128080">
                  <c:v>-78.9794922</c:v>
                </c:pt>
                <c:pt idx="128081">
                  <c:v>-25.0244141</c:v>
                </c:pt>
                <c:pt idx="128082">
                  <c:v>34.6679688</c:v>
                </c:pt>
                <c:pt idx="128083">
                  <c:v>78.36914059999998</c:v>
                </c:pt>
                <c:pt idx="128084">
                  <c:v>102.783203</c:v>
                </c:pt>
                <c:pt idx="128085">
                  <c:v>100.219727</c:v>
                </c:pt>
                <c:pt idx="128086">
                  <c:v>73.60839839999993</c:v>
                </c:pt>
                <c:pt idx="128087">
                  <c:v>32.3486328</c:v>
                </c:pt>
                <c:pt idx="128088">
                  <c:v>-25.6347656</c:v>
                </c:pt>
                <c:pt idx="128089">
                  <c:v>-71.5332031</c:v>
                </c:pt>
                <c:pt idx="128090">
                  <c:v>-93.75</c:v>
                </c:pt>
                <c:pt idx="128091">
                  <c:v>-97.65625</c:v>
                </c:pt>
                <c:pt idx="128092">
                  <c:v>-81.5429688</c:v>
                </c:pt>
                <c:pt idx="128093">
                  <c:v>-41.5039062</c:v>
                </c:pt>
                <c:pt idx="128094">
                  <c:v>19.4091797</c:v>
                </c:pt>
                <c:pt idx="128095">
                  <c:v>63.3544922</c:v>
                </c:pt>
                <c:pt idx="128096">
                  <c:v>101.196289</c:v>
                </c:pt>
                <c:pt idx="128097">
                  <c:v>111.328125</c:v>
                </c:pt>
                <c:pt idx="128098">
                  <c:v>84.22851559999998</c:v>
                </c:pt>
                <c:pt idx="128099">
                  <c:v>40.4052734</c:v>
                </c:pt>
                <c:pt idx="128100">
                  <c:v>-21.3623047</c:v>
                </c:pt>
                <c:pt idx="128101">
                  <c:v>-62.3779297</c:v>
                </c:pt>
                <c:pt idx="128102">
                  <c:v>-94.7265625</c:v>
                </c:pt>
                <c:pt idx="128103">
                  <c:v>-103.027344</c:v>
                </c:pt>
                <c:pt idx="128104">
                  <c:v>-85.5712891</c:v>
                </c:pt>
                <c:pt idx="128105">
                  <c:v>-40.2832031</c:v>
                </c:pt>
                <c:pt idx="128106">
                  <c:v>13.671875</c:v>
                </c:pt>
                <c:pt idx="128107">
                  <c:v>65.18554690000001</c:v>
                </c:pt>
                <c:pt idx="128108">
                  <c:v>97.2900391</c:v>
                </c:pt>
                <c:pt idx="128109">
                  <c:v>103.515625</c:v>
                </c:pt>
                <c:pt idx="128110">
                  <c:v>83.6181641</c:v>
                </c:pt>
                <c:pt idx="128111">
                  <c:v>49.0722656</c:v>
                </c:pt>
                <c:pt idx="128112">
                  <c:v>-9.39941406</c:v>
                </c:pt>
                <c:pt idx="128113">
                  <c:v>-55.2978516</c:v>
                </c:pt>
                <c:pt idx="128114">
                  <c:v>-92.0410156</c:v>
                </c:pt>
                <c:pt idx="128115">
                  <c:v>-106.201172</c:v>
                </c:pt>
                <c:pt idx="128116">
                  <c:v>-92.4072266</c:v>
                </c:pt>
                <c:pt idx="128117">
                  <c:v>-52.2460938</c:v>
                </c:pt>
                <c:pt idx="128118">
                  <c:v>-1.70898438</c:v>
                </c:pt>
                <c:pt idx="128119">
                  <c:v>54.5654297</c:v>
                </c:pt>
                <c:pt idx="128120">
                  <c:v>94.97070309999998</c:v>
                </c:pt>
                <c:pt idx="128121">
                  <c:v>106.201172</c:v>
                </c:pt>
                <c:pt idx="128122">
                  <c:v>95.2148438</c:v>
                </c:pt>
                <c:pt idx="128123">
                  <c:v>55.9082031</c:v>
                </c:pt>
                <c:pt idx="128124">
                  <c:v>4.15039062</c:v>
                </c:pt>
                <c:pt idx="128125">
                  <c:v>-51.39160159999999</c:v>
                </c:pt>
                <c:pt idx="128126">
                  <c:v>-90.2099609</c:v>
                </c:pt>
                <c:pt idx="128127">
                  <c:v>-109.375</c:v>
                </c:pt>
                <c:pt idx="128128">
                  <c:v>-100.341797</c:v>
                </c:pt>
                <c:pt idx="128129">
                  <c:v>-55.4199219</c:v>
                </c:pt>
                <c:pt idx="128130">
                  <c:v>1.70898438</c:v>
                </c:pt>
                <c:pt idx="128131">
                  <c:v>53.7109375</c:v>
                </c:pt>
                <c:pt idx="128132">
                  <c:v>92.5292969</c:v>
                </c:pt>
                <c:pt idx="128133">
                  <c:v>102.783203</c:v>
                </c:pt>
                <c:pt idx="128134">
                  <c:v>96.5576172</c:v>
                </c:pt>
                <c:pt idx="128135">
                  <c:v>55.6640625</c:v>
                </c:pt>
                <c:pt idx="128136">
                  <c:v>10.8642578</c:v>
                </c:pt>
                <c:pt idx="128137">
                  <c:v>-50.1708984</c:v>
                </c:pt>
                <c:pt idx="128138">
                  <c:v>-89.4775391</c:v>
                </c:pt>
                <c:pt idx="128139">
                  <c:v>-109.741211</c:v>
                </c:pt>
                <c:pt idx="128140">
                  <c:v>-103.393555</c:v>
                </c:pt>
                <c:pt idx="128141">
                  <c:v>-62.5</c:v>
                </c:pt>
                <c:pt idx="128142">
                  <c:v>-14.5263672</c:v>
                </c:pt>
                <c:pt idx="128143">
                  <c:v>45.4101562</c:v>
                </c:pt>
                <c:pt idx="128144">
                  <c:v>86.7919922</c:v>
                </c:pt>
                <c:pt idx="128145">
                  <c:v>107.421875</c:v>
                </c:pt>
                <c:pt idx="128146">
                  <c:v>99.85351559999998</c:v>
                </c:pt>
                <c:pt idx="128147">
                  <c:v>65.3076172</c:v>
                </c:pt>
                <c:pt idx="128148">
                  <c:v>16.2353516</c:v>
                </c:pt>
                <c:pt idx="128149">
                  <c:v>-36.1328125</c:v>
                </c:pt>
                <c:pt idx="128150">
                  <c:v>-81.4208984</c:v>
                </c:pt>
                <c:pt idx="128151">
                  <c:v>-106.079102</c:v>
                </c:pt>
                <c:pt idx="128152">
                  <c:v>-96.67968749999996</c:v>
                </c:pt>
                <c:pt idx="128153">
                  <c:v>-65.9179688</c:v>
                </c:pt>
                <c:pt idx="128154">
                  <c:v>-21.484375</c:v>
                </c:pt>
                <c:pt idx="128155">
                  <c:v>39.30664059999999</c:v>
                </c:pt>
                <c:pt idx="128156">
                  <c:v>75.4394531</c:v>
                </c:pt>
                <c:pt idx="128157">
                  <c:v>103.881836</c:v>
                </c:pt>
                <c:pt idx="128158">
                  <c:v>97.0458984</c:v>
                </c:pt>
                <c:pt idx="128159">
                  <c:v>63.8427734</c:v>
                </c:pt>
                <c:pt idx="128160">
                  <c:v>19.53125</c:v>
                </c:pt>
                <c:pt idx="128161">
                  <c:v>-29.7851562</c:v>
                </c:pt>
                <c:pt idx="128162">
                  <c:v>-75.4394531</c:v>
                </c:pt>
                <c:pt idx="128163">
                  <c:v>-96.5576172</c:v>
                </c:pt>
                <c:pt idx="128164">
                  <c:v>-103.881836</c:v>
                </c:pt>
                <c:pt idx="128165">
                  <c:v>-86.6699219</c:v>
                </c:pt>
                <c:pt idx="128166">
                  <c:v>-37.3535156</c:v>
                </c:pt>
                <c:pt idx="128167">
                  <c:v>24.2919922</c:v>
                </c:pt>
                <c:pt idx="128168">
                  <c:v>75.5615234</c:v>
                </c:pt>
                <c:pt idx="128169">
                  <c:v>100.830078</c:v>
                </c:pt>
                <c:pt idx="128170">
                  <c:v>101.928711</c:v>
                </c:pt>
                <c:pt idx="128171">
                  <c:v>72.7539062</c:v>
                </c:pt>
                <c:pt idx="128172">
                  <c:v>25.390625</c:v>
                </c:pt>
                <c:pt idx="128173">
                  <c:v>-22.0947266</c:v>
                </c:pt>
                <c:pt idx="128174">
                  <c:v>-70.80078119999993</c:v>
                </c:pt>
                <c:pt idx="128175">
                  <c:v>-100.952148</c:v>
                </c:pt>
                <c:pt idx="128176">
                  <c:v>-100.219727</c:v>
                </c:pt>
                <c:pt idx="128177">
                  <c:v>-78.36914059999998</c:v>
                </c:pt>
                <c:pt idx="128178">
                  <c:v>-40.2832031</c:v>
                </c:pt>
                <c:pt idx="128179">
                  <c:v>17.3339844</c:v>
                </c:pt>
                <c:pt idx="128180">
                  <c:v>68.4814453</c:v>
                </c:pt>
                <c:pt idx="128181">
                  <c:v>95.3369141</c:v>
                </c:pt>
                <c:pt idx="128182">
                  <c:v>112.426758</c:v>
                </c:pt>
                <c:pt idx="128183">
                  <c:v>88.37890619999993</c:v>
                </c:pt>
                <c:pt idx="128184">
                  <c:v>38.6962891</c:v>
                </c:pt>
                <c:pt idx="128185">
                  <c:v>-14.5263672</c:v>
                </c:pt>
                <c:pt idx="128186">
                  <c:v>-62.1337891</c:v>
                </c:pt>
                <c:pt idx="128187">
                  <c:v>-97.0458984</c:v>
                </c:pt>
                <c:pt idx="128188">
                  <c:v>-105.224609</c:v>
                </c:pt>
                <c:pt idx="128189">
                  <c:v>-90.2099609</c:v>
                </c:pt>
                <c:pt idx="128190">
                  <c:v>-46.1425781</c:v>
                </c:pt>
                <c:pt idx="128191">
                  <c:v>17.9443359</c:v>
                </c:pt>
                <c:pt idx="128192">
                  <c:v>64.3310547</c:v>
                </c:pt>
                <c:pt idx="128193">
                  <c:v>97.0458984</c:v>
                </c:pt>
                <c:pt idx="128194">
                  <c:v>106.323242</c:v>
                </c:pt>
                <c:pt idx="128195">
                  <c:v>89.35546879999995</c:v>
                </c:pt>
                <c:pt idx="128196">
                  <c:v>53.7109375</c:v>
                </c:pt>
                <c:pt idx="128197">
                  <c:v>3.41796875</c:v>
                </c:pt>
                <c:pt idx="128198">
                  <c:v>-58.4716797</c:v>
                </c:pt>
                <c:pt idx="128199">
                  <c:v>-93.87207029999993</c:v>
                </c:pt>
                <c:pt idx="128200">
                  <c:v>-108.520508</c:v>
                </c:pt>
                <c:pt idx="128201">
                  <c:v>-95.2148438</c:v>
                </c:pt>
                <c:pt idx="128202">
                  <c:v>-48.3398438</c:v>
                </c:pt>
                <c:pt idx="128203">
                  <c:v>10.3759766</c:v>
                </c:pt>
                <c:pt idx="128204">
                  <c:v>59.3261719</c:v>
                </c:pt>
                <c:pt idx="128205">
                  <c:v>90.4541016</c:v>
                </c:pt>
                <c:pt idx="128206">
                  <c:v>110.351562</c:v>
                </c:pt>
                <c:pt idx="128207">
                  <c:v>98.5107422</c:v>
                </c:pt>
                <c:pt idx="128208">
                  <c:v>55.5419922</c:v>
                </c:pt>
                <c:pt idx="128209">
                  <c:v>0.732421875</c:v>
                </c:pt>
                <c:pt idx="128210">
                  <c:v>-53.7109375</c:v>
                </c:pt>
                <c:pt idx="128211">
                  <c:v>-91.0644531</c:v>
                </c:pt>
                <c:pt idx="128212">
                  <c:v>-106.689453</c:v>
                </c:pt>
                <c:pt idx="128213">
                  <c:v>-91.4306641</c:v>
                </c:pt>
                <c:pt idx="128214">
                  <c:v>-63.9648438</c:v>
                </c:pt>
                <c:pt idx="128215">
                  <c:v>-14.8925781</c:v>
                </c:pt>
                <c:pt idx="128216">
                  <c:v>45.4101562</c:v>
                </c:pt>
                <c:pt idx="128217">
                  <c:v>91.0644531</c:v>
                </c:pt>
                <c:pt idx="128218">
                  <c:v>106.323242</c:v>
                </c:pt>
                <c:pt idx="128219">
                  <c:v>100.219727</c:v>
                </c:pt>
                <c:pt idx="128220">
                  <c:v>65.18554690000001</c:v>
                </c:pt>
                <c:pt idx="128221">
                  <c:v>16.2353516</c:v>
                </c:pt>
                <c:pt idx="128222">
                  <c:v>-40.1611328</c:v>
                </c:pt>
                <c:pt idx="128223">
                  <c:v>-82.7636719</c:v>
                </c:pt>
                <c:pt idx="128224">
                  <c:v>-104.858398</c:v>
                </c:pt>
                <c:pt idx="128225">
                  <c:v>-93.6279297</c:v>
                </c:pt>
                <c:pt idx="128226">
                  <c:v>-60.3027344</c:v>
                </c:pt>
                <c:pt idx="128227">
                  <c:v>-26.8554688</c:v>
                </c:pt>
                <c:pt idx="128228">
                  <c:v>25.8789062</c:v>
                </c:pt>
                <c:pt idx="128229">
                  <c:v>78.8574219</c:v>
                </c:pt>
                <c:pt idx="128230">
                  <c:v>102.172852</c:v>
                </c:pt>
                <c:pt idx="128231">
                  <c:v>106.323242</c:v>
                </c:pt>
                <c:pt idx="128232">
                  <c:v>72.7539062</c:v>
                </c:pt>
                <c:pt idx="128233">
                  <c:v>20.1416016</c:v>
                </c:pt>
                <c:pt idx="128234">
                  <c:v>-32.1044922</c:v>
                </c:pt>
                <c:pt idx="128235">
                  <c:v>-75.9277344</c:v>
                </c:pt>
                <c:pt idx="128236">
                  <c:v>-104.370117</c:v>
                </c:pt>
                <c:pt idx="128237">
                  <c:v>-106.323242</c:v>
                </c:pt>
                <c:pt idx="128238">
                  <c:v>-78.6132812</c:v>
                </c:pt>
                <c:pt idx="128239">
                  <c:v>-27.2216797</c:v>
                </c:pt>
                <c:pt idx="128240">
                  <c:v>32.8369141</c:v>
                </c:pt>
                <c:pt idx="128241">
                  <c:v>77.75878909999996</c:v>
                </c:pt>
                <c:pt idx="128242">
                  <c:v>105.34668</c:v>
                </c:pt>
                <c:pt idx="128243">
                  <c:v>109.619141</c:v>
                </c:pt>
                <c:pt idx="128244">
                  <c:v>78.0029297</c:v>
                </c:pt>
                <c:pt idx="128245">
                  <c:v>29.9072266</c:v>
                </c:pt>
                <c:pt idx="128246">
                  <c:v>-23.3154297</c:v>
                </c:pt>
                <c:pt idx="128247">
                  <c:v>-69.2138672</c:v>
                </c:pt>
                <c:pt idx="128248">
                  <c:v>-102.783203</c:v>
                </c:pt>
                <c:pt idx="128249">
                  <c:v>-104.492188</c:v>
                </c:pt>
                <c:pt idx="128250">
                  <c:v>-76.4160156</c:v>
                </c:pt>
                <c:pt idx="128251">
                  <c:v>-30.1513672</c:v>
                </c:pt>
                <c:pt idx="128252">
                  <c:v>16.8457031</c:v>
                </c:pt>
                <c:pt idx="128253">
                  <c:v>65.4296875</c:v>
                </c:pt>
                <c:pt idx="128254">
                  <c:v>103.393555</c:v>
                </c:pt>
                <c:pt idx="128255">
                  <c:v>105.59082</c:v>
                </c:pt>
                <c:pt idx="128256">
                  <c:v>87.6464844</c:v>
                </c:pt>
                <c:pt idx="128257">
                  <c:v>45.2880859</c:v>
                </c:pt>
                <c:pt idx="128258">
                  <c:v>-13.0615234</c:v>
                </c:pt>
                <c:pt idx="128259">
                  <c:v>-63.3544922</c:v>
                </c:pt>
                <c:pt idx="128260">
                  <c:v>-93.9941406</c:v>
                </c:pt>
                <c:pt idx="128261">
                  <c:v>-111.572266</c:v>
                </c:pt>
                <c:pt idx="128262">
                  <c:v>-95.5810547</c:v>
                </c:pt>
                <c:pt idx="128263">
                  <c:v>-45.1660156</c:v>
                </c:pt>
                <c:pt idx="128264">
                  <c:v>12.2070312</c:v>
                </c:pt>
                <c:pt idx="128265">
                  <c:v>65.55175779999998</c:v>
                </c:pt>
                <c:pt idx="128266">
                  <c:v>94.97070309999998</c:v>
                </c:pt>
                <c:pt idx="128267">
                  <c:v>105.957031</c:v>
                </c:pt>
                <c:pt idx="128268">
                  <c:v>93.9941406</c:v>
                </c:pt>
                <c:pt idx="128269">
                  <c:v>47.4853516</c:v>
                </c:pt>
                <c:pt idx="128270">
                  <c:v>-5.73730469</c:v>
                </c:pt>
                <c:pt idx="128271">
                  <c:v>-57.9833984</c:v>
                </c:pt>
                <c:pt idx="128272">
                  <c:v>-100.585938</c:v>
                </c:pt>
                <c:pt idx="128273">
                  <c:v>-105.957031</c:v>
                </c:pt>
                <c:pt idx="128274">
                  <c:v>-94.84863279999998</c:v>
                </c:pt>
                <c:pt idx="128275">
                  <c:v>-55.1757812</c:v>
                </c:pt>
                <c:pt idx="128276">
                  <c:v>-2.80761719</c:v>
                </c:pt>
                <c:pt idx="128277">
                  <c:v>46.6308594</c:v>
                </c:pt>
                <c:pt idx="128278">
                  <c:v>95.703125</c:v>
                </c:pt>
                <c:pt idx="128279">
                  <c:v>107.788086</c:v>
                </c:pt>
                <c:pt idx="128280">
                  <c:v>95.82519529999998</c:v>
                </c:pt>
                <c:pt idx="128281">
                  <c:v>54.4433594</c:v>
                </c:pt>
                <c:pt idx="128282">
                  <c:v>7.44628906</c:v>
                </c:pt>
                <c:pt idx="128283">
                  <c:v>-39.5507812</c:v>
                </c:pt>
                <c:pt idx="128284">
                  <c:v>-83.8623047</c:v>
                </c:pt>
                <c:pt idx="128285">
                  <c:v>-110.473633</c:v>
                </c:pt>
                <c:pt idx="128286">
                  <c:v>-102.172852</c:v>
                </c:pt>
                <c:pt idx="128287">
                  <c:v>-68.2373047</c:v>
                </c:pt>
                <c:pt idx="128288">
                  <c:v>-5.004882809999995</c:v>
                </c:pt>
                <c:pt idx="128289">
                  <c:v>45.6542969</c:v>
                </c:pt>
                <c:pt idx="128290">
                  <c:v>84.9609375</c:v>
                </c:pt>
                <c:pt idx="128291">
                  <c:v>110.595703</c:v>
                </c:pt>
                <c:pt idx="128292">
                  <c:v>103.149414</c:v>
                </c:pt>
                <c:pt idx="128293">
                  <c:v>69.33593749999996</c:v>
                </c:pt>
                <c:pt idx="128294">
                  <c:v>11.9628906</c:v>
                </c:pt>
                <c:pt idx="128295">
                  <c:v>-40.6494141</c:v>
                </c:pt>
                <c:pt idx="128296">
                  <c:v>-84.5947266</c:v>
                </c:pt>
                <c:pt idx="128297">
                  <c:v>-105.102539</c:v>
                </c:pt>
                <c:pt idx="128298">
                  <c:v>-91.6748047</c:v>
                </c:pt>
                <c:pt idx="128299">
                  <c:v>-65.0634766</c:v>
                </c:pt>
                <c:pt idx="128300">
                  <c:v>-10.9863281</c:v>
                </c:pt>
                <c:pt idx="128301">
                  <c:v>37.109375</c:v>
                </c:pt>
                <c:pt idx="128302">
                  <c:v>88.7451172</c:v>
                </c:pt>
                <c:pt idx="128303">
                  <c:v>110.717773</c:v>
                </c:pt>
                <c:pt idx="128304">
                  <c:v>104.614258</c:v>
                </c:pt>
                <c:pt idx="128305">
                  <c:v>76.9042969</c:v>
                </c:pt>
                <c:pt idx="128306">
                  <c:v>24.5361328</c:v>
                </c:pt>
                <c:pt idx="128307">
                  <c:v>-35.8886719</c:v>
                </c:pt>
                <c:pt idx="128308">
                  <c:v>-82.5195312</c:v>
                </c:pt>
                <c:pt idx="128309">
                  <c:v>-110.595703</c:v>
                </c:pt>
                <c:pt idx="128310">
                  <c:v>-96.1914062</c:v>
                </c:pt>
                <c:pt idx="128311">
                  <c:v>-68.1152344</c:v>
                </c:pt>
                <c:pt idx="128312">
                  <c:v>-23.1933594</c:v>
                </c:pt>
                <c:pt idx="128313">
                  <c:v>31.1279297</c:v>
                </c:pt>
                <c:pt idx="128314">
                  <c:v>80.8105469</c:v>
                </c:pt>
                <c:pt idx="128315">
                  <c:v>107.421875</c:v>
                </c:pt>
                <c:pt idx="128316">
                  <c:v>100.097656</c:v>
                </c:pt>
                <c:pt idx="128317">
                  <c:v>76.7822266</c:v>
                </c:pt>
                <c:pt idx="128318">
                  <c:v>28.8085938</c:v>
                </c:pt>
                <c:pt idx="128319">
                  <c:v>-24.2919922</c:v>
                </c:pt>
                <c:pt idx="128320">
                  <c:v>-74.9511719</c:v>
                </c:pt>
                <c:pt idx="128321">
                  <c:v>-104.492188</c:v>
                </c:pt>
                <c:pt idx="128322">
                  <c:v>-106.933594</c:v>
                </c:pt>
                <c:pt idx="128323">
                  <c:v>-76.6601562</c:v>
                </c:pt>
                <c:pt idx="128324">
                  <c:v>-37.4755859</c:v>
                </c:pt>
                <c:pt idx="128325">
                  <c:v>16.2353516</c:v>
                </c:pt>
                <c:pt idx="128326">
                  <c:v>69.0917969</c:v>
                </c:pt>
                <c:pt idx="128327">
                  <c:v>101.318359</c:v>
                </c:pt>
                <c:pt idx="128328">
                  <c:v>107.055664</c:v>
                </c:pt>
                <c:pt idx="128329">
                  <c:v>86.05957029999998</c:v>
                </c:pt>
                <c:pt idx="128330">
                  <c:v>36.0107422</c:v>
                </c:pt>
                <c:pt idx="128331">
                  <c:v>-17.3339844</c:v>
                </c:pt>
                <c:pt idx="128332">
                  <c:v>-64.2089844</c:v>
                </c:pt>
                <c:pt idx="128333">
                  <c:v>-101.196289</c:v>
                </c:pt>
                <c:pt idx="128334">
                  <c:v>-109.741211</c:v>
                </c:pt>
                <c:pt idx="128335">
                  <c:v>-86.6699219</c:v>
                </c:pt>
                <c:pt idx="128336">
                  <c:v>-41.8701172</c:v>
                </c:pt>
                <c:pt idx="128337">
                  <c:v>13.7939453</c:v>
                </c:pt>
                <c:pt idx="128338">
                  <c:v>61.7675781</c:v>
                </c:pt>
                <c:pt idx="128339">
                  <c:v>98.0224609</c:v>
                </c:pt>
                <c:pt idx="128340">
                  <c:v>109.741211</c:v>
                </c:pt>
                <c:pt idx="128341">
                  <c:v>87.03613279999998</c:v>
                </c:pt>
                <c:pt idx="128342">
                  <c:v>46.875</c:v>
                </c:pt>
                <c:pt idx="128343">
                  <c:v>-7.93457031</c:v>
                </c:pt>
                <c:pt idx="128344">
                  <c:v>-57.8613281</c:v>
                </c:pt>
                <c:pt idx="128345">
                  <c:v>-96.1914062</c:v>
                </c:pt>
                <c:pt idx="128346">
                  <c:v>-104.858398</c:v>
                </c:pt>
                <c:pt idx="128347">
                  <c:v>-90.82031249999996</c:v>
                </c:pt>
                <c:pt idx="128348">
                  <c:v>-49.3164062</c:v>
                </c:pt>
                <c:pt idx="128349">
                  <c:v>1.22070312</c:v>
                </c:pt>
                <c:pt idx="128350">
                  <c:v>57.9833984</c:v>
                </c:pt>
                <c:pt idx="128351">
                  <c:v>89.35546879999995</c:v>
                </c:pt>
                <c:pt idx="128352">
                  <c:v>108.398438</c:v>
                </c:pt>
                <c:pt idx="128353">
                  <c:v>92.1630859</c:v>
                </c:pt>
                <c:pt idx="128354">
                  <c:v>48.9501953</c:v>
                </c:pt>
                <c:pt idx="128355">
                  <c:v>-5.98144531</c:v>
                </c:pt>
                <c:pt idx="128356">
                  <c:v>-54.4433594</c:v>
                </c:pt>
                <c:pt idx="128357">
                  <c:v>-89.5996094</c:v>
                </c:pt>
                <c:pt idx="128358">
                  <c:v>-104.125977</c:v>
                </c:pt>
                <c:pt idx="128359">
                  <c:v>-93.01757809999998</c:v>
                </c:pt>
                <c:pt idx="128360">
                  <c:v>-57.9833984</c:v>
                </c:pt>
                <c:pt idx="128361">
                  <c:v>-1.22070312</c:v>
                </c:pt>
                <c:pt idx="128362">
                  <c:v>45.1660156</c:v>
                </c:pt>
                <c:pt idx="128363">
                  <c:v>90.2099609</c:v>
                </c:pt>
                <c:pt idx="128364">
                  <c:v>103.759766</c:v>
                </c:pt>
                <c:pt idx="128365">
                  <c:v>96.67968749999996</c:v>
                </c:pt>
                <c:pt idx="128366">
                  <c:v>58.1054688</c:v>
                </c:pt>
                <c:pt idx="128367">
                  <c:v>6.103515619999995</c:v>
                </c:pt>
                <c:pt idx="128368">
                  <c:v>-40.4052734</c:v>
                </c:pt>
                <c:pt idx="128369">
                  <c:v>-90.4541016</c:v>
                </c:pt>
                <c:pt idx="128370">
                  <c:v>-107.421875</c:v>
                </c:pt>
                <c:pt idx="128371">
                  <c:v>-95.3369141</c:v>
                </c:pt>
                <c:pt idx="128372">
                  <c:v>-57.4951172</c:v>
                </c:pt>
                <c:pt idx="128373">
                  <c:v>-9.88769531</c:v>
                </c:pt>
                <c:pt idx="128374">
                  <c:v>40.8935547</c:v>
                </c:pt>
                <c:pt idx="128375">
                  <c:v>91.796875</c:v>
                </c:pt>
                <c:pt idx="128376">
                  <c:v>110.351562</c:v>
                </c:pt>
                <c:pt idx="128377">
                  <c:v>95.2148438</c:v>
                </c:pt>
                <c:pt idx="128378">
                  <c:v>64.453125</c:v>
                </c:pt>
                <c:pt idx="128379">
                  <c:v>11.71875</c:v>
                </c:pt>
                <c:pt idx="128380">
                  <c:v>-36.8652344</c:v>
                </c:pt>
                <c:pt idx="128381">
                  <c:v>-79.5898438</c:v>
                </c:pt>
                <c:pt idx="128382">
                  <c:v>-102.294922</c:v>
                </c:pt>
                <c:pt idx="128383">
                  <c:v>-97.2900391</c:v>
                </c:pt>
                <c:pt idx="128384">
                  <c:v>-75.5615234</c:v>
                </c:pt>
                <c:pt idx="128385">
                  <c:v>-24.7802734</c:v>
                </c:pt>
                <c:pt idx="128386">
                  <c:v>32.2265625</c:v>
                </c:pt>
                <c:pt idx="128387">
                  <c:v>81.7871094</c:v>
                </c:pt>
                <c:pt idx="128388">
                  <c:v>104.003906</c:v>
                </c:pt>
                <c:pt idx="128389">
                  <c:v>102.172852</c:v>
                </c:pt>
                <c:pt idx="128390">
                  <c:v>73.1201172</c:v>
                </c:pt>
                <c:pt idx="128391">
                  <c:v>25.2685547</c:v>
                </c:pt>
                <c:pt idx="128392">
                  <c:v>-31.0058594</c:v>
                </c:pt>
                <c:pt idx="128393">
                  <c:v>-80.4443359</c:v>
                </c:pt>
                <c:pt idx="128394">
                  <c:v>-107.666016</c:v>
                </c:pt>
                <c:pt idx="128395">
                  <c:v>-99.2431641</c:v>
                </c:pt>
                <c:pt idx="128396">
                  <c:v>-76.17187499999996</c:v>
                </c:pt>
                <c:pt idx="128397">
                  <c:v>-29.6630859</c:v>
                </c:pt>
                <c:pt idx="128398">
                  <c:v>30.1513672</c:v>
                </c:pt>
                <c:pt idx="128399">
                  <c:v>75.4394531</c:v>
                </c:pt>
                <c:pt idx="128400">
                  <c:v>101.68457</c:v>
                </c:pt>
                <c:pt idx="128401">
                  <c:v>99.60937499999996</c:v>
                </c:pt>
                <c:pt idx="128402">
                  <c:v>78.6132812</c:v>
                </c:pt>
                <c:pt idx="128403">
                  <c:v>35.4003906</c:v>
                </c:pt>
                <c:pt idx="128404">
                  <c:v>-24.2919922</c:v>
                </c:pt>
                <c:pt idx="128405">
                  <c:v>-69.0917969</c:v>
                </c:pt>
                <c:pt idx="128406">
                  <c:v>-103.393555</c:v>
                </c:pt>
                <c:pt idx="128407">
                  <c:v>-109.375</c:v>
                </c:pt>
                <c:pt idx="128408">
                  <c:v>-83.3740234</c:v>
                </c:pt>
                <c:pt idx="128409">
                  <c:v>-34.7900391</c:v>
                </c:pt>
                <c:pt idx="128410">
                  <c:v>19.2871094</c:v>
                </c:pt>
                <c:pt idx="128411">
                  <c:v>73.3642578</c:v>
                </c:pt>
                <c:pt idx="128412">
                  <c:v>102.050781</c:v>
                </c:pt>
                <c:pt idx="128413">
                  <c:v>98.63281249999996</c:v>
                </c:pt>
                <c:pt idx="128414">
                  <c:v>81.7871094</c:v>
                </c:pt>
                <c:pt idx="128415">
                  <c:v>46.2646484</c:v>
                </c:pt>
                <c:pt idx="128416">
                  <c:v>-21.2402344</c:v>
                </c:pt>
                <c:pt idx="128417">
                  <c:v>-66.40625</c:v>
                </c:pt>
                <c:pt idx="128418">
                  <c:v>-96.1914062</c:v>
                </c:pt>
                <c:pt idx="128419">
                  <c:v>-108.032227</c:v>
                </c:pt>
                <c:pt idx="128420">
                  <c:v>-89.84375</c:v>
                </c:pt>
                <c:pt idx="128421">
                  <c:v>-46.5087891</c:v>
                </c:pt>
                <c:pt idx="128422">
                  <c:v>8.91113281</c:v>
                </c:pt>
                <c:pt idx="128423">
                  <c:v>63.4765625</c:v>
                </c:pt>
                <c:pt idx="128424">
                  <c:v>98.63281249999996</c:v>
                </c:pt>
                <c:pt idx="128425">
                  <c:v>102.416992</c:v>
                </c:pt>
                <c:pt idx="128426">
                  <c:v>90.2099609</c:v>
                </c:pt>
                <c:pt idx="128427">
                  <c:v>54.8095703</c:v>
                </c:pt>
                <c:pt idx="128428">
                  <c:v>-2.44140625</c:v>
                </c:pt>
                <c:pt idx="128429">
                  <c:v>-58.1054688</c:v>
                </c:pt>
                <c:pt idx="128430">
                  <c:v>-91.4306641</c:v>
                </c:pt>
                <c:pt idx="128431">
                  <c:v>-100.463867</c:v>
                </c:pt>
                <c:pt idx="128432">
                  <c:v>-90.33203119999993</c:v>
                </c:pt>
                <c:pt idx="128433">
                  <c:v>-45.2880859</c:v>
                </c:pt>
                <c:pt idx="128434">
                  <c:v>1.46484375</c:v>
                </c:pt>
                <c:pt idx="128435">
                  <c:v>57.0068359</c:v>
                </c:pt>
                <c:pt idx="128436">
                  <c:v>95.5810547</c:v>
                </c:pt>
                <c:pt idx="128437">
                  <c:v>102.539062</c:v>
                </c:pt>
                <c:pt idx="128438">
                  <c:v>95.3369141</c:v>
                </c:pt>
                <c:pt idx="128439">
                  <c:v>56.3964844</c:v>
                </c:pt>
                <c:pt idx="128440">
                  <c:v>2.31933594</c:v>
                </c:pt>
                <c:pt idx="128441">
                  <c:v>-49.1943359</c:v>
                </c:pt>
                <c:pt idx="128442">
                  <c:v>-96.92382809999998</c:v>
                </c:pt>
                <c:pt idx="128443">
                  <c:v>-111.938477</c:v>
                </c:pt>
                <c:pt idx="128444">
                  <c:v>-96.3134766</c:v>
                </c:pt>
                <c:pt idx="128445">
                  <c:v>-62.7441406</c:v>
                </c:pt>
                <c:pt idx="128446">
                  <c:v>-7.93457031</c:v>
                </c:pt>
                <c:pt idx="128447">
                  <c:v>50.6591797</c:v>
                </c:pt>
                <c:pt idx="128448">
                  <c:v>90.6982422</c:v>
                </c:pt>
                <c:pt idx="128449">
                  <c:v>108.032227</c:v>
                </c:pt>
                <c:pt idx="128450">
                  <c:v>97.4121094</c:v>
                </c:pt>
                <c:pt idx="128451">
                  <c:v>65.4296875</c:v>
                </c:pt>
                <c:pt idx="128452">
                  <c:v>11.8408203</c:v>
                </c:pt>
                <c:pt idx="128453">
                  <c:v>-43.9453125</c:v>
                </c:pt>
                <c:pt idx="128454">
                  <c:v>-83.0078125</c:v>
                </c:pt>
                <c:pt idx="128455">
                  <c:v>-104.980469</c:v>
                </c:pt>
                <c:pt idx="128456">
                  <c:v>-105.224609</c:v>
                </c:pt>
                <c:pt idx="128457">
                  <c:v>-69.2138672</c:v>
                </c:pt>
                <c:pt idx="128458">
                  <c:v>-10.3759766</c:v>
                </c:pt>
                <c:pt idx="128459">
                  <c:v>40.0390625</c:v>
                </c:pt>
                <c:pt idx="128460">
                  <c:v>76.4160156</c:v>
                </c:pt>
                <c:pt idx="128461">
                  <c:v>102.050781</c:v>
                </c:pt>
                <c:pt idx="128462">
                  <c:v>98.87695309999998</c:v>
                </c:pt>
                <c:pt idx="128463">
                  <c:v>72.50976559999998</c:v>
                </c:pt>
                <c:pt idx="128464">
                  <c:v>22.3388672</c:v>
                </c:pt>
                <c:pt idx="128465">
                  <c:v>-35.5224609</c:v>
                </c:pt>
                <c:pt idx="128466">
                  <c:v>-83.4960938</c:v>
                </c:pt>
                <c:pt idx="128467">
                  <c:v>-109.008789</c:v>
                </c:pt>
                <c:pt idx="128468">
                  <c:v>-97.77832029999998</c:v>
                </c:pt>
                <c:pt idx="128469">
                  <c:v>-76.0498047</c:v>
                </c:pt>
                <c:pt idx="128470">
                  <c:v>-26.2451172</c:v>
                </c:pt>
                <c:pt idx="128471">
                  <c:v>30.0292969</c:v>
                </c:pt>
                <c:pt idx="128472">
                  <c:v>76.2939453</c:v>
                </c:pt>
                <c:pt idx="128473">
                  <c:v>103.271484</c:v>
                </c:pt>
                <c:pt idx="128474">
                  <c:v>103.027344</c:v>
                </c:pt>
                <c:pt idx="128475">
                  <c:v>76.6601562</c:v>
                </c:pt>
                <c:pt idx="128476">
                  <c:v>30.2734375</c:v>
                </c:pt>
                <c:pt idx="128477">
                  <c:v>-25.1464844</c:v>
                </c:pt>
                <c:pt idx="128478">
                  <c:v>-70.1904297</c:v>
                </c:pt>
                <c:pt idx="128479">
                  <c:v>-105.712891</c:v>
                </c:pt>
                <c:pt idx="128480">
                  <c:v>-103.271484</c:v>
                </c:pt>
                <c:pt idx="128481">
                  <c:v>-72.0214844</c:v>
                </c:pt>
                <c:pt idx="128482">
                  <c:v>-31.7382812</c:v>
                </c:pt>
                <c:pt idx="128483">
                  <c:v>22.2167969</c:v>
                </c:pt>
                <c:pt idx="128484">
                  <c:v>70.1904297</c:v>
                </c:pt>
                <c:pt idx="128485">
                  <c:v>99.9755859</c:v>
                </c:pt>
                <c:pt idx="128486">
                  <c:v>103.149414</c:v>
                </c:pt>
                <c:pt idx="128487">
                  <c:v>84.7167969</c:v>
                </c:pt>
                <c:pt idx="128488">
                  <c:v>39.7949219</c:v>
                </c:pt>
                <c:pt idx="128489">
                  <c:v>-17.2119141</c:v>
                </c:pt>
                <c:pt idx="128490">
                  <c:v>-67.2607422</c:v>
                </c:pt>
                <c:pt idx="128491">
                  <c:v>-96.4355469</c:v>
                </c:pt>
                <c:pt idx="128492">
                  <c:v>-106.445312</c:v>
                </c:pt>
                <c:pt idx="128493">
                  <c:v>-83.3740234</c:v>
                </c:pt>
                <c:pt idx="128494">
                  <c:v>-44.0673828</c:v>
                </c:pt>
                <c:pt idx="128495">
                  <c:v>13.5498047</c:v>
                </c:pt>
                <c:pt idx="128496">
                  <c:v>70.55664059999998</c:v>
                </c:pt>
                <c:pt idx="128497">
                  <c:v>101.196289</c:v>
                </c:pt>
                <c:pt idx="128498">
                  <c:v>99.60937499999996</c:v>
                </c:pt>
                <c:pt idx="128499">
                  <c:v>81.7871094</c:v>
                </c:pt>
                <c:pt idx="128500">
                  <c:v>50.0488281</c:v>
                </c:pt>
                <c:pt idx="128501">
                  <c:v>-15.9912109</c:v>
                </c:pt>
                <c:pt idx="128502">
                  <c:v>-65.9179688</c:v>
                </c:pt>
                <c:pt idx="128503">
                  <c:v>-102.172852</c:v>
                </c:pt>
                <c:pt idx="128504">
                  <c:v>-106.567383</c:v>
                </c:pt>
                <c:pt idx="128505">
                  <c:v>-86.18164059999998</c:v>
                </c:pt>
                <c:pt idx="128506">
                  <c:v>-55.5419922</c:v>
                </c:pt>
                <c:pt idx="128507">
                  <c:v>8.42285156</c:v>
                </c:pt>
                <c:pt idx="128508">
                  <c:v>63.9648438</c:v>
                </c:pt>
                <c:pt idx="128509">
                  <c:v>96.4355469</c:v>
                </c:pt>
                <c:pt idx="128510">
                  <c:v>101.68457</c:v>
                </c:pt>
                <c:pt idx="128511">
                  <c:v>79.9560547</c:v>
                </c:pt>
                <c:pt idx="128512">
                  <c:v>49.4384766</c:v>
                </c:pt>
                <c:pt idx="128513">
                  <c:v>-1.09863281</c:v>
                </c:pt>
                <c:pt idx="128514">
                  <c:v>-56.3964844</c:v>
                </c:pt>
                <c:pt idx="128515">
                  <c:v>-91.6748047</c:v>
                </c:pt>
                <c:pt idx="128516">
                  <c:v>-107.421875</c:v>
                </c:pt>
                <c:pt idx="128517">
                  <c:v>-98.1445312</c:v>
                </c:pt>
                <c:pt idx="128518">
                  <c:v>-62.6220703</c:v>
                </c:pt>
                <c:pt idx="128519">
                  <c:v>-5.859375</c:v>
                </c:pt>
                <c:pt idx="128520">
                  <c:v>56.2744141</c:v>
                </c:pt>
                <c:pt idx="128521">
                  <c:v>89.4775391</c:v>
                </c:pt>
                <c:pt idx="128522">
                  <c:v>105.712891</c:v>
                </c:pt>
                <c:pt idx="128523">
                  <c:v>99.1210938</c:v>
                </c:pt>
                <c:pt idx="128524">
                  <c:v>63.1103516</c:v>
                </c:pt>
                <c:pt idx="128525">
                  <c:v>14.7705078</c:v>
                </c:pt>
                <c:pt idx="128526">
                  <c:v>-46.875</c:v>
                </c:pt>
                <c:pt idx="128527">
                  <c:v>-96.4355469</c:v>
                </c:pt>
                <c:pt idx="128528">
                  <c:v>-114.990234</c:v>
                </c:pt>
                <c:pt idx="128529">
                  <c:v>-102.661133</c:v>
                </c:pt>
                <c:pt idx="128530">
                  <c:v>-65.9179688</c:v>
                </c:pt>
                <c:pt idx="128531">
                  <c:v>-9.88769531</c:v>
                </c:pt>
                <c:pt idx="128532">
                  <c:v>46.2646484</c:v>
                </c:pt>
                <c:pt idx="128533">
                  <c:v>83.3740234</c:v>
                </c:pt>
                <c:pt idx="128534">
                  <c:v>107.177734</c:v>
                </c:pt>
                <c:pt idx="128535">
                  <c:v>104.125977</c:v>
                </c:pt>
                <c:pt idx="128536">
                  <c:v>64.6972656</c:v>
                </c:pt>
                <c:pt idx="128537">
                  <c:v>12.6953125</c:v>
                </c:pt>
                <c:pt idx="128538">
                  <c:v>-38.2080078</c:v>
                </c:pt>
                <c:pt idx="128539">
                  <c:v>-82.3974609</c:v>
                </c:pt>
                <c:pt idx="128540">
                  <c:v>-107.055664</c:v>
                </c:pt>
                <c:pt idx="128541">
                  <c:v>-101.196289</c:v>
                </c:pt>
                <c:pt idx="128542">
                  <c:v>-70.3125</c:v>
                </c:pt>
                <c:pt idx="128543">
                  <c:v>-21.7285156</c:v>
                </c:pt>
                <c:pt idx="128544">
                  <c:v>26.6113281</c:v>
                </c:pt>
                <c:pt idx="128545">
                  <c:v>74.9511719</c:v>
                </c:pt>
                <c:pt idx="128546">
                  <c:v>102.905273</c:v>
                </c:pt>
                <c:pt idx="128547">
                  <c:v>105.957031</c:v>
                </c:pt>
                <c:pt idx="128548">
                  <c:v>72.50976559999998</c:v>
                </c:pt>
                <c:pt idx="128549">
                  <c:v>18.3105469</c:v>
                </c:pt>
                <c:pt idx="128550">
                  <c:v>-33.0810547</c:v>
                </c:pt>
                <c:pt idx="128551">
                  <c:v>-76.9042969</c:v>
                </c:pt>
                <c:pt idx="128552">
                  <c:v>-95.3369141</c:v>
                </c:pt>
                <c:pt idx="128553">
                  <c:v>-98.63281249999996</c:v>
                </c:pt>
                <c:pt idx="128554">
                  <c:v>-79.4677734</c:v>
                </c:pt>
                <c:pt idx="128555">
                  <c:v>-32.2265625</c:v>
                </c:pt>
                <c:pt idx="128556">
                  <c:v>22.3388672</c:v>
                </c:pt>
                <c:pt idx="128557">
                  <c:v>71.5332031</c:v>
                </c:pt>
                <c:pt idx="128558">
                  <c:v>95.5810547</c:v>
                </c:pt>
                <c:pt idx="128559">
                  <c:v>95.2148438</c:v>
                </c:pt>
                <c:pt idx="128560">
                  <c:v>78.7353516</c:v>
                </c:pt>
                <c:pt idx="128561">
                  <c:v>32.5927734</c:v>
                </c:pt>
                <c:pt idx="128562">
                  <c:v>-21.6064453</c:v>
                </c:pt>
                <c:pt idx="128563">
                  <c:v>-70.80078119999993</c:v>
                </c:pt>
                <c:pt idx="128564">
                  <c:v>-97.1679688</c:v>
                </c:pt>
                <c:pt idx="128565">
                  <c:v>-111.816406</c:v>
                </c:pt>
                <c:pt idx="128566">
                  <c:v>-83.8623047</c:v>
                </c:pt>
                <c:pt idx="128567">
                  <c:v>-38.6962891</c:v>
                </c:pt>
                <c:pt idx="128568">
                  <c:v>12.2070312</c:v>
                </c:pt>
                <c:pt idx="128569">
                  <c:v>66.2841797</c:v>
                </c:pt>
                <c:pt idx="128570">
                  <c:v>105.834961</c:v>
                </c:pt>
                <c:pt idx="128571">
                  <c:v>104.858398</c:v>
                </c:pt>
                <c:pt idx="128572">
                  <c:v>85.6933594</c:v>
                </c:pt>
                <c:pt idx="128573">
                  <c:v>42.3583984</c:v>
                </c:pt>
                <c:pt idx="128574">
                  <c:v>-8.91113281</c:v>
                </c:pt>
                <c:pt idx="128575">
                  <c:v>-58.3496094</c:v>
                </c:pt>
                <c:pt idx="128576">
                  <c:v>-89.2333984</c:v>
                </c:pt>
                <c:pt idx="128577">
                  <c:v>-99.4873047</c:v>
                </c:pt>
                <c:pt idx="128578">
                  <c:v>-83.2519531</c:v>
                </c:pt>
                <c:pt idx="128579">
                  <c:v>-44.6777344</c:v>
                </c:pt>
                <c:pt idx="128580">
                  <c:v>6.347656249999996</c:v>
                </c:pt>
                <c:pt idx="128581">
                  <c:v>62.2558594</c:v>
                </c:pt>
                <c:pt idx="128582">
                  <c:v>90.2099609</c:v>
                </c:pt>
                <c:pt idx="128583">
                  <c:v>106.811523</c:v>
                </c:pt>
                <c:pt idx="128584">
                  <c:v>88.37890619999993</c:v>
                </c:pt>
                <c:pt idx="128585">
                  <c:v>42.7246094</c:v>
                </c:pt>
                <c:pt idx="128586">
                  <c:v>-7.08007812</c:v>
                </c:pt>
                <c:pt idx="128587">
                  <c:v>-56.1523438</c:v>
                </c:pt>
                <c:pt idx="128588">
                  <c:v>-86.3037109</c:v>
                </c:pt>
                <c:pt idx="128589">
                  <c:v>-109.008789</c:v>
                </c:pt>
                <c:pt idx="128590">
                  <c:v>-89.35546879999995</c:v>
                </c:pt>
                <c:pt idx="128591">
                  <c:v>-49.9267578</c:v>
                </c:pt>
                <c:pt idx="128592">
                  <c:v>9.277343749999998</c:v>
                </c:pt>
                <c:pt idx="128593">
                  <c:v>50.6591797</c:v>
                </c:pt>
                <c:pt idx="128594">
                  <c:v>92.77343749999996</c:v>
                </c:pt>
                <c:pt idx="128595">
                  <c:v>107.788086</c:v>
                </c:pt>
                <c:pt idx="128596">
                  <c:v>90.4541016</c:v>
                </c:pt>
                <c:pt idx="128597">
                  <c:v>53.9550781</c:v>
                </c:pt>
                <c:pt idx="128598">
                  <c:v>9.033203119999997</c:v>
                </c:pt>
                <c:pt idx="128599">
                  <c:v>-48.828125</c:v>
                </c:pt>
                <c:pt idx="128600">
                  <c:v>-94.1162109</c:v>
                </c:pt>
                <c:pt idx="128601">
                  <c:v>-100.585938</c:v>
                </c:pt>
                <c:pt idx="128602">
                  <c:v>-102.172852</c:v>
                </c:pt>
                <c:pt idx="128603">
                  <c:v>-64.8193359</c:v>
                </c:pt>
                <c:pt idx="128604">
                  <c:v>-5.49316406</c:v>
                </c:pt>
                <c:pt idx="128605">
                  <c:v>49.1943359</c:v>
                </c:pt>
                <c:pt idx="128606">
                  <c:v>83.8623047</c:v>
                </c:pt>
                <c:pt idx="128607">
                  <c:v>103.881836</c:v>
                </c:pt>
                <c:pt idx="128608">
                  <c:v>95.9472656</c:v>
                </c:pt>
                <c:pt idx="128609">
                  <c:v>59.4482422</c:v>
                </c:pt>
                <c:pt idx="128610">
                  <c:v>10.3759766</c:v>
                </c:pt>
                <c:pt idx="128611">
                  <c:v>-40.7714844</c:v>
                </c:pt>
                <c:pt idx="128612">
                  <c:v>-85.9375</c:v>
                </c:pt>
                <c:pt idx="128613">
                  <c:v>-105.46875</c:v>
                </c:pt>
                <c:pt idx="128614">
                  <c:v>-93.38378909999996</c:v>
                </c:pt>
                <c:pt idx="128615">
                  <c:v>-66.52832029999998</c:v>
                </c:pt>
                <c:pt idx="128616">
                  <c:v>-14.5263672</c:v>
                </c:pt>
                <c:pt idx="128617">
                  <c:v>41.6259766</c:v>
                </c:pt>
                <c:pt idx="128618">
                  <c:v>85.3271484</c:v>
                </c:pt>
                <c:pt idx="128619">
                  <c:v>108.886719</c:v>
                </c:pt>
                <c:pt idx="128620">
                  <c:v>101.44043</c:v>
                </c:pt>
                <c:pt idx="128621">
                  <c:v>69.33593749999996</c:v>
                </c:pt>
                <c:pt idx="128622">
                  <c:v>19.0429688</c:v>
                </c:pt>
                <c:pt idx="128623">
                  <c:v>-35.7666016</c:v>
                </c:pt>
                <c:pt idx="128624">
                  <c:v>-83.8623047</c:v>
                </c:pt>
                <c:pt idx="128625">
                  <c:v>-104.003906</c:v>
                </c:pt>
                <c:pt idx="128626">
                  <c:v>-108.032227</c:v>
                </c:pt>
                <c:pt idx="128627">
                  <c:v>-75.5615234</c:v>
                </c:pt>
                <c:pt idx="128628">
                  <c:v>-18.5546875</c:v>
                </c:pt>
                <c:pt idx="128629">
                  <c:v>39.9169922</c:v>
                </c:pt>
                <c:pt idx="128630">
                  <c:v>75.6835938</c:v>
                </c:pt>
                <c:pt idx="128631">
                  <c:v>106.323242</c:v>
                </c:pt>
                <c:pt idx="128632">
                  <c:v>106.201172</c:v>
                </c:pt>
                <c:pt idx="128633">
                  <c:v>83.2519531</c:v>
                </c:pt>
                <c:pt idx="128634">
                  <c:v>20.8740234</c:v>
                </c:pt>
                <c:pt idx="128635">
                  <c:v>-26.3671875</c:v>
                </c:pt>
                <c:pt idx="128636">
                  <c:v>-71.0449219</c:v>
                </c:pt>
                <c:pt idx="128637">
                  <c:v>-108.032227</c:v>
                </c:pt>
                <c:pt idx="128638">
                  <c:v>-105.957031</c:v>
                </c:pt>
                <c:pt idx="128639">
                  <c:v>-79.1015625</c:v>
                </c:pt>
                <c:pt idx="128640">
                  <c:v>-34.17968749999999</c:v>
                </c:pt>
                <c:pt idx="128641">
                  <c:v>20.5078125</c:v>
                </c:pt>
                <c:pt idx="128642">
                  <c:v>77.14843749999996</c:v>
                </c:pt>
                <c:pt idx="128643">
                  <c:v>100.097656</c:v>
                </c:pt>
                <c:pt idx="128644">
                  <c:v>102.172852</c:v>
                </c:pt>
                <c:pt idx="128645">
                  <c:v>80.5664062</c:v>
                </c:pt>
                <c:pt idx="128646">
                  <c:v>34.5458984</c:v>
                </c:pt>
                <c:pt idx="128647">
                  <c:v>-20.5078125</c:v>
                </c:pt>
                <c:pt idx="128648">
                  <c:v>-65.55175779999998</c:v>
                </c:pt>
                <c:pt idx="128649">
                  <c:v>-96.92382809999998</c:v>
                </c:pt>
                <c:pt idx="128650">
                  <c:v>-104.614258</c:v>
                </c:pt>
                <c:pt idx="128651">
                  <c:v>-82.5195312</c:v>
                </c:pt>
                <c:pt idx="128652">
                  <c:v>-46.5087891</c:v>
                </c:pt>
                <c:pt idx="128653">
                  <c:v>14.8925781</c:v>
                </c:pt>
                <c:pt idx="128654">
                  <c:v>71.2890625</c:v>
                </c:pt>
                <c:pt idx="128655">
                  <c:v>102.050781</c:v>
                </c:pt>
                <c:pt idx="128656">
                  <c:v>109.25293</c:v>
                </c:pt>
                <c:pt idx="128657">
                  <c:v>86.6699219</c:v>
                </c:pt>
                <c:pt idx="128658">
                  <c:v>50.4150391</c:v>
                </c:pt>
                <c:pt idx="128659">
                  <c:v>-9.155273439999998</c:v>
                </c:pt>
                <c:pt idx="128660">
                  <c:v>-59.81445309999999</c:v>
                </c:pt>
                <c:pt idx="128661">
                  <c:v>-92.2851562</c:v>
                </c:pt>
                <c:pt idx="128662">
                  <c:v>-108.764648</c:v>
                </c:pt>
                <c:pt idx="128663">
                  <c:v>-94.7265625</c:v>
                </c:pt>
                <c:pt idx="128664">
                  <c:v>-48.4619141</c:v>
                </c:pt>
                <c:pt idx="128665">
                  <c:v>-2.56347656</c:v>
                </c:pt>
                <c:pt idx="128666">
                  <c:v>55.1757812</c:v>
                </c:pt>
                <c:pt idx="128667">
                  <c:v>94.3603516</c:v>
                </c:pt>
                <c:pt idx="128668">
                  <c:v>106.079102</c:v>
                </c:pt>
                <c:pt idx="128669">
                  <c:v>97.1679688</c:v>
                </c:pt>
                <c:pt idx="128670">
                  <c:v>54.32128909999999</c:v>
                </c:pt>
                <c:pt idx="128671">
                  <c:v>-1.22070312</c:v>
                </c:pt>
                <c:pt idx="128672">
                  <c:v>-63.7207031</c:v>
                </c:pt>
                <c:pt idx="128673">
                  <c:v>-101.68457</c:v>
                </c:pt>
                <c:pt idx="128674">
                  <c:v>-106.811523</c:v>
                </c:pt>
                <c:pt idx="128675">
                  <c:v>-94.84863279999998</c:v>
                </c:pt>
                <c:pt idx="128676">
                  <c:v>-63.7207031</c:v>
                </c:pt>
                <c:pt idx="128677">
                  <c:v>-3.90625</c:v>
                </c:pt>
                <c:pt idx="128678">
                  <c:v>49.3164062</c:v>
                </c:pt>
                <c:pt idx="128679">
                  <c:v>87.15820309999998</c:v>
                </c:pt>
                <c:pt idx="128680">
                  <c:v>105.34668</c:v>
                </c:pt>
                <c:pt idx="128681">
                  <c:v>90.33203119999993</c:v>
                </c:pt>
                <c:pt idx="128682">
                  <c:v>58.1054688</c:v>
                </c:pt>
                <c:pt idx="128683">
                  <c:v>10.7421875</c:v>
                </c:pt>
                <c:pt idx="128684">
                  <c:v>-45.4101562</c:v>
                </c:pt>
                <c:pt idx="128685">
                  <c:v>-84.8388672</c:v>
                </c:pt>
                <c:pt idx="128686">
                  <c:v>-102.416992</c:v>
                </c:pt>
                <c:pt idx="128687">
                  <c:v>-104.003906</c:v>
                </c:pt>
                <c:pt idx="128688">
                  <c:v>-67.2607422</c:v>
                </c:pt>
                <c:pt idx="128689">
                  <c:v>-17.4560547</c:v>
                </c:pt>
                <c:pt idx="128690">
                  <c:v>40.6494141</c:v>
                </c:pt>
                <c:pt idx="128691">
                  <c:v>90.57617190000001</c:v>
                </c:pt>
                <c:pt idx="128692">
                  <c:v>106.689453</c:v>
                </c:pt>
                <c:pt idx="128693">
                  <c:v>98.9990234</c:v>
                </c:pt>
                <c:pt idx="128694">
                  <c:v>61.2792969</c:v>
                </c:pt>
                <c:pt idx="128695">
                  <c:v>6.46972656</c:v>
                </c:pt>
                <c:pt idx="128696">
                  <c:v>-42.7246094</c:v>
                </c:pt>
                <c:pt idx="128697">
                  <c:v>-89.4775391</c:v>
                </c:pt>
                <c:pt idx="128698">
                  <c:v>-100.463867</c:v>
                </c:pt>
                <c:pt idx="128699">
                  <c:v>-96.80175779999998</c:v>
                </c:pt>
                <c:pt idx="128700">
                  <c:v>-69.58007809999994</c:v>
                </c:pt>
                <c:pt idx="128701">
                  <c:v>-21.8505859</c:v>
                </c:pt>
                <c:pt idx="128702">
                  <c:v>36.2548828</c:v>
                </c:pt>
                <c:pt idx="128703">
                  <c:v>85.6933594</c:v>
                </c:pt>
                <c:pt idx="128704">
                  <c:v>104.125977</c:v>
                </c:pt>
                <c:pt idx="128705">
                  <c:v>93.9941406</c:v>
                </c:pt>
                <c:pt idx="128706">
                  <c:v>66.52832029999998</c:v>
                </c:pt>
                <c:pt idx="128707">
                  <c:v>18.9208984</c:v>
                </c:pt>
                <c:pt idx="128708">
                  <c:v>-33.5693359</c:v>
                </c:pt>
                <c:pt idx="128709">
                  <c:v>-74.0966797</c:v>
                </c:pt>
                <c:pt idx="128710">
                  <c:v>-108.398438</c:v>
                </c:pt>
                <c:pt idx="128711">
                  <c:v>-106.323242</c:v>
                </c:pt>
                <c:pt idx="128712">
                  <c:v>-72.87597659999993</c:v>
                </c:pt>
                <c:pt idx="128713">
                  <c:v>-28.44238279999998</c:v>
                </c:pt>
                <c:pt idx="128714">
                  <c:v>27.0996094</c:v>
                </c:pt>
                <c:pt idx="128715">
                  <c:v>69.58007809999994</c:v>
                </c:pt>
                <c:pt idx="128716">
                  <c:v>93.6279297</c:v>
                </c:pt>
                <c:pt idx="128717">
                  <c:v>99.4873047</c:v>
                </c:pt>
                <c:pt idx="128718">
                  <c:v>78.0029297</c:v>
                </c:pt>
                <c:pt idx="128719">
                  <c:v>30.1513672</c:v>
                </c:pt>
                <c:pt idx="128720">
                  <c:v>-23.6816406</c:v>
                </c:pt>
                <c:pt idx="128721">
                  <c:v>-64.9414062</c:v>
                </c:pt>
                <c:pt idx="128722">
                  <c:v>-99.60937499999996</c:v>
                </c:pt>
                <c:pt idx="128723">
                  <c:v>-108.276367</c:v>
                </c:pt>
                <c:pt idx="128724">
                  <c:v>-84.3505859</c:v>
                </c:pt>
                <c:pt idx="128725">
                  <c:v>-41.8701172</c:v>
                </c:pt>
                <c:pt idx="128726">
                  <c:v>13.7939453</c:v>
                </c:pt>
                <c:pt idx="128727">
                  <c:v>69.8242188</c:v>
                </c:pt>
                <c:pt idx="128728">
                  <c:v>106.201172</c:v>
                </c:pt>
                <c:pt idx="128729">
                  <c:v>105.712891</c:v>
                </c:pt>
                <c:pt idx="128730">
                  <c:v>86.42578119999993</c:v>
                </c:pt>
                <c:pt idx="128731">
                  <c:v>43.3349609</c:v>
                </c:pt>
                <c:pt idx="128732">
                  <c:v>-10.7421875</c:v>
                </c:pt>
                <c:pt idx="128733">
                  <c:v>-61.5234375</c:v>
                </c:pt>
                <c:pt idx="128734">
                  <c:v>-103.149414</c:v>
                </c:pt>
                <c:pt idx="128735">
                  <c:v>-107.543945</c:v>
                </c:pt>
                <c:pt idx="128736">
                  <c:v>-94.84863279999998</c:v>
                </c:pt>
                <c:pt idx="128737">
                  <c:v>-48.4619141</c:v>
                </c:pt>
                <c:pt idx="128738">
                  <c:v>13.4277344</c:v>
                </c:pt>
                <c:pt idx="128739">
                  <c:v>64.453125</c:v>
                </c:pt>
                <c:pt idx="128740">
                  <c:v>95.4589844</c:v>
                </c:pt>
                <c:pt idx="128741">
                  <c:v>109.25293</c:v>
                </c:pt>
                <c:pt idx="128742">
                  <c:v>87.15820309999998</c:v>
                </c:pt>
                <c:pt idx="128743">
                  <c:v>43.2128906</c:v>
                </c:pt>
                <c:pt idx="128744">
                  <c:v>-10.1318359</c:v>
                </c:pt>
                <c:pt idx="128745">
                  <c:v>-56.88476559999999</c:v>
                </c:pt>
                <c:pt idx="128746">
                  <c:v>-83.984375</c:v>
                </c:pt>
                <c:pt idx="128747">
                  <c:v>-103.881836</c:v>
                </c:pt>
                <c:pt idx="128748">
                  <c:v>-91.9189453</c:v>
                </c:pt>
                <c:pt idx="128749">
                  <c:v>-59.3261719</c:v>
                </c:pt>
                <c:pt idx="128750">
                  <c:v>0.48828125</c:v>
                </c:pt>
                <c:pt idx="128751">
                  <c:v>55.2978516</c:v>
                </c:pt>
                <c:pt idx="128752">
                  <c:v>93.38378909999996</c:v>
                </c:pt>
                <c:pt idx="128753">
                  <c:v>113.15918</c:v>
                </c:pt>
                <c:pt idx="128754">
                  <c:v>95.4589844</c:v>
                </c:pt>
                <c:pt idx="128755">
                  <c:v>52.734375</c:v>
                </c:pt>
                <c:pt idx="128756">
                  <c:v>0.854492188</c:v>
                </c:pt>
                <c:pt idx="128757">
                  <c:v>-44.4335938</c:v>
                </c:pt>
                <c:pt idx="128758">
                  <c:v>-86.18164059999998</c:v>
                </c:pt>
                <c:pt idx="128759">
                  <c:v>-112.304688</c:v>
                </c:pt>
                <c:pt idx="128760">
                  <c:v>-98.5107422</c:v>
                </c:pt>
                <c:pt idx="128761">
                  <c:v>-61.5234375</c:v>
                </c:pt>
                <c:pt idx="128762">
                  <c:v>-6.46972656</c:v>
                </c:pt>
                <c:pt idx="128763">
                  <c:v>44.1894531</c:v>
                </c:pt>
                <c:pt idx="128764">
                  <c:v>87.15820309999998</c:v>
                </c:pt>
                <c:pt idx="128765">
                  <c:v>99.9755859</c:v>
                </c:pt>
                <c:pt idx="128766">
                  <c:v>96.4355469</c:v>
                </c:pt>
                <c:pt idx="128767">
                  <c:v>65.67382809999994</c:v>
                </c:pt>
                <c:pt idx="128768">
                  <c:v>10.4980469</c:v>
                </c:pt>
                <c:pt idx="128769">
                  <c:v>-49.3164062</c:v>
                </c:pt>
                <c:pt idx="128770">
                  <c:v>-90.6982422</c:v>
                </c:pt>
                <c:pt idx="128771">
                  <c:v>-106.689453</c:v>
                </c:pt>
                <c:pt idx="128772">
                  <c:v>-96.1914062</c:v>
                </c:pt>
                <c:pt idx="128773">
                  <c:v>-62.8662109</c:v>
                </c:pt>
                <c:pt idx="128774">
                  <c:v>-14.8925781</c:v>
                </c:pt>
                <c:pt idx="128775">
                  <c:v>40.2832031</c:v>
                </c:pt>
                <c:pt idx="128776">
                  <c:v>80.078125</c:v>
                </c:pt>
                <c:pt idx="128777">
                  <c:v>100.341797</c:v>
                </c:pt>
                <c:pt idx="128778">
                  <c:v>101.806641</c:v>
                </c:pt>
                <c:pt idx="128779">
                  <c:v>68.1152344</c:v>
                </c:pt>
                <c:pt idx="128780">
                  <c:v>18.7988281</c:v>
                </c:pt>
                <c:pt idx="128781">
                  <c:v>-33.6914062</c:v>
                </c:pt>
                <c:pt idx="128782">
                  <c:v>-83.0078125</c:v>
                </c:pt>
                <c:pt idx="128783">
                  <c:v>-104.858398</c:v>
                </c:pt>
                <c:pt idx="128784">
                  <c:v>-105.712891</c:v>
                </c:pt>
                <c:pt idx="128785">
                  <c:v>-78.4912109</c:v>
                </c:pt>
                <c:pt idx="128786">
                  <c:v>-25.6347656</c:v>
                </c:pt>
                <c:pt idx="128787">
                  <c:v>29.9072266</c:v>
                </c:pt>
                <c:pt idx="128788">
                  <c:v>73.60839839999993</c:v>
                </c:pt>
                <c:pt idx="128789">
                  <c:v>104.614258</c:v>
                </c:pt>
                <c:pt idx="128790">
                  <c:v>105.102539</c:v>
                </c:pt>
                <c:pt idx="128791">
                  <c:v>70.80078119999993</c:v>
                </c:pt>
                <c:pt idx="128792">
                  <c:v>30.1513672</c:v>
                </c:pt>
                <c:pt idx="128793">
                  <c:v>-30.0292969</c:v>
                </c:pt>
                <c:pt idx="128794">
                  <c:v>-76.0498047</c:v>
                </c:pt>
                <c:pt idx="128795">
                  <c:v>-97.77832029999998</c:v>
                </c:pt>
                <c:pt idx="128796">
                  <c:v>-99.85351559999998</c:v>
                </c:pt>
                <c:pt idx="128797">
                  <c:v>-74.8291016</c:v>
                </c:pt>
                <c:pt idx="128798">
                  <c:v>-32.3486328</c:v>
                </c:pt>
                <c:pt idx="128799">
                  <c:v>19.53125</c:v>
                </c:pt>
                <c:pt idx="128800">
                  <c:v>70.67871089999993</c:v>
                </c:pt>
                <c:pt idx="128801">
                  <c:v>101.68457</c:v>
                </c:pt>
                <c:pt idx="128802">
                  <c:v>101.196289</c:v>
                </c:pt>
                <c:pt idx="128803">
                  <c:v>80.32226559999998</c:v>
                </c:pt>
                <c:pt idx="128804">
                  <c:v>35.5224609</c:v>
                </c:pt>
                <c:pt idx="128805">
                  <c:v>-15.1367188</c:v>
                </c:pt>
                <c:pt idx="128806">
                  <c:v>-73.1201172</c:v>
                </c:pt>
                <c:pt idx="128807">
                  <c:v>-98.38867190000001</c:v>
                </c:pt>
                <c:pt idx="128808">
                  <c:v>-102.172852</c:v>
                </c:pt>
                <c:pt idx="128809">
                  <c:v>-76.2939453</c:v>
                </c:pt>
                <c:pt idx="128810">
                  <c:v>-41.7480469</c:v>
                </c:pt>
                <c:pt idx="128811">
                  <c:v>13.0615234</c:v>
                </c:pt>
                <c:pt idx="128812">
                  <c:v>65.4296875</c:v>
                </c:pt>
                <c:pt idx="128813">
                  <c:v>97.90039059999998</c:v>
                </c:pt>
                <c:pt idx="128814">
                  <c:v>101.68457</c:v>
                </c:pt>
                <c:pt idx="128815">
                  <c:v>88.13476559999998</c:v>
                </c:pt>
                <c:pt idx="128816">
                  <c:v>47.6074219</c:v>
                </c:pt>
                <c:pt idx="128817">
                  <c:v>-0.122070312</c:v>
                </c:pt>
                <c:pt idx="128818">
                  <c:v>-65.55175779999998</c:v>
                </c:pt>
                <c:pt idx="128819">
                  <c:v>-102.416992</c:v>
                </c:pt>
                <c:pt idx="128820">
                  <c:v>-107.788086</c:v>
                </c:pt>
                <c:pt idx="128821">
                  <c:v>-95.82519529999998</c:v>
                </c:pt>
                <c:pt idx="128822">
                  <c:v>-50.2929688</c:v>
                </c:pt>
                <c:pt idx="128823">
                  <c:v>8.91113281</c:v>
                </c:pt>
                <c:pt idx="128824">
                  <c:v>56.88476559999999</c:v>
                </c:pt>
                <c:pt idx="128825">
                  <c:v>94.7265625</c:v>
                </c:pt>
                <c:pt idx="128826">
                  <c:v>103.759766</c:v>
                </c:pt>
                <c:pt idx="128827">
                  <c:v>88.7451172</c:v>
                </c:pt>
                <c:pt idx="128828">
                  <c:v>53.8330078</c:v>
                </c:pt>
                <c:pt idx="128829">
                  <c:v>-3.78417969</c:v>
                </c:pt>
                <c:pt idx="128830">
                  <c:v>-58.1054688</c:v>
                </c:pt>
                <c:pt idx="128831">
                  <c:v>-83.3740234</c:v>
                </c:pt>
                <c:pt idx="128832">
                  <c:v>-96.4355469</c:v>
                </c:pt>
                <c:pt idx="128833">
                  <c:v>-91.9189453</c:v>
                </c:pt>
                <c:pt idx="128834">
                  <c:v>-58.7158203</c:v>
                </c:pt>
                <c:pt idx="128835">
                  <c:v>-6.103515619999995</c:v>
                </c:pt>
                <c:pt idx="128836">
                  <c:v>45.4101562</c:v>
                </c:pt>
                <c:pt idx="128837">
                  <c:v>92.0410156</c:v>
                </c:pt>
                <c:pt idx="128838">
                  <c:v>107.299805</c:v>
                </c:pt>
                <c:pt idx="128839">
                  <c:v>89.4775391</c:v>
                </c:pt>
                <c:pt idx="128840">
                  <c:v>58.2275391</c:v>
                </c:pt>
                <c:pt idx="128841">
                  <c:v>11.3525391</c:v>
                </c:pt>
                <c:pt idx="128842">
                  <c:v>-47.9736328</c:v>
                </c:pt>
                <c:pt idx="128843">
                  <c:v>-86.5478516</c:v>
                </c:pt>
                <c:pt idx="128844">
                  <c:v>-101.68457</c:v>
                </c:pt>
                <c:pt idx="128845">
                  <c:v>-86.6699219</c:v>
                </c:pt>
                <c:pt idx="128846">
                  <c:v>-54.0771484</c:v>
                </c:pt>
                <c:pt idx="128847">
                  <c:v>-11.1083984</c:v>
                </c:pt>
                <c:pt idx="128848">
                  <c:v>41.9921875</c:v>
                </c:pt>
                <c:pt idx="128849">
                  <c:v>91.4306641</c:v>
                </c:pt>
                <c:pt idx="128850">
                  <c:v>108.398438</c:v>
                </c:pt>
                <c:pt idx="128851">
                  <c:v>92.77343749999996</c:v>
                </c:pt>
                <c:pt idx="128852">
                  <c:v>72.0214844</c:v>
                </c:pt>
                <c:pt idx="128853">
                  <c:v>15.5029297</c:v>
                </c:pt>
                <c:pt idx="128854">
                  <c:v>-46.1425781</c:v>
                </c:pt>
                <c:pt idx="128855">
                  <c:v>-88.62304690000001</c:v>
                </c:pt>
                <c:pt idx="128856">
                  <c:v>-99.60937499999996</c:v>
                </c:pt>
                <c:pt idx="128857">
                  <c:v>-101.44043</c:v>
                </c:pt>
                <c:pt idx="128858">
                  <c:v>-68.35937499999996</c:v>
                </c:pt>
                <c:pt idx="128859">
                  <c:v>-25.0244141</c:v>
                </c:pt>
                <c:pt idx="128860">
                  <c:v>26.4892578</c:v>
                </c:pt>
                <c:pt idx="128861">
                  <c:v>80.4443359</c:v>
                </c:pt>
                <c:pt idx="128862">
                  <c:v>105.59082</c:v>
                </c:pt>
                <c:pt idx="128863">
                  <c:v>99.85351559999998</c:v>
                </c:pt>
                <c:pt idx="128864">
                  <c:v>72.87597659999993</c:v>
                </c:pt>
                <c:pt idx="128865">
                  <c:v>22.3388672</c:v>
                </c:pt>
                <c:pt idx="128866">
                  <c:v>-32.5927734</c:v>
                </c:pt>
                <c:pt idx="128867">
                  <c:v>-78.12499999999998</c:v>
                </c:pt>
                <c:pt idx="128868">
                  <c:v>-112.670898</c:v>
                </c:pt>
                <c:pt idx="128869">
                  <c:v>-104.858398</c:v>
                </c:pt>
                <c:pt idx="128870">
                  <c:v>-77.14843749999996</c:v>
                </c:pt>
                <c:pt idx="128871">
                  <c:v>-31.4941406</c:v>
                </c:pt>
                <c:pt idx="128872">
                  <c:v>27.0996094</c:v>
                </c:pt>
                <c:pt idx="128873">
                  <c:v>84.9609375</c:v>
                </c:pt>
                <c:pt idx="128874">
                  <c:v>100.463867</c:v>
                </c:pt>
                <c:pt idx="128875">
                  <c:v>106.567383</c:v>
                </c:pt>
                <c:pt idx="128876">
                  <c:v>83.4960938</c:v>
                </c:pt>
                <c:pt idx="128877">
                  <c:v>31.6162109</c:v>
                </c:pt>
                <c:pt idx="128878">
                  <c:v>-18.1884766</c:v>
                </c:pt>
                <c:pt idx="128879">
                  <c:v>-68.35937499999996</c:v>
                </c:pt>
                <c:pt idx="128880">
                  <c:v>-104.736328</c:v>
                </c:pt>
                <c:pt idx="128881">
                  <c:v>-114.868164</c:v>
                </c:pt>
                <c:pt idx="128882">
                  <c:v>-81.7871094</c:v>
                </c:pt>
                <c:pt idx="128883">
                  <c:v>-42.4804688</c:v>
                </c:pt>
                <c:pt idx="128884">
                  <c:v>13.0615234</c:v>
                </c:pt>
                <c:pt idx="128885">
                  <c:v>65.0634766</c:v>
                </c:pt>
                <c:pt idx="128886">
                  <c:v>101.44043</c:v>
                </c:pt>
                <c:pt idx="128887">
                  <c:v>103.393555</c:v>
                </c:pt>
                <c:pt idx="128888">
                  <c:v>88.37890619999993</c:v>
                </c:pt>
                <c:pt idx="128889">
                  <c:v>42.6025391</c:v>
                </c:pt>
                <c:pt idx="128890">
                  <c:v>-15.8691406</c:v>
                </c:pt>
                <c:pt idx="128891">
                  <c:v>-69.8242188</c:v>
                </c:pt>
                <c:pt idx="128892">
                  <c:v>-97.2900391</c:v>
                </c:pt>
                <c:pt idx="128893">
                  <c:v>-106.079102</c:v>
                </c:pt>
                <c:pt idx="128894">
                  <c:v>-84.5947266</c:v>
                </c:pt>
                <c:pt idx="128895">
                  <c:v>-48.7060547</c:v>
                </c:pt>
                <c:pt idx="128896">
                  <c:v>4.02832031</c:v>
                </c:pt>
                <c:pt idx="128897">
                  <c:v>62.3779297</c:v>
                </c:pt>
                <c:pt idx="128898">
                  <c:v>94.1162109</c:v>
                </c:pt>
                <c:pt idx="128899">
                  <c:v>105.957031</c:v>
                </c:pt>
                <c:pt idx="128900">
                  <c:v>92.5292969</c:v>
                </c:pt>
                <c:pt idx="128901">
                  <c:v>45.2880859</c:v>
                </c:pt>
                <c:pt idx="128902">
                  <c:v>0.122070312</c:v>
                </c:pt>
                <c:pt idx="128903">
                  <c:v>-50.0488281</c:v>
                </c:pt>
                <c:pt idx="128904">
                  <c:v>-85.20507809999994</c:v>
                </c:pt>
                <c:pt idx="128905">
                  <c:v>-111.938477</c:v>
                </c:pt>
                <c:pt idx="128906">
                  <c:v>-95.703125</c:v>
                </c:pt>
                <c:pt idx="128907">
                  <c:v>-51.1474609</c:v>
                </c:pt>
                <c:pt idx="128908">
                  <c:v>-0.732421875</c:v>
                </c:pt>
                <c:pt idx="128909">
                  <c:v>51.7578125</c:v>
                </c:pt>
                <c:pt idx="128910">
                  <c:v>92.4072266</c:v>
                </c:pt>
                <c:pt idx="128911">
                  <c:v>109.741211</c:v>
                </c:pt>
                <c:pt idx="128912">
                  <c:v>98.2666016</c:v>
                </c:pt>
                <c:pt idx="128913">
                  <c:v>51.5136719</c:v>
                </c:pt>
                <c:pt idx="128914">
                  <c:v>7.20214844</c:v>
                </c:pt>
                <c:pt idx="128915">
                  <c:v>-44.7998047</c:v>
                </c:pt>
                <c:pt idx="128916">
                  <c:v>-88.9892578</c:v>
                </c:pt>
                <c:pt idx="128917">
                  <c:v>-109.008789</c:v>
                </c:pt>
                <c:pt idx="128918">
                  <c:v>-99.2431641</c:v>
                </c:pt>
                <c:pt idx="128919">
                  <c:v>-62.2558594</c:v>
                </c:pt>
                <c:pt idx="128920">
                  <c:v>-7.812499999999997</c:v>
                </c:pt>
                <c:pt idx="128921">
                  <c:v>41.9921875</c:v>
                </c:pt>
                <c:pt idx="128922">
                  <c:v>81.0546875</c:v>
                </c:pt>
                <c:pt idx="128923">
                  <c:v>105.34668</c:v>
                </c:pt>
                <c:pt idx="128924">
                  <c:v>99.60937499999996</c:v>
                </c:pt>
                <c:pt idx="128925">
                  <c:v>65.18554690000001</c:v>
                </c:pt>
                <c:pt idx="128926">
                  <c:v>12.5732422</c:v>
                </c:pt>
                <c:pt idx="128927">
                  <c:v>-33.3251953</c:v>
                </c:pt>
                <c:pt idx="128928">
                  <c:v>-75.31738279999998</c:v>
                </c:pt>
                <c:pt idx="128929">
                  <c:v>-100.952148</c:v>
                </c:pt>
                <c:pt idx="128930">
                  <c:v>-100.219727</c:v>
                </c:pt>
                <c:pt idx="128931">
                  <c:v>-70.9228516</c:v>
                </c:pt>
                <c:pt idx="128932">
                  <c:v>-26.1230469</c:v>
                </c:pt>
                <c:pt idx="128933">
                  <c:v>33.5693359</c:v>
                </c:pt>
                <c:pt idx="128934">
                  <c:v>84.10644529999998</c:v>
                </c:pt>
                <c:pt idx="128935">
                  <c:v>110.107422</c:v>
                </c:pt>
                <c:pt idx="128936">
                  <c:v>100.585938</c:v>
                </c:pt>
                <c:pt idx="128937">
                  <c:v>75.6835938</c:v>
                </c:pt>
                <c:pt idx="128938">
                  <c:v>25.0244141</c:v>
                </c:pt>
                <c:pt idx="128939">
                  <c:v>-36.4990234</c:v>
                </c:pt>
                <c:pt idx="128940">
                  <c:v>-79.7119141</c:v>
                </c:pt>
                <c:pt idx="128941">
                  <c:v>-108.154297</c:v>
                </c:pt>
                <c:pt idx="128942">
                  <c:v>-98.75488279999998</c:v>
                </c:pt>
                <c:pt idx="128943">
                  <c:v>-81.66503909999996</c:v>
                </c:pt>
                <c:pt idx="128944">
                  <c:v>-29.1748047</c:v>
                </c:pt>
                <c:pt idx="128945">
                  <c:v>28.6865234</c:v>
                </c:pt>
                <c:pt idx="128946">
                  <c:v>72.87597659999993</c:v>
                </c:pt>
                <c:pt idx="128947">
                  <c:v>106.079102</c:v>
                </c:pt>
                <c:pt idx="128948">
                  <c:v>109.741211</c:v>
                </c:pt>
                <c:pt idx="128949">
                  <c:v>83.7402344</c:v>
                </c:pt>
                <c:pt idx="128950">
                  <c:v>32.7148438</c:v>
                </c:pt>
                <c:pt idx="128951">
                  <c:v>-20.8740234</c:v>
                </c:pt>
                <c:pt idx="128952">
                  <c:v>-71.1669922</c:v>
                </c:pt>
                <c:pt idx="128953">
                  <c:v>-98.0224609</c:v>
                </c:pt>
                <c:pt idx="128954">
                  <c:v>-104.125977</c:v>
                </c:pt>
                <c:pt idx="128955">
                  <c:v>-78.9794922</c:v>
                </c:pt>
                <c:pt idx="128956">
                  <c:v>-27.8320312</c:v>
                </c:pt>
                <c:pt idx="128957">
                  <c:v>18.6767578</c:v>
                </c:pt>
                <c:pt idx="128958">
                  <c:v>66.8945312</c:v>
                </c:pt>
                <c:pt idx="128959">
                  <c:v>104.858398</c:v>
                </c:pt>
                <c:pt idx="128960">
                  <c:v>100.952148</c:v>
                </c:pt>
                <c:pt idx="128961">
                  <c:v>79.7119141</c:v>
                </c:pt>
                <c:pt idx="128962">
                  <c:v>35.8886719</c:v>
                </c:pt>
                <c:pt idx="128963">
                  <c:v>-9.88769531</c:v>
                </c:pt>
                <c:pt idx="128964">
                  <c:v>-55.4199219</c:v>
                </c:pt>
                <c:pt idx="128965">
                  <c:v>-97.5341797</c:v>
                </c:pt>
                <c:pt idx="128966">
                  <c:v>-110.473633</c:v>
                </c:pt>
                <c:pt idx="128967">
                  <c:v>-85.4492188</c:v>
                </c:pt>
                <c:pt idx="128968">
                  <c:v>-41.9921875</c:v>
                </c:pt>
                <c:pt idx="128969">
                  <c:v>13.3056641</c:v>
                </c:pt>
                <c:pt idx="128970">
                  <c:v>60.7910156</c:v>
                </c:pt>
                <c:pt idx="128971">
                  <c:v>99.2431641</c:v>
                </c:pt>
                <c:pt idx="128972">
                  <c:v>103.027344</c:v>
                </c:pt>
                <c:pt idx="128973">
                  <c:v>89.2333984</c:v>
                </c:pt>
                <c:pt idx="128974">
                  <c:v>46.2646484</c:v>
                </c:pt>
                <c:pt idx="128975">
                  <c:v>-9.155273439999998</c:v>
                </c:pt>
                <c:pt idx="128976">
                  <c:v>-65.3076172</c:v>
                </c:pt>
                <c:pt idx="128977">
                  <c:v>-93.75</c:v>
                </c:pt>
                <c:pt idx="128978">
                  <c:v>-103.515625</c:v>
                </c:pt>
                <c:pt idx="128979">
                  <c:v>-89.4775391</c:v>
                </c:pt>
                <c:pt idx="128980">
                  <c:v>-49.5605469</c:v>
                </c:pt>
                <c:pt idx="128981">
                  <c:v>2.07519531</c:v>
                </c:pt>
                <c:pt idx="128982">
                  <c:v>63.1103516</c:v>
                </c:pt>
                <c:pt idx="128983">
                  <c:v>98.5107422</c:v>
                </c:pt>
                <c:pt idx="128984">
                  <c:v>110.961914</c:v>
                </c:pt>
                <c:pt idx="128985">
                  <c:v>87.03613279999998</c:v>
                </c:pt>
                <c:pt idx="128986">
                  <c:v>53.8330078</c:v>
                </c:pt>
                <c:pt idx="128987">
                  <c:v>7.69042969</c:v>
                </c:pt>
                <c:pt idx="128988">
                  <c:v>-56.2744141</c:v>
                </c:pt>
                <c:pt idx="128989">
                  <c:v>-93.2617188</c:v>
                </c:pt>
                <c:pt idx="128990">
                  <c:v>-109.008789</c:v>
                </c:pt>
                <c:pt idx="128991">
                  <c:v>-94.4824219</c:v>
                </c:pt>
                <c:pt idx="128992">
                  <c:v>-55.9082031</c:v>
                </c:pt>
                <c:pt idx="128993">
                  <c:v>-5.37109375</c:v>
                </c:pt>
                <c:pt idx="128994">
                  <c:v>54.6875</c:v>
                </c:pt>
                <c:pt idx="128995">
                  <c:v>91.4306641</c:v>
                </c:pt>
                <c:pt idx="128996">
                  <c:v>103.515625</c:v>
                </c:pt>
                <c:pt idx="128997">
                  <c:v>96.67968749999996</c:v>
                </c:pt>
                <c:pt idx="128998">
                  <c:v>60.546875</c:v>
                </c:pt>
                <c:pt idx="128999">
                  <c:v>10.1318359</c:v>
                </c:pt>
                <c:pt idx="129000">
                  <c:v>-44.55566409999999</c:v>
                </c:pt>
                <c:pt idx="129001">
                  <c:v>-87.890625</c:v>
                </c:pt>
                <c:pt idx="129002">
                  <c:v>-110.229492</c:v>
                </c:pt>
                <c:pt idx="129003">
                  <c:v>-95.2148438</c:v>
                </c:pt>
                <c:pt idx="129004">
                  <c:v>-65.3076172</c:v>
                </c:pt>
                <c:pt idx="129005">
                  <c:v>-12.0849609</c:v>
                </c:pt>
                <c:pt idx="129006">
                  <c:v>45.2880859</c:v>
                </c:pt>
                <c:pt idx="129007">
                  <c:v>88.5009766</c:v>
                </c:pt>
                <c:pt idx="129008">
                  <c:v>101.44043</c:v>
                </c:pt>
                <c:pt idx="129009">
                  <c:v>93.87207029999993</c:v>
                </c:pt>
                <c:pt idx="129010">
                  <c:v>59.9365234</c:v>
                </c:pt>
                <c:pt idx="129011">
                  <c:v>7.812499999999997</c:v>
                </c:pt>
                <c:pt idx="129012">
                  <c:v>-42.2363281</c:v>
                </c:pt>
                <c:pt idx="129013">
                  <c:v>-82.03125</c:v>
                </c:pt>
                <c:pt idx="129014">
                  <c:v>-112.915039</c:v>
                </c:pt>
                <c:pt idx="129015">
                  <c:v>-96.92382809999998</c:v>
                </c:pt>
                <c:pt idx="129016">
                  <c:v>-67.50488279999998</c:v>
                </c:pt>
                <c:pt idx="129017">
                  <c:v>-17.8222656</c:v>
                </c:pt>
                <c:pt idx="129018">
                  <c:v>38.5742188</c:v>
                </c:pt>
                <c:pt idx="129019">
                  <c:v>86.05957029999998</c:v>
                </c:pt>
                <c:pt idx="129020">
                  <c:v>107.666016</c:v>
                </c:pt>
                <c:pt idx="129021">
                  <c:v>98.87695309999998</c:v>
                </c:pt>
                <c:pt idx="129022">
                  <c:v>68.35937499999996</c:v>
                </c:pt>
                <c:pt idx="129023">
                  <c:v>22.2167969</c:v>
                </c:pt>
                <c:pt idx="129024">
                  <c:v>-31.4941406</c:v>
                </c:pt>
                <c:pt idx="129025">
                  <c:v>-81.29882809999998</c:v>
                </c:pt>
                <c:pt idx="129026">
                  <c:v>-100.585938</c:v>
                </c:pt>
                <c:pt idx="129027">
                  <c:v>-98.9990234</c:v>
                </c:pt>
                <c:pt idx="129028">
                  <c:v>-73.7304688</c:v>
                </c:pt>
                <c:pt idx="129029">
                  <c:v>-26.8554688</c:v>
                </c:pt>
                <c:pt idx="129030">
                  <c:v>32.4707031</c:v>
                </c:pt>
                <c:pt idx="129031">
                  <c:v>73.3642578</c:v>
                </c:pt>
                <c:pt idx="129032">
                  <c:v>101.318359</c:v>
                </c:pt>
                <c:pt idx="129033">
                  <c:v>102.294922</c:v>
                </c:pt>
                <c:pt idx="129034">
                  <c:v>84.5947266</c:v>
                </c:pt>
                <c:pt idx="129035">
                  <c:v>35.5224609</c:v>
                </c:pt>
                <c:pt idx="129036">
                  <c:v>-26.0009766</c:v>
                </c:pt>
                <c:pt idx="129037">
                  <c:v>-69.45800779999998</c:v>
                </c:pt>
                <c:pt idx="129038">
                  <c:v>-101.196289</c:v>
                </c:pt>
                <c:pt idx="129039">
                  <c:v>-102.172852</c:v>
                </c:pt>
                <c:pt idx="129040">
                  <c:v>-78.2470703</c:v>
                </c:pt>
                <c:pt idx="129041">
                  <c:v>-29.7851562</c:v>
                </c:pt>
                <c:pt idx="129042">
                  <c:v>15.8691406</c:v>
                </c:pt>
                <c:pt idx="129043">
                  <c:v>57.8613281</c:v>
                </c:pt>
                <c:pt idx="129044">
                  <c:v>87.6464844</c:v>
                </c:pt>
                <c:pt idx="129045">
                  <c:v>102.661133</c:v>
                </c:pt>
                <c:pt idx="129046">
                  <c:v>88.0126953</c:v>
                </c:pt>
                <c:pt idx="129047">
                  <c:v>49.3164062</c:v>
                </c:pt>
                <c:pt idx="129048">
                  <c:v>-12.6953125</c:v>
                </c:pt>
                <c:pt idx="129049">
                  <c:v>-59.9365234</c:v>
                </c:pt>
                <c:pt idx="129050">
                  <c:v>-98.9990234</c:v>
                </c:pt>
                <c:pt idx="129051">
                  <c:v>-109.49707</c:v>
                </c:pt>
                <c:pt idx="129052">
                  <c:v>-90.82031249999996</c:v>
                </c:pt>
                <c:pt idx="129053">
                  <c:v>-45.2880859</c:v>
                </c:pt>
                <c:pt idx="129054">
                  <c:v>4.76074219</c:v>
                </c:pt>
                <c:pt idx="129055">
                  <c:v>66.52832029999998</c:v>
                </c:pt>
                <c:pt idx="129056">
                  <c:v>92.4072266</c:v>
                </c:pt>
                <c:pt idx="129057">
                  <c:v>101.806641</c:v>
                </c:pt>
                <c:pt idx="129058">
                  <c:v>91.1865234</c:v>
                </c:pt>
                <c:pt idx="129059">
                  <c:v>44.6777344</c:v>
                </c:pt>
                <c:pt idx="129060">
                  <c:v>-11.1083984</c:v>
                </c:pt>
                <c:pt idx="129061">
                  <c:v>-55.9082031</c:v>
                </c:pt>
                <c:pt idx="129062">
                  <c:v>-89.5996094</c:v>
                </c:pt>
                <c:pt idx="129063">
                  <c:v>-109.008789</c:v>
                </c:pt>
                <c:pt idx="129064">
                  <c:v>-91.6748047</c:v>
                </c:pt>
                <c:pt idx="129065">
                  <c:v>-57.2509766</c:v>
                </c:pt>
                <c:pt idx="129066">
                  <c:v>1.70898438</c:v>
                </c:pt>
                <c:pt idx="129067">
                  <c:v>53.1005859</c:v>
                </c:pt>
                <c:pt idx="129068">
                  <c:v>89.35546879999995</c:v>
                </c:pt>
                <c:pt idx="129069">
                  <c:v>109.130859</c:v>
                </c:pt>
                <c:pt idx="129070">
                  <c:v>94.1162109</c:v>
                </c:pt>
                <c:pt idx="129071">
                  <c:v>58.1054688</c:v>
                </c:pt>
                <c:pt idx="129072">
                  <c:v>10.3759766</c:v>
                </c:pt>
                <c:pt idx="129073">
                  <c:v>-44.55566409999999</c:v>
                </c:pt>
                <c:pt idx="129074">
                  <c:v>-82.27539059999994</c:v>
                </c:pt>
                <c:pt idx="129075">
                  <c:v>-101.806641</c:v>
                </c:pt>
                <c:pt idx="129076">
                  <c:v>-95.82519529999998</c:v>
                </c:pt>
                <c:pt idx="129077">
                  <c:v>-62.0117188</c:v>
                </c:pt>
                <c:pt idx="129078">
                  <c:v>-10.8642578</c:v>
                </c:pt>
                <c:pt idx="129079">
                  <c:v>39.1845703</c:v>
                </c:pt>
                <c:pt idx="129080">
                  <c:v>87.15820309999998</c:v>
                </c:pt>
                <c:pt idx="129081">
                  <c:v>117.1875</c:v>
                </c:pt>
                <c:pt idx="129082">
                  <c:v>99.1210938</c:v>
                </c:pt>
                <c:pt idx="129083">
                  <c:v>64.0869141</c:v>
                </c:pt>
                <c:pt idx="129084">
                  <c:v>13.9160156</c:v>
                </c:pt>
                <c:pt idx="129085">
                  <c:v>-41.5039062</c:v>
                </c:pt>
                <c:pt idx="129086">
                  <c:v>-84.5947266</c:v>
                </c:pt>
                <c:pt idx="129087">
                  <c:v>-102.416992</c:v>
                </c:pt>
                <c:pt idx="129088">
                  <c:v>-98.9990234</c:v>
                </c:pt>
                <c:pt idx="129089">
                  <c:v>-68.35937499999996</c:v>
                </c:pt>
                <c:pt idx="129090">
                  <c:v>-16.2353516</c:v>
                </c:pt>
                <c:pt idx="129091">
                  <c:v>33.5693359</c:v>
                </c:pt>
                <c:pt idx="129092">
                  <c:v>77.63671879999995</c:v>
                </c:pt>
                <c:pt idx="129093">
                  <c:v>104.736328</c:v>
                </c:pt>
                <c:pt idx="129094">
                  <c:v>103.637695</c:v>
                </c:pt>
                <c:pt idx="129095">
                  <c:v>65.67382809999994</c:v>
                </c:pt>
                <c:pt idx="129096">
                  <c:v>24.7802734</c:v>
                </c:pt>
                <c:pt idx="129097">
                  <c:v>-24.90234379999998</c:v>
                </c:pt>
                <c:pt idx="129098">
                  <c:v>-75.31738279999998</c:v>
                </c:pt>
                <c:pt idx="129099">
                  <c:v>-103.637695</c:v>
                </c:pt>
                <c:pt idx="129100">
                  <c:v>-106.567383</c:v>
                </c:pt>
                <c:pt idx="129101">
                  <c:v>-77.5146484</c:v>
                </c:pt>
                <c:pt idx="129102">
                  <c:v>-20.9960938</c:v>
                </c:pt>
                <c:pt idx="129103">
                  <c:v>38.4521484</c:v>
                </c:pt>
                <c:pt idx="129104">
                  <c:v>74.7070312</c:v>
                </c:pt>
                <c:pt idx="129105">
                  <c:v>105.957031</c:v>
                </c:pt>
                <c:pt idx="129106">
                  <c:v>100.463867</c:v>
                </c:pt>
                <c:pt idx="129107">
                  <c:v>76.17187499999996</c:v>
                </c:pt>
                <c:pt idx="129108">
                  <c:v>28.3203125</c:v>
                </c:pt>
                <c:pt idx="129109">
                  <c:v>-26.4892578</c:v>
                </c:pt>
                <c:pt idx="129110">
                  <c:v>-71.4111328</c:v>
                </c:pt>
                <c:pt idx="129111">
                  <c:v>-100.708008</c:v>
                </c:pt>
                <c:pt idx="129112">
                  <c:v>-111.083984</c:v>
                </c:pt>
                <c:pt idx="129113">
                  <c:v>-78.7353516</c:v>
                </c:pt>
                <c:pt idx="129114">
                  <c:v>-36.6210938</c:v>
                </c:pt>
                <c:pt idx="129115">
                  <c:v>14.6484375</c:v>
                </c:pt>
                <c:pt idx="129116">
                  <c:v>73.1201172</c:v>
                </c:pt>
                <c:pt idx="129117">
                  <c:v>100.341797</c:v>
                </c:pt>
                <c:pt idx="129118">
                  <c:v>102.050781</c:v>
                </c:pt>
                <c:pt idx="129119">
                  <c:v>78.9794922</c:v>
                </c:pt>
                <c:pt idx="129120">
                  <c:v>33.0810547</c:v>
                </c:pt>
                <c:pt idx="129121">
                  <c:v>-20.1416016</c:v>
                </c:pt>
                <c:pt idx="129122">
                  <c:v>-64.0869141</c:v>
                </c:pt>
                <c:pt idx="129123">
                  <c:v>-96.92382809999998</c:v>
                </c:pt>
                <c:pt idx="129124">
                  <c:v>-100.463867</c:v>
                </c:pt>
                <c:pt idx="129125">
                  <c:v>-85.08300779999998</c:v>
                </c:pt>
                <c:pt idx="129126">
                  <c:v>-47.85156249999999</c:v>
                </c:pt>
                <c:pt idx="129127">
                  <c:v>9.155273439999998</c:v>
                </c:pt>
                <c:pt idx="129128">
                  <c:v>63.2324219</c:v>
                </c:pt>
                <c:pt idx="129129">
                  <c:v>91.3085938</c:v>
                </c:pt>
                <c:pt idx="129130">
                  <c:v>103.149414</c:v>
                </c:pt>
                <c:pt idx="129131">
                  <c:v>86.3037109</c:v>
                </c:pt>
                <c:pt idx="129132">
                  <c:v>46.875</c:v>
                </c:pt>
                <c:pt idx="129133">
                  <c:v>-6.59179688</c:v>
                </c:pt>
                <c:pt idx="129134">
                  <c:v>-59.4482422</c:v>
                </c:pt>
                <c:pt idx="129135">
                  <c:v>-96.1914062</c:v>
                </c:pt>
                <c:pt idx="129136">
                  <c:v>-101.5625</c:v>
                </c:pt>
                <c:pt idx="129137">
                  <c:v>-89.84375</c:v>
                </c:pt>
                <c:pt idx="129138">
                  <c:v>-51.8798828</c:v>
                </c:pt>
                <c:pt idx="129139">
                  <c:v>4.63867188</c:v>
                </c:pt>
                <c:pt idx="129140">
                  <c:v>57.1289062</c:v>
                </c:pt>
                <c:pt idx="129141">
                  <c:v>85.3271484</c:v>
                </c:pt>
                <c:pt idx="129142">
                  <c:v>100.952148</c:v>
                </c:pt>
                <c:pt idx="129143">
                  <c:v>95.3369141</c:v>
                </c:pt>
                <c:pt idx="129144">
                  <c:v>54.93164059999999</c:v>
                </c:pt>
                <c:pt idx="129145">
                  <c:v>0.244140625</c:v>
                </c:pt>
                <c:pt idx="129146">
                  <c:v>-49.5605469</c:v>
                </c:pt>
                <c:pt idx="129147">
                  <c:v>-83.8623047</c:v>
                </c:pt>
                <c:pt idx="129148">
                  <c:v>-100.097656</c:v>
                </c:pt>
                <c:pt idx="129149">
                  <c:v>-93.6279297</c:v>
                </c:pt>
                <c:pt idx="129150">
                  <c:v>-53.2226562</c:v>
                </c:pt>
                <c:pt idx="129151">
                  <c:v>-5.615234379999995</c:v>
                </c:pt>
                <c:pt idx="129152">
                  <c:v>51.2695312</c:v>
                </c:pt>
                <c:pt idx="129153">
                  <c:v>88.13476559999998</c:v>
                </c:pt>
                <c:pt idx="129154">
                  <c:v>113.28125</c:v>
                </c:pt>
                <c:pt idx="129155">
                  <c:v>95.703125</c:v>
                </c:pt>
                <c:pt idx="129156">
                  <c:v>51.7578125</c:v>
                </c:pt>
                <c:pt idx="129157">
                  <c:v>2.68554688</c:v>
                </c:pt>
                <c:pt idx="129158">
                  <c:v>-48.828125</c:v>
                </c:pt>
                <c:pt idx="129159">
                  <c:v>-90.08789059999998</c:v>
                </c:pt>
                <c:pt idx="129160">
                  <c:v>-108.398438</c:v>
                </c:pt>
                <c:pt idx="129161">
                  <c:v>-96.0693359</c:v>
                </c:pt>
                <c:pt idx="129162">
                  <c:v>-53.8330078</c:v>
                </c:pt>
                <c:pt idx="129163">
                  <c:v>-7.93457031</c:v>
                </c:pt>
                <c:pt idx="129164">
                  <c:v>42.7246094</c:v>
                </c:pt>
                <c:pt idx="129165">
                  <c:v>85.08300779999998</c:v>
                </c:pt>
                <c:pt idx="129166">
                  <c:v>103.881836</c:v>
                </c:pt>
                <c:pt idx="129167">
                  <c:v>103.637695</c:v>
                </c:pt>
                <c:pt idx="129168">
                  <c:v>66.7724609</c:v>
                </c:pt>
                <c:pt idx="129169">
                  <c:v>19.0429688</c:v>
                </c:pt>
                <c:pt idx="129170">
                  <c:v>-44.1894531</c:v>
                </c:pt>
                <c:pt idx="129171">
                  <c:v>-84.7167969</c:v>
                </c:pt>
                <c:pt idx="129172">
                  <c:v>-98.87695309999998</c:v>
                </c:pt>
                <c:pt idx="129173">
                  <c:v>-97.1679688</c:v>
                </c:pt>
                <c:pt idx="129174">
                  <c:v>-67.0166016</c:v>
                </c:pt>
                <c:pt idx="129175">
                  <c:v>-25.6347656</c:v>
                </c:pt>
                <c:pt idx="129176">
                  <c:v>31.1279297</c:v>
                </c:pt>
                <c:pt idx="129177">
                  <c:v>77.8808594</c:v>
                </c:pt>
                <c:pt idx="129178">
                  <c:v>107.055664</c:v>
                </c:pt>
                <c:pt idx="129179">
                  <c:v>108.154297</c:v>
                </c:pt>
                <c:pt idx="129180">
                  <c:v>77.75878909999996</c:v>
                </c:pt>
                <c:pt idx="129181">
                  <c:v>30.1513672</c:v>
                </c:pt>
                <c:pt idx="129182">
                  <c:v>-25.390625</c:v>
                </c:pt>
                <c:pt idx="129183">
                  <c:v>-75.5615234</c:v>
                </c:pt>
                <c:pt idx="129184">
                  <c:v>-101.074219</c:v>
                </c:pt>
                <c:pt idx="129185">
                  <c:v>-106.323242</c:v>
                </c:pt>
                <c:pt idx="129186">
                  <c:v>-74.3408203</c:v>
                </c:pt>
                <c:pt idx="129187">
                  <c:v>-24.5361328</c:v>
                </c:pt>
                <c:pt idx="129188">
                  <c:v>22.0947266</c:v>
                </c:pt>
                <c:pt idx="129189">
                  <c:v>75.6835938</c:v>
                </c:pt>
                <c:pt idx="129190">
                  <c:v>98.2666016</c:v>
                </c:pt>
                <c:pt idx="129191">
                  <c:v>102.294922</c:v>
                </c:pt>
                <c:pt idx="129192">
                  <c:v>73.1201172</c:v>
                </c:pt>
                <c:pt idx="129193">
                  <c:v>31.8603516</c:v>
                </c:pt>
                <c:pt idx="129194">
                  <c:v>-16.4794922</c:v>
                </c:pt>
                <c:pt idx="129195">
                  <c:v>-70.0683594</c:v>
                </c:pt>
                <c:pt idx="129196">
                  <c:v>-105.957031</c:v>
                </c:pt>
                <c:pt idx="129197">
                  <c:v>-100.952148</c:v>
                </c:pt>
                <c:pt idx="129198">
                  <c:v>-83.8623047</c:v>
                </c:pt>
                <c:pt idx="129199">
                  <c:v>-40.8935547</c:v>
                </c:pt>
                <c:pt idx="129200">
                  <c:v>19.4091797</c:v>
                </c:pt>
                <c:pt idx="129201">
                  <c:v>72.1435547</c:v>
                </c:pt>
                <c:pt idx="129202">
                  <c:v>98.87695309999998</c:v>
                </c:pt>
                <c:pt idx="129203">
                  <c:v>106.201172</c:v>
                </c:pt>
                <c:pt idx="129204">
                  <c:v>83.6181641</c:v>
                </c:pt>
                <c:pt idx="129205">
                  <c:v>44.6777344</c:v>
                </c:pt>
                <c:pt idx="129206">
                  <c:v>-19.8974609</c:v>
                </c:pt>
                <c:pt idx="129207">
                  <c:v>-62.6220703</c:v>
                </c:pt>
                <c:pt idx="129208">
                  <c:v>-94.2382812</c:v>
                </c:pt>
                <c:pt idx="129209">
                  <c:v>-100.708008</c:v>
                </c:pt>
                <c:pt idx="129210">
                  <c:v>-80.32226559999998</c:v>
                </c:pt>
                <c:pt idx="129211">
                  <c:v>-40.5273438</c:v>
                </c:pt>
                <c:pt idx="129212">
                  <c:v>7.44628906</c:v>
                </c:pt>
                <c:pt idx="129213">
                  <c:v>58.59375</c:v>
                </c:pt>
                <c:pt idx="129214">
                  <c:v>95.703125</c:v>
                </c:pt>
                <c:pt idx="129215">
                  <c:v>106.933594</c:v>
                </c:pt>
                <c:pt idx="129216">
                  <c:v>91.9189453</c:v>
                </c:pt>
                <c:pt idx="129217">
                  <c:v>56.640625</c:v>
                </c:pt>
                <c:pt idx="129218">
                  <c:v>-6.347656249999996</c:v>
                </c:pt>
                <c:pt idx="129219">
                  <c:v>-57.8613281</c:v>
                </c:pt>
                <c:pt idx="129220">
                  <c:v>-88.0126953</c:v>
                </c:pt>
                <c:pt idx="129221">
                  <c:v>-109.375</c:v>
                </c:pt>
                <c:pt idx="129222">
                  <c:v>-102.783203</c:v>
                </c:pt>
                <c:pt idx="129223">
                  <c:v>-62.0117188</c:v>
                </c:pt>
                <c:pt idx="129224">
                  <c:v>0.732421875</c:v>
                </c:pt>
                <c:pt idx="129225">
                  <c:v>52.4902344</c:v>
                </c:pt>
                <c:pt idx="129226">
                  <c:v>94.3603516</c:v>
                </c:pt>
                <c:pt idx="129227">
                  <c:v>103.149414</c:v>
                </c:pt>
                <c:pt idx="129228">
                  <c:v>99.60937499999996</c:v>
                </c:pt>
                <c:pt idx="129229">
                  <c:v>59.4482422</c:v>
                </c:pt>
                <c:pt idx="129230">
                  <c:v>5.98144531</c:v>
                </c:pt>
                <c:pt idx="129231">
                  <c:v>-41.2597656</c:v>
                </c:pt>
                <c:pt idx="129232">
                  <c:v>-84.4726562</c:v>
                </c:pt>
                <c:pt idx="129233">
                  <c:v>-102.539062</c:v>
                </c:pt>
                <c:pt idx="129234">
                  <c:v>-92.5292969</c:v>
                </c:pt>
                <c:pt idx="129235">
                  <c:v>-55.2978516</c:v>
                </c:pt>
                <c:pt idx="129236">
                  <c:v>-11.2304688</c:v>
                </c:pt>
                <c:pt idx="129237">
                  <c:v>41.9921875</c:v>
                </c:pt>
                <c:pt idx="129238">
                  <c:v>90.82031249999996</c:v>
                </c:pt>
                <c:pt idx="129239">
                  <c:v>111.450195</c:v>
                </c:pt>
                <c:pt idx="129240">
                  <c:v>100.463867</c:v>
                </c:pt>
                <c:pt idx="129241">
                  <c:v>67.7490234</c:v>
                </c:pt>
                <c:pt idx="129242">
                  <c:v>16.72363279999998</c:v>
                </c:pt>
                <c:pt idx="129243">
                  <c:v>-42.6025391</c:v>
                </c:pt>
                <c:pt idx="129244">
                  <c:v>-80.68847659999993</c:v>
                </c:pt>
                <c:pt idx="129245">
                  <c:v>-106.445312</c:v>
                </c:pt>
                <c:pt idx="129246">
                  <c:v>-100.219727</c:v>
                </c:pt>
                <c:pt idx="129247">
                  <c:v>-69.45800779999998</c:v>
                </c:pt>
                <c:pt idx="129248">
                  <c:v>-19.2871094</c:v>
                </c:pt>
                <c:pt idx="129249">
                  <c:v>37.8417969</c:v>
                </c:pt>
                <c:pt idx="129250">
                  <c:v>82.03125</c:v>
                </c:pt>
                <c:pt idx="129251">
                  <c:v>101.68457</c:v>
                </c:pt>
                <c:pt idx="129252">
                  <c:v>95.3369141</c:v>
                </c:pt>
                <c:pt idx="129253">
                  <c:v>66.8945312</c:v>
                </c:pt>
                <c:pt idx="129254">
                  <c:v>27.8320312</c:v>
                </c:pt>
                <c:pt idx="129255">
                  <c:v>-25.6347656</c:v>
                </c:pt>
                <c:pt idx="129256">
                  <c:v>-76.2939453</c:v>
                </c:pt>
                <c:pt idx="129257">
                  <c:v>-107.421875</c:v>
                </c:pt>
                <c:pt idx="129258">
                  <c:v>-105.834961</c:v>
                </c:pt>
                <c:pt idx="129259">
                  <c:v>-77.39257809999994</c:v>
                </c:pt>
                <c:pt idx="129260">
                  <c:v>-27.34375</c:v>
                </c:pt>
                <c:pt idx="129261">
                  <c:v>31.1279297</c:v>
                </c:pt>
                <c:pt idx="129262">
                  <c:v>79.5898438</c:v>
                </c:pt>
                <c:pt idx="129263">
                  <c:v>108.154297</c:v>
                </c:pt>
                <c:pt idx="129264">
                  <c:v>102.661133</c:v>
                </c:pt>
                <c:pt idx="129265">
                  <c:v>75.31738279999998</c:v>
                </c:pt>
                <c:pt idx="129266">
                  <c:v>32.7148438</c:v>
                </c:pt>
                <c:pt idx="129267">
                  <c:v>-22.5830078</c:v>
                </c:pt>
                <c:pt idx="129268">
                  <c:v>-79.1015625</c:v>
                </c:pt>
                <c:pt idx="129269">
                  <c:v>-103.881836</c:v>
                </c:pt>
                <c:pt idx="129270">
                  <c:v>-107.421875</c:v>
                </c:pt>
                <c:pt idx="129271">
                  <c:v>-87.6464844</c:v>
                </c:pt>
                <c:pt idx="129272">
                  <c:v>-40.1611328</c:v>
                </c:pt>
                <c:pt idx="129273">
                  <c:v>12.4511719</c:v>
                </c:pt>
                <c:pt idx="129274">
                  <c:v>67.38281249999996</c:v>
                </c:pt>
                <c:pt idx="129275">
                  <c:v>96.1914062</c:v>
                </c:pt>
                <c:pt idx="129276">
                  <c:v>103.881836</c:v>
                </c:pt>
                <c:pt idx="129277">
                  <c:v>85.5712891</c:v>
                </c:pt>
                <c:pt idx="129278">
                  <c:v>45.1660156</c:v>
                </c:pt>
                <c:pt idx="129279">
                  <c:v>-14.1601562</c:v>
                </c:pt>
                <c:pt idx="129280">
                  <c:v>-63.2324219</c:v>
                </c:pt>
                <c:pt idx="129281">
                  <c:v>-97.65625</c:v>
                </c:pt>
                <c:pt idx="129282">
                  <c:v>-111.328125</c:v>
                </c:pt>
                <c:pt idx="129283">
                  <c:v>-87.03613279999998</c:v>
                </c:pt>
                <c:pt idx="129284">
                  <c:v>-42.6025391</c:v>
                </c:pt>
                <c:pt idx="129285">
                  <c:v>11.4746094</c:v>
                </c:pt>
                <c:pt idx="129286">
                  <c:v>60.4248047</c:v>
                </c:pt>
                <c:pt idx="129287">
                  <c:v>92.89550779999998</c:v>
                </c:pt>
                <c:pt idx="129288">
                  <c:v>106.933594</c:v>
                </c:pt>
                <c:pt idx="129289">
                  <c:v>87.4023438</c:v>
                </c:pt>
                <c:pt idx="129290">
                  <c:v>57.0068359</c:v>
                </c:pt>
                <c:pt idx="129291">
                  <c:v>2.56347656</c:v>
                </c:pt>
                <c:pt idx="129292">
                  <c:v>-50.4150391</c:v>
                </c:pt>
                <c:pt idx="129293">
                  <c:v>-92.1630859</c:v>
                </c:pt>
                <c:pt idx="129294">
                  <c:v>-103.515625</c:v>
                </c:pt>
                <c:pt idx="129295">
                  <c:v>-88.5009766</c:v>
                </c:pt>
                <c:pt idx="129296">
                  <c:v>-46.3867188</c:v>
                </c:pt>
                <c:pt idx="129297">
                  <c:v>0.122070312</c:v>
                </c:pt>
                <c:pt idx="129298">
                  <c:v>53.2226562</c:v>
                </c:pt>
                <c:pt idx="129299">
                  <c:v>90.6982422</c:v>
                </c:pt>
                <c:pt idx="129300">
                  <c:v>101.5625</c:v>
                </c:pt>
                <c:pt idx="129301">
                  <c:v>84.8388672</c:v>
                </c:pt>
                <c:pt idx="129302">
                  <c:v>56.5185547</c:v>
                </c:pt>
                <c:pt idx="129303">
                  <c:v>9.64355469</c:v>
                </c:pt>
                <c:pt idx="129304">
                  <c:v>-46.875</c:v>
                </c:pt>
                <c:pt idx="129305">
                  <c:v>-96.80175779999998</c:v>
                </c:pt>
                <c:pt idx="129306">
                  <c:v>-108.520508</c:v>
                </c:pt>
                <c:pt idx="129307">
                  <c:v>-95.9472656</c:v>
                </c:pt>
                <c:pt idx="129308">
                  <c:v>-55.1757812</c:v>
                </c:pt>
                <c:pt idx="129309">
                  <c:v>0.122070312</c:v>
                </c:pt>
                <c:pt idx="129310">
                  <c:v>48.4619141</c:v>
                </c:pt>
                <c:pt idx="129311">
                  <c:v>87.6464844</c:v>
                </c:pt>
                <c:pt idx="129312">
                  <c:v>103.027344</c:v>
                </c:pt>
                <c:pt idx="129313">
                  <c:v>96.5576172</c:v>
                </c:pt>
                <c:pt idx="129314">
                  <c:v>55.6640625</c:v>
                </c:pt>
                <c:pt idx="129315">
                  <c:v>6.225585939999994</c:v>
                </c:pt>
                <c:pt idx="129316">
                  <c:v>-44.1894531</c:v>
                </c:pt>
                <c:pt idx="129317">
                  <c:v>-83.12988279999993</c:v>
                </c:pt>
                <c:pt idx="129318">
                  <c:v>-103.759766</c:v>
                </c:pt>
                <c:pt idx="129319">
                  <c:v>-104.858398</c:v>
                </c:pt>
                <c:pt idx="129320">
                  <c:v>-67.38281249999996</c:v>
                </c:pt>
                <c:pt idx="129321">
                  <c:v>-12.6953125</c:v>
                </c:pt>
                <c:pt idx="129322">
                  <c:v>37.3535156</c:v>
                </c:pt>
                <c:pt idx="129323">
                  <c:v>79.22363279999998</c:v>
                </c:pt>
                <c:pt idx="129324">
                  <c:v>107.177734</c:v>
                </c:pt>
                <c:pt idx="129325">
                  <c:v>106.445312</c:v>
                </c:pt>
                <c:pt idx="129326">
                  <c:v>76.4160156</c:v>
                </c:pt>
                <c:pt idx="129327">
                  <c:v>22.4609375</c:v>
                </c:pt>
                <c:pt idx="129328">
                  <c:v>-38.0859375</c:v>
                </c:pt>
                <c:pt idx="129329">
                  <c:v>-87.15820309999998</c:v>
                </c:pt>
                <c:pt idx="129330">
                  <c:v>-98.75488279999998</c:v>
                </c:pt>
                <c:pt idx="129331">
                  <c:v>-103.271484</c:v>
                </c:pt>
                <c:pt idx="129332">
                  <c:v>-72.265625</c:v>
                </c:pt>
                <c:pt idx="129333">
                  <c:v>-23.8037109</c:v>
                </c:pt>
                <c:pt idx="129334">
                  <c:v>30.5175781</c:v>
                </c:pt>
                <c:pt idx="129335">
                  <c:v>65.9179688</c:v>
                </c:pt>
                <c:pt idx="129336">
                  <c:v>96.67968749999996</c:v>
                </c:pt>
                <c:pt idx="129337">
                  <c:v>104.492188</c:v>
                </c:pt>
                <c:pt idx="129338">
                  <c:v>78.9794922</c:v>
                </c:pt>
                <c:pt idx="129339">
                  <c:v>32.3486328</c:v>
                </c:pt>
                <c:pt idx="129340">
                  <c:v>-25.1464844</c:v>
                </c:pt>
                <c:pt idx="129341">
                  <c:v>-78.2470703</c:v>
                </c:pt>
                <c:pt idx="129342">
                  <c:v>-102.539062</c:v>
                </c:pt>
                <c:pt idx="129343">
                  <c:v>-103.881836</c:v>
                </c:pt>
                <c:pt idx="129344">
                  <c:v>-82.03125</c:v>
                </c:pt>
                <c:pt idx="129345">
                  <c:v>-28.6865234</c:v>
                </c:pt>
                <c:pt idx="129346">
                  <c:v>27.9541016</c:v>
                </c:pt>
                <c:pt idx="129347">
                  <c:v>77.5146484</c:v>
                </c:pt>
                <c:pt idx="129348">
                  <c:v>95.4589844</c:v>
                </c:pt>
                <c:pt idx="129349">
                  <c:v>101.806641</c:v>
                </c:pt>
                <c:pt idx="129350">
                  <c:v>75.0732422</c:v>
                </c:pt>
                <c:pt idx="129351">
                  <c:v>28.0761719</c:v>
                </c:pt>
                <c:pt idx="129352">
                  <c:v>-24.7802734</c:v>
                </c:pt>
                <c:pt idx="129353">
                  <c:v>-71.2890625</c:v>
                </c:pt>
                <c:pt idx="129354">
                  <c:v>-91.796875</c:v>
                </c:pt>
                <c:pt idx="129355">
                  <c:v>-108.764648</c:v>
                </c:pt>
                <c:pt idx="129356">
                  <c:v>-86.05957029999998</c:v>
                </c:pt>
                <c:pt idx="129357">
                  <c:v>-44.7998047</c:v>
                </c:pt>
                <c:pt idx="129358">
                  <c:v>12.8173828</c:v>
                </c:pt>
                <c:pt idx="129359">
                  <c:v>62.0117188</c:v>
                </c:pt>
                <c:pt idx="129360">
                  <c:v>101.5625</c:v>
                </c:pt>
                <c:pt idx="129361">
                  <c:v>101.44043</c:v>
                </c:pt>
                <c:pt idx="129362">
                  <c:v>81.5429688</c:v>
                </c:pt>
                <c:pt idx="129363">
                  <c:v>43.8232422</c:v>
                </c:pt>
                <c:pt idx="129364">
                  <c:v>-9.765625</c:v>
                </c:pt>
                <c:pt idx="129365">
                  <c:v>-65.18554690000001</c:v>
                </c:pt>
                <c:pt idx="129366">
                  <c:v>-96.92382809999998</c:v>
                </c:pt>
                <c:pt idx="129367">
                  <c:v>-106.689453</c:v>
                </c:pt>
                <c:pt idx="129368">
                  <c:v>-87.890625</c:v>
                </c:pt>
                <c:pt idx="129369">
                  <c:v>-48.828125</c:v>
                </c:pt>
                <c:pt idx="129370">
                  <c:v>7.69042969</c:v>
                </c:pt>
                <c:pt idx="129371">
                  <c:v>54.93164059999999</c:v>
                </c:pt>
                <c:pt idx="129372">
                  <c:v>94.4824219</c:v>
                </c:pt>
                <c:pt idx="129373">
                  <c:v>103.759766</c:v>
                </c:pt>
                <c:pt idx="129374">
                  <c:v>88.0126953</c:v>
                </c:pt>
                <c:pt idx="129375">
                  <c:v>52.0019531</c:v>
                </c:pt>
                <c:pt idx="129376">
                  <c:v>-2.56347656</c:v>
                </c:pt>
                <c:pt idx="129377">
                  <c:v>-53.9550781</c:v>
                </c:pt>
                <c:pt idx="129378">
                  <c:v>-95.4589844</c:v>
                </c:pt>
                <c:pt idx="129379">
                  <c:v>-109.741211</c:v>
                </c:pt>
                <c:pt idx="129380">
                  <c:v>-94.1162109</c:v>
                </c:pt>
                <c:pt idx="129381">
                  <c:v>-55.2978516</c:v>
                </c:pt>
                <c:pt idx="129382">
                  <c:v>-4.51660156</c:v>
                </c:pt>
                <c:pt idx="129383">
                  <c:v>54.32128909999999</c:v>
                </c:pt>
                <c:pt idx="129384">
                  <c:v>91.796875</c:v>
                </c:pt>
                <c:pt idx="129385">
                  <c:v>97.5341797</c:v>
                </c:pt>
                <c:pt idx="129386">
                  <c:v>92.6513672</c:v>
                </c:pt>
                <c:pt idx="129387">
                  <c:v>63.3544922</c:v>
                </c:pt>
                <c:pt idx="129388">
                  <c:v>13.1835938</c:v>
                </c:pt>
                <c:pt idx="129389">
                  <c:v>-41.8701172</c:v>
                </c:pt>
                <c:pt idx="129390">
                  <c:v>-88.13476559999998</c:v>
                </c:pt>
                <c:pt idx="129391">
                  <c:v>-103.637695</c:v>
                </c:pt>
                <c:pt idx="129392">
                  <c:v>-103.759766</c:v>
                </c:pt>
                <c:pt idx="129393">
                  <c:v>-70.80078119999993</c:v>
                </c:pt>
                <c:pt idx="129394">
                  <c:v>-19.0429688</c:v>
                </c:pt>
                <c:pt idx="129395">
                  <c:v>34.6679688</c:v>
                </c:pt>
                <c:pt idx="129396">
                  <c:v>81.4208984</c:v>
                </c:pt>
                <c:pt idx="129397">
                  <c:v>99.1210938</c:v>
                </c:pt>
                <c:pt idx="129398">
                  <c:v>97.1679688</c:v>
                </c:pt>
                <c:pt idx="129399">
                  <c:v>62.0117188</c:v>
                </c:pt>
                <c:pt idx="129400">
                  <c:v>21.7285156</c:v>
                </c:pt>
                <c:pt idx="129401">
                  <c:v>-34.7900391</c:v>
                </c:pt>
                <c:pt idx="129402">
                  <c:v>-75.8056641</c:v>
                </c:pt>
                <c:pt idx="129403">
                  <c:v>-106.689453</c:v>
                </c:pt>
                <c:pt idx="129404">
                  <c:v>-102.661133</c:v>
                </c:pt>
                <c:pt idx="129405">
                  <c:v>-67.9931641</c:v>
                </c:pt>
                <c:pt idx="129406">
                  <c:v>-19.53125</c:v>
                </c:pt>
                <c:pt idx="129407">
                  <c:v>32.1044922</c:v>
                </c:pt>
                <c:pt idx="129408">
                  <c:v>75.8056641</c:v>
                </c:pt>
                <c:pt idx="129409">
                  <c:v>97.77832029999998</c:v>
                </c:pt>
                <c:pt idx="129410">
                  <c:v>99.60937499999996</c:v>
                </c:pt>
                <c:pt idx="129411">
                  <c:v>75.6835938</c:v>
                </c:pt>
                <c:pt idx="129412">
                  <c:v>32.2265625</c:v>
                </c:pt>
                <c:pt idx="129413">
                  <c:v>-23.0712891</c:v>
                </c:pt>
                <c:pt idx="129414">
                  <c:v>-78.36914059999998</c:v>
                </c:pt>
                <c:pt idx="129415">
                  <c:v>-99.2431641</c:v>
                </c:pt>
                <c:pt idx="129416">
                  <c:v>-107.666016</c:v>
                </c:pt>
                <c:pt idx="129417">
                  <c:v>-77.39257809999994</c:v>
                </c:pt>
                <c:pt idx="129418">
                  <c:v>-34.17968749999999</c:v>
                </c:pt>
                <c:pt idx="129419">
                  <c:v>24.5361328</c:v>
                </c:pt>
                <c:pt idx="129420">
                  <c:v>65.67382809999994</c:v>
                </c:pt>
                <c:pt idx="129421">
                  <c:v>104.858398</c:v>
                </c:pt>
                <c:pt idx="129422">
                  <c:v>108.276367</c:v>
                </c:pt>
                <c:pt idx="129423">
                  <c:v>78.9794922</c:v>
                </c:pt>
                <c:pt idx="129424">
                  <c:v>40.8935547</c:v>
                </c:pt>
                <c:pt idx="129425">
                  <c:v>-13.3056641</c:v>
                </c:pt>
                <c:pt idx="129426">
                  <c:v>-63.5986328</c:v>
                </c:pt>
                <c:pt idx="129427">
                  <c:v>-101.318359</c:v>
                </c:pt>
                <c:pt idx="129428">
                  <c:v>-112.792969</c:v>
                </c:pt>
                <c:pt idx="129429">
                  <c:v>-84.4726562</c:v>
                </c:pt>
                <c:pt idx="129430">
                  <c:v>-36.1328125</c:v>
                </c:pt>
                <c:pt idx="129431">
                  <c:v>20.9960938</c:v>
                </c:pt>
                <c:pt idx="129432">
                  <c:v>66.7724609</c:v>
                </c:pt>
                <c:pt idx="129433">
                  <c:v>98.87695309999998</c:v>
                </c:pt>
                <c:pt idx="129434">
                  <c:v>102.294922</c:v>
                </c:pt>
                <c:pt idx="129435">
                  <c:v>80.9326172</c:v>
                </c:pt>
                <c:pt idx="129436">
                  <c:v>45.8984375</c:v>
                </c:pt>
                <c:pt idx="129437">
                  <c:v>-9.39941406</c:v>
                </c:pt>
                <c:pt idx="129438">
                  <c:v>-66.52832029999998</c:v>
                </c:pt>
                <c:pt idx="129439">
                  <c:v>-99.60937499999996</c:v>
                </c:pt>
                <c:pt idx="129440">
                  <c:v>-103.393555</c:v>
                </c:pt>
                <c:pt idx="129441">
                  <c:v>-84.4726562</c:v>
                </c:pt>
                <c:pt idx="129442">
                  <c:v>-44.6777344</c:v>
                </c:pt>
                <c:pt idx="129443">
                  <c:v>10.6201172</c:v>
                </c:pt>
                <c:pt idx="129444">
                  <c:v>57.7392578</c:v>
                </c:pt>
                <c:pt idx="129445">
                  <c:v>90.08789059999998</c:v>
                </c:pt>
                <c:pt idx="129446">
                  <c:v>107.788086</c:v>
                </c:pt>
                <c:pt idx="129447">
                  <c:v>91.0644531</c:v>
                </c:pt>
                <c:pt idx="129448">
                  <c:v>54.93164059999999</c:v>
                </c:pt>
                <c:pt idx="129449">
                  <c:v>-4.02832031</c:v>
                </c:pt>
                <c:pt idx="129450">
                  <c:v>-56.2744141</c:v>
                </c:pt>
                <c:pt idx="129451">
                  <c:v>-89.9658203</c:v>
                </c:pt>
                <c:pt idx="129452">
                  <c:v>-101.928711</c:v>
                </c:pt>
                <c:pt idx="129453">
                  <c:v>-90.57617190000001</c:v>
                </c:pt>
                <c:pt idx="129454">
                  <c:v>-52.8564453</c:v>
                </c:pt>
                <c:pt idx="129455">
                  <c:v>-0.854492188</c:v>
                </c:pt>
                <c:pt idx="129456">
                  <c:v>48.2177734</c:v>
                </c:pt>
                <c:pt idx="129457">
                  <c:v>79.34570309999998</c:v>
                </c:pt>
                <c:pt idx="129458">
                  <c:v>102.783203</c:v>
                </c:pt>
                <c:pt idx="129459">
                  <c:v>95.703125</c:v>
                </c:pt>
                <c:pt idx="129460">
                  <c:v>60.18066409999999</c:v>
                </c:pt>
                <c:pt idx="129461">
                  <c:v>4.02832031</c:v>
                </c:pt>
                <c:pt idx="129462">
                  <c:v>-46.875</c:v>
                </c:pt>
                <c:pt idx="129463">
                  <c:v>-82.7636719</c:v>
                </c:pt>
                <c:pt idx="129464">
                  <c:v>-98.87695309999998</c:v>
                </c:pt>
                <c:pt idx="129465">
                  <c:v>-95.82519529999998</c:v>
                </c:pt>
                <c:pt idx="129466">
                  <c:v>-61.2792969</c:v>
                </c:pt>
                <c:pt idx="129467">
                  <c:v>-11.71875</c:v>
                </c:pt>
                <c:pt idx="129468">
                  <c:v>34.3017578</c:v>
                </c:pt>
                <c:pt idx="129469">
                  <c:v>81.7871094</c:v>
                </c:pt>
                <c:pt idx="129470">
                  <c:v>107.055664</c:v>
                </c:pt>
                <c:pt idx="129471">
                  <c:v>104.492188</c:v>
                </c:pt>
                <c:pt idx="129472">
                  <c:v>63.5986328</c:v>
                </c:pt>
                <c:pt idx="129473">
                  <c:v>17.8222656</c:v>
                </c:pt>
                <c:pt idx="129474">
                  <c:v>-38.9404297</c:v>
                </c:pt>
                <c:pt idx="129475">
                  <c:v>-79.9560547</c:v>
                </c:pt>
                <c:pt idx="129476">
                  <c:v>-107.177734</c:v>
                </c:pt>
                <c:pt idx="129477">
                  <c:v>-102.783203</c:v>
                </c:pt>
                <c:pt idx="129478">
                  <c:v>-65.0634766</c:v>
                </c:pt>
                <c:pt idx="129479">
                  <c:v>-18.4326172</c:v>
                </c:pt>
                <c:pt idx="129480">
                  <c:v>34.4238281</c:v>
                </c:pt>
                <c:pt idx="129481">
                  <c:v>81.66503909999996</c:v>
                </c:pt>
                <c:pt idx="129482">
                  <c:v>102.172852</c:v>
                </c:pt>
                <c:pt idx="129483">
                  <c:v>104.003906</c:v>
                </c:pt>
                <c:pt idx="129484">
                  <c:v>68.7255859</c:v>
                </c:pt>
                <c:pt idx="129485">
                  <c:v>24.6582031</c:v>
                </c:pt>
                <c:pt idx="129486">
                  <c:v>-31.98242189999997</c:v>
                </c:pt>
                <c:pt idx="129487">
                  <c:v>-81.66503909999996</c:v>
                </c:pt>
                <c:pt idx="129488">
                  <c:v>-103.881836</c:v>
                </c:pt>
                <c:pt idx="129489">
                  <c:v>-100.585938</c:v>
                </c:pt>
                <c:pt idx="129490">
                  <c:v>-74.46289059999998</c:v>
                </c:pt>
                <c:pt idx="129491">
                  <c:v>-31.7382812</c:v>
                </c:pt>
                <c:pt idx="129492">
                  <c:v>26.8554688</c:v>
                </c:pt>
                <c:pt idx="129493">
                  <c:v>73.85253909999996</c:v>
                </c:pt>
                <c:pt idx="129494">
                  <c:v>103.393555</c:v>
                </c:pt>
                <c:pt idx="129495">
                  <c:v>99.2431641</c:v>
                </c:pt>
                <c:pt idx="129496">
                  <c:v>75.5615234</c:v>
                </c:pt>
                <c:pt idx="129497">
                  <c:v>29.7851562</c:v>
                </c:pt>
                <c:pt idx="129498">
                  <c:v>-25.5126953</c:v>
                </c:pt>
                <c:pt idx="129499">
                  <c:v>-73.60839839999993</c:v>
                </c:pt>
                <c:pt idx="129500">
                  <c:v>-101.074219</c:v>
                </c:pt>
                <c:pt idx="129501">
                  <c:v>-103.515625</c:v>
                </c:pt>
                <c:pt idx="129502">
                  <c:v>-75.8056641</c:v>
                </c:pt>
                <c:pt idx="129503">
                  <c:v>-32.4707031</c:v>
                </c:pt>
                <c:pt idx="129504">
                  <c:v>27.0996094</c:v>
                </c:pt>
                <c:pt idx="129505">
                  <c:v>69.33593749999996</c:v>
                </c:pt>
                <c:pt idx="129506">
                  <c:v>98.9990234</c:v>
                </c:pt>
                <c:pt idx="129507">
                  <c:v>100.708008</c:v>
                </c:pt>
                <c:pt idx="129508">
                  <c:v>83.12988279999993</c:v>
                </c:pt>
                <c:pt idx="129509">
                  <c:v>42.4804688</c:v>
                </c:pt>
                <c:pt idx="129510">
                  <c:v>-14.7705078</c:v>
                </c:pt>
                <c:pt idx="129511">
                  <c:v>-68.35937499999996</c:v>
                </c:pt>
                <c:pt idx="129512">
                  <c:v>-94.84863279999998</c:v>
                </c:pt>
                <c:pt idx="129513">
                  <c:v>-106.079102</c:v>
                </c:pt>
                <c:pt idx="129514">
                  <c:v>-87.5244141</c:v>
                </c:pt>
                <c:pt idx="129515">
                  <c:v>-40.2832031</c:v>
                </c:pt>
                <c:pt idx="129516">
                  <c:v>17.7001953</c:v>
                </c:pt>
                <c:pt idx="129517">
                  <c:v>58.7158203</c:v>
                </c:pt>
                <c:pt idx="129518">
                  <c:v>90.57617190000001</c:v>
                </c:pt>
                <c:pt idx="129519">
                  <c:v>104.003906</c:v>
                </c:pt>
                <c:pt idx="129520">
                  <c:v>82.5195312</c:v>
                </c:pt>
                <c:pt idx="129521">
                  <c:v>45.2880859</c:v>
                </c:pt>
                <c:pt idx="129522">
                  <c:v>-5.49316406</c:v>
                </c:pt>
                <c:pt idx="129523">
                  <c:v>-52.3681641</c:v>
                </c:pt>
                <c:pt idx="129524">
                  <c:v>-85.5712891</c:v>
                </c:pt>
                <c:pt idx="129525">
                  <c:v>-97.77832029999998</c:v>
                </c:pt>
                <c:pt idx="129526">
                  <c:v>-87.15820309999998</c:v>
                </c:pt>
                <c:pt idx="129527">
                  <c:v>-47.7294922</c:v>
                </c:pt>
                <c:pt idx="129528">
                  <c:v>-0.732421875</c:v>
                </c:pt>
                <c:pt idx="129529">
                  <c:v>55.6640625</c:v>
                </c:pt>
                <c:pt idx="129530">
                  <c:v>94.4824219</c:v>
                </c:pt>
                <c:pt idx="129531">
                  <c:v>107.910156</c:v>
                </c:pt>
                <c:pt idx="129532">
                  <c:v>94.97070309999998</c:v>
                </c:pt>
                <c:pt idx="129533">
                  <c:v>58.7158203</c:v>
                </c:pt>
                <c:pt idx="129534">
                  <c:v>3.17382812</c:v>
                </c:pt>
                <c:pt idx="129535">
                  <c:v>-53.8330078</c:v>
                </c:pt>
                <c:pt idx="129536">
                  <c:v>-93.01757809999998</c:v>
                </c:pt>
                <c:pt idx="129537">
                  <c:v>-106.933594</c:v>
                </c:pt>
                <c:pt idx="129538">
                  <c:v>-89.2333984</c:v>
                </c:pt>
                <c:pt idx="129539">
                  <c:v>-50.78125</c:v>
                </c:pt>
                <c:pt idx="129540">
                  <c:v>5.12695312</c:v>
                </c:pt>
                <c:pt idx="129541">
                  <c:v>47.6074219</c:v>
                </c:pt>
                <c:pt idx="129542">
                  <c:v>84.5947266</c:v>
                </c:pt>
                <c:pt idx="129543">
                  <c:v>107.177734</c:v>
                </c:pt>
                <c:pt idx="129544">
                  <c:v>99.1210938</c:v>
                </c:pt>
                <c:pt idx="129545">
                  <c:v>64.2089844</c:v>
                </c:pt>
                <c:pt idx="129546">
                  <c:v>7.20214844</c:v>
                </c:pt>
                <c:pt idx="129547">
                  <c:v>-46.3867188</c:v>
                </c:pt>
                <c:pt idx="129548">
                  <c:v>-94.2382812</c:v>
                </c:pt>
                <c:pt idx="129549">
                  <c:v>-108.276367</c:v>
                </c:pt>
                <c:pt idx="129550">
                  <c:v>-93.1396484</c:v>
                </c:pt>
                <c:pt idx="129551">
                  <c:v>-67.62695309999998</c:v>
                </c:pt>
                <c:pt idx="129552">
                  <c:v>-11.5966797</c:v>
                </c:pt>
                <c:pt idx="129553">
                  <c:v>44.3115234</c:v>
                </c:pt>
                <c:pt idx="129554">
                  <c:v>81.9091797</c:v>
                </c:pt>
                <c:pt idx="129555">
                  <c:v>108.764648</c:v>
                </c:pt>
                <c:pt idx="129556">
                  <c:v>104.003906</c:v>
                </c:pt>
                <c:pt idx="129557">
                  <c:v>60.546875</c:v>
                </c:pt>
                <c:pt idx="129558">
                  <c:v>12.3291016</c:v>
                </c:pt>
                <c:pt idx="129559">
                  <c:v>-34.7900391</c:v>
                </c:pt>
                <c:pt idx="129560">
                  <c:v>-82.03125</c:v>
                </c:pt>
                <c:pt idx="129561">
                  <c:v>-102.050781</c:v>
                </c:pt>
                <c:pt idx="129562">
                  <c:v>-99.60937499999996</c:v>
                </c:pt>
                <c:pt idx="129563">
                  <c:v>-64.9414062</c:v>
                </c:pt>
                <c:pt idx="129564">
                  <c:v>-16.6015625</c:v>
                </c:pt>
                <c:pt idx="129565">
                  <c:v>31.1279297</c:v>
                </c:pt>
                <c:pt idx="129566">
                  <c:v>77.8808594</c:v>
                </c:pt>
                <c:pt idx="129567">
                  <c:v>110.595703</c:v>
                </c:pt>
                <c:pt idx="129568">
                  <c:v>104.492188</c:v>
                </c:pt>
                <c:pt idx="129569">
                  <c:v>70.9228516</c:v>
                </c:pt>
                <c:pt idx="129570">
                  <c:v>30.2734375</c:v>
                </c:pt>
                <c:pt idx="129571">
                  <c:v>-34.6679688</c:v>
                </c:pt>
                <c:pt idx="129572">
                  <c:v>-77.63671879999995</c:v>
                </c:pt>
                <c:pt idx="129573">
                  <c:v>-100.341797</c:v>
                </c:pt>
                <c:pt idx="129574">
                  <c:v>-106.445312</c:v>
                </c:pt>
                <c:pt idx="129575">
                  <c:v>-82.15332029999998</c:v>
                </c:pt>
                <c:pt idx="129576">
                  <c:v>-27.7099609</c:v>
                </c:pt>
                <c:pt idx="129577">
                  <c:v>24.90234379999998</c:v>
                </c:pt>
                <c:pt idx="129578">
                  <c:v>75.31738279999998</c:v>
                </c:pt>
                <c:pt idx="129579">
                  <c:v>109.619141</c:v>
                </c:pt>
                <c:pt idx="129580">
                  <c:v>104.125977</c:v>
                </c:pt>
                <c:pt idx="129581">
                  <c:v>85.20507809999994</c:v>
                </c:pt>
                <c:pt idx="129582">
                  <c:v>36.3769531</c:v>
                </c:pt>
                <c:pt idx="129583">
                  <c:v>-24.7802734</c:v>
                </c:pt>
                <c:pt idx="129584">
                  <c:v>-69.7021484</c:v>
                </c:pt>
                <c:pt idx="129585">
                  <c:v>-102.294922</c:v>
                </c:pt>
                <c:pt idx="129586">
                  <c:v>-108.886719</c:v>
                </c:pt>
                <c:pt idx="129587">
                  <c:v>-83.7402344</c:v>
                </c:pt>
                <c:pt idx="129588">
                  <c:v>-32.4707031</c:v>
                </c:pt>
                <c:pt idx="129589">
                  <c:v>16.8457031</c:v>
                </c:pt>
                <c:pt idx="129590">
                  <c:v>60.6689453</c:v>
                </c:pt>
                <c:pt idx="129591">
                  <c:v>97.5341797</c:v>
                </c:pt>
                <c:pt idx="129592">
                  <c:v>109.008789</c:v>
                </c:pt>
                <c:pt idx="129593">
                  <c:v>85.9375</c:v>
                </c:pt>
                <c:pt idx="129594">
                  <c:v>37.2314453</c:v>
                </c:pt>
                <c:pt idx="129595">
                  <c:v>-16.1132812</c:v>
                </c:pt>
                <c:pt idx="129596">
                  <c:v>-62.3779297</c:v>
                </c:pt>
                <c:pt idx="129597">
                  <c:v>-94.4824219</c:v>
                </c:pt>
                <c:pt idx="129598">
                  <c:v>-103.515625</c:v>
                </c:pt>
                <c:pt idx="129599">
                  <c:v>-88.9892578</c:v>
                </c:pt>
                <c:pt idx="129600">
                  <c:v>-50.6591797</c:v>
                </c:pt>
                <c:pt idx="129601">
                  <c:v>3.78417969</c:v>
                </c:pt>
                <c:pt idx="129602">
                  <c:v>48.9501953</c:v>
                </c:pt>
                <c:pt idx="129603">
                  <c:v>87.890625</c:v>
                </c:pt>
                <c:pt idx="129604">
                  <c:v>105.34668</c:v>
                </c:pt>
                <c:pt idx="129605">
                  <c:v>87.03613279999998</c:v>
                </c:pt>
                <c:pt idx="129606">
                  <c:v>42.6025391</c:v>
                </c:pt>
                <c:pt idx="129607">
                  <c:v>-2.44140625</c:v>
                </c:pt>
                <c:pt idx="129608">
                  <c:v>-57.3730469</c:v>
                </c:pt>
                <c:pt idx="129609">
                  <c:v>-95.3369141</c:v>
                </c:pt>
                <c:pt idx="129610">
                  <c:v>-111.816406</c:v>
                </c:pt>
                <c:pt idx="129611">
                  <c:v>-94.7265625</c:v>
                </c:pt>
                <c:pt idx="129612">
                  <c:v>-55.5419922</c:v>
                </c:pt>
                <c:pt idx="129613">
                  <c:v>2.56347656</c:v>
                </c:pt>
                <c:pt idx="129614">
                  <c:v>49.0722656</c:v>
                </c:pt>
                <c:pt idx="129615">
                  <c:v>89.84375</c:v>
                </c:pt>
                <c:pt idx="129616">
                  <c:v>108.642578</c:v>
                </c:pt>
                <c:pt idx="129617">
                  <c:v>98.63281249999996</c:v>
                </c:pt>
                <c:pt idx="129618">
                  <c:v>60.18066409999999</c:v>
                </c:pt>
                <c:pt idx="129619">
                  <c:v>-0.9765625</c:v>
                </c:pt>
                <c:pt idx="129620">
                  <c:v>-49.3164062</c:v>
                </c:pt>
                <c:pt idx="129621">
                  <c:v>-89.2333984</c:v>
                </c:pt>
                <c:pt idx="129622">
                  <c:v>-104.248047</c:v>
                </c:pt>
                <c:pt idx="129623">
                  <c:v>-101.928711</c:v>
                </c:pt>
                <c:pt idx="129624">
                  <c:v>-71.4111328</c:v>
                </c:pt>
                <c:pt idx="129625">
                  <c:v>-10.6201172</c:v>
                </c:pt>
                <c:pt idx="129626">
                  <c:v>38.0859375</c:v>
                </c:pt>
                <c:pt idx="129627">
                  <c:v>81.29882809999998</c:v>
                </c:pt>
                <c:pt idx="129628">
                  <c:v>108.154297</c:v>
                </c:pt>
                <c:pt idx="129629">
                  <c:v>102.294922</c:v>
                </c:pt>
                <c:pt idx="129630">
                  <c:v>65.18554690000001</c:v>
                </c:pt>
                <c:pt idx="129631">
                  <c:v>14.2822266</c:v>
                </c:pt>
                <c:pt idx="129632">
                  <c:v>-37.7197266</c:v>
                </c:pt>
                <c:pt idx="129633">
                  <c:v>-78.4912109</c:v>
                </c:pt>
                <c:pt idx="129634">
                  <c:v>-103.881836</c:v>
                </c:pt>
                <c:pt idx="129635">
                  <c:v>-98.5107422</c:v>
                </c:pt>
                <c:pt idx="129636">
                  <c:v>-70.1904297</c:v>
                </c:pt>
                <c:pt idx="129637">
                  <c:v>-20.0195312</c:v>
                </c:pt>
                <c:pt idx="129638">
                  <c:v>38.9404297</c:v>
                </c:pt>
                <c:pt idx="129639">
                  <c:v>83.12988279999993</c:v>
                </c:pt>
                <c:pt idx="129640">
                  <c:v>98.2666016</c:v>
                </c:pt>
                <c:pt idx="129641">
                  <c:v>91.4306641</c:v>
                </c:pt>
                <c:pt idx="129642">
                  <c:v>64.6972656</c:v>
                </c:pt>
                <c:pt idx="129643">
                  <c:v>20.1416016</c:v>
                </c:pt>
                <c:pt idx="129644">
                  <c:v>-30.5175781</c:v>
                </c:pt>
                <c:pt idx="129645">
                  <c:v>-76.7822266</c:v>
                </c:pt>
                <c:pt idx="129646">
                  <c:v>-97.77832029999998</c:v>
                </c:pt>
                <c:pt idx="129647">
                  <c:v>-98.9990234</c:v>
                </c:pt>
                <c:pt idx="129648">
                  <c:v>-73.1201172</c:v>
                </c:pt>
                <c:pt idx="129649">
                  <c:v>-33.81347659999999</c:v>
                </c:pt>
                <c:pt idx="129650">
                  <c:v>19.1650391</c:v>
                </c:pt>
                <c:pt idx="129651">
                  <c:v>69.9462891</c:v>
                </c:pt>
                <c:pt idx="129652">
                  <c:v>102.050781</c:v>
                </c:pt>
                <c:pt idx="129653">
                  <c:v>102.416992</c:v>
                </c:pt>
                <c:pt idx="129654">
                  <c:v>73.48632809999998</c:v>
                </c:pt>
                <c:pt idx="129655">
                  <c:v>32.9589844</c:v>
                </c:pt>
                <c:pt idx="129656">
                  <c:v>-22.0947266</c:v>
                </c:pt>
                <c:pt idx="129657">
                  <c:v>-71.2890625</c:v>
                </c:pt>
                <c:pt idx="129658">
                  <c:v>-96.67968749999996</c:v>
                </c:pt>
                <c:pt idx="129659">
                  <c:v>-100.830078</c:v>
                </c:pt>
                <c:pt idx="129660">
                  <c:v>-75.4394531</c:v>
                </c:pt>
                <c:pt idx="129661">
                  <c:v>-39.30664059999999</c:v>
                </c:pt>
                <c:pt idx="129662">
                  <c:v>14.6484375</c:v>
                </c:pt>
                <c:pt idx="129663">
                  <c:v>68.9697266</c:v>
                </c:pt>
                <c:pt idx="129664">
                  <c:v>99.4873047</c:v>
                </c:pt>
                <c:pt idx="129665">
                  <c:v>105.834961</c:v>
                </c:pt>
                <c:pt idx="129666">
                  <c:v>83.2519531</c:v>
                </c:pt>
                <c:pt idx="129667">
                  <c:v>37.5976562</c:v>
                </c:pt>
                <c:pt idx="129668">
                  <c:v>-15.5029297</c:v>
                </c:pt>
                <c:pt idx="129669">
                  <c:v>-65.18554690000001</c:v>
                </c:pt>
                <c:pt idx="129670">
                  <c:v>-96.1914062</c:v>
                </c:pt>
                <c:pt idx="129671">
                  <c:v>-103.759766</c:v>
                </c:pt>
                <c:pt idx="129672">
                  <c:v>-80.32226559999998</c:v>
                </c:pt>
                <c:pt idx="129673">
                  <c:v>-40.8935547</c:v>
                </c:pt>
                <c:pt idx="129674">
                  <c:v>13.9160156</c:v>
                </c:pt>
                <c:pt idx="129675">
                  <c:v>62.3779297</c:v>
                </c:pt>
                <c:pt idx="129676">
                  <c:v>99.4873047</c:v>
                </c:pt>
                <c:pt idx="129677">
                  <c:v>102.539062</c:v>
                </c:pt>
                <c:pt idx="129678">
                  <c:v>83.2519531</c:v>
                </c:pt>
                <c:pt idx="129679">
                  <c:v>43.5791016</c:v>
                </c:pt>
                <c:pt idx="129680">
                  <c:v>-8.66699219</c:v>
                </c:pt>
                <c:pt idx="129681">
                  <c:v>-63.5986328</c:v>
                </c:pt>
                <c:pt idx="129682">
                  <c:v>-96.1914062</c:v>
                </c:pt>
                <c:pt idx="129683">
                  <c:v>-106.323242</c:v>
                </c:pt>
                <c:pt idx="129684">
                  <c:v>-83.7402344</c:v>
                </c:pt>
                <c:pt idx="129685">
                  <c:v>-36.8652344</c:v>
                </c:pt>
                <c:pt idx="129686">
                  <c:v>0.854492188</c:v>
                </c:pt>
                <c:pt idx="129687">
                  <c:v>52.3681641</c:v>
                </c:pt>
                <c:pt idx="129688">
                  <c:v>95.82519529999998</c:v>
                </c:pt>
                <c:pt idx="129689">
                  <c:v>110.107422</c:v>
                </c:pt>
                <c:pt idx="129690">
                  <c:v>89.5996094</c:v>
                </c:pt>
                <c:pt idx="129691">
                  <c:v>49.0722656</c:v>
                </c:pt>
                <c:pt idx="129692">
                  <c:v>3.41796875</c:v>
                </c:pt>
                <c:pt idx="129693">
                  <c:v>-49.5605469</c:v>
                </c:pt>
                <c:pt idx="129694">
                  <c:v>-93.75</c:v>
                </c:pt>
                <c:pt idx="129695">
                  <c:v>-103.759766</c:v>
                </c:pt>
                <c:pt idx="129696">
                  <c:v>-95.3369141</c:v>
                </c:pt>
                <c:pt idx="129697">
                  <c:v>-51.5136719</c:v>
                </c:pt>
                <c:pt idx="129698">
                  <c:v>-5.12695312</c:v>
                </c:pt>
                <c:pt idx="129699">
                  <c:v>44.0673828</c:v>
                </c:pt>
                <c:pt idx="129700">
                  <c:v>93.38378909999996</c:v>
                </c:pt>
                <c:pt idx="129701">
                  <c:v>106.323242</c:v>
                </c:pt>
                <c:pt idx="129702">
                  <c:v>100.585938</c:v>
                </c:pt>
                <c:pt idx="129703">
                  <c:v>59.3261719</c:v>
                </c:pt>
                <c:pt idx="129704">
                  <c:v>13.3056641</c:v>
                </c:pt>
                <c:pt idx="129705">
                  <c:v>-40.6494141</c:v>
                </c:pt>
                <c:pt idx="129706">
                  <c:v>-81.17675779999993</c:v>
                </c:pt>
                <c:pt idx="129707">
                  <c:v>-103.515625</c:v>
                </c:pt>
                <c:pt idx="129708">
                  <c:v>-93.87207029999993</c:v>
                </c:pt>
                <c:pt idx="129709">
                  <c:v>-58.9599609</c:v>
                </c:pt>
                <c:pt idx="129710">
                  <c:v>-15.1367188</c:v>
                </c:pt>
                <c:pt idx="129711">
                  <c:v>34.17968749999999</c:v>
                </c:pt>
                <c:pt idx="129712">
                  <c:v>76.17187499999996</c:v>
                </c:pt>
                <c:pt idx="129713">
                  <c:v>102.050781</c:v>
                </c:pt>
                <c:pt idx="129714">
                  <c:v>100.341797</c:v>
                </c:pt>
                <c:pt idx="129715">
                  <c:v>63.1103516</c:v>
                </c:pt>
                <c:pt idx="129716">
                  <c:v>15.625</c:v>
                </c:pt>
                <c:pt idx="129717">
                  <c:v>-36.1328125</c:v>
                </c:pt>
                <c:pt idx="129718">
                  <c:v>-85.08300779999998</c:v>
                </c:pt>
                <c:pt idx="129719">
                  <c:v>-103.149414</c:v>
                </c:pt>
                <c:pt idx="129720">
                  <c:v>-95.703125</c:v>
                </c:pt>
                <c:pt idx="129721">
                  <c:v>-68.2373047</c:v>
                </c:pt>
                <c:pt idx="129722">
                  <c:v>-18.9208984</c:v>
                </c:pt>
                <c:pt idx="129723">
                  <c:v>30.1513672</c:v>
                </c:pt>
                <c:pt idx="129724">
                  <c:v>80.2001953</c:v>
                </c:pt>
                <c:pt idx="129725">
                  <c:v>104.003906</c:v>
                </c:pt>
                <c:pt idx="129726">
                  <c:v>96.92382809999998</c:v>
                </c:pt>
                <c:pt idx="129727">
                  <c:v>75.19531249999996</c:v>
                </c:pt>
                <c:pt idx="129728">
                  <c:v>25.0244141</c:v>
                </c:pt>
                <c:pt idx="129729">
                  <c:v>-33.9355469</c:v>
                </c:pt>
                <c:pt idx="129730">
                  <c:v>-72.265625</c:v>
                </c:pt>
                <c:pt idx="129731">
                  <c:v>-101.5625</c:v>
                </c:pt>
                <c:pt idx="129732">
                  <c:v>-94.97070309999998</c:v>
                </c:pt>
                <c:pt idx="129733">
                  <c:v>-75.31738279999998</c:v>
                </c:pt>
                <c:pt idx="129734">
                  <c:v>-33.0810547</c:v>
                </c:pt>
                <c:pt idx="129735">
                  <c:v>14.2822266</c:v>
                </c:pt>
                <c:pt idx="129736">
                  <c:v>71.6552734</c:v>
                </c:pt>
                <c:pt idx="129737">
                  <c:v>100.341797</c:v>
                </c:pt>
                <c:pt idx="129738">
                  <c:v>101.074219</c:v>
                </c:pt>
                <c:pt idx="129739">
                  <c:v>73.7304688</c:v>
                </c:pt>
                <c:pt idx="129740">
                  <c:v>29.5410156</c:v>
                </c:pt>
                <c:pt idx="129741">
                  <c:v>-20.1416016</c:v>
                </c:pt>
                <c:pt idx="129742">
                  <c:v>-69.58007809999994</c:v>
                </c:pt>
                <c:pt idx="129743">
                  <c:v>-103.881836</c:v>
                </c:pt>
                <c:pt idx="129744">
                  <c:v>-102.783203</c:v>
                </c:pt>
                <c:pt idx="129745">
                  <c:v>-77.39257809999994</c:v>
                </c:pt>
                <c:pt idx="129746">
                  <c:v>-36.8652344</c:v>
                </c:pt>
                <c:pt idx="129747">
                  <c:v>12.6953125</c:v>
                </c:pt>
                <c:pt idx="129748">
                  <c:v>58.2275391</c:v>
                </c:pt>
                <c:pt idx="129749">
                  <c:v>87.03613279999998</c:v>
                </c:pt>
                <c:pt idx="129750">
                  <c:v>101.5625</c:v>
                </c:pt>
                <c:pt idx="129751">
                  <c:v>85.8154297</c:v>
                </c:pt>
                <c:pt idx="129752">
                  <c:v>39.1845703</c:v>
                </c:pt>
                <c:pt idx="129753">
                  <c:v>-12.3291016</c:v>
                </c:pt>
                <c:pt idx="129754">
                  <c:v>-60.0585938</c:v>
                </c:pt>
                <c:pt idx="129755">
                  <c:v>-91.9189453</c:v>
                </c:pt>
                <c:pt idx="129756">
                  <c:v>-108.398438</c:v>
                </c:pt>
                <c:pt idx="129757">
                  <c:v>-93.2617188</c:v>
                </c:pt>
                <c:pt idx="129758">
                  <c:v>-39.6728516</c:v>
                </c:pt>
                <c:pt idx="129759">
                  <c:v>14.4042969</c:v>
                </c:pt>
                <c:pt idx="129760">
                  <c:v>59.3261719</c:v>
                </c:pt>
                <c:pt idx="129761">
                  <c:v>96.4355469</c:v>
                </c:pt>
                <c:pt idx="129762">
                  <c:v>104.492188</c:v>
                </c:pt>
                <c:pt idx="129763">
                  <c:v>90.57617190000001</c:v>
                </c:pt>
                <c:pt idx="129764">
                  <c:v>50.6591797</c:v>
                </c:pt>
                <c:pt idx="129765">
                  <c:v>-2.31933594</c:v>
                </c:pt>
                <c:pt idx="129766">
                  <c:v>-53.2226562</c:v>
                </c:pt>
                <c:pt idx="129767">
                  <c:v>-91.55273440000001</c:v>
                </c:pt>
                <c:pt idx="129768">
                  <c:v>-98.9990234</c:v>
                </c:pt>
                <c:pt idx="129769">
                  <c:v>-89.2333984</c:v>
                </c:pt>
                <c:pt idx="129770">
                  <c:v>-51.2695312</c:v>
                </c:pt>
                <c:pt idx="129771">
                  <c:v>-1.46484375</c:v>
                </c:pt>
                <c:pt idx="129772">
                  <c:v>53.8330078</c:v>
                </c:pt>
                <c:pt idx="129773">
                  <c:v>97.2900391</c:v>
                </c:pt>
                <c:pt idx="129774">
                  <c:v>103.027344</c:v>
                </c:pt>
                <c:pt idx="129775">
                  <c:v>91.3085938</c:v>
                </c:pt>
                <c:pt idx="129776">
                  <c:v>55.5419922</c:v>
                </c:pt>
                <c:pt idx="129777">
                  <c:v>8.66699219</c:v>
                </c:pt>
                <c:pt idx="129778">
                  <c:v>-45.2880859</c:v>
                </c:pt>
                <c:pt idx="129779">
                  <c:v>-79.9560547</c:v>
                </c:pt>
                <c:pt idx="129780">
                  <c:v>-107.177734</c:v>
                </c:pt>
                <c:pt idx="129781">
                  <c:v>-95.3369141</c:v>
                </c:pt>
                <c:pt idx="129782">
                  <c:v>-54.93164059999999</c:v>
                </c:pt>
                <c:pt idx="129783">
                  <c:v>-4.76074219</c:v>
                </c:pt>
                <c:pt idx="129784">
                  <c:v>46.1425781</c:v>
                </c:pt>
                <c:pt idx="129785">
                  <c:v>83.0078125</c:v>
                </c:pt>
                <c:pt idx="129786">
                  <c:v>104.370117</c:v>
                </c:pt>
                <c:pt idx="129787">
                  <c:v>99.3652344</c:v>
                </c:pt>
                <c:pt idx="129788">
                  <c:v>67.13867190000001</c:v>
                </c:pt>
                <c:pt idx="129789">
                  <c:v>18.6767578</c:v>
                </c:pt>
                <c:pt idx="129790">
                  <c:v>-41.9921875</c:v>
                </c:pt>
                <c:pt idx="129791">
                  <c:v>-87.6464844</c:v>
                </c:pt>
                <c:pt idx="129792">
                  <c:v>-109.49707</c:v>
                </c:pt>
                <c:pt idx="129793">
                  <c:v>-99.60937499999996</c:v>
                </c:pt>
                <c:pt idx="129794">
                  <c:v>-69.45800779999998</c:v>
                </c:pt>
                <c:pt idx="129795">
                  <c:v>-23.1933594</c:v>
                </c:pt>
                <c:pt idx="129796">
                  <c:v>38.0859375</c:v>
                </c:pt>
                <c:pt idx="129797">
                  <c:v>81.7871094</c:v>
                </c:pt>
                <c:pt idx="129798">
                  <c:v>95.4589844</c:v>
                </c:pt>
                <c:pt idx="129799">
                  <c:v>100.463867</c:v>
                </c:pt>
                <c:pt idx="129800">
                  <c:v>77.27050779999998</c:v>
                </c:pt>
                <c:pt idx="129801">
                  <c:v>24.5361328</c:v>
                </c:pt>
                <c:pt idx="129802">
                  <c:v>-25.5126953</c:v>
                </c:pt>
                <c:pt idx="129803">
                  <c:v>-77.8808594</c:v>
                </c:pt>
                <c:pt idx="129804">
                  <c:v>-108.154297</c:v>
                </c:pt>
                <c:pt idx="129805">
                  <c:v>-101.5625</c:v>
                </c:pt>
                <c:pt idx="129806">
                  <c:v>-72.87597659999993</c:v>
                </c:pt>
                <c:pt idx="129807">
                  <c:v>-27.0996094</c:v>
                </c:pt>
                <c:pt idx="129808">
                  <c:v>33.6914062</c:v>
                </c:pt>
                <c:pt idx="129809">
                  <c:v>80.078125</c:v>
                </c:pt>
                <c:pt idx="129810">
                  <c:v>107.421875</c:v>
                </c:pt>
                <c:pt idx="129811">
                  <c:v>99.1210938</c:v>
                </c:pt>
                <c:pt idx="129812">
                  <c:v>75.6835938</c:v>
                </c:pt>
                <c:pt idx="129813">
                  <c:v>32.1044922</c:v>
                </c:pt>
                <c:pt idx="129814">
                  <c:v>-24.6582031</c:v>
                </c:pt>
                <c:pt idx="129815">
                  <c:v>-75.31738279999998</c:v>
                </c:pt>
                <c:pt idx="129816">
                  <c:v>-102.172852</c:v>
                </c:pt>
                <c:pt idx="129817">
                  <c:v>-108.154297</c:v>
                </c:pt>
                <c:pt idx="129818">
                  <c:v>-78.0029297</c:v>
                </c:pt>
                <c:pt idx="129819">
                  <c:v>-32.3486328</c:v>
                </c:pt>
                <c:pt idx="129820">
                  <c:v>15.3808594</c:v>
                </c:pt>
                <c:pt idx="129821">
                  <c:v>66.65039059999994</c:v>
                </c:pt>
                <c:pt idx="129822">
                  <c:v>92.4072266</c:v>
                </c:pt>
                <c:pt idx="129823">
                  <c:v>100.830078</c:v>
                </c:pt>
                <c:pt idx="129824">
                  <c:v>86.3037109</c:v>
                </c:pt>
                <c:pt idx="129825">
                  <c:v>48.4619141</c:v>
                </c:pt>
                <c:pt idx="129826">
                  <c:v>-21.2402344</c:v>
                </c:pt>
                <c:pt idx="129827">
                  <c:v>-68.4814453</c:v>
                </c:pt>
                <c:pt idx="129828">
                  <c:v>-102.661133</c:v>
                </c:pt>
                <c:pt idx="129829">
                  <c:v>-106.689453</c:v>
                </c:pt>
                <c:pt idx="129830">
                  <c:v>-80.9326172</c:v>
                </c:pt>
                <c:pt idx="129831">
                  <c:v>-48.0957031</c:v>
                </c:pt>
                <c:pt idx="129832">
                  <c:v>13.3056641</c:v>
                </c:pt>
                <c:pt idx="129833">
                  <c:v>66.7724609</c:v>
                </c:pt>
                <c:pt idx="129834">
                  <c:v>94.84863279999998</c:v>
                </c:pt>
                <c:pt idx="129835">
                  <c:v>100.341797</c:v>
                </c:pt>
                <c:pt idx="129836">
                  <c:v>84.22851559999998</c:v>
                </c:pt>
                <c:pt idx="129837">
                  <c:v>50.2929688</c:v>
                </c:pt>
                <c:pt idx="129838">
                  <c:v>-3.78417969</c:v>
                </c:pt>
                <c:pt idx="129839">
                  <c:v>-52.8564453</c:v>
                </c:pt>
                <c:pt idx="129840">
                  <c:v>-86.42578119999993</c:v>
                </c:pt>
                <c:pt idx="129841">
                  <c:v>-107.055664</c:v>
                </c:pt>
                <c:pt idx="129842">
                  <c:v>-95.3369141</c:v>
                </c:pt>
                <c:pt idx="129843">
                  <c:v>-52.8564453</c:v>
                </c:pt>
                <c:pt idx="129844">
                  <c:v>0.0</c:v>
                </c:pt>
                <c:pt idx="129845">
                  <c:v>50.78125</c:v>
                </c:pt>
                <c:pt idx="129846">
                  <c:v>93.01757809999998</c:v>
                </c:pt>
                <c:pt idx="129847">
                  <c:v>102.783203</c:v>
                </c:pt>
                <c:pt idx="129848">
                  <c:v>85.4492188</c:v>
                </c:pt>
                <c:pt idx="129849">
                  <c:v>55.0537109</c:v>
                </c:pt>
                <c:pt idx="129850">
                  <c:v>1.953125</c:v>
                </c:pt>
                <c:pt idx="129851">
                  <c:v>-54.0771484</c:v>
                </c:pt>
                <c:pt idx="129852">
                  <c:v>-90.57617190000001</c:v>
                </c:pt>
                <c:pt idx="129853">
                  <c:v>-104.736328</c:v>
                </c:pt>
                <c:pt idx="129854">
                  <c:v>-96.1914062</c:v>
                </c:pt>
                <c:pt idx="129855">
                  <c:v>-57.7392578</c:v>
                </c:pt>
                <c:pt idx="129856">
                  <c:v>0.732421875</c:v>
                </c:pt>
                <c:pt idx="129857">
                  <c:v>48.3398438</c:v>
                </c:pt>
                <c:pt idx="129858">
                  <c:v>91.0644531</c:v>
                </c:pt>
                <c:pt idx="129859">
                  <c:v>106.079102</c:v>
                </c:pt>
                <c:pt idx="129860">
                  <c:v>94.3603516</c:v>
                </c:pt>
                <c:pt idx="129861">
                  <c:v>59.9365234</c:v>
                </c:pt>
                <c:pt idx="129862">
                  <c:v>9.52148438</c:v>
                </c:pt>
                <c:pt idx="129863">
                  <c:v>-40.4052734</c:v>
                </c:pt>
                <c:pt idx="129864">
                  <c:v>-88.62304690000001</c:v>
                </c:pt>
                <c:pt idx="129865">
                  <c:v>-106.811523</c:v>
                </c:pt>
                <c:pt idx="129866">
                  <c:v>-94.1162109</c:v>
                </c:pt>
                <c:pt idx="129867">
                  <c:v>-61.7675781</c:v>
                </c:pt>
                <c:pt idx="129868">
                  <c:v>-7.44628906</c:v>
                </c:pt>
                <c:pt idx="129869">
                  <c:v>33.44726559999999</c:v>
                </c:pt>
                <c:pt idx="129870">
                  <c:v>84.10644529999998</c:v>
                </c:pt>
                <c:pt idx="129871">
                  <c:v>112.304688</c:v>
                </c:pt>
                <c:pt idx="129872">
                  <c:v>98.87695309999998</c:v>
                </c:pt>
                <c:pt idx="129873">
                  <c:v>63.2324219</c:v>
                </c:pt>
                <c:pt idx="129874">
                  <c:v>22.8271484</c:v>
                </c:pt>
                <c:pt idx="129875">
                  <c:v>-33.44726559999999</c:v>
                </c:pt>
                <c:pt idx="129876">
                  <c:v>-80.8105469</c:v>
                </c:pt>
                <c:pt idx="129877">
                  <c:v>-108.642578</c:v>
                </c:pt>
                <c:pt idx="129878">
                  <c:v>-101.5625</c:v>
                </c:pt>
                <c:pt idx="129879">
                  <c:v>-69.9462891</c:v>
                </c:pt>
                <c:pt idx="129880">
                  <c:v>-21.9726562</c:v>
                </c:pt>
                <c:pt idx="129881">
                  <c:v>35.6445312</c:v>
                </c:pt>
                <c:pt idx="129882">
                  <c:v>79.4677734</c:v>
                </c:pt>
                <c:pt idx="129883">
                  <c:v>100.219727</c:v>
                </c:pt>
                <c:pt idx="129884">
                  <c:v>100.585938</c:v>
                </c:pt>
                <c:pt idx="129885">
                  <c:v>75.19531249999996</c:v>
                </c:pt>
                <c:pt idx="129886">
                  <c:v>26.0009766</c:v>
                </c:pt>
                <c:pt idx="129887">
                  <c:v>-29.5410156</c:v>
                </c:pt>
                <c:pt idx="129888">
                  <c:v>-74.3408203</c:v>
                </c:pt>
                <c:pt idx="129889">
                  <c:v>-102.294922</c:v>
                </c:pt>
                <c:pt idx="129890">
                  <c:v>-103.515625</c:v>
                </c:pt>
                <c:pt idx="129891">
                  <c:v>-77.5146484</c:v>
                </c:pt>
                <c:pt idx="129892">
                  <c:v>-29.296875</c:v>
                </c:pt>
                <c:pt idx="129893">
                  <c:v>21.1181641</c:v>
                </c:pt>
                <c:pt idx="129894">
                  <c:v>63.9648438</c:v>
                </c:pt>
                <c:pt idx="129895">
                  <c:v>90.57617190000001</c:v>
                </c:pt>
                <c:pt idx="129896">
                  <c:v>97.0458984</c:v>
                </c:pt>
                <c:pt idx="129897">
                  <c:v>81.17675779999993</c:v>
                </c:pt>
                <c:pt idx="129898">
                  <c:v>33.9355469</c:v>
                </c:pt>
                <c:pt idx="129899">
                  <c:v>-23.5595703</c:v>
                </c:pt>
                <c:pt idx="129900">
                  <c:v>-64.0869141</c:v>
                </c:pt>
                <c:pt idx="129901">
                  <c:v>-99.2431641</c:v>
                </c:pt>
                <c:pt idx="129902">
                  <c:v>-104.492188</c:v>
                </c:pt>
                <c:pt idx="129903">
                  <c:v>-79.8339844</c:v>
                </c:pt>
                <c:pt idx="129904">
                  <c:v>-37.2314453</c:v>
                </c:pt>
                <c:pt idx="129905">
                  <c:v>19.7753906</c:v>
                </c:pt>
                <c:pt idx="129906">
                  <c:v>66.8945312</c:v>
                </c:pt>
                <c:pt idx="129907">
                  <c:v>96.0693359</c:v>
                </c:pt>
                <c:pt idx="129908">
                  <c:v>103.515625</c:v>
                </c:pt>
                <c:pt idx="129909">
                  <c:v>86.7919922</c:v>
                </c:pt>
                <c:pt idx="129910">
                  <c:v>40.4052734</c:v>
                </c:pt>
                <c:pt idx="129911">
                  <c:v>-10.9863281</c:v>
                </c:pt>
                <c:pt idx="129912">
                  <c:v>-61.6455078</c:v>
                </c:pt>
                <c:pt idx="129913">
                  <c:v>-95.0927734</c:v>
                </c:pt>
                <c:pt idx="129914">
                  <c:v>-105.224609</c:v>
                </c:pt>
                <c:pt idx="129915">
                  <c:v>-89.2333984</c:v>
                </c:pt>
                <c:pt idx="129916">
                  <c:v>-48.828125</c:v>
                </c:pt>
                <c:pt idx="129917">
                  <c:v>2.56347656</c:v>
                </c:pt>
                <c:pt idx="129918">
                  <c:v>61.0351562</c:v>
                </c:pt>
                <c:pt idx="129919">
                  <c:v>101.5625</c:v>
                </c:pt>
                <c:pt idx="129920">
                  <c:v>103.027344</c:v>
                </c:pt>
                <c:pt idx="129921">
                  <c:v>94.7265625</c:v>
                </c:pt>
                <c:pt idx="129922">
                  <c:v>45.0439453</c:v>
                </c:pt>
                <c:pt idx="129923">
                  <c:v>-6.59179688</c:v>
                </c:pt>
                <c:pt idx="129924">
                  <c:v>-56.640625</c:v>
                </c:pt>
                <c:pt idx="129925">
                  <c:v>-91.3085938</c:v>
                </c:pt>
                <c:pt idx="129926">
                  <c:v>-103.637695</c:v>
                </c:pt>
                <c:pt idx="129927">
                  <c:v>-89.11132809999998</c:v>
                </c:pt>
                <c:pt idx="129928">
                  <c:v>-55.6640625</c:v>
                </c:pt>
                <c:pt idx="129929">
                  <c:v>2.31933594</c:v>
                </c:pt>
                <c:pt idx="129930">
                  <c:v>54.32128909999999</c:v>
                </c:pt>
                <c:pt idx="129931">
                  <c:v>86.5478516</c:v>
                </c:pt>
                <c:pt idx="129932">
                  <c:v>98.5107422</c:v>
                </c:pt>
                <c:pt idx="129933">
                  <c:v>92.2851562</c:v>
                </c:pt>
                <c:pt idx="129934">
                  <c:v>52.3681641</c:v>
                </c:pt>
                <c:pt idx="129935">
                  <c:v>1.34277344</c:v>
                </c:pt>
                <c:pt idx="129936">
                  <c:v>-46.6308594</c:v>
                </c:pt>
                <c:pt idx="129937">
                  <c:v>-90.33203119999993</c:v>
                </c:pt>
                <c:pt idx="129938">
                  <c:v>-107.177734</c:v>
                </c:pt>
                <c:pt idx="129939">
                  <c:v>-97.77832029999998</c:v>
                </c:pt>
                <c:pt idx="129940">
                  <c:v>-59.4482422</c:v>
                </c:pt>
                <c:pt idx="129941">
                  <c:v>-12.6953125</c:v>
                </c:pt>
                <c:pt idx="129942">
                  <c:v>44.4335938</c:v>
                </c:pt>
                <c:pt idx="129943">
                  <c:v>83.7402344</c:v>
                </c:pt>
                <c:pt idx="129944">
                  <c:v>104.980469</c:v>
                </c:pt>
                <c:pt idx="129945">
                  <c:v>93.6279297</c:v>
                </c:pt>
                <c:pt idx="129946">
                  <c:v>62.5</c:v>
                </c:pt>
                <c:pt idx="129947">
                  <c:v>11.1083984</c:v>
                </c:pt>
                <c:pt idx="129948">
                  <c:v>-34.9121094</c:v>
                </c:pt>
                <c:pt idx="129949">
                  <c:v>-85.20507809999994</c:v>
                </c:pt>
                <c:pt idx="129950">
                  <c:v>-104.370117</c:v>
                </c:pt>
                <c:pt idx="129951">
                  <c:v>-100.219727</c:v>
                </c:pt>
                <c:pt idx="129952">
                  <c:v>-65.4296875</c:v>
                </c:pt>
                <c:pt idx="129953">
                  <c:v>-25.7568359</c:v>
                </c:pt>
                <c:pt idx="129954">
                  <c:v>31.6162109</c:v>
                </c:pt>
                <c:pt idx="129955">
                  <c:v>80.4443359</c:v>
                </c:pt>
                <c:pt idx="129956">
                  <c:v>103.881836</c:v>
                </c:pt>
                <c:pt idx="129957">
                  <c:v>97.90039059999998</c:v>
                </c:pt>
                <c:pt idx="129958">
                  <c:v>76.4160156</c:v>
                </c:pt>
                <c:pt idx="129959">
                  <c:v>26.9775391</c:v>
                </c:pt>
                <c:pt idx="129960">
                  <c:v>-31.7382812</c:v>
                </c:pt>
                <c:pt idx="129961">
                  <c:v>-73.48632809999998</c:v>
                </c:pt>
                <c:pt idx="129962">
                  <c:v>-104.614258</c:v>
                </c:pt>
                <c:pt idx="129963">
                  <c:v>-106.445312</c:v>
                </c:pt>
                <c:pt idx="129964">
                  <c:v>-77.14843749999996</c:v>
                </c:pt>
                <c:pt idx="129965">
                  <c:v>-31.0058594</c:v>
                </c:pt>
                <c:pt idx="129966">
                  <c:v>31.8603516</c:v>
                </c:pt>
                <c:pt idx="129967">
                  <c:v>70.80078119999993</c:v>
                </c:pt>
                <c:pt idx="129968">
                  <c:v>98.0224609</c:v>
                </c:pt>
                <c:pt idx="129969">
                  <c:v>97.4121094</c:v>
                </c:pt>
                <c:pt idx="129970">
                  <c:v>77.27050779999998</c:v>
                </c:pt>
                <c:pt idx="129971">
                  <c:v>30.5175781</c:v>
                </c:pt>
                <c:pt idx="129972">
                  <c:v>-23.1933594</c:v>
                </c:pt>
                <c:pt idx="129973">
                  <c:v>-69.2138672</c:v>
                </c:pt>
                <c:pt idx="129974">
                  <c:v>-98.75488279999998</c:v>
                </c:pt>
                <c:pt idx="129975">
                  <c:v>-106.079102</c:v>
                </c:pt>
                <c:pt idx="129976">
                  <c:v>-81.66503909999996</c:v>
                </c:pt>
                <c:pt idx="129977">
                  <c:v>-34.17968749999999</c:v>
                </c:pt>
                <c:pt idx="129978">
                  <c:v>16.1132812</c:v>
                </c:pt>
                <c:pt idx="129979">
                  <c:v>62.9882812</c:v>
                </c:pt>
                <c:pt idx="129980">
                  <c:v>98.38867190000001</c:v>
                </c:pt>
                <c:pt idx="129981">
                  <c:v>104.125977</c:v>
                </c:pt>
                <c:pt idx="129982">
                  <c:v>83.6181641</c:v>
                </c:pt>
                <c:pt idx="129983">
                  <c:v>40.0390625</c:v>
                </c:pt>
                <c:pt idx="129984">
                  <c:v>-16.3574219</c:v>
                </c:pt>
                <c:pt idx="129985">
                  <c:v>-59.5703125</c:v>
                </c:pt>
                <c:pt idx="129986">
                  <c:v>-95.3369141</c:v>
                </c:pt>
                <c:pt idx="129987">
                  <c:v>-101.928711</c:v>
                </c:pt>
                <c:pt idx="129988">
                  <c:v>-87.15820309999998</c:v>
                </c:pt>
                <c:pt idx="129989">
                  <c:v>-40.1611328</c:v>
                </c:pt>
                <c:pt idx="129990">
                  <c:v>11.4746094</c:v>
                </c:pt>
                <c:pt idx="129991">
                  <c:v>62.3779297</c:v>
                </c:pt>
                <c:pt idx="129992">
                  <c:v>93.87207029999993</c:v>
                </c:pt>
                <c:pt idx="129993">
                  <c:v>106.933594</c:v>
                </c:pt>
                <c:pt idx="129994">
                  <c:v>89.7216797</c:v>
                </c:pt>
                <c:pt idx="129995">
                  <c:v>50.4150391</c:v>
                </c:pt>
                <c:pt idx="129996">
                  <c:v>-5.98144531</c:v>
                </c:pt>
                <c:pt idx="129997">
                  <c:v>-50.0488281</c:v>
                </c:pt>
                <c:pt idx="129998">
                  <c:v>-87.890625</c:v>
                </c:pt>
                <c:pt idx="129999">
                  <c:v>-102.172852</c:v>
                </c:pt>
                <c:pt idx="130000">
                  <c:v>-90.57617190000001</c:v>
                </c:pt>
                <c:pt idx="130001">
                  <c:v>-52.9785156</c:v>
                </c:pt>
                <c:pt idx="130002">
                  <c:v>5.24902344</c:v>
                </c:pt>
                <c:pt idx="130003">
                  <c:v>58.83789059999999</c:v>
                </c:pt>
                <c:pt idx="130004">
                  <c:v>84.7167969</c:v>
                </c:pt>
                <c:pt idx="130005">
                  <c:v>106.201172</c:v>
                </c:pt>
                <c:pt idx="130006">
                  <c:v>93.87207029999993</c:v>
                </c:pt>
                <c:pt idx="130007">
                  <c:v>56.3964844</c:v>
                </c:pt>
                <c:pt idx="130008">
                  <c:v>5.859375</c:v>
                </c:pt>
                <c:pt idx="130009">
                  <c:v>-51.0253906</c:v>
                </c:pt>
                <c:pt idx="130010">
                  <c:v>-91.1865234</c:v>
                </c:pt>
                <c:pt idx="130011">
                  <c:v>-109.375</c:v>
                </c:pt>
                <c:pt idx="130012">
                  <c:v>-97.65625</c:v>
                </c:pt>
                <c:pt idx="130013">
                  <c:v>-56.0302734</c:v>
                </c:pt>
                <c:pt idx="130014">
                  <c:v>-7.44628906</c:v>
                </c:pt>
                <c:pt idx="130015">
                  <c:v>48.7060547</c:v>
                </c:pt>
                <c:pt idx="130016">
                  <c:v>92.0410156</c:v>
                </c:pt>
                <c:pt idx="130017">
                  <c:v>108.764648</c:v>
                </c:pt>
                <c:pt idx="130018">
                  <c:v>96.67968749999996</c:v>
                </c:pt>
                <c:pt idx="130019">
                  <c:v>64.3310547</c:v>
                </c:pt>
                <c:pt idx="130020">
                  <c:v>11.2304688</c:v>
                </c:pt>
                <c:pt idx="130021">
                  <c:v>-43.5791016</c:v>
                </c:pt>
                <c:pt idx="130022">
                  <c:v>-85.5712891</c:v>
                </c:pt>
                <c:pt idx="130023">
                  <c:v>-104.614258</c:v>
                </c:pt>
                <c:pt idx="130024">
                  <c:v>-97.2900391</c:v>
                </c:pt>
                <c:pt idx="130025">
                  <c:v>-63.5986328</c:v>
                </c:pt>
                <c:pt idx="130026">
                  <c:v>-9.155273439999998</c:v>
                </c:pt>
                <c:pt idx="130027">
                  <c:v>46.1425781</c:v>
                </c:pt>
                <c:pt idx="130028">
                  <c:v>79.5898438</c:v>
                </c:pt>
                <c:pt idx="130029">
                  <c:v>99.85351559999998</c:v>
                </c:pt>
                <c:pt idx="130030">
                  <c:v>97.1679688</c:v>
                </c:pt>
                <c:pt idx="130031">
                  <c:v>65.3076172</c:v>
                </c:pt>
                <c:pt idx="130032">
                  <c:v>13.9160156</c:v>
                </c:pt>
                <c:pt idx="130033">
                  <c:v>-40.1611328</c:v>
                </c:pt>
                <c:pt idx="130034">
                  <c:v>-81.66503909999996</c:v>
                </c:pt>
                <c:pt idx="130035">
                  <c:v>-104.248047</c:v>
                </c:pt>
                <c:pt idx="130036">
                  <c:v>-103.027344</c:v>
                </c:pt>
                <c:pt idx="130037">
                  <c:v>-67.50488279999998</c:v>
                </c:pt>
                <c:pt idx="130038">
                  <c:v>-25.1464844</c:v>
                </c:pt>
                <c:pt idx="130039">
                  <c:v>27.2216797</c:v>
                </c:pt>
                <c:pt idx="130040">
                  <c:v>79.5898438</c:v>
                </c:pt>
                <c:pt idx="130041">
                  <c:v>102.783203</c:v>
                </c:pt>
                <c:pt idx="130042">
                  <c:v>95.703125</c:v>
                </c:pt>
                <c:pt idx="130043">
                  <c:v>78.0029297</c:v>
                </c:pt>
                <c:pt idx="130044">
                  <c:v>29.7851562</c:v>
                </c:pt>
                <c:pt idx="130045">
                  <c:v>-29.5410156</c:v>
                </c:pt>
                <c:pt idx="130046">
                  <c:v>-75.0732422</c:v>
                </c:pt>
                <c:pt idx="130047">
                  <c:v>-100.097656</c:v>
                </c:pt>
                <c:pt idx="130048">
                  <c:v>-99.7314453</c:v>
                </c:pt>
                <c:pt idx="130049">
                  <c:v>-71.6552734</c:v>
                </c:pt>
                <c:pt idx="130050">
                  <c:v>-31.98242189999997</c:v>
                </c:pt>
                <c:pt idx="130051">
                  <c:v>15.8691406</c:v>
                </c:pt>
                <c:pt idx="130052">
                  <c:v>69.2138672</c:v>
                </c:pt>
                <c:pt idx="130053">
                  <c:v>104.248047</c:v>
                </c:pt>
                <c:pt idx="130054">
                  <c:v>99.85351559999998</c:v>
                </c:pt>
                <c:pt idx="130055">
                  <c:v>82.03125</c:v>
                </c:pt>
                <c:pt idx="130056">
                  <c:v>36.6210938</c:v>
                </c:pt>
                <c:pt idx="130057">
                  <c:v>-25.8789062</c:v>
                </c:pt>
                <c:pt idx="130058">
                  <c:v>-68.8476562</c:v>
                </c:pt>
                <c:pt idx="130059">
                  <c:v>-102.294922</c:v>
                </c:pt>
                <c:pt idx="130060">
                  <c:v>-99.3652344</c:v>
                </c:pt>
                <c:pt idx="130061">
                  <c:v>-80.4443359</c:v>
                </c:pt>
                <c:pt idx="130062">
                  <c:v>-38.0859375</c:v>
                </c:pt>
                <c:pt idx="130063">
                  <c:v>12.9394531</c:v>
                </c:pt>
                <c:pt idx="130064">
                  <c:v>64.3310547</c:v>
                </c:pt>
                <c:pt idx="130065">
                  <c:v>99.3652344</c:v>
                </c:pt>
                <c:pt idx="130066">
                  <c:v>104.492188</c:v>
                </c:pt>
                <c:pt idx="130067">
                  <c:v>82.27539059999994</c:v>
                </c:pt>
                <c:pt idx="130068">
                  <c:v>49.1943359</c:v>
                </c:pt>
                <c:pt idx="130069">
                  <c:v>-8.05664062</c:v>
                </c:pt>
                <c:pt idx="130070">
                  <c:v>-63.4765625</c:v>
                </c:pt>
                <c:pt idx="130071">
                  <c:v>-93.2617188</c:v>
                </c:pt>
                <c:pt idx="130072">
                  <c:v>-107.421875</c:v>
                </c:pt>
                <c:pt idx="130073">
                  <c:v>-90.2099609</c:v>
                </c:pt>
                <c:pt idx="130074">
                  <c:v>-46.5087891</c:v>
                </c:pt>
                <c:pt idx="130075">
                  <c:v>4.51660156</c:v>
                </c:pt>
                <c:pt idx="130076">
                  <c:v>59.3261719</c:v>
                </c:pt>
                <c:pt idx="130077">
                  <c:v>95.5810547</c:v>
                </c:pt>
                <c:pt idx="130078">
                  <c:v>107.177734</c:v>
                </c:pt>
                <c:pt idx="130079">
                  <c:v>85.20507809999994</c:v>
                </c:pt>
                <c:pt idx="130080">
                  <c:v>46.875</c:v>
                </c:pt>
                <c:pt idx="130081">
                  <c:v>-3.05175781</c:v>
                </c:pt>
                <c:pt idx="130082">
                  <c:v>-50.6591797</c:v>
                </c:pt>
                <c:pt idx="130083">
                  <c:v>-92.0410156</c:v>
                </c:pt>
                <c:pt idx="130084">
                  <c:v>-113.525391</c:v>
                </c:pt>
                <c:pt idx="130085">
                  <c:v>-96.67968749999996</c:v>
                </c:pt>
                <c:pt idx="130086">
                  <c:v>-49.4384766</c:v>
                </c:pt>
                <c:pt idx="130087">
                  <c:v>1.70898438</c:v>
                </c:pt>
                <c:pt idx="130088">
                  <c:v>50.1708984</c:v>
                </c:pt>
                <c:pt idx="130089">
                  <c:v>89.9658203</c:v>
                </c:pt>
                <c:pt idx="130090">
                  <c:v>105.224609</c:v>
                </c:pt>
                <c:pt idx="130091">
                  <c:v>91.0644531</c:v>
                </c:pt>
                <c:pt idx="130092">
                  <c:v>51.7578125</c:v>
                </c:pt>
                <c:pt idx="130093">
                  <c:v>1.34277344</c:v>
                </c:pt>
                <c:pt idx="130094">
                  <c:v>-52.6123047</c:v>
                </c:pt>
                <c:pt idx="130095">
                  <c:v>-87.5244141</c:v>
                </c:pt>
                <c:pt idx="130096">
                  <c:v>-98.63281249999996</c:v>
                </c:pt>
                <c:pt idx="130097">
                  <c:v>-93.1396484</c:v>
                </c:pt>
                <c:pt idx="130098">
                  <c:v>-61.4013672</c:v>
                </c:pt>
                <c:pt idx="130099">
                  <c:v>-16.2353516</c:v>
                </c:pt>
                <c:pt idx="130100">
                  <c:v>41.5039062</c:v>
                </c:pt>
                <c:pt idx="130101">
                  <c:v>84.10644529999998</c:v>
                </c:pt>
                <c:pt idx="130102">
                  <c:v>99.1210938</c:v>
                </c:pt>
                <c:pt idx="130103">
                  <c:v>92.4072266</c:v>
                </c:pt>
                <c:pt idx="130104">
                  <c:v>61.4013672</c:v>
                </c:pt>
                <c:pt idx="130105">
                  <c:v>12.9394531</c:v>
                </c:pt>
                <c:pt idx="130106">
                  <c:v>-34.3017578</c:v>
                </c:pt>
                <c:pt idx="130107">
                  <c:v>-79.8339844</c:v>
                </c:pt>
                <c:pt idx="130108">
                  <c:v>-99.7314453</c:v>
                </c:pt>
                <c:pt idx="130109">
                  <c:v>-103.881836</c:v>
                </c:pt>
                <c:pt idx="130110">
                  <c:v>-66.8945312</c:v>
                </c:pt>
                <c:pt idx="130111">
                  <c:v>-13.7939453</c:v>
                </c:pt>
                <c:pt idx="130112">
                  <c:v>31.25</c:v>
                </c:pt>
                <c:pt idx="130113">
                  <c:v>73.2421875</c:v>
                </c:pt>
                <c:pt idx="130114">
                  <c:v>98.75488279999998</c:v>
                </c:pt>
                <c:pt idx="130115">
                  <c:v>100.830078</c:v>
                </c:pt>
                <c:pt idx="130116">
                  <c:v>69.8242188</c:v>
                </c:pt>
                <c:pt idx="130117">
                  <c:v>21.6064453</c:v>
                </c:pt>
                <c:pt idx="130118">
                  <c:v>-30.2734375</c:v>
                </c:pt>
                <c:pt idx="130119">
                  <c:v>-73.2421875</c:v>
                </c:pt>
                <c:pt idx="130120">
                  <c:v>-95.5810547</c:v>
                </c:pt>
                <c:pt idx="130121">
                  <c:v>-98.63281249999996</c:v>
                </c:pt>
                <c:pt idx="130122">
                  <c:v>-69.7021484</c:v>
                </c:pt>
                <c:pt idx="130123">
                  <c:v>-25.390625</c:v>
                </c:pt>
                <c:pt idx="130124">
                  <c:v>22.5830078</c:v>
                </c:pt>
                <c:pt idx="130125">
                  <c:v>67.2607422</c:v>
                </c:pt>
                <c:pt idx="130126">
                  <c:v>95.82519529999998</c:v>
                </c:pt>
                <c:pt idx="130127">
                  <c:v>100.830078</c:v>
                </c:pt>
                <c:pt idx="130128">
                  <c:v>79.22363279999998</c:v>
                </c:pt>
                <c:pt idx="130129">
                  <c:v>29.0527344</c:v>
                </c:pt>
                <c:pt idx="130130">
                  <c:v>-29.6630859</c:v>
                </c:pt>
                <c:pt idx="130131">
                  <c:v>-78.9794922</c:v>
                </c:pt>
                <c:pt idx="130132">
                  <c:v>-94.7265625</c:v>
                </c:pt>
                <c:pt idx="130133">
                  <c:v>-104.980469</c:v>
                </c:pt>
                <c:pt idx="130134">
                  <c:v>-86.7919922</c:v>
                </c:pt>
                <c:pt idx="130135">
                  <c:v>-35.8886719</c:v>
                </c:pt>
                <c:pt idx="130136">
                  <c:v>16.9677734</c:v>
                </c:pt>
                <c:pt idx="130137">
                  <c:v>65.9179688</c:v>
                </c:pt>
                <c:pt idx="130138">
                  <c:v>96.67968749999996</c:v>
                </c:pt>
                <c:pt idx="130139">
                  <c:v>104.980469</c:v>
                </c:pt>
                <c:pt idx="130140">
                  <c:v>78.9794922</c:v>
                </c:pt>
                <c:pt idx="130141">
                  <c:v>45.5322266</c:v>
                </c:pt>
                <c:pt idx="130142">
                  <c:v>-10.4980469</c:v>
                </c:pt>
                <c:pt idx="130143">
                  <c:v>-61.5234375</c:v>
                </c:pt>
                <c:pt idx="130144">
                  <c:v>-95.3369141</c:v>
                </c:pt>
                <c:pt idx="130145">
                  <c:v>-105.712891</c:v>
                </c:pt>
                <c:pt idx="130146">
                  <c:v>-83.984375</c:v>
                </c:pt>
                <c:pt idx="130147">
                  <c:v>-41.2597656</c:v>
                </c:pt>
                <c:pt idx="130148">
                  <c:v>13.7939453</c:v>
                </c:pt>
                <c:pt idx="130149">
                  <c:v>60.546875</c:v>
                </c:pt>
                <c:pt idx="130150">
                  <c:v>90.4541016</c:v>
                </c:pt>
                <c:pt idx="130151">
                  <c:v>101.196289</c:v>
                </c:pt>
                <c:pt idx="130152">
                  <c:v>80.8105469</c:v>
                </c:pt>
                <c:pt idx="130153">
                  <c:v>42.3583984</c:v>
                </c:pt>
                <c:pt idx="130154">
                  <c:v>-2.80761719</c:v>
                </c:pt>
                <c:pt idx="130155">
                  <c:v>-55.4199219</c:v>
                </c:pt>
                <c:pt idx="130156">
                  <c:v>-89.4775391</c:v>
                </c:pt>
                <c:pt idx="130157">
                  <c:v>-106.079102</c:v>
                </c:pt>
                <c:pt idx="130158">
                  <c:v>-91.3085938</c:v>
                </c:pt>
                <c:pt idx="130159">
                  <c:v>-48.3398438</c:v>
                </c:pt>
                <c:pt idx="130160">
                  <c:v>-4.02832031</c:v>
                </c:pt>
                <c:pt idx="130161">
                  <c:v>49.1943359</c:v>
                </c:pt>
                <c:pt idx="130162">
                  <c:v>86.7919922</c:v>
                </c:pt>
                <c:pt idx="130163">
                  <c:v>103.149414</c:v>
                </c:pt>
                <c:pt idx="130164">
                  <c:v>89.35546879999995</c:v>
                </c:pt>
                <c:pt idx="130165">
                  <c:v>51.6357422</c:v>
                </c:pt>
                <c:pt idx="130166">
                  <c:v>7.93457031</c:v>
                </c:pt>
                <c:pt idx="130167">
                  <c:v>-43.2128906</c:v>
                </c:pt>
                <c:pt idx="130168">
                  <c:v>-91.4306641</c:v>
                </c:pt>
                <c:pt idx="130169">
                  <c:v>-111.450195</c:v>
                </c:pt>
                <c:pt idx="130170">
                  <c:v>-93.87207029999993</c:v>
                </c:pt>
                <c:pt idx="130171">
                  <c:v>-52.2460938</c:v>
                </c:pt>
                <c:pt idx="130172">
                  <c:v>-9.033203119999997</c:v>
                </c:pt>
                <c:pt idx="130173">
                  <c:v>46.9970703</c:v>
                </c:pt>
                <c:pt idx="130174">
                  <c:v>86.3037109</c:v>
                </c:pt>
                <c:pt idx="130175">
                  <c:v>103.271484</c:v>
                </c:pt>
                <c:pt idx="130176">
                  <c:v>95.4589844</c:v>
                </c:pt>
                <c:pt idx="130177">
                  <c:v>59.0820312</c:v>
                </c:pt>
                <c:pt idx="130178">
                  <c:v>11.1083984</c:v>
                </c:pt>
                <c:pt idx="130179">
                  <c:v>-32.9589844</c:v>
                </c:pt>
                <c:pt idx="130180">
                  <c:v>-85.3271484</c:v>
                </c:pt>
                <c:pt idx="130181">
                  <c:v>-103.637695</c:v>
                </c:pt>
                <c:pt idx="130182">
                  <c:v>-99.9755859</c:v>
                </c:pt>
                <c:pt idx="130183">
                  <c:v>-63.4765625</c:v>
                </c:pt>
                <c:pt idx="130184">
                  <c:v>-19.8974609</c:v>
                </c:pt>
                <c:pt idx="130185">
                  <c:v>36.9873047</c:v>
                </c:pt>
                <c:pt idx="130186">
                  <c:v>79.5898438</c:v>
                </c:pt>
                <c:pt idx="130187">
                  <c:v>101.5625</c:v>
                </c:pt>
                <c:pt idx="130188">
                  <c:v>102.416992</c:v>
                </c:pt>
                <c:pt idx="130189">
                  <c:v>73.48632809999998</c:v>
                </c:pt>
                <c:pt idx="130190">
                  <c:v>15.0146484</c:v>
                </c:pt>
                <c:pt idx="130191">
                  <c:v>-31.98242189999997</c:v>
                </c:pt>
                <c:pt idx="130192">
                  <c:v>-75.0732422</c:v>
                </c:pt>
                <c:pt idx="130193">
                  <c:v>-100.830078</c:v>
                </c:pt>
                <c:pt idx="130194">
                  <c:v>-95.703125</c:v>
                </c:pt>
                <c:pt idx="130195">
                  <c:v>-69.33593749999996</c:v>
                </c:pt>
                <c:pt idx="130196">
                  <c:v>-22.7050781</c:v>
                </c:pt>
                <c:pt idx="130197">
                  <c:v>24.6582031</c:v>
                </c:pt>
                <c:pt idx="130198">
                  <c:v>72.1435547</c:v>
                </c:pt>
                <c:pt idx="130199">
                  <c:v>100.463867</c:v>
                </c:pt>
                <c:pt idx="130200">
                  <c:v>98.63281249999996</c:v>
                </c:pt>
                <c:pt idx="130201">
                  <c:v>70.67871089999993</c:v>
                </c:pt>
                <c:pt idx="130202">
                  <c:v>25.2685547</c:v>
                </c:pt>
                <c:pt idx="130203">
                  <c:v>-24.5361328</c:v>
                </c:pt>
                <c:pt idx="130204">
                  <c:v>-73.1201172</c:v>
                </c:pt>
                <c:pt idx="130205">
                  <c:v>-92.77343749999996</c:v>
                </c:pt>
                <c:pt idx="130206">
                  <c:v>-97.90039059999998</c:v>
                </c:pt>
                <c:pt idx="130207">
                  <c:v>-75.31738279999998</c:v>
                </c:pt>
                <c:pt idx="130208">
                  <c:v>-31.7382812</c:v>
                </c:pt>
                <c:pt idx="130209">
                  <c:v>25.6347656</c:v>
                </c:pt>
                <c:pt idx="130210">
                  <c:v>73.48632809999998</c:v>
                </c:pt>
                <c:pt idx="130211">
                  <c:v>97.4121094</c:v>
                </c:pt>
                <c:pt idx="130212">
                  <c:v>105.834961</c:v>
                </c:pt>
                <c:pt idx="130213">
                  <c:v>85.08300779999998</c:v>
                </c:pt>
                <c:pt idx="130214">
                  <c:v>37.9638672</c:v>
                </c:pt>
                <c:pt idx="130215">
                  <c:v>-14.8925781</c:v>
                </c:pt>
                <c:pt idx="130216">
                  <c:v>-57.1289062</c:v>
                </c:pt>
                <c:pt idx="130217">
                  <c:v>-94.7265625</c:v>
                </c:pt>
                <c:pt idx="130218">
                  <c:v>-98.9990234</c:v>
                </c:pt>
                <c:pt idx="130219">
                  <c:v>-78.6132812</c:v>
                </c:pt>
                <c:pt idx="130220">
                  <c:v>-45.2880859</c:v>
                </c:pt>
                <c:pt idx="130221">
                  <c:v>9.765625</c:v>
                </c:pt>
                <c:pt idx="130222">
                  <c:v>57.8613281</c:v>
                </c:pt>
                <c:pt idx="130223">
                  <c:v>93.6279297</c:v>
                </c:pt>
                <c:pt idx="130224">
                  <c:v>106.323242</c:v>
                </c:pt>
                <c:pt idx="130225">
                  <c:v>88.0126953</c:v>
                </c:pt>
                <c:pt idx="130226">
                  <c:v>40.6494141</c:v>
                </c:pt>
                <c:pt idx="130227">
                  <c:v>-16.4794922</c:v>
                </c:pt>
                <c:pt idx="130228">
                  <c:v>-57.7392578</c:v>
                </c:pt>
                <c:pt idx="130229">
                  <c:v>-87.4023438</c:v>
                </c:pt>
                <c:pt idx="130230">
                  <c:v>-102.294922</c:v>
                </c:pt>
                <c:pt idx="130231">
                  <c:v>-95.703125</c:v>
                </c:pt>
                <c:pt idx="130232">
                  <c:v>-45.6542969</c:v>
                </c:pt>
                <c:pt idx="130233">
                  <c:v>7.93457031</c:v>
                </c:pt>
                <c:pt idx="130234">
                  <c:v>60.18066409999999</c:v>
                </c:pt>
                <c:pt idx="130235">
                  <c:v>92.0410156</c:v>
                </c:pt>
                <c:pt idx="130236">
                  <c:v>93.9941406</c:v>
                </c:pt>
                <c:pt idx="130237">
                  <c:v>87.5244141</c:v>
                </c:pt>
                <c:pt idx="130238">
                  <c:v>50.4150391</c:v>
                </c:pt>
                <c:pt idx="130239">
                  <c:v>-0.610351562</c:v>
                </c:pt>
                <c:pt idx="130240">
                  <c:v>-51.39160159999999</c:v>
                </c:pt>
                <c:pt idx="130241">
                  <c:v>-85.8154297</c:v>
                </c:pt>
                <c:pt idx="130242">
                  <c:v>-105.712891</c:v>
                </c:pt>
                <c:pt idx="130243">
                  <c:v>-97.0458984</c:v>
                </c:pt>
                <c:pt idx="130244">
                  <c:v>-56.3964844</c:v>
                </c:pt>
                <c:pt idx="130245">
                  <c:v>-4.63867188</c:v>
                </c:pt>
                <c:pt idx="130246">
                  <c:v>47.1191406</c:v>
                </c:pt>
                <c:pt idx="130247">
                  <c:v>78.36914059999998</c:v>
                </c:pt>
                <c:pt idx="130248">
                  <c:v>104.003906</c:v>
                </c:pt>
                <c:pt idx="130249">
                  <c:v>103.393555</c:v>
                </c:pt>
                <c:pt idx="130250">
                  <c:v>57.9833984</c:v>
                </c:pt>
                <c:pt idx="130251">
                  <c:v>6.225585939999994</c:v>
                </c:pt>
                <c:pt idx="130252">
                  <c:v>-45.0439453</c:v>
                </c:pt>
                <c:pt idx="130253">
                  <c:v>-89.4775391</c:v>
                </c:pt>
                <c:pt idx="130254">
                  <c:v>-98.87695309999998</c:v>
                </c:pt>
                <c:pt idx="130255">
                  <c:v>-87.03613279999998</c:v>
                </c:pt>
                <c:pt idx="130256">
                  <c:v>-63.4765625</c:v>
                </c:pt>
                <c:pt idx="130257">
                  <c:v>-11.8408203</c:v>
                </c:pt>
                <c:pt idx="130258">
                  <c:v>45.6542969</c:v>
                </c:pt>
                <c:pt idx="130259">
                  <c:v>86.42578119999993</c:v>
                </c:pt>
                <c:pt idx="130260">
                  <c:v>104.248047</c:v>
                </c:pt>
                <c:pt idx="130261">
                  <c:v>93.5058594</c:v>
                </c:pt>
                <c:pt idx="130262">
                  <c:v>57.4951172</c:v>
                </c:pt>
                <c:pt idx="130263">
                  <c:v>12.9394531</c:v>
                </c:pt>
                <c:pt idx="130264">
                  <c:v>-37.4755859</c:v>
                </c:pt>
                <c:pt idx="130265">
                  <c:v>-78.7353516</c:v>
                </c:pt>
                <c:pt idx="130266">
                  <c:v>-98.38867190000001</c:v>
                </c:pt>
                <c:pt idx="130267">
                  <c:v>-96.92382809999998</c:v>
                </c:pt>
                <c:pt idx="130268">
                  <c:v>-64.6972656</c:v>
                </c:pt>
                <c:pt idx="130269">
                  <c:v>-17.3339844</c:v>
                </c:pt>
                <c:pt idx="130270">
                  <c:v>40.7714844</c:v>
                </c:pt>
                <c:pt idx="130271">
                  <c:v>82.5195312</c:v>
                </c:pt>
                <c:pt idx="130272">
                  <c:v>103.759766</c:v>
                </c:pt>
                <c:pt idx="130273">
                  <c:v>97.4121094</c:v>
                </c:pt>
                <c:pt idx="130274">
                  <c:v>67.8710938</c:v>
                </c:pt>
                <c:pt idx="130275">
                  <c:v>24.1699219</c:v>
                </c:pt>
                <c:pt idx="130276">
                  <c:v>-31.1279297</c:v>
                </c:pt>
                <c:pt idx="130277">
                  <c:v>-70.80078119999993</c:v>
                </c:pt>
                <c:pt idx="130278">
                  <c:v>-102.294922</c:v>
                </c:pt>
                <c:pt idx="130279">
                  <c:v>-94.6044922</c:v>
                </c:pt>
                <c:pt idx="130280">
                  <c:v>-73.7304688</c:v>
                </c:pt>
                <c:pt idx="130281">
                  <c:v>-30.3955078</c:v>
                </c:pt>
                <c:pt idx="130282">
                  <c:v>24.6582031</c:v>
                </c:pt>
                <c:pt idx="130283">
                  <c:v>65.7958984</c:v>
                </c:pt>
                <c:pt idx="130284">
                  <c:v>98.87695309999998</c:v>
                </c:pt>
                <c:pt idx="130285">
                  <c:v>105.834961</c:v>
                </c:pt>
                <c:pt idx="130286">
                  <c:v>76.5380859</c:v>
                </c:pt>
                <c:pt idx="130287">
                  <c:v>28.6865234</c:v>
                </c:pt>
                <c:pt idx="130288">
                  <c:v>-28.8085938</c:v>
                </c:pt>
                <c:pt idx="130289">
                  <c:v>-70.80078119999993</c:v>
                </c:pt>
                <c:pt idx="130290">
                  <c:v>-99.60937499999996</c:v>
                </c:pt>
                <c:pt idx="130291">
                  <c:v>-104.370117</c:v>
                </c:pt>
                <c:pt idx="130292">
                  <c:v>-75.19531249999996</c:v>
                </c:pt>
                <c:pt idx="130293">
                  <c:v>-37.3535156</c:v>
                </c:pt>
                <c:pt idx="130294">
                  <c:v>16.4794922</c:v>
                </c:pt>
                <c:pt idx="130295">
                  <c:v>65.7958984</c:v>
                </c:pt>
                <c:pt idx="130296">
                  <c:v>92.4072266</c:v>
                </c:pt>
                <c:pt idx="130297">
                  <c:v>104.980469</c:v>
                </c:pt>
                <c:pt idx="130298">
                  <c:v>90.08789059999998</c:v>
                </c:pt>
                <c:pt idx="130299">
                  <c:v>44.1894531</c:v>
                </c:pt>
                <c:pt idx="130300">
                  <c:v>-9.39941406</c:v>
                </c:pt>
                <c:pt idx="130301">
                  <c:v>-58.7158203</c:v>
                </c:pt>
                <c:pt idx="130302">
                  <c:v>-95.82519529999998</c:v>
                </c:pt>
                <c:pt idx="130303">
                  <c:v>-104.980469</c:v>
                </c:pt>
                <c:pt idx="130304">
                  <c:v>-83.984375</c:v>
                </c:pt>
                <c:pt idx="130305">
                  <c:v>-41.3818359</c:v>
                </c:pt>
                <c:pt idx="130306">
                  <c:v>10.7421875</c:v>
                </c:pt>
                <c:pt idx="130307">
                  <c:v>60.7910156</c:v>
                </c:pt>
                <c:pt idx="130308">
                  <c:v>90.6982422</c:v>
                </c:pt>
                <c:pt idx="130309">
                  <c:v>103.027344</c:v>
                </c:pt>
                <c:pt idx="130310">
                  <c:v>84.9609375</c:v>
                </c:pt>
                <c:pt idx="130311">
                  <c:v>53.34472659999999</c:v>
                </c:pt>
                <c:pt idx="130312">
                  <c:v>-0.854492188</c:v>
                </c:pt>
                <c:pt idx="130313">
                  <c:v>-56.3964844</c:v>
                </c:pt>
                <c:pt idx="130314">
                  <c:v>-93.87207029999993</c:v>
                </c:pt>
                <c:pt idx="130315">
                  <c:v>-101.806641</c:v>
                </c:pt>
                <c:pt idx="130316">
                  <c:v>-92.4072266</c:v>
                </c:pt>
                <c:pt idx="130317">
                  <c:v>-56.5185547</c:v>
                </c:pt>
                <c:pt idx="130318">
                  <c:v>0.9765625</c:v>
                </c:pt>
                <c:pt idx="130319">
                  <c:v>51.6357422</c:v>
                </c:pt>
                <c:pt idx="130320">
                  <c:v>89.11132809999998</c:v>
                </c:pt>
                <c:pt idx="130321">
                  <c:v>102.661133</c:v>
                </c:pt>
                <c:pt idx="130322">
                  <c:v>88.0126953</c:v>
                </c:pt>
                <c:pt idx="130323">
                  <c:v>61.6455078</c:v>
                </c:pt>
                <c:pt idx="130324">
                  <c:v>9.52148438</c:v>
                </c:pt>
                <c:pt idx="130325">
                  <c:v>-40.0390625</c:v>
                </c:pt>
                <c:pt idx="130326">
                  <c:v>-89.7216797</c:v>
                </c:pt>
                <c:pt idx="130327">
                  <c:v>-101.806641</c:v>
                </c:pt>
                <c:pt idx="130328">
                  <c:v>-94.1162109</c:v>
                </c:pt>
                <c:pt idx="130329">
                  <c:v>-56.5185547</c:v>
                </c:pt>
                <c:pt idx="130330">
                  <c:v>-9.39941406</c:v>
                </c:pt>
                <c:pt idx="130331">
                  <c:v>44.55566409999999</c:v>
                </c:pt>
                <c:pt idx="130332">
                  <c:v>81.7871094</c:v>
                </c:pt>
                <c:pt idx="130333">
                  <c:v>102.294922</c:v>
                </c:pt>
                <c:pt idx="130334">
                  <c:v>93.6279297</c:v>
                </c:pt>
                <c:pt idx="130335">
                  <c:v>63.7207031</c:v>
                </c:pt>
                <c:pt idx="130336">
                  <c:v>17.0898438</c:v>
                </c:pt>
                <c:pt idx="130337">
                  <c:v>-36.3769531</c:v>
                </c:pt>
                <c:pt idx="130338">
                  <c:v>-77.8808594</c:v>
                </c:pt>
                <c:pt idx="130339">
                  <c:v>-105.712891</c:v>
                </c:pt>
                <c:pt idx="130340">
                  <c:v>-98.87695309999998</c:v>
                </c:pt>
                <c:pt idx="130341">
                  <c:v>-69.33593749999996</c:v>
                </c:pt>
                <c:pt idx="130342">
                  <c:v>-20.7519531</c:v>
                </c:pt>
                <c:pt idx="130343">
                  <c:v>29.296875</c:v>
                </c:pt>
                <c:pt idx="130344">
                  <c:v>78.12499999999998</c:v>
                </c:pt>
                <c:pt idx="130345">
                  <c:v>105.957031</c:v>
                </c:pt>
                <c:pt idx="130346">
                  <c:v>99.9755859</c:v>
                </c:pt>
                <c:pt idx="130347">
                  <c:v>70.1904297</c:v>
                </c:pt>
                <c:pt idx="130348">
                  <c:v>17.7001953</c:v>
                </c:pt>
                <c:pt idx="130349">
                  <c:v>-39.4287109</c:v>
                </c:pt>
                <c:pt idx="130350">
                  <c:v>-74.9511719</c:v>
                </c:pt>
                <c:pt idx="130351">
                  <c:v>-98.63281249999996</c:v>
                </c:pt>
                <c:pt idx="130352">
                  <c:v>-99.60937499999996</c:v>
                </c:pt>
                <c:pt idx="130353">
                  <c:v>-70.3125</c:v>
                </c:pt>
                <c:pt idx="130354">
                  <c:v>-22.4609375</c:v>
                </c:pt>
                <c:pt idx="130355">
                  <c:v>27.4658203</c:v>
                </c:pt>
                <c:pt idx="130356">
                  <c:v>73.3642578</c:v>
                </c:pt>
                <c:pt idx="130357">
                  <c:v>100.341797</c:v>
                </c:pt>
                <c:pt idx="130358">
                  <c:v>100.952148</c:v>
                </c:pt>
                <c:pt idx="130359">
                  <c:v>76.17187499999996</c:v>
                </c:pt>
                <c:pt idx="130360">
                  <c:v>31.0058594</c:v>
                </c:pt>
                <c:pt idx="130361">
                  <c:v>-25.0244141</c:v>
                </c:pt>
                <c:pt idx="130362">
                  <c:v>-66.7724609</c:v>
                </c:pt>
                <c:pt idx="130363">
                  <c:v>-93.5058594</c:v>
                </c:pt>
                <c:pt idx="130364">
                  <c:v>-104.614258</c:v>
                </c:pt>
                <c:pt idx="130365">
                  <c:v>-70.4345703</c:v>
                </c:pt>
                <c:pt idx="130366">
                  <c:v>-29.9072266</c:v>
                </c:pt>
                <c:pt idx="130367">
                  <c:v>15.9912109</c:v>
                </c:pt>
                <c:pt idx="130368">
                  <c:v>70.67871089999993</c:v>
                </c:pt>
                <c:pt idx="130369">
                  <c:v>100.463867</c:v>
                </c:pt>
                <c:pt idx="130370">
                  <c:v>104.248047</c:v>
                </c:pt>
                <c:pt idx="130371">
                  <c:v>74.7070312</c:v>
                </c:pt>
                <c:pt idx="130372">
                  <c:v>36.2548828</c:v>
                </c:pt>
                <c:pt idx="130373">
                  <c:v>-14.1601562</c:v>
                </c:pt>
                <c:pt idx="130374">
                  <c:v>-61.8896484</c:v>
                </c:pt>
                <c:pt idx="130375">
                  <c:v>-99.7314453</c:v>
                </c:pt>
                <c:pt idx="130376">
                  <c:v>-107.543945</c:v>
                </c:pt>
                <c:pt idx="130377">
                  <c:v>-84.7167969</c:v>
                </c:pt>
                <c:pt idx="130378">
                  <c:v>-42.2363281</c:v>
                </c:pt>
                <c:pt idx="130379">
                  <c:v>13.0615234</c:v>
                </c:pt>
                <c:pt idx="130380">
                  <c:v>60.7910156</c:v>
                </c:pt>
                <c:pt idx="130381">
                  <c:v>94.84863279999998</c:v>
                </c:pt>
                <c:pt idx="130382">
                  <c:v>107.177734</c:v>
                </c:pt>
                <c:pt idx="130383">
                  <c:v>78.7353516</c:v>
                </c:pt>
                <c:pt idx="130384">
                  <c:v>44.4335938</c:v>
                </c:pt>
                <c:pt idx="130385">
                  <c:v>-10.0097656</c:v>
                </c:pt>
                <c:pt idx="130386">
                  <c:v>-58.1054688</c:v>
                </c:pt>
                <c:pt idx="130387">
                  <c:v>-94.1162109</c:v>
                </c:pt>
                <c:pt idx="130388">
                  <c:v>-100.585938</c:v>
                </c:pt>
                <c:pt idx="130389">
                  <c:v>-87.4023438</c:v>
                </c:pt>
                <c:pt idx="130390">
                  <c:v>-56.2744141</c:v>
                </c:pt>
                <c:pt idx="130391">
                  <c:v>5.37109375</c:v>
                </c:pt>
                <c:pt idx="130392">
                  <c:v>55.6640625</c:v>
                </c:pt>
                <c:pt idx="130393">
                  <c:v>93.9941406</c:v>
                </c:pt>
                <c:pt idx="130394">
                  <c:v>109.375</c:v>
                </c:pt>
                <c:pt idx="130395">
                  <c:v>84.9609375</c:v>
                </c:pt>
                <c:pt idx="130396">
                  <c:v>51.6357422</c:v>
                </c:pt>
                <c:pt idx="130397">
                  <c:v>-0.244140625</c:v>
                </c:pt>
                <c:pt idx="130398">
                  <c:v>-54.93164059999999</c:v>
                </c:pt>
                <c:pt idx="130399">
                  <c:v>-89.2333984</c:v>
                </c:pt>
                <c:pt idx="130400">
                  <c:v>-96.67968749999996</c:v>
                </c:pt>
                <c:pt idx="130401">
                  <c:v>-90.33203119999993</c:v>
                </c:pt>
                <c:pt idx="130402">
                  <c:v>-58.1054688</c:v>
                </c:pt>
                <c:pt idx="130403">
                  <c:v>2.56347656</c:v>
                </c:pt>
                <c:pt idx="130404">
                  <c:v>50.4150391</c:v>
                </c:pt>
                <c:pt idx="130405">
                  <c:v>84.4726562</c:v>
                </c:pt>
                <c:pt idx="130406">
                  <c:v>101.318359</c:v>
                </c:pt>
                <c:pt idx="130407">
                  <c:v>94.97070309999998</c:v>
                </c:pt>
                <c:pt idx="130408">
                  <c:v>57.1289062</c:v>
                </c:pt>
                <c:pt idx="130409">
                  <c:v>8.544921879999997</c:v>
                </c:pt>
                <c:pt idx="130410">
                  <c:v>-36.7431641</c:v>
                </c:pt>
                <c:pt idx="130411">
                  <c:v>-82.15332029999998</c:v>
                </c:pt>
                <c:pt idx="130412">
                  <c:v>-105.102539</c:v>
                </c:pt>
                <c:pt idx="130413">
                  <c:v>-98.87695309999998</c:v>
                </c:pt>
                <c:pt idx="130414">
                  <c:v>-58.3496094</c:v>
                </c:pt>
                <c:pt idx="130415">
                  <c:v>-11.8408203</c:v>
                </c:pt>
                <c:pt idx="130416">
                  <c:v>42.2363281</c:v>
                </c:pt>
                <c:pt idx="130417">
                  <c:v>86.7919922</c:v>
                </c:pt>
                <c:pt idx="130418">
                  <c:v>108.398438</c:v>
                </c:pt>
                <c:pt idx="130419">
                  <c:v>97.77832029999998</c:v>
                </c:pt>
                <c:pt idx="130420">
                  <c:v>68.7255859</c:v>
                </c:pt>
                <c:pt idx="130421">
                  <c:v>23.9257812</c:v>
                </c:pt>
                <c:pt idx="130422">
                  <c:v>-36.4990234</c:v>
                </c:pt>
                <c:pt idx="130423">
                  <c:v>-81.7871094</c:v>
                </c:pt>
                <c:pt idx="130424">
                  <c:v>-104.736328</c:v>
                </c:pt>
                <c:pt idx="130425">
                  <c:v>-100.219727</c:v>
                </c:pt>
                <c:pt idx="130426">
                  <c:v>-67.8710938</c:v>
                </c:pt>
                <c:pt idx="130427">
                  <c:v>-21.2402344</c:v>
                </c:pt>
                <c:pt idx="130428">
                  <c:v>35.5224609</c:v>
                </c:pt>
                <c:pt idx="130429">
                  <c:v>74.0966797</c:v>
                </c:pt>
                <c:pt idx="130430">
                  <c:v>97.65625</c:v>
                </c:pt>
                <c:pt idx="130431">
                  <c:v>94.4824219</c:v>
                </c:pt>
                <c:pt idx="130432">
                  <c:v>71.6552734</c:v>
                </c:pt>
                <c:pt idx="130433">
                  <c:v>32.1044922</c:v>
                </c:pt>
                <c:pt idx="130434">
                  <c:v>-22.3388672</c:v>
                </c:pt>
                <c:pt idx="130435">
                  <c:v>-73.2421875</c:v>
                </c:pt>
                <c:pt idx="130436">
                  <c:v>-96.4355469</c:v>
                </c:pt>
                <c:pt idx="130437">
                  <c:v>-103.637695</c:v>
                </c:pt>
                <c:pt idx="130438">
                  <c:v>-71.8994141</c:v>
                </c:pt>
                <c:pt idx="130439">
                  <c:v>-26.8554688</c:v>
                </c:pt>
                <c:pt idx="130440">
                  <c:v>26.0009766</c:v>
                </c:pt>
                <c:pt idx="130441">
                  <c:v>68.1152344</c:v>
                </c:pt>
                <c:pt idx="130442">
                  <c:v>96.5576172</c:v>
                </c:pt>
                <c:pt idx="130443">
                  <c:v>102.294922</c:v>
                </c:pt>
                <c:pt idx="130444">
                  <c:v>82.15332029999998</c:v>
                </c:pt>
                <c:pt idx="130445">
                  <c:v>34.5458984</c:v>
                </c:pt>
                <c:pt idx="130446">
                  <c:v>-21.484375</c:v>
                </c:pt>
                <c:pt idx="130447">
                  <c:v>-69.45800779999998</c:v>
                </c:pt>
                <c:pt idx="130448">
                  <c:v>-104.492188</c:v>
                </c:pt>
                <c:pt idx="130449">
                  <c:v>-104.370117</c:v>
                </c:pt>
                <c:pt idx="130450">
                  <c:v>-86.5478516</c:v>
                </c:pt>
                <c:pt idx="130451">
                  <c:v>-39.5507812</c:v>
                </c:pt>
                <c:pt idx="130452">
                  <c:v>14.7705078</c:v>
                </c:pt>
                <c:pt idx="130453">
                  <c:v>60.18066409999999</c:v>
                </c:pt>
                <c:pt idx="130454">
                  <c:v>94.2382812</c:v>
                </c:pt>
                <c:pt idx="130455">
                  <c:v>100.463867</c:v>
                </c:pt>
                <c:pt idx="130456">
                  <c:v>78.6132812</c:v>
                </c:pt>
                <c:pt idx="130457">
                  <c:v>45.8984375</c:v>
                </c:pt>
                <c:pt idx="130458">
                  <c:v>-12.5732422</c:v>
                </c:pt>
                <c:pt idx="130459">
                  <c:v>-65.7958984</c:v>
                </c:pt>
                <c:pt idx="130460">
                  <c:v>-95.703125</c:v>
                </c:pt>
                <c:pt idx="130461">
                  <c:v>-101.5625</c:v>
                </c:pt>
                <c:pt idx="130462">
                  <c:v>-84.3505859</c:v>
                </c:pt>
                <c:pt idx="130463">
                  <c:v>-44.921875</c:v>
                </c:pt>
                <c:pt idx="130464">
                  <c:v>10.0097656</c:v>
                </c:pt>
                <c:pt idx="130465">
                  <c:v>58.2275391</c:v>
                </c:pt>
                <c:pt idx="130466">
                  <c:v>96.1914062</c:v>
                </c:pt>
                <c:pt idx="130467">
                  <c:v>103.637695</c:v>
                </c:pt>
                <c:pt idx="130468">
                  <c:v>85.08300779999998</c:v>
                </c:pt>
                <c:pt idx="130469">
                  <c:v>47.3632812</c:v>
                </c:pt>
                <c:pt idx="130470">
                  <c:v>-0.244140625</c:v>
                </c:pt>
                <c:pt idx="130471">
                  <c:v>-50.6591797</c:v>
                </c:pt>
                <c:pt idx="130472">
                  <c:v>-84.7167969</c:v>
                </c:pt>
                <c:pt idx="130473">
                  <c:v>-101.44043</c:v>
                </c:pt>
                <c:pt idx="130474">
                  <c:v>-93.75</c:v>
                </c:pt>
                <c:pt idx="130475">
                  <c:v>-57.3730469</c:v>
                </c:pt>
                <c:pt idx="130476">
                  <c:v>5.49316406</c:v>
                </c:pt>
                <c:pt idx="130477">
                  <c:v>54.8095703</c:v>
                </c:pt>
                <c:pt idx="130478">
                  <c:v>95.82519529999998</c:v>
                </c:pt>
                <c:pt idx="130479">
                  <c:v>105.59082</c:v>
                </c:pt>
                <c:pt idx="130480">
                  <c:v>85.8154297</c:v>
                </c:pt>
                <c:pt idx="130481">
                  <c:v>50.4150391</c:v>
                </c:pt>
                <c:pt idx="130482">
                  <c:v>2.9296875</c:v>
                </c:pt>
                <c:pt idx="130483">
                  <c:v>-45.5322266</c:v>
                </c:pt>
                <c:pt idx="130484">
                  <c:v>-86.9140625</c:v>
                </c:pt>
                <c:pt idx="130485">
                  <c:v>-110.839844</c:v>
                </c:pt>
                <c:pt idx="130486">
                  <c:v>-95.82519529999998</c:v>
                </c:pt>
                <c:pt idx="130487">
                  <c:v>-56.0302734</c:v>
                </c:pt>
                <c:pt idx="130488">
                  <c:v>-12.5732422</c:v>
                </c:pt>
                <c:pt idx="130489">
                  <c:v>42.96875</c:v>
                </c:pt>
                <c:pt idx="130490">
                  <c:v>85.3271484</c:v>
                </c:pt>
                <c:pt idx="130491">
                  <c:v>108.764648</c:v>
                </c:pt>
                <c:pt idx="130492">
                  <c:v>91.1865234</c:v>
                </c:pt>
                <c:pt idx="130493">
                  <c:v>61.0351562</c:v>
                </c:pt>
                <c:pt idx="130494">
                  <c:v>18.7988281</c:v>
                </c:pt>
                <c:pt idx="130495">
                  <c:v>-33.5693359</c:v>
                </c:pt>
                <c:pt idx="130496">
                  <c:v>-77.14843749999996</c:v>
                </c:pt>
                <c:pt idx="130497">
                  <c:v>-105.102539</c:v>
                </c:pt>
                <c:pt idx="130498">
                  <c:v>-96.80175779999998</c:v>
                </c:pt>
                <c:pt idx="130499">
                  <c:v>-61.4013672</c:v>
                </c:pt>
                <c:pt idx="130500">
                  <c:v>-18.5546875</c:v>
                </c:pt>
                <c:pt idx="130501">
                  <c:v>30.7617188</c:v>
                </c:pt>
                <c:pt idx="130502">
                  <c:v>71.6552734</c:v>
                </c:pt>
                <c:pt idx="130503">
                  <c:v>106.567383</c:v>
                </c:pt>
                <c:pt idx="130504">
                  <c:v>106.079102</c:v>
                </c:pt>
                <c:pt idx="130505">
                  <c:v>69.33593749999996</c:v>
                </c:pt>
                <c:pt idx="130506">
                  <c:v>25.1464844</c:v>
                </c:pt>
                <c:pt idx="130507">
                  <c:v>-30.2734375</c:v>
                </c:pt>
                <c:pt idx="130508">
                  <c:v>-70.67871089999993</c:v>
                </c:pt>
                <c:pt idx="130509">
                  <c:v>-101.196289</c:v>
                </c:pt>
                <c:pt idx="130510">
                  <c:v>-103.149414</c:v>
                </c:pt>
                <c:pt idx="130511">
                  <c:v>-77.8808594</c:v>
                </c:pt>
                <c:pt idx="130512">
                  <c:v>-27.9541016</c:v>
                </c:pt>
                <c:pt idx="130513">
                  <c:v>28.44238279999998</c:v>
                </c:pt>
                <c:pt idx="130514">
                  <c:v>76.7822266</c:v>
                </c:pt>
                <c:pt idx="130515">
                  <c:v>100.708008</c:v>
                </c:pt>
                <c:pt idx="130516">
                  <c:v>103.271484</c:v>
                </c:pt>
                <c:pt idx="130517">
                  <c:v>76.4160156</c:v>
                </c:pt>
                <c:pt idx="130518">
                  <c:v>30.2734375</c:v>
                </c:pt>
                <c:pt idx="130519">
                  <c:v>-22.7050781</c:v>
                </c:pt>
                <c:pt idx="130520">
                  <c:v>-73.60839839999993</c:v>
                </c:pt>
                <c:pt idx="130521">
                  <c:v>-102.294922</c:v>
                </c:pt>
                <c:pt idx="130522">
                  <c:v>-96.5576172</c:v>
                </c:pt>
                <c:pt idx="130523">
                  <c:v>-73.85253909999996</c:v>
                </c:pt>
                <c:pt idx="130524">
                  <c:v>-35.0341797</c:v>
                </c:pt>
                <c:pt idx="130525">
                  <c:v>15.9912109</c:v>
                </c:pt>
                <c:pt idx="130526">
                  <c:v>65.4296875</c:v>
                </c:pt>
                <c:pt idx="130527">
                  <c:v>102.050781</c:v>
                </c:pt>
                <c:pt idx="130528">
                  <c:v>100.708008</c:v>
                </c:pt>
                <c:pt idx="130529">
                  <c:v>74.3408203</c:v>
                </c:pt>
                <c:pt idx="130530">
                  <c:v>33.203125</c:v>
                </c:pt>
                <c:pt idx="130531">
                  <c:v>-17.9443359</c:v>
                </c:pt>
                <c:pt idx="130532">
                  <c:v>-65.3076172</c:v>
                </c:pt>
                <c:pt idx="130533">
                  <c:v>-90.94238279999998</c:v>
                </c:pt>
                <c:pt idx="130534">
                  <c:v>-99.85351559999998</c:v>
                </c:pt>
                <c:pt idx="130535">
                  <c:v>-79.7119141</c:v>
                </c:pt>
                <c:pt idx="130536">
                  <c:v>-42.4804688</c:v>
                </c:pt>
                <c:pt idx="130537">
                  <c:v>12.4511719</c:v>
                </c:pt>
                <c:pt idx="130538">
                  <c:v>64.0869141</c:v>
                </c:pt>
                <c:pt idx="130539">
                  <c:v>96.1914062</c:v>
                </c:pt>
                <c:pt idx="130540">
                  <c:v>100.830078</c:v>
                </c:pt>
                <c:pt idx="130541">
                  <c:v>82.3974609</c:v>
                </c:pt>
                <c:pt idx="130542">
                  <c:v>42.6025391</c:v>
                </c:pt>
                <c:pt idx="130543">
                  <c:v>-2.9296875</c:v>
                </c:pt>
                <c:pt idx="130544">
                  <c:v>-52.4902344</c:v>
                </c:pt>
                <c:pt idx="130545">
                  <c:v>-94.2382812</c:v>
                </c:pt>
                <c:pt idx="130546">
                  <c:v>-109.130859</c:v>
                </c:pt>
                <c:pt idx="130547">
                  <c:v>-91.4306641</c:v>
                </c:pt>
                <c:pt idx="130548">
                  <c:v>-54.1992188</c:v>
                </c:pt>
                <c:pt idx="130549">
                  <c:v>3.78417969</c:v>
                </c:pt>
                <c:pt idx="130550">
                  <c:v>50.78125</c:v>
                </c:pt>
                <c:pt idx="130551">
                  <c:v>92.0410156</c:v>
                </c:pt>
                <c:pt idx="130552">
                  <c:v>106.079102</c:v>
                </c:pt>
                <c:pt idx="130553">
                  <c:v>89.4775391</c:v>
                </c:pt>
                <c:pt idx="130554">
                  <c:v>50.1708984</c:v>
                </c:pt>
                <c:pt idx="130555">
                  <c:v>-2.07519531</c:v>
                </c:pt>
                <c:pt idx="130556">
                  <c:v>-48.828125</c:v>
                </c:pt>
                <c:pt idx="130557">
                  <c:v>-92.4072266</c:v>
                </c:pt>
                <c:pt idx="130558">
                  <c:v>-106.201172</c:v>
                </c:pt>
                <c:pt idx="130559">
                  <c:v>-95.9472656</c:v>
                </c:pt>
                <c:pt idx="130560">
                  <c:v>-57.1289062</c:v>
                </c:pt>
                <c:pt idx="130561">
                  <c:v>-12.6953125</c:v>
                </c:pt>
                <c:pt idx="130562">
                  <c:v>44.0673828</c:v>
                </c:pt>
                <c:pt idx="130563">
                  <c:v>85.3271484</c:v>
                </c:pt>
                <c:pt idx="130564">
                  <c:v>104.858398</c:v>
                </c:pt>
                <c:pt idx="130565">
                  <c:v>94.4824219</c:v>
                </c:pt>
                <c:pt idx="130566">
                  <c:v>57.7392578</c:v>
                </c:pt>
                <c:pt idx="130567">
                  <c:v>11.5966797</c:v>
                </c:pt>
                <c:pt idx="130568">
                  <c:v>-43.7011719</c:v>
                </c:pt>
                <c:pt idx="130569">
                  <c:v>-83.6181641</c:v>
                </c:pt>
                <c:pt idx="130570">
                  <c:v>-103.637695</c:v>
                </c:pt>
                <c:pt idx="130571">
                  <c:v>-103.027344</c:v>
                </c:pt>
                <c:pt idx="130572">
                  <c:v>-63.7207031</c:v>
                </c:pt>
                <c:pt idx="130573">
                  <c:v>-15.2587891</c:v>
                </c:pt>
                <c:pt idx="130574">
                  <c:v>45.4101562</c:v>
                </c:pt>
                <c:pt idx="130575">
                  <c:v>85.8154297</c:v>
                </c:pt>
                <c:pt idx="130576">
                  <c:v>102.905273</c:v>
                </c:pt>
                <c:pt idx="130577">
                  <c:v>99.3652344</c:v>
                </c:pt>
                <c:pt idx="130578">
                  <c:v>67.0166016</c:v>
                </c:pt>
                <c:pt idx="130579">
                  <c:v>11.1083984</c:v>
                </c:pt>
                <c:pt idx="130580">
                  <c:v>-40.2832031</c:v>
                </c:pt>
                <c:pt idx="130581">
                  <c:v>-81.29882809999998</c:v>
                </c:pt>
                <c:pt idx="130582">
                  <c:v>-110.961914</c:v>
                </c:pt>
                <c:pt idx="130583">
                  <c:v>-104.125977</c:v>
                </c:pt>
                <c:pt idx="130584">
                  <c:v>-63.1103516</c:v>
                </c:pt>
                <c:pt idx="130585">
                  <c:v>-24.4140625</c:v>
                </c:pt>
                <c:pt idx="130586">
                  <c:v>37.9638672</c:v>
                </c:pt>
                <c:pt idx="130587">
                  <c:v>78.7353516</c:v>
                </c:pt>
                <c:pt idx="130588">
                  <c:v>102.783203</c:v>
                </c:pt>
                <c:pt idx="130589">
                  <c:v>101.074219</c:v>
                </c:pt>
                <c:pt idx="130590">
                  <c:v>66.40625</c:v>
                </c:pt>
                <c:pt idx="130591">
                  <c:v>25.7568359</c:v>
                </c:pt>
                <c:pt idx="130592">
                  <c:v>-24.0478516</c:v>
                </c:pt>
                <c:pt idx="130593">
                  <c:v>-69.9462891</c:v>
                </c:pt>
                <c:pt idx="130594">
                  <c:v>-100.708008</c:v>
                </c:pt>
                <c:pt idx="130595">
                  <c:v>-107.299805</c:v>
                </c:pt>
                <c:pt idx="130596">
                  <c:v>-80.9326172</c:v>
                </c:pt>
                <c:pt idx="130597">
                  <c:v>-27.7099609</c:v>
                </c:pt>
                <c:pt idx="130598">
                  <c:v>26.4892578</c:v>
                </c:pt>
                <c:pt idx="130599">
                  <c:v>72.265625</c:v>
                </c:pt>
                <c:pt idx="130600">
                  <c:v>95.9472656</c:v>
                </c:pt>
                <c:pt idx="130601">
                  <c:v>102.661133</c:v>
                </c:pt>
                <c:pt idx="130602">
                  <c:v>70.67871089999993</c:v>
                </c:pt>
                <c:pt idx="130603">
                  <c:v>29.1748047</c:v>
                </c:pt>
                <c:pt idx="130604">
                  <c:v>-15.8691406</c:v>
                </c:pt>
                <c:pt idx="130605">
                  <c:v>-69.45800779999998</c:v>
                </c:pt>
                <c:pt idx="130606">
                  <c:v>-96.67968749999996</c:v>
                </c:pt>
                <c:pt idx="130607">
                  <c:v>-100.952148</c:v>
                </c:pt>
                <c:pt idx="130608">
                  <c:v>-78.2470703</c:v>
                </c:pt>
                <c:pt idx="130609">
                  <c:v>-38.0859375</c:v>
                </c:pt>
                <c:pt idx="130610">
                  <c:v>17.4560547</c:v>
                </c:pt>
                <c:pt idx="130611">
                  <c:v>63.4765625</c:v>
                </c:pt>
                <c:pt idx="130612">
                  <c:v>97.4121094</c:v>
                </c:pt>
                <c:pt idx="130613">
                  <c:v>98.75488279999998</c:v>
                </c:pt>
                <c:pt idx="130614">
                  <c:v>87.15820309999998</c:v>
                </c:pt>
                <c:pt idx="130615">
                  <c:v>46.2646484</c:v>
                </c:pt>
                <c:pt idx="130616">
                  <c:v>-12.3291016</c:v>
                </c:pt>
                <c:pt idx="130617">
                  <c:v>-64.9414062</c:v>
                </c:pt>
                <c:pt idx="130618">
                  <c:v>-92.89550779999998</c:v>
                </c:pt>
                <c:pt idx="130619">
                  <c:v>-105.59082</c:v>
                </c:pt>
                <c:pt idx="130620">
                  <c:v>-85.8154297</c:v>
                </c:pt>
                <c:pt idx="130621">
                  <c:v>-44.0673828</c:v>
                </c:pt>
                <c:pt idx="130622">
                  <c:v>13.671875</c:v>
                </c:pt>
                <c:pt idx="130623">
                  <c:v>59.5703125</c:v>
                </c:pt>
                <c:pt idx="130624">
                  <c:v>95.82519529999998</c:v>
                </c:pt>
                <c:pt idx="130625">
                  <c:v>104.980469</c:v>
                </c:pt>
                <c:pt idx="130626">
                  <c:v>82.3974609</c:v>
                </c:pt>
                <c:pt idx="130627">
                  <c:v>52.0019531</c:v>
                </c:pt>
                <c:pt idx="130628">
                  <c:v>-1.83105469</c:v>
                </c:pt>
                <c:pt idx="130629">
                  <c:v>-53.1005859</c:v>
                </c:pt>
                <c:pt idx="130630">
                  <c:v>-91.9189453</c:v>
                </c:pt>
                <c:pt idx="130631">
                  <c:v>-106.811523</c:v>
                </c:pt>
                <c:pt idx="130632">
                  <c:v>-80.8105469</c:v>
                </c:pt>
                <c:pt idx="130633">
                  <c:v>-41.7480469</c:v>
                </c:pt>
                <c:pt idx="130634">
                  <c:v>1.58691406</c:v>
                </c:pt>
                <c:pt idx="130635">
                  <c:v>49.3164062</c:v>
                </c:pt>
                <c:pt idx="130636">
                  <c:v>86.18164059999998</c:v>
                </c:pt>
                <c:pt idx="130637">
                  <c:v>103.881836</c:v>
                </c:pt>
                <c:pt idx="130638">
                  <c:v>91.3085938</c:v>
                </c:pt>
                <c:pt idx="130639">
                  <c:v>56.640625</c:v>
                </c:pt>
                <c:pt idx="130640">
                  <c:v>0.366210938</c:v>
                </c:pt>
                <c:pt idx="130641">
                  <c:v>-50.0488281</c:v>
                </c:pt>
                <c:pt idx="130642">
                  <c:v>-92.1630859</c:v>
                </c:pt>
                <c:pt idx="130643">
                  <c:v>-108.032227</c:v>
                </c:pt>
                <c:pt idx="130644">
                  <c:v>-88.62304690000001</c:v>
                </c:pt>
                <c:pt idx="130645">
                  <c:v>-55.2978516</c:v>
                </c:pt>
                <c:pt idx="130646">
                  <c:v>-10.7421875</c:v>
                </c:pt>
                <c:pt idx="130647">
                  <c:v>42.8466797</c:v>
                </c:pt>
                <c:pt idx="130648">
                  <c:v>86.9140625</c:v>
                </c:pt>
                <c:pt idx="130649">
                  <c:v>104.736328</c:v>
                </c:pt>
                <c:pt idx="130650">
                  <c:v>97.0458984</c:v>
                </c:pt>
                <c:pt idx="130651">
                  <c:v>54.93164059999999</c:v>
                </c:pt>
                <c:pt idx="130652">
                  <c:v>7.812499999999997</c:v>
                </c:pt>
                <c:pt idx="130653">
                  <c:v>-38.0859375</c:v>
                </c:pt>
                <c:pt idx="130654">
                  <c:v>-76.9042969</c:v>
                </c:pt>
                <c:pt idx="130655">
                  <c:v>-104.980469</c:v>
                </c:pt>
                <c:pt idx="130656">
                  <c:v>-92.5292969</c:v>
                </c:pt>
                <c:pt idx="130657">
                  <c:v>-61.0351562</c:v>
                </c:pt>
                <c:pt idx="130658">
                  <c:v>-17.7001953</c:v>
                </c:pt>
                <c:pt idx="130659">
                  <c:v>36.7431641</c:v>
                </c:pt>
                <c:pt idx="130660">
                  <c:v>77.0263672</c:v>
                </c:pt>
                <c:pt idx="130661">
                  <c:v>101.44043</c:v>
                </c:pt>
                <c:pt idx="130662">
                  <c:v>99.1210938</c:v>
                </c:pt>
                <c:pt idx="130663">
                  <c:v>67.62695309999998</c:v>
                </c:pt>
                <c:pt idx="130664">
                  <c:v>19.53125</c:v>
                </c:pt>
                <c:pt idx="130665">
                  <c:v>-32.7148438</c:v>
                </c:pt>
                <c:pt idx="130666">
                  <c:v>-71.7773438</c:v>
                </c:pt>
                <c:pt idx="130667">
                  <c:v>-101.68457</c:v>
                </c:pt>
                <c:pt idx="130668">
                  <c:v>-100.708008</c:v>
                </c:pt>
                <c:pt idx="130669">
                  <c:v>-67.13867190000001</c:v>
                </c:pt>
                <c:pt idx="130670">
                  <c:v>-24.4140625</c:v>
                </c:pt>
                <c:pt idx="130671">
                  <c:v>24.4140625</c:v>
                </c:pt>
                <c:pt idx="130672">
                  <c:v>75.31738279999998</c:v>
                </c:pt>
                <c:pt idx="130673">
                  <c:v>97.5341797</c:v>
                </c:pt>
                <c:pt idx="130674">
                  <c:v>100.952148</c:v>
                </c:pt>
                <c:pt idx="130675">
                  <c:v>75.31738279999998</c:v>
                </c:pt>
                <c:pt idx="130676">
                  <c:v>30.6396484</c:v>
                </c:pt>
                <c:pt idx="130677">
                  <c:v>-23.8037109</c:v>
                </c:pt>
                <c:pt idx="130678">
                  <c:v>-68.8476562</c:v>
                </c:pt>
                <c:pt idx="130679">
                  <c:v>-101.928711</c:v>
                </c:pt>
                <c:pt idx="130680">
                  <c:v>-101.806641</c:v>
                </c:pt>
                <c:pt idx="130681">
                  <c:v>-74.0966797</c:v>
                </c:pt>
                <c:pt idx="130682">
                  <c:v>-30.1513672</c:v>
                </c:pt>
                <c:pt idx="130683">
                  <c:v>19.6533203</c:v>
                </c:pt>
                <c:pt idx="130684">
                  <c:v>74.9511719</c:v>
                </c:pt>
                <c:pt idx="130685">
                  <c:v>96.80175779999998</c:v>
                </c:pt>
                <c:pt idx="130686">
                  <c:v>98.5107422</c:v>
                </c:pt>
                <c:pt idx="130687">
                  <c:v>80.4443359</c:v>
                </c:pt>
                <c:pt idx="130688">
                  <c:v>44.1894531</c:v>
                </c:pt>
                <c:pt idx="130689">
                  <c:v>-11.8408203</c:v>
                </c:pt>
                <c:pt idx="130690">
                  <c:v>-63.1103516</c:v>
                </c:pt>
                <c:pt idx="130691">
                  <c:v>-94.2382812</c:v>
                </c:pt>
                <c:pt idx="130692">
                  <c:v>-106.201172</c:v>
                </c:pt>
                <c:pt idx="130693">
                  <c:v>-81.7871094</c:v>
                </c:pt>
                <c:pt idx="130694">
                  <c:v>-33.44726559999999</c:v>
                </c:pt>
                <c:pt idx="130695">
                  <c:v>10.7421875</c:v>
                </c:pt>
                <c:pt idx="130696">
                  <c:v>60.6689453</c:v>
                </c:pt>
                <c:pt idx="130697">
                  <c:v>95.2148438</c:v>
                </c:pt>
                <c:pt idx="130698">
                  <c:v>97.2900391</c:v>
                </c:pt>
                <c:pt idx="130699">
                  <c:v>82.3974609</c:v>
                </c:pt>
                <c:pt idx="130700">
                  <c:v>45.0439453</c:v>
                </c:pt>
                <c:pt idx="130701">
                  <c:v>-5.12695312</c:v>
                </c:pt>
                <c:pt idx="130702">
                  <c:v>-58.9599609</c:v>
                </c:pt>
                <c:pt idx="130703">
                  <c:v>-95.9472656</c:v>
                </c:pt>
                <c:pt idx="130704">
                  <c:v>-107.788086</c:v>
                </c:pt>
                <c:pt idx="130705">
                  <c:v>-88.13476559999998</c:v>
                </c:pt>
                <c:pt idx="130706">
                  <c:v>-47.85156249999999</c:v>
                </c:pt>
                <c:pt idx="130707">
                  <c:v>0.610351562</c:v>
                </c:pt>
                <c:pt idx="130708">
                  <c:v>53.8330078</c:v>
                </c:pt>
                <c:pt idx="130709">
                  <c:v>86.5478516</c:v>
                </c:pt>
                <c:pt idx="130710">
                  <c:v>103.637695</c:v>
                </c:pt>
                <c:pt idx="130711">
                  <c:v>92.5292969</c:v>
                </c:pt>
                <c:pt idx="130712">
                  <c:v>53.8330078</c:v>
                </c:pt>
                <c:pt idx="130713">
                  <c:v>-5.859375</c:v>
                </c:pt>
                <c:pt idx="130714">
                  <c:v>-54.8095703</c:v>
                </c:pt>
                <c:pt idx="130715">
                  <c:v>-87.890625</c:v>
                </c:pt>
                <c:pt idx="130716">
                  <c:v>-102.416992</c:v>
                </c:pt>
                <c:pt idx="130717">
                  <c:v>-89.11132809999998</c:v>
                </c:pt>
                <c:pt idx="130718">
                  <c:v>-54.4433594</c:v>
                </c:pt>
                <c:pt idx="130719">
                  <c:v>-10.7421875</c:v>
                </c:pt>
                <c:pt idx="130720">
                  <c:v>52.8564453</c:v>
                </c:pt>
                <c:pt idx="130721">
                  <c:v>90.6982422</c:v>
                </c:pt>
                <c:pt idx="130722">
                  <c:v>99.4873047</c:v>
                </c:pt>
                <c:pt idx="130723">
                  <c:v>93.01757809999998</c:v>
                </c:pt>
                <c:pt idx="130724">
                  <c:v>59.81445309999999</c:v>
                </c:pt>
                <c:pt idx="130725">
                  <c:v>14.6484375</c:v>
                </c:pt>
                <c:pt idx="130726">
                  <c:v>-42.4804688</c:v>
                </c:pt>
                <c:pt idx="130727">
                  <c:v>-84.4726562</c:v>
                </c:pt>
                <c:pt idx="130728">
                  <c:v>-100.463867</c:v>
                </c:pt>
                <c:pt idx="130729">
                  <c:v>-88.8671875</c:v>
                </c:pt>
                <c:pt idx="130730">
                  <c:v>-62.6220703</c:v>
                </c:pt>
                <c:pt idx="130731">
                  <c:v>-15.2587891</c:v>
                </c:pt>
                <c:pt idx="130732">
                  <c:v>36.2548828</c:v>
                </c:pt>
                <c:pt idx="130733">
                  <c:v>72.3876953</c:v>
                </c:pt>
                <c:pt idx="130734">
                  <c:v>102.172852</c:v>
                </c:pt>
                <c:pt idx="130735">
                  <c:v>97.65625</c:v>
                </c:pt>
                <c:pt idx="130736">
                  <c:v>62.9882812</c:v>
                </c:pt>
                <c:pt idx="130737">
                  <c:v>20.7519531</c:v>
                </c:pt>
                <c:pt idx="130738">
                  <c:v>-28.44238279999998</c:v>
                </c:pt>
                <c:pt idx="130739">
                  <c:v>-76.0498047</c:v>
                </c:pt>
                <c:pt idx="130740">
                  <c:v>-107.421875</c:v>
                </c:pt>
                <c:pt idx="130741">
                  <c:v>-100.097656</c:v>
                </c:pt>
                <c:pt idx="130742">
                  <c:v>-63.1103516</c:v>
                </c:pt>
                <c:pt idx="130743">
                  <c:v>-21.6064453</c:v>
                </c:pt>
                <c:pt idx="130744">
                  <c:v>33.81347659999999</c:v>
                </c:pt>
                <c:pt idx="130745">
                  <c:v>74.9511719</c:v>
                </c:pt>
                <c:pt idx="130746">
                  <c:v>97.77832029999998</c:v>
                </c:pt>
                <c:pt idx="130747">
                  <c:v>98.2666016</c:v>
                </c:pt>
                <c:pt idx="130748">
                  <c:v>72.6318359</c:v>
                </c:pt>
                <c:pt idx="130749">
                  <c:v>27.2216797</c:v>
                </c:pt>
                <c:pt idx="130750">
                  <c:v>-19.2871094</c:v>
                </c:pt>
                <c:pt idx="130751">
                  <c:v>-64.8193359</c:v>
                </c:pt>
                <c:pt idx="130752">
                  <c:v>-95.2148438</c:v>
                </c:pt>
                <c:pt idx="130753">
                  <c:v>-99.60937499999996</c:v>
                </c:pt>
                <c:pt idx="130754">
                  <c:v>-72.7539062</c:v>
                </c:pt>
                <c:pt idx="130755">
                  <c:v>-25.390625</c:v>
                </c:pt>
                <c:pt idx="130756">
                  <c:v>22.3388672</c:v>
                </c:pt>
                <c:pt idx="130757">
                  <c:v>72.0214844</c:v>
                </c:pt>
                <c:pt idx="130758">
                  <c:v>98.75488279999998</c:v>
                </c:pt>
                <c:pt idx="130759">
                  <c:v>99.9755859</c:v>
                </c:pt>
                <c:pt idx="130760">
                  <c:v>67.8710938</c:v>
                </c:pt>
                <c:pt idx="130761">
                  <c:v>31.98242189999997</c:v>
                </c:pt>
                <c:pt idx="130762">
                  <c:v>-14.1601562</c:v>
                </c:pt>
                <c:pt idx="130763">
                  <c:v>-59.9365234</c:v>
                </c:pt>
                <c:pt idx="130764">
                  <c:v>-97.0458984</c:v>
                </c:pt>
                <c:pt idx="130765">
                  <c:v>-101.806641</c:v>
                </c:pt>
                <c:pt idx="130766">
                  <c:v>-84.9609375</c:v>
                </c:pt>
                <c:pt idx="130767">
                  <c:v>-40.7714844</c:v>
                </c:pt>
                <c:pt idx="130768">
                  <c:v>17.4560547</c:v>
                </c:pt>
                <c:pt idx="130769">
                  <c:v>61.8896484</c:v>
                </c:pt>
                <c:pt idx="130770">
                  <c:v>92.4072266</c:v>
                </c:pt>
                <c:pt idx="130771">
                  <c:v>100.708008</c:v>
                </c:pt>
                <c:pt idx="130772">
                  <c:v>81.66503909999996</c:v>
                </c:pt>
                <c:pt idx="130773">
                  <c:v>38.8183594</c:v>
                </c:pt>
                <c:pt idx="130774">
                  <c:v>-14.4042969</c:v>
                </c:pt>
                <c:pt idx="130775">
                  <c:v>-60.7910156</c:v>
                </c:pt>
                <c:pt idx="130776">
                  <c:v>-94.7265625</c:v>
                </c:pt>
                <c:pt idx="130777">
                  <c:v>-100.097656</c:v>
                </c:pt>
                <c:pt idx="130778">
                  <c:v>-87.15820309999998</c:v>
                </c:pt>
                <c:pt idx="130779">
                  <c:v>-42.3583984</c:v>
                </c:pt>
                <c:pt idx="130780">
                  <c:v>13.1835938</c:v>
                </c:pt>
                <c:pt idx="130781">
                  <c:v>52.4902344</c:v>
                </c:pt>
                <c:pt idx="130782">
                  <c:v>92.2851562</c:v>
                </c:pt>
                <c:pt idx="130783">
                  <c:v>107.910156</c:v>
                </c:pt>
                <c:pt idx="130784">
                  <c:v>85.8154297</c:v>
                </c:pt>
                <c:pt idx="130785">
                  <c:v>49.6826172</c:v>
                </c:pt>
                <c:pt idx="130786">
                  <c:v>-2.56347656</c:v>
                </c:pt>
                <c:pt idx="130787">
                  <c:v>-60.18066409999999</c:v>
                </c:pt>
                <c:pt idx="130788">
                  <c:v>-93.75</c:v>
                </c:pt>
                <c:pt idx="130789">
                  <c:v>-104.248047</c:v>
                </c:pt>
                <c:pt idx="130790">
                  <c:v>-93.87207029999993</c:v>
                </c:pt>
                <c:pt idx="130791">
                  <c:v>-57.3730469</c:v>
                </c:pt>
                <c:pt idx="130792">
                  <c:v>2.19726562</c:v>
                </c:pt>
                <c:pt idx="130793">
                  <c:v>45.2880859</c:v>
                </c:pt>
                <c:pt idx="130794">
                  <c:v>86.5478516</c:v>
                </c:pt>
                <c:pt idx="130795">
                  <c:v>109.619141</c:v>
                </c:pt>
                <c:pt idx="130796">
                  <c:v>92.2851562</c:v>
                </c:pt>
                <c:pt idx="130797">
                  <c:v>54.93164059999999</c:v>
                </c:pt>
                <c:pt idx="130798">
                  <c:v>2.07519531</c:v>
                </c:pt>
                <c:pt idx="130799">
                  <c:v>-36.4990234</c:v>
                </c:pt>
                <c:pt idx="130800">
                  <c:v>-76.5380859</c:v>
                </c:pt>
                <c:pt idx="130801">
                  <c:v>-101.44043</c:v>
                </c:pt>
                <c:pt idx="130802">
                  <c:v>-97.65625</c:v>
                </c:pt>
                <c:pt idx="130803">
                  <c:v>-66.8945312</c:v>
                </c:pt>
                <c:pt idx="130804">
                  <c:v>-13.4277344</c:v>
                </c:pt>
                <c:pt idx="130805">
                  <c:v>40.0390625</c:v>
                </c:pt>
                <c:pt idx="130806">
                  <c:v>79.1015625</c:v>
                </c:pt>
                <c:pt idx="130807">
                  <c:v>107.421875</c:v>
                </c:pt>
                <c:pt idx="130808">
                  <c:v>98.1445312</c:v>
                </c:pt>
                <c:pt idx="130809">
                  <c:v>69.58007809999994</c:v>
                </c:pt>
                <c:pt idx="130810">
                  <c:v>18.5546875</c:v>
                </c:pt>
                <c:pt idx="130811">
                  <c:v>-37.2314453</c:v>
                </c:pt>
                <c:pt idx="130812">
                  <c:v>-76.5380859</c:v>
                </c:pt>
                <c:pt idx="130813">
                  <c:v>-98.2666016</c:v>
                </c:pt>
                <c:pt idx="130814">
                  <c:v>-100.830078</c:v>
                </c:pt>
                <c:pt idx="130815">
                  <c:v>-78.12499999999998</c:v>
                </c:pt>
                <c:pt idx="130816">
                  <c:v>-27.8320312</c:v>
                </c:pt>
                <c:pt idx="130817">
                  <c:v>27.5878906</c:v>
                </c:pt>
                <c:pt idx="130818">
                  <c:v>72.1435547</c:v>
                </c:pt>
                <c:pt idx="130819">
                  <c:v>96.4355469</c:v>
                </c:pt>
                <c:pt idx="130820">
                  <c:v>101.928711</c:v>
                </c:pt>
                <c:pt idx="130821">
                  <c:v>77.14843749999996</c:v>
                </c:pt>
                <c:pt idx="130822">
                  <c:v>25.1464844</c:v>
                </c:pt>
                <c:pt idx="130823">
                  <c:v>-27.8320312</c:v>
                </c:pt>
                <c:pt idx="130824">
                  <c:v>-70.1904297</c:v>
                </c:pt>
                <c:pt idx="130825">
                  <c:v>-93.5058594</c:v>
                </c:pt>
                <c:pt idx="130826">
                  <c:v>-102.661133</c:v>
                </c:pt>
                <c:pt idx="130827">
                  <c:v>-79.1015625</c:v>
                </c:pt>
                <c:pt idx="130828">
                  <c:v>-29.296875</c:v>
                </c:pt>
                <c:pt idx="130829">
                  <c:v>26.3671875</c:v>
                </c:pt>
                <c:pt idx="130830">
                  <c:v>74.3408203</c:v>
                </c:pt>
                <c:pt idx="130831">
                  <c:v>101.318359</c:v>
                </c:pt>
                <c:pt idx="130832">
                  <c:v>97.65625</c:v>
                </c:pt>
                <c:pt idx="130833">
                  <c:v>73.3642578</c:v>
                </c:pt>
                <c:pt idx="130834">
                  <c:v>24.0478516</c:v>
                </c:pt>
                <c:pt idx="130835">
                  <c:v>-26.2451172</c:v>
                </c:pt>
                <c:pt idx="130836">
                  <c:v>-68.35937499999996</c:v>
                </c:pt>
                <c:pt idx="130837">
                  <c:v>-97.0458984</c:v>
                </c:pt>
                <c:pt idx="130838">
                  <c:v>-101.196289</c:v>
                </c:pt>
                <c:pt idx="130839">
                  <c:v>-81.29882809999998</c:v>
                </c:pt>
                <c:pt idx="130840">
                  <c:v>-41.5039062</c:v>
                </c:pt>
                <c:pt idx="130841">
                  <c:v>11.3525391</c:v>
                </c:pt>
                <c:pt idx="130842">
                  <c:v>65.55175779999998</c:v>
                </c:pt>
                <c:pt idx="130843">
                  <c:v>97.5341797</c:v>
                </c:pt>
                <c:pt idx="130844">
                  <c:v>99.4873047</c:v>
                </c:pt>
                <c:pt idx="130845">
                  <c:v>73.2421875</c:v>
                </c:pt>
                <c:pt idx="130846">
                  <c:v>43.8232422</c:v>
                </c:pt>
                <c:pt idx="130847">
                  <c:v>-9.39941406</c:v>
                </c:pt>
                <c:pt idx="130848">
                  <c:v>-61.6455078</c:v>
                </c:pt>
                <c:pt idx="130849">
                  <c:v>-99.2431641</c:v>
                </c:pt>
                <c:pt idx="130850">
                  <c:v>-107.055664</c:v>
                </c:pt>
                <c:pt idx="130851">
                  <c:v>-88.37890619999993</c:v>
                </c:pt>
                <c:pt idx="130852">
                  <c:v>-47.3632812</c:v>
                </c:pt>
                <c:pt idx="130853">
                  <c:v>9.52148438</c:v>
                </c:pt>
                <c:pt idx="130854">
                  <c:v>61.15722659999999</c:v>
                </c:pt>
                <c:pt idx="130855">
                  <c:v>89.11132809999998</c:v>
                </c:pt>
                <c:pt idx="130856">
                  <c:v>106.323242</c:v>
                </c:pt>
                <c:pt idx="130857">
                  <c:v>98.1445312</c:v>
                </c:pt>
                <c:pt idx="130858">
                  <c:v>55.0537109</c:v>
                </c:pt>
                <c:pt idx="130859">
                  <c:v>0.9765625</c:v>
                </c:pt>
                <c:pt idx="130860">
                  <c:v>-47.7294922</c:v>
                </c:pt>
                <c:pt idx="130861">
                  <c:v>-96.0693359</c:v>
                </c:pt>
                <c:pt idx="130862">
                  <c:v>-104.736328</c:v>
                </c:pt>
                <c:pt idx="130863">
                  <c:v>-85.08300779999998</c:v>
                </c:pt>
                <c:pt idx="130864">
                  <c:v>-54.1992188</c:v>
                </c:pt>
                <c:pt idx="130865">
                  <c:v>2.56347656</c:v>
                </c:pt>
                <c:pt idx="130866">
                  <c:v>44.55566409999999</c:v>
                </c:pt>
                <c:pt idx="130867">
                  <c:v>83.8623047</c:v>
                </c:pt>
                <c:pt idx="130868">
                  <c:v>98.5107422</c:v>
                </c:pt>
                <c:pt idx="130869">
                  <c:v>88.62304690000001</c:v>
                </c:pt>
                <c:pt idx="130870">
                  <c:v>54.0771484</c:v>
                </c:pt>
                <c:pt idx="130871">
                  <c:v>8.91113281</c:v>
                </c:pt>
                <c:pt idx="130872">
                  <c:v>-38.8183594</c:v>
                </c:pt>
                <c:pt idx="130873">
                  <c:v>-86.18164059999998</c:v>
                </c:pt>
                <c:pt idx="130874">
                  <c:v>-104.736328</c:v>
                </c:pt>
                <c:pt idx="130875">
                  <c:v>-88.7451172</c:v>
                </c:pt>
                <c:pt idx="130876">
                  <c:v>-56.3964844</c:v>
                </c:pt>
                <c:pt idx="130877">
                  <c:v>-4.27246094</c:v>
                </c:pt>
                <c:pt idx="130878">
                  <c:v>43.5791016</c:v>
                </c:pt>
                <c:pt idx="130879">
                  <c:v>81.0546875</c:v>
                </c:pt>
                <c:pt idx="130880">
                  <c:v>98.1445312</c:v>
                </c:pt>
                <c:pt idx="130881">
                  <c:v>89.2333984</c:v>
                </c:pt>
                <c:pt idx="130882">
                  <c:v>61.2792969</c:v>
                </c:pt>
                <c:pt idx="130883">
                  <c:v>13.671875</c:v>
                </c:pt>
                <c:pt idx="130884">
                  <c:v>-39.6728516</c:v>
                </c:pt>
                <c:pt idx="130885">
                  <c:v>-83.8623047</c:v>
                </c:pt>
                <c:pt idx="130886">
                  <c:v>-102.539062</c:v>
                </c:pt>
                <c:pt idx="130887">
                  <c:v>-98.2666016</c:v>
                </c:pt>
                <c:pt idx="130888">
                  <c:v>-64.57519529999998</c:v>
                </c:pt>
                <c:pt idx="130889">
                  <c:v>-12.2070312</c:v>
                </c:pt>
                <c:pt idx="130890">
                  <c:v>31.25</c:v>
                </c:pt>
                <c:pt idx="130891">
                  <c:v>81.17675779999993</c:v>
                </c:pt>
                <c:pt idx="130892">
                  <c:v>96.92382809999998</c:v>
                </c:pt>
                <c:pt idx="130893">
                  <c:v>93.9941406</c:v>
                </c:pt>
                <c:pt idx="130894">
                  <c:v>69.58007809999994</c:v>
                </c:pt>
                <c:pt idx="130895">
                  <c:v>20.1416016</c:v>
                </c:pt>
                <c:pt idx="130896">
                  <c:v>-32.4707031</c:v>
                </c:pt>
                <c:pt idx="130897">
                  <c:v>-72.0214844</c:v>
                </c:pt>
                <c:pt idx="130898">
                  <c:v>-93.2617188</c:v>
                </c:pt>
                <c:pt idx="130899">
                  <c:v>-98.1445312</c:v>
                </c:pt>
                <c:pt idx="130900">
                  <c:v>-72.3876953</c:v>
                </c:pt>
                <c:pt idx="130901">
                  <c:v>-30.3955078</c:v>
                </c:pt>
                <c:pt idx="130902">
                  <c:v>19.4091797</c:v>
                </c:pt>
                <c:pt idx="130903">
                  <c:v>77.8808594</c:v>
                </c:pt>
                <c:pt idx="130904">
                  <c:v>96.3134766</c:v>
                </c:pt>
                <c:pt idx="130905">
                  <c:v>92.1630859</c:v>
                </c:pt>
                <c:pt idx="130906">
                  <c:v>66.40625</c:v>
                </c:pt>
                <c:pt idx="130907">
                  <c:v>27.2216797</c:v>
                </c:pt>
                <c:pt idx="130908">
                  <c:v>-24.1699219</c:v>
                </c:pt>
                <c:pt idx="130909">
                  <c:v>-75.8056641</c:v>
                </c:pt>
                <c:pt idx="130910">
                  <c:v>-101.5625</c:v>
                </c:pt>
                <c:pt idx="130911">
                  <c:v>-101.806641</c:v>
                </c:pt>
                <c:pt idx="130912">
                  <c:v>-73.48632809999998</c:v>
                </c:pt>
                <c:pt idx="130913">
                  <c:v>-32.2265625</c:v>
                </c:pt>
                <c:pt idx="130914">
                  <c:v>23.0712891</c:v>
                </c:pt>
                <c:pt idx="130915">
                  <c:v>73.60839839999993</c:v>
                </c:pt>
                <c:pt idx="130916">
                  <c:v>99.1210938</c:v>
                </c:pt>
                <c:pt idx="130917">
                  <c:v>99.9755859</c:v>
                </c:pt>
                <c:pt idx="130918">
                  <c:v>78.0029297</c:v>
                </c:pt>
                <c:pt idx="130919">
                  <c:v>31.25</c:v>
                </c:pt>
                <c:pt idx="130920">
                  <c:v>-19.7753906</c:v>
                </c:pt>
                <c:pt idx="130921">
                  <c:v>-62.8662109</c:v>
                </c:pt>
                <c:pt idx="130922">
                  <c:v>-99.4873047</c:v>
                </c:pt>
                <c:pt idx="130923">
                  <c:v>-109.130859</c:v>
                </c:pt>
                <c:pt idx="130924">
                  <c:v>-80.68847659999993</c:v>
                </c:pt>
                <c:pt idx="130925">
                  <c:v>-38.0859375</c:v>
                </c:pt>
                <c:pt idx="130926">
                  <c:v>10.4980469</c:v>
                </c:pt>
                <c:pt idx="130927">
                  <c:v>67.7490234</c:v>
                </c:pt>
                <c:pt idx="130928">
                  <c:v>101.318359</c:v>
                </c:pt>
                <c:pt idx="130929">
                  <c:v>103.881836</c:v>
                </c:pt>
                <c:pt idx="130930">
                  <c:v>86.5478516</c:v>
                </c:pt>
                <c:pt idx="130931">
                  <c:v>42.7246094</c:v>
                </c:pt>
                <c:pt idx="130932">
                  <c:v>-13.3056641</c:v>
                </c:pt>
                <c:pt idx="130933">
                  <c:v>-59.0820312</c:v>
                </c:pt>
                <c:pt idx="130934">
                  <c:v>-93.1396484</c:v>
                </c:pt>
                <c:pt idx="130935">
                  <c:v>-97.4121094</c:v>
                </c:pt>
                <c:pt idx="130936">
                  <c:v>-81.17675779999993</c:v>
                </c:pt>
                <c:pt idx="130937">
                  <c:v>-41.5039062</c:v>
                </c:pt>
                <c:pt idx="130938">
                  <c:v>1.46484375</c:v>
                </c:pt>
                <c:pt idx="130939">
                  <c:v>56.5185547</c:v>
                </c:pt>
                <c:pt idx="130940">
                  <c:v>86.18164059999998</c:v>
                </c:pt>
                <c:pt idx="130941">
                  <c:v>102.294922</c:v>
                </c:pt>
                <c:pt idx="130942">
                  <c:v>87.6464844</c:v>
                </c:pt>
                <c:pt idx="130943">
                  <c:v>52.3681641</c:v>
                </c:pt>
                <c:pt idx="130944">
                  <c:v>8.7890625</c:v>
                </c:pt>
                <c:pt idx="130945">
                  <c:v>-42.7246094</c:v>
                </c:pt>
                <c:pt idx="130946">
                  <c:v>-88.9892578</c:v>
                </c:pt>
                <c:pt idx="130947">
                  <c:v>-104.736328</c:v>
                </c:pt>
                <c:pt idx="130948">
                  <c:v>-94.1162109</c:v>
                </c:pt>
                <c:pt idx="130949">
                  <c:v>-54.32128909999999</c:v>
                </c:pt>
                <c:pt idx="130950">
                  <c:v>1.83105469</c:v>
                </c:pt>
                <c:pt idx="130951">
                  <c:v>48.5839844</c:v>
                </c:pt>
                <c:pt idx="130952">
                  <c:v>82.6416016</c:v>
                </c:pt>
                <c:pt idx="130953">
                  <c:v>99.2431641</c:v>
                </c:pt>
                <c:pt idx="130954">
                  <c:v>91.0644531</c:v>
                </c:pt>
                <c:pt idx="130955">
                  <c:v>62.0117188</c:v>
                </c:pt>
                <c:pt idx="130956">
                  <c:v>11.2304688</c:v>
                </c:pt>
                <c:pt idx="130957">
                  <c:v>-45.6542969</c:v>
                </c:pt>
                <c:pt idx="130958">
                  <c:v>-86.5478516</c:v>
                </c:pt>
                <c:pt idx="130959">
                  <c:v>-109.375</c:v>
                </c:pt>
                <c:pt idx="130960">
                  <c:v>-93.6279297</c:v>
                </c:pt>
                <c:pt idx="130961">
                  <c:v>-55.4199219</c:v>
                </c:pt>
                <c:pt idx="130962">
                  <c:v>-9.39941406</c:v>
                </c:pt>
                <c:pt idx="130963">
                  <c:v>35.15625</c:v>
                </c:pt>
                <c:pt idx="130964">
                  <c:v>76.9042969</c:v>
                </c:pt>
                <c:pt idx="130965">
                  <c:v>98.87695309999998</c:v>
                </c:pt>
                <c:pt idx="130966">
                  <c:v>102.661133</c:v>
                </c:pt>
                <c:pt idx="130967">
                  <c:v>71.7773438</c:v>
                </c:pt>
                <c:pt idx="130968">
                  <c:v>16.9677734</c:v>
                </c:pt>
                <c:pt idx="130969">
                  <c:v>-38.4521484</c:v>
                </c:pt>
                <c:pt idx="130970">
                  <c:v>-73.9746094</c:v>
                </c:pt>
                <c:pt idx="130971">
                  <c:v>-99.9755859</c:v>
                </c:pt>
                <c:pt idx="130972">
                  <c:v>-92.6513672</c:v>
                </c:pt>
                <c:pt idx="130973">
                  <c:v>-63.9648438</c:v>
                </c:pt>
                <c:pt idx="130974">
                  <c:v>-20.9960938</c:v>
                </c:pt>
                <c:pt idx="130975">
                  <c:v>39.5507812</c:v>
                </c:pt>
                <c:pt idx="130976">
                  <c:v>82.6416016</c:v>
                </c:pt>
                <c:pt idx="130977">
                  <c:v>100.708008</c:v>
                </c:pt>
                <c:pt idx="130978">
                  <c:v>101.68457</c:v>
                </c:pt>
                <c:pt idx="130979">
                  <c:v>73.48632809999998</c:v>
                </c:pt>
                <c:pt idx="130980">
                  <c:v>19.6533203</c:v>
                </c:pt>
                <c:pt idx="130981">
                  <c:v>-31.1279297</c:v>
                </c:pt>
                <c:pt idx="130982">
                  <c:v>-77.39257809999994</c:v>
                </c:pt>
                <c:pt idx="130983">
                  <c:v>-99.3652344</c:v>
                </c:pt>
                <c:pt idx="130984">
                  <c:v>-93.6279297</c:v>
                </c:pt>
                <c:pt idx="130985">
                  <c:v>-75.5615234</c:v>
                </c:pt>
                <c:pt idx="130986">
                  <c:v>-34.6679688</c:v>
                </c:pt>
                <c:pt idx="130987">
                  <c:v>24.90234379999998</c:v>
                </c:pt>
                <c:pt idx="130988">
                  <c:v>70.0683594</c:v>
                </c:pt>
                <c:pt idx="130989">
                  <c:v>95.82519529999998</c:v>
                </c:pt>
                <c:pt idx="130990">
                  <c:v>95.5810547</c:v>
                </c:pt>
                <c:pt idx="130991">
                  <c:v>72.265625</c:v>
                </c:pt>
                <c:pt idx="130992">
                  <c:v>31.8603516</c:v>
                </c:pt>
                <c:pt idx="130993">
                  <c:v>-24.0478516</c:v>
                </c:pt>
                <c:pt idx="130994">
                  <c:v>-69.0917969</c:v>
                </c:pt>
                <c:pt idx="130995">
                  <c:v>-97.2900391</c:v>
                </c:pt>
                <c:pt idx="130996">
                  <c:v>-102.539062</c:v>
                </c:pt>
                <c:pt idx="130997">
                  <c:v>-74.0966797</c:v>
                </c:pt>
                <c:pt idx="130998">
                  <c:v>-35.8886719</c:v>
                </c:pt>
                <c:pt idx="130999">
                  <c:v>18.6767578</c:v>
                </c:pt>
                <c:pt idx="131000">
                  <c:v>60.4248047</c:v>
                </c:pt>
                <c:pt idx="131001">
                  <c:v>95.4589844</c:v>
                </c:pt>
                <c:pt idx="131002">
                  <c:v>111.328125</c:v>
                </c:pt>
                <c:pt idx="131003">
                  <c:v>82.88574219999992</c:v>
                </c:pt>
                <c:pt idx="131004">
                  <c:v>33.6914062</c:v>
                </c:pt>
                <c:pt idx="131005">
                  <c:v>-10.7421875</c:v>
                </c:pt>
                <c:pt idx="131006">
                  <c:v>-62.3779297</c:v>
                </c:pt>
                <c:pt idx="131007">
                  <c:v>-93.9941406</c:v>
                </c:pt>
                <c:pt idx="131008">
                  <c:v>-98.38867190000001</c:v>
                </c:pt>
                <c:pt idx="131009">
                  <c:v>-82.7636719</c:v>
                </c:pt>
                <c:pt idx="131010">
                  <c:v>-38.6962891</c:v>
                </c:pt>
                <c:pt idx="131011">
                  <c:v>5.37109375</c:v>
                </c:pt>
                <c:pt idx="131012">
                  <c:v>60.7910156</c:v>
                </c:pt>
                <c:pt idx="131013">
                  <c:v>92.0410156</c:v>
                </c:pt>
                <c:pt idx="131014">
                  <c:v>100.830078</c:v>
                </c:pt>
                <c:pt idx="131015">
                  <c:v>82.6416016</c:v>
                </c:pt>
                <c:pt idx="131016">
                  <c:v>52.6123047</c:v>
                </c:pt>
                <c:pt idx="131017">
                  <c:v>-5.004882809999995</c:v>
                </c:pt>
                <c:pt idx="131018">
                  <c:v>-56.88476559999999</c:v>
                </c:pt>
                <c:pt idx="131019">
                  <c:v>-92.2851562</c:v>
                </c:pt>
                <c:pt idx="131020">
                  <c:v>-100.708008</c:v>
                </c:pt>
                <c:pt idx="131021">
                  <c:v>-87.4023438</c:v>
                </c:pt>
                <c:pt idx="131022">
                  <c:v>-50.5371094</c:v>
                </c:pt>
                <c:pt idx="131023">
                  <c:v>2.68554688</c:v>
                </c:pt>
                <c:pt idx="131024">
                  <c:v>47.7294922</c:v>
                </c:pt>
                <c:pt idx="131025">
                  <c:v>89.4775391</c:v>
                </c:pt>
                <c:pt idx="131026">
                  <c:v>103.515625</c:v>
                </c:pt>
                <c:pt idx="131027">
                  <c:v>91.6748047</c:v>
                </c:pt>
                <c:pt idx="131028">
                  <c:v>56.2744141</c:v>
                </c:pt>
                <c:pt idx="131029">
                  <c:v>11.8408203</c:v>
                </c:pt>
                <c:pt idx="131030">
                  <c:v>-36.4990234</c:v>
                </c:pt>
                <c:pt idx="131031">
                  <c:v>-86.3037109</c:v>
                </c:pt>
                <c:pt idx="131032">
                  <c:v>-103.027344</c:v>
                </c:pt>
                <c:pt idx="131033">
                  <c:v>-91.6748047</c:v>
                </c:pt>
                <c:pt idx="131034">
                  <c:v>-61.15722659999999</c:v>
                </c:pt>
                <c:pt idx="131035">
                  <c:v>-12.6953125</c:v>
                </c:pt>
                <c:pt idx="131036">
                  <c:v>41.9921875</c:v>
                </c:pt>
                <c:pt idx="131037">
                  <c:v>81.29882809999998</c:v>
                </c:pt>
                <c:pt idx="131038">
                  <c:v>102.294922</c:v>
                </c:pt>
                <c:pt idx="131039">
                  <c:v>92.0410156</c:v>
                </c:pt>
                <c:pt idx="131040">
                  <c:v>57.4951172</c:v>
                </c:pt>
                <c:pt idx="131041">
                  <c:v>14.6484375</c:v>
                </c:pt>
                <c:pt idx="131042">
                  <c:v>-35.8886719</c:v>
                </c:pt>
                <c:pt idx="131043">
                  <c:v>-78.7353516</c:v>
                </c:pt>
                <c:pt idx="131044">
                  <c:v>-97.4121094</c:v>
                </c:pt>
                <c:pt idx="131045">
                  <c:v>-98.0224609</c:v>
                </c:pt>
                <c:pt idx="131046">
                  <c:v>-62.5</c:v>
                </c:pt>
                <c:pt idx="131047">
                  <c:v>-17.578125</c:v>
                </c:pt>
                <c:pt idx="131048">
                  <c:v>35.4003906</c:v>
                </c:pt>
                <c:pt idx="131049">
                  <c:v>78.8574219</c:v>
                </c:pt>
                <c:pt idx="131050">
                  <c:v>95.5810547</c:v>
                </c:pt>
                <c:pt idx="131051">
                  <c:v>98.2666016</c:v>
                </c:pt>
                <c:pt idx="131052">
                  <c:v>65.3076172</c:v>
                </c:pt>
                <c:pt idx="131053">
                  <c:v>19.6533203</c:v>
                </c:pt>
                <c:pt idx="131054">
                  <c:v>-31.8603516</c:v>
                </c:pt>
                <c:pt idx="131055">
                  <c:v>-73.9746094</c:v>
                </c:pt>
                <c:pt idx="131056">
                  <c:v>-98.75488279999998</c:v>
                </c:pt>
                <c:pt idx="131057">
                  <c:v>-93.75</c:v>
                </c:pt>
                <c:pt idx="131058">
                  <c:v>-71.0449219</c:v>
                </c:pt>
                <c:pt idx="131059">
                  <c:v>-25.8789062</c:v>
                </c:pt>
                <c:pt idx="131060">
                  <c:v>25.2685547</c:v>
                </c:pt>
                <c:pt idx="131061">
                  <c:v>80.9326172</c:v>
                </c:pt>
                <c:pt idx="131062">
                  <c:v>104.492188</c:v>
                </c:pt>
                <c:pt idx="131063">
                  <c:v>100.341797</c:v>
                </c:pt>
                <c:pt idx="131064">
                  <c:v>73.48632809999998</c:v>
                </c:pt>
                <c:pt idx="131065">
                  <c:v>32.5927734</c:v>
                </c:pt>
                <c:pt idx="131066">
                  <c:v>-22.9492188</c:v>
                </c:pt>
                <c:pt idx="131067">
                  <c:v>-70.55664059999998</c:v>
                </c:pt>
                <c:pt idx="131068">
                  <c:v>-96.5576172</c:v>
                </c:pt>
                <c:pt idx="131069">
                  <c:v>-99.2431641</c:v>
                </c:pt>
                <c:pt idx="131070">
                  <c:v>-73.60839839999993</c:v>
                </c:pt>
                <c:pt idx="131071">
                  <c:v>-28.44238279999998</c:v>
                </c:pt>
                <c:pt idx="131072">
                  <c:v>20.7519531</c:v>
                </c:pt>
                <c:pt idx="131073">
                  <c:v>66.2841797</c:v>
                </c:pt>
                <c:pt idx="131074">
                  <c:v>98.2666016</c:v>
                </c:pt>
                <c:pt idx="131075">
                  <c:v>97.4121094</c:v>
                </c:pt>
                <c:pt idx="131076">
                  <c:v>79.22363279999998</c:v>
                </c:pt>
                <c:pt idx="131077">
                  <c:v>37.4755859</c:v>
                </c:pt>
                <c:pt idx="131078">
                  <c:v>-19.0429688</c:v>
                </c:pt>
                <c:pt idx="131079">
                  <c:v>-57.2509766</c:v>
                </c:pt>
                <c:pt idx="131080">
                  <c:v>-91.796875</c:v>
                </c:pt>
                <c:pt idx="131081">
                  <c:v>-103.271484</c:v>
                </c:pt>
                <c:pt idx="131082">
                  <c:v>-79.8339844</c:v>
                </c:pt>
                <c:pt idx="131083">
                  <c:v>-41.6259766</c:v>
                </c:pt>
                <c:pt idx="131084">
                  <c:v>10.2539062</c:v>
                </c:pt>
                <c:pt idx="131085">
                  <c:v>64.2089844</c:v>
                </c:pt>
                <c:pt idx="131086">
                  <c:v>84.8388672</c:v>
                </c:pt>
                <c:pt idx="131087">
                  <c:v>95.9472656</c:v>
                </c:pt>
                <c:pt idx="131088">
                  <c:v>89.7216797</c:v>
                </c:pt>
                <c:pt idx="131089">
                  <c:v>44.3115234</c:v>
                </c:pt>
                <c:pt idx="131090">
                  <c:v>-15.0146484</c:v>
                </c:pt>
                <c:pt idx="131091">
                  <c:v>-59.3261719</c:v>
                </c:pt>
                <c:pt idx="131092">
                  <c:v>-89.9658203</c:v>
                </c:pt>
                <c:pt idx="131093">
                  <c:v>-100.830078</c:v>
                </c:pt>
                <c:pt idx="131094">
                  <c:v>-88.13476559999998</c:v>
                </c:pt>
                <c:pt idx="131095">
                  <c:v>-45.4101562</c:v>
                </c:pt>
                <c:pt idx="131096">
                  <c:v>5.615234379999995</c:v>
                </c:pt>
                <c:pt idx="131097">
                  <c:v>51.8798828</c:v>
                </c:pt>
                <c:pt idx="131098">
                  <c:v>94.1162109</c:v>
                </c:pt>
                <c:pt idx="131099">
                  <c:v>106.323242</c:v>
                </c:pt>
                <c:pt idx="131100">
                  <c:v>85.8154297</c:v>
                </c:pt>
                <c:pt idx="131101">
                  <c:v>52.734375</c:v>
                </c:pt>
                <c:pt idx="131102">
                  <c:v>-0.48828125</c:v>
                </c:pt>
                <c:pt idx="131103">
                  <c:v>-45.1660156</c:v>
                </c:pt>
                <c:pt idx="131104">
                  <c:v>-88.5009766</c:v>
                </c:pt>
                <c:pt idx="131105">
                  <c:v>-107.666016</c:v>
                </c:pt>
                <c:pt idx="131106">
                  <c:v>-83.2519531</c:v>
                </c:pt>
                <c:pt idx="131107">
                  <c:v>-54.5654297</c:v>
                </c:pt>
                <c:pt idx="131108">
                  <c:v>-8.178710939999998</c:v>
                </c:pt>
                <c:pt idx="131109">
                  <c:v>46.6308594</c:v>
                </c:pt>
                <c:pt idx="131110">
                  <c:v>82.03125</c:v>
                </c:pt>
                <c:pt idx="131111">
                  <c:v>108.764648</c:v>
                </c:pt>
                <c:pt idx="131112">
                  <c:v>95.9472656</c:v>
                </c:pt>
                <c:pt idx="131113">
                  <c:v>58.1054688</c:v>
                </c:pt>
                <c:pt idx="131114">
                  <c:v>5.98144531</c:v>
                </c:pt>
                <c:pt idx="131115">
                  <c:v>-41.015625</c:v>
                </c:pt>
                <c:pt idx="131116">
                  <c:v>-77.14843749999996</c:v>
                </c:pt>
                <c:pt idx="131117">
                  <c:v>-100.585938</c:v>
                </c:pt>
                <c:pt idx="131118">
                  <c:v>-96.1914062</c:v>
                </c:pt>
                <c:pt idx="131119">
                  <c:v>-61.4013672</c:v>
                </c:pt>
                <c:pt idx="131120">
                  <c:v>-11.71875</c:v>
                </c:pt>
                <c:pt idx="131121">
                  <c:v>36.1328125</c:v>
                </c:pt>
                <c:pt idx="131122">
                  <c:v>82.15332029999998</c:v>
                </c:pt>
                <c:pt idx="131123">
                  <c:v>96.3134766</c:v>
                </c:pt>
                <c:pt idx="131124">
                  <c:v>96.1914062</c:v>
                </c:pt>
                <c:pt idx="131125">
                  <c:v>68.35937499999996</c:v>
                </c:pt>
                <c:pt idx="131126">
                  <c:v>19.53125</c:v>
                </c:pt>
                <c:pt idx="131127">
                  <c:v>-35.4003906</c:v>
                </c:pt>
                <c:pt idx="131128">
                  <c:v>-82.03125</c:v>
                </c:pt>
                <c:pt idx="131129">
                  <c:v>-105.712891</c:v>
                </c:pt>
                <c:pt idx="131130">
                  <c:v>-94.2382812</c:v>
                </c:pt>
                <c:pt idx="131131">
                  <c:v>-63.4765625</c:v>
                </c:pt>
                <c:pt idx="131132">
                  <c:v>-17.3339844</c:v>
                </c:pt>
                <c:pt idx="131133">
                  <c:v>37.9638672</c:v>
                </c:pt>
                <c:pt idx="131134">
                  <c:v>78.0029297</c:v>
                </c:pt>
                <c:pt idx="131135">
                  <c:v>104.736328</c:v>
                </c:pt>
                <c:pt idx="131136">
                  <c:v>103.149414</c:v>
                </c:pt>
                <c:pt idx="131137">
                  <c:v>77.14843749999996</c:v>
                </c:pt>
                <c:pt idx="131138">
                  <c:v>29.6630859</c:v>
                </c:pt>
                <c:pt idx="131139">
                  <c:v>-24.7802734</c:v>
                </c:pt>
                <c:pt idx="131140">
                  <c:v>-78.12499999999998</c:v>
                </c:pt>
                <c:pt idx="131141">
                  <c:v>-102.050781</c:v>
                </c:pt>
                <c:pt idx="131142">
                  <c:v>-95.2148438</c:v>
                </c:pt>
                <c:pt idx="131143">
                  <c:v>-69.45800779999998</c:v>
                </c:pt>
                <c:pt idx="131144">
                  <c:v>-24.5361328</c:v>
                </c:pt>
                <c:pt idx="131145">
                  <c:v>25.5126953</c:v>
                </c:pt>
                <c:pt idx="131146">
                  <c:v>71.2890625</c:v>
                </c:pt>
                <c:pt idx="131147">
                  <c:v>104.003906</c:v>
                </c:pt>
                <c:pt idx="131148">
                  <c:v>101.196289</c:v>
                </c:pt>
                <c:pt idx="131149">
                  <c:v>77.75878909999996</c:v>
                </c:pt>
                <c:pt idx="131150">
                  <c:v>37.5976562</c:v>
                </c:pt>
                <c:pt idx="131151">
                  <c:v>-15.8691406</c:v>
                </c:pt>
                <c:pt idx="131152">
                  <c:v>-67.2607422</c:v>
                </c:pt>
                <c:pt idx="131153">
                  <c:v>-97.5341797</c:v>
                </c:pt>
                <c:pt idx="131154">
                  <c:v>-99.3652344</c:v>
                </c:pt>
                <c:pt idx="131155">
                  <c:v>-79.22363279999998</c:v>
                </c:pt>
                <c:pt idx="131156">
                  <c:v>-41.5039062</c:v>
                </c:pt>
                <c:pt idx="131157">
                  <c:v>17.0898438</c:v>
                </c:pt>
                <c:pt idx="131158">
                  <c:v>65.9179688</c:v>
                </c:pt>
                <c:pt idx="131159">
                  <c:v>96.5576172</c:v>
                </c:pt>
                <c:pt idx="131160">
                  <c:v>103.271484</c:v>
                </c:pt>
                <c:pt idx="131161">
                  <c:v>77.5146484</c:v>
                </c:pt>
                <c:pt idx="131162">
                  <c:v>34.7900391</c:v>
                </c:pt>
                <c:pt idx="131163">
                  <c:v>-16.6015625</c:v>
                </c:pt>
                <c:pt idx="131164">
                  <c:v>-62.8662109</c:v>
                </c:pt>
                <c:pt idx="131165">
                  <c:v>-85.9375</c:v>
                </c:pt>
                <c:pt idx="131166">
                  <c:v>-99.60937499999996</c:v>
                </c:pt>
                <c:pt idx="131167">
                  <c:v>-78.2470703</c:v>
                </c:pt>
                <c:pt idx="131168">
                  <c:v>-40.2832031</c:v>
                </c:pt>
                <c:pt idx="131169">
                  <c:v>1.953125</c:v>
                </c:pt>
                <c:pt idx="131170">
                  <c:v>58.9599609</c:v>
                </c:pt>
                <c:pt idx="131171">
                  <c:v>90.2099609</c:v>
                </c:pt>
                <c:pt idx="131172">
                  <c:v>95.82519529999998</c:v>
                </c:pt>
                <c:pt idx="131173">
                  <c:v>89.7216797</c:v>
                </c:pt>
                <c:pt idx="131174">
                  <c:v>52.6123047</c:v>
                </c:pt>
                <c:pt idx="131175">
                  <c:v>-3.90625</c:v>
                </c:pt>
                <c:pt idx="131176">
                  <c:v>-54.93164059999999</c:v>
                </c:pt>
                <c:pt idx="131177">
                  <c:v>-92.77343749999996</c:v>
                </c:pt>
                <c:pt idx="131178">
                  <c:v>-101.196289</c:v>
                </c:pt>
                <c:pt idx="131179">
                  <c:v>-87.2802734</c:v>
                </c:pt>
                <c:pt idx="131180">
                  <c:v>-49.0722656</c:v>
                </c:pt>
                <c:pt idx="131181">
                  <c:v>-0.244140625</c:v>
                </c:pt>
                <c:pt idx="131182">
                  <c:v>42.4804688</c:v>
                </c:pt>
                <c:pt idx="131183">
                  <c:v>85.3271484</c:v>
                </c:pt>
                <c:pt idx="131184">
                  <c:v>99.4873047</c:v>
                </c:pt>
                <c:pt idx="131185">
                  <c:v>91.0644531</c:v>
                </c:pt>
                <c:pt idx="131186">
                  <c:v>57.3730469</c:v>
                </c:pt>
                <c:pt idx="131187">
                  <c:v>7.93457031</c:v>
                </c:pt>
                <c:pt idx="131188">
                  <c:v>-38.6962891</c:v>
                </c:pt>
                <c:pt idx="131189">
                  <c:v>-87.5244141</c:v>
                </c:pt>
                <c:pt idx="131190">
                  <c:v>-98.87695309999998</c:v>
                </c:pt>
                <c:pt idx="131191">
                  <c:v>-91.0644531</c:v>
                </c:pt>
                <c:pt idx="131192">
                  <c:v>-60.0585938</c:v>
                </c:pt>
                <c:pt idx="131193">
                  <c:v>-11.8408203</c:v>
                </c:pt>
                <c:pt idx="131194">
                  <c:v>38.0859375</c:v>
                </c:pt>
                <c:pt idx="131195">
                  <c:v>78.7353516</c:v>
                </c:pt>
                <c:pt idx="131196">
                  <c:v>101.196289</c:v>
                </c:pt>
                <c:pt idx="131197">
                  <c:v>87.15820309999998</c:v>
                </c:pt>
                <c:pt idx="131198">
                  <c:v>60.18066409999999</c:v>
                </c:pt>
                <c:pt idx="131199">
                  <c:v>12.3291016</c:v>
                </c:pt>
                <c:pt idx="131200">
                  <c:v>-34.0576172</c:v>
                </c:pt>
                <c:pt idx="131201">
                  <c:v>-77.63671879999995</c:v>
                </c:pt>
                <c:pt idx="131202">
                  <c:v>-98.63281249999996</c:v>
                </c:pt>
                <c:pt idx="131203">
                  <c:v>-99.1210938</c:v>
                </c:pt>
                <c:pt idx="131204">
                  <c:v>-68.4814453</c:v>
                </c:pt>
                <c:pt idx="131205">
                  <c:v>-26.7333984</c:v>
                </c:pt>
                <c:pt idx="131206">
                  <c:v>29.296875</c:v>
                </c:pt>
                <c:pt idx="131207">
                  <c:v>79.34570309999998</c:v>
                </c:pt>
                <c:pt idx="131208">
                  <c:v>108.154297</c:v>
                </c:pt>
                <c:pt idx="131209">
                  <c:v>92.89550779999998</c:v>
                </c:pt>
                <c:pt idx="131210">
                  <c:v>61.8896484</c:v>
                </c:pt>
                <c:pt idx="131211">
                  <c:v>20.8740234</c:v>
                </c:pt>
                <c:pt idx="131212">
                  <c:v>-26.0009766</c:v>
                </c:pt>
                <c:pt idx="131213">
                  <c:v>-73.9746094</c:v>
                </c:pt>
                <c:pt idx="131214">
                  <c:v>-100.219727</c:v>
                </c:pt>
                <c:pt idx="131215">
                  <c:v>-97.0458984</c:v>
                </c:pt>
                <c:pt idx="131216">
                  <c:v>-69.8242188</c:v>
                </c:pt>
                <c:pt idx="131217">
                  <c:v>-25.5126953</c:v>
                </c:pt>
                <c:pt idx="131218">
                  <c:v>29.4189453</c:v>
                </c:pt>
                <c:pt idx="131219">
                  <c:v>72.3876953</c:v>
                </c:pt>
                <c:pt idx="131220">
                  <c:v>97.5341797</c:v>
                </c:pt>
                <c:pt idx="131221">
                  <c:v>99.1210938</c:v>
                </c:pt>
                <c:pt idx="131222">
                  <c:v>77.39257809999994</c:v>
                </c:pt>
                <c:pt idx="131223">
                  <c:v>35.8886719</c:v>
                </c:pt>
                <c:pt idx="131224">
                  <c:v>-16.3574219</c:v>
                </c:pt>
                <c:pt idx="131225">
                  <c:v>-65.4296875</c:v>
                </c:pt>
                <c:pt idx="131226">
                  <c:v>-91.1865234</c:v>
                </c:pt>
                <c:pt idx="131227">
                  <c:v>-97.1679688</c:v>
                </c:pt>
                <c:pt idx="131228">
                  <c:v>-82.27539059999994</c:v>
                </c:pt>
                <c:pt idx="131229">
                  <c:v>-36.4990234</c:v>
                </c:pt>
                <c:pt idx="131230">
                  <c:v>18.0664062</c:v>
                </c:pt>
                <c:pt idx="131231">
                  <c:v>70.80078119999993</c:v>
                </c:pt>
                <c:pt idx="131232">
                  <c:v>100.463867</c:v>
                </c:pt>
                <c:pt idx="131233">
                  <c:v>103.881836</c:v>
                </c:pt>
                <c:pt idx="131234">
                  <c:v>75.0732422</c:v>
                </c:pt>
                <c:pt idx="131235">
                  <c:v>35.15625</c:v>
                </c:pt>
                <c:pt idx="131236">
                  <c:v>-13.9160156</c:v>
                </c:pt>
                <c:pt idx="131237">
                  <c:v>-62.6220703</c:v>
                </c:pt>
                <c:pt idx="131238">
                  <c:v>-102.661133</c:v>
                </c:pt>
                <c:pt idx="131239">
                  <c:v>-109.008789</c:v>
                </c:pt>
                <c:pt idx="131240">
                  <c:v>-83.984375</c:v>
                </c:pt>
                <c:pt idx="131241">
                  <c:v>-39.9169922</c:v>
                </c:pt>
                <c:pt idx="131242">
                  <c:v>10.2539062</c:v>
                </c:pt>
                <c:pt idx="131243">
                  <c:v>67.0166016</c:v>
                </c:pt>
                <c:pt idx="131244">
                  <c:v>97.2900391</c:v>
                </c:pt>
                <c:pt idx="131245">
                  <c:v>102.416992</c:v>
                </c:pt>
                <c:pt idx="131246">
                  <c:v>80.2001953</c:v>
                </c:pt>
                <c:pt idx="131247">
                  <c:v>37.9638672</c:v>
                </c:pt>
                <c:pt idx="131248">
                  <c:v>-7.324218749999996</c:v>
                </c:pt>
                <c:pt idx="131249">
                  <c:v>-53.5888672</c:v>
                </c:pt>
                <c:pt idx="131250">
                  <c:v>-84.3505859</c:v>
                </c:pt>
                <c:pt idx="131251">
                  <c:v>-103.271484</c:v>
                </c:pt>
                <c:pt idx="131252">
                  <c:v>-86.3037109</c:v>
                </c:pt>
                <c:pt idx="131253">
                  <c:v>-50.78125</c:v>
                </c:pt>
                <c:pt idx="131254">
                  <c:v>1.953125</c:v>
                </c:pt>
                <c:pt idx="131255">
                  <c:v>52.734375</c:v>
                </c:pt>
                <c:pt idx="131256">
                  <c:v>92.5292969</c:v>
                </c:pt>
                <c:pt idx="131257">
                  <c:v>100.585938</c:v>
                </c:pt>
                <c:pt idx="131258">
                  <c:v>83.2519531</c:v>
                </c:pt>
                <c:pt idx="131259">
                  <c:v>51.2695312</c:v>
                </c:pt>
                <c:pt idx="131260">
                  <c:v>4.76074219</c:v>
                </c:pt>
                <c:pt idx="131261">
                  <c:v>-51.0253906</c:v>
                </c:pt>
                <c:pt idx="131262">
                  <c:v>-89.2333984</c:v>
                </c:pt>
                <c:pt idx="131263">
                  <c:v>-110.107422</c:v>
                </c:pt>
                <c:pt idx="131264">
                  <c:v>-92.77343749999996</c:v>
                </c:pt>
                <c:pt idx="131265">
                  <c:v>-59.0820312</c:v>
                </c:pt>
                <c:pt idx="131266">
                  <c:v>-1.70898438</c:v>
                </c:pt>
                <c:pt idx="131267">
                  <c:v>50.5371094</c:v>
                </c:pt>
                <c:pt idx="131268">
                  <c:v>84.7167969</c:v>
                </c:pt>
                <c:pt idx="131269">
                  <c:v>98.38867190000001</c:v>
                </c:pt>
                <c:pt idx="131270">
                  <c:v>92.5292969</c:v>
                </c:pt>
                <c:pt idx="131271">
                  <c:v>56.3964844</c:v>
                </c:pt>
                <c:pt idx="131272">
                  <c:v>5.615234379999995</c:v>
                </c:pt>
                <c:pt idx="131273">
                  <c:v>-45.1660156</c:v>
                </c:pt>
                <c:pt idx="131274">
                  <c:v>-82.27539059999994</c:v>
                </c:pt>
                <c:pt idx="131275">
                  <c:v>-100.830078</c:v>
                </c:pt>
                <c:pt idx="131276">
                  <c:v>-95.2148438</c:v>
                </c:pt>
                <c:pt idx="131277">
                  <c:v>-60.4248047</c:v>
                </c:pt>
                <c:pt idx="131278">
                  <c:v>-9.155273439999998</c:v>
                </c:pt>
                <c:pt idx="131279">
                  <c:v>42.6025391</c:v>
                </c:pt>
                <c:pt idx="131280">
                  <c:v>85.4492188</c:v>
                </c:pt>
                <c:pt idx="131281">
                  <c:v>98.0224609</c:v>
                </c:pt>
                <c:pt idx="131282">
                  <c:v>96.3134766</c:v>
                </c:pt>
                <c:pt idx="131283">
                  <c:v>68.60351559999998</c:v>
                </c:pt>
                <c:pt idx="131284">
                  <c:v>15.7470703</c:v>
                </c:pt>
                <c:pt idx="131285">
                  <c:v>-35.2783203</c:v>
                </c:pt>
                <c:pt idx="131286">
                  <c:v>-77.39257809999994</c:v>
                </c:pt>
                <c:pt idx="131287">
                  <c:v>-102.294922</c:v>
                </c:pt>
                <c:pt idx="131288">
                  <c:v>-97.2900391</c:v>
                </c:pt>
                <c:pt idx="131289">
                  <c:v>-68.1152344</c:v>
                </c:pt>
                <c:pt idx="131290">
                  <c:v>-21.2402344</c:v>
                </c:pt>
                <c:pt idx="131291">
                  <c:v>29.296875</c:v>
                </c:pt>
                <c:pt idx="131292">
                  <c:v>74.5849609</c:v>
                </c:pt>
                <c:pt idx="131293">
                  <c:v>103.149414</c:v>
                </c:pt>
                <c:pt idx="131294">
                  <c:v>96.0693359</c:v>
                </c:pt>
                <c:pt idx="131295">
                  <c:v>70.4345703</c:v>
                </c:pt>
                <c:pt idx="131296">
                  <c:v>25.390625</c:v>
                </c:pt>
                <c:pt idx="131297">
                  <c:v>-28.9306641</c:v>
                </c:pt>
                <c:pt idx="131298">
                  <c:v>-72.6318359</c:v>
                </c:pt>
                <c:pt idx="131299">
                  <c:v>-94.6044922</c:v>
                </c:pt>
                <c:pt idx="131300">
                  <c:v>-99.60937499999996</c:v>
                </c:pt>
                <c:pt idx="131301">
                  <c:v>-71.0449219</c:v>
                </c:pt>
                <c:pt idx="131302">
                  <c:v>-27.5878906</c:v>
                </c:pt>
                <c:pt idx="131303">
                  <c:v>21.1181641</c:v>
                </c:pt>
                <c:pt idx="131304">
                  <c:v>66.65039059999994</c:v>
                </c:pt>
                <c:pt idx="131305">
                  <c:v>95.4589844</c:v>
                </c:pt>
                <c:pt idx="131306">
                  <c:v>103.881836</c:v>
                </c:pt>
                <c:pt idx="131307">
                  <c:v>77.39257809999994</c:v>
                </c:pt>
                <c:pt idx="131308">
                  <c:v>30.0292969</c:v>
                </c:pt>
                <c:pt idx="131309">
                  <c:v>-18.9208984</c:v>
                </c:pt>
                <c:pt idx="131310">
                  <c:v>-62.3779297</c:v>
                </c:pt>
                <c:pt idx="131311">
                  <c:v>-101.074219</c:v>
                </c:pt>
                <c:pt idx="131312">
                  <c:v>-103.515625</c:v>
                </c:pt>
                <c:pt idx="131313">
                  <c:v>-75.9277344</c:v>
                </c:pt>
                <c:pt idx="131314">
                  <c:v>-31.8603516</c:v>
                </c:pt>
                <c:pt idx="131315">
                  <c:v>13.3056641</c:v>
                </c:pt>
                <c:pt idx="131316">
                  <c:v>60.4248047</c:v>
                </c:pt>
                <c:pt idx="131317">
                  <c:v>89.9658203</c:v>
                </c:pt>
                <c:pt idx="131318">
                  <c:v>103.149414</c:v>
                </c:pt>
                <c:pt idx="131319">
                  <c:v>88.13476559999998</c:v>
                </c:pt>
                <c:pt idx="131320">
                  <c:v>34.6679688</c:v>
                </c:pt>
                <c:pt idx="131321">
                  <c:v>-13.1835938</c:v>
                </c:pt>
                <c:pt idx="131322">
                  <c:v>-55.7861328</c:v>
                </c:pt>
                <c:pt idx="131323">
                  <c:v>-95.0927734</c:v>
                </c:pt>
                <c:pt idx="131324">
                  <c:v>-100.952148</c:v>
                </c:pt>
                <c:pt idx="131325">
                  <c:v>-84.4726562</c:v>
                </c:pt>
                <c:pt idx="131326">
                  <c:v>-44.7998047</c:v>
                </c:pt>
                <c:pt idx="131327">
                  <c:v>5.73730469</c:v>
                </c:pt>
                <c:pt idx="131328">
                  <c:v>60.6689453</c:v>
                </c:pt>
                <c:pt idx="131329">
                  <c:v>91.4306641</c:v>
                </c:pt>
                <c:pt idx="131330">
                  <c:v>97.77832029999998</c:v>
                </c:pt>
                <c:pt idx="131331">
                  <c:v>88.37890619999993</c:v>
                </c:pt>
                <c:pt idx="131332">
                  <c:v>52.2460938</c:v>
                </c:pt>
                <c:pt idx="131333">
                  <c:v>-5.004882809999995</c:v>
                </c:pt>
                <c:pt idx="131334">
                  <c:v>-49.9267578</c:v>
                </c:pt>
                <c:pt idx="131335">
                  <c:v>-89.2333984</c:v>
                </c:pt>
                <c:pt idx="131336">
                  <c:v>-103.881836</c:v>
                </c:pt>
                <c:pt idx="131337">
                  <c:v>-83.984375</c:v>
                </c:pt>
                <c:pt idx="131338">
                  <c:v>-55.4199219</c:v>
                </c:pt>
                <c:pt idx="131339">
                  <c:v>-4.15039062</c:v>
                </c:pt>
                <c:pt idx="131340">
                  <c:v>51.2695312</c:v>
                </c:pt>
                <c:pt idx="131341">
                  <c:v>88.62304690000001</c:v>
                </c:pt>
                <c:pt idx="131342">
                  <c:v>100.463867</c:v>
                </c:pt>
                <c:pt idx="131343">
                  <c:v>93.6279297</c:v>
                </c:pt>
                <c:pt idx="131344">
                  <c:v>53.7109375</c:v>
                </c:pt>
                <c:pt idx="131345">
                  <c:v>1.46484375</c:v>
                </c:pt>
                <c:pt idx="131346">
                  <c:v>-46.3867188</c:v>
                </c:pt>
                <c:pt idx="131347">
                  <c:v>-88.62304690000001</c:v>
                </c:pt>
                <c:pt idx="131348">
                  <c:v>-102.783203</c:v>
                </c:pt>
                <c:pt idx="131349">
                  <c:v>-92.1630859</c:v>
                </c:pt>
                <c:pt idx="131350">
                  <c:v>-57.9833984</c:v>
                </c:pt>
                <c:pt idx="131351">
                  <c:v>-8.178710939999998</c:v>
                </c:pt>
                <c:pt idx="131352">
                  <c:v>38.6962891</c:v>
                </c:pt>
                <c:pt idx="131353">
                  <c:v>73.2421875</c:v>
                </c:pt>
                <c:pt idx="131354">
                  <c:v>103.759766</c:v>
                </c:pt>
                <c:pt idx="131355">
                  <c:v>99.60937499999996</c:v>
                </c:pt>
                <c:pt idx="131356">
                  <c:v>70.0683594</c:v>
                </c:pt>
                <c:pt idx="131357">
                  <c:v>17.7001953</c:v>
                </c:pt>
                <c:pt idx="131358">
                  <c:v>-41.5039062</c:v>
                </c:pt>
                <c:pt idx="131359">
                  <c:v>-82.6416016</c:v>
                </c:pt>
                <c:pt idx="131360">
                  <c:v>-106.689453</c:v>
                </c:pt>
                <c:pt idx="131361">
                  <c:v>-93.6279297</c:v>
                </c:pt>
                <c:pt idx="131362">
                  <c:v>-61.15722659999999</c:v>
                </c:pt>
                <c:pt idx="131363">
                  <c:v>-16.72363279999998</c:v>
                </c:pt>
                <c:pt idx="131364">
                  <c:v>38.4521484</c:v>
                </c:pt>
                <c:pt idx="131365">
                  <c:v>73.3642578</c:v>
                </c:pt>
                <c:pt idx="131366">
                  <c:v>91.6748047</c:v>
                </c:pt>
                <c:pt idx="131367">
                  <c:v>94.6044922</c:v>
                </c:pt>
                <c:pt idx="131368">
                  <c:v>69.0917969</c:v>
                </c:pt>
                <c:pt idx="131369">
                  <c:v>22.7050781</c:v>
                </c:pt>
                <c:pt idx="131370">
                  <c:v>-29.7851562</c:v>
                </c:pt>
                <c:pt idx="131371">
                  <c:v>-76.17187499999996</c:v>
                </c:pt>
                <c:pt idx="131372">
                  <c:v>-103.393555</c:v>
                </c:pt>
                <c:pt idx="131373">
                  <c:v>-97.77832029999998</c:v>
                </c:pt>
                <c:pt idx="131374">
                  <c:v>-68.1152344</c:v>
                </c:pt>
                <c:pt idx="131375">
                  <c:v>-20.7519531</c:v>
                </c:pt>
                <c:pt idx="131376">
                  <c:v>23.4375</c:v>
                </c:pt>
                <c:pt idx="131377">
                  <c:v>70.4345703</c:v>
                </c:pt>
                <c:pt idx="131378">
                  <c:v>97.4121094</c:v>
                </c:pt>
                <c:pt idx="131379">
                  <c:v>96.5576172</c:v>
                </c:pt>
                <c:pt idx="131380">
                  <c:v>75.5615234</c:v>
                </c:pt>
                <c:pt idx="131381">
                  <c:v>30.2734375</c:v>
                </c:pt>
                <c:pt idx="131382">
                  <c:v>-22.0947266</c:v>
                </c:pt>
                <c:pt idx="131383">
                  <c:v>-66.65039059999994</c:v>
                </c:pt>
                <c:pt idx="131384">
                  <c:v>-98.63281249999996</c:v>
                </c:pt>
                <c:pt idx="131385">
                  <c:v>-99.1210938</c:v>
                </c:pt>
                <c:pt idx="131386">
                  <c:v>-76.6601562</c:v>
                </c:pt>
                <c:pt idx="131387">
                  <c:v>-40.7714844</c:v>
                </c:pt>
                <c:pt idx="131388">
                  <c:v>18.1884766</c:v>
                </c:pt>
                <c:pt idx="131389">
                  <c:v>65.55175779999998</c:v>
                </c:pt>
                <c:pt idx="131390">
                  <c:v>95.82519529999998</c:v>
                </c:pt>
                <c:pt idx="131391">
                  <c:v>106.445312</c:v>
                </c:pt>
                <c:pt idx="131392">
                  <c:v>82.3974609</c:v>
                </c:pt>
                <c:pt idx="131393">
                  <c:v>43.9453125</c:v>
                </c:pt>
                <c:pt idx="131394">
                  <c:v>-11.8408203</c:v>
                </c:pt>
                <c:pt idx="131395">
                  <c:v>-54.1992188</c:v>
                </c:pt>
                <c:pt idx="131396">
                  <c:v>-88.5009766</c:v>
                </c:pt>
                <c:pt idx="131397">
                  <c:v>-103.637695</c:v>
                </c:pt>
                <c:pt idx="131398">
                  <c:v>-82.15332029999998</c:v>
                </c:pt>
                <c:pt idx="131399">
                  <c:v>-38.8183594</c:v>
                </c:pt>
                <c:pt idx="131400">
                  <c:v>7.93457031</c:v>
                </c:pt>
                <c:pt idx="131401">
                  <c:v>51.0253906</c:v>
                </c:pt>
                <c:pt idx="131402">
                  <c:v>90.82031249999996</c:v>
                </c:pt>
                <c:pt idx="131403">
                  <c:v>111.572266</c:v>
                </c:pt>
                <c:pt idx="131404">
                  <c:v>83.984375</c:v>
                </c:pt>
                <c:pt idx="131405">
                  <c:v>47.4853516</c:v>
                </c:pt>
                <c:pt idx="131406">
                  <c:v>-5.12695312</c:v>
                </c:pt>
                <c:pt idx="131407">
                  <c:v>-59.0820312</c:v>
                </c:pt>
                <c:pt idx="131408">
                  <c:v>-91.55273440000001</c:v>
                </c:pt>
                <c:pt idx="131409">
                  <c:v>-101.074219</c:v>
                </c:pt>
                <c:pt idx="131410">
                  <c:v>-85.08300779999998</c:v>
                </c:pt>
                <c:pt idx="131411">
                  <c:v>-49.3164062</c:v>
                </c:pt>
                <c:pt idx="131412">
                  <c:v>-0.122070312</c:v>
                </c:pt>
                <c:pt idx="131413">
                  <c:v>50.2929688</c:v>
                </c:pt>
                <c:pt idx="131414">
                  <c:v>87.03613279999998</c:v>
                </c:pt>
                <c:pt idx="131415">
                  <c:v>98.9990234</c:v>
                </c:pt>
                <c:pt idx="131416">
                  <c:v>91.796875</c:v>
                </c:pt>
                <c:pt idx="131417">
                  <c:v>53.7109375</c:v>
                </c:pt>
                <c:pt idx="131418">
                  <c:v>2.56347656</c:v>
                </c:pt>
                <c:pt idx="131419">
                  <c:v>-54.8095703</c:v>
                </c:pt>
                <c:pt idx="131420">
                  <c:v>-87.5244141</c:v>
                </c:pt>
                <c:pt idx="131421">
                  <c:v>-102.661133</c:v>
                </c:pt>
                <c:pt idx="131422">
                  <c:v>-90.4541016</c:v>
                </c:pt>
                <c:pt idx="131423">
                  <c:v>-50.4150391</c:v>
                </c:pt>
                <c:pt idx="131424">
                  <c:v>5.73730469</c:v>
                </c:pt>
                <c:pt idx="131425">
                  <c:v>47.2412109</c:v>
                </c:pt>
                <c:pt idx="131426">
                  <c:v>83.0078125</c:v>
                </c:pt>
                <c:pt idx="131427">
                  <c:v>102.050781</c:v>
                </c:pt>
                <c:pt idx="131428">
                  <c:v>95.5810547</c:v>
                </c:pt>
                <c:pt idx="131429">
                  <c:v>63.5986328</c:v>
                </c:pt>
                <c:pt idx="131430">
                  <c:v>6.95800781</c:v>
                </c:pt>
                <c:pt idx="131431">
                  <c:v>-44.4335938</c:v>
                </c:pt>
                <c:pt idx="131432">
                  <c:v>-83.7402344</c:v>
                </c:pt>
                <c:pt idx="131433">
                  <c:v>-102.416992</c:v>
                </c:pt>
                <c:pt idx="131434">
                  <c:v>-98.2666016</c:v>
                </c:pt>
                <c:pt idx="131435">
                  <c:v>-62.5</c:v>
                </c:pt>
                <c:pt idx="131436">
                  <c:v>-15.1367188</c:v>
                </c:pt>
                <c:pt idx="131437">
                  <c:v>34.4238281</c:v>
                </c:pt>
                <c:pt idx="131438">
                  <c:v>84.22851559999998</c:v>
                </c:pt>
                <c:pt idx="131439">
                  <c:v>104.248047</c:v>
                </c:pt>
                <c:pt idx="131440">
                  <c:v>99.60937499999996</c:v>
                </c:pt>
                <c:pt idx="131441">
                  <c:v>63.8427734</c:v>
                </c:pt>
                <c:pt idx="131442">
                  <c:v>20.5078125</c:v>
                </c:pt>
                <c:pt idx="131443">
                  <c:v>-32.4707031</c:v>
                </c:pt>
                <c:pt idx="131444">
                  <c:v>-85.9375</c:v>
                </c:pt>
                <c:pt idx="131445">
                  <c:v>-99.1210938</c:v>
                </c:pt>
                <c:pt idx="131446">
                  <c:v>-90.94238279999998</c:v>
                </c:pt>
                <c:pt idx="131447">
                  <c:v>-66.7724609</c:v>
                </c:pt>
                <c:pt idx="131448">
                  <c:v>-17.2119141</c:v>
                </c:pt>
                <c:pt idx="131449">
                  <c:v>20.6298828</c:v>
                </c:pt>
                <c:pt idx="131450">
                  <c:v>65.55175779999998</c:v>
                </c:pt>
                <c:pt idx="131451">
                  <c:v>93.2617188</c:v>
                </c:pt>
                <c:pt idx="131452">
                  <c:v>101.074219</c:v>
                </c:pt>
                <c:pt idx="131453">
                  <c:v>70.9228516</c:v>
                </c:pt>
                <c:pt idx="131454">
                  <c:v>25.8789062</c:v>
                </c:pt>
                <c:pt idx="131455">
                  <c:v>-22.5830078</c:v>
                </c:pt>
                <c:pt idx="131456">
                  <c:v>-71.5332031</c:v>
                </c:pt>
                <c:pt idx="131457">
                  <c:v>-96.80175779999998</c:v>
                </c:pt>
                <c:pt idx="131458">
                  <c:v>-97.65625</c:v>
                </c:pt>
                <c:pt idx="131459">
                  <c:v>-73.9746094</c:v>
                </c:pt>
                <c:pt idx="131460">
                  <c:v>-29.6630859</c:v>
                </c:pt>
                <c:pt idx="131461">
                  <c:v>21.2402344</c:v>
                </c:pt>
                <c:pt idx="131462">
                  <c:v>69.45800779999998</c:v>
                </c:pt>
                <c:pt idx="131463">
                  <c:v>99.1210938</c:v>
                </c:pt>
                <c:pt idx="131464">
                  <c:v>100.830078</c:v>
                </c:pt>
                <c:pt idx="131465">
                  <c:v>72.1435547</c:v>
                </c:pt>
                <c:pt idx="131466">
                  <c:v>31.25</c:v>
                </c:pt>
                <c:pt idx="131467">
                  <c:v>-10.1318359</c:v>
                </c:pt>
                <c:pt idx="131468">
                  <c:v>-59.6923828</c:v>
                </c:pt>
                <c:pt idx="131469">
                  <c:v>-91.4306641</c:v>
                </c:pt>
                <c:pt idx="131470">
                  <c:v>-102.294922</c:v>
                </c:pt>
                <c:pt idx="131471">
                  <c:v>-81.29882809999998</c:v>
                </c:pt>
                <c:pt idx="131472">
                  <c:v>-39.7949219</c:v>
                </c:pt>
                <c:pt idx="131473">
                  <c:v>4.15039062</c:v>
                </c:pt>
                <c:pt idx="131474">
                  <c:v>57.61718749999999</c:v>
                </c:pt>
                <c:pt idx="131475">
                  <c:v>98.87695309999998</c:v>
                </c:pt>
                <c:pt idx="131476">
                  <c:v>106.933594</c:v>
                </c:pt>
                <c:pt idx="131477">
                  <c:v>88.9892578</c:v>
                </c:pt>
                <c:pt idx="131478">
                  <c:v>48.7060547</c:v>
                </c:pt>
                <c:pt idx="131479">
                  <c:v>-9.52148438</c:v>
                </c:pt>
                <c:pt idx="131480">
                  <c:v>-51.6357422</c:v>
                </c:pt>
                <c:pt idx="131481">
                  <c:v>-85.9375</c:v>
                </c:pt>
                <c:pt idx="131482">
                  <c:v>-99.1210938</c:v>
                </c:pt>
                <c:pt idx="131483">
                  <c:v>-78.9794922</c:v>
                </c:pt>
                <c:pt idx="131484">
                  <c:v>-41.5039062</c:v>
                </c:pt>
                <c:pt idx="131485">
                  <c:v>5.37109375</c:v>
                </c:pt>
                <c:pt idx="131486">
                  <c:v>49.0722656</c:v>
                </c:pt>
                <c:pt idx="131487">
                  <c:v>85.4492188</c:v>
                </c:pt>
                <c:pt idx="131488">
                  <c:v>102.172852</c:v>
                </c:pt>
                <c:pt idx="131489">
                  <c:v>88.62304690000001</c:v>
                </c:pt>
                <c:pt idx="131490">
                  <c:v>54.93164059999999</c:v>
                </c:pt>
                <c:pt idx="131491">
                  <c:v>3.29589844</c:v>
                </c:pt>
                <c:pt idx="131492">
                  <c:v>-45.1660156</c:v>
                </c:pt>
                <c:pt idx="131493">
                  <c:v>-85.08300779999998</c:v>
                </c:pt>
                <c:pt idx="131494">
                  <c:v>-103.027344</c:v>
                </c:pt>
                <c:pt idx="131495">
                  <c:v>-90.4541016</c:v>
                </c:pt>
                <c:pt idx="131496">
                  <c:v>-53.2226562</c:v>
                </c:pt>
                <c:pt idx="131497">
                  <c:v>-1.46484375</c:v>
                </c:pt>
                <c:pt idx="131498">
                  <c:v>49.9267578</c:v>
                </c:pt>
                <c:pt idx="131499">
                  <c:v>82.3974609</c:v>
                </c:pt>
                <c:pt idx="131500">
                  <c:v>104.980469</c:v>
                </c:pt>
                <c:pt idx="131501">
                  <c:v>91.4306641</c:v>
                </c:pt>
                <c:pt idx="131502">
                  <c:v>55.2978516</c:v>
                </c:pt>
                <c:pt idx="131503">
                  <c:v>7.08007812</c:v>
                </c:pt>
                <c:pt idx="131504">
                  <c:v>-40.8935547</c:v>
                </c:pt>
                <c:pt idx="131505">
                  <c:v>-86.42578119999993</c:v>
                </c:pt>
                <c:pt idx="131506">
                  <c:v>-102.416992</c:v>
                </c:pt>
                <c:pt idx="131507">
                  <c:v>-97.5341797</c:v>
                </c:pt>
                <c:pt idx="131508">
                  <c:v>-55.9082031</c:v>
                </c:pt>
                <c:pt idx="131509">
                  <c:v>-9.155273439999998</c:v>
                </c:pt>
                <c:pt idx="131510">
                  <c:v>43.8232422</c:v>
                </c:pt>
                <c:pt idx="131511">
                  <c:v>81.29882809999998</c:v>
                </c:pt>
                <c:pt idx="131512">
                  <c:v>98.75488279999998</c:v>
                </c:pt>
                <c:pt idx="131513">
                  <c:v>93.2617188</c:v>
                </c:pt>
                <c:pt idx="131514">
                  <c:v>64.9414062</c:v>
                </c:pt>
                <c:pt idx="131515">
                  <c:v>15.2587891</c:v>
                </c:pt>
                <c:pt idx="131516">
                  <c:v>-36.8652344</c:v>
                </c:pt>
                <c:pt idx="131517">
                  <c:v>-76.2939453</c:v>
                </c:pt>
                <c:pt idx="131518">
                  <c:v>-97.65625</c:v>
                </c:pt>
                <c:pt idx="131519">
                  <c:v>-93.75</c:v>
                </c:pt>
                <c:pt idx="131520">
                  <c:v>-66.65039059999994</c:v>
                </c:pt>
                <c:pt idx="131521">
                  <c:v>-29.7851562</c:v>
                </c:pt>
                <c:pt idx="131522">
                  <c:v>27.4658203</c:v>
                </c:pt>
                <c:pt idx="131523">
                  <c:v>73.60839839999993</c:v>
                </c:pt>
                <c:pt idx="131524">
                  <c:v>95.5810547</c:v>
                </c:pt>
                <c:pt idx="131525">
                  <c:v>96.80175779999998</c:v>
                </c:pt>
                <c:pt idx="131526">
                  <c:v>66.8945312</c:v>
                </c:pt>
                <c:pt idx="131527">
                  <c:v>24.0478516</c:v>
                </c:pt>
                <c:pt idx="131528">
                  <c:v>-31.3720703</c:v>
                </c:pt>
                <c:pt idx="131529">
                  <c:v>-78.7353516</c:v>
                </c:pt>
                <c:pt idx="131530">
                  <c:v>-96.3134766</c:v>
                </c:pt>
                <c:pt idx="131531">
                  <c:v>-99.85351559999998</c:v>
                </c:pt>
                <c:pt idx="131532">
                  <c:v>-79.22363279999998</c:v>
                </c:pt>
                <c:pt idx="131533">
                  <c:v>-29.4189453</c:v>
                </c:pt>
                <c:pt idx="131534">
                  <c:v>25.8789062</c:v>
                </c:pt>
                <c:pt idx="131535">
                  <c:v>64.453125</c:v>
                </c:pt>
                <c:pt idx="131536">
                  <c:v>94.97070309999998</c:v>
                </c:pt>
                <c:pt idx="131537">
                  <c:v>106.323242</c:v>
                </c:pt>
                <c:pt idx="131538">
                  <c:v>79.8339844</c:v>
                </c:pt>
                <c:pt idx="131539">
                  <c:v>32.8369141</c:v>
                </c:pt>
                <c:pt idx="131540">
                  <c:v>-20.1416016</c:v>
                </c:pt>
                <c:pt idx="131541">
                  <c:v>-71.2890625</c:v>
                </c:pt>
                <c:pt idx="131542">
                  <c:v>-94.97070309999998</c:v>
                </c:pt>
                <c:pt idx="131543">
                  <c:v>-103.515625</c:v>
                </c:pt>
                <c:pt idx="131544">
                  <c:v>-71.6552734</c:v>
                </c:pt>
                <c:pt idx="131545">
                  <c:v>-20.9960938</c:v>
                </c:pt>
                <c:pt idx="131546">
                  <c:v>17.2119141</c:v>
                </c:pt>
                <c:pt idx="131547">
                  <c:v>66.52832029999998</c:v>
                </c:pt>
                <c:pt idx="131548">
                  <c:v>96.0693359</c:v>
                </c:pt>
                <c:pt idx="131549">
                  <c:v>104.370117</c:v>
                </c:pt>
                <c:pt idx="131550">
                  <c:v>81.66503909999996</c:v>
                </c:pt>
                <c:pt idx="131551">
                  <c:v>43.3349609</c:v>
                </c:pt>
                <c:pt idx="131552">
                  <c:v>-10.2539062</c:v>
                </c:pt>
                <c:pt idx="131553">
                  <c:v>-63.5986328</c:v>
                </c:pt>
                <c:pt idx="131554">
                  <c:v>-93.38378909999996</c:v>
                </c:pt>
                <c:pt idx="131555">
                  <c:v>-98.63281249999996</c:v>
                </c:pt>
                <c:pt idx="131556">
                  <c:v>-81.9091797</c:v>
                </c:pt>
                <c:pt idx="131557">
                  <c:v>-43.7011719</c:v>
                </c:pt>
                <c:pt idx="131558">
                  <c:v>5.615234379999995</c:v>
                </c:pt>
                <c:pt idx="131559">
                  <c:v>58.4716797</c:v>
                </c:pt>
                <c:pt idx="131560">
                  <c:v>87.6464844</c:v>
                </c:pt>
                <c:pt idx="131561">
                  <c:v>101.5625</c:v>
                </c:pt>
                <c:pt idx="131562">
                  <c:v>89.5996094</c:v>
                </c:pt>
                <c:pt idx="131563">
                  <c:v>55.2978516</c:v>
                </c:pt>
                <c:pt idx="131564">
                  <c:v>3.17382812</c:v>
                </c:pt>
                <c:pt idx="131565">
                  <c:v>-53.9550781</c:v>
                </c:pt>
                <c:pt idx="131566">
                  <c:v>-86.9140625</c:v>
                </c:pt>
                <c:pt idx="131567">
                  <c:v>-97.2900391</c:v>
                </c:pt>
                <c:pt idx="131568">
                  <c:v>-88.2568359</c:v>
                </c:pt>
                <c:pt idx="131569">
                  <c:v>-53.1005859</c:v>
                </c:pt>
                <c:pt idx="131570">
                  <c:v>-6.103515619999995</c:v>
                </c:pt>
                <c:pt idx="131571">
                  <c:v>43.8232422</c:v>
                </c:pt>
                <c:pt idx="131572">
                  <c:v>84.10644529999998</c:v>
                </c:pt>
                <c:pt idx="131573">
                  <c:v>105.102539</c:v>
                </c:pt>
                <c:pt idx="131574">
                  <c:v>85.9375</c:v>
                </c:pt>
                <c:pt idx="131575">
                  <c:v>58.1054688</c:v>
                </c:pt>
                <c:pt idx="131576">
                  <c:v>4.02832031</c:v>
                </c:pt>
                <c:pt idx="131577">
                  <c:v>-43.8232422</c:v>
                </c:pt>
                <c:pt idx="131578">
                  <c:v>-81.4208984</c:v>
                </c:pt>
                <c:pt idx="131579">
                  <c:v>-100.585938</c:v>
                </c:pt>
                <c:pt idx="131580">
                  <c:v>-94.3603516</c:v>
                </c:pt>
                <c:pt idx="131581">
                  <c:v>-57.8613281</c:v>
                </c:pt>
                <c:pt idx="131582">
                  <c:v>-7.324218749999996</c:v>
                </c:pt>
                <c:pt idx="131583">
                  <c:v>43.4570312</c:v>
                </c:pt>
                <c:pt idx="131584">
                  <c:v>82.27539059999994</c:v>
                </c:pt>
                <c:pt idx="131585">
                  <c:v>97.0458984</c:v>
                </c:pt>
                <c:pt idx="131586">
                  <c:v>87.4023438</c:v>
                </c:pt>
                <c:pt idx="131587">
                  <c:v>56.640625</c:v>
                </c:pt>
                <c:pt idx="131588">
                  <c:v>8.7890625</c:v>
                </c:pt>
                <c:pt idx="131589">
                  <c:v>-47.1191406</c:v>
                </c:pt>
                <c:pt idx="131590">
                  <c:v>-83.3740234</c:v>
                </c:pt>
                <c:pt idx="131591">
                  <c:v>-98.87695309999998</c:v>
                </c:pt>
                <c:pt idx="131592">
                  <c:v>-97.77832029999998</c:v>
                </c:pt>
                <c:pt idx="131593">
                  <c:v>-63.1103516</c:v>
                </c:pt>
                <c:pt idx="131594">
                  <c:v>-15.3808594</c:v>
                </c:pt>
                <c:pt idx="131595">
                  <c:v>31.25</c:v>
                </c:pt>
                <c:pt idx="131596">
                  <c:v>80.078125</c:v>
                </c:pt>
                <c:pt idx="131597">
                  <c:v>101.318359</c:v>
                </c:pt>
                <c:pt idx="131598">
                  <c:v>97.0458984</c:v>
                </c:pt>
                <c:pt idx="131599">
                  <c:v>72.6318359</c:v>
                </c:pt>
                <c:pt idx="131600">
                  <c:v>23.9257812</c:v>
                </c:pt>
                <c:pt idx="131601">
                  <c:v>-32.1044922</c:v>
                </c:pt>
                <c:pt idx="131602">
                  <c:v>-72.9980469</c:v>
                </c:pt>
                <c:pt idx="131603">
                  <c:v>-98.63281249999996</c:v>
                </c:pt>
                <c:pt idx="131604">
                  <c:v>-99.85351559999998</c:v>
                </c:pt>
                <c:pt idx="131605">
                  <c:v>-68.8476562</c:v>
                </c:pt>
                <c:pt idx="131606">
                  <c:v>-24.6582031</c:v>
                </c:pt>
                <c:pt idx="131607">
                  <c:v>26.4892578</c:v>
                </c:pt>
                <c:pt idx="131608">
                  <c:v>69.2138672</c:v>
                </c:pt>
                <c:pt idx="131609">
                  <c:v>94.7265625</c:v>
                </c:pt>
                <c:pt idx="131610">
                  <c:v>95.82519529999998</c:v>
                </c:pt>
                <c:pt idx="131611">
                  <c:v>80.2001953</c:v>
                </c:pt>
                <c:pt idx="131612">
                  <c:v>29.296875</c:v>
                </c:pt>
                <c:pt idx="131613">
                  <c:v>-21.6064453</c:v>
                </c:pt>
                <c:pt idx="131614">
                  <c:v>-69.45800779999998</c:v>
                </c:pt>
                <c:pt idx="131615">
                  <c:v>-95.3369141</c:v>
                </c:pt>
                <c:pt idx="131616">
                  <c:v>-92.6513672</c:v>
                </c:pt>
                <c:pt idx="131617">
                  <c:v>-79.8339844</c:v>
                </c:pt>
                <c:pt idx="131618">
                  <c:v>-37.9638672</c:v>
                </c:pt>
                <c:pt idx="131619">
                  <c:v>21.2402344</c:v>
                </c:pt>
                <c:pt idx="131620">
                  <c:v>65.9179688</c:v>
                </c:pt>
                <c:pt idx="131621">
                  <c:v>95.3369141</c:v>
                </c:pt>
                <c:pt idx="131622">
                  <c:v>99.1210938</c:v>
                </c:pt>
                <c:pt idx="131623">
                  <c:v>76.0498047</c:v>
                </c:pt>
                <c:pt idx="131624">
                  <c:v>39.0625</c:v>
                </c:pt>
                <c:pt idx="131625">
                  <c:v>-15.0146484</c:v>
                </c:pt>
                <c:pt idx="131626">
                  <c:v>-63.1103516</c:v>
                </c:pt>
                <c:pt idx="131627">
                  <c:v>-92.2851562</c:v>
                </c:pt>
                <c:pt idx="131628">
                  <c:v>-104.125977</c:v>
                </c:pt>
                <c:pt idx="131629">
                  <c:v>-86.42578119999993</c:v>
                </c:pt>
                <c:pt idx="131630">
                  <c:v>-39.4287109</c:v>
                </c:pt>
                <c:pt idx="131631">
                  <c:v>10.0097656</c:v>
                </c:pt>
                <c:pt idx="131632">
                  <c:v>62.6220703</c:v>
                </c:pt>
                <c:pt idx="131633">
                  <c:v>97.0458984</c:v>
                </c:pt>
                <c:pt idx="131634">
                  <c:v>102.294922</c:v>
                </c:pt>
                <c:pt idx="131635">
                  <c:v>77.8808594</c:v>
                </c:pt>
                <c:pt idx="131636">
                  <c:v>36.3769531</c:v>
                </c:pt>
                <c:pt idx="131637">
                  <c:v>-4.394531249999993</c:v>
                </c:pt>
                <c:pt idx="131638">
                  <c:v>-54.4433594</c:v>
                </c:pt>
                <c:pt idx="131639">
                  <c:v>-91.9189453</c:v>
                </c:pt>
                <c:pt idx="131640">
                  <c:v>-99.60937499999996</c:v>
                </c:pt>
                <c:pt idx="131641">
                  <c:v>-85.8154297</c:v>
                </c:pt>
                <c:pt idx="131642">
                  <c:v>-45.6542969</c:v>
                </c:pt>
                <c:pt idx="131643">
                  <c:v>8.42285156</c:v>
                </c:pt>
                <c:pt idx="131644">
                  <c:v>55.2978516</c:v>
                </c:pt>
                <c:pt idx="131645">
                  <c:v>89.4775391</c:v>
                </c:pt>
                <c:pt idx="131646">
                  <c:v>103.759766</c:v>
                </c:pt>
                <c:pt idx="131647">
                  <c:v>84.7167969</c:v>
                </c:pt>
                <c:pt idx="131648">
                  <c:v>45.4101562</c:v>
                </c:pt>
                <c:pt idx="131649">
                  <c:v>-6.95800781</c:v>
                </c:pt>
                <c:pt idx="131650">
                  <c:v>-56.2744141</c:v>
                </c:pt>
                <c:pt idx="131651">
                  <c:v>-95.9472656</c:v>
                </c:pt>
                <c:pt idx="131652">
                  <c:v>-104.858398</c:v>
                </c:pt>
                <c:pt idx="131653">
                  <c:v>-87.03613279999998</c:v>
                </c:pt>
                <c:pt idx="131654">
                  <c:v>-51.6357422</c:v>
                </c:pt>
                <c:pt idx="131655">
                  <c:v>-2.56347656</c:v>
                </c:pt>
                <c:pt idx="131656">
                  <c:v>54.8095703</c:v>
                </c:pt>
                <c:pt idx="131657">
                  <c:v>94.2382812</c:v>
                </c:pt>
                <c:pt idx="131658">
                  <c:v>101.074219</c:v>
                </c:pt>
                <c:pt idx="131659">
                  <c:v>88.37890619999993</c:v>
                </c:pt>
                <c:pt idx="131660">
                  <c:v>55.0537109</c:v>
                </c:pt>
                <c:pt idx="131661">
                  <c:v>4.51660156</c:v>
                </c:pt>
                <c:pt idx="131662">
                  <c:v>-38.8183594</c:v>
                </c:pt>
                <c:pt idx="131663">
                  <c:v>-78.12499999999998</c:v>
                </c:pt>
                <c:pt idx="131664">
                  <c:v>-101.5625</c:v>
                </c:pt>
                <c:pt idx="131665">
                  <c:v>-98.0224609</c:v>
                </c:pt>
                <c:pt idx="131666">
                  <c:v>-61.6455078</c:v>
                </c:pt>
                <c:pt idx="131667">
                  <c:v>-10.7421875</c:v>
                </c:pt>
                <c:pt idx="131668">
                  <c:v>44.3115234</c:v>
                </c:pt>
                <c:pt idx="131669">
                  <c:v>79.34570309999998</c:v>
                </c:pt>
                <c:pt idx="131670">
                  <c:v>98.5107422</c:v>
                </c:pt>
                <c:pt idx="131671">
                  <c:v>94.1162109</c:v>
                </c:pt>
                <c:pt idx="131672">
                  <c:v>61.8896484</c:v>
                </c:pt>
                <c:pt idx="131673">
                  <c:v>10.9863281</c:v>
                </c:pt>
                <c:pt idx="131674">
                  <c:v>-35.5224609</c:v>
                </c:pt>
                <c:pt idx="131675">
                  <c:v>-81.4208984</c:v>
                </c:pt>
                <c:pt idx="131676">
                  <c:v>-105.712891</c:v>
                </c:pt>
                <c:pt idx="131677">
                  <c:v>-95.703125</c:v>
                </c:pt>
                <c:pt idx="131678">
                  <c:v>-68.4814453</c:v>
                </c:pt>
                <c:pt idx="131679">
                  <c:v>-18.6767578</c:v>
                </c:pt>
                <c:pt idx="131680">
                  <c:v>26.6113281</c:v>
                </c:pt>
                <c:pt idx="131681">
                  <c:v>78.6132812</c:v>
                </c:pt>
                <c:pt idx="131682">
                  <c:v>101.318359</c:v>
                </c:pt>
                <c:pt idx="131683">
                  <c:v>93.87207029999993</c:v>
                </c:pt>
                <c:pt idx="131684">
                  <c:v>70.9228516</c:v>
                </c:pt>
                <c:pt idx="131685">
                  <c:v>24.4140625</c:v>
                </c:pt>
                <c:pt idx="131686">
                  <c:v>-21.9726562</c:v>
                </c:pt>
                <c:pt idx="131687">
                  <c:v>-69.7021484</c:v>
                </c:pt>
                <c:pt idx="131688">
                  <c:v>-102.172852</c:v>
                </c:pt>
                <c:pt idx="131689">
                  <c:v>-95.9472656</c:v>
                </c:pt>
                <c:pt idx="131690">
                  <c:v>-72.9980469</c:v>
                </c:pt>
                <c:pt idx="131691">
                  <c:v>-31.6162109</c:v>
                </c:pt>
                <c:pt idx="131692">
                  <c:v>17.578125</c:v>
                </c:pt>
                <c:pt idx="131693">
                  <c:v>67.0166016</c:v>
                </c:pt>
                <c:pt idx="131694">
                  <c:v>105.34668</c:v>
                </c:pt>
                <c:pt idx="131695">
                  <c:v>97.0458984</c:v>
                </c:pt>
                <c:pt idx="131696">
                  <c:v>74.3408203</c:v>
                </c:pt>
                <c:pt idx="131697">
                  <c:v>34.0576172</c:v>
                </c:pt>
                <c:pt idx="131698">
                  <c:v>-22.7050781</c:v>
                </c:pt>
                <c:pt idx="131699">
                  <c:v>-65.0634766</c:v>
                </c:pt>
                <c:pt idx="131700">
                  <c:v>-93.9941406</c:v>
                </c:pt>
                <c:pt idx="131701">
                  <c:v>-102.416992</c:v>
                </c:pt>
                <c:pt idx="131702">
                  <c:v>-75.6835938</c:v>
                </c:pt>
                <c:pt idx="131703">
                  <c:v>-33.5693359</c:v>
                </c:pt>
                <c:pt idx="131704">
                  <c:v>11.71875</c:v>
                </c:pt>
                <c:pt idx="131705">
                  <c:v>65.9179688</c:v>
                </c:pt>
                <c:pt idx="131706">
                  <c:v>92.5292969</c:v>
                </c:pt>
                <c:pt idx="131707">
                  <c:v>91.0644531</c:v>
                </c:pt>
                <c:pt idx="131708">
                  <c:v>73.2421875</c:v>
                </c:pt>
                <c:pt idx="131709">
                  <c:v>34.5458984</c:v>
                </c:pt>
                <c:pt idx="131710">
                  <c:v>-20.38574219999997</c:v>
                </c:pt>
                <c:pt idx="131711">
                  <c:v>-54.6875</c:v>
                </c:pt>
                <c:pt idx="131712">
                  <c:v>-91.0644531</c:v>
                </c:pt>
                <c:pt idx="131713">
                  <c:v>-94.3603516</c:v>
                </c:pt>
                <c:pt idx="131714">
                  <c:v>-79.7119141</c:v>
                </c:pt>
                <c:pt idx="131715">
                  <c:v>-36.1328125</c:v>
                </c:pt>
                <c:pt idx="131716">
                  <c:v>8.91113281</c:v>
                </c:pt>
                <c:pt idx="131717">
                  <c:v>61.6455078</c:v>
                </c:pt>
                <c:pt idx="131718">
                  <c:v>96.67968749999996</c:v>
                </c:pt>
                <c:pt idx="131719">
                  <c:v>104.980469</c:v>
                </c:pt>
                <c:pt idx="131720">
                  <c:v>83.6181641</c:v>
                </c:pt>
                <c:pt idx="131721">
                  <c:v>48.0957031</c:v>
                </c:pt>
                <c:pt idx="131722">
                  <c:v>3.66210938</c:v>
                </c:pt>
                <c:pt idx="131723">
                  <c:v>-48.0957031</c:v>
                </c:pt>
                <c:pt idx="131724">
                  <c:v>-88.9892578</c:v>
                </c:pt>
                <c:pt idx="131725">
                  <c:v>-104.003906</c:v>
                </c:pt>
                <c:pt idx="131726">
                  <c:v>-86.42578119999993</c:v>
                </c:pt>
                <c:pt idx="131727">
                  <c:v>-38.2080078</c:v>
                </c:pt>
                <c:pt idx="131728">
                  <c:v>5.73730469</c:v>
                </c:pt>
                <c:pt idx="131729">
                  <c:v>50.5371094</c:v>
                </c:pt>
                <c:pt idx="131730">
                  <c:v>89.11132809999998</c:v>
                </c:pt>
                <c:pt idx="131731">
                  <c:v>100.708008</c:v>
                </c:pt>
                <c:pt idx="131732">
                  <c:v>88.13476559999998</c:v>
                </c:pt>
                <c:pt idx="131733">
                  <c:v>56.88476559999999</c:v>
                </c:pt>
                <c:pt idx="131734">
                  <c:v>2.56347656</c:v>
                </c:pt>
                <c:pt idx="131735">
                  <c:v>-43.3349609</c:v>
                </c:pt>
                <c:pt idx="131736">
                  <c:v>-81.29882809999998</c:v>
                </c:pt>
                <c:pt idx="131737">
                  <c:v>-101.44043</c:v>
                </c:pt>
                <c:pt idx="131738">
                  <c:v>-92.2851562</c:v>
                </c:pt>
                <c:pt idx="131739">
                  <c:v>-52.734375</c:v>
                </c:pt>
                <c:pt idx="131740">
                  <c:v>-6.103515619999995</c:v>
                </c:pt>
                <c:pt idx="131741">
                  <c:v>45.5322266</c:v>
                </c:pt>
                <c:pt idx="131742">
                  <c:v>86.6699219</c:v>
                </c:pt>
                <c:pt idx="131743">
                  <c:v>100.585938</c:v>
                </c:pt>
                <c:pt idx="131744">
                  <c:v>92.2851562</c:v>
                </c:pt>
                <c:pt idx="131745">
                  <c:v>61.15722659999999</c:v>
                </c:pt>
                <c:pt idx="131746">
                  <c:v>9.64355469</c:v>
                </c:pt>
                <c:pt idx="131747">
                  <c:v>-40.4052734</c:v>
                </c:pt>
                <c:pt idx="131748">
                  <c:v>-83.0078125</c:v>
                </c:pt>
                <c:pt idx="131749">
                  <c:v>-99.7314453</c:v>
                </c:pt>
                <c:pt idx="131750">
                  <c:v>-101.318359</c:v>
                </c:pt>
                <c:pt idx="131751">
                  <c:v>-70.80078119999993</c:v>
                </c:pt>
                <c:pt idx="131752">
                  <c:v>-17.9443359</c:v>
                </c:pt>
                <c:pt idx="131753">
                  <c:v>36.8652344</c:v>
                </c:pt>
                <c:pt idx="131754">
                  <c:v>77.75878909999996</c:v>
                </c:pt>
                <c:pt idx="131755">
                  <c:v>95.82519529999998</c:v>
                </c:pt>
                <c:pt idx="131756">
                  <c:v>89.35546879999995</c:v>
                </c:pt>
                <c:pt idx="131757">
                  <c:v>69.45800779999998</c:v>
                </c:pt>
                <c:pt idx="131758">
                  <c:v>21.2402344</c:v>
                </c:pt>
                <c:pt idx="131759">
                  <c:v>-34.17968749999999</c:v>
                </c:pt>
                <c:pt idx="131760">
                  <c:v>-72.1435547</c:v>
                </c:pt>
                <c:pt idx="131761">
                  <c:v>-97.4121094</c:v>
                </c:pt>
                <c:pt idx="131762">
                  <c:v>-97.2900391</c:v>
                </c:pt>
                <c:pt idx="131763">
                  <c:v>-65.4296875</c:v>
                </c:pt>
                <c:pt idx="131764">
                  <c:v>-16.4794922</c:v>
                </c:pt>
                <c:pt idx="131765">
                  <c:v>29.1748047</c:v>
                </c:pt>
                <c:pt idx="131766">
                  <c:v>68.4814453</c:v>
                </c:pt>
                <c:pt idx="131767">
                  <c:v>98.1445312</c:v>
                </c:pt>
                <c:pt idx="131768">
                  <c:v>101.68457</c:v>
                </c:pt>
                <c:pt idx="131769">
                  <c:v>72.3876953</c:v>
                </c:pt>
                <c:pt idx="131770">
                  <c:v>25.8789062</c:v>
                </c:pt>
                <c:pt idx="131771">
                  <c:v>-20.5078125</c:v>
                </c:pt>
                <c:pt idx="131772">
                  <c:v>-72.7539062</c:v>
                </c:pt>
                <c:pt idx="131773">
                  <c:v>-108.154297</c:v>
                </c:pt>
                <c:pt idx="131774">
                  <c:v>-105.34668</c:v>
                </c:pt>
                <c:pt idx="131775">
                  <c:v>-69.33593749999996</c:v>
                </c:pt>
                <c:pt idx="131776">
                  <c:v>-29.0527344</c:v>
                </c:pt>
                <c:pt idx="131777">
                  <c:v>19.1650391</c:v>
                </c:pt>
                <c:pt idx="131778">
                  <c:v>68.2373047</c:v>
                </c:pt>
                <c:pt idx="131779">
                  <c:v>96.92382809999998</c:v>
                </c:pt>
                <c:pt idx="131780">
                  <c:v>101.44043</c:v>
                </c:pt>
                <c:pt idx="131781">
                  <c:v>86.3037109</c:v>
                </c:pt>
                <c:pt idx="131782">
                  <c:v>38.0859375</c:v>
                </c:pt>
                <c:pt idx="131783">
                  <c:v>-15.0146484</c:v>
                </c:pt>
                <c:pt idx="131784">
                  <c:v>-57.4951172</c:v>
                </c:pt>
                <c:pt idx="131785">
                  <c:v>-84.4726562</c:v>
                </c:pt>
                <c:pt idx="131786">
                  <c:v>-95.2148438</c:v>
                </c:pt>
                <c:pt idx="131787">
                  <c:v>-83.4960938</c:v>
                </c:pt>
                <c:pt idx="131788">
                  <c:v>-42.96875</c:v>
                </c:pt>
                <c:pt idx="131789">
                  <c:v>10.8642578</c:v>
                </c:pt>
                <c:pt idx="131790">
                  <c:v>57.61718749999999</c:v>
                </c:pt>
                <c:pt idx="131791">
                  <c:v>89.4775391</c:v>
                </c:pt>
                <c:pt idx="131792">
                  <c:v>105.957031</c:v>
                </c:pt>
                <c:pt idx="131793">
                  <c:v>81.4208984</c:v>
                </c:pt>
                <c:pt idx="131794">
                  <c:v>40.4052734</c:v>
                </c:pt>
                <c:pt idx="131795">
                  <c:v>-7.44628906</c:v>
                </c:pt>
                <c:pt idx="131796">
                  <c:v>-59.3261719</c:v>
                </c:pt>
                <c:pt idx="131797">
                  <c:v>-92.89550779999998</c:v>
                </c:pt>
                <c:pt idx="131798">
                  <c:v>-102.539062</c:v>
                </c:pt>
                <c:pt idx="131799">
                  <c:v>-89.4775391</c:v>
                </c:pt>
                <c:pt idx="131800">
                  <c:v>-53.8330078</c:v>
                </c:pt>
                <c:pt idx="131801">
                  <c:v>0.366210938</c:v>
                </c:pt>
                <c:pt idx="131802">
                  <c:v>53.8330078</c:v>
                </c:pt>
                <c:pt idx="131803">
                  <c:v>84.9609375</c:v>
                </c:pt>
                <c:pt idx="131804">
                  <c:v>101.318359</c:v>
                </c:pt>
                <c:pt idx="131805">
                  <c:v>88.5009766</c:v>
                </c:pt>
                <c:pt idx="131806">
                  <c:v>51.8798828</c:v>
                </c:pt>
                <c:pt idx="131807">
                  <c:v>5.615234379999995</c:v>
                </c:pt>
                <c:pt idx="131808">
                  <c:v>-54.1992188</c:v>
                </c:pt>
                <c:pt idx="131809">
                  <c:v>-85.6933594</c:v>
                </c:pt>
                <c:pt idx="131810">
                  <c:v>-102.661133</c:v>
                </c:pt>
                <c:pt idx="131811">
                  <c:v>-86.3037109</c:v>
                </c:pt>
                <c:pt idx="131812">
                  <c:v>-50.0488281</c:v>
                </c:pt>
                <c:pt idx="131813">
                  <c:v>0.366210938</c:v>
                </c:pt>
                <c:pt idx="131814">
                  <c:v>49.0722656</c:v>
                </c:pt>
                <c:pt idx="131815">
                  <c:v>88.0126953</c:v>
                </c:pt>
                <c:pt idx="131816">
                  <c:v>104.125977</c:v>
                </c:pt>
                <c:pt idx="131817">
                  <c:v>92.77343749999996</c:v>
                </c:pt>
                <c:pt idx="131818">
                  <c:v>56.88476559999999</c:v>
                </c:pt>
                <c:pt idx="131819">
                  <c:v>10.7421875</c:v>
                </c:pt>
                <c:pt idx="131820">
                  <c:v>-41.9921875</c:v>
                </c:pt>
                <c:pt idx="131821">
                  <c:v>-85.5712891</c:v>
                </c:pt>
                <c:pt idx="131822">
                  <c:v>-103.027344</c:v>
                </c:pt>
                <c:pt idx="131823">
                  <c:v>-96.4355469</c:v>
                </c:pt>
                <c:pt idx="131824">
                  <c:v>-61.2792969</c:v>
                </c:pt>
                <c:pt idx="131825">
                  <c:v>-14.6484375</c:v>
                </c:pt>
                <c:pt idx="131826">
                  <c:v>39.0625</c:v>
                </c:pt>
                <c:pt idx="131827">
                  <c:v>75.0732422</c:v>
                </c:pt>
                <c:pt idx="131828">
                  <c:v>101.196289</c:v>
                </c:pt>
                <c:pt idx="131829">
                  <c:v>99.1210938</c:v>
                </c:pt>
                <c:pt idx="131830">
                  <c:v>62.2558594</c:v>
                </c:pt>
                <c:pt idx="131831">
                  <c:v>17.9443359</c:v>
                </c:pt>
                <c:pt idx="131832">
                  <c:v>-27.4658203</c:v>
                </c:pt>
                <c:pt idx="131833">
                  <c:v>-81.0546875</c:v>
                </c:pt>
                <c:pt idx="131834">
                  <c:v>-101.5625</c:v>
                </c:pt>
                <c:pt idx="131835">
                  <c:v>-91.9189453</c:v>
                </c:pt>
                <c:pt idx="131836">
                  <c:v>-70.3125</c:v>
                </c:pt>
                <c:pt idx="131837">
                  <c:v>-21.7285156</c:v>
                </c:pt>
                <c:pt idx="131838">
                  <c:v>30.7617188</c:v>
                </c:pt>
                <c:pt idx="131839">
                  <c:v>75.31738279999998</c:v>
                </c:pt>
                <c:pt idx="131840">
                  <c:v>104.736328</c:v>
                </c:pt>
                <c:pt idx="131841">
                  <c:v>96.4355469</c:v>
                </c:pt>
                <c:pt idx="131842">
                  <c:v>74.0966797</c:v>
                </c:pt>
                <c:pt idx="131843">
                  <c:v>26.7333984</c:v>
                </c:pt>
                <c:pt idx="131844">
                  <c:v>-28.44238279999998</c:v>
                </c:pt>
                <c:pt idx="131845">
                  <c:v>-73.48632809999998</c:v>
                </c:pt>
                <c:pt idx="131846">
                  <c:v>-102.172852</c:v>
                </c:pt>
                <c:pt idx="131847">
                  <c:v>-98.2666016</c:v>
                </c:pt>
                <c:pt idx="131848">
                  <c:v>-72.7539062</c:v>
                </c:pt>
                <c:pt idx="131849">
                  <c:v>-27.9541016</c:v>
                </c:pt>
                <c:pt idx="131850">
                  <c:v>25.2685547</c:v>
                </c:pt>
                <c:pt idx="131851">
                  <c:v>71.5332031</c:v>
                </c:pt>
                <c:pt idx="131852">
                  <c:v>91.1865234</c:v>
                </c:pt>
                <c:pt idx="131853">
                  <c:v>99.60937499999996</c:v>
                </c:pt>
                <c:pt idx="131854">
                  <c:v>77.27050779999998</c:v>
                </c:pt>
                <c:pt idx="131855">
                  <c:v>35.0341797</c:v>
                </c:pt>
                <c:pt idx="131856">
                  <c:v>-18.3105469</c:v>
                </c:pt>
                <c:pt idx="131857">
                  <c:v>-63.3544922</c:v>
                </c:pt>
                <c:pt idx="131858">
                  <c:v>-95.5810547</c:v>
                </c:pt>
                <c:pt idx="131859">
                  <c:v>-96.92382809999998</c:v>
                </c:pt>
                <c:pt idx="131860">
                  <c:v>-74.21875</c:v>
                </c:pt>
                <c:pt idx="131861">
                  <c:v>-30.3955078</c:v>
                </c:pt>
                <c:pt idx="131862">
                  <c:v>20.1416016</c:v>
                </c:pt>
                <c:pt idx="131863">
                  <c:v>61.2792969</c:v>
                </c:pt>
                <c:pt idx="131864">
                  <c:v>90.82031249999996</c:v>
                </c:pt>
                <c:pt idx="131865">
                  <c:v>103.027344</c:v>
                </c:pt>
                <c:pt idx="131866">
                  <c:v>84.8388672</c:v>
                </c:pt>
                <c:pt idx="131867">
                  <c:v>33.3251953</c:v>
                </c:pt>
                <c:pt idx="131868">
                  <c:v>-15.7470703</c:v>
                </c:pt>
                <c:pt idx="131869">
                  <c:v>-58.4716797</c:v>
                </c:pt>
                <c:pt idx="131870">
                  <c:v>-94.2382812</c:v>
                </c:pt>
                <c:pt idx="131871">
                  <c:v>-106.689453</c:v>
                </c:pt>
                <c:pt idx="131872">
                  <c:v>-84.10644529999998</c:v>
                </c:pt>
                <c:pt idx="131873">
                  <c:v>-46.7529297</c:v>
                </c:pt>
                <c:pt idx="131874">
                  <c:v>3.78417969</c:v>
                </c:pt>
                <c:pt idx="131875">
                  <c:v>64.8193359</c:v>
                </c:pt>
                <c:pt idx="131876">
                  <c:v>92.89550779999998</c:v>
                </c:pt>
                <c:pt idx="131877">
                  <c:v>102.416992</c:v>
                </c:pt>
                <c:pt idx="131878">
                  <c:v>83.4960938</c:v>
                </c:pt>
                <c:pt idx="131879">
                  <c:v>48.2177734</c:v>
                </c:pt>
                <c:pt idx="131880">
                  <c:v>0.854492188</c:v>
                </c:pt>
                <c:pt idx="131881">
                  <c:v>-53.8330078</c:v>
                </c:pt>
                <c:pt idx="131882">
                  <c:v>-94.1162109</c:v>
                </c:pt>
                <c:pt idx="131883">
                  <c:v>-93.38378909999996</c:v>
                </c:pt>
                <c:pt idx="131884">
                  <c:v>-86.05957029999998</c:v>
                </c:pt>
                <c:pt idx="131885">
                  <c:v>-51.0253906</c:v>
                </c:pt>
                <c:pt idx="131886">
                  <c:v>3.17382812</c:v>
                </c:pt>
                <c:pt idx="131887">
                  <c:v>49.5605469</c:v>
                </c:pt>
                <c:pt idx="131888">
                  <c:v>89.35546879999995</c:v>
                </c:pt>
                <c:pt idx="131889">
                  <c:v>103.515625</c:v>
                </c:pt>
                <c:pt idx="131890">
                  <c:v>86.3037109</c:v>
                </c:pt>
                <c:pt idx="131891">
                  <c:v>50.6591797</c:v>
                </c:pt>
                <c:pt idx="131892">
                  <c:v>1.46484375</c:v>
                </c:pt>
                <c:pt idx="131893">
                  <c:v>-50.2929688</c:v>
                </c:pt>
                <c:pt idx="131894">
                  <c:v>-83.7402344</c:v>
                </c:pt>
                <c:pt idx="131895">
                  <c:v>-100.708008</c:v>
                </c:pt>
                <c:pt idx="131896">
                  <c:v>-90.08789059999998</c:v>
                </c:pt>
                <c:pt idx="131897">
                  <c:v>-51.5136719</c:v>
                </c:pt>
                <c:pt idx="131898">
                  <c:v>-5.98144531</c:v>
                </c:pt>
                <c:pt idx="131899">
                  <c:v>37.2314453</c:v>
                </c:pt>
                <c:pt idx="131900">
                  <c:v>78.36914059999998</c:v>
                </c:pt>
                <c:pt idx="131901">
                  <c:v>102.050781</c:v>
                </c:pt>
                <c:pt idx="131902">
                  <c:v>94.7265625</c:v>
                </c:pt>
                <c:pt idx="131903">
                  <c:v>64.9414062</c:v>
                </c:pt>
                <c:pt idx="131904">
                  <c:v>10.9863281</c:v>
                </c:pt>
                <c:pt idx="131905">
                  <c:v>-44.4335938</c:v>
                </c:pt>
                <c:pt idx="131906">
                  <c:v>-84.22851559999998</c:v>
                </c:pt>
                <c:pt idx="131907">
                  <c:v>-102.416992</c:v>
                </c:pt>
                <c:pt idx="131908">
                  <c:v>-95.2148438</c:v>
                </c:pt>
                <c:pt idx="131909">
                  <c:v>-65.18554690000001</c:v>
                </c:pt>
                <c:pt idx="131910">
                  <c:v>-14.5263672</c:v>
                </c:pt>
                <c:pt idx="131911">
                  <c:v>32.8369141</c:v>
                </c:pt>
                <c:pt idx="131912">
                  <c:v>74.46289059999998</c:v>
                </c:pt>
                <c:pt idx="131913">
                  <c:v>100.952148</c:v>
                </c:pt>
                <c:pt idx="131914">
                  <c:v>89.9658203</c:v>
                </c:pt>
                <c:pt idx="131915">
                  <c:v>62.0117188</c:v>
                </c:pt>
                <c:pt idx="131916">
                  <c:v>17.7001953</c:v>
                </c:pt>
                <c:pt idx="131917">
                  <c:v>-34.6679688</c:v>
                </c:pt>
                <c:pt idx="131918">
                  <c:v>-79.34570309999998</c:v>
                </c:pt>
                <c:pt idx="131919">
                  <c:v>-99.7314453</c:v>
                </c:pt>
                <c:pt idx="131920">
                  <c:v>-99.3652344</c:v>
                </c:pt>
                <c:pt idx="131921">
                  <c:v>-64.0869141</c:v>
                </c:pt>
                <c:pt idx="131922">
                  <c:v>-16.3574219</c:v>
                </c:pt>
                <c:pt idx="131923">
                  <c:v>33.203125</c:v>
                </c:pt>
                <c:pt idx="131924">
                  <c:v>72.6318359</c:v>
                </c:pt>
                <c:pt idx="131925">
                  <c:v>100.219727</c:v>
                </c:pt>
                <c:pt idx="131926">
                  <c:v>100.219727</c:v>
                </c:pt>
                <c:pt idx="131927">
                  <c:v>69.45800779999998</c:v>
                </c:pt>
                <c:pt idx="131928">
                  <c:v>32.7148438</c:v>
                </c:pt>
                <c:pt idx="131929">
                  <c:v>-21.6064453</c:v>
                </c:pt>
                <c:pt idx="131930">
                  <c:v>-73.1201172</c:v>
                </c:pt>
                <c:pt idx="131931">
                  <c:v>-95.4589844</c:v>
                </c:pt>
                <c:pt idx="131932">
                  <c:v>-100.952148</c:v>
                </c:pt>
                <c:pt idx="131933">
                  <c:v>-77.39257809999994</c:v>
                </c:pt>
                <c:pt idx="131934">
                  <c:v>-36.8652344</c:v>
                </c:pt>
                <c:pt idx="131935">
                  <c:v>21.7285156</c:v>
                </c:pt>
                <c:pt idx="131936">
                  <c:v>66.65039059999994</c:v>
                </c:pt>
                <c:pt idx="131937">
                  <c:v>91.55273440000001</c:v>
                </c:pt>
                <c:pt idx="131938">
                  <c:v>96.67968749999996</c:v>
                </c:pt>
                <c:pt idx="131939">
                  <c:v>79.9560547</c:v>
                </c:pt>
                <c:pt idx="131940">
                  <c:v>32.9589844</c:v>
                </c:pt>
                <c:pt idx="131941">
                  <c:v>-14.2822266</c:v>
                </c:pt>
                <c:pt idx="131942">
                  <c:v>-55.1757812</c:v>
                </c:pt>
                <c:pt idx="131943">
                  <c:v>-95.3369141</c:v>
                </c:pt>
                <c:pt idx="131944">
                  <c:v>-103.149414</c:v>
                </c:pt>
                <c:pt idx="131945">
                  <c:v>-89.9658203</c:v>
                </c:pt>
                <c:pt idx="131946">
                  <c:v>-48.3398438</c:v>
                </c:pt>
                <c:pt idx="131947">
                  <c:v>9.52148438</c:v>
                </c:pt>
                <c:pt idx="131948">
                  <c:v>56.5185547</c:v>
                </c:pt>
                <c:pt idx="131949">
                  <c:v>89.11132809999998</c:v>
                </c:pt>
                <c:pt idx="131950">
                  <c:v>101.318359</c:v>
                </c:pt>
                <c:pt idx="131951">
                  <c:v>84.22851559999998</c:v>
                </c:pt>
                <c:pt idx="131952">
                  <c:v>44.55566409999999</c:v>
                </c:pt>
                <c:pt idx="131953">
                  <c:v>-3.05175781</c:v>
                </c:pt>
                <c:pt idx="131954">
                  <c:v>-52.2460938</c:v>
                </c:pt>
                <c:pt idx="131955">
                  <c:v>-87.2802734</c:v>
                </c:pt>
                <c:pt idx="131956">
                  <c:v>-99.1210938</c:v>
                </c:pt>
                <c:pt idx="131957">
                  <c:v>-84.9609375</c:v>
                </c:pt>
                <c:pt idx="131958">
                  <c:v>-45.5322266</c:v>
                </c:pt>
                <c:pt idx="131959">
                  <c:v>8.7890625</c:v>
                </c:pt>
                <c:pt idx="131960">
                  <c:v>50.6591797</c:v>
                </c:pt>
                <c:pt idx="131961">
                  <c:v>90.57617190000001</c:v>
                </c:pt>
                <c:pt idx="131962">
                  <c:v>99.9755859</c:v>
                </c:pt>
                <c:pt idx="131963">
                  <c:v>85.9375</c:v>
                </c:pt>
                <c:pt idx="131964">
                  <c:v>54.1992188</c:v>
                </c:pt>
                <c:pt idx="131965">
                  <c:v>2.9296875</c:v>
                </c:pt>
                <c:pt idx="131966">
                  <c:v>-53.2226562</c:v>
                </c:pt>
                <c:pt idx="131967">
                  <c:v>-87.15820309999998</c:v>
                </c:pt>
                <c:pt idx="131968">
                  <c:v>-97.0458984</c:v>
                </c:pt>
                <c:pt idx="131969">
                  <c:v>-83.7402344</c:v>
                </c:pt>
                <c:pt idx="131970">
                  <c:v>-56.1523438</c:v>
                </c:pt>
                <c:pt idx="131971">
                  <c:v>-6.103515619999995</c:v>
                </c:pt>
                <c:pt idx="131972">
                  <c:v>40.8935547</c:v>
                </c:pt>
                <c:pt idx="131973">
                  <c:v>83.0078125</c:v>
                </c:pt>
                <c:pt idx="131974">
                  <c:v>93.9941406</c:v>
                </c:pt>
                <c:pt idx="131975">
                  <c:v>83.3740234</c:v>
                </c:pt>
                <c:pt idx="131976">
                  <c:v>53.7109375</c:v>
                </c:pt>
                <c:pt idx="131977">
                  <c:v>9.39941406</c:v>
                </c:pt>
                <c:pt idx="131978">
                  <c:v>-40.7714844</c:v>
                </c:pt>
                <c:pt idx="131979">
                  <c:v>-81.17675779999993</c:v>
                </c:pt>
                <c:pt idx="131980">
                  <c:v>-102.416992</c:v>
                </c:pt>
                <c:pt idx="131981">
                  <c:v>-97.5341797</c:v>
                </c:pt>
                <c:pt idx="131982">
                  <c:v>-59.5703125</c:v>
                </c:pt>
                <c:pt idx="131983">
                  <c:v>-14.5263672</c:v>
                </c:pt>
                <c:pt idx="131984">
                  <c:v>37.8417969</c:v>
                </c:pt>
                <c:pt idx="131985">
                  <c:v>80.078125</c:v>
                </c:pt>
                <c:pt idx="131986">
                  <c:v>94.4824219</c:v>
                </c:pt>
                <c:pt idx="131987">
                  <c:v>92.0410156</c:v>
                </c:pt>
                <c:pt idx="131988">
                  <c:v>60.6689453</c:v>
                </c:pt>
                <c:pt idx="131989">
                  <c:v>19.2871094</c:v>
                </c:pt>
                <c:pt idx="131990">
                  <c:v>-35.0341797</c:v>
                </c:pt>
                <c:pt idx="131991">
                  <c:v>-80.4443359</c:v>
                </c:pt>
                <c:pt idx="131992">
                  <c:v>-98.5107422</c:v>
                </c:pt>
                <c:pt idx="131993">
                  <c:v>-95.3369141</c:v>
                </c:pt>
                <c:pt idx="131994">
                  <c:v>-68.7255859</c:v>
                </c:pt>
                <c:pt idx="131995">
                  <c:v>-14.6484375</c:v>
                </c:pt>
                <c:pt idx="131996">
                  <c:v>33.44726559999999</c:v>
                </c:pt>
                <c:pt idx="131997">
                  <c:v>74.5849609</c:v>
                </c:pt>
                <c:pt idx="131998">
                  <c:v>102.050781</c:v>
                </c:pt>
                <c:pt idx="131999">
                  <c:v>93.9941406</c:v>
                </c:pt>
                <c:pt idx="132000">
                  <c:v>71.1669922</c:v>
                </c:pt>
                <c:pt idx="132001">
                  <c:v>25.2685547</c:v>
                </c:pt>
                <c:pt idx="132002">
                  <c:v>-29.0527344</c:v>
                </c:pt>
                <c:pt idx="132003">
                  <c:v>-68.60351559999998</c:v>
                </c:pt>
                <c:pt idx="132004">
                  <c:v>-87.2802734</c:v>
                </c:pt>
                <c:pt idx="132005">
                  <c:v>-91.9189453</c:v>
                </c:pt>
                <c:pt idx="132006">
                  <c:v>-64.453125</c:v>
                </c:pt>
                <c:pt idx="132007">
                  <c:v>-31.1279297</c:v>
                </c:pt>
                <c:pt idx="132008">
                  <c:v>18.3105469</c:v>
                </c:pt>
                <c:pt idx="132009">
                  <c:v>65.7958984</c:v>
                </c:pt>
                <c:pt idx="132010">
                  <c:v>94.84863279999998</c:v>
                </c:pt>
                <c:pt idx="132011">
                  <c:v>101.196289</c:v>
                </c:pt>
                <c:pt idx="132012">
                  <c:v>76.5380859</c:v>
                </c:pt>
                <c:pt idx="132013">
                  <c:v>34.3017578</c:v>
                </c:pt>
                <c:pt idx="132014">
                  <c:v>-13.9160156</c:v>
                </c:pt>
                <c:pt idx="132015">
                  <c:v>-59.6923828</c:v>
                </c:pt>
                <c:pt idx="132016">
                  <c:v>-91.4306641</c:v>
                </c:pt>
                <c:pt idx="132017">
                  <c:v>-101.074219</c:v>
                </c:pt>
                <c:pt idx="132018">
                  <c:v>-78.8574219</c:v>
                </c:pt>
                <c:pt idx="132019">
                  <c:v>-42.6025391</c:v>
                </c:pt>
                <c:pt idx="132020">
                  <c:v>12.2070312</c:v>
                </c:pt>
                <c:pt idx="132021">
                  <c:v>56.640625</c:v>
                </c:pt>
                <c:pt idx="132022">
                  <c:v>91.796875</c:v>
                </c:pt>
                <c:pt idx="132023">
                  <c:v>100.708008</c:v>
                </c:pt>
                <c:pt idx="132024">
                  <c:v>81.66503909999996</c:v>
                </c:pt>
                <c:pt idx="132025">
                  <c:v>42.2363281</c:v>
                </c:pt>
                <c:pt idx="132026">
                  <c:v>-6.59179688</c:v>
                </c:pt>
                <c:pt idx="132027">
                  <c:v>-54.4433594</c:v>
                </c:pt>
                <c:pt idx="132028">
                  <c:v>-84.3505859</c:v>
                </c:pt>
                <c:pt idx="132029">
                  <c:v>-93.6279297</c:v>
                </c:pt>
                <c:pt idx="132030">
                  <c:v>-75.6835938</c:v>
                </c:pt>
                <c:pt idx="132031">
                  <c:v>-40.1611328</c:v>
                </c:pt>
                <c:pt idx="132032">
                  <c:v>-3.17382812</c:v>
                </c:pt>
                <c:pt idx="132033">
                  <c:v>54.32128909999999</c:v>
                </c:pt>
                <c:pt idx="132034">
                  <c:v>89.11132809999998</c:v>
                </c:pt>
                <c:pt idx="132035">
                  <c:v>96.3134766</c:v>
                </c:pt>
                <c:pt idx="132036">
                  <c:v>84.8388672</c:v>
                </c:pt>
                <c:pt idx="132037">
                  <c:v>43.8232422</c:v>
                </c:pt>
                <c:pt idx="132038">
                  <c:v>-0.610351562</c:v>
                </c:pt>
                <c:pt idx="132039">
                  <c:v>-50.4150391</c:v>
                </c:pt>
                <c:pt idx="132040">
                  <c:v>-90.4541016</c:v>
                </c:pt>
                <c:pt idx="132041">
                  <c:v>-101.5625</c:v>
                </c:pt>
                <c:pt idx="132042">
                  <c:v>-87.7685547</c:v>
                </c:pt>
                <c:pt idx="132043">
                  <c:v>-52.734375</c:v>
                </c:pt>
                <c:pt idx="132044">
                  <c:v>0.732421875</c:v>
                </c:pt>
                <c:pt idx="132045">
                  <c:v>45.1660156</c:v>
                </c:pt>
                <c:pt idx="132046">
                  <c:v>76.6601562</c:v>
                </c:pt>
                <c:pt idx="132047">
                  <c:v>94.84863279999998</c:v>
                </c:pt>
                <c:pt idx="132048">
                  <c:v>84.9609375</c:v>
                </c:pt>
                <c:pt idx="132049">
                  <c:v>49.5605469</c:v>
                </c:pt>
                <c:pt idx="132050">
                  <c:v>1.09863281</c:v>
                </c:pt>
                <c:pt idx="132051">
                  <c:v>-52.2460938</c:v>
                </c:pt>
                <c:pt idx="132052">
                  <c:v>-92.89550779999998</c:v>
                </c:pt>
                <c:pt idx="132053">
                  <c:v>-103.271484</c:v>
                </c:pt>
                <c:pt idx="132054">
                  <c:v>-88.37890619999993</c:v>
                </c:pt>
                <c:pt idx="132055">
                  <c:v>-53.1005859</c:v>
                </c:pt>
                <c:pt idx="132056">
                  <c:v>-11.3525391</c:v>
                </c:pt>
                <c:pt idx="132057">
                  <c:v>42.2363281</c:v>
                </c:pt>
                <c:pt idx="132058">
                  <c:v>81.7871094</c:v>
                </c:pt>
                <c:pt idx="132059">
                  <c:v>100.708008</c:v>
                </c:pt>
                <c:pt idx="132060">
                  <c:v>97.1679688</c:v>
                </c:pt>
                <c:pt idx="132061">
                  <c:v>64.0869141</c:v>
                </c:pt>
                <c:pt idx="132062">
                  <c:v>14.5263672</c:v>
                </c:pt>
                <c:pt idx="132063">
                  <c:v>-44.1894531</c:v>
                </c:pt>
                <c:pt idx="132064">
                  <c:v>-78.9794922</c:v>
                </c:pt>
                <c:pt idx="132065">
                  <c:v>-96.1914062</c:v>
                </c:pt>
                <c:pt idx="132066">
                  <c:v>-91.4306641</c:v>
                </c:pt>
                <c:pt idx="132067">
                  <c:v>-65.0634766</c:v>
                </c:pt>
                <c:pt idx="132068">
                  <c:v>-11.4746094</c:v>
                </c:pt>
                <c:pt idx="132069">
                  <c:v>35.15625</c:v>
                </c:pt>
                <c:pt idx="132070">
                  <c:v>71.0449219</c:v>
                </c:pt>
                <c:pt idx="132071">
                  <c:v>96.67968749999996</c:v>
                </c:pt>
                <c:pt idx="132072">
                  <c:v>98.2666016</c:v>
                </c:pt>
                <c:pt idx="132073">
                  <c:v>72.1435547</c:v>
                </c:pt>
                <c:pt idx="132074">
                  <c:v>25.7568359</c:v>
                </c:pt>
                <c:pt idx="132075">
                  <c:v>-32.3486328</c:v>
                </c:pt>
                <c:pt idx="132076">
                  <c:v>-71.2890625</c:v>
                </c:pt>
                <c:pt idx="132077">
                  <c:v>-95.3369141</c:v>
                </c:pt>
                <c:pt idx="132078">
                  <c:v>-96.5576172</c:v>
                </c:pt>
                <c:pt idx="132079">
                  <c:v>-73.85253909999996</c:v>
                </c:pt>
                <c:pt idx="132080">
                  <c:v>-30.3955078</c:v>
                </c:pt>
                <c:pt idx="132081">
                  <c:v>26.2451172</c:v>
                </c:pt>
                <c:pt idx="132082">
                  <c:v>70.67871089999993</c:v>
                </c:pt>
                <c:pt idx="132083">
                  <c:v>92.4072266</c:v>
                </c:pt>
                <c:pt idx="132084">
                  <c:v>101.806641</c:v>
                </c:pt>
                <c:pt idx="132085">
                  <c:v>77.14843749999996</c:v>
                </c:pt>
                <c:pt idx="132086">
                  <c:v>34.6679688</c:v>
                </c:pt>
                <c:pt idx="132087">
                  <c:v>-19.8974609</c:v>
                </c:pt>
                <c:pt idx="132088">
                  <c:v>-70.1904297</c:v>
                </c:pt>
                <c:pt idx="132089">
                  <c:v>-92.1630859</c:v>
                </c:pt>
                <c:pt idx="132090">
                  <c:v>-100.097656</c:v>
                </c:pt>
                <c:pt idx="132091">
                  <c:v>-77.39257809999994</c:v>
                </c:pt>
                <c:pt idx="132092">
                  <c:v>-31.3720703</c:v>
                </c:pt>
                <c:pt idx="132093">
                  <c:v>17.0898438</c:v>
                </c:pt>
                <c:pt idx="132094">
                  <c:v>57.8613281</c:v>
                </c:pt>
                <c:pt idx="132095">
                  <c:v>92.5292969</c:v>
                </c:pt>
                <c:pt idx="132096">
                  <c:v>98.38867190000001</c:v>
                </c:pt>
                <c:pt idx="132097">
                  <c:v>80.078125</c:v>
                </c:pt>
                <c:pt idx="132098">
                  <c:v>36.6210938</c:v>
                </c:pt>
                <c:pt idx="132099">
                  <c:v>-11.71875</c:v>
                </c:pt>
                <c:pt idx="132100">
                  <c:v>-60.0585938</c:v>
                </c:pt>
                <c:pt idx="132101">
                  <c:v>-94.97070309999998</c:v>
                </c:pt>
                <c:pt idx="132102">
                  <c:v>-99.1210938</c:v>
                </c:pt>
                <c:pt idx="132103">
                  <c:v>-81.9091797</c:v>
                </c:pt>
                <c:pt idx="132104">
                  <c:v>-47.1191406</c:v>
                </c:pt>
                <c:pt idx="132105">
                  <c:v>7.93457031</c:v>
                </c:pt>
                <c:pt idx="132106">
                  <c:v>58.83789059999999</c:v>
                </c:pt>
                <c:pt idx="132107">
                  <c:v>95.9472656</c:v>
                </c:pt>
                <c:pt idx="132108">
                  <c:v>102.050781</c:v>
                </c:pt>
                <c:pt idx="132109">
                  <c:v>83.2519531</c:v>
                </c:pt>
                <c:pt idx="132110">
                  <c:v>46.3867188</c:v>
                </c:pt>
                <c:pt idx="132111">
                  <c:v>-4.76074219</c:v>
                </c:pt>
                <c:pt idx="132112">
                  <c:v>-52.2460938</c:v>
                </c:pt>
                <c:pt idx="132113">
                  <c:v>-90.57617190000001</c:v>
                </c:pt>
                <c:pt idx="132114">
                  <c:v>-104.125977</c:v>
                </c:pt>
                <c:pt idx="132115">
                  <c:v>-88.62304690000001</c:v>
                </c:pt>
                <c:pt idx="132116">
                  <c:v>-47.3632812</c:v>
                </c:pt>
                <c:pt idx="132117">
                  <c:v>4.76074219</c:v>
                </c:pt>
                <c:pt idx="132118">
                  <c:v>50.4150391</c:v>
                </c:pt>
                <c:pt idx="132119">
                  <c:v>92.6513672</c:v>
                </c:pt>
                <c:pt idx="132120">
                  <c:v>102.416992</c:v>
                </c:pt>
                <c:pt idx="132121">
                  <c:v>82.15332029999998</c:v>
                </c:pt>
                <c:pt idx="132122">
                  <c:v>46.875</c:v>
                </c:pt>
                <c:pt idx="132123">
                  <c:v>1.34277344</c:v>
                </c:pt>
                <c:pt idx="132124">
                  <c:v>-47.2412109</c:v>
                </c:pt>
                <c:pt idx="132125">
                  <c:v>-81.29882809999998</c:v>
                </c:pt>
                <c:pt idx="132126">
                  <c:v>-103.393555</c:v>
                </c:pt>
                <c:pt idx="132127">
                  <c:v>-93.75</c:v>
                </c:pt>
                <c:pt idx="132128">
                  <c:v>-50.5371094</c:v>
                </c:pt>
                <c:pt idx="132129">
                  <c:v>-4.882812499999997</c:v>
                </c:pt>
                <c:pt idx="132130">
                  <c:v>41.1376953</c:v>
                </c:pt>
                <c:pt idx="132131">
                  <c:v>81.4208984</c:v>
                </c:pt>
                <c:pt idx="132132">
                  <c:v>98.87695309999998</c:v>
                </c:pt>
                <c:pt idx="132133">
                  <c:v>95.0927734</c:v>
                </c:pt>
                <c:pt idx="132134">
                  <c:v>63.5986328</c:v>
                </c:pt>
                <c:pt idx="132135">
                  <c:v>15.0146484</c:v>
                </c:pt>
                <c:pt idx="132136">
                  <c:v>-36.8652344</c:v>
                </c:pt>
                <c:pt idx="132137">
                  <c:v>-76.2939453</c:v>
                </c:pt>
                <c:pt idx="132138">
                  <c:v>-101.806641</c:v>
                </c:pt>
                <c:pt idx="132139">
                  <c:v>-93.75</c:v>
                </c:pt>
                <c:pt idx="132140">
                  <c:v>-61.15722659999999</c:v>
                </c:pt>
                <c:pt idx="132141">
                  <c:v>-19.8974609</c:v>
                </c:pt>
                <c:pt idx="132142">
                  <c:v>36.8652344</c:v>
                </c:pt>
                <c:pt idx="132143">
                  <c:v>76.7822266</c:v>
                </c:pt>
                <c:pt idx="132144">
                  <c:v>93.01757809999998</c:v>
                </c:pt>
                <c:pt idx="132145">
                  <c:v>89.9658203</c:v>
                </c:pt>
                <c:pt idx="132146">
                  <c:v>56.2744141</c:v>
                </c:pt>
                <c:pt idx="132147">
                  <c:v>19.8974609</c:v>
                </c:pt>
                <c:pt idx="132148">
                  <c:v>-33.3251953</c:v>
                </c:pt>
                <c:pt idx="132149">
                  <c:v>-79.22363279999998</c:v>
                </c:pt>
                <c:pt idx="132150">
                  <c:v>-99.60937499999996</c:v>
                </c:pt>
                <c:pt idx="132151">
                  <c:v>-99.7314453</c:v>
                </c:pt>
                <c:pt idx="132152">
                  <c:v>-71.4111328</c:v>
                </c:pt>
                <c:pt idx="132153">
                  <c:v>-19.4091797</c:v>
                </c:pt>
                <c:pt idx="132154">
                  <c:v>27.5878906</c:v>
                </c:pt>
                <c:pt idx="132155">
                  <c:v>66.52832029999998</c:v>
                </c:pt>
                <c:pt idx="132156">
                  <c:v>99.9755859</c:v>
                </c:pt>
                <c:pt idx="132157">
                  <c:v>96.3134766</c:v>
                </c:pt>
                <c:pt idx="132158">
                  <c:v>73.9746094</c:v>
                </c:pt>
                <c:pt idx="132159">
                  <c:v>27.2216797</c:v>
                </c:pt>
                <c:pt idx="132160">
                  <c:v>-25.2685547</c:v>
                </c:pt>
                <c:pt idx="132161">
                  <c:v>-72.3876953</c:v>
                </c:pt>
                <c:pt idx="132162">
                  <c:v>-98.63281249999996</c:v>
                </c:pt>
                <c:pt idx="132163">
                  <c:v>-103.515625</c:v>
                </c:pt>
                <c:pt idx="132164">
                  <c:v>-70.9228516</c:v>
                </c:pt>
                <c:pt idx="132165">
                  <c:v>-18.4326172</c:v>
                </c:pt>
                <c:pt idx="132166">
                  <c:v>22.0947266</c:v>
                </c:pt>
                <c:pt idx="132167">
                  <c:v>72.9980469</c:v>
                </c:pt>
                <c:pt idx="132168">
                  <c:v>95.4589844</c:v>
                </c:pt>
                <c:pt idx="132169">
                  <c:v>94.4824219</c:v>
                </c:pt>
                <c:pt idx="132170">
                  <c:v>76.17187499999996</c:v>
                </c:pt>
                <c:pt idx="132171">
                  <c:v>29.9072266</c:v>
                </c:pt>
                <c:pt idx="132172">
                  <c:v>-22.8271484</c:v>
                </c:pt>
                <c:pt idx="132173">
                  <c:v>-67.2607422</c:v>
                </c:pt>
                <c:pt idx="132174">
                  <c:v>-95.3369141</c:v>
                </c:pt>
                <c:pt idx="132175">
                  <c:v>-99.85351559999998</c:v>
                </c:pt>
                <c:pt idx="132176">
                  <c:v>-73.9746094</c:v>
                </c:pt>
                <c:pt idx="132177">
                  <c:v>-32.9589844</c:v>
                </c:pt>
                <c:pt idx="132178">
                  <c:v>13.1835938</c:v>
                </c:pt>
                <c:pt idx="132179">
                  <c:v>57.8613281</c:v>
                </c:pt>
                <c:pt idx="132180">
                  <c:v>85.20507809999994</c:v>
                </c:pt>
                <c:pt idx="132181">
                  <c:v>94.1162109</c:v>
                </c:pt>
                <c:pt idx="132182">
                  <c:v>78.6132812</c:v>
                </c:pt>
                <c:pt idx="132183">
                  <c:v>41.6259766</c:v>
                </c:pt>
                <c:pt idx="132184">
                  <c:v>-10.2539062</c:v>
                </c:pt>
                <c:pt idx="132185">
                  <c:v>-57.8613281</c:v>
                </c:pt>
                <c:pt idx="132186">
                  <c:v>-89.11132809999998</c:v>
                </c:pt>
                <c:pt idx="132187">
                  <c:v>-102.539062</c:v>
                </c:pt>
                <c:pt idx="132188">
                  <c:v>-87.6464844</c:v>
                </c:pt>
                <c:pt idx="132189">
                  <c:v>-48.4619141</c:v>
                </c:pt>
                <c:pt idx="132190">
                  <c:v>1.70898438</c:v>
                </c:pt>
                <c:pt idx="132191">
                  <c:v>63.5986328</c:v>
                </c:pt>
                <c:pt idx="132192">
                  <c:v>91.1865234</c:v>
                </c:pt>
                <c:pt idx="132193">
                  <c:v>95.703125</c:v>
                </c:pt>
                <c:pt idx="132194">
                  <c:v>87.4023438</c:v>
                </c:pt>
                <c:pt idx="132195">
                  <c:v>52.734375</c:v>
                </c:pt>
                <c:pt idx="132196">
                  <c:v>-9.39941406</c:v>
                </c:pt>
                <c:pt idx="132197">
                  <c:v>-59.81445309999999</c:v>
                </c:pt>
                <c:pt idx="132198">
                  <c:v>-89.84375</c:v>
                </c:pt>
                <c:pt idx="132199">
                  <c:v>-104.248047</c:v>
                </c:pt>
                <c:pt idx="132200">
                  <c:v>-90.2099609</c:v>
                </c:pt>
                <c:pt idx="132201">
                  <c:v>-49.5605469</c:v>
                </c:pt>
                <c:pt idx="132202">
                  <c:v>2.80761719</c:v>
                </c:pt>
                <c:pt idx="132203">
                  <c:v>45.2880859</c:v>
                </c:pt>
                <c:pt idx="132204">
                  <c:v>86.6699219</c:v>
                </c:pt>
                <c:pt idx="132205">
                  <c:v>103.759766</c:v>
                </c:pt>
                <c:pt idx="132206">
                  <c:v>86.5478516</c:v>
                </c:pt>
                <c:pt idx="132207">
                  <c:v>51.1474609</c:v>
                </c:pt>
                <c:pt idx="132208">
                  <c:v>9.033203119999997</c:v>
                </c:pt>
                <c:pt idx="132209">
                  <c:v>-44.55566409999999</c:v>
                </c:pt>
                <c:pt idx="132210">
                  <c:v>-83.0078125</c:v>
                </c:pt>
                <c:pt idx="132211">
                  <c:v>-98.9990234</c:v>
                </c:pt>
                <c:pt idx="132212">
                  <c:v>-92.2851562</c:v>
                </c:pt>
                <c:pt idx="132213">
                  <c:v>-59.3261719</c:v>
                </c:pt>
                <c:pt idx="132214">
                  <c:v>-10.4980469</c:v>
                </c:pt>
                <c:pt idx="132215">
                  <c:v>42.2363281</c:v>
                </c:pt>
                <c:pt idx="132216">
                  <c:v>81.9091797</c:v>
                </c:pt>
                <c:pt idx="132217">
                  <c:v>102.050781</c:v>
                </c:pt>
                <c:pt idx="132218">
                  <c:v>93.1396484</c:v>
                </c:pt>
                <c:pt idx="132219">
                  <c:v>58.4716797</c:v>
                </c:pt>
                <c:pt idx="132220">
                  <c:v>13.5498047</c:v>
                </c:pt>
                <c:pt idx="132221">
                  <c:v>-37.109375</c:v>
                </c:pt>
                <c:pt idx="132222">
                  <c:v>-72.7539062</c:v>
                </c:pt>
                <c:pt idx="132223">
                  <c:v>-99.4873047</c:v>
                </c:pt>
                <c:pt idx="132224">
                  <c:v>-98.2666016</c:v>
                </c:pt>
                <c:pt idx="132225">
                  <c:v>-62.1337891</c:v>
                </c:pt>
                <c:pt idx="132226">
                  <c:v>-13.3056641</c:v>
                </c:pt>
                <c:pt idx="132227">
                  <c:v>38.4521484</c:v>
                </c:pt>
                <c:pt idx="132228">
                  <c:v>79.7119141</c:v>
                </c:pt>
                <c:pt idx="132229">
                  <c:v>98.75488279999998</c:v>
                </c:pt>
                <c:pt idx="132230">
                  <c:v>93.6279297</c:v>
                </c:pt>
                <c:pt idx="132231">
                  <c:v>66.1621094</c:v>
                </c:pt>
                <c:pt idx="132232">
                  <c:v>16.2353516</c:v>
                </c:pt>
                <c:pt idx="132233">
                  <c:v>-29.296875</c:v>
                </c:pt>
                <c:pt idx="132234">
                  <c:v>-70.55664059999998</c:v>
                </c:pt>
                <c:pt idx="132235">
                  <c:v>-95.3369141</c:v>
                </c:pt>
                <c:pt idx="132236">
                  <c:v>-92.77343749999996</c:v>
                </c:pt>
                <c:pt idx="132237">
                  <c:v>-68.4814453</c:v>
                </c:pt>
                <c:pt idx="132238">
                  <c:v>-30.3955078</c:v>
                </c:pt>
                <c:pt idx="132239">
                  <c:v>27.2216797</c:v>
                </c:pt>
                <c:pt idx="132240">
                  <c:v>70.1904297</c:v>
                </c:pt>
                <c:pt idx="132241">
                  <c:v>94.7265625</c:v>
                </c:pt>
                <c:pt idx="132242">
                  <c:v>96.1914062</c:v>
                </c:pt>
                <c:pt idx="132243">
                  <c:v>73.60839839999993</c:v>
                </c:pt>
                <c:pt idx="132244">
                  <c:v>25.5126953</c:v>
                </c:pt>
                <c:pt idx="132245">
                  <c:v>-21.6064453</c:v>
                </c:pt>
                <c:pt idx="132246">
                  <c:v>-62.8662109</c:v>
                </c:pt>
                <c:pt idx="132247">
                  <c:v>-97.0458984</c:v>
                </c:pt>
                <c:pt idx="132248">
                  <c:v>-94.7265625</c:v>
                </c:pt>
                <c:pt idx="132249">
                  <c:v>-69.8242188</c:v>
                </c:pt>
                <c:pt idx="132250">
                  <c:v>-33.6914062</c:v>
                </c:pt>
                <c:pt idx="132251">
                  <c:v>18.3105469</c:v>
                </c:pt>
                <c:pt idx="132252">
                  <c:v>67.50488279999998</c:v>
                </c:pt>
                <c:pt idx="132253">
                  <c:v>97.77832029999998</c:v>
                </c:pt>
                <c:pt idx="132254">
                  <c:v>97.2900391</c:v>
                </c:pt>
                <c:pt idx="132255">
                  <c:v>82.5195312</c:v>
                </c:pt>
                <c:pt idx="132256">
                  <c:v>44.921875</c:v>
                </c:pt>
                <c:pt idx="132257">
                  <c:v>-17.2119141</c:v>
                </c:pt>
                <c:pt idx="132258">
                  <c:v>-62.6220703</c:v>
                </c:pt>
                <c:pt idx="132259">
                  <c:v>-90.4541016</c:v>
                </c:pt>
                <c:pt idx="132260">
                  <c:v>-104.614258</c:v>
                </c:pt>
                <c:pt idx="132261">
                  <c:v>-79.1015625</c:v>
                </c:pt>
                <c:pt idx="132262">
                  <c:v>-41.1376953</c:v>
                </c:pt>
                <c:pt idx="132263">
                  <c:v>7.56835938</c:v>
                </c:pt>
                <c:pt idx="132264">
                  <c:v>59.0820312</c:v>
                </c:pt>
                <c:pt idx="132265">
                  <c:v>85.08300779999998</c:v>
                </c:pt>
                <c:pt idx="132266">
                  <c:v>97.5341797</c:v>
                </c:pt>
                <c:pt idx="132267">
                  <c:v>78.36914059999998</c:v>
                </c:pt>
                <c:pt idx="132268">
                  <c:v>39.6728516</c:v>
                </c:pt>
                <c:pt idx="132269">
                  <c:v>-11.2304688</c:v>
                </c:pt>
                <c:pt idx="132270">
                  <c:v>-60.546875</c:v>
                </c:pt>
                <c:pt idx="132271">
                  <c:v>-93.1396484</c:v>
                </c:pt>
                <c:pt idx="132272">
                  <c:v>-101.928711</c:v>
                </c:pt>
                <c:pt idx="132273">
                  <c:v>-82.5195312</c:v>
                </c:pt>
                <c:pt idx="132274">
                  <c:v>-40.2832031</c:v>
                </c:pt>
                <c:pt idx="132275">
                  <c:v>5.615234379999995</c:v>
                </c:pt>
                <c:pt idx="132276">
                  <c:v>50.5371094</c:v>
                </c:pt>
                <c:pt idx="132277">
                  <c:v>87.4023438</c:v>
                </c:pt>
                <c:pt idx="132278">
                  <c:v>100.585938</c:v>
                </c:pt>
                <c:pt idx="132279">
                  <c:v>88.37890619999993</c:v>
                </c:pt>
                <c:pt idx="132280">
                  <c:v>50.2929688</c:v>
                </c:pt>
                <c:pt idx="132281">
                  <c:v>-4.63867188</c:v>
                </c:pt>
                <c:pt idx="132282">
                  <c:v>-52.4902344</c:v>
                </c:pt>
                <c:pt idx="132283">
                  <c:v>-81.4208984</c:v>
                </c:pt>
                <c:pt idx="132284">
                  <c:v>-95.82519529999998</c:v>
                </c:pt>
                <c:pt idx="132285">
                  <c:v>-90.94238279999998</c:v>
                </c:pt>
                <c:pt idx="132286">
                  <c:v>-59.5703125</c:v>
                </c:pt>
                <c:pt idx="132287">
                  <c:v>-7.324218749999996</c:v>
                </c:pt>
                <c:pt idx="132288">
                  <c:v>45.7763672</c:v>
                </c:pt>
                <c:pt idx="132289">
                  <c:v>83.6181641</c:v>
                </c:pt>
                <c:pt idx="132290">
                  <c:v>103.759766</c:v>
                </c:pt>
                <c:pt idx="132291">
                  <c:v>97.65625</c:v>
                </c:pt>
                <c:pt idx="132292">
                  <c:v>61.2792969</c:v>
                </c:pt>
                <c:pt idx="132293">
                  <c:v>1.953125</c:v>
                </c:pt>
                <c:pt idx="132294">
                  <c:v>-44.7998047</c:v>
                </c:pt>
                <c:pt idx="132295">
                  <c:v>-81.4208984</c:v>
                </c:pt>
                <c:pt idx="132296">
                  <c:v>-99.4873047</c:v>
                </c:pt>
                <c:pt idx="132297">
                  <c:v>-90.6982422</c:v>
                </c:pt>
                <c:pt idx="132298">
                  <c:v>-60.7910156</c:v>
                </c:pt>
                <c:pt idx="132299">
                  <c:v>-11.71875</c:v>
                </c:pt>
                <c:pt idx="132300">
                  <c:v>42.6025391</c:v>
                </c:pt>
                <c:pt idx="132301">
                  <c:v>82.3974609</c:v>
                </c:pt>
                <c:pt idx="132302">
                  <c:v>100.830078</c:v>
                </c:pt>
                <c:pt idx="132303">
                  <c:v>94.7265625</c:v>
                </c:pt>
                <c:pt idx="132304">
                  <c:v>61.15722659999999</c:v>
                </c:pt>
                <c:pt idx="132305">
                  <c:v>18.7988281</c:v>
                </c:pt>
                <c:pt idx="132306">
                  <c:v>-40.4052734</c:v>
                </c:pt>
                <c:pt idx="132307">
                  <c:v>-72.87597659999993</c:v>
                </c:pt>
                <c:pt idx="132308">
                  <c:v>-99.3652344</c:v>
                </c:pt>
                <c:pt idx="132309">
                  <c:v>-93.2617188</c:v>
                </c:pt>
                <c:pt idx="132310">
                  <c:v>-68.9697266</c:v>
                </c:pt>
                <c:pt idx="132311">
                  <c:v>-22.3388672</c:v>
                </c:pt>
                <c:pt idx="132312">
                  <c:v>33.5693359</c:v>
                </c:pt>
                <c:pt idx="132313">
                  <c:v>82.03125</c:v>
                </c:pt>
                <c:pt idx="132314">
                  <c:v>93.6279297</c:v>
                </c:pt>
                <c:pt idx="132315">
                  <c:v>91.55273440000001</c:v>
                </c:pt>
                <c:pt idx="132316">
                  <c:v>67.38281249999996</c:v>
                </c:pt>
                <c:pt idx="132317">
                  <c:v>23.0712891</c:v>
                </c:pt>
                <c:pt idx="132318">
                  <c:v>-23.5595703</c:v>
                </c:pt>
                <c:pt idx="132319">
                  <c:v>-69.45800779999998</c:v>
                </c:pt>
                <c:pt idx="132320">
                  <c:v>-102.905273</c:v>
                </c:pt>
                <c:pt idx="132321">
                  <c:v>-102.172852</c:v>
                </c:pt>
                <c:pt idx="132322">
                  <c:v>-71.8994141</c:v>
                </c:pt>
                <c:pt idx="132323">
                  <c:v>-20.6298828</c:v>
                </c:pt>
                <c:pt idx="132324">
                  <c:v>26.6113281</c:v>
                </c:pt>
                <c:pt idx="132325">
                  <c:v>73.85253909999996</c:v>
                </c:pt>
                <c:pt idx="132326">
                  <c:v>95.82519529999998</c:v>
                </c:pt>
                <c:pt idx="132327">
                  <c:v>98.0224609</c:v>
                </c:pt>
                <c:pt idx="132328">
                  <c:v>71.0449219</c:v>
                </c:pt>
                <c:pt idx="132329">
                  <c:v>35.0341797</c:v>
                </c:pt>
                <c:pt idx="132330">
                  <c:v>-13.1835938</c:v>
                </c:pt>
                <c:pt idx="132331">
                  <c:v>-64.453125</c:v>
                </c:pt>
                <c:pt idx="132332">
                  <c:v>-97.4121094</c:v>
                </c:pt>
                <c:pt idx="132333">
                  <c:v>-99.3652344</c:v>
                </c:pt>
                <c:pt idx="132334">
                  <c:v>-82.15332029999998</c:v>
                </c:pt>
                <c:pt idx="132335">
                  <c:v>-38.5742188</c:v>
                </c:pt>
                <c:pt idx="132336">
                  <c:v>20.38574219999997</c:v>
                </c:pt>
                <c:pt idx="132337">
                  <c:v>63.9648438</c:v>
                </c:pt>
                <c:pt idx="132338">
                  <c:v>92.2851562</c:v>
                </c:pt>
                <c:pt idx="132339">
                  <c:v>94.4824219</c:v>
                </c:pt>
                <c:pt idx="132340">
                  <c:v>76.5380859</c:v>
                </c:pt>
                <c:pt idx="132341">
                  <c:v>37.3535156</c:v>
                </c:pt>
                <c:pt idx="132342">
                  <c:v>-15.3808594</c:v>
                </c:pt>
                <c:pt idx="132343">
                  <c:v>-60.9130859</c:v>
                </c:pt>
                <c:pt idx="132344">
                  <c:v>-94.4824219</c:v>
                </c:pt>
                <c:pt idx="132345">
                  <c:v>-102.783203</c:v>
                </c:pt>
                <c:pt idx="132346">
                  <c:v>-82.5195312</c:v>
                </c:pt>
                <c:pt idx="132347">
                  <c:v>-46.3867188</c:v>
                </c:pt>
                <c:pt idx="132348">
                  <c:v>5.24902344</c:v>
                </c:pt>
                <c:pt idx="132349">
                  <c:v>55.1757812</c:v>
                </c:pt>
                <c:pt idx="132350">
                  <c:v>94.84863279999998</c:v>
                </c:pt>
                <c:pt idx="132351">
                  <c:v>104.736328</c:v>
                </c:pt>
                <c:pt idx="132352">
                  <c:v>84.5947266</c:v>
                </c:pt>
                <c:pt idx="132353">
                  <c:v>49.6826172</c:v>
                </c:pt>
                <c:pt idx="132354">
                  <c:v>3.29589844</c:v>
                </c:pt>
                <c:pt idx="132355">
                  <c:v>-52.3681641</c:v>
                </c:pt>
                <c:pt idx="132356">
                  <c:v>-92.0410156</c:v>
                </c:pt>
                <c:pt idx="132357">
                  <c:v>-103.393555</c:v>
                </c:pt>
                <c:pt idx="132358">
                  <c:v>-86.5478516</c:v>
                </c:pt>
                <c:pt idx="132359">
                  <c:v>-46.875</c:v>
                </c:pt>
                <c:pt idx="132360">
                  <c:v>-1.34277344</c:v>
                </c:pt>
                <c:pt idx="132361">
                  <c:v>43.8232422</c:v>
                </c:pt>
                <c:pt idx="132362">
                  <c:v>84.9609375</c:v>
                </c:pt>
                <c:pt idx="132363">
                  <c:v>102.050781</c:v>
                </c:pt>
                <c:pt idx="132364">
                  <c:v>88.0126953</c:v>
                </c:pt>
                <c:pt idx="132365">
                  <c:v>49.5605469</c:v>
                </c:pt>
                <c:pt idx="132366">
                  <c:v>0.610351562</c:v>
                </c:pt>
                <c:pt idx="132367">
                  <c:v>-48.2177734</c:v>
                </c:pt>
                <c:pt idx="132368">
                  <c:v>-86.42578119999993</c:v>
                </c:pt>
                <c:pt idx="132369">
                  <c:v>-100.708008</c:v>
                </c:pt>
                <c:pt idx="132370">
                  <c:v>-87.5244141</c:v>
                </c:pt>
                <c:pt idx="132371">
                  <c:v>-55.5419922</c:v>
                </c:pt>
                <c:pt idx="132372">
                  <c:v>-14.0380859</c:v>
                </c:pt>
                <c:pt idx="132373">
                  <c:v>36.7431641</c:v>
                </c:pt>
                <c:pt idx="132374">
                  <c:v>81.9091797</c:v>
                </c:pt>
                <c:pt idx="132375">
                  <c:v>100.708008</c:v>
                </c:pt>
                <c:pt idx="132376">
                  <c:v>91.796875</c:v>
                </c:pt>
                <c:pt idx="132377">
                  <c:v>60.546875</c:v>
                </c:pt>
                <c:pt idx="132378">
                  <c:v>20.2636719</c:v>
                </c:pt>
                <c:pt idx="132379">
                  <c:v>-38.6962891</c:v>
                </c:pt>
                <c:pt idx="132380">
                  <c:v>-80.68847659999993</c:v>
                </c:pt>
                <c:pt idx="132381">
                  <c:v>-93.5058594</c:v>
                </c:pt>
                <c:pt idx="132382">
                  <c:v>-96.92382809999998</c:v>
                </c:pt>
                <c:pt idx="132383">
                  <c:v>-62.6220703</c:v>
                </c:pt>
                <c:pt idx="132384">
                  <c:v>-18.9208984</c:v>
                </c:pt>
                <c:pt idx="132385">
                  <c:v>33.44726559999999</c:v>
                </c:pt>
                <c:pt idx="132386">
                  <c:v>80.4443359</c:v>
                </c:pt>
                <c:pt idx="132387">
                  <c:v>97.0458984</c:v>
                </c:pt>
                <c:pt idx="132388">
                  <c:v>91.6748047</c:v>
                </c:pt>
                <c:pt idx="132389">
                  <c:v>64.0869141</c:v>
                </c:pt>
                <c:pt idx="132390">
                  <c:v>10.0097656</c:v>
                </c:pt>
                <c:pt idx="132391">
                  <c:v>-29.296875</c:v>
                </c:pt>
                <c:pt idx="132392">
                  <c:v>-71.8994141</c:v>
                </c:pt>
                <c:pt idx="132393">
                  <c:v>-102.661133</c:v>
                </c:pt>
                <c:pt idx="132394">
                  <c:v>-101.196289</c:v>
                </c:pt>
                <c:pt idx="132395">
                  <c:v>-65.4296875</c:v>
                </c:pt>
                <c:pt idx="132396">
                  <c:v>-17.4560547</c:v>
                </c:pt>
                <c:pt idx="132397">
                  <c:v>31.0058594</c:v>
                </c:pt>
                <c:pt idx="132398">
                  <c:v>72.9980469</c:v>
                </c:pt>
                <c:pt idx="132399">
                  <c:v>98.63281249999996</c:v>
                </c:pt>
                <c:pt idx="132400">
                  <c:v>97.0458984</c:v>
                </c:pt>
                <c:pt idx="132401">
                  <c:v>72.9980469</c:v>
                </c:pt>
                <c:pt idx="132402">
                  <c:v>31.1279297</c:v>
                </c:pt>
                <c:pt idx="132403">
                  <c:v>-27.34375</c:v>
                </c:pt>
                <c:pt idx="132404">
                  <c:v>-65.3076172</c:v>
                </c:pt>
                <c:pt idx="132405">
                  <c:v>-95.9472656</c:v>
                </c:pt>
                <c:pt idx="132406">
                  <c:v>-100.463867</c:v>
                </c:pt>
                <c:pt idx="132407">
                  <c:v>-75.31738279999998</c:v>
                </c:pt>
                <c:pt idx="132408">
                  <c:v>-35.5224609</c:v>
                </c:pt>
                <c:pt idx="132409">
                  <c:v>15.5029297</c:v>
                </c:pt>
                <c:pt idx="132410">
                  <c:v>64.8193359</c:v>
                </c:pt>
                <c:pt idx="132411">
                  <c:v>99.4873047</c:v>
                </c:pt>
                <c:pt idx="132412">
                  <c:v>103.027344</c:v>
                </c:pt>
                <c:pt idx="132413">
                  <c:v>74.46289059999998</c:v>
                </c:pt>
                <c:pt idx="132414">
                  <c:v>31.25</c:v>
                </c:pt>
                <c:pt idx="132415">
                  <c:v>-17.4560547</c:v>
                </c:pt>
                <c:pt idx="132416">
                  <c:v>-57.9833984</c:v>
                </c:pt>
                <c:pt idx="132417">
                  <c:v>-89.2333984</c:v>
                </c:pt>
                <c:pt idx="132418">
                  <c:v>-102.050781</c:v>
                </c:pt>
                <c:pt idx="132419">
                  <c:v>-81.9091797</c:v>
                </c:pt>
                <c:pt idx="132420">
                  <c:v>-34.9121094</c:v>
                </c:pt>
                <c:pt idx="132421">
                  <c:v>10.3759766</c:v>
                </c:pt>
                <c:pt idx="132422">
                  <c:v>61.0351562</c:v>
                </c:pt>
                <c:pt idx="132423">
                  <c:v>84.9609375</c:v>
                </c:pt>
                <c:pt idx="132424">
                  <c:v>93.6279297</c:v>
                </c:pt>
                <c:pt idx="132425">
                  <c:v>83.984375</c:v>
                </c:pt>
                <c:pt idx="132426">
                  <c:v>42.3583984</c:v>
                </c:pt>
                <c:pt idx="132427">
                  <c:v>-7.69042969</c:v>
                </c:pt>
                <c:pt idx="132428">
                  <c:v>-56.1523438</c:v>
                </c:pt>
                <c:pt idx="132429">
                  <c:v>-88.8671875</c:v>
                </c:pt>
                <c:pt idx="132430">
                  <c:v>-101.68457</c:v>
                </c:pt>
                <c:pt idx="132431">
                  <c:v>-85.3271484</c:v>
                </c:pt>
                <c:pt idx="132432">
                  <c:v>-42.7246094</c:v>
                </c:pt>
                <c:pt idx="132433">
                  <c:v>5.859375</c:v>
                </c:pt>
                <c:pt idx="132434">
                  <c:v>47.85156249999999</c:v>
                </c:pt>
                <c:pt idx="132435">
                  <c:v>84.9609375</c:v>
                </c:pt>
                <c:pt idx="132436">
                  <c:v>105.102539</c:v>
                </c:pt>
                <c:pt idx="132437">
                  <c:v>90.57617190000001</c:v>
                </c:pt>
                <c:pt idx="132438">
                  <c:v>54.1992188</c:v>
                </c:pt>
                <c:pt idx="132439">
                  <c:v>1.34277344</c:v>
                </c:pt>
                <c:pt idx="132440">
                  <c:v>-42.7246094</c:v>
                </c:pt>
                <c:pt idx="132441">
                  <c:v>-84.3505859</c:v>
                </c:pt>
                <c:pt idx="132442">
                  <c:v>-96.4355469</c:v>
                </c:pt>
                <c:pt idx="132443">
                  <c:v>-86.3037109</c:v>
                </c:pt>
                <c:pt idx="132444">
                  <c:v>-61.6455078</c:v>
                </c:pt>
                <c:pt idx="132445">
                  <c:v>-11.3525391</c:v>
                </c:pt>
                <c:pt idx="132446">
                  <c:v>48.5839844</c:v>
                </c:pt>
                <c:pt idx="132447">
                  <c:v>90.94238279999998</c:v>
                </c:pt>
                <c:pt idx="132448">
                  <c:v>103.515625</c:v>
                </c:pt>
                <c:pt idx="132449">
                  <c:v>96.5576172</c:v>
                </c:pt>
                <c:pt idx="132450">
                  <c:v>56.88476559999999</c:v>
                </c:pt>
                <c:pt idx="132451">
                  <c:v>7.93457031</c:v>
                </c:pt>
                <c:pt idx="132452">
                  <c:v>-44.0673828</c:v>
                </c:pt>
                <c:pt idx="132453">
                  <c:v>-81.9091797</c:v>
                </c:pt>
                <c:pt idx="132454">
                  <c:v>-102.661133</c:v>
                </c:pt>
                <c:pt idx="132455">
                  <c:v>-91.1865234</c:v>
                </c:pt>
                <c:pt idx="132456">
                  <c:v>-61.8896484</c:v>
                </c:pt>
                <c:pt idx="132457">
                  <c:v>-14.2822266</c:v>
                </c:pt>
                <c:pt idx="132458">
                  <c:v>35.15625</c:v>
                </c:pt>
                <c:pt idx="132459">
                  <c:v>75.5615234</c:v>
                </c:pt>
                <c:pt idx="132460">
                  <c:v>96.1914062</c:v>
                </c:pt>
                <c:pt idx="132461">
                  <c:v>96.92382809999998</c:v>
                </c:pt>
                <c:pt idx="132462">
                  <c:v>62.8662109</c:v>
                </c:pt>
                <c:pt idx="132463">
                  <c:v>21.3623047</c:v>
                </c:pt>
                <c:pt idx="132464">
                  <c:v>-36.8652344</c:v>
                </c:pt>
                <c:pt idx="132465">
                  <c:v>-80.2001953</c:v>
                </c:pt>
                <c:pt idx="132466">
                  <c:v>-97.0458984</c:v>
                </c:pt>
                <c:pt idx="132467">
                  <c:v>-90.6982422</c:v>
                </c:pt>
                <c:pt idx="132468">
                  <c:v>-67.50488279999998</c:v>
                </c:pt>
                <c:pt idx="132469">
                  <c:v>-17.0898438</c:v>
                </c:pt>
                <c:pt idx="132470">
                  <c:v>32.4707031</c:v>
                </c:pt>
                <c:pt idx="132471">
                  <c:v>73.85253909999996</c:v>
                </c:pt>
                <c:pt idx="132472">
                  <c:v>103.881836</c:v>
                </c:pt>
                <c:pt idx="132473">
                  <c:v>102.661133</c:v>
                </c:pt>
                <c:pt idx="132474">
                  <c:v>73.2421875</c:v>
                </c:pt>
                <c:pt idx="132475">
                  <c:v>26.0009766</c:v>
                </c:pt>
                <c:pt idx="132476">
                  <c:v>-27.8320312</c:v>
                </c:pt>
                <c:pt idx="132477">
                  <c:v>-76.0498047</c:v>
                </c:pt>
                <c:pt idx="132478">
                  <c:v>-99.2431641</c:v>
                </c:pt>
                <c:pt idx="132479">
                  <c:v>-98.1445312</c:v>
                </c:pt>
                <c:pt idx="132480">
                  <c:v>-68.8476562</c:v>
                </c:pt>
                <c:pt idx="132481">
                  <c:v>-25.1464844</c:v>
                </c:pt>
                <c:pt idx="132482">
                  <c:v>25.1464844</c:v>
                </c:pt>
                <c:pt idx="132483">
                  <c:v>64.9414062</c:v>
                </c:pt>
                <c:pt idx="132484">
                  <c:v>94.7265625</c:v>
                </c:pt>
                <c:pt idx="132485">
                  <c:v>101.318359</c:v>
                </c:pt>
                <c:pt idx="132486">
                  <c:v>77.63671879999995</c:v>
                </c:pt>
                <c:pt idx="132487">
                  <c:v>41.015625</c:v>
                </c:pt>
                <c:pt idx="132488">
                  <c:v>-14.0380859</c:v>
                </c:pt>
                <c:pt idx="132489">
                  <c:v>-68.1152344</c:v>
                </c:pt>
                <c:pt idx="132490">
                  <c:v>-93.9941406</c:v>
                </c:pt>
                <c:pt idx="132491">
                  <c:v>-97.2900391</c:v>
                </c:pt>
                <c:pt idx="132492">
                  <c:v>-78.7353516</c:v>
                </c:pt>
                <c:pt idx="132493">
                  <c:v>-34.0576172</c:v>
                </c:pt>
                <c:pt idx="132494">
                  <c:v>16.3574219</c:v>
                </c:pt>
                <c:pt idx="132495">
                  <c:v>56.2744141</c:v>
                </c:pt>
                <c:pt idx="132496">
                  <c:v>92.4072266</c:v>
                </c:pt>
                <c:pt idx="132497">
                  <c:v>106.445312</c:v>
                </c:pt>
                <c:pt idx="132498">
                  <c:v>85.4492188</c:v>
                </c:pt>
                <c:pt idx="132499">
                  <c:v>42.8466797</c:v>
                </c:pt>
                <c:pt idx="132500">
                  <c:v>-8.7890625</c:v>
                </c:pt>
                <c:pt idx="132501">
                  <c:v>-52.734375</c:v>
                </c:pt>
                <c:pt idx="132502">
                  <c:v>-90.57617190000001</c:v>
                </c:pt>
                <c:pt idx="132503">
                  <c:v>-95.3369141</c:v>
                </c:pt>
                <c:pt idx="132504">
                  <c:v>-76.9042969</c:v>
                </c:pt>
                <c:pt idx="132505">
                  <c:v>-41.2597656</c:v>
                </c:pt>
                <c:pt idx="132506">
                  <c:v>5.004882809999995</c:v>
                </c:pt>
                <c:pt idx="132507">
                  <c:v>54.32128909999999</c:v>
                </c:pt>
                <c:pt idx="132508">
                  <c:v>87.2802734</c:v>
                </c:pt>
                <c:pt idx="132509">
                  <c:v>94.84863279999998</c:v>
                </c:pt>
                <c:pt idx="132510">
                  <c:v>86.9140625</c:v>
                </c:pt>
                <c:pt idx="132511">
                  <c:v>55.1757812</c:v>
                </c:pt>
                <c:pt idx="132512">
                  <c:v>2.9296875</c:v>
                </c:pt>
                <c:pt idx="132513">
                  <c:v>-50.6591797</c:v>
                </c:pt>
                <c:pt idx="132514">
                  <c:v>-89.2333984</c:v>
                </c:pt>
                <c:pt idx="132515">
                  <c:v>-95.5810547</c:v>
                </c:pt>
                <c:pt idx="132516">
                  <c:v>-85.20507809999994</c:v>
                </c:pt>
                <c:pt idx="132517">
                  <c:v>-49.4384766</c:v>
                </c:pt>
                <c:pt idx="132518">
                  <c:v>-4.27246094</c:v>
                </c:pt>
                <c:pt idx="132519">
                  <c:v>41.1376953</c:v>
                </c:pt>
                <c:pt idx="132520">
                  <c:v>83.7402344</c:v>
                </c:pt>
                <c:pt idx="132521">
                  <c:v>103.271484</c:v>
                </c:pt>
                <c:pt idx="132522">
                  <c:v>87.4023438</c:v>
                </c:pt>
                <c:pt idx="132523">
                  <c:v>52.734375</c:v>
                </c:pt>
                <c:pt idx="132524">
                  <c:v>8.544921879999997</c:v>
                </c:pt>
                <c:pt idx="132525">
                  <c:v>-43.7011719</c:v>
                </c:pt>
                <c:pt idx="132526">
                  <c:v>-89.84375</c:v>
                </c:pt>
                <c:pt idx="132527">
                  <c:v>-99.3652344</c:v>
                </c:pt>
                <c:pt idx="132528">
                  <c:v>-89.11132809999998</c:v>
                </c:pt>
                <c:pt idx="132529">
                  <c:v>-60.7910156</c:v>
                </c:pt>
                <c:pt idx="132530">
                  <c:v>-11.8408203</c:v>
                </c:pt>
                <c:pt idx="132531">
                  <c:v>40.4052734</c:v>
                </c:pt>
                <c:pt idx="132532">
                  <c:v>85.5712891</c:v>
                </c:pt>
                <c:pt idx="132533">
                  <c:v>103.393555</c:v>
                </c:pt>
                <c:pt idx="132534">
                  <c:v>88.8671875</c:v>
                </c:pt>
                <c:pt idx="132535">
                  <c:v>61.7675781</c:v>
                </c:pt>
                <c:pt idx="132536">
                  <c:v>12.4511719</c:v>
                </c:pt>
                <c:pt idx="132537">
                  <c:v>-36.4990234</c:v>
                </c:pt>
                <c:pt idx="132538">
                  <c:v>-77.5146484</c:v>
                </c:pt>
                <c:pt idx="132539">
                  <c:v>-93.87207029999993</c:v>
                </c:pt>
                <c:pt idx="132540">
                  <c:v>-90.6982422</c:v>
                </c:pt>
                <c:pt idx="132541">
                  <c:v>-62.8662109</c:v>
                </c:pt>
                <c:pt idx="132542">
                  <c:v>-16.6015625</c:v>
                </c:pt>
                <c:pt idx="132543">
                  <c:v>40.2832031</c:v>
                </c:pt>
                <c:pt idx="132544">
                  <c:v>83.12988279999993</c:v>
                </c:pt>
                <c:pt idx="132545">
                  <c:v>96.92382809999998</c:v>
                </c:pt>
                <c:pt idx="132546">
                  <c:v>95.5810547</c:v>
                </c:pt>
                <c:pt idx="132547">
                  <c:v>72.9980469</c:v>
                </c:pt>
                <c:pt idx="132548">
                  <c:v>20.6298828</c:v>
                </c:pt>
                <c:pt idx="132549">
                  <c:v>-36.6210938</c:v>
                </c:pt>
                <c:pt idx="132550">
                  <c:v>-74.46289059999998</c:v>
                </c:pt>
                <c:pt idx="132551">
                  <c:v>-97.0458984</c:v>
                </c:pt>
                <c:pt idx="132552">
                  <c:v>-100.952148</c:v>
                </c:pt>
                <c:pt idx="132553">
                  <c:v>-71.4111328</c:v>
                </c:pt>
                <c:pt idx="132554">
                  <c:v>-27.2216797</c:v>
                </c:pt>
                <c:pt idx="132555">
                  <c:v>19.53125</c:v>
                </c:pt>
                <c:pt idx="132556">
                  <c:v>66.8945312</c:v>
                </c:pt>
                <c:pt idx="132557">
                  <c:v>104.003906</c:v>
                </c:pt>
                <c:pt idx="132558">
                  <c:v>97.0458984</c:v>
                </c:pt>
                <c:pt idx="132559">
                  <c:v>70.80078119999993</c:v>
                </c:pt>
                <c:pt idx="132560">
                  <c:v>27.7099609</c:v>
                </c:pt>
                <c:pt idx="132561">
                  <c:v>-22.3388672</c:v>
                </c:pt>
                <c:pt idx="132562">
                  <c:v>-67.50488279999998</c:v>
                </c:pt>
                <c:pt idx="132563">
                  <c:v>-89.11132809999998</c:v>
                </c:pt>
                <c:pt idx="132564">
                  <c:v>-93.6279297</c:v>
                </c:pt>
                <c:pt idx="132565">
                  <c:v>-75.0732422</c:v>
                </c:pt>
                <c:pt idx="132566">
                  <c:v>-26.0009766</c:v>
                </c:pt>
                <c:pt idx="132567">
                  <c:v>19.4091797</c:v>
                </c:pt>
                <c:pt idx="132568">
                  <c:v>62.8662109</c:v>
                </c:pt>
                <c:pt idx="132569">
                  <c:v>93.87207029999993</c:v>
                </c:pt>
                <c:pt idx="132570">
                  <c:v>93.38378909999996</c:v>
                </c:pt>
                <c:pt idx="132571">
                  <c:v>74.21875</c:v>
                </c:pt>
                <c:pt idx="132572">
                  <c:v>38.5742188</c:v>
                </c:pt>
                <c:pt idx="132573">
                  <c:v>-20.6298828</c:v>
                </c:pt>
                <c:pt idx="132574">
                  <c:v>-54.32128909999999</c:v>
                </c:pt>
                <c:pt idx="132575">
                  <c:v>-85.4492188</c:v>
                </c:pt>
                <c:pt idx="132576">
                  <c:v>-96.67968749999996</c:v>
                </c:pt>
                <c:pt idx="132577">
                  <c:v>-80.9326172</c:v>
                </c:pt>
                <c:pt idx="132578">
                  <c:v>-42.7246094</c:v>
                </c:pt>
                <c:pt idx="132579">
                  <c:v>11.1083984</c:v>
                </c:pt>
                <c:pt idx="132580">
                  <c:v>56.88476559999999</c:v>
                </c:pt>
                <c:pt idx="132581">
                  <c:v>89.35546879999995</c:v>
                </c:pt>
                <c:pt idx="132582">
                  <c:v>98.5107422</c:v>
                </c:pt>
                <c:pt idx="132583">
                  <c:v>86.6699219</c:v>
                </c:pt>
                <c:pt idx="132584">
                  <c:v>49.3164062</c:v>
                </c:pt>
                <c:pt idx="132585">
                  <c:v>-8.91113281</c:v>
                </c:pt>
                <c:pt idx="132586">
                  <c:v>-57.4951172</c:v>
                </c:pt>
                <c:pt idx="132587">
                  <c:v>-91.3085938</c:v>
                </c:pt>
                <c:pt idx="132588">
                  <c:v>-100.463867</c:v>
                </c:pt>
                <c:pt idx="132589">
                  <c:v>-90.08789059999998</c:v>
                </c:pt>
                <c:pt idx="132590">
                  <c:v>-52.8564453</c:v>
                </c:pt>
                <c:pt idx="132591">
                  <c:v>0.854492188</c:v>
                </c:pt>
                <c:pt idx="132592">
                  <c:v>47.9736328</c:v>
                </c:pt>
                <c:pt idx="132593">
                  <c:v>86.7919922</c:v>
                </c:pt>
                <c:pt idx="132594">
                  <c:v>100.463867</c:v>
                </c:pt>
                <c:pt idx="132595">
                  <c:v>93.01757809999998</c:v>
                </c:pt>
                <c:pt idx="132596">
                  <c:v>46.9970703</c:v>
                </c:pt>
                <c:pt idx="132597">
                  <c:v>3.05175781</c:v>
                </c:pt>
                <c:pt idx="132598">
                  <c:v>-42.7246094</c:v>
                </c:pt>
                <c:pt idx="132599">
                  <c:v>-86.05957029999998</c:v>
                </c:pt>
                <c:pt idx="132600">
                  <c:v>-95.703125</c:v>
                </c:pt>
                <c:pt idx="132601">
                  <c:v>-88.37890619999993</c:v>
                </c:pt>
                <c:pt idx="132602">
                  <c:v>-51.2695312</c:v>
                </c:pt>
                <c:pt idx="132603">
                  <c:v>-3.90625</c:v>
                </c:pt>
                <c:pt idx="132604">
                  <c:v>52.3681641</c:v>
                </c:pt>
                <c:pt idx="132605">
                  <c:v>84.22851559999998</c:v>
                </c:pt>
                <c:pt idx="132606">
                  <c:v>96.4355469</c:v>
                </c:pt>
                <c:pt idx="132607">
                  <c:v>88.0126953</c:v>
                </c:pt>
                <c:pt idx="132608">
                  <c:v>59.5703125</c:v>
                </c:pt>
                <c:pt idx="132609">
                  <c:v>15.0146484</c:v>
                </c:pt>
                <c:pt idx="132610">
                  <c:v>-38.9404297</c:v>
                </c:pt>
                <c:pt idx="132611">
                  <c:v>-79.7119141</c:v>
                </c:pt>
                <c:pt idx="132612">
                  <c:v>-98.5107422</c:v>
                </c:pt>
                <c:pt idx="132613">
                  <c:v>-94.1162109</c:v>
                </c:pt>
                <c:pt idx="132614">
                  <c:v>-58.1054688</c:v>
                </c:pt>
                <c:pt idx="132615">
                  <c:v>-7.93457031</c:v>
                </c:pt>
                <c:pt idx="132616">
                  <c:v>35.5224609</c:v>
                </c:pt>
                <c:pt idx="132617">
                  <c:v>76.17187499999996</c:v>
                </c:pt>
                <c:pt idx="132618">
                  <c:v>100.219727</c:v>
                </c:pt>
                <c:pt idx="132619">
                  <c:v>94.97070309999998</c:v>
                </c:pt>
                <c:pt idx="132620">
                  <c:v>64.8193359</c:v>
                </c:pt>
                <c:pt idx="132621">
                  <c:v>13.4277344</c:v>
                </c:pt>
                <c:pt idx="132622">
                  <c:v>-34.9121094</c:v>
                </c:pt>
                <c:pt idx="132623">
                  <c:v>-73.85253909999996</c:v>
                </c:pt>
                <c:pt idx="132624">
                  <c:v>-102.172852</c:v>
                </c:pt>
                <c:pt idx="132625">
                  <c:v>-97.1679688</c:v>
                </c:pt>
                <c:pt idx="132626">
                  <c:v>-64.57519529999998</c:v>
                </c:pt>
                <c:pt idx="132627">
                  <c:v>-19.6533203</c:v>
                </c:pt>
                <c:pt idx="132628">
                  <c:v>22.8271484</c:v>
                </c:pt>
                <c:pt idx="132629">
                  <c:v>75.9277344</c:v>
                </c:pt>
                <c:pt idx="132630">
                  <c:v>95.82519529999998</c:v>
                </c:pt>
                <c:pt idx="132631">
                  <c:v>98.1445312</c:v>
                </c:pt>
                <c:pt idx="132632">
                  <c:v>78.8574219</c:v>
                </c:pt>
                <c:pt idx="132633">
                  <c:v>29.0527344</c:v>
                </c:pt>
                <c:pt idx="132634">
                  <c:v>-24.0478516</c:v>
                </c:pt>
                <c:pt idx="132635">
                  <c:v>-65.9179688</c:v>
                </c:pt>
                <c:pt idx="132636">
                  <c:v>-94.97070309999998</c:v>
                </c:pt>
                <c:pt idx="132637">
                  <c:v>-94.1162109</c:v>
                </c:pt>
                <c:pt idx="132638">
                  <c:v>-69.58007809999994</c:v>
                </c:pt>
                <c:pt idx="132639">
                  <c:v>-27.5878906</c:v>
                </c:pt>
                <c:pt idx="132640">
                  <c:v>24.1699219</c:v>
                </c:pt>
                <c:pt idx="132641">
                  <c:v>67.8710938</c:v>
                </c:pt>
                <c:pt idx="132642">
                  <c:v>90.94238279999998</c:v>
                </c:pt>
                <c:pt idx="132643">
                  <c:v>93.1396484</c:v>
                </c:pt>
                <c:pt idx="132644">
                  <c:v>75.6835938</c:v>
                </c:pt>
                <c:pt idx="132645">
                  <c:v>27.2216797</c:v>
                </c:pt>
                <c:pt idx="132646">
                  <c:v>-17.7001953</c:v>
                </c:pt>
                <c:pt idx="132647">
                  <c:v>-64.9414062</c:v>
                </c:pt>
                <c:pt idx="132648">
                  <c:v>-94.97070309999998</c:v>
                </c:pt>
                <c:pt idx="132649">
                  <c:v>-95.703125</c:v>
                </c:pt>
                <c:pt idx="132650">
                  <c:v>-71.8994141</c:v>
                </c:pt>
                <c:pt idx="132651">
                  <c:v>-41.5039062</c:v>
                </c:pt>
                <c:pt idx="132652">
                  <c:v>10.1318359</c:v>
                </c:pt>
                <c:pt idx="132653">
                  <c:v>62.6220703</c:v>
                </c:pt>
                <c:pt idx="132654">
                  <c:v>96.5576172</c:v>
                </c:pt>
                <c:pt idx="132655">
                  <c:v>100.219727</c:v>
                </c:pt>
                <c:pt idx="132656">
                  <c:v>84.10644529999998</c:v>
                </c:pt>
                <c:pt idx="132657">
                  <c:v>39.1845703</c:v>
                </c:pt>
                <c:pt idx="132658">
                  <c:v>-7.324218749999996</c:v>
                </c:pt>
                <c:pt idx="132659">
                  <c:v>-61.5234375</c:v>
                </c:pt>
                <c:pt idx="132660">
                  <c:v>-97.65625</c:v>
                </c:pt>
                <c:pt idx="132661">
                  <c:v>-105.712891</c:v>
                </c:pt>
                <c:pt idx="132662">
                  <c:v>-86.5478516</c:v>
                </c:pt>
                <c:pt idx="132663">
                  <c:v>-44.55566409999999</c:v>
                </c:pt>
                <c:pt idx="132664">
                  <c:v>8.91113281</c:v>
                </c:pt>
                <c:pt idx="132665">
                  <c:v>52.6123047</c:v>
                </c:pt>
                <c:pt idx="132666">
                  <c:v>94.4824219</c:v>
                </c:pt>
                <c:pt idx="132667">
                  <c:v>102.172852</c:v>
                </c:pt>
                <c:pt idx="132668">
                  <c:v>87.4023438</c:v>
                </c:pt>
                <c:pt idx="132669">
                  <c:v>45.0439453</c:v>
                </c:pt>
                <c:pt idx="132670">
                  <c:v>3.41796875</c:v>
                </c:pt>
                <c:pt idx="132671">
                  <c:v>-48.0957031</c:v>
                </c:pt>
                <c:pt idx="132672">
                  <c:v>-86.6699219</c:v>
                </c:pt>
                <c:pt idx="132673">
                  <c:v>-97.2900391</c:v>
                </c:pt>
                <c:pt idx="132674">
                  <c:v>-88.5009766</c:v>
                </c:pt>
                <c:pt idx="132675">
                  <c:v>-47.3632812</c:v>
                </c:pt>
                <c:pt idx="132676">
                  <c:v>-1.22070312</c:v>
                </c:pt>
                <c:pt idx="132677">
                  <c:v>47.6074219</c:v>
                </c:pt>
                <c:pt idx="132678">
                  <c:v>86.7919922</c:v>
                </c:pt>
                <c:pt idx="132679">
                  <c:v>99.4873047</c:v>
                </c:pt>
                <c:pt idx="132680">
                  <c:v>85.4492188</c:v>
                </c:pt>
                <c:pt idx="132681">
                  <c:v>57.2509766</c:v>
                </c:pt>
                <c:pt idx="132682">
                  <c:v>11.3525391</c:v>
                </c:pt>
                <c:pt idx="132683">
                  <c:v>-48.0957031</c:v>
                </c:pt>
                <c:pt idx="132684">
                  <c:v>-85.5712891</c:v>
                </c:pt>
                <c:pt idx="132685">
                  <c:v>-97.5341797</c:v>
                </c:pt>
                <c:pt idx="132686">
                  <c:v>-85.9375</c:v>
                </c:pt>
                <c:pt idx="132687">
                  <c:v>-55.9082031</c:v>
                </c:pt>
                <c:pt idx="132688">
                  <c:v>-8.30078125</c:v>
                </c:pt>
                <c:pt idx="132689">
                  <c:v>35.0341797</c:v>
                </c:pt>
                <c:pt idx="132690">
                  <c:v>80.32226559999998</c:v>
                </c:pt>
                <c:pt idx="132691">
                  <c:v>100.463867</c:v>
                </c:pt>
                <c:pt idx="132692">
                  <c:v>98.38867190000001</c:v>
                </c:pt>
                <c:pt idx="132693">
                  <c:v>66.65039059999994</c:v>
                </c:pt>
                <c:pt idx="132694">
                  <c:v>15.3808594</c:v>
                </c:pt>
                <c:pt idx="132695">
                  <c:v>-35.0341797</c:v>
                </c:pt>
                <c:pt idx="132696">
                  <c:v>-78.0029297</c:v>
                </c:pt>
                <c:pt idx="132697">
                  <c:v>-102.783203</c:v>
                </c:pt>
                <c:pt idx="132698">
                  <c:v>-94.1162109</c:v>
                </c:pt>
                <c:pt idx="132699">
                  <c:v>-61.4013672</c:v>
                </c:pt>
                <c:pt idx="132700">
                  <c:v>-16.2353516</c:v>
                </c:pt>
                <c:pt idx="132701">
                  <c:v>40.4052734</c:v>
                </c:pt>
                <c:pt idx="132702">
                  <c:v>72.87597659999993</c:v>
                </c:pt>
                <c:pt idx="132703">
                  <c:v>99.1210938</c:v>
                </c:pt>
                <c:pt idx="132704">
                  <c:v>96.0693359</c:v>
                </c:pt>
                <c:pt idx="132705">
                  <c:v>68.9697266</c:v>
                </c:pt>
                <c:pt idx="132706">
                  <c:v>24.2919922</c:v>
                </c:pt>
                <c:pt idx="132707">
                  <c:v>-26.1230469</c:v>
                </c:pt>
                <c:pt idx="132708">
                  <c:v>-73.3642578</c:v>
                </c:pt>
                <c:pt idx="132709">
                  <c:v>-99.4873047</c:v>
                </c:pt>
                <c:pt idx="132710">
                  <c:v>-94.97070309999998</c:v>
                </c:pt>
                <c:pt idx="132711">
                  <c:v>-75.4394531</c:v>
                </c:pt>
                <c:pt idx="132712">
                  <c:v>-24.4140625</c:v>
                </c:pt>
                <c:pt idx="132713">
                  <c:v>24.7802734</c:v>
                </c:pt>
                <c:pt idx="132714">
                  <c:v>69.8242188</c:v>
                </c:pt>
                <c:pt idx="132715">
                  <c:v>98.38867190000001</c:v>
                </c:pt>
                <c:pt idx="132716">
                  <c:v>101.074219</c:v>
                </c:pt>
                <c:pt idx="132717">
                  <c:v>76.0498047</c:v>
                </c:pt>
                <c:pt idx="132718">
                  <c:v>26.8554688</c:v>
                </c:pt>
                <c:pt idx="132719">
                  <c:v>-18.6767578</c:v>
                </c:pt>
                <c:pt idx="132720">
                  <c:v>-62.3779297</c:v>
                </c:pt>
                <c:pt idx="132721">
                  <c:v>-96.3134766</c:v>
                </c:pt>
                <c:pt idx="132722">
                  <c:v>-94.3603516</c:v>
                </c:pt>
                <c:pt idx="132723">
                  <c:v>-68.60351559999998</c:v>
                </c:pt>
                <c:pt idx="132724">
                  <c:v>-31.0058594</c:v>
                </c:pt>
                <c:pt idx="132725">
                  <c:v>25.7568359</c:v>
                </c:pt>
                <c:pt idx="132726">
                  <c:v>66.52832029999998</c:v>
                </c:pt>
                <c:pt idx="132727">
                  <c:v>95.82519529999998</c:v>
                </c:pt>
                <c:pt idx="132728">
                  <c:v>98.75488279999998</c:v>
                </c:pt>
                <c:pt idx="132729">
                  <c:v>77.14843749999996</c:v>
                </c:pt>
                <c:pt idx="132730">
                  <c:v>45.1660156</c:v>
                </c:pt>
                <c:pt idx="132731">
                  <c:v>-15.1367188</c:v>
                </c:pt>
                <c:pt idx="132732">
                  <c:v>-65.3076172</c:v>
                </c:pt>
                <c:pt idx="132733">
                  <c:v>-98.63281249999996</c:v>
                </c:pt>
                <c:pt idx="132734">
                  <c:v>-103.637695</c:v>
                </c:pt>
                <c:pt idx="132735">
                  <c:v>-77.14843749999996</c:v>
                </c:pt>
                <c:pt idx="132736">
                  <c:v>-41.3818359</c:v>
                </c:pt>
                <c:pt idx="132737">
                  <c:v>16.9677734</c:v>
                </c:pt>
                <c:pt idx="132738">
                  <c:v>57.4951172</c:v>
                </c:pt>
                <c:pt idx="132739">
                  <c:v>93.1396484</c:v>
                </c:pt>
                <c:pt idx="132740">
                  <c:v>97.77832029999998</c:v>
                </c:pt>
                <c:pt idx="132741">
                  <c:v>77.0263672</c:v>
                </c:pt>
                <c:pt idx="132742">
                  <c:v>41.6259766</c:v>
                </c:pt>
                <c:pt idx="132743">
                  <c:v>-11.5966797</c:v>
                </c:pt>
                <c:pt idx="132744">
                  <c:v>-54.0771484</c:v>
                </c:pt>
                <c:pt idx="132745">
                  <c:v>-84.22851559999998</c:v>
                </c:pt>
                <c:pt idx="132746">
                  <c:v>-94.2382812</c:v>
                </c:pt>
                <c:pt idx="132747">
                  <c:v>-75.9277344</c:v>
                </c:pt>
                <c:pt idx="132748">
                  <c:v>-43.5791016</c:v>
                </c:pt>
                <c:pt idx="132749">
                  <c:v>-2.56347656</c:v>
                </c:pt>
                <c:pt idx="132750">
                  <c:v>52.4902344</c:v>
                </c:pt>
                <c:pt idx="132751">
                  <c:v>85.6933594</c:v>
                </c:pt>
                <c:pt idx="132752">
                  <c:v>101.44043</c:v>
                </c:pt>
                <c:pt idx="132753">
                  <c:v>86.7919922</c:v>
                </c:pt>
                <c:pt idx="132754">
                  <c:v>48.7060547</c:v>
                </c:pt>
                <c:pt idx="132755">
                  <c:v>-0.244140625</c:v>
                </c:pt>
                <c:pt idx="132756">
                  <c:v>-49.80468749999996</c:v>
                </c:pt>
                <c:pt idx="132757">
                  <c:v>-77.63671879999995</c:v>
                </c:pt>
                <c:pt idx="132758">
                  <c:v>-100.585938</c:v>
                </c:pt>
                <c:pt idx="132759">
                  <c:v>-88.9892578</c:v>
                </c:pt>
                <c:pt idx="132760">
                  <c:v>-48.4619141</c:v>
                </c:pt>
                <c:pt idx="132761">
                  <c:v>-5.73730469</c:v>
                </c:pt>
                <c:pt idx="132762">
                  <c:v>43.3349609</c:v>
                </c:pt>
                <c:pt idx="132763">
                  <c:v>83.6181641</c:v>
                </c:pt>
                <c:pt idx="132764">
                  <c:v>98.63281249999996</c:v>
                </c:pt>
                <c:pt idx="132765">
                  <c:v>88.7451172</c:v>
                </c:pt>
                <c:pt idx="132766">
                  <c:v>51.7578125</c:v>
                </c:pt>
                <c:pt idx="132767">
                  <c:v>15.3808594</c:v>
                </c:pt>
                <c:pt idx="132768">
                  <c:v>-37.4755859</c:v>
                </c:pt>
                <c:pt idx="132769">
                  <c:v>-78.2470703</c:v>
                </c:pt>
                <c:pt idx="132770">
                  <c:v>-103.271484</c:v>
                </c:pt>
                <c:pt idx="132771">
                  <c:v>-98.2666016</c:v>
                </c:pt>
                <c:pt idx="132772">
                  <c:v>-64.0869141</c:v>
                </c:pt>
                <c:pt idx="132773">
                  <c:v>-12.3291016</c:v>
                </c:pt>
                <c:pt idx="132774">
                  <c:v>42.3583984</c:v>
                </c:pt>
                <c:pt idx="132775">
                  <c:v>83.4960938</c:v>
                </c:pt>
                <c:pt idx="132776">
                  <c:v>101.5625</c:v>
                </c:pt>
                <c:pt idx="132777">
                  <c:v>98.87695309999998</c:v>
                </c:pt>
                <c:pt idx="132778">
                  <c:v>67.7490234</c:v>
                </c:pt>
                <c:pt idx="132779">
                  <c:v>13.5498047</c:v>
                </c:pt>
                <c:pt idx="132780">
                  <c:v>-36.6210938</c:v>
                </c:pt>
                <c:pt idx="132781">
                  <c:v>-72.6318359</c:v>
                </c:pt>
                <c:pt idx="132782">
                  <c:v>-95.9472656</c:v>
                </c:pt>
                <c:pt idx="132783">
                  <c:v>-92.2851562</c:v>
                </c:pt>
                <c:pt idx="132784">
                  <c:v>-69.33593749999996</c:v>
                </c:pt>
                <c:pt idx="132785">
                  <c:v>-19.7753906</c:v>
                </c:pt>
                <c:pt idx="132786">
                  <c:v>31.25</c:v>
                </c:pt>
                <c:pt idx="132787">
                  <c:v>77.5146484</c:v>
                </c:pt>
                <c:pt idx="132788">
                  <c:v>98.0224609</c:v>
                </c:pt>
                <c:pt idx="132789">
                  <c:v>98.87695309999998</c:v>
                </c:pt>
                <c:pt idx="132790">
                  <c:v>75.31738279999998</c:v>
                </c:pt>
                <c:pt idx="132791">
                  <c:v>23.9257812</c:v>
                </c:pt>
                <c:pt idx="132792">
                  <c:v>-25.0244141</c:v>
                </c:pt>
                <c:pt idx="132793">
                  <c:v>-70.1904297</c:v>
                </c:pt>
                <c:pt idx="132794">
                  <c:v>-98.1445312</c:v>
                </c:pt>
                <c:pt idx="132795">
                  <c:v>-95.703125</c:v>
                </c:pt>
                <c:pt idx="132796">
                  <c:v>-73.60839839999993</c:v>
                </c:pt>
                <c:pt idx="132797">
                  <c:v>-29.9072266</c:v>
                </c:pt>
                <c:pt idx="132798">
                  <c:v>24.6582031</c:v>
                </c:pt>
                <c:pt idx="132799">
                  <c:v>67.8710938</c:v>
                </c:pt>
                <c:pt idx="132800">
                  <c:v>87.4023438</c:v>
                </c:pt>
                <c:pt idx="132801">
                  <c:v>95.2148438</c:v>
                </c:pt>
                <c:pt idx="132802">
                  <c:v>77.27050779999998</c:v>
                </c:pt>
                <c:pt idx="132803">
                  <c:v>31.98242189999997</c:v>
                </c:pt>
                <c:pt idx="132804">
                  <c:v>-14.5263672</c:v>
                </c:pt>
                <c:pt idx="132805">
                  <c:v>-66.8945312</c:v>
                </c:pt>
                <c:pt idx="132806">
                  <c:v>-92.5292969</c:v>
                </c:pt>
                <c:pt idx="132807">
                  <c:v>-93.5058594</c:v>
                </c:pt>
                <c:pt idx="132808">
                  <c:v>-80.5664062</c:v>
                </c:pt>
                <c:pt idx="132809">
                  <c:v>-37.4755859</c:v>
                </c:pt>
                <c:pt idx="132810">
                  <c:v>15.7470703</c:v>
                </c:pt>
                <c:pt idx="132811">
                  <c:v>61.7675781</c:v>
                </c:pt>
                <c:pt idx="132812">
                  <c:v>93.2617188</c:v>
                </c:pt>
                <c:pt idx="132813">
                  <c:v>104.858398</c:v>
                </c:pt>
                <c:pt idx="132814">
                  <c:v>86.05957029999998</c:v>
                </c:pt>
                <c:pt idx="132815">
                  <c:v>39.1845703</c:v>
                </c:pt>
                <c:pt idx="132816">
                  <c:v>-11.3525391</c:v>
                </c:pt>
                <c:pt idx="132817">
                  <c:v>-60.6689453</c:v>
                </c:pt>
                <c:pt idx="132818">
                  <c:v>-87.15820309999998</c:v>
                </c:pt>
                <c:pt idx="132819">
                  <c:v>-95.4589844</c:v>
                </c:pt>
                <c:pt idx="132820">
                  <c:v>-84.9609375</c:v>
                </c:pt>
                <c:pt idx="132821">
                  <c:v>-37.7197266</c:v>
                </c:pt>
                <c:pt idx="132822">
                  <c:v>6.71386719</c:v>
                </c:pt>
                <c:pt idx="132823">
                  <c:v>55.9082031</c:v>
                </c:pt>
                <c:pt idx="132824">
                  <c:v>87.7685547</c:v>
                </c:pt>
                <c:pt idx="132825">
                  <c:v>98.38867190000001</c:v>
                </c:pt>
                <c:pt idx="132826">
                  <c:v>82.5195312</c:v>
                </c:pt>
                <c:pt idx="132827">
                  <c:v>45.8984375</c:v>
                </c:pt>
                <c:pt idx="132828">
                  <c:v>-1.46484375</c:v>
                </c:pt>
                <c:pt idx="132829">
                  <c:v>-57.1289062</c:v>
                </c:pt>
                <c:pt idx="132830">
                  <c:v>-91.3085938</c:v>
                </c:pt>
                <c:pt idx="132831">
                  <c:v>-95.3369141</c:v>
                </c:pt>
                <c:pt idx="132832">
                  <c:v>-82.6416016</c:v>
                </c:pt>
                <c:pt idx="132833">
                  <c:v>-46.875</c:v>
                </c:pt>
                <c:pt idx="132834">
                  <c:v>6.835937499999997</c:v>
                </c:pt>
                <c:pt idx="132835">
                  <c:v>54.0771484</c:v>
                </c:pt>
                <c:pt idx="132836">
                  <c:v>85.08300779999998</c:v>
                </c:pt>
                <c:pt idx="132837">
                  <c:v>100.952148</c:v>
                </c:pt>
                <c:pt idx="132838">
                  <c:v>91.0644531</c:v>
                </c:pt>
                <c:pt idx="132839">
                  <c:v>58.7158203</c:v>
                </c:pt>
                <c:pt idx="132840">
                  <c:v>7.56835938</c:v>
                </c:pt>
                <c:pt idx="132841">
                  <c:v>-42.3583984</c:v>
                </c:pt>
                <c:pt idx="132842">
                  <c:v>-80.8105469</c:v>
                </c:pt>
                <c:pt idx="132843">
                  <c:v>-98.0224609</c:v>
                </c:pt>
                <c:pt idx="132844">
                  <c:v>-89.35546879999995</c:v>
                </c:pt>
                <c:pt idx="132845">
                  <c:v>-55.4199219</c:v>
                </c:pt>
                <c:pt idx="132846">
                  <c:v>-9.155273439999998</c:v>
                </c:pt>
                <c:pt idx="132847">
                  <c:v>35.15625</c:v>
                </c:pt>
                <c:pt idx="132848">
                  <c:v>82.6416016</c:v>
                </c:pt>
                <c:pt idx="132849">
                  <c:v>99.3652344</c:v>
                </c:pt>
                <c:pt idx="132850">
                  <c:v>92.1630859</c:v>
                </c:pt>
                <c:pt idx="132851">
                  <c:v>61.6455078</c:v>
                </c:pt>
                <c:pt idx="132852">
                  <c:v>10.3759766</c:v>
                </c:pt>
                <c:pt idx="132853">
                  <c:v>-33.0810547</c:v>
                </c:pt>
                <c:pt idx="132854">
                  <c:v>-76.5380859</c:v>
                </c:pt>
                <c:pt idx="132855">
                  <c:v>-96.67968749999996</c:v>
                </c:pt>
                <c:pt idx="132856">
                  <c:v>-88.62304690000001</c:v>
                </c:pt>
                <c:pt idx="132857">
                  <c:v>-60.9130859</c:v>
                </c:pt>
                <c:pt idx="132858">
                  <c:v>-11.4746094</c:v>
                </c:pt>
                <c:pt idx="132859">
                  <c:v>33.5693359</c:v>
                </c:pt>
                <c:pt idx="132860">
                  <c:v>74.7070312</c:v>
                </c:pt>
                <c:pt idx="132861">
                  <c:v>99.2431641</c:v>
                </c:pt>
                <c:pt idx="132862">
                  <c:v>96.5576172</c:v>
                </c:pt>
                <c:pt idx="132863">
                  <c:v>71.0449219</c:v>
                </c:pt>
                <c:pt idx="132864">
                  <c:v>17.0898438</c:v>
                </c:pt>
                <c:pt idx="132865">
                  <c:v>-31.98242189999997</c:v>
                </c:pt>
                <c:pt idx="132866">
                  <c:v>-71.1669922</c:v>
                </c:pt>
                <c:pt idx="132867">
                  <c:v>-99.4873047</c:v>
                </c:pt>
                <c:pt idx="132868">
                  <c:v>-100.463867</c:v>
                </c:pt>
                <c:pt idx="132869">
                  <c:v>-75.0732422</c:v>
                </c:pt>
                <c:pt idx="132870">
                  <c:v>-30.1513672</c:v>
                </c:pt>
                <c:pt idx="132871">
                  <c:v>22.7050781</c:v>
                </c:pt>
                <c:pt idx="132872">
                  <c:v>67.0166016</c:v>
                </c:pt>
                <c:pt idx="132873">
                  <c:v>97.77832029999998</c:v>
                </c:pt>
                <c:pt idx="132874">
                  <c:v>96.92382809999998</c:v>
                </c:pt>
                <c:pt idx="132875">
                  <c:v>70.80078119999993</c:v>
                </c:pt>
                <c:pt idx="132876">
                  <c:v>32.5927734</c:v>
                </c:pt>
                <c:pt idx="132877">
                  <c:v>-18.3105469</c:v>
                </c:pt>
                <c:pt idx="132878">
                  <c:v>-74.46289059999998</c:v>
                </c:pt>
                <c:pt idx="132879">
                  <c:v>-91.6748047</c:v>
                </c:pt>
                <c:pt idx="132880">
                  <c:v>-97.2900391</c:v>
                </c:pt>
                <c:pt idx="132881">
                  <c:v>-68.9697266</c:v>
                </c:pt>
                <c:pt idx="132882">
                  <c:v>-31.8603516</c:v>
                </c:pt>
                <c:pt idx="132883">
                  <c:v>24.0478516</c:v>
                </c:pt>
                <c:pt idx="132884">
                  <c:v>66.40625</c:v>
                </c:pt>
                <c:pt idx="132885">
                  <c:v>92.2851562</c:v>
                </c:pt>
                <c:pt idx="132886">
                  <c:v>100.952148</c:v>
                </c:pt>
                <c:pt idx="132887">
                  <c:v>77.5146484</c:v>
                </c:pt>
                <c:pt idx="132888">
                  <c:v>38.8183594</c:v>
                </c:pt>
                <c:pt idx="132889">
                  <c:v>-7.08007812</c:v>
                </c:pt>
                <c:pt idx="132890">
                  <c:v>-57.8613281</c:v>
                </c:pt>
                <c:pt idx="132891">
                  <c:v>-88.9892578</c:v>
                </c:pt>
                <c:pt idx="132892">
                  <c:v>-102.661133</c:v>
                </c:pt>
                <c:pt idx="132893">
                  <c:v>-80.9326172</c:v>
                </c:pt>
                <c:pt idx="132894">
                  <c:v>-43.0908203</c:v>
                </c:pt>
                <c:pt idx="132895">
                  <c:v>2.31933594</c:v>
                </c:pt>
                <c:pt idx="132896">
                  <c:v>54.8095703</c:v>
                </c:pt>
                <c:pt idx="132897">
                  <c:v>96.5576172</c:v>
                </c:pt>
                <c:pt idx="132898">
                  <c:v>103.271484</c:v>
                </c:pt>
                <c:pt idx="132899">
                  <c:v>76.9042969</c:v>
                </c:pt>
                <c:pt idx="132900">
                  <c:v>42.7246094</c:v>
                </c:pt>
                <c:pt idx="132901">
                  <c:v>-5.859375</c:v>
                </c:pt>
                <c:pt idx="132902">
                  <c:v>-58.3496094</c:v>
                </c:pt>
                <c:pt idx="132903">
                  <c:v>-96.67968749999996</c:v>
                </c:pt>
                <c:pt idx="132904">
                  <c:v>-100.830078</c:v>
                </c:pt>
                <c:pt idx="132905">
                  <c:v>-82.88574219999992</c:v>
                </c:pt>
                <c:pt idx="132906">
                  <c:v>-54.1992188</c:v>
                </c:pt>
                <c:pt idx="132907">
                  <c:v>-3.90625</c:v>
                </c:pt>
                <c:pt idx="132908">
                  <c:v>50.2929688</c:v>
                </c:pt>
                <c:pt idx="132909">
                  <c:v>78.2470703</c:v>
                </c:pt>
                <c:pt idx="132910">
                  <c:v>106.811523</c:v>
                </c:pt>
                <c:pt idx="132911">
                  <c:v>88.2568359</c:v>
                </c:pt>
                <c:pt idx="132912">
                  <c:v>51.5136719</c:v>
                </c:pt>
                <c:pt idx="132913">
                  <c:v>-2.56347656</c:v>
                </c:pt>
                <c:pt idx="132914">
                  <c:v>-53.2226562</c:v>
                </c:pt>
                <c:pt idx="132915">
                  <c:v>-89.11132809999998</c:v>
                </c:pt>
                <c:pt idx="132916">
                  <c:v>-101.5625</c:v>
                </c:pt>
                <c:pt idx="132917">
                  <c:v>-88.8671875</c:v>
                </c:pt>
                <c:pt idx="132918">
                  <c:v>-56.88476559999999</c:v>
                </c:pt>
                <c:pt idx="132919">
                  <c:v>-3.17382812</c:v>
                </c:pt>
                <c:pt idx="132920">
                  <c:v>45.5322266</c:v>
                </c:pt>
                <c:pt idx="132921">
                  <c:v>86.18164059999998</c:v>
                </c:pt>
                <c:pt idx="132922">
                  <c:v>100.219727</c:v>
                </c:pt>
                <c:pt idx="132923">
                  <c:v>91.6748047</c:v>
                </c:pt>
                <c:pt idx="132924">
                  <c:v>54.4433594</c:v>
                </c:pt>
                <c:pt idx="132925">
                  <c:v>12.2070312</c:v>
                </c:pt>
                <c:pt idx="132926">
                  <c:v>-40.4052734</c:v>
                </c:pt>
                <c:pt idx="132927">
                  <c:v>-84.5947266</c:v>
                </c:pt>
                <c:pt idx="132928">
                  <c:v>-96.1914062</c:v>
                </c:pt>
                <c:pt idx="132929">
                  <c:v>-95.9472656</c:v>
                </c:pt>
                <c:pt idx="132930">
                  <c:v>-52.6123047</c:v>
                </c:pt>
                <c:pt idx="132931">
                  <c:v>-12.3291016</c:v>
                </c:pt>
                <c:pt idx="132932">
                  <c:v>36.9873047</c:v>
                </c:pt>
                <c:pt idx="132933">
                  <c:v>79.34570309999998</c:v>
                </c:pt>
                <c:pt idx="132934">
                  <c:v>93.1396484</c:v>
                </c:pt>
                <c:pt idx="132935">
                  <c:v>97.65625</c:v>
                </c:pt>
                <c:pt idx="132936">
                  <c:v>67.13867190000001</c:v>
                </c:pt>
                <c:pt idx="132937">
                  <c:v>17.2119141</c:v>
                </c:pt>
                <c:pt idx="132938">
                  <c:v>-26.6113281</c:v>
                </c:pt>
                <c:pt idx="132939">
                  <c:v>-72.1435547</c:v>
                </c:pt>
                <c:pt idx="132940">
                  <c:v>-89.84375</c:v>
                </c:pt>
                <c:pt idx="132941">
                  <c:v>-86.18164059999998</c:v>
                </c:pt>
                <c:pt idx="132942">
                  <c:v>-64.3310547</c:v>
                </c:pt>
                <c:pt idx="132943">
                  <c:v>-24.4140625</c:v>
                </c:pt>
                <c:pt idx="132944">
                  <c:v>19.7753906</c:v>
                </c:pt>
                <c:pt idx="132945">
                  <c:v>75.9277344</c:v>
                </c:pt>
                <c:pt idx="132946">
                  <c:v>101.074219</c:v>
                </c:pt>
                <c:pt idx="132947">
                  <c:v>101.318359</c:v>
                </c:pt>
                <c:pt idx="132948">
                  <c:v>70.3125</c:v>
                </c:pt>
                <c:pt idx="132949">
                  <c:v>32.5927734</c:v>
                </c:pt>
                <c:pt idx="132950">
                  <c:v>-17.3339844</c:v>
                </c:pt>
                <c:pt idx="132951">
                  <c:v>-68.1152344</c:v>
                </c:pt>
                <c:pt idx="132952">
                  <c:v>-98.1445312</c:v>
                </c:pt>
                <c:pt idx="132953">
                  <c:v>-99.4873047</c:v>
                </c:pt>
                <c:pt idx="132954">
                  <c:v>-71.8994141</c:v>
                </c:pt>
                <c:pt idx="132955">
                  <c:v>-28.9306641</c:v>
                </c:pt>
                <c:pt idx="132956">
                  <c:v>13.9160156</c:v>
                </c:pt>
                <c:pt idx="132957">
                  <c:v>65.9179688</c:v>
                </c:pt>
                <c:pt idx="132958">
                  <c:v>90.4541016</c:v>
                </c:pt>
                <c:pt idx="132959">
                  <c:v>92.6513672</c:v>
                </c:pt>
                <c:pt idx="132960">
                  <c:v>74.46289059999998</c:v>
                </c:pt>
                <c:pt idx="132961">
                  <c:v>35.0341797</c:v>
                </c:pt>
                <c:pt idx="132962">
                  <c:v>-12.5732422</c:v>
                </c:pt>
                <c:pt idx="132963">
                  <c:v>-70.67871089999993</c:v>
                </c:pt>
                <c:pt idx="132964">
                  <c:v>-101.44043</c:v>
                </c:pt>
                <c:pt idx="132965">
                  <c:v>-96.92382809999998</c:v>
                </c:pt>
                <c:pt idx="132966">
                  <c:v>-75.8056641</c:v>
                </c:pt>
                <c:pt idx="132967">
                  <c:v>-37.5976562</c:v>
                </c:pt>
                <c:pt idx="132968">
                  <c:v>10.4980469</c:v>
                </c:pt>
                <c:pt idx="132969">
                  <c:v>56.3964844</c:v>
                </c:pt>
                <c:pt idx="132970">
                  <c:v>95.82519529999998</c:v>
                </c:pt>
                <c:pt idx="132971">
                  <c:v>99.1210938</c:v>
                </c:pt>
                <c:pt idx="132972">
                  <c:v>76.0498047</c:v>
                </c:pt>
                <c:pt idx="132973">
                  <c:v>44.6777344</c:v>
                </c:pt>
                <c:pt idx="132974">
                  <c:v>-9.155273439999998</c:v>
                </c:pt>
                <c:pt idx="132975">
                  <c:v>-56.3964844</c:v>
                </c:pt>
                <c:pt idx="132976">
                  <c:v>-90.08789059999998</c:v>
                </c:pt>
                <c:pt idx="132977">
                  <c:v>-99.85351559999998</c:v>
                </c:pt>
                <c:pt idx="132978">
                  <c:v>-83.984375</c:v>
                </c:pt>
                <c:pt idx="132979">
                  <c:v>-50.4150391</c:v>
                </c:pt>
                <c:pt idx="132980">
                  <c:v>2.68554688</c:v>
                </c:pt>
                <c:pt idx="132981">
                  <c:v>57.3730469</c:v>
                </c:pt>
                <c:pt idx="132982">
                  <c:v>82.15332029999998</c:v>
                </c:pt>
                <c:pt idx="132983">
                  <c:v>96.92382809999998</c:v>
                </c:pt>
                <c:pt idx="132984">
                  <c:v>90.08789059999998</c:v>
                </c:pt>
                <c:pt idx="132985">
                  <c:v>51.8798828</c:v>
                </c:pt>
                <c:pt idx="132986">
                  <c:v>-4.394531249999993</c:v>
                </c:pt>
                <c:pt idx="132987">
                  <c:v>-56.3964844</c:v>
                </c:pt>
                <c:pt idx="132988">
                  <c:v>-88.9892578</c:v>
                </c:pt>
                <c:pt idx="132989">
                  <c:v>-99.4873047</c:v>
                </c:pt>
                <c:pt idx="132990">
                  <c:v>-85.20507809999994</c:v>
                </c:pt>
                <c:pt idx="132991">
                  <c:v>-53.1005859</c:v>
                </c:pt>
                <c:pt idx="132992">
                  <c:v>4.63867188</c:v>
                </c:pt>
                <c:pt idx="132993">
                  <c:v>46.875</c:v>
                </c:pt>
                <c:pt idx="132994">
                  <c:v>80.8105469</c:v>
                </c:pt>
                <c:pt idx="132995">
                  <c:v>97.1679688</c:v>
                </c:pt>
                <c:pt idx="132996">
                  <c:v>83.0078125</c:v>
                </c:pt>
                <c:pt idx="132997">
                  <c:v>48.3398438</c:v>
                </c:pt>
                <c:pt idx="132998">
                  <c:v>5.12695312</c:v>
                </c:pt>
                <c:pt idx="132999">
                  <c:v>-41.8701172</c:v>
                </c:pt>
                <c:pt idx="133000">
                  <c:v>-83.7402344</c:v>
                </c:pt>
                <c:pt idx="133001">
                  <c:v>-94.84863279999998</c:v>
                </c:pt>
                <c:pt idx="133002">
                  <c:v>-82.6416016</c:v>
                </c:pt>
                <c:pt idx="133003">
                  <c:v>-55.0537109</c:v>
                </c:pt>
                <c:pt idx="133004">
                  <c:v>-18.1884766</c:v>
                </c:pt>
                <c:pt idx="133005">
                  <c:v>35.2783203</c:v>
                </c:pt>
                <c:pt idx="133006">
                  <c:v>83.4960938</c:v>
                </c:pt>
                <c:pt idx="133007">
                  <c:v>100.097656</c:v>
                </c:pt>
                <c:pt idx="133008">
                  <c:v>89.9658203</c:v>
                </c:pt>
                <c:pt idx="133009">
                  <c:v>56.0302734</c:v>
                </c:pt>
                <c:pt idx="133010">
                  <c:v>9.52148438</c:v>
                </c:pt>
                <c:pt idx="133011">
                  <c:v>-36.1328125</c:v>
                </c:pt>
                <c:pt idx="133012">
                  <c:v>-73.3642578</c:v>
                </c:pt>
                <c:pt idx="133013">
                  <c:v>-102.539062</c:v>
                </c:pt>
                <c:pt idx="133014">
                  <c:v>-97.0458984</c:v>
                </c:pt>
                <c:pt idx="133015">
                  <c:v>-58.2275391</c:v>
                </c:pt>
                <c:pt idx="133016">
                  <c:v>-11.71875</c:v>
                </c:pt>
                <c:pt idx="133017">
                  <c:v>35.0341797</c:v>
                </c:pt>
                <c:pt idx="133018">
                  <c:v>78.4912109</c:v>
                </c:pt>
                <c:pt idx="133019">
                  <c:v>92.5292969</c:v>
                </c:pt>
                <c:pt idx="133020">
                  <c:v>92.89550779999998</c:v>
                </c:pt>
                <c:pt idx="133021">
                  <c:v>68.60351559999998</c:v>
                </c:pt>
                <c:pt idx="133022">
                  <c:v>23.4375</c:v>
                </c:pt>
                <c:pt idx="133023">
                  <c:v>-25.2685547</c:v>
                </c:pt>
                <c:pt idx="133024">
                  <c:v>-71.7773438</c:v>
                </c:pt>
                <c:pt idx="133025">
                  <c:v>-98.9990234</c:v>
                </c:pt>
                <c:pt idx="133026">
                  <c:v>-103.759766</c:v>
                </c:pt>
                <c:pt idx="133027">
                  <c:v>-70.9228516</c:v>
                </c:pt>
                <c:pt idx="133028">
                  <c:v>-18.7988281</c:v>
                </c:pt>
                <c:pt idx="133029">
                  <c:v>18.7988281</c:v>
                </c:pt>
                <c:pt idx="133030">
                  <c:v>66.0400391</c:v>
                </c:pt>
                <c:pt idx="133031">
                  <c:v>94.6044922</c:v>
                </c:pt>
                <c:pt idx="133032">
                  <c:v>84.7167969</c:v>
                </c:pt>
                <c:pt idx="133033">
                  <c:v>68.35937499999996</c:v>
                </c:pt>
                <c:pt idx="133034">
                  <c:v>30.0292969</c:v>
                </c:pt>
                <c:pt idx="133035">
                  <c:v>-26.7333984</c:v>
                </c:pt>
                <c:pt idx="133036">
                  <c:v>-72.0214844</c:v>
                </c:pt>
                <c:pt idx="133037">
                  <c:v>-92.1630859</c:v>
                </c:pt>
                <c:pt idx="133038">
                  <c:v>-96.67968749999996</c:v>
                </c:pt>
                <c:pt idx="133039">
                  <c:v>-75.6835938</c:v>
                </c:pt>
                <c:pt idx="133040">
                  <c:v>-30.2734375</c:v>
                </c:pt>
                <c:pt idx="133041">
                  <c:v>21.3623047</c:v>
                </c:pt>
                <c:pt idx="133042">
                  <c:v>70.55664059999998</c:v>
                </c:pt>
                <c:pt idx="133043">
                  <c:v>96.3134766</c:v>
                </c:pt>
                <c:pt idx="133044">
                  <c:v>98.63281249999996</c:v>
                </c:pt>
                <c:pt idx="133045">
                  <c:v>77.8808594</c:v>
                </c:pt>
                <c:pt idx="133046">
                  <c:v>30.1513672</c:v>
                </c:pt>
                <c:pt idx="133047">
                  <c:v>-13.0615234</c:v>
                </c:pt>
                <c:pt idx="133048">
                  <c:v>-64.8193359</c:v>
                </c:pt>
                <c:pt idx="133049">
                  <c:v>-87.890625</c:v>
                </c:pt>
                <c:pt idx="133050">
                  <c:v>-100.952148</c:v>
                </c:pt>
                <c:pt idx="133051">
                  <c:v>-78.6132812</c:v>
                </c:pt>
                <c:pt idx="133052">
                  <c:v>-39.6728516</c:v>
                </c:pt>
                <c:pt idx="133053">
                  <c:v>11.8408203</c:v>
                </c:pt>
                <c:pt idx="133054">
                  <c:v>58.7158203</c:v>
                </c:pt>
                <c:pt idx="133055">
                  <c:v>88.0126953</c:v>
                </c:pt>
                <c:pt idx="133056">
                  <c:v>102.905273</c:v>
                </c:pt>
                <c:pt idx="133057">
                  <c:v>84.9609375</c:v>
                </c:pt>
                <c:pt idx="133058">
                  <c:v>48.0957031</c:v>
                </c:pt>
                <c:pt idx="133059">
                  <c:v>-2.19726562</c:v>
                </c:pt>
                <c:pt idx="133060">
                  <c:v>-55.7861328</c:v>
                </c:pt>
                <c:pt idx="133061">
                  <c:v>-88.62304690000001</c:v>
                </c:pt>
                <c:pt idx="133062">
                  <c:v>-93.9941406</c:v>
                </c:pt>
                <c:pt idx="133063">
                  <c:v>-78.7353516</c:v>
                </c:pt>
                <c:pt idx="133064">
                  <c:v>-45.0439453</c:v>
                </c:pt>
                <c:pt idx="133065">
                  <c:v>1.58691406</c:v>
                </c:pt>
                <c:pt idx="133066">
                  <c:v>50.4150391</c:v>
                </c:pt>
                <c:pt idx="133067">
                  <c:v>91.4306641</c:v>
                </c:pt>
                <c:pt idx="133068">
                  <c:v>98.1445312</c:v>
                </c:pt>
                <c:pt idx="133069">
                  <c:v>85.8154297</c:v>
                </c:pt>
                <c:pt idx="133070">
                  <c:v>53.4667969</c:v>
                </c:pt>
                <c:pt idx="133071">
                  <c:v>1.22070312</c:v>
                </c:pt>
                <c:pt idx="133072">
                  <c:v>-38.8183594</c:v>
                </c:pt>
                <c:pt idx="133073">
                  <c:v>-85.4492188</c:v>
                </c:pt>
                <c:pt idx="133074">
                  <c:v>-102.416992</c:v>
                </c:pt>
                <c:pt idx="133075">
                  <c:v>-84.3505859</c:v>
                </c:pt>
                <c:pt idx="133076">
                  <c:v>-50.5371094</c:v>
                </c:pt>
                <c:pt idx="133077">
                  <c:v>-5.49316406</c:v>
                </c:pt>
                <c:pt idx="133078">
                  <c:v>43.2128906</c:v>
                </c:pt>
                <c:pt idx="133079">
                  <c:v>90.57617190000001</c:v>
                </c:pt>
                <c:pt idx="133080">
                  <c:v>98.0224609</c:v>
                </c:pt>
                <c:pt idx="133081">
                  <c:v>90.08789059999998</c:v>
                </c:pt>
                <c:pt idx="133082">
                  <c:v>54.5654297</c:v>
                </c:pt>
                <c:pt idx="133083">
                  <c:v>3.05175781</c:v>
                </c:pt>
                <c:pt idx="133084">
                  <c:v>-49.5605469</c:v>
                </c:pt>
                <c:pt idx="133085">
                  <c:v>-85.08300779999998</c:v>
                </c:pt>
                <c:pt idx="133086">
                  <c:v>-96.3134766</c:v>
                </c:pt>
                <c:pt idx="133087">
                  <c:v>-93.38378909999996</c:v>
                </c:pt>
                <c:pt idx="133088">
                  <c:v>-55.7861328</c:v>
                </c:pt>
                <c:pt idx="133089">
                  <c:v>-17.0898438</c:v>
                </c:pt>
                <c:pt idx="133090">
                  <c:v>40.8935547</c:v>
                </c:pt>
                <c:pt idx="133091">
                  <c:v>78.2470703</c:v>
                </c:pt>
                <c:pt idx="133092">
                  <c:v>94.4824219</c:v>
                </c:pt>
                <c:pt idx="133093">
                  <c:v>87.4023438</c:v>
                </c:pt>
                <c:pt idx="133094">
                  <c:v>62.2558594</c:v>
                </c:pt>
                <c:pt idx="133095">
                  <c:v>17.578125</c:v>
                </c:pt>
                <c:pt idx="133096">
                  <c:v>-31.6162109</c:v>
                </c:pt>
                <c:pt idx="133097">
                  <c:v>-73.2421875</c:v>
                </c:pt>
                <c:pt idx="133098">
                  <c:v>-98.2666016</c:v>
                </c:pt>
                <c:pt idx="133099">
                  <c:v>-99.4873047</c:v>
                </c:pt>
                <c:pt idx="133100">
                  <c:v>-69.45800779999998</c:v>
                </c:pt>
                <c:pt idx="133101">
                  <c:v>-21.3623047</c:v>
                </c:pt>
                <c:pt idx="133102">
                  <c:v>29.9072266</c:v>
                </c:pt>
                <c:pt idx="133103">
                  <c:v>69.58007809999994</c:v>
                </c:pt>
                <c:pt idx="133104">
                  <c:v>91.4306641</c:v>
                </c:pt>
                <c:pt idx="133105">
                  <c:v>97.4121094</c:v>
                </c:pt>
                <c:pt idx="133106">
                  <c:v>70.0683594</c:v>
                </c:pt>
                <c:pt idx="133107">
                  <c:v>18.1884766</c:v>
                </c:pt>
                <c:pt idx="133108">
                  <c:v>-20.9960938</c:v>
                </c:pt>
                <c:pt idx="133109">
                  <c:v>-71.8994141</c:v>
                </c:pt>
                <c:pt idx="133110">
                  <c:v>-94.97070309999998</c:v>
                </c:pt>
                <c:pt idx="133111">
                  <c:v>-97.5341797</c:v>
                </c:pt>
                <c:pt idx="133112">
                  <c:v>-73.48632809999998</c:v>
                </c:pt>
                <c:pt idx="133113">
                  <c:v>-27.8320312</c:v>
                </c:pt>
                <c:pt idx="133114">
                  <c:v>13.5498047</c:v>
                </c:pt>
                <c:pt idx="133115">
                  <c:v>60.6689453</c:v>
                </c:pt>
                <c:pt idx="133116">
                  <c:v>96.5576172</c:v>
                </c:pt>
                <c:pt idx="133117">
                  <c:v>100.708008</c:v>
                </c:pt>
                <c:pt idx="133118">
                  <c:v>71.2890625</c:v>
                </c:pt>
                <c:pt idx="133119">
                  <c:v>27.9541016</c:v>
                </c:pt>
                <c:pt idx="133120">
                  <c:v>-20.8740234</c:v>
                </c:pt>
                <c:pt idx="133121">
                  <c:v>-69.8242188</c:v>
                </c:pt>
                <c:pt idx="133122">
                  <c:v>-89.9658203</c:v>
                </c:pt>
                <c:pt idx="133123">
                  <c:v>-91.1865234</c:v>
                </c:pt>
                <c:pt idx="133124">
                  <c:v>-75.6835938</c:v>
                </c:pt>
                <c:pt idx="133125">
                  <c:v>-37.109375</c:v>
                </c:pt>
                <c:pt idx="133126">
                  <c:v>18.9208984</c:v>
                </c:pt>
                <c:pt idx="133127">
                  <c:v>59.81445309999999</c:v>
                </c:pt>
                <c:pt idx="133128">
                  <c:v>92.2851562</c:v>
                </c:pt>
                <c:pt idx="133129">
                  <c:v>100.708008</c:v>
                </c:pt>
                <c:pt idx="133130">
                  <c:v>73.3642578</c:v>
                </c:pt>
                <c:pt idx="133131">
                  <c:v>37.8417969</c:v>
                </c:pt>
                <c:pt idx="133132">
                  <c:v>-10.6201172</c:v>
                </c:pt>
                <c:pt idx="133133">
                  <c:v>-58.83789059999999</c:v>
                </c:pt>
                <c:pt idx="133134">
                  <c:v>-95.3369141</c:v>
                </c:pt>
                <c:pt idx="133135">
                  <c:v>-103.881836</c:v>
                </c:pt>
                <c:pt idx="133136">
                  <c:v>-77.8808594</c:v>
                </c:pt>
                <c:pt idx="133137">
                  <c:v>-45.0439453</c:v>
                </c:pt>
                <c:pt idx="133138">
                  <c:v>7.08007812</c:v>
                </c:pt>
                <c:pt idx="133139">
                  <c:v>58.59375</c:v>
                </c:pt>
                <c:pt idx="133140">
                  <c:v>98.9990234</c:v>
                </c:pt>
                <c:pt idx="133141">
                  <c:v>98.63281249999996</c:v>
                </c:pt>
                <c:pt idx="133142">
                  <c:v>83.3740234</c:v>
                </c:pt>
                <c:pt idx="133143">
                  <c:v>52.1240234</c:v>
                </c:pt>
                <c:pt idx="133144">
                  <c:v>-1.953125</c:v>
                </c:pt>
                <c:pt idx="133145">
                  <c:v>-54.6875</c:v>
                </c:pt>
                <c:pt idx="133146">
                  <c:v>-85.5712891</c:v>
                </c:pt>
                <c:pt idx="133147">
                  <c:v>-97.0458984</c:v>
                </c:pt>
                <c:pt idx="133148">
                  <c:v>-85.4492188</c:v>
                </c:pt>
                <c:pt idx="133149">
                  <c:v>-47.2412109</c:v>
                </c:pt>
                <c:pt idx="133150">
                  <c:v>-5.12695312</c:v>
                </c:pt>
                <c:pt idx="133151">
                  <c:v>45.4101562</c:v>
                </c:pt>
                <c:pt idx="133152">
                  <c:v>87.6464844</c:v>
                </c:pt>
                <c:pt idx="133153">
                  <c:v>94.4824219</c:v>
                </c:pt>
                <c:pt idx="133154">
                  <c:v>88.2568359</c:v>
                </c:pt>
                <c:pt idx="133155">
                  <c:v>54.6875</c:v>
                </c:pt>
                <c:pt idx="133156">
                  <c:v>-0.610351562</c:v>
                </c:pt>
                <c:pt idx="133157">
                  <c:v>-44.0673828</c:v>
                </c:pt>
                <c:pt idx="133158">
                  <c:v>-78.36914059999998</c:v>
                </c:pt>
                <c:pt idx="133159">
                  <c:v>-98.9990234</c:v>
                </c:pt>
                <c:pt idx="133160">
                  <c:v>-96.0693359</c:v>
                </c:pt>
                <c:pt idx="133161">
                  <c:v>-60.18066409999999</c:v>
                </c:pt>
                <c:pt idx="133162">
                  <c:v>-9.155273439999998</c:v>
                </c:pt>
                <c:pt idx="133163">
                  <c:v>45.5322266</c:v>
                </c:pt>
                <c:pt idx="133164">
                  <c:v>83.6181641</c:v>
                </c:pt>
                <c:pt idx="133165">
                  <c:v>104.736328</c:v>
                </c:pt>
                <c:pt idx="133166">
                  <c:v>91.3085938</c:v>
                </c:pt>
                <c:pt idx="133167">
                  <c:v>59.81445309999999</c:v>
                </c:pt>
                <c:pt idx="133168">
                  <c:v>13.9160156</c:v>
                </c:pt>
                <c:pt idx="133169">
                  <c:v>-42.4804688</c:v>
                </c:pt>
                <c:pt idx="133170">
                  <c:v>-79.1015625</c:v>
                </c:pt>
                <c:pt idx="133171">
                  <c:v>-100.219727</c:v>
                </c:pt>
                <c:pt idx="133172">
                  <c:v>-91.6748047</c:v>
                </c:pt>
                <c:pt idx="133173">
                  <c:v>-65.3076172</c:v>
                </c:pt>
                <c:pt idx="133174">
                  <c:v>-19.0429688</c:v>
                </c:pt>
                <c:pt idx="133175">
                  <c:v>36.3769531</c:v>
                </c:pt>
                <c:pt idx="133176">
                  <c:v>71.5332031</c:v>
                </c:pt>
                <c:pt idx="133177">
                  <c:v>98.63281249999996</c:v>
                </c:pt>
                <c:pt idx="133178">
                  <c:v>99.9755859</c:v>
                </c:pt>
                <c:pt idx="133179">
                  <c:v>68.4814453</c:v>
                </c:pt>
                <c:pt idx="133180">
                  <c:v>20.9960938</c:v>
                </c:pt>
                <c:pt idx="133181">
                  <c:v>-30.0292969</c:v>
                </c:pt>
                <c:pt idx="133182">
                  <c:v>-75.31738279999998</c:v>
                </c:pt>
                <c:pt idx="133183">
                  <c:v>-98.87695309999998</c:v>
                </c:pt>
                <c:pt idx="133184">
                  <c:v>-100.830078</c:v>
                </c:pt>
                <c:pt idx="133185">
                  <c:v>-70.67871089999993</c:v>
                </c:pt>
                <c:pt idx="133186">
                  <c:v>-30.8837891</c:v>
                </c:pt>
                <c:pt idx="133187">
                  <c:v>25.0244141</c:v>
                </c:pt>
                <c:pt idx="133188">
                  <c:v>75.4394531</c:v>
                </c:pt>
                <c:pt idx="133189">
                  <c:v>100.708008</c:v>
                </c:pt>
                <c:pt idx="133190">
                  <c:v>97.0458984</c:v>
                </c:pt>
                <c:pt idx="133191">
                  <c:v>74.3408203</c:v>
                </c:pt>
                <c:pt idx="133192">
                  <c:v>32.3486328</c:v>
                </c:pt>
                <c:pt idx="133193">
                  <c:v>-18.5546875</c:v>
                </c:pt>
                <c:pt idx="133194">
                  <c:v>-66.0400391</c:v>
                </c:pt>
                <c:pt idx="133195">
                  <c:v>-93.2617188</c:v>
                </c:pt>
                <c:pt idx="133196">
                  <c:v>-98.63281249999996</c:v>
                </c:pt>
                <c:pt idx="133197">
                  <c:v>-67.9931641</c:v>
                </c:pt>
                <c:pt idx="133198">
                  <c:v>-25.8789062</c:v>
                </c:pt>
                <c:pt idx="133199">
                  <c:v>22.4609375</c:v>
                </c:pt>
                <c:pt idx="133200">
                  <c:v>65.67382809999994</c:v>
                </c:pt>
                <c:pt idx="133201">
                  <c:v>94.84863279999998</c:v>
                </c:pt>
                <c:pt idx="133202">
                  <c:v>98.2666016</c:v>
                </c:pt>
                <c:pt idx="133203">
                  <c:v>79.1015625</c:v>
                </c:pt>
                <c:pt idx="133204">
                  <c:v>34.9121094</c:v>
                </c:pt>
                <c:pt idx="133205">
                  <c:v>-10.6201172</c:v>
                </c:pt>
                <c:pt idx="133206">
                  <c:v>-56.640625</c:v>
                </c:pt>
                <c:pt idx="133207">
                  <c:v>-86.7919922</c:v>
                </c:pt>
                <c:pt idx="133208">
                  <c:v>-98.63281249999996</c:v>
                </c:pt>
                <c:pt idx="133209">
                  <c:v>-83.8623047</c:v>
                </c:pt>
                <c:pt idx="133210">
                  <c:v>-45.1660156</c:v>
                </c:pt>
                <c:pt idx="133211">
                  <c:v>9.033203119999997</c:v>
                </c:pt>
                <c:pt idx="133212">
                  <c:v>50.5371094</c:v>
                </c:pt>
                <c:pt idx="133213">
                  <c:v>88.9892578</c:v>
                </c:pt>
                <c:pt idx="133214">
                  <c:v>104.370117</c:v>
                </c:pt>
                <c:pt idx="133215">
                  <c:v>83.0078125</c:v>
                </c:pt>
                <c:pt idx="133216">
                  <c:v>46.1425781</c:v>
                </c:pt>
                <c:pt idx="133217">
                  <c:v>-8.91113281</c:v>
                </c:pt>
                <c:pt idx="133218">
                  <c:v>-55.6640625</c:v>
                </c:pt>
                <c:pt idx="133219">
                  <c:v>-89.84375</c:v>
                </c:pt>
                <c:pt idx="133220">
                  <c:v>-100.097656</c:v>
                </c:pt>
                <c:pt idx="133221">
                  <c:v>-83.2519531</c:v>
                </c:pt>
                <c:pt idx="133222">
                  <c:v>-48.5839844</c:v>
                </c:pt>
                <c:pt idx="133223">
                  <c:v>-3.41796875</c:v>
                </c:pt>
                <c:pt idx="133224">
                  <c:v>47.6074219</c:v>
                </c:pt>
                <c:pt idx="133225">
                  <c:v>87.03613279999998</c:v>
                </c:pt>
                <c:pt idx="133226">
                  <c:v>102.783203</c:v>
                </c:pt>
                <c:pt idx="133227">
                  <c:v>87.2802734</c:v>
                </c:pt>
                <c:pt idx="133228">
                  <c:v>49.5605469</c:v>
                </c:pt>
                <c:pt idx="133229">
                  <c:v>-0.122070312</c:v>
                </c:pt>
                <c:pt idx="133230">
                  <c:v>-41.9921875</c:v>
                </c:pt>
                <c:pt idx="133231">
                  <c:v>-74.46289059999998</c:v>
                </c:pt>
                <c:pt idx="133232">
                  <c:v>-93.2617188</c:v>
                </c:pt>
                <c:pt idx="133233">
                  <c:v>-85.6933594</c:v>
                </c:pt>
                <c:pt idx="133234">
                  <c:v>-52.2460938</c:v>
                </c:pt>
                <c:pt idx="133235">
                  <c:v>-3.29589844</c:v>
                </c:pt>
                <c:pt idx="133236">
                  <c:v>42.6025391</c:v>
                </c:pt>
                <c:pt idx="133237">
                  <c:v>83.8623047</c:v>
                </c:pt>
                <c:pt idx="133238">
                  <c:v>97.1679688</c:v>
                </c:pt>
                <c:pt idx="133239">
                  <c:v>87.15820309999998</c:v>
                </c:pt>
                <c:pt idx="133240">
                  <c:v>61.0351562</c:v>
                </c:pt>
                <c:pt idx="133241">
                  <c:v>13.9160156</c:v>
                </c:pt>
                <c:pt idx="133242">
                  <c:v>-41.8701172</c:v>
                </c:pt>
                <c:pt idx="133243">
                  <c:v>-83.6181641</c:v>
                </c:pt>
                <c:pt idx="133244">
                  <c:v>-103.149414</c:v>
                </c:pt>
                <c:pt idx="133245">
                  <c:v>-87.890625</c:v>
                </c:pt>
                <c:pt idx="133246">
                  <c:v>-59.5703125</c:v>
                </c:pt>
                <c:pt idx="133247">
                  <c:v>-10.9863281</c:v>
                </c:pt>
                <c:pt idx="133248">
                  <c:v>37.2314453</c:v>
                </c:pt>
                <c:pt idx="133249">
                  <c:v>73.3642578</c:v>
                </c:pt>
                <c:pt idx="133250">
                  <c:v>98.1445312</c:v>
                </c:pt>
                <c:pt idx="133251">
                  <c:v>92.1630859</c:v>
                </c:pt>
                <c:pt idx="133252">
                  <c:v>71.6552734</c:v>
                </c:pt>
                <c:pt idx="133253">
                  <c:v>20.6298828</c:v>
                </c:pt>
                <c:pt idx="133254">
                  <c:v>-32.1044922</c:v>
                </c:pt>
                <c:pt idx="133255">
                  <c:v>-79.34570309999998</c:v>
                </c:pt>
                <c:pt idx="133256">
                  <c:v>-98.75488279999998</c:v>
                </c:pt>
                <c:pt idx="133257">
                  <c:v>-89.5996094</c:v>
                </c:pt>
                <c:pt idx="133258">
                  <c:v>-67.8710938</c:v>
                </c:pt>
                <c:pt idx="133259">
                  <c:v>-23.6816406</c:v>
                </c:pt>
                <c:pt idx="133260">
                  <c:v>33.81347659999999</c:v>
                </c:pt>
                <c:pt idx="133261">
                  <c:v>81.9091797</c:v>
                </c:pt>
                <c:pt idx="133262">
                  <c:v>94.97070309999998</c:v>
                </c:pt>
                <c:pt idx="133263">
                  <c:v>97.90039059999998</c:v>
                </c:pt>
                <c:pt idx="133264">
                  <c:v>70.67871089999993</c:v>
                </c:pt>
                <c:pt idx="133265">
                  <c:v>21.484375</c:v>
                </c:pt>
                <c:pt idx="133266">
                  <c:v>-29.296875</c:v>
                </c:pt>
                <c:pt idx="133267">
                  <c:v>-72.6318359</c:v>
                </c:pt>
                <c:pt idx="133268">
                  <c:v>-92.2851562</c:v>
                </c:pt>
                <c:pt idx="133269">
                  <c:v>-91.3085938</c:v>
                </c:pt>
                <c:pt idx="133270">
                  <c:v>-70.9228516</c:v>
                </c:pt>
                <c:pt idx="133271">
                  <c:v>-21.9726562</c:v>
                </c:pt>
                <c:pt idx="133272">
                  <c:v>28.9306641</c:v>
                </c:pt>
                <c:pt idx="133273">
                  <c:v>66.7724609</c:v>
                </c:pt>
                <c:pt idx="133274">
                  <c:v>97.5341797</c:v>
                </c:pt>
                <c:pt idx="133275">
                  <c:v>98.0224609</c:v>
                </c:pt>
                <c:pt idx="133276">
                  <c:v>72.9980469</c:v>
                </c:pt>
                <c:pt idx="133277">
                  <c:v>34.17968749999999</c:v>
                </c:pt>
                <c:pt idx="133278">
                  <c:v>-13.4277344</c:v>
                </c:pt>
                <c:pt idx="133279">
                  <c:v>-65.4296875</c:v>
                </c:pt>
                <c:pt idx="133280">
                  <c:v>-94.1162109</c:v>
                </c:pt>
                <c:pt idx="133281">
                  <c:v>-96.5576172</c:v>
                </c:pt>
                <c:pt idx="133282">
                  <c:v>-73.85253909999996</c:v>
                </c:pt>
                <c:pt idx="133283">
                  <c:v>-32.2265625</c:v>
                </c:pt>
                <c:pt idx="133284">
                  <c:v>13.9160156</c:v>
                </c:pt>
                <c:pt idx="133285">
                  <c:v>66.0400391</c:v>
                </c:pt>
                <c:pt idx="133286">
                  <c:v>94.3603516</c:v>
                </c:pt>
                <c:pt idx="133287">
                  <c:v>96.0693359</c:v>
                </c:pt>
                <c:pt idx="133288">
                  <c:v>74.3408203</c:v>
                </c:pt>
                <c:pt idx="133289">
                  <c:v>35.7666016</c:v>
                </c:pt>
                <c:pt idx="133290">
                  <c:v>-16.9677734</c:v>
                </c:pt>
                <c:pt idx="133291">
                  <c:v>-61.5234375</c:v>
                </c:pt>
                <c:pt idx="133292">
                  <c:v>-88.37890619999993</c:v>
                </c:pt>
                <c:pt idx="133293">
                  <c:v>-95.82519529999998</c:v>
                </c:pt>
                <c:pt idx="133294">
                  <c:v>-81.7871094</c:v>
                </c:pt>
                <c:pt idx="133295">
                  <c:v>-43.7011719</c:v>
                </c:pt>
                <c:pt idx="133296">
                  <c:v>8.30078125</c:v>
                </c:pt>
                <c:pt idx="133297">
                  <c:v>58.9599609</c:v>
                </c:pt>
                <c:pt idx="133298">
                  <c:v>95.703125</c:v>
                </c:pt>
                <c:pt idx="133299">
                  <c:v>104.370117</c:v>
                </c:pt>
                <c:pt idx="133300">
                  <c:v>89.5996094</c:v>
                </c:pt>
                <c:pt idx="133301">
                  <c:v>51.8798828</c:v>
                </c:pt>
                <c:pt idx="133302">
                  <c:v>-5.24902344</c:v>
                </c:pt>
                <c:pt idx="133303">
                  <c:v>-48.828125</c:v>
                </c:pt>
                <c:pt idx="133304">
                  <c:v>-79.1015625</c:v>
                </c:pt>
                <c:pt idx="133305">
                  <c:v>-98.1445312</c:v>
                </c:pt>
                <c:pt idx="133306">
                  <c:v>-85.9375</c:v>
                </c:pt>
                <c:pt idx="133307">
                  <c:v>-52.6123047</c:v>
                </c:pt>
                <c:pt idx="133308">
                  <c:v>0.854492188</c:v>
                </c:pt>
                <c:pt idx="133309">
                  <c:v>46.875</c:v>
                </c:pt>
                <c:pt idx="133310">
                  <c:v>76.17187499999996</c:v>
                </c:pt>
                <c:pt idx="133311">
                  <c:v>96.4355469</c:v>
                </c:pt>
                <c:pt idx="133312">
                  <c:v>89.2333984</c:v>
                </c:pt>
                <c:pt idx="133313">
                  <c:v>54.93164059999999</c:v>
                </c:pt>
                <c:pt idx="133314">
                  <c:v>10.1318359</c:v>
                </c:pt>
                <c:pt idx="133315">
                  <c:v>-41.9921875</c:v>
                </c:pt>
                <c:pt idx="133316">
                  <c:v>-78.4912109</c:v>
                </c:pt>
                <c:pt idx="133317">
                  <c:v>-96.0693359</c:v>
                </c:pt>
                <c:pt idx="133318">
                  <c:v>-91.796875</c:v>
                </c:pt>
                <c:pt idx="133319">
                  <c:v>-65.0634766</c:v>
                </c:pt>
                <c:pt idx="133320">
                  <c:v>-10.7421875</c:v>
                </c:pt>
                <c:pt idx="133321">
                  <c:v>46.875</c:v>
                </c:pt>
                <c:pt idx="133322">
                  <c:v>76.5380859</c:v>
                </c:pt>
                <c:pt idx="133323">
                  <c:v>93.38378909999996</c:v>
                </c:pt>
                <c:pt idx="133324">
                  <c:v>88.0126953</c:v>
                </c:pt>
                <c:pt idx="133325">
                  <c:v>63.1103516</c:v>
                </c:pt>
                <c:pt idx="133326">
                  <c:v>16.3574219</c:v>
                </c:pt>
                <c:pt idx="133327">
                  <c:v>-33.81347659999999</c:v>
                </c:pt>
                <c:pt idx="133328">
                  <c:v>-78.6132812</c:v>
                </c:pt>
                <c:pt idx="133329">
                  <c:v>-94.6044922</c:v>
                </c:pt>
                <c:pt idx="133330">
                  <c:v>-86.5478516</c:v>
                </c:pt>
                <c:pt idx="133331">
                  <c:v>-52.0019531</c:v>
                </c:pt>
                <c:pt idx="133332">
                  <c:v>-18.9208984</c:v>
                </c:pt>
                <c:pt idx="133333">
                  <c:v>32.2265625</c:v>
                </c:pt>
                <c:pt idx="133334">
                  <c:v>74.8291016</c:v>
                </c:pt>
                <c:pt idx="133335">
                  <c:v>94.84863279999998</c:v>
                </c:pt>
                <c:pt idx="133336">
                  <c:v>87.7685547</c:v>
                </c:pt>
                <c:pt idx="133337">
                  <c:v>64.6972656</c:v>
                </c:pt>
                <c:pt idx="133338">
                  <c:v>14.2822266</c:v>
                </c:pt>
                <c:pt idx="133339">
                  <c:v>-31.1279297</c:v>
                </c:pt>
                <c:pt idx="133340">
                  <c:v>-68.8476562</c:v>
                </c:pt>
                <c:pt idx="133341">
                  <c:v>-92.77343749999996</c:v>
                </c:pt>
                <c:pt idx="133342">
                  <c:v>-91.0644531</c:v>
                </c:pt>
                <c:pt idx="133343">
                  <c:v>-68.2373047</c:v>
                </c:pt>
                <c:pt idx="133344">
                  <c:v>-26.2451172</c:v>
                </c:pt>
                <c:pt idx="133345">
                  <c:v>27.0996094</c:v>
                </c:pt>
                <c:pt idx="133346">
                  <c:v>67.13867190000001</c:v>
                </c:pt>
                <c:pt idx="133347">
                  <c:v>88.8671875</c:v>
                </c:pt>
                <c:pt idx="133348">
                  <c:v>91.6748047</c:v>
                </c:pt>
                <c:pt idx="133349">
                  <c:v>72.0214844</c:v>
                </c:pt>
                <c:pt idx="133350">
                  <c:v>32.5927734</c:v>
                </c:pt>
                <c:pt idx="133351">
                  <c:v>-18.0664062</c:v>
                </c:pt>
                <c:pt idx="133352">
                  <c:v>-66.52832029999998</c:v>
                </c:pt>
                <c:pt idx="133353">
                  <c:v>-97.2900391</c:v>
                </c:pt>
                <c:pt idx="133354">
                  <c:v>-93.9941406</c:v>
                </c:pt>
                <c:pt idx="133355">
                  <c:v>-70.55664059999998</c:v>
                </c:pt>
                <c:pt idx="133356">
                  <c:v>-27.7099609</c:v>
                </c:pt>
                <c:pt idx="133357">
                  <c:v>20.9960938</c:v>
                </c:pt>
                <c:pt idx="133358">
                  <c:v>62.7441406</c:v>
                </c:pt>
                <c:pt idx="133359">
                  <c:v>88.5009766</c:v>
                </c:pt>
                <c:pt idx="133360">
                  <c:v>94.7265625</c:v>
                </c:pt>
                <c:pt idx="133361">
                  <c:v>74.5849609</c:v>
                </c:pt>
                <c:pt idx="133362">
                  <c:v>31.7382812</c:v>
                </c:pt>
                <c:pt idx="133363">
                  <c:v>-24.6582031</c:v>
                </c:pt>
                <c:pt idx="133364">
                  <c:v>-67.13867190000001</c:v>
                </c:pt>
                <c:pt idx="133365">
                  <c:v>-95.0927734</c:v>
                </c:pt>
                <c:pt idx="133366">
                  <c:v>-102.172852</c:v>
                </c:pt>
                <c:pt idx="133367">
                  <c:v>-80.2001953</c:v>
                </c:pt>
                <c:pt idx="133368">
                  <c:v>-39.4287109</c:v>
                </c:pt>
                <c:pt idx="133369">
                  <c:v>9.39941406</c:v>
                </c:pt>
                <c:pt idx="133370">
                  <c:v>58.7158203</c:v>
                </c:pt>
                <c:pt idx="133371">
                  <c:v>95.82519529999998</c:v>
                </c:pt>
                <c:pt idx="133372">
                  <c:v>106.079102</c:v>
                </c:pt>
                <c:pt idx="133373">
                  <c:v>82.15332029999998</c:v>
                </c:pt>
                <c:pt idx="133374">
                  <c:v>34.5458984</c:v>
                </c:pt>
                <c:pt idx="133375">
                  <c:v>-9.033203119999997</c:v>
                </c:pt>
                <c:pt idx="133376">
                  <c:v>-53.2226562</c:v>
                </c:pt>
                <c:pt idx="133377">
                  <c:v>-90.94238279999998</c:v>
                </c:pt>
                <c:pt idx="133378">
                  <c:v>-101.5625</c:v>
                </c:pt>
                <c:pt idx="133379">
                  <c:v>-81.7871094</c:v>
                </c:pt>
                <c:pt idx="133380">
                  <c:v>-42.1142578</c:v>
                </c:pt>
                <c:pt idx="133381">
                  <c:v>4.15039062</c:v>
                </c:pt>
                <c:pt idx="133382">
                  <c:v>49.0722656</c:v>
                </c:pt>
                <c:pt idx="133383">
                  <c:v>88.8671875</c:v>
                </c:pt>
                <c:pt idx="133384">
                  <c:v>101.44043</c:v>
                </c:pt>
                <c:pt idx="133385">
                  <c:v>77.5146484</c:v>
                </c:pt>
                <c:pt idx="133386">
                  <c:v>48.3398438</c:v>
                </c:pt>
                <c:pt idx="133387">
                  <c:v>4.15039062</c:v>
                </c:pt>
                <c:pt idx="133388">
                  <c:v>-50.9033203</c:v>
                </c:pt>
                <c:pt idx="133389">
                  <c:v>-87.6464844</c:v>
                </c:pt>
                <c:pt idx="133390">
                  <c:v>-101.68457</c:v>
                </c:pt>
                <c:pt idx="133391">
                  <c:v>-91.6748047</c:v>
                </c:pt>
                <c:pt idx="133392">
                  <c:v>-55.1757812</c:v>
                </c:pt>
                <c:pt idx="133393">
                  <c:v>-5.37109375</c:v>
                </c:pt>
                <c:pt idx="133394">
                  <c:v>45.0439453</c:v>
                </c:pt>
                <c:pt idx="133395">
                  <c:v>81.17675779999993</c:v>
                </c:pt>
                <c:pt idx="133396">
                  <c:v>99.4873047</c:v>
                </c:pt>
                <c:pt idx="133397">
                  <c:v>88.0126953</c:v>
                </c:pt>
                <c:pt idx="133398">
                  <c:v>50.78125</c:v>
                </c:pt>
                <c:pt idx="133399">
                  <c:v>12.6953125</c:v>
                </c:pt>
                <c:pt idx="133400">
                  <c:v>-37.8417969</c:v>
                </c:pt>
                <c:pt idx="133401">
                  <c:v>-83.3740234</c:v>
                </c:pt>
                <c:pt idx="133402">
                  <c:v>-94.3603516</c:v>
                </c:pt>
                <c:pt idx="133403">
                  <c:v>-91.4306641</c:v>
                </c:pt>
                <c:pt idx="133404">
                  <c:v>-60.18066409999999</c:v>
                </c:pt>
                <c:pt idx="133405">
                  <c:v>-16.8457031</c:v>
                </c:pt>
                <c:pt idx="133406">
                  <c:v>30.3955078</c:v>
                </c:pt>
                <c:pt idx="133407">
                  <c:v>79.5898438</c:v>
                </c:pt>
                <c:pt idx="133408">
                  <c:v>94.97070309999998</c:v>
                </c:pt>
                <c:pt idx="133409">
                  <c:v>91.9189453</c:v>
                </c:pt>
                <c:pt idx="133410">
                  <c:v>63.9648438</c:v>
                </c:pt>
                <c:pt idx="133411">
                  <c:v>6.95800781</c:v>
                </c:pt>
                <c:pt idx="133412">
                  <c:v>-35.0341797</c:v>
                </c:pt>
                <c:pt idx="133413">
                  <c:v>-74.5849609</c:v>
                </c:pt>
                <c:pt idx="133414">
                  <c:v>-88.37890619999993</c:v>
                </c:pt>
                <c:pt idx="133415">
                  <c:v>-91.55273440000001</c:v>
                </c:pt>
                <c:pt idx="133416">
                  <c:v>-70.1904297</c:v>
                </c:pt>
                <c:pt idx="133417">
                  <c:v>-26.3671875</c:v>
                </c:pt>
                <c:pt idx="133418">
                  <c:v>27.2216797</c:v>
                </c:pt>
                <c:pt idx="133419">
                  <c:v>81.29882809999998</c:v>
                </c:pt>
                <c:pt idx="133420">
                  <c:v>102.783203</c:v>
                </c:pt>
                <c:pt idx="133421">
                  <c:v>91.796875</c:v>
                </c:pt>
                <c:pt idx="133422">
                  <c:v>65.4296875</c:v>
                </c:pt>
                <c:pt idx="133423">
                  <c:v>25.8789062</c:v>
                </c:pt>
                <c:pt idx="133424">
                  <c:v>-26.6113281</c:v>
                </c:pt>
                <c:pt idx="133425">
                  <c:v>-68.4814453</c:v>
                </c:pt>
                <c:pt idx="133426">
                  <c:v>-97.90039059999998</c:v>
                </c:pt>
                <c:pt idx="133427">
                  <c:v>-96.1914062</c:v>
                </c:pt>
                <c:pt idx="133428">
                  <c:v>-65.18554690000001</c:v>
                </c:pt>
                <c:pt idx="133429">
                  <c:v>-25.6347656</c:v>
                </c:pt>
                <c:pt idx="133430">
                  <c:v>23.1933594</c:v>
                </c:pt>
                <c:pt idx="133431">
                  <c:v>67.13867190000001</c:v>
                </c:pt>
                <c:pt idx="133432">
                  <c:v>95.82519529999998</c:v>
                </c:pt>
                <c:pt idx="133433">
                  <c:v>100.219727</c:v>
                </c:pt>
                <c:pt idx="133434">
                  <c:v>73.3642578</c:v>
                </c:pt>
                <c:pt idx="133435">
                  <c:v>31.25</c:v>
                </c:pt>
                <c:pt idx="133436">
                  <c:v>-20.9960938</c:v>
                </c:pt>
                <c:pt idx="133437">
                  <c:v>-62.2558594</c:v>
                </c:pt>
                <c:pt idx="133438">
                  <c:v>-90.6982422</c:v>
                </c:pt>
                <c:pt idx="133439">
                  <c:v>-94.1162109</c:v>
                </c:pt>
                <c:pt idx="133440">
                  <c:v>-75.8056641</c:v>
                </c:pt>
                <c:pt idx="133441">
                  <c:v>-31.6162109</c:v>
                </c:pt>
                <c:pt idx="133442">
                  <c:v>21.7285156</c:v>
                </c:pt>
                <c:pt idx="133443">
                  <c:v>60.6689453</c:v>
                </c:pt>
                <c:pt idx="133444">
                  <c:v>90.94238279999998</c:v>
                </c:pt>
                <c:pt idx="133445">
                  <c:v>101.318359</c:v>
                </c:pt>
                <c:pt idx="133446">
                  <c:v>75.0732422</c:v>
                </c:pt>
                <c:pt idx="133447">
                  <c:v>41.8701172</c:v>
                </c:pt>
                <c:pt idx="133448">
                  <c:v>-10.2539062</c:v>
                </c:pt>
                <c:pt idx="133449">
                  <c:v>-55.9082031</c:v>
                </c:pt>
                <c:pt idx="133450">
                  <c:v>-90.2099609</c:v>
                </c:pt>
                <c:pt idx="133451">
                  <c:v>-99.1210938</c:v>
                </c:pt>
                <c:pt idx="133452">
                  <c:v>-84.8388672</c:v>
                </c:pt>
                <c:pt idx="133453">
                  <c:v>-43.0908203</c:v>
                </c:pt>
                <c:pt idx="133454">
                  <c:v>5.49316406</c:v>
                </c:pt>
                <c:pt idx="133455">
                  <c:v>57.2509766</c:v>
                </c:pt>
                <c:pt idx="133456">
                  <c:v>92.89550779999998</c:v>
                </c:pt>
                <c:pt idx="133457">
                  <c:v>102.539062</c:v>
                </c:pt>
                <c:pt idx="133458">
                  <c:v>79.4677734</c:v>
                </c:pt>
                <c:pt idx="133459">
                  <c:v>43.5791016</c:v>
                </c:pt>
                <c:pt idx="133460">
                  <c:v>-4.02832031</c:v>
                </c:pt>
                <c:pt idx="133461">
                  <c:v>-54.0771484</c:v>
                </c:pt>
                <c:pt idx="133462">
                  <c:v>-93.2617188</c:v>
                </c:pt>
                <c:pt idx="133463">
                  <c:v>-101.196289</c:v>
                </c:pt>
                <c:pt idx="133464">
                  <c:v>-85.4492188</c:v>
                </c:pt>
                <c:pt idx="133465">
                  <c:v>-49.4384766</c:v>
                </c:pt>
                <c:pt idx="133466">
                  <c:v>-2.44140625</c:v>
                </c:pt>
                <c:pt idx="133467">
                  <c:v>47.3632812</c:v>
                </c:pt>
                <c:pt idx="133468">
                  <c:v>85.3271484</c:v>
                </c:pt>
                <c:pt idx="133469">
                  <c:v>94.97070309999998</c:v>
                </c:pt>
                <c:pt idx="133470">
                  <c:v>94.1162109</c:v>
                </c:pt>
                <c:pt idx="133471">
                  <c:v>54.8095703</c:v>
                </c:pt>
                <c:pt idx="133472">
                  <c:v>-0.122070312</c:v>
                </c:pt>
                <c:pt idx="133473">
                  <c:v>-52.2460938</c:v>
                </c:pt>
                <c:pt idx="133474">
                  <c:v>-82.6416016</c:v>
                </c:pt>
                <c:pt idx="133475">
                  <c:v>-97.5341797</c:v>
                </c:pt>
                <c:pt idx="133476">
                  <c:v>-88.2568359</c:v>
                </c:pt>
                <c:pt idx="133477">
                  <c:v>-52.9785156</c:v>
                </c:pt>
                <c:pt idx="133478">
                  <c:v>-5.37109375</c:v>
                </c:pt>
                <c:pt idx="133479">
                  <c:v>45.8984375</c:v>
                </c:pt>
                <c:pt idx="133480">
                  <c:v>86.7919922</c:v>
                </c:pt>
                <c:pt idx="133481">
                  <c:v>98.75488279999998</c:v>
                </c:pt>
                <c:pt idx="133482">
                  <c:v>93.01757809999998</c:v>
                </c:pt>
                <c:pt idx="133483">
                  <c:v>53.7109375</c:v>
                </c:pt>
                <c:pt idx="133484">
                  <c:v>13.7939453</c:v>
                </c:pt>
                <c:pt idx="133485">
                  <c:v>-40.8935547</c:v>
                </c:pt>
                <c:pt idx="133486">
                  <c:v>-81.29882809999998</c:v>
                </c:pt>
                <c:pt idx="133487">
                  <c:v>-98.38867190000001</c:v>
                </c:pt>
                <c:pt idx="133488">
                  <c:v>-90.6982422</c:v>
                </c:pt>
                <c:pt idx="133489">
                  <c:v>-56.88476559999999</c:v>
                </c:pt>
                <c:pt idx="133490">
                  <c:v>-11.2304688</c:v>
                </c:pt>
                <c:pt idx="133491">
                  <c:v>34.9121094</c:v>
                </c:pt>
                <c:pt idx="133492">
                  <c:v>70.1904297</c:v>
                </c:pt>
                <c:pt idx="133493">
                  <c:v>97.90039059999998</c:v>
                </c:pt>
                <c:pt idx="133494">
                  <c:v>95.703125</c:v>
                </c:pt>
                <c:pt idx="133495">
                  <c:v>71.7773438</c:v>
                </c:pt>
                <c:pt idx="133496">
                  <c:v>25.1464844</c:v>
                </c:pt>
                <c:pt idx="133497">
                  <c:v>-32.9589844</c:v>
                </c:pt>
                <c:pt idx="133498">
                  <c:v>-77.27050779999998</c:v>
                </c:pt>
                <c:pt idx="133499">
                  <c:v>-88.0126953</c:v>
                </c:pt>
                <c:pt idx="133500">
                  <c:v>-98.5107422</c:v>
                </c:pt>
                <c:pt idx="133501">
                  <c:v>-73.2421875</c:v>
                </c:pt>
                <c:pt idx="133502">
                  <c:v>-26.9775391</c:v>
                </c:pt>
                <c:pt idx="133503">
                  <c:v>35.7666016</c:v>
                </c:pt>
                <c:pt idx="133504">
                  <c:v>73.1201172</c:v>
                </c:pt>
                <c:pt idx="133505">
                  <c:v>98.1445312</c:v>
                </c:pt>
                <c:pt idx="133506">
                  <c:v>98.2666016</c:v>
                </c:pt>
                <c:pt idx="133507">
                  <c:v>63.9648438</c:v>
                </c:pt>
                <c:pt idx="133508">
                  <c:v>29.6630859</c:v>
                </c:pt>
                <c:pt idx="133509">
                  <c:v>-17.8222656</c:v>
                </c:pt>
                <c:pt idx="133510">
                  <c:v>-68.9697266</c:v>
                </c:pt>
                <c:pt idx="133511">
                  <c:v>-95.2148438</c:v>
                </c:pt>
                <c:pt idx="133512">
                  <c:v>-96.5576172</c:v>
                </c:pt>
                <c:pt idx="133513">
                  <c:v>-74.8291016</c:v>
                </c:pt>
                <c:pt idx="133514">
                  <c:v>-38.0859375</c:v>
                </c:pt>
                <c:pt idx="133515">
                  <c:v>13.9160156</c:v>
                </c:pt>
                <c:pt idx="133516">
                  <c:v>58.4716797</c:v>
                </c:pt>
                <c:pt idx="133517">
                  <c:v>92.89550779999998</c:v>
                </c:pt>
                <c:pt idx="133518">
                  <c:v>97.1679688</c:v>
                </c:pt>
                <c:pt idx="133519">
                  <c:v>73.1201172</c:v>
                </c:pt>
                <c:pt idx="133520">
                  <c:v>37.109375</c:v>
                </c:pt>
                <c:pt idx="133521">
                  <c:v>-22.5830078</c:v>
                </c:pt>
                <c:pt idx="133522">
                  <c:v>-67.38281249999996</c:v>
                </c:pt>
                <c:pt idx="133523">
                  <c:v>-97.77832029999998</c:v>
                </c:pt>
                <c:pt idx="133524">
                  <c:v>-98.1445312</c:v>
                </c:pt>
                <c:pt idx="133525">
                  <c:v>-79.5898438</c:v>
                </c:pt>
                <c:pt idx="133526">
                  <c:v>-41.7480469</c:v>
                </c:pt>
                <c:pt idx="133527">
                  <c:v>13.1835938</c:v>
                </c:pt>
                <c:pt idx="133528">
                  <c:v>57.7392578</c:v>
                </c:pt>
                <c:pt idx="133529">
                  <c:v>91.55273440000001</c:v>
                </c:pt>
                <c:pt idx="133530">
                  <c:v>101.074219</c:v>
                </c:pt>
                <c:pt idx="133531">
                  <c:v>81.17675779999993</c:v>
                </c:pt>
                <c:pt idx="133532">
                  <c:v>45.5322266</c:v>
                </c:pt>
                <c:pt idx="133533">
                  <c:v>-2.44140625</c:v>
                </c:pt>
                <c:pt idx="133534">
                  <c:v>-52.0019531</c:v>
                </c:pt>
                <c:pt idx="133535">
                  <c:v>-89.7216797</c:v>
                </c:pt>
                <c:pt idx="133536">
                  <c:v>-103.027344</c:v>
                </c:pt>
                <c:pt idx="133537">
                  <c:v>-82.15332029999998</c:v>
                </c:pt>
                <c:pt idx="133538">
                  <c:v>-44.4335938</c:v>
                </c:pt>
                <c:pt idx="133539">
                  <c:v>4.27246094</c:v>
                </c:pt>
                <c:pt idx="133540">
                  <c:v>54.1992188</c:v>
                </c:pt>
                <c:pt idx="133541">
                  <c:v>86.5478516</c:v>
                </c:pt>
                <c:pt idx="133542">
                  <c:v>99.3652344</c:v>
                </c:pt>
                <c:pt idx="133543">
                  <c:v>89.11132809999998</c:v>
                </c:pt>
                <c:pt idx="133544">
                  <c:v>52.1240234</c:v>
                </c:pt>
                <c:pt idx="133545">
                  <c:v>1.46484375</c:v>
                </c:pt>
                <c:pt idx="133546">
                  <c:v>-45.1660156</c:v>
                </c:pt>
                <c:pt idx="133547">
                  <c:v>-85.4492188</c:v>
                </c:pt>
                <c:pt idx="133548">
                  <c:v>-99.1210938</c:v>
                </c:pt>
                <c:pt idx="133549">
                  <c:v>-87.4023438</c:v>
                </c:pt>
                <c:pt idx="133550">
                  <c:v>-56.5185547</c:v>
                </c:pt>
                <c:pt idx="133551">
                  <c:v>-4.51660156</c:v>
                </c:pt>
                <c:pt idx="133552">
                  <c:v>44.6777344</c:v>
                </c:pt>
                <c:pt idx="133553">
                  <c:v>86.3037109</c:v>
                </c:pt>
                <c:pt idx="133554">
                  <c:v>99.9755859</c:v>
                </c:pt>
                <c:pt idx="133555">
                  <c:v>83.3740234</c:v>
                </c:pt>
                <c:pt idx="133556">
                  <c:v>56.2744141</c:v>
                </c:pt>
                <c:pt idx="133557">
                  <c:v>13.0615234</c:v>
                </c:pt>
                <c:pt idx="133558">
                  <c:v>-43.5791016</c:v>
                </c:pt>
                <c:pt idx="133559">
                  <c:v>-78.0029297</c:v>
                </c:pt>
                <c:pt idx="133560">
                  <c:v>-99.3652344</c:v>
                </c:pt>
                <c:pt idx="133561">
                  <c:v>-96.3134766</c:v>
                </c:pt>
                <c:pt idx="133562">
                  <c:v>-60.7910156</c:v>
                </c:pt>
                <c:pt idx="133563">
                  <c:v>-4.882812499999997</c:v>
                </c:pt>
                <c:pt idx="133564">
                  <c:v>48.7060547</c:v>
                </c:pt>
                <c:pt idx="133565">
                  <c:v>79.22363279999998</c:v>
                </c:pt>
                <c:pt idx="133566">
                  <c:v>95.82519529999998</c:v>
                </c:pt>
                <c:pt idx="133567">
                  <c:v>95.5810547</c:v>
                </c:pt>
                <c:pt idx="133568">
                  <c:v>62.7441406</c:v>
                </c:pt>
                <c:pt idx="133569">
                  <c:v>14.2822266</c:v>
                </c:pt>
                <c:pt idx="133570">
                  <c:v>-31.4941406</c:v>
                </c:pt>
                <c:pt idx="133571">
                  <c:v>-76.7822266</c:v>
                </c:pt>
                <c:pt idx="133572">
                  <c:v>-97.1679688</c:v>
                </c:pt>
                <c:pt idx="133573">
                  <c:v>-89.5996094</c:v>
                </c:pt>
                <c:pt idx="133574">
                  <c:v>-59.6923828</c:v>
                </c:pt>
                <c:pt idx="133575">
                  <c:v>-20.5078125</c:v>
                </c:pt>
                <c:pt idx="133576">
                  <c:v>28.5644531</c:v>
                </c:pt>
                <c:pt idx="133577">
                  <c:v>75.0732422</c:v>
                </c:pt>
                <c:pt idx="133578">
                  <c:v>89.5996094</c:v>
                </c:pt>
                <c:pt idx="133579">
                  <c:v>92.77343749999996</c:v>
                </c:pt>
                <c:pt idx="133580">
                  <c:v>66.0400391</c:v>
                </c:pt>
                <c:pt idx="133581">
                  <c:v>22.9492188</c:v>
                </c:pt>
                <c:pt idx="133582">
                  <c:v>-30.1513672</c:v>
                </c:pt>
                <c:pt idx="133583">
                  <c:v>-72.1435547</c:v>
                </c:pt>
                <c:pt idx="133584">
                  <c:v>-94.3603516</c:v>
                </c:pt>
                <c:pt idx="133585">
                  <c:v>-90.57617190000001</c:v>
                </c:pt>
                <c:pt idx="133586">
                  <c:v>-64.453125</c:v>
                </c:pt>
                <c:pt idx="133587">
                  <c:v>-24.7802734</c:v>
                </c:pt>
                <c:pt idx="133588">
                  <c:v>18.1884766</c:v>
                </c:pt>
                <c:pt idx="133589">
                  <c:v>61.8896484</c:v>
                </c:pt>
                <c:pt idx="133590">
                  <c:v>94.1162109</c:v>
                </c:pt>
                <c:pt idx="133591">
                  <c:v>97.0458984</c:v>
                </c:pt>
                <c:pt idx="133592">
                  <c:v>74.8291016</c:v>
                </c:pt>
                <c:pt idx="133593">
                  <c:v>31.3720703</c:v>
                </c:pt>
                <c:pt idx="133594">
                  <c:v>-22.2167969</c:v>
                </c:pt>
                <c:pt idx="133595">
                  <c:v>-65.0634766</c:v>
                </c:pt>
                <c:pt idx="133596">
                  <c:v>-90.82031249999996</c:v>
                </c:pt>
                <c:pt idx="133597">
                  <c:v>-100.219727</c:v>
                </c:pt>
                <c:pt idx="133598">
                  <c:v>-73.48632809999998</c:v>
                </c:pt>
                <c:pt idx="133599">
                  <c:v>-30.6396484</c:v>
                </c:pt>
                <c:pt idx="133600">
                  <c:v>17.0898438</c:v>
                </c:pt>
                <c:pt idx="133601">
                  <c:v>68.60351559999998</c:v>
                </c:pt>
                <c:pt idx="133602">
                  <c:v>92.4072266</c:v>
                </c:pt>
                <c:pt idx="133603">
                  <c:v>101.806641</c:v>
                </c:pt>
                <c:pt idx="133604">
                  <c:v>79.5898438</c:v>
                </c:pt>
                <c:pt idx="133605">
                  <c:v>38.3300781</c:v>
                </c:pt>
                <c:pt idx="133606">
                  <c:v>-16.3574219</c:v>
                </c:pt>
                <c:pt idx="133607">
                  <c:v>-58.1054688</c:v>
                </c:pt>
                <c:pt idx="133608">
                  <c:v>-90.57617190000001</c:v>
                </c:pt>
                <c:pt idx="133609">
                  <c:v>-94.7265625</c:v>
                </c:pt>
                <c:pt idx="133610">
                  <c:v>-79.34570309999998</c:v>
                </c:pt>
                <c:pt idx="133611">
                  <c:v>-40.1611328</c:v>
                </c:pt>
                <c:pt idx="133612">
                  <c:v>9.277343749999998</c:v>
                </c:pt>
                <c:pt idx="133613">
                  <c:v>58.2275391</c:v>
                </c:pt>
                <c:pt idx="133614">
                  <c:v>88.0126953</c:v>
                </c:pt>
                <c:pt idx="133615">
                  <c:v>97.90039059999998</c:v>
                </c:pt>
                <c:pt idx="133616">
                  <c:v>82.15332029999998</c:v>
                </c:pt>
                <c:pt idx="133617">
                  <c:v>43.8232422</c:v>
                </c:pt>
                <c:pt idx="133618">
                  <c:v>-6.95800781</c:v>
                </c:pt>
                <c:pt idx="133619">
                  <c:v>-51.6357422</c:v>
                </c:pt>
                <c:pt idx="133620">
                  <c:v>-94.3603516</c:v>
                </c:pt>
                <c:pt idx="133621">
                  <c:v>-100.708008</c:v>
                </c:pt>
                <c:pt idx="133622">
                  <c:v>-79.1015625</c:v>
                </c:pt>
                <c:pt idx="133623">
                  <c:v>-51.8798828</c:v>
                </c:pt>
                <c:pt idx="133624">
                  <c:v>-2.19726562</c:v>
                </c:pt>
                <c:pt idx="133625">
                  <c:v>48.4619141</c:v>
                </c:pt>
                <c:pt idx="133626">
                  <c:v>91.55273440000001</c:v>
                </c:pt>
                <c:pt idx="133627">
                  <c:v>104.614258</c:v>
                </c:pt>
                <c:pt idx="133628">
                  <c:v>87.15820309999998</c:v>
                </c:pt>
                <c:pt idx="133629">
                  <c:v>53.9550781</c:v>
                </c:pt>
                <c:pt idx="133630">
                  <c:v>8.544921879999997</c:v>
                </c:pt>
                <c:pt idx="133631">
                  <c:v>-46.3867188</c:v>
                </c:pt>
                <c:pt idx="133632">
                  <c:v>-79.9560547</c:v>
                </c:pt>
                <c:pt idx="133633">
                  <c:v>-100.097656</c:v>
                </c:pt>
                <c:pt idx="133634">
                  <c:v>-93.75</c:v>
                </c:pt>
                <c:pt idx="133635">
                  <c:v>-48.4619141</c:v>
                </c:pt>
                <c:pt idx="133636">
                  <c:v>-4.27246094</c:v>
                </c:pt>
                <c:pt idx="133637">
                  <c:v>38.0859375</c:v>
                </c:pt>
                <c:pt idx="133638">
                  <c:v>81.29882809999998</c:v>
                </c:pt>
                <c:pt idx="133639">
                  <c:v>96.0693359</c:v>
                </c:pt>
                <c:pt idx="133640">
                  <c:v>86.7919922</c:v>
                </c:pt>
                <c:pt idx="133641">
                  <c:v>59.0820312</c:v>
                </c:pt>
                <c:pt idx="133642">
                  <c:v>14.2822266</c:v>
                </c:pt>
                <c:pt idx="133643">
                  <c:v>-41.2597656</c:v>
                </c:pt>
                <c:pt idx="133644">
                  <c:v>-79.34570309999998</c:v>
                </c:pt>
                <c:pt idx="133645">
                  <c:v>-96.5576172</c:v>
                </c:pt>
                <c:pt idx="133646">
                  <c:v>-93.9941406</c:v>
                </c:pt>
                <c:pt idx="133647">
                  <c:v>-63.2324219</c:v>
                </c:pt>
                <c:pt idx="133648">
                  <c:v>-10.3759766</c:v>
                </c:pt>
                <c:pt idx="133649">
                  <c:v>30.0292969</c:v>
                </c:pt>
                <c:pt idx="133650">
                  <c:v>72.265625</c:v>
                </c:pt>
                <c:pt idx="133651">
                  <c:v>102.172852</c:v>
                </c:pt>
                <c:pt idx="133652">
                  <c:v>92.1630859</c:v>
                </c:pt>
                <c:pt idx="133653">
                  <c:v>64.2089844</c:v>
                </c:pt>
                <c:pt idx="133654">
                  <c:v>23.6816406</c:v>
                </c:pt>
                <c:pt idx="133655">
                  <c:v>-24.90234379999998</c:v>
                </c:pt>
                <c:pt idx="133656">
                  <c:v>-69.0917969</c:v>
                </c:pt>
                <c:pt idx="133657">
                  <c:v>-96.0693359</c:v>
                </c:pt>
                <c:pt idx="133658">
                  <c:v>-97.90039059999998</c:v>
                </c:pt>
                <c:pt idx="133659">
                  <c:v>-69.0917969</c:v>
                </c:pt>
                <c:pt idx="133660">
                  <c:v>-21.2402344</c:v>
                </c:pt>
                <c:pt idx="133661">
                  <c:v>31.1279297</c:v>
                </c:pt>
                <c:pt idx="133662">
                  <c:v>71.7773438</c:v>
                </c:pt>
                <c:pt idx="133663">
                  <c:v>97.4121094</c:v>
                </c:pt>
                <c:pt idx="133664">
                  <c:v>93.01757809999998</c:v>
                </c:pt>
                <c:pt idx="133665">
                  <c:v>74.5849609</c:v>
                </c:pt>
                <c:pt idx="133666">
                  <c:v>30.6396484</c:v>
                </c:pt>
                <c:pt idx="133667">
                  <c:v>-27.9541016</c:v>
                </c:pt>
                <c:pt idx="133668">
                  <c:v>-72.3876953</c:v>
                </c:pt>
                <c:pt idx="133669">
                  <c:v>-90.33203119999993</c:v>
                </c:pt>
                <c:pt idx="133670">
                  <c:v>-88.9892578</c:v>
                </c:pt>
                <c:pt idx="133671">
                  <c:v>-67.2607422</c:v>
                </c:pt>
                <c:pt idx="133672">
                  <c:v>-30.1513672</c:v>
                </c:pt>
                <c:pt idx="133673">
                  <c:v>21.3623047</c:v>
                </c:pt>
                <c:pt idx="133674">
                  <c:v>61.5234375</c:v>
                </c:pt>
                <c:pt idx="133675">
                  <c:v>100.585938</c:v>
                </c:pt>
                <c:pt idx="133676">
                  <c:v>99.9755859</c:v>
                </c:pt>
                <c:pt idx="133677">
                  <c:v>79.7119141</c:v>
                </c:pt>
                <c:pt idx="133678">
                  <c:v>41.5039062</c:v>
                </c:pt>
                <c:pt idx="133679">
                  <c:v>-13.1835938</c:v>
                </c:pt>
                <c:pt idx="133680">
                  <c:v>-58.1054688</c:v>
                </c:pt>
                <c:pt idx="133681">
                  <c:v>-89.35546879999995</c:v>
                </c:pt>
                <c:pt idx="133682">
                  <c:v>-96.80175779999998</c:v>
                </c:pt>
                <c:pt idx="133683">
                  <c:v>-77.5146484</c:v>
                </c:pt>
                <c:pt idx="133684">
                  <c:v>-36.1328125</c:v>
                </c:pt>
                <c:pt idx="133685">
                  <c:v>7.44628906</c:v>
                </c:pt>
                <c:pt idx="133686">
                  <c:v>55.7861328</c:v>
                </c:pt>
                <c:pt idx="133687">
                  <c:v>92.6513672</c:v>
                </c:pt>
                <c:pt idx="133688">
                  <c:v>103.515625</c:v>
                </c:pt>
                <c:pt idx="133689">
                  <c:v>82.27539059999994</c:v>
                </c:pt>
                <c:pt idx="133690">
                  <c:v>48.9501953</c:v>
                </c:pt>
                <c:pt idx="133691">
                  <c:v>-7.44628906</c:v>
                </c:pt>
                <c:pt idx="133692">
                  <c:v>-54.93164059999999</c:v>
                </c:pt>
                <c:pt idx="133693">
                  <c:v>-83.8623047</c:v>
                </c:pt>
                <c:pt idx="133694">
                  <c:v>-93.1396484</c:v>
                </c:pt>
                <c:pt idx="133695">
                  <c:v>-77.39257809999994</c:v>
                </c:pt>
                <c:pt idx="133696">
                  <c:v>-41.3818359</c:v>
                </c:pt>
                <c:pt idx="133697">
                  <c:v>4.51660156</c:v>
                </c:pt>
                <c:pt idx="133698">
                  <c:v>49.4384766</c:v>
                </c:pt>
                <c:pt idx="133699">
                  <c:v>84.3505859</c:v>
                </c:pt>
                <c:pt idx="133700">
                  <c:v>96.67968749999996</c:v>
                </c:pt>
                <c:pt idx="133701">
                  <c:v>88.8671875</c:v>
                </c:pt>
                <c:pt idx="133702">
                  <c:v>46.3867188</c:v>
                </c:pt>
                <c:pt idx="133703">
                  <c:v>1.34277344</c:v>
                </c:pt>
                <c:pt idx="133704">
                  <c:v>-41.6259766</c:v>
                </c:pt>
                <c:pt idx="133705">
                  <c:v>-78.7353516</c:v>
                </c:pt>
                <c:pt idx="133706">
                  <c:v>-96.0693359</c:v>
                </c:pt>
                <c:pt idx="133707">
                  <c:v>-85.5712891</c:v>
                </c:pt>
                <c:pt idx="133708">
                  <c:v>-48.0957031</c:v>
                </c:pt>
                <c:pt idx="133709">
                  <c:v>1.22070312</c:v>
                </c:pt>
                <c:pt idx="133710">
                  <c:v>45.0439453</c:v>
                </c:pt>
                <c:pt idx="133711">
                  <c:v>84.22851559999998</c:v>
                </c:pt>
                <c:pt idx="133712">
                  <c:v>98.9990234</c:v>
                </c:pt>
                <c:pt idx="133713">
                  <c:v>88.13476559999998</c:v>
                </c:pt>
                <c:pt idx="133714">
                  <c:v>50.4150391</c:v>
                </c:pt>
                <c:pt idx="133715">
                  <c:v>3.54003906</c:v>
                </c:pt>
                <c:pt idx="133716">
                  <c:v>-45.8984375</c:v>
                </c:pt>
                <c:pt idx="133717">
                  <c:v>-83.0078125</c:v>
                </c:pt>
                <c:pt idx="133718">
                  <c:v>-99.3652344</c:v>
                </c:pt>
                <c:pt idx="133719">
                  <c:v>-92.5292969</c:v>
                </c:pt>
                <c:pt idx="133720">
                  <c:v>-53.7109375</c:v>
                </c:pt>
                <c:pt idx="133721">
                  <c:v>-8.42285156</c:v>
                </c:pt>
                <c:pt idx="133722">
                  <c:v>42.7246094</c:v>
                </c:pt>
                <c:pt idx="133723">
                  <c:v>84.22851559999998</c:v>
                </c:pt>
                <c:pt idx="133724">
                  <c:v>99.1210938</c:v>
                </c:pt>
                <c:pt idx="133725">
                  <c:v>95.4589844</c:v>
                </c:pt>
                <c:pt idx="133726">
                  <c:v>64.6972656</c:v>
                </c:pt>
                <c:pt idx="133727">
                  <c:v>16.3574219</c:v>
                </c:pt>
                <c:pt idx="133728">
                  <c:v>-33.203125</c:v>
                </c:pt>
                <c:pt idx="133729">
                  <c:v>-74.3408203</c:v>
                </c:pt>
                <c:pt idx="133730">
                  <c:v>-99.4873047</c:v>
                </c:pt>
                <c:pt idx="133731">
                  <c:v>-94.4824219</c:v>
                </c:pt>
                <c:pt idx="133732">
                  <c:v>-64.3310547</c:v>
                </c:pt>
                <c:pt idx="133733">
                  <c:v>-15.0146484</c:v>
                </c:pt>
                <c:pt idx="133734">
                  <c:v>35.6445312</c:v>
                </c:pt>
                <c:pt idx="133735">
                  <c:v>73.3642578</c:v>
                </c:pt>
                <c:pt idx="133736">
                  <c:v>90.82031249999996</c:v>
                </c:pt>
                <c:pt idx="133737">
                  <c:v>96.1914062</c:v>
                </c:pt>
                <c:pt idx="133738">
                  <c:v>68.4814453</c:v>
                </c:pt>
                <c:pt idx="133739">
                  <c:v>24.90234379999998</c:v>
                </c:pt>
                <c:pt idx="133740">
                  <c:v>-22.4609375</c:v>
                </c:pt>
                <c:pt idx="133741">
                  <c:v>-69.58007809999994</c:v>
                </c:pt>
                <c:pt idx="133742">
                  <c:v>-100.585938</c:v>
                </c:pt>
                <c:pt idx="133743">
                  <c:v>-97.4121094</c:v>
                </c:pt>
                <c:pt idx="133744">
                  <c:v>-73.2421875</c:v>
                </c:pt>
                <c:pt idx="133745">
                  <c:v>-26.1230469</c:v>
                </c:pt>
                <c:pt idx="133746">
                  <c:v>25.390625</c:v>
                </c:pt>
                <c:pt idx="133747">
                  <c:v>68.35937499999996</c:v>
                </c:pt>
                <c:pt idx="133748">
                  <c:v>89.84375</c:v>
                </c:pt>
                <c:pt idx="133749">
                  <c:v>90.08789059999998</c:v>
                </c:pt>
                <c:pt idx="133750">
                  <c:v>74.0966797</c:v>
                </c:pt>
                <c:pt idx="133751">
                  <c:v>28.1982422</c:v>
                </c:pt>
                <c:pt idx="133752">
                  <c:v>-21.6064453</c:v>
                </c:pt>
                <c:pt idx="133753">
                  <c:v>-69.2138672</c:v>
                </c:pt>
                <c:pt idx="133754">
                  <c:v>-99.85351559999998</c:v>
                </c:pt>
                <c:pt idx="133755">
                  <c:v>-96.80175779999998</c:v>
                </c:pt>
                <c:pt idx="133756">
                  <c:v>-80.32226559999998</c:v>
                </c:pt>
                <c:pt idx="133757">
                  <c:v>-39.30664059999999</c:v>
                </c:pt>
                <c:pt idx="133758">
                  <c:v>16.6015625</c:v>
                </c:pt>
                <c:pt idx="133759">
                  <c:v>62.2558594</c:v>
                </c:pt>
                <c:pt idx="133760">
                  <c:v>93.87207029999993</c:v>
                </c:pt>
                <c:pt idx="133761">
                  <c:v>95.2148438</c:v>
                </c:pt>
                <c:pt idx="133762">
                  <c:v>75.6835938</c:v>
                </c:pt>
                <c:pt idx="133763">
                  <c:v>37.8417969</c:v>
                </c:pt>
                <c:pt idx="133764">
                  <c:v>-14.5263672</c:v>
                </c:pt>
                <c:pt idx="133765">
                  <c:v>-57.7392578</c:v>
                </c:pt>
                <c:pt idx="133766">
                  <c:v>-89.7216797</c:v>
                </c:pt>
                <c:pt idx="133767">
                  <c:v>-102.172852</c:v>
                </c:pt>
                <c:pt idx="133768">
                  <c:v>-83.6181641</c:v>
                </c:pt>
                <c:pt idx="133769">
                  <c:v>-45.1660156</c:v>
                </c:pt>
                <c:pt idx="133770">
                  <c:v>-1.70898438</c:v>
                </c:pt>
                <c:pt idx="133771">
                  <c:v>52.8564453</c:v>
                </c:pt>
                <c:pt idx="133772">
                  <c:v>89.5996094</c:v>
                </c:pt>
                <c:pt idx="133773">
                  <c:v>97.65625</c:v>
                </c:pt>
                <c:pt idx="133774">
                  <c:v>78.36914059999998</c:v>
                </c:pt>
                <c:pt idx="133775">
                  <c:v>50.78125</c:v>
                </c:pt>
                <c:pt idx="133776">
                  <c:v>-2.68554688</c:v>
                </c:pt>
                <c:pt idx="133777">
                  <c:v>-50.6591797</c:v>
                </c:pt>
                <c:pt idx="133778">
                  <c:v>-87.4023438</c:v>
                </c:pt>
                <c:pt idx="133779">
                  <c:v>-96.67968749999996</c:v>
                </c:pt>
                <c:pt idx="133780">
                  <c:v>-92.5292969</c:v>
                </c:pt>
                <c:pt idx="133781">
                  <c:v>-58.3496094</c:v>
                </c:pt>
                <c:pt idx="133782">
                  <c:v>-0.9765625</c:v>
                </c:pt>
                <c:pt idx="133783">
                  <c:v>52.6123047</c:v>
                </c:pt>
                <c:pt idx="133784">
                  <c:v>79.4677734</c:v>
                </c:pt>
                <c:pt idx="133785">
                  <c:v>94.84863279999998</c:v>
                </c:pt>
                <c:pt idx="133786">
                  <c:v>89.84375</c:v>
                </c:pt>
                <c:pt idx="133787">
                  <c:v>59.9365234</c:v>
                </c:pt>
                <c:pt idx="133788">
                  <c:v>5.004882809999995</c:v>
                </c:pt>
                <c:pt idx="133789">
                  <c:v>-41.8701172</c:v>
                </c:pt>
                <c:pt idx="133790">
                  <c:v>-77.5146484</c:v>
                </c:pt>
                <c:pt idx="133791">
                  <c:v>-97.2900391</c:v>
                </c:pt>
                <c:pt idx="133792">
                  <c:v>-83.8623047</c:v>
                </c:pt>
                <c:pt idx="133793">
                  <c:v>-50.6591797</c:v>
                </c:pt>
                <c:pt idx="133794">
                  <c:v>-3.78417969</c:v>
                </c:pt>
                <c:pt idx="133795">
                  <c:v>40.7714844</c:v>
                </c:pt>
                <c:pt idx="133796">
                  <c:v>75.6835938</c:v>
                </c:pt>
                <c:pt idx="133797">
                  <c:v>97.4121094</c:v>
                </c:pt>
                <c:pt idx="133798">
                  <c:v>89.2333984</c:v>
                </c:pt>
                <c:pt idx="133799">
                  <c:v>61.15722659999999</c:v>
                </c:pt>
                <c:pt idx="133800">
                  <c:v>13.5498047</c:v>
                </c:pt>
                <c:pt idx="133801">
                  <c:v>-40.2832031</c:v>
                </c:pt>
                <c:pt idx="133802">
                  <c:v>-75.5615234</c:v>
                </c:pt>
                <c:pt idx="133803">
                  <c:v>-98.63281249999996</c:v>
                </c:pt>
                <c:pt idx="133804">
                  <c:v>-94.3603516</c:v>
                </c:pt>
                <c:pt idx="133805">
                  <c:v>-60.18066409999999</c:v>
                </c:pt>
                <c:pt idx="133806">
                  <c:v>-15.9912109</c:v>
                </c:pt>
                <c:pt idx="133807">
                  <c:v>33.6914062</c:v>
                </c:pt>
                <c:pt idx="133808">
                  <c:v>81.4208984</c:v>
                </c:pt>
                <c:pt idx="133809">
                  <c:v>99.9755859</c:v>
                </c:pt>
                <c:pt idx="133810">
                  <c:v>95.4589844</c:v>
                </c:pt>
                <c:pt idx="133811">
                  <c:v>61.5234375</c:v>
                </c:pt>
                <c:pt idx="133812">
                  <c:v>12.3291016</c:v>
                </c:pt>
                <c:pt idx="133813">
                  <c:v>-28.9306641</c:v>
                </c:pt>
                <c:pt idx="133814">
                  <c:v>-68.8476562</c:v>
                </c:pt>
                <c:pt idx="133815">
                  <c:v>-92.0410156</c:v>
                </c:pt>
                <c:pt idx="133816">
                  <c:v>-95.3369141</c:v>
                </c:pt>
                <c:pt idx="133817">
                  <c:v>-66.7724609</c:v>
                </c:pt>
                <c:pt idx="133818">
                  <c:v>-26.6113281</c:v>
                </c:pt>
                <c:pt idx="133819">
                  <c:v>22.4609375</c:v>
                </c:pt>
                <c:pt idx="133820">
                  <c:v>65.55175779999998</c:v>
                </c:pt>
                <c:pt idx="133821">
                  <c:v>90.4541016</c:v>
                </c:pt>
                <c:pt idx="133822">
                  <c:v>92.89550779999998</c:v>
                </c:pt>
                <c:pt idx="133823">
                  <c:v>68.1152344</c:v>
                </c:pt>
                <c:pt idx="133824">
                  <c:v>21.6064453</c:v>
                </c:pt>
                <c:pt idx="133825">
                  <c:v>-20.6298828</c:v>
                </c:pt>
                <c:pt idx="133826">
                  <c:v>-62.5</c:v>
                </c:pt>
                <c:pt idx="133827">
                  <c:v>-92.89550779999998</c:v>
                </c:pt>
                <c:pt idx="133828">
                  <c:v>-91.55273440000001</c:v>
                </c:pt>
                <c:pt idx="133829">
                  <c:v>-77.75878909999996</c:v>
                </c:pt>
                <c:pt idx="133830">
                  <c:v>-40.5273438</c:v>
                </c:pt>
                <c:pt idx="133831">
                  <c:v>15.3808594</c:v>
                </c:pt>
                <c:pt idx="133832">
                  <c:v>60.546875</c:v>
                </c:pt>
                <c:pt idx="133833">
                  <c:v>92.2851562</c:v>
                </c:pt>
                <c:pt idx="133834">
                  <c:v>92.77343749999996</c:v>
                </c:pt>
                <c:pt idx="133835">
                  <c:v>69.2138672</c:v>
                </c:pt>
                <c:pt idx="133836">
                  <c:v>31.4941406</c:v>
                </c:pt>
                <c:pt idx="133837">
                  <c:v>-16.4794922</c:v>
                </c:pt>
                <c:pt idx="133838">
                  <c:v>-63.2324219</c:v>
                </c:pt>
                <c:pt idx="133839">
                  <c:v>-94.4824219</c:v>
                </c:pt>
                <c:pt idx="133840">
                  <c:v>-102.294922</c:v>
                </c:pt>
                <c:pt idx="133841">
                  <c:v>-79.1015625</c:v>
                </c:pt>
                <c:pt idx="133842">
                  <c:v>-37.7197266</c:v>
                </c:pt>
                <c:pt idx="133843">
                  <c:v>7.20214844</c:v>
                </c:pt>
                <c:pt idx="133844">
                  <c:v>59.5703125</c:v>
                </c:pt>
                <c:pt idx="133845">
                  <c:v>92.0410156</c:v>
                </c:pt>
                <c:pt idx="133846">
                  <c:v>104.736328</c:v>
                </c:pt>
                <c:pt idx="133847">
                  <c:v>84.9609375</c:v>
                </c:pt>
                <c:pt idx="133848">
                  <c:v>35.2783203</c:v>
                </c:pt>
                <c:pt idx="133849">
                  <c:v>-4.882812499999997</c:v>
                </c:pt>
                <c:pt idx="133850">
                  <c:v>-48.2177734</c:v>
                </c:pt>
                <c:pt idx="133851">
                  <c:v>-86.42578119999993</c:v>
                </c:pt>
                <c:pt idx="133852">
                  <c:v>-95.9472656</c:v>
                </c:pt>
                <c:pt idx="133853">
                  <c:v>-78.0029297</c:v>
                </c:pt>
                <c:pt idx="133854">
                  <c:v>-37.4755859</c:v>
                </c:pt>
                <c:pt idx="133855">
                  <c:v>4.15039062</c:v>
                </c:pt>
                <c:pt idx="133856">
                  <c:v>53.34472659999999</c:v>
                </c:pt>
                <c:pt idx="133857">
                  <c:v>87.890625</c:v>
                </c:pt>
                <c:pt idx="133858">
                  <c:v>95.0927734</c:v>
                </c:pt>
                <c:pt idx="133859">
                  <c:v>81.5429688</c:v>
                </c:pt>
                <c:pt idx="133860">
                  <c:v>44.7998047</c:v>
                </c:pt>
                <c:pt idx="133861">
                  <c:v>-6.347656249999996</c:v>
                </c:pt>
                <c:pt idx="133862">
                  <c:v>-46.7529297</c:v>
                </c:pt>
                <c:pt idx="133863">
                  <c:v>-83.6181641</c:v>
                </c:pt>
                <c:pt idx="133864">
                  <c:v>-103.393555</c:v>
                </c:pt>
                <c:pt idx="133865">
                  <c:v>-86.9140625</c:v>
                </c:pt>
                <c:pt idx="133866">
                  <c:v>-51.5136719</c:v>
                </c:pt>
                <c:pt idx="133867">
                  <c:v>-7.93457031</c:v>
                </c:pt>
                <c:pt idx="133868">
                  <c:v>44.3115234</c:v>
                </c:pt>
                <c:pt idx="133869">
                  <c:v>79.5898438</c:v>
                </c:pt>
                <c:pt idx="133870">
                  <c:v>100.097656</c:v>
                </c:pt>
                <c:pt idx="133871">
                  <c:v>89.84375</c:v>
                </c:pt>
                <c:pt idx="133872">
                  <c:v>56.1523438</c:v>
                </c:pt>
                <c:pt idx="133873">
                  <c:v>8.05664062</c:v>
                </c:pt>
                <c:pt idx="133874">
                  <c:v>-46.875</c:v>
                </c:pt>
                <c:pt idx="133875">
                  <c:v>-83.0078125</c:v>
                </c:pt>
                <c:pt idx="133876">
                  <c:v>-96.4355469</c:v>
                </c:pt>
                <c:pt idx="133877">
                  <c:v>-90.6982422</c:v>
                </c:pt>
                <c:pt idx="133878">
                  <c:v>-60.18066409999999</c:v>
                </c:pt>
                <c:pt idx="133879">
                  <c:v>-15.3808594</c:v>
                </c:pt>
                <c:pt idx="133880">
                  <c:v>29.5410156</c:v>
                </c:pt>
                <c:pt idx="133881">
                  <c:v>74.0966797</c:v>
                </c:pt>
                <c:pt idx="133882">
                  <c:v>92.77343749999996</c:v>
                </c:pt>
                <c:pt idx="133883">
                  <c:v>85.3271484</c:v>
                </c:pt>
                <c:pt idx="133884">
                  <c:v>63.4765625</c:v>
                </c:pt>
                <c:pt idx="133885">
                  <c:v>15.2587891</c:v>
                </c:pt>
                <c:pt idx="133886">
                  <c:v>-39.30664059999999</c:v>
                </c:pt>
                <c:pt idx="133887">
                  <c:v>-79.22363279999998</c:v>
                </c:pt>
                <c:pt idx="133888">
                  <c:v>-100.097656</c:v>
                </c:pt>
                <c:pt idx="133889">
                  <c:v>-89.84375</c:v>
                </c:pt>
                <c:pt idx="133890">
                  <c:v>-55.6640625</c:v>
                </c:pt>
                <c:pt idx="133891">
                  <c:v>-16.3574219</c:v>
                </c:pt>
                <c:pt idx="133892">
                  <c:v>31.1279297</c:v>
                </c:pt>
                <c:pt idx="133893">
                  <c:v>71.2890625</c:v>
                </c:pt>
                <c:pt idx="133894">
                  <c:v>98.5107422</c:v>
                </c:pt>
                <c:pt idx="133895">
                  <c:v>94.4824219</c:v>
                </c:pt>
                <c:pt idx="133896">
                  <c:v>59.81445309999999</c:v>
                </c:pt>
                <c:pt idx="133897">
                  <c:v>14.2822266</c:v>
                </c:pt>
                <c:pt idx="133898">
                  <c:v>-32.9589844</c:v>
                </c:pt>
                <c:pt idx="133899">
                  <c:v>-71.8994141</c:v>
                </c:pt>
                <c:pt idx="133900">
                  <c:v>-98.1445312</c:v>
                </c:pt>
                <c:pt idx="133901">
                  <c:v>-97.90039059999998</c:v>
                </c:pt>
                <c:pt idx="133902">
                  <c:v>-74.3408203</c:v>
                </c:pt>
                <c:pt idx="133903">
                  <c:v>-29.9072266</c:v>
                </c:pt>
                <c:pt idx="133904">
                  <c:v>25.7568359</c:v>
                </c:pt>
                <c:pt idx="133905">
                  <c:v>70.0683594</c:v>
                </c:pt>
                <c:pt idx="133906">
                  <c:v>96.1914062</c:v>
                </c:pt>
                <c:pt idx="133907">
                  <c:v>97.4121094</c:v>
                </c:pt>
                <c:pt idx="133908">
                  <c:v>65.0634766</c:v>
                </c:pt>
                <c:pt idx="133909">
                  <c:v>22.3388672</c:v>
                </c:pt>
                <c:pt idx="133910">
                  <c:v>-20.9960938</c:v>
                </c:pt>
                <c:pt idx="133911">
                  <c:v>-56.3964844</c:v>
                </c:pt>
                <c:pt idx="133912">
                  <c:v>-89.4775391</c:v>
                </c:pt>
                <c:pt idx="133913">
                  <c:v>-92.1630859</c:v>
                </c:pt>
                <c:pt idx="133914">
                  <c:v>-69.0917969</c:v>
                </c:pt>
                <c:pt idx="133915">
                  <c:v>-39.4287109</c:v>
                </c:pt>
                <c:pt idx="133916">
                  <c:v>15.5029297</c:v>
                </c:pt>
                <c:pt idx="133917">
                  <c:v>60.546875</c:v>
                </c:pt>
                <c:pt idx="133918">
                  <c:v>92.0410156</c:v>
                </c:pt>
                <c:pt idx="133919">
                  <c:v>99.4873047</c:v>
                </c:pt>
                <c:pt idx="133920">
                  <c:v>83.0078125</c:v>
                </c:pt>
                <c:pt idx="133921">
                  <c:v>37.9638672</c:v>
                </c:pt>
                <c:pt idx="133922">
                  <c:v>-15.5029297</c:v>
                </c:pt>
                <c:pt idx="133923">
                  <c:v>-60.4248047</c:v>
                </c:pt>
                <c:pt idx="133924">
                  <c:v>-93.5058594</c:v>
                </c:pt>
                <c:pt idx="133925">
                  <c:v>-96.4355469</c:v>
                </c:pt>
                <c:pt idx="133926">
                  <c:v>-77.0263672</c:v>
                </c:pt>
                <c:pt idx="133927">
                  <c:v>-44.3115234</c:v>
                </c:pt>
                <c:pt idx="133928">
                  <c:v>10.9863281</c:v>
                </c:pt>
                <c:pt idx="133929">
                  <c:v>53.34472659999999</c:v>
                </c:pt>
                <c:pt idx="133930">
                  <c:v>84.22851559999998</c:v>
                </c:pt>
                <c:pt idx="133931">
                  <c:v>102.783203</c:v>
                </c:pt>
                <c:pt idx="133932">
                  <c:v>84.3505859</c:v>
                </c:pt>
                <c:pt idx="133933">
                  <c:v>40.4052734</c:v>
                </c:pt>
                <c:pt idx="133934">
                  <c:v>-6.95800781</c:v>
                </c:pt>
                <c:pt idx="133935">
                  <c:v>-53.1005859</c:v>
                </c:pt>
                <c:pt idx="133936">
                  <c:v>-89.5996094</c:v>
                </c:pt>
                <c:pt idx="133937">
                  <c:v>-103.393555</c:v>
                </c:pt>
                <c:pt idx="133938">
                  <c:v>-89.84375</c:v>
                </c:pt>
                <c:pt idx="133939">
                  <c:v>-50.78125</c:v>
                </c:pt>
                <c:pt idx="133940">
                  <c:v>0.610351562</c:v>
                </c:pt>
                <c:pt idx="133941">
                  <c:v>50.4150391</c:v>
                </c:pt>
                <c:pt idx="133942">
                  <c:v>89.2333984</c:v>
                </c:pt>
                <c:pt idx="133943">
                  <c:v>92.6513672</c:v>
                </c:pt>
                <c:pt idx="133944">
                  <c:v>85.4492188</c:v>
                </c:pt>
                <c:pt idx="133945">
                  <c:v>48.5839844</c:v>
                </c:pt>
                <c:pt idx="133946">
                  <c:v>0.854492188</c:v>
                </c:pt>
                <c:pt idx="133947">
                  <c:v>-48.9501953</c:v>
                </c:pt>
                <c:pt idx="133948">
                  <c:v>-81.29882809999998</c:v>
                </c:pt>
                <c:pt idx="133949">
                  <c:v>-99.2431641</c:v>
                </c:pt>
                <c:pt idx="133950">
                  <c:v>-85.6933594</c:v>
                </c:pt>
                <c:pt idx="133951">
                  <c:v>-51.7578125</c:v>
                </c:pt>
                <c:pt idx="133952">
                  <c:v>-5.004882809999995</c:v>
                </c:pt>
                <c:pt idx="133953">
                  <c:v>39.7949219</c:v>
                </c:pt>
                <c:pt idx="133954">
                  <c:v>84.7167969</c:v>
                </c:pt>
                <c:pt idx="133955">
                  <c:v>101.318359</c:v>
                </c:pt>
                <c:pt idx="133956">
                  <c:v>93.75</c:v>
                </c:pt>
                <c:pt idx="133957">
                  <c:v>56.0302734</c:v>
                </c:pt>
                <c:pt idx="133958">
                  <c:v>11.5966797</c:v>
                </c:pt>
                <c:pt idx="133959">
                  <c:v>-33.0810547</c:v>
                </c:pt>
                <c:pt idx="133960">
                  <c:v>-76.7822266</c:v>
                </c:pt>
                <c:pt idx="133961">
                  <c:v>-97.77832029999998</c:v>
                </c:pt>
                <c:pt idx="133962">
                  <c:v>-92.5292969</c:v>
                </c:pt>
                <c:pt idx="133963">
                  <c:v>-56.5185547</c:v>
                </c:pt>
                <c:pt idx="133964">
                  <c:v>-10.3759766</c:v>
                </c:pt>
                <c:pt idx="133965">
                  <c:v>38.3300781</c:v>
                </c:pt>
                <c:pt idx="133966">
                  <c:v>79.9560547</c:v>
                </c:pt>
                <c:pt idx="133967">
                  <c:v>101.68457</c:v>
                </c:pt>
                <c:pt idx="133968">
                  <c:v>94.1162109</c:v>
                </c:pt>
                <c:pt idx="133969">
                  <c:v>66.1621094</c:v>
                </c:pt>
                <c:pt idx="133970">
                  <c:v>19.2871094</c:v>
                </c:pt>
                <c:pt idx="133971">
                  <c:v>-33.6914062</c:v>
                </c:pt>
                <c:pt idx="133972">
                  <c:v>-69.7021484</c:v>
                </c:pt>
                <c:pt idx="133973">
                  <c:v>-94.1162109</c:v>
                </c:pt>
                <c:pt idx="133974">
                  <c:v>-100.097656</c:v>
                </c:pt>
                <c:pt idx="133975">
                  <c:v>-67.38281249999996</c:v>
                </c:pt>
                <c:pt idx="133976">
                  <c:v>-21.1181641</c:v>
                </c:pt>
                <c:pt idx="133977">
                  <c:v>33.5693359</c:v>
                </c:pt>
                <c:pt idx="133978">
                  <c:v>73.3642578</c:v>
                </c:pt>
                <c:pt idx="133979">
                  <c:v>96.1914062</c:v>
                </c:pt>
                <c:pt idx="133980">
                  <c:v>98.0224609</c:v>
                </c:pt>
                <c:pt idx="133981">
                  <c:v>62.9882812</c:v>
                </c:pt>
                <c:pt idx="133982">
                  <c:v>22.9492188</c:v>
                </c:pt>
                <c:pt idx="133983">
                  <c:v>-28.0761719</c:v>
                </c:pt>
                <c:pt idx="133984">
                  <c:v>-72.87597659999993</c:v>
                </c:pt>
                <c:pt idx="133985">
                  <c:v>-97.1679688</c:v>
                </c:pt>
                <c:pt idx="133986">
                  <c:v>-94.3603516</c:v>
                </c:pt>
                <c:pt idx="133987">
                  <c:v>-73.9746094</c:v>
                </c:pt>
                <c:pt idx="133988">
                  <c:v>-31.4941406</c:v>
                </c:pt>
                <c:pt idx="133989">
                  <c:v>15.9912109</c:v>
                </c:pt>
                <c:pt idx="133990">
                  <c:v>61.4013672</c:v>
                </c:pt>
                <c:pt idx="133991">
                  <c:v>91.1865234</c:v>
                </c:pt>
                <c:pt idx="133992">
                  <c:v>90.4541016</c:v>
                </c:pt>
                <c:pt idx="133993">
                  <c:v>75.8056641</c:v>
                </c:pt>
                <c:pt idx="133994">
                  <c:v>38.4521484</c:v>
                </c:pt>
                <c:pt idx="133995">
                  <c:v>-14.8925781</c:v>
                </c:pt>
                <c:pt idx="133996">
                  <c:v>-67.0166016</c:v>
                </c:pt>
                <c:pt idx="133997">
                  <c:v>-96.67968749999996</c:v>
                </c:pt>
                <c:pt idx="133998">
                  <c:v>-98.5107422</c:v>
                </c:pt>
                <c:pt idx="133999">
                  <c:v>-77.0263672</c:v>
                </c:pt>
                <c:pt idx="134000">
                  <c:v>-37.8417969</c:v>
                </c:pt>
                <c:pt idx="134001">
                  <c:v>9.88769531</c:v>
                </c:pt>
                <c:pt idx="134002">
                  <c:v>59.4482422</c:v>
                </c:pt>
                <c:pt idx="134003">
                  <c:v>88.2568359</c:v>
                </c:pt>
                <c:pt idx="134004">
                  <c:v>92.77343749999996</c:v>
                </c:pt>
                <c:pt idx="134005">
                  <c:v>78.2470703</c:v>
                </c:pt>
                <c:pt idx="134006">
                  <c:v>39.0625</c:v>
                </c:pt>
                <c:pt idx="134007">
                  <c:v>-6.46972656</c:v>
                </c:pt>
                <c:pt idx="134008">
                  <c:v>-60.7910156</c:v>
                </c:pt>
                <c:pt idx="134009">
                  <c:v>-88.0126953</c:v>
                </c:pt>
                <c:pt idx="134010">
                  <c:v>-98.87695309999998</c:v>
                </c:pt>
                <c:pt idx="134011">
                  <c:v>-76.17187499999996</c:v>
                </c:pt>
                <c:pt idx="134012">
                  <c:v>-38.8183594</c:v>
                </c:pt>
                <c:pt idx="134013">
                  <c:v>5.859375</c:v>
                </c:pt>
                <c:pt idx="134014">
                  <c:v>48.0957031</c:v>
                </c:pt>
                <c:pt idx="134015">
                  <c:v>87.4023438</c:v>
                </c:pt>
                <c:pt idx="134016">
                  <c:v>94.97070309999998</c:v>
                </c:pt>
                <c:pt idx="134017">
                  <c:v>79.34570309999998</c:v>
                </c:pt>
                <c:pt idx="134018">
                  <c:v>49.3164062</c:v>
                </c:pt>
                <c:pt idx="134019">
                  <c:v>3.41796875</c:v>
                </c:pt>
                <c:pt idx="134020">
                  <c:v>-53.7109375</c:v>
                </c:pt>
                <c:pt idx="134021">
                  <c:v>-88.8671875</c:v>
                </c:pt>
                <c:pt idx="134022">
                  <c:v>-98.2666016</c:v>
                </c:pt>
                <c:pt idx="134023">
                  <c:v>-88.7451172</c:v>
                </c:pt>
                <c:pt idx="134024">
                  <c:v>-51.7578125</c:v>
                </c:pt>
                <c:pt idx="134025">
                  <c:v>-4.882812499999997</c:v>
                </c:pt>
                <c:pt idx="134026">
                  <c:v>46.2646484</c:v>
                </c:pt>
                <c:pt idx="134027">
                  <c:v>83.12988279999993</c:v>
                </c:pt>
                <c:pt idx="134028">
                  <c:v>102.172852</c:v>
                </c:pt>
                <c:pt idx="134029">
                  <c:v>87.7685547</c:v>
                </c:pt>
                <c:pt idx="134030">
                  <c:v>56.3964844</c:v>
                </c:pt>
                <c:pt idx="134031">
                  <c:v>13.9160156</c:v>
                </c:pt>
                <c:pt idx="134032">
                  <c:v>-37.2314453</c:v>
                </c:pt>
                <c:pt idx="134033">
                  <c:v>-78.4912109</c:v>
                </c:pt>
                <c:pt idx="134034">
                  <c:v>-98.2666016</c:v>
                </c:pt>
                <c:pt idx="134035">
                  <c:v>-92.4072266</c:v>
                </c:pt>
                <c:pt idx="134036">
                  <c:v>-59.3261719</c:v>
                </c:pt>
                <c:pt idx="134037">
                  <c:v>-10.3759766</c:v>
                </c:pt>
                <c:pt idx="134038">
                  <c:v>37.8417969</c:v>
                </c:pt>
                <c:pt idx="134039">
                  <c:v>80.2001953</c:v>
                </c:pt>
                <c:pt idx="134040">
                  <c:v>96.67968749999996</c:v>
                </c:pt>
                <c:pt idx="134041">
                  <c:v>89.7216797</c:v>
                </c:pt>
                <c:pt idx="134042">
                  <c:v>57.4951172</c:v>
                </c:pt>
                <c:pt idx="134043">
                  <c:v>8.30078125</c:v>
                </c:pt>
                <c:pt idx="134044">
                  <c:v>-37.3535156</c:v>
                </c:pt>
                <c:pt idx="134045">
                  <c:v>-76.9042969</c:v>
                </c:pt>
                <c:pt idx="134046">
                  <c:v>-102.539062</c:v>
                </c:pt>
                <c:pt idx="134047">
                  <c:v>-101.806641</c:v>
                </c:pt>
                <c:pt idx="134048">
                  <c:v>-62.1337891</c:v>
                </c:pt>
                <c:pt idx="134049">
                  <c:v>-21.3623047</c:v>
                </c:pt>
                <c:pt idx="134050">
                  <c:v>31.7382812</c:v>
                </c:pt>
                <c:pt idx="134051">
                  <c:v>75.19531249999996</c:v>
                </c:pt>
                <c:pt idx="134052">
                  <c:v>91.55273440000001</c:v>
                </c:pt>
                <c:pt idx="134053">
                  <c:v>92.0410156</c:v>
                </c:pt>
                <c:pt idx="134054">
                  <c:v>59.9365234</c:v>
                </c:pt>
                <c:pt idx="134055">
                  <c:v>20.5078125</c:v>
                </c:pt>
                <c:pt idx="134056">
                  <c:v>-25.390625</c:v>
                </c:pt>
                <c:pt idx="134057">
                  <c:v>-70.4345703</c:v>
                </c:pt>
                <c:pt idx="134058">
                  <c:v>-97.4121094</c:v>
                </c:pt>
                <c:pt idx="134059">
                  <c:v>-93.1396484</c:v>
                </c:pt>
                <c:pt idx="134060">
                  <c:v>-69.9462891</c:v>
                </c:pt>
                <c:pt idx="134061">
                  <c:v>-25.0244141</c:v>
                </c:pt>
                <c:pt idx="134062">
                  <c:v>22.0947266</c:v>
                </c:pt>
                <c:pt idx="134063">
                  <c:v>71.4111328</c:v>
                </c:pt>
                <c:pt idx="134064">
                  <c:v>93.01757809999998</c:v>
                </c:pt>
                <c:pt idx="134065">
                  <c:v>94.2382812</c:v>
                </c:pt>
                <c:pt idx="134066">
                  <c:v>69.2138672</c:v>
                </c:pt>
                <c:pt idx="134067">
                  <c:v>24.90234379999998</c:v>
                </c:pt>
                <c:pt idx="134068">
                  <c:v>-18.3105469</c:v>
                </c:pt>
                <c:pt idx="134069">
                  <c:v>-61.5234375</c:v>
                </c:pt>
                <c:pt idx="134070">
                  <c:v>-96.1914062</c:v>
                </c:pt>
                <c:pt idx="134071">
                  <c:v>-104.003906</c:v>
                </c:pt>
                <c:pt idx="134072">
                  <c:v>-78.7353516</c:v>
                </c:pt>
                <c:pt idx="134073">
                  <c:v>-34.9121094</c:v>
                </c:pt>
                <c:pt idx="134074">
                  <c:v>13.671875</c:v>
                </c:pt>
                <c:pt idx="134075">
                  <c:v>63.8427734</c:v>
                </c:pt>
                <c:pt idx="134076">
                  <c:v>92.1630859</c:v>
                </c:pt>
                <c:pt idx="134077">
                  <c:v>95.82519529999998</c:v>
                </c:pt>
                <c:pt idx="134078">
                  <c:v>76.2939453</c:v>
                </c:pt>
                <c:pt idx="134079">
                  <c:v>39.5507812</c:v>
                </c:pt>
                <c:pt idx="134080">
                  <c:v>-18.1884766</c:v>
                </c:pt>
                <c:pt idx="134081">
                  <c:v>-62.7441406</c:v>
                </c:pt>
                <c:pt idx="134082">
                  <c:v>-94.6044922</c:v>
                </c:pt>
                <c:pt idx="134083">
                  <c:v>-103.271484</c:v>
                </c:pt>
                <c:pt idx="134084">
                  <c:v>-75.31738279999998</c:v>
                </c:pt>
                <c:pt idx="134085">
                  <c:v>-32.4707031</c:v>
                </c:pt>
                <c:pt idx="134086">
                  <c:v>8.544921879999997</c:v>
                </c:pt>
                <c:pt idx="134087">
                  <c:v>52.6123047</c:v>
                </c:pt>
                <c:pt idx="134088">
                  <c:v>92.4072266</c:v>
                </c:pt>
                <c:pt idx="134089">
                  <c:v>100.097656</c:v>
                </c:pt>
                <c:pt idx="134090">
                  <c:v>77.14843749999996</c:v>
                </c:pt>
                <c:pt idx="134091">
                  <c:v>41.015625</c:v>
                </c:pt>
                <c:pt idx="134092">
                  <c:v>-10.6201172</c:v>
                </c:pt>
                <c:pt idx="134093">
                  <c:v>-48.3398438</c:v>
                </c:pt>
                <c:pt idx="134094">
                  <c:v>-81.4208984</c:v>
                </c:pt>
                <c:pt idx="134095">
                  <c:v>-93.5058594</c:v>
                </c:pt>
                <c:pt idx="134096">
                  <c:v>-81.5429688</c:v>
                </c:pt>
                <c:pt idx="134097">
                  <c:v>-57.1289062</c:v>
                </c:pt>
                <c:pt idx="134098">
                  <c:v>-2.31933594</c:v>
                </c:pt>
                <c:pt idx="134099">
                  <c:v>53.7109375</c:v>
                </c:pt>
                <c:pt idx="134100">
                  <c:v>85.5712891</c:v>
                </c:pt>
                <c:pt idx="134101">
                  <c:v>98.2666016</c:v>
                </c:pt>
                <c:pt idx="134102">
                  <c:v>86.3037109</c:v>
                </c:pt>
                <c:pt idx="134103">
                  <c:v>56.3964844</c:v>
                </c:pt>
                <c:pt idx="134104">
                  <c:v>8.42285156</c:v>
                </c:pt>
                <c:pt idx="134105">
                  <c:v>-48.828125</c:v>
                </c:pt>
                <c:pt idx="134106">
                  <c:v>-87.890625</c:v>
                </c:pt>
                <c:pt idx="134107">
                  <c:v>-92.2851562</c:v>
                </c:pt>
                <c:pt idx="134108">
                  <c:v>-83.0078125</c:v>
                </c:pt>
                <c:pt idx="134109">
                  <c:v>-49.4384766</c:v>
                </c:pt>
                <c:pt idx="134110">
                  <c:v>-2.56347656</c:v>
                </c:pt>
                <c:pt idx="134111">
                  <c:v>48.7060547</c:v>
                </c:pt>
                <c:pt idx="134112">
                  <c:v>76.9042969</c:v>
                </c:pt>
                <c:pt idx="134113">
                  <c:v>99.85351559999998</c:v>
                </c:pt>
                <c:pt idx="134114">
                  <c:v>90.2099609</c:v>
                </c:pt>
                <c:pt idx="134115">
                  <c:v>51.39160159999999</c:v>
                </c:pt>
                <c:pt idx="134116">
                  <c:v>12.5732422</c:v>
                </c:pt>
                <c:pt idx="134117">
                  <c:v>-30.0292969</c:v>
                </c:pt>
                <c:pt idx="134118">
                  <c:v>-78.8574219</c:v>
                </c:pt>
                <c:pt idx="134119">
                  <c:v>-101.68457</c:v>
                </c:pt>
                <c:pt idx="134120">
                  <c:v>-90.08789059999998</c:v>
                </c:pt>
                <c:pt idx="134121">
                  <c:v>-59.2041016</c:v>
                </c:pt>
                <c:pt idx="134122">
                  <c:v>-9.64355469</c:v>
                </c:pt>
                <c:pt idx="134123">
                  <c:v>40.5273438</c:v>
                </c:pt>
                <c:pt idx="134124">
                  <c:v>84.3505859</c:v>
                </c:pt>
                <c:pt idx="134125">
                  <c:v>103.515625</c:v>
                </c:pt>
                <c:pt idx="134126">
                  <c:v>95.0927734</c:v>
                </c:pt>
                <c:pt idx="134127">
                  <c:v>64.3310547</c:v>
                </c:pt>
                <c:pt idx="134128">
                  <c:v>19.53125</c:v>
                </c:pt>
                <c:pt idx="134129">
                  <c:v>-35.7666016</c:v>
                </c:pt>
                <c:pt idx="134130">
                  <c:v>-76.7822266</c:v>
                </c:pt>
                <c:pt idx="134131">
                  <c:v>-96.3134766</c:v>
                </c:pt>
                <c:pt idx="134132">
                  <c:v>-100.097656</c:v>
                </c:pt>
                <c:pt idx="134133">
                  <c:v>-70.1904297</c:v>
                </c:pt>
                <c:pt idx="134134">
                  <c:v>-23.0712891</c:v>
                </c:pt>
                <c:pt idx="134135">
                  <c:v>23.0712891</c:v>
                </c:pt>
                <c:pt idx="134136">
                  <c:v>65.7958984</c:v>
                </c:pt>
                <c:pt idx="134137">
                  <c:v>96.0693359</c:v>
                </c:pt>
                <c:pt idx="134138">
                  <c:v>95.703125</c:v>
                </c:pt>
                <c:pt idx="134139">
                  <c:v>71.8994141</c:v>
                </c:pt>
                <c:pt idx="134140">
                  <c:v>27.0996094</c:v>
                </c:pt>
                <c:pt idx="134141">
                  <c:v>-24.0478516</c:v>
                </c:pt>
                <c:pt idx="134142">
                  <c:v>-72.6318359</c:v>
                </c:pt>
                <c:pt idx="134143">
                  <c:v>-82.88574219999992</c:v>
                </c:pt>
                <c:pt idx="134144">
                  <c:v>-97.65625</c:v>
                </c:pt>
                <c:pt idx="134145">
                  <c:v>-76.6601562</c:v>
                </c:pt>
                <c:pt idx="134146">
                  <c:v>-29.6630859</c:v>
                </c:pt>
                <c:pt idx="134147">
                  <c:v>20.2636719</c:v>
                </c:pt>
                <c:pt idx="134148">
                  <c:v>66.0400391</c:v>
                </c:pt>
                <c:pt idx="134149">
                  <c:v>96.80175779999998</c:v>
                </c:pt>
                <c:pt idx="134150">
                  <c:v>95.82519529999998</c:v>
                </c:pt>
                <c:pt idx="134151">
                  <c:v>74.46289059999998</c:v>
                </c:pt>
                <c:pt idx="134152">
                  <c:v>34.7900391</c:v>
                </c:pt>
                <c:pt idx="134153">
                  <c:v>-17.8222656</c:v>
                </c:pt>
                <c:pt idx="134154">
                  <c:v>-60.3027344</c:v>
                </c:pt>
                <c:pt idx="134155">
                  <c:v>-90.94238279999998</c:v>
                </c:pt>
                <c:pt idx="134156">
                  <c:v>-96.67968749999996</c:v>
                </c:pt>
                <c:pt idx="134157">
                  <c:v>-80.2001953</c:v>
                </c:pt>
                <c:pt idx="134158">
                  <c:v>-36.8652344</c:v>
                </c:pt>
                <c:pt idx="134159">
                  <c:v>19.1650391</c:v>
                </c:pt>
                <c:pt idx="134160">
                  <c:v>62.9882812</c:v>
                </c:pt>
                <c:pt idx="134161">
                  <c:v>87.7685547</c:v>
                </c:pt>
                <c:pt idx="134162">
                  <c:v>97.90039059999998</c:v>
                </c:pt>
                <c:pt idx="134163">
                  <c:v>76.0498047</c:v>
                </c:pt>
                <c:pt idx="134164">
                  <c:v>37.7197266</c:v>
                </c:pt>
                <c:pt idx="134165">
                  <c:v>-8.178710939999998</c:v>
                </c:pt>
                <c:pt idx="134166">
                  <c:v>-58.59375</c:v>
                </c:pt>
                <c:pt idx="134167">
                  <c:v>-93.5058594</c:v>
                </c:pt>
                <c:pt idx="134168">
                  <c:v>-95.82519529999998</c:v>
                </c:pt>
                <c:pt idx="134169">
                  <c:v>-80.5664062</c:v>
                </c:pt>
                <c:pt idx="134170">
                  <c:v>-41.5039062</c:v>
                </c:pt>
                <c:pt idx="134171">
                  <c:v>3.41796875</c:v>
                </c:pt>
                <c:pt idx="134172">
                  <c:v>55.0537109</c:v>
                </c:pt>
                <c:pt idx="134173">
                  <c:v>92.89550779999998</c:v>
                </c:pt>
                <c:pt idx="134174">
                  <c:v>98.87695309999998</c:v>
                </c:pt>
                <c:pt idx="134175">
                  <c:v>87.4023438</c:v>
                </c:pt>
                <c:pt idx="134176">
                  <c:v>47.9736328</c:v>
                </c:pt>
                <c:pt idx="134177">
                  <c:v>2.44140625</c:v>
                </c:pt>
                <c:pt idx="134178">
                  <c:v>-46.1425781</c:v>
                </c:pt>
                <c:pt idx="134179">
                  <c:v>-82.03125</c:v>
                </c:pt>
                <c:pt idx="134180">
                  <c:v>-100.097656</c:v>
                </c:pt>
                <c:pt idx="134181">
                  <c:v>-91.3085938</c:v>
                </c:pt>
                <c:pt idx="134182">
                  <c:v>-48.7060547</c:v>
                </c:pt>
                <c:pt idx="134183">
                  <c:v>-3.17382812</c:v>
                </c:pt>
                <c:pt idx="134184">
                  <c:v>42.1142578</c:v>
                </c:pt>
                <c:pt idx="134185">
                  <c:v>81.29882809999998</c:v>
                </c:pt>
                <c:pt idx="134186">
                  <c:v>96.4355469</c:v>
                </c:pt>
                <c:pt idx="134187">
                  <c:v>90.82031249999996</c:v>
                </c:pt>
                <c:pt idx="134188">
                  <c:v>59.81445309999999</c:v>
                </c:pt>
                <c:pt idx="134189">
                  <c:v>6.835937499999997</c:v>
                </c:pt>
                <c:pt idx="134190">
                  <c:v>-43.8232422</c:v>
                </c:pt>
                <c:pt idx="134191">
                  <c:v>-80.32226559999998</c:v>
                </c:pt>
                <c:pt idx="134192">
                  <c:v>-97.2900391</c:v>
                </c:pt>
                <c:pt idx="134193">
                  <c:v>-88.62304690000001</c:v>
                </c:pt>
                <c:pt idx="134194">
                  <c:v>-61.15722659999999</c:v>
                </c:pt>
                <c:pt idx="134195">
                  <c:v>-5.73730469</c:v>
                </c:pt>
                <c:pt idx="134196">
                  <c:v>37.109375</c:v>
                </c:pt>
                <c:pt idx="134197">
                  <c:v>71.4111328</c:v>
                </c:pt>
                <c:pt idx="134198">
                  <c:v>95.82519529999998</c:v>
                </c:pt>
                <c:pt idx="134199">
                  <c:v>91.4306641</c:v>
                </c:pt>
                <c:pt idx="134200">
                  <c:v>58.2275391</c:v>
                </c:pt>
                <c:pt idx="134201">
                  <c:v>16.72363279999998</c:v>
                </c:pt>
                <c:pt idx="134202">
                  <c:v>-32.4707031</c:v>
                </c:pt>
                <c:pt idx="134203">
                  <c:v>-71.7773438</c:v>
                </c:pt>
                <c:pt idx="134204">
                  <c:v>-96.3134766</c:v>
                </c:pt>
                <c:pt idx="134205">
                  <c:v>-93.9941406</c:v>
                </c:pt>
                <c:pt idx="134206">
                  <c:v>-64.57519529999998</c:v>
                </c:pt>
                <c:pt idx="134207">
                  <c:v>-16.9677734</c:v>
                </c:pt>
                <c:pt idx="134208">
                  <c:v>29.0527344</c:v>
                </c:pt>
                <c:pt idx="134209">
                  <c:v>78.0029297</c:v>
                </c:pt>
                <c:pt idx="134210">
                  <c:v>98.5107422</c:v>
                </c:pt>
                <c:pt idx="134211">
                  <c:v>94.1162109</c:v>
                </c:pt>
                <c:pt idx="134212">
                  <c:v>73.48632809999998</c:v>
                </c:pt>
                <c:pt idx="134213">
                  <c:v>19.7753906</c:v>
                </c:pt>
                <c:pt idx="134214">
                  <c:v>-23.9257812</c:v>
                </c:pt>
                <c:pt idx="134215">
                  <c:v>-67.62695309999998</c:v>
                </c:pt>
                <c:pt idx="134216">
                  <c:v>-99.3652344</c:v>
                </c:pt>
                <c:pt idx="134217">
                  <c:v>-102.905273</c:v>
                </c:pt>
                <c:pt idx="134218">
                  <c:v>-71.8994141</c:v>
                </c:pt>
                <c:pt idx="134219">
                  <c:v>-26.2451172</c:v>
                </c:pt>
                <c:pt idx="134220">
                  <c:v>23.0712891</c:v>
                </c:pt>
                <c:pt idx="134221">
                  <c:v>66.1621094</c:v>
                </c:pt>
                <c:pt idx="134222">
                  <c:v>91.55273440000001</c:v>
                </c:pt>
                <c:pt idx="134223">
                  <c:v>101.44043</c:v>
                </c:pt>
                <c:pt idx="134224">
                  <c:v>76.2939453</c:v>
                </c:pt>
                <c:pt idx="134225">
                  <c:v>33.0810547</c:v>
                </c:pt>
                <c:pt idx="134226">
                  <c:v>-15.3808594</c:v>
                </c:pt>
                <c:pt idx="134227">
                  <c:v>-63.7207031</c:v>
                </c:pt>
                <c:pt idx="134228">
                  <c:v>-93.38378909999996</c:v>
                </c:pt>
                <c:pt idx="134229">
                  <c:v>-93.5058594</c:v>
                </c:pt>
                <c:pt idx="134230">
                  <c:v>-74.46289059999998</c:v>
                </c:pt>
                <c:pt idx="134231">
                  <c:v>-33.9355469</c:v>
                </c:pt>
                <c:pt idx="134232">
                  <c:v>14.6484375</c:v>
                </c:pt>
                <c:pt idx="134233">
                  <c:v>58.1054688</c:v>
                </c:pt>
                <c:pt idx="134234">
                  <c:v>94.4824219</c:v>
                </c:pt>
                <c:pt idx="134235">
                  <c:v>92.2851562</c:v>
                </c:pt>
                <c:pt idx="134236">
                  <c:v>69.7021484</c:v>
                </c:pt>
                <c:pt idx="134237">
                  <c:v>36.6210938</c:v>
                </c:pt>
                <c:pt idx="134238">
                  <c:v>-10.4980469</c:v>
                </c:pt>
                <c:pt idx="134239">
                  <c:v>-59.0820312</c:v>
                </c:pt>
                <c:pt idx="134240">
                  <c:v>-90.33203119999993</c:v>
                </c:pt>
                <c:pt idx="134241">
                  <c:v>-100.463867</c:v>
                </c:pt>
                <c:pt idx="134242">
                  <c:v>-88.8671875</c:v>
                </c:pt>
                <c:pt idx="134243">
                  <c:v>-44.4335938</c:v>
                </c:pt>
                <c:pt idx="134244">
                  <c:v>4.394531249999993</c:v>
                </c:pt>
                <c:pt idx="134245">
                  <c:v>57.7392578</c:v>
                </c:pt>
                <c:pt idx="134246">
                  <c:v>90.2099609</c:v>
                </c:pt>
                <c:pt idx="134247">
                  <c:v>98.1445312</c:v>
                </c:pt>
                <c:pt idx="134248">
                  <c:v>84.9609375</c:v>
                </c:pt>
                <c:pt idx="134249">
                  <c:v>42.6025391</c:v>
                </c:pt>
                <c:pt idx="134250">
                  <c:v>-6.103515619999995</c:v>
                </c:pt>
                <c:pt idx="134251">
                  <c:v>-51.1474609</c:v>
                </c:pt>
                <c:pt idx="134252">
                  <c:v>-86.05957029999998</c:v>
                </c:pt>
                <c:pt idx="134253">
                  <c:v>-100.219727</c:v>
                </c:pt>
                <c:pt idx="134254">
                  <c:v>-89.11132809999998</c:v>
                </c:pt>
                <c:pt idx="134255">
                  <c:v>-50.1708984</c:v>
                </c:pt>
                <c:pt idx="134256">
                  <c:v>1.58691406</c:v>
                </c:pt>
                <c:pt idx="134257">
                  <c:v>41.3818359</c:v>
                </c:pt>
                <c:pt idx="134258">
                  <c:v>82.15332029999998</c:v>
                </c:pt>
                <c:pt idx="134259">
                  <c:v>97.77832029999998</c:v>
                </c:pt>
                <c:pt idx="134260">
                  <c:v>86.3037109</c:v>
                </c:pt>
                <c:pt idx="134261">
                  <c:v>57.0068359</c:v>
                </c:pt>
                <c:pt idx="134262">
                  <c:v>3.29589844</c:v>
                </c:pt>
                <c:pt idx="134263">
                  <c:v>-48.4619141</c:v>
                </c:pt>
                <c:pt idx="134264">
                  <c:v>-81.9091797</c:v>
                </c:pt>
                <c:pt idx="134265">
                  <c:v>-95.5810547</c:v>
                </c:pt>
                <c:pt idx="134266">
                  <c:v>-88.9892578</c:v>
                </c:pt>
                <c:pt idx="134267">
                  <c:v>-55.1757812</c:v>
                </c:pt>
                <c:pt idx="134268">
                  <c:v>-8.178710939999998</c:v>
                </c:pt>
                <c:pt idx="134269">
                  <c:v>39.1845703</c:v>
                </c:pt>
                <c:pt idx="134270">
                  <c:v>77.8808594</c:v>
                </c:pt>
                <c:pt idx="134271">
                  <c:v>95.3369141</c:v>
                </c:pt>
                <c:pt idx="134272">
                  <c:v>88.9892578</c:v>
                </c:pt>
                <c:pt idx="134273">
                  <c:v>54.5654297</c:v>
                </c:pt>
                <c:pt idx="134274">
                  <c:v>11.2304688</c:v>
                </c:pt>
                <c:pt idx="134275">
                  <c:v>-39.9169922</c:v>
                </c:pt>
                <c:pt idx="134276">
                  <c:v>-78.2470703</c:v>
                </c:pt>
                <c:pt idx="134277">
                  <c:v>-102.661133</c:v>
                </c:pt>
                <c:pt idx="134278">
                  <c:v>-91.6748047</c:v>
                </c:pt>
                <c:pt idx="134279">
                  <c:v>-62.9882812</c:v>
                </c:pt>
                <c:pt idx="134280">
                  <c:v>-16.72363279999998</c:v>
                </c:pt>
                <c:pt idx="134281">
                  <c:v>32.1044922</c:v>
                </c:pt>
                <c:pt idx="134282">
                  <c:v>71.5332031</c:v>
                </c:pt>
                <c:pt idx="134283">
                  <c:v>96.5576172</c:v>
                </c:pt>
                <c:pt idx="134284">
                  <c:v>95.3369141</c:v>
                </c:pt>
                <c:pt idx="134285">
                  <c:v>63.5986328</c:v>
                </c:pt>
                <c:pt idx="134286">
                  <c:v>19.7753906</c:v>
                </c:pt>
                <c:pt idx="134287">
                  <c:v>-30.7617188</c:v>
                </c:pt>
                <c:pt idx="134288">
                  <c:v>-71.2890625</c:v>
                </c:pt>
                <c:pt idx="134289">
                  <c:v>-93.1396484</c:v>
                </c:pt>
                <c:pt idx="134290">
                  <c:v>-92.1630859</c:v>
                </c:pt>
                <c:pt idx="134291">
                  <c:v>-69.7021484</c:v>
                </c:pt>
                <c:pt idx="134292">
                  <c:v>-22.7050781</c:v>
                </c:pt>
                <c:pt idx="134293">
                  <c:v>25.2685547</c:v>
                </c:pt>
                <c:pt idx="134294">
                  <c:v>67.13867190000001</c:v>
                </c:pt>
                <c:pt idx="134295">
                  <c:v>101.196289</c:v>
                </c:pt>
                <c:pt idx="134296">
                  <c:v>98.1445312</c:v>
                </c:pt>
                <c:pt idx="134297">
                  <c:v>64.3310547</c:v>
                </c:pt>
                <c:pt idx="134298">
                  <c:v>28.44238279999998</c:v>
                </c:pt>
                <c:pt idx="134299">
                  <c:v>-16.72363279999998</c:v>
                </c:pt>
                <c:pt idx="134300">
                  <c:v>-69.33593749999996</c:v>
                </c:pt>
                <c:pt idx="134301">
                  <c:v>-95.4589844</c:v>
                </c:pt>
                <c:pt idx="134302">
                  <c:v>-99.3652344</c:v>
                </c:pt>
                <c:pt idx="134303">
                  <c:v>-75.19531249999996</c:v>
                </c:pt>
                <c:pt idx="134304">
                  <c:v>-28.44238279999998</c:v>
                </c:pt>
                <c:pt idx="134305">
                  <c:v>14.6484375</c:v>
                </c:pt>
                <c:pt idx="134306">
                  <c:v>63.3544922</c:v>
                </c:pt>
                <c:pt idx="134307">
                  <c:v>90.33203119999993</c:v>
                </c:pt>
                <c:pt idx="134308">
                  <c:v>96.92382809999998</c:v>
                </c:pt>
                <c:pt idx="134309">
                  <c:v>69.0917969</c:v>
                </c:pt>
                <c:pt idx="134310">
                  <c:v>34.6679688</c:v>
                </c:pt>
                <c:pt idx="134311">
                  <c:v>-18.9208984</c:v>
                </c:pt>
                <c:pt idx="134312">
                  <c:v>-60.4248047</c:v>
                </c:pt>
                <c:pt idx="134313">
                  <c:v>-93.5058594</c:v>
                </c:pt>
                <c:pt idx="134314">
                  <c:v>-96.3134766</c:v>
                </c:pt>
                <c:pt idx="134315">
                  <c:v>-77.39257809999994</c:v>
                </c:pt>
                <c:pt idx="134316">
                  <c:v>-39.6728516</c:v>
                </c:pt>
                <c:pt idx="134317">
                  <c:v>11.3525391</c:v>
                </c:pt>
                <c:pt idx="134318">
                  <c:v>58.1054688</c:v>
                </c:pt>
                <c:pt idx="134319">
                  <c:v>89.4775391</c:v>
                </c:pt>
                <c:pt idx="134320">
                  <c:v>99.2431641</c:v>
                </c:pt>
                <c:pt idx="134321">
                  <c:v>81.0546875</c:v>
                </c:pt>
                <c:pt idx="134322">
                  <c:v>39.9169922</c:v>
                </c:pt>
                <c:pt idx="134323">
                  <c:v>-9.64355469</c:v>
                </c:pt>
                <c:pt idx="134324">
                  <c:v>-49.1943359</c:v>
                </c:pt>
                <c:pt idx="134325">
                  <c:v>-81.9091797</c:v>
                </c:pt>
                <c:pt idx="134326">
                  <c:v>-98.0224609</c:v>
                </c:pt>
                <c:pt idx="134327">
                  <c:v>-76.2939453</c:v>
                </c:pt>
                <c:pt idx="134328">
                  <c:v>-46.0205078</c:v>
                </c:pt>
                <c:pt idx="134329">
                  <c:v>5.004882809999995</c:v>
                </c:pt>
                <c:pt idx="134330">
                  <c:v>55.2978516</c:v>
                </c:pt>
                <c:pt idx="134331">
                  <c:v>85.3271484</c:v>
                </c:pt>
                <c:pt idx="134332">
                  <c:v>98.75488279999998</c:v>
                </c:pt>
                <c:pt idx="134333">
                  <c:v>85.6933594</c:v>
                </c:pt>
                <c:pt idx="134334">
                  <c:v>44.1894531</c:v>
                </c:pt>
                <c:pt idx="134335">
                  <c:v>-3.66210938</c:v>
                </c:pt>
                <c:pt idx="134336">
                  <c:v>-49.1943359</c:v>
                </c:pt>
                <c:pt idx="134337">
                  <c:v>-82.6416016</c:v>
                </c:pt>
                <c:pt idx="134338">
                  <c:v>-95.0927734</c:v>
                </c:pt>
                <c:pt idx="134339">
                  <c:v>-93.38378909999996</c:v>
                </c:pt>
                <c:pt idx="134340">
                  <c:v>-58.2275391</c:v>
                </c:pt>
                <c:pt idx="134341">
                  <c:v>-6.71386719</c:v>
                </c:pt>
                <c:pt idx="134342">
                  <c:v>43.7011719</c:v>
                </c:pt>
                <c:pt idx="134343">
                  <c:v>80.2001953</c:v>
                </c:pt>
                <c:pt idx="134344">
                  <c:v>100.097656</c:v>
                </c:pt>
                <c:pt idx="134345">
                  <c:v>91.55273440000001</c:v>
                </c:pt>
                <c:pt idx="134346">
                  <c:v>53.5888672</c:v>
                </c:pt>
                <c:pt idx="134347">
                  <c:v>5.859375</c:v>
                </c:pt>
                <c:pt idx="134348">
                  <c:v>-46.875</c:v>
                </c:pt>
                <c:pt idx="134349">
                  <c:v>-76.4160156</c:v>
                </c:pt>
                <c:pt idx="134350">
                  <c:v>-95.703125</c:v>
                </c:pt>
                <c:pt idx="134351">
                  <c:v>-89.11132809999998</c:v>
                </c:pt>
                <c:pt idx="134352">
                  <c:v>-47.3632812</c:v>
                </c:pt>
                <c:pt idx="134353">
                  <c:v>-6.835937499999997</c:v>
                </c:pt>
                <c:pt idx="134354">
                  <c:v>43.4570312</c:v>
                </c:pt>
                <c:pt idx="134355">
                  <c:v>85.3271484</c:v>
                </c:pt>
                <c:pt idx="134356">
                  <c:v>99.3652344</c:v>
                </c:pt>
                <c:pt idx="134357">
                  <c:v>87.7685547</c:v>
                </c:pt>
                <c:pt idx="134358">
                  <c:v>59.9365234</c:v>
                </c:pt>
                <c:pt idx="134359">
                  <c:v>10.4980469</c:v>
                </c:pt>
                <c:pt idx="134360">
                  <c:v>-36.9873047</c:v>
                </c:pt>
                <c:pt idx="134361">
                  <c:v>-71.5332031</c:v>
                </c:pt>
                <c:pt idx="134362">
                  <c:v>-94.6044922</c:v>
                </c:pt>
                <c:pt idx="134363">
                  <c:v>-91.9189453</c:v>
                </c:pt>
                <c:pt idx="134364">
                  <c:v>-67.50488279999998</c:v>
                </c:pt>
                <c:pt idx="134365">
                  <c:v>-15.8691406</c:v>
                </c:pt>
                <c:pt idx="134366">
                  <c:v>35.15625</c:v>
                </c:pt>
                <c:pt idx="134367">
                  <c:v>64.6972656</c:v>
                </c:pt>
                <c:pt idx="134368">
                  <c:v>93.38378909999996</c:v>
                </c:pt>
                <c:pt idx="134369">
                  <c:v>95.3369141</c:v>
                </c:pt>
                <c:pt idx="134370">
                  <c:v>67.13867190000001</c:v>
                </c:pt>
                <c:pt idx="134371">
                  <c:v>21.2402344</c:v>
                </c:pt>
                <c:pt idx="134372">
                  <c:v>-19.53125</c:v>
                </c:pt>
                <c:pt idx="134373">
                  <c:v>-69.0917969</c:v>
                </c:pt>
                <c:pt idx="134374">
                  <c:v>-88.8671875</c:v>
                </c:pt>
                <c:pt idx="134375">
                  <c:v>-94.6044922</c:v>
                </c:pt>
                <c:pt idx="134376">
                  <c:v>-64.6972656</c:v>
                </c:pt>
                <c:pt idx="134377">
                  <c:v>-22.0947266</c:v>
                </c:pt>
                <c:pt idx="134378">
                  <c:v>22.7050781</c:v>
                </c:pt>
                <c:pt idx="134379">
                  <c:v>68.9697266</c:v>
                </c:pt>
                <c:pt idx="134380">
                  <c:v>98.2666016</c:v>
                </c:pt>
                <c:pt idx="134381">
                  <c:v>94.7265625</c:v>
                </c:pt>
                <c:pt idx="134382">
                  <c:v>77.5146484</c:v>
                </c:pt>
                <c:pt idx="134383">
                  <c:v>38.4521484</c:v>
                </c:pt>
                <c:pt idx="134384">
                  <c:v>-17.4560547</c:v>
                </c:pt>
                <c:pt idx="134385">
                  <c:v>-61.4013672</c:v>
                </c:pt>
                <c:pt idx="134386">
                  <c:v>-92.2851562</c:v>
                </c:pt>
                <c:pt idx="134387">
                  <c:v>-97.77832029999998</c:v>
                </c:pt>
                <c:pt idx="134388">
                  <c:v>-75.4394531</c:v>
                </c:pt>
                <c:pt idx="134389">
                  <c:v>-31.8603516</c:v>
                </c:pt>
                <c:pt idx="134390">
                  <c:v>9.39941406</c:v>
                </c:pt>
                <c:pt idx="134391">
                  <c:v>56.2744141</c:v>
                </c:pt>
                <c:pt idx="134392">
                  <c:v>85.6933594</c:v>
                </c:pt>
                <c:pt idx="134393">
                  <c:v>94.84863279999998</c:v>
                </c:pt>
                <c:pt idx="134394">
                  <c:v>77.14843749999996</c:v>
                </c:pt>
                <c:pt idx="134395">
                  <c:v>36.6210938</c:v>
                </c:pt>
                <c:pt idx="134396">
                  <c:v>-9.277343749999998</c:v>
                </c:pt>
                <c:pt idx="134397">
                  <c:v>-54.8095703</c:v>
                </c:pt>
                <c:pt idx="134398">
                  <c:v>-88.13476559999998</c:v>
                </c:pt>
                <c:pt idx="134399">
                  <c:v>-96.80175779999998</c:v>
                </c:pt>
                <c:pt idx="134400">
                  <c:v>-72.3876953</c:v>
                </c:pt>
                <c:pt idx="134401">
                  <c:v>-38.4521484</c:v>
                </c:pt>
                <c:pt idx="134402">
                  <c:v>6.347656249999996</c:v>
                </c:pt>
                <c:pt idx="134403">
                  <c:v>57.4951172</c:v>
                </c:pt>
                <c:pt idx="134404">
                  <c:v>88.7451172</c:v>
                </c:pt>
                <c:pt idx="134405">
                  <c:v>97.65625</c:v>
                </c:pt>
                <c:pt idx="134406">
                  <c:v>78.12499999999998</c:v>
                </c:pt>
                <c:pt idx="134407">
                  <c:v>40.6494141</c:v>
                </c:pt>
                <c:pt idx="134408">
                  <c:v>-4.27246094</c:v>
                </c:pt>
                <c:pt idx="134409">
                  <c:v>-47.85156249999999</c:v>
                </c:pt>
                <c:pt idx="134410">
                  <c:v>-78.0029297</c:v>
                </c:pt>
                <c:pt idx="134411">
                  <c:v>-98.63281249999996</c:v>
                </c:pt>
                <c:pt idx="134412">
                  <c:v>-84.8388672</c:v>
                </c:pt>
                <c:pt idx="134413">
                  <c:v>-51.1474609</c:v>
                </c:pt>
                <c:pt idx="134414">
                  <c:v>-1.46484375</c:v>
                </c:pt>
                <c:pt idx="134415">
                  <c:v>53.34472659999999</c:v>
                </c:pt>
                <c:pt idx="134416">
                  <c:v>83.7402344</c:v>
                </c:pt>
                <c:pt idx="134417">
                  <c:v>98.0224609</c:v>
                </c:pt>
                <c:pt idx="134418">
                  <c:v>88.7451172</c:v>
                </c:pt>
                <c:pt idx="134419">
                  <c:v>48.828125</c:v>
                </c:pt>
                <c:pt idx="134420">
                  <c:v>0.732421875</c:v>
                </c:pt>
                <c:pt idx="134421">
                  <c:v>-43.2128906</c:v>
                </c:pt>
                <c:pt idx="134422">
                  <c:v>-82.5195312</c:v>
                </c:pt>
                <c:pt idx="134423">
                  <c:v>-96.5576172</c:v>
                </c:pt>
                <c:pt idx="134424">
                  <c:v>-83.7402344</c:v>
                </c:pt>
                <c:pt idx="134425">
                  <c:v>-57.3730469</c:v>
                </c:pt>
                <c:pt idx="134426">
                  <c:v>-3.41796875</c:v>
                </c:pt>
                <c:pt idx="134427">
                  <c:v>46.1425781</c:v>
                </c:pt>
                <c:pt idx="134428">
                  <c:v>72.1435547</c:v>
                </c:pt>
                <c:pt idx="134429">
                  <c:v>89.2333984</c:v>
                </c:pt>
                <c:pt idx="134430">
                  <c:v>84.9609375</c:v>
                </c:pt>
                <c:pt idx="134431">
                  <c:v>53.4667969</c:v>
                </c:pt>
                <c:pt idx="134432">
                  <c:v>7.93457031</c:v>
                </c:pt>
                <c:pt idx="134433">
                  <c:v>-37.109375</c:v>
                </c:pt>
                <c:pt idx="134434">
                  <c:v>-78.7353516</c:v>
                </c:pt>
                <c:pt idx="134435">
                  <c:v>-102.539062</c:v>
                </c:pt>
                <c:pt idx="134436">
                  <c:v>-89.84375</c:v>
                </c:pt>
                <c:pt idx="134437">
                  <c:v>-64.6972656</c:v>
                </c:pt>
                <c:pt idx="134438">
                  <c:v>-15.0146484</c:v>
                </c:pt>
                <c:pt idx="134439">
                  <c:v>36.1328125</c:v>
                </c:pt>
                <c:pt idx="134440">
                  <c:v>75.0732422</c:v>
                </c:pt>
                <c:pt idx="134441">
                  <c:v>92.6513672</c:v>
                </c:pt>
                <c:pt idx="134442">
                  <c:v>92.1630859</c:v>
                </c:pt>
                <c:pt idx="134443">
                  <c:v>62.9882812</c:v>
                </c:pt>
                <c:pt idx="134444">
                  <c:v>17.8222656</c:v>
                </c:pt>
                <c:pt idx="134445">
                  <c:v>-28.6865234</c:v>
                </c:pt>
                <c:pt idx="134446">
                  <c:v>-71.0449219</c:v>
                </c:pt>
                <c:pt idx="134447">
                  <c:v>-95.3369141</c:v>
                </c:pt>
                <c:pt idx="134448">
                  <c:v>-99.1210938</c:v>
                </c:pt>
                <c:pt idx="134449">
                  <c:v>-72.7539062</c:v>
                </c:pt>
                <c:pt idx="134450">
                  <c:v>-28.6865234</c:v>
                </c:pt>
                <c:pt idx="134451">
                  <c:v>30.3955078</c:v>
                </c:pt>
                <c:pt idx="134452">
                  <c:v>72.50976559999998</c:v>
                </c:pt>
                <c:pt idx="134453">
                  <c:v>98.87695309999998</c:v>
                </c:pt>
                <c:pt idx="134454">
                  <c:v>93.75</c:v>
                </c:pt>
                <c:pt idx="134455">
                  <c:v>76.5380859</c:v>
                </c:pt>
                <c:pt idx="134456">
                  <c:v>26.7333984</c:v>
                </c:pt>
                <c:pt idx="134457">
                  <c:v>-18.1884766</c:v>
                </c:pt>
                <c:pt idx="134458">
                  <c:v>-62.9882812</c:v>
                </c:pt>
                <c:pt idx="134459">
                  <c:v>-95.703125</c:v>
                </c:pt>
                <c:pt idx="134460">
                  <c:v>-103.027344</c:v>
                </c:pt>
                <c:pt idx="134461">
                  <c:v>-72.1435547</c:v>
                </c:pt>
                <c:pt idx="134462">
                  <c:v>-23.0712891</c:v>
                </c:pt>
                <c:pt idx="134463">
                  <c:v>26.4892578</c:v>
                </c:pt>
                <c:pt idx="134464">
                  <c:v>65.9179688</c:v>
                </c:pt>
                <c:pt idx="134465">
                  <c:v>92.5292969</c:v>
                </c:pt>
                <c:pt idx="134466">
                  <c:v>103.271484</c:v>
                </c:pt>
                <c:pt idx="134467">
                  <c:v>71.2890625</c:v>
                </c:pt>
                <c:pt idx="134468">
                  <c:v>31.0058594</c:v>
                </c:pt>
                <c:pt idx="134469">
                  <c:v>-11.8408203</c:v>
                </c:pt>
                <c:pt idx="134470">
                  <c:v>-58.7158203</c:v>
                </c:pt>
                <c:pt idx="134471">
                  <c:v>-90.94238279999998</c:v>
                </c:pt>
                <c:pt idx="134472">
                  <c:v>-100.708008</c:v>
                </c:pt>
                <c:pt idx="134473">
                  <c:v>-75.8056641</c:v>
                </c:pt>
                <c:pt idx="134474">
                  <c:v>-39.5507812</c:v>
                </c:pt>
                <c:pt idx="134475">
                  <c:v>5.859375</c:v>
                </c:pt>
                <c:pt idx="134476">
                  <c:v>57.4951172</c:v>
                </c:pt>
                <c:pt idx="134477">
                  <c:v>95.3369141</c:v>
                </c:pt>
                <c:pt idx="134478">
                  <c:v>102.783203</c:v>
                </c:pt>
                <c:pt idx="134479">
                  <c:v>79.9560547</c:v>
                </c:pt>
                <c:pt idx="134480">
                  <c:v>41.6259766</c:v>
                </c:pt>
                <c:pt idx="134481">
                  <c:v>-5.49316406</c:v>
                </c:pt>
                <c:pt idx="134482">
                  <c:v>-54.6875</c:v>
                </c:pt>
                <c:pt idx="134483">
                  <c:v>-86.9140625</c:v>
                </c:pt>
                <c:pt idx="134484">
                  <c:v>-95.0927734</c:v>
                </c:pt>
                <c:pt idx="134485">
                  <c:v>-83.8623047</c:v>
                </c:pt>
                <c:pt idx="134486">
                  <c:v>-46.2646484</c:v>
                </c:pt>
                <c:pt idx="134487">
                  <c:v>10.0097656</c:v>
                </c:pt>
                <c:pt idx="134488">
                  <c:v>47.6074219</c:v>
                </c:pt>
                <c:pt idx="134489">
                  <c:v>88.13476559999998</c:v>
                </c:pt>
                <c:pt idx="134490">
                  <c:v>100.708008</c:v>
                </c:pt>
                <c:pt idx="134491">
                  <c:v>89.2333984</c:v>
                </c:pt>
                <c:pt idx="134492">
                  <c:v>51.1474609</c:v>
                </c:pt>
                <c:pt idx="134493">
                  <c:v>8.05664062</c:v>
                </c:pt>
                <c:pt idx="134494">
                  <c:v>-45.8984375</c:v>
                </c:pt>
                <c:pt idx="134495">
                  <c:v>-83.8623047</c:v>
                </c:pt>
                <c:pt idx="134496">
                  <c:v>-95.5810547</c:v>
                </c:pt>
                <c:pt idx="134497">
                  <c:v>-85.08300779999998</c:v>
                </c:pt>
                <c:pt idx="134498">
                  <c:v>-54.8095703</c:v>
                </c:pt>
                <c:pt idx="134499">
                  <c:v>-9.64355469</c:v>
                </c:pt>
                <c:pt idx="134500">
                  <c:v>38.9404297</c:v>
                </c:pt>
                <c:pt idx="134501">
                  <c:v>78.12499999999998</c:v>
                </c:pt>
                <c:pt idx="134502">
                  <c:v>96.80175779999998</c:v>
                </c:pt>
                <c:pt idx="134503">
                  <c:v>88.5009766</c:v>
                </c:pt>
                <c:pt idx="134504">
                  <c:v>61.0351562</c:v>
                </c:pt>
                <c:pt idx="134505">
                  <c:v>12.9394531</c:v>
                </c:pt>
                <c:pt idx="134506">
                  <c:v>-40.1611328</c:v>
                </c:pt>
                <c:pt idx="134507">
                  <c:v>-83.4960938</c:v>
                </c:pt>
                <c:pt idx="134508">
                  <c:v>-104.370117</c:v>
                </c:pt>
                <c:pt idx="134509">
                  <c:v>-85.5712891</c:v>
                </c:pt>
                <c:pt idx="134510">
                  <c:v>-52.734375</c:v>
                </c:pt>
                <c:pt idx="134511">
                  <c:v>-13.9160156</c:v>
                </c:pt>
                <c:pt idx="134512">
                  <c:v>38.6962891</c:v>
                </c:pt>
                <c:pt idx="134513">
                  <c:v>75.0732422</c:v>
                </c:pt>
                <c:pt idx="134514">
                  <c:v>100.341797</c:v>
                </c:pt>
                <c:pt idx="134515">
                  <c:v>92.77343749999996</c:v>
                </c:pt>
                <c:pt idx="134516">
                  <c:v>66.1621094</c:v>
                </c:pt>
                <c:pt idx="134517">
                  <c:v>15.9912109</c:v>
                </c:pt>
                <c:pt idx="134518">
                  <c:v>-27.8320312</c:v>
                </c:pt>
                <c:pt idx="134519">
                  <c:v>-73.60839839999993</c:v>
                </c:pt>
                <c:pt idx="134520">
                  <c:v>-97.1679688</c:v>
                </c:pt>
                <c:pt idx="134521">
                  <c:v>-87.6464844</c:v>
                </c:pt>
                <c:pt idx="134522">
                  <c:v>-66.8945312</c:v>
                </c:pt>
                <c:pt idx="134523">
                  <c:v>-24.0478516</c:v>
                </c:pt>
                <c:pt idx="134524">
                  <c:v>26.3671875</c:v>
                </c:pt>
                <c:pt idx="134525">
                  <c:v>69.7021484</c:v>
                </c:pt>
                <c:pt idx="134526">
                  <c:v>98.38867190000001</c:v>
                </c:pt>
                <c:pt idx="134527">
                  <c:v>98.2666016</c:v>
                </c:pt>
                <c:pt idx="134528">
                  <c:v>70.3125</c:v>
                </c:pt>
                <c:pt idx="134529">
                  <c:v>20.7519531</c:v>
                </c:pt>
                <c:pt idx="134530">
                  <c:v>-35.7666016</c:v>
                </c:pt>
                <c:pt idx="134531">
                  <c:v>-74.46289059999998</c:v>
                </c:pt>
                <c:pt idx="134532">
                  <c:v>-101.928711</c:v>
                </c:pt>
                <c:pt idx="134533">
                  <c:v>-95.2148438</c:v>
                </c:pt>
                <c:pt idx="134534">
                  <c:v>-72.0214844</c:v>
                </c:pt>
                <c:pt idx="134535">
                  <c:v>-35.6445312</c:v>
                </c:pt>
                <c:pt idx="134536">
                  <c:v>18.5546875</c:v>
                </c:pt>
                <c:pt idx="134537">
                  <c:v>68.7255859</c:v>
                </c:pt>
                <c:pt idx="134538">
                  <c:v>99.85351559999998</c:v>
                </c:pt>
                <c:pt idx="134539">
                  <c:v>97.4121094</c:v>
                </c:pt>
                <c:pt idx="134540">
                  <c:v>71.5332031</c:v>
                </c:pt>
                <c:pt idx="134541">
                  <c:v>28.8085938</c:v>
                </c:pt>
                <c:pt idx="134542">
                  <c:v>-21.1181641</c:v>
                </c:pt>
                <c:pt idx="134543">
                  <c:v>-68.60351559999998</c:v>
                </c:pt>
                <c:pt idx="134544">
                  <c:v>-94.2382812</c:v>
                </c:pt>
                <c:pt idx="134545">
                  <c:v>-98.0224609</c:v>
                </c:pt>
                <c:pt idx="134546">
                  <c:v>-78.0029297</c:v>
                </c:pt>
                <c:pt idx="134547">
                  <c:v>-32.4707031</c:v>
                </c:pt>
                <c:pt idx="134548">
                  <c:v>9.64355469</c:v>
                </c:pt>
                <c:pt idx="134549">
                  <c:v>54.32128909999999</c:v>
                </c:pt>
                <c:pt idx="134550">
                  <c:v>95.4589844</c:v>
                </c:pt>
                <c:pt idx="134551">
                  <c:v>99.9755859</c:v>
                </c:pt>
                <c:pt idx="134552">
                  <c:v>79.34570309999998</c:v>
                </c:pt>
                <c:pt idx="134553">
                  <c:v>38.6962891</c:v>
                </c:pt>
                <c:pt idx="134554">
                  <c:v>-11.4746094</c:v>
                </c:pt>
                <c:pt idx="134555">
                  <c:v>-61.15722659999999</c:v>
                </c:pt>
                <c:pt idx="134556">
                  <c:v>-85.08300779999998</c:v>
                </c:pt>
                <c:pt idx="134557">
                  <c:v>-96.3134766</c:v>
                </c:pt>
                <c:pt idx="134558">
                  <c:v>-78.8574219</c:v>
                </c:pt>
                <c:pt idx="134559">
                  <c:v>-40.4052734</c:v>
                </c:pt>
                <c:pt idx="134560">
                  <c:v>9.52148438</c:v>
                </c:pt>
                <c:pt idx="134561">
                  <c:v>56.7626953</c:v>
                </c:pt>
                <c:pt idx="134562">
                  <c:v>93.6279297</c:v>
                </c:pt>
                <c:pt idx="134563">
                  <c:v>95.5810547</c:v>
                </c:pt>
                <c:pt idx="134564">
                  <c:v>77.39257809999994</c:v>
                </c:pt>
                <c:pt idx="134565">
                  <c:v>41.1376953</c:v>
                </c:pt>
                <c:pt idx="134566">
                  <c:v>-1.22070312</c:v>
                </c:pt>
                <c:pt idx="134567">
                  <c:v>-47.7294922</c:v>
                </c:pt>
                <c:pt idx="134568">
                  <c:v>-89.9658203</c:v>
                </c:pt>
                <c:pt idx="134569">
                  <c:v>-102.050781</c:v>
                </c:pt>
                <c:pt idx="134570">
                  <c:v>-85.3271484</c:v>
                </c:pt>
                <c:pt idx="134571">
                  <c:v>-51.1474609</c:v>
                </c:pt>
                <c:pt idx="134572">
                  <c:v>-7.08007812</c:v>
                </c:pt>
                <c:pt idx="134573">
                  <c:v>47.85156249999999</c:v>
                </c:pt>
                <c:pt idx="134574">
                  <c:v>81.4208984</c:v>
                </c:pt>
                <c:pt idx="134575">
                  <c:v>98.38867190000001</c:v>
                </c:pt>
                <c:pt idx="134576">
                  <c:v>88.2568359</c:v>
                </c:pt>
                <c:pt idx="134577">
                  <c:v>60.546875</c:v>
                </c:pt>
                <c:pt idx="134578">
                  <c:v>9.277343749999998</c:v>
                </c:pt>
                <c:pt idx="134579">
                  <c:v>-30.1513672</c:v>
                </c:pt>
                <c:pt idx="134580">
                  <c:v>-76.2939453</c:v>
                </c:pt>
                <c:pt idx="134581">
                  <c:v>-104.003906</c:v>
                </c:pt>
                <c:pt idx="134582">
                  <c:v>-93.1396484</c:v>
                </c:pt>
                <c:pt idx="134583">
                  <c:v>-63.1103516</c:v>
                </c:pt>
                <c:pt idx="134584">
                  <c:v>-13.3056641</c:v>
                </c:pt>
                <c:pt idx="134585">
                  <c:v>35.5224609</c:v>
                </c:pt>
                <c:pt idx="134586">
                  <c:v>79.5898438</c:v>
                </c:pt>
                <c:pt idx="134587">
                  <c:v>98.2666016</c:v>
                </c:pt>
                <c:pt idx="134588">
                  <c:v>94.4824219</c:v>
                </c:pt>
                <c:pt idx="134589">
                  <c:v>56.0302734</c:v>
                </c:pt>
                <c:pt idx="134590">
                  <c:v>6.71386719</c:v>
                </c:pt>
                <c:pt idx="134591">
                  <c:v>-40.2832031</c:v>
                </c:pt>
                <c:pt idx="134592">
                  <c:v>-77.63671879999995</c:v>
                </c:pt>
                <c:pt idx="134593">
                  <c:v>-97.2900391</c:v>
                </c:pt>
                <c:pt idx="134594">
                  <c:v>-87.2802734</c:v>
                </c:pt>
                <c:pt idx="134595">
                  <c:v>-63.3544922</c:v>
                </c:pt>
                <c:pt idx="134596">
                  <c:v>-21.9726562</c:v>
                </c:pt>
                <c:pt idx="134597">
                  <c:v>28.5644531</c:v>
                </c:pt>
                <c:pt idx="134598">
                  <c:v>71.4111328</c:v>
                </c:pt>
                <c:pt idx="134599">
                  <c:v>94.7265625</c:v>
                </c:pt>
                <c:pt idx="134600">
                  <c:v>96.3134766</c:v>
                </c:pt>
                <c:pt idx="134601">
                  <c:v>70.1904297</c:v>
                </c:pt>
                <c:pt idx="134602">
                  <c:v>25.1464844</c:v>
                </c:pt>
                <c:pt idx="134603">
                  <c:v>-27.0996094</c:v>
                </c:pt>
                <c:pt idx="134604">
                  <c:v>-78.0029297</c:v>
                </c:pt>
                <c:pt idx="134605">
                  <c:v>-97.5341797</c:v>
                </c:pt>
                <c:pt idx="134606">
                  <c:v>-88.9892578</c:v>
                </c:pt>
                <c:pt idx="134607">
                  <c:v>-67.13867190000001</c:v>
                </c:pt>
                <c:pt idx="134608">
                  <c:v>-23.8037109</c:v>
                </c:pt>
                <c:pt idx="134609">
                  <c:v>20.5078125</c:v>
                </c:pt>
                <c:pt idx="134610">
                  <c:v>66.1621094</c:v>
                </c:pt>
                <c:pt idx="134611">
                  <c:v>91.3085938</c:v>
                </c:pt>
                <c:pt idx="134612">
                  <c:v>92.6513672</c:v>
                </c:pt>
                <c:pt idx="134613">
                  <c:v>66.7724609</c:v>
                </c:pt>
                <c:pt idx="134614">
                  <c:v>30.3955078</c:v>
                </c:pt>
                <c:pt idx="134615">
                  <c:v>-17.8222656</c:v>
                </c:pt>
                <c:pt idx="134616">
                  <c:v>-66.65039059999994</c:v>
                </c:pt>
                <c:pt idx="134617">
                  <c:v>-93.9941406</c:v>
                </c:pt>
                <c:pt idx="134618">
                  <c:v>-98.63281249999996</c:v>
                </c:pt>
                <c:pt idx="134619">
                  <c:v>-76.17187499999996</c:v>
                </c:pt>
                <c:pt idx="134620">
                  <c:v>-35.0341797</c:v>
                </c:pt>
                <c:pt idx="134621">
                  <c:v>15.7470703</c:v>
                </c:pt>
                <c:pt idx="134622">
                  <c:v>59.5703125</c:v>
                </c:pt>
                <c:pt idx="134623">
                  <c:v>91.4306641</c:v>
                </c:pt>
                <c:pt idx="134624">
                  <c:v>95.3369141</c:v>
                </c:pt>
                <c:pt idx="134625">
                  <c:v>75.31738279999998</c:v>
                </c:pt>
                <c:pt idx="134626">
                  <c:v>40.2832031</c:v>
                </c:pt>
                <c:pt idx="134627">
                  <c:v>-12.5732422</c:v>
                </c:pt>
                <c:pt idx="134628">
                  <c:v>-62.9882812</c:v>
                </c:pt>
                <c:pt idx="134629">
                  <c:v>-89.2333984</c:v>
                </c:pt>
                <c:pt idx="134630">
                  <c:v>-93.01757809999998</c:v>
                </c:pt>
                <c:pt idx="134631">
                  <c:v>-74.8291016</c:v>
                </c:pt>
                <c:pt idx="134632">
                  <c:v>-33.5693359</c:v>
                </c:pt>
                <c:pt idx="134633">
                  <c:v>13.1835938</c:v>
                </c:pt>
                <c:pt idx="134634">
                  <c:v>55.0537109</c:v>
                </c:pt>
                <c:pt idx="134635">
                  <c:v>91.6748047</c:v>
                </c:pt>
                <c:pt idx="134636">
                  <c:v>101.318359</c:v>
                </c:pt>
                <c:pt idx="134637">
                  <c:v>84.9609375</c:v>
                </c:pt>
                <c:pt idx="134638">
                  <c:v>41.7480469</c:v>
                </c:pt>
                <c:pt idx="134639">
                  <c:v>-6.835937499999997</c:v>
                </c:pt>
                <c:pt idx="134640">
                  <c:v>-54.93164059999999</c:v>
                </c:pt>
                <c:pt idx="134641">
                  <c:v>-89.5996094</c:v>
                </c:pt>
                <c:pt idx="134642">
                  <c:v>-102.050781</c:v>
                </c:pt>
                <c:pt idx="134643">
                  <c:v>-80.32226559999998</c:v>
                </c:pt>
                <c:pt idx="134644">
                  <c:v>-47.6074219</c:v>
                </c:pt>
                <c:pt idx="134645">
                  <c:v>4.51660156</c:v>
                </c:pt>
                <c:pt idx="134646">
                  <c:v>45.7763672</c:v>
                </c:pt>
                <c:pt idx="134647">
                  <c:v>81.7871094</c:v>
                </c:pt>
                <c:pt idx="134648">
                  <c:v>96.1914062</c:v>
                </c:pt>
                <c:pt idx="134649">
                  <c:v>82.88574219999992</c:v>
                </c:pt>
                <c:pt idx="134650">
                  <c:v>49.9267578</c:v>
                </c:pt>
                <c:pt idx="134651">
                  <c:v>0.732421875</c:v>
                </c:pt>
                <c:pt idx="134652">
                  <c:v>-47.3632812</c:v>
                </c:pt>
                <c:pt idx="134653">
                  <c:v>-84.22851559999998</c:v>
                </c:pt>
                <c:pt idx="134654">
                  <c:v>-93.6279297</c:v>
                </c:pt>
                <c:pt idx="134655">
                  <c:v>-86.18164059999998</c:v>
                </c:pt>
                <c:pt idx="134656">
                  <c:v>-53.1005859</c:v>
                </c:pt>
                <c:pt idx="134657">
                  <c:v>-5.73730469</c:v>
                </c:pt>
                <c:pt idx="134658">
                  <c:v>33.0810547</c:v>
                </c:pt>
                <c:pt idx="134659">
                  <c:v>78.8574219</c:v>
                </c:pt>
                <c:pt idx="134660">
                  <c:v>101.074219</c:v>
                </c:pt>
                <c:pt idx="134661">
                  <c:v>86.5478516</c:v>
                </c:pt>
                <c:pt idx="134662">
                  <c:v>55.1757812</c:v>
                </c:pt>
                <c:pt idx="134663">
                  <c:v>9.88769531</c:v>
                </c:pt>
                <c:pt idx="134664">
                  <c:v>-36.6210938</c:v>
                </c:pt>
                <c:pt idx="134665">
                  <c:v>-77.0263672</c:v>
                </c:pt>
                <c:pt idx="134666">
                  <c:v>-97.65625</c:v>
                </c:pt>
                <c:pt idx="134667">
                  <c:v>-89.84375</c:v>
                </c:pt>
                <c:pt idx="134668">
                  <c:v>-66.0400391</c:v>
                </c:pt>
                <c:pt idx="134669">
                  <c:v>-21.8505859</c:v>
                </c:pt>
                <c:pt idx="134670">
                  <c:v>38.8183594</c:v>
                </c:pt>
                <c:pt idx="134671">
                  <c:v>70.80078119999993</c:v>
                </c:pt>
                <c:pt idx="134672">
                  <c:v>94.7265625</c:v>
                </c:pt>
                <c:pt idx="134673">
                  <c:v>91.4306641</c:v>
                </c:pt>
                <c:pt idx="134674">
                  <c:v>58.7158203</c:v>
                </c:pt>
                <c:pt idx="134675">
                  <c:v>19.4091797</c:v>
                </c:pt>
                <c:pt idx="134676">
                  <c:v>-28.0761719</c:v>
                </c:pt>
                <c:pt idx="134677">
                  <c:v>-71.8994141</c:v>
                </c:pt>
                <c:pt idx="134678">
                  <c:v>-98.63281249999996</c:v>
                </c:pt>
                <c:pt idx="134679">
                  <c:v>-90.6982422</c:v>
                </c:pt>
                <c:pt idx="134680">
                  <c:v>-68.9697266</c:v>
                </c:pt>
                <c:pt idx="134681">
                  <c:v>-23.0712891</c:v>
                </c:pt>
                <c:pt idx="134682">
                  <c:v>32.8369141</c:v>
                </c:pt>
                <c:pt idx="134683">
                  <c:v>69.9462891</c:v>
                </c:pt>
                <c:pt idx="134684">
                  <c:v>94.2382812</c:v>
                </c:pt>
                <c:pt idx="134685">
                  <c:v>89.4775391</c:v>
                </c:pt>
                <c:pt idx="134686">
                  <c:v>66.40625</c:v>
                </c:pt>
                <c:pt idx="134687">
                  <c:v>19.1650391</c:v>
                </c:pt>
                <c:pt idx="134688">
                  <c:v>-28.44238279999998</c:v>
                </c:pt>
                <c:pt idx="134689">
                  <c:v>-65.18554690000001</c:v>
                </c:pt>
                <c:pt idx="134690">
                  <c:v>-96.1914062</c:v>
                </c:pt>
                <c:pt idx="134691">
                  <c:v>-89.2333984</c:v>
                </c:pt>
                <c:pt idx="134692">
                  <c:v>-69.8242188</c:v>
                </c:pt>
                <c:pt idx="134693">
                  <c:v>-27.7099609</c:v>
                </c:pt>
                <c:pt idx="134694">
                  <c:v>25.7568359</c:v>
                </c:pt>
                <c:pt idx="134695">
                  <c:v>66.2841797</c:v>
                </c:pt>
                <c:pt idx="134696">
                  <c:v>95.0927734</c:v>
                </c:pt>
                <c:pt idx="134697">
                  <c:v>99.85351559999998</c:v>
                </c:pt>
                <c:pt idx="134698">
                  <c:v>77.63671879999995</c:v>
                </c:pt>
                <c:pt idx="134699">
                  <c:v>30.8837891</c:v>
                </c:pt>
                <c:pt idx="134700">
                  <c:v>-26.9775391</c:v>
                </c:pt>
                <c:pt idx="134701">
                  <c:v>-72.1435547</c:v>
                </c:pt>
                <c:pt idx="134702">
                  <c:v>-96.4355469</c:v>
                </c:pt>
                <c:pt idx="134703">
                  <c:v>-98.1445312</c:v>
                </c:pt>
                <c:pt idx="134704">
                  <c:v>-70.55664059999998</c:v>
                </c:pt>
                <c:pt idx="134705">
                  <c:v>-27.7099609</c:v>
                </c:pt>
                <c:pt idx="134706">
                  <c:v>17.2119141</c:v>
                </c:pt>
                <c:pt idx="134707">
                  <c:v>65.7958984</c:v>
                </c:pt>
                <c:pt idx="134708">
                  <c:v>90.08789059999998</c:v>
                </c:pt>
                <c:pt idx="134709">
                  <c:v>96.4355469</c:v>
                </c:pt>
                <c:pt idx="134710">
                  <c:v>77.5146484</c:v>
                </c:pt>
                <c:pt idx="134711">
                  <c:v>35.8886719</c:v>
                </c:pt>
                <c:pt idx="134712">
                  <c:v>-10.4980469</c:v>
                </c:pt>
                <c:pt idx="134713">
                  <c:v>-54.1992188</c:v>
                </c:pt>
                <c:pt idx="134714">
                  <c:v>-81.17675779999993</c:v>
                </c:pt>
                <c:pt idx="134715">
                  <c:v>-95.3369141</c:v>
                </c:pt>
                <c:pt idx="134716">
                  <c:v>-80.32226559999998</c:v>
                </c:pt>
                <c:pt idx="134717">
                  <c:v>-43.4570312</c:v>
                </c:pt>
                <c:pt idx="134718">
                  <c:v>11.3525391</c:v>
                </c:pt>
                <c:pt idx="134719">
                  <c:v>59.81445309999999</c:v>
                </c:pt>
                <c:pt idx="134720">
                  <c:v>87.6464844</c:v>
                </c:pt>
                <c:pt idx="134721">
                  <c:v>97.65625</c:v>
                </c:pt>
                <c:pt idx="134722">
                  <c:v>79.4677734</c:v>
                </c:pt>
                <c:pt idx="134723">
                  <c:v>45.7763672</c:v>
                </c:pt>
                <c:pt idx="134724">
                  <c:v>-1.46484375</c:v>
                </c:pt>
                <c:pt idx="134725">
                  <c:v>-53.8330078</c:v>
                </c:pt>
                <c:pt idx="134726">
                  <c:v>-87.7685547</c:v>
                </c:pt>
                <c:pt idx="134727">
                  <c:v>-99.60937499999996</c:v>
                </c:pt>
                <c:pt idx="134728">
                  <c:v>-88.62304690000001</c:v>
                </c:pt>
                <c:pt idx="134729">
                  <c:v>-47.85156249999999</c:v>
                </c:pt>
                <c:pt idx="134730">
                  <c:v>4.76074219</c:v>
                </c:pt>
                <c:pt idx="134731">
                  <c:v>49.3164062</c:v>
                </c:pt>
                <c:pt idx="134732">
                  <c:v>82.3974609</c:v>
                </c:pt>
                <c:pt idx="134733">
                  <c:v>101.074219</c:v>
                </c:pt>
                <c:pt idx="134734">
                  <c:v>88.7451172</c:v>
                </c:pt>
                <c:pt idx="134735">
                  <c:v>52.8564453</c:v>
                </c:pt>
                <c:pt idx="134736">
                  <c:v>-0.732421875</c:v>
                </c:pt>
                <c:pt idx="134737">
                  <c:v>-50.1708984</c:v>
                </c:pt>
                <c:pt idx="134738">
                  <c:v>-87.7685547</c:v>
                </c:pt>
                <c:pt idx="134739">
                  <c:v>-93.1396484</c:v>
                </c:pt>
                <c:pt idx="134740">
                  <c:v>-89.11132809999998</c:v>
                </c:pt>
                <c:pt idx="134741">
                  <c:v>-60.4248047</c:v>
                </c:pt>
                <c:pt idx="134742">
                  <c:v>-8.178710939999998</c:v>
                </c:pt>
                <c:pt idx="134743">
                  <c:v>44.7998047</c:v>
                </c:pt>
                <c:pt idx="134744">
                  <c:v>82.88574219999992</c:v>
                </c:pt>
                <c:pt idx="134745">
                  <c:v>101.806641</c:v>
                </c:pt>
                <c:pt idx="134746">
                  <c:v>89.11132809999998</c:v>
                </c:pt>
                <c:pt idx="134747">
                  <c:v>53.4667969</c:v>
                </c:pt>
                <c:pt idx="134748">
                  <c:v>5.98144531</c:v>
                </c:pt>
                <c:pt idx="134749">
                  <c:v>-36.2548828</c:v>
                </c:pt>
                <c:pt idx="134750">
                  <c:v>-81.17675779999993</c:v>
                </c:pt>
                <c:pt idx="134751">
                  <c:v>-99.85351559999998</c:v>
                </c:pt>
                <c:pt idx="134752">
                  <c:v>-91.4306641</c:v>
                </c:pt>
                <c:pt idx="134753">
                  <c:v>-63.4765625</c:v>
                </c:pt>
                <c:pt idx="134754">
                  <c:v>-15.9912109</c:v>
                </c:pt>
                <c:pt idx="134755">
                  <c:v>33.3251953</c:v>
                </c:pt>
                <c:pt idx="134756">
                  <c:v>76.4160156</c:v>
                </c:pt>
                <c:pt idx="134757">
                  <c:v>101.074219</c:v>
                </c:pt>
                <c:pt idx="134758">
                  <c:v>90.82031249999996</c:v>
                </c:pt>
                <c:pt idx="134759">
                  <c:v>56.640625</c:v>
                </c:pt>
                <c:pt idx="134760">
                  <c:v>24.4140625</c:v>
                </c:pt>
                <c:pt idx="134761">
                  <c:v>-31.8603516</c:v>
                </c:pt>
                <c:pt idx="134762">
                  <c:v>-76.2939453</c:v>
                </c:pt>
                <c:pt idx="134763">
                  <c:v>-92.77343749999996</c:v>
                </c:pt>
                <c:pt idx="134764">
                  <c:v>-91.55273440000001</c:v>
                </c:pt>
                <c:pt idx="134765">
                  <c:v>-68.1152344</c:v>
                </c:pt>
                <c:pt idx="134766">
                  <c:v>-20.8740234</c:v>
                </c:pt>
                <c:pt idx="134767">
                  <c:v>29.6630859</c:v>
                </c:pt>
                <c:pt idx="134768">
                  <c:v>70.55664059999998</c:v>
                </c:pt>
                <c:pt idx="134769">
                  <c:v>95.3369141</c:v>
                </c:pt>
                <c:pt idx="134770">
                  <c:v>96.67968749999996</c:v>
                </c:pt>
                <c:pt idx="134771">
                  <c:v>71.0449219</c:v>
                </c:pt>
                <c:pt idx="134772">
                  <c:v>26.2451172</c:v>
                </c:pt>
                <c:pt idx="134773">
                  <c:v>-25.0244141</c:v>
                </c:pt>
                <c:pt idx="134774">
                  <c:v>-67.9931641</c:v>
                </c:pt>
                <c:pt idx="134775">
                  <c:v>-92.0410156</c:v>
                </c:pt>
                <c:pt idx="134776">
                  <c:v>-99.60937499999996</c:v>
                </c:pt>
                <c:pt idx="134777">
                  <c:v>-76.9042969</c:v>
                </c:pt>
                <c:pt idx="134778">
                  <c:v>-31.3720703</c:v>
                </c:pt>
                <c:pt idx="134779">
                  <c:v>19.1650391</c:v>
                </c:pt>
                <c:pt idx="134780">
                  <c:v>68.1152344</c:v>
                </c:pt>
                <c:pt idx="134781">
                  <c:v>95.4589844</c:v>
                </c:pt>
                <c:pt idx="134782">
                  <c:v>98.38867190000001</c:v>
                </c:pt>
                <c:pt idx="134783">
                  <c:v>77.27050779999998</c:v>
                </c:pt>
                <c:pt idx="134784">
                  <c:v>35.7666016</c:v>
                </c:pt>
                <c:pt idx="134785">
                  <c:v>-11.5966797</c:v>
                </c:pt>
                <c:pt idx="134786">
                  <c:v>-54.5654297</c:v>
                </c:pt>
                <c:pt idx="134787">
                  <c:v>-92.1630859</c:v>
                </c:pt>
                <c:pt idx="134788">
                  <c:v>-96.92382809999998</c:v>
                </c:pt>
                <c:pt idx="134789">
                  <c:v>-82.6416016</c:v>
                </c:pt>
                <c:pt idx="134790">
                  <c:v>-42.1142578</c:v>
                </c:pt>
                <c:pt idx="134791">
                  <c:v>8.544921879999997</c:v>
                </c:pt>
                <c:pt idx="134792">
                  <c:v>52.8564453</c:v>
                </c:pt>
                <c:pt idx="134793">
                  <c:v>85.4492188</c:v>
                </c:pt>
                <c:pt idx="134794">
                  <c:v>99.60937499999996</c:v>
                </c:pt>
                <c:pt idx="134795">
                  <c:v>84.22851559999998</c:v>
                </c:pt>
                <c:pt idx="134796">
                  <c:v>45.4101562</c:v>
                </c:pt>
                <c:pt idx="134797">
                  <c:v>-5.37109375</c:v>
                </c:pt>
                <c:pt idx="134798">
                  <c:v>-60.3027344</c:v>
                </c:pt>
                <c:pt idx="134799">
                  <c:v>-90.82031249999996</c:v>
                </c:pt>
                <c:pt idx="134800">
                  <c:v>-98.5107422</c:v>
                </c:pt>
                <c:pt idx="134801">
                  <c:v>-86.5478516</c:v>
                </c:pt>
                <c:pt idx="134802">
                  <c:v>-46.0205078</c:v>
                </c:pt>
                <c:pt idx="134803">
                  <c:v>3.05175781</c:v>
                </c:pt>
                <c:pt idx="134804">
                  <c:v>44.55566409999999</c:v>
                </c:pt>
                <c:pt idx="134805">
                  <c:v>81.5429688</c:v>
                </c:pt>
                <c:pt idx="134806">
                  <c:v>100.097656</c:v>
                </c:pt>
                <c:pt idx="134807">
                  <c:v>82.88574219999992</c:v>
                </c:pt>
                <c:pt idx="134808">
                  <c:v>46.3867188</c:v>
                </c:pt>
                <c:pt idx="134809">
                  <c:v>-0.48828125</c:v>
                </c:pt>
                <c:pt idx="134810">
                  <c:v>-44.7998047</c:v>
                </c:pt>
                <c:pt idx="134811">
                  <c:v>-84.3505859</c:v>
                </c:pt>
                <c:pt idx="134812">
                  <c:v>-101.44043</c:v>
                </c:pt>
                <c:pt idx="134813">
                  <c:v>-88.37890619999993</c:v>
                </c:pt>
                <c:pt idx="134814">
                  <c:v>-52.8564453</c:v>
                </c:pt>
                <c:pt idx="134815">
                  <c:v>-11.3525391</c:v>
                </c:pt>
                <c:pt idx="134816">
                  <c:v>46.7529297</c:v>
                </c:pt>
                <c:pt idx="134817">
                  <c:v>83.984375</c:v>
                </c:pt>
                <c:pt idx="134818">
                  <c:v>98.5107422</c:v>
                </c:pt>
                <c:pt idx="134819">
                  <c:v>89.5996094</c:v>
                </c:pt>
                <c:pt idx="134820">
                  <c:v>55.7861328</c:v>
                </c:pt>
                <c:pt idx="134821">
                  <c:v>6.225585939999994</c:v>
                </c:pt>
                <c:pt idx="134822">
                  <c:v>-34.6679688</c:v>
                </c:pt>
                <c:pt idx="134823">
                  <c:v>-74.3408203</c:v>
                </c:pt>
                <c:pt idx="134824">
                  <c:v>-97.5341797</c:v>
                </c:pt>
                <c:pt idx="134825">
                  <c:v>-88.7451172</c:v>
                </c:pt>
                <c:pt idx="134826">
                  <c:v>-57.7392578</c:v>
                </c:pt>
                <c:pt idx="134827">
                  <c:v>-13.1835938</c:v>
                </c:pt>
                <c:pt idx="134828">
                  <c:v>35.0341797</c:v>
                </c:pt>
                <c:pt idx="134829">
                  <c:v>79.1015625</c:v>
                </c:pt>
                <c:pt idx="134830">
                  <c:v>104.370117</c:v>
                </c:pt>
                <c:pt idx="134831">
                  <c:v>88.37890619999993</c:v>
                </c:pt>
                <c:pt idx="134832">
                  <c:v>61.15722659999999</c:v>
                </c:pt>
                <c:pt idx="134833">
                  <c:v>15.9912109</c:v>
                </c:pt>
                <c:pt idx="134834">
                  <c:v>-37.9638672</c:v>
                </c:pt>
                <c:pt idx="134835">
                  <c:v>-72.265625</c:v>
                </c:pt>
                <c:pt idx="134836">
                  <c:v>-91.1865234</c:v>
                </c:pt>
                <c:pt idx="134837">
                  <c:v>-86.5478516</c:v>
                </c:pt>
                <c:pt idx="134838">
                  <c:v>-62.2558594</c:v>
                </c:pt>
                <c:pt idx="134839">
                  <c:v>-17.9443359</c:v>
                </c:pt>
                <c:pt idx="134840">
                  <c:v>33.203125</c:v>
                </c:pt>
                <c:pt idx="134841">
                  <c:v>73.2421875</c:v>
                </c:pt>
                <c:pt idx="134842">
                  <c:v>96.4355469</c:v>
                </c:pt>
                <c:pt idx="134843">
                  <c:v>96.1914062</c:v>
                </c:pt>
                <c:pt idx="134844">
                  <c:v>67.62695309999998</c:v>
                </c:pt>
                <c:pt idx="134845">
                  <c:v>23.6816406</c:v>
                </c:pt>
                <c:pt idx="134846">
                  <c:v>-29.7851562</c:v>
                </c:pt>
                <c:pt idx="134847">
                  <c:v>-71.4111328</c:v>
                </c:pt>
                <c:pt idx="134848">
                  <c:v>-95.0927734</c:v>
                </c:pt>
                <c:pt idx="134849">
                  <c:v>-100.830078</c:v>
                </c:pt>
                <c:pt idx="134850">
                  <c:v>-74.7070312</c:v>
                </c:pt>
                <c:pt idx="134851">
                  <c:v>-25.0244141</c:v>
                </c:pt>
                <c:pt idx="134852">
                  <c:v>24.5361328</c:v>
                </c:pt>
                <c:pt idx="134853">
                  <c:v>66.52832029999998</c:v>
                </c:pt>
                <c:pt idx="134854">
                  <c:v>101.806641</c:v>
                </c:pt>
                <c:pt idx="134855">
                  <c:v>98.2666016</c:v>
                </c:pt>
                <c:pt idx="134856">
                  <c:v>78.9794922</c:v>
                </c:pt>
                <c:pt idx="134857">
                  <c:v>36.2548828</c:v>
                </c:pt>
                <c:pt idx="134858">
                  <c:v>-18.3105469</c:v>
                </c:pt>
                <c:pt idx="134859">
                  <c:v>-70.0683594</c:v>
                </c:pt>
                <c:pt idx="134860">
                  <c:v>-95.82519529999998</c:v>
                </c:pt>
                <c:pt idx="134861">
                  <c:v>-95.5810547</c:v>
                </c:pt>
                <c:pt idx="134862">
                  <c:v>-68.35937499999996</c:v>
                </c:pt>
                <c:pt idx="134863">
                  <c:v>-31.6162109</c:v>
                </c:pt>
                <c:pt idx="134864">
                  <c:v>16.6015625</c:v>
                </c:pt>
                <c:pt idx="134865">
                  <c:v>64.8193359</c:v>
                </c:pt>
                <c:pt idx="134866">
                  <c:v>93.87207029999993</c:v>
                </c:pt>
                <c:pt idx="134867">
                  <c:v>94.2382812</c:v>
                </c:pt>
                <c:pt idx="134868">
                  <c:v>83.8623047</c:v>
                </c:pt>
                <c:pt idx="134869">
                  <c:v>40.2832031</c:v>
                </c:pt>
                <c:pt idx="134870">
                  <c:v>-8.30078125</c:v>
                </c:pt>
                <c:pt idx="134871">
                  <c:v>-59.4482422</c:v>
                </c:pt>
                <c:pt idx="134872">
                  <c:v>-89.84375</c:v>
                </c:pt>
                <c:pt idx="134873">
                  <c:v>-92.6513672</c:v>
                </c:pt>
                <c:pt idx="134874">
                  <c:v>-79.34570309999998</c:v>
                </c:pt>
                <c:pt idx="134875">
                  <c:v>-42.4804688</c:v>
                </c:pt>
                <c:pt idx="134876">
                  <c:v>11.1083984</c:v>
                </c:pt>
                <c:pt idx="134877">
                  <c:v>54.1992188</c:v>
                </c:pt>
                <c:pt idx="134878">
                  <c:v>92.5292969</c:v>
                </c:pt>
                <c:pt idx="134879">
                  <c:v>101.928711</c:v>
                </c:pt>
                <c:pt idx="134880">
                  <c:v>82.88574219999992</c:v>
                </c:pt>
                <c:pt idx="134881">
                  <c:v>43.5791016</c:v>
                </c:pt>
                <c:pt idx="134882">
                  <c:v>-7.08007812</c:v>
                </c:pt>
                <c:pt idx="134883">
                  <c:v>-50.0488281</c:v>
                </c:pt>
                <c:pt idx="134884">
                  <c:v>-82.27539059999994</c:v>
                </c:pt>
                <c:pt idx="134885">
                  <c:v>-93.75</c:v>
                </c:pt>
                <c:pt idx="134886">
                  <c:v>-88.2568359</c:v>
                </c:pt>
                <c:pt idx="134887">
                  <c:v>-47.4853516</c:v>
                </c:pt>
                <c:pt idx="134888">
                  <c:v>5.98144531</c:v>
                </c:pt>
                <c:pt idx="134889">
                  <c:v>52.4902344</c:v>
                </c:pt>
                <c:pt idx="134890">
                  <c:v>84.4726562</c:v>
                </c:pt>
                <c:pt idx="134891">
                  <c:v>98.63281249999996</c:v>
                </c:pt>
                <c:pt idx="134892">
                  <c:v>83.8623047</c:v>
                </c:pt>
                <c:pt idx="134893">
                  <c:v>45.6542969</c:v>
                </c:pt>
                <c:pt idx="134894">
                  <c:v>-3.54003906</c:v>
                </c:pt>
                <c:pt idx="134895">
                  <c:v>-52.6123047</c:v>
                </c:pt>
                <c:pt idx="134896">
                  <c:v>-81.29882809999998</c:v>
                </c:pt>
                <c:pt idx="134897">
                  <c:v>-97.5341797</c:v>
                </c:pt>
                <c:pt idx="134898">
                  <c:v>-88.2568359</c:v>
                </c:pt>
                <c:pt idx="134899">
                  <c:v>-53.9550781</c:v>
                </c:pt>
                <c:pt idx="134900">
                  <c:v>-5.49316406</c:v>
                </c:pt>
                <c:pt idx="134901">
                  <c:v>46.3867188</c:v>
                </c:pt>
                <c:pt idx="134902">
                  <c:v>80.4443359</c:v>
                </c:pt>
                <c:pt idx="134903">
                  <c:v>95.0927734</c:v>
                </c:pt>
                <c:pt idx="134904">
                  <c:v>85.08300779999998</c:v>
                </c:pt>
                <c:pt idx="134905">
                  <c:v>58.3496094</c:v>
                </c:pt>
                <c:pt idx="134906">
                  <c:v>9.88769531</c:v>
                </c:pt>
                <c:pt idx="134907">
                  <c:v>-35.8886719</c:v>
                </c:pt>
                <c:pt idx="134908">
                  <c:v>-73.1201172</c:v>
                </c:pt>
                <c:pt idx="134909">
                  <c:v>-101.68457</c:v>
                </c:pt>
                <c:pt idx="134910">
                  <c:v>-94.3603516</c:v>
                </c:pt>
                <c:pt idx="134911">
                  <c:v>-62.7441406</c:v>
                </c:pt>
                <c:pt idx="134912">
                  <c:v>-20.1416016</c:v>
                </c:pt>
                <c:pt idx="134913">
                  <c:v>33.81347659999999</c:v>
                </c:pt>
                <c:pt idx="134914">
                  <c:v>78.8574219</c:v>
                </c:pt>
                <c:pt idx="134915">
                  <c:v>97.0458984</c:v>
                </c:pt>
                <c:pt idx="134916">
                  <c:v>98.87695309999998</c:v>
                </c:pt>
                <c:pt idx="134917">
                  <c:v>61.4013672</c:v>
                </c:pt>
                <c:pt idx="134918">
                  <c:v>18.5546875</c:v>
                </c:pt>
                <c:pt idx="134919">
                  <c:v>-37.7197266</c:v>
                </c:pt>
                <c:pt idx="134920">
                  <c:v>-73.9746094</c:v>
                </c:pt>
                <c:pt idx="134921">
                  <c:v>-89.4775391</c:v>
                </c:pt>
                <c:pt idx="134922">
                  <c:v>-87.890625</c:v>
                </c:pt>
                <c:pt idx="134923">
                  <c:v>-62.2558594</c:v>
                </c:pt>
                <c:pt idx="134924">
                  <c:v>-17.3339844</c:v>
                </c:pt>
                <c:pt idx="134925">
                  <c:v>28.6865234</c:v>
                </c:pt>
                <c:pt idx="134926">
                  <c:v>71.7773438</c:v>
                </c:pt>
                <c:pt idx="134927">
                  <c:v>97.77832029999998</c:v>
                </c:pt>
                <c:pt idx="134928">
                  <c:v>100.097656</c:v>
                </c:pt>
                <c:pt idx="134929">
                  <c:v>72.3876953</c:v>
                </c:pt>
                <c:pt idx="134930">
                  <c:v>25.0244141</c:v>
                </c:pt>
                <c:pt idx="134931">
                  <c:v>-20.38574219999997</c:v>
                </c:pt>
                <c:pt idx="134932">
                  <c:v>-68.60351559999998</c:v>
                </c:pt>
                <c:pt idx="134933">
                  <c:v>-96.67968749999996</c:v>
                </c:pt>
                <c:pt idx="134934">
                  <c:v>-93.75</c:v>
                </c:pt>
                <c:pt idx="134935">
                  <c:v>-71.4111328</c:v>
                </c:pt>
                <c:pt idx="134936">
                  <c:v>-30.7617188</c:v>
                </c:pt>
                <c:pt idx="134937">
                  <c:v>13.3056641</c:v>
                </c:pt>
                <c:pt idx="134938">
                  <c:v>63.8427734</c:v>
                </c:pt>
                <c:pt idx="134939">
                  <c:v>89.84375</c:v>
                </c:pt>
                <c:pt idx="134940">
                  <c:v>94.2382812</c:v>
                </c:pt>
                <c:pt idx="134941">
                  <c:v>83.8623047</c:v>
                </c:pt>
                <c:pt idx="134942">
                  <c:v>35.4003906</c:v>
                </c:pt>
                <c:pt idx="134943">
                  <c:v>-18.7988281</c:v>
                </c:pt>
                <c:pt idx="134944">
                  <c:v>-58.9599609</c:v>
                </c:pt>
                <c:pt idx="134945">
                  <c:v>-90.4541016</c:v>
                </c:pt>
                <c:pt idx="134946">
                  <c:v>-93.9941406</c:v>
                </c:pt>
                <c:pt idx="134947">
                  <c:v>-70.55664059999998</c:v>
                </c:pt>
                <c:pt idx="134948">
                  <c:v>-35.4003906</c:v>
                </c:pt>
                <c:pt idx="134949">
                  <c:v>7.44628906</c:v>
                </c:pt>
                <c:pt idx="134950">
                  <c:v>58.2275391</c:v>
                </c:pt>
                <c:pt idx="134951">
                  <c:v>94.97070309999998</c:v>
                </c:pt>
                <c:pt idx="134952">
                  <c:v>104.736328</c:v>
                </c:pt>
                <c:pt idx="134953">
                  <c:v>82.5195312</c:v>
                </c:pt>
                <c:pt idx="134954">
                  <c:v>34.9121094</c:v>
                </c:pt>
                <c:pt idx="134955">
                  <c:v>-10.4980469</c:v>
                </c:pt>
                <c:pt idx="134956">
                  <c:v>-56.3964844</c:v>
                </c:pt>
                <c:pt idx="134957">
                  <c:v>-89.9658203</c:v>
                </c:pt>
                <c:pt idx="134958">
                  <c:v>-88.5009766</c:v>
                </c:pt>
                <c:pt idx="134959">
                  <c:v>-79.5898438</c:v>
                </c:pt>
                <c:pt idx="134960">
                  <c:v>-46.1425781</c:v>
                </c:pt>
                <c:pt idx="134961">
                  <c:v>7.69042969</c:v>
                </c:pt>
                <c:pt idx="134962">
                  <c:v>56.640625</c:v>
                </c:pt>
                <c:pt idx="134963">
                  <c:v>80.32226559999998</c:v>
                </c:pt>
                <c:pt idx="134964">
                  <c:v>87.7685547</c:v>
                </c:pt>
                <c:pt idx="134965">
                  <c:v>73.60839839999993</c:v>
                </c:pt>
                <c:pt idx="134966">
                  <c:v>39.4287109</c:v>
                </c:pt>
                <c:pt idx="134967">
                  <c:v>-5.004882809999995</c:v>
                </c:pt>
                <c:pt idx="134968">
                  <c:v>-54.1992188</c:v>
                </c:pt>
                <c:pt idx="134969">
                  <c:v>-87.2802734</c:v>
                </c:pt>
                <c:pt idx="134970">
                  <c:v>-100.097656</c:v>
                </c:pt>
                <c:pt idx="134971">
                  <c:v>-83.8623047</c:v>
                </c:pt>
                <c:pt idx="134972">
                  <c:v>-49.9267578</c:v>
                </c:pt>
                <c:pt idx="134973">
                  <c:v>-2.07519531</c:v>
                </c:pt>
                <c:pt idx="134974">
                  <c:v>48.4619141</c:v>
                </c:pt>
                <c:pt idx="134975">
                  <c:v>83.4960938</c:v>
                </c:pt>
                <c:pt idx="134976">
                  <c:v>97.90039059999998</c:v>
                </c:pt>
                <c:pt idx="134977">
                  <c:v>85.20507809999994</c:v>
                </c:pt>
                <c:pt idx="134978">
                  <c:v>54.6875</c:v>
                </c:pt>
                <c:pt idx="134979">
                  <c:v>7.324218749999996</c:v>
                </c:pt>
                <c:pt idx="134980">
                  <c:v>-47.3632812</c:v>
                </c:pt>
                <c:pt idx="134981">
                  <c:v>-78.12499999999998</c:v>
                </c:pt>
                <c:pt idx="134982">
                  <c:v>-101.44043</c:v>
                </c:pt>
                <c:pt idx="134983">
                  <c:v>-93.5058594</c:v>
                </c:pt>
                <c:pt idx="134984">
                  <c:v>-58.3496094</c:v>
                </c:pt>
                <c:pt idx="134985">
                  <c:v>-11.3525391</c:v>
                </c:pt>
                <c:pt idx="134986">
                  <c:v>41.9921875</c:v>
                </c:pt>
                <c:pt idx="134987">
                  <c:v>80.8105469</c:v>
                </c:pt>
                <c:pt idx="134988">
                  <c:v>98.75488279999998</c:v>
                </c:pt>
                <c:pt idx="134989">
                  <c:v>90.6982422</c:v>
                </c:pt>
                <c:pt idx="134990">
                  <c:v>57.0068359</c:v>
                </c:pt>
                <c:pt idx="134991">
                  <c:v>10.7421875</c:v>
                </c:pt>
                <c:pt idx="134992">
                  <c:v>-43.2128906</c:v>
                </c:pt>
                <c:pt idx="134993">
                  <c:v>-80.2001953</c:v>
                </c:pt>
                <c:pt idx="134994">
                  <c:v>-97.2900391</c:v>
                </c:pt>
                <c:pt idx="134995">
                  <c:v>-92.2851562</c:v>
                </c:pt>
                <c:pt idx="134996">
                  <c:v>-68.1152344</c:v>
                </c:pt>
                <c:pt idx="134997">
                  <c:v>-16.4794922</c:v>
                </c:pt>
                <c:pt idx="134998">
                  <c:v>34.9121094</c:v>
                </c:pt>
                <c:pt idx="134999">
                  <c:v>73.9746094</c:v>
                </c:pt>
                <c:pt idx="135000">
                  <c:v>91.6748047</c:v>
                </c:pt>
                <c:pt idx="135001">
                  <c:v>91.3085938</c:v>
                </c:pt>
                <c:pt idx="135002">
                  <c:v>60.4248047</c:v>
                </c:pt>
                <c:pt idx="135003">
                  <c:v>12.3291016</c:v>
                </c:pt>
                <c:pt idx="135004">
                  <c:v>-34.4238281</c:v>
                </c:pt>
                <c:pt idx="135005">
                  <c:v>-71.2890625</c:v>
                </c:pt>
                <c:pt idx="135006">
                  <c:v>-92.4072266</c:v>
                </c:pt>
                <c:pt idx="135007">
                  <c:v>-87.15820309999998</c:v>
                </c:pt>
                <c:pt idx="135008">
                  <c:v>-70.3125</c:v>
                </c:pt>
                <c:pt idx="135009">
                  <c:v>-24.7802734</c:v>
                </c:pt>
                <c:pt idx="135010">
                  <c:v>25.2685547</c:v>
                </c:pt>
                <c:pt idx="135011">
                  <c:v>66.52832029999998</c:v>
                </c:pt>
                <c:pt idx="135012">
                  <c:v>93.75</c:v>
                </c:pt>
                <c:pt idx="135013">
                  <c:v>93.9941406</c:v>
                </c:pt>
                <c:pt idx="135014">
                  <c:v>73.3642578</c:v>
                </c:pt>
                <c:pt idx="135015">
                  <c:v>30.7617188</c:v>
                </c:pt>
                <c:pt idx="135016">
                  <c:v>-20.8740234</c:v>
                </c:pt>
                <c:pt idx="135017">
                  <c:v>-57.8613281</c:v>
                </c:pt>
                <c:pt idx="135018">
                  <c:v>-87.4023438</c:v>
                </c:pt>
                <c:pt idx="135019">
                  <c:v>-95.3369141</c:v>
                </c:pt>
                <c:pt idx="135020">
                  <c:v>-70.1904297</c:v>
                </c:pt>
                <c:pt idx="135021">
                  <c:v>-28.5644531</c:v>
                </c:pt>
                <c:pt idx="135022">
                  <c:v>21.1181641</c:v>
                </c:pt>
                <c:pt idx="135023">
                  <c:v>62.5</c:v>
                </c:pt>
                <c:pt idx="135024">
                  <c:v>93.1396484</c:v>
                </c:pt>
                <c:pt idx="135025">
                  <c:v>94.84863279999998</c:v>
                </c:pt>
                <c:pt idx="135026">
                  <c:v>75.9277344</c:v>
                </c:pt>
                <c:pt idx="135027">
                  <c:v>25.8789062</c:v>
                </c:pt>
                <c:pt idx="135028">
                  <c:v>-20.2636719</c:v>
                </c:pt>
                <c:pt idx="135029">
                  <c:v>-55.7861328</c:v>
                </c:pt>
                <c:pt idx="135030">
                  <c:v>-86.42578119999993</c:v>
                </c:pt>
                <c:pt idx="135031">
                  <c:v>-102.416992</c:v>
                </c:pt>
                <c:pt idx="135032">
                  <c:v>-80.8105469</c:v>
                </c:pt>
                <c:pt idx="135033">
                  <c:v>-40.0390625</c:v>
                </c:pt>
                <c:pt idx="135034">
                  <c:v>10.4980469</c:v>
                </c:pt>
                <c:pt idx="135035">
                  <c:v>51.39160159999999</c:v>
                </c:pt>
                <c:pt idx="135036">
                  <c:v>88.7451172</c:v>
                </c:pt>
                <c:pt idx="135037">
                  <c:v>94.3603516</c:v>
                </c:pt>
                <c:pt idx="135038">
                  <c:v>86.3037109</c:v>
                </c:pt>
                <c:pt idx="135039">
                  <c:v>43.9453125</c:v>
                </c:pt>
                <c:pt idx="135040">
                  <c:v>-6.95800781</c:v>
                </c:pt>
                <c:pt idx="135041">
                  <c:v>-42.96875</c:v>
                </c:pt>
                <c:pt idx="135042">
                  <c:v>-83.12988279999993</c:v>
                </c:pt>
                <c:pt idx="135043">
                  <c:v>-91.0644531</c:v>
                </c:pt>
                <c:pt idx="135044">
                  <c:v>-81.17675779999993</c:v>
                </c:pt>
                <c:pt idx="135045">
                  <c:v>-50.4150391</c:v>
                </c:pt>
                <c:pt idx="135046">
                  <c:v>-3.90625</c:v>
                </c:pt>
                <c:pt idx="135047">
                  <c:v>50.0488281</c:v>
                </c:pt>
                <c:pt idx="135048">
                  <c:v>87.03613279999998</c:v>
                </c:pt>
                <c:pt idx="135049">
                  <c:v>105.34668</c:v>
                </c:pt>
                <c:pt idx="135050">
                  <c:v>86.9140625</c:v>
                </c:pt>
                <c:pt idx="135051">
                  <c:v>49.4384766</c:v>
                </c:pt>
                <c:pt idx="135052">
                  <c:v>0.9765625</c:v>
                </c:pt>
                <c:pt idx="135053">
                  <c:v>-41.2597656</c:v>
                </c:pt>
                <c:pt idx="135054">
                  <c:v>-85.9375</c:v>
                </c:pt>
                <c:pt idx="135055">
                  <c:v>-101.5625</c:v>
                </c:pt>
                <c:pt idx="135056">
                  <c:v>-88.0126953</c:v>
                </c:pt>
                <c:pt idx="135057">
                  <c:v>-56.1523438</c:v>
                </c:pt>
                <c:pt idx="135058">
                  <c:v>-3.41796875</c:v>
                </c:pt>
                <c:pt idx="135059">
                  <c:v>47.2412109</c:v>
                </c:pt>
                <c:pt idx="135060">
                  <c:v>88.7451172</c:v>
                </c:pt>
                <c:pt idx="135061">
                  <c:v>95.5810547</c:v>
                </c:pt>
                <c:pt idx="135062">
                  <c:v>91.6748047</c:v>
                </c:pt>
                <c:pt idx="135063">
                  <c:v>58.3496094</c:v>
                </c:pt>
                <c:pt idx="135064">
                  <c:v>13.1835938</c:v>
                </c:pt>
                <c:pt idx="135065">
                  <c:v>-37.8417969</c:v>
                </c:pt>
                <c:pt idx="135066">
                  <c:v>-81.0546875</c:v>
                </c:pt>
                <c:pt idx="135067">
                  <c:v>-97.2900391</c:v>
                </c:pt>
                <c:pt idx="135068">
                  <c:v>-90.57617190000001</c:v>
                </c:pt>
                <c:pt idx="135069">
                  <c:v>-57.3730469</c:v>
                </c:pt>
                <c:pt idx="135070">
                  <c:v>-8.30078125</c:v>
                </c:pt>
                <c:pt idx="135071">
                  <c:v>41.1376953</c:v>
                </c:pt>
                <c:pt idx="135072">
                  <c:v>72.87597659999993</c:v>
                </c:pt>
                <c:pt idx="135073">
                  <c:v>94.4824219</c:v>
                </c:pt>
                <c:pt idx="135074">
                  <c:v>101.074219</c:v>
                </c:pt>
                <c:pt idx="135075">
                  <c:v>67.8710938</c:v>
                </c:pt>
                <c:pt idx="135076">
                  <c:v>17.7001953</c:v>
                </c:pt>
                <c:pt idx="135077">
                  <c:v>-23.3154297</c:v>
                </c:pt>
                <c:pt idx="135078">
                  <c:v>-69.2138672</c:v>
                </c:pt>
                <c:pt idx="135079">
                  <c:v>-95.0927734</c:v>
                </c:pt>
                <c:pt idx="135080">
                  <c:v>-94.97070309999998</c:v>
                </c:pt>
                <c:pt idx="135081">
                  <c:v>-61.4013672</c:v>
                </c:pt>
                <c:pt idx="135082">
                  <c:v>-22.8271484</c:v>
                </c:pt>
                <c:pt idx="135083">
                  <c:v>24.0478516</c:v>
                </c:pt>
                <c:pt idx="135084">
                  <c:v>67.9931641</c:v>
                </c:pt>
                <c:pt idx="135085">
                  <c:v>97.65625</c:v>
                </c:pt>
                <c:pt idx="135086">
                  <c:v>97.65625</c:v>
                </c:pt>
                <c:pt idx="135087">
                  <c:v>71.6552734</c:v>
                </c:pt>
                <c:pt idx="135088">
                  <c:v>27.34375</c:v>
                </c:pt>
                <c:pt idx="135089">
                  <c:v>-26.9775391</c:v>
                </c:pt>
                <c:pt idx="135090">
                  <c:v>-65.3076172</c:v>
                </c:pt>
                <c:pt idx="135091">
                  <c:v>-91.9189453</c:v>
                </c:pt>
                <c:pt idx="135092">
                  <c:v>-99.85351559999998</c:v>
                </c:pt>
                <c:pt idx="135093">
                  <c:v>-74.3408203</c:v>
                </c:pt>
                <c:pt idx="135094">
                  <c:v>-29.4189453</c:v>
                </c:pt>
                <c:pt idx="135095">
                  <c:v>23.1933594</c:v>
                </c:pt>
                <c:pt idx="135096">
                  <c:v>63.9648438</c:v>
                </c:pt>
                <c:pt idx="135097">
                  <c:v>92.4072266</c:v>
                </c:pt>
                <c:pt idx="135098">
                  <c:v>101.806641</c:v>
                </c:pt>
                <c:pt idx="135099">
                  <c:v>78.8574219</c:v>
                </c:pt>
                <c:pt idx="135100">
                  <c:v>30.6396484</c:v>
                </c:pt>
                <c:pt idx="135101">
                  <c:v>-20.0195312</c:v>
                </c:pt>
                <c:pt idx="135102">
                  <c:v>-56.3964844</c:v>
                </c:pt>
                <c:pt idx="135103">
                  <c:v>-93.6279297</c:v>
                </c:pt>
                <c:pt idx="135104">
                  <c:v>-101.44043</c:v>
                </c:pt>
                <c:pt idx="135105">
                  <c:v>-78.2470703</c:v>
                </c:pt>
                <c:pt idx="135106">
                  <c:v>-33.3251953</c:v>
                </c:pt>
                <c:pt idx="135107">
                  <c:v>13.671875</c:v>
                </c:pt>
                <c:pt idx="135108">
                  <c:v>64.9414062</c:v>
                </c:pt>
                <c:pt idx="135109">
                  <c:v>90.4541016</c:v>
                </c:pt>
                <c:pt idx="135110">
                  <c:v>94.2382812</c:v>
                </c:pt>
                <c:pt idx="135111">
                  <c:v>75.0732422</c:v>
                </c:pt>
                <c:pt idx="135112">
                  <c:v>35.7666016</c:v>
                </c:pt>
                <c:pt idx="135113">
                  <c:v>-11.4746094</c:v>
                </c:pt>
                <c:pt idx="135114">
                  <c:v>-51.8798828</c:v>
                </c:pt>
                <c:pt idx="135115">
                  <c:v>-80.9326172</c:v>
                </c:pt>
                <c:pt idx="135116">
                  <c:v>-101.074219</c:v>
                </c:pt>
                <c:pt idx="135117">
                  <c:v>-83.984375</c:v>
                </c:pt>
                <c:pt idx="135118">
                  <c:v>-46.0205078</c:v>
                </c:pt>
                <c:pt idx="135119">
                  <c:v>-1.58691406</c:v>
                </c:pt>
                <c:pt idx="135120">
                  <c:v>48.7060547</c:v>
                </c:pt>
                <c:pt idx="135121">
                  <c:v>84.22851559999998</c:v>
                </c:pt>
                <c:pt idx="135122">
                  <c:v>101.318359</c:v>
                </c:pt>
                <c:pt idx="135123">
                  <c:v>84.4726562</c:v>
                </c:pt>
                <c:pt idx="135124">
                  <c:v>43.7011719</c:v>
                </c:pt>
                <c:pt idx="135125">
                  <c:v>0.244140625</c:v>
                </c:pt>
                <c:pt idx="135126">
                  <c:v>-45.6542969</c:v>
                </c:pt>
                <c:pt idx="135127">
                  <c:v>-85.9375</c:v>
                </c:pt>
                <c:pt idx="135128">
                  <c:v>-102.172852</c:v>
                </c:pt>
                <c:pt idx="135129">
                  <c:v>-89.11132809999998</c:v>
                </c:pt>
                <c:pt idx="135130">
                  <c:v>-56.0302734</c:v>
                </c:pt>
                <c:pt idx="135131">
                  <c:v>-6.95800781</c:v>
                </c:pt>
                <c:pt idx="135132">
                  <c:v>41.5039062</c:v>
                </c:pt>
                <c:pt idx="135133">
                  <c:v>80.4443359</c:v>
                </c:pt>
                <c:pt idx="135134">
                  <c:v>91.6748047</c:v>
                </c:pt>
                <c:pt idx="135135">
                  <c:v>87.6464844</c:v>
                </c:pt>
                <c:pt idx="135136">
                  <c:v>59.5703125</c:v>
                </c:pt>
                <c:pt idx="135137">
                  <c:v>11.3525391</c:v>
                </c:pt>
                <c:pt idx="135138">
                  <c:v>-31.7382812</c:v>
                </c:pt>
                <c:pt idx="135139">
                  <c:v>-79.22363279999998</c:v>
                </c:pt>
                <c:pt idx="135140">
                  <c:v>-99.1210938</c:v>
                </c:pt>
                <c:pt idx="135141">
                  <c:v>-84.22851559999998</c:v>
                </c:pt>
                <c:pt idx="135142">
                  <c:v>-54.4433594</c:v>
                </c:pt>
                <c:pt idx="135143">
                  <c:v>-10.1318359</c:v>
                </c:pt>
                <c:pt idx="135144">
                  <c:v>43.5791016</c:v>
                </c:pt>
                <c:pt idx="135145">
                  <c:v>77.5146484</c:v>
                </c:pt>
                <c:pt idx="135146">
                  <c:v>102.783203</c:v>
                </c:pt>
                <c:pt idx="135147">
                  <c:v>87.7685547</c:v>
                </c:pt>
                <c:pt idx="135148">
                  <c:v>53.34472659999999</c:v>
                </c:pt>
                <c:pt idx="135149">
                  <c:v>17.4560547</c:v>
                </c:pt>
                <c:pt idx="135150">
                  <c:v>-32.7148438</c:v>
                </c:pt>
                <c:pt idx="135151">
                  <c:v>-73.85253909999996</c:v>
                </c:pt>
                <c:pt idx="135152">
                  <c:v>-96.3134766</c:v>
                </c:pt>
                <c:pt idx="135153">
                  <c:v>-95.0927734</c:v>
                </c:pt>
                <c:pt idx="135154">
                  <c:v>-62.3779297</c:v>
                </c:pt>
                <c:pt idx="135155">
                  <c:v>-20.38574219999997</c:v>
                </c:pt>
                <c:pt idx="135156">
                  <c:v>28.5644531</c:v>
                </c:pt>
                <c:pt idx="135157">
                  <c:v>79.8339844</c:v>
                </c:pt>
                <c:pt idx="135158">
                  <c:v>98.1445312</c:v>
                </c:pt>
                <c:pt idx="135159">
                  <c:v>94.2382812</c:v>
                </c:pt>
                <c:pt idx="135160">
                  <c:v>71.1669922</c:v>
                </c:pt>
                <c:pt idx="135161">
                  <c:v>17.7001953</c:v>
                </c:pt>
                <c:pt idx="135162">
                  <c:v>-25.8789062</c:v>
                </c:pt>
                <c:pt idx="135163">
                  <c:v>-67.50488279999998</c:v>
                </c:pt>
                <c:pt idx="135164">
                  <c:v>-89.7216797</c:v>
                </c:pt>
                <c:pt idx="135165">
                  <c:v>-91.55273440000001</c:v>
                </c:pt>
                <c:pt idx="135166">
                  <c:v>-69.58007809999994</c:v>
                </c:pt>
                <c:pt idx="135167">
                  <c:v>-29.4189453</c:v>
                </c:pt>
                <c:pt idx="135168">
                  <c:v>22.5830078</c:v>
                </c:pt>
                <c:pt idx="135169">
                  <c:v>68.1152344</c:v>
                </c:pt>
                <c:pt idx="135170">
                  <c:v>91.0644531</c:v>
                </c:pt>
                <c:pt idx="135171">
                  <c:v>97.0458984</c:v>
                </c:pt>
                <c:pt idx="135172">
                  <c:v>77.14843749999996</c:v>
                </c:pt>
                <c:pt idx="135173">
                  <c:v>25.7568359</c:v>
                </c:pt>
                <c:pt idx="135174">
                  <c:v>-23.9257812</c:v>
                </c:pt>
                <c:pt idx="135175">
                  <c:v>-64.6972656</c:v>
                </c:pt>
                <c:pt idx="135176">
                  <c:v>-98.75488279999998</c:v>
                </c:pt>
                <c:pt idx="135177">
                  <c:v>-97.4121094</c:v>
                </c:pt>
                <c:pt idx="135178">
                  <c:v>-75.4394531</c:v>
                </c:pt>
                <c:pt idx="135179">
                  <c:v>-34.5458984</c:v>
                </c:pt>
                <c:pt idx="135180">
                  <c:v>15.1367188</c:v>
                </c:pt>
                <c:pt idx="135181">
                  <c:v>66.65039059999994</c:v>
                </c:pt>
                <c:pt idx="135182">
                  <c:v>90.2099609</c:v>
                </c:pt>
                <c:pt idx="135183">
                  <c:v>96.3134766</c:v>
                </c:pt>
                <c:pt idx="135184">
                  <c:v>78.9794922</c:v>
                </c:pt>
                <c:pt idx="135185">
                  <c:v>39.7949219</c:v>
                </c:pt>
                <c:pt idx="135186">
                  <c:v>-11.9628906</c:v>
                </c:pt>
                <c:pt idx="135187">
                  <c:v>-55.2978516</c:v>
                </c:pt>
                <c:pt idx="135188">
                  <c:v>-82.7636719</c:v>
                </c:pt>
                <c:pt idx="135189">
                  <c:v>-88.9892578</c:v>
                </c:pt>
                <c:pt idx="135190">
                  <c:v>-78.36914059999998</c:v>
                </c:pt>
                <c:pt idx="135191">
                  <c:v>-47.1191406</c:v>
                </c:pt>
                <c:pt idx="135192">
                  <c:v>2.9296875</c:v>
                </c:pt>
                <c:pt idx="135193">
                  <c:v>61.7675781</c:v>
                </c:pt>
                <c:pt idx="135194">
                  <c:v>91.6748047</c:v>
                </c:pt>
                <c:pt idx="135195">
                  <c:v>95.5810547</c:v>
                </c:pt>
                <c:pt idx="135196">
                  <c:v>81.5429688</c:v>
                </c:pt>
                <c:pt idx="135197">
                  <c:v>42.8466797</c:v>
                </c:pt>
                <c:pt idx="135198">
                  <c:v>-5.73730469</c:v>
                </c:pt>
                <c:pt idx="135199">
                  <c:v>-57.1289062</c:v>
                </c:pt>
                <c:pt idx="135200">
                  <c:v>-92.6513672</c:v>
                </c:pt>
                <c:pt idx="135201">
                  <c:v>-104.370117</c:v>
                </c:pt>
                <c:pt idx="135202">
                  <c:v>-88.2568359</c:v>
                </c:pt>
                <c:pt idx="135203">
                  <c:v>-51.2695312</c:v>
                </c:pt>
                <c:pt idx="135204">
                  <c:v>-0.244140625</c:v>
                </c:pt>
                <c:pt idx="135205">
                  <c:v>50.4150391</c:v>
                </c:pt>
                <c:pt idx="135206">
                  <c:v>87.7685547</c:v>
                </c:pt>
                <c:pt idx="135207">
                  <c:v>102.905273</c:v>
                </c:pt>
                <c:pt idx="135208">
                  <c:v>88.9892578</c:v>
                </c:pt>
                <c:pt idx="135209">
                  <c:v>51.6357422</c:v>
                </c:pt>
                <c:pt idx="135210">
                  <c:v>4.63867188</c:v>
                </c:pt>
                <c:pt idx="135211">
                  <c:v>-46.5087891</c:v>
                </c:pt>
                <c:pt idx="135212">
                  <c:v>-78.36914059999998</c:v>
                </c:pt>
                <c:pt idx="135213">
                  <c:v>-103.515625</c:v>
                </c:pt>
                <c:pt idx="135214">
                  <c:v>-94.84863279999998</c:v>
                </c:pt>
                <c:pt idx="135215">
                  <c:v>-56.88476559999999</c:v>
                </c:pt>
                <c:pt idx="135216">
                  <c:v>-7.56835938</c:v>
                </c:pt>
                <c:pt idx="135217">
                  <c:v>42.8466797</c:v>
                </c:pt>
                <c:pt idx="135218">
                  <c:v>82.27539059999994</c:v>
                </c:pt>
                <c:pt idx="135219">
                  <c:v>96.3134766</c:v>
                </c:pt>
                <c:pt idx="135220">
                  <c:v>91.3085938</c:v>
                </c:pt>
                <c:pt idx="135221">
                  <c:v>56.7626953</c:v>
                </c:pt>
                <c:pt idx="135222">
                  <c:v>13.4277344</c:v>
                </c:pt>
                <c:pt idx="135223">
                  <c:v>-35.5224609</c:v>
                </c:pt>
                <c:pt idx="135224">
                  <c:v>-80.078125</c:v>
                </c:pt>
                <c:pt idx="135225">
                  <c:v>-99.2431641</c:v>
                </c:pt>
                <c:pt idx="135226">
                  <c:v>-88.62304690000001</c:v>
                </c:pt>
                <c:pt idx="135227">
                  <c:v>-61.7675781</c:v>
                </c:pt>
                <c:pt idx="135228">
                  <c:v>-14.8925781</c:v>
                </c:pt>
                <c:pt idx="135229">
                  <c:v>34.5458984</c:v>
                </c:pt>
                <c:pt idx="135230">
                  <c:v>83.4960938</c:v>
                </c:pt>
                <c:pt idx="135231">
                  <c:v>101.318359</c:v>
                </c:pt>
                <c:pt idx="135232">
                  <c:v>87.6464844</c:v>
                </c:pt>
                <c:pt idx="135233">
                  <c:v>63.8427734</c:v>
                </c:pt>
                <c:pt idx="135234">
                  <c:v>29.4189453</c:v>
                </c:pt>
                <c:pt idx="135235">
                  <c:v>-29.6630859</c:v>
                </c:pt>
                <c:pt idx="135236">
                  <c:v>-74.0966797</c:v>
                </c:pt>
                <c:pt idx="135237">
                  <c:v>-92.5292969</c:v>
                </c:pt>
                <c:pt idx="135238">
                  <c:v>-96.0693359</c:v>
                </c:pt>
                <c:pt idx="135239">
                  <c:v>-60.9130859</c:v>
                </c:pt>
                <c:pt idx="135240">
                  <c:v>-25.2685547</c:v>
                </c:pt>
                <c:pt idx="135241">
                  <c:v>22.8271484</c:v>
                </c:pt>
                <c:pt idx="135242">
                  <c:v>67.50488279999998</c:v>
                </c:pt>
                <c:pt idx="135243">
                  <c:v>95.5810547</c:v>
                </c:pt>
                <c:pt idx="135244">
                  <c:v>95.0927734</c:v>
                </c:pt>
                <c:pt idx="135245">
                  <c:v>70.80078119999993</c:v>
                </c:pt>
                <c:pt idx="135246">
                  <c:v>23.4375</c:v>
                </c:pt>
                <c:pt idx="135247">
                  <c:v>-27.7099609</c:v>
                </c:pt>
                <c:pt idx="135248">
                  <c:v>-67.9931641</c:v>
                </c:pt>
                <c:pt idx="135249">
                  <c:v>-92.2851562</c:v>
                </c:pt>
                <c:pt idx="135250">
                  <c:v>-89.4775391</c:v>
                </c:pt>
                <c:pt idx="135251">
                  <c:v>-74.0966797</c:v>
                </c:pt>
                <c:pt idx="135252">
                  <c:v>-29.4189453</c:v>
                </c:pt>
                <c:pt idx="135253">
                  <c:v>21.6064453</c:v>
                </c:pt>
                <c:pt idx="135254">
                  <c:v>63.2324219</c:v>
                </c:pt>
                <c:pt idx="135255">
                  <c:v>89.9658203</c:v>
                </c:pt>
                <c:pt idx="135256">
                  <c:v>99.85351559999998</c:v>
                </c:pt>
                <c:pt idx="135257">
                  <c:v>75.8056641</c:v>
                </c:pt>
                <c:pt idx="135258">
                  <c:v>37.2314453</c:v>
                </c:pt>
                <c:pt idx="135259">
                  <c:v>-13.3056641</c:v>
                </c:pt>
                <c:pt idx="135260">
                  <c:v>-62.8662109</c:v>
                </c:pt>
                <c:pt idx="135261">
                  <c:v>-97.65625</c:v>
                </c:pt>
                <c:pt idx="135262">
                  <c:v>-97.77832029999998</c:v>
                </c:pt>
                <c:pt idx="135263">
                  <c:v>-76.17187499999996</c:v>
                </c:pt>
                <c:pt idx="135264">
                  <c:v>-34.7900391</c:v>
                </c:pt>
                <c:pt idx="135265">
                  <c:v>10.6201172</c:v>
                </c:pt>
                <c:pt idx="135266">
                  <c:v>53.5888672</c:v>
                </c:pt>
                <c:pt idx="135267">
                  <c:v>92.77343749999996</c:v>
                </c:pt>
                <c:pt idx="135268">
                  <c:v>93.6279297</c:v>
                </c:pt>
                <c:pt idx="135269">
                  <c:v>81.0546875</c:v>
                </c:pt>
                <c:pt idx="135270">
                  <c:v>40.8935547</c:v>
                </c:pt>
                <c:pt idx="135271">
                  <c:v>-13.0615234</c:v>
                </c:pt>
                <c:pt idx="135272">
                  <c:v>-61.15722659999999</c:v>
                </c:pt>
                <c:pt idx="135273">
                  <c:v>-83.984375</c:v>
                </c:pt>
                <c:pt idx="135274">
                  <c:v>-97.4121094</c:v>
                </c:pt>
                <c:pt idx="135275">
                  <c:v>-87.15820309999998</c:v>
                </c:pt>
                <c:pt idx="135276">
                  <c:v>-50.5371094</c:v>
                </c:pt>
                <c:pt idx="135277">
                  <c:v>10.8642578</c:v>
                </c:pt>
                <c:pt idx="135278">
                  <c:v>46.6308594</c:v>
                </c:pt>
                <c:pt idx="135279">
                  <c:v>77.5146484</c:v>
                </c:pt>
                <c:pt idx="135280">
                  <c:v>101.44043</c:v>
                </c:pt>
                <c:pt idx="135281">
                  <c:v>91.1865234</c:v>
                </c:pt>
                <c:pt idx="135282">
                  <c:v>50.1708984</c:v>
                </c:pt>
                <c:pt idx="135283">
                  <c:v>-1.34277344</c:v>
                </c:pt>
                <c:pt idx="135284">
                  <c:v>-48.828125</c:v>
                </c:pt>
                <c:pt idx="135285">
                  <c:v>-81.0546875</c:v>
                </c:pt>
                <c:pt idx="135286">
                  <c:v>-101.928711</c:v>
                </c:pt>
                <c:pt idx="135287">
                  <c:v>-83.8623047</c:v>
                </c:pt>
                <c:pt idx="135288">
                  <c:v>-49.6826172</c:v>
                </c:pt>
                <c:pt idx="135289">
                  <c:v>-2.19726562</c:v>
                </c:pt>
                <c:pt idx="135290">
                  <c:v>47.85156249999999</c:v>
                </c:pt>
                <c:pt idx="135291">
                  <c:v>84.5947266</c:v>
                </c:pt>
                <c:pt idx="135292">
                  <c:v>97.0458984</c:v>
                </c:pt>
                <c:pt idx="135293">
                  <c:v>89.5996094</c:v>
                </c:pt>
                <c:pt idx="135294">
                  <c:v>58.7158203</c:v>
                </c:pt>
                <c:pt idx="135295">
                  <c:v>2.80761719</c:v>
                </c:pt>
                <c:pt idx="135296">
                  <c:v>-46.3867188</c:v>
                </c:pt>
                <c:pt idx="135297">
                  <c:v>-82.5195312</c:v>
                </c:pt>
                <c:pt idx="135298">
                  <c:v>-96.4355469</c:v>
                </c:pt>
                <c:pt idx="135299">
                  <c:v>-87.890625</c:v>
                </c:pt>
                <c:pt idx="135300">
                  <c:v>-58.9599609</c:v>
                </c:pt>
                <c:pt idx="135301">
                  <c:v>-18.7988281</c:v>
                </c:pt>
                <c:pt idx="135302">
                  <c:v>32.8369141</c:v>
                </c:pt>
                <c:pt idx="135303">
                  <c:v>73.9746094</c:v>
                </c:pt>
                <c:pt idx="135304">
                  <c:v>92.6513672</c:v>
                </c:pt>
                <c:pt idx="135305">
                  <c:v>93.5058594</c:v>
                </c:pt>
                <c:pt idx="135306">
                  <c:v>65.3076172</c:v>
                </c:pt>
                <c:pt idx="135307">
                  <c:v>13.1835938</c:v>
                </c:pt>
                <c:pt idx="135308">
                  <c:v>-37.4755859</c:v>
                </c:pt>
                <c:pt idx="135309">
                  <c:v>-78.12499999999998</c:v>
                </c:pt>
                <c:pt idx="135310">
                  <c:v>-101.928711</c:v>
                </c:pt>
                <c:pt idx="135311">
                  <c:v>-92.0410156</c:v>
                </c:pt>
                <c:pt idx="135312">
                  <c:v>-60.3027344</c:v>
                </c:pt>
                <c:pt idx="135313">
                  <c:v>-18.3105469</c:v>
                </c:pt>
                <c:pt idx="135314">
                  <c:v>29.5410156</c:v>
                </c:pt>
                <c:pt idx="135315">
                  <c:v>69.2138672</c:v>
                </c:pt>
                <c:pt idx="135316">
                  <c:v>97.2900391</c:v>
                </c:pt>
                <c:pt idx="135317">
                  <c:v>98.1445312</c:v>
                </c:pt>
                <c:pt idx="135318">
                  <c:v>74.0966797</c:v>
                </c:pt>
                <c:pt idx="135319">
                  <c:v>21.3623047</c:v>
                </c:pt>
                <c:pt idx="135320">
                  <c:v>-27.4658203</c:v>
                </c:pt>
                <c:pt idx="135321">
                  <c:v>-64.0869141</c:v>
                </c:pt>
                <c:pt idx="135322">
                  <c:v>-92.2851562</c:v>
                </c:pt>
                <c:pt idx="135323">
                  <c:v>-93.6279297</c:v>
                </c:pt>
                <c:pt idx="135324">
                  <c:v>-60.7910156</c:v>
                </c:pt>
                <c:pt idx="135325">
                  <c:v>-32.5927734</c:v>
                </c:pt>
                <c:pt idx="135326">
                  <c:v>17.8222656</c:v>
                </c:pt>
                <c:pt idx="135327">
                  <c:v>64.8193359</c:v>
                </c:pt>
                <c:pt idx="135328">
                  <c:v>94.3603516</c:v>
                </c:pt>
                <c:pt idx="135329">
                  <c:v>97.65625</c:v>
                </c:pt>
                <c:pt idx="135330">
                  <c:v>69.7021484</c:v>
                </c:pt>
                <c:pt idx="135331">
                  <c:v>26.8554688</c:v>
                </c:pt>
                <c:pt idx="135332">
                  <c:v>-23.3154297</c:v>
                </c:pt>
                <c:pt idx="135333">
                  <c:v>-62.1337891</c:v>
                </c:pt>
                <c:pt idx="135334">
                  <c:v>-87.890625</c:v>
                </c:pt>
                <c:pt idx="135335">
                  <c:v>-98.75488279999998</c:v>
                </c:pt>
                <c:pt idx="135336">
                  <c:v>-78.6132812</c:v>
                </c:pt>
                <c:pt idx="135337">
                  <c:v>-40.6494141</c:v>
                </c:pt>
                <c:pt idx="135338">
                  <c:v>15.9912109</c:v>
                </c:pt>
                <c:pt idx="135339">
                  <c:v>59.6923828</c:v>
                </c:pt>
                <c:pt idx="135340">
                  <c:v>91.3085938</c:v>
                </c:pt>
                <c:pt idx="135341">
                  <c:v>91.4306641</c:v>
                </c:pt>
                <c:pt idx="135342">
                  <c:v>67.8710938</c:v>
                </c:pt>
                <c:pt idx="135343">
                  <c:v>31.6162109</c:v>
                </c:pt>
                <c:pt idx="135344">
                  <c:v>-11.2304688</c:v>
                </c:pt>
                <c:pt idx="135345">
                  <c:v>-60.546875</c:v>
                </c:pt>
                <c:pt idx="135346">
                  <c:v>-90.82031249999996</c:v>
                </c:pt>
                <c:pt idx="135347">
                  <c:v>-102.539062</c:v>
                </c:pt>
                <c:pt idx="135348">
                  <c:v>-88.13476559999998</c:v>
                </c:pt>
                <c:pt idx="135349">
                  <c:v>-42.3583984</c:v>
                </c:pt>
                <c:pt idx="135350">
                  <c:v>5.859375</c:v>
                </c:pt>
                <c:pt idx="135351">
                  <c:v>54.32128909999999</c:v>
                </c:pt>
                <c:pt idx="135352">
                  <c:v>87.15820309999998</c:v>
                </c:pt>
                <c:pt idx="135353">
                  <c:v>101.196289</c:v>
                </c:pt>
                <c:pt idx="135354">
                  <c:v>81.17675779999993</c:v>
                </c:pt>
                <c:pt idx="135355">
                  <c:v>43.3349609</c:v>
                </c:pt>
                <c:pt idx="135356">
                  <c:v>-5.73730469</c:v>
                </c:pt>
                <c:pt idx="135357">
                  <c:v>-53.1005859</c:v>
                </c:pt>
                <c:pt idx="135358">
                  <c:v>-91.55273440000001</c:v>
                </c:pt>
                <c:pt idx="135359">
                  <c:v>-102.783203</c:v>
                </c:pt>
                <c:pt idx="135360">
                  <c:v>-90.82031249999996</c:v>
                </c:pt>
                <c:pt idx="135361">
                  <c:v>-46.2646484</c:v>
                </c:pt>
                <c:pt idx="135362">
                  <c:v>-0.244140625</c:v>
                </c:pt>
                <c:pt idx="135363">
                  <c:v>50.4150391</c:v>
                </c:pt>
                <c:pt idx="135364">
                  <c:v>91.0644531</c:v>
                </c:pt>
                <c:pt idx="135365">
                  <c:v>97.65625</c:v>
                </c:pt>
                <c:pt idx="135366">
                  <c:v>88.5009766</c:v>
                </c:pt>
                <c:pt idx="135367">
                  <c:v>56.2744141</c:v>
                </c:pt>
                <c:pt idx="135368">
                  <c:v>-3.41796875</c:v>
                </c:pt>
                <c:pt idx="135369">
                  <c:v>-49.0722656</c:v>
                </c:pt>
                <c:pt idx="135370">
                  <c:v>-74.46289059999998</c:v>
                </c:pt>
                <c:pt idx="135371">
                  <c:v>-99.4873047</c:v>
                </c:pt>
                <c:pt idx="135372">
                  <c:v>-89.4775391</c:v>
                </c:pt>
                <c:pt idx="135373">
                  <c:v>-48.3398438</c:v>
                </c:pt>
                <c:pt idx="135374">
                  <c:v>-10.0097656</c:v>
                </c:pt>
                <c:pt idx="135375">
                  <c:v>40.7714844</c:v>
                </c:pt>
                <c:pt idx="135376">
                  <c:v>79.8339844</c:v>
                </c:pt>
                <c:pt idx="135377">
                  <c:v>92.89550779999998</c:v>
                </c:pt>
                <c:pt idx="135378">
                  <c:v>83.8623047</c:v>
                </c:pt>
                <c:pt idx="135379">
                  <c:v>59.81445309999999</c:v>
                </c:pt>
                <c:pt idx="135380">
                  <c:v>10.3759766</c:v>
                </c:pt>
                <c:pt idx="135381">
                  <c:v>-47.2412109</c:v>
                </c:pt>
                <c:pt idx="135382">
                  <c:v>-79.5898438</c:v>
                </c:pt>
                <c:pt idx="135383">
                  <c:v>-95.5810547</c:v>
                </c:pt>
                <c:pt idx="135384">
                  <c:v>-94.3603516</c:v>
                </c:pt>
                <c:pt idx="135385">
                  <c:v>-61.2792969</c:v>
                </c:pt>
                <c:pt idx="135386">
                  <c:v>-15.625</c:v>
                </c:pt>
                <c:pt idx="135387">
                  <c:v>32.1044922</c:v>
                </c:pt>
                <c:pt idx="135388">
                  <c:v>77.63671879999995</c:v>
                </c:pt>
                <c:pt idx="135389">
                  <c:v>93.01757809999998</c:v>
                </c:pt>
                <c:pt idx="135390">
                  <c:v>89.5996094</c:v>
                </c:pt>
                <c:pt idx="135391">
                  <c:v>64.3310547</c:v>
                </c:pt>
                <c:pt idx="135392">
                  <c:v>18.4326172</c:v>
                </c:pt>
                <c:pt idx="135393">
                  <c:v>-34.4238281</c:v>
                </c:pt>
                <c:pt idx="135394">
                  <c:v>-76.7822266</c:v>
                </c:pt>
                <c:pt idx="135395">
                  <c:v>-98.2666016</c:v>
                </c:pt>
                <c:pt idx="135396">
                  <c:v>-94.3603516</c:v>
                </c:pt>
                <c:pt idx="135397">
                  <c:v>-72.0214844</c:v>
                </c:pt>
                <c:pt idx="135398">
                  <c:v>-17.9443359</c:v>
                </c:pt>
                <c:pt idx="135399">
                  <c:v>36.0107422</c:v>
                </c:pt>
                <c:pt idx="135400">
                  <c:v>76.17187499999996</c:v>
                </c:pt>
                <c:pt idx="135401">
                  <c:v>97.77832029999998</c:v>
                </c:pt>
                <c:pt idx="135402">
                  <c:v>88.7451172</c:v>
                </c:pt>
                <c:pt idx="135403">
                  <c:v>70.1904297</c:v>
                </c:pt>
                <c:pt idx="135404">
                  <c:v>23.8037109</c:v>
                </c:pt>
                <c:pt idx="135405">
                  <c:v>-31.3720703</c:v>
                </c:pt>
                <c:pt idx="135406">
                  <c:v>-67.38281249999996</c:v>
                </c:pt>
                <c:pt idx="135407">
                  <c:v>-90.4541016</c:v>
                </c:pt>
                <c:pt idx="135408">
                  <c:v>-93.5058594</c:v>
                </c:pt>
                <c:pt idx="135409">
                  <c:v>-68.4814453</c:v>
                </c:pt>
                <c:pt idx="135410">
                  <c:v>-33.44726559999999</c:v>
                </c:pt>
                <c:pt idx="135411">
                  <c:v>15.9912109</c:v>
                </c:pt>
                <c:pt idx="135412">
                  <c:v>67.13867190000001</c:v>
                </c:pt>
                <c:pt idx="135413">
                  <c:v>91.0644531</c:v>
                </c:pt>
                <c:pt idx="135414">
                  <c:v>95.0927734</c:v>
                </c:pt>
                <c:pt idx="135415">
                  <c:v>67.2607422</c:v>
                </c:pt>
                <c:pt idx="135416">
                  <c:v>34.9121094</c:v>
                </c:pt>
                <c:pt idx="135417">
                  <c:v>-21.6064453</c:v>
                </c:pt>
                <c:pt idx="135418">
                  <c:v>-64.2089844</c:v>
                </c:pt>
                <c:pt idx="135419">
                  <c:v>-94.97070309999998</c:v>
                </c:pt>
                <c:pt idx="135420">
                  <c:v>-96.4355469</c:v>
                </c:pt>
                <c:pt idx="135421">
                  <c:v>-79.1015625</c:v>
                </c:pt>
                <c:pt idx="135422">
                  <c:v>-34.6679688</c:v>
                </c:pt>
                <c:pt idx="135423">
                  <c:v>11.8408203</c:v>
                </c:pt>
                <c:pt idx="135424">
                  <c:v>61.4013672</c:v>
                </c:pt>
                <c:pt idx="135425">
                  <c:v>86.6699219</c:v>
                </c:pt>
                <c:pt idx="135426">
                  <c:v>98.87695309999998</c:v>
                </c:pt>
                <c:pt idx="135427">
                  <c:v>83.7402344</c:v>
                </c:pt>
                <c:pt idx="135428">
                  <c:v>45.4101562</c:v>
                </c:pt>
                <c:pt idx="135429">
                  <c:v>-8.544921879999997</c:v>
                </c:pt>
                <c:pt idx="135430">
                  <c:v>-55.0537109</c:v>
                </c:pt>
                <c:pt idx="135431">
                  <c:v>-84.5947266</c:v>
                </c:pt>
                <c:pt idx="135432">
                  <c:v>-94.7265625</c:v>
                </c:pt>
                <c:pt idx="135433">
                  <c:v>-83.7402344</c:v>
                </c:pt>
                <c:pt idx="135434">
                  <c:v>-44.0673828</c:v>
                </c:pt>
                <c:pt idx="135435">
                  <c:v>12.9394531</c:v>
                </c:pt>
                <c:pt idx="135436">
                  <c:v>52.1240234</c:v>
                </c:pt>
                <c:pt idx="135437">
                  <c:v>86.9140625</c:v>
                </c:pt>
                <c:pt idx="135438">
                  <c:v>101.196289</c:v>
                </c:pt>
                <c:pt idx="135439">
                  <c:v>82.15332029999998</c:v>
                </c:pt>
                <c:pt idx="135440">
                  <c:v>45.2880859</c:v>
                </c:pt>
                <c:pt idx="135441">
                  <c:v>-6.46972656</c:v>
                </c:pt>
                <c:pt idx="135442">
                  <c:v>-52.0019531</c:v>
                </c:pt>
                <c:pt idx="135443">
                  <c:v>-86.18164059999998</c:v>
                </c:pt>
                <c:pt idx="135444">
                  <c:v>-97.5341797</c:v>
                </c:pt>
                <c:pt idx="135445">
                  <c:v>-81.66503909999996</c:v>
                </c:pt>
                <c:pt idx="135446">
                  <c:v>-51.1474609</c:v>
                </c:pt>
                <c:pt idx="135447">
                  <c:v>-6.225585939999994</c:v>
                </c:pt>
                <c:pt idx="135448">
                  <c:v>44.4335938</c:v>
                </c:pt>
                <c:pt idx="135449">
                  <c:v>80.32226559999998</c:v>
                </c:pt>
                <c:pt idx="135450">
                  <c:v>99.60937499999996</c:v>
                </c:pt>
                <c:pt idx="135451">
                  <c:v>88.0126953</c:v>
                </c:pt>
                <c:pt idx="135452">
                  <c:v>53.8330078</c:v>
                </c:pt>
                <c:pt idx="135453">
                  <c:v>8.30078125</c:v>
                </c:pt>
                <c:pt idx="135454">
                  <c:v>-39.5507812</c:v>
                </c:pt>
                <c:pt idx="135455">
                  <c:v>-81.5429688</c:v>
                </c:pt>
                <c:pt idx="135456">
                  <c:v>-96.0693359</c:v>
                </c:pt>
                <c:pt idx="135457">
                  <c:v>-87.4023438</c:v>
                </c:pt>
                <c:pt idx="135458">
                  <c:v>-55.5419922</c:v>
                </c:pt>
                <c:pt idx="135459">
                  <c:v>-8.42285156</c:v>
                </c:pt>
                <c:pt idx="135460">
                  <c:v>39.0625</c:v>
                </c:pt>
                <c:pt idx="135461">
                  <c:v>82.5195312</c:v>
                </c:pt>
                <c:pt idx="135462">
                  <c:v>103.149414</c:v>
                </c:pt>
                <c:pt idx="135463">
                  <c:v>95.703125</c:v>
                </c:pt>
                <c:pt idx="135464">
                  <c:v>64.57519529999998</c:v>
                </c:pt>
                <c:pt idx="135465">
                  <c:v>17.578125</c:v>
                </c:pt>
                <c:pt idx="135466">
                  <c:v>-32.3486328</c:v>
                </c:pt>
                <c:pt idx="135467">
                  <c:v>-81.17675779999993</c:v>
                </c:pt>
                <c:pt idx="135468">
                  <c:v>-98.2666016</c:v>
                </c:pt>
                <c:pt idx="135469">
                  <c:v>-96.0693359</c:v>
                </c:pt>
                <c:pt idx="135470">
                  <c:v>-59.0820312</c:v>
                </c:pt>
                <c:pt idx="135471">
                  <c:v>-18.0664062</c:v>
                </c:pt>
                <c:pt idx="135472">
                  <c:v>34.17968749999999</c:v>
                </c:pt>
                <c:pt idx="135473">
                  <c:v>77.27050779999998</c:v>
                </c:pt>
                <c:pt idx="135474">
                  <c:v>93.9941406</c:v>
                </c:pt>
                <c:pt idx="135475">
                  <c:v>92.6513672</c:v>
                </c:pt>
                <c:pt idx="135476">
                  <c:v>63.9648438</c:v>
                </c:pt>
                <c:pt idx="135477">
                  <c:v>20.0195312</c:v>
                </c:pt>
                <c:pt idx="135478">
                  <c:v>-28.3203125</c:v>
                </c:pt>
                <c:pt idx="135479">
                  <c:v>-68.4814453</c:v>
                </c:pt>
                <c:pt idx="135480">
                  <c:v>-94.6044922</c:v>
                </c:pt>
                <c:pt idx="135481">
                  <c:v>-96.1914062</c:v>
                </c:pt>
                <c:pt idx="135482">
                  <c:v>-67.0166016</c:v>
                </c:pt>
                <c:pt idx="135483">
                  <c:v>-16.9677734</c:v>
                </c:pt>
                <c:pt idx="135484">
                  <c:v>24.0478516</c:v>
                </c:pt>
                <c:pt idx="135485">
                  <c:v>69.8242188</c:v>
                </c:pt>
                <c:pt idx="135486">
                  <c:v>98.2666016</c:v>
                </c:pt>
                <c:pt idx="135487">
                  <c:v>92.77343749999996</c:v>
                </c:pt>
                <c:pt idx="135488">
                  <c:v>61.6455078</c:v>
                </c:pt>
                <c:pt idx="135489">
                  <c:v>23.9257812</c:v>
                </c:pt>
                <c:pt idx="135490">
                  <c:v>-22.3388672</c:v>
                </c:pt>
                <c:pt idx="135491">
                  <c:v>-74.3408203</c:v>
                </c:pt>
                <c:pt idx="135492">
                  <c:v>-92.2851562</c:v>
                </c:pt>
                <c:pt idx="135493">
                  <c:v>-92.4072266</c:v>
                </c:pt>
                <c:pt idx="135494">
                  <c:v>-75.0732422</c:v>
                </c:pt>
                <c:pt idx="135495">
                  <c:v>-26.6113281</c:v>
                </c:pt>
                <c:pt idx="135496">
                  <c:v>23.0712891</c:v>
                </c:pt>
                <c:pt idx="135497">
                  <c:v>67.13867190000001</c:v>
                </c:pt>
                <c:pt idx="135498">
                  <c:v>92.4072266</c:v>
                </c:pt>
                <c:pt idx="135499">
                  <c:v>97.65625</c:v>
                </c:pt>
                <c:pt idx="135500">
                  <c:v>73.60839839999993</c:v>
                </c:pt>
                <c:pt idx="135501">
                  <c:v>31.4941406</c:v>
                </c:pt>
                <c:pt idx="135502">
                  <c:v>-16.9677734</c:v>
                </c:pt>
                <c:pt idx="135503">
                  <c:v>-58.7158203</c:v>
                </c:pt>
                <c:pt idx="135504">
                  <c:v>-93.38378909999996</c:v>
                </c:pt>
                <c:pt idx="135505">
                  <c:v>-105.59082</c:v>
                </c:pt>
                <c:pt idx="135506">
                  <c:v>-81.7871094</c:v>
                </c:pt>
                <c:pt idx="135507">
                  <c:v>-41.015625</c:v>
                </c:pt>
                <c:pt idx="135508">
                  <c:v>12.0849609</c:v>
                </c:pt>
                <c:pt idx="135509">
                  <c:v>57.4951172</c:v>
                </c:pt>
                <c:pt idx="135510">
                  <c:v>88.5009766</c:v>
                </c:pt>
                <c:pt idx="135511">
                  <c:v>103.881836</c:v>
                </c:pt>
                <c:pt idx="135512">
                  <c:v>85.4492188</c:v>
                </c:pt>
                <c:pt idx="135513">
                  <c:v>42.2363281</c:v>
                </c:pt>
                <c:pt idx="135514">
                  <c:v>2.44140625</c:v>
                </c:pt>
                <c:pt idx="135515">
                  <c:v>-47.9736328</c:v>
                </c:pt>
                <c:pt idx="135516">
                  <c:v>-79.9560547</c:v>
                </c:pt>
                <c:pt idx="135517">
                  <c:v>-91.0644531</c:v>
                </c:pt>
                <c:pt idx="135518">
                  <c:v>-86.9140625</c:v>
                </c:pt>
                <c:pt idx="135519">
                  <c:v>-49.9267578</c:v>
                </c:pt>
                <c:pt idx="135520">
                  <c:v>-1.70898438</c:v>
                </c:pt>
                <c:pt idx="135521">
                  <c:v>46.7529297</c:v>
                </c:pt>
                <c:pt idx="135522">
                  <c:v>88.7451172</c:v>
                </c:pt>
                <c:pt idx="135523">
                  <c:v>103.149414</c:v>
                </c:pt>
                <c:pt idx="135524">
                  <c:v>84.5947266</c:v>
                </c:pt>
                <c:pt idx="135525">
                  <c:v>46.2646484</c:v>
                </c:pt>
                <c:pt idx="135526">
                  <c:v>0.244140625</c:v>
                </c:pt>
                <c:pt idx="135527">
                  <c:v>-47.9736328</c:v>
                </c:pt>
                <c:pt idx="135528">
                  <c:v>-85.3271484</c:v>
                </c:pt>
                <c:pt idx="135529">
                  <c:v>-98.38867190000001</c:v>
                </c:pt>
                <c:pt idx="135530">
                  <c:v>-86.6699219</c:v>
                </c:pt>
                <c:pt idx="135531">
                  <c:v>-54.0771484</c:v>
                </c:pt>
                <c:pt idx="135532">
                  <c:v>-9.033203119999997</c:v>
                </c:pt>
                <c:pt idx="135533">
                  <c:v>38.0859375</c:v>
                </c:pt>
                <c:pt idx="135534">
                  <c:v>84.8388672</c:v>
                </c:pt>
                <c:pt idx="135535">
                  <c:v>98.5107422</c:v>
                </c:pt>
                <c:pt idx="135536">
                  <c:v>84.3505859</c:v>
                </c:pt>
                <c:pt idx="135537">
                  <c:v>55.7861328</c:v>
                </c:pt>
                <c:pt idx="135538">
                  <c:v>8.91113281</c:v>
                </c:pt>
                <c:pt idx="135539">
                  <c:v>-45.6542969</c:v>
                </c:pt>
                <c:pt idx="135540">
                  <c:v>-78.36914059999998</c:v>
                </c:pt>
                <c:pt idx="135541">
                  <c:v>-91.55273440000001</c:v>
                </c:pt>
                <c:pt idx="135542">
                  <c:v>-89.84375</c:v>
                </c:pt>
                <c:pt idx="135543">
                  <c:v>-56.1523438</c:v>
                </c:pt>
                <c:pt idx="135544">
                  <c:v>-8.30078125</c:v>
                </c:pt>
                <c:pt idx="135545">
                  <c:v>38.5742188</c:v>
                </c:pt>
                <c:pt idx="135546">
                  <c:v>74.5849609</c:v>
                </c:pt>
                <c:pt idx="135547">
                  <c:v>91.0644531</c:v>
                </c:pt>
                <c:pt idx="135548">
                  <c:v>88.5009766</c:v>
                </c:pt>
                <c:pt idx="135549">
                  <c:v>57.1289062</c:v>
                </c:pt>
                <c:pt idx="135550">
                  <c:v>17.0898438</c:v>
                </c:pt>
                <c:pt idx="135551">
                  <c:v>-29.1748047</c:v>
                </c:pt>
                <c:pt idx="135552">
                  <c:v>-80.2001953</c:v>
                </c:pt>
                <c:pt idx="135553">
                  <c:v>-90.4541016</c:v>
                </c:pt>
                <c:pt idx="135554">
                  <c:v>-90.2099609</c:v>
                </c:pt>
                <c:pt idx="135555">
                  <c:v>-63.8427734</c:v>
                </c:pt>
                <c:pt idx="135556">
                  <c:v>-18.9208984</c:v>
                </c:pt>
                <c:pt idx="135557">
                  <c:v>27.8320312</c:v>
                </c:pt>
                <c:pt idx="135558">
                  <c:v>62.7441406</c:v>
                </c:pt>
                <c:pt idx="135559">
                  <c:v>87.7685547</c:v>
                </c:pt>
                <c:pt idx="135560">
                  <c:v>94.4824219</c:v>
                </c:pt>
                <c:pt idx="135561">
                  <c:v>71.6552734</c:v>
                </c:pt>
                <c:pt idx="135562">
                  <c:v>26.2451172</c:v>
                </c:pt>
                <c:pt idx="135563">
                  <c:v>-21.6064453</c:v>
                </c:pt>
                <c:pt idx="135564">
                  <c:v>-67.0166016</c:v>
                </c:pt>
                <c:pt idx="135565">
                  <c:v>-93.01757809999998</c:v>
                </c:pt>
                <c:pt idx="135566">
                  <c:v>-96.92382809999998</c:v>
                </c:pt>
                <c:pt idx="135567">
                  <c:v>-69.45800779999998</c:v>
                </c:pt>
                <c:pt idx="135568">
                  <c:v>-31.8603516</c:v>
                </c:pt>
                <c:pt idx="135569">
                  <c:v>24.6582031</c:v>
                </c:pt>
                <c:pt idx="135570">
                  <c:v>70.4345703</c:v>
                </c:pt>
                <c:pt idx="135571">
                  <c:v>93.38378909999996</c:v>
                </c:pt>
                <c:pt idx="135572">
                  <c:v>95.82519529999998</c:v>
                </c:pt>
                <c:pt idx="135573">
                  <c:v>73.1201172</c:v>
                </c:pt>
                <c:pt idx="135574">
                  <c:v>31.0058594</c:v>
                </c:pt>
                <c:pt idx="135575">
                  <c:v>-11.9628906</c:v>
                </c:pt>
                <c:pt idx="135576">
                  <c:v>-60.0585938</c:v>
                </c:pt>
                <c:pt idx="135577">
                  <c:v>-95.2148438</c:v>
                </c:pt>
                <c:pt idx="135578">
                  <c:v>-98.1445312</c:v>
                </c:pt>
                <c:pt idx="135579">
                  <c:v>-78.7353516</c:v>
                </c:pt>
                <c:pt idx="135580">
                  <c:v>-33.3251953</c:v>
                </c:pt>
                <c:pt idx="135581">
                  <c:v>17.4560547</c:v>
                </c:pt>
                <c:pt idx="135582">
                  <c:v>64.57519529999998</c:v>
                </c:pt>
                <c:pt idx="135583">
                  <c:v>92.5292969</c:v>
                </c:pt>
                <c:pt idx="135584">
                  <c:v>89.84375</c:v>
                </c:pt>
                <c:pt idx="135585">
                  <c:v>81.29882809999998</c:v>
                </c:pt>
                <c:pt idx="135586">
                  <c:v>43.2128906</c:v>
                </c:pt>
                <c:pt idx="135587">
                  <c:v>-4.394531249999993</c:v>
                </c:pt>
                <c:pt idx="135588">
                  <c:v>-55.6640625</c:v>
                </c:pt>
                <c:pt idx="135589">
                  <c:v>-91.3085938</c:v>
                </c:pt>
                <c:pt idx="135590">
                  <c:v>-98.38867190000001</c:v>
                </c:pt>
                <c:pt idx="135591">
                  <c:v>-80.078125</c:v>
                </c:pt>
                <c:pt idx="135592">
                  <c:v>-43.8232422</c:v>
                </c:pt>
                <c:pt idx="135593">
                  <c:v>4.76074219</c:v>
                </c:pt>
                <c:pt idx="135594">
                  <c:v>58.1054688</c:v>
                </c:pt>
                <c:pt idx="135595">
                  <c:v>88.0126953</c:v>
                </c:pt>
                <c:pt idx="135596">
                  <c:v>103.271484</c:v>
                </c:pt>
                <c:pt idx="135597">
                  <c:v>89.9658203</c:v>
                </c:pt>
                <c:pt idx="135598">
                  <c:v>44.7998047</c:v>
                </c:pt>
                <c:pt idx="135599">
                  <c:v>1.83105469</c:v>
                </c:pt>
                <c:pt idx="135600">
                  <c:v>-47.4853516</c:v>
                </c:pt>
                <c:pt idx="135601">
                  <c:v>-82.7636719</c:v>
                </c:pt>
                <c:pt idx="135602">
                  <c:v>-99.85351559999998</c:v>
                </c:pt>
                <c:pt idx="135603">
                  <c:v>-93.2617188</c:v>
                </c:pt>
                <c:pt idx="135604">
                  <c:v>-52.3681641</c:v>
                </c:pt>
                <c:pt idx="135605">
                  <c:v>-6.46972656</c:v>
                </c:pt>
                <c:pt idx="135606">
                  <c:v>45.4101562</c:v>
                </c:pt>
                <c:pt idx="135607">
                  <c:v>82.27539059999994</c:v>
                </c:pt>
                <c:pt idx="135608">
                  <c:v>94.2382812</c:v>
                </c:pt>
                <c:pt idx="135609">
                  <c:v>84.5947266</c:v>
                </c:pt>
                <c:pt idx="135610">
                  <c:v>53.7109375</c:v>
                </c:pt>
                <c:pt idx="135611">
                  <c:v>4.76074219</c:v>
                </c:pt>
                <c:pt idx="135612">
                  <c:v>-39.5507812</c:v>
                </c:pt>
                <c:pt idx="135613">
                  <c:v>-82.7636719</c:v>
                </c:pt>
                <c:pt idx="135614">
                  <c:v>-105.224609</c:v>
                </c:pt>
                <c:pt idx="135615">
                  <c:v>-92.1630859</c:v>
                </c:pt>
                <c:pt idx="135616">
                  <c:v>-62.5</c:v>
                </c:pt>
                <c:pt idx="135617">
                  <c:v>-12.4511719</c:v>
                </c:pt>
                <c:pt idx="135618">
                  <c:v>42.96875</c:v>
                </c:pt>
                <c:pt idx="135619">
                  <c:v>79.7119141</c:v>
                </c:pt>
                <c:pt idx="135620">
                  <c:v>96.80175779999998</c:v>
                </c:pt>
                <c:pt idx="135621">
                  <c:v>91.55273440000001</c:v>
                </c:pt>
                <c:pt idx="135622">
                  <c:v>66.65039059999994</c:v>
                </c:pt>
                <c:pt idx="135623">
                  <c:v>17.7001953</c:v>
                </c:pt>
                <c:pt idx="135624">
                  <c:v>-31.1279297</c:v>
                </c:pt>
                <c:pt idx="135625">
                  <c:v>-74.5849609</c:v>
                </c:pt>
                <c:pt idx="135626">
                  <c:v>-92.1630859</c:v>
                </c:pt>
                <c:pt idx="135627">
                  <c:v>-81.5429688</c:v>
                </c:pt>
                <c:pt idx="135628">
                  <c:v>-65.7958984</c:v>
                </c:pt>
                <c:pt idx="135629">
                  <c:v>-14.7705078</c:v>
                </c:pt>
                <c:pt idx="135630">
                  <c:v>30.1513672</c:v>
                </c:pt>
                <c:pt idx="135631">
                  <c:v>73.2421875</c:v>
                </c:pt>
                <c:pt idx="135632">
                  <c:v>92.4072266</c:v>
                </c:pt>
                <c:pt idx="135633">
                  <c:v>94.4824219</c:v>
                </c:pt>
                <c:pt idx="135634">
                  <c:v>64.2089844</c:v>
                </c:pt>
                <c:pt idx="135635">
                  <c:v>24.1699219</c:v>
                </c:pt>
                <c:pt idx="135636">
                  <c:v>-23.5595703</c:v>
                </c:pt>
                <c:pt idx="135637">
                  <c:v>-68.60351559999998</c:v>
                </c:pt>
                <c:pt idx="135638">
                  <c:v>-95.9472656</c:v>
                </c:pt>
                <c:pt idx="135639">
                  <c:v>-95.0927734</c:v>
                </c:pt>
                <c:pt idx="135640">
                  <c:v>-70.3125</c:v>
                </c:pt>
                <c:pt idx="135641">
                  <c:v>-28.6865234</c:v>
                </c:pt>
                <c:pt idx="135642">
                  <c:v>20.7519531</c:v>
                </c:pt>
                <c:pt idx="135643">
                  <c:v>66.8945312</c:v>
                </c:pt>
                <c:pt idx="135644">
                  <c:v>95.2148438</c:v>
                </c:pt>
                <c:pt idx="135645">
                  <c:v>90.57617190000001</c:v>
                </c:pt>
                <c:pt idx="135646">
                  <c:v>64.3310547</c:v>
                </c:pt>
                <c:pt idx="135647">
                  <c:v>28.9306641</c:v>
                </c:pt>
                <c:pt idx="135648">
                  <c:v>-15.8691406</c:v>
                </c:pt>
                <c:pt idx="135649">
                  <c:v>-68.7255859</c:v>
                </c:pt>
                <c:pt idx="135650">
                  <c:v>-101.074219</c:v>
                </c:pt>
                <c:pt idx="135651">
                  <c:v>-101.074219</c:v>
                </c:pt>
                <c:pt idx="135652">
                  <c:v>-78.6132812</c:v>
                </c:pt>
                <c:pt idx="135653">
                  <c:v>-34.9121094</c:v>
                </c:pt>
                <c:pt idx="135654">
                  <c:v>16.4794922</c:v>
                </c:pt>
                <c:pt idx="135655">
                  <c:v>60.0585938</c:v>
                </c:pt>
                <c:pt idx="135656">
                  <c:v>95.9472656</c:v>
                </c:pt>
                <c:pt idx="135657">
                  <c:v>95.2148438</c:v>
                </c:pt>
                <c:pt idx="135658">
                  <c:v>81.29882809999998</c:v>
                </c:pt>
                <c:pt idx="135659">
                  <c:v>40.8935547</c:v>
                </c:pt>
                <c:pt idx="135660">
                  <c:v>-12.4511719</c:v>
                </c:pt>
                <c:pt idx="135661">
                  <c:v>-63.1103516</c:v>
                </c:pt>
                <c:pt idx="135662">
                  <c:v>-85.3271484</c:v>
                </c:pt>
                <c:pt idx="135663">
                  <c:v>-93.38378909999996</c:v>
                </c:pt>
                <c:pt idx="135664">
                  <c:v>-78.0029297</c:v>
                </c:pt>
                <c:pt idx="135665">
                  <c:v>-39.1845703</c:v>
                </c:pt>
                <c:pt idx="135666">
                  <c:v>9.765625</c:v>
                </c:pt>
                <c:pt idx="135667">
                  <c:v>59.6923828</c:v>
                </c:pt>
                <c:pt idx="135668">
                  <c:v>88.37890619999993</c:v>
                </c:pt>
                <c:pt idx="135669">
                  <c:v>100.830078</c:v>
                </c:pt>
                <c:pt idx="135670">
                  <c:v>81.9091797</c:v>
                </c:pt>
                <c:pt idx="135671">
                  <c:v>35.0341797</c:v>
                </c:pt>
                <c:pt idx="135672">
                  <c:v>-8.178710939999998</c:v>
                </c:pt>
                <c:pt idx="135673">
                  <c:v>-57.3730469</c:v>
                </c:pt>
                <c:pt idx="135674">
                  <c:v>-89.84375</c:v>
                </c:pt>
                <c:pt idx="135675">
                  <c:v>-97.2900391</c:v>
                </c:pt>
                <c:pt idx="135676">
                  <c:v>-84.10644529999998</c:v>
                </c:pt>
                <c:pt idx="135677">
                  <c:v>-48.0957031</c:v>
                </c:pt>
                <c:pt idx="135678">
                  <c:v>2.68554688</c:v>
                </c:pt>
                <c:pt idx="135679">
                  <c:v>54.32128909999999</c:v>
                </c:pt>
                <c:pt idx="135680">
                  <c:v>88.37890619999993</c:v>
                </c:pt>
                <c:pt idx="135681">
                  <c:v>96.67968749999996</c:v>
                </c:pt>
                <c:pt idx="135682">
                  <c:v>86.9140625</c:v>
                </c:pt>
                <c:pt idx="135683">
                  <c:v>50.1708984</c:v>
                </c:pt>
                <c:pt idx="135684">
                  <c:v>-2.80761719</c:v>
                </c:pt>
                <c:pt idx="135685">
                  <c:v>-46.5087891</c:v>
                </c:pt>
                <c:pt idx="135686">
                  <c:v>-82.6416016</c:v>
                </c:pt>
                <c:pt idx="135687">
                  <c:v>-100.463867</c:v>
                </c:pt>
                <c:pt idx="135688">
                  <c:v>-89.11132809999998</c:v>
                </c:pt>
                <c:pt idx="135689">
                  <c:v>-54.1992188</c:v>
                </c:pt>
                <c:pt idx="135690">
                  <c:v>-2.56347656</c:v>
                </c:pt>
                <c:pt idx="135691">
                  <c:v>46.6308594</c:v>
                </c:pt>
                <c:pt idx="135692">
                  <c:v>85.3271484</c:v>
                </c:pt>
                <c:pt idx="135693">
                  <c:v>101.44043</c:v>
                </c:pt>
                <c:pt idx="135694">
                  <c:v>92.89550779999998</c:v>
                </c:pt>
                <c:pt idx="135695">
                  <c:v>53.2226562</c:v>
                </c:pt>
                <c:pt idx="135696">
                  <c:v>12.3291016</c:v>
                </c:pt>
                <c:pt idx="135697">
                  <c:v>-37.3535156</c:v>
                </c:pt>
                <c:pt idx="135698">
                  <c:v>-87.2802734</c:v>
                </c:pt>
                <c:pt idx="135699">
                  <c:v>-103.393555</c:v>
                </c:pt>
                <c:pt idx="135700">
                  <c:v>-94.4824219</c:v>
                </c:pt>
                <c:pt idx="135701">
                  <c:v>-65.18554690000001</c:v>
                </c:pt>
                <c:pt idx="135702">
                  <c:v>-16.72363279999998</c:v>
                </c:pt>
                <c:pt idx="135703">
                  <c:v>36.7431641</c:v>
                </c:pt>
                <c:pt idx="135704">
                  <c:v>83.4960938</c:v>
                </c:pt>
                <c:pt idx="135705">
                  <c:v>95.5810547</c:v>
                </c:pt>
                <c:pt idx="135706">
                  <c:v>83.2519531</c:v>
                </c:pt>
                <c:pt idx="135707">
                  <c:v>63.7207031</c:v>
                </c:pt>
                <c:pt idx="135708">
                  <c:v>15.3808594</c:v>
                </c:pt>
                <c:pt idx="135709">
                  <c:v>-28.8085938</c:v>
                </c:pt>
                <c:pt idx="135710">
                  <c:v>-70.4345703</c:v>
                </c:pt>
                <c:pt idx="135711">
                  <c:v>-100.585938</c:v>
                </c:pt>
                <c:pt idx="135712">
                  <c:v>-97.4121094</c:v>
                </c:pt>
                <c:pt idx="135713">
                  <c:v>-65.4296875</c:v>
                </c:pt>
                <c:pt idx="135714">
                  <c:v>-15.5029297</c:v>
                </c:pt>
                <c:pt idx="135715">
                  <c:v>37.5976562</c:v>
                </c:pt>
                <c:pt idx="135716">
                  <c:v>77.63671879999995</c:v>
                </c:pt>
                <c:pt idx="135717">
                  <c:v>102.294922</c:v>
                </c:pt>
                <c:pt idx="135718">
                  <c:v>95.2148438</c:v>
                </c:pt>
                <c:pt idx="135719">
                  <c:v>69.33593749999996</c:v>
                </c:pt>
                <c:pt idx="135720">
                  <c:v>32.1044922</c:v>
                </c:pt>
                <c:pt idx="135721">
                  <c:v>-21.2402344</c:v>
                </c:pt>
                <c:pt idx="135722">
                  <c:v>-74.7070312</c:v>
                </c:pt>
                <c:pt idx="135723">
                  <c:v>-92.5292969</c:v>
                </c:pt>
                <c:pt idx="135724">
                  <c:v>-97.90039059999998</c:v>
                </c:pt>
                <c:pt idx="135725">
                  <c:v>-69.45800779999998</c:v>
                </c:pt>
                <c:pt idx="135726">
                  <c:v>-30.8837891</c:v>
                </c:pt>
                <c:pt idx="135727">
                  <c:v>22.9492188</c:v>
                </c:pt>
                <c:pt idx="135728">
                  <c:v>70.0683594</c:v>
                </c:pt>
                <c:pt idx="135729">
                  <c:v>90.33203119999993</c:v>
                </c:pt>
                <c:pt idx="135730">
                  <c:v>96.92382809999998</c:v>
                </c:pt>
                <c:pt idx="135731">
                  <c:v>76.6601562</c:v>
                </c:pt>
                <c:pt idx="135732">
                  <c:v>30.3955078</c:v>
                </c:pt>
                <c:pt idx="135733">
                  <c:v>-23.0712891</c:v>
                </c:pt>
                <c:pt idx="135734">
                  <c:v>-62.9882812</c:v>
                </c:pt>
                <c:pt idx="135735">
                  <c:v>-89.84375</c:v>
                </c:pt>
                <c:pt idx="135736">
                  <c:v>-99.9755859</c:v>
                </c:pt>
                <c:pt idx="135737">
                  <c:v>-78.8574219</c:v>
                </c:pt>
                <c:pt idx="135738">
                  <c:v>-37.109375</c:v>
                </c:pt>
                <c:pt idx="135739">
                  <c:v>21.8505859</c:v>
                </c:pt>
                <c:pt idx="135740">
                  <c:v>66.65039059999994</c:v>
                </c:pt>
                <c:pt idx="135741">
                  <c:v>86.3037109</c:v>
                </c:pt>
                <c:pt idx="135742">
                  <c:v>98.1445312</c:v>
                </c:pt>
                <c:pt idx="135743">
                  <c:v>80.68847659999993</c:v>
                </c:pt>
                <c:pt idx="135744">
                  <c:v>39.9169922</c:v>
                </c:pt>
                <c:pt idx="135745">
                  <c:v>-14.6484375</c:v>
                </c:pt>
                <c:pt idx="135746">
                  <c:v>-56.1523438</c:v>
                </c:pt>
                <c:pt idx="135747">
                  <c:v>-87.15820309999998</c:v>
                </c:pt>
                <c:pt idx="135748">
                  <c:v>-102.539062</c:v>
                </c:pt>
                <c:pt idx="135749">
                  <c:v>-80.9326172</c:v>
                </c:pt>
                <c:pt idx="135750">
                  <c:v>-39.0625</c:v>
                </c:pt>
                <c:pt idx="135751">
                  <c:v>4.27246094</c:v>
                </c:pt>
                <c:pt idx="135752">
                  <c:v>48.828125</c:v>
                </c:pt>
                <c:pt idx="135753">
                  <c:v>82.7636719</c:v>
                </c:pt>
                <c:pt idx="135754">
                  <c:v>99.4873047</c:v>
                </c:pt>
                <c:pt idx="135755">
                  <c:v>81.0546875</c:v>
                </c:pt>
                <c:pt idx="135756">
                  <c:v>47.4853516</c:v>
                </c:pt>
                <c:pt idx="135757">
                  <c:v>-0.732421875</c:v>
                </c:pt>
                <c:pt idx="135758">
                  <c:v>-49.5605469</c:v>
                </c:pt>
                <c:pt idx="135759">
                  <c:v>-90.08789059999998</c:v>
                </c:pt>
                <c:pt idx="135760">
                  <c:v>-98.75488279999998</c:v>
                </c:pt>
                <c:pt idx="135761">
                  <c:v>-85.6933594</c:v>
                </c:pt>
                <c:pt idx="135762">
                  <c:v>-49.9267578</c:v>
                </c:pt>
                <c:pt idx="135763">
                  <c:v>3.54003906</c:v>
                </c:pt>
                <c:pt idx="135764">
                  <c:v>54.1992188</c:v>
                </c:pt>
                <c:pt idx="135765">
                  <c:v>89.35546879999995</c:v>
                </c:pt>
                <c:pt idx="135766">
                  <c:v>101.928711</c:v>
                </c:pt>
                <c:pt idx="135767">
                  <c:v>91.55273440000001</c:v>
                </c:pt>
                <c:pt idx="135768">
                  <c:v>52.1240234</c:v>
                </c:pt>
                <c:pt idx="135769">
                  <c:v>1.46484375</c:v>
                </c:pt>
                <c:pt idx="135770">
                  <c:v>-42.8466797</c:v>
                </c:pt>
                <c:pt idx="135771">
                  <c:v>-82.15332029999998</c:v>
                </c:pt>
                <c:pt idx="135772">
                  <c:v>-100.341797</c:v>
                </c:pt>
                <c:pt idx="135773">
                  <c:v>-90.82031249999996</c:v>
                </c:pt>
                <c:pt idx="135774">
                  <c:v>-61.8896484</c:v>
                </c:pt>
                <c:pt idx="135775">
                  <c:v>-20.7519531</c:v>
                </c:pt>
                <c:pt idx="135776">
                  <c:v>35.0341797</c:v>
                </c:pt>
                <c:pt idx="135777">
                  <c:v>77.14843749999996</c:v>
                </c:pt>
                <c:pt idx="135778">
                  <c:v>101.318359</c:v>
                </c:pt>
                <c:pt idx="135779">
                  <c:v>90.57617190000001</c:v>
                </c:pt>
                <c:pt idx="135780">
                  <c:v>61.7675781</c:v>
                </c:pt>
                <c:pt idx="135781">
                  <c:v>12.0849609</c:v>
                </c:pt>
                <c:pt idx="135782">
                  <c:v>-36.1328125</c:v>
                </c:pt>
                <c:pt idx="135783">
                  <c:v>-78.9794922</c:v>
                </c:pt>
                <c:pt idx="135784">
                  <c:v>-93.87207029999993</c:v>
                </c:pt>
                <c:pt idx="135785">
                  <c:v>-92.0410156</c:v>
                </c:pt>
                <c:pt idx="135786">
                  <c:v>-59.3261719</c:v>
                </c:pt>
                <c:pt idx="135787">
                  <c:v>-15.8691406</c:v>
                </c:pt>
                <c:pt idx="135788">
                  <c:v>29.0527344</c:v>
                </c:pt>
                <c:pt idx="135789">
                  <c:v>72.7539062</c:v>
                </c:pt>
                <c:pt idx="135790">
                  <c:v>93.75</c:v>
                </c:pt>
                <c:pt idx="135791">
                  <c:v>91.0644531</c:v>
                </c:pt>
                <c:pt idx="135792">
                  <c:v>69.7021484</c:v>
                </c:pt>
                <c:pt idx="135793">
                  <c:v>19.53125</c:v>
                </c:pt>
                <c:pt idx="135794">
                  <c:v>-35.2783203</c:v>
                </c:pt>
                <c:pt idx="135795">
                  <c:v>-71.4111328</c:v>
                </c:pt>
                <c:pt idx="135796">
                  <c:v>-94.1162109</c:v>
                </c:pt>
                <c:pt idx="135797">
                  <c:v>-95.5810547</c:v>
                </c:pt>
                <c:pt idx="135798">
                  <c:v>-73.7304688</c:v>
                </c:pt>
                <c:pt idx="135799">
                  <c:v>-27.34375</c:v>
                </c:pt>
                <c:pt idx="135800">
                  <c:v>28.44238279999998</c:v>
                </c:pt>
                <c:pt idx="135801">
                  <c:v>66.40625</c:v>
                </c:pt>
                <c:pt idx="135802">
                  <c:v>94.97070309999998</c:v>
                </c:pt>
                <c:pt idx="135803">
                  <c:v>94.4824219</c:v>
                </c:pt>
                <c:pt idx="135804">
                  <c:v>72.265625</c:v>
                </c:pt>
                <c:pt idx="135805">
                  <c:v>26.0009766</c:v>
                </c:pt>
                <c:pt idx="135806">
                  <c:v>-26.2451172</c:v>
                </c:pt>
                <c:pt idx="135807">
                  <c:v>-67.9931641</c:v>
                </c:pt>
                <c:pt idx="135808">
                  <c:v>-95.3369141</c:v>
                </c:pt>
                <c:pt idx="135809">
                  <c:v>-101.68457</c:v>
                </c:pt>
                <c:pt idx="135810">
                  <c:v>-68.4814453</c:v>
                </c:pt>
                <c:pt idx="135811">
                  <c:v>-33.203125</c:v>
                </c:pt>
                <c:pt idx="135812">
                  <c:v>16.6015625</c:v>
                </c:pt>
                <c:pt idx="135813">
                  <c:v>67.7490234</c:v>
                </c:pt>
                <c:pt idx="135814">
                  <c:v>90.2099609</c:v>
                </c:pt>
                <c:pt idx="135815">
                  <c:v>93.6279297</c:v>
                </c:pt>
                <c:pt idx="135816">
                  <c:v>73.2421875</c:v>
                </c:pt>
                <c:pt idx="135817">
                  <c:v>33.0810547</c:v>
                </c:pt>
                <c:pt idx="135818">
                  <c:v>-15.2587891</c:v>
                </c:pt>
                <c:pt idx="135819">
                  <c:v>-62.3779297</c:v>
                </c:pt>
                <c:pt idx="135820">
                  <c:v>-92.5292969</c:v>
                </c:pt>
                <c:pt idx="135821">
                  <c:v>-91.1865234</c:v>
                </c:pt>
                <c:pt idx="135822">
                  <c:v>-70.1904297</c:v>
                </c:pt>
                <c:pt idx="135823">
                  <c:v>-28.9306641</c:v>
                </c:pt>
                <c:pt idx="135824">
                  <c:v>9.52148438</c:v>
                </c:pt>
                <c:pt idx="135825">
                  <c:v>56.5185547</c:v>
                </c:pt>
                <c:pt idx="135826">
                  <c:v>90.33203119999993</c:v>
                </c:pt>
                <c:pt idx="135827">
                  <c:v>92.1630859</c:v>
                </c:pt>
                <c:pt idx="135828">
                  <c:v>81.7871094</c:v>
                </c:pt>
                <c:pt idx="135829">
                  <c:v>44.0673828</c:v>
                </c:pt>
                <c:pt idx="135830">
                  <c:v>-3.78417969</c:v>
                </c:pt>
                <c:pt idx="135831">
                  <c:v>-53.8330078</c:v>
                </c:pt>
                <c:pt idx="135832">
                  <c:v>-90.2099609</c:v>
                </c:pt>
                <c:pt idx="135833">
                  <c:v>-95.9472656</c:v>
                </c:pt>
                <c:pt idx="135834">
                  <c:v>-82.88574219999992</c:v>
                </c:pt>
                <c:pt idx="135835">
                  <c:v>-45.7763672</c:v>
                </c:pt>
                <c:pt idx="135836">
                  <c:v>-3.17382812</c:v>
                </c:pt>
                <c:pt idx="135837">
                  <c:v>55.6640625</c:v>
                </c:pt>
                <c:pt idx="135838">
                  <c:v>85.9375</c:v>
                </c:pt>
                <c:pt idx="135839">
                  <c:v>99.4873047</c:v>
                </c:pt>
                <c:pt idx="135840">
                  <c:v>82.88574219999992</c:v>
                </c:pt>
                <c:pt idx="135841">
                  <c:v>57.3730469</c:v>
                </c:pt>
                <c:pt idx="135842">
                  <c:v>7.324218749999996</c:v>
                </c:pt>
                <c:pt idx="135843">
                  <c:v>-49.0722656</c:v>
                </c:pt>
                <c:pt idx="135844">
                  <c:v>-81.17675779999993</c:v>
                </c:pt>
                <c:pt idx="135845">
                  <c:v>-93.87207029999993</c:v>
                </c:pt>
                <c:pt idx="135846">
                  <c:v>-87.890625</c:v>
                </c:pt>
                <c:pt idx="135847">
                  <c:v>-51.5136719</c:v>
                </c:pt>
                <c:pt idx="135848">
                  <c:v>-0.732421875</c:v>
                </c:pt>
                <c:pt idx="135849">
                  <c:v>52.0019531</c:v>
                </c:pt>
                <c:pt idx="135850">
                  <c:v>81.4208984</c:v>
                </c:pt>
                <c:pt idx="135851">
                  <c:v>88.8671875</c:v>
                </c:pt>
                <c:pt idx="135852">
                  <c:v>86.3037109</c:v>
                </c:pt>
                <c:pt idx="135853">
                  <c:v>57.7392578</c:v>
                </c:pt>
                <c:pt idx="135854">
                  <c:v>6.46972656</c:v>
                </c:pt>
                <c:pt idx="135855">
                  <c:v>-43.5791016</c:v>
                </c:pt>
                <c:pt idx="135856">
                  <c:v>-81.17675779999993</c:v>
                </c:pt>
                <c:pt idx="135857">
                  <c:v>-98.1445312</c:v>
                </c:pt>
                <c:pt idx="135858">
                  <c:v>-92.6513672</c:v>
                </c:pt>
                <c:pt idx="135859">
                  <c:v>-61.0351562</c:v>
                </c:pt>
                <c:pt idx="135860">
                  <c:v>-13.4277344</c:v>
                </c:pt>
                <c:pt idx="135861">
                  <c:v>41.1376953</c:v>
                </c:pt>
                <c:pt idx="135862">
                  <c:v>79.22363279999998</c:v>
                </c:pt>
                <c:pt idx="135863">
                  <c:v>94.3603516</c:v>
                </c:pt>
                <c:pt idx="135864">
                  <c:v>92.5292969</c:v>
                </c:pt>
                <c:pt idx="135865">
                  <c:v>62.0117188</c:v>
                </c:pt>
                <c:pt idx="135866">
                  <c:v>15.625</c:v>
                </c:pt>
                <c:pt idx="135867">
                  <c:v>-37.5976562</c:v>
                </c:pt>
                <c:pt idx="135868">
                  <c:v>-80.32226559999998</c:v>
                </c:pt>
                <c:pt idx="135869">
                  <c:v>-100.097656</c:v>
                </c:pt>
                <c:pt idx="135870">
                  <c:v>-99.7314453</c:v>
                </c:pt>
                <c:pt idx="135871">
                  <c:v>-64.0869141</c:v>
                </c:pt>
                <c:pt idx="135872">
                  <c:v>-15.2587891</c:v>
                </c:pt>
                <c:pt idx="135873">
                  <c:v>31.7382812</c:v>
                </c:pt>
                <c:pt idx="135874">
                  <c:v>76.4160156</c:v>
                </c:pt>
                <c:pt idx="135875">
                  <c:v>96.5576172</c:v>
                </c:pt>
                <c:pt idx="135876">
                  <c:v>96.80175779999998</c:v>
                </c:pt>
                <c:pt idx="135877">
                  <c:v>68.7255859</c:v>
                </c:pt>
                <c:pt idx="135878">
                  <c:v>27.7099609</c:v>
                </c:pt>
                <c:pt idx="135879">
                  <c:v>-30.5175781</c:v>
                </c:pt>
                <c:pt idx="135880">
                  <c:v>-69.58007809999994</c:v>
                </c:pt>
                <c:pt idx="135881">
                  <c:v>-90.33203119999993</c:v>
                </c:pt>
                <c:pt idx="135882">
                  <c:v>-91.1865234</c:v>
                </c:pt>
                <c:pt idx="135883">
                  <c:v>-74.9511719</c:v>
                </c:pt>
                <c:pt idx="135884">
                  <c:v>-23.1933594</c:v>
                </c:pt>
                <c:pt idx="135885">
                  <c:v>23.6816406</c:v>
                </c:pt>
                <c:pt idx="135886">
                  <c:v>71.0449219</c:v>
                </c:pt>
                <c:pt idx="135887">
                  <c:v>89.11132809999998</c:v>
                </c:pt>
                <c:pt idx="135888">
                  <c:v>93.9941406</c:v>
                </c:pt>
                <c:pt idx="135889">
                  <c:v>71.5332031</c:v>
                </c:pt>
                <c:pt idx="135890">
                  <c:v>23.8037109</c:v>
                </c:pt>
                <c:pt idx="135891">
                  <c:v>-22.3388672</c:v>
                </c:pt>
                <c:pt idx="135892">
                  <c:v>-65.7958984</c:v>
                </c:pt>
                <c:pt idx="135893">
                  <c:v>-89.7216797</c:v>
                </c:pt>
                <c:pt idx="135894">
                  <c:v>-101.318359</c:v>
                </c:pt>
                <c:pt idx="135895">
                  <c:v>-76.4160156</c:v>
                </c:pt>
                <c:pt idx="135896">
                  <c:v>-37.2314453</c:v>
                </c:pt>
                <c:pt idx="135897">
                  <c:v>15.0146484</c:v>
                </c:pt>
                <c:pt idx="135898">
                  <c:v>64.0869141</c:v>
                </c:pt>
                <c:pt idx="135899">
                  <c:v>93.75</c:v>
                </c:pt>
                <c:pt idx="135900">
                  <c:v>106.933594</c:v>
                </c:pt>
                <c:pt idx="135901">
                  <c:v>82.3974609</c:v>
                </c:pt>
                <c:pt idx="135902">
                  <c:v>41.2597656</c:v>
                </c:pt>
                <c:pt idx="135903">
                  <c:v>-11.5966797</c:v>
                </c:pt>
                <c:pt idx="135904">
                  <c:v>-57.8613281</c:v>
                </c:pt>
                <c:pt idx="135905">
                  <c:v>-89.2333984</c:v>
                </c:pt>
                <c:pt idx="135906">
                  <c:v>-98.63281249999996</c:v>
                </c:pt>
                <c:pt idx="135907">
                  <c:v>-82.15332029999998</c:v>
                </c:pt>
                <c:pt idx="135908">
                  <c:v>-40.0390625</c:v>
                </c:pt>
                <c:pt idx="135909">
                  <c:v>10.1318359</c:v>
                </c:pt>
                <c:pt idx="135910">
                  <c:v>48.4619141</c:v>
                </c:pt>
                <c:pt idx="135911">
                  <c:v>83.2519531</c:v>
                </c:pt>
                <c:pt idx="135912">
                  <c:v>96.3134766</c:v>
                </c:pt>
                <c:pt idx="135913">
                  <c:v>81.9091797</c:v>
                </c:pt>
                <c:pt idx="135914">
                  <c:v>41.3818359</c:v>
                </c:pt>
                <c:pt idx="135915">
                  <c:v>-10.9863281</c:v>
                </c:pt>
                <c:pt idx="135916">
                  <c:v>-55.1757812</c:v>
                </c:pt>
                <c:pt idx="135917">
                  <c:v>-90.08789059999998</c:v>
                </c:pt>
                <c:pt idx="135918">
                  <c:v>-103.515625</c:v>
                </c:pt>
                <c:pt idx="135919">
                  <c:v>-85.5712891</c:v>
                </c:pt>
                <c:pt idx="135920">
                  <c:v>-53.2226562</c:v>
                </c:pt>
                <c:pt idx="135921">
                  <c:v>-2.80761719</c:v>
                </c:pt>
                <c:pt idx="135922">
                  <c:v>46.2646484</c:v>
                </c:pt>
                <c:pt idx="135923">
                  <c:v>86.18164059999998</c:v>
                </c:pt>
                <c:pt idx="135924">
                  <c:v>102.172852</c:v>
                </c:pt>
                <c:pt idx="135925">
                  <c:v>84.9609375</c:v>
                </c:pt>
                <c:pt idx="135926">
                  <c:v>49.1943359</c:v>
                </c:pt>
                <c:pt idx="135927">
                  <c:v>6.347656249999996</c:v>
                </c:pt>
                <c:pt idx="135928">
                  <c:v>-51.1474609</c:v>
                </c:pt>
                <c:pt idx="135929">
                  <c:v>-86.05957029999998</c:v>
                </c:pt>
                <c:pt idx="135930">
                  <c:v>-100.952148</c:v>
                </c:pt>
                <c:pt idx="135931">
                  <c:v>-91.4306641</c:v>
                </c:pt>
                <c:pt idx="135932">
                  <c:v>-54.4433594</c:v>
                </c:pt>
                <c:pt idx="135933">
                  <c:v>-7.93457031</c:v>
                </c:pt>
                <c:pt idx="135934">
                  <c:v>44.3115234</c:v>
                </c:pt>
                <c:pt idx="135935">
                  <c:v>83.0078125</c:v>
                </c:pt>
                <c:pt idx="135936">
                  <c:v>95.703125</c:v>
                </c:pt>
                <c:pt idx="135937">
                  <c:v>90.82031249999996</c:v>
                </c:pt>
                <c:pt idx="135938">
                  <c:v>56.88476559999999</c:v>
                </c:pt>
                <c:pt idx="135939">
                  <c:v>14.1601562</c:v>
                </c:pt>
                <c:pt idx="135940">
                  <c:v>-34.3017578</c:v>
                </c:pt>
                <c:pt idx="135941">
                  <c:v>-76.6601562</c:v>
                </c:pt>
                <c:pt idx="135942">
                  <c:v>-96.1914062</c:v>
                </c:pt>
                <c:pt idx="135943">
                  <c:v>-91.9189453</c:v>
                </c:pt>
                <c:pt idx="135944">
                  <c:v>-63.9648438</c:v>
                </c:pt>
                <c:pt idx="135945">
                  <c:v>-17.578125</c:v>
                </c:pt>
                <c:pt idx="135946">
                  <c:v>35.4003906</c:v>
                </c:pt>
                <c:pt idx="135947">
                  <c:v>78.7353516</c:v>
                </c:pt>
                <c:pt idx="135948">
                  <c:v>90.33203119999993</c:v>
                </c:pt>
                <c:pt idx="135949">
                  <c:v>92.0410156</c:v>
                </c:pt>
                <c:pt idx="135950">
                  <c:v>64.453125</c:v>
                </c:pt>
                <c:pt idx="135951">
                  <c:v>17.578125</c:v>
                </c:pt>
                <c:pt idx="135952">
                  <c:v>-30.5175781</c:v>
                </c:pt>
                <c:pt idx="135953">
                  <c:v>-76.0498047</c:v>
                </c:pt>
                <c:pt idx="135954">
                  <c:v>-98.1445312</c:v>
                </c:pt>
                <c:pt idx="135955">
                  <c:v>-90.57617190000001</c:v>
                </c:pt>
                <c:pt idx="135956">
                  <c:v>-65.55175779999998</c:v>
                </c:pt>
                <c:pt idx="135957">
                  <c:v>-17.2119141</c:v>
                </c:pt>
                <c:pt idx="135958">
                  <c:v>29.6630859</c:v>
                </c:pt>
                <c:pt idx="135959">
                  <c:v>66.8945312</c:v>
                </c:pt>
                <c:pt idx="135960">
                  <c:v>90.6982422</c:v>
                </c:pt>
                <c:pt idx="135961">
                  <c:v>103.271484</c:v>
                </c:pt>
                <c:pt idx="135962">
                  <c:v>71.7773438</c:v>
                </c:pt>
                <c:pt idx="135963">
                  <c:v>25.1464844</c:v>
                </c:pt>
                <c:pt idx="135964">
                  <c:v>-18.1884766</c:v>
                </c:pt>
                <c:pt idx="135965">
                  <c:v>-66.8945312</c:v>
                </c:pt>
                <c:pt idx="135966">
                  <c:v>-94.84863279999998</c:v>
                </c:pt>
                <c:pt idx="135967">
                  <c:v>-100.708008</c:v>
                </c:pt>
                <c:pt idx="135968">
                  <c:v>-71.8994141</c:v>
                </c:pt>
                <c:pt idx="135969">
                  <c:v>-29.6630859</c:v>
                </c:pt>
                <c:pt idx="135970">
                  <c:v>24.4140625</c:v>
                </c:pt>
                <c:pt idx="135971">
                  <c:v>62.6220703</c:v>
                </c:pt>
                <c:pt idx="135972">
                  <c:v>92.1630859</c:v>
                </c:pt>
                <c:pt idx="135973">
                  <c:v>99.60937499999996</c:v>
                </c:pt>
                <c:pt idx="135974">
                  <c:v>79.1015625</c:v>
                </c:pt>
                <c:pt idx="135975">
                  <c:v>40.4052734</c:v>
                </c:pt>
                <c:pt idx="135976">
                  <c:v>-15.9912109</c:v>
                </c:pt>
                <c:pt idx="135977">
                  <c:v>-64.6972656</c:v>
                </c:pt>
                <c:pt idx="135978">
                  <c:v>-92.2851562</c:v>
                </c:pt>
                <c:pt idx="135979">
                  <c:v>-91.3085938</c:v>
                </c:pt>
                <c:pt idx="135980">
                  <c:v>-76.0498047</c:v>
                </c:pt>
                <c:pt idx="135981">
                  <c:v>-30.0292969</c:v>
                </c:pt>
                <c:pt idx="135982">
                  <c:v>17.2119141</c:v>
                </c:pt>
                <c:pt idx="135983">
                  <c:v>52.734375</c:v>
                </c:pt>
                <c:pt idx="135984">
                  <c:v>88.13476559999998</c:v>
                </c:pt>
                <c:pt idx="135985">
                  <c:v>98.87695309999998</c:v>
                </c:pt>
                <c:pt idx="135986">
                  <c:v>84.4726562</c:v>
                </c:pt>
                <c:pt idx="135987">
                  <c:v>47.2412109</c:v>
                </c:pt>
                <c:pt idx="135988">
                  <c:v>-11.5966797</c:v>
                </c:pt>
                <c:pt idx="135989">
                  <c:v>-57.61718749999999</c:v>
                </c:pt>
                <c:pt idx="135990">
                  <c:v>-89.35546879999995</c:v>
                </c:pt>
                <c:pt idx="135991">
                  <c:v>-102.783203</c:v>
                </c:pt>
                <c:pt idx="135992">
                  <c:v>-80.4443359</c:v>
                </c:pt>
                <c:pt idx="135993">
                  <c:v>-36.4990234</c:v>
                </c:pt>
                <c:pt idx="135994">
                  <c:v>7.812499999999997</c:v>
                </c:pt>
                <c:pt idx="135995">
                  <c:v>54.0771484</c:v>
                </c:pt>
                <c:pt idx="135996">
                  <c:v>84.22851559999998</c:v>
                </c:pt>
                <c:pt idx="135997">
                  <c:v>102.783203</c:v>
                </c:pt>
                <c:pt idx="135998">
                  <c:v>86.18164059999998</c:v>
                </c:pt>
                <c:pt idx="135999">
                  <c:v>40.6494141</c:v>
                </c:pt>
                <c:pt idx="136000">
                  <c:v>-5.73730469</c:v>
                </c:pt>
                <c:pt idx="136001">
                  <c:v>-52.8564453</c:v>
                </c:pt>
                <c:pt idx="136002">
                  <c:v>-84.3505859</c:v>
                </c:pt>
                <c:pt idx="136003">
                  <c:v>-102.416992</c:v>
                </c:pt>
                <c:pt idx="136004">
                  <c:v>-88.13476559999998</c:v>
                </c:pt>
                <c:pt idx="136005">
                  <c:v>-59.6923828</c:v>
                </c:pt>
                <c:pt idx="136006">
                  <c:v>-5.24902344</c:v>
                </c:pt>
                <c:pt idx="136007">
                  <c:v>43.7011719</c:v>
                </c:pt>
                <c:pt idx="136008">
                  <c:v>81.17675779999993</c:v>
                </c:pt>
                <c:pt idx="136009">
                  <c:v>103.393555</c:v>
                </c:pt>
                <c:pt idx="136010">
                  <c:v>89.84375</c:v>
                </c:pt>
                <c:pt idx="136011">
                  <c:v>54.93164059999999</c:v>
                </c:pt>
                <c:pt idx="136012">
                  <c:v>8.42285156</c:v>
                </c:pt>
                <c:pt idx="136013">
                  <c:v>-39.0625</c:v>
                </c:pt>
                <c:pt idx="136014">
                  <c:v>-84.5947266</c:v>
                </c:pt>
                <c:pt idx="136015">
                  <c:v>-99.3652344</c:v>
                </c:pt>
                <c:pt idx="136016">
                  <c:v>-92.4072266</c:v>
                </c:pt>
                <c:pt idx="136017">
                  <c:v>-62.5</c:v>
                </c:pt>
                <c:pt idx="136018">
                  <c:v>-15.1367188</c:v>
                </c:pt>
                <c:pt idx="136019">
                  <c:v>37.9638672</c:v>
                </c:pt>
                <c:pt idx="136020">
                  <c:v>84.3505859</c:v>
                </c:pt>
                <c:pt idx="136021">
                  <c:v>99.3652344</c:v>
                </c:pt>
                <c:pt idx="136022">
                  <c:v>92.6513672</c:v>
                </c:pt>
                <c:pt idx="136023">
                  <c:v>59.9365234</c:v>
                </c:pt>
                <c:pt idx="136024">
                  <c:v>19.0429688</c:v>
                </c:pt>
                <c:pt idx="136025">
                  <c:v>-32.1044922</c:v>
                </c:pt>
                <c:pt idx="136026">
                  <c:v>-73.48632809999998</c:v>
                </c:pt>
                <c:pt idx="136027">
                  <c:v>-100.463867</c:v>
                </c:pt>
                <c:pt idx="136028">
                  <c:v>-94.84863279999998</c:v>
                </c:pt>
                <c:pt idx="136029">
                  <c:v>-62.5</c:v>
                </c:pt>
                <c:pt idx="136030">
                  <c:v>-22.3388672</c:v>
                </c:pt>
                <c:pt idx="136031">
                  <c:v>27.34375</c:v>
                </c:pt>
                <c:pt idx="136032">
                  <c:v>66.8945312</c:v>
                </c:pt>
                <c:pt idx="136033">
                  <c:v>98.0224609</c:v>
                </c:pt>
                <c:pt idx="136034">
                  <c:v>93.87207029999993</c:v>
                </c:pt>
                <c:pt idx="136035">
                  <c:v>69.8242188</c:v>
                </c:pt>
                <c:pt idx="136036">
                  <c:v>22.8271484</c:v>
                </c:pt>
                <c:pt idx="136037">
                  <c:v>-34.5458984</c:v>
                </c:pt>
                <c:pt idx="136038">
                  <c:v>-75.31738279999998</c:v>
                </c:pt>
                <c:pt idx="136039">
                  <c:v>-98.0224609</c:v>
                </c:pt>
                <c:pt idx="136040">
                  <c:v>-86.5478516</c:v>
                </c:pt>
                <c:pt idx="136041">
                  <c:v>-68.4814453</c:v>
                </c:pt>
                <c:pt idx="136042">
                  <c:v>-31.6162109</c:v>
                </c:pt>
                <c:pt idx="136043">
                  <c:v>18.3105469</c:v>
                </c:pt>
                <c:pt idx="136044">
                  <c:v>63.9648438</c:v>
                </c:pt>
                <c:pt idx="136045">
                  <c:v>94.3603516</c:v>
                </c:pt>
                <c:pt idx="136046">
                  <c:v>92.89550779999998</c:v>
                </c:pt>
                <c:pt idx="136047">
                  <c:v>73.2421875</c:v>
                </c:pt>
                <c:pt idx="136048">
                  <c:v>36.1328125</c:v>
                </c:pt>
                <c:pt idx="136049">
                  <c:v>-18.7988281</c:v>
                </c:pt>
                <c:pt idx="136050">
                  <c:v>-63.7207031</c:v>
                </c:pt>
                <c:pt idx="136051">
                  <c:v>-95.82519529999998</c:v>
                </c:pt>
                <c:pt idx="136052">
                  <c:v>-89.11132809999998</c:v>
                </c:pt>
                <c:pt idx="136053">
                  <c:v>-72.9980469</c:v>
                </c:pt>
                <c:pt idx="136054">
                  <c:v>-34.7900391</c:v>
                </c:pt>
                <c:pt idx="136055">
                  <c:v>12.2070312</c:v>
                </c:pt>
                <c:pt idx="136056">
                  <c:v>59.5703125</c:v>
                </c:pt>
                <c:pt idx="136057">
                  <c:v>94.84863279999998</c:v>
                </c:pt>
                <c:pt idx="136058">
                  <c:v>99.85351559999998</c:v>
                </c:pt>
                <c:pt idx="136059">
                  <c:v>78.9794922</c:v>
                </c:pt>
                <c:pt idx="136060">
                  <c:v>39.1845703</c:v>
                </c:pt>
                <c:pt idx="136061">
                  <c:v>-10.4980469</c:v>
                </c:pt>
                <c:pt idx="136062">
                  <c:v>-60.9130859</c:v>
                </c:pt>
                <c:pt idx="136063">
                  <c:v>-91.1865234</c:v>
                </c:pt>
                <c:pt idx="136064">
                  <c:v>-97.1679688</c:v>
                </c:pt>
                <c:pt idx="136065">
                  <c:v>-79.5898438</c:v>
                </c:pt>
                <c:pt idx="136066">
                  <c:v>-40.7714844</c:v>
                </c:pt>
                <c:pt idx="136067">
                  <c:v>5.49316406</c:v>
                </c:pt>
                <c:pt idx="136068">
                  <c:v>52.0019531</c:v>
                </c:pt>
                <c:pt idx="136069">
                  <c:v>88.13476559999998</c:v>
                </c:pt>
                <c:pt idx="136070">
                  <c:v>104.003906</c:v>
                </c:pt>
                <c:pt idx="136071">
                  <c:v>83.4960938</c:v>
                </c:pt>
                <c:pt idx="136072">
                  <c:v>46.9970703</c:v>
                </c:pt>
                <c:pt idx="136073">
                  <c:v>-5.615234379999995</c:v>
                </c:pt>
                <c:pt idx="136074">
                  <c:v>-55.4199219</c:v>
                </c:pt>
                <c:pt idx="136075">
                  <c:v>-82.88574219999992</c:v>
                </c:pt>
                <c:pt idx="136076">
                  <c:v>-101.074219</c:v>
                </c:pt>
                <c:pt idx="136077">
                  <c:v>-82.6416016</c:v>
                </c:pt>
                <c:pt idx="136078">
                  <c:v>-49.5605469</c:v>
                </c:pt>
                <c:pt idx="136079">
                  <c:v>-3.41796875</c:v>
                </c:pt>
                <c:pt idx="136080">
                  <c:v>51.1474609</c:v>
                </c:pt>
                <c:pt idx="136081">
                  <c:v>88.13476559999998</c:v>
                </c:pt>
                <c:pt idx="136082">
                  <c:v>99.3652344</c:v>
                </c:pt>
                <c:pt idx="136083">
                  <c:v>93.01757809999998</c:v>
                </c:pt>
                <c:pt idx="136084">
                  <c:v>58.59375</c:v>
                </c:pt>
                <c:pt idx="136085">
                  <c:v>1.70898438</c:v>
                </c:pt>
                <c:pt idx="136086">
                  <c:v>-43.0908203</c:v>
                </c:pt>
                <c:pt idx="136087">
                  <c:v>-84.10644529999998</c:v>
                </c:pt>
                <c:pt idx="136088">
                  <c:v>-100.708008</c:v>
                </c:pt>
                <c:pt idx="136089">
                  <c:v>-89.5996094</c:v>
                </c:pt>
                <c:pt idx="136090">
                  <c:v>-49.4384766</c:v>
                </c:pt>
                <c:pt idx="136091">
                  <c:v>2.19726562</c:v>
                </c:pt>
                <c:pt idx="136092">
                  <c:v>44.1894531</c:v>
                </c:pt>
                <c:pt idx="136093">
                  <c:v>82.88574219999992</c:v>
                </c:pt>
                <c:pt idx="136094">
                  <c:v>94.97070309999998</c:v>
                </c:pt>
                <c:pt idx="136095">
                  <c:v>85.4492188</c:v>
                </c:pt>
                <c:pt idx="136096">
                  <c:v>55.4199219</c:v>
                </c:pt>
                <c:pt idx="136097">
                  <c:v>6.95800781</c:v>
                </c:pt>
                <c:pt idx="136098">
                  <c:v>-39.4287109</c:v>
                </c:pt>
                <c:pt idx="136099">
                  <c:v>-76.5380859</c:v>
                </c:pt>
                <c:pt idx="136100">
                  <c:v>-94.3603516</c:v>
                </c:pt>
                <c:pt idx="136101">
                  <c:v>-86.6699219</c:v>
                </c:pt>
                <c:pt idx="136102">
                  <c:v>-58.1054688</c:v>
                </c:pt>
                <c:pt idx="136103">
                  <c:v>-12.6953125</c:v>
                </c:pt>
                <c:pt idx="136104">
                  <c:v>34.9121094</c:v>
                </c:pt>
                <c:pt idx="136105">
                  <c:v>72.0214844</c:v>
                </c:pt>
                <c:pt idx="136106">
                  <c:v>93.75</c:v>
                </c:pt>
                <c:pt idx="136107">
                  <c:v>97.0458984</c:v>
                </c:pt>
                <c:pt idx="136108">
                  <c:v>63.3544922</c:v>
                </c:pt>
                <c:pt idx="136109">
                  <c:v>22.4609375</c:v>
                </c:pt>
                <c:pt idx="136110">
                  <c:v>-30.8837891</c:v>
                </c:pt>
                <c:pt idx="136111">
                  <c:v>-74.5849609</c:v>
                </c:pt>
                <c:pt idx="136112">
                  <c:v>-98.9990234</c:v>
                </c:pt>
                <c:pt idx="136113">
                  <c:v>-97.4121094</c:v>
                </c:pt>
                <c:pt idx="136114">
                  <c:v>-70.4345703</c:v>
                </c:pt>
                <c:pt idx="136115">
                  <c:v>-26.4892578</c:v>
                </c:pt>
                <c:pt idx="136116">
                  <c:v>21.9726562</c:v>
                </c:pt>
                <c:pt idx="136117">
                  <c:v>69.7021484</c:v>
                </c:pt>
                <c:pt idx="136118">
                  <c:v>97.4121094</c:v>
                </c:pt>
                <c:pt idx="136119">
                  <c:v>94.4824219</c:v>
                </c:pt>
                <c:pt idx="136120">
                  <c:v>66.40625</c:v>
                </c:pt>
                <c:pt idx="136121">
                  <c:v>24.1699219</c:v>
                </c:pt>
                <c:pt idx="136122">
                  <c:v>-27.7099609</c:v>
                </c:pt>
                <c:pt idx="136123">
                  <c:v>-68.1152344</c:v>
                </c:pt>
                <c:pt idx="136124">
                  <c:v>-95.0927734</c:v>
                </c:pt>
                <c:pt idx="136125">
                  <c:v>-98.87695309999998</c:v>
                </c:pt>
                <c:pt idx="136126">
                  <c:v>-70.4345703</c:v>
                </c:pt>
                <c:pt idx="136127">
                  <c:v>-26.1230469</c:v>
                </c:pt>
                <c:pt idx="136128">
                  <c:v>23.6816406</c:v>
                </c:pt>
                <c:pt idx="136129">
                  <c:v>67.0166016</c:v>
                </c:pt>
                <c:pt idx="136130">
                  <c:v>92.5292969</c:v>
                </c:pt>
                <c:pt idx="136131">
                  <c:v>99.3652344</c:v>
                </c:pt>
                <c:pt idx="136132">
                  <c:v>80.8105469</c:v>
                </c:pt>
                <c:pt idx="136133">
                  <c:v>32.5927734</c:v>
                </c:pt>
                <c:pt idx="136134">
                  <c:v>-15.0146484</c:v>
                </c:pt>
                <c:pt idx="136135">
                  <c:v>-61.2792969</c:v>
                </c:pt>
                <c:pt idx="136136">
                  <c:v>-90.6982422</c:v>
                </c:pt>
                <c:pt idx="136137">
                  <c:v>-101.5625</c:v>
                </c:pt>
                <c:pt idx="136138">
                  <c:v>-77.75878909999996</c:v>
                </c:pt>
                <c:pt idx="136139">
                  <c:v>-41.9921875</c:v>
                </c:pt>
                <c:pt idx="136140">
                  <c:v>14.5263672</c:v>
                </c:pt>
                <c:pt idx="136141">
                  <c:v>62.1337891</c:v>
                </c:pt>
                <c:pt idx="136142">
                  <c:v>93.1396484</c:v>
                </c:pt>
                <c:pt idx="136143">
                  <c:v>97.65625</c:v>
                </c:pt>
                <c:pt idx="136144">
                  <c:v>75.9277344</c:v>
                </c:pt>
                <c:pt idx="136145">
                  <c:v>38.2080078</c:v>
                </c:pt>
                <c:pt idx="136146">
                  <c:v>-6.95800781</c:v>
                </c:pt>
                <c:pt idx="136147">
                  <c:v>-56.5185547</c:v>
                </c:pt>
                <c:pt idx="136148">
                  <c:v>-89.9658203</c:v>
                </c:pt>
                <c:pt idx="136149">
                  <c:v>-95.4589844</c:v>
                </c:pt>
                <c:pt idx="136150">
                  <c:v>-78.2470703</c:v>
                </c:pt>
                <c:pt idx="136151">
                  <c:v>-45.8984375</c:v>
                </c:pt>
                <c:pt idx="136152">
                  <c:v>-3.29589844</c:v>
                </c:pt>
                <c:pt idx="136153">
                  <c:v>52.734375</c:v>
                </c:pt>
                <c:pt idx="136154">
                  <c:v>94.6044922</c:v>
                </c:pt>
                <c:pt idx="136155">
                  <c:v>101.5625</c:v>
                </c:pt>
                <c:pt idx="136156">
                  <c:v>87.7685547</c:v>
                </c:pt>
                <c:pt idx="136157">
                  <c:v>52.6123047</c:v>
                </c:pt>
                <c:pt idx="136158">
                  <c:v>0.854492188</c:v>
                </c:pt>
                <c:pt idx="136159">
                  <c:v>-50.0488281</c:v>
                </c:pt>
                <c:pt idx="136160">
                  <c:v>-82.3974609</c:v>
                </c:pt>
                <c:pt idx="136161">
                  <c:v>-101.196289</c:v>
                </c:pt>
                <c:pt idx="136162">
                  <c:v>-86.7919922</c:v>
                </c:pt>
                <c:pt idx="136163">
                  <c:v>-52.3681641</c:v>
                </c:pt>
                <c:pt idx="136164">
                  <c:v>-3.66210938</c:v>
                </c:pt>
                <c:pt idx="136165">
                  <c:v>47.1191406</c:v>
                </c:pt>
                <c:pt idx="136166">
                  <c:v>89.9658203</c:v>
                </c:pt>
                <c:pt idx="136167">
                  <c:v>98.63281249999996</c:v>
                </c:pt>
                <c:pt idx="136168">
                  <c:v>84.9609375</c:v>
                </c:pt>
                <c:pt idx="136169">
                  <c:v>55.6640625</c:v>
                </c:pt>
                <c:pt idx="136170">
                  <c:v>6.835937499999997</c:v>
                </c:pt>
                <c:pt idx="136171">
                  <c:v>-44.0673828</c:v>
                </c:pt>
                <c:pt idx="136172">
                  <c:v>-76.0498047</c:v>
                </c:pt>
                <c:pt idx="136173">
                  <c:v>-95.703125</c:v>
                </c:pt>
                <c:pt idx="136174">
                  <c:v>-84.22851559999998</c:v>
                </c:pt>
                <c:pt idx="136175">
                  <c:v>-56.1523438</c:v>
                </c:pt>
                <c:pt idx="136176">
                  <c:v>-3.41796875</c:v>
                </c:pt>
                <c:pt idx="136177">
                  <c:v>37.9638672</c:v>
                </c:pt>
                <c:pt idx="136178">
                  <c:v>76.2939453</c:v>
                </c:pt>
                <c:pt idx="136179">
                  <c:v>100.219727</c:v>
                </c:pt>
                <c:pt idx="136180">
                  <c:v>91.1865234</c:v>
                </c:pt>
                <c:pt idx="136181">
                  <c:v>56.88476559999999</c:v>
                </c:pt>
                <c:pt idx="136182">
                  <c:v>9.52148438</c:v>
                </c:pt>
                <c:pt idx="136183">
                  <c:v>-35.0341797</c:v>
                </c:pt>
                <c:pt idx="136184">
                  <c:v>-76.7822266</c:v>
                </c:pt>
                <c:pt idx="136185">
                  <c:v>-93.38378909999996</c:v>
                </c:pt>
                <c:pt idx="136186">
                  <c:v>-96.3134766</c:v>
                </c:pt>
                <c:pt idx="136187">
                  <c:v>-66.52832029999998</c:v>
                </c:pt>
                <c:pt idx="136188">
                  <c:v>-19.8974609</c:v>
                </c:pt>
                <c:pt idx="136189">
                  <c:v>32.4707031</c:v>
                </c:pt>
                <c:pt idx="136190">
                  <c:v>75.31738279999998</c:v>
                </c:pt>
                <c:pt idx="136191">
                  <c:v>96.67968749999996</c:v>
                </c:pt>
                <c:pt idx="136192">
                  <c:v>90.82031249999996</c:v>
                </c:pt>
                <c:pt idx="136193">
                  <c:v>68.35937499999996</c:v>
                </c:pt>
                <c:pt idx="136194">
                  <c:v>16.4794922</c:v>
                </c:pt>
                <c:pt idx="136195">
                  <c:v>-24.1699219</c:v>
                </c:pt>
                <c:pt idx="136196">
                  <c:v>-64.2089844</c:v>
                </c:pt>
                <c:pt idx="136197">
                  <c:v>-97.4121094</c:v>
                </c:pt>
                <c:pt idx="136198">
                  <c:v>-99.4873047</c:v>
                </c:pt>
                <c:pt idx="136199">
                  <c:v>-70.0683594</c:v>
                </c:pt>
                <c:pt idx="136200">
                  <c:v>-24.0478516</c:v>
                </c:pt>
                <c:pt idx="136201">
                  <c:v>19.6533203</c:v>
                </c:pt>
                <c:pt idx="136202">
                  <c:v>63.3544922</c:v>
                </c:pt>
                <c:pt idx="136203">
                  <c:v>92.89550779999998</c:v>
                </c:pt>
                <c:pt idx="136204">
                  <c:v>92.0410156</c:v>
                </c:pt>
                <c:pt idx="136205">
                  <c:v>69.58007809999994</c:v>
                </c:pt>
                <c:pt idx="136206">
                  <c:v>28.6865234</c:v>
                </c:pt>
                <c:pt idx="136207">
                  <c:v>-21.8505859</c:v>
                </c:pt>
                <c:pt idx="136208">
                  <c:v>-65.9179688</c:v>
                </c:pt>
                <c:pt idx="136209">
                  <c:v>-90.82031249999996</c:v>
                </c:pt>
                <c:pt idx="136210">
                  <c:v>-96.67968749999996</c:v>
                </c:pt>
                <c:pt idx="136211">
                  <c:v>-76.6601562</c:v>
                </c:pt>
                <c:pt idx="136212">
                  <c:v>-26.4892578</c:v>
                </c:pt>
                <c:pt idx="136213">
                  <c:v>19.1650391</c:v>
                </c:pt>
                <c:pt idx="136214">
                  <c:v>58.3496094</c:v>
                </c:pt>
                <c:pt idx="136215">
                  <c:v>88.62304690000001</c:v>
                </c:pt>
                <c:pt idx="136216">
                  <c:v>93.9941406</c:v>
                </c:pt>
                <c:pt idx="136217">
                  <c:v>79.34570309999998</c:v>
                </c:pt>
                <c:pt idx="136218">
                  <c:v>43.3349609</c:v>
                </c:pt>
                <c:pt idx="136219">
                  <c:v>-12.4511719</c:v>
                </c:pt>
                <c:pt idx="136220">
                  <c:v>-62.9882812</c:v>
                </c:pt>
                <c:pt idx="136221">
                  <c:v>-96.3134766</c:v>
                </c:pt>
                <c:pt idx="136222">
                  <c:v>-102.050781</c:v>
                </c:pt>
                <c:pt idx="136223">
                  <c:v>-86.3037109</c:v>
                </c:pt>
                <c:pt idx="136224">
                  <c:v>-48.7060547</c:v>
                </c:pt>
                <c:pt idx="136225">
                  <c:v>4.51660156</c:v>
                </c:pt>
                <c:pt idx="136226">
                  <c:v>56.0302734</c:v>
                </c:pt>
                <c:pt idx="136227">
                  <c:v>91.55273440000001</c:v>
                </c:pt>
                <c:pt idx="136228">
                  <c:v>99.85351559999998</c:v>
                </c:pt>
                <c:pt idx="136229">
                  <c:v>86.9140625</c:v>
                </c:pt>
                <c:pt idx="136230">
                  <c:v>35.4003906</c:v>
                </c:pt>
                <c:pt idx="136231">
                  <c:v>-12.0849609</c:v>
                </c:pt>
                <c:pt idx="136232">
                  <c:v>-49.1943359</c:v>
                </c:pt>
                <c:pt idx="136233">
                  <c:v>-82.5195312</c:v>
                </c:pt>
                <c:pt idx="136234">
                  <c:v>-95.0927734</c:v>
                </c:pt>
                <c:pt idx="136235">
                  <c:v>-85.8154297</c:v>
                </c:pt>
                <c:pt idx="136236">
                  <c:v>-37.5976562</c:v>
                </c:pt>
                <c:pt idx="136237">
                  <c:v>1.953125</c:v>
                </c:pt>
                <c:pt idx="136238">
                  <c:v>48.2177734</c:v>
                </c:pt>
                <c:pt idx="136239">
                  <c:v>79.34570309999998</c:v>
                </c:pt>
                <c:pt idx="136240">
                  <c:v>98.1445312</c:v>
                </c:pt>
                <c:pt idx="136241">
                  <c:v>88.62304690000001</c:v>
                </c:pt>
                <c:pt idx="136242">
                  <c:v>45.6542969</c:v>
                </c:pt>
                <c:pt idx="136243">
                  <c:v>5.24902344</c:v>
                </c:pt>
                <c:pt idx="136244">
                  <c:v>-45.1660156</c:v>
                </c:pt>
                <c:pt idx="136245">
                  <c:v>-86.05957029999998</c:v>
                </c:pt>
                <c:pt idx="136246">
                  <c:v>-97.4121094</c:v>
                </c:pt>
                <c:pt idx="136247">
                  <c:v>-95.0927734</c:v>
                </c:pt>
                <c:pt idx="136248">
                  <c:v>-53.8330078</c:v>
                </c:pt>
                <c:pt idx="136249">
                  <c:v>-6.71386719</c:v>
                </c:pt>
                <c:pt idx="136250">
                  <c:v>40.5273438</c:v>
                </c:pt>
                <c:pt idx="136251">
                  <c:v>79.8339844</c:v>
                </c:pt>
                <c:pt idx="136252">
                  <c:v>106.689453</c:v>
                </c:pt>
                <c:pt idx="136253">
                  <c:v>95.3369141</c:v>
                </c:pt>
                <c:pt idx="136254">
                  <c:v>56.2744141</c:v>
                </c:pt>
                <c:pt idx="136255">
                  <c:v>16.1132812</c:v>
                </c:pt>
                <c:pt idx="136256">
                  <c:v>-36.8652344</c:v>
                </c:pt>
                <c:pt idx="136257">
                  <c:v>-77.14843749999996</c:v>
                </c:pt>
                <c:pt idx="136258">
                  <c:v>-94.3603516</c:v>
                </c:pt>
                <c:pt idx="136259">
                  <c:v>-89.9658203</c:v>
                </c:pt>
                <c:pt idx="136260">
                  <c:v>-58.59375</c:v>
                </c:pt>
                <c:pt idx="136261">
                  <c:v>-13.5498047</c:v>
                </c:pt>
                <c:pt idx="136262">
                  <c:v>42.2363281</c:v>
                </c:pt>
                <c:pt idx="136263">
                  <c:v>77.8808594</c:v>
                </c:pt>
                <c:pt idx="136264">
                  <c:v>96.92382809999998</c:v>
                </c:pt>
                <c:pt idx="136265">
                  <c:v>87.890625</c:v>
                </c:pt>
                <c:pt idx="136266">
                  <c:v>63.7207031</c:v>
                </c:pt>
                <c:pt idx="136267">
                  <c:v>20.6298828</c:v>
                </c:pt>
                <c:pt idx="136268">
                  <c:v>-35.4003906</c:v>
                </c:pt>
                <c:pt idx="136269">
                  <c:v>-69.45800779999998</c:v>
                </c:pt>
                <c:pt idx="136270">
                  <c:v>-90.08789059999998</c:v>
                </c:pt>
                <c:pt idx="136271">
                  <c:v>-88.37890619999993</c:v>
                </c:pt>
                <c:pt idx="136272">
                  <c:v>-63.2324219</c:v>
                </c:pt>
                <c:pt idx="136273">
                  <c:v>-22.2167969</c:v>
                </c:pt>
                <c:pt idx="136274">
                  <c:v>25.6347656</c:v>
                </c:pt>
                <c:pt idx="136275">
                  <c:v>66.1621094</c:v>
                </c:pt>
                <c:pt idx="136276">
                  <c:v>96.1914062</c:v>
                </c:pt>
                <c:pt idx="136277">
                  <c:v>94.84863279999998</c:v>
                </c:pt>
                <c:pt idx="136278">
                  <c:v>68.7255859</c:v>
                </c:pt>
                <c:pt idx="136279">
                  <c:v>28.6865234</c:v>
                </c:pt>
                <c:pt idx="136280">
                  <c:v>-18.1884766</c:v>
                </c:pt>
                <c:pt idx="136281">
                  <c:v>-69.45800779999998</c:v>
                </c:pt>
                <c:pt idx="136282">
                  <c:v>-92.4072266</c:v>
                </c:pt>
                <c:pt idx="136283">
                  <c:v>-93.87207029999993</c:v>
                </c:pt>
                <c:pt idx="136284">
                  <c:v>-71.2890625</c:v>
                </c:pt>
                <c:pt idx="136285">
                  <c:v>-21.484375</c:v>
                </c:pt>
                <c:pt idx="136286">
                  <c:v>29.296875</c:v>
                </c:pt>
                <c:pt idx="136287">
                  <c:v>69.33593749999996</c:v>
                </c:pt>
                <c:pt idx="136288">
                  <c:v>95.4589844</c:v>
                </c:pt>
                <c:pt idx="136289">
                  <c:v>98.75488279999998</c:v>
                </c:pt>
                <c:pt idx="136290">
                  <c:v>68.4814453</c:v>
                </c:pt>
                <c:pt idx="136291">
                  <c:v>30.0292969</c:v>
                </c:pt>
                <c:pt idx="136292">
                  <c:v>-12.5732422</c:v>
                </c:pt>
                <c:pt idx="136293">
                  <c:v>-64.0869141</c:v>
                </c:pt>
                <c:pt idx="136294">
                  <c:v>-96.0693359</c:v>
                </c:pt>
                <c:pt idx="136295">
                  <c:v>-103.637695</c:v>
                </c:pt>
                <c:pt idx="136296">
                  <c:v>-78.4912109</c:v>
                </c:pt>
                <c:pt idx="136297">
                  <c:v>-37.2314453</c:v>
                </c:pt>
                <c:pt idx="136298">
                  <c:v>14.1601562</c:v>
                </c:pt>
                <c:pt idx="136299">
                  <c:v>55.5419922</c:v>
                </c:pt>
                <c:pt idx="136300">
                  <c:v>94.3603516</c:v>
                </c:pt>
                <c:pt idx="136301">
                  <c:v>102.050781</c:v>
                </c:pt>
                <c:pt idx="136302">
                  <c:v>75.5615234</c:v>
                </c:pt>
                <c:pt idx="136303">
                  <c:v>35.0341797</c:v>
                </c:pt>
                <c:pt idx="136304">
                  <c:v>-0.366210938</c:v>
                </c:pt>
                <c:pt idx="136305">
                  <c:v>-48.828125</c:v>
                </c:pt>
                <c:pt idx="136306">
                  <c:v>-89.35546879999995</c:v>
                </c:pt>
                <c:pt idx="136307">
                  <c:v>-103.271484</c:v>
                </c:pt>
                <c:pt idx="136308">
                  <c:v>-79.5898438</c:v>
                </c:pt>
                <c:pt idx="136309">
                  <c:v>-48.5839844</c:v>
                </c:pt>
                <c:pt idx="136310">
                  <c:v>8.05664062</c:v>
                </c:pt>
                <c:pt idx="136311">
                  <c:v>57.0068359</c:v>
                </c:pt>
                <c:pt idx="136312">
                  <c:v>82.6416016</c:v>
                </c:pt>
                <c:pt idx="136313">
                  <c:v>103.027344</c:v>
                </c:pt>
                <c:pt idx="136314">
                  <c:v>87.15820309999998</c:v>
                </c:pt>
                <c:pt idx="136315">
                  <c:v>52.0019531</c:v>
                </c:pt>
                <c:pt idx="136316">
                  <c:v>3.54003906</c:v>
                </c:pt>
                <c:pt idx="136317">
                  <c:v>-49.3164062</c:v>
                </c:pt>
                <c:pt idx="136318">
                  <c:v>-86.3037109</c:v>
                </c:pt>
                <c:pt idx="136319">
                  <c:v>-99.3652344</c:v>
                </c:pt>
                <c:pt idx="136320">
                  <c:v>-83.2519531</c:v>
                </c:pt>
                <c:pt idx="136321">
                  <c:v>-48.5839844</c:v>
                </c:pt>
                <c:pt idx="136322">
                  <c:v>-0.610351562</c:v>
                </c:pt>
                <c:pt idx="136323">
                  <c:v>40.7714844</c:v>
                </c:pt>
                <c:pt idx="136324">
                  <c:v>82.3974609</c:v>
                </c:pt>
                <c:pt idx="136325">
                  <c:v>102.783203</c:v>
                </c:pt>
                <c:pt idx="136326">
                  <c:v>86.42578119999993</c:v>
                </c:pt>
                <c:pt idx="136327">
                  <c:v>56.5185547</c:v>
                </c:pt>
                <c:pt idx="136328">
                  <c:v>9.88769531</c:v>
                </c:pt>
                <c:pt idx="136329">
                  <c:v>-38.5742188</c:v>
                </c:pt>
                <c:pt idx="136330">
                  <c:v>-79.5898438</c:v>
                </c:pt>
                <c:pt idx="136331">
                  <c:v>-103.393555</c:v>
                </c:pt>
                <c:pt idx="136332">
                  <c:v>-86.9140625</c:v>
                </c:pt>
                <c:pt idx="136333">
                  <c:v>-52.2460938</c:v>
                </c:pt>
                <c:pt idx="136334">
                  <c:v>-11.5966797</c:v>
                </c:pt>
                <c:pt idx="136335">
                  <c:v>42.3583984</c:v>
                </c:pt>
                <c:pt idx="136336">
                  <c:v>82.27539059999994</c:v>
                </c:pt>
                <c:pt idx="136337">
                  <c:v>99.9755859</c:v>
                </c:pt>
                <c:pt idx="136338">
                  <c:v>96.0693359</c:v>
                </c:pt>
                <c:pt idx="136339">
                  <c:v>58.4716797</c:v>
                </c:pt>
                <c:pt idx="136340">
                  <c:v>16.8457031</c:v>
                </c:pt>
                <c:pt idx="136341">
                  <c:v>-33.44726559999999</c:v>
                </c:pt>
                <c:pt idx="136342">
                  <c:v>-75.5615234</c:v>
                </c:pt>
                <c:pt idx="136343">
                  <c:v>-101.5625</c:v>
                </c:pt>
                <c:pt idx="136344">
                  <c:v>-93.87207029999993</c:v>
                </c:pt>
                <c:pt idx="136345">
                  <c:v>-65.67382809999994</c:v>
                </c:pt>
                <c:pt idx="136346">
                  <c:v>-23.5595703</c:v>
                </c:pt>
                <c:pt idx="136347">
                  <c:v>27.4658203</c:v>
                </c:pt>
                <c:pt idx="136348">
                  <c:v>68.9697266</c:v>
                </c:pt>
                <c:pt idx="136349">
                  <c:v>97.0458984</c:v>
                </c:pt>
                <c:pt idx="136350">
                  <c:v>98.63281249999996</c:v>
                </c:pt>
                <c:pt idx="136351">
                  <c:v>66.40625</c:v>
                </c:pt>
                <c:pt idx="136352">
                  <c:v>25.5126953</c:v>
                </c:pt>
                <c:pt idx="136353">
                  <c:v>-24.6582031</c:v>
                </c:pt>
                <c:pt idx="136354">
                  <c:v>-68.2373047</c:v>
                </c:pt>
                <c:pt idx="136355">
                  <c:v>-91.1865234</c:v>
                </c:pt>
                <c:pt idx="136356">
                  <c:v>-101.806641</c:v>
                </c:pt>
                <c:pt idx="136357">
                  <c:v>-72.9980469</c:v>
                </c:pt>
                <c:pt idx="136358">
                  <c:v>-29.5410156</c:v>
                </c:pt>
                <c:pt idx="136359">
                  <c:v>25.1464844</c:v>
                </c:pt>
                <c:pt idx="136360">
                  <c:v>72.3876953</c:v>
                </c:pt>
                <c:pt idx="136361">
                  <c:v>96.67968749999996</c:v>
                </c:pt>
                <c:pt idx="136362">
                  <c:v>100.952148</c:v>
                </c:pt>
                <c:pt idx="136363">
                  <c:v>71.8994141</c:v>
                </c:pt>
                <c:pt idx="136364">
                  <c:v>27.5878906</c:v>
                </c:pt>
                <c:pt idx="136365">
                  <c:v>-27.4658203</c:v>
                </c:pt>
                <c:pt idx="136366">
                  <c:v>-74.21875</c:v>
                </c:pt>
                <c:pt idx="136367">
                  <c:v>-93.5058594</c:v>
                </c:pt>
                <c:pt idx="136368">
                  <c:v>-94.97070309999998</c:v>
                </c:pt>
                <c:pt idx="136369">
                  <c:v>-72.3876953</c:v>
                </c:pt>
                <c:pt idx="136370">
                  <c:v>-31.98242189999997</c:v>
                </c:pt>
                <c:pt idx="136371">
                  <c:v>17.0898438</c:v>
                </c:pt>
                <c:pt idx="136372">
                  <c:v>60.9130859</c:v>
                </c:pt>
                <c:pt idx="136373">
                  <c:v>93.5058594</c:v>
                </c:pt>
                <c:pt idx="136374">
                  <c:v>105.224609</c:v>
                </c:pt>
                <c:pt idx="136375">
                  <c:v>71.6552734</c:v>
                </c:pt>
                <c:pt idx="136376">
                  <c:v>30.5175781</c:v>
                </c:pt>
                <c:pt idx="136377">
                  <c:v>-13.3056641</c:v>
                </c:pt>
                <c:pt idx="136378">
                  <c:v>-57.4951172</c:v>
                </c:pt>
                <c:pt idx="136379">
                  <c:v>-91.9189453</c:v>
                </c:pt>
                <c:pt idx="136380">
                  <c:v>-92.6513672</c:v>
                </c:pt>
                <c:pt idx="136381">
                  <c:v>-81.5429688</c:v>
                </c:pt>
                <c:pt idx="136382">
                  <c:v>-44.6777344</c:v>
                </c:pt>
                <c:pt idx="136383">
                  <c:v>9.88769531</c:v>
                </c:pt>
                <c:pt idx="136384">
                  <c:v>55.2978516</c:v>
                </c:pt>
                <c:pt idx="136385">
                  <c:v>88.13476559999998</c:v>
                </c:pt>
                <c:pt idx="136386">
                  <c:v>99.9755859</c:v>
                </c:pt>
                <c:pt idx="136387">
                  <c:v>78.4912109</c:v>
                </c:pt>
                <c:pt idx="136388">
                  <c:v>42.3583984</c:v>
                </c:pt>
                <c:pt idx="136389">
                  <c:v>-7.69042969</c:v>
                </c:pt>
                <c:pt idx="136390">
                  <c:v>-58.9599609</c:v>
                </c:pt>
                <c:pt idx="136391">
                  <c:v>-88.62304690000001</c:v>
                </c:pt>
                <c:pt idx="136392">
                  <c:v>-99.3652344</c:v>
                </c:pt>
                <c:pt idx="136393">
                  <c:v>-78.12499999999998</c:v>
                </c:pt>
                <c:pt idx="136394">
                  <c:v>-43.0908203</c:v>
                </c:pt>
                <c:pt idx="136395">
                  <c:v>2.80761719</c:v>
                </c:pt>
                <c:pt idx="136396">
                  <c:v>50.78125</c:v>
                </c:pt>
                <c:pt idx="136397">
                  <c:v>86.42578119999993</c:v>
                </c:pt>
                <c:pt idx="136398">
                  <c:v>97.4121094</c:v>
                </c:pt>
                <c:pt idx="136399">
                  <c:v>91.4306641</c:v>
                </c:pt>
                <c:pt idx="136400">
                  <c:v>50.6591797</c:v>
                </c:pt>
                <c:pt idx="136401">
                  <c:v>-0.122070312</c:v>
                </c:pt>
                <c:pt idx="136402">
                  <c:v>-49.3164062</c:v>
                </c:pt>
                <c:pt idx="136403">
                  <c:v>-81.66503909999996</c:v>
                </c:pt>
                <c:pt idx="136404">
                  <c:v>-103.393555</c:v>
                </c:pt>
                <c:pt idx="136405">
                  <c:v>-91.0644531</c:v>
                </c:pt>
                <c:pt idx="136406">
                  <c:v>-49.0722656</c:v>
                </c:pt>
                <c:pt idx="136407">
                  <c:v>2.68554688</c:v>
                </c:pt>
                <c:pt idx="136408">
                  <c:v>44.1894531</c:v>
                </c:pt>
                <c:pt idx="136409">
                  <c:v>87.7685547</c:v>
                </c:pt>
                <c:pt idx="136410">
                  <c:v>100.708008</c:v>
                </c:pt>
                <c:pt idx="136411">
                  <c:v>93.01757809999998</c:v>
                </c:pt>
                <c:pt idx="136412">
                  <c:v>56.0302734</c:v>
                </c:pt>
                <c:pt idx="136413">
                  <c:v>3.90625</c:v>
                </c:pt>
                <c:pt idx="136414">
                  <c:v>-51.6357422</c:v>
                </c:pt>
                <c:pt idx="136415">
                  <c:v>-86.18164059999998</c:v>
                </c:pt>
                <c:pt idx="136416">
                  <c:v>-100.463867</c:v>
                </c:pt>
                <c:pt idx="136417">
                  <c:v>-91.796875</c:v>
                </c:pt>
                <c:pt idx="136418">
                  <c:v>-59.9365234</c:v>
                </c:pt>
                <c:pt idx="136419">
                  <c:v>-11.2304688</c:v>
                </c:pt>
                <c:pt idx="136420">
                  <c:v>29.9072266</c:v>
                </c:pt>
                <c:pt idx="136421">
                  <c:v>73.7304688</c:v>
                </c:pt>
                <c:pt idx="136422">
                  <c:v>97.5341797</c:v>
                </c:pt>
                <c:pt idx="136423">
                  <c:v>98.1445312</c:v>
                </c:pt>
                <c:pt idx="136424">
                  <c:v>67.50488279999998</c:v>
                </c:pt>
                <c:pt idx="136425">
                  <c:v>16.3574219</c:v>
                </c:pt>
                <c:pt idx="136426">
                  <c:v>-35.4003906</c:v>
                </c:pt>
                <c:pt idx="136427">
                  <c:v>-81.4208984</c:v>
                </c:pt>
                <c:pt idx="136428">
                  <c:v>-96.5576172</c:v>
                </c:pt>
                <c:pt idx="136429">
                  <c:v>-96.5576172</c:v>
                </c:pt>
                <c:pt idx="136430">
                  <c:v>-69.9462891</c:v>
                </c:pt>
                <c:pt idx="136431">
                  <c:v>-17.7001953</c:v>
                </c:pt>
                <c:pt idx="136432">
                  <c:v>33.5693359</c:v>
                </c:pt>
                <c:pt idx="136433">
                  <c:v>77.0263672</c:v>
                </c:pt>
                <c:pt idx="136434">
                  <c:v>99.2431641</c:v>
                </c:pt>
                <c:pt idx="136435">
                  <c:v>95.82519529999998</c:v>
                </c:pt>
                <c:pt idx="136436">
                  <c:v>70.67871089999993</c:v>
                </c:pt>
                <c:pt idx="136437">
                  <c:v>25.8789062</c:v>
                </c:pt>
                <c:pt idx="136438">
                  <c:v>-24.4140625</c:v>
                </c:pt>
                <c:pt idx="136439">
                  <c:v>-67.13867190000001</c:v>
                </c:pt>
                <c:pt idx="136440">
                  <c:v>-93.87207029999993</c:v>
                </c:pt>
                <c:pt idx="136441">
                  <c:v>-97.2900391</c:v>
                </c:pt>
                <c:pt idx="136442">
                  <c:v>-80.4443359</c:v>
                </c:pt>
                <c:pt idx="136443">
                  <c:v>-30.6396484</c:v>
                </c:pt>
                <c:pt idx="136444">
                  <c:v>23.4375</c:v>
                </c:pt>
                <c:pt idx="136445">
                  <c:v>68.7255859</c:v>
                </c:pt>
                <c:pt idx="136446">
                  <c:v>97.5341797</c:v>
                </c:pt>
                <c:pt idx="136447">
                  <c:v>99.9755859</c:v>
                </c:pt>
                <c:pt idx="136448">
                  <c:v>78.0029297</c:v>
                </c:pt>
                <c:pt idx="136449">
                  <c:v>31.25</c:v>
                </c:pt>
                <c:pt idx="136450">
                  <c:v>-19.1650391</c:v>
                </c:pt>
                <c:pt idx="136451">
                  <c:v>-65.4296875</c:v>
                </c:pt>
                <c:pt idx="136452">
                  <c:v>-94.3603516</c:v>
                </c:pt>
                <c:pt idx="136453">
                  <c:v>-97.77832029999998</c:v>
                </c:pt>
                <c:pt idx="136454">
                  <c:v>-74.8291016</c:v>
                </c:pt>
                <c:pt idx="136455">
                  <c:v>-40.7714844</c:v>
                </c:pt>
                <c:pt idx="136456">
                  <c:v>15.2587891</c:v>
                </c:pt>
                <c:pt idx="136457">
                  <c:v>66.1621094</c:v>
                </c:pt>
                <c:pt idx="136458">
                  <c:v>98.1445312</c:v>
                </c:pt>
                <c:pt idx="136459">
                  <c:v>101.318359</c:v>
                </c:pt>
                <c:pt idx="136460">
                  <c:v>81.0546875</c:v>
                </c:pt>
                <c:pt idx="136461">
                  <c:v>41.015625</c:v>
                </c:pt>
                <c:pt idx="136462">
                  <c:v>-15.0146484</c:v>
                </c:pt>
                <c:pt idx="136463">
                  <c:v>-51.2695312</c:v>
                </c:pt>
                <c:pt idx="136464">
                  <c:v>-83.2519531</c:v>
                </c:pt>
                <c:pt idx="136465">
                  <c:v>-95.0927734</c:v>
                </c:pt>
                <c:pt idx="136466">
                  <c:v>-85.4492188</c:v>
                </c:pt>
                <c:pt idx="136467">
                  <c:v>-47.1191406</c:v>
                </c:pt>
                <c:pt idx="136468">
                  <c:v>3.41796875</c:v>
                </c:pt>
                <c:pt idx="136469">
                  <c:v>53.8330078</c:v>
                </c:pt>
                <c:pt idx="136470">
                  <c:v>91.0644531</c:v>
                </c:pt>
                <c:pt idx="136471">
                  <c:v>100.097656</c:v>
                </c:pt>
                <c:pt idx="136472">
                  <c:v>84.8388672</c:v>
                </c:pt>
                <c:pt idx="136473">
                  <c:v>45.6542969</c:v>
                </c:pt>
                <c:pt idx="136474">
                  <c:v>-0.48828125</c:v>
                </c:pt>
                <c:pt idx="136475">
                  <c:v>-49.4384766</c:v>
                </c:pt>
                <c:pt idx="136476">
                  <c:v>-84.4726562</c:v>
                </c:pt>
                <c:pt idx="136477">
                  <c:v>-95.82519529999998</c:v>
                </c:pt>
                <c:pt idx="136478">
                  <c:v>-84.9609375</c:v>
                </c:pt>
                <c:pt idx="136479">
                  <c:v>-49.80468749999996</c:v>
                </c:pt>
                <c:pt idx="136480">
                  <c:v>-3.29589844</c:v>
                </c:pt>
                <c:pt idx="136481">
                  <c:v>48.7060547</c:v>
                </c:pt>
                <c:pt idx="136482">
                  <c:v>84.5947266</c:v>
                </c:pt>
                <c:pt idx="136483">
                  <c:v>104.614258</c:v>
                </c:pt>
                <c:pt idx="136484">
                  <c:v>92.77343749999996</c:v>
                </c:pt>
                <c:pt idx="136485">
                  <c:v>58.1054688</c:v>
                </c:pt>
                <c:pt idx="136486">
                  <c:v>3.41796875</c:v>
                </c:pt>
                <c:pt idx="136487">
                  <c:v>-45.7763672</c:v>
                </c:pt>
                <c:pt idx="136488">
                  <c:v>-77.5146484</c:v>
                </c:pt>
                <c:pt idx="136489">
                  <c:v>-103.759766</c:v>
                </c:pt>
                <c:pt idx="136490">
                  <c:v>-92.2851562</c:v>
                </c:pt>
                <c:pt idx="136491">
                  <c:v>-56.1523438</c:v>
                </c:pt>
                <c:pt idx="136492">
                  <c:v>-8.544921879999997</c:v>
                </c:pt>
                <c:pt idx="136493">
                  <c:v>35.5224609</c:v>
                </c:pt>
                <c:pt idx="136494">
                  <c:v>78.8574219</c:v>
                </c:pt>
                <c:pt idx="136495">
                  <c:v>98.2666016</c:v>
                </c:pt>
                <c:pt idx="136496">
                  <c:v>86.6699219</c:v>
                </c:pt>
                <c:pt idx="136497">
                  <c:v>56.3964844</c:v>
                </c:pt>
                <c:pt idx="136498">
                  <c:v>6.71386719</c:v>
                </c:pt>
                <c:pt idx="136499">
                  <c:v>-35.0341797</c:v>
                </c:pt>
                <c:pt idx="136500">
                  <c:v>-77.75878909999996</c:v>
                </c:pt>
                <c:pt idx="136501">
                  <c:v>-98.2666016</c:v>
                </c:pt>
                <c:pt idx="136502">
                  <c:v>-95.3369141</c:v>
                </c:pt>
                <c:pt idx="136503">
                  <c:v>-66.0400391</c:v>
                </c:pt>
                <c:pt idx="136504">
                  <c:v>-20.7519531</c:v>
                </c:pt>
                <c:pt idx="136505">
                  <c:v>25.5126953</c:v>
                </c:pt>
                <c:pt idx="136506">
                  <c:v>78.8574219</c:v>
                </c:pt>
                <c:pt idx="136507">
                  <c:v>97.2900391</c:v>
                </c:pt>
                <c:pt idx="136508">
                  <c:v>95.703125</c:v>
                </c:pt>
                <c:pt idx="136509">
                  <c:v>71.4111328</c:v>
                </c:pt>
                <c:pt idx="136510">
                  <c:v>21.3623047</c:v>
                </c:pt>
                <c:pt idx="136511">
                  <c:v>-33.81347659999999</c:v>
                </c:pt>
                <c:pt idx="136512">
                  <c:v>-70.9228516</c:v>
                </c:pt>
                <c:pt idx="136513">
                  <c:v>-97.65625</c:v>
                </c:pt>
                <c:pt idx="136514">
                  <c:v>-96.92382809999998</c:v>
                </c:pt>
                <c:pt idx="136515">
                  <c:v>-72.6318359</c:v>
                </c:pt>
                <c:pt idx="136516">
                  <c:v>-21.3623047</c:v>
                </c:pt>
                <c:pt idx="136517">
                  <c:v>27.8320312</c:v>
                </c:pt>
                <c:pt idx="136518">
                  <c:v>65.7958984</c:v>
                </c:pt>
                <c:pt idx="136519">
                  <c:v>94.6044922</c:v>
                </c:pt>
                <c:pt idx="136520">
                  <c:v>100.341797</c:v>
                </c:pt>
                <c:pt idx="136521">
                  <c:v>76.0498047</c:v>
                </c:pt>
                <c:pt idx="136522">
                  <c:v>31.7382812</c:v>
                </c:pt>
                <c:pt idx="136523">
                  <c:v>-18.5546875</c:v>
                </c:pt>
                <c:pt idx="136524">
                  <c:v>-60.546875</c:v>
                </c:pt>
                <c:pt idx="136525">
                  <c:v>-89.7216797</c:v>
                </c:pt>
                <c:pt idx="136526">
                  <c:v>-99.85351559999998</c:v>
                </c:pt>
                <c:pt idx="136527">
                  <c:v>-75.4394531</c:v>
                </c:pt>
                <c:pt idx="136528">
                  <c:v>-32.8369141</c:v>
                </c:pt>
                <c:pt idx="136529">
                  <c:v>21.2402344</c:v>
                </c:pt>
                <c:pt idx="136530">
                  <c:v>67.8710938</c:v>
                </c:pt>
                <c:pt idx="136531">
                  <c:v>96.1914062</c:v>
                </c:pt>
                <c:pt idx="136532">
                  <c:v>96.80175779999998</c:v>
                </c:pt>
                <c:pt idx="136533">
                  <c:v>78.6132812</c:v>
                </c:pt>
                <c:pt idx="136534">
                  <c:v>33.44726559999999</c:v>
                </c:pt>
                <c:pt idx="136535">
                  <c:v>-12.9394531</c:v>
                </c:pt>
                <c:pt idx="136536">
                  <c:v>-55.0537109</c:v>
                </c:pt>
                <c:pt idx="136537">
                  <c:v>-99.4873047</c:v>
                </c:pt>
                <c:pt idx="136538">
                  <c:v>-103.393555</c:v>
                </c:pt>
                <c:pt idx="136539">
                  <c:v>-74.46289059999998</c:v>
                </c:pt>
                <c:pt idx="136540">
                  <c:v>-35.6445312</c:v>
                </c:pt>
                <c:pt idx="136541">
                  <c:v>7.44628906</c:v>
                </c:pt>
                <c:pt idx="136542">
                  <c:v>59.9365234</c:v>
                </c:pt>
                <c:pt idx="136543">
                  <c:v>97.77832029999998</c:v>
                </c:pt>
                <c:pt idx="136544">
                  <c:v>95.3369141</c:v>
                </c:pt>
                <c:pt idx="136545">
                  <c:v>84.22851559999998</c:v>
                </c:pt>
                <c:pt idx="136546">
                  <c:v>46.2646484</c:v>
                </c:pt>
                <c:pt idx="136547">
                  <c:v>-1.70898438</c:v>
                </c:pt>
                <c:pt idx="136548">
                  <c:v>-59.0820312</c:v>
                </c:pt>
                <c:pt idx="136549">
                  <c:v>-88.37890619999993</c:v>
                </c:pt>
                <c:pt idx="136550">
                  <c:v>-102.783203</c:v>
                </c:pt>
                <c:pt idx="136551">
                  <c:v>-79.5898438</c:v>
                </c:pt>
                <c:pt idx="136552">
                  <c:v>-45.2880859</c:v>
                </c:pt>
                <c:pt idx="136553">
                  <c:v>1.953125</c:v>
                </c:pt>
                <c:pt idx="136554">
                  <c:v>46.2646484</c:v>
                </c:pt>
                <c:pt idx="136555">
                  <c:v>86.7919922</c:v>
                </c:pt>
                <c:pt idx="136556">
                  <c:v>104.248047</c:v>
                </c:pt>
                <c:pt idx="136557">
                  <c:v>86.6699219</c:v>
                </c:pt>
                <c:pt idx="136558">
                  <c:v>48.7060547</c:v>
                </c:pt>
                <c:pt idx="136559">
                  <c:v>-4.27246094</c:v>
                </c:pt>
                <c:pt idx="136560">
                  <c:v>-47.3632812</c:v>
                </c:pt>
                <c:pt idx="136561">
                  <c:v>-80.68847659999993</c:v>
                </c:pt>
                <c:pt idx="136562">
                  <c:v>-99.60937499999996</c:v>
                </c:pt>
                <c:pt idx="136563">
                  <c:v>-89.9658203</c:v>
                </c:pt>
                <c:pt idx="136564">
                  <c:v>-46.6308594</c:v>
                </c:pt>
                <c:pt idx="136565">
                  <c:v>0.48828125</c:v>
                </c:pt>
                <c:pt idx="136566">
                  <c:v>42.3583984</c:v>
                </c:pt>
                <c:pt idx="136567">
                  <c:v>73.7304688</c:v>
                </c:pt>
                <c:pt idx="136568">
                  <c:v>100.219727</c:v>
                </c:pt>
                <c:pt idx="136569">
                  <c:v>91.9189453</c:v>
                </c:pt>
                <c:pt idx="136570">
                  <c:v>55.5419922</c:v>
                </c:pt>
                <c:pt idx="136571">
                  <c:v>4.51660156</c:v>
                </c:pt>
                <c:pt idx="136572">
                  <c:v>-45.4101562</c:v>
                </c:pt>
                <c:pt idx="136573">
                  <c:v>-80.32226559999998</c:v>
                </c:pt>
                <c:pt idx="136574">
                  <c:v>-97.90039059999998</c:v>
                </c:pt>
                <c:pt idx="136575">
                  <c:v>-85.08300779999998</c:v>
                </c:pt>
                <c:pt idx="136576">
                  <c:v>-60.6689453</c:v>
                </c:pt>
                <c:pt idx="136577">
                  <c:v>-19.1650391</c:v>
                </c:pt>
                <c:pt idx="136578">
                  <c:v>33.0810547</c:v>
                </c:pt>
                <c:pt idx="136579">
                  <c:v>78.9794922</c:v>
                </c:pt>
                <c:pt idx="136580">
                  <c:v>98.38867190000001</c:v>
                </c:pt>
                <c:pt idx="136581">
                  <c:v>86.42578119999993</c:v>
                </c:pt>
                <c:pt idx="136582">
                  <c:v>62.2558594</c:v>
                </c:pt>
                <c:pt idx="136583">
                  <c:v>24.2919922</c:v>
                </c:pt>
                <c:pt idx="136584">
                  <c:v>-24.2919922</c:v>
                </c:pt>
                <c:pt idx="136585">
                  <c:v>-72.50976559999998</c:v>
                </c:pt>
                <c:pt idx="136586">
                  <c:v>-94.7265625</c:v>
                </c:pt>
                <c:pt idx="136587">
                  <c:v>-93.1396484</c:v>
                </c:pt>
                <c:pt idx="136588">
                  <c:v>-65.3076172</c:v>
                </c:pt>
                <c:pt idx="136589">
                  <c:v>-26.6113281</c:v>
                </c:pt>
                <c:pt idx="136590">
                  <c:v>33.6914062</c:v>
                </c:pt>
                <c:pt idx="136591">
                  <c:v>74.0966797</c:v>
                </c:pt>
                <c:pt idx="136592">
                  <c:v>92.0410156</c:v>
                </c:pt>
                <c:pt idx="136593">
                  <c:v>97.0458984</c:v>
                </c:pt>
                <c:pt idx="136594">
                  <c:v>66.7724609</c:v>
                </c:pt>
                <c:pt idx="136595">
                  <c:v>31.4941406</c:v>
                </c:pt>
                <c:pt idx="136596">
                  <c:v>-24.5361328</c:v>
                </c:pt>
                <c:pt idx="136597">
                  <c:v>-67.38281249999996</c:v>
                </c:pt>
                <c:pt idx="136598">
                  <c:v>-99.4873047</c:v>
                </c:pt>
                <c:pt idx="136599">
                  <c:v>-104.858398</c:v>
                </c:pt>
                <c:pt idx="136600">
                  <c:v>-73.85253909999996</c:v>
                </c:pt>
                <c:pt idx="136601">
                  <c:v>-28.5644531</c:v>
                </c:pt>
                <c:pt idx="136602">
                  <c:v>20.2636719</c:v>
                </c:pt>
                <c:pt idx="136603">
                  <c:v>66.7724609</c:v>
                </c:pt>
                <c:pt idx="136604">
                  <c:v>94.1162109</c:v>
                </c:pt>
                <c:pt idx="136605">
                  <c:v>91.4306641</c:v>
                </c:pt>
                <c:pt idx="136606">
                  <c:v>73.1201172</c:v>
                </c:pt>
                <c:pt idx="136607">
                  <c:v>37.7197266</c:v>
                </c:pt>
                <c:pt idx="136608">
                  <c:v>-11.3525391</c:v>
                </c:pt>
                <c:pt idx="136609">
                  <c:v>-62.7441406</c:v>
                </c:pt>
                <c:pt idx="136610">
                  <c:v>-94.2382812</c:v>
                </c:pt>
                <c:pt idx="136611">
                  <c:v>-98.0224609</c:v>
                </c:pt>
                <c:pt idx="136612">
                  <c:v>-82.27539059999994</c:v>
                </c:pt>
                <c:pt idx="136613">
                  <c:v>-44.0673828</c:v>
                </c:pt>
                <c:pt idx="136614">
                  <c:v>12.4511719</c:v>
                </c:pt>
                <c:pt idx="136615">
                  <c:v>61.8896484</c:v>
                </c:pt>
                <c:pt idx="136616">
                  <c:v>101.68457</c:v>
                </c:pt>
                <c:pt idx="136617">
                  <c:v>98.1445312</c:v>
                </c:pt>
                <c:pt idx="136618">
                  <c:v>77.14843749999996</c:v>
                </c:pt>
                <c:pt idx="136619">
                  <c:v>42.6025391</c:v>
                </c:pt>
                <c:pt idx="136620">
                  <c:v>-17.3339844</c:v>
                </c:pt>
                <c:pt idx="136621">
                  <c:v>-63.8427734</c:v>
                </c:pt>
                <c:pt idx="136622">
                  <c:v>-91.55273440000001</c:v>
                </c:pt>
                <c:pt idx="136623">
                  <c:v>-95.9472656</c:v>
                </c:pt>
                <c:pt idx="136624">
                  <c:v>-78.7353516</c:v>
                </c:pt>
                <c:pt idx="136625">
                  <c:v>-41.7480469</c:v>
                </c:pt>
                <c:pt idx="136626">
                  <c:v>10.7421875</c:v>
                </c:pt>
                <c:pt idx="136627">
                  <c:v>56.640625</c:v>
                </c:pt>
                <c:pt idx="136628">
                  <c:v>88.8671875</c:v>
                </c:pt>
                <c:pt idx="136629">
                  <c:v>100.708008</c:v>
                </c:pt>
                <c:pt idx="136630">
                  <c:v>83.12988279999993</c:v>
                </c:pt>
                <c:pt idx="136631">
                  <c:v>46.7529297</c:v>
                </c:pt>
                <c:pt idx="136632">
                  <c:v>-1.22070312</c:v>
                </c:pt>
                <c:pt idx="136633">
                  <c:v>-49.1943359</c:v>
                </c:pt>
                <c:pt idx="136634">
                  <c:v>-90.2099609</c:v>
                </c:pt>
                <c:pt idx="136635">
                  <c:v>-100.219727</c:v>
                </c:pt>
                <c:pt idx="136636">
                  <c:v>-88.37890619999993</c:v>
                </c:pt>
                <c:pt idx="136637">
                  <c:v>-44.6777344</c:v>
                </c:pt>
                <c:pt idx="136638">
                  <c:v>6.59179688</c:v>
                </c:pt>
                <c:pt idx="136639">
                  <c:v>47.2412109</c:v>
                </c:pt>
                <c:pt idx="136640">
                  <c:v>85.3271484</c:v>
                </c:pt>
                <c:pt idx="136641">
                  <c:v>101.68457</c:v>
                </c:pt>
                <c:pt idx="136642">
                  <c:v>83.3740234</c:v>
                </c:pt>
                <c:pt idx="136643">
                  <c:v>51.39160159999999</c:v>
                </c:pt>
                <c:pt idx="136644">
                  <c:v>5.859375</c:v>
                </c:pt>
                <c:pt idx="136645">
                  <c:v>-41.5039062</c:v>
                </c:pt>
                <c:pt idx="136646">
                  <c:v>-75.6835938</c:v>
                </c:pt>
                <c:pt idx="136647">
                  <c:v>-97.2900391</c:v>
                </c:pt>
                <c:pt idx="136648">
                  <c:v>-88.0126953</c:v>
                </c:pt>
                <c:pt idx="136649">
                  <c:v>-54.1992188</c:v>
                </c:pt>
                <c:pt idx="136650">
                  <c:v>-9.88769531</c:v>
                </c:pt>
                <c:pt idx="136651">
                  <c:v>41.6259766</c:v>
                </c:pt>
                <c:pt idx="136652">
                  <c:v>78.7353516</c:v>
                </c:pt>
                <c:pt idx="136653">
                  <c:v>102.905273</c:v>
                </c:pt>
                <c:pt idx="136654">
                  <c:v>91.55273440000001</c:v>
                </c:pt>
                <c:pt idx="136655">
                  <c:v>54.5654297</c:v>
                </c:pt>
                <c:pt idx="136656">
                  <c:v>13.4277344</c:v>
                </c:pt>
                <c:pt idx="136657">
                  <c:v>-32.5927734</c:v>
                </c:pt>
                <c:pt idx="136658">
                  <c:v>-75.4394531</c:v>
                </c:pt>
                <c:pt idx="136659">
                  <c:v>-93.01757809999998</c:v>
                </c:pt>
                <c:pt idx="136660">
                  <c:v>-98.75488279999998</c:v>
                </c:pt>
                <c:pt idx="136661">
                  <c:v>-69.2138672</c:v>
                </c:pt>
                <c:pt idx="136662">
                  <c:v>-15.8691406</c:v>
                </c:pt>
                <c:pt idx="136663">
                  <c:v>35.5224609</c:v>
                </c:pt>
                <c:pt idx="136664">
                  <c:v>78.36914059999998</c:v>
                </c:pt>
                <c:pt idx="136665">
                  <c:v>100.585938</c:v>
                </c:pt>
                <c:pt idx="136666">
                  <c:v>96.1914062</c:v>
                </c:pt>
                <c:pt idx="136667">
                  <c:v>69.0917969</c:v>
                </c:pt>
                <c:pt idx="136668">
                  <c:v>24.7802734</c:v>
                </c:pt>
                <c:pt idx="136669">
                  <c:v>-23.5595703</c:v>
                </c:pt>
                <c:pt idx="136670">
                  <c:v>-77.8808594</c:v>
                </c:pt>
                <c:pt idx="136671">
                  <c:v>-96.0693359</c:v>
                </c:pt>
                <c:pt idx="136672">
                  <c:v>-95.4589844</c:v>
                </c:pt>
                <c:pt idx="136673">
                  <c:v>-66.65039059999994</c:v>
                </c:pt>
                <c:pt idx="136674">
                  <c:v>-24.90234379999998</c:v>
                </c:pt>
                <c:pt idx="136675">
                  <c:v>25.8789062</c:v>
                </c:pt>
                <c:pt idx="136676">
                  <c:v>67.8710938</c:v>
                </c:pt>
                <c:pt idx="136677">
                  <c:v>100.097656</c:v>
                </c:pt>
                <c:pt idx="136678">
                  <c:v>99.1210938</c:v>
                </c:pt>
                <c:pt idx="136679">
                  <c:v>68.60351559999998</c:v>
                </c:pt>
                <c:pt idx="136680">
                  <c:v>18.7988281</c:v>
                </c:pt>
                <c:pt idx="136681">
                  <c:v>-30.0292969</c:v>
                </c:pt>
                <c:pt idx="136682">
                  <c:v>-78.0029297</c:v>
                </c:pt>
                <c:pt idx="136683">
                  <c:v>-91.9189453</c:v>
                </c:pt>
                <c:pt idx="136684">
                  <c:v>-95.703125</c:v>
                </c:pt>
                <c:pt idx="136685">
                  <c:v>-76.6601562</c:v>
                </c:pt>
                <c:pt idx="136686">
                  <c:v>-33.44726559999999</c:v>
                </c:pt>
                <c:pt idx="136687">
                  <c:v>16.1132812</c:v>
                </c:pt>
                <c:pt idx="136688">
                  <c:v>63.4765625</c:v>
                </c:pt>
                <c:pt idx="136689">
                  <c:v>94.6044922</c:v>
                </c:pt>
                <c:pt idx="136690">
                  <c:v>97.5341797</c:v>
                </c:pt>
                <c:pt idx="136691">
                  <c:v>71.1669922</c:v>
                </c:pt>
                <c:pt idx="136692">
                  <c:v>30.8837891</c:v>
                </c:pt>
                <c:pt idx="136693">
                  <c:v>-11.2304688</c:v>
                </c:pt>
                <c:pt idx="136694">
                  <c:v>-64.2089844</c:v>
                </c:pt>
                <c:pt idx="136695">
                  <c:v>-99.85351559999998</c:v>
                </c:pt>
                <c:pt idx="136696">
                  <c:v>-101.5625</c:v>
                </c:pt>
                <c:pt idx="136697">
                  <c:v>-83.8623047</c:v>
                </c:pt>
                <c:pt idx="136698">
                  <c:v>-39.7949219</c:v>
                </c:pt>
                <c:pt idx="136699">
                  <c:v>14.6484375</c:v>
                </c:pt>
                <c:pt idx="136700">
                  <c:v>64.6972656</c:v>
                </c:pt>
                <c:pt idx="136701">
                  <c:v>90.2099609</c:v>
                </c:pt>
                <c:pt idx="136702">
                  <c:v>95.5810547</c:v>
                </c:pt>
                <c:pt idx="136703">
                  <c:v>84.5947266</c:v>
                </c:pt>
                <c:pt idx="136704">
                  <c:v>47.1191406</c:v>
                </c:pt>
                <c:pt idx="136705">
                  <c:v>-4.27246094</c:v>
                </c:pt>
                <c:pt idx="136706">
                  <c:v>-60.546875</c:v>
                </c:pt>
                <c:pt idx="136707">
                  <c:v>-93.6279297</c:v>
                </c:pt>
                <c:pt idx="136708">
                  <c:v>-101.074219</c:v>
                </c:pt>
                <c:pt idx="136709">
                  <c:v>-83.8623047</c:v>
                </c:pt>
                <c:pt idx="136710">
                  <c:v>-45.6542969</c:v>
                </c:pt>
                <c:pt idx="136711">
                  <c:v>1.58691406</c:v>
                </c:pt>
                <c:pt idx="136712">
                  <c:v>46.875</c:v>
                </c:pt>
                <c:pt idx="136713">
                  <c:v>85.3271484</c:v>
                </c:pt>
                <c:pt idx="136714">
                  <c:v>100.219727</c:v>
                </c:pt>
                <c:pt idx="136715">
                  <c:v>85.20507809999994</c:v>
                </c:pt>
                <c:pt idx="136716">
                  <c:v>47.6074219</c:v>
                </c:pt>
                <c:pt idx="136717">
                  <c:v>-1.58691406</c:v>
                </c:pt>
                <c:pt idx="136718">
                  <c:v>-47.85156249999999</c:v>
                </c:pt>
                <c:pt idx="136719">
                  <c:v>-85.08300779999998</c:v>
                </c:pt>
                <c:pt idx="136720">
                  <c:v>-96.1914062</c:v>
                </c:pt>
                <c:pt idx="136721">
                  <c:v>-87.2802734</c:v>
                </c:pt>
                <c:pt idx="136722">
                  <c:v>-53.9550781</c:v>
                </c:pt>
                <c:pt idx="136723">
                  <c:v>-9.155273439999998</c:v>
                </c:pt>
                <c:pt idx="136724">
                  <c:v>45.6542969</c:v>
                </c:pt>
                <c:pt idx="136725">
                  <c:v>83.984375</c:v>
                </c:pt>
                <c:pt idx="136726">
                  <c:v>100.585938</c:v>
                </c:pt>
                <c:pt idx="136727">
                  <c:v>83.4960938</c:v>
                </c:pt>
                <c:pt idx="136728">
                  <c:v>55.4199219</c:v>
                </c:pt>
                <c:pt idx="136729">
                  <c:v>12.3291016</c:v>
                </c:pt>
                <c:pt idx="136730">
                  <c:v>-45.2880859</c:v>
                </c:pt>
                <c:pt idx="136731">
                  <c:v>-83.8623047</c:v>
                </c:pt>
                <c:pt idx="136732">
                  <c:v>-94.3603516</c:v>
                </c:pt>
                <c:pt idx="136733">
                  <c:v>-93.75</c:v>
                </c:pt>
                <c:pt idx="136734">
                  <c:v>-67.13867190000001</c:v>
                </c:pt>
                <c:pt idx="136735">
                  <c:v>-12.6953125</c:v>
                </c:pt>
                <c:pt idx="136736">
                  <c:v>29.4189453</c:v>
                </c:pt>
                <c:pt idx="136737">
                  <c:v>72.1435547</c:v>
                </c:pt>
                <c:pt idx="136738">
                  <c:v>98.5107422</c:v>
                </c:pt>
                <c:pt idx="136739">
                  <c:v>93.87207029999993</c:v>
                </c:pt>
                <c:pt idx="136740">
                  <c:v>64.3310547</c:v>
                </c:pt>
                <c:pt idx="136741">
                  <c:v>23.3154297</c:v>
                </c:pt>
                <c:pt idx="136742">
                  <c:v>-34.7900391</c:v>
                </c:pt>
                <c:pt idx="136743">
                  <c:v>-70.3125</c:v>
                </c:pt>
                <c:pt idx="136744">
                  <c:v>-96.92382809999998</c:v>
                </c:pt>
                <c:pt idx="136745">
                  <c:v>-101.44043</c:v>
                </c:pt>
                <c:pt idx="136746">
                  <c:v>-74.0966797</c:v>
                </c:pt>
                <c:pt idx="136747">
                  <c:v>-19.0429688</c:v>
                </c:pt>
                <c:pt idx="136748">
                  <c:v>26.1230469</c:v>
                </c:pt>
                <c:pt idx="136749">
                  <c:v>74.21875</c:v>
                </c:pt>
                <c:pt idx="136750">
                  <c:v>96.3134766</c:v>
                </c:pt>
                <c:pt idx="136751">
                  <c:v>97.65625</c:v>
                </c:pt>
                <c:pt idx="136752">
                  <c:v>67.50488279999998</c:v>
                </c:pt>
                <c:pt idx="136753">
                  <c:v>29.9072266</c:v>
                </c:pt>
                <c:pt idx="136754">
                  <c:v>-23.3154297</c:v>
                </c:pt>
                <c:pt idx="136755">
                  <c:v>-73.1201172</c:v>
                </c:pt>
                <c:pt idx="136756">
                  <c:v>-99.85351559999998</c:v>
                </c:pt>
                <c:pt idx="136757">
                  <c:v>-99.60937499999996</c:v>
                </c:pt>
                <c:pt idx="136758">
                  <c:v>-74.0966797</c:v>
                </c:pt>
                <c:pt idx="136759">
                  <c:v>-22.8271484</c:v>
                </c:pt>
                <c:pt idx="136760">
                  <c:v>28.5644531</c:v>
                </c:pt>
                <c:pt idx="136761">
                  <c:v>64.57519529999998</c:v>
                </c:pt>
                <c:pt idx="136762">
                  <c:v>88.37890619999993</c:v>
                </c:pt>
                <c:pt idx="136763">
                  <c:v>93.87207029999993</c:v>
                </c:pt>
                <c:pt idx="136764">
                  <c:v>70.9228516</c:v>
                </c:pt>
                <c:pt idx="136765">
                  <c:v>33.0810547</c:v>
                </c:pt>
                <c:pt idx="136766">
                  <c:v>-20.1416016</c:v>
                </c:pt>
                <c:pt idx="136767">
                  <c:v>-69.8242188</c:v>
                </c:pt>
                <c:pt idx="136768">
                  <c:v>-93.01757809999998</c:v>
                </c:pt>
                <c:pt idx="136769">
                  <c:v>-97.77832029999998</c:v>
                </c:pt>
                <c:pt idx="136770">
                  <c:v>-75.5615234</c:v>
                </c:pt>
                <c:pt idx="136771">
                  <c:v>-34.9121094</c:v>
                </c:pt>
                <c:pt idx="136772">
                  <c:v>13.4277344</c:v>
                </c:pt>
                <c:pt idx="136773">
                  <c:v>59.81445309999999</c:v>
                </c:pt>
                <c:pt idx="136774">
                  <c:v>92.5292969</c:v>
                </c:pt>
                <c:pt idx="136775">
                  <c:v>98.9990234</c:v>
                </c:pt>
                <c:pt idx="136776">
                  <c:v>79.22363279999998</c:v>
                </c:pt>
                <c:pt idx="136777">
                  <c:v>38.9404297</c:v>
                </c:pt>
                <c:pt idx="136778">
                  <c:v>-6.103515619999995</c:v>
                </c:pt>
                <c:pt idx="136779">
                  <c:v>-57.3730469</c:v>
                </c:pt>
                <c:pt idx="136780">
                  <c:v>-96.5576172</c:v>
                </c:pt>
                <c:pt idx="136781">
                  <c:v>-100.585938</c:v>
                </c:pt>
                <c:pt idx="136782">
                  <c:v>-84.9609375</c:v>
                </c:pt>
                <c:pt idx="136783">
                  <c:v>-47.2412109</c:v>
                </c:pt>
                <c:pt idx="136784">
                  <c:v>8.7890625</c:v>
                </c:pt>
                <c:pt idx="136785">
                  <c:v>58.7158203</c:v>
                </c:pt>
                <c:pt idx="136786">
                  <c:v>91.0644531</c:v>
                </c:pt>
                <c:pt idx="136787">
                  <c:v>102.294922</c:v>
                </c:pt>
                <c:pt idx="136788">
                  <c:v>85.3271484</c:v>
                </c:pt>
                <c:pt idx="136789">
                  <c:v>49.5605469</c:v>
                </c:pt>
                <c:pt idx="136790">
                  <c:v>2.31933594</c:v>
                </c:pt>
                <c:pt idx="136791">
                  <c:v>-54.5654297</c:v>
                </c:pt>
                <c:pt idx="136792">
                  <c:v>-90.08789059999998</c:v>
                </c:pt>
                <c:pt idx="136793">
                  <c:v>-106.079102</c:v>
                </c:pt>
                <c:pt idx="136794">
                  <c:v>-90.82031249999996</c:v>
                </c:pt>
                <c:pt idx="136795">
                  <c:v>-51.8798828</c:v>
                </c:pt>
                <c:pt idx="136796">
                  <c:v>-2.07519531</c:v>
                </c:pt>
                <c:pt idx="136797">
                  <c:v>47.2412109</c:v>
                </c:pt>
                <c:pt idx="136798">
                  <c:v>89.7216797</c:v>
                </c:pt>
                <c:pt idx="136799">
                  <c:v>98.38867190000001</c:v>
                </c:pt>
                <c:pt idx="136800">
                  <c:v>83.6181641</c:v>
                </c:pt>
                <c:pt idx="136801">
                  <c:v>45.7763672</c:v>
                </c:pt>
                <c:pt idx="136802">
                  <c:v>0.0</c:v>
                </c:pt>
                <c:pt idx="136803">
                  <c:v>-44.3115234</c:v>
                </c:pt>
                <c:pt idx="136804">
                  <c:v>-80.5664062</c:v>
                </c:pt>
                <c:pt idx="136805">
                  <c:v>-97.1679688</c:v>
                </c:pt>
                <c:pt idx="136806">
                  <c:v>-88.9892578</c:v>
                </c:pt>
                <c:pt idx="136807">
                  <c:v>-59.4482422</c:v>
                </c:pt>
                <c:pt idx="136808">
                  <c:v>-11.9628906</c:v>
                </c:pt>
                <c:pt idx="136809">
                  <c:v>44.3115234</c:v>
                </c:pt>
                <c:pt idx="136810">
                  <c:v>82.5195312</c:v>
                </c:pt>
                <c:pt idx="136811">
                  <c:v>99.2431641</c:v>
                </c:pt>
                <c:pt idx="136812">
                  <c:v>88.5009766</c:v>
                </c:pt>
                <c:pt idx="136813">
                  <c:v>57.7392578</c:v>
                </c:pt>
                <c:pt idx="136814">
                  <c:v>14.6484375</c:v>
                </c:pt>
                <c:pt idx="136815">
                  <c:v>-33.3251953</c:v>
                </c:pt>
                <c:pt idx="136816">
                  <c:v>-84.22851559999998</c:v>
                </c:pt>
                <c:pt idx="136817">
                  <c:v>-101.074219</c:v>
                </c:pt>
                <c:pt idx="136818">
                  <c:v>-96.4355469</c:v>
                </c:pt>
                <c:pt idx="136819">
                  <c:v>-61.0351562</c:v>
                </c:pt>
                <c:pt idx="136820">
                  <c:v>-15.7470703</c:v>
                </c:pt>
                <c:pt idx="136821">
                  <c:v>37.8417969</c:v>
                </c:pt>
                <c:pt idx="136822">
                  <c:v>76.7822266</c:v>
                </c:pt>
                <c:pt idx="136823">
                  <c:v>103.515625</c:v>
                </c:pt>
                <c:pt idx="136824">
                  <c:v>97.4121094</c:v>
                </c:pt>
                <c:pt idx="136825">
                  <c:v>57.3730469</c:v>
                </c:pt>
                <c:pt idx="136826">
                  <c:v>15.0146484</c:v>
                </c:pt>
                <c:pt idx="136827">
                  <c:v>-29.6630859</c:v>
                </c:pt>
                <c:pt idx="136828">
                  <c:v>-75.6835938</c:v>
                </c:pt>
                <c:pt idx="136829">
                  <c:v>-95.5810547</c:v>
                </c:pt>
                <c:pt idx="136830">
                  <c:v>-95.5810547</c:v>
                </c:pt>
                <c:pt idx="136831">
                  <c:v>-73.48632809999998</c:v>
                </c:pt>
                <c:pt idx="136832">
                  <c:v>-28.44238279999998</c:v>
                </c:pt>
                <c:pt idx="136833">
                  <c:v>30.7617188</c:v>
                </c:pt>
                <c:pt idx="136834">
                  <c:v>71.2890625</c:v>
                </c:pt>
                <c:pt idx="136835">
                  <c:v>95.4589844</c:v>
                </c:pt>
                <c:pt idx="136836">
                  <c:v>95.82519529999998</c:v>
                </c:pt>
                <c:pt idx="136837">
                  <c:v>73.7304688</c:v>
                </c:pt>
                <c:pt idx="136838">
                  <c:v>27.7099609</c:v>
                </c:pt>
                <c:pt idx="136839">
                  <c:v>-20.2636719</c:v>
                </c:pt>
                <c:pt idx="136840">
                  <c:v>-63.1103516</c:v>
                </c:pt>
                <c:pt idx="136841">
                  <c:v>-95.82519529999998</c:v>
                </c:pt>
                <c:pt idx="136842">
                  <c:v>-94.97070309999998</c:v>
                </c:pt>
                <c:pt idx="136843">
                  <c:v>-67.7490234</c:v>
                </c:pt>
                <c:pt idx="136844">
                  <c:v>-32.9589844</c:v>
                </c:pt>
                <c:pt idx="136845">
                  <c:v>24.6582031</c:v>
                </c:pt>
                <c:pt idx="136846">
                  <c:v>73.3642578</c:v>
                </c:pt>
                <c:pt idx="136847">
                  <c:v>97.5341797</c:v>
                </c:pt>
                <c:pt idx="136848">
                  <c:v>94.2382812</c:v>
                </c:pt>
                <c:pt idx="136849">
                  <c:v>80.5664062</c:v>
                </c:pt>
                <c:pt idx="136850">
                  <c:v>38.3300781</c:v>
                </c:pt>
                <c:pt idx="136851">
                  <c:v>-10.9863281</c:v>
                </c:pt>
                <c:pt idx="136852">
                  <c:v>-59.2041016</c:v>
                </c:pt>
                <c:pt idx="136853">
                  <c:v>-92.4072266</c:v>
                </c:pt>
                <c:pt idx="136854">
                  <c:v>-98.0224609</c:v>
                </c:pt>
                <c:pt idx="136855">
                  <c:v>-80.4443359</c:v>
                </c:pt>
                <c:pt idx="136856">
                  <c:v>-40.2832031</c:v>
                </c:pt>
                <c:pt idx="136857">
                  <c:v>10.9863281</c:v>
                </c:pt>
                <c:pt idx="136858">
                  <c:v>59.6923828</c:v>
                </c:pt>
                <c:pt idx="136859">
                  <c:v>93.75</c:v>
                </c:pt>
                <c:pt idx="136860">
                  <c:v>102.172852</c:v>
                </c:pt>
                <c:pt idx="136861">
                  <c:v>80.68847659999993</c:v>
                </c:pt>
                <c:pt idx="136862">
                  <c:v>44.921875</c:v>
                </c:pt>
                <c:pt idx="136863">
                  <c:v>-5.004882809999995</c:v>
                </c:pt>
                <c:pt idx="136864">
                  <c:v>-56.5185547</c:v>
                </c:pt>
                <c:pt idx="136865">
                  <c:v>-87.4023438</c:v>
                </c:pt>
                <c:pt idx="136866">
                  <c:v>-102.294922</c:v>
                </c:pt>
                <c:pt idx="136867">
                  <c:v>-80.9326172</c:v>
                </c:pt>
                <c:pt idx="136868">
                  <c:v>-47.4853516</c:v>
                </c:pt>
                <c:pt idx="136869">
                  <c:v>5.37109375</c:v>
                </c:pt>
                <c:pt idx="136870">
                  <c:v>51.0253906</c:v>
                </c:pt>
                <c:pt idx="136871">
                  <c:v>88.2568359</c:v>
                </c:pt>
                <c:pt idx="136872">
                  <c:v>98.2666016</c:v>
                </c:pt>
                <c:pt idx="136873">
                  <c:v>82.7636719</c:v>
                </c:pt>
                <c:pt idx="136874">
                  <c:v>54.0771484</c:v>
                </c:pt>
                <c:pt idx="136875">
                  <c:v>-1.953125</c:v>
                </c:pt>
                <c:pt idx="136876">
                  <c:v>-50.78125</c:v>
                </c:pt>
                <c:pt idx="136877">
                  <c:v>-84.8388672</c:v>
                </c:pt>
                <c:pt idx="136878">
                  <c:v>-97.1679688</c:v>
                </c:pt>
                <c:pt idx="136879">
                  <c:v>-91.9189453</c:v>
                </c:pt>
                <c:pt idx="136880">
                  <c:v>-58.7158203</c:v>
                </c:pt>
                <c:pt idx="136881">
                  <c:v>1.58691406</c:v>
                </c:pt>
                <c:pt idx="136882">
                  <c:v>49.5605469</c:v>
                </c:pt>
                <c:pt idx="136883">
                  <c:v>87.03613279999998</c:v>
                </c:pt>
                <c:pt idx="136884">
                  <c:v>98.0224609</c:v>
                </c:pt>
                <c:pt idx="136885">
                  <c:v>86.18164059999998</c:v>
                </c:pt>
                <c:pt idx="136886">
                  <c:v>62.7441406</c:v>
                </c:pt>
                <c:pt idx="136887">
                  <c:v>15.5029297</c:v>
                </c:pt>
                <c:pt idx="136888">
                  <c:v>-40.4052734</c:v>
                </c:pt>
                <c:pt idx="136889">
                  <c:v>-76.6601562</c:v>
                </c:pt>
                <c:pt idx="136890">
                  <c:v>-98.75488279999998</c:v>
                </c:pt>
                <c:pt idx="136891">
                  <c:v>-90.57617190000001</c:v>
                </c:pt>
                <c:pt idx="136892">
                  <c:v>-54.8095703</c:v>
                </c:pt>
                <c:pt idx="136893">
                  <c:v>-14.4042969</c:v>
                </c:pt>
                <c:pt idx="136894">
                  <c:v>39.7949219</c:v>
                </c:pt>
                <c:pt idx="136895">
                  <c:v>77.27050779999998</c:v>
                </c:pt>
                <c:pt idx="136896">
                  <c:v>99.2431641</c:v>
                </c:pt>
                <c:pt idx="136897">
                  <c:v>90.2099609</c:v>
                </c:pt>
                <c:pt idx="136898">
                  <c:v>66.8945312</c:v>
                </c:pt>
                <c:pt idx="136899">
                  <c:v>20.0195312</c:v>
                </c:pt>
                <c:pt idx="136900">
                  <c:v>-34.17968749999999</c:v>
                </c:pt>
                <c:pt idx="136901">
                  <c:v>-75.6835938</c:v>
                </c:pt>
                <c:pt idx="136902">
                  <c:v>-98.63281249999996</c:v>
                </c:pt>
                <c:pt idx="136903">
                  <c:v>-92.0410156</c:v>
                </c:pt>
                <c:pt idx="136904">
                  <c:v>-62.5</c:v>
                </c:pt>
                <c:pt idx="136905">
                  <c:v>-23.5595703</c:v>
                </c:pt>
                <c:pt idx="136906">
                  <c:v>30.2734375</c:v>
                </c:pt>
                <c:pt idx="136907">
                  <c:v>74.9511719</c:v>
                </c:pt>
                <c:pt idx="136908">
                  <c:v>101.44043</c:v>
                </c:pt>
                <c:pt idx="136909">
                  <c:v>103.515625</c:v>
                </c:pt>
                <c:pt idx="136910">
                  <c:v>65.7958984</c:v>
                </c:pt>
                <c:pt idx="136911">
                  <c:v>20.9960938</c:v>
                </c:pt>
                <c:pt idx="136912">
                  <c:v>-29.4189453</c:v>
                </c:pt>
                <c:pt idx="136913">
                  <c:v>-74.8291016</c:v>
                </c:pt>
                <c:pt idx="136914">
                  <c:v>-95.3369141</c:v>
                </c:pt>
                <c:pt idx="136915">
                  <c:v>-97.4121094</c:v>
                </c:pt>
                <c:pt idx="136916">
                  <c:v>-68.8476562</c:v>
                </c:pt>
                <c:pt idx="136917">
                  <c:v>-27.5878906</c:v>
                </c:pt>
                <c:pt idx="136918">
                  <c:v>27.8320312</c:v>
                </c:pt>
                <c:pt idx="136919">
                  <c:v>75.0732422</c:v>
                </c:pt>
                <c:pt idx="136920">
                  <c:v>91.55273440000001</c:v>
                </c:pt>
                <c:pt idx="136921">
                  <c:v>92.0410156</c:v>
                </c:pt>
                <c:pt idx="136922">
                  <c:v>73.2421875</c:v>
                </c:pt>
                <c:pt idx="136923">
                  <c:v>34.17968749999999</c:v>
                </c:pt>
                <c:pt idx="136924">
                  <c:v>-22.2167969</c:v>
                </c:pt>
                <c:pt idx="136925">
                  <c:v>-69.45800779999998</c:v>
                </c:pt>
                <c:pt idx="136926">
                  <c:v>-92.4072266</c:v>
                </c:pt>
                <c:pt idx="136927">
                  <c:v>-96.0693359</c:v>
                </c:pt>
                <c:pt idx="136928">
                  <c:v>-76.7822266</c:v>
                </c:pt>
                <c:pt idx="136929">
                  <c:v>-31.98242189999997</c:v>
                </c:pt>
                <c:pt idx="136930">
                  <c:v>17.3339844</c:v>
                </c:pt>
                <c:pt idx="136931">
                  <c:v>67.62695309999998</c:v>
                </c:pt>
                <c:pt idx="136932">
                  <c:v>98.38867190000001</c:v>
                </c:pt>
                <c:pt idx="136933">
                  <c:v>98.5107422</c:v>
                </c:pt>
                <c:pt idx="136934">
                  <c:v>75.4394531</c:v>
                </c:pt>
                <c:pt idx="136935">
                  <c:v>36.0107422</c:v>
                </c:pt>
                <c:pt idx="136936">
                  <c:v>-16.3574219</c:v>
                </c:pt>
                <c:pt idx="136937">
                  <c:v>-60.7910156</c:v>
                </c:pt>
                <c:pt idx="136938">
                  <c:v>-92.2851562</c:v>
                </c:pt>
                <c:pt idx="136939">
                  <c:v>-102.294922</c:v>
                </c:pt>
                <c:pt idx="136940">
                  <c:v>-80.68847659999993</c:v>
                </c:pt>
                <c:pt idx="136941">
                  <c:v>-42.8466797</c:v>
                </c:pt>
                <c:pt idx="136942">
                  <c:v>9.765625</c:v>
                </c:pt>
                <c:pt idx="136943">
                  <c:v>61.4013672</c:v>
                </c:pt>
                <c:pt idx="136944">
                  <c:v>90.4541016</c:v>
                </c:pt>
                <c:pt idx="136945">
                  <c:v>98.63281249999996</c:v>
                </c:pt>
                <c:pt idx="136946">
                  <c:v>79.7119141</c:v>
                </c:pt>
                <c:pt idx="136947">
                  <c:v>44.7998047</c:v>
                </c:pt>
                <c:pt idx="136948">
                  <c:v>-1.09863281</c:v>
                </c:pt>
                <c:pt idx="136949">
                  <c:v>-46.5087891</c:v>
                </c:pt>
                <c:pt idx="136950">
                  <c:v>-81.66503909999996</c:v>
                </c:pt>
                <c:pt idx="136951">
                  <c:v>-96.3134766</c:v>
                </c:pt>
                <c:pt idx="136952">
                  <c:v>-81.4208984</c:v>
                </c:pt>
                <c:pt idx="136953">
                  <c:v>-48.0957031</c:v>
                </c:pt>
                <c:pt idx="136954">
                  <c:v>5.12695312</c:v>
                </c:pt>
                <c:pt idx="136955">
                  <c:v>49.80468749999996</c:v>
                </c:pt>
                <c:pt idx="136956">
                  <c:v>83.0078125</c:v>
                </c:pt>
                <c:pt idx="136957">
                  <c:v>96.4355469</c:v>
                </c:pt>
                <c:pt idx="136958">
                  <c:v>84.7167969</c:v>
                </c:pt>
                <c:pt idx="136959">
                  <c:v>46.9970703</c:v>
                </c:pt>
                <c:pt idx="136960">
                  <c:v>5.73730469</c:v>
                </c:pt>
                <c:pt idx="136961">
                  <c:v>-39.0625</c:v>
                </c:pt>
                <c:pt idx="136962">
                  <c:v>-78.6132812</c:v>
                </c:pt>
                <c:pt idx="136963">
                  <c:v>-95.703125</c:v>
                </c:pt>
                <c:pt idx="136964">
                  <c:v>-85.4492188</c:v>
                </c:pt>
                <c:pt idx="136965">
                  <c:v>-49.6826172</c:v>
                </c:pt>
                <c:pt idx="136966">
                  <c:v>-5.24902344</c:v>
                </c:pt>
                <c:pt idx="136967">
                  <c:v>48.4619141</c:v>
                </c:pt>
                <c:pt idx="136968">
                  <c:v>86.18164059999998</c:v>
                </c:pt>
                <c:pt idx="136969">
                  <c:v>98.63281249999996</c:v>
                </c:pt>
                <c:pt idx="136970">
                  <c:v>85.8154297</c:v>
                </c:pt>
                <c:pt idx="136971">
                  <c:v>54.93164059999999</c:v>
                </c:pt>
                <c:pt idx="136972">
                  <c:v>14.7705078</c:v>
                </c:pt>
                <c:pt idx="136973">
                  <c:v>-37.4755859</c:v>
                </c:pt>
                <c:pt idx="136974">
                  <c:v>-82.03125</c:v>
                </c:pt>
                <c:pt idx="136975">
                  <c:v>-96.5576172</c:v>
                </c:pt>
                <c:pt idx="136976">
                  <c:v>-88.62304690000001</c:v>
                </c:pt>
                <c:pt idx="136977">
                  <c:v>-67.50488279999998</c:v>
                </c:pt>
                <c:pt idx="136978">
                  <c:v>-15.0146484</c:v>
                </c:pt>
                <c:pt idx="136979">
                  <c:v>37.8417969</c:v>
                </c:pt>
                <c:pt idx="136980">
                  <c:v>76.6601562</c:v>
                </c:pt>
                <c:pt idx="136981">
                  <c:v>99.1210938</c:v>
                </c:pt>
                <c:pt idx="136982">
                  <c:v>97.4121094</c:v>
                </c:pt>
                <c:pt idx="136983">
                  <c:v>65.3076172</c:v>
                </c:pt>
                <c:pt idx="136984">
                  <c:v>8.42285156</c:v>
                </c:pt>
                <c:pt idx="136985">
                  <c:v>-36.9873047</c:v>
                </c:pt>
                <c:pt idx="136986">
                  <c:v>-71.8994141</c:v>
                </c:pt>
                <c:pt idx="136987">
                  <c:v>-89.4775391</c:v>
                </c:pt>
                <c:pt idx="136988">
                  <c:v>-94.1162109</c:v>
                </c:pt>
                <c:pt idx="136989">
                  <c:v>-68.60351559999998</c:v>
                </c:pt>
                <c:pt idx="136990">
                  <c:v>-20.6298828</c:v>
                </c:pt>
                <c:pt idx="136991">
                  <c:v>31.0058594</c:v>
                </c:pt>
                <c:pt idx="136992">
                  <c:v>78.2470703</c:v>
                </c:pt>
                <c:pt idx="136993">
                  <c:v>96.1914062</c:v>
                </c:pt>
                <c:pt idx="136994">
                  <c:v>97.5341797</c:v>
                </c:pt>
                <c:pt idx="136995">
                  <c:v>74.3408203</c:v>
                </c:pt>
                <c:pt idx="136996">
                  <c:v>31.8603516</c:v>
                </c:pt>
                <c:pt idx="136997">
                  <c:v>-20.38574219999997</c:v>
                </c:pt>
                <c:pt idx="136998">
                  <c:v>-64.9414062</c:v>
                </c:pt>
                <c:pt idx="136999">
                  <c:v>-100.341797</c:v>
                </c:pt>
                <c:pt idx="137000">
                  <c:v>-101.074219</c:v>
                </c:pt>
                <c:pt idx="137001">
                  <c:v>-70.67871089999993</c:v>
                </c:pt>
                <c:pt idx="137002">
                  <c:v>-30.3955078</c:v>
                </c:pt>
                <c:pt idx="137003">
                  <c:v>22.0947266</c:v>
                </c:pt>
                <c:pt idx="137004">
                  <c:v>69.58007809999994</c:v>
                </c:pt>
                <c:pt idx="137005">
                  <c:v>100.463867</c:v>
                </c:pt>
                <c:pt idx="137006">
                  <c:v>97.2900391</c:v>
                </c:pt>
                <c:pt idx="137007">
                  <c:v>71.4111328</c:v>
                </c:pt>
                <c:pt idx="137008">
                  <c:v>26.8554688</c:v>
                </c:pt>
                <c:pt idx="137009">
                  <c:v>-23.8037109</c:v>
                </c:pt>
                <c:pt idx="137010">
                  <c:v>-66.7724609</c:v>
                </c:pt>
                <c:pt idx="137011">
                  <c:v>-95.703125</c:v>
                </c:pt>
                <c:pt idx="137012">
                  <c:v>-99.4873047</c:v>
                </c:pt>
                <c:pt idx="137013">
                  <c:v>-77.39257809999994</c:v>
                </c:pt>
                <c:pt idx="137014">
                  <c:v>-39.0625</c:v>
                </c:pt>
                <c:pt idx="137015">
                  <c:v>11.71875</c:v>
                </c:pt>
                <c:pt idx="137016">
                  <c:v>65.4296875</c:v>
                </c:pt>
                <c:pt idx="137017">
                  <c:v>96.92382809999998</c:v>
                </c:pt>
                <c:pt idx="137018">
                  <c:v>97.5341797</c:v>
                </c:pt>
                <c:pt idx="137019">
                  <c:v>76.7822266</c:v>
                </c:pt>
                <c:pt idx="137020">
                  <c:v>38.0859375</c:v>
                </c:pt>
                <c:pt idx="137021">
                  <c:v>-10.2539062</c:v>
                </c:pt>
                <c:pt idx="137022">
                  <c:v>-64.57519529999998</c:v>
                </c:pt>
                <c:pt idx="137023">
                  <c:v>-95.9472656</c:v>
                </c:pt>
                <c:pt idx="137024">
                  <c:v>-98.75488279999998</c:v>
                </c:pt>
                <c:pt idx="137025">
                  <c:v>-86.3037109</c:v>
                </c:pt>
                <c:pt idx="137026">
                  <c:v>-47.1191406</c:v>
                </c:pt>
                <c:pt idx="137027">
                  <c:v>8.178710939999998</c:v>
                </c:pt>
                <c:pt idx="137028">
                  <c:v>58.9599609</c:v>
                </c:pt>
                <c:pt idx="137029">
                  <c:v>91.0644531</c:v>
                </c:pt>
                <c:pt idx="137030">
                  <c:v>104.248047</c:v>
                </c:pt>
                <c:pt idx="137031">
                  <c:v>90.6982422</c:v>
                </c:pt>
                <c:pt idx="137032">
                  <c:v>42.1142578</c:v>
                </c:pt>
                <c:pt idx="137033">
                  <c:v>-6.347656249999996</c:v>
                </c:pt>
                <c:pt idx="137034">
                  <c:v>-49.9267578</c:v>
                </c:pt>
                <c:pt idx="137035">
                  <c:v>-88.0126953</c:v>
                </c:pt>
                <c:pt idx="137036">
                  <c:v>-103.637695</c:v>
                </c:pt>
                <c:pt idx="137037">
                  <c:v>-87.03613279999998</c:v>
                </c:pt>
                <c:pt idx="137038">
                  <c:v>-54.6875</c:v>
                </c:pt>
                <c:pt idx="137039">
                  <c:v>-8.05664062</c:v>
                </c:pt>
                <c:pt idx="137040">
                  <c:v>46.875</c:v>
                </c:pt>
                <c:pt idx="137041">
                  <c:v>87.2802734</c:v>
                </c:pt>
                <c:pt idx="137042">
                  <c:v>101.5625</c:v>
                </c:pt>
                <c:pt idx="137043">
                  <c:v>94.1162109</c:v>
                </c:pt>
                <c:pt idx="137044">
                  <c:v>60.6689453</c:v>
                </c:pt>
                <c:pt idx="137045">
                  <c:v>8.7890625</c:v>
                </c:pt>
                <c:pt idx="137046">
                  <c:v>-42.96875</c:v>
                </c:pt>
                <c:pt idx="137047">
                  <c:v>-82.15332029999998</c:v>
                </c:pt>
                <c:pt idx="137048">
                  <c:v>-99.60937499999996</c:v>
                </c:pt>
                <c:pt idx="137049">
                  <c:v>-92.89550779999998</c:v>
                </c:pt>
                <c:pt idx="137050">
                  <c:v>-59.81445309999999</c:v>
                </c:pt>
                <c:pt idx="137051">
                  <c:v>-12.4511719</c:v>
                </c:pt>
                <c:pt idx="137052">
                  <c:v>42.4804688</c:v>
                </c:pt>
                <c:pt idx="137053">
                  <c:v>78.2470703</c:v>
                </c:pt>
                <c:pt idx="137054">
                  <c:v>95.9472656</c:v>
                </c:pt>
                <c:pt idx="137055">
                  <c:v>97.1679688</c:v>
                </c:pt>
                <c:pt idx="137056">
                  <c:v>60.3027344</c:v>
                </c:pt>
                <c:pt idx="137057">
                  <c:v>14.2822266</c:v>
                </c:pt>
                <c:pt idx="137058">
                  <c:v>-33.0810547</c:v>
                </c:pt>
                <c:pt idx="137059">
                  <c:v>-76.5380859</c:v>
                </c:pt>
                <c:pt idx="137060">
                  <c:v>-98.63281249999996</c:v>
                </c:pt>
                <c:pt idx="137061">
                  <c:v>-92.89550779999998</c:v>
                </c:pt>
                <c:pt idx="137062">
                  <c:v>-64.9414062</c:v>
                </c:pt>
                <c:pt idx="137063">
                  <c:v>-18.7988281</c:v>
                </c:pt>
                <c:pt idx="137064">
                  <c:v>40.2832031</c:v>
                </c:pt>
                <c:pt idx="137065">
                  <c:v>78.9794922</c:v>
                </c:pt>
                <c:pt idx="137066">
                  <c:v>94.4824219</c:v>
                </c:pt>
                <c:pt idx="137067">
                  <c:v>93.87207029999993</c:v>
                </c:pt>
                <c:pt idx="137068">
                  <c:v>64.8193359</c:v>
                </c:pt>
                <c:pt idx="137069">
                  <c:v>15.3808594</c:v>
                </c:pt>
                <c:pt idx="137070">
                  <c:v>-34.5458984</c:v>
                </c:pt>
                <c:pt idx="137071">
                  <c:v>-76.5380859</c:v>
                </c:pt>
                <c:pt idx="137072">
                  <c:v>-100.097656</c:v>
                </c:pt>
                <c:pt idx="137073">
                  <c:v>-93.38378909999996</c:v>
                </c:pt>
                <c:pt idx="137074">
                  <c:v>-70.67871089999993</c:v>
                </c:pt>
                <c:pt idx="137075">
                  <c:v>-23.3154297</c:v>
                </c:pt>
                <c:pt idx="137076">
                  <c:v>28.9306641</c:v>
                </c:pt>
                <c:pt idx="137077">
                  <c:v>70.3125</c:v>
                </c:pt>
                <c:pt idx="137078">
                  <c:v>99.7314453</c:v>
                </c:pt>
                <c:pt idx="137079">
                  <c:v>102.905273</c:v>
                </c:pt>
                <c:pt idx="137080">
                  <c:v>74.46289059999998</c:v>
                </c:pt>
                <c:pt idx="137081">
                  <c:v>35.15625</c:v>
                </c:pt>
                <c:pt idx="137082">
                  <c:v>-19.8974609</c:v>
                </c:pt>
                <c:pt idx="137083">
                  <c:v>-66.8945312</c:v>
                </c:pt>
                <c:pt idx="137084">
                  <c:v>-102.783203</c:v>
                </c:pt>
                <c:pt idx="137085">
                  <c:v>-98.0224609</c:v>
                </c:pt>
                <c:pt idx="137086">
                  <c:v>-70.3125</c:v>
                </c:pt>
                <c:pt idx="137087">
                  <c:v>-25.6347656</c:v>
                </c:pt>
                <c:pt idx="137088">
                  <c:v>19.53125</c:v>
                </c:pt>
                <c:pt idx="137089">
                  <c:v>61.4013672</c:v>
                </c:pt>
                <c:pt idx="137090">
                  <c:v>90.94238279999998</c:v>
                </c:pt>
                <c:pt idx="137091">
                  <c:v>98.87695309999998</c:v>
                </c:pt>
                <c:pt idx="137092">
                  <c:v>79.1015625</c:v>
                </c:pt>
                <c:pt idx="137093">
                  <c:v>32.5927734</c:v>
                </c:pt>
                <c:pt idx="137094">
                  <c:v>-18.5546875</c:v>
                </c:pt>
                <c:pt idx="137095">
                  <c:v>-63.7207031</c:v>
                </c:pt>
                <c:pt idx="137096">
                  <c:v>-93.38378909999996</c:v>
                </c:pt>
                <c:pt idx="137097">
                  <c:v>-93.75</c:v>
                </c:pt>
                <c:pt idx="137098">
                  <c:v>-77.5146484</c:v>
                </c:pt>
                <c:pt idx="137099">
                  <c:v>-37.5976562</c:v>
                </c:pt>
                <c:pt idx="137100">
                  <c:v>15.625</c:v>
                </c:pt>
                <c:pt idx="137101">
                  <c:v>61.6455078</c:v>
                </c:pt>
                <c:pt idx="137102">
                  <c:v>91.3085938</c:v>
                </c:pt>
                <c:pt idx="137103">
                  <c:v>97.2900391</c:v>
                </c:pt>
                <c:pt idx="137104">
                  <c:v>82.5195312</c:v>
                </c:pt>
                <c:pt idx="137105">
                  <c:v>45.1660156</c:v>
                </c:pt>
                <c:pt idx="137106">
                  <c:v>-7.324218749999996</c:v>
                </c:pt>
                <c:pt idx="137107">
                  <c:v>-52.8564453</c:v>
                </c:pt>
                <c:pt idx="137108">
                  <c:v>-91.0644531</c:v>
                </c:pt>
                <c:pt idx="137109">
                  <c:v>-102.783203</c:v>
                </c:pt>
                <c:pt idx="137110">
                  <c:v>-86.6699219</c:v>
                </c:pt>
                <c:pt idx="137111">
                  <c:v>-41.7480469</c:v>
                </c:pt>
                <c:pt idx="137112">
                  <c:v>12.0849609</c:v>
                </c:pt>
                <c:pt idx="137113">
                  <c:v>53.1005859</c:v>
                </c:pt>
                <c:pt idx="137114">
                  <c:v>93.2617188</c:v>
                </c:pt>
                <c:pt idx="137115">
                  <c:v>104.492188</c:v>
                </c:pt>
                <c:pt idx="137116">
                  <c:v>81.66503909999996</c:v>
                </c:pt>
                <c:pt idx="137117">
                  <c:v>47.85156249999999</c:v>
                </c:pt>
                <c:pt idx="137118">
                  <c:v>-1.70898438</c:v>
                </c:pt>
                <c:pt idx="137119">
                  <c:v>-57.7392578</c:v>
                </c:pt>
                <c:pt idx="137120">
                  <c:v>-94.3603516</c:v>
                </c:pt>
                <c:pt idx="137121">
                  <c:v>-103.149414</c:v>
                </c:pt>
                <c:pt idx="137122">
                  <c:v>-95.0927734</c:v>
                </c:pt>
                <c:pt idx="137123">
                  <c:v>-60.6689453</c:v>
                </c:pt>
                <c:pt idx="137124">
                  <c:v>-4.27246094</c:v>
                </c:pt>
                <c:pt idx="137125">
                  <c:v>47.3632812</c:v>
                </c:pt>
                <c:pt idx="137126">
                  <c:v>80.5664062</c:v>
                </c:pt>
                <c:pt idx="137127">
                  <c:v>96.1914062</c:v>
                </c:pt>
                <c:pt idx="137128">
                  <c:v>92.0410156</c:v>
                </c:pt>
                <c:pt idx="137129">
                  <c:v>63.7207031</c:v>
                </c:pt>
                <c:pt idx="137130">
                  <c:v>2.9296875</c:v>
                </c:pt>
                <c:pt idx="137131">
                  <c:v>-46.3867188</c:v>
                </c:pt>
                <c:pt idx="137132">
                  <c:v>-78.36914059999998</c:v>
                </c:pt>
                <c:pt idx="137133">
                  <c:v>-100.097656</c:v>
                </c:pt>
                <c:pt idx="137134">
                  <c:v>-91.6748047</c:v>
                </c:pt>
                <c:pt idx="137135">
                  <c:v>-55.6640625</c:v>
                </c:pt>
                <c:pt idx="137136">
                  <c:v>-14.0380859</c:v>
                </c:pt>
                <c:pt idx="137137">
                  <c:v>38.6962891</c:v>
                </c:pt>
                <c:pt idx="137138">
                  <c:v>85.20507809999994</c:v>
                </c:pt>
                <c:pt idx="137139">
                  <c:v>102.661133</c:v>
                </c:pt>
                <c:pt idx="137140">
                  <c:v>94.6044922</c:v>
                </c:pt>
                <c:pt idx="137141">
                  <c:v>61.4013672</c:v>
                </c:pt>
                <c:pt idx="137142">
                  <c:v>21.484375</c:v>
                </c:pt>
                <c:pt idx="137143">
                  <c:v>-38.4521484</c:v>
                </c:pt>
                <c:pt idx="137144">
                  <c:v>-81.29882809999998</c:v>
                </c:pt>
                <c:pt idx="137145">
                  <c:v>-95.2148438</c:v>
                </c:pt>
                <c:pt idx="137146">
                  <c:v>-98.1445312</c:v>
                </c:pt>
                <c:pt idx="137147">
                  <c:v>-69.7021484</c:v>
                </c:pt>
                <c:pt idx="137148">
                  <c:v>-20.1416016</c:v>
                </c:pt>
                <c:pt idx="137149">
                  <c:v>33.6914062</c:v>
                </c:pt>
                <c:pt idx="137150">
                  <c:v>78.12499999999998</c:v>
                </c:pt>
                <c:pt idx="137151">
                  <c:v>98.1445312</c:v>
                </c:pt>
                <c:pt idx="137152">
                  <c:v>101.318359</c:v>
                </c:pt>
                <c:pt idx="137153">
                  <c:v>65.9179688</c:v>
                </c:pt>
                <c:pt idx="137154">
                  <c:v>22.9492188</c:v>
                </c:pt>
                <c:pt idx="137155">
                  <c:v>-34.17968749999999</c:v>
                </c:pt>
                <c:pt idx="137156">
                  <c:v>-77.27050779999998</c:v>
                </c:pt>
                <c:pt idx="137157">
                  <c:v>-96.80175779999998</c:v>
                </c:pt>
                <c:pt idx="137158">
                  <c:v>-96.3134766</c:v>
                </c:pt>
                <c:pt idx="137159">
                  <c:v>-75.9277344</c:v>
                </c:pt>
                <c:pt idx="137160">
                  <c:v>-23.8037109</c:v>
                </c:pt>
                <c:pt idx="137161">
                  <c:v>28.1982422</c:v>
                </c:pt>
                <c:pt idx="137162">
                  <c:v>65.3076172</c:v>
                </c:pt>
                <c:pt idx="137163">
                  <c:v>95.0927734</c:v>
                </c:pt>
                <c:pt idx="137164">
                  <c:v>104.125977</c:v>
                </c:pt>
                <c:pt idx="137165">
                  <c:v>75.19531249999996</c:v>
                </c:pt>
                <c:pt idx="137166">
                  <c:v>31.4941406</c:v>
                </c:pt>
                <c:pt idx="137167">
                  <c:v>-20.8740234</c:v>
                </c:pt>
                <c:pt idx="137168">
                  <c:v>-63.5986328</c:v>
                </c:pt>
                <c:pt idx="137169">
                  <c:v>-90.94238279999998</c:v>
                </c:pt>
                <c:pt idx="137170">
                  <c:v>-93.5058594</c:v>
                </c:pt>
                <c:pt idx="137171">
                  <c:v>-84.9609375</c:v>
                </c:pt>
                <c:pt idx="137172">
                  <c:v>-38.2080078</c:v>
                </c:pt>
                <c:pt idx="137173">
                  <c:v>13.671875</c:v>
                </c:pt>
                <c:pt idx="137174">
                  <c:v>62.0117188</c:v>
                </c:pt>
                <c:pt idx="137175">
                  <c:v>92.1630859</c:v>
                </c:pt>
                <c:pt idx="137176">
                  <c:v>94.3603516</c:v>
                </c:pt>
                <c:pt idx="137177">
                  <c:v>81.5429688</c:v>
                </c:pt>
                <c:pt idx="137178">
                  <c:v>42.7246094</c:v>
                </c:pt>
                <c:pt idx="137179">
                  <c:v>-7.20214844</c:v>
                </c:pt>
                <c:pt idx="137180">
                  <c:v>-54.1992188</c:v>
                </c:pt>
                <c:pt idx="137181">
                  <c:v>-91.1865234</c:v>
                </c:pt>
                <c:pt idx="137182">
                  <c:v>-99.60937499999996</c:v>
                </c:pt>
                <c:pt idx="137183">
                  <c:v>-82.03125</c:v>
                </c:pt>
                <c:pt idx="137184">
                  <c:v>-45.6542969</c:v>
                </c:pt>
                <c:pt idx="137185">
                  <c:v>3.17382812</c:v>
                </c:pt>
                <c:pt idx="137186">
                  <c:v>57.7392578</c:v>
                </c:pt>
                <c:pt idx="137187">
                  <c:v>95.2148438</c:v>
                </c:pt>
                <c:pt idx="137188">
                  <c:v>103.393555</c:v>
                </c:pt>
                <c:pt idx="137189">
                  <c:v>81.0546875</c:v>
                </c:pt>
                <c:pt idx="137190">
                  <c:v>42.4804688</c:v>
                </c:pt>
                <c:pt idx="137191">
                  <c:v>-4.27246094</c:v>
                </c:pt>
                <c:pt idx="137192">
                  <c:v>-51.7578125</c:v>
                </c:pt>
                <c:pt idx="137193">
                  <c:v>-85.9375</c:v>
                </c:pt>
                <c:pt idx="137194">
                  <c:v>-100.585938</c:v>
                </c:pt>
                <c:pt idx="137195">
                  <c:v>-88.0126953</c:v>
                </c:pt>
                <c:pt idx="137196">
                  <c:v>-48.4619141</c:v>
                </c:pt>
                <c:pt idx="137197">
                  <c:v>-3.90625</c:v>
                </c:pt>
                <c:pt idx="137198">
                  <c:v>47.6074219</c:v>
                </c:pt>
                <c:pt idx="137199">
                  <c:v>86.7919922</c:v>
                </c:pt>
                <c:pt idx="137200">
                  <c:v>103.881836</c:v>
                </c:pt>
                <c:pt idx="137201">
                  <c:v>96.67968749999996</c:v>
                </c:pt>
                <c:pt idx="137202">
                  <c:v>52.9785156</c:v>
                </c:pt>
                <c:pt idx="137203">
                  <c:v>10.9863281</c:v>
                </c:pt>
                <c:pt idx="137204">
                  <c:v>-40.6494141</c:v>
                </c:pt>
                <c:pt idx="137205">
                  <c:v>-83.8623047</c:v>
                </c:pt>
                <c:pt idx="137206">
                  <c:v>-95.4589844</c:v>
                </c:pt>
                <c:pt idx="137207">
                  <c:v>-85.4492188</c:v>
                </c:pt>
                <c:pt idx="137208">
                  <c:v>-53.5888672</c:v>
                </c:pt>
                <c:pt idx="137209">
                  <c:v>-10.0097656</c:v>
                </c:pt>
                <c:pt idx="137210">
                  <c:v>43.4570312</c:v>
                </c:pt>
                <c:pt idx="137211">
                  <c:v>86.42578119999993</c:v>
                </c:pt>
                <c:pt idx="137212">
                  <c:v>108.642578</c:v>
                </c:pt>
                <c:pt idx="137213">
                  <c:v>94.6044922</c:v>
                </c:pt>
                <c:pt idx="137214">
                  <c:v>52.1240234</c:v>
                </c:pt>
                <c:pt idx="137215">
                  <c:v>10.0097656</c:v>
                </c:pt>
                <c:pt idx="137216">
                  <c:v>-36.7431641</c:v>
                </c:pt>
                <c:pt idx="137217">
                  <c:v>-87.03613279999998</c:v>
                </c:pt>
                <c:pt idx="137218">
                  <c:v>-97.2900391</c:v>
                </c:pt>
                <c:pt idx="137219">
                  <c:v>-89.9658203</c:v>
                </c:pt>
                <c:pt idx="137220">
                  <c:v>-75.31738279999998</c:v>
                </c:pt>
                <c:pt idx="137221">
                  <c:v>-24.5361328</c:v>
                </c:pt>
                <c:pt idx="137222">
                  <c:v>35.8886719</c:v>
                </c:pt>
                <c:pt idx="137223">
                  <c:v>77.8808594</c:v>
                </c:pt>
                <c:pt idx="137224">
                  <c:v>97.77832029999998</c:v>
                </c:pt>
                <c:pt idx="137225">
                  <c:v>97.90039059999998</c:v>
                </c:pt>
                <c:pt idx="137226">
                  <c:v>72.9980469</c:v>
                </c:pt>
                <c:pt idx="137227">
                  <c:v>25.7568359</c:v>
                </c:pt>
                <c:pt idx="137228">
                  <c:v>-30.8837891</c:v>
                </c:pt>
                <c:pt idx="137229">
                  <c:v>-72.6318359</c:v>
                </c:pt>
                <c:pt idx="137230">
                  <c:v>-99.2431641</c:v>
                </c:pt>
                <c:pt idx="137231">
                  <c:v>-101.928711</c:v>
                </c:pt>
                <c:pt idx="137232">
                  <c:v>-74.21875</c:v>
                </c:pt>
                <c:pt idx="137233">
                  <c:v>-18.9208984</c:v>
                </c:pt>
                <c:pt idx="137234">
                  <c:v>31.98242189999997</c:v>
                </c:pt>
                <c:pt idx="137235">
                  <c:v>69.58007809999994</c:v>
                </c:pt>
                <c:pt idx="137236">
                  <c:v>98.0224609</c:v>
                </c:pt>
                <c:pt idx="137237">
                  <c:v>95.5810547</c:v>
                </c:pt>
                <c:pt idx="137238">
                  <c:v>67.9931641</c:v>
                </c:pt>
                <c:pt idx="137239">
                  <c:v>28.3203125</c:v>
                </c:pt>
                <c:pt idx="137240">
                  <c:v>-25.2685547</c:v>
                </c:pt>
                <c:pt idx="137241">
                  <c:v>-71.5332031</c:v>
                </c:pt>
                <c:pt idx="137242">
                  <c:v>-94.2382812</c:v>
                </c:pt>
                <c:pt idx="137243">
                  <c:v>-96.4355469</c:v>
                </c:pt>
                <c:pt idx="137244">
                  <c:v>-70.4345703</c:v>
                </c:pt>
                <c:pt idx="137245">
                  <c:v>-26.0009766</c:v>
                </c:pt>
                <c:pt idx="137246">
                  <c:v>16.9677734</c:v>
                </c:pt>
                <c:pt idx="137247">
                  <c:v>65.9179688</c:v>
                </c:pt>
                <c:pt idx="137248">
                  <c:v>96.80175779999998</c:v>
                </c:pt>
                <c:pt idx="137249">
                  <c:v>97.4121094</c:v>
                </c:pt>
                <c:pt idx="137250">
                  <c:v>74.8291016</c:v>
                </c:pt>
                <c:pt idx="137251">
                  <c:v>34.0576172</c:v>
                </c:pt>
                <c:pt idx="137252">
                  <c:v>-14.6484375</c:v>
                </c:pt>
                <c:pt idx="137253">
                  <c:v>-60.0585938</c:v>
                </c:pt>
                <c:pt idx="137254">
                  <c:v>-96.0693359</c:v>
                </c:pt>
                <c:pt idx="137255">
                  <c:v>-104.858398</c:v>
                </c:pt>
                <c:pt idx="137256">
                  <c:v>-79.7119141</c:v>
                </c:pt>
                <c:pt idx="137257">
                  <c:v>-35.6445312</c:v>
                </c:pt>
                <c:pt idx="137258">
                  <c:v>12.3291016</c:v>
                </c:pt>
                <c:pt idx="137259">
                  <c:v>55.9082031</c:v>
                </c:pt>
                <c:pt idx="137260">
                  <c:v>93.9941406</c:v>
                </c:pt>
                <c:pt idx="137261">
                  <c:v>105.59082</c:v>
                </c:pt>
                <c:pt idx="137262">
                  <c:v>82.7636719</c:v>
                </c:pt>
                <c:pt idx="137263">
                  <c:v>36.4990234</c:v>
                </c:pt>
                <c:pt idx="137264">
                  <c:v>-6.95800781</c:v>
                </c:pt>
                <c:pt idx="137265">
                  <c:v>-60.6689453</c:v>
                </c:pt>
                <c:pt idx="137266">
                  <c:v>-95.9472656</c:v>
                </c:pt>
                <c:pt idx="137267">
                  <c:v>-98.38867190000001</c:v>
                </c:pt>
                <c:pt idx="137268">
                  <c:v>-92.2851562</c:v>
                </c:pt>
                <c:pt idx="137269">
                  <c:v>-49.9267578</c:v>
                </c:pt>
                <c:pt idx="137270">
                  <c:v>7.69042969</c:v>
                </c:pt>
                <c:pt idx="137271">
                  <c:v>51.5136719</c:v>
                </c:pt>
                <c:pt idx="137272">
                  <c:v>91.1865234</c:v>
                </c:pt>
                <c:pt idx="137273">
                  <c:v>107.543945</c:v>
                </c:pt>
                <c:pt idx="137274">
                  <c:v>88.7451172</c:v>
                </c:pt>
                <c:pt idx="137275">
                  <c:v>50.78125</c:v>
                </c:pt>
                <c:pt idx="137276">
                  <c:v>-2.44140625</c:v>
                </c:pt>
                <c:pt idx="137277">
                  <c:v>-44.921875</c:v>
                </c:pt>
                <c:pt idx="137278">
                  <c:v>-87.4023438</c:v>
                </c:pt>
                <c:pt idx="137279">
                  <c:v>-98.2666016</c:v>
                </c:pt>
                <c:pt idx="137280">
                  <c:v>-85.3271484</c:v>
                </c:pt>
                <c:pt idx="137281">
                  <c:v>-52.6123047</c:v>
                </c:pt>
                <c:pt idx="137282">
                  <c:v>-0.48828125</c:v>
                </c:pt>
                <c:pt idx="137283">
                  <c:v>51.1474609</c:v>
                </c:pt>
                <c:pt idx="137284">
                  <c:v>86.6699219</c:v>
                </c:pt>
                <c:pt idx="137285">
                  <c:v>101.074219</c:v>
                </c:pt>
                <c:pt idx="137286">
                  <c:v>86.5478516</c:v>
                </c:pt>
                <c:pt idx="137287">
                  <c:v>52.4902344</c:v>
                </c:pt>
                <c:pt idx="137288">
                  <c:v>5.37109375</c:v>
                </c:pt>
                <c:pt idx="137289">
                  <c:v>-41.015625</c:v>
                </c:pt>
                <c:pt idx="137290">
                  <c:v>-88.9892578</c:v>
                </c:pt>
                <c:pt idx="137291">
                  <c:v>-103.027344</c:v>
                </c:pt>
                <c:pt idx="137292">
                  <c:v>-88.7451172</c:v>
                </c:pt>
                <c:pt idx="137293">
                  <c:v>-60.4248047</c:v>
                </c:pt>
                <c:pt idx="137294">
                  <c:v>-7.812499999999997</c:v>
                </c:pt>
                <c:pt idx="137295">
                  <c:v>39.6728516</c:v>
                </c:pt>
                <c:pt idx="137296">
                  <c:v>80.9326172</c:v>
                </c:pt>
                <c:pt idx="137297">
                  <c:v>102.539062</c:v>
                </c:pt>
                <c:pt idx="137298">
                  <c:v>92.6513672</c:v>
                </c:pt>
                <c:pt idx="137299">
                  <c:v>60.6689453</c:v>
                </c:pt>
                <c:pt idx="137300">
                  <c:v>9.155273439999998</c:v>
                </c:pt>
                <c:pt idx="137301">
                  <c:v>-37.4755859</c:v>
                </c:pt>
                <c:pt idx="137302">
                  <c:v>-77.0263672</c:v>
                </c:pt>
                <c:pt idx="137303">
                  <c:v>-98.9990234</c:v>
                </c:pt>
                <c:pt idx="137304">
                  <c:v>-96.80175779999998</c:v>
                </c:pt>
                <c:pt idx="137305">
                  <c:v>-69.33593749999996</c:v>
                </c:pt>
                <c:pt idx="137306">
                  <c:v>-15.3808594</c:v>
                </c:pt>
                <c:pt idx="137307">
                  <c:v>34.3017578</c:v>
                </c:pt>
                <c:pt idx="137308">
                  <c:v>73.1201172</c:v>
                </c:pt>
                <c:pt idx="137309">
                  <c:v>95.9472656</c:v>
                </c:pt>
                <c:pt idx="137310">
                  <c:v>99.7314453</c:v>
                </c:pt>
                <c:pt idx="137311">
                  <c:v>74.8291016</c:v>
                </c:pt>
                <c:pt idx="137312">
                  <c:v>20.9960938</c:v>
                </c:pt>
                <c:pt idx="137313">
                  <c:v>-27.5878906</c:v>
                </c:pt>
                <c:pt idx="137314">
                  <c:v>-69.45800779999998</c:v>
                </c:pt>
                <c:pt idx="137315">
                  <c:v>-103.515625</c:v>
                </c:pt>
                <c:pt idx="137316">
                  <c:v>-101.196289</c:v>
                </c:pt>
                <c:pt idx="137317">
                  <c:v>-73.1201172</c:v>
                </c:pt>
                <c:pt idx="137318">
                  <c:v>-19.53125</c:v>
                </c:pt>
                <c:pt idx="137319">
                  <c:v>32.8369141</c:v>
                </c:pt>
                <c:pt idx="137320">
                  <c:v>73.60839839999993</c:v>
                </c:pt>
                <c:pt idx="137321">
                  <c:v>98.9990234</c:v>
                </c:pt>
                <c:pt idx="137322">
                  <c:v>97.65625</c:v>
                </c:pt>
                <c:pt idx="137323">
                  <c:v>81.4208984</c:v>
                </c:pt>
                <c:pt idx="137324">
                  <c:v>35.15625</c:v>
                </c:pt>
                <c:pt idx="137325">
                  <c:v>-23.5595703</c:v>
                </c:pt>
                <c:pt idx="137326">
                  <c:v>-69.45800779999998</c:v>
                </c:pt>
                <c:pt idx="137327">
                  <c:v>-92.77343749999996</c:v>
                </c:pt>
                <c:pt idx="137328">
                  <c:v>-93.87207029999993</c:v>
                </c:pt>
                <c:pt idx="137329">
                  <c:v>-79.34570309999998</c:v>
                </c:pt>
                <c:pt idx="137330">
                  <c:v>-39.0625</c:v>
                </c:pt>
                <c:pt idx="137331">
                  <c:v>16.2353516</c:v>
                </c:pt>
                <c:pt idx="137332">
                  <c:v>67.9931641</c:v>
                </c:pt>
                <c:pt idx="137333">
                  <c:v>92.2851562</c:v>
                </c:pt>
                <c:pt idx="137334">
                  <c:v>101.5625</c:v>
                </c:pt>
                <c:pt idx="137335">
                  <c:v>84.5947266</c:v>
                </c:pt>
                <c:pt idx="137336">
                  <c:v>43.5791016</c:v>
                </c:pt>
                <c:pt idx="137337">
                  <c:v>-9.765625</c:v>
                </c:pt>
                <c:pt idx="137338">
                  <c:v>-61.8896484</c:v>
                </c:pt>
                <c:pt idx="137339">
                  <c:v>-91.3085938</c:v>
                </c:pt>
                <c:pt idx="137340">
                  <c:v>-100.585938</c:v>
                </c:pt>
                <c:pt idx="137341">
                  <c:v>-84.9609375</c:v>
                </c:pt>
                <c:pt idx="137342">
                  <c:v>-41.1376953</c:v>
                </c:pt>
                <c:pt idx="137343">
                  <c:v>6.835937499999997</c:v>
                </c:pt>
                <c:pt idx="137344">
                  <c:v>56.7626953</c:v>
                </c:pt>
                <c:pt idx="137345">
                  <c:v>87.2802734</c:v>
                </c:pt>
                <c:pt idx="137346">
                  <c:v>103.759766</c:v>
                </c:pt>
                <c:pt idx="137347">
                  <c:v>84.7167969</c:v>
                </c:pt>
                <c:pt idx="137348">
                  <c:v>47.3632812</c:v>
                </c:pt>
                <c:pt idx="137349">
                  <c:v>-2.07519531</c:v>
                </c:pt>
                <c:pt idx="137350">
                  <c:v>-56.640625</c:v>
                </c:pt>
                <c:pt idx="137351">
                  <c:v>-89.84375</c:v>
                </c:pt>
                <c:pt idx="137352">
                  <c:v>-99.7314453</c:v>
                </c:pt>
                <c:pt idx="137353">
                  <c:v>-92.6513672</c:v>
                </c:pt>
                <c:pt idx="137354">
                  <c:v>-54.1992188</c:v>
                </c:pt>
                <c:pt idx="137355">
                  <c:v>-0.732421875</c:v>
                </c:pt>
                <c:pt idx="137356">
                  <c:v>54.1992188</c:v>
                </c:pt>
                <c:pt idx="137357">
                  <c:v>93.01757809999998</c:v>
                </c:pt>
                <c:pt idx="137358">
                  <c:v>103.881836</c:v>
                </c:pt>
                <c:pt idx="137359">
                  <c:v>83.7402344</c:v>
                </c:pt>
                <c:pt idx="137360">
                  <c:v>56.0302734</c:v>
                </c:pt>
                <c:pt idx="137361">
                  <c:v>0.0</c:v>
                </c:pt>
                <c:pt idx="137362">
                  <c:v>-47.85156249999999</c:v>
                </c:pt>
                <c:pt idx="137363">
                  <c:v>-84.8388672</c:v>
                </c:pt>
                <c:pt idx="137364">
                  <c:v>-102.416992</c:v>
                </c:pt>
                <c:pt idx="137365">
                  <c:v>-98.63281249999996</c:v>
                </c:pt>
                <c:pt idx="137366">
                  <c:v>-57.7392578</c:v>
                </c:pt>
                <c:pt idx="137367">
                  <c:v>0.854492188</c:v>
                </c:pt>
                <c:pt idx="137368">
                  <c:v>47.3632812</c:v>
                </c:pt>
                <c:pt idx="137369">
                  <c:v>82.88574219999992</c:v>
                </c:pt>
                <c:pt idx="137370">
                  <c:v>101.074219</c:v>
                </c:pt>
                <c:pt idx="137371">
                  <c:v>95.4589844</c:v>
                </c:pt>
                <c:pt idx="137372">
                  <c:v>62.3779297</c:v>
                </c:pt>
                <c:pt idx="137373">
                  <c:v>4.02832031</c:v>
                </c:pt>
                <c:pt idx="137374">
                  <c:v>-44.6777344</c:v>
                </c:pt>
                <c:pt idx="137375">
                  <c:v>-79.9560547</c:v>
                </c:pt>
                <c:pt idx="137376">
                  <c:v>-100.463867</c:v>
                </c:pt>
                <c:pt idx="137377">
                  <c:v>-90.4541016</c:v>
                </c:pt>
                <c:pt idx="137378">
                  <c:v>-62.9882812</c:v>
                </c:pt>
                <c:pt idx="137379">
                  <c:v>-16.6015625</c:v>
                </c:pt>
                <c:pt idx="137380">
                  <c:v>39.4287109</c:v>
                </c:pt>
                <c:pt idx="137381">
                  <c:v>74.0966797</c:v>
                </c:pt>
                <c:pt idx="137382">
                  <c:v>94.4824219</c:v>
                </c:pt>
                <c:pt idx="137383">
                  <c:v>98.5107422</c:v>
                </c:pt>
                <c:pt idx="137384">
                  <c:v>69.0917969</c:v>
                </c:pt>
                <c:pt idx="137385">
                  <c:v>24.2919922</c:v>
                </c:pt>
                <c:pt idx="137386">
                  <c:v>-30.3955078</c:v>
                </c:pt>
                <c:pt idx="137387">
                  <c:v>-75.6835938</c:v>
                </c:pt>
                <c:pt idx="137388">
                  <c:v>-95.703125</c:v>
                </c:pt>
                <c:pt idx="137389">
                  <c:v>-93.2617188</c:v>
                </c:pt>
                <c:pt idx="137390">
                  <c:v>-63.5986328</c:v>
                </c:pt>
                <c:pt idx="137391">
                  <c:v>-22.0947266</c:v>
                </c:pt>
                <c:pt idx="137392">
                  <c:v>27.7099609</c:v>
                </c:pt>
                <c:pt idx="137393">
                  <c:v>70.1904297</c:v>
                </c:pt>
                <c:pt idx="137394">
                  <c:v>93.2617188</c:v>
                </c:pt>
                <c:pt idx="137395">
                  <c:v>99.60937499999996</c:v>
                </c:pt>
                <c:pt idx="137396">
                  <c:v>79.34570309999998</c:v>
                </c:pt>
                <c:pt idx="137397">
                  <c:v>35.0341797</c:v>
                </c:pt>
                <c:pt idx="137398">
                  <c:v>-22.8271484</c:v>
                </c:pt>
                <c:pt idx="137399">
                  <c:v>-64.453125</c:v>
                </c:pt>
                <c:pt idx="137400">
                  <c:v>-96.80175779999998</c:v>
                </c:pt>
                <c:pt idx="137401">
                  <c:v>-96.67968749999996</c:v>
                </c:pt>
                <c:pt idx="137402">
                  <c:v>-70.55664059999998</c:v>
                </c:pt>
                <c:pt idx="137403">
                  <c:v>-28.0761719</c:v>
                </c:pt>
                <c:pt idx="137404">
                  <c:v>20.8740234</c:v>
                </c:pt>
                <c:pt idx="137405">
                  <c:v>71.1669922</c:v>
                </c:pt>
                <c:pt idx="137406">
                  <c:v>100.097656</c:v>
                </c:pt>
                <c:pt idx="137407">
                  <c:v>99.7314453</c:v>
                </c:pt>
                <c:pt idx="137408">
                  <c:v>71.2890625</c:v>
                </c:pt>
                <c:pt idx="137409">
                  <c:v>33.3251953</c:v>
                </c:pt>
                <c:pt idx="137410">
                  <c:v>-24.7802734</c:v>
                </c:pt>
                <c:pt idx="137411">
                  <c:v>-67.13867190000001</c:v>
                </c:pt>
                <c:pt idx="137412">
                  <c:v>-92.77343749999996</c:v>
                </c:pt>
                <c:pt idx="137413">
                  <c:v>-105.224609</c:v>
                </c:pt>
                <c:pt idx="137414">
                  <c:v>-77.5146484</c:v>
                </c:pt>
                <c:pt idx="137415">
                  <c:v>-34.7900391</c:v>
                </c:pt>
                <c:pt idx="137416">
                  <c:v>10.6201172</c:v>
                </c:pt>
                <c:pt idx="137417">
                  <c:v>58.3496094</c:v>
                </c:pt>
                <c:pt idx="137418">
                  <c:v>95.3369141</c:v>
                </c:pt>
                <c:pt idx="137419">
                  <c:v>100.097656</c:v>
                </c:pt>
                <c:pt idx="137420">
                  <c:v>77.63671879999995</c:v>
                </c:pt>
                <c:pt idx="137421">
                  <c:v>40.2832031</c:v>
                </c:pt>
                <c:pt idx="137422">
                  <c:v>-11.5966797</c:v>
                </c:pt>
                <c:pt idx="137423">
                  <c:v>-59.6923828</c:v>
                </c:pt>
                <c:pt idx="137424">
                  <c:v>-98.5107422</c:v>
                </c:pt>
                <c:pt idx="137425">
                  <c:v>-102.783203</c:v>
                </c:pt>
                <c:pt idx="137426">
                  <c:v>-76.9042969</c:v>
                </c:pt>
                <c:pt idx="137427">
                  <c:v>-41.8701172</c:v>
                </c:pt>
                <c:pt idx="137428">
                  <c:v>9.39941406</c:v>
                </c:pt>
                <c:pt idx="137429">
                  <c:v>60.6689453</c:v>
                </c:pt>
                <c:pt idx="137430">
                  <c:v>89.4775391</c:v>
                </c:pt>
                <c:pt idx="137431">
                  <c:v>98.0224609</c:v>
                </c:pt>
                <c:pt idx="137432">
                  <c:v>83.12988279999993</c:v>
                </c:pt>
                <c:pt idx="137433">
                  <c:v>47.1191406</c:v>
                </c:pt>
                <c:pt idx="137434">
                  <c:v>1.46484375</c:v>
                </c:pt>
                <c:pt idx="137435">
                  <c:v>-57.4951172</c:v>
                </c:pt>
                <c:pt idx="137436">
                  <c:v>-97.1679688</c:v>
                </c:pt>
                <c:pt idx="137437">
                  <c:v>-103.149414</c:v>
                </c:pt>
                <c:pt idx="137438">
                  <c:v>-88.5009766</c:v>
                </c:pt>
                <c:pt idx="137439">
                  <c:v>-50.4150391</c:v>
                </c:pt>
                <c:pt idx="137440">
                  <c:v>0.854492188</c:v>
                </c:pt>
                <c:pt idx="137441">
                  <c:v>50.9033203</c:v>
                </c:pt>
                <c:pt idx="137442">
                  <c:v>87.5244141</c:v>
                </c:pt>
                <c:pt idx="137443">
                  <c:v>104.736328</c:v>
                </c:pt>
                <c:pt idx="137444">
                  <c:v>83.2519531</c:v>
                </c:pt>
                <c:pt idx="137445">
                  <c:v>51.1474609</c:v>
                </c:pt>
                <c:pt idx="137446">
                  <c:v>-1.22070312</c:v>
                </c:pt>
                <c:pt idx="137447">
                  <c:v>-45.0439453</c:v>
                </c:pt>
                <c:pt idx="137448">
                  <c:v>-79.4677734</c:v>
                </c:pt>
                <c:pt idx="137449">
                  <c:v>-96.0693359</c:v>
                </c:pt>
                <c:pt idx="137450">
                  <c:v>-83.7402344</c:v>
                </c:pt>
                <c:pt idx="137451">
                  <c:v>-60.0585938</c:v>
                </c:pt>
                <c:pt idx="137452">
                  <c:v>-6.225585939999994</c:v>
                </c:pt>
                <c:pt idx="137453">
                  <c:v>41.3818359</c:v>
                </c:pt>
                <c:pt idx="137454">
                  <c:v>80.8105469</c:v>
                </c:pt>
                <c:pt idx="137455">
                  <c:v>98.5107422</c:v>
                </c:pt>
                <c:pt idx="137456">
                  <c:v>89.7216797</c:v>
                </c:pt>
                <c:pt idx="137457">
                  <c:v>57.8613281</c:v>
                </c:pt>
                <c:pt idx="137458">
                  <c:v>12.9394531</c:v>
                </c:pt>
                <c:pt idx="137459">
                  <c:v>-37.3535156</c:v>
                </c:pt>
                <c:pt idx="137460">
                  <c:v>-82.27539059999994</c:v>
                </c:pt>
                <c:pt idx="137461">
                  <c:v>-97.2900391</c:v>
                </c:pt>
                <c:pt idx="137462">
                  <c:v>-100.219727</c:v>
                </c:pt>
                <c:pt idx="137463">
                  <c:v>-65.0634766</c:v>
                </c:pt>
                <c:pt idx="137464">
                  <c:v>-12.5732422</c:v>
                </c:pt>
                <c:pt idx="137465">
                  <c:v>34.0576172</c:v>
                </c:pt>
                <c:pt idx="137466">
                  <c:v>77.14843749999996</c:v>
                </c:pt>
                <c:pt idx="137467">
                  <c:v>95.4589844</c:v>
                </c:pt>
                <c:pt idx="137468">
                  <c:v>90.08789059999998</c:v>
                </c:pt>
                <c:pt idx="137469">
                  <c:v>69.2138672</c:v>
                </c:pt>
                <c:pt idx="137470">
                  <c:v>23.1933594</c:v>
                </c:pt>
                <c:pt idx="137471">
                  <c:v>-31.4941406</c:v>
                </c:pt>
                <c:pt idx="137472">
                  <c:v>-69.9462891</c:v>
                </c:pt>
                <c:pt idx="137473">
                  <c:v>-96.3134766</c:v>
                </c:pt>
                <c:pt idx="137474">
                  <c:v>-96.0693359</c:v>
                </c:pt>
                <c:pt idx="137475">
                  <c:v>-69.58007809999994</c:v>
                </c:pt>
                <c:pt idx="137476">
                  <c:v>-20.7519531</c:v>
                </c:pt>
                <c:pt idx="137477">
                  <c:v>23.0712891</c:v>
                </c:pt>
                <c:pt idx="137478">
                  <c:v>67.50488279999998</c:v>
                </c:pt>
                <c:pt idx="137479">
                  <c:v>94.7265625</c:v>
                </c:pt>
                <c:pt idx="137480">
                  <c:v>92.89550779999998</c:v>
                </c:pt>
                <c:pt idx="137481">
                  <c:v>71.5332031</c:v>
                </c:pt>
                <c:pt idx="137482">
                  <c:v>30.7617188</c:v>
                </c:pt>
                <c:pt idx="137483">
                  <c:v>-22.3388672</c:v>
                </c:pt>
                <c:pt idx="137484">
                  <c:v>-65.7958984</c:v>
                </c:pt>
                <c:pt idx="137485">
                  <c:v>-88.8671875</c:v>
                </c:pt>
                <c:pt idx="137486">
                  <c:v>-91.796875</c:v>
                </c:pt>
                <c:pt idx="137487">
                  <c:v>-75.6835938</c:v>
                </c:pt>
                <c:pt idx="137488">
                  <c:v>-38.6962891</c:v>
                </c:pt>
                <c:pt idx="137489">
                  <c:v>26.7333984</c:v>
                </c:pt>
                <c:pt idx="137490">
                  <c:v>69.58007809999994</c:v>
                </c:pt>
                <c:pt idx="137491">
                  <c:v>96.92382809999998</c:v>
                </c:pt>
                <c:pt idx="137492">
                  <c:v>99.3652344</c:v>
                </c:pt>
                <c:pt idx="137493">
                  <c:v>77.75878909999996</c:v>
                </c:pt>
                <c:pt idx="137494">
                  <c:v>37.2314453</c:v>
                </c:pt>
                <c:pt idx="137495">
                  <c:v>-11.8408203</c:v>
                </c:pt>
                <c:pt idx="137496">
                  <c:v>-59.81445309999999</c:v>
                </c:pt>
                <c:pt idx="137497">
                  <c:v>-94.3603516</c:v>
                </c:pt>
                <c:pt idx="137498">
                  <c:v>-94.97070309999998</c:v>
                </c:pt>
                <c:pt idx="137499">
                  <c:v>-80.2001953</c:v>
                </c:pt>
                <c:pt idx="137500">
                  <c:v>-36.2548828</c:v>
                </c:pt>
                <c:pt idx="137501">
                  <c:v>10.7421875</c:v>
                </c:pt>
                <c:pt idx="137502">
                  <c:v>57.61718749999999</c:v>
                </c:pt>
                <c:pt idx="137503">
                  <c:v>91.3085938</c:v>
                </c:pt>
                <c:pt idx="137504">
                  <c:v>104.492188</c:v>
                </c:pt>
                <c:pt idx="137505">
                  <c:v>88.62304690000001</c:v>
                </c:pt>
                <c:pt idx="137506">
                  <c:v>42.6025391</c:v>
                </c:pt>
                <c:pt idx="137507">
                  <c:v>1.34277344</c:v>
                </c:pt>
                <c:pt idx="137508">
                  <c:v>-52.9785156</c:v>
                </c:pt>
                <c:pt idx="137509">
                  <c:v>-88.37890619999993</c:v>
                </c:pt>
                <c:pt idx="137510">
                  <c:v>-97.65625</c:v>
                </c:pt>
                <c:pt idx="137511">
                  <c:v>-81.29882809999998</c:v>
                </c:pt>
                <c:pt idx="137512">
                  <c:v>-39.6728516</c:v>
                </c:pt>
                <c:pt idx="137513">
                  <c:v>3.54003906</c:v>
                </c:pt>
                <c:pt idx="137514">
                  <c:v>55.1757812</c:v>
                </c:pt>
                <c:pt idx="137515">
                  <c:v>90.57617190000001</c:v>
                </c:pt>
                <c:pt idx="137516">
                  <c:v>104.248047</c:v>
                </c:pt>
                <c:pt idx="137517">
                  <c:v>88.8671875</c:v>
                </c:pt>
                <c:pt idx="137518">
                  <c:v>58.1054688</c:v>
                </c:pt>
                <c:pt idx="137519">
                  <c:v>3.90625</c:v>
                </c:pt>
                <c:pt idx="137520">
                  <c:v>-50.0488281</c:v>
                </c:pt>
                <c:pt idx="137521">
                  <c:v>-84.5947266</c:v>
                </c:pt>
                <c:pt idx="137522">
                  <c:v>-102.539062</c:v>
                </c:pt>
                <c:pt idx="137523">
                  <c:v>-92.4072266</c:v>
                </c:pt>
                <c:pt idx="137524">
                  <c:v>-57.0068359</c:v>
                </c:pt>
                <c:pt idx="137525">
                  <c:v>-9.033203119999997</c:v>
                </c:pt>
                <c:pt idx="137526">
                  <c:v>43.0908203</c:v>
                </c:pt>
                <c:pt idx="137527">
                  <c:v>86.6699219</c:v>
                </c:pt>
                <c:pt idx="137528">
                  <c:v>100.097656</c:v>
                </c:pt>
                <c:pt idx="137529">
                  <c:v>95.3369141</c:v>
                </c:pt>
                <c:pt idx="137530">
                  <c:v>61.4013672</c:v>
                </c:pt>
                <c:pt idx="137531">
                  <c:v>15.9912109</c:v>
                </c:pt>
                <c:pt idx="137532">
                  <c:v>-43.7011719</c:v>
                </c:pt>
                <c:pt idx="137533">
                  <c:v>-88.0126953</c:v>
                </c:pt>
                <c:pt idx="137534">
                  <c:v>-100.219727</c:v>
                </c:pt>
                <c:pt idx="137535">
                  <c:v>-95.0927734</c:v>
                </c:pt>
                <c:pt idx="137536">
                  <c:v>-63.9648438</c:v>
                </c:pt>
                <c:pt idx="137537">
                  <c:v>-9.277343749999998</c:v>
                </c:pt>
                <c:pt idx="137538">
                  <c:v>38.8183594</c:v>
                </c:pt>
                <c:pt idx="137539">
                  <c:v>78.36914059999998</c:v>
                </c:pt>
                <c:pt idx="137540">
                  <c:v>105.957031</c:v>
                </c:pt>
                <c:pt idx="137541">
                  <c:v>99.7314453</c:v>
                </c:pt>
                <c:pt idx="137542">
                  <c:v>65.9179688</c:v>
                </c:pt>
                <c:pt idx="137543">
                  <c:v>15.0146484</c:v>
                </c:pt>
                <c:pt idx="137544">
                  <c:v>-34.17968749999999</c:v>
                </c:pt>
                <c:pt idx="137545">
                  <c:v>-78.4912109</c:v>
                </c:pt>
                <c:pt idx="137546">
                  <c:v>-99.9755859</c:v>
                </c:pt>
                <c:pt idx="137547">
                  <c:v>-93.5058594</c:v>
                </c:pt>
                <c:pt idx="137548">
                  <c:v>-67.8710938</c:v>
                </c:pt>
                <c:pt idx="137549">
                  <c:v>-25.390625</c:v>
                </c:pt>
                <c:pt idx="137550">
                  <c:v>30.8837891</c:v>
                </c:pt>
                <c:pt idx="137551">
                  <c:v>76.0498047</c:v>
                </c:pt>
                <c:pt idx="137552">
                  <c:v>102.783203</c:v>
                </c:pt>
                <c:pt idx="137553">
                  <c:v>97.1679688</c:v>
                </c:pt>
                <c:pt idx="137554">
                  <c:v>68.35937499999996</c:v>
                </c:pt>
                <c:pt idx="137555">
                  <c:v>22.4609375</c:v>
                </c:pt>
                <c:pt idx="137556">
                  <c:v>-21.7285156</c:v>
                </c:pt>
                <c:pt idx="137557">
                  <c:v>-66.0400391</c:v>
                </c:pt>
                <c:pt idx="137558">
                  <c:v>-96.4355469</c:v>
                </c:pt>
                <c:pt idx="137559">
                  <c:v>-98.63281249999996</c:v>
                </c:pt>
                <c:pt idx="137560">
                  <c:v>-79.5898438</c:v>
                </c:pt>
                <c:pt idx="137561">
                  <c:v>-30.2734375</c:v>
                </c:pt>
                <c:pt idx="137562">
                  <c:v>15.7470703</c:v>
                </c:pt>
                <c:pt idx="137563">
                  <c:v>60.3027344</c:v>
                </c:pt>
                <c:pt idx="137564">
                  <c:v>91.9189453</c:v>
                </c:pt>
                <c:pt idx="137565">
                  <c:v>99.60937499999996</c:v>
                </c:pt>
                <c:pt idx="137566">
                  <c:v>83.6181641</c:v>
                </c:pt>
                <c:pt idx="137567">
                  <c:v>40.0390625</c:v>
                </c:pt>
                <c:pt idx="137568">
                  <c:v>-18.7988281</c:v>
                </c:pt>
                <c:pt idx="137569">
                  <c:v>-66.65039059999994</c:v>
                </c:pt>
                <c:pt idx="137570">
                  <c:v>-98.87695309999998</c:v>
                </c:pt>
                <c:pt idx="137571">
                  <c:v>-101.074219</c:v>
                </c:pt>
                <c:pt idx="137572">
                  <c:v>-81.7871094</c:v>
                </c:pt>
                <c:pt idx="137573">
                  <c:v>-39.30664059999999</c:v>
                </c:pt>
                <c:pt idx="137574">
                  <c:v>13.9160156</c:v>
                </c:pt>
                <c:pt idx="137575">
                  <c:v>63.5986328</c:v>
                </c:pt>
                <c:pt idx="137576">
                  <c:v>100.830078</c:v>
                </c:pt>
                <c:pt idx="137577">
                  <c:v>101.5625</c:v>
                </c:pt>
                <c:pt idx="137578">
                  <c:v>76.2939453</c:v>
                </c:pt>
                <c:pt idx="137579">
                  <c:v>41.1376953</c:v>
                </c:pt>
                <c:pt idx="137580">
                  <c:v>-9.765625</c:v>
                </c:pt>
                <c:pt idx="137581">
                  <c:v>-59.5703125</c:v>
                </c:pt>
                <c:pt idx="137582">
                  <c:v>-90.2099609</c:v>
                </c:pt>
                <c:pt idx="137583">
                  <c:v>-99.7314453</c:v>
                </c:pt>
                <c:pt idx="137584">
                  <c:v>-79.8339844</c:v>
                </c:pt>
                <c:pt idx="137585">
                  <c:v>-47.3632812</c:v>
                </c:pt>
                <c:pt idx="137586">
                  <c:v>-2.80761719</c:v>
                </c:pt>
                <c:pt idx="137587">
                  <c:v>55.5419922</c:v>
                </c:pt>
                <c:pt idx="137588">
                  <c:v>93.38378909999996</c:v>
                </c:pt>
                <c:pt idx="137589">
                  <c:v>104.492188</c:v>
                </c:pt>
                <c:pt idx="137590">
                  <c:v>82.3974609</c:v>
                </c:pt>
                <c:pt idx="137591">
                  <c:v>47.4853516</c:v>
                </c:pt>
                <c:pt idx="137592">
                  <c:v>2.07519531</c:v>
                </c:pt>
                <c:pt idx="137593">
                  <c:v>-53.9550781</c:v>
                </c:pt>
                <c:pt idx="137594">
                  <c:v>-88.13476559999998</c:v>
                </c:pt>
                <c:pt idx="137595">
                  <c:v>-100.830078</c:v>
                </c:pt>
                <c:pt idx="137596">
                  <c:v>-92.77343749999996</c:v>
                </c:pt>
                <c:pt idx="137597">
                  <c:v>-55.4199219</c:v>
                </c:pt>
                <c:pt idx="137598">
                  <c:v>-7.324218749999996</c:v>
                </c:pt>
                <c:pt idx="137599">
                  <c:v>48.3398438</c:v>
                </c:pt>
                <c:pt idx="137600">
                  <c:v>87.7685547</c:v>
                </c:pt>
                <c:pt idx="137601">
                  <c:v>98.87695309999998</c:v>
                </c:pt>
                <c:pt idx="137602">
                  <c:v>85.3271484</c:v>
                </c:pt>
                <c:pt idx="137603">
                  <c:v>60.0585938</c:v>
                </c:pt>
                <c:pt idx="137604">
                  <c:v>7.08007812</c:v>
                </c:pt>
                <c:pt idx="137605">
                  <c:v>-49.4384766</c:v>
                </c:pt>
                <c:pt idx="137606">
                  <c:v>-78.0029297</c:v>
                </c:pt>
                <c:pt idx="137607">
                  <c:v>-98.75488279999998</c:v>
                </c:pt>
                <c:pt idx="137608">
                  <c:v>-94.1162109</c:v>
                </c:pt>
                <c:pt idx="137609">
                  <c:v>-58.3496094</c:v>
                </c:pt>
                <c:pt idx="137610">
                  <c:v>-12.0849609</c:v>
                </c:pt>
                <c:pt idx="137611">
                  <c:v>39.4287109</c:v>
                </c:pt>
                <c:pt idx="137612">
                  <c:v>85.3271484</c:v>
                </c:pt>
                <c:pt idx="137613">
                  <c:v>103.027344</c:v>
                </c:pt>
                <c:pt idx="137614">
                  <c:v>95.5810547</c:v>
                </c:pt>
                <c:pt idx="137615">
                  <c:v>66.65039059999994</c:v>
                </c:pt>
                <c:pt idx="137616">
                  <c:v>12.9394531</c:v>
                </c:pt>
                <c:pt idx="137617">
                  <c:v>-42.8466797</c:v>
                </c:pt>
                <c:pt idx="137618">
                  <c:v>-81.0546875</c:v>
                </c:pt>
                <c:pt idx="137619">
                  <c:v>-99.2431641</c:v>
                </c:pt>
                <c:pt idx="137620">
                  <c:v>-94.97070309999998</c:v>
                </c:pt>
                <c:pt idx="137621">
                  <c:v>-62.9882812</c:v>
                </c:pt>
                <c:pt idx="137622">
                  <c:v>-22.3388672</c:v>
                </c:pt>
                <c:pt idx="137623">
                  <c:v>35.4003906</c:v>
                </c:pt>
                <c:pt idx="137624">
                  <c:v>76.2939453</c:v>
                </c:pt>
                <c:pt idx="137625">
                  <c:v>98.87695309999998</c:v>
                </c:pt>
                <c:pt idx="137626">
                  <c:v>98.75488279999998</c:v>
                </c:pt>
                <c:pt idx="137627">
                  <c:v>67.7490234</c:v>
                </c:pt>
                <c:pt idx="137628">
                  <c:v>25.6347656</c:v>
                </c:pt>
                <c:pt idx="137629">
                  <c:v>-29.0527344</c:v>
                </c:pt>
                <c:pt idx="137630">
                  <c:v>-74.8291016</c:v>
                </c:pt>
                <c:pt idx="137631">
                  <c:v>-103.271484</c:v>
                </c:pt>
                <c:pt idx="137632">
                  <c:v>-93.1396484</c:v>
                </c:pt>
                <c:pt idx="137633">
                  <c:v>-69.33593749999996</c:v>
                </c:pt>
                <c:pt idx="137634">
                  <c:v>-25.6347656</c:v>
                </c:pt>
                <c:pt idx="137635">
                  <c:v>21.8505859</c:v>
                </c:pt>
                <c:pt idx="137636">
                  <c:v>65.18554690000001</c:v>
                </c:pt>
                <c:pt idx="137637">
                  <c:v>98.38867190000001</c:v>
                </c:pt>
                <c:pt idx="137638">
                  <c:v>97.0458984</c:v>
                </c:pt>
                <c:pt idx="137639">
                  <c:v>72.7539062</c:v>
                </c:pt>
                <c:pt idx="137640">
                  <c:v>36.3769531</c:v>
                </c:pt>
                <c:pt idx="137641">
                  <c:v>-21.9726562</c:v>
                </c:pt>
                <c:pt idx="137642">
                  <c:v>-72.7539062</c:v>
                </c:pt>
                <c:pt idx="137643">
                  <c:v>-99.3652344</c:v>
                </c:pt>
                <c:pt idx="137644">
                  <c:v>-93.75</c:v>
                </c:pt>
                <c:pt idx="137645">
                  <c:v>-82.5195312</c:v>
                </c:pt>
                <c:pt idx="137646">
                  <c:v>-40.2832031</c:v>
                </c:pt>
                <c:pt idx="137647">
                  <c:v>15.625</c:v>
                </c:pt>
                <c:pt idx="137648">
                  <c:v>64.0869141</c:v>
                </c:pt>
                <c:pt idx="137649">
                  <c:v>88.7451172</c:v>
                </c:pt>
                <c:pt idx="137650">
                  <c:v>105.224609</c:v>
                </c:pt>
                <c:pt idx="137651">
                  <c:v>87.15820309999998</c:v>
                </c:pt>
                <c:pt idx="137652">
                  <c:v>43.8232422</c:v>
                </c:pt>
                <c:pt idx="137653">
                  <c:v>-6.59179688</c:v>
                </c:pt>
                <c:pt idx="137654">
                  <c:v>-59.2041016</c:v>
                </c:pt>
                <c:pt idx="137655">
                  <c:v>-95.4589844</c:v>
                </c:pt>
                <c:pt idx="137656">
                  <c:v>-96.80175779999998</c:v>
                </c:pt>
                <c:pt idx="137657">
                  <c:v>-79.7119141</c:v>
                </c:pt>
                <c:pt idx="137658">
                  <c:v>-40.7714844</c:v>
                </c:pt>
                <c:pt idx="137659">
                  <c:v>5.615234379999995</c:v>
                </c:pt>
                <c:pt idx="137660">
                  <c:v>51.6357422</c:v>
                </c:pt>
                <c:pt idx="137661">
                  <c:v>91.4306641</c:v>
                </c:pt>
                <c:pt idx="137662">
                  <c:v>105.224609</c:v>
                </c:pt>
                <c:pt idx="137663">
                  <c:v>88.62304690000001</c:v>
                </c:pt>
                <c:pt idx="137664">
                  <c:v>55.0537109</c:v>
                </c:pt>
                <c:pt idx="137665">
                  <c:v>0.610351562</c:v>
                </c:pt>
                <c:pt idx="137666">
                  <c:v>-55.2978516</c:v>
                </c:pt>
                <c:pt idx="137667">
                  <c:v>-92.4072266</c:v>
                </c:pt>
                <c:pt idx="137668">
                  <c:v>-106.445312</c:v>
                </c:pt>
                <c:pt idx="137669">
                  <c:v>-88.7451172</c:v>
                </c:pt>
                <c:pt idx="137670">
                  <c:v>-45.4101562</c:v>
                </c:pt>
                <c:pt idx="137671">
                  <c:v>6.225585939999994</c:v>
                </c:pt>
                <c:pt idx="137672">
                  <c:v>51.7578125</c:v>
                </c:pt>
                <c:pt idx="137673">
                  <c:v>91.3085938</c:v>
                </c:pt>
                <c:pt idx="137674">
                  <c:v>99.85351559999998</c:v>
                </c:pt>
                <c:pt idx="137675">
                  <c:v>88.37890619999993</c:v>
                </c:pt>
                <c:pt idx="137676">
                  <c:v>48.5839844</c:v>
                </c:pt>
                <c:pt idx="137677">
                  <c:v>-4.27246094</c:v>
                </c:pt>
                <c:pt idx="137678">
                  <c:v>-48.9501953</c:v>
                </c:pt>
                <c:pt idx="137679">
                  <c:v>-85.6933594</c:v>
                </c:pt>
                <c:pt idx="137680">
                  <c:v>-103.637695</c:v>
                </c:pt>
                <c:pt idx="137681">
                  <c:v>-85.6933594</c:v>
                </c:pt>
                <c:pt idx="137682">
                  <c:v>-57.61718749999999</c:v>
                </c:pt>
                <c:pt idx="137683">
                  <c:v>-5.37109375</c:v>
                </c:pt>
                <c:pt idx="137684">
                  <c:v>39.30664059999999</c:v>
                </c:pt>
                <c:pt idx="137685">
                  <c:v>87.03613279999998</c:v>
                </c:pt>
                <c:pt idx="137686">
                  <c:v>99.85351559999998</c:v>
                </c:pt>
                <c:pt idx="137687">
                  <c:v>91.55273440000001</c:v>
                </c:pt>
                <c:pt idx="137688">
                  <c:v>58.2275391</c:v>
                </c:pt>
                <c:pt idx="137689">
                  <c:v>14.8925781</c:v>
                </c:pt>
                <c:pt idx="137690">
                  <c:v>-42.2363281</c:v>
                </c:pt>
                <c:pt idx="137691">
                  <c:v>-88.7451172</c:v>
                </c:pt>
                <c:pt idx="137692">
                  <c:v>-103.027344</c:v>
                </c:pt>
                <c:pt idx="137693">
                  <c:v>-95.5810547</c:v>
                </c:pt>
                <c:pt idx="137694">
                  <c:v>-67.50488279999998</c:v>
                </c:pt>
                <c:pt idx="137695">
                  <c:v>-17.4560547</c:v>
                </c:pt>
                <c:pt idx="137696">
                  <c:v>38.9404297</c:v>
                </c:pt>
                <c:pt idx="137697">
                  <c:v>77.0263672</c:v>
                </c:pt>
                <c:pt idx="137698">
                  <c:v>103.149414</c:v>
                </c:pt>
                <c:pt idx="137699">
                  <c:v>98.2666016</c:v>
                </c:pt>
                <c:pt idx="137700">
                  <c:v>63.9648438</c:v>
                </c:pt>
                <c:pt idx="137701">
                  <c:v>15.5029297</c:v>
                </c:pt>
                <c:pt idx="137702">
                  <c:v>-33.203125</c:v>
                </c:pt>
                <c:pt idx="137703">
                  <c:v>-74.0966797</c:v>
                </c:pt>
                <c:pt idx="137704">
                  <c:v>-98.5107422</c:v>
                </c:pt>
                <c:pt idx="137705">
                  <c:v>-96.4355469</c:v>
                </c:pt>
                <c:pt idx="137706">
                  <c:v>-65.18554690000001</c:v>
                </c:pt>
                <c:pt idx="137707">
                  <c:v>-20.7519531</c:v>
                </c:pt>
                <c:pt idx="137708">
                  <c:v>29.0527344</c:v>
                </c:pt>
                <c:pt idx="137709">
                  <c:v>73.9746094</c:v>
                </c:pt>
                <c:pt idx="137710">
                  <c:v>98.2666016</c:v>
                </c:pt>
                <c:pt idx="137711">
                  <c:v>102.172852</c:v>
                </c:pt>
                <c:pt idx="137712">
                  <c:v>75.6835938</c:v>
                </c:pt>
                <c:pt idx="137713">
                  <c:v>24.7802734</c:v>
                </c:pt>
                <c:pt idx="137714">
                  <c:v>-29.296875</c:v>
                </c:pt>
                <c:pt idx="137715">
                  <c:v>-73.3642578</c:v>
                </c:pt>
                <c:pt idx="137716">
                  <c:v>-98.38867190000001</c:v>
                </c:pt>
                <c:pt idx="137717">
                  <c:v>-94.97070309999998</c:v>
                </c:pt>
                <c:pt idx="137718">
                  <c:v>-66.2841797</c:v>
                </c:pt>
                <c:pt idx="137719">
                  <c:v>-34.17968749999999</c:v>
                </c:pt>
                <c:pt idx="137720">
                  <c:v>16.9677734</c:v>
                </c:pt>
                <c:pt idx="137721">
                  <c:v>66.40625</c:v>
                </c:pt>
                <c:pt idx="137722">
                  <c:v>95.4589844</c:v>
                </c:pt>
                <c:pt idx="137723">
                  <c:v>96.5576172</c:v>
                </c:pt>
                <c:pt idx="137724">
                  <c:v>77.75878909999996</c:v>
                </c:pt>
                <c:pt idx="137725">
                  <c:v>32.5927734</c:v>
                </c:pt>
                <c:pt idx="137726">
                  <c:v>-19.4091797</c:v>
                </c:pt>
                <c:pt idx="137727">
                  <c:v>-65.0634766</c:v>
                </c:pt>
                <c:pt idx="137728">
                  <c:v>-87.7685547</c:v>
                </c:pt>
                <c:pt idx="137729">
                  <c:v>-95.0927734</c:v>
                </c:pt>
                <c:pt idx="137730">
                  <c:v>-83.8623047</c:v>
                </c:pt>
                <c:pt idx="137731">
                  <c:v>-32.8369141</c:v>
                </c:pt>
                <c:pt idx="137732">
                  <c:v>16.2353516</c:v>
                </c:pt>
                <c:pt idx="137733">
                  <c:v>65.3076172</c:v>
                </c:pt>
                <c:pt idx="137734">
                  <c:v>91.4306641</c:v>
                </c:pt>
                <c:pt idx="137735">
                  <c:v>103.881836</c:v>
                </c:pt>
                <c:pt idx="137736">
                  <c:v>81.5429688</c:v>
                </c:pt>
                <c:pt idx="137737">
                  <c:v>42.1142578</c:v>
                </c:pt>
                <c:pt idx="137738">
                  <c:v>-8.178710939999998</c:v>
                </c:pt>
                <c:pt idx="137739">
                  <c:v>-53.1005859</c:v>
                </c:pt>
                <c:pt idx="137740">
                  <c:v>-92.77343749999996</c:v>
                </c:pt>
                <c:pt idx="137741">
                  <c:v>-100.219727</c:v>
                </c:pt>
                <c:pt idx="137742">
                  <c:v>-77.8808594</c:v>
                </c:pt>
                <c:pt idx="137743">
                  <c:v>-44.3115234</c:v>
                </c:pt>
                <c:pt idx="137744">
                  <c:v>0.366210938</c:v>
                </c:pt>
                <c:pt idx="137745">
                  <c:v>56.640625</c:v>
                </c:pt>
                <c:pt idx="137746">
                  <c:v>88.9892578</c:v>
                </c:pt>
                <c:pt idx="137747">
                  <c:v>98.5107422</c:v>
                </c:pt>
                <c:pt idx="137748">
                  <c:v>86.3037109</c:v>
                </c:pt>
                <c:pt idx="137749">
                  <c:v>59.0820312</c:v>
                </c:pt>
                <c:pt idx="137750">
                  <c:v>-13.0615234</c:v>
                </c:pt>
                <c:pt idx="137751">
                  <c:v>-55.5419922</c:v>
                </c:pt>
                <c:pt idx="137752">
                  <c:v>-83.8623047</c:v>
                </c:pt>
                <c:pt idx="137753">
                  <c:v>-100.219727</c:v>
                </c:pt>
                <c:pt idx="137754">
                  <c:v>-85.9375</c:v>
                </c:pt>
                <c:pt idx="137755">
                  <c:v>-43.8232422</c:v>
                </c:pt>
                <c:pt idx="137756">
                  <c:v>0.366210938</c:v>
                </c:pt>
                <c:pt idx="137757">
                  <c:v>47.6074219</c:v>
                </c:pt>
                <c:pt idx="137758">
                  <c:v>84.7167969</c:v>
                </c:pt>
                <c:pt idx="137759">
                  <c:v>101.318359</c:v>
                </c:pt>
                <c:pt idx="137760">
                  <c:v>90.82031249999996</c:v>
                </c:pt>
                <c:pt idx="137761">
                  <c:v>59.0820312</c:v>
                </c:pt>
                <c:pt idx="137762">
                  <c:v>5.12695312</c:v>
                </c:pt>
                <c:pt idx="137763">
                  <c:v>-46.1425781</c:v>
                </c:pt>
                <c:pt idx="137764">
                  <c:v>-86.3037109</c:v>
                </c:pt>
                <c:pt idx="137765">
                  <c:v>-100.585938</c:v>
                </c:pt>
                <c:pt idx="137766">
                  <c:v>-88.0126953</c:v>
                </c:pt>
                <c:pt idx="137767">
                  <c:v>-56.1523438</c:v>
                </c:pt>
                <c:pt idx="137768">
                  <c:v>-5.12695312</c:v>
                </c:pt>
                <c:pt idx="137769">
                  <c:v>41.3818359</c:v>
                </c:pt>
                <c:pt idx="137770">
                  <c:v>77.39257809999994</c:v>
                </c:pt>
                <c:pt idx="137771">
                  <c:v>99.85351559999998</c:v>
                </c:pt>
                <c:pt idx="137772">
                  <c:v>95.703125</c:v>
                </c:pt>
                <c:pt idx="137773">
                  <c:v>61.15722659999999</c:v>
                </c:pt>
                <c:pt idx="137774">
                  <c:v>11.4746094</c:v>
                </c:pt>
                <c:pt idx="137775">
                  <c:v>-31.4941406</c:v>
                </c:pt>
                <c:pt idx="137776">
                  <c:v>-79.7119141</c:v>
                </c:pt>
                <c:pt idx="137777">
                  <c:v>-103.759766</c:v>
                </c:pt>
                <c:pt idx="137778">
                  <c:v>-99.2431641</c:v>
                </c:pt>
                <c:pt idx="137779">
                  <c:v>-71.4111328</c:v>
                </c:pt>
                <c:pt idx="137780">
                  <c:v>-18.9208984</c:v>
                </c:pt>
                <c:pt idx="137781">
                  <c:v>35.15625</c:v>
                </c:pt>
                <c:pt idx="137782">
                  <c:v>72.6318359</c:v>
                </c:pt>
                <c:pt idx="137783">
                  <c:v>95.9472656</c:v>
                </c:pt>
                <c:pt idx="137784">
                  <c:v>94.6044922</c:v>
                </c:pt>
                <c:pt idx="137785">
                  <c:v>62.1337891</c:v>
                </c:pt>
                <c:pt idx="137786">
                  <c:v>23.0712891</c:v>
                </c:pt>
                <c:pt idx="137787">
                  <c:v>-31.25</c:v>
                </c:pt>
                <c:pt idx="137788">
                  <c:v>-74.9511719</c:v>
                </c:pt>
                <c:pt idx="137789">
                  <c:v>-98.0224609</c:v>
                </c:pt>
                <c:pt idx="137790">
                  <c:v>-94.97070309999998</c:v>
                </c:pt>
                <c:pt idx="137791">
                  <c:v>-71.7773438</c:v>
                </c:pt>
                <c:pt idx="137792">
                  <c:v>-24.4140625</c:v>
                </c:pt>
                <c:pt idx="137793">
                  <c:v>32.8369141</c:v>
                </c:pt>
                <c:pt idx="137794">
                  <c:v>73.60839839999993</c:v>
                </c:pt>
                <c:pt idx="137795">
                  <c:v>100.463867</c:v>
                </c:pt>
                <c:pt idx="137796">
                  <c:v>97.90039059999998</c:v>
                </c:pt>
                <c:pt idx="137797">
                  <c:v>68.60351559999998</c:v>
                </c:pt>
                <c:pt idx="137798">
                  <c:v>27.34375</c:v>
                </c:pt>
                <c:pt idx="137799">
                  <c:v>-23.0712891</c:v>
                </c:pt>
                <c:pt idx="137800">
                  <c:v>-67.50488279999998</c:v>
                </c:pt>
                <c:pt idx="137801">
                  <c:v>-97.0458984</c:v>
                </c:pt>
                <c:pt idx="137802">
                  <c:v>-104.980469</c:v>
                </c:pt>
                <c:pt idx="137803">
                  <c:v>-78.0029297</c:v>
                </c:pt>
                <c:pt idx="137804">
                  <c:v>-34.9121094</c:v>
                </c:pt>
                <c:pt idx="137805">
                  <c:v>22.9492188</c:v>
                </c:pt>
                <c:pt idx="137806">
                  <c:v>65.55175779999998</c:v>
                </c:pt>
                <c:pt idx="137807">
                  <c:v>90.2099609</c:v>
                </c:pt>
                <c:pt idx="137808">
                  <c:v>104.736328</c:v>
                </c:pt>
                <c:pt idx="137809">
                  <c:v>83.7402344</c:v>
                </c:pt>
                <c:pt idx="137810">
                  <c:v>34.7900391</c:v>
                </c:pt>
                <c:pt idx="137811">
                  <c:v>-15.3808594</c:v>
                </c:pt>
                <c:pt idx="137812">
                  <c:v>-66.7724609</c:v>
                </c:pt>
                <c:pt idx="137813">
                  <c:v>-102.294922</c:v>
                </c:pt>
                <c:pt idx="137814">
                  <c:v>-106.201172</c:v>
                </c:pt>
                <c:pt idx="137815">
                  <c:v>-82.5195312</c:v>
                </c:pt>
                <c:pt idx="137816">
                  <c:v>-37.2314453</c:v>
                </c:pt>
                <c:pt idx="137817">
                  <c:v>12.4511719</c:v>
                </c:pt>
                <c:pt idx="137818">
                  <c:v>50.6591797</c:v>
                </c:pt>
                <c:pt idx="137819">
                  <c:v>84.4726562</c:v>
                </c:pt>
                <c:pt idx="137820">
                  <c:v>97.90039059999998</c:v>
                </c:pt>
                <c:pt idx="137821">
                  <c:v>81.9091797</c:v>
                </c:pt>
                <c:pt idx="137822">
                  <c:v>45.4101562</c:v>
                </c:pt>
                <c:pt idx="137823">
                  <c:v>-1.83105469</c:v>
                </c:pt>
                <c:pt idx="137824">
                  <c:v>-56.2744141</c:v>
                </c:pt>
                <c:pt idx="137825">
                  <c:v>-87.890625</c:v>
                </c:pt>
                <c:pt idx="137826">
                  <c:v>-97.65625</c:v>
                </c:pt>
                <c:pt idx="137827">
                  <c:v>-85.6933594</c:v>
                </c:pt>
                <c:pt idx="137828">
                  <c:v>-48.3398438</c:v>
                </c:pt>
                <c:pt idx="137829">
                  <c:v>6.225585939999994</c:v>
                </c:pt>
                <c:pt idx="137830">
                  <c:v>52.0019531</c:v>
                </c:pt>
                <c:pt idx="137831">
                  <c:v>87.5244141</c:v>
                </c:pt>
                <c:pt idx="137832">
                  <c:v>105.34668</c:v>
                </c:pt>
                <c:pt idx="137833">
                  <c:v>85.4492188</c:v>
                </c:pt>
                <c:pt idx="137834">
                  <c:v>52.8564453</c:v>
                </c:pt>
                <c:pt idx="137835">
                  <c:v>-3.41796875</c:v>
                </c:pt>
                <c:pt idx="137836">
                  <c:v>-48.3398438</c:v>
                </c:pt>
                <c:pt idx="137837">
                  <c:v>-86.3037109</c:v>
                </c:pt>
                <c:pt idx="137838">
                  <c:v>-100.219727</c:v>
                </c:pt>
                <c:pt idx="137839">
                  <c:v>-86.42578119999993</c:v>
                </c:pt>
                <c:pt idx="137840">
                  <c:v>-52.8564453</c:v>
                </c:pt>
                <c:pt idx="137841">
                  <c:v>-8.544921879999997</c:v>
                </c:pt>
                <c:pt idx="137842">
                  <c:v>43.0908203</c:v>
                </c:pt>
                <c:pt idx="137843">
                  <c:v>87.6464844</c:v>
                </c:pt>
                <c:pt idx="137844">
                  <c:v>95.9472656</c:v>
                </c:pt>
                <c:pt idx="137845">
                  <c:v>91.4306641</c:v>
                </c:pt>
                <c:pt idx="137846">
                  <c:v>59.3261719</c:v>
                </c:pt>
                <c:pt idx="137847">
                  <c:v>15.3808594</c:v>
                </c:pt>
                <c:pt idx="137848">
                  <c:v>-37.4755859</c:v>
                </c:pt>
                <c:pt idx="137849">
                  <c:v>-82.6416016</c:v>
                </c:pt>
                <c:pt idx="137850">
                  <c:v>-98.75488279999998</c:v>
                </c:pt>
                <c:pt idx="137851">
                  <c:v>-94.2382812</c:v>
                </c:pt>
                <c:pt idx="137852">
                  <c:v>-57.9833984</c:v>
                </c:pt>
                <c:pt idx="137853">
                  <c:v>-13.671875</c:v>
                </c:pt>
                <c:pt idx="137854">
                  <c:v>36.0107422</c:v>
                </c:pt>
                <c:pt idx="137855">
                  <c:v>81.29882809999998</c:v>
                </c:pt>
                <c:pt idx="137856">
                  <c:v>101.806641</c:v>
                </c:pt>
                <c:pt idx="137857">
                  <c:v>99.7314453</c:v>
                </c:pt>
                <c:pt idx="137858">
                  <c:v>66.1621094</c:v>
                </c:pt>
                <c:pt idx="137859">
                  <c:v>22.2167969</c:v>
                </c:pt>
                <c:pt idx="137860">
                  <c:v>-32.8369141</c:v>
                </c:pt>
                <c:pt idx="137861">
                  <c:v>-77.75878909999996</c:v>
                </c:pt>
                <c:pt idx="137862">
                  <c:v>-104.370117</c:v>
                </c:pt>
                <c:pt idx="137863">
                  <c:v>-95.0927734</c:v>
                </c:pt>
                <c:pt idx="137864">
                  <c:v>-66.1621094</c:v>
                </c:pt>
                <c:pt idx="137865">
                  <c:v>-27.5878906</c:v>
                </c:pt>
                <c:pt idx="137866">
                  <c:v>24.90234379999998</c:v>
                </c:pt>
                <c:pt idx="137867">
                  <c:v>72.3876953</c:v>
                </c:pt>
                <c:pt idx="137868">
                  <c:v>100.097656</c:v>
                </c:pt>
                <c:pt idx="137869">
                  <c:v>100.463867</c:v>
                </c:pt>
                <c:pt idx="137870">
                  <c:v>75.5615234</c:v>
                </c:pt>
                <c:pt idx="137871">
                  <c:v>27.4658203</c:v>
                </c:pt>
                <c:pt idx="137872">
                  <c:v>-33.6914062</c:v>
                </c:pt>
                <c:pt idx="137873">
                  <c:v>-72.9980469</c:v>
                </c:pt>
                <c:pt idx="137874">
                  <c:v>-99.4873047</c:v>
                </c:pt>
                <c:pt idx="137875">
                  <c:v>-101.318359</c:v>
                </c:pt>
                <c:pt idx="137876">
                  <c:v>-71.8994141</c:v>
                </c:pt>
                <c:pt idx="137877">
                  <c:v>-31.7382812</c:v>
                </c:pt>
                <c:pt idx="137878">
                  <c:v>20.7519531</c:v>
                </c:pt>
                <c:pt idx="137879">
                  <c:v>66.8945312</c:v>
                </c:pt>
                <c:pt idx="137880">
                  <c:v>96.5576172</c:v>
                </c:pt>
                <c:pt idx="137881">
                  <c:v>99.4873047</c:v>
                </c:pt>
                <c:pt idx="137882">
                  <c:v>78.6132812</c:v>
                </c:pt>
                <c:pt idx="137883">
                  <c:v>36.2548828</c:v>
                </c:pt>
                <c:pt idx="137884">
                  <c:v>-11.2304688</c:v>
                </c:pt>
                <c:pt idx="137885">
                  <c:v>-64.453125</c:v>
                </c:pt>
                <c:pt idx="137886">
                  <c:v>-97.65625</c:v>
                </c:pt>
                <c:pt idx="137887">
                  <c:v>-103.881836</c:v>
                </c:pt>
                <c:pt idx="137888">
                  <c:v>-79.34570309999998</c:v>
                </c:pt>
                <c:pt idx="137889">
                  <c:v>-37.7197266</c:v>
                </c:pt>
                <c:pt idx="137890">
                  <c:v>9.88769531</c:v>
                </c:pt>
                <c:pt idx="137891">
                  <c:v>59.6923828</c:v>
                </c:pt>
                <c:pt idx="137892">
                  <c:v>96.5576172</c:v>
                </c:pt>
                <c:pt idx="137893">
                  <c:v>97.4121094</c:v>
                </c:pt>
                <c:pt idx="137894">
                  <c:v>78.6132812</c:v>
                </c:pt>
                <c:pt idx="137895">
                  <c:v>41.6259766</c:v>
                </c:pt>
                <c:pt idx="137896">
                  <c:v>-5.24902344</c:v>
                </c:pt>
                <c:pt idx="137897">
                  <c:v>-57.4951172</c:v>
                </c:pt>
                <c:pt idx="137898">
                  <c:v>-90.33203119999993</c:v>
                </c:pt>
                <c:pt idx="137899">
                  <c:v>-99.4873047</c:v>
                </c:pt>
                <c:pt idx="137900">
                  <c:v>-86.9140625</c:v>
                </c:pt>
                <c:pt idx="137901">
                  <c:v>-45.5322266</c:v>
                </c:pt>
                <c:pt idx="137902">
                  <c:v>5.49316406</c:v>
                </c:pt>
                <c:pt idx="137903">
                  <c:v>51.6357422</c:v>
                </c:pt>
                <c:pt idx="137904">
                  <c:v>95.4589844</c:v>
                </c:pt>
                <c:pt idx="137905">
                  <c:v>104.736328</c:v>
                </c:pt>
                <c:pt idx="137906">
                  <c:v>86.5478516</c:v>
                </c:pt>
                <c:pt idx="137907">
                  <c:v>54.4433594</c:v>
                </c:pt>
                <c:pt idx="137908">
                  <c:v>5.73730469</c:v>
                </c:pt>
                <c:pt idx="137909">
                  <c:v>-45.2880859</c:v>
                </c:pt>
                <c:pt idx="137910">
                  <c:v>-89.4775391</c:v>
                </c:pt>
                <c:pt idx="137911">
                  <c:v>-97.0458984</c:v>
                </c:pt>
                <c:pt idx="137912">
                  <c:v>-83.12988279999993</c:v>
                </c:pt>
                <c:pt idx="137913">
                  <c:v>-52.0019531</c:v>
                </c:pt>
                <c:pt idx="137914">
                  <c:v>0.854492188</c:v>
                </c:pt>
                <c:pt idx="137915">
                  <c:v>52.0019531</c:v>
                </c:pt>
                <c:pt idx="137916">
                  <c:v>82.27539059999994</c:v>
                </c:pt>
                <c:pt idx="137917">
                  <c:v>94.1162109</c:v>
                </c:pt>
                <c:pt idx="137918">
                  <c:v>88.8671875</c:v>
                </c:pt>
                <c:pt idx="137919">
                  <c:v>57.8613281</c:v>
                </c:pt>
                <c:pt idx="137920">
                  <c:v>6.95800781</c:v>
                </c:pt>
                <c:pt idx="137921">
                  <c:v>-47.6074219</c:v>
                </c:pt>
                <c:pt idx="137922">
                  <c:v>-91.55273440000001</c:v>
                </c:pt>
                <c:pt idx="137923">
                  <c:v>-105.59082</c:v>
                </c:pt>
                <c:pt idx="137924">
                  <c:v>-88.7451172</c:v>
                </c:pt>
                <c:pt idx="137925">
                  <c:v>-60.18066409999999</c:v>
                </c:pt>
                <c:pt idx="137926">
                  <c:v>-11.8408203</c:v>
                </c:pt>
                <c:pt idx="137927">
                  <c:v>40.8935547</c:v>
                </c:pt>
                <c:pt idx="137928">
                  <c:v>87.15820309999998</c:v>
                </c:pt>
                <c:pt idx="137929">
                  <c:v>101.806641</c:v>
                </c:pt>
                <c:pt idx="137930">
                  <c:v>90.4541016</c:v>
                </c:pt>
                <c:pt idx="137931">
                  <c:v>56.1523438</c:v>
                </c:pt>
                <c:pt idx="137932">
                  <c:v>5.004882809999995</c:v>
                </c:pt>
                <c:pt idx="137933">
                  <c:v>-42.7246094</c:v>
                </c:pt>
                <c:pt idx="137934">
                  <c:v>-73.9746094</c:v>
                </c:pt>
                <c:pt idx="137935">
                  <c:v>-97.90039059999998</c:v>
                </c:pt>
                <c:pt idx="137936">
                  <c:v>-91.55273440000001</c:v>
                </c:pt>
                <c:pt idx="137937">
                  <c:v>-65.18554690000001</c:v>
                </c:pt>
                <c:pt idx="137938">
                  <c:v>-21.3623047</c:v>
                </c:pt>
                <c:pt idx="137939">
                  <c:v>38.9404297</c:v>
                </c:pt>
                <c:pt idx="137940">
                  <c:v>80.68847659999993</c:v>
                </c:pt>
                <c:pt idx="137941">
                  <c:v>100.585938</c:v>
                </c:pt>
                <c:pt idx="137942">
                  <c:v>94.7265625</c:v>
                </c:pt>
                <c:pt idx="137943">
                  <c:v>67.7490234</c:v>
                </c:pt>
                <c:pt idx="137944">
                  <c:v>22.0947266</c:v>
                </c:pt>
                <c:pt idx="137945">
                  <c:v>-28.5644531</c:v>
                </c:pt>
                <c:pt idx="137946">
                  <c:v>-74.21875</c:v>
                </c:pt>
                <c:pt idx="137947">
                  <c:v>-101.074219</c:v>
                </c:pt>
                <c:pt idx="137948">
                  <c:v>-97.5341797</c:v>
                </c:pt>
                <c:pt idx="137949">
                  <c:v>-66.8945312</c:v>
                </c:pt>
                <c:pt idx="137950">
                  <c:v>-18.7988281</c:v>
                </c:pt>
                <c:pt idx="137951">
                  <c:v>26.9775391</c:v>
                </c:pt>
                <c:pt idx="137952">
                  <c:v>74.3408203</c:v>
                </c:pt>
                <c:pt idx="137953">
                  <c:v>100.830078</c:v>
                </c:pt>
                <c:pt idx="137954">
                  <c:v>101.318359</c:v>
                </c:pt>
                <c:pt idx="137955">
                  <c:v>70.55664059999998</c:v>
                </c:pt>
                <c:pt idx="137956">
                  <c:v>32.4707031</c:v>
                </c:pt>
                <c:pt idx="137957">
                  <c:v>-14.1601562</c:v>
                </c:pt>
                <c:pt idx="137958">
                  <c:v>-72.3876953</c:v>
                </c:pt>
                <c:pt idx="137959">
                  <c:v>-96.4355469</c:v>
                </c:pt>
                <c:pt idx="137960">
                  <c:v>-97.90039059999998</c:v>
                </c:pt>
                <c:pt idx="137961">
                  <c:v>-71.4111328</c:v>
                </c:pt>
                <c:pt idx="137962">
                  <c:v>-31.3720703</c:v>
                </c:pt>
                <c:pt idx="137963">
                  <c:v>18.1884766</c:v>
                </c:pt>
                <c:pt idx="137964">
                  <c:v>65.4296875</c:v>
                </c:pt>
                <c:pt idx="137965">
                  <c:v>93.6279297</c:v>
                </c:pt>
                <c:pt idx="137966">
                  <c:v>98.63281249999996</c:v>
                </c:pt>
                <c:pt idx="137967">
                  <c:v>79.9560547</c:v>
                </c:pt>
                <c:pt idx="137968">
                  <c:v>34.4238281</c:v>
                </c:pt>
                <c:pt idx="137969">
                  <c:v>-20.5078125</c:v>
                </c:pt>
                <c:pt idx="137970">
                  <c:v>-67.38281249999996</c:v>
                </c:pt>
                <c:pt idx="137971">
                  <c:v>-95.0927734</c:v>
                </c:pt>
                <c:pt idx="137972">
                  <c:v>-98.9990234</c:v>
                </c:pt>
                <c:pt idx="137973">
                  <c:v>-85.6933594</c:v>
                </c:pt>
                <c:pt idx="137974">
                  <c:v>-36.6210938</c:v>
                </c:pt>
                <c:pt idx="137975">
                  <c:v>12.8173828</c:v>
                </c:pt>
                <c:pt idx="137976">
                  <c:v>56.7626953</c:v>
                </c:pt>
                <c:pt idx="137977">
                  <c:v>92.5292969</c:v>
                </c:pt>
                <c:pt idx="137978">
                  <c:v>103.393555</c:v>
                </c:pt>
                <c:pt idx="137979">
                  <c:v>92.1630859</c:v>
                </c:pt>
                <c:pt idx="137980">
                  <c:v>40.7714844</c:v>
                </c:pt>
                <c:pt idx="137981">
                  <c:v>-18.3105469</c:v>
                </c:pt>
                <c:pt idx="137982">
                  <c:v>-58.83789059999999</c:v>
                </c:pt>
                <c:pt idx="137983">
                  <c:v>-96.4355469</c:v>
                </c:pt>
                <c:pt idx="137984">
                  <c:v>-103.271484</c:v>
                </c:pt>
                <c:pt idx="137985">
                  <c:v>-83.12988279999993</c:v>
                </c:pt>
                <c:pt idx="137986">
                  <c:v>-44.7998047</c:v>
                </c:pt>
                <c:pt idx="137987">
                  <c:v>4.63867188</c:v>
                </c:pt>
                <c:pt idx="137988">
                  <c:v>52.4902344</c:v>
                </c:pt>
                <c:pt idx="137989">
                  <c:v>91.796875</c:v>
                </c:pt>
                <c:pt idx="137990">
                  <c:v>105.102539</c:v>
                </c:pt>
                <c:pt idx="137991">
                  <c:v>87.03613279999998</c:v>
                </c:pt>
                <c:pt idx="137992">
                  <c:v>46.3867188</c:v>
                </c:pt>
                <c:pt idx="137993">
                  <c:v>-6.95800781</c:v>
                </c:pt>
                <c:pt idx="137994">
                  <c:v>-51.5136719</c:v>
                </c:pt>
                <c:pt idx="137995">
                  <c:v>-84.5947266</c:v>
                </c:pt>
                <c:pt idx="137996">
                  <c:v>-100.097656</c:v>
                </c:pt>
                <c:pt idx="137997">
                  <c:v>-95.703125</c:v>
                </c:pt>
                <c:pt idx="137998">
                  <c:v>-56.2744141</c:v>
                </c:pt>
                <c:pt idx="137999">
                  <c:v>-9.64355469</c:v>
                </c:pt>
                <c:pt idx="138000">
                  <c:v>49.1943359</c:v>
                </c:pt>
                <c:pt idx="138001">
                  <c:v>88.62304690000001</c:v>
                </c:pt>
                <c:pt idx="138002">
                  <c:v>98.87695309999998</c:v>
                </c:pt>
                <c:pt idx="138003">
                  <c:v>89.84375</c:v>
                </c:pt>
                <c:pt idx="138004">
                  <c:v>49.4384766</c:v>
                </c:pt>
                <c:pt idx="138005">
                  <c:v>1.83105469</c:v>
                </c:pt>
                <c:pt idx="138006">
                  <c:v>-42.4804688</c:v>
                </c:pt>
                <c:pt idx="138007">
                  <c:v>-81.9091797</c:v>
                </c:pt>
                <c:pt idx="138008">
                  <c:v>-107.666016</c:v>
                </c:pt>
                <c:pt idx="138009">
                  <c:v>-91.1865234</c:v>
                </c:pt>
                <c:pt idx="138010">
                  <c:v>-61.7675781</c:v>
                </c:pt>
                <c:pt idx="138011">
                  <c:v>-8.05664062</c:v>
                </c:pt>
                <c:pt idx="138012">
                  <c:v>39.30664059999999</c:v>
                </c:pt>
                <c:pt idx="138013">
                  <c:v>86.42578119999993</c:v>
                </c:pt>
                <c:pt idx="138014">
                  <c:v>108.032227</c:v>
                </c:pt>
                <c:pt idx="138015">
                  <c:v>95.9472656</c:v>
                </c:pt>
                <c:pt idx="138016">
                  <c:v>65.9179688</c:v>
                </c:pt>
                <c:pt idx="138017">
                  <c:v>17.8222656</c:v>
                </c:pt>
                <c:pt idx="138018">
                  <c:v>-38.2080078</c:v>
                </c:pt>
                <c:pt idx="138019">
                  <c:v>-76.7822266</c:v>
                </c:pt>
                <c:pt idx="138020">
                  <c:v>-99.7314453</c:v>
                </c:pt>
                <c:pt idx="138021">
                  <c:v>-98.9990234</c:v>
                </c:pt>
                <c:pt idx="138022">
                  <c:v>-69.45800779999998</c:v>
                </c:pt>
                <c:pt idx="138023">
                  <c:v>-21.3623047</c:v>
                </c:pt>
                <c:pt idx="138024">
                  <c:v>32.5927734</c:v>
                </c:pt>
                <c:pt idx="138025">
                  <c:v>73.3642578</c:v>
                </c:pt>
                <c:pt idx="138026">
                  <c:v>96.80175779999998</c:v>
                </c:pt>
                <c:pt idx="138027">
                  <c:v>97.77832029999998</c:v>
                </c:pt>
                <c:pt idx="138028">
                  <c:v>71.1669922</c:v>
                </c:pt>
                <c:pt idx="138029">
                  <c:v>20.6298828</c:v>
                </c:pt>
                <c:pt idx="138030">
                  <c:v>-24.6582031</c:v>
                </c:pt>
                <c:pt idx="138031">
                  <c:v>-68.8476562</c:v>
                </c:pt>
                <c:pt idx="138032">
                  <c:v>-102.905273</c:v>
                </c:pt>
                <c:pt idx="138033">
                  <c:v>-103.637695</c:v>
                </c:pt>
                <c:pt idx="138034">
                  <c:v>-69.33593749999996</c:v>
                </c:pt>
                <c:pt idx="138035">
                  <c:v>-31.7382812</c:v>
                </c:pt>
                <c:pt idx="138036">
                  <c:v>23.8037109</c:v>
                </c:pt>
                <c:pt idx="138037">
                  <c:v>64.57519529999998</c:v>
                </c:pt>
                <c:pt idx="138038">
                  <c:v>97.4121094</c:v>
                </c:pt>
                <c:pt idx="138039">
                  <c:v>102.539062</c:v>
                </c:pt>
                <c:pt idx="138040">
                  <c:v>78.12499999999998</c:v>
                </c:pt>
                <c:pt idx="138041">
                  <c:v>34.7900391</c:v>
                </c:pt>
                <c:pt idx="138042">
                  <c:v>-16.8457031</c:v>
                </c:pt>
                <c:pt idx="138043">
                  <c:v>-66.7724609</c:v>
                </c:pt>
                <c:pt idx="138044">
                  <c:v>-96.80175779999998</c:v>
                </c:pt>
                <c:pt idx="138045">
                  <c:v>-102.783203</c:v>
                </c:pt>
                <c:pt idx="138046">
                  <c:v>-76.4160156</c:v>
                </c:pt>
                <c:pt idx="138047">
                  <c:v>-33.6914062</c:v>
                </c:pt>
                <c:pt idx="138048">
                  <c:v>16.2353516</c:v>
                </c:pt>
                <c:pt idx="138049">
                  <c:v>65.18554690000001</c:v>
                </c:pt>
                <c:pt idx="138050">
                  <c:v>98.9990234</c:v>
                </c:pt>
                <c:pt idx="138051">
                  <c:v>102.294922</c:v>
                </c:pt>
                <c:pt idx="138052">
                  <c:v>72.9980469</c:v>
                </c:pt>
                <c:pt idx="138053">
                  <c:v>32.2265625</c:v>
                </c:pt>
                <c:pt idx="138054">
                  <c:v>-13.7939453</c:v>
                </c:pt>
                <c:pt idx="138055">
                  <c:v>-67.9931641</c:v>
                </c:pt>
                <c:pt idx="138056">
                  <c:v>-99.7314453</c:v>
                </c:pt>
                <c:pt idx="138057">
                  <c:v>-99.4873047</c:v>
                </c:pt>
                <c:pt idx="138058">
                  <c:v>-88.8671875</c:v>
                </c:pt>
                <c:pt idx="138059">
                  <c:v>-46.1425781</c:v>
                </c:pt>
                <c:pt idx="138060">
                  <c:v>10.0097656</c:v>
                </c:pt>
                <c:pt idx="138061">
                  <c:v>52.4902344</c:v>
                </c:pt>
                <c:pt idx="138062">
                  <c:v>89.5996094</c:v>
                </c:pt>
                <c:pt idx="138063">
                  <c:v>102.783203</c:v>
                </c:pt>
                <c:pt idx="138064">
                  <c:v>88.9892578</c:v>
                </c:pt>
                <c:pt idx="138065">
                  <c:v>44.0673828</c:v>
                </c:pt>
                <c:pt idx="138066">
                  <c:v>-2.68554688</c:v>
                </c:pt>
                <c:pt idx="138067">
                  <c:v>-54.0771484</c:v>
                </c:pt>
                <c:pt idx="138068">
                  <c:v>-89.4775391</c:v>
                </c:pt>
                <c:pt idx="138069">
                  <c:v>-98.75488279999998</c:v>
                </c:pt>
                <c:pt idx="138070">
                  <c:v>-85.8154297</c:v>
                </c:pt>
                <c:pt idx="138071">
                  <c:v>-52.2460938</c:v>
                </c:pt>
                <c:pt idx="138072">
                  <c:v>-8.42285156</c:v>
                </c:pt>
                <c:pt idx="138073">
                  <c:v>47.1191406</c:v>
                </c:pt>
                <c:pt idx="138074">
                  <c:v>93.9941406</c:v>
                </c:pt>
                <c:pt idx="138075">
                  <c:v>104.125977</c:v>
                </c:pt>
                <c:pt idx="138076">
                  <c:v>86.9140625</c:v>
                </c:pt>
                <c:pt idx="138077">
                  <c:v>55.2978516</c:v>
                </c:pt>
                <c:pt idx="138078">
                  <c:v>1.09863281</c:v>
                </c:pt>
                <c:pt idx="138079">
                  <c:v>-41.7480469</c:v>
                </c:pt>
                <c:pt idx="138080">
                  <c:v>-76.9042969</c:v>
                </c:pt>
                <c:pt idx="138081">
                  <c:v>-104.125977</c:v>
                </c:pt>
                <c:pt idx="138082">
                  <c:v>-91.796875</c:v>
                </c:pt>
                <c:pt idx="138083">
                  <c:v>-56.1523438</c:v>
                </c:pt>
                <c:pt idx="138084">
                  <c:v>-2.44140625</c:v>
                </c:pt>
                <c:pt idx="138085">
                  <c:v>42.1142578</c:v>
                </c:pt>
                <c:pt idx="138086">
                  <c:v>86.18164059999998</c:v>
                </c:pt>
                <c:pt idx="138087">
                  <c:v>101.196289</c:v>
                </c:pt>
                <c:pt idx="138088">
                  <c:v>97.5341797</c:v>
                </c:pt>
                <c:pt idx="138089">
                  <c:v>61.4013672</c:v>
                </c:pt>
                <c:pt idx="138090">
                  <c:v>8.42285156</c:v>
                </c:pt>
                <c:pt idx="138091">
                  <c:v>-43.4570312</c:v>
                </c:pt>
                <c:pt idx="138092">
                  <c:v>-86.42578119999993</c:v>
                </c:pt>
                <c:pt idx="138093">
                  <c:v>-99.1210938</c:v>
                </c:pt>
                <c:pt idx="138094">
                  <c:v>-93.87207029999993</c:v>
                </c:pt>
                <c:pt idx="138095">
                  <c:v>-67.38281249999996</c:v>
                </c:pt>
                <c:pt idx="138096">
                  <c:v>-13.1835938</c:v>
                </c:pt>
                <c:pt idx="138097">
                  <c:v>39.1845703</c:v>
                </c:pt>
                <c:pt idx="138098">
                  <c:v>74.21875</c:v>
                </c:pt>
                <c:pt idx="138099">
                  <c:v>98.63281249999996</c:v>
                </c:pt>
                <c:pt idx="138100">
                  <c:v>98.38867190000001</c:v>
                </c:pt>
                <c:pt idx="138101">
                  <c:v>68.8476562</c:v>
                </c:pt>
                <c:pt idx="138102">
                  <c:v>18.1884766</c:v>
                </c:pt>
                <c:pt idx="138103">
                  <c:v>-36.1328125</c:v>
                </c:pt>
                <c:pt idx="138104">
                  <c:v>-74.46289059999998</c:v>
                </c:pt>
                <c:pt idx="138105">
                  <c:v>-98.75488279999998</c:v>
                </c:pt>
                <c:pt idx="138106">
                  <c:v>-93.9941406</c:v>
                </c:pt>
                <c:pt idx="138107">
                  <c:v>-69.9462891</c:v>
                </c:pt>
                <c:pt idx="138108">
                  <c:v>-27.9541016</c:v>
                </c:pt>
                <c:pt idx="138109">
                  <c:v>25.1464844</c:v>
                </c:pt>
                <c:pt idx="138110">
                  <c:v>70.67871089999993</c:v>
                </c:pt>
                <c:pt idx="138111">
                  <c:v>97.65625</c:v>
                </c:pt>
                <c:pt idx="138112">
                  <c:v>100.952148</c:v>
                </c:pt>
                <c:pt idx="138113">
                  <c:v>72.87597659999993</c:v>
                </c:pt>
                <c:pt idx="138114">
                  <c:v>28.9306641</c:v>
                </c:pt>
                <c:pt idx="138115">
                  <c:v>-21.8505859</c:v>
                </c:pt>
                <c:pt idx="138116">
                  <c:v>-62.7441406</c:v>
                </c:pt>
                <c:pt idx="138117">
                  <c:v>-93.2617188</c:v>
                </c:pt>
                <c:pt idx="138118">
                  <c:v>-96.92382809999998</c:v>
                </c:pt>
                <c:pt idx="138119">
                  <c:v>-78.12499999999998</c:v>
                </c:pt>
                <c:pt idx="138120">
                  <c:v>-31.3720703</c:v>
                </c:pt>
                <c:pt idx="138121">
                  <c:v>22.4609375</c:v>
                </c:pt>
                <c:pt idx="138122">
                  <c:v>61.2792969</c:v>
                </c:pt>
                <c:pt idx="138123">
                  <c:v>94.7265625</c:v>
                </c:pt>
                <c:pt idx="138124">
                  <c:v>101.928711</c:v>
                </c:pt>
                <c:pt idx="138125">
                  <c:v>82.88574219999992</c:v>
                </c:pt>
                <c:pt idx="138126">
                  <c:v>34.0576172</c:v>
                </c:pt>
                <c:pt idx="138127">
                  <c:v>-21.3623047</c:v>
                </c:pt>
                <c:pt idx="138128">
                  <c:v>-67.2607422</c:v>
                </c:pt>
                <c:pt idx="138129">
                  <c:v>-95.3369141</c:v>
                </c:pt>
                <c:pt idx="138130">
                  <c:v>-98.0224609</c:v>
                </c:pt>
                <c:pt idx="138131">
                  <c:v>-78.8574219</c:v>
                </c:pt>
                <c:pt idx="138132">
                  <c:v>-36.3769531</c:v>
                </c:pt>
                <c:pt idx="138133">
                  <c:v>14.7705078</c:v>
                </c:pt>
                <c:pt idx="138134">
                  <c:v>55.9082031</c:v>
                </c:pt>
                <c:pt idx="138135">
                  <c:v>96.0693359</c:v>
                </c:pt>
                <c:pt idx="138136">
                  <c:v>104.980469</c:v>
                </c:pt>
                <c:pt idx="138137">
                  <c:v>85.8154297</c:v>
                </c:pt>
                <c:pt idx="138138">
                  <c:v>37.8417969</c:v>
                </c:pt>
                <c:pt idx="138139">
                  <c:v>-8.178710939999998</c:v>
                </c:pt>
                <c:pt idx="138140">
                  <c:v>-61.15722659999999</c:v>
                </c:pt>
                <c:pt idx="138141">
                  <c:v>-85.08300779999998</c:v>
                </c:pt>
                <c:pt idx="138142">
                  <c:v>-102.050781</c:v>
                </c:pt>
                <c:pt idx="138143">
                  <c:v>-90.33203119999993</c:v>
                </c:pt>
                <c:pt idx="138144">
                  <c:v>-43.5791016</c:v>
                </c:pt>
                <c:pt idx="138145">
                  <c:v>5.859375</c:v>
                </c:pt>
                <c:pt idx="138146">
                  <c:v>53.8330078</c:v>
                </c:pt>
                <c:pt idx="138147">
                  <c:v>85.5712891</c:v>
                </c:pt>
                <c:pt idx="138148">
                  <c:v>102.539062</c:v>
                </c:pt>
                <c:pt idx="138149">
                  <c:v>89.2333984</c:v>
                </c:pt>
                <c:pt idx="138150">
                  <c:v>49.1943359</c:v>
                </c:pt>
                <c:pt idx="138151">
                  <c:v>0.732421875</c:v>
                </c:pt>
                <c:pt idx="138152">
                  <c:v>-52.1240234</c:v>
                </c:pt>
                <c:pt idx="138153">
                  <c:v>-85.6933594</c:v>
                </c:pt>
                <c:pt idx="138154">
                  <c:v>-97.77832029999998</c:v>
                </c:pt>
                <c:pt idx="138155">
                  <c:v>-90.57617190000001</c:v>
                </c:pt>
                <c:pt idx="138156">
                  <c:v>-59.6923828</c:v>
                </c:pt>
                <c:pt idx="138157">
                  <c:v>-2.44140625</c:v>
                </c:pt>
                <c:pt idx="138158">
                  <c:v>51.2695312</c:v>
                </c:pt>
                <c:pt idx="138159">
                  <c:v>85.5712891</c:v>
                </c:pt>
                <c:pt idx="138160">
                  <c:v>96.3134766</c:v>
                </c:pt>
                <c:pt idx="138161">
                  <c:v>92.2851562</c:v>
                </c:pt>
                <c:pt idx="138162">
                  <c:v>59.0820312</c:v>
                </c:pt>
                <c:pt idx="138163">
                  <c:v>11.9628906</c:v>
                </c:pt>
                <c:pt idx="138164">
                  <c:v>-36.8652344</c:v>
                </c:pt>
                <c:pt idx="138165">
                  <c:v>-78.4912109</c:v>
                </c:pt>
                <c:pt idx="138166">
                  <c:v>-103.637695</c:v>
                </c:pt>
                <c:pt idx="138167">
                  <c:v>-94.6044922</c:v>
                </c:pt>
                <c:pt idx="138168">
                  <c:v>-62.7441406</c:v>
                </c:pt>
                <c:pt idx="138169">
                  <c:v>-9.155273439999998</c:v>
                </c:pt>
                <c:pt idx="138170">
                  <c:v>36.7431641</c:v>
                </c:pt>
                <c:pt idx="138171">
                  <c:v>78.12499999999998</c:v>
                </c:pt>
                <c:pt idx="138172">
                  <c:v>101.196289</c:v>
                </c:pt>
                <c:pt idx="138173">
                  <c:v>91.4306641</c:v>
                </c:pt>
                <c:pt idx="138174">
                  <c:v>66.1621094</c:v>
                </c:pt>
                <c:pt idx="138175">
                  <c:v>14.5263672</c:v>
                </c:pt>
                <c:pt idx="138176">
                  <c:v>-41.1376953</c:v>
                </c:pt>
                <c:pt idx="138177">
                  <c:v>-86.9140625</c:v>
                </c:pt>
                <c:pt idx="138178">
                  <c:v>-93.75</c:v>
                </c:pt>
                <c:pt idx="138179">
                  <c:v>-93.38378909999996</c:v>
                </c:pt>
                <c:pt idx="138180">
                  <c:v>-67.0166016</c:v>
                </c:pt>
                <c:pt idx="138181">
                  <c:v>-19.8974609</c:v>
                </c:pt>
                <c:pt idx="138182">
                  <c:v>35.8886719</c:v>
                </c:pt>
                <c:pt idx="138183">
                  <c:v>79.8339844</c:v>
                </c:pt>
                <c:pt idx="138184">
                  <c:v>107.299805</c:v>
                </c:pt>
                <c:pt idx="138185">
                  <c:v>108.520508</c:v>
                </c:pt>
                <c:pt idx="138186">
                  <c:v>74.8291016</c:v>
                </c:pt>
                <c:pt idx="138187">
                  <c:v>26.0009766</c:v>
                </c:pt>
                <c:pt idx="138188">
                  <c:v>-33.0810547</c:v>
                </c:pt>
                <c:pt idx="138189">
                  <c:v>-72.7539062</c:v>
                </c:pt>
                <c:pt idx="138190">
                  <c:v>-99.3652344</c:v>
                </c:pt>
                <c:pt idx="138191">
                  <c:v>-101.928711</c:v>
                </c:pt>
                <c:pt idx="138192">
                  <c:v>-68.7255859</c:v>
                </c:pt>
                <c:pt idx="138193">
                  <c:v>-27.34375</c:v>
                </c:pt>
                <c:pt idx="138194">
                  <c:v>29.296875</c:v>
                </c:pt>
                <c:pt idx="138195">
                  <c:v>70.3125</c:v>
                </c:pt>
                <c:pt idx="138196">
                  <c:v>93.01757809999998</c:v>
                </c:pt>
                <c:pt idx="138197">
                  <c:v>93.5058594</c:v>
                </c:pt>
                <c:pt idx="138198">
                  <c:v>73.2421875</c:v>
                </c:pt>
                <c:pt idx="138199">
                  <c:v>35.4003906</c:v>
                </c:pt>
                <c:pt idx="138200">
                  <c:v>-20.7519531</c:v>
                </c:pt>
                <c:pt idx="138201">
                  <c:v>-73.60839839999993</c:v>
                </c:pt>
                <c:pt idx="138202">
                  <c:v>-96.4355469</c:v>
                </c:pt>
                <c:pt idx="138203">
                  <c:v>-99.7314453</c:v>
                </c:pt>
                <c:pt idx="138204">
                  <c:v>-78.2470703</c:v>
                </c:pt>
                <c:pt idx="138205">
                  <c:v>-38.0859375</c:v>
                </c:pt>
                <c:pt idx="138206">
                  <c:v>16.6015625</c:v>
                </c:pt>
                <c:pt idx="138207">
                  <c:v>62.8662109</c:v>
                </c:pt>
                <c:pt idx="138208">
                  <c:v>90.94238279999998</c:v>
                </c:pt>
                <c:pt idx="138209">
                  <c:v>100.219727</c:v>
                </c:pt>
                <c:pt idx="138210">
                  <c:v>81.0546875</c:v>
                </c:pt>
                <c:pt idx="138211">
                  <c:v>38.2080078</c:v>
                </c:pt>
                <c:pt idx="138212">
                  <c:v>-17.0898438</c:v>
                </c:pt>
                <c:pt idx="138213">
                  <c:v>-65.0634766</c:v>
                </c:pt>
                <c:pt idx="138214">
                  <c:v>-92.6513672</c:v>
                </c:pt>
                <c:pt idx="138215">
                  <c:v>-101.196289</c:v>
                </c:pt>
                <c:pt idx="138216">
                  <c:v>-82.27539059999994</c:v>
                </c:pt>
                <c:pt idx="138217">
                  <c:v>-40.1611328</c:v>
                </c:pt>
                <c:pt idx="138218">
                  <c:v>9.155273439999998</c:v>
                </c:pt>
                <c:pt idx="138219">
                  <c:v>58.59375</c:v>
                </c:pt>
                <c:pt idx="138220">
                  <c:v>85.6933594</c:v>
                </c:pt>
                <c:pt idx="138221">
                  <c:v>101.196289</c:v>
                </c:pt>
                <c:pt idx="138222">
                  <c:v>83.8623047</c:v>
                </c:pt>
                <c:pt idx="138223">
                  <c:v>43.7011719</c:v>
                </c:pt>
                <c:pt idx="138224">
                  <c:v>-4.27246094</c:v>
                </c:pt>
                <c:pt idx="138225">
                  <c:v>-57.4951172</c:v>
                </c:pt>
                <c:pt idx="138226">
                  <c:v>-85.8154297</c:v>
                </c:pt>
                <c:pt idx="138227">
                  <c:v>-100.830078</c:v>
                </c:pt>
                <c:pt idx="138228">
                  <c:v>-85.20507809999994</c:v>
                </c:pt>
                <c:pt idx="138229">
                  <c:v>-51.5136719</c:v>
                </c:pt>
                <c:pt idx="138230">
                  <c:v>-4.76074219</c:v>
                </c:pt>
                <c:pt idx="138231">
                  <c:v>43.8232422</c:v>
                </c:pt>
                <c:pt idx="138232">
                  <c:v>87.7685547</c:v>
                </c:pt>
                <c:pt idx="138233">
                  <c:v>98.75488279999998</c:v>
                </c:pt>
                <c:pt idx="138234">
                  <c:v>82.3974609</c:v>
                </c:pt>
                <c:pt idx="138235">
                  <c:v>50.0488281</c:v>
                </c:pt>
                <c:pt idx="138236">
                  <c:v>7.20214844</c:v>
                </c:pt>
                <c:pt idx="138237">
                  <c:v>-43.0908203</c:v>
                </c:pt>
                <c:pt idx="138238">
                  <c:v>-88.9892578</c:v>
                </c:pt>
                <c:pt idx="138239">
                  <c:v>-106.689453</c:v>
                </c:pt>
                <c:pt idx="138240">
                  <c:v>-93.01757809999998</c:v>
                </c:pt>
                <c:pt idx="138241">
                  <c:v>-58.1054688</c:v>
                </c:pt>
                <c:pt idx="138242">
                  <c:v>-2.19726562</c:v>
                </c:pt>
                <c:pt idx="138243">
                  <c:v>43.3349609</c:v>
                </c:pt>
                <c:pt idx="138244">
                  <c:v>83.8623047</c:v>
                </c:pt>
                <c:pt idx="138245">
                  <c:v>104.980469</c:v>
                </c:pt>
                <c:pt idx="138246">
                  <c:v>95.5810547</c:v>
                </c:pt>
                <c:pt idx="138247">
                  <c:v>55.6640625</c:v>
                </c:pt>
                <c:pt idx="138248">
                  <c:v>3.66210938</c:v>
                </c:pt>
                <c:pt idx="138249">
                  <c:v>-43.8232422</c:v>
                </c:pt>
                <c:pt idx="138250">
                  <c:v>-75.9277344</c:v>
                </c:pt>
                <c:pt idx="138251">
                  <c:v>-103.759766</c:v>
                </c:pt>
                <c:pt idx="138252">
                  <c:v>-101.318359</c:v>
                </c:pt>
                <c:pt idx="138253">
                  <c:v>-62.7441406</c:v>
                </c:pt>
                <c:pt idx="138254">
                  <c:v>-9.88769531</c:v>
                </c:pt>
                <c:pt idx="138255">
                  <c:v>39.1845703</c:v>
                </c:pt>
                <c:pt idx="138256">
                  <c:v>83.4960938</c:v>
                </c:pt>
                <c:pt idx="138257">
                  <c:v>101.44043</c:v>
                </c:pt>
                <c:pt idx="138258">
                  <c:v>97.5341797</c:v>
                </c:pt>
                <c:pt idx="138259">
                  <c:v>67.0166016</c:v>
                </c:pt>
                <c:pt idx="138260">
                  <c:v>21.8505859</c:v>
                </c:pt>
                <c:pt idx="138261">
                  <c:v>-29.4189453</c:v>
                </c:pt>
                <c:pt idx="138262">
                  <c:v>-81.17675779999993</c:v>
                </c:pt>
                <c:pt idx="138263">
                  <c:v>-99.85351559999998</c:v>
                </c:pt>
                <c:pt idx="138264">
                  <c:v>-95.9472656</c:v>
                </c:pt>
                <c:pt idx="138265">
                  <c:v>-65.3076172</c:v>
                </c:pt>
                <c:pt idx="138266">
                  <c:v>-21.2402344</c:v>
                </c:pt>
                <c:pt idx="138267">
                  <c:v>26.1230469</c:v>
                </c:pt>
                <c:pt idx="138268">
                  <c:v>76.7822266</c:v>
                </c:pt>
                <c:pt idx="138269">
                  <c:v>101.806641</c:v>
                </c:pt>
                <c:pt idx="138270">
                  <c:v>100.341797</c:v>
                </c:pt>
                <c:pt idx="138271">
                  <c:v>75.8056641</c:v>
                </c:pt>
                <c:pt idx="138272">
                  <c:v>28.0761719</c:v>
                </c:pt>
                <c:pt idx="138273">
                  <c:v>-28.0761719</c:v>
                </c:pt>
                <c:pt idx="138274">
                  <c:v>-73.3642578</c:v>
                </c:pt>
                <c:pt idx="138275">
                  <c:v>-93.01757809999998</c:v>
                </c:pt>
                <c:pt idx="138276">
                  <c:v>-99.1210938</c:v>
                </c:pt>
                <c:pt idx="138277">
                  <c:v>-75.0732422</c:v>
                </c:pt>
                <c:pt idx="138278">
                  <c:v>-27.8320312</c:v>
                </c:pt>
                <c:pt idx="138279">
                  <c:v>20.0195312</c:v>
                </c:pt>
                <c:pt idx="138280">
                  <c:v>67.62695309999998</c:v>
                </c:pt>
                <c:pt idx="138281">
                  <c:v>103.393555</c:v>
                </c:pt>
                <c:pt idx="138282">
                  <c:v>100.341797</c:v>
                </c:pt>
                <c:pt idx="138283">
                  <c:v>81.0546875</c:v>
                </c:pt>
                <c:pt idx="138284">
                  <c:v>38.2080078</c:v>
                </c:pt>
                <c:pt idx="138285">
                  <c:v>-12.8173828</c:v>
                </c:pt>
                <c:pt idx="138286">
                  <c:v>-66.8945312</c:v>
                </c:pt>
                <c:pt idx="138287">
                  <c:v>-96.80175779999998</c:v>
                </c:pt>
                <c:pt idx="138288">
                  <c:v>-102.905273</c:v>
                </c:pt>
                <c:pt idx="138289">
                  <c:v>-73.85253909999996</c:v>
                </c:pt>
                <c:pt idx="138290">
                  <c:v>-32.7148438</c:v>
                </c:pt>
                <c:pt idx="138291">
                  <c:v>22.7050781</c:v>
                </c:pt>
                <c:pt idx="138292">
                  <c:v>62.7441406</c:v>
                </c:pt>
                <c:pt idx="138293">
                  <c:v>99.2431641</c:v>
                </c:pt>
                <c:pt idx="138294">
                  <c:v>108.032227</c:v>
                </c:pt>
                <c:pt idx="138295">
                  <c:v>81.4208984</c:v>
                </c:pt>
                <c:pt idx="138296">
                  <c:v>46.7529297</c:v>
                </c:pt>
                <c:pt idx="138297">
                  <c:v>-4.51660156</c:v>
                </c:pt>
                <c:pt idx="138298">
                  <c:v>-62.0117188</c:v>
                </c:pt>
                <c:pt idx="138299">
                  <c:v>-91.4306641</c:v>
                </c:pt>
                <c:pt idx="138300">
                  <c:v>-99.9755859</c:v>
                </c:pt>
                <c:pt idx="138301">
                  <c:v>-80.9326172</c:v>
                </c:pt>
                <c:pt idx="138302">
                  <c:v>-46.6308594</c:v>
                </c:pt>
                <c:pt idx="138303">
                  <c:v>7.812499999999997</c:v>
                </c:pt>
                <c:pt idx="138304">
                  <c:v>56.7626953</c:v>
                </c:pt>
                <c:pt idx="138305">
                  <c:v>83.6181641</c:v>
                </c:pt>
                <c:pt idx="138306">
                  <c:v>99.85351559999998</c:v>
                </c:pt>
                <c:pt idx="138307">
                  <c:v>88.7451172</c:v>
                </c:pt>
                <c:pt idx="138308">
                  <c:v>49.5605469</c:v>
                </c:pt>
                <c:pt idx="138309">
                  <c:v>2.68554688</c:v>
                </c:pt>
                <c:pt idx="138310">
                  <c:v>-52.8564453</c:v>
                </c:pt>
                <c:pt idx="138311">
                  <c:v>-90.82031249999996</c:v>
                </c:pt>
                <c:pt idx="138312">
                  <c:v>-102.294922</c:v>
                </c:pt>
                <c:pt idx="138313">
                  <c:v>-88.62304690000001</c:v>
                </c:pt>
                <c:pt idx="138314">
                  <c:v>-54.93164059999999</c:v>
                </c:pt>
                <c:pt idx="138315">
                  <c:v>-4.76074219</c:v>
                </c:pt>
                <c:pt idx="138316">
                  <c:v>52.8564453</c:v>
                </c:pt>
                <c:pt idx="138317">
                  <c:v>89.4775391</c:v>
                </c:pt>
                <c:pt idx="138318">
                  <c:v>97.90039059999998</c:v>
                </c:pt>
                <c:pt idx="138319">
                  <c:v>88.13476559999998</c:v>
                </c:pt>
                <c:pt idx="138320">
                  <c:v>56.2744141</c:v>
                </c:pt>
                <c:pt idx="138321">
                  <c:v>7.93457031</c:v>
                </c:pt>
                <c:pt idx="138322">
                  <c:v>-39.1845703</c:v>
                </c:pt>
                <c:pt idx="138323">
                  <c:v>-86.5478516</c:v>
                </c:pt>
                <c:pt idx="138324">
                  <c:v>-104.248047</c:v>
                </c:pt>
                <c:pt idx="138325">
                  <c:v>-83.7402344</c:v>
                </c:pt>
                <c:pt idx="138326">
                  <c:v>-59.5703125</c:v>
                </c:pt>
                <c:pt idx="138327">
                  <c:v>-10.6201172</c:v>
                </c:pt>
                <c:pt idx="138328">
                  <c:v>38.3300781</c:v>
                </c:pt>
                <c:pt idx="138329">
                  <c:v>78.7353516</c:v>
                </c:pt>
                <c:pt idx="138330">
                  <c:v>98.87695309999998</c:v>
                </c:pt>
                <c:pt idx="138331">
                  <c:v>97.0458984</c:v>
                </c:pt>
                <c:pt idx="138332">
                  <c:v>61.2792969</c:v>
                </c:pt>
                <c:pt idx="138333">
                  <c:v>12.3291016</c:v>
                </c:pt>
                <c:pt idx="138334">
                  <c:v>-36.2548828</c:v>
                </c:pt>
                <c:pt idx="138335">
                  <c:v>-85.5712891</c:v>
                </c:pt>
                <c:pt idx="138336">
                  <c:v>-98.2666016</c:v>
                </c:pt>
                <c:pt idx="138337">
                  <c:v>-98.9990234</c:v>
                </c:pt>
                <c:pt idx="138338">
                  <c:v>-62.9882812</c:v>
                </c:pt>
                <c:pt idx="138339">
                  <c:v>-17.2119141</c:v>
                </c:pt>
                <c:pt idx="138340">
                  <c:v>29.296875</c:v>
                </c:pt>
                <c:pt idx="138341">
                  <c:v>72.50976559999998</c:v>
                </c:pt>
                <c:pt idx="138342">
                  <c:v>99.2431641</c:v>
                </c:pt>
                <c:pt idx="138343">
                  <c:v>97.0458984</c:v>
                </c:pt>
                <c:pt idx="138344">
                  <c:v>69.33593749999996</c:v>
                </c:pt>
                <c:pt idx="138345">
                  <c:v>17.9443359</c:v>
                </c:pt>
                <c:pt idx="138346">
                  <c:v>-36.2548828</c:v>
                </c:pt>
                <c:pt idx="138347">
                  <c:v>-72.87597659999993</c:v>
                </c:pt>
                <c:pt idx="138348">
                  <c:v>-102.294922</c:v>
                </c:pt>
                <c:pt idx="138349">
                  <c:v>-104.980469</c:v>
                </c:pt>
                <c:pt idx="138350">
                  <c:v>-76.6601562</c:v>
                </c:pt>
                <c:pt idx="138351">
                  <c:v>-30.6396484</c:v>
                </c:pt>
                <c:pt idx="138352">
                  <c:v>28.8085938</c:v>
                </c:pt>
                <c:pt idx="138353">
                  <c:v>72.87597659999993</c:v>
                </c:pt>
                <c:pt idx="138354">
                  <c:v>102.539062</c:v>
                </c:pt>
                <c:pt idx="138355">
                  <c:v>104.858398</c:v>
                </c:pt>
                <c:pt idx="138356">
                  <c:v>73.9746094</c:v>
                </c:pt>
                <c:pt idx="138357">
                  <c:v>29.296875</c:v>
                </c:pt>
                <c:pt idx="138358">
                  <c:v>-15.9912109</c:v>
                </c:pt>
                <c:pt idx="138359">
                  <c:v>-63.4765625</c:v>
                </c:pt>
                <c:pt idx="138360">
                  <c:v>-95.703125</c:v>
                </c:pt>
                <c:pt idx="138361">
                  <c:v>-103.271484</c:v>
                </c:pt>
                <c:pt idx="138362">
                  <c:v>-78.9794922</c:v>
                </c:pt>
                <c:pt idx="138363">
                  <c:v>-31.7382812</c:v>
                </c:pt>
                <c:pt idx="138364">
                  <c:v>15.9912109</c:v>
                </c:pt>
                <c:pt idx="138365">
                  <c:v>58.9599609</c:v>
                </c:pt>
                <c:pt idx="138366">
                  <c:v>92.89550779999998</c:v>
                </c:pt>
                <c:pt idx="138367">
                  <c:v>102.050781</c:v>
                </c:pt>
                <c:pt idx="138368">
                  <c:v>76.0498047</c:v>
                </c:pt>
                <c:pt idx="138369">
                  <c:v>35.6445312</c:v>
                </c:pt>
                <c:pt idx="138370">
                  <c:v>-8.7890625</c:v>
                </c:pt>
                <c:pt idx="138371">
                  <c:v>-66.2841797</c:v>
                </c:pt>
                <c:pt idx="138372">
                  <c:v>-101.806641</c:v>
                </c:pt>
                <c:pt idx="138373">
                  <c:v>-106.079102</c:v>
                </c:pt>
                <c:pt idx="138374">
                  <c:v>-79.22363279999998</c:v>
                </c:pt>
                <c:pt idx="138375">
                  <c:v>-45.8984375</c:v>
                </c:pt>
                <c:pt idx="138376">
                  <c:v>5.004882809999995</c:v>
                </c:pt>
                <c:pt idx="138377">
                  <c:v>63.2324219</c:v>
                </c:pt>
                <c:pt idx="138378">
                  <c:v>95.0927734</c:v>
                </c:pt>
                <c:pt idx="138379">
                  <c:v>102.416992</c:v>
                </c:pt>
                <c:pt idx="138380">
                  <c:v>79.34570309999998</c:v>
                </c:pt>
                <c:pt idx="138381">
                  <c:v>38.8183594</c:v>
                </c:pt>
                <c:pt idx="138382">
                  <c:v>-12.4511719</c:v>
                </c:pt>
                <c:pt idx="138383">
                  <c:v>-58.3496094</c:v>
                </c:pt>
                <c:pt idx="138384">
                  <c:v>-88.5009766</c:v>
                </c:pt>
                <c:pt idx="138385">
                  <c:v>-100.341797</c:v>
                </c:pt>
                <c:pt idx="138386">
                  <c:v>-87.15820309999998</c:v>
                </c:pt>
                <c:pt idx="138387">
                  <c:v>-50.78125</c:v>
                </c:pt>
                <c:pt idx="138388">
                  <c:v>0.366210938</c:v>
                </c:pt>
                <c:pt idx="138389">
                  <c:v>52.1240234</c:v>
                </c:pt>
                <c:pt idx="138390">
                  <c:v>93.1396484</c:v>
                </c:pt>
                <c:pt idx="138391">
                  <c:v>103.881836</c:v>
                </c:pt>
                <c:pt idx="138392">
                  <c:v>85.20507809999994</c:v>
                </c:pt>
                <c:pt idx="138393">
                  <c:v>49.5605469</c:v>
                </c:pt>
                <c:pt idx="138394">
                  <c:v>0.9765625</c:v>
                </c:pt>
                <c:pt idx="138395">
                  <c:v>-51.5136719</c:v>
                </c:pt>
                <c:pt idx="138396">
                  <c:v>-83.6181641</c:v>
                </c:pt>
                <c:pt idx="138397">
                  <c:v>-102.905273</c:v>
                </c:pt>
                <c:pt idx="138398">
                  <c:v>-92.0410156</c:v>
                </c:pt>
                <c:pt idx="138399">
                  <c:v>-62.9882812</c:v>
                </c:pt>
                <c:pt idx="138400">
                  <c:v>-7.324218749999996</c:v>
                </c:pt>
                <c:pt idx="138401">
                  <c:v>52.8564453</c:v>
                </c:pt>
                <c:pt idx="138402">
                  <c:v>85.08300779999998</c:v>
                </c:pt>
                <c:pt idx="138403">
                  <c:v>101.074219</c:v>
                </c:pt>
                <c:pt idx="138404">
                  <c:v>99.60937499999996</c:v>
                </c:pt>
                <c:pt idx="138405">
                  <c:v>62.6220703</c:v>
                </c:pt>
                <c:pt idx="138406">
                  <c:v>4.882812499999997</c:v>
                </c:pt>
                <c:pt idx="138407">
                  <c:v>-44.7998047</c:v>
                </c:pt>
                <c:pt idx="138408">
                  <c:v>-83.8623047</c:v>
                </c:pt>
                <c:pt idx="138409">
                  <c:v>-103.515625</c:v>
                </c:pt>
                <c:pt idx="138410">
                  <c:v>-94.7265625</c:v>
                </c:pt>
                <c:pt idx="138411">
                  <c:v>-58.4716797</c:v>
                </c:pt>
                <c:pt idx="138412">
                  <c:v>-9.155273439999998</c:v>
                </c:pt>
                <c:pt idx="138413">
                  <c:v>39.4287109</c:v>
                </c:pt>
                <c:pt idx="138414">
                  <c:v>85.8154297</c:v>
                </c:pt>
                <c:pt idx="138415">
                  <c:v>99.1210938</c:v>
                </c:pt>
                <c:pt idx="138416">
                  <c:v>94.2382812</c:v>
                </c:pt>
                <c:pt idx="138417">
                  <c:v>62.6220703</c:v>
                </c:pt>
                <c:pt idx="138418">
                  <c:v>15.2587891</c:v>
                </c:pt>
                <c:pt idx="138419">
                  <c:v>-43.4570312</c:v>
                </c:pt>
                <c:pt idx="138420">
                  <c:v>-85.4492188</c:v>
                </c:pt>
                <c:pt idx="138421">
                  <c:v>-98.9990234</c:v>
                </c:pt>
                <c:pt idx="138422">
                  <c:v>-95.82519529999998</c:v>
                </c:pt>
                <c:pt idx="138423">
                  <c:v>-68.8476562</c:v>
                </c:pt>
                <c:pt idx="138424">
                  <c:v>-20.1416016</c:v>
                </c:pt>
                <c:pt idx="138425">
                  <c:v>31.6162109</c:v>
                </c:pt>
                <c:pt idx="138426">
                  <c:v>72.0214844</c:v>
                </c:pt>
                <c:pt idx="138427">
                  <c:v>101.806641</c:v>
                </c:pt>
                <c:pt idx="138428">
                  <c:v>97.2900391</c:v>
                </c:pt>
                <c:pt idx="138429">
                  <c:v>72.0214844</c:v>
                </c:pt>
                <c:pt idx="138430">
                  <c:v>26.1230469</c:v>
                </c:pt>
                <c:pt idx="138431">
                  <c:v>-17.578125</c:v>
                </c:pt>
                <c:pt idx="138432">
                  <c:v>-71.5332031</c:v>
                </c:pt>
                <c:pt idx="138433">
                  <c:v>-97.90039059999998</c:v>
                </c:pt>
                <c:pt idx="138434">
                  <c:v>-98.87695309999998</c:v>
                </c:pt>
                <c:pt idx="138435">
                  <c:v>-74.7070312</c:v>
                </c:pt>
                <c:pt idx="138436">
                  <c:v>-32.4707031</c:v>
                </c:pt>
                <c:pt idx="138437">
                  <c:v>27.8320312</c:v>
                </c:pt>
                <c:pt idx="138438">
                  <c:v>70.3125</c:v>
                </c:pt>
                <c:pt idx="138439">
                  <c:v>98.63281249999996</c:v>
                </c:pt>
                <c:pt idx="138440">
                  <c:v>100.463867</c:v>
                </c:pt>
                <c:pt idx="138441">
                  <c:v>80.9326172</c:v>
                </c:pt>
                <c:pt idx="138442">
                  <c:v>34.6679688</c:v>
                </c:pt>
                <c:pt idx="138443">
                  <c:v>-15.3808594</c:v>
                </c:pt>
                <c:pt idx="138444">
                  <c:v>-67.8710938</c:v>
                </c:pt>
                <c:pt idx="138445">
                  <c:v>-95.4589844</c:v>
                </c:pt>
                <c:pt idx="138446">
                  <c:v>-102.416992</c:v>
                </c:pt>
                <c:pt idx="138447">
                  <c:v>-79.34570309999998</c:v>
                </c:pt>
                <c:pt idx="138448">
                  <c:v>-38.6962891</c:v>
                </c:pt>
                <c:pt idx="138449">
                  <c:v>8.7890625</c:v>
                </c:pt>
                <c:pt idx="138450">
                  <c:v>54.5654297</c:v>
                </c:pt>
                <c:pt idx="138451">
                  <c:v>91.0644531</c:v>
                </c:pt>
                <c:pt idx="138452">
                  <c:v>104.125977</c:v>
                </c:pt>
                <c:pt idx="138453">
                  <c:v>93.6279297</c:v>
                </c:pt>
                <c:pt idx="138454">
                  <c:v>55.0537109</c:v>
                </c:pt>
                <c:pt idx="138455">
                  <c:v>-7.44628906</c:v>
                </c:pt>
                <c:pt idx="138456">
                  <c:v>-56.1523438</c:v>
                </c:pt>
                <c:pt idx="138457">
                  <c:v>-92.1630859</c:v>
                </c:pt>
                <c:pt idx="138458">
                  <c:v>-101.806641</c:v>
                </c:pt>
                <c:pt idx="138459">
                  <c:v>-88.2568359</c:v>
                </c:pt>
                <c:pt idx="138460">
                  <c:v>-41.7480469</c:v>
                </c:pt>
                <c:pt idx="138461">
                  <c:v>3.54003906</c:v>
                </c:pt>
                <c:pt idx="138462">
                  <c:v>54.93164059999999</c:v>
                </c:pt>
                <c:pt idx="138463">
                  <c:v>94.3603516</c:v>
                </c:pt>
                <c:pt idx="138464">
                  <c:v>100.097656</c:v>
                </c:pt>
                <c:pt idx="138465">
                  <c:v>92.77343749999996</c:v>
                </c:pt>
                <c:pt idx="138466">
                  <c:v>54.0771484</c:v>
                </c:pt>
                <c:pt idx="138467">
                  <c:v>-2.07519531</c:v>
                </c:pt>
                <c:pt idx="138468">
                  <c:v>-49.6826172</c:v>
                </c:pt>
                <c:pt idx="138469">
                  <c:v>-85.08300779999998</c:v>
                </c:pt>
                <c:pt idx="138470">
                  <c:v>-102.661133</c:v>
                </c:pt>
                <c:pt idx="138471">
                  <c:v>-93.87207029999993</c:v>
                </c:pt>
                <c:pt idx="138472">
                  <c:v>-58.9599609</c:v>
                </c:pt>
                <c:pt idx="138473">
                  <c:v>-4.51660156</c:v>
                </c:pt>
                <c:pt idx="138474">
                  <c:v>55.5419922</c:v>
                </c:pt>
                <c:pt idx="138475">
                  <c:v>90.94238279999998</c:v>
                </c:pt>
                <c:pt idx="138476">
                  <c:v>103.759766</c:v>
                </c:pt>
                <c:pt idx="138477">
                  <c:v>89.5996094</c:v>
                </c:pt>
                <c:pt idx="138478">
                  <c:v>55.6640625</c:v>
                </c:pt>
                <c:pt idx="138479">
                  <c:v>7.69042969</c:v>
                </c:pt>
                <c:pt idx="138480">
                  <c:v>-41.7480469</c:v>
                </c:pt>
                <c:pt idx="138481">
                  <c:v>-91.55273440000001</c:v>
                </c:pt>
                <c:pt idx="138482">
                  <c:v>-109.741211</c:v>
                </c:pt>
                <c:pt idx="138483">
                  <c:v>-97.5341797</c:v>
                </c:pt>
                <c:pt idx="138484">
                  <c:v>-61.8896484</c:v>
                </c:pt>
                <c:pt idx="138485">
                  <c:v>-12.0849609</c:v>
                </c:pt>
                <c:pt idx="138486">
                  <c:v>38.4521484</c:v>
                </c:pt>
                <c:pt idx="138487">
                  <c:v>87.03613279999998</c:v>
                </c:pt>
                <c:pt idx="138488">
                  <c:v>100.830078</c:v>
                </c:pt>
                <c:pt idx="138489">
                  <c:v>92.4072266</c:v>
                </c:pt>
                <c:pt idx="138490">
                  <c:v>62.7441406</c:v>
                </c:pt>
                <c:pt idx="138491">
                  <c:v>10.6201172</c:v>
                </c:pt>
                <c:pt idx="138492">
                  <c:v>-34.17968749999999</c:v>
                </c:pt>
                <c:pt idx="138493">
                  <c:v>-80.5664062</c:v>
                </c:pt>
                <c:pt idx="138494">
                  <c:v>-100.219727</c:v>
                </c:pt>
                <c:pt idx="138495">
                  <c:v>-98.63281249999996</c:v>
                </c:pt>
                <c:pt idx="138496">
                  <c:v>-64.0869141</c:v>
                </c:pt>
                <c:pt idx="138497">
                  <c:v>-22.5830078</c:v>
                </c:pt>
                <c:pt idx="138498">
                  <c:v>32.1044922</c:v>
                </c:pt>
                <c:pt idx="138499">
                  <c:v>69.9462891</c:v>
                </c:pt>
                <c:pt idx="138500">
                  <c:v>94.3603516</c:v>
                </c:pt>
                <c:pt idx="138501">
                  <c:v>93.6279297</c:v>
                </c:pt>
                <c:pt idx="138502">
                  <c:v>67.38281249999996</c:v>
                </c:pt>
                <c:pt idx="138503">
                  <c:v>25.390625</c:v>
                </c:pt>
                <c:pt idx="138504">
                  <c:v>-28.8085938</c:v>
                </c:pt>
                <c:pt idx="138505">
                  <c:v>-72.1435547</c:v>
                </c:pt>
                <c:pt idx="138506">
                  <c:v>-101.318359</c:v>
                </c:pt>
                <c:pt idx="138507">
                  <c:v>-101.074219</c:v>
                </c:pt>
                <c:pt idx="138508">
                  <c:v>-73.48632809999998</c:v>
                </c:pt>
                <c:pt idx="138509">
                  <c:v>-22.4609375</c:v>
                </c:pt>
                <c:pt idx="138510">
                  <c:v>34.7900391</c:v>
                </c:pt>
                <c:pt idx="138511">
                  <c:v>69.58007809999994</c:v>
                </c:pt>
                <c:pt idx="138512">
                  <c:v>96.1914062</c:v>
                </c:pt>
                <c:pt idx="138513">
                  <c:v>104.003906</c:v>
                </c:pt>
                <c:pt idx="138514">
                  <c:v>75.6835938</c:v>
                </c:pt>
                <c:pt idx="138515">
                  <c:v>27.7099609</c:v>
                </c:pt>
                <c:pt idx="138516">
                  <c:v>-23.3154297</c:v>
                </c:pt>
                <c:pt idx="138517">
                  <c:v>-69.8242188</c:v>
                </c:pt>
                <c:pt idx="138518">
                  <c:v>-99.4873047</c:v>
                </c:pt>
                <c:pt idx="138519">
                  <c:v>-111.572266</c:v>
                </c:pt>
                <c:pt idx="138520">
                  <c:v>-85.6933594</c:v>
                </c:pt>
                <c:pt idx="138521">
                  <c:v>-37.9638672</c:v>
                </c:pt>
                <c:pt idx="138522">
                  <c:v>17.3339844</c:v>
                </c:pt>
                <c:pt idx="138523">
                  <c:v>67.38281249999996</c:v>
                </c:pt>
                <c:pt idx="138524">
                  <c:v>95.4589844</c:v>
                </c:pt>
                <c:pt idx="138525">
                  <c:v>103.149414</c:v>
                </c:pt>
                <c:pt idx="138526">
                  <c:v>85.9375</c:v>
                </c:pt>
                <c:pt idx="138527">
                  <c:v>36.7431641</c:v>
                </c:pt>
                <c:pt idx="138528">
                  <c:v>-18.3105469</c:v>
                </c:pt>
                <c:pt idx="138529">
                  <c:v>-62.6220703</c:v>
                </c:pt>
                <c:pt idx="138530">
                  <c:v>-102.783203</c:v>
                </c:pt>
                <c:pt idx="138531">
                  <c:v>-100.952148</c:v>
                </c:pt>
                <c:pt idx="138532">
                  <c:v>-78.6132812</c:v>
                </c:pt>
                <c:pt idx="138533">
                  <c:v>-42.1142578</c:v>
                </c:pt>
                <c:pt idx="138534">
                  <c:v>8.91113281</c:v>
                </c:pt>
                <c:pt idx="138535">
                  <c:v>67.38281249999996</c:v>
                </c:pt>
                <c:pt idx="138536">
                  <c:v>96.5576172</c:v>
                </c:pt>
                <c:pt idx="138537">
                  <c:v>101.44043</c:v>
                </c:pt>
                <c:pt idx="138538">
                  <c:v>81.9091797</c:v>
                </c:pt>
                <c:pt idx="138539">
                  <c:v>52.6123047</c:v>
                </c:pt>
                <c:pt idx="138540">
                  <c:v>-7.812499999999997</c:v>
                </c:pt>
                <c:pt idx="138541">
                  <c:v>-58.83789059999999</c:v>
                </c:pt>
                <c:pt idx="138542">
                  <c:v>-96.3134766</c:v>
                </c:pt>
                <c:pt idx="138543">
                  <c:v>-106.323242</c:v>
                </c:pt>
                <c:pt idx="138544">
                  <c:v>-88.0126953</c:v>
                </c:pt>
                <c:pt idx="138545">
                  <c:v>-51.5136719</c:v>
                </c:pt>
                <c:pt idx="138546">
                  <c:v>0.610351562</c:v>
                </c:pt>
                <c:pt idx="138547">
                  <c:v>52.734375</c:v>
                </c:pt>
                <c:pt idx="138548">
                  <c:v>85.3271484</c:v>
                </c:pt>
                <c:pt idx="138549">
                  <c:v>100.463867</c:v>
                </c:pt>
                <c:pt idx="138550">
                  <c:v>88.7451172</c:v>
                </c:pt>
                <c:pt idx="138551">
                  <c:v>57.3730469</c:v>
                </c:pt>
                <c:pt idx="138552">
                  <c:v>7.08007812</c:v>
                </c:pt>
                <c:pt idx="138553">
                  <c:v>-45.6542969</c:v>
                </c:pt>
                <c:pt idx="138554">
                  <c:v>-86.7919922</c:v>
                </c:pt>
                <c:pt idx="138555">
                  <c:v>-108.520508</c:v>
                </c:pt>
                <c:pt idx="138556">
                  <c:v>-92.1630859</c:v>
                </c:pt>
                <c:pt idx="138557">
                  <c:v>-56.2744141</c:v>
                </c:pt>
                <c:pt idx="138558">
                  <c:v>-5.49316406</c:v>
                </c:pt>
                <c:pt idx="138559">
                  <c:v>45.7763672</c:v>
                </c:pt>
                <c:pt idx="138560">
                  <c:v>88.9892578</c:v>
                </c:pt>
                <c:pt idx="138561">
                  <c:v>105.46875</c:v>
                </c:pt>
                <c:pt idx="138562">
                  <c:v>97.5341797</c:v>
                </c:pt>
                <c:pt idx="138563">
                  <c:v>61.15722659999999</c:v>
                </c:pt>
                <c:pt idx="138564">
                  <c:v>8.66699219</c:v>
                </c:pt>
                <c:pt idx="138565">
                  <c:v>-45.7763672</c:v>
                </c:pt>
                <c:pt idx="138566">
                  <c:v>-81.29882809999998</c:v>
                </c:pt>
                <c:pt idx="138567">
                  <c:v>-103.027344</c:v>
                </c:pt>
                <c:pt idx="138568">
                  <c:v>-96.3134766</c:v>
                </c:pt>
                <c:pt idx="138569">
                  <c:v>-70.1904297</c:v>
                </c:pt>
                <c:pt idx="138570">
                  <c:v>-11.8408203</c:v>
                </c:pt>
                <c:pt idx="138571">
                  <c:v>35.2783203</c:v>
                </c:pt>
                <c:pt idx="138572">
                  <c:v>87.03613279999998</c:v>
                </c:pt>
                <c:pt idx="138573">
                  <c:v>104.736328</c:v>
                </c:pt>
                <c:pt idx="138574">
                  <c:v>102.172852</c:v>
                </c:pt>
                <c:pt idx="138575">
                  <c:v>66.1621094</c:v>
                </c:pt>
                <c:pt idx="138576">
                  <c:v>21.2402344</c:v>
                </c:pt>
                <c:pt idx="138577">
                  <c:v>-32.3486328</c:v>
                </c:pt>
                <c:pt idx="138578">
                  <c:v>-82.7636719</c:v>
                </c:pt>
                <c:pt idx="138579">
                  <c:v>-102.050781</c:v>
                </c:pt>
                <c:pt idx="138580">
                  <c:v>-93.87207029999993</c:v>
                </c:pt>
                <c:pt idx="138581">
                  <c:v>-71.6552734</c:v>
                </c:pt>
                <c:pt idx="138582">
                  <c:v>-28.9306641</c:v>
                </c:pt>
                <c:pt idx="138583">
                  <c:v>27.7099609</c:v>
                </c:pt>
                <c:pt idx="138584">
                  <c:v>70.80078119999993</c:v>
                </c:pt>
                <c:pt idx="138585">
                  <c:v>96.5576172</c:v>
                </c:pt>
                <c:pt idx="138586">
                  <c:v>103.271484</c:v>
                </c:pt>
                <c:pt idx="138587">
                  <c:v>72.6318359</c:v>
                </c:pt>
                <c:pt idx="138588">
                  <c:v>22.3388672</c:v>
                </c:pt>
                <c:pt idx="138589">
                  <c:v>-29.9072266</c:v>
                </c:pt>
                <c:pt idx="138590">
                  <c:v>-71.6552734</c:v>
                </c:pt>
                <c:pt idx="138591">
                  <c:v>-99.3652344</c:v>
                </c:pt>
                <c:pt idx="138592">
                  <c:v>-93.2617188</c:v>
                </c:pt>
                <c:pt idx="138593">
                  <c:v>-63.3544922</c:v>
                </c:pt>
                <c:pt idx="138594">
                  <c:v>-26.0009766</c:v>
                </c:pt>
                <c:pt idx="138595">
                  <c:v>27.7099609</c:v>
                </c:pt>
                <c:pt idx="138596">
                  <c:v>74.46289059999998</c:v>
                </c:pt>
                <c:pt idx="138597">
                  <c:v>105.34668</c:v>
                </c:pt>
                <c:pt idx="138598">
                  <c:v>99.2431641</c:v>
                </c:pt>
                <c:pt idx="138599">
                  <c:v>82.5195312</c:v>
                </c:pt>
                <c:pt idx="138600">
                  <c:v>35.0341797</c:v>
                </c:pt>
                <c:pt idx="138601">
                  <c:v>-25.8789062</c:v>
                </c:pt>
                <c:pt idx="138602">
                  <c:v>-65.7958984</c:v>
                </c:pt>
                <c:pt idx="138603">
                  <c:v>-95.2148438</c:v>
                </c:pt>
                <c:pt idx="138604">
                  <c:v>-107.177734</c:v>
                </c:pt>
                <c:pt idx="138605">
                  <c:v>-77.8808594</c:v>
                </c:pt>
                <c:pt idx="138606">
                  <c:v>-27.7099609</c:v>
                </c:pt>
                <c:pt idx="138607">
                  <c:v>18.1884766</c:v>
                </c:pt>
                <c:pt idx="138608">
                  <c:v>67.50488279999998</c:v>
                </c:pt>
                <c:pt idx="138609">
                  <c:v>94.4824219</c:v>
                </c:pt>
                <c:pt idx="138610">
                  <c:v>98.63281249999996</c:v>
                </c:pt>
                <c:pt idx="138611">
                  <c:v>80.68847659999993</c:v>
                </c:pt>
                <c:pt idx="138612">
                  <c:v>40.7714844</c:v>
                </c:pt>
                <c:pt idx="138613">
                  <c:v>-15.9912109</c:v>
                </c:pt>
                <c:pt idx="138614">
                  <c:v>-56.88476559999999</c:v>
                </c:pt>
                <c:pt idx="138615">
                  <c:v>-96.67968749999996</c:v>
                </c:pt>
                <c:pt idx="138616">
                  <c:v>-108.276367</c:v>
                </c:pt>
                <c:pt idx="138617">
                  <c:v>-88.2568359</c:v>
                </c:pt>
                <c:pt idx="138618">
                  <c:v>-47.1191406</c:v>
                </c:pt>
                <c:pt idx="138619">
                  <c:v>3.54003906</c:v>
                </c:pt>
                <c:pt idx="138620">
                  <c:v>52.1240234</c:v>
                </c:pt>
                <c:pt idx="138621">
                  <c:v>89.5996094</c:v>
                </c:pt>
                <c:pt idx="138622">
                  <c:v>108.520508</c:v>
                </c:pt>
                <c:pt idx="138623">
                  <c:v>88.2568359</c:v>
                </c:pt>
                <c:pt idx="138624">
                  <c:v>48.9501953</c:v>
                </c:pt>
                <c:pt idx="138625">
                  <c:v>-3.90625</c:v>
                </c:pt>
                <c:pt idx="138626">
                  <c:v>-51.6357422</c:v>
                </c:pt>
                <c:pt idx="138627">
                  <c:v>-88.9892578</c:v>
                </c:pt>
                <c:pt idx="138628">
                  <c:v>-98.1445312</c:v>
                </c:pt>
                <c:pt idx="138629">
                  <c:v>-88.62304690000001</c:v>
                </c:pt>
                <c:pt idx="138630">
                  <c:v>-57.2509766</c:v>
                </c:pt>
                <c:pt idx="138631">
                  <c:v>3.78417969</c:v>
                </c:pt>
                <c:pt idx="138632">
                  <c:v>54.5654297</c:v>
                </c:pt>
                <c:pt idx="138633">
                  <c:v>87.890625</c:v>
                </c:pt>
                <c:pt idx="138634">
                  <c:v>105.834961</c:v>
                </c:pt>
                <c:pt idx="138635">
                  <c:v>90.94238279999998</c:v>
                </c:pt>
                <c:pt idx="138636">
                  <c:v>54.93164059999999</c:v>
                </c:pt>
                <c:pt idx="138637">
                  <c:v>5.615234379999995</c:v>
                </c:pt>
                <c:pt idx="138638">
                  <c:v>-43.7011719</c:v>
                </c:pt>
                <c:pt idx="138639">
                  <c:v>-84.9609375</c:v>
                </c:pt>
                <c:pt idx="138640">
                  <c:v>-99.2431641</c:v>
                </c:pt>
                <c:pt idx="138641">
                  <c:v>-95.0927734</c:v>
                </c:pt>
                <c:pt idx="138642">
                  <c:v>-59.5703125</c:v>
                </c:pt>
                <c:pt idx="138643">
                  <c:v>-8.7890625</c:v>
                </c:pt>
                <c:pt idx="138644">
                  <c:v>38.3300781</c:v>
                </c:pt>
                <c:pt idx="138645">
                  <c:v>74.46289059999998</c:v>
                </c:pt>
                <c:pt idx="138646">
                  <c:v>102.294922</c:v>
                </c:pt>
                <c:pt idx="138647">
                  <c:v>96.5576172</c:v>
                </c:pt>
                <c:pt idx="138648">
                  <c:v>62.7441406</c:v>
                </c:pt>
                <c:pt idx="138649">
                  <c:v>9.155273439999998</c:v>
                </c:pt>
                <c:pt idx="138650">
                  <c:v>-42.96875</c:v>
                </c:pt>
                <c:pt idx="138651">
                  <c:v>-86.05957029999998</c:v>
                </c:pt>
                <c:pt idx="138652">
                  <c:v>-103.027344</c:v>
                </c:pt>
                <c:pt idx="138653">
                  <c:v>-94.2382812</c:v>
                </c:pt>
                <c:pt idx="138654">
                  <c:v>-59.9365234</c:v>
                </c:pt>
                <c:pt idx="138655">
                  <c:v>-22.4609375</c:v>
                </c:pt>
                <c:pt idx="138656">
                  <c:v>29.9072266</c:v>
                </c:pt>
                <c:pt idx="138657">
                  <c:v>74.0966797</c:v>
                </c:pt>
                <c:pt idx="138658">
                  <c:v>96.5576172</c:v>
                </c:pt>
                <c:pt idx="138659">
                  <c:v>97.90039059999998</c:v>
                </c:pt>
                <c:pt idx="138660">
                  <c:v>64.6972656</c:v>
                </c:pt>
                <c:pt idx="138661">
                  <c:v>14.4042969</c:v>
                </c:pt>
                <c:pt idx="138662">
                  <c:v>-29.6630859</c:v>
                </c:pt>
                <c:pt idx="138663">
                  <c:v>-74.46289059999998</c:v>
                </c:pt>
                <c:pt idx="138664">
                  <c:v>-95.0927734</c:v>
                </c:pt>
                <c:pt idx="138665">
                  <c:v>-98.9990234</c:v>
                </c:pt>
                <c:pt idx="138666">
                  <c:v>-67.13867190000001</c:v>
                </c:pt>
                <c:pt idx="138667">
                  <c:v>-22.2167969</c:v>
                </c:pt>
                <c:pt idx="138668">
                  <c:v>22.2167969</c:v>
                </c:pt>
                <c:pt idx="138669">
                  <c:v>75.19531249999996</c:v>
                </c:pt>
                <c:pt idx="138670">
                  <c:v>105.224609</c:v>
                </c:pt>
                <c:pt idx="138671">
                  <c:v>96.0693359</c:v>
                </c:pt>
                <c:pt idx="138672">
                  <c:v>67.9931641</c:v>
                </c:pt>
                <c:pt idx="138673">
                  <c:v>21.8505859</c:v>
                </c:pt>
                <c:pt idx="138674">
                  <c:v>-27.9541016</c:v>
                </c:pt>
                <c:pt idx="138675">
                  <c:v>-70.55664059999998</c:v>
                </c:pt>
                <c:pt idx="138676">
                  <c:v>-93.9941406</c:v>
                </c:pt>
                <c:pt idx="138677">
                  <c:v>-98.0224609</c:v>
                </c:pt>
                <c:pt idx="138678">
                  <c:v>-76.6601562</c:v>
                </c:pt>
                <c:pt idx="138679">
                  <c:v>-31.98242189999997</c:v>
                </c:pt>
                <c:pt idx="138680">
                  <c:v>30.2734375</c:v>
                </c:pt>
                <c:pt idx="138681">
                  <c:v>69.33593749999996</c:v>
                </c:pt>
                <c:pt idx="138682">
                  <c:v>99.60937499999996</c:v>
                </c:pt>
                <c:pt idx="138683">
                  <c:v>102.539062</c:v>
                </c:pt>
                <c:pt idx="138684">
                  <c:v>72.7539062</c:v>
                </c:pt>
                <c:pt idx="138685">
                  <c:v>25.6347656</c:v>
                </c:pt>
                <c:pt idx="138686">
                  <c:v>-25.2685547</c:v>
                </c:pt>
                <c:pt idx="138687">
                  <c:v>-65.0634766</c:v>
                </c:pt>
                <c:pt idx="138688">
                  <c:v>-93.38378909999996</c:v>
                </c:pt>
                <c:pt idx="138689">
                  <c:v>-103.027344</c:v>
                </c:pt>
                <c:pt idx="138690">
                  <c:v>-89.4775391</c:v>
                </c:pt>
                <c:pt idx="138691">
                  <c:v>-46.9970703</c:v>
                </c:pt>
                <c:pt idx="138692">
                  <c:v>3.66210938</c:v>
                </c:pt>
                <c:pt idx="138693">
                  <c:v>58.2275391</c:v>
                </c:pt>
                <c:pt idx="138694">
                  <c:v>95.9472656</c:v>
                </c:pt>
                <c:pt idx="138695">
                  <c:v>106.567383</c:v>
                </c:pt>
                <c:pt idx="138696">
                  <c:v>82.15332029999998</c:v>
                </c:pt>
                <c:pt idx="138697">
                  <c:v>35.8886719</c:v>
                </c:pt>
                <c:pt idx="138698">
                  <c:v>-8.05664062</c:v>
                </c:pt>
                <c:pt idx="138699">
                  <c:v>-55.4199219</c:v>
                </c:pt>
                <c:pt idx="138700">
                  <c:v>-89.7216797</c:v>
                </c:pt>
                <c:pt idx="138701">
                  <c:v>-103.637695</c:v>
                </c:pt>
                <c:pt idx="138702">
                  <c:v>-96.92382809999998</c:v>
                </c:pt>
                <c:pt idx="138703">
                  <c:v>-53.2226562</c:v>
                </c:pt>
                <c:pt idx="138704">
                  <c:v>2.80761719</c:v>
                </c:pt>
                <c:pt idx="138705">
                  <c:v>56.0302734</c:v>
                </c:pt>
                <c:pt idx="138706">
                  <c:v>90.94238279999998</c:v>
                </c:pt>
                <c:pt idx="138707">
                  <c:v>107.299805</c:v>
                </c:pt>
                <c:pt idx="138708">
                  <c:v>94.7265625</c:v>
                </c:pt>
                <c:pt idx="138709">
                  <c:v>56.0302734</c:v>
                </c:pt>
                <c:pt idx="138710">
                  <c:v>6.95800781</c:v>
                </c:pt>
                <c:pt idx="138711">
                  <c:v>-50.2929688</c:v>
                </c:pt>
                <c:pt idx="138712">
                  <c:v>-90.33203119999993</c:v>
                </c:pt>
                <c:pt idx="138713">
                  <c:v>-100.708008</c:v>
                </c:pt>
                <c:pt idx="138714">
                  <c:v>-84.22851559999998</c:v>
                </c:pt>
                <c:pt idx="138715">
                  <c:v>-53.1005859</c:v>
                </c:pt>
                <c:pt idx="138716">
                  <c:v>-8.05664062</c:v>
                </c:pt>
                <c:pt idx="138717">
                  <c:v>47.1191406</c:v>
                </c:pt>
                <c:pt idx="138718">
                  <c:v>89.35546879999995</c:v>
                </c:pt>
                <c:pt idx="138719">
                  <c:v>104.370117</c:v>
                </c:pt>
                <c:pt idx="138720">
                  <c:v>94.97070309999998</c:v>
                </c:pt>
                <c:pt idx="138721">
                  <c:v>53.5888672</c:v>
                </c:pt>
                <c:pt idx="138722">
                  <c:v>6.95800781</c:v>
                </c:pt>
                <c:pt idx="138723">
                  <c:v>-40.8935547</c:v>
                </c:pt>
                <c:pt idx="138724">
                  <c:v>-83.7402344</c:v>
                </c:pt>
                <c:pt idx="138725">
                  <c:v>-101.44043</c:v>
                </c:pt>
                <c:pt idx="138726">
                  <c:v>-93.75</c:v>
                </c:pt>
                <c:pt idx="138727">
                  <c:v>-55.1757812</c:v>
                </c:pt>
                <c:pt idx="138728">
                  <c:v>-11.1083984</c:v>
                </c:pt>
                <c:pt idx="138729">
                  <c:v>35.7666016</c:v>
                </c:pt>
                <c:pt idx="138730">
                  <c:v>72.1435547</c:v>
                </c:pt>
                <c:pt idx="138731">
                  <c:v>102.783203</c:v>
                </c:pt>
                <c:pt idx="138732">
                  <c:v>94.97070309999998</c:v>
                </c:pt>
                <c:pt idx="138733">
                  <c:v>61.7675781</c:v>
                </c:pt>
                <c:pt idx="138734">
                  <c:v>11.9628906</c:v>
                </c:pt>
                <c:pt idx="138735">
                  <c:v>-37.5976562</c:v>
                </c:pt>
                <c:pt idx="138736">
                  <c:v>-78.4912109</c:v>
                </c:pt>
                <c:pt idx="138737">
                  <c:v>-104.980469</c:v>
                </c:pt>
                <c:pt idx="138738">
                  <c:v>-98.87695309999998</c:v>
                </c:pt>
                <c:pt idx="138739">
                  <c:v>-69.2138672</c:v>
                </c:pt>
                <c:pt idx="138740">
                  <c:v>-27.2216797</c:v>
                </c:pt>
                <c:pt idx="138741">
                  <c:v>25.390625</c:v>
                </c:pt>
                <c:pt idx="138742">
                  <c:v>73.85253909999996</c:v>
                </c:pt>
                <c:pt idx="138743">
                  <c:v>101.928711</c:v>
                </c:pt>
                <c:pt idx="138744">
                  <c:v>100.952148</c:v>
                </c:pt>
                <c:pt idx="138745">
                  <c:v>71.2890625</c:v>
                </c:pt>
                <c:pt idx="138746">
                  <c:v>29.0527344</c:v>
                </c:pt>
                <c:pt idx="138747">
                  <c:v>-23.9257812</c:v>
                </c:pt>
                <c:pt idx="138748">
                  <c:v>-67.38281249999996</c:v>
                </c:pt>
                <c:pt idx="138749">
                  <c:v>-96.1914062</c:v>
                </c:pt>
                <c:pt idx="138750">
                  <c:v>-100.341797</c:v>
                </c:pt>
                <c:pt idx="138751">
                  <c:v>-75.19531249999996</c:v>
                </c:pt>
                <c:pt idx="138752">
                  <c:v>-26.1230469</c:v>
                </c:pt>
                <c:pt idx="138753">
                  <c:v>25.8789062</c:v>
                </c:pt>
                <c:pt idx="138754">
                  <c:v>73.2421875</c:v>
                </c:pt>
                <c:pt idx="138755">
                  <c:v>96.3134766</c:v>
                </c:pt>
                <c:pt idx="138756">
                  <c:v>104.248047</c:v>
                </c:pt>
                <c:pt idx="138757">
                  <c:v>74.7070312</c:v>
                </c:pt>
                <c:pt idx="138758">
                  <c:v>34.3017578</c:v>
                </c:pt>
                <c:pt idx="138759">
                  <c:v>-9.765625</c:v>
                </c:pt>
                <c:pt idx="138760">
                  <c:v>-66.0400391</c:v>
                </c:pt>
                <c:pt idx="138761">
                  <c:v>-97.5341797</c:v>
                </c:pt>
                <c:pt idx="138762">
                  <c:v>-100.708008</c:v>
                </c:pt>
                <c:pt idx="138763">
                  <c:v>-77.5146484</c:v>
                </c:pt>
                <c:pt idx="138764">
                  <c:v>-34.0576172</c:v>
                </c:pt>
                <c:pt idx="138765">
                  <c:v>15.5029297</c:v>
                </c:pt>
                <c:pt idx="138766">
                  <c:v>62.9882812</c:v>
                </c:pt>
                <c:pt idx="138767">
                  <c:v>96.80175779999998</c:v>
                </c:pt>
                <c:pt idx="138768">
                  <c:v>101.68457</c:v>
                </c:pt>
                <c:pt idx="138769">
                  <c:v>79.1015625</c:v>
                </c:pt>
                <c:pt idx="138770">
                  <c:v>43.8232422</c:v>
                </c:pt>
                <c:pt idx="138771">
                  <c:v>-7.56835938</c:v>
                </c:pt>
                <c:pt idx="138772">
                  <c:v>-61.2792969</c:v>
                </c:pt>
                <c:pt idx="138773">
                  <c:v>-98.0224609</c:v>
                </c:pt>
                <c:pt idx="138774">
                  <c:v>-107.055664</c:v>
                </c:pt>
                <c:pt idx="138775">
                  <c:v>-80.68847659999993</c:v>
                </c:pt>
                <c:pt idx="138776">
                  <c:v>-37.109375</c:v>
                </c:pt>
                <c:pt idx="138777">
                  <c:v>3.41796875</c:v>
                </c:pt>
                <c:pt idx="138778">
                  <c:v>56.3964844</c:v>
                </c:pt>
                <c:pt idx="138779">
                  <c:v>91.3085938</c:v>
                </c:pt>
                <c:pt idx="138780">
                  <c:v>104.125977</c:v>
                </c:pt>
                <c:pt idx="138781">
                  <c:v>86.05957029999998</c:v>
                </c:pt>
                <c:pt idx="138782">
                  <c:v>43.7011719</c:v>
                </c:pt>
                <c:pt idx="138783">
                  <c:v>-8.05664062</c:v>
                </c:pt>
                <c:pt idx="138784">
                  <c:v>-53.1005859</c:v>
                </c:pt>
                <c:pt idx="138785">
                  <c:v>-91.55273440000001</c:v>
                </c:pt>
                <c:pt idx="138786">
                  <c:v>-104.003906</c:v>
                </c:pt>
                <c:pt idx="138787">
                  <c:v>-86.18164059999998</c:v>
                </c:pt>
                <c:pt idx="138788">
                  <c:v>-50.9033203</c:v>
                </c:pt>
                <c:pt idx="138789">
                  <c:v>4.15039062</c:v>
                </c:pt>
                <c:pt idx="138790">
                  <c:v>53.4667969</c:v>
                </c:pt>
                <c:pt idx="138791">
                  <c:v>89.5996094</c:v>
                </c:pt>
                <c:pt idx="138792">
                  <c:v>100.830078</c:v>
                </c:pt>
                <c:pt idx="138793">
                  <c:v>88.9892578</c:v>
                </c:pt>
                <c:pt idx="138794">
                  <c:v>57.9833984</c:v>
                </c:pt>
                <c:pt idx="138795">
                  <c:v>9.033203119999997</c:v>
                </c:pt>
                <c:pt idx="138796">
                  <c:v>-42.6025391</c:v>
                </c:pt>
                <c:pt idx="138797">
                  <c:v>-80.5664062</c:v>
                </c:pt>
                <c:pt idx="138798">
                  <c:v>-105.834961</c:v>
                </c:pt>
                <c:pt idx="138799">
                  <c:v>-91.0644531</c:v>
                </c:pt>
                <c:pt idx="138800">
                  <c:v>-52.8564453</c:v>
                </c:pt>
                <c:pt idx="138801">
                  <c:v>-4.76074219</c:v>
                </c:pt>
                <c:pt idx="138802">
                  <c:v>46.2646484</c:v>
                </c:pt>
                <c:pt idx="138803">
                  <c:v>82.15332029999998</c:v>
                </c:pt>
                <c:pt idx="138804">
                  <c:v>101.68457</c:v>
                </c:pt>
                <c:pt idx="138805">
                  <c:v>92.77343749999996</c:v>
                </c:pt>
                <c:pt idx="138806">
                  <c:v>61.0351562</c:v>
                </c:pt>
                <c:pt idx="138807">
                  <c:v>15.7470703</c:v>
                </c:pt>
                <c:pt idx="138808">
                  <c:v>-41.015625</c:v>
                </c:pt>
                <c:pt idx="138809">
                  <c:v>-80.8105469</c:v>
                </c:pt>
                <c:pt idx="138810">
                  <c:v>-104.370117</c:v>
                </c:pt>
                <c:pt idx="138811">
                  <c:v>-94.4824219</c:v>
                </c:pt>
                <c:pt idx="138812">
                  <c:v>-56.88476559999999</c:v>
                </c:pt>
                <c:pt idx="138813">
                  <c:v>-14.7705078</c:v>
                </c:pt>
                <c:pt idx="138814">
                  <c:v>38.3300781</c:v>
                </c:pt>
                <c:pt idx="138815">
                  <c:v>74.0966797</c:v>
                </c:pt>
                <c:pt idx="138816">
                  <c:v>104.736328</c:v>
                </c:pt>
                <c:pt idx="138817">
                  <c:v>104.125977</c:v>
                </c:pt>
                <c:pt idx="138818">
                  <c:v>67.8710938</c:v>
                </c:pt>
                <c:pt idx="138819">
                  <c:v>23.5595703</c:v>
                </c:pt>
                <c:pt idx="138820">
                  <c:v>-22.3388672</c:v>
                </c:pt>
                <c:pt idx="138821">
                  <c:v>-68.60351559999998</c:v>
                </c:pt>
                <c:pt idx="138822">
                  <c:v>-102.172852</c:v>
                </c:pt>
                <c:pt idx="138823">
                  <c:v>-96.67968749999996</c:v>
                </c:pt>
                <c:pt idx="138824">
                  <c:v>-74.9511719</c:v>
                </c:pt>
                <c:pt idx="138825">
                  <c:v>-24.5361328</c:v>
                </c:pt>
                <c:pt idx="138826">
                  <c:v>31.8603516</c:v>
                </c:pt>
                <c:pt idx="138827">
                  <c:v>77.0263672</c:v>
                </c:pt>
                <c:pt idx="138828">
                  <c:v>104.248047</c:v>
                </c:pt>
                <c:pt idx="138829">
                  <c:v>103.027344</c:v>
                </c:pt>
                <c:pt idx="138830">
                  <c:v>74.5849609</c:v>
                </c:pt>
                <c:pt idx="138831">
                  <c:v>25.390625</c:v>
                </c:pt>
                <c:pt idx="138832">
                  <c:v>-24.90234379999998</c:v>
                </c:pt>
                <c:pt idx="138833">
                  <c:v>-64.6972656</c:v>
                </c:pt>
                <c:pt idx="138834">
                  <c:v>-103.881836</c:v>
                </c:pt>
                <c:pt idx="138835">
                  <c:v>-104.370117</c:v>
                </c:pt>
                <c:pt idx="138836">
                  <c:v>-76.4160156</c:v>
                </c:pt>
                <c:pt idx="138837">
                  <c:v>-26.2451172</c:v>
                </c:pt>
                <c:pt idx="138838">
                  <c:v>20.7519531</c:v>
                </c:pt>
                <c:pt idx="138839">
                  <c:v>69.7021484</c:v>
                </c:pt>
                <c:pt idx="138840">
                  <c:v>93.87207029999993</c:v>
                </c:pt>
                <c:pt idx="138841">
                  <c:v>98.63281249999996</c:v>
                </c:pt>
                <c:pt idx="138842">
                  <c:v>78.0029297</c:v>
                </c:pt>
                <c:pt idx="138843">
                  <c:v>38.3300781</c:v>
                </c:pt>
                <c:pt idx="138844">
                  <c:v>-12.3291016</c:v>
                </c:pt>
                <c:pt idx="138845">
                  <c:v>-69.45800779999998</c:v>
                </c:pt>
                <c:pt idx="138846">
                  <c:v>-94.6044922</c:v>
                </c:pt>
                <c:pt idx="138847">
                  <c:v>-101.196289</c:v>
                </c:pt>
                <c:pt idx="138848">
                  <c:v>-86.05957029999998</c:v>
                </c:pt>
                <c:pt idx="138849">
                  <c:v>-39.5507812</c:v>
                </c:pt>
                <c:pt idx="138850">
                  <c:v>10.0097656</c:v>
                </c:pt>
                <c:pt idx="138851">
                  <c:v>58.9599609</c:v>
                </c:pt>
                <c:pt idx="138852">
                  <c:v>97.0458984</c:v>
                </c:pt>
                <c:pt idx="138853">
                  <c:v>109.25293</c:v>
                </c:pt>
                <c:pt idx="138854">
                  <c:v>85.4492188</c:v>
                </c:pt>
                <c:pt idx="138855">
                  <c:v>43.8232422</c:v>
                </c:pt>
                <c:pt idx="138856">
                  <c:v>-1.46484375</c:v>
                </c:pt>
                <c:pt idx="138857">
                  <c:v>-53.5888672</c:v>
                </c:pt>
                <c:pt idx="138858">
                  <c:v>-94.1162109</c:v>
                </c:pt>
                <c:pt idx="138859">
                  <c:v>-106.933594</c:v>
                </c:pt>
                <c:pt idx="138860">
                  <c:v>-90.2099609</c:v>
                </c:pt>
                <c:pt idx="138861">
                  <c:v>-43.9453125</c:v>
                </c:pt>
                <c:pt idx="138862">
                  <c:v>4.76074219</c:v>
                </c:pt>
                <c:pt idx="138863">
                  <c:v>53.8330078</c:v>
                </c:pt>
                <c:pt idx="138864">
                  <c:v>91.6748047</c:v>
                </c:pt>
                <c:pt idx="138865">
                  <c:v>102.539062</c:v>
                </c:pt>
                <c:pt idx="138866">
                  <c:v>91.9189453</c:v>
                </c:pt>
                <c:pt idx="138867">
                  <c:v>46.6308594</c:v>
                </c:pt>
                <c:pt idx="138868">
                  <c:v>-1.22070312</c:v>
                </c:pt>
                <c:pt idx="138869">
                  <c:v>-50.4150391</c:v>
                </c:pt>
                <c:pt idx="138870">
                  <c:v>-90.94238279999998</c:v>
                </c:pt>
                <c:pt idx="138871">
                  <c:v>-101.44043</c:v>
                </c:pt>
                <c:pt idx="138872">
                  <c:v>-92.0410156</c:v>
                </c:pt>
                <c:pt idx="138873">
                  <c:v>-43.8232422</c:v>
                </c:pt>
                <c:pt idx="138874">
                  <c:v>2.44140625</c:v>
                </c:pt>
                <c:pt idx="138875">
                  <c:v>50.1708984</c:v>
                </c:pt>
                <c:pt idx="138876">
                  <c:v>91.3085938</c:v>
                </c:pt>
                <c:pt idx="138877">
                  <c:v>108.154297</c:v>
                </c:pt>
                <c:pt idx="138878">
                  <c:v>90.82031249999996</c:v>
                </c:pt>
                <c:pt idx="138879">
                  <c:v>52.6123047</c:v>
                </c:pt>
                <c:pt idx="138880">
                  <c:v>3.66210938</c:v>
                </c:pt>
                <c:pt idx="138881">
                  <c:v>-49.1943359</c:v>
                </c:pt>
                <c:pt idx="138882">
                  <c:v>-84.9609375</c:v>
                </c:pt>
                <c:pt idx="138883">
                  <c:v>-100.585938</c:v>
                </c:pt>
                <c:pt idx="138884">
                  <c:v>-89.84375</c:v>
                </c:pt>
                <c:pt idx="138885">
                  <c:v>-53.4667969</c:v>
                </c:pt>
                <c:pt idx="138886">
                  <c:v>-11.9628906</c:v>
                </c:pt>
                <c:pt idx="138887">
                  <c:v>47.4853516</c:v>
                </c:pt>
                <c:pt idx="138888">
                  <c:v>81.9091797</c:v>
                </c:pt>
                <c:pt idx="138889">
                  <c:v>105.102539</c:v>
                </c:pt>
                <c:pt idx="138890">
                  <c:v>100.341797</c:v>
                </c:pt>
                <c:pt idx="138891">
                  <c:v>64.2089844</c:v>
                </c:pt>
                <c:pt idx="138892">
                  <c:v>13.5498047</c:v>
                </c:pt>
                <c:pt idx="138893">
                  <c:v>-41.1376953</c:v>
                </c:pt>
                <c:pt idx="138894">
                  <c:v>-81.9091797</c:v>
                </c:pt>
                <c:pt idx="138895">
                  <c:v>-105.957031</c:v>
                </c:pt>
                <c:pt idx="138896">
                  <c:v>-102.050781</c:v>
                </c:pt>
                <c:pt idx="138897">
                  <c:v>-65.0634766</c:v>
                </c:pt>
                <c:pt idx="138898">
                  <c:v>-16.6015625</c:v>
                </c:pt>
                <c:pt idx="138899">
                  <c:v>34.0576172</c:v>
                </c:pt>
                <c:pt idx="138900">
                  <c:v>83.7402344</c:v>
                </c:pt>
                <c:pt idx="138901">
                  <c:v>107.788086</c:v>
                </c:pt>
                <c:pt idx="138902">
                  <c:v>100.219727</c:v>
                </c:pt>
                <c:pt idx="138903">
                  <c:v>72.3876953</c:v>
                </c:pt>
                <c:pt idx="138904">
                  <c:v>20.6298828</c:v>
                </c:pt>
                <c:pt idx="138905">
                  <c:v>-23.9257812</c:v>
                </c:pt>
                <c:pt idx="138906">
                  <c:v>-77.39257809999994</c:v>
                </c:pt>
                <c:pt idx="138907">
                  <c:v>-98.0224609</c:v>
                </c:pt>
                <c:pt idx="138908">
                  <c:v>-98.2666016</c:v>
                </c:pt>
                <c:pt idx="138909">
                  <c:v>-69.45800779999998</c:v>
                </c:pt>
                <c:pt idx="138910">
                  <c:v>-30.0292969</c:v>
                </c:pt>
                <c:pt idx="138911">
                  <c:v>26.9775391</c:v>
                </c:pt>
                <c:pt idx="138912">
                  <c:v>76.17187499999996</c:v>
                </c:pt>
                <c:pt idx="138913">
                  <c:v>100.585938</c:v>
                </c:pt>
                <c:pt idx="138914">
                  <c:v>108.398438</c:v>
                </c:pt>
                <c:pt idx="138915">
                  <c:v>71.1669922</c:v>
                </c:pt>
                <c:pt idx="138916">
                  <c:v>27.0996094</c:v>
                </c:pt>
                <c:pt idx="138917">
                  <c:v>-24.1699219</c:v>
                </c:pt>
                <c:pt idx="138918">
                  <c:v>-74.46289059999998</c:v>
                </c:pt>
                <c:pt idx="138919">
                  <c:v>-99.3652344</c:v>
                </c:pt>
                <c:pt idx="138920">
                  <c:v>-105.224609</c:v>
                </c:pt>
                <c:pt idx="138921">
                  <c:v>-75.19531249999996</c:v>
                </c:pt>
                <c:pt idx="138922">
                  <c:v>-36.2548828</c:v>
                </c:pt>
                <c:pt idx="138923">
                  <c:v>16.9677734</c:v>
                </c:pt>
                <c:pt idx="138924">
                  <c:v>69.7021484</c:v>
                </c:pt>
                <c:pt idx="138925">
                  <c:v>91.1865234</c:v>
                </c:pt>
                <c:pt idx="138926">
                  <c:v>99.1210938</c:v>
                </c:pt>
                <c:pt idx="138927">
                  <c:v>78.2470703</c:v>
                </c:pt>
                <c:pt idx="138928">
                  <c:v>35.6445312</c:v>
                </c:pt>
                <c:pt idx="138929">
                  <c:v>-11.1083984</c:v>
                </c:pt>
                <c:pt idx="138930">
                  <c:v>-61.8896484</c:v>
                </c:pt>
                <c:pt idx="138931">
                  <c:v>-99.1210938</c:v>
                </c:pt>
                <c:pt idx="138932">
                  <c:v>-104.248047</c:v>
                </c:pt>
                <c:pt idx="138933">
                  <c:v>-86.5478516</c:v>
                </c:pt>
                <c:pt idx="138934">
                  <c:v>-42.1142578</c:v>
                </c:pt>
                <c:pt idx="138935">
                  <c:v>8.178710939999998</c:v>
                </c:pt>
                <c:pt idx="138936">
                  <c:v>58.2275391</c:v>
                </c:pt>
                <c:pt idx="138937">
                  <c:v>91.3085938</c:v>
                </c:pt>
                <c:pt idx="138938">
                  <c:v>103.881836</c:v>
                </c:pt>
                <c:pt idx="138939">
                  <c:v>87.5244141</c:v>
                </c:pt>
                <c:pt idx="138940">
                  <c:v>46.3867188</c:v>
                </c:pt>
                <c:pt idx="138941">
                  <c:v>-0.9765625</c:v>
                </c:pt>
                <c:pt idx="138942">
                  <c:v>-50.5371094</c:v>
                </c:pt>
                <c:pt idx="138943">
                  <c:v>-89.7216797</c:v>
                </c:pt>
                <c:pt idx="138944">
                  <c:v>-103.149414</c:v>
                </c:pt>
                <c:pt idx="138945">
                  <c:v>-90.08789059999998</c:v>
                </c:pt>
                <c:pt idx="138946">
                  <c:v>-45.1660156</c:v>
                </c:pt>
                <c:pt idx="138947">
                  <c:v>3.17382812</c:v>
                </c:pt>
                <c:pt idx="138948">
                  <c:v>57.2509766</c:v>
                </c:pt>
                <c:pt idx="138949">
                  <c:v>88.7451172</c:v>
                </c:pt>
                <c:pt idx="138950">
                  <c:v>102.294922</c:v>
                </c:pt>
                <c:pt idx="138951">
                  <c:v>92.4072266</c:v>
                </c:pt>
                <c:pt idx="138952">
                  <c:v>50.78125</c:v>
                </c:pt>
                <c:pt idx="138953">
                  <c:v>-5.98144531</c:v>
                </c:pt>
                <c:pt idx="138954">
                  <c:v>-54.6875</c:v>
                </c:pt>
                <c:pt idx="138955">
                  <c:v>-88.62304690000001</c:v>
                </c:pt>
                <c:pt idx="138956">
                  <c:v>-103.393555</c:v>
                </c:pt>
                <c:pt idx="138957">
                  <c:v>-93.75</c:v>
                </c:pt>
                <c:pt idx="138958">
                  <c:v>-57.3730469</c:v>
                </c:pt>
                <c:pt idx="138959">
                  <c:v>-7.56835938</c:v>
                </c:pt>
                <c:pt idx="138960">
                  <c:v>50.5371094</c:v>
                </c:pt>
                <c:pt idx="138961">
                  <c:v>88.2568359</c:v>
                </c:pt>
                <c:pt idx="138962">
                  <c:v>104.125977</c:v>
                </c:pt>
                <c:pt idx="138963">
                  <c:v>85.8154297</c:v>
                </c:pt>
                <c:pt idx="138964">
                  <c:v>54.4433594</c:v>
                </c:pt>
                <c:pt idx="138965">
                  <c:v>11.9628906</c:v>
                </c:pt>
                <c:pt idx="138966">
                  <c:v>-40.6494141</c:v>
                </c:pt>
                <c:pt idx="138967">
                  <c:v>-79.22363279999998</c:v>
                </c:pt>
                <c:pt idx="138968">
                  <c:v>-101.196289</c:v>
                </c:pt>
                <c:pt idx="138969">
                  <c:v>-96.0693359</c:v>
                </c:pt>
                <c:pt idx="138970">
                  <c:v>-67.13867190000001</c:v>
                </c:pt>
                <c:pt idx="138971">
                  <c:v>-12.5732422</c:v>
                </c:pt>
                <c:pt idx="138972">
                  <c:v>31.8603516</c:v>
                </c:pt>
                <c:pt idx="138973">
                  <c:v>84.9609375</c:v>
                </c:pt>
                <c:pt idx="138974">
                  <c:v>105.34668</c:v>
                </c:pt>
                <c:pt idx="138975">
                  <c:v>96.80175779999998</c:v>
                </c:pt>
                <c:pt idx="138976">
                  <c:v>63.1103516</c:v>
                </c:pt>
                <c:pt idx="138977">
                  <c:v>18.5546875</c:v>
                </c:pt>
                <c:pt idx="138978">
                  <c:v>-30.6396484</c:v>
                </c:pt>
                <c:pt idx="138979">
                  <c:v>-77.27050779999998</c:v>
                </c:pt>
                <c:pt idx="138980">
                  <c:v>-101.318359</c:v>
                </c:pt>
                <c:pt idx="138981">
                  <c:v>-97.4121094</c:v>
                </c:pt>
                <c:pt idx="138982">
                  <c:v>-68.1152344</c:v>
                </c:pt>
                <c:pt idx="138983">
                  <c:v>-29.5410156</c:v>
                </c:pt>
                <c:pt idx="138984">
                  <c:v>18.1884766</c:v>
                </c:pt>
                <c:pt idx="138985">
                  <c:v>70.55664059999998</c:v>
                </c:pt>
                <c:pt idx="138986">
                  <c:v>99.4873047</c:v>
                </c:pt>
                <c:pt idx="138987">
                  <c:v>102.905273</c:v>
                </c:pt>
                <c:pt idx="138988">
                  <c:v>79.34570309999998</c:v>
                </c:pt>
                <c:pt idx="138989">
                  <c:v>29.296875</c:v>
                </c:pt>
                <c:pt idx="138990">
                  <c:v>-26.1230469</c:v>
                </c:pt>
                <c:pt idx="138991">
                  <c:v>-74.21875</c:v>
                </c:pt>
                <c:pt idx="138992">
                  <c:v>-103.149414</c:v>
                </c:pt>
                <c:pt idx="138993">
                  <c:v>-105.957031</c:v>
                </c:pt>
                <c:pt idx="138994">
                  <c:v>-78.0029297</c:v>
                </c:pt>
                <c:pt idx="138995">
                  <c:v>-30.6396484</c:v>
                </c:pt>
                <c:pt idx="138996">
                  <c:v>21.484375</c:v>
                </c:pt>
                <c:pt idx="138997">
                  <c:v>64.2089844</c:v>
                </c:pt>
                <c:pt idx="138998">
                  <c:v>93.2617188</c:v>
                </c:pt>
                <c:pt idx="138999">
                  <c:v>102.294922</c:v>
                </c:pt>
                <c:pt idx="139000">
                  <c:v>77.27050779999998</c:v>
                </c:pt>
                <c:pt idx="139001">
                  <c:v>34.7900391</c:v>
                </c:pt>
                <c:pt idx="139002">
                  <c:v>-12.8173828</c:v>
                </c:pt>
                <c:pt idx="139003">
                  <c:v>-66.0400391</c:v>
                </c:pt>
                <c:pt idx="139004">
                  <c:v>-99.1210938</c:v>
                </c:pt>
                <c:pt idx="139005">
                  <c:v>-101.928711</c:v>
                </c:pt>
                <c:pt idx="139006">
                  <c:v>-85.3271484</c:v>
                </c:pt>
                <c:pt idx="139007">
                  <c:v>-40.6494141</c:v>
                </c:pt>
                <c:pt idx="139008">
                  <c:v>15.9912109</c:v>
                </c:pt>
                <c:pt idx="139009">
                  <c:v>69.7021484</c:v>
                </c:pt>
                <c:pt idx="139010">
                  <c:v>94.97070309999998</c:v>
                </c:pt>
                <c:pt idx="139011">
                  <c:v>101.5625</c:v>
                </c:pt>
                <c:pt idx="139012">
                  <c:v>82.27539059999994</c:v>
                </c:pt>
                <c:pt idx="139013">
                  <c:v>47.85156249999999</c:v>
                </c:pt>
                <c:pt idx="139014">
                  <c:v>-5.12695312</c:v>
                </c:pt>
                <c:pt idx="139015">
                  <c:v>-60.6689453</c:v>
                </c:pt>
                <c:pt idx="139016">
                  <c:v>-92.0410156</c:v>
                </c:pt>
                <c:pt idx="139017">
                  <c:v>-100.830078</c:v>
                </c:pt>
                <c:pt idx="139018">
                  <c:v>-87.03613279999998</c:v>
                </c:pt>
                <c:pt idx="139019">
                  <c:v>-49.5605469</c:v>
                </c:pt>
                <c:pt idx="139020">
                  <c:v>2.19726562</c:v>
                </c:pt>
                <c:pt idx="139021">
                  <c:v>52.2460938</c:v>
                </c:pt>
                <c:pt idx="139022">
                  <c:v>89.11132809999998</c:v>
                </c:pt>
                <c:pt idx="139023">
                  <c:v>98.75488279999998</c:v>
                </c:pt>
                <c:pt idx="139024">
                  <c:v>85.08300779999998</c:v>
                </c:pt>
                <c:pt idx="139025">
                  <c:v>50.2929688</c:v>
                </c:pt>
                <c:pt idx="139026">
                  <c:v>-6.95800781</c:v>
                </c:pt>
                <c:pt idx="139027">
                  <c:v>-59.9365234</c:v>
                </c:pt>
                <c:pt idx="139028">
                  <c:v>-85.8154297</c:v>
                </c:pt>
                <c:pt idx="139029">
                  <c:v>-99.4873047</c:v>
                </c:pt>
                <c:pt idx="139030">
                  <c:v>-90.82031249999996</c:v>
                </c:pt>
                <c:pt idx="139031">
                  <c:v>-48.2177734</c:v>
                </c:pt>
                <c:pt idx="139032">
                  <c:v>-5.98144531</c:v>
                </c:pt>
                <c:pt idx="139033">
                  <c:v>54.0771484</c:v>
                </c:pt>
                <c:pt idx="139034">
                  <c:v>91.3085938</c:v>
                </c:pt>
                <c:pt idx="139035">
                  <c:v>99.2431641</c:v>
                </c:pt>
                <c:pt idx="139036">
                  <c:v>88.13476559999998</c:v>
                </c:pt>
                <c:pt idx="139037">
                  <c:v>53.9550781</c:v>
                </c:pt>
                <c:pt idx="139038">
                  <c:v>12.3291016</c:v>
                </c:pt>
                <c:pt idx="139039">
                  <c:v>-44.55566409999999</c:v>
                </c:pt>
                <c:pt idx="139040">
                  <c:v>-79.22363279999998</c:v>
                </c:pt>
                <c:pt idx="139041">
                  <c:v>-98.87695309999998</c:v>
                </c:pt>
                <c:pt idx="139042">
                  <c:v>-89.11132809999998</c:v>
                </c:pt>
                <c:pt idx="139043">
                  <c:v>-57.3730469</c:v>
                </c:pt>
                <c:pt idx="139044">
                  <c:v>-9.52148438</c:v>
                </c:pt>
                <c:pt idx="139045">
                  <c:v>45.8984375</c:v>
                </c:pt>
                <c:pt idx="139046">
                  <c:v>83.12988279999993</c:v>
                </c:pt>
                <c:pt idx="139047">
                  <c:v>102.539062</c:v>
                </c:pt>
                <c:pt idx="139048">
                  <c:v>96.3134766</c:v>
                </c:pt>
                <c:pt idx="139049">
                  <c:v>65.4296875</c:v>
                </c:pt>
                <c:pt idx="139050">
                  <c:v>16.4794922</c:v>
                </c:pt>
                <c:pt idx="139051">
                  <c:v>-36.8652344</c:v>
                </c:pt>
                <c:pt idx="139052">
                  <c:v>-86.7919922</c:v>
                </c:pt>
                <c:pt idx="139053">
                  <c:v>-114.746094</c:v>
                </c:pt>
                <c:pt idx="139054">
                  <c:v>-100.585938</c:v>
                </c:pt>
                <c:pt idx="139055">
                  <c:v>-67.50488279999998</c:v>
                </c:pt>
                <c:pt idx="139056">
                  <c:v>-16.72363279999998</c:v>
                </c:pt>
                <c:pt idx="139057">
                  <c:v>36.9873047</c:v>
                </c:pt>
                <c:pt idx="139058">
                  <c:v>79.1015625</c:v>
                </c:pt>
                <c:pt idx="139059">
                  <c:v>101.68457</c:v>
                </c:pt>
                <c:pt idx="139060">
                  <c:v>98.5107422</c:v>
                </c:pt>
                <c:pt idx="139061">
                  <c:v>65.55175779999998</c:v>
                </c:pt>
                <c:pt idx="139062">
                  <c:v>21.2402344</c:v>
                </c:pt>
                <c:pt idx="139063">
                  <c:v>-33.3251953</c:v>
                </c:pt>
                <c:pt idx="139064">
                  <c:v>-78.7353516</c:v>
                </c:pt>
                <c:pt idx="139065">
                  <c:v>-102.172852</c:v>
                </c:pt>
                <c:pt idx="139066">
                  <c:v>-99.9755859</c:v>
                </c:pt>
                <c:pt idx="139067">
                  <c:v>-72.265625</c:v>
                </c:pt>
                <c:pt idx="139068">
                  <c:v>-27.7099609</c:v>
                </c:pt>
                <c:pt idx="139069">
                  <c:v>26.0009766</c:v>
                </c:pt>
                <c:pt idx="139070">
                  <c:v>71.5332031</c:v>
                </c:pt>
                <c:pt idx="139071">
                  <c:v>103.027344</c:v>
                </c:pt>
                <c:pt idx="139072">
                  <c:v>105.59082</c:v>
                </c:pt>
                <c:pt idx="139073">
                  <c:v>69.9462891</c:v>
                </c:pt>
                <c:pt idx="139074">
                  <c:v>27.2216797</c:v>
                </c:pt>
                <c:pt idx="139075">
                  <c:v>-26.4892578</c:v>
                </c:pt>
                <c:pt idx="139076">
                  <c:v>-72.265625</c:v>
                </c:pt>
                <c:pt idx="139077">
                  <c:v>-102.050781</c:v>
                </c:pt>
                <c:pt idx="139078">
                  <c:v>-96.80175779999998</c:v>
                </c:pt>
                <c:pt idx="139079">
                  <c:v>-73.48632809999998</c:v>
                </c:pt>
                <c:pt idx="139080">
                  <c:v>-35.5224609</c:v>
                </c:pt>
                <c:pt idx="139081">
                  <c:v>16.72363279999998</c:v>
                </c:pt>
                <c:pt idx="139082">
                  <c:v>64.8193359</c:v>
                </c:pt>
                <c:pt idx="139083">
                  <c:v>102.294922</c:v>
                </c:pt>
                <c:pt idx="139084">
                  <c:v>104.248047</c:v>
                </c:pt>
                <c:pt idx="139085">
                  <c:v>84.7167969</c:v>
                </c:pt>
                <c:pt idx="139086">
                  <c:v>35.7666016</c:v>
                </c:pt>
                <c:pt idx="139087">
                  <c:v>-11.4746094</c:v>
                </c:pt>
                <c:pt idx="139088">
                  <c:v>-55.4199219</c:v>
                </c:pt>
                <c:pt idx="139089">
                  <c:v>-94.7265625</c:v>
                </c:pt>
                <c:pt idx="139090">
                  <c:v>-107.666016</c:v>
                </c:pt>
                <c:pt idx="139091">
                  <c:v>-85.3271484</c:v>
                </c:pt>
                <c:pt idx="139092">
                  <c:v>-45.1660156</c:v>
                </c:pt>
                <c:pt idx="139093">
                  <c:v>8.42285156</c:v>
                </c:pt>
                <c:pt idx="139094">
                  <c:v>57.0068359</c:v>
                </c:pt>
                <c:pt idx="139095">
                  <c:v>97.4121094</c:v>
                </c:pt>
                <c:pt idx="139096">
                  <c:v>105.102539</c:v>
                </c:pt>
                <c:pt idx="139097">
                  <c:v>88.2568359</c:v>
                </c:pt>
                <c:pt idx="139098">
                  <c:v>47.1191406</c:v>
                </c:pt>
                <c:pt idx="139099">
                  <c:v>-3.66210938</c:v>
                </c:pt>
                <c:pt idx="139100">
                  <c:v>-57.2509766</c:v>
                </c:pt>
                <c:pt idx="139101">
                  <c:v>-96.0693359</c:v>
                </c:pt>
                <c:pt idx="139102">
                  <c:v>-109.25293</c:v>
                </c:pt>
                <c:pt idx="139103">
                  <c:v>-92.77343749999996</c:v>
                </c:pt>
                <c:pt idx="139104">
                  <c:v>-46.9970703</c:v>
                </c:pt>
                <c:pt idx="139105">
                  <c:v>3.17382812</c:v>
                </c:pt>
                <c:pt idx="139106">
                  <c:v>54.5654297</c:v>
                </c:pt>
                <c:pt idx="139107">
                  <c:v>87.5244141</c:v>
                </c:pt>
                <c:pt idx="139108">
                  <c:v>100.952148</c:v>
                </c:pt>
                <c:pt idx="139109">
                  <c:v>84.3505859</c:v>
                </c:pt>
                <c:pt idx="139110">
                  <c:v>50.78125</c:v>
                </c:pt>
                <c:pt idx="139111">
                  <c:v>8.91113281</c:v>
                </c:pt>
                <c:pt idx="139112">
                  <c:v>-46.3867188</c:v>
                </c:pt>
                <c:pt idx="139113">
                  <c:v>-88.37890619999993</c:v>
                </c:pt>
                <c:pt idx="139114">
                  <c:v>-109.619141</c:v>
                </c:pt>
                <c:pt idx="139115">
                  <c:v>-94.2382812</c:v>
                </c:pt>
                <c:pt idx="139116">
                  <c:v>-57.3730469</c:v>
                </c:pt>
                <c:pt idx="139117">
                  <c:v>-2.19726562</c:v>
                </c:pt>
                <c:pt idx="139118">
                  <c:v>42.8466797</c:v>
                </c:pt>
                <c:pt idx="139119">
                  <c:v>87.890625</c:v>
                </c:pt>
                <c:pt idx="139120">
                  <c:v>107.177734</c:v>
                </c:pt>
                <c:pt idx="139121">
                  <c:v>96.80175779999998</c:v>
                </c:pt>
                <c:pt idx="139122">
                  <c:v>59.6923828</c:v>
                </c:pt>
                <c:pt idx="139123">
                  <c:v>8.91113281</c:v>
                </c:pt>
                <c:pt idx="139124">
                  <c:v>-44.4335938</c:v>
                </c:pt>
                <c:pt idx="139125">
                  <c:v>-83.2519531</c:v>
                </c:pt>
                <c:pt idx="139126">
                  <c:v>-103.881836</c:v>
                </c:pt>
                <c:pt idx="139127">
                  <c:v>-99.60937499999996</c:v>
                </c:pt>
                <c:pt idx="139128">
                  <c:v>-62.3779297</c:v>
                </c:pt>
                <c:pt idx="139129">
                  <c:v>-13.9160156</c:v>
                </c:pt>
                <c:pt idx="139130">
                  <c:v>37.3535156</c:v>
                </c:pt>
                <c:pt idx="139131">
                  <c:v>84.5947266</c:v>
                </c:pt>
                <c:pt idx="139132">
                  <c:v>100.952148</c:v>
                </c:pt>
                <c:pt idx="139133">
                  <c:v>94.7265625</c:v>
                </c:pt>
                <c:pt idx="139134">
                  <c:v>61.7675781</c:v>
                </c:pt>
                <c:pt idx="139135">
                  <c:v>15.5029297</c:v>
                </c:pt>
                <c:pt idx="139136">
                  <c:v>-37.3535156</c:v>
                </c:pt>
                <c:pt idx="139137">
                  <c:v>-78.6132812</c:v>
                </c:pt>
                <c:pt idx="139138">
                  <c:v>-102.661133</c:v>
                </c:pt>
                <c:pt idx="139139">
                  <c:v>-103.149414</c:v>
                </c:pt>
                <c:pt idx="139140">
                  <c:v>-68.4814453</c:v>
                </c:pt>
                <c:pt idx="139141">
                  <c:v>-19.1650391</c:v>
                </c:pt>
                <c:pt idx="139142">
                  <c:v>29.4189453</c:v>
                </c:pt>
                <c:pt idx="139143">
                  <c:v>75.19531249999996</c:v>
                </c:pt>
                <c:pt idx="139144">
                  <c:v>101.928711</c:v>
                </c:pt>
                <c:pt idx="139145">
                  <c:v>102.783203</c:v>
                </c:pt>
                <c:pt idx="139146">
                  <c:v>72.9980469</c:v>
                </c:pt>
                <c:pt idx="139147">
                  <c:v>24.7802734</c:v>
                </c:pt>
                <c:pt idx="139148">
                  <c:v>-28.0761719</c:v>
                </c:pt>
                <c:pt idx="139149">
                  <c:v>-76.6601562</c:v>
                </c:pt>
                <c:pt idx="139150">
                  <c:v>-101.196289</c:v>
                </c:pt>
                <c:pt idx="139151">
                  <c:v>-101.68457</c:v>
                </c:pt>
                <c:pt idx="139152">
                  <c:v>-75.0732422</c:v>
                </c:pt>
                <c:pt idx="139153">
                  <c:v>-31.8603516</c:v>
                </c:pt>
                <c:pt idx="139154">
                  <c:v>23.4375</c:v>
                </c:pt>
                <c:pt idx="139155">
                  <c:v>70.1904297</c:v>
                </c:pt>
                <c:pt idx="139156">
                  <c:v>99.85351559999998</c:v>
                </c:pt>
                <c:pt idx="139157">
                  <c:v>105.59082</c:v>
                </c:pt>
                <c:pt idx="139158">
                  <c:v>80.32226559999998</c:v>
                </c:pt>
                <c:pt idx="139159">
                  <c:v>35.8886719</c:v>
                </c:pt>
                <c:pt idx="139160">
                  <c:v>-21.8505859</c:v>
                </c:pt>
                <c:pt idx="139161">
                  <c:v>-69.7021484</c:v>
                </c:pt>
                <c:pt idx="139162">
                  <c:v>-101.68457</c:v>
                </c:pt>
                <c:pt idx="139163">
                  <c:v>-100.830078</c:v>
                </c:pt>
                <c:pt idx="139164">
                  <c:v>-84.3505859</c:v>
                </c:pt>
                <c:pt idx="139165">
                  <c:v>-36.9873047</c:v>
                </c:pt>
                <c:pt idx="139166">
                  <c:v>11.5966797</c:v>
                </c:pt>
                <c:pt idx="139167">
                  <c:v>66.8945312</c:v>
                </c:pt>
                <c:pt idx="139168">
                  <c:v>97.0458984</c:v>
                </c:pt>
                <c:pt idx="139169">
                  <c:v>102.050781</c:v>
                </c:pt>
                <c:pt idx="139170">
                  <c:v>85.8154297</c:v>
                </c:pt>
                <c:pt idx="139171">
                  <c:v>35.15625</c:v>
                </c:pt>
                <c:pt idx="139172">
                  <c:v>-19.2871094</c:v>
                </c:pt>
                <c:pt idx="139173">
                  <c:v>-63.2324219</c:v>
                </c:pt>
                <c:pt idx="139174">
                  <c:v>-95.3369141</c:v>
                </c:pt>
                <c:pt idx="139175">
                  <c:v>-101.68457</c:v>
                </c:pt>
                <c:pt idx="139176">
                  <c:v>-87.4023438</c:v>
                </c:pt>
                <c:pt idx="139177">
                  <c:v>-47.2412109</c:v>
                </c:pt>
                <c:pt idx="139178">
                  <c:v>7.44628906</c:v>
                </c:pt>
                <c:pt idx="139179">
                  <c:v>60.546875</c:v>
                </c:pt>
                <c:pt idx="139180">
                  <c:v>95.82519529999998</c:v>
                </c:pt>
                <c:pt idx="139181">
                  <c:v>106.567383</c:v>
                </c:pt>
                <c:pt idx="139182">
                  <c:v>92.5292969</c:v>
                </c:pt>
                <c:pt idx="139183">
                  <c:v>51.7578125</c:v>
                </c:pt>
                <c:pt idx="139184">
                  <c:v>-4.882812499999997</c:v>
                </c:pt>
                <c:pt idx="139185">
                  <c:v>-56.640625</c:v>
                </c:pt>
                <c:pt idx="139186">
                  <c:v>-92.1630859</c:v>
                </c:pt>
                <c:pt idx="139187">
                  <c:v>-104.980469</c:v>
                </c:pt>
                <c:pt idx="139188">
                  <c:v>-93.6279297</c:v>
                </c:pt>
                <c:pt idx="139189">
                  <c:v>-52.734375</c:v>
                </c:pt>
                <c:pt idx="139190">
                  <c:v>0.854492188</c:v>
                </c:pt>
                <c:pt idx="139191">
                  <c:v>52.734375</c:v>
                </c:pt>
                <c:pt idx="139192">
                  <c:v>85.8154297</c:v>
                </c:pt>
                <c:pt idx="139193">
                  <c:v>105.834961</c:v>
                </c:pt>
                <c:pt idx="139194">
                  <c:v>95.5810547</c:v>
                </c:pt>
                <c:pt idx="139195">
                  <c:v>58.9599609</c:v>
                </c:pt>
                <c:pt idx="139196">
                  <c:v>6.225585939999994</c:v>
                </c:pt>
                <c:pt idx="139197">
                  <c:v>-47.4853516</c:v>
                </c:pt>
                <c:pt idx="139198">
                  <c:v>-86.42578119999993</c:v>
                </c:pt>
                <c:pt idx="139199">
                  <c:v>-102.539062</c:v>
                </c:pt>
                <c:pt idx="139200">
                  <c:v>-92.77343749999996</c:v>
                </c:pt>
                <c:pt idx="139201">
                  <c:v>-59.3261719</c:v>
                </c:pt>
                <c:pt idx="139202">
                  <c:v>-12.3291016</c:v>
                </c:pt>
                <c:pt idx="139203">
                  <c:v>37.109375</c:v>
                </c:pt>
                <c:pt idx="139204">
                  <c:v>80.078125</c:v>
                </c:pt>
                <c:pt idx="139205">
                  <c:v>101.5625</c:v>
                </c:pt>
                <c:pt idx="139206">
                  <c:v>102.783203</c:v>
                </c:pt>
                <c:pt idx="139207">
                  <c:v>65.7958984</c:v>
                </c:pt>
                <c:pt idx="139208">
                  <c:v>8.544921879999997</c:v>
                </c:pt>
                <c:pt idx="139209">
                  <c:v>-38.6962891</c:v>
                </c:pt>
                <c:pt idx="139210">
                  <c:v>-86.18164059999998</c:v>
                </c:pt>
                <c:pt idx="139211">
                  <c:v>-107.055664</c:v>
                </c:pt>
                <c:pt idx="139212">
                  <c:v>-95.5810547</c:v>
                </c:pt>
                <c:pt idx="139213">
                  <c:v>-67.38281249999996</c:v>
                </c:pt>
                <c:pt idx="139214">
                  <c:v>-16.4794922</c:v>
                </c:pt>
                <c:pt idx="139215">
                  <c:v>36.0107422</c:v>
                </c:pt>
                <c:pt idx="139216">
                  <c:v>78.36914059999998</c:v>
                </c:pt>
                <c:pt idx="139217">
                  <c:v>101.928711</c:v>
                </c:pt>
                <c:pt idx="139218">
                  <c:v>101.928711</c:v>
                </c:pt>
                <c:pt idx="139219">
                  <c:v>71.8994141</c:v>
                </c:pt>
                <c:pt idx="139220">
                  <c:v>19.6533203</c:v>
                </c:pt>
                <c:pt idx="139221">
                  <c:v>-22.8271484</c:v>
                </c:pt>
                <c:pt idx="139222">
                  <c:v>-72.1435547</c:v>
                </c:pt>
                <c:pt idx="139223">
                  <c:v>-99.2431641</c:v>
                </c:pt>
                <c:pt idx="139224">
                  <c:v>-99.3652344</c:v>
                </c:pt>
                <c:pt idx="139225">
                  <c:v>-81.29882809999998</c:v>
                </c:pt>
                <c:pt idx="139226">
                  <c:v>-24.6582031</c:v>
                </c:pt>
                <c:pt idx="139227">
                  <c:v>28.1982422</c:v>
                </c:pt>
                <c:pt idx="139228">
                  <c:v>73.85253909999996</c:v>
                </c:pt>
                <c:pt idx="139229">
                  <c:v>95.82519529999998</c:v>
                </c:pt>
                <c:pt idx="139230">
                  <c:v>100.341797</c:v>
                </c:pt>
                <c:pt idx="139231">
                  <c:v>78.9794922</c:v>
                </c:pt>
                <c:pt idx="139232">
                  <c:v>25.5126953</c:v>
                </c:pt>
                <c:pt idx="139233">
                  <c:v>-27.8320312</c:v>
                </c:pt>
                <c:pt idx="139234">
                  <c:v>-77.75878909999996</c:v>
                </c:pt>
                <c:pt idx="139235">
                  <c:v>-102.905273</c:v>
                </c:pt>
                <c:pt idx="139236">
                  <c:v>-97.1679688</c:v>
                </c:pt>
                <c:pt idx="139237">
                  <c:v>-73.60839839999993</c:v>
                </c:pt>
                <c:pt idx="139238">
                  <c:v>-32.1044922</c:v>
                </c:pt>
                <c:pt idx="139239">
                  <c:v>18.7988281</c:v>
                </c:pt>
                <c:pt idx="139240">
                  <c:v>68.35937499999996</c:v>
                </c:pt>
                <c:pt idx="139241">
                  <c:v>101.318359</c:v>
                </c:pt>
                <c:pt idx="139242">
                  <c:v>101.68457</c:v>
                </c:pt>
                <c:pt idx="139243">
                  <c:v>79.7119141</c:v>
                </c:pt>
                <c:pt idx="139244">
                  <c:v>30.0292969</c:v>
                </c:pt>
                <c:pt idx="139245">
                  <c:v>-15.9912109</c:v>
                </c:pt>
                <c:pt idx="139246">
                  <c:v>-67.38281249999996</c:v>
                </c:pt>
                <c:pt idx="139247">
                  <c:v>-100.952148</c:v>
                </c:pt>
                <c:pt idx="139248">
                  <c:v>-100.341797</c:v>
                </c:pt>
                <c:pt idx="139249">
                  <c:v>-77.8808594</c:v>
                </c:pt>
                <c:pt idx="139250">
                  <c:v>-44.4335938</c:v>
                </c:pt>
                <c:pt idx="139251">
                  <c:v>14.5263672</c:v>
                </c:pt>
                <c:pt idx="139252">
                  <c:v>61.15722659999999</c:v>
                </c:pt>
                <c:pt idx="139253">
                  <c:v>97.65625</c:v>
                </c:pt>
                <c:pt idx="139254">
                  <c:v>110.961914</c:v>
                </c:pt>
                <c:pt idx="139255">
                  <c:v>93.5058594</c:v>
                </c:pt>
                <c:pt idx="139256">
                  <c:v>45.6542969</c:v>
                </c:pt>
                <c:pt idx="139257">
                  <c:v>-6.347656249999996</c:v>
                </c:pt>
                <c:pt idx="139258">
                  <c:v>-61.8896484</c:v>
                </c:pt>
                <c:pt idx="139259">
                  <c:v>-96.1914062</c:v>
                </c:pt>
                <c:pt idx="139260">
                  <c:v>-111.816406</c:v>
                </c:pt>
                <c:pt idx="139261">
                  <c:v>-93.01757809999998</c:v>
                </c:pt>
                <c:pt idx="139262">
                  <c:v>-45.7763672</c:v>
                </c:pt>
                <c:pt idx="139263">
                  <c:v>10.8642578</c:v>
                </c:pt>
                <c:pt idx="139264">
                  <c:v>49.3164062</c:v>
                </c:pt>
                <c:pt idx="139265">
                  <c:v>91.55273440000001</c:v>
                </c:pt>
                <c:pt idx="139266">
                  <c:v>111.206055</c:v>
                </c:pt>
                <c:pt idx="139267">
                  <c:v>91.55273440000001</c:v>
                </c:pt>
                <c:pt idx="139268">
                  <c:v>51.2695312</c:v>
                </c:pt>
                <c:pt idx="139269">
                  <c:v>2.80761719</c:v>
                </c:pt>
                <c:pt idx="139270">
                  <c:v>-53.8330078</c:v>
                </c:pt>
                <c:pt idx="139271">
                  <c:v>-89.35546879999995</c:v>
                </c:pt>
                <c:pt idx="139272">
                  <c:v>-110.229492</c:v>
                </c:pt>
                <c:pt idx="139273">
                  <c:v>-93.75</c:v>
                </c:pt>
                <c:pt idx="139274">
                  <c:v>-54.93164059999999</c:v>
                </c:pt>
                <c:pt idx="139275">
                  <c:v>-9.39941406</c:v>
                </c:pt>
                <c:pt idx="139276">
                  <c:v>42.2363281</c:v>
                </c:pt>
                <c:pt idx="139277">
                  <c:v>86.18164059999998</c:v>
                </c:pt>
                <c:pt idx="139278">
                  <c:v>108.520508</c:v>
                </c:pt>
                <c:pt idx="139279">
                  <c:v>96.4355469</c:v>
                </c:pt>
                <c:pt idx="139280">
                  <c:v>56.2744141</c:v>
                </c:pt>
                <c:pt idx="139281">
                  <c:v>5.859375</c:v>
                </c:pt>
                <c:pt idx="139282">
                  <c:v>-43.2128906</c:v>
                </c:pt>
                <c:pt idx="139283">
                  <c:v>-82.15332029999998</c:v>
                </c:pt>
                <c:pt idx="139284">
                  <c:v>-105.224609</c:v>
                </c:pt>
                <c:pt idx="139285">
                  <c:v>-90.94238279999998</c:v>
                </c:pt>
                <c:pt idx="139286">
                  <c:v>-65.3076172</c:v>
                </c:pt>
                <c:pt idx="139287">
                  <c:v>-19.0429688</c:v>
                </c:pt>
                <c:pt idx="139288">
                  <c:v>39.0625</c:v>
                </c:pt>
                <c:pt idx="139289">
                  <c:v>87.6464844</c:v>
                </c:pt>
                <c:pt idx="139290">
                  <c:v>101.928711</c:v>
                </c:pt>
                <c:pt idx="139291">
                  <c:v>92.2851562</c:v>
                </c:pt>
                <c:pt idx="139292">
                  <c:v>59.3261719</c:v>
                </c:pt>
                <c:pt idx="139293">
                  <c:v>11.1083984</c:v>
                </c:pt>
                <c:pt idx="139294">
                  <c:v>-38.5742188</c:v>
                </c:pt>
                <c:pt idx="139295">
                  <c:v>-79.34570309999998</c:v>
                </c:pt>
                <c:pt idx="139296">
                  <c:v>-102.416992</c:v>
                </c:pt>
                <c:pt idx="139297">
                  <c:v>-97.90039059999998</c:v>
                </c:pt>
                <c:pt idx="139298">
                  <c:v>-68.2373047</c:v>
                </c:pt>
                <c:pt idx="139299">
                  <c:v>-16.72363279999998</c:v>
                </c:pt>
                <c:pt idx="139300">
                  <c:v>33.81347659999999</c:v>
                </c:pt>
                <c:pt idx="139301">
                  <c:v>73.60839839999993</c:v>
                </c:pt>
                <c:pt idx="139302">
                  <c:v>106.323242</c:v>
                </c:pt>
                <c:pt idx="139303">
                  <c:v>101.806641</c:v>
                </c:pt>
                <c:pt idx="139304">
                  <c:v>68.35937499999996</c:v>
                </c:pt>
                <c:pt idx="139305">
                  <c:v>27.34375</c:v>
                </c:pt>
                <c:pt idx="139306">
                  <c:v>-22.5830078</c:v>
                </c:pt>
                <c:pt idx="139307">
                  <c:v>-72.265625</c:v>
                </c:pt>
                <c:pt idx="139308">
                  <c:v>-101.074219</c:v>
                </c:pt>
                <c:pt idx="139309">
                  <c:v>-107.055664</c:v>
                </c:pt>
                <c:pt idx="139310">
                  <c:v>-72.87597659999993</c:v>
                </c:pt>
                <c:pt idx="139311">
                  <c:v>-26.6113281</c:v>
                </c:pt>
                <c:pt idx="139312">
                  <c:v>18.9208984</c:v>
                </c:pt>
                <c:pt idx="139313">
                  <c:v>74.0966797</c:v>
                </c:pt>
                <c:pt idx="139314">
                  <c:v>103.637695</c:v>
                </c:pt>
                <c:pt idx="139315">
                  <c:v>95.82519529999998</c:v>
                </c:pt>
                <c:pt idx="139316">
                  <c:v>79.5898438</c:v>
                </c:pt>
                <c:pt idx="139317">
                  <c:v>34.9121094</c:v>
                </c:pt>
                <c:pt idx="139318">
                  <c:v>-24.90234379999998</c:v>
                </c:pt>
                <c:pt idx="139319">
                  <c:v>-68.60351559999998</c:v>
                </c:pt>
                <c:pt idx="139320">
                  <c:v>-99.3652344</c:v>
                </c:pt>
                <c:pt idx="139321">
                  <c:v>-104.736328</c:v>
                </c:pt>
                <c:pt idx="139322">
                  <c:v>-78.2470703</c:v>
                </c:pt>
                <c:pt idx="139323">
                  <c:v>-38.0859375</c:v>
                </c:pt>
                <c:pt idx="139324">
                  <c:v>15.3808594</c:v>
                </c:pt>
                <c:pt idx="139325">
                  <c:v>64.8193359</c:v>
                </c:pt>
                <c:pt idx="139326">
                  <c:v>98.0224609</c:v>
                </c:pt>
                <c:pt idx="139327">
                  <c:v>105.712891</c:v>
                </c:pt>
                <c:pt idx="139328">
                  <c:v>83.7402344</c:v>
                </c:pt>
                <c:pt idx="139329">
                  <c:v>39.9169922</c:v>
                </c:pt>
                <c:pt idx="139330">
                  <c:v>-10.1318359</c:v>
                </c:pt>
                <c:pt idx="139331">
                  <c:v>-60.546875</c:v>
                </c:pt>
                <c:pt idx="139332">
                  <c:v>-90.94238279999998</c:v>
                </c:pt>
                <c:pt idx="139333">
                  <c:v>-102.905273</c:v>
                </c:pt>
                <c:pt idx="139334">
                  <c:v>-88.9892578</c:v>
                </c:pt>
                <c:pt idx="139335">
                  <c:v>-48.3398438</c:v>
                </c:pt>
                <c:pt idx="139336">
                  <c:v>2.68554688</c:v>
                </c:pt>
                <c:pt idx="139337">
                  <c:v>57.0068359</c:v>
                </c:pt>
                <c:pt idx="139338">
                  <c:v>101.44043</c:v>
                </c:pt>
                <c:pt idx="139339">
                  <c:v>102.294922</c:v>
                </c:pt>
                <c:pt idx="139340">
                  <c:v>92.4072266</c:v>
                </c:pt>
                <c:pt idx="139341">
                  <c:v>44.55566409999999</c:v>
                </c:pt>
                <c:pt idx="139342">
                  <c:v>-5.49316406</c:v>
                </c:pt>
                <c:pt idx="139343">
                  <c:v>-49.9267578</c:v>
                </c:pt>
                <c:pt idx="139344">
                  <c:v>-89.84375</c:v>
                </c:pt>
                <c:pt idx="139345">
                  <c:v>-106.323242</c:v>
                </c:pt>
                <c:pt idx="139346">
                  <c:v>-89.9658203</c:v>
                </c:pt>
                <c:pt idx="139347">
                  <c:v>-55.4199219</c:v>
                </c:pt>
                <c:pt idx="139348">
                  <c:v>-0.610351562</c:v>
                </c:pt>
                <c:pt idx="139349">
                  <c:v>53.4667969</c:v>
                </c:pt>
                <c:pt idx="139350">
                  <c:v>86.9140625</c:v>
                </c:pt>
                <c:pt idx="139351">
                  <c:v>107.055664</c:v>
                </c:pt>
                <c:pt idx="139352">
                  <c:v>97.90039059999998</c:v>
                </c:pt>
                <c:pt idx="139353">
                  <c:v>56.2744141</c:v>
                </c:pt>
                <c:pt idx="139354">
                  <c:v>9.52148438</c:v>
                </c:pt>
                <c:pt idx="139355">
                  <c:v>-48.3398438</c:v>
                </c:pt>
                <c:pt idx="139356">
                  <c:v>-84.10644529999998</c:v>
                </c:pt>
                <c:pt idx="139357">
                  <c:v>-106.567383</c:v>
                </c:pt>
                <c:pt idx="139358">
                  <c:v>-91.796875</c:v>
                </c:pt>
                <c:pt idx="139359">
                  <c:v>-51.5136719</c:v>
                </c:pt>
                <c:pt idx="139360">
                  <c:v>-15.0146484</c:v>
                </c:pt>
                <c:pt idx="139361">
                  <c:v>45.5322266</c:v>
                </c:pt>
                <c:pt idx="139362">
                  <c:v>94.2382812</c:v>
                </c:pt>
                <c:pt idx="139363">
                  <c:v>104.370117</c:v>
                </c:pt>
                <c:pt idx="139364">
                  <c:v>88.9892578</c:v>
                </c:pt>
                <c:pt idx="139365">
                  <c:v>62.5</c:v>
                </c:pt>
                <c:pt idx="139366">
                  <c:v>16.8457031</c:v>
                </c:pt>
                <c:pt idx="139367">
                  <c:v>-39.30664059999999</c:v>
                </c:pt>
                <c:pt idx="139368">
                  <c:v>-84.5947266</c:v>
                </c:pt>
                <c:pt idx="139369">
                  <c:v>-108.032227</c:v>
                </c:pt>
                <c:pt idx="139370">
                  <c:v>-99.1210938</c:v>
                </c:pt>
                <c:pt idx="139371">
                  <c:v>-65.9179688</c:v>
                </c:pt>
                <c:pt idx="139372">
                  <c:v>-17.3339844</c:v>
                </c:pt>
                <c:pt idx="139373">
                  <c:v>36.7431641</c:v>
                </c:pt>
                <c:pt idx="139374">
                  <c:v>78.36914059999998</c:v>
                </c:pt>
                <c:pt idx="139375">
                  <c:v>97.2900391</c:v>
                </c:pt>
                <c:pt idx="139376">
                  <c:v>97.2900391</c:v>
                </c:pt>
                <c:pt idx="139377">
                  <c:v>67.9931641</c:v>
                </c:pt>
                <c:pt idx="139378">
                  <c:v>18.0664062</c:v>
                </c:pt>
                <c:pt idx="139379">
                  <c:v>-34.3017578</c:v>
                </c:pt>
                <c:pt idx="139380">
                  <c:v>-76.7822266</c:v>
                </c:pt>
                <c:pt idx="139381">
                  <c:v>-98.2666016</c:v>
                </c:pt>
                <c:pt idx="139382">
                  <c:v>-98.87695309999998</c:v>
                </c:pt>
                <c:pt idx="139383">
                  <c:v>-68.1152344</c:v>
                </c:pt>
                <c:pt idx="139384">
                  <c:v>-27.8320312</c:v>
                </c:pt>
                <c:pt idx="139385">
                  <c:v>25.5126953</c:v>
                </c:pt>
                <c:pt idx="139386">
                  <c:v>78.4912109</c:v>
                </c:pt>
                <c:pt idx="139387">
                  <c:v>105.59082</c:v>
                </c:pt>
                <c:pt idx="139388">
                  <c:v>106.567383</c:v>
                </c:pt>
                <c:pt idx="139389">
                  <c:v>77.75878909999996</c:v>
                </c:pt>
                <c:pt idx="139390">
                  <c:v>29.7851562</c:v>
                </c:pt>
                <c:pt idx="139391">
                  <c:v>-26.0009766</c:v>
                </c:pt>
                <c:pt idx="139392">
                  <c:v>-76.2939453</c:v>
                </c:pt>
                <c:pt idx="139393">
                  <c:v>-103.759766</c:v>
                </c:pt>
                <c:pt idx="139394">
                  <c:v>-102.539062</c:v>
                </c:pt>
                <c:pt idx="139395">
                  <c:v>-75.9277344</c:v>
                </c:pt>
                <c:pt idx="139396">
                  <c:v>-32.4707031</c:v>
                </c:pt>
                <c:pt idx="139397">
                  <c:v>20.8740234</c:v>
                </c:pt>
                <c:pt idx="139398">
                  <c:v>73.2421875</c:v>
                </c:pt>
                <c:pt idx="139399">
                  <c:v>99.9755859</c:v>
                </c:pt>
                <c:pt idx="139400">
                  <c:v>105.834961</c:v>
                </c:pt>
                <c:pt idx="139401">
                  <c:v>84.22851559999998</c:v>
                </c:pt>
                <c:pt idx="139402">
                  <c:v>32.3486328</c:v>
                </c:pt>
                <c:pt idx="139403">
                  <c:v>-19.7753906</c:v>
                </c:pt>
                <c:pt idx="139404">
                  <c:v>-72.50976559999998</c:v>
                </c:pt>
                <c:pt idx="139405">
                  <c:v>-101.318359</c:v>
                </c:pt>
                <c:pt idx="139406">
                  <c:v>-102.416992</c:v>
                </c:pt>
                <c:pt idx="139407">
                  <c:v>-83.8623047</c:v>
                </c:pt>
                <c:pt idx="139408">
                  <c:v>-42.1142578</c:v>
                </c:pt>
                <c:pt idx="139409">
                  <c:v>10.3759766</c:v>
                </c:pt>
                <c:pt idx="139410">
                  <c:v>67.8710938</c:v>
                </c:pt>
                <c:pt idx="139411">
                  <c:v>96.67968749999996</c:v>
                </c:pt>
                <c:pt idx="139412">
                  <c:v>104.370117</c:v>
                </c:pt>
                <c:pt idx="139413">
                  <c:v>83.7402344</c:v>
                </c:pt>
                <c:pt idx="139414">
                  <c:v>41.7480469</c:v>
                </c:pt>
                <c:pt idx="139415">
                  <c:v>-9.277343749999998</c:v>
                </c:pt>
                <c:pt idx="139416">
                  <c:v>-60.0585938</c:v>
                </c:pt>
                <c:pt idx="139417">
                  <c:v>-91.796875</c:v>
                </c:pt>
                <c:pt idx="139418">
                  <c:v>-100.952148</c:v>
                </c:pt>
                <c:pt idx="139419">
                  <c:v>-83.12988279999993</c:v>
                </c:pt>
                <c:pt idx="139420">
                  <c:v>-55.0537109</c:v>
                </c:pt>
                <c:pt idx="139421">
                  <c:v>5.004882809999995</c:v>
                </c:pt>
                <c:pt idx="139422">
                  <c:v>53.4667969</c:v>
                </c:pt>
                <c:pt idx="139423">
                  <c:v>92.0410156</c:v>
                </c:pt>
                <c:pt idx="139424">
                  <c:v>102.661133</c:v>
                </c:pt>
                <c:pt idx="139425">
                  <c:v>86.7919922</c:v>
                </c:pt>
                <c:pt idx="139426">
                  <c:v>46.9970703</c:v>
                </c:pt>
                <c:pt idx="139427">
                  <c:v>-0.48828125</c:v>
                </c:pt>
                <c:pt idx="139428">
                  <c:v>-57.61718749999999</c:v>
                </c:pt>
                <c:pt idx="139429">
                  <c:v>-91.9189453</c:v>
                </c:pt>
                <c:pt idx="139430">
                  <c:v>-103.393555</c:v>
                </c:pt>
                <c:pt idx="139431">
                  <c:v>-88.13476559999998</c:v>
                </c:pt>
                <c:pt idx="139432">
                  <c:v>-53.5888672</c:v>
                </c:pt>
                <c:pt idx="139433">
                  <c:v>-3.78417969</c:v>
                </c:pt>
                <c:pt idx="139434">
                  <c:v>46.9970703</c:v>
                </c:pt>
                <c:pt idx="139435">
                  <c:v>88.7451172</c:v>
                </c:pt>
                <c:pt idx="139436">
                  <c:v>107.788086</c:v>
                </c:pt>
                <c:pt idx="139437">
                  <c:v>91.796875</c:v>
                </c:pt>
                <c:pt idx="139438">
                  <c:v>60.7910156</c:v>
                </c:pt>
                <c:pt idx="139439">
                  <c:v>8.30078125</c:v>
                </c:pt>
                <c:pt idx="139440">
                  <c:v>-43.3349609</c:v>
                </c:pt>
                <c:pt idx="139441">
                  <c:v>-79.8339844</c:v>
                </c:pt>
                <c:pt idx="139442">
                  <c:v>-105.102539</c:v>
                </c:pt>
                <c:pt idx="139443">
                  <c:v>-102.172852</c:v>
                </c:pt>
                <c:pt idx="139444">
                  <c:v>-62.9882812</c:v>
                </c:pt>
                <c:pt idx="139445">
                  <c:v>-15.0146484</c:v>
                </c:pt>
                <c:pt idx="139446">
                  <c:v>37.3535156</c:v>
                </c:pt>
                <c:pt idx="139447">
                  <c:v>83.6181641</c:v>
                </c:pt>
                <c:pt idx="139448">
                  <c:v>99.85351559999998</c:v>
                </c:pt>
                <c:pt idx="139449">
                  <c:v>90.4541016</c:v>
                </c:pt>
                <c:pt idx="139450">
                  <c:v>66.0400391</c:v>
                </c:pt>
                <c:pt idx="139451">
                  <c:v>21.9726562</c:v>
                </c:pt>
                <c:pt idx="139452">
                  <c:v>-35.0341797</c:v>
                </c:pt>
                <c:pt idx="139453">
                  <c:v>-78.6132812</c:v>
                </c:pt>
                <c:pt idx="139454">
                  <c:v>-101.196289</c:v>
                </c:pt>
                <c:pt idx="139455">
                  <c:v>-97.2900391</c:v>
                </c:pt>
                <c:pt idx="139456">
                  <c:v>-73.3642578</c:v>
                </c:pt>
                <c:pt idx="139457">
                  <c:v>-15.8691406</c:v>
                </c:pt>
                <c:pt idx="139458">
                  <c:v>36.0107422</c:v>
                </c:pt>
                <c:pt idx="139459">
                  <c:v>76.2939453</c:v>
                </c:pt>
                <c:pt idx="139460">
                  <c:v>101.074219</c:v>
                </c:pt>
                <c:pt idx="139461">
                  <c:v>103.393555</c:v>
                </c:pt>
                <c:pt idx="139462">
                  <c:v>72.1435547</c:v>
                </c:pt>
                <c:pt idx="139463">
                  <c:v>23.8037109</c:v>
                </c:pt>
                <c:pt idx="139464">
                  <c:v>-25.7568359</c:v>
                </c:pt>
                <c:pt idx="139465">
                  <c:v>-75.5615234</c:v>
                </c:pt>
                <c:pt idx="139466">
                  <c:v>-106.201172</c:v>
                </c:pt>
                <c:pt idx="139467">
                  <c:v>-102.783203</c:v>
                </c:pt>
                <c:pt idx="139468">
                  <c:v>-74.3408203</c:v>
                </c:pt>
                <c:pt idx="139469">
                  <c:v>-34.4238281</c:v>
                </c:pt>
                <c:pt idx="139470">
                  <c:v>17.8222656</c:v>
                </c:pt>
                <c:pt idx="139471">
                  <c:v>62.5</c:v>
                </c:pt>
                <c:pt idx="139472">
                  <c:v>88.37890619999993</c:v>
                </c:pt>
                <c:pt idx="139473">
                  <c:v>101.5625</c:v>
                </c:pt>
                <c:pt idx="139474">
                  <c:v>83.2519531</c:v>
                </c:pt>
                <c:pt idx="139475">
                  <c:v>36.9873047</c:v>
                </c:pt>
                <c:pt idx="139476">
                  <c:v>-19.6533203</c:v>
                </c:pt>
                <c:pt idx="139477">
                  <c:v>-65.9179688</c:v>
                </c:pt>
                <c:pt idx="139478">
                  <c:v>-101.5625</c:v>
                </c:pt>
                <c:pt idx="139479">
                  <c:v>-105.34668</c:v>
                </c:pt>
                <c:pt idx="139480">
                  <c:v>-84.4726562</c:v>
                </c:pt>
                <c:pt idx="139481">
                  <c:v>-38.0859375</c:v>
                </c:pt>
                <c:pt idx="139482">
                  <c:v>16.9677734</c:v>
                </c:pt>
                <c:pt idx="139483">
                  <c:v>64.6972656</c:v>
                </c:pt>
                <c:pt idx="139484">
                  <c:v>90.08789059999998</c:v>
                </c:pt>
                <c:pt idx="139485">
                  <c:v>99.7314453</c:v>
                </c:pt>
                <c:pt idx="139486">
                  <c:v>80.5664062</c:v>
                </c:pt>
                <c:pt idx="139487">
                  <c:v>36.6210938</c:v>
                </c:pt>
                <c:pt idx="139488">
                  <c:v>-12.4511719</c:v>
                </c:pt>
                <c:pt idx="139489">
                  <c:v>-67.0166016</c:v>
                </c:pt>
                <c:pt idx="139490">
                  <c:v>-95.9472656</c:v>
                </c:pt>
                <c:pt idx="139491">
                  <c:v>-111.816406</c:v>
                </c:pt>
                <c:pt idx="139492">
                  <c:v>-85.9375</c:v>
                </c:pt>
                <c:pt idx="139493">
                  <c:v>-43.8232422</c:v>
                </c:pt>
                <c:pt idx="139494">
                  <c:v>6.835937499999997</c:v>
                </c:pt>
                <c:pt idx="139495">
                  <c:v>53.1005859</c:v>
                </c:pt>
                <c:pt idx="139496">
                  <c:v>92.5292969</c:v>
                </c:pt>
                <c:pt idx="139497">
                  <c:v>106.811523</c:v>
                </c:pt>
                <c:pt idx="139498">
                  <c:v>88.5009766</c:v>
                </c:pt>
                <c:pt idx="139499">
                  <c:v>51.39160159999999</c:v>
                </c:pt>
                <c:pt idx="139500">
                  <c:v>-5.24902344</c:v>
                </c:pt>
                <c:pt idx="139501">
                  <c:v>-59.4482422</c:v>
                </c:pt>
                <c:pt idx="139502">
                  <c:v>-92.4072266</c:v>
                </c:pt>
                <c:pt idx="139503">
                  <c:v>-105.46875</c:v>
                </c:pt>
                <c:pt idx="139504">
                  <c:v>-95.9472656</c:v>
                </c:pt>
                <c:pt idx="139505">
                  <c:v>-54.5654297</c:v>
                </c:pt>
                <c:pt idx="139506">
                  <c:v>2.07519531</c:v>
                </c:pt>
                <c:pt idx="139507">
                  <c:v>52.9785156</c:v>
                </c:pt>
                <c:pt idx="139508">
                  <c:v>92.1630859</c:v>
                </c:pt>
                <c:pt idx="139509">
                  <c:v>106.933594</c:v>
                </c:pt>
                <c:pt idx="139510">
                  <c:v>92.4072266</c:v>
                </c:pt>
                <c:pt idx="139511">
                  <c:v>56.3964844</c:v>
                </c:pt>
                <c:pt idx="139512">
                  <c:v>3.29589844</c:v>
                </c:pt>
                <c:pt idx="139513">
                  <c:v>-41.1376953</c:v>
                </c:pt>
                <c:pt idx="139514">
                  <c:v>-83.6181641</c:v>
                </c:pt>
                <c:pt idx="139515">
                  <c:v>-106.933594</c:v>
                </c:pt>
                <c:pt idx="139516">
                  <c:v>-98.5107422</c:v>
                </c:pt>
                <c:pt idx="139517">
                  <c:v>-61.7675781</c:v>
                </c:pt>
                <c:pt idx="139518">
                  <c:v>-9.155273439999998</c:v>
                </c:pt>
                <c:pt idx="139519">
                  <c:v>41.6259766</c:v>
                </c:pt>
                <c:pt idx="139520">
                  <c:v>80.4443359</c:v>
                </c:pt>
                <c:pt idx="139521">
                  <c:v>100.830078</c:v>
                </c:pt>
                <c:pt idx="139522">
                  <c:v>98.2666016</c:v>
                </c:pt>
                <c:pt idx="139523">
                  <c:v>63.7207031</c:v>
                </c:pt>
                <c:pt idx="139524">
                  <c:v>11.2304688</c:v>
                </c:pt>
                <c:pt idx="139525">
                  <c:v>-41.015625</c:v>
                </c:pt>
                <c:pt idx="139526">
                  <c:v>-86.6699219</c:v>
                </c:pt>
                <c:pt idx="139527">
                  <c:v>-104.736328</c:v>
                </c:pt>
                <c:pt idx="139528">
                  <c:v>-95.3369141</c:v>
                </c:pt>
                <c:pt idx="139529">
                  <c:v>-61.8896484</c:v>
                </c:pt>
                <c:pt idx="139530">
                  <c:v>-18.6767578</c:v>
                </c:pt>
                <c:pt idx="139531">
                  <c:v>37.7197266</c:v>
                </c:pt>
                <c:pt idx="139532">
                  <c:v>80.4443359</c:v>
                </c:pt>
                <c:pt idx="139533">
                  <c:v>107.299805</c:v>
                </c:pt>
                <c:pt idx="139534">
                  <c:v>101.68457</c:v>
                </c:pt>
                <c:pt idx="139535">
                  <c:v>68.2373047</c:v>
                </c:pt>
                <c:pt idx="139536">
                  <c:v>20.2636719</c:v>
                </c:pt>
                <c:pt idx="139537">
                  <c:v>-36.1328125</c:v>
                </c:pt>
                <c:pt idx="139538">
                  <c:v>-80.5664062</c:v>
                </c:pt>
                <c:pt idx="139539">
                  <c:v>-102.416992</c:v>
                </c:pt>
                <c:pt idx="139540">
                  <c:v>-101.928711</c:v>
                </c:pt>
                <c:pt idx="139541">
                  <c:v>-72.9980469</c:v>
                </c:pt>
                <c:pt idx="139542">
                  <c:v>-32.4707031</c:v>
                </c:pt>
                <c:pt idx="139543">
                  <c:v>27.34375</c:v>
                </c:pt>
                <c:pt idx="139544">
                  <c:v>78.2470703</c:v>
                </c:pt>
                <c:pt idx="139545">
                  <c:v>99.2431641</c:v>
                </c:pt>
                <c:pt idx="139546">
                  <c:v>103.027344</c:v>
                </c:pt>
                <c:pt idx="139547">
                  <c:v>79.9560547</c:v>
                </c:pt>
                <c:pt idx="139548">
                  <c:v>32.9589844</c:v>
                </c:pt>
                <c:pt idx="139549">
                  <c:v>-31.25</c:v>
                </c:pt>
                <c:pt idx="139550">
                  <c:v>-81.9091797</c:v>
                </c:pt>
                <c:pt idx="139551">
                  <c:v>-101.806641</c:v>
                </c:pt>
                <c:pt idx="139552">
                  <c:v>-100.708008</c:v>
                </c:pt>
                <c:pt idx="139553">
                  <c:v>-74.0966797</c:v>
                </c:pt>
                <c:pt idx="139554">
                  <c:v>-31.25</c:v>
                </c:pt>
                <c:pt idx="139555">
                  <c:v>14.0380859</c:v>
                </c:pt>
                <c:pt idx="139556">
                  <c:v>66.0400391</c:v>
                </c:pt>
                <c:pt idx="139557">
                  <c:v>98.9990234</c:v>
                </c:pt>
                <c:pt idx="139558">
                  <c:v>102.294922</c:v>
                </c:pt>
                <c:pt idx="139559">
                  <c:v>78.6132812</c:v>
                </c:pt>
                <c:pt idx="139560">
                  <c:v>35.7666016</c:v>
                </c:pt>
                <c:pt idx="139561">
                  <c:v>-14.6484375</c:v>
                </c:pt>
                <c:pt idx="139562">
                  <c:v>-63.7207031</c:v>
                </c:pt>
                <c:pt idx="139563">
                  <c:v>-100.830078</c:v>
                </c:pt>
                <c:pt idx="139564">
                  <c:v>-102.294922</c:v>
                </c:pt>
                <c:pt idx="139565">
                  <c:v>-82.03125</c:v>
                </c:pt>
                <c:pt idx="139566">
                  <c:v>-39.9169922</c:v>
                </c:pt>
                <c:pt idx="139567">
                  <c:v>9.765625</c:v>
                </c:pt>
                <c:pt idx="139568">
                  <c:v>60.0585938</c:v>
                </c:pt>
                <c:pt idx="139569">
                  <c:v>87.15820309999998</c:v>
                </c:pt>
                <c:pt idx="139570">
                  <c:v>99.85351559999998</c:v>
                </c:pt>
                <c:pt idx="139571">
                  <c:v>84.22851559999998</c:v>
                </c:pt>
                <c:pt idx="139572">
                  <c:v>43.8232422</c:v>
                </c:pt>
                <c:pt idx="139573">
                  <c:v>-10.6201172</c:v>
                </c:pt>
                <c:pt idx="139574">
                  <c:v>-61.15722659999999</c:v>
                </c:pt>
                <c:pt idx="139575">
                  <c:v>-93.38378909999996</c:v>
                </c:pt>
                <c:pt idx="139576">
                  <c:v>-98.2666016</c:v>
                </c:pt>
                <c:pt idx="139577">
                  <c:v>-87.5244141</c:v>
                </c:pt>
                <c:pt idx="139578">
                  <c:v>-53.4667969</c:v>
                </c:pt>
                <c:pt idx="139579">
                  <c:v>2.31933594</c:v>
                </c:pt>
                <c:pt idx="139580">
                  <c:v>56.640625</c:v>
                </c:pt>
                <c:pt idx="139581">
                  <c:v>90.4541016</c:v>
                </c:pt>
                <c:pt idx="139582">
                  <c:v>104.125977</c:v>
                </c:pt>
                <c:pt idx="139583">
                  <c:v>93.9941406</c:v>
                </c:pt>
                <c:pt idx="139584">
                  <c:v>55.7861328</c:v>
                </c:pt>
                <c:pt idx="139585">
                  <c:v>8.7890625</c:v>
                </c:pt>
                <c:pt idx="139586">
                  <c:v>-52.2460938</c:v>
                </c:pt>
                <c:pt idx="139587">
                  <c:v>-92.4072266</c:v>
                </c:pt>
                <c:pt idx="139588">
                  <c:v>-107.055664</c:v>
                </c:pt>
                <c:pt idx="139589">
                  <c:v>-93.87207029999993</c:v>
                </c:pt>
                <c:pt idx="139590">
                  <c:v>-53.4667969</c:v>
                </c:pt>
                <c:pt idx="139591">
                  <c:v>-1.58691406</c:v>
                </c:pt>
                <c:pt idx="139592">
                  <c:v>53.8330078</c:v>
                </c:pt>
                <c:pt idx="139593">
                  <c:v>87.7685547</c:v>
                </c:pt>
                <c:pt idx="139594">
                  <c:v>105.834961</c:v>
                </c:pt>
                <c:pt idx="139595">
                  <c:v>89.4775391</c:v>
                </c:pt>
                <c:pt idx="139596">
                  <c:v>56.2744141</c:v>
                </c:pt>
                <c:pt idx="139597">
                  <c:v>6.95800781</c:v>
                </c:pt>
                <c:pt idx="139598">
                  <c:v>-46.7529297</c:v>
                </c:pt>
                <c:pt idx="139599">
                  <c:v>-93.87207029999993</c:v>
                </c:pt>
                <c:pt idx="139600">
                  <c:v>-108.642578</c:v>
                </c:pt>
                <c:pt idx="139601">
                  <c:v>-92.89550779999998</c:v>
                </c:pt>
                <c:pt idx="139602">
                  <c:v>-60.7910156</c:v>
                </c:pt>
                <c:pt idx="139603">
                  <c:v>-12.0849609</c:v>
                </c:pt>
                <c:pt idx="139604">
                  <c:v>41.3818359</c:v>
                </c:pt>
                <c:pt idx="139605">
                  <c:v>92.4072266</c:v>
                </c:pt>
                <c:pt idx="139606">
                  <c:v>108.642578</c:v>
                </c:pt>
                <c:pt idx="139607">
                  <c:v>96.80175779999998</c:v>
                </c:pt>
                <c:pt idx="139608">
                  <c:v>63.4765625</c:v>
                </c:pt>
                <c:pt idx="139609">
                  <c:v>11.71875</c:v>
                </c:pt>
                <c:pt idx="139610">
                  <c:v>-35.7666016</c:v>
                </c:pt>
                <c:pt idx="139611">
                  <c:v>-82.6416016</c:v>
                </c:pt>
                <c:pt idx="139612">
                  <c:v>-107.177734</c:v>
                </c:pt>
                <c:pt idx="139613">
                  <c:v>-97.4121094</c:v>
                </c:pt>
                <c:pt idx="139614">
                  <c:v>-66.2841797</c:v>
                </c:pt>
                <c:pt idx="139615">
                  <c:v>-19.8974609</c:v>
                </c:pt>
                <c:pt idx="139616">
                  <c:v>31.3720703</c:v>
                </c:pt>
                <c:pt idx="139617">
                  <c:v>82.6416016</c:v>
                </c:pt>
                <c:pt idx="139618">
                  <c:v>102.050781</c:v>
                </c:pt>
                <c:pt idx="139619">
                  <c:v>97.1679688</c:v>
                </c:pt>
                <c:pt idx="139620">
                  <c:v>72.7539062</c:v>
                </c:pt>
                <c:pt idx="139621">
                  <c:v>26.3671875</c:v>
                </c:pt>
                <c:pt idx="139622">
                  <c:v>-30.8837891</c:v>
                </c:pt>
                <c:pt idx="139623">
                  <c:v>-79.1015625</c:v>
                </c:pt>
                <c:pt idx="139624">
                  <c:v>-97.77832029999998</c:v>
                </c:pt>
                <c:pt idx="139625">
                  <c:v>-100.219727</c:v>
                </c:pt>
                <c:pt idx="139626">
                  <c:v>-76.0498047</c:v>
                </c:pt>
                <c:pt idx="139627">
                  <c:v>-32.5927734</c:v>
                </c:pt>
                <c:pt idx="139628">
                  <c:v>27.7099609</c:v>
                </c:pt>
                <c:pt idx="139629">
                  <c:v>80.2001953</c:v>
                </c:pt>
                <c:pt idx="139630">
                  <c:v>101.44043</c:v>
                </c:pt>
                <c:pt idx="139631">
                  <c:v>94.97070309999998</c:v>
                </c:pt>
                <c:pt idx="139632">
                  <c:v>77.0263672</c:v>
                </c:pt>
                <c:pt idx="139633">
                  <c:v>32.8369141</c:v>
                </c:pt>
                <c:pt idx="139634">
                  <c:v>-22.0947266</c:v>
                </c:pt>
                <c:pt idx="139635">
                  <c:v>-68.1152344</c:v>
                </c:pt>
                <c:pt idx="139636">
                  <c:v>-100.708008</c:v>
                </c:pt>
                <c:pt idx="139637">
                  <c:v>-101.196289</c:v>
                </c:pt>
                <c:pt idx="139638">
                  <c:v>-73.1201172</c:v>
                </c:pt>
                <c:pt idx="139639">
                  <c:v>-36.6210938</c:v>
                </c:pt>
                <c:pt idx="139640">
                  <c:v>23.5595703</c:v>
                </c:pt>
                <c:pt idx="139641">
                  <c:v>74.7070312</c:v>
                </c:pt>
                <c:pt idx="139642">
                  <c:v>99.9755859</c:v>
                </c:pt>
                <c:pt idx="139643">
                  <c:v>100.097656</c:v>
                </c:pt>
                <c:pt idx="139644">
                  <c:v>78.2470703</c:v>
                </c:pt>
                <c:pt idx="139645">
                  <c:v>37.2314453</c:v>
                </c:pt>
                <c:pt idx="139646">
                  <c:v>-9.52148438</c:v>
                </c:pt>
                <c:pt idx="139647">
                  <c:v>-67.50488279999998</c:v>
                </c:pt>
                <c:pt idx="139648">
                  <c:v>-102.661133</c:v>
                </c:pt>
                <c:pt idx="139649">
                  <c:v>-105.59082</c:v>
                </c:pt>
                <c:pt idx="139650">
                  <c:v>-87.5244141</c:v>
                </c:pt>
                <c:pt idx="139651">
                  <c:v>-48.9501953</c:v>
                </c:pt>
                <c:pt idx="139652">
                  <c:v>4.394531249999993</c:v>
                </c:pt>
                <c:pt idx="139653">
                  <c:v>55.6640625</c:v>
                </c:pt>
                <c:pt idx="139654">
                  <c:v>95.82519529999998</c:v>
                </c:pt>
                <c:pt idx="139655">
                  <c:v>105.834961</c:v>
                </c:pt>
                <c:pt idx="139656">
                  <c:v>89.35546879999995</c:v>
                </c:pt>
                <c:pt idx="139657">
                  <c:v>45.5322266</c:v>
                </c:pt>
                <c:pt idx="139658">
                  <c:v>-4.394531249999993</c:v>
                </c:pt>
                <c:pt idx="139659">
                  <c:v>-54.1992188</c:v>
                </c:pt>
                <c:pt idx="139660">
                  <c:v>-97.77832029999998</c:v>
                </c:pt>
                <c:pt idx="139661">
                  <c:v>-104.003906</c:v>
                </c:pt>
                <c:pt idx="139662">
                  <c:v>-84.10644529999998</c:v>
                </c:pt>
                <c:pt idx="139663">
                  <c:v>-43.3349609</c:v>
                </c:pt>
                <c:pt idx="139664">
                  <c:v>5.859375</c:v>
                </c:pt>
                <c:pt idx="139665">
                  <c:v>56.88476559999999</c:v>
                </c:pt>
                <c:pt idx="139666">
                  <c:v>88.37890619999993</c:v>
                </c:pt>
                <c:pt idx="139667">
                  <c:v>107.666016</c:v>
                </c:pt>
                <c:pt idx="139668">
                  <c:v>90.57617190000001</c:v>
                </c:pt>
                <c:pt idx="139669">
                  <c:v>53.1005859</c:v>
                </c:pt>
                <c:pt idx="139670">
                  <c:v>7.08007812</c:v>
                </c:pt>
                <c:pt idx="139671">
                  <c:v>-49.6826172</c:v>
                </c:pt>
                <c:pt idx="139672">
                  <c:v>-92.2851562</c:v>
                </c:pt>
                <c:pt idx="139673">
                  <c:v>-101.68457</c:v>
                </c:pt>
                <c:pt idx="139674">
                  <c:v>-93.2617188</c:v>
                </c:pt>
                <c:pt idx="139675">
                  <c:v>-55.4199219</c:v>
                </c:pt>
                <c:pt idx="139676">
                  <c:v>-4.51660156</c:v>
                </c:pt>
                <c:pt idx="139677">
                  <c:v>50.4150391</c:v>
                </c:pt>
                <c:pt idx="139678">
                  <c:v>84.8388672</c:v>
                </c:pt>
                <c:pt idx="139679">
                  <c:v>106.567383</c:v>
                </c:pt>
                <c:pt idx="139680">
                  <c:v>94.6044922</c:v>
                </c:pt>
                <c:pt idx="139681">
                  <c:v>60.3027344</c:v>
                </c:pt>
                <c:pt idx="139682">
                  <c:v>15.7470703</c:v>
                </c:pt>
                <c:pt idx="139683">
                  <c:v>-46.7529297</c:v>
                </c:pt>
                <c:pt idx="139684">
                  <c:v>-88.8671875</c:v>
                </c:pt>
                <c:pt idx="139685">
                  <c:v>-108.764648</c:v>
                </c:pt>
                <c:pt idx="139686">
                  <c:v>-99.85351559999998</c:v>
                </c:pt>
                <c:pt idx="139687">
                  <c:v>-63.2324219</c:v>
                </c:pt>
                <c:pt idx="139688">
                  <c:v>-24.6582031</c:v>
                </c:pt>
                <c:pt idx="139689">
                  <c:v>29.7851562</c:v>
                </c:pt>
                <c:pt idx="139690">
                  <c:v>76.4160156</c:v>
                </c:pt>
                <c:pt idx="139691">
                  <c:v>108.154297</c:v>
                </c:pt>
                <c:pt idx="139692">
                  <c:v>100.585938</c:v>
                </c:pt>
                <c:pt idx="139693">
                  <c:v>66.65039059999994</c:v>
                </c:pt>
                <c:pt idx="139694">
                  <c:v>23.5595703</c:v>
                </c:pt>
                <c:pt idx="139695">
                  <c:v>-26.8554688</c:v>
                </c:pt>
                <c:pt idx="139696">
                  <c:v>-73.7304688</c:v>
                </c:pt>
                <c:pt idx="139697">
                  <c:v>-100.708008</c:v>
                </c:pt>
                <c:pt idx="139698">
                  <c:v>-101.928711</c:v>
                </c:pt>
                <c:pt idx="139699">
                  <c:v>-66.7724609</c:v>
                </c:pt>
                <c:pt idx="139700">
                  <c:v>-17.7001953</c:v>
                </c:pt>
                <c:pt idx="139701">
                  <c:v>36.1328125</c:v>
                </c:pt>
                <c:pt idx="139702">
                  <c:v>77.75878909999996</c:v>
                </c:pt>
                <c:pt idx="139703">
                  <c:v>105.34668</c:v>
                </c:pt>
                <c:pt idx="139704">
                  <c:v>103.759766</c:v>
                </c:pt>
                <c:pt idx="139705">
                  <c:v>71.8994141</c:v>
                </c:pt>
                <c:pt idx="139706">
                  <c:v>30.0292969</c:v>
                </c:pt>
                <c:pt idx="139707">
                  <c:v>-28.0761719</c:v>
                </c:pt>
                <c:pt idx="139708">
                  <c:v>-74.46289059999998</c:v>
                </c:pt>
                <c:pt idx="139709">
                  <c:v>-104.003906</c:v>
                </c:pt>
                <c:pt idx="139710">
                  <c:v>-105.102539</c:v>
                </c:pt>
                <c:pt idx="139711">
                  <c:v>-81.66503909999996</c:v>
                </c:pt>
                <c:pt idx="139712">
                  <c:v>-31.0058594</c:v>
                </c:pt>
                <c:pt idx="139713">
                  <c:v>24.7802734</c:v>
                </c:pt>
                <c:pt idx="139714">
                  <c:v>74.7070312</c:v>
                </c:pt>
                <c:pt idx="139715">
                  <c:v>96.3134766</c:v>
                </c:pt>
                <c:pt idx="139716">
                  <c:v>98.75488279999998</c:v>
                </c:pt>
                <c:pt idx="139717">
                  <c:v>78.0029297</c:v>
                </c:pt>
                <c:pt idx="139718">
                  <c:v>36.8652344</c:v>
                </c:pt>
                <c:pt idx="139719">
                  <c:v>-18.7988281</c:v>
                </c:pt>
                <c:pt idx="139720">
                  <c:v>-64.0869141</c:v>
                </c:pt>
                <c:pt idx="139721">
                  <c:v>-98.0224609</c:v>
                </c:pt>
                <c:pt idx="139722">
                  <c:v>-106.079102</c:v>
                </c:pt>
                <c:pt idx="139723">
                  <c:v>-86.42578119999993</c:v>
                </c:pt>
                <c:pt idx="139724">
                  <c:v>-35.7666016</c:v>
                </c:pt>
                <c:pt idx="139725">
                  <c:v>11.5966797</c:v>
                </c:pt>
                <c:pt idx="139726">
                  <c:v>65.0634766</c:v>
                </c:pt>
                <c:pt idx="139727">
                  <c:v>96.4355469</c:v>
                </c:pt>
                <c:pt idx="139728">
                  <c:v>101.68457</c:v>
                </c:pt>
                <c:pt idx="139729">
                  <c:v>90.57617190000001</c:v>
                </c:pt>
                <c:pt idx="139730">
                  <c:v>38.3300781</c:v>
                </c:pt>
                <c:pt idx="139731">
                  <c:v>-6.46972656</c:v>
                </c:pt>
                <c:pt idx="139732">
                  <c:v>-59.0820312</c:v>
                </c:pt>
                <c:pt idx="139733">
                  <c:v>-99.60937499999996</c:v>
                </c:pt>
                <c:pt idx="139734">
                  <c:v>-106.079102</c:v>
                </c:pt>
                <c:pt idx="139735">
                  <c:v>-92.1630859</c:v>
                </c:pt>
                <c:pt idx="139736">
                  <c:v>-41.7480469</c:v>
                </c:pt>
                <c:pt idx="139737">
                  <c:v>11.4746094</c:v>
                </c:pt>
                <c:pt idx="139738">
                  <c:v>60.18066409999999</c:v>
                </c:pt>
                <c:pt idx="139739">
                  <c:v>92.77343749999996</c:v>
                </c:pt>
                <c:pt idx="139740">
                  <c:v>107.299805</c:v>
                </c:pt>
                <c:pt idx="139741">
                  <c:v>91.4306641</c:v>
                </c:pt>
                <c:pt idx="139742">
                  <c:v>52.0019531</c:v>
                </c:pt>
                <c:pt idx="139743">
                  <c:v>-4.15039062</c:v>
                </c:pt>
                <c:pt idx="139744">
                  <c:v>-54.32128909999999</c:v>
                </c:pt>
                <c:pt idx="139745">
                  <c:v>-92.6513672</c:v>
                </c:pt>
                <c:pt idx="139746">
                  <c:v>-103.637695</c:v>
                </c:pt>
                <c:pt idx="139747">
                  <c:v>-93.5058594</c:v>
                </c:pt>
                <c:pt idx="139748">
                  <c:v>-51.5136719</c:v>
                </c:pt>
                <c:pt idx="139749">
                  <c:v>-0.366210938</c:v>
                </c:pt>
                <c:pt idx="139750">
                  <c:v>43.0908203</c:v>
                </c:pt>
                <c:pt idx="139751">
                  <c:v>87.6464844</c:v>
                </c:pt>
                <c:pt idx="139752">
                  <c:v>112.182617</c:v>
                </c:pt>
                <c:pt idx="139753">
                  <c:v>100.097656</c:v>
                </c:pt>
                <c:pt idx="139754">
                  <c:v>51.8798828</c:v>
                </c:pt>
                <c:pt idx="139755">
                  <c:v>-0.366210938</c:v>
                </c:pt>
                <c:pt idx="139756">
                  <c:v>-44.0673828</c:v>
                </c:pt>
                <c:pt idx="139757">
                  <c:v>-84.10644529999998</c:v>
                </c:pt>
                <c:pt idx="139758">
                  <c:v>-98.75488279999998</c:v>
                </c:pt>
                <c:pt idx="139759">
                  <c:v>-90.08789059999998</c:v>
                </c:pt>
                <c:pt idx="139760">
                  <c:v>-55.7861328</c:v>
                </c:pt>
                <c:pt idx="139761">
                  <c:v>-7.812499999999997</c:v>
                </c:pt>
                <c:pt idx="139762">
                  <c:v>43.9453125</c:v>
                </c:pt>
                <c:pt idx="139763">
                  <c:v>86.6699219</c:v>
                </c:pt>
                <c:pt idx="139764">
                  <c:v>108.520508</c:v>
                </c:pt>
                <c:pt idx="139765">
                  <c:v>94.7265625</c:v>
                </c:pt>
                <c:pt idx="139766">
                  <c:v>55.7861328</c:v>
                </c:pt>
                <c:pt idx="139767">
                  <c:v>10.1318359</c:v>
                </c:pt>
                <c:pt idx="139768">
                  <c:v>-41.2597656</c:v>
                </c:pt>
                <c:pt idx="139769">
                  <c:v>-81.7871094</c:v>
                </c:pt>
                <c:pt idx="139770">
                  <c:v>-108.154297</c:v>
                </c:pt>
                <c:pt idx="139771">
                  <c:v>-101.074219</c:v>
                </c:pt>
                <c:pt idx="139772">
                  <c:v>-64.6972656</c:v>
                </c:pt>
                <c:pt idx="139773">
                  <c:v>-17.9443359</c:v>
                </c:pt>
                <c:pt idx="139774">
                  <c:v>32.3486328</c:v>
                </c:pt>
                <c:pt idx="139775">
                  <c:v>79.1015625</c:v>
                </c:pt>
                <c:pt idx="139776">
                  <c:v>103.271484</c:v>
                </c:pt>
                <c:pt idx="139777">
                  <c:v>103.759766</c:v>
                </c:pt>
                <c:pt idx="139778">
                  <c:v>65.7958984</c:v>
                </c:pt>
                <c:pt idx="139779">
                  <c:v>15.1367188</c:v>
                </c:pt>
                <c:pt idx="139780">
                  <c:v>-29.7851562</c:v>
                </c:pt>
                <c:pt idx="139781">
                  <c:v>-78.6132812</c:v>
                </c:pt>
                <c:pt idx="139782">
                  <c:v>-103.759766</c:v>
                </c:pt>
                <c:pt idx="139783">
                  <c:v>-105.102539</c:v>
                </c:pt>
                <c:pt idx="139784">
                  <c:v>-72.87597659999993</c:v>
                </c:pt>
                <c:pt idx="139785">
                  <c:v>-20.8740234</c:v>
                </c:pt>
                <c:pt idx="139786">
                  <c:v>27.7099609</c:v>
                </c:pt>
                <c:pt idx="139787">
                  <c:v>71.8994141</c:v>
                </c:pt>
                <c:pt idx="139788">
                  <c:v>103.149414</c:v>
                </c:pt>
                <c:pt idx="139789">
                  <c:v>101.928711</c:v>
                </c:pt>
                <c:pt idx="139790">
                  <c:v>76.0498047</c:v>
                </c:pt>
                <c:pt idx="139791">
                  <c:v>32.8369141</c:v>
                </c:pt>
                <c:pt idx="139792">
                  <c:v>-15.1367188</c:v>
                </c:pt>
                <c:pt idx="139793">
                  <c:v>-66.52832029999998</c:v>
                </c:pt>
                <c:pt idx="139794">
                  <c:v>-101.5625</c:v>
                </c:pt>
                <c:pt idx="139795">
                  <c:v>-107.666016</c:v>
                </c:pt>
                <c:pt idx="139796">
                  <c:v>-76.6601562</c:v>
                </c:pt>
                <c:pt idx="139797">
                  <c:v>-31.25</c:v>
                </c:pt>
                <c:pt idx="139798">
                  <c:v>19.2871094</c:v>
                </c:pt>
                <c:pt idx="139799">
                  <c:v>72.265625</c:v>
                </c:pt>
                <c:pt idx="139800">
                  <c:v>102.783203</c:v>
                </c:pt>
                <c:pt idx="139801">
                  <c:v>100.830078</c:v>
                </c:pt>
                <c:pt idx="139802">
                  <c:v>79.34570309999998</c:v>
                </c:pt>
                <c:pt idx="139803">
                  <c:v>41.5039062</c:v>
                </c:pt>
                <c:pt idx="139804">
                  <c:v>-16.9677734</c:v>
                </c:pt>
                <c:pt idx="139805">
                  <c:v>-70.1904297</c:v>
                </c:pt>
                <c:pt idx="139806">
                  <c:v>-97.77832029999998</c:v>
                </c:pt>
                <c:pt idx="139807">
                  <c:v>-104.736328</c:v>
                </c:pt>
                <c:pt idx="139808">
                  <c:v>-86.7919922</c:v>
                </c:pt>
                <c:pt idx="139809">
                  <c:v>-44.6777344</c:v>
                </c:pt>
                <c:pt idx="139810">
                  <c:v>15.3808594</c:v>
                </c:pt>
                <c:pt idx="139811">
                  <c:v>59.4482422</c:v>
                </c:pt>
                <c:pt idx="139812">
                  <c:v>94.4824219</c:v>
                </c:pt>
                <c:pt idx="139813">
                  <c:v>100.463867</c:v>
                </c:pt>
                <c:pt idx="139814">
                  <c:v>90.33203119999993</c:v>
                </c:pt>
                <c:pt idx="139815">
                  <c:v>49.1943359</c:v>
                </c:pt>
                <c:pt idx="139816">
                  <c:v>-8.178710939999998</c:v>
                </c:pt>
                <c:pt idx="139817">
                  <c:v>-60.4248047</c:v>
                </c:pt>
                <c:pt idx="139818">
                  <c:v>-90.82031249999996</c:v>
                </c:pt>
                <c:pt idx="139819">
                  <c:v>-103.759766</c:v>
                </c:pt>
                <c:pt idx="139820">
                  <c:v>-90.6982422</c:v>
                </c:pt>
                <c:pt idx="139821">
                  <c:v>-54.5654297</c:v>
                </c:pt>
                <c:pt idx="139822">
                  <c:v>6.71386719</c:v>
                </c:pt>
                <c:pt idx="139823">
                  <c:v>53.9550781</c:v>
                </c:pt>
                <c:pt idx="139824">
                  <c:v>82.88574219999992</c:v>
                </c:pt>
                <c:pt idx="139825">
                  <c:v>101.196289</c:v>
                </c:pt>
                <c:pt idx="139826">
                  <c:v>92.6513672</c:v>
                </c:pt>
                <c:pt idx="139827">
                  <c:v>53.7109375</c:v>
                </c:pt>
                <c:pt idx="139828">
                  <c:v>5.49316406</c:v>
                </c:pt>
                <c:pt idx="139829">
                  <c:v>-45.1660156</c:v>
                </c:pt>
                <c:pt idx="139830">
                  <c:v>-91.0644531</c:v>
                </c:pt>
                <c:pt idx="139831">
                  <c:v>-102.661133</c:v>
                </c:pt>
                <c:pt idx="139832">
                  <c:v>-95.703125</c:v>
                </c:pt>
                <c:pt idx="139833">
                  <c:v>-54.32128909999999</c:v>
                </c:pt>
                <c:pt idx="139834">
                  <c:v>-0.610351562</c:v>
                </c:pt>
                <c:pt idx="139835">
                  <c:v>52.6123047</c:v>
                </c:pt>
                <c:pt idx="139836">
                  <c:v>86.9140625</c:v>
                </c:pt>
                <c:pt idx="139837">
                  <c:v>103.149414</c:v>
                </c:pt>
                <c:pt idx="139838">
                  <c:v>97.1679688</c:v>
                </c:pt>
                <c:pt idx="139839">
                  <c:v>56.88476559999999</c:v>
                </c:pt>
                <c:pt idx="139840">
                  <c:v>6.347656249999996</c:v>
                </c:pt>
                <c:pt idx="139841">
                  <c:v>-43.5791016</c:v>
                </c:pt>
                <c:pt idx="139842">
                  <c:v>-88.0126953</c:v>
                </c:pt>
                <c:pt idx="139843">
                  <c:v>-108.154297</c:v>
                </c:pt>
                <c:pt idx="139844">
                  <c:v>-94.6044922</c:v>
                </c:pt>
                <c:pt idx="139845">
                  <c:v>-56.5185547</c:v>
                </c:pt>
                <c:pt idx="139846">
                  <c:v>-9.88769531</c:v>
                </c:pt>
                <c:pt idx="139847">
                  <c:v>33.6914062</c:v>
                </c:pt>
                <c:pt idx="139848">
                  <c:v>82.7636719</c:v>
                </c:pt>
                <c:pt idx="139849">
                  <c:v>107.910156</c:v>
                </c:pt>
                <c:pt idx="139850">
                  <c:v>98.38867190000001</c:v>
                </c:pt>
                <c:pt idx="139851">
                  <c:v>63.1103516</c:v>
                </c:pt>
                <c:pt idx="139852">
                  <c:v>16.8457031</c:v>
                </c:pt>
                <c:pt idx="139853">
                  <c:v>-42.2363281</c:v>
                </c:pt>
                <c:pt idx="139854">
                  <c:v>-85.8154297</c:v>
                </c:pt>
                <c:pt idx="139855">
                  <c:v>-107.177734</c:v>
                </c:pt>
                <c:pt idx="139856">
                  <c:v>-106.567383</c:v>
                </c:pt>
                <c:pt idx="139857">
                  <c:v>-70.0683594</c:v>
                </c:pt>
                <c:pt idx="139858">
                  <c:v>-21.484375</c:v>
                </c:pt>
                <c:pt idx="139859">
                  <c:v>37.5976562</c:v>
                </c:pt>
                <c:pt idx="139860">
                  <c:v>83.4960938</c:v>
                </c:pt>
                <c:pt idx="139861">
                  <c:v>102.172852</c:v>
                </c:pt>
                <c:pt idx="139862">
                  <c:v>107.177734</c:v>
                </c:pt>
                <c:pt idx="139863">
                  <c:v>79.7119141</c:v>
                </c:pt>
                <c:pt idx="139864">
                  <c:v>27.9541016</c:v>
                </c:pt>
                <c:pt idx="139865">
                  <c:v>-19.0429688</c:v>
                </c:pt>
                <c:pt idx="139866">
                  <c:v>-73.9746094</c:v>
                </c:pt>
                <c:pt idx="139867">
                  <c:v>-98.9990234</c:v>
                </c:pt>
                <c:pt idx="139868">
                  <c:v>-104.370117</c:v>
                </c:pt>
                <c:pt idx="139869">
                  <c:v>-81.66503909999996</c:v>
                </c:pt>
                <c:pt idx="139870">
                  <c:v>-32.5927734</c:v>
                </c:pt>
                <c:pt idx="139871">
                  <c:v>19.53125</c:v>
                </c:pt>
                <c:pt idx="139872">
                  <c:v>74.7070312</c:v>
                </c:pt>
                <c:pt idx="139873">
                  <c:v>100.219727</c:v>
                </c:pt>
                <c:pt idx="139874">
                  <c:v>100.708008</c:v>
                </c:pt>
                <c:pt idx="139875">
                  <c:v>73.60839839999993</c:v>
                </c:pt>
                <c:pt idx="139876">
                  <c:v>36.8652344</c:v>
                </c:pt>
                <c:pt idx="139877">
                  <c:v>-19.8974609</c:v>
                </c:pt>
                <c:pt idx="139878">
                  <c:v>-66.8945312</c:v>
                </c:pt>
                <c:pt idx="139879">
                  <c:v>-93.5058594</c:v>
                </c:pt>
                <c:pt idx="139880">
                  <c:v>-101.44043</c:v>
                </c:pt>
                <c:pt idx="139881">
                  <c:v>-79.1015625</c:v>
                </c:pt>
                <c:pt idx="139882">
                  <c:v>-35.2783203</c:v>
                </c:pt>
                <c:pt idx="139883">
                  <c:v>15.8691406</c:v>
                </c:pt>
                <c:pt idx="139884">
                  <c:v>63.7207031</c:v>
                </c:pt>
                <c:pt idx="139885">
                  <c:v>92.1630859</c:v>
                </c:pt>
                <c:pt idx="139886">
                  <c:v>103.515625</c:v>
                </c:pt>
                <c:pt idx="139887">
                  <c:v>79.4677734</c:v>
                </c:pt>
                <c:pt idx="139888">
                  <c:v>37.9638672</c:v>
                </c:pt>
                <c:pt idx="139889">
                  <c:v>-8.91113281</c:v>
                </c:pt>
                <c:pt idx="139890">
                  <c:v>-60.9130859</c:v>
                </c:pt>
                <c:pt idx="139891">
                  <c:v>-98.0224609</c:v>
                </c:pt>
                <c:pt idx="139892">
                  <c:v>-109.863281</c:v>
                </c:pt>
                <c:pt idx="139893">
                  <c:v>-89.4775391</c:v>
                </c:pt>
                <c:pt idx="139894">
                  <c:v>-43.4570312</c:v>
                </c:pt>
                <c:pt idx="139895">
                  <c:v>9.39941406</c:v>
                </c:pt>
                <c:pt idx="139896">
                  <c:v>57.0068359</c:v>
                </c:pt>
                <c:pt idx="139897">
                  <c:v>94.4824219</c:v>
                </c:pt>
                <c:pt idx="139898">
                  <c:v>101.318359</c:v>
                </c:pt>
                <c:pt idx="139899">
                  <c:v>88.62304690000001</c:v>
                </c:pt>
                <c:pt idx="139900">
                  <c:v>45.1660156</c:v>
                </c:pt>
                <c:pt idx="139901">
                  <c:v>-9.765625</c:v>
                </c:pt>
                <c:pt idx="139902">
                  <c:v>-47.2412109</c:v>
                </c:pt>
                <c:pt idx="139903">
                  <c:v>-91.55273440000001</c:v>
                </c:pt>
                <c:pt idx="139904">
                  <c:v>-107.666016</c:v>
                </c:pt>
                <c:pt idx="139905">
                  <c:v>-84.4726562</c:v>
                </c:pt>
                <c:pt idx="139906">
                  <c:v>-48.7060547</c:v>
                </c:pt>
                <c:pt idx="139907">
                  <c:v>0.9765625</c:v>
                </c:pt>
                <c:pt idx="139908">
                  <c:v>50.1708984</c:v>
                </c:pt>
                <c:pt idx="139909">
                  <c:v>90.6982422</c:v>
                </c:pt>
                <c:pt idx="139910">
                  <c:v>103.027344</c:v>
                </c:pt>
                <c:pt idx="139911">
                  <c:v>93.87207029999993</c:v>
                </c:pt>
                <c:pt idx="139912">
                  <c:v>47.2412109</c:v>
                </c:pt>
                <c:pt idx="139913">
                  <c:v>-1.953125</c:v>
                </c:pt>
                <c:pt idx="139914">
                  <c:v>-54.93164059999999</c:v>
                </c:pt>
                <c:pt idx="139915">
                  <c:v>-92.89550779999998</c:v>
                </c:pt>
                <c:pt idx="139916">
                  <c:v>-104.370117</c:v>
                </c:pt>
                <c:pt idx="139917">
                  <c:v>-95.9472656</c:v>
                </c:pt>
                <c:pt idx="139918">
                  <c:v>-62.7441406</c:v>
                </c:pt>
                <c:pt idx="139919">
                  <c:v>-16.8457031</c:v>
                </c:pt>
                <c:pt idx="139920">
                  <c:v>44.6777344</c:v>
                </c:pt>
                <c:pt idx="139921">
                  <c:v>83.7402344</c:v>
                </c:pt>
                <c:pt idx="139922">
                  <c:v>106.811523</c:v>
                </c:pt>
                <c:pt idx="139923">
                  <c:v>99.1210938</c:v>
                </c:pt>
                <c:pt idx="139924">
                  <c:v>64.2089844</c:v>
                </c:pt>
                <c:pt idx="139925">
                  <c:v>6.103515619999995</c:v>
                </c:pt>
                <c:pt idx="139926">
                  <c:v>-47.2412109</c:v>
                </c:pt>
                <c:pt idx="139927">
                  <c:v>-91.0644531</c:v>
                </c:pt>
                <c:pt idx="139928">
                  <c:v>-105.102539</c:v>
                </c:pt>
                <c:pt idx="139929">
                  <c:v>-98.1445312</c:v>
                </c:pt>
                <c:pt idx="139930">
                  <c:v>-69.58007809999994</c:v>
                </c:pt>
                <c:pt idx="139931">
                  <c:v>-11.4746094</c:v>
                </c:pt>
                <c:pt idx="139932">
                  <c:v>35.5224609</c:v>
                </c:pt>
                <c:pt idx="139933">
                  <c:v>83.984375</c:v>
                </c:pt>
                <c:pt idx="139934">
                  <c:v>110.229492</c:v>
                </c:pt>
                <c:pt idx="139935">
                  <c:v>107.788086</c:v>
                </c:pt>
                <c:pt idx="139936">
                  <c:v>70.4345703</c:v>
                </c:pt>
                <c:pt idx="139937">
                  <c:v>13.0615234</c:v>
                </c:pt>
                <c:pt idx="139938">
                  <c:v>-31.4941406</c:v>
                </c:pt>
                <c:pt idx="139939">
                  <c:v>-78.2470703</c:v>
                </c:pt>
                <c:pt idx="139940">
                  <c:v>-98.87695309999998</c:v>
                </c:pt>
                <c:pt idx="139941">
                  <c:v>-101.44043</c:v>
                </c:pt>
                <c:pt idx="139942">
                  <c:v>-71.0449219</c:v>
                </c:pt>
                <c:pt idx="139943">
                  <c:v>-18.3105469</c:v>
                </c:pt>
                <c:pt idx="139944">
                  <c:v>24.6582031</c:v>
                </c:pt>
                <c:pt idx="139945">
                  <c:v>71.6552734</c:v>
                </c:pt>
                <c:pt idx="139946">
                  <c:v>96.3134766</c:v>
                </c:pt>
                <c:pt idx="139947">
                  <c:v>100.708008</c:v>
                </c:pt>
                <c:pt idx="139948">
                  <c:v>72.87597659999993</c:v>
                </c:pt>
                <c:pt idx="139949">
                  <c:v>30.0292969</c:v>
                </c:pt>
                <c:pt idx="139950">
                  <c:v>-24.5361328</c:v>
                </c:pt>
                <c:pt idx="139951">
                  <c:v>-74.8291016</c:v>
                </c:pt>
                <c:pt idx="139952">
                  <c:v>-98.9990234</c:v>
                </c:pt>
                <c:pt idx="139953">
                  <c:v>-102.294922</c:v>
                </c:pt>
                <c:pt idx="139954">
                  <c:v>-79.1015625</c:v>
                </c:pt>
                <c:pt idx="139955">
                  <c:v>-28.3203125</c:v>
                </c:pt>
                <c:pt idx="139956">
                  <c:v>22.0947266</c:v>
                </c:pt>
                <c:pt idx="139957">
                  <c:v>66.52832029999998</c:v>
                </c:pt>
                <c:pt idx="139958">
                  <c:v>98.9990234</c:v>
                </c:pt>
                <c:pt idx="139959">
                  <c:v>102.905273</c:v>
                </c:pt>
                <c:pt idx="139960">
                  <c:v>80.68847659999993</c:v>
                </c:pt>
                <c:pt idx="139961">
                  <c:v>42.1142578</c:v>
                </c:pt>
                <c:pt idx="139962">
                  <c:v>-10.6201172</c:v>
                </c:pt>
                <c:pt idx="139963">
                  <c:v>-61.8896484</c:v>
                </c:pt>
                <c:pt idx="139964">
                  <c:v>-92.2851562</c:v>
                </c:pt>
                <c:pt idx="139965">
                  <c:v>-98.5107422</c:v>
                </c:pt>
                <c:pt idx="139966">
                  <c:v>-84.7167969</c:v>
                </c:pt>
                <c:pt idx="139967">
                  <c:v>-36.3769531</c:v>
                </c:pt>
                <c:pt idx="139968">
                  <c:v>10.9863281</c:v>
                </c:pt>
                <c:pt idx="139969">
                  <c:v>65.18554690000001</c:v>
                </c:pt>
                <c:pt idx="139970">
                  <c:v>102.905273</c:v>
                </c:pt>
                <c:pt idx="139971">
                  <c:v>106.933594</c:v>
                </c:pt>
                <c:pt idx="139972">
                  <c:v>85.8154297</c:v>
                </c:pt>
                <c:pt idx="139973">
                  <c:v>39.7949219</c:v>
                </c:pt>
                <c:pt idx="139974">
                  <c:v>-12.8173828</c:v>
                </c:pt>
                <c:pt idx="139975">
                  <c:v>-61.0351562</c:v>
                </c:pt>
                <c:pt idx="139976">
                  <c:v>-90.08789059999998</c:v>
                </c:pt>
                <c:pt idx="139977">
                  <c:v>-104.125977</c:v>
                </c:pt>
                <c:pt idx="139978">
                  <c:v>-87.15820309999998</c:v>
                </c:pt>
                <c:pt idx="139979">
                  <c:v>-44.6777344</c:v>
                </c:pt>
                <c:pt idx="139980">
                  <c:v>-2.19726562</c:v>
                </c:pt>
                <c:pt idx="139981">
                  <c:v>53.34472659999999</c:v>
                </c:pt>
                <c:pt idx="139982">
                  <c:v>90.4541016</c:v>
                </c:pt>
                <c:pt idx="139983">
                  <c:v>100.097656</c:v>
                </c:pt>
                <c:pt idx="139984">
                  <c:v>87.6464844</c:v>
                </c:pt>
                <c:pt idx="139985">
                  <c:v>47.85156249999999</c:v>
                </c:pt>
                <c:pt idx="139986">
                  <c:v>0.9765625</c:v>
                </c:pt>
                <c:pt idx="139987">
                  <c:v>-52.3681641</c:v>
                </c:pt>
                <c:pt idx="139988">
                  <c:v>-87.6464844</c:v>
                </c:pt>
                <c:pt idx="139989">
                  <c:v>-107.666016</c:v>
                </c:pt>
                <c:pt idx="139990">
                  <c:v>-94.84863279999998</c:v>
                </c:pt>
                <c:pt idx="139991">
                  <c:v>-54.93164059999999</c:v>
                </c:pt>
                <c:pt idx="139992">
                  <c:v>-7.44628906</c:v>
                </c:pt>
                <c:pt idx="139993">
                  <c:v>45.4101562</c:v>
                </c:pt>
                <c:pt idx="139994">
                  <c:v>91.3085938</c:v>
                </c:pt>
                <c:pt idx="139995">
                  <c:v>112.792969</c:v>
                </c:pt>
                <c:pt idx="139996">
                  <c:v>96.80175779999998</c:v>
                </c:pt>
                <c:pt idx="139997">
                  <c:v>55.2978516</c:v>
                </c:pt>
                <c:pt idx="139998">
                  <c:v>11.1083984</c:v>
                </c:pt>
                <c:pt idx="139999">
                  <c:v>-40.6494141</c:v>
                </c:pt>
                <c:pt idx="140000">
                  <c:v>-88.13476559999998</c:v>
                </c:pt>
                <c:pt idx="140001">
                  <c:v>-102.539062</c:v>
                </c:pt>
                <c:pt idx="140002">
                  <c:v>-90.57617190000001</c:v>
                </c:pt>
                <c:pt idx="140003">
                  <c:v>-59.81445309999999</c:v>
                </c:pt>
                <c:pt idx="140004">
                  <c:v>-17.8222656</c:v>
                </c:pt>
                <c:pt idx="140005">
                  <c:v>36.9873047</c:v>
                </c:pt>
                <c:pt idx="140006">
                  <c:v>83.7402344</c:v>
                </c:pt>
                <c:pt idx="140007">
                  <c:v>105.102539</c:v>
                </c:pt>
                <c:pt idx="140008">
                  <c:v>101.44043</c:v>
                </c:pt>
                <c:pt idx="140009">
                  <c:v>68.9697266</c:v>
                </c:pt>
                <c:pt idx="140010">
                  <c:v>16.9677734</c:v>
                </c:pt>
                <c:pt idx="140011">
                  <c:v>-36.9873047</c:v>
                </c:pt>
                <c:pt idx="140012">
                  <c:v>-85.3271484</c:v>
                </c:pt>
                <c:pt idx="140013">
                  <c:v>-105.59082</c:v>
                </c:pt>
                <c:pt idx="140014">
                  <c:v>-105.59082</c:v>
                </c:pt>
                <c:pt idx="140015">
                  <c:v>-71.0449219</c:v>
                </c:pt>
                <c:pt idx="140016">
                  <c:v>-13.3056641</c:v>
                </c:pt>
                <c:pt idx="140017">
                  <c:v>38.9404297</c:v>
                </c:pt>
                <c:pt idx="140018">
                  <c:v>83.984375</c:v>
                </c:pt>
                <c:pt idx="140019">
                  <c:v>102.783203</c:v>
                </c:pt>
                <c:pt idx="140020">
                  <c:v>97.5341797</c:v>
                </c:pt>
                <c:pt idx="140021">
                  <c:v>67.0166016</c:v>
                </c:pt>
                <c:pt idx="140022">
                  <c:v>23.5595703</c:v>
                </c:pt>
                <c:pt idx="140023">
                  <c:v>-30.3955078</c:v>
                </c:pt>
                <c:pt idx="140024">
                  <c:v>-75.0732422</c:v>
                </c:pt>
                <c:pt idx="140025">
                  <c:v>-102.905273</c:v>
                </c:pt>
                <c:pt idx="140026">
                  <c:v>-101.196289</c:v>
                </c:pt>
                <c:pt idx="140027">
                  <c:v>-78.7353516</c:v>
                </c:pt>
                <c:pt idx="140028">
                  <c:v>-29.6630859</c:v>
                </c:pt>
                <c:pt idx="140029">
                  <c:v>26.7333984</c:v>
                </c:pt>
                <c:pt idx="140030">
                  <c:v>72.7539062</c:v>
                </c:pt>
                <c:pt idx="140031">
                  <c:v>104.736328</c:v>
                </c:pt>
                <c:pt idx="140032">
                  <c:v>99.2431641</c:v>
                </c:pt>
                <c:pt idx="140033">
                  <c:v>72.0214844</c:v>
                </c:pt>
                <c:pt idx="140034">
                  <c:v>25.390625</c:v>
                </c:pt>
                <c:pt idx="140035">
                  <c:v>-19.7753906</c:v>
                </c:pt>
                <c:pt idx="140036">
                  <c:v>-68.60351559999998</c:v>
                </c:pt>
                <c:pt idx="140037">
                  <c:v>-93.38378909999996</c:v>
                </c:pt>
                <c:pt idx="140038">
                  <c:v>-104.248047</c:v>
                </c:pt>
                <c:pt idx="140039">
                  <c:v>-77.14843749999996</c:v>
                </c:pt>
                <c:pt idx="140040">
                  <c:v>-35.7666016</c:v>
                </c:pt>
                <c:pt idx="140041">
                  <c:v>20.8740234</c:v>
                </c:pt>
                <c:pt idx="140042">
                  <c:v>61.7675781</c:v>
                </c:pt>
                <c:pt idx="140043">
                  <c:v>95.5810547</c:v>
                </c:pt>
                <c:pt idx="140044">
                  <c:v>102.905273</c:v>
                </c:pt>
                <c:pt idx="140045">
                  <c:v>78.8574219</c:v>
                </c:pt>
                <c:pt idx="140046">
                  <c:v>32.5927734</c:v>
                </c:pt>
                <c:pt idx="140047">
                  <c:v>-14.5263672</c:v>
                </c:pt>
                <c:pt idx="140048">
                  <c:v>-62.7441406</c:v>
                </c:pt>
                <c:pt idx="140049">
                  <c:v>-102.416992</c:v>
                </c:pt>
                <c:pt idx="140050">
                  <c:v>-108.032227</c:v>
                </c:pt>
                <c:pt idx="140051">
                  <c:v>-88.8671875</c:v>
                </c:pt>
                <c:pt idx="140052">
                  <c:v>-37.2314453</c:v>
                </c:pt>
                <c:pt idx="140053">
                  <c:v>11.1083984</c:v>
                </c:pt>
                <c:pt idx="140054">
                  <c:v>58.2275391</c:v>
                </c:pt>
                <c:pt idx="140055">
                  <c:v>90.82031249999996</c:v>
                </c:pt>
                <c:pt idx="140056">
                  <c:v>100.463867</c:v>
                </c:pt>
                <c:pt idx="140057">
                  <c:v>87.4023438</c:v>
                </c:pt>
                <c:pt idx="140058">
                  <c:v>44.1894531</c:v>
                </c:pt>
                <c:pt idx="140059">
                  <c:v>-1.70898438</c:v>
                </c:pt>
                <c:pt idx="140060">
                  <c:v>-56.640625</c:v>
                </c:pt>
                <c:pt idx="140061">
                  <c:v>-95.2148438</c:v>
                </c:pt>
                <c:pt idx="140062">
                  <c:v>-105.102539</c:v>
                </c:pt>
                <c:pt idx="140063">
                  <c:v>-92.0410156</c:v>
                </c:pt>
                <c:pt idx="140064">
                  <c:v>-55.9082031</c:v>
                </c:pt>
                <c:pt idx="140065">
                  <c:v>3.41796875</c:v>
                </c:pt>
                <c:pt idx="140066">
                  <c:v>57.3730469</c:v>
                </c:pt>
                <c:pt idx="140067">
                  <c:v>94.2382812</c:v>
                </c:pt>
                <c:pt idx="140068">
                  <c:v>106.201172</c:v>
                </c:pt>
                <c:pt idx="140069">
                  <c:v>90.4541016</c:v>
                </c:pt>
                <c:pt idx="140070">
                  <c:v>60.6689453</c:v>
                </c:pt>
                <c:pt idx="140071">
                  <c:v>9.033203119999997</c:v>
                </c:pt>
                <c:pt idx="140072">
                  <c:v>-51.0253906</c:v>
                </c:pt>
                <c:pt idx="140073">
                  <c:v>-91.0644531</c:v>
                </c:pt>
                <c:pt idx="140074">
                  <c:v>-108.154297</c:v>
                </c:pt>
                <c:pt idx="140075">
                  <c:v>-106.201172</c:v>
                </c:pt>
                <c:pt idx="140076">
                  <c:v>-64.3310547</c:v>
                </c:pt>
                <c:pt idx="140077">
                  <c:v>-8.30078125</c:v>
                </c:pt>
                <c:pt idx="140078">
                  <c:v>46.1425781</c:v>
                </c:pt>
                <c:pt idx="140079">
                  <c:v>88.62304690000001</c:v>
                </c:pt>
                <c:pt idx="140080">
                  <c:v>109.375</c:v>
                </c:pt>
                <c:pt idx="140081">
                  <c:v>95.0927734</c:v>
                </c:pt>
                <c:pt idx="140082">
                  <c:v>62.1337891</c:v>
                </c:pt>
                <c:pt idx="140083">
                  <c:v>10.6201172</c:v>
                </c:pt>
                <c:pt idx="140084">
                  <c:v>-39.6728516</c:v>
                </c:pt>
                <c:pt idx="140085">
                  <c:v>-82.27539059999994</c:v>
                </c:pt>
                <c:pt idx="140086">
                  <c:v>-100.219727</c:v>
                </c:pt>
                <c:pt idx="140087">
                  <c:v>-95.3369141</c:v>
                </c:pt>
                <c:pt idx="140088">
                  <c:v>-65.0634766</c:v>
                </c:pt>
                <c:pt idx="140089">
                  <c:v>-13.3056641</c:v>
                </c:pt>
                <c:pt idx="140090">
                  <c:v>37.3535156</c:v>
                </c:pt>
                <c:pt idx="140091">
                  <c:v>79.4677734</c:v>
                </c:pt>
                <c:pt idx="140092">
                  <c:v>103.393555</c:v>
                </c:pt>
                <c:pt idx="140093">
                  <c:v>101.44043</c:v>
                </c:pt>
                <c:pt idx="140094">
                  <c:v>67.8710938</c:v>
                </c:pt>
                <c:pt idx="140095">
                  <c:v>19.6533203</c:v>
                </c:pt>
                <c:pt idx="140096">
                  <c:v>-33.6914062</c:v>
                </c:pt>
                <c:pt idx="140097">
                  <c:v>-74.5849609</c:v>
                </c:pt>
                <c:pt idx="140098">
                  <c:v>-97.77832029999998</c:v>
                </c:pt>
                <c:pt idx="140099">
                  <c:v>-104.492188</c:v>
                </c:pt>
                <c:pt idx="140100">
                  <c:v>-78.7353516</c:v>
                </c:pt>
                <c:pt idx="140101">
                  <c:v>-25.390625</c:v>
                </c:pt>
                <c:pt idx="140102">
                  <c:v>26.9775391</c:v>
                </c:pt>
                <c:pt idx="140103">
                  <c:v>79.9560547</c:v>
                </c:pt>
                <c:pt idx="140104">
                  <c:v>104.858398</c:v>
                </c:pt>
                <c:pt idx="140105">
                  <c:v>108.276367</c:v>
                </c:pt>
                <c:pt idx="140106">
                  <c:v>70.67871089999993</c:v>
                </c:pt>
                <c:pt idx="140107">
                  <c:v>17.3339844</c:v>
                </c:pt>
                <c:pt idx="140108">
                  <c:v>-33.3251953</c:v>
                </c:pt>
                <c:pt idx="140109">
                  <c:v>-77.0263672</c:v>
                </c:pt>
                <c:pt idx="140110">
                  <c:v>-99.3652344</c:v>
                </c:pt>
                <c:pt idx="140111">
                  <c:v>-104.125977</c:v>
                </c:pt>
                <c:pt idx="140112">
                  <c:v>-72.50976559999998</c:v>
                </c:pt>
                <c:pt idx="140113">
                  <c:v>-26.6113281</c:v>
                </c:pt>
                <c:pt idx="140114">
                  <c:v>23.0712891</c:v>
                </c:pt>
                <c:pt idx="140115">
                  <c:v>69.9462891</c:v>
                </c:pt>
                <c:pt idx="140116">
                  <c:v>96.4355469</c:v>
                </c:pt>
                <c:pt idx="140117">
                  <c:v>104.492188</c:v>
                </c:pt>
                <c:pt idx="140118">
                  <c:v>84.5947266</c:v>
                </c:pt>
                <c:pt idx="140119">
                  <c:v>43.8232422</c:v>
                </c:pt>
                <c:pt idx="140120">
                  <c:v>-21.3623047</c:v>
                </c:pt>
                <c:pt idx="140121">
                  <c:v>-67.9931641</c:v>
                </c:pt>
                <c:pt idx="140122">
                  <c:v>-100.708008</c:v>
                </c:pt>
                <c:pt idx="140123">
                  <c:v>-101.074219</c:v>
                </c:pt>
                <c:pt idx="140124">
                  <c:v>-80.5664062</c:v>
                </c:pt>
                <c:pt idx="140125">
                  <c:v>-44.1894531</c:v>
                </c:pt>
                <c:pt idx="140126">
                  <c:v>7.812499999999997</c:v>
                </c:pt>
                <c:pt idx="140127">
                  <c:v>63.3544922</c:v>
                </c:pt>
                <c:pt idx="140128">
                  <c:v>96.1914062</c:v>
                </c:pt>
                <c:pt idx="140129">
                  <c:v>108.154297</c:v>
                </c:pt>
                <c:pt idx="140130">
                  <c:v>88.13476559999998</c:v>
                </c:pt>
                <c:pt idx="140131">
                  <c:v>42.7246094</c:v>
                </c:pt>
                <c:pt idx="140132">
                  <c:v>-11.4746094</c:v>
                </c:pt>
                <c:pt idx="140133">
                  <c:v>-69.8242188</c:v>
                </c:pt>
                <c:pt idx="140134">
                  <c:v>-98.38867190000001</c:v>
                </c:pt>
                <c:pt idx="140135">
                  <c:v>-107.910156</c:v>
                </c:pt>
                <c:pt idx="140136">
                  <c:v>-86.7919922</c:v>
                </c:pt>
                <c:pt idx="140137">
                  <c:v>-46.6308594</c:v>
                </c:pt>
                <c:pt idx="140138">
                  <c:v>6.59179688</c:v>
                </c:pt>
                <c:pt idx="140139">
                  <c:v>66.7724609</c:v>
                </c:pt>
                <c:pt idx="140140">
                  <c:v>96.80175779999998</c:v>
                </c:pt>
                <c:pt idx="140141">
                  <c:v>104.858398</c:v>
                </c:pt>
                <c:pt idx="140142">
                  <c:v>89.2333984</c:v>
                </c:pt>
                <c:pt idx="140143">
                  <c:v>49.9267578</c:v>
                </c:pt>
                <c:pt idx="140144">
                  <c:v>-4.394531249999993</c:v>
                </c:pt>
                <c:pt idx="140145">
                  <c:v>-52.4902344</c:v>
                </c:pt>
                <c:pt idx="140146">
                  <c:v>-93.75</c:v>
                </c:pt>
                <c:pt idx="140147">
                  <c:v>-105.957031</c:v>
                </c:pt>
                <c:pt idx="140148">
                  <c:v>-93.6279297</c:v>
                </c:pt>
                <c:pt idx="140149">
                  <c:v>-57.1289062</c:v>
                </c:pt>
                <c:pt idx="140150">
                  <c:v>-2.07519531</c:v>
                </c:pt>
                <c:pt idx="140151">
                  <c:v>47.7294922</c:v>
                </c:pt>
                <c:pt idx="140152">
                  <c:v>85.9375</c:v>
                </c:pt>
                <c:pt idx="140153">
                  <c:v>98.38867190000001</c:v>
                </c:pt>
                <c:pt idx="140154">
                  <c:v>92.77343749999996</c:v>
                </c:pt>
                <c:pt idx="140155">
                  <c:v>56.88476559999999</c:v>
                </c:pt>
                <c:pt idx="140156">
                  <c:v>10.3759766</c:v>
                </c:pt>
                <c:pt idx="140157">
                  <c:v>-46.1425781</c:v>
                </c:pt>
                <c:pt idx="140158">
                  <c:v>-85.5712891</c:v>
                </c:pt>
                <c:pt idx="140159">
                  <c:v>-108.520508</c:v>
                </c:pt>
                <c:pt idx="140160">
                  <c:v>-96.0693359</c:v>
                </c:pt>
                <c:pt idx="140161">
                  <c:v>-58.1054688</c:v>
                </c:pt>
                <c:pt idx="140162">
                  <c:v>-5.98144531</c:v>
                </c:pt>
                <c:pt idx="140163">
                  <c:v>45.8984375</c:v>
                </c:pt>
                <c:pt idx="140164">
                  <c:v>85.9375</c:v>
                </c:pt>
                <c:pt idx="140165">
                  <c:v>107.666016</c:v>
                </c:pt>
                <c:pt idx="140166">
                  <c:v>97.0458984</c:v>
                </c:pt>
                <c:pt idx="140167">
                  <c:v>58.2275391</c:v>
                </c:pt>
                <c:pt idx="140168">
                  <c:v>12.2070312</c:v>
                </c:pt>
                <c:pt idx="140169">
                  <c:v>-37.5976562</c:v>
                </c:pt>
                <c:pt idx="140170">
                  <c:v>-78.36914059999998</c:v>
                </c:pt>
                <c:pt idx="140171">
                  <c:v>-102.783203</c:v>
                </c:pt>
                <c:pt idx="140172">
                  <c:v>-97.0458984</c:v>
                </c:pt>
                <c:pt idx="140173">
                  <c:v>-60.9130859</c:v>
                </c:pt>
                <c:pt idx="140174">
                  <c:v>-11.1083984</c:v>
                </c:pt>
                <c:pt idx="140175">
                  <c:v>38.2080078</c:v>
                </c:pt>
                <c:pt idx="140176">
                  <c:v>75.6835938</c:v>
                </c:pt>
                <c:pt idx="140177">
                  <c:v>106.323242</c:v>
                </c:pt>
                <c:pt idx="140178">
                  <c:v>101.928711</c:v>
                </c:pt>
                <c:pt idx="140179">
                  <c:v>63.8427734</c:v>
                </c:pt>
                <c:pt idx="140180">
                  <c:v>20.1416016</c:v>
                </c:pt>
                <c:pt idx="140181">
                  <c:v>-36.2548828</c:v>
                </c:pt>
                <c:pt idx="140182">
                  <c:v>-83.7402344</c:v>
                </c:pt>
                <c:pt idx="140183">
                  <c:v>-102.416992</c:v>
                </c:pt>
                <c:pt idx="140184">
                  <c:v>-104.614258</c:v>
                </c:pt>
                <c:pt idx="140185">
                  <c:v>-71.6552734</c:v>
                </c:pt>
                <c:pt idx="140186">
                  <c:v>-28.44238279999998</c:v>
                </c:pt>
                <c:pt idx="140187">
                  <c:v>28.9306641</c:v>
                </c:pt>
                <c:pt idx="140188">
                  <c:v>68.7255859</c:v>
                </c:pt>
                <c:pt idx="140189">
                  <c:v>101.318359</c:v>
                </c:pt>
                <c:pt idx="140190">
                  <c:v>104.492188</c:v>
                </c:pt>
                <c:pt idx="140191">
                  <c:v>73.7304688</c:v>
                </c:pt>
                <c:pt idx="140192">
                  <c:v>28.6865234</c:v>
                </c:pt>
                <c:pt idx="140193">
                  <c:v>-25.7568359</c:v>
                </c:pt>
                <c:pt idx="140194">
                  <c:v>-69.58007809999994</c:v>
                </c:pt>
                <c:pt idx="140195">
                  <c:v>-99.60937499999996</c:v>
                </c:pt>
                <c:pt idx="140196">
                  <c:v>-104.248047</c:v>
                </c:pt>
                <c:pt idx="140197">
                  <c:v>-84.10644529999998</c:v>
                </c:pt>
                <c:pt idx="140198">
                  <c:v>-30.7617188</c:v>
                </c:pt>
                <c:pt idx="140199">
                  <c:v>27.34375</c:v>
                </c:pt>
                <c:pt idx="140200">
                  <c:v>75.6835938</c:v>
                </c:pt>
                <c:pt idx="140201">
                  <c:v>96.67968749999996</c:v>
                </c:pt>
                <c:pt idx="140202">
                  <c:v>98.87695309999998</c:v>
                </c:pt>
                <c:pt idx="140203">
                  <c:v>82.7636719</c:v>
                </c:pt>
                <c:pt idx="140204">
                  <c:v>38.2080078</c:v>
                </c:pt>
                <c:pt idx="140205">
                  <c:v>-24.2919922</c:v>
                </c:pt>
                <c:pt idx="140206">
                  <c:v>-67.38281249999996</c:v>
                </c:pt>
                <c:pt idx="140207">
                  <c:v>-91.796875</c:v>
                </c:pt>
                <c:pt idx="140208">
                  <c:v>-100.585938</c:v>
                </c:pt>
                <c:pt idx="140209">
                  <c:v>-83.8623047</c:v>
                </c:pt>
                <c:pt idx="140210">
                  <c:v>-38.3300781</c:v>
                </c:pt>
                <c:pt idx="140211">
                  <c:v>14.4042969</c:v>
                </c:pt>
                <c:pt idx="140212">
                  <c:v>60.546875</c:v>
                </c:pt>
                <c:pt idx="140213">
                  <c:v>101.196289</c:v>
                </c:pt>
                <c:pt idx="140214">
                  <c:v>111.572266</c:v>
                </c:pt>
                <c:pt idx="140215">
                  <c:v>87.890625</c:v>
                </c:pt>
                <c:pt idx="140216">
                  <c:v>36.8652344</c:v>
                </c:pt>
                <c:pt idx="140217">
                  <c:v>-5.98144531</c:v>
                </c:pt>
                <c:pt idx="140218">
                  <c:v>-58.4716797</c:v>
                </c:pt>
                <c:pt idx="140219">
                  <c:v>-96.80175779999998</c:v>
                </c:pt>
                <c:pt idx="140220">
                  <c:v>-107.788086</c:v>
                </c:pt>
                <c:pt idx="140221">
                  <c:v>-89.7216797</c:v>
                </c:pt>
                <c:pt idx="140222">
                  <c:v>-52.4902344</c:v>
                </c:pt>
                <c:pt idx="140223">
                  <c:v>-2.19726562</c:v>
                </c:pt>
                <c:pt idx="140224">
                  <c:v>54.6875</c:v>
                </c:pt>
                <c:pt idx="140225">
                  <c:v>92.89550779999998</c:v>
                </c:pt>
                <c:pt idx="140226">
                  <c:v>96.1914062</c:v>
                </c:pt>
                <c:pt idx="140227">
                  <c:v>85.20507809999994</c:v>
                </c:pt>
                <c:pt idx="140228">
                  <c:v>53.4667969</c:v>
                </c:pt>
                <c:pt idx="140229">
                  <c:v>-3.90625</c:v>
                </c:pt>
                <c:pt idx="140230">
                  <c:v>-49.4384766</c:v>
                </c:pt>
                <c:pt idx="140231">
                  <c:v>-92.4072266</c:v>
                </c:pt>
                <c:pt idx="140232">
                  <c:v>-106.079102</c:v>
                </c:pt>
                <c:pt idx="140233">
                  <c:v>-94.2382812</c:v>
                </c:pt>
                <c:pt idx="140234">
                  <c:v>-51.8798828</c:v>
                </c:pt>
                <c:pt idx="140235">
                  <c:v>-0.9765625</c:v>
                </c:pt>
                <c:pt idx="140236">
                  <c:v>51.6357422</c:v>
                </c:pt>
                <c:pt idx="140237">
                  <c:v>90.08789059999998</c:v>
                </c:pt>
                <c:pt idx="140238">
                  <c:v>105.712891</c:v>
                </c:pt>
                <c:pt idx="140239">
                  <c:v>95.703125</c:v>
                </c:pt>
                <c:pt idx="140240">
                  <c:v>64.453125</c:v>
                </c:pt>
                <c:pt idx="140241">
                  <c:v>12.0849609</c:v>
                </c:pt>
                <c:pt idx="140242">
                  <c:v>-43.3349609</c:v>
                </c:pt>
                <c:pt idx="140243">
                  <c:v>-91.6748047</c:v>
                </c:pt>
                <c:pt idx="140244">
                  <c:v>-109.619141</c:v>
                </c:pt>
                <c:pt idx="140245">
                  <c:v>-103.637695</c:v>
                </c:pt>
                <c:pt idx="140246">
                  <c:v>-64.9414062</c:v>
                </c:pt>
                <c:pt idx="140247">
                  <c:v>-14.2822266</c:v>
                </c:pt>
                <c:pt idx="140248">
                  <c:v>33.3251953</c:v>
                </c:pt>
                <c:pt idx="140249">
                  <c:v>86.5478516</c:v>
                </c:pt>
                <c:pt idx="140250">
                  <c:v>110.717773</c:v>
                </c:pt>
                <c:pt idx="140251">
                  <c:v>94.7265625</c:v>
                </c:pt>
                <c:pt idx="140252">
                  <c:v>69.2138672</c:v>
                </c:pt>
                <c:pt idx="140253">
                  <c:v>17.0898438</c:v>
                </c:pt>
                <c:pt idx="140254">
                  <c:v>-39.4287109</c:v>
                </c:pt>
                <c:pt idx="140255">
                  <c:v>-88.5009766</c:v>
                </c:pt>
                <c:pt idx="140256">
                  <c:v>-105.834961</c:v>
                </c:pt>
                <c:pt idx="140257">
                  <c:v>-105.102539</c:v>
                </c:pt>
                <c:pt idx="140258">
                  <c:v>-79.8339844</c:v>
                </c:pt>
                <c:pt idx="140259">
                  <c:v>-22.7050781</c:v>
                </c:pt>
                <c:pt idx="140260">
                  <c:v>39.30664059999999</c:v>
                </c:pt>
                <c:pt idx="140261">
                  <c:v>84.10644529999998</c:v>
                </c:pt>
                <c:pt idx="140262">
                  <c:v>107.543945</c:v>
                </c:pt>
                <c:pt idx="140263">
                  <c:v>94.84863279999998</c:v>
                </c:pt>
                <c:pt idx="140264">
                  <c:v>71.0449219</c:v>
                </c:pt>
                <c:pt idx="140265">
                  <c:v>27.5878906</c:v>
                </c:pt>
                <c:pt idx="140266">
                  <c:v>-33.81347659999999</c:v>
                </c:pt>
                <c:pt idx="140267">
                  <c:v>-77.8808594</c:v>
                </c:pt>
                <c:pt idx="140268">
                  <c:v>-105.834961</c:v>
                </c:pt>
                <c:pt idx="140269">
                  <c:v>-96.80175779999998</c:v>
                </c:pt>
                <c:pt idx="140270">
                  <c:v>-71.1669922</c:v>
                </c:pt>
                <c:pt idx="140271">
                  <c:v>-26.0009766</c:v>
                </c:pt>
                <c:pt idx="140272">
                  <c:v>27.4658203</c:v>
                </c:pt>
                <c:pt idx="140273">
                  <c:v>74.7070312</c:v>
                </c:pt>
                <c:pt idx="140274">
                  <c:v>105.59082</c:v>
                </c:pt>
                <c:pt idx="140275">
                  <c:v>103.637695</c:v>
                </c:pt>
                <c:pt idx="140276">
                  <c:v>71.7773438</c:v>
                </c:pt>
                <c:pt idx="140277">
                  <c:v>32.5927734</c:v>
                </c:pt>
                <c:pt idx="140278">
                  <c:v>-19.8974609</c:v>
                </c:pt>
                <c:pt idx="140279">
                  <c:v>-69.2138672</c:v>
                </c:pt>
                <c:pt idx="140280">
                  <c:v>-102.539062</c:v>
                </c:pt>
                <c:pt idx="140281">
                  <c:v>-107.788086</c:v>
                </c:pt>
                <c:pt idx="140282">
                  <c:v>-79.4677734</c:v>
                </c:pt>
                <c:pt idx="140283">
                  <c:v>-36.1328125</c:v>
                </c:pt>
                <c:pt idx="140284">
                  <c:v>18.3105469</c:v>
                </c:pt>
                <c:pt idx="140285">
                  <c:v>66.2841797</c:v>
                </c:pt>
                <c:pt idx="140286">
                  <c:v>105.224609</c:v>
                </c:pt>
                <c:pt idx="140287">
                  <c:v>107.788086</c:v>
                </c:pt>
                <c:pt idx="140288">
                  <c:v>82.03125</c:v>
                </c:pt>
                <c:pt idx="140289">
                  <c:v>38.5742188</c:v>
                </c:pt>
                <c:pt idx="140290">
                  <c:v>-16.72363279999998</c:v>
                </c:pt>
                <c:pt idx="140291">
                  <c:v>-61.5234375</c:v>
                </c:pt>
                <c:pt idx="140292">
                  <c:v>-89.2333984</c:v>
                </c:pt>
                <c:pt idx="140293">
                  <c:v>-102.905273</c:v>
                </c:pt>
                <c:pt idx="140294">
                  <c:v>-86.6699219</c:v>
                </c:pt>
                <c:pt idx="140295">
                  <c:v>-47.85156249999999</c:v>
                </c:pt>
                <c:pt idx="140296">
                  <c:v>13.5498047</c:v>
                </c:pt>
                <c:pt idx="140297">
                  <c:v>61.15722659999999</c:v>
                </c:pt>
                <c:pt idx="140298">
                  <c:v>94.1162109</c:v>
                </c:pt>
                <c:pt idx="140299">
                  <c:v>106.445312</c:v>
                </c:pt>
                <c:pt idx="140300">
                  <c:v>89.7216797</c:v>
                </c:pt>
                <c:pt idx="140301">
                  <c:v>48.5839844</c:v>
                </c:pt>
                <c:pt idx="140302">
                  <c:v>-3.54003906</c:v>
                </c:pt>
                <c:pt idx="140303">
                  <c:v>-53.4667969</c:v>
                </c:pt>
                <c:pt idx="140304">
                  <c:v>-94.1162109</c:v>
                </c:pt>
                <c:pt idx="140305">
                  <c:v>-108.398438</c:v>
                </c:pt>
                <c:pt idx="140306">
                  <c:v>-89.35546879999995</c:v>
                </c:pt>
                <c:pt idx="140307">
                  <c:v>-46.2646484</c:v>
                </c:pt>
                <c:pt idx="140308">
                  <c:v>1.34277344</c:v>
                </c:pt>
                <c:pt idx="140309">
                  <c:v>61.5234375</c:v>
                </c:pt>
                <c:pt idx="140310">
                  <c:v>92.0410156</c:v>
                </c:pt>
                <c:pt idx="140311">
                  <c:v>107.299805</c:v>
                </c:pt>
                <c:pt idx="140312">
                  <c:v>94.84863279999998</c:v>
                </c:pt>
                <c:pt idx="140313">
                  <c:v>53.1005859</c:v>
                </c:pt>
                <c:pt idx="140314">
                  <c:v>-5.12695312</c:v>
                </c:pt>
                <c:pt idx="140315">
                  <c:v>-49.9267578</c:v>
                </c:pt>
                <c:pt idx="140316">
                  <c:v>-87.890625</c:v>
                </c:pt>
                <c:pt idx="140317">
                  <c:v>-107.543945</c:v>
                </c:pt>
                <c:pt idx="140318">
                  <c:v>-95.4589844</c:v>
                </c:pt>
                <c:pt idx="140319">
                  <c:v>-57.8613281</c:v>
                </c:pt>
                <c:pt idx="140320">
                  <c:v>-8.05664062</c:v>
                </c:pt>
                <c:pt idx="140321">
                  <c:v>51.2695312</c:v>
                </c:pt>
                <c:pt idx="140322">
                  <c:v>86.6699219</c:v>
                </c:pt>
                <c:pt idx="140323">
                  <c:v>103.881836</c:v>
                </c:pt>
                <c:pt idx="140324">
                  <c:v>99.60937499999996</c:v>
                </c:pt>
                <c:pt idx="140325">
                  <c:v>63.1103516</c:v>
                </c:pt>
                <c:pt idx="140326">
                  <c:v>8.05664062</c:v>
                </c:pt>
                <c:pt idx="140327">
                  <c:v>-47.3632812</c:v>
                </c:pt>
                <c:pt idx="140328">
                  <c:v>-86.6699219</c:v>
                </c:pt>
                <c:pt idx="140329">
                  <c:v>-108.886719</c:v>
                </c:pt>
                <c:pt idx="140330">
                  <c:v>-101.928711</c:v>
                </c:pt>
                <c:pt idx="140331">
                  <c:v>-66.7724609</c:v>
                </c:pt>
                <c:pt idx="140332">
                  <c:v>-16.3574219</c:v>
                </c:pt>
                <c:pt idx="140333">
                  <c:v>35.4003906</c:v>
                </c:pt>
                <c:pt idx="140334">
                  <c:v>81.66503909999996</c:v>
                </c:pt>
                <c:pt idx="140335">
                  <c:v>107.666016</c:v>
                </c:pt>
                <c:pt idx="140336">
                  <c:v>105.834961</c:v>
                </c:pt>
                <c:pt idx="140337">
                  <c:v>70.80078119999993</c:v>
                </c:pt>
                <c:pt idx="140338">
                  <c:v>11.9628906</c:v>
                </c:pt>
                <c:pt idx="140339">
                  <c:v>-37.9638672</c:v>
                </c:pt>
                <c:pt idx="140340">
                  <c:v>-83.3740234</c:v>
                </c:pt>
                <c:pt idx="140341">
                  <c:v>-105.834961</c:v>
                </c:pt>
                <c:pt idx="140342">
                  <c:v>-102.905273</c:v>
                </c:pt>
                <c:pt idx="140343">
                  <c:v>-76.5380859</c:v>
                </c:pt>
                <c:pt idx="140344">
                  <c:v>-24.0478516</c:v>
                </c:pt>
                <c:pt idx="140345">
                  <c:v>26.8554688</c:v>
                </c:pt>
                <c:pt idx="140346">
                  <c:v>77.5146484</c:v>
                </c:pt>
                <c:pt idx="140347">
                  <c:v>105.834961</c:v>
                </c:pt>
                <c:pt idx="140348">
                  <c:v>104.492188</c:v>
                </c:pt>
                <c:pt idx="140349">
                  <c:v>75.9277344</c:v>
                </c:pt>
                <c:pt idx="140350">
                  <c:v>25.6347656</c:v>
                </c:pt>
                <c:pt idx="140351">
                  <c:v>-33.44726559999999</c:v>
                </c:pt>
                <c:pt idx="140352">
                  <c:v>-75.4394531</c:v>
                </c:pt>
                <c:pt idx="140353">
                  <c:v>-96.5576172</c:v>
                </c:pt>
                <c:pt idx="140354">
                  <c:v>-100.097656</c:v>
                </c:pt>
                <c:pt idx="140355">
                  <c:v>-78.7353516</c:v>
                </c:pt>
                <c:pt idx="140356">
                  <c:v>-28.0761719</c:v>
                </c:pt>
                <c:pt idx="140357">
                  <c:v>26.7333984</c:v>
                </c:pt>
                <c:pt idx="140358">
                  <c:v>67.38281249999996</c:v>
                </c:pt>
                <c:pt idx="140359">
                  <c:v>95.3369141</c:v>
                </c:pt>
                <c:pt idx="140360">
                  <c:v>93.75</c:v>
                </c:pt>
                <c:pt idx="140361">
                  <c:v>81.17675779999993</c:v>
                </c:pt>
                <c:pt idx="140362">
                  <c:v>43.0908203</c:v>
                </c:pt>
                <c:pt idx="140363">
                  <c:v>-16.8457031</c:v>
                </c:pt>
                <c:pt idx="140364">
                  <c:v>-64.9414062</c:v>
                </c:pt>
                <c:pt idx="140365">
                  <c:v>-99.4873047</c:v>
                </c:pt>
                <c:pt idx="140366">
                  <c:v>-105.957031</c:v>
                </c:pt>
                <c:pt idx="140367">
                  <c:v>-87.15820309999998</c:v>
                </c:pt>
                <c:pt idx="140368">
                  <c:v>-40.4052734</c:v>
                </c:pt>
                <c:pt idx="140369">
                  <c:v>4.394531249999993</c:v>
                </c:pt>
                <c:pt idx="140370">
                  <c:v>55.0537109</c:v>
                </c:pt>
                <c:pt idx="140371">
                  <c:v>102.905273</c:v>
                </c:pt>
                <c:pt idx="140372">
                  <c:v>111.328125</c:v>
                </c:pt>
                <c:pt idx="140373">
                  <c:v>85.9375</c:v>
                </c:pt>
                <c:pt idx="140374">
                  <c:v>45.4101562</c:v>
                </c:pt>
                <c:pt idx="140375">
                  <c:v>-7.08007812</c:v>
                </c:pt>
                <c:pt idx="140376">
                  <c:v>-59.0820312</c:v>
                </c:pt>
                <c:pt idx="140377">
                  <c:v>-92.89550779999998</c:v>
                </c:pt>
                <c:pt idx="140378">
                  <c:v>-98.5107422</c:v>
                </c:pt>
                <c:pt idx="140379">
                  <c:v>-85.9375</c:v>
                </c:pt>
                <c:pt idx="140380">
                  <c:v>-49.9267578</c:v>
                </c:pt>
                <c:pt idx="140381">
                  <c:v>4.394531249999993</c:v>
                </c:pt>
                <c:pt idx="140382">
                  <c:v>56.88476559999999</c:v>
                </c:pt>
                <c:pt idx="140383">
                  <c:v>93.38378909999996</c:v>
                </c:pt>
                <c:pt idx="140384">
                  <c:v>107.788086</c:v>
                </c:pt>
                <c:pt idx="140385">
                  <c:v>94.2382812</c:v>
                </c:pt>
                <c:pt idx="140386">
                  <c:v>52.734375</c:v>
                </c:pt>
                <c:pt idx="140387">
                  <c:v>-4.63867188</c:v>
                </c:pt>
                <c:pt idx="140388">
                  <c:v>-56.5185547</c:v>
                </c:pt>
                <c:pt idx="140389">
                  <c:v>-91.1865234</c:v>
                </c:pt>
                <c:pt idx="140390">
                  <c:v>-102.416992</c:v>
                </c:pt>
                <c:pt idx="140391">
                  <c:v>-83.3740234</c:v>
                </c:pt>
                <c:pt idx="140392">
                  <c:v>-56.2744141</c:v>
                </c:pt>
                <c:pt idx="140393">
                  <c:v>-6.95800781</c:v>
                </c:pt>
                <c:pt idx="140394">
                  <c:v>50.2929688</c:v>
                </c:pt>
                <c:pt idx="140395">
                  <c:v>93.01757809999998</c:v>
                </c:pt>
                <c:pt idx="140396">
                  <c:v>101.806641</c:v>
                </c:pt>
                <c:pt idx="140397">
                  <c:v>88.7451172</c:v>
                </c:pt>
                <c:pt idx="140398">
                  <c:v>55.5419922</c:v>
                </c:pt>
                <c:pt idx="140399">
                  <c:v>3.78417969</c:v>
                </c:pt>
                <c:pt idx="140400">
                  <c:v>-42.8466797</c:v>
                </c:pt>
                <c:pt idx="140401">
                  <c:v>-80.4443359</c:v>
                </c:pt>
                <c:pt idx="140402">
                  <c:v>-100.708008</c:v>
                </c:pt>
                <c:pt idx="140403">
                  <c:v>-99.3652344</c:v>
                </c:pt>
                <c:pt idx="140404">
                  <c:v>-64.453125</c:v>
                </c:pt>
                <c:pt idx="140405">
                  <c:v>-15.1367188</c:v>
                </c:pt>
                <c:pt idx="140406">
                  <c:v>42.3583984</c:v>
                </c:pt>
                <c:pt idx="140407">
                  <c:v>87.03613279999998</c:v>
                </c:pt>
                <c:pt idx="140408">
                  <c:v>107.421875</c:v>
                </c:pt>
                <c:pt idx="140409">
                  <c:v>98.9990234</c:v>
                </c:pt>
                <c:pt idx="140410">
                  <c:v>70.3125</c:v>
                </c:pt>
                <c:pt idx="140411">
                  <c:v>18.4326172</c:v>
                </c:pt>
                <c:pt idx="140412">
                  <c:v>-36.4990234</c:v>
                </c:pt>
                <c:pt idx="140413">
                  <c:v>-77.63671879999995</c:v>
                </c:pt>
                <c:pt idx="140414">
                  <c:v>-103.515625</c:v>
                </c:pt>
                <c:pt idx="140415">
                  <c:v>-97.4121094</c:v>
                </c:pt>
                <c:pt idx="140416">
                  <c:v>-65.7958984</c:v>
                </c:pt>
                <c:pt idx="140417">
                  <c:v>-13.1835938</c:v>
                </c:pt>
                <c:pt idx="140418">
                  <c:v>34.17968749999999</c:v>
                </c:pt>
                <c:pt idx="140419">
                  <c:v>82.27539059999994</c:v>
                </c:pt>
                <c:pt idx="140420">
                  <c:v>109.741211</c:v>
                </c:pt>
                <c:pt idx="140421">
                  <c:v>104.980469</c:v>
                </c:pt>
                <c:pt idx="140422">
                  <c:v>68.2373047</c:v>
                </c:pt>
                <c:pt idx="140423">
                  <c:v>21.9726562</c:v>
                </c:pt>
                <c:pt idx="140424">
                  <c:v>-31.8603516</c:v>
                </c:pt>
                <c:pt idx="140425">
                  <c:v>-80.9326172</c:v>
                </c:pt>
                <c:pt idx="140426">
                  <c:v>-102.539062</c:v>
                </c:pt>
                <c:pt idx="140427">
                  <c:v>-103.393555</c:v>
                </c:pt>
                <c:pt idx="140428">
                  <c:v>-75.9277344</c:v>
                </c:pt>
                <c:pt idx="140429">
                  <c:v>-27.0996094</c:v>
                </c:pt>
                <c:pt idx="140430">
                  <c:v>27.5878906</c:v>
                </c:pt>
                <c:pt idx="140431">
                  <c:v>71.8994141</c:v>
                </c:pt>
                <c:pt idx="140432">
                  <c:v>99.60937499999996</c:v>
                </c:pt>
                <c:pt idx="140433">
                  <c:v>99.7314453</c:v>
                </c:pt>
                <c:pt idx="140434">
                  <c:v>67.38281249999996</c:v>
                </c:pt>
                <c:pt idx="140435">
                  <c:v>25.2685547</c:v>
                </c:pt>
                <c:pt idx="140436">
                  <c:v>-22.3388672</c:v>
                </c:pt>
                <c:pt idx="140437">
                  <c:v>-67.8710938</c:v>
                </c:pt>
                <c:pt idx="140438">
                  <c:v>-99.85351559999998</c:v>
                </c:pt>
                <c:pt idx="140439">
                  <c:v>-102.661133</c:v>
                </c:pt>
                <c:pt idx="140440">
                  <c:v>-82.27539059999994</c:v>
                </c:pt>
                <c:pt idx="140441">
                  <c:v>-36.3769531</c:v>
                </c:pt>
                <c:pt idx="140442">
                  <c:v>16.6015625</c:v>
                </c:pt>
                <c:pt idx="140443">
                  <c:v>70.67871089999993</c:v>
                </c:pt>
                <c:pt idx="140444">
                  <c:v>104.370117</c:v>
                </c:pt>
                <c:pt idx="140445">
                  <c:v>107.177734</c:v>
                </c:pt>
                <c:pt idx="140446">
                  <c:v>81.66503909999996</c:v>
                </c:pt>
                <c:pt idx="140447">
                  <c:v>34.7900391</c:v>
                </c:pt>
                <c:pt idx="140448">
                  <c:v>-22.2167969</c:v>
                </c:pt>
                <c:pt idx="140449">
                  <c:v>-69.45800779999998</c:v>
                </c:pt>
                <c:pt idx="140450">
                  <c:v>-94.7265625</c:v>
                </c:pt>
                <c:pt idx="140451">
                  <c:v>-108.764648</c:v>
                </c:pt>
                <c:pt idx="140452">
                  <c:v>-86.05957029999998</c:v>
                </c:pt>
                <c:pt idx="140453">
                  <c:v>-40.6494141</c:v>
                </c:pt>
                <c:pt idx="140454">
                  <c:v>10.2539062</c:v>
                </c:pt>
                <c:pt idx="140455">
                  <c:v>61.4013672</c:v>
                </c:pt>
                <c:pt idx="140456">
                  <c:v>100.463867</c:v>
                </c:pt>
                <c:pt idx="140457">
                  <c:v>110.473633</c:v>
                </c:pt>
                <c:pt idx="140458">
                  <c:v>89.9658203</c:v>
                </c:pt>
                <c:pt idx="140459">
                  <c:v>42.6025391</c:v>
                </c:pt>
                <c:pt idx="140460">
                  <c:v>-5.73730469</c:v>
                </c:pt>
                <c:pt idx="140461">
                  <c:v>-49.4384766</c:v>
                </c:pt>
                <c:pt idx="140462">
                  <c:v>-93.01757809999998</c:v>
                </c:pt>
                <c:pt idx="140463">
                  <c:v>-110.473633</c:v>
                </c:pt>
                <c:pt idx="140464">
                  <c:v>-90.08789059999998</c:v>
                </c:pt>
                <c:pt idx="140465">
                  <c:v>-50.1708984</c:v>
                </c:pt>
                <c:pt idx="140466">
                  <c:v>-0.244140625</c:v>
                </c:pt>
                <c:pt idx="140467">
                  <c:v>54.32128909999999</c:v>
                </c:pt>
                <c:pt idx="140468">
                  <c:v>92.77343749999996</c:v>
                </c:pt>
                <c:pt idx="140469">
                  <c:v>104.492188</c:v>
                </c:pt>
                <c:pt idx="140470">
                  <c:v>87.03613279999998</c:v>
                </c:pt>
                <c:pt idx="140471">
                  <c:v>56.0302734</c:v>
                </c:pt>
                <c:pt idx="140472">
                  <c:v>2.80761719</c:v>
                </c:pt>
                <c:pt idx="140473">
                  <c:v>-52.2460938</c:v>
                </c:pt>
                <c:pt idx="140474">
                  <c:v>-89.7216797</c:v>
                </c:pt>
                <c:pt idx="140475">
                  <c:v>-105.102539</c:v>
                </c:pt>
                <c:pt idx="140476">
                  <c:v>-96.92382809999998</c:v>
                </c:pt>
                <c:pt idx="140477">
                  <c:v>-59.6923828</c:v>
                </c:pt>
                <c:pt idx="140478">
                  <c:v>-6.225585939999994</c:v>
                </c:pt>
                <c:pt idx="140479">
                  <c:v>47.4853516</c:v>
                </c:pt>
                <c:pt idx="140480">
                  <c:v>84.10644529999998</c:v>
                </c:pt>
                <c:pt idx="140481">
                  <c:v>104.980469</c:v>
                </c:pt>
                <c:pt idx="140482">
                  <c:v>96.4355469</c:v>
                </c:pt>
                <c:pt idx="140483">
                  <c:v>59.2041016</c:v>
                </c:pt>
                <c:pt idx="140484">
                  <c:v>8.544921879999997</c:v>
                </c:pt>
                <c:pt idx="140485">
                  <c:v>-37.9638672</c:v>
                </c:pt>
                <c:pt idx="140486">
                  <c:v>-79.7119141</c:v>
                </c:pt>
                <c:pt idx="140487">
                  <c:v>-104.248047</c:v>
                </c:pt>
                <c:pt idx="140488">
                  <c:v>-98.0224609</c:v>
                </c:pt>
                <c:pt idx="140489">
                  <c:v>-57.8613281</c:v>
                </c:pt>
                <c:pt idx="140490">
                  <c:v>-11.5966797</c:v>
                </c:pt>
                <c:pt idx="140491">
                  <c:v>35.6445312</c:v>
                </c:pt>
                <c:pt idx="140492">
                  <c:v>76.7822266</c:v>
                </c:pt>
                <c:pt idx="140493">
                  <c:v>103.637695</c:v>
                </c:pt>
                <c:pt idx="140494">
                  <c:v>93.75</c:v>
                </c:pt>
                <c:pt idx="140495">
                  <c:v>65.4296875</c:v>
                </c:pt>
                <c:pt idx="140496">
                  <c:v>15.5029297</c:v>
                </c:pt>
                <c:pt idx="140497">
                  <c:v>-38.6962891</c:v>
                </c:pt>
                <c:pt idx="140498">
                  <c:v>-81.66503909999996</c:v>
                </c:pt>
                <c:pt idx="140499">
                  <c:v>-106.201172</c:v>
                </c:pt>
                <c:pt idx="140500">
                  <c:v>-105.46875</c:v>
                </c:pt>
                <c:pt idx="140501">
                  <c:v>-73.9746094</c:v>
                </c:pt>
                <c:pt idx="140502">
                  <c:v>-28.0761719</c:v>
                </c:pt>
                <c:pt idx="140503">
                  <c:v>26.0009766</c:v>
                </c:pt>
                <c:pt idx="140504">
                  <c:v>78.9794922</c:v>
                </c:pt>
                <c:pt idx="140505">
                  <c:v>104.370117</c:v>
                </c:pt>
                <c:pt idx="140506">
                  <c:v>103.393555</c:v>
                </c:pt>
                <c:pt idx="140507">
                  <c:v>72.1435547</c:v>
                </c:pt>
                <c:pt idx="140508">
                  <c:v>31.4941406</c:v>
                </c:pt>
                <c:pt idx="140509">
                  <c:v>-24.90234379999998</c:v>
                </c:pt>
                <c:pt idx="140510">
                  <c:v>-73.2421875</c:v>
                </c:pt>
                <c:pt idx="140511">
                  <c:v>-99.2431641</c:v>
                </c:pt>
                <c:pt idx="140512">
                  <c:v>-106.323242</c:v>
                </c:pt>
                <c:pt idx="140513">
                  <c:v>-80.9326172</c:v>
                </c:pt>
                <c:pt idx="140514">
                  <c:v>-31.7382812</c:v>
                </c:pt>
                <c:pt idx="140515">
                  <c:v>24.7802734</c:v>
                </c:pt>
                <c:pt idx="140516">
                  <c:v>67.38281249999996</c:v>
                </c:pt>
                <c:pt idx="140517">
                  <c:v>104.248047</c:v>
                </c:pt>
                <c:pt idx="140518">
                  <c:v>105.834961</c:v>
                </c:pt>
                <c:pt idx="140519">
                  <c:v>79.22363279999998</c:v>
                </c:pt>
                <c:pt idx="140520">
                  <c:v>29.1748047</c:v>
                </c:pt>
                <c:pt idx="140521">
                  <c:v>-25.390625</c:v>
                </c:pt>
                <c:pt idx="140522">
                  <c:v>-71.0449219</c:v>
                </c:pt>
                <c:pt idx="140523">
                  <c:v>-93.87207029999993</c:v>
                </c:pt>
                <c:pt idx="140524">
                  <c:v>-100.097656</c:v>
                </c:pt>
                <c:pt idx="140525">
                  <c:v>-86.05957029999998</c:v>
                </c:pt>
                <c:pt idx="140526">
                  <c:v>-45.1660156</c:v>
                </c:pt>
                <c:pt idx="140527">
                  <c:v>9.64355469</c:v>
                </c:pt>
                <c:pt idx="140528">
                  <c:v>64.0869141</c:v>
                </c:pt>
                <c:pt idx="140529">
                  <c:v>97.1679688</c:v>
                </c:pt>
                <c:pt idx="140530">
                  <c:v>106.811523</c:v>
                </c:pt>
                <c:pt idx="140531">
                  <c:v>88.0126953</c:v>
                </c:pt>
                <c:pt idx="140532">
                  <c:v>38.6962891</c:v>
                </c:pt>
                <c:pt idx="140533">
                  <c:v>-14.2822266</c:v>
                </c:pt>
                <c:pt idx="140534">
                  <c:v>-64.3310547</c:v>
                </c:pt>
                <c:pt idx="140535">
                  <c:v>-97.4121094</c:v>
                </c:pt>
                <c:pt idx="140536">
                  <c:v>-106.445312</c:v>
                </c:pt>
                <c:pt idx="140537">
                  <c:v>-92.5292969</c:v>
                </c:pt>
                <c:pt idx="140538">
                  <c:v>-47.4853516</c:v>
                </c:pt>
                <c:pt idx="140539">
                  <c:v>10.2539062</c:v>
                </c:pt>
                <c:pt idx="140540">
                  <c:v>63.7207031</c:v>
                </c:pt>
                <c:pt idx="140541">
                  <c:v>93.9941406</c:v>
                </c:pt>
                <c:pt idx="140542">
                  <c:v>103.759766</c:v>
                </c:pt>
                <c:pt idx="140543">
                  <c:v>90.94238279999998</c:v>
                </c:pt>
                <c:pt idx="140544">
                  <c:v>46.2646484</c:v>
                </c:pt>
                <c:pt idx="140545">
                  <c:v>1.09863281</c:v>
                </c:pt>
                <c:pt idx="140546">
                  <c:v>-58.2275391</c:v>
                </c:pt>
                <c:pt idx="140547">
                  <c:v>-91.796875</c:v>
                </c:pt>
                <c:pt idx="140548">
                  <c:v>-108.276367</c:v>
                </c:pt>
                <c:pt idx="140549">
                  <c:v>-87.4023438</c:v>
                </c:pt>
                <c:pt idx="140550">
                  <c:v>-45.4101562</c:v>
                </c:pt>
                <c:pt idx="140551">
                  <c:v>2.19726562</c:v>
                </c:pt>
                <c:pt idx="140552">
                  <c:v>47.1191406</c:v>
                </c:pt>
                <c:pt idx="140553">
                  <c:v>88.7451172</c:v>
                </c:pt>
                <c:pt idx="140554">
                  <c:v>108.032227</c:v>
                </c:pt>
                <c:pt idx="140555">
                  <c:v>89.84375</c:v>
                </c:pt>
                <c:pt idx="140556">
                  <c:v>51.2695312</c:v>
                </c:pt>
                <c:pt idx="140557">
                  <c:v>0.366210938</c:v>
                </c:pt>
                <c:pt idx="140558">
                  <c:v>-55.0537109</c:v>
                </c:pt>
                <c:pt idx="140559">
                  <c:v>-97.1679688</c:v>
                </c:pt>
                <c:pt idx="140560">
                  <c:v>-104.125977</c:v>
                </c:pt>
                <c:pt idx="140561">
                  <c:v>-92.1630859</c:v>
                </c:pt>
                <c:pt idx="140562">
                  <c:v>-52.8564453</c:v>
                </c:pt>
                <c:pt idx="140563">
                  <c:v>-9.155273439999998</c:v>
                </c:pt>
                <c:pt idx="140564">
                  <c:v>44.1894531</c:v>
                </c:pt>
                <c:pt idx="140565">
                  <c:v>81.66503909999996</c:v>
                </c:pt>
                <c:pt idx="140566">
                  <c:v>109.863281</c:v>
                </c:pt>
                <c:pt idx="140567">
                  <c:v>95.82519529999998</c:v>
                </c:pt>
                <c:pt idx="140568">
                  <c:v>65.7958984</c:v>
                </c:pt>
                <c:pt idx="140569">
                  <c:v>11.5966797</c:v>
                </c:pt>
                <c:pt idx="140570">
                  <c:v>-38.6962891</c:v>
                </c:pt>
                <c:pt idx="140571">
                  <c:v>-85.5712891</c:v>
                </c:pt>
                <c:pt idx="140572">
                  <c:v>-104.125977</c:v>
                </c:pt>
                <c:pt idx="140573">
                  <c:v>-98.2666016</c:v>
                </c:pt>
                <c:pt idx="140574">
                  <c:v>-65.9179688</c:v>
                </c:pt>
                <c:pt idx="140575">
                  <c:v>-18.7988281</c:v>
                </c:pt>
                <c:pt idx="140576">
                  <c:v>38.9404297</c:v>
                </c:pt>
                <c:pt idx="140577">
                  <c:v>79.8339844</c:v>
                </c:pt>
                <c:pt idx="140578">
                  <c:v>98.1445312</c:v>
                </c:pt>
                <c:pt idx="140579">
                  <c:v>104.858398</c:v>
                </c:pt>
                <c:pt idx="140580">
                  <c:v>70.0683594</c:v>
                </c:pt>
                <c:pt idx="140581">
                  <c:v>25.5126953</c:v>
                </c:pt>
                <c:pt idx="140582">
                  <c:v>-28.1982422</c:v>
                </c:pt>
                <c:pt idx="140583">
                  <c:v>-78.4912109</c:v>
                </c:pt>
                <c:pt idx="140584">
                  <c:v>-105.59082</c:v>
                </c:pt>
                <c:pt idx="140585">
                  <c:v>-99.7314453</c:v>
                </c:pt>
                <c:pt idx="140586">
                  <c:v>-74.21875</c:v>
                </c:pt>
                <c:pt idx="140587">
                  <c:v>-23.9257812</c:v>
                </c:pt>
                <c:pt idx="140588">
                  <c:v>35.2783203</c:v>
                </c:pt>
                <c:pt idx="140589">
                  <c:v>74.3408203</c:v>
                </c:pt>
                <c:pt idx="140590">
                  <c:v>98.2666016</c:v>
                </c:pt>
                <c:pt idx="140591">
                  <c:v>100.585938</c:v>
                </c:pt>
                <c:pt idx="140592">
                  <c:v>72.1435547</c:v>
                </c:pt>
                <c:pt idx="140593">
                  <c:v>25.2685547</c:v>
                </c:pt>
                <c:pt idx="140594">
                  <c:v>-29.7851562</c:v>
                </c:pt>
                <c:pt idx="140595">
                  <c:v>-79.9560547</c:v>
                </c:pt>
                <c:pt idx="140596">
                  <c:v>-103.271484</c:v>
                </c:pt>
                <c:pt idx="140597">
                  <c:v>-103.637695</c:v>
                </c:pt>
                <c:pt idx="140598">
                  <c:v>-76.2939453</c:v>
                </c:pt>
                <c:pt idx="140599">
                  <c:v>-34.6679688</c:v>
                </c:pt>
                <c:pt idx="140600">
                  <c:v>19.1650391</c:v>
                </c:pt>
                <c:pt idx="140601">
                  <c:v>68.9697266</c:v>
                </c:pt>
                <c:pt idx="140602">
                  <c:v>99.4873047</c:v>
                </c:pt>
                <c:pt idx="140603">
                  <c:v>98.87695309999998</c:v>
                </c:pt>
                <c:pt idx="140604">
                  <c:v>84.4726562</c:v>
                </c:pt>
                <c:pt idx="140605">
                  <c:v>39.6728516</c:v>
                </c:pt>
                <c:pt idx="140606">
                  <c:v>-17.8222656</c:v>
                </c:pt>
                <c:pt idx="140607">
                  <c:v>-65.18554690000001</c:v>
                </c:pt>
                <c:pt idx="140608">
                  <c:v>-100.585938</c:v>
                </c:pt>
                <c:pt idx="140609">
                  <c:v>-109.619141</c:v>
                </c:pt>
                <c:pt idx="140610">
                  <c:v>-86.18164059999998</c:v>
                </c:pt>
                <c:pt idx="140611">
                  <c:v>-34.7900391</c:v>
                </c:pt>
                <c:pt idx="140612">
                  <c:v>19.2871094</c:v>
                </c:pt>
                <c:pt idx="140613">
                  <c:v>66.40625</c:v>
                </c:pt>
                <c:pt idx="140614">
                  <c:v>95.2148438</c:v>
                </c:pt>
                <c:pt idx="140615">
                  <c:v>98.9990234</c:v>
                </c:pt>
                <c:pt idx="140616">
                  <c:v>92.4072266</c:v>
                </c:pt>
                <c:pt idx="140617">
                  <c:v>46.1425781</c:v>
                </c:pt>
                <c:pt idx="140618">
                  <c:v>-9.39941406</c:v>
                </c:pt>
                <c:pt idx="140619">
                  <c:v>-54.5654297</c:v>
                </c:pt>
                <c:pt idx="140620">
                  <c:v>-100.585938</c:v>
                </c:pt>
                <c:pt idx="140621">
                  <c:v>-104.858398</c:v>
                </c:pt>
                <c:pt idx="140622">
                  <c:v>-85.8154297</c:v>
                </c:pt>
                <c:pt idx="140623">
                  <c:v>-47.1191406</c:v>
                </c:pt>
                <c:pt idx="140624">
                  <c:v>-2.19726562</c:v>
                </c:pt>
                <c:pt idx="140625">
                  <c:v>55.0537109</c:v>
                </c:pt>
                <c:pt idx="140626">
                  <c:v>99.4873047</c:v>
                </c:pt>
                <c:pt idx="140627">
                  <c:v>104.858398</c:v>
                </c:pt>
                <c:pt idx="140628">
                  <c:v>87.890625</c:v>
                </c:pt>
                <c:pt idx="140629">
                  <c:v>48.3398438</c:v>
                </c:pt>
                <c:pt idx="140630">
                  <c:v>-3.54003906</c:v>
                </c:pt>
                <c:pt idx="140631">
                  <c:v>-52.8564453</c:v>
                </c:pt>
                <c:pt idx="140632">
                  <c:v>-95.5810547</c:v>
                </c:pt>
                <c:pt idx="140633">
                  <c:v>-102.416992</c:v>
                </c:pt>
                <c:pt idx="140634">
                  <c:v>-89.35546879999995</c:v>
                </c:pt>
                <c:pt idx="140635">
                  <c:v>-47.4853516</c:v>
                </c:pt>
                <c:pt idx="140636">
                  <c:v>-7.324218749999996</c:v>
                </c:pt>
                <c:pt idx="140637">
                  <c:v>49.9267578</c:v>
                </c:pt>
                <c:pt idx="140638">
                  <c:v>90.94238279999998</c:v>
                </c:pt>
                <c:pt idx="140639">
                  <c:v>106.445312</c:v>
                </c:pt>
                <c:pt idx="140640">
                  <c:v>93.2617188</c:v>
                </c:pt>
                <c:pt idx="140641">
                  <c:v>62.8662109</c:v>
                </c:pt>
                <c:pt idx="140642">
                  <c:v>10.6201172</c:v>
                </c:pt>
                <c:pt idx="140643">
                  <c:v>-44.55566409999999</c:v>
                </c:pt>
                <c:pt idx="140644">
                  <c:v>-83.2519531</c:v>
                </c:pt>
                <c:pt idx="140645">
                  <c:v>-106.323242</c:v>
                </c:pt>
                <c:pt idx="140646">
                  <c:v>-100.219727</c:v>
                </c:pt>
                <c:pt idx="140647">
                  <c:v>-63.1103516</c:v>
                </c:pt>
                <c:pt idx="140648">
                  <c:v>-7.08007812</c:v>
                </c:pt>
                <c:pt idx="140649">
                  <c:v>44.7998047</c:v>
                </c:pt>
                <c:pt idx="140650">
                  <c:v>88.0126953</c:v>
                </c:pt>
                <c:pt idx="140651">
                  <c:v>108.886719</c:v>
                </c:pt>
                <c:pt idx="140652">
                  <c:v>96.5576172</c:v>
                </c:pt>
                <c:pt idx="140653">
                  <c:v>61.5234375</c:v>
                </c:pt>
                <c:pt idx="140654">
                  <c:v>14.2822266</c:v>
                </c:pt>
                <c:pt idx="140655">
                  <c:v>-42.96875</c:v>
                </c:pt>
                <c:pt idx="140656">
                  <c:v>-83.3740234</c:v>
                </c:pt>
                <c:pt idx="140657">
                  <c:v>-103.149414</c:v>
                </c:pt>
                <c:pt idx="140658">
                  <c:v>-94.3603516</c:v>
                </c:pt>
                <c:pt idx="140659">
                  <c:v>-68.60351559999998</c:v>
                </c:pt>
                <c:pt idx="140660">
                  <c:v>-11.5966797</c:v>
                </c:pt>
                <c:pt idx="140661">
                  <c:v>41.7480469</c:v>
                </c:pt>
                <c:pt idx="140662">
                  <c:v>80.2001953</c:v>
                </c:pt>
                <c:pt idx="140663">
                  <c:v>104.980469</c:v>
                </c:pt>
                <c:pt idx="140664">
                  <c:v>97.4121094</c:v>
                </c:pt>
                <c:pt idx="140665">
                  <c:v>62.0117188</c:v>
                </c:pt>
                <c:pt idx="140666">
                  <c:v>19.4091797</c:v>
                </c:pt>
                <c:pt idx="140667">
                  <c:v>-39.4287109</c:v>
                </c:pt>
                <c:pt idx="140668">
                  <c:v>-76.0498047</c:v>
                </c:pt>
                <c:pt idx="140669">
                  <c:v>-100.341797</c:v>
                </c:pt>
                <c:pt idx="140670">
                  <c:v>-96.67968749999996</c:v>
                </c:pt>
                <c:pt idx="140671">
                  <c:v>-71.7773438</c:v>
                </c:pt>
                <c:pt idx="140672">
                  <c:v>-22.7050781</c:v>
                </c:pt>
                <c:pt idx="140673">
                  <c:v>29.7851562</c:v>
                </c:pt>
                <c:pt idx="140674">
                  <c:v>76.6601562</c:v>
                </c:pt>
                <c:pt idx="140675">
                  <c:v>106.079102</c:v>
                </c:pt>
                <c:pt idx="140676">
                  <c:v>109.25293</c:v>
                </c:pt>
                <c:pt idx="140677">
                  <c:v>75.6835938</c:v>
                </c:pt>
                <c:pt idx="140678">
                  <c:v>35.0341797</c:v>
                </c:pt>
                <c:pt idx="140679">
                  <c:v>-20.0195312</c:v>
                </c:pt>
                <c:pt idx="140680">
                  <c:v>-74.46289059999998</c:v>
                </c:pt>
                <c:pt idx="140681">
                  <c:v>-108.886719</c:v>
                </c:pt>
                <c:pt idx="140682">
                  <c:v>-101.44043</c:v>
                </c:pt>
                <c:pt idx="140683">
                  <c:v>-78.6132812</c:v>
                </c:pt>
                <c:pt idx="140684">
                  <c:v>-35.2783203</c:v>
                </c:pt>
                <c:pt idx="140685">
                  <c:v>19.6533203</c:v>
                </c:pt>
                <c:pt idx="140686">
                  <c:v>75.31738279999998</c:v>
                </c:pt>
                <c:pt idx="140687">
                  <c:v>102.416992</c:v>
                </c:pt>
                <c:pt idx="140688">
                  <c:v>102.294922</c:v>
                </c:pt>
                <c:pt idx="140689">
                  <c:v>79.8339844</c:v>
                </c:pt>
                <c:pt idx="140690">
                  <c:v>39.9169922</c:v>
                </c:pt>
                <c:pt idx="140691">
                  <c:v>-16.6015625</c:v>
                </c:pt>
                <c:pt idx="140692">
                  <c:v>-64.9414062</c:v>
                </c:pt>
                <c:pt idx="140693">
                  <c:v>-99.1210938</c:v>
                </c:pt>
                <c:pt idx="140694">
                  <c:v>-106.079102</c:v>
                </c:pt>
                <c:pt idx="140695">
                  <c:v>-81.17675779999993</c:v>
                </c:pt>
                <c:pt idx="140696">
                  <c:v>-39.4287109</c:v>
                </c:pt>
                <c:pt idx="140697">
                  <c:v>15.2587891</c:v>
                </c:pt>
                <c:pt idx="140698">
                  <c:v>70.3125</c:v>
                </c:pt>
                <c:pt idx="140699">
                  <c:v>100.463867</c:v>
                </c:pt>
                <c:pt idx="140700">
                  <c:v>107.055664</c:v>
                </c:pt>
                <c:pt idx="140701">
                  <c:v>88.37890619999993</c:v>
                </c:pt>
                <c:pt idx="140702">
                  <c:v>46.2646484</c:v>
                </c:pt>
                <c:pt idx="140703">
                  <c:v>-8.30078125</c:v>
                </c:pt>
                <c:pt idx="140704">
                  <c:v>-66.2841797</c:v>
                </c:pt>
                <c:pt idx="140705">
                  <c:v>-98.87695309999998</c:v>
                </c:pt>
                <c:pt idx="140706">
                  <c:v>-109.375</c:v>
                </c:pt>
                <c:pt idx="140707">
                  <c:v>-87.03613279999998</c:v>
                </c:pt>
                <c:pt idx="140708">
                  <c:v>-57.2509766</c:v>
                </c:pt>
                <c:pt idx="140709">
                  <c:v>-0.610351562</c:v>
                </c:pt>
                <c:pt idx="140710">
                  <c:v>54.1992188</c:v>
                </c:pt>
                <c:pt idx="140711">
                  <c:v>92.6513672</c:v>
                </c:pt>
                <c:pt idx="140712">
                  <c:v>107.055664</c:v>
                </c:pt>
                <c:pt idx="140713">
                  <c:v>95.5810547</c:v>
                </c:pt>
                <c:pt idx="140714">
                  <c:v>60.9130859</c:v>
                </c:pt>
                <c:pt idx="140715">
                  <c:v>3.66210938</c:v>
                </c:pt>
                <c:pt idx="140716">
                  <c:v>-47.7294922</c:v>
                </c:pt>
                <c:pt idx="140717">
                  <c:v>-85.6933594</c:v>
                </c:pt>
                <c:pt idx="140718">
                  <c:v>-106.567383</c:v>
                </c:pt>
                <c:pt idx="140719">
                  <c:v>-96.67968749999996</c:v>
                </c:pt>
                <c:pt idx="140720">
                  <c:v>-56.640625</c:v>
                </c:pt>
                <c:pt idx="140721">
                  <c:v>-6.46972656</c:v>
                </c:pt>
                <c:pt idx="140722">
                  <c:v>41.9921875</c:v>
                </c:pt>
                <c:pt idx="140723">
                  <c:v>91.6748047</c:v>
                </c:pt>
                <c:pt idx="140724">
                  <c:v>106.201172</c:v>
                </c:pt>
                <c:pt idx="140725">
                  <c:v>91.796875</c:v>
                </c:pt>
                <c:pt idx="140726">
                  <c:v>56.7626953</c:v>
                </c:pt>
                <c:pt idx="140727">
                  <c:v>13.5498047</c:v>
                </c:pt>
                <c:pt idx="140728">
                  <c:v>-42.3583984</c:v>
                </c:pt>
                <c:pt idx="140729">
                  <c:v>-86.18164059999998</c:v>
                </c:pt>
                <c:pt idx="140730">
                  <c:v>-108.764648</c:v>
                </c:pt>
                <c:pt idx="140731">
                  <c:v>-93.9941406</c:v>
                </c:pt>
                <c:pt idx="140732">
                  <c:v>-60.546875</c:v>
                </c:pt>
                <c:pt idx="140733">
                  <c:v>-16.6015625</c:v>
                </c:pt>
                <c:pt idx="140734">
                  <c:v>31.3720703</c:v>
                </c:pt>
                <c:pt idx="140735">
                  <c:v>78.7353516</c:v>
                </c:pt>
                <c:pt idx="140736">
                  <c:v>105.34668</c:v>
                </c:pt>
                <c:pt idx="140737">
                  <c:v>101.318359</c:v>
                </c:pt>
                <c:pt idx="140738">
                  <c:v>63.1103516</c:v>
                </c:pt>
                <c:pt idx="140739">
                  <c:v>18.6767578</c:v>
                </c:pt>
                <c:pt idx="140740">
                  <c:v>-31.7382812</c:v>
                </c:pt>
                <c:pt idx="140741">
                  <c:v>-77.0263672</c:v>
                </c:pt>
                <c:pt idx="140742">
                  <c:v>-108.764648</c:v>
                </c:pt>
                <c:pt idx="140743">
                  <c:v>-106.079102</c:v>
                </c:pt>
                <c:pt idx="140744">
                  <c:v>-75.0732422</c:v>
                </c:pt>
                <c:pt idx="140745">
                  <c:v>-31.7382812</c:v>
                </c:pt>
                <c:pt idx="140746">
                  <c:v>32.9589844</c:v>
                </c:pt>
                <c:pt idx="140747">
                  <c:v>83.8623047</c:v>
                </c:pt>
                <c:pt idx="140748">
                  <c:v>104.736328</c:v>
                </c:pt>
                <c:pt idx="140749">
                  <c:v>100.708008</c:v>
                </c:pt>
                <c:pt idx="140750">
                  <c:v>75.5615234</c:v>
                </c:pt>
                <c:pt idx="140751">
                  <c:v>23.5595703</c:v>
                </c:pt>
                <c:pt idx="140752">
                  <c:v>-28.1982422</c:v>
                </c:pt>
                <c:pt idx="140753">
                  <c:v>-73.1201172</c:v>
                </c:pt>
                <c:pt idx="140754">
                  <c:v>-98.9990234</c:v>
                </c:pt>
                <c:pt idx="140755">
                  <c:v>-104.370117</c:v>
                </c:pt>
                <c:pt idx="140756">
                  <c:v>-76.6601562</c:v>
                </c:pt>
                <c:pt idx="140757">
                  <c:v>-26.6113281</c:v>
                </c:pt>
                <c:pt idx="140758">
                  <c:v>27.34375</c:v>
                </c:pt>
                <c:pt idx="140759">
                  <c:v>71.1669922</c:v>
                </c:pt>
                <c:pt idx="140760">
                  <c:v>97.77832029999998</c:v>
                </c:pt>
                <c:pt idx="140761">
                  <c:v>103.881836</c:v>
                </c:pt>
                <c:pt idx="140762">
                  <c:v>77.39257809999994</c:v>
                </c:pt>
                <c:pt idx="140763">
                  <c:v>32.9589844</c:v>
                </c:pt>
                <c:pt idx="140764">
                  <c:v>-16.1132812</c:v>
                </c:pt>
                <c:pt idx="140765">
                  <c:v>-68.1152344</c:v>
                </c:pt>
                <c:pt idx="140766">
                  <c:v>-106.201172</c:v>
                </c:pt>
                <c:pt idx="140767">
                  <c:v>-105.224609</c:v>
                </c:pt>
                <c:pt idx="140768">
                  <c:v>-84.9609375</c:v>
                </c:pt>
                <c:pt idx="140769">
                  <c:v>-40.0390625</c:v>
                </c:pt>
                <c:pt idx="140770">
                  <c:v>15.625</c:v>
                </c:pt>
                <c:pt idx="140771">
                  <c:v>66.40625</c:v>
                </c:pt>
                <c:pt idx="140772">
                  <c:v>105.834961</c:v>
                </c:pt>
                <c:pt idx="140773">
                  <c:v>103.149414</c:v>
                </c:pt>
                <c:pt idx="140774">
                  <c:v>80.5664062</c:v>
                </c:pt>
                <c:pt idx="140775">
                  <c:v>37.5976562</c:v>
                </c:pt>
                <c:pt idx="140776">
                  <c:v>-8.66699219</c:v>
                </c:pt>
                <c:pt idx="140777">
                  <c:v>-62.5</c:v>
                </c:pt>
                <c:pt idx="140778">
                  <c:v>-93.01757809999998</c:v>
                </c:pt>
                <c:pt idx="140779">
                  <c:v>-105.59082</c:v>
                </c:pt>
                <c:pt idx="140780">
                  <c:v>-89.9658203</c:v>
                </c:pt>
                <c:pt idx="140781">
                  <c:v>-45.5322266</c:v>
                </c:pt>
                <c:pt idx="140782">
                  <c:v>9.155273439999998</c:v>
                </c:pt>
                <c:pt idx="140783">
                  <c:v>62.7441406</c:v>
                </c:pt>
                <c:pt idx="140784">
                  <c:v>97.5341797</c:v>
                </c:pt>
                <c:pt idx="140785">
                  <c:v>104.614258</c:v>
                </c:pt>
                <c:pt idx="140786">
                  <c:v>92.0410156</c:v>
                </c:pt>
                <c:pt idx="140787">
                  <c:v>50.78125</c:v>
                </c:pt>
                <c:pt idx="140788">
                  <c:v>-3.41796875</c:v>
                </c:pt>
                <c:pt idx="140789">
                  <c:v>-56.1523438</c:v>
                </c:pt>
                <c:pt idx="140790">
                  <c:v>-95.5810547</c:v>
                </c:pt>
                <c:pt idx="140791">
                  <c:v>-107.421875</c:v>
                </c:pt>
                <c:pt idx="140792">
                  <c:v>-94.7265625</c:v>
                </c:pt>
                <c:pt idx="140793">
                  <c:v>-59.4482422</c:v>
                </c:pt>
                <c:pt idx="140794">
                  <c:v>0.854492188</c:v>
                </c:pt>
                <c:pt idx="140795">
                  <c:v>51.39160159999999</c:v>
                </c:pt>
                <c:pt idx="140796">
                  <c:v>92.5292969</c:v>
                </c:pt>
                <c:pt idx="140797">
                  <c:v>106.445312</c:v>
                </c:pt>
                <c:pt idx="140798">
                  <c:v>93.6279297</c:v>
                </c:pt>
                <c:pt idx="140799">
                  <c:v>52.3681641</c:v>
                </c:pt>
                <c:pt idx="140800">
                  <c:v>5.615234379999995</c:v>
                </c:pt>
                <c:pt idx="140801">
                  <c:v>-45.8984375</c:v>
                </c:pt>
                <c:pt idx="140802">
                  <c:v>-88.5009766</c:v>
                </c:pt>
                <c:pt idx="140803">
                  <c:v>-101.074219</c:v>
                </c:pt>
                <c:pt idx="140804">
                  <c:v>-96.67968749999996</c:v>
                </c:pt>
                <c:pt idx="140805">
                  <c:v>-59.0820312</c:v>
                </c:pt>
                <c:pt idx="140806">
                  <c:v>-1.09863281</c:v>
                </c:pt>
                <c:pt idx="140807">
                  <c:v>51.0253906</c:v>
                </c:pt>
                <c:pt idx="140808">
                  <c:v>82.6416016</c:v>
                </c:pt>
                <c:pt idx="140809">
                  <c:v>101.196289</c:v>
                </c:pt>
                <c:pt idx="140810">
                  <c:v>103.881836</c:v>
                </c:pt>
                <c:pt idx="140811">
                  <c:v>71.0449219</c:v>
                </c:pt>
                <c:pt idx="140812">
                  <c:v>17.3339844</c:v>
                </c:pt>
                <c:pt idx="140813">
                  <c:v>-37.3535156</c:v>
                </c:pt>
                <c:pt idx="140814">
                  <c:v>-82.88574219999992</c:v>
                </c:pt>
                <c:pt idx="140815">
                  <c:v>-108.398438</c:v>
                </c:pt>
                <c:pt idx="140816">
                  <c:v>-96.0693359</c:v>
                </c:pt>
                <c:pt idx="140817">
                  <c:v>-70.55664059999998</c:v>
                </c:pt>
                <c:pt idx="140818">
                  <c:v>-20.7519531</c:v>
                </c:pt>
                <c:pt idx="140819">
                  <c:v>34.9121094</c:v>
                </c:pt>
                <c:pt idx="140820">
                  <c:v>83.2519531</c:v>
                </c:pt>
                <c:pt idx="140821">
                  <c:v>103.271484</c:v>
                </c:pt>
                <c:pt idx="140822">
                  <c:v>105.224609</c:v>
                </c:pt>
                <c:pt idx="140823">
                  <c:v>72.265625</c:v>
                </c:pt>
                <c:pt idx="140824">
                  <c:v>23.0712891</c:v>
                </c:pt>
                <c:pt idx="140825">
                  <c:v>-27.4658203</c:v>
                </c:pt>
                <c:pt idx="140826">
                  <c:v>-77.14843749999996</c:v>
                </c:pt>
                <c:pt idx="140827">
                  <c:v>-109.008789</c:v>
                </c:pt>
                <c:pt idx="140828">
                  <c:v>-105.224609</c:v>
                </c:pt>
                <c:pt idx="140829">
                  <c:v>-74.8291016</c:v>
                </c:pt>
                <c:pt idx="140830">
                  <c:v>-29.0527344</c:v>
                </c:pt>
                <c:pt idx="140831">
                  <c:v>23.8037109</c:v>
                </c:pt>
                <c:pt idx="140832">
                  <c:v>77.0263672</c:v>
                </c:pt>
                <c:pt idx="140833">
                  <c:v>108.398438</c:v>
                </c:pt>
                <c:pt idx="140834">
                  <c:v>106.689453</c:v>
                </c:pt>
                <c:pt idx="140835">
                  <c:v>73.48632809999998</c:v>
                </c:pt>
                <c:pt idx="140836">
                  <c:v>32.7148438</c:v>
                </c:pt>
                <c:pt idx="140837">
                  <c:v>-27.0996094</c:v>
                </c:pt>
                <c:pt idx="140838">
                  <c:v>-68.8476562</c:v>
                </c:pt>
                <c:pt idx="140839">
                  <c:v>-96.1914062</c:v>
                </c:pt>
                <c:pt idx="140840">
                  <c:v>-102.661133</c:v>
                </c:pt>
                <c:pt idx="140841">
                  <c:v>-71.0449219</c:v>
                </c:pt>
                <c:pt idx="140842">
                  <c:v>-34.17968749999999</c:v>
                </c:pt>
                <c:pt idx="140843">
                  <c:v>25.390625</c:v>
                </c:pt>
                <c:pt idx="140844">
                  <c:v>75.8056641</c:v>
                </c:pt>
                <c:pt idx="140845">
                  <c:v>106.689453</c:v>
                </c:pt>
                <c:pt idx="140846">
                  <c:v>109.008789</c:v>
                </c:pt>
                <c:pt idx="140847">
                  <c:v>82.7636719</c:v>
                </c:pt>
                <c:pt idx="140848">
                  <c:v>34.9121094</c:v>
                </c:pt>
                <c:pt idx="140849">
                  <c:v>-15.3808594</c:v>
                </c:pt>
                <c:pt idx="140850">
                  <c:v>-67.62695309999998</c:v>
                </c:pt>
                <c:pt idx="140851">
                  <c:v>-96.1914062</c:v>
                </c:pt>
                <c:pt idx="140852">
                  <c:v>-105.34668</c:v>
                </c:pt>
                <c:pt idx="140853">
                  <c:v>-93.38378909999996</c:v>
                </c:pt>
                <c:pt idx="140854">
                  <c:v>-43.4570312</c:v>
                </c:pt>
                <c:pt idx="140855">
                  <c:v>10.2539062</c:v>
                </c:pt>
                <c:pt idx="140856">
                  <c:v>64.2089844</c:v>
                </c:pt>
                <c:pt idx="140857">
                  <c:v>99.7314453</c:v>
                </c:pt>
                <c:pt idx="140858">
                  <c:v>107.177734</c:v>
                </c:pt>
                <c:pt idx="140859">
                  <c:v>85.08300779999998</c:v>
                </c:pt>
                <c:pt idx="140860">
                  <c:v>43.0908203</c:v>
                </c:pt>
                <c:pt idx="140861">
                  <c:v>-9.155273439999998</c:v>
                </c:pt>
                <c:pt idx="140862">
                  <c:v>-63.5986328</c:v>
                </c:pt>
                <c:pt idx="140863">
                  <c:v>-94.4824219</c:v>
                </c:pt>
                <c:pt idx="140864">
                  <c:v>-110.229492</c:v>
                </c:pt>
                <c:pt idx="140865">
                  <c:v>-92.1630859</c:v>
                </c:pt>
                <c:pt idx="140866">
                  <c:v>-46.9970703</c:v>
                </c:pt>
                <c:pt idx="140867">
                  <c:v>6.59179688</c:v>
                </c:pt>
                <c:pt idx="140868">
                  <c:v>58.7158203</c:v>
                </c:pt>
                <c:pt idx="140869">
                  <c:v>87.5244141</c:v>
                </c:pt>
                <c:pt idx="140870">
                  <c:v>105.712891</c:v>
                </c:pt>
                <c:pt idx="140871">
                  <c:v>87.6464844</c:v>
                </c:pt>
                <c:pt idx="140872">
                  <c:v>45.7763672</c:v>
                </c:pt>
                <c:pt idx="140873">
                  <c:v>-2.56347656</c:v>
                </c:pt>
                <c:pt idx="140874">
                  <c:v>-57.4951172</c:v>
                </c:pt>
                <c:pt idx="140875">
                  <c:v>-93.5058594</c:v>
                </c:pt>
                <c:pt idx="140876">
                  <c:v>-107.910156</c:v>
                </c:pt>
                <c:pt idx="140877">
                  <c:v>-93.1396484</c:v>
                </c:pt>
                <c:pt idx="140878">
                  <c:v>-59.3261719</c:v>
                </c:pt>
                <c:pt idx="140879">
                  <c:v>-5.49316406</c:v>
                </c:pt>
                <c:pt idx="140880">
                  <c:v>54.32128909999999</c:v>
                </c:pt>
                <c:pt idx="140881">
                  <c:v>93.2617188</c:v>
                </c:pt>
                <c:pt idx="140882">
                  <c:v>109.130859</c:v>
                </c:pt>
                <c:pt idx="140883">
                  <c:v>96.4355469</c:v>
                </c:pt>
                <c:pt idx="140884">
                  <c:v>56.1523438</c:v>
                </c:pt>
                <c:pt idx="140885">
                  <c:v>3.05175781</c:v>
                </c:pt>
                <c:pt idx="140886">
                  <c:v>-47.85156249999999</c:v>
                </c:pt>
                <c:pt idx="140887">
                  <c:v>-92.2851562</c:v>
                </c:pt>
                <c:pt idx="140888">
                  <c:v>-110.229492</c:v>
                </c:pt>
                <c:pt idx="140889">
                  <c:v>-103.393555</c:v>
                </c:pt>
                <c:pt idx="140890">
                  <c:v>-65.55175779999998</c:v>
                </c:pt>
                <c:pt idx="140891">
                  <c:v>-19.53125</c:v>
                </c:pt>
                <c:pt idx="140892">
                  <c:v>38.3300781</c:v>
                </c:pt>
                <c:pt idx="140893">
                  <c:v>84.7167969</c:v>
                </c:pt>
                <c:pt idx="140894">
                  <c:v>111.938477</c:v>
                </c:pt>
                <c:pt idx="140895">
                  <c:v>104.003906</c:v>
                </c:pt>
                <c:pt idx="140896">
                  <c:v>62.3779297</c:v>
                </c:pt>
                <c:pt idx="140897">
                  <c:v>8.66699219</c:v>
                </c:pt>
                <c:pt idx="140898">
                  <c:v>-36.6210938</c:v>
                </c:pt>
                <c:pt idx="140899">
                  <c:v>-81.0546875</c:v>
                </c:pt>
                <c:pt idx="140900">
                  <c:v>-105.712891</c:v>
                </c:pt>
                <c:pt idx="140901">
                  <c:v>-98.75488279999998</c:v>
                </c:pt>
                <c:pt idx="140902">
                  <c:v>-68.1152344</c:v>
                </c:pt>
                <c:pt idx="140903">
                  <c:v>-25.390625</c:v>
                </c:pt>
                <c:pt idx="140904">
                  <c:v>31.25</c:v>
                </c:pt>
                <c:pt idx="140905">
                  <c:v>72.265625</c:v>
                </c:pt>
                <c:pt idx="140906">
                  <c:v>100.708008</c:v>
                </c:pt>
                <c:pt idx="140907">
                  <c:v>104.370117</c:v>
                </c:pt>
                <c:pt idx="140908">
                  <c:v>72.87597659999993</c:v>
                </c:pt>
                <c:pt idx="140909">
                  <c:v>19.53125</c:v>
                </c:pt>
                <c:pt idx="140910">
                  <c:v>-31.0058594</c:v>
                </c:pt>
                <c:pt idx="140911">
                  <c:v>-78.2470703</c:v>
                </c:pt>
                <c:pt idx="140912">
                  <c:v>-106.933594</c:v>
                </c:pt>
                <c:pt idx="140913">
                  <c:v>-100.952148</c:v>
                </c:pt>
                <c:pt idx="140914">
                  <c:v>-77.14843749999996</c:v>
                </c:pt>
                <c:pt idx="140915">
                  <c:v>-24.1699219</c:v>
                </c:pt>
                <c:pt idx="140916">
                  <c:v>28.3203125</c:v>
                </c:pt>
                <c:pt idx="140917">
                  <c:v>74.0966797</c:v>
                </c:pt>
                <c:pt idx="140918">
                  <c:v>98.75488279999998</c:v>
                </c:pt>
                <c:pt idx="140919">
                  <c:v>102.416992</c:v>
                </c:pt>
                <c:pt idx="140920">
                  <c:v>83.4960938</c:v>
                </c:pt>
                <c:pt idx="140921">
                  <c:v>30.1513672</c:v>
                </c:pt>
                <c:pt idx="140922">
                  <c:v>-18.9208984</c:v>
                </c:pt>
                <c:pt idx="140923">
                  <c:v>-65.0634766</c:v>
                </c:pt>
                <c:pt idx="140924">
                  <c:v>-104.492188</c:v>
                </c:pt>
                <c:pt idx="140925">
                  <c:v>-112.304688</c:v>
                </c:pt>
                <c:pt idx="140926">
                  <c:v>-81.7871094</c:v>
                </c:pt>
                <c:pt idx="140927">
                  <c:v>-36.2548828</c:v>
                </c:pt>
                <c:pt idx="140928">
                  <c:v>18.4326172</c:v>
                </c:pt>
                <c:pt idx="140929">
                  <c:v>68.8476562</c:v>
                </c:pt>
                <c:pt idx="140930">
                  <c:v>103.271484</c:v>
                </c:pt>
                <c:pt idx="140931">
                  <c:v>105.59082</c:v>
                </c:pt>
                <c:pt idx="140932">
                  <c:v>80.9326172</c:v>
                </c:pt>
                <c:pt idx="140933">
                  <c:v>40.6494141</c:v>
                </c:pt>
                <c:pt idx="140934">
                  <c:v>-12.8173828</c:v>
                </c:pt>
                <c:pt idx="140935">
                  <c:v>-63.4765625</c:v>
                </c:pt>
                <c:pt idx="140936">
                  <c:v>-101.318359</c:v>
                </c:pt>
                <c:pt idx="140937">
                  <c:v>-101.68457</c:v>
                </c:pt>
                <c:pt idx="140938">
                  <c:v>-79.34570309999998</c:v>
                </c:pt>
                <c:pt idx="140939">
                  <c:v>-46.1425781</c:v>
                </c:pt>
                <c:pt idx="140940">
                  <c:v>10.8642578</c:v>
                </c:pt>
                <c:pt idx="140941">
                  <c:v>64.453125</c:v>
                </c:pt>
                <c:pt idx="140942">
                  <c:v>96.5576172</c:v>
                </c:pt>
                <c:pt idx="140943">
                  <c:v>104.614258</c:v>
                </c:pt>
                <c:pt idx="140944">
                  <c:v>87.15820309999998</c:v>
                </c:pt>
                <c:pt idx="140945">
                  <c:v>46.6308594</c:v>
                </c:pt>
                <c:pt idx="140946">
                  <c:v>-5.37109375</c:v>
                </c:pt>
                <c:pt idx="140947">
                  <c:v>-48.5839844</c:v>
                </c:pt>
                <c:pt idx="140948">
                  <c:v>-95.4589844</c:v>
                </c:pt>
                <c:pt idx="140949">
                  <c:v>-106.079102</c:v>
                </c:pt>
                <c:pt idx="140950">
                  <c:v>-86.6699219</c:v>
                </c:pt>
                <c:pt idx="140951">
                  <c:v>-49.0722656</c:v>
                </c:pt>
                <c:pt idx="140952">
                  <c:v>6.95800781</c:v>
                </c:pt>
                <c:pt idx="140953">
                  <c:v>53.8330078</c:v>
                </c:pt>
                <c:pt idx="140954">
                  <c:v>87.890625</c:v>
                </c:pt>
                <c:pt idx="140955">
                  <c:v>101.5625</c:v>
                </c:pt>
                <c:pt idx="140956">
                  <c:v>97.77832029999998</c:v>
                </c:pt>
                <c:pt idx="140957">
                  <c:v>56.0302734</c:v>
                </c:pt>
                <c:pt idx="140958">
                  <c:v>0.854492188</c:v>
                </c:pt>
                <c:pt idx="140959">
                  <c:v>-51.1474609</c:v>
                </c:pt>
                <c:pt idx="140960">
                  <c:v>-90.08789059999998</c:v>
                </c:pt>
                <c:pt idx="140961">
                  <c:v>-104.248047</c:v>
                </c:pt>
                <c:pt idx="140962">
                  <c:v>-97.4121094</c:v>
                </c:pt>
                <c:pt idx="140963">
                  <c:v>-66.40625</c:v>
                </c:pt>
                <c:pt idx="140964">
                  <c:v>-7.20214844</c:v>
                </c:pt>
                <c:pt idx="140965">
                  <c:v>44.4335938</c:v>
                </c:pt>
                <c:pt idx="140966">
                  <c:v>85.9375</c:v>
                </c:pt>
                <c:pt idx="140967">
                  <c:v>105.102539</c:v>
                </c:pt>
                <c:pt idx="140968">
                  <c:v>97.4121094</c:v>
                </c:pt>
                <c:pt idx="140969">
                  <c:v>59.6923828</c:v>
                </c:pt>
                <c:pt idx="140970">
                  <c:v>15.2587891</c:v>
                </c:pt>
                <c:pt idx="140971">
                  <c:v>-40.6494141</c:v>
                </c:pt>
                <c:pt idx="140972">
                  <c:v>-82.3974609</c:v>
                </c:pt>
                <c:pt idx="140973">
                  <c:v>-105.224609</c:v>
                </c:pt>
                <c:pt idx="140974">
                  <c:v>-100.219727</c:v>
                </c:pt>
                <c:pt idx="140975">
                  <c:v>-66.65039059999994</c:v>
                </c:pt>
                <c:pt idx="140976">
                  <c:v>-20.2636719</c:v>
                </c:pt>
                <c:pt idx="140977">
                  <c:v>36.9873047</c:v>
                </c:pt>
                <c:pt idx="140978">
                  <c:v>82.15332029999998</c:v>
                </c:pt>
                <c:pt idx="140979">
                  <c:v>104.614258</c:v>
                </c:pt>
                <c:pt idx="140980">
                  <c:v>98.87695309999998</c:v>
                </c:pt>
                <c:pt idx="140981">
                  <c:v>68.9697266</c:v>
                </c:pt>
                <c:pt idx="140982">
                  <c:v>23.5595703</c:v>
                </c:pt>
                <c:pt idx="140983">
                  <c:v>-37.9638672</c:v>
                </c:pt>
                <c:pt idx="140984">
                  <c:v>-81.66503909999996</c:v>
                </c:pt>
                <c:pt idx="140985">
                  <c:v>-111.816406</c:v>
                </c:pt>
                <c:pt idx="140986">
                  <c:v>-102.783203</c:v>
                </c:pt>
                <c:pt idx="140987">
                  <c:v>-70.3125</c:v>
                </c:pt>
                <c:pt idx="140988">
                  <c:v>-20.1416016</c:v>
                </c:pt>
                <c:pt idx="140989">
                  <c:v>33.6914062</c:v>
                </c:pt>
                <c:pt idx="140990">
                  <c:v>75.8056641</c:v>
                </c:pt>
                <c:pt idx="140991">
                  <c:v>104.125977</c:v>
                </c:pt>
                <c:pt idx="140992">
                  <c:v>108.520508</c:v>
                </c:pt>
                <c:pt idx="140993">
                  <c:v>72.50976559999998</c:v>
                </c:pt>
                <c:pt idx="140994">
                  <c:v>22.0947266</c:v>
                </c:pt>
                <c:pt idx="140995">
                  <c:v>-28.6865234</c:v>
                </c:pt>
                <c:pt idx="140996">
                  <c:v>-75.8056641</c:v>
                </c:pt>
                <c:pt idx="140997">
                  <c:v>-107.177734</c:v>
                </c:pt>
                <c:pt idx="140998">
                  <c:v>-105.957031</c:v>
                </c:pt>
                <c:pt idx="140999">
                  <c:v>-86.5478516</c:v>
                </c:pt>
                <c:pt idx="141000">
                  <c:v>-30.7617188</c:v>
                </c:pt>
                <c:pt idx="141001">
                  <c:v>21.2402344</c:v>
                </c:pt>
                <c:pt idx="141002">
                  <c:v>70.4345703</c:v>
                </c:pt>
                <c:pt idx="141003">
                  <c:v>103.271484</c:v>
                </c:pt>
                <c:pt idx="141004">
                  <c:v>104.370117</c:v>
                </c:pt>
                <c:pt idx="141005">
                  <c:v>80.32226559999998</c:v>
                </c:pt>
                <c:pt idx="141006">
                  <c:v>38.0859375</c:v>
                </c:pt>
                <c:pt idx="141007">
                  <c:v>-19.4091797</c:v>
                </c:pt>
                <c:pt idx="141008">
                  <c:v>-65.67382809999994</c:v>
                </c:pt>
                <c:pt idx="141009">
                  <c:v>-101.806641</c:v>
                </c:pt>
                <c:pt idx="141010">
                  <c:v>-104.248047</c:v>
                </c:pt>
                <c:pt idx="141011">
                  <c:v>-79.22363279999998</c:v>
                </c:pt>
                <c:pt idx="141012">
                  <c:v>-32.4707031</c:v>
                </c:pt>
                <c:pt idx="141013">
                  <c:v>14.6484375</c:v>
                </c:pt>
                <c:pt idx="141014">
                  <c:v>63.4765625</c:v>
                </c:pt>
                <c:pt idx="141015">
                  <c:v>99.2431641</c:v>
                </c:pt>
                <c:pt idx="141016">
                  <c:v>107.543945</c:v>
                </c:pt>
                <c:pt idx="141017">
                  <c:v>88.37890619999993</c:v>
                </c:pt>
                <c:pt idx="141018">
                  <c:v>47.9736328</c:v>
                </c:pt>
                <c:pt idx="141019">
                  <c:v>-2.56347656</c:v>
                </c:pt>
                <c:pt idx="141020">
                  <c:v>-60.7910156</c:v>
                </c:pt>
                <c:pt idx="141021">
                  <c:v>-99.9755859</c:v>
                </c:pt>
                <c:pt idx="141022">
                  <c:v>-108.154297</c:v>
                </c:pt>
                <c:pt idx="141023">
                  <c:v>-89.35546879999995</c:v>
                </c:pt>
                <c:pt idx="141024">
                  <c:v>-47.7294922</c:v>
                </c:pt>
                <c:pt idx="141025">
                  <c:v>9.155273439999998</c:v>
                </c:pt>
                <c:pt idx="141026">
                  <c:v>59.6923828</c:v>
                </c:pt>
                <c:pt idx="141027">
                  <c:v>91.4306641</c:v>
                </c:pt>
                <c:pt idx="141028">
                  <c:v>100.952148</c:v>
                </c:pt>
                <c:pt idx="141029">
                  <c:v>87.890625</c:v>
                </c:pt>
                <c:pt idx="141030">
                  <c:v>53.2226562</c:v>
                </c:pt>
                <c:pt idx="141031">
                  <c:v>-1.70898438</c:v>
                </c:pt>
                <c:pt idx="141032">
                  <c:v>-47.9736328</c:v>
                </c:pt>
                <c:pt idx="141033">
                  <c:v>-83.984375</c:v>
                </c:pt>
                <c:pt idx="141034">
                  <c:v>-100.952148</c:v>
                </c:pt>
                <c:pt idx="141035">
                  <c:v>-93.38378909999996</c:v>
                </c:pt>
                <c:pt idx="141036">
                  <c:v>-53.4667969</c:v>
                </c:pt>
                <c:pt idx="141037">
                  <c:v>-6.46972656</c:v>
                </c:pt>
                <c:pt idx="141038">
                  <c:v>46.1425781</c:v>
                </c:pt>
                <c:pt idx="141039">
                  <c:v>89.2333984</c:v>
                </c:pt>
                <c:pt idx="141040">
                  <c:v>108.764648</c:v>
                </c:pt>
                <c:pt idx="141041">
                  <c:v>90.57617190000001</c:v>
                </c:pt>
                <c:pt idx="141042">
                  <c:v>51.0253906</c:v>
                </c:pt>
                <c:pt idx="141043">
                  <c:v>7.08007812</c:v>
                </c:pt>
                <c:pt idx="141044">
                  <c:v>-48.5839844</c:v>
                </c:pt>
                <c:pt idx="141045">
                  <c:v>-88.2568359</c:v>
                </c:pt>
                <c:pt idx="141046">
                  <c:v>-106.933594</c:v>
                </c:pt>
                <c:pt idx="141047">
                  <c:v>-99.85351559999998</c:v>
                </c:pt>
                <c:pt idx="141048">
                  <c:v>-61.0351562</c:v>
                </c:pt>
                <c:pt idx="141049">
                  <c:v>-9.88769531</c:v>
                </c:pt>
                <c:pt idx="141050">
                  <c:v>44.4335938</c:v>
                </c:pt>
                <c:pt idx="141051">
                  <c:v>88.2568359</c:v>
                </c:pt>
                <c:pt idx="141052">
                  <c:v>107.543945</c:v>
                </c:pt>
                <c:pt idx="141053">
                  <c:v>92.6513672</c:v>
                </c:pt>
                <c:pt idx="141054">
                  <c:v>57.9833984</c:v>
                </c:pt>
                <c:pt idx="141055">
                  <c:v>15.8691406</c:v>
                </c:pt>
                <c:pt idx="141056">
                  <c:v>-40.0390625</c:v>
                </c:pt>
                <c:pt idx="141057">
                  <c:v>-82.7636719</c:v>
                </c:pt>
                <c:pt idx="141058">
                  <c:v>-107.543945</c:v>
                </c:pt>
                <c:pt idx="141059">
                  <c:v>-105.102539</c:v>
                </c:pt>
                <c:pt idx="141060">
                  <c:v>-71.0449219</c:v>
                </c:pt>
                <c:pt idx="141061">
                  <c:v>-21.9726562</c:v>
                </c:pt>
                <c:pt idx="141062">
                  <c:v>32.2265625</c:v>
                </c:pt>
                <c:pt idx="141063">
                  <c:v>84.10644529999998</c:v>
                </c:pt>
                <c:pt idx="141064">
                  <c:v>107.055664</c:v>
                </c:pt>
                <c:pt idx="141065">
                  <c:v>98.9990234</c:v>
                </c:pt>
                <c:pt idx="141066">
                  <c:v>66.2841797</c:v>
                </c:pt>
                <c:pt idx="141067">
                  <c:v>30.6396484</c:v>
                </c:pt>
                <c:pt idx="141068">
                  <c:v>-28.5644531</c:v>
                </c:pt>
                <c:pt idx="141069">
                  <c:v>-84.3505859</c:v>
                </c:pt>
                <c:pt idx="141070">
                  <c:v>-108.032227</c:v>
                </c:pt>
                <c:pt idx="141071">
                  <c:v>-106.933594</c:v>
                </c:pt>
                <c:pt idx="141072">
                  <c:v>-74.8291016</c:v>
                </c:pt>
                <c:pt idx="141073">
                  <c:v>-21.8505859</c:v>
                </c:pt>
                <c:pt idx="141074">
                  <c:v>31.3720703</c:v>
                </c:pt>
                <c:pt idx="141075">
                  <c:v>77.39257809999994</c:v>
                </c:pt>
                <c:pt idx="141076">
                  <c:v>103.637695</c:v>
                </c:pt>
                <c:pt idx="141077">
                  <c:v>98.75488279999998</c:v>
                </c:pt>
                <c:pt idx="141078">
                  <c:v>74.8291016</c:v>
                </c:pt>
                <c:pt idx="141079">
                  <c:v>26.7333984</c:v>
                </c:pt>
                <c:pt idx="141080">
                  <c:v>-25.2685547</c:v>
                </c:pt>
                <c:pt idx="141081">
                  <c:v>-65.4296875</c:v>
                </c:pt>
                <c:pt idx="141082">
                  <c:v>-97.1679688</c:v>
                </c:pt>
                <c:pt idx="141083">
                  <c:v>-104.980469</c:v>
                </c:pt>
                <c:pt idx="141084">
                  <c:v>-77.75878909999996</c:v>
                </c:pt>
                <c:pt idx="141085">
                  <c:v>-35.8886719</c:v>
                </c:pt>
                <c:pt idx="141086">
                  <c:v>26.8554688</c:v>
                </c:pt>
                <c:pt idx="141087">
                  <c:v>75.0732422</c:v>
                </c:pt>
                <c:pt idx="141088">
                  <c:v>100.097656</c:v>
                </c:pt>
                <c:pt idx="141089">
                  <c:v>101.928711</c:v>
                </c:pt>
                <c:pt idx="141090">
                  <c:v>74.3408203</c:v>
                </c:pt>
                <c:pt idx="141091">
                  <c:v>41.1376953</c:v>
                </c:pt>
                <c:pt idx="141092">
                  <c:v>-11.71875</c:v>
                </c:pt>
                <c:pt idx="141093">
                  <c:v>-66.52832029999998</c:v>
                </c:pt>
                <c:pt idx="141094">
                  <c:v>-102.661133</c:v>
                </c:pt>
                <c:pt idx="141095">
                  <c:v>-110.717773</c:v>
                </c:pt>
                <c:pt idx="141096">
                  <c:v>-92.4072266</c:v>
                </c:pt>
                <c:pt idx="141097">
                  <c:v>-42.2363281</c:v>
                </c:pt>
                <c:pt idx="141098">
                  <c:v>7.69042969</c:v>
                </c:pt>
                <c:pt idx="141099">
                  <c:v>62.3779297</c:v>
                </c:pt>
                <c:pt idx="141100">
                  <c:v>100.097656</c:v>
                </c:pt>
                <c:pt idx="141101">
                  <c:v>109.619141</c:v>
                </c:pt>
                <c:pt idx="141102">
                  <c:v>90.57617190000001</c:v>
                </c:pt>
                <c:pt idx="141103">
                  <c:v>51.6357422</c:v>
                </c:pt>
                <c:pt idx="141104">
                  <c:v>-4.51660156</c:v>
                </c:pt>
                <c:pt idx="141105">
                  <c:v>-54.93164059999999</c:v>
                </c:pt>
                <c:pt idx="141106">
                  <c:v>-93.9941406</c:v>
                </c:pt>
                <c:pt idx="141107">
                  <c:v>-106.445312</c:v>
                </c:pt>
                <c:pt idx="141108">
                  <c:v>-90.6982422</c:v>
                </c:pt>
                <c:pt idx="141109">
                  <c:v>-49.5605469</c:v>
                </c:pt>
                <c:pt idx="141110">
                  <c:v>5.49316406</c:v>
                </c:pt>
                <c:pt idx="141111">
                  <c:v>51.0253906</c:v>
                </c:pt>
                <c:pt idx="141112">
                  <c:v>95.4589844</c:v>
                </c:pt>
                <c:pt idx="141113">
                  <c:v>104.980469</c:v>
                </c:pt>
                <c:pt idx="141114">
                  <c:v>88.37890619999993</c:v>
                </c:pt>
                <c:pt idx="141115">
                  <c:v>53.9550781</c:v>
                </c:pt>
                <c:pt idx="141116">
                  <c:v>2.68554688</c:v>
                </c:pt>
                <c:pt idx="141117">
                  <c:v>-51.5136719</c:v>
                </c:pt>
                <c:pt idx="141118">
                  <c:v>-92.77343749999996</c:v>
                </c:pt>
                <c:pt idx="141119">
                  <c:v>-104.125977</c:v>
                </c:pt>
                <c:pt idx="141120">
                  <c:v>-95.82519529999998</c:v>
                </c:pt>
                <c:pt idx="141121">
                  <c:v>-53.8330078</c:v>
                </c:pt>
                <c:pt idx="141122">
                  <c:v>-3.41796875</c:v>
                </c:pt>
                <c:pt idx="141123">
                  <c:v>48.3398438</c:v>
                </c:pt>
                <c:pt idx="141124">
                  <c:v>90.2099609</c:v>
                </c:pt>
                <c:pt idx="141125">
                  <c:v>107.177734</c:v>
                </c:pt>
                <c:pt idx="141126">
                  <c:v>96.3134766</c:v>
                </c:pt>
                <c:pt idx="141127">
                  <c:v>58.1054688</c:v>
                </c:pt>
                <c:pt idx="141128">
                  <c:v>3.66210938</c:v>
                </c:pt>
                <c:pt idx="141129">
                  <c:v>-46.0205078</c:v>
                </c:pt>
                <c:pt idx="141130">
                  <c:v>-86.6699219</c:v>
                </c:pt>
                <c:pt idx="141131">
                  <c:v>-108.764648</c:v>
                </c:pt>
                <c:pt idx="141132">
                  <c:v>-100.463867</c:v>
                </c:pt>
                <c:pt idx="141133">
                  <c:v>-66.1621094</c:v>
                </c:pt>
                <c:pt idx="141134">
                  <c:v>-20.1416016</c:v>
                </c:pt>
                <c:pt idx="141135">
                  <c:v>35.0341797</c:v>
                </c:pt>
                <c:pt idx="141136">
                  <c:v>89.2333984</c:v>
                </c:pt>
                <c:pt idx="141137">
                  <c:v>104.125977</c:v>
                </c:pt>
                <c:pt idx="141138">
                  <c:v>97.5341797</c:v>
                </c:pt>
                <c:pt idx="141139">
                  <c:v>64.9414062</c:v>
                </c:pt>
                <c:pt idx="141140">
                  <c:v>18.0664062</c:v>
                </c:pt>
                <c:pt idx="141141">
                  <c:v>-36.3769531</c:v>
                </c:pt>
                <c:pt idx="141142">
                  <c:v>-89.11132809999998</c:v>
                </c:pt>
                <c:pt idx="141143">
                  <c:v>-111.938477</c:v>
                </c:pt>
                <c:pt idx="141144">
                  <c:v>-101.318359</c:v>
                </c:pt>
                <c:pt idx="141145">
                  <c:v>-68.4814453</c:v>
                </c:pt>
                <c:pt idx="141146">
                  <c:v>-25.8789062</c:v>
                </c:pt>
                <c:pt idx="141147">
                  <c:v>27.9541016</c:v>
                </c:pt>
                <c:pt idx="141148">
                  <c:v>72.6318359</c:v>
                </c:pt>
                <c:pt idx="141149">
                  <c:v>99.7314453</c:v>
                </c:pt>
                <c:pt idx="141150">
                  <c:v>99.60937499999996</c:v>
                </c:pt>
                <c:pt idx="141151">
                  <c:v>79.22363279999998</c:v>
                </c:pt>
                <c:pt idx="141152">
                  <c:v>27.5878906</c:v>
                </c:pt>
                <c:pt idx="141153">
                  <c:v>-35.2783203</c:v>
                </c:pt>
                <c:pt idx="141154">
                  <c:v>-74.7070312</c:v>
                </c:pt>
                <c:pt idx="141155">
                  <c:v>-95.3369141</c:v>
                </c:pt>
                <c:pt idx="141156">
                  <c:v>-100.097656</c:v>
                </c:pt>
                <c:pt idx="141157">
                  <c:v>-74.8291016</c:v>
                </c:pt>
                <c:pt idx="141158">
                  <c:v>-26.8554688</c:v>
                </c:pt>
                <c:pt idx="141159">
                  <c:v>31.0058594</c:v>
                </c:pt>
                <c:pt idx="141160">
                  <c:v>73.7304688</c:v>
                </c:pt>
                <c:pt idx="141161">
                  <c:v>98.63281249999996</c:v>
                </c:pt>
                <c:pt idx="141162">
                  <c:v>105.59082</c:v>
                </c:pt>
                <c:pt idx="141163">
                  <c:v>79.34570309999998</c:v>
                </c:pt>
                <c:pt idx="141164">
                  <c:v>36.6210938</c:v>
                </c:pt>
                <c:pt idx="141165">
                  <c:v>-26.3671875</c:v>
                </c:pt>
                <c:pt idx="141166">
                  <c:v>-71.2890625</c:v>
                </c:pt>
                <c:pt idx="141167">
                  <c:v>-102.905273</c:v>
                </c:pt>
                <c:pt idx="141168">
                  <c:v>-108.886719</c:v>
                </c:pt>
                <c:pt idx="141169">
                  <c:v>-80.8105469</c:v>
                </c:pt>
                <c:pt idx="141170">
                  <c:v>-37.7197266</c:v>
                </c:pt>
                <c:pt idx="141171">
                  <c:v>17.578125</c:v>
                </c:pt>
                <c:pt idx="141172">
                  <c:v>67.9931641</c:v>
                </c:pt>
                <c:pt idx="141173">
                  <c:v>98.5107422</c:v>
                </c:pt>
                <c:pt idx="141174">
                  <c:v>105.957031</c:v>
                </c:pt>
                <c:pt idx="141175">
                  <c:v>84.3505859</c:v>
                </c:pt>
                <c:pt idx="141176">
                  <c:v>43.3349609</c:v>
                </c:pt>
                <c:pt idx="141177">
                  <c:v>-14.1601562</c:v>
                </c:pt>
                <c:pt idx="141178">
                  <c:v>-68.1152344</c:v>
                </c:pt>
                <c:pt idx="141179">
                  <c:v>-99.7314453</c:v>
                </c:pt>
                <c:pt idx="141180">
                  <c:v>-110.961914</c:v>
                </c:pt>
                <c:pt idx="141181">
                  <c:v>-94.97070309999998</c:v>
                </c:pt>
                <c:pt idx="141182">
                  <c:v>-48.2177734</c:v>
                </c:pt>
                <c:pt idx="141183">
                  <c:v>6.347656249999996</c:v>
                </c:pt>
                <c:pt idx="141184">
                  <c:v>57.4951172</c:v>
                </c:pt>
                <c:pt idx="141185">
                  <c:v>97.5341797</c:v>
                </c:pt>
                <c:pt idx="141186">
                  <c:v>107.421875</c:v>
                </c:pt>
                <c:pt idx="141187">
                  <c:v>88.0126953</c:v>
                </c:pt>
                <c:pt idx="141188">
                  <c:v>52.8564453</c:v>
                </c:pt>
                <c:pt idx="141189">
                  <c:v>-3.41796875</c:v>
                </c:pt>
                <c:pt idx="141190">
                  <c:v>-52.734375</c:v>
                </c:pt>
                <c:pt idx="141191">
                  <c:v>-95.4589844</c:v>
                </c:pt>
                <c:pt idx="141192">
                  <c:v>-109.985352</c:v>
                </c:pt>
                <c:pt idx="141193">
                  <c:v>-95.4589844</c:v>
                </c:pt>
                <c:pt idx="141194">
                  <c:v>-46.875</c:v>
                </c:pt>
                <c:pt idx="141195">
                  <c:v>-3.05175781</c:v>
                </c:pt>
                <c:pt idx="141196">
                  <c:v>50.5371094</c:v>
                </c:pt>
                <c:pt idx="141197">
                  <c:v>89.4775391</c:v>
                </c:pt>
                <c:pt idx="141198">
                  <c:v>103.515625</c:v>
                </c:pt>
                <c:pt idx="141199">
                  <c:v>94.84863279999998</c:v>
                </c:pt>
                <c:pt idx="141200">
                  <c:v>62.3779297</c:v>
                </c:pt>
                <c:pt idx="141201">
                  <c:v>15.1367188</c:v>
                </c:pt>
                <c:pt idx="141202">
                  <c:v>-45.2880859</c:v>
                </c:pt>
                <c:pt idx="141203">
                  <c:v>-89.5996094</c:v>
                </c:pt>
                <c:pt idx="141204">
                  <c:v>-103.271484</c:v>
                </c:pt>
                <c:pt idx="141205">
                  <c:v>-91.0644531</c:v>
                </c:pt>
                <c:pt idx="141206">
                  <c:v>-58.2275391</c:v>
                </c:pt>
                <c:pt idx="141207">
                  <c:v>-7.44628906</c:v>
                </c:pt>
                <c:pt idx="141208">
                  <c:v>45.8984375</c:v>
                </c:pt>
                <c:pt idx="141209">
                  <c:v>85.20507809999994</c:v>
                </c:pt>
                <c:pt idx="141210">
                  <c:v>103.759766</c:v>
                </c:pt>
                <c:pt idx="141211">
                  <c:v>98.5107422</c:v>
                </c:pt>
                <c:pt idx="141212">
                  <c:v>59.81445309999999</c:v>
                </c:pt>
                <c:pt idx="141213">
                  <c:v>12.2070312</c:v>
                </c:pt>
                <c:pt idx="141214">
                  <c:v>-36.8652344</c:v>
                </c:pt>
                <c:pt idx="141215">
                  <c:v>-90.57617190000001</c:v>
                </c:pt>
                <c:pt idx="141216">
                  <c:v>-108.642578</c:v>
                </c:pt>
                <c:pt idx="141217">
                  <c:v>-103.149414</c:v>
                </c:pt>
                <c:pt idx="141218">
                  <c:v>-67.7490234</c:v>
                </c:pt>
                <c:pt idx="141219">
                  <c:v>-13.1835938</c:v>
                </c:pt>
                <c:pt idx="141220">
                  <c:v>36.9873047</c:v>
                </c:pt>
                <c:pt idx="141221">
                  <c:v>83.4960938</c:v>
                </c:pt>
                <c:pt idx="141222">
                  <c:v>107.177734</c:v>
                </c:pt>
                <c:pt idx="141223">
                  <c:v>103.027344</c:v>
                </c:pt>
                <c:pt idx="141224">
                  <c:v>69.8242188</c:v>
                </c:pt>
                <c:pt idx="141225">
                  <c:v>14.2822266</c:v>
                </c:pt>
                <c:pt idx="141226">
                  <c:v>-36.4990234</c:v>
                </c:pt>
                <c:pt idx="141227">
                  <c:v>-72.6318359</c:v>
                </c:pt>
                <c:pt idx="141228">
                  <c:v>-105.957031</c:v>
                </c:pt>
                <c:pt idx="141229">
                  <c:v>-109.985352</c:v>
                </c:pt>
                <c:pt idx="141230">
                  <c:v>-77.0263672</c:v>
                </c:pt>
                <c:pt idx="141231">
                  <c:v>-25.7568359</c:v>
                </c:pt>
                <c:pt idx="141232">
                  <c:v>27.8320312</c:v>
                </c:pt>
                <c:pt idx="141233">
                  <c:v>71.1669922</c:v>
                </c:pt>
                <c:pt idx="141234">
                  <c:v>106.201172</c:v>
                </c:pt>
                <c:pt idx="141235">
                  <c:v>104.858398</c:v>
                </c:pt>
                <c:pt idx="141236">
                  <c:v>74.46289059999998</c:v>
                </c:pt>
                <c:pt idx="141237">
                  <c:v>26.3671875</c:v>
                </c:pt>
                <c:pt idx="141238">
                  <c:v>-22.9492188</c:v>
                </c:pt>
                <c:pt idx="141239">
                  <c:v>-71.1669922</c:v>
                </c:pt>
                <c:pt idx="141240">
                  <c:v>-98.1445312</c:v>
                </c:pt>
                <c:pt idx="141241">
                  <c:v>-108.154297</c:v>
                </c:pt>
                <c:pt idx="141242">
                  <c:v>-81.7871094</c:v>
                </c:pt>
                <c:pt idx="141243">
                  <c:v>-34.5458984</c:v>
                </c:pt>
                <c:pt idx="141244">
                  <c:v>10.9863281</c:v>
                </c:pt>
                <c:pt idx="141245">
                  <c:v>63.8427734</c:v>
                </c:pt>
                <c:pt idx="141246">
                  <c:v>102.050781</c:v>
                </c:pt>
                <c:pt idx="141247">
                  <c:v>109.619141</c:v>
                </c:pt>
                <c:pt idx="141248">
                  <c:v>81.17675779999993</c:v>
                </c:pt>
                <c:pt idx="141249">
                  <c:v>38.5742188</c:v>
                </c:pt>
                <c:pt idx="141250">
                  <c:v>-10.4980469</c:v>
                </c:pt>
                <c:pt idx="141251">
                  <c:v>-66.2841797</c:v>
                </c:pt>
                <c:pt idx="141252">
                  <c:v>-100.708008</c:v>
                </c:pt>
                <c:pt idx="141253">
                  <c:v>-105.957031</c:v>
                </c:pt>
                <c:pt idx="141254">
                  <c:v>-89.2333984</c:v>
                </c:pt>
                <c:pt idx="141255">
                  <c:v>-36.3769531</c:v>
                </c:pt>
                <c:pt idx="141256">
                  <c:v>16.72363279999998</c:v>
                </c:pt>
                <c:pt idx="141257">
                  <c:v>64.8193359</c:v>
                </c:pt>
                <c:pt idx="141258">
                  <c:v>99.85351559999998</c:v>
                </c:pt>
                <c:pt idx="141259">
                  <c:v>109.25293</c:v>
                </c:pt>
                <c:pt idx="141260">
                  <c:v>77.63671879999995</c:v>
                </c:pt>
                <c:pt idx="141261">
                  <c:v>36.6210938</c:v>
                </c:pt>
                <c:pt idx="141262">
                  <c:v>-17.2119141</c:v>
                </c:pt>
                <c:pt idx="141263">
                  <c:v>-62.6220703</c:v>
                </c:pt>
                <c:pt idx="141264">
                  <c:v>-94.97070309999998</c:v>
                </c:pt>
                <c:pt idx="141265">
                  <c:v>-109.741211</c:v>
                </c:pt>
                <c:pt idx="141266">
                  <c:v>-92.2851562</c:v>
                </c:pt>
                <c:pt idx="141267">
                  <c:v>-52.9785156</c:v>
                </c:pt>
                <c:pt idx="141268">
                  <c:v>4.51660156</c:v>
                </c:pt>
                <c:pt idx="141269">
                  <c:v>56.1523438</c:v>
                </c:pt>
                <c:pt idx="141270">
                  <c:v>90.94238279999998</c:v>
                </c:pt>
                <c:pt idx="141271">
                  <c:v>108.642578</c:v>
                </c:pt>
                <c:pt idx="141272">
                  <c:v>91.3085938</c:v>
                </c:pt>
                <c:pt idx="141273">
                  <c:v>50.9033203</c:v>
                </c:pt>
                <c:pt idx="141274">
                  <c:v>2.07519531</c:v>
                </c:pt>
                <c:pt idx="141275">
                  <c:v>-48.828125</c:v>
                </c:pt>
                <c:pt idx="141276">
                  <c:v>-97.65625</c:v>
                </c:pt>
                <c:pt idx="141277">
                  <c:v>-114.257812</c:v>
                </c:pt>
                <c:pt idx="141278">
                  <c:v>-93.87207029999993</c:v>
                </c:pt>
                <c:pt idx="141279">
                  <c:v>-55.9082031</c:v>
                </c:pt>
                <c:pt idx="141280">
                  <c:v>-5.615234379999995</c:v>
                </c:pt>
                <c:pt idx="141281">
                  <c:v>50.5371094</c:v>
                </c:pt>
                <c:pt idx="141282">
                  <c:v>85.3271484</c:v>
                </c:pt>
                <c:pt idx="141283">
                  <c:v>108.520508</c:v>
                </c:pt>
                <c:pt idx="141284">
                  <c:v>94.97070309999998</c:v>
                </c:pt>
                <c:pt idx="141285">
                  <c:v>57.4951172</c:v>
                </c:pt>
                <c:pt idx="141286">
                  <c:v>4.882812499999997</c:v>
                </c:pt>
                <c:pt idx="141287">
                  <c:v>-48.7060547</c:v>
                </c:pt>
                <c:pt idx="141288">
                  <c:v>-85.8154297</c:v>
                </c:pt>
                <c:pt idx="141289">
                  <c:v>-107.543945</c:v>
                </c:pt>
                <c:pt idx="141290">
                  <c:v>-101.928711</c:v>
                </c:pt>
                <c:pt idx="141291">
                  <c:v>-66.1621094</c:v>
                </c:pt>
                <c:pt idx="141292">
                  <c:v>-3.05175781</c:v>
                </c:pt>
                <c:pt idx="141293">
                  <c:v>43.8232422</c:v>
                </c:pt>
                <c:pt idx="141294">
                  <c:v>82.27539059999994</c:v>
                </c:pt>
                <c:pt idx="141295">
                  <c:v>104.614258</c:v>
                </c:pt>
                <c:pt idx="141296">
                  <c:v>99.4873047</c:v>
                </c:pt>
                <c:pt idx="141297">
                  <c:v>63.4765625</c:v>
                </c:pt>
                <c:pt idx="141298">
                  <c:v>10.2539062</c:v>
                </c:pt>
                <c:pt idx="141299">
                  <c:v>-40.1611328</c:v>
                </c:pt>
                <c:pt idx="141300">
                  <c:v>-78.8574219</c:v>
                </c:pt>
                <c:pt idx="141301">
                  <c:v>-110.839844</c:v>
                </c:pt>
                <c:pt idx="141302">
                  <c:v>-106.933594</c:v>
                </c:pt>
                <c:pt idx="141303">
                  <c:v>-70.3125</c:v>
                </c:pt>
                <c:pt idx="141304">
                  <c:v>-24.5361328</c:v>
                </c:pt>
                <c:pt idx="141305">
                  <c:v>24.0478516</c:v>
                </c:pt>
                <c:pt idx="141306">
                  <c:v>77.39257809999994</c:v>
                </c:pt>
                <c:pt idx="141307">
                  <c:v>112.548828</c:v>
                </c:pt>
                <c:pt idx="141308">
                  <c:v>105.712891</c:v>
                </c:pt>
                <c:pt idx="141309">
                  <c:v>70.4345703</c:v>
                </c:pt>
                <c:pt idx="141310">
                  <c:v>18.5546875</c:v>
                </c:pt>
                <c:pt idx="141311">
                  <c:v>-31.6162109</c:v>
                </c:pt>
                <c:pt idx="141312">
                  <c:v>-69.0917969</c:v>
                </c:pt>
                <c:pt idx="141313">
                  <c:v>-100.097656</c:v>
                </c:pt>
                <c:pt idx="141314">
                  <c:v>-100.219727</c:v>
                </c:pt>
                <c:pt idx="141315">
                  <c:v>-71.7773438</c:v>
                </c:pt>
                <c:pt idx="141316">
                  <c:v>-28.5644531</c:v>
                </c:pt>
                <c:pt idx="141317">
                  <c:v>23.1933594</c:v>
                </c:pt>
                <c:pt idx="141318">
                  <c:v>75.5615234</c:v>
                </c:pt>
                <c:pt idx="141319">
                  <c:v>95.2148438</c:v>
                </c:pt>
                <c:pt idx="141320">
                  <c:v>105.834961</c:v>
                </c:pt>
                <c:pt idx="141321">
                  <c:v>78.7353516</c:v>
                </c:pt>
                <c:pt idx="141322">
                  <c:v>26.6113281</c:v>
                </c:pt>
                <c:pt idx="141323">
                  <c:v>-17.9443359</c:v>
                </c:pt>
                <c:pt idx="141324">
                  <c:v>-76.0498047</c:v>
                </c:pt>
                <c:pt idx="141325">
                  <c:v>-100.708008</c:v>
                </c:pt>
                <c:pt idx="141326">
                  <c:v>-102.172852</c:v>
                </c:pt>
                <c:pt idx="141327">
                  <c:v>-80.4443359</c:v>
                </c:pt>
                <c:pt idx="141328">
                  <c:v>-35.2783203</c:v>
                </c:pt>
                <c:pt idx="141329">
                  <c:v>16.8457031</c:v>
                </c:pt>
                <c:pt idx="141330">
                  <c:v>65.9179688</c:v>
                </c:pt>
                <c:pt idx="141331">
                  <c:v>97.2900391</c:v>
                </c:pt>
                <c:pt idx="141332">
                  <c:v>105.59082</c:v>
                </c:pt>
                <c:pt idx="141333">
                  <c:v>83.8623047</c:v>
                </c:pt>
                <c:pt idx="141334">
                  <c:v>44.0673828</c:v>
                </c:pt>
                <c:pt idx="141335">
                  <c:v>-10.8642578</c:v>
                </c:pt>
                <c:pt idx="141336">
                  <c:v>-69.0917969</c:v>
                </c:pt>
                <c:pt idx="141337">
                  <c:v>-103.149414</c:v>
                </c:pt>
                <c:pt idx="141338">
                  <c:v>-106.445312</c:v>
                </c:pt>
                <c:pt idx="141339">
                  <c:v>-83.7402344</c:v>
                </c:pt>
                <c:pt idx="141340">
                  <c:v>-43.7011719</c:v>
                </c:pt>
                <c:pt idx="141341">
                  <c:v>10.1318359</c:v>
                </c:pt>
                <c:pt idx="141342">
                  <c:v>62.1337891</c:v>
                </c:pt>
                <c:pt idx="141343">
                  <c:v>93.75</c:v>
                </c:pt>
                <c:pt idx="141344">
                  <c:v>104.614258</c:v>
                </c:pt>
                <c:pt idx="141345">
                  <c:v>83.3740234</c:v>
                </c:pt>
                <c:pt idx="141346">
                  <c:v>40.6494141</c:v>
                </c:pt>
                <c:pt idx="141347">
                  <c:v>-12.8173828</c:v>
                </c:pt>
                <c:pt idx="141348">
                  <c:v>-58.7158203</c:v>
                </c:pt>
                <c:pt idx="141349">
                  <c:v>-97.1679688</c:v>
                </c:pt>
                <c:pt idx="141350">
                  <c:v>-105.34668</c:v>
                </c:pt>
                <c:pt idx="141351">
                  <c:v>-92.0410156</c:v>
                </c:pt>
                <c:pt idx="141352">
                  <c:v>-48.2177734</c:v>
                </c:pt>
                <c:pt idx="141353">
                  <c:v>3.17382812</c:v>
                </c:pt>
                <c:pt idx="141354">
                  <c:v>59.6923828</c:v>
                </c:pt>
                <c:pt idx="141355">
                  <c:v>95.5810547</c:v>
                </c:pt>
                <c:pt idx="141356">
                  <c:v>106.445312</c:v>
                </c:pt>
                <c:pt idx="141357">
                  <c:v>95.4589844</c:v>
                </c:pt>
                <c:pt idx="141358">
                  <c:v>52.6123047</c:v>
                </c:pt>
                <c:pt idx="141359">
                  <c:v>-6.103515619999995</c:v>
                </c:pt>
                <c:pt idx="141360">
                  <c:v>-56.0302734</c:v>
                </c:pt>
                <c:pt idx="141361">
                  <c:v>-91.796875</c:v>
                </c:pt>
                <c:pt idx="141362">
                  <c:v>-103.149414</c:v>
                </c:pt>
                <c:pt idx="141363">
                  <c:v>-88.8671875</c:v>
                </c:pt>
                <c:pt idx="141364">
                  <c:v>-60.546875</c:v>
                </c:pt>
                <c:pt idx="141365">
                  <c:v>-9.277343749999998</c:v>
                </c:pt>
                <c:pt idx="141366">
                  <c:v>39.6728516</c:v>
                </c:pt>
                <c:pt idx="141367">
                  <c:v>87.4023438</c:v>
                </c:pt>
                <c:pt idx="141368">
                  <c:v>104.125977</c:v>
                </c:pt>
                <c:pt idx="141369">
                  <c:v>96.92382809999998</c:v>
                </c:pt>
                <c:pt idx="141370">
                  <c:v>57.2509766</c:v>
                </c:pt>
                <c:pt idx="141371">
                  <c:v>7.812499999999997</c:v>
                </c:pt>
                <c:pt idx="141372">
                  <c:v>-38.6962891</c:v>
                </c:pt>
                <c:pt idx="141373">
                  <c:v>-89.4775391</c:v>
                </c:pt>
                <c:pt idx="141374">
                  <c:v>-104.125977</c:v>
                </c:pt>
                <c:pt idx="141375">
                  <c:v>-92.2851562</c:v>
                </c:pt>
                <c:pt idx="141376">
                  <c:v>-49.4384766</c:v>
                </c:pt>
                <c:pt idx="141377">
                  <c:v>-11.3525391</c:v>
                </c:pt>
                <c:pt idx="141378">
                  <c:v>35.0341797</c:v>
                </c:pt>
                <c:pt idx="141379">
                  <c:v>77.0263672</c:v>
                </c:pt>
                <c:pt idx="141380">
                  <c:v>106.811523</c:v>
                </c:pt>
                <c:pt idx="141381">
                  <c:v>101.928711</c:v>
                </c:pt>
                <c:pt idx="141382">
                  <c:v>71.0449219</c:v>
                </c:pt>
                <c:pt idx="141383">
                  <c:v>22.8271484</c:v>
                </c:pt>
                <c:pt idx="141384">
                  <c:v>-35.7666016</c:v>
                </c:pt>
                <c:pt idx="141385">
                  <c:v>-78.6132812</c:v>
                </c:pt>
                <c:pt idx="141386">
                  <c:v>-101.5625</c:v>
                </c:pt>
                <c:pt idx="141387">
                  <c:v>-96.92382809999998</c:v>
                </c:pt>
                <c:pt idx="141388">
                  <c:v>-71.0449219</c:v>
                </c:pt>
                <c:pt idx="141389">
                  <c:v>-21.484375</c:v>
                </c:pt>
                <c:pt idx="141390">
                  <c:v>37.4755859</c:v>
                </c:pt>
                <c:pt idx="141391">
                  <c:v>86.42578119999993</c:v>
                </c:pt>
                <c:pt idx="141392">
                  <c:v>107.910156</c:v>
                </c:pt>
                <c:pt idx="141393">
                  <c:v>101.68457</c:v>
                </c:pt>
                <c:pt idx="141394">
                  <c:v>76.4160156</c:v>
                </c:pt>
                <c:pt idx="141395">
                  <c:v>30.5175781</c:v>
                </c:pt>
                <c:pt idx="141396">
                  <c:v>-28.1982422</c:v>
                </c:pt>
                <c:pt idx="141397">
                  <c:v>-72.0214844</c:v>
                </c:pt>
                <c:pt idx="141398">
                  <c:v>-106.445312</c:v>
                </c:pt>
                <c:pt idx="141399">
                  <c:v>-104.858398</c:v>
                </c:pt>
                <c:pt idx="141400">
                  <c:v>-74.21875</c:v>
                </c:pt>
                <c:pt idx="141401">
                  <c:v>-26.8554688</c:v>
                </c:pt>
                <c:pt idx="141402">
                  <c:v>33.0810547</c:v>
                </c:pt>
                <c:pt idx="141403">
                  <c:v>75.31738279999998</c:v>
                </c:pt>
                <c:pt idx="141404">
                  <c:v>98.63281249999996</c:v>
                </c:pt>
                <c:pt idx="141405">
                  <c:v>100.463867</c:v>
                </c:pt>
                <c:pt idx="141406">
                  <c:v>82.6416016</c:v>
                </c:pt>
                <c:pt idx="141407">
                  <c:v>32.9589844</c:v>
                </c:pt>
                <c:pt idx="141408">
                  <c:v>-16.9677734</c:v>
                </c:pt>
                <c:pt idx="141409">
                  <c:v>-69.7021484</c:v>
                </c:pt>
                <c:pt idx="141410">
                  <c:v>-98.9990234</c:v>
                </c:pt>
                <c:pt idx="141411">
                  <c:v>-108.520508</c:v>
                </c:pt>
                <c:pt idx="141412">
                  <c:v>-85.3271484</c:v>
                </c:pt>
                <c:pt idx="141413">
                  <c:v>-36.8652344</c:v>
                </c:pt>
                <c:pt idx="141414">
                  <c:v>21.8505859</c:v>
                </c:pt>
                <c:pt idx="141415">
                  <c:v>62.3779297</c:v>
                </c:pt>
                <c:pt idx="141416">
                  <c:v>98.87695309999998</c:v>
                </c:pt>
                <c:pt idx="141417">
                  <c:v>109.863281</c:v>
                </c:pt>
                <c:pt idx="141418">
                  <c:v>91.0644531</c:v>
                </c:pt>
                <c:pt idx="141419">
                  <c:v>44.6777344</c:v>
                </c:pt>
                <c:pt idx="141420">
                  <c:v>-8.178710939999998</c:v>
                </c:pt>
                <c:pt idx="141421">
                  <c:v>-60.0585938</c:v>
                </c:pt>
                <c:pt idx="141422">
                  <c:v>-89.84375</c:v>
                </c:pt>
                <c:pt idx="141423">
                  <c:v>-101.928711</c:v>
                </c:pt>
                <c:pt idx="141424">
                  <c:v>-82.5195312</c:v>
                </c:pt>
                <c:pt idx="141425">
                  <c:v>-45.1660156</c:v>
                </c:pt>
                <c:pt idx="141426">
                  <c:v>0.854492188</c:v>
                </c:pt>
                <c:pt idx="141427">
                  <c:v>55.5419922</c:v>
                </c:pt>
                <c:pt idx="141428">
                  <c:v>95.0927734</c:v>
                </c:pt>
                <c:pt idx="141429">
                  <c:v>106.811523</c:v>
                </c:pt>
                <c:pt idx="141430">
                  <c:v>91.9189453</c:v>
                </c:pt>
                <c:pt idx="141431">
                  <c:v>49.5605469</c:v>
                </c:pt>
                <c:pt idx="141432">
                  <c:v>-5.37109375</c:v>
                </c:pt>
                <c:pt idx="141433">
                  <c:v>-62.6220703</c:v>
                </c:pt>
                <c:pt idx="141434">
                  <c:v>-91.9189453</c:v>
                </c:pt>
                <c:pt idx="141435">
                  <c:v>-100.708008</c:v>
                </c:pt>
                <c:pt idx="141436">
                  <c:v>-94.6044922</c:v>
                </c:pt>
                <c:pt idx="141437">
                  <c:v>-51.1474609</c:v>
                </c:pt>
                <c:pt idx="141438">
                  <c:v>3.29589844</c:v>
                </c:pt>
                <c:pt idx="141439">
                  <c:v>55.1757812</c:v>
                </c:pt>
                <c:pt idx="141440">
                  <c:v>90.08789059999998</c:v>
                </c:pt>
                <c:pt idx="141441">
                  <c:v>113.769531</c:v>
                </c:pt>
                <c:pt idx="141442">
                  <c:v>92.2851562</c:v>
                </c:pt>
                <c:pt idx="141443">
                  <c:v>54.8095703</c:v>
                </c:pt>
                <c:pt idx="141444">
                  <c:v>5.98144531</c:v>
                </c:pt>
                <c:pt idx="141445">
                  <c:v>-49.4384766</c:v>
                </c:pt>
                <c:pt idx="141446">
                  <c:v>-87.6464844</c:v>
                </c:pt>
                <c:pt idx="141447">
                  <c:v>-104.492188</c:v>
                </c:pt>
                <c:pt idx="141448">
                  <c:v>-97.4121094</c:v>
                </c:pt>
                <c:pt idx="141449">
                  <c:v>-61.2792969</c:v>
                </c:pt>
                <c:pt idx="141450">
                  <c:v>-8.544921879999997</c:v>
                </c:pt>
                <c:pt idx="141451">
                  <c:v>42.2363281</c:v>
                </c:pt>
                <c:pt idx="141452">
                  <c:v>83.984375</c:v>
                </c:pt>
                <c:pt idx="141453">
                  <c:v>104.980469</c:v>
                </c:pt>
                <c:pt idx="141454">
                  <c:v>96.5576172</c:v>
                </c:pt>
                <c:pt idx="141455">
                  <c:v>65.18554690000001</c:v>
                </c:pt>
                <c:pt idx="141456">
                  <c:v>11.71875</c:v>
                </c:pt>
                <c:pt idx="141457">
                  <c:v>-34.5458984</c:v>
                </c:pt>
                <c:pt idx="141458">
                  <c:v>-83.4960938</c:v>
                </c:pt>
                <c:pt idx="141459">
                  <c:v>-116.455078</c:v>
                </c:pt>
                <c:pt idx="141460">
                  <c:v>-98.9990234</c:v>
                </c:pt>
                <c:pt idx="141461">
                  <c:v>-69.58007809999994</c:v>
                </c:pt>
                <c:pt idx="141462">
                  <c:v>-24.90234379999998</c:v>
                </c:pt>
                <c:pt idx="141463">
                  <c:v>39.0625</c:v>
                </c:pt>
                <c:pt idx="141464">
                  <c:v>82.6416016</c:v>
                </c:pt>
                <c:pt idx="141465">
                  <c:v>107.055664</c:v>
                </c:pt>
                <c:pt idx="141466">
                  <c:v>105.102539</c:v>
                </c:pt>
                <c:pt idx="141467">
                  <c:v>72.9980469</c:v>
                </c:pt>
                <c:pt idx="141468">
                  <c:v>25.1464844</c:v>
                </c:pt>
                <c:pt idx="141469">
                  <c:v>-38.5742188</c:v>
                </c:pt>
                <c:pt idx="141470">
                  <c:v>-78.0029297</c:v>
                </c:pt>
                <c:pt idx="141471">
                  <c:v>-104.248047</c:v>
                </c:pt>
                <c:pt idx="141472">
                  <c:v>-101.928711</c:v>
                </c:pt>
                <c:pt idx="141473">
                  <c:v>-72.6318359</c:v>
                </c:pt>
                <c:pt idx="141474">
                  <c:v>-28.3203125</c:v>
                </c:pt>
                <c:pt idx="141475">
                  <c:v>26.2451172</c:v>
                </c:pt>
                <c:pt idx="141476">
                  <c:v>77.27050779999998</c:v>
                </c:pt>
                <c:pt idx="141477">
                  <c:v>102.294922</c:v>
                </c:pt>
                <c:pt idx="141478">
                  <c:v>101.196289</c:v>
                </c:pt>
                <c:pt idx="141479">
                  <c:v>79.34570309999998</c:v>
                </c:pt>
                <c:pt idx="141480">
                  <c:v>28.9306641</c:v>
                </c:pt>
                <c:pt idx="141481">
                  <c:v>-27.34375</c:v>
                </c:pt>
                <c:pt idx="141482">
                  <c:v>-67.0166016</c:v>
                </c:pt>
                <c:pt idx="141483">
                  <c:v>-100.463867</c:v>
                </c:pt>
                <c:pt idx="141484">
                  <c:v>-101.5625</c:v>
                </c:pt>
                <c:pt idx="141485">
                  <c:v>-80.078125</c:v>
                </c:pt>
                <c:pt idx="141486">
                  <c:v>-33.3251953</c:v>
                </c:pt>
                <c:pt idx="141487">
                  <c:v>20.6298828</c:v>
                </c:pt>
                <c:pt idx="141488">
                  <c:v>68.7255859</c:v>
                </c:pt>
                <c:pt idx="141489">
                  <c:v>102.416992</c:v>
                </c:pt>
                <c:pt idx="141490">
                  <c:v>107.788086</c:v>
                </c:pt>
                <c:pt idx="141491">
                  <c:v>81.7871094</c:v>
                </c:pt>
                <c:pt idx="141492">
                  <c:v>41.1376953</c:v>
                </c:pt>
                <c:pt idx="141493">
                  <c:v>-11.2304688</c:v>
                </c:pt>
                <c:pt idx="141494">
                  <c:v>-68.4814453</c:v>
                </c:pt>
                <c:pt idx="141495">
                  <c:v>-105.34668</c:v>
                </c:pt>
                <c:pt idx="141496">
                  <c:v>-100.708008</c:v>
                </c:pt>
                <c:pt idx="141497">
                  <c:v>-85.9375</c:v>
                </c:pt>
                <c:pt idx="141498">
                  <c:v>-40.6494141</c:v>
                </c:pt>
                <c:pt idx="141499">
                  <c:v>15.9912109</c:v>
                </c:pt>
                <c:pt idx="141500">
                  <c:v>61.6455078</c:v>
                </c:pt>
                <c:pt idx="141501">
                  <c:v>96.4355469</c:v>
                </c:pt>
                <c:pt idx="141502">
                  <c:v>111.938477</c:v>
                </c:pt>
                <c:pt idx="141503">
                  <c:v>93.6279297</c:v>
                </c:pt>
                <c:pt idx="141504">
                  <c:v>49.3164062</c:v>
                </c:pt>
                <c:pt idx="141505">
                  <c:v>-7.69042969</c:v>
                </c:pt>
                <c:pt idx="141506">
                  <c:v>-59.81445309999999</c:v>
                </c:pt>
                <c:pt idx="141507">
                  <c:v>-94.6044922</c:v>
                </c:pt>
                <c:pt idx="141508">
                  <c:v>-112.915039</c:v>
                </c:pt>
                <c:pt idx="141509">
                  <c:v>-97.5341797</c:v>
                </c:pt>
                <c:pt idx="141510">
                  <c:v>-58.1054688</c:v>
                </c:pt>
                <c:pt idx="141511">
                  <c:v>4.76074219</c:v>
                </c:pt>
                <c:pt idx="141512">
                  <c:v>49.6826172</c:v>
                </c:pt>
                <c:pt idx="141513">
                  <c:v>86.3037109</c:v>
                </c:pt>
                <c:pt idx="141514">
                  <c:v>105.224609</c:v>
                </c:pt>
                <c:pt idx="141515">
                  <c:v>101.196289</c:v>
                </c:pt>
                <c:pt idx="141516">
                  <c:v>63.2324219</c:v>
                </c:pt>
                <c:pt idx="141517">
                  <c:v>4.63867188</c:v>
                </c:pt>
                <c:pt idx="141518">
                  <c:v>-44.55566409999999</c:v>
                </c:pt>
                <c:pt idx="141519">
                  <c:v>-89.7216797</c:v>
                </c:pt>
                <c:pt idx="141520">
                  <c:v>-114.257812</c:v>
                </c:pt>
                <c:pt idx="141521">
                  <c:v>-90.2099609</c:v>
                </c:pt>
                <c:pt idx="141522">
                  <c:v>-57.1289062</c:v>
                </c:pt>
                <c:pt idx="141523">
                  <c:v>-7.08007812</c:v>
                </c:pt>
                <c:pt idx="141524">
                  <c:v>50.9033203</c:v>
                </c:pt>
                <c:pt idx="141525">
                  <c:v>90.6982422</c:v>
                </c:pt>
                <c:pt idx="141526">
                  <c:v>113.28125</c:v>
                </c:pt>
                <c:pt idx="141527">
                  <c:v>98.87695309999998</c:v>
                </c:pt>
                <c:pt idx="141528">
                  <c:v>61.4013672</c:v>
                </c:pt>
                <c:pt idx="141529">
                  <c:v>10.3759766</c:v>
                </c:pt>
                <c:pt idx="141530">
                  <c:v>-42.6025391</c:v>
                </c:pt>
                <c:pt idx="141531">
                  <c:v>-83.8623047</c:v>
                </c:pt>
                <c:pt idx="141532">
                  <c:v>-106.323242</c:v>
                </c:pt>
                <c:pt idx="141533">
                  <c:v>-100.463867</c:v>
                </c:pt>
                <c:pt idx="141534">
                  <c:v>-63.9648438</c:v>
                </c:pt>
                <c:pt idx="141535">
                  <c:v>-15.5029297</c:v>
                </c:pt>
                <c:pt idx="141536">
                  <c:v>34.9121094</c:v>
                </c:pt>
                <c:pt idx="141537">
                  <c:v>81.66503909999996</c:v>
                </c:pt>
                <c:pt idx="141538">
                  <c:v>106.445312</c:v>
                </c:pt>
                <c:pt idx="141539">
                  <c:v>102.050781</c:v>
                </c:pt>
                <c:pt idx="141540">
                  <c:v>70.80078119999993</c:v>
                </c:pt>
                <c:pt idx="141541">
                  <c:v>19.4091797</c:v>
                </c:pt>
                <c:pt idx="141542">
                  <c:v>-37.9638672</c:v>
                </c:pt>
                <c:pt idx="141543">
                  <c:v>-82.5195312</c:v>
                </c:pt>
                <c:pt idx="141544">
                  <c:v>-109.130859</c:v>
                </c:pt>
                <c:pt idx="141545">
                  <c:v>-101.806641</c:v>
                </c:pt>
                <c:pt idx="141546">
                  <c:v>-72.6318359</c:v>
                </c:pt>
                <c:pt idx="141547">
                  <c:v>-27.4658203</c:v>
                </c:pt>
                <c:pt idx="141548">
                  <c:v>37.4755859</c:v>
                </c:pt>
                <c:pt idx="141549">
                  <c:v>83.6181641</c:v>
                </c:pt>
                <c:pt idx="141550">
                  <c:v>102.294922</c:v>
                </c:pt>
                <c:pt idx="141551">
                  <c:v>97.90039059999998</c:v>
                </c:pt>
                <c:pt idx="141552">
                  <c:v>74.21875</c:v>
                </c:pt>
                <c:pt idx="141553">
                  <c:v>25.8789062</c:v>
                </c:pt>
                <c:pt idx="141554">
                  <c:v>-31.6162109</c:v>
                </c:pt>
                <c:pt idx="141555">
                  <c:v>-80.8105469</c:v>
                </c:pt>
                <c:pt idx="141556">
                  <c:v>-100.708008</c:v>
                </c:pt>
                <c:pt idx="141557">
                  <c:v>-97.4121094</c:v>
                </c:pt>
                <c:pt idx="141558">
                  <c:v>-72.7539062</c:v>
                </c:pt>
                <c:pt idx="141559">
                  <c:v>-29.4189453</c:v>
                </c:pt>
                <c:pt idx="141560">
                  <c:v>23.5595703</c:v>
                </c:pt>
                <c:pt idx="141561">
                  <c:v>74.0966797</c:v>
                </c:pt>
                <c:pt idx="141562">
                  <c:v>97.65625</c:v>
                </c:pt>
                <c:pt idx="141563">
                  <c:v>103.271484</c:v>
                </c:pt>
                <c:pt idx="141564">
                  <c:v>81.4208984</c:v>
                </c:pt>
                <c:pt idx="141565">
                  <c:v>34.0576172</c:v>
                </c:pt>
                <c:pt idx="141566">
                  <c:v>-21.3623047</c:v>
                </c:pt>
                <c:pt idx="141567">
                  <c:v>-73.60839839999993</c:v>
                </c:pt>
                <c:pt idx="141568">
                  <c:v>-104.614258</c:v>
                </c:pt>
                <c:pt idx="141569">
                  <c:v>-112.182617</c:v>
                </c:pt>
                <c:pt idx="141570">
                  <c:v>-82.88574219999992</c:v>
                </c:pt>
                <c:pt idx="141571">
                  <c:v>-31.6162109</c:v>
                </c:pt>
                <c:pt idx="141572">
                  <c:v>26.8554688</c:v>
                </c:pt>
                <c:pt idx="141573">
                  <c:v>69.9462891</c:v>
                </c:pt>
                <c:pt idx="141574">
                  <c:v>103.515625</c:v>
                </c:pt>
                <c:pt idx="141575">
                  <c:v>107.543945</c:v>
                </c:pt>
                <c:pt idx="141576">
                  <c:v>82.27539059999994</c:v>
                </c:pt>
                <c:pt idx="141577">
                  <c:v>41.7480469</c:v>
                </c:pt>
                <c:pt idx="141578">
                  <c:v>-17.9443359</c:v>
                </c:pt>
                <c:pt idx="141579">
                  <c:v>-60.6689453</c:v>
                </c:pt>
                <c:pt idx="141580">
                  <c:v>-99.3652344</c:v>
                </c:pt>
                <c:pt idx="141581">
                  <c:v>-105.712891</c:v>
                </c:pt>
                <c:pt idx="141582">
                  <c:v>-82.7636719</c:v>
                </c:pt>
                <c:pt idx="141583">
                  <c:v>-47.6074219</c:v>
                </c:pt>
                <c:pt idx="141584">
                  <c:v>14.2822266</c:v>
                </c:pt>
                <c:pt idx="141585">
                  <c:v>63.1103516</c:v>
                </c:pt>
                <c:pt idx="141586">
                  <c:v>90.6982422</c:v>
                </c:pt>
                <c:pt idx="141587">
                  <c:v>99.85351559999998</c:v>
                </c:pt>
                <c:pt idx="141588">
                  <c:v>87.03613279999998</c:v>
                </c:pt>
                <c:pt idx="141589">
                  <c:v>51.8798828</c:v>
                </c:pt>
                <c:pt idx="141590">
                  <c:v>-6.59179688</c:v>
                </c:pt>
                <c:pt idx="141591">
                  <c:v>-55.9082031</c:v>
                </c:pt>
                <c:pt idx="141592">
                  <c:v>-89.4775391</c:v>
                </c:pt>
                <c:pt idx="141593">
                  <c:v>-102.905273</c:v>
                </c:pt>
                <c:pt idx="141594">
                  <c:v>-86.5478516</c:v>
                </c:pt>
                <c:pt idx="141595">
                  <c:v>-43.3349609</c:v>
                </c:pt>
                <c:pt idx="141596">
                  <c:v>4.51660156</c:v>
                </c:pt>
                <c:pt idx="141597">
                  <c:v>59.81445309999999</c:v>
                </c:pt>
                <c:pt idx="141598">
                  <c:v>93.75</c:v>
                </c:pt>
                <c:pt idx="141599">
                  <c:v>106.323242</c:v>
                </c:pt>
                <c:pt idx="141600">
                  <c:v>98.87695309999998</c:v>
                </c:pt>
                <c:pt idx="141601">
                  <c:v>53.8330078</c:v>
                </c:pt>
                <c:pt idx="141602">
                  <c:v>-0.610351562</c:v>
                </c:pt>
                <c:pt idx="141603">
                  <c:v>-50.6591797</c:v>
                </c:pt>
                <c:pt idx="141604">
                  <c:v>-86.9140625</c:v>
                </c:pt>
                <c:pt idx="141605">
                  <c:v>-103.515625</c:v>
                </c:pt>
                <c:pt idx="141606">
                  <c:v>-103.881836</c:v>
                </c:pt>
                <c:pt idx="141607">
                  <c:v>-62.7441406</c:v>
                </c:pt>
                <c:pt idx="141608">
                  <c:v>-4.02832031</c:v>
                </c:pt>
                <c:pt idx="141609">
                  <c:v>48.4619141</c:v>
                </c:pt>
                <c:pt idx="141610">
                  <c:v>90.57617190000001</c:v>
                </c:pt>
                <c:pt idx="141611">
                  <c:v>113.525391</c:v>
                </c:pt>
                <c:pt idx="141612">
                  <c:v>103.271484</c:v>
                </c:pt>
                <c:pt idx="141613">
                  <c:v>65.18554690000001</c:v>
                </c:pt>
                <c:pt idx="141614">
                  <c:v>8.7890625</c:v>
                </c:pt>
                <c:pt idx="141615">
                  <c:v>-54.1992188</c:v>
                </c:pt>
                <c:pt idx="141616">
                  <c:v>-91.9189453</c:v>
                </c:pt>
                <c:pt idx="141617">
                  <c:v>-106.933594</c:v>
                </c:pt>
                <c:pt idx="141618">
                  <c:v>-98.5107422</c:v>
                </c:pt>
                <c:pt idx="141619">
                  <c:v>-68.35937499999996</c:v>
                </c:pt>
                <c:pt idx="141620">
                  <c:v>-21.1181641</c:v>
                </c:pt>
                <c:pt idx="141621">
                  <c:v>33.6914062</c:v>
                </c:pt>
                <c:pt idx="141622">
                  <c:v>79.5898438</c:v>
                </c:pt>
                <c:pt idx="141623">
                  <c:v>103.759766</c:v>
                </c:pt>
                <c:pt idx="141624">
                  <c:v>98.63281249999996</c:v>
                </c:pt>
                <c:pt idx="141625">
                  <c:v>71.7773438</c:v>
                </c:pt>
                <c:pt idx="141626">
                  <c:v>20.0195312</c:v>
                </c:pt>
                <c:pt idx="141627">
                  <c:v>-37.2314453</c:v>
                </c:pt>
                <c:pt idx="141628">
                  <c:v>-81.9091797</c:v>
                </c:pt>
                <c:pt idx="141629">
                  <c:v>-108.032227</c:v>
                </c:pt>
                <c:pt idx="141630">
                  <c:v>-106.079102</c:v>
                </c:pt>
                <c:pt idx="141631">
                  <c:v>-75.4394531</c:v>
                </c:pt>
                <c:pt idx="141632">
                  <c:v>-24.5361328</c:v>
                </c:pt>
                <c:pt idx="141633">
                  <c:v>27.2216797</c:v>
                </c:pt>
                <c:pt idx="141634">
                  <c:v>79.34570309999998</c:v>
                </c:pt>
                <c:pt idx="141635">
                  <c:v>100.341797</c:v>
                </c:pt>
                <c:pt idx="141636">
                  <c:v>99.4873047</c:v>
                </c:pt>
                <c:pt idx="141637">
                  <c:v>74.8291016</c:v>
                </c:pt>
                <c:pt idx="141638">
                  <c:v>27.2216797</c:v>
                </c:pt>
                <c:pt idx="141639">
                  <c:v>-28.0761719</c:v>
                </c:pt>
                <c:pt idx="141640">
                  <c:v>-74.0966797</c:v>
                </c:pt>
                <c:pt idx="141641">
                  <c:v>-102.783203</c:v>
                </c:pt>
                <c:pt idx="141642">
                  <c:v>-109.25293</c:v>
                </c:pt>
                <c:pt idx="141643">
                  <c:v>-80.4443359</c:v>
                </c:pt>
                <c:pt idx="141644">
                  <c:v>-29.296875</c:v>
                </c:pt>
                <c:pt idx="141645">
                  <c:v>25.6347656</c:v>
                </c:pt>
                <c:pt idx="141646">
                  <c:v>71.6552734</c:v>
                </c:pt>
                <c:pt idx="141647">
                  <c:v>102.294922</c:v>
                </c:pt>
                <c:pt idx="141648">
                  <c:v>101.806641</c:v>
                </c:pt>
                <c:pt idx="141649">
                  <c:v>80.2001953</c:v>
                </c:pt>
                <c:pt idx="141650">
                  <c:v>32.3486328</c:v>
                </c:pt>
                <c:pt idx="141651">
                  <c:v>-22.5830078</c:v>
                </c:pt>
                <c:pt idx="141652">
                  <c:v>-70.55664059999998</c:v>
                </c:pt>
                <c:pt idx="141653">
                  <c:v>-103.515625</c:v>
                </c:pt>
                <c:pt idx="141654">
                  <c:v>-108.520508</c:v>
                </c:pt>
                <c:pt idx="141655">
                  <c:v>-81.0546875</c:v>
                </c:pt>
                <c:pt idx="141656">
                  <c:v>-44.7998047</c:v>
                </c:pt>
                <c:pt idx="141657">
                  <c:v>9.39941406</c:v>
                </c:pt>
                <c:pt idx="141658">
                  <c:v>67.8710938</c:v>
                </c:pt>
                <c:pt idx="141659">
                  <c:v>100.708008</c:v>
                </c:pt>
                <c:pt idx="141660">
                  <c:v>103.393555</c:v>
                </c:pt>
                <c:pt idx="141661">
                  <c:v>83.4960938</c:v>
                </c:pt>
                <c:pt idx="141662">
                  <c:v>48.3398438</c:v>
                </c:pt>
                <c:pt idx="141663">
                  <c:v>-8.42285156</c:v>
                </c:pt>
                <c:pt idx="141664">
                  <c:v>-60.4248047</c:v>
                </c:pt>
                <c:pt idx="141665">
                  <c:v>-92.2851562</c:v>
                </c:pt>
                <c:pt idx="141666">
                  <c:v>-106.445312</c:v>
                </c:pt>
                <c:pt idx="141667">
                  <c:v>-89.35546879999995</c:v>
                </c:pt>
                <c:pt idx="141668">
                  <c:v>-45.5322266</c:v>
                </c:pt>
                <c:pt idx="141669">
                  <c:v>-2.80761719</c:v>
                </c:pt>
                <c:pt idx="141670">
                  <c:v>51.8798828</c:v>
                </c:pt>
                <c:pt idx="141671">
                  <c:v>88.37890619999993</c:v>
                </c:pt>
                <c:pt idx="141672">
                  <c:v>103.759766</c:v>
                </c:pt>
                <c:pt idx="141673">
                  <c:v>90.2099609</c:v>
                </c:pt>
                <c:pt idx="141674">
                  <c:v>54.93164059999999</c:v>
                </c:pt>
                <c:pt idx="141675">
                  <c:v>-1.58691406</c:v>
                </c:pt>
                <c:pt idx="141676">
                  <c:v>-51.5136719</c:v>
                </c:pt>
                <c:pt idx="141677">
                  <c:v>-93.2617188</c:v>
                </c:pt>
                <c:pt idx="141678">
                  <c:v>-121.948242</c:v>
                </c:pt>
                <c:pt idx="141679">
                  <c:v>-97.77832029999998</c:v>
                </c:pt>
                <c:pt idx="141680">
                  <c:v>-52.6123047</c:v>
                </c:pt>
                <c:pt idx="141681">
                  <c:v>-2.44140625</c:v>
                </c:pt>
                <c:pt idx="141682">
                  <c:v>49.4384766</c:v>
                </c:pt>
                <c:pt idx="141683">
                  <c:v>84.7167969</c:v>
                </c:pt>
                <c:pt idx="141684">
                  <c:v>100.341797</c:v>
                </c:pt>
                <c:pt idx="141685">
                  <c:v>100.219727</c:v>
                </c:pt>
                <c:pt idx="141686">
                  <c:v>57.4951172</c:v>
                </c:pt>
                <c:pt idx="141687">
                  <c:v>5.49316406</c:v>
                </c:pt>
                <c:pt idx="141688">
                  <c:v>-59.9365234</c:v>
                </c:pt>
                <c:pt idx="141689">
                  <c:v>-100.708008</c:v>
                </c:pt>
                <c:pt idx="141690">
                  <c:v>-109.863281</c:v>
                </c:pt>
                <c:pt idx="141691">
                  <c:v>-95.9472656</c:v>
                </c:pt>
                <c:pt idx="141692">
                  <c:v>-63.4765625</c:v>
                </c:pt>
                <c:pt idx="141693">
                  <c:v>-14.5263672</c:v>
                </c:pt>
                <c:pt idx="141694">
                  <c:v>40.5273438</c:v>
                </c:pt>
                <c:pt idx="141695">
                  <c:v>85.6933594</c:v>
                </c:pt>
                <c:pt idx="141696">
                  <c:v>110.595703</c:v>
                </c:pt>
                <c:pt idx="141697">
                  <c:v>101.68457</c:v>
                </c:pt>
                <c:pt idx="141698">
                  <c:v>64.9414062</c:v>
                </c:pt>
                <c:pt idx="141699">
                  <c:v>15.0146484</c:v>
                </c:pt>
                <c:pt idx="141700">
                  <c:v>-38.8183594</c:v>
                </c:pt>
                <c:pt idx="141701">
                  <c:v>-86.42578119999993</c:v>
                </c:pt>
                <c:pt idx="141702">
                  <c:v>-104.858398</c:v>
                </c:pt>
                <c:pt idx="141703">
                  <c:v>-99.3652344</c:v>
                </c:pt>
                <c:pt idx="141704">
                  <c:v>-76.5380859</c:v>
                </c:pt>
                <c:pt idx="141705">
                  <c:v>-21.7285156</c:v>
                </c:pt>
                <c:pt idx="141706">
                  <c:v>34.4238281</c:v>
                </c:pt>
                <c:pt idx="141707">
                  <c:v>79.22363279999998</c:v>
                </c:pt>
                <c:pt idx="141708">
                  <c:v>97.0458984</c:v>
                </c:pt>
                <c:pt idx="141709">
                  <c:v>102.783203</c:v>
                </c:pt>
                <c:pt idx="141710">
                  <c:v>66.65039059999994</c:v>
                </c:pt>
                <c:pt idx="141711">
                  <c:v>21.1181641</c:v>
                </c:pt>
                <c:pt idx="141712">
                  <c:v>-31.7382812</c:v>
                </c:pt>
                <c:pt idx="141713">
                  <c:v>-73.7304688</c:v>
                </c:pt>
                <c:pt idx="141714">
                  <c:v>-99.4873047</c:v>
                </c:pt>
                <c:pt idx="141715">
                  <c:v>-104.736328</c:v>
                </c:pt>
                <c:pt idx="141716">
                  <c:v>-77.14843749999996</c:v>
                </c:pt>
                <c:pt idx="141717">
                  <c:v>-30.3955078</c:v>
                </c:pt>
                <c:pt idx="141718">
                  <c:v>27.2216797</c:v>
                </c:pt>
                <c:pt idx="141719">
                  <c:v>73.7304688</c:v>
                </c:pt>
                <c:pt idx="141720">
                  <c:v>107.421875</c:v>
                </c:pt>
                <c:pt idx="141721">
                  <c:v>107.055664</c:v>
                </c:pt>
                <c:pt idx="141722">
                  <c:v>74.5849609</c:v>
                </c:pt>
                <c:pt idx="141723">
                  <c:v>32.8369141</c:v>
                </c:pt>
                <c:pt idx="141724">
                  <c:v>-25.1464844</c:v>
                </c:pt>
                <c:pt idx="141725">
                  <c:v>-79.4677734</c:v>
                </c:pt>
                <c:pt idx="141726">
                  <c:v>-97.1679688</c:v>
                </c:pt>
                <c:pt idx="141727">
                  <c:v>-106.201172</c:v>
                </c:pt>
                <c:pt idx="141728">
                  <c:v>-83.2519531</c:v>
                </c:pt>
                <c:pt idx="141729">
                  <c:v>-37.7197266</c:v>
                </c:pt>
                <c:pt idx="141730">
                  <c:v>18.7988281</c:v>
                </c:pt>
                <c:pt idx="141731">
                  <c:v>70.3125</c:v>
                </c:pt>
                <c:pt idx="141732">
                  <c:v>97.90039059999998</c:v>
                </c:pt>
                <c:pt idx="141733">
                  <c:v>107.910156</c:v>
                </c:pt>
                <c:pt idx="141734">
                  <c:v>86.9140625</c:v>
                </c:pt>
                <c:pt idx="141735">
                  <c:v>37.109375</c:v>
                </c:pt>
                <c:pt idx="141736">
                  <c:v>-17.0898438</c:v>
                </c:pt>
                <c:pt idx="141737">
                  <c:v>-67.2607422</c:v>
                </c:pt>
                <c:pt idx="141738">
                  <c:v>-92.6513672</c:v>
                </c:pt>
                <c:pt idx="141739">
                  <c:v>-107.299805</c:v>
                </c:pt>
                <c:pt idx="141740">
                  <c:v>-90.82031249999996</c:v>
                </c:pt>
                <c:pt idx="141741">
                  <c:v>-45.6542969</c:v>
                </c:pt>
                <c:pt idx="141742">
                  <c:v>10.6201172</c:v>
                </c:pt>
                <c:pt idx="141743">
                  <c:v>60.0585938</c:v>
                </c:pt>
                <c:pt idx="141744">
                  <c:v>94.7265625</c:v>
                </c:pt>
                <c:pt idx="141745">
                  <c:v>108.764648</c:v>
                </c:pt>
                <c:pt idx="141746">
                  <c:v>90.94238279999998</c:v>
                </c:pt>
                <c:pt idx="141747">
                  <c:v>44.7998047</c:v>
                </c:pt>
                <c:pt idx="141748">
                  <c:v>-12.4511719</c:v>
                </c:pt>
                <c:pt idx="141749">
                  <c:v>-63.7207031</c:v>
                </c:pt>
                <c:pt idx="141750">
                  <c:v>-99.3652344</c:v>
                </c:pt>
                <c:pt idx="141751">
                  <c:v>-106.445312</c:v>
                </c:pt>
                <c:pt idx="141752">
                  <c:v>-95.82519529999998</c:v>
                </c:pt>
                <c:pt idx="141753">
                  <c:v>-56.1523438</c:v>
                </c:pt>
                <c:pt idx="141754">
                  <c:v>5.859375</c:v>
                </c:pt>
                <c:pt idx="141755">
                  <c:v>57.9833984</c:v>
                </c:pt>
                <c:pt idx="141756">
                  <c:v>91.796875</c:v>
                </c:pt>
                <c:pt idx="141757">
                  <c:v>109.741211</c:v>
                </c:pt>
                <c:pt idx="141758">
                  <c:v>94.2382812</c:v>
                </c:pt>
                <c:pt idx="141759">
                  <c:v>54.93164059999999</c:v>
                </c:pt>
                <c:pt idx="141760">
                  <c:v>-0.244140625</c:v>
                </c:pt>
                <c:pt idx="141761">
                  <c:v>-52.0019531</c:v>
                </c:pt>
                <c:pt idx="141762">
                  <c:v>-89.5996094</c:v>
                </c:pt>
                <c:pt idx="141763">
                  <c:v>-104.980469</c:v>
                </c:pt>
                <c:pt idx="141764">
                  <c:v>-92.5292969</c:v>
                </c:pt>
                <c:pt idx="141765">
                  <c:v>-55.2978516</c:v>
                </c:pt>
                <c:pt idx="141766">
                  <c:v>-6.59179688</c:v>
                </c:pt>
                <c:pt idx="141767">
                  <c:v>45.2880859</c:v>
                </c:pt>
                <c:pt idx="141768">
                  <c:v>85.9375</c:v>
                </c:pt>
                <c:pt idx="141769">
                  <c:v>100.952148</c:v>
                </c:pt>
                <c:pt idx="141770">
                  <c:v>95.0927734</c:v>
                </c:pt>
                <c:pt idx="141771">
                  <c:v>60.9130859</c:v>
                </c:pt>
                <c:pt idx="141772">
                  <c:v>9.277343749999998</c:v>
                </c:pt>
                <c:pt idx="141773">
                  <c:v>-42.1142578</c:v>
                </c:pt>
                <c:pt idx="141774">
                  <c:v>-86.42578119999993</c:v>
                </c:pt>
                <c:pt idx="141775">
                  <c:v>-107.666016</c:v>
                </c:pt>
                <c:pt idx="141776">
                  <c:v>-98.75488279999998</c:v>
                </c:pt>
                <c:pt idx="141777">
                  <c:v>-63.3544922</c:v>
                </c:pt>
                <c:pt idx="141778">
                  <c:v>-18.3105469</c:v>
                </c:pt>
                <c:pt idx="141779">
                  <c:v>45.0439453</c:v>
                </c:pt>
                <c:pt idx="141780">
                  <c:v>82.88574219999992</c:v>
                </c:pt>
                <c:pt idx="141781">
                  <c:v>104.858398</c:v>
                </c:pt>
                <c:pt idx="141782">
                  <c:v>104.370117</c:v>
                </c:pt>
                <c:pt idx="141783">
                  <c:v>68.60351559999998</c:v>
                </c:pt>
                <c:pt idx="141784">
                  <c:v>13.7939453</c:v>
                </c:pt>
                <c:pt idx="141785">
                  <c:v>-38.8183594</c:v>
                </c:pt>
                <c:pt idx="141786">
                  <c:v>-78.9794922</c:v>
                </c:pt>
                <c:pt idx="141787">
                  <c:v>-102.783203</c:v>
                </c:pt>
                <c:pt idx="141788">
                  <c:v>-108.642578</c:v>
                </c:pt>
                <c:pt idx="141789">
                  <c:v>-71.6552734</c:v>
                </c:pt>
                <c:pt idx="141790">
                  <c:v>-19.4091797</c:v>
                </c:pt>
                <c:pt idx="141791">
                  <c:v>27.34375</c:v>
                </c:pt>
                <c:pt idx="141792">
                  <c:v>74.8291016</c:v>
                </c:pt>
                <c:pt idx="141793">
                  <c:v>102.172852</c:v>
                </c:pt>
                <c:pt idx="141794">
                  <c:v>98.1445312</c:v>
                </c:pt>
                <c:pt idx="141795">
                  <c:v>70.4345703</c:v>
                </c:pt>
                <c:pt idx="141796">
                  <c:v>27.4658203</c:v>
                </c:pt>
                <c:pt idx="141797">
                  <c:v>-24.4140625</c:v>
                </c:pt>
                <c:pt idx="141798">
                  <c:v>-72.50976559999998</c:v>
                </c:pt>
                <c:pt idx="141799">
                  <c:v>-108.276367</c:v>
                </c:pt>
                <c:pt idx="141800">
                  <c:v>-105.59082</c:v>
                </c:pt>
                <c:pt idx="141801">
                  <c:v>-82.03125</c:v>
                </c:pt>
                <c:pt idx="141802">
                  <c:v>-33.81347659999999</c:v>
                </c:pt>
                <c:pt idx="141803">
                  <c:v>25.5126953</c:v>
                </c:pt>
                <c:pt idx="141804">
                  <c:v>76.17187499999996</c:v>
                </c:pt>
                <c:pt idx="141805">
                  <c:v>98.5107422</c:v>
                </c:pt>
                <c:pt idx="141806">
                  <c:v>97.2900391</c:v>
                </c:pt>
                <c:pt idx="141807">
                  <c:v>78.36914059999998</c:v>
                </c:pt>
                <c:pt idx="141808">
                  <c:v>46.875</c:v>
                </c:pt>
                <c:pt idx="141809">
                  <c:v>-14.7705078</c:v>
                </c:pt>
                <c:pt idx="141810">
                  <c:v>-69.9462891</c:v>
                </c:pt>
                <c:pt idx="141811">
                  <c:v>-95.5810547</c:v>
                </c:pt>
                <c:pt idx="141812">
                  <c:v>-103.637695</c:v>
                </c:pt>
                <c:pt idx="141813">
                  <c:v>-83.0078125</c:v>
                </c:pt>
                <c:pt idx="141814">
                  <c:v>-39.9169922</c:v>
                </c:pt>
                <c:pt idx="141815">
                  <c:v>17.0898438</c:v>
                </c:pt>
                <c:pt idx="141816">
                  <c:v>67.9931641</c:v>
                </c:pt>
                <c:pt idx="141817">
                  <c:v>98.75488279999998</c:v>
                </c:pt>
                <c:pt idx="141818">
                  <c:v>106.689453</c:v>
                </c:pt>
                <c:pt idx="141819">
                  <c:v>88.37890619999993</c:v>
                </c:pt>
                <c:pt idx="141820">
                  <c:v>47.1191406</c:v>
                </c:pt>
                <c:pt idx="141821">
                  <c:v>-11.3525391</c:v>
                </c:pt>
                <c:pt idx="141822">
                  <c:v>-56.5185547</c:v>
                </c:pt>
                <c:pt idx="141823">
                  <c:v>-89.7216797</c:v>
                </c:pt>
                <c:pt idx="141824">
                  <c:v>-106.323242</c:v>
                </c:pt>
                <c:pt idx="141825">
                  <c:v>-83.7402344</c:v>
                </c:pt>
                <c:pt idx="141826">
                  <c:v>-48.5839844</c:v>
                </c:pt>
                <c:pt idx="141827">
                  <c:v>8.7890625</c:v>
                </c:pt>
                <c:pt idx="141828">
                  <c:v>61.6455078</c:v>
                </c:pt>
                <c:pt idx="141829">
                  <c:v>96.1914062</c:v>
                </c:pt>
                <c:pt idx="141830">
                  <c:v>105.834961</c:v>
                </c:pt>
                <c:pt idx="141831">
                  <c:v>89.2333984</c:v>
                </c:pt>
                <c:pt idx="141832">
                  <c:v>45.7763672</c:v>
                </c:pt>
                <c:pt idx="141833">
                  <c:v>-5.12695312</c:v>
                </c:pt>
                <c:pt idx="141834">
                  <c:v>-58.7158203</c:v>
                </c:pt>
                <c:pt idx="141835">
                  <c:v>-98.75488279999998</c:v>
                </c:pt>
                <c:pt idx="141836">
                  <c:v>-105.224609</c:v>
                </c:pt>
                <c:pt idx="141837">
                  <c:v>-92.1630859</c:v>
                </c:pt>
                <c:pt idx="141838">
                  <c:v>-50.0488281</c:v>
                </c:pt>
                <c:pt idx="141839">
                  <c:v>-3.29589844</c:v>
                </c:pt>
                <c:pt idx="141840">
                  <c:v>52.9785156</c:v>
                </c:pt>
                <c:pt idx="141841">
                  <c:v>85.08300779999998</c:v>
                </c:pt>
                <c:pt idx="141842">
                  <c:v>101.806641</c:v>
                </c:pt>
                <c:pt idx="141843">
                  <c:v>95.2148438</c:v>
                </c:pt>
                <c:pt idx="141844">
                  <c:v>62.1337891</c:v>
                </c:pt>
                <c:pt idx="141845">
                  <c:v>5.37109375</c:v>
                </c:pt>
                <c:pt idx="141846">
                  <c:v>-45.8984375</c:v>
                </c:pt>
                <c:pt idx="141847">
                  <c:v>-84.4726562</c:v>
                </c:pt>
                <c:pt idx="141848">
                  <c:v>-106.689453</c:v>
                </c:pt>
                <c:pt idx="141849">
                  <c:v>-98.38867190000001</c:v>
                </c:pt>
                <c:pt idx="141850">
                  <c:v>-62.9882812</c:v>
                </c:pt>
                <c:pt idx="141851">
                  <c:v>-9.765625</c:v>
                </c:pt>
                <c:pt idx="141852">
                  <c:v>46.6308594</c:v>
                </c:pt>
                <c:pt idx="141853">
                  <c:v>91.1865234</c:v>
                </c:pt>
                <c:pt idx="141854">
                  <c:v>111.572266</c:v>
                </c:pt>
                <c:pt idx="141855">
                  <c:v>102.905273</c:v>
                </c:pt>
                <c:pt idx="141856">
                  <c:v>70.4345703</c:v>
                </c:pt>
                <c:pt idx="141857">
                  <c:v>20.7519531</c:v>
                </c:pt>
                <c:pt idx="141858">
                  <c:v>-35.7666016</c:v>
                </c:pt>
                <c:pt idx="141859">
                  <c:v>-83.12988279999993</c:v>
                </c:pt>
                <c:pt idx="141860">
                  <c:v>-107.177734</c:v>
                </c:pt>
                <c:pt idx="141861">
                  <c:v>-100.341797</c:v>
                </c:pt>
                <c:pt idx="141862">
                  <c:v>-71.1669922</c:v>
                </c:pt>
                <c:pt idx="141863">
                  <c:v>-16.2353516</c:v>
                </c:pt>
                <c:pt idx="141864">
                  <c:v>47.1191406</c:v>
                </c:pt>
                <c:pt idx="141865">
                  <c:v>80.4443359</c:v>
                </c:pt>
                <c:pt idx="141866">
                  <c:v>104.125977</c:v>
                </c:pt>
                <c:pt idx="141867">
                  <c:v>99.60937499999996</c:v>
                </c:pt>
                <c:pt idx="141868">
                  <c:v>71.4111328</c:v>
                </c:pt>
                <c:pt idx="141869">
                  <c:v>21.1181641</c:v>
                </c:pt>
                <c:pt idx="141870">
                  <c:v>-32.9589844</c:v>
                </c:pt>
                <c:pt idx="141871">
                  <c:v>-82.3974609</c:v>
                </c:pt>
                <c:pt idx="141872">
                  <c:v>-106.811523</c:v>
                </c:pt>
                <c:pt idx="141873">
                  <c:v>-93.75</c:v>
                </c:pt>
                <c:pt idx="141874">
                  <c:v>-73.2421875</c:v>
                </c:pt>
                <c:pt idx="141875">
                  <c:v>-29.4189453</c:v>
                </c:pt>
                <c:pt idx="141876">
                  <c:v>30.0292969</c:v>
                </c:pt>
                <c:pt idx="141877">
                  <c:v>81.0546875</c:v>
                </c:pt>
                <c:pt idx="141878">
                  <c:v>101.318359</c:v>
                </c:pt>
                <c:pt idx="141879">
                  <c:v>100.097656</c:v>
                </c:pt>
                <c:pt idx="141880">
                  <c:v>74.0966797</c:v>
                </c:pt>
                <c:pt idx="141881">
                  <c:v>31.0058594</c:v>
                </c:pt>
                <c:pt idx="141882">
                  <c:v>-17.4560547</c:v>
                </c:pt>
                <c:pt idx="141883">
                  <c:v>-71.7773438</c:v>
                </c:pt>
                <c:pt idx="141884">
                  <c:v>-106.323242</c:v>
                </c:pt>
                <c:pt idx="141885">
                  <c:v>-107.788086</c:v>
                </c:pt>
                <c:pt idx="141886">
                  <c:v>-74.46289059999998</c:v>
                </c:pt>
                <c:pt idx="141887">
                  <c:v>-33.9355469</c:v>
                </c:pt>
                <c:pt idx="141888">
                  <c:v>20.0195312</c:v>
                </c:pt>
                <c:pt idx="141889">
                  <c:v>65.18554690000001</c:v>
                </c:pt>
                <c:pt idx="141890">
                  <c:v>98.87695309999998</c:v>
                </c:pt>
                <c:pt idx="141891">
                  <c:v>103.637695</c:v>
                </c:pt>
                <c:pt idx="141892">
                  <c:v>77.5146484</c:v>
                </c:pt>
                <c:pt idx="141893">
                  <c:v>38.6962891</c:v>
                </c:pt>
                <c:pt idx="141894">
                  <c:v>-10.8642578</c:v>
                </c:pt>
                <c:pt idx="141895">
                  <c:v>-67.9931641</c:v>
                </c:pt>
                <c:pt idx="141896">
                  <c:v>-101.5625</c:v>
                </c:pt>
                <c:pt idx="141897">
                  <c:v>-101.44043</c:v>
                </c:pt>
                <c:pt idx="141898">
                  <c:v>-86.05957029999998</c:v>
                </c:pt>
                <c:pt idx="141899">
                  <c:v>-36.0107422</c:v>
                </c:pt>
                <c:pt idx="141900">
                  <c:v>13.9160156</c:v>
                </c:pt>
                <c:pt idx="141901">
                  <c:v>62.6220703</c:v>
                </c:pt>
                <c:pt idx="141902">
                  <c:v>101.318359</c:v>
                </c:pt>
                <c:pt idx="141903">
                  <c:v>108.276367</c:v>
                </c:pt>
                <c:pt idx="141904">
                  <c:v>88.8671875</c:v>
                </c:pt>
                <c:pt idx="141905">
                  <c:v>42.1142578</c:v>
                </c:pt>
                <c:pt idx="141906">
                  <c:v>-9.39941406</c:v>
                </c:pt>
                <c:pt idx="141907">
                  <c:v>-61.15722659999999</c:v>
                </c:pt>
                <c:pt idx="141908">
                  <c:v>-100.219727</c:v>
                </c:pt>
                <c:pt idx="141909">
                  <c:v>-109.619141</c:v>
                </c:pt>
                <c:pt idx="141910">
                  <c:v>-88.37890619999993</c:v>
                </c:pt>
                <c:pt idx="141911">
                  <c:v>-46.5087891</c:v>
                </c:pt>
                <c:pt idx="141912">
                  <c:v>6.347656249999996</c:v>
                </c:pt>
                <c:pt idx="141913">
                  <c:v>58.9599609</c:v>
                </c:pt>
                <c:pt idx="141914">
                  <c:v>97.5341797</c:v>
                </c:pt>
                <c:pt idx="141915">
                  <c:v>109.863281</c:v>
                </c:pt>
                <c:pt idx="141916">
                  <c:v>93.2617188</c:v>
                </c:pt>
                <c:pt idx="141917">
                  <c:v>48.9501953</c:v>
                </c:pt>
                <c:pt idx="141918">
                  <c:v>2.19726562</c:v>
                </c:pt>
                <c:pt idx="141919">
                  <c:v>-46.5087891</c:v>
                </c:pt>
                <c:pt idx="141920">
                  <c:v>-95.3369141</c:v>
                </c:pt>
                <c:pt idx="141921">
                  <c:v>-105.46875</c:v>
                </c:pt>
                <c:pt idx="141922">
                  <c:v>-95.9472656</c:v>
                </c:pt>
                <c:pt idx="141923">
                  <c:v>-57.1289062</c:v>
                </c:pt>
                <c:pt idx="141924">
                  <c:v>0.366210938</c:v>
                </c:pt>
                <c:pt idx="141925">
                  <c:v>52.4902344</c:v>
                </c:pt>
                <c:pt idx="141926">
                  <c:v>84.9609375</c:v>
                </c:pt>
                <c:pt idx="141927">
                  <c:v>106.567383</c:v>
                </c:pt>
                <c:pt idx="141928">
                  <c:v>94.1162109</c:v>
                </c:pt>
                <c:pt idx="141929">
                  <c:v>57.7392578</c:v>
                </c:pt>
                <c:pt idx="141930">
                  <c:v>9.39941406</c:v>
                </c:pt>
                <c:pt idx="141931">
                  <c:v>-42.4804688</c:v>
                </c:pt>
                <c:pt idx="141932">
                  <c:v>-88.0126953</c:v>
                </c:pt>
                <c:pt idx="141933">
                  <c:v>-109.008789</c:v>
                </c:pt>
                <c:pt idx="141934">
                  <c:v>-100.097656</c:v>
                </c:pt>
                <c:pt idx="141935">
                  <c:v>-54.93164059999999</c:v>
                </c:pt>
                <c:pt idx="141936">
                  <c:v>-12.8173828</c:v>
                </c:pt>
                <c:pt idx="141937">
                  <c:v>41.015625</c:v>
                </c:pt>
                <c:pt idx="141938">
                  <c:v>83.2519531</c:v>
                </c:pt>
                <c:pt idx="141939">
                  <c:v>102.050781</c:v>
                </c:pt>
                <c:pt idx="141940">
                  <c:v>100.585938</c:v>
                </c:pt>
                <c:pt idx="141941">
                  <c:v>70.55664059999998</c:v>
                </c:pt>
                <c:pt idx="141942">
                  <c:v>10.4980469</c:v>
                </c:pt>
                <c:pt idx="141943">
                  <c:v>-40.5273438</c:v>
                </c:pt>
                <c:pt idx="141944">
                  <c:v>-79.4677734</c:v>
                </c:pt>
                <c:pt idx="141945">
                  <c:v>-100.830078</c:v>
                </c:pt>
                <c:pt idx="141946">
                  <c:v>-97.1679688</c:v>
                </c:pt>
                <c:pt idx="141947">
                  <c:v>-69.58007809999994</c:v>
                </c:pt>
                <c:pt idx="141948">
                  <c:v>-19.7753906</c:v>
                </c:pt>
                <c:pt idx="141949">
                  <c:v>27.7099609</c:v>
                </c:pt>
                <c:pt idx="141950">
                  <c:v>75.0732422</c:v>
                </c:pt>
                <c:pt idx="141951">
                  <c:v>104.370117</c:v>
                </c:pt>
                <c:pt idx="141952">
                  <c:v>100.585938</c:v>
                </c:pt>
                <c:pt idx="141953">
                  <c:v>77.0263672</c:v>
                </c:pt>
                <c:pt idx="141954">
                  <c:v>24.7802734</c:v>
                </c:pt>
                <c:pt idx="141955">
                  <c:v>-31.98242189999997</c:v>
                </c:pt>
                <c:pt idx="141956">
                  <c:v>-78.2470703</c:v>
                </c:pt>
                <c:pt idx="141957">
                  <c:v>-98.5107422</c:v>
                </c:pt>
                <c:pt idx="141958">
                  <c:v>-102.905273</c:v>
                </c:pt>
                <c:pt idx="141959">
                  <c:v>-81.9091797</c:v>
                </c:pt>
                <c:pt idx="141960">
                  <c:v>-37.8417969</c:v>
                </c:pt>
                <c:pt idx="141961">
                  <c:v>31.6162109</c:v>
                </c:pt>
                <c:pt idx="141962">
                  <c:v>68.60351559999998</c:v>
                </c:pt>
                <c:pt idx="141963">
                  <c:v>101.196289</c:v>
                </c:pt>
                <c:pt idx="141964">
                  <c:v>98.0224609</c:v>
                </c:pt>
                <c:pt idx="141965">
                  <c:v>74.21875</c:v>
                </c:pt>
                <c:pt idx="141966">
                  <c:v>32.8369141</c:v>
                </c:pt>
                <c:pt idx="141967">
                  <c:v>-23.1933594</c:v>
                </c:pt>
                <c:pt idx="141968">
                  <c:v>-73.60839839999993</c:v>
                </c:pt>
                <c:pt idx="141969">
                  <c:v>-102.050781</c:v>
                </c:pt>
                <c:pt idx="141970">
                  <c:v>-112.670898</c:v>
                </c:pt>
                <c:pt idx="141971">
                  <c:v>-82.88574219999992</c:v>
                </c:pt>
                <c:pt idx="141972">
                  <c:v>-32.7148438</c:v>
                </c:pt>
                <c:pt idx="141973">
                  <c:v>21.3623047</c:v>
                </c:pt>
                <c:pt idx="141974">
                  <c:v>68.9697266</c:v>
                </c:pt>
                <c:pt idx="141975">
                  <c:v>101.074219</c:v>
                </c:pt>
                <c:pt idx="141976">
                  <c:v>106.201172</c:v>
                </c:pt>
                <c:pt idx="141977">
                  <c:v>86.42578119999993</c:v>
                </c:pt>
                <c:pt idx="141978">
                  <c:v>36.4990234</c:v>
                </c:pt>
                <c:pt idx="141979">
                  <c:v>-18.5546875</c:v>
                </c:pt>
                <c:pt idx="141980">
                  <c:v>-63.7207031</c:v>
                </c:pt>
                <c:pt idx="141981">
                  <c:v>-92.89550779999998</c:v>
                </c:pt>
                <c:pt idx="141982">
                  <c:v>-104.492188</c:v>
                </c:pt>
                <c:pt idx="141983">
                  <c:v>-91.3085938</c:v>
                </c:pt>
                <c:pt idx="141984">
                  <c:v>-46.0205078</c:v>
                </c:pt>
                <c:pt idx="141985">
                  <c:v>13.9160156</c:v>
                </c:pt>
                <c:pt idx="141986">
                  <c:v>62.2558594</c:v>
                </c:pt>
                <c:pt idx="141987">
                  <c:v>99.4873047</c:v>
                </c:pt>
                <c:pt idx="141988">
                  <c:v>109.49707</c:v>
                </c:pt>
                <c:pt idx="141989">
                  <c:v>87.15820309999998</c:v>
                </c:pt>
                <c:pt idx="141990">
                  <c:v>44.921875</c:v>
                </c:pt>
                <c:pt idx="141991">
                  <c:v>-13.3056641</c:v>
                </c:pt>
                <c:pt idx="141992">
                  <c:v>-59.4482422</c:v>
                </c:pt>
                <c:pt idx="141993">
                  <c:v>-101.806641</c:v>
                </c:pt>
                <c:pt idx="141994">
                  <c:v>-106.689453</c:v>
                </c:pt>
                <c:pt idx="141995">
                  <c:v>-91.4306641</c:v>
                </c:pt>
                <c:pt idx="141996">
                  <c:v>-55.5419922</c:v>
                </c:pt>
                <c:pt idx="141997">
                  <c:v>-4.394531249999993</c:v>
                </c:pt>
                <c:pt idx="141998">
                  <c:v>50.0488281</c:v>
                </c:pt>
                <c:pt idx="141999">
                  <c:v>94.1162109</c:v>
                </c:pt>
                <c:pt idx="142000">
                  <c:v>108.032227</c:v>
                </c:pt>
                <c:pt idx="142001">
                  <c:v>92.5292969</c:v>
                </c:pt>
                <c:pt idx="142002">
                  <c:v>63.2324219</c:v>
                </c:pt>
                <c:pt idx="142003">
                  <c:v>8.05664062</c:v>
                </c:pt>
                <c:pt idx="142004">
                  <c:v>-54.4433594</c:v>
                </c:pt>
                <c:pt idx="142005">
                  <c:v>-95.5810547</c:v>
                </c:pt>
                <c:pt idx="142006">
                  <c:v>-110.107422</c:v>
                </c:pt>
                <c:pt idx="142007">
                  <c:v>-102.416992</c:v>
                </c:pt>
                <c:pt idx="142008">
                  <c:v>-59.9365234</c:v>
                </c:pt>
                <c:pt idx="142009">
                  <c:v>-1.34277344</c:v>
                </c:pt>
                <c:pt idx="142010">
                  <c:v>50.0488281</c:v>
                </c:pt>
                <c:pt idx="142011">
                  <c:v>87.890625</c:v>
                </c:pt>
                <c:pt idx="142012">
                  <c:v>111.572266</c:v>
                </c:pt>
                <c:pt idx="142013">
                  <c:v>101.806641</c:v>
                </c:pt>
                <c:pt idx="142014">
                  <c:v>59.81445309999999</c:v>
                </c:pt>
                <c:pt idx="142015">
                  <c:v>8.42285156</c:v>
                </c:pt>
                <c:pt idx="142016">
                  <c:v>-41.015625</c:v>
                </c:pt>
                <c:pt idx="142017">
                  <c:v>-87.15820309999998</c:v>
                </c:pt>
                <c:pt idx="142018">
                  <c:v>-105.46875</c:v>
                </c:pt>
                <c:pt idx="142019">
                  <c:v>-97.2900391</c:v>
                </c:pt>
                <c:pt idx="142020">
                  <c:v>-65.67382809999994</c:v>
                </c:pt>
                <c:pt idx="142021">
                  <c:v>-20.1416016</c:v>
                </c:pt>
                <c:pt idx="142022">
                  <c:v>36.4990234</c:v>
                </c:pt>
                <c:pt idx="142023">
                  <c:v>84.3505859</c:v>
                </c:pt>
                <c:pt idx="142024">
                  <c:v>101.074219</c:v>
                </c:pt>
                <c:pt idx="142025">
                  <c:v>98.38867190000001</c:v>
                </c:pt>
                <c:pt idx="142026">
                  <c:v>67.8710938</c:v>
                </c:pt>
                <c:pt idx="142027">
                  <c:v>18.1884766</c:v>
                </c:pt>
                <c:pt idx="142028">
                  <c:v>-32.9589844</c:v>
                </c:pt>
                <c:pt idx="142029">
                  <c:v>-76.9042969</c:v>
                </c:pt>
                <c:pt idx="142030">
                  <c:v>-107.299805</c:v>
                </c:pt>
                <c:pt idx="142031">
                  <c:v>-99.3652344</c:v>
                </c:pt>
                <c:pt idx="142032">
                  <c:v>-69.45800779999998</c:v>
                </c:pt>
                <c:pt idx="142033">
                  <c:v>-24.0478516</c:v>
                </c:pt>
                <c:pt idx="142034">
                  <c:v>32.2265625</c:v>
                </c:pt>
                <c:pt idx="142035">
                  <c:v>79.9560547</c:v>
                </c:pt>
                <c:pt idx="142036">
                  <c:v>109.130859</c:v>
                </c:pt>
                <c:pt idx="142037">
                  <c:v>98.87695309999998</c:v>
                </c:pt>
                <c:pt idx="142038">
                  <c:v>70.4345703</c:v>
                </c:pt>
                <c:pt idx="142039">
                  <c:v>33.44726559999999</c:v>
                </c:pt>
                <c:pt idx="142040">
                  <c:v>-23.5595703</c:v>
                </c:pt>
                <c:pt idx="142041">
                  <c:v>-80.078125</c:v>
                </c:pt>
                <c:pt idx="142042">
                  <c:v>-102.905273</c:v>
                </c:pt>
                <c:pt idx="142043">
                  <c:v>-101.5625</c:v>
                </c:pt>
                <c:pt idx="142044">
                  <c:v>-77.63671879999995</c:v>
                </c:pt>
                <c:pt idx="142045">
                  <c:v>-33.44726559999999</c:v>
                </c:pt>
                <c:pt idx="142046">
                  <c:v>21.6064453</c:v>
                </c:pt>
                <c:pt idx="142047">
                  <c:v>67.8710938</c:v>
                </c:pt>
                <c:pt idx="142048">
                  <c:v>100.708008</c:v>
                </c:pt>
                <c:pt idx="142049">
                  <c:v>106.445312</c:v>
                </c:pt>
                <c:pt idx="142050">
                  <c:v>78.8574219</c:v>
                </c:pt>
                <c:pt idx="142051">
                  <c:v>32.2265625</c:v>
                </c:pt>
                <c:pt idx="142052">
                  <c:v>-18.5546875</c:v>
                </c:pt>
                <c:pt idx="142053">
                  <c:v>-69.33593749999996</c:v>
                </c:pt>
                <c:pt idx="142054">
                  <c:v>-102.661133</c:v>
                </c:pt>
                <c:pt idx="142055">
                  <c:v>-104.370117</c:v>
                </c:pt>
                <c:pt idx="142056">
                  <c:v>-78.8574219</c:v>
                </c:pt>
                <c:pt idx="142057">
                  <c:v>-37.9638672</c:v>
                </c:pt>
                <c:pt idx="142058">
                  <c:v>14.7705078</c:v>
                </c:pt>
                <c:pt idx="142059">
                  <c:v>66.40625</c:v>
                </c:pt>
                <c:pt idx="142060">
                  <c:v>98.5107422</c:v>
                </c:pt>
                <c:pt idx="142061">
                  <c:v>104.248047</c:v>
                </c:pt>
                <c:pt idx="142062">
                  <c:v>82.27539059999994</c:v>
                </c:pt>
                <c:pt idx="142063">
                  <c:v>43.5791016</c:v>
                </c:pt>
                <c:pt idx="142064">
                  <c:v>1.83105469</c:v>
                </c:pt>
                <c:pt idx="142065">
                  <c:v>-62.2558594</c:v>
                </c:pt>
                <c:pt idx="142066">
                  <c:v>-96.67968749999996</c:v>
                </c:pt>
                <c:pt idx="142067">
                  <c:v>-104.614258</c:v>
                </c:pt>
                <c:pt idx="142068">
                  <c:v>-92.6513672</c:v>
                </c:pt>
                <c:pt idx="142069">
                  <c:v>-54.1992188</c:v>
                </c:pt>
                <c:pt idx="142070">
                  <c:v>2.9296875</c:v>
                </c:pt>
                <c:pt idx="142071">
                  <c:v>53.34472659999999</c:v>
                </c:pt>
                <c:pt idx="142072">
                  <c:v>90.33203119999993</c:v>
                </c:pt>
                <c:pt idx="142073">
                  <c:v>109.130859</c:v>
                </c:pt>
                <c:pt idx="142074">
                  <c:v>95.5810547</c:v>
                </c:pt>
                <c:pt idx="142075">
                  <c:v>50.1708984</c:v>
                </c:pt>
                <c:pt idx="142076">
                  <c:v>-0.610351562</c:v>
                </c:pt>
                <c:pt idx="142077">
                  <c:v>-57.4951172</c:v>
                </c:pt>
                <c:pt idx="142078">
                  <c:v>-88.9892578</c:v>
                </c:pt>
                <c:pt idx="142079">
                  <c:v>-101.5625</c:v>
                </c:pt>
                <c:pt idx="142080">
                  <c:v>-97.4121094</c:v>
                </c:pt>
                <c:pt idx="142081">
                  <c:v>-54.0771484</c:v>
                </c:pt>
                <c:pt idx="142082">
                  <c:v>5.004882809999995</c:v>
                </c:pt>
                <c:pt idx="142083">
                  <c:v>53.2226562</c:v>
                </c:pt>
                <c:pt idx="142084">
                  <c:v>91.0644531</c:v>
                </c:pt>
                <c:pt idx="142085">
                  <c:v>102.416992</c:v>
                </c:pt>
                <c:pt idx="142086">
                  <c:v>93.1396484</c:v>
                </c:pt>
                <c:pt idx="142087">
                  <c:v>60.3027344</c:v>
                </c:pt>
                <c:pt idx="142088">
                  <c:v>5.49316406</c:v>
                </c:pt>
                <c:pt idx="142089">
                  <c:v>-46.1425781</c:v>
                </c:pt>
                <c:pt idx="142090">
                  <c:v>-85.3271484</c:v>
                </c:pt>
                <c:pt idx="142091">
                  <c:v>-106.079102</c:v>
                </c:pt>
                <c:pt idx="142092">
                  <c:v>-103.027344</c:v>
                </c:pt>
                <c:pt idx="142093">
                  <c:v>-66.8945312</c:v>
                </c:pt>
                <c:pt idx="142094">
                  <c:v>-5.49316406</c:v>
                </c:pt>
                <c:pt idx="142095">
                  <c:v>44.4335938</c:v>
                </c:pt>
                <c:pt idx="142096">
                  <c:v>85.08300779999998</c:v>
                </c:pt>
                <c:pt idx="142097">
                  <c:v>109.375</c:v>
                </c:pt>
                <c:pt idx="142098">
                  <c:v>97.5341797</c:v>
                </c:pt>
                <c:pt idx="142099">
                  <c:v>63.2324219</c:v>
                </c:pt>
                <c:pt idx="142100">
                  <c:v>13.1835938</c:v>
                </c:pt>
                <c:pt idx="142101">
                  <c:v>-42.8466797</c:v>
                </c:pt>
                <c:pt idx="142102">
                  <c:v>-83.0078125</c:v>
                </c:pt>
                <c:pt idx="142103">
                  <c:v>-108.154297</c:v>
                </c:pt>
                <c:pt idx="142104">
                  <c:v>-101.074219</c:v>
                </c:pt>
                <c:pt idx="142105">
                  <c:v>-74.21875</c:v>
                </c:pt>
                <c:pt idx="142106">
                  <c:v>-24.90234379999998</c:v>
                </c:pt>
                <c:pt idx="142107">
                  <c:v>37.7197266</c:v>
                </c:pt>
                <c:pt idx="142108">
                  <c:v>83.6181641</c:v>
                </c:pt>
                <c:pt idx="142109">
                  <c:v>108.642578</c:v>
                </c:pt>
                <c:pt idx="142110">
                  <c:v>101.806641</c:v>
                </c:pt>
                <c:pt idx="142111">
                  <c:v>68.60351559999998</c:v>
                </c:pt>
                <c:pt idx="142112">
                  <c:v>21.9726562</c:v>
                </c:pt>
                <c:pt idx="142113">
                  <c:v>-34.6679688</c:v>
                </c:pt>
                <c:pt idx="142114">
                  <c:v>-80.4443359</c:v>
                </c:pt>
                <c:pt idx="142115">
                  <c:v>-105.224609</c:v>
                </c:pt>
                <c:pt idx="142116">
                  <c:v>-98.9990234</c:v>
                </c:pt>
                <c:pt idx="142117">
                  <c:v>-69.7021484</c:v>
                </c:pt>
                <c:pt idx="142118">
                  <c:v>-20.8740234</c:v>
                </c:pt>
                <c:pt idx="142119">
                  <c:v>31.98242189999997</c:v>
                </c:pt>
                <c:pt idx="142120">
                  <c:v>78.0029297</c:v>
                </c:pt>
                <c:pt idx="142121">
                  <c:v>103.271484</c:v>
                </c:pt>
                <c:pt idx="142122">
                  <c:v>100.341797</c:v>
                </c:pt>
                <c:pt idx="142123">
                  <c:v>77.14843749999996</c:v>
                </c:pt>
                <c:pt idx="142124">
                  <c:v>35.8886719</c:v>
                </c:pt>
                <c:pt idx="142125">
                  <c:v>-27.9541016</c:v>
                </c:pt>
                <c:pt idx="142126">
                  <c:v>-76.4160156</c:v>
                </c:pt>
                <c:pt idx="142127">
                  <c:v>-97.77832029999998</c:v>
                </c:pt>
                <c:pt idx="142128">
                  <c:v>-98.5107422</c:v>
                </c:pt>
                <c:pt idx="142129">
                  <c:v>-81.17675779999993</c:v>
                </c:pt>
                <c:pt idx="142130">
                  <c:v>-38.9404297</c:v>
                </c:pt>
                <c:pt idx="142131">
                  <c:v>25.0244141</c:v>
                </c:pt>
                <c:pt idx="142132">
                  <c:v>75.4394531</c:v>
                </c:pt>
                <c:pt idx="142133">
                  <c:v>102.783203</c:v>
                </c:pt>
                <c:pt idx="142134">
                  <c:v>102.172852</c:v>
                </c:pt>
                <c:pt idx="142135">
                  <c:v>83.6181641</c:v>
                </c:pt>
                <c:pt idx="142136">
                  <c:v>40.2832031</c:v>
                </c:pt>
                <c:pt idx="142137">
                  <c:v>-19.1650391</c:v>
                </c:pt>
                <c:pt idx="142138">
                  <c:v>-63.9648438</c:v>
                </c:pt>
                <c:pt idx="142139">
                  <c:v>-95.2148438</c:v>
                </c:pt>
                <c:pt idx="142140">
                  <c:v>-107.543945</c:v>
                </c:pt>
                <c:pt idx="142141">
                  <c:v>-88.9892578</c:v>
                </c:pt>
                <c:pt idx="142142">
                  <c:v>-44.4335938</c:v>
                </c:pt>
                <c:pt idx="142143">
                  <c:v>13.0615234</c:v>
                </c:pt>
                <c:pt idx="142144">
                  <c:v>64.6972656</c:v>
                </c:pt>
                <c:pt idx="142145">
                  <c:v>95.5810547</c:v>
                </c:pt>
                <c:pt idx="142146">
                  <c:v>108.276367</c:v>
                </c:pt>
                <c:pt idx="142147">
                  <c:v>90.08789059999998</c:v>
                </c:pt>
                <c:pt idx="142148">
                  <c:v>43.9453125</c:v>
                </c:pt>
                <c:pt idx="142149">
                  <c:v>-10.6201172</c:v>
                </c:pt>
                <c:pt idx="142150">
                  <c:v>-62.3779297</c:v>
                </c:pt>
                <c:pt idx="142151">
                  <c:v>-90.94238279999998</c:v>
                </c:pt>
                <c:pt idx="142152">
                  <c:v>-106.079102</c:v>
                </c:pt>
                <c:pt idx="142153">
                  <c:v>-94.4824219</c:v>
                </c:pt>
                <c:pt idx="142154">
                  <c:v>-56.2744141</c:v>
                </c:pt>
                <c:pt idx="142155">
                  <c:v>3.29589844</c:v>
                </c:pt>
                <c:pt idx="142156">
                  <c:v>46.1425781</c:v>
                </c:pt>
                <c:pt idx="142157">
                  <c:v>89.4775391</c:v>
                </c:pt>
                <c:pt idx="142158">
                  <c:v>104.370117</c:v>
                </c:pt>
                <c:pt idx="142159">
                  <c:v>90.2099609</c:v>
                </c:pt>
                <c:pt idx="142160">
                  <c:v>52.6123047</c:v>
                </c:pt>
                <c:pt idx="142161">
                  <c:v>-4.51660156</c:v>
                </c:pt>
                <c:pt idx="142162">
                  <c:v>-58.7158203</c:v>
                </c:pt>
                <c:pt idx="142163">
                  <c:v>-95.2148438</c:v>
                </c:pt>
                <c:pt idx="142164">
                  <c:v>-112.915039</c:v>
                </c:pt>
                <c:pt idx="142165">
                  <c:v>-96.80175779999998</c:v>
                </c:pt>
                <c:pt idx="142166">
                  <c:v>-60.0585938</c:v>
                </c:pt>
                <c:pt idx="142167">
                  <c:v>-0.366210938</c:v>
                </c:pt>
                <c:pt idx="142168">
                  <c:v>47.3632812</c:v>
                </c:pt>
                <c:pt idx="142169">
                  <c:v>87.2802734</c:v>
                </c:pt>
                <c:pt idx="142170">
                  <c:v>111.816406</c:v>
                </c:pt>
                <c:pt idx="142171">
                  <c:v>96.0693359</c:v>
                </c:pt>
                <c:pt idx="142172">
                  <c:v>56.5185547</c:v>
                </c:pt>
                <c:pt idx="142173">
                  <c:v>10.4980469</c:v>
                </c:pt>
                <c:pt idx="142174">
                  <c:v>-45.2880859</c:v>
                </c:pt>
                <c:pt idx="142175">
                  <c:v>-84.22851559999998</c:v>
                </c:pt>
                <c:pt idx="142176">
                  <c:v>-105.224609</c:v>
                </c:pt>
                <c:pt idx="142177">
                  <c:v>-103.271484</c:v>
                </c:pt>
                <c:pt idx="142178">
                  <c:v>-63.1103516</c:v>
                </c:pt>
                <c:pt idx="142179">
                  <c:v>-13.1835938</c:v>
                </c:pt>
                <c:pt idx="142180">
                  <c:v>36.3769531</c:v>
                </c:pt>
                <c:pt idx="142181">
                  <c:v>79.22363279999998</c:v>
                </c:pt>
                <c:pt idx="142182">
                  <c:v>103.515625</c:v>
                </c:pt>
                <c:pt idx="142183">
                  <c:v>103.759766</c:v>
                </c:pt>
                <c:pt idx="142184">
                  <c:v>74.5849609</c:v>
                </c:pt>
                <c:pt idx="142185">
                  <c:v>19.7753906</c:v>
                </c:pt>
                <c:pt idx="142186">
                  <c:v>-32.5927734</c:v>
                </c:pt>
                <c:pt idx="142187">
                  <c:v>-79.7119141</c:v>
                </c:pt>
                <c:pt idx="142188">
                  <c:v>-108.642578</c:v>
                </c:pt>
                <c:pt idx="142189">
                  <c:v>-104.003906</c:v>
                </c:pt>
                <c:pt idx="142190">
                  <c:v>-68.8476562</c:v>
                </c:pt>
                <c:pt idx="142191">
                  <c:v>-18.1884766</c:v>
                </c:pt>
                <c:pt idx="142192">
                  <c:v>34.0576172</c:v>
                </c:pt>
                <c:pt idx="142193">
                  <c:v>75.4394531</c:v>
                </c:pt>
                <c:pt idx="142194">
                  <c:v>103.149414</c:v>
                </c:pt>
                <c:pt idx="142195">
                  <c:v>102.783203</c:v>
                </c:pt>
                <c:pt idx="142196">
                  <c:v>77.75878909999996</c:v>
                </c:pt>
                <c:pt idx="142197">
                  <c:v>29.296875</c:v>
                </c:pt>
                <c:pt idx="142198">
                  <c:v>-28.3203125</c:v>
                </c:pt>
                <c:pt idx="142199">
                  <c:v>-79.4677734</c:v>
                </c:pt>
                <c:pt idx="142200">
                  <c:v>-103.515625</c:v>
                </c:pt>
                <c:pt idx="142201">
                  <c:v>-100.952148</c:v>
                </c:pt>
                <c:pt idx="142202">
                  <c:v>-73.60839839999993</c:v>
                </c:pt>
                <c:pt idx="142203">
                  <c:v>-25.6347656</c:v>
                </c:pt>
                <c:pt idx="142204">
                  <c:v>20.0195312</c:v>
                </c:pt>
                <c:pt idx="142205">
                  <c:v>73.9746094</c:v>
                </c:pt>
                <c:pt idx="142206">
                  <c:v>102.539062</c:v>
                </c:pt>
                <c:pt idx="142207">
                  <c:v>106.567383</c:v>
                </c:pt>
                <c:pt idx="142208">
                  <c:v>79.1015625</c:v>
                </c:pt>
                <c:pt idx="142209">
                  <c:v>27.7099609</c:v>
                </c:pt>
                <c:pt idx="142210">
                  <c:v>-20.1416016</c:v>
                </c:pt>
                <c:pt idx="142211">
                  <c:v>-62.9882812</c:v>
                </c:pt>
                <c:pt idx="142212">
                  <c:v>-101.928711</c:v>
                </c:pt>
                <c:pt idx="142213">
                  <c:v>-106.811523</c:v>
                </c:pt>
                <c:pt idx="142214">
                  <c:v>-81.0546875</c:v>
                </c:pt>
                <c:pt idx="142215">
                  <c:v>-35.7666016</c:v>
                </c:pt>
                <c:pt idx="142216">
                  <c:v>12.3291016</c:v>
                </c:pt>
                <c:pt idx="142217">
                  <c:v>61.6455078</c:v>
                </c:pt>
                <c:pt idx="142218">
                  <c:v>107.421875</c:v>
                </c:pt>
                <c:pt idx="142219">
                  <c:v>111.816406</c:v>
                </c:pt>
                <c:pt idx="142220">
                  <c:v>80.9326172</c:v>
                </c:pt>
                <c:pt idx="142221">
                  <c:v>39.6728516</c:v>
                </c:pt>
                <c:pt idx="142222">
                  <c:v>-11.2304688</c:v>
                </c:pt>
                <c:pt idx="142223">
                  <c:v>-58.7158203</c:v>
                </c:pt>
                <c:pt idx="142224">
                  <c:v>-91.6748047</c:v>
                </c:pt>
                <c:pt idx="142225">
                  <c:v>-100.585938</c:v>
                </c:pt>
                <c:pt idx="142226">
                  <c:v>-87.6464844</c:v>
                </c:pt>
                <c:pt idx="142227">
                  <c:v>-46.875</c:v>
                </c:pt>
                <c:pt idx="142228">
                  <c:v>6.71386719</c:v>
                </c:pt>
                <c:pt idx="142229">
                  <c:v>67.38281249999996</c:v>
                </c:pt>
                <c:pt idx="142230">
                  <c:v>105.102539</c:v>
                </c:pt>
                <c:pt idx="142231">
                  <c:v>104.858398</c:v>
                </c:pt>
                <c:pt idx="142232">
                  <c:v>90.33203119999993</c:v>
                </c:pt>
                <c:pt idx="142233">
                  <c:v>53.9550781</c:v>
                </c:pt>
                <c:pt idx="142234">
                  <c:v>-3.78417969</c:v>
                </c:pt>
                <c:pt idx="142235">
                  <c:v>-47.3632812</c:v>
                </c:pt>
                <c:pt idx="142236">
                  <c:v>-88.2568359</c:v>
                </c:pt>
                <c:pt idx="142237">
                  <c:v>-109.375</c:v>
                </c:pt>
                <c:pt idx="142238">
                  <c:v>-99.1210938</c:v>
                </c:pt>
                <c:pt idx="142239">
                  <c:v>-57.0068359</c:v>
                </c:pt>
                <c:pt idx="142240">
                  <c:v>-0.366210938</c:v>
                </c:pt>
                <c:pt idx="142241">
                  <c:v>48.2177734</c:v>
                </c:pt>
                <c:pt idx="142242">
                  <c:v>86.5478516</c:v>
                </c:pt>
                <c:pt idx="142243">
                  <c:v>104.492188</c:v>
                </c:pt>
                <c:pt idx="142244">
                  <c:v>94.7265625</c:v>
                </c:pt>
                <c:pt idx="142245">
                  <c:v>57.7392578</c:v>
                </c:pt>
                <c:pt idx="142246">
                  <c:v>10.7421875</c:v>
                </c:pt>
                <c:pt idx="142247">
                  <c:v>-53.2226562</c:v>
                </c:pt>
                <c:pt idx="142248">
                  <c:v>-90.57617190000001</c:v>
                </c:pt>
                <c:pt idx="142249">
                  <c:v>-107.177734</c:v>
                </c:pt>
                <c:pt idx="142250">
                  <c:v>-96.92382809999998</c:v>
                </c:pt>
                <c:pt idx="142251">
                  <c:v>-60.546875</c:v>
                </c:pt>
                <c:pt idx="142252">
                  <c:v>-8.7890625</c:v>
                </c:pt>
                <c:pt idx="142253">
                  <c:v>41.015625</c:v>
                </c:pt>
                <c:pt idx="142254">
                  <c:v>88.62304690000001</c:v>
                </c:pt>
                <c:pt idx="142255">
                  <c:v>104.125977</c:v>
                </c:pt>
                <c:pt idx="142256">
                  <c:v>97.0458984</c:v>
                </c:pt>
                <c:pt idx="142257">
                  <c:v>67.38281249999996</c:v>
                </c:pt>
                <c:pt idx="142258">
                  <c:v>17.578125</c:v>
                </c:pt>
                <c:pt idx="142259">
                  <c:v>-39.1845703</c:v>
                </c:pt>
                <c:pt idx="142260">
                  <c:v>-88.0126953</c:v>
                </c:pt>
                <c:pt idx="142261">
                  <c:v>-108.276367</c:v>
                </c:pt>
                <c:pt idx="142262">
                  <c:v>-107.666016</c:v>
                </c:pt>
                <c:pt idx="142263">
                  <c:v>-65.3076172</c:v>
                </c:pt>
                <c:pt idx="142264">
                  <c:v>-12.6953125</c:v>
                </c:pt>
                <c:pt idx="142265">
                  <c:v>33.5693359</c:v>
                </c:pt>
                <c:pt idx="142266">
                  <c:v>83.984375</c:v>
                </c:pt>
                <c:pt idx="142267">
                  <c:v>103.027344</c:v>
                </c:pt>
                <c:pt idx="142268">
                  <c:v>100.585938</c:v>
                </c:pt>
                <c:pt idx="142269">
                  <c:v>69.45800779999998</c:v>
                </c:pt>
                <c:pt idx="142270">
                  <c:v>26.4892578</c:v>
                </c:pt>
                <c:pt idx="142271">
                  <c:v>-30.2734375</c:v>
                </c:pt>
                <c:pt idx="142272">
                  <c:v>-79.34570309999998</c:v>
                </c:pt>
                <c:pt idx="142273">
                  <c:v>-98.75488279999998</c:v>
                </c:pt>
                <c:pt idx="142274">
                  <c:v>-98.2666016</c:v>
                </c:pt>
                <c:pt idx="142275">
                  <c:v>-80.5664062</c:v>
                </c:pt>
                <c:pt idx="142276">
                  <c:v>-20.6298828</c:v>
                </c:pt>
                <c:pt idx="142277">
                  <c:v>29.5410156</c:v>
                </c:pt>
                <c:pt idx="142278">
                  <c:v>71.0449219</c:v>
                </c:pt>
                <c:pt idx="142279">
                  <c:v>103.393555</c:v>
                </c:pt>
                <c:pt idx="142280">
                  <c:v>109.375</c:v>
                </c:pt>
                <c:pt idx="142281">
                  <c:v>82.15332029999998</c:v>
                </c:pt>
                <c:pt idx="142282">
                  <c:v>27.2216797</c:v>
                </c:pt>
                <c:pt idx="142283">
                  <c:v>-23.4375</c:v>
                </c:pt>
                <c:pt idx="142284">
                  <c:v>-66.8945312</c:v>
                </c:pt>
                <c:pt idx="142285">
                  <c:v>-100.341797</c:v>
                </c:pt>
                <c:pt idx="142286">
                  <c:v>-107.910156</c:v>
                </c:pt>
                <c:pt idx="142287">
                  <c:v>-84.9609375</c:v>
                </c:pt>
                <c:pt idx="142288">
                  <c:v>-33.3251953</c:v>
                </c:pt>
                <c:pt idx="142289">
                  <c:v>19.1650391</c:v>
                </c:pt>
                <c:pt idx="142290">
                  <c:v>66.65039059999994</c:v>
                </c:pt>
                <c:pt idx="142291">
                  <c:v>101.196289</c:v>
                </c:pt>
                <c:pt idx="142292">
                  <c:v>111.206055</c:v>
                </c:pt>
                <c:pt idx="142293">
                  <c:v>88.8671875</c:v>
                </c:pt>
                <c:pt idx="142294">
                  <c:v>40.1611328</c:v>
                </c:pt>
                <c:pt idx="142295">
                  <c:v>-11.1083984</c:v>
                </c:pt>
                <c:pt idx="142296">
                  <c:v>-64.3310547</c:v>
                </c:pt>
                <c:pt idx="142297">
                  <c:v>-98.1445312</c:v>
                </c:pt>
                <c:pt idx="142298">
                  <c:v>-110.595703</c:v>
                </c:pt>
                <c:pt idx="142299">
                  <c:v>-88.62304690000001</c:v>
                </c:pt>
                <c:pt idx="142300">
                  <c:v>-48.2177734</c:v>
                </c:pt>
                <c:pt idx="142301">
                  <c:v>10.4980469</c:v>
                </c:pt>
                <c:pt idx="142302">
                  <c:v>64.57519529999998</c:v>
                </c:pt>
                <c:pt idx="142303">
                  <c:v>97.4121094</c:v>
                </c:pt>
                <c:pt idx="142304">
                  <c:v>109.863281</c:v>
                </c:pt>
                <c:pt idx="142305">
                  <c:v>90.82031249999996</c:v>
                </c:pt>
                <c:pt idx="142306">
                  <c:v>43.9453125</c:v>
                </c:pt>
                <c:pt idx="142307">
                  <c:v>-8.66699219</c:v>
                </c:pt>
                <c:pt idx="142308">
                  <c:v>-66.2841797</c:v>
                </c:pt>
                <c:pt idx="142309">
                  <c:v>-98.5107422</c:v>
                </c:pt>
                <c:pt idx="142310">
                  <c:v>-104.125977</c:v>
                </c:pt>
                <c:pt idx="142311">
                  <c:v>-89.11132809999998</c:v>
                </c:pt>
                <c:pt idx="142312">
                  <c:v>-55.4199219</c:v>
                </c:pt>
                <c:pt idx="142313">
                  <c:v>-1.09863281</c:v>
                </c:pt>
                <c:pt idx="142314">
                  <c:v>58.7158203</c:v>
                </c:pt>
                <c:pt idx="142315">
                  <c:v>94.84863279999998</c:v>
                </c:pt>
                <c:pt idx="142316">
                  <c:v>109.130859</c:v>
                </c:pt>
                <c:pt idx="142317">
                  <c:v>96.80175779999998</c:v>
                </c:pt>
                <c:pt idx="142318">
                  <c:v>51.6357422</c:v>
                </c:pt>
                <c:pt idx="142319">
                  <c:v>-0.732421875</c:v>
                </c:pt>
                <c:pt idx="142320">
                  <c:v>-54.6875</c:v>
                </c:pt>
                <c:pt idx="142321">
                  <c:v>-98.5107422</c:v>
                </c:pt>
                <c:pt idx="142322">
                  <c:v>-107.788086</c:v>
                </c:pt>
                <c:pt idx="142323">
                  <c:v>-96.5576172</c:v>
                </c:pt>
                <c:pt idx="142324">
                  <c:v>-57.0068359</c:v>
                </c:pt>
                <c:pt idx="142325">
                  <c:v>-5.49316406</c:v>
                </c:pt>
                <c:pt idx="142326">
                  <c:v>51.2695312</c:v>
                </c:pt>
                <c:pt idx="142327">
                  <c:v>85.6933594</c:v>
                </c:pt>
                <c:pt idx="142328">
                  <c:v>104.980469</c:v>
                </c:pt>
                <c:pt idx="142329">
                  <c:v>93.9941406</c:v>
                </c:pt>
                <c:pt idx="142330">
                  <c:v>60.4248047</c:v>
                </c:pt>
                <c:pt idx="142331">
                  <c:v>10.1318359</c:v>
                </c:pt>
                <c:pt idx="142332">
                  <c:v>-48.3398438</c:v>
                </c:pt>
                <c:pt idx="142333">
                  <c:v>-86.6699219</c:v>
                </c:pt>
                <c:pt idx="142334">
                  <c:v>-106.201172</c:v>
                </c:pt>
                <c:pt idx="142335">
                  <c:v>-100.097656</c:v>
                </c:pt>
                <c:pt idx="142336">
                  <c:v>-65.0634766</c:v>
                </c:pt>
                <c:pt idx="142337">
                  <c:v>-15.5029297</c:v>
                </c:pt>
                <c:pt idx="142338">
                  <c:v>44.7998047</c:v>
                </c:pt>
                <c:pt idx="142339">
                  <c:v>84.7167969</c:v>
                </c:pt>
                <c:pt idx="142340">
                  <c:v>108.764648</c:v>
                </c:pt>
                <c:pt idx="142341">
                  <c:v>102.905273</c:v>
                </c:pt>
                <c:pt idx="142342">
                  <c:v>68.60351559999998</c:v>
                </c:pt>
                <c:pt idx="142343">
                  <c:v>11.71875</c:v>
                </c:pt>
                <c:pt idx="142344">
                  <c:v>-35.4003906</c:v>
                </c:pt>
                <c:pt idx="142345">
                  <c:v>-88.0126953</c:v>
                </c:pt>
                <c:pt idx="142346">
                  <c:v>-104.125977</c:v>
                </c:pt>
                <c:pt idx="142347">
                  <c:v>-104.736328</c:v>
                </c:pt>
                <c:pt idx="142348">
                  <c:v>-70.80078119999993</c:v>
                </c:pt>
                <c:pt idx="142349">
                  <c:v>-19.6533203</c:v>
                </c:pt>
                <c:pt idx="142350">
                  <c:v>40.2832031</c:v>
                </c:pt>
                <c:pt idx="142351">
                  <c:v>83.6181641</c:v>
                </c:pt>
                <c:pt idx="142352">
                  <c:v>108.154297</c:v>
                </c:pt>
                <c:pt idx="142353">
                  <c:v>104.492188</c:v>
                </c:pt>
                <c:pt idx="142354">
                  <c:v>76.17187499999996</c:v>
                </c:pt>
                <c:pt idx="142355">
                  <c:v>31.3720703</c:v>
                </c:pt>
                <c:pt idx="142356">
                  <c:v>-26.4892578</c:v>
                </c:pt>
                <c:pt idx="142357">
                  <c:v>-80.8105469</c:v>
                </c:pt>
                <c:pt idx="142358">
                  <c:v>-105.224609</c:v>
                </c:pt>
                <c:pt idx="142359">
                  <c:v>-112.548828</c:v>
                </c:pt>
                <c:pt idx="142360">
                  <c:v>-80.2001953</c:v>
                </c:pt>
                <c:pt idx="142361">
                  <c:v>-30.5175781</c:v>
                </c:pt>
                <c:pt idx="142362">
                  <c:v>28.8085938</c:v>
                </c:pt>
                <c:pt idx="142363">
                  <c:v>66.7724609</c:v>
                </c:pt>
                <c:pt idx="142364">
                  <c:v>102.050781</c:v>
                </c:pt>
                <c:pt idx="142365">
                  <c:v>96.0693359</c:v>
                </c:pt>
                <c:pt idx="142366">
                  <c:v>77.8808594</c:v>
                </c:pt>
                <c:pt idx="142367">
                  <c:v>26.8554688</c:v>
                </c:pt>
                <c:pt idx="142368">
                  <c:v>-27.5878906</c:v>
                </c:pt>
                <c:pt idx="142369">
                  <c:v>-68.7255859</c:v>
                </c:pt>
                <c:pt idx="142370">
                  <c:v>-100.097656</c:v>
                </c:pt>
                <c:pt idx="142371">
                  <c:v>-107.788086</c:v>
                </c:pt>
                <c:pt idx="142372">
                  <c:v>-83.8623047</c:v>
                </c:pt>
                <c:pt idx="142373">
                  <c:v>-42.7246094</c:v>
                </c:pt>
                <c:pt idx="142374">
                  <c:v>9.277343749999998</c:v>
                </c:pt>
                <c:pt idx="142375">
                  <c:v>68.35937499999996</c:v>
                </c:pt>
                <c:pt idx="142376">
                  <c:v>99.85351559999998</c:v>
                </c:pt>
                <c:pt idx="142377">
                  <c:v>107.666016</c:v>
                </c:pt>
                <c:pt idx="142378">
                  <c:v>84.5947266</c:v>
                </c:pt>
                <c:pt idx="142379">
                  <c:v>36.1328125</c:v>
                </c:pt>
                <c:pt idx="142380">
                  <c:v>-11.71875</c:v>
                </c:pt>
                <c:pt idx="142381">
                  <c:v>-64.8193359</c:v>
                </c:pt>
                <c:pt idx="142382">
                  <c:v>-99.60937499999996</c:v>
                </c:pt>
                <c:pt idx="142383">
                  <c:v>-102.905273</c:v>
                </c:pt>
                <c:pt idx="142384">
                  <c:v>-90.82031249999996</c:v>
                </c:pt>
                <c:pt idx="142385">
                  <c:v>-40.8935547</c:v>
                </c:pt>
                <c:pt idx="142386">
                  <c:v>10.0097656</c:v>
                </c:pt>
                <c:pt idx="142387">
                  <c:v>58.4716797</c:v>
                </c:pt>
                <c:pt idx="142388">
                  <c:v>96.5576172</c:v>
                </c:pt>
                <c:pt idx="142389">
                  <c:v>107.055664</c:v>
                </c:pt>
                <c:pt idx="142390">
                  <c:v>89.2333984</c:v>
                </c:pt>
                <c:pt idx="142391">
                  <c:v>53.34472659999999</c:v>
                </c:pt>
                <c:pt idx="142392">
                  <c:v>-5.12695312</c:v>
                </c:pt>
                <c:pt idx="142393">
                  <c:v>-64.8193359</c:v>
                </c:pt>
                <c:pt idx="142394">
                  <c:v>-98.5107422</c:v>
                </c:pt>
                <c:pt idx="142395">
                  <c:v>-104.614258</c:v>
                </c:pt>
                <c:pt idx="142396">
                  <c:v>-86.5478516</c:v>
                </c:pt>
                <c:pt idx="142397">
                  <c:v>-55.5419922</c:v>
                </c:pt>
                <c:pt idx="142398">
                  <c:v>4.76074219</c:v>
                </c:pt>
                <c:pt idx="142399">
                  <c:v>59.3261719</c:v>
                </c:pt>
                <c:pt idx="142400">
                  <c:v>96.92382809999998</c:v>
                </c:pt>
                <c:pt idx="142401">
                  <c:v>108.642578</c:v>
                </c:pt>
                <c:pt idx="142402">
                  <c:v>88.37890619999993</c:v>
                </c:pt>
                <c:pt idx="142403">
                  <c:v>57.8613281</c:v>
                </c:pt>
                <c:pt idx="142404">
                  <c:v>5.37109375</c:v>
                </c:pt>
                <c:pt idx="142405">
                  <c:v>-52.1240234</c:v>
                </c:pt>
                <c:pt idx="142406">
                  <c:v>-85.5712891</c:v>
                </c:pt>
                <c:pt idx="142407">
                  <c:v>-108.520508</c:v>
                </c:pt>
                <c:pt idx="142408">
                  <c:v>-94.2382812</c:v>
                </c:pt>
                <c:pt idx="142409">
                  <c:v>-56.88476559999999</c:v>
                </c:pt>
                <c:pt idx="142410">
                  <c:v>-3.05175781</c:v>
                </c:pt>
                <c:pt idx="142411">
                  <c:v>47.7294922</c:v>
                </c:pt>
                <c:pt idx="142412">
                  <c:v>91.55273440000001</c:v>
                </c:pt>
                <c:pt idx="142413">
                  <c:v>107.421875</c:v>
                </c:pt>
                <c:pt idx="142414">
                  <c:v>100.219727</c:v>
                </c:pt>
                <c:pt idx="142415">
                  <c:v>58.7158203</c:v>
                </c:pt>
                <c:pt idx="142416">
                  <c:v>10.6201172</c:v>
                </c:pt>
                <c:pt idx="142417">
                  <c:v>-32.7148438</c:v>
                </c:pt>
                <c:pt idx="142418">
                  <c:v>-83.984375</c:v>
                </c:pt>
                <c:pt idx="142419">
                  <c:v>-106.689453</c:v>
                </c:pt>
                <c:pt idx="142420">
                  <c:v>-104.248047</c:v>
                </c:pt>
                <c:pt idx="142421">
                  <c:v>-66.2841797</c:v>
                </c:pt>
                <c:pt idx="142422">
                  <c:v>-16.1132812</c:v>
                </c:pt>
                <c:pt idx="142423">
                  <c:v>37.5976562</c:v>
                </c:pt>
                <c:pt idx="142424">
                  <c:v>79.8339844</c:v>
                </c:pt>
                <c:pt idx="142425">
                  <c:v>103.149414</c:v>
                </c:pt>
                <c:pt idx="142426">
                  <c:v>105.712891</c:v>
                </c:pt>
                <c:pt idx="142427">
                  <c:v>72.6318359</c:v>
                </c:pt>
                <c:pt idx="142428">
                  <c:v>22.8271484</c:v>
                </c:pt>
                <c:pt idx="142429">
                  <c:v>-28.44238279999998</c:v>
                </c:pt>
                <c:pt idx="142430">
                  <c:v>-77.39257809999994</c:v>
                </c:pt>
                <c:pt idx="142431">
                  <c:v>-102.783203</c:v>
                </c:pt>
                <c:pt idx="142432">
                  <c:v>-104.858398</c:v>
                </c:pt>
                <c:pt idx="142433">
                  <c:v>-75.19531249999996</c:v>
                </c:pt>
                <c:pt idx="142434">
                  <c:v>-27.0996094</c:v>
                </c:pt>
                <c:pt idx="142435">
                  <c:v>31.98242189999997</c:v>
                </c:pt>
                <c:pt idx="142436">
                  <c:v>75.9277344</c:v>
                </c:pt>
                <c:pt idx="142437">
                  <c:v>105.59082</c:v>
                </c:pt>
                <c:pt idx="142438">
                  <c:v>102.416992</c:v>
                </c:pt>
                <c:pt idx="142439">
                  <c:v>69.7021484</c:v>
                </c:pt>
                <c:pt idx="142440">
                  <c:v>32.9589844</c:v>
                </c:pt>
                <c:pt idx="142441">
                  <c:v>-29.5410156</c:v>
                </c:pt>
                <c:pt idx="142442">
                  <c:v>-73.9746094</c:v>
                </c:pt>
                <c:pt idx="142443">
                  <c:v>-104.614258</c:v>
                </c:pt>
                <c:pt idx="142444">
                  <c:v>-101.806641</c:v>
                </c:pt>
                <c:pt idx="142445">
                  <c:v>-69.8242188</c:v>
                </c:pt>
                <c:pt idx="142446">
                  <c:v>-26.6113281</c:v>
                </c:pt>
                <c:pt idx="142447">
                  <c:v>27.9541016</c:v>
                </c:pt>
                <c:pt idx="142448">
                  <c:v>73.60839839999993</c:v>
                </c:pt>
                <c:pt idx="142449">
                  <c:v>105.712891</c:v>
                </c:pt>
                <c:pt idx="142450">
                  <c:v>107.788086</c:v>
                </c:pt>
                <c:pt idx="142451">
                  <c:v>79.22363279999998</c:v>
                </c:pt>
                <c:pt idx="142452">
                  <c:v>29.4189453</c:v>
                </c:pt>
                <c:pt idx="142453">
                  <c:v>-23.5595703</c:v>
                </c:pt>
                <c:pt idx="142454">
                  <c:v>-68.9697266</c:v>
                </c:pt>
                <c:pt idx="142455">
                  <c:v>-97.77832029999998</c:v>
                </c:pt>
                <c:pt idx="142456">
                  <c:v>-107.421875</c:v>
                </c:pt>
                <c:pt idx="142457">
                  <c:v>-81.29882809999998</c:v>
                </c:pt>
                <c:pt idx="142458">
                  <c:v>-36.9873047</c:v>
                </c:pt>
                <c:pt idx="142459">
                  <c:v>11.71875</c:v>
                </c:pt>
                <c:pt idx="142460">
                  <c:v>61.6455078</c:v>
                </c:pt>
                <c:pt idx="142461">
                  <c:v>106.445312</c:v>
                </c:pt>
                <c:pt idx="142462">
                  <c:v>105.957031</c:v>
                </c:pt>
                <c:pt idx="142463">
                  <c:v>78.2470703</c:v>
                </c:pt>
                <c:pt idx="142464">
                  <c:v>40.8935547</c:v>
                </c:pt>
                <c:pt idx="142465">
                  <c:v>-14.7705078</c:v>
                </c:pt>
                <c:pt idx="142466">
                  <c:v>-72.3876953</c:v>
                </c:pt>
                <c:pt idx="142467">
                  <c:v>-98.1445312</c:v>
                </c:pt>
                <c:pt idx="142468">
                  <c:v>-105.224609</c:v>
                </c:pt>
                <c:pt idx="142469">
                  <c:v>-86.6699219</c:v>
                </c:pt>
                <c:pt idx="142470">
                  <c:v>-40.6494141</c:v>
                </c:pt>
                <c:pt idx="142471">
                  <c:v>13.0615234</c:v>
                </c:pt>
                <c:pt idx="142472">
                  <c:v>62.8662109</c:v>
                </c:pt>
                <c:pt idx="142473">
                  <c:v>97.90039059999998</c:v>
                </c:pt>
                <c:pt idx="142474">
                  <c:v>112.060547</c:v>
                </c:pt>
                <c:pt idx="142475">
                  <c:v>90.57617190000001</c:v>
                </c:pt>
                <c:pt idx="142476">
                  <c:v>47.2412109</c:v>
                </c:pt>
                <c:pt idx="142477">
                  <c:v>-4.882812499999997</c:v>
                </c:pt>
                <c:pt idx="142478">
                  <c:v>-60.4248047</c:v>
                </c:pt>
                <c:pt idx="142479">
                  <c:v>-95.82519529999998</c:v>
                </c:pt>
                <c:pt idx="142480">
                  <c:v>-108.520508</c:v>
                </c:pt>
                <c:pt idx="142481">
                  <c:v>-95.4589844</c:v>
                </c:pt>
                <c:pt idx="142482">
                  <c:v>-50.9033203</c:v>
                </c:pt>
                <c:pt idx="142483">
                  <c:v>-0.610351562</c:v>
                </c:pt>
                <c:pt idx="142484">
                  <c:v>50.0488281</c:v>
                </c:pt>
                <c:pt idx="142485">
                  <c:v>96.0693359</c:v>
                </c:pt>
                <c:pt idx="142486">
                  <c:v>102.905273</c:v>
                </c:pt>
                <c:pt idx="142487">
                  <c:v>91.4306641</c:v>
                </c:pt>
                <c:pt idx="142488">
                  <c:v>56.88476559999999</c:v>
                </c:pt>
                <c:pt idx="142489">
                  <c:v>2.9296875</c:v>
                </c:pt>
                <c:pt idx="142490">
                  <c:v>-49.9267578</c:v>
                </c:pt>
                <c:pt idx="142491">
                  <c:v>-87.890625</c:v>
                </c:pt>
                <c:pt idx="142492">
                  <c:v>-108.154297</c:v>
                </c:pt>
                <c:pt idx="142493">
                  <c:v>-95.9472656</c:v>
                </c:pt>
                <c:pt idx="142494">
                  <c:v>-55.1757812</c:v>
                </c:pt>
                <c:pt idx="142495">
                  <c:v>1.22070312</c:v>
                </c:pt>
                <c:pt idx="142496">
                  <c:v>45.6542969</c:v>
                </c:pt>
                <c:pt idx="142497">
                  <c:v>93.87207029999993</c:v>
                </c:pt>
                <c:pt idx="142498">
                  <c:v>108.642578</c:v>
                </c:pt>
                <c:pt idx="142499">
                  <c:v>93.75</c:v>
                </c:pt>
                <c:pt idx="142500">
                  <c:v>62.9882812</c:v>
                </c:pt>
                <c:pt idx="142501">
                  <c:v>10.3759766</c:v>
                </c:pt>
                <c:pt idx="142502">
                  <c:v>-42.1142578</c:v>
                </c:pt>
                <c:pt idx="142503">
                  <c:v>-88.8671875</c:v>
                </c:pt>
                <c:pt idx="142504">
                  <c:v>-104.370117</c:v>
                </c:pt>
                <c:pt idx="142505">
                  <c:v>-96.5576172</c:v>
                </c:pt>
                <c:pt idx="142506">
                  <c:v>-66.2841797</c:v>
                </c:pt>
                <c:pt idx="142507">
                  <c:v>-18.6767578</c:v>
                </c:pt>
                <c:pt idx="142508">
                  <c:v>37.9638672</c:v>
                </c:pt>
                <c:pt idx="142509">
                  <c:v>81.17675779999993</c:v>
                </c:pt>
                <c:pt idx="142510">
                  <c:v>107.299805</c:v>
                </c:pt>
                <c:pt idx="142511">
                  <c:v>101.074219</c:v>
                </c:pt>
                <c:pt idx="142512">
                  <c:v>63.8427734</c:v>
                </c:pt>
                <c:pt idx="142513">
                  <c:v>23.8037109</c:v>
                </c:pt>
                <c:pt idx="142514">
                  <c:v>-33.203125</c:v>
                </c:pt>
                <c:pt idx="142515">
                  <c:v>-80.9326172</c:v>
                </c:pt>
                <c:pt idx="142516">
                  <c:v>-107.299805</c:v>
                </c:pt>
                <c:pt idx="142517">
                  <c:v>-102.172852</c:v>
                </c:pt>
                <c:pt idx="142518">
                  <c:v>-72.0214844</c:v>
                </c:pt>
                <c:pt idx="142519">
                  <c:v>-26.2451172</c:v>
                </c:pt>
                <c:pt idx="142520">
                  <c:v>24.0478516</c:v>
                </c:pt>
                <c:pt idx="142521">
                  <c:v>83.12988279999993</c:v>
                </c:pt>
                <c:pt idx="142522">
                  <c:v>112.182617</c:v>
                </c:pt>
                <c:pt idx="142523">
                  <c:v>100.708008</c:v>
                </c:pt>
                <c:pt idx="142524">
                  <c:v>72.265625</c:v>
                </c:pt>
                <c:pt idx="142525">
                  <c:v>27.4658203</c:v>
                </c:pt>
                <c:pt idx="142526">
                  <c:v>-27.7099609</c:v>
                </c:pt>
                <c:pt idx="142527">
                  <c:v>-68.7255859</c:v>
                </c:pt>
                <c:pt idx="142528">
                  <c:v>-100.585938</c:v>
                </c:pt>
                <c:pt idx="142529">
                  <c:v>-103.881836</c:v>
                </c:pt>
                <c:pt idx="142530">
                  <c:v>-80.9326172</c:v>
                </c:pt>
                <c:pt idx="142531">
                  <c:v>-31.25</c:v>
                </c:pt>
                <c:pt idx="142532">
                  <c:v>19.1650391</c:v>
                </c:pt>
                <c:pt idx="142533">
                  <c:v>71.4111328</c:v>
                </c:pt>
                <c:pt idx="142534">
                  <c:v>100.708008</c:v>
                </c:pt>
                <c:pt idx="142535">
                  <c:v>106.933594</c:v>
                </c:pt>
                <c:pt idx="142536">
                  <c:v>74.3408203</c:v>
                </c:pt>
                <c:pt idx="142537">
                  <c:v>36.9873047</c:v>
                </c:pt>
                <c:pt idx="142538">
                  <c:v>-16.72363279999998</c:v>
                </c:pt>
                <c:pt idx="142539">
                  <c:v>-68.1152344</c:v>
                </c:pt>
                <c:pt idx="142540">
                  <c:v>-101.318359</c:v>
                </c:pt>
                <c:pt idx="142541">
                  <c:v>-104.614258</c:v>
                </c:pt>
                <c:pt idx="142542">
                  <c:v>-83.8623047</c:v>
                </c:pt>
                <c:pt idx="142543">
                  <c:v>-41.8701172</c:v>
                </c:pt>
                <c:pt idx="142544">
                  <c:v>23.4375</c:v>
                </c:pt>
                <c:pt idx="142545">
                  <c:v>72.3876953</c:v>
                </c:pt>
                <c:pt idx="142546">
                  <c:v>104.248047</c:v>
                </c:pt>
                <c:pt idx="142547">
                  <c:v>106.567383</c:v>
                </c:pt>
                <c:pt idx="142548">
                  <c:v>85.08300779999998</c:v>
                </c:pt>
                <c:pt idx="142549">
                  <c:v>39.4287109</c:v>
                </c:pt>
                <c:pt idx="142550">
                  <c:v>-3.54003906</c:v>
                </c:pt>
                <c:pt idx="142551">
                  <c:v>-60.7910156</c:v>
                </c:pt>
                <c:pt idx="142552">
                  <c:v>-99.4873047</c:v>
                </c:pt>
                <c:pt idx="142553">
                  <c:v>-107.666016</c:v>
                </c:pt>
                <c:pt idx="142554">
                  <c:v>-88.7451172</c:v>
                </c:pt>
                <c:pt idx="142555">
                  <c:v>-45.7763672</c:v>
                </c:pt>
                <c:pt idx="142556">
                  <c:v>6.46972656</c:v>
                </c:pt>
                <c:pt idx="142557">
                  <c:v>61.2792969</c:v>
                </c:pt>
                <c:pt idx="142558">
                  <c:v>101.806641</c:v>
                </c:pt>
                <c:pt idx="142559">
                  <c:v>106.933594</c:v>
                </c:pt>
                <c:pt idx="142560">
                  <c:v>95.0927734</c:v>
                </c:pt>
                <c:pt idx="142561">
                  <c:v>57.61718749999999</c:v>
                </c:pt>
                <c:pt idx="142562">
                  <c:v>1.70898438</c:v>
                </c:pt>
                <c:pt idx="142563">
                  <c:v>-53.4667969</c:v>
                </c:pt>
                <c:pt idx="142564">
                  <c:v>-91.4306641</c:v>
                </c:pt>
                <c:pt idx="142565">
                  <c:v>-104.003906</c:v>
                </c:pt>
                <c:pt idx="142566">
                  <c:v>-93.5058594</c:v>
                </c:pt>
                <c:pt idx="142567">
                  <c:v>-53.34472659999999</c:v>
                </c:pt>
                <c:pt idx="142568">
                  <c:v>-8.30078125</c:v>
                </c:pt>
                <c:pt idx="142569">
                  <c:v>48.7060547</c:v>
                </c:pt>
                <c:pt idx="142570">
                  <c:v>91.6748047</c:v>
                </c:pt>
                <c:pt idx="142571">
                  <c:v>106.445312</c:v>
                </c:pt>
                <c:pt idx="142572">
                  <c:v>99.60937499999996</c:v>
                </c:pt>
                <c:pt idx="142573">
                  <c:v>57.7392578</c:v>
                </c:pt>
                <c:pt idx="142574">
                  <c:v>0.48828125</c:v>
                </c:pt>
                <c:pt idx="142575">
                  <c:v>-46.7529297</c:v>
                </c:pt>
                <c:pt idx="142576">
                  <c:v>-85.3271484</c:v>
                </c:pt>
                <c:pt idx="142577">
                  <c:v>-107.421875</c:v>
                </c:pt>
                <c:pt idx="142578">
                  <c:v>-99.4873047</c:v>
                </c:pt>
                <c:pt idx="142579">
                  <c:v>-58.59375</c:v>
                </c:pt>
                <c:pt idx="142580">
                  <c:v>-12.0849609</c:v>
                </c:pt>
                <c:pt idx="142581">
                  <c:v>42.2363281</c:v>
                </c:pt>
                <c:pt idx="142582">
                  <c:v>83.8623047</c:v>
                </c:pt>
                <c:pt idx="142583">
                  <c:v>106.079102</c:v>
                </c:pt>
                <c:pt idx="142584">
                  <c:v>98.63281249999996</c:v>
                </c:pt>
                <c:pt idx="142585">
                  <c:v>66.7724609</c:v>
                </c:pt>
                <c:pt idx="142586">
                  <c:v>16.9677734</c:v>
                </c:pt>
                <c:pt idx="142587">
                  <c:v>-45.0439453</c:v>
                </c:pt>
                <c:pt idx="142588">
                  <c:v>-81.0546875</c:v>
                </c:pt>
                <c:pt idx="142589">
                  <c:v>-101.68457</c:v>
                </c:pt>
                <c:pt idx="142590">
                  <c:v>-98.87695309999998</c:v>
                </c:pt>
                <c:pt idx="142591">
                  <c:v>-68.4814453</c:v>
                </c:pt>
                <c:pt idx="142592">
                  <c:v>-19.53125</c:v>
                </c:pt>
                <c:pt idx="142593">
                  <c:v>29.296875</c:v>
                </c:pt>
                <c:pt idx="142594">
                  <c:v>73.85253909999996</c:v>
                </c:pt>
                <c:pt idx="142595">
                  <c:v>104.858398</c:v>
                </c:pt>
                <c:pt idx="142596">
                  <c:v>105.224609</c:v>
                </c:pt>
                <c:pt idx="142597">
                  <c:v>72.7539062</c:v>
                </c:pt>
                <c:pt idx="142598">
                  <c:v>20.8740234</c:v>
                </c:pt>
                <c:pt idx="142599">
                  <c:v>-32.7148438</c:v>
                </c:pt>
                <c:pt idx="142600">
                  <c:v>-72.0214844</c:v>
                </c:pt>
                <c:pt idx="142601">
                  <c:v>-104.858398</c:v>
                </c:pt>
                <c:pt idx="142602">
                  <c:v>-102.416992</c:v>
                </c:pt>
                <c:pt idx="142603">
                  <c:v>-72.3876953</c:v>
                </c:pt>
                <c:pt idx="142604">
                  <c:v>-28.3203125</c:v>
                </c:pt>
                <c:pt idx="142605">
                  <c:v>25.0244141</c:v>
                </c:pt>
                <c:pt idx="142606">
                  <c:v>74.8291016</c:v>
                </c:pt>
                <c:pt idx="142607">
                  <c:v>107.055664</c:v>
                </c:pt>
                <c:pt idx="142608">
                  <c:v>105.224609</c:v>
                </c:pt>
                <c:pt idx="142609">
                  <c:v>83.4960938</c:v>
                </c:pt>
                <c:pt idx="142610">
                  <c:v>37.8417969</c:v>
                </c:pt>
                <c:pt idx="142611">
                  <c:v>-22.5830078</c:v>
                </c:pt>
                <c:pt idx="142612">
                  <c:v>-64.0869141</c:v>
                </c:pt>
                <c:pt idx="142613">
                  <c:v>-106.079102</c:v>
                </c:pt>
                <c:pt idx="142614">
                  <c:v>-108.764648</c:v>
                </c:pt>
                <c:pt idx="142615">
                  <c:v>-84.3505859</c:v>
                </c:pt>
                <c:pt idx="142616">
                  <c:v>-35.4003906</c:v>
                </c:pt>
                <c:pt idx="142617">
                  <c:v>13.7939453</c:v>
                </c:pt>
                <c:pt idx="142618">
                  <c:v>60.3027344</c:v>
                </c:pt>
                <c:pt idx="142619">
                  <c:v>92.4072266</c:v>
                </c:pt>
                <c:pt idx="142620">
                  <c:v>104.003906</c:v>
                </c:pt>
                <c:pt idx="142621">
                  <c:v>86.7919922</c:v>
                </c:pt>
                <c:pt idx="142622">
                  <c:v>43.7011719</c:v>
                </c:pt>
                <c:pt idx="142623">
                  <c:v>-10.0097656</c:v>
                </c:pt>
                <c:pt idx="142624">
                  <c:v>-62.0117188</c:v>
                </c:pt>
                <c:pt idx="142625">
                  <c:v>-96.4355469</c:v>
                </c:pt>
                <c:pt idx="142626">
                  <c:v>-111.938477</c:v>
                </c:pt>
                <c:pt idx="142627">
                  <c:v>-83.8623047</c:v>
                </c:pt>
                <c:pt idx="142628">
                  <c:v>-39.4287109</c:v>
                </c:pt>
                <c:pt idx="142629">
                  <c:v>12.9394531</c:v>
                </c:pt>
                <c:pt idx="142630">
                  <c:v>63.7207031</c:v>
                </c:pt>
                <c:pt idx="142631">
                  <c:v>96.1914062</c:v>
                </c:pt>
                <c:pt idx="142632">
                  <c:v>108.886719</c:v>
                </c:pt>
                <c:pt idx="142633">
                  <c:v>87.4023438</c:v>
                </c:pt>
                <c:pt idx="142634">
                  <c:v>44.3115234</c:v>
                </c:pt>
                <c:pt idx="142635">
                  <c:v>-6.225585939999994</c:v>
                </c:pt>
                <c:pt idx="142636">
                  <c:v>-62.2558594</c:v>
                </c:pt>
                <c:pt idx="142637">
                  <c:v>-94.4824219</c:v>
                </c:pt>
                <c:pt idx="142638">
                  <c:v>-104.248047</c:v>
                </c:pt>
                <c:pt idx="142639">
                  <c:v>-98.0224609</c:v>
                </c:pt>
                <c:pt idx="142640">
                  <c:v>-53.5888672</c:v>
                </c:pt>
                <c:pt idx="142641">
                  <c:v>5.24902344</c:v>
                </c:pt>
                <c:pt idx="142642">
                  <c:v>58.9599609</c:v>
                </c:pt>
                <c:pt idx="142643">
                  <c:v>94.3603516</c:v>
                </c:pt>
                <c:pt idx="142644">
                  <c:v>107.910156</c:v>
                </c:pt>
                <c:pt idx="142645">
                  <c:v>91.6748047</c:v>
                </c:pt>
                <c:pt idx="142646">
                  <c:v>59.6923828</c:v>
                </c:pt>
                <c:pt idx="142647">
                  <c:v>3.05175781</c:v>
                </c:pt>
                <c:pt idx="142648">
                  <c:v>-47.85156249999999</c:v>
                </c:pt>
                <c:pt idx="142649">
                  <c:v>-93.5058594</c:v>
                </c:pt>
                <c:pt idx="142650">
                  <c:v>-111.694336</c:v>
                </c:pt>
                <c:pt idx="142651">
                  <c:v>-92.0410156</c:v>
                </c:pt>
                <c:pt idx="142652">
                  <c:v>-65.4296875</c:v>
                </c:pt>
                <c:pt idx="142653">
                  <c:v>-9.765625</c:v>
                </c:pt>
                <c:pt idx="142654">
                  <c:v>47.2412109</c:v>
                </c:pt>
                <c:pt idx="142655">
                  <c:v>87.15820309999998</c:v>
                </c:pt>
                <c:pt idx="142656">
                  <c:v>100.341797</c:v>
                </c:pt>
                <c:pt idx="142657">
                  <c:v>99.85351559999998</c:v>
                </c:pt>
                <c:pt idx="142658">
                  <c:v>62.2558594</c:v>
                </c:pt>
                <c:pt idx="142659">
                  <c:v>13.5498047</c:v>
                </c:pt>
                <c:pt idx="142660">
                  <c:v>-44.55566409999999</c:v>
                </c:pt>
                <c:pt idx="142661">
                  <c:v>-84.7167969</c:v>
                </c:pt>
                <c:pt idx="142662">
                  <c:v>-104.492188</c:v>
                </c:pt>
                <c:pt idx="142663">
                  <c:v>-98.63281249999996</c:v>
                </c:pt>
                <c:pt idx="142664">
                  <c:v>-62.8662109</c:v>
                </c:pt>
                <c:pt idx="142665">
                  <c:v>-8.05664062</c:v>
                </c:pt>
                <c:pt idx="142666">
                  <c:v>36.6210938</c:v>
                </c:pt>
                <c:pt idx="142667">
                  <c:v>81.0546875</c:v>
                </c:pt>
                <c:pt idx="142668">
                  <c:v>108.398438</c:v>
                </c:pt>
                <c:pt idx="142669">
                  <c:v>99.7314453</c:v>
                </c:pt>
                <c:pt idx="142670">
                  <c:v>68.35937499999996</c:v>
                </c:pt>
                <c:pt idx="142671">
                  <c:v>31.0058594</c:v>
                </c:pt>
                <c:pt idx="142672">
                  <c:v>-34.9121094</c:v>
                </c:pt>
                <c:pt idx="142673">
                  <c:v>-74.46289059999998</c:v>
                </c:pt>
                <c:pt idx="142674">
                  <c:v>-101.196289</c:v>
                </c:pt>
                <c:pt idx="142675">
                  <c:v>-97.0458984</c:v>
                </c:pt>
                <c:pt idx="142676">
                  <c:v>-65.9179688</c:v>
                </c:pt>
                <c:pt idx="142677">
                  <c:v>-18.4326172</c:v>
                </c:pt>
                <c:pt idx="142678">
                  <c:v>35.15625</c:v>
                </c:pt>
                <c:pt idx="142679">
                  <c:v>78.7353516</c:v>
                </c:pt>
                <c:pt idx="142680">
                  <c:v>106.689453</c:v>
                </c:pt>
                <c:pt idx="142681">
                  <c:v>103.027344</c:v>
                </c:pt>
                <c:pt idx="142682">
                  <c:v>74.46289059999998</c:v>
                </c:pt>
                <c:pt idx="142683">
                  <c:v>28.8085938</c:v>
                </c:pt>
                <c:pt idx="142684">
                  <c:v>-27.8320312</c:v>
                </c:pt>
                <c:pt idx="142685">
                  <c:v>-72.7539062</c:v>
                </c:pt>
                <c:pt idx="142686">
                  <c:v>-110.107422</c:v>
                </c:pt>
                <c:pt idx="142687">
                  <c:v>-109.25293</c:v>
                </c:pt>
                <c:pt idx="142688">
                  <c:v>-74.8291016</c:v>
                </c:pt>
                <c:pt idx="142689">
                  <c:v>-27.9541016</c:v>
                </c:pt>
                <c:pt idx="142690">
                  <c:v>22.3388672</c:v>
                </c:pt>
                <c:pt idx="142691">
                  <c:v>70.67871089999993</c:v>
                </c:pt>
                <c:pt idx="142692">
                  <c:v>105.224609</c:v>
                </c:pt>
                <c:pt idx="142693">
                  <c:v>105.46875</c:v>
                </c:pt>
                <c:pt idx="142694">
                  <c:v>78.6132812</c:v>
                </c:pt>
                <c:pt idx="142695">
                  <c:v>31.25</c:v>
                </c:pt>
                <c:pt idx="142696">
                  <c:v>-24.4140625</c:v>
                </c:pt>
                <c:pt idx="142697">
                  <c:v>-68.7255859</c:v>
                </c:pt>
                <c:pt idx="142698">
                  <c:v>-100.708008</c:v>
                </c:pt>
                <c:pt idx="142699">
                  <c:v>-103.881836</c:v>
                </c:pt>
                <c:pt idx="142700">
                  <c:v>-85.20507809999994</c:v>
                </c:pt>
                <c:pt idx="142701">
                  <c:v>-36.2548828</c:v>
                </c:pt>
                <c:pt idx="142702">
                  <c:v>12.3291016</c:v>
                </c:pt>
                <c:pt idx="142703">
                  <c:v>63.7207031</c:v>
                </c:pt>
                <c:pt idx="142704">
                  <c:v>101.318359</c:v>
                </c:pt>
                <c:pt idx="142705">
                  <c:v>103.637695</c:v>
                </c:pt>
                <c:pt idx="142706">
                  <c:v>86.42578119999993</c:v>
                </c:pt>
                <c:pt idx="142707">
                  <c:v>54.93164059999999</c:v>
                </c:pt>
                <c:pt idx="142708">
                  <c:v>-12.8173828</c:v>
                </c:pt>
                <c:pt idx="142709">
                  <c:v>-66.40625</c:v>
                </c:pt>
                <c:pt idx="142710">
                  <c:v>-95.9472656</c:v>
                </c:pt>
                <c:pt idx="142711">
                  <c:v>-104.248047</c:v>
                </c:pt>
                <c:pt idx="142712">
                  <c:v>-89.11132809999998</c:v>
                </c:pt>
                <c:pt idx="142713">
                  <c:v>-45.6542969</c:v>
                </c:pt>
                <c:pt idx="142714">
                  <c:v>8.91113281</c:v>
                </c:pt>
                <c:pt idx="142715">
                  <c:v>62.2558594</c:v>
                </c:pt>
                <c:pt idx="142716">
                  <c:v>95.703125</c:v>
                </c:pt>
                <c:pt idx="142717">
                  <c:v>108.520508</c:v>
                </c:pt>
                <c:pt idx="142718">
                  <c:v>89.5996094</c:v>
                </c:pt>
                <c:pt idx="142719">
                  <c:v>47.7294922</c:v>
                </c:pt>
                <c:pt idx="142720">
                  <c:v>-1.953125</c:v>
                </c:pt>
                <c:pt idx="142721">
                  <c:v>-55.0537109</c:v>
                </c:pt>
                <c:pt idx="142722">
                  <c:v>-91.0644531</c:v>
                </c:pt>
                <c:pt idx="142723">
                  <c:v>-106.445312</c:v>
                </c:pt>
                <c:pt idx="142724">
                  <c:v>-96.67968749999996</c:v>
                </c:pt>
                <c:pt idx="142725">
                  <c:v>-53.8330078</c:v>
                </c:pt>
                <c:pt idx="142726">
                  <c:v>0.854492188</c:v>
                </c:pt>
                <c:pt idx="142727">
                  <c:v>52.0019531</c:v>
                </c:pt>
                <c:pt idx="142728">
                  <c:v>93.75</c:v>
                </c:pt>
                <c:pt idx="142729">
                  <c:v>112.182617</c:v>
                </c:pt>
                <c:pt idx="142730">
                  <c:v>104.736328</c:v>
                </c:pt>
                <c:pt idx="142731">
                  <c:v>67.38281249999996</c:v>
                </c:pt>
                <c:pt idx="142732">
                  <c:v>12.0849609</c:v>
                </c:pt>
                <c:pt idx="142733">
                  <c:v>-44.921875</c:v>
                </c:pt>
                <c:pt idx="142734">
                  <c:v>-89.9658203</c:v>
                </c:pt>
                <c:pt idx="142735">
                  <c:v>-107.543945</c:v>
                </c:pt>
                <c:pt idx="142736">
                  <c:v>-95.703125</c:v>
                </c:pt>
                <c:pt idx="142737">
                  <c:v>-57.1289062</c:v>
                </c:pt>
                <c:pt idx="142738">
                  <c:v>-11.5966797</c:v>
                </c:pt>
                <c:pt idx="142739">
                  <c:v>43.4570312</c:v>
                </c:pt>
                <c:pt idx="142740">
                  <c:v>83.0078125</c:v>
                </c:pt>
                <c:pt idx="142741">
                  <c:v>109.375</c:v>
                </c:pt>
                <c:pt idx="142742">
                  <c:v>103.515625</c:v>
                </c:pt>
                <c:pt idx="142743">
                  <c:v>63.8427734</c:v>
                </c:pt>
                <c:pt idx="142744">
                  <c:v>14.4042969</c:v>
                </c:pt>
                <c:pt idx="142745">
                  <c:v>-43.4570312</c:v>
                </c:pt>
                <c:pt idx="142746">
                  <c:v>-82.5195312</c:v>
                </c:pt>
                <c:pt idx="142747">
                  <c:v>-108.032227</c:v>
                </c:pt>
                <c:pt idx="142748">
                  <c:v>-100.952148</c:v>
                </c:pt>
                <c:pt idx="142749">
                  <c:v>-65.4296875</c:v>
                </c:pt>
                <c:pt idx="142750">
                  <c:v>-20.6298828</c:v>
                </c:pt>
                <c:pt idx="142751">
                  <c:v>41.7480469</c:v>
                </c:pt>
                <c:pt idx="142752">
                  <c:v>86.3037109</c:v>
                </c:pt>
                <c:pt idx="142753">
                  <c:v>102.294922</c:v>
                </c:pt>
                <c:pt idx="142754">
                  <c:v>102.294922</c:v>
                </c:pt>
                <c:pt idx="142755">
                  <c:v>72.9980469</c:v>
                </c:pt>
                <c:pt idx="142756">
                  <c:v>23.4375</c:v>
                </c:pt>
                <c:pt idx="142757">
                  <c:v>-39.0625</c:v>
                </c:pt>
                <c:pt idx="142758">
                  <c:v>-81.4208984</c:v>
                </c:pt>
                <c:pt idx="142759">
                  <c:v>-102.539062</c:v>
                </c:pt>
                <c:pt idx="142760">
                  <c:v>-97.65625</c:v>
                </c:pt>
                <c:pt idx="142761">
                  <c:v>-72.6318359</c:v>
                </c:pt>
                <c:pt idx="142762">
                  <c:v>-18.6767578</c:v>
                </c:pt>
                <c:pt idx="142763">
                  <c:v>30.0292969</c:v>
                </c:pt>
                <c:pt idx="142764">
                  <c:v>79.5898438</c:v>
                </c:pt>
                <c:pt idx="142765">
                  <c:v>106.933594</c:v>
                </c:pt>
                <c:pt idx="142766">
                  <c:v>104.614258</c:v>
                </c:pt>
                <c:pt idx="142767">
                  <c:v>71.1669922</c:v>
                </c:pt>
                <c:pt idx="142768">
                  <c:v>25.0244141</c:v>
                </c:pt>
                <c:pt idx="142769">
                  <c:v>-33.6914062</c:v>
                </c:pt>
                <c:pt idx="142770">
                  <c:v>-79.9560547</c:v>
                </c:pt>
                <c:pt idx="142771">
                  <c:v>-103.271484</c:v>
                </c:pt>
                <c:pt idx="142772">
                  <c:v>-111.328125</c:v>
                </c:pt>
                <c:pt idx="142773">
                  <c:v>-83.2519531</c:v>
                </c:pt>
                <c:pt idx="142774">
                  <c:v>-32.5927734</c:v>
                </c:pt>
                <c:pt idx="142775">
                  <c:v>22.0947266</c:v>
                </c:pt>
                <c:pt idx="142776">
                  <c:v>71.6552734</c:v>
                </c:pt>
                <c:pt idx="142777">
                  <c:v>106.201172</c:v>
                </c:pt>
                <c:pt idx="142778">
                  <c:v>103.027344</c:v>
                </c:pt>
                <c:pt idx="142779">
                  <c:v>80.8105469</c:v>
                </c:pt>
                <c:pt idx="142780">
                  <c:v>39.5507812</c:v>
                </c:pt>
                <c:pt idx="142781">
                  <c:v>-18.3105469</c:v>
                </c:pt>
                <c:pt idx="142782">
                  <c:v>-70.0683594</c:v>
                </c:pt>
                <c:pt idx="142783">
                  <c:v>-98.1445312</c:v>
                </c:pt>
                <c:pt idx="142784">
                  <c:v>-100.097656</c:v>
                </c:pt>
                <c:pt idx="142785">
                  <c:v>-79.8339844</c:v>
                </c:pt>
                <c:pt idx="142786">
                  <c:v>-39.7949219</c:v>
                </c:pt>
                <c:pt idx="142787">
                  <c:v>18.1884766</c:v>
                </c:pt>
                <c:pt idx="142788">
                  <c:v>64.453125</c:v>
                </c:pt>
                <c:pt idx="142789">
                  <c:v>95.703125</c:v>
                </c:pt>
                <c:pt idx="142790">
                  <c:v>106.201172</c:v>
                </c:pt>
                <c:pt idx="142791">
                  <c:v>84.10644529999998</c:v>
                </c:pt>
                <c:pt idx="142792">
                  <c:v>41.015625</c:v>
                </c:pt>
                <c:pt idx="142793">
                  <c:v>-12.5732422</c:v>
                </c:pt>
                <c:pt idx="142794">
                  <c:v>-62.6220703</c:v>
                </c:pt>
                <c:pt idx="142795">
                  <c:v>-93.38378909999996</c:v>
                </c:pt>
                <c:pt idx="142796">
                  <c:v>-104.370117</c:v>
                </c:pt>
                <c:pt idx="142797">
                  <c:v>-86.18164059999998</c:v>
                </c:pt>
                <c:pt idx="142798">
                  <c:v>-43.4570312</c:v>
                </c:pt>
                <c:pt idx="142799">
                  <c:v>7.08007812</c:v>
                </c:pt>
                <c:pt idx="142800">
                  <c:v>54.6875</c:v>
                </c:pt>
                <c:pt idx="142801">
                  <c:v>99.4873047</c:v>
                </c:pt>
                <c:pt idx="142802">
                  <c:v>114.257812</c:v>
                </c:pt>
                <c:pt idx="142803">
                  <c:v>88.0126953</c:v>
                </c:pt>
                <c:pt idx="142804">
                  <c:v>47.7294922</c:v>
                </c:pt>
                <c:pt idx="142805">
                  <c:v>-8.42285156</c:v>
                </c:pt>
                <c:pt idx="142806">
                  <c:v>-55.7861328</c:v>
                </c:pt>
                <c:pt idx="142807">
                  <c:v>-88.7451172</c:v>
                </c:pt>
                <c:pt idx="142808">
                  <c:v>-102.661133</c:v>
                </c:pt>
                <c:pt idx="142809">
                  <c:v>-93.5058594</c:v>
                </c:pt>
                <c:pt idx="142810">
                  <c:v>-55.4199219</c:v>
                </c:pt>
                <c:pt idx="142811">
                  <c:v>-0.610351562</c:v>
                </c:pt>
                <c:pt idx="142812">
                  <c:v>50.9033203</c:v>
                </c:pt>
                <c:pt idx="142813">
                  <c:v>91.796875</c:v>
                </c:pt>
                <c:pt idx="142814">
                  <c:v>111.206055</c:v>
                </c:pt>
                <c:pt idx="142815">
                  <c:v>97.2900391</c:v>
                </c:pt>
                <c:pt idx="142816">
                  <c:v>60.4248047</c:v>
                </c:pt>
                <c:pt idx="142817">
                  <c:v>5.12695312</c:v>
                </c:pt>
                <c:pt idx="142818">
                  <c:v>-45.4101562</c:v>
                </c:pt>
                <c:pt idx="142819">
                  <c:v>-87.4023438</c:v>
                </c:pt>
                <c:pt idx="142820">
                  <c:v>-114.501953</c:v>
                </c:pt>
                <c:pt idx="142821">
                  <c:v>-98.9990234</c:v>
                </c:pt>
                <c:pt idx="142822">
                  <c:v>-65.3076172</c:v>
                </c:pt>
                <c:pt idx="142823">
                  <c:v>-11.71875</c:v>
                </c:pt>
                <c:pt idx="142824">
                  <c:v>40.8935547</c:v>
                </c:pt>
                <c:pt idx="142825">
                  <c:v>87.15820309999998</c:v>
                </c:pt>
                <c:pt idx="142826">
                  <c:v>101.196289</c:v>
                </c:pt>
                <c:pt idx="142827">
                  <c:v>97.77832029999998</c:v>
                </c:pt>
                <c:pt idx="142828">
                  <c:v>67.0166016</c:v>
                </c:pt>
                <c:pt idx="142829">
                  <c:v>21.7285156</c:v>
                </c:pt>
                <c:pt idx="142830">
                  <c:v>-32.8369141</c:v>
                </c:pt>
                <c:pt idx="142831">
                  <c:v>-84.3505859</c:v>
                </c:pt>
                <c:pt idx="142832">
                  <c:v>-107.055664</c:v>
                </c:pt>
                <c:pt idx="142833">
                  <c:v>-105.957031</c:v>
                </c:pt>
                <c:pt idx="142834">
                  <c:v>-70.3125</c:v>
                </c:pt>
                <c:pt idx="142835">
                  <c:v>-21.1181641</c:v>
                </c:pt>
                <c:pt idx="142836">
                  <c:v>35.4003906</c:v>
                </c:pt>
                <c:pt idx="142837">
                  <c:v>82.88574219999992</c:v>
                </c:pt>
                <c:pt idx="142838">
                  <c:v>106.933594</c:v>
                </c:pt>
                <c:pt idx="142839">
                  <c:v>100.708008</c:v>
                </c:pt>
                <c:pt idx="142840">
                  <c:v>73.1201172</c:v>
                </c:pt>
                <c:pt idx="142841">
                  <c:v>17.3339844</c:v>
                </c:pt>
                <c:pt idx="142842">
                  <c:v>-32.3486328</c:v>
                </c:pt>
                <c:pt idx="142843">
                  <c:v>-78.4912109</c:v>
                </c:pt>
                <c:pt idx="142844">
                  <c:v>-109.25293</c:v>
                </c:pt>
                <c:pt idx="142845">
                  <c:v>-98.9990234</c:v>
                </c:pt>
                <c:pt idx="142846">
                  <c:v>-68.2373047</c:v>
                </c:pt>
                <c:pt idx="142847">
                  <c:v>-26.3671875</c:v>
                </c:pt>
                <c:pt idx="142848">
                  <c:v>29.9072266</c:v>
                </c:pt>
                <c:pt idx="142849">
                  <c:v>72.7539062</c:v>
                </c:pt>
                <c:pt idx="142850">
                  <c:v>101.806641</c:v>
                </c:pt>
                <c:pt idx="142851">
                  <c:v>103.149414</c:v>
                </c:pt>
                <c:pt idx="142852">
                  <c:v>79.4677734</c:v>
                </c:pt>
                <c:pt idx="142853">
                  <c:v>32.1044922</c:v>
                </c:pt>
                <c:pt idx="142854">
                  <c:v>-22.7050781</c:v>
                </c:pt>
                <c:pt idx="142855">
                  <c:v>-72.50976559999998</c:v>
                </c:pt>
                <c:pt idx="142856">
                  <c:v>-101.318359</c:v>
                </c:pt>
                <c:pt idx="142857">
                  <c:v>-105.59082</c:v>
                </c:pt>
                <c:pt idx="142858">
                  <c:v>-80.078125</c:v>
                </c:pt>
                <c:pt idx="142859">
                  <c:v>-36.1328125</c:v>
                </c:pt>
                <c:pt idx="142860">
                  <c:v>16.72363279999998</c:v>
                </c:pt>
                <c:pt idx="142861">
                  <c:v>72.7539062</c:v>
                </c:pt>
                <c:pt idx="142862">
                  <c:v>105.102539</c:v>
                </c:pt>
                <c:pt idx="142863">
                  <c:v>107.177734</c:v>
                </c:pt>
                <c:pt idx="142864">
                  <c:v>81.17675779999993</c:v>
                </c:pt>
                <c:pt idx="142865">
                  <c:v>41.3818359</c:v>
                </c:pt>
                <c:pt idx="142866">
                  <c:v>-20.0195312</c:v>
                </c:pt>
                <c:pt idx="142867">
                  <c:v>-68.7255859</c:v>
                </c:pt>
                <c:pt idx="142868">
                  <c:v>-100.952148</c:v>
                </c:pt>
                <c:pt idx="142869">
                  <c:v>-113.15918</c:v>
                </c:pt>
                <c:pt idx="142870">
                  <c:v>-88.7451172</c:v>
                </c:pt>
                <c:pt idx="142871">
                  <c:v>-46.2646484</c:v>
                </c:pt>
                <c:pt idx="142872">
                  <c:v>5.98144531</c:v>
                </c:pt>
                <c:pt idx="142873">
                  <c:v>62.5</c:v>
                </c:pt>
                <c:pt idx="142874">
                  <c:v>101.318359</c:v>
                </c:pt>
                <c:pt idx="142875">
                  <c:v>102.294922</c:v>
                </c:pt>
                <c:pt idx="142876">
                  <c:v>84.8388672</c:v>
                </c:pt>
                <c:pt idx="142877">
                  <c:v>46.1425781</c:v>
                </c:pt>
                <c:pt idx="142878">
                  <c:v>0.122070312</c:v>
                </c:pt>
                <c:pt idx="142879">
                  <c:v>-59.6923828</c:v>
                </c:pt>
                <c:pt idx="142880">
                  <c:v>-95.82519529999998</c:v>
                </c:pt>
                <c:pt idx="142881">
                  <c:v>-98.1445312</c:v>
                </c:pt>
                <c:pt idx="142882">
                  <c:v>-90.2099609</c:v>
                </c:pt>
                <c:pt idx="142883">
                  <c:v>-57.0068359</c:v>
                </c:pt>
                <c:pt idx="142884">
                  <c:v>0.48828125</c:v>
                </c:pt>
                <c:pt idx="142885">
                  <c:v>53.9550781</c:v>
                </c:pt>
                <c:pt idx="142886">
                  <c:v>89.84375</c:v>
                </c:pt>
                <c:pt idx="142887">
                  <c:v>95.703125</c:v>
                </c:pt>
                <c:pt idx="142888">
                  <c:v>83.984375</c:v>
                </c:pt>
                <c:pt idx="142889">
                  <c:v>50.1708984</c:v>
                </c:pt>
                <c:pt idx="142890">
                  <c:v>5.73730469</c:v>
                </c:pt>
                <c:pt idx="142891">
                  <c:v>-43.9453125</c:v>
                </c:pt>
                <c:pt idx="142892">
                  <c:v>-87.6464844</c:v>
                </c:pt>
                <c:pt idx="142893">
                  <c:v>-105.957031</c:v>
                </c:pt>
                <c:pt idx="142894">
                  <c:v>-97.0458984</c:v>
                </c:pt>
                <c:pt idx="142895">
                  <c:v>-55.9082031</c:v>
                </c:pt>
                <c:pt idx="142896">
                  <c:v>-12.0849609</c:v>
                </c:pt>
                <c:pt idx="142897">
                  <c:v>41.1376953</c:v>
                </c:pt>
                <c:pt idx="142898">
                  <c:v>89.11132809999998</c:v>
                </c:pt>
                <c:pt idx="142899">
                  <c:v>102.905273</c:v>
                </c:pt>
                <c:pt idx="142900">
                  <c:v>98.75488279999998</c:v>
                </c:pt>
                <c:pt idx="142901">
                  <c:v>62.6220703</c:v>
                </c:pt>
                <c:pt idx="142902">
                  <c:v>13.7939453</c:v>
                </c:pt>
                <c:pt idx="142903">
                  <c:v>-37.4755859</c:v>
                </c:pt>
                <c:pt idx="142904">
                  <c:v>-87.4023438</c:v>
                </c:pt>
                <c:pt idx="142905">
                  <c:v>-103.515625</c:v>
                </c:pt>
                <c:pt idx="142906">
                  <c:v>-96.80175779999998</c:v>
                </c:pt>
                <c:pt idx="142907">
                  <c:v>-67.50488279999998</c:v>
                </c:pt>
                <c:pt idx="142908">
                  <c:v>-17.0898438</c:v>
                </c:pt>
                <c:pt idx="142909">
                  <c:v>40.6494141</c:v>
                </c:pt>
                <c:pt idx="142910">
                  <c:v>83.984375</c:v>
                </c:pt>
                <c:pt idx="142911">
                  <c:v>105.102539</c:v>
                </c:pt>
                <c:pt idx="142912">
                  <c:v>103.637695</c:v>
                </c:pt>
                <c:pt idx="142913">
                  <c:v>65.4296875</c:v>
                </c:pt>
                <c:pt idx="142914">
                  <c:v>14.2822266</c:v>
                </c:pt>
                <c:pt idx="142915">
                  <c:v>-39.30664059999999</c:v>
                </c:pt>
                <c:pt idx="142916">
                  <c:v>-79.7119141</c:v>
                </c:pt>
                <c:pt idx="142917">
                  <c:v>-104.003906</c:v>
                </c:pt>
                <c:pt idx="142918">
                  <c:v>-99.1210938</c:v>
                </c:pt>
                <c:pt idx="142919">
                  <c:v>-70.55664059999998</c:v>
                </c:pt>
                <c:pt idx="142920">
                  <c:v>-22.9492188</c:v>
                </c:pt>
                <c:pt idx="142921">
                  <c:v>26.3671875</c:v>
                </c:pt>
                <c:pt idx="142922">
                  <c:v>86.18164059999998</c:v>
                </c:pt>
                <c:pt idx="142923">
                  <c:v>110.107422</c:v>
                </c:pt>
                <c:pt idx="142924">
                  <c:v>113.647461</c:v>
                </c:pt>
                <c:pt idx="142925">
                  <c:v>77.5146484</c:v>
                </c:pt>
                <c:pt idx="142926">
                  <c:v>24.1699219</c:v>
                </c:pt>
                <c:pt idx="142927">
                  <c:v>-32.3486328</c:v>
                </c:pt>
                <c:pt idx="142928">
                  <c:v>-78.9794922</c:v>
                </c:pt>
                <c:pt idx="142929">
                  <c:v>-101.5625</c:v>
                </c:pt>
                <c:pt idx="142930">
                  <c:v>-103.393555</c:v>
                </c:pt>
                <c:pt idx="142931">
                  <c:v>-80.5664062</c:v>
                </c:pt>
                <c:pt idx="142932">
                  <c:v>-31.1279297</c:v>
                </c:pt>
                <c:pt idx="142933">
                  <c:v>26.2451172</c:v>
                </c:pt>
                <c:pt idx="142934">
                  <c:v>73.2421875</c:v>
                </c:pt>
                <c:pt idx="142935">
                  <c:v>102.050781</c:v>
                </c:pt>
                <c:pt idx="142936">
                  <c:v>109.863281</c:v>
                </c:pt>
                <c:pt idx="142937">
                  <c:v>80.68847659999993</c:v>
                </c:pt>
                <c:pt idx="142938">
                  <c:v>43.9453125</c:v>
                </c:pt>
                <c:pt idx="142939">
                  <c:v>-10.4980469</c:v>
                </c:pt>
                <c:pt idx="142940">
                  <c:v>-69.45800779999998</c:v>
                </c:pt>
                <c:pt idx="142941">
                  <c:v>-102.783203</c:v>
                </c:pt>
                <c:pt idx="142942">
                  <c:v>-101.44043</c:v>
                </c:pt>
                <c:pt idx="142943">
                  <c:v>-75.5615234</c:v>
                </c:pt>
                <c:pt idx="142944">
                  <c:v>-34.9121094</c:v>
                </c:pt>
                <c:pt idx="142945">
                  <c:v>13.671875</c:v>
                </c:pt>
                <c:pt idx="142946">
                  <c:v>66.8945312</c:v>
                </c:pt>
                <c:pt idx="142947">
                  <c:v>102.050781</c:v>
                </c:pt>
                <c:pt idx="142948">
                  <c:v>107.177734</c:v>
                </c:pt>
                <c:pt idx="142949">
                  <c:v>87.5244141</c:v>
                </c:pt>
                <c:pt idx="142950">
                  <c:v>48.0957031</c:v>
                </c:pt>
                <c:pt idx="142951">
                  <c:v>-9.277343749999998</c:v>
                </c:pt>
                <c:pt idx="142952">
                  <c:v>-59.0820312</c:v>
                </c:pt>
                <c:pt idx="142953">
                  <c:v>-96.80175779999998</c:v>
                </c:pt>
                <c:pt idx="142954">
                  <c:v>-112.548828</c:v>
                </c:pt>
                <c:pt idx="142955">
                  <c:v>-88.2568359</c:v>
                </c:pt>
                <c:pt idx="142956">
                  <c:v>-41.3818359</c:v>
                </c:pt>
                <c:pt idx="142957">
                  <c:v>8.7890625</c:v>
                </c:pt>
                <c:pt idx="142958">
                  <c:v>65.7958984</c:v>
                </c:pt>
                <c:pt idx="142959">
                  <c:v>102.172852</c:v>
                </c:pt>
                <c:pt idx="142960">
                  <c:v>116.821289</c:v>
                </c:pt>
                <c:pt idx="142961">
                  <c:v>90.2099609</c:v>
                </c:pt>
                <c:pt idx="142962">
                  <c:v>50.1708984</c:v>
                </c:pt>
                <c:pt idx="142963">
                  <c:v>-4.51660156</c:v>
                </c:pt>
                <c:pt idx="142964">
                  <c:v>-57.9833984</c:v>
                </c:pt>
                <c:pt idx="142965">
                  <c:v>-93.38378909999996</c:v>
                </c:pt>
                <c:pt idx="142966">
                  <c:v>-103.149414</c:v>
                </c:pt>
                <c:pt idx="142967">
                  <c:v>-89.35546879999995</c:v>
                </c:pt>
                <c:pt idx="142968">
                  <c:v>-54.4433594</c:v>
                </c:pt>
                <c:pt idx="142969">
                  <c:v>0.732421875</c:v>
                </c:pt>
                <c:pt idx="142970">
                  <c:v>42.96875</c:v>
                </c:pt>
                <c:pt idx="142971">
                  <c:v>86.5478516</c:v>
                </c:pt>
                <c:pt idx="142972">
                  <c:v>104.614258</c:v>
                </c:pt>
                <c:pt idx="142973">
                  <c:v>98.1445312</c:v>
                </c:pt>
                <c:pt idx="142974">
                  <c:v>67.7490234</c:v>
                </c:pt>
                <c:pt idx="142975">
                  <c:v>13.9160156</c:v>
                </c:pt>
                <c:pt idx="142976">
                  <c:v>-46.5087891</c:v>
                </c:pt>
                <c:pt idx="142977">
                  <c:v>-94.84863279999998</c:v>
                </c:pt>
                <c:pt idx="142978">
                  <c:v>-114.624023</c:v>
                </c:pt>
                <c:pt idx="142979">
                  <c:v>-102.416992</c:v>
                </c:pt>
                <c:pt idx="142980">
                  <c:v>-59.2041016</c:v>
                </c:pt>
                <c:pt idx="142981">
                  <c:v>-4.63867188</c:v>
                </c:pt>
                <c:pt idx="142982">
                  <c:v>41.5039062</c:v>
                </c:pt>
                <c:pt idx="142983">
                  <c:v>86.9140625</c:v>
                </c:pt>
                <c:pt idx="142984">
                  <c:v>109.008789</c:v>
                </c:pt>
                <c:pt idx="142985">
                  <c:v>103.881836</c:v>
                </c:pt>
                <c:pt idx="142986">
                  <c:v>66.1621094</c:v>
                </c:pt>
                <c:pt idx="142987">
                  <c:v>13.9160156</c:v>
                </c:pt>
                <c:pt idx="142988">
                  <c:v>-42.96875</c:v>
                </c:pt>
                <c:pt idx="142989">
                  <c:v>-86.42578119999993</c:v>
                </c:pt>
                <c:pt idx="142990">
                  <c:v>-105.834961</c:v>
                </c:pt>
                <c:pt idx="142991">
                  <c:v>-105.834961</c:v>
                </c:pt>
                <c:pt idx="142992">
                  <c:v>-76.9042969</c:v>
                </c:pt>
                <c:pt idx="142993">
                  <c:v>-19.0429688</c:v>
                </c:pt>
                <c:pt idx="142994">
                  <c:v>33.6914062</c:v>
                </c:pt>
                <c:pt idx="142995">
                  <c:v>81.5429688</c:v>
                </c:pt>
                <c:pt idx="142996">
                  <c:v>105.957031</c:v>
                </c:pt>
                <c:pt idx="142997">
                  <c:v>103.027344</c:v>
                </c:pt>
                <c:pt idx="142998">
                  <c:v>70.80078119999993</c:v>
                </c:pt>
                <c:pt idx="142999">
                  <c:v>19.6533203</c:v>
                </c:pt>
                <c:pt idx="143000">
                  <c:v>-29.6630859</c:v>
                </c:pt>
                <c:pt idx="143001">
                  <c:v>-79.1015625</c:v>
                </c:pt>
                <c:pt idx="143002">
                  <c:v>-109.375</c:v>
                </c:pt>
                <c:pt idx="143003">
                  <c:v>-105.712891</c:v>
                </c:pt>
                <c:pt idx="143004">
                  <c:v>-70.4345703</c:v>
                </c:pt>
                <c:pt idx="143005">
                  <c:v>-29.0527344</c:v>
                </c:pt>
                <c:pt idx="143006">
                  <c:v>27.2216797</c:v>
                </c:pt>
                <c:pt idx="143007">
                  <c:v>77.5146484</c:v>
                </c:pt>
                <c:pt idx="143008">
                  <c:v>99.1210938</c:v>
                </c:pt>
                <c:pt idx="143009">
                  <c:v>106.689453</c:v>
                </c:pt>
                <c:pt idx="143010">
                  <c:v>75.4394531</c:v>
                </c:pt>
                <c:pt idx="143011">
                  <c:v>31.3720703</c:v>
                </c:pt>
                <c:pt idx="143012">
                  <c:v>-15.9912109</c:v>
                </c:pt>
                <c:pt idx="143013">
                  <c:v>-66.52832029999998</c:v>
                </c:pt>
                <c:pt idx="143014">
                  <c:v>-102.050781</c:v>
                </c:pt>
                <c:pt idx="143015">
                  <c:v>-103.271484</c:v>
                </c:pt>
                <c:pt idx="143016">
                  <c:v>-83.3740234</c:v>
                </c:pt>
                <c:pt idx="143017">
                  <c:v>-32.7148438</c:v>
                </c:pt>
                <c:pt idx="143018">
                  <c:v>20.7519531</c:v>
                </c:pt>
                <c:pt idx="143019">
                  <c:v>68.9697266</c:v>
                </c:pt>
                <c:pt idx="143020">
                  <c:v>97.65625</c:v>
                </c:pt>
                <c:pt idx="143021">
                  <c:v>99.1210938</c:v>
                </c:pt>
                <c:pt idx="143022">
                  <c:v>84.9609375</c:v>
                </c:pt>
                <c:pt idx="143023">
                  <c:v>38.3300781</c:v>
                </c:pt>
                <c:pt idx="143024">
                  <c:v>-18.1884766</c:v>
                </c:pt>
                <c:pt idx="143025">
                  <c:v>-64.6972656</c:v>
                </c:pt>
                <c:pt idx="143026">
                  <c:v>-98.38867190000001</c:v>
                </c:pt>
                <c:pt idx="143027">
                  <c:v>-100.097656</c:v>
                </c:pt>
                <c:pt idx="143028">
                  <c:v>-81.17675779999993</c:v>
                </c:pt>
                <c:pt idx="143029">
                  <c:v>-43.0908203</c:v>
                </c:pt>
                <c:pt idx="143030">
                  <c:v>12.0849609</c:v>
                </c:pt>
                <c:pt idx="143031">
                  <c:v>64.9414062</c:v>
                </c:pt>
                <c:pt idx="143032">
                  <c:v>95.703125</c:v>
                </c:pt>
                <c:pt idx="143033">
                  <c:v>98.5107422</c:v>
                </c:pt>
                <c:pt idx="143034">
                  <c:v>87.4023438</c:v>
                </c:pt>
                <c:pt idx="143035">
                  <c:v>48.828125</c:v>
                </c:pt>
                <c:pt idx="143036">
                  <c:v>-4.76074219</c:v>
                </c:pt>
                <c:pt idx="143037">
                  <c:v>-55.2978516</c:v>
                </c:pt>
                <c:pt idx="143038">
                  <c:v>-99.3652344</c:v>
                </c:pt>
                <c:pt idx="143039">
                  <c:v>-103.637695</c:v>
                </c:pt>
                <c:pt idx="143040">
                  <c:v>-87.15820309999998</c:v>
                </c:pt>
                <c:pt idx="143041">
                  <c:v>-52.6123047</c:v>
                </c:pt>
                <c:pt idx="143042">
                  <c:v>3.05175781</c:v>
                </c:pt>
                <c:pt idx="143043">
                  <c:v>51.6357422</c:v>
                </c:pt>
                <c:pt idx="143044">
                  <c:v>92.2851562</c:v>
                </c:pt>
                <c:pt idx="143045">
                  <c:v>109.49707</c:v>
                </c:pt>
                <c:pt idx="143046">
                  <c:v>104.492188</c:v>
                </c:pt>
                <c:pt idx="143047">
                  <c:v>57.4951172</c:v>
                </c:pt>
                <c:pt idx="143048">
                  <c:v>0.610351562</c:v>
                </c:pt>
                <c:pt idx="143049">
                  <c:v>-50.5371094</c:v>
                </c:pt>
                <c:pt idx="143050">
                  <c:v>-87.5244141</c:v>
                </c:pt>
                <c:pt idx="143051">
                  <c:v>-112.792969</c:v>
                </c:pt>
                <c:pt idx="143052">
                  <c:v>-91.3085938</c:v>
                </c:pt>
                <c:pt idx="143053">
                  <c:v>-62.6220703</c:v>
                </c:pt>
                <c:pt idx="143054">
                  <c:v>-11.8408203</c:v>
                </c:pt>
                <c:pt idx="143055">
                  <c:v>45.4101562</c:v>
                </c:pt>
                <c:pt idx="143056">
                  <c:v>93.1396484</c:v>
                </c:pt>
                <c:pt idx="143057">
                  <c:v>112.915039</c:v>
                </c:pt>
                <c:pt idx="143058">
                  <c:v>99.3652344</c:v>
                </c:pt>
                <c:pt idx="143059">
                  <c:v>58.3496094</c:v>
                </c:pt>
                <c:pt idx="143060">
                  <c:v>11.5966797</c:v>
                </c:pt>
                <c:pt idx="143061">
                  <c:v>-40.5273438</c:v>
                </c:pt>
                <c:pt idx="143062">
                  <c:v>-83.0078125</c:v>
                </c:pt>
                <c:pt idx="143063">
                  <c:v>-98.87695309999998</c:v>
                </c:pt>
                <c:pt idx="143064">
                  <c:v>-96.5576172</c:v>
                </c:pt>
                <c:pt idx="143065">
                  <c:v>-57.2509766</c:v>
                </c:pt>
                <c:pt idx="143066">
                  <c:v>-12.3291016</c:v>
                </c:pt>
                <c:pt idx="143067">
                  <c:v>43.5791016</c:v>
                </c:pt>
                <c:pt idx="143068">
                  <c:v>82.5195312</c:v>
                </c:pt>
                <c:pt idx="143069">
                  <c:v>105.59082</c:v>
                </c:pt>
                <c:pt idx="143070">
                  <c:v>93.9941406</c:v>
                </c:pt>
                <c:pt idx="143071">
                  <c:v>61.6455078</c:v>
                </c:pt>
                <c:pt idx="143072">
                  <c:v>8.178710939999998</c:v>
                </c:pt>
                <c:pt idx="143073">
                  <c:v>-38.5742188</c:v>
                </c:pt>
                <c:pt idx="143074">
                  <c:v>-85.6933594</c:v>
                </c:pt>
                <c:pt idx="143075">
                  <c:v>-104.614258</c:v>
                </c:pt>
                <c:pt idx="143076">
                  <c:v>-94.4824219</c:v>
                </c:pt>
                <c:pt idx="143077">
                  <c:v>-73.48632809999998</c:v>
                </c:pt>
                <c:pt idx="143078">
                  <c:v>-21.2402344</c:v>
                </c:pt>
                <c:pt idx="143079">
                  <c:v>34.3017578</c:v>
                </c:pt>
                <c:pt idx="143080">
                  <c:v>74.0966797</c:v>
                </c:pt>
                <c:pt idx="143081">
                  <c:v>99.4873047</c:v>
                </c:pt>
                <c:pt idx="143082">
                  <c:v>104.125977</c:v>
                </c:pt>
                <c:pt idx="143083">
                  <c:v>72.265625</c:v>
                </c:pt>
                <c:pt idx="143084">
                  <c:v>22.8271484</c:v>
                </c:pt>
                <c:pt idx="143085">
                  <c:v>-26.8554688</c:v>
                </c:pt>
                <c:pt idx="143086">
                  <c:v>-78.9794922</c:v>
                </c:pt>
                <c:pt idx="143087">
                  <c:v>-98.9990234</c:v>
                </c:pt>
                <c:pt idx="143088">
                  <c:v>-101.196289</c:v>
                </c:pt>
                <c:pt idx="143089">
                  <c:v>-80.8105469</c:v>
                </c:pt>
                <c:pt idx="143090">
                  <c:v>-31.25</c:v>
                </c:pt>
                <c:pt idx="143091">
                  <c:v>25.0244141</c:v>
                </c:pt>
                <c:pt idx="143092">
                  <c:v>68.35937499999996</c:v>
                </c:pt>
                <c:pt idx="143093">
                  <c:v>101.928711</c:v>
                </c:pt>
                <c:pt idx="143094">
                  <c:v>109.375</c:v>
                </c:pt>
                <c:pt idx="143095">
                  <c:v>81.5429688</c:v>
                </c:pt>
                <c:pt idx="143096">
                  <c:v>36.2548828</c:v>
                </c:pt>
                <c:pt idx="143097">
                  <c:v>-20.8740234</c:v>
                </c:pt>
                <c:pt idx="143098">
                  <c:v>-75.4394531</c:v>
                </c:pt>
                <c:pt idx="143099">
                  <c:v>-105.46875</c:v>
                </c:pt>
                <c:pt idx="143100">
                  <c:v>-105.46875</c:v>
                </c:pt>
                <c:pt idx="143101">
                  <c:v>-82.3974609</c:v>
                </c:pt>
                <c:pt idx="143102">
                  <c:v>-39.7949219</c:v>
                </c:pt>
                <c:pt idx="143103">
                  <c:v>9.64355469</c:v>
                </c:pt>
                <c:pt idx="143104">
                  <c:v>62.7441406</c:v>
                </c:pt>
                <c:pt idx="143105">
                  <c:v>98.1445312</c:v>
                </c:pt>
                <c:pt idx="143106">
                  <c:v>106.689453</c:v>
                </c:pt>
                <c:pt idx="143107">
                  <c:v>85.20507809999994</c:v>
                </c:pt>
                <c:pt idx="143108">
                  <c:v>36.9873047</c:v>
                </c:pt>
                <c:pt idx="143109">
                  <c:v>-10.1318359</c:v>
                </c:pt>
                <c:pt idx="143110">
                  <c:v>-58.9599609</c:v>
                </c:pt>
                <c:pt idx="143111">
                  <c:v>-97.65625</c:v>
                </c:pt>
                <c:pt idx="143112">
                  <c:v>-108.642578</c:v>
                </c:pt>
                <c:pt idx="143113">
                  <c:v>-91.9189453</c:v>
                </c:pt>
                <c:pt idx="143114">
                  <c:v>-48.0957031</c:v>
                </c:pt>
                <c:pt idx="143115">
                  <c:v>9.88769531</c:v>
                </c:pt>
                <c:pt idx="143116">
                  <c:v>65.9179688</c:v>
                </c:pt>
                <c:pt idx="143117">
                  <c:v>93.2617188</c:v>
                </c:pt>
                <c:pt idx="143118">
                  <c:v>105.46875</c:v>
                </c:pt>
                <c:pt idx="143119">
                  <c:v>88.9892578</c:v>
                </c:pt>
                <c:pt idx="143120">
                  <c:v>52.734375</c:v>
                </c:pt>
                <c:pt idx="143121">
                  <c:v>-3.05175781</c:v>
                </c:pt>
                <c:pt idx="143122">
                  <c:v>-57.2509766</c:v>
                </c:pt>
                <c:pt idx="143123">
                  <c:v>-91.4306641</c:v>
                </c:pt>
                <c:pt idx="143124">
                  <c:v>-105.59082</c:v>
                </c:pt>
                <c:pt idx="143125">
                  <c:v>-89.5996094</c:v>
                </c:pt>
                <c:pt idx="143126">
                  <c:v>-56.3964844</c:v>
                </c:pt>
                <c:pt idx="143127">
                  <c:v>0.0</c:v>
                </c:pt>
                <c:pt idx="143128">
                  <c:v>49.3164062</c:v>
                </c:pt>
                <c:pt idx="143129">
                  <c:v>88.0126953</c:v>
                </c:pt>
                <c:pt idx="143130">
                  <c:v>107.788086</c:v>
                </c:pt>
                <c:pt idx="143131">
                  <c:v>94.1162109</c:v>
                </c:pt>
                <c:pt idx="143132">
                  <c:v>54.32128909999999</c:v>
                </c:pt>
                <c:pt idx="143133">
                  <c:v>2.31933594</c:v>
                </c:pt>
                <c:pt idx="143134">
                  <c:v>-53.4667969</c:v>
                </c:pt>
                <c:pt idx="143135">
                  <c:v>-94.2382812</c:v>
                </c:pt>
                <c:pt idx="143136">
                  <c:v>-104.492188</c:v>
                </c:pt>
                <c:pt idx="143137">
                  <c:v>-94.3603516</c:v>
                </c:pt>
                <c:pt idx="143138">
                  <c:v>-63.5986328</c:v>
                </c:pt>
                <c:pt idx="143139">
                  <c:v>-4.15039062</c:v>
                </c:pt>
                <c:pt idx="143140">
                  <c:v>53.1005859</c:v>
                </c:pt>
                <c:pt idx="143141">
                  <c:v>92.0410156</c:v>
                </c:pt>
                <c:pt idx="143142">
                  <c:v>107.055664</c:v>
                </c:pt>
                <c:pt idx="143143">
                  <c:v>100.830078</c:v>
                </c:pt>
                <c:pt idx="143144">
                  <c:v>63.2324219</c:v>
                </c:pt>
                <c:pt idx="143145">
                  <c:v>8.05664062</c:v>
                </c:pt>
                <c:pt idx="143146">
                  <c:v>-38.6962891</c:v>
                </c:pt>
                <c:pt idx="143147">
                  <c:v>-78.12499999999998</c:v>
                </c:pt>
                <c:pt idx="143148">
                  <c:v>-107.055664</c:v>
                </c:pt>
                <c:pt idx="143149">
                  <c:v>-98.87695309999998</c:v>
                </c:pt>
                <c:pt idx="143150">
                  <c:v>-67.0166016</c:v>
                </c:pt>
                <c:pt idx="143151">
                  <c:v>-22.0947266</c:v>
                </c:pt>
                <c:pt idx="143152">
                  <c:v>38.6962891</c:v>
                </c:pt>
                <c:pt idx="143153">
                  <c:v>87.2802734</c:v>
                </c:pt>
                <c:pt idx="143154">
                  <c:v>100.952148</c:v>
                </c:pt>
                <c:pt idx="143155">
                  <c:v>95.82519529999998</c:v>
                </c:pt>
                <c:pt idx="143156">
                  <c:v>69.9462891</c:v>
                </c:pt>
                <c:pt idx="143157">
                  <c:v>20.8740234</c:v>
                </c:pt>
                <c:pt idx="143158">
                  <c:v>-39.4287109</c:v>
                </c:pt>
                <c:pt idx="143159">
                  <c:v>-91.0644531</c:v>
                </c:pt>
                <c:pt idx="143160">
                  <c:v>-113.525391</c:v>
                </c:pt>
                <c:pt idx="143161">
                  <c:v>-105.34668</c:v>
                </c:pt>
                <c:pt idx="143162">
                  <c:v>-68.1152344</c:v>
                </c:pt>
                <c:pt idx="143163">
                  <c:v>-28.5644531</c:v>
                </c:pt>
                <c:pt idx="143164">
                  <c:v>38.0859375</c:v>
                </c:pt>
                <c:pt idx="143165">
                  <c:v>85.4492188</c:v>
                </c:pt>
                <c:pt idx="143166">
                  <c:v>103.027344</c:v>
                </c:pt>
                <c:pt idx="143167">
                  <c:v>98.87695309999998</c:v>
                </c:pt>
                <c:pt idx="143168">
                  <c:v>77.27050779999998</c:v>
                </c:pt>
                <c:pt idx="143169">
                  <c:v>31.3720703</c:v>
                </c:pt>
                <c:pt idx="143170">
                  <c:v>-24.1699219</c:v>
                </c:pt>
                <c:pt idx="143171">
                  <c:v>-66.40625</c:v>
                </c:pt>
                <c:pt idx="143172">
                  <c:v>-101.5625</c:v>
                </c:pt>
                <c:pt idx="143173">
                  <c:v>-104.003906</c:v>
                </c:pt>
                <c:pt idx="143174">
                  <c:v>-81.66503909999996</c:v>
                </c:pt>
                <c:pt idx="143175">
                  <c:v>-32.7148438</c:v>
                </c:pt>
                <c:pt idx="143176">
                  <c:v>20.6298828</c:v>
                </c:pt>
                <c:pt idx="143177">
                  <c:v>73.3642578</c:v>
                </c:pt>
                <c:pt idx="143178">
                  <c:v>101.074219</c:v>
                </c:pt>
                <c:pt idx="143179">
                  <c:v>109.741211</c:v>
                </c:pt>
                <c:pt idx="143180">
                  <c:v>87.6464844</c:v>
                </c:pt>
                <c:pt idx="143181">
                  <c:v>37.4755859</c:v>
                </c:pt>
                <c:pt idx="143182">
                  <c:v>-14.1601562</c:v>
                </c:pt>
                <c:pt idx="143183">
                  <c:v>-64.2089844</c:v>
                </c:pt>
                <c:pt idx="143184">
                  <c:v>-100.830078</c:v>
                </c:pt>
                <c:pt idx="143185">
                  <c:v>-104.980469</c:v>
                </c:pt>
                <c:pt idx="143186">
                  <c:v>-85.8154297</c:v>
                </c:pt>
                <c:pt idx="143187">
                  <c:v>-40.4052734</c:v>
                </c:pt>
                <c:pt idx="143188">
                  <c:v>17.0898438</c:v>
                </c:pt>
                <c:pt idx="143189">
                  <c:v>63.7207031</c:v>
                </c:pt>
                <c:pt idx="143190">
                  <c:v>98.2666016</c:v>
                </c:pt>
                <c:pt idx="143191">
                  <c:v>109.25293</c:v>
                </c:pt>
                <c:pt idx="143192">
                  <c:v>80.32226559999998</c:v>
                </c:pt>
                <c:pt idx="143193">
                  <c:v>42.1142578</c:v>
                </c:pt>
                <c:pt idx="143194">
                  <c:v>-11.2304688</c:v>
                </c:pt>
                <c:pt idx="143195">
                  <c:v>-57.4951172</c:v>
                </c:pt>
                <c:pt idx="143196">
                  <c:v>-89.35546879999995</c:v>
                </c:pt>
                <c:pt idx="143197">
                  <c:v>-102.783203</c:v>
                </c:pt>
                <c:pt idx="143198">
                  <c:v>-83.12988279999993</c:v>
                </c:pt>
                <c:pt idx="143199">
                  <c:v>-55.0537109</c:v>
                </c:pt>
                <c:pt idx="143200">
                  <c:v>4.63867188</c:v>
                </c:pt>
                <c:pt idx="143201">
                  <c:v>62.0117188</c:v>
                </c:pt>
                <c:pt idx="143202">
                  <c:v>87.2802734</c:v>
                </c:pt>
                <c:pt idx="143203">
                  <c:v>98.87695309999998</c:v>
                </c:pt>
                <c:pt idx="143204">
                  <c:v>86.18164059999998</c:v>
                </c:pt>
                <c:pt idx="143205">
                  <c:v>45.6542969</c:v>
                </c:pt>
                <c:pt idx="143206">
                  <c:v>-5.615234379999995</c:v>
                </c:pt>
                <c:pt idx="143207">
                  <c:v>-55.4199219</c:v>
                </c:pt>
                <c:pt idx="143208">
                  <c:v>-91.55273440000001</c:v>
                </c:pt>
                <c:pt idx="143209">
                  <c:v>-107.788086</c:v>
                </c:pt>
                <c:pt idx="143210">
                  <c:v>-97.1679688</c:v>
                </c:pt>
                <c:pt idx="143211">
                  <c:v>-59.5703125</c:v>
                </c:pt>
                <c:pt idx="143212">
                  <c:v>-8.66699219</c:v>
                </c:pt>
                <c:pt idx="143213">
                  <c:v>43.3349609</c:v>
                </c:pt>
                <c:pt idx="143214">
                  <c:v>86.05957029999998</c:v>
                </c:pt>
                <c:pt idx="143215">
                  <c:v>105.834961</c:v>
                </c:pt>
                <c:pt idx="143216">
                  <c:v>95.2148438</c:v>
                </c:pt>
                <c:pt idx="143217">
                  <c:v>54.1992188</c:v>
                </c:pt>
                <c:pt idx="143218">
                  <c:v>3.05175781</c:v>
                </c:pt>
                <c:pt idx="143219">
                  <c:v>-48.9501953</c:v>
                </c:pt>
                <c:pt idx="143220">
                  <c:v>-83.12988279999993</c:v>
                </c:pt>
                <c:pt idx="143221">
                  <c:v>-104.125977</c:v>
                </c:pt>
                <c:pt idx="143222">
                  <c:v>-104.248047</c:v>
                </c:pt>
                <c:pt idx="143223">
                  <c:v>-60.546875</c:v>
                </c:pt>
                <c:pt idx="143224">
                  <c:v>-13.3056641</c:v>
                </c:pt>
                <c:pt idx="143225">
                  <c:v>39.1845703</c:v>
                </c:pt>
                <c:pt idx="143226">
                  <c:v>82.7636719</c:v>
                </c:pt>
                <c:pt idx="143227">
                  <c:v>108.398438</c:v>
                </c:pt>
                <c:pt idx="143228">
                  <c:v>102.172852</c:v>
                </c:pt>
                <c:pt idx="143229">
                  <c:v>64.9414062</c:v>
                </c:pt>
                <c:pt idx="143230">
                  <c:v>18.6767578</c:v>
                </c:pt>
                <c:pt idx="143231">
                  <c:v>-35.0341797</c:v>
                </c:pt>
                <c:pt idx="143232">
                  <c:v>-71.2890625</c:v>
                </c:pt>
                <c:pt idx="143233">
                  <c:v>-106.323242</c:v>
                </c:pt>
                <c:pt idx="143234">
                  <c:v>-102.539062</c:v>
                </c:pt>
                <c:pt idx="143235">
                  <c:v>-72.50976559999998</c:v>
                </c:pt>
                <c:pt idx="143236">
                  <c:v>-23.4375</c:v>
                </c:pt>
                <c:pt idx="143237">
                  <c:v>31.25</c:v>
                </c:pt>
                <c:pt idx="143238">
                  <c:v>75.5615234</c:v>
                </c:pt>
                <c:pt idx="143239">
                  <c:v>104.125977</c:v>
                </c:pt>
                <c:pt idx="143240">
                  <c:v>99.1210938</c:v>
                </c:pt>
                <c:pt idx="143241">
                  <c:v>80.078125</c:v>
                </c:pt>
                <c:pt idx="143242">
                  <c:v>31.1279297</c:v>
                </c:pt>
                <c:pt idx="143243">
                  <c:v>-25.2685547</c:v>
                </c:pt>
                <c:pt idx="143244">
                  <c:v>-68.1152344</c:v>
                </c:pt>
                <c:pt idx="143245">
                  <c:v>-105.957031</c:v>
                </c:pt>
                <c:pt idx="143246">
                  <c:v>-97.2900391</c:v>
                </c:pt>
                <c:pt idx="143247">
                  <c:v>-74.7070312</c:v>
                </c:pt>
                <c:pt idx="143248">
                  <c:v>-29.4189453</c:v>
                </c:pt>
                <c:pt idx="143249">
                  <c:v>23.1933594</c:v>
                </c:pt>
                <c:pt idx="143250">
                  <c:v>74.46289059999998</c:v>
                </c:pt>
                <c:pt idx="143251">
                  <c:v>102.050781</c:v>
                </c:pt>
                <c:pt idx="143252">
                  <c:v>100.341797</c:v>
                </c:pt>
                <c:pt idx="143253">
                  <c:v>82.6416016</c:v>
                </c:pt>
                <c:pt idx="143254">
                  <c:v>34.7900391</c:v>
                </c:pt>
                <c:pt idx="143255">
                  <c:v>-22.9492188</c:v>
                </c:pt>
                <c:pt idx="143256">
                  <c:v>-74.8291016</c:v>
                </c:pt>
                <c:pt idx="143257">
                  <c:v>-105.59082</c:v>
                </c:pt>
                <c:pt idx="143258">
                  <c:v>-105.102539</c:v>
                </c:pt>
                <c:pt idx="143259">
                  <c:v>-81.29882809999998</c:v>
                </c:pt>
                <c:pt idx="143260">
                  <c:v>-41.9921875</c:v>
                </c:pt>
                <c:pt idx="143261">
                  <c:v>10.6201172</c:v>
                </c:pt>
                <c:pt idx="143262">
                  <c:v>61.6455078</c:v>
                </c:pt>
                <c:pt idx="143263">
                  <c:v>93.2617188</c:v>
                </c:pt>
                <c:pt idx="143264">
                  <c:v>106.689453</c:v>
                </c:pt>
                <c:pt idx="143265">
                  <c:v>84.3505859</c:v>
                </c:pt>
                <c:pt idx="143266">
                  <c:v>41.1376953</c:v>
                </c:pt>
                <c:pt idx="143267">
                  <c:v>-10.3759766</c:v>
                </c:pt>
                <c:pt idx="143268">
                  <c:v>-61.4013672</c:v>
                </c:pt>
                <c:pt idx="143269">
                  <c:v>-90.6982422</c:v>
                </c:pt>
                <c:pt idx="143270">
                  <c:v>-104.980469</c:v>
                </c:pt>
                <c:pt idx="143271">
                  <c:v>-91.1865234</c:v>
                </c:pt>
                <c:pt idx="143272">
                  <c:v>-51.6357422</c:v>
                </c:pt>
                <c:pt idx="143273">
                  <c:v>6.59179688</c:v>
                </c:pt>
                <c:pt idx="143274">
                  <c:v>58.9599609</c:v>
                </c:pt>
                <c:pt idx="143275">
                  <c:v>97.5341797</c:v>
                </c:pt>
                <c:pt idx="143276">
                  <c:v>109.985352</c:v>
                </c:pt>
                <c:pt idx="143277">
                  <c:v>92.1630859</c:v>
                </c:pt>
                <c:pt idx="143278">
                  <c:v>48.3398438</c:v>
                </c:pt>
                <c:pt idx="143279">
                  <c:v>-4.51660156</c:v>
                </c:pt>
                <c:pt idx="143280">
                  <c:v>-57.3730469</c:v>
                </c:pt>
                <c:pt idx="143281">
                  <c:v>-93.6279297</c:v>
                </c:pt>
                <c:pt idx="143282">
                  <c:v>-105.34668</c:v>
                </c:pt>
                <c:pt idx="143283">
                  <c:v>-91.1865234</c:v>
                </c:pt>
                <c:pt idx="143284">
                  <c:v>-52.1240234</c:v>
                </c:pt>
                <c:pt idx="143285">
                  <c:v>-3.54003906</c:v>
                </c:pt>
                <c:pt idx="143286">
                  <c:v>48.4619141</c:v>
                </c:pt>
                <c:pt idx="143287">
                  <c:v>94.6044922</c:v>
                </c:pt>
                <c:pt idx="143288">
                  <c:v>109.741211</c:v>
                </c:pt>
                <c:pt idx="143289">
                  <c:v>105.834961</c:v>
                </c:pt>
                <c:pt idx="143290">
                  <c:v>63.4765625</c:v>
                </c:pt>
                <c:pt idx="143291">
                  <c:v>5.73730469</c:v>
                </c:pt>
                <c:pt idx="143292">
                  <c:v>-48.5839844</c:v>
                </c:pt>
                <c:pt idx="143293">
                  <c:v>-81.66503909999996</c:v>
                </c:pt>
                <c:pt idx="143294">
                  <c:v>-108.642578</c:v>
                </c:pt>
                <c:pt idx="143295">
                  <c:v>-94.2382812</c:v>
                </c:pt>
                <c:pt idx="143296">
                  <c:v>-57.7392578</c:v>
                </c:pt>
                <c:pt idx="143297">
                  <c:v>-11.4746094</c:v>
                </c:pt>
                <c:pt idx="143298">
                  <c:v>46.1425781</c:v>
                </c:pt>
                <c:pt idx="143299">
                  <c:v>91.4306641</c:v>
                </c:pt>
                <c:pt idx="143300">
                  <c:v>108.398438</c:v>
                </c:pt>
                <c:pt idx="143301">
                  <c:v>90.2099609</c:v>
                </c:pt>
                <c:pt idx="143302">
                  <c:v>63.5986328</c:v>
                </c:pt>
                <c:pt idx="143303">
                  <c:v>16.6015625</c:v>
                </c:pt>
                <c:pt idx="143304">
                  <c:v>-38.3300781</c:v>
                </c:pt>
                <c:pt idx="143305">
                  <c:v>-86.6699219</c:v>
                </c:pt>
                <c:pt idx="143306">
                  <c:v>-105.34668</c:v>
                </c:pt>
                <c:pt idx="143307">
                  <c:v>-92.4072266</c:v>
                </c:pt>
                <c:pt idx="143308">
                  <c:v>-62.9882812</c:v>
                </c:pt>
                <c:pt idx="143309">
                  <c:v>-10.1318359</c:v>
                </c:pt>
                <c:pt idx="143310">
                  <c:v>37.9638672</c:v>
                </c:pt>
                <c:pt idx="143311">
                  <c:v>83.7402344</c:v>
                </c:pt>
                <c:pt idx="143312">
                  <c:v>104.370117</c:v>
                </c:pt>
                <c:pt idx="143313">
                  <c:v>97.90039059999998</c:v>
                </c:pt>
                <c:pt idx="143314">
                  <c:v>69.9462891</c:v>
                </c:pt>
                <c:pt idx="143315">
                  <c:v>25.0244141</c:v>
                </c:pt>
                <c:pt idx="143316">
                  <c:v>-29.296875</c:v>
                </c:pt>
                <c:pt idx="143317">
                  <c:v>-78.9794922</c:v>
                </c:pt>
                <c:pt idx="143318">
                  <c:v>-105.834961</c:v>
                </c:pt>
                <c:pt idx="143319">
                  <c:v>-105.46875</c:v>
                </c:pt>
                <c:pt idx="143320">
                  <c:v>-69.8242188</c:v>
                </c:pt>
                <c:pt idx="143321">
                  <c:v>-20.5078125</c:v>
                </c:pt>
                <c:pt idx="143322">
                  <c:v>30.3955078</c:v>
                </c:pt>
                <c:pt idx="143323">
                  <c:v>73.85253909999996</c:v>
                </c:pt>
                <c:pt idx="143324">
                  <c:v>106.079102</c:v>
                </c:pt>
                <c:pt idx="143325">
                  <c:v>107.421875</c:v>
                </c:pt>
                <c:pt idx="143326">
                  <c:v>75.6835938</c:v>
                </c:pt>
                <c:pt idx="143327">
                  <c:v>27.7099609</c:v>
                </c:pt>
                <c:pt idx="143328">
                  <c:v>-35.2783203</c:v>
                </c:pt>
                <c:pt idx="143329">
                  <c:v>-77.5146484</c:v>
                </c:pt>
                <c:pt idx="143330">
                  <c:v>-106.689453</c:v>
                </c:pt>
                <c:pt idx="143331">
                  <c:v>-100.708008</c:v>
                </c:pt>
                <c:pt idx="143332">
                  <c:v>-75.4394531</c:v>
                </c:pt>
                <c:pt idx="143333">
                  <c:v>-30.1513672</c:v>
                </c:pt>
                <c:pt idx="143334">
                  <c:v>24.7802734</c:v>
                </c:pt>
                <c:pt idx="143335">
                  <c:v>72.7539062</c:v>
                </c:pt>
                <c:pt idx="143336">
                  <c:v>105.712891</c:v>
                </c:pt>
                <c:pt idx="143337">
                  <c:v>113.037109</c:v>
                </c:pt>
                <c:pt idx="143338">
                  <c:v>85.3271484</c:v>
                </c:pt>
                <c:pt idx="143339">
                  <c:v>34.0576172</c:v>
                </c:pt>
                <c:pt idx="143340">
                  <c:v>-21.6064453</c:v>
                </c:pt>
                <c:pt idx="143341">
                  <c:v>-72.50976559999998</c:v>
                </c:pt>
                <c:pt idx="143342">
                  <c:v>-98.2666016</c:v>
                </c:pt>
                <c:pt idx="143343">
                  <c:v>-105.102539</c:v>
                </c:pt>
                <c:pt idx="143344">
                  <c:v>-85.20507809999994</c:v>
                </c:pt>
                <c:pt idx="143345">
                  <c:v>-40.6494141</c:v>
                </c:pt>
                <c:pt idx="143346">
                  <c:v>17.7001953</c:v>
                </c:pt>
                <c:pt idx="143347">
                  <c:v>64.6972656</c:v>
                </c:pt>
                <c:pt idx="143348">
                  <c:v>96.80175779999998</c:v>
                </c:pt>
                <c:pt idx="143349">
                  <c:v>106.811523</c:v>
                </c:pt>
                <c:pt idx="143350">
                  <c:v>86.5478516</c:v>
                </c:pt>
                <c:pt idx="143351">
                  <c:v>41.2597656</c:v>
                </c:pt>
                <c:pt idx="143352">
                  <c:v>-13.4277344</c:v>
                </c:pt>
                <c:pt idx="143353">
                  <c:v>-60.0585938</c:v>
                </c:pt>
                <c:pt idx="143354">
                  <c:v>-96.4355469</c:v>
                </c:pt>
                <c:pt idx="143355">
                  <c:v>-103.759766</c:v>
                </c:pt>
                <c:pt idx="143356">
                  <c:v>-74.9511719</c:v>
                </c:pt>
                <c:pt idx="143357">
                  <c:v>-44.921875</c:v>
                </c:pt>
                <c:pt idx="143358">
                  <c:v>3.29589844</c:v>
                </c:pt>
                <c:pt idx="143359">
                  <c:v>62.5</c:v>
                </c:pt>
                <c:pt idx="143360">
                  <c:v>96.80175779999998</c:v>
                </c:pt>
                <c:pt idx="143361">
                  <c:v>103.271484</c:v>
                </c:pt>
                <c:pt idx="143362">
                  <c:v>90.4541016</c:v>
                </c:pt>
                <c:pt idx="143363">
                  <c:v>54.5654297</c:v>
                </c:pt>
                <c:pt idx="143364">
                  <c:v>-6.46972656</c:v>
                </c:pt>
                <c:pt idx="143365">
                  <c:v>-58.2275391</c:v>
                </c:pt>
                <c:pt idx="143366">
                  <c:v>-94.84863279999998</c:v>
                </c:pt>
                <c:pt idx="143367">
                  <c:v>-105.59082</c:v>
                </c:pt>
                <c:pt idx="143368">
                  <c:v>-89.7216797</c:v>
                </c:pt>
                <c:pt idx="143369">
                  <c:v>-53.2226562</c:v>
                </c:pt>
                <c:pt idx="143370">
                  <c:v>-2.9296875</c:v>
                </c:pt>
                <c:pt idx="143371">
                  <c:v>58.3496094</c:v>
                </c:pt>
                <c:pt idx="143372">
                  <c:v>92.4072266</c:v>
                </c:pt>
                <c:pt idx="143373">
                  <c:v>108.642578</c:v>
                </c:pt>
                <c:pt idx="143374">
                  <c:v>96.67968749999996</c:v>
                </c:pt>
                <c:pt idx="143375">
                  <c:v>52.8564453</c:v>
                </c:pt>
                <c:pt idx="143376">
                  <c:v>2.31933594</c:v>
                </c:pt>
                <c:pt idx="143377">
                  <c:v>-45.8984375</c:v>
                </c:pt>
                <c:pt idx="143378">
                  <c:v>-92.0410156</c:v>
                </c:pt>
                <c:pt idx="143379">
                  <c:v>-109.375</c:v>
                </c:pt>
                <c:pt idx="143380">
                  <c:v>-95.703125</c:v>
                </c:pt>
                <c:pt idx="143381">
                  <c:v>-61.8896484</c:v>
                </c:pt>
                <c:pt idx="143382">
                  <c:v>-8.66699219</c:v>
                </c:pt>
                <c:pt idx="143383">
                  <c:v>46.9970703</c:v>
                </c:pt>
                <c:pt idx="143384">
                  <c:v>83.8623047</c:v>
                </c:pt>
                <c:pt idx="143385">
                  <c:v>105.834961</c:v>
                </c:pt>
                <c:pt idx="143386">
                  <c:v>98.87695309999998</c:v>
                </c:pt>
                <c:pt idx="143387">
                  <c:v>66.7724609</c:v>
                </c:pt>
                <c:pt idx="143388">
                  <c:v>14.8925781</c:v>
                </c:pt>
                <c:pt idx="143389">
                  <c:v>-34.3017578</c:v>
                </c:pt>
                <c:pt idx="143390">
                  <c:v>-83.12988279999993</c:v>
                </c:pt>
                <c:pt idx="143391">
                  <c:v>-104.492188</c:v>
                </c:pt>
                <c:pt idx="143392">
                  <c:v>-100.585938</c:v>
                </c:pt>
                <c:pt idx="143393">
                  <c:v>-69.0917969</c:v>
                </c:pt>
                <c:pt idx="143394">
                  <c:v>-24.6582031</c:v>
                </c:pt>
                <c:pt idx="143395">
                  <c:v>32.7148438</c:v>
                </c:pt>
                <c:pt idx="143396">
                  <c:v>80.5664062</c:v>
                </c:pt>
                <c:pt idx="143397">
                  <c:v>95.4589844</c:v>
                </c:pt>
                <c:pt idx="143398">
                  <c:v>91.6748047</c:v>
                </c:pt>
                <c:pt idx="143399">
                  <c:v>73.3642578</c:v>
                </c:pt>
                <c:pt idx="143400">
                  <c:v>22.8271484</c:v>
                </c:pt>
                <c:pt idx="143401">
                  <c:v>-36.8652344</c:v>
                </c:pt>
                <c:pt idx="143402">
                  <c:v>-81.0546875</c:v>
                </c:pt>
                <c:pt idx="143403">
                  <c:v>-108.032227</c:v>
                </c:pt>
                <c:pt idx="143404">
                  <c:v>-99.85351559999998</c:v>
                </c:pt>
                <c:pt idx="143405">
                  <c:v>-74.3408203</c:v>
                </c:pt>
                <c:pt idx="143406">
                  <c:v>-28.9306641</c:v>
                </c:pt>
                <c:pt idx="143407">
                  <c:v>32.8369141</c:v>
                </c:pt>
                <c:pt idx="143408">
                  <c:v>75.6835938</c:v>
                </c:pt>
                <c:pt idx="143409">
                  <c:v>99.85351559999998</c:v>
                </c:pt>
                <c:pt idx="143410">
                  <c:v>102.905273</c:v>
                </c:pt>
                <c:pt idx="143411">
                  <c:v>79.1015625</c:v>
                </c:pt>
                <c:pt idx="143412">
                  <c:v>33.0810547</c:v>
                </c:pt>
                <c:pt idx="143413">
                  <c:v>-22.5830078</c:v>
                </c:pt>
                <c:pt idx="143414">
                  <c:v>-71.4111328</c:v>
                </c:pt>
                <c:pt idx="143415">
                  <c:v>-98.2666016</c:v>
                </c:pt>
                <c:pt idx="143416">
                  <c:v>-114.013672</c:v>
                </c:pt>
                <c:pt idx="143417">
                  <c:v>-80.8105469</c:v>
                </c:pt>
                <c:pt idx="143418">
                  <c:v>-26.3671875</c:v>
                </c:pt>
                <c:pt idx="143419">
                  <c:v>26.1230469</c:v>
                </c:pt>
                <c:pt idx="143420">
                  <c:v>72.9980469</c:v>
                </c:pt>
                <c:pt idx="143421">
                  <c:v>99.3652344</c:v>
                </c:pt>
                <c:pt idx="143422">
                  <c:v>108.764648</c:v>
                </c:pt>
                <c:pt idx="143423">
                  <c:v>83.4960938</c:v>
                </c:pt>
                <c:pt idx="143424">
                  <c:v>36.6210938</c:v>
                </c:pt>
                <c:pt idx="143425">
                  <c:v>-16.9677734</c:v>
                </c:pt>
                <c:pt idx="143426">
                  <c:v>-65.0634766</c:v>
                </c:pt>
                <c:pt idx="143427">
                  <c:v>-97.90039059999998</c:v>
                </c:pt>
                <c:pt idx="143428">
                  <c:v>-107.299805</c:v>
                </c:pt>
                <c:pt idx="143429">
                  <c:v>-90.6982422</c:v>
                </c:pt>
                <c:pt idx="143430">
                  <c:v>-39.1845703</c:v>
                </c:pt>
                <c:pt idx="143431">
                  <c:v>10.0097656</c:v>
                </c:pt>
                <c:pt idx="143432">
                  <c:v>57.2509766</c:v>
                </c:pt>
                <c:pt idx="143433">
                  <c:v>96.4355469</c:v>
                </c:pt>
                <c:pt idx="143434">
                  <c:v>112.060547</c:v>
                </c:pt>
                <c:pt idx="143435">
                  <c:v>95.4589844</c:v>
                </c:pt>
                <c:pt idx="143436">
                  <c:v>53.5888672</c:v>
                </c:pt>
                <c:pt idx="143437">
                  <c:v>-3.90625</c:v>
                </c:pt>
                <c:pt idx="143438">
                  <c:v>-57.61718749999999</c:v>
                </c:pt>
                <c:pt idx="143439">
                  <c:v>-91.796875</c:v>
                </c:pt>
                <c:pt idx="143440">
                  <c:v>-103.637695</c:v>
                </c:pt>
                <c:pt idx="143441">
                  <c:v>-91.0644531</c:v>
                </c:pt>
                <c:pt idx="143442">
                  <c:v>-48.5839844</c:v>
                </c:pt>
                <c:pt idx="143443">
                  <c:v>-5.12695312</c:v>
                </c:pt>
                <c:pt idx="143444">
                  <c:v>48.0957031</c:v>
                </c:pt>
                <c:pt idx="143445">
                  <c:v>93.01757809999998</c:v>
                </c:pt>
                <c:pt idx="143446">
                  <c:v>107.543945</c:v>
                </c:pt>
                <c:pt idx="143447">
                  <c:v>87.7685547</c:v>
                </c:pt>
                <c:pt idx="143448">
                  <c:v>46.7529297</c:v>
                </c:pt>
                <c:pt idx="143449">
                  <c:v>-0.122070312</c:v>
                </c:pt>
                <c:pt idx="143450">
                  <c:v>-52.8564453</c:v>
                </c:pt>
                <c:pt idx="143451">
                  <c:v>-85.6933594</c:v>
                </c:pt>
                <c:pt idx="143452">
                  <c:v>-101.928711</c:v>
                </c:pt>
                <c:pt idx="143453">
                  <c:v>-99.1210938</c:v>
                </c:pt>
                <c:pt idx="143454">
                  <c:v>-61.0351562</c:v>
                </c:pt>
                <c:pt idx="143455">
                  <c:v>-8.91113281</c:v>
                </c:pt>
                <c:pt idx="143456">
                  <c:v>48.4619141</c:v>
                </c:pt>
                <c:pt idx="143457">
                  <c:v>91.6748047</c:v>
                </c:pt>
                <c:pt idx="143458">
                  <c:v>113.15918</c:v>
                </c:pt>
                <c:pt idx="143459">
                  <c:v>100.585938</c:v>
                </c:pt>
                <c:pt idx="143460">
                  <c:v>57.1289062</c:v>
                </c:pt>
                <c:pt idx="143461">
                  <c:v>12.5732422</c:v>
                </c:pt>
                <c:pt idx="143462">
                  <c:v>-36.3769531</c:v>
                </c:pt>
                <c:pt idx="143463">
                  <c:v>-87.7685547</c:v>
                </c:pt>
                <c:pt idx="143464">
                  <c:v>-106.201172</c:v>
                </c:pt>
                <c:pt idx="143465">
                  <c:v>-97.5341797</c:v>
                </c:pt>
                <c:pt idx="143466">
                  <c:v>-67.2607422</c:v>
                </c:pt>
                <c:pt idx="143467">
                  <c:v>-16.9677734</c:v>
                </c:pt>
                <c:pt idx="143468">
                  <c:v>39.7949219</c:v>
                </c:pt>
                <c:pt idx="143469">
                  <c:v>84.3505859</c:v>
                </c:pt>
                <c:pt idx="143470">
                  <c:v>104.736328</c:v>
                </c:pt>
                <c:pt idx="143471">
                  <c:v>102.294922</c:v>
                </c:pt>
                <c:pt idx="143472">
                  <c:v>71.1669922</c:v>
                </c:pt>
                <c:pt idx="143473">
                  <c:v>16.2353516</c:v>
                </c:pt>
                <c:pt idx="143474">
                  <c:v>-43.3349609</c:v>
                </c:pt>
                <c:pt idx="143475">
                  <c:v>-82.88574219999992</c:v>
                </c:pt>
                <c:pt idx="143476">
                  <c:v>-110.839844</c:v>
                </c:pt>
                <c:pt idx="143477">
                  <c:v>-101.074219</c:v>
                </c:pt>
                <c:pt idx="143478">
                  <c:v>-67.38281249999996</c:v>
                </c:pt>
                <c:pt idx="143479">
                  <c:v>-15.7470703</c:v>
                </c:pt>
                <c:pt idx="143480">
                  <c:v>36.6210938</c:v>
                </c:pt>
                <c:pt idx="143481">
                  <c:v>83.8623047</c:v>
                </c:pt>
                <c:pt idx="143482">
                  <c:v>103.637695</c:v>
                </c:pt>
                <c:pt idx="143483">
                  <c:v>97.4121094</c:v>
                </c:pt>
                <c:pt idx="143484">
                  <c:v>67.13867190000001</c:v>
                </c:pt>
                <c:pt idx="143485">
                  <c:v>28.1982422</c:v>
                </c:pt>
                <c:pt idx="143486">
                  <c:v>-24.5361328</c:v>
                </c:pt>
                <c:pt idx="143487">
                  <c:v>-77.8808594</c:v>
                </c:pt>
                <c:pt idx="143488">
                  <c:v>-107.177734</c:v>
                </c:pt>
                <c:pt idx="143489">
                  <c:v>-104.980469</c:v>
                </c:pt>
                <c:pt idx="143490">
                  <c:v>-76.4160156</c:v>
                </c:pt>
                <c:pt idx="143491">
                  <c:v>-28.5644531</c:v>
                </c:pt>
                <c:pt idx="143492">
                  <c:v>29.0527344</c:v>
                </c:pt>
                <c:pt idx="143493">
                  <c:v>66.0400391</c:v>
                </c:pt>
                <c:pt idx="143494">
                  <c:v>104.614258</c:v>
                </c:pt>
                <c:pt idx="143495">
                  <c:v>104.370117</c:v>
                </c:pt>
                <c:pt idx="143496">
                  <c:v>74.0966797</c:v>
                </c:pt>
                <c:pt idx="143497">
                  <c:v>35.7666016</c:v>
                </c:pt>
                <c:pt idx="143498">
                  <c:v>-18.5546875</c:v>
                </c:pt>
                <c:pt idx="143499">
                  <c:v>-76.5380859</c:v>
                </c:pt>
                <c:pt idx="143500">
                  <c:v>-100.708008</c:v>
                </c:pt>
                <c:pt idx="143501">
                  <c:v>-103.027344</c:v>
                </c:pt>
                <c:pt idx="143502">
                  <c:v>-78.2470703</c:v>
                </c:pt>
                <c:pt idx="143503">
                  <c:v>-30.8837891</c:v>
                </c:pt>
                <c:pt idx="143504">
                  <c:v>14.5263672</c:v>
                </c:pt>
                <c:pt idx="143505">
                  <c:v>69.8242188</c:v>
                </c:pt>
                <c:pt idx="143506">
                  <c:v>103.515625</c:v>
                </c:pt>
                <c:pt idx="143507">
                  <c:v>102.783203</c:v>
                </c:pt>
                <c:pt idx="143508">
                  <c:v>85.3271484</c:v>
                </c:pt>
                <c:pt idx="143509">
                  <c:v>42.2363281</c:v>
                </c:pt>
                <c:pt idx="143510">
                  <c:v>-12.4511719</c:v>
                </c:pt>
                <c:pt idx="143511">
                  <c:v>-60.546875</c:v>
                </c:pt>
                <c:pt idx="143512">
                  <c:v>-98.0224609</c:v>
                </c:pt>
                <c:pt idx="143513">
                  <c:v>-105.712891</c:v>
                </c:pt>
                <c:pt idx="143514">
                  <c:v>-83.8623047</c:v>
                </c:pt>
                <c:pt idx="143515">
                  <c:v>-39.30664059999999</c:v>
                </c:pt>
                <c:pt idx="143516">
                  <c:v>5.37109375</c:v>
                </c:pt>
                <c:pt idx="143517">
                  <c:v>61.5234375</c:v>
                </c:pt>
                <c:pt idx="143518">
                  <c:v>99.2431641</c:v>
                </c:pt>
                <c:pt idx="143519">
                  <c:v>110.473633</c:v>
                </c:pt>
                <c:pt idx="143520">
                  <c:v>90.6982422</c:v>
                </c:pt>
                <c:pt idx="143521">
                  <c:v>49.0722656</c:v>
                </c:pt>
                <c:pt idx="143522">
                  <c:v>-2.9296875</c:v>
                </c:pt>
                <c:pt idx="143523">
                  <c:v>-56.2744141</c:v>
                </c:pt>
                <c:pt idx="143524">
                  <c:v>-96.3134766</c:v>
                </c:pt>
                <c:pt idx="143525">
                  <c:v>-113.40332</c:v>
                </c:pt>
                <c:pt idx="143526">
                  <c:v>-99.85351559999998</c:v>
                </c:pt>
                <c:pt idx="143527">
                  <c:v>-52.3681641</c:v>
                </c:pt>
                <c:pt idx="143528">
                  <c:v>1.46484375</c:v>
                </c:pt>
                <c:pt idx="143529">
                  <c:v>56.2744141</c:v>
                </c:pt>
                <c:pt idx="143530">
                  <c:v>90.2099609</c:v>
                </c:pt>
                <c:pt idx="143531">
                  <c:v>103.149414</c:v>
                </c:pt>
                <c:pt idx="143532">
                  <c:v>83.3740234</c:v>
                </c:pt>
                <c:pt idx="143533">
                  <c:v>55.2978516</c:v>
                </c:pt>
                <c:pt idx="143534">
                  <c:v>10.4980469</c:v>
                </c:pt>
                <c:pt idx="143535">
                  <c:v>-47.4853516</c:v>
                </c:pt>
                <c:pt idx="143536">
                  <c:v>-89.5996094</c:v>
                </c:pt>
                <c:pt idx="143537">
                  <c:v>-103.027344</c:v>
                </c:pt>
                <c:pt idx="143538">
                  <c:v>-101.318359</c:v>
                </c:pt>
                <c:pt idx="143539">
                  <c:v>-57.61718749999999</c:v>
                </c:pt>
                <c:pt idx="143540">
                  <c:v>-6.347656249999996</c:v>
                </c:pt>
                <c:pt idx="143541">
                  <c:v>45.2880859</c:v>
                </c:pt>
                <c:pt idx="143542">
                  <c:v>88.8671875</c:v>
                </c:pt>
                <c:pt idx="143543">
                  <c:v>105.224609</c:v>
                </c:pt>
                <c:pt idx="143544">
                  <c:v>97.0458984</c:v>
                </c:pt>
                <c:pt idx="143545">
                  <c:v>55.2978516</c:v>
                </c:pt>
                <c:pt idx="143546">
                  <c:v>7.20214844</c:v>
                </c:pt>
                <c:pt idx="143547">
                  <c:v>-43.3349609</c:v>
                </c:pt>
                <c:pt idx="143548">
                  <c:v>-83.12988279999993</c:v>
                </c:pt>
                <c:pt idx="143549">
                  <c:v>-106.689453</c:v>
                </c:pt>
                <c:pt idx="143550">
                  <c:v>-97.2900391</c:v>
                </c:pt>
                <c:pt idx="143551">
                  <c:v>-60.4248047</c:v>
                </c:pt>
                <c:pt idx="143552">
                  <c:v>-18.0664062</c:v>
                </c:pt>
                <c:pt idx="143553">
                  <c:v>39.6728516</c:v>
                </c:pt>
                <c:pt idx="143554">
                  <c:v>83.8623047</c:v>
                </c:pt>
                <c:pt idx="143555">
                  <c:v>105.59082</c:v>
                </c:pt>
                <c:pt idx="143556">
                  <c:v>92.1630859</c:v>
                </c:pt>
                <c:pt idx="143557">
                  <c:v>68.1152344</c:v>
                </c:pt>
                <c:pt idx="143558">
                  <c:v>13.4277344</c:v>
                </c:pt>
                <c:pt idx="143559">
                  <c:v>-39.30664059999999</c:v>
                </c:pt>
                <c:pt idx="143560">
                  <c:v>-76.2939453</c:v>
                </c:pt>
                <c:pt idx="143561">
                  <c:v>-104.003906</c:v>
                </c:pt>
                <c:pt idx="143562">
                  <c:v>-101.806641</c:v>
                </c:pt>
                <c:pt idx="143563">
                  <c:v>-71.0449219</c:v>
                </c:pt>
                <c:pt idx="143564">
                  <c:v>-23.5595703</c:v>
                </c:pt>
                <c:pt idx="143565">
                  <c:v>24.0478516</c:v>
                </c:pt>
                <c:pt idx="143566">
                  <c:v>71.7773438</c:v>
                </c:pt>
                <c:pt idx="143567">
                  <c:v>93.01757809999998</c:v>
                </c:pt>
                <c:pt idx="143568">
                  <c:v>106.689453</c:v>
                </c:pt>
                <c:pt idx="143569">
                  <c:v>71.1669922</c:v>
                </c:pt>
                <c:pt idx="143570">
                  <c:v>32.5927734</c:v>
                </c:pt>
                <c:pt idx="143571">
                  <c:v>-24.2919922</c:v>
                </c:pt>
                <c:pt idx="143572">
                  <c:v>-68.9697266</c:v>
                </c:pt>
                <c:pt idx="143573">
                  <c:v>-99.60937499999996</c:v>
                </c:pt>
                <c:pt idx="143574">
                  <c:v>-101.196289</c:v>
                </c:pt>
                <c:pt idx="143575">
                  <c:v>-81.0546875</c:v>
                </c:pt>
                <c:pt idx="143576">
                  <c:v>-29.296875</c:v>
                </c:pt>
                <c:pt idx="143577">
                  <c:v>26.2451172</c:v>
                </c:pt>
                <c:pt idx="143578">
                  <c:v>76.4160156</c:v>
                </c:pt>
                <c:pt idx="143579">
                  <c:v>93.01757809999998</c:v>
                </c:pt>
                <c:pt idx="143580">
                  <c:v>97.90039059999998</c:v>
                </c:pt>
                <c:pt idx="143581">
                  <c:v>77.8808594</c:v>
                </c:pt>
                <c:pt idx="143582">
                  <c:v>41.7480469</c:v>
                </c:pt>
                <c:pt idx="143583">
                  <c:v>-17.7001953</c:v>
                </c:pt>
                <c:pt idx="143584">
                  <c:v>-61.7675781</c:v>
                </c:pt>
                <c:pt idx="143585">
                  <c:v>-100.585938</c:v>
                </c:pt>
                <c:pt idx="143586">
                  <c:v>-105.46875</c:v>
                </c:pt>
                <c:pt idx="143587">
                  <c:v>-83.8623047</c:v>
                </c:pt>
                <c:pt idx="143588">
                  <c:v>-41.015625</c:v>
                </c:pt>
                <c:pt idx="143589">
                  <c:v>16.4794922</c:v>
                </c:pt>
                <c:pt idx="143590">
                  <c:v>64.9414062</c:v>
                </c:pt>
                <c:pt idx="143591">
                  <c:v>94.6044922</c:v>
                </c:pt>
                <c:pt idx="143592">
                  <c:v>105.834961</c:v>
                </c:pt>
                <c:pt idx="143593">
                  <c:v>85.3271484</c:v>
                </c:pt>
                <c:pt idx="143594">
                  <c:v>43.7011719</c:v>
                </c:pt>
                <c:pt idx="143595">
                  <c:v>-9.765625</c:v>
                </c:pt>
                <c:pt idx="143596">
                  <c:v>-60.9130859</c:v>
                </c:pt>
                <c:pt idx="143597">
                  <c:v>-98.38867190000001</c:v>
                </c:pt>
                <c:pt idx="143598">
                  <c:v>-106.689453</c:v>
                </c:pt>
                <c:pt idx="143599">
                  <c:v>-96.0693359</c:v>
                </c:pt>
                <c:pt idx="143600">
                  <c:v>-49.0722656</c:v>
                </c:pt>
                <c:pt idx="143601">
                  <c:v>3.05175781</c:v>
                </c:pt>
                <c:pt idx="143602">
                  <c:v>62.3779297</c:v>
                </c:pt>
                <c:pt idx="143603">
                  <c:v>97.77832029999998</c:v>
                </c:pt>
                <c:pt idx="143604">
                  <c:v>105.59082</c:v>
                </c:pt>
                <c:pt idx="143605">
                  <c:v>86.5478516</c:v>
                </c:pt>
                <c:pt idx="143606">
                  <c:v>54.5654297</c:v>
                </c:pt>
                <c:pt idx="143607">
                  <c:v>6.103515619999995</c:v>
                </c:pt>
                <c:pt idx="143608">
                  <c:v>-53.34472659999999</c:v>
                </c:pt>
                <c:pt idx="143609">
                  <c:v>-90.2099609</c:v>
                </c:pt>
                <c:pt idx="143610">
                  <c:v>-101.5625</c:v>
                </c:pt>
                <c:pt idx="143611">
                  <c:v>-87.5244141</c:v>
                </c:pt>
                <c:pt idx="143612">
                  <c:v>-53.1005859</c:v>
                </c:pt>
                <c:pt idx="143613">
                  <c:v>0.48828125</c:v>
                </c:pt>
                <c:pt idx="143614">
                  <c:v>45.4101562</c:v>
                </c:pt>
                <c:pt idx="143615">
                  <c:v>87.5244141</c:v>
                </c:pt>
                <c:pt idx="143616">
                  <c:v>99.4873047</c:v>
                </c:pt>
                <c:pt idx="143617">
                  <c:v>94.84863279999998</c:v>
                </c:pt>
                <c:pt idx="143618">
                  <c:v>58.83789059999999</c:v>
                </c:pt>
                <c:pt idx="143619">
                  <c:v>6.95800781</c:v>
                </c:pt>
                <c:pt idx="143620">
                  <c:v>-49.80468749999996</c:v>
                </c:pt>
                <c:pt idx="143621">
                  <c:v>-88.62304690000001</c:v>
                </c:pt>
                <c:pt idx="143622">
                  <c:v>-109.008789</c:v>
                </c:pt>
                <c:pt idx="143623">
                  <c:v>-99.1210938</c:v>
                </c:pt>
                <c:pt idx="143624">
                  <c:v>-67.38281249999996</c:v>
                </c:pt>
                <c:pt idx="143625">
                  <c:v>-15.5029297</c:v>
                </c:pt>
                <c:pt idx="143626">
                  <c:v>45.1660156</c:v>
                </c:pt>
                <c:pt idx="143627">
                  <c:v>85.20507809999994</c:v>
                </c:pt>
                <c:pt idx="143628">
                  <c:v>104.370117</c:v>
                </c:pt>
                <c:pt idx="143629">
                  <c:v>100.830078</c:v>
                </c:pt>
                <c:pt idx="143630">
                  <c:v>69.33593749999996</c:v>
                </c:pt>
                <c:pt idx="143631">
                  <c:v>9.155273439999998</c:v>
                </c:pt>
                <c:pt idx="143632">
                  <c:v>-41.8701172</c:v>
                </c:pt>
                <c:pt idx="143633">
                  <c:v>-82.88574219999992</c:v>
                </c:pt>
                <c:pt idx="143634">
                  <c:v>-103.149414</c:v>
                </c:pt>
                <c:pt idx="143635">
                  <c:v>-99.85351559999998</c:v>
                </c:pt>
                <c:pt idx="143636">
                  <c:v>-66.2841797</c:v>
                </c:pt>
                <c:pt idx="143637">
                  <c:v>-22.3388672</c:v>
                </c:pt>
                <c:pt idx="143638">
                  <c:v>38.0859375</c:v>
                </c:pt>
                <c:pt idx="143639">
                  <c:v>82.88574219999992</c:v>
                </c:pt>
                <c:pt idx="143640">
                  <c:v>103.515625</c:v>
                </c:pt>
                <c:pt idx="143641">
                  <c:v>102.416992</c:v>
                </c:pt>
                <c:pt idx="143642">
                  <c:v>68.8476562</c:v>
                </c:pt>
                <c:pt idx="143643">
                  <c:v>21.484375</c:v>
                </c:pt>
                <c:pt idx="143644">
                  <c:v>-32.4707031</c:v>
                </c:pt>
                <c:pt idx="143645">
                  <c:v>-75.6835938</c:v>
                </c:pt>
                <c:pt idx="143646">
                  <c:v>-107.788086</c:v>
                </c:pt>
                <c:pt idx="143647">
                  <c:v>-96.92382809999998</c:v>
                </c:pt>
                <c:pt idx="143648">
                  <c:v>-68.9697266</c:v>
                </c:pt>
                <c:pt idx="143649">
                  <c:v>-31.3720703</c:v>
                </c:pt>
                <c:pt idx="143650">
                  <c:v>21.9726562</c:v>
                </c:pt>
                <c:pt idx="143651">
                  <c:v>70.0683594</c:v>
                </c:pt>
                <c:pt idx="143652">
                  <c:v>101.806641</c:v>
                </c:pt>
                <c:pt idx="143653">
                  <c:v>100.708008</c:v>
                </c:pt>
                <c:pt idx="143654">
                  <c:v>75.5615234</c:v>
                </c:pt>
                <c:pt idx="143655">
                  <c:v>27.5878906</c:v>
                </c:pt>
                <c:pt idx="143656">
                  <c:v>-23.5595703</c:v>
                </c:pt>
                <c:pt idx="143657">
                  <c:v>-69.2138672</c:v>
                </c:pt>
                <c:pt idx="143658">
                  <c:v>-98.63281249999996</c:v>
                </c:pt>
                <c:pt idx="143659">
                  <c:v>-102.783203</c:v>
                </c:pt>
                <c:pt idx="143660">
                  <c:v>-78.0029297</c:v>
                </c:pt>
                <c:pt idx="143661">
                  <c:v>-35.0341797</c:v>
                </c:pt>
                <c:pt idx="143662">
                  <c:v>20.1416016</c:v>
                </c:pt>
                <c:pt idx="143663">
                  <c:v>66.65039059999994</c:v>
                </c:pt>
                <c:pt idx="143664">
                  <c:v>94.1162109</c:v>
                </c:pt>
                <c:pt idx="143665">
                  <c:v>106.811523</c:v>
                </c:pt>
                <c:pt idx="143666">
                  <c:v>78.9794922</c:v>
                </c:pt>
                <c:pt idx="143667">
                  <c:v>37.5976562</c:v>
                </c:pt>
                <c:pt idx="143668">
                  <c:v>-15.9912109</c:v>
                </c:pt>
                <c:pt idx="143669">
                  <c:v>-67.2607422</c:v>
                </c:pt>
                <c:pt idx="143670">
                  <c:v>-98.2666016</c:v>
                </c:pt>
                <c:pt idx="143671">
                  <c:v>-104.736328</c:v>
                </c:pt>
                <c:pt idx="143672">
                  <c:v>-86.9140625</c:v>
                </c:pt>
                <c:pt idx="143673">
                  <c:v>-42.96875</c:v>
                </c:pt>
                <c:pt idx="143674">
                  <c:v>9.64355469</c:v>
                </c:pt>
                <c:pt idx="143675">
                  <c:v>64.8193359</c:v>
                </c:pt>
                <c:pt idx="143676">
                  <c:v>102.661133</c:v>
                </c:pt>
                <c:pt idx="143677">
                  <c:v>107.055664</c:v>
                </c:pt>
                <c:pt idx="143678">
                  <c:v>85.3271484</c:v>
                </c:pt>
                <c:pt idx="143679">
                  <c:v>47.3632812</c:v>
                </c:pt>
                <c:pt idx="143680">
                  <c:v>-3.29589844</c:v>
                </c:pt>
                <c:pt idx="143681">
                  <c:v>-56.2744141</c:v>
                </c:pt>
                <c:pt idx="143682">
                  <c:v>-100.952148</c:v>
                </c:pt>
                <c:pt idx="143683">
                  <c:v>-103.271484</c:v>
                </c:pt>
                <c:pt idx="143684">
                  <c:v>-84.22851559999998</c:v>
                </c:pt>
                <c:pt idx="143685">
                  <c:v>-49.6826172</c:v>
                </c:pt>
                <c:pt idx="143686">
                  <c:v>4.27246094</c:v>
                </c:pt>
                <c:pt idx="143687">
                  <c:v>48.3398438</c:v>
                </c:pt>
                <c:pt idx="143688">
                  <c:v>87.2802734</c:v>
                </c:pt>
                <c:pt idx="143689">
                  <c:v>102.172852</c:v>
                </c:pt>
                <c:pt idx="143690">
                  <c:v>91.0644531</c:v>
                </c:pt>
                <c:pt idx="143691">
                  <c:v>56.88476559999999</c:v>
                </c:pt>
                <c:pt idx="143692">
                  <c:v>1.70898438</c:v>
                </c:pt>
                <c:pt idx="143693">
                  <c:v>-51.1474609</c:v>
                </c:pt>
                <c:pt idx="143694">
                  <c:v>-89.4775391</c:v>
                </c:pt>
                <c:pt idx="143695">
                  <c:v>-110.473633</c:v>
                </c:pt>
                <c:pt idx="143696">
                  <c:v>-87.7685547</c:v>
                </c:pt>
                <c:pt idx="143697">
                  <c:v>-52.734375</c:v>
                </c:pt>
                <c:pt idx="143698">
                  <c:v>-2.80761719</c:v>
                </c:pt>
                <c:pt idx="143699">
                  <c:v>52.3681641</c:v>
                </c:pt>
                <c:pt idx="143700">
                  <c:v>84.8388672</c:v>
                </c:pt>
                <c:pt idx="143701">
                  <c:v>108.520508</c:v>
                </c:pt>
                <c:pt idx="143702">
                  <c:v>98.87695309999998</c:v>
                </c:pt>
                <c:pt idx="143703">
                  <c:v>62.1337891</c:v>
                </c:pt>
                <c:pt idx="143704">
                  <c:v>6.95800781</c:v>
                </c:pt>
                <c:pt idx="143705">
                  <c:v>-52.0019531</c:v>
                </c:pt>
                <c:pt idx="143706">
                  <c:v>-91.4306641</c:v>
                </c:pt>
                <c:pt idx="143707">
                  <c:v>-101.318359</c:v>
                </c:pt>
                <c:pt idx="143708">
                  <c:v>-94.3603516</c:v>
                </c:pt>
                <c:pt idx="143709">
                  <c:v>-57.8613281</c:v>
                </c:pt>
                <c:pt idx="143710">
                  <c:v>-11.71875</c:v>
                </c:pt>
                <c:pt idx="143711">
                  <c:v>37.8417969</c:v>
                </c:pt>
                <c:pt idx="143712">
                  <c:v>82.6416016</c:v>
                </c:pt>
                <c:pt idx="143713">
                  <c:v>105.224609</c:v>
                </c:pt>
                <c:pt idx="143714">
                  <c:v>101.196289</c:v>
                </c:pt>
                <c:pt idx="143715">
                  <c:v>75.31738279999998</c:v>
                </c:pt>
                <c:pt idx="143716">
                  <c:v>16.9677734</c:v>
                </c:pt>
                <c:pt idx="143717">
                  <c:v>-40.0390625</c:v>
                </c:pt>
                <c:pt idx="143718">
                  <c:v>-78.8574219</c:v>
                </c:pt>
                <c:pt idx="143719">
                  <c:v>-102.050781</c:v>
                </c:pt>
                <c:pt idx="143720">
                  <c:v>-97.4121094</c:v>
                </c:pt>
                <c:pt idx="143721">
                  <c:v>-69.33593749999996</c:v>
                </c:pt>
                <c:pt idx="143722">
                  <c:v>-24.90234379999998</c:v>
                </c:pt>
                <c:pt idx="143723">
                  <c:v>30.8837891</c:v>
                </c:pt>
                <c:pt idx="143724">
                  <c:v>76.17187499999996</c:v>
                </c:pt>
                <c:pt idx="143725">
                  <c:v>102.539062</c:v>
                </c:pt>
                <c:pt idx="143726">
                  <c:v>99.60937499999996</c:v>
                </c:pt>
                <c:pt idx="143727">
                  <c:v>76.17187499999996</c:v>
                </c:pt>
                <c:pt idx="143728">
                  <c:v>28.6865234</c:v>
                </c:pt>
                <c:pt idx="143729">
                  <c:v>-30.6396484</c:v>
                </c:pt>
                <c:pt idx="143730">
                  <c:v>-75.0732422</c:v>
                </c:pt>
                <c:pt idx="143731">
                  <c:v>-105.59082</c:v>
                </c:pt>
                <c:pt idx="143732">
                  <c:v>-100.341797</c:v>
                </c:pt>
                <c:pt idx="143733">
                  <c:v>-73.1201172</c:v>
                </c:pt>
                <c:pt idx="143734">
                  <c:v>-26.2451172</c:v>
                </c:pt>
                <c:pt idx="143735">
                  <c:v>28.44238279999998</c:v>
                </c:pt>
                <c:pt idx="143736">
                  <c:v>74.46289059999998</c:v>
                </c:pt>
                <c:pt idx="143737">
                  <c:v>96.5576172</c:v>
                </c:pt>
                <c:pt idx="143738">
                  <c:v>107.299805</c:v>
                </c:pt>
                <c:pt idx="143739">
                  <c:v>85.3271484</c:v>
                </c:pt>
                <c:pt idx="143740">
                  <c:v>33.3251953</c:v>
                </c:pt>
                <c:pt idx="143741">
                  <c:v>-20.0195312</c:v>
                </c:pt>
                <c:pt idx="143742">
                  <c:v>-73.3642578</c:v>
                </c:pt>
                <c:pt idx="143743">
                  <c:v>-110.107422</c:v>
                </c:pt>
                <c:pt idx="143744">
                  <c:v>-112.060547</c:v>
                </c:pt>
                <c:pt idx="143745">
                  <c:v>-83.0078125</c:v>
                </c:pt>
                <c:pt idx="143746">
                  <c:v>-35.15625</c:v>
                </c:pt>
                <c:pt idx="143747">
                  <c:v>21.484375</c:v>
                </c:pt>
                <c:pt idx="143748">
                  <c:v>62.8662109</c:v>
                </c:pt>
                <c:pt idx="143749">
                  <c:v>90.57617190000001</c:v>
                </c:pt>
                <c:pt idx="143750">
                  <c:v>100.952148</c:v>
                </c:pt>
                <c:pt idx="143751">
                  <c:v>81.0546875</c:v>
                </c:pt>
                <c:pt idx="143752">
                  <c:v>34.5458984</c:v>
                </c:pt>
                <c:pt idx="143753">
                  <c:v>-14.0380859</c:v>
                </c:pt>
                <c:pt idx="143754">
                  <c:v>-59.81445309999999</c:v>
                </c:pt>
                <c:pt idx="143755">
                  <c:v>-95.4589844</c:v>
                </c:pt>
                <c:pt idx="143756">
                  <c:v>-110.473633</c:v>
                </c:pt>
                <c:pt idx="143757">
                  <c:v>-82.3974609</c:v>
                </c:pt>
                <c:pt idx="143758">
                  <c:v>-49.5605469</c:v>
                </c:pt>
                <c:pt idx="143759">
                  <c:v>2.9296875</c:v>
                </c:pt>
                <c:pt idx="143760">
                  <c:v>61.4013672</c:v>
                </c:pt>
                <c:pt idx="143761">
                  <c:v>100.219727</c:v>
                </c:pt>
                <c:pt idx="143762">
                  <c:v>99.9755859</c:v>
                </c:pt>
                <c:pt idx="143763">
                  <c:v>86.3037109</c:v>
                </c:pt>
                <c:pt idx="143764">
                  <c:v>49.5605469</c:v>
                </c:pt>
                <c:pt idx="143765">
                  <c:v>-11.71875</c:v>
                </c:pt>
                <c:pt idx="143766">
                  <c:v>-59.0820312</c:v>
                </c:pt>
                <c:pt idx="143767">
                  <c:v>-89.5996094</c:v>
                </c:pt>
                <c:pt idx="143768">
                  <c:v>-103.271484</c:v>
                </c:pt>
                <c:pt idx="143769">
                  <c:v>-87.5244141</c:v>
                </c:pt>
                <c:pt idx="143770">
                  <c:v>-47.7294922</c:v>
                </c:pt>
                <c:pt idx="143771">
                  <c:v>-0.9765625</c:v>
                </c:pt>
                <c:pt idx="143772">
                  <c:v>53.5888672</c:v>
                </c:pt>
                <c:pt idx="143773">
                  <c:v>94.7265625</c:v>
                </c:pt>
                <c:pt idx="143774">
                  <c:v>105.224609</c:v>
                </c:pt>
                <c:pt idx="143775">
                  <c:v>97.4121094</c:v>
                </c:pt>
                <c:pt idx="143776">
                  <c:v>53.4667969</c:v>
                </c:pt>
                <c:pt idx="143777">
                  <c:v>4.15039062</c:v>
                </c:pt>
                <c:pt idx="143778">
                  <c:v>-47.1191406</c:v>
                </c:pt>
                <c:pt idx="143779">
                  <c:v>-90.08789059999998</c:v>
                </c:pt>
                <c:pt idx="143780">
                  <c:v>-104.003906</c:v>
                </c:pt>
                <c:pt idx="143781">
                  <c:v>-86.6699219</c:v>
                </c:pt>
                <c:pt idx="143782">
                  <c:v>-57.8613281</c:v>
                </c:pt>
                <c:pt idx="143783">
                  <c:v>-5.12695312</c:v>
                </c:pt>
                <c:pt idx="143784">
                  <c:v>45.8984375</c:v>
                </c:pt>
                <c:pt idx="143785">
                  <c:v>89.2333984</c:v>
                </c:pt>
                <c:pt idx="143786">
                  <c:v>107.299805</c:v>
                </c:pt>
                <c:pt idx="143787">
                  <c:v>95.9472656</c:v>
                </c:pt>
                <c:pt idx="143788">
                  <c:v>53.34472659999999</c:v>
                </c:pt>
                <c:pt idx="143789">
                  <c:v>8.7890625</c:v>
                </c:pt>
                <c:pt idx="143790">
                  <c:v>-41.015625</c:v>
                </c:pt>
                <c:pt idx="143791">
                  <c:v>-86.42578119999993</c:v>
                </c:pt>
                <c:pt idx="143792">
                  <c:v>-111.206055</c:v>
                </c:pt>
                <c:pt idx="143793">
                  <c:v>-100.830078</c:v>
                </c:pt>
                <c:pt idx="143794">
                  <c:v>-70.0683594</c:v>
                </c:pt>
                <c:pt idx="143795">
                  <c:v>-18.7988281</c:v>
                </c:pt>
                <c:pt idx="143796">
                  <c:v>36.4990234</c:v>
                </c:pt>
                <c:pt idx="143797">
                  <c:v>84.3505859</c:v>
                </c:pt>
                <c:pt idx="143798">
                  <c:v>107.666016</c:v>
                </c:pt>
                <c:pt idx="143799">
                  <c:v>95.5810547</c:v>
                </c:pt>
                <c:pt idx="143800">
                  <c:v>71.7773438</c:v>
                </c:pt>
                <c:pt idx="143801">
                  <c:v>23.8037109</c:v>
                </c:pt>
                <c:pt idx="143802">
                  <c:v>-29.9072266</c:v>
                </c:pt>
                <c:pt idx="143803">
                  <c:v>-75.4394531</c:v>
                </c:pt>
                <c:pt idx="143804">
                  <c:v>-102.905273</c:v>
                </c:pt>
                <c:pt idx="143805">
                  <c:v>-96.0693359</c:v>
                </c:pt>
                <c:pt idx="143806">
                  <c:v>-71.2890625</c:v>
                </c:pt>
                <c:pt idx="143807">
                  <c:v>-25.6347656</c:v>
                </c:pt>
                <c:pt idx="143808">
                  <c:v>30.8837891</c:v>
                </c:pt>
                <c:pt idx="143809">
                  <c:v>75.8056641</c:v>
                </c:pt>
                <c:pt idx="143810">
                  <c:v>102.661133</c:v>
                </c:pt>
                <c:pt idx="143811">
                  <c:v>100.952148</c:v>
                </c:pt>
                <c:pt idx="143812">
                  <c:v>71.5332031</c:v>
                </c:pt>
                <c:pt idx="143813">
                  <c:v>26.4892578</c:v>
                </c:pt>
                <c:pt idx="143814">
                  <c:v>-25.5126953</c:v>
                </c:pt>
                <c:pt idx="143815">
                  <c:v>-75.6835938</c:v>
                </c:pt>
                <c:pt idx="143816">
                  <c:v>-102.172852</c:v>
                </c:pt>
                <c:pt idx="143817">
                  <c:v>-106.323242</c:v>
                </c:pt>
                <c:pt idx="143818">
                  <c:v>-76.9042969</c:v>
                </c:pt>
                <c:pt idx="143819">
                  <c:v>-29.5410156</c:v>
                </c:pt>
                <c:pt idx="143820">
                  <c:v>18.5546875</c:v>
                </c:pt>
                <c:pt idx="143821">
                  <c:v>74.21875</c:v>
                </c:pt>
                <c:pt idx="143822">
                  <c:v>104.736328</c:v>
                </c:pt>
                <c:pt idx="143823">
                  <c:v>103.149414</c:v>
                </c:pt>
                <c:pt idx="143824">
                  <c:v>76.2939453</c:v>
                </c:pt>
                <c:pt idx="143825">
                  <c:v>30.6396484</c:v>
                </c:pt>
                <c:pt idx="143826">
                  <c:v>-21.8505859</c:v>
                </c:pt>
                <c:pt idx="143827">
                  <c:v>-66.40625</c:v>
                </c:pt>
                <c:pt idx="143828">
                  <c:v>-95.9472656</c:v>
                </c:pt>
                <c:pt idx="143829">
                  <c:v>-101.44043</c:v>
                </c:pt>
                <c:pt idx="143830">
                  <c:v>-78.0029297</c:v>
                </c:pt>
                <c:pt idx="143831">
                  <c:v>-38.8183594</c:v>
                </c:pt>
                <c:pt idx="143832">
                  <c:v>14.5263672</c:v>
                </c:pt>
                <c:pt idx="143833">
                  <c:v>68.35937499999996</c:v>
                </c:pt>
                <c:pt idx="143834">
                  <c:v>98.38867190000001</c:v>
                </c:pt>
                <c:pt idx="143835">
                  <c:v>110.595703</c:v>
                </c:pt>
                <c:pt idx="143836">
                  <c:v>85.8154297</c:v>
                </c:pt>
                <c:pt idx="143837">
                  <c:v>45.8984375</c:v>
                </c:pt>
                <c:pt idx="143838">
                  <c:v>-8.178710939999998</c:v>
                </c:pt>
                <c:pt idx="143839">
                  <c:v>-62.3779297</c:v>
                </c:pt>
                <c:pt idx="143840">
                  <c:v>-98.0224609</c:v>
                </c:pt>
                <c:pt idx="143841">
                  <c:v>-107.543945</c:v>
                </c:pt>
                <c:pt idx="143842">
                  <c:v>-82.6416016</c:v>
                </c:pt>
                <c:pt idx="143843">
                  <c:v>-45.7763672</c:v>
                </c:pt>
                <c:pt idx="143844">
                  <c:v>13.4277344</c:v>
                </c:pt>
                <c:pt idx="143845">
                  <c:v>62.9882812</c:v>
                </c:pt>
                <c:pt idx="143846">
                  <c:v>89.84375</c:v>
                </c:pt>
                <c:pt idx="143847">
                  <c:v>101.928711</c:v>
                </c:pt>
                <c:pt idx="143848">
                  <c:v>92.1630859</c:v>
                </c:pt>
                <c:pt idx="143849">
                  <c:v>48.9501953</c:v>
                </c:pt>
                <c:pt idx="143850">
                  <c:v>-9.64355469</c:v>
                </c:pt>
                <c:pt idx="143851">
                  <c:v>-58.7158203</c:v>
                </c:pt>
                <c:pt idx="143852">
                  <c:v>-93.9941406</c:v>
                </c:pt>
                <c:pt idx="143853">
                  <c:v>-108.886719</c:v>
                </c:pt>
                <c:pt idx="143854">
                  <c:v>-87.03613279999998</c:v>
                </c:pt>
                <c:pt idx="143855">
                  <c:v>-56.0302734</c:v>
                </c:pt>
                <c:pt idx="143856">
                  <c:v>-1.46484375</c:v>
                </c:pt>
                <c:pt idx="143857">
                  <c:v>51.1474609</c:v>
                </c:pt>
                <c:pt idx="143858">
                  <c:v>89.2333984</c:v>
                </c:pt>
                <c:pt idx="143859">
                  <c:v>109.863281</c:v>
                </c:pt>
                <c:pt idx="143860">
                  <c:v>96.92382809999998</c:v>
                </c:pt>
                <c:pt idx="143861">
                  <c:v>53.7109375</c:v>
                </c:pt>
                <c:pt idx="143862">
                  <c:v>4.394531249999993</c:v>
                </c:pt>
                <c:pt idx="143863">
                  <c:v>-52.2460938</c:v>
                </c:pt>
                <c:pt idx="143864">
                  <c:v>-86.9140625</c:v>
                </c:pt>
                <c:pt idx="143865">
                  <c:v>-104.980469</c:v>
                </c:pt>
                <c:pt idx="143866">
                  <c:v>-92.2851562</c:v>
                </c:pt>
                <c:pt idx="143867">
                  <c:v>-58.1054688</c:v>
                </c:pt>
                <c:pt idx="143868">
                  <c:v>-10.4980469</c:v>
                </c:pt>
                <c:pt idx="143869">
                  <c:v>39.7949219</c:v>
                </c:pt>
                <c:pt idx="143870">
                  <c:v>87.6464844</c:v>
                </c:pt>
                <c:pt idx="143871">
                  <c:v>108.886719</c:v>
                </c:pt>
                <c:pt idx="143872">
                  <c:v>95.82519529999998</c:v>
                </c:pt>
                <c:pt idx="143873">
                  <c:v>59.5703125</c:v>
                </c:pt>
                <c:pt idx="143874">
                  <c:v>3.05175781</c:v>
                </c:pt>
                <c:pt idx="143875">
                  <c:v>-46.3867188</c:v>
                </c:pt>
                <c:pt idx="143876">
                  <c:v>-89.5996094</c:v>
                </c:pt>
                <c:pt idx="143877">
                  <c:v>-108.398438</c:v>
                </c:pt>
                <c:pt idx="143878">
                  <c:v>-96.80175779999998</c:v>
                </c:pt>
                <c:pt idx="143879">
                  <c:v>-60.7910156</c:v>
                </c:pt>
                <c:pt idx="143880">
                  <c:v>-16.6015625</c:v>
                </c:pt>
                <c:pt idx="143881">
                  <c:v>35.15625</c:v>
                </c:pt>
                <c:pt idx="143882">
                  <c:v>79.5898438</c:v>
                </c:pt>
                <c:pt idx="143883">
                  <c:v>102.416992</c:v>
                </c:pt>
                <c:pt idx="143884">
                  <c:v>102.294922</c:v>
                </c:pt>
                <c:pt idx="143885">
                  <c:v>66.2841797</c:v>
                </c:pt>
                <c:pt idx="143886">
                  <c:v>19.53125</c:v>
                </c:pt>
                <c:pt idx="143887">
                  <c:v>-26.3671875</c:v>
                </c:pt>
                <c:pt idx="143888">
                  <c:v>-76.0498047</c:v>
                </c:pt>
                <c:pt idx="143889">
                  <c:v>-103.027344</c:v>
                </c:pt>
                <c:pt idx="143890">
                  <c:v>-102.294922</c:v>
                </c:pt>
                <c:pt idx="143891">
                  <c:v>-70.1904297</c:v>
                </c:pt>
                <c:pt idx="143892">
                  <c:v>-20.38574219999997</c:v>
                </c:pt>
                <c:pt idx="143893">
                  <c:v>34.0576172</c:v>
                </c:pt>
                <c:pt idx="143894">
                  <c:v>78.9794922</c:v>
                </c:pt>
                <c:pt idx="143895">
                  <c:v>99.1210938</c:v>
                </c:pt>
                <c:pt idx="143896">
                  <c:v>93.9941406</c:v>
                </c:pt>
                <c:pt idx="143897">
                  <c:v>74.0966797</c:v>
                </c:pt>
                <c:pt idx="143898">
                  <c:v>25.8789062</c:v>
                </c:pt>
                <c:pt idx="143899">
                  <c:v>-23.5595703</c:v>
                </c:pt>
                <c:pt idx="143900">
                  <c:v>-70.9228516</c:v>
                </c:pt>
                <c:pt idx="143901">
                  <c:v>-100.097656</c:v>
                </c:pt>
                <c:pt idx="143902">
                  <c:v>-104.614258</c:v>
                </c:pt>
                <c:pt idx="143903">
                  <c:v>-79.4677734</c:v>
                </c:pt>
                <c:pt idx="143904">
                  <c:v>-36.1328125</c:v>
                </c:pt>
                <c:pt idx="143905">
                  <c:v>18.3105469</c:v>
                </c:pt>
                <c:pt idx="143906">
                  <c:v>67.0166016</c:v>
                </c:pt>
                <c:pt idx="143907">
                  <c:v>97.77832029999998</c:v>
                </c:pt>
                <c:pt idx="143908">
                  <c:v>105.46875</c:v>
                </c:pt>
                <c:pt idx="143909">
                  <c:v>85.4492188</c:v>
                </c:pt>
                <c:pt idx="143910">
                  <c:v>40.5273438</c:v>
                </c:pt>
                <c:pt idx="143911">
                  <c:v>-14.0380859</c:v>
                </c:pt>
                <c:pt idx="143912">
                  <c:v>-65.67382809999994</c:v>
                </c:pt>
                <c:pt idx="143913">
                  <c:v>-99.60937499999996</c:v>
                </c:pt>
                <c:pt idx="143914">
                  <c:v>-104.492188</c:v>
                </c:pt>
                <c:pt idx="143915">
                  <c:v>-84.4726562</c:v>
                </c:pt>
                <c:pt idx="143916">
                  <c:v>-43.3349609</c:v>
                </c:pt>
                <c:pt idx="143917">
                  <c:v>15.2587891</c:v>
                </c:pt>
                <c:pt idx="143918">
                  <c:v>70.80078119999993</c:v>
                </c:pt>
                <c:pt idx="143919">
                  <c:v>99.4873047</c:v>
                </c:pt>
                <c:pt idx="143920">
                  <c:v>99.3652344</c:v>
                </c:pt>
                <c:pt idx="143921">
                  <c:v>80.8105469</c:v>
                </c:pt>
                <c:pt idx="143922">
                  <c:v>43.7011719</c:v>
                </c:pt>
                <c:pt idx="143923">
                  <c:v>-8.91113281</c:v>
                </c:pt>
                <c:pt idx="143924">
                  <c:v>-55.1757812</c:v>
                </c:pt>
                <c:pt idx="143925">
                  <c:v>-100.585938</c:v>
                </c:pt>
                <c:pt idx="143926">
                  <c:v>-108.886719</c:v>
                </c:pt>
                <c:pt idx="143927">
                  <c:v>-96.5576172</c:v>
                </c:pt>
                <c:pt idx="143928">
                  <c:v>-57.7392578</c:v>
                </c:pt>
                <c:pt idx="143929">
                  <c:v>3.78417969</c:v>
                </c:pt>
                <c:pt idx="143930">
                  <c:v>56.1523438</c:v>
                </c:pt>
                <c:pt idx="143931">
                  <c:v>90.94238279999998</c:v>
                </c:pt>
                <c:pt idx="143932">
                  <c:v>106.933594</c:v>
                </c:pt>
                <c:pt idx="143933">
                  <c:v>91.4306641</c:v>
                </c:pt>
                <c:pt idx="143934">
                  <c:v>56.0302734</c:v>
                </c:pt>
                <c:pt idx="143935">
                  <c:v>-2.19726562</c:v>
                </c:pt>
                <c:pt idx="143936">
                  <c:v>-53.2226562</c:v>
                </c:pt>
                <c:pt idx="143937">
                  <c:v>-90.82031249999996</c:v>
                </c:pt>
                <c:pt idx="143938">
                  <c:v>-108.642578</c:v>
                </c:pt>
                <c:pt idx="143939">
                  <c:v>-89.5996094</c:v>
                </c:pt>
                <c:pt idx="143940">
                  <c:v>-52.3681641</c:v>
                </c:pt>
                <c:pt idx="143941">
                  <c:v>-9.033203119999997</c:v>
                </c:pt>
                <c:pt idx="143942">
                  <c:v>55.0537109</c:v>
                </c:pt>
                <c:pt idx="143943">
                  <c:v>94.1162109</c:v>
                </c:pt>
                <c:pt idx="143944">
                  <c:v>104.003906</c:v>
                </c:pt>
                <c:pt idx="143945">
                  <c:v>95.5810547</c:v>
                </c:pt>
                <c:pt idx="143946">
                  <c:v>60.0585938</c:v>
                </c:pt>
                <c:pt idx="143947">
                  <c:v>6.835937499999997</c:v>
                </c:pt>
                <c:pt idx="143948">
                  <c:v>-48.828125</c:v>
                </c:pt>
                <c:pt idx="143949">
                  <c:v>-86.9140625</c:v>
                </c:pt>
                <c:pt idx="143950">
                  <c:v>-104.248047</c:v>
                </c:pt>
                <c:pt idx="143951">
                  <c:v>-94.84863279999998</c:v>
                </c:pt>
                <c:pt idx="143952">
                  <c:v>-54.8095703</c:v>
                </c:pt>
                <c:pt idx="143953">
                  <c:v>-5.859375</c:v>
                </c:pt>
                <c:pt idx="143954">
                  <c:v>41.7480469</c:v>
                </c:pt>
                <c:pt idx="143955">
                  <c:v>86.7919922</c:v>
                </c:pt>
                <c:pt idx="143956">
                  <c:v>100.219727</c:v>
                </c:pt>
                <c:pt idx="143957">
                  <c:v>95.3369141</c:v>
                </c:pt>
                <c:pt idx="143958">
                  <c:v>63.3544922</c:v>
                </c:pt>
                <c:pt idx="143959">
                  <c:v>13.5498047</c:v>
                </c:pt>
                <c:pt idx="143960">
                  <c:v>-38.2080078</c:v>
                </c:pt>
                <c:pt idx="143961">
                  <c:v>-90.57617190000001</c:v>
                </c:pt>
                <c:pt idx="143962">
                  <c:v>-109.375</c:v>
                </c:pt>
                <c:pt idx="143963">
                  <c:v>-99.1210938</c:v>
                </c:pt>
                <c:pt idx="143964">
                  <c:v>-72.0214844</c:v>
                </c:pt>
                <c:pt idx="143965">
                  <c:v>-17.4560547</c:v>
                </c:pt>
                <c:pt idx="143966">
                  <c:v>37.7197266</c:v>
                </c:pt>
                <c:pt idx="143967">
                  <c:v>79.5898438</c:v>
                </c:pt>
                <c:pt idx="143968">
                  <c:v>102.416992</c:v>
                </c:pt>
                <c:pt idx="143969">
                  <c:v>93.87207029999993</c:v>
                </c:pt>
                <c:pt idx="143970">
                  <c:v>64.57519529999998</c:v>
                </c:pt>
                <c:pt idx="143971">
                  <c:v>20.6298828</c:v>
                </c:pt>
                <c:pt idx="143972">
                  <c:v>-33.9355469</c:v>
                </c:pt>
                <c:pt idx="143973">
                  <c:v>-79.8339844</c:v>
                </c:pt>
                <c:pt idx="143974">
                  <c:v>-101.68457</c:v>
                </c:pt>
                <c:pt idx="143975">
                  <c:v>-99.60937499999996</c:v>
                </c:pt>
                <c:pt idx="143976">
                  <c:v>-78.7353516</c:v>
                </c:pt>
                <c:pt idx="143977">
                  <c:v>-31.3720703</c:v>
                </c:pt>
                <c:pt idx="143978">
                  <c:v>19.7753906</c:v>
                </c:pt>
                <c:pt idx="143979">
                  <c:v>73.85253909999996</c:v>
                </c:pt>
                <c:pt idx="143980">
                  <c:v>104.614258</c:v>
                </c:pt>
                <c:pt idx="143981">
                  <c:v>107.910156</c:v>
                </c:pt>
                <c:pt idx="143982">
                  <c:v>81.66503909999996</c:v>
                </c:pt>
                <c:pt idx="143983">
                  <c:v>37.3535156</c:v>
                </c:pt>
                <c:pt idx="143984">
                  <c:v>-18.6767578</c:v>
                </c:pt>
                <c:pt idx="143985">
                  <c:v>-75.0732422</c:v>
                </c:pt>
                <c:pt idx="143986">
                  <c:v>-101.196289</c:v>
                </c:pt>
                <c:pt idx="143987">
                  <c:v>-105.59082</c:v>
                </c:pt>
                <c:pt idx="143988">
                  <c:v>-77.75878909999996</c:v>
                </c:pt>
                <c:pt idx="143989">
                  <c:v>-27.8320312</c:v>
                </c:pt>
                <c:pt idx="143990">
                  <c:v>21.9726562</c:v>
                </c:pt>
                <c:pt idx="143991">
                  <c:v>71.0449219</c:v>
                </c:pt>
                <c:pt idx="143992">
                  <c:v>96.3134766</c:v>
                </c:pt>
                <c:pt idx="143993">
                  <c:v>98.1445312</c:v>
                </c:pt>
                <c:pt idx="143994">
                  <c:v>75.31738279999998</c:v>
                </c:pt>
                <c:pt idx="143995">
                  <c:v>34.6679688</c:v>
                </c:pt>
                <c:pt idx="143996">
                  <c:v>-19.2871094</c:v>
                </c:pt>
                <c:pt idx="143997">
                  <c:v>-70.0683594</c:v>
                </c:pt>
                <c:pt idx="143998">
                  <c:v>-98.87695309999998</c:v>
                </c:pt>
                <c:pt idx="143999">
                  <c:v>-106.201172</c:v>
                </c:pt>
                <c:pt idx="144000">
                  <c:v>-85.9375</c:v>
                </c:pt>
                <c:pt idx="144001">
                  <c:v>-42.1142578</c:v>
                </c:pt>
                <c:pt idx="144002">
                  <c:v>4.27246094</c:v>
                </c:pt>
                <c:pt idx="144003">
                  <c:v>64.9414062</c:v>
                </c:pt>
                <c:pt idx="144004">
                  <c:v>96.80175779999998</c:v>
                </c:pt>
                <c:pt idx="144005">
                  <c:v>99.7314453</c:v>
                </c:pt>
                <c:pt idx="144006">
                  <c:v>84.3505859</c:v>
                </c:pt>
                <c:pt idx="144007">
                  <c:v>46.7529297</c:v>
                </c:pt>
                <c:pt idx="144008">
                  <c:v>0.366210938</c:v>
                </c:pt>
                <c:pt idx="144009">
                  <c:v>-58.2275391</c:v>
                </c:pt>
                <c:pt idx="144010">
                  <c:v>-91.796875</c:v>
                </c:pt>
                <c:pt idx="144011">
                  <c:v>-106.811523</c:v>
                </c:pt>
                <c:pt idx="144012">
                  <c:v>-90.94238279999998</c:v>
                </c:pt>
                <c:pt idx="144013">
                  <c:v>-48.4619141</c:v>
                </c:pt>
                <c:pt idx="144014">
                  <c:v>13.1835938</c:v>
                </c:pt>
                <c:pt idx="144015">
                  <c:v>56.0302734</c:v>
                </c:pt>
                <c:pt idx="144016">
                  <c:v>91.55273440000001</c:v>
                </c:pt>
                <c:pt idx="144017">
                  <c:v>108.520508</c:v>
                </c:pt>
                <c:pt idx="144018">
                  <c:v>90.6982422</c:v>
                </c:pt>
                <c:pt idx="144019">
                  <c:v>50.6591797</c:v>
                </c:pt>
                <c:pt idx="144020">
                  <c:v>-2.44140625</c:v>
                </c:pt>
                <c:pt idx="144021">
                  <c:v>-53.7109375</c:v>
                </c:pt>
                <c:pt idx="144022">
                  <c:v>-94.6044922</c:v>
                </c:pt>
                <c:pt idx="144023">
                  <c:v>-101.928711</c:v>
                </c:pt>
                <c:pt idx="144024">
                  <c:v>-92.5292969</c:v>
                </c:pt>
                <c:pt idx="144025">
                  <c:v>-52.3681641</c:v>
                </c:pt>
                <c:pt idx="144026">
                  <c:v>-0.122070312</c:v>
                </c:pt>
                <c:pt idx="144027">
                  <c:v>45.7763672</c:v>
                </c:pt>
                <c:pt idx="144028">
                  <c:v>83.8623047</c:v>
                </c:pt>
                <c:pt idx="144029">
                  <c:v>105.712891</c:v>
                </c:pt>
                <c:pt idx="144030">
                  <c:v>89.7216797</c:v>
                </c:pt>
                <c:pt idx="144031">
                  <c:v>61.8896484</c:v>
                </c:pt>
                <c:pt idx="144032">
                  <c:v>16.8457031</c:v>
                </c:pt>
                <c:pt idx="144033">
                  <c:v>-48.3398438</c:v>
                </c:pt>
                <c:pt idx="144034">
                  <c:v>-80.4443359</c:v>
                </c:pt>
                <c:pt idx="144035">
                  <c:v>-106.445312</c:v>
                </c:pt>
                <c:pt idx="144036">
                  <c:v>-100.219727</c:v>
                </c:pt>
                <c:pt idx="144037">
                  <c:v>-68.1152344</c:v>
                </c:pt>
                <c:pt idx="144038">
                  <c:v>-13.0615234</c:v>
                </c:pt>
                <c:pt idx="144039">
                  <c:v>37.8417969</c:v>
                </c:pt>
                <c:pt idx="144040">
                  <c:v>84.4726562</c:v>
                </c:pt>
                <c:pt idx="144041">
                  <c:v>100.219727</c:v>
                </c:pt>
                <c:pt idx="144042">
                  <c:v>93.87207029999993</c:v>
                </c:pt>
                <c:pt idx="144043">
                  <c:v>72.9980469</c:v>
                </c:pt>
                <c:pt idx="144044">
                  <c:v>22.9492188</c:v>
                </c:pt>
                <c:pt idx="144045">
                  <c:v>-34.17968749999999</c:v>
                </c:pt>
                <c:pt idx="144046">
                  <c:v>-77.27050779999998</c:v>
                </c:pt>
                <c:pt idx="144047">
                  <c:v>-98.1445312</c:v>
                </c:pt>
                <c:pt idx="144048">
                  <c:v>-102.783203</c:v>
                </c:pt>
                <c:pt idx="144049">
                  <c:v>-73.3642578</c:v>
                </c:pt>
                <c:pt idx="144050">
                  <c:v>-23.9257812</c:v>
                </c:pt>
                <c:pt idx="144051">
                  <c:v>25.6347656</c:v>
                </c:pt>
                <c:pt idx="144052">
                  <c:v>75.9277344</c:v>
                </c:pt>
                <c:pt idx="144053">
                  <c:v>105.34668</c:v>
                </c:pt>
                <c:pt idx="144054">
                  <c:v>104.125977</c:v>
                </c:pt>
                <c:pt idx="144055">
                  <c:v>74.3408203</c:v>
                </c:pt>
                <c:pt idx="144056">
                  <c:v>25.390625</c:v>
                </c:pt>
                <c:pt idx="144057">
                  <c:v>-30.6396484</c:v>
                </c:pt>
                <c:pt idx="144058">
                  <c:v>-75.4394531</c:v>
                </c:pt>
                <c:pt idx="144059">
                  <c:v>-106.689453</c:v>
                </c:pt>
                <c:pt idx="144060">
                  <c:v>-98.9990234</c:v>
                </c:pt>
                <c:pt idx="144061">
                  <c:v>-76.0498047</c:v>
                </c:pt>
                <c:pt idx="144062">
                  <c:v>-28.9306641</c:v>
                </c:pt>
                <c:pt idx="144063">
                  <c:v>21.6064453</c:v>
                </c:pt>
                <c:pt idx="144064">
                  <c:v>73.7304688</c:v>
                </c:pt>
                <c:pt idx="144065">
                  <c:v>104.248047</c:v>
                </c:pt>
                <c:pt idx="144066">
                  <c:v>105.224609</c:v>
                </c:pt>
                <c:pt idx="144067">
                  <c:v>84.3505859</c:v>
                </c:pt>
                <c:pt idx="144068">
                  <c:v>36.3769531</c:v>
                </c:pt>
                <c:pt idx="144069">
                  <c:v>-19.0429688</c:v>
                </c:pt>
                <c:pt idx="144070">
                  <c:v>-69.58007809999994</c:v>
                </c:pt>
                <c:pt idx="144071">
                  <c:v>-100.830078</c:v>
                </c:pt>
                <c:pt idx="144072">
                  <c:v>-103.637695</c:v>
                </c:pt>
                <c:pt idx="144073">
                  <c:v>-82.6416016</c:v>
                </c:pt>
                <c:pt idx="144074">
                  <c:v>-37.7197266</c:v>
                </c:pt>
                <c:pt idx="144075">
                  <c:v>11.71875</c:v>
                </c:pt>
                <c:pt idx="144076">
                  <c:v>64.6972656</c:v>
                </c:pt>
                <c:pt idx="144077">
                  <c:v>100.463867</c:v>
                </c:pt>
                <c:pt idx="144078">
                  <c:v>105.34668</c:v>
                </c:pt>
                <c:pt idx="144079">
                  <c:v>83.984375</c:v>
                </c:pt>
                <c:pt idx="144080">
                  <c:v>45.4101562</c:v>
                </c:pt>
                <c:pt idx="144081">
                  <c:v>-14.0380859</c:v>
                </c:pt>
                <c:pt idx="144082">
                  <c:v>-63.7207031</c:v>
                </c:pt>
                <c:pt idx="144083">
                  <c:v>-96.80175779999998</c:v>
                </c:pt>
                <c:pt idx="144084">
                  <c:v>-107.788086</c:v>
                </c:pt>
                <c:pt idx="144085">
                  <c:v>-87.5244141</c:v>
                </c:pt>
                <c:pt idx="144086">
                  <c:v>-46.7529297</c:v>
                </c:pt>
                <c:pt idx="144087">
                  <c:v>6.103515619999995</c:v>
                </c:pt>
                <c:pt idx="144088">
                  <c:v>56.88476559999999</c:v>
                </c:pt>
                <c:pt idx="144089">
                  <c:v>96.80175779999998</c:v>
                </c:pt>
                <c:pt idx="144090">
                  <c:v>105.34668</c:v>
                </c:pt>
                <c:pt idx="144091">
                  <c:v>84.9609375</c:v>
                </c:pt>
                <c:pt idx="144092">
                  <c:v>49.3164062</c:v>
                </c:pt>
                <c:pt idx="144093">
                  <c:v>4.15039062</c:v>
                </c:pt>
                <c:pt idx="144094">
                  <c:v>-53.8330078</c:v>
                </c:pt>
                <c:pt idx="144095">
                  <c:v>-92.2851562</c:v>
                </c:pt>
                <c:pt idx="144096">
                  <c:v>-104.736328</c:v>
                </c:pt>
                <c:pt idx="144097">
                  <c:v>-90.6982422</c:v>
                </c:pt>
                <c:pt idx="144098">
                  <c:v>-41.2597656</c:v>
                </c:pt>
                <c:pt idx="144099">
                  <c:v>2.19726562</c:v>
                </c:pt>
                <c:pt idx="144100">
                  <c:v>53.8330078</c:v>
                </c:pt>
                <c:pt idx="144101">
                  <c:v>92.1630859</c:v>
                </c:pt>
                <c:pt idx="144102">
                  <c:v>107.055664</c:v>
                </c:pt>
                <c:pt idx="144103">
                  <c:v>96.92382809999998</c:v>
                </c:pt>
                <c:pt idx="144104">
                  <c:v>57.0068359</c:v>
                </c:pt>
                <c:pt idx="144105">
                  <c:v>6.347656249999996</c:v>
                </c:pt>
                <c:pt idx="144106">
                  <c:v>-49.3164062</c:v>
                </c:pt>
                <c:pt idx="144107">
                  <c:v>-92.89550779999998</c:v>
                </c:pt>
                <c:pt idx="144108">
                  <c:v>-105.34668</c:v>
                </c:pt>
                <c:pt idx="144109">
                  <c:v>-90.33203119999993</c:v>
                </c:pt>
                <c:pt idx="144110">
                  <c:v>-67.2607422</c:v>
                </c:pt>
                <c:pt idx="144111">
                  <c:v>-15.0146484</c:v>
                </c:pt>
                <c:pt idx="144112">
                  <c:v>40.1611328</c:v>
                </c:pt>
                <c:pt idx="144113">
                  <c:v>92.1630859</c:v>
                </c:pt>
                <c:pt idx="144114">
                  <c:v>106.933594</c:v>
                </c:pt>
                <c:pt idx="144115">
                  <c:v>94.97070309999998</c:v>
                </c:pt>
                <c:pt idx="144116">
                  <c:v>67.13867190000001</c:v>
                </c:pt>
                <c:pt idx="144117">
                  <c:v>14.7705078</c:v>
                </c:pt>
                <c:pt idx="144118">
                  <c:v>-35.0341797</c:v>
                </c:pt>
                <c:pt idx="144119">
                  <c:v>-80.8105469</c:v>
                </c:pt>
                <c:pt idx="144120">
                  <c:v>-99.2431641</c:v>
                </c:pt>
                <c:pt idx="144121">
                  <c:v>-98.38867190000001</c:v>
                </c:pt>
                <c:pt idx="144122">
                  <c:v>-71.6552734</c:v>
                </c:pt>
                <c:pt idx="144123">
                  <c:v>-21.8505859</c:v>
                </c:pt>
                <c:pt idx="144124">
                  <c:v>32.9589844</c:v>
                </c:pt>
                <c:pt idx="144125">
                  <c:v>76.5380859</c:v>
                </c:pt>
                <c:pt idx="144126">
                  <c:v>104.614258</c:v>
                </c:pt>
                <c:pt idx="144127">
                  <c:v>95.703125</c:v>
                </c:pt>
                <c:pt idx="144128">
                  <c:v>66.65039059999994</c:v>
                </c:pt>
                <c:pt idx="144129">
                  <c:v>23.6816406</c:v>
                </c:pt>
                <c:pt idx="144130">
                  <c:v>-32.3486328</c:v>
                </c:pt>
                <c:pt idx="144131">
                  <c:v>-77.0263672</c:v>
                </c:pt>
                <c:pt idx="144132">
                  <c:v>-106.689453</c:v>
                </c:pt>
                <c:pt idx="144133">
                  <c:v>-100.830078</c:v>
                </c:pt>
                <c:pt idx="144134">
                  <c:v>-69.0917969</c:v>
                </c:pt>
                <c:pt idx="144135">
                  <c:v>-30.7617188</c:v>
                </c:pt>
                <c:pt idx="144136">
                  <c:v>16.6015625</c:v>
                </c:pt>
                <c:pt idx="144137">
                  <c:v>76.9042969</c:v>
                </c:pt>
                <c:pt idx="144138">
                  <c:v>104.125977</c:v>
                </c:pt>
                <c:pt idx="144139">
                  <c:v>107.543945</c:v>
                </c:pt>
                <c:pt idx="144140">
                  <c:v>71.6552734</c:v>
                </c:pt>
                <c:pt idx="144141">
                  <c:v>28.1982422</c:v>
                </c:pt>
                <c:pt idx="144142">
                  <c:v>-27.7099609</c:v>
                </c:pt>
                <c:pt idx="144143">
                  <c:v>-78.2470703</c:v>
                </c:pt>
                <c:pt idx="144144">
                  <c:v>-103.515625</c:v>
                </c:pt>
                <c:pt idx="144145">
                  <c:v>-108.520508</c:v>
                </c:pt>
                <c:pt idx="144146">
                  <c:v>-80.68847659999993</c:v>
                </c:pt>
                <c:pt idx="144147">
                  <c:v>-31.98242189999997</c:v>
                </c:pt>
                <c:pt idx="144148">
                  <c:v>17.9443359</c:v>
                </c:pt>
                <c:pt idx="144149">
                  <c:v>73.60839839999993</c:v>
                </c:pt>
                <c:pt idx="144150">
                  <c:v>104.492188</c:v>
                </c:pt>
                <c:pt idx="144151">
                  <c:v>101.806641</c:v>
                </c:pt>
                <c:pt idx="144152">
                  <c:v>81.5429688</c:v>
                </c:pt>
                <c:pt idx="144153">
                  <c:v>29.5410156</c:v>
                </c:pt>
                <c:pt idx="144154">
                  <c:v>-19.1650391</c:v>
                </c:pt>
                <c:pt idx="144155">
                  <c:v>-67.7490234</c:v>
                </c:pt>
                <c:pt idx="144156">
                  <c:v>-103.271484</c:v>
                </c:pt>
                <c:pt idx="144157">
                  <c:v>-101.44043</c:v>
                </c:pt>
                <c:pt idx="144158">
                  <c:v>-88.37890619999993</c:v>
                </c:pt>
                <c:pt idx="144159">
                  <c:v>-46.7529297</c:v>
                </c:pt>
                <c:pt idx="144160">
                  <c:v>10.6201172</c:v>
                </c:pt>
                <c:pt idx="144161">
                  <c:v>63.3544922</c:v>
                </c:pt>
                <c:pt idx="144162">
                  <c:v>92.89550779999998</c:v>
                </c:pt>
                <c:pt idx="144163">
                  <c:v>108.276367</c:v>
                </c:pt>
                <c:pt idx="144164">
                  <c:v>84.8388672</c:v>
                </c:pt>
                <c:pt idx="144165">
                  <c:v>54.93164059999999</c:v>
                </c:pt>
                <c:pt idx="144166">
                  <c:v>-4.27246094</c:v>
                </c:pt>
                <c:pt idx="144167">
                  <c:v>-60.9130859</c:v>
                </c:pt>
                <c:pt idx="144168">
                  <c:v>-94.7265625</c:v>
                </c:pt>
                <c:pt idx="144169">
                  <c:v>-104.003906</c:v>
                </c:pt>
                <c:pt idx="144170">
                  <c:v>-83.3740234</c:v>
                </c:pt>
                <c:pt idx="144171">
                  <c:v>-49.80468749999996</c:v>
                </c:pt>
                <c:pt idx="144172">
                  <c:v>6.95800781</c:v>
                </c:pt>
                <c:pt idx="144173">
                  <c:v>57.0068359</c:v>
                </c:pt>
                <c:pt idx="144174">
                  <c:v>93.87207029999993</c:v>
                </c:pt>
                <c:pt idx="144175">
                  <c:v>108.886719</c:v>
                </c:pt>
                <c:pt idx="144176">
                  <c:v>94.4824219</c:v>
                </c:pt>
                <c:pt idx="144177">
                  <c:v>54.4433594</c:v>
                </c:pt>
                <c:pt idx="144178">
                  <c:v>1.09863281</c:v>
                </c:pt>
                <c:pt idx="144179">
                  <c:v>-53.8330078</c:v>
                </c:pt>
                <c:pt idx="144180">
                  <c:v>-82.03125</c:v>
                </c:pt>
                <c:pt idx="144181">
                  <c:v>-101.318359</c:v>
                </c:pt>
                <c:pt idx="144182">
                  <c:v>-93.1396484</c:v>
                </c:pt>
                <c:pt idx="144183">
                  <c:v>-56.640625</c:v>
                </c:pt>
                <c:pt idx="144184">
                  <c:v>-8.7890625</c:v>
                </c:pt>
                <c:pt idx="144185">
                  <c:v>49.6826172</c:v>
                </c:pt>
                <c:pt idx="144186">
                  <c:v>91.6748047</c:v>
                </c:pt>
                <c:pt idx="144187">
                  <c:v>107.788086</c:v>
                </c:pt>
                <c:pt idx="144188">
                  <c:v>91.6748047</c:v>
                </c:pt>
                <c:pt idx="144189">
                  <c:v>61.4013672</c:v>
                </c:pt>
                <c:pt idx="144190">
                  <c:v>9.277343749999998</c:v>
                </c:pt>
                <c:pt idx="144191">
                  <c:v>-44.55566409999999</c:v>
                </c:pt>
                <c:pt idx="144192">
                  <c:v>-88.9892578</c:v>
                </c:pt>
                <c:pt idx="144193">
                  <c:v>-105.46875</c:v>
                </c:pt>
                <c:pt idx="144194">
                  <c:v>-99.9755859</c:v>
                </c:pt>
                <c:pt idx="144195">
                  <c:v>-60.18066409999999</c:v>
                </c:pt>
                <c:pt idx="144196">
                  <c:v>-8.544921879999997</c:v>
                </c:pt>
                <c:pt idx="144197">
                  <c:v>39.1845703</c:v>
                </c:pt>
                <c:pt idx="144198">
                  <c:v>83.4960938</c:v>
                </c:pt>
                <c:pt idx="144199">
                  <c:v>103.149414</c:v>
                </c:pt>
                <c:pt idx="144200">
                  <c:v>94.7265625</c:v>
                </c:pt>
                <c:pt idx="144201">
                  <c:v>71.4111328</c:v>
                </c:pt>
                <c:pt idx="144202">
                  <c:v>24.0478516</c:v>
                </c:pt>
                <c:pt idx="144203">
                  <c:v>-39.30664059999999</c:v>
                </c:pt>
                <c:pt idx="144204">
                  <c:v>-78.9794922</c:v>
                </c:pt>
                <c:pt idx="144205">
                  <c:v>-107.177734</c:v>
                </c:pt>
                <c:pt idx="144206">
                  <c:v>-96.3134766</c:v>
                </c:pt>
                <c:pt idx="144207">
                  <c:v>-61.5234375</c:v>
                </c:pt>
                <c:pt idx="144208">
                  <c:v>-18.1884766</c:v>
                </c:pt>
                <c:pt idx="144209">
                  <c:v>35.0341797</c:v>
                </c:pt>
                <c:pt idx="144210">
                  <c:v>82.15332029999998</c:v>
                </c:pt>
                <c:pt idx="144211">
                  <c:v>101.074219</c:v>
                </c:pt>
                <c:pt idx="144212">
                  <c:v>99.85351559999998</c:v>
                </c:pt>
                <c:pt idx="144213">
                  <c:v>72.87597659999993</c:v>
                </c:pt>
                <c:pt idx="144214">
                  <c:v>26.4892578</c:v>
                </c:pt>
                <c:pt idx="144215">
                  <c:v>-36.2548828</c:v>
                </c:pt>
                <c:pt idx="144216">
                  <c:v>-76.9042969</c:v>
                </c:pt>
                <c:pt idx="144217">
                  <c:v>-96.5576172</c:v>
                </c:pt>
                <c:pt idx="144218">
                  <c:v>-104.003906</c:v>
                </c:pt>
                <c:pt idx="144219">
                  <c:v>-73.3642578</c:v>
                </c:pt>
                <c:pt idx="144220">
                  <c:v>-26.9775391</c:v>
                </c:pt>
                <c:pt idx="144221">
                  <c:v>35.2783203</c:v>
                </c:pt>
                <c:pt idx="144222">
                  <c:v>83.2519531</c:v>
                </c:pt>
                <c:pt idx="144223">
                  <c:v>104.370117</c:v>
                </c:pt>
                <c:pt idx="144224">
                  <c:v>100.463867</c:v>
                </c:pt>
                <c:pt idx="144225">
                  <c:v>75.4394531</c:v>
                </c:pt>
                <c:pt idx="144226">
                  <c:v>28.3203125</c:v>
                </c:pt>
                <c:pt idx="144227">
                  <c:v>-17.578125</c:v>
                </c:pt>
                <c:pt idx="144228">
                  <c:v>-72.3876953</c:v>
                </c:pt>
                <c:pt idx="144229">
                  <c:v>-98.5107422</c:v>
                </c:pt>
                <c:pt idx="144230">
                  <c:v>-96.67968749999996</c:v>
                </c:pt>
                <c:pt idx="144231">
                  <c:v>-75.4394531</c:v>
                </c:pt>
                <c:pt idx="144232">
                  <c:v>-30.1513672</c:v>
                </c:pt>
                <c:pt idx="144233">
                  <c:v>25.390625</c:v>
                </c:pt>
                <c:pt idx="144234">
                  <c:v>70.0683594</c:v>
                </c:pt>
                <c:pt idx="144235">
                  <c:v>94.97070309999998</c:v>
                </c:pt>
                <c:pt idx="144236">
                  <c:v>103.393555</c:v>
                </c:pt>
                <c:pt idx="144237">
                  <c:v>82.3974609</c:v>
                </c:pt>
                <c:pt idx="144238">
                  <c:v>42.2363281</c:v>
                </c:pt>
                <c:pt idx="144239">
                  <c:v>-13.3056641</c:v>
                </c:pt>
                <c:pt idx="144240">
                  <c:v>-64.9414062</c:v>
                </c:pt>
                <c:pt idx="144241">
                  <c:v>-101.074219</c:v>
                </c:pt>
                <c:pt idx="144242">
                  <c:v>-105.59082</c:v>
                </c:pt>
                <c:pt idx="144243">
                  <c:v>-84.3505859</c:v>
                </c:pt>
                <c:pt idx="144244">
                  <c:v>-44.921875</c:v>
                </c:pt>
                <c:pt idx="144245">
                  <c:v>11.5966797</c:v>
                </c:pt>
                <c:pt idx="144246">
                  <c:v>61.2792969</c:v>
                </c:pt>
                <c:pt idx="144247">
                  <c:v>97.1679688</c:v>
                </c:pt>
                <c:pt idx="144248">
                  <c:v>106.811523</c:v>
                </c:pt>
                <c:pt idx="144249">
                  <c:v>90.57617190000001</c:v>
                </c:pt>
                <c:pt idx="144250">
                  <c:v>42.96875</c:v>
                </c:pt>
                <c:pt idx="144251">
                  <c:v>-9.765625</c:v>
                </c:pt>
                <c:pt idx="144252">
                  <c:v>-58.59375</c:v>
                </c:pt>
                <c:pt idx="144253">
                  <c:v>-91.796875</c:v>
                </c:pt>
                <c:pt idx="144254">
                  <c:v>-104.980469</c:v>
                </c:pt>
                <c:pt idx="144255">
                  <c:v>-89.9658203</c:v>
                </c:pt>
                <c:pt idx="144256">
                  <c:v>-51.0253906</c:v>
                </c:pt>
                <c:pt idx="144257">
                  <c:v>2.31933594</c:v>
                </c:pt>
                <c:pt idx="144258">
                  <c:v>50.6591797</c:v>
                </c:pt>
                <c:pt idx="144259">
                  <c:v>90.94238279999998</c:v>
                </c:pt>
                <c:pt idx="144260">
                  <c:v>103.515625</c:v>
                </c:pt>
                <c:pt idx="144261">
                  <c:v>89.2333984</c:v>
                </c:pt>
                <c:pt idx="144262">
                  <c:v>54.0771484</c:v>
                </c:pt>
                <c:pt idx="144263">
                  <c:v>-0.854492188</c:v>
                </c:pt>
                <c:pt idx="144264">
                  <c:v>-50.4150391</c:v>
                </c:pt>
                <c:pt idx="144265">
                  <c:v>-86.05957029999998</c:v>
                </c:pt>
                <c:pt idx="144266">
                  <c:v>-106.567383</c:v>
                </c:pt>
                <c:pt idx="144267">
                  <c:v>-91.796875</c:v>
                </c:pt>
                <c:pt idx="144268">
                  <c:v>-57.0068359</c:v>
                </c:pt>
                <c:pt idx="144269">
                  <c:v>-7.324218749999996</c:v>
                </c:pt>
                <c:pt idx="144270">
                  <c:v>41.9921875</c:v>
                </c:pt>
                <c:pt idx="144271">
                  <c:v>78.8574219</c:v>
                </c:pt>
                <c:pt idx="144272">
                  <c:v>99.2431641</c:v>
                </c:pt>
                <c:pt idx="144273">
                  <c:v>93.38378909999996</c:v>
                </c:pt>
                <c:pt idx="144274">
                  <c:v>62.0117188</c:v>
                </c:pt>
                <c:pt idx="144275">
                  <c:v>9.88769531</c:v>
                </c:pt>
                <c:pt idx="144276">
                  <c:v>-39.7949219</c:v>
                </c:pt>
                <c:pt idx="144277">
                  <c:v>-74.5849609</c:v>
                </c:pt>
                <c:pt idx="144278">
                  <c:v>-101.806641</c:v>
                </c:pt>
                <c:pt idx="144279">
                  <c:v>-95.2148438</c:v>
                </c:pt>
                <c:pt idx="144280">
                  <c:v>-64.6972656</c:v>
                </c:pt>
                <c:pt idx="144281">
                  <c:v>-17.3339844</c:v>
                </c:pt>
                <c:pt idx="144282">
                  <c:v>37.5976562</c:v>
                </c:pt>
                <c:pt idx="144283">
                  <c:v>79.34570309999998</c:v>
                </c:pt>
                <c:pt idx="144284">
                  <c:v>107.299805</c:v>
                </c:pt>
                <c:pt idx="144285">
                  <c:v>101.318359</c:v>
                </c:pt>
                <c:pt idx="144286">
                  <c:v>71.0449219</c:v>
                </c:pt>
                <c:pt idx="144287">
                  <c:v>14.1601562</c:v>
                </c:pt>
                <c:pt idx="144288">
                  <c:v>-37.2314453</c:v>
                </c:pt>
                <c:pt idx="144289">
                  <c:v>-75.8056641</c:v>
                </c:pt>
                <c:pt idx="144290">
                  <c:v>-103.027344</c:v>
                </c:pt>
                <c:pt idx="144291">
                  <c:v>-97.77832029999998</c:v>
                </c:pt>
                <c:pt idx="144292">
                  <c:v>-66.52832029999998</c:v>
                </c:pt>
                <c:pt idx="144293">
                  <c:v>-22.5830078</c:v>
                </c:pt>
                <c:pt idx="144294">
                  <c:v>30.5175781</c:v>
                </c:pt>
                <c:pt idx="144295">
                  <c:v>75.31738279999998</c:v>
                </c:pt>
                <c:pt idx="144296">
                  <c:v>96.92382809999998</c:v>
                </c:pt>
                <c:pt idx="144297">
                  <c:v>99.60937499999996</c:v>
                </c:pt>
                <c:pt idx="144298">
                  <c:v>71.6552734</c:v>
                </c:pt>
                <c:pt idx="144299">
                  <c:v>26.3671875</c:v>
                </c:pt>
                <c:pt idx="144300">
                  <c:v>-26.1230469</c:v>
                </c:pt>
                <c:pt idx="144301">
                  <c:v>-71.7773438</c:v>
                </c:pt>
                <c:pt idx="144302">
                  <c:v>-105.59082</c:v>
                </c:pt>
                <c:pt idx="144303">
                  <c:v>-104.858398</c:v>
                </c:pt>
                <c:pt idx="144304">
                  <c:v>-78.8574219</c:v>
                </c:pt>
                <c:pt idx="144305">
                  <c:v>-25.8789062</c:v>
                </c:pt>
                <c:pt idx="144306">
                  <c:v>23.5595703</c:v>
                </c:pt>
                <c:pt idx="144307">
                  <c:v>70.4345703</c:v>
                </c:pt>
                <c:pt idx="144308">
                  <c:v>105.59082</c:v>
                </c:pt>
                <c:pt idx="144309">
                  <c:v>107.910156</c:v>
                </c:pt>
                <c:pt idx="144310">
                  <c:v>78.36914059999998</c:v>
                </c:pt>
                <c:pt idx="144311">
                  <c:v>32.9589844</c:v>
                </c:pt>
                <c:pt idx="144312">
                  <c:v>-20.6298828</c:v>
                </c:pt>
                <c:pt idx="144313">
                  <c:v>-70.3125</c:v>
                </c:pt>
                <c:pt idx="144314">
                  <c:v>-101.196289</c:v>
                </c:pt>
                <c:pt idx="144315">
                  <c:v>-105.712891</c:v>
                </c:pt>
                <c:pt idx="144316">
                  <c:v>-84.8388672</c:v>
                </c:pt>
                <c:pt idx="144317">
                  <c:v>-37.3535156</c:v>
                </c:pt>
                <c:pt idx="144318">
                  <c:v>21.2402344</c:v>
                </c:pt>
                <c:pt idx="144319">
                  <c:v>70.0683594</c:v>
                </c:pt>
                <c:pt idx="144320">
                  <c:v>102.905273</c:v>
                </c:pt>
                <c:pt idx="144321">
                  <c:v>107.543945</c:v>
                </c:pt>
                <c:pt idx="144322">
                  <c:v>83.3740234</c:v>
                </c:pt>
                <c:pt idx="144323">
                  <c:v>45.1660156</c:v>
                </c:pt>
                <c:pt idx="144324">
                  <c:v>-13.9160156</c:v>
                </c:pt>
                <c:pt idx="144325">
                  <c:v>-61.2792969</c:v>
                </c:pt>
                <c:pt idx="144326">
                  <c:v>-89.11132809999998</c:v>
                </c:pt>
                <c:pt idx="144327">
                  <c:v>-100.463867</c:v>
                </c:pt>
                <c:pt idx="144328">
                  <c:v>-83.4960938</c:v>
                </c:pt>
                <c:pt idx="144329">
                  <c:v>-41.2597656</c:v>
                </c:pt>
                <c:pt idx="144330">
                  <c:v>11.71875</c:v>
                </c:pt>
                <c:pt idx="144331">
                  <c:v>59.0820312</c:v>
                </c:pt>
                <c:pt idx="144332">
                  <c:v>94.6044922</c:v>
                </c:pt>
                <c:pt idx="144333">
                  <c:v>108.398438</c:v>
                </c:pt>
                <c:pt idx="144334">
                  <c:v>93.9941406</c:v>
                </c:pt>
                <c:pt idx="144335">
                  <c:v>48.0957031</c:v>
                </c:pt>
                <c:pt idx="144336">
                  <c:v>-1.09863281</c:v>
                </c:pt>
                <c:pt idx="144337">
                  <c:v>-59.9365234</c:v>
                </c:pt>
                <c:pt idx="144338">
                  <c:v>-97.5341797</c:v>
                </c:pt>
                <c:pt idx="144339">
                  <c:v>-107.788086</c:v>
                </c:pt>
                <c:pt idx="144340">
                  <c:v>-91.796875</c:v>
                </c:pt>
                <c:pt idx="144341">
                  <c:v>-53.9550781</c:v>
                </c:pt>
                <c:pt idx="144342">
                  <c:v>-1.46484375</c:v>
                </c:pt>
                <c:pt idx="144343">
                  <c:v>58.9599609</c:v>
                </c:pt>
                <c:pt idx="144344">
                  <c:v>90.82031249999996</c:v>
                </c:pt>
                <c:pt idx="144345">
                  <c:v>105.34668</c:v>
                </c:pt>
                <c:pt idx="144346">
                  <c:v>91.6748047</c:v>
                </c:pt>
                <c:pt idx="144347">
                  <c:v>52.8564453</c:v>
                </c:pt>
                <c:pt idx="144348">
                  <c:v>5.615234379999995</c:v>
                </c:pt>
                <c:pt idx="144349">
                  <c:v>-48.3398438</c:v>
                </c:pt>
                <c:pt idx="144350">
                  <c:v>-84.10644529999998</c:v>
                </c:pt>
                <c:pt idx="144351">
                  <c:v>-101.318359</c:v>
                </c:pt>
                <c:pt idx="144352">
                  <c:v>-94.2382812</c:v>
                </c:pt>
                <c:pt idx="144353">
                  <c:v>-56.7626953</c:v>
                </c:pt>
                <c:pt idx="144354">
                  <c:v>-8.30078125</c:v>
                </c:pt>
                <c:pt idx="144355">
                  <c:v>42.1142578</c:v>
                </c:pt>
                <c:pt idx="144356">
                  <c:v>87.2802734</c:v>
                </c:pt>
                <c:pt idx="144357">
                  <c:v>110.961914</c:v>
                </c:pt>
                <c:pt idx="144358">
                  <c:v>103.515625</c:v>
                </c:pt>
                <c:pt idx="144359">
                  <c:v>62.2558594</c:v>
                </c:pt>
                <c:pt idx="144360">
                  <c:v>13.7939453</c:v>
                </c:pt>
                <c:pt idx="144361">
                  <c:v>-39.4287109</c:v>
                </c:pt>
                <c:pt idx="144362">
                  <c:v>-90.33203119999993</c:v>
                </c:pt>
                <c:pt idx="144363">
                  <c:v>-104.492188</c:v>
                </c:pt>
                <c:pt idx="144364">
                  <c:v>-91.1865234</c:v>
                </c:pt>
                <c:pt idx="144365">
                  <c:v>-57.7392578</c:v>
                </c:pt>
                <c:pt idx="144366">
                  <c:v>-14.5263672</c:v>
                </c:pt>
                <c:pt idx="144367">
                  <c:v>37.3535156</c:v>
                </c:pt>
                <c:pt idx="144368">
                  <c:v>81.66503909999996</c:v>
                </c:pt>
                <c:pt idx="144369">
                  <c:v>109.130859</c:v>
                </c:pt>
                <c:pt idx="144370">
                  <c:v>100.097656</c:v>
                </c:pt>
                <c:pt idx="144371">
                  <c:v>64.0869141</c:v>
                </c:pt>
                <c:pt idx="144372">
                  <c:v>19.4091797</c:v>
                </c:pt>
                <c:pt idx="144373">
                  <c:v>-33.44726559999999</c:v>
                </c:pt>
                <c:pt idx="144374">
                  <c:v>-73.9746094</c:v>
                </c:pt>
                <c:pt idx="144375">
                  <c:v>-96.80175779999998</c:v>
                </c:pt>
                <c:pt idx="144376">
                  <c:v>-102.783203</c:v>
                </c:pt>
                <c:pt idx="144377">
                  <c:v>-75.31738279999998</c:v>
                </c:pt>
                <c:pt idx="144378">
                  <c:v>-25.1464844</c:v>
                </c:pt>
                <c:pt idx="144379">
                  <c:v>36.6210938</c:v>
                </c:pt>
                <c:pt idx="144380">
                  <c:v>77.8808594</c:v>
                </c:pt>
                <c:pt idx="144381">
                  <c:v>100.708008</c:v>
                </c:pt>
                <c:pt idx="144382">
                  <c:v>105.46875</c:v>
                </c:pt>
                <c:pt idx="144383">
                  <c:v>79.5898438</c:v>
                </c:pt>
                <c:pt idx="144384">
                  <c:v>28.1982422</c:v>
                </c:pt>
                <c:pt idx="144385">
                  <c:v>-26.6113281</c:v>
                </c:pt>
                <c:pt idx="144386">
                  <c:v>-72.87597659999993</c:v>
                </c:pt>
                <c:pt idx="144387">
                  <c:v>-101.074219</c:v>
                </c:pt>
                <c:pt idx="144388">
                  <c:v>-102.661133</c:v>
                </c:pt>
                <c:pt idx="144389">
                  <c:v>-78.9794922</c:v>
                </c:pt>
                <c:pt idx="144390">
                  <c:v>-33.5693359</c:v>
                </c:pt>
                <c:pt idx="144391">
                  <c:v>19.53125</c:v>
                </c:pt>
                <c:pt idx="144392">
                  <c:v>68.8476562</c:v>
                </c:pt>
                <c:pt idx="144393">
                  <c:v>98.38867190000001</c:v>
                </c:pt>
                <c:pt idx="144394">
                  <c:v>103.759766</c:v>
                </c:pt>
                <c:pt idx="144395">
                  <c:v>81.9091797</c:v>
                </c:pt>
                <c:pt idx="144396">
                  <c:v>40.7714844</c:v>
                </c:pt>
                <c:pt idx="144397">
                  <c:v>-13.5498047</c:v>
                </c:pt>
                <c:pt idx="144398">
                  <c:v>-67.13867190000001</c:v>
                </c:pt>
                <c:pt idx="144399">
                  <c:v>-91.1865234</c:v>
                </c:pt>
                <c:pt idx="144400">
                  <c:v>-102.050781</c:v>
                </c:pt>
                <c:pt idx="144401">
                  <c:v>-76.9042969</c:v>
                </c:pt>
                <c:pt idx="144402">
                  <c:v>-33.5693359</c:v>
                </c:pt>
                <c:pt idx="144403">
                  <c:v>18.5546875</c:v>
                </c:pt>
                <c:pt idx="144404">
                  <c:v>59.4482422</c:v>
                </c:pt>
                <c:pt idx="144405">
                  <c:v>96.67968749999996</c:v>
                </c:pt>
                <c:pt idx="144406">
                  <c:v>104.003906</c:v>
                </c:pt>
                <c:pt idx="144407">
                  <c:v>88.9892578</c:v>
                </c:pt>
                <c:pt idx="144408">
                  <c:v>52.3681641</c:v>
                </c:pt>
                <c:pt idx="144409">
                  <c:v>-7.812499999999997</c:v>
                </c:pt>
                <c:pt idx="144410">
                  <c:v>-58.2275391</c:v>
                </c:pt>
                <c:pt idx="144411">
                  <c:v>-89.84375</c:v>
                </c:pt>
                <c:pt idx="144412">
                  <c:v>-100.585938</c:v>
                </c:pt>
                <c:pt idx="144413">
                  <c:v>-86.18164059999998</c:v>
                </c:pt>
                <c:pt idx="144414">
                  <c:v>-46.1425781</c:v>
                </c:pt>
                <c:pt idx="144415">
                  <c:v>0.366210938</c:v>
                </c:pt>
                <c:pt idx="144416">
                  <c:v>56.5185547</c:v>
                </c:pt>
                <c:pt idx="144417">
                  <c:v>92.2851562</c:v>
                </c:pt>
                <c:pt idx="144418">
                  <c:v>103.515625</c:v>
                </c:pt>
                <c:pt idx="144419">
                  <c:v>91.6748047</c:v>
                </c:pt>
                <c:pt idx="144420">
                  <c:v>50.78125</c:v>
                </c:pt>
                <c:pt idx="144421">
                  <c:v>3.41796875</c:v>
                </c:pt>
                <c:pt idx="144422">
                  <c:v>-47.1191406</c:v>
                </c:pt>
                <c:pt idx="144423">
                  <c:v>-88.7451172</c:v>
                </c:pt>
                <c:pt idx="144424">
                  <c:v>-111.450195</c:v>
                </c:pt>
                <c:pt idx="144425">
                  <c:v>-90.94238279999998</c:v>
                </c:pt>
                <c:pt idx="144426">
                  <c:v>-50.6591797</c:v>
                </c:pt>
                <c:pt idx="144427">
                  <c:v>-3.41796875</c:v>
                </c:pt>
                <c:pt idx="144428">
                  <c:v>48.828125</c:v>
                </c:pt>
                <c:pt idx="144429">
                  <c:v>82.3974609</c:v>
                </c:pt>
                <c:pt idx="144430">
                  <c:v>99.85351559999998</c:v>
                </c:pt>
                <c:pt idx="144431">
                  <c:v>92.89550779999998</c:v>
                </c:pt>
                <c:pt idx="144432">
                  <c:v>63.4765625</c:v>
                </c:pt>
                <c:pt idx="144433">
                  <c:v>9.155273439999998</c:v>
                </c:pt>
                <c:pt idx="144434">
                  <c:v>-45.1660156</c:v>
                </c:pt>
                <c:pt idx="144435">
                  <c:v>-84.7167969</c:v>
                </c:pt>
                <c:pt idx="144436">
                  <c:v>-106.811523</c:v>
                </c:pt>
                <c:pt idx="144437">
                  <c:v>-94.3603516</c:v>
                </c:pt>
                <c:pt idx="144438">
                  <c:v>-61.5234375</c:v>
                </c:pt>
                <c:pt idx="144439">
                  <c:v>-3.90625</c:v>
                </c:pt>
                <c:pt idx="144440">
                  <c:v>49.4384766</c:v>
                </c:pt>
                <c:pt idx="144441">
                  <c:v>90.4541016</c:v>
                </c:pt>
                <c:pt idx="144442">
                  <c:v>112.182617</c:v>
                </c:pt>
                <c:pt idx="144443">
                  <c:v>93.9941406</c:v>
                </c:pt>
                <c:pt idx="144444">
                  <c:v>61.0351562</c:v>
                </c:pt>
                <c:pt idx="144445">
                  <c:v>7.20214844</c:v>
                </c:pt>
                <c:pt idx="144446">
                  <c:v>-38.9404297</c:v>
                </c:pt>
                <c:pt idx="144447">
                  <c:v>-83.7402344</c:v>
                </c:pt>
                <c:pt idx="144448">
                  <c:v>-103.393555</c:v>
                </c:pt>
                <c:pt idx="144449">
                  <c:v>-92.77343749999996</c:v>
                </c:pt>
                <c:pt idx="144450">
                  <c:v>-64.6972656</c:v>
                </c:pt>
                <c:pt idx="144451">
                  <c:v>-14.2822266</c:v>
                </c:pt>
                <c:pt idx="144452">
                  <c:v>36.4990234</c:v>
                </c:pt>
                <c:pt idx="144453">
                  <c:v>75.4394531</c:v>
                </c:pt>
                <c:pt idx="144454">
                  <c:v>104.248047</c:v>
                </c:pt>
                <c:pt idx="144455">
                  <c:v>98.2666016</c:v>
                </c:pt>
                <c:pt idx="144456">
                  <c:v>71.7773438</c:v>
                </c:pt>
                <c:pt idx="144457">
                  <c:v>21.3623047</c:v>
                </c:pt>
                <c:pt idx="144458">
                  <c:v>-35.4003906</c:v>
                </c:pt>
                <c:pt idx="144459">
                  <c:v>-73.7304688</c:v>
                </c:pt>
                <c:pt idx="144460">
                  <c:v>-98.5107422</c:v>
                </c:pt>
                <c:pt idx="144461">
                  <c:v>-100.952148</c:v>
                </c:pt>
                <c:pt idx="144462">
                  <c:v>-68.60351559999998</c:v>
                </c:pt>
                <c:pt idx="144463">
                  <c:v>-22.4609375</c:v>
                </c:pt>
                <c:pt idx="144464">
                  <c:v>23.0712891</c:v>
                </c:pt>
                <c:pt idx="144465">
                  <c:v>70.1904297</c:v>
                </c:pt>
                <c:pt idx="144466">
                  <c:v>96.67968749999996</c:v>
                </c:pt>
                <c:pt idx="144467">
                  <c:v>103.271484</c:v>
                </c:pt>
                <c:pt idx="144468">
                  <c:v>78.7353516</c:v>
                </c:pt>
                <c:pt idx="144469">
                  <c:v>28.44238279999998</c:v>
                </c:pt>
                <c:pt idx="144470">
                  <c:v>-26.9775391</c:v>
                </c:pt>
                <c:pt idx="144471">
                  <c:v>-70.0683594</c:v>
                </c:pt>
                <c:pt idx="144472">
                  <c:v>-100.830078</c:v>
                </c:pt>
                <c:pt idx="144473">
                  <c:v>-105.224609</c:v>
                </c:pt>
                <c:pt idx="144474">
                  <c:v>-80.9326172</c:v>
                </c:pt>
                <c:pt idx="144475">
                  <c:v>-33.6914062</c:v>
                </c:pt>
                <c:pt idx="144476">
                  <c:v>27.8320312</c:v>
                </c:pt>
                <c:pt idx="144477">
                  <c:v>74.21875</c:v>
                </c:pt>
                <c:pt idx="144478">
                  <c:v>98.63281249999996</c:v>
                </c:pt>
                <c:pt idx="144479">
                  <c:v>98.75488279999998</c:v>
                </c:pt>
                <c:pt idx="144480">
                  <c:v>83.0078125</c:v>
                </c:pt>
                <c:pt idx="144481">
                  <c:v>39.4287109</c:v>
                </c:pt>
                <c:pt idx="144482">
                  <c:v>-15.7470703</c:v>
                </c:pt>
                <c:pt idx="144483">
                  <c:v>-64.0869141</c:v>
                </c:pt>
                <c:pt idx="144484">
                  <c:v>-100.219727</c:v>
                </c:pt>
                <c:pt idx="144485">
                  <c:v>-110.107422</c:v>
                </c:pt>
                <c:pt idx="144486">
                  <c:v>-78.7353516</c:v>
                </c:pt>
                <c:pt idx="144487">
                  <c:v>-43.0908203</c:v>
                </c:pt>
                <c:pt idx="144488">
                  <c:v>12.6953125</c:v>
                </c:pt>
                <c:pt idx="144489">
                  <c:v>61.8896484</c:v>
                </c:pt>
                <c:pt idx="144490">
                  <c:v>93.01757809999998</c:v>
                </c:pt>
                <c:pt idx="144491">
                  <c:v>104.614258</c:v>
                </c:pt>
                <c:pt idx="144492">
                  <c:v>86.9140625</c:v>
                </c:pt>
                <c:pt idx="144493">
                  <c:v>48.3398438</c:v>
                </c:pt>
                <c:pt idx="144494">
                  <c:v>-5.49316406</c:v>
                </c:pt>
                <c:pt idx="144495">
                  <c:v>-64.0869141</c:v>
                </c:pt>
                <c:pt idx="144496">
                  <c:v>-96.3134766</c:v>
                </c:pt>
                <c:pt idx="144497">
                  <c:v>-100.097656</c:v>
                </c:pt>
                <c:pt idx="144498">
                  <c:v>-88.0126953</c:v>
                </c:pt>
                <c:pt idx="144499">
                  <c:v>-55.1757812</c:v>
                </c:pt>
                <c:pt idx="144500">
                  <c:v>2.31933594</c:v>
                </c:pt>
                <c:pt idx="144501">
                  <c:v>46.0205078</c:v>
                </c:pt>
                <c:pt idx="144502">
                  <c:v>88.8671875</c:v>
                </c:pt>
                <c:pt idx="144503">
                  <c:v>104.248047</c:v>
                </c:pt>
                <c:pt idx="144504">
                  <c:v>95.2148438</c:v>
                </c:pt>
                <c:pt idx="144505">
                  <c:v>50.1708984</c:v>
                </c:pt>
                <c:pt idx="144506">
                  <c:v>0.122070312</c:v>
                </c:pt>
                <c:pt idx="144507">
                  <c:v>-49.5605469</c:v>
                </c:pt>
                <c:pt idx="144508">
                  <c:v>-89.35546879999995</c:v>
                </c:pt>
                <c:pt idx="144509">
                  <c:v>-108.764648</c:v>
                </c:pt>
                <c:pt idx="144510">
                  <c:v>-88.62304690000001</c:v>
                </c:pt>
                <c:pt idx="144511">
                  <c:v>-52.2460938</c:v>
                </c:pt>
                <c:pt idx="144512">
                  <c:v>-6.225585939999994</c:v>
                </c:pt>
                <c:pt idx="144513">
                  <c:v>46.7529297</c:v>
                </c:pt>
                <c:pt idx="144514">
                  <c:v>87.5244141</c:v>
                </c:pt>
                <c:pt idx="144515">
                  <c:v>102.905273</c:v>
                </c:pt>
                <c:pt idx="144516">
                  <c:v>106.933594</c:v>
                </c:pt>
                <c:pt idx="144517">
                  <c:v>65.9179688</c:v>
                </c:pt>
                <c:pt idx="144518">
                  <c:v>2.56347656</c:v>
                </c:pt>
                <c:pt idx="144519">
                  <c:v>-43.9453125</c:v>
                </c:pt>
                <c:pt idx="144520">
                  <c:v>-79.4677734</c:v>
                </c:pt>
                <c:pt idx="144521">
                  <c:v>-97.1679688</c:v>
                </c:pt>
                <c:pt idx="144522">
                  <c:v>-94.1162109</c:v>
                </c:pt>
                <c:pt idx="144523">
                  <c:v>-64.2089844</c:v>
                </c:pt>
                <c:pt idx="144524">
                  <c:v>-12.4511719</c:v>
                </c:pt>
                <c:pt idx="144525">
                  <c:v>36.9873047</c:v>
                </c:pt>
                <c:pt idx="144526">
                  <c:v>83.6181641</c:v>
                </c:pt>
                <c:pt idx="144527">
                  <c:v>107.177734</c:v>
                </c:pt>
                <c:pt idx="144528">
                  <c:v>98.38867190000001</c:v>
                </c:pt>
                <c:pt idx="144529">
                  <c:v>68.9697266</c:v>
                </c:pt>
                <c:pt idx="144530">
                  <c:v>28.1982422</c:v>
                </c:pt>
                <c:pt idx="144531">
                  <c:v>-31.4941406</c:v>
                </c:pt>
                <c:pt idx="144532">
                  <c:v>-73.9746094</c:v>
                </c:pt>
                <c:pt idx="144533">
                  <c:v>-103.637695</c:v>
                </c:pt>
                <c:pt idx="144534">
                  <c:v>-98.38867190000001</c:v>
                </c:pt>
                <c:pt idx="144535">
                  <c:v>-74.7070312</c:v>
                </c:pt>
                <c:pt idx="144536">
                  <c:v>-29.296875</c:v>
                </c:pt>
                <c:pt idx="144537">
                  <c:v>22.4609375</c:v>
                </c:pt>
                <c:pt idx="144538">
                  <c:v>77.8808594</c:v>
                </c:pt>
                <c:pt idx="144539">
                  <c:v>99.60937499999996</c:v>
                </c:pt>
                <c:pt idx="144540">
                  <c:v>105.102539</c:v>
                </c:pt>
                <c:pt idx="144541">
                  <c:v>77.39257809999994</c:v>
                </c:pt>
                <c:pt idx="144542">
                  <c:v>28.5644531</c:v>
                </c:pt>
                <c:pt idx="144543">
                  <c:v>-22.3388672</c:v>
                </c:pt>
                <c:pt idx="144544">
                  <c:v>-68.4814453</c:v>
                </c:pt>
                <c:pt idx="144545">
                  <c:v>-95.703125</c:v>
                </c:pt>
                <c:pt idx="144546">
                  <c:v>-99.2431641</c:v>
                </c:pt>
                <c:pt idx="144547">
                  <c:v>-74.3408203</c:v>
                </c:pt>
                <c:pt idx="144548">
                  <c:v>-32.2265625</c:v>
                </c:pt>
                <c:pt idx="144549">
                  <c:v>24.4140625</c:v>
                </c:pt>
                <c:pt idx="144550">
                  <c:v>67.50488279999998</c:v>
                </c:pt>
                <c:pt idx="144551">
                  <c:v>99.7314453</c:v>
                </c:pt>
                <c:pt idx="144552">
                  <c:v>104.003906</c:v>
                </c:pt>
                <c:pt idx="144553">
                  <c:v>77.63671879999995</c:v>
                </c:pt>
                <c:pt idx="144554">
                  <c:v>34.6679688</c:v>
                </c:pt>
                <c:pt idx="144555">
                  <c:v>-17.8222656</c:v>
                </c:pt>
                <c:pt idx="144556">
                  <c:v>-65.3076172</c:v>
                </c:pt>
                <c:pt idx="144557">
                  <c:v>-97.65625</c:v>
                </c:pt>
                <c:pt idx="144558">
                  <c:v>-109.130859</c:v>
                </c:pt>
                <c:pt idx="144559">
                  <c:v>-78.9794922</c:v>
                </c:pt>
                <c:pt idx="144560">
                  <c:v>-38.8183594</c:v>
                </c:pt>
                <c:pt idx="144561">
                  <c:v>16.72363279999998</c:v>
                </c:pt>
                <c:pt idx="144562">
                  <c:v>70.1904297</c:v>
                </c:pt>
                <c:pt idx="144563">
                  <c:v>98.38867190000001</c:v>
                </c:pt>
                <c:pt idx="144564">
                  <c:v>107.177734</c:v>
                </c:pt>
                <c:pt idx="144565">
                  <c:v>87.7685547</c:v>
                </c:pt>
                <c:pt idx="144566">
                  <c:v>42.96875</c:v>
                </c:pt>
                <c:pt idx="144567">
                  <c:v>-15.7470703</c:v>
                </c:pt>
                <c:pt idx="144568">
                  <c:v>-67.38281249999996</c:v>
                </c:pt>
                <c:pt idx="144569">
                  <c:v>-100.585938</c:v>
                </c:pt>
                <c:pt idx="144570">
                  <c:v>-107.055664</c:v>
                </c:pt>
                <c:pt idx="144571">
                  <c:v>-89.35546879999995</c:v>
                </c:pt>
                <c:pt idx="144572">
                  <c:v>-46.5087891</c:v>
                </c:pt>
                <c:pt idx="144573">
                  <c:v>3.29589844</c:v>
                </c:pt>
                <c:pt idx="144574">
                  <c:v>55.1757812</c:v>
                </c:pt>
                <c:pt idx="144575">
                  <c:v>90.82031249999996</c:v>
                </c:pt>
                <c:pt idx="144576">
                  <c:v>109.49707</c:v>
                </c:pt>
                <c:pt idx="144577">
                  <c:v>87.6464844</c:v>
                </c:pt>
                <c:pt idx="144578">
                  <c:v>48.9501953</c:v>
                </c:pt>
                <c:pt idx="144579">
                  <c:v>4.15039062</c:v>
                </c:pt>
                <c:pt idx="144580">
                  <c:v>-50.9033203</c:v>
                </c:pt>
                <c:pt idx="144581">
                  <c:v>-91.55273440000001</c:v>
                </c:pt>
                <c:pt idx="144582">
                  <c:v>-104.125977</c:v>
                </c:pt>
                <c:pt idx="144583">
                  <c:v>-94.1162109</c:v>
                </c:pt>
                <c:pt idx="144584">
                  <c:v>-55.0537109</c:v>
                </c:pt>
                <c:pt idx="144585">
                  <c:v>-1.83105469</c:v>
                </c:pt>
                <c:pt idx="144586">
                  <c:v>44.7998047</c:v>
                </c:pt>
                <c:pt idx="144587">
                  <c:v>86.5478516</c:v>
                </c:pt>
                <c:pt idx="144588">
                  <c:v>106.933594</c:v>
                </c:pt>
                <c:pt idx="144589">
                  <c:v>94.3603516</c:v>
                </c:pt>
                <c:pt idx="144590">
                  <c:v>59.6923828</c:v>
                </c:pt>
                <c:pt idx="144591">
                  <c:v>10.7421875</c:v>
                </c:pt>
                <c:pt idx="144592">
                  <c:v>-49.9267578</c:v>
                </c:pt>
                <c:pt idx="144593">
                  <c:v>-85.4492188</c:v>
                </c:pt>
                <c:pt idx="144594">
                  <c:v>-108.886719</c:v>
                </c:pt>
                <c:pt idx="144595">
                  <c:v>-97.0458984</c:v>
                </c:pt>
                <c:pt idx="144596">
                  <c:v>-65.55175779999998</c:v>
                </c:pt>
                <c:pt idx="144597">
                  <c:v>-16.72363279999998</c:v>
                </c:pt>
                <c:pt idx="144598">
                  <c:v>37.5976562</c:v>
                </c:pt>
                <c:pt idx="144599">
                  <c:v>83.984375</c:v>
                </c:pt>
                <c:pt idx="144600">
                  <c:v>102.539062</c:v>
                </c:pt>
                <c:pt idx="144601">
                  <c:v>101.44043</c:v>
                </c:pt>
                <c:pt idx="144602">
                  <c:v>62.6220703</c:v>
                </c:pt>
                <c:pt idx="144603">
                  <c:v>16.6015625</c:v>
                </c:pt>
                <c:pt idx="144604">
                  <c:v>-42.2363281</c:v>
                </c:pt>
                <c:pt idx="144605">
                  <c:v>-85.8154297</c:v>
                </c:pt>
                <c:pt idx="144606">
                  <c:v>-99.9755859</c:v>
                </c:pt>
                <c:pt idx="144607">
                  <c:v>-96.3134766</c:v>
                </c:pt>
                <c:pt idx="144608">
                  <c:v>-67.0166016</c:v>
                </c:pt>
                <c:pt idx="144609">
                  <c:v>-19.6533203</c:v>
                </c:pt>
                <c:pt idx="144610">
                  <c:v>39.5507812</c:v>
                </c:pt>
                <c:pt idx="144611">
                  <c:v>80.9326172</c:v>
                </c:pt>
                <c:pt idx="144612">
                  <c:v>106.933594</c:v>
                </c:pt>
                <c:pt idx="144613">
                  <c:v>96.1914062</c:v>
                </c:pt>
                <c:pt idx="144614">
                  <c:v>68.9697266</c:v>
                </c:pt>
                <c:pt idx="144615">
                  <c:v>21.3623047</c:v>
                </c:pt>
                <c:pt idx="144616">
                  <c:v>-29.296875</c:v>
                </c:pt>
                <c:pt idx="144617">
                  <c:v>-79.4677734</c:v>
                </c:pt>
                <c:pt idx="144618">
                  <c:v>-98.5107422</c:v>
                </c:pt>
                <c:pt idx="144619">
                  <c:v>-97.0458984</c:v>
                </c:pt>
                <c:pt idx="144620">
                  <c:v>-77.27050779999998</c:v>
                </c:pt>
                <c:pt idx="144621">
                  <c:v>-25.390625</c:v>
                </c:pt>
                <c:pt idx="144622">
                  <c:v>23.9257812</c:v>
                </c:pt>
                <c:pt idx="144623">
                  <c:v>68.9697266</c:v>
                </c:pt>
                <c:pt idx="144624">
                  <c:v>106.689453</c:v>
                </c:pt>
                <c:pt idx="144625">
                  <c:v>104.858398</c:v>
                </c:pt>
                <c:pt idx="144626">
                  <c:v>76.9042969</c:v>
                </c:pt>
                <c:pt idx="144627">
                  <c:v>24.4140625</c:v>
                </c:pt>
                <c:pt idx="144628">
                  <c:v>-23.6816406</c:v>
                </c:pt>
                <c:pt idx="144629">
                  <c:v>-74.0966797</c:v>
                </c:pt>
                <c:pt idx="144630">
                  <c:v>-95.703125</c:v>
                </c:pt>
                <c:pt idx="144631">
                  <c:v>-96.67968749999996</c:v>
                </c:pt>
                <c:pt idx="144632">
                  <c:v>-79.34570309999998</c:v>
                </c:pt>
                <c:pt idx="144633">
                  <c:v>-38.0859375</c:v>
                </c:pt>
                <c:pt idx="144634">
                  <c:v>21.9726562</c:v>
                </c:pt>
                <c:pt idx="144635">
                  <c:v>64.6972656</c:v>
                </c:pt>
                <c:pt idx="144636">
                  <c:v>95.3369141</c:v>
                </c:pt>
                <c:pt idx="144637">
                  <c:v>105.957031</c:v>
                </c:pt>
                <c:pt idx="144638">
                  <c:v>94.2382812</c:v>
                </c:pt>
                <c:pt idx="144639">
                  <c:v>43.9453125</c:v>
                </c:pt>
                <c:pt idx="144640">
                  <c:v>-10.0097656</c:v>
                </c:pt>
                <c:pt idx="144641">
                  <c:v>-57.8613281</c:v>
                </c:pt>
                <c:pt idx="144642">
                  <c:v>-93.75</c:v>
                </c:pt>
                <c:pt idx="144643">
                  <c:v>-104.125977</c:v>
                </c:pt>
                <c:pt idx="144644">
                  <c:v>-80.5664062</c:v>
                </c:pt>
                <c:pt idx="144645">
                  <c:v>-34.0576172</c:v>
                </c:pt>
                <c:pt idx="144646">
                  <c:v>22.4609375</c:v>
                </c:pt>
                <c:pt idx="144647">
                  <c:v>68.8476562</c:v>
                </c:pt>
                <c:pt idx="144648">
                  <c:v>94.1162109</c:v>
                </c:pt>
                <c:pt idx="144649">
                  <c:v>99.3652344</c:v>
                </c:pt>
                <c:pt idx="144650">
                  <c:v>84.5947266</c:v>
                </c:pt>
                <c:pt idx="144651">
                  <c:v>40.7714844</c:v>
                </c:pt>
                <c:pt idx="144652">
                  <c:v>-2.07519531</c:v>
                </c:pt>
                <c:pt idx="144653">
                  <c:v>-60.6689453</c:v>
                </c:pt>
                <c:pt idx="144654">
                  <c:v>-92.77343749999996</c:v>
                </c:pt>
                <c:pt idx="144655">
                  <c:v>-107.055664</c:v>
                </c:pt>
                <c:pt idx="144656">
                  <c:v>-89.2333984</c:v>
                </c:pt>
                <c:pt idx="144657">
                  <c:v>-43.9453125</c:v>
                </c:pt>
                <c:pt idx="144658">
                  <c:v>2.9296875</c:v>
                </c:pt>
                <c:pt idx="144659">
                  <c:v>51.39160159999999</c:v>
                </c:pt>
                <c:pt idx="144660">
                  <c:v>89.7216797</c:v>
                </c:pt>
                <c:pt idx="144661">
                  <c:v>101.5625</c:v>
                </c:pt>
                <c:pt idx="144662">
                  <c:v>96.1914062</c:v>
                </c:pt>
                <c:pt idx="144663">
                  <c:v>59.3261719</c:v>
                </c:pt>
                <c:pt idx="144664">
                  <c:v>2.19726562</c:v>
                </c:pt>
                <c:pt idx="144665">
                  <c:v>-51.39160159999999</c:v>
                </c:pt>
                <c:pt idx="144666">
                  <c:v>-91.1865234</c:v>
                </c:pt>
                <c:pt idx="144667">
                  <c:v>-110.961914</c:v>
                </c:pt>
                <c:pt idx="144668">
                  <c:v>-89.7216797</c:v>
                </c:pt>
                <c:pt idx="144669">
                  <c:v>-60.0585938</c:v>
                </c:pt>
                <c:pt idx="144670">
                  <c:v>-5.73730469</c:v>
                </c:pt>
                <c:pt idx="144671">
                  <c:v>49.1943359</c:v>
                </c:pt>
                <c:pt idx="144672">
                  <c:v>90.82031249999996</c:v>
                </c:pt>
                <c:pt idx="144673">
                  <c:v>103.759766</c:v>
                </c:pt>
                <c:pt idx="144674">
                  <c:v>96.67968749999996</c:v>
                </c:pt>
                <c:pt idx="144675">
                  <c:v>54.6875</c:v>
                </c:pt>
                <c:pt idx="144676">
                  <c:v>4.63867188</c:v>
                </c:pt>
                <c:pt idx="144677">
                  <c:v>-41.2597656</c:v>
                </c:pt>
                <c:pt idx="144678">
                  <c:v>-79.8339844</c:v>
                </c:pt>
                <c:pt idx="144679">
                  <c:v>-109.130859</c:v>
                </c:pt>
                <c:pt idx="144680">
                  <c:v>-98.2666016</c:v>
                </c:pt>
                <c:pt idx="144681">
                  <c:v>-64.57519529999998</c:v>
                </c:pt>
                <c:pt idx="144682">
                  <c:v>-14.6484375</c:v>
                </c:pt>
                <c:pt idx="144683">
                  <c:v>39.0625</c:v>
                </c:pt>
                <c:pt idx="144684">
                  <c:v>78.0029297</c:v>
                </c:pt>
                <c:pt idx="144685">
                  <c:v>105.957031</c:v>
                </c:pt>
                <c:pt idx="144686">
                  <c:v>96.67968749999996</c:v>
                </c:pt>
                <c:pt idx="144687">
                  <c:v>64.57519529999998</c:v>
                </c:pt>
                <c:pt idx="144688">
                  <c:v>19.1650391</c:v>
                </c:pt>
                <c:pt idx="144689">
                  <c:v>-33.9355469</c:v>
                </c:pt>
                <c:pt idx="144690">
                  <c:v>-77.39257809999994</c:v>
                </c:pt>
                <c:pt idx="144691">
                  <c:v>-100.341797</c:v>
                </c:pt>
                <c:pt idx="144692">
                  <c:v>-94.84863279999998</c:v>
                </c:pt>
                <c:pt idx="144693">
                  <c:v>-64.2089844</c:v>
                </c:pt>
                <c:pt idx="144694">
                  <c:v>-20.8740234</c:v>
                </c:pt>
                <c:pt idx="144695">
                  <c:v>29.9072266</c:v>
                </c:pt>
                <c:pt idx="144696">
                  <c:v>79.22363279999998</c:v>
                </c:pt>
                <c:pt idx="144697">
                  <c:v>100.463867</c:v>
                </c:pt>
                <c:pt idx="144698">
                  <c:v>99.60937499999996</c:v>
                </c:pt>
                <c:pt idx="144699">
                  <c:v>77.27050779999998</c:v>
                </c:pt>
                <c:pt idx="144700">
                  <c:v>31.8603516</c:v>
                </c:pt>
                <c:pt idx="144701">
                  <c:v>-25.5126953</c:v>
                </c:pt>
                <c:pt idx="144702">
                  <c:v>-68.9697266</c:v>
                </c:pt>
                <c:pt idx="144703">
                  <c:v>-102.050781</c:v>
                </c:pt>
                <c:pt idx="144704">
                  <c:v>-107.666016</c:v>
                </c:pt>
                <c:pt idx="144705">
                  <c:v>-80.5664062</c:v>
                </c:pt>
                <c:pt idx="144706">
                  <c:v>-28.0761719</c:v>
                </c:pt>
                <c:pt idx="144707">
                  <c:v>24.90234379999998</c:v>
                </c:pt>
                <c:pt idx="144708">
                  <c:v>68.8476562</c:v>
                </c:pt>
                <c:pt idx="144709">
                  <c:v>103.027344</c:v>
                </c:pt>
                <c:pt idx="144710">
                  <c:v>97.1679688</c:v>
                </c:pt>
                <c:pt idx="144711">
                  <c:v>73.60839839999993</c:v>
                </c:pt>
                <c:pt idx="144712">
                  <c:v>38.2080078</c:v>
                </c:pt>
                <c:pt idx="144713">
                  <c:v>-23.1933594</c:v>
                </c:pt>
                <c:pt idx="144714">
                  <c:v>-68.1152344</c:v>
                </c:pt>
                <c:pt idx="144715">
                  <c:v>-98.0224609</c:v>
                </c:pt>
                <c:pt idx="144716">
                  <c:v>-98.5107422</c:v>
                </c:pt>
                <c:pt idx="144717">
                  <c:v>-74.0966797</c:v>
                </c:pt>
                <c:pt idx="144718">
                  <c:v>-35.2783203</c:v>
                </c:pt>
                <c:pt idx="144719">
                  <c:v>10.9863281</c:v>
                </c:pt>
                <c:pt idx="144720">
                  <c:v>63.1103516</c:v>
                </c:pt>
                <c:pt idx="144721">
                  <c:v>99.9755859</c:v>
                </c:pt>
                <c:pt idx="144722">
                  <c:v>103.759766</c:v>
                </c:pt>
                <c:pt idx="144723">
                  <c:v>83.0078125</c:v>
                </c:pt>
                <c:pt idx="144724">
                  <c:v>41.9921875</c:v>
                </c:pt>
                <c:pt idx="144725">
                  <c:v>-12.6953125</c:v>
                </c:pt>
                <c:pt idx="144726">
                  <c:v>-63.3544922</c:v>
                </c:pt>
                <c:pt idx="144727">
                  <c:v>-97.77832029999998</c:v>
                </c:pt>
                <c:pt idx="144728">
                  <c:v>-106.689453</c:v>
                </c:pt>
                <c:pt idx="144729">
                  <c:v>-82.88574219999992</c:v>
                </c:pt>
                <c:pt idx="144730">
                  <c:v>-37.8417969</c:v>
                </c:pt>
                <c:pt idx="144731">
                  <c:v>1.58691406</c:v>
                </c:pt>
                <c:pt idx="144732">
                  <c:v>54.5654297</c:v>
                </c:pt>
                <c:pt idx="144733">
                  <c:v>92.6513672</c:v>
                </c:pt>
                <c:pt idx="144734">
                  <c:v>103.149414</c:v>
                </c:pt>
                <c:pt idx="144735">
                  <c:v>84.9609375</c:v>
                </c:pt>
                <c:pt idx="144736">
                  <c:v>48.9501953</c:v>
                </c:pt>
                <c:pt idx="144737">
                  <c:v>0.610351562</c:v>
                </c:pt>
                <c:pt idx="144738">
                  <c:v>-45.1660156</c:v>
                </c:pt>
                <c:pt idx="144739">
                  <c:v>-86.5478516</c:v>
                </c:pt>
                <c:pt idx="144740">
                  <c:v>-102.172852</c:v>
                </c:pt>
                <c:pt idx="144741">
                  <c:v>-86.7919922</c:v>
                </c:pt>
                <c:pt idx="144742">
                  <c:v>-45.5322266</c:v>
                </c:pt>
                <c:pt idx="144743">
                  <c:v>2.68554688</c:v>
                </c:pt>
                <c:pt idx="144744">
                  <c:v>49.4384766</c:v>
                </c:pt>
                <c:pt idx="144745">
                  <c:v>93.01757809999998</c:v>
                </c:pt>
                <c:pt idx="144746">
                  <c:v>105.712891</c:v>
                </c:pt>
                <c:pt idx="144747">
                  <c:v>90.2099609</c:v>
                </c:pt>
                <c:pt idx="144748">
                  <c:v>58.7158203</c:v>
                </c:pt>
                <c:pt idx="144749">
                  <c:v>4.27246094</c:v>
                </c:pt>
                <c:pt idx="144750">
                  <c:v>-50.78125</c:v>
                </c:pt>
                <c:pt idx="144751">
                  <c:v>-86.05957029999998</c:v>
                </c:pt>
                <c:pt idx="144752">
                  <c:v>-110.351562</c:v>
                </c:pt>
                <c:pt idx="144753">
                  <c:v>-95.9472656</c:v>
                </c:pt>
                <c:pt idx="144754">
                  <c:v>-52.9785156</c:v>
                </c:pt>
                <c:pt idx="144755">
                  <c:v>-14.6484375</c:v>
                </c:pt>
                <c:pt idx="144756">
                  <c:v>45.2880859</c:v>
                </c:pt>
                <c:pt idx="144757">
                  <c:v>86.18164059999998</c:v>
                </c:pt>
                <c:pt idx="144758">
                  <c:v>105.59082</c:v>
                </c:pt>
                <c:pt idx="144759">
                  <c:v>97.65625</c:v>
                </c:pt>
                <c:pt idx="144760">
                  <c:v>64.3310547</c:v>
                </c:pt>
                <c:pt idx="144761">
                  <c:v>7.93457031</c:v>
                </c:pt>
                <c:pt idx="144762">
                  <c:v>-38.4521484</c:v>
                </c:pt>
                <c:pt idx="144763">
                  <c:v>-81.7871094</c:v>
                </c:pt>
                <c:pt idx="144764">
                  <c:v>-107.177734</c:v>
                </c:pt>
                <c:pt idx="144765">
                  <c:v>-94.2382812</c:v>
                </c:pt>
                <c:pt idx="144766">
                  <c:v>-69.33593749999996</c:v>
                </c:pt>
                <c:pt idx="144767">
                  <c:v>-22.4609375</c:v>
                </c:pt>
                <c:pt idx="144768">
                  <c:v>34.17968749999999</c:v>
                </c:pt>
                <c:pt idx="144769">
                  <c:v>76.6601562</c:v>
                </c:pt>
                <c:pt idx="144770">
                  <c:v>105.224609</c:v>
                </c:pt>
                <c:pt idx="144771">
                  <c:v>102.905273</c:v>
                </c:pt>
                <c:pt idx="144772">
                  <c:v>72.3876953</c:v>
                </c:pt>
                <c:pt idx="144773">
                  <c:v>22.9492188</c:v>
                </c:pt>
                <c:pt idx="144774">
                  <c:v>-32.5927734</c:v>
                </c:pt>
                <c:pt idx="144775">
                  <c:v>-79.1015625</c:v>
                </c:pt>
                <c:pt idx="144776">
                  <c:v>-107.177734</c:v>
                </c:pt>
                <c:pt idx="144777">
                  <c:v>-101.196289</c:v>
                </c:pt>
                <c:pt idx="144778">
                  <c:v>-71.8994141</c:v>
                </c:pt>
                <c:pt idx="144779">
                  <c:v>-23.3154297</c:v>
                </c:pt>
                <c:pt idx="144780">
                  <c:v>30.8837891</c:v>
                </c:pt>
                <c:pt idx="144781">
                  <c:v>72.7539062</c:v>
                </c:pt>
                <c:pt idx="144782">
                  <c:v>95.703125</c:v>
                </c:pt>
                <c:pt idx="144783">
                  <c:v>101.196289</c:v>
                </c:pt>
                <c:pt idx="144784">
                  <c:v>71.1669922</c:v>
                </c:pt>
                <c:pt idx="144785">
                  <c:v>23.6816406</c:v>
                </c:pt>
                <c:pt idx="144786">
                  <c:v>-28.0761719</c:v>
                </c:pt>
                <c:pt idx="144787">
                  <c:v>-72.7539062</c:v>
                </c:pt>
                <c:pt idx="144788">
                  <c:v>-102.661133</c:v>
                </c:pt>
                <c:pt idx="144789">
                  <c:v>-102.539062</c:v>
                </c:pt>
                <c:pt idx="144790">
                  <c:v>-82.88574219999992</c:v>
                </c:pt>
                <c:pt idx="144791">
                  <c:v>-31.1279297</c:v>
                </c:pt>
                <c:pt idx="144792">
                  <c:v>22.7050781</c:v>
                </c:pt>
                <c:pt idx="144793">
                  <c:v>71.0449219</c:v>
                </c:pt>
                <c:pt idx="144794">
                  <c:v>113.15918</c:v>
                </c:pt>
                <c:pt idx="144795">
                  <c:v>110.107422</c:v>
                </c:pt>
                <c:pt idx="144796">
                  <c:v>77.8808594</c:v>
                </c:pt>
                <c:pt idx="144797">
                  <c:v>33.3251953</c:v>
                </c:pt>
                <c:pt idx="144798">
                  <c:v>-17.578125</c:v>
                </c:pt>
                <c:pt idx="144799">
                  <c:v>-62.3779297</c:v>
                </c:pt>
                <c:pt idx="144800">
                  <c:v>-94.3603516</c:v>
                </c:pt>
                <c:pt idx="144801">
                  <c:v>-99.3652344</c:v>
                </c:pt>
                <c:pt idx="144802">
                  <c:v>-82.6416016</c:v>
                </c:pt>
                <c:pt idx="144803">
                  <c:v>-46.0205078</c:v>
                </c:pt>
                <c:pt idx="144804">
                  <c:v>10.3759766</c:v>
                </c:pt>
                <c:pt idx="144805">
                  <c:v>59.4482422</c:v>
                </c:pt>
                <c:pt idx="144806">
                  <c:v>93.75</c:v>
                </c:pt>
                <c:pt idx="144807">
                  <c:v>104.858398</c:v>
                </c:pt>
                <c:pt idx="144808">
                  <c:v>87.890625</c:v>
                </c:pt>
                <c:pt idx="144809">
                  <c:v>53.2226562</c:v>
                </c:pt>
                <c:pt idx="144810">
                  <c:v>-0.48828125</c:v>
                </c:pt>
                <c:pt idx="144811">
                  <c:v>-55.1757812</c:v>
                </c:pt>
                <c:pt idx="144812">
                  <c:v>-93.5058594</c:v>
                </c:pt>
                <c:pt idx="144813">
                  <c:v>-103.759766</c:v>
                </c:pt>
                <c:pt idx="144814">
                  <c:v>-80.8105469</c:v>
                </c:pt>
                <c:pt idx="144815">
                  <c:v>-44.6777344</c:v>
                </c:pt>
                <c:pt idx="144816">
                  <c:v>9.033203119999997</c:v>
                </c:pt>
                <c:pt idx="144817">
                  <c:v>59.2041016</c:v>
                </c:pt>
                <c:pt idx="144818">
                  <c:v>85.3271484</c:v>
                </c:pt>
                <c:pt idx="144819">
                  <c:v>98.9990234</c:v>
                </c:pt>
                <c:pt idx="144820">
                  <c:v>89.4775391</c:v>
                </c:pt>
                <c:pt idx="144821">
                  <c:v>56.7626953</c:v>
                </c:pt>
                <c:pt idx="144822">
                  <c:v>-3.17382812</c:v>
                </c:pt>
                <c:pt idx="144823">
                  <c:v>-56.640625</c:v>
                </c:pt>
                <c:pt idx="144824">
                  <c:v>-93.75</c:v>
                </c:pt>
                <c:pt idx="144825">
                  <c:v>-105.59082</c:v>
                </c:pt>
                <c:pt idx="144826">
                  <c:v>-91.3085938</c:v>
                </c:pt>
                <c:pt idx="144827">
                  <c:v>-54.32128909999999</c:v>
                </c:pt>
                <c:pt idx="144828">
                  <c:v>-2.9296875</c:v>
                </c:pt>
                <c:pt idx="144829">
                  <c:v>45.4101562</c:v>
                </c:pt>
                <c:pt idx="144830">
                  <c:v>85.08300779999998</c:v>
                </c:pt>
                <c:pt idx="144831">
                  <c:v>106.323242</c:v>
                </c:pt>
                <c:pt idx="144832">
                  <c:v>92.2851562</c:v>
                </c:pt>
                <c:pt idx="144833">
                  <c:v>54.5654297</c:v>
                </c:pt>
                <c:pt idx="144834">
                  <c:v>3.66210938</c:v>
                </c:pt>
                <c:pt idx="144835">
                  <c:v>-47.6074219</c:v>
                </c:pt>
                <c:pt idx="144836">
                  <c:v>-87.4023438</c:v>
                </c:pt>
                <c:pt idx="144837">
                  <c:v>-104.003906</c:v>
                </c:pt>
                <c:pt idx="144838">
                  <c:v>-97.77832029999998</c:v>
                </c:pt>
                <c:pt idx="144839">
                  <c:v>-59.4482422</c:v>
                </c:pt>
                <c:pt idx="144840">
                  <c:v>-15.8691406</c:v>
                </c:pt>
                <c:pt idx="144841">
                  <c:v>32.8369141</c:v>
                </c:pt>
                <c:pt idx="144842">
                  <c:v>78.9794922</c:v>
                </c:pt>
                <c:pt idx="144843">
                  <c:v>106.201172</c:v>
                </c:pt>
                <c:pt idx="144844">
                  <c:v>98.2666016</c:v>
                </c:pt>
                <c:pt idx="144845">
                  <c:v>63.8427734</c:v>
                </c:pt>
                <c:pt idx="144846">
                  <c:v>11.3525391</c:v>
                </c:pt>
                <c:pt idx="144847">
                  <c:v>-38.4521484</c:v>
                </c:pt>
                <c:pt idx="144848">
                  <c:v>-84.5947266</c:v>
                </c:pt>
                <c:pt idx="144849">
                  <c:v>-106.689453</c:v>
                </c:pt>
                <c:pt idx="144850">
                  <c:v>-99.3652344</c:v>
                </c:pt>
                <c:pt idx="144851">
                  <c:v>-60.9130859</c:v>
                </c:pt>
                <c:pt idx="144852">
                  <c:v>-19.2871094</c:v>
                </c:pt>
                <c:pt idx="144853">
                  <c:v>33.0810547</c:v>
                </c:pt>
                <c:pt idx="144854">
                  <c:v>76.2939453</c:v>
                </c:pt>
                <c:pt idx="144855">
                  <c:v>104.614258</c:v>
                </c:pt>
                <c:pt idx="144856">
                  <c:v>89.7216797</c:v>
                </c:pt>
                <c:pt idx="144857">
                  <c:v>62.8662109</c:v>
                </c:pt>
                <c:pt idx="144858">
                  <c:v>20.9960938</c:v>
                </c:pt>
                <c:pt idx="144859">
                  <c:v>-33.203125</c:v>
                </c:pt>
                <c:pt idx="144860">
                  <c:v>-76.5380859</c:v>
                </c:pt>
                <c:pt idx="144861">
                  <c:v>-100.830078</c:v>
                </c:pt>
                <c:pt idx="144862">
                  <c:v>-99.85351559999998</c:v>
                </c:pt>
                <c:pt idx="144863">
                  <c:v>-74.46289059999998</c:v>
                </c:pt>
                <c:pt idx="144864">
                  <c:v>-22.7050781</c:v>
                </c:pt>
                <c:pt idx="144865">
                  <c:v>29.6630859</c:v>
                </c:pt>
                <c:pt idx="144866">
                  <c:v>71.0449219</c:v>
                </c:pt>
                <c:pt idx="144867">
                  <c:v>100.463867</c:v>
                </c:pt>
                <c:pt idx="144868">
                  <c:v>104.003906</c:v>
                </c:pt>
                <c:pt idx="144869">
                  <c:v>78.12499999999998</c:v>
                </c:pt>
                <c:pt idx="144870">
                  <c:v>36.4990234</c:v>
                </c:pt>
                <c:pt idx="144871">
                  <c:v>-18.7988281</c:v>
                </c:pt>
                <c:pt idx="144872">
                  <c:v>-67.62695309999998</c:v>
                </c:pt>
                <c:pt idx="144873">
                  <c:v>-100.097656</c:v>
                </c:pt>
                <c:pt idx="144874">
                  <c:v>-102.539062</c:v>
                </c:pt>
                <c:pt idx="144875">
                  <c:v>-83.6181641</c:v>
                </c:pt>
                <c:pt idx="144876">
                  <c:v>-33.81347659999999</c:v>
                </c:pt>
                <c:pt idx="144877">
                  <c:v>21.9726562</c:v>
                </c:pt>
                <c:pt idx="144878">
                  <c:v>72.7539062</c:v>
                </c:pt>
                <c:pt idx="144879">
                  <c:v>102.539062</c:v>
                </c:pt>
                <c:pt idx="144880">
                  <c:v>100.952148</c:v>
                </c:pt>
                <c:pt idx="144881">
                  <c:v>82.5195312</c:v>
                </c:pt>
                <c:pt idx="144882">
                  <c:v>32.1044922</c:v>
                </c:pt>
                <c:pt idx="144883">
                  <c:v>-19.8974609</c:v>
                </c:pt>
                <c:pt idx="144884">
                  <c:v>-71.5332031</c:v>
                </c:pt>
                <c:pt idx="144885">
                  <c:v>-97.5341797</c:v>
                </c:pt>
                <c:pt idx="144886">
                  <c:v>-107.177734</c:v>
                </c:pt>
                <c:pt idx="144887">
                  <c:v>-85.3271484</c:v>
                </c:pt>
                <c:pt idx="144888">
                  <c:v>-48.3398438</c:v>
                </c:pt>
                <c:pt idx="144889">
                  <c:v>11.3525391</c:v>
                </c:pt>
                <c:pt idx="144890">
                  <c:v>69.2138672</c:v>
                </c:pt>
                <c:pt idx="144891">
                  <c:v>92.89550779999998</c:v>
                </c:pt>
                <c:pt idx="144892">
                  <c:v>102.661133</c:v>
                </c:pt>
                <c:pt idx="144893">
                  <c:v>90.82031249999996</c:v>
                </c:pt>
                <c:pt idx="144894">
                  <c:v>45.7763672</c:v>
                </c:pt>
                <c:pt idx="144895">
                  <c:v>-6.95800781</c:v>
                </c:pt>
                <c:pt idx="144896">
                  <c:v>-54.1992188</c:v>
                </c:pt>
                <c:pt idx="144897">
                  <c:v>-94.97070309999998</c:v>
                </c:pt>
                <c:pt idx="144898">
                  <c:v>-106.079102</c:v>
                </c:pt>
                <c:pt idx="144899">
                  <c:v>-89.11132809999998</c:v>
                </c:pt>
                <c:pt idx="144900">
                  <c:v>-42.96875</c:v>
                </c:pt>
                <c:pt idx="144901">
                  <c:v>2.07519531</c:v>
                </c:pt>
                <c:pt idx="144902">
                  <c:v>54.8095703</c:v>
                </c:pt>
                <c:pt idx="144903">
                  <c:v>93.87207029999993</c:v>
                </c:pt>
                <c:pt idx="144904">
                  <c:v>98.9990234</c:v>
                </c:pt>
                <c:pt idx="144905">
                  <c:v>88.0126953</c:v>
                </c:pt>
                <c:pt idx="144906">
                  <c:v>54.93164059999999</c:v>
                </c:pt>
                <c:pt idx="144907">
                  <c:v>-2.9296875</c:v>
                </c:pt>
                <c:pt idx="144908">
                  <c:v>-51.7578125</c:v>
                </c:pt>
                <c:pt idx="144909">
                  <c:v>-95.82519529999998</c:v>
                </c:pt>
                <c:pt idx="144910">
                  <c:v>-104.492188</c:v>
                </c:pt>
                <c:pt idx="144911">
                  <c:v>-94.3603516</c:v>
                </c:pt>
                <c:pt idx="144912">
                  <c:v>-56.88476559999999</c:v>
                </c:pt>
                <c:pt idx="144913">
                  <c:v>0.122070312</c:v>
                </c:pt>
                <c:pt idx="144914">
                  <c:v>48.4619141</c:v>
                </c:pt>
                <c:pt idx="144915">
                  <c:v>87.6464844</c:v>
                </c:pt>
                <c:pt idx="144916">
                  <c:v>108.276367</c:v>
                </c:pt>
                <c:pt idx="144917">
                  <c:v>102.416992</c:v>
                </c:pt>
                <c:pt idx="144918">
                  <c:v>61.0351562</c:v>
                </c:pt>
                <c:pt idx="144919">
                  <c:v>10.8642578</c:v>
                </c:pt>
                <c:pt idx="144920">
                  <c:v>-39.0625</c:v>
                </c:pt>
                <c:pt idx="144921">
                  <c:v>-82.5195312</c:v>
                </c:pt>
                <c:pt idx="144922">
                  <c:v>-102.294922</c:v>
                </c:pt>
                <c:pt idx="144923">
                  <c:v>-96.67968749999996</c:v>
                </c:pt>
                <c:pt idx="144924">
                  <c:v>-65.3076172</c:v>
                </c:pt>
                <c:pt idx="144925">
                  <c:v>-12.8173828</c:v>
                </c:pt>
                <c:pt idx="144926">
                  <c:v>43.0908203</c:v>
                </c:pt>
                <c:pt idx="144927">
                  <c:v>86.9140625</c:v>
                </c:pt>
                <c:pt idx="144928">
                  <c:v>103.881836</c:v>
                </c:pt>
                <c:pt idx="144929">
                  <c:v>89.84375</c:v>
                </c:pt>
                <c:pt idx="144930">
                  <c:v>57.2509766</c:v>
                </c:pt>
                <c:pt idx="144931">
                  <c:v>20.1416016</c:v>
                </c:pt>
                <c:pt idx="144932">
                  <c:v>-36.7431641</c:v>
                </c:pt>
                <c:pt idx="144933">
                  <c:v>-81.17675779999993</c:v>
                </c:pt>
                <c:pt idx="144934">
                  <c:v>-102.905273</c:v>
                </c:pt>
                <c:pt idx="144935">
                  <c:v>-99.9755859</c:v>
                </c:pt>
                <c:pt idx="144936">
                  <c:v>-70.0683594</c:v>
                </c:pt>
                <c:pt idx="144937">
                  <c:v>-19.2871094</c:v>
                </c:pt>
                <c:pt idx="144938">
                  <c:v>35.15625</c:v>
                </c:pt>
                <c:pt idx="144939">
                  <c:v>73.60839839999993</c:v>
                </c:pt>
                <c:pt idx="144940">
                  <c:v>102.661133</c:v>
                </c:pt>
                <c:pt idx="144941">
                  <c:v>102.783203</c:v>
                </c:pt>
                <c:pt idx="144942">
                  <c:v>71.6552734</c:v>
                </c:pt>
                <c:pt idx="144943">
                  <c:v>25.8789062</c:v>
                </c:pt>
                <c:pt idx="144944">
                  <c:v>-26.6113281</c:v>
                </c:pt>
                <c:pt idx="144945">
                  <c:v>-68.8476562</c:v>
                </c:pt>
                <c:pt idx="144946">
                  <c:v>-103.515625</c:v>
                </c:pt>
                <c:pt idx="144947">
                  <c:v>-99.85351559999998</c:v>
                </c:pt>
                <c:pt idx="144948">
                  <c:v>-68.1152344</c:v>
                </c:pt>
                <c:pt idx="144949">
                  <c:v>-25.6347656</c:v>
                </c:pt>
                <c:pt idx="144950">
                  <c:v>22.5830078</c:v>
                </c:pt>
                <c:pt idx="144951">
                  <c:v>74.46289059999998</c:v>
                </c:pt>
                <c:pt idx="144952">
                  <c:v>102.294922</c:v>
                </c:pt>
                <c:pt idx="144953">
                  <c:v>103.515625</c:v>
                </c:pt>
                <c:pt idx="144954">
                  <c:v>76.9042969</c:v>
                </c:pt>
                <c:pt idx="144955">
                  <c:v>28.0761719</c:v>
                </c:pt>
                <c:pt idx="144956">
                  <c:v>-22.5830078</c:v>
                </c:pt>
                <c:pt idx="144957">
                  <c:v>-67.50488279999998</c:v>
                </c:pt>
                <c:pt idx="144958">
                  <c:v>-104.248047</c:v>
                </c:pt>
                <c:pt idx="144959">
                  <c:v>-109.985352</c:v>
                </c:pt>
                <c:pt idx="144960">
                  <c:v>-72.3876953</c:v>
                </c:pt>
                <c:pt idx="144961">
                  <c:v>-30.8837891</c:v>
                </c:pt>
                <c:pt idx="144962">
                  <c:v>18.6767578</c:v>
                </c:pt>
                <c:pt idx="144963">
                  <c:v>63.9648438</c:v>
                </c:pt>
                <c:pt idx="144964">
                  <c:v>98.5107422</c:v>
                </c:pt>
                <c:pt idx="144965">
                  <c:v>110.839844</c:v>
                </c:pt>
                <c:pt idx="144966">
                  <c:v>88.2568359</c:v>
                </c:pt>
                <c:pt idx="144967">
                  <c:v>33.5693359</c:v>
                </c:pt>
                <c:pt idx="144968">
                  <c:v>-16.2353516</c:v>
                </c:pt>
                <c:pt idx="144969">
                  <c:v>-69.0917969</c:v>
                </c:pt>
                <c:pt idx="144970">
                  <c:v>-93.5058594</c:v>
                </c:pt>
                <c:pt idx="144971">
                  <c:v>-109.375</c:v>
                </c:pt>
                <c:pt idx="144972">
                  <c:v>-86.7919922</c:v>
                </c:pt>
                <c:pt idx="144973">
                  <c:v>-42.8466797</c:v>
                </c:pt>
                <c:pt idx="144974">
                  <c:v>8.05664062</c:v>
                </c:pt>
                <c:pt idx="144975">
                  <c:v>62.5</c:v>
                </c:pt>
                <c:pt idx="144976">
                  <c:v>94.1162109</c:v>
                </c:pt>
                <c:pt idx="144977">
                  <c:v>102.294922</c:v>
                </c:pt>
                <c:pt idx="144978">
                  <c:v>86.42578119999993</c:v>
                </c:pt>
                <c:pt idx="144979">
                  <c:v>45.2880859</c:v>
                </c:pt>
                <c:pt idx="144980">
                  <c:v>-5.98144531</c:v>
                </c:pt>
                <c:pt idx="144981">
                  <c:v>-59.81445309999999</c:v>
                </c:pt>
                <c:pt idx="144982">
                  <c:v>-94.3603516</c:v>
                </c:pt>
                <c:pt idx="144983">
                  <c:v>-106.323242</c:v>
                </c:pt>
                <c:pt idx="144984">
                  <c:v>-86.42578119999993</c:v>
                </c:pt>
                <c:pt idx="144985">
                  <c:v>-51.39160159999999</c:v>
                </c:pt>
                <c:pt idx="144986">
                  <c:v>-0.48828125</c:v>
                </c:pt>
                <c:pt idx="144987">
                  <c:v>50.4150391</c:v>
                </c:pt>
                <c:pt idx="144988">
                  <c:v>90.2099609</c:v>
                </c:pt>
                <c:pt idx="144989">
                  <c:v>98.87695309999998</c:v>
                </c:pt>
                <c:pt idx="144990">
                  <c:v>84.8388672</c:v>
                </c:pt>
                <c:pt idx="144991">
                  <c:v>50.9033203</c:v>
                </c:pt>
                <c:pt idx="144992">
                  <c:v>2.9296875</c:v>
                </c:pt>
                <c:pt idx="144993">
                  <c:v>-44.3115234</c:v>
                </c:pt>
                <c:pt idx="144994">
                  <c:v>-89.4775391</c:v>
                </c:pt>
                <c:pt idx="144995">
                  <c:v>-104.003906</c:v>
                </c:pt>
                <c:pt idx="144996">
                  <c:v>-91.55273440000001</c:v>
                </c:pt>
                <c:pt idx="144997">
                  <c:v>-59.6923828</c:v>
                </c:pt>
                <c:pt idx="144998">
                  <c:v>-9.033203119999997</c:v>
                </c:pt>
                <c:pt idx="144999">
                  <c:v>39.7949219</c:v>
                </c:pt>
                <c:pt idx="145000">
                  <c:v>83.4960938</c:v>
                </c:pt>
                <c:pt idx="145001">
                  <c:v>111.450195</c:v>
                </c:pt>
                <c:pt idx="145002">
                  <c:v>98.1445312</c:v>
                </c:pt>
                <c:pt idx="145003">
                  <c:v>59.2041016</c:v>
                </c:pt>
                <c:pt idx="145004">
                  <c:v>14.4042969</c:v>
                </c:pt>
                <c:pt idx="145005">
                  <c:v>-42.1142578</c:v>
                </c:pt>
                <c:pt idx="145006">
                  <c:v>-85.08300779999998</c:v>
                </c:pt>
                <c:pt idx="145007">
                  <c:v>-102.783203</c:v>
                </c:pt>
                <c:pt idx="145008">
                  <c:v>-96.3134766</c:v>
                </c:pt>
                <c:pt idx="145009">
                  <c:v>-59.6923828</c:v>
                </c:pt>
                <c:pt idx="145010">
                  <c:v>-6.103515619999995</c:v>
                </c:pt>
                <c:pt idx="145011">
                  <c:v>33.6914062</c:v>
                </c:pt>
                <c:pt idx="145012">
                  <c:v>73.3642578</c:v>
                </c:pt>
                <c:pt idx="145013">
                  <c:v>104.125977</c:v>
                </c:pt>
                <c:pt idx="145014">
                  <c:v>95.4589844</c:v>
                </c:pt>
                <c:pt idx="145015">
                  <c:v>63.8427734</c:v>
                </c:pt>
                <c:pt idx="145016">
                  <c:v>14.7705078</c:v>
                </c:pt>
                <c:pt idx="145017">
                  <c:v>-38.2080078</c:v>
                </c:pt>
                <c:pt idx="145018">
                  <c:v>-83.6181641</c:v>
                </c:pt>
                <c:pt idx="145019">
                  <c:v>-101.5625</c:v>
                </c:pt>
                <c:pt idx="145020">
                  <c:v>-96.80175779999998</c:v>
                </c:pt>
                <c:pt idx="145021">
                  <c:v>-74.8291016</c:v>
                </c:pt>
                <c:pt idx="145022">
                  <c:v>-24.6582031</c:v>
                </c:pt>
                <c:pt idx="145023">
                  <c:v>28.1982422</c:v>
                </c:pt>
                <c:pt idx="145024">
                  <c:v>78.36914059999998</c:v>
                </c:pt>
                <c:pt idx="145025">
                  <c:v>97.65625</c:v>
                </c:pt>
                <c:pt idx="145026">
                  <c:v>98.75488279999998</c:v>
                </c:pt>
                <c:pt idx="145027">
                  <c:v>71.0449219</c:v>
                </c:pt>
                <c:pt idx="145028">
                  <c:v>30.8837891</c:v>
                </c:pt>
                <c:pt idx="145029">
                  <c:v>-25.6347656</c:v>
                </c:pt>
                <c:pt idx="145030">
                  <c:v>-75.9277344</c:v>
                </c:pt>
                <c:pt idx="145031">
                  <c:v>-97.77832029999998</c:v>
                </c:pt>
                <c:pt idx="145032">
                  <c:v>-99.7314453</c:v>
                </c:pt>
                <c:pt idx="145033">
                  <c:v>-77.39257809999994</c:v>
                </c:pt>
                <c:pt idx="145034">
                  <c:v>-31.8603516</c:v>
                </c:pt>
                <c:pt idx="145035">
                  <c:v>25.8789062</c:v>
                </c:pt>
                <c:pt idx="145036">
                  <c:v>65.55175779999998</c:v>
                </c:pt>
                <c:pt idx="145037">
                  <c:v>99.3652344</c:v>
                </c:pt>
                <c:pt idx="145038">
                  <c:v>109.863281</c:v>
                </c:pt>
                <c:pt idx="145039">
                  <c:v>76.9042969</c:v>
                </c:pt>
                <c:pt idx="145040">
                  <c:v>34.6679688</c:v>
                </c:pt>
                <c:pt idx="145041">
                  <c:v>-24.6582031</c:v>
                </c:pt>
                <c:pt idx="145042">
                  <c:v>-69.33593749999996</c:v>
                </c:pt>
                <c:pt idx="145043">
                  <c:v>-98.5107422</c:v>
                </c:pt>
                <c:pt idx="145044">
                  <c:v>-105.102539</c:v>
                </c:pt>
                <c:pt idx="145045">
                  <c:v>-83.12988279999993</c:v>
                </c:pt>
                <c:pt idx="145046">
                  <c:v>-37.7197266</c:v>
                </c:pt>
                <c:pt idx="145047">
                  <c:v>11.8408203</c:v>
                </c:pt>
                <c:pt idx="145048">
                  <c:v>65.0634766</c:v>
                </c:pt>
                <c:pt idx="145049">
                  <c:v>96.5576172</c:v>
                </c:pt>
                <c:pt idx="145050">
                  <c:v>102.783203</c:v>
                </c:pt>
                <c:pt idx="145051">
                  <c:v>82.6416016</c:v>
                </c:pt>
                <c:pt idx="145052">
                  <c:v>44.1894531</c:v>
                </c:pt>
                <c:pt idx="145053">
                  <c:v>-15.8691406</c:v>
                </c:pt>
                <c:pt idx="145054">
                  <c:v>-63.3544922</c:v>
                </c:pt>
                <c:pt idx="145055">
                  <c:v>-94.6044922</c:v>
                </c:pt>
                <c:pt idx="145056">
                  <c:v>-101.196289</c:v>
                </c:pt>
                <c:pt idx="145057">
                  <c:v>-85.4492188</c:v>
                </c:pt>
                <c:pt idx="145058">
                  <c:v>-35.2783203</c:v>
                </c:pt>
                <c:pt idx="145059">
                  <c:v>15.3808594</c:v>
                </c:pt>
                <c:pt idx="145060">
                  <c:v>57.7392578</c:v>
                </c:pt>
                <c:pt idx="145061">
                  <c:v>88.8671875</c:v>
                </c:pt>
                <c:pt idx="145062">
                  <c:v>100.952148</c:v>
                </c:pt>
                <c:pt idx="145063">
                  <c:v>85.8154297</c:v>
                </c:pt>
                <c:pt idx="145064">
                  <c:v>47.85156249999999</c:v>
                </c:pt>
                <c:pt idx="145065">
                  <c:v>-4.63867188</c:v>
                </c:pt>
                <c:pt idx="145066">
                  <c:v>-47.1191406</c:v>
                </c:pt>
                <c:pt idx="145067">
                  <c:v>-94.3603516</c:v>
                </c:pt>
                <c:pt idx="145068">
                  <c:v>-106.689453</c:v>
                </c:pt>
                <c:pt idx="145069">
                  <c:v>-87.6464844</c:v>
                </c:pt>
                <c:pt idx="145070">
                  <c:v>-54.8095703</c:v>
                </c:pt>
                <c:pt idx="145071">
                  <c:v>-4.02832031</c:v>
                </c:pt>
                <c:pt idx="145072">
                  <c:v>52.3681641</c:v>
                </c:pt>
                <c:pt idx="145073">
                  <c:v>90.57617190000001</c:v>
                </c:pt>
                <c:pt idx="145074">
                  <c:v>106.079102</c:v>
                </c:pt>
                <c:pt idx="145075">
                  <c:v>90.2099609</c:v>
                </c:pt>
                <c:pt idx="145076">
                  <c:v>55.5419922</c:v>
                </c:pt>
                <c:pt idx="145077">
                  <c:v>-0.244140625</c:v>
                </c:pt>
                <c:pt idx="145078">
                  <c:v>-54.8095703</c:v>
                </c:pt>
                <c:pt idx="145079">
                  <c:v>-89.35546879999995</c:v>
                </c:pt>
                <c:pt idx="145080">
                  <c:v>-103.271484</c:v>
                </c:pt>
                <c:pt idx="145081">
                  <c:v>-93.01757809999998</c:v>
                </c:pt>
                <c:pt idx="145082">
                  <c:v>-65.55175779999998</c:v>
                </c:pt>
                <c:pt idx="145083">
                  <c:v>-5.859375</c:v>
                </c:pt>
                <c:pt idx="145084">
                  <c:v>49.6826172</c:v>
                </c:pt>
                <c:pt idx="145085">
                  <c:v>90.82031249999996</c:v>
                </c:pt>
                <c:pt idx="145086">
                  <c:v>104.614258</c:v>
                </c:pt>
                <c:pt idx="145087">
                  <c:v>97.1679688</c:v>
                </c:pt>
                <c:pt idx="145088">
                  <c:v>60.546875</c:v>
                </c:pt>
                <c:pt idx="145089">
                  <c:v>15.5029297</c:v>
                </c:pt>
                <c:pt idx="145090">
                  <c:v>-34.3017578</c:v>
                </c:pt>
                <c:pt idx="145091">
                  <c:v>-81.0546875</c:v>
                </c:pt>
                <c:pt idx="145092">
                  <c:v>-99.3652344</c:v>
                </c:pt>
                <c:pt idx="145093">
                  <c:v>-96.4355469</c:v>
                </c:pt>
                <c:pt idx="145094">
                  <c:v>-67.38281249999996</c:v>
                </c:pt>
                <c:pt idx="145095">
                  <c:v>-16.72363279999998</c:v>
                </c:pt>
                <c:pt idx="145096">
                  <c:v>37.9638672</c:v>
                </c:pt>
                <c:pt idx="145097">
                  <c:v>75.6835938</c:v>
                </c:pt>
                <c:pt idx="145098">
                  <c:v>106.811523</c:v>
                </c:pt>
                <c:pt idx="145099">
                  <c:v>100.341797</c:v>
                </c:pt>
                <c:pt idx="145100">
                  <c:v>68.60351559999998</c:v>
                </c:pt>
                <c:pt idx="145101">
                  <c:v>17.7001953</c:v>
                </c:pt>
                <c:pt idx="145102">
                  <c:v>-31.0058594</c:v>
                </c:pt>
                <c:pt idx="145103">
                  <c:v>-71.6552734</c:v>
                </c:pt>
                <c:pt idx="145104">
                  <c:v>-94.3603516</c:v>
                </c:pt>
                <c:pt idx="145105">
                  <c:v>-99.85351559999998</c:v>
                </c:pt>
                <c:pt idx="145106">
                  <c:v>-74.7070312</c:v>
                </c:pt>
                <c:pt idx="145107">
                  <c:v>-26.9775391</c:v>
                </c:pt>
                <c:pt idx="145108">
                  <c:v>26.8554688</c:v>
                </c:pt>
                <c:pt idx="145109">
                  <c:v>69.8242188</c:v>
                </c:pt>
                <c:pt idx="145110">
                  <c:v>94.2382812</c:v>
                </c:pt>
                <c:pt idx="145111">
                  <c:v>102.905273</c:v>
                </c:pt>
                <c:pt idx="145112">
                  <c:v>72.1435547</c:v>
                </c:pt>
                <c:pt idx="145113">
                  <c:v>24.7802734</c:v>
                </c:pt>
                <c:pt idx="145114">
                  <c:v>-25.1464844</c:v>
                </c:pt>
                <c:pt idx="145115">
                  <c:v>-72.265625</c:v>
                </c:pt>
                <c:pt idx="145116">
                  <c:v>-93.9941406</c:v>
                </c:pt>
                <c:pt idx="145117">
                  <c:v>-101.5625</c:v>
                </c:pt>
                <c:pt idx="145118">
                  <c:v>-77.75878909999996</c:v>
                </c:pt>
                <c:pt idx="145119">
                  <c:v>-34.17968749999999</c:v>
                </c:pt>
                <c:pt idx="145120">
                  <c:v>12.2070312</c:v>
                </c:pt>
                <c:pt idx="145121">
                  <c:v>58.59375</c:v>
                </c:pt>
                <c:pt idx="145122">
                  <c:v>101.806641</c:v>
                </c:pt>
                <c:pt idx="145123">
                  <c:v>105.957031</c:v>
                </c:pt>
                <c:pt idx="145124">
                  <c:v>76.9042969</c:v>
                </c:pt>
                <c:pt idx="145125">
                  <c:v>34.17968749999999</c:v>
                </c:pt>
                <c:pt idx="145126">
                  <c:v>-16.4794922</c:v>
                </c:pt>
                <c:pt idx="145127">
                  <c:v>-68.60351559999998</c:v>
                </c:pt>
                <c:pt idx="145128">
                  <c:v>-98.5107422</c:v>
                </c:pt>
                <c:pt idx="145129">
                  <c:v>-103.759766</c:v>
                </c:pt>
                <c:pt idx="145130">
                  <c:v>-81.9091797</c:v>
                </c:pt>
                <c:pt idx="145131">
                  <c:v>-34.4238281</c:v>
                </c:pt>
                <c:pt idx="145132">
                  <c:v>13.7939453</c:v>
                </c:pt>
                <c:pt idx="145133">
                  <c:v>62.5</c:v>
                </c:pt>
                <c:pt idx="145134">
                  <c:v>95.5810547</c:v>
                </c:pt>
                <c:pt idx="145135">
                  <c:v>96.5576172</c:v>
                </c:pt>
                <c:pt idx="145136">
                  <c:v>78.8574219</c:v>
                </c:pt>
                <c:pt idx="145137">
                  <c:v>39.7949219</c:v>
                </c:pt>
                <c:pt idx="145138">
                  <c:v>-15.0146484</c:v>
                </c:pt>
                <c:pt idx="145139">
                  <c:v>-56.0302734</c:v>
                </c:pt>
                <c:pt idx="145140">
                  <c:v>-87.6464844</c:v>
                </c:pt>
                <c:pt idx="145141">
                  <c:v>-102.172852</c:v>
                </c:pt>
                <c:pt idx="145142">
                  <c:v>-84.10644529999998</c:v>
                </c:pt>
                <c:pt idx="145143">
                  <c:v>-44.55566409999999</c:v>
                </c:pt>
                <c:pt idx="145144">
                  <c:v>1.70898438</c:v>
                </c:pt>
                <c:pt idx="145145">
                  <c:v>49.9267578</c:v>
                </c:pt>
                <c:pt idx="145146">
                  <c:v>86.5478516</c:v>
                </c:pt>
                <c:pt idx="145147">
                  <c:v>109.863281</c:v>
                </c:pt>
                <c:pt idx="145148">
                  <c:v>97.1679688</c:v>
                </c:pt>
                <c:pt idx="145149">
                  <c:v>48.0957031</c:v>
                </c:pt>
                <c:pt idx="145150">
                  <c:v>3.78417969</c:v>
                </c:pt>
                <c:pt idx="145151">
                  <c:v>-54.4433594</c:v>
                </c:pt>
                <c:pt idx="145152">
                  <c:v>-97.1679688</c:v>
                </c:pt>
                <c:pt idx="145153">
                  <c:v>-104.980469</c:v>
                </c:pt>
                <c:pt idx="145154">
                  <c:v>-94.97070309999998</c:v>
                </c:pt>
                <c:pt idx="145155">
                  <c:v>-57.0068359</c:v>
                </c:pt>
                <c:pt idx="145156">
                  <c:v>1.09863281</c:v>
                </c:pt>
                <c:pt idx="145157">
                  <c:v>47.85156249999999</c:v>
                </c:pt>
                <c:pt idx="145158">
                  <c:v>84.22851559999998</c:v>
                </c:pt>
                <c:pt idx="145159">
                  <c:v>103.149414</c:v>
                </c:pt>
                <c:pt idx="145160">
                  <c:v>96.4355469</c:v>
                </c:pt>
                <c:pt idx="145161">
                  <c:v>58.9599609</c:v>
                </c:pt>
                <c:pt idx="145162">
                  <c:v>3.78417969</c:v>
                </c:pt>
                <c:pt idx="145163">
                  <c:v>-48.4619141</c:v>
                </c:pt>
                <c:pt idx="145164">
                  <c:v>-76.0498047</c:v>
                </c:pt>
                <c:pt idx="145165">
                  <c:v>-101.44043</c:v>
                </c:pt>
                <c:pt idx="145166">
                  <c:v>-100.341797</c:v>
                </c:pt>
                <c:pt idx="145167">
                  <c:v>-62.7441406</c:v>
                </c:pt>
                <c:pt idx="145168">
                  <c:v>-14.5263672</c:v>
                </c:pt>
                <c:pt idx="145169">
                  <c:v>38.3300781</c:v>
                </c:pt>
                <c:pt idx="145170">
                  <c:v>79.22363279999998</c:v>
                </c:pt>
                <c:pt idx="145171">
                  <c:v>98.75488279999998</c:v>
                </c:pt>
                <c:pt idx="145172">
                  <c:v>92.5292969</c:v>
                </c:pt>
                <c:pt idx="145173">
                  <c:v>60.0585938</c:v>
                </c:pt>
                <c:pt idx="145174">
                  <c:v>10.6201172</c:v>
                </c:pt>
                <c:pt idx="145175">
                  <c:v>-32.5927734</c:v>
                </c:pt>
                <c:pt idx="145176">
                  <c:v>-83.0078125</c:v>
                </c:pt>
                <c:pt idx="145177">
                  <c:v>-95.5810547</c:v>
                </c:pt>
                <c:pt idx="145178">
                  <c:v>-90.6982422</c:v>
                </c:pt>
                <c:pt idx="145179">
                  <c:v>-68.4814453</c:v>
                </c:pt>
                <c:pt idx="145180">
                  <c:v>-19.7753906</c:v>
                </c:pt>
                <c:pt idx="145181">
                  <c:v>37.7197266</c:v>
                </c:pt>
                <c:pt idx="145182">
                  <c:v>87.15820309999998</c:v>
                </c:pt>
                <c:pt idx="145183">
                  <c:v>105.834961</c:v>
                </c:pt>
                <c:pt idx="145184">
                  <c:v>99.7314453</c:v>
                </c:pt>
                <c:pt idx="145185">
                  <c:v>72.50976559999998</c:v>
                </c:pt>
                <c:pt idx="145186">
                  <c:v>33.0810547</c:v>
                </c:pt>
                <c:pt idx="145187">
                  <c:v>-26.6113281</c:v>
                </c:pt>
                <c:pt idx="145188">
                  <c:v>-79.8339844</c:v>
                </c:pt>
                <c:pt idx="145189">
                  <c:v>-98.38867190000001</c:v>
                </c:pt>
                <c:pt idx="145190">
                  <c:v>-99.85351559999998</c:v>
                </c:pt>
                <c:pt idx="145191">
                  <c:v>-68.60351559999998</c:v>
                </c:pt>
                <c:pt idx="145192">
                  <c:v>-21.3623047</c:v>
                </c:pt>
                <c:pt idx="145193">
                  <c:v>25.6347656</c:v>
                </c:pt>
                <c:pt idx="145194">
                  <c:v>67.9931641</c:v>
                </c:pt>
                <c:pt idx="145195">
                  <c:v>100.708008</c:v>
                </c:pt>
                <c:pt idx="145196">
                  <c:v>99.60937499999996</c:v>
                </c:pt>
                <c:pt idx="145197">
                  <c:v>76.7822266</c:v>
                </c:pt>
                <c:pt idx="145198">
                  <c:v>30.2734375</c:v>
                </c:pt>
                <c:pt idx="145199">
                  <c:v>-23.8037109</c:v>
                </c:pt>
                <c:pt idx="145200">
                  <c:v>-69.8242188</c:v>
                </c:pt>
                <c:pt idx="145201">
                  <c:v>-101.806641</c:v>
                </c:pt>
                <c:pt idx="145202">
                  <c:v>-103.881836</c:v>
                </c:pt>
                <c:pt idx="145203">
                  <c:v>-74.0966797</c:v>
                </c:pt>
                <c:pt idx="145204">
                  <c:v>-34.7900391</c:v>
                </c:pt>
                <c:pt idx="145205">
                  <c:v>14.7705078</c:v>
                </c:pt>
                <c:pt idx="145206">
                  <c:v>70.80078119999993</c:v>
                </c:pt>
                <c:pt idx="145207">
                  <c:v>94.84863279999998</c:v>
                </c:pt>
                <c:pt idx="145208">
                  <c:v>104.858398</c:v>
                </c:pt>
                <c:pt idx="145209">
                  <c:v>79.4677734</c:v>
                </c:pt>
                <c:pt idx="145210">
                  <c:v>36.9873047</c:v>
                </c:pt>
                <c:pt idx="145211">
                  <c:v>-9.765625</c:v>
                </c:pt>
                <c:pt idx="145212">
                  <c:v>-57.7392578</c:v>
                </c:pt>
                <c:pt idx="145213">
                  <c:v>-99.2431641</c:v>
                </c:pt>
                <c:pt idx="145214">
                  <c:v>-102.661133</c:v>
                </c:pt>
                <c:pt idx="145215">
                  <c:v>-85.3271484</c:v>
                </c:pt>
                <c:pt idx="145216">
                  <c:v>-45.1660156</c:v>
                </c:pt>
                <c:pt idx="145217">
                  <c:v>-5.24902344</c:v>
                </c:pt>
                <c:pt idx="145218">
                  <c:v>53.34472659999999</c:v>
                </c:pt>
                <c:pt idx="145219">
                  <c:v>96.5576172</c:v>
                </c:pt>
                <c:pt idx="145220">
                  <c:v>105.712891</c:v>
                </c:pt>
                <c:pt idx="145221">
                  <c:v>88.5009766</c:v>
                </c:pt>
                <c:pt idx="145222">
                  <c:v>45.8984375</c:v>
                </c:pt>
                <c:pt idx="145223">
                  <c:v>-2.56347656</c:v>
                </c:pt>
                <c:pt idx="145224">
                  <c:v>-49.9267578</c:v>
                </c:pt>
                <c:pt idx="145225">
                  <c:v>-93.38378909999996</c:v>
                </c:pt>
                <c:pt idx="145226">
                  <c:v>-104.003906</c:v>
                </c:pt>
                <c:pt idx="145227">
                  <c:v>-89.5996094</c:v>
                </c:pt>
                <c:pt idx="145228">
                  <c:v>-53.8330078</c:v>
                </c:pt>
                <c:pt idx="145229">
                  <c:v>0.610351562</c:v>
                </c:pt>
                <c:pt idx="145230">
                  <c:v>55.6640625</c:v>
                </c:pt>
                <c:pt idx="145231">
                  <c:v>95.0927734</c:v>
                </c:pt>
                <c:pt idx="145232">
                  <c:v>97.77832029999998</c:v>
                </c:pt>
                <c:pt idx="145233">
                  <c:v>85.8154297</c:v>
                </c:pt>
                <c:pt idx="145234">
                  <c:v>51.7578125</c:v>
                </c:pt>
                <c:pt idx="145235">
                  <c:v>2.68554688</c:v>
                </c:pt>
                <c:pt idx="145236">
                  <c:v>-45.2880859</c:v>
                </c:pt>
                <c:pt idx="145237">
                  <c:v>-82.6416016</c:v>
                </c:pt>
                <c:pt idx="145238">
                  <c:v>-96.92382809999998</c:v>
                </c:pt>
                <c:pt idx="145239">
                  <c:v>-95.9472656</c:v>
                </c:pt>
                <c:pt idx="145240">
                  <c:v>-61.7675781</c:v>
                </c:pt>
                <c:pt idx="145241">
                  <c:v>-14.5263672</c:v>
                </c:pt>
                <c:pt idx="145242">
                  <c:v>41.5039062</c:v>
                </c:pt>
                <c:pt idx="145243">
                  <c:v>87.2802734</c:v>
                </c:pt>
                <c:pt idx="145244">
                  <c:v>105.46875</c:v>
                </c:pt>
                <c:pt idx="145245">
                  <c:v>100.952148</c:v>
                </c:pt>
                <c:pt idx="145246">
                  <c:v>58.9599609</c:v>
                </c:pt>
                <c:pt idx="145247">
                  <c:v>16.4794922</c:v>
                </c:pt>
                <c:pt idx="145248">
                  <c:v>-36.4990234</c:v>
                </c:pt>
                <c:pt idx="145249">
                  <c:v>-80.32226559999998</c:v>
                </c:pt>
                <c:pt idx="145250">
                  <c:v>-97.2900391</c:v>
                </c:pt>
                <c:pt idx="145251">
                  <c:v>-94.7265625</c:v>
                </c:pt>
                <c:pt idx="145252">
                  <c:v>-63.9648438</c:v>
                </c:pt>
                <c:pt idx="145253">
                  <c:v>-14.7705078</c:v>
                </c:pt>
                <c:pt idx="145254">
                  <c:v>48.2177734</c:v>
                </c:pt>
                <c:pt idx="145255">
                  <c:v>82.5195312</c:v>
                </c:pt>
                <c:pt idx="145256">
                  <c:v>101.5625</c:v>
                </c:pt>
                <c:pt idx="145257">
                  <c:v>98.1445312</c:v>
                </c:pt>
                <c:pt idx="145258">
                  <c:v>64.2089844</c:v>
                </c:pt>
                <c:pt idx="145259">
                  <c:v>16.2353516</c:v>
                </c:pt>
                <c:pt idx="145260">
                  <c:v>-28.44238279999998</c:v>
                </c:pt>
                <c:pt idx="145261">
                  <c:v>-74.3408203</c:v>
                </c:pt>
                <c:pt idx="145262">
                  <c:v>-100.585938</c:v>
                </c:pt>
                <c:pt idx="145263">
                  <c:v>-99.4873047</c:v>
                </c:pt>
                <c:pt idx="145264">
                  <c:v>-71.0449219</c:v>
                </c:pt>
                <c:pt idx="145265">
                  <c:v>-28.5644531</c:v>
                </c:pt>
                <c:pt idx="145266">
                  <c:v>28.8085938</c:v>
                </c:pt>
                <c:pt idx="145267">
                  <c:v>76.6601562</c:v>
                </c:pt>
                <c:pt idx="145268">
                  <c:v>103.759766</c:v>
                </c:pt>
                <c:pt idx="145269">
                  <c:v>98.0224609</c:v>
                </c:pt>
                <c:pt idx="145270">
                  <c:v>65.55175779999998</c:v>
                </c:pt>
                <c:pt idx="145271">
                  <c:v>18.0664062</c:v>
                </c:pt>
                <c:pt idx="145272">
                  <c:v>-30.0292969</c:v>
                </c:pt>
                <c:pt idx="145273">
                  <c:v>-72.1435547</c:v>
                </c:pt>
                <c:pt idx="145274">
                  <c:v>-99.60937499999996</c:v>
                </c:pt>
                <c:pt idx="145275">
                  <c:v>-102.050781</c:v>
                </c:pt>
                <c:pt idx="145276">
                  <c:v>-80.4443359</c:v>
                </c:pt>
                <c:pt idx="145277">
                  <c:v>-38.5742188</c:v>
                </c:pt>
                <c:pt idx="145278">
                  <c:v>26.3671875</c:v>
                </c:pt>
                <c:pt idx="145279">
                  <c:v>70.9228516</c:v>
                </c:pt>
                <c:pt idx="145280">
                  <c:v>96.5576172</c:v>
                </c:pt>
                <c:pt idx="145281">
                  <c:v>100.585938</c:v>
                </c:pt>
                <c:pt idx="145282">
                  <c:v>75.8056641</c:v>
                </c:pt>
                <c:pt idx="145283">
                  <c:v>36.7431641</c:v>
                </c:pt>
                <c:pt idx="145284">
                  <c:v>-15.8691406</c:v>
                </c:pt>
                <c:pt idx="145285">
                  <c:v>-67.50488279999998</c:v>
                </c:pt>
                <c:pt idx="145286">
                  <c:v>-91.4306641</c:v>
                </c:pt>
                <c:pt idx="145287">
                  <c:v>-100.463867</c:v>
                </c:pt>
                <c:pt idx="145288">
                  <c:v>-84.3505859</c:v>
                </c:pt>
                <c:pt idx="145289">
                  <c:v>-46.9970703</c:v>
                </c:pt>
                <c:pt idx="145290">
                  <c:v>5.49316406</c:v>
                </c:pt>
                <c:pt idx="145291">
                  <c:v>56.5185547</c:v>
                </c:pt>
                <c:pt idx="145292">
                  <c:v>95.9472656</c:v>
                </c:pt>
                <c:pt idx="145293">
                  <c:v>102.294922</c:v>
                </c:pt>
                <c:pt idx="145294">
                  <c:v>82.03125</c:v>
                </c:pt>
                <c:pt idx="145295">
                  <c:v>41.015625</c:v>
                </c:pt>
                <c:pt idx="145296">
                  <c:v>-12.8173828</c:v>
                </c:pt>
                <c:pt idx="145297">
                  <c:v>-62.3779297</c:v>
                </c:pt>
                <c:pt idx="145298">
                  <c:v>-98.63281249999996</c:v>
                </c:pt>
                <c:pt idx="145299">
                  <c:v>-106.689453</c:v>
                </c:pt>
                <c:pt idx="145300">
                  <c:v>-83.8623047</c:v>
                </c:pt>
                <c:pt idx="145301">
                  <c:v>-41.2597656</c:v>
                </c:pt>
                <c:pt idx="145302">
                  <c:v>6.46972656</c:v>
                </c:pt>
                <c:pt idx="145303">
                  <c:v>60.9130859</c:v>
                </c:pt>
                <c:pt idx="145304">
                  <c:v>91.796875</c:v>
                </c:pt>
                <c:pt idx="145305">
                  <c:v>105.102539</c:v>
                </c:pt>
                <c:pt idx="145306">
                  <c:v>89.5996094</c:v>
                </c:pt>
                <c:pt idx="145307">
                  <c:v>49.3164062</c:v>
                </c:pt>
                <c:pt idx="145308">
                  <c:v>5.49316406</c:v>
                </c:pt>
                <c:pt idx="145309">
                  <c:v>-53.34472659999999</c:v>
                </c:pt>
                <c:pt idx="145310">
                  <c:v>-92.89550779999998</c:v>
                </c:pt>
                <c:pt idx="145311">
                  <c:v>-100.341797</c:v>
                </c:pt>
                <c:pt idx="145312">
                  <c:v>-97.0458984</c:v>
                </c:pt>
                <c:pt idx="145313">
                  <c:v>-57.4951172</c:v>
                </c:pt>
                <c:pt idx="145314">
                  <c:v>0.732421875</c:v>
                </c:pt>
                <c:pt idx="145315">
                  <c:v>50.1708984</c:v>
                </c:pt>
                <c:pt idx="145316">
                  <c:v>91.0644531</c:v>
                </c:pt>
                <c:pt idx="145317">
                  <c:v>100.219727</c:v>
                </c:pt>
                <c:pt idx="145318">
                  <c:v>92.1630859</c:v>
                </c:pt>
                <c:pt idx="145319">
                  <c:v>54.1992188</c:v>
                </c:pt>
                <c:pt idx="145320">
                  <c:v>8.30078125</c:v>
                </c:pt>
                <c:pt idx="145321">
                  <c:v>-41.8701172</c:v>
                </c:pt>
                <c:pt idx="145322">
                  <c:v>-83.12988279999993</c:v>
                </c:pt>
                <c:pt idx="145323">
                  <c:v>-107.299805</c:v>
                </c:pt>
                <c:pt idx="145324">
                  <c:v>-100.830078</c:v>
                </c:pt>
                <c:pt idx="145325">
                  <c:v>-64.453125</c:v>
                </c:pt>
                <c:pt idx="145326">
                  <c:v>-13.671875</c:v>
                </c:pt>
                <c:pt idx="145327">
                  <c:v>38.9404297</c:v>
                </c:pt>
                <c:pt idx="145328">
                  <c:v>85.3271484</c:v>
                </c:pt>
                <c:pt idx="145329">
                  <c:v>104.003906</c:v>
                </c:pt>
                <c:pt idx="145330">
                  <c:v>100.585938</c:v>
                </c:pt>
                <c:pt idx="145331">
                  <c:v>65.3076172</c:v>
                </c:pt>
                <c:pt idx="145332">
                  <c:v>11.5966797</c:v>
                </c:pt>
                <c:pt idx="145333">
                  <c:v>-40.1611328</c:v>
                </c:pt>
                <c:pt idx="145334">
                  <c:v>-80.5664062</c:v>
                </c:pt>
                <c:pt idx="145335">
                  <c:v>-98.5107422</c:v>
                </c:pt>
                <c:pt idx="145336">
                  <c:v>-100.585938</c:v>
                </c:pt>
                <c:pt idx="145337">
                  <c:v>-69.8242188</c:v>
                </c:pt>
                <c:pt idx="145338">
                  <c:v>-19.2871094</c:v>
                </c:pt>
                <c:pt idx="145339">
                  <c:v>33.9355469</c:v>
                </c:pt>
                <c:pt idx="145340">
                  <c:v>73.7304688</c:v>
                </c:pt>
                <c:pt idx="145341">
                  <c:v>101.196289</c:v>
                </c:pt>
                <c:pt idx="145342">
                  <c:v>98.9990234</c:v>
                </c:pt>
                <c:pt idx="145343">
                  <c:v>67.0166016</c:v>
                </c:pt>
                <c:pt idx="145344">
                  <c:v>26.2451172</c:v>
                </c:pt>
                <c:pt idx="145345">
                  <c:v>-30.2734375</c:v>
                </c:pt>
                <c:pt idx="145346">
                  <c:v>-72.9980469</c:v>
                </c:pt>
                <c:pt idx="145347">
                  <c:v>-100.585938</c:v>
                </c:pt>
                <c:pt idx="145348">
                  <c:v>-99.2431641</c:v>
                </c:pt>
                <c:pt idx="145349">
                  <c:v>-76.0498047</c:v>
                </c:pt>
                <c:pt idx="145350">
                  <c:v>-28.0761719</c:v>
                </c:pt>
                <c:pt idx="145351">
                  <c:v>23.1933594</c:v>
                </c:pt>
                <c:pt idx="145352">
                  <c:v>71.4111328</c:v>
                </c:pt>
                <c:pt idx="145353">
                  <c:v>98.0224609</c:v>
                </c:pt>
                <c:pt idx="145354">
                  <c:v>94.3603516</c:v>
                </c:pt>
                <c:pt idx="145355">
                  <c:v>73.48632809999998</c:v>
                </c:pt>
                <c:pt idx="145356">
                  <c:v>23.5595703</c:v>
                </c:pt>
                <c:pt idx="145357">
                  <c:v>-25.390625</c:v>
                </c:pt>
                <c:pt idx="145358">
                  <c:v>-69.33593749999996</c:v>
                </c:pt>
                <c:pt idx="145359">
                  <c:v>-103.393555</c:v>
                </c:pt>
                <c:pt idx="145360">
                  <c:v>-96.3134766</c:v>
                </c:pt>
                <c:pt idx="145361">
                  <c:v>-73.7304688</c:v>
                </c:pt>
                <c:pt idx="145362">
                  <c:v>-31.0058594</c:v>
                </c:pt>
                <c:pt idx="145363">
                  <c:v>18.4326172</c:v>
                </c:pt>
                <c:pt idx="145364">
                  <c:v>65.3076172</c:v>
                </c:pt>
                <c:pt idx="145365">
                  <c:v>97.0458984</c:v>
                </c:pt>
                <c:pt idx="145366">
                  <c:v>108.520508</c:v>
                </c:pt>
                <c:pt idx="145367">
                  <c:v>83.12988279999993</c:v>
                </c:pt>
                <c:pt idx="145368">
                  <c:v>36.8652344</c:v>
                </c:pt>
                <c:pt idx="145369">
                  <c:v>-15.1367188</c:v>
                </c:pt>
                <c:pt idx="145370">
                  <c:v>-63.4765625</c:v>
                </c:pt>
                <c:pt idx="145371">
                  <c:v>-92.0410156</c:v>
                </c:pt>
                <c:pt idx="145372">
                  <c:v>-96.0693359</c:v>
                </c:pt>
                <c:pt idx="145373">
                  <c:v>-82.5195312</c:v>
                </c:pt>
                <c:pt idx="145374">
                  <c:v>-41.5039062</c:v>
                </c:pt>
                <c:pt idx="145375">
                  <c:v>12.3291016</c:v>
                </c:pt>
                <c:pt idx="145376">
                  <c:v>57.8613281</c:v>
                </c:pt>
                <c:pt idx="145377">
                  <c:v>93.87207029999993</c:v>
                </c:pt>
                <c:pt idx="145378">
                  <c:v>103.515625</c:v>
                </c:pt>
                <c:pt idx="145379">
                  <c:v>82.15332029999998</c:v>
                </c:pt>
                <c:pt idx="145380">
                  <c:v>44.0673828</c:v>
                </c:pt>
                <c:pt idx="145381">
                  <c:v>-5.98144531</c:v>
                </c:pt>
                <c:pt idx="145382">
                  <c:v>-60.3027344</c:v>
                </c:pt>
                <c:pt idx="145383">
                  <c:v>-86.7919922</c:v>
                </c:pt>
                <c:pt idx="145384">
                  <c:v>-100.830078</c:v>
                </c:pt>
                <c:pt idx="145385">
                  <c:v>-83.6181641</c:v>
                </c:pt>
                <c:pt idx="145386">
                  <c:v>-46.6308594</c:v>
                </c:pt>
                <c:pt idx="145387">
                  <c:v>3.41796875</c:v>
                </c:pt>
                <c:pt idx="145388">
                  <c:v>53.2226562</c:v>
                </c:pt>
                <c:pt idx="145389">
                  <c:v>90.57617190000001</c:v>
                </c:pt>
                <c:pt idx="145390">
                  <c:v>107.055664</c:v>
                </c:pt>
                <c:pt idx="145391">
                  <c:v>91.55273440000001</c:v>
                </c:pt>
                <c:pt idx="145392">
                  <c:v>57.1289062</c:v>
                </c:pt>
                <c:pt idx="145393">
                  <c:v>2.80761719</c:v>
                </c:pt>
                <c:pt idx="145394">
                  <c:v>-52.1240234</c:v>
                </c:pt>
                <c:pt idx="145395">
                  <c:v>-94.84863279999998</c:v>
                </c:pt>
                <c:pt idx="145396">
                  <c:v>-108.032227</c:v>
                </c:pt>
                <c:pt idx="145397">
                  <c:v>-94.97070309999998</c:v>
                </c:pt>
                <c:pt idx="145398">
                  <c:v>-52.6123047</c:v>
                </c:pt>
                <c:pt idx="145399">
                  <c:v>-10.2539062</c:v>
                </c:pt>
                <c:pt idx="145400">
                  <c:v>41.5039062</c:v>
                </c:pt>
                <c:pt idx="145401">
                  <c:v>81.66503909999996</c:v>
                </c:pt>
                <c:pt idx="145402">
                  <c:v>98.75488279999998</c:v>
                </c:pt>
                <c:pt idx="145403">
                  <c:v>94.2382812</c:v>
                </c:pt>
                <c:pt idx="145404">
                  <c:v>57.2509766</c:v>
                </c:pt>
                <c:pt idx="145405">
                  <c:v>15.3808594</c:v>
                </c:pt>
                <c:pt idx="145406">
                  <c:v>-35.4003906</c:v>
                </c:pt>
                <c:pt idx="145407">
                  <c:v>-80.32226559999998</c:v>
                </c:pt>
                <c:pt idx="145408">
                  <c:v>-102.172852</c:v>
                </c:pt>
                <c:pt idx="145409">
                  <c:v>-91.1865234</c:v>
                </c:pt>
                <c:pt idx="145410">
                  <c:v>-64.8193359</c:v>
                </c:pt>
                <c:pt idx="145411">
                  <c:v>-20.5078125</c:v>
                </c:pt>
                <c:pt idx="145412">
                  <c:v>38.9404297</c:v>
                </c:pt>
                <c:pt idx="145413">
                  <c:v>82.27539059999994</c:v>
                </c:pt>
                <c:pt idx="145414">
                  <c:v>98.2666016</c:v>
                </c:pt>
                <c:pt idx="145415">
                  <c:v>96.5576172</c:v>
                </c:pt>
                <c:pt idx="145416">
                  <c:v>65.4296875</c:v>
                </c:pt>
                <c:pt idx="145417">
                  <c:v>16.8457031</c:v>
                </c:pt>
                <c:pt idx="145418">
                  <c:v>-40.2832031</c:v>
                </c:pt>
                <c:pt idx="145419">
                  <c:v>-78.2470703</c:v>
                </c:pt>
                <c:pt idx="145420">
                  <c:v>-99.1210938</c:v>
                </c:pt>
                <c:pt idx="145421">
                  <c:v>-100.952148</c:v>
                </c:pt>
                <c:pt idx="145422">
                  <c:v>-66.65039059999994</c:v>
                </c:pt>
                <c:pt idx="145423">
                  <c:v>-19.2871094</c:v>
                </c:pt>
                <c:pt idx="145424">
                  <c:v>32.9589844</c:v>
                </c:pt>
                <c:pt idx="145425">
                  <c:v>78.6132812</c:v>
                </c:pt>
                <c:pt idx="145426">
                  <c:v>97.77832029999998</c:v>
                </c:pt>
                <c:pt idx="145427">
                  <c:v>95.0927734</c:v>
                </c:pt>
                <c:pt idx="145428">
                  <c:v>69.7021484</c:v>
                </c:pt>
                <c:pt idx="145429">
                  <c:v>30.1513672</c:v>
                </c:pt>
                <c:pt idx="145430">
                  <c:v>-23.9257812</c:v>
                </c:pt>
                <c:pt idx="145431">
                  <c:v>-69.58007809999994</c:v>
                </c:pt>
                <c:pt idx="145432">
                  <c:v>-99.3652344</c:v>
                </c:pt>
                <c:pt idx="145433">
                  <c:v>-98.2666016</c:v>
                </c:pt>
                <c:pt idx="145434">
                  <c:v>-71.8994141</c:v>
                </c:pt>
                <c:pt idx="145435">
                  <c:v>-25.390625</c:v>
                </c:pt>
                <c:pt idx="145436">
                  <c:v>34.9121094</c:v>
                </c:pt>
                <c:pt idx="145437">
                  <c:v>78.2470703</c:v>
                </c:pt>
                <c:pt idx="145438">
                  <c:v>101.928711</c:v>
                </c:pt>
                <c:pt idx="145439">
                  <c:v>105.224609</c:v>
                </c:pt>
                <c:pt idx="145440">
                  <c:v>76.5380859</c:v>
                </c:pt>
                <c:pt idx="145441">
                  <c:v>32.8369141</c:v>
                </c:pt>
                <c:pt idx="145442">
                  <c:v>-22.7050781</c:v>
                </c:pt>
                <c:pt idx="145443">
                  <c:v>-61.7675781</c:v>
                </c:pt>
                <c:pt idx="145444">
                  <c:v>-89.9658203</c:v>
                </c:pt>
                <c:pt idx="145445">
                  <c:v>-96.3134766</c:v>
                </c:pt>
                <c:pt idx="145446">
                  <c:v>-77.5146484</c:v>
                </c:pt>
                <c:pt idx="145447">
                  <c:v>-36.1328125</c:v>
                </c:pt>
                <c:pt idx="145448">
                  <c:v>18.9208984</c:v>
                </c:pt>
                <c:pt idx="145449">
                  <c:v>72.7539062</c:v>
                </c:pt>
                <c:pt idx="145450">
                  <c:v>99.9755859</c:v>
                </c:pt>
                <c:pt idx="145451">
                  <c:v>106.323242</c:v>
                </c:pt>
                <c:pt idx="145452">
                  <c:v>89.5996094</c:v>
                </c:pt>
                <c:pt idx="145453">
                  <c:v>38.4521484</c:v>
                </c:pt>
                <c:pt idx="145454">
                  <c:v>-17.3339844</c:v>
                </c:pt>
                <c:pt idx="145455">
                  <c:v>-65.55175779999998</c:v>
                </c:pt>
                <c:pt idx="145456">
                  <c:v>-94.2382812</c:v>
                </c:pt>
                <c:pt idx="145457">
                  <c:v>-104.492188</c:v>
                </c:pt>
                <c:pt idx="145458">
                  <c:v>-84.22851559999998</c:v>
                </c:pt>
                <c:pt idx="145459">
                  <c:v>-40.8935547</c:v>
                </c:pt>
                <c:pt idx="145460">
                  <c:v>12.2070312</c:v>
                </c:pt>
                <c:pt idx="145461">
                  <c:v>59.9365234</c:v>
                </c:pt>
                <c:pt idx="145462">
                  <c:v>94.84863279999998</c:v>
                </c:pt>
                <c:pt idx="145463">
                  <c:v>103.149414</c:v>
                </c:pt>
                <c:pt idx="145464">
                  <c:v>81.0546875</c:v>
                </c:pt>
                <c:pt idx="145465">
                  <c:v>41.6259766</c:v>
                </c:pt>
                <c:pt idx="145466">
                  <c:v>-1.34277344</c:v>
                </c:pt>
                <c:pt idx="145467">
                  <c:v>-53.2226562</c:v>
                </c:pt>
                <c:pt idx="145468">
                  <c:v>-92.0410156</c:v>
                </c:pt>
                <c:pt idx="145469">
                  <c:v>-103.881836</c:v>
                </c:pt>
                <c:pt idx="145470">
                  <c:v>-87.890625</c:v>
                </c:pt>
                <c:pt idx="145471">
                  <c:v>-48.7060547</c:v>
                </c:pt>
                <c:pt idx="145472">
                  <c:v>-1.70898438</c:v>
                </c:pt>
                <c:pt idx="145473">
                  <c:v>47.85156249999999</c:v>
                </c:pt>
                <c:pt idx="145474">
                  <c:v>92.5292969</c:v>
                </c:pt>
                <c:pt idx="145475">
                  <c:v>96.4355469</c:v>
                </c:pt>
                <c:pt idx="145476">
                  <c:v>90.08789059999998</c:v>
                </c:pt>
                <c:pt idx="145477">
                  <c:v>59.2041016</c:v>
                </c:pt>
                <c:pt idx="145478">
                  <c:v>5.73730469</c:v>
                </c:pt>
                <c:pt idx="145479">
                  <c:v>-53.8330078</c:v>
                </c:pt>
                <c:pt idx="145480">
                  <c:v>-88.7451172</c:v>
                </c:pt>
                <c:pt idx="145481">
                  <c:v>-103.393555</c:v>
                </c:pt>
                <c:pt idx="145482">
                  <c:v>-93.1396484</c:v>
                </c:pt>
                <c:pt idx="145483">
                  <c:v>-59.6923828</c:v>
                </c:pt>
                <c:pt idx="145484">
                  <c:v>-12.3291016</c:v>
                </c:pt>
                <c:pt idx="145485">
                  <c:v>53.1005859</c:v>
                </c:pt>
                <c:pt idx="145486">
                  <c:v>87.03613279999998</c:v>
                </c:pt>
                <c:pt idx="145487">
                  <c:v>102.539062</c:v>
                </c:pt>
                <c:pt idx="145488">
                  <c:v>91.0644531</c:v>
                </c:pt>
                <c:pt idx="145489">
                  <c:v>58.4716797</c:v>
                </c:pt>
                <c:pt idx="145490">
                  <c:v>7.93457031</c:v>
                </c:pt>
                <c:pt idx="145491">
                  <c:v>-36.3769531</c:v>
                </c:pt>
                <c:pt idx="145492">
                  <c:v>-81.9091797</c:v>
                </c:pt>
                <c:pt idx="145493">
                  <c:v>-105.102539</c:v>
                </c:pt>
                <c:pt idx="145494">
                  <c:v>-96.80175779999998</c:v>
                </c:pt>
                <c:pt idx="145495">
                  <c:v>-62.6220703</c:v>
                </c:pt>
                <c:pt idx="145496">
                  <c:v>-21.6064453</c:v>
                </c:pt>
                <c:pt idx="145497">
                  <c:v>40.0390625</c:v>
                </c:pt>
                <c:pt idx="145498">
                  <c:v>83.4960938</c:v>
                </c:pt>
                <c:pt idx="145499">
                  <c:v>100.708008</c:v>
                </c:pt>
                <c:pt idx="145500">
                  <c:v>93.38378909999996</c:v>
                </c:pt>
                <c:pt idx="145501">
                  <c:v>66.1621094</c:v>
                </c:pt>
                <c:pt idx="145502">
                  <c:v>23.5595703</c:v>
                </c:pt>
                <c:pt idx="145503">
                  <c:v>-41.015625</c:v>
                </c:pt>
                <c:pt idx="145504">
                  <c:v>-79.22363279999998</c:v>
                </c:pt>
                <c:pt idx="145505">
                  <c:v>-104.858398</c:v>
                </c:pt>
                <c:pt idx="145506">
                  <c:v>-99.1210938</c:v>
                </c:pt>
                <c:pt idx="145507">
                  <c:v>-64.6972656</c:v>
                </c:pt>
                <c:pt idx="145508">
                  <c:v>-21.2402344</c:v>
                </c:pt>
                <c:pt idx="145509">
                  <c:v>33.6914062</c:v>
                </c:pt>
                <c:pt idx="145510">
                  <c:v>74.21875</c:v>
                </c:pt>
                <c:pt idx="145511">
                  <c:v>95.0927734</c:v>
                </c:pt>
                <c:pt idx="145512">
                  <c:v>93.38378909999996</c:v>
                </c:pt>
                <c:pt idx="145513">
                  <c:v>73.3642578</c:v>
                </c:pt>
                <c:pt idx="145514">
                  <c:v>25.390625</c:v>
                </c:pt>
                <c:pt idx="145515">
                  <c:v>-30.2734375</c:v>
                </c:pt>
                <c:pt idx="145516">
                  <c:v>-73.85253909999996</c:v>
                </c:pt>
                <c:pt idx="145517">
                  <c:v>-99.2431641</c:v>
                </c:pt>
                <c:pt idx="145518">
                  <c:v>-97.5341797</c:v>
                </c:pt>
                <c:pt idx="145519">
                  <c:v>-75.19531249999996</c:v>
                </c:pt>
                <c:pt idx="145520">
                  <c:v>-25.390625</c:v>
                </c:pt>
                <c:pt idx="145521">
                  <c:v>28.0761719</c:v>
                </c:pt>
                <c:pt idx="145522">
                  <c:v>63.7207031</c:v>
                </c:pt>
                <c:pt idx="145523">
                  <c:v>98.63281249999996</c:v>
                </c:pt>
                <c:pt idx="145524">
                  <c:v>104.980469</c:v>
                </c:pt>
                <c:pt idx="145525">
                  <c:v>78.9794922</c:v>
                </c:pt>
                <c:pt idx="145526">
                  <c:v>36.4990234</c:v>
                </c:pt>
                <c:pt idx="145527">
                  <c:v>-19.2871094</c:v>
                </c:pt>
                <c:pt idx="145528">
                  <c:v>-65.3076172</c:v>
                </c:pt>
                <c:pt idx="145529">
                  <c:v>-91.9189453</c:v>
                </c:pt>
                <c:pt idx="145530">
                  <c:v>-104.736328</c:v>
                </c:pt>
                <c:pt idx="145531">
                  <c:v>-83.8623047</c:v>
                </c:pt>
                <c:pt idx="145532">
                  <c:v>-45.0439453</c:v>
                </c:pt>
                <c:pt idx="145533">
                  <c:v>8.30078125</c:v>
                </c:pt>
                <c:pt idx="145534">
                  <c:v>54.6875</c:v>
                </c:pt>
                <c:pt idx="145535">
                  <c:v>88.7451172</c:v>
                </c:pt>
                <c:pt idx="145536">
                  <c:v>101.68457</c:v>
                </c:pt>
                <c:pt idx="145537">
                  <c:v>86.7919922</c:v>
                </c:pt>
                <c:pt idx="145538">
                  <c:v>46.9970703</c:v>
                </c:pt>
                <c:pt idx="145539">
                  <c:v>-13.5498047</c:v>
                </c:pt>
                <c:pt idx="145540">
                  <c:v>-61.4013672</c:v>
                </c:pt>
                <c:pt idx="145541">
                  <c:v>-90.6982422</c:v>
                </c:pt>
                <c:pt idx="145542">
                  <c:v>-98.75488279999998</c:v>
                </c:pt>
                <c:pt idx="145543">
                  <c:v>-85.5712891</c:v>
                </c:pt>
                <c:pt idx="145544">
                  <c:v>-49.4384766</c:v>
                </c:pt>
                <c:pt idx="145545">
                  <c:v>6.95800781</c:v>
                </c:pt>
                <c:pt idx="145546">
                  <c:v>58.1054688</c:v>
                </c:pt>
                <c:pt idx="145547">
                  <c:v>91.3085938</c:v>
                </c:pt>
                <c:pt idx="145548">
                  <c:v>105.102539</c:v>
                </c:pt>
                <c:pt idx="145549">
                  <c:v>92.1630859</c:v>
                </c:pt>
                <c:pt idx="145550">
                  <c:v>48.5839844</c:v>
                </c:pt>
                <c:pt idx="145551">
                  <c:v>-3.17382812</c:v>
                </c:pt>
                <c:pt idx="145552">
                  <c:v>-50.78125</c:v>
                </c:pt>
                <c:pt idx="145553">
                  <c:v>-91.1865234</c:v>
                </c:pt>
                <c:pt idx="145554">
                  <c:v>-106.201172</c:v>
                </c:pt>
                <c:pt idx="145555">
                  <c:v>-93.75</c:v>
                </c:pt>
                <c:pt idx="145556">
                  <c:v>-51.1474609</c:v>
                </c:pt>
                <c:pt idx="145557">
                  <c:v>-6.46972656</c:v>
                </c:pt>
                <c:pt idx="145558">
                  <c:v>43.3349609</c:v>
                </c:pt>
                <c:pt idx="145559">
                  <c:v>80.2001953</c:v>
                </c:pt>
                <c:pt idx="145560">
                  <c:v>98.9990234</c:v>
                </c:pt>
                <c:pt idx="145561">
                  <c:v>98.75488279999998</c:v>
                </c:pt>
                <c:pt idx="145562">
                  <c:v>56.7626953</c:v>
                </c:pt>
                <c:pt idx="145563">
                  <c:v>6.59179688</c:v>
                </c:pt>
                <c:pt idx="145564">
                  <c:v>-44.3115234</c:v>
                </c:pt>
                <c:pt idx="145565">
                  <c:v>-82.6416016</c:v>
                </c:pt>
                <c:pt idx="145566">
                  <c:v>-103.515625</c:v>
                </c:pt>
                <c:pt idx="145567">
                  <c:v>-89.11132809999998</c:v>
                </c:pt>
                <c:pt idx="145568">
                  <c:v>-52.9785156</c:v>
                </c:pt>
                <c:pt idx="145569">
                  <c:v>-4.51660156</c:v>
                </c:pt>
                <c:pt idx="145570">
                  <c:v>45.5322266</c:v>
                </c:pt>
                <c:pt idx="145571">
                  <c:v>80.078125</c:v>
                </c:pt>
                <c:pt idx="145572">
                  <c:v>100.341797</c:v>
                </c:pt>
                <c:pt idx="145573">
                  <c:v>98.0224609</c:v>
                </c:pt>
                <c:pt idx="145574">
                  <c:v>59.5703125</c:v>
                </c:pt>
                <c:pt idx="145575">
                  <c:v>6.71386719</c:v>
                </c:pt>
                <c:pt idx="145576">
                  <c:v>-42.6025391</c:v>
                </c:pt>
                <c:pt idx="145577">
                  <c:v>-87.4023438</c:v>
                </c:pt>
                <c:pt idx="145578">
                  <c:v>-106.567383</c:v>
                </c:pt>
                <c:pt idx="145579">
                  <c:v>-96.80175779999998</c:v>
                </c:pt>
                <c:pt idx="145580">
                  <c:v>-64.2089844</c:v>
                </c:pt>
                <c:pt idx="145581">
                  <c:v>-21.2402344</c:v>
                </c:pt>
                <c:pt idx="145582">
                  <c:v>31.4941406</c:v>
                </c:pt>
                <c:pt idx="145583">
                  <c:v>79.5898438</c:v>
                </c:pt>
                <c:pt idx="145584">
                  <c:v>104.736328</c:v>
                </c:pt>
                <c:pt idx="145585">
                  <c:v>103.637695</c:v>
                </c:pt>
                <c:pt idx="145586">
                  <c:v>73.7304688</c:v>
                </c:pt>
                <c:pt idx="145587">
                  <c:v>21.484375</c:v>
                </c:pt>
                <c:pt idx="145588">
                  <c:v>-25.1464844</c:v>
                </c:pt>
                <c:pt idx="145589">
                  <c:v>-77.8808594</c:v>
                </c:pt>
                <c:pt idx="145590">
                  <c:v>-101.318359</c:v>
                </c:pt>
                <c:pt idx="145591">
                  <c:v>-97.65625</c:v>
                </c:pt>
                <c:pt idx="145592">
                  <c:v>-73.1201172</c:v>
                </c:pt>
                <c:pt idx="145593">
                  <c:v>-26.6113281</c:v>
                </c:pt>
                <c:pt idx="145594">
                  <c:v>31.25</c:v>
                </c:pt>
                <c:pt idx="145595">
                  <c:v>75.6835938</c:v>
                </c:pt>
                <c:pt idx="145596">
                  <c:v>102.661133</c:v>
                </c:pt>
                <c:pt idx="145597">
                  <c:v>103.515625</c:v>
                </c:pt>
                <c:pt idx="145598">
                  <c:v>80.2001953</c:v>
                </c:pt>
                <c:pt idx="145599">
                  <c:v>30.8837891</c:v>
                </c:pt>
                <c:pt idx="145600">
                  <c:v>-24.7802734</c:v>
                </c:pt>
                <c:pt idx="145601">
                  <c:v>-73.85253909999996</c:v>
                </c:pt>
                <c:pt idx="145602">
                  <c:v>-105.712891</c:v>
                </c:pt>
                <c:pt idx="145603">
                  <c:v>-101.68457</c:v>
                </c:pt>
                <c:pt idx="145604">
                  <c:v>-74.0966797</c:v>
                </c:pt>
                <c:pt idx="145605">
                  <c:v>-37.4755859</c:v>
                </c:pt>
                <c:pt idx="145606">
                  <c:v>20.8740234</c:v>
                </c:pt>
                <c:pt idx="145607">
                  <c:v>60.9130859</c:v>
                </c:pt>
                <c:pt idx="145608">
                  <c:v>90.33203119999993</c:v>
                </c:pt>
                <c:pt idx="145609">
                  <c:v>107.299805</c:v>
                </c:pt>
                <c:pt idx="145610">
                  <c:v>87.2802734</c:v>
                </c:pt>
                <c:pt idx="145611">
                  <c:v>37.4755859</c:v>
                </c:pt>
                <c:pt idx="145612">
                  <c:v>-14.2822266</c:v>
                </c:pt>
                <c:pt idx="145613">
                  <c:v>-62.7441406</c:v>
                </c:pt>
                <c:pt idx="145614">
                  <c:v>-90.33203119999993</c:v>
                </c:pt>
                <c:pt idx="145615">
                  <c:v>-101.5625</c:v>
                </c:pt>
                <c:pt idx="145616">
                  <c:v>-86.5478516</c:v>
                </c:pt>
                <c:pt idx="145617">
                  <c:v>-39.5507812</c:v>
                </c:pt>
                <c:pt idx="145618">
                  <c:v>8.05664062</c:v>
                </c:pt>
                <c:pt idx="145619">
                  <c:v>52.734375</c:v>
                </c:pt>
                <c:pt idx="145620">
                  <c:v>96.92382809999998</c:v>
                </c:pt>
                <c:pt idx="145621">
                  <c:v>103.149414</c:v>
                </c:pt>
                <c:pt idx="145622">
                  <c:v>91.3085938</c:v>
                </c:pt>
                <c:pt idx="145623">
                  <c:v>48.0957031</c:v>
                </c:pt>
                <c:pt idx="145624">
                  <c:v>-10.4980469</c:v>
                </c:pt>
                <c:pt idx="145625">
                  <c:v>-53.7109375</c:v>
                </c:pt>
                <c:pt idx="145626">
                  <c:v>-86.9140625</c:v>
                </c:pt>
                <c:pt idx="145627">
                  <c:v>-102.294922</c:v>
                </c:pt>
                <c:pt idx="145628">
                  <c:v>-84.5947266</c:v>
                </c:pt>
                <c:pt idx="145629">
                  <c:v>-39.4287109</c:v>
                </c:pt>
                <c:pt idx="145630">
                  <c:v>11.2304688</c:v>
                </c:pt>
                <c:pt idx="145631">
                  <c:v>59.0820312</c:v>
                </c:pt>
                <c:pt idx="145632">
                  <c:v>92.77343749999996</c:v>
                </c:pt>
                <c:pt idx="145633">
                  <c:v>101.5625</c:v>
                </c:pt>
                <c:pt idx="145634">
                  <c:v>89.2333984</c:v>
                </c:pt>
                <c:pt idx="145635">
                  <c:v>54.32128909999999</c:v>
                </c:pt>
                <c:pt idx="145636">
                  <c:v>3.78417969</c:v>
                </c:pt>
                <c:pt idx="145637">
                  <c:v>-48.5839844</c:v>
                </c:pt>
                <c:pt idx="145638">
                  <c:v>-89.5996094</c:v>
                </c:pt>
                <c:pt idx="145639">
                  <c:v>-102.905273</c:v>
                </c:pt>
                <c:pt idx="145640">
                  <c:v>-87.5244141</c:v>
                </c:pt>
                <c:pt idx="145641">
                  <c:v>-60.7910156</c:v>
                </c:pt>
                <c:pt idx="145642">
                  <c:v>-6.225585939999994</c:v>
                </c:pt>
                <c:pt idx="145643">
                  <c:v>50.0488281</c:v>
                </c:pt>
                <c:pt idx="145644">
                  <c:v>87.7685547</c:v>
                </c:pt>
                <c:pt idx="145645">
                  <c:v>100.463867</c:v>
                </c:pt>
                <c:pt idx="145646">
                  <c:v>89.84375</c:v>
                </c:pt>
                <c:pt idx="145647">
                  <c:v>59.3261719</c:v>
                </c:pt>
                <c:pt idx="145648">
                  <c:v>8.178710939999998</c:v>
                </c:pt>
                <c:pt idx="145649">
                  <c:v>-46.0205078</c:v>
                </c:pt>
                <c:pt idx="145650">
                  <c:v>-88.8671875</c:v>
                </c:pt>
                <c:pt idx="145651">
                  <c:v>-98.75488279999998</c:v>
                </c:pt>
                <c:pt idx="145652">
                  <c:v>-88.8671875</c:v>
                </c:pt>
                <c:pt idx="145653">
                  <c:v>-58.4716797</c:v>
                </c:pt>
                <c:pt idx="145654">
                  <c:v>-12.5732422</c:v>
                </c:pt>
                <c:pt idx="145655">
                  <c:v>42.1142578</c:v>
                </c:pt>
                <c:pt idx="145656">
                  <c:v>85.20507809999994</c:v>
                </c:pt>
                <c:pt idx="145657">
                  <c:v>104.492188</c:v>
                </c:pt>
                <c:pt idx="145658">
                  <c:v>99.2431641</c:v>
                </c:pt>
                <c:pt idx="145659">
                  <c:v>63.1103516</c:v>
                </c:pt>
                <c:pt idx="145660">
                  <c:v>11.8408203</c:v>
                </c:pt>
                <c:pt idx="145661">
                  <c:v>-34.4238281</c:v>
                </c:pt>
                <c:pt idx="145662">
                  <c:v>-86.9140625</c:v>
                </c:pt>
                <c:pt idx="145663">
                  <c:v>-108.764648</c:v>
                </c:pt>
                <c:pt idx="145664">
                  <c:v>-98.1445312</c:v>
                </c:pt>
                <c:pt idx="145665">
                  <c:v>-61.5234375</c:v>
                </c:pt>
                <c:pt idx="145666">
                  <c:v>-11.3525391</c:v>
                </c:pt>
                <c:pt idx="145667">
                  <c:v>33.5693359</c:v>
                </c:pt>
                <c:pt idx="145668">
                  <c:v>82.5195312</c:v>
                </c:pt>
                <c:pt idx="145669">
                  <c:v>104.492188</c:v>
                </c:pt>
                <c:pt idx="145670">
                  <c:v>93.75</c:v>
                </c:pt>
                <c:pt idx="145671">
                  <c:v>66.1621094</c:v>
                </c:pt>
                <c:pt idx="145672">
                  <c:v>20.38574219999997</c:v>
                </c:pt>
                <c:pt idx="145673">
                  <c:v>-27.4658203</c:v>
                </c:pt>
                <c:pt idx="145674">
                  <c:v>-76.5380859</c:v>
                </c:pt>
                <c:pt idx="145675">
                  <c:v>-104.980469</c:v>
                </c:pt>
                <c:pt idx="145676">
                  <c:v>-105.46875</c:v>
                </c:pt>
                <c:pt idx="145677">
                  <c:v>-73.2421875</c:v>
                </c:pt>
                <c:pt idx="145678">
                  <c:v>-29.296875</c:v>
                </c:pt>
                <c:pt idx="145679">
                  <c:v>22.5830078</c:v>
                </c:pt>
                <c:pt idx="145680">
                  <c:v>60.546875</c:v>
                </c:pt>
                <c:pt idx="145681">
                  <c:v>97.65625</c:v>
                </c:pt>
                <c:pt idx="145682">
                  <c:v>103.759766</c:v>
                </c:pt>
                <c:pt idx="145683">
                  <c:v>76.9042969</c:v>
                </c:pt>
                <c:pt idx="145684">
                  <c:v>36.1328125</c:v>
                </c:pt>
                <c:pt idx="145685">
                  <c:v>-22.2167969</c:v>
                </c:pt>
                <c:pt idx="145686">
                  <c:v>-69.58007809999994</c:v>
                </c:pt>
                <c:pt idx="145687">
                  <c:v>-99.4873047</c:v>
                </c:pt>
                <c:pt idx="145688">
                  <c:v>-101.806641</c:v>
                </c:pt>
                <c:pt idx="145689">
                  <c:v>-78.36914059999998</c:v>
                </c:pt>
                <c:pt idx="145690">
                  <c:v>-31.3720703</c:v>
                </c:pt>
                <c:pt idx="145691">
                  <c:v>24.5361328</c:v>
                </c:pt>
                <c:pt idx="145692">
                  <c:v>63.9648438</c:v>
                </c:pt>
                <c:pt idx="145693">
                  <c:v>91.55273440000001</c:v>
                </c:pt>
                <c:pt idx="145694">
                  <c:v>103.759766</c:v>
                </c:pt>
                <c:pt idx="145695">
                  <c:v>86.9140625</c:v>
                </c:pt>
                <c:pt idx="145696">
                  <c:v>41.5039062</c:v>
                </c:pt>
                <c:pt idx="145697">
                  <c:v>-13.5498047</c:v>
                </c:pt>
                <c:pt idx="145698">
                  <c:v>-62.7441406</c:v>
                </c:pt>
                <c:pt idx="145699">
                  <c:v>-100.830078</c:v>
                </c:pt>
                <c:pt idx="145700">
                  <c:v>-110.839844</c:v>
                </c:pt>
                <c:pt idx="145701">
                  <c:v>-84.8388672</c:v>
                </c:pt>
                <c:pt idx="145702">
                  <c:v>-40.8935547</c:v>
                </c:pt>
                <c:pt idx="145703">
                  <c:v>6.46972656</c:v>
                </c:pt>
                <c:pt idx="145704">
                  <c:v>54.0771484</c:v>
                </c:pt>
                <c:pt idx="145705">
                  <c:v>93.6279297</c:v>
                </c:pt>
                <c:pt idx="145706">
                  <c:v>98.0224609</c:v>
                </c:pt>
                <c:pt idx="145707">
                  <c:v>90.57617190000001</c:v>
                </c:pt>
                <c:pt idx="145708">
                  <c:v>47.85156249999999</c:v>
                </c:pt>
                <c:pt idx="145709">
                  <c:v>-0.9765625</c:v>
                </c:pt>
                <c:pt idx="145710">
                  <c:v>-49.0722656</c:v>
                </c:pt>
                <c:pt idx="145711">
                  <c:v>-91.0644531</c:v>
                </c:pt>
                <c:pt idx="145712">
                  <c:v>-105.712891</c:v>
                </c:pt>
                <c:pt idx="145713">
                  <c:v>-82.88574219999992</c:v>
                </c:pt>
                <c:pt idx="145714">
                  <c:v>-47.3632812</c:v>
                </c:pt>
                <c:pt idx="145715">
                  <c:v>7.93457031</c:v>
                </c:pt>
                <c:pt idx="145716">
                  <c:v>57.9833984</c:v>
                </c:pt>
                <c:pt idx="145717">
                  <c:v>92.4072266</c:v>
                </c:pt>
                <c:pt idx="145718">
                  <c:v>98.63281249999996</c:v>
                </c:pt>
                <c:pt idx="145719">
                  <c:v>85.9375</c:v>
                </c:pt>
                <c:pt idx="145720">
                  <c:v>48.828125</c:v>
                </c:pt>
                <c:pt idx="145721">
                  <c:v>-1.22070312</c:v>
                </c:pt>
                <c:pt idx="145722">
                  <c:v>-47.2412109</c:v>
                </c:pt>
                <c:pt idx="145723">
                  <c:v>-87.6464844</c:v>
                </c:pt>
                <c:pt idx="145724">
                  <c:v>-101.074219</c:v>
                </c:pt>
                <c:pt idx="145725">
                  <c:v>-89.11132809999998</c:v>
                </c:pt>
                <c:pt idx="145726">
                  <c:v>-55.0537109</c:v>
                </c:pt>
                <c:pt idx="145727">
                  <c:v>-5.12695312</c:v>
                </c:pt>
                <c:pt idx="145728">
                  <c:v>46.3867188</c:v>
                </c:pt>
                <c:pt idx="145729">
                  <c:v>82.3974609</c:v>
                </c:pt>
                <c:pt idx="145730">
                  <c:v>100.708008</c:v>
                </c:pt>
                <c:pt idx="145731">
                  <c:v>96.67968749999996</c:v>
                </c:pt>
                <c:pt idx="145732">
                  <c:v>59.6923828</c:v>
                </c:pt>
                <c:pt idx="145733">
                  <c:v>9.52148438</c:v>
                </c:pt>
                <c:pt idx="145734">
                  <c:v>-45.5322266</c:v>
                </c:pt>
                <c:pt idx="145735">
                  <c:v>-87.5244141</c:v>
                </c:pt>
                <c:pt idx="145736">
                  <c:v>-100.830078</c:v>
                </c:pt>
                <c:pt idx="145737">
                  <c:v>-100.585938</c:v>
                </c:pt>
                <c:pt idx="145738">
                  <c:v>-62.1337891</c:v>
                </c:pt>
                <c:pt idx="145739">
                  <c:v>-7.93457031</c:v>
                </c:pt>
                <c:pt idx="145740">
                  <c:v>43.5791016</c:v>
                </c:pt>
                <c:pt idx="145741">
                  <c:v>84.4726562</c:v>
                </c:pt>
                <c:pt idx="145742">
                  <c:v>111.328125</c:v>
                </c:pt>
                <c:pt idx="145743">
                  <c:v>100.708008</c:v>
                </c:pt>
                <c:pt idx="145744">
                  <c:v>63.9648438</c:v>
                </c:pt>
                <c:pt idx="145745">
                  <c:v>11.1083984</c:v>
                </c:pt>
                <c:pt idx="145746">
                  <c:v>-37.5976562</c:v>
                </c:pt>
                <c:pt idx="145747">
                  <c:v>-80.5664062</c:v>
                </c:pt>
                <c:pt idx="145748">
                  <c:v>-104.980469</c:v>
                </c:pt>
                <c:pt idx="145749">
                  <c:v>-96.80175779999998</c:v>
                </c:pt>
                <c:pt idx="145750">
                  <c:v>-65.3076172</c:v>
                </c:pt>
                <c:pt idx="145751">
                  <c:v>-22.3388672</c:v>
                </c:pt>
                <c:pt idx="145752">
                  <c:v>32.7148438</c:v>
                </c:pt>
                <c:pt idx="145753">
                  <c:v>76.17187499999996</c:v>
                </c:pt>
                <c:pt idx="145754">
                  <c:v>100.585938</c:v>
                </c:pt>
                <c:pt idx="145755">
                  <c:v>103.637695</c:v>
                </c:pt>
                <c:pt idx="145756">
                  <c:v>67.38281249999996</c:v>
                </c:pt>
                <c:pt idx="145757">
                  <c:v>16.8457031</c:v>
                </c:pt>
                <c:pt idx="145758">
                  <c:v>-24.2919922</c:v>
                </c:pt>
                <c:pt idx="145759">
                  <c:v>-82.88574219999992</c:v>
                </c:pt>
                <c:pt idx="145760">
                  <c:v>-106.079102</c:v>
                </c:pt>
                <c:pt idx="145761">
                  <c:v>-103.881836</c:v>
                </c:pt>
                <c:pt idx="145762">
                  <c:v>-70.55664059999998</c:v>
                </c:pt>
                <c:pt idx="145763">
                  <c:v>-28.9306641</c:v>
                </c:pt>
                <c:pt idx="145764">
                  <c:v>24.4140625</c:v>
                </c:pt>
                <c:pt idx="145765">
                  <c:v>77.39257809999994</c:v>
                </c:pt>
                <c:pt idx="145766">
                  <c:v>99.3652344</c:v>
                </c:pt>
                <c:pt idx="145767">
                  <c:v>94.84863279999998</c:v>
                </c:pt>
                <c:pt idx="145768">
                  <c:v>76.5380859</c:v>
                </c:pt>
                <c:pt idx="145769">
                  <c:v>25.0244141</c:v>
                </c:pt>
                <c:pt idx="145770">
                  <c:v>-25.7568359</c:v>
                </c:pt>
                <c:pt idx="145771">
                  <c:v>-60.9130859</c:v>
                </c:pt>
                <c:pt idx="145772">
                  <c:v>-97.0458984</c:v>
                </c:pt>
                <c:pt idx="145773">
                  <c:v>-100.463867</c:v>
                </c:pt>
                <c:pt idx="145774">
                  <c:v>-76.0498047</c:v>
                </c:pt>
                <c:pt idx="145775">
                  <c:v>-28.6865234</c:v>
                </c:pt>
                <c:pt idx="145776">
                  <c:v>19.4091797</c:v>
                </c:pt>
                <c:pt idx="145777">
                  <c:v>64.9414062</c:v>
                </c:pt>
                <c:pt idx="145778">
                  <c:v>93.5058594</c:v>
                </c:pt>
                <c:pt idx="145779">
                  <c:v>103.027344</c:v>
                </c:pt>
                <c:pt idx="145780">
                  <c:v>72.50976559999998</c:v>
                </c:pt>
                <c:pt idx="145781">
                  <c:v>35.2783203</c:v>
                </c:pt>
                <c:pt idx="145782">
                  <c:v>-9.765625</c:v>
                </c:pt>
                <c:pt idx="145783">
                  <c:v>-57.7392578</c:v>
                </c:pt>
                <c:pt idx="145784">
                  <c:v>-90.4541016</c:v>
                </c:pt>
                <c:pt idx="145785">
                  <c:v>-102.905273</c:v>
                </c:pt>
                <c:pt idx="145786">
                  <c:v>-79.5898438</c:v>
                </c:pt>
                <c:pt idx="145787">
                  <c:v>-36.8652344</c:v>
                </c:pt>
                <c:pt idx="145788">
                  <c:v>8.91113281</c:v>
                </c:pt>
                <c:pt idx="145789">
                  <c:v>60.6689453</c:v>
                </c:pt>
                <c:pt idx="145790">
                  <c:v>92.1630859</c:v>
                </c:pt>
                <c:pt idx="145791">
                  <c:v>104.125977</c:v>
                </c:pt>
                <c:pt idx="145792">
                  <c:v>91.6748047</c:v>
                </c:pt>
                <c:pt idx="145793">
                  <c:v>46.6308594</c:v>
                </c:pt>
                <c:pt idx="145794">
                  <c:v>-10.7421875</c:v>
                </c:pt>
                <c:pt idx="145795">
                  <c:v>-62.2558594</c:v>
                </c:pt>
                <c:pt idx="145796">
                  <c:v>-94.1162109</c:v>
                </c:pt>
                <c:pt idx="145797">
                  <c:v>-100.952148</c:v>
                </c:pt>
                <c:pt idx="145798">
                  <c:v>-78.4912109</c:v>
                </c:pt>
                <c:pt idx="145799">
                  <c:v>-40.7714844</c:v>
                </c:pt>
                <c:pt idx="145800">
                  <c:v>3.90625</c:v>
                </c:pt>
                <c:pt idx="145801">
                  <c:v>52.0019531</c:v>
                </c:pt>
                <c:pt idx="145802">
                  <c:v>90.33203119999993</c:v>
                </c:pt>
                <c:pt idx="145803">
                  <c:v>105.834961</c:v>
                </c:pt>
                <c:pt idx="145804">
                  <c:v>80.078125</c:v>
                </c:pt>
                <c:pt idx="145805">
                  <c:v>51.39160159999999</c:v>
                </c:pt>
                <c:pt idx="145806">
                  <c:v>6.225585939999994</c:v>
                </c:pt>
                <c:pt idx="145807">
                  <c:v>-51.0253906</c:v>
                </c:pt>
                <c:pt idx="145808">
                  <c:v>-88.9892578</c:v>
                </c:pt>
                <c:pt idx="145809">
                  <c:v>-108.764648</c:v>
                </c:pt>
                <c:pt idx="145810">
                  <c:v>-99.3652344</c:v>
                </c:pt>
                <c:pt idx="145811">
                  <c:v>-56.3964844</c:v>
                </c:pt>
                <c:pt idx="145812">
                  <c:v>-0.610351562</c:v>
                </c:pt>
                <c:pt idx="145813">
                  <c:v>46.2646484</c:v>
                </c:pt>
                <c:pt idx="145814">
                  <c:v>87.890625</c:v>
                </c:pt>
                <c:pt idx="145815">
                  <c:v>99.3652344</c:v>
                </c:pt>
                <c:pt idx="145816">
                  <c:v>87.7685547</c:v>
                </c:pt>
                <c:pt idx="145817">
                  <c:v>63.1103516</c:v>
                </c:pt>
                <c:pt idx="145818">
                  <c:v>10.1318359</c:v>
                </c:pt>
                <c:pt idx="145819">
                  <c:v>-41.2597656</c:v>
                </c:pt>
                <c:pt idx="145820">
                  <c:v>-79.1015625</c:v>
                </c:pt>
                <c:pt idx="145821">
                  <c:v>-104.492188</c:v>
                </c:pt>
                <c:pt idx="145822">
                  <c:v>-97.0458984</c:v>
                </c:pt>
                <c:pt idx="145823">
                  <c:v>-57.7392578</c:v>
                </c:pt>
                <c:pt idx="145824">
                  <c:v>-5.24902344</c:v>
                </c:pt>
                <c:pt idx="145825">
                  <c:v>40.5273438</c:v>
                </c:pt>
                <c:pt idx="145826">
                  <c:v>79.4677734</c:v>
                </c:pt>
                <c:pt idx="145827">
                  <c:v>102.416992</c:v>
                </c:pt>
                <c:pt idx="145828">
                  <c:v>94.2382812</c:v>
                </c:pt>
                <c:pt idx="145829">
                  <c:v>65.9179688</c:v>
                </c:pt>
                <c:pt idx="145830">
                  <c:v>11.71875</c:v>
                </c:pt>
                <c:pt idx="145831">
                  <c:v>-41.015625</c:v>
                </c:pt>
                <c:pt idx="145832">
                  <c:v>-80.078125</c:v>
                </c:pt>
                <c:pt idx="145833">
                  <c:v>-104.492188</c:v>
                </c:pt>
                <c:pt idx="145834">
                  <c:v>-93.9941406</c:v>
                </c:pt>
                <c:pt idx="145835">
                  <c:v>-67.38281249999996</c:v>
                </c:pt>
                <c:pt idx="145836">
                  <c:v>-16.8457031</c:v>
                </c:pt>
                <c:pt idx="145837">
                  <c:v>28.1982422</c:v>
                </c:pt>
                <c:pt idx="145838">
                  <c:v>79.1015625</c:v>
                </c:pt>
                <c:pt idx="145839">
                  <c:v>101.5625</c:v>
                </c:pt>
                <c:pt idx="145840">
                  <c:v>95.82519529999998</c:v>
                </c:pt>
                <c:pt idx="145841">
                  <c:v>63.3544922</c:v>
                </c:pt>
                <c:pt idx="145842">
                  <c:v>24.90234379999998</c:v>
                </c:pt>
                <c:pt idx="145843">
                  <c:v>-33.44726559999999</c:v>
                </c:pt>
                <c:pt idx="145844">
                  <c:v>-75.19531249999996</c:v>
                </c:pt>
                <c:pt idx="145845">
                  <c:v>-103.759766</c:v>
                </c:pt>
                <c:pt idx="145846">
                  <c:v>-98.75488279999998</c:v>
                </c:pt>
                <c:pt idx="145847">
                  <c:v>-79.34570309999998</c:v>
                </c:pt>
                <c:pt idx="145848">
                  <c:v>-25.8789062</c:v>
                </c:pt>
                <c:pt idx="145849">
                  <c:v>26.1230469</c:v>
                </c:pt>
                <c:pt idx="145850">
                  <c:v>72.0214844</c:v>
                </c:pt>
                <c:pt idx="145851">
                  <c:v>104.736328</c:v>
                </c:pt>
                <c:pt idx="145852">
                  <c:v>99.1210938</c:v>
                </c:pt>
                <c:pt idx="145853">
                  <c:v>72.265625</c:v>
                </c:pt>
                <c:pt idx="145854">
                  <c:v>30.7617188</c:v>
                </c:pt>
                <c:pt idx="145855">
                  <c:v>-22.3388672</c:v>
                </c:pt>
                <c:pt idx="145856">
                  <c:v>-63.8427734</c:v>
                </c:pt>
                <c:pt idx="145857">
                  <c:v>-96.0693359</c:v>
                </c:pt>
                <c:pt idx="145858">
                  <c:v>-101.806641</c:v>
                </c:pt>
                <c:pt idx="145859">
                  <c:v>-78.6132812</c:v>
                </c:pt>
                <c:pt idx="145860">
                  <c:v>-33.5693359</c:v>
                </c:pt>
                <c:pt idx="145861">
                  <c:v>21.7285156</c:v>
                </c:pt>
                <c:pt idx="145862">
                  <c:v>63.4765625</c:v>
                </c:pt>
                <c:pt idx="145863">
                  <c:v>96.5576172</c:v>
                </c:pt>
                <c:pt idx="145864">
                  <c:v>105.59082</c:v>
                </c:pt>
                <c:pt idx="145865">
                  <c:v>87.890625</c:v>
                </c:pt>
                <c:pt idx="145866">
                  <c:v>35.15625</c:v>
                </c:pt>
                <c:pt idx="145867">
                  <c:v>-14.8925781</c:v>
                </c:pt>
                <c:pt idx="145868">
                  <c:v>-61.4013672</c:v>
                </c:pt>
                <c:pt idx="145869">
                  <c:v>-87.03613279999998</c:v>
                </c:pt>
                <c:pt idx="145870">
                  <c:v>-103.881836</c:v>
                </c:pt>
                <c:pt idx="145871">
                  <c:v>-84.3505859</c:v>
                </c:pt>
                <c:pt idx="145872">
                  <c:v>-39.30664059999999</c:v>
                </c:pt>
                <c:pt idx="145873">
                  <c:v>14.4042969</c:v>
                </c:pt>
                <c:pt idx="145874">
                  <c:v>60.9130859</c:v>
                </c:pt>
                <c:pt idx="145875">
                  <c:v>93.01757809999998</c:v>
                </c:pt>
                <c:pt idx="145876">
                  <c:v>104.248047</c:v>
                </c:pt>
                <c:pt idx="145877">
                  <c:v>84.5947266</c:v>
                </c:pt>
                <c:pt idx="145878">
                  <c:v>51.6357422</c:v>
                </c:pt>
                <c:pt idx="145879">
                  <c:v>-0.610351562</c:v>
                </c:pt>
                <c:pt idx="145880">
                  <c:v>-54.4433594</c:v>
                </c:pt>
                <c:pt idx="145881">
                  <c:v>-88.13476559999998</c:v>
                </c:pt>
                <c:pt idx="145882">
                  <c:v>-105.102539</c:v>
                </c:pt>
                <c:pt idx="145883">
                  <c:v>-92.6513672</c:v>
                </c:pt>
                <c:pt idx="145884">
                  <c:v>-45.7763672</c:v>
                </c:pt>
                <c:pt idx="145885">
                  <c:v>2.44140625</c:v>
                </c:pt>
                <c:pt idx="145886">
                  <c:v>49.1943359</c:v>
                </c:pt>
                <c:pt idx="145887">
                  <c:v>85.8154297</c:v>
                </c:pt>
                <c:pt idx="145888">
                  <c:v>103.149414</c:v>
                </c:pt>
                <c:pt idx="145889">
                  <c:v>94.4824219</c:v>
                </c:pt>
                <c:pt idx="145890">
                  <c:v>61.2792969</c:v>
                </c:pt>
                <c:pt idx="145891">
                  <c:v>3.41796875</c:v>
                </c:pt>
                <c:pt idx="145892">
                  <c:v>-54.8095703</c:v>
                </c:pt>
                <c:pt idx="145893">
                  <c:v>-90.6982422</c:v>
                </c:pt>
                <c:pt idx="145894">
                  <c:v>-104.858398</c:v>
                </c:pt>
                <c:pt idx="145895">
                  <c:v>-91.1865234</c:v>
                </c:pt>
                <c:pt idx="145896">
                  <c:v>-46.6308594</c:v>
                </c:pt>
                <c:pt idx="145897">
                  <c:v>-9.52148438</c:v>
                </c:pt>
                <c:pt idx="145898">
                  <c:v>43.8232422</c:v>
                </c:pt>
                <c:pt idx="145899">
                  <c:v>86.42578119999993</c:v>
                </c:pt>
                <c:pt idx="145900">
                  <c:v>105.59082</c:v>
                </c:pt>
                <c:pt idx="145901">
                  <c:v>96.67968749999996</c:v>
                </c:pt>
                <c:pt idx="145902">
                  <c:v>57.2509766</c:v>
                </c:pt>
                <c:pt idx="145903">
                  <c:v>8.30078125</c:v>
                </c:pt>
                <c:pt idx="145904">
                  <c:v>-42.7246094</c:v>
                </c:pt>
                <c:pt idx="145905">
                  <c:v>-91.6748047</c:v>
                </c:pt>
                <c:pt idx="145906">
                  <c:v>-103.149414</c:v>
                </c:pt>
                <c:pt idx="145907">
                  <c:v>-97.0458984</c:v>
                </c:pt>
                <c:pt idx="145908">
                  <c:v>-64.3310547</c:v>
                </c:pt>
                <c:pt idx="145909">
                  <c:v>-17.9443359</c:v>
                </c:pt>
                <c:pt idx="145910">
                  <c:v>37.2314453</c:v>
                </c:pt>
                <c:pt idx="145911">
                  <c:v>78.2470703</c:v>
                </c:pt>
                <c:pt idx="145912">
                  <c:v>101.928711</c:v>
                </c:pt>
                <c:pt idx="145913">
                  <c:v>97.1679688</c:v>
                </c:pt>
                <c:pt idx="145914">
                  <c:v>63.3544922</c:v>
                </c:pt>
                <c:pt idx="145915">
                  <c:v>18.7988281</c:v>
                </c:pt>
                <c:pt idx="145916">
                  <c:v>-30.0292969</c:v>
                </c:pt>
                <c:pt idx="145917">
                  <c:v>-79.34570309999998</c:v>
                </c:pt>
                <c:pt idx="145918">
                  <c:v>-103.759766</c:v>
                </c:pt>
                <c:pt idx="145919">
                  <c:v>-99.1210938</c:v>
                </c:pt>
                <c:pt idx="145920">
                  <c:v>-72.0214844</c:v>
                </c:pt>
                <c:pt idx="145921">
                  <c:v>-16.9677734</c:v>
                </c:pt>
                <c:pt idx="145922">
                  <c:v>30.1513672</c:v>
                </c:pt>
                <c:pt idx="145923">
                  <c:v>72.50976559999998</c:v>
                </c:pt>
                <c:pt idx="145924">
                  <c:v>100.830078</c:v>
                </c:pt>
                <c:pt idx="145925">
                  <c:v>101.928711</c:v>
                </c:pt>
                <c:pt idx="145926">
                  <c:v>69.45800779999998</c:v>
                </c:pt>
                <c:pt idx="145927">
                  <c:v>27.5878906</c:v>
                </c:pt>
                <c:pt idx="145928">
                  <c:v>-26.3671875</c:v>
                </c:pt>
                <c:pt idx="145929">
                  <c:v>-73.1201172</c:v>
                </c:pt>
                <c:pt idx="145930">
                  <c:v>-97.5341797</c:v>
                </c:pt>
                <c:pt idx="145931">
                  <c:v>-94.97070309999998</c:v>
                </c:pt>
                <c:pt idx="145932">
                  <c:v>-77.0263672</c:v>
                </c:pt>
                <c:pt idx="145933">
                  <c:v>-34.6679688</c:v>
                </c:pt>
                <c:pt idx="145934">
                  <c:v>19.6533203</c:v>
                </c:pt>
                <c:pt idx="145935">
                  <c:v>72.87597659999993</c:v>
                </c:pt>
                <c:pt idx="145936">
                  <c:v>101.074219</c:v>
                </c:pt>
                <c:pt idx="145937">
                  <c:v>98.75488279999998</c:v>
                </c:pt>
                <c:pt idx="145938">
                  <c:v>75.9277344</c:v>
                </c:pt>
                <c:pt idx="145939">
                  <c:v>36.2548828</c:v>
                </c:pt>
                <c:pt idx="145940">
                  <c:v>-11.8408203</c:v>
                </c:pt>
                <c:pt idx="145941">
                  <c:v>-61.5234375</c:v>
                </c:pt>
                <c:pt idx="145942">
                  <c:v>-95.4589844</c:v>
                </c:pt>
                <c:pt idx="145943">
                  <c:v>-100.341797</c:v>
                </c:pt>
                <c:pt idx="145944">
                  <c:v>-76.7822266</c:v>
                </c:pt>
                <c:pt idx="145945">
                  <c:v>-40.0390625</c:v>
                </c:pt>
                <c:pt idx="145946">
                  <c:v>9.155273439999998</c:v>
                </c:pt>
                <c:pt idx="145947">
                  <c:v>61.0351562</c:v>
                </c:pt>
                <c:pt idx="145948">
                  <c:v>96.80175779999998</c:v>
                </c:pt>
                <c:pt idx="145949">
                  <c:v>97.77832029999998</c:v>
                </c:pt>
                <c:pt idx="145950">
                  <c:v>83.2519531</c:v>
                </c:pt>
                <c:pt idx="145951">
                  <c:v>41.3818359</c:v>
                </c:pt>
                <c:pt idx="145952">
                  <c:v>-9.277343749999998</c:v>
                </c:pt>
                <c:pt idx="145953">
                  <c:v>-56.3964844</c:v>
                </c:pt>
                <c:pt idx="145954">
                  <c:v>-97.77832029999998</c:v>
                </c:pt>
                <c:pt idx="145955">
                  <c:v>-99.60937499999996</c:v>
                </c:pt>
                <c:pt idx="145956">
                  <c:v>-85.4492188</c:v>
                </c:pt>
                <c:pt idx="145957">
                  <c:v>-46.3867188</c:v>
                </c:pt>
                <c:pt idx="145958">
                  <c:v>3.17382812</c:v>
                </c:pt>
                <c:pt idx="145959">
                  <c:v>50.4150391</c:v>
                </c:pt>
                <c:pt idx="145960">
                  <c:v>83.6181641</c:v>
                </c:pt>
                <c:pt idx="145961">
                  <c:v>100.952148</c:v>
                </c:pt>
                <c:pt idx="145962">
                  <c:v>89.7216797</c:v>
                </c:pt>
                <c:pt idx="145963">
                  <c:v>47.85156249999999</c:v>
                </c:pt>
                <c:pt idx="145964">
                  <c:v>1.09863281</c:v>
                </c:pt>
                <c:pt idx="145965">
                  <c:v>-48.828125</c:v>
                </c:pt>
                <c:pt idx="145966">
                  <c:v>-88.2568359</c:v>
                </c:pt>
                <c:pt idx="145967">
                  <c:v>-98.9990234</c:v>
                </c:pt>
                <c:pt idx="145968">
                  <c:v>-85.08300779999998</c:v>
                </c:pt>
                <c:pt idx="145969">
                  <c:v>-47.9736328</c:v>
                </c:pt>
                <c:pt idx="145970">
                  <c:v>-3.41796875</c:v>
                </c:pt>
                <c:pt idx="145971">
                  <c:v>52.0019531</c:v>
                </c:pt>
                <c:pt idx="145972">
                  <c:v>89.35546879999995</c:v>
                </c:pt>
                <c:pt idx="145973">
                  <c:v>101.074219</c:v>
                </c:pt>
                <c:pt idx="145974">
                  <c:v>88.2568359</c:v>
                </c:pt>
                <c:pt idx="145975">
                  <c:v>46.875</c:v>
                </c:pt>
                <c:pt idx="145976">
                  <c:v>1.22070312</c:v>
                </c:pt>
                <c:pt idx="145977">
                  <c:v>-39.4287109</c:v>
                </c:pt>
                <c:pt idx="145978">
                  <c:v>-86.5478516</c:v>
                </c:pt>
                <c:pt idx="145979">
                  <c:v>-104.614258</c:v>
                </c:pt>
                <c:pt idx="145980">
                  <c:v>-88.5009766</c:v>
                </c:pt>
                <c:pt idx="145981">
                  <c:v>-58.2275391</c:v>
                </c:pt>
                <c:pt idx="145982">
                  <c:v>-7.56835938</c:v>
                </c:pt>
                <c:pt idx="145983">
                  <c:v>40.0390625</c:v>
                </c:pt>
                <c:pt idx="145984">
                  <c:v>80.078125</c:v>
                </c:pt>
                <c:pt idx="145985">
                  <c:v>107.666016</c:v>
                </c:pt>
                <c:pt idx="145986">
                  <c:v>92.1630859</c:v>
                </c:pt>
                <c:pt idx="145987">
                  <c:v>57.7392578</c:v>
                </c:pt>
                <c:pt idx="145988">
                  <c:v>14.5263672</c:v>
                </c:pt>
                <c:pt idx="145989">
                  <c:v>-30.1513672</c:v>
                </c:pt>
                <c:pt idx="145990">
                  <c:v>-76.17187499999996</c:v>
                </c:pt>
                <c:pt idx="145991">
                  <c:v>-103.027344</c:v>
                </c:pt>
                <c:pt idx="145992">
                  <c:v>-93.38378909999996</c:v>
                </c:pt>
                <c:pt idx="145993">
                  <c:v>-63.4765625</c:v>
                </c:pt>
                <c:pt idx="145994">
                  <c:v>-13.5498047</c:v>
                </c:pt>
                <c:pt idx="145995">
                  <c:v>36.6210938</c:v>
                </c:pt>
                <c:pt idx="145996">
                  <c:v>70.67871089999993</c:v>
                </c:pt>
                <c:pt idx="145997">
                  <c:v>92.0410156</c:v>
                </c:pt>
                <c:pt idx="145998">
                  <c:v>89.5996094</c:v>
                </c:pt>
                <c:pt idx="145999">
                  <c:v>68.8476562</c:v>
                </c:pt>
                <c:pt idx="146000">
                  <c:v>31.98242189999997</c:v>
                </c:pt>
                <c:pt idx="146001">
                  <c:v>-20.0195312</c:v>
                </c:pt>
                <c:pt idx="146002">
                  <c:v>-70.0683594</c:v>
                </c:pt>
                <c:pt idx="146003">
                  <c:v>-96.0693359</c:v>
                </c:pt>
                <c:pt idx="146004">
                  <c:v>-91.9189453</c:v>
                </c:pt>
                <c:pt idx="146005">
                  <c:v>-67.13867190000001</c:v>
                </c:pt>
                <c:pt idx="146006">
                  <c:v>-26.7333984</c:v>
                </c:pt>
                <c:pt idx="146007">
                  <c:v>29.9072266</c:v>
                </c:pt>
                <c:pt idx="146008">
                  <c:v>72.50976559999998</c:v>
                </c:pt>
                <c:pt idx="146009">
                  <c:v>104.248047</c:v>
                </c:pt>
                <c:pt idx="146010">
                  <c:v>103.271484</c:v>
                </c:pt>
                <c:pt idx="146011">
                  <c:v>69.8242188</c:v>
                </c:pt>
                <c:pt idx="146012">
                  <c:v>28.1982422</c:v>
                </c:pt>
                <c:pt idx="146013">
                  <c:v>-25.5126953</c:v>
                </c:pt>
                <c:pt idx="146014">
                  <c:v>-68.60351559999998</c:v>
                </c:pt>
                <c:pt idx="146015">
                  <c:v>-92.1630859</c:v>
                </c:pt>
                <c:pt idx="146016">
                  <c:v>-99.9755859</c:v>
                </c:pt>
                <c:pt idx="146017">
                  <c:v>-77.27050779999998</c:v>
                </c:pt>
                <c:pt idx="146018">
                  <c:v>-37.9638672</c:v>
                </c:pt>
                <c:pt idx="146019">
                  <c:v>18.9208984</c:v>
                </c:pt>
                <c:pt idx="146020">
                  <c:v>61.2792969</c:v>
                </c:pt>
                <c:pt idx="146021">
                  <c:v>98.75488279999998</c:v>
                </c:pt>
                <c:pt idx="146022">
                  <c:v>100.708008</c:v>
                </c:pt>
                <c:pt idx="146023">
                  <c:v>75.8056641</c:v>
                </c:pt>
                <c:pt idx="146024">
                  <c:v>37.9638672</c:v>
                </c:pt>
                <c:pt idx="146025">
                  <c:v>-14.8925781</c:v>
                </c:pt>
                <c:pt idx="146026">
                  <c:v>-59.81445309999999</c:v>
                </c:pt>
                <c:pt idx="146027">
                  <c:v>-93.9941406</c:v>
                </c:pt>
                <c:pt idx="146028">
                  <c:v>-100.097656</c:v>
                </c:pt>
                <c:pt idx="146029">
                  <c:v>-83.7402344</c:v>
                </c:pt>
                <c:pt idx="146030">
                  <c:v>-42.8466797</c:v>
                </c:pt>
                <c:pt idx="146031">
                  <c:v>9.155273439999998</c:v>
                </c:pt>
                <c:pt idx="146032">
                  <c:v>57.8613281</c:v>
                </c:pt>
                <c:pt idx="146033">
                  <c:v>91.55273440000001</c:v>
                </c:pt>
                <c:pt idx="146034">
                  <c:v>106.445312</c:v>
                </c:pt>
                <c:pt idx="146035">
                  <c:v>93.5058594</c:v>
                </c:pt>
                <c:pt idx="146036">
                  <c:v>48.828125</c:v>
                </c:pt>
                <c:pt idx="146037">
                  <c:v>-6.347656249999996</c:v>
                </c:pt>
                <c:pt idx="146038">
                  <c:v>-55.9082031</c:v>
                </c:pt>
                <c:pt idx="146039">
                  <c:v>-93.5058594</c:v>
                </c:pt>
                <c:pt idx="146040">
                  <c:v>-103.637695</c:v>
                </c:pt>
                <c:pt idx="146041">
                  <c:v>-84.8388672</c:v>
                </c:pt>
                <c:pt idx="146042">
                  <c:v>-49.3164062</c:v>
                </c:pt>
                <c:pt idx="146043">
                  <c:v>1.09863281</c:v>
                </c:pt>
                <c:pt idx="146044">
                  <c:v>50.0488281</c:v>
                </c:pt>
                <c:pt idx="146045">
                  <c:v>83.3740234</c:v>
                </c:pt>
                <c:pt idx="146046">
                  <c:v>103.027344</c:v>
                </c:pt>
                <c:pt idx="146047">
                  <c:v>87.6464844</c:v>
                </c:pt>
                <c:pt idx="146048">
                  <c:v>53.5888672</c:v>
                </c:pt>
                <c:pt idx="146049">
                  <c:v>3.05175781</c:v>
                </c:pt>
                <c:pt idx="146050">
                  <c:v>-50.5371094</c:v>
                </c:pt>
                <c:pt idx="146051">
                  <c:v>-88.0126953</c:v>
                </c:pt>
                <c:pt idx="146052">
                  <c:v>-102.905273</c:v>
                </c:pt>
                <c:pt idx="146053">
                  <c:v>-93.9941406</c:v>
                </c:pt>
                <c:pt idx="146054">
                  <c:v>-57.1289062</c:v>
                </c:pt>
                <c:pt idx="146055">
                  <c:v>-8.178710939999998</c:v>
                </c:pt>
                <c:pt idx="146056">
                  <c:v>44.0673828</c:v>
                </c:pt>
                <c:pt idx="146057">
                  <c:v>88.0126953</c:v>
                </c:pt>
                <c:pt idx="146058">
                  <c:v>99.7314453</c:v>
                </c:pt>
                <c:pt idx="146059">
                  <c:v>83.3740234</c:v>
                </c:pt>
                <c:pt idx="146060">
                  <c:v>56.3964844</c:v>
                </c:pt>
                <c:pt idx="146061">
                  <c:v>8.30078125</c:v>
                </c:pt>
                <c:pt idx="146062">
                  <c:v>-45.1660156</c:v>
                </c:pt>
                <c:pt idx="146063">
                  <c:v>-80.5664062</c:v>
                </c:pt>
                <c:pt idx="146064">
                  <c:v>-104.980469</c:v>
                </c:pt>
                <c:pt idx="146065">
                  <c:v>-94.3603516</c:v>
                </c:pt>
                <c:pt idx="146066">
                  <c:v>-64.2089844</c:v>
                </c:pt>
                <c:pt idx="146067">
                  <c:v>-3.41796875</c:v>
                </c:pt>
                <c:pt idx="146068">
                  <c:v>43.9453125</c:v>
                </c:pt>
                <c:pt idx="146069">
                  <c:v>81.7871094</c:v>
                </c:pt>
                <c:pt idx="146070">
                  <c:v>99.60937499999996</c:v>
                </c:pt>
                <c:pt idx="146071">
                  <c:v>98.75488279999998</c:v>
                </c:pt>
                <c:pt idx="146072">
                  <c:v>68.8476562</c:v>
                </c:pt>
                <c:pt idx="146073">
                  <c:v>15.9912109</c:v>
                </c:pt>
                <c:pt idx="146074">
                  <c:v>-36.9873047</c:v>
                </c:pt>
                <c:pt idx="146075">
                  <c:v>-76.4160156</c:v>
                </c:pt>
                <c:pt idx="146076">
                  <c:v>-98.1445312</c:v>
                </c:pt>
                <c:pt idx="146077">
                  <c:v>-97.1679688</c:v>
                </c:pt>
                <c:pt idx="146078">
                  <c:v>-65.4296875</c:v>
                </c:pt>
                <c:pt idx="146079">
                  <c:v>-28.6865234</c:v>
                </c:pt>
                <c:pt idx="146080">
                  <c:v>31.25</c:v>
                </c:pt>
                <c:pt idx="146081">
                  <c:v>79.8339844</c:v>
                </c:pt>
                <c:pt idx="146082">
                  <c:v>101.5625</c:v>
                </c:pt>
                <c:pt idx="146083">
                  <c:v>89.9658203</c:v>
                </c:pt>
                <c:pt idx="146084">
                  <c:v>60.0585938</c:v>
                </c:pt>
                <c:pt idx="146085">
                  <c:v>20.6298828</c:v>
                </c:pt>
                <c:pt idx="146086">
                  <c:v>-32.5927734</c:v>
                </c:pt>
                <c:pt idx="146087">
                  <c:v>-72.87597659999993</c:v>
                </c:pt>
                <c:pt idx="146088">
                  <c:v>-95.5810547</c:v>
                </c:pt>
                <c:pt idx="146089">
                  <c:v>-93.5058594</c:v>
                </c:pt>
                <c:pt idx="146090">
                  <c:v>-63.1103516</c:v>
                </c:pt>
                <c:pt idx="146091">
                  <c:v>-24.1699219</c:v>
                </c:pt>
                <c:pt idx="146092">
                  <c:v>21.484375</c:v>
                </c:pt>
                <c:pt idx="146093">
                  <c:v>64.0869141</c:v>
                </c:pt>
                <c:pt idx="146094">
                  <c:v>90.94238279999998</c:v>
                </c:pt>
                <c:pt idx="146095">
                  <c:v>101.44043</c:v>
                </c:pt>
                <c:pt idx="146096">
                  <c:v>70.67871089999993</c:v>
                </c:pt>
                <c:pt idx="146097">
                  <c:v>28.5644531</c:v>
                </c:pt>
                <c:pt idx="146098">
                  <c:v>-25.7568359</c:v>
                </c:pt>
                <c:pt idx="146099">
                  <c:v>-68.35937499999996</c:v>
                </c:pt>
                <c:pt idx="146100">
                  <c:v>-95.703125</c:v>
                </c:pt>
                <c:pt idx="146101">
                  <c:v>-100.341797</c:v>
                </c:pt>
                <c:pt idx="146102">
                  <c:v>-76.9042969</c:v>
                </c:pt>
                <c:pt idx="146103">
                  <c:v>-27.5878906</c:v>
                </c:pt>
                <c:pt idx="146104">
                  <c:v>18.9208984</c:v>
                </c:pt>
                <c:pt idx="146105">
                  <c:v>65.9179688</c:v>
                </c:pt>
                <c:pt idx="146106">
                  <c:v>96.1914062</c:v>
                </c:pt>
                <c:pt idx="146107">
                  <c:v>102.416992</c:v>
                </c:pt>
                <c:pt idx="146108">
                  <c:v>81.4208984</c:v>
                </c:pt>
                <c:pt idx="146109">
                  <c:v>39.0625</c:v>
                </c:pt>
                <c:pt idx="146110">
                  <c:v>-12.3291016</c:v>
                </c:pt>
                <c:pt idx="146111">
                  <c:v>-60.6689453</c:v>
                </c:pt>
                <c:pt idx="146112">
                  <c:v>-95.2148438</c:v>
                </c:pt>
                <c:pt idx="146113">
                  <c:v>-104.125977</c:v>
                </c:pt>
                <c:pt idx="146114">
                  <c:v>-75.5615234</c:v>
                </c:pt>
                <c:pt idx="146115">
                  <c:v>-42.3583984</c:v>
                </c:pt>
                <c:pt idx="146116">
                  <c:v>6.835937499999997</c:v>
                </c:pt>
                <c:pt idx="146117">
                  <c:v>57.0068359</c:v>
                </c:pt>
                <c:pt idx="146118">
                  <c:v>90.08789059999998</c:v>
                </c:pt>
                <c:pt idx="146119">
                  <c:v>102.783203</c:v>
                </c:pt>
                <c:pt idx="146120">
                  <c:v>88.5009766</c:v>
                </c:pt>
                <c:pt idx="146121">
                  <c:v>46.3867188</c:v>
                </c:pt>
                <c:pt idx="146122">
                  <c:v>-5.37109375</c:v>
                </c:pt>
                <c:pt idx="146123">
                  <c:v>-58.2275391</c:v>
                </c:pt>
                <c:pt idx="146124">
                  <c:v>-88.13476559999998</c:v>
                </c:pt>
                <c:pt idx="146125">
                  <c:v>-104.858398</c:v>
                </c:pt>
                <c:pt idx="146126">
                  <c:v>-94.97070309999998</c:v>
                </c:pt>
                <c:pt idx="146127">
                  <c:v>-52.3681641</c:v>
                </c:pt>
                <c:pt idx="146128">
                  <c:v>-8.66699219</c:v>
                </c:pt>
                <c:pt idx="146129">
                  <c:v>41.6259766</c:v>
                </c:pt>
                <c:pt idx="146130">
                  <c:v>90.6982422</c:v>
                </c:pt>
                <c:pt idx="146131">
                  <c:v>107.421875</c:v>
                </c:pt>
                <c:pt idx="146132">
                  <c:v>94.97070309999998</c:v>
                </c:pt>
                <c:pt idx="146133">
                  <c:v>56.88476559999999</c:v>
                </c:pt>
                <c:pt idx="146134">
                  <c:v>0.9765625</c:v>
                </c:pt>
                <c:pt idx="146135">
                  <c:v>-54.93164059999999</c:v>
                </c:pt>
                <c:pt idx="146136">
                  <c:v>-85.4492188</c:v>
                </c:pt>
                <c:pt idx="146137">
                  <c:v>-97.77832029999998</c:v>
                </c:pt>
                <c:pt idx="146138">
                  <c:v>-88.8671875</c:v>
                </c:pt>
                <c:pt idx="146139">
                  <c:v>-51.6357422</c:v>
                </c:pt>
                <c:pt idx="146140">
                  <c:v>-11.8408203</c:v>
                </c:pt>
                <c:pt idx="146141">
                  <c:v>35.15625</c:v>
                </c:pt>
                <c:pt idx="146142">
                  <c:v>81.9091797</c:v>
                </c:pt>
                <c:pt idx="146143">
                  <c:v>103.515625</c:v>
                </c:pt>
                <c:pt idx="146144">
                  <c:v>90.4541016</c:v>
                </c:pt>
                <c:pt idx="146145">
                  <c:v>60.546875</c:v>
                </c:pt>
                <c:pt idx="146146">
                  <c:v>12.0849609</c:v>
                </c:pt>
                <c:pt idx="146147">
                  <c:v>-44.0673828</c:v>
                </c:pt>
                <c:pt idx="146148">
                  <c:v>-83.7402344</c:v>
                </c:pt>
                <c:pt idx="146149">
                  <c:v>-98.87695309999998</c:v>
                </c:pt>
                <c:pt idx="146150">
                  <c:v>-92.89550779999998</c:v>
                </c:pt>
                <c:pt idx="146151">
                  <c:v>-62.9882812</c:v>
                </c:pt>
                <c:pt idx="146152">
                  <c:v>-13.671875</c:v>
                </c:pt>
                <c:pt idx="146153">
                  <c:v>36.6210938</c:v>
                </c:pt>
                <c:pt idx="146154">
                  <c:v>76.5380859</c:v>
                </c:pt>
                <c:pt idx="146155">
                  <c:v>96.80175779999998</c:v>
                </c:pt>
                <c:pt idx="146156">
                  <c:v>95.703125</c:v>
                </c:pt>
                <c:pt idx="146157">
                  <c:v>69.0917969</c:v>
                </c:pt>
                <c:pt idx="146158">
                  <c:v>27.7099609</c:v>
                </c:pt>
                <c:pt idx="146159">
                  <c:v>-27.0996094</c:v>
                </c:pt>
                <c:pt idx="146160">
                  <c:v>-69.45800779999998</c:v>
                </c:pt>
                <c:pt idx="146161">
                  <c:v>-97.1679688</c:v>
                </c:pt>
                <c:pt idx="146162">
                  <c:v>-93.5058594</c:v>
                </c:pt>
                <c:pt idx="146163">
                  <c:v>-72.50976559999998</c:v>
                </c:pt>
                <c:pt idx="146164">
                  <c:v>-29.7851562</c:v>
                </c:pt>
                <c:pt idx="146165">
                  <c:v>27.2216797</c:v>
                </c:pt>
                <c:pt idx="146166">
                  <c:v>74.7070312</c:v>
                </c:pt>
                <c:pt idx="146167">
                  <c:v>98.63281249999996</c:v>
                </c:pt>
                <c:pt idx="146168">
                  <c:v>105.34668</c:v>
                </c:pt>
                <c:pt idx="146169">
                  <c:v>74.5849609</c:v>
                </c:pt>
                <c:pt idx="146170">
                  <c:v>27.34375</c:v>
                </c:pt>
                <c:pt idx="146171">
                  <c:v>-24.1699219</c:v>
                </c:pt>
                <c:pt idx="146172">
                  <c:v>-62.9882812</c:v>
                </c:pt>
                <c:pt idx="146173">
                  <c:v>-99.60937499999996</c:v>
                </c:pt>
                <c:pt idx="146174">
                  <c:v>-102.661133</c:v>
                </c:pt>
                <c:pt idx="146175">
                  <c:v>-80.9326172</c:v>
                </c:pt>
                <c:pt idx="146176">
                  <c:v>-40.4052734</c:v>
                </c:pt>
                <c:pt idx="146177">
                  <c:v>17.9443359</c:v>
                </c:pt>
                <c:pt idx="146178">
                  <c:v>69.7021484</c:v>
                </c:pt>
                <c:pt idx="146179">
                  <c:v>97.5341797</c:v>
                </c:pt>
                <c:pt idx="146180">
                  <c:v>98.75488279999998</c:v>
                </c:pt>
                <c:pt idx="146181">
                  <c:v>78.6132812</c:v>
                </c:pt>
                <c:pt idx="146182">
                  <c:v>38.0859375</c:v>
                </c:pt>
                <c:pt idx="146183">
                  <c:v>-16.2353516</c:v>
                </c:pt>
                <c:pt idx="146184">
                  <c:v>-59.5703125</c:v>
                </c:pt>
                <c:pt idx="146185">
                  <c:v>-94.7265625</c:v>
                </c:pt>
                <c:pt idx="146186">
                  <c:v>-102.172852</c:v>
                </c:pt>
                <c:pt idx="146187">
                  <c:v>-82.03125</c:v>
                </c:pt>
                <c:pt idx="146188">
                  <c:v>-44.3115234</c:v>
                </c:pt>
                <c:pt idx="146189">
                  <c:v>17.2119141</c:v>
                </c:pt>
                <c:pt idx="146190">
                  <c:v>54.32128909999999</c:v>
                </c:pt>
                <c:pt idx="146191">
                  <c:v>89.2333984</c:v>
                </c:pt>
                <c:pt idx="146192">
                  <c:v>103.759766</c:v>
                </c:pt>
                <c:pt idx="146193">
                  <c:v>94.4824219</c:v>
                </c:pt>
                <c:pt idx="146194">
                  <c:v>42.2363281</c:v>
                </c:pt>
                <c:pt idx="146195">
                  <c:v>-10.0097656</c:v>
                </c:pt>
                <c:pt idx="146196">
                  <c:v>-59.3261719</c:v>
                </c:pt>
                <c:pt idx="146197">
                  <c:v>-83.4960938</c:v>
                </c:pt>
                <c:pt idx="146198">
                  <c:v>-96.5576172</c:v>
                </c:pt>
                <c:pt idx="146199">
                  <c:v>-86.7919922</c:v>
                </c:pt>
                <c:pt idx="146200">
                  <c:v>-47.6074219</c:v>
                </c:pt>
                <c:pt idx="146201">
                  <c:v>6.225585939999994</c:v>
                </c:pt>
                <c:pt idx="146202">
                  <c:v>51.2695312</c:v>
                </c:pt>
                <c:pt idx="146203">
                  <c:v>81.29882809999998</c:v>
                </c:pt>
                <c:pt idx="146204">
                  <c:v>97.65625</c:v>
                </c:pt>
                <c:pt idx="146205">
                  <c:v>87.5244141</c:v>
                </c:pt>
                <c:pt idx="146206">
                  <c:v>51.1474609</c:v>
                </c:pt>
                <c:pt idx="146207">
                  <c:v>5.37109375</c:v>
                </c:pt>
                <c:pt idx="146208">
                  <c:v>-46.7529297</c:v>
                </c:pt>
                <c:pt idx="146209">
                  <c:v>-79.5898438</c:v>
                </c:pt>
                <c:pt idx="146210">
                  <c:v>-99.85351559999998</c:v>
                </c:pt>
                <c:pt idx="146211">
                  <c:v>-87.890625</c:v>
                </c:pt>
                <c:pt idx="146212">
                  <c:v>-58.83789059999999</c:v>
                </c:pt>
                <c:pt idx="146213">
                  <c:v>-8.178710939999998</c:v>
                </c:pt>
                <c:pt idx="146214">
                  <c:v>40.8935547</c:v>
                </c:pt>
                <c:pt idx="146215">
                  <c:v>83.8623047</c:v>
                </c:pt>
                <c:pt idx="146216">
                  <c:v>104.003906</c:v>
                </c:pt>
                <c:pt idx="146217">
                  <c:v>98.0224609</c:v>
                </c:pt>
                <c:pt idx="146218">
                  <c:v>61.15722659999999</c:v>
                </c:pt>
                <c:pt idx="146219">
                  <c:v>7.324218749999996</c:v>
                </c:pt>
                <c:pt idx="146220">
                  <c:v>-42.6025391</c:v>
                </c:pt>
                <c:pt idx="146221">
                  <c:v>-84.3505859</c:v>
                </c:pt>
                <c:pt idx="146222">
                  <c:v>-101.318359</c:v>
                </c:pt>
                <c:pt idx="146223">
                  <c:v>-94.84863279999998</c:v>
                </c:pt>
                <c:pt idx="146224">
                  <c:v>-66.40625</c:v>
                </c:pt>
                <c:pt idx="146225">
                  <c:v>-7.812499999999997</c:v>
                </c:pt>
                <c:pt idx="146226">
                  <c:v>39.9169922</c:v>
                </c:pt>
                <c:pt idx="146227">
                  <c:v>74.7070312</c:v>
                </c:pt>
                <c:pt idx="146228">
                  <c:v>94.6044922</c:v>
                </c:pt>
                <c:pt idx="146229">
                  <c:v>95.5810547</c:v>
                </c:pt>
                <c:pt idx="146230">
                  <c:v>60.546875</c:v>
                </c:pt>
                <c:pt idx="146231">
                  <c:v>17.7001953</c:v>
                </c:pt>
                <c:pt idx="146232">
                  <c:v>-35.0341797</c:v>
                </c:pt>
                <c:pt idx="146233">
                  <c:v>-78.12499999999998</c:v>
                </c:pt>
                <c:pt idx="146234">
                  <c:v>-97.65625</c:v>
                </c:pt>
                <c:pt idx="146235">
                  <c:v>-95.5810547</c:v>
                </c:pt>
                <c:pt idx="146236">
                  <c:v>-66.2841797</c:v>
                </c:pt>
                <c:pt idx="146237">
                  <c:v>-22.7050781</c:v>
                </c:pt>
                <c:pt idx="146238">
                  <c:v>32.3486328</c:v>
                </c:pt>
                <c:pt idx="146239">
                  <c:v>76.4160156</c:v>
                </c:pt>
                <c:pt idx="146240">
                  <c:v>99.4873047</c:v>
                </c:pt>
                <c:pt idx="146241">
                  <c:v>97.5341797</c:v>
                </c:pt>
                <c:pt idx="146242">
                  <c:v>68.60351559999998</c:v>
                </c:pt>
                <c:pt idx="146243">
                  <c:v>25.7568359</c:v>
                </c:pt>
                <c:pt idx="146244">
                  <c:v>-36.3769531</c:v>
                </c:pt>
                <c:pt idx="146245">
                  <c:v>-70.4345703</c:v>
                </c:pt>
                <c:pt idx="146246">
                  <c:v>-98.63281249999996</c:v>
                </c:pt>
                <c:pt idx="146247">
                  <c:v>-100.097656</c:v>
                </c:pt>
                <c:pt idx="146248">
                  <c:v>-77.5146484</c:v>
                </c:pt>
                <c:pt idx="146249">
                  <c:v>-35.0341797</c:v>
                </c:pt>
                <c:pt idx="146250">
                  <c:v>20.38574219999997</c:v>
                </c:pt>
                <c:pt idx="146251">
                  <c:v>73.3642578</c:v>
                </c:pt>
                <c:pt idx="146252">
                  <c:v>101.5625</c:v>
                </c:pt>
                <c:pt idx="146253">
                  <c:v>97.0458984</c:v>
                </c:pt>
                <c:pt idx="146254">
                  <c:v>77.14843749999996</c:v>
                </c:pt>
                <c:pt idx="146255">
                  <c:v>34.5458984</c:v>
                </c:pt>
                <c:pt idx="146256">
                  <c:v>-27.5878906</c:v>
                </c:pt>
                <c:pt idx="146257">
                  <c:v>-69.9462891</c:v>
                </c:pt>
                <c:pt idx="146258">
                  <c:v>-92.2851562</c:v>
                </c:pt>
                <c:pt idx="146259">
                  <c:v>-100.097656</c:v>
                </c:pt>
                <c:pt idx="146260">
                  <c:v>-80.8105469</c:v>
                </c:pt>
                <c:pt idx="146261">
                  <c:v>-40.7714844</c:v>
                </c:pt>
                <c:pt idx="146262">
                  <c:v>14.5263672</c:v>
                </c:pt>
                <c:pt idx="146263">
                  <c:v>63.1103516</c:v>
                </c:pt>
                <c:pt idx="146264">
                  <c:v>92.1630859</c:v>
                </c:pt>
                <c:pt idx="146265">
                  <c:v>96.3134766</c:v>
                </c:pt>
                <c:pt idx="146266">
                  <c:v>80.68847659999993</c:v>
                </c:pt>
                <c:pt idx="146267">
                  <c:v>35.15625</c:v>
                </c:pt>
                <c:pt idx="146268">
                  <c:v>-10.2539062</c:v>
                </c:pt>
                <c:pt idx="146269">
                  <c:v>-69.58007809999994</c:v>
                </c:pt>
                <c:pt idx="146270">
                  <c:v>-100.708008</c:v>
                </c:pt>
                <c:pt idx="146271">
                  <c:v>-100.463867</c:v>
                </c:pt>
                <c:pt idx="146272">
                  <c:v>-80.9326172</c:v>
                </c:pt>
                <c:pt idx="146273">
                  <c:v>-43.7011719</c:v>
                </c:pt>
                <c:pt idx="146274">
                  <c:v>1.953125</c:v>
                </c:pt>
                <c:pt idx="146275">
                  <c:v>53.2226562</c:v>
                </c:pt>
                <c:pt idx="146276">
                  <c:v>98.5107422</c:v>
                </c:pt>
                <c:pt idx="146277">
                  <c:v>108.032227</c:v>
                </c:pt>
                <c:pt idx="146278">
                  <c:v>82.7636719</c:v>
                </c:pt>
                <c:pt idx="146279">
                  <c:v>45.6542969</c:v>
                </c:pt>
                <c:pt idx="146280">
                  <c:v>-8.91113281</c:v>
                </c:pt>
                <c:pt idx="146281">
                  <c:v>-51.8798828</c:v>
                </c:pt>
                <c:pt idx="146282">
                  <c:v>-87.4023438</c:v>
                </c:pt>
                <c:pt idx="146283">
                  <c:v>-100.585938</c:v>
                </c:pt>
                <c:pt idx="146284">
                  <c:v>-82.6416016</c:v>
                </c:pt>
                <c:pt idx="146285">
                  <c:v>-45.1660156</c:v>
                </c:pt>
                <c:pt idx="146286">
                  <c:v>2.56347656</c:v>
                </c:pt>
                <c:pt idx="146287">
                  <c:v>51.2695312</c:v>
                </c:pt>
                <c:pt idx="146288">
                  <c:v>87.2802734</c:v>
                </c:pt>
                <c:pt idx="146289">
                  <c:v>108.032227</c:v>
                </c:pt>
                <c:pt idx="146290">
                  <c:v>95.2148438</c:v>
                </c:pt>
                <c:pt idx="146291">
                  <c:v>58.1054688</c:v>
                </c:pt>
                <c:pt idx="146292">
                  <c:v>2.68554688</c:v>
                </c:pt>
                <c:pt idx="146293">
                  <c:v>-50.9033203</c:v>
                </c:pt>
                <c:pt idx="146294">
                  <c:v>-87.7685547</c:v>
                </c:pt>
                <c:pt idx="146295">
                  <c:v>-108.154297</c:v>
                </c:pt>
                <c:pt idx="146296">
                  <c:v>-90.57617190000001</c:v>
                </c:pt>
                <c:pt idx="146297">
                  <c:v>-61.15722659999999</c:v>
                </c:pt>
                <c:pt idx="146298">
                  <c:v>1.09863281</c:v>
                </c:pt>
                <c:pt idx="146299">
                  <c:v>55.1757812</c:v>
                </c:pt>
                <c:pt idx="146300">
                  <c:v>83.12988279999993</c:v>
                </c:pt>
                <c:pt idx="146301">
                  <c:v>103.149414</c:v>
                </c:pt>
                <c:pt idx="146302">
                  <c:v>95.4589844</c:v>
                </c:pt>
                <c:pt idx="146303">
                  <c:v>60.9130859</c:v>
                </c:pt>
                <c:pt idx="146304">
                  <c:v>13.1835938</c:v>
                </c:pt>
                <c:pt idx="146305">
                  <c:v>-39.5507812</c:v>
                </c:pt>
                <c:pt idx="146306">
                  <c:v>-76.5380859</c:v>
                </c:pt>
                <c:pt idx="146307">
                  <c:v>-95.0927734</c:v>
                </c:pt>
                <c:pt idx="146308">
                  <c:v>-94.6044922</c:v>
                </c:pt>
                <c:pt idx="146309">
                  <c:v>-71.5332031</c:v>
                </c:pt>
                <c:pt idx="146310">
                  <c:v>-8.05664062</c:v>
                </c:pt>
                <c:pt idx="146311">
                  <c:v>35.8886719</c:v>
                </c:pt>
                <c:pt idx="146312">
                  <c:v>79.9560547</c:v>
                </c:pt>
                <c:pt idx="146313">
                  <c:v>106.933594</c:v>
                </c:pt>
                <c:pt idx="146314">
                  <c:v>98.87695309999998</c:v>
                </c:pt>
                <c:pt idx="146315">
                  <c:v>66.52832029999998</c:v>
                </c:pt>
                <c:pt idx="146316">
                  <c:v>23.1933594</c:v>
                </c:pt>
                <c:pt idx="146317">
                  <c:v>-31.6162109</c:v>
                </c:pt>
                <c:pt idx="146318">
                  <c:v>-81.0546875</c:v>
                </c:pt>
                <c:pt idx="146319">
                  <c:v>-98.38867190000001</c:v>
                </c:pt>
                <c:pt idx="146320">
                  <c:v>-98.1445312</c:v>
                </c:pt>
                <c:pt idx="146321">
                  <c:v>-61.6455078</c:v>
                </c:pt>
                <c:pt idx="146322">
                  <c:v>-20.1416016</c:v>
                </c:pt>
                <c:pt idx="146323">
                  <c:v>31.0058594</c:v>
                </c:pt>
                <c:pt idx="146324">
                  <c:v>73.2421875</c:v>
                </c:pt>
                <c:pt idx="146325">
                  <c:v>98.75488279999998</c:v>
                </c:pt>
                <c:pt idx="146326">
                  <c:v>96.80175779999998</c:v>
                </c:pt>
                <c:pt idx="146327">
                  <c:v>72.265625</c:v>
                </c:pt>
                <c:pt idx="146328">
                  <c:v>20.1416016</c:v>
                </c:pt>
                <c:pt idx="146329">
                  <c:v>-29.4189453</c:v>
                </c:pt>
                <c:pt idx="146330">
                  <c:v>-70.1904297</c:v>
                </c:pt>
                <c:pt idx="146331">
                  <c:v>-98.1445312</c:v>
                </c:pt>
                <c:pt idx="146332">
                  <c:v>-96.4355469</c:v>
                </c:pt>
                <c:pt idx="146333">
                  <c:v>-76.0498047</c:v>
                </c:pt>
                <c:pt idx="146334">
                  <c:v>-22.9492188</c:v>
                </c:pt>
                <c:pt idx="146335">
                  <c:v>29.9072266</c:v>
                </c:pt>
                <c:pt idx="146336">
                  <c:v>73.7304688</c:v>
                </c:pt>
                <c:pt idx="146337">
                  <c:v>96.5576172</c:v>
                </c:pt>
                <c:pt idx="146338">
                  <c:v>94.2382812</c:v>
                </c:pt>
                <c:pt idx="146339">
                  <c:v>75.6835938</c:v>
                </c:pt>
                <c:pt idx="146340">
                  <c:v>27.4658203</c:v>
                </c:pt>
                <c:pt idx="146341">
                  <c:v>-19.8974609</c:v>
                </c:pt>
                <c:pt idx="146342">
                  <c:v>-65.67382809999994</c:v>
                </c:pt>
                <c:pt idx="146343">
                  <c:v>-99.7314453</c:v>
                </c:pt>
                <c:pt idx="146344">
                  <c:v>-101.196289</c:v>
                </c:pt>
                <c:pt idx="146345">
                  <c:v>-79.9560547</c:v>
                </c:pt>
                <c:pt idx="146346">
                  <c:v>-40.4052734</c:v>
                </c:pt>
                <c:pt idx="146347">
                  <c:v>11.9628906</c:v>
                </c:pt>
                <c:pt idx="146348">
                  <c:v>71.4111328</c:v>
                </c:pt>
                <c:pt idx="146349">
                  <c:v>97.77832029999998</c:v>
                </c:pt>
                <c:pt idx="146350">
                  <c:v>104.492188</c:v>
                </c:pt>
                <c:pt idx="146351">
                  <c:v>87.5244141</c:v>
                </c:pt>
                <c:pt idx="146352">
                  <c:v>48.4619141</c:v>
                </c:pt>
                <c:pt idx="146353">
                  <c:v>-4.394531249999993</c:v>
                </c:pt>
                <c:pt idx="146354">
                  <c:v>-54.1992188</c:v>
                </c:pt>
                <c:pt idx="146355">
                  <c:v>-87.4023438</c:v>
                </c:pt>
                <c:pt idx="146356">
                  <c:v>-99.1210938</c:v>
                </c:pt>
                <c:pt idx="146357">
                  <c:v>-77.39257809999994</c:v>
                </c:pt>
                <c:pt idx="146358">
                  <c:v>-43.4570312</c:v>
                </c:pt>
                <c:pt idx="146359">
                  <c:v>1.46484375</c:v>
                </c:pt>
                <c:pt idx="146360">
                  <c:v>55.7861328</c:v>
                </c:pt>
                <c:pt idx="146361">
                  <c:v>85.8154297</c:v>
                </c:pt>
                <c:pt idx="146362">
                  <c:v>99.9755859</c:v>
                </c:pt>
                <c:pt idx="146363">
                  <c:v>90.08789059999998</c:v>
                </c:pt>
                <c:pt idx="146364">
                  <c:v>54.1992188</c:v>
                </c:pt>
                <c:pt idx="146365">
                  <c:v>-0.122070312</c:v>
                </c:pt>
                <c:pt idx="146366">
                  <c:v>-54.5654297</c:v>
                </c:pt>
                <c:pt idx="146367">
                  <c:v>-89.35546879999995</c:v>
                </c:pt>
                <c:pt idx="146368">
                  <c:v>-102.539062</c:v>
                </c:pt>
                <c:pt idx="146369">
                  <c:v>-88.62304690000001</c:v>
                </c:pt>
                <c:pt idx="146370">
                  <c:v>-49.1943359</c:v>
                </c:pt>
                <c:pt idx="146371">
                  <c:v>0.366210938</c:v>
                </c:pt>
                <c:pt idx="146372">
                  <c:v>53.34472659999999</c:v>
                </c:pt>
                <c:pt idx="146373">
                  <c:v>89.2333984</c:v>
                </c:pt>
                <c:pt idx="146374">
                  <c:v>98.38867190000001</c:v>
                </c:pt>
                <c:pt idx="146375">
                  <c:v>85.6933594</c:v>
                </c:pt>
                <c:pt idx="146376">
                  <c:v>55.6640625</c:v>
                </c:pt>
                <c:pt idx="146377">
                  <c:v>11.1083984</c:v>
                </c:pt>
                <c:pt idx="146378">
                  <c:v>-46.9970703</c:v>
                </c:pt>
                <c:pt idx="146379">
                  <c:v>-84.4726562</c:v>
                </c:pt>
                <c:pt idx="146380">
                  <c:v>-94.97070309999998</c:v>
                </c:pt>
                <c:pt idx="146381">
                  <c:v>-87.2802734</c:v>
                </c:pt>
                <c:pt idx="146382">
                  <c:v>-56.7626953</c:v>
                </c:pt>
                <c:pt idx="146383">
                  <c:v>-8.178710939999998</c:v>
                </c:pt>
                <c:pt idx="146384">
                  <c:v>49.4384766</c:v>
                </c:pt>
                <c:pt idx="146385">
                  <c:v>82.3974609</c:v>
                </c:pt>
                <c:pt idx="146386">
                  <c:v>96.4355469</c:v>
                </c:pt>
                <c:pt idx="146387">
                  <c:v>90.57617190000001</c:v>
                </c:pt>
                <c:pt idx="146388">
                  <c:v>61.7675781</c:v>
                </c:pt>
                <c:pt idx="146389">
                  <c:v>7.812499999999997</c:v>
                </c:pt>
                <c:pt idx="146390">
                  <c:v>-39.5507812</c:v>
                </c:pt>
                <c:pt idx="146391">
                  <c:v>-88.7451172</c:v>
                </c:pt>
                <c:pt idx="146392">
                  <c:v>-106.079102</c:v>
                </c:pt>
                <c:pt idx="146393">
                  <c:v>-95.5810547</c:v>
                </c:pt>
                <c:pt idx="146394">
                  <c:v>-63.5986328</c:v>
                </c:pt>
                <c:pt idx="146395">
                  <c:v>-17.0898438</c:v>
                </c:pt>
                <c:pt idx="146396">
                  <c:v>32.4707031</c:v>
                </c:pt>
                <c:pt idx="146397">
                  <c:v>78.12499999999998</c:v>
                </c:pt>
                <c:pt idx="146398">
                  <c:v>100.463867</c:v>
                </c:pt>
                <c:pt idx="146399">
                  <c:v>95.9472656</c:v>
                </c:pt>
                <c:pt idx="146400">
                  <c:v>67.9931641</c:v>
                </c:pt>
                <c:pt idx="146401">
                  <c:v>21.3623047</c:v>
                </c:pt>
                <c:pt idx="146402">
                  <c:v>-30.3955078</c:v>
                </c:pt>
                <c:pt idx="146403">
                  <c:v>-76.9042969</c:v>
                </c:pt>
                <c:pt idx="146404">
                  <c:v>-101.196289</c:v>
                </c:pt>
                <c:pt idx="146405">
                  <c:v>-97.5341797</c:v>
                </c:pt>
                <c:pt idx="146406">
                  <c:v>-66.8945312</c:v>
                </c:pt>
                <c:pt idx="146407">
                  <c:v>-19.53125</c:v>
                </c:pt>
                <c:pt idx="146408">
                  <c:v>21.9726562</c:v>
                </c:pt>
                <c:pt idx="146409">
                  <c:v>68.7255859</c:v>
                </c:pt>
                <c:pt idx="146410">
                  <c:v>100.585938</c:v>
                </c:pt>
                <c:pt idx="146411">
                  <c:v>98.5107422</c:v>
                </c:pt>
                <c:pt idx="146412">
                  <c:v>73.85253909999996</c:v>
                </c:pt>
                <c:pt idx="146413">
                  <c:v>21.3623047</c:v>
                </c:pt>
                <c:pt idx="146414">
                  <c:v>-14.4042969</c:v>
                </c:pt>
                <c:pt idx="146415">
                  <c:v>-58.9599609</c:v>
                </c:pt>
                <c:pt idx="146416">
                  <c:v>-92.77343749999996</c:v>
                </c:pt>
                <c:pt idx="146417">
                  <c:v>-99.3652344</c:v>
                </c:pt>
                <c:pt idx="146418">
                  <c:v>-83.984375</c:v>
                </c:pt>
                <c:pt idx="146419">
                  <c:v>-35.4003906</c:v>
                </c:pt>
                <c:pt idx="146420">
                  <c:v>19.53125</c:v>
                </c:pt>
                <c:pt idx="146421">
                  <c:v>59.4482422</c:v>
                </c:pt>
                <c:pt idx="146422">
                  <c:v>94.3603516</c:v>
                </c:pt>
                <c:pt idx="146423">
                  <c:v>99.4873047</c:v>
                </c:pt>
                <c:pt idx="146424">
                  <c:v>78.4912109</c:v>
                </c:pt>
                <c:pt idx="146425">
                  <c:v>37.3535156</c:v>
                </c:pt>
                <c:pt idx="146426">
                  <c:v>-15.0146484</c:v>
                </c:pt>
                <c:pt idx="146427">
                  <c:v>-59.81445309999999</c:v>
                </c:pt>
                <c:pt idx="146428">
                  <c:v>-84.9609375</c:v>
                </c:pt>
                <c:pt idx="146429">
                  <c:v>-93.1396484</c:v>
                </c:pt>
                <c:pt idx="146430">
                  <c:v>-80.078125</c:v>
                </c:pt>
                <c:pt idx="146431">
                  <c:v>-44.55566409999999</c:v>
                </c:pt>
                <c:pt idx="146432">
                  <c:v>13.1835938</c:v>
                </c:pt>
                <c:pt idx="146433">
                  <c:v>62.8662109</c:v>
                </c:pt>
                <c:pt idx="146434">
                  <c:v>91.55273440000001</c:v>
                </c:pt>
                <c:pt idx="146435">
                  <c:v>98.0224609</c:v>
                </c:pt>
                <c:pt idx="146436">
                  <c:v>82.03125</c:v>
                </c:pt>
                <c:pt idx="146437">
                  <c:v>46.7529297</c:v>
                </c:pt>
                <c:pt idx="146438">
                  <c:v>-4.15039062</c:v>
                </c:pt>
                <c:pt idx="146439">
                  <c:v>-50.78125</c:v>
                </c:pt>
                <c:pt idx="146440">
                  <c:v>-88.9892578</c:v>
                </c:pt>
                <c:pt idx="146441">
                  <c:v>-102.905273</c:v>
                </c:pt>
                <c:pt idx="146442">
                  <c:v>-84.22851559999998</c:v>
                </c:pt>
                <c:pt idx="146443">
                  <c:v>-48.3398438</c:v>
                </c:pt>
                <c:pt idx="146444">
                  <c:v>3.17382812</c:v>
                </c:pt>
                <c:pt idx="146445">
                  <c:v>54.8095703</c:v>
                </c:pt>
                <c:pt idx="146446">
                  <c:v>88.7451172</c:v>
                </c:pt>
                <c:pt idx="146447">
                  <c:v>102.539062</c:v>
                </c:pt>
                <c:pt idx="146448">
                  <c:v>93.1396484</c:v>
                </c:pt>
                <c:pt idx="146449">
                  <c:v>54.6875</c:v>
                </c:pt>
                <c:pt idx="146450">
                  <c:v>2.44140625</c:v>
                </c:pt>
                <c:pt idx="146451">
                  <c:v>-49.5605469</c:v>
                </c:pt>
                <c:pt idx="146452">
                  <c:v>-91.1865234</c:v>
                </c:pt>
                <c:pt idx="146453">
                  <c:v>-101.928711</c:v>
                </c:pt>
                <c:pt idx="146454">
                  <c:v>-87.03613279999998</c:v>
                </c:pt>
                <c:pt idx="146455">
                  <c:v>-53.2226562</c:v>
                </c:pt>
                <c:pt idx="146456">
                  <c:v>-7.56835938</c:v>
                </c:pt>
                <c:pt idx="146457">
                  <c:v>43.9453125</c:v>
                </c:pt>
                <c:pt idx="146458">
                  <c:v>86.42578119999993</c:v>
                </c:pt>
                <c:pt idx="146459">
                  <c:v>102.294922</c:v>
                </c:pt>
                <c:pt idx="146460">
                  <c:v>94.4824219</c:v>
                </c:pt>
                <c:pt idx="146461">
                  <c:v>54.1992188</c:v>
                </c:pt>
                <c:pt idx="146462">
                  <c:v>10.0097656</c:v>
                </c:pt>
                <c:pt idx="146463">
                  <c:v>-39.1845703</c:v>
                </c:pt>
                <c:pt idx="146464">
                  <c:v>-83.8623047</c:v>
                </c:pt>
                <c:pt idx="146465">
                  <c:v>-98.5107422</c:v>
                </c:pt>
                <c:pt idx="146466">
                  <c:v>-83.12988279999993</c:v>
                </c:pt>
                <c:pt idx="146467">
                  <c:v>-63.3544922</c:v>
                </c:pt>
                <c:pt idx="146468">
                  <c:v>-16.2353516</c:v>
                </c:pt>
                <c:pt idx="146469">
                  <c:v>45.5322266</c:v>
                </c:pt>
                <c:pt idx="146470">
                  <c:v>84.5947266</c:v>
                </c:pt>
                <c:pt idx="146471">
                  <c:v>103.515625</c:v>
                </c:pt>
                <c:pt idx="146472">
                  <c:v>88.62304690000001</c:v>
                </c:pt>
                <c:pt idx="146473">
                  <c:v>59.3261719</c:v>
                </c:pt>
                <c:pt idx="146474">
                  <c:v>10.8642578</c:v>
                </c:pt>
                <c:pt idx="146475">
                  <c:v>-39.7949219</c:v>
                </c:pt>
                <c:pt idx="146476">
                  <c:v>-79.8339844</c:v>
                </c:pt>
                <c:pt idx="146477">
                  <c:v>-102.661133</c:v>
                </c:pt>
                <c:pt idx="146478">
                  <c:v>-97.2900391</c:v>
                </c:pt>
                <c:pt idx="146479">
                  <c:v>-64.453125</c:v>
                </c:pt>
                <c:pt idx="146480">
                  <c:v>-18.6767578</c:v>
                </c:pt>
                <c:pt idx="146481">
                  <c:v>28.1982422</c:v>
                </c:pt>
                <c:pt idx="146482">
                  <c:v>72.6318359</c:v>
                </c:pt>
                <c:pt idx="146483">
                  <c:v>93.5058594</c:v>
                </c:pt>
                <c:pt idx="146484">
                  <c:v>95.5810547</c:v>
                </c:pt>
                <c:pt idx="146485">
                  <c:v>69.2138672</c:v>
                </c:pt>
                <c:pt idx="146486">
                  <c:v>27.4658203</c:v>
                </c:pt>
                <c:pt idx="146487">
                  <c:v>-21.3623047</c:v>
                </c:pt>
                <c:pt idx="146488">
                  <c:v>-70.55664059999998</c:v>
                </c:pt>
                <c:pt idx="146489">
                  <c:v>-104.125977</c:v>
                </c:pt>
                <c:pt idx="146490">
                  <c:v>-96.80175779999998</c:v>
                </c:pt>
                <c:pt idx="146491">
                  <c:v>-69.0917969</c:v>
                </c:pt>
                <c:pt idx="146492">
                  <c:v>-26.2451172</c:v>
                </c:pt>
                <c:pt idx="146493">
                  <c:v>27.4658203</c:v>
                </c:pt>
                <c:pt idx="146494">
                  <c:v>61.5234375</c:v>
                </c:pt>
                <c:pt idx="146495">
                  <c:v>94.1162109</c:v>
                </c:pt>
                <c:pt idx="146496">
                  <c:v>98.2666016</c:v>
                </c:pt>
                <c:pt idx="146497">
                  <c:v>80.8105469</c:v>
                </c:pt>
                <c:pt idx="146498">
                  <c:v>31.4941406</c:v>
                </c:pt>
                <c:pt idx="146499">
                  <c:v>-18.5546875</c:v>
                </c:pt>
                <c:pt idx="146500">
                  <c:v>-65.9179688</c:v>
                </c:pt>
                <c:pt idx="146501">
                  <c:v>-92.77343749999996</c:v>
                </c:pt>
                <c:pt idx="146502">
                  <c:v>-99.85351559999998</c:v>
                </c:pt>
                <c:pt idx="146503">
                  <c:v>-76.9042969</c:v>
                </c:pt>
                <c:pt idx="146504">
                  <c:v>-39.6728516</c:v>
                </c:pt>
                <c:pt idx="146505">
                  <c:v>16.6015625</c:v>
                </c:pt>
                <c:pt idx="146506">
                  <c:v>56.7626953</c:v>
                </c:pt>
                <c:pt idx="146507">
                  <c:v>94.6044922</c:v>
                </c:pt>
                <c:pt idx="146508">
                  <c:v>104.248047</c:v>
                </c:pt>
                <c:pt idx="146509">
                  <c:v>89.5996094</c:v>
                </c:pt>
                <c:pt idx="146510">
                  <c:v>41.7480469</c:v>
                </c:pt>
                <c:pt idx="146511">
                  <c:v>-8.42285156</c:v>
                </c:pt>
                <c:pt idx="146512">
                  <c:v>-63.2324219</c:v>
                </c:pt>
                <c:pt idx="146513">
                  <c:v>-96.1914062</c:v>
                </c:pt>
                <c:pt idx="146514">
                  <c:v>-102.905273</c:v>
                </c:pt>
                <c:pt idx="146515">
                  <c:v>-76.6601562</c:v>
                </c:pt>
                <c:pt idx="146516">
                  <c:v>-42.96875</c:v>
                </c:pt>
                <c:pt idx="146517">
                  <c:v>5.37109375</c:v>
                </c:pt>
                <c:pt idx="146518">
                  <c:v>54.6875</c:v>
                </c:pt>
                <c:pt idx="146519">
                  <c:v>92.6513672</c:v>
                </c:pt>
                <c:pt idx="146520">
                  <c:v>99.85351559999998</c:v>
                </c:pt>
                <c:pt idx="146521">
                  <c:v>82.3974609</c:v>
                </c:pt>
                <c:pt idx="146522">
                  <c:v>48.2177734</c:v>
                </c:pt>
                <c:pt idx="146523">
                  <c:v>3.54003906</c:v>
                </c:pt>
                <c:pt idx="146524">
                  <c:v>-43.5791016</c:v>
                </c:pt>
                <c:pt idx="146525">
                  <c:v>-85.6933594</c:v>
                </c:pt>
                <c:pt idx="146526">
                  <c:v>-104.370117</c:v>
                </c:pt>
                <c:pt idx="146527">
                  <c:v>-85.5712891</c:v>
                </c:pt>
                <c:pt idx="146528">
                  <c:v>-48.7060547</c:v>
                </c:pt>
                <c:pt idx="146529">
                  <c:v>-4.51660156</c:v>
                </c:pt>
                <c:pt idx="146530">
                  <c:v>47.6074219</c:v>
                </c:pt>
                <c:pt idx="146531">
                  <c:v>82.5195312</c:v>
                </c:pt>
                <c:pt idx="146532">
                  <c:v>100.585938</c:v>
                </c:pt>
                <c:pt idx="146533">
                  <c:v>83.6181641</c:v>
                </c:pt>
                <c:pt idx="146534">
                  <c:v>42.4804688</c:v>
                </c:pt>
                <c:pt idx="146535">
                  <c:v>1.22070312</c:v>
                </c:pt>
                <c:pt idx="146536">
                  <c:v>-46.7529297</c:v>
                </c:pt>
                <c:pt idx="146537">
                  <c:v>-85.20507809999994</c:v>
                </c:pt>
                <c:pt idx="146538">
                  <c:v>-105.46875</c:v>
                </c:pt>
                <c:pt idx="146539">
                  <c:v>-88.62304690000001</c:v>
                </c:pt>
                <c:pt idx="146540">
                  <c:v>-59.9365234</c:v>
                </c:pt>
                <c:pt idx="146541">
                  <c:v>-8.42285156</c:v>
                </c:pt>
                <c:pt idx="146542">
                  <c:v>46.1425781</c:v>
                </c:pt>
                <c:pt idx="146543">
                  <c:v>86.42578119999993</c:v>
                </c:pt>
                <c:pt idx="146544">
                  <c:v>102.416992</c:v>
                </c:pt>
                <c:pt idx="146545">
                  <c:v>93.5058594</c:v>
                </c:pt>
                <c:pt idx="146546">
                  <c:v>57.2509766</c:v>
                </c:pt>
                <c:pt idx="146547">
                  <c:v>9.765625</c:v>
                </c:pt>
                <c:pt idx="146548">
                  <c:v>-46.5087891</c:v>
                </c:pt>
                <c:pt idx="146549">
                  <c:v>-86.3037109</c:v>
                </c:pt>
                <c:pt idx="146550">
                  <c:v>-100.830078</c:v>
                </c:pt>
                <c:pt idx="146551">
                  <c:v>-97.0458984</c:v>
                </c:pt>
                <c:pt idx="146552">
                  <c:v>-64.8193359</c:v>
                </c:pt>
                <c:pt idx="146553">
                  <c:v>-11.1083984</c:v>
                </c:pt>
                <c:pt idx="146554">
                  <c:v>41.1376953</c:v>
                </c:pt>
                <c:pt idx="146555">
                  <c:v>76.17187499999996</c:v>
                </c:pt>
                <c:pt idx="146556">
                  <c:v>95.703125</c:v>
                </c:pt>
                <c:pt idx="146557">
                  <c:v>86.9140625</c:v>
                </c:pt>
                <c:pt idx="146558">
                  <c:v>67.50488279999998</c:v>
                </c:pt>
                <c:pt idx="146559">
                  <c:v>24.6582031</c:v>
                </c:pt>
                <c:pt idx="146560">
                  <c:v>-34.17968749999999</c:v>
                </c:pt>
                <c:pt idx="146561">
                  <c:v>-65.9179688</c:v>
                </c:pt>
                <c:pt idx="146562">
                  <c:v>-90.82031249999996</c:v>
                </c:pt>
                <c:pt idx="146563">
                  <c:v>-96.0693359</c:v>
                </c:pt>
                <c:pt idx="146564">
                  <c:v>-68.4814453</c:v>
                </c:pt>
                <c:pt idx="146565">
                  <c:v>-21.484375</c:v>
                </c:pt>
                <c:pt idx="146566">
                  <c:v>33.3251953</c:v>
                </c:pt>
                <c:pt idx="146567">
                  <c:v>73.3642578</c:v>
                </c:pt>
                <c:pt idx="146568">
                  <c:v>97.5341797</c:v>
                </c:pt>
                <c:pt idx="146569">
                  <c:v>104.492188</c:v>
                </c:pt>
                <c:pt idx="146570">
                  <c:v>75.6835938</c:v>
                </c:pt>
                <c:pt idx="146571">
                  <c:v>29.5410156</c:v>
                </c:pt>
                <c:pt idx="146572">
                  <c:v>-28.0761719</c:v>
                </c:pt>
                <c:pt idx="146573">
                  <c:v>-70.0683594</c:v>
                </c:pt>
                <c:pt idx="146574">
                  <c:v>-91.3085938</c:v>
                </c:pt>
                <c:pt idx="146575">
                  <c:v>-93.01757809999998</c:v>
                </c:pt>
                <c:pt idx="146576">
                  <c:v>-73.60839839999993</c:v>
                </c:pt>
                <c:pt idx="146577">
                  <c:v>-32.9589844</c:v>
                </c:pt>
                <c:pt idx="146578">
                  <c:v>14.2822266</c:v>
                </c:pt>
                <c:pt idx="146579">
                  <c:v>64.453125</c:v>
                </c:pt>
                <c:pt idx="146580">
                  <c:v>96.67968749999996</c:v>
                </c:pt>
                <c:pt idx="146581">
                  <c:v>102.783203</c:v>
                </c:pt>
                <c:pt idx="146582">
                  <c:v>73.7304688</c:v>
                </c:pt>
                <c:pt idx="146583">
                  <c:v>22.9492188</c:v>
                </c:pt>
                <c:pt idx="146584">
                  <c:v>-18.7988281</c:v>
                </c:pt>
                <c:pt idx="146585">
                  <c:v>-61.0351562</c:v>
                </c:pt>
                <c:pt idx="146586">
                  <c:v>-97.0458984</c:v>
                </c:pt>
                <c:pt idx="146587">
                  <c:v>-98.2666016</c:v>
                </c:pt>
                <c:pt idx="146588">
                  <c:v>-77.14843749999996</c:v>
                </c:pt>
                <c:pt idx="146589">
                  <c:v>-42.7246094</c:v>
                </c:pt>
                <c:pt idx="146590">
                  <c:v>10.7421875</c:v>
                </c:pt>
                <c:pt idx="146591">
                  <c:v>61.4013672</c:v>
                </c:pt>
                <c:pt idx="146592">
                  <c:v>93.2617188</c:v>
                </c:pt>
                <c:pt idx="146593">
                  <c:v>99.4873047</c:v>
                </c:pt>
                <c:pt idx="146594">
                  <c:v>84.9609375</c:v>
                </c:pt>
                <c:pt idx="146595">
                  <c:v>42.2363281</c:v>
                </c:pt>
                <c:pt idx="146596">
                  <c:v>-2.19726562</c:v>
                </c:pt>
                <c:pt idx="146597">
                  <c:v>-53.5888672</c:v>
                </c:pt>
                <c:pt idx="146598">
                  <c:v>-91.3085938</c:v>
                </c:pt>
                <c:pt idx="146599">
                  <c:v>-105.834961</c:v>
                </c:pt>
                <c:pt idx="146600">
                  <c:v>-83.7402344</c:v>
                </c:pt>
                <c:pt idx="146601">
                  <c:v>-49.6826172</c:v>
                </c:pt>
                <c:pt idx="146602">
                  <c:v>-2.68554688</c:v>
                </c:pt>
                <c:pt idx="146603">
                  <c:v>47.4853516</c:v>
                </c:pt>
                <c:pt idx="146604">
                  <c:v>85.3271484</c:v>
                </c:pt>
                <c:pt idx="146605">
                  <c:v>101.44043</c:v>
                </c:pt>
                <c:pt idx="146606">
                  <c:v>85.3271484</c:v>
                </c:pt>
                <c:pt idx="146607">
                  <c:v>57.2509766</c:v>
                </c:pt>
                <c:pt idx="146608">
                  <c:v>4.51660156</c:v>
                </c:pt>
                <c:pt idx="146609">
                  <c:v>-48.2177734</c:v>
                </c:pt>
                <c:pt idx="146610">
                  <c:v>-86.5478516</c:v>
                </c:pt>
                <c:pt idx="146611">
                  <c:v>-104.858398</c:v>
                </c:pt>
                <c:pt idx="146612">
                  <c:v>-84.22851559999998</c:v>
                </c:pt>
                <c:pt idx="146613">
                  <c:v>-53.4667969</c:v>
                </c:pt>
                <c:pt idx="146614">
                  <c:v>-6.46972656</c:v>
                </c:pt>
                <c:pt idx="146615">
                  <c:v>50.0488281</c:v>
                </c:pt>
                <c:pt idx="146616">
                  <c:v>83.6181641</c:v>
                </c:pt>
                <c:pt idx="146617">
                  <c:v>100.341797</c:v>
                </c:pt>
                <c:pt idx="146618">
                  <c:v>89.11132809999998</c:v>
                </c:pt>
                <c:pt idx="146619">
                  <c:v>55.5419922</c:v>
                </c:pt>
                <c:pt idx="146620">
                  <c:v>4.63867188</c:v>
                </c:pt>
                <c:pt idx="146621">
                  <c:v>-45.7763672</c:v>
                </c:pt>
                <c:pt idx="146622">
                  <c:v>-84.22851559999998</c:v>
                </c:pt>
                <c:pt idx="146623">
                  <c:v>-100.952148</c:v>
                </c:pt>
                <c:pt idx="146624">
                  <c:v>-95.4589844</c:v>
                </c:pt>
                <c:pt idx="146625">
                  <c:v>-61.15722659999999</c:v>
                </c:pt>
                <c:pt idx="146626">
                  <c:v>-14.6484375</c:v>
                </c:pt>
                <c:pt idx="146627">
                  <c:v>33.6914062</c:v>
                </c:pt>
                <c:pt idx="146628">
                  <c:v>80.2001953</c:v>
                </c:pt>
                <c:pt idx="146629">
                  <c:v>101.074219</c:v>
                </c:pt>
                <c:pt idx="146630">
                  <c:v>89.9658203</c:v>
                </c:pt>
                <c:pt idx="146631">
                  <c:v>64.2089844</c:v>
                </c:pt>
                <c:pt idx="146632">
                  <c:v>18.1884766</c:v>
                </c:pt>
                <c:pt idx="146633">
                  <c:v>-37.2314453</c:v>
                </c:pt>
                <c:pt idx="146634">
                  <c:v>-82.03125</c:v>
                </c:pt>
                <c:pt idx="146635">
                  <c:v>-105.46875</c:v>
                </c:pt>
                <c:pt idx="146636">
                  <c:v>-100.952148</c:v>
                </c:pt>
                <c:pt idx="146637">
                  <c:v>-69.8242188</c:v>
                </c:pt>
                <c:pt idx="146638">
                  <c:v>-15.3808594</c:v>
                </c:pt>
                <c:pt idx="146639">
                  <c:v>30.8837891</c:v>
                </c:pt>
                <c:pt idx="146640">
                  <c:v>77.14843749999996</c:v>
                </c:pt>
                <c:pt idx="146641">
                  <c:v>98.87695309999998</c:v>
                </c:pt>
                <c:pt idx="146642">
                  <c:v>97.77832029999998</c:v>
                </c:pt>
                <c:pt idx="146643">
                  <c:v>76.6601562</c:v>
                </c:pt>
                <c:pt idx="146644">
                  <c:v>19.4091797</c:v>
                </c:pt>
                <c:pt idx="146645">
                  <c:v>-37.109375</c:v>
                </c:pt>
                <c:pt idx="146646">
                  <c:v>-71.7773438</c:v>
                </c:pt>
                <c:pt idx="146647">
                  <c:v>-94.4824219</c:v>
                </c:pt>
                <c:pt idx="146648">
                  <c:v>-91.4306641</c:v>
                </c:pt>
                <c:pt idx="146649">
                  <c:v>-68.35937499999996</c:v>
                </c:pt>
                <c:pt idx="146650">
                  <c:v>-25.1464844</c:v>
                </c:pt>
                <c:pt idx="146651">
                  <c:v>21.7285156</c:v>
                </c:pt>
                <c:pt idx="146652">
                  <c:v>72.0214844</c:v>
                </c:pt>
                <c:pt idx="146653">
                  <c:v>100.830078</c:v>
                </c:pt>
                <c:pt idx="146654">
                  <c:v>91.0644531</c:v>
                </c:pt>
                <c:pt idx="146655">
                  <c:v>70.55664059999998</c:v>
                </c:pt>
                <c:pt idx="146656">
                  <c:v>26.7333984</c:v>
                </c:pt>
                <c:pt idx="146657">
                  <c:v>-26.1230469</c:v>
                </c:pt>
                <c:pt idx="146658">
                  <c:v>-61.15722659999999</c:v>
                </c:pt>
                <c:pt idx="146659">
                  <c:v>-90.6982422</c:v>
                </c:pt>
                <c:pt idx="146660">
                  <c:v>-95.5810547</c:v>
                </c:pt>
                <c:pt idx="146661">
                  <c:v>-76.9042969</c:v>
                </c:pt>
                <c:pt idx="146662">
                  <c:v>-39.6728516</c:v>
                </c:pt>
                <c:pt idx="146663">
                  <c:v>13.671875</c:v>
                </c:pt>
                <c:pt idx="146664">
                  <c:v>59.81445309999999</c:v>
                </c:pt>
                <c:pt idx="146665">
                  <c:v>92.0410156</c:v>
                </c:pt>
                <c:pt idx="146666">
                  <c:v>100.097656</c:v>
                </c:pt>
                <c:pt idx="146667">
                  <c:v>83.8623047</c:v>
                </c:pt>
                <c:pt idx="146668">
                  <c:v>39.7949219</c:v>
                </c:pt>
                <c:pt idx="146669">
                  <c:v>-18.5546875</c:v>
                </c:pt>
                <c:pt idx="146670">
                  <c:v>-65.55175779999998</c:v>
                </c:pt>
                <c:pt idx="146671">
                  <c:v>-96.4355469</c:v>
                </c:pt>
                <c:pt idx="146672">
                  <c:v>-102.416992</c:v>
                </c:pt>
                <c:pt idx="146673">
                  <c:v>-84.10644529999998</c:v>
                </c:pt>
                <c:pt idx="146674">
                  <c:v>-43.4570312</c:v>
                </c:pt>
                <c:pt idx="146675">
                  <c:v>4.882812499999997</c:v>
                </c:pt>
                <c:pt idx="146676">
                  <c:v>64.453125</c:v>
                </c:pt>
                <c:pt idx="146677">
                  <c:v>104.125977</c:v>
                </c:pt>
                <c:pt idx="146678">
                  <c:v>105.834961</c:v>
                </c:pt>
                <c:pt idx="146679">
                  <c:v>86.3037109</c:v>
                </c:pt>
                <c:pt idx="146680">
                  <c:v>44.1894531</c:v>
                </c:pt>
                <c:pt idx="146681">
                  <c:v>-5.37109375</c:v>
                </c:pt>
                <c:pt idx="146682">
                  <c:v>-47.4853516</c:v>
                </c:pt>
                <c:pt idx="146683">
                  <c:v>-83.6181641</c:v>
                </c:pt>
                <c:pt idx="146684">
                  <c:v>-93.6279297</c:v>
                </c:pt>
                <c:pt idx="146685">
                  <c:v>-85.4492188</c:v>
                </c:pt>
                <c:pt idx="146686">
                  <c:v>-43.7011719</c:v>
                </c:pt>
                <c:pt idx="146687">
                  <c:v>3.90625</c:v>
                </c:pt>
                <c:pt idx="146688">
                  <c:v>52.1240234</c:v>
                </c:pt>
                <c:pt idx="146689">
                  <c:v>92.0410156</c:v>
                </c:pt>
                <c:pt idx="146690">
                  <c:v>104.980469</c:v>
                </c:pt>
                <c:pt idx="146691">
                  <c:v>84.3505859</c:v>
                </c:pt>
                <c:pt idx="146692">
                  <c:v>52.2460938</c:v>
                </c:pt>
                <c:pt idx="146693">
                  <c:v>6.46972656</c:v>
                </c:pt>
                <c:pt idx="146694">
                  <c:v>-44.4335938</c:v>
                </c:pt>
                <c:pt idx="146695">
                  <c:v>-85.08300779999998</c:v>
                </c:pt>
                <c:pt idx="146696">
                  <c:v>-104.492188</c:v>
                </c:pt>
                <c:pt idx="146697">
                  <c:v>-89.5996094</c:v>
                </c:pt>
                <c:pt idx="146698">
                  <c:v>-53.2226562</c:v>
                </c:pt>
                <c:pt idx="146699">
                  <c:v>0.48828125</c:v>
                </c:pt>
                <c:pt idx="146700">
                  <c:v>46.875</c:v>
                </c:pt>
                <c:pt idx="146701">
                  <c:v>81.5429688</c:v>
                </c:pt>
                <c:pt idx="146702">
                  <c:v>99.7314453</c:v>
                </c:pt>
                <c:pt idx="146703">
                  <c:v>90.94238279999998</c:v>
                </c:pt>
                <c:pt idx="146704">
                  <c:v>59.6923828</c:v>
                </c:pt>
                <c:pt idx="146705">
                  <c:v>8.30078125</c:v>
                </c:pt>
                <c:pt idx="146706">
                  <c:v>-39.4287109</c:v>
                </c:pt>
                <c:pt idx="146707">
                  <c:v>-81.7871094</c:v>
                </c:pt>
                <c:pt idx="146708">
                  <c:v>-100.952148</c:v>
                </c:pt>
                <c:pt idx="146709">
                  <c:v>-98.87695309999998</c:v>
                </c:pt>
                <c:pt idx="146710">
                  <c:v>-60.3027344</c:v>
                </c:pt>
                <c:pt idx="146711">
                  <c:v>-8.178710939999998</c:v>
                </c:pt>
                <c:pt idx="146712">
                  <c:v>41.6259766</c:v>
                </c:pt>
                <c:pt idx="146713">
                  <c:v>71.5332031</c:v>
                </c:pt>
                <c:pt idx="146714">
                  <c:v>90.82031249999996</c:v>
                </c:pt>
                <c:pt idx="146715">
                  <c:v>93.6279297</c:v>
                </c:pt>
                <c:pt idx="146716">
                  <c:v>59.81445309999999</c:v>
                </c:pt>
                <c:pt idx="146717">
                  <c:v>12.8173828</c:v>
                </c:pt>
                <c:pt idx="146718">
                  <c:v>-39.4287109</c:v>
                </c:pt>
                <c:pt idx="146719">
                  <c:v>-79.4677734</c:v>
                </c:pt>
                <c:pt idx="146720">
                  <c:v>-103.515625</c:v>
                </c:pt>
                <c:pt idx="146721">
                  <c:v>-96.4355469</c:v>
                </c:pt>
                <c:pt idx="146722">
                  <c:v>-62.9882812</c:v>
                </c:pt>
                <c:pt idx="146723">
                  <c:v>-23.5595703</c:v>
                </c:pt>
                <c:pt idx="146724">
                  <c:v>26.4892578</c:v>
                </c:pt>
                <c:pt idx="146725">
                  <c:v>78.0029297</c:v>
                </c:pt>
                <c:pt idx="146726">
                  <c:v>100.708008</c:v>
                </c:pt>
                <c:pt idx="146727">
                  <c:v>90.08789059999998</c:v>
                </c:pt>
                <c:pt idx="146728">
                  <c:v>71.2890625</c:v>
                </c:pt>
                <c:pt idx="146729">
                  <c:v>25.5126953</c:v>
                </c:pt>
                <c:pt idx="146730">
                  <c:v>-32.9589844</c:v>
                </c:pt>
                <c:pt idx="146731">
                  <c:v>-70.4345703</c:v>
                </c:pt>
                <c:pt idx="146732">
                  <c:v>-94.2382812</c:v>
                </c:pt>
                <c:pt idx="146733">
                  <c:v>-102.172852</c:v>
                </c:pt>
                <c:pt idx="146734">
                  <c:v>-77.5146484</c:v>
                </c:pt>
                <c:pt idx="146735">
                  <c:v>-24.90234379999998</c:v>
                </c:pt>
                <c:pt idx="146736">
                  <c:v>28.0761719</c:v>
                </c:pt>
                <c:pt idx="146737">
                  <c:v>69.8242188</c:v>
                </c:pt>
                <c:pt idx="146738">
                  <c:v>97.2900391</c:v>
                </c:pt>
                <c:pt idx="146739">
                  <c:v>102.905273</c:v>
                </c:pt>
                <c:pt idx="146740">
                  <c:v>75.31738279999998</c:v>
                </c:pt>
                <c:pt idx="146741">
                  <c:v>28.1982422</c:v>
                </c:pt>
                <c:pt idx="146742">
                  <c:v>-22.3388672</c:v>
                </c:pt>
                <c:pt idx="146743">
                  <c:v>-66.40625</c:v>
                </c:pt>
                <c:pt idx="146744">
                  <c:v>-96.0693359</c:v>
                </c:pt>
                <c:pt idx="146745">
                  <c:v>-101.806641</c:v>
                </c:pt>
                <c:pt idx="146746">
                  <c:v>-83.12988279999993</c:v>
                </c:pt>
                <c:pt idx="146747">
                  <c:v>-38.2080078</c:v>
                </c:pt>
                <c:pt idx="146748">
                  <c:v>20.2636719</c:v>
                </c:pt>
                <c:pt idx="146749">
                  <c:v>61.0351562</c:v>
                </c:pt>
                <c:pt idx="146750">
                  <c:v>93.75</c:v>
                </c:pt>
                <c:pt idx="146751">
                  <c:v>110.351562</c:v>
                </c:pt>
                <c:pt idx="146752">
                  <c:v>87.7685547</c:v>
                </c:pt>
                <c:pt idx="146753">
                  <c:v>41.8701172</c:v>
                </c:pt>
                <c:pt idx="146754">
                  <c:v>-16.72363279999998</c:v>
                </c:pt>
                <c:pt idx="146755">
                  <c:v>-63.7207031</c:v>
                </c:pt>
                <c:pt idx="146756">
                  <c:v>-94.84863279999998</c:v>
                </c:pt>
                <c:pt idx="146757">
                  <c:v>-104.125977</c:v>
                </c:pt>
                <c:pt idx="146758">
                  <c:v>-83.6181641</c:v>
                </c:pt>
                <c:pt idx="146759">
                  <c:v>-49.3164062</c:v>
                </c:pt>
                <c:pt idx="146760">
                  <c:v>5.73730469</c:v>
                </c:pt>
                <c:pt idx="146761">
                  <c:v>57.4951172</c:v>
                </c:pt>
                <c:pt idx="146762">
                  <c:v>94.4824219</c:v>
                </c:pt>
                <c:pt idx="146763">
                  <c:v>101.928711</c:v>
                </c:pt>
                <c:pt idx="146764">
                  <c:v>76.6601562</c:v>
                </c:pt>
                <c:pt idx="146765">
                  <c:v>40.2832031</c:v>
                </c:pt>
                <c:pt idx="146766">
                  <c:v>-4.02832031</c:v>
                </c:pt>
                <c:pt idx="146767">
                  <c:v>-47.9736328</c:v>
                </c:pt>
                <c:pt idx="146768">
                  <c:v>-92.5292969</c:v>
                </c:pt>
                <c:pt idx="146769">
                  <c:v>-100.463867</c:v>
                </c:pt>
                <c:pt idx="146770">
                  <c:v>-83.8623047</c:v>
                </c:pt>
                <c:pt idx="146771">
                  <c:v>-50.6591797</c:v>
                </c:pt>
                <c:pt idx="146772">
                  <c:v>9.765625</c:v>
                </c:pt>
                <c:pt idx="146773">
                  <c:v>53.8330078</c:v>
                </c:pt>
                <c:pt idx="146774">
                  <c:v>85.5712891</c:v>
                </c:pt>
                <c:pt idx="146775">
                  <c:v>100.341797</c:v>
                </c:pt>
                <c:pt idx="146776">
                  <c:v>85.8154297</c:v>
                </c:pt>
                <c:pt idx="146777">
                  <c:v>56.88476559999999</c:v>
                </c:pt>
                <c:pt idx="146778">
                  <c:v>10.3759766</c:v>
                </c:pt>
                <c:pt idx="146779">
                  <c:v>-48.7060547</c:v>
                </c:pt>
                <c:pt idx="146780">
                  <c:v>-86.9140625</c:v>
                </c:pt>
                <c:pt idx="146781">
                  <c:v>-101.806641</c:v>
                </c:pt>
                <c:pt idx="146782">
                  <c:v>-89.84375</c:v>
                </c:pt>
                <c:pt idx="146783">
                  <c:v>-58.2275391</c:v>
                </c:pt>
                <c:pt idx="146784">
                  <c:v>-3.41796875</c:v>
                </c:pt>
                <c:pt idx="146785">
                  <c:v>42.6025391</c:v>
                </c:pt>
                <c:pt idx="146786">
                  <c:v>85.5712891</c:v>
                </c:pt>
                <c:pt idx="146787">
                  <c:v>99.1210938</c:v>
                </c:pt>
                <c:pt idx="146788">
                  <c:v>85.4492188</c:v>
                </c:pt>
                <c:pt idx="146789">
                  <c:v>58.59375</c:v>
                </c:pt>
                <c:pt idx="146790">
                  <c:v>9.52148438</c:v>
                </c:pt>
                <c:pt idx="146791">
                  <c:v>-40.5273438</c:v>
                </c:pt>
                <c:pt idx="146792">
                  <c:v>-77.27050779999998</c:v>
                </c:pt>
                <c:pt idx="146793">
                  <c:v>-99.1210938</c:v>
                </c:pt>
                <c:pt idx="146794">
                  <c:v>-93.2617188</c:v>
                </c:pt>
                <c:pt idx="146795">
                  <c:v>-62.9882812</c:v>
                </c:pt>
                <c:pt idx="146796">
                  <c:v>-17.0898438</c:v>
                </c:pt>
                <c:pt idx="146797">
                  <c:v>33.203125</c:v>
                </c:pt>
                <c:pt idx="146798">
                  <c:v>77.39257809999994</c:v>
                </c:pt>
                <c:pt idx="146799">
                  <c:v>102.905273</c:v>
                </c:pt>
                <c:pt idx="146800">
                  <c:v>90.82031249999996</c:v>
                </c:pt>
                <c:pt idx="146801">
                  <c:v>64.8193359</c:v>
                </c:pt>
                <c:pt idx="146802">
                  <c:v>23.0712891</c:v>
                </c:pt>
                <c:pt idx="146803">
                  <c:v>-27.8320312</c:v>
                </c:pt>
                <c:pt idx="146804">
                  <c:v>-78.4912109</c:v>
                </c:pt>
                <c:pt idx="146805">
                  <c:v>-102.539062</c:v>
                </c:pt>
                <c:pt idx="146806">
                  <c:v>-91.4306641</c:v>
                </c:pt>
                <c:pt idx="146807">
                  <c:v>-63.2324219</c:v>
                </c:pt>
                <c:pt idx="146808">
                  <c:v>-23.1933594</c:v>
                </c:pt>
                <c:pt idx="146809">
                  <c:v>29.296875</c:v>
                </c:pt>
                <c:pt idx="146810">
                  <c:v>67.9931641</c:v>
                </c:pt>
                <c:pt idx="146811">
                  <c:v>95.0927734</c:v>
                </c:pt>
                <c:pt idx="146812">
                  <c:v>101.5625</c:v>
                </c:pt>
                <c:pt idx="146813">
                  <c:v>76.6601562</c:v>
                </c:pt>
                <c:pt idx="146814">
                  <c:v>28.0761719</c:v>
                </c:pt>
                <c:pt idx="146815">
                  <c:v>-24.4140625</c:v>
                </c:pt>
                <c:pt idx="146816">
                  <c:v>-69.9462891</c:v>
                </c:pt>
                <c:pt idx="146817">
                  <c:v>-90.94238279999998</c:v>
                </c:pt>
                <c:pt idx="146818">
                  <c:v>-99.9755859</c:v>
                </c:pt>
                <c:pt idx="146819">
                  <c:v>-77.39257809999994</c:v>
                </c:pt>
                <c:pt idx="146820">
                  <c:v>-34.9121094</c:v>
                </c:pt>
                <c:pt idx="146821">
                  <c:v>22.4609375</c:v>
                </c:pt>
                <c:pt idx="146822">
                  <c:v>67.13867190000001</c:v>
                </c:pt>
                <c:pt idx="146823">
                  <c:v>96.4355469</c:v>
                </c:pt>
                <c:pt idx="146824">
                  <c:v>101.318359</c:v>
                </c:pt>
                <c:pt idx="146825">
                  <c:v>77.75878909999996</c:v>
                </c:pt>
                <c:pt idx="146826">
                  <c:v>28.3203125</c:v>
                </c:pt>
                <c:pt idx="146827">
                  <c:v>-22.0947266</c:v>
                </c:pt>
                <c:pt idx="146828">
                  <c:v>-68.9697266</c:v>
                </c:pt>
                <c:pt idx="146829">
                  <c:v>-88.7451172</c:v>
                </c:pt>
                <c:pt idx="146830">
                  <c:v>-95.4589844</c:v>
                </c:pt>
                <c:pt idx="146831">
                  <c:v>-80.8105469</c:v>
                </c:pt>
                <c:pt idx="146832">
                  <c:v>-38.4521484</c:v>
                </c:pt>
                <c:pt idx="146833">
                  <c:v>15.1367188</c:v>
                </c:pt>
                <c:pt idx="146834">
                  <c:v>61.7675781</c:v>
                </c:pt>
                <c:pt idx="146835">
                  <c:v>93.2617188</c:v>
                </c:pt>
                <c:pt idx="146836">
                  <c:v>98.87695309999998</c:v>
                </c:pt>
                <c:pt idx="146837">
                  <c:v>75.8056641</c:v>
                </c:pt>
                <c:pt idx="146838">
                  <c:v>36.8652344</c:v>
                </c:pt>
                <c:pt idx="146839">
                  <c:v>-8.30078125</c:v>
                </c:pt>
                <c:pt idx="146840">
                  <c:v>-54.6875</c:v>
                </c:pt>
                <c:pt idx="146841">
                  <c:v>-95.2148438</c:v>
                </c:pt>
                <c:pt idx="146842">
                  <c:v>-97.90039059999998</c:v>
                </c:pt>
                <c:pt idx="146843">
                  <c:v>-83.4960938</c:v>
                </c:pt>
                <c:pt idx="146844">
                  <c:v>-47.9736328</c:v>
                </c:pt>
                <c:pt idx="146845">
                  <c:v>4.02832031</c:v>
                </c:pt>
                <c:pt idx="146846">
                  <c:v>52.0019531</c:v>
                </c:pt>
                <c:pt idx="146847">
                  <c:v>87.7685547</c:v>
                </c:pt>
                <c:pt idx="146848">
                  <c:v>93.87207029999993</c:v>
                </c:pt>
                <c:pt idx="146849">
                  <c:v>81.7871094</c:v>
                </c:pt>
                <c:pt idx="146850">
                  <c:v>42.7246094</c:v>
                </c:pt>
                <c:pt idx="146851">
                  <c:v>-6.835937499999997</c:v>
                </c:pt>
                <c:pt idx="146852">
                  <c:v>-51.7578125</c:v>
                </c:pt>
                <c:pt idx="146853">
                  <c:v>-83.6181641</c:v>
                </c:pt>
                <c:pt idx="146854">
                  <c:v>-98.38867190000001</c:v>
                </c:pt>
                <c:pt idx="146855">
                  <c:v>-85.6933594</c:v>
                </c:pt>
                <c:pt idx="146856">
                  <c:v>-48.3398438</c:v>
                </c:pt>
                <c:pt idx="146857">
                  <c:v>-1.953125</c:v>
                </c:pt>
                <c:pt idx="146858">
                  <c:v>48.5839844</c:v>
                </c:pt>
                <c:pt idx="146859">
                  <c:v>82.27539059999994</c:v>
                </c:pt>
                <c:pt idx="146860">
                  <c:v>98.38867190000001</c:v>
                </c:pt>
                <c:pt idx="146861">
                  <c:v>92.89550779999998</c:v>
                </c:pt>
                <c:pt idx="146862">
                  <c:v>56.1523438</c:v>
                </c:pt>
                <c:pt idx="146863">
                  <c:v>8.30078125</c:v>
                </c:pt>
                <c:pt idx="146864">
                  <c:v>-38.3300781</c:v>
                </c:pt>
                <c:pt idx="146865">
                  <c:v>-76.9042969</c:v>
                </c:pt>
                <c:pt idx="146866">
                  <c:v>-103.149414</c:v>
                </c:pt>
                <c:pt idx="146867">
                  <c:v>-89.4775391</c:v>
                </c:pt>
                <c:pt idx="146868">
                  <c:v>-57.7392578</c:v>
                </c:pt>
                <c:pt idx="146869">
                  <c:v>-13.0615234</c:v>
                </c:pt>
                <c:pt idx="146870">
                  <c:v>36.9873047</c:v>
                </c:pt>
                <c:pt idx="146871">
                  <c:v>84.3505859</c:v>
                </c:pt>
                <c:pt idx="146872">
                  <c:v>104.125977</c:v>
                </c:pt>
                <c:pt idx="146873">
                  <c:v>91.0644531</c:v>
                </c:pt>
                <c:pt idx="146874">
                  <c:v>58.9599609</c:v>
                </c:pt>
                <c:pt idx="146875">
                  <c:v>8.05664062</c:v>
                </c:pt>
                <c:pt idx="146876">
                  <c:v>-41.2597656</c:v>
                </c:pt>
                <c:pt idx="146877">
                  <c:v>-79.1015625</c:v>
                </c:pt>
                <c:pt idx="146878">
                  <c:v>-98.1445312</c:v>
                </c:pt>
                <c:pt idx="146879">
                  <c:v>-101.318359</c:v>
                </c:pt>
                <c:pt idx="146880">
                  <c:v>-66.40625</c:v>
                </c:pt>
                <c:pt idx="146881">
                  <c:v>-14.1601562</c:v>
                </c:pt>
                <c:pt idx="146882">
                  <c:v>32.9589844</c:v>
                </c:pt>
                <c:pt idx="146883">
                  <c:v>82.88574219999992</c:v>
                </c:pt>
                <c:pt idx="146884">
                  <c:v>96.3134766</c:v>
                </c:pt>
                <c:pt idx="146885">
                  <c:v>89.5996094</c:v>
                </c:pt>
                <c:pt idx="146886">
                  <c:v>60.18066409999999</c:v>
                </c:pt>
                <c:pt idx="146887">
                  <c:v>15.8691406</c:v>
                </c:pt>
                <c:pt idx="146888">
                  <c:v>-29.1748047</c:v>
                </c:pt>
                <c:pt idx="146889">
                  <c:v>-76.4160156</c:v>
                </c:pt>
                <c:pt idx="146890">
                  <c:v>-97.5341797</c:v>
                </c:pt>
                <c:pt idx="146891">
                  <c:v>-87.4023438</c:v>
                </c:pt>
                <c:pt idx="146892">
                  <c:v>-66.65039059999994</c:v>
                </c:pt>
                <c:pt idx="146893">
                  <c:v>-27.8320312</c:v>
                </c:pt>
                <c:pt idx="146894">
                  <c:v>25.6347656</c:v>
                </c:pt>
                <c:pt idx="146895">
                  <c:v>73.9746094</c:v>
                </c:pt>
                <c:pt idx="146896">
                  <c:v>103.759766</c:v>
                </c:pt>
                <c:pt idx="146897">
                  <c:v>93.6279297</c:v>
                </c:pt>
                <c:pt idx="146898">
                  <c:v>74.3408203</c:v>
                </c:pt>
                <c:pt idx="146899">
                  <c:v>35.2783203</c:v>
                </c:pt>
                <c:pt idx="146900">
                  <c:v>-22.3388672</c:v>
                </c:pt>
                <c:pt idx="146901">
                  <c:v>-72.3876953</c:v>
                </c:pt>
                <c:pt idx="146902">
                  <c:v>-93.2617188</c:v>
                </c:pt>
                <c:pt idx="146903">
                  <c:v>-97.2900391</c:v>
                </c:pt>
                <c:pt idx="146904">
                  <c:v>-77.14843749999996</c:v>
                </c:pt>
                <c:pt idx="146905">
                  <c:v>-32.2265625</c:v>
                </c:pt>
                <c:pt idx="146906">
                  <c:v>20.8740234</c:v>
                </c:pt>
                <c:pt idx="146907">
                  <c:v>71.7773438</c:v>
                </c:pt>
                <c:pt idx="146908">
                  <c:v>98.1445312</c:v>
                </c:pt>
                <c:pt idx="146909">
                  <c:v>101.318359</c:v>
                </c:pt>
                <c:pt idx="146910">
                  <c:v>78.7353516</c:v>
                </c:pt>
                <c:pt idx="146911">
                  <c:v>42.4804688</c:v>
                </c:pt>
                <c:pt idx="146912">
                  <c:v>-8.42285156</c:v>
                </c:pt>
                <c:pt idx="146913">
                  <c:v>-64.3310547</c:v>
                </c:pt>
                <c:pt idx="146914">
                  <c:v>-94.84863279999998</c:v>
                </c:pt>
                <c:pt idx="146915">
                  <c:v>-102.539062</c:v>
                </c:pt>
                <c:pt idx="146916">
                  <c:v>-77.0263672</c:v>
                </c:pt>
                <c:pt idx="146917">
                  <c:v>-35.6445312</c:v>
                </c:pt>
                <c:pt idx="146918">
                  <c:v>12.5732422</c:v>
                </c:pt>
                <c:pt idx="146919">
                  <c:v>62.7441406</c:v>
                </c:pt>
                <c:pt idx="146920">
                  <c:v>84.8388672</c:v>
                </c:pt>
                <c:pt idx="146921">
                  <c:v>99.9755859</c:v>
                </c:pt>
                <c:pt idx="146922">
                  <c:v>83.2519531</c:v>
                </c:pt>
                <c:pt idx="146923">
                  <c:v>44.0673828</c:v>
                </c:pt>
                <c:pt idx="146924">
                  <c:v>-11.3525391</c:v>
                </c:pt>
                <c:pt idx="146925">
                  <c:v>-57.0068359</c:v>
                </c:pt>
                <c:pt idx="146926">
                  <c:v>-83.6181641</c:v>
                </c:pt>
                <c:pt idx="146927">
                  <c:v>-102.416992</c:v>
                </c:pt>
                <c:pt idx="146928">
                  <c:v>-88.9892578</c:v>
                </c:pt>
                <c:pt idx="146929">
                  <c:v>-43.9453125</c:v>
                </c:pt>
                <c:pt idx="146930">
                  <c:v>5.859375</c:v>
                </c:pt>
                <c:pt idx="146931">
                  <c:v>55.9082031</c:v>
                </c:pt>
                <c:pt idx="146932">
                  <c:v>89.5996094</c:v>
                </c:pt>
                <c:pt idx="146933">
                  <c:v>98.1445312</c:v>
                </c:pt>
                <c:pt idx="146934">
                  <c:v>80.8105469</c:v>
                </c:pt>
                <c:pt idx="146935">
                  <c:v>47.9736328</c:v>
                </c:pt>
                <c:pt idx="146936">
                  <c:v>-0.610351562</c:v>
                </c:pt>
                <c:pt idx="146937">
                  <c:v>-50.5371094</c:v>
                </c:pt>
                <c:pt idx="146938">
                  <c:v>-83.984375</c:v>
                </c:pt>
                <c:pt idx="146939">
                  <c:v>-99.3652344</c:v>
                </c:pt>
                <c:pt idx="146940">
                  <c:v>-82.03125</c:v>
                </c:pt>
                <c:pt idx="146941">
                  <c:v>-50.1708984</c:v>
                </c:pt>
                <c:pt idx="146942">
                  <c:v>-9.39941406</c:v>
                </c:pt>
                <c:pt idx="146943">
                  <c:v>49.4384766</c:v>
                </c:pt>
                <c:pt idx="146944">
                  <c:v>84.5947266</c:v>
                </c:pt>
                <c:pt idx="146945">
                  <c:v>102.539062</c:v>
                </c:pt>
                <c:pt idx="146946">
                  <c:v>94.2382812</c:v>
                </c:pt>
                <c:pt idx="146947">
                  <c:v>66.0400391</c:v>
                </c:pt>
                <c:pt idx="146948">
                  <c:v>13.9160156</c:v>
                </c:pt>
                <c:pt idx="146949">
                  <c:v>-46.2646484</c:v>
                </c:pt>
                <c:pt idx="146950">
                  <c:v>-84.10644529999998</c:v>
                </c:pt>
                <c:pt idx="146951">
                  <c:v>-99.1210938</c:v>
                </c:pt>
                <c:pt idx="146952">
                  <c:v>-88.13476559999998</c:v>
                </c:pt>
                <c:pt idx="146953">
                  <c:v>-59.0820312</c:v>
                </c:pt>
                <c:pt idx="146954">
                  <c:v>-15.625</c:v>
                </c:pt>
                <c:pt idx="146955">
                  <c:v>37.9638672</c:v>
                </c:pt>
                <c:pt idx="146956">
                  <c:v>80.2001953</c:v>
                </c:pt>
                <c:pt idx="146957">
                  <c:v>110.473633</c:v>
                </c:pt>
                <c:pt idx="146958">
                  <c:v>99.60937499999996</c:v>
                </c:pt>
                <c:pt idx="146959">
                  <c:v>58.59375</c:v>
                </c:pt>
                <c:pt idx="146960">
                  <c:v>14.1601562</c:v>
                </c:pt>
                <c:pt idx="146961">
                  <c:v>-30.2734375</c:v>
                </c:pt>
                <c:pt idx="146962">
                  <c:v>-78.2470703</c:v>
                </c:pt>
                <c:pt idx="146963">
                  <c:v>-99.60937499999996</c:v>
                </c:pt>
                <c:pt idx="146964">
                  <c:v>-103.515625</c:v>
                </c:pt>
                <c:pt idx="146965">
                  <c:v>-71.2890625</c:v>
                </c:pt>
                <c:pt idx="146966">
                  <c:v>-22.3388672</c:v>
                </c:pt>
                <c:pt idx="146967">
                  <c:v>40.7714844</c:v>
                </c:pt>
                <c:pt idx="146968">
                  <c:v>78.2470703</c:v>
                </c:pt>
                <c:pt idx="146969">
                  <c:v>91.4306641</c:v>
                </c:pt>
                <c:pt idx="146970">
                  <c:v>100.708008</c:v>
                </c:pt>
                <c:pt idx="146971">
                  <c:v>78.36914059999998</c:v>
                </c:pt>
                <c:pt idx="146972">
                  <c:v>18.5546875</c:v>
                </c:pt>
                <c:pt idx="146973">
                  <c:v>-31.8603516</c:v>
                </c:pt>
                <c:pt idx="146974">
                  <c:v>-68.2373047</c:v>
                </c:pt>
                <c:pt idx="146975">
                  <c:v>-93.01757809999998</c:v>
                </c:pt>
                <c:pt idx="146976">
                  <c:v>-94.2382812</c:v>
                </c:pt>
                <c:pt idx="146977">
                  <c:v>-72.7539062</c:v>
                </c:pt>
                <c:pt idx="146978">
                  <c:v>-29.6630859</c:v>
                </c:pt>
                <c:pt idx="146979">
                  <c:v>25.5126953</c:v>
                </c:pt>
                <c:pt idx="146980">
                  <c:v>68.35937499999996</c:v>
                </c:pt>
                <c:pt idx="146981">
                  <c:v>101.318359</c:v>
                </c:pt>
                <c:pt idx="146982">
                  <c:v>95.4589844</c:v>
                </c:pt>
                <c:pt idx="146983">
                  <c:v>75.5615234</c:v>
                </c:pt>
                <c:pt idx="146984">
                  <c:v>35.8886719</c:v>
                </c:pt>
                <c:pt idx="146985">
                  <c:v>-20.1416016</c:v>
                </c:pt>
                <c:pt idx="146986">
                  <c:v>-70.4345703</c:v>
                </c:pt>
                <c:pt idx="146987">
                  <c:v>-93.38378909999996</c:v>
                </c:pt>
                <c:pt idx="146988">
                  <c:v>-96.4355469</c:v>
                </c:pt>
                <c:pt idx="146989">
                  <c:v>-83.0078125</c:v>
                </c:pt>
                <c:pt idx="146990">
                  <c:v>-38.5742188</c:v>
                </c:pt>
                <c:pt idx="146991">
                  <c:v>11.9628906</c:v>
                </c:pt>
                <c:pt idx="146992">
                  <c:v>65.18554690000001</c:v>
                </c:pt>
                <c:pt idx="146993">
                  <c:v>91.796875</c:v>
                </c:pt>
                <c:pt idx="146994">
                  <c:v>94.2382812</c:v>
                </c:pt>
                <c:pt idx="146995">
                  <c:v>73.85253909999996</c:v>
                </c:pt>
                <c:pt idx="146996">
                  <c:v>40.6494141</c:v>
                </c:pt>
                <c:pt idx="146997">
                  <c:v>-15.1367188</c:v>
                </c:pt>
                <c:pt idx="146998">
                  <c:v>-64.2089844</c:v>
                </c:pt>
                <c:pt idx="146999">
                  <c:v>-88.8671875</c:v>
                </c:pt>
                <c:pt idx="147000">
                  <c:v>-98.63281249999996</c:v>
                </c:pt>
                <c:pt idx="147001">
                  <c:v>-81.9091797</c:v>
                </c:pt>
                <c:pt idx="147002">
                  <c:v>-42.2363281</c:v>
                </c:pt>
                <c:pt idx="147003">
                  <c:v>8.7890625</c:v>
                </c:pt>
                <c:pt idx="147004">
                  <c:v>55.7861328</c:v>
                </c:pt>
                <c:pt idx="147005">
                  <c:v>90.4541016</c:v>
                </c:pt>
                <c:pt idx="147006">
                  <c:v>101.5625</c:v>
                </c:pt>
                <c:pt idx="147007">
                  <c:v>84.9609375</c:v>
                </c:pt>
                <c:pt idx="147008">
                  <c:v>50.78125</c:v>
                </c:pt>
                <c:pt idx="147009">
                  <c:v>-7.812499999999997</c:v>
                </c:pt>
                <c:pt idx="147010">
                  <c:v>-59.9365234</c:v>
                </c:pt>
                <c:pt idx="147011">
                  <c:v>-93.6279297</c:v>
                </c:pt>
                <c:pt idx="147012">
                  <c:v>-101.074219</c:v>
                </c:pt>
                <c:pt idx="147013">
                  <c:v>-85.08300779999998</c:v>
                </c:pt>
                <c:pt idx="147014">
                  <c:v>-47.6074219</c:v>
                </c:pt>
                <c:pt idx="147015">
                  <c:v>4.02832031</c:v>
                </c:pt>
                <c:pt idx="147016">
                  <c:v>53.34472659999999</c:v>
                </c:pt>
                <c:pt idx="147017">
                  <c:v>88.37890619999993</c:v>
                </c:pt>
                <c:pt idx="147018">
                  <c:v>105.224609</c:v>
                </c:pt>
                <c:pt idx="147019">
                  <c:v>84.3505859</c:v>
                </c:pt>
                <c:pt idx="147020">
                  <c:v>45.1660156</c:v>
                </c:pt>
                <c:pt idx="147021">
                  <c:v>1.46484375</c:v>
                </c:pt>
                <c:pt idx="147022">
                  <c:v>-42.4804688</c:v>
                </c:pt>
                <c:pt idx="147023">
                  <c:v>-86.9140625</c:v>
                </c:pt>
                <c:pt idx="147024">
                  <c:v>-100.708008</c:v>
                </c:pt>
                <c:pt idx="147025">
                  <c:v>-91.3085938</c:v>
                </c:pt>
                <c:pt idx="147026">
                  <c:v>-50.1708984</c:v>
                </c:pt>
                <c:pt idx="147027">
                  <c:v>-2.19726562</c:v>
                </c:pt>
                <c:pt idx="147028">
                  <c:v>38.6962891</c:v>
                </c:pt>
                <c:pt idx="147029">
                  <c:v>80.68847659999993</c:v>
                </c:pt>
                <c:pt idx="147030">
                  <c:v>98.75488279999998</c:v>
                </c:pt>
                <c:pt idx="147031">
                  <c:v>89.84375</c:v>
                </c:pt>
                <c:pt idx="147032">
                  <c:v>61.0351562</c:v>
                </c:pt>
                <c:pt idx="147033">
                  <c:v>10.0097656</c:v>
                </c:pt>
                <c:pt idx="147034">
                  <c:v>-38.2080078</c:v>
                </c:pt>
                <c:pt idx="147035">
                  <c:v>-78.8574219</c:v>
                </c:pt>
                <c:pt idx="147036">
                  <c:v>-96.1914062</c:v>
                </c:pt>
                <c:pt idx="147037">
                  <c:v>-94.3603516</c:v>
                </c:pt>
                <c:pt idx="147038">
                  <c:v>-59.4482422</c:v>
                </c:pt>
                <c:pt idx="147039">
                  <c:v>-12.4511719</c:v>
                </c:pt>
                <c:pt idx="147040">
                  <c:v>37.8417969</c:v>
                </c:pt>
                <c:pt idx="147041">
                  <c:v>77.5146484</c:v>
                </c:pt>
                <c:pt idx="147042">
                  <c:v>96.4355469</c:v>
                </c:pt>
                <c:pt idx="147043">
                  <c:v>87.6464844</c:v>
                </c:pt>
                <c:pt idx="147044">
                  <c:v>60.4248047</c:v>
                </c:pt>
                <c:pt idx="147045">
                  <c:v>21.7285156</c:v>
                </c:pt>
                <c:pt idx="147046">
                  <c:v>-35.0341797</c:v>
                </c:pt>
                <c:pt idx="147047">
                  <c:v>-78.0029297</c:v>
                </c:pt>
                <c:pt idx="147048">
                  <c:v>-97.4121094</c:v>
                </c:pt>
                <c:pt idx="147049">
                  <c:v>-93.9941406</c:v>
                </c:pt>
                <c:pt idx="147050">
                  <c:v>-66.8945312</c:v>
                </c:pt>
                <c:pt idx="147051">
                  <c:v>-17.2119141</c:v>
                </c:pt>
                <c:pt idx="147052">
                  <c:v>38.4521484</c:v>
                </c:pt>
                <c:pt idx="147053">
                  <c:v>74.3408203</c:v>
                </c:pt>
                <c:pt idx="147054">
                  <c:v>98.63281249999996</c:v>
                </c:pt>
                <c:pt idx="147055">
                  <c:v>90.4541016</c:v>
                </c:pt>
                <c:pt idx="147056">
                  <c:v>64.57519529999998</c:v>
                </c:pt>
                <c:pt idx="147057">
                  <c:v>20.7519531</c:v>
                </c:pt>
                <c:pt idx="147058">
                  <c:v>-27.2216797</c:v>
                </c:pt>
                <c:pt idx="147059">
                  <c:v>-63.2324219</c:v>
                </c:pt>
                <c:pt idx="147060">
                  <c:v>-96.5576172</c:v>
                </c:pt>
                <c:pt idx="147061">
                  <c:v>-94.4824219</c:v>
                </c:pt>
                <c:pt idx="147062">
                  <c:v>-66.52832029999998</c:v>
                </c:pt>
                <c:pt idx="147063">
                  <c:v>-25.0244141</c:v>
                </c:pt>
                <c:pt idx="147064">
                  <c:v>25.7568359</c:v>
                </c:pt>
                <c:pt idx="147065">
                  <c:v>70.0683594</c:v>
                </c:pt>
                <c:pt idx="147066">
                  <c:v>97.90039059999998</c:v>
                </c:pt>
                <c:pt idx="147067">
                  <c:v>99.60937499999996</c:v>
                </c:pt>
                <c:pt idx="147068">
                  <c:v>73.3642578</c:v>
                </c:pt>
                <c:pt idx="147069">
                  <c:v>23.8037109</c:v>
                </c:pt>
                <c:pt idx="147070">
                  <c:v>-18.0664062</c:v>
                </c:pt>
                <c:pt idx="147071">
                  <c:v>-70.0683594</c:v>
                </c:pt>
                <c:pt idx="147072">
                  <c:v>-97.1679688</c:v>
                </c:pt>
                <c:pt idx="147073">
                  <c:v>-101.806641</c:v>
                </c:pt>
                <c:pt idx="147074">
                  <c:v>-74.7070312</c:v>
                </c:pt>
                <c:pt idx="147075">
                  <c:v>-34.9121094</c:v>
                </c:pt>
                <c:pt idx="147076">
                  <c:v>17.2119141</c:v>
                </c:pt>
                <c:pt idx="147077">
                  <c:v>67.9931641</c:v>
                </c:pt>
                <c:pt idx="147078">
                  <c:v>91.9189453</c:v>
                </c:pt>
                <c:pt idx="147079">
                  <c:v>96.0693359</c:v>
                </c:pt>
                <c:pt idx="147080">
                  <c:v>75.6835938</c:v>
                </c:pt>
                <c:pt idx="147081">
                  <c:v>32.3486328</c:v>
                </c:pt>
                <c:pt idx="147082">
                  <c:v>-9.277343749999998</c:v>
                </c:pt>
                <c:pt idx="147083">
                  <c:v>-63.5986328</c:v>
                </c:pt>
                <c:pt idx="147084">
                  <c:v>-99.85351559999998</c:v>
                </c:pt>
                <c:pt idx="147085">
                  <c:v>-96.4355469</c:v>
                </c:pt>
                <c:pt idx="147086">
                  <c:v>-79.7119141</c:v>
                </c:pt>
                <c:pt idx="147087">
                  <c:v>-45.4101562</c:v>
                </c:pt>
                <c:pt idx="147088">
                  <c:v>11.9628906</c:v>
                </c:pt>
                <c:pt idx="147089">
                  <c:v>63.2324219</c:v>
                </c:pt>
                <c:pt idx="147090">
                  <c:v>92.0410156</c:v>
                </c:pt>
                <c:pt idx="147091">
                  <c:v>100.341797</c:v>
                </c:pt>
                <c:pt idx="147092">
                  <c:v>79.5898438</c:v>
                </c:pt>
                <c:pt idx="147093">
                  <c:v>40.6494141</c:v>
                </c:pt>
                <c:pt idx="147094">
                  <c:v>-5.12695312</c:v>
                </c:pt>
                <c:pt idx="147095">
                  <c:v>-57.9833984</c:v>
                </c:pt>
                <c:pt idx="147096">
                  <c:v>-90.08789059999998</c:v>
                </c:pt>
                <c:pt idx="147097">
                  <c:v>-104.736328</c:v>
                </c:pt>
                <c:pt idx="147098">
                  <c:v>-83.3740234</c:v>
                </c:pt>
                <c:pt idx="147099">
                  <c:v>-47.7294922</c:v>
                </c:pt>
                <c:pt idx="147100">
                  <c:v>-5.12695312</c:v>
                </c:pt>
                <c:pt idx="147101">
                  <c:v>44.3115234</c:v>
                </c:pt>
                <c:pt idx="147102">
                  <c:v>91.3085938</c:v>
                </c:pt>
                <c:pt idx="147103">
                  <c:v>104.736328</c:v>
                </c:pt>
                <c:pt idx="147104">
                  <c:v>81.29882809999998</c:v>
                </c:pt>
                <c:pt idx="147105">
                  <c:v>53.34472659999999</c:v>
                </c:pt>
                <c:pt idx="147106">
                  <c:v>5.004882809999995</c:v>
                </c:pt>
                <c:pt idx="147107">
                  <c:v>-44.0673828</c:v>
                </c:pt>
                <c:pt idx="147108">
                  <c:v>-83.984375</c:v>
                </c:pt>
                <c:pt idx="147109">
                  <c:v>-100.952148</c:v>
                </c:pt>
                <c:pt idx="147110">
                  <c:v>-95.0927734</c:v>
                </c:pt>
                <c:pt idx="147111">
                  <c:v>-61.6455078</c:v>
                </c:pt>
                <c:pt idx="147112">
                  <c:v>-3.90625</c:v>
                </c:pt>
                <c:pt idx="147113">
                  <c:v>48.7060547</c:v>
                </c:pt>
                <c:pt idx="147114">
                  <c:v>85.20507809999994</c:v>
                </c:pt>
                <c:pt idx="147115">
                  <c:v>97.65625</c:v>
                </c:pt>
                <c:pt idx="147116">
                  <c:v>85.9375</c:v>
                </c:pt>
                <c:pt idx="147117">
                  <c:v>62.5</c:v>
                </c:pt>
                <c:pt idx="147118">
                  <c:v>15.2587891</c:v>
                </c:pt>
                <c:pt idx="147119">
                  <c:v>-41.2597656</c:v>
                </c:pt>
                <c:pt idx="147120">
                  <c:v>-77.39257809999994</c:v>
                </c:pt>
                <c:pt idx="147121">
                  <c:v>-98.38867190000001</c:v>
                </c:pt>
                <c:pt idx="147122">
                  <c:v>-93.87207029999993</c:v>
                </c:pt>
                <c:pt idx="147123">
                  <c:v>-67.0166016</c:v>
                </c:pt>
                <c:pt idx="147124">
                  <c:v>-22.8271484</c:v>
                </c:pt>
                <c:pt idx="147125">
                  <c:v>34.7900391</c:v>
                </c:pt>
                <c:pt idx="147126">
                  <c:v>82.6416016</c:v>
                </c:pt>
                <c:pt idx="147127">
                  <c:v>101.806641</c:v>
                </c:pt>
                <c:pt idx="147128">
                  <c:v>94.2382812</c:v>
                </c:pt>
                <c:pt idx="147129">
                  <c:v>63.5986328</c:v>
                </c:pt>
                <c:pt idx="147130">
                  <c:v>18.5546875</c:v>
                </c:pt>
                <c:pt idx="147131">
                  <c:v>-41.3818359</c:v>
                </c:pt>
                <c:pt idx="147132">
                  <c:v>-74.21875</c:v>
                </c:pt>
                <c:pt idx="147133">
                  <c:v>-100.708008</c:v>
                </c:pt>
                <c:pt idx="147134">
                  <c:v>-99.7314453</c:v>
                </c:pt>
                <c:pt idx="147135">
                  <c:v>-65.55175779999998</c:v>
                </c:pt>
                <c:pt idx="147136">
                  <c:v>-12.3291016</c:v>
                </c:pt>
                <c:pt idx="147137">
                  <c:v>30.0292969</c:v>
                </c:pt>
                <c:pt idx="147138">
                  <c:v>71.0449219</c:v>
                </c:pt>
                <c:pt idx="147139">
                  <c:v>103.027344</c:v>
                </c:pt>
                <c:pt idx="147140">
                  <c:v>96.5576172</c:v>
                </c:pt>
                <c:pt idx="147141">
                  <c:v>72.9980469</c:v>
                </c:pt>
                <c:pt idx="147142">
                  <c:v>28.6865234</c:v>
                </c:pt>
                <c:pt idx="147143">
                  <c:v>-20.2636719</c:v>
                </c:pt>
                <c:pt idx="147144">
                  <c:v>-65.0634766</c:v>
                </c:pt>
                <c:pt idx="147145">
                  <c:v>-98.0224609</c:v>
                </c:pt>
                <c:pt idx="147146">
                  <c:v>-107.788086</c:v>
                </c:pt>
                <c:pt idx="147147">
                  <c:v>-80.078125</c:v>
                </c:pt>
                <c:pt idx="147148">
                  <c:v>-29.1748047</c:v>
                </c:pt>
                <c:pt idx="147149">
                  <c:v>22.7050781</c:v>
                </c:pt>
                <c:pt idx="147150">
                  <c:v>68.2373047</c:v>
                </c:pt>
                <c:pt idx="147151">
                  <c:v>94.84863279999998</c:v>
                </c:pt>
                <c:pt idx="147152">
                  <c:v>97.1679688</c:v>
                </c:pt>
                <c:pt idx="147153">
                  <c:v>71.8994141</c:v>
                </c:pt>
                <c:pt idx="147154">
                  <c:v>40.4052734</c:v>
                </c:pt>
                <c:pt idx="147155">
                  <c:v>-7.69042969</c:v>
                </c:pt>
                <c:pt idx="147156">
                  <c:v>-64.8193359</c:v>
                </c:pt>
                <c:pt idx="147157">
                  <c:v>-97.4121094</c:v>
                </c:pt>
                <c:pt idx="147158">
                  <c:v>-97.4121094</c:v>
                </c:pt>
                <c:pt idx="147159">
                  <c:v>-75.8056641</c:v>
                </c:pt>
                <c:pt idx="147160">
                  <c:v>-34.4238281</c:v>
                </c:pt>
                <c:pt idx="147161">
                  <c:v>10.7421875</c:v>
                </c:pt>
                <c:pt idx="147162">
                  <c:v>56.3964844</c:v>
                </c:pt>
                <c:pt idx="147163">
                  <c:v>89.9658203</c:v>
                </c:pt>
                <c:pt idx="147164">
                  <c:v>100.708008</c:v>
                </c:pt>
                <c:pt idx="147165">
                  <c:v>72.7539062</c:v>
                </c:pt>
                <c:pt idx="147166">
                  <c:v>42.3583984</c:v>
                </c:pt>
                <c:pt idx="147167">
                  <c:v>-0.610351562</c:v>
                </c:pt>
                <c:pt idx="147168">
                  <c:v>-58.4716797</c:v>
                </c:pt>
                <c:pt idx="147169">
                  <c:v>-97.77832029999998</c:v>
                </c:pt>
                <c:pt idx="147170">
                  <c:v>-101.68457</c:v>
                </c:pt>
                <c:pt idx="147171">
                  <c:v>-79.9560547</c:v>
                </c:pt>
                <c:pt idx="147172">
                  <c:v>-53.34472659999999</c:v>
                </c:pt>
                <c:pt idx="147173">
                  <c:v>4.394531249999993</c:v>
                </c:pt>
                <c:pt idx="147174">
                  <c:v>55.0537109</c:v>
                </c:pt>
                <c:pt idx="147175">
                  <c:v>88.8671875</c:v>
                </c:pt>
                <c:pt idx="147176">
                  <c:v>102.172852</c:v>
                </c:pt>
                <c:pt idx="147177">
                  <c:v>83.8623047</c:v>
                </c:pt>
                <c:pt idx="147178">
                  <c:v>45.7763672</c:v>
                </c:pt>
                <c:pt idx="147179">
                  <c:v>-1.70898438</c:v>
                </c:pt>
                <c:pt idx="147180">
                  <c:v>-47.7294922</c:v>
                </c:pt>
                <c:pt idx="147181">
                  <c:v>-87.2802734</c:v>
                </c:pt>
                <c:pt idx="147182">
                  <c:v>-96.0693359</c:v>
                </c:pt>
                <c:pt idx="147183">
                  <c:v>-84.7167969</c:v>
                </c:pt>
                <c:pt idx="147184">
                  <c:v>-49.6826172</c:v>
                </c:pt>
                <c:pt idx="147185">
                  <c:v>3.41796875</c:v>
                </c:pt>
                <c:pt idx="147186">
                  <c:v>48.2177734</c:v>
                </c:pt>
                <c:pt idx="147187">
                  <c:v>75.5615234</c:v>
                </c:pt>
                <c:pt idx="147188">
                  <c:v>94.7265625</c:v>
                </c:pt>
                <c:pt idx="147189">
                  <c:v>87.6464844</c:v>
                </c:pt>
                <c:pt idx="147190">
                  <c:v>57.0068359</c:v>
                </c:pt>
                <c:pt idx="147191">
                  <c:v>7.44628906</c:v>
                </c:pt>
                <c:pt idx="147192">
                  <c:v>-35.2783203</c:v>
                </c:pt>
                <c:pt idx="147193">
                  <c:v>-77.14843749999996</c:v>
                </c:pt>
                <c:pt idx="147194">
                  <c:v>-105.224609</c:v>
                </c:pt>
                <c:pt idx="147195">
                  <c:v>-91.4306641</c:v>
                </c:pt>
                <c:pt idx="147196">
                  <c:v>-55.9082031</c:v>
                </c:pt>
                <c:pt idx="147197">
                  <c:v>-12.9394531</c:v>
                </c:pt>
                <c:pt idx="147198">
                  <c:v>43.7011719</c:v>
                </c:pt>
                <c:pt idx="147199">
                  <c:v>84.8388672</c:v>
                </c:pt>
                <c:pt idx="147200">
                  <c:v>97.77832029999998</c:v>
                </c:pt>
                <c:pt idx="147201">
                  <c:v>85.5712891</c:v>
                </c:pt>
                <c:pt idx="147202">
                  <c:v>57.3730469</c:v>
                </c:pt>
                <c:pt idx="147203">
                  <c:v>17.9443359</c:v>
                </c:pt>
                <c:pt idx="147204">
                  <c:v>-31.6162109</c:v>
                </c:pt>
                <c:pt idx="147205">
                  <c:v>-78.8574219</c:v>
                </c:pt>
                <c:pt idx="147206">
                  <c:v>-105.102539</c:v>
                </c:pt>
                <c:pt idx="147207">
                  <c:v>-94.7265625</c:v>
                </c:pt>
                <c:pt idx="147208">
                  <c:v>-62.0117188</c:v>
                </c:pt>
                <c:pt idx="147209">
                  <c:v>-13.671875</c:v>
                </c:pt>
                <c:pt idx="147210">
                  <c:v>33.203125</c:v>
                </c:pt>
                <c:pt idx="147211">
                  <c:v>72.87597659999993</c:v>
                </c:pt>
                <c:pt idx="147212">
                  <c:v>97.90039059999998</c:v>
                </c:pt>
                <c:pt idx="147213">
                  <c:v>88.2568359</c:v>
                </c:pt>
                <c:pt idx="147214">
                  <c:v>62.6220703</c:v>
                </c:pt>
                <c:pt idx="147215">
                  <c:v>23.0712891</c:v>
                </c:pt>
                <c:pt idx="147216">
                  <c:v>-25.1464844</c:v>
                </c:pt>
                <c:pt idx="147217">
                  <c:v>-73.9746094</c:v>
                </c:pt>
                <c:pt idx="147218">
                  <c:v>-99.3652344</c:v>
                </c:pt>
                <c:pt idx="147219">
                  <c:v>-93.5058594</c:v>
                </c:pt>
                <c:pt idx="147220">
                  <c:v>-63.5986328</c:v>
                </c:pt>
                <c:pt idx="147221">
                  <c:v>-18.0664062</c:v>
                </c:pt>
                <c:pt idx="147222">
                  <c:v>28.9306641</c:v>
                </c:pt>
                <c:pt idx="147223">
                  <c:v>66.40625</c:v>
                </c:pt>
                <c:pt idx="147224">
                  <c:v>96.0693359</c:v>
                </c:pt>
                <c:pt idx="147225">
                  <c:v>93.6279297</c:v>
                </c:pt>
                <c:pt idx="147226">
                  <c:v>71.7773438</c:v>
                </c:pt>
                <c:pt idx="147227">
                  <c:v>30.2734375</c:v>
                </c:pt>
                <c:pt idx="147228">
                  <c:v>-27.2216797</c:v>
                </c:pt>
                <c:pt idx="147229">
                  <c:v>-64.2089844</c:v>
                </c:pt>
                <c:pt idx="147230">
                  <c:v>-95.703125</c:v>
                </c:pt>
                <c:pt idx="147231">
                  <c:v>-99.85351559999998</c:v>
                </c:pt>
                <c:pt idx="147232">
                  <c:v>-75.9277344</c:v>
                </c:pt>
                <c:pt idx="147233">
                  <c:v>-33.6914062</c:v>
                </c:pt>
                <c:pt idx="147234">
                  <c:v>18.0664062</c:v>
                </c:pt>
                <c:pt idx="147235">
                  <c:v>67.2607422</c:v>
                </c:pt>
                <c:pt idx="147236">
                  <c:v>96.4355469</c:v>
                </c:pt>
                <c:pt idx="147237">
                  <c:v>105.59082</c:v>
                </c:pt>
                <c:pt idx="147238">
                  <c:v>82.5195312</c:v>
                </c:pt>
                <c:pt idx="147239">
                  <c:v>31.25</c:v>
                </c:pt>
                <c:pt idx="147240">
                  <c:v>-19.1650391</c:v>
                </c:pt>
                <c:pt idx="147241">
                  <c:v>-60.546875</c:v>
                </c:pt>
                <c:pt idx="147242">
                  <c:v>-87.5244141</c:v>
                </c:pt>
                <c:pt idx="147243">
                  <c:v>-96.67968749999996</c:v>
                </c:pt>
                <c:pt idx="147244">
                  <c:v>-88.37890619999993</c:v>
                </c:pt>
                <c:pt idx="147245">
                  <c:v>-36.9873047</c:v>
                </c:pt>
                <c:pt idx="147246">
                  <c:v>11.2304688</c:v>
                </c:pt>
                <c:pt idx="147247">
                  <c:v>52.6123047</c:v>
                </c:pt>
                <c:pt idx="147248">
                  <c:v>87.03613279999998</c:v>
                </c:pt>
                <c:pt idx="147249">
                  <c:v>100.952148</c:v>
                </c:pt>
                <c:pt idx="147250">
                  <c:v>83.7402344</c:v>
                </c:pt>
                <c:pt idx="147251">
                  <c:v>42.7246094</c:v>
                </c:pt>
                <c:pt idx="147252">
                  <c:v>-6.59179688</c:v>
                </c:pt>
                <c:pt idx="147253">
                  <c:v>-54.93164059999999</c:v>
                </c:pt>
                <c:pt idx="147254">
                  <c:v>-87.2802734</c:v>
                </c:pt>
                <c:pt idx="147255">
                  <c:v>-104.858398</c:v>
                </c:pt>
                <c:pt idx="147256">
                  <c:v>-86.42578119999993</c:v>
                </c:pt>
                <c:pt idx="147257">
                  <c:v>-47.1191406</c:v>
                </c:pt>
                <c:pt idx="147258">
                  <c:v>-5.004882809999995</c:v>
                </c:pt>
                <c:pt idx="147259">
                  <c:v>48.9501953</c:v>
                </c:pt>
                <c:pt idx="147260">
                  <c:v>87.7685547</c:v>
                </c:pt>
                <c:pt idx="147261">
                  <c:v>97.90039059999998</c:v>
                </c:pt>
                <c:pt idx="147262">
                  <c:v>85.8154297</c:v>
                </c:pt>
                <c:pt idx="147263">
                  <c:v>45.7763672</c:v>
                </c:pt>
                <c:pt idx="147264">
                  <c:v>-5.12695312</c:v>
                </c:pt>
                <c:pt idx="147265">
                  <c:v>-47.7294922</c:v>
                </c:pt>
                <c:pt idx="147266">
                  <c:v>-83.6181641</c:v>
                </c:pt>
                <c:pt idx="147267">
                  <c:v>-91.3085938</c:v>
                </c:pt>
                <c:pt idx="147268">
                  <c:v>-88.37890619999993</c:v>
                </c:pt>
                <c:pt idx="147269">
                  <c:v>-54.6875</c:v>
                </c:pt>
                <c:pt idx="147270">
                  <c:v>-4.394531249999993</c:v>
                </c:pt>
                <c:pt idx="147271">
                  <c:v>47.1191406</c:v>
                </c:pt>
                <c:pt idx="147272">
                  <c:v>76.5380859</c:v>
                </c:pt>
                <c:pt idx="147273">
                  <c:v>102.783203</c:v>
                </c:pt>
                <c:pt idx="147274">
                  <c:v>92.0410156</c:v>
                </c:pt>
                <c:pt idx="147275">
                  <c:v>60.4248047</c:v>
                </c:pt>
                <c:pt idx="147276">
                  <c:v>17.3339844</c:v>
                </c:pt>
                <c:pt idx="147277">
                  <c:v>-43.3349609</c:v>
                </c:pt>
                <c:pt idx="147278">
                  <c:v>-80.078125</c:v>
                </c:pt>
                <c:pt idx="147279">
                  <c:v>-95.82519529999998</c:v>
                </c:pt>
                <c:pt idx="147280">
                  <c:v>-82.27539059999994</c:v>
                </c:pt>
                <c:pt idx="147281">
                  <c:v>-60.18066409999999</c:v>
                </c:pt>
                <c:pt idx="147282">
                  <c:v>-20.1416016</c:v>
                </c:pt>
                <c:pt idx="147283">
                  <c:v>39.1845703</c:v>
                </c:pt>
                <c:pt idx="147284">
                  <c:v>82.7636719</c:v>
                </c:pt>
                <c:pt idx="147285">
                  <c:v>98.5107422</c:v>
                </c:pt>
                <c:pt idx="147286">
                  <c:v>94.84863279999998</c:v>
                </c:pt>
                <c:pt idx="147287">
                  <c:v>61.2792969</c:v>
                </c:pt>
                <c:pt idx="147288">
                  <c:v>12.4511719</c:v>
                </c:pt>
                <c:pt idx="147289">
                  <c:v>-32.3486328</c:v>
                </c:pt>
                <c:pt idx="147290">
                  <c:v>-73.7304688</c:v>
                </c:pt>
                <c:pt idx="147291">
                  <c:v>-101.68457</c:v>
                </c:pt>
                <c:pt idx="147292">
                  <c:v>-98.1445312</c:v>
                </c:pt>
                <c:pt idx="147293">
                  <c:v>-69.0917969</c:v>
                </c:pt>
                <c:pt idx="147294">
                  <c:v>-16.3574219</c:v>
                </c:pt>
                <c:pt idx="147295">
                  <c:v>33.203125</c:v>
                </c:pt>
                <c:pt idx="147296">
                  <c:v>86.7919922</c:v>
                </c:pt>
                <c:pt idx="147297">
                  <c:v>95.82519529999998</c:v>
                </c:pt>
                <c:pt idx="147298">
                  <c:v>97.0458984</c:v>
                </c:pt>
                <c:pt idx="147299">
                  <c:v>70.4345703</c:v>
                </c:pt>
                <c:pt idx="147300">
                  <c:v>26.2451172</c:v>
                </c:pt>
                <c:pt idx="147301">
                  <c:v>-28.3203125</c:v>
                </c:pt>
                <c:pt idx="147302">
                  <c:v>-76.9042969</c:v>
                </c:pt>
                <c:pt idx="147303">
                  <c:v>-106.079102</c:v>
                </c:pt>
                <c:pt idx="147304">
                  <c:v>-99.4873047</c:v>
                </c:pt>
                <c:pt idx="147305">
                  <c:v>-67.2607422</c:v>
                </c:pt>
                <c:pt idx="147306">
                  <c:v>-30.3955078</c:v>
                </c:pt>
                <c:pt idx="147307">
                  <c:v>27.8320312</c:v>
                </c:pt>
                <c:pt idx="147308">
                  <c:v>69.33593749999996</c:v>
                </c:pt>
                <c:pt idx="147309">
                  <c:v>93.5058594</c:v>
                </c:pt>
                <c:pt idx="147310">
                  <c:v>101.44043</c:v>
                </c:pt>
                <c:pt idx="147311">
                  <c:v>77.14843749999996</c:v>
                </c:pt>
                <c:pt idx="147312">
                  <c:v>26.3671875</c:v>
                </c:pt>
                <c:pt idx="147313">
                  <c:v>-24.4140625</c:v>
                </c:pt>
                <c:pt idx="147314">
                  <c:v>-62.7441406</c:v>
                </c:pt>
                <c:pt idx="147315">
                  <c:v>-94.2382812</c:v>
                </c:pt>
                <c:pt idx="147316">
                  <c:v>-97.65625</c:v>
                </c:pt>
                <c:pt idx="147317">
                  <c:v>-72.9980469</c:v>
                </c:pt>
                <c:pt idx="147318">
                  <c:v>-36.4990234</c:v>
                </c:pt>
                <c:pt idx="147319">
                  <c:v>15.9912109</c:v>
                </c:pt>
                <c:pt idx="147320">
                  <c:v>60.546875</c:v>
                </c:pt>
                <c:pt idx="147321">
                  <c:v>86.18164059999998</c:v>
                </c:pt>
                <c:pt idx="147322">
                  <c:v>96.4355469</c:v>
                </c:pt>
                <c:pt idx="147323">
                  <c:v>79.1015625</c:v>
                </c:pt>
                <c:pt idx="147324">
                  <c:v>38.8183594</c:v>
                </c:pt>
                <c:pt idx="147325">
                  <c:v>-18.3105469</c:v>
                </c:pt>
                <c:pt idx="147326">
                  <c:v>-65.0634766</c:v>
                </c:pt>
                <c:pt idx="147327">
                  <c:v>-89.84375</c:v>
                </c:pt>
                <c:pt idx="147328">
                  <c:v>-92.77343749999996</c:v>
                </c:pt>
                <c:pt idx="147329">
                  <c:v>-76.6601562</c:v>
                </c:pt>
                <c:pt idx="147330">
                  <c:v>-37.9638672</c:v>
                </c:pt>
                <c:pt idx="147331">
                  <c:v>12.2070312</c:v>
                </c:pt>
                <c:pt idx="147332">
                  <c:v>59.3261719</c:v>
                </c:pt>
                <c:pt idx="147333">
                  <c:v>87.4023438</c:v>
                </c:pt>
                <c:pt idx="147334">
                  <c:v>93.6279297</c:v>
                </c:pt>
                <c:pt idx="147335">
                  <c:v>82.6416016</c:v>
                </c:pt>
                <c:pt idx="147336">
                  <c:v>46.2646484</c:v>
                </c:pt>
                <c:pt idx="147337">
                  <c:v>-7.324218749999996</c:v>
                </c:pt>
                <c:pt idx="147338">
                  <c:v>-54.4433594</c:v>
                </c:pt>
                <c:pt idx="147339">
                  <c:v>-85.9375</c:v>
                </c:pt>
                <c:pt idx="147340">
                  <c:v>-103.515625</c:v>
                </c:pt>
                <c:pt idx="147341">
                  <c:v>-89.5996094</c:v>
                </c:pt>
                <c:pt idx="147342">
                  <c:v>-50.0488281</c:v>
                </c:pt>
                <c:pt idx="147343">
                  <c:v>4.63867188</c:v>
                </c:pt>
                <c:pt idx="147344">
                  <c:v>54.8095703</c:v>
                </c:pt>
                <c:pt idx="147345">
                  <c:v>84.8388672</c:v>
                </c:pt>
                <c:pt idx="147346">
                  <c:v>103.027344</c:v>
                </c:pt>
                <c:pt idx="147347">
                  <c:v>84.3505859</c:v>
                </c:pt>
                <c:pt idx="147348">
                  <c:v>53.8330078</c:v>
                </c:pt>
                <c:pt idx="147349">
                  <c:v>-2.80761719</c:v>
                </c:pt>
                <c:pt idx="147350">
                  <c:v>-47.9736328</c:v>
                </c:pt>
                <c:pt idx="147351">
                  <c:v>-82.27539059999994</c:v>
                </c:pt>
                <c:pt idx="147352">
                  <c:v>-93.2617188</c:v>
                </c:pt>
                <c:pt idx="147353">
                  <c:v>-93.6279297</c:v>
                </c:pt>
                <c:pt idx="147354">
                  <c:v>-59.5703125</c:v>
                </c:pt>
                <c:pt idx="147355">
                  <c:v>-2.07519531</c:v>
                </c:pt>
                <c:pt idx="147356">
                  <c:v>41.6259766</c:v>
                </c:pt>
                <c:pt idx="147357">
                  <c:v>75.8056641</c:v>
                </c:pt>
                <c:pt idx="147358">
                  <c:v>99.3652344</c:v>
                </c:pt>
                <c:pt idx="147359">
                  <c:v>84.9609375</c:v>
                </c:pt>
                <c:pt idx="147360">
                  <c:v>59.9365234</c:v>
                </c:pt>
                <c:pt idx="147361">
                  <c:v>10.2539062</c:v>
                </c:pt>
                <c:pt idx="147362">
                  <c:v>-44.0673828</c:v>
                </c:pt>
                <c:pt idx="147363">
                  <c:v>-83.984375</c:v>
                </c:pt>
                <c:pt idx="147364">
                  <c:v>-100.341797</c:v>
                </c:pt>
                <c:pt idx="147365">
                  <c:v>-98.0224609</c:v>
                </c:pt>
                <c:pt idx="147366">
                  <c:v>-65.3076172</c:v>
                </c:pt>
                <c:pt idx="147367">
                  <c:v>-13.0615234</c:v>
                </c:pt>
                <c:pt idx="147368">
                  <c:v>39.9169922</c:v>
                </c:pt>
                <c:pt idx="147369">
                  <c:v>73.60839839999993</c:v>
                </c:pt>
                <c:pt idx="147370">
                  <c:v>100.219727</c:v>
                </c:pt>
                <c:pt idx="147371">
                  <c:v>95.82519529999998</c:v>
                </c:pt>
                <c:pt idx="147372">
                  <c:v>56.640625</c:v>
                </c:pt>
                <c:pt idx="147373">
                  <c:v>18.5546875</c:v>
                </c:pt>
                <c:pt idx="147374">
                  <c:v>-26.7333984</c:v>
                </c:pt>
                <c:pt idx="147375">
                  <c:v>-77.27050779999998</c:v>
                </c:pt>
                <c:pt idx="147376">
                  <c:v>-96.5576172</c:v>
                </c:pt>
                <c:pt idx="147377">
                  <c:v>-100.341797</c:v>
                </c:pt>
                <c:pt idx="147378">
                  <c:v>-75.0732422</c:v>
                </c:pt>
                <c:pt idx="147379">
                  <c:v>-21.7285156</c:v>
                </c:pt>
                <c:pt idx="147380">
                  <c:v>28.9306641</c:v>
                </c:pt>
                <c:pt idx="147381">
                  <c:v>72.0214844</c:v>
                </c:pt>
                <c:pt idx="147382">
                  <c:v>97.65625</c:v>
                </c:pt>
                <c:pt idx="147383">
                  <c:v>95.2148438</c:v>
                </c:pt>
                <c:pt idx="147384">
                  <c:v>71.2890625</c:v>
                </c:pt>
                <c:pt idx="147385">
                  <c:v>30.6396484</c:v>
                </c:pt>
                <c:pt idx="147386">
                  <c:v>-25.8789062</c:v>
                </c:pt>
                <c:pt idx="147387">
                  <c:v>-69.58007809999994</c:v>
                </c:pt>
                <c:pt idx="147388">
                  <c:v>-93.9941406</c:v>
                </c:pt>
                <c:pt idx="147389">
                  <c:v>-102.661133</c:v>
                </c:pt>
                <c:pt idx="147390">
                  <c:v>-81.0546875</c:v>
                </c:pt>
                <c:pt idx="147391">
                  <c:v>-24.6582031</c:v>
                </c:pt>
                <c:pt idx="147392">
                  <c:v>22.5830078</c:v>
                </c:pt>
                <c:pt idx="147393">
                  <c:v>62.6220703</c:v>
                </c:pt>
                <c:pt idx="147394">
                  <c:v>93.5058594</c:v>
                </c:pt>
                <c:pt idx="147395">
                  <c:v>95.3369141</c:v>
                </c:pt>
                <c:pt idx="147396">
                  <c:v>73.60839839999993</c:v>
                </c:pt>
                <c:pt idx="147397">
                  <c:v>36.9873047</c:v>
                </c:pt>
                <c:pt idx="147398">
                  <c:v>-14.1601562</c:v>
                </c:pt>
                <c:pt idx="147399">
                  <c:v>-62.6220703</c:v>
                </c:pt>
                <c:pt idx="147400">
                  <c:v>-95.82519529999998</c:v>
                </c:pt>
                <c:pt idx="147401">
                  <c:v>-99.85351559999998</c:v>
                </c:pt>
                <c:pt idx="147402">
                  <c:v>-80.2001953</c:v>
                </c:pt>
                <c:pt idx="147403">
                  <c:v>-40.4052734</c:v>
                </c:pt>
                <c:pt idx="147404">
                  <c:v>16.4794922</c:v>
                </c:pt>
                <c:pt idx="147405">
                  <c:v>65.3076172</c:v>
                </c:pt>
                <c:pt idx="147406">
                  <c:v>98.0224609</c:v>
                </c:pt>
                <c:pt idx="147407">
                  <c:v>93.5058594</c:v>
                </c:pt>
                <c:pt idx="147408">
                  <c:v>77.63671879999995</c:v>
                </c:pt>
                <c:pt idx="147409">
                  <c:v>39.6728516</c:v>
                </c:pt>
                <c:pt idx="147410">
                  <c:v>-14.0380859</c:v>
                </c:pt>
                <c:pt idx="147411">
                  <c:v>-60.546875</c:v>
                </c:pt>
                <c:pt idx="147412">
                  <c:v>-89.5996094</c:v>
                </c:pt>
                <c:pt idx="147413">
                  <c:v>-90.4541016</c:v>
                </c:pt>
                <c:pt idx="147414">
                  <c:v>-77.8808594</c:v>
                </c:pt>
                <c:pt idx="147415">
                  <c:v>-43.0908203</c:v>
                </c:pt>
                <c:pt idx="147416">
                  <c:v>21.484375</c:v>
                </c:pt>
                <c:pt idx="147417">
                  <c:v>55.1757812</c:v>
                </c:pt>
                <c:pt idx="147418">
                  <c:v>81.0546875</c:v>
                </c:pt>
                <c:pt idx="147419">
                  <c:v>99.3652344</c:v>
                </c:pt>
                <c:pt idx="147420">
                  <c:v>86.18164059999998</c:v>
                </c:pt>
                <c:pt idx="147421">
                  <c:v>47.2412109</c:v>
                </c:pt>
                <c:pt idx="147422">
                  <c:v>-1.70898438</c:v>
                </c:pt>
                <c:pt idx="147423">
                  <c:v>-54.0771484</c:v>
                </c:pt>
                <c:pt idx="147424">
                  <c:v>-83.0078125</c:v>
                </c:pt>
                <c:pt idx="147425">
                  <c:v>-97.5341797</c:v>
                </c:pt>
                <c:pt idx="147426">
                  <c:v>-86.18164059999998</c:v>
                </c:pt>
                <c:pt idx="147427">
                  <c:v>-46.2646484</c:v>
                </c:pt>
                <c:pt idx="147428">
                  <c:v>5.615234379999995</c:v>
                </c:pt>
                <c:pt idx="147429">
                  <c:v>50.9033203</c:v>
                </c:pt>
                <c:pt idx="147430">
                  <c:v>85.08300779999998</c:v>
                </c:pt>
                <c:pt idx="147431">
                  <c:v>103.759766</c:v>
                </c:pt>
                <c:pt idx="147432">
                  <c:v>90.08789059999998</c:v>
                </c:pt>
                <c:pt idx="147433">
                  <c:v>51.2695312</c:v>
                </c:pt>
                <c:pt idx="147434">
                  <c:v>3.66210938</c:v>
                </c:pt>
                <c:pt idx="147435">
                  <c:v>-45.0439453</c:v>
                </c:pt>
                <c:pt idx="147436">
                  <c:v>-79.4677734</c:v>
                </c:pt>
                <c:pt idx="147437">
                  <c:v>-90.82031249999996</c:v>
                </c:pt>
                <c:pt idx="147438">
                  <c:v>-89.2333984</c:v>
                </c:pt>
                <c:pt idx="147439">
                  <c:v>-58.2275391</c:v>
                </c:pt>
                <c:pt idx="147440">
                  <c:v>-0.122070312</c:v>
                </c:pt>
                <c:pt idx="147441">
                  <c:v>49.3164062</c:v>
                </c:pt>
                <c:pt idx="147442">
                  <c:v>77.8808594</c:v>
                </c:pt>
                <c:pt idx="147443">
                  <c:v>96.80175779999998</c:v>
                </c:pt>
                <c:pt idx="147444">
                  <c:v>92.6513672</c:v>
                </c:pt>
                <c:pt idx="147445">
                  <c:v>57.3730469</c:v>
                </c:pt>
                <c:pt idx="147446">
                  <c:v>11.5966797</c:v>
                </c:pt>
                <c:pt idx="147447">
                  <c:v>-40.0390625</c:v>
                </c:pt>
                <c:pt idx="147448">
                  <c:v>-81.0546875</c:v>
                </c:pt>
                <c:pt idx="147449">
                  <c:v>-96.80175779999998</c:v>
                </c:pt>
                <c:pt idx="147450">
                  <c:v>-90.6982422</c:v>
                </c:pt>
                <c:pt idx="147451">
                  <c:v>-59.9365234</c:v>
                </c:pt>
                <c:pt idx="147452">
                  <c:v>-15.2587891</c:v>
                </c:pt>
                <c:pt idx="147453">
                  <c:v>38.9404297</c:v>
                </c:pt>
                <c:pt idx="147454">
                  <c:v>77.75878909999996</c:v>
                </c:pt>
                <c:pt idx="147455">
                  <c:v>91.3085938</c:v>
                </c:pt>
                <c:pt idx="147456">
                  <c:v>90.57617190000001</c:v>
                </c:pt>
                <c:pt idx="147457">
                  <c:v>62.7441406</c:v>
                </c:pt>
                <c:pt idx="147458">
                  <c:v>16.4794922</c:v>
                </c:pt>
                <c:pt idx="147459">
                  <c:v>-29.9072266</c:v>
                </c:pt>
                <c:pt idx="147460">
                  <c:v>-76.0498047</c:v>
                </c:pt>
                <c:pt idx="147461">
                  <c:v>-100.097656</c:v>
                </c:pt>
                <c:pt idx="147462">
                  <c:v>-99.60937499999996</c:v>
                </c:pt>
                <c:pt idx="147463">
                  <c:v>-61.5234375</c:v>
                </c:pt>
                <c:pt idx="147464">
                  <c:v>-20.38574219999997</c:v>
                </c:pt>
                <c:pt idx="147465">
                  <c:v>31.25</c:v>
                </c:pt>
                <c:pt idx="147466">
                  <c:v>79.22363279999998</c:v>
                </c:pt>
                <c:pt idx="147467">
                  <c:v>101.68457</c:v>
                </c:pt>
                <c:pt idx="147468">
                  <c:v>95.9472656</c:v>
                </c:pt>
                <c:pt idx="147469">
                  <c:v>68.7255859</c:v>
                </c:pt>
                <c:pt idx="147470">
                  <c:v>21.1181641</c:v>
                </c:pt>
                <c:pt idx="147471">
                  <c:v>-23.0712891</c:v>
                </c:pt>
                <c:pt idx="147472">
                  <c:v>-74.0966797</c:v>
                </c:pt>
                <c:pt idx="147473">
                  <c:v>-95.3369141</c:v>
                </c:pt>
                <c:pt idx="147474">
                  <c:v>-90.57617190000001</c:v>
                </c:pt>
                <c:pt idx="147475">
                  <c:v>-69.8242188</c:v>
                </c:pt>
                <c:pt idx="147476">
                  <c:v>-26.7333984</c:v>
                </c:pt>
                <c:pt idx="147477">
                  <c:v>27.0996094</c:v>
                </c:pt>
                <c:pt idx="147478">
                  <c:v>65.9179688</c:v>
                </c:pt>
                <c:pt idx="147479">
                  <c:v>98.87695309999998</c:v>
                </c:pt>
                <c:pt idx="147480">
                  <c:v>95.3369141</c:v>
                </c:pt>
                <c:pt idx="147481">
                  <c:v>71.4111328</c:v>
                </c:pt>
                <c:pt idx="147482">
                  <c:v>27.34375</c:v>
                </c:pt>
                <c:pt idx="147483">
                  <c:v>-17.0898438</c:v>
                </c:pt>
                <c:pt idx="147484">
                  <c:v>-61.5234375</c:v>
                </c:pt>
                <c:pt idx="147485">
                  <c:v>-98.2666016</c:v>
                </c:pt>
                <c:pt idx="147486">
                  <c:v>-101.928711</c:v>
                </c:pt>
                <c:pt idx="147487">
                  <c:v>-74.7070312</c:v>
                </c:pt>
                <c:pt idx="147488">
                  <c:v>-29.7851562</c:v>
                </c:pt>
                <c:pt idx="147489">
                  <c:v>12.4511719</c:v>
                </c:pt>
                <c:pt idx="147490">
                  <c:v>61.0351562</c:v>
                </c:pt>
                <c:pt idx="147491">
                  <c:v>92.0410156</c:v>
                </c:pt>
                <c:pt idx="147492">
                  <c:v>102.539062</c:v>
                </c:pt>
                <c:pt idx="147493">
                  <c:v>85.9375</c:v>
                </c:pt>
                <c:pt idx="147494">
                  <c:v>37.8417969</c:v>
                </c:pt>
                <c:pt idx="147495">
                  <c:v>-13.7939453</c:v>
                </c:pt>
                <c:pt idx="147496">
                  <c:v>-57.4951172</c:v>
                </c:pt>
                <c:pt idx="147497">
                  <c:v>-88.9892578</c:v>
                </c:pt>
                <c:pt idx="147498">
                  <c:v>-96.0693359</c:v>
                </c:pt>
                <c:pt idx="147499">
                  <c:v>-79.22363279999998</c:v>
                </c:pt>
                <c:pt idx="147500">
                  <c:v>-43.2128906</c:v>
                </c:pt>
                <c:pt idx="147501">
                  <c:v>-0.366210938</c:v>
                </c:pt>
                <c:pt idx="147502">
                  <c:v>55.1757812</c:v>
                </c:pt>
                <c:pt idx="147503">
                  <c:v>94.2382812</c:v>
                </c:pt>
                <c:pt idx="147504">
                  <c:v>99.2431641</c:v>
                </c:pt>
                <c:pt idx="147505">
                  <c:v>87.4023438</c:v>
                </c:pt>
                <c:pt idx="147506">
                  <c:v>43.5791016</c:v>
                </c:pt>
                <c:pt idx="147507">
                  <c:v>-6.103515619999995</c:v>
                </c:pt>
                <c:pt idx="147508">
                  <c:v>-48.4619141</c:v>
                </c:pt>
                <c:pt idx="147509">
                  <c:v>-82.6416016</c:v>
                </c:pt>
                <c:pt idx="147510">
                  <c:v>-103.759766</c:v>
                </c:pt>
                <c:pt idx="147511">
                  <c:v>-93.5058594</c:v>
                </c:pt>
                <c:pt idx="147512">
                  <c:v>-52.8564453</c:v>
                </c:pt>
                <c:pt idx="147513">
                  <c:v>-0.366210938</c:v>
                </c:pt>
                <c:pt idx="147514">
                  <c:v>54.0771484</c:v>
                </c:pt>
                <c:pt idx="147515">
                  <c:v>83.984375</c:v>
                </c:pt>
                <c:pt idx="147516">
                  <c:v>91.9189453</c:v>
                </c:pt>
                <c:pt idx="147517">
                  <c:v>87.7685547</c:v>
                </c:pt>
                <c:pt idx="147518">
                  <c:v>48.828125</c:v>
                </c:pt>
                <c:pt idx="147519">
                  <c:v>8.178710939999998</c:v>
                </c:pt>
                <c:pt idx="147520">
                  <c:v>-42.96875</c:v>
                </c:pt>
                <c:pt idx="147521">
                  <c:v>-80.32226559999998</c:v>
                </c:pt>
                <c:pt idx="147522">
                  <c:v>-100.585938</c:v>
                </c:pt>
                <c:pt idx="147523">
                  <c:v>-82.27539059999994</c:v>
                </c:pt>
                <c:pt idx="147524">
                  <c:v>-54.8095703</c:v>
                </c:pt>
                <c:pt idx="147525">
                  <c:v>-5.859375</c:v>
                </c:pt>
                <c:pt idx="147526">
                  <c:v>48.3398438</c:v>
                </c:pt>
                <c:pt idx="147527">
                  <c:v>80.9326172</c:v>
                </c:pt>
                <c:pt idx="147528">
                  <c:v>97.2900391</c:v>
                </c:pt>
                <c:pt idx="147529">
                  <c:v>90.94238279999998</c:v>
                </c:pt>
                <c:pt idx="147530">
                  <c:v>58.4716797</c:v>
                </c:pt>
                <c:pt idx="147531">
                  <c:v>12.9394531</c:v>
                </c:pt>
                <c:pt idx="147532">
                  <c:v>-35.0341797</c:v>
                </c:pt>
                <c:pt idx="147533">
                  <c:v>-78.8574219</c:v>
                </c:pt>
                <c:pt idx="147534">
                  <c:v>-105.34668</c:v>
                </c:pt>
                <c:pt idx="147535">
                  <c:v>-96.80175779999998</c:v>
                </c:pt>
                <c:pt idx="147536">
                  <c:v>-68.2373047</c:v>
                </c:pt>
                <c:pt idx="147537">
                  <c:v>-22.0947266</c:v>
                </c:pt>
                <c:pt idx="147538">
                  <c:v>34.17968749999999</c:v>
                </c:pt>
                <c:pt idx="147539">
                  <c:v>75.8056641</c:v>
                </c:pt>
                <c:pt idx="147540">
                  <c:v>95.2148438</c:v>
                </c:pt>
                <c:pt idx="147541">
                  <c:v>91.1865234</c:v>
                </c:pt>
                <c:pt idx="147542">
                  <c:v>64.2089844</c:v>
                </c:pt>
                <c:pt idx="147543">
                  <c:v>21.2402344</c:v>
                </c:pt>
                <c:pt idx="147544">
                  <c:v>-27.5878906</c:v>
                </c:pt>
                <c:pt idx="147545">
                  <c:v>-68.35937499999996</c:v>
                </c:pt>
                <c:pt idx="147546">
                  <c:v>-99.1210938</c:v>
                </c:pt>
                <c:pt idx="147547">
                  <c:v>-93.38378909999996</c:v>
                </c:pt>
                <c:pt idx="147548">
                  <c:v>-70.1904297</c:v>
                </c:pt>
                <c:pt idx="147549">
                  <c:v>-26.0009766</c:v>
                </c:pt>
                <c:pt idx="147550">
                  <c:v>24.0478516</c:v>
                </c:pt>
                <c:pt idx="147551">
                  <c:v>69.7021484</c:v>
                </c:pt>
                <c:pt idx="147552">
                  <c:v>97.1679688</c:v>
                </c:pt>
                <c:pt idx="147553">
                  <c:v>93.01757809999998</c:v>
                </c:pt>
                <c:pt idx="147554">
                  <c:v>78.36914059999998</c:v>
                </c:pt>
                <c:pt idx="147555">
                  <c:v>36.7431641</c:v>
                </c:pt>
                <c:pt idx="147556">
                  <c:v>-19.2871094</c:v>
                </c:pt>
                <c:pt idx="147557">
                  <c:v>-73.1201172</c:v>
                </c:pt>
                <c:pt idx="147558">
                  <c:v>-94.97070309999998</c:v>
                </c:pt>
                <c:pt idx="147559">
                  <c:v>-101.44043</c:v>
                </c:pt>
                <c:pt idx="147560">
                  <c:v>-81.17675779999993</c:v>
                </c:pt>
                <c:pt idx="147561">
                  <c:v>-32.7148438</c:v>
                </c:pt>
                <c:pt idx="147562">
                  <c:v>12.9394531</c:v>
                </c:pt>
                <c:pt idx="147563">
                  <c:v>60.0585938</c:v>
                </c:pt>
                <c:pt idx="147564">
                  <c:v>91.796875</c:v>
                </c:pt>
                <c:pt idx="147565">
                  <c:v>96.80175779999998</c:v>
                </c:pt>
                <c:pt idx="147566">
                  <c:v>79.9560547</c:v>
                </c:pt>
                <c:pt idx="147567">
                  <c:v>35.7666016</c:v>
                </c:pt>
                <c:pt idx="147568">
                  <c:v>-13.4277344</c:v>
                </c:pt>
                <c:pt idx="147569">
                  <c:v>-58.7158203</c:v>
                </c:pt>
                <c:pt idx="147570">
                  <c:v>-89.7216797</c:v>
                </c:pt>
                <c:pt idx="147571">
                  <c:v>-99.9755859</c:v>
                </c:pt>
                <c:pt idx="147572">
                  <c:v>-79.4677734</c:v>
                </c:pt>
                <c:pt idx="147573">
                  <c:v>-41.015625</c:v>
                </c:pt>
                <c:pt idx="147574">
                  <c:v>11.4746094</c:v>
                </c:pt>
                <c:pt idx="147575">
                  <c:v>60.4248047</c:v>
                </c:pt>
                <c:pt idx="147576">
                  <c:v>94.4824219</c:v>
                </c:pt>
                <c:pt idx="147577">
                  <c:v>97.77832029999998</c:v>
                </c:pt>
                <c:pt idx="147578">
                  <c:v>74.21875</c:v>
                </c:pt>
                <c:pt idx="147579">
                  <c:v>42.2363281</c:v>
                </c:pt>
                <c:pt idx="147580">
                  <c:v>-13.5498047</c:v>
                </c:pt>
                <c:pt idx="147581">
                  <c:v>-56.7626953</c:v>
                </c:pt>
                <c:pt idx="147582">
                  <c:v>-91.796875</c:v>
                </c:pt>
                <c:pt idx="147583">
                  <c:v>-97.2900391</c:v>
                </c:pt>
                <c:pt idx="147584">
                  <c:v>-85.20507809999994</c:v>
                </c:pt>
                <c:pt idx="147585">
                  <c:v>-41.8701172</c:v>
                </c:pt>
                <c:pt idx="147586">
                  <c:v>2.56347656</c:v>
                </c:pt>
                <c:pt idx="147587">
                  <c:v>51.7578125</c:v>
                </c:pt>
                <c:pt idx="147588">
                  <c:v>79.7119141</c:v>
                </c:pt>
                <c:pt idx="147589">
                  <c:v>99.4873047</c:v>
                </c:pt>
                <c:pt idx="147590">
                  <c:v>88.13476559999998</c:v>
                </c:pt>
                <c:pt idx="147591">
                  <c:v>46.9970703</c:v>
                </c:pt>
                <c:pt idx="147592">
                  <c:v>-2.68554688</c:v>
                </c:pt>
                <c:pt idx="147593">
                  <c:v>-45.5322266</c:v>
                </c:pt>
                <c:pt idx="147594">
                  <c:v>-83.8623047</c:v>
                </c:pt>
                <c:pt idx="147595">
                  <c:v>-94.97070309999998</c:v>
                </c:pt>
                <c:pt idx="147596">
                  <c:v>-88.8671875</c:v>
                </c:pt>
                <c:pt idx="147597">
                  <c:v>-47.9736328</c:v>
                </c:pt>
                <c:pt idx="147598">
                  <c:v>3.90625</c:v>
                </c:pt>
                <c:pt idx="147599">
                  <c:v>50.2929688</c:v>
                </c:pt>
                <c:pt idx="147600">
                  <c:v>79.1015625</c:v>
                </c:pt>
                <c:pt idx="147601">
                  <c:v>95.82519529999998</c:v>
                </c:pt>
                <c:pt idx="147602">
                  <c:v>84.8388672</c:v>
                </c:pt>
                <c:pt idx="147603">
                  <c:v>54.5654297</c:v>
                </c:pt>
                <c:pt idx="147604">
                  <c:v>11.2304688</c:v>
                </c:pt>
                <c:pt idx="147605">
                  <c:v>-36.7431641</c:v>
                </c:pt>
                <c:pt idx="147606">
                  <c:v>-85.9375</c:v>
                </c:pt>
                <c:pt idx="147607">
                  <c:v>-101.68457</c:v>
                </c:pt>
                <c:pt idx="147608">
                  <c:v>-90.2099609</c:v>
                </c:pt>
                <c:pt idx="147609">
                  <c:v>-59.2041016</c:v>
                </c:pt>
                <c:pt idx="147610">
                  <c:v>-10.6201172</c:v>
                </c:pt>
                <c:pt idx="147611">
                  <c:v>36.8652344</c:v>
                </c:pt>
                <c:pt idx="147612">
                  <c:v>80.68847659999993</c:v>
                </c:pt>
                <c:pt idx="147613">
                  <c:v>100.708008</c:v>
                </c:pt>
                <c:pt idx="147614">
                  <c:v>89.9658203</c:v>
                </c:pt>
                <c:pt idx="147615">
                  <c:v>56.640625</c:v>
                </c:pt>
                <c:pt idx="147616">
                  <c:v>10.2539062</c:v>
                </c:pt>
                <c:pt idx="147617">
                  <c:v>-37.3535156</c:v>
                </c:pt>
                <c:pt idx="147618">
                  <c:v>-78.12499999999998</c:v>
                </c:pt>
                <c:pt idx="147619">
                  <c:v>-103.027344</c:v>
                </c:pt>
                <c:pt idx="147620">
                  <c:v>-98.0224609</c:v>
                </c:pt>
                <c:pt idx="147621">
                  <c:v>-61.6455078</c:v>
                </c:pt>
                <c:pt idx="147622">
                  <c:v>-16.8457031</c:v>
                </c:pt>
                <c:pt idx="147623">
                  <c:v>40.4052734</c:v>
                </c:pt>
                <c:pt idx="147624">
                  <c:v>78.8574219</c:v>
                </c:pt>
                <c:pt idx="147625">
                  <c:v>98.75488279999998</c:v>
                </c:pt>
                <c:pt idx="147626">
                  <c:v>98.1445312</c:v>
                </c:pt>
                <c:pt idx="147627">
                  <c:v>63.7207031</c:v>
                </c:pt>
                <c:pt idx="147628">
                  <c:v>17.8222656</c:v>
                </c:pt>
                <c:pt idx="147629">
                  <c:v>-30.7617188</c:v>
                </c:pt>
                <c:pt idx="147630">
                  <c:v>-77.14843749999996</c:v>
                </c:pt>
                <c:pt idx="147631">
                  <c:v>-97.65625</c:v>
                </c:pt>
                <c:pt idx="147632">
                  <c:v>-95.0927734</c:v>
                </c:pt>
                <c:pt idx="147633">
                  <c:v>-68.2373047</c:v>
                </c:pt>
                <c:pt idx="147634">
                  <c:v>-25.2685547</c:v>
                </c:pt>
                <c:pt idx="147635">
                  <c:v>25.0244141</c:v>
                </c:pt>
                <c:pt idx="147636">
                  <c:v>68.9697266</c:v>
                </c:pt>
                <c:pt idx="147637">
                  <c:v>102.172852</c:v>
                </c:pt>
                <c:pt idx="147638">
                  <c:v>98.5107422</c:v>
                </c:pt>
                <c:pt idx="147639">
                  <c:v>74.9511719</c:v>
                </c:pt>
                <c:pt idx="147640">
                  <c:v>36.2548828</c:v>
                </c:pt>
                <c:pt idx="147641">
                  <c:v>-21.6064453</c:v>
                </c:pt>
                <c:pt idx="147642">
                  <c:v>-69.9462891</c:v>
                </c:pt>
                <c:pt idx="147643">
                  <c:v>-92.0410156</c:v>
                </c:pt>
                <c:pt idx="147644">
                  <c:v>-98.0224609</c:v>
                </c:pt>
                <c:pt idx="147645">
                  <c:v>-74.8291016</c:v>
                </c:pt>
                <c:pt idx="147646">
                  <c:v>-34.4238281</c:v>
                </c:pt>
                <c:pt idx="147647">
                  <c:v>16.6015625</c:v>
                </c:pt>
                <c:pt idx="147648">
                  <c:v>61.6455078</c:v>
                </c:pt>
                <c:pt idx="147649">
                  <c:v>92.0410156</c:v>
                </c:pt>
                <c:pt idx="147650">
                  <c:v>103.515625</c:v>
                </c:pt>
                <c:pt idx="147651">
                  <c:v>82.6416016</c:v>
                </c:pt>
                <c:pt idx="147652">
                  <c:v>30.6396484</c:v>
                </c:pt>
                <c:pt idx="147653">
                  <c:v>-18.0664062</c:v>
                </c:pt>
                <c:pt idx="147654">
                  <c:v>-58.7158203</c:v>
                </c:pt>
                <c:pt idx="147655">
                  <c:v>-96.5576172</c:v>
                </c:pt>
                <c:pt idx="147656">
                  <c:v>-93.75</c:v>
                </c:pt>
                <c:pt idx="147657">
                  <c:v>-82.27539059999994</c:v>
                </c:pt>
                <c:pt idx="147658">
                  <c:v>-43.2128906</c:v>
                </c:pt>
                <c:pt idx="147659">
                  <c:v>14.0380859</c:v>
                </c:pt>
                <c:pt idx="147660">
                  <c:v>58.1054688</c:v>
                </c:pt>
                <c:pt idx="147661">
                  <c:v>85.20507809999994</c:v>
                </c:pt>
                <c:pt idx="147662">
                  <c:v>97.0458984</c:v>
                </c:pt>
                <c:pt idx="147663">
                  <c:v>86.7919922</c:v>
                </c:pt>
                <c:pt idx="147664">
                  <c:v>41.8701172</c:v>
                </c:pt>
                <c:pt idx="147665">
                  <c:v>-5.859375</c:v>
                </c:pt>
                <c:pt idx="147666">
                  <c:v>-50.9033203</c:v>
                </c:pt>
                <c:pt idx="147667">
                  <c:v>-86.05957029999998</c:v>
                </c:pt>
                <c:pt idx="147668">
                  <c:v>-92.4072266</c:v>
                </c:pt>
                <c:pt idx="147669">
                  <c:v>-81.7871094</c:v>
                </c:pt>
                <c:pt idx="147670">
                  <c:v>-47.85156249999999</c:v>
                </c:pt>
                <c:pt idx="147671">
                  <c:v>-1.70898438</c:v>
                </c:pt>
                <c:pt idx="147672">
                  <c:v>49.6826172</c:v>
                </c:pt>
                <c:pt idx="147673">
                  <c:v>92.2851562</c:v>
                </c:pt>
                <c:pt idx="147674">
                  <c:v>88.7451172</c:v>
                </c:pt>
                <c:pt idx="147675">
                  <c:v>79.5898438</c:v>
                </c:pt>
                <c:pt idx="147676">
                  <c:v>54.4433594</c:v>
                </c:pt>
                <c:pt idx="147677">
                  <c:v>3.54003906</c:v>
                </c:pt>
                <c:pt idx="147678">
                  <c:v>-43.2128906</c:v>
                </c:pt>
                <c:pt idx="147679">
                  <c:v>-76.2939453</c:v>
                </c:pt>
                <c:pt idx="147680">
                  <c:v>-96.1914062</c:v>
                </c:pt>
                <c:pt idx="147681">
                  <c:v>-88.9892578</c:v>
                </c:pt>
                <c:pt idx="147682">
                  <c:v>-57.8613281</c:v>
                </c:pt>
                <c:pt idx="147683">
                  <c:v>-14.8925781</c:v>
                </c:pt>
                <c:pt idx="147684">
                  <c:v>46.9970703</c:v>
                </c:pt>
                <c:pt idx="147685">
                  <c:v>86.3037109</c:v>
                </c:pt>
                <c:pt idx="147686">
                  <c:v>104.370117</c:v>
                </c:pt>
                <c:pt idx="147687">
                  <c:v>87.7685547</c:v>
                </c:pt>
                <c:pt idx="147688">
                  <c:v>61.6455078</c:v>
                </c:pt>
                <c:pt idx="147689">
                  <c:v>11.3525391</c:v>
                </c:pt>
                <c:pt idx="147690">
                  <c:v>-35.8886719</c:v>
                </c:pt>
                <c:pt idx="147691">
                  <c:v>-77.14843749999996</c:v>
                </c:pt>
                <c:pt idx="147692">
                  <c:v>-105.46875</c:v>
                </c:pt>
                <c:pt idx="147693">
                  <c:v>-92.5292969</c:v>
                </c:pt>
                <c:pt idx="147694">
                  <c:v>-62.9882812</c:v>
                </c:pt>
                <c:pt idx="147695">
                  <c:v>-13.4277344</c:v>
                </c:pt>
                <c:pt idx="147696">
                  <c:v>39.30664059999999</c:v>
                </c:pt>
                <c:pt idx="147697">
                  <c:v>71.0449219</c:v>
                </c:pt>
                <c:pt idx="147698">
                  <c:v>96.0693359</c:v>
                </c:pt>
                <c:pt idx="147699">
                  <c:v>87.15820309999998</c:v>
                </c:pt>
                <c:pt idx="147700">
                  <c:v>61.4013672</c:v>
                </c:pt>
                <c:pt idx="147701">
                  <c:v>10.9863281</c:v>
                </c:pt>
                <c:pt idx="147702">
                  <c:v>-42.2363281</c:v>
                </c:pt>
                <c:pt idx="147703">
                  <c:v>-74.21875</c:v>
                </c:pt>
                <c:pt idx="147704">
                  <c:v>-97.77832029999998</c:v>
                </c:pt>
                <c:pt idx="147705">
                  <c:v>-93.9941406</c:v>
                </c:pt>
                <c:pt idx="147706">
                  <c:v>-54.8095703</c:v>
                </c:pt>
                <c:pt idx="147707">
                  <c:v>-12.9394531</c:v>
                </c:pt>
                <c:pt idx="147708">
                  <c:v>35.6445312</c:v>
                </c:pt>
                <c:pt idx="147709">
                  <c:v>72.7539062</c:v>
                </c:pt>
                <c:pt idx="147710">
                  <c:v>96.67968749999996</c:v>
                </c:pt>
                <c:pt idx="147711">
                  <c:v>91.4306641</c:v>
                </c:pt>
                <c:pt idx="147712">
                  <c:v>67.9931641</c:v>
                </c:pt>
                <c:pt idx="147713">
                  <c:v>20.1416016</c:v>
                </c:pt>
                <c:pt idx="147714">
                  <c:v>-33.203125</c:v>
                </c:pt>
                <c:pt idx="147715">
                  <c:v>-68.7255859</c:v>
                </c:pt>
                <c:pt idx="147716">
                  <c:v>-94.84863279999998</c:v>
                </c:pt>
                <c:pt idx="147717">
                  <c:v>-96.67968749999996</c:v>
                </c:pt>
                <c:pt idx="147718">
                  <c:v>-75.0732422</c:v>
                </c:pt>
                <c:pt idx="147719">
                  <c:v>-36.4990234</c:v>
                </c:pt>
                <c:pt idx="147720">
                  <c:v>16.2353516</c:v>
                </c:pt>
                <c:pt idx="147721">
                  <c:v>71.5332031</c:v>
                </c:pt>
                <c:pt idx="147722">
                  <c:v>93.75</c:v>
                </c:pt>
                <c:pt idx="147723">
                  <c:v>101.074219</c:v>
                </c:pt>
                <c:pt idx="147724">
                  <c:v>72.9980469</c:v>
                </c:pt>
                <c:pt idx="147725">
                  <c:v>31.25</c:v>
                </c:pt>
                <c:pt idx="147726">
                  <c:v>-16.6015625</c:v>
                </c:pt>
                <c:pt idx="147727">
                  <c:v>-64.2089844</c:v>
                </c:pt>
                <c:pt idx="147728">
                  <c:v>-92.2851562</c:v>
                </c:pt>
                <c:pt idx="147729">
                  <c:v>-98.9990234</c:v>
                </c:pt>
                <c:pt idx="147730">
                  <c:v>-77.63671879999995</c:v>
                </c:pt>
                <c:pt idx="147731">
                  <c:v>-40.5273438</c:v>
                </c:pt>
                <c:pt idx="147732">
                  <c:v>15.5029297</c:v>
                </c:pt>
                <c:pt idx="147733">
                  <c:v>65.55175779999998</c:v>
                </c:pt>
                <c:pt idx="147734">
                  <c:v>90.57617190000001</c:v>
                </c:pt>
                <c:pt idx="147735">
                  <c:v>98.75488279999998</c:v>
                </c:pt>
                <c:pt idx="147736">
                  <c:v>76.17187499999996</c:v>
                </c:pt>
                <c:pt idx="147737">
                  <c:v>44.1894531</c:v>
                </c:pt>
                <c:pt idx="147738">
                  <c:v>-3.90625</c:v>
                </c:pt>
                <c:pt idx="147739">
                  <c:v>-58.9599609</c:v>
                </c:pt>
                <c:pt idx="147740">
                  <c:v>-93.5058594</c:v>
                </c:pt>
                <c:pt idx="147741">
                  <c:v>-95.5810547</c:v>
                </c:pt>
                <c:pt idx="147742">
                  <c:v>-75.9277344</c:v>
                </c:pt>
                <c:pt idx="147743">
                  <c:v>-35.5224609</c:v>
                </c:pt>
                <c:pt idx="147744">
                  <c:v>5.98144531</c:v>
                </c:pt>
                <c:pt idx="147745">
                  <c:v>56.5185547</c:v>
                </c:pt>
                <c:pt idx="147746">
                  <c:v>88.5009766</c:v>
                </c:pt>
                <c:pt idx="147747">
                  <c:v>105.957031</c:v>
                </c:pt>
                <c:pt idx="147748">
                  <c:v>83.7402344</c:v>
                </c:pt>
                <c:pt idx="147749">
                  <c:v>46.5087891</c:v>
                </c:pt>
                <c:pt idx="147750">
                  <c:v>-4.882812499999997</c:v>
                </c:pt>
                <c:pt idx="147751">
                  <c:v>-53.1005859</c:v>
                </c:pt>
                <c:pt idx="147752">
                  <c:v>-86.7919922</c:v>
                </c:pt>
                <c:pt idx="147753">
                  <c:v>-99.60937499999996</c:v>
                </c:pt>
                <c:pt idx="147754">
                  <c:v>-86.6699219</c:v>
                </c:pt>
                <c:pt idx="147755">
                  <c:v>-54.8095703</c:v>
                </c:pt>
                <c:pt idx="147756">
                  <c:v>6.59179688</c:v>
                </c:pt>
                <c:pt idx="147757">
                  <c:v>51.0253906</c:v>
                </c:pt>
                <c:pt idx="147758">
                  <c:v>89.35546879999995</c:v>
                </c:pt>
                <c:pt idx="147759">
                  <c:v>105.46875</c:v>
                </c:pt>
                <c:pt idx="147760">
                  <c:v>92.6513672</c:v>
                </c:pt>
                <c:pt idx="147761">
                  <c:v>52.3681641</c:v>
                </c:pt>
                <c:pt idx="147762">
                  <c:v>5.12695312</c:v>
                </c:pt>
                <c:pt idx="147763">
                  <c:v>-41.2597656</c:v>
                </c:pt>
                <c:pt idx="147764">
                  <c:v>-80.4443359</c:v>
                </c:pt>
                <c:pt idx="147765">
                  <c:v>-98.5107422</c:v>
                </c:pt>
                <c:pt idx="147766">
                  <c:v>-85.6933594</c:v>
                </c:pt>
                <c:pt idx="147767">
                  <c:v>-57.9833984</c:v>
                </c:pt>
                <c:pt idx="147768">
                  <c:v>-7.324218749999996</c:v>
                </c:pt>
                <c:pt idx="147769">
                  <c:v>40.2832031</c:v>
                </c:pt>
                <c:pt idx="147770">
                  <c:v>83.7402344</c:v>
                </c:pt>
                <c:pt idx="147771">
                  <c:v>100.708008</c:v>
                </c:pt>
                <c:pt idx="147772">
                  <c:v>97.0458984</c:v>
                </c:pt>
                <c:pt idx="147773">
                  <c:v>61.5234375</c:v>
                </c:pt>
                <c:pt idx="147774">
                  <c:v>15.9912109</c:v>
                </c:pt>
                <c:pt idx="147775">
                  <c:v>-29.4189453</c:v>
                </c:pt>
                <c:pt idx="147776">
                  <c:v>-70.4345703</c:v>
                </c:pt>
                <c:pt idx="147777">
                  <c:v>-102.294922</c:v>
                </c:pt>
                <c:pt idx="147778">
                  <c:v>-93.75</c:v>
                </c:pt>
                <c:pt idx="147779">
                  <c:v>-62.8662109</c:v>
                </c:pt>
                <c:pt idx="147780">
                  <c:v>-12.4511719</c:v>
                </c:pt>
                <c:pt idx="147781">
                  <c:v>35.6445312</c:v>
                </c:pt>
                <c:pt idx="147782">
                  <c:v>75.9277344</c:v>
                </c:pt>
                <c:pt idx="147783">
                  <c:v>97.65625</c:v>
                </c:pt>
                <c:pt idx="147784">
                  <c:v>95.4589844</c:v>
                </c:pt>
                <c:pt idx="147785">
                  <c:v>61.15722659999999</c:v>
                </c:pt>
                <c:pt idx="147786">
                  <c:v>21.6064453</c:v>
                </c:pt>
                <c:pt idx="147787">
                  <c:v>-31.4941406</c:v>
                </c:pt>
                <c:pt idx="147788">
                  <c:v>-75.8056641</c:v>
                </c:pt>
                <c:pt idx="147789">
                  <c:v>-90.4541016</c:v>
                </c:pt>
                <c:pt idx="147790">
                  <c:v>-96.5576172</c:v>
                </c:pt>
                <c:pt idx="147791">
                  <c:v>-68.7255859</c:v>
                </c:pt>
                <c:pt idx="147792">
                  <c:v>-24.4140625</c:v>
                </c:pt>
                <c:pt idx="147793">
                  <c:v>22.7050781</c:v>
                </c:pt>
                <c:pt idx="147794">
                  <c:v>75.6835938</c:v>
                </c:pt>
                <c:pt idx="147795">
                  <c:v>91.0644531</c:v>
                </c:pt>
                <c:pt idx="147796">
                  <c:v>84.7167969</c:v>
                </c:pt>
                <c:pt idx="147797">
                  <c:v>67.0166016</c:v>
                </c:pt>
                <c:pt idx="147798">
                  <c:v>30.6396484</c:v>
                </c:pt>
                <c:pt idx="147799">
                  <c:v>-26.9775391</c:v>
                </c:pt>
                <c:pt idx="147800">
                  <c:v>-72.6318359</c:v>
                </c:pt>
                <c:pt idx="147801">
                  <c:v>-95.0927734</c:v>
                </c:pt>
                <c:pt idx="147802">
                  <c:v>-93.87207029999993</c:v>
                </c:pt>
                <c:pt idx="147803">
                  <c:v>-74.8291016</c:v>
                </c:pt>
                <c:pt idx="147804">
                  <c:v>-25.1464844</c:v>
                </c:pt>
                <c:pt idx="147805">
                  <c:v>23.6816406</c:v>
                </c:pt>
                <c:pt idx="147806">
                  <c:v>61.4013672</c:v>
                </c:pt>
                <c:pt idx="147807">
                  <c:v>89.5996094</c:v>
                </c:pt>
                <c:pt idx="147808">
                  <c:v>96.1914062</c:v>
                </c:pt>
                <c:pt idx="147809">
                  <c:v>77.0263672</c:v>
                </c:pt>
                <c:pt idx="147810">
                  <c:v>35.2783203</c:v>
                </c:pt>
                <c:pt idx="147811">
                  <c:v>-20.2636719</c:v>
                </c:pt>
                <c:pt idx="147812">
                  <c:v>-64.3310547</c:v>
                </c:pt>
                <c:pt idx="147813">
                  <c:v>-91.4306641</c:v>
                </c:pt>
                <c:pt idx="147814">
                  <c:v>-98.0224609</c:v>
                </c:pt>
                <c:pt idx="147815">
                  <c:v>-76.17187499999996</c:v>
                </c:pt>
                <c:pt idx="147816">
                  <c:v>-33.203125</c:v>
                </c:pt>
                <c:pt idx="147817">
                  <c:v>6.225585939999994</c:v>
                </c:pt>
                <c:pt idx="147818">
                  <c:v>53.2226562</c:v>
                </c:pt>
                <c:pt idx="147819">
                  <c:v>89.84375</c:v>
                </c:pt>
                <c:pt idx="147820">
                  <c:v>97.1679688</c:v>
                </c:pt>
                <c:pt idx="147821">
                  <c:v>79.7119141</c:v>
                </c:pt>
                <c:pt idx="147822">
                  <c:v>44.4335938</c:v>
                </c:pt>
                <c:pt idx="147823">
                  <c:v>-6.225585939999994</c:v>
                </c:pt>
                <c:pt idx="147824">
                  <c:v>-57.9833984</c:v>
                </c:pt>
                <c:pt idx="147825">
                  <c:v>-87.6464844</c:v>
                </c:pt>
                <c:pt idx="147826">
                  <c:v>-97.4121094</c:v>
                </c:pt>
                <c:pt idx="147827">
                  <c:v>-83.3740234</c:v>
                </c:pt>
                <c:pt idx="147828">
                  <c:v>-47.7294922</c:v>
                </c:pt>
                <c:pt idx="147829">
                  <c:v>1.22070312</c:v>
                </c:pt>
                <c:pt idx="147830">
                  <c:v>47.2412109</c:v>
                </c:pt>
                <c:pt idx="147831">
                  <c:v>82.6416016</c:v>
                </c:pt>
                <c:pt idx="147832">
                  <c:v>101.928711</c:v>
                </c:pt>
                <c:pt idx="147833">
                  <c:v>87.03613279999998</c:v>
                </c:pt>
                <c:pt idx="147834">
                  <c:v>51.39160159999999</c:v>
                </c:pt>
                <c:pt idx="147835">
                  <c:v>1.953125</c:v>
                </c:pt>
                <c:pt idx="147836">
                  <c:v>-46.9970703</c:v>
                </c:pt>
                <c:pt idx="147837">
                  <c:v>-79.34570309999998</c:v>
                </c:pt>
                <c:pt idx="147838">
                  <c:v>-100.585938</c:v>
                </c:pt>
                <c:pt idx="147839">
                  <c:v>-89.11132809999998</c:v>
                </c:pt>
                <c:pt idx="147840">
                  <c:v>-50.1708984</c:v>
                </c:pt>
                <c:pt idx="147841">
                  <c:v>-6.347656249999996</c:v>
                </c:pt>
                <c:pt idx="147842">
                  <c:v>46.875</c:v>
                </c:pt>
                <c:pt idx="147843">
                  <c:v>86.3037109</c:v>
                </c:pt>
                <c:pt idx="147844">
                  <c:v>102.539062</c:v>
                </c:pt>
                <c:pt idx="147845">
                  <c:v>94.4824219</c:v>
                </c:pt>
                <c:pt idx="147846">
                  <c:v>57.7392578</c:v>
                </c:pt>
                <c:pt idx="147847">
                  <c:v>8.66699219</c:v>
                </c:pt>
                <c:pt idx="147848">
                  <c:v>-45.2880859</c:v>
                </c:pt>
                <c:pt idx="147849">
                  <c:v>-81.17675779999993</c:v>
                </c:pt>
                <c:pt idx="147850">
                  <c:v>-99.85351559999998</c:v>
                </c:pt>
                <c:pt idx="147851">
                  <c:v>-88.7451172</c:v>
                </c:pt>
                <c:pt idx="147852">
                  <c:v>-59.5703125</c:v>
                </c:pt>
                <c:pt idx="147853">
                  <c:v>-16.2353516</c:v>
                </c:pt>
                <c:pt idx="147854">
                  <c:v>37.5976562</c:v>
                </c:pt>
                <c:pt idx="147855">
                  <c:v>85.3271484</c:v>
                </c:pt>
                <c:pt idx="147856">
                  <c:v>94.84863279999998</c:v>
                </c:pt>
                <c:pt idx="147857">
                  <c:v>84.5947266</c:v>
                </c:pt>
                <c:pt idx="147858">
                  <c:v>54.8095703</c:v>
                </c:pt>
                <c:pt idx="147859">
                  <c:v>10.7421875</c:v>
                </c:pt>
                <c:pt idx="147860">
                  <c:v>-30.6396484</c:v>
                </c:pt>
                <c:pt idx="147861">
                  <c:v>-79.22363279999998</c:v>
                </c:pt>
                <c:pt idx="147862">
                  <c:v>-96.80175779999998</c:v>
                </c:pt>
                <c:pt idx="147863">
                  <c:v>-88.2568359</c:v>
                </c:pt>
                <c:pt idx="147864">
                  <c:v>-54.1992188</c:v>
                </c:pt>
                <c:pt idx="147865">
                  <c:v>-18.1884766</c:v>
                </c:pt>
                <c:pt idx="147866">
                  <c:v>32.8369141</c:v>
                </c:pt>
                <c:pt idx="147867">
                  <c:v>77.27050779999998</c:v>
                </c:pt>
                <c:pt idx="147868">
                  <c:v>96.4355469</c:v>
                </c:pt>
                <c:pt idx="147869">
                  <c:v>93.6279297</c:v>
                </c:pt>
                <c:pt idx="147870">
                  <c:v>73.48632809999998</c:v>
                </c:pt>
                <c:pt idx="147871">
                  <c:v>26.9775391</c:v>
                </c:pt>
                <c:pt idx="147872">
                  <c:v>-25.2685547</c:v>
                </c:pt>
                <c:pt idx="147873">
                  <c:v>-77.0263672</c:v>
                </c:pt>
                <c:pt idx="147874">
                  <c:v>-97.5341797</c:v>
                </c:pt>
                <c:pt idx="147875">
                  <c:v>-96.5576172</c:v>
                </c:pt>
                <c:pt idx="147876">
                  <c:v>-77.14843749999996</c:v>
                </c:pt>
                <c:pt idx="147877">
                  <c:v>-29.5410156</c:v>
                </c:pt>
                <c:pt idx="147878">
                  <c:v>24.6582031</c:v>
                </c:pt>
                <c:pt idx="147879">
                  <c:v>76.17187499999996</c:v>
                </c:pt>
                <c:pt idx="147880">
                  <c:v>97.5341797</c:v>
                </c:pt>
                <c:pt idx="147881">
                  <c:v>93.75</c:v>
                </c:pt>
                <c:pt idx="147882">
                  <c:v>72.265625</c:v>
                </c:pt>
                <c:pt idx="147883">
                  <c:v>22.2167969</c:v>
                </c:pt>
                <c:pt idx="147884">
                  <c:v>-30.7617188</c:v>
                </c:pt>
                <c:pt idx="147885">
                  <c:v>-68.8476562</c:v>
                </c:pt>
                <c:pt idx="147886">
                  <c:v>-96.80175779999998</c:v>
                </c:pt>
                <c:pt idx="147887">
                  <c:v>-96.3134766</c:v>
                </c:pt>
                <c:pt idx="147888">
                  <c:v>-75.8056641</c:v>
                </c:pt>
                <c:pt idx="147889">
                  <c:v>-36.1328125</c:v>
                </c:pt>
                <c:pt idx="147890">
                  <c:v>19.6533203</c:v>
                </c:pt>
                <c:pt idx="147891">
                  <c:v>64.8193359</c:v>
                </c:pt>
                <c:pt idx="147892">
                  <c:v>92.2851562</c:v>
                </c:pt>
                <c:pt idx="147893">
                  <c:v>99.9755859</c:v>
                </c:pt>
                <c:pt idx="147894">
                  <c:v>76.9042969</c:v>
                </c:pt>
                <c:pt idx="147895">
                  <c:v>30.8837891</c:v>
                </c:pt>
                <c:pt idx="147896">
                  <c:v>-18.0664062</c:v>
                </c:pt>
                <c:pt idx="147897">
                  <c:v>-59.81445309999999</c:v>
                </c:pt>
                <c:pt idx="147898">
                  <c:v>-84.9609375</c:v>
                </c:pt>
                <c:pt idx="147899">
                  <c:v>-98.9990234</c:v>
                </c:pt>
                <c:pt idx="147900">
                  <c:v>-74.9511719</c:v>
                </c:pt>
                <c:pt idx="147901">
                  <c:v>-40.8935547</c:v>
                </c:pt>
                <c:pt idx="147902">
                  <c:v>10.2539062</c:v>
                </c:pt>
                <c:pt idx="147903">
                  <c:v>59.9365234</c:v>
                </c:pt>
                <c:pt idx="147904">
                  <c:v>89.7216797</c:v>
                </c:pt>
                <c:pt idx="147905">
                  <c:v>94.3603516</c:v>
                </c:pt>
                <c:pt idx="147906">
                  <c:v>82.03125</c:v>
                </c:pt>
                <c:pt idx="147907">
                  <c:v>45.2880859</c:v>
                </c:pt>
                <c:pt idx="147908">
                  <c:v>-6.347656249999996</c:v>
                </c:pt>
                <c:pt idx="147909">
                  <c:v>-56.1523438</c:v>
                </c:pt>
                <c:pt idx="147910">
                  <c:v>-86.9140625</c:v>
                </c:pt>
                <c:pt idx="147911">
                  <c:v>-98.5107422</c:v>
                </c:pt>
                <c:pt idx="147912">
                  <c:v>-82.15332029999998</c:v>
                </c:pt>
                <c:pt idx="147913">
                  <c:v>-43.5791016</c:v>
                </c:pt>
                <c:pt idx="147914">
                  <c:v>1.953125</c:v>
                </c:pt>
                <c:pt idx="147915">
                  <c:v>48.828125</c:v>
                </c:pt>
                <c:pt idx="147916">
                  <c:v>83.4960938</c:v>
                </c:pt>
                <c:pt idx="147917">
                  <c:v>92.2851562</c:v>
                </c:pt>
                <c:pt idx="147918">
                  <c:v>96.3134766</c:v>
                </c:pt>
                <c:pt idx="147919">
                  <c:v>51.8798828</c:v>
                </c:pt>
                <c:pt idx="147920">
                  <c:v>-1.70898438</c:v>
                </c:pt>
                <c:pt idx="147921">
                  <c:v>-43.8232422</c:v>
                </c:pt>
                <c:pt idx="147922">
                  <c:v>-83.984375</c:v>
                </c:pt>
                <c:pt idx="147923">
                  <c:v>-98.87695309999998</c:v>
                </c:pt>
                <c:pt idx="147924">
                  <c:v>-87.03613279999998</c:v>
                </c:pt>
                <c:pt idx="147925">
                  <c:v>-49.0722656</c:v>
                </c:pt>
                <c:pt idx="147926">
                  <c:v>-3.05175781</c:v>
                </c:pt>
                <c:pt idx="147927">
                  <c:v>41.6259766</c:v>
                </c:pt>
                <c:pt idx="147928">
                  <c:v>81.29882809999998</c:v>
                </c:pt>
                <c:pt idx="147929">
                  <c:v>100.952148</c:v>
                </c:pt>
                <c:pt idx="147930">
                  <c:v>89.9658203</c:v>
                </c:pt>
                <c:pt idx="147931">
                  <c:v>54.93164059999999</c:v>
                </c:pt>
                <c:pt idx="147932">
                  <c:v>4.882812499999997</c:v>
                </c:pt>
                <c:pt idx="147933">
                  <c:v>-46.0205078</c:v>
                </c:pt>
                <c:pt idx="147934">
                  <c:v>-79.5898438</c:v>
                </c:pt>
                <c:pt idx="147935">
                  <c:v>-98.0224609</c:v>
                </c:pt>
                <c:pt idx="147936">
                  <c:v>-90.08789059999998</c:v>
                </c:pt>
                <c:pt idx="147937">
                  <c:v>-60.9130859</c:v>
                </c:pt>
                <c:pt idx="147938">
                  <c:v>-10.2539062</c:v>
                </c:pt>
                <c:pt idx="147939">
                  <c:v>45.6542969</c:v>
                </c:pt>
                <c:pt idx="147940">
                  <c:v>75.5615234</c:v>
                </c:pt>
                <c:pt idx="147941">
                  <c:v>90.94238279999998</c:v>
                </c:pt>
                <c:pt idx="147942">
                  <c:v>93.1396484</c:v>
                </c:pt>
                <c:pt idx="147943">
                  <c:v>62.1337891</c:v>
                </c:pt>
                <c:pt idx="147944">
                  <c:v>13.5498047</c:v>
                </c:pt>
                <c:pt idx="147945">
                  <c:v>-36.1328125</c:v>
                </c:pt>
                <c:pt idx="147946">
                  <c:v>-77.14843749999996</c:v>
                </c:pt>
                <c:pt idx="147947">
                  <c:v>-98.1445312</c:v>
                </c:pt>
                <c:pt idx="147948">
                  <c:v>-93.6279297</c:v>
                </c:pt>
                <c:pt idx="147949">
                  <c:v>-59.9365234</c:v>
                </c:pt>
                <c:pt idx="147950">
                  <c:v>-20.5078125</c:v>
                </c:pt>
                <c:pt idx="147951">
                  <c:v>30.0292969</c:v>
                </c:pt>
                <c:pt idx="147952">
                  <c:v>72.6318359</c:v>
                </c:pt>
                <c:pt idx="147953">
                  <c:v>97.5341797</c:v>
                </c:pt>
                <c:pt idx="147954">
                  <c:v>95.82519529999998</c:v>
                </c:pt>
                <c:pt idx="147955">
                  <c:v>64.2089844</c:v>
                </c:pt>
                <c:pt idx="147956">
                  <c:v>21.484375</c:v>
                </c:pt>
                <c:pt idx="147957">
                  <c:v>-25.2685547</c:v>
                </c:pt>
                <c:pt idx="147958">
                  <c:v>-79.5898438</c:v>
                </c:pt>
                <c:pt idx="147959">
                  <c:v>-98.2666016</c:v>
                </c:pt>
                <c:pt idx="147960">
                  <c:v>-93.75</c:v>
                </c:pt>
                <c:pt idx="147961">
                  <c:v>-63.4765625</c:v>
                </c:pt>
                <c:pt idx="147962">
                  <c:v>-19.8974609</c:v>
                </c:pt>
                <c:pt idx="147963">
                  <c:v>26.0009766</c:v>
                </c:pt>
                <c:pt idx="147964">
                  <c:v>73.1201172</c:v>
                </c:pt>
                <c:pt idx="147965">
                  <c:v>99.7314453</c:v>
                </c:pt>
                <c:pt idx="147966">
                  <c:v>98.87695309999998</c:v>
                </c:pt>
                <c:pt idx="147967">
                  <c:v>66.0400391</c:v>
                </c:pt>
                <c:pt idx="147968">
                  <c:v>29.6630859</c:v>
                </c:pt>
                <c:pt idx="147969">
                  <c:v>-20.7519531</c:v>
                </c:pt>
                <c:pt idx="147970">
                  <c:v>-63.9648438</c:v>
                </c:pt>
                <c:pt idx="147971">
                  <c:v>-91.796875</c:v>
                </c:pt>
                <c:pt idx="147972">
                  <c:v>-94.1162109</c:v>
                </c:pt>
                <c:pt idx="147973">
                  <c:v>-72.9980469</c:v>
                </c:pt>
                <c:pt idx="147974">
                  <c:v>-31.98242189999997</c:v>
                </c:pt>
                <c:pt idx="147975">
                  <c:v>14.5263672</c:v>
                </c:pt>
                <c:pt idx="147976">
                  <c:v>64.3310547</c:v>
                </c:pt>
                <c:pt idx="147977">
                  <c:v>88.62304690000001</c:v>
                </c:pt>
                <c:pt idx="147978">
                  <c:v>95.9472656</c:v>
                </c:pt>
                <c:pt idx="147979">
                  <c:v>75.5615234</c:v>
                </c:pt>
                <c:pt idx="147980">
                  <c:v>34.3017578</c:v>
                </c:pt>
                <c:pt idx="147981">
                  <c:v>-13.671875</c:v>
                </c:pt>
                <c:pt idx="147982">
                  <c:v>-57.9833984</c:v>
                </c:pt>
                <c:pt idx="147983">
                  <c:v>-90.6982422</c:v>
                </c:pt>
                <c:pt idx="147984">
                  <c:v>-100.097656</c:v>
                </c:pt>
                <c:pt idx="147985">
                  <c:v>-77.8808594</c:v>
                </c:pt>
                <c:pt idx="147986">
                  <c:v>-41.9921875</c:v>
                </c:pt>
                <c:pt idx="147987">
                  <c:v>10.1318359</c:v>
                </c:pt>
                <c:pt idx="147988">
                  <c:v>53.4667969</c:v>
                </c:pt>
                <c:pt idx="147989">
                  <c:v>89.35546879999995</c:v>
                </c:pt>
                <c:pt idx="147990">
                  <c:v>97.0458984</c:v>
                </c:pt>
                <c:pt idx="147991">
                  <c:v>80.68847659999993</c:v>
                </c:pt>
                <c:pt idx="147992">
                  <c:v>44.55566409999999</c:v>
                </c:pt>
                <c:pt idx="147993">
                  <c:v>-9.52148438</c:v>
                </c:pt>
                <c:pt idx="147994">
                  <c:v>-53.1005859</c:v>
                </c:pt>
                <c:pt idx="147995">
                  <c:v>-94.2382812</c:v>
                </c:pt>
                <c:pt idx="147996">
                  <c:v>-94.3603516</c:v>
                </c:pt>
                <c:pt idx="147997">
                  <c:v>-79.4677734</c:v>
                </c:pt>
                <c:pt idx="147998">
                  <c:v>-52.1240234</c:v>
                </c:pt>
                <c:pt idx="147999">
                  <c:v>1.09863281</c:v>
                </c:pt>
                <c:pt idx="148000">
                  <c:v>54.93164059999999</c:v>
                </c:pt>
                <c:pt idx="148001">
                  <c:v>87.5244141</c:v>
                </c:pt>
                <c:pt idx="148002">
                  <c:v>97.77832029999998</c:v>
                </c:pt>
                <c:pt idx="148003">
                  <c:v>85.20507809999994</c:v>
                </c:pt>
                <c:pt idx="148004">
                  <c:v>47.1191406</c:v>
                </c:pt>
                <c:pt idx="148005">
                  <c:v>1.34277344</c:v>
                </c:pt>
                <c:pt idx="148006">
                  <c:v>-49.9267578</c:v>
                </c:pt>
                <c:pt idx="148007">
                  <c:v>-81.9091797</c:v>
                </c:pt>
                <c:pt idx="148008">
                  <c:v>-100.708008</c:v>
                </c:pt>
                <c:pt idx="148009">
                  <c:v>-92.89550779999998</c:v>
                </c:pt>
                <c:pt idx="148010">
                  <c:v>-57.7392578</c:v>
                </c:pt>
                <c:pt idx="148011">
                  <c:v>-2.9296875</c:v>
                </c:pt>
                <c:pt idx="148012">
                  <c:v>47.1191406</c:v>
                </c:pt>
                <c:pt idx="148013">
                  <c:v>83.6181641</c:v>
                </c:pt>
                <c:pt idx="148014">
                  <c:v>100.097656</c:v>
                </c:pt>
                <c:pt idx="148015">
                  <c:v>85.08300779999998</c:v>
                </c:pt>
                <c:pt idx="148016">
                  <c:v>56.640625</c:v>
                </c:pt>
                <c:pt idx="148017">
                  <c:v>17.2119141</c:v>
                </c:pt>
                <c:pt idx="148018">
                  <c:v>-38.8183594</c:v>
                </c:pt>
                <c:pt idx="148019">
                  <c:v>-78.0029297</c:v>
                </c:pt>
                <c:pt idx="148020">
                  <c:v>-98.38867190000001</c:v>
                </c:pt>
                <c:pt idx="148021">
                  <c:v>-89.11132809999998</c:v>
                </c:pt>
                <c:pt idx="148022">
                  <c:v>-61.2792969</c:v>
                </c:pt>
                <c:pt idx="148023">
                  <c:v>-13.9160156</c:v>
                </c:pt>
                <c:pt idx="148024">
                  <c:v>38.0859375</c:v>
                </c:pt>
                <c:pt idx="148025">
                  <c:v>78.7353516</c:v>
                </c:pt>
                <c:pt idx="148026">
                  <c:v>100.097656</c:v>
                </c:pt>
                <c:pt idx="148027">
                  <c:v>94.6044922</c:v>
                </c:pt>
                <c:pt idx="148028">
                  <c:v>63.3544922</c:v>
                </c:pt>
                <c:pt idx="148029">
                  <c:v>21.1181641</c:v>
                </c:pt>
                <c:pt idx="148030">
                  <c:v>-25.7568359</c:v>
                </c:pt>
                <c:pt idx="148031">
                  <c:v>-75.0732422</c:v>
                </c:pt>
                <c:pt idx="148032">
                  <c:v>-98.87695309999998</c:v>
                </c:pt>
                <c:pt idx="148033">
                  <c:v>-100.585938</c:v>
                </c:pt>
                <c:pt idx="148034">
                  <c:v>-67.13867190000001</c:v>
                </c:pt>
                <c:pt idx="148035">
                  <c:v>-24.4140625</c:v>
                </c:pt>
                <c:pt idx="148036">
                  <c:v>29.296875</c:v>
                </c:pt>
                <c:pt idx="148037">
                  <c:v>69.45800779999998</c:v>
                </c:pt>
                <c:pt idx="148038">
                  <c:v>96.3134766</c:v>
                </c:pt>
                <c:pt idx="148039">
                  <c:v>100.830078</c:v>
                </c:pt>
                <c:pt idx="148040">
                  <c:v>74.0966797</c:v>
                </c:pt>
                <c:pt idx="148041">
                  <c:v>28.5644531</c:v>
                </c:pt>
                <c:pt idx="148042">
                  <c:v>-18.3105469</c:v>
                </c:pt>
                <c:pt idx="148043">
                  <c:v>-68.7255859</c:v>
                </c:pt>
                <c:pt idx="148044">
                  <c:v>-96.3134766</c:v>
                </c:pt>
                <c:pt idx="148045">
                  <c:v>-102.905273</c:v>
                </c:pt>
                <c:pt idx="148046">
                  <c:v>-75.19531249999996</c:v>
                </c:pt>
                <c:pt idx="148047">
                  <c:v>-23.4375</c:v>
                </c:pt>
                <c:pt idx="148048">
                  <c:v>28.6865234</c:v>
                </c:pt>
                <c:pt idx="148049">
                  <c:v>75.19531249999996</c:v>
                </c:pt>
                <c:pt idx="148050">
                  <c:v>94.84863279999998</c:v>
                </c:pt>
                <c:pt idx="148051">
                  <c:v>92.77343749999996</c:v>
                </c:pt>
                <c:pt idx="148052">
                  <c:v>70.67871089999993</c:v>
                </c:pt>
                <c:pt idx="148053">
                  <c:v>23.9257812</c:v>
                </c:pt>
                <c:pt idx="148054">
                  <c:v>-25.8789062</c:v>
                </c:pt>
                <c:pt idx="148055">
                  <c:v>-61.5234375</c:v>
                </c:pt>
                <c:pt idx="148056">
                  <c:v>-99.9755859</c:v>
                </c:pt>
                <c:pt idx="148057">
                  <c:v>-96.4355469</c:v>
                </c:pt>
                <c:pt idx="148058">
                  <c:v>-76.4160156</c:v>
                </c:pt>
                <c:pt idx="148059">
                  <c:v>-42.3583984</c:v>
                </c:pt>
                <c:pt idx="148060">
                  <c:v>11.2304688</c:v>
                </c:pt>
                <c:pt idx="148061">
                  <c:v>63.3544922</c:v>
                </c:pt>
                <c:pt idx="148062">
                  <c:v>94.1162109</c:v>
                </c:pt>
                <c:pt idx="148063">
                  <c:v>105.46875</c:v>
                </c:pt>
                <c:pt idx="148064">
                  <c:v>82.3974609</c:v>
                </c:pt>
                <c:pt idx="148065">
                  <c:v>39.1845703</c:v>
                </c:pt>
                <c:pt idx="148066">
                  <c:v>-3.90625</c:v>
                </c:pt>
                <c:pt idx="148067">
                  <c:v>-57.8613281</c:v>
                </c:pt>
                <c:pt idx="148068">
                  <c:v>-91.9189453</c:v>
                </c:pt>
                <c:pt idx="148069">
                  <c:v>-96.5576172</c:v>
                </c:pt>
                <c:pt idx="148070">
                  <c:v>-82.15332029999998</c:v>
                </c:pt>
                <c:pt idx="148071">
                  <c:v>-45.5322266</c:v>
                </c:pt>
                <c:pt idx="148072">
                  <c:v>8.178710939999998</c:v>
                </c:pt>
                <c:pt idx="148073">
                  <c:v>59.5703125</c:v>
                </c:pt>
                <c:pt idx="148074">
                  <c:v>87.5244141</c:v>
                </c:pt>
                <c:pt idx="148075">
                  <c:v>100.463867</c:v>
                </c:pt>
                <c:pt idx="148076">
                  <c:v>78.2470703</c:v>
                </c:pt>
                <c:pt idx="148077">
                  <c:v>37.8417969</c:v>
                </c:pt>
                <c:pt idx="148078">
                  <c:v>-8.30078125</c:v>
                </c:pt>
                <c:pt idx="148079">
                  <c:v>-52.1240234</c:v>
                </c:pt>
                <c:pt idx="148080">
                  <c:v>-87.03613279999998</c:v>
                </c:pt>
                <c:pt idx="148081">
                  <c:v>-103.149414</c:v>
                </c:pt>
                <c:pt idx="148082">
                  <c:v>-91.1865234</c:v>
                </c:pt>
                <c:pt idx="148083">
                  <c:v>-40.7714844</c:v>
                </c:pt>
                <c:pt idx="148084">
                  <c:v>0.244140625</c:v>
                </c:pt>
                <c:pt idx="148085">
                  <c:v>46.3867188</c:v>
                </c:pt>
                <c:pt idx="148086">
                  <c:v>74.9511719</c:v>
                </c:pt>
                <c:pt idx="148087">
                  <c:v>93.38378909999996</c:v>
                </c:pt>
                <c:pt idx="148088">
                  <c:v>91.4306641</c:v>
                </c:pt>
                <c:pt idx="148089">
                  <c:v>55.2978516</c:v>
                </c:pt>
                <c:pt idx="148090">
                  <c:v>0.0</c:v>
                </c:pt>
                <c:pt idx="148091">
                  <c:v>-41.6259766</c:v>
                </c:pt>
                <c:pt idx="148092">
                  <c:v>-82.5195312</c:v>
                </c:pt>
                <c:pt idx="148093">
                  <c:v>-99.9755859</c:v>
                </c:pt>
                <c:pt idx="148094">
                  <c:v>-87.5244141</c:v>
                </c:pt>
                <c:pt idx="148095">
                  <c:v>-55.2978516</c:v>
                </c:pt>
                <c:pt idx="148096">
                  <c:v>-10.1318359</c:v>
                </c:pt>
                <c:pt idx="148097">
                  <c:v>44.3115234</c:v>
                </c:pt>
                <c:pt idx="148098">
                  <c:v>81.7871094</c:v>
                </c:pt>
                <c:pt idx="148099">
                  <c:v>99.2431641</c:v>
                </c:pt>
                <c:pt idx="148100">
                  <c:v>86.9140625</c:v>
                </c:pt>
                <c:pt idx="148101">
                  <c:v>58.2275391</c:v>
                </c:pt>
                <c:pt idx="148102">
                  <c:v>16.8457031</c:v>
                </c:pt>
                <c:pt idx="148103">
                  <c:v>-31.4941406</c:v>
                </c:pt>
                <c:pt idx="148104">
                  <c:v>-75.19531249999996</c:v>
                </c:pt>
                <c:pt idx="148105">
                  <c:v>-101.44043</c:v>
                </c:pt>
                <c:pt idx="148106">
                  <c:v>-95.5810547</c:v>
                </c:pt>
                <c:pt idx="148107">
                  <c:v>-64.0869141</c:v>
                </c:pt>
                <c:pt idx="148108">
                  <c:v>-13.4277344</c:v>
                </c:pt>
                <c:pt idx="148109">
                  <c:v>33.9355469</c:v>
                </c:pt>
                <c:pt idx="148110">
                  <c:v>75.5615234</c:v>
                </c:pt>
                <c:pt idx="148111">
                  <c:v>98.2666016</c:v>
                </c:pt>
                <c:pt idx="148112">
                  <c:v>96.0693359</c:v>
                </c:pt>
                <c:pt idx="148113">
                  <c:v>67.62695309999998</c:v>
                </c:pt>
                <c:pt idx="148114">
                  <c:v>17.2119141</c:v>
                </c:pt>
                <c:pt idx="148115">
                  <c:v>-26.7333984</c:v>
                </c:pt>
                <c:pt idx="148116">
                  <c:v>-67.0166016</c:v>
                </c:pt>
                <c:pt idx="148117">
                  <c:v>-100.952148</c:v>
                </c:pt>
                <c:pt idx="148118">
                  <c:v>-92.1630859</c:v>
                </c:pt>
                <c:pt idx="148119">
                  <c:v>-69.9462891</c:v>
                </c:pt>
                <c:pt idx="148120">
                  <c:v>-28.8085938</c:v>
                </c:pt>
                <c:pt idx="148121">
                  <c:v>24.2919922</c:v>
                </c:pt>
                <c:pt idx="148122">
                  <c:v>67.8710938</c:v>
                </c:pt>
                <c:pt idx="148123">
                  <c:v>97.2900391</c:v>
                </c:pt>
                <c:pt idx="148124">
                  <c:v>97.0458984</c:v>
                </c:pt>
                <c:pt idx="148125">
                  <c:v>71.6552734</c:v>
                </c:pt>
                <c:pt idx="148126">
                  <c:v>32.1044922</c:v>
                </c:pt>
                <c:pt idx="148127">
                  <c:v>-19.8974609</c:v>
                </c:pt>
                <c:pt idx="148128">
                  <c:v>-67.38281249999996</c:v>
                </c:pt>
                <c:pt idx="148129">
                  <c:v>-93.2617188</c:v>
                </c:pt>
                <c:pt idx="148130">
                  <c:v>-97.4121094</c:v>
                </c:pt>
                <c:pt idx="148131">
                  <c:v>-78.6132812</c:v>
                </c:pt>
                <c:pt idx="148132">
                  <c:v>-37.109375</c:v>
                </c:pt>
                <c:pt idx="148133">
                  <c:v>15.3808594</c:v>
                </c:pt>
                <c:pt idx="148134">
                  <c:v>65.18554690000001</c:v>
                </c:pt>
                <c:pt idx="148135">
                  <c:v>97.90039059999998</c:v>
                </c:pt>
                <c:pt idx="148136">
                  <c:v>100.952148</c:v>
                </c:pt>
                <c:pt idx="148137">
                  <c:v>80.2001953</c:v>
                </c:pt>
                <c:pt idx="148138">
                  <c:v>38.4521484</c:v>
                </c:pt>
                <c:pt idx="148139">
                  <c:v>-20.0195312</c:v>
                </c:pt>
                <c:pt idx="148140">
                  <c:v>-60.9130859</c:v>
                </c:pt>
                <c:pt idx="148141">
                  <c:v>-87.7685547</c:v>
                </c:pt>
                <c:pt idx="148142">
                  <c:v>-102.783203</c:v>
                </c:pt>
                <c:pt idx="148143">
                  <c:v>-79.5898438</c:v>
                </c:pt>
                <c:pt idx="148144">
                  <c:v>-41.6259766</c:v>
                </c:pt>
                <c:pt idx="148145">
                  <c:v>4.882812499999997</c:v>
                </c:pt>
                <c:pt idx="148146">
                  <c:v>58.7158203</c:v>
                </c:pt>
                <c:pt idx="148147">
                  <c:v>96.1914062</c:v>
                </c:pt>
                <c:pt idx="148148">
                  <c:v>98.75488279999998</c:v>
                </c:pt>
                <c:pt idx="148149">
                  <c:v>78.7353516</c:v>
                </c:pt>
                <c:pt idx="148150">
                  <c:v>36.6210938</c:v>
                </c:pt>
                <c:pt idx="148151">
                  <c:v>-11.5966797</c:v>
                </c:pt>
                <c:pt idx="148152">
                  <c:v>-55.7861328</c:v>
                </c:pt>
                <c:pt idx="148153">
                  <c:v>-92.5292969</c:v>
                </c:pt>
                <c:pt idx="148154">
                  <c:v>-104.248047</c:v>
                </c:pt>
                <c:pt idx="148155">
                  <c:v>-85.5712891</c:v>
                </c:pt>
                <c:pt idx="148156">
                  <c:v>-42.3583984</c:v>
                </c:pt>
                <c:pt idx="148157">
                  <c:v>4.51660156</c:v>
                </c:pt>
                <c:pt idx="148158">
                  <c:v>49.3164062</c:v>
                </c:pt>
                <c:pt idx="148159">
                  <c:v>87.03613279999998</c:v>
                </c:pt>
                <c:pt idx="148160">
                  <c:v>98.2666016</c:v>
                </c:pt>
                <c:pt idx="148161">
                  <c:v>91.3085938</c:v>
                </c:pt>
                <c:pt idx="148162">
                  <c:v>51.7578125</c:v>
                </c:pt>
                <c:pt idx="148163">
                  <c:v>-0.48828125</c:v>
                </c:pt>
                <c:pt idx="148164">
                  <c:v>-46.9970703</c:v>
                </c:pt>
                <c:pt idx="148165">
                  <c:v>-88.0126953</c:v>
                </c:pt>
                <c:pt idx="148166">
                  <c:v>-96.4355469</c:v>
                </c:pt>
                <c:pt idx="148167">
                  <c:v>-80.9326172</c:v>
                </c:pt>
                <c:pt idx="148168">
                  <c:v>-50.1708984</c:v>
                </c:pt>
                <c:pt idx="148169">
                  <c:v>-9.277343749999998</c:v>
                </c:pt>
                <c:pt idx="148170">
                  <c:v>43.0908203</c:v>
                </c:pt>
                <c:pt idx="148171">
                  <c:v>84.9609375</c:v>
                </c:pt>
                <c:pt idx="148172">
                  <c:v>97.2900391</c:v>
                </c:pt>
                <c:pt idx="148173">
                  <c:v>93.1396484</c:v>
                </c:pt>
                <c:pt idx="148174">
                  <c:v>57.7392578</c:v>
                </c:pt>
                <c:pt idx="148175">
                  <c:v>6.59179688</c:v>
                </c:pt>
                <c:pt idx="148176">
                  <c:v>-40.0390625</c:v>
                </c:pt>
                <c:pt idx="148177">
                  <c:v>-76.17187499999996</c:v>
                </c:pt>
                <c:pt idx="148178">
                  <c:v>-97.5341797</c:v>
                </c:pt>
                <c:pt idx="148179">
                  <c:v>-88.2568359</c:v>
                </c:pt>
                <c:pt idx="148180">
                  <c:v>-58.4716797</c:v>
                </c:pt>
                <c:pt idx="148181">
                  <c:v>-18.6767578</c:v>
                </c:pt>
                <c:pt idx="148182">
                  <c:v>36.4990234</c:v>
                </c:pt>
                <c:pt idx="148183">
                  <c:v>74.3408203</c:v>
                </c:pt>
                <c:pt idx="148184">
                  <c:v>93.6279297</c:v>
                </c:pt>
                <c:pt idx="148185">
                  <c:v>94.4824219</c:v>
                </c:pt>
                <c:pt idx="148186">
                  <c:v>59.9365234</c:v>
                </c:pt>
                <c:pt idx="148187">
                  <c:v>11.1083984</c:v>
                </c:pt>
                <c:pt idx="148188">
                  <c:v>-37.7197266</c:v>
                </c:pt>
                <c:pt idx="148189">
                  <c:v>-81.17675779999993</c:v>
                </c:pt>
                <c:pt idx="148190">
                  <c:v>-98.2666016</c:v>
                </c:pt>
                <c:pt idx="148191">
                  <c:v>-92.6513672</c:v>
                </c:pt>
                <c:pt idx="148192">
                  <c:v>-65.4296875</c:v>
                </c:pt>
                <c:pt idx="148193">
                  <c:v>-23.8037109</c:v>
                </c:pt>
                <c:pt idx="148194">
                  <c:v>30.1513672</c:v>
                </c:pt>
                <c:pt idx="148195">
                  <c:v>69.9462891</c:v>
                </c:pt>
                <c:pt idx="148196">
                  <c:v>94.6044922</c:v>
                </c:pt>
                <c:pt idx="148197">
                  <c:v>93.87207029999993</c:v>
                </c:pt>
                <c:pt idx="148198">
                  <c:v>66.7724609</c:v>
                </c:pt>
                <c:pt idx="148199">
                  <c:v>24.6582031</c:v>
                </c:pt>
                <c:pt idx="148200">
                  <c:v>-22.3388672</c:v>
                </c:pt>
                <c:pt idx="148201">
                  <c:v>-67.7490234</c:v>
                </c:pt>
                <c:pt idx="148202">
                  <c:v>-97.2900391</c:v>
                </c:pt>
                <c:pt idx="148203">
                  <c:v>-98.9990234</c:v>
                </c:pt>
                <c:pt idx="148204">
                  <c:v>-67.62695309999998</c:v>
                </c:pt>
                <c:pt idx="148205">
                  <c:v>-19.2871094</c:v>
                </c:pt>
                <c:pt idx="148206">
                  <c:v>26.8554688</c:v>
                </c:pt>
                <c:pt idx="148207">
                  <c:v>65.4296875</c:v>
                </c:pt>
                <c:pt idx="148208">
                  <c:v>92.1630859</c:v>
                </c:pt>
                <c:pt idx="148209">
                  <c:v>97.2900391</c:v>
                </c:pt>
                <c:pt idx="148210">
                  <c:v>76.6601562</c:v>
                </c:pt>
                <c:pt idx="148211">
                  <c:v>26.9775391</c:v>
                </c:pt>
                <c:pt idx="148212">
                  <c:v>-24.4140625</c:v>
                </c:pt>
                <c:pt idx="148213">
                  <c:v>-62.7441406</c:v>
                </c:pt>
                <c:pt idx="148214">
                  <c:v>-93.75</c:v>
                </c:pt>
                <c:pt idx="148215">
                  <c:v>-98.38867190000001</c:v>
                </c:pt>
                <c:pt idx="148216">
                  <c:v>-79.34570309999998</c:v>
                </c:pt>
                <c:pt idx="148217">
                  <c:v>-41.015625</c:v>
                </c:pt>
                <c:pt idx="148218">
                  <c:v>17.9443359</c:v>
                </c:pt>
                <c:pt idx="148219">
                  <c:v>65.18554690000001</c:v>
                </c:pt>
                <c:pt idx="148220">
                  <c:v>97.65625</c:v>
                </c:pt>
                <c:pt idx="148221">
                  <c:v>99.60937499999996</c:v>
                </c:pt>
                <c:pt idx="148222">
                  <c:v>81.9091797</c:v>
                </c:pt>
                <c:pt idx="148223">
                  <c:v>33.0810547</c:v>
                </c:pt>
                <c:pt idx="148224">
                  <c:v>-16.2353516</c:v>
                </c:pt>
                <c:pt idx="148225">
                  <c:v>-65.18554690000001</c:v>
                </c:pt>
                <c:pt idx="148226">
                  <c:v>-98.9990234</c:v>
                </c:pt>
                <c:pt idx="148227">
                  <c:v>-100.708008</c:v>
                </c:pt>
                <c:pt idx="148228">
                  <c:v>-76.5380859</c:v>
                </c:pt>
                <c:pt idx="148229">
                  <c:v>-35.0341797</c:v>
                </c:pt>
                <c:pt idx="148230">
                  <c:v>11.4746094</c:v>
                </c:pt>
                <c:pt idx="148231">
                  <c:v>54.32128909999999</c:v>
                </c:pt>
                <c:pt idx="148232">
                  <c:v>94.1162109</c:v>
                </c:pt>
                <c:pt idx="148233">
                  <c:v>102.050781</c:v>
                </c:pt>
                <c:pt idx="148234">
                  <c:v>77.5146484</c:v>
                </c:pt>
                <c:pt idx="148235">
                  <c:v>45.8984375</c:v>
                </c:pt>
                <c:pt idx="148236">
                  <c:v>0.244140625</c:v>
                </c:pt>
                <c:pt idx="148237">
                  <c:v>-47.6074219</c:v>
                </c:pt>
                <c:pt idx="148238">
                  <c:v>-87.6464844</c:v>
                </c:pt>
                <c:pt idx="148239">
                  <c:v>-103.027344</c:v>
                </c:pt>
                <c:pt idx="148240">
                  <c:v>-86.6699219</c:v>
                </c:pt>
                <c:pt idx="148241">
                  <c:v>-48.2177734</c:v>
                </c:pt>
                <c:pt idx="148242">
                  <c:v>4.15039062</c:v>
                </c:pt>
                <c:pt idx="148243">
                  <c:v>48.7060547</c:v>
                </c:pt>
                <c:pt idx="148244">
                  <c:v>80.68847659999993</c:v>
                </c:pt>
                <c:pt idx="148245">
                  <c:v>95.4589844</c:v>
                </c:pt>
                <c:pt idx="148246">
                  <c:v>94.7265625</c:v>
                </c:pt>
                <c:pt idx="148247">
                  <c:v>60.546875</c:v>
                </c:pt>
                <c:pt idx="148248">
                  <c:v>2.9296875</c:v>
                </c:pt>
                <c:pt idx="148249">
                  <c:v>-44.1894531</c:v>
                </c:pt>
                <c:pt idx="148250">
                  <c:v>-83.3740234</c:v>
                </c:pt>
                <c:pt idx="148251">
                  <c:v>-99.9755859</c:v>
                </c:pt>
                <c:pt idx="148252">
                  <c:v>-94.84863279999998</c:v>
                </c:pt>
                <c:pt idx="148253">
                  <c:v>-60.546875</c:v>
                </c:pt>
                <c:pt idx="148254">
                  <c:v>-4.27246094</c:v>
                </c:pt>
                <c:pt idx="148255">
                  <c:v>43.2128906</c:v>
                </c:pt>
                <c:pt idx="148256">
                  <c:v>80.078125</c:v>
                </c:pt>
                <c:pt idx="148257">
                  <c:v>98.1445312</c:v>
                </c:pt>
                <c:pt idx="148258">
                  <c:v>90.2099609</c:v>
                </c:pt>
                <c:pt idx="148259">
                  <c:v>54.93164059999999</c:v>
                </c:pt>
                <c:pt idx="148260">
                  <c:v>6.59179688</c:v>
                </c:pt>
                <c:pt idx="148261">
                  <c:v>-47.6074219</c:v>
                </c:pt>
                <c:pt idx="148262">
                  <c:v>-82.27539059999994</c:v>
                </c:pt>
                <c:pt idx="148263">
                  <c:v>-94.2382812</c:v>
                </c:pt>
                <c:pt idx="148264">
                  <c:v>-86.7919922</c:v>
                </c:pt>
                <c:pt idx="148265">
                  <c:v>-61.8896484</c:v>
                </c:pt>
                <c:pt idx="148266">
                  <c:v>-6.347656249999996</c:v>
                </c:pt>
                <c:pt idx="148267">
                  <c:v>37.8417969</c:v>
                </c:pt>
                <c:pt idx="148268">
                  <c:v>65.3076172</c:v>
                </c:pt>
                <c:pt idx="148269">
                  <c:v>94.97070309999998</c:v>
                </c:pt>
                <c:pt idx="148270">
                  <c:v>95.4589844</c:v>
                </c:pt>
                <c:pt idx="148271">
                  <c:v>63.3544922</c:v>
                </c:pt>
                <c:pt idx="148272">
                  <c:v>17.2119141</c:v>
                </c:pt>
                <c:pt idx="148273">
                  <c:v>-35.7666016</c:v>
                </c:pt>
                <c:pt idx="148274">
                  <c:v>-78.7353516</c:v>
                </c:pt>
                <c:pt idx="148275">
                  <c:v>-98.63281249999996</c:v>
                </c:pt>
                <c:pt idx="148276">
                  <c:v>-94.7265625</c:v>
                </c:pt>
                <c:pt idx="148277">
                  <c:v>-63.5986328</c:v>
                </c:pt>
                <c:pt idx="148278">
                  <c:v>-21.9726562</c:v>
                </c:pt>
                <c:pt idx="148279">
                  <c:v>28.1982422</c:v>
                </c:pt>
                <c:pt idx="148280">
                  <c:v>73.1201172</c:v>
                </c:pt>
                <c:pt idx="148281">
                  <c:v>100.219727</c:v>
                </c:pt>
                <c:pt idx="148282">
                  <c:v>99.9755859</c:v>
                </c:pt>
                <c:pt idx="148283">
                  <c:v>73.3642578</c:v>
                </c:pt>
                <c:pt idx="148284">
                  <c:v>27.7099609</c:v>
                </c:pt>
                <c:pt idx="148285">
                  <c:v>-24.6582031</c:v>
                </c:pt>
                <c:pt idx="148286">
                  <c:v>-75.31738279999998</c:v>
                </c:pt>
                <c:pt idx="148287">
                  <c:v>-97.0458984</c:v>
                </c:pt>
                <c:pt idx="148288">
                  <c:v>-94.4824219</c:v>
                </c:pt>
                <c:pt idx="148289">
                  <c:v>-72.6318359</c:v>
                </c:pt>
                <c:pt idx="148290">
                  <c:v>-28.5644531</c:v>
                </c:pt>
                <c:pt idx="148291">
                  <c:v>24.7802734</c:v>
                </c:pt>
                <c:pt idx="148292">
                  <c:v>70.0683594</c:v>
                </c:pt>
                <c:pt idx="148293">
                  <c:v>96.92382809999998</c:v>
                </c:pt>
                <c:pt idx="148294">
                  <c:v>91.796875</c:v>
                </c:pt>
                <c:pt idx="148295">
                  <c:v>70.55664059999998</c:v>
                </c:pt>
                <c:pt idx="148296">
                  <c:v>29.7851562</c:v>
                </c:pt>
                <c:pt idx="148297">
                  <c:v>-23.0712891</c:v>
                </c:pt>
                <c:pt idx="148298">
                  <c:v>-65.67382809999994</c:v>
                </c:pt>
                <c:pt idx="148299">
                  <c:v>-96.0693359</c:v>
                </c:pt>
                <c:pt idx="148300">
                  <c:v>-96.0693359</c:v>
                </c:pt>
                <c:pt idx="148301">
                  <c:v>-75.9277344</c:v>
                </c:pt>
                <c:pt idx="148302">
                  <c:v>-34.17968749999999</c:v>
                </c:pt>
                <c:pt idx="148303">
                  <c:v>19.53125</c:v>
                </c:pt>
                <c:pt idx="148304">
                  <c:v>61.4013672</c:v>
                </c:pt>
                <c:pt idx="148305">
                  <c:v>90.94238279999998</c:v>
                </c:pt>
                <c:pt idx="148306">
                  <c:v>103.759766</c:v>
                </c:pt>
                <c:pt idx="148307">
                  <c:v>82.3974609</c:v>
                </c:pt>
                <c:pt idx="148308">
                  <c:v>41.7480469</c:v>
                </c:pt>
                <c:pt idx="148309">
                  <c:v>-8.91113281</c:v>
                </c:pt>
                <c:pt idx="148310">
                  <c:v>-66.8945312</c:v>
                </c:pt>
                <c:pt idx="148311">
                  <c:v>-93.6279297</c:v>
                </c:pt>
                <c:pt idx="148312">
                  <c:v>-103.149414</c:v>
                </c:pt>
                <c:pt idx="148313">
                  <c:v>-74.7070312</c:v>
                </c:pt>
                <c:pt idx="148314">
                  <c:v>-37.5976562</c:v>
                </c:pt>
                <c:pt idx="148315">
                  <c:v>10.8642578</c:v>
                </c:pt>
                <c:pt idx="148316">
                  <c:v>55.7861328</c:v>
                </c:pt>
                <c:pt idx="148317">
                  <c:v>88.7451172</c:v>
                </c:pt>
                <c:pt idx="148318">
                  <c:v>94.1162109</c:v>
                </c:pt>
                <c:pt idx="148319">
                  <c:v>83.8623047</c:v>
                </c:pt>
                <c:pt idx="148320">
                  <c:v>45.8984375</c:v>
                </c:pt>
                <c:pt idx="148321">
                  <c:v>-3.17382812</c:v>
                </c:pt>
                <c:pt idx="148322">
                  <c:v>-49.0722656</c:v>
                </c:pt>
                <c:pt idx="148323">
                  <c:v>-88.37890619999993</c:v>
                </c:pt>
                <c:pt idx="148324">
                  <c:v>-100.585938</c:v>
                </c:pt>
                <c:pt idx="148325">
                  <c:v>-87.5244141</c:v>
                </c:pt>
                <c:pt idx="148326">
                  <c:v>-48.3398438</c:v>
                </c:pt>
                <c:pt idx="148327">
                  <c:v>5.24902344</c:v>
                </c:pt>
                <c:pt idx="148328">
                  <c:v>55.2978516</c:v>
                </c:pt>
                <c:pt idx="148329">
                  <c:v>86.42578119999993</c:v>
                </c:pt>
                <c:pt idx="148330">
                  <c:v>99.1210938</c:v>
                </c:pt>
                <c:pt idx="148331">
                  <c:v>87.2802734</c:v>
                </c:pt>
                <c:pt idx="148332">
                  <c:v>46.7529297</c:v>
                </c:pt>
                <c:pt idx="148333">
                  <c:v>5.49316406</c:v>
                </c:pt>
                <c:pt idx="148334">
                  <c:v>-38.4521484</c:v>
                </c:pt>
                <c:pt idx="148335">
                  <c:v>-89.4775391</c:v>
                </c:pt>
                <c:pt idx="148336">
                  <c:v>-102.050781</c:v>
                </c:pt>
                <c:pt idx="148337">
                  <c:v>-88.0126953</c:v>
                </c:pt>
                <c:pt idx="148338">
                  <c:v>-47.3632812</c:v>
                </c:pt>
                <c:pt idx="148339">
                  <c:v>-5.004882809999995</c:v>
                </c:pt>
                <c:pt idx="148340">
                  <c:v>43.9453125</c:v>
                </c:pt>
                <c:pt idx="148341">
                  <c:v>81.17675779999993</c:v>
                </c:pt>
                <c:pt idx="148342">
                  <c:v>96.5576172</c:v>
                </c:pt>
                <c:pt idx="148343">
                  <c:v>87.4023438</c:v>
                </c:pt>
                <c:pt idx="148344">
                  <c:v>59.81445309999999</c:v>
                </c:pt>
                <c:pt idx="148345">
                  <c:v>15.2587891</c:v>
                </c:pt>
                <c:pt idx="148346">
                  <c:v>-44.1894531</c:v>
                </c:pt>
                <c:pt idx="148347">
                  <c:v>-81.66503909999996</c:v>
                </c:pt>
                <c:pt idx="148348">
                  <c:v>-98.5107422</c:v>
                </c:pt>
                <c:pt idx="148349">
                  <c:v>-89.11132809999998</c:v>
                </c:pt>
                <c:pt idx="148350">
                  <c:v>-58.1054688</c:v>
                </c:pt>
                <c:pt idx="148351">
                  <c:v>-7.812499999999997</c:v>
                </c:pt>
                <c:pt idx="148352">
                  <c:v>39.0625</c:v>
                </c:pt>
                <c:pt idx="148353">
                  <c:v>73.3642578</c:v>
                </c:pt>
                <c:pt idx="148354">
                  <c:v>92.5292969</c:v>
                </c:pt>
                <c:pt idx="148355">
                  <c:v>93.87207029999993</c:v>
                </c:pt>
                <c:pt idx="148356">
                  <c:v>62.8662109</c:v>
                </c:pt>
                <c:pt idx="148357">
                  <c:v>11.71875</c:v>
                </c:pt>
                <c:pt idx="148358">
                  <c:v>-34.9121094</c:v>
                </c:pt>
                <c:pt idx="148359">
                  <c:v>-72.7539062</c:v>
                </c:pt>
                <c:pt idx="148360">
                  <c:v>-96.3134766</c:v>
                </c:pt>
                <c:pt idx="148361">
                  <c:v>-95.5810547</c:v>
                </c:pt>
                <c:pt idx="148362">
                  <c:v>-71.0449219</c:v>
                </c:pt>
                <c:pt idx="148363">
                  <c:v>-27.5878906</c:v>
                </c:pt>
                <c:pt idx="148364">
                  <c:v>25.390625</c:v>
                </c:pt>
                <c:pt idx="148365">
                  <c:v>69.58007809999994</c:v>
                </c:pt>
                <c:pt idx="148366">
                  <c:v>93.01757809999998</c:v>
                </c:pt>
                <c:pt idx="148367">
                  <c:v>90.08789059999998</c:v>
                </c:pt>
                <c:pt idx="148368">
                  <c:v>63.5986328</c:v>
                </c:pt>
                <c:pt idx="148369">
                  <c:v>26.1230469</c:v>
                </c:pt>
                <c:pt idx="148370">
                  <c:v>-26.0009766</c:v>
                </c:pt>
                <c:pt idx="148371">
                  <c:v>-65.7958984</c:v>
                </c:pt>
                <c:pt idx="148372">
                  <c:v>-96.5576172</c:v>
                </c:pt>
                <c:pt idx="148373">
                  <c:v>-95.9472656</c:v>
                </c:pt>
                <c:pt idx="148374">
                  <c:v>-73.7304688</c:v>
                </c:pt>
                <c:pt idx="148375">
                  <c:v>-31.7382812</c:v>
                </c:pt>
                <c:pt idx="148376">
                  <c:v>21.2402344</c:v>
                </c:pt>
                <c:pt idx="148377">
                  <c:v>64.57519529999998</c:v>
                </c:pt>
                <c:pt idx="148378">
                  <c:v>90.6982422</c:v>
                </c:pt>
                <c:pt idx="148379">
                  <c:v>95.703125</c:v>
                </c:pt>
                <c:pt idx="148380">
                  <c:v>72.6318359</c:v>
                </c:pt>
                <c:pt idx="148381">
                  <c:v>31.7382812</c:v>
                </c:pt>
                <c:pt idx="148382">
                  <c:v>-17.2119141</c:v>
                </c:pt>
                <c:pt idx="148383">
                  <c:v>-66.2841797</c:v>
                </c:pt>
                <c:pt idx="148384">
                  <c:v>-94.3603516</c:v>
                </c:pt>
                <c:pt idx="148385">
                  <c:v>-98.5107422</c:v>
                </c:pt>
                <c:pt idx="148386">
                  <c:v>-78.6132812</c:v>
                </c:pt>
                <c:pt idx="148387">
                  <c:v>-35.8886719</c:v>
                </c:pt>
                <c:pt idx="148388">
                  <c:v>13.4277344</c:v>
                </c:pt>
                <c:pt idx="148389">
                  <c:v>60.7910156</c:v>
                </c:pt>
                <c:pt idx="148390">
                  <c:v>86.42578119999993</c:v>
                </c:pt>
                <c:pt idx="148391">
                  <c:v>96.67968749999996</c:v>
                </c:pt>
                <c:pt idx="148392">
                  <c:v>80.8105469</c:v>
                </c:pt>
                <c:pt idx="148393">
                  <c:v>41.2597656</c:v>
                </c:pt>
                <c:pt idx="148394">
                  <c:v>-9.765625</c:v>
                </c:pt>
                <c:pt idx="148395">
                  <c:v>-52.734375</c:v>
                </c:pt>
                <c:pt idx="148396">
                  <c:v>-93.87207029999993</c:v>
                </c:pt>
                <c:pt idx="148397">
                  <c:v>-102.539062</c:v>
                </c:pt>
                <c:pt idx="148398">
                  <c:v>-76.5380859</c:v>
                </c:pt>
                <c:pt idx="148399">
                  <c:v>-45.5322266</c:v>
                </c:pt>
                <c:pt idx="148400">
                  <c:v>1.83105469</c:v>
                </c:pt>
                <c:pt idx="148401">
                  <c:v>54.93164059999999</c:v>
                </c:pt>
                <c:pt idx="148402">
                  <c:v>88.5009766</c:v>
                </c:pt>
                <c:pt idx="148403">
                  <c:v>101.44043</c:v>
                </c:pt>
                <c:pt idx="148404">
                  <c:v>88.0126953</c:v>
                </c:pt>
                <c:pt idx="148405">
                  <c:v>47.6074219</c:v>
                </c:pt>
                <c:pt idx="148406">
                  <c:v>-1.83105469</c:v>
                </c:pt>
                <c:pt idx="148407">
                  <c:v>-50.4150391</c:v>
                </c:pt>
                <c:pt idx="148408">
                  <c:v>-84.5947266</c:v>
                </c:pt>
                <c:pt idx="148409">
                  <c:v>-97.0458984</c:v>
                </c:pt>
                <c:pt idx="148410">
                  <c:v>-86.3037109</c:v>
                </c:pt>
                <c:pt idx="148411">
                  <c:v>-56.0302734</c:v>
                </c:pt>
                <c:pt idx="148412">
                  <c:v>-5.24902344</c:v>
                </c:pt>
                <c:pt idx="148413">
                  <c:v>49.1943359</c:v>
                </c:pt>
                <c:pt idx="148414">
                  <c:v>86.7919922</c:v>
                </c:pt>
                <c:pt idx="148415">
                  <c:v>99.2431641</c:v>
                </c:pt>
                <c:pt idx="148416">
                  <c:v>81.4208984</c:v>
                </c:pt>
                <c:pt idx="148417">
                  <c:v>53.34472659999999</c:v>
                </c:pt>
                <c:pt idx="148418">
                  <c:v>9.155273439999998</c:v>
                </c:pt>
                <c:pt idx="148419">
                  <c:v>-45.6542969</c:v>
                </c:pt>
                <c:pt idx="148420">
                  <c:v>-80.2001953</c:v>
                </c:pt>
                <c:pt idx="148421">
                  <c:v>-102.783203</c:v>
                </c:pt>
                <c:pt idx="148422">
                  <c:v>-94.6044922</c:v>
                </c:pt>
                <c:pt idx="148423">
                  <c:v>-58.3496094</c:v>
                </c:pt>
                <c:pt idx="148424">
                  <c:v>-13.1835938</c:v>
                </c:pt>
                <c:pt idx="148425">
                  <c:v>44.6777344</c:v>
                </c:pt>
                <c:pt idx="148426">
                  <c:v>79.7119141</c:v>
                </c:pt>
                <c:pt idx="148427">
                  <c:v>103.271484</c:v>
                </c:pt>
                <c:pt idx="148428">
                  <c:v>93.2617188</c:v>
                </c:pt>
                <c:pt idx="148429">
                  <c:v>60.9130859</c:v>
                </c:pt>
                <c:pt idx="148430">
                  <c:v>8.178710939999998</c:v>
                </c:pt>
                <c:pt idx="148431">
                  <c:v>-35.0341797</c:v>
                </c:pt>
                <c:pt idx="148432">
                  <c:v>-80.32226559999998</c:v>
                </c:pt>
                <c:pt idx="148433">
                  <c:v>-98.5107422</c:v>
                </c:pt>
                <c:pt idx="148434">
                  <c:v>-85.8154297</c:v>
                </c:pt>
                <c:pt idx="148435">
                  <c:v>-55.4199219</c:v>
                </c:pt>
                <c:pt idx="148436">
                  <c:v>-16.4794922</c:v>
                </c:pt>
                <c:pt idx="148437">
                  <c:v>28.5644531</c:v>
                </c:pt>
                <c:pt idx="148438">
                  <c:v>75.9277344</c:v>
                </c:pt>
                <c:pt idx="148439">
                  <c:v>95.82519529999998</c:v>
                </c:pt>
                <c:pt idx="148440">
                  <c:v>94.4824219</c:v>
                </c:pt>
                <c:pt idx="148441">
                  <c:v>61.2792969</c:v>
                </c:pt>
                <c:pt idx="148442">
                  <c:v>14.2822266</c:v>
                </c:pt>
                <c:pt idx="148443">
                  <c:v>-30.7617188</c:v>
                </c:pt>
                <c:pt idx="148444">
                  <c:v>-77.63671879999995</c:v>
                </c:pt>
                <c:pt idx="148445">
                  <c:v>-98.0224609</c:v>
                </c:pt>
                <c:pt idx="148446">
                  <c:v>-93.38378909999996</c:v>
                </c:pt>
                <c:pt idx="148447">
                  <c:v>-61.15722659999999</c:v>
                </c:pt>
                <c:pt idx="148448">
                  <c:v>-20.8740234</c:v>
                </c:pt>
                <c:pt idx="148449">
                  <c:v>25.6347656</c:v>
                </c:pt>
                <c:pt idx="148450">
                  <c:v>75.0732422</c:v>
                </c:pt>
                <c:pt idx="148451">
                  <c:v>100.219727</c:v>
                </c:pt>
                <c:pt idx="148452">
                  <c:v>96.3134766</c:v>
                </c:pt>
                <c:pt idx="148453">
                  <c:v>68.4814453</c:v>
                </c:pt>
                <c:pt idx="148454">
                  <c:v>27.4658203</c:v>
                </c:pt>
                <c:pt idx="148455">
                  <c:v>-22.9492188</c:v>
                </c:pt>
                <c:pt idx="148456">
                  <c:v>-70.9228516</c:v>
                </c:pt>
                <c:pt idx="148457">
                  <c:v>-93.75</c:v>
                </c:pt>
                <c:pt idx="148458">
                  <c:v>-87.15820309999998</c:v>
                </c:pt>
                <c:pt idx="148459">
                  <c:v>-71.7773438</c:v>
                </c:pt>
                <c:pt idx="148460">
                  <c:v>-31.8603516</c:v>
                </c:pt>
                <c:pt idx="148461">
                  <c:v>17.4560547</c:v>
                </c:pt>
                <c:pt idx="148462">
                  <c:v>66.65039059999994</c:v>
                </c:pt>
                <c:pt idx="148463">
                  <c:v>98.2666016</c:v>
                </c:pt>
                <c:pt idx="148464">
                  <c:v>99.60937499999996</c:v>
                </c:pt>
                <c:pt idx="148465">
                  <c:v>70.67871089999993</c:v>
                </c:pt>
                <c:pt idx="148466">
                  <c:v>36.4990234</c:v>
                </c:pt>
                <c:pt idx="148467">
                  <c:v>-12.8173828</c:v>
                </c:pt>
                <c:pt idx="148468">
                  <c:v>-64.57519529999998</c:v>
                </c:pt>
                <c:pt idx="148469">
                  <c:v>-89.4775391</c:v>
                </c:pt>
                <c:pt idx="148470">
                  <c:v>-96.67968749999996</c:v>
                </c:pt>
                <c:pt idx="148471">
                  <c:v>-82.15332029999998</c:v>
                </c:pt>
                <c:pt idx="148472">
                  <c:v>-35.0341797</c:v>
                </c:pt>
                <c:pt idx="148473">
                  <c:v>14.8925781</c:v>
                </c:pt>
                <c:pt idx="148474">
                  <c:v>61.7675781</c:v>
                </c:pt>
                <c:pt idx="148475">
                  <c:v>98.38867190000001</c:v>
                </c:pt>
                <c:pt idx="148476">
                  <c:v>100.097656</c:v>
                </c:pt>
                <c:pt idx="148477">
                  <c:v>77.8808594</c:v>
                </c:pt>
                <c:pt idx="148478">
                  <c:v>38.2080078</c:v>
                </c:pt>
                <c:pt idx="148479">
                  <c:v>-8.05664062</c:v>
                </c:pt>
                <c:pt idx="148480">
                  <c:v>-52.0019531</c:v>
                </c:pt>
                <c:pt idx="148481">
                  <c:v>-90.4541016</c:v>
                </c:pt>
                <c:pt idx="148482">
                  <c:v>-98.38867190000001</c:v>
                </c:pt>
                <c:pt idx="148483">
                  <c:v>-72.6318359</c:v>
                </c:pt>
                <c:pt idx="148484">
                  <c:v>-43.0908203</c:v>
                </c:pt>
                <c:pt idx="148485">
                  <c:v>4.882812499999997</c:v>
                </c:pt>
                <c:pt idx="148486">
                  <c:v>57.1289062</c:v>
                </c:pt>
                <c:pt idx="148487">
                  <c:v>86.3037109</c:v>
                </c:pt>
                <c:pt idx="148488">
                  <c:v>99.9755859</c:v>
                </c:pt>
                <c:pt idx="148489">
                  <c:v>83.7402344</c:v>
                </c:pt>
                <c:pt idx="148490">
                  <c:v>41.6259766</c:v>
                </c:pt>
                <c:pt idx="148491">
                  <c:v>-1.34277344</c:v>
                </c:pt>
                <c:pt idx="148492">
                  <c:v>-45.8984375</c:v>
                </c:pt>
                <c:pt idx="148493">
                  <c:v>-86.6699219</c:v>
                </c:pt>
                <c:pt idx="148494">
                  <c:v>-102.172852</c:v>
                </c:pt>
                <c:pt idx="148495">
                  <c:v>-88.2568359</c:v>
                </c:pt>
                <c:pt idx="148496">
                  <c:v>-53.2226562</c:v>
                </c:pt>
                <c:pt idx="148497">
                  <c:v>-0.732421875</c:v>
                </c:pt>
                <c:pt idx="148498">
                  <c:v>52.9785156</c:v>
                </c:pt>
                <c:pt idx="148499">
                  <c:v>79.4677734</c:v>
                </c:pt>
                <c:pt idx="148500">
                  <c:v>98.5107422</c:v>
                </c:pt>
                <c:pt idx="148501">
                  <c:v>92.1630859</c:v>
                </c:pt>
                <c:pt idx="148502">
                  <c:v>47.2412109</c:v>
                </c:pt>
                <c:pt idx="148503">
                  <c:v>5.615234379999995</c:v>
                </c:pt>
                <c:pt idx="148504">
                  <c:v>-44.921875</c:v>
                </c:pt>
                <c:pt idx="148505">
                  <c:v>-83.3740234</c:v>
                </c:pt>
                <c:pt idx="148506">
                  <c:v>-99.1210938</c:v>
                </c:pt>
                <c:pt idx="148507">
                  <c:v>-96.4355469</c:v>
                </c:pt>
                <c:pt idx="148508">
                  <c:v>-61.0351562</c:v>
                </c:pt>
                <c:pt idx="148509">
                  <c:v>-5.73730469</c:v>
                </c:pt>
                <c:pt idx="148510">
                  <c:v>40.2832031</c:v>
                </c:pt>
                <c:pt idx="148511">
                  <c:v>78.2470703</c:v>
                </c:pt>
                <c:pt idx="148512">
                  <c:v>96.80175779999998</c:v>
                </c:pt>
                <c:pt idx="148513">
                  <c:v>94.1162109</c:v>
                </c:pt>
                <c:pt idx="148514">
                  <c:v>64.9414062</c:v>
                </c:pt>
                <c:pt idx="148515">
                  <c:v>19.53125</c:v>
                </c:pt>
                <c:pt idx="148516">
                  <c:v>-36.9873047</c:v>
                </c:pt>
                <c:pt idx="148517">
                  <c:v>-73.7304688</c:v>
                </c:pt>
                <c:pt idx="148518">
                  <c:v>-99.85351559999998</c:v>
                </c:pt>
                <c:pt idx="148519">
                  <c:v>-88.8671875</c:v>
                </c:pt>
                <c:pt idx="148520">
                  <c:v>-57.8613281</c:v>
                </c:pt>
                <c:pt idx="148521">
                  <c:v>-15.1367188</c:v>
                </c:pt>
                <c:pt idx="148522">
                  <c:v>33.6914062</c:v>
                </c:pt>
                <c:pt idx="148523">
                  <c:v>72.3876953</c:v>
                </c:pt>
                <c:pt idx="148524">
                  <c:v>100.097656</c:v>
                </c:pt>
                <c:pt idx="148525">
                  <c:v>93.75</c:v>
                </c:pt>
                <c:pt idx="148526">
                  <c:v>65.55175779999998</c:v>
                </c:pt>
                <c:pt idx="148527">
                  <c:v>23.8037109</c:v>
                </c:pt>
                <c:pt idx="148528">
                  <c:v>-38.9404297</c:v>
                </c:pt>
                <c:pt idx="148529">
                  <c:v>-74.9511719</c:v>
                </c:pt>
                <c:pt idx="148530">
                  <c:v>-88.5009766</c:v>
                </c:pt>
                <c:pt idx="148531">
                  <c:v>-96.67968749999996</c:v>
                </c:pt>
                <c:pt idx="148532">
                  <c:v>-69.33593749999996</c:v>
                </c:pt>
                <c:pt idx="148533">
                  <c:v>-26.3671875</c:v>
                </c:pt>
                <c:pt idx="148534">
                  <c:v>23.5595703</c:v>
                </c:pt>
                <c:pt idx="148535">
                  <c:v>71.6552734</c:v>
                </c:pt>
                <c:pt idx="148536">
                  <c:v>90.6982422</c:v>
                </c:pt>
                <c:pt idx="148537">
                  <c:v>96.4355469</c:v>
                </c:pt>
                <c:pt idx="148538">
                  <c:v>75.31738279999998</c:v>
                </c:pt>
                <c:pt idx="148539">
                  <c:v>29.7851562</c:v>
                </c:pt>
                <c:pt idx="148540">
                  <c:v>-32.8369141</c:v>
                </c:pt>
                <c:pt idx="148541">
                  <c:v>-69.2138672</c:v>
                </c:pt>
                <c:pt idx="148542">
                  <c:v>-93.1396484</c:v>
                </c:pt>
                <c:pt idx="148543">
                  <c:v>-102.416992</c:v>
                </c:pt>
                <c:pt idx="148544">
                  <c:v>-74.5849609</c:v>
                </c:pt>
                <c:pt idx="148545">
                  <c:v>-30.5175781</c:v>
                </c:pt>
                <c:pt idx="148546">
                  <c:v>20.0195312</c:v>
                </c:pt>
                <c:pt idx="148547">
                  <c:v>59.4482422</c:v>
                </c:pt>
                <c:pt idx="148548">
                  <c:v>81.7871094</c:v>
                </c:pt>
                <c:pt idx="148549">
                  <c:v>89.9658203</c:v>
                </c:pt>
                <c:pt idx="148550">
                  <c:v>73.85253909999996</c:v>
                </c:pt>
                <c:pt idx="148551">
                  <c:v>35.8886719</c:v>
                </c:pt>
                <c:pt idx="148552">
                  <c:v>-19.4091797</c:v>
                </c:pt>
                <c:pt idx="148553">
                  <c:v>-61.2792969</c:v>
                </c:pt>
                <c:pt idx="148554">
                  <c:v>-90.94238279999998</c:v>
                </c:pt>
                <c:pt idx="148555">
                  <c:v>-100.097656</c:v>
                </c:pt>
                <c:pt idx="148556">
                  <c:v>-82.88574219999992</c:v>
                </c:pt>
                <c:pt idx="148557">
                  <c:v>-40.6494141</c:v>
                </c:pt>
                <c:pt idx="148558">
                  <c:v>9.765625</c:v>
                </c:pt>
                <c:pt idx="148559">
                  <c:v>62.0117188</c:v>
                </c:pt>
                <c:pt idx="148560">
                  <c:v>90.2099609</c:v>
                </c:pt>
                <c:pt idx="148561">
                  <c:v>104.125977</c:v>
                </c:pt>
                <c:pt idx="148562">
                  <c:v>87.03613279999998</c:v>
                </c:pt>
                <c:pt idx="148563">
                  <c:v>47.85156249999999</c:v>
                </c:pt>
                <c:pt idx="148564">
                  <c:v>-4.63867188</c:v>
                </c:pt>
                <c:pt idx="148565">
                  <c:v>-55.0537109</c:v>
                </c:pt>
                <c:pt idx="148566">
                  <c:v>-94.6044922</c:v>
                </c:pt>
                <c:pt idx="148567">
                  <c:v>-99.85351559999998</c:v>
                </c:pt>
                <c:pt idx="148568">
                  <c:v>-87.2802734</c:v>
                </c:pt>
                <c:pt idx="148569">
                  <c:v>-47.85156249999999</c:v>
                </c:pt>
                <c:pt idx="148570">
                  <c:v>2.44140625</c:v>
                </c:pt>
                <c:pt idx="148571">
                  <c:v>46.5087891</c:v>
                </c:pt>
                <c:pt idx="148572">
                  <c:v>87.6464844</c:v>
                </c:pt>
                <c:pt idx="148573">
                  <c:v>94.2382812</c:v>
                </c:pt>
                <c:pt idx="148574">
                  <c:v>87.5244141</c:v>
                </c:pt>
                <c:pt idx="148575">
                  <c:v>49.3164062</c:v>
                </c:pt>
                <c:pt idx="148576">
                  <c:v>4.02832031</c:v>
                </c:pt>
                <c:pt idx="148577">
                  <c:v>-46.1425781</c:v>
                </c:pt>
                <c:pt idx="148578">
                  <c:v>-82.7636719</c:v>
                </c:pt>
                <c:pt idx="148579">
                  <c:v>-93.75</c:v>
                </c:pt>
                <c:pt idx="148580">
                  <c:v>-83.8623047</c:v>
                </c:pt>
                <c:pt idx="148581">
                  <c:v>-52.1240234</c:v>
                </c:pt>
                <c:pt idx="148582">
                  <c:v>-7.69042969</c:v>
                </c:pt>
                <c:pt idx="148583">
                  <c:v>38.6962891</c:v>
                </c:pt>
                <c:pt idx="148584">
                  <c:v>80.9326172</c:v>
                </c:pt>
                <c:pt idx="148585">
                  <c:v>101.806641</c:v>
                </c:pt>
                <c:pt idx="148586">
                  <c:v>95.82519529999998</c:v>
                </c:pt>
                <c:pt idx="148587">
                  <c:v>60.4248047</c:v>
                </c:pt>
                <c:pt idx="148588">
                  <c:v>9.277343749999998</c:v>
                </c:pt>
                <c:pt idx="148589">
                  <c:v>-39.5507812</c:v>
                </c:pt>
                <c:pt idx="148590">
                  <c:v>-79.9560547</c:v>
                </c:pt>
                <c:pt idx="148591">
                  <c:v>-101.196289</c:v>
                </c:pt>
                <c:pt idx="148592">
                  <c:v>-90.08789059999998</c:v>
                </c:pt>
                <c:pt idx="148593">
                  <c:v>-58.7158203</c:v>
                </c:pt>
                <c:pt idx="148594">
                  <c:v>-9.033203119999997</c:v>
                </c:pt>
                <c:pt idx="148595">
                  <c:v>40.7714844</c:v>
                </c:pt>
                <c:pt idx="148596">
                  <c:v>83.7402344</c:v>
                </c:pt>
                <c:pt idx="148597">
                  <c:v>98.0224609</c:v>
                </c:pt>
                <c:pt idx="148598">
                  <c:v>85.9375</c:v>
                </c:pt>
                <c:pt idx="148599">
                  <c:v>62.7441406</c:v>
                </c:pt>
                <c:pt idx="148600">
                  <c:v>20.0195312</c:v>
                </c:pt>
                <c:pt idx="148601">
                  <c:v>-39.4287109</c:v>
                </c:pt>
                <c:pt idx="148602">
                  <c:v>-83.7402344</c:v>
                </c:pt>
                <c:pt idx="148603">
                  <c:v>-105.102539</c:v>
                </c:pt>
                <c:pt idx="148604">
                  <c:v>-93.75</c:v>
                </c:pt>
                <c:pt idx="148605">
                  <c:v>-57.0068359</c:v>
                </c:pt>
                <c:pt idx="148606">
                  <c:v>-18.7988281</c:v>
                </c:pt>
                <c:pt idx="148607">
                  <c:v>26.3671875</c:v>
                </c:pt>
                <c:pt idx="148608">
                  <c:v>76.17187499999996</c:v>
                </c:pt>
                <c:pt idx="148609">
                  <c:v>93.87207029999993</c:v>
                </c:pt>
                <c:pt idx="148610">
                  <c:v>92.6513672</c:v>
                </c:pt>
                <c:pt idx="148611">
                  <c:v>64.9414062</c:v>
                </c:pt>
                <c:pt idx="148612">
                  <c:v>24.90234379999998</c:v>
                </c:pt>
                <c:pt idx="148613">
                  <c:v>-18.5546875</c:v>
                </c:pt>
                <c:pt idx="148614">
                  <c:v>-63.4765625</c:v>
                </c:pt>
                <c:pt idx="148615">
                  <c:v>-95.3369141</c:v>
                </c:pt>
                <c:pt idx="148616">
                  <c:v>-102.050781</c:v>
                </c:pt>
                <c:pt idx="148617">
                  <c:v>-69.9462891</c:v>
                </c:pt>
                <c:pt idx="148618">
                  <c:v>-27.34375</c:v>
                </c:pt>
                <c:pt idx="148619">
                  <c:v>19.53125</c:v>
                </c:pt>
                <c:pt idx="148620">
                  <c:v>67.13867190000001</c:v>
                </c:pt>
                <c:pt idx="148621">
                  <c:v>100.463867</c:v>
                </c:pt>
                <c:pt idx="148622">
                  <c:v>98.87695309999998</c:v>
                </c:pt>
                <c:pt idx="148623">
                  <c:v>67.9931641</c:v>
                </c:pt>
                <c:pt idx="148624">
                  <c:v>35.5224609</c:v>
                </c:pt>
                <c:pt idx="148625">
                  <c:v>-20.2636719</c:v>
                </c:pt>
                <c:pt idx="148626">
                  <c:v>-68.35937499999996</c:v>
                </c:pt>
                <c:pt idx="148627">
                  <c:v>-88.2568359</c:v>
                </c:pt>
                <c:pt idx="148628">
                  <c:v>-97.0458984</c:v>
                </c:pt>
                <c:pt idx="148629">
                  <c:v>-83.0078125</c:v>
                </c:pt>
                <c:pt idx="148630">
                  <c:v>-39.0625</c:v>
                </c:pt>
                <c:pt idx="148631">
                  <c:v>13.9160156</c:v>
                </c:pt>
                <c:pt idx="148632">
                  <c:v>66.40625</c:v>
                </c:pt>
                <c:pt idx="148633">
                  <c:v>90.2099609</c:v>
                </c:pt>
                <c:pt idx="148634">
                  <c:v>98.38867190000001</c:v>
                </c:pt>
                <c:pt idx="148635">
                  <c:v>82.3974609</c:v>
                </c:pt>
                <c:pt idx="148636">
                  <c:v>43.3349609</c:v>
                </c:pt>
                <c:pt idx="148637">
                  <c:v>-7.324218749999996</c:v>
                </c:pt>
                <c:pt idx="148638">
                  <c:v>-49.0722656</c:v>
                </c:pt>
                <c:pt idx="148639">
                  <c:v>-84.7167969</c:v>
                </c:pt>
                <c:pt idx="148640">
                  <c:v>-96.0693359</c:v>
                </c:pt>
                <c:pt idx="148641">
                  <c:v>-88.0126953</c:v>
                </c:pt>
                <c:pt idx="148642">
                  <c:v>-46.3867188</c:v>
                </c:pt>
                <c:pt idx="148643">
                  <c:v>0.610351562</c:v>
                </c:pt>
                <c:pt idx="148644">
                  <c:v>49.9267578</c:v>
                </c:pt>
                <c:pt idx="148645">
                  <c:v>89.11132809999998</c:v>
                </c:pt>
                <c:pt idx="148646">
                  <c:v>93.1396484</c:v>
                </c:pt>
                <c:pt idx="148647">
                  <c:v>77.27050779999998</c:v>
                </c:pt>
                <c:pt idx="148648">
                  <c:v>43.2128906</c:v>
                </c:pt>
                <c:pt idx="148649">
                  <c:v>-7.44628906</c:v>
                </c:pt>
                <c:pt idx="148650">
                  <c:v>-52.734375</c:v>
                </c:pt>
                <c:pt idx="148651">
                  <c:v>-89.84375</c:v>
                </c:pt>
                <c:pt idx="148652">
                  <c:v>-104.125977</c:v>
                </c:pt>
                <c:pt idx="148653">
                  <c:v>-86.7919922</c:v>
                </c:pt>
                <c:pt idx="148654">
                  <c:v>-47.6074219</c:v>
                </c:pt>
                <c:pt idx="148655">
                  <c:v>-2.19726562</c:v>
                </c:pt>
                <c:pt idx="148656">
                  <c:v>43.9453125</c:v>
                </c:pt>
                <c:pt idx="148657">
                  <c:v>79.5898438</c:v>
                </c:pt>
                <c:pt idx="148658">
                  <c:v>96.1914062</c:v>
                </c:pt>
                <c:pt idx="148659">
                  <c:v>88.7451172</c:v>
                </c:pt>
                <c:pt idx="148660">
                  <c:v>51.7578125</c:v>
                </c:pt>
                <c:pt idx="148661">
                  <c:v>-2.07519531</c:v>
                </c:pt>
                <c:pt idx="148662">
                  <c:v>-49.80468749999996</c:v>
                </c:pt>
                <c:pt idx="148663">
                  <c:v>-82.27539059999994</c:v>
                </c:pt>
                <c:pt idx="148664">
                  <c:v>-96.3134766</c:v>
                </c:pt>
                <c:pt idx="148665">
                  <c:v>-87.03613279999998</c:v>
                </c:pt>
                <c:pt idx="148666">
                  <c:v>-63.8427734</c:v>
                </c:pt>
                <c:pt idx="148667">
                  <c:v>-10.3759766</c:v>
                </c:pt>
                <c:pt idx="148668">
                  <c:v>42.7246094</c:v>
                </c:pt>
                <c:pt idx="148669">
                  <c:v>77.63671879999995</c:v>
                </c:pt>
                <c:pt idx="148670">
                  <c:v>93.01757809999998</c:v>
                </c:pt>
                <c:pt idx="148671">
                  <c:v>89.9658203</c:v>
                </c:pt>
                <c:pt idx="148672">
                  <c:v>56.3964844</c:v>
                </c:pt>
                <c:pt idx="148673">
                  <c:v>9.155273439999998</c:v>
                </c:pt>
                <c:pt idx="148674">
                  <c:v>-37.9638672</c:v>
                </c:pt>
                <c:pt idx="148675">
                  <c:v>-71.7773438</c:v>
                </c:pt>
                <c:pt idx="148676">
                  <c:v>-98.0224609</c:v>
                </c:pt>
                <c:pt idx="148677">
                  <c:v>-93.38378909999996</c:v>
                </c:pt>
                <c:pt idx="148678">
                  <c:v>-58.7158203</c:v>
                </c:pt>
                <c:pt idx="148679">
                  <c:v>-12.0849609</c:v>
                </c:pt>
                <c:pt idx="148680">
                  <c:v>35.6445312</c:v>
                </c:pt>
                <c:pt idx="148681">
                  <c:v>77.5146484</c:v>
                </c:pt>
                <c:pt idx="148682">
                  <c:v>96.80175779999998</c:v>
                </c:pt>
                <c:pt idx="148683">
                  <c:v>93.87207029999993</c:v>
                </c:pt>
                <c:pt idx="148684">
                  <c:v>67.13867190000001</c:v>
                </c:pt>
                <c:pt idx="148685">
                  <c:v>23.1933594</c:v>
                </c:pt>
                <c:pt idx="148686">
                  <c:v>-23.1933594</c:v>
                </c:pt>
                <c:pt idx="148687">
                  <c:v>-67.62695309999998</c:v>
                </c:pt>
                <c:pt idx="148688">
                  <c:v>-98.2666016</c:v>
                </c:pt>
                <c:pt idx="148689">
                  <c:v>-94.97070309999998</c:v>
                </c:pt>
                <c:pt idx="148690">
                  <c:v>-71.8994141</c:v>
                </c:pt>
                <c:pt idx="148691">
                  <c:v>-26.1230469</c:v>
                </c:pt>
                <c:pt idx="148692">
                  <c:v>26.9775391</c:v>
                </c:pt>
                <c:pt idx="148693">
                  <c:v>70.3125</c:v>
                </c:pt>
                <c:pt idx="148694">
                  <c:v>96.3134766</c:v>
                </c:pt>
                <c:pt idx="148695">
                  <c:v>90.94238279999998</c:v>
                </c:pt>
                <c:pt idx="148696">
                  <c:v>64.57519529999998</c:v>
                </c:pt>
                <c:pt idx="148697">
                  <c:v>24.1699219</c:v>
                </c:pt>
                <c:pt idx="148698">
                  <c:v>-17.2119141</c:v>
                </c:pt>
                <c:pt idx="148699">
                  <c:v>-69.2138672</c:v>
                </c:pt>
                <c:pt idx="148700">
                  <c:v>-101.928711</c:v>
                </c:pt>
                <c:pt idx="148701">
                  <c:v>-102.905273</c:v>
                </c:pt>
                <c:pt idx="148702">
                  <c:v>-71.2890625</c:v>
                </c:pt>
                <c:pt idx="148703">
                  <c:v>-28.44238279999998</c:v>
                </c:pt>
                <c:pt idx="148704">
                  <c:v>21.484375</c:v>
                </c:pt>
                <c:pt idx="148705">
                  <c:v>70.67871089999993</c:v>
                </c:pt>
                <c:pt idx="148706">
                  <c:v>90.4541016</c:v>
                </c:pt>
                <c:pt idx="148707">
                  <c:v>92.6513672</c:v>
                </c:pt>
                <c:pt idx="148708">
                  <c:v>71.2890625</c:v>
                </c:pt>
                <c:pt idx="148709">
                  <c:v>27.34375</c:v>
                </c:pt>
                <c:pt idx="148710">
                  <c:v>-13.0615234</c:v>
                </c:pt>
                <c:pt idx="148711">
                  <c:v>-61.7675781</c:v>
                </c:pt>
                <c:pt idx="148712">
                  <c:v>-88.7451172</c:v>
                </c:pt>
                <c:pt idx="148713">
                  <c:v>-100.585938</c:v>
                </c:pt>
                <c:pt idx="148714">
                  <c:v>-81.66503909999996</c:v>
                </c:pt>
                <c:pt idx="148715">
                  <c:v>-33.3251953</c:v>
                </c:pt>
                <c:pt idx="148716">
                  <c:v>14.1601562</c:v>
                </c:pt>
                <c:pt idx="148717">
                  <c:v>54.0771484</c:v>
                </c:pt>
                <c:pt idx="148718">
                  <c:v>86.18164059999998</c:v>
                </c:pt>
                <c:pt idx="148719">
                  <c:v>100.708008</c:v>
                </c:pt>
                <c:pt idx="148720">
                  <c:v>82.5195312</c:v>
                </c:pt>
                <c:pt idx="148721">
                  <c:v>43.3349609</c:v>
                </c:pt>
                <c:pt idx="148722">
                  <c:v>-5.73730469</c:v>
                </c:pt>
                <c:pt idx="148723">
                  <c:v>-53.1005859</c:v>
                </c:pt>
                <c:pt idx="148724">
                  <c:v>-84.5947266</c:v>
                </c:pt>
                <c:pt idx="148725">
                  <c:v>-104.370117</c:v>
                </c:pt>
                <c:pt idx="148726">
                  <c:v>-85.9375</c:v>
                </c:pt>
                <c:pt idx="148727">
                  <c:v>-47.6074219</c:v>
                </c:pt>
                <c:pt idx="148728">
                  <c:v>0.854492188</c:v>
                </c:pt>
                <c:pt idx="148729">
                  <c:v>53.4667969</c:v>
                </c:pt>
                <c:pt idx="148730">
                  <c:v>86.18164059999998</c:v>
                </c:pt>
                <c:pt idx="148731">
                  <c:v>96.1914062</c:v>
                </c:pt>
                <c:pt idx="148732">
                  <c:v>84.9609375</c:v>
                </c:pt>
                <c:pt idx="148733">
                  <c:v>47.9736328</c:v>
                </c:pt>
                <c:pt idx="148734">
                  <c:v>-1.953125</c:v>
                </c:pt>
                <c:pt idx="148735">
                  <c:v>-52.1240234</c:v>
                </c:pt>
                <c:pt idx="148736">
                  <c:v>-86.3037109</c:v>
                </c:pt>
                <c:pt idx="148737">
                  <c:v>-105.224609</c:v>
                </c:pt>
                <c:pt idx="148738">
                  <c:v>-85.3271484</c:v>
                </c:pt>
                <c:pt idx="148739">
                  <c:v>-45.6542969</c:v>
                </c:pt>
                <c:pt idx="148740">
                  <c:v>-3.41796875</c:v>
                </c:pt>
                <c:pt idx="148741">
                  <c:v>53.7109375</c:v>
                </c:pt>
                <c:pt idx="148742">
                  <c:v>83.0078125</c:v>
                </c:pt>
                <c:pt idx="148743">
                  <c:v>96.0693359</c:v>
                </c:pt>
                <c:pt idx="148744">
                  <c:v>85.20507809999994</c:v>
                </c:pt>
                <c:pt idx="148745">
                  <c:v>48.828125</c:v>
                </c:pt>
                <c:pt idx="148746">
                  <c:v>6.225585939999994</c:v>
                </c:pt>
                <c:pt idx="148747">
                  <c:v>-40.4052734</c:v>
                </c:pt>
                <c:pt idx="148748">
                  <c:v>-80.32226559999998</c:v>
                </c:pt>
                <c:pt idx="148749">
                  <c:v>-99.7314453</c:v>
                </c:pt>
                <c:pt idx="148750">
                  <c:v>-88.37890619999993</c:v>
                </c:pt>
                <c:pt idx="148751">
                  <c:v>-56.7626953</c:v>
                </c:pt>
                <c:pt idx="148752">
                  <c:v>-7.56835938</c:v>
                </c:pt>
                <c:pt idx="148753">
                  <c:v>42.4804688</c:v>
                </c:pt>
                <c:pt idx="148754">
                  <c:v>78.8574219</c:v>
                </c:pt>
                <c:pt idx="148755">
                  <c:v>99.85351559999998</c:v>
                </c:pt>
                <c:pt idx="148756">
                  <c:v>92.6513672</c:v>
                </c:pt>
                <c:pt idx="148757">
                  <c:v>57.4951172</c:v>
                </c:pt>
                <c:pt idx="148758">
                  <c:v>15.0146484</c:v>
                </c:pt>
                <c:pt idx="148759">
                  <c:v>-40.8935547</c:v>
                </c:pt>
                <c:pt idx="148760">
                  <c:v>-75.4394531</c:v>
                </c:pt>
                <c:pt idx="148761">
                  <c:v>-98.87695309999998</c:v>
                </c:pt>
                <c:pt idx="148762">
                  <c:v>-97.1679688</c:v>
                </c:pt>
                <c:pt idx="148763">
                  <c:v>-61.0351562</c:v>
                </c:pt>
                <c:pt idx="148764">
                  <c:v>-13.671875</c:v>
                </c:pt>
                <c:pt idx="148765">
                  <c:v>35.2783203</c:v>
                </c:pt>
                <c:pt idx="148766">
                  <c:v>77.63671879999995</c:v>
                </c:pt>
                <c:pt idx="148767">
                  <c:v>101.318359</c:v>
                </c:pt>
                <c:pt idx="148768">
                  <c:v>99.2431641</c:v>
                </c:pt>
                <c:pt idx="148769">
                  <c:v>67.7490234</c:v>
                </c:pt>
                <c:pt idx="148770">
                  <c:v>26.3671875</c:v>
                </c:pt>
                <c:pt idx="148771">
                  <c:v>-31.7382812</c:v>
                </c:pt>
                <c:pt idx="148772">
                  <c:v>-72.87597659999993</c:v>
                </c:pt>
                <c:pt idx="148773">
                  <c:v>-99.2431641</c:v>
                </c:pt>
                <c:pt idx="148774">
                  <c:v>-98.5107422</c:v>
                </c:pt>
                <c:pt idx="148775">
                  <c:v>-71.7773438</c:v>
                </c:pt>
                <c:pt idx="148776">
                  <c:v>-25.7568359</c:v>
                </c:pt>
                <c:pt idx="148777">
                  <c:v>25.2685547</c:v>
                </c:pt>
                <c:pt idx="148778">
                  <c:v>68.60351559999998</c:v>
                </c:pt>
                <c:pt idx="148779">
                  <c:v>96.67968749999996</c:v>
                </c:pt>
                <c:pt idx="148780">
                  <c:v>95.3369141</c:v>
                </c:pt>
                <c:pt idx="148781">
                  <c:v>71.0449219</c:v>
                </c:pt>
                <c:pt idx="148782">
                  <c:v>28.3203125</c:v>
                </c:pt>
                <c:pt idx="148783">
                  <c:v>-21.9726562</c:v>
                </c:pt>
                <c:pt idx="148784">
                  <c:v>-67.62695309999998</c:v>
                </c:pt>
                <c:pt idx="148785">
                  <c:v>-89.5996094</c:v>
                </c:pt>
                <c:pt idx="148786">
                  <c:v>-95.4589844</c:v>
                </c:pt>
                <c:pt idx="148787">
                  <c:v>-73.85253909999996</c:v>
                </c:pt>
                <c:pt idx="148788">
                  <c:v>-38.0859375</c:v>
                </c:pt>
                <c:pt idx="148789">
                  <c:v>15.0146484</c:v>
                </c:pt>
                <c:pt idx="148790">
                  <c:v>60.4248047</c:v>
                </c:pt>
                <c:pt idx="148791">
                  <c:v>88.62304690000001</c:v>
                </c:pt>
                <c:pt idx="148792">
                  <c:v>92.6513672</c:v>
                </c:pt>
                <c:pt idx="148793">
                  <c:v>72.3876953</c:v>
                </c:pt>
                <c:pt idx="148794">
                  <c:v>37.8417969</c:v>
                </c:pt>
                <c:pt idx="148795">
                  <c:v>-10.3759766</c:v>
                </c:pt>
                <c:pt idx="148796">
                  <c:v>-59.2041016</c:v>
                </c:pt>
                <c:pt idx="148797">
                  <c:v>-91.4306641</c:v>
                </c:pt>
                <c:pt idx="148798">
                  <c:v>-97.1679688</c:v>
                </c:pt>
                <c:pt idx="148799">
                  <c:v>-71.7773438</c:v>
                </c:pt>
                <c:pt idx="148800">
                  <c:v>-36.3769531</c:v>
                </c:pt>
                <c:pt idx="148801">
                  <c:v>8.178710939999998</c:v>
                </c:pt>
                <c:pt idx="148802">
                  <c:v>62.0117188</c:v>
                </c:pt>
                <c:pt idx="148803">
                  <c:v>84.8388672</c:v>
                </c:pt>
                <c:pt idx="148804">
                  <c:v>95.82519529999998</c:v>
                </c:pt>
                <c:pt idx="148805">
                  <c:v>79.34570309999998</c:v>
                </c:pt>
                <c:pt idx="148806">
                  <c:v>40.4052734</c:v>
                </c:pt>
                <c:pt idx="148807">
                  <c:v>-8.178710939999998</c:v>
                </c:pt>
                <c:pt idx="148808">
                  <c:v>-54.4433594</c:v>
                </c:pt>
                <c:pt idx="148809">
                  <c:v>-82.7636719</c:v>
                </c:pt>
                <c:pt idx="148810">
                  <c:v>-100.341797</c:v>
                </c:pt>
                <c:pt idx="148811">
                  <c:v>-81.5429688</c:v>
                </c:pt>
                <c:pt idx="148812">
                  <c:v>-50.9033203</c:v>
                </c:pt>
                <c:pt idx="148813">
                  <c:v>5.24902344</c:v>
                </c:pt>
                <c:pt idx="148814">
                  <c:v>51.8798828</c:v>
                </c:pt>
                <c:pt idx="148815">
                  <c:v>86.3037109</c:v>
                </c:pt>
                <c:pt idx="148816">
                  <c:v>105.34668</c:v>
                </c:pt>
                <c:pt idx="148817">
                  <c:v>81.17675779999993</c:v>
                </c:pt>
                <c:pt idx="148818">
                  <c:v>46.9970703</c:v>
                </c:pt>
                <c:pt idx="148819">
                  <c:v>3.78417969</c:v>
                </c:pt>
                <c:pt idx="148820">
                  <c:v>-40.1611328</c:v>
                </c:pt>
                <c:pt idx="148821">
                  <c:v>-80.32226559999998</c:v>
                </c:pt>
                <c:pt idx="148822">
                  <c:v>-100.463867</c:v>
                </c:pt>
                <c:pt idx="148823">
                  <c:v>-90.94238279999998</c:v>
                </c:pt>
                <c:pt idx="148824">
                  <c:v>-55.0537109</c:v>
                </c:pt>
                <c:pt idx="148825">
                  <c:v>-10.0097656</c:v>
                </c:pt>
                <c:pt idx="148826">
                  <c:v>43.3349609</c:v>
                </c:pt>
                <c:pt idx="148827">
                  <c:v>86.9140625</c:v>
                </c:pt>
                <c:pt idx="148828">
                  <c:v>100.219727</c:v>
                </c:pt>
                <c:pt idx="148829">
                  <c:v>86.7919922</c:v>
                </c:pt>
                <c:pt idx="148830">
                  <c:v>51.6357422</c:v>
                </c:pt>
                <c:pt idx="148831">
                  <c:v>12.3291016</c:v>
                </c:pt>
                <c:pt idx="148832">
                  <c:v>-36.7431641</c:v>
                </c:pt>
                <c:pt idx="148833">
                  <c:v>-83.7402344</c:v>
                </c:pt>
                <c:pt idx="148834">
                  <c:v>-104.370117</c:v>
                </c:pt>
                <c:pt idx="148835">
                  <c:v>-85.20507809999994</c:v>
                </c:pt>
                <c:pt idx="148836">
                  <c:v>-60.7910156</c:v>
                </c:pt>
                <c:pt idx="148837">
                  <c:v>-16.8457031</c:v>
                </c:pt>
                <c:pt idx="148838">
                  <c:v>40.8935547</c:v>
                </c:pt>
                <c:pt idx="148839">
                  <c:v>75.5615234</c:v>
                </c:pt>
                <c:pt idx="148840">
                  <c:v>92.2851562</c:v>
                </c:pt>
                <c:pt idx="148841">
                  <c:v>94.84863279999998</c:v>
                </c:pt>
                <c:pt idx="148842">
                  <c:v>59.6923828</c:v>
                </c:pt>
                <c:pt idx="148843">
                  <c:v>11.8408203</c:v>
                </c:pt>
                <c:pt idx="148844">
                  <c:v>-41.7480469</c:v>
                </c:pt>
                <c:pt idx="148845">
                  <c:v>-77.0263672</c:v>
                </c:pt>
                <c:pt idx="148846">
                  <c:v>-95.703125</c:v>
                </c:pt>
                <c:pt idx="148847">
                  <c:v>-96.67968749999996</c:v>
                </c:pt>
                <c:pt idx="148848">
                  <c:v>-70.80078119999993</c:v>
                </c:pt>
                <c:pt idx="148849">
                  <c:v>-22.9492188</c:v>
                </c:pt>
                <c:pt idx="148850">
                  <c:v>29.296875</c:v>
                </c:pt>
                <c:pt idx="148851">
                  <c:v>75.5615234</c:v>
                </c:pt>
                <c:pt idx="148852">
                  <c:v>95.9472656</c:v>
                </c:pt>
                <c:pt idx="148853">
                  <c:v>90.08789059999998</c:v>
                </c:pt>
                <c:pt idx="148854">
                  <c:v>66.52832029999998</c:v>
                </c:pt>
                <c:pt idx="148855">
                  <c:v>24.7802734</c:v>
                </c:pt>
                <c:pt idx="148856">
                  <c:v>-24.6582031</c:v>
                </c:pt>
                <c:pt idx="148857">
                  <c:v>-76.0498047</c:v>
                </c:pt>
                <c:pt idx="148858">
                  <c:v>-94.6044922</c:v>
                </c:pt>
                <c:pt idx="148859">
                  <c:v>-94.4824219</c:v>
                </c:pt>
                <c:pt idx="148860">
                  <c:v>-71.8994141</c:v>
                </c:pt>
                <c:pt idx="148861">
                  <c:v>-22.2167969</c:v>
                </c:pt>
                <c:pt idx="148862">
                  <c:v>28.0761719</c:v>
                </c:pt>
                <c:pt idx="148863">
                  <c:v>69.7021484</c:v>
                </c:pt>
                <c:pt idx="148864">
                  <c:v>98.63281249999996</c:v>
                </c:pt>
                <c:pt idx="148865">
                  <c:v>100.585938</c:v>
                </c:pt>
                <c:pt idx="148866">
                  <c:v>75.6835938</c:v>
                </c:pt>
                <c:pt idx="148867">
                  <c:v>26.3671875</c:v>
                </c:pt>
                <c:pt idx="148868">
                  <c:v>-23.0712891</c:v>
                </c:pt>
                <c:pt idx="148869">
                  <c:v>-64.3310547</c:v>
                </c:pt>
                <c:pt idx="148870">
                  <c:v>-95.0927734</c:v>
                </c:pt>
                <c:pt idx="148871">
                  <c:v>-101.928711</c:v>
                </c:pt>
                <c:pt idx="148872">
                  <c:v>-78.9794922</c:v>
                </c:pt>
                <c:pt idx="148873">
                  <c:v>-40.2832031</c:v>
                </c:pt>
                <c:pt idx="148874">
                  <c:v>14.8925781</c:v>
                </c:pt>
                <c:pt idx="148875">
                  <c:v>55.9082031</c:v>
                </c:pt>
                <c:pt idx="148876">
                  <c:v>92.77343749999996</c:v>
                </c:pt>
                <c:pt idx="148877">
                  <c:v>99.85351559999998</c:v>
                </c:pt>
                <c:pt idx="148878">
                  <c:v>71.7773438</c:v>
                </c:pt>
                <c:pt idx="148879">
                  <c:v>36.7431641</c:v>
                </c:pt>
                <c:pt idx="148880">
                  <c:v>-7.20214844</c:v>
                </c:pt>
                <c:pt idx="148881">
                  <c:v>-57.0068359</c:v>
                </c:pt>
                <c:pt idx="148882">
                  <c:v>-85.08300779999998</c:v>
                </c:pt>
                <c:pt idx="148883">
                  <c:v>-91.0644531</c:v>
                </c:pt>
                <c:pt idx="148884">
                  <c:v>-78.8574219</c:v>
                </c:pt>
                <c:pt idx="148885">
                  <c:v>-48.4619141</c:v>
                </c:pt>
                <c:pt idx="148886">
                  <c:v>-2.44140625</c:v>
                </c:pt>
                <c:pt idx="148887">
                  <c:v>52.9785156</c:v>
                </c:pt>
                <c:pt idx="148888">
                  <c:v>87.5244141</c:v>
                </c:pt>
                <c:pt idx="148889">
                  <c:v>95.703125</c:v>
                </c:pt>
                <c:pt idx="148890">
                  <c:v>79.9560547</c:v>
                </c:pt>
                <c:pt idx="148891">
                  <c:v>44.1894531</c:v>
                </c:pt>
                <c:pt idx="148892">
                  <c:v>-9.52148438</c:v>
                </c:pt>
                <c:pt idx="148893">
                  <c:v>-54.8095703</c:v>
                </c:pt>
                <c:pt idx="148894">
                  <c:v>-80.078125</c:v>
                </c:pt>
                <c:pt idx="148895">
                  <c:v>-101.196289</c:v>
                </c:pt>
                <c:pt idx="148896">
                  <c:v>-87.6464844</c:v>
                </c:pt>
                <c:pt idx="148897">
                  <c:v>-49.5605469</c:v>
                </c:pt>
                <c:pt idx="148898">
                  <c:v>-6.59179688</c:v>
                </c:pt>
                <c:pt idx="148899">
                  <c:v>53.4667969</c:v>
                </c:pt>
                <c:pt idx="148900">
                  <c:v>89.2333984</c:v>
                </c:pt>
                <c:pt idx="148901">
                  <c:v>102.905273</c:v>
                </c:pt>
                <c:pt idx="148902">
                  <c:v>83.8623047</c:v>
                </c:pt>
                <c:pt idx="148903">
                  <c:v>45.4101562</c:v>
                </c:pt>
                <c:pt idx="148904">
                  <c:v>0.244140625</c:v>
                </c:pt>
                <c:pt idx="148905">
                  <c:v>-47.3632812</c:v>
                </c:pt>
                <c:pt idx="148906">
                  <c:v>-83.2519531</c:v>
                </c:pt>
                <c:pt idx="148907">
                  <c:v>-95.4589844</c:v>
                </c:pt>
                <c:pt idx="148908">
                  <c:v>-89.2333984</c:v>
                </c:pt>
                <c:pt idx="148909">
                  <c:v>-52.4902344</c:v>
                </c:pt>
                <c:pt idx="148910">
                  <c:v>-9.765625</c:v>
                </c:pt>
                <c:pt idx="148911">
                  <c:v>45.0439453</c:v>
                </c:pt>
                <c:pt idx="148912">
                  <c:v>81.29882809999998</c:v>
                </c:pt>
                <c:pt idx="148913">
                  <c:v>97.90039059999998</c:v>
                </c:pt>
                <c:pt idx="148914">
                  <c:v>91.9189453</c:v>
                </c:pt>
                <c:pt idx="148915">
                  <c:v>56.640625</c:v>
                </c:pt>
                <c:pt idx="148916">
                  <c:v>11.5966797</c:v>
                </c:pt>
                <c:pt idx="148917">
                  <c:v>-31.7382812</c:v>
                </c:pt>
                <c:pt idx="148918">
                  <c:v>-74.5849609</c:v>
                </c:pt>
                <c:pt idx="148919">
                  <c:v>-95.82519529999998</c:v>
                </c:pt>
                <c:pt idx="148920">
                  <c:v>-90.33203119999993</c:v>
                </c:pt>
                <c:pt idx="148921">
                  <c:v>-62.9882812</c:v>
                </c:pt>
                <c:pt idx="148922">
                  <c:v>-17.2119141</c:v>
                </c:pt>
                <c:pt idx="148923">
                  <c:v>33.44726559999999</c:v>
                </c:pt>
                <c:pt idx="148924">
                  <c:v>79.1015625</c:v>
                </c:pt>
                <c:pt idx="148925">
                  <c:v>99.7314453</c:v>
                </c:pt>
                <c:pt idx="148926">
                  <c:v>93.2617188</c:v>
                </c:pt>
                <c:pt idx="148927">
                  <c:v>63.9648438</c:v>
                </c:pt>
                <c:pt idx="148928">
                  <c:v>18.0664062</c:v>
                </c:pt>
                <c:pt idx="148929">
                  <c:v>-36.0107422</c:v>
                </c:pt>
                <c:pt idx="148930">
                  <c:v>-69.7021484</c:v>
                </c:pt>
                <c:pt idx="148931">
                  <c:v>-103.149414</c:v>
                </c:pt>
                <c:pt idx="148932">
                  <c:v>-93.6279297</c:v>
                </c:pt>
                <c:pt idx="148933">
                  <c:v>-58.9599609</c:v>
                </c:pt>
                <c:pt idx="148934">
                  <c:v>-23.1933594</c:v>
                </c:pt>
                <c:pt idx="148935">
                  <c:v>22.4609375</c:v>
                </c:pt>
                <c:pt idx="148936">
                  <c:v>69.33593749999996</c:v>
                </c:pt>
                <c:pt idx="148937">
                  <c:v>100.463867</c:v>
                </c:pt>
                <c:pt idx="148938">
                  <c:v>97.1679688</c:v>
                </c:pt>
                <c:pt idx="148939">
                  <c:v>72.1435547</c:v>
                </c:pt>
                <c:pt idx="148940">
                  <c:v>23.8037109</c:v>
                </c:pt>
                <c:pt idx="148941">
                  <c:v>-22.8271484</c:v>
                </c:pt>
                <c:pt idx="148942">
                  <c:v>-60.4248047</c:v>
                </c:pt>
                <c:pt idx="148943">
                  <c:v>-84.7167969</c:v>
                </c:pt>
                <c:pt idx="148944">
                  <c:v>-98.38867190000001</c:v>
                </c:pt>
                <c:pt idx="148945">
                  <c:v>-73.3642578</c:v>
                </c:pt>
                <c:pt idx="148946">
                  <c:v>-27.9541016</c:v>
                </c:pt>
                <c:pt idx="148947">
                  <c:v>25.390625</c:v>
                </c:pt>
                <c:pt idx="148948">
                  <c:v>68.4814453</c:v>
                </c:pt>
                <c:pt idx="148949">
                  <c:v>94.6044922</c:v>
                </c:pt>
                <c:pt idx="148950">
                  <c:v>95.703125</c:v>
                </c:pt>
                <c:pt idx="148951">
                  <c:v>81.66503909999996</c:v>
                </c:pt>
                <c:pt idx="148952">
                  <c:v>33.0810547</c:v>
                </c:pt>
                <c:pt idx="148953">
                  <c:v>-15.5029297</c:v>
                </c:pt>
                <c:pt idx="148954">
                  <c:v>-55.7861328</c:v>
                </c:pt>
                <c:pt idx="148955">
                  <c:v>-86.7919922</c:v>
                </c:pt>
                <c:pt idx="148956">
                  <c:v>-95.2148438</c:v>
                </c:pt>
                <c:pt idx="148957">
                  <c:v>-82.5195312</c:v>
                </c:pt>
                <c:pt idx="148958">
                  <c:v>-42.6025391</c:v>
                </c:pt>
                <c:pt idx="148959">
                  <c:v>18.1884766</c:v>
                </c:pt>
                <c:pt idx="148960">
                  <c:v>60.4248047</c:v>
                </c:pt>
                <c:pt idx="148961">
                  <c:v>94.97070309999998</c:v>
                </c:pt>
                <c:pt idx="148962">
                  <c:v>98.1445312</c:v>
                </c:pt>
                <c:pt idx="148963">
                  <c:v>81.17675779999993</c:v>
                </c:pt>
                <c:pt idx="148964">
                  <c:v>44.0673828</c:v>
                </c:pt>
                <c:pt idx="148965">
                  <c:v>-11.2304688</c:v>
                </c:pt>
                <c:pt idx="148966">
                  <c:v>-56.7626953</c:v>
                </c:pt>
                <c:pt idx="148967">
                  <c:v>-84.7167969</c:v>
                </c:pt>
                <c:pt idx="148968">
                  <c:v>-96.3134766</c:v>
                </c:pt>
                <c:pt idx="148969">
                  <c:v>-83.6181641</c:v>
                </c:pt>
                <c:pt idx="148970">
                  <c:v>-45.8984375</c:v>
                </c:pt>
                <c:pt idx="148971">
                  <c:v>5.73730469</c:v>
                </c:pt>
                <c:pt idx="148972">
                  <c:v>54.93164059999999</c:v>
                </c:pt>
                <c:pt idx="148973">
                  <c:v>86.05957029999998</c:v>
                </c:pt>
                <c:pt idx="148974">
                  <c:v>102.294922</c:v>
                </c:pt>
                <c:pt idx="148975">
                  <c:v>83.3740234</c:v>
                </c:pt>
                <c:pt idx="148976">
                  <c:v>51.6357422</c:v>
                </c:pt>
                <c:pt idx="148977">
                  <c:v>5.859375</c:v>
                </c:pt>
                <c:pt idx="148978">
                  <c:v>-53.2226562</c:v>
                </c:pt>
                <c:pt idx="148979">
                  <c:v>-90.6982422</c:v>
                </c:pt>
                <c:pt idx="148980">
                  <c:v>-99.7314453</c:v>
                </c:pt>
                <c:pt idx="148981">
                  <c:v>-82.5195312</c:v>
                </c:pt>
                <c:pt idx="148982">
                  <c:v>-47.4853516</c:v>
                </c:pt>
                <c:pt idx="148983">
                  <c:v>-4.27246094</c:v>
                </c:pt>
                <c:pt idx="148984">
                  <c:v>43.4570312</c:v>
                </c:pt>
                <c:pt idx="148985">
                  <c:v>83.2519531</c:v>
                </c:pt>
                <c:pt idx="148986">
                  <c:v>96.5576172</c:v>
                </c:pt>
                <c:pt idx="148987">
                  <c:v>80.9326172</c:v>
                </c:pt>
                <c:pt idx="148988">
                  <c:v>52.8564453</c:v>
                </c:pt>
                <c:pt idx="148989">
                  <c:v>9.52148438</c:v>
                </c:pt>
                <c:pt idx="148990">
                  <c:v>-45.6542969</c:v>
                </c:pt>
                <c:pt idx="148991">
                  <c:v>-87.15820309999998</c:v>
                </c:pt>
                <c:pt idx="148992">
                  <c:v>-98.9990234</c:v>
                </c:pt>
                <c:pt idx="148993">
                  <c:v>-88.2568359</c:v>
                </c:pt>
                <c:pt idx="148994">
                  <c:v>-63.2324219</c:v>
                </c:pt>
                <c:pt idx="148995">
                  <c:v>-9.64355469</c:v>
                </c:pt>
                <c:pt idx="148996">
                  <c:v>40.2832031</c:v>
                </c:pt>
                <c:pt idx="148997">
                  <c:v>88.62304690000001</c:v>
                </c:pt>
                <c:pt idx="148998">
                  <c:v>102.416992</c:v>
                </c:pt>
                <c:pt idx="148999">
                  <c:v>90.57617190000001</c:v>
                </c:pt>
                <c:pt idx="149000">
                  <c:v>57.2509766</c:v>
                </c:pt>
                <c:pt idx="149001">
                  <c:v>8.544921879999997</c:v>
                </c:pt>
                <c:pt idx="149002">
                  <c:v>-44.1894531</c:v>
                </c:pt>
                <c:pt idx="149003">
                  <c:v>-77.14843749999996</c:v>
                </c:pt>
                <c:pt idx="149004">
                  <c:v>-100.219727</c:v>
                </c:pt>
                <c:pt idx="149005">
                  <c:v>-88.13476559999998</c:v>
                </c:pt>
                <c:pt idx="149006">
                  <c:v>-61.8896484</c:v>
                </c:pt>
                <c:pt idx="149007">
                  <c:v>-12.6953125</c:v>
                </c:pt>
                <c:pt idx="149008">
                  <c:v>41.9921875</c:v>
                </c:pt>
                <c:pt idx="149009">
                  <c:v>78.9794922</c:v>
                </c:pt>
                <c:pt idx="149010">
                  <c:v>102.172852</c:v>
                </c:pt>
                <c:pt idx="149011">
                  <c:v>89.84375</c:v>
                </c:pt>
                <c:pt idx="149012">
                  <c:v>62.7441406</c:v>
                </c:pt>
                <c:pt idx="149013">
                  <c:v>11.8408203</c:v>
                </c:pt>
                <c:pt idx="149014">
                  <c:v>-41.3818359</c:v>
                </c:pt>
                <c:pt idx="149015">
                  <c:v>-71.6552734</c:v>
                </c:pt>
                <c:pt idx="149016">
                  <c:v>-94.7265625</c:v>
                </c:pt>
                <c:pt idx="149017">
                  <c:v>-90.33203119999993</c:v>
                </c:pt>
                <c:pt idx="149018">
                  <c:v>-61.5234375</c:v>
                </c:pt>
                <c:pt idx="149019">
                  <c:v>-15.8691406</c:v>
                </c:pt>
                <c:pt idx="149020">
                  <c:v>34.17968749999999</c:v>
                </c:pt>
                <c:pt idx="149021">
                  <c:v>74.7070312</c:v>
                </c:pt>
                <c:pt idx="149022">
                  <c:v>89.9658203</c:v>
                </c:pt>
                <c:pt idx="149023">
                  <c:v>94.1162109</c:v>
                </c:pt>
                <c:pt idx="149024">
                  <c:v>67.2607422</c:v>
                </c:pt>
                <c:pt idx="149025">
                  <c:v>23.5595703</c:v>
                </c:pt>
                <c:pt idx="149026">
                  <c:v>-21.2402344</c:v>
                </c:pt>
                <c:pt idx="149027">
                  <c:v>-72.3876953</c:v>
                </c:pt>
                <c:pt idx="149028">
                  <c:v>-101.5625</c:v>
                </c:pt>
                <c:pt idx="149029">
                  <c:v>-100.463867</c:v>
                </c:pt>
                <c:pt idx="149030">
                  <c:v>-71.6552734</c:v>
                </c:pt>
                <c:pt idx="149031">
                  <c:v>-25.0244141</c:v>
                </c:pt>
                <c:pt idx="149032">
                  <c:v>16.4794922</c:v>
                </c:pt>
                <c:pt idx="149033">
                  <c:v>68.35937499999996</c:v>
                </c:pt>
                <c:pt idx="149034">
                  <c:v>94.4824219</c:v>
                </c:pt>
                <c:pt idx="149035">
                  <c:v>99.85351559999998</c:v>
                </c:pt>
                <c:pt idx="149036">
                  <c:v>75.0732422</c:v>
                </c:pt>
                <c:pt idx="149037">
                  <c:v>32.7148438</c:v>
                </c:pt>
                <c:pt idx="149038">
                  <c:v>-18.7988281</c:v>
                </c:pt>
                <c:pt idx="149039">
                  <c:v>-64.9414062</c:v>
                </c:pt>
                <c:pt idx="149040">
                  <c:v>-92.6513672</c:v>
                </c:pt>
                <c:pt idx="149041">
                  <c:v>-97.2900391</c:v>
                </c:pt>
                <c:pt idx="149042">
                  <c:v>-78.8574219</c:v>
                </c:pt>
                <c:pt idx="149043">
                  <c:v>-34.3017578</c:v>
                </c:pt>
                <c:pt idx="149044">
                  <c:v>15.3808594</c:v>
                </c:pt>
                <c:pt idx="149045">
                  <c:v>63.9648438</c:v>
                </c:pt>
                <c:pt idx="149046">
                  <c:v>96.67968749999996</c:v>
                </c:pt>
                <c:pt idx="149047">
                  <c:v>92.89550779999998</c:v>
                </c:pt>
                <c:pt idx="149048">
                  <c:v>69.2138672</c:v>
                </c:pt>
                <c:pt idx="149049">
                  <c:v>31.7382812</c:v>
                </c:pt>
                <c:pt idx="149050">
                  <c:v>-10.3759766</c:v>
                </c:pt>
                <c:pt idx="149051">
                  <c:v>-56.7626953</c:v>
                </c:pt>
                <c:pt idx="149052">
                  <c:v>-93.9941406</c:v>
                </c:pt>
                <c:pt idx="149053">
                  <c:v>-99.85351559999998</c:v>
                </c:pt>
                <c:pt idx="149054">
                  <c:v>-73.3642578</c:v>
                </c:pt>
                <c:pt idx="149055">
                  <c:v>-36.0107422</c:v>
                </c:pt>
                <c:pt idx="149056">
                  <c:v>7.08007812</c:v>
                </c:pt>
                <c:pt idx="149057">
                  <c:v>52.1240234</c:v>
                </c:pt>
                <c:pt idx="149058">
                  <c:v>92.5292969</c:v>
                </c:pt>
                <c:pt idx="149059">
                  <c:v>102.539062</c:v>
                </c:pt>
                <c:pt idx="149060">
                  <c:v>85.08300779999998</c:v>
                </c:pt>
                <c:pt idx="149061">
                  <c:v>41.2597656</c:v>
                </c:pt>
                <c:pt idx="149062">
                  <c:v>-8.66699219</c:v>
                </c:pt>
                <c:pt idx="149063">
                  <c:v>-48.4619141</c:v>
                </c:pt>
                <c:pt idx="149064">
                  <c:v>-83.6181641</c:v>
                </c:pt>
                <c:pt idx="149065">
                  <c:v>-96.67968749999996</c:v>
                </c:pt>
                <c:pt idx="149066">
                  <c:v>-82.03125</c:v>
                </c:pt>
                <c:pt idx="149067">
                  <c:v>-45.1660156</c:v>
                </c:pt>
                <c:pt idx="149068">
                  <c:v>-0.48828125</c:v>
                </c:pt>
                <c:pt idx="149069">
                  <c:v>48.9501953</c:v>
                </c:pt>
                <c:pt idx="149070">
                  <c:v>85.8154297</c:v>
                </c:pt>
                <c:pt idx="149071">
                  <c:v>99.85351559999998</c:v>
                </c:pt>
                <c:pt idx="149072">
                  <c:v>83.6181641</c:v>
                </c:pt>
                <c:pt idx="149073">
                  <c:v>52.1240234</c:v>
                </c:pt>
                <c:pt idx="149074">
                  <c:v>4.63867188</c:v>
                </c:pt>
                <c:pt idx="149075">
                  <c:v>-48.3398438</c:v>
                </c:pt>
                <c:pt idx="149076">
                  <c:v>-83.8623047</c:v>
                </c:pt>
                <c:pt idx="149077">
                  <c:v>-95.4589844</c:v>
                </c:pt>
                <c:pt idx="149078">
                  <c:v>-89.5996094</c:v>
                </c:pt>
                <c:pt idx="149079">
                  <c:v>-52.1240234</c:v>
                </c:pt>
                <c:pt idx="149080">
                  <c:v>-11.4746094</c:v>
                </c:pt>
                <c:pt idx="149081">
                  <c:v>40.1611328</c:v>
                </c:pt>
                <c:pt idx="149082">
                  <c:v>78.4912109</c:v>
                </c:pt>
                <c:pt idx="149083">
                  <c:v>96.0693359</c:v>
                </c:pt>
                <c:pt idx="149084">
                  <c:v>86.7919922</c:v>
                </c:pt>
                <c:pt idx="149085">
                  <c:v>55.7861328</c:v>
                </c:pt>
                <c:pt idx="149086">
                  <c:v>16.3574219</c:v>
                </c:pt>
                <c:pt idx="149087">
                  <c:v>-36.0107422</c:v>
                </c:pt>
                <c:pt idx="149088">
                  <c:v>-81.29882809999998</c:v>
                </c:pt>
                <c:pt idx="149089">
                  <c:v>-97.2900391</c:v>
                </c:pt>
                <c:pt idx="149090">
                  <c:v>-86.6699219</c:v>
                </c:pt>
                <c:pt idx="149091">
                  <c:v>-61.15722659999999</c:v>
                </c:pt>
                <c:pt idx="149092">
                  <c:v>-21.1181641</c:v>
                </c:pt>
                <c:pt idx="149093">
                  <c:v>32.3486328</c:v>
                </c:pt>
                <c:pt idx="149094">
                  <c:v>72.0214844</c:v>
                </c:pt>
                <c:pt idx="149095">
                  <c:v>98.63281249999996</c:v>
                </c:pt>
                <c:pt idx="149096">
                  <c:v>95.82519529999998</c:v>
                </c:pt>
                <c:pt idx="149097">
                  <c:v>70.9228516</c:v>
                </c:pt>
                <c:pt idx="149098">
                  <c:v>24.0478516</c:v>
                </c:pt>
                <c:pt idx="149099">
                  <c:v>-28.5644531</c:v>
                </c:pt>
                <c:pt idx="149100">
                  <c:v>-69.33593749999996</c:v>
                </c:pt>
                <c:pt idx="149101">
                  <c:v>-98.2666016</c:v>
                </c:pt>
                <c:pt idx="149102">
                  <c:v>-94.84863279999998</c:v>
                </c:pt>
                <c:pt idx="149103">
                  <c:v>-61.4013672</c:v>
                </c:pt>
                <c:pt idx="149104">
                  <c:v>-23.0712891</c:v>
                </c:pt>
                <c:pt idx="149105">
                  <c:v>25.8789062</c:v>
                </c:pt>
                <c:pt idx="149106">
                  <c:v>76.7822266</c:v>
                </c:pt>
                <c:pt idx="149107">
                  <c:v>96.3134766</c:v>
                </c:pt>
                <c:pt idx="149108">
                  <c:v>97.77832029999998</c:v>
                </c:pt>
                <c:pt idx="149109">
                  <c:v>72.265625</c:v>
                </c:pt>
                <c:pt idx="149110">
                  <c:v>26.2451172</c:v>
                </c:pt>
                <c:pt idx="149111">
                  <c:v>-24.4140625</c:v>
                </c:pt>
                <c:pt idx="149112">
                  <c:v>-72.1435547</c:v>
                </c:pt>
                <c:pt idx="149113">
                  <c:v>-99.3652344</c:v>
                </c:pt>
                <c:pt idx="149114">
                  <c:v>-96.3134766</c:v>
                </c:pt>
                <c:pt idx="149115">
                  <c:v>-65.9179688</c:v>
                </c:pt>
                <c:pt idx="149116">
                  <c:v>-24.90234379999998</c:v>
                </c:pt>
                <c:pt idx="149117">
                  <c:v>14.5263672</c:v>
                </c:pt>
                <c:pt idx="149118">
                  <c:v>62.0117188</c:v>
                </c:pt>
                <c:pt idx="149119">
                  <c:v>89.84375</c:v>
                </c:pt>
                <c:pt idx="149120">
                  <c:v>97.90039059999998</c:v>
                </c:pt>
                <c:pt idx="149121">
                  <c:v>69.7021484</c:v>
                </c:pt>
                <c:pt idx="149122">
                  <c:v>22.5830078</c:v>
                </c:pt>
                <c:pt idx="149123">
                  <c:v>-20.1416016</c:v>
                </c:pt>
                <c:pt idx="149124">
                  <c:v>-57.3730469</c:v>
                </c:pt>
                <c:pt idx="149125">
                  <c:v>-89.2333984</c:v>
                </c:pt>
                <c:pt idx="149126">
                  <c:v>-97.5341797</c:v>
                </c:pt>
                <c:pt idx="149127">
                  <c:v>-80.32226559999998</c:v>
                </c:pt>
                <c:pt idx="149128">
                  <c:v>-38.4521484</c:v>
                </c:pt>
                <c:pt idx="149129">
                  <c:v>14.5263672</c:v>
                </c:pt>
                <c:pt idx="149130">
                  <c:v>58.83789059999999</c:v>
                </c:pt>
                <c:pt idx="149131">
                  <c:v>91.796875</c:v>
                </c:pt>
                <c:pt idx="149132">
                  <c:v>99.85351559999998</c:v>
                </c:pt>
                <c:pt idx="149133">
                  <c:v>82.88574219999992</c:v>
                </c:pt>
                <c:pt idx="149134">
                  <c:v>38.8183594</c:v>
                </c:pt>
                <c:pt idx="149135">
                  <c:v>-14.7705078</c:v>
                </c:pt>
                <c:pt idx="149136">
                  <c:v>-61.8896484</c:v>
                </c:pt>
                <c:pt idx="149137">
                  <c:v>-96.5576172</c:v>
                </c:pt>
                <c:pt idx="149138">
                  <c:v>-99.85351559999998</c:v>
                </c:pt>
                <c:pt idx="149139">
                  <c:v>-76.4160156</c:v>
                </c:pt>
                <c:pt idx="149140">
                  <c:v>-40.2832031</c:v>
                </c:pt>
                <c:pt idx="149141">
                  <c:v>5.615234379999995</c:v>
                </c:pt>
                <c:pt idx="149142">
                  <c:v>56.3964844</c:v>
                </c:pt>
                <c:pt idx="149143">
                  <c:v>87.7685547</c:v>
                </c:pt>
                <c:pt idx="149144">
                  <c:v>97.2900391</c:v>
                </c:pt>
                <c:pt idx="149145">
                  <c:v>87.5244141</c:v>
                </c:pt>
                <c:pt idx="149146">
                  <c:v>50.1708984</c:v>
                </c:pt>
                <c:pt idx="149147">
                  <c:v>0.610351562</c:v>
                </c:pt>
                <c:pt idx="149148">
                  <c:v>-49.4384766</c:v>
                </c:pt>
                <c:pt idx="149149">
                  <c:v>-85.4492188</c:v>
                </c:pt>
                <c:pt idx="149150">
                  <c:v>-103.393555</c:v>
                </c:pt>
                <c:pt idx="149151">
                  <c:v>-86.9140625</c:v>
                </c:pt>
                <c:pt idx="149152">
                  <c:v>-49.80468749999996</c:v>
                </c:pt>
                <c:pt idx="149153">
                  <c:v>2.19726562</c:v>
                </c:pt>
                <c:pt idx="149154">
                  <c:v>48.828125</c:v>
                </c:pt>
                <c:pt idx="149155">
                  <c:v>82.7636719</c:v>
                </c:pt>
                <c:pt idx="149156">
                  <c:v>98.63281249999996</c:v>
                </c:pt>
                <c:pt idx="149157">
                  <c:v>93.5058594</c:v>
                </c:pt>
                <c:pt idx="149158">
                  <c:v>58.9599609</c:v>
                </c:pt>
                <c:pt idx="149159">
                  <c:v>7.812499999999997</c:v>
                </c:pt>
                <c:pt idx="149160">
                  <c:v>-42.2363281</c:v>
                </c:pt>
                <c:pt idx="149161">
                  <c:v>-79.7119141</c:v>
                </c:pt>
                <c:pt idx="149162">
                  <c:v>-94.3603516</c:v>
                </c:pt>
                <c:pt idx="149163">
                  <c:v>-87.6464844</c:v>
                </c:pt>
                <c:pt idx="149164">
                  <c:v>-58.7158203</c:v>
                </c:pt>
                <c:pt idx="149165">
                  <c:v>-6.347656249999996</c:v>
                </c:pt>
                <c:pt idx="149166">
                  <c:v>37.5976562</c:v>
                </c:pt>
                <c:pt idx="149167">
                  <c:v>81.9091797</c:v>
                </c:pt>
                <c:pt idx="149168">
                  <c:v>90.33203119999993</c:v>
                </c:pt>
                <c:pt idx="149169">
                  <c:v>85.9375</c:v>
                </c:pt>
                <c:pt idx="149170">
                  <c:v>58.2275391</c:v>
                </c:pt>
                <c:pt idx="149171">
                  <c:v>19.53125</c:v>
                </c:pt>
                <c:pt idx="149172">
                  <c:v>-38.2080078</c:v>
                </c:pt>
                <c:pt idx="149173">
                  <c:v>-82.88574219999992</c:v>
                </c:pt>
                <c:pt idx="149174">
                  <c:v>-102.661133</c:v>
                </c:pt>
                <c:pt idx="149175">
                  <c:v>-89.5996094</c:v>
                </c:pt>
                <c:pt idx="149176">
                  <c:v>-70.3125</c:v>
                </c:pt>
                <c:pt idx="149177">
                  <c:v>-20.9960938</c:v>
                </c:pt>
                <c:pt idx="149178">
                  <c:v>29.9072266</c:v>
                </c:pt>
                <c:pt idx="149179">
                  <c:v>74.5849609</c:v>
                </c:pt>
                <c:pt idx="149180">
                  <c:v>94.84863279999998</c:v>
                </c:pt>
                <c:pt idx="149181">
                  <c:v>91.3085938</c:v>
                </c:pt>
                <c:pt idx="149182">
                  <c:v>66.65039059999994</c:v>
                </c:pt>
                <c:pt idx="149183">
                  <c:v>20.5078125</c:v>
                </c:pt>
                <c:pt idx="149184">
                  <c:v>-29.7851562</c:v>
                </c:pt>
                <c:pt idx="149185">
                  <c:v>-72.87597659999993</c:v>
                </c:pt>
                <c:pt idx="149186">
                  <c:v>-96.80175779999998</c:v>
                </c:pt>
                <c:pt idx="149187">
                  <c:v>-91.4306641</c:v>
                </c:pt>
                <c:pt idx="149188">
                  <c:v>-66.65039059999994</c:v>
                </c:pt>
                <c:pt idx="149189">
                  <c:v>-26.4892578</c:v>
                </c:pt>
                <c:pt idx="149190">
                  <c:v>29.6630859</c:v>
                </c:pt>
                <c:pt idx="149191">
                  <c:v>68.4814453</c:v>
                </c:pt>
                <c:pt idx="149192">
                  <c:v>95.82519529999998</c:v>
                </c:pt>
                <c:pt idx="149193">
                  <c:v>96.92382809999998</c:v>
                </c:pt>
                <c:pt idx="149194">
                  <c:v>76.4160156</c:v>
                </c:pt>
                <c:pt idx="149195">
                  <c:v>28.44238279999998</c:v>
                </c:pt>
                <c:pt idx="149196">
                  <c:v>-23.5595703</c:v>
                </c:pt>
                <c:pt idx="149197">
                  <c:v>-68.1152344</c:v>
                </c:pt>
                <c:pt idx="149198">
                  <c:v>-91.6748047</c:v>
                </c:pt>
                <c:pt idx="149199">
                  <c:v>-99.1210938</c:v>
                </c:pt>
                <c:pt idx="149200">
                  <c:v>-81.17675779999993</c:v>
                </c:pt>
                <c:pt idx="149201">
                  <c:v>-39.0625</c:v>
                </c:pt>
                <c:pt idx="149202">
                  <c:v>14.4042969</c:v>
                </c:pt>
                <c:pt idx="149203">
                  <c:v>68.9697266</c:v>
                </c:pt>
                <c:pt idx="149204">
                  <c:v>95.0927734</c:v>
                </c:pt>
                <c:pt idx="149205">
                  <c:v>100.830078</c:v>
                </c:pt>
                <c:pt idx="149206">
                  <c:v>76.9042969</c:v>
                </c:pt>
                <c:pt idx="149207">
                  <c:v>35.6445312</c:v>
                </c:pt>
                <c:pt idx="149208">
                  <c:v>-6.95800781</c:v>
                </c:pt>
                <c:pt idx="149209">
                  <c:v>-56.1523438</c:v>
                </c:pt>
                <c:pt idx="149210">
                  <c:v>-83.984375</c:v>
                </c:pt>
                <c:pt idx="149211">
                  <c:v>-100.219727</c:v>
                </c:pt>
                <c:pt idx="149212">
                  <c:v>-82.27539059999994</c:v>
                </c:pt>
                <c:pt idx="149213">
                  <c:v>-42.4804688</c:v>
                </c:pt>
                <c:pt idx="149214">
                  <c:v>7.08007812</c:v>
                </c:pt>
                <c:pt idx="149215">
                  <c:v>58.4716797</c:v>
                </c:pt>
                <c:pt idx="149216">
                  <c:v>92.1630859</c:v>
                </c:pt>
                <c:pt idx="149217">
                  <c:v>88.62304690000001</c:v>
                </c:pt>
                <c:pt idx="149218">
                  <c:v>81.5429688</c:v>
                </c:pt>
                <c:pt idx="149219">
                  <c:v>39.5507812</c:v>
                </c:pt>
                <c:pt idx="149220">
                  <c:v>-2.9296875</c:v>
                </c:pt>
                <c:pt idx="149221">
                  <c:v>-52.8564453</c:v>
                </c:pt>
                <c:pt idx="149222">
                  <c:v>-89.35546879999995</c:v>
                </c:pt>
                <c:pt idx="149223">
                  <c:v>-95.9472656</c:v>
                </c:pt>
                <c:pt idx="149224">
                  <c:v>-79.9560547</c:v>
                </c:pt>
                <c:pt idx="149225">
                  <c:v>-46.3867188</c:v>
                </c:pt>
                <c:pt idx="149226">
                  <c:v>0.854492188</c:v>
                </c:pt>
                <c:pt idx="149227">
                  <c:v>47.85156249999999</c:v>
                </c:pt>
                <c:pt idx="149228">
                  <c:v>84.7167969</c:v>
                </c:pt>
                <c:pt idx="149229">
                  <c:v>98.9990234</c:v>
                </c:pt>
                <c:pt idx="149230">
                  <c:v>83.4960938</c:v>
                </c:pt>
                <c:pt idx="149231">
                  <c:v>52.8564453</c:v>
                </c:pt>
                <c:pt idx="149232">
                  <c:v>5.49316406</c:v>
                </c:pt>
                <c:pt idx="149233">
                  <c:v>-41.5039062</c:v>
                </c:pt>
                <c:pt idx="149234">
                  <c:v>-75.8056641</c:v>
                </c:pt>
                <c:pt idx="149235">
                  <c:v>-98.38867190000001</c:v>
                </c:pt>
                <c:pt idx="149236">
                  <c:v>-93.75</c:v>
                </c:pt>
                <c:pt idx="149237">
                  <c:v>-50.2929688</c:v>
                </c:pt>
                <c:pt idx="149238">
                  <c:v>-6.225585939999994</c:v>
                </c:pt>
                <c:pt idx="149239">
                  <c:v>39.6728516</c:v>
                </c:pt>
                <c:pt idx="149240">
                  <c:v>77.8808594</c:v>
                </c:pt>
                <c:pt idx="149241">
                  <c:v>101.806641</c:v>
                </c:pt>
                <c:pt idx="149242">
                  <c:v>90.4541016</c:v>
                </c:pt>
                <c:pt idx="149243">
                  <c:v>62.1337891</c:v>
                </c:pt>
                <c:pt idx="149244">
                  <c:v>15.0146484</c:v>
                </c:pt>
                <c:pt idx="149245">
                  <c:v>-36.8652344</c:v>
                </c:pt>
                <c:pt idx="149246">
                  <c:v>-81.66503909999996</c:v>
                </c:pt>
                <c:pt idx="149247">
                  <c:v>-98.38867190000001</c:v>
                </c:pt>
                <c:pt idx="149248">
                  <c:v>-93.01757809999998</c:v>
                </c:pt>
                <c:pt idx="149249">
                  <c:v>-52.0019531</c:v>
                </c:pt>
                <c:pt idx="149250">
                  <c:v>-14.7705078</c:v>
                </c:pt>
                <c:pt idx="149251">
                  <c:v>30.5175781</c:v>
                </c:pt>
                <c:pt idx="149252">
                  <c:v>78.12499999999998</c:v>
                </c:pt>
                <c:pt idx="149253">
                  <c:v>94.84863279999998</c:v>
                </c:pt>
                <c:pt idx="149254">
                  <c:v>88.0126953</c:v>
                </c:pt>
                <c:pt idx="149255">
                  <c:v>62.6220703</c:v>
                </c:pt>
                <c:pt idx="149256">
                  <c:v>21.484375</c:v>
                </c:pt>
                <c:pt idx="149257">
                  <c:v>-24.6582031</c:v>
                </c:pt>
                <c:pt idx="149258">
                  <c:v>-71.6552734</c:v>
                </c:pt>
                <c:pt idx="149259">
                  <c:v>-98.0224609</c:v>
                </c:pt>
                <c:pt idx="149260">
                  <c:v>-93.1396484</c:v>
                </c:pt>
                <c:pt idx="149261">
                  <c:v>-62.1337891</c:v>
                </c:pt>
                <c:pt idx="149262">
                  <c:v>-27.0996094</c:v>
                </c:pt>
                <c:pt idx="149263">
                  <c:v>22.4609375</c:v>
                </c:pt>
                <c:pt idx="149264">
                  <c:v>72.3876953</c:v>
                </c:pt>
                <c:pt idx="149265">
                  <c:v>97.90039059999998</c:v>
                </c:pt>
                <c:pt idx="149266">
                  <c:v>98.0224609</c:v>
                </c:pt>
                <c:pt idx="149267">
                  <c:v>60.9130859</c:v>
                </c:pt>
                <c:pt idx="149268">
                  <c:v>18.3105469</c:v>
                </c:pt>
                <c:pt idx="149269">
                  <c:v>-23.0712891</c:v>
                </c:pt>
                <c:pt idx="149270">
                  <c:v>-64.453125</c:v>
                </c:pt>
                <c:pt idx="149271">
                  <c:v>-86.7919922</c:v>
                </c:pt>
                <c:pt idx="149272">
                  <c:v>-99.9755859</c:v>
                </c:pt>
                <c:pt idx="149273">
                  <c:v>-77.14843749999996</c:v>
                </c:pt>
                <c:pt idx="149274">
                  <c:v>-35.8886719</c:v>
                </c:pt>
                <c:pt idx="149275">
                  <c:v>21.484375</c:v>
                </c:pt>
                <c:pt idx="149276">
                  <c:v>68.2373047</c:v>
                </c:pt>
                <c:pt idx="149277">
                  <c:v>88.7451172</c:v>
                </c:pt>
                <c:pt idx="149278">
                  <c:v>96.92382809999998</c:v>
                </c:pt>
                <c:pt idx="149279">
                  <c:v>69.45800779999998</c:v>
                </c:pt>
                <c:pt idx="149280">
                  <c:v>25.0244141</c:v>
                </c:pt>
                <c:pt idx="149281">
                  <c:v>-24.2919922</c:v>
                </c:pt>
                <c:pt idx="149282">
                  <c:v>-65.3076172</c:v>
                </c:pt>
                <c:pt idx="149283">
                  <c:v>-93.75</c:v>
                </c:pt>
                <c:pt idx="149284">
                  <c:v>-92.89550779999998</c:v>
                </c:pt>
                <c:pt idx="149285">
                  <c:v>-77.39257809999994</c:v>
                </c:pt>
                <c:pt idx="149286">
                  <c:v>-32.1044922</c:v>
                </c:pt>
                <c:pt idx="149287">
                  <c:v>9.52148438</c:v>
                </c:pt>
                <c:pt idx="149288">
                  <c:v>53.5888672</c:v>
                </c:pt>
                <c:pt idx="149289">
                  <c:v>87.15820309999998</c:v>
                </c:pt>
                <c:pt idx="149290">
                  <c:v>90.4541016</c:v>
                </c:pt>
                <c:pt idx="149291">
                  <c:v>77.63671879999995</c:v>
                </c:pt>
                <c:pt idx="149292">
                  <c:v>41.3818359</c:v>
                </c:pt>
                <c:pt idx="149293">
                  <c:v>-10.0097656</c:v>
                </c:pt>
                <c:pt idx="149294">
                  <c:v>-53.7109375</c:v>
                </c:pt>
                <c:pt idx="149295">
                  <c:v>-85.3271484</c:v>
                </c:pt>
                <c:pt idx="149296">
                  <c:v>-99.1210938</c:v>
                </c:pt>
                <c:pt idx="149297">
                  <c:v>-86.7919922</c:v>
                </c:pt>
                <c:pt idx="149298">
                  <c:v>-46.9970703</c:v>
                </c:pt>
                <c:pt idx="149299">
                  <c:v>5.98144531</c:v>
                </c:pt>
                <c:pt idx="149300">
                  <c:v>60.3027344</c:v>
                </c:pt>
                <c:pt idx="149301">
                  <c:v>88.13476559999998</c:v>
                </c:pt>
                <c:pt idx="149302">
                  <c:v>102.905273</c:v>
                </c:pt>
                <c:pt idx="149303">
                  <c:v>86.9140625</c:v>
                </c:pt>
                <c:pt idx="149304">
                  <c:v>42.6025391</c:v>
                </c:pt>
                <c:pt idx="149305">
                  <c:v>-8.91113281</c:v>
                </c:pt>
                <c:pt idx="149306">
                  <c:v>-52.3681641</c:v>
                </c:pt>
                <c:pt idx="149307">
                  <c:v>-85.9375</c:v>
                </c:pt>
                <c:pt idx="149308">
                  <c:v>-94.4824219</c:v>
                </c:pt>
                <c:pt idx="149309">
                  <c:v>-85.20507809999994</c:v>
                </c:pt>
                <c:pt idx="149310">
                  <c:v>-49.1943359</c:v>
                </c:pt>
                <c:pt idx="149311">
                  <c:v>-0.366210938</c:v>
                </c:pt>
                <c:pt idx="149312">
                  <c:v>49.1943359</c:v>
                </c:pt>
                <c:pt idx="149313">
                  <c:v>87.15820309999998</c:v>
                </c:pt>
                <c:pt idx="149314">
                  <c:v>101.44043</c:v>
                </c:pt>
                <c:pt idx="149315">
                  <c:v>88.7451172</c:v>
                </c:pt>
                <c:pt idx="149316">
                  <c:v>45.8984375</c:v>
                </c:pt>
                <c:pt idx="149317">
                  <c:v>-4.394531249999993</c:v>
                </c:pt>
                <c:pt idx="149318">
                  <c:v>-50.6591797</c:v>
                </c:pt>
                <c:pt idx="149319">
                  <c:v>-85.9375</c:v>
                </c:pt>
                <c:pt idx="149320">
                  <c:v>-101.318359</c:v>
                </c:pt>
                <c:pt idx="149321">
                  <c:v>-95.0927734</c:v>
                </c:pt>
                <c:pt idx="149322">
                  <c:v>-59.3261719</c:v>
                </c:pt>
                <c:pt idx="149323">
                  <c:v>-15.7470703</c:v>
                </c:pt>
                <c:pt idx="149324">
                  <c:v>33.5693359</c:v>
                </c:pt>
                <c:pt idx="149325">
                  <c:v>81.4208984</c:v>
                </c:pt>
                <c:pt idx="149326">
                  <c:v>103.393555</c:v>
                </c:pt>
                <c:pt idx="149327">
                  <c:v>84.7167969</c:v>
                </c:pt>
                <c:pt idx="149328">
                  <c:v>64.2089844</c:v>
                </c:pt>
                <c:pt idx="149329">
                  <c:v>15.2587891</c:v>
                </c:pt>
                <c:pt idx="149330">
                  <c:v>-40.6494141</c:v>
                </c:pt>
                <c:pt idx="149331">
                  <c:v>-82.88574219999992</c:v>
                </c:pt>
                <c:pt idx="149332">
                  <c:v>-104.003906</c:v>
                </c:pt>
                <c:pt idx="149333">
                  <c:v>-90.33203119999993</c:v>
                </c:pt>
                <c:pt idx="149334">
                  <c:v>-61.0351562</c:v>
                </c:pt>
                <c:pt idx="149335">
                  <c:v>-22.7050781</c:v>
                </c:pt>
                <c:pt idx="149336">
                  <c:v>29.9072266</c:v>
                </c:pt>
                <c:pt idx="149337">
                  <c:v>68.9697266</c:v>
                </c:pt>
                <c:pt idx="149338">
                  <c:v>93.6279297</c:v>
                </c:pt>
                <c:pt idx="149339">
                  <c:v>92.4072266</c:v>
                </c:pt>
                <c:pt idx="149340">
                  <c:v>63.5986328</c:v>
                </c:pt>
                <c:pt idx="149341">
                  <c:v>15.1367188</c:v>
                </c:pt>
                <c:pt idx="149342">
                  <c:v>-33.5693359</c:v>
                </c:pt>
                <c:pt idx="149343">
                  <c:v>-69.45800779999998</c:v>
                </c:pt>
                <c:pt idx="149344">
                  <c:v>-98.2666016</c:v>
                </c:pt>
                <c:pt idx="149345">
                  <c:v>-97.5341797</c:v>
                </c:pt>
                <c:pt idx="149346">
                  <c:v>-66.8945312</c:v>
                </c:pt>
                <c:pt idx="149347">
                  <c:v>-23.0712891</c:v>
                </c:pt>
                <c:pt idx="149348">
                  <c:v>23.1933594</c:v>
                </c:pt>
                <c:pt idx="149349">
                  <c:v>68.9697266</c:v>
                </c:pt>
                <c:pt idx="149350">
                  <c:v>91.4306641</c:v>
                </c:pt>
                <c:pt idx="149351">
                  <c:v>97.2900391</c:v>
                </c:pt>
                <c:pt idx="149352">
                  <c:v>66.65039059999994</c:v>
                </c:pt>
                <c:pt idx="149353">
                  <c:v>23.8037109</c:v>
                </c:pt>
                <c:pt idx="149354">
                  <c:v>-17.8222656</c:v>
                </c:pt>
                <c:pt idx="149355">
                  <c:v>-65.9179688</c:v>
                </c:pt>
                <c:pt idx="149356">
                  <c:v>-95.2148438</c:v>
                </c:pt>
                <c:pt idx="149357">
                  <c:v>-96.5576172</c:v>
                </c:pt>
                <c:pt idx="149358">
                  <c:v>-83.3740234</c:v>
                </c:pt>
                <c:pt idx="149359">
                  <c:v>-37.7197266</c:v>
                </c:pt>
                <c:pt idx="149360">
                  <c:v>15.1367188</c:v>
                </c:pt>
                <c:pt idx="149361">
                  <c:v>62.7441406</c:v>
                </c:pt>
                <c:pt idx="149362">
                  <c:v>90.08789059999998</c:v>
                </c:pt>
                <c:pt idx="149363">
                  <c:v>101.928711</c:v>
                </c:pt>
                <c:pt idx="149364">
                  <c:v>71.8994141</c:v>
                </c:pt>
                <c:pt idx="149365">
                  <c:v>33.203125</c:v>
                </c:pt>
                <c:pt idx="149366">
                  <c:v>-12.5732422</c:v>
                </c:pt>
                <c:pt idx="149367">
                  <c:v>-63.2324219</c:v>
                </c:pt>
                <c:pt idx="149368">
                  <c:v>-92.4072266</c:v>
                </c:pt>
                <c:pt idx="149369">
                  <c:v>-98.9990234</c:v>
                </c:pt>
                <c:pt idx="149370">
                  <c:v>-81.7871094</c:v>
                </c:pt>
                <c:pt idx="149371">
                  <c:v>-43.2128906</c:v>
                </c:pt>
                <c:pt idx="149372">
                  <c:v>11.71875</c:v>
                </c:pt>
                <c:pt idx="149373">
                  <c:v>57.1289062</c:v>
                </c:pt>
                <c:pt idx="149374">
                  <c:v>94.84863279999998</c:v>
                </c:pt>
                <c:pt idx="149375">
                  <c:v>95.2148438</c:v>
                </c:pt>
                <c:pt idx="149376">
                  <c:v>78.0029297</c:v>
                </c:pt>
                <c:pt idx="149377">
                  <c:v>37.2314453</c:v>
                </c:pt>
                <c:pt idx="149378">
                  <c:v>-8.544921879999997</c:v>
                </c:pt>
                <c:pt idx="149379">
                  <c:v>-54.4433594</c:v>
                </c:pt>
                <c:pt idx="149380">
                  <c:v>-87.2802734</c:v>
                </c:pt>
                <c:pt idx="149381">
                  <c:v>-94.97070309999998</c:v>
                </c:pt>
                <c:pt idx="149382">
                  <c:v>-78.6132812</c:v>
                </c:pt>
                <c:pt idx="149383">
                  <c:v>-43.2128906</c:v>
                </c:pt>
                <c:pt idx="149384">
                  <c:v>8.91113281</c:v>
                </c:pt>
                <c:pt idx="149385">
                  <c:v>52.9785156</c:v>
                </c:pt>
                <c:pt idx="149386">
                  <c:v>84.7167969</c:v>
                </c:pt>
                <c:pt idx="149387">
                  <c:v>94.6044922</c:v>
                </c:pt>
                <c:pt idx="149388">
                  <c:v>88.9892578</c:v>
                </c:pt>
                <c:pt idx="149389">
                  <c:v>50.1708984</c:v>
                </c:pt>
                <c:pt idx="149390">
                  <c:v>-1.22070312</c:v>
                </c:pt>
                <c:pt idx="149391">
                  <c:v>-52.8564453</c:v>
                </c:pt>
                <c:pt idx="149392">
                  <c:v>-88.2568359</c:v>
                </c:pt>
                <c:pt idx="149393">
                  <c:v>-94.7265625</c:v>
                </c:pt>
                <c:pt idx="149394">
                  <c:v>-83.6181641</c:v>
                </c:pt>
                <c:pt idx="149395">
                  <c:v>-51.39160159999999</c:v>
                </c:pt>
                <c:pt idx="149396">
                  <c:v>-0.854492188</c:v>
                </c:pt>
                <c:pt idx="149397">
                  <c:v>54.32128909999999</c:v>
                </c:pt>
                <c:pt idx="149398">
                  <c:v>86.5478516</c:v>
                </c:pt>
                <c:pt idx="149399">
                  <c:v>100.952148</c:v>
                </c:pt>
                <c:pt idx="149400">
                  <c:v>92.4072266</c:v>
                </c:pt>
                <c:pt idx="149401">
                  <c:v>52.3681641</c:v>
                </c:pt>
                <c:pt idx="149402">
                  <c:v>7.93457031</c:v>
                </c:pt>
                <c:pt idx="149403">
                  <c:v>-40.4052734</c:v>
                </c:pt>
                <c:pt idx="149404">
                  <c:v>-80.68847659999993</c:v>
                </c:pt>
                <c:pt idx="149405">
                  <c:v>-94.4824219</c:v>
                </c:pt>
                <c:pt idx="149406">
                  <c:v>-89.35546879999995</c:v>
                </c:pt>
                <c:pt idx="149407">
                  <c:v>-56.5185547</c:v>
                </c:pt>
                <c:pt idx="149408">
                  <c:v>-13.0615234</c:v>
                </c:pt>
                <c:pt idx="149409">
                  <c:v>38.9404297</c:v>
                </c:pt>
                <c:pt idx="149410">
                  <c:v>80.8105469</c:v>
                </c:pt>
                <c:pt idx="149411">
                  <c:v>103.881836</c:v>
                </c:pt>
                <c:pt idx="149412">
                  <c:v>95.4589844</c:v>
                </c:pt>
                <c:pt idx="149413">
                  <c:v>59.81445309999999</c:v>
                </c:pt>
                <c:pt idx="149414">
                  <c:v>17.4560547</c:v>
                </c:pt>
                <c:pt idx="149415">
                  <c:v>-36.3769531</c:v>
                </c:pt>
                <c:pt idx="149416">
                  <c:v>-77.75878909999996</c:v>
                </c:pt>
                <c:pt idx="149417">
                  <c:v>-99.85351559999998</c:v>
                </c:pt>
                <c:pt idx="149418">
                  <c:v>-88.37890619999993</c:v>
                </c:pt>
                <c:pt idx="149419">
                  <c:v>-60.546875</c:v>
                </c:pt>
                <c:pt idx="149420">
                  <c:v>-18.5546875</c:v>
                </c:pt>
                <c:pt idx="149421">
                  <c:v>32.9589844</c:v>
                </c:pt>
                <c:pt idx="149422">
                  <c:v>79.8339844</c:v>
                </c:pt>
                <c:pt idx="149423">
                  <c:v>98.63281249999996</c:v>
                </c:pt>
                <c:pt idx="149424">
                  <c:v>90.94238279999998</c:v>
                </c:pt>
                <c:pt idx="149425">
                  <c:v>59.3261719</c:v>
                </c:pt>
                <c:pt idx="149426">
                  <c:v>21.484375</c:v>
                </c:pt>
                <c:pt idx="149427">
                  <c:v>-26.9775391</c:v>
                </c:pt>
                <c:pt idx="149428">
                  <c:v>-71.6552734</c:v>
                </c:pt>
                <c:pt idx="149429">
                  <c:v>-94.6044922</c:v>
                </c:pt>
                <c:pt idx="149430">
                  <c:v>-89.84375</c:v>
                </c:pt>
                <c:pt idx="149431">
                  <c:v>-68.8476562</c:v>
                </c:pt>
                <c:pt idx="149432">
                  <c:v>-22.5830078</c:v>
                </c:pt>
                <c:pt idx="149433">
                  <c:v>30.0292969</c:v>
                </c:pt>
                <c:pt idx="149434">
                  <c:v>75.4394531</c:v>
                </c:pt>
                <c:pt idx="149435">
                  <c:v>94.97070309999998</c:v>
                </c:pt>
                <c:pt idx="149436">
                  <c:v>92.6513672</c:v>
                </c:pt>
                <c:pt idx="149437">
                  <c:v>74.8291016</c:v>
                </c:pt>
                <c:pt idx="149438">
                  <c:v>33.6914062</c:v>
                </c:pt>
                <c:pt idx="149439">
                  <c:v>-24.2919922</c:v>
                </c:pt>
                <c:pt idx="149440">
                  <c:v>-68.35937499999996</c:v>
                </c:pt>
                <c:pt idx="149441">
                  <c:v>-92.0410156</c:v>
                </c:pt>
                <c:pt idx="149442">
                  <c:v>-90.94238279999998</c:v>
                </c:pt>
                <c:pt idx="149443">
                  <c:v>-73.1201172</c:v>
                </c:pt>
                <c:pt idx="149444">
                  <c:v>-28.44238279999998</c:v>
                </c:pt>
                <c:pt idx="149445">
                  <c:v>17.578125</c:v>
                </c:pt>
                <c:pt idx="149446">
                  <c:v>65.55175779999998</c:v>
                </c:pt>
                <c:pt idx="149447">
                  <c:v>91.9189453</c:v>
                </c:pt>
                <c:pt idx="149448">
                  <c:v>98.75488279999998</c:v>
                </c:pt>
                <c:pt idx="149449">
                  <c:v>85.5712891</c:v>
                </c:pt>
                <c:pt idx="149450">
                  <c:v>38.4521484</c:v>
                </c:pt>
                <c:pt idx="149451">
                  <c:v>-14.1601562</c:v>
                </c:pt>
                <c:pt idx="149452">
                  <c:v>-60.6689453</c:v>
                </c:pt>
                <c:pt idx="149453">
                  <c:v>-87.15820309999998</c:v>
                </c:pt>
                <c:pt idx="149454">
                  <c:v>-100.463867</c:v>
                </c:pt>
                <c:pt idx="149455">
                  <c:v>-82.27539059999994</c:v>
                </c:pt>
                <c:pt idx="149456">
                  <c:v>-33.6914062</c:v>
                </c:pt>
                <c:pt idx="149457">
                  <c:v>8.42285156</c:v>
                </c:pt>
                <c:pt idx="149458">
                  <c:v>55.1757812</c:v>
                </c:pt>
                <c:pt idx="149459">
                  <c:v>82.3974609</c:v>
                </c:pt>
                <c:pt idx="149460">
                  <c:v>89.5996094</c:v>
                </c:pt>
                <c:pt idx="149461">
                  <c:v>82.7636719</c:v>
                </c:pt>
                <c:pt idx="149462">
                  <c:v>46.9970703</c:v>
                </c:pt>
                <c:pt idx="149463">
                  <c:v>-5.24902344</c:v>
                </c:pt>
                <c:pt idx="149464">
                  <c:v>-53.8330078</c:v>
                </c:pt>
                <c:pt idx="149465">
                  <c:v>-82.03125</c:v>
                </c:pt>
                <c:pt idx="149466">
                  <c:v>-96.92382809999998</c:v>
                </c:pt>
                <c:pt idx="149467">
                  <c:v>-85.20507809999994</c:v>
                </c:pt>
                <c:pt idx="149468">
                  <c:v>-43.4570312</c:v>
                </c:pt>
                <c:pt idx="149469">
                  <c:v>-1.34277344</c:v>
                </c:pt>
                <c:pt idx="149470">
                  <c:v>45.2880859</c:v>
                </c:pt>
                <c:pt idx="149471">
                  <c:v>84.3505859</c:v>
                </c:pt>
                <c:pt idx="149472">
                  <c:v>98.5107422</c:v>
                </c:pt>
                <c:pt idx="149473">
                  <c:v>90.2099609</c:v>
                </c:pt>
                <c:pt idx="149474">
                  <c:v>54.1992188</c:v>
                </c:pt>
                <c:pt idx="149475">
                  <c:v>-0.48828125</c:v>
                </c:pt>
                <c:pt idx="149476">
                  <c:v>-48.7060547</c:v>
                </c:pt>
                <c:pt idx="149477">
                  <c:v>-83.12988279999993</c:v>
                </c:pt>
                <c:pt idx="149478">
                  <c:v>-97.0458984</c:v>
                </c:pt>
                <c:pt idx="149479">
                  <c:v>-86.6699219</c:v>
                </c:pt>
                <c:pt idx="149480">
                  <c:v>-54.5654297</c:v>
                </c:pt>
                <c:pt idx="149481">
                  <c:v>-5.98144531</c:v>
                </c:pt>
                <c:pt idx="149482">
                  <c:v>44.55566409999999</c:v>
                </c:pt>
                <c:pt idx="149483">
                  <c:v>80.5664062</c:v>
                </c:pt>
                <c:pt idx="149484">
                  <c:v>101.318359</c:v>
                </c:pt>
                <c:pt idx="149485">
                  <c:v>90.4541016</c:v>
                </c:pt>
                <c:pt idx="149486">
                  <c:v>60.0585938</c:v>
                </c:pt>
                <c:pt idx="149487">
                  <c:v>10.7421875</c:v>
                </c:pt>
                <c:pt idx="149488">
                  <c:v>-45.4101562</c:v>
                </c:pt>
                <c:pt idx="149489">
                  <c:v>-77.0263672</c:v>
                </c:pt>
                <c:pt idx="149490">
                  <c:v>-100.585938</c:v>
                </c:pt>
                <c:pt idx="149491">
                  <c:v>-87.6464844</c:v>
                </c:pt>
                <c:pt idx="149492">
                  <c:v>-56.88476559999999</c:v>
                </c:pt>
                <c:pt idx="149493">
                  <c:v>-14.5263672</c:v>
                </c:pt>
                <c:pt idx="149494">
                  <c:v>36.0107422</c:v>
                </c:pt>
                <c:pt idx="149495">
                  <c:v>77.0263672</c:v>
                </c:pt>
                <c:pt idx="149496">
                  <c:v>101.44043</c:v>
                </c:pt>
                <c:pt idx="149497">
                  <c:v>98.0224609</c:v>
                </c:pt>
                <c:pt idx="149498">
                  <c:v>68.60351559999998</c:v>
                </c:pt>
                <c:pt idx="149499">
                  <c:v>19.8974609</c:v>
                </c:pt>
                <c:pt idx="149500">
                  <c:v>-31.3720703</c:v>
                </c:pt>
                <c:pt idx="149501">
                  <c:v>-72.6318359</c:v>
                </c:pt>
                <c:pt idx="149502">
                  <c:v>-93.1396484</c:v>
                </c:pt>
                <c:pt idx="149503">
                  <c:v>-95.4589844</c:v>
                </c:pt>
                <c:pt idx="149504">
                  <c:v>-67.7490234</c:v>
                </c:pt>
                <c:pt idx="149505">
                  <c:v>-21.8505859</c:v>
                </c:pt>
                <c:pt idx="149506">
                  <c:v>33.203125</c:v>
                </c:pt>
                <c:pt idx="149507">
                  <c:v>71.0449219</c:v>
                </c:pt>
                <c:pt idx="149508">
                  <c:v>95.703125</c:v>
                </c:pt>
                <c:pt idx="149509">
                  <c:v>101.318359</c:v>
                </c:pt>
                <c:pt idx="149510">
                  <c:v>70.4345703</c:v>
                </c:pt>
                <c:pt idx="149511">
                  <c:v>22.0947266</c:v>
                </c:pt>
                <c:pt idx="149512">
                  <c:v>-29.1748047</c:v>
                </c:pt>
                <c:pt idx="149513">
                  <c:v>-68.7255859</c:v>
                </c:pt>
                <c:pt idx="149514">
                  <c:v>-88.37890619999993</c:v>
                </c:pt>
                <c:pt idx="149515">
                  <c:v>-94.3603516</c:v>
                </c:pt>
                <c:pt idx="149516">
                  <c:v>-77.5146484</c:v>
                </c:pt>
                <c:pt idx="149517">
                  <c:v>-26.7333984</c:v>
                </c:pt>
                <c:pt idx="149518">
                  <c:v>24.4140625</c:v>
                </c:pt>
                <c:pt idx="149519">
                  <c:v>68.60351559999998</c:v>
                </c:pt>
                <c:pt idx="149520">
                  <c:v>94.3603516</c:v>
                </c:pt>
                <c:pt idx="149521">
                  <c:v>97.4121094</c:v>
                </c:pt>
                <c:pt idx="149522">
                  <c:v>70.1904297</c:v>
                </c:pt>
                <c:pt idx="149523">
                  <c:v>28.6865234</c:v>
                </c:pt>
                <c:pt idx="149524">
                  <c:v>-24.4140625</c:v>
                </c:pt>
                <c:pt idx="149525">
                  <c:v>-67.38281249999996</c:v>
                </c:pt>
                <c:pt idx="149526">
                  <c:v>-92.77343749999996</c:v>
                </c:pt>
                <c:pt idx="149527">
                  <c:v>-90.33203119999993</c:v>
                </c:pt>
                <c:pt idx="149528">
                  <c:v>-72.265625</c:v>
                </c:pt>
                <c:pt idx="149529">
                  <c:v>-38.6962891</c:v>
                </c:pt>
                <c:pt idx="149530">
                  <c:v>13.1835938</c:v>
                </c:pt>
                <c:pt idx="149531">
                  <c:v>55.5419922</c:v>
                </c:pt>
                <c:pt idx="149532">
                  <c:v>86.42578119999993</c:v>
                </c:pt>
                <c:pt idx="149533">
                  <c:v>105.957031</c:v>
                </c:pt>
                <c:pt idx="149534">
                  <c:v>87.890625</c:v>
                </c:pt>
                <c:pt idx="149535">
                  <c:v>46.9970703</c:v>
                </c:pt>
                <c:pt idx="149536">
                  <c:v>-10.7421875</c:v>
                </c:pt>
                <c:pt idx="149537">
                  <c:v>-50.4150391</c:v>
                </c:pt>
                <c:pt idx="149538">
                  <c:v>-92.2851562</c:v>
                </c:pt>
                <c:pt idx="149539">
                  <c:v>-94.84863279999998</c:v>
                </c:pt>
                <c:pt idx="149540">
                  <c:v>-81.4208984</c:v>
                </c:pt>
                <c:pt idx="149541">
                  <c:v>-42.3583984</c:v>
                </c:pt>
                <c:pt idx="149542">
                  <c:v>1.70898438</c:v>
                </c:pt>
                <c:pt idx="149543">
                  <c:v>52.1240234</c:v>
                </c:pt>
                <c:pt idx="149544">
                  <c:v>84.9609375</c:v>
                </c:pt>
                <c:pt idx="149545">
                  <c:v>99.85351559999998</c:v>
                </c:pt>
                <c:pt idx="149546">
                  <c:v>86.3037109</c:v>
                </c:pt>
                <c:pt idx="149547">
                  <c:v>50.78125</c:v>
                </c:pt>
                <c:pt idx="149548">
                  <c:v>-4.27246094</c:v>
                </c:pt>
                <c:pt idx="149549">
                  <c:v>-57.2509766</c:v>
                </c:pt>
                <c:pt idx="149550">
                  <c:v>-88.0126953</c:v>
                </c:pt>
                <c:pt idx="149551">
                  <c:v>-98.9990234</c:v>
                </c:pt>
                <c:pt idx="149552">
                  <c:v>-90.08789059999998</c:v>
                </c:pt>
                <c:pt idx="149553">
                  <c:v>-51.6357422</c:v>
                </c:pt>
                <c:pt idx="149554">
                  <c:v>0.732421875</c:v>
                </c:pt>
                <c:pt idx="149555">
                  <c:v>53.5888672</c:v>
                </c:pt>
                <c:pt idx="149556">
                  <c:v>85.8154297</c:v>
                </c:pt>
                <c:pt idx="149557">
                  <c:v>108.398438</c:v>
                </c:pt>
                <c:pt idx="149558">
                  <c:v>86.42578119999993</c:v>
                </c:pt>
                <c:pt idx="149559">
                  <c:v>48.7060547</c:v>
                </c:pt>
                <c:pt idx="149560">
                  <c:v>8.66699219</c:v>
                </c:pt>
                <c:pt idx="149561">
                  <c:v>-40.8935547</c:v>
                </c:pt>
                <c:pt idx="149562">
                  <c:v>-83.984375</c:v>
                </c:pt>
                <c:pt idx="149563">
                  <c:v>-100.708008</c:v>
                </c:pt>
                <c:pt idx="149564">
                  <c:v>-86.9140625</c:v>
                </c:pt>
                <c:pt idx="149565">
                  <c:v>-56.3964844</c:v>
                </c:pt>
                <c:pt idx="149566">
                  <c:v>-15.0146484</c:v>
                </c:pt>
                <c:pt idx="149567">
                  <c:v>37.109375</c:v>
                </c:pt>
                <c:pt idx="149568">
                  <c:v>77.63671879999995</c:v>
                </c:pt>
                <c:pt idx="149569">
                  <c:v>91.3085938</c:v>
                </c:pt>
                <c:pt idx="149570">
                  <c:v>87.2802734</c:v>
                </c:pt>
                <c:pt idx="149571">
                  <c:v>64.6972656</c:v>
                </c:pt>
                <c:pt idx="149572">
                  <c:v>14.7705078</c:v>
                </c:pt>
                <c:pt idx="149573">
                  <c:v>-39.1845703</c:v>
                </c:pt>
                <c:pt idx="149574">
                  <c:v>-81.5429688</c:v>
                </c:pt>
                <c:pt idx="149575">
                  <c:v>-92.5292969</c:v>
                </c:pt>
                <c:pt idx="149576">
                  <c:v>-88.2568359</c:v>
                </c:pt>
                <c:pt idx="149577">
                  <c:v>-63.4765625</c:v>
                </c:pt>
                <c:pt idx="149578">
                  <c:v>-11.2304688</c:v>
                </c:pt>
                <c:pt idx="149579">
                  <c:v>31.98242189999997</c:v>
                </c:pt>
                <c:pt idx="149580">
                  <c:v>79.1015625</c:v>
                </c:pt>
                <c:pt idx="149581">
                  <c:v>95.2148438</c:v>
                </c:pt>
                <c:pt idx="149582">
                  <c:v>90.6982422</c:v>
                </c:pt>
                <c:pt idx="149583">
                  <c:v>65.4296875</c:v>
                </c:pt>
                <c:pt idx="149584">
                  <c:v>19.6533203</c:v>
                </c:pt>
                <c:pt idx="149585">
                  <c:v>-31.25</c:v>
                </c:pt>
                <c:pt idx="149586">
                  <c:v>-69.7021484</c:v>
                </c:pt>
                <c:pt idx="149587">
                  <c:v>-96.3134766</c:v>
                </c:pt>
                <c:pt idx="149588">
                  <c:v>-95.2148438</c:v>
                </c:pt>
                <c:pt idx="149589">
                  <c:v>-59.6923828</c:v>
                </c:pt>
                <c:pt idx="149590">
                  <c:v>-17.2119141</c:v>
                </c:pt>
                <c:pt idx="149591">
                  <c:v>38.2080078</c:v>
                </c:pt>
                <c:pt idx="149592">
                  <c:v>67.7490234</c:v>
                </c:pt>
                <c:pt idx="149593">
                  <c:v>92.1630859</c:v>
                </c:pt>
                <c:pt idx="149594">
                  <c:v>96.1914062</c:v>
                </c:pt>
                <c:pt idx="149595">
                  <c:v>71.1669922</c:v>
                </c:pt>
                <c:pt idx="149596">
                  <c:v>23.0712891</c:v>
                </c:pt>
                <c:pt idx="149597">
                  <c:v>-25.1464844</c:v>
                </c:pt>
                <c:pt idx="149598">
                  <c:v>-67.62695309999998</c:v>
                </c:pt>
                <c:pt idx="149599">
                  <c:v>-98.75488279999998</c:v>
                </c:pt>
                <c:pt idx="149600">
                  <c:v>-100.952148</c:v>
                </c:pt>
                <c:pt idx="149601">
                  <c:v>-71.0449219</c:v>
                </c:pt>
                <c:pt idx="149602">
                  <c:v>-30.8837891</c:v>
                </c:pt>
                <c:pt idx="149603">
                  <c:v>17.9443359</c:v>
                </c:pt>
                <c:pt idx="149604">
                  <c:v>61.5234375</c:v>
                </c:pt>
                <c:pt idx="149605">
                  <c:v>96.1914062</c:v>
                </c:pt>
                <c:pt idx="149606">
                  <c:v>94.2382812</c:v>
                </c:pt>
                <c:pt idx="149607">
                  <c:v>70.3125</c:v>
                </c:pt>
                <c:pt idx="149608">
                  <c:v>35.0341797</c:v>
                </c:pt>
                <c:pt idx="149609">
                  <c:v>-11.8408203</c:v>
                </c:pt>
                <c:pt idx="149610">
                  <c:v>-58.3496094</c:v>
                </c:pt>
                <c:pt idx="149611">
                  <c:v>-88.9892578</c:v>
                </c:pt>
                <c:pt idx="149612">
                  <c:v>-95.82519529999998</c:v>
                </c:pt>
                <c:pt idx="149613">
                  <c:v>-77.63671879999995</c:v>
                </c:pt>
                <c:pt idx="149614">
                  <c:v>-31.6162109</c:v>
                </c:pt>
                <c:pt idx="149615">
                  <c:v>9.88769531</c:v>
                </c:pt>
                <c:pt idx="149616">
                  <c:v>57.9833984</c:v>
                </c:pt>
                <c:pt idx="149617">
                  <c:v>88.9892578</c:v>
                </c:pt>
                <c:pt idx="149618">
                  <c:v>102.416992</c:v>
                </c:pt>
                <c:pt idx="149619">
                  <c:v>84.10644529999998</c:v>
                </c:pt>
                <c:pt idx="149620">
                  <c:v>42.7246094</c:v>
                </c:pt>
                <c:pt idx="149621">
                  <c:v>-12.4511719</c:v>
                </c:pt>
                <c:pt idx="149622">
                  <c:v>-58.83789059999999</c:v>
                </c:pt>
                <c:pt idx="149623">
                  <c:v>-84.7167969</c:v>
                </c:pt>
                <c:pt idx="149624">
                  <c:v>-92.2851562</c:v>
                </c:pt>
                <c:pt idx="149625">
                  <c:v>-84.3505859</c:v>
                </c:pt>
                <c:pt idx="149626">
                  <c:v>-46.3867188</c:v>
                </c:pt>
                <c:pt idx="149627">
                  <c:v>7.20214844</c:v>
                </c:pt>
                <c:pt idx="149628">
                  <c:v>53.9550781</c:v>
                </c:pt>
                <c:pt idx="149629">
                  <c:v>82.7636719</c:v>
                </c:pt>
                <c:pt idx="149630">
                  <c:v>101.196289</c:v>
                </c:pt>
                <c:pt idx="149631">
                  <c:v>82.27539059999994</c:v>
                </c:pt>
                <c:pt idx="149632">
                  <c:v>44.7998047</c:v>
                </c:pt>
                <c:pt idx="149633">
                  <c:v>-4.394531249999993</c:v>
                </c:pt>
                <c:pt idx="149634">
                  <c:v>-46.0205078</c:v>
                </c:pt>
                <c:pt idx="149635">
                  <c:v>-86.9140625</c:v>
                </c:pt>
                <c:pt idx="149636">
                  <c:v>-100.341797</c:v>
                </c:pt>
                <c:pt idx="149637">
                  <c:v>-84.3505859</c:v>
                </c:pt>
                <c:pt idx="149638">
                  <c:v>-50.1708984</c:v>
                </c:pt>
                <c:pt idx="149639">
                  <c:v>-2.44140625</c:v>
                </c:pt>
                <c:pt idx="149640">
                  <c:v>50.2929688</c:v>
                </c:pt>
                <c:pt idx="149641">
                  <c:v>80.68847659999993</c:v>
                </c:pt>
                <c:pt idx="149642">
                  <c:v>94.1162109</c:v>
                </c:pt>
                <c:pt idx="149643">
                  <c:v>84.3505859</c:v>
                </c:pt>
                <c:pt idx="149644">
                  <c:v>54.93164059999999</c:v>
                </c:pt>
                <c:pt idx="149645">
                  <c:v>6.95800781</c:v>
                </c:pt>
                <c:pt idx="149646">
                  <c:v>-37.109375</c:v>
                </c:pt>
                <c:pt idx="149647">
                  <c:v>-76.6601562</c:v>
                </c:pt>
                <c:pt idx="149648">
                  <c:v>-93.38378909999996</c:v>
                </c:pt>
                <c:pt idx="149649">
                  <c:v>-86.6699219</c:v>
                </c:pt>
                <c:pt idx="149650">
                  <c:v>-53.7109375</c:v>
                </c:pt>
                <c:pt idx="149651">
                  <c:v>-10.3759766</c:v>
                </c:pt>
                <c:pt idx="149652">
                  <c:v>41.8701172</c:v>
                </c:pt>
                <c:pt idx="149653">
                  <c:v>79.5898438</c:v>
                </c:pt>
                <c:pt idx="149654">
                  <c:v>97.1679688</c:v>
                </c:pt>
                <c:pt idx="149655">
                  <c:v>92.6513672</c:v>
                </c:pt>
                <c:pt idx="149656">
                  <c:v>57.3730469</c:v>
                </c:pt>
                <c:pt idx="149657">
                  <c:v>14.1601562</c:v>
                </c:pt>
                <c:pt idx="149658">
                  <c:v>-35.2783203</c:v>
                </c:pt>
                <c:pt idx="149659">
                  <c:v>-80.8105469</c:v>
                </c:pt>
                <c:pt idx="149660">
                  <c:v>-97.2900391</c:v>
                </c:pt>
                <c:pt idx="149661">
                  <c:v>-96.4355469</c:v>
                </c:pt>
                <c:pt idx="149662">
                  <c:v>-64.453125</c:v>
                </c:pt>
                <c:pt idx="149663">
                  <c:v>-18.6767578</c:v>
                </c:pt>
                <c:pt idx="149664">
                  <c:v>33.5693359</c:v>
                </c:pt>
                <c:pt idx="149665">
                  <c:v>71.2890625</c:v>
                </c:pt>
                <c:pt idx="149666">
                  <c:v>97.5341797</c:v>
                </c:pt>
                <c:pt idx="149667">
                  <c:v>92.4072266</c:v>
                </c:pt>
                <c:pt idx="149668">
                  <c:v>64.9414062</c:v>
                </c:pt>
                <c:pt idx="149669">
                  <c:v>25.5126953</c:v>
                </c:pt>
                <c:pt idx="149670">
                  <c:v>-24.1699219</c:v>
                </c:pt>
                <c:pt idx="149671">
                  <c:v>-71.1669922</c:v>
                </c:pt>
                <c:pt idx="149672">
                  <c:v>-98.2666016</c:v>
                </c:pt>
                <c:pt idx="149673">
                  <c:v>-94.1162109</c:v>
                </c:pt>
                <c:pt idx="149674">
                  <c:v>-71.7773438</c:v>
                </c:pt>
                <c:pt idx="149675">
                  <c:v>-27.8320312</c:v>
                </c:pt>
                <c:pt idx="149676">
                  <c:v>32.2265625</c:v>
                </c:pt>
                <c:pt idx="149677">
                  <c:v>68.9697266</c:v>
                </c:pt>
                <c:pt idx="149678">
                  <c:v>93.6279297</c:v>
                </c:pt>
                <c:pt idx="149679">
                  <c:v>99.85351559999998</c:v>
                </c:pt>
                <c:pt idx="149680">
                  <c:v>70.4345703</c:v>
                </c:pt>
                <c:pt idx="149681">
                  <c:v>36.8652344</c:v>
                </c:pt>
                <c:pt idx="149682">
                  <c:v>-22.0947266</c:v>
                </c:pt>
                <c:pt idx="149683">
                  <c:v>-68.7255859</c:v>
                </c:pt>
                <c:pt idx="149684">
                  <c:v>-95.703125</c:v>
                </c:pt>
                <c:pt idx="149685">
                  <c:v>-96.4355469</c:v>
                </c:pt>
                <c:pt idx="149686">
                  <c:v>-68.2373047</c:v>
                </c:pt>
                <c:pt idx="149687">
                  <c:v>-27.9541016</c:v>
                </c:pt>
                <c:pt idx="149688">
                  <c:v>14.0380859</c:v>
                </c:pt>
                <c:pt idx="149689">
                  <c:v>62.1337891</c:v>
                </c:pt>
                <c:pt idx="149690">
                  <c:v>94.4824219</c:v>
                </c:pt>
                <c:pt idx="149691">
                  <c:v>90.2099609</c:v>
                </c:pt>
                <c:pt idx="149692">
                  <c:v>72.265625</c:v>
                </c:pt>
                <c:pt idx="149693">
                  <c:v>33.0810547</c:v>
                </c:pt>
                <c:pt idx="149694">
                  <c:v>-14.4042969</c:v>
                </c:pt>
                <c:pt idx="149695">
                  <c:v>-57.8613281</c:v>
                </c:pt>
                <c:pt idx="149696">
                  <c:v>-91.1865234</c:v>
                </c:pt>
                <c:pt idx="149697">
                  <c:v>-99.9755859</c:v>
                </c:pt>
                <c:pt idx="149698">
                  <c:v>-77.75878909999996</c:v>
                </c:pt>
                <c:pt idx="149699">
                  <c:v>-37.4755859</c:v>
                </c:pt>
                <c:pt idx="149700">
                  <c:v>15.1367188</c:v>
                </c:pt>
                <c:pt idx="149701">
                  <c:v>57.8613281</c:v>
                </c:pt>
                <c:pt idx="149702">
                  <c:v>84.22851559999998</c:v>
                </c:pt>
                <c:pt idx="149703">
                  <c:v>95.703125</c:v>
                </c:pt>
                <c:pt idx="149704">
                  <c:v>83.4960938</c:v>
                </c:pt>
                <c:pt idx="149705">
                  <c:v>34.7900391</c:v>
                </c:pt>
                <c:pt idx="149706">
                  <c:v>-2.68554688</c:v>
                </c:pt>
                <c:pt idx="149707">
                  <c:v>-55.7861328</c:v>
                </c:pt>
                <c:pt idx="149708">
                  <c:v>-88.5009766</c:v>
                </c:pt>
                <c:pt idx="149709">
                  <c:v>-93.01757809999998</c:v>
                </c:pt>
                <c:pt idx="149710">
                  <c:v>-86.6699219</c:v>
                </c:pt>
                <c:pt idx="149711">
                  <c:v>-52.8564453</c:v>
                </c:pt>
                <c:pt idx="149712">
                  <c:v>5.24902344</c:v>
                </c:pt>
                <c:pt idx="149713">
                  <c:v>50.4150391</c:v>
                </c:pt>
                <c:pt idx="149714">
                  <c:v>87.03613279999998</c:v>
                </c:pt>
                <c:pt idx="149715">
                  <c:v>104.614258</c:v>
                </c:pt>
                <c:pt idx="149716">
                  <c:v>91.0644531</c:v>
                </c:pt>
                <c:pt idx="149717">
                  <c:v>56.1523438</c:v>
                </c:pt>
                <c:pt idx="149718">
                  <c:v>10.6201172</c:v>
                </c:pt>
                <c:pt idx="149719">
                  <c:v>-43.4570312</c:v>
                </c:pt>
                <c:pt idx="149720">
                  <c:v>-92.6513672</c:v>
                </c:pt>
                <c:pt idx="149721">
                  <c:v>-95.4589844</c:v>
                </c:pt>
                <c:pt idx="149722">
                  <c:v>-87.15820309999998</c:v>
                </c:pt>
                <c:pt idx="149723">
                  <c:v>-54.6875</c:v>
                </c:pt>
                <c:pt idx="149724">
                  <c:v>-8.7890625</c:v>
                </c:pt>
                <c:pt idx="149725">
                  <c:v>45.4101562</c:v>
                </c:pt>
                <c:pt idx="149726">
                  <c:v>78.7353516</c:v>
                </c:pt>
                <c:pt idx="149727">
                  <c:v>90.6982422</c:v>
                </c:pt>
                <c:pt idx="149728">
                  <c:v>86.5478516</c:v>
                </c:pt>
                <c:pt idx="149729">
                  <c:v>58.83789059999999</c:v>
                </c:pt>
                <c:pt idx="149730">
                  <c:v>7.44628906</c:v>
                </c:pt>
                <c:pt idx="149731">
                  <c:v>-44.3115234</c:v>
                </c:pt>
                <c:pt idx="149732">
                  <c:v>-74.5849609</c:v>
                </c:pt>
                <c:pt idx="149733">
                  <c:v>-94.97070309999998</c:v>
                </c:pt>
                <c:pt idx="149734">
                  <c:v>-87.03613279999998</c:v>
                </c:pt>
                <c:pt idx="149735">
                  <c:v>-60.9130859</c:v>
                </c:pt>
                <c:pt idx="149736">
                  <c:v>-15.5029297</c:v>
                </c:pt>
                <c:pt idx="149737">
                  <c:v>35.15625</c:v>
                </c:pt>
                <c:pt idx="149738">
                  <c:v>78.0029297</c:v>
                </c:pt>
                <c:pt idx="149739">
                  <c:v>102.661133</c:v>
                </c:pt>
                <c:pt idx="149740">
                  <c:v>96.0693359</c:v>
                </c:pt>
                <c:pt idx="149741">
                  <c:v>58.83789059999999</c:v>
                </c:pt>
                <c:pt idx="149742">
                  <c:v>16.3574219</c:v>
                </c:pt>
                <c:pt idx="149743">
                  <c:v>-36.3769531</c:v>
                </c:pt>
                <c:pt idx="149744">
                  <c:v>-79.9560547</c:v>
                </c:pt>
                <c:pt idx="149745">
                  <c:v>-96.3134766</c:v>
                </c:pt>
                <c:pt idx="149746">
                  <c:v>-90.33203119999993</c:v>
                </c:pt>
                <c:pt idx="149747">
                  <c:v>-70.9228516</c:v>
                </c:pt>
                <c:pt idx="149748">
                  <c:v>-31.4941406</c:v>
                </c:pt>
                <c:pt idx="149749">
                  <c:v>24.4140625</c:v>
                </c:pt>
                <c:pt idx="149750">
                  <c:v>74.8291016</c:v>
                </c:pt>
                <c:pt idx="149751">
                  <c:v>100.708008</c:v>
                </c:pt>
                <c:pt idx="149752">
                  <c:v>99.9755859</c:v>
                </c:pt>
                <c:pt idx="149753">
                  <c:v>72.1435547</c:v>
                </c:pt>
                <c:pt idx="149754">
                  <c:v>27.9541016</c:v>
                </c:pt>
                <c:pt idx="149755">
                  <c:v>-29.1748047</c:v>
                </c:pt>
                <c:pt idx="149756">
                  <c:v>-73.48632809999998</c:v>
                </c:pt>
                <c:pt idx="149757">
                  <c:v>-90.94238279999998</c:v>
                </c:pt>
                <c:pt idx="149758">
                  <c:v>-90.4541016</c:v>
                </c:pt>
                <c:pt idx="149759">
                  <c:v>-64.6972656</c:v>
                </c:pt>
                <c:pt idx="149760">
                  <c:v>-26.7333984</c:v>
                </c:pt>
                <c:pt idx="149761">
                  <c:v>16.72363279999998</c:v>
                </c:pt>
                <c:pt idx="149762">
                  <c:v>57.9833984</c:v>
                </c:pt>
                <c:pt idx="149763">
                  <c:v>92.77343749999996</c:v>
                </c:pt>
                <c:pt idx="149764">
                  <c:v>93.87207029999993</c:v>
                </c:pt>
                <c:pt idx="149765">
                  <c:v>72.3876953</c:v>
                </c:pt>
                <c:pt idx="149766">
                  <c:v>34.7900391</c:v>
                </c:pt>
                <c:pt idx="149767">
                  <c:v>-11.8408203</c:v>
                </c:pt>
                <c:pt idx="149768">
                  <c:v>-59.3261719</c:v>
                </c:pt>
                <c:pt idx="149769">
                  <c:v>-96.4355469</c:v>
                </c:pt>
                <c:pt idx="149770">
                  <c:v>-99.9755859</c:v>
                </c:pt>
                <c:pt idx="149771">
                  <c:v>-81.5429688</c:v>
                </c:pt>
                <c:pt idx="149772">
                  <c:v>-35.6445312</c:v>
                </c:pt>
                <c:pt idx="149773">
                  <c:v>15.8691406</c:v>
                </c:pt>
                <c:pt idx="149774">
                  <c:v>62.2558594</c:v>
                </c:pt>
                <c:pt idx="149775">
                  <c:v>92.6513672</c:v>
                </c:pt>
                <c:pt idx="149776">
                  <c:v>98.38867190000001</c:v>
                </c:pt>
                <c:pt idx="149777">
                  <c:v>77.8808594</c:v>
                </c:pt>
                <c:pt idx="149778">
                  <c:v>43.9453125</c:v>
                </c:pt>
                <c:pt idx="149779">
                  <c:v>-7.69042969</c:v>
                </c:pt>
                <c:pt idx="149780">
                  <c:v>-58.4716797</c:v>
                </c:pt>
                <c:pt idx="149781">
                  <c:v>-86.42578119999993</c:v>
                </c:pt>
                <c:pt idx="149782">
                  <c:v>-94.2382812</c:v>
                </c:pt>
                <c:pt idx="149783">
                  <c:v>-80.4443359</c:v>
                </c:pt>
                <c:pt idx="149784">
                  <c:v>-44.4335938</c:v>
                </c:pt>
                <c:pt idx="149785">
                  <c:v>7.324218749999996</c:v>
                </c:pt>
                <c:pt idx="149786">
                  <c:v>59.6923828</c:v>
                </c:pt>
                <c:pt idx="149787">
                  <c:v>87.4023438</c:v>
                </c:pt>
                <c:pt idx="149788">
                  <c:v>102.905273</c:v>
                </c:pt>
                <c:pt idx="149789">
                  <c:v>84.4726562</c:v>
                </c:pt>
                <c:pt idx="149790">
                  <c:v>49.5605469</c:v>
                </c:pt>
                <c:pt idx="149791">
                  <c:v>-6.95800781</c:v>
                </c:pt>
                <c:pt idx="149792">
                  <c:v>-51.8798828</c:v>
                </c:pt>
                <c:pt idx="149793">
                  <c:v>-86.5478516</c:v>
                </c:pt>
                <c:pt idx="149794">
                  <c:v>-107.910156</c:v>
                </c:pt>
                <c:pt idx="149795">
                  <c:v>-88.9892578</c:v>
                </c:pt>
                <c:pt idx="149796">
                  <c:v>-54.1992188</c:v>
                </c:pt>
                <c:pt idx="149797">
                  <c:v>0.244140625</c:v>
                </c:pt>
                <c:pt idx="149798">
                  <c:v>47.3632812</c:v>
                </c:pt>
                <c:pt idx="149799">
                  <c:v>93.6279297</c:v>
                </c:pt>
                <c:pt idx="149800">
                  <c:v>99.2431641</c:v>
                </c:pt>
                <c:pt idx="149801">
                  <c:v>81.9091797</c:v>
                </c:pt>
                <c:pt idx="149802">
                  <c:v>52.4902344</c:v>
                </c:pt>
                <c:pt idx="149803">
                  <c:v>8.42285156</c:v>
                </c:pt>
                <c:pt idx="149804">
                  <c:v>-38.6962891</c:v>
                </c:pt>
                <c:pt idx="149805">
                  <c:v>-81.17675779999993</c:v>
                </c:pt>
                <c:pt idx="149806">
                  <c:v>-98.2666016</c:v>
                </c:pt>
                <c:pt idx="149807">
                  <c:v>-95.2148438</c:v>
                </c:pt>
                <c:pt idx="149808">
                  <c:v>-59.0820312</c:v>
                </c:pt>
                <c:pt idx="149809">
                  <c:v>-7.44628906</c:v>
                </c:pt>
                <c:pt idx="149810">
                  <c:v>43.8232422</c:v>
                </c:pt>
                <c:pt idx="149811">
                  <c:v>75.19531249999996</c:v>
                </c:pt>
                <c:pt idx="149812">
                  <c:v>93.87207029999993</c:v>
                </c:pt>
                <c:pt idx="149813">
                  <c:v>84.22851559999998</c:v>
                </c:pt>
                <c:pt idx="149814">
                  <c:v>47.9736328</c:v>
                </c:pt>
                <c:pt idx="149815">
                  <c:v>6.59179688</c:v>
                </c:pt>
                <c:pt idx="149816">
                  <c:v>-37.5976562</c:v>
                </c:pt>
                <c:pt idx="149817">
                  <c:v>-78.2470703</c:v>
                </c:pt>
                <c:pt idx="149818">
                  <c:v>-91.796875</c:v>
                </c:pt>
                <c:pt idx="149819">
                  <c:v>-85.08300779999998</c:v>
                </c:pt>
                <c:pt idx="149820">
                  <c:v>-66.8945312</c:v>
                </c:pt>
                <c:pt idx="149821">
                  <c:v>-18.0664062</c:v>
                </c:pt>
                <c:pt idx="149822">
                  <c:v>33.9355469</c:v>
                </c:pt>
                <c:pt idx="149823">
                  <c:v>74.5849609</c:v>
                </c:pt>
                <c:pt idx="149824">
                  <c:v>95.9472656</c:v>
                </c:pt>
                <c:pt idx="149825">
                  <c:v>95.3369141</c:v>
                </c:pt>
                <c:pt idx="149826">
                  <c:v>65.18554690000001</c:v>
                </c:pt>
                <c:pt idx="149827">
                  <c:v>24.0478516</c:v>
                </c:pt>
                <c:pt idx="149828">
                  <c:v>-31.7382812</c:v>
                </c:pt>
                <c:pt idx="149829">
                  <c:v>-79.8339844</c:v>
                </c:pt>
                <c:pt idx="149830">
                  <c:v>-103.759766</c:v>
                </c:pt>
                <c:pt idx="149831">
                  <c:v>-95.3369141</c:v>
                </c:pt>
                <c:pt idx="149832">
                  <c:v>-67.8710938</c:v>
                </c:pt>
                <c:pt idx="149833">
                  <c:v>-21.1181641</c:v>
                </c:pt>
                <c:pt idx="149834">
                  <c:v>30.2734375</c:v>
                </c:pt>
                <c:pt idx="149835">
                  <c:v>79.4677734</c:v>
                </c:pt>
                <c:pt idx="149836">
                  <c:v>104.614258</c:v>
                </c:pt>
                <c:pt idx="149837">
                  <c:v>100.219727</c:v>
                </c:pt>
                <c:pt idx="149838">
                  <c:v>70.80078119999993</c:v>
                </c:pt>
                <c:pt idx="149839">
                  <c:v>26.0009766</c:v>
                </c:pt>
                <c:pt idx="149840">
                  <c:v>-27.5878906</c:v>
                </c:pt>
                <c:pt idx="149841">
                  <c:v>-65.4296875</c:v>
                </c:pt>
                <c:pt idx="149842">
                  <c:v>-93.75</c:v>
                </c:pt>
                <c:pt idx="149843">
                  <c:v>-94.1162109</c:v>
                </c:pt>
                <c:pt idx="149844">
                  <c:v>-71.5332031</c:v>
                </c:pt>
                <c:pt idx="149845">
                  <c:v>-27.7099609</c:v>
                </c:pt>
                <c:pt idx="149846">
                  <c:v>15.0146484</c:v>
                </c:pt>
                <c:pt idx="149847">
                  <c:v>64.3310547</c:v>
                </c:pt>
                <c:pt idx="149848">
                  <c:v>97.2900391</c:v>
                </c:pt>
                <c:pt idx="149849">
                  <c:v>100.830078</c:v>
                </c:pt>
                <c:pt idx="149850">
                  <c:v>73.1201172</c:v>
                </c:pt>
                <c:pt idx="149851">
                  <c:v>33.81347659999999</c:v>
                </c:pt>
                <c:pt idx="149852">
                  <c:v>-24.90234379999998</c:v>
                </c:pt>
                <c:pt idx="149853">
                  <c:v>-62.9882812</c:v>
                </c:pt>
                <c:pt idx="149854">
                  <c:v>-91.55273440000001</c:v>
                </c:pt>
                <c:pt idx="149855">
                  <c:v>-94.1162109</c:v>
                </c:pt>
                <c:pt idx="149856">
                  <c:v>-74.7070312</c:v>
                </c:pt>
                <c:pt idx="149857">
                  <c:v>-42.4804688</c:v>
                </c:pt>
                <c:pt idx="149858">
                  <c:v>7.93457031</c:v>
                </c:pt>
                <c:pt idx="149859">
                  <c:v>56.5185547</c:v>
                </c:pt>
                <c:pt idx="149860">
                  <c:v>87.7685547</c:v>
                </c:pt>
                <c:pt idx="149861">
                  <c:v>96.1914062</c:v>
                </c:pt>
                <c:pt idx="149862">
                  <c:v>77.27050779999998</c:v>
                </c:pt>
                <c:pt idx="149863">
                  <c:v>35.2783203</c:v>
                </c:pt>
                <c:pt idx="149864">
                  <c:v>-8.178710939999998</c:v>
                </c:pt>
                <c:pt idx="149865">
                  <c:v>-51.0253906</c:v>
                </c:pt>
                <c:pt idx="149866">
                  <c:v>-86.5478516</c:v>
                </c:pt>
                <c:pt idx="149867">
                  <c:v>-100.097656</c:v>
                </c:pt>
                <c:pt idx="149868">
                  <c:v>-74.9511719</c:v>
                </c:pt>
                <c:pt idx="149869">
                  <c:v>-40.5273438</c:v>
                </c:pt>
                <c:pt idx="149870">
                  <c:v>1.34277344</c:v>
                </c:pt>
                <c:pt idx="149871">
                  <c:v>51.39160159999999</c:v>
                </c:pt>
                <c:pt idx="149872">
                  <c:v>88.37890619999993</c:v>
                </c:pt>
                <c:pt idx="149873">
                  <c:v>103.149414</c:v>
                </c:pt>
                <c:pt idx="149874">
                  <c:v>84.9609375</c:v>
                </c:pt>
                <c:pt idx="149875">
                  <c:v>48.4619141</c:v>
                </c:pt>
                <c:pt idx="149876">
                  <c:v>0.610351562</c:v>
                </c:pt>
                <c:pt idx="149877">
                  <c:v>-53.8330078</c:v>
                </c:pt>
                <c:pt idx="149878">
                  <c:v>-86.5478516</c:v>
                </c:pt>
                <c:pt idx="149879">
                  <c:v>-98.5107422</c:v>
                </c:pt>
                <c:pt idx="149880">
                  <c:v>-88.7451172</c:v>
                </c:pt>
                <c:pt idx="149881">
                  <c:v>-49.0722656</c:v>
                </c:pt>
                <c:pt idx="149882">
                  <c:v>2.31933594</c:v>
                </c:pt>
                <c:pt idx="149883">
                  <c:v>41.1376953</c:v>
                </c:pt>
                <c:pt idx="149884">
                  <c:v>84.4726562</c:v>
                </c:pt>
                <c:pt idx="149885">
                  <c:v>95.82519529999998</c:v>
                </c:pt>
                <c:pt idx="149886">
                  <c:v>88.0126953</c:v>
                </c:pt>
                <c:pt idx="149887">
                  <c:v>57.1289062</c:v>
                </c:pt>
                <c:pt idx="149888">
                  <c:v>3.78417969</c:v>
                </c:pt>
                <c:pt idx="149889">
                  <c:v>-41.5039062</c:v>
                </c:pt>
                <c:pt idx="149890">
                  <c:v>-78.4912109</c:v>
                </c:pt>
                <c:pt idx="149891">
                  <c:v>-103.149414</c:v>
                </c:pt>
                <c:pt idx="149892">
                  <c:v>-90.94238279999998</c:v>
                </c:pt>
                <c:pt idx="149893">
                  <c:v>-52.0019531</c:v>
                </c:pt>
                <c:pt idx="149894">
                  <c:v>-10.2539062</c:v>
                </c:pt>
                <c:pt idx="149895">
                  <c:v>43.9453125</c:v>
                </c:pt>
                <c:pt idx="149896">
                  <c:v>85.9375</c:v>
                </c:pt>
                <c:pt idx="149897">
                  <c:v>101.806641</c:v>
                </c:pt>
                <c:pt idx="149898">
                  <c:v>86.7919922</c:v>
                </c:pt>
                <c:pt idx="149899">
                  <c:v>55.7861328</c:v>
                </c:pt>
                <c:pt idx="149900">
                  <c:v>16.2353516</c:v>
                </c:pt>
                <c:pt idx="149901">
                  <c:v>-35.15625</c:v>
                </c:pt>
                <c:pt idx="149902">
                  <c:v>-80.4443359</c:v>
                </c:pt>
                <c:pt idx="149903">
                  <c:v>-98.75488279999998</c:v>
                </c:pt>
                <c:pt idx="149904">
                  <c:v>-94.6044922</c:v>
                </c:pt>
                <c:pt idx="149905">
                  <c:v>-62.2558594</c:v>
                </c:pt>
                <c:pt idx="149906">
                  <c:v>-14.4042969</c:v>
                </c:pt>
                <c:pt idx="149907">
                  <c:v>32.4707031</c:v>
                </c:pt>
                <c:pt idx="149908">
                  <c:v>77.5146484</c:v>
                </c:pt>
                <c:pt idx="149909">
                  <c:v>96.3134766</c:v>
                </c:pt>
                <c:pt idx="149910">
                  <c:v>94.7265625</c:v>
                </c:pt>
                <c:pt idx="149911">
                  <c:v>59.4482422</c:v>
                </c:pt>
                <c:pt idx="149912">
                  <c:v>17.8222656</c:v>
                </c:pt>
                <c:pt idx="149913">
                  <c:v>-31.7382812</c:v>
                </c:pt>
                <c:pt idx="149914">
                  <c:v>-71.0449219</c:v>
                </c:pt>
                <c:pt idx="149915">
                  <c:v>-94.2382812</c:v>
                </c:pt>
                <c:pt idx="149916">
                  <c:v>-92.77343749999996</c:v>
                </c:pt>
                <c:pt idx="149917">
                  <c:v>-64.2089844</c:v>
                </c:pt>
                <c:pt idx="149918">
                  <c:v>-19.6533203</c:v>
                </c:pt>
                <c:pt idx="149919">
                  <c:v>28.3203125</c:v>
                </c:pt>
                <c:pt idx="149920">
                  <c:v>70.80078119999993</c:v>
                </c:pt>
                <c:pt idx="149921">
                  <c:v>93.2617188</c:v>
                </c:pt>
                <c:pt idx="149922">
                  <c:v>94.2382812</c:v>
                </c:pt>
                <c:pt idx="149923">
                  <c:v>70.3125</c:v>
                </c:pt>
                <c:pt idx="149924">
                  <c:v>25.390625</c:v>
                </c:pt>
                <c:pt idx="149925">
                  <c:v>-25.2685547</c:v>
                </c:pt>
                <c:pt idx="149926">
                  <c:v>-67.7490234</c:v>
                </c:pt>
                <c:pt idx="149927">
                  <c:v>-96.3134766</c:v>
                </c:pt>
                <c:pt idx="149928">
                  <c:v>-96.92382809999998</c:v>
                </c:pt>
                <c:pt idx="149929">
                  <c:v>-66.1621094</c:v>
                </c:pt>
                <c:pt idx="149930">
                  <c:v>-30.8837891</c:v>
                </c:pt>
                <c:pt idx="149931">
                  <c:v>23.4375</c:v>
                </c:pt>
                <c:pt idx="149932">
                  <c:v>64.3310547</c:v>
                </c:pt>
                <c:pt idx="149933">
                  <c:v>93.38378909999996</c:v>
                </c:pt>
                <c:pt idx="149934">
                  <c:v>95.703125</c:v>
                </c:pt>
                <c:pt idx="149935">
                  <c:v>77.14843749999996</c:v>
                </c:pt>
                <c:pt idx="149936">
                  <c:v>28.3203125</c:v>
                </c:pt>
                <c:pt idx="149937">
                  <c:v>-17.2119141</c:v>
                </c:pt>
                <c:pt idx="149938">
                  <c:v>-64.9414062</c:v>
                </c:pt>
                <c:pt idx="149939">
                  <c:v>-92.5292969</c:v>
                </c:pt>
                <c:pt idx="149940">
                  <c:v>-96.5576172</c:v>
                </c:pt>
                <c:pt idx="149941">
                  <c:v>-76.4160156</c:v>
                </c:pt>
                <c:pt idx="149942">
                  <c:v>-31.8603516</c:v>
                </c:pt>
                <c:pt idx="149943">
                  <c:v>21.8505859</c:v>
                </c:pt>
                <c:pt idx="149944">
                  <c:v>57.1289062</c:v>
                </c:pt>
                <c:pt idx="149945">
                  <c:v>93.2617188</c:v>
                </c:pt>
                <c:pt idx="149946">
                  <c:v>94.7265625</c:v>
                </c:pt>
                <c:pt idx="149947">
                  <c:v>80.32226559999998</c:v>
                </c:pt>
                <c:pt idx="149948">
                  <c:v>46.875</c:v>
                </c:pt>
                <c:pt idx="149949">
                  <c:v>-11.3525391</c:v>
                </c:pt>
                <c:pt idx="149950">
                  <c:v>-56.1523438</c:v>
                </c:pt>
                <c:pt idx="149951">
                  <c:v>-94.2382812</c:v>
                </c:pt>
                <c:pt idx="149952">
                  <c:v>-99.3652344</c:v>
                </c:pt>
                <c:pt idx="149953">
                  <c:v>-81.4208984</c:v>
                </c:pt>
                <c:pt idx="149954">
                  <c:v>-41.3818359</c:v>
                </c:pt>
                <c:pt idx="149955">
                  <c:v>8.178710939999998</c:v>
                </c:pt>
                <c:pt idx="149956">
                  <c:v>49.5605469</c:v>
                </c:pt>
                <c:pt idx="149957">
                  <c:v>79.9560547</c:v>
                </c:pt>
                <c:pt idx="149958">
                  <c:v>100.463867</c:v>
                </c:pt>
                <c:pt idx="149959">
                  <c:v>88.7451172</c:v>
                </c:pt>
                <c:pt idx="149960">
                  <c:v>42.4804688</c:v>
                </c:pt>
                <c:pt idx="149961">
                  <c:v>0.0</c:v>
                </c:pt>
                <c:pt idx="149962">
                  <c:v>-45.2880859</c:v>
                </c:pt>
                <c:pt idx="149963">
                  <c:v>-76.6601562</c:v>
                </c:pt>
                <c:pt idx="149964">
                  <c:v>-88.8671875</c:v>
                </c:pt>
                <c:pt idx="149965">
                  <c:v>-79.7119141</c:v>
                </c:pt>
                <c:pt idx="149966">
                  <c:v>-49.5605469</c:v>
                </c:pt>
                <c:pt idx="149967">
                  <c:v>-3.90625</c:v>
                </c:pt>
                <c:pt idx="149968">
                  <c:v>45.0439453</c:v>
                </c:pt>
                <c:pt idx="149969">
                  <c:v>83.8623047</c:v>
                </c:pt>
                <c:pt idx="149970">
                  <c:v>101.68457</c:v>
                </c:pt>
                <c:pt idx="149971">
                  <c:v>86.3037109</c:v>
                </c:pt>
                <c:pt idx="149972">
                  <c:v>57.8613281</c:v>
                </c:pt>
                <c:pt idx="149973">
                  <c:v>9.033203119999997</c:v>
                </c:pt>
                <c:pt idx="149974">
                  <c:v>-43.0908203</c:v>
                </c:pt>
                <c:pt idx="149975">
                  <c:v>-88.5009766</c:v>
                </c:pt>
                <c:pt idx="149976">
                  <c:v>-96.1914062</c:v>
                </c:pt>
                <c:pt idx="149977">
                  <c:v>-85.08300779999998</c:v>
                </c:pt>
                <c:pt idx="149978">
                  <c:v>-53.7109375</c:v>
                </c:pt>
                <c:pt idx="149979">
                  <c:v>-11.9628906</c:v>
                </c:pt>
                <c:pt idx="149980">
                  <c:v>42.3583984</c:v>
                </c:pt>
                <c:pt idx="149981">
                  <c:v>83.4960938</c:v>
                </c:pt>
                <c:pt idx="149982">
                  <c:v>98.2666016</c:v>
                </c:pt>
                <c:pt idx="149983">
                  <c:v>89.7216797</c:v>
                </c:pt>
                <c:pt idx="149984">
                  <c:v>54.6875</c:v>
                </c:pt>
                <c:pt idx="149985">
                  <c:v>12.5732422</c:v>
                </c:pt>
                <c:pt idx="149986">
                  <c:v>-43.2128906</c:v>
                </c:pt>
                <c:pt idx="149987">
                  <c:v>-83.7402344</c:v>
                </c:pt>
                <c:pt idx="149988">
                  <c:v>-99.2431641</c:v>
                </c:pt>
                <c:pt idx="149989">
                  <c:v>-96.67968749999996</c:v>
                </c:pt>
                <c:pt idx="149990">
                  <c:v>-61.7675781</c:v>
                </c:pt>
                <c:pt idx="149991">
                  <c:v>-12.2070312</c:v>
                </c:pt>
                <c:pt idx="149992">
                  <c:v>33.6914062</c:v>
                </c:pt>
                <c:pt idx="149993">
                  <c:v>69.2138672</c:v>
                </c:pt>
                <c:pt idx="149994">
                  <c:v>92.4072266</c:v>
                </c:pt>
                <c:pt idx="149995">
                  <c:v>100.219727</c:v>
                </c:pt>
                <c:pt idx="149996">
                  <c:v>65.18554690000001</c:v>
                </c:pt>
                <c:pt idx="149997">
                  <c:v>18.7988281</c:v>
                </c:pt>
                <c:pt idx="149998">
                  <c:v>-33.5693359</c:v>
                </c:pt>
                <c:pt idx="149999">
                  <c:v>-78.36914059999998</c:v>
                </c:pt>
                <c:pt idx="150000">
                  <c:v>-96.5576172</c:v>
                </c:pt>
                <c:pt idx="150001">
                  <c:v>-93.01757809999998</c:v>
                </c:pt>
                <c:pt idx="150002">
                  <c:v>-69.9462891</c:v>
                </c:pt>
                <c:pt idx="150003">
                  <c:v>-23.6816406</c:v>
                </c:pt>
                <c:pt idx="150004">
                  <c:v>26.1230469</c:v>
                </c:pt>
                <c:pt idx="150005">
                  <c:v>66.40625</c:v>
                </c:pt>
                <c:pt idx="150006">
                  <c:v>93.2617188</c:v>
                </c:pt>
                <c:pt idx="150007">
                  <c:v>99.60937499999996</c:v>
                </c:pt>
                <c:pt idx="150008">
                  <c:v>70.55664059999998</c:v>
                </c:pt>
                <c:pt idx="150009">
                  <c:v>26.2451172</c:v>
                </c:pt>
                <c:pt idx="150010">
                  <c:v>-16.1132812</c:v>
                </c:pt>
                <c:pt idx="150011">
                  <c:v>-64.9414062</c:v>
                </c:pt>
                <c:pt idx="150012">
                  <c:v>-95.2148438</c:v>
                </c:pt>
                <c:pt idx="150013">
                  <c:v>-97.1679688</c:v>
                </c:pt>
                <c:pt idx="150014">
                  <c:v>-74.3408203</c:v>
                </c:pt>
                <c:pt idx="150015">
                  <c:v>-30.7617188</c:v>
                </c:pt>
                <c:pt idx="150016">
                  <c:v>14.2822266</c:v>
                </c:pt>
                <c:pt idx="150017">
                  <c:v>63.5986328</c:v>
                </c:pt>
                <c:pt idx="150018">
                  <c:v>92.5292969</c:v>
                </c:pt>
                <c:pt idx="150019">
                  <c:v>101.68457</c:v>
                </c:pt>
                <c:pt idx="150020">
                  <c:v>83.7402344</c:v>
                </c:pt>
                <c:pt idx="150021">
                  <c:v>38.2080078</c:v>
                </c:pt>
                <c:pt idx="150022">
                  <c:v>-14.2822266</c:v>
                </c:pt>
                <c:pt idx="150023">
                  <c:v>-55.2978516</c:v>
                </c:pt>
                <c:pt idx="150024">
                  <c:v>-89.11132809999998</c:v>
                </c:pt>
                <c:pt idx="150025">
                  <c:v>-101.928711</c:v>
                </c:pt>
                <c:pt idx="150026">
                  <c:v>-74.7070312</c:v>
                </c:pt>
                <c:pt idx="150027">
                  <c:v>-31.8603516</c:v>
                </c:pt>
                <c:pt idx="150028">
                  <c:v>12.8173828</c:v>
                </c:pt>
                <c:pt idx="150029">
                  <c:v>53.8330078</c:v>
                </c:pt>
                <c:pt idx="150030">
                  <c:v>91.9189453</c:v>
                </c:pt>
                <c:pt idx="150031">
                  <c:v>100.219727</c:v>
                </c:pt>
                <c:pt idx="150032">
                  <c:v>82.03125</c:v>
                </c:pt>
                <c:pt idx="150033">
                  <c:v>44.55566409999999</c:v>
                </c:pt>
                <c:pt idx="150034">
                  <c:v>-6.103515619999995</c:v>
                </c:pt>
                <c:pt idx="150035">
                  <c:v>-51.1474609</c:v>
                </c:pt>
                <c:pt idx="150036">
                  <c:v>-90.94238279999998</c:v>
                </c:pt>
                <c:pt idx="150037">
                  <c:v>-99.4873047</c:v>
                </c:pt>
                <c:pt idx="150038">
                  <c:v>-84.4726562</c:v>
                </c:pt>
                <c:pt idx="150039">
                  <c:v>-47.9736328</c:v>
                </c:pt>
                <c:pt idx="150040">
                  <c:v>2.31933594</c:v>
                </c:pt>
                <c:pt idx="150041">
                  <c:v>54.32128909999999</c:v>
                </c:pt>
                <c:pt idx="150042">
                  <c:v>85.6933594</c:v>
                </c:pt>
                <c:pt idx="150043">
                  <c:v>97.77832029999998</c:v>
                </c:pt>
                <c:pt idx="150044">
                  <c:v>84.7167969</c:v>
                </c:pt>
                <c:pt idx="150045">
                  <c:v>46.3867188</c:v>
                </c:pt>
                <c:pt idx="150046">
                  <c:v>-2.80761719</c:v>
                </c:pt>
                <c:pt idx="150047">
                  <c:v>-45.7763672</c:v>
                </c:pt>
                <c:pt idx="150048">
                  <c:v>-78.7353516</c:v>
                </c:pt>
                <c:pt idx="150049">
                  <c:v>-99.4873047</c:v>
                </c:pt>
                <c:pt idx="150050">
                  <c:v>-95.3369141</c:v>
                </c:pt>
                <c:pt idx="150051">
                  <c:v>-57.4951172</c:v>
                </c:pt>
                <c:pt idx="150052">
                  <c:v>0.48828125</c:v>
                </c:pt>
                <c:pt idx="150053">
                  <c:v>56.0302734</c:v>
                </c:pt>
                <c:pt idx="150054">
                  <c:v>92.89550779999998</c:v>
                </c:pt>
                <c:pt idx="150055">
                  <c:v>103.149414</c:v>
                </c:pt>
                <c:pt idx="150056">
                  <c:v>89.84375</c:v>
                </c:pt>
                <c:pt idx="150057">
                  <c:v>55.9082031</c:v>
                </c:pt>
                <c:pt idx="150058">
                  <c:v>1.58691406</c:v>
                </c:pt>
                <c:pt idx="150059">
                  <c:v>-49.1943359</c:v>
                </c:pt>
                <c:pt idx="150060">
                  <c:v>-82.15332029999998</c:v>
                </c:pt>
                <c:pt idx="150061">
                  <c:v>-97.0458984</c:v>
                </c:pt>
                <c:pt idx="150062">
                  <c:v>-91.4306641</c:v>
                </c:pt>
                <c:pt idx="150063">
                  <c:v>-53.8330078</c:v>
                </c:pt>
                <c:pt idx="150064">
                  <c:v>-10.0097656</c:v>
                </c:pt>
                <c:pt idx="150065">
                  <c:v>36.4990234</c:v>
                </c:pt>
                <c:pt idx="150066">
                  <c:v>70.80078119999993</c:v>
                </c:pt>
                <c:pt idx="150067">
                  <c:v>101.68457</c:v>
                </c:pt>
                <c:pt idx="150068">
                  <c:v>97.0458984</c:v>
                </c:pt>
                <c:pt idx="150069">
                  <c:v>62.7441406</c:v>
                </c:pt>
                <c:pt idx="150070">
                  <c:v>16.3574219</c:v>
                </c:pt>
                <c:pt idx="150071">
                  <c:v>-39.6728516</c:v>
                </c:pt>
                <c:pt idx="150072">
                  <c:v>-76.4160156</c:v>
                </c:pt>
                <c:pt idx="150073">
                  <c:v>-96.3134766</c:v>
                </c:pt>
                <c:pt idx="150074">
                  <c:v>-98.87695309999998</c:v>
                </c:pt>
                <c:pt idx="150075">
                  <c:v>-71.2890625</c:v>
                </c:pt>
                <c:pt idx="150076">
                  <c:v>-20.2636719</c:v>
                </c:pt>
                <c:pt idx="150077">
                  <c:v>41.1376953</c:v>
                </c:pt>
                <c:pt idx="150078">
                  <c:v>79.22363279999998</c:v>
                </c:pt>
                <c:pt idx="150079">
                  <c:v>94.2382812</c:v>
                </c:pt>
                <c:pt idx="150080">
                  <c:v>94.1162109</c:v>
                </c:pt>
                <c:pt idx="150081">
                  <c:v>68.2373047</c:v>
                </c:pt>
                <c:pt idx="150082">
                  <c:v>27.4658203</c:v>
                </c:pt>
                <c:pt idx="150083">
                  <c:v>-30.3955078</c:v>
                </c:pt>
                <c:pt idx="150084">
                  <c:v>-74.9511719</c:v>
                </c:pt>
                <c:pt idx="150085">
                  <c:v>-97.77832029999998</c:v>
                </c:pt>
                <c:pt idx="150086">
                  <c:v>-94.97070309999998</c:v>
                </c:pt>
                <c:pt idx="150087">
                  <c:v>-67.8710938</c:v>
                </c:pt>
                <c:pt idx="150088">
                  <c:v>-18.0664062</c:v>
                </c:pt>
                <c:pt idx="150089">
                  <c:v>20.1416016</c:v>
                </c:pt>
                <c:pt idx="150090">
                  <c:v>67.8710938</c:v>
                </c:pt>
                <c:pt idx="150091">
                  <c:v>96.80175779999998</c:v>
                </c:pt>
                <c:pt idx="150092">
                  <c:v>96.3134766</c:v>
                </c:pt>
                <c:pt idx="150093">
                  <c:v>72.1435547</c:v>
                </c:pt>
                <c:pt idx="150094">
                  <c:v>24.7802734</c:v>
                </c:pt>
                <c:pt idx="150095">
                  <c:v>-23.3154297</c:v>
                </c:pt>
                <c:pt idx="150096">
                  <c:v>-62.8662109</c:v>
                </c:pt>
                <c:pt idx="150097">
                  <c:v>-95.0927734</c:v>
                </c:pt>
                <c:pt idx="150098">
                  <c:v>-101.318359</c:v>
                </c:pt>
                <c:pt idx="150099">
                  <c:v>-75.31738279999998</c:v>
                </c:pt>
                <c:pt idx="150100">
                  <c:v>-27.5878906</c:v>
                </c:pt>
                <c:pt idx="150101">
                  <c:v>19.8974609</c:v>
                </c:pt>
                <c:pt idx="150102">
                  <c:v>66.52832029999998</c:v>
                </c:pt>
                <c:pt idx="150103">
                  <c:v>94.6044922</c:v>
                </c:pt>
                <c:pt idx="150104">
                  <c:v>92.5292969</c:v>
                </c:pt>
                <c:pt idx="150105">
                  <c:v>76.6601562</c:v>
                </c:pt>
                <c:pt idx="150106">
                  <c:v>42.2363281</c:v>
                </c:pt>
                <c:pt idx="150107">
                  <c:v>-14.0380859</c:v>
                </c:pt>
                <c:pt idx="150108">
                  <c:v>-57.61718749999999</c:v>
                </c:pt>
                <c:pt idx="150109">
                  <c:v>-86.5478516</c:v>
                </c:pt>
                <c:pt idx="150110">
                  <c:v>-106.323242</c:v>
                </c:pt>
                <c:pt idx="150111">
                  <c:v>-77.14843749999996</c:v>
                </c:pt>
                <c:pt idx="150112">
                  <c:v>-33.9355469</c:v>
                </c:pt>
                <c:pt idx="150113">
                  <c:v>12.3291016</c:v>
                </c:pt>
                <c:pt idx="150114">
                  <c:v>58.59375</c:v>
                </c:pt>
                <c:pt idx="150115">
                  <c:v>90.4541016</c:v>
                </c:pt>
                <c:pt idx="150116">
                  <c:v>92.5292969</c:v>
                </c:pt>
                <c:pt idx="150117">
                  <c:v>76.6601562</c:v>
                </c:pt>
                <c:pt idx="150118">
                  <c:v>37.3535156</c:v>
                </c:pt>
                <c:pt idx="150119">
                  <c:v>-5.98144531</c:v>
                </c:pt>
                <c:pt idx="150120">
                  <c:v>-57.4951172</c:v>
                </c:pt>
                <c:pt idx="150121">
                  <c:v>-94.2382812</c:v>
                </c:pt>
                <c:pt idx="150122">
                  <c:v>-99.2431641</c:v>
                </c:pt>
                <c:pt idx="150123">
                  <c:v>-84.5947266</c:v>
                </c:pt>
                <c:pt idx="150124">
                  <c:v>-40.6494141</c:v>
                </c:pt>
                <c:pt idx="150125">
                  <c:v>5.73730469</c:v>
                </c:pt>
                <c:pt idx="150126">
                  <c:v>53.5888672</c:v>
                </c:pt>
                <c:pt idx="150127">
                  <c:v>87.2802734</c:v>
                </c:pt>
                <c:pt idx="150128">
                  <c:v>95.9472656</c:v>
                </c:pt>
                <c:pt idx="150129">
                  <c:v>87.4023438</c:v>
                </c:pt>
                <c:pt idx="150130">
                  <c:v>46.1425781</c:v>
                </c:pt>
                <c:pt idx="150131">
                  <c:v>-5.49316406</c:v>
                </c:pt>
                <c:pt idx="150132">
                  <c:v>-47.9736328</c:v>
                </c:pt>
                <c:pt idx="150133">
                  <c:v>-81.66503909999996</c:v>
                </c:pt>
                <c:pt idx="150134">
                  <c:v>-106.811523</c:v>
                </c:pt>
                <c:pt idx="150135">
                  <c:v>-93.5058594</c:v>
                </c:pt>
                <c:pt idx="150136">
                  <c:v>-48.828125</c:v>
                </c:pt>
                <c:pt idx="150137">
                  <c:v>0.854492188</c:v>
                </c:pt>
                <c:pt idx="150138">
                  <c:v>47.4853516</c:v>
                </c:pt>
                <c:pt idx="150139">
                  <c:v>80.9326172</c:v>
                </c:pt>
                <c:pt idx="150140">
                  <c:v>96.67968749999996</c:v>
                </c:pt>
                <c:pt idx="150141">
                  <c:v>83.4960938</c:v>
                </c:pt>
                <c:pt idx="150142">
                  <c:v>55.6640625</c:v>
                </c:pt>
                <c:pt idx="150143">
                  <c:v>7.44628906</c:v>
                </c:pt>
                <c:pt idx="150144">
                  <c:v>-39.30664059999999</c:v>
                </c:pt>
                <c:pt idx="150145">
                  <c:v>-86.05957029999998</c:v>
                </c:pt>
                <c:pt idx="150146">
                  <c:v>-100.830078</c:v>
                </c:pt>
                <c:pt idx="150147">
                  <c:v>-84.5947266</c:v>
                </c:pt>
                <c:pt idx="150148">
                  <c:v>-62.7441406</c:v>
                </c:pt>
                <c:pt idx="150149">
                  <c:v>-8.544921879999997</c:v>
                </c:pt>
                <c:pt idx="150150">
                  <c:v>43.9453125</c:v>
                </c:pt>
                <c:pt idx="150151">
                  <c:v>80.078125</c:v>
                </c:pt>
                <c:pt idx="150152">
                  <c:v>93.9941406</c:v>
                </c:pt>
                <c:pt idx="150153">
                  <c:v>92.5292969</c:v>
                </c:pt>
                <c:pt idx="150154">
                  <c:v>54.32128909999999</c:v>
                </c:pt>
                <c:pt idx="150155">
                  <c:v>12.5732422</c:v>
                </c:pt>
                <c:pt idx="150156">
                  <c:v>-35.2783203</c:v>
                </c:pt>
                <c:pt idx="150157">
                  <c:v>-78.4912109</c:v>
                </c:pt>
                <c:pt idx="150158">
                  <c:v>-97.77832029999998</c:v>
                </c:pt>
                <c:pt idx="150159">
                  <c:v>-96.0693359</c:v>
                </c:pt>
                <c:pt idx="150160">
                  <c:v>-63.2324219</c:v>
                </c:pt>
                <c:pt idx="150161">
                  <c:v>-23.1933594</c:v>
                </c:pt>
                <c:pt idx="150162">
                  <c:v>22.8271484</c:v>
                </c:pt>
                <c:pt idx="150163">
                  <c:v>70.0683594</c:v>
                </c:pt>
                <c:pt idx="150164">
                  <c:v>95.5810547</c:v>
                </c:pt>
                <c:pt idx="150165">
                  <c:v>96.1914062</c:v>
                </c:pt>
                <c:pt idx="150166">
                  <c:v>71.4111328</c:v>
                </c:pt>
                <c:pt idx="150167">
                  <c:v>20.9960938</c:v>
                </c:pt>
                <c:pt idx="150168">
                  <c:v>-24.2919922</c:v>
                </c:pt>
                <c:pt idx="150169">
                  <c:v>-69.45800779999998</c:v>
                </c:pt>
                <c:pt idx="150170">
                  <c:v>-99.7314453</c:v>
                </c:pt>
                <c:pt idx="150171">
                  <c:v>-94.7265625</c:v>
                </c:pt>
                <c:pt idx="150172">
                  <c:v>-67.8710938</c:v>
                </c:pt>
                <c:pt idx="150173">
                  <c:v>-30.6396484</c:v>
                </c:pt>
                <c:pt idx="150174">
                  <c:v>23.4375</c:v>
                </c:pt>
                <c:pt idx="150175">
                  <c:v>69.45800779999998</c:v>
                </c:pt>
                <c:pt idx="150176">
                  <c:v>95.5810547</c:v>
                </c:pt>
                <c:pt idx="150177">
                  <c:v>95.9472656</c:v>
                </c:pt>
                <c:pt idx="150178">
                  <c:v>74.0966797</c:v>
                </c:pt>
                <c:pt idx="150179">
                  <c:v>31.3720703</c:v>
                </c:pt>
                <c:pt idx="150180">
                  <c:v>-13.671875</c:v>
                </c:pt>
                <c:pt idx="150181">
                  <c:v>-57.3730469</c:v>
                </c:pt>
                <c:pt idx="150182">
                  <c:v>-88.37890619999993</c:v>
                </c:pt>
                <c:pt idx="150183">
                  <c:v>-98.38867190000001</c:v>
                </c:pt>
                <c:pt idx="150184">
                  <c:v>-76.5380859</c:v>
                </c:pt>
                <c:pt idx="150185">
                  <c:v>-31.98242189999997</c:v>
                </c:pt>
                <c:pt idx="150186">
                  <c:v>15.2587891</c:v>
                </c:pt>
                <c:pt idx="150187">
                  <c:v>59.81445309999999</c:v>
                </c:pt>
                <c:pt idx="150188">
                  <c:v>89.4775391</c:v>
                </c:pt>
                <c:pt idx="150189">
                  <c:v>100.097656</c:v>
                </c:pt>
                <c:pt idx="150190">
                  <c:v>80.4443359</c:v>
                </c:pt>
                <c:pt idx="150191">
                  <c:v>36.0107422</c:v>
                </c:pt>
                <c:pt idx="150192">
                  <c:v>-14.5263672</c:v>
                </c:pt>
                <c:pt idx="150193">
                  <c:v>-60.546875</c:v>
                </c:pt>
                <c:pt idx="150194">
                  <c:v>-96.5576172</c:v>
                </c:pt>
                <c:pt idx="150195">
                  <c:v>-96.5576172</c:v>
                </c:pt>
                <c:pt idx="150196">
                  <c:v>-81.66503909999996</c:v>
                </c:pt>
                <c:pt idx="150197">
                  <c:v>-46.2646484</c:v>
                </c:pt>
                <c:pt idx="150198">
                  <c:v>3.29589844</c:v>
                </c:pt>
                <c:pt idx="150199">
                  <c:v>50.78125</c:v>
                </c:pt>
                <c:pt idx="150200">
                  <c:v>80.9326172</c:v>
                </c:pt>
                <c:pt idx="150201">
                  <c:v>94.7265625</c:v>
                </c:pt>
                <c:pt idx="150202">
                  <c:v>80.078125</c:v>
                </c:pt>
                <c:pt idx="150203">
                  <c:v>40.7714844</c:v>
                </c:pt>
                <c:pt idx="150204">
                  <c:v>-7.20214844</c:v>
                </c:pt>
                <c:pt idx="150205">
                  <c:v>-55.4199219</c:v>
                </c:pt>
                <c:pt idx="150206">
                  <c:v>-85.9375</c:v>
                </c:pt>
                <c:pt idx="150207">
                  <c:v>-99.60937499999996</c:v>
                </c:pt>
                <c:pt idx="150208">
                  <c:v>-81.0546875</c:v>
                </c:pt>
                <c:pt idx="150209">
                  <c:v>-47.4853516</c:v>
                </c:pt>
                <c:pt idx="150210">
                  <c:v>-1.83105469</c:v>
                </c:pt>
                <c:pt idx="150211">
                  <c:v>47.3632812</c:v>
                </c:pt>
                <c:pt idx="150212">
                  <c:v>83.6181641</c:v>
                </c:pt>
                <c:pt idx="150213">
                  <c:v>94.7265625</c:v>
                </c:pt>
                <c:pt idx="150214">
                  <c:v>86.5478516</c:v>
                </c:pt>
                <c:pt idx="150215">
                  <c:v>53.5888672</c:v>
                </c:pt>
                <c:pt idx="150216">
                  <c:v>-1.83105469</c:v>
                </c:pt>
                <c:pt idx="150217">
                  <c:v>-47.9736328</c:v>
                </c:pt>
                <c:pt idx="150218">
                  <c:v>-82.27539059999994</c:v>
                </c:pt>
                <c:pt idx="150219">
                  <c:v>-98.2666016</c:v>
                </c:pt>
                <c:pt idx="150220">
                  <c:v>-87.4023438</c:v>
                </c:pt>
                <c:pt idx="150221">
                  <c:v>-53.34472659999999</c:v>
                </c:pt>
                <c:pt idx="150222">
                  <c:v>-7.812499999999997</c:v>
                </c:pt>
                <c:pt idx="150223">
                  <c:v>48.0957031</c:v>
                </c:pt>
                <c:pt idx="150224">
                  <c:v>87.890625</c:v>
                </c:pt>
                <c:pt idx="150225">
                  <c:v>106.689453</c:v>
                </c:pt>
                <c:pt idx="150226">
                  <c:v>88.2568359</c:v>
                </c:pt>
                <c:pt idx="150227">
                  <c:v>58.59375</c:v>
                </c:pt>
                <c:pt idx="150228">
                  <c:v>8.544921879999997</c:v>
                </c:pt>
                <c:pt idx="150229">
                  <c:v>-39.4287109</c:v>
                </c:pt>
                <c:pt idx="150230">
                  <c:v>-78.36914059999998</c:v>
                </c:pt>
                <c:pt idx="150231">
                  <c:v>-98.5107422</c:v>
                </c:pt>
                <c:pt idx="150232">
                  <c:v>-91.0644531</c:v>
                </c:pt>
                <c:pt idx="150233">
                  <c:v>-63.3544922</c:v>
                </c:pt>
                <c:pt idx="150234">
                  <c:v>-19.8974609</c:v>
                </c:pt>
                <c:pt idx="150235">
                  <c:v>37.9638672</c:v>
                </c:pt>
                <c:pt idx="150236">
                  <c:v>79.5898438</c:v>
                </c:pt>
                <c:pt idx="150237">
                  <c:v>98.75488279999998</c:v>
                </c:pt>
                <c:pt idx="150238">
                  <c:v>93.75</c:v>
                </c:pt>
                <c:pt idx="150239">
                  <c:v>60.7910156</c:v>
                </c:pt>
                <c:pt idx="150240">
                  <c:v>24.4140625</c:v>
                </c:pt>
                <c:pt idx="150241">
                  <c:v>-24.5361328</c:v>
                </c:pt>
                <c:pt idx="150242">
                  <c:v>-72.265625</c:v>
                </c:pt>
                <c:pt idx="150243">
                  <c:v>-94.97070309999998</c:v>
                </c:pt>
                <c:pt idx="150244">
                  <c:v>-92.1630859</c:v>
                </c:pt>
                <c:pt idx="150245">
                  <c:v>-62.1337891</c:v>
                </c:pt>
                <c:pt idx="150246">
                  <c:v>-21.6064453</c:v>
                </c:pt>
                <c:pt idx="150247">
                  <c:v>22.9492188</c:v>
                </c:pt>
                <c:pt idx="150248">
                  <c:v>72.1435547</c:v>
                </c:pt>
                <c:pt idx="150249">
                  <c:v>98.38867190000001</c:v>
                </c:pt>
                <c:pt idx="150250">
                  <c:v>96.80175779999998</c:v>
                </c:pt>
                <c:pt idx="150251">
                  <c:v>65.67382809999994</c:v>
                </c:pt>
                <c:pt idx="150252">
                  <c:v>28.0761719</c:v>
                </c:pt>
                <c:pt idx="150253">
                  <c:v>-26.0009766</c:v>
                </c:pt>
                <c:pt idx="150254">
                  <c:v>-68.1152344</c:v>
                </c:pt>
                <c:pt idx="150255">
                  <c:v>-93.87207029999993</c:v>
                </c:pt>
                <c:pt idx="150256">
                  <c:v>-94.6044922</c:v>
                </c:pt>
                <c:pt idx="150257">
                  <c:v>-73.9746094</c:v>
                </c:pt>
                <c:pt idx="150258">
                  <c:v>-28.9306641</c:v>
                </c:pt>
                <c:pt idx="150259">
                  <c:v>26.8554688</c:v>
                </c:pt>
                <c:pt idx="150260">
                  <c:v>67.62695309999998</c:v>
                </c:pt>
                <c:pt idx="150261">
                  <c:v>92.0410156</c:v>
                </c:pt>
                <c:pt idx="150262">
                  <c:v>92.89550779999998</c:v>
                </c:pt>
                <c:pt idx="150263">
                  <c:v>76.7822266</c:v>
                </c:pt>
                <c:pt idx="150264">
                  <c:v>42.1142578</c:v>
                </c:pt>
                <c:pt idx="150265">
                  <c:v>-16.2353516</c:v>
                </c:pt>
                <c:pt idx="150266">
                  <c:v>-59.9365234</c:v>
                </c:pt>
                <c:pt idx="150267">
                  <c:v>-93.1396484</c:v>
                </c:pt>
                <c:pt idx="150268">
                  <c:v>-100.830078</c:v>
                </c:pt>
                <c:pt idx="150269">
                  <c:v>-83.984375</c:v>
                </c:pt>
                <c:pt idx="150270">
                  <c:v>-40.0390625</c:v>
                </c:pt>
                <c:pt idx="150271">
                  <c:v>13.5498047</c:v>
                </c:pt>
                <c:pt idx="150272">
                  <c:v>62.7441406</c:v>
                </c:pt>
                <c:pt idx="150273">
                  <c:v>92.4072266</c:v>
                </c:pt>
                <c:pt idx="150274">
                  <c:v>100.585938</c:v>
                </c:pt>
                <c:pt idx="150275">
                  <c:v>88.13476559999998</c:v>
                </c:pt>
                <c:pt idx="150276">
                  <c:v>32.9589844</c:v>
                </c:pt>
                <c:pt idx="150277">
                  <c:v>-19.53125</c:v>
                </c:pt>
                <c:pt idx="150278">
                  <c:v>-57.0068359</c:v>
                </c:pt>
                <c:pt idx="150279">
                  <c:v>-89.2333984</c:v>
                </c:pt>
                <c:pt idx="150280">
                  <c:v>-101.074219</c:v>
                </c:pt>
                <c:pt idx="150281">
                  <c:v>-81.66503909999996</c:v>
                </c:pt>
                <c:pt idx="150282">
                  <c:v>-54.5654297</c:v>
                </c:pt>
                <c:pt idx="150283">
                  <c:v>-1.09863281</c:v>
                </c:pt>
                <c:pt idx="150284">
                  <c:v>51.0253906</c:v>
                </c:pt>
                <c:pt idx="150285">
                  <c:v>87.4023438</c:v>
                </c:pt>
                <c:pt idx="150286">
                  <c:v>98.87695309999998</c:v>
                </c:pt>
                <c:pt idx="150287">
                  <c:v>83.7402344</c:v>
                </c:pt>
                <c:pt idx="150288">
                  <c:v>45.7763672</c:v>
                </c:pt>
                <c:pt idx="150289">
                  <c:v>-3.41796875</c:v>
                </c:pt>
                <c:pt idx="150290">
                  <c:v>-47.7294922</c:v>
                </c:pt>
                <c:pt idx="150291">
                  <c:v>-85.4492188</c:v>
                </c:pt>
                <c:pt idx="150292">
                  <c:v>-98.75488279999998</c:v>
                </c:pt>
                <c:pt idx="150293">
                  <c:v>-84.8388672</c:v>
                </c:pt>
                <c:pt idx="150294">
                  <c:v>-47.6074219</c:v>
                </c:pt>
                <c:pt idx="150295">
                  <c:v>-0.48828125</c:v>
                </c:pt>
                <c:pt idx="150296">
                  <c:v>52.2460938</c:v>
                </c:pt>
                <c:pt idx="150297">
                  <c:v>78.7353516</c:v>
                </c:pt>
                <c:pt idx="150298">
                  <c:v>96.4355469</c:v>
                </c:pt>
                <c:pt idx="150299">
                  <c:v>94.97070309999998</c:v>
                </c:pt>
                <c:pt idx="150300">
                  <c:v>51.39160159999999</c:v>
                </c:pt>
                <c:pt idx="150301">
                  <c:v>10.6201172</c:v>
                </c:pt>
                <c:pt idx="150302">
                  <c:v>-44.55566409999999</c:v>
                </c:pt>
                <c:pt idx="150303">
                  <c:v>-74.21875</c:v>
                </c:pt>
                <c:pt idx="150304">
                  <c:v>-96.67968749999996</c:v>
                </c:pt>
                <c:pt idx="150305">
                  <c:v>-83.984375</c:v>
                </c:pt>
                <c:pt idx="150306">
                  <c:v>-52.4902344</c:v>
                </c:pt>
                <c:pt idx="150307">
                  <c:v>-0.9765625</c:v>
                </c:pt>
                <c:pt idx="150308">
                  <c:v>43.3349609</c:v>
                </c:pt>
                <c:pt idx="150309">
                  <c:v>82.5195312</c:v>
                </c:pt>
                <c:pt idx="150310">
                  <c:v>98.75488279999998</c:v>
                </c:pt>
                <c:pt idx="150311">
                  <c:v>84.5947266</c:v>
                </c:pt>
                <c:pt idx="150312">
                  <c:v>50.0488281</c:v>
                </c:pt>
                <c:pt idx="150313">
                  <c:v>9.765625</c:v>
                </c:pt>
                <c:pt idx="150314">
                  <c:v>-43.9453125</c:v>
                </c:pt>
                <c:pt idx="150315">
                  <c:v>-78.8574219</c:v>
                </c:pt>
                <c:pt idx="150316">
                  <c:v>-99.3652344</c:v>
                </c:pt>
                <c:pt idx="150317">
                  <c:v>-90.82031249999996</c:v>
                </c:pt>
                <c:pt idx="150318">
                  <c:v>-62.7441406</c:v>
                </c:pt>
                <c:pt idx="150319">
                  <c:v>-16.4794922</c:v>
                </c:pt>
                <c:pt idx="150320">
                  <c:v>35.0341797</c:v>
                </c:pt>
                <c:pt idx="150321">
                  <c:v>74.8291016</c:v>
                </c:pt>
                <c:pt idx="150322">
                  <c:v>96.92382809999998</c:v>
                </c:pt>
                <c:pt idx="150323">
                  <c:v>89.5996094</c:v>
                </c:pt>
                <c:pt idx="150324">
                  <c:v>62.3779297</c:v>
                </c:pt>
                <c:pt idx="150325">
                  <c:v>13.7939453</c:v>
                </c:pt>
                <c:pt idx="150326">
                  <c:v>-30.8837891</c:v>
                </c:pt>
                <c:pt idx="150327">
                  <c:v>-67.50488279999998</c:v>
                </c:pt>
                <c:pt idx="150328">
                  <c:v>-94.6044922</c:v>
                </c:pt>
                <c:pt idx="150329">
                  <c:v>-92.1630859</c:v>
                </c:pt>
                <c:pt idx="150330">
                  <c:v>-67.7490234</c:v>
                </c:pt>
                <c:pt idx="150331">
                  <c:v>-27.4658203</c:v>
                </c:pt>
                <c:pt idx="150332">
                  <c:v>15.9912109</c:v>
                </c:pt>
                <c:pt idx="150333">
                  <c:v>61.8896484</c:v>
                </c:pt>
                <c:pt idx="150334">
                  <c:v>94.2382812</c:v>
                </c:pt>
                <c:pt idx="150335">
                  <c:v>90.08789059999998</c:v>
                </c:pt>
                <c:pt idx="150336">
                  <c:v>68.8476562</c:v>
                </c:pt>
                <c:pt idx="150337">
                  <c:v>29.4189453</c:v>
                </c:pt>
                <c:pt idx="150338">
                  <c:v>-21.484375</c:v>
                </c:pt>
                <c:pt idx="150339">
                  <c:v>-71.0449219</c:v>
                </c:pt>
                <c:pt idx="150340">
                  <c:v>-95.4589844</c:v>
                </c:pt>
                <c:pt idx="150341">
                  <c:v>-97.90039059999998</c:v>
                </c:pt>
                <c:pt idx="150342">
                  <c:v>-78.8574219</c:v>
                </c:pt>
                <c:pt idx="150343">
                  <c:v>-34.3017578</c:v>
                </c:pt>
                <c:pt idx="150344">
                  <c:v>17.578125</c:v>
                </c:pt>
                <c:pt idx="150345">
                  <c:v>66.8945312</c:v>
                </c:pt>
                <c:pt idx="150346">
                  <c:v>99.60937499999996</c:v>
                </c:pt>
                <c:pt idx="150347">
                  <c:v>94.2382812</c:v>
                </c:pt>
                <c:pt idx="150348">
                  <c:v>75.0732422</c:v>
                </c:pt>
                <c:pt idx="150349">
                  <c:v>36.9873047</c:v>
                </c:pt>
                <c:pt idx="150350">
                  <c:v>-19.0429688</c:v>
                </c:pt>
                <c:pt idx="150351">
                  <c:v>-55.6640625</c:v>
                </c:pt>
                <c:pt idx="150352">
                  <c:v>-88.2568359</c:v>
                </c:pt>
                <c:pt idx="150353">
                  <c:v>-94.4824219</c:v>
                </c:pt>
                <c:pt idx="150354">
                  <c:v>-73.85253909999996</c:v>
                </c:pt>
                <c:pt idx="150355">
                  <c:v>-39.7949219</c:v>
                </c:pt>
                <c:pt idx="150356">
                  <c:v>14.8925781</c:v>
                </c:pt>
                <c:pt idx="150357">
                  <c:v>63.4765625</c:v>
                </c:pt>
                <c:pt idx="150358">
                  <c:v>93.01757809999998</c:v>
                </c:pt>
                <c:pt idx="150359">
                  <c:v>99.4873047</c:v>
                </c:pt>
                <c:pt idx="150360">
                  <c:v>78.8574219</c:v>
                </c:pt>
                <c:pt idx="150361">
                  <c:v>38.3300781</c:v>
                </c:pt>
                <c:pt idx="150362">
                  <c:v>-2.31933594</c:v>
                </c:pt>
                <c:pt idx="150363">
                  <c:v>-51.2695312</c:v>
                </c:pt>
                <c:pt idx="150364">
                  <c:v>-87.15820309999998</c:v>
                </c:pt>
                <c:pt idx="150365">
                  <c:v>-98.87695309999998</c:v>
                </c:pt>
                <c:pt idx="150366">
                  <c:v>-87.7685547</c:v>
                </c:pt>
                <c:pt idx="150367">
                  <c:v>-44.7998047</c:v>
                </c:pt>
                <c:pt idx="150368">
                  <c:v>3.78417969</c:v>
                </c:pt>
                <c:pt idx="150369">
                  <c:v>52.0019531</c:v>
                </c:pt>
                <c:pt idx="150370">
                  <c:v>89.84375</c:v>
                </c:pt>
                <c:pt idx="150371">
                  <c:v>100.463867</c:v>
                </c:pt>
                <c:pt idx="150372">
                  <c:v>86.6699219</c:v>
                </c:pt>
                <c:pt idx="150373">
                  <c:v>47.3632812</c:v>
                </c:pt>
                <c:pt idx="150374">
                  <c:v>-0.48828125</c:v>
                </c:pt>
                <c:pt idx="150375">
                  <c:v>-52.3681641</c:v>
                </c:pt>
                <c:pt idx="150376">
                  <c:v>-83.0078125</c:v>
                </c:pt>
                <c:pt idx="150377">
                  <c:v>-93.9941406</c:v>
                </c:pt>
                <c:pt idx="150378">
                  <c:v>-73.7304688</c:v>
                </c:pt>
                <c:pt idx="150379">
                  <c:v>-52.4902344</c:v>
                </c:pt>
                <c:pt idx="150380">
                  <c:v>-0.244140625</c:v>
                </c:pt>
                <c:pt idx="150381">
                  <c:v>46.0205078</c:v>
                </c:pt>
                <c:pt idx="150382">
                  <c:v>78.7353516</c:v>
                </c:pt>
                <c:pt idx="150383">
                  <c:v>102.050781</c:v>
                </c:pt>
                <c:pt idx="150384">
                  <c:v>92.5292969</c:v>
                </c:pt>
                <c:pt idx="150385">
                  <c:v>55.9082031</c:v>
                </c:pt>
                <c:pt idx="150386">
                  <c:v>8.544921879999997</c:v>
                </c:pt>
                <c:pt idx="150387">
                  <c:v>-45.2880859</c:v>
                </c:pt>
                <c:pt idx="150388">
                  <c:v>-78.12499999999998</c:v>
                </c:pt>
                <c:pt idx="150389">
                  <c:v>-97.65625</c:v>
                </c:pt>
                <c:pt idx="150390">
                  <c:v>-95.5810547</c:v>
                </c:pt>
                <c:pt idx="150391">
                  <c:v>-63.1103516</c:v>
                </c:pt>
                <c:pt idx="150392">
                  <c:v>-20.0195312</c:v>
                </c:pt>
                <c:pt idx="150393">
                  <c:v>30.2734375</c:v>
                </c:pt>
                <c:pt idx="150394">
                  <c:v>75.19531249999996</c:v>
                </c:pt>
                <c:pt idx="150395">
                  <c:v>101.806641</c:v>
                </c:pt>
                <c:pt idx="150396">
                  <c:v>93.87207029999993</c:v>
                </c:pt>
                <c:pt idx="150397">
                  <c:v>59.0820312</c:v>
                </c:pt>
                <c:pt idx="150398">
                  <c:v>17.578125</c:v>
                </c:pt>
                <c:pt idx="150399">
                  <c:v>-31.25</c:v>
                </c:pt>
                <c:pt idx="150400">
                  <c:v>-74.46289059999998</c:v>
                </c:pt>
                <c:pt idx="150401">
                  <c:v>-99.3652344</c:v>
                </c:pt>
                <c:pt idx="150402">
                  <c:v>-97.5341797</c:v>
                </c:pt>
                <c:pt idx="150403">
                  <c:v>-65.4296875</c:v>
                </c:pt>
                <c:pt idx="150404">
                  <c:v>-22.5830078</c:v>
                </c:pt>
                <c:pt idx="150405">
                  <c:v>19.2871094</c:v>
                </c:pt>
                <c:pt idx="150406">
                  <c:v>66.0400391</c:v>
                </c:pt>
                <c:pt idx="150407">
                  <c:v>95.82519529999998</c:v>
                </c:pt>
                <c:pt idx="150408">
                  <c:v>97.2900391</c:v>
                </c:pt>
                <c:pt idx="150409">
                  <c:v>66.0400391</c:v>
                </c:pt>
                <c:pt idx="150410">
                  <c:v>23.0712891</c:v>
                </c:pt>
                <c:pt idx="150411">
                  <c:v>-25.2685547</c:v>
                </c:pt>
                <c:pt idx="150412">
                  <c:v>-64.3310547</c:v>
                </c:pt>
                <c:pt idx="150413">
                  <c:v>-93.87207029999993</c:v>
                </c:pt>
                <c:pt idx="150414">
                  <c:v>-94.1162109</c:v>
                </c:pt>
                <c:pt idx="150415">
                  <c:v>-71.0449219</c:v>
                </c:pt>
                <c:pt idx="150416">
                  <c:v>-29.5410156</c:v>
                </c:pt>
                <c:pt idx="150417">
                  <c:v>20.5078125</c:v>
                </c:pt>
                <c:pt idx="150418">
                  <c:v>69.33593749999996</c:v>
                </c:pt>
                <c:pt idx="150419">
                  <c:v>98.0224609</c:v>
                </c:pt>
                <c:pt idx="150420">
                  <c:v>100.830078</c:v>
                </c:pt>
                <c:pt idx="150421">
                  <c:v>77.0263672</c:v>
                </c:pt>
                <c:pt idx="150422">
                  <c:v>35.0341797</c:v>
                </c:pt>
                <c:pt idx="150423">
                  <c:v>-21.1181641</c:v>
                </c:pt>
                <c:pt idx="150424">
                  <c:v>-66.0400391</c:v>
                </c:pt>
                <c:pt idx="150425">
                  <c:v>-90.33203119999993</c:v>
                </c:pt>
                <c:pt idx="150426">
                  <c:v>-96.5576172</c:v>
                </c:pt>
                <c:pt idx="150427">
                  <c:v>-71.8994141</c:v>
                </c:pt>
                <c:pt idx="150428">
                  <c:v>-33.9355469</c:v>
                </c:pt>
                <c:pt idx="150429">
                  <c:v>16.72363279999998</c:v>
                </c:pt>
                <c:pt idx="150430">
                  <c:v>62.1337891</c:v>
                </c:pt>
                <c:pt idx="150431">
                  <c:v>91.3085938</c:v>
                </c:pt>
                <c:pt idx="150432">
                  <c:v>104.370117</c:v>
                </c:pt>
                <c:pt idx="150433">
                  <c:v>81.0546875</c:v>
                </c:pt>
                <c:pt idx="150434">
                  <c:v>37.2314453</c:v>
                </c:pt>
                <c:pt idx="150435">
                  <c:v>-9.39941406</c:v>
                </c:pt>
                <c:pt idx="150436">
                  <c:v>-53.34472659999999</c:v>
                </c:pt>
                <c:pt idx="150437">
                  <c:v>-88.2568359</c:v>
                </c:pt>
                <c:pt idx="150438">
                  <c:v>-98.63281249999996</c:v>
                </c:pt>
                <c:pt idx="150439">
                  <c:v>-79.7119141</c:v>
                </c:pt>
                <c:pt idx="150440">
                  <c:v>-39.4287109</c:v>
                </c:pt>
                <c:pt idx="150441">
                  <c:v>11.5966797</c:v>
                </c:pt>
                <c:pt idx="150442">
                  <c:v>56.1523438</c:v>
                </c:pt>
                <c:pt idx="150443">
                  <c:v>87.5244141</c:v>
                </c:pt>
                <c:pt idx="150444">
                  <c:v>101.44043</c:v>
                </c:pt>
                <c:pt idx="150445">
                  <c:v>87.4023438</c:v>
                </c:pt>
                <c:pt idx="150446">
                  <c:v>47.4853516</c:v>
                </c:pt>
                <c:pt idx="150447">
                  <c:v>-2.9296875</c:v>
                </c:pt>
                <c:pt idx="150448">
                  <c:v>-49.9267578</c:v>
                </c:pt>
                <c:pt idx="150449">
                  <c:v>-82.7636719</c:v>
                </c:pt>
                <c:pt idx="150450">
                  <c:v>-94.7265625</c:v>
                </c:pt>
                <c:pt idx="150451">
                  <c:v>-78.8574219</c:v>
                </c:pt>
                <c:pt idx="150452">
                  <c:v>-45.5322266</c:v>
                </c:pt>
                <c:pt idx="150453">
                  <c:v>0.48828125</c:v>
                </c:pt>
                <c:pt idx="150454">
                  <c:v>49.9267578</c:v>
                </c:pt>
                <c:pt idx="150455">
                  <c:v>83.4960938</c:v>
                </c:pt>
                <c:pt idx="150456">
                  <c:v>100.097656</c:v>
                </c:pt>
                <c:pt idx="150457">
                  <c:v>86.18164059999998</c:v>
                </c:pt>
                <c:pt idx="150458">
                  <c:v>52.1240234</c:v>
                </c:pt>
                <c:pt idx="150459">
                  <c:v>5.859375</c:v>
                </c:pt>
                <c:pt idx="150460">
                  <c:v>-53.34472659999999</c:v>
                </c:pt>
                <c:pt idx="150461">
                  <c:v>-90.2099609</c:v>
                </c:pt>
                <c:pt idx="150462">
                  <c:v>-93.2617188</c:v>
                </c:pt>
                <c:pt idx="150463">
                  <c:v>-86.05957029999998</c:v>
                </c:pt>
                <c:pt idx="150464">
                  <c:v>-56.640625</c:v>
                </c:pt>
                <c:pt idx="150465">
                  <c:v>-4.27246094</c:v>
                </c:pt>
                <c:pt idx="150466">
                  <c:v>47.9736328</c:v>
                </c:pt>
                <c:pt idx="150467">
                  <c:v>81.5429688</c:v>
                </c:pt>
                <c:pt idx="150468">
                  <c:v>98.1445312</c:v>
                </c:pt>
                <c:pt idx="150469">
                  <c:v>87.890625</c:v>
                </c:pt>
                <c:pt idx="150470">
                  <c:v>57.8613281</c:v>
                </c:pt>
                <c:pt idx="150471">
                  <c:v>7.08007812</c:v>
                </c:pt>
                <c:pt idx="150472">
                  <c:v>-34.6679688</c:v>
                </c:pt>
                <c:pt idx="150473">
                  <c:v>-85.3271484</c:v>
                </c:pt>
                <c:pt idx="150474">
                  <c:v>-103.271484</c:v>
                </c:pt>
                <c:pt idx="150475">
                  <c:v>-92.89550779999998</c:v>
                </c:pt>
                <c:pt idx="150476">
                  <c:v>-62.7441406</c:v>
                </c:pt>
                <c:pt idx="150477">
                  <c:v>-20.8740234</c:v>
                </c:pt>
                <c:pt idx="150478">
                  <c:v>33.5693359</c:v>
                </c:pt>
                <c:pt idx="150479">
                  <c:v>72.1435547</c:v>
                </c:pt>
                <c:pt idx="150480">
                  <c:v>95.9472656</c:v>
                </c:pt>
                <c:pt idx="150481">
                  <c:v>100.219727</c:v>
                </c:pt>
                <c:pt idx="150482">
                  <c:v>75.19531249999996</c:v>
                </c:pt>
                <c:pt idx="150483">
                  <c:v>18.9208984</c:v>
                </c:pt>
                <c:pt idx="150484">
                  <c:v>-29.1748047</c:v>
                </c:pt>
                <c:pt idx="150485">
                  <c:v>-70.0683594</c:v>
                </c:pt>
                <c:pt idx="150486">
                  <c:v>-93.2617188</c:v>
                </c:pt>
                <c:pt idx="150487">
                  <c:v>-99.9755859</c:v>
                </c:pt>
                <c:pt idx="150488">
                  <c:v>-73.3642578</c:v>
                </c:pt>
                <c:pt idx="150489">
                  <c:v>-25.390625</c:v>
                </c:pt>
                <c:pt idx="150490">
                  <c:v>22.4609375</c:v>
                </c:pt>
                <c:pt idx="150491">
                  <c:v>74.0966797</c:v>
                </c:pt>
                <c:pt idx="150492">
                  <c:v>105.224609</c:v>
                </c:pt>
                <c:pt idx="150493">
                  <c:v>95.3369141</c:v>
                </c:pt>
                <c:pt idx="150494">
                  <c:v>68.7255859</c:v>
                </c:pt>
                <c:pt idx="150495">
                  <c:v>27.9541016</c:v>
                </c:pt>
                <c:pt idx="150496">
                  <c:v>-19.53125</c:v>
                </c:pt>
                <c:pt idx="150497">
                  <c:v>-70.67871089999993</c:v>
                </c:pt>
                <c:pt idx="150498">
                  <c:v>-96.80175779999998</c:v>
                </c:pt>
                <c:pt idx="150499">
                  <c:v>-96.3134766</c:v>
                </c:pt>
                <c:pt idx="150500">
                  <c:v>-66.65039059999994</c:v>
                </c:pt>
                <c:pt idx="150501">
                  <c:v>-28.8085938</c:v>
                </c:pt>
                <c:pt idx="150502">
                  <c:v>10.1318359</c:v>
                </c:pt>
                <c:pt idx="150503">
                  <c:v>66.0400391</c:v>
                </c:pt>
                <c:pt idx="150504">
                  <c:v>94.84863279999998</c:v>
                </c:pt>
                <c:pt idx="150505">
                  <c:v>96.80175779999998</c:v>
                </c:pt>
                <c:pt idx="150506">
                  <c:v>74.21875</c:v>
                </c:pt>
                <c:pt idx="150507">
                  <c:v>36.1328125</c:v>
                </c:pt>
                <c:pt idx="150508">
                  <c:v>-16.1132812</c:v>
                </c:pt>
                <c:pt idx="150509">
                  <c:v>-63.1103516</c:v>
                </c:pt>
                <c:pt idx="150510">
                  <c:v>-85.8154297</c:v>
                </c:pt>
                <c:pt idx="150511">
                  <c:v>-93.87207029999993</c:v>
                </c:pt>
                <c:pt idx="150512">
                  <c:v>-71.1669922</c:v>
                </c:pt>
                <c:pt idx="150513">
                  <c:v>-40.2832031</c:v>
                </c:pt>
                <c:pt idx="150514">
                  <c:v>8.7890625</c:v>
                </c:pt>
                <c:pt idx="150515">
                  <c:v>56.7626953</c:v>
                </c:pt>
                <c:pt idx="150516">
                  <c:v>86.6699219</c:v>
                </c:pt>
                <c:pt idx="150517">
                  <c:v>95.4589844</c:v>
                </c:pt>
                <c:pt idx="150518">
                  <c:v>78.12499999999998</c:v>
                </c:pt>
                <c:pt idx="150519">
                  <c:v>34.7900391</c:v>
                </c:pt>
                <c:pt idx="150520">
                  <c:v>-13.3056641</c:v>
                </c:pt>
                <c:pt idx="150521">
                  <c:v>-59.0820312</c:v>
                </c:pt>
                <c:pt idx="150522">
                  <c:v>-90.4541016</c:v>
                </c:pt>
                <c:pt idx="150523">
                  <c:v>-96.3134766</c:v>
                </c:pt>
                <c:pt idx="150524">
                  <c:v>-73.48632809999998</c:v>
                </c:pt>
                <c:pt idx="150525">
                  <c:v>-39.7949219</c:v>
                </c:pt>
                <c:pt idx="150526">
                  <c:v>9.88769531</c:v>
                </c:pt>
                <c:pt idx="150527">
                  <c:v>54.5654297</c:v>
                </c:pt>
                <c:pt idx="150528">
                  <c:v>84.8388672</c:v>
                </c:pt>
                <c:pt idx="150529">
                  <c:v>97.5341797</c:v>
                </c:pt>
                <c:pt idx="150530">
                  <c:v>89.2333984</c:v>
                </c:pt>
                <c:pt idx="150531">
                  <c:v>50.2929688</c:v>
                </c:pt>
                <c:pt idx="150532">
                  <c:v>-4.51660156</c:v>
                </c:pt>
                <c:pt idx="150533">
                  <c:v>-50.9033203</c:v>
                </c:pt>
                <c:pt idx="150534">
                  <c:v>-77.8808594</c:v>
                </c:pt>
                <c:pt idx="150535">
                  <c:v>-103.759766</c:v>
                </c:pt>
                <c:pt idx="150536">
                  <c:v>-85.3271484</c:v>
                </c:pt>
                <c:pt idx="150537">
                  <c:v>-53.4667969</c:v>
                </c:pt>
                <c:pt idx="150538">
                  <c:v>-4.27246094</c:v>
                </c:pt>
                <c:pt idx="150539">
                  <c:v>49.80468749999996</c:v>
                </c:pt>
                <c:pt idx="150540">
                  <c:v>83.984375</c:v>
                </c:pt>
                <c:pt idx="150541">
                  <c:v>101.806641</c:v>
                </c:pt>
                <c:pt idx="150542">
                  <c:v>87.7685547</c:v>
                </c:pt>
                <c:pt idx="150543">
                  <c:v>57.9833984</c:v>
                </c:pt>
                <c:pt idx="150544">
                  <c:v>5.24902344</c:v>
                </c:pt>
                <c:pt idx="150545">
                  <c:v>-45.8984375</c:v>
                </c:pt>
                <c:pt idx="150546">
                  <c:v>-78.12499999999998</c:v>
                </c:pt>
                <c:pt idx="150547">
                  <c:v>-102.416992</c:v>
                </c:pt>
                <c:pt idx="150548">
                  <c:v>-97.4121094</c:v>
                </c:pt>
                <c:pt idx="150549">
                  <c:v>-60.3027344</c:v>
                </c:pt>
                <c:pt idx="150550">
                  <c:v>-14.0380859</c:v>
                </c:pt>
                <c:pt idx="150551">
                  <c:v>48.2177734</c:v>
                </c:pt>
                <c:pt idx="150552">
                  <c:v>80.5664062</c:v>
                </c:pt>
                <c:pt idx="150553">
                  <c:v>94.97070309999998</c:v>
                </c:pt>
                <c:pt idx="150554">
                  <c:v>88.13476559999998</c:v>
                </c:pt>
                <c:pt idx="150555">
                  <c:v>55.7861328</c:v>
                </c:pt>
                <c:pt idx="150556">
                  <c:v>12.3291016</c:v>
                </c:pt>
                <c:pt idx="150557">
                  <c:v>-35.2783203</c:v>
                </c:pt>
                <c:pt idx="150558">
                  <c:v>-77.39257809999994</c:v>
                </c:pt>
                <c:pt idx="150559">
                  <c:v>-100.463867</c:v>
                </c:pt>
                <c:pt idx="150560">
                  <c:v>-90.4541016</c:v>
                </c:pt>
                <c:pt idx="150561">
                  <c:v>-64.3310547</c:v>
                </c:pt>
                <c:pt idx="150562">
                  <c:v>-14.6484375</c:v>
                </c:pt>
                <c:pt idx="150563">
                  <c:v>37.8417969</c:v>
                </c:pt>
                <c:pt idx="150564">
                  <c:v>77.5146484</c:v>
                </c:pt>
                <c:pt idx="150565">
                  <c:v>99.85351559999998</c:v>
                </c:pt>
                <c:pt idx="150566">
                  <c:v>93.87207029999993</c:v>
                </c:pt>
                <c:pt idx="150567">
                  <c:v>62.7441406</c:v>
                </c:pt>
                <c:pt idx="150568">
                  <c:v>20.5078125</c:v>
                </c:pt>
                <c:pt idx="150569">
                  <c:v>-32.4707031</c:v>
                </c:pt>
                <c:pt idx="150570">
                  <c:v>-75.19531249999996</c:v>
                </c:pt>
                <c:pt idx="150571">
                  <c:v>-95.703125</c:v>
                </c:pt>
                <c:pt idx="150572">
                  <c:v>-97.2900391</c:v>
                </c:pt>
                <c:pt idx="150573">
                  <c:v>-64.6972656</c:v>
                </c:pt>
                <c:pt idx="150574">
                  <c:v>-22.2167969</c:v>
                </c:pt>
                <c:pt idx="150575">
                  <c:v>21.2402344</c:v>
                </c:pt>
                <c:pt idx="150576">
                  <c:v>69.8242188</c:v>
                </c:pt>
                <c:pt idx="150577">
                  <c:v>97.77832029999998</c:v>
                </c:pt>
                <c:pt idx="150578">
                  <c:v>92.5292969</c:v>
                </c:pt>
                <c:pt idx="150579">
                  <c:v>72.9980469</c:v>
                </c:pt>
                <c:pt idx="150580">
                  <c:v>25.5126953</c:v>
                </c:pt>
                <c:pt idx="150581">
                  <c:v>-26.3671875</c:v>
                </c:pt>
                <c:pt idx="150582">
                  <c:v>-66.7724609</c:v>
                </c:pt>
                <c:pt idx="150583">
                  <c:v>-87.890625</c:v>
                </c:pt>
                <c:pt idx="150584">
                  <c:v>-96.67968749999996</c:v>
                </c:pt>
                <c:pt idx="150585">
                  <c:v>-74.46289059999998</c:v>
                </c:pt>
                <c:pt idx="150586">
                  <c:v>-36.2548828</c:v>
                </c:pt>
                <c:pt idx="150587">
                  <c:v>20.5078125</c:v>
                </c:pt>
                <c:pt idx="150588">
                  <c:v>66.2841797</c:v>
                </c:pt>
                <c:pt idx="150589">
                  <c:v>91.55273440000001</c:v>
                </c:pt>
                <c:pt idx="150590">
                  <c:v>94.2382812</c:v>
                </c:pt>
                <c:pt idx="150591">
                  <c:v>72.1435547</c:v>
                </c:pt>
                <c:pt idx="150592">
                  <c:v>32.4707031</c:v>
                </c:pt>
                <c:pt idx="150593">
                  <c:v>-16.2353516</c:v>
                </c:pt>
                <c:pt idx="150594">
                  <c:v>-63.8427734</c:v>
                </c:pt>
                <c:pt idx="150595">
                  <c:v>-88.8671875</c:v>
                </c:pt>
                <c:pt idx="150596">
                  <c:v>-97.5341797</c:v>
                </c:pt>
                <c:pt idx="150597">
                  <c:v>-78.2470703</c:v>
                </c:pt>
                <c:pt idx="150598">
                  <c:v>-36.0107422</c:v>
                </c:pt>
                <c:pt idx="150599">
                  <c:v>12.9394531</c:v>
                </c:pt>
                <c:pt idx="150600">
                  <c:v>59.81445309999999</c:v>
                </c:pt>
                <c:pt idx="150601">
                  <c:v>94.4824219</c:v>
                </c:pt>
                <c:pt idx="150602">
                  <c:v>103.027344</c:v>
                </c:pt>
                <c:pt idx="150603">
                  <c:v>80.32226559999998</c:v>
                </c:pt>
                <c:pt idx="150604">
                  <c:v>44.1894531</c:v>
                </c:pt>
                <c:pt idx="150605">
                  <c:v>-10.9863281</c:v>
                </c:pt>
                <c:pt idx="150606">
                  <c:v>-60.0585938</c:v>
                </c:pt>
                <c:pt idx="150607">
                  <c:v>-91.55273440000001</c:v>
                </c:pt>
                <c:pt idx="150608">
                  <c:v>-102.539062</c:v>
                </c:pt>
                <c:pt idx="150609">
                  <c:v>-75.9277344</c:v>
                </c:pt>
                <c:pt idx="150610">
                  <c:v>-38.2080078</c:v>
                </c:pt>
                <c:pt idx="150611">
                  <c:v>11.8408203</c:v>
                </c:pt>
                <c:pt idx="150612">
                  <c:v>51.7578125</c:v>
                </c:pt>
                <c:pt idx="150613">
                  <c:v>86.7919922</c:v>
                </c:pt>
                <c:pt idx="150614">
                  <c:v>100.219727</c:v>
                </c:pt>
                <c:pt idx="150615">
                  <c:v>83.8623047</c:v>
                </c:pt>
                <c:pt idx="150616">
                  <c:v>49.4384766</c:v>
                </c:pt>
                <c:pt idx="150617">
                  <c:v>-3.66210938</c:v>
                </c:pt>
                <c:pt idx="150618">
                  <c:v>-48.3398438</c:v>
                </c:pt>
                <c:pt idx="150619">
                  <c:v>-88.2568359</c:v>
                </c:pt>
                <c:pt idx="150620">
                  <c:v>-105.224609</c:v>
                </c:pt>
                <c:pt idx="150621">
                  <c:v>-88.62304690000001</c:v>
                </c:pt>
                <c:pt idx="150622">
                  <c:v>-54.32128909999999</c:v>
                </c:pt>
                <c:pt idx="150623">
                  <c:v>-1.09863281</c:v>
                </c:pt>
                <c:pt idx="150624">
                  <c:v>44.4335938</c:v>
                </c:pt>
                <c:pt idx="150625">
                  <c:v>80.4443359</c:v>
                </c:pt>
                <c:pt idx="150626">
                  <c:v>97.77832029999998</c:v>
                </c:pt>
                <c:pt idx="150627">
                  <c:v>92.5292969</c:v>
                </c:pt>
                <c:pt idx="150628">
                  <c:v>55.1757812</c:v>
                </c:pt>
                <c:pt idx="150629">
                  <c:v>12.6953125</c:v>
                </c:pt>
                <c:pt idx="150630">
                  <c:v>-43.5791016</c:v>
                </c:pt>
                <c:pt idx="150631">
                  <c:v>-84.7167969</c:v>
                </c:pt>
                <c:pt idx="150632">
                  <c:v>-103.515625</c:v>
                </c:pt>
                <c:pt idx="150633">
                  <c:v>-89.2333984</c:v>
                </c:pt>
                <c:pt idx="150634">
                  <c:v>-60.3027344</c:v>
                </c:pt>
                <c:pt idx="150635">
                  <c:v>-6.71386719</c:v>
                </c:pt>
                <c:pt idx="150636">
                  <c:v>38.9404297</c:v>
                </c:pt>
                <c:pt idx="150637">
                  <c:v>79.8339844</c:v>
                </c:pt>
                <c:pt idx="150638">
                  <c:v>100.585938</c:v>
                </c:pt>
                <c:pt idx="150639">
                  <c:v>101.196289</c:v>
                </c:pt>
                <c:pt idx="150640">
                  <c:v>68.9697266</c:v>
                </c:pt>
                <c:pt idx="150641">
                  <c:v>14.1601562</c:v>
                </c:pt>
                <c:pt idx="150642">
                  <c:v>-34.4238281</c:v>
                </c:pt>
                <c:pt idx="150643">
                  <c:v>-75.8056641</c:v>
                </c:pt>
                <c:pt idx="150644">
                  <c:v>-95.5810547</c:v>
                </c:pt>
                <c:pt idx="150645">
                  <c:v>-91.55273440000001</c:v>
                </c:pt>
                <c:pt idx="150646">
                  <c:v>-62.7441406</c:v>
                </c:pt>
                <c:pt idx="150647">
                  <c:v>-20.5078125</c:v>
                </c:pt>
                <c:pt idx="150648">
                  <c:v>26.1230469</c:v>
                </c:pt>
                <c:pt idx="150649">
                  <c:v>72.87597659999993</c:v>
                </c:pt>
                <c:pt idx="150650">
                  <c:v>92.1630859</c:v>
                </c:pt>
                <c:pt idx="150651">
                  <c:v>95.82519529999998</c:v>
                </c:pt>
                <c:pt idx="150652">
                  <c:v>65.3076172</c:v>
                </c:pt>
                <c:pt idx="150653">
                  <c:v>19.1650391</c:v>
                </c:pt>
                <c:pt idx="150654">
                  <c:v>-32.2265625</c:v>
                </c:pt>
                <c:pt idx="150655">
                  <c:v>-75.5615234</c:v>
                </c:pt>
                <c:pt idx="150656">
                  <c:v>-94.1162109</c:v>
                </c:pt>
                <c:pt idx="150657">
                  <c:v>-89.35546879999995</c:v>
                </c:pt>
                <c:pt idx="150658">
                  <c:v>-71.4111328</c:v>
                </c:pt>
                <c:pt idx="150659">
                  <c:v>-27.2216797</c:v>
                </c:pt>
                <c:pt idx="150660">
                  <c:v>29.4189453</c:v>
                </c:pt>
                <c:pt idx="150661">
                  <c:v>67.13867190000001</c:v>
                </c:pt>
                <c:pt idx="150662">
                  <c:v>97.2900391</c:v>
                </c:pt>
                <c:pt idx="150663">
                  <c:v>101.074219</c:v>
                </c:pt>
                <c:pt idx="150664">
                  <c:v>74.46289059999998</c:v>
                </c:pt>
                <c:pt idx="150665">
                  <c:v>23.6816406</c:v>
                </c:pt>
                <c:pt idx="150666">
                  <c:v>-25.1464844</c:v>
                </c:pt>
                <c:pt idx="150667">
                  <c:v>-67.62695309999998</c:v>
                </c:pt>
                <c:pt idx="150668">
                  <c:v>-101.074219</c:v>
                </c:pt>
                <c:pt idx="150669">
                  <c:v>-102.661133</c:v>
                </c:pt>
                <c:pt idx="150670">
                  <c:v>-78.36914059999998</c:v>
                </c:pt>
                <c:pt idx="150671">
                  <c:v>-33.203125</c:v>
                </c:pt>
                <c:pt idx="150672">
                  <c:v>22.8271484</c:v>
                </c:pt>
                <c:pt idx="150673">
                  <c:v>67.62695309999998</c:v>
                </c:pt>
                <c:pt idx="150674">
                  <c:v>88.2568359</c:v>
                </c:pt>
                <c:pt idx="150675">
                  <c:v>87.7685547</c:v>
                </c:pt>
                <c:pt idx="150676">
                  <c:v>72.9980469</c:v>
                </c:pt>
                <c:pt idx="150677">
                  <c:v>29.7851562</c:v>
                </c:pt>
                <c:pt idx="150678">
                  <c:v>-17.4560547</c:v>
                </c:pt>
                <c:pt idx="150679">
                  <c:v>-60.6689453</c:v>
                </c:pt>
                <c:pt idx="150680">
                  <c:v>-93.38378909999996</c:v>
                </c:pt>
                <c:pt idx="150681">
                  <c:v>-95.82519529999998</c:v>
                </c:pt>
                <c:pt idx="150682">
                  <c:v>-77.39257809999994</c:v>
                </c:pt>
                <c:pt idx="150683">
                  <c:v>-39.9169922</c:v>
                </c:pt>
                <c:pt idx="150684">
                  <c:v>9.39941406</c:v>
                </c:pt>
                <c:pt idx="150685">
                  <c:v>61.6455078</c:v>
                </c:pt>
                <c:pt idx="150686">
                  <c:v>95.3369141</c:v>
                </c:pt>
                <c:pt idx="150687">
                  <c:v>98.5107422</c:v>
                </c:pt>
                <c:pt idx="150688">
                  <c:v>77.5146484</c:v>
                </c:pt>
                <c:pt idx="150689">
                  <c:v>42.4804688</c:v>
                </c:pt>
                <c:pt idx="150690">
                  <c:v>-11.8408203</c:v>
                </c:pt>
                <c:pt idx="150691">
                  <c:v>-60.7910156</c:v>
                </c:pt>
                <c:pt idx="150692">
                  <c:v>-89.11132809999998</c:v>
                </c:pt>
                <c:pt idx="150693">
                  <c:v>-97.2900391</c:v>
                </c:pt>
                <c:pt idx="150694">
                  <c:v>-83.3740234</c:v>
                </c:pt>
                <c:pt idx="150695">
                  <c:v>-36.7431641</c:v>
                </c:pt>
                <c:pt idx="150696">
                  <c:v>7.812499999999997</c:v>
                </c:pt>
                <c:pt idx="150697">
                  <c:v>50.0488281</c:v>
                </c:pt>
                <c:pt idx="150698">
                  <c:v>84.10644529999998</c:v>
                </c:pt>
                <c:pt idx="150699">
                  <c:v>104.858398</c:v>
                </c:pt>
                <c:pt idx="150700">
                  <c:v>87.7685547</c:v>
                </c:pt>
                <c:pt idx="150701">
                  <c:v>51.39160159999999</c:v>
                </c:pt>
                <c:pt idx="150702">
                  <c:v>5.98144531</c:v>
                </c:pt>
                <c:pt idx="150703">
                  <c:v>-50.4150391</c:v>
                </c:pt>
                <c:pt idx="150704">
                  <c:v>-84.5947266</c:v>
                </c:pt>
                <c:pt idx="150705">
                  <c:v>-97.5341797</c:v>
                </c:pt>
                <c:pt idx="150706">
                  <c:v>-88.7451172</c:v>
                </c:pt>
                <c:pt idx="150707">
                  <c:v>-49.80468749999996</c:v>
                </c:pt>
                <c:pt idx="150708">
                  <c:v>-2.19726562</c:v>
                </c:pt>
                <c:pt idx="150709">
                  <c:v>43.3349609</c:v>
                </c:pt>
                <c:pt idx="150710">
                  <c:v>88.62304690000001</c:v>
                </c:pt>
                <c:pt idx="150711">
                  <c:v>104.614258</c:v>
                </c:pt>
                <c:pt idx="150712">
                  <c:v>89.35546879999995</c:v>
                </c:pt>
                <c:pt idx="150713">
                  <c:v>52.9785156</c:v>
                </c:pt>
                <c:pt idx="150714">
                  <c:v>10.4980469</c:v>
                </c:pt>
                <c:pt idx="150715">
                  <c:v>-37.7197266</c:v>
                </c:pt>
                <c:pt idx="150716">
                  <c:v>-76.4160156</c:v>
                </c:pt>
                <c:pt idx="150717">
                  <c:v>-94.2382812</c:v>
                </c:pt>
                <c:pt idx="150718">
                  <c:v>-87.890625</c:v>
                </c:pt>
                <c:pt idx="150719">
                  <c:v>-57.7392578</c:v>
                </c:pt>
                <c:pt idx="150720">
                  <c:v>-12.0849609</c:v>
                </c:pt>
                <c:pt idx="150721">
                  <c:v>37.9638672</c:v>
                </c:pt>
                <c:pt idx="150722">
                  <c:v>81.7871094</c:v>
                </c:pt>
                <c:pt idx="150723">
                  <c:v>101.68457</c:v>
                </c:pt>
                <c:pt idx="150724">
                  <c:v>94.3603516</c:v>
                </c:pt>
                <c:pt idx="150725">
                  <c:v>59.9365234</c:v>
                </c:pt>
                <c:pt idx="150726">
                  <c:v>12.8173828</c:v>
                </c:pt>
                <c:pt idx="150727">
                  <c:v>-37.7197266</c:v>
                </c:pt>
                <c:pt idx="150728">
                  <c:v>-74.9511719</c:v>
                </c:pt>
                <c:pt idx="150729">
                  <c:v>-92.77343749999996</c:v>
                </c:pt>
                <c:pt idx="150730">
                  <c:v>-85.8154297</c:v>
                </c:pt>
                <c:pt idx="150731">
                  <c:v>-66.8945312</c:v>
                </c:pt>
                <c:pt idx="150732">
                  <c:v>-17.4560547</c:v>
                </c:pt>
                <c:pt idx="150733">
                  <c:v>31.1279297</c:v>
                </c:pt>
                <c:pt idx="150734">
                  <c:v>72.3876953</c:v>
                </c:pt>
                <c:pt idx="150735">
                  <c:v>97.1679688</c:v>
                </c:pt>
                <c:pt idx="150736">
                  <c:v>86.05957029999998</c:v>
                </c:pt>
                <c:pt idx="150737">
                  <c:v>60.4248047</c:v>
                </c:pt>
                <c:pt idx="150738">
                  <c:v>20.38574219999997</c:v>
                </c:pt>
                <c:pt idx="150739">
                  <c:v>-28.44238279999998</c:v>
                </c:pt>
                <c:pt idx="150740">
                  <c:v>-66.40625</c:v>
                </c:pt>
                <c:pt idx="150741">
                  <c:v>-94.4824219</c:v>
                </c:pt>
                <c:pt idx="150742">
                  <c:v>-100.463867</c:v>
                </c:pt>
                <c:pt idx="150743">
                  <c:v>-71.5332031</c:v>
                </c:pt>
                <c:pt idx="150744">
                  <c:v>-25.6347656</c:v>
                </c:pt>
                <c:pt idx="150745">
                  <c:v>22.2167969</c:v>
                </c:pt>
                <c:pt idx="150746">
                  <c:v>61.6455078</c:v>
                </c:pt>
                <c:pt idx="150747">
                  <c:v>92.6513672</c:v>
                </c:pt>
                <c:pt idx="150748">
                  <c:v>100.097656</c:v>
                </c:pt>
                <c:pt idx="150749">
                  <c:v>75.4394531</c:v>
                </c:pt>
                <c:pt idx="150750">
                  <c:v>32.8369141</c:v>
                </c:pt>
                <c:pt idx="150751">
                  <c:v>-23.9257812</c:v>
                </c:pt>
                <c:pt idx="150752">
                  <c:v>-60.7910156</c:v>
                </c:pt>
                <c:pt idx="150753">
                  <c:v>-91.1865234</c:v>
                </c:pt>
                <c:pt idx="150754">
                  <c:v>-95.4589844</c:v>
                </c:pt>
                <c:pt idx="150755">
                  <c:v>-78.0029297</c:v>
                </c:pt>
                <c:pt idx="150756">
                  <c:v>-29.1748047</c:v>
                </c:pt>
                <c:pt idx="150757">
                  <c:v>22.8271484</c:v>
                </c:pt>
                <c:pt idx="150758">
                  <c:v>66.0400391</c:v>
                </c:pt>
                <c:pt idx="150759">
                  <c:v>89.2333984</c:v>
                </c:pt>
                <c:pt idx="150760">
                  <c:v>96.1914062</c:v>
                </c:pt>
                <c:pt idx="150761">
                  <c:v>82.7636719</c:v>
                </c:pt>
                <c:pt idx="150762">
                  <c:v>39.5507812</c:v>
                </c:pt>
                <c:pt idx="150763">
                  <c:v>-15.8691406</c:v>
                </c:pt>
                <c:pt idx="150764">
                  <c:v>-63.2324219</c:v>
                </c:pt>
                <c:pt idx="150765">
                  <c:v>-98.5107422</c:v>
                </c:pt>
                <c:pt idx="150766">
                  <c:v>-94.84863279999998</c:v>
                </c:pt>
                <c:pt idx="150767">
                  <c:v>-74.0966797</c:v>
                </c:pt>
                <c:pt idx="150768">
                  <c:v>-33.44726559999999</c:v>
                </c:pt>
                <c:pt idx="150769">
                  <c:v>10.2539062</c:v>
                </c:pt>
                <c:pt idx="150770">
                  <c:v>64.9414062</c:v>
                </c:pt>
                <c:pt idx="150771">
                  <c:v>89.11132809999998</c:v>
                </c:pt>
                <c:pt idx="150772">
                  <c:v>93.5058594</c:v>
                </c:pt>
                <c:pt idx="150773">
                  <c:v>79.8339844</c:v>
                </c:pt>
                <c:pt idx="150774">
                  <c:v>38.5742188</c:v>
                </c:pt>
                <c:pt idx="150775">
                  <c:v>-7.56835938</c:v>
                </c:pt>
                <c:pt idx="150776">
                  <c:v>-60.546875</c:v>
                </c:pt>
                <c:pt idx="150777">
                  <c:v>-87.890625</c:v>
                </c:pt>
                <c:pt idx="150778">
                  <c:v>-93.2617188</c:v>
                </c:pt>
                <c:pt idx="150779">
                  <c:v>-81.0546875</c:v>
                </c:pt>
                <c:pt idx="150780">
                  <c:v>-48.2177734</c:v>
                </c:pt>
                <c:pt idx="150781">
                  <c:v>4.51660156</c:v>
                </c:pt>
                <c:pt idx="150782">
                  <c:v>55.6640625</c:v>
                </c:pt>
                <c:pt idx="150783">
                  <c:v>83.4960938</c:v>
                </c:pt>
                <c:pt idx="150784">
                  <c:v>99.4873047</c:v>
                </c:pt>
                <c:pt idx="150785">
                  <c:v>80.8105469</c:v>
                </c:pt>
                <c:pt idx="150786">
                  <c:v>43.8232422</c:v>
                </c:pt>
                <c:pt idx="150787">
                  <c:v>-3.17382812</c:v>
                </c:pt>
                <c:pt idx="150788">
                  <c:v>-49.0722656</c:v>
                </c:pt>
                <c:pt idx="150789">
                  <c:v>-83.4960938</c:v>
                </c:pt>
                <c:pt idx="150790">
                  <c:v>-99.85351559999998</c:v>
                </c:pt>
                <c:pt idx="150791">
                  <c:v>-93.87207029999993</c:v>
                </c:pt>
                <c:pt idx="150792">
                  <c:v>-53.1005859</c:v>
                </c:pt>
                <c:pt idx="150793">
                  <c:v>-7.324218749999996</c:v>
                </c:pt>
                <c:pt idx="150794">
                  <c:v>42.2363281</c:v>
                </c:pt>
                <c:pt idx="150795">
                  <c:v>83.984375</c:v>
                </c:pt>
                <c:pt idx="150796">
                  <c:v>98.0224609</c:v>
                </c:pt>
                <c:pt idx="150797">
                  <c:v>85.8154297</c:v>
                </c:pt>
                <c:pt idx="150798">
                  <c:v>56.3964844</c:v>
                </c:pt>
                <c:pt idx="150799">
                  <c:v>3.66210938</c:v>
                </c:pt>
                <c:pt idx="150800">
                  <c:v>-44.7998047</c:v>
                </c:pt>
                <c:pt idx="150801">
                  <c:v>-83.12988279999993</c:v>
                </c:pt>
                <c:pt idx="150802">
                  <c:v>-99.2431641</c:v>
                </c:pt>
                <c:pt idx="150803">
                  <c:v>-84.8388672</c:v>
                </c:pt>
                <c:pt idx="150804">
                  <c:v>-51.6357422</c:v>
                </c:pt>
                <c:pt idx="150805">
                  <c:v>-13.671875</c:v>
                </c:pt>
                <c:pt idx="150806">
                  <c:v>40.4052734</c:v>
                </c:pt>
                <c:pt idx="150807">
                  <c:v>84.22851559999998</c:v>
                </c:pt>
                <c:pt idx="150808">
                  <c:v>100.097656</c:v>
                </c:pt>
                <c:pt idx="150809">
                  <c:v>94.1162109</c:v>
                </c:pt>
                <c:pt idx="150810">
                  <c:v>64.453125</c:v>
                </c:pt>
                <c:pt idx="150811">
                  <c:v>18.3105469</c:v>
                </c:pt>
                <c:pt idx="150812">
                  <c:v>-36.6210938</c:v>
                </c:pt>
                <c:pt idx="150813">
                  <c:v>-79.7119141</c:v>
                </c:pt>
                <c:pt idx="150814">
                  <c:v>-102.172852</c:v>
                </c:pt>
                <c:pt idx="150815">
                  <c:v>-95.2148438</c:v>
                </c:pt>
                <c:pt idx="150816">
                  <c:v>-60.6689453</c:v>
                </c:pt>
                <c:pt idx="150817">
                  <c:v>-15.9912109</c:v>
                </c:pt>
                <c:pt idx="150818">
                  <c:v>31.1279297</c:v>
                </c:pt>
                <c:pt idx="150819">
                  <c:v>70.80078119999993</c:v>
                </c:pt>
                <c:pt idx="150820">
                  <c:v>97.4121094</c:v>
                </c:pt>
                <c:pt idx="150821">
                  <c:v>94.2382812</c:v>
                </c:pt>
                <c:pt idx="150822">
                  <c:v>69.58007809999994</c:v>
                </c:pt>
                <c:pt idx="150823">
                  <c:v>25.1464844</c:v>
                </c:pt>
                <c:pt idx="150824">
                  <c:v>-23.0712891</c:v>
                </c:pt>
                <c:pt idx="150825">
                  <c:v>-71.2890625</c:v>
                </c:pt>
                <c:pt idx="150826">
                  <c:v>-96.4355469</c:v>
                </c:pt>
                <c:pt idx="150827">
                  <c:v>-92.1630859</c:v>
                </c:pt>
                <c:pt idx="150828">
                  <c:v>-73.1201172</c:v>
                </c:pt>
                <c:pt idx="150829">
                  <c:v>-32.8369141</c:v>
                </c:pt>
                <c:pt idx="150830">
                  <c:v>24.90234379999998</c:v>
                </c:pt>
                <c:pt idx="150831">
                  <c:v>68.4814453</c:v>
                </c:pt>
                <c:pt idx="150832">
                  <c:v>97.65625</c:v>
                </c:pt>
                <c:pt idx="150833">
                  <c:v>93.75</c:v>
                </c:pt>
                <c:pt idx="150834">
                  <c:v>71.5332031</c:v>
                </c:pt>
                <c:pt idx="150835">
                  <c:v>27.8320312</c:v>
                </c:pt>
                <c:pt idx="150836">
                  <c:v>-15.5029297</c:v>
                </c:pt>
                <c:pt idx="150837">
                  <c:v>-64.57519529999998</c:v>
                </c:pt>
                <c:pt idx="150838">
                  <c:v>-90.2099609</c:v>
                </c:pt>
                <c:pt idx="150839">
                  <c:v>-100.463867</c:v>
                </c:pt>
                <c:pt idx="150840">
                  <c:v>-76.2939453</c:v>
                </c:pt>
                <c:pt idx="150841">
                  <c:v>-35.2783203</c:v>
                </c:pt>
                <c:pt idx="150842">
                  <c:v>20.0195312</c:v>
                </c:pt>
                <c:pt idx="150843">
                  <c:v>67.0166016</c:v>
                </c:pt>
                <c:pt idx="150844">
                  <c:v>102.661133</c:v>
                </c:pt>
                <c:pt idx="150845">
                  <c:v>103.393555</c:v>
                </c:pt>
                <c:pt idx="150846">
                  <c:v>70.4345703</c:v>
                </c:pt>
                <c:pt idx="150847">
                  <c:v>35.0341797</c:v>
                </c:pt>
                <c:pt idx="150848">
                  <c:v>-10.6201172</c:v>
                </c:pt>
                <c:pt idx="150849">
                  <c:v>-60.546875</c:v>
                </c:pt>
                <c:pt idx="150850">
                  <c:v>-87.7685547</c:v>
                </c:pt>
                <c:pt idx="150851">
                  <c:v>-98.63281249999996</c:v>
                </c:pt>
                <c:pt idx="150852">
                  <c:v>-83.6181641</c:v>
                </c:pt>
                <c:pt idx="150853">
                  <c:v>-46.875</c:v>
                </c:pt>
                <c:pt idx="150854">
                  <c:v>7.93457031</c:v>
                </c:pt>
                <c:pt idx="150855">
                  <c:v>55.4199219</c:v>
                </c:pt>
                <c:pt idx="150856">
                  <c:v>86.05957029999998</c:v>
                </c:pt>
                <c:pt idx="150857">
                  <c:v>96.5576172</c:v>
                </c:pt>
                <c:pt idx="150858">
                  <c:v>82.7636719</c:v>
                </c:pt>
                <c:pt idx="150859">
                  <c:v>51.1474609</c:v>
                </c:pt>
                <c:pt idx="150860">
                  <c:v>-6.225585939999994</c:v>
                </c:pt>
                <c:pt idx="150861">
                  <c:v>-54.4433594</c:v>
                </c:pt>
                <c:pt idx="150862">
                  <c:v>-92.89550779999998</c:v>
                </c:pt>
                <c:pt idx="150863">
                  <c:v>-101.074219</c:v>
                </c:pt>
                <c:pt idx="150864">
                  <c:v>-90.08789059999998</c:v>
                </c:pt>
                <c:pt idx="150865">
                  <c:v>-52.2460938</c:v>
                </c:pt>
                <c:pt idx="150866">
                  <c:v>-1.22070312</c:v>
                </c:pt>
                <c:pt idx="150867">
                  <c:v>49.1943359</c:v>
                </c:pt>
                <c:pt idx="150868">
                  <c:v>83.7402344</c:v>
                </c:pt>
                <c:pt idx="150869">
                  <c:v>104.370117</c:v>
                </c:pt>
                <c:pt idx="150870">
                  <c:v>86.05957029999998</c:v>
                </c:pt>
                <c:pt idx="150871">
                  <c:v>50.78125</c:v>
                </c:pt>
                <c:pt idx="150872">
                  <c:v>8.91113281</c:v>
                </c:pt>
                <c:pt idx="150873">
                  <c:v>-40.8935547</c:v>
                </c:pt>
                <c:pt idx="150874">
                  <c:v>-85.08300779999998</c:v>
                </c:pt>
                <c:pt idx="150875">
                  <c:v>-100.463867</c:v>
                </c:pt>
                <c:pt idx="150876">
                  <c:v>-89.7216797</c:v>
                </c:pt>
                <c:pt idx="150877">
                  <c:v>-56.640625</c:v>
                </c:pt>
                <c:pt idx="150878">
                  <c:v>-6.347656249999996</c:v>
                </c:pt>
                <c:pt idx="150879">
                  <c:v>42.1142578</c:v>
                </c:pt>
                <c:pt idx="150880">
                  <c:v>73.2421875</c:v>
                </c:pt>
                <c:pt idx="150881">
                  <c:v>97.1679688</c:v>
                </c:pt>
                <c:pt idx="150882">
                  <c:v>94.1162109</c:v>
                </c:pt>
                <c:pt idx="150883">
                  <c:v>65.18554690000001</c:v>
                </c:pt>
                <c:pt idx="150884">
                  <c:v>15.0146484</c:v>
                </c:pt>
                <c:pt idx="150885">
                  <c:v>-41.8701172</c:v>
                </c:pt>
                <c:pt idx="150886">
                  <c:v>-75.19531249999996</c:v>
                </c:pt>
                <c:pt idx="150887">
                  <c:v>-98.38867190000001</c:v>
                </c:pt>
                <c:pt idx="150888">
                  <c:v>-93.87207029999993</c:v>
                </c:pt>
                <c:pt idx="150889">
                  <c:v>-61.7675781</c:v>
                </c:pt>
                <c:pt idx="150890">
                  <c:v>-13.7939453</c:v>
                </c:pt>
                <c:pt idx="150891">
                  <c:v>32.5927734</c:v>
                </c:pt>
                <c:pt idx="150892">
                  <c:v>71.1669922</c:v>
                </c:pt>
                <c:pt idx="150893">
                  <c:v>97.90039059999998</c:v>
                </c:pt>
                <c:pt idx="150894">
                  <c:v>97.90039059999998</c:v>
                </c:pt>
                <c:pt idx="150895">
                  <c:v>68.4814453</c:v>
                </c:pt>
                <c:pt idx="150896">
                  <c:v>22.8271484</c:v>
                </c:pt>
                <c:pt idx="150897">
                  <c:v>-28.0761719</c:v>
                </c:pt>
                <c:pt idx="150898">
                  <c:v>-71.4111328</c:v>
                </c:pt>
                <c:pt idx="150899">
                  <c:v>-95.2148438</c:v>
                </c:pt>
                <c:pt idx="150900">
                  <c:v>-91.9189453</c:v>
                </c:pt>
                <c:pt idx="150901">
                  <c:v>-61.2792969</c:v>
                </c:pt>
                <c:pt idx="150902">
                  <c:v>-16.72363279999998</c:v>
                </c:pt>
                <c:pt idx="150903">
                  <c:v>26.9775391</c:v>
                </c:pt>
                <c:pt idx="150904">
                  <c:v>69.58007809999994</c:v>
                </c:pt>
                <c:pt idx="150905">
                  <c:v>97.4121094</c:v>
                </c:pt>
                <c:pt idx="150906">
                  <c:v>92.5292969</c:v>
                </c:pt>
                <c:pt idx="150907">
                  <c:v>66.0400391</c:v>
                </c:pt>
                <c:pt idx="150908">
                  <c:v>24.2919922</c:v>
                </c:pt>
                <c:pt idx="150909">
                  <c:v>-27.5878906</c:v>
                </c:pt>
                <c:pt idx="150910">
                  <c:v>-60.9130859</c:v>
                </c:pt>
                <c:pt idx="150911">
                  <c:v>-96.4355469</c:v>
                </c:pt>
                <c:pt idx="150912">
                  <c:v>-107.177734</c:v>
                </c:pt>
                <c:pt idx="150913">
                  <c:v>-72.50976559999998</c:v>
                </c:pt>
                <c:pt idx="150914">
                  <c:v>-28.6865234</c:v>
                </c:pt>
                <c:pt idx="150915">
                  <c:v>21.6064453</c:v>
                </c:pt>
                <c:pt idx="150916">
                  <c:v>63.9648438</c:v>
                </c:pt>
                <c:pt idx="150917">
                  <c:v>94.4824219</c:v>
                </c:pt>
                <c:pt idx="150918">
                  <c:v>98.5107422</c:v>
                </c:pt>
                <c:pt idx="150919">
                  <c:v>73.48632809999998</c:v>
                </c:pt>
                <c:pt idx="150920">
                  <c:v>36.9873047</c:v>
                </c:pt>
                <c:pt idx="150921">
                  <c:v>-20.2636719</c:v>
                </c:pt>
                <c:pt idx="150922">
                  <c:v>-60.3027344</c:v>
                </c:pt>
                <c:pt idx="150923">
                  <c:v>-92.89550779999998</c:v>
                </c:pt>
                <c:pt idx="150924">
                  <c:v>-98.5107422</c:v>
                </c:pt>
                <c:pt idx="150925">
                  <c:v>-80.2001953</c:v>
                </c:pt>
                <c:pt idx="150926">
                  <c:v>-41.2597656</c:v>
                </c:pt>
                <c:pt idx="150927">
                  <c:v>11.5966797</c:v>
                </c:pt>
                <c:pt idx="150928">
                  <c:v>55.7861328</c:v>
                </c:pt>
                <c:pt idx="150929">
                  <c:v>85.20507809999994</c:v>
                </c:pt>
                <c:pt idx="150930">
                  <c:v>97.1679688</c:v>
                </c:pt>
                <c:pt idx="150931">
                  <c:v>75.9277344</c:v>
                </c:pt>
                <c:pt idx="150932">
                  <c:v>33.6914062</c:v>
                </c:pt>
                <c:pt idx="150933">
                  <c:v>-2.56347656</c:v>
                </c:pt>
                <c:pt idx="150934">
                  <c:v>-51.0253906</c:v>
                </c:pt>
                <c:pt idx="150935">
                  <c:v>-86.7919922</c:v>
                </c:pt>
                <c:pt idx="150936">
                  <c:v>-99.1210938</c:v>
                </c:pt>
                <c:pt idx="150937">
                  <c:v>-80.2001953</c:v>
                </c:pt>
                <c:pt idx="150938">
                  <c:v>-50.9033203</c:v>
                </c:pt>
                <c:pt idx="150939">
                  <c:v>-0.244140625</c:v>
                </c:pt>
                <c:pt idx="150940">
                  <c:v>53.34472659999999</c:v>
                </c:pt>
                <c:pt idx="150941">
                  <c:v>89.9658203</c:v>
                </c:pt>
                <c:pt idx="150942">
                  <c:v>98.38867190000001</c:v>
                </c:pt>
                <c:pt idx="150943">
                  <c:v>87.6464844</c:v>
                </c:pt>
                <c:pt idx="150944">
                  <c:v>48.4619141</c:v>
                </c:pt>
                <c:pt idx="150945">
                  <c:v>0.48828125</c:v>
                </c:pt>
                <c:pt idx="150946">
                  <c:v>-45.4101562</c:v>
                </c:pt>
                <c:pt idx="150947">
                  <c:v>-79.5898438</c:v>
                </c:pt>
                <c:pt idx="150948">
                  <c:v>-102.050781</c:v>
                </c:pt>
                <c:pt idx="150949">
                  <c:v>-91.3085938</c:v>
                </c:pt>
                <c:pt idx="150950">
                  <c:v>-56.0302734</c:v>
                </c:pt>
                <c:pt idx="150951">
                  <c:v>-3.54003906</c:v>
                </c:pt>
                <c:pt idx="150952">
                  <c:v>49.4384766</c:v>
                </c:pt>
                <c:pt idx="150953">
                  <c:v>86.05957029999998</c:v>
                </c:pt>
                <c:pt idx="150954">
                  <c:v>95.9472656</c:v>
                </c:pt>
                <c:pt idx="150955">
                  <c:v>82.6416016</c:v>
                </c:pt>
                <c:pt idx="150956">
                  <c:v>53.8330078</c:v>
                </c:pt>
                <c:pt idx="150957">
                  <c:v>4.27246094</c:v>
                </c:pt>
                <c:pt idx="150958">
                  <c:v>-41.2597656</c:v>
                </c:pt>
                <c:pt idx="150959">
                  <c:v>-84.3505859</c:v>
                </c:pt>
                <c:pt idx="150960">
                  <c:v>-97.4121094</c:v>
                </c:pt>
                <c:pt idx="150961">
                  <c:v>-92.1630859</c:v>
                </c:pt>
                <c:pt idx="150962">
                  <c:v>-53.9550781</c:v>
                </c:pt>
                <c:pt idx="150963">
                  <c:v>-11.5966797</c:v>
                </c:pt>
                <c:pt idx="150964">
                  <c:v>39.5507812</c:v>
                </c:pt>
                <c:pt idx="150965">
                  <c:v>73.3642578</c:v>
                </c:pt>
                <c:pt idx="150966">
                  <c:v>94.6044922</c:v>
                </c:pt>
                <c:pt idx="150967">
                  <c:v>89.2333984</c:v>
                </c:pt>
                <c:pt idx="150968">
                  <c:v>63.1103516</c:v>
                </c:pt>
                <c:pt idx="150969">
                  <c:v>15.3808594</c:v>
                </c:pt>
                <c:pt idx="150970">
                  <c:v>-44.0673828</c:v>
                </c:pt>
                <c:pt idx="150971">
                  <c:v>-81.5429688</c:v>
                </c:pt>
                <c:pt idx="150972">
                  <c:v>-96.1914062</c:v>
                </c:pt>
                <c:pt idx="150973">
                  <c:v>-93.75</c:v>
                </c:pt>
                <c:pt idx="150974">
                  <c:v>-68.60351559999998</c:v>
                </c:pt>
                <c:pt idx="150975">
                  <c:v>-20.9960938</c:v>
                </c:pt>
                <c:pt idx="150976">
                  <c:v>36.7431641</c:v>
                </c:pt>
                <c:pt idx="150977">
                  <c:v>79.5898438</c:v>
                </c:pt>
                <c:pt idx="150978">
                  <c:v>98.9990234</c:v>
                </c:pt>
                <c:pt idx="150979">
                  <c:v>100.463867</c:v>
                </c:pt>
                <c:pt idx="150980">
                  <c:v>72.87597659999993</c:v>
                </c:pt>
                <c:pt idx="150981">
                  <c:v>23.9257812</c:v>
                </c:pt>
                <c:pt idx="150982">
                  <c:v>-24.6582031</c:v>
                </c:pt>
                <c:pt idx="150983">
                  <c:v>-62.0117188</c:v>
                </c:pt>
                <c:pt idx="150984">
                  <c:v>-93.2617188</c:v>
                </c:pt>
                <c:pt idx="150985">
                  <c:v>-98.63281249999996</c:v>
                </c:pt>
                <c:pt idx="150986">
                  <c:v>-74.9511719</c:v>
                </c:pt>
                <c:pt idx="150987">
                  <c:v>-24.90234379999998</c:v>
                </c:pt>
                <c:pt idx="150988">
                  <c:v>18.5546875</c:v>
                </c:pt>
                <c:pt idx="150989">
                  <c:v>66.7724609</c:v>
                </c:pt>
                <c:pt idx="150990">
                  <c:v>95.9472656</c:v>
                </c:pt>
                <c:pt idx="150991">
                  <c:v>93.87207029999993</c:v>
                </c:pt>
                <c:pt idx="150992">
                  <c:v>74.7070312</c:v>
                </c:pt>
                <c:pt idx="150993">
                  <c:v>30.2734375</c:v>
                </c:pt>
                <c:pt idx="150994">
                  <c:v>-19.4091797</c:v>
                </c:pt>
                <c:pt idx="150995">
                  <c:v>-66.2841797</c:v>
                </c:pt>
                <c:pt idx="150996">
                  <c:v>-91.55273440000001</c:v>
                </c:pt>
                <c:pt idx="150997">
                  <c:v>-97.2900391</c:v>
                </c:pt>
                <c:pt idx="150998">
                  <c:v>-70.4345703</c:v>
                </c:pt>
                <c:pt idx="150999">
                  <c:v>-36.8652344</c:v>
                </c:pt>
                <c:pt idx="151000">
                  <c:v>16.72363279999998</c:v>
                </c:pt>
                <c:pt idx="151001">
                  <c:v>65.3076172</c:v>
                </c:pt>
                <c:pt idx="151002">
                  <c:v>92.5292969</c:v>
                </c:pt>
                <c:pt idx="151003">
                  <c:v>99.2431641</c:v>
                </c:pt>
                <c:pt idx="151004">
                  <c:v>77.5146484</c:v>
                </c:pt>
                <c:pt idx="151005">
                  <c:v>33.3251953</c:v>
                </c:pt>
                <c:pt idx="151006">
                  <c:v>-13.0615234</c:v>
                </c:pt>
                <c:pt idx="151007">
                  <c:v>-56.2744141</c:v>
                </c:pt>
                <c:pt idx="151008">
                  <c:v>-86.6699219</c:v>
                </c:pt>
                <c:pt idx="151009">
                  <c:v>-96.4355469</c:v>
                </c:pt>
                <c:pt idx="151010">
                  <c:v>-80.68847659999993</c:v>
                </c:pt>
                <c:pt idx="151011">
                  <c:v>-41.7480469</c:v>
                </c:pt>
                <c:pt idx="151012">
                  <c:v>11.9628906</c:v>
                </c:pt>
                <c:pt idx="151013">
                  <c:v>56.0302734</c:v>
                </c:pt>
                <c:pt idx="151014">
                  <c:v>97.77832029999998</c:v>
                </c:pt>
                <c:pt idx="151015">
                  <c:v>102.416992</c:v>
                </c:pt>
                <c:pt idx="151016">
                  <c:v>87.5244141</c:v>
                </c:pt>
                <c:pt idx="151017">
                  <c:v>47.3632812</c:v>
                </c:pt>
                <c:pt idx="151018">
                  <c:v>-2.07519531</c:v>
                </c:pt>
                <c:pt idx="151019">
                  <c:v>-57.61718749999999</c:v>
                </c:pt>
                <c:pt idx="151020">
                  <c:v>-90.6982422</c:v>
                </c:pt>
                <c:pt idx="151021">
                  <c:v>-95.5810547</c:v>
                </c:pt>
                <c:pt idx="151022">
                  <c:v>-76.5380859</c:v>
                </c:pt>
                <c:pt idx="151023">
                  <c:v>-47.6074219</c:v>
                </c:pt>
                <c:pt idx="151024">
                  <c:v>2.31933594</c:v>
                </c:pt>
                <c:pt idx="151025">
                  <c:v>53.9550781</c:v>
                </c:pt>
                <c:pt idx="151026">
                  <c:v>82.3974609</c:v>
                </c:pt>
                <c:pt idx="151027">
                  <c:v>97.77832029999998</c:v>
                </c:pt>
                <c:pt idx="151028">
                  <c:v>85.20507809999994</c:v>
                </c:pt>
                <c:pt idx="151029">
                  <c:v>42.8466797</c:v>
                </c:pt>
                <c:pt idx="151030">
                  <c:v>-2.80761719</c:v>
                </c:pt>
                <c:pt idx="151031">
                  <c:v>-49.0722656</c:v>
                </c:pt>
                <c:pt idx="151032">
                  <c:v>-86.18164059999998</c:v>
                </c:pt>
                <c:pt idx="151033">
                  <c:v>-100.341797</c:v>
                </c:pt>
                <c:pt idx="151034">
                  <c:v>-92.4072266</c:v>
                </c:pt>
                <c:pt idx="151035">
                  <c:v>-61.5234375</c:v>
                </c:pt>
                <c:pt idx="151036">
                  <c:v>-6.225585939999994</c:v>
                </c:pt>
                <c:pt idx="151037">
                  <c:v>41.6259766</c:v>
                </c:pt>
                <c:pt idx="151038">
                  <c:v>81.29882809999998</c:v>
                </c:pt>
                <c:pt idx="151039">
                  <c:v>96.0693359</c:v>
                </c:pt>
                <c:pt idx="151040">
                  <c:v>83.6181641</c:v>
                </c:pt>
                <c:pt idx="151041">
                  <c:v>58.1054688</c:v>
                </c:pt>
                <c:pt idx="151042">
                  <c:v>15.2587891</c:v>
                </c:pt>
                <c:pt idx="151043">
                  <c:v>-37.5976562</c:v>
                </c:pt>
                <c:pt idx="151044">
                  <c:v>-80.5664062</c:v>
                </c:pt>
                <c:pt idx="151045">
                  <c:v>-99.4873047</c:v>
                </c:pt>
                <c:pt idx="151046">
                  <c:v>-92.6513672</c:v>
                </c:pt>
                <c:pt idx="151047">
                  <c:v>-61.2792969</c:v>
                </c:pt>
                <c:pt idx="151048">
                  <c:v>-17.0898438</c:v>
                </c:pt>
                <c:pt idx="151049">
                  <c:v>41.7480469</c:v>
                </c:pt>
                <c:pt idx="151050">
                  <c:v>81.4208984</c:v>
                </c:pt>
                <c:pt idx="151051">
                  <c:v>101.928711</c:v>
                </c:pt>
                <c:pt idx="151052">
                  <c:v>91.796875</c:v>
                </c:pt>
                <c:pt idx="151053">
                  <c:v>63.2324219</c:v>
                </c:pt>
                <c:pt idx="151054">
                  <c:v>18.9208984</c:v>
                </c:pt>
                <c:pt idx="151055">
                  <c:v>-36.7431641</c:v>
                </c:pt>
                <c:pt idx="151056">
                  <c:v>-78.2470703</c:v>
                </c:pt>
                <c:pt idx="151057">
                  <c:v>-92.1630859</c:v>
                </c:pt>
                <c:pt idx="151058">
                  <c:v>-91.4306641</c:v>
                </c:pt>
                <c:pt idx="151059">
                  <c:v>-66.8945312</c:v>
                </c:pt>
                <c:pt idx="151060">
                  <c:v>-21.484375</c:v>
                </c:pt>
                <c:pt idx="151061">
                  <c:v>29.0527344</c:v>
                </c:pt>
                <c:pt idx="151062">
                  <c:v>75.4394531</c:v>
                </c:pt>
                <c:pt idx="151063">
                  <c:v>95.4589844</c:v>
                </c:pt>
                <c:pt idx="151064">
                  <c:v>92.2851562</c:v>
                </c:pt>
                <c:pt idx="151065">
                  <c:v>63.9648438</c:v>
                </c:pt>
                <c:pt idx="151066">
                  <c:v>18.9208984</c:v>
                </c:pt>
                <c:pt idx="151067">
                  <c:v>-32.2265625</c:v>
                </c:pt>
                <c:pt idx="151068">
                  <c:v>-68.7255859</c:v>
                </c:pt>
                <c:pt idx="151069">
                  <c:v>-97.5341797</c:v>
                </c:pt>
                <c:pt idx="151070">
                  <c:v>-100.219727</c:v>
                </c:pt>
                <c:pt idx="151071">
                  <c:v>-77.27050779999998</c:v>
                </c:pt>
                <c:pt idx="151072">
                  <c:v>-35.4003906</c:v>
                </c:pt>
                <c:pt idx="151073">
                  <c:v>17.2119141</c:v>
                </c:pt>
                <c:pt idx="151074">
                  <c:v>73.60839839999993</c:v>
                </c:pt>
                <c:pt idx="151075">
                  <c:v>98.87695309999998</c:v>
                </c:pt>
                <c:pt idx="151076">
                  <c:v>100.830078</c:v>
                </c:pt>
                <c:pt idx="151077">
                  <c:v>70.67871089999993</c:v>
                </c:pt>
                <c:pt idx="151078">
                  <c:v>25.8789062</c:v>
                </c:pt>
                <c:pt idx="151079">
                  <c:v>-23.8037109</c:v>
                </c:pt>
                <c:pt idx="151080">
                  <c:v>-72.3876953</c:v>
                </c:pt>
                <c:pt idx="151081">
                  <c:v>-93.01757809999998</c:v>
                </c:pt>
                <c:pt idx="151082">
                  <c:v>-95.703125</c:v>
                </c:pt>
                <c:pt idx="151083">
                  <c:v>-79.4677734</c:v>
                </c:pt>
                <c:pt idx="151084">
                  <c:v>-34.6679688</c:v>
                </c:pt>
                <c:pt idx="151085">
                  <c:v>16.4794922</c:v>
                </c:pt>
                <c:pt idx="151086">
                  <c:v>61.4013672</c:v>
                </c:pt>
                <c:pt idx="151087">
                  <c:v>90.4541016</c:v>
                </c:pt>
                <c:pt idx="151088">
                  <c:v>97.1679688</c:v>
                </c:pt>
                <c:pt idx="151089">
                  <c:v>80.078125</c:v>
                </c:pt>
                <c:pt idx="151090">
                  <c:v>35.5224609</c:v>
                </c:pt>
                <c:pt idx="151091">
                  <c:v>-11.1083984</c:v>
                </c:pt>
                <c:pt idx="151092">
                  <c:v>-58.3496094</c:v>
                </c:pt>
                <c:pt idx="151093">
                  <c:v>-89.2333984</c:v>
                </c:pt>
                <c:pt idx="151094">
                  <c:v>-97.1679688</c:v>
                </c:pt>
                <c:pt idx="151095">
                  <c:v>-83.6181641</c:v>
                </c:pt>
                <c:pt idx="151096">
                  <c:v>-32.9589844</c:v>
                </c:pt>
                <c:pt idx="151097">
                  <c:v>15.7470703</c:v>
                </c:pt>
                <c:pt idx="151098">
                  <c:v>54.6875</c:v>
                </c:pt>
                <c:pt idx="151099">
                  <c:v>84.4726562</c:v>
                </c:pt>
                <c:pt idx="151100">
                  <c:v>97.77832029999998</c:v>
                </c:pt>
                <c:pt idx="151101">
                  <c:v>84.3505859</c:v>
                </c:pt>
                <c:pt idx="151102">
                  <c:v>44.3115234</c:v>
                </c:pt>
                <c:pt idx="151103">
                  <c:v>-3.17382812</c:v>
                </c:pt>
                <c:pt idx="151104">
                  <c:v>-46.875</c:v>
                </c:pt>
                <c:pt idx="151105">
                  <c:v>-83.12988279999993</c:v>
                </c:pt>
                <c:pt idx="151106">
                  <c:v>-101.44043</c:v>
                </c:pt>
                <c:pt idx="151107">
                  <c:v>-81.7871094</c:v>
                </c:pt>
                <c:pt idx="151108">
                  <c:v>-47.4853516</c:v>
                </c:pt>
                <c:pt idx="151109">
                  <c:v>-7.08007812</c:v>
                </c:pt>
                <c:pt idx="151110">
                  <c:v>46.875</c:v>
                </c:pt>
                <c:pt idx="151111">
                  <c:v>81.5429688</c:v>
                </c:pt>
                <c:pt idx="151112">
                  <c:v>96.92382809999998</c:v>
                </c:pt>
                <c:pt idx="151113">
                  <c:v>89.9658203</c:v>
                </c:pt>
                <c:pt idx="151114">
                  <c:v>50.0488281</c:v>
                </c:pt>
                <c:pt idx="151115">
                  <c:v>2.44140625</c:v>
                </c:pt>
                <c:pt idx="151116">
                  <c:v>-50.78125</c:v>
                </c:pt>
                <c:pt idx="151117">
                  <c:v>-81.9091797</c:v>
                </c:pt>
                <c:pt idx="151118">
                  <c:v>-102.783203</c:v>
                </c:pt>
                <c:pt idx="151119">
                  <c:v>-90.4541016</c:v>
                </c:pt>
                <c:pt idx="151120">
                  <c:v>-51.6357422</c:v>
                </c:pt>
                <c:pt idx="151121">
                  <c:v>5.24902344</c:v>
                </c:pt>
                <c:pt idx="151122">
                  <c:v>46.2646484</c:v>
                </c:pt>
                <c:pt idx="151123">
                  <c:v>79.9560547</c:v>
                </c:pt>
                <c:pt idx="151124">
                  <c:v>96.92382809999998</c:v>
                </c:pt>
                <c:pt idx="151125">
                  <c:v>96.4355469</c:v>
                </c:pt>
                <c:pt idx="151126">
                  <c:v>57.2509766</c:v>
                </c:pt>
                <c:pt idx="151127">
                  <c:v>9.64355469</c:v>
                </c:pt>
                <c:pt idx="151128">
                  <c:v>-38.2080078</c:v>
                </c:pt>
                <c:pt idx="151129">
                  <c:v>-79.8339844</c:v>
                </c:pt>
                <c:pt idx="151130">
                  <c:v>-95.82519529999998</c:v>
                </c:pt>
                <c:pt idx="151131">
                  <c:v>-93.1396484</c:v>
                </c:pt>
                <c:pt idx="151132">
                  <c:v>-55.1757812</c:v>
                </c:pt>
                <c:pt idx="151133">
                  <c:v>-10.4980469</c:v>
                </c:pt>
                <c:pt idx="151134">
                  <c:v>45.1660156</c:v>
                </c:pt>
                <c:pt idx="151135">
                  <c:v>83.2519531</c:v>
                </c:pt>
                <c:pt idx="151136">
                  <c:v>104.736328</c:v>
                </c:pt>
                <c:pt idx="151137">
                  <c:v>96.5576172</c:v>
                </c:pt>
                <c:pt idx="151138">
                  <c:v>61.15722659999999</c:v>
                </c:pt>
                <c:pt idx="151139">
                  <c:v>14.1601562</c:v>
                </c:pt>
                <c:pt idx="151140">
                  <c:v>-33.81347659999999</c:v>
                </c:pt>
                <c:pt idx="151141">
                  <c:v>-68.2373047</c:v>
                </c:pt>
                <c:pt idx="151142">
                  <c:v>-97.0458984</c:v>
                </c:pt>
                <c:pt idx="151143">
                  <c:v>-94.97070309999998</c:v>
                </c:pt>
                <c:pt idx="151144">
                  <c:v>-71.1669922</c:v>
                </c:pt>
                <c:pt idx="151145">
                  <c:v>-25.0244141</c:v>
                </c:pt>
                <c:pt idx="151146">
                  <c:v>25.7568359</c:v>
                </c:pt>
                <c:pt idx="151147">
                  <c:v>68.9697266</c:v>
                </c:pt>
                <c:pt idx="151148">
                  <c:v>94.7265625</c:v>
                </c:pt>
                <c:pt idx="151149">
                  <c:v>91.9189453</c:v>
                </c:pt>
                <c:pt idx="151150">
                  <c:v>67.9931641</c:v>
                </c:pt>
                <c:pt idx="151151">
                  <c:v>23.0712891</c:v>
                </c:pt>
                <c:pt idx="151152">
                  <c:v>-24.90234379999998</c:v>
                </c:pt>
                <c:pt idx="151153">
                  <c:v>-68.9697266</c:v>
                </c:pt>
                <c:pt idx="151154">
                  <c:v>-93.75</c:v>
                </c:pt>
                <c:pt idx="151155">
                  <c:v>-97.0458984</c:v>
                </c:pt>
                <c:pt idx="151156">
                  <c:v>-74.0966797</c:v>
                </c:pt>
                <c:pt idx="151157">
                  <c:v>-35.2783203</c:v>
                </c:pt>
                <c:pt idx="151158">
                  <c:v>14.6484375</c:v>
                </c:pt>
                <c:pt idx="151159">
                  <c:v>66.40625</c:v>
                </c:pt>
                <c:pt idx="151160">
                  <c:v>93.6279297</c:v>
                </c:pt>
                <c:pt idx="151161">
                  <c:v>96.0693359</c:v>
                </c:pt>
                <c:pt idx="151162">
                  <c:v>76.17187499999996</c:v>
                </c:pt>
                <c:pt idx="151163">
                  <c:v>32.2265625</c:v>
                </c:pt>
                <c:pt idx="151164">
                  <c:v>-19.0429688</c:v>
                </c:pt>
                <c:pt idx="151165">
                  <c:v>-63.2324219</c:v>
                </c:pt>
                <c:pt idx="151166">
                  <c:v>-97.90039059999998</c:v>
                </c:pt>
                <c:pt idx="151167">
                  <c:v>-96.1914062</c:v>
                </c:pt>
                <c:pt idx="151168">
                  <c:v>-72.9980469</c:v>
                </c:pt>
                <c:pt idx="151169">
                  <c:v>-35.0341797</c:v>
                </c:pt>
                <c:pt idx="151170">
                  <c:v>7.69042969</c:v>
                </c:pt>
                <c:pt idx="151171">
                  <c:v>57.9833984</c:v>
                </c:pt>
                <c:pt idx="151172">
                  <c:v>96.3134766</c:v>
                </c:pt>
                <c:pt idx="151173">
                  <c:v>109.375</c:v>
                </c:pt>
                <c:pt idx="151174">
                  <c:v>83.984375</c:v>
                </c:pt>
                <c:pt idx="151175">
                  <c:v>38.3300781</c:v>
                </c:pt>
                <c:pt idx="151176">
                  <c:v>-5.49316406</c:v>
                </c:pt>
                <c:pt idx="151177">
                  <c:v>-50.6591797</c:v>
                </c:pt>
                <c:pt idx="151178">
                  <c:v>-87.4023438</c:v>
                </c:pt>
                <c:pt idx="151179">
                  <c:v>-104.492188</c:v>
                </c:pt>
                <c:pt idx="151180">
                  <c:v>-79.4677734</c:v>
                </c:pt>
                <c:pt idx="151181">
                  <c:v>-37.109375</c:v>
                </c:pt>
                <c:pt idx="151182">
                  <c:v>9.64355469</c:v>
                </c:pt>
                <c:pt idx="151183">
                  <c:v>55.9082031</c:v>
                </c:pt>
                <c:pt idx="151184">
                  <c:v>93.9941406</c:v>
                </c:pt>
                <c:pt idx="151185">
                  <c:v>103.271484</c:v>
                </c:pt>
                <c:pt idx="151186">
                  <c:v>82.5195312</c:v>
                </c:pt>
                <c:pt idx="151187">
                  <c:v>39.9169922</c:v>
                </c:pt>
                <c:pt idx="151188">
                  <c:v>-19.6533203</c:v>
                </c:pt>
                <c:pt idx="151189">
                  <c:v>-55.6640625</c:v>
                </c:pt>
                <c:pt idx="151190">
                  <c:v>-90.94238279999998</c:v>
                </c:pt>
                <c:pt idx="151191">
                  <c:v>-102.172852</c:v>
                </c:pt>
                <c:pt idx="151192">
                  <c:v>-83.3740234</c:v>
                </c:pt>
                <c:pt idx="151193">
                  <c:v>-49.9267578</c:v>
                </c:pt>
                <c:pt idx="151194">
                  <c:v>7.69042969</c:v>
                </c:pt>
                <c:pt idx="151195">
                  <c:v>49.1943359</c:v>
                </c:pt>
                <c:pt idx="151196">
                  <c:v>81.0546875</c:v>
                </c:pt>
                <c:pt idx="151197">
                  <c:v>103.515625</c:v>
                </c:pt>
                <c:pt idx="151198">
                  <c:v>91.1865234</c:v>
                </c:pt>
                <c:pt idx="151199">
                  <c:v>56.88476559999999</c:v>
                </c:pt>
                <c:pt idx="151200">
                  <c:v>4.15039062</c:v>
                </c:pt>
                <c:pt idx="151201">
                  <c:v>-47.6074219</c:v>
                </c:pt>
                <c:pt idx="151202">
                  <c:v>-85.08300779999998</c:v>
                </c:pt>
                <c:pt idx="151203">
                  <c:v>-95.4589844</c:v>
                </c:pt>
                <c:pt idx="151204">
                  <c:v>-91.6748047</c:v>
                </c:pt>
                <c:pt idx="151205">
                  <c:v>-58.1054688</c:v>
                </c:pt>
                <c:pt idx="151206">
                  <c:v>0.122070312</c:v>
                </c:pt>
                <c:pt idx="151207">
                  <c:v>49.9267578</c:v>
                </c:pt>
                <c:pt idx="151208">
                  <c:v>79.4677734</c:v>
                </c:pt>
                <c:pt idx="151209">
                  <c:v>100.708008</c:v>
                </c:pt>
                <c:pt idx="151210">
                  <c:v>93.75</c:v>
                </c:pt>
                <c:pt idx="151211">
                  <c:v>56.88476559999999</c:v>
                </c:pt>
                <c:pt idx="151212">
                  <c:v>12.3291016</c:v>
                </c:pt>
                <c:pt idx="151213">
                  <c:v>-51.6357422</c:v>
                </c:pt>
                <c:pt idx="151214">
                  <c:v>-86.7919922</c:v>
                </c:pt>
                <c:pt idx="151215">
                  <c:v>-102.294922</c:v>
                </c:pt>
                <c:pt idx="151216">
                  <c:v>-93.01757809999998</c:v>
                </c:pt>
                <c:pt idx="151217">
                  <c:v>-57.2509766</c:v>
                </c:pt>
                <c:pt idx="151218">
                  <c:v>-5.37109375</c:v>
                </c:pt>
                <c:pt idx="151219">
                  <c:v>40.8935547</c:v>
                </c:pt>
                <c:pt idx="151220">
                  <c:v>80.4443359</c:v>
                </c:pt>
                <c:pt idx="151221">
                  <c:v>94.97070309999998</c:v>
                </c:pt>
                <c:pt idx="151222">
                  <c:v>89.11132809999998</c:v>
                </c:pt>
                <c:pt idx="151223">
                  <c:v>66.1621094</c:v>
                </c:pt>
                <c:pt idx="151224">
                  <c:v>16.6015625</c:v>
                </c:pt>
                <c:pt idx="151225">
                  <c:v>-32.4707031</c:v>
                </c:pt>
                <c:pt idx="151226">
                  <c:v>-73.48632809999998</c:v>
                </c:pt>
                <c:pt idx="151227">
                  <c:v>-101.318359</c:v>
                </c:pt>
                <c:pt idx="151228">
                  <c:v>-101.5625</c:v>
                </c:pt>
                <c:pt idx="151229">
                  <c:v>-68.2373047</c:v>
                </c:pt>
                <c:pt idx="151230">
                  <c:v>-23.9257812</c:v>
                </c:pt>
                <c:pt idx="151231">
                  <c:v>33.9355469</c:v>
                </c:pt>
                <c:pt idx="151232">
                  <c:v>75.5615234</c:v>
                </c:pt>
                <c:pt idx="151233">
                  <c:v>91.6748047</c:v>
                </c:pt>
                <c:pt idx="151234">
                  <c:v>95.9472656</c:v>
                </c:pt>
                <c:pt idx="151235">
                  <c:v>77.39257809999994</c:v>
                </c:pt>
                <c:pt idx="151236">
                  <c:v>24.5361328</c:v>
                </c:pt>
                <c:pt idx="151237">
                  <c:v>-27.7099609</c:v>
                </c:pt>
                <c:pt idx="151238">
                  <c:v>-71.0449219</c:v>
                </c:pt>
                <c:pt idx="151239">
                  <c:v>-95.4589844</c:v>
                </c:pt>
                <c:pt idx="151240">
                  <c:v>-100.585938</c:v>
                </c:pt>
                <c:pt idx="151241">
                  <c:v>-76.4160156</c:v>
                </c:pt>
                <c:pt idx="151242">
                  <c:v>-33.44726559999999</c:v>
                </c:pt>
                <c:pt idx="151243">
                  <c:v>18.5546875</c:v>
                </c:pt>
                <c:pt idx="151244">
                  <c:v>69.45800779999998</c:v>
                </c:pt>
                <c:pt idx="151245">
                  <c:v>96.80175779999998</c:v>
                </c:pt>
                <c:pt idx="151246">
                  <c:v>91.6748047</c:v>
                </c:pt>
                <c:pt idx="151247">
                  <c:v>74.0966797</c:v>
                </c:pt>
                <c:pt idx="151248">
                  <c:v>30.5175781</c:v>
                </c:pt>
                <c:pt idx="151249">
                  <c:v>-24.6582031</c:v>
                </c:pt>
                <c:pt idx="151250">
                  <c:v>-64.0869141</c:v>
                </c:pt>
                <c:pt idx="151251">
                  <c:v>-92.1630859</c:v>
                </c:pt>
                <c:pt idx="151252">
                  <c:v>-95.703125</c:v>
                </c:pt>
                <c:pt idx="151253">
                  <c:v>-79.4677734</c:v>
                </c:pt>
                <c:pt idx="151254">
                  <c:v>-36.4990234</c:v>
                </c:pt>
                <c:pt idx="151255">
                  <c:v>6.835937499999997</c:v>
                </c:pt>
                <c:pt idx="151256">
                  <c:v>56.640625</c:v>
                </c:pt>
                <c:pt idx="151257">
                  <c:v>89.84375</c:v>
                </c:pt>
                <c:pt idx="151258">
                  <c:v>94.84863279999998</c:v>
                </c:pt>
                <c:pt idx="151259">
                  <c:v>76.17187499999996</c:v>
                </c:pt>
                <c:pt idx="151260">
                  <c:v>41.7480469</c:v>
                </c:pt>
                <c:pt idx="151261">
                  <c:v>-5.24902344</c:v>
                </c:pt>
                <c:pt idx="151262">
                  <c:v>-60.0585938</c:v>
                </c:pt>
                <c:pt idx="151263">
                  <c:v>-88.37890619999993</c:v>
                </c:pt>
                <c:pt idx="151264">
                  <c:v>-96.4355469</c:v>
                </c:pt>
                <c:pt idx="151265">
                  <c:v>-81.29882809999998</c:v>
                </c:pt>
                <c:pt idx="151266">
                  <c:v>-46.875</c:v>
                </c:pt>
                <c:pt idx="151267">
                  <c:v>-6.103515619999995</c:v>
                </c:pt>
                <c:pt idx="151268">
                  <c:v>55.9082031</c:v>
                </c:pt>
                <c:pt idx="151269">
                  <c:v>87.03613279999998</c:v>
                </c:pt>
                <c:pt idx="151270">
                  <c:v>104.003906</c:v>
                </c:pt>
                <c:pt idx="151271">
                  <c:v>91.796875</c:v>
                </c:pt>
                <c:pt idx="151272">
                  <c:v>47.6074219</c:v>
                </c:pt>
                <c:pt idx="151273">
                  <c:v>3.54003906</c:v>
                </c:pt>
                <c:pt idx="151274">
                  <c:v>-48.2177734</c:v>
                </c:pt>
                <c:pt idx="151275">
                  <c:v>-89.35546879999995</c:v>
                </c:pt>
                <c:pt idx="151276">
                  <c:v>-96.92382809999998</c:v>
                </c:pt>
                <c:pt idx="151277">
                  <c:v>-88.13476559999998</c:v>
                </c:pt>
                <c:pt idx="151278">
                  <c:v>-51.2695312</c:v>
                </c:pt>
                <c:pt idx="151279">
                  <c:v>-7.56835938</c:v>
                </c:pt>
                <c:pt idx="151280">
                  <c:v>47.3632812</c:v>
                </c:pt>
                <c:pt idx="151281">
                  <c:v>86.9140625</c:v>
                </c:pt>
                <c:pt idx="151282">
                  <c:v>102.905273</c:v>
                </c:pt>
                <c:pt idx="151283">
                  <c:v>83.2519531</c:v>
                </c:pt>
                <c:pt idx="151284">
                  <c:v>57.1289062</c:v>
                </c:pt>
                <c:pt idx="151285">
                  <c:v>8.7890625</c:v>
                </c:pt>
                <c:pt idx="151286">
                  <c:v>-42.2363281</c:v>
                </c:pt>
                <c:pt idx="151287">
                  <c:v>-81.17675779999993</c:v>
                </c:pt>
                <c:pt idx="151288">
                  <c:v>-96.5576172</c:v>
                </c:pt>
                <c:pt idx="151289">
                  <c:v>-93.2617188</c:v>
                </c:pt>
                <c:pt idx="151290">
                  <c:v>-60.9130859</c:v>
                </c:pt>
                <c:pt idx="151291">
                  <c:v>-13.1835938</c:v>
                </c:pt>
                <c:pt idx="151292">
                  <c:v>38.5742188</c:v>
                </c:pt>
                <c:pt idx="151293">
                  <c:v>77.0263672</c:v>
                </c:pt>
                <c:pt idx="151294">
                  <c:v>97.65625</c:v>
                </c:pt>
                <c:pt idx="151295">
                  <c:v>90.4541016</c:v>
                </c:pt>
                <c:pt idx="151296">
                  <c:v>59.2041016</c:v>
                </c:pt>
                <c:pt idx="151297">
                  <c:v>19.1650391</c:v>
                </c:pt>
                <c:pt idx="151298">
                  <c:v>-33.9355469</c:v>
                </c:pt>
                <c:pt idx="151299">
                  <c:v>-82.6416016</c:v>
                </c:pt>
                <c:pt idx="151300">
                  <c:v>-102.905273</c:v>
                </c:pt>
                <c:pt idx="151301">
                  <c:v>-96.67968749999996</c:v>
                </c:pt>
                <c:pt idx="151302">
                  <c:v>-65.7958984</c:v>
                </c:pt>
                <c:pt idx="151303">
                  <c:v>-8.7890625</c:v>
                </c:pt>
                <c:pt idx="151304">
                  <c:v>37.5976562</c:v>
                </c:pt>
                <c:pt idx="151305">
                  <c:v>77.75878909999996</c:v>
                </c:pt>
                <c:pt idx="151306">
                  <c:v>98.9990234</c:v>
                </c:pt>
                <c:pt idx="151307">
                  <c:v>96.3134766</c:v>
                </c:pt>
                <c:pt idx="151308">
                  <c:v>64.57519529999998</c:v>
                </c:pt>
                <c:pt idx="151309">
                  <c:v>23.4375</c:v>
                </c:pt>
                <c:pt idx="151310">
                  <c:v>-35.4003906</c:v>
                </c:pt>
                <c:pt idx="151311">
                  <c:v>-73.9746094</c:v>
                </c:pt>
                <c:pt idx="151312">
                  <c:v>-93.5058594</c:v>
                </c:pt>
                <c:pt idx="151313">
                  <c:v>-95.4589844</c:v>
                </c:pt>
                <c:pt idx="151314">
                  <c:v>-80.4443359</c:v>
                </c:pt>
                <c:pt idx="151315">
                  <c:v>-40.2832031</c:v>
                </c:pt>
                <c:pt idx="151316">
                  <c:v>17.7001953</c:v>
                </c:pt>
                <c:pt idx="151317">
                  <c:v>66.0400391</c:v>
                </c:pt>
                <c:pt idx="151318">
                  <c:v>101.44043</c:v>
                </c:pt>
                <c:pt idx="151319">
                  <c:v>95.2148438</c:v>
                </c:pt>
                <c:pt idx="151320">
                  <c:v>74.0966797</c:v>
                </c:pt>
                <c:pt idx="151321">
                  <c:v>35.4003906</c:v>
                </c:pt>
                <c:pt idx="151322">
                  <c:v>-23.6816406</c:v>
                </c:pt>
                <c:pt idx="151323">
                  <c:v>-73.1201172</c:v>
                </c:pt>
                <c:pt idx="151324">
                  <c:v>-94.2382812</c:v>
                </c:pt>
                <c:pt idx="151325">
                  <c:v>-99.9755859</c:v>
                </c:pt>
                <c:pt idx="151326">
                  <c:v>-77.63671879999995</c:v>
                </c:pt>
                <c:pt idx="151327">
                  <c:v>-28.6865234</c:v>
                </c:pt>
                <c:pt idx="151328">
                  <c:v>15.5029297</c:v>
                </c:pt>
                <c:pt idx="151329">
                  <c:v>60.4248047</c:v>
                </c:pt>
                <c:pt idx="151330">
                  <c:v>90.08789059999998</c:v>
                </c:pt>
                <c:pt idx="151331">
                  <c:v>98.38867190000001</c:v>
                </c:pt>
                <c:pt idx="151332">
                  <c:v>83.8623047</c:v>
                </c:pt>
                <c:pt idx="151333">
                  <c:v>39.0625</c:v>
                </c:pt>
                <c:pt idx="151334">
                  <c:v>-17.2119141</c:v>
                </c:pt>
                <c:pt idx="151335">
                  <c:v>-63.7207031</c:v>
                </c:pt>
                <c:pt idx="151336">
                  <c:v>-96.1914062</c:v>
                </c:pt>
                <c:pt idx="151337">
                  <c:v>-100.708008</c:v>
                </c:pt>
                <c:pt idx="151338">
                  <c:v>-81.29882809999998</c:v>
                </c:pt>
                <c:pt idx="151339">
                  <c:v>-44.3115234</c:v>
                </c:pt>
                <c:pt idx="151340">
                  <c:v>9.39941406</c:v>
                </c:pt>
                <c:pt idx="151341">
                  <c:v>58.3496094</c:v>
                </c:pt>
                <c:pt idx="151342">
                  <c:v>92.5292969</c:v>
                </c:pt>
                <c:pt idx="151343">
                  <c:v>101.68457</c:v>
                </c:pt>
                <c:pt idx="151344">
                  <c:v>83.0078125</c:v>
                </c:pt>
                <c:pt idx="151345">
                  <c:v>50.1708984</c:v>
                </c:pt>
                <c:pt idx="151346">
                  <c:v>-4.27246094</c:v>
                </c:pt>
                <c:pt idx="151347">
                  <c:v>-51.8798828</c:v>
                </c:pt>
                <c:pt idx="151348">
                  <c:v>-90.6982422</c:v>
                </c:pt>
                <c:pt idx="151349">
                  <c:v>-103.515625</c:v>
                </c:pt>
                <c:pt idx="151350">
                  <c:v>-87.6464844</c:v>
                </c:pt>
                <c:pt idx="151351">
                  <c:v>-42.6025391</c:v>
                </c:pt>
                <c:pt idx="151352">
                  <c:v>3.29589844</c:v>
                </c:pt>
                <c:pt idx="151353">
                  <c:v>46.875</c:v>
                </c:pt>
                <c:pt idx="151354">
                  <c:v>84.22851559999998</c:v>
                </c:pt>
                <c:pt idx="151355">
                  <c:v>103.027344</c:v>
                </c:pt>
                <c:pt idx="151356">
                  <c:v>84.22851559999998</c:v>
                </c:pt>
                <c:pt idx="151357">
                  <c:v>55.5419922</c:v>
                </c:pt>
                <c:pt idx="151358">
                  <c:v>-3.78417969</c:v>
                </c:pt>
                <c:pt idx="151359">
                  <c:v>-46.875</c:v>
                </c:pt>
                <c:pt idx="151360">
                  <c:v>-86.05957029999998</c:v>
                </c:pt>
                <c:pt idx="151361">
                  <c:v>-101.44043</c:v>
                </c:pt>
                <c:pt idx="151362">
                  <c:v>-83.6181641</c:v>
                </c:pt>
                <c:pt idx="151363">
                  <c:v>-55.5419922</c:v>
                </c:pt>
                <c:pt idx="151364">
                  <c:v>-9.88769531</c:v>
                </c:pt>
                <c:pt idx="151365">
                  <c:v>41.3818359</c:v>
                </c:pt>
                <c:pt idx="151366">
                  <c:v>81.9091797</c:v>
                </c:pt>
                <c:pt idx="151367">
                  <c:v>107.788086</c:v>
                </c:pt>
                <c:pt idx="151368">
                  <c:v>98.0224609</c:v>
                </c:pt>
                <c:pt idx="151369">
                  <c:v>62.6220703</c:v>
                </c:pt>
                <c:pt idx="151370">
                  <c:v>17.9443359</c:v>
                </c:pt>
                <c:pt idx="151371">
                  <c:v>-39.4287109</c:v>
                </c:pt>
                <c:pt idx="151372">
                  <c:v>-80.68847659999993</c:v>
                </c:pt>
                <c:pt idx="151373">
                  <c:v>-94.97070309999998</c:v>
                </c:pt>
                <c:pt idx="151374">
                  <c:v>-93.2617188</c:v>
                </c:pt>
                <c:pt idx="151375">
                  <c:v>-61.2792969</c:v>
                </c:pt>
                <c:pt idx="151376">
                  <c:v>-16.4794922</c:v>
                </c:pt>
                <c:pt idx="151377">
                  <c:v>34.6679688</c:v>
                </c:pt>
                <c:pt idx="151378">
                  <c:v>73.7304688</c:v>
                </c:pt>
                <c:pt idx="151379">
                  <c:v>96.92382809999998</c:v>
                </c:pt>
                <c:pt idx="151380">
                  <c:v>93.87207029999993</c:v>
                </c:pt>
                <c:pt idx="151381">
                  <c:v>64.2089844</c:v>
                </c:pt>
                <c:pt idx="151382">
                  <c:v>21.484375</c:v>
                </c:pt>
                <c:pt idx="151383">
                  <c:v>-31.25</c:v>
                </c:pt>
                <c:pt idx="151384">
                  <c:v>-79.7119141</c:v>
                </c:pt>
                <c:pt idx="151385">
                  <c:v>-103.881836</c:v>
                </c:pt>
                <c:pt idx="151386">
                  <c:v>-94.4824219</c:v>
                </c:pt>
                <c:pt idx="151387">
                  <c:v>-68.8476562</c:v>
                </c:pt>
                <c:pt idx="151388">
                  <c:v>-25.7568359</c:v>
                </c:pt>
                <c:pt idx="151389">
                  <c:v>35.7666016</c:v>
                </c:pt>
                <c:pt idx="151390">
                  <c:v>83.12988279999993</c:v>
                </c:pt>
                <c:pt idx="151391">
                  <c:v>98.9990234</c:v>
                </c:pt>
                <c:pt idx="151392">
                  <c:v>95.5810547</c:v>
                </c:pt>
                <c:pt idx="151393">
                  <c:v>61.0351562</c:v>
                </c:pt>
                <c:pt idx="151394">
                  <c:v>24.5361328</c:v>
                </c:pt>
                <c:pt idx="151395">
                  <c:v>-28.1982422</c:v>
                </c:pt>
                <c:pt idx="151396">
                  <c:v>-70.67871089999993</c:v>
                </c:pt>
                <c:pt idx="151397">
                  <c:v>-91.6748047</c:v>
                </c:pt>
                <c:pt idx="151398">
                  <c:v>-92.0410156</c:v>
                </c:pt>
                <c:pt idx="151399">
                  <c:v>-78.2470703</c:v>
                </c:pt>
                <c:pt idx="151400">
                  <c:v>-30.0292969</c:v>
                </c:pt>
                <c:pt idx="151401">
                  <c:v>22.5830078</c:v>
                </c:pt>
                <c:pt idx="151402">
                  <c:v>64.9414062</c:v>
                </c:pt>
                <c:pt idx="151403">
                  <c:v>96.0693359</c:v>
                </c:pt>
                <c:pt idx="151404">
                  <c:v>95.2148438</c:v>
                </c:pt>
                <c:pt idx="151405">
                  <c:v>74.9511719</c:v>
                </c:pt>
                <c:pt idx="151406">
                  <c:v>31.25</c:v>
                </c:pt>
                <c:pt idx="151407">
                  <c:v>-16.8457031</c:v>
                </c:pt>
                <c:pt idx="151408">
                  <c:v>-62.6220703</c:v>
                </c:pt>
                <c:pt idx="151409">
                  <c:v>-96.80175779999998</c:v>
                </c:pt>
                <c:pt idx="151410">
                  <c:v>-100.708008</c:v>
                </c:pt>
                <c:pt idx="151411">
                  <c:v>-86.42578119999993</c:v>
                </c:pt>
                <c:pt idx="151412">
                  <c:v>-46.7529297</c:v>
                </c:pt>
                <c:pt idx="151413">
                  <c:v>13.671875</c:v>
                </c:pt>
                <c:pt idx="151414">
                  <c:v>61.2792969</c:v>
                </c:pt>
                <c:pt idx="151415">
                  <c:v>94.6044922</c:v>
                </c:pt>
                <c:pt idx="151416">
                  <c:v>99.9755859</c:v>
                </c:pt>
                <c:pt idx="151417">
                  <c:v>72.87597659999993</c:v>
                </c:pt>
                <c:pt idx="151418">
                  <c:v>35.6445312</c:v>
                </c:pt>
                <c:pt idx="151419">
                  <c:v>-14.4042969</c:v>
                </c:pt>
                <c:pt idx="151420">
                  <c:v>-66.8945312</c:v>
                </c:pt>
                <c:pt idx="151421">
                  <c:v>-96.4355469</c:v>
                </c:pt>
                <c:pt idx="151422">
                  <c:v>-99.4873047</c:v>
                </c:pt>
                <c:pt idx="151423">
                  <c:v>-80.078125</c:v>
                </c:pt>
                <c:pt idx="151424">
                  <c:v>-39.1845703</c:v>
                </c:pt>
                <c:pt idx="151425">
                  <c:v>14.0380859</c:v>
                </c:pt>
                <c:pt idx="151426">
                  <c:v>61.4013672</c:v>
                </c:pt>
                <c:pt idx="151427">
                  <c:v>91.4306641</c:v>
                </c:pt>
                <c:pt idx="151428">
                  <c:v>98.38867190000001</c:v>
                </c:pt>
                <c:pt idx="151429">
                  <c:v>79.5898438</c:v>
                </c:pt>
                <c:pt idx="151430">
                  <c:v>41.5039062</c:v>
                </c:pt>
                <c:pt idx="151431">
                  <c:v>-10.8642578</c:v>
                </c:pt>
                <c:pt idx="151432">
                  <c:v>-57.8613281</c:v>
                </c:pt>
                <c:pt idx="151433">
                  <c:v>-86.18164059999998</c:v>
                </c:pt>
                <c:pt idx="151434">
                  <c:v>-98.9990234</c:v>
                </c:pt>
                <c:pt idx="151435">
                  <c:v>-80.5664062</c:v>
                </c:pt>
                <c:pt idx="151436">
                  <c:v>-46.3867188</c:v>
                </c:pt>
                <c:pt idx="151437">
                  <c:v>-1.34277344</c:v>
                </c:pt>
                <c:pt idx="151438">
                  <c:v>46.0205078</c:v>
                </c:pt>
                <c:pt idx="151439">
                  <c:v>83.12988279999993</c:v>
                </c:pt>
                <c:pt idx="151440">
                  <c:v>98.63281249999996</c:v>
                </c:pt>
                <c:pt idx="151441">
                  <c:v>95.4589844</c:v>
                </c:pt>
                <c:pt idx="151442">
                  <c:v>57.9833984</c:v>
                </c:pt>
                <c:pt idx="151443">
                  <c:v>2.68554688</c:v>
                </c:pt>
                <c:pt idx="151444">
                  <c:v>-48.828125</c:v>
                </c:pt>
                <c:pt idx="151445">
                  <c:v>-78.36914059999998</c:v>
                </c:pt>
                <c:pt idx="151446">
                  <c:v>-98.38867190000001</c:v>
                </c:pt>
                <c:pt idx="151447">
                  <c:v>-88.13476559999998</c:v>
                </c:pt>
                <c:pt idx="151448">
                  <c:v>-57.4951172</c:v>
                </c:pt>
                <c:pt idx="151449">
                  <c:v>-2.07519531</c:v>
                </c:pt>
                <c:pt idx="151450">
                  <c:v>43.9453125</c:v>
                </c:pt>
                <c:pt idx="151451">
                  <c:v>85.9375</c:v>
                </c:pt>
                <c:pt idx="151452">
                  <c:v>96.4355469</c:v>
                </c:pt>
                <c:pt idx="151453">
                  <c:v>84.10644529999998</c:v>
                </c:pt>
                <c:pt idx="151454">
                  <c:v>56.5185547</c:v>
                </c:pt>
                <c:pt idx="151455">
                  <c:v>11.8408203</c:v>
                </c:pt>
                <c:pt idx="151456">
                  <c:v>-40.2832031</c:v>
                </c:pt>
                <c:pt idx="151457">
                  <c:v>-77.8808594</c:v>
                </c:pt>
                <c:pt idx="151458">
                  <c:v>-97.1679688</c:v>
                </c:pt>
                <c:pt idx="151459">
                  <c:v>-94.7265625</c:v>
                </c:pt>
                <c:pt idx="151460">
                  <c:v>-58.2275391</c:v>
                </c:pt>
                <c:pt idx="151461">
                  <c:v>-10.2539062</c:v>
                </c:pt>
                <c:pt idx="151462">
                  <c:v>39.1845703</c:v>
                </c:pt>
                <c:pt idx="151463">
                  <c:v>73.1201172</c:v>
                </c:pt>
                <c:pt idx="151464">
                  <c:v>95.0927734</c:v>
                </c:pt>
                <c:pt idx="151465">
                  <c:v>94.84863279999998</c:v>
                </c:pt>
                <c:pt idx="151466">
                  <c:v>66.40625</c:v>
                </c:pt>
                <c:pt idx="151467">
                  <c:v>17.8222656</c:v>
                </c:pt>
                <c:pt idx="151468">
                  <c:v>-38.2080078</c:v>
                </c:pt>
                <c:pt idx="151469">
                  <c:v>-75.5615234</c:v>
                </c:pt>
                <c:pt idx="151470">
                  <c:v>-92.89550779999998</c:v>
                </c:pt>
                <c:pt idx="151471">
                  <c:v>-91.3085938</c:v>
                </c:pt>
                <c:pt idx="151472">
                  <c:v>-67.50488279999998</c:v>
                </c:pt>
                <c:pt idx="151473">
                  <c:v>-23.8037109</c:v>
                </c:pt>
                <c:pt idx="151474">
                  <c:v>26.2451172</c:v>
                </c:pt>
                <c:pt idx="151475">
                  <c:v>76.7822266</c:v>
                </c:pt>
                <c:pt idx="151476">
                  <c:v>97.65625</c:v>
                </c:pt>
                <c:pt idx="151477">
                  <c:v>95.703125</c:v>
                </c:pt>
                <c:pt idx="151478">
                  <c:v>72.7539062</c:v>
                </c:pt>
                <c:pt idx="151479">
                  <c:v>23.8037109</c:v>
                </c:pt>
                <c:pt idx="151480">
                  <c:v>-26.1230469</c:v>
                </c:pt>
                <c:pt idx="151481">
                  <c:v>-66.40625</c:v>
                </c:pt>
                <c:pt idx="151482">
                  <c:v>-97.90039059999998</c:v>
                </c:pt>
                <c:pt idx="151483">
                  <c:v>-103.393555</c:v>
                </c:pt>
                <c:pt idx="151484">
                  <c:v>-70.55664059999998</c:v>
                </c:pt>
                <c:pt idx="151485">
                  <c:v>-20.1416016</c:v>
                </c:pt>
                <c:pt idx="151486">
                  <c:v>19.8974609</c:v>
                </c:pt>
                <c:pt idx="151487">
                  <c:v>60.9130859</c:v>
                </c:pt>
                <c:pt idx="151488">
                  <c:v>100.952148</c:v>
                </c:pt>
                <c:pt idx="151489">
                  <c:v>97.0458984</c:v>
                </c:pt>
                <c:pt idx="151490">
                  <c:v>70.9228516</c:v>
                </c:pt>
                <c:pt idx="151491">
                  <c:v>36.6210938</c:v>
                </c:pt>
                <c:pt idx="151492">
                  <c:v>-18.7988281</c:v>
                </c:pt>
                <c:pt idx="151493">
                  <c:v>-62.3779297</c:v>
                </c:pt>
                <c:pt idx="151494">
                  <c:v>-93.9941406</c:v>
                </c:pt>
                <c:pt idx="151495">
                  <c:v>-101.074219</c:v>
                </c:pt>
                <c:pt idx="151496">
                  <c:v>-77.0263672</c:v>
                </c:pt>
                <c:pt idx="151497">
                  <c:v>-39.30664059999999</c:v>
                </c:pt>
                <c:pt idx="151498">
                  <c:v>17.2119141</c:v>
                </c:pt>
                <c:pt idx="151499">
                  <c:v>55.6640625</c:v>
                </c:pt>
                <c:pt idx="151500">
                  <c:v>88.0126953</c:v>
                </c:pt>
                <c:pt idx="151501">
                  <c:v>91.0644531</c:v>
                </c:pt>
                <c:pt idx="151502">
                  <c:v>69.0917969</c:v>
                </c:pt>
                <c:pt idx="151503">
                  <c:v>33.5693359</c:v>
                </c:pt>
                <c:pt idx="151504">
                  <c:v>-11.9628906</c:v>
                </c:pt>
                <c:pt idx="151505">
                  <c:v>-56.3964844</c:v>
                </c:pt>
                <c:pt idx="151506">
                  <c:v>-89.7216797</c:v>
                </c:pt>
                <c:pt idx="151507">
                  <c:v>-99.85351559999998</c:v>
                </c:pt>
                <c:pt idx="151508">
                  <c:v>-77.0263672</c:v>
                </c:pt>
                <c:pt idx="151509">
                  <c:v>-44.1894531</c:v>
                </c:pt>
                <c:pt idx="151510">
                  <c:v>1.46484375</c:v>
                </c:pt>
                <c:pt idx="151511">
                  <c:v>50.4150391</c:v>
                </c:pt>
                <c:pt idx="151512">
                  <c:v>89.9658203</c:v>
                </c:pt>
                <c:pt idx="151513">
                  <c:v>99.9755859</c:v>
                </c:pt>
                <c:pt idx="151514">
                  <c:v>82.6416016</c:v>
                </c:pt>
                <c:pt idx="151515">
                  <c:v>40.7714844</c:v>
                </c:pt>
                <c:pt idx="151516">
                  <c:v>-5.12695312</c:v>
                </c:pt>
                <c:pt idx="151517">
                  <c:v>-59.0820312</c:v>
                </c:pt>
                <c:pt idx="151518">
                  <c:v>-96.4355469</c:v>
                </c:pt>
                <c:pt idx="151519">
                  <c:v>-98.1445312</c:v>
                </c:pt>
                <c:pt idx="151520">
                  <c:v>-84.5947266</c:v>
                </c:pt>
                <c:pt idx="151521">
                  <c:v>-45.2880859</c:v>
                </c:pt>
                <c:pt idx="151522">
                  <c:v>3.54003906</c:v>
                </c:pt>
                <c:pt idx="151523">
                  <c:v>54.8095703</c:v>
                </c:pt>
                <c:pt idx="151524">
                  <c:v>93.87207029999993</c:v>
                </c:pt>
                <c:pt idx="151525">
                  <c:v>93.75</c:v>
                </c:pt>
                <c:pt idx="151526">
                  <c:v>82.27539059999994</c:v>
                </c:pt>
                <c:pt idx="151527">
                  <c:v>52.4902344</c:v>
                </c:pt>
                <c:pt idx="151528">
                  <c:v>6.95800781</c:v>
                </c:pt>
                <c:pt idx="151529">
                  <c:v>-45.4101562</c:v>
                </c:pt>
                <c:pt idx="151530">
                  <c:v>-87.15820309999998</c:v>
                </c:pt>
                <c:pt idx="151531">
                  <c:v>-104.736328</c:v>
                </c:pt>
                <c:pt idx="151532">
                  <c:v>-90.57617190000001</c:v>
                </c:pt>
                <c:pt idx="151533">
                  <c:v>-46.0205078</c:v>
                </c:pt>
                <c:pt idx="151534">
                  <c:v>-4.76074219</c:v>
                </c:pt>
                <c:pt idx="151535">
                  <c:v>41.3818359</c:v>
                </c:pt>
                <c:pt idx="151536">
                  <c:v>85.9375</c:v>
                </c:pt>
                <c:pt idx="151537">
                  <c:v>104.125977</c:v>
                </c:pt>
                <c:pt idx="151538">
                  <c:v>90.57617190000001</c:v>
                </c:pt>
                <c:pt idx="151539">
                  <c:v>61.15722659999999</c:v>
                </c:pt>
                <c:pt idx="151540">
                  <c:v>15.7470703</c:v>
                </c:pt>
                <c:pt idx="151541">
                  <c:v>-41.7480469</c:v>
                </c:pt>
                <c:pt idx="151542">
                  <c:v>-79.8339844</c:v>
                </c:pt>
                <c:pt idx="151543">
                  <c:v>-102.050781</c:v>
                </c:pt>
                <c:pt idx="151544">
                  <c:v>-95.0927734</c:v>
                </c:pt>
                <c:pt idx="151545">
                  <c:v>-67.50488279999998</c:v>
                </c:pt>
                <c:pt idx="151546">
                  <c:v>-10.8642578</c:v>
                </c:pt>
                <c:pt idx="151547">
                  <c:v>34.17968749999999</c:v>
                </c:pt>
                <c:pt idx="151548">
                  <c:v>79.34570309999998</c:v>
                </c:pt>
                <c:pt idx="151549">
                  <c:v>109.863281</c:v>
                </c:pt>
                <c:pt idx="151550">
                  <c:v>99.60937499999996</c:v>
                </c:pt>
                <c:pt idx="151551">
                  <c:v>60.6689453</c:v>
                </c:pt>
                <c:pt idx="151552">
                  <c:v>15.8691406</c:v>
                </c:pt>
                <c:pt idx="151553">
                  <c:v>-30.5175781</c:v>
                </c:pt>
                <c:pt idx="151554">
                  <c:v>-74.21875</c:v>
                </c:pt>
                <c:pt idx="151555">
                  <c:v>-98.38867190000001</c:v>
                </c:pt>
                <c:pt idx="151556">
                  <c:v>-96.0693359</c:v>
                </c:pt>
                <c:pt idx="151557">
                  <c:v>-60.18066409999999</c:v>
                </c:pt>
                <c:pt idx="151558">
                  <c:v>-21.2402344</c:v>
                </c:pt>
                <c:pt idx="151559">
                  <c:v>33.0810547</c:v>
                </c:pt>
                <c:pt idx="151560">
                  <c:v>77.75878909999996</c:v>
                </c:pt>
                <c:pt idx="151561">
                  <c:v>100.952148</c:v>
                </c:pt>
                <c:pt idx="151562">
                  <c:v>92.6513672</c:v>
                </c:pt>
                <c:pt idx="151563">
                  <c:v>73.7304688</c:v>
                </c:pt>
                <c:pt idx="151564">
                  <c:v>28.0761719</c:v>
                </c:pt>
                <c:pt idx="151565">
                  <c:v>-19.7753906</c:v>
                </c:pt>
                <c:pt idx="151566">
                  <c:v>-64.3310547</c:v>
                </c:pt>
                <c:pt idx="151567">
                  <c:v>-94.7265625</c:v>
                </c:pt>
                <c:pt idx="151568">
                  <c:v>-96.3134766</c:v>
                </c:pt>
                <c:pt idx="151569">
                  <c:v>-77.75878909999996</c:v>
                </c:pt>
                <c:pt idx="151570">
                  <c:v>-31.3720703</c:v>
                </c:pt>
                <c:pt idx="151571">
                  <c:v>20.0195312</c:v>
                </c:pt>
                <c:pt idx="151572">
                  <c:v>62.7441406</c:v>
                </c:pt>
                <c:pt idx="151573">
                  <c:v>92.1630859</c:v>
                </c:pt>
                <c:pt idx="151574">
                  <c:v>99.4873047</c:v>
                </c:pt>
                <c:pt idx="151575">
                  <c:v>75.4394531</c:v>
                </c:pt>
                <c:pt idx="151576">
                  <c:v>28.1982422</c:v>
                </c:pt>
                <c:pt idx="151577">
                  <c:v>-22.5830078</c:v>
                </c:pt>
                <c:pt idx="151578">
                  <c:v>-65.3076172</c:v>
                </c:pt>
                <c:pt idx="151579">
                  <c:v>-93.87207029999993</c:v>
                </c:pt>
                <c:pt idx="151580">
                  <c:v>-103.515625</c:v>
                </c:pt>
                <c:pt idx="151581">
                  <c:v>-76.5380859</c:v>
                </c:pt>
                <c:pt idx="151582">
                  <c:v>-41.2597656</c:v>
                </c:pt>
                <c:pt idx="151583">
                  <c:v>12.4511719</c:v>
                </c:pt>
                <c:pt idx="151584">
                  <c:v>59.81445309999999</c:v>
                </c:pt>
                <c:pt idx="151585">
                  <c:v>94.1162109</c:v>
                </c:pt>
                <c:pt idx="151586">
                  <c:v>100.463867</c:v>
                </c:pt>
                <c:pt idx="151587">
                  <c:v>81.66503909999996</c:v>
                </c:pt>
                <c:pt idx="151588">
                  <c:v>41.8701172</c:v>
                </c:pt>
                <c:pt idx="151589">
                  <c:v>-18.1884766</c:v>
                </c:pt>
                <c:pt idx="151590">
                  <c:v>-62.1337891</c:v>
                </c:pt>
                <c:pt idx="151591">
                  <c:v>-94.3603516</c:v>
                </c:pt>
                <c:pt idx="151592">
                  <c:v>-102.783203</c:v>
                </c:pt>
                <c:pt idx="151593">
                  <c:v>-79.34570309999998</c:v>
                </c:pt>
                <c:pt idx="151594">
                  <c:v>-46.9970703</c:v>
                </c:pt>
                <c:pt idx="151595">
                  <c:v>3.17382812</c:v>
                </c:pt>
                <c:pt idx="151596">
                  <c:v>56.88476559999999</c:v>
                </c:pt>
                <c:pt idx="151597">
                  <c:v>85.20507809999994</c:v>
                </c:pt>
                <c:pt idx="151598">
                  <c:v>102.539062</c:v>
                </c:pt>
                <c:pt idx="151599">
                  <c:v>85.08300779999998</c:v>
                </c:pt>
                <c:pt idx="151600">
                  <c:v>45.4101562</c:v>
                </c:pt>
                <c:pt idx="151601">
                  <c:v>0.9765625</c:v>
                </c:pt>
                <c:pt idx="151602">
                  <c:v>-46.0205078</c:v>
                </c:pt>
                <c:pt idx="151603">
                  <c:v>-93.1396484</c:v>
                </c:pt>
                <c:pt idx="151604">
                  <c:v>-104.614258</c:v>
                </c:pt>
                <c:pt idx="151605">
                  <c:v>-86.6699219</c:v>
                </c:pt>
                <c:pt idx="151606">
                  <c:v>-41.3818359</c:v>
                </c:pt>
                <c:pt idx="151607">
                  <c:v>-0.122070312</c:v>
                </c:pt>
                <c:pt idx="151608">
                  <c:v>47.4853516</c:v>
                </c:pt>
                <c:pt idx="151609">
                  <c:v>83.7402344</c:v>
                </c:pt>
                <c:pt idx="151610">
                  <c:v>99.1210938</c:v>
                </c:pt>
                <c:pt idx="151611">
                  <c:v>87.2802734</c:v>
                </c:pt>
                <c:pt idx="151612">
                  <c:v>48.2177734</c:v>
                </c:pt>
                <c:pt idx="151613">
                  <c:v>4.882812499999997</c:v>
                </c:pt>
                <c:pt idx="151614">
                  <c:v>-45.5322266</c:v>
                </c:pt>
                <c:pt idx="151615">
                  <c:v>-82.03125</c:v>
                </c:pt>
                <c:pt idx="151616">
                  <c:v>-96.1914062</c:v>
                </c:pt>
                <c:pt idx="151617">
                  <c:v>-93.87207029999993</c:v>
                </c:pt>
                <c:pt idx="151618">
                  <c:v>-52.3681641</c:v>
                </c:pt>
                <c:pt idx="151619">
                  <c:v>-9.88769531</c:v>
                </c:pt>
                <c:pt idx="151620">
                  <c:v>43.8232422</c:v>
                </c:pt>
                <c:pt idx="151621">
                  <c:v>83.8623047</c:v>
                </c:pt>
                <c:pt idx="151622">
                  <c:v>104.492188</c:v>
                </c:pt>
                <c:pt idx="151623">
                  <c:v>95.0927734</c:v>
                </c:pt>
                <c:pt idx="151624">
                  <c:v>57.7392578</c:v>
                </c:pt>
                <c:pt idx="151625">
                  <c:v>11.3525391</c:v>
                </c:pt>
                <c:pt idx="151626">
                  <c:v>-33.81347659999999</c:v>
                </c:pt>
                <c:pt idx="151627">
                  <c:v>-72.6318359</c:v>
                </c:pt>
                <c:pt idx="151628">
                  <c:v>-97.77832029999998</c:v>
                </c:pt>
                <c:pt idx="151629">
                  <c:v>-96.3134766</c:v>
                </c:pt>
                <c:pt idx="151630">
                  <c:v>-58.3496094</c:v>
                </c:pt>
                <c:pt idx="151631">
                  <c:v>-10.3759766</c:v>
                </c:pt>
                <c:pt idx="151632">
                  <c:v>33.81347659999999</c:v>
                </c:pt>
                <c:pt idx="151633">
                  <c:v>75.0732422</c:v>
                </c:pt>
                <c:pt idx="151634">
                  <c:v>96.5576172</c:v>
                </c:pt>
                <c:pt idx="151635">
                  <c:v>94.3603516</c:v>
                </c:pt>
                <c:pt idx="151636">
                  <c:v>72.7539062</c:v>
                </c:pt>
                <c:pt idx="151637">
                  <c:v>24.0478516</c:v>
                </c:pt>
                <c:pt idx="151638">
                  <c:v>-30.7617188</c:v>
                </c:pt>
                <c:pt idx="151639">
                  <c:v>-76.9042969</c:v>
                </c:pt>
                <c:pt idx="151640">
                  <c:v>-95.9472656</c:v>
                </c:pt>
                <c:pt idx="151641">
                  <c:v>-93.5058594</c:v>
                </c:pt>
                <c:pt idx="151642">
                  <c:v>-73.60839839999993</c:v>
                </c:pt>
                <c:pt idx="151643">
                  <c:v>-24.6582031</c:v>
                </c:pt>
                <c:pt idx="151644">
                  <c:v>28.0761719</c:v>
                </c:pt>
                <c:pt idx="151645">
                  <c:v>73.1201172</c:v>
                </c:pt>
                <c:pt idx="151646">
                  <c:v>99.4873047</c:v>
                </c:pt>
                <c:pt idx="151647">
                  <c:v>94.3603516</c:v>
                </c:pt>
                <c:pt idx="151648">
                  <c:v>67.62695309999998</c:v>
                </c:pt>
                <c:pt idx="151649">
                  <c:v>23.9257812</c:v>
                </c:pt>
                <c:pt idx="151650">
                  <c:v>-19.8974609</c:v>
                </c:pt>
                <c:pt idx="151651">
                  <c:v>-68.2373047</c:v>
                </c:pt>
                <c:pt idx="151652">
                  <c:v>-91.55273440000001</c:v>
                </c:pt>
                <c:pt idx="151653">
                  <c:v>-93.75</c:v>
                </c:pt>
                <c:pt idx="151654">
                  <c:v>-72.87597659999993</c:v>
                </c:pt>
                <c:pt idx="151655">
                  <c:v>-37.7197266</c:v>
                </c:pt>
                <c:pt idx="151656">
                  <c:v>16.1132812</c:v>
                </c:pt>
                <c:pt idx="151657">
                  <c:v>70.4345703</c:v>
                </c:pt>
                <c:pt idx="151658">
                  <c:v>92.6513672</c:v>
                </c:pt>
                <c:pt idx="151659">
                  <c:v>99.3652344</c:v>
                </c:pt>
                <c:pt idx="151660">
                  <c:v>81.29882809999998</c:v>
                </c:pt>
                <c:pt idx="151661">
                  <c:v>42.7246094</c:v>
                </c:pt>
                <c:pt idx="151662">
                  <c:v>-14.6484375</c:v>
                </c:pt>
                <c:pt idx="151663">
                  <c:v>-63.5986328</c:v>
                </c:pt>
                <c:pt idx="151664">
                  <c:v>-98.5107422</c:v>
                </c:pt>
                <c:pt idx="151665">
                  <c:v>-95.9472656</c:v>
                </c:pt>
                <c:pt idx="151666">
                  <c:v>-79.34570309999998</c:v>
                </c:pt>
                <c:pt idx="151667">
                  <c:v>-32.3486328</c:v>
                </c:pt>
                <c:pt idx="151668">
                  <c:v>13.4277344</c:v>
                </c:pt>
                <c:pt idx="151669">
                  <c:v>68.2373047</c:v>
                </c:pt>
                <c:pt idx="151670">
                  <c:v>96.80175779999998</c:v>
                </c:pt>
                <c:pt idx="151671">
                  <c:v>93.9941406</c:v>
                </c:pt>
                <c:pt idx="151672">
                  <c:v>74.7070312</c:v>
                </c:pt>
                <c:pt idx="151673">
                  <c:v>47.9736328</c:v>
                </c:pt>
                <c:pt idx="151674">
                  <c:v>-6.225585939999994</c:v>
                </c:pt>
                <c:pt idx="151675">
                  <c:v>-60.0585938</c:v>
                </c:pt>
                <c:pt idx="151676">
                  <c:v>-89.35546879999995</c:v>
                </c:pt>
                <c:pt idx="151677">
                  <c:v>-104.492188</c:v>
                </c:pt>
                <c:pt idx="151678">
                  <c:v>-85.9375</c:v>
                </c:pt>
                <c:pt idx="151679">
                  <c:v>-47.3632812</c:v>
                </c:pt>
                <c:pt idx="151680">
                  <c:v>-2.31933594</c:v>
                </c:pt>
                <c:pt idx="151681">
                  <c:v>59.3261719</c:v>
                </c:pt>
                <c:pt idx="151682">
                  <c:v>90.2099609</c:v>
                </c:pt>
                <c:pt idx="151683">
                  <c:v>101.074219</c:v>
                </c:pt>
                <c:pt idx="151684">
                  <c:v>79.22363279999998</c:v>
                </c:pt>
                <c:pt idx="151685">
                  <c:v>50.5371094</c:v>
                </c:pt>
                <c:pt idx="151686">
                  <c:v>3.17382812</c:v>
                </c:pt>
                <c:pt idx="151687">
                  <c:v>-55.7861328</c:v>
                </c:pt>
                <c:pt idx="151688">
                  <c:v>-88.62304690000001</c:v>
                </c:pt>
                <c:pt idx="151689">
                  <c:v>-96.5576172</c:v>
                </c:pt>
                <c:pt idx="151690">
                  <c:v>-83.8623047</c:v>
                </c:pt>
                <c:pt idx="151691">
                  <c:v>-41.2597656</c:v>
                </c:pt>
                <c:pt idx="151692">
                  <c:v>-1.953125</c:v>
                </c:pt>
                <c:pt idx="151693">
                  <c:v>43.7011719</c:v>
                </c:pt>
                <c:pt idx="151694">
                  <c:v>82.03125</c:v>
                </c:pt>
                <c:pt idx="151695">
                  <c:v>91.4306641</c:v>
                </c:pt>
                <c:pt idx="151696">
                  <c:v>83.4960938</c:v>
                </c:pt>
                <c:pt idx="151697">
                  <c:v>52.2460938</c:v>
                </c:pt>
                <c:pt idx="151698">
                  <c:v>2.07519531</c:v>
                </c:pt>
                <c:pt idx="151699">
                  <c:v>-49.0722656</c:v>
                </c:pt>
                <c:pt idx="151700">
                  <c:v>-85.3271484</c:v>
                </c:pt>
                <c:pt idx="151701">
                  <c:v>-101.5625</c:v>
                </c:pt>
                <c:pt idx="151702">
                  <c:v>-88.7451172</c:v>
                </c:pt>
                <c:pt idx="151703">
                  <c:v>-62.3779297</c:v>
                </c:pt>
                <c:pt idx="151704">
                  <c:v>-11.8408203</c:v>
                </c:pt>
                <c:pt idx="151705">
                  <c:v>45.1660156</c:v>
                </c:pt>
                <c:pt idx="151706">
                  <c:v>81.7871094</c:v>
                </c:pt>
                <c:pt idx="151707">
                  <c:v>97.5341797</c:v>
                </c:pt>
                <c:pt idx="151708">
                  <c:v>86.5478516</c:v>
                </c:pt>
                <c:pt idx="151709">
                  <c:v>57.61718749999999</c:v>
                </c:pt>
                <c:pt idx="151710">
                  <c:v>13.671875</c:v>
                </c:pt>
                <c:pt idx="151711">
                  <c:v>-42.8466797</c:v>
                </c:pt>
                <c:pt idx="151712">
                  <c:v>-75.0732422</c:v>
                </c:pt>
                <c:pt idx="151713">
                  <c:v>-93.9941406</c:v>
                </c:pt>
                <c:pt idx="151714">
                  <c:v>-96.4355469</c:v>
                </c:pt>
                <c:pt idx="151715">
                  <c:v>-64.9414062</c:v>
                </c:pt>
                <c:pt idx="151716">
                  <c:v>-17.3339844</c:v>
                </c:pt>
                <c:pt idx="151717">
                  <c:v>34.0576172</c:v>
                </c:pt>
                <c:pt idx="151718">
                  <c:v>72.1435547</c:v>
                </c:pt>
                <c:pt idx="151719">
                  <c:v>90.2099609</c:v>
                </c:pt>
                <c:pt idx="151720">
                  <c:v>95.82519529999998</c:v>
                </c:pt>
                <c:pt idx="151721">
                  <c:v>72.1435547</c:v>
                </c:pt>
                <c:pt idx="151722">
                  <c:v>19.7753906</c:v>
                </c:pt>
                <c:pt idx="151723">
                  <c:v>-27.2216797</c:v>
                </c:pt>
                <c:pt idx="151724">
                  <c:v>-75.6835938</c:v>
                </c:pt>
                <c:pt idx="151725">
                  <c:v>-96.1914062</c:v>
                </c:pt>
                <c:pt idx="151726">
                  <c:v>-96.92382809999998</c:v>
                </c:pt>
                <c:pt idx="151727">
                  <c:v>-70.1904297</c:v>
                </c:pt>
                <c:pt idx="151728">
                  <c:v>-32.4707031</c:v>
                </c:pt>
                <c:pt idx="151729">
                  <c:v>22.4609375</c:v>
                </c:pt>
                <c:pt idx="151730">
                  <c:v>69.9462891</c:v>
                </c:pt>
                <c:pt idx="151731">
                  <c:v>97.90039059999998</c:v>
                </c:pt>
                <c:pt idx="151732">
                  <c:v>97.77832029999998</c:v>
                </c:pt>
                <c:pt idx="151733">
                  <c:v>75.5615234</c:v>
                </c:pt>
                <c:pt idx="151734">
                  <c:v>27.34375</c:v>
                </c:pt>
                <c:pt idx="151735">
                  <c:v>-24.0478516</c:v>
                </c:pt>
                <c:pt idx="151736">
                  <c:v>-72.6318359</c:v>
                </c:pt>
                <c:pt idx="151737">
                  <c:v>-97.1679688</c:v>
                </c:pt>
                <c:pt idx="151738">
                  <c:v>-100.708008</c:v>
                </c:pt>
                <c:pt idx="151739">
                  <c:v>-80.9326172</c:v>
                </c:pt>
                <c:pt idx="151740">
                  <c:v>-32.2265625</c:v>
                </c:pt>
                <c:pt idx="151741">
                  <c:v>21.7285156</c:v>
                </c:pt>
                <c:pt idx="151742">
                  <c:v>67.2607422</c:v>
                </c:pt>
                <c:pt idx="151743">
                  <c:v>91.796875</c:v>
                </c:pt>
                <c:pt idx="151744">
                  <c:v>95.9472656</c:v>
                </c:pt>
                <c:pt idx="151745">
                  <c:v>79.5898438</c:v>
                </c:pt>
                <c:pt idx="151746">
                  <c:v>29.0527344</c:v>
                </c:pt>
                <c:pt idx="151747">
                  <c:v>-21.8505859</c:v>
                </c:pt>
                <c:pt idx="151748">
                  <c:v>-63.4765625</c:v>
                </c:pt>
                <c:pt idx="151749">
                  <c:v>-97.2900391</c:v>
                </c:pt>
                <c:pt idx="151750">
                  <c:v>-104.003906</c:v>
                </c:pt>
                <c:pt idx="151751">
                  <c:v>-86.9140625</c:v>
                </c:pt>
                <c:pt idx="151752">
                  <c:v>-43.3349609</c:v>
                </c:pt>
                <c:pt idx="151753">
                  <c:v>14.5263672</c:v>
                </c:pt>
                <c:pt idx="151754">
                  <c:v>62.0117188</c:v>
                </c:pt>
                <c:pt idx="151755">
                  <c:v>94.6044922</c:v>
                </c:pt>
                <c:pt idx="151756">
                  <c:v>101.68457</c:v>
                </c:pt>
                <c:pt idx="151757">
                  <c:v>81.66503909999996</c:v>
                </c:pt>
                <c:pt idx="151758">
                  <c:v>43.7011719</c:v>
                </c:pt>
                <c:pt idx="151759">
                  <c:v>-6.103515619999995</c:v>
                </c:pt>
                <c:pt idx="151760">
                  <c:v>-57.2509766</c:v>
                </c:pt>
                <c:pt idx="151761">
                  <c:v>-90.4541016</c:v>
                </c:pt>
                <c:pt idx="151762">
                  <c:v>-95.703125</c:v>
                </c:pt>
                <c:pt idx="151763">
                  <c:v>-85.5712891</c:v>
                </c:pt>
                <c:pt idx="151764">
                  <c:v>-42.8466797</c:v>
                </c:pt>
                <c:pt idx="151765">
                  <c:v>-3.66210938</c:v>
                </c:pt>
                <c:pt idx="151766">
                  <c:v>47.6074219</c:v>
                </c:pt>
                <c:pt idx="151767">
                  <c:v>86.6699219</c:v>
                </c:pt>
                <c:pt idx="151768">
                  <c:v>97.1679688</c:v>
                </c:pt>
                <c:pt idx="151769">
                  <c:v>91.3085938</c:v>
                </c:pt>
                <c:pt idx="151770">
                  <c:v>54.5654297</c:v>
                </c:pt>
                <c:pt idx="151771">
                  <c:v>-10.3759766</c:v>
                </c:pt>
                <c:pt idx="151772">
                  <c:v>-52.9785156</c:v>
                </c:pt>
                <c:pt idx="151773">
                  <c:v>-81.5429688</c:v>
                </c:pt>
                <c:pt idx="151774">
                  <c:v>-94.2382812</c:v>
                </c:pt>
                <c:pt idx="151775">
                  <c:v>-88.62304690000001</c:v>
                </c:pt>
                <c:pt idx="151776">
                  <c:v>-57.1289062</c:v>
                </c:pt>
                <c:pt idx="151777">
                  <c:v>-5.12695312</c:v>
                </c:pt>
                <c:pt idx="151778">
                  <c:v>45.7763672</c:v>
                </c:pt>
                <c:pt idx="151779">
                  <c:v>85.6933594</c:v>
                </c:pt>
                <c:pt idx="151780">
                  <c:v>104.492188</c:v>
                </c:pt>
                <c:pt idx="151781">
                  <c:v>91.1865234</c:v>
                </c:pt>
                <c:pt idx="151782">
                  <c:v>56.1523438</c:v>
                </c:pt>
                <c:pt idx="151783">
                  <c:v>6.225585939999994</c:v>
                </c:pt>
                <c:pt idx="151784">
                  <c:v>-43.4570312</c:v>
                </c:pt>
                <c:pt idx="151785">
                  <c:v>-86.5478516</c:v>
                </c:pt>
                <c:pt idx="151786">
                  <c:v>-96.80175779999998</c:v>
                </c:pt>
                <c:pt idx="151787">
                  <c:v>-93.6279297</c:v>
                </c:pt>
                <c:pt idx="151788">
                  <c:v>-62.5</c:v>
                </c:pt>
                <c:pt idx="151789">
                  <c:v>-11.4746094</c:v>
                </c:pt>
                <c:pt idx="151790">
                  <c:v>45.5322266</c:v>
                </c:pt>
                <c:pt idx="151791">
                  <c:v>79.8339844</c:v>
                </c:pt>
                <c:pt idx="151792">
                  <c:v>96.0693359</c:v>
                </c:pt>
                <c:pt idx="151793">
                  <c:v>97.1679688</c:v>
                </c:pt>
                <c:pt idx="151794">
                  <c:v>69.0917969</c:v>
                </c:pt>
                <c:pt idx="151795">
                  <c:v>17.3339844</c:v>
                </c:pt>
                <c:pt idx="151796">
                  <c:v>-46.1425781</c:v>
                </c:pt>
                <c:pt idx="151797">
                  <c:v>-87.15820309999998</c:v>
                </c:pt>
                <c:pt idx="151798">
                  <c:v>-101.5625</c:v>
                </c:pt>
                <c:pt idx="151799">
                  <c:v>-89.35546879999995</c:v>
                </c:pt>
                <c:pt idx="151800">
                  <c:v>-61.4013672</c:v>
                </c:pt>
                <c:pt idx="151801">
                  <c:v>-26.6113281</c:v>
                </c:pt>
                <c:pt idx="151802">
                  <c:v>34.5458984</c:v>
                </c:pt>
                <c:pt idx="151803">
                  <c:v>80.4443359</c:v>
                </c:pt>
                <c:pt idx="151804">
                  <c:v>98.5107422</c:v>
                </c:pt>
                <c:pt idx="151805">
                  <c:v>98.2666016</c:v>
                </c:pt>
                <c:pt idx="151806">
                  <c:v>68.1152344</c:v>
                </c:pt>
                <c:pt idx="151807">
                  <c:v>25.2685547</c:v>
                </c:pt>
                <c:pt idx="151808">
                  <c:v>-29.7851562</c:v>
                </c:pt>
                <c:pt idx="151809">
                  <c:v>-70.80078119999993</c:v>
                </c:pt>
                <c:pt idx="151810">
                  <c:v>-95.703125</c:v>
                </c:pt>
                <c:pt idx="151811">
                  <c:v>-94.7265625</c:v>
                </c:pt>
                <c:pt idx="151812">
                  <c:v>-75.31738279999998</c:v>
                </c:pt>
                <c:pt idx="151813">
                  <c:v>-26.9775391</c:v>
                </c:pt>
                <c:pt idx="151814">
                  <c:v>27.34375</c:v>
                </c:pt>
                <c:pt idx="151815">
                  <c:v>66.40625</c:v>
                </c:pt>
                <c:pt idx="151816">
                  <c:v>91.9189453</c:v>
                </c:pt>
                <c:pt idx="151817">
                  <c:v>106.323242</c:v>
                </c:pt>
                <c:pt idx="151818">
                  <c:v>80.078125</c:v>
                </c:pt>
                <c:pt idx="151819">
                  <c:v>33.3251953</c:v>
                </c:pt>
                <c:pt idx="151820">
                  <c:v>-25.5126953</c:v>
                </c:pt>
                <c:pt idx="151821">
                  <c:v>-67.9931641</c:v>
                </c:pt>
                <c:pt idx="151822">
                  <c:v>-92.5292969</c:v>
                </c:pt>
                <c:pt idx="151823">
                  <c:v>-96.92382809999998</c:v>
                </c:pt>
                <c:pt idx="151824">
                  <c:v>-78.4912109</c:v>
                </c:pt>
                <c:pt idx="151825">
                  <c:v>-39.5507812</c:v>
                </c:pt>
                <c:pt idx="151826">
                  <c:v>15.2587891</c:v>
                </c:pt>
                <c:pt idx="151827">
                  <c:v>64.3310547</c:v>
                </c:pt>
                <c:pt idx="151828">
                  <c:v>92.4072266</c:v>
                </c:pt>
                <c:pt idx="151829">
                  <c:v>97.65625</c:v>
                </c:pt>
                <c:pt idx="151830">
                  <c:v>74.0966797</c:v>
                </c:pt>
                <c:pt idx="151831">
                  <c:v>37.8417969</c:v>
                </c:pt>
                <c:pt idx="151832">
                  <c:v>-12.8173828</c:v>
                </c:pt>
                <c:pt idx="151833">
                  <c:v>-64.453125</c:v>
                </c:pt>
                <c:pt idx="151834">
                  <c:v>-83.12988279999993</c:v>
                </c:pt>
                <c:pt idx="151835">
                  <c:v>-105.102539</c:v>
                </c:pt>
                <c:pt idx="151836">
                  <c:v>-85.20507809999994</c:v>
                </c:pt>
                <c:pt idx="151837">
                  <c:v>-41.7480469</c:v>
                </c:pt>
                <c:pt idx="151838">
                  <c:v>11.1083984</c:v>
                </c:pt>
                <c:pt idx="151839">
                  <c:v>57.7392578</c:v>
                </c:pt>
                <c:pt idx="151840">
                  <c:v>92.2851562</c:v>
                </c:pt>
                <c:pt idx="151841">
                  <c:v>98.1445312</c:v>
                </c:pt>
                <c:pt idx="151842">
                  <c:v>78.8574219</c:v>
                </c:pt>
                <c:pt idx="151843">
                  <c:v>41.8701172</c:v>
                </c:pt>
                <c:pt idx="151844">
                  <c:v>-11.9628906</c:v>
                </c:pt>
                <c:pt idx="151845">
                  <c:v>-59.2041016</c:v>
                </c:pt>
                <c:pt idx="151846">
                  <c:v>-87.890625</c:v>
                </c:pt>
                <c:pt idx="151847">
                  <c:v>-108.154297</c:v>
                </c:pt>
                <c:pt idx="151848">
                  <c:v>-90.57617190000001</c:v>
                </c:pt>
                <c:pt idx="151849">
                  <c:v>-54.0771484</c:v>
                </c:pt>
                <c:pt idx="151850">
                  <c:v>-3.05175781</c:v>
                </c:pt>
                <c:pt idx="151851">
                  <c:v>46.1425781</c:v>
                </c:pt>
                <c:pt idx="151852">
                  <c:v>89.2333984</c:v>
                </c:pt>
                <c:pt idx="151853">
                  <c:v>104.858398</c:v>
                </c:pt>
                <c:pt idx="151854">
                  <c:v>89.7216797</c:v>
                </c:pt>
                <c:pt idx="151855">
                  <c:v>47.6074219</c:v>
                </c:pt>
                <c:pt idx="151856">
                  <c:v>3.54003906</c:v>
                </c:pt>
                <c:pt idx="151857">
                  <c:v>-42.8466797</c:v>
                </c:pt>
                <c:pt idx="151858">
                  <c:v>-86.6699219</c:v>
                </c:pt>
                <c:pt idx="151859">
                  <c:v>-100.585938</c:v>
                </c:pt>
                <c:pt idx="151860">
                  <c:v>-89.11132809999998</c:v>
                </c:pt>
                <c:pt idx="151861">
                  <c:v>-52.6123047</c:v>
                </c:pt>
                <c:pt idx="151862">
                  <c:v>1.83105469</c:v>
                </c:pt>
                <c:pt idx="151863">
                  <c:v>48.3398438</c:v>
                </c:pt>
                <c:pt idx="151864">
                  <c:v>79.9560547</c:v>
                </c:pt>
                <c:pt idx="151865">
                  <c:v>98.5107422</c:v>
                </c:pt>
                <c:pt idx="151866">
                  <c:v>91.796875</c:v>
                </c:pt>
                <c:pt idx="151867">
                  <c:v>53.9550781</c:v>
                </c:pt>
                <c:pt idx="151868">
                  <c:v>13.671875</c:v>
                </c:pt>
                <c:pt idx="151869">
                  <c:v>-42.6025391</c:v>
                </c:pt>
                <c:pt idx="151870">
                  <c:v>-77.75878909999996</c:v>
                </c:pt>
                <c:pt idx="151871">
                  <c:v>-101.196289</c:v>
                </c:pt>
                <c:pt idx="151872">
                  <c:v>-98.2666016</c:v>
                </c:pt>
                <c:pt idx="151873">
                  <c:v>-60.4248047</c:v>
                </c:pt>
                <c:pt idx="151874">
                  <c:v>-18.9208984</c:v>
                </c:pt>
                <c:pt idx="151875">
                  <c:v>32.2265625</c:v>
                </c:pt>
                <c:pt idx="151876">
                  <c:v>77.63671879999995</c:v>
                </c:pt>
                <c:pt idx="151877">
                  <c:v>104.248047</c:v>
                </c:pt>
                <c:pt idx="151878">
                  <c:v>94.7265625</c:v>
                </c:pt>
                <c:pt idx="151879">
                  <c:v>67.8710938</c:v>
                </c:pt>
                <c:pt idx="151880">
                  <c:v>15.3808594</c:v>
                </c:pt>
                <c:pt idx="151881">
                  <c:v>-33.9355469</c:v>
                </c:pt>
                <c:pt idx="151882">
                  <c:v>-77.27050779999998</c:v>
                </c:pt>
                <c:pt idx="151883">
                  <c:v>-100.585938</c:v>
                </c:pt>
                <c:pt idx="151884">
                  <c:v>-90.33203119999993</c:v>
                </c:pt>
                <c:pt idx="151885">
                  <c:v>-70.55664059999998</c:v>
                </c:pt>
                <c:pt idx="151886">
                  <c:v>-22.0947266</c:v>
                </c:pt>
                <c:pt idx="151887">
                  <c:v>28.9306641</c:v>
                </c:pt>
                <c:pt idx="151888">
                  <c:v>69.45800779999998</c:v>
                </c:pt>
                <c:pt idx="151889">
                  <c:v>94.7265625</c:v>
                </c:pt>
                <c:pt idx="151890">
                  <c:v>95.4589844</c:v>
                </c:pt>
                <c:pt idx="151891">
                  <c:v>66.52832029999998</c:v>
                </c:pt>
                <c:pt idx="151892">
                  <c:v>20.5078125</c:v>
                </c:pt>
                <c:pt idx="151893">
                  <c:v>-24.2919922</c:v>
                </c:pt>
                <c:pt idx="151894">
                  <c:v>-76.17187499999996</c:v>
                </c:pt>
                <c:pt idx="151895">
                  <c:v>-100.463867</c:v>
                </c:pt>
                <c:pt idx="151896">
                  <c:v>-92.2851562</c:v>
                </c:pt>
                <c:pt idx="151897">
                  <c:v>-65.55175779999998</c:v>
                </c:pt>
                <c:pt idx="151898">
                  <c:v>-28.44238279999998</c:v>
                </c:pt>
                <c:pt idx="151899">
                  <c:v>29.9072266</c:v>
                </c:pt>
                <c:pt idx="151900">
                  <c:v>67.0166016</c:v>
                </c:pt>
                <c:pt idx="151901">
                  <c:v>95.0927734</c:v>
                </c:pt>
                <c:pt idx="151902">
                  <c:v>98.63281249999996</c:v>
                </c:pt>
                <c:pt idx="151903">
                  <c:v>78.12499999999998</c:v>
                </c:pt>
                <c:pt idx="151904">
                  <c:v>33.3251953</c:v>
                </c:pt>
                <c:pt idx="151905">
                  <c:v>-16.1132812</c:v>
                </c:pt>
                <c:pt idx="151906">
                  <c:v>-65.9179688</c:v>
                </c:pt>
                <c:pt idx="151907">
                  <c:v>-100.952148</c:v>
                </c:pt>
                <c:pt idx="151908">
                  <c:v>-103.515625</c:v>
                </c:pt>
                <c:pt idx="151909">
                  <c:v>-83.2519531</c:v>
                </c:pt>
                <c:pt idx="151910">
                  <c:v>-35.4003906</c:v>
                </c:pt>
                <c:pt idx="151911">
                  <c:v>13.5498047</c:v>
                </c:pt>
                <c:pt idx="151912">
                  <c:v>57.1289062</c:v>
                </c:pt>
                <c:pt idx="151913">
                  <c:v>91.55273440000001</c:v>
                </c:pt>
                <c:pt idx="151914">
                  <c:v>98.0224609</c:v>
                </c:pt>
                <c:pt idx="151915">
                  <c:v>75.5615234</c:v>
                </c:pt>
                <c:pt idx="151916">
                  <c:v>35.7666016</c:v>
                </c:pt>
                <c:pt idx="151917">
                  <c:v>-11.4746094</c:v>
                </c:pt>
                <c:pt idx="151918">
                  <c:v>-57.8613281</c:v>
                </c:pt>
                <c:pt idx="151919">
                  <c:v>-87.6464844</c:v>
                </c:pt>
                <c:pt idx="151920">
                  <c:v>-97.65625</c:v>
                </c:pt>
                <c:pt idx="151921">
                  <c:v>-80.8105469</c:v>
                </c:pt>
                <c:pt idx="151922">
                  <c:v>-49.3164062</c:v>
                </c:pt>
                <c:pt idx="151923">
                  <c:v>-1.09863281</c:v>
                </c:pt>
                <c:pt idx="151924">
                  <c:v>53.7109375</c:v>
                </c:pt>
                <c:pt idx="151925">
                  <c:v>89.5996094</c:v>
                </c:pt>
                <c:pt idx="151926">
                  <c:v>100.585938</c:v>
                </c:pt>
                <c:pt idx="151927">
                  <c:v>84.8388672</c:v>
                </c:pt>
                <c:pt idx="151928">
                  <c:v>46.3867188</c:v>
                </c:pt>
                <c:pt idx="151929">
                  <c:v>1.09863281</c:v>
                </c:pt>
                <c:pt idx="151930">
                  <c:v>-50.78125</c:v>
                </c:pt>
                <c:pt idx="151931">
                  <c:v>-84.3505859</c:v>
                </c:pt>
                <c:pt idx="151932">
                  <c:v>-97.1679688</c:v>
                </c:pt>
                <c:pt idx="151933">
                  <c:v>-84.7167969</c:v>
                </c:pt>
                <c:pt idx="151934">
                  <c:v>-47.85156249999999</c:v>
                </c:pt>
                <c:pt idx="151935">
                  <c:v>-0.732421875</c:v>
                </c:pt>
                <c:pt idx="151936">
                  <c:v>47.7294922</c:v>
                </c:pt>
                <c:pt idx="151937">
                  <c:v>82.5195312</c:v>
                </c:pt>
                <c:pt idx="151938">
                  <c:v>105.224609</c:v>
                </c:pt>
                <c:pt idx="151939">
                  <c:v>88.8671875</c:v>
                </c:pt>
                <c:pt idx="151940">
                  <c:v>54.1992188</c:v>
                </c:pt>
                <c:pt idx="151941">
                  <c:v>13.1835938</c:v>
                </c:pt>
                <c:pt idx="151942">
                  <c:v>-41.9921875</c:v>
                </c:pt>
                <c:pt idx="151943">
                  <c:v>-79.22363279999998</c:v>
                </c:pt>
                <c:pt idx="151944">
                  <c:v>-98.1445312</c:v>
                </c:pt>
                <c:pt idx="151945">
                  <c:v>-93.5058594</c:v>
                </c:pt>
                <c:pt idx="151946">
                  <c:v>-56.640625</c:v>
                </c:pt>
                <c:pt idx="151947">
                  <c:v>-13.3056641</c:v>
                </c:pt>
                <c:pt idx="151948">
                  <c:v>34.5458984</c:v>
                </c:pt>
                <c:pt idx="151949">
                  <c:v>74.7070312</c:v>
                </c:pt>
                <c:pt idx="151950">
                  <c:v>100.463867</c:v>
                </c:pt>
                <c:pt idx="151951">
                  <c:v>97.1679688</c:v>
                </c:pt>
                <c:pt idx="151952">
                  <c:v>58.3496094</c:v>
                </c:pt>
                <c:pt idx="151953">
                  <c:v>15.9912109</c:v>
                </c:pt>
                <c:pt idx="151954">
                  <c:v>-36.6210938</c:v>
                </c:pt>
                <c:pt idx="151955">
                  <c:v>-78.7353516</c:v>
                </c:pt>
                <c:pt idx="151956">
                  <c:v>-107.666016</c:v>
                </c:pt>
                <c:pt idx="151957">
                  <c:v>-103.881836</c:v>
                </c:pt>
                <c:pt idx="151958">
                  <c:v>-66.65039059999994</c:v>
                </c:pt>
                <c:pt idx="151959">
                  <c:v>-15.3808594</c:v>
                </c:pt>
                <c:pt idx="151960">
                  <c:v>29.9072266</c:v>
                </c:pt>
                <c:pt idx="151961">
                  <c:v>77.5146484</c:v>
                </c:pt>
                <c:pt idx="151962">
                  <c:v>100.708008</c:v>
                </c:pt>
                <c:pt idx="151963">
                  <c:v>99.4873047</c:v>
                </c:pt>
                <c:pt idx="151964">
                  <c:v>69.2138672</c:v>
                </c:pt>
                <c:pt idx="151965">
                  <c:v>22.9492188</c:v>
                </c:pt>
                <c:pt idx="151966">
                  <c:v>-31.3720703</c:v>
                </c:pt>
                <c:pt idx="151967">
                  <c:v>-71.2890625</c:v>
                </c:pt>
                <c:pt idx="151968">
                  <c:v>-95.3369141</c:v>
                </c:pt>
                <c:pt idx="151969">
                  <c:v>-96.5576172</c:v>
                </c:pt>
                <c:pt idx="151970">
                  <c:v>-63.3544922</c:v>
                </c:pt>
                <c:pt idx="151971">
                  <c:v>-20.38574219999997</c:v>
                </c:pt>
                <c:pt idx="151972">
                  <c:v>26.0009766</c:v>
                </c:pt>
                <c:pt idx="151973">
                  <c:v>71.7773438</c:v>
                </c:pt>
                <c:pt idx="151974">
                  <c:v>105.712891</c:v>
                </c:pt>
                <c:pt idx="151975">
                  <c:v>97.90039059999998</c:v>
                </c:pt>
                <c:pt idx="151976">
                  <c:v>69.9462891</c:v>
                </c:pt>
                <c:pt idx="151977">
                  <c:v>31.4941406</c:v>
                </c:pt>
                <c:pt idx="151978">
                  <c:v>-16.6015625</c:v>
                </c:pt>
                <c:pt idx="151979">
                  <c:v>-66.7724609</c:v>
                </c:pt>
                <c:pt idx="151980">
                  <c:v>-101.074219</c:v>
                </c:pt>
                <c:pt idx="151981">
                  <c:v>-97.65625</c:v>
                </c:pt>
                <c:pt idx="151982">
                  <c:v>-71.6552734</c:v>
                </c:pt>
                <c:pt idx="151983">
                  <c:v>-30.6396484</c:v>
                </c:pt>
                <c:pt idx="151984">
                  <c:v>20.38574219999997</c:v>
                </c:pt>
                <c:pt idx="151985">
                  <c:v>64.453125</c:v>
                </c:pt>
                <c:pt idx="151986">
                  <c:v>91.9189453</c:v>
                </c:pt>
                <c:pt idx="151987">
                  <c:v>99.2431641</c:v>
                </c:pt>
                <c:pt idx="151988">
                  <c:v>72.1435547</c:v>
                </c:pt>
                <c:pt idx="151989">
                  <c:v>40.6494141</c:v>
                </c:pt>
                <c:pt idx="151990">
                  <c:v>-11.3525391</c:v>
                </c:pt>
                <c:pt idx="151991">
                  <c:v>-59.9365234</c:v>
                </c:pt>
                <c:pt idx="151992">
                  <c:v>-95.703125</c:v>
                </c:pt>
                <c:pt idx="151993">
                  <c:v>-97.0458984</c:v>
                </c:pt>
                <c:pt idx="151994">
                  <c:v>-81.66503909999996</c:v>
                </c:pt>
                <c:pt idx="151995">
                  <c:v>-36.8652344</c:v>
                </c:pt>
                <c:pt idx="151996">
                  <c:v>20.9960938</c:v>
                </c:pt>
                <c:pt idx="151997">
                  <c:v>57.2509766</c:v>
                </c:pt>
                <c:pt idx="151998">
                  <c:v>89.11132809999998</c:v>
                </c:pt>
                <c:pt idx="151999">
                  <c:v>104.370117</c:v>
                </c:pt>
                <c:pt idx="152000">
                  <c:v>83.2519531</c:v>
                </c:pt>
                <c:pt idx="152001">
                  <c:v>49.4384766</c:v>
                </c:pt>
                <c:pt idx="152002">
                  <c:v>-2.19726562</c:v>
                </c:pt>
                <c:pt idx="152003">
                  <c:v>-59.0820312</c:v>
                </c:pt>
                <c:pt idx="152004">
                  <c:v>-87.890625</c:v>
                </c:pt>
                <c:pt idx="152005">
                  <c:v>-93.75</c:v>
                </c:pt>
                <c:pt idx="152006">
                  <c:v>-86.05957029999998</c:v>
                </c:pt>
                <c:pt idx="152007">
                  <c:v>-46.7529297</c:v>
                </c:pt>
                <c:pt idx="152008">
                  <c:v>-0.366210938</c:v>
                </c:pt>
                <c:pt idx="152009">
                  <c:v>49.6826172</c:v>
                </c:pt>
                <c:pt idx="152010">
                  <c:v>87.03613279999998</c:v>
                </c:pt>
                <c:pt idx="152011">
                  <c:v>99.4873047</c:v>
                </c:pt>
                <c:pt idx="152012">
                  <c:v>85.20507809999994</c:v>
                </c:pt>
                <c:pt idx="152013">
                  <c:v>50.4150391</c:v>
                </c:pt>
                <c:pt idx="152014">
                  <c:v>-2.19726562</c:v>
                </c:pt>
                <c:pt idx="152015">
                  <c:v>-51.8798828</c:v>
                </c:pt>
                <c:pt idx="152016">
                  <c:v>-84.9609375</c:v>
                </c:pt>
                <c:pt idx="152017">
                  <c:v>-97.5341797</c:v>
                </c:pt>
                <c:pt idx="152018">
                  <c:v>-94.6044922</c:v>
                </c:pt>
                <c:pt idx="152019">
                  <c:v>-60.0585938</c:v>
                </c:pt>
                <c:pt idx="152020">
                  <c:v>-7.69042969</c:v>
                </c:pt>
                <c:pt idx="152021">
                  <c:v>49.4384766</c:v>
                </c:pt>
                <c:pt idx="152022">
                  <c:v>88.37890619999993</c:v>
                </c:pt>
                <c:pt idx="152023">
                  <c:v>103.881836</c:v>
                </c:pt>
                <c:pt idx="152024">
                  <c:v>90.2099609</c:v>
                </c:pt>
                <c:pt idx="152025">
                  <c:v>60.546875</c:v>
                </c:pt>
                <c:pt idx="152026">
                  <c:v>3.54003906</c:v>
                </c:pt>
                <c:pt idx="152027">
                  <c:v>-46.5087891</c:v>
                </c:pt>
                <c:pt idx="152028">
                  <c:v>-88.7451172</c:v>
                </c:pt>
                <c:pt idx="152029">
                  <c:v>-104.003906</c:v>
                </c:pt>
                <c:pt idx="152030">
                  <c:v>-98.63281249999996</c:v>
                </c:pt>
                <c:pt idx="152031">
                  <c:v>-60.6689453</c:v>
                </c:pt>
                <c:pt idx="152032">
                  <c:v>-0.9765625</c:v>
                </c:pt>
                <c:pt idx="152033">
                  <c:v>43.8232422</c:v>
                </c:pt>
                <c:pt idx="152034">
                  <c:v>84.7167969</c:v>
                </c:pt>
                <c:pt idx="152035">
                  <c:v>99.9755859</c:v>
                </c:pt>
                <c:pt idx="152036">
                  <c:v>88.13476559999998</c:v>
                </c:pt>
                <c:pt idx="152037">
                  <c:v>57.3730469</c:v>
                </c:pt>
                <c:pt idx="152038">
                  <c:v>18.9208984</c:v>
                </c:pt>
                <c:pt idx="152039">
                  <c:v>-36.0107422</c:v>
                </c:pt>
                <c:pt idx="152040">
                  <c:v>-79.22363279999998</c:v>
                </c:pt>
                <c:pt idx="152041">
                  <c:v>-106.689453</c:v>
                </c:pt>
                <c:pt idx="152042">
                  <c:v>-91.9189453</c:v>
                </c:pt>
                <c:pt idx="152043">
                  <c:v>-63.1103516</c:v>
                </c:pt>
                <c:pt idx="152044">
                  <c:v>-22.8271484</c:v>
                </c:pt>
                <c:pt idx="152045">
                  <c:v>24.1699219</c:v>
                </c:pt>
                <c:pt idx="152046">
                  <c:v>64.2089844</c:v>
                </c:pt>
                <c:pt idx="152047">
                  <c:v>95.4589844</c:v>
                </c:pt>
                <c:pt idx="152048">
                  <c:v>96.5576172</c:v>
                </c:pt>
                <c:pt idx="152049">
                  <c:v>72.6318359</c:v>
                </c:pt>
                <c:pt idx="152050">
                  <c:v>17.4560547</c:v>
                </c:pt>
                <c:pt idx="152051">
                  <c:v>-33.9355469</c:v>
                </c:pt>
                <c:pt idx="152052">
                  <c:v>-74.7070312</c:v>
                </c:pt>
                <c:pt idx="152053">
                  <c:v>-96.4355469</c:v>
                </c:pt>
                <c:pt idx="152054">
                  <c:v>-95.0927734</c:v>
                </c:pt>
                <c:pt idx="152055">
                  <c:v>-73.60839839999993</c:v>
                </c:pt>
                <c:pt idx="152056">
                  <c:v>-31.3720703</c:v>
                </c:pt>
                <c:pt idx="152057">
                  <c:v>19.0429688</c:v>
                </c:pt>
                <c:pt idx="152058">
                  <c:v>68.2373047</c:v>
                </c:pt>
                <c:pt idx="152059">
                  <c:v>91.55273440000001</c:v>
                </c:pt>
                <c:pt idx="152060">
                  <c:v>92.6513672</c:v>
                </c:pt>
                <c:pt idx="152061">
                  <c:v>72.0214844</c:v>
                </c:pt>
                <c:pt idx="152062">
                  <c:v>32.1044922</c:v>
                </c:pt>
                <c:pt idx="152063">
                  <c:v>-15.3808594</c:v>
                </c:pt>
                <c:pt idx="152064">
                  <c:v>-69.8242188</c:v>
                </c:pt>
                <c:pt idx="152065">
                  <c:v>-97.2900391</c:v>
                </c:pt>
                <c:pt idx="152066">
                  <c:v>-95.703125</c:v>
                </c:pt>
                <c:pt idx="152067">
                  <c:v>-78.7353516</c:v>
                </c:pt>
                <c:pt idx="152068">
                  <c:v>-34.5458984</c:v>
                </c:pt>
                <c:pt idx="152069">
                  <c:v>15.7470703</c:v>
                </c:pt>
                <c:pt idx="152070">
                  <c:v>66.40625</c:v>
                </c:pt>
                <c:pt idx="152071">
                  <c:v>95.2148438</c:v>
                </c:pt>
                <c:pt idx="152072">
                  <c:v>96.1914062</c:v>
                </c:pt>
                <c:pt idx="152073">
                  <c:v>75.5615234</c:v>
                </c:pt>
                <c:pt idx="152074">
                  <c:v>33.81347659999999</c:v>
                </c:pt>
                <c:pt idx="152075">
                  <c:v>-15.2587891</c:v>
                </c:pt>
                <c:pt idx="152076">
                  <c:v>-61.0351562</c:v>
                </c:pt>
                <c:pt idx="152077">
                  <c:v>-93.9941406</c:v>
                </c:pt>
                <c:pt idx="152078">
                  <c:v>-106.079102</c:v>
                </c:pt>
                <c:pt idx="152079">
                  <c:v>-82.27539059999994</c:v>
                </c:pt>
                <c:pt idx="152080">
                  <c:v>-40.4052734</c:v>
                </c:pt>
                <c:pt idx="152081">
                  <c:v>4.63867188</c:v>
                </c:pt>
                <c:pt idx="152082">
                  <c:v>52.9785156</c:v>
                </c:pt>
                <c:pt idx="152083">
                  <c:v>89.35546879999995</c:v>
                </c:pt>
                <c:pt idx="152084">
                  <c:v>102.416992</c:v>
                </c:pt>
                <c:pt idx="152085">
                  <c:v>94.84863279999998</c:v>
                </c:pt>
                <c:pt idx="152086">
                  <c:v>44.4335938</c:v>
                </c:pt>
                <c:pt idx="152087">
                  <c:v>-2.19726562</c:v>
                </c:pt>
                <c:pt idx="152088">
                  <c:v>-53.2226562</c:v>
                </c:pt>
                <c:pt idx="152089">
                  <c:v>-93.38378909999996</c:v>
                </c:pt>
                <c:pt idx="152090">
                  <c:v>-100.463867</c:v>
                </c:pt>
                <c:pt idx="152091">
                  <c:v>-84.22851559999998</c:v>
                </c:pt>
                <c:pt idx="152092">
                  <c:v>-40.6494141</c:v>
                </c:pt>
                <c:pt idx="152093">
                  <c:v>7.69042969</c:v>
                </c:pt>
                <c:pt idx="152094">
                  <c:v>41.2597656</c:v>
                </c:pt>
                <c:pt idx="152095">
                  <c:v>86.42578119999993</c:v>
                </c:pt>
                <c:pt idx="152096">
                  <c:v>101.5625</c:v>
                </c:pt>
                <c:pt idx="152097">
                  <c:v>86.42578119999993</c:v>
                </c:pt>
                <c:pt idx="152098">
                  <c:v>45.1660156</c:v>
                </c:pt>
                <c:pt idx="152099">
                  <c:v>1.70898438</c:v>
                </c:pt>
                <c:pt idx="152100">
                  <c:v>-48.7060547</c:v>
                </c:pt>
                <c:pt idx="152101">
                  <c:v>-85.6933594</c:v>
                </c:pt>
                <c:pt idx="152102">
                  <c:v>-101.074219</c:v>
                </c:pt>
                <c:pt idx="152103">
                  <c:v>-91.1865234</c:v>
                </c:pt>
                <c:pt idx="152104">
                  <c:v>-46.7529297</c:v>
                </c:pt>
                <c:pt idx="152105">
                  <c:v>-2.07519531</c:v>
                </c:pt>
                <c:pt idx="152106">
                  <c:v>50.0488281</c:v>
                </c:pt>
                <c:pt idx="152107">
                  <c:v>83.0078125</c:v>
                </c:pt>
                <c:pt idx="152108">
                  <c:v>101.196289</c:v>
                </c:pt>
                <c:pt idx="152109">
                  <c:v>93.75</c:v>
                </c:pt>
                <c:pt idx="152110">
                  <c:v>62.0117188</c:v>
                </c:pt>
                <c:pt idx="152111">
                  <c:v>13.7939453</c:v>
                </c:pt>
                <c:pt idx="152112">
                  <c:v>-48.0957031</c:v>
                </c:pt>
                <c:pt idx="152113">
                  <c:v>-86.5478516</c:v>
                </c:pt>
                <c:pt idx="152114">
                  <c:v>-98.5107422</c:v>
                </c:pt>
                <c:pt idx="152115">
                  <c:v>-94.84863279999998</c:v>
                </c:pt>
                <c:pt idx="152116">
                  <c:v>-66.8945312</c:v>
                </c:pt>
                <c:pt idx="152117">
                  <c:v>-13.9160156</c:v>
                </c:pt>
                <c:pt idx="152118">
                  <c:v>38.0859375</c:v>
                </c:pt>
                <c:pt idx="152119">
                  <c:v>80.078125</c:v>
                </c:pt>
                <c:pt idx="152120">
                  <c:v>98.5107422</c:v>
                </c:pt>
                <c:pt idx="152121">
                  <c:v>86.5478516</c:v>
                </c:pt>
                <c:pt idx="152122">
                  <c:v>64.8193359</c:v>
                </c:pt>
                <c:pt idx="152123">
                  <c:v>19.8974609</c:v>
                </c:pt>
                <c:pt idx="152124">
                  <c:v>-33.6914062</c:v>
                </c:pt>
                <c:pt idx="152125">
                  <c:v>-84.10644529999998</c:v>
                </c:pt>
                <c:pt idx="152126">
                  <c:v>-102.050781</c:v>
                </c:pt>
                <c:pt idx="152127">
                  <c:v>-97.0458984</c:v>
                </c:pt>
                <c:pt idx="152128">
                  <c:v>-72.1435547</c:v>
                </c:pt>
                <c:pt idx="152129">
                  <c:v>-23.4375</c:v>
                </c:pt>
                <c:pt idx="152130">
                  <c:v>28.44238279999998</c:v>
                </c:pt>
                <c:pt idx="152131">
                  <c:v>72.265625</c:v>
                </c:pt>
                <c:pt idx="152132">
                  <c:v>93.1396484</c:v>
                </c:pt>
                <c:pt idx="152133">
                  <c:v>97.5341797</c:v>
                </c:pt>
                <c:pt idx="152134">
                  <c:v>70.9228516</c:v>
                </c:pt>
                <c:pt idx="152135">
                  <c:v>24.1699219</c:v>
                </c:pt>
                <c:pt idx="152136">
                  <c:v>-33.5693359</c:v>
                </c:pt>
                <c:pt idx="152137">
                  <c:v>-75.19531249999996</c:v>
                </c:pt>
                <c:pt idx="152138">
                  <c:v>-95.3369141</c:v>
                </c:pt>
                <c:pt idx="152139">
                  <c:v>-98.75488279999998</c:v>
                </c:pt>
                <c:pt idx="152140">
                  <c:v>-70.80078119999993</c:v>
                </c:pt>
                <c:pt idx="152141">
                  <c:v>-33.6914062</c:v>
                </c:pt>
                <c:pt idx="152142">
                  <c:v>24.4140625</c:v>
                </c:pt>
                <c:pt idx="152143">
                  <c:v>70.55664059999998</c:v>
                </c:pt>
                <c:pt idx="152144">
                  <c:v>101.074219</c:v>
                </c:pt>
                <c:pt idx="152145">
                  <c:v>96.4355469</c:v>
                </c:pt>
                <c:pt idx="152146">
                  <c:v>75.9277344</c:v>
                </c:pt>
                <c:pt idx="152147">
                  <c:v>30.0292969</c:v>
                </c:pt>
                <c:pt idx="152148">
                  <c:v>-17.2119141</c:v>
                </c:pt>
                <c:pt idx="152149">
                  <c:v>-71.0449219</c:v>
                </c:pt>
                <c:pt idx="152150">
                  <c:v>-103.027344</c:v>
                </c:pt>
                <c:pt idx="152151">
                  <c:v>-98.1445312</c:v>
                </c:pt>
                <c:pt idx="152152">
                  <c:v>-77.75878909999996</c:v>
                </c:pt>
                <c:pt idx="152153">
                  <c:v>-38.0859375</c:v>
                </c:pt>
                <c:pt idx="152154">
                  <c:v>14.2822266</c:v>
                </c:pt>
                <c:pt idx="152155">
                  <c:v>66.0400391</c:v>
                </c:pt>
                <c:pt idx="152156">
                  <c:v>93.38378909999996</c:v>
                </c:pt>
                <c:pt idx="152157">
                  <c:v>96.0693359</c:v>
                </c:pt>
                <c:pt idx="152158">
                  <c:v>72.6318359</c:v>
                </c:pt>
                <c:pt idx="152159">
                  <c:v>41.1376953</c:v>
                </c:pt>
                <c:pt idx="152160">
                  <c:v>-12.4511719</c:v>
                </c:pt>
                <c:pt idx="152161">
                  <c:v>-57.61718749999999</c:v>
                </c:pt>
                <c:pt idx="152162">
                  <c:v>-93.38378909999996</c:v>
                </c:pt>
                <c:pt idx="152163">
                  <c:v>-106.567383</c:v>
                </c:pt>
                <c:pt idx="152164">
                  <c:v>-86.05957029999998</c:v>
                </c:pt>
                <c:pt idx="152165">
                  <c:v>-35.0341797</c:v>
                </c:pt>
                <c:pt idx="152166">
                  <c:v>12.6953125</c:v>
                </c:pt>
                <c:pt idx="152167">
                  <c:v>57.2509766</c:v>
                </c:pt>
                <c:pt idx="152168">
                  <c:v>93.87207029999993</c:v>
                </c:pt>
                <c:pt idx="152169">
                  <c:v>95.82519529999998</c:v>
                </c:pt>
                <c:pt idx="152170">
                  <c:v>83.6181641</c:v>
                </c:pt>
                <c:pt idx="152171">
                  <c:v>41.5039062</c:v>
                </c:pt>
                <c:pt idx="152172">
                  <c:v>-5.004882809999995</c:v>
                </c:pt>
                <c:pt idx="152173">
                  <c:v>-51.8798828</c:v>
                </c:pt>
                <c:pt idx="152174">
                  <c:v>-84.5947266</c:v>
                </c:pt>
                <c:pt idx="152175">
                  <c:v>-95.0927734</c:v>
                </c:pt>
                <c:pt idx="152176">
                  <c:v>-82.6416016</c:v>
                </c:pt>
                <c:pt idx="152177">
                  <c:v>-35.2783203</c:v>
                </c:pt>
                <c:pt idx="152178">
                  <c:v>4.882812499999997</c:v>
                </c:pt>
                <c:pt idx="152179">
                  <c:v>48.828125</c:v>
                </c:pt>
                <c:pt idx="152180">
                  <c:v>87.6464844</c:v>
                </c:pt>
                <c:pt idx="152181">
                  <c:v>100.952148</c:v>
                </c:pt>
                <c:pt idx="152182">
                  <c:v>81.0546875</c:v>
                </c:pt>
                <c:pt idx="152183">
                  <c:v>49.1943359</c:v>
                </c:pt>
                <c:pt idx="152184">
                  <c:v>2.44140625</c:v>
                </c:pt>
                <c:pt idx="152185">
                  <c:v>-54.8095703</c:v>
                </c:pt>
                <c:pt idx="152186">
                  <c:v>-89.11132809999998</c:v>
                </c:pt>
                <c:pt idx="152187">
                  <c:v>-99.60937499999996</c:v>
                </c:pt>
                <c:pt idx="152188">
                  <c:v>-92.4072266</c:v>
                </c:pt>
                <c:pt idx="152189">
                  <c:v>-50.5371094</c:v>
                </c:pt>
                <c:pt idx="152190">
                  <c:v>-2.68554688</c:v>
                </c:pt>
                <c:pt idx="152191">
                  <c:v>41.2597656</c:v>
                </c:pt>
                <c:pt idx="152192">
                  <c:v>81.17675779999993</c:v>
                </c:pt>
                <c:pt idx="152193">
                  <c:v>100.830078</c:v>
                </c:pt>
                <c:pt idx="152194">
                  <c:v>88.5009766</c:v>
                </c:pt>
                <c:pt idx="152195">
                  <c:v>57.8613281</c:v>
                </c:pt>
                <c:pt idx="152196">
                  <c:v>7.812499999999997</c:v>
                </c:pt>
                <c:pt idx="152197">
                  <c:v>-43.2128906</c:v>
                </c:pt>
                <c:pt idx="152198">
                  <c:v>-79.4677734</c:v>
                </c:pt>
                <c:pt idx="152199">
                  <c:v>-98.0224609</c:v>
                </c:pt>
                <c:pt idx="152200">
                  <c:v>-93.1396484</c:v>
                </c:pt>
                <c:pt idx="152201">
                  <c:v>-62.3779297</c:v>
                </c:pt>
                <c:pt idx="152202">
                  <c:v>-15.2587891</c:v>
                </c:pt>
                <c:pt idx="152203">
                  <c:v>35.6445312</c:v>
                </c:pt>
                <c:pt idx="152204">
                  <c:v>77.63671879999995</c:v>
                </c:pt>
                <c:pt idx="152205">
                  <c:v>100.097656</c:v>
                </c:pt>
                <c:pt idx="152206">
                  <c:v>92.5292969</c:v>
                </c:pt>
                <c:pt idx="152207">
                  <c:v>63.9648438</c:v>
                </c:pt>
                <c:pt idx="152208">
                  <c:v>19.0429688</c:v>
                </c:pt>
                <c:pt idx="152209">
                  <c:v>-31.8603516</c:v>
                </c:pt>
                <c:pt idx="152210">
                  <c:v>-80.8105469</c:v>
                </c:pt>
                <c:pt idx="152211">
                  <c:v>-103.149414</c:v>
                </c:pt>
                <c:pt idx="152212">
                  <c:v>-102.416992</c:v>
                </c:pt>
                <c:pt idx="152213">
                  <c:v>-67.0166016</c:v>
                </c:pt>
                <c:pt idx="152214">
                  <c:v>-21.484375</c:v>
                </c:pt>
                <c:pt idx="152215">
                  <c:v>32.4707031</c:v>
                </c:pt>
                <c:pt idx="152216">
                  <c:v>81.5429688</c:v>
                </c:pt>
                <c:pt idx="152217">
                  <c:v>99.2431641</c:v>
                </c:pt>
                <c:pt idx="152218">
                  <c:v>94.84863279999998</c:v>
                </c:pt>
                <c:pt idx="152219">
                  <c:v>72.6318359</c:v>
                </c:pt>
                <c:pt idx="152220">
                  <c:v>30.3955078</c:v>
                </c:pt>
                <c:pt idx="152221">
                  <c:v>-26.1230469</c:v>
                </c:pt>
                <c:pt idx="152222">
                  <c:v>-72.9980469</c:v>
                </c:pt>
                <c:pt idx="152223">
                  <c:v>-102.661133</c:v>
                </c:pt>
                <c:pt idx="152224">
                  <c:v>-89.5996094</c:v>
                </c:pt>
                <c:pt idx="152225">
                  <c:v>-66.7724609</c:v>
                </c:pt>
                <c:pt idx="152226">
                  <c:v>-25.8789062</c:v>
                </c:pt>
                <c:pt idx="152227">
                  <c:v>15.9912109</c:v>
                </c:pt>
                <c:pt idx="152228">
                  <c:v>70.4345703</c:v>
                </c:pt>
                <c:pt idx="152229">
                  <c:v>96.92382809999998</c:v>
                </c:pt>
                <c:pt idx="152230">
                  <c:v>98.63281249999996</c:v>
                </c:pt>
                <c:pt idx="152231">
                  <c:v>77.8808594</c:v>
                </c:pt>
                <c:pt idx="152232">
                  <c:v>26.7333984</c:v>
                </c:pt>
                <c:pt idx="152233">
                  <c:v>-22.3388672</c:v>
                </c:pt>
                <c:pt idx="152234">
                  <c:v>-71.4111328</c:v>
                </c:pt>
                <c:pt idx="152235">
                  <c:v>-103.637695</c:v>
                </c:pt>
                <c:pt idx="152236">
                  <c:v>-99.4873047</c:v>
                </c:pt>
                <c:pt idx="152237">
                  <c:v>-73.3642578</c:v>
                </c:pt>
                <c:pt idx="152238">
                  <c:v>-35.2783203</c:v>
                </c:pt>
                <c:pt idx="152239">
                  <c:v>13.9160156</c:v>
                </c:pt>
                <c:pt idx="152240">
                  <c:v>60.546875</c:v>
                </c:pt>
                <c:pt idx="152241">
                  <c:v>97.77832029999998</c:v>
                </c:pt>
                <c:pt idx="152242">
                  <c:v>106.689453</c:v>
                </c:pt>
                <c:pt idx="152243">
                  <c:v>83.6181641</c:v>
                </c:pt>
                <c:pt idx="152244">
                  <c:v>38.4521484</c:v>
                </c:pt>
                <c:pt idx="152245">
                  <c:v>-13.3056641</c:v>
                </c:pt>
                <c:pt idx="152246">
                  <c:v>-55.1757812</c:v>
                </c:pt>
                <c:pt idx="152247">
                  <c:v>-87.15820309999998</c:v>
                </c:pt>
                <c:pt idx="152248">
                  <c:v>-100.708008</c:v>
                </c:pt>
                <c:pt idx="152249">
                  <c:v>-78.12499999999998</c:v>
                </c:pt>
                <c:pt idx="152250">
                  <c:v>-43.3349609</c:v>
                </c:pt>
                <c:pt idx="152251">
                  <c:v>7.20214844</c:v>
                </c:pt>
                <c:pt idx="152252">
                  <c:v>55.9082031</c:v>
                </c:pt>
                <c:pt idx="152253">
                  <c:v>93.9941406</c:v>
                </c:pt>
                <c:pt idx="152254">
                  <c:v>100.219727</c:v>
                </c:pt>
                <c:pt idx="152255">
                  <c:v>84.7167969</c:v>
                </c:pt>
                <c:pt idx="152256">
                  <c:v>45.0439453</c:v>
                </c:pt>
                <c:pt idx="152257">
                  <c:v>-5.37109375</c:v>
                </c:pt>
                <c:pt idx="152258">
                  <c:v>-59.4482422</c:v>
                </c:pt>
                <c:pt idx="152259">
                  <c:v>-84.5947266</c:v>
                </c:pt>
                <c:pt idx="152260">
                  <c:v>-101.68457</c:v>
                </c:pt>
                <c:pt idx="152261">
                  <c:v>-93.38378909999996</c:v>
                </c:pt>
                <c:pt idx="152262">
                  <c:v>-52.1240234</c:v>
                </c:pt>
                <c:pt idx="152263">
                  <c:v>-8.42285156</c:v>
                </c:pt>
                <c:pt idx="152264">
                  <c:v>51.0253906</c:v>
                </c:pt>
                <c:pt idx="152265">
                  <c:v>92.77343749999996</c:v>
                </c:pt>
                <c:pt idx="152266">
                  <c:v>103.759766</c:v>
                </c:pt>
                <c:pt idx="152267">
                  <c:v>89.4775391</c:v>
                </c:pt>
                <c:pt idx="152268">
                  <c:v>54.1992188</c:v>
                </c:pt>
                <c:pt idx="152269">
                  <c:v>-0.366210938</c:v>
                </c:pt>
                <c:pt idx="152270">
                  <c:v>-45.6542969</c:v>
                </c:pt>
                <c:pt idx="152271">
                  <c:v>-87.03613279999998</c:v>
                </c:pt>
                <c:pt idx="152272">
                  <c:v>-104.736328</c:v>
                </c:pt>
                <c:pt idx="152273">
                  <c:v>-88.62304690000001</c:v>
                </c:pt>
                <c:pt idx="152274">
                  <c:v>-51.39160159999999</c:v>
                </c:pt>
                <c:pt idx="152275">
                  <c:v>-6.95800781</c:v>
                </c:pt>
                <c:pt idx="152276">
                  <c:v>41.1376953</c:v>
                </c:pt>
                <c:pt idx="152277">
                  <c:v>78.36914059999998</c:v>
                </c:pt>
                <c:pt idx="152278">
                  <c:v>102.539062</c:v>
                </c:pt>
                <c:pt idx="152279">
                  <c:v>91.55273440000001</c:v>
                </c:pt>
                <c:pt idx="152280">
                  <c:v>58.9599609</c:v>
                </c:pt>
                <c:pt idx="152281">
                  <c:v>16.6015625</c:v>
                </c:pt>
                <c:pt idx="152282">
                  <c:v>-42.2363281</c:v>
                </c:pt>
                <c:pt idx="152283">
                  <c:v>-81.4208984</c:v>
                </c:pt>
                <c:pt idx="152284">
                  <c:v>-102.416992</c:v>
                </c:pt>
                <c:pt idx="152285">
                  <c:v>-93.5058594</c:v>
                </c:pt>
                <c:pt idx="152286">
                  <c:v>-61.5234375</c:v>
                </c:pt>
                <c:pt idx="152287">
                  <c:v>-15.1367188</c:v>
                </c:pt>
                <c:pt idx="152288">
                  <c:v>36.7431641</c:v>
                </c:pt>
                <c:pt idx="152289">
                  <c:v>79.34570309999998</c:v>
                </c:pt>
                <c:pt idx="152290">
                  <c:v>100.708008</c:v>
                </c:pt>
                <c:pt idx="152291">
                  <c:v>97.0458984</c:v>
                </c:pt>
                <c:pt idx="152292">
                  <c:v>70.4345703</c:v>
                </c:pt>
                <c:pt idx="152293">
                  <c:v>23.1933594</c:v>
                </c:pt>
                <c:pt idx="152294">
                  <c:v>-30.3955078</c:v>
                </c:pt>
                <c:pt idx="152295">
                  <c:v>-75.19531249999996</c:v>
                </c:pt>
                <c:pt idx="152296">
                  <c:v>-93.6279297</c:v>
                </c:pt>
                <c:pt idx="152297">
                  <c:v>-96.4355469</c:v>
                </c:pt>
                <c:pt idx="152298">
                  <c:v>-69.0917969</c:v>
                </c:pt>
                <c:pt idx="152299">
                  <c:v>-17.7001953</c:v>
                </c:pt>
                <c:pt idx="152300">
                  <c:v>35.4003906</c:v>
                </c:pt>
                <c:pt idx="152301">
                  <c:v>69.33593749999996</c:v>
                </c:pt>
                <c:pt idx="152302">
                  <c:v>93.75</c:v>
                </c:pt>
                <c:pt idx="152303">
                  <c:v>95.5810547</c:v>
                </c:pt>
                <c:pt idx="152304">
                  <c:v>72.6318359</c:v>
                </c:pt>
                <c:pt idx="152305">
                  <c:v>27.4658203</c:v>
                </c:pt>
                <c:pt idx="152306">
                  <c:v>-26.0009766</c:v>
                </c:pt>
                <c:pt idx="152307">
                  <c:v>-76.4160156</c:v>
                </c:pt>
                <c:pt idx="152308">
                  <c:v>-98.63281249999996</c:v>
                </c:pt>
                <c:pt idx="152309">
                  <c:v>-98.1445312</c:v>
                </c:pt>
                <c:pt idx="152310">
                  <c:v>-73.85253909999996</c:v>
                </c:pt>
                <c:pt idx="152311">
                  <c:v>-26.6113281</c:v>
                </c:pt>
                <c:pt idx="152312">
                  <c:v>18.5546875</c:v>
                </c:pt>
                <c:pt idx="152313">
                  <c:v>70.3125</c:v>
                </c:pt>
                <c:pt idx="152314">
                  <c:v>95.703125</c:v>
                </c:pt>
                <c:pt idx="152315">
                  <c:v>100.097656</c:v>
                </c:pt>
                <c:pt idx="152316">
                  <c:v>79.8339844</c:v>
                </c:pt>
                <c:pt idx="152317">
                  <c:v>44.4335938</c:v>
                </c:pt>
                <c:pt idx="152318">
                  <c:v>-12.2070312</c:v>
                </c:pt>
                <c:pt idx="152319">
                  <c:v>-69.7021484</c:v>
                </c:pt>
                <c:pt idx="152320">
                  <c:v>-98.38867190000001</c:v>
                </c:pt>
                <c:pt idx="152321">
                  <c:v>-96.4355469</c:v>
                </c:pt>
                <c:pt idx="152322">
                  <c:v>-76.7822266</c:v>
                </c:pt>
                <c:pt idx="152323">
                  <c:v>-36.8652344</c:v>
                </c:pt>
                <c:pt idx="152324">
                  <c:v>11.8408203</c:v>
                </c:pt>
                <c:pt idx="152325">
                  <c:v>60.4248047</c:v>
                </c:pt>
                <c:pt idx="152326">
                  <c:v>91.1865234</c:v>
                </c:pt>
                <c:pt idx="152327">
                  <c:v>99.9755859</c:v>
                </c:pt>
                <c:pt idx="152328">
                  <c:v>80.9326172</c:v>
                </c:pt>
                <c:pt idx="152329">
                  <c:v>48.3398438</c:v>
                </c:pt>
                <c:pt idx="152330">
                  <c:v>-7.20214844</c:v>
                </c:pt>
                <c:pt idx="152331">
                  <c:v>-63.7207031</c:v>
                </c:pt>
                <c:pt idx="152332">
                  <c:v>-89.2333984</c:v>
                </c:pt>
                <c:pt idx="152333">
                  <c:v>-98.5107422</c:v>
                </c:pt>
                <c:pt idx="152334">
                  <c:v>-86.9140625</c:v>
                </c:pt>
                <c:pt idx="152335">
                  <c:v>-47.85156249999999</c:v>
                </c:pt>
                <c:pt idx="152336">
                  <c:v>9.033203119999997</c:v>
                </c:pt>
                <c:pt idx="152337">
                  <c:v>55.2978516</c:v>
                </c:pt>
                <c:pt idx="152338">
                  <c:v>83.2519531</c:v>
                </c:pt>
                <c:pt idx="152339">
                  <c:v>99.1210938</c:v>
                </c:pt>
                <c:pt idx="152340">
                  <c:v>88.0126953</c:v>
                </c:pt>
                <c:pt idx="152341">
                  <c:v>48.3398438</c:v>
                </c:pt>
                <c:pt idx="152342">
                  <c:v>1.34277344</c:v>
                </c:pt>
                <c:pt idx="152343">
                  <c:v>-51.7578125</c:v>
                </c:pt>
                <c:pt idx="152344">
                  <c:v>-86.05957029999998</c:v>
                </c:pt>
                <c:pt idx="152345">
                  <c:v>-98.63281249999996</c:v>
                </c:pt>
                <c:pt idx="152346">
                  <c:v>-89.35546879999995</c:v>
                </c:pt>
                <c:pt idx="152347">
                  <c:v>-44.921875</c:v>
                </c:pt>
                <c:pt idx="152348">
                  <c:v>1.34277344</c:v>
                </c:pt>
                <c:pt idx="152349">
                  <c:v>50.6591797</c:v>
                </c:pt>
                <c:pt idx="152350">
                  <c:v>85.20507809999994</c:v>
                </c:pt>
                <c:pt idx="152351">
                  <c:v>100.219727</c:v>
                </c:pt>
                <c:pt idx="152352">
                  <c:v>93.2617188</c:v>
                </c:pt>
                <c:pt idx="152353">
                  <c:v>64.9414062</c:v>
                </c:pt>
                <c:pt idx="152354">
                  <c:v>2.19726562</c:v>
                </c:pt>
                <c:pt idx="152355">
                  <c:v>-51.8798828</c:v>
                </c:pt>
                <c:pt idx="152356">
                  <c:v>-78.7353516</c:v>
                </c:pt>
                <c:pt idx="152357">
                  <c:v>-96.92382809999998</c:v>
                </c:pt>
                <c:pt idx="152358">
                  <c:v>-89.35546879999995</c:v>
                </c:pt>
                <c:pt idx="152359">
                  <c:v>-57.1289062</c:v>
                </c:pt>
                <c:pt idx="152360">
                  <c:v>-9.155273439999998</c:v>
                </c:pt>
                <c:pt idx="152361">
                  <c:v>42.2363281</c:v>
                </c:pt>
                <c:pt idx="152362">
                  <c:v>85.9375</c:v>
                </c:pt>
                <c:pt idx="152363">
                  <c:v>97.0458984</c:v>
                </c:pt>
                <c:pt idx="152364">
                  <c:v>97.5341797</c:v>
                </c:pt>
                <c:pt idx="152365">
                  <c:v>68.9697266</c:v>
                </c:pt>
                <c:pt idx="152366">
                  <c:v>20.9960938</c:v>
                </c:pt>
                <c:pt idx="152367">
                  <c:v>-34.4238281</c:v>
                </c:pt>
                <c:pt idx="152368">
                  <c:v>-82.7636719</c:v>
                </c:pt>
                <c:pt idx="152369">
                  <c:v>-97.1679688</c:v>
                </c:pt>
                <c:pt idx="152370">
                  <c:v>-93.6279297</c:v>
                </c:pt>
                <c:pt idx="152371">
                  <c:v>-66.40625</c:v>
                </c:pt>
                <c:pt idx="152372">
                  <c:v>-16.8457031</c:v>
                </c:pt>
                <c:pt idx="152373">
                  <c:v>39.4287109</c:v>
                </c:pt>
                <c:pt idx="152374">
                  <c:v>80.68847659999993</c:v>
                </c:pt>
                <c:pt idx="152375">
                  <c:v>104.614258</c:v>
                </c:pt>
                <c:pt idx="152376">
                  <c:v>98.2666016</c:v>
                </c:pt>
                <c:pt idx="152377">
                  <c:v>67.13867190000001</c:v>
                </c:pt>
                <c:pt idx="152378">
                  <c:v>21.2402344</c:v>
                </c:pt>
                <c:pt idx="152379">
                  <c:v>-27.34375</c:v>
                </c:pt>
                <c:pt idx="152380">
                  <c:v>-75.4394531</c:v>
                </c:pt>
                <c:pt idx="152381">
                  <c:v>-93.5058594</c:v>
                </c:pt>
                <c:pt idx="152382">
                  <c:v>-95.4589844</c:v>
                </c:pt>
                <c:pt idx="152383">
                  <c:v>-68.2373047</c:v>
                </c:pt>
                <c:pt idx="152384">
                  <c:v>-20.9960938</c:v>
                </c:pt>
                <c:pt idx="152385">
                  <c:v>22.2167969</c:v>
                </c:pt>
                <c:pt idx="152386">
                  <c:v>66.0400391</c:v>
                </c:pt>
                <c:pt idx="152387">
                  <c:v>99.7314453</c:v>
                </c:pt>
                <c:pt idx="152388">
                  <c:v>101.68457</c:v>
                </c:pt>
                <c:pt idx="152389">
                  <c:v>72.9980469</c:v>
                </c:pt>
                <c:pt idx="152390">
                  <c:v>22.0947266</c:v>
                </c:pt>
                <c:pt idx="152391">
                  <c:v>-24.4140625</c:v>
                </c:pt>
                <c:pt idx="152392">
                  <c:v>-66.7724609</c:v>
                </c:pt>
                <c:pt idx="152393">
                  <c:v>-94.1162109</c:v>
                </c:pt>
                <c:pt idx="152394">
                  <c:v>-98.75488279999998</c:v>
                </c:pt>
                <c:pt idx="152395">
                  <c:v>-77.63671879999995</c:v>
                </c:pt>
                <c:pt idx="152396">
                  <c:v>-24.5361328</c:v>
                </c:pt>
                <c:pt idx="152397">
                  <c:v>20.0195312</c:v>
                </c:pt>
                <c:pt idx="152398">
                  <c:v>65.0634766</c:v>
                </c:pt>
                <c:pt idx="152399">
                  <c:v>96.1914062</c:v>
                </c:pt>
                <c:pt idx="152400">
                  <c:v>104.370117</c:v>
                </c:pt>
                <c:pt idx="152401">
                  <c:v>78.7353516</c:v>
                </c:pt>
                <c:pt idx="152402">
                  <c:v>39.1845703</c:v>
                </c:pt>
                <c:pt idx="152403">
                  <c:v>-12.0849609</c:v>
                </c:pt>
                <c:pt idx="152404">
                  <c:v>-56.5185547</c:v>
                </c:pt>
                <c:pt idx="152405">
                  <c:v>-90.2099609</c:v>
                </c:pt>
                <c:pt idx="152406">
                  <c:v>-98.1445312</c:v>
                </c:pt>
                <c:pt idx="152407">
                  <c:v>-76.17187499999996</c:v>
                </c:pt>
                <c:pt idx="152408">
                  <c:v>-34.0576172</c:v>
                </c:pt>
                <c:pt idx="152409">
                  <c:v>9.52148438</c:v>
                </c:pt>
                <c:pt idx="152410">
                  <c:v>60.546875</c:v>
                </c:pt>
                <c:pt idx="152411">
                  <c:v>91.796875</c:v>
                </c:pt>
                <c:pt idx="152412">
                  <c:v>100.952148</c:v>
                </c:pt>
                <c:pt idx="152413">
                  <c:v>76.2939453</c:v>
                </c:pt>
                <c:pt idx="152414">
                  <c:v>44.921875</c:v>
                </c:pt>
                <c:pt idx="152415">
                  <c:v>-12.5732422</c:v>
                </c:pt>
                <c:pt idx="152416">
                  <c:v>-55.0537109</c:v>
                </c:pt>
                <c:pt idx="152417">
                  <c:v>-90.57617190000001</c:v>
                </c:pt>
                <c:pt idx="152418">
                  <c:v>-100.830078</c:v>
                </c:pt>
                <c:pt idx="152419">
                  <c:v>-95.5810547</c:v>
                </c:pt>
                <c:pt idx="152420">
                  <c:v>-50.4150391</c:v>
                </c:pt>
                <c:pt idx="152421">
                  <c:v>8.544921879999997</c:v>
                </c:pt>
                <c:pt idx="152422">
                  <c:v>58.1054688</c:v>
                </c:pt>
                <c:pt idx="152423">
                  <c:v>87.15820309999998</c:v>
                </c:pt>
                <c:pt idx="152424">
                  <c:v>108.520508</c:v>
                </c:pt>
                <c:pt idx="152425">
                  <c:v>89.7216797</c:v>
                </c:pt>
                <c:pt idx="152426">
                  <c:v>47.9736328</c:v>
                </c:pt>
                <c:pt idx="152427">
                  <c:v>-4.27246094</c:v>
                </c:pt>
                <c:pt idx="152428">
                  <c:v>-52.734375</c:v>
                </c:pt>
                <c:pt idx="152429">
                  <c:v>-84.9609375</c:v>
                </c:pt>
                <c:pt idx="152430">
                  <c:v>-107.910156</c:v>
                </c:pt>
                <c:pt idx="152431">
                  <c:v>-92.6513672</c:v>
                </c:pt>
                <c:pt idx="152432">
                  <c:v>-53.8330078</c:v>
                </c:pt>
                <c:pt idx="152433">
                  <c:v>-10.6201172</c:v>
                </c:pt>
                <c:pt idx="152434">
                  <c:v>47.9736328</c:v>
                </c:pt>
                <c:pt idx="152435">
                  <c:v>84.7167969</c:v>
                </c:pt>
                <c:pt idx="152436">
                  <c:v>103.881836</c:v>
                </c:pt>
                <c:pt idx="152437">
                  <c:v>98.63281249999996</c:v>
                </c:pt>
                <c:pt idx="152438">
                  <c:v>55.0537109</c:v>
                </c:pt>
                <c:pt idx="152439">
                  <c:v>8.66699219</c:v>
                </c:pt>
                <c:pt idx="152440">
                  <c:v>-40.1611328</c:v>
                </c:pt>
                <c:pt idx="152441">
                  <c:v>-80.078125</c:v>
                </c:pt>
                <c:pt idx="152442">
                  <c:v>-104.980469</c:v>
                </c:pt>
                <c:pt idx="152443">
                  <c:v>-89.9658203</c:v>
                </c:pt>
                <c:pt idx="152444">
                  <c:v>-62.7441406</c:v>
                </c:pt>
                <c:pt idx="152445">
                  <c:v>-8.91113281</c:v>
                </c:pt>
                <c:pt idx="152446">
                  <c:v>32.7148438</c:v>
                </c:pt>
                <c:pt idx="152447">
                  <c:v>75.4394531</c:v>
                </c:pt>
                <c:pt idx="152448">
                  <c:v>104.614258</c:v>
                </c:pt>
                <c:pt idx="152449">
                  <c:v>99.1210938</c:v>
                </c:pt>
                <c:pt idx="152450">
                  <c:v>62.0117188</c:v>
                </c:pt>
                <c:pt idx="152451">
                  <c:v>12.4511719</c:v>
                </c:pt>
                <c:pt idx="152452">
                  <c:v>-25.1464844</c:v>
                </c:pt>
                <c:pt idx="152453">
                  <c:v>-77.75878909999996</c:v>
                </c:pt>
                <c:pt idx="152454">
                  <c:v>-98.2666016</c:v>
                </c:pt>
                <c:pt idx="152455">
                  <c:v>-88.2568359</c:v>
                </c:pt>
                <c:pt idx="152456">
                  <c:v>-62.8662109</c:v>
                </c:pt>
                <c:pt idx="152457">
                  <c:v>-23.4375</c:v>
                </c:pt>
                <c:pt idx="152458">
                  <c:v>40.1611328</c:v>
                </c:pt>
                <c:pt idx="152459">
                  <c:v>78.0029297</c:v>
                </c:pt>
                <c:pt idx="152460">
                  <c:v>103.881836</c:v>
                </c:pt>
                <c:pt idx="152461">
                  <c:v>97.90039059999998</c:v>
                </c:pt>
                <c:pt idx="152462">
                  <c:v>66.2841797</c:v>
                </c:pt>
                <c:pt idx="152463">
                  <c:v>20.8740234</c:v>
                </c:pt>
                <c:pt idx="152464">
                  <c:v>-30.8837891</c:v>
                </c:pt>
                <c:pt idx="152465">
                  <c:v>-67.9931641</c:v>
                </c:pt>
                <c:pt idx="152466">
                  <c:v>-98.63281249999996</c:v>
                </c:pt>
                <c:pt idx="152467">
                  <c:v>-99.4873047</c:v>
                </c:pt>
                <c:pt idx="152468">
                  <c:v>-68.9697266</c:v>
                </c:pt>
                <c:pt idx="152469">
                  <c:v>-28.8085938</c:v>
                </c:pt>
                <c:pt idx="152470">
                  <c:v>21.2402344</c:v>
                </c:pt>
                <c:pt idx="152471">
                  <c:v>67.50488279999998</c:v>
                </c:pt>
                <c:pt idx="152472">
                  <c:v>97.90039059999998</c:v>
                </c:pt>
                <c:pt idx="152473">
                  <c:v>97.0458984</c:v>
                </c:pt>
                <c:pt idx="152474">
                  <c:v>69.58007809999994</c:v>
                </c:pt>
                <c:pt idx="152475">
                  <c:v>29.9072266</c:v>
                </c:pt>
                <c:pt idx="152476">
                  <c:v>-16.6015625</c:v>
                </c:pt>
                <c:pt idx="152477">
                  <c:v>-71.0449219</c:v>
                </c:pt>
                <c:pt idx="152478">
                  <c:v>-97.90039059999998</c:v>
                </c:pt>
                <c:pt idx="152479">
                  <c:v>-97.77832029999998</c:v>
                </c:pt>
                <c:pt idx="152480">
                  <c:v>-78.4912109</c:v>
                </c:pt>
                <c:pt idx="152481">
                  <c:v>-35.4003906</c:v>
                </c:pt>
                <c:pt idx="152482">
                  <c:v>25.1464844</c:v>
                </c:pt>
                <c:pt idx="152483">
                  <c:v>71.5332031</c:v>
                </c:pt>
                <c:pt idx="152484">
                  <c:v>93.01757809999998</c:v>
                </c:pt>
                <c:pt idx="152485">
                  <c:v>101.196289</c:v>
                </c:pt>
                <c:pt idx="152486">
                  <c:v>74.46289059999998</c:v>
                </c:pt>
                <c:pt idx="152487">
                  <c:v>38.3300781</c:v>
                </c:pt>
                <c:pt idx="152488">
                  <c:v>-13.5498047</c:v>
                </c:pt>
                <c:pt idx="152489">
                  <c:v>-67.0166016</c:v>
                </c:pt>
                <c:pt idx="152490">
                  <c:v>-94.2382812</c:v>
                </c:pt>
                <c:pt idx="152491">
                  <c:v>-97.65625</c:v>
                </c:pt>
                <c:pt idx="152492">
                  <c:v>-74.21875</c:v>
                </c:pt>
                <c:pt idx="152493">
                  <c:v>-37.109375</c:v>
                </c:pt>
                <c:pt idx="152494">
                  <c:v>10.3759766</c:v>
                </c:pt>
                <c:pt idx="152495">
                  <c:v>59.6923828</c:v>
                </c:pt>
                <c:pt idx="152496">
                  <c:v>90.94238279999998</c:v>
                </c:pt>
                <c:pt idx="152497">
                  <c:v>101.5625</c:v>
                </c:pt>
                <c:pt idx="152498">
                  <c:v>84.3505859</c:v>
                </c:pt>
                <c:pt idx="152499">
                  <c:v>46.7529297</c:v>
                </c:pt>
                <c:pt idx="152500">
                  <c:v>-5.12695312</c:v>
                </c:pt>
                <c:pt idx="152501">
                  <c:v>-48.828125</c:v>
                </c:pt>
                <c:pt idx="152502">
                  <c:v>-86.18164059999998</c:v>
                </c:pt>
                <c:pt idx="152503">
                  <c:v>-100.463867</c:v>
                </c:pt>
                <c:pt idx="152504">
                  <c:v>-86.18164059999998</c:v>
                </c:pt>
                <c:pt idx="152505">
                  <c:v>-47.3632812</c:v>
                </c:pt>
                <c:pt idx="152506">
                  <c:v>1.46484375</c:v>
                </c:pt>
                <c:pt idx="152507">
                  <c:v>53.2226562</c:v>
                </c:pt>
                <c:pt idx="152508">
                  <c:v>88.0126953</c:v>
                </c:pt>
                <c:pt idx="152509">
                  <c:v>100.952148</c:v>
                </c:pt>
                <c:pt idx="152510">
                  <c:v>90.2099609</c:v>
                </c:pt>
                <c:pt idx="152511">
                  <c:v>42.2363281</c:v>
                </c:pt>
                <c:pt idx="152512">
                  <c:v>-1.34277344</c:v>
                </c:pt>
                <c:pt idx="152513">
                  <c:v>-45.4101562</c:v>
                </c:pt>
                <c:pt idx="152514">
                  <c:v>-84.5947266</c:v>
                </c:pt>
                <c:pt idx="152515">
                  <c:v>-103.759766</c:v>
                </c:pt>
                <c:pt idx="152516">
                  <c:v>-84.9609375</c:v>
                </c:pt>
                <c:pt idx="152517">
                  <c:v>-53.2226562</c:v>
                </c:pt>
                <c:pt idx="152518">
                  <c:v>-2.07519531</c:v>
                </c:pt>
                <c:pt idx="152519">
                  <c:v>50.4150391</c:v>
                </c:pt>
                <c:pt idx="152520">
                  <c:v>81.29882809999998</c:v>
                </c:pt>
                <c:pt idx="152521">
                  <c:v>97.1679688</c:v>
                </c:pt>
                <c:pt idx="152522">
                  <c:v>92.5292969</c:v>
                </c:pt>
                <c:pt idx="152523">
                  <c:v>61.5234375</c:v>
                </c:pt>
                <c:pt idx="152524">
                  <c:v>5.859375</c:v>
                </c:pt>
                <c:pt idx="152525">
                  <c:v>-45.2880859</c:v>
                </c:pt>
                <c:pt idx="152526">
                  <c:v>-88.2568359</c:v>
                </c:pt>
                <c:pt idx="152527">
                  <c:v>-104.980469</c:v>
                </c:pt>
                <c:pt idx="152528">
                  <c:v>-96.4355469</c:v>
                </c:pt>
                <c:pt idx="152529">
                  <c:v>-62.3779297</c:v>
                </c:pt>
                <c:pt idx="152530">
                  <c:v>-10.9863281</c:v>
                </c:pt>
                <c:pt idx="152531">
                  <c:v>39.1845703</c:v>
                </c:pt>
                <c:pt idx="152532">
                  <c:v>81.5429688</c:v>
                </c:pt>
                <c:pt idx="152533">
                  <c:v>101.806641</c:v>
                </c:pt>
                <c:pt idx="152534">
                  <c:v>93.01757809999998</c:v>
                </c:pt>
                <c:pt idx="152535">
                  <c:v>57.61718749999999</c:v>
                </c:pt>
                <c:pt idx="152536">
                  <c:v>14.2822266</c:v>
                </c:pt>
                <c:pt idx="152537">
                  <c:v>-32.9589844</c:v>
                </c:pt>
                <c:pt idx="152538">
                  <c:v>-76.5380859</c:v>
                </c:pt>
                <c:pt idx="152539">
                  <c:v>-100.830078</c:v>
                </c:pt>
                <c:pt idx="152540">
                  <c:v>-97.1679688</c:v>
                </c:pt>
                <c:pt idx="152541">
                  <c:v>-65.55175779999998</c:v>
                </c:pt>
                <c:pt idx="152542">
                  <c:v>-20.2636719</c:v>
                </c:pt>
                <c:pt idx="152543">
                  <c:v>29.0527344</c:v>
                </c:pt>
                <c:pt idx="152544">
                  <c:v>72.9980469</c:v>
                </c:pt>
                <c:pt idx="152545">
                  <c:v>95.0927734</c:v>
                </c:pt>
                <c:pt idx="152546">
                  <c:v>91.9189453</c:v>
                </c:pt>
                <c:pt idx="152547">
                  <c:v>74.46289059999998</c:v>
                </c:pt>
                <c:pt idx="152548">
                  <c:v>24.4140625</c:v>
                </c:pt>
                <c:pt idx="152549">
                  <c:v>-37.9638672</c:v>
                </c:pt>
                <c:pt idx="152550">
                  <c:v>-76.5380859</c:v>
                </c:pt>
                <c:pt idx="152551">
                  <c:v>-100.463867</c:v>
                </c:pt>
                <c:pt idx="152552">
                  <c:v>-100.708008</c:v>
                </c:pt>
                <c:pt idx="152553">
                  <c:v>-66.8945312</c:v>
                </c:pt>
                <c:pt idx="152554">
                  <c:v>-26.1230469</c:v>
                </c:pt>
                <c:pt idx="152555">
                  <c:v>19.6533203</c:v>
                </c:pt>
                <c:pt idx="152556">
                  <c:v>69.33593749999996</c:v>
                </c:pt>
                <c:pt idx="152557">
                  <c:v>100.830078</c:v>
                </c:pt>
                <c:pt idx="152558">
                  <c:v>97.1679688</c:v>
                </c:pt>
                <c:pt idx="152559">
                  <c:v>80.8105469</c:v>
                </c:pt>
                <c:pt idx="152560">
                  <c:v>38.2080078</c:v>
                </c:pt>
                <c:pt idx="152561">
                  <c:v>-19.2871094</c:v>
                </c:pt>
                <c:pt idx="152562">
                  <c:v>-66.65039059999994</c:v>
                </c:pt>
                <c:pt idx="152563">
                  <c:v>-99.3652344</c:v>
                </c:pt>
                <c:pt idx="152564">
                  <c:v>-101.074219</c:v>
                </c:pt>
                <c:pt idx="152565">
                  <c:v>-80.8105469</c:v>
                </c:pt>
                <c:pt idx="152566">
                  <c:v>-34.4238281</c:v>
                </c:pt>
                <c:pt idx="152567">
                  <c:v>18.3105469</c:v>
                </c:pt>
                <c:pt idx="152568">
                  <c:v>67.50488279999998</c:v>
                </c:pt>
                <c:pt idx="152569">
                  <c:v>97.65625</c:v>
                </c:pt>
                <c:pt idx="152570">
                  <c:v>108.642578</c:v>
                </c:pt>
                <c:pt idx="152571">
                  <c:v>79.34570309999998</c:v>
                </c:pt>
                <c:pt idx="152572">
                  <c:v>46.5087891</c:v>
                </c:pt>
                <c:pt idx="152573">
                  <c:v>-12.4511719</c:v>
                </c:pt>
                <c:pt idx="152574">
                  <c:v>-57.4951172</c:v>
                </c:pt>
                <c:pt idx="152575">
                  <c:v>-92.89550779999998</c:v>
                </c:pt>
                <c:pt idx="152576">
                  <c:v>-106.567383</c:v>
                </c:pt>
                <c:pt idx="152577">
                  <c:v>-86.05957029999998</c:v>
                </c:pt>
                <c:pt idx="152578">
                  <c:v>-41.8701172</c:v>
                </c:pt>
                <c:pt idx="152579">
                  <c:v>2.56347656</c:v>
                </c:pt>
                <c:pt idx="152580">
                  <c:v>57.1289062</c:v>
                </c:pt>
                <c:pt idx="152581">
                  <c:v>90.94238279999998</c:v>
                </c:pt>
                <c:pt idx="152582">
                  <c:v>93.87207029999993</c:v>
                </c:pt>
                <c:pt idx="152583">
                  <c:v>81.0546875</c:v>
                </c:pt>
                <c:pt idx="152584">
                  <c:v>45.2880859</c:v>
                </c:pt>
                <c:pt idx="152585">
                  <c:v>0.48828125</c:v>
                </c:pt>
                <c:pt idx="152586">
                  <c:v>-53.2226562</c:v>
                </c:pt>
                <c:pt idx="152587">
                  <c:v>-83.0078125</c:v>
                </c:pt>
                <c:pt idx="152588">
                  <c:v>-101.806641</c:v>
                </c:pt>
                <c:pt idx="152589">
                  <c:v>-88.2568359</c:v>
                </c:pt>
                <c:pt idx="152590">
                  <c:v>-49.3164062</c:v>
                </c:pt>
                <c:pt idx="152591">
                  <c:v>-0.9765625</c:v>
                </c:pt>
                <c:pt idx="152592">
                  <c:v>51.7578125</c:v>
                </c:pt>
                <c:pt idx="152593">
                  <c:v>88.0126953</c:v>
                </c:pt>
                <c:pt idx="152594">
                  <c:v>101.196289</c:v>
                </c:pt>
                <c:pt idx="152595">
                  <c:v>91.796875</c:v>
                </c:pt>
                <c:pt idx="152596">
                  <c:v>52.734375</c:v>
                </c:pt>
                <c:pt idx="152597">
                  <c:v>-0.244140625</c:v>
                </c:pt>
                <c:pt idx="152598">
                  <c:v>-45.7763672</c:v>
                </c:pt>
                <c:pt idx="152599">
                  <c:v>-77.39257809999994</c:v>
                </c:pt>
                <c:pt idx="152600">
                  <c:v>-100.952148</c:v>
                </c:pt>
                <c:pt idx="152601">
                  <c:v>-88.2568359</c:v>
                </c:pt>
                <c:pt idx="152602">
                  <c:v>-57.2509766</c:v>
                </c:pt>
                <c:pt idx="152603">
                  <c:v>-14.8925781</c:v>
                </c:pt>
                <c:pt idx="152604">
                  <c:v>40.1611328</c:v>
                </c:pt>
                <c:pt idx="152605">
                  <c:v>79.9560547</c:v>
                </c:pt>
                <c:pt idx="152606">
                  <c:v>102.905273</c:v>
                </c:pt>
                <c:pt idx="152607">
                  <c:v>94.7265625</c:v>
                </c:pt>
                <c:pt idx="152608">
                  <c:v>65.7958984</c:v>
                </c:pt>
                <c:pt idx="152609">
                  <c:v>15.3808594</c:v>
                </c:pt>
                <c:pt idx="152610">
                  <c:v>-40.2832031</c:v>
                </c:pt>
                <c:pt idx="152611">
                  <c:v>-80.4443359</c:v>
                </c:pt>
                <c:pt idx="152612">
                  <c:v>-101.68457</c:v>
                </c:pt>
                <c:pt idx="152613">
                  <c:v>-95.4589844</c:v>
                </c:pt>
                <c:pt idx="152614">
                  <c:v>-65.3076172</c:v>
                </c:pt>
                <c:pt idx="152615">
                  <c:v>-15.8691406</c:v>
                </c:pt>
                <c:pt idx="152616">
                  <c:v>33.0810547</c:v>
                </c:pt>
                <c:pt idx="152617">
                  <c:v>70.4345703</c:v>
                </c:pt>
                <c:pt idx="152618">
                  <c:v>100.952148</c:v>
                </c:pt>
                <c:pt idx="152619">
                  <c:v>100.097656</c:v>
                </c:pt>
                <c:pt idx="152620">
                  <c:v>69.45800779999998</c:v>
                </c:pt>
                <c:pt idx="152621">
                  <c:v>17.578125</c:v>
                </c:pt>
                <c:pt idx="152622">
                  <c:v>-38.0859375</c:v>
                </c:pt>
                <c:pt idx="152623">
                  <c:v>-79.22363279999998</c:v>
                </c:pt>
                <c:pt idx="152624">
                  <c:v>-102.416992</c:v>
                </c:pt>
                <c:pt idx="152625">
                  <c:v>-97.0458984</c:v>
                </c:pt>
                <c:pt idx="152626">
                  <c:v>-68.1152344</c:v>
                </c:pt>
                <c:pt idx="152627">
                  <c:v>-29.0527344</c:v>
                </c:pt>
                <c:pt idx="152628">
                  <c:v>27.2216797</c:v>
                </c:pt>
                <c:pt idx="152629">
                  <c:v>69.58007809999994</c:v>
                </c:pt>
                <c:pt idx="152630">
                  <c:v>101.44043</c:v>
                </c:pt>
                <c:pt idx="152631">
                  <c:v>105.224609</c:v>
                </c:pt>
                <c:pt idx="152632">
                  <c:v>72.6318359</c:v>
                </c:pt>
                <c:pt idx="152633">
                  <c:v>24.2919922</c:v>
                </c:pt>
                <c:pt idx="152634">
                  <c:v>-26.3671875</c:v>
                </c:pt>
                <c:pt idx="152635">
                  <c:v>-73.3642578</c:v>
                </c:pt>
                <c:pt idx="152636">
                  <c:v>-97.65625</c:v>
                </c:pt>
                <c:pt idx="152637">
                  <c:v>-91.796875</c:v>
                </c:pt>
                <c:pt idx="152638">
                  <c:v>-73.2421875</c:v>
                </c:pt>
                <c:pt idx="152639">
                  <c:v>-31.0058594</c:v>
                </c:pt>
                <c:pt idx="152640">
                  <c:v>21.484375</c:v>
                </c:pt>
                <c:pt idx="152641">
                  <c:v>68.60351559999998</c:v>
                </c:pt>
                <c:pt idx="152642">
                  <c:v>98.9990234</c:v>
                </c:pt>
                <c:pt idx="152643">
                  <c:v>99.7314453</c:v>
                </c:pt>
                <c:pt idx="152644">
                  <c:v>74.9511719</c:v>
                </c:pt>
                <c:pt idx="152645">
                  <c:v>33.9355469</c:v>
                </c:pt>
                <c:pt idx="152646">
                  <c:v>-20.7519531</c:v>
                </c:pt>
                <c:pt idx="152647">
                  <c:v>-64.6972656</c:v>
                </c:pt>
                <c:pt idx="152648">
                  <c:v>-93.5058594</c:v>
                </c:pt>
                <c:pt idx="152649">
                  <c:v>-104.248047</c:v>
                </c:pt>
                <c:pt idx="152650">
                  <c:v>-82.5195312</c:v>
                </c:pt>
                <c:pt idx="152651">
                  <c:v>-40.8935547</c:v>
                </c:pt>
                <c:pt idx="152652">
                  <c:v>12.8173828</c:v>
                </c:pt>
                <c:pt idx="152653">
                  <c:v>57.9833984</c:v>
                </c:pt>
                <c:pt idx="152654">
                  <c:v>97.65625</c:v>
                </c:pt>
                <c:pt idx="152655">
                  <c:v>100.463867</c:v>
                </c:pt>
                <c:pt idx="152656">
                  <c:v>83.12988279999993</c:v>
                </c:pt>
                <c:pt idx="152657">
                  <c:v>45.8984375</c:v>
                </c:pt>
                <c:pt idx="152658">
                  <c:v>-6.103515619999995</c:v>
                </c:pt>
                <c:pt idx="152659">
                  <c:v>-60.18066409999999</c:v>
                </c:pt>
                <c:pt idx="152660">
                  <c:v>-89.9658203</c:v>
                </c:pt>
                <c:pt idx="152661">
                  <c:v>-96.4355469</c:v>
                </c:pt>
                <c:pt idx="152662">
                  <c:v>-84.8388672</c:v>
                </c:pt>
                <c:pt idx="152663">
                  <c:v>-50.5371094</c:v>
                </c:pt>
                <c:pt idx="152664">
                  <c:v>4.15039062</c:v>
                </c:pt>
                <c:pt idx="152665">
                  <c:v>56.3964844</c:v>
                </c:pt>
                <c:pt idx="152666">
                  <c:v>88.62304690000001</c:v>
                </c:pt>
                <c:pt idx="152667">
                  <c:v>98.9990234</c:v>
                </c:pt>
                <c:pt idx="152668">
                  <c:v>92.6513672</c:v>
                </c:pt>
                <c:pt idx="152669">
                  <c:v>45.4101562</c:v>
                </c:pt>
                <c:pt idx="152670">
                  <c:v>-6.103515619999995</c:v>
                </c:pt>
                <c:pt idx="152671">
                  <c:v>-51.2695312</c:v>
                </c:pt>
                <c:pt idx="152672">
                  <c:v>-81.9091797</c:v>
                </c:pt>
                <c:pt idx="152673">
                  <c:v>-98.87695309999998</c:v>
                </c:pt>
                <c:pt idx="152674">
                  <c:v>-90.6982422</c:v>
                </c:pt>
                <c:pt idx="152675">
                  <c:v>-52.4902344</c:v>
                </c:pt>
                <c:pt idx="152676">
                  <c:v>-2.19726562</c:v>
                </c:pt>
                <c:pt idx="152677">
                  <c:v>52.734375</c:v>
                </c:pt>
                <c:pt idx="152678">
                  <c:v>89.5996094</c:v>
                </c:pt>
                <c:pt idx="152679">
                  <c:v>100.341797</c:v>
                </c:pt>
                <c:pt idx="152680">
                  <c:v>88.13476559999998</c:v>
                </c:pt>
                <c:pt idx="152681">
                  <c:v>58.83789059999999</c:v>
                </c:pt>
                <c:pt idx="152682">
                  <c:v>3.41796875</c:v>
                </c:pt>
                <c:pt idx="152683">
                  <c:v>-51.2695312</c:v>
                </c:pt>
                <c:pt idx="152684">
                  <c:v>-86.18164059999998</c:v>
                </c:pt>
                <c:pt idx="152685">
                  <c:v>-101.68457</c:v>
                </c:pt>
                <c:pt idx="152686">
                  <c:v>-95.5810547</c:v>
                </c:pt>
                <c:pt idx="152687">
                  <c:v>-58.83789059999999</c:v>
                </c:pt>
                <c:pt idx="152688">
                  <c:v>-15.8691406</c:v>
                </c:pt>
                <c:pt idx="152689">
                  <c:v>41.7480469</c:v>
                </c:pt>
                <c:pt idx="152690">
                  <c:v>86.5478516</c:v>
                </c:pt>
                <c:pt idx="152691">
                  <c:v>103.637695</c:v>
                </c:pt>
                <c:pt idx="152692">
                  <c:v>94.7265625</c:v>
                </c:pt>
                <c:pt idx="152693">
                  <c:v>61.5234375</c:v>
                </c:pt>
                <c:pt idx="152694">
                  <c:v>14.6484375</c:v>
                </c:pt>
                <c:pt idx="152695">
                  <c:v>-30.8837891</c:v>
                </c:pt>
                <c:pt idx="152696">
                  <c:v>-81.5429688</c:v>
                </c:pt>
                <c:pt idx="152697">
                  <c:v>-105.957031</c:v>
                </c:pt>
                <c:pt idx="152698">
                  <c:v>-93.2617188</c:v>
                </c:pt>
                <c:pt idx="152699">
                  <c:v>-68.8476562</c:v>
                </c:pt>
                <c:pt idx="152700">
                  <c:v>-16.8457031</c:v>
                </c:pt>
                <c:pt idx="152701">
                  <c:v>34.5458984</c:v>
                </c:pt>
                <c:pt idx="152702">
                  <c:v>86.6699219</c:v>
                </c:pt>
                <c:pt idx="152703">
                  <c:v>101.928711</c:v>
                </c:pt>
                <c:pt idx="152704">
                  <c:v>96.5576172</c:v>
                </c:pt>
                <c:pt idx="152705">
                  <c:v>63.9648438</c:v>
                </c:pt>
                <c:pt idx="152706">
                  <c:v>20.6298828</c:v>
                </c:pt>
                <c:pt idx="152707">
                  <c:v>-27.34375</c:v>
                </c:pt>
                <c:pt idx="152708">
                  <c:v>-76.0498047</c:v>
                </c:pt>
                <c:pt idx="152709">
                  <c:v>-102.416992</c:v>
                </c:pt>
                <c:pt idx="152710">
                  <c:v>-103.027344</c:v>
                </c:pt>
                <c:pt idx="152711">
                  <c:v>-70.80078119999993</c:v>
                </c:pt>
                <c:pt idx="152712">
                  <c:v>-26.0009766</c:v>
                </c:pt>
                <c:pt idx="152713">
                  <c:v>29.296875</c:v>
                </c:pt>
                <c:pt idx="152714">
                  <c:v>78.36914059999998</c:v>
                </c:pt>
                <c:pt idx="152715">
                  <c:v>94.4824219</c:v>
                </c:pt>
                <c:pt idx="152716">
                  <c:v>95.82519529999998</c:v>
                </c:pt>
                <c:pt idx="152717">
                  <c:v>72.0214844</c:v>
                </c:pt>
                <c:pt idx="152718">
                  <c:v>31.7382812</c:v>
                </c:pt>
                <c:pt idx="152719">
                  <c:v>-16.3574219</c:v>
                </c:pt>
                <c:pt idx="152720">
                  <c:v>-69.58007809999994</c:v>
                </c:pt>
                <c:pt idx="152721">
                  <c:v>-97.1679688</c:v>
                </c:pt>
                <c:pt idx="152722">
                  <c:v>-97.65625</c:v>
                </c:pt>
                <c:pt idx="152723">
                  <c:v>-73.7304688</c:v>
                </c:pt>
                <c:pt idx="152724">
                  <c:v>-37.4755859</c:v>
                </c:pt>
                <c:pt idx="152725">
                  <c:v>18.6767578</c:v>
                </c:pt>
                <c:pt idx="152726">
                  <c:v>69.33593749999996</c:v>
                </c:pt>
                <c:pt idx="152727">
                  <c:v>100.585938</c:v>
                </c:pt>
                <c:pt idx="152728">
                  <c:v>108.276367</c:v>
                </c:pt>
                <c:pt idx="152729">
                  <c:v>84.3505859</c:v>
                </c:pt>
                <c:pt idx="152730">
                  <c:v>33.6914062</c:v>
                </c:pt>
                <c:pt idx="152731">
                  <c:v>-21.8505859</c:v>
                </c:pt>
                <c:pt idx="152732">
                  <c:v>-58.3496094</c:v>
                </c:pt>
                <c:pt idx="152733">
                  <c:v>-93.38378909999996</c:v>
                </c:pt>
                <c:pt idx="152734">
                  <c:v>-98.87695309999998</c:v>
                </c:pt>
                <c:pt idx="152735">
                  <c:v>-75.5615234</c:v>
                </c:pt>
                <c:pt idx="152736">
                  <c:v>-35.2783203</c:v>
                </c:pt>
                <c:pt idx="152737">
                  <c:v>9.277343749999998</c:v>
                </c:pt>
                <c:pt idx="152738">
                  <c:v>54.8095703</c:v>
                </c:pt>
                <c:pt idx="152739">
                  <c:v>92.4072266</c:v>
                </c:pt>
                <c:pt idx="152740">
                  <c:v>102.416992</c:v>
                </c:pt>
                <c:pt idx="152741">
                  <c:v>82.03125</c:v>
                </c:pt>
                <c:pt idx="152742">
                  <c:v>38.6962891</c:v>
                </c:pt>
                <c:pt idx="152743">
                  <c:v>-7.324218749999996</c:v>
                </c:pt>
                <c:pt idx="152744">
                  <c:v>-55.9082031</c:v>
                </c:pt>
                <c:pt idx="152745">
                  <c:v>-90.82031249999996</c:v>
                </c:pt>
                <c:pt idx="152746">
                  <c:v>-98.5107422</c:v>
                </c:pt>
                <c:pt idx="152747">
                  <c:v>-76.9042969</c:v>
                </c:pt>
                <c:pt idx="152748">
                  <c:v>-45.6542969</c:v>
                </c:pt>
                <c:pt idx="152749">
                  <c:v>11.3525391</c:v>
                </c:pt>
                <c:pt idx="152750">
                  <c:v>54.4433594</c:v>
                </c:pt>
                <c:pt idx="152751">
                  <c:v>86.18164059999998</c:v>
                </c:pt>
                <c:pt idx="152752">
                  <c:v>105.957031</c:v>
                </c:pt>
                <c:pt idx="152753">
                  <c:v>93.5058594</c:v>
                </c:pt>
                <c:pt idx="152754">
                  <c:v>53.8330078</c:v>
                </c:pt>
                <c:pt idx="152755">
                  <c:v>-4.51660156</c:v>
                </c:pt>
                <c:pt idx="152756">
                  <c:v>-54.1992188</c:v>
                </c:pt>
                <c:pt idx="152757">
                  <c:v>-92.6513672</c:v>
                </c:pt>
                <c:pt idx="152758">
                  <c:v>-103.759766</c:v>
                </c:pt>
                <c:pt idx="152759">
                  <c:v>-92.1630859</c:v>
                </c:pt>
                <c:pt idx="152760">
                  <c:v>-59.0820312</c:v>
                </c:pt>
                <c:pt idx="152761">
                  <c:v>-7.812499999999997</c:v>
                </c:pt>
                <c:pt idx="152762">
                  <c:v>50.2929688</c:v>
                </c:pt>
                <c:pt idx="152763">
                  <c:v>91.55273440000001</c:v>
                </c:pt>
                <c:pt idx="152764">
                  <c:v>105.102539</c:v>
                </c:pt>
                <c:pt idx="152765">
                  <c:v>94.84863279999998</c:v>
                </c:pt>
                <c:pt idx="152766">
                  <c:v>51.39160159999999</c:v>
                </c:pt>
                <c:pt idx="152767">
                  <c:v>1.09863281</c:v>
                </c:pt>
                <c:pt idx="152768">
                  <c:v>-46.0205078</c:v>
                </c:pt>
                <c:pt idx="152769">
                  <c:v>-86.42578119999993</c:v>
                </c:pt>
                <c:pt idx="152770">
                  <c:v>-100.708008</c:v>
                </c:pt>
                <c:pt idx="152771">
                  <c:v>-94.3603516</c:v>
                </c:pt>
                <c:pt idx="152772">
                  <c:v>-56.640625</c:v>
                </c:pt>
                <c:pt idx="152773">
                  <c:v>-11.4746094</c:v>
                </c:pt>
                <c:pt idx="152774">
                  <c:v>36.7431641</c:v>
                </c:pt>
                <c:pt idx="152775">
                  <c:v>83.12988279999993</c:v>
                </c:pt>
                <c:pt idx="152776">
                  <c:v>101.318359</c:v>
                </c:pt>
                <c:pt idx="152777">
                  <c:v>86.9140625</c:v>
                </c:pt>
                <c:pt idx="152778">
                  <c:v>62.3779297</c:v>
                </c:pt>
                <c:pt idx="152779">
                  <c:v>17.4560547</c:v>
                </c:pt>
                <c:pt idx="152780">
                  <c:v>-32.5927734</c:v>
                </c:pt>
                <c:pt idx="152781">
                  <c:v>-78.6132812</c:v>
                </c:pt>
                <c:pt idx="152782">
                  <c:v>-100.952148</c:v>
                </c:pt>
                <c:pt idx="152783">
                  <c:v>-96.4355469</c:v>
                </c:pt>
                <c:pt idx="152784">
                  <c:v>-67.9931641</c:v>
                </c:pt>
                <c:pt idx="152785">
                  <c:v>-19.2871094</c:v>
                </c:pt>
                <c:pt idx="152786">
                  <c:v>32.1044922</c:v>
                </c:pt>
                <c:pt idx="152787">
                  <c:v>76.2939453</c:v>
                </c:pt>
                <c:pt idx="152788">
                  <c:v>98.1445312</c:v>
                </c:pt>
                <c:pt idx="152789">
                  <c:v>102.294922</c:v>
                </c:pt>
                <c:pt idx="152790">
                  <c:v>71.4111328</c:v>
                </c:pt>
                <c:pt idx="152791">
                  <c:v>20.0195312</c:v>
                </c:pt>
                <c:pt idx="152792">
                  <c:v>-26.8554688</c:v>
                </c:pt>
                <c:pt idx="152793">
                  <c:v>-83.7402344</c:v>
                </c:pt>
                <c:pt idx="152794">
                  <c:v>-101.44043</c:v>
                </c:pt>
                <c:pt idx="152795">
                  <c:v>-92.0410156</c:v>
                </c:pt>
                <c:pt idx="152796">
                  <c:v>-70.4345703</c:v>
                </c:pt>
                <c:pt idx="152797">
                  <c:v>-28.6865234</c:v>
                </c:pt>
                <c:pt idx="152798">
                  <c:v>23.1933594</c:v>
                </c:pt>
                <c:pt idx="152799">
                  <c:v>70.1904297</c:v>
                </c:pt>
                <c:pt idx="152800">
                  <c:v>96.80175779999998</c:v>
                </c:pt>
                <c:pt idx="152801">
                  <c:v>101.928711</c:v>
                </c:pt>
                <c:pt idx="152802">
                  <c:v>78.9794922</c:v>
                </c:pt>
                <c:pt idx="152803">
                  <c:v>28.0761719</c:v>
                </c:pt>
                <c:pt idx="152804">
                  <c:v>-17.7001953</c:v>
                </c:pt>
                <c:pt idx="152805">
                  <c:v>-70.80078119999993</c:v>
                </c:pt>
                <c:pt idx="152806">
                  <c:v>-100.830078</c:v>
                </c:pt>
                <c:pt idx="152807">
                  <c:v>-101.074219</c:v>
                </c:pt>
                <c:pt idx="152808">
                  <c:v>-78.7353516</c:v>
                </c:pt>
                <c:pt idx="152809">
                  <c:v>-31.0058594</c:v>
                </c:pt>
                <c:pt idx="152810">
                  <c:v>18.6767578</c:v>
                </c:pt>
                <c:pt idx="152811">
                  <c:v>70.9228516</c:v>
                </c:pt>
                <c:pt idx="152812">
                  <c:v>98.75488279999998</c:v>
                </c:pt>
                <c:pt idx="152813">
                  <c:v>92.77343749999996</c:v>
                </c:pt>
                <c:pt idx="152814">
                  <c:v>76.7822266</c:v>
                </c:pt>
                <c:pt idx="152815">
                  <c:v>39.1845703</c:v>
                </c:pt>
                <c:pt idx="152816">
                  <c:v>-13.4277344</c:v>
                </c:pt>
                <c:pt idx="152817">
                  <c:v>-62.9882812</c:v>
                </c:pt>
                <c:pt idx="152818">
                  <c:v>-102.783203</c:v>
                </c:pt>
                <c:pt idx="152819">
                  <c:v>-97.2900391</c:v>
                </c:pt>
                <c:pt idx="152820">
                  <c:v>-78.6132812</c:v>
                </c:pt>
                <c:pt idx="152821">
                  <c:v>-43.3349609</c:v>
                </c:pt>
                <c:pt idx="152822">
                  <c:v>10.9863281</c:v>
                </c:pt>
                <c:pt idx="152823">
                  <c:v>61.8896484</c:v>
                </c:pt>
                <c:pt idx="152824">
                  <c:v>97.2900391</c:v>
                </c:pt>
                <c:pt idx="152825">
                  <c:v>101.928711</c:v>
                </c:pt>
                <c:pt idx="152826">
                  <c:v>88.37890619999993</c:v>
                </c:pt>
                <c:pt idx="152827">
                  <c:v>48.0957031</c:v>
                </c:pt>
                <c:pt idx="152828">
                  <c:v>-6.225585939999994</c:v>
                </c:pt>
                <c:pt idx="152829">
                  <c:v>-57.9833984</c:v>
                </c:pt>
                <c:pt idx="152830">
                  <c:v>-85.4492188</c:v>
                </c:pt>
                <c:pt idx="152831">
                  <c:v>-97.1679688</c:v>
                </c:pt>
                <c:pt idx="152832">
                  <c:v>-82.7636719</c:v>
                </c:pt>
                <c:pt idx="152833">
                  <c:v>-39.4287109</c:v>
                </c:pt>
                <c:pt idx="152834">
                  <c:v>0.610351562</c:v>
                </c:pt>
                <c:pt idx="152835">
                  <c:v>52.2460938</c:v>
                </c:pt>
                <c:pt idx="152836">
                  <c:v>83.8623047</c:v>
                </c:pt>
                <c:pt idx="152837">
                  <c:v>96.4355469</c:v>
                </c:pt>
                <c:pt idx="152838">
                  <c:v>83.3740234</c:v>
                </c:pt>
                <c:pt idx="152839">
                  <c:v>44.6777344</c:v>
                </c:pt>
                <c:pt idx="152840">
                  <c:v>0.366210938</c:v>
                </c:pt>
                <c:pt idx="152841">
                  <c:v>-49.4384766</c:v>
                </c:pt>
                <c:pt idx="152842">
                  <c:v>-79.5898438</c:v>
                </c:pt>
                <c:pt idx="152843">
                  <c:v>-101.074219</c:v>
                </c:pt>
                <c:pt idx="152844">
                  <c:v>-101.5625</c:v>
                </c:pt>
                <c:pt idx="152845">
                  <c:v>-55.0537109</c:v>
                </c:pt>
                <c:pt idx="152846">
                  <c:v>-5.12695312</c:v>
                </c:pt>
                <c:pt idx="152847">
                  <c:v>45.1660156</c:v>
                </c:pt>
                <c:pt idx="152848">
                  <c:v>88.0126953</c:v>
                </c:pt>
                <c:pt idx="152849">
                  <c:v>104.370117</c:v>
                </c:pt>
                <c:pt idx="152850">
                  <c:v>93.38378909999996</c:v>
                </c:pt>
                <c:pt idx="152851">
                  <c:v>54.32128909999999</c:v>
                </c:pt>
                <c:pt idx="152852">
                  <c:v>4.27246094</c:v>
                </c:pt>
                <c:pt idx="152853">
                  <c:v>-43.8232422</c:v>
                </c:pt>
                <c:pt idx="152854">
                  <c:v>-78.0029297</c:v>
                </c:pt>
                <c:pt idx="152855">
                  <c:v>-99.85351559999998</c:v>
                </c:pt>
                <c:pt idx="152856">
                  <c:v>-90.57617190000001</c:v>
                </c:pt>
                <c:pt idx="152857">
                  <c:v>-58.83789059999999</c:v>
                </c:pt>
                <c:pt idx="152858">
                  <c:v>-12.2070312</c:v>
                </c:pt>
                <c:pt idx="152859">
                  <c:v>35.6445312</c:v>
                </c:pt>
                <c:pt idx="152860">
                  <c:v>78.2470703</c:v>
                </c:pt>
                <c:pt idx="152861">
                  <c:v>104.492188</c:v>
                </c:pt>
                <c:pt idx="152862">
                  <c:v>91.4306641</c:v>
                </c:pt>
                <c:pt idx="152863">
                  <c:v>66.8945312</c:v>
                </c:pt>
                <c:pt idx="152864">
                  <c:v>22.3388672</c:v>
                </c:pt>
                <c:pt idx="152865">
                  <c:v>-33.203125</c:v>
                </c:pt>
                <c:pt idx="152866">
                  <c:v>-75.0732422</c:v>
                </c:pt>
                <c:pt idx="152867">
                  <c:v>-101.196289</c:v>
                </c:pt>
                <c:pt idx="152868">
                  <c:v>-101.196289</c:v>
                </c:pt>
                <c:pt idx="152869">
                  <c:v>-69.33593749999996</c:v>
                </c:pt>
                <c:pt idx="152870">
                  <c:v>-18.1884766</c:v>
                </c:pt>
                <c:pt idx="152871">
                  <c:v>33.3251953</c:v>
                </c:pt>
                <c:pt idx="152872">
                  <c:v>71.8994141</c:v>
                </c:pt>
                <c:pt idx="152873">
                  <c:v>95.5810547</c:v>
                </c:pt>
                <c:pt idx="152874">
                  <c:v>104.125977</c:v>
                </c:pt>
                <c:pt idx="152875">
                  <c:v>75.6835938</c:v>
                </c:pt>
                <c:pt idx="152876">
                  <c:v>15.1367188</c:v>
                </c:pt>
                <c:pt idx="152877">
                  <c:v>-27.7099609</c:v>
                </c:pt>
                <c:pt idx="152878">
                  <c:v>-76.5380859</c:v>
                </c:pt>
                <c:pt idx="152879">
                  <c:v>-104.248047</c:v>
                </c:pt>
                <c:pt idx="152880">
                  <c:v>-100.708008</c:v>
                </c:pt>
                <c:pt idx="152881">
                  <c:v>-76.6601562</c:v>
                </c:pt>
                <c:pt idx="152882">
                  <c:v>-27.8320312</c:v>
                </c:pt>
                <c:pt idx="152883">
                  <c:v>24.7802734</c:v>
                </c:pt>
                <c:pt idx="152884">
                  <c:v>72.6318359</c:v>
                </c:pt>
                <c:pt idx="152885">
                  <c:v>98.87695309999998</c:v>
                </c:pt>
                <c:pt idx="152886">
                  <c:v>93.9941406</c:v>
                </c:pt>
                <c:pt idx="152887">
                  <c:v>70.1904297</c:v>
                </c:pt>
                <c:pt idx="152888">
                  <c:v>28.1982422</c:v>
                </c:pt>
                <c:pt idx="152889">
                  <c:v>-26.4892578</c:v>
                </c:pt>
                <c:pt idx="152890">
                  <c:v>-68.60351559999998</c:v>
                </c:pt>
                <c:pt idx="152891">
                  <c:v>-100.585938</c:v>
                </c:pt>
                <c:pt idx="152892">
                  <c:v>-99.3652344</c:v>
                </c:pt>
                <c:pt idx="152893">
                  <c:v>-81.7871094</c:v>
                </c:pt>
                <c:pt idx="152894">
                  <c:v>-33.5693359</c:v>
                </c:pt>
                <c:pt idx="152895">
                  <c:v>15.625</c:v>
                </c:pt>
                <c:pt idx="152896">
                  <c:v>73.1201172</c:v>
                </c:pt>
                <c:pt idx="152897">
                  <c:v>100.952148</c:v>
                </c:pt>
                <c:pt idx="152898">
                  <c:v>102.294922</c:v>
                </c:pt>
                <c:pt idx="152899">
                  <c:v>73.7304688</c:v>
                </c:pt>
                <c:pt idx="152900">
                  <c:v>38.4521484</c:v>
                </c:pt>
                <c:pt idx="152901">
                  <c:v>-7.324218749999996</c:v>
                </c:pt>
                <c:pt idx="152902">
                  <c:v>-62.8662109</c:v>
                </c:pt>
                <c:pt idx="152903">
                  <c:v>-94.4824219</c:v>
                </c:pt>
                <c:pt idx="152904">
                  <c:v>-102.172852</c:v>
                </c:pt>
                <c:pt idx="152905">
                  <c:v>-81.5429688</c:v>
                </c:pt>
                <c:pt idx="152906">
                  <c:v>-39.30664059999999</c:v>
                </c:pt>
                <c:pt idx="152907">
                  <c:v>10.0097656</c:v>
                </c:pt>
                <c:pt idx="152908">
                  <c:v>58.3496094</c:v>
                </c:pt>
                <c:pt idx="152909">
                  <c:v>98.9990234</c:v>
                </c:pt>
                <c:pt idx="152910">
                  <c:v>100.341797</c:v>
                </c:pt>
                <c:pt idx="152911">
                  <c:v>77.14843749999996</c:v>
                </c:pt>
                <c:pt idx="152912">
                  <c:v>42.1142578</c:v>
                </c:pt>
                <c:pt idx="152913">
                  <c:v>-8.05664062</c:v>
                </c:pt>
                <c:pt idx="152914">
                  <c:v>-51.2695312</c:v>
                </c:pt>
                <c:pt idx="152915">
                  <c:v>-88.7451172</c:v>
                </c:pt>
                <c:pt idx="152916">
                  <c:v>-102.539062</c:v>
                </c:pt>
                <c:pt idx="152917">
                  <c:v>-89.35546879999995</c:v>
                </c:pt>
                <c:pt idx="152918">
                  <c:v>-44.55566409999999</c:v>
                </c:pt>
                <c:pt idx="152919">
                  <c:v>4.76074219</c:v>
                </c:pt>
                <c:pt idx="152920">
                  <c:v>49.80468749999996</c:v>
                </c:pt>
                <c:pt idx="152921">
                  <c:v>84.3505859</c:v>
                </c:pt>
                <c:pt idx="152922">
                  <c:v>101.5625</c:v>
                </c:pt>
                <c:pt idx="152923">
                  <c:v>92.6513672</c:v>
                </c:pt>
                <c:pt idx="152924">
                  <c:v>58.83789059999999</c:v>
                </c:pt>
                <c:pt idx="152925">
                  <c:v>6.225585939999994</c:v>
                </c:pt>
                <c:pt idx="152926">
                  <c:v>-54.5654297</c:v>
                </c:pt>
                <c:pt idx="152927">
                  <c:v>-91.4306641</c:v>
                </c:pt>
                <c:pt idx="152928">
                  <c:v>-97.90039059999998</c:v>
                </c:pt>
                <c:pt idx="152929">
                  <c:v>-93.01757809999998</c:v>
                </c:pt>
                <c:pt idx="152930">
                  <c:v>-60.18066409999999</c:v>
                </c:pt>
                <c:pt idx="152931">
                  <c:v>-10.6201172</c:v>
                </c:pt>
                <c:pt idx="152932">
                  <c:v>50.0488281</c:v>
                </c:pt>
                <c:pt idx="152933">
                  <c:v>86.5478516</c:v>
                </c:pt>
                <c:pt idx="152934">
                  <c:v>95.3369141</c:v>
                </c:pt>
                <c:pt idx="152935">
                  <c:v>95.3369141</c:v>
                </c:pt>
                <c:pt idx="152936">
                  <c:v>63.4765625</c:v>
                </c:pt>
                <c:pt idx="152937">
                  <c:v>10.7421875</c:v>
                </c:pt>
                <c:pt idx="152938">
                  <c:v>-45.6542969</c:v>
                </c:pt>
                <c:pt idx="152939">
                  <c:v>-78.9794922</c:v>
                </c:pt>
                <c:pt idx="152940">
                  <c:v>-105.34668</c:v>
                </c:pt>
                <c:pt idx="152941">
                  <c:v>-92.6513672</c:v>
                </c:pt>
                <c:pt idx="152942">
                  <c:v>-59.4482422</c:v>
                </c:pt>
                <c:pt idx="152943">
                  <c:v>-15.5029297</c:v>
                </c:pt>
                <c:pt idx="152944">
                  <c:v>34.9121094</c:v>
                </c:pt>
                <c:pt idx="152945">
                  <c:v>75.5615234</c:v>
                </c:pt>
                <c:pt idx="152946">
                  <c:v>101.806641</c:v>
                </c:pt>
                <c:pt idx="152947">
                  <c:v>98.1445312</c:v>
                </c:pt>
                <c:pt idx="152948">
                  <c:v>65.4296875</c:v>
                </c:pt>
                <c:pt idx="152949">
                  <c:v>14.7705078</c:v>
                </c:pt>
                <c:pt idx="152950">
                  <c:v>-32.8369141</c:v>
                </c:pt>
                <c:pt idx="152951">
                  <c:v>-67.8710938</c:v>
                </c:pt>
                <c:pt idx="152952">
                  <c:v>-88.7451172</c:v>
                </c:pt>
                <c:pt idx="152953">
                  <c:v>-96.67968749999996</c:v>
                </c:pt>
                <c:pt idx="152954">
                  <c:v>-72.7539062</c:v>
                </c:pt>
                <c:pt idx="152955">
                  <c:v>-28.6865234</c:v>
                </c:pt>
                <c:pt idx="152956">
                  <c:v>21.7285156</c:v>
                </c:pt>
                <c:pt idx="152957">
                  <c:v>76.9042969</c:v>
                </c:pt>
                <c:pt idx="152958">
                  <c:v>104.125977</c:v>
                </c:pt>
                <c:pt idx="152959">
                  <c:v>96.92382809999998</c:v>
                </c:pt>
                <c:pt idx="152960">
                  <c:v>69.58007809999994</c:v>
                </c:pt>
                <c:pt idx="152961">
                  <c:v>23.6816406</c:v>
                </c:pt>
                <c:pt idx="152962">
                  <c:v>-25.1464844</c:v>
                </c:pt>
                <c:pt idx="152963">
                  <c:v>-63.4765625</c:v>
                </c:pt>
                <c:pt idx="152964">
                  <c:v>-91.796875</c:v>
                </c:pt>
                <c:pt idx="152965">
                  <c:v>-104.858398</c:v>
                </c:pt>
                <c:pt idx="152966">
                  <c:v>-69.45800779999998</c:v>
                </c:pt>
                <c:pt idx="152967">
                  <c:v>-21.1181641</c:v>
                </c:pt>
                <c:pt idx="152968">
                  <c:v>24.1699219</c:v>
                </c:pt>
                <c:pt idx="152969">
                  <c:v>66.7724609</c:v>
                </c:pt>
                <c:pt idx="152970">
                  <c:v>97.65625</c:v>
                </c:pt>
                <c:pt idx="152971">
                  <c:v>104.736328</c:v>
                </c:pt>
                <c:pt idx="152972">
                  <c:v>82.5195312</c:v>
                </c:pt>
                <c:pt idx="152973">
                  <c:v>36.4990234</c:v>
                </c:pt>
                <c:pt idx="152974">
                  <c:v>-22.3388672</c:v>
                </c:pt>
                <c:pt idx="152975">
                  <c:v>-61.5234375</c:v>
                </c:pt>
                <c:pt idx="152976">
                  <c:v>-100.585938</c:v>
                </c:pt>
                <c:pt idx="152977">
                  <c:v>-110.107422</c:v>
                </c:pt>
                <c:pt idx="152978">
                  <c:v>-76.4160156</c:v>
                </c:pt>
                <c:pt idx="152979">
                  <c:v>-32.3486328</c:v>
                </c:pt>
                <c:pt idx="152980">
                  <c:v>12.3291016</c:v>
                </c:pt>
                <c:pt idx="152981">
                  <c:v>59.2041016</c:v>
                </c:pt>
                <c:pt idx="152982">
                  <c:v>93.87207029999993</c:v>
                </c:pt>
                <c:pt idx="152983">
                  <c:v>103.881836</c:v>
                </c:pt>
                <c:pt idx="152984">
                  <c:v>83.3740234</c:v>
                </c:pt>
                <c:pt idx="152985">
                  <c:v>43.2128906</c:v>
                </c:pt>
                <c:pt idx="152986">
                  <c:v>-11.4746094</c:v>
                </c:pt>
                <c:pt idx="152987">
                  <c:v>-62.7441406</c:v>
                </c:pt>
                <c:pt idx="152988">
                  <c:v>-91.55273440000001</c:v>
                </c:pt>
                <c:pt idx="152989">
                  <c:v>-104.980469</c:v>
                </c:pt>
                <c:pt idx="152990">
                  <c:v>-85.9375</c:v>
                </c:pt>
                <c:pt idx="152991">
                  <c:v>-52.2460938</c:v>
                </c:pt>
                <c:pt idx="152992">
                  <c:v>5.859375</c:v>
                </c:pt>
                <c:pt idx="152993">
                  <c:v>58.2275391</c:v>
                </c:pt>
                <c:pt idx="152994">
                  <c:v>90.94238279999998</c:v>
                </c:pt>
                <c:pt idx="152995">
                  <c:v>100.097656</c:v>
                </c:pt>
                <c:pt idx="152996">
                  <c:v>92.89550779999998</c:v>
                </c:pt>
                <c:pt idx="152997">
                  <c:v>52.6123047</c:v>
                </c:pt>
                <c:pt idx="152998">
                  <c:v>-0.854492188</c:v>
                </c:pt>
                <c:pt idx="152999">
                  <c:v>-48.0957031</c:v>
                </c:pt>
                <c:pt idx="153000">
                  <c:v>-90.94238279999998</c:v>
                </c:pt>
                <c:pt idx="153001">
                  <c:v>-109.619141</c:v>
                </c:pt>
                <c:pt idx="153002">
                  <c:v>-88.37890619999993</c:v>
                </c:pt>
                <c:pt idx="153003">
                  <c:v>-44.921875</c:v>
                </c:pt>
                <c:pt idx="153004">
                  <c:v>5.49316406</c:v>
                </c:pt>
                <c:pt idx="153005">
                  <c:v>53.34472659999999</c:v>
                </c:pt>
                <c:pt idx="153006">
                  <c:v>89.4775391</c:v>
                </c:pt>
                <c:pt idx="153007">
                  <c:v>100.708008</c:v>
                </c:pt>
                <c:pt idx="153008">
                  <c:v>91.796875</c:v>
                </c:pt>
                <c:pt idx="153009">
                  <c:v>59.6923828</c:v>
                </c:pt>
                <c:pt idx="153010">
                  <c:v>5.73730469</c:v>
                </c:pt>
                <c:pt idx="153011">
                  <c:v>-42.1142578</c:v>
                </c:pt>
                <c:pt idx="153012">
                  <c:v>-84.22851559999998</c:v>
                </c:pt>
                <c:pt idx="153013">
                  <c:v>-102.172852</c:v>
                </c:pt>
                <c:pt idx="153014">
                  <c:v>-90.57617190000001</c:v>
                </c:pt>
                <c:pt idx="153015">
                  <c:v>-58.83789059999999</c:v>
                </c:pt>
                <c:pt idx="153016">
                  <c:v>-20.9960938</c:v>
                </c:pt>
                <c:pt idx="153017">
                  <c:v>37.4755859</c:v>
                </c:pt>
                <c:pt idx="153018">
                  <c:v>81.5429688</c:v>
                </c:pt>
                <c:pt idx="153019">
                  <c:v>105.102539</c:v>
                </c:pt>
                <c:pt idx="153020">
                  <c:v>94.97070309999998</c:v>
                </c:pt>
                <c:pt idx="153021">
                  <c:v>62.6220703</c:v>
                </c:pt>
                <c:pt idx="153022">
                  <c:v>9.39941406</c:v>
                </c:pt>
                <c:pt idx="153023">
                  <c:v>-40.2832031</c:v>
                </c:pt>
                <c:pt idx="153024">
                  <c:v>-85.8154297</c:v>
                </c:pt>
                <c:pt idx="153025">
                  <c:v>-99.7314453</c:v>
                </c:pt>
                <c:pt idx="153026">
                  <c:v>-94.7265625</c:v>
                </c:pt>
                <c:pt idx="153027">
                  <c:v>-67.50488279999998</c:v>
                </c:pt>
                <c:pt idx="153028">
                  <c:v>-15.625</c:v>
                </c:pt>
                <c:pt idx="153029">
                  <c:v>41.8701172</c:v>
                </c:pt>
                <c:pt idx="153030">
                  <c:v>81.17675779999993</c:v>
                </c:pt>
                <c:pt idx="153031">
                  <c:v>102.294922</c:v>
                </c:pt>
                <c:pt idx="153032">
                  <c:v>91.4306641</c:v>
                </c:pt>
                <c:pt idx="153033">
                  <c:v>72.6318359</c:v>
                </c:pt>
                <c:pt idx="153034">
                  <c:v>29.296875</c:v>
                </c:pt>
                <c:pt idx="153035">
                  <c:v>-17.9443359</c:v>
                </c:pt>
                <c:pt idx="153036">
                  <c:v>-73.3642578</c:v>
                </c:pt>
                <c:pt idx="153037">
                  <c:v>-103.149414</c:v>
                </c:pt>
                <c:pt idx="153038">
                  <c:v>-97.90039059999998</c:v>
                </c:pt>
                <c:pt idx="153039">
                  <c:v>-74.7070312</c:v>
                </c:pt>
                <c:pt idx="153040">
                  <c:v>-27.7099609</c:v>
                </c:pt>
                <c:pt idx="153041">
                  <c:v>27.34375</c:v>
                </c:pt>
                <c:pt idx="153042">
                  <c:v>71.1669922</c:v>
                </c:pt>
                <c:pt idx="153043">
                  <c:v>98.63281249999996</c:v>
                </c:pt>
                <c:pt idx="153044">
                  <c:v>99.3652344</c:v>
                </c:pt>
                <c:pt idx="153045">
                  <c:v>79.4677734</c:v>
                </c:pt>
                <c:pt idx="153046">
                  <c:v>29.0527344</c:v>
                </c:pt>
                <c:pt idx="153047">
                  <c:v>-25.2685547</c:v>
                </c:pt>
                <c:pt idx="153048">
                  <c:v>-63.4765625</c:v>
                </c:pt>
                <c:pt idx="153049">
                  <c:v>-91.0644531</c:v>
                </c:pt>
                <c:pt idx="153050">
                  <c:v>-97.77832029999998</c:v>
                </c:pt>
                <c:pt idx="153051">
                  <c:v>-77.5146484</c:v>
                </c:pt>
                <c:pt idx="153052">
                  <c:v>-31.1279297</c:v>
                </c:pt>
                <c:pt idx="153053">
                  <c:v>24.1699219</c:v>
                </c:pt>
                <c:pt idx="153054">
                  <c:v>68.4814453</c:v>
                </c:pt>
                <c:pt idx="153055">
                  <c:v>98.9990234</c:v>
                </c:pt>
                <c:pt idx="153056">
                  <c:v>105.102539</c:v>
                </c:pt>
                <c:pt idx="153057">
                  <c:v>81.5429688</c:v>
                </c:pt>
                <c:pt idx="153058">
                  <c:v>32.9589844</c:v>
                </c:pt>
                <c:pt idx="153059">
                  <c:v>-21.2402344</c:v>
                </c:pt>
                <c:pt idx="153060">
                  <c:v>-70.3125</c:v>
                </c:pt>
                <c:pt idx="153061">
                  <c:v>-96.3134766</c:v>
                </c:pt>
                <c:pt idx="153062">
                  <c:v>-105.46875</c:v>
                </c:pt>
                <c:pt idx="153063">
                  <c:v>-79.22363279999998</c:v>
                </c:pt>
                <c:pt idx="153064">
                  <c:v>-32.7148438</c:v>
                </c:pt>
                <c:pt idx="153065">
                  <c:v>19.7753906</c:v>
                </c:pt>
                <c:pt idx="153066">
                  <c:v>65.3076172</c:v>
                </c:pt>
                <c:pt idx="153067">
                  <c:v>98.9990234</c:v>
                </c:pt>
                <c:pt idx="153068">
                  <c:v>103.881836</c:v>
                </c:pt>
                <c:pt idx="153069">
                  <c:v>84.3505859</c:v>
                </c:pt>
                <c:pt idx="153070">
                  <c:v>42.3583984</c:v>
                </c:pt>
                <c:pt idx="153071">
                  <c:v>-12.0849609</c:v>
                </c:pt>
                <c:pt idx="153072">
                  <c:v>-60.4248047</c:v>
                </c:pt>
                <c:pt idx="153073">
                  <c:v>-94.4824219</c:v>
                </c:pt>
                <c:pt idx="153074">
                  <c:v>-102.294922</c:v>
                </c:pt>
                <c:pt idx="153075">
                  <c:v>-90.33203119999993</c:v>
                </c:pt>
                <c:pt idx="153076">
                  <c:v>-44.55566409999999</c:v>
                </c:pt>
                <c:pt idx="153077">
                  <c:v>2.9296875</c:v>
                </c:pt>
                <c:pt idx="153078">
                  <c:v>52.6123047</c:v>
                </c:pt>
                <c:pt idx="153079">
                  <c:v>90.08789059999998</c:v>
                </c:pt>
                <c:pt idx="153080">
                  <c:v>107.421875</c:v>
                </c:pt>
                <c:pt idx="153081">
                  <c:v>92.5292969</c:v>
                </c:pt>
                <c:pt idx="153082">
                  <c:v>53.7109375</c:v>
                </c:pt>
                <c:pt idx="153083">
                  <c:v>2.31933594</c:v>
                </c:pt>
                <c:pt idx="153084">
                  <c:v>-50.0488281</c:v>
                </c:pt>
                <c:pt idx="153085">
                  <c:v>-84.8388672</c:v>
                </c:pt>
                <c:pt idx="153086">
                  <c:v>-99.9755859</c:v>
                </c:pt>
                <c:pt idx="153087">
                  <c:v>-86.6699219</c:v>
                </c:pt>
                <c:pt idx="153088">
                  <c:v>-48.7060547</c:v>
                </c:pt>
                <c:pt idx="153089">
                  <c:v>6.103515619999995</c:v>
                </c:pt>
                <c:pt idx="153090">
                  <c:v>53.8330078</c:v>
                </c:pt>
                <c:pt idx="153091">
                  <c:v>88.0126953</c:v>
                </c:pt>
                <c:pt idx="153092">
                  <c:v>106.689453</c:v>
                </c:pt>
                <c:pt idx="153093">
                  <c:v>97.77832029999998</c:v>
                </c:pt>
                <c:pt idx="153094">
                  <c:v>66.0400391</c:v>
                </c:pt>
                <c:pt idx="153095">
                  <c:v>2.44140625</c:v>
                </c:pt>
                <c:pt idx="153096">
                  <c:v>-54.0771484</c:v>
                </c:pt>
                <c:pt idx="153097">
                  <c:v>-88.37890619999993</c:v>
                </c:pt>
                <c:pt idx="153098">
                  <c:v>-99.4873047</c:v>
                </c:pt>
                <c:pt idx="153099">
                  <c:v>-86.9140625</c:v>
                </c:pt>
                <c:pt idx="153100">
                  <c:v>-59.2041016</c:v>
                </c:pt>
                <c:pt idx="153101">
                  <c:v>-12.2070312</c:v>
                </c:pt>
                <c:pt idx="153102">
                  <c:v>38.6962891</c:v>
                </c:pt>
                <c:pt idx="153103">
                  <c:v>82.03125</c:v>
                </c:pt>
                <c:pt idx="153104">
                  <c:v>102.661133</c:v>
                </c:pt>
                <c:pt idx="153105">
                  <c:v>89.7216797</c:v>
                </c:pt>
                <c:pt idx="153106">
                  <c:v>57.8613281</c:v>
                </c:pt>
                <c:pt idx="153107">
                  <c:v>9.39941406</c:v>
                </c:pt>
                <c:pt idx="153108">
                  <c:v>-43.0908203</c:v>
                </c:pt>
                <c:pt idx="153109">
                  <c:v>-85.8154297</c:v>
                </c:pt>
                <c:pt idx="153110">
                  <c:v>-110.473633</c:v>
                </c:pt>
                <c:pt idx="153111">
                  <c:v>-94.4824219</c:v>
                </c:pt>
                <c:pt idx="153112">
                  <c:v>-59.5703125</c:v>
                </c:pt>
                <c:pt idx="153113">
                  <c:v>-16.72363279999998</c:v>
                </c:pt>
                <c:pt idx="153114">
                  <c:v>34.4238281</c:v>
                </c:pt>
                <c:pt idx="153115">
                  <c:v>86.7919922</c:v>
                </c:pt>
                <c:pt idx="153116">
                  <c:v>95.703125</c:v>
                </c:pt>
                <c:pt idx="153117">
                  <c:v>92.2851562</c:v>
                </c:pt>
                <c:pt idx="153118">
                  <c:v>71.4111328</c:v>
                </c:pt>
                <c:pt idx="153119">
                  <c:v>20.9960938</c:v>
                </c:pt>
                <c:pt idx="153120">
                  <c:v>-28.6865234</c:v>
                </c:pt>
                <c:pt idx="153121">
                  <c:v>-69.7021484</c:v>
                </c:pt>
                <c:pt idx="153122">
                  <c:v>-95.703125</c:v>
                </c:pt>
                <c:pt idx="153123">
                  <c:v>-102.050781</c:v>
                </c:pt>
                <c:pt idx="153124">
                  <c:v>-71.2890625</c:v>
                </c:pt>
                <c:pt idx="153125">
                  <c:v>-22.7050781</c:v>
                </c:pt>
                <c:pt idx="153126">
                  <c:v>20.5078125</c:v>
                </c:pt>
                <c:pt idx="153127">
                  <c:v>67.8710938</c:v>
                </c:pt>
                <c:pt idx="153128">
                  <c:v>99.3652344</c:v>
                </c:pt>
                <c:pt idx="153129">
                  <c:v>102.416992</c:v>
                </c:pt>
                <c:pt idx="153130">
                  <c:v>76.2939453</c:v>
                </c:pt>
                <c:pt idx="153131">
                  <c:v>25.8789062</c:v>
                </c:pt>
                <c:pt idx="153132">
                  <c:v>-30.5175781</c:v>
                </c:pt>
                <c:pt idx="153133">
                  <c:v>-71.2890625</c:v>
                </c:pt>
                <c:pt idx="153134">
                  <c:v>-95.3369141</c:v>
                </c:pt>
                <c:pt idx="153135">
                  <c:v>-95.703125</c:v>
                </c:pt>
                <c:pt idx="153136">
                  <c:v>-70.4345703</c:v>
                </c:pt>
                <c:pt idx="153137">
                  <c:v>-33.0810547</c:v>
                </c:pt>
                <c:pt idx="153138">
                  <c:v>18.6767578</c:v>
                </c:pt>
                <c:pt idx="153139">
                  <c:v>69.58007809999994</c:v>
                </c:pt>
                <c:pt idx="153140">
                  <c:v>97.0458984</c:v>
                </c:pt>
                <c:pt idx="153141">
                  <c:v>97.77832029999998</c:v>
                </c:pt>
                <c:pt idx="153142">
                  <c:v>77.63671879999995</c:v>
                </c:pt>
                <c:pt idx="153143">
                  <c:v>32.3486328</c:v>
                </c:pt>
                <c:pt idx="153144">
                  <c:v>-15.2587891</c:v>
                </c:pt>
                <c:pt idx="153145">
                  <c:v>-66.40625</c:v>
                </c:pt>
                <c:pt idx="153146">
                  <c:v>-95.703125</c:v>
                </c:pt>
                <c:pt idx="153147">
                  <c:v>-100.708008</c:v>
                </c:pt>
                <c:pt idx="153148">
                  <c:v>-78.36914059999998</c:v>
                </c:pt>
                <c:pt idx="153149">
                  <c:v>-39.7949219</c:v>
                </c:pt>
                <c:pt idx="153150">
                  <c:v>9.64355469</c:v>
                </c:pt>
                <c:pt idx="153151">
                  <c:v>62.0117188</c:v>
                </c:pt>
                <c:pt idx="153152">
                  <c:v>94.84863279999998</c:v>
                </c:pt>
                <c:pt idx="153153">
                  <c:v>105.834961</c:v>
                </c:pt>
                <c:pt idx="153154">
                  <c:v>83.2519531</c:v>
                </c:pt>
                <c:pt idx="153155">
                  <c:v>40.5273438</c:v>
                </c:pt>
                <c:pt idx="153156">
                  <c:v>-11.9628906</c:v>
                </c:pt>
                <c:pt idx="153157">
                  <c:v>-53.8330078</c:v>
                </c:pt>
                <c:pt idx="153158">
                  <c:v>-88.9892578</c:v>
                </c:pt>
                <c:pt idx="153159">
                  <c:v>-101.44043</c:v>
                </c:pt>
                <c:pt idx="153160">
                  <c:v>-89.5996094</c:v>
                </c:pt>
                <c:pt idx="153161">
                  <c:v>-52.6123047</c:v>
                </c:pt>
                <c:pt idx="153162">
                  <c:v>-0.244140625</c:v>
                </c:pt>
                <c:pt idx="153163">
                  <c:v>51.6357422</c:v>
                </c:pt>
                <c:pt idx="153164">
                  <c:v>90.82031249999996</c:v>
                </c:pt>
                <c:pt idx="153165">
                  <c:v>104.125977</c:v>
                </c:pt>
                <c:pt idx="153166">
                  <c:v>87.6464844</c:v>
                </c:pt>
                <c:pt idx="153167">
                  <c:v>39.1845703</c:v>
                </c:pt>
                <c:pt idx="153168">
                  <c:v>2.19726562</c:v>
                </c:pt>
                <c:pt idx="153169">
                  <c:v>-51.7578125</c:v>
                </c:pt>
                <c:pt idx="153170">
                  <c:v>-84.3505859</c:v>
                </c:pt>
                <c:pt idx="153171">
                  <c:v>-100.708008</c:v>
                </c:pt>
                <c:pt idx="153172">
                  <c:v>-92.0410156</c:v>
                </c:pt>
                <c:pt idx="153173">
                  <c:v>-58.7158203</c:v>
                </c:pt>
                <c:pt idx="153174">
                  <c:v>-0.732421875</c:v>
                </c:pt>
                <c:pt idx="153175">
                  <c:v>40.1611328</c:v>
                </c:pt>
                <c:pt idx="153176">
                  <c:v>86.9140625</c:v>
                </c:pt>
                <c:pt idx="153177">
                  <c:v>104.492188</c:v>
                </c:pt>
                <c:pt idx="153178">
                  <c:v>92.5292969</c:v>
                </c:pt>
                <c:pt idx="153179">
                  <c:v>60.4248047</c:v>
                </c:pt>
                <c:pt idx="153180">
                  <c:v>9.39941406</c:v>
                </c:pt>
                <c:pt idx="153181">
                  <c:v>-39.9169922</c:v>
                </c:pt>
                <c:pt idx="153182">
                  <c:v>-77.14843749999996</c:v>
                </c:pt>
                <c:pt idx="153183">
                  <c:v>-104.980469</c:v>
                </c:pt>
                <c:pt idx="153184">
                  <c:v>-100.097656</c:v>
                </c:pt>
                <c:pt idx="153185">
                  <c:v>-63.4765625</c:v>
                </c:pt>
                <c:pt idx="153186">
                  <c:v>-9.277343749999998</c:v>
                </c:pt>
                <c:pt idx="153187">
                  <c:v>42.8466797</c:v>
                </c:pt>
                <c:pt idx="153188">
                  <c:v>80.5664062</c:v>
                </c:pt>
                <c:pt idx="153189">
                  <c:v>95.82519529999998</c:v>
                </c:pt>
                <c:pt idx="153190">
                  <c:v>99.60937499999996</c:v>
                </c:pt>
                <c:pt idx="153191">
                  <c:v>65.18554690000001</c:v>
                </c:pt>
                <c:pt idx="153192">
                  <c:v>5.24902344</c:v>
                </c:pt>
                <c:pt idx="153193">
                  <c:v>-40.2832031</c:v>
                </c:pt>
                <c:pt idx="153194">
                  <c:v>-77.5146484</c:v>
                </c:pt>
                <c:pt idx="153195">
                  <c:v>-98.87695309999998</c:v>
                </c:pt>
                <c:pt idx="153196">
                  <c:v>-100.708008</c:v>
                </c:pt>
                <c:pt idx="153197">
                  <c:v>-62.5</c:v>
                </c:pt>
                <c:pt idx="153198">
                  <c:v>-15.3808594</c:v>
                </c:pt>
                <c:pt idx="153199">
                  <c:v>29.1748047</c:v>
                </c:pt>
                <c:pt idx="153200">
                  <c:v>78.6132812</c:v>
                </c:pt>
                <c:pt idx="153201">
                  <c:v>103.149414</c:v>
                </c:pt>
                <c:pt idx="153202">
                  <c:v>100.219727</c:v>
                </c:pt>
                <c:pt idx="153203">
                  <c:v>66.40625</c:v>
                </c:pt>
                <c:pt idx="153204">
                  <c:v>25.1464844</c:v>
                </c:pt>
                <c:pt idx="153205">
                  <c:v>-27.34375</c:v>
                </c:pt>
                <c:pt idx="153206">
                  <c:v>-71.8994141</c:v>
                </c:pt>
                <c:pt idx="153207">
                  <c:v>-94.3603516</c:v>
                </c:pt>
                <c:pt idx="153208">
                  <c:v>-104.003906</c:v>
                </c:pt>
                <c:pt idx="153209">
                  <c:v>-69.0917969</c:v>
                </c:pt>
                <c:pt idx="153210">
                  <c:v>-20.0195312</c:v>
                </c:pt>
                <c:pt idx="153211">
                  <c:v>25.7568359</c:v>
                </c:pt>
                <c:pt idx="153212">
                  <c:v>71.7773438</c:v>
                </c:pt>
                <c:pt idx="153213">
                  <c:v>96.1914062</c:v>
                </c:pt>
                <c:pt idx="153214">
                  <c:v>105.834961</c:v>
                </c:pt>
                <c:pt idx="153215">
                  <c:v>74.5849609</c:v>
                </c:pt>
                <c:pt idx="153216">
                  <c:v>39.30664059999999</c:v>
                </c:pt>
                <c:pt idx="153217">
                  <c:v>-23.3154297</c:v>
                </c:pt>
                <c:pt idx="153218">
                  <c:v>-67.9931641</c:v>
                </c:pt>
                <c:pt idx="153219">
                  <c:v>-98.1445312</c:v>
                </c:pt>
                <c:pt idx="153220">
                  <c:v>-102.661133</c:v>
                </c:pt>
                <c:pt idx="153221">
                  <c:v>-82.88574219999992</c:v>
                </c:pt>
                <c:pt idx="153222">
                  <c:v>-38.4521484</c:v>
                </c:pt>
                <c:pt idx="153223">
                  <c:v>17.0898438</c:v>
                </c:pt>
                <c:pt idx="153224">
                  <c:v>66.0400391</c:v>
                </c:pt>
                <c:pt idx="153225">
                  <c:v>98.75488279999998</c:v>
                </c:pt>
                <c:pt idx="153226">
                  <c:v>106.323242</c:v>
                </c:pt>
                <c:pt idx="153227">
                  <c:v>81.17675779999993</c:v>
                </c:pt>
                <c:pt idx="153228">
                  <c:v>39.30664059999999</c:v>
                </c:pt>
                <c:pt idx="153229">
                  <c:v>-12.0849609</c:v>
                </c:pt>
                <c:pt idx="153230">
                  <c:v>-62.8662109</c:v>
                </c:pt>
                <c:pt idx="153231">
                  <c:v>-100.830078</c:v>
                </c:pt>
                <c:pt idx="153232">
                  <c:v>-100.341797</c:v>
                </c:pt>
                <c:pt idx="153233">
                  <c:v>-83.0078125</c:v>
                </c:pt>
                <c:pt idx="153234">
                  <c:v>-37.109375</c:v>
                </c:pt>
                <c:pt idx="153235">
                  <c:v>12.2070312</c:v>
                </c:pt>
                <c:pt idx="153236">
                  <c:v>59.0820312</c:v>
                </c:pt>
                <c:pt idx="153237">
                  <c:v>91.796875</c:v>
                </c:pt>
                <c:pt idx="153238">
                  <c:v>100.952148</c:v>
                </c:pt>
                <c:pt idx="153239">
                  <c:v>81.9091797</c:v>
                </c:pt>
                <c:pt idx="153240">
                  <c:v>42.7246094</c:v>
                </c:pt>
                <c:pt idx="153241">
                  <c:v>-7.324218749999996</c:v>
                </c:pt>
                <c:pt idx="153242">
                  <c:v>-53.7109375</c:v>
                </c:pt>
                <c:pt idx="153243">
                  <c:v>-93.38378909999996</c:v>
                </c:pt>
                <c:pt idx="153244">
                  <c:v>-109.130859</c:v>
                </c:pt>
                <c:pt idx="153245">
                  <c:v>-92.77343749999996</c:v>
                </c:pt>
                <c:pt idx="153246">
                  <c:v>-50.2929688</c:v>
                </c:pt>
                <c:pt idx="153247">
                  <c:v>-5.859375</c:v>
                </c:pt>
                <c:pt idx="153248">
                  <c:v>48.5839844</c:v>
                </c:pt>
                <c:pt idx="153249">
                  <c:v>93.01757809999998</c:v>
                </c:pt>
                <c:pt idx="153250">
                  <c:v>100.341797</c:v>
                </c:pt>
                <c:pt idx="153251">
                  <c:v>86.5478516</c:v>
                </c:pt>
                <c:pt idx="153252">
                  <c:v>56.3964844</c:v>
                </c:pt>
                <c:pt idx="153253">
                  <c:v>3.41796875</c:v>
                </c:pt>
                <c:pt idx="153254">
                  <c:v>-54.6875</c:v>
                </c:pt>
                <c:pt idx="153255">
                  <c:v>-86.6699219</c:v>
                </c:pt>
                <c:pt idx="153256">
                  <c:v>-103.027344</c:v>
                </c:pt>
                <c:pt idx="153257">
                  <c:v>-88.62304690000001</c:v>
                </c:pt>
                <c:pt idx="153258">
                  <c:v>-54.6875</c:v>
                </c:pt>
                <c:pt idx="153259">
                  <c:v>-2.44140625</c:v>
                </c:pt>
                <c:pt idx="153260">
                  <c:v>53.4667969</c:v>
                </c:pt>
                <c:pt idx="153261">
                  <c:v>82.6416016</c:v>
                </c:pt>
                <c:pt idx="153262">
                  <c:v>104.980469</c:v>
                </c:pt>
                <c:pt idx="153263">
                  <c:v>94.7265625</c:v>
                </c:pt>
                <c:pt idx="153264">
                  <c:v>60.4248047</c:v>
                </c:pt>
                <c:pt idx="153265">
                  <c:v>11.3525391</c:v>
                </c:pt>
                <c:pt idx="153266">
                  <c:v>-36.9873047</c:v>
                </c:pt>
                <c:pt idx="153267">
                  <c:v>-83.8623047</c:v>
                </c:pt>
                <c:pt idx="153268">
                  <c:v>-101.5625</c:v>
                </c:pt>
                <c:pt idx="153269">
                  <c:v>-93.75</c:v>
                </c:pt>
                <c:pt idx="153270">
                  <c:v>-57.7392578</c:v>
                </c:pt>
                <c:pt idx="153271">
                  <c:v>-14.5263672</c:v>
                </c:pt>
                <c:pt idx="153272">
                  <c:v>37.109375</c:v>
                </c:pt>
                <c:pt idx="153273">
                  <c:v>79.1015625</c:v>
                </c:pt>
                <c:pt idx="153274">
                  <c:v>100.341797</c:v>
                </c:pt>
                <c:pt idx="153275">
                  <c:v>98.1445312</c:v>
                </c:pt>
                <c:pt idx="153276">
                  <c:v>66.7724609</c:v>
                </c:pt>
                <c:pt idx="153277">
                  <c:v>11.8408203</c:v>
                </c:pt>
                <c:pt idx="153278">
                  <c:v>-30.8837891</c:v>
                </c:pt>
                <c:pt idx="153279">
                  <c:v>-76.9042969</c:v>
                </c:pt>
                <c:pt idx="153280">
                  <c:v>-100.097656</c:v>
                </c:pt>
                <c:pt idx="153281">
                  <c:v>-100.097656</c:v>
                </c:pt>
                <c:pt idx="153282">
                  <c:v>-67.2607422</c:v>
                </c:pt>
                <c:pt idx="153283">
                  <c:v>-23.5595703</c:v>
                </c:pt>
                <c:pt idx="153284">
                  <c:v>30.2734375</c:v>
                </c:pt>
                <c:pt idx="153285">
                  <c:v>70.9228516</c:v>
                </c:pt>
                <c:pt idx="153286">
                  <c:v>99.60937499999996</c:v>
                </c:pt>
                <c:pt idx="153287">
                  <c:v>96.3134766</c:v>
                </c:pt>
                <c:pt idx="153288">
                  <c:v>65.3076172</c:v>
                </c:pt>
                <c:pt idx="153289">
                  <c:v>25.7568359</c:v>
                </c:pt>
                <c:pt idx="153290">
                  <c:v>-25.2685547</c:v>
                </c:pt>
                <c:pt idx="153291">
                  <c:v>-71.8994141</c:v>
                </c:pt>
                <c:pt idx="153292">
                  <c:v>-100.341797</c:v>
                </c:pt>
                <c:pt idx="153293">
                  <c:v>-98.2666016</c:v>
                </c:pt>
                <c:pt idx="153294">
                  <c:v>-73.48632809999998</c:v>
                </c:pt>
                <c:pt idx="153295">
                  <c:v>-29.4189453</c:v>
                </c:pt>
                <c:pt idx="153296">
                  <c:v>24.4140625</c:v>
                </c:pt>
                <c:pt idx="153297">
                  <c:v>69.9462891</c:v>
                </c:pt>
                <c:pt idx="153298">
                  <c:v>104.125977</c:v>
                </c:pt>
                <c:pt idx="153299">
                  <c:v>103.149414</c:v>
                </c:pt>
                <c:pt idx="153300">
                  <c:v>77.5146484</c:v>
                </c:pt>
                <c:pt idx="153301">
                  <c:v>34.17968749999999</c:v>
                </c:pt>
                <c:pt idx="153302">
                  <c:v>-20.8740234</c:v>
                </c:pt>
                <c:pt idx="153303">
                  <c:v>-70.4345703</c:v>
                </c:pt>
                <c:pt idx="153304">
                  <c:v>-95.0927734</c:v>
                </c:pt>
                <c:pt idx="153305">
                  <c:v>-98.75488279999998</c:v>
                </c:pt>
                <c:pt idx="153306">
                  <c:v>-74.5849609</c:v>
                </c:pt>
                <c:pt idx="153307">
                  <c:v>-38.3300781</c:v>
                </c:pt>
                <c:pt idx="153308">
                  <c:v>14.4042969</c:v>
                </c:pt>
                <c:pt idx="153309">
                  <c:v>69.2138672</c:v>
                </c:pt>
                <c:pt idx="153310">
                  <c:v>99.4873047</c:v>
                </c:pt>
                <c:pt idx="153311">
                  <c:v>101.806641</c:v>
                </c:pt>
                <c:pt idx="153312">
                  <c:v>72.1435547</c:v>
                </c:pt>
                <c:pt idx="153313">
                  <c:v>39.6728516</c:v>
                </c:pt>
                <c:pt idx="153314">
                  <c:v>-9.88769531</c:v>
                </c:pt>
                <c:pt idx="153315">
                  <c:v>-66.40625</c:v>
                </c:pt>
                <c:pt idx="153316">
                  <c:v>-93.75</c:v>
                </c:pt>
                <c:pt idx="153317">
                  <c:v>-98.63281249999996</c:v>
                </c:pt>
                <c:pt idx="153318">
                  <c:v>-85.4492188</c:v>
                </c:pt>
                <c:pt idx="153319">
                  <c:v>-44.3115234</c:v>
                </c:pt>
                <c:pt idx="153320">
                  <c:v>12.9394531</c:v>
                </c:pt>
                <c:pt idx="153321">
                  <c:v>60.0585938</c:v>
                </c:pt>
                <c:pt idx="153322">
                  <c:v>88.5009766</c:v>
                </c:pt>
                <c:pt idx="153323">
                  <c:v>106.201172</c:v>
                </c:pt>
                <c:pt idx="153324">
                  <c:v>83.984375</c:v>
                </c:pt>
                <c:pt idx="153325">
                  <c:v>52.4902344</c:v>
                </c:pt>
                <c:pt idx="153326">
                  <c:v>1.34277344</c:v>
                </c:pt>
                <c:pt idx="153327">
                  <c:v>-52.6123047</c:v>
                </c:pt>
                <c:pt idx="153328">
                  <c:v>-96.5576172</c:v>
                </c:pt>
                <c:pt idx="153329">
                  <c:v>-105.224609</c:v>
                </c:pt>
                <c:pt idx="153330">
                  <c:v>-93.2617188</c:v>
                </c:pt>
                <c:pt idx="153331">
                  <c:v>-52.734375</c:v>
                </c:pt>
                <c:pt idx="153332">
                  <c:v>-4.76074219</c:v>
                </c:pt>
                <c:pt idx="153333">
                  <c:v>52.0019531</c:v>
                </c:pt>
                <c:pt idx="153334">
                  <c:v>88.13476559999998</c:v>
                </c:pt>
                <c:pt idx="153335">
                  <c:v>104.492188</c:v>
                </c:pt>
                <c:pt idx="153336">
                  <c:v>87.6464844</c:v>
                </c:pt>
                <c:pt idx="153337">
                  <c:v>58.1054688</c:v>
                </c:pt>
                <c:pt idx="153338">
                  <c:v>7.08007812</c:v>
                </c:pt>
                <c:pt idx="153339">
                  <c:v>-44.921875</c:v>
                </c:pt>
                <c:pt idx="153340">
                  <c:v>-83.984375</c:v>
                </c:pt>
                <c:pt idx="153341">
                  <c:v>-100.219727</c:v>
                </c:pt>
                <c:pt idx="153342">
                  <c:v>-93.1396484</c:v>
                </c:pt>
                <c:pt idx="153343">
                  <c:v>-60.18066409999999</c:v>
                </c:pt>
                <c:pt idx="153344">
                  <c:v>-2.56347656</c:v>
                </c:pt>
                <c:pt idx="153345">
                  <c:v>49.1943359</c:v>
                </c:pt>
                <c:pt idx="153346">
                  <c:v>85.5712891</c:v>
                </c:pt>
                <c:pt idx="153347">
                  <c:v>104.370117</c:v>
                </c:pt>
                <c:pt idx="153348">
                  <c:v>100.952148</c:v>
                </c:pt>
                <c:pt idx="153349">
                  <c:v>66.40625</c:v>
                </c:pt>
                <c:pt idx="153350">
                  <c:v>12.5732422</c:v>
                </c:pt>
                <c:pt idx="153351">
                  <c:v>-41.5039062</c:v>
                </c:pt>
                <c:pt idx="153352">
                  <c:v>-80.5664062</c:v>
                </c:pt>
                <c:pt idx="153353">
                  <c:v>-103.149414</c:v>
                </c:pt>
                <c:pt idx="153354">
                  <c:v>-93.01757809999998</c:v>
                </c:pt>
                <c:pt idx="153355">
                  <c:v>-55.1757812</c:v>
                </c:pt>
                <c:pt idx="153356">
                  <c:v>-8.544921879999997</c:v>
                </c:pt>
                <c:pt idx="153357">
                  <c:v>42.96875</c:v>
                </c:pt>
                <c:pt idx="153358">
                  <c:v>84.5947266</c:v>
                </c:pt>
                <c:pt idx="153359">
                  <c:v>105.59082</c:v>
                </c:pt>
                <c:pt idx="153360">
                  <c:v>96.1914062</c:v>
                </c:pt>
                <c:pt idx="153361">
                  <c:v>65.4296875</c:v>
                </c:pt>
                <c:pt idx="153362">
                  <c:v>19.0429688</c:v>
                </c:pt>
                <c:pt idx="153363">
                  <c:v>-38.0859375</c:v>
                </c:pt>
                <c:pt idx="153364">
                  <c:v>-79.5898438</c:v>
                </c:pt>
                <c:pt idx="153365">
                  <c:v>-101.68457</c:v>
                </c:pt>
                <c:pt idx="153366">
                  <c:v>-101.5625</c:v>
                </c:pt>
                <c:pt idx="153367">
                  <c:v>-66.65039059999994</c:v>
                </c:pt>
                <c:pt idx="153368">
                  <c:v>-22.0947266</c:v>
                </c:pt>
                <c:pt idx="153369">
                  <c:v>30.6396484</c:v>
                </c:pt>
                <c:pt idx="153370">
                  <c:v>77.39257809999994</c:v>
                </c:pt>
                <c:pt idx="153371">
                  <c:v>100.341797</c:v>
                </c:pt>
                <c:pt idx="153372">
                  <c:v>98.5107422</c:v>
                </c:pt>
                <c:pt idx="153373">
                  <c:v>72.265625</c:v>
                </c:pt>
                <c:pt idx="153374">
                  <c:v>22.4609375</c:v>
                </c:pt>
                <c:pt idx="153375">
                  <c:v>-30.6396484</c:v>
                </c:pt>
                <c:pt idx="153376">
                  <c:v>-78.7353516</c:v>
                </c:pt>
                <c:pt idx="153377">
                  <c:v>-103.393555</c:v>
                </c:pt>
                <c:pt idx="153378">
                  <c:v>-100.708008</c:v>
                </c:pt>
                <c:pt idx="153379">
                  <c:v>-74.21875</c:v>
                </c:pt>
                <c:pt idx="153380">
                  <c:v>-29.9072266</c:v>
                </c:pt>
                <c:pt idx="153381">
                  <c:v>25.8789062</c:v>
                </c:pt>
                <c:pt idx="153382">
                  <c:v>72.6318359</c:v>
                </c:pt>
                <c:pt idx="153383">
                  <c:v>97.0458984</c:v>
                </c:pt>
                <c:pt idx="153384">
                  <c:v>100.708008</c:v>
                </c:pt>
                <c:pt idx="153385">
                  <c:v>78.12499999999998</c:v>
                </c:pt>
                <c:pt idx="153386">
                  <c:v>33.6914062</c:v>
                </c:pt>
                <c:pt idx="153387">
                  <c:v>-19.6533203</c:v>
                </c:pt>
                <c:pt idx="153388">
                  <c:v>-58.83789059999999</c:v>
                </c:pt>
                <c:pt idx="153389">
                  <c:v>-92.89550779999998</c:v>
                </c:pt>
                <c:pt idx="153390">
                  <c:v>-105.34668</c:v>
                </c:pt>
                <c:pt idx="153391">
                  <c:v>-82.15332029999998</c:v>
                </c:pt>
                <c:pt idx="153392">
                  <c:v>-36.0107422</c:v>
                </c:pt>
                <c:pt idx="153393">
                  <c:v>14.4042969</c:v>
                </c:pt>
                <c:pt idx="153394">
                  <c:v>66.7724609</c:v>
                </c:pt>
                <c:pt idx="153395">
                  <c:v>99.3652344</c:v>
                </c:pt>
                <c:pt idx="153396">
                  <c:v>106.079102</c:v>
                </c:pt>
                <c:pt idx="153397">
                  <c:v>84.4726562</c:v>
                </c:pt>
                <c:pt idx="153398">
                  <c:v>41.9921875</c:v>
                </c:pt>
                <c:pt idx="153399">
                  <c:v>-7.56835938</c:v>
                </c:pt>
                <c:pt idx="153400">
                  <c:v>-61.4013672</c:v>
                </c:pt>
                <c:pt idx="153401">
                  <c:v>-95.82519529999998</c:v>
                </c:pt>
                <c:pt idx="153402">
                  <c:v>-104.003906</c:v>
                </c:pt>
                <c:pt idx="153403">
                  <c:v>-83.4960938</c:v>
                </c:pt>
                <c:pt idx="153404">
                  <c:v>-46.0205078</c:v>
                </c:pt>
                <c:pt idx="153405">
                  <c:v>4.51660156</c:v>
                </c:pt>
                <c:pt idx="153406">
                  <c:v>55.4199219</c:v>
                </c:pt>
                <c:pt idx="153407">
                  <c:v>92.6513672</c:v>
                </c:pt>
                <c:pt idx="153408">
                  <c:v>108.032227</c:v>
                </c:pt>
                <c:pt idx="153409">
                  <c:v>79.8339844</c:v>
                </c:pt>
                <c:pt idx="153410">
                  <c:v>41.015625</c:v>
                </c:pt>
                <c:pt idx="153411">
                  <c:v>-1.46484375</c:v>
                </c:pt>
                <c:pt idx="153412">
                  <c:v>-60.3027344</c:v>
                </c:pt>
                <c:pt idx="153413">
                  <c:v>-94.2382812</c:v>
                </c:pt>
                <c:pt idx="153414">
                  <c:v>-105.712891</c:v>
                </c:pt>
                <c:pt idx="153415">
                  <c:v>-96.4355469</c:v>
                </c:pt>
                <c:pt idx="153416">
                  <c:v>-50.9033203</c:v>
                </c:pt>
                <c:pt idx="153417">
                  <c:v>-2.9296875</c:v>
                </c:pt>
                <c:pt idx="153418">
                  <c:v>47.85156249999999</c:v>
                </c:pt>
                <c:pt idx="153419">
                  <c:v>89.4775391</c:v>
                </c:pt>
                <c:pt idx="153420">
                  <c:v>105.224609</c:v>
                </c:pt>
                <c:pt idx="153421">
                  <c:v>93.5058594</c:v>
                </c:pt>
                <c:pt idx="153422">
                  <c:v>48.7060547</c:v>
                </c:pt>
                <c:pt idx="153423">
                  <c:v>-4.02832031</c:v>
                </c:pt>
                <c:pt idx="153424">
                  <c:v>-46.0205078</c:v>
                </c:pt>
                <c:pt idx="153425">
                  <c:v>-87.7685547</c:v>
                </c:pt>
                <c:pt idx="153426">
                  <c:v>-99.7314453</c:v>
                </c:pt>
                <c:pt idx="153427">
                  <c:v>-87.5244141</c:v>
                </c:pt>
                <c:pt idx="153428">
                  <c:v>-54.1992188</c:v>
                </c:pt>
                <c:pt idx="153429">
                  <c:v>-8.05664062</c:v>
                </c:pt>
                <c:pt idx="153430">
                  <c:v>43.2128906</c:v>
                </c:pt>
                <c:pt idx="153431">
                  <c:v>81.17675779999993</c:v>
                </c:pt>
                <c:pt idx="153432">
                  <c:v>100.708008</c:v>
                </c:pt>
                <c:pt idx="153433">
                  <c:v>92.89550779999998</c:v>
                </c:pt>
                <c:pt idx="153434">
                  <c:v>63.5986328</c:v>
                </c:pt>
                <c:pt idx="153435">
                  <c:v>10.4980469</c:v>
                </c:pt>
                <c:pt idx="153436">
                  <c:v>-47.2412109</c:v>
                </c:pt>
                <c:pt idx="153437">
                  <c:v>-81.5429688</c:v>
                </c:pt>
                <c:pt idx="153438">
                  <c:v>-97.65625</c:v>
                </c:pt>
                <c:pt idx="153439">
                  <c:v>-95.0927734</c:v>
                </c:pt>
                <c:pt idx="153440">
                  <c:v>-64.2089844</c:v>
                </c:pt>
                <c:pt idx="153441">
                  <c:v>-10.8642578</c:v>
                </c:pt>
                <c:pt idx="153442">
                  <c:v>36.2548828</c:v>
                </c:pt>
                <c:pt idx="153443">
                  <c:v>79.9560547</c:v>
                </c:pt>
                <c:pt idx="153444">
                  <c:v>106.323242</c:v>
                </c:pt>
                <c:pt idx="153445">
                  <c:v>96.3134766</c:v>
                </c:pt>
                <c:pt idx="153446">
                  <c:v>72.50976559999998</c:v>
                </c:pt>
                <c:pt idx="153447">
                  <c:v>16.3574219</c:v>
                </c:pt>
                <c:pt idx="153448">
                  <c:v>-36.9873047</c:v>
                </c:pt>
                <c:pt idx="153449">
                  <c:v>-78.12499999999998</c:v>
                </c:pt>
                <c:pt idx="153450">
                  <c:v>-99.1210938</c:v>
                </c:pt>
                <c:pt idx="153451">
                  <c:v>-95.3369141</c:v>
                </c:pt>
                <c:pt idx="153452">
                  <c:v>-70.1904297</c:v>
                </c:pt>
                <c:pt idx="153453">
                  <c:v>-26.7333984</c:v>
                </c:pt>
                <c:pt idx="153454">
                  <c:v>26.7333984</c:v>
                </c:pt>
                <c:pt idx="153455">
                  <c:v>77.14843749999996</c:v>
                </c:pt>
                <c:pt idx="153456">
                  <c:v>100.585938</c:v>
                </c:pt>
                <c:pt idx="153457">
                  <c:v>95.5810547</c:v>
                </c:pt>
                <c:pt idx="153458">
                  <c:v>69.2138672</c:v>
                </c:pt>
                <c:pt idx="153459">
                  <c:v>25.390625</c:v>
                </c:pt>
                <c:pt idx="153460">
                  <c:v>-26.9775391</c:v>
                </c:pt>
                <c:pt idx="153461">
                  <c:v>-71.7773438</c:v>
                </c:pt>
                <c:pt idx="153462">
                  <c:v>-97.65625</c:v>
                </c:pt>
                <c:pt idx="153463">
                  <c:v>-93.6279297</c:v>
                </c:pt>
                <c:pt idx="153464">
                  <c:v>-75.9277344</c:v>
                </c:pt>
                <c:pt idx="153465">
                  <c:v>-38.0859375</c:v>
                </c:pt>
                <c:pt idx="153466">
                  <c:v>24.5361328</c:v>
                </c:pt>
                <c:pt idx="153467">
                  <c:v>72.6318359</c:v>
                </c:pt>
                <c:pt idx="153468">
                  <c:v>104.980469</c:v>
                </c:pt>
                <c:pt idx="153469">
                  <c:v>101.68457</c:v>
                </c:pt>
                <c:pt idx="153470">
                  <c:v>73.48632809999998</c:v>
                </c:pt>
                <c:pt idx="153471">
                  <c:v>36.7431641</c:v>
                </c:pt>
                <c:pt idx="153472">
                  <c:v>-13.671875</c:v>
                </c:pt>
                <c:pt idx="153473">
                  <c:v>-60.7910156</c:v>
                </c:pt>
                <c:pt idx="153474">
                  <c:v>-95.3369141</c:v>
                </c:pt>
                <c:pt idx="153475">
                  <c:v>-104.736328</c:v>
                </c:pt>
                <c:pt idx="153476">
                  <c:v>-78.9794922</c:v>
                </c:pt>
                <c:pt idx="153477">
                  <c:v>-37.9638672</c:v>
                </c:pt>
                <c:pt idx="153478">
                  <c:v>12.4511719</c:v>
                </c:pt>
                <c:pt idx="153479">
                  <c:v>60.4248047</c:v>
                </c:pt>
                <c:pt idx="153480">
                  <c:v>95.0927734</c:v>
                </c:pt>
                <c:pt idx="153481">
                  <c:v>101.68457</c:v>
                </c:pt>
                <c:pt idx="153482">
                  <c:v>80.5664062</c:v>
                </c:pt>
                <c:pt idx="153483">
                  <c:v>42.2363281</c:v>
                </c:pt>
                <c:pt idx="153484">
                  <c:v>-7.56835938</c:v>
                </c:pt>
                <c:pt idx="153485">
                  <c:v>-58.3496094</c:v>
                </c:pt>
                <c:pt idx="153486">
                  <c:v>-95.9472656</c:v>
                </c:pt>
                <c:pt idx="153487">
                  <c:v>-108.154297</c:v>
                </c:pt>
                <c:pt idx="153488">
                  <c:v>-82.88574219999992</c:v>
                </c:pt>
                <c:pt idx="153489">
                  <c:v>-40.5273438</c:v>
                </c:pt>
                <c:pt idx="153490">
                  <c:v>7.44628906</c:v>
                </c:pt>
                <c:pt idx="153491">
                  <c:v>60.3027344</c:v>
                </c:pt>
                <c:pt idx="153492">
                  <c:v>86.5478516</c:v>
                </c:pt>
                <c:pt idx="153493">
                  <c:v>103.149414</c:v>
                </c:pt>
                <c:pt idx="153494">
                  <c:v>89.11132809999998</c:v>
                </c:pt>
                <c:pt idx="153495">
                  <c:v>51.2695312</c:v>
                </c:pt>
                <c:pt idx="153496">
                  <c:v>-5.004882809999995</c:v>
                </c:pt>
                <c:pt idx="153497">
                  <c:v>-54.6875</c:v>
                </c:pt>
                <c:pt idx="153498">
                  <c:v>-94.6044922</c:v>
                </c:pt>
                <c:pt idx="153499">
                  <c:v>-100.708008</c:v>
                </c:pt>
                <c:pt idx="153500">
                  <c:v>-89.84375</c:v>
                </c:pt>
                <c:pt idx="153501">
                  <c:v>-46.875</c:v>
                </c:pt>
                <c:pt idx="153502">
                  <c:v>5.73730469</c:v>
                </c:pt>
                <c:pt idx="153503">
                  <c:v>51.1474609</c:v>
                </c:pt>
                <c:pt idx="153504">
                  <c:v>92.0410156</c:v>
                </c:pt>
                <c:pt idx="153505">
                  <c:v>107.055664</c:v>
                </c:pt>
                <c:pt idx="153506">
                  <c:v>94.2382812</c:v>
                </c:pt>
                <c:pt idx="153507">
                  <c:v>58.9599609</c:v>
                </c:pt>
                <c:pt idx="153508">
                  <c:v>6.95800781</c:v>
                </c:pt>
                <c:pt idx="153509">
                  <c:v>-41.8701172</c:v>
                </c:pt>
                <c:pt idx="153510">
                  <c:v>-85.3271484</c:v>
                </c:pt>
                <c:pt idx="153511">
                  <c:v>-101.928711</c:v>
                </c:pt>
                <c:pt idx="153512">
                  <c:v>-91.3085938</c:v>
                </c:pt>
                <c:pt idx="153513">
                  <c:v>-67.0166016</c:v>
                </c:pt>
                <c:pt idx="153514">
                  <c:v>-12.8173828</c:v>
                </c:pt>
                <c:pt idx="153515">
                  <c:v>37.7197266</c:v>
                </c:pt>
                <c:pt idx="153516">
                  <c:v>84.10644529999998</c:v>
                </c:pt>
                <c:pt idx="153517">
                  <c:v>104.370117</c:v>
                </c:pt>
                <c:pt idx="153518">
                  <c:v>97.90039059999998</c:v>
                </c:pt>
                <c:pt idx="153519">
                  <c:v>66.2841797</c:v>
                </c:pt>
                <c:pt idx="153520">
                  <c:v>8.30078125</c:v>
                </c:pt>
                <c:pt idx="153521">
                  <c:v>-41.9921875</c:v>
                </c:pt>
                <c:pt idx="153522">
                  <c:v>-83.0078125</c:v>
                </c:pt>
                <c:pt idx="153523">
                  <c:v>-99.60937499999996</c:v>
                </c:pt>
                <c:pt idx="153524">
                  <c:v>-99.9755859</c:v>
                </c:pt>
                <c:pt idx="153525">
                  <c:v>-70.3125</c:v>
                </c:pt>
                <c:pt idx="153526">
                  <c:v>-20.38574219999997</c:v>
                </c:pt>
                <c:pt idx="153527">
                  <c:v>32.2265625</c:v>
                </c:pt>
                <c:pt idx="153528">
                  <c:v>82.27539059999994</c:v>
                </c:pt>
                <c:pt idx="153529">
                  <c:v>110.107422</c:v>
                </c:pt>
                <c:pt idx="153530">
                  <c:v>95.0927734</c:v>
                </c:pt>
                <c:pt idx="153531">
                  <c:v>63.4765625</c:v>
                </c:pt>
                <c:pt idx="153532">
                  <c:v>16.3574219</c:v>
                </c:pt>
                <c:pt idx="153533">
                  <c:v>-26.2451172</c:v>
                </c:pt>
                <c:pt idx="153534">
                  <c:v>-79.5898438</c:v>
                </c:pt>
                <c:pt idx="153535">
                  <c:v>-104.980469</c:v>
                </c:pt>
                <c:pt idx="153536">
                  <c:v>-100.463867</c:v>
                </c:pt>
                <c:pt idx="153537">
                  <c:v>-70.55664059999998</c:v>
                </c:pt>
                <c:pt idx="153538">
                  <c:v>-23.8037109</c:v>
                </c:pt>
                <c:pt idx="153539">
                  <c:v>28.3203125</c:v>
                </c:pt>
                <c:pt idx="153540">
                  <c:v>74.7070312</c:v>
                </c:pt>
                <c:pt idx="153541">
                  <c:v>97.1679688</c:v>
                </c:pt>
                <c:pt idx="153542">
                  <c:v>100.463867</c:v>
                </c:pt>
                <c:pt idx="153543">
                  <c:v>72.7539062</c:v>
                </c:pt>
                <c:pt idx="153544">
                  <c:v>30.5175781</c:v>
                </c:pt>
                <c:pt idx="153545">
                  <c:v>-16.2353516</c:v>
                </c:pt>
                <c:pt idx="153546">
                  <c:v>-66.7724609</c:v>
                </c:pt>
                <c:pt idx="153547">
                  <c:v>-97.1679688</c:v>
                </c:pt>
                <c:pt idx="153548">
                  <c:v>-95.82519529999998</c:v>
                </c:pt>
                <c:pt idx="153549">
                  <c:v>-80.2001953</c:v>
                </c:pt>
                <c:pt idx="153550">
                  <c:v>-36.1328125</c:v>
                </c:pt>
                <c:pt idx="153551">
                  <c:v>21.9726562</c:v>
                </c:pt>
                <c:pt idx="153552">
                  <c:v>69.58007809999994</c:v>
                </c:pt>
                <c:pt idx="153553">
                  <c:v>101.318359</c:v>
                </c:pt>
                <c:pt idx="153554">
                  <c:v>106.201172</c:v>
                </c:pt>
                <c:pt idx="153555">
                  <c:v>83.0078125</c:v>
                </c:pt>
                <c:pt idx="153556">
                  <c:v>36.8652344</c:v>
                </c:pt>
                <c:pt idx="153557">
                  <c:v>-13.0615234</c:v>
                </c:pt>
                <c:pt idx="153558">
                  <c:v>-69.45800779999998</c:v>
                </c:pt>
                <c:pt idx="153559">
                  <c:v>-96.80175779999998</c:v>
                </c:pt>
                <c:pt idx="153560">
                  <c:v>-103.881836</c:v>
                </c:pt>
                <c:pt idx="153561">
                  <c:v>-84.22851559999998</c:v>
                </c:pt>
                <c:pt idx="153562">
                  <c:v>-43.8232422</c:v>
                </c:pt>
                <c:pt idx="153563">
                  <c:v>7.08007812</c:v>
                </c:pt>
                <c:pt idx="153564">
                  <c:v>59.9365234</c:v>
                </c:pt>
                <c:pt idx="153565">
                  <c:v>93.75</c:v>
                </c:pt>
                <c:pt idx="153566">
                  <c:v>99.85351559999998</c:v>
                </c:pt>
                <c:pt idx="153567">
                  <c:v>88.62304690000001</c:v>
                </c:pt>
                <c:pt idx="153568">
                  <c:v>43.9453125</c:v>
                </c:pt>
                <c:pt idx="153569">
                  <c:v>-5.37109375</c:v>
                </c:pt>
                <c:pt idx="153570">
                  <c:v>-60.3027344</c:v>
                </c:pt>
                <c:pt idx="153571">
                  <c:v>-92.1630859</c:v>
                </c:pt>
                <c:pt idx="153572">
                  <c:v>-106.689453</c:v>
                </c:pt>
                <c:pt idx="153573">
                  <c:v>-87.6464844</c:v>
                </c:pt>
                <c:pt idx="153574">
                  <c:v>-51.0253906</c:v>
                </c:pt>
                <c:pt idx="153575">
                  <c:v>1.70898438</c:v>
                </c:pt>
                <c:pt idx="153576">
                  <c:v>51.8798828</c:v>
                </c:pt>
                <c:pt idx="153577">
                  <c:v>93.01757809999998</c:v>
                </c:pt>
                <c:pt idx="153578">
                  <c:v>107.910156</c:v>
                </c:pt>
                <c:pt idx="153579">
                  <c:v>85.3271484</c:v>
                </c:pt>
                <c:pt idx="153580">
                  <c:v>50.5371094</c:v>
                </c:pt>
                <c:pt idx="153581">
                  <c:v>3.54003906</c:v>
                </c:pt>
                <c:pt idx="153582">
                  <c:v>-50.78125</c:v>
                </c:pt>
                <c:pt idx="153583">
                  <c:v>-89.2333984</c:v>
                </c:pt>
                <c:pt idx="153584">
                  <c:v>-110.595703</c:v>
                </c:pt>
                <c:pt idx="153585">
                  <c:v>-92.5292969</c:v>
                </c:pt>
                <c:pt idx="153586">
                  <c:v>-54.93164059999999</c:v>
                </c:pt>
                <c:pt idx="153587">
                  <c:v>-3.05175781</c:v>
                </c:pt>
                <c:pt idx="153588">
                  <c:v>48.4619141</c:v>
                </c:pt>
                <c:pt idx="153589">
                  <c:v>82.15332029999998</c:v>
                </c:pt>
                <c:pt idx="153590">
                  <c:v>102.783203</c:v>
                </c:pt>
                <c:pt idx="153591">
                  <c:v>96.80175779999998</c:v>
                </c:pt>
                <c:pt idx="153592">
                  <c:v>61.5234375</c:v>
                </c:pt>
                <c:pt idx="153593">
                  <c:v>9.39941406</c:v>
                </c:pt>
                <c:pt idx="153594">
                  <c:v>-47.4853516</c:v>
                </c:pt>
                <c:pt idx="153595">
                  <c:v>-83.4960938</c:v>
                </c:pt>
                <c:pt idx="153596">
                  <c:v>-102.050781</c:v>
                </c:pt>
                <c:pt idx="153597">
                  <c:v>-95.2148438</c:v>
                </c:pt>
                <c:pt idx="153598">
                  <c:v>-61.8896484</c:v>
                </c:pt>
                <c:pt idx="153599">
                  <c:v>-12.6953125</c:v>
                </c:pt>
                <c:pt idx="153600">
                  <c:v>37.9638672</c:v>
                </c:pt>
                <c:pt idx="153601">
                  <c:v>90.2099609</c:v>
                </c:pt>
                <c:pt idx="153602">
                  <c:v>96.67968749999996</c:v>
                </c:pt>
                <c:pt idx="153603">
                  <c:v>98.87695309999998</c:v>
                </c:pt>
                <c:pt idx="153604">
                  <c:v>69.45800779999998</c:v>
                </c:pt>
                <c:pt idx="153605">
                  <c:v>11.9628906</c:v>
                </c:pt>
                <c:pt idx="153606">
                  <c:v>-31.98242189999997</c:v>
                </c:pt>
                <c:pt idx="153607">
                  <c:v>-75.8056641</c:v>
                </c:pt>
                <c:pt idx="153608">
                  <c:v>-105.224609</c:v>
                </c:pt>
                <c:pt idx="153609">
                  <c:v>-99.1210938</c:v>
                </c:pt>
                <c:pt idx="153610">
                  <c:v>-68.4814453</c:v>
                </c:pt>
                <c:pt idx="153611">
                  <c:v>-23.3154297</c:v>
                </c:pt>
                <c:pt idx="153612">
                  <c:v>39.1845703</c:v>
                </c:pt>
                <c:pt idx="153613">
                  <c:v>83.12988279999993</c:v>
                </c:pt>
                <c:pt idx="153614">
                  <c:v>99.9755859</c:v>
                </c:pt>
                <c:pt idx="153615">
                  <c:v>98.63281249999996</c:v>
                </c:pt>
                <c:pt idx="153616">
                  <c:v>66.8945312</c:v>
                </c:pt>
                <c:pt idx="153617">
                  <c:v>17.0898438</c:v>
                </c:pt>
                <c:pt idx="153618">
                  <c:v>-29.9072266</c:v>
                </c:pt>
                <c:pt idx="153619">
                  <c:v>-75.6835938</c:v>
                </c:pt>
                <c:pt idx="153620">
                  <c:v>-101.806641</c:v>
                </c:pt>
                <c:pt idx="153621">
                  <c:v>-104.614258</c:v>
                </c:pt>
                <c:pt idx="153622">
                  <c:v>-74.8291016</c:v>
                </c:pt>
                <c:pt idx="153623">
                  <c:v>-30.1513672</c:v>
                </c:pt>
                <c:pt idx="153624">
                  <c:v>26.7333984</c:v>
                </c:pt>
                <c:pt idx="153625">
                  <c:v>78.36914059999998</c:v>
                </c:pt>
                <c:pt idx="153626">
                  <c:v>101.806641</c:v>
                </c:pt>
                <c:pt idx="153627">
                  <c:v>101.928711</c:v>
                </c:pt>
                <c:pt idx="153628">
                  <c:v>74.9511719</c:v>
                </c:pt>
                <c:pt idx="153629">
                  <c:v>25.1464844</c:v>
                </c:pt>
                <c:pt idx="153630">
                  <c:v>-24.2919922</c:v>
                </c:pt>
                <c:pt idx="153631">
                  <c:v>-67.8710938</c:v>
                </c:pt>
                <c:pt idx="153632">
                  <c:v>-99.2431641</c:v>
                </c:pt>
                <c:pt idx="153633">
                  <c:v>-98.1445312</c:v>
                </c:pt>
                <c:pt idx="153634">
                  <c:v>-72.0214844</c:v>
                </c:pt>
                <c:pt idx="153635">
                  <c:v>-37.4755859</c:v>
                </c:pt>
                <c:pt idx="153636">
                  <c:v>8.91113281</c:v>
                </c:pt>
                <c:pt idx="153637">
                  <c:v>62.8662109</c:v>
                </c:pt>
                <c:pt idx="153638">
                  <c:v>96.4355469</c:v>
                </c:pt>
                <c:pt idx="153639">
                  <c:v>97.77832029999998</c:v>
                </c:pt>
                <c:pt idx="153640">
                  <c:v>79.34570309999998</c:v>
                </c:pt>
                <c:pt idx="153641">
                  <c:v>37.4755859</c:v>
                </c:pt>
                <c:pt idx="153642">
                  <c:v>-13.671875</c:v>
                </c:pt>
                <c:pt idx="153643">
                  <c:v>-58.59375</c:v>
                </c:pt>
                <c:pt idx="153644">
                  <c:v>-88.9892578</c:v>
                </c:pt>
                <c:pt idx="153645">
                  <c:v>-99.2431641</c:v>
                </c:pt>
                <c:pt idx="153646">
                  <c:v>-81.0546875</c:v>
                </c:pt>
                <c:pt idx="153647">
                  <c:v>-43.2128906</c:v>
                </c:pt>
                <c:pt idx="153648">
                  <c:v>7.93457031</c:v>
                </c:pt>
                <c:pt idx="153649">
                  <c:v>62.5</c:v>
                </c:pt>
                <c:pt idx="153650">
                  <c:v>101.806641</c:v>
                </c:pt>
                <c:pt idx="153651">
                  <c:v>110.595703</c:v>
                </c:pt>
                <c:pt idx="153652">
                  <c:v>88.5009766</c:v>
                </c:pt>
                <c:pt idx="153653">
                  <c:v>47.1191406</c:v>
                </c:pt>
                <c:pt idx="153654">
                  <c:v>-6.103515619999995</c:v>
                </c:pt>
                <c:pt idx="153655">
                  <c:v>-56.640625</c:v>
                </c:pt>
                <c:pt idx="153656">
                  <c:v>-92.6513672</c:v>
                </c:pt>
                <c:pt idx="153657">
                  <c:v>-101.928711</c:v>
                </c:pt>
                <c:pt idx="153658">
                  <c:v>-86.42578119999993</c:v>
                </c:pt>
                <c:pt idx="153659">
                  <c:v>-46.3867188</c:v>
                </c:pt>
                <c:pt idx="153660">
                  <c:v>5.12695312</c:v>
                </c:pt>
                <c:pt idx="153661">
                  <c:v>49.9267578</c:v>
                </c:pt>
                <c:pt idx="153662">
                  <c:v>89.11132809999998</c:v>
                </c:pt>
                <c:pt idx="153663">
                  <c:v>108.032227</c:v>
                </c:pt>
                <c:pt idx="153664">
                  <c:v>95.5810547</c:v>
                </c:pt>
                <c:pt idx="153665">
                  <c:v>57.8613281</c:v>
                </c:pt>
                <c:pt idx="153666">
                  <c:v>6.347656249999996</c:v>
                </c:pt>
                <c:pt idx="153667">
                  <c:v>-56.1523438</c:v>
                </c:pt>
                <c:pt idx="153668">
                  <c:v>-89.9658203</c:v>
                </c:pt>
                <c:pt idx="153669">
                  <c:v>-102.050781</c:v>
                </c:pt>
                <c:pt idx="153670">
                  <c:v>-93.87207029999993</c:v>
                </c:pt>
                <c:pt idx="153671">
                  <c:v>-63.3544922</c:v>
                </c:pt>
                <c:pt idx="153672">
                  <c:v>-4.51660156</c:v>
                </c:pt>
                <c:pt idx="153673">
                  <c:v>38.3300781</c:v>
                </c:pt>
                <c:pt idx="153674">
                  <c:v>83.6181641</c:v>
                </c:pt>
                <c:pt idx="153675">
                  <c:v>107.177734</c:v>
                </c:pt>
                <c:pt idx="153676">
                  <c:v>96.3134766</c:v>
                </c:pt>
                <c:pt idx="153677">
                  <c:v>57.7392578</c:v>
                </c:pt>
                <c:pt idx="153678">
                  <c:v>11.3525391</c:v>
                </c:pt>
                <c:pt idx="153679">
                  <c:v>-44.1894531</c:v>
                </c:pt>
                <c:pt idx="153680">
                  <c:v>-81.66503909999996</c:v>
                </c:pt>
                <c:pt idx="153681">
                  <c:v>-104.003906</c:v>
                </c:pt>
                <c:pt idx="153682">
                  <c:v>-95.0927734</c:v>
                </c:pt>
                <c:pt idx="153683">
                  <c:v>-61.7675781</c:v>
                </c:pt>
                <c:pt idx="153684">
                  <c:v>-10.8642578</c:v>
                </c:pt>
                <c:pt idx="153685">
                  <c:v>43.5791016</c:v>
                </c:pt>
                <c:pt idx="153686">
                  <c:v>89.2333984</c:v>
                </c:pt>
                <c:pt idx="153687">
                  <c:v>99.2431641</c:v>
                </c:pt>
                <c:pt idx="153688">
                  <c:v>97.0458984</c:v>
                </c:pt>
                <c:pt idx="153689">
                  <c:v>66.7724609</c:v>
                </c:pt>
                <c:pt idx="153690">
                  <c:v>11.8408203</c:v>
                </c:pt>
                <c:pt idx="153691">
                  <c:v>-43.5791016</c:v>
                </c:pt>
                <c:pt idx="153692">
                  <c:v>-81.5429688</c:v>
                </c:pt>
                <c:pt idx="153693">
                  <c:v>-95.9472656</c:v>
                </c:pt>
                <c:pt idx="153694">
                  <c:v>-99.7314453</c:v>
                </c:pt>
                <c:pt idx="153695">
                  <c:v>-72.7539062</c:v>
                </c:pt>
                <c:pt idx="153696">
                  <c:v>-22.7050781</c:v>
                </c:pt>
                <c:pt idx="153697">
                  <c:v>32.2265625</c:v>
                </c:pt>
                <c:pt idx="153698">
                  <c:v>74.5849609</c:v>
                </c:pt>
                <c:pt idx="153699">
                  <c:v>103.637695</c:v>
                </c:pt>
                <c:pt idx="153700">
                  <c:v>98.9990234</c:v>
                </c:pt>
                <c:pt idx="153701">
                  <c:v>72.265625</c:v>
                </c:pt>
                <c:pt idx="153702">
                  <c:v>24.2919922</c:v>
                </c:pt>
                <c:pt idx="153703">
                  <c:v>-25.0244141</c:v>
                </c:pt>
                <c:pt idx="153704">
                  <c:v>-75.0732422</c:v>
                </c:pt>
                <c:pt idx="153705">
                  <c:v>-100.463867</c:v>
                </c:pt>
                <c:pt idx="153706">
                  <c:v>-96.92382809999998</c:v>
                </c:pt>
                <c:pt idx="153707">
                  <c:v>-76.6601562</c:v>
                </c:pt>
                <c:pt idx="153708">
                  <c:v>-34.3017578</c:v>
                </c:pt>
                <c:pt idx="153709">
                  <c:v>23.4375</c:v>
                </c:pt>
                <c:pt idx="153710">
                  <c:v>74.5849609</c:v>
                </c:pt>
                <c:pt idx="153711">
                  <c:v>95.2148438</c:v>
                </c:pt>
                <c:pt idx="153712">
                  <c:v>98.2666016</c:v>
                </c:pt>
                <c:pt idx="153713">
                  <c:v>83.12988279999993</c:v>
                </c:pt>
                <c:pt idx="153714">
                  <c:v>37.109375</c:v>
                </c:pt>
                <c:pt idx="153715">
                  <c:v>-21.484375</c:v>
                </c:pt>
                <c:pt idx="153716">
                  <c:v>-66.1621094</c:v>
                </c:pt>
                <c:pt idx="153717">
                  <c:v>-96.92382809999998</c:v>
                </c:pt>
                <c:pt idx="153718">
                  <c:v>-104.736328</c:v>
                </c:pt>
                <c:pt idx="153719">
                  <c:v>-80.9326172</c:v>
                </c:pt>
                <c:pt idx="153720">
                  <c:v>-38.0859375</c:v>
                </c:pt>
                <c:pt idx="153721">
                  <c:v>15.625</c:v>
                </c:pt>
                <c:pt idx="153722">
                  <c:v>65.18554690000001</c:v>
                </c:pt>
                <c:pt idx="153723">
                  <c:v>99.9755859</c:v>
                </c:pt>
                <c:pt idx="153724">
                  <c:v>103.515625</c:v>
                </c:pt>
                <c:pt idx="153725">
                  <c:v>77.5146484</c:v>
                </c:pt>
                <c:pt idx="153726">
                  <c:v>38.0859375</c:v>
                </c:pt>
                <c:pt idx="153727">
                  <c:v>-14.4042969</c:v>
                </c:pt>
                <c:pt idx="153728">
                  <c:v>-59.3261719</c:v>
                </c:pt>
                <c:pt idx="153729">
                  <c:v>-95.2148438</c:v>
                </c:pt>
                <c:pt idx="153730">
                  <c:v>-104.492188</c:v>
                </c:pt>
                <c:pt idx="153731">
                  <c:v>-80.9326172</c:v>
                </c:pt>
                <c:pt idx="153732">
                  <c:v>-41.7480469</c:v>
                </c:pt>
                <c:pt idx="153733">
                  <c:v>4.51660156</c:v>
                </c:pt>
                <c:pt idx="153734">
                  <c:v>62.1337891</c:v>
                </c:pt>
                <c:pt idx="153735">
                  <c:v>92.2851562</c:v>
                </c:pt>
                <c:pt idx="153736">
                  <c:v>102.905273</c:v>
                </c:pt>
                <c:pt idx="153737">
                  <c:v>88.5009766</c:v>
                </c:pt>
                <c:pt idx="153738">
                  <c:v>48.7060547</c:v>
                </c:pt>
                <c:pt idx="153739">
                  <c:v>-5.12695312</c:v>
                </c:pt>
                <c:pt idx="153740">
                  <c:v>-55.5419922</c:v>
                </c:pt>
                <c:pt idx="153741">
                  <c:v>-93.38378909999996</c:v>
                </c:pt>
                <c:pt idx="153742">
                  <c:v>-103.759766</c:v>
                </c:pt>
                <c:pt idx="153743">
                  <c:v>-90.94238279999998</c:v>
                </c:pt>
                <c:pt idx="153744">
                  <c:v>-55.1757812</c:v>
                </c:pt>
                <c:pt idx="153745">
                  <c:v>-1.46484375</c:v>
                </c:pt>
                <c:pt idx="153746">
                  <c:v>46.1425781</c:v>
                </c:pt>
                <c:pt idx="153747">
                  <c:v>85.3271484</c:v>
                </c:pt>
                <c:pt idx="153748">
                  <c:v>106.567383</c:v>
                </c:pt>
                <c:pt idx="153749">
                  <c:v>92.1630859</c:v>
                </c:pt>
                <c:pt idx="153750">
                  <c:v>62.1337891</c:v>
                </c:pt>
                <c:pt idx="153751">
                  <c:v>2.80761719</c:v>
                </c:pt>
                <c:pt idx="153752">
                  <c:v>-51.2695312</c:v>
                </c:pt>
                <c:pt idx="153753">
                  <c:v>-89.2333984</c:v>
                </c:pt>
                <c:pt idx="153754">
                  <c:v>-107.666016</c:v>
                </c:pt>
                <c:pt idx="153755">
                  <c:v>-92.0410156</c:v>
                </c:pt>
                <c:pt idx="153756">
                  <c:v>-60.0585938</c:v>
                </c:pt>
                <c:pt idx="153757">
                  <c:v>-6.225585939999994</c:v>
                </c:pt>
                <c:pt idx="153758">
                  <c:v>39.1845703</c:v>
                </c:pt>
                <c:pt idx="153759">
                  <c:v>80.8105469</c:v>
                </c:pt>
                <c:pt idx="153760">
                  <c:v>102.050781</c:v>
                </c:pt>
                <c:pt idx="153761">
                  <c:v>96.1914062</c:v>
                </c:pt>
                <c:pt idx="153762">
                  <c:v>60.3027344</c:v>
                </c:pt>
                <c:pt idx="153763">
                  <c:v>17.9443359</c:v>
                </c:pt>
                <c:pt idx="153764">
                  <c:v>-43.3349609</c:v>
                </c:pt>
                <c:pt idx="153765">
                  <c:v>-82.15332029999998</c:v>
                </c:pt>
                <c:pt idx="153766">
                  <c:v>-100.585938</c:v>
                </c:pt>
                <c:pt idx="153767">
                  <c:v>-96.0693359</c:v>
                </c:pt>
                <c:pt idx="153768">
                  <c:v>-67.13867190000001</c:v>
                </c:pt>
                <c:pt idx="153769">
                  <c:v>-16.8457031</c:v>
                </c:pt>
                <c:pt idx="153770">
                  <c:v>36.9873047</c:v>
                </c:pt>
                <c:pt idx="153771">
                  <c:v>82.5195312</c:v>
                </c:pt>
                <c:pt idx="153772">
                  <c:v>101.928711</c:v>
                </c:pt>
                <c:pt idx="153773">
                  <c:v>100.097656</c:v>
                </c:pt>
                <c:pt idx="153774">
                  <c:v>62.1337891</c:v>
                </c:pt>
                <c:pt idx="153775">
                  <c:v>23.8037109</c:v>
                </c:pt>
                <c:pt idx="153776">
                  <c:v>-25.390625</c:v>
                </c:pt>
                <c:pt idx="153777">
                  <c:v>-80.9326172</c:v>
                </c:pt>
                <c:pt idx="153778">
                  <c:v>-102.905273</c:v>
                </c:pt>
                <c:pt idx="153779">
                  <c:v>-91.0644531</c:v>
                </c:pt>
                <c:pt idx="153780">
                  <c:v>-69.58007809999994</c:v>
                </c:pt>
                <c:pt idx="153781">
                  <c:v>-30.8837891</c:v>
                </c:pt>
                <c:pt idx="153782">
                  <c:v>30.1513672</c:v>
                </c:pt>
                <c:pt idx="153783">
                  <c:v>75.6835938</c:v>
                </c:pt>
                <c:pt idx="153784">
                  <c:v>106.811523</c:v>
                </c:pt>
                <c:pt idx="153785">
                  <c:v>99.1210938</c:v>
                </c:pt>
                <c:pt idx="153786">
                  <c:v>78.7353516</c:v>
                </c:pt>
                <c:pt idx="153787">
                  <c:v>30.3955078</c:v>
                </c:pt>
                <c:pt idx="153788">
                  <c:v>-24.6582031</c:v>
                </c:pt>
                <c:pt idx="153789">
                  <c:v>-71.1669922</c:v>
                </c:pt>
                <c:pt idx="153790">
                  <c:v>-98.5107422</c:v>
                </c:pt>
                <c:pt idx="153791">
                  <c:v>-108.520508</c:v>
                </c:pt>
                <c:pt idx="153792">
                  <c:v>-79.7119141</c:v>
                </c:pt>
                <c:pt idx="153793">
                  <c:v>-28.1982422</c:v>
                </c:pt>
                <c:pt idx="153794">
                  <c:v>27.7099609</c:v>
                </c:pt>
                <c:pt idx="153795">
                  <c:v>75.4394531</c:v>
                </c:pt>
                <c:pt idx="153796">
                  <c:v>101.44043</c:v>
                </c:pt>
                <c:pt idx="153797">
                  <c:v>106.445312</c:v>
                </c:pt>
                <c:pt idx="153798">
                  <c:v>78.2470703</c:v>
                </c:pt>
                <c:pt idx="153799">
                  <c:v>29.296875</c:v>
                </c:pt>
                <c:pt idx="153800">
                  <c:v>-20.38574219999997</c:v>
                </c:pt>
                <c:pt idx="153801">
                  <c:v>-71.2890625</c:v>
                </c:pt>
                <c:pt idx="153802">
                  <c:v>-94.7265625</c:v>
                </c:pt>
                <c:pt idx="153803">
                  <c:v>-104.492188</c:v>
                </c:pt>
                <c:pt idx="153804">
                  <c:v>-77.63671879999995</c:v>
                </c:pt>
                <c:pt idx="153805">
                  <c:v>-30.0292969</c:v>
                </c:pt>
                <c:pt idx="153806">
                  <c:v>19.2871094</c:v>
                </c:pt>
                <c:pt idx="153807">
                  <c:v>70.1904297</c:v>
                </c:pt>
                <c:pt idx="153808">
                  <c:v>103.149414</c:v>
                </c:pt>
                <c:pt idx="153809">
                  <c:v>100.830078</c:v>
                </c:pt>
                <c:pt idx="153810">
                  <c:v>84.9609375</c:v>
                </c:pt>
                <c:pt idx="153811">
                  <c:v>34.9121094</c:v>
                </c:pt>
                <c:pt idx="153812">
                  <c:v>-10.0097656</c:v>
                </c:pt>
                <c:pt idx="153813">
                  <c:v>-53.8330078</c:v>
                </c:pt>
                <c:pt idx="153814">
                  <c:v>-89.11132809999998</c:v>
                </c:pt>
                <c:pt idx="153815">
                  <c:v>-94.97070309999998</c:v>
                </c:pt>
                <c:pt idx="153816">
                  <c:v>-83.12988279999993</c:v>
                </c:pt>
                <c:pt idx="153817">
                  <c:v>-44.4335938</c:v>
                </c:pt>
                <c:pt idx="153818">
                  <c:v>7.08007812</c:v>
                </c:pt>
                <c:pt idx="153819">
                  <c:v>61.7675781</c:v>
                </c:pt>
                <c:pt idx="153820">
                  <c:v>94.3603516</c:v>
                </c:pt>
                <c:pt idx="153821">
                  <c:v>93.5058594</c:v>
                </c:pt>
                <c:pt idx="153822">
                  <c:v>83.6181641</c:v>
                </c:pt>
                <c:pt idx="153823">
                  <c:v>47.1191406</c:v>
                </c:pt>
                <c:pt idx="153824">
                  <c:v>0.244140625</c:v>
                </c:pt>
                <c:pt idx="153825">
                  <c:v>-50.4150391</c:v>
                </c:pt>
                <c:pt idx="153826">
                  <c:v>-97.77832029999998</c:v>
                </c:pt>
                <c:pt idx="153827">
                  <c:v>-103.393555</c:v>
                </c:pt>
                <c:pt idx="153828">
                  <c:v>-88.13476559999998</c:v>
                </c:pt>
                <c:pt idx="153829">
                  <c:v>-54.32128909999999</c:v>
                </c:pt>
                <c:pt idx="153830">
                  <c:v>-0.9765625</c:v>
                </c:pt>
                <c:pt idx="153831">
                  <c:v>51.39160159999999</c:v>
                </c:pt>
                <c:pt idx="153832">
                  <c:v>88.8671875</c:v>
                </c:pt>
                <c:pt idx="153833">
                  <c:v>99.2431641</c:v>
                </c:pt>
                <c:pt idx="153834">
                  <c:v>89.5996094</c:v>
                </c:pt>
                <c:pt idx="153835">
                  <c:v>57.1289062</c:v>
                </c:pt>
                <c:pt idx="153836">
                  <c:v>5.49316406</c:v>
                </c:pt>
                <c:pt idx="153837">
                  <c:v>-47.9736328</c:v>
                </c:pt>
                <c:pt idx="153838">
                  <c:v>-88.13476559999998</c:v>
                </c:pt>
                <c:pt idx="153839">
                  <c:v>-105.34668</c:v>
                </c:pt>
                <c:pt idx="153840">
                  <c:v>-91.796875</c:v>
                </c:pt>
                <c:pt idx="153841">
                  <c:v>-57.2509766</c:v>
                </c:pt>
                <c:pt idx="153842">
                  <c:v>-9.033203119999997</c:v>
                </c:pt>
                <c:pt idx="153843">
                  <c:v>44.55566409999999</c:v>
                </c:pt>
                <c:pt idx="153844">
                  <c:v>88.5009766</c:v>
                </c:pt>
                <c:pt idx="153845">
                  <c:v>103.149414</c:v>
                </c:pt>
                <c:pt idx="153846">
                  <c:v>93.2617188</c:v>
                </c:pt>
                <c:pt idx="153847">
                  <c:v>65.3076172</c:v>
                </c:pt>
                <c:pt idx="153848">
                  <c:v>18.7988281</c:v>
                </c:pt>
                <c:pt idx="153849">
                  <c:v>-34.9121094</c:v>
                </c:pt>
                <c:pt idx="153850">
                  <c:v>-82.03125</c:v>
                </c:pt>
                <c:pt idx="153851">
                  <c:v>-102.416992</c:v>
                </c:pt>
                <c:pt idx="153852">
                  <c:v>-100.463867</c:v>
                </c:pt>
                <c:pt idx="153853">
                  <c:v>-71.7773438</c:v>
                </c:pt>
                <c:pt idx="153854">
                  <c:v>-26.4892578</c:v>
                </c:pt>
                <c:pt idx="153855">
                  <c:v>24.90234379999998</c:v>
                </c:pt>
                <c:pt idx="153856">
                  <c:v>79.34570309999998</c:v>
                </c:pt>
                <c:pt idx="153857">
                  <c:v>101.074219</c:v>
                </c:pt>
                <c:pt idx="153858">
                  <c:v>97.77832029999998</c:v>
                </c:pt>
                <c:pt idx="153859">
                  <c:v>66.1621094</c:v>
                </c:pt>
                <c:pt idx="153860">
                  <c:v>18.6767578</c:v>
                </c:pt>
                <c:pt idx="153861">
                  <c:v>-33.203125</c:v>
                </c:pt>
                <c:pt idx="153862">
                  <c:v>-78.9794922</c:v>
                </c:pt>
                <c:pt idx="153863">
                  <c:v>-103.149414</c:v>
                </c:pt>
                <c:pt idx="153864">
                  <c:v>-98.38867190000001</c:v>
                </c:pt>
                <c:pt idx="153865">
                  <c:v>-71.4111328</c:v>
                </c:pt>
                <c:pt idx="153866">
                  <c:v>-23.5595703</c:v>
                </c:pt>
                <c:pt idx="153867">
                  <c:v>26.1230469</c:v>
                </c:pt>
                <c:pt idx="153868">
                  <c:v>74.8291016</c:v>
                </c:pt>
                <c:pt idx="153869">
                  <c:v>101.074219</c:v>
                </c:pt>
                <c:pt idx="153870">
                  <c:v>100.585938</c:v>
                </c:pt>
                <c:pt idx="153871">
                  <c:v>80.078125</c:v>
                </c:pt>
                <c:pt idx="153872">
                  <c:v>25.7568359</c:v>
                </c:pt>
                <c:pt idx="153873">
                  <c:v>-30.5175781</c:v>
                </c:pt>
                <c:pt idx="153874">
                  <c:v>-70.9228516</c:v>
                </c:pt>
                <c:pt idx="153875">
                  <c:v>-100.341797</c:v>
                </c:pt>
                <c:pt idx="153876">
                  <c:v>-105.102539</c:v>
                </c:pt>
                <c:pt idx="153877">
                  <c:v>-76.7822266</c:v>
                </c:pt>
                <c:pt idx="153878">
                  <c:v>-29.7851562</c:v>
                </c:pt>
                <c:pt idx="153879">
                  <c:v>15.3808594</c:v>
                </c:pt>
                <c:pt idx="153880">
                  <c:v>65.3076172</c:v>
                </c:pt>
                <c:pt idx="153881">
                  <c:v>96.80175779999998</c:v>
                </c:pt>
                <c:pt idx="153882">
                  <c:v>101.928711</c:v>
                </c:pt>
                <c:pt idx="153883">
                  <c:v>80.32226559999998</c:v>
                </c:pt>
                <c:pt idx="153884">
                  <c:v>37.9638672</c:v>
                </c:pt>
                <c:pt idx="153885">
                  <c:v>-17.3339844</c:v>
                </c:pt>
                <c:pt idx="153886">
                  <c:v>-63.7207031</c:v>
                </c:pt>
                <c:pt idx="153887">
                  <c:v>-98.87695309999998</c:v>
                </c:pt>
                <c:pt idx="153888">
                  <c:v>-109.985352</c:v>
                </c:pt>
                <c:pt idx="153889">
                  <c:v>-86.7919922</c:v>
                </c:pt>
                <c:pt idx="153890">
                  <c:v>-45.7763672</c:v>
                </c:pt>
                <c:pt idx="153891">
                  <c:v>7.324218749999996</c:v>
                </c:pt>
                <c:pt idx="153892">
                  <c:v>61.0351562</c:v>
                </c:pt>
                <c:pt idx="153893">
                  <c:v>93.5058594</c:v>
                </c:pt>
                <c:pt idx="153894">
                  <c:v>101.196289</c:v>
                </c:pt>
                <c:pt idx="153895">
                  <c:v>87.7685547</c:v>
                </c:pt>
                <c:pt idx="153896">
                  <c:v>53.2226562</c:v>
                </c:pt>
                <c:pt idx="153897">
                  <c:v>-10.0097656</c:v>
                </c:pt>
                <c:pt idx="153898">
                  <c:v>-61.15722659999999</c:v>
                </c:pt>
                <c:pt idx="153899">
                  <c:v>-93.1396484</c:v>
                </c:pt>
                <c:pt idx="153900">
                  <c:v>-104.248047</c:v>
                </c:pt>
                <c:pt idx="153901">
                  <c:v>-90.08789059999998</c:v>
                </c:pt>
                <c:pt idx="153902">
                  <c:v>-53.7109375</c:v>
                </c:pt>
                <c:pt idx="153903">
                  <c:v>5.49316406</c:v>
                </c:pt>
                <c:pt idx="153904">
                  <c:v>57.8613281</c:v>
                </c:pt>
                <c:pt idx="153905">
                  <c:v>91.1865234</c:v>
                </c:pt>
                <c:pt idx="153906">
                  <c:v>98.0224609</c:v>
                </c:pt>
                <c:pt idx="153907">
                  <c:v>90.2099609</c:v>
                </c:pt>
                <c:pt idx="153908">
                  <c:v>53.7109375</c:v>
                </c:pt>
                <c:pt idx="153909">
                  <c:v>7.08007812</c:v>
                </c:pt>
                <c:pt idx="153910">
                  <c:v>-45.5322266</c:v>
                </c:pt>
                <c:pt idx="153911">
                  <c:v>-85.6933594</c:v>
                </c:pt>
                <c:pt idx="153912">
                  <c:v>-105.224609</c:v>
                </c:pt>
                <c:pt idx="153913">
                  <c:v>-95.3369141</c:v>
                </c:pt>
                <c:pt idx="153914">
                  <c:v>-52.734375</c:v>
                </c:pt>
                <c:pt idx="153915">
                  <c:v>-4.51660156</c:v>
                </c:pt>
                <c:pt idx="153916">
                  <c:v>48.3398438</c:v>
                </c:pt>
                <c:pt idx="153917">
                  <c:v>85.4492188</c:v>
                </c:pt>
                <c:pt idx="153918">
                  <c:v>99.2431641</c:v>
                </c:pt>
                <c:pt idx="153919">
                  <c:v>89.84375</c:v>
                </c:pt>
                <c:pt idx="153920">
                  <c:v>58.83789059999999</c:v>
                </c:pt>
                <c:pt idx="153921">
                  <c:v>2.9296875</c:v>
                </c:pt>
                <c:pt idx="153922">
                  <c:v>-45.5322266</c:v>
                </c:pt>
                <c:pt idx="153923">
                  <c:v>-88.13476559999998</c:v>
                </c:pt>
                <c:pt idx="153924">
                  <c:v>-104.736328</c:v>
                </c:pt>
                <c:pt idx="153925">
                  <c:v>-95.9472656</c:v>
                </c:pt>
                <c:pt idx="153926">
                  <c:v>-63.2324219</c:v>
                </c:pt>
                <c:pt idx="153927">
                  <c:v>-7.93457031</c:v>
                </c:pt>
                <c:pt idx="153928">
                  <c:v>41.2597656</c:v>
                </c:pt>
                <c:pt idx="153929">
                  <c:v>81.0546875</c:v>
                </c:pt>
                <c:pt idx="153930">
                  <c:v>103.637695</c:v>
                </c:pt>
                <c:pt idx="153931">
                  <c:v>96.67968749999996</c:v>
                </c:pt>
                <c:pt idx="153932">
                  <c:v>65.55175779999998</c:v>
                </c:pt>
                <c:pt idx="153933">
                  <c:v>16.3574219</c:v>
                </c:pt>
                <c:pt idx="153934">
                  <c:v>-34.17968749999999</c:v>
                </c:pt>
                <c:pt idx="153935">
                  <c:v>-80.8105469</c:v>
                </c:pt>
                <c:pt idx="153936">
                  <c:v>-106.201172</c:v>
                </c:pt>
                <c:pt idx="153937">
                  <c:v>-98.63281249999996</c:v>
                </c:pt>
                <c:pt idx="153938">
                  <c:v>-64.9414062</c:v>
                </c:pt>
                <c:pt idx="153939">
                  <c:v>-24.0478516</c:v>
                </c:pt>
                <c:pt idx="153940">
                  <c:v>25.2685547</c:v>
                </c:pt>
                <c:pt idx="153941">
                  <c:v>80.9326172</c:v>
                </c:pt>
                <c:pt idx="153942">
                  <c:v>103.637695</c:v>
                </c:pt>
                <c:pt idx="153943">
                  <c:v>103.881836</c:v>
                </c:pt>
                <c:pt idx="153944">
                  <c:v>66.40625</c:v>
                </c:pt>
                <c:pt idx="153945">
                  <c:v>19.8974609</c:v>
                </c:pt>
                <c:pt idx="153946">
                  <c:v>-32.1044922</c:v>
                </c:pt>
                <c:pt idx="153947">
                  <c:v>-81.17675779999993</c:v>
                </c:pt>
                <c:pt idx="153948">
                  <c:v>-102.539062</c:v>
                </c:pt>
                <c:pt idx="153949">
                  <c:v>-101.44043</c:v>
                </c:pt>
                <c:pt idx="153950">
                  <c:v>-74.21875</c:v>
                </c:pt>
                <c:pt idx="153951">
                  <c:v>-25.6347656</c:v>
                </c:pt>
                <c:pt idx="153952">
                  <c:v>17.7001953</c:v>
                </c:pt>
                <c:pt idx="153953">
                  <c:v>72.87597659999993</c:v>
                </c:pt>
                <c:pt idx="153954">
                  <c:v>100.463867</c:v>
                </c:pt>
                <c:pt idx="153955">
                  <c:v>101.318359</c:v>
                </c:pt>
                <c:pt idx="153956">
                  <c:v>77.75878909999996</c:v>
                </c:pt>
                <c:pt idx="153957">
                  <c:v>26.8554688</c:v>
                </c:pt>
                <c:pt idx="153958">
                  <c:v>-26.0009766</c:v>
                </c:pt>
                <c:pt idx="153959">
                  <c:v>-70.0683594</c:v>
                </c:pt>
                <c:pt idx="153960">
                  <c:v>-98.38867190000001</c:v>
                </c:pt>
                <c:pt idx="153961">
                  <c:v>-104.370117</c:v>
                </c:pt>
                <c:pt idx="153962">
                  <c:v>-77.27050779999998</c:v>
                </c:pt>
                <c:pt idx="153963">
                  <c:v>-31.0058594</c:v>
                </c:pt>
                <c:pt idx="153964">
                  <c:v>18.1884766</c:v>
                </c:pt>
                <c:pt idx="153965">
                  <c:v>67.50488279999998</c:v>
                </c:pt>
                <c:pt idx="153966">
                  <c:v>96.0693359</c:v>
                </c:pt>
                <c:pt idx="153967">
                  <c:v>101.074219</c:v>
                </c:pt>
                <c:pt idx="153968">
                  <c:v>84.22851559999998</c:v>
                </c:pt>
                <c:pt idx="153969">
                  <c:v>28.9306641</c:v>
                </c:pt>
                <c:pt idx="153970">
                  <c:v>-14.5263672</c:v>
                </c:pt>
                <c:pt idx="153971">
                  <c:v>-64.57519529999998</c:v>
                </c:pt>
                <c:pt idx="153972">
                  <c:v>-98.87695309999998</c:v>
                </c:pt>
                <c:pt idx="153973">
                  <c:v>-99.7314453</c:v>
                </c:pt>
                <c:pt idx="153974">
                  <c:v>-87.5244141</c:v>
                </c:pt>
                <c:pt idx="153975">
                  <c:v>-42.3583984</c:v>
                </c:pt>
                <c:pt idx="153976">
                  <c:v>18.0664062</c:v>
                </c:pt>
                <c:pt idx="153977">
                  <c:v>66.1621094</c:v>
                </c:pt>
                <c:pt idx="153978">
                  <c:v>90.82031249999996</c:v>
                </c:pt>
                <c:pt idx="153979">
                  <c:v>97.5341797</c:v>
                </c:pt>
                <c:pt idx="153980">
                  <c:v>83.7402344</c:v>
                </c:pt>
                <c:pt idx="153981">
                  <c:v>44.1894531</c:v>
                </c:pt>
                <c:pt idx="153982">
                  <c:v>-1.22070312</c:v>
                </c:pt>
                <c:pt idx="153983">
                  <c:v>-52.8564453</c:v>
                </c:pt>
                <c:pt idx="153984">
                  <c:v>-87.03613279999998</c:v>
                </c:pt>
                <c:pt idx="153985">
                  <c:v>-106.201172</c:v>
                </c:pt>
                <c:pt idx="153986">
                  <c:v>-88.7451172</c:v>
                </c:pt>
                <c:pt idx="153987">
                  <c:v>-44.7998047</c:v>
                </c:pt>
                <c:pt idx="153988">
                  <c:v>4.63867188</c:v>
                </c:pt>
                <c:pt idx="153989">
                  <c:v>54.0771484</c:v>
                </c:pt>
                <c:pt idx="153990">
                  <c:v>97.4121094</c:v>
                </c:pt>
                <c:pt idx="153991">
                  <c:v>105.712891</c:v>
                </c:pt>
                <c:pt idx="153992">
                  <c:v>92.77343749999996</c:v>
                </c:pt>
                <c:pt idx="153993">
                  <c:v>52.3681641</c:v>
                </c:pt>
                <c:pt idx="153994">
                  <c:v>-5.37109375</c:v>
                </c:pt>
                <c:pt idx="153995">
                  <c:v>-53.5888672</c:v>
                </c:pt>
                <c:pt idx="153996">
                  <c:v>-89.9658203</c:v>
                </c:pt>
                <c:pt idx="153997">
                  <c:v>-102.539062</c:v>
                </c:pt>
                <c:pt idx="153998">
                  <c:v>-93.6279297</c:v>
                </c:pt>
                <c:pt idx="153999">
                  <c:v>-56.3964844</c:v>
                </c:pt>
                <c:pt idx="154000">
                  <c:v>-8.178710939999998</c:v>
                </c:pt>
                <c:pt idx="154001">
                  <c:v>49.4384766</c:v>
                </c:pt>
                <c:pt idx="154002">
                  <c:v>87.5244141</c:v>
                </c:pt>
                <c:pt idx="154003">
                  <c:v>105.224609</c:v>
                </c:pt>
                <c:pt idx="154004">
                  <c:v>96.5576172</c:v>
                </c:pt>
                <c:pt idx="154005">
                  <c:v>56.5185547</c:v>
                </c:pt>
                <c:pt idx="154006">
                  <c:v>6.835937499999997</c:v>
                </c:pt>
                <c:pt idx="154007">
                  <c:v>-41.6259766</c:v>
                </c:pt>
                <c:pt idx="154008">
                  <c:v>-88.13476559999998</c:v>
                </c:pt>
                <c:pt idx="154009">
                  <c:v>-98.75488279999998</c:v>
                </c:pt>
                <c:pt idx="154010">
                  <c:v>-89.84375</c:v>
                </c:pt>
                <c:pt idx="154011">
                  <c:v>-62.0117188</c:v>
                </c:pt>
                <c:pt idx="154012">
                  <c:v>-8.7890625</c:v>
                </c:pt>
                <c:pt idx="154013">
                  <c:v>41.2597656</c:v>
                </c:pt>
                <c:pt idx="154014">
                  <c:v>82.88574219999992</c:v>
                </c:pt>
                <c:pt idx="154015">
                  <c:v>102.783203</c:v>
                </c:pt>
                <c:pt idx="154016">
                  <c:v>95.703125</c:v>
                </c:pt>
                <c:pt idx="154017">
                  <c:v>60.9130859</c:v>
                </c:pt>
                <c:pt idx="154018">
                  <c:v>18.4326172</c:v>
                </c:pt>
                <c:pt idx="154019">
                  <c:v>-32.7148438</c:v>
                </c:pt>
                <c:pt idx="154020">
                  <c:v>-78.6132812</c:v>
                </c:pt>
                <c:pt idx="154021">
                  <c:v>-104.370117</c:v>
                </c:pt>
                <c:pt idx="154022">
                  <c:v>-101.928711</c:v>
                </c:pt>
                <c:pt idx="154023">
                  <c:v>-67.9931641</c:v>
                </c:pt>
                <c:pt idx="154024">
                  <c:v>-28.5644531</c:v>
                </c:pt>
                <c:pt idx="154025">
                  <c:v>36.4990234</c:v>
                </c:pt>
                <c:pt idx="154026">
                  <c:v>80.8105469</c:v>
                </c:pt>
                <c:pt idx="154027">
                  <c:v>100.585938</c:v>
                </c:pt>
                <c:pt idx="154028">
                  <c:v>98.1445312</c:v>
                </c:pt>
                <c:pt idx="154029">
                  <c:v>69.9462891</c:v>
                </c:pt>
                <c:pt idx="154030">
                  <c:v>23.4375</c:v>
                </c:pt>
                <c:pt idx="154031">
                  <c:v>-28.44238279999998</c:v>
                </c:pt>
                <c:pt idx="154032">
                  <c:v>-71.2890625</c:v>
                </c:pt>
                <c:pt idx="154033">
                  <c:v>-105.224609</c:v>
                </c:pt>
                <c:pt idx="154034">
                  <c:v>-98.87695309999998</c:v>
                </c:pt>
                <c:pt idx="154035">
                  <c:v>-64.3310547</c:v>
                </c:pt>
                <c:pt idx="154036">
                  <c:v>-18.7988281</c:v>
                </c:pt>
                <c:pt idx="154037">
                  <c:v>22.2167969</c:v>
                </c:pt>
                <c:pt idx="154038">
                  <c:v>68.60351559999998</c:v>
                </c:pt>
                <c:pt idx="154039">
                  <c:v>101.074219</c:v>
                </c:pt>
                <c:pt idx="154040">
                  <c:v>104.736328</c:v>
                </c:pt>
                <c:pt idx="154041">
                  <c:v>81.9091797</c:v>
                </c:pt>
                <c:pt idx="154042">
                  <c:v>34.7900391</c:v>
                </c:pt>
                <c:pt idx="154043">
                  <c:v>-20.38574219999997</c:v>
                </c:pt>
                <c:pt idx="154044">
                  <c:v>-71.4111328</c:v>
                </c:pt>
                <c:pt idx="154045">
                  <c:v>-95.9472656</c:v>
                </c:pt>
                <c:pt idx="154046">
                  <c:v>-100.097656</c:v>
                </c:pt>
                <c:pt idx="154047">
                  <c:v>-83.2519531</c:v>
                </c:pt>
                <c:pt idx="154048">
                  <c:v>-36.3769531</c:v>
                </c:pt>
                <c:pt idx="154049">
                  <c:v>17.578125</c:v>
                </c:pt>
                <c:pt idx="154050">
                  <c:v>63.3544922</c:v>
                </c:pt>
                <c:pt idx="154051">
                  <c:v>101.68457</c:v>
                </c:pt>
                <c:pt idx="154052">
                  <c:v>102.661133</c:v>
                </c:pt>
                <c:pt idx="154053">
                  <c:v>71.8994141</c:v>
                </c:pt>
                <c:pt idx="154054">
                  <c:v>37.109375</c:v>
                </c:pt>
                <c:pt idx="154055">
                  <c:v>-8.05664062</c:v>
                </c:pt>
                <c:pt idx="154056">
                  <c:v>-56.88476559999999</c:v>
                </c:pt>
                <c:pt idx="154057">
                  <c:v>-96.80175779999998</c:v>
                </c:pt>
                <c:pt idx="154058">
                  <c:v>-110.473633</c:v>
                </c:pt>
                <c:pt idx="154059">
                  <c:v>-81.17675779999993</c:v>
                </c:pt>
                <c:pt idx="154060">
                  <c:v>-38.0859375</c:v>
                </c:pt>
                <c:pt idx="154061">
                  <c:v>9.033203119999997</c:v>
                </c:pt>
                <c:pt idx="154062">
                  <c:v>54.5654297</c:v>
                </c:pt>
                <c:pt idx="154063">
                  <c:v>97.1679688</c:v>
                </c:pt>
                <c:pt idx="154064">
                  <c:v>101.68457</c:v>
                </c:pt>
                <c:pt idx="154065">
                  <c:v>82.88574219999992</c:v>
                </c:pt>
                <c:pt idx="154066">
                  <c:v>44.7998047</c:v>
                </c:pt>
                <c:pt idx="154067">
                  <c:v>-12.2070312</c:v>
                </c:pt>
                <c:pt idx="154068">
                  <c:v>-57.4951172</c:v>
                </c:pt>
                <c:pt idx="154069">
                  <c:v>-97.65625</c:v>
                </c:pt>
                <c:pt idx="154070">
                  <c:v>-101.928711</c:v>
                </c:pt>
                <c:pt idx="154071">
                  <c:v>-88.8671875</c:v>
                </c:pt>
                <c:pt idx="154072">
                  <c:v>-50.2929688</c:v>
                </c:pt>
                <c:pt idx="154073">
                  <c:v>10.7421875</c:v>
                </c:pt>
                <c:pt idx="154074">
                  <c:v>60.4248047</c:v>
                </c:pt>
                <c:pt idx="154075">
                  <c:v>90.08789059999998</c:v>
                </c:pt>
                <c:pt idx="154076">
                  <c:v>107.543945</c:v>
                </c:pt>
                <c:pt idx="154077">
                  <c:v>92.77343749999996</c:v>
                </c:pt>
                <c:pt idx="154078">
                  <c:v>54.4433594</c:v>
                </c:pt>
                <c:pt idx="154079">
                  <c:v>6.71386719</c:v>
                </c:pt>
                <c:pt idx="154080">
                  <c:v>-54.1992188</c:v>
                </c:pt>
                <c:pt idx="154081">
                  <c:v>-86.9140625</c:v>
                </c:pt>
                <c:pt idx="154082">
                  <c:v>-101.806641</c:v>
                </c:pt>
                <c:pt idx="154083">
                  <c:v>-93.9941406</c:v>
                </c:pt>
                <c:pt idx="154084">
                  <c:v>-55.4199219</c:v>
                </c:pt>
                <c:pt idx="154085">
                  <c:v>-3.17382812</c:v>
                </c:pt>
                <c:pt idx="154086">
                  <c:v>46.7529297</c:v>
                </c:pt>
                <c:pt idx="154087">
                  <c:v>90.33203119999993</c:v>
                </c:pt>
                <c:pt idx="154088">
                  <c:v>106.933594</c:v>
                </c:pt>
                <c:pt idx="154089">
                  <c:v>95.703125</c:v>
                </c:pt>
                <c:pt idx="154090">
                  <c:v>65.4296875</c:v>
                </c:pt>
                <c:pt idx="154091">
                  <c:v>14.0380859</c:v>
                </c:pt>
                <c:pt idx="154092">
                  <c:v>-41.5039062</c:v>
                </c:pt>
                <c:pt idx="154093">
                  <c:v>-77.8808594</c:v>
                </c:pt>
                <c:pt idx="154094">
                  <c:v>-94.84863279999998</c:v>
                </c:pt>
                <c:pt idx="154095">
                  <c:v>-96.0693359</c:v>
                </c:pt>
                <c:pt idx="154096">
                  <c:v>-67.13867190000001</c:v>
                </c:pt>
                <c:pt idx="154097">
                  <c:v>-18.5546875</c:v>
                </c:pt>
                <c:pt idx="154098">
                  <c:v>45.4101562</c:v>
                </c:pt>
                <c:pt idx="154099">
                  <c:v>92.1630859</c:v>
                </c:pt>
                <c:pt idx="154100">
                  <c:v>112.548828</c:v>
                </c:pt>
                <c:pt idx="154101">
                  <c:v>97.5341797</c:v>
                </c:pt>
                <c:pt idx="154102">
                  <c:v>62.5</c:v>
                </c:pt>
                <c:pt idx="154103">
                  <c:v>16.4794922</c:v>
                </c:pt>
                <c:pt idx="154104">
                  <c:v>-34.4238281</c:v>
                </c:pt>
                <c:pt idx="154105">
                  <c:v>-79.34570309999998</c:v>
                </c:pt>
                <c:pt idx="154106">
                  <c:v>-100.097656</c:v>
                </c:pt>
                <c:pt idx="154107">
                  <c:v>-100.952148</c:v>
                </c:pt>
                <c:pt idx="154108">
                  <c:v>-69.0917969</c:v>
                </c:pt>
                <c:pt idx="154109">
                  <c:v>-25.0244141</c:v>
                </c:pt>
                <c:pt idx="154110">
                  <c:v>37.7197266</c:v>
                </c:pt>
                <c:pt idx="154111">
                  <c:v>83.984375</c:v>
                </c:pt>
                <c:pt idx="154112">
                  <c:v>101.5625</c:v>
                </c:pt>
                <c:pt idx="154113">
                  <c:v>100.097656</c:v>
                </c:pt>
                <c:pt idx="154114">
                  <c:v>78.4912109</c:v>
                </c:pt>
                <c:pt idx="154115">
                  <c:v>24.6582031</c:v>
                </c:pt>
                <c:pt idx="154116">
                  <c:v>-25.0244141</c:v>
                </c:pt>
                <c:pt idx="154117">
                  <c:v>-74.8291016</c:v>
                </c:pt>
                <c:pt idx="154118">
                  <c:v>-97.65625</c:v>
                </c:pt>
                <c:pt idx="154119">
                  <c:v>-99.1210938</c:v>
                </c:pt>
                <c:pt idx="154120">
                  <c:v>-76.5380859</c:v>
                </c:pt>
                <c:pt idx="154121">
                  <c:v>-21.7285156</c:v>
                </c:pt>
                <c:pt idx="154122">
                  <c:v>29.4189453</c:v>
                </c:pt>
                <c:pt idx="154123">
                  <c:v>74.0966797</c:v>
                </c:pt>
                <c:pt idx="154124">
                  <c:v>101.928711</c:v>
                </c:pt>
                <c:pt idx="154125">
                  <c:v>97.2900391</c:v>
                </c:pt>
                <c:pt idx="154126">
                  <c:v>76.7822266</c:v>
                </c:pt>
                <c:pt idx="154127">
                  <c:v>33.81347659999999</c:v>
                </c:pt>
                <c:pt idx="154128">
                  <c:v>-22.4609375</c:v>
                </c:pt>
                <c:pt idx="154129">
                  <c:v>-70.3125</c:v>
                </c:pt>
                <c:pt idx="154130">
                  <c:v>-98.9990234</c:v>
                </c:pt>
                <c:pt idx="154131">
                  <c:v>-103.027344</c:v>
                </c:pt>
                <c:pt idx="154132">
                  <c:v>-80.5664062</c:v>
                </c:pt>
                <c:pt idx="154133">
                  <c:v>-32.3486328</c:v>
                </c:pt>
                <c:pt idx="154134">
                  <c:v>18.1884766</c:v>
                </c:pt>
                <c:pt idx="154135">
                  <c:v>66.7724609</c:v>
                </c:pt>
                <c:pt idx="154136">
                  <c:v>96.4355469</c:v>
                </c:pt>
                <c:pt idx="154137">
                  <c:v>106.689453</c:v>
                </c:pt>
                <c:pt idx="154138">
                  <c:v>84.8388672</c:v>
                </c:pt>
                <c:pt idx="154139">
                  <c:v>37.4755859</c:v>
                </c:pt>
                <c:pt idx="154140">
                  <c:v>-11.9628906</c:v>
                </c:pt>
                <c:pt idx="154141">
                  <c:v>-63.3544922</c:v>
                </c:pt>
                <c:pt idx="154142">
                  <c:v>-98.0224609</c:v>
                </c:pt>
                <c:pt idx="154143">
                  <c:v>-105.102539</c:v>
                </c:pt>
                <c:pt idx="154144">
                  <c:v>-88.2568359</c:v>
                </c:pt>
                <c:pt idx="154145">
                  <c:v>-41.3818359</c:v>
                </c:pt>
                <c:pt idx="154146">
                  <c:v>14.0380859</c:v>
                </c:pt>
                <c:pt idx="154147">
                  <c:v>62.9882812</c:v>
                </c:pt>
                <c:pt idx="154148">
                  <c:v>97.90039059999998</c:v>
                </c:pt>
                <c:pt idx="154149">
                  <c:v>103.515625</c:v>
                </c:pt>
                <c:pt idx="154150">
                  <c:v>87.890625</c:v>
                </c:pt>
                <c:pt idx="154151">
                  <c:v>46.2646484</c:v>
                </c:pt>
                <c:pt idx="154152">
                  <c:v>-3.41796875</c:v>
                </c:pt>
                <c:pt idx="154153">
                  <c:v>-59.3261719</c:v>
                </c:pt>
                <c:pt idx="154154">
                  <c:v>-92.6513672</c:v>
                </c:pt>
                <c:pt idx="154155">
                  <c:v>-107.299805</c:v>
                </c:pt>
                <c:pt idx="154156">
                  <c:v>-91.3085938</c:v>
                </c:pt>
                <c:pt idx="154157">
                  <c:v>-49.1943359</c:v>
                </c:pt>
                <c:pt idx="154158">
                  <c:v>2.68554688</c:v>
                </c:pt>
                <c:pt idx="154159">
                  <c:v>50.78125</c:v>
                </c:pt>
                <c:pt idx="154160">
                  <c:v>88.8671875</c:v>
                </c:pt>
                <c:pt idx="154161">
                  <c:v>103.759766</c:v>
                </c:pt>
                <c:pt idx="154162">
                  <c:v>85.08300779999998</c:v>
                </c:pt>
                <c:pt idx="154163">
                  <c:v>51.7578125</c:v>
                </c:pt>
                <c:pt idx="154164">
                  <c:v>-1.83105469</c:v>
                </c:pt>
                <c:pt idx="154165">
                  <c:v>-55.1757812</c:v>
                </c:pt>
                <c:pt idx="154166">
                  <c:v>-91.6748047</c:v>
                </c:pt>
                <c:pt idx="154167">
                  <c:v>-101.806641</c:v>
                </c:pt>
                <c:pt idx="154168">
                  <c:v>-94.97070309999998</c:v>
                </c:pt>
                <c:pt idx="154169">
                  <c:v>-60.18066409999999</c:v>
                </c:pt>
                <c:pt idx="154170">
                  <c:v>-9.765625</c:v>
                </c:pt>
                <c:pt idx="154171">
                  <c:v>47.4853516</c:v>
                </c:pt>
                <c:pt idx="154172">
                  <c:v>89.5996094</c:v>
                </c:pt>
                <c:pt idx="154173">
                  <c:v>103.271484</c:v>
                </c:pt>
                <c:pt idx="154174">
                  <c:v>91.1865234</c:v>
                </c:pt>
                <c:pt idx="154175">
                  <c:v>54.0771484</c:v>
                </c:pt>
                <c:pt idx="154176">
                  <c:v>6.71386719</c:v>
                </c:pt>
                <c:pt idx="154177">
                  <c:v>-46.6308594</c:v>
                </c:pt>
                <c:pt idx="154178">
                  <c:v>-90.82031249999996</c:v>
                </c:pt>
                <c:pt idx="154179">
                  <c:v>-109.741211</c:v>
                </c:pt>
                <c:pt idx="154180">
                  <c:v>-98.9990234</c:v>
                </c:pt>
                <c:pt idx="154181">
                  <c:v>-62.5</c:v>
                </c:pt>
                <c:pt idx="154182">
                  <c:v>-18.7988281</c:v>
                </c:pt>
                <c:pt idx="154183">
                  <c:v>39.0625</c:v>
                </c:pt>
                <c:pt idx="154184">
                  <c:v>84.4726562</c:v>
                </c:pt>
                <c:pt idx="154185">
                  <c:v>99.60937499999996</c:v>
                </c:pt>
                <c:pt idx="154186">
                  <c:v>93.2617188</c:v>
                </c:pt>
                <c:pt idx="154187">
                  <c:v>65.67382809999994</c:v>
                </c:pt>
                <c:pt idx="154188">
                  <c:v>18.1884766</c:v>
                </c:pt>
                <c:pt idx="154189">
                  <c:v>-39.0625</c:v>
                </c:pt>
                <c:pt idx="154190">
                  <c:v>-78.0029297</c:v>
                </c:pt>
                <c:pt idx="154191">
                  <c:v>-102.539062</c:v>
                </c:pt>
                <c:pt idx="154192">
                  <c:v>-96.92382809999998</c:v>
                </c:pt>
                <c:pt idx="154193">
                  <c:v>-65.3076172</c:v>
                </c:pt>
                <c:pt idx="154194">
                  <c:v>-20.7519531</c:v>
                </c:pt>
                <c:pt idx="154195">
                  <c:v>36.7431641</c:v>
                </c:pt>
                <c:pt idx="154196">
                  <c:v>79.8339844</c:v>
                </c:pt>
                <c:pt idx="154197">
                  <c:v>101.318359</c:v>
                </c:pt>
                <c:pt idx="154198">
                  <c:v>101.68457</c:v>
                </c:pt>
                <c:pt idx="154199">
                  <c:v>71.8994141</c:v>
                </c:pt>
                <c:pt idx="154200">
                  <c:v>20.0195312</c:v>
                </c:pt>
                <c:pt idx="154201">
                  <c:v>-27.2216797</c:v>
                </c:pt>
                <c:pt idx="154202">
                  <c:v>-70.80078119999993</c:v>
                </c:pt>
                <c:pt idx="154203">
                  <c:v>-103.027344</c:v>
                </c:pt>
                <c:pt idx="154204">
                  <c:v>-105.957031</c:v>
                </c:pt>
                <c:pt idx="154205">
                  <c:v>-66.65039059999994</c:v>
                </c:pt>
                <c:pt idx="154206">
                  <c:v>-29.0527344</c:v>
                </c:pt>
                <c:pt idx="154207">
                  <c:v>22.8271484</c:v>
                </c:pt>
                <c:pt idx="154208">
                  <c:v>71.7773438</c:v>
                </c:pt>
                <c:pt idx="154209">
                  <c:v>101.318359</c:v>
                </c:pt>
                <c:pt idx="154210">
                  <c:v>102.661133</c:v>
                </c:pt>
                <c:pt idx="154211">
                  <c:v>78.9794922</c:v>
                </c:pt>
                <c:pt idx="154212">
                  <c:v>26.4892578</c:v>
                </c:pt>
                <c:pt idx="154213">
                  <c:v>-22.3388672</c:v>
                </c:pt>
                <c:pt idx="154214">
                  <c:v>-68.60351559999998</c:v>
                </c:pt>
                <c:pt idx="154215">
                  <c:v>-100.708008</c:v>
                </c:pt>
                <c:pt idx="154216">
                  <c:v>-105.957031</c:v>
                </c:pt>
                <c:pt idx="154217">
                  <c:v>-83.4960938</c:v>
                </c:pt>
                <c:pt idx="154218">
                  <c:v>-32.5927734</c:v>
                </c:pt>
                <c:pt idx="154219">
                  <c:v>21.8505859</c:v>
                </c:pt>
                <c:pt idx="154220">
                  <c:v>61.0351562</c:v>
                </c:pt>
                <c:pt idx="154221">
                  <c:v>96.92382809999998</c:v>
                </c:pt>
                <c:pt idx="154222">
                  <c:v>103.027344</c:v>
                </c:pt>
                <c:pt idx="154223">
                  <c:v>74.8291016</c:v>
                </c:pt>
                <c:pt idx="154224">
                  <c:v>43.4570312</c:v>
                </c:pt>
                <c:pt idx="154225">
                  <c:v>-12.0849609</c:v>
                </c:pt>
                <c:pt idx="154226">
                  <c:v>-66.52832029999998</c:v>
                </c:pt>
                <c:pt idx="154227">
                  <c:v>-93.38378909999996</c:v>
                </c:pt>
                <c:pt idx="154228">
                  <c:v>-100.097656</c:v>
                </c:pt>
                <c:pt idx="154229">
                  <c:v>-78.8574219</c:v>
                </c:pt>
                <c:pt idx="154230">
                  <c:v>-43.9453125</c:v>
                </c:pt>
                <c:pt idx="154231">
                  <c:v>8.05664062</c:v>
                </c:pt>
                <c:pt idx="154232">
                  <c:v>52.4902344</c:v>
                </c:pt>
                <c:pt idx="154233">
                  <c:v>91.796875</c:v>
                </c:pt>
                <c:pt idx="154234">
                  <c:v>107.910156</c:v>
                </c:pt>
                <c:pt idx="154235">
                  <c:v>88.9892578</c:v>
                </c:pt>
                <c:pt idx="154236">
                  <c:v>51.7578125</c:v>
                </c:pt>
                <c:pt idx="154237">
                  <c:v>-0.732421875</c:v>
                </c:pt>
                <c:pt idx="154238">
                  <c:v>-57.4951172</c:v>
                </c:pt>
                <c:pt idx="154239">
                  <c:v>-86.9140625</c:v>
                </c:pt>
                <c:pt idx="154240">
                  <c:v>-99.4873047</c:v>
                </c:pt>
                <c:pt idx="154241">
                  <c:v>-85.8154297</c:v>
                </c:pt>
                <c:pt idx="154242">
                  <c:v>-49.3164062</c:v>
                </c:pt>
                <c:pt idx="154243">
                  <c:v>1.58691406</c:v>
                </c:pt>
                <c:pt idx="154244">
                  <c:v>47.9736328</c:v>
                </c:pt>
                <c:pt idx="154245">
                  <c:v>92.0410156</c:v>
                </c:pt>
                <c:pt idx="154246">
                  <c:v>105.957031</c:v>
                </c:pt>
                <c:pt idx="154247">
                  <c:v>86.9140625</c:v>
                </c:pt>
                <c:pt idx="154248">
                  <c:v>58.59375</c:v>
                </c:pt>
                <c:pt idx="154249">
                  <c:v>11.3525391</c:v>
                </c:pt>
                <c:pt idx="154250">
                  <c:v>-41.8701172</c:v>
                </c:pt>
                <c:pt idx="154251">
                  <c:v>-88.37890619999993</c:v>
                </c:pt>
                <c:pt idx="154252">
                  <c:v>-98.9990234</c:v>
                </c:pt>
                <c:pt idx="154253">
                  <c:v>-90.57617190000001</c:v>
                </c:pt>
                <c:pt idx="154254">
                  <c:v>-57.0068359</c:v>
                </c:pt>
                <c:pt idx="154255">
                  <c:v>-10.1318359</c:v>
                </c:pt>
                <c:pt idx="154256">
                  <c:v>41.9921875</c:v>
                </c:pt>
                <c:pt idx="154257">
                  <c:v>85.5712891</c:v>
                </c:pt>
                <c:pt idx="154258">
                  <c:v>105.59082</c:v>
                </c:pt>
                <c:pt idx="154259">
                  <c:v>94.7265625</c:v>
                </c:pt>
                <c:pt idx="154260">
                  <c:v>55.7861328</c:v>
                </c:pt>
                <c:pt idx="154261">
                  <c:v>13.1835938</c:v>
                </c:pt>
                <c:pt idx="154262">
                  <c:v>-33.81347659999999</c:v>
                </c:pt>
                <c:pt idx="154263">
                  <c:v>-76.17187499999996</c:v>
                </c:pt>
                <c:pt idx="154264">
                  <c:v>-104.614258</c:v>
                </c:pt>
                <c:pt idx="154265">
                  <c:v>-101.318359</c:v>
                </c:pt>
                <c:pt idx="154266">
                  <c:v>-69.33593749999996</c:v>
                </c:pt>
                <c:pt idx="154267">
                  <c:v>-11.71875</c:v>
                </c:pt>
                <c:pt idx="154268">
                  <c:v>35.15625</c:v>
                </c:pt>
                <c:pt idx="154269">
                  <c:v>81.4208984</c:v>
                </c:pt>
                <c:pt idx="154270">
                  <c:v>111.572266</c:v>
                </c:pt>
                <c:pt idx="154271">
                  <c:v>102.783203</c:v>
                </c:pt>
                <c:pt idx="154272">
                  <c:v>71.4111328</c:v>
                </c:pt>
                <c:pt idx="154273">
                  <c:v>24.5361328</c:v>
                </c:pt>
                <c:pt idx="154274">
                  <c:v>-36.0107422</c:v>
                </c:pt>
                <c:pt idx="154275">
                  <c:v>-80.4443359</c:v>
                </c:pt>
                <c:pt idx="154276">
                  <c:v>-100.830078</c:v>
                </c:pt>
                <c:pt idx="154277">
                  <c:v>-102.172852</c:v>
                </c:pt>
                <c:pt idx="154278">
                  <c:v>-69.45800779999998</c:v>
                </c:pt>
                <c:pt idx="154279">
                  <c:v>-21.6064453</c:v>
                </c:pt>
                <c:pt idx="154280">
                  <c:v>34.6679688</c:v>
                </c:pt>
                <c:pt idx="154281">
                  <c:v>73.85253909999996</c:v>
                </c:pt>
                <c:pt idx="154282">
                  <c:v>102.905273</c:v>
                </c:pt>
                <c:pt idx="154283">
                  <c:v>104.248047</c:v>
                </c:pt>
                <c:pt idx="154284">
                  <c:v>73.48632809999998</c:v>
                </c:pt>
                <c:pt idx="154285">
                  <c:v>25.7568359</c:v>
                </c:pt>
                <c:pt idx="154286">
                  <c:v>-26.7333984</c:v>
                </c:pt>
                <c:pt idx="154287">
                  <c:v>-73.85253909999996</c:v>
                </c:pt>
                <c:pt idx="154288">
                  <c:v>-98.2666016</c:v>
                </c:pt>
                <c:pt idx="154289">
                  <c:v>-104.736328</c:v>
                </c:pt>
                <c:pt idx="154290">
                  <c:v>-73.48632809999998</c:v>
                </c:pt>
                <c:pt idx="154291">
                  <c:v>-28.0761719</c:v>
                </c:pt>
                <c:pt idx="154292">
                  <c:v>21.3623047</c:v>
                </c:pt>
                <c:pt idx="154293">
                  <c:v>68.4814453</c:v>
                </c:pt>
                <c:pt idx="154294">
                  <c:v>102.050781</c:v>
                </c:pt>
                <c:pt idx="154295">
                  <c:v>100.463867</c:v>
                </c:pt>
                <c:pt idx="154296">
                  <c:v>76.4160156</c:v>
                </c:pt>
                <c:pt idx="154297">
                  <c:v>39.9169922</c:v>
                </c:pt>
                <c:pt idx="154298">
                  <c:v>-17.2119141</c:v>
                </c:pt>
                <c:pt idx="154299">
                  <c:v>-65.67382809999994</c:v>
                </c:pt>
                <c:pt idx="154300">
                  <c:v>-91.3085938</c:v>
                </c:pt>
                <c:pt idx="154301">
                  <c:v>-100.585938</c:v>
                </c:pt>
                <c:pt idx="154302">
                  <c:v>-82.7636719</c:v>
                </c:pt>
                <c:pt idx="154303">
                  <c:v>-35.4003906</c:v>
                </c:pt>
                <c:pt idx="154304">
                  <c:v>18.0664062</c:v>
                </c:pt>
                <c:pt idx="154305">
                  <c:v>60.18066409999999</c:v>
                </c:pt>
                <c:pt idx="154306">
                  <c:v>98.0224609</c:v>
                </c:pt>
                <c:pt idx="154307">
                  <c:v>100.341797</c:v>
                </c:pt>
                <c:pt idx="154308">
                  <c:v>84.5947266</c:v>
                </c:pt>
                <c:pt idx="154309">
                  <c:v>40.8935547</c:v>
                </c:pt>
                <c:pt idx="154310">
                  <c:v>-14.8925781</c:v>
                </c:pt>
                <c:pt idx="154311">
                  <c:v>-60.6689453</c:v>
                </c:pt>
                <c:pt idx="154312">
                  <c:v>-88.13476559999998</c:v>
                </c:pt>
                <c:pt idx="154313">
                  <c:v>-101.074219</c:v>
                </c:pt>
                <c:pt idx="154314">
                  <c:v>-88.37890619999993</c:v>
                </c:pt>
                <c:pt idx="154315">
                  <c:v>-46.1425781</c:v>
                </c:pt>
                <c:pt idx="154316">
                  <c:v>11.3525391</c:v>
                </c:pt>
                <c:pt idx="154317">
                  <c:v>64.2089844</c:v>
                </c:pt>
                <c:pt idx="154318">
                  <c:v>100.708008</c:v>
                </c:pt>
                <c:pt idx="154319">
                  <c:v>108.886719</c:v>
                </c:pt>
                <c:pt idx="154320">
                  <c:v>86.5478516</c:v>
                </c:pt>
                <c:pt idx="154321">
                  <c:v>46.3867188</c:v>
                </c:pt>
                <c:pt idx="154322">
                  <c:v>-4.882812499999997</c:v>
                </c:pt>
                <c:pt idx="154323">
                  <c:v>-56.1523438</c:v>
                </c:pt>
                <c:pt idx="154324">
                  <c:v>-94.4824219</c:v>
                </c:pt>
                <c:pt idx="154325">
                  <c:v>-103.271484</c:v>
                </c:pt>
                <c:pt idx="154326">
                  <c:v>-92.2851562</c:v>
                </c:pt>
                <c:pt idx="154327">
                  <c:v>-52.4902344</c:v>
                </c:pt>
                <c:pt idx="154328">
                  <c:v>-5.859375</c:v>
                </c:pt>
                <c:pt idx="154329">
                  <c:v>56.640625</c:v>
                </c:pt>
                <c:pt idx="154330">
                  <c:v>93.75</c:v>
                </c:pt>
                <c:pt idx="154331">
                  <c:v>104.858398</c:v>
                </c:pt>
                <c:pt idx="154332">
                  <c:v>94.7265625</c:v>
                </c:pt>
                <c:pt idx="154333">
                  <c:v>58.83789059999999</c:v>
                </c:pt>
                <c:pt idx="154334">
                  <c:v>5.615234379999995</c:v>
                </c:pt>
                <c:pt idx="154335">
                  <c:v>-50.1708984</c:v>
                </c:pt>
                <c:pt idx="154336">
                  <c:v>-84.4726562</c:v>
                </c:pt>
                <c:pt idx="154337">
                  <c:v>-104.858398</c:v>
                </c:pt>
                <c:pt idx="154338">
                  <c:v>-98.38867190000001</c:v>
                </c:pt>
                <c:pt idx="154339">
                  <c:v>-62.2558594</c:v>
                </c:pt>
                <c:pt idx="154340">
                  <c:v>-5.24902344</c:v>
                </c:pt>
                <c:pt idx="154341">
                  <c:v>47.4853516</c:v>
                </c:pt>
                <c:pt idx="154342">
                  <c:v>80.5664062</c:v>
                </c:pt>
                <c:pt idx="154343">
                  <c:v>104.614258</c:v>
                </c:pt>
                <c:pt idx="154344">
                  <c:v>98.9990234</c:v>
                </c:pt>
                <c:pt idx="154345">
                  <c:v>67.62695309999998</c:v>
                </c:pt>
                <c:pt idx="154346">
                  <c:v>22.0947266</c:v>
                </c:pt>
                <c:pt idx="154347">
                  <c:v>-36.0107422</c:v>
                </c:pt>
                <c:pt idx="154348">
                  <c:v>-75.0732422</c:v>
                </c:pt>
                <c:pt idx="154349">
                  <c:v>-95.82519529999998</c:v>
                </c:pt>
                <c:pt idx="154350">
                  <c:v>-101.318359</c:v>
                </c:pt>
                <c:pt idx="154351">
                  <c:v>-66.0400391</c:v>
                </c:pt>
                <c:pt idx="154352">
                  <c:v>-18.6767578</c:v>
                </c:pt>
                <c:pt idx="154353">
                  <c:v>29.9072266</c:v>
                </c:pt>
                <c:pt idx="154354">
                  <c:v>76.5380859</c:v>
                </c:pt>
                <c:pt idx="154355">
                  <c:v>106.689453</c:v>
                </c:pt>
                <c:pt idx="154356">
                  <c:v>99.9755859</c:v>
                </c:pt>
                <c:pt idx="154357">
                  <c:v>66.65039059999994</c:v>
                </c:pt>
                <c:pt idx="154358">
                  <c:v>23.9257812</c:v>
                </c:pt>
                <c:pt idx="154359">
                  <c:v>-37.4755859</c:v>
                </c:pt>
                <c:pt idx="154360">
                  <c:v>-81.9091797</c:v>
                </c:pt>
                <c:pt idx="154361">
                  <c:v>-104.248047</c:v>
                </c:pt>
                <c:pt idx="154362">
                  <c:v>-102.172852</c:v>
                </c:pt>
                <c:pt idx="154363">
                  <c:v>-70.80078119999993</c:v>
                </c:pt>
                <c:pt idx="154364">
                  <c:v>-29.7851562</c:v>
                </c:pt>
                <c:pt idx="154365">
                  <c:v>24.6582031</c:v>
                </c:pt>
                <c:pt idx="154366">
                  <c:v>70.67871089999993</c:v>
                </c:pt>
                <c:pt idx="154367">
                  <c:v>98.0224609</c:v>
                </c:pt>
                <c:pt idx="154368">
                  <c:v>95.2148438</c:v>
                </c:pt>
                <c:pt idx="154369">
                  <c:v>76.17187499999996</c:v>
                </c:pt>
                <c:pt idx="154370">
                  <c:v>34.17968749999999</c:v>
                </c:pt>
                <c:pt idx="154371">
                  <c:v>-23.9257812</c:v>
                </c:pt>
                <c:pt idx="154372">
                  <c:v>-72.3876953</c:v>
                </c:pt>
                <c:pt idx="154373">
                  <c:v>-97.77832029999998</c:v>
                </c:pt>
                <c:pt idx="154374">
                  <c:v>-97.77832029999998</c:v>
                </c:pt>
                <c:pt idx="154375">
                  <c:v>-75.6835938</c:v>
                </c:pt>
                <c:pt idx="154376">
                  <c:v>-36.1328125</c:v>
                </c:pt>
                <c:pt idx="154377">
                  <c:v>18.9208984</c:v>
                </c:pt>
                <c:pt idx="154378">
                  <c:v>73.48632809999998</c:v>
                </c:pt>
                <c:pt idx="154379">
                  <c:v>96.80175779999998</c:v>
                </c:pt>
                <c:pt idx="154380">
                  <c:v>107.666016</c:v>
                </c:pt>
                <c:pt idx="154381">
                  <c:v>86.42578119999993</c:v>
                </c:pt>
                <c:pt idx="154382">
                  <c:v>43.9453125</c:v>
                </c:pt>
                <c:pt idx="154383">
                  <c:v>-7.56835938</c:v>
                </c:pt>
                <c:pt idx="154384">
                  <c:v>-69.0917969</c:v>
                </c:pt>
                <c:pt idx="154385">
                  <c:v>-106.323242</c:v>
                </c:pt>
                <c:pt idx="154386">
                  <c:v>-108.520508</c:v>
                </c:pt>
                <c:pt idx="154387">
                  <c:v>-83.984375</c:v>
                </c:pt>
                <c:pt idx="154388">
                  <c:v>-39.9169922</c:v>
                </c:pt>
                <c:pt idx="154389">
                  <c:v>12.4511719</c:v>
                </c:pt>
                <c:pt idx="154390">
                  <c:v>59.3261719</c:v>
                </c:pt>
                <c:pt idx="154391">
                  <c:v>100.097656</c:v>
                </c:pt>
                <c:pt idx="154392">
                  <c:v>110.473633</c:v>
                </c:pt>
                <c:pt idx="154393">
                  <c:v>85.5712891</c:v>
                </c:pt>
                <c:pt idx="154394">
                  <c:v>42.96875</c:v>
                </c:pt>
                <c:pt idx="154395">
                  <c:v>-9.39941406</c:v>
                </c:pt>
                <c:pt idx="154396">
                  <c:v>-55.5419922</c:v>
                </c:pt>
                <c:pt idx="154397">
                  <c:v>-94.84863279999998</c:v>
                </c:pt>
                <c:pt idx="154398">
                  <c:v>-106.689453</c:v>
                </c:pt>
                <c:pt idx="154399">
                  <c:v>-93.6279297</c:v>
                </c:pt>
                <c:pt idx="154400">
                  <c:v>-49.3164062</c:v>
                </c:pt>
                <c:pt idx="154401">
                  <c:v>2.19726562</c:v>
                </c:pt>
                <c:pt idx="154402">
                  <c:v>65.0634766</c:v>
                </c:pt>
                <c:pt idx="154403">
                  <c:v>87.5244141</c:v>
                </c:pt>
                <c:pt idx="154404">
                  <c:v>106.445312</c:v>
                </c:pt>
                <c:pt idx="154405">
                  <c:v>94.2382812</c:v>
                </c:pt>
                <c:pt idx="154406">
                  <c:v>61.0351562</c:v>
                </c:pt>
                <c:pt idx="154407">
                  <c:v>4.15039062</c:v>
                </c:pt>
                <c:pt idx="154408">
                  <c:v>-48.5839844</c:v>
                </c:pt>
                <c:pt idx="154409">
                  <c:v>-86.05957029999998</c:v>
                </c:pt>
                <c:pt idx="154410">
                  <c:v>-107.055664</c:v>
                </c:pt>
                <c:pt idx="154411">
                  <c:v>-101.44043</c:v>
                </c:pt>
                <c:pt idx="154412">
                  <c:v>-58.3496094</c:v>
                </c:pt>
                <c:pt idx="154413">
                  <c:v>-7.812499999999997</c:v>
                </c:pt>
                <c:pt idx="154414">
                  <c:v>43.0908203</c:v>
                </c:pt>
                <c:pt idx="154415">
                  <c:v>84.8388672</c:v>
                </c:pt>
                <c:pt idx="154416">
                  <c:v>107.788086</c:v>
                </c:pt>
                <c:pt idx="154417">
                  <c:v>98.1445312</c:v>
                </c:pt>
                <c:pt idx="154418">
                  <c:v>61.8896484</c:v>
                </c:pt>
                <c:pt idx="154419">
                  <c:v>8.66699219</c:v>
                </c:pt>
                <c:pt idx="154420">
                  <c:v>-40.7714844</c:v>
                </c:pt>
                <c:pt idx="154421">
                  <c:v>-87.7685547</c:v>
                </c:pt>
                <c:pt idx="154422">
                  <c:v>-101.928711</c:v>
                </c:pt>
                <c:pt idx="154423">
                  <c:v>-91.6748047</c:v>
                </c:pt>
                <c:pt idx="154424">
                  <c:v>-66.65039059999994</c:v>
                </c:pt>
                <c:pt idx="154425">
                  <c:v>-12.3291016</c:v>
                </c:pt>
                <c:pt idx="154426">
                  <c:v>43.9453125</c:v>
                </c:pt>
                <c:pt idx="154427">
                  <c:v>87.4023438</c:v>
                </c:pt>
                <c:pt idx="154428">
                  <c:v>109.741211</c:v>
                </c:pt>
                <c:pt idx="154429">
                  <c:v>100.097656</c:v>
                </c:pt>
                <c:pt idx="154430">
                  <c:v>59.4482422</c:v>
                </c:pt>
                <c:pt idx="154431">
                  <c:v>15.3808594</c:v>
                </c:pt>
                <c:pt idx="154432">
                  <c:v>-37.8417969</c:v>
                </c:pt>
                <c:pt idx="154433">
                  <c:v>-77.63671879999995</c:v>
                </c:pt>
                <c:pt idx="154434">
                  <c:v>-98.87695309999998</c:v>
                </c:pt>
                <c:pt idx="154435">
                  <c:v>-103.881836</c:v>
                </c:pt>
                <c:pt idx="154436">
                  <c:v>-78.12499999999998</c:v>
                </c:pt>
                <c:pt idx="154437">
                  <c:v>-24.90234379999998</c:v>
                </c:pt>
                <c:pt idx="154438">
                  <c:v>32.1044922</c:v>
                </c:pt>
                <c:pt idx="154439">
                  <c:v>72.9980469</c:v>
                </c:pt>
                <c:pt idx="154440">
                  <c:v>97.2900391</c:v>
                </c:pt>
                <c:pt idx="154441">
                  <c:v>97.1679688</c:v>
                </c:pt>
                <c:pt idx="154442">
                  <c:v>71.7773438</c:v>
                </c:pt>
                <c:pt idx="154443">
                  <c:v>32.5927734</c:v>
                </c:pt>
                <c:pt idx="154444">
                  <c:v>-25.2685547</c:v>
                </c:pt>
                <c:pt idx="154445">
                  <c:v>-70.4345703</c:v>
                </c:pt>
                <c:pt idx="154446">
                  <c:v>-98.38867190000001</c:v>
                </c:pt>
                <c:pt idx="154447">
                  <c:v>-100.463867</c:v>
                </c:pt>
                <c:pt idx="154448">
                  <c:v>-84.3505859</c:v>
                </c:pt>
                <c:pt idx="154449">
                  <c:v>-29.296875</c:v>
                </c:pt>
                <c:pt idx="154450">
                  <c:v>23.6816406</c:v>
                </c:pt>
                <c:pt idx="154451">
                  <c:v>69.2138672</c:v>
                </c:pt>
                <c:pt idx="154452">
                  <c:v>97.90039059999998</c:v>
                </c:pt>
                <c:pt idx="154453">
                  <c:v>101.196289</c:v>
                </c:pt>
                <c:pt idx="154454">
                  <c:v>79.34570309999998</c:v>
                </c:pt>
                <c:pt idx="154455">
                  <c:v>36.8652344</c:v>
                </c:pt>
                <c:pt idx="154456">
                  <c:v>-23.1933594</c:v>
                </c:pt>
                <c:pt idx="154457">
                  <c:v>-73.3642578</c:v>
                </c:pt>
                <c:pt idx="154458">
                  <c:v>-98.75488279999998</c:v>
                </c:pt>
                <c:pt idx="154459">
                  <c:v>-104.858398</c:v>
                </c:pt>
                <c:pt idx="154460">
                  <c:v>-78.9794922</c:v>
                </c:pt>
                <c:pt idx="154461">
                  <c:v>-35.0341797</c:v>
                </c:pt>
                <c:pt idx="154462">
                  <c:v>22.4609375</c:v>
                </c:pt>
                <c:pt idx="154463">
                  <c:v>66.65039059999994</c:v>
                </c:pt>
                <c:pt idx="154464">
                  <c:v>92.5292969</c:v>
                </c:pt>
                <c:pt idx="154465">
                  <c:v>94.6044922</c:v>
                </c:pt>
                <c:pt idx="154466">
                  <c:v>86.3037109</c:v>
                </c:pt>
                <c:pt idx="154467">
                  <c:v>46.3867188</c:v>
                </c:pt>
                <c:pt idx="154468">
                  <c:v>-15.0146484</c:v>
                </c:pt>
                <c:pt idx="154469">
                  <c:v>-67.62695309999998</c:v>
                </c:pt>
                <c:pt idx="154470">
                  <c:v>-104.125977</c:v>
                </c:pt>
                <c:pt idx="154471">
                  <c:v>-107.299805</c:v>
                </c:pt>
                <c:pt idx="154472">
                  <c:v>-87.03613279999998</c:v>
                </c:pt>
                <c:pt idx="154473">
                  <c:v>-45.8984375</c:v>
                </c:pt>
                <c:pt idx="154474">
                  <c:v>6.347656249999996</c:v>
                </c:pt>
                <c:pt idx="154475">
                  <c:v>58.3496094</c:v>
                </c:pt>
                <c:pt idx="154476">
                  <c:v>100.830078</c:v>
                </c:pt>
                <c:pt idx="154477">
                  <c:v>103.149414</c:v>
                </c:pt>
                <c:pt idx="154478">
                  <c:v>89.7216797</c:v>
                </c:pt>
                <c:pt idx="154479">
                  <c:v>50.4150391</c:v>
                </c:pt>
                <c:pt idx="154480">
                  <c:v>-7.93457031</c:v>
                </c:pt>
                <c:pt idx="154481">
                  <c:v>-56.88476559999999</c:v>
                </c:pt>
                <c:pt idx="154482">
                  <c:v>-88.13476559999998</c:v>
                </c:pt>
                <c:pt idx="154483">
                  <c:v>-101.196289</c:v>
                </c:pt>
                <c:pt idx="154484">
                  <c:v>-90.4541016</c:v>
                </c:pt>
                <c:pt idx="154485">
                  <c:v>-56.88476559999999</c:v>
                </c:pt>
                <c:pt idx="154486">
                  <c:v>-6.225585939999994</c:v>
                </c:pt>
                <c:pt idx="154487">
                  <c:v>48.828125</c:v>
                </c:pt>
                <c:pt idx="154488">
                  <c:v>92.0410156</c:v>
                </c:pt>
                <c:pt idx="154489">
                  <c:v>107.543945</c:v>
                </c:pt>
                <c:pt idx="154490">
                  <c:v>98.5107422</c:v>
                </c:pt>
                <c:pt idx="154491">
                  <c:v>57.61718749999999</c:v>
                </c:pt>
                <c:pt idx="154492">
                  <c:v>-0.122070312</c:v>
                </c:pt>
                <c:pt idx="154493">
                  <c:v>-48.4619141</c:v>
                </c:pt>
                <c:pt idx="154494">
                  <c:v>-89.35546879999995</c:v>
                </c:pt>
                <c:pt idx="154495">
                  <c:v>-108.276367</c:v>
                </c:pt>
                <c:pt idx="154496">
                  <c:v>-92.89550779999998</c:v>
                </c:pt>
                <c:pt idx="154497">
                  <c:v>-66.52832029999998</c:v>
                </c:pt>
                <c:pt idx="154498">
                  <c:v>-11.9628906</c:v>
                </c:pt>
                <c:pt idx="154499">
                  <c:v>42.7246094</c:v>
                </c:pt>
                <c:pt idx="154500">
                  <c:v>83.4960938</c:v>
                </c:pt>
                <c:pt idx="154501">
                  <c:v>105.34668</c:v>
                </c:pt>
                <c:pt idx="154502">
                  <c:v>96.92382809999998</c:v>
                </c:pt>
                <c:pt idx="154503">
                  <c:v>68.60351559999998</c:v>
                </c:pt>
                <c:pt idx="154504">
                  <c:v>14.8925781</c:v>
                </c:pt>
                <c:pt idx="154505">
                  <c:v>-44.7998047</c:v>
                </c:pt>
                <c:pt idx="154506">
                  <c:v>-87.5244141</c:v>
                </c:pt>
                <c:pt idx="154507">
                  <c:v>-97.77832029999998</c:v>
                </c:pt>
                <c:pt idx="154508">
                  <c:v>-91.796875</c:v>
                </c:pt>
                <c:pt idx="154509">
                  <c:v>-64.0869141</c:v>
                </c:pt>
                <c:pt idx="154510">
                  <c:v>-21.484375</c:v>
                </c:pt>
                <c:pt idx="154511">
                  <c:v>40.8935547</c:v>
                </c:pt>
                <c:pt idx="154512">
                  <c:v>88.7451172</c:v>
                </c:pt>
                <c:pt idx="154513">
                  <c:v>105.834961</c:v>
                </c:pt>
                <c:pt idx="154514">
                  <c:v>100.219727</c:v>
                </c:pt>
                <c:pt idx="154515">
                  <c:v>70.4345703</c:v>
                </c:pt>
                <c:pt idx="154516">
                  <c:v>14.7705078</c:v>
                </c:pt>
                <c:pt idx="154517">
                  <c:v>-40.4052734</c:v>
                </c:pt>
                <c:pt idx="154518">
                  <c:v>-79.9560547</c:v>
                </c:pt>
                <c:pt idx="154519">
                  <c:v>-96.4355469</c:v>
                </c:pt>
                <c:pt idx="154520">
                  <c:v>-98.38867190000001</c:v>
                </c:pt>
                <c:pt idx="154521">
                  <c:v>-71.8994141</c:v>
                </c:pt>
                <c:pt idx="154522">
                  <c:v>-19.8974609</c:v>
                </c:pt>
                <c:pt idx="154523">
                  <c:v>32.7148438</c:v>
                </c:pt>
                <c:pt idx="154524">
                  <c:v>75.9277344</c:v>
                </c:pt>
                <c:pt idx="154525">
                  <c:v>103.393555</c:v>
                </c:pt>
                <c:pt idx="154526">
                  <c:v>102.905273</c:v>
                </c:pt>
                <c:pt idx="154527">
                  <c:v>76.5380859</c:v>
                </c:pt>
                <c:pt idx="154528">
                  <c:v>19.6533203</c:v>
                </c:pt>
                <c:pt idx="154529">
                  <c:v>-26.2451172</c:v>
                </c:pt>
                <c:pt idx="154530">
                  <c:v>-71.4111328</c:v>
                </c:pt>
                <c:pt idx="154531">
                  <c:v>-100.463867</c:v>
                </c:pt>
                <c:pt idx="154532">
                  <c:v>-101.196289</c:v>
                </c:pt>
                <c:pt idx="154533">
                  <c:v>-76.5380859</c:v>
                </c:pt>
                <c:pt idx="154534">
                  <c:v>-26.7333984</c:v>
                </c:pt>
                <c:pt idx="154535">
                  <c:v>26.8554688</c:v>
                </c:pt>
                <c:pt idx="154536">
                  <c:v>72.7539062</c:v>
                </c:pt>
                <c:pt idx="154537">
                  <c:v>97.77832029999998</c:v>
                </c:pt>
                <c:pt idx="154538">
                  <c:v>104.248047</c:v>
                </c:pt>
                <c:pt idx="154539">
                  <c:v>81.0546875</c:v>
                </c:pt>
                <c:pt idx="154540">
                  <c:v>31.6162109</c:v>
                </c:pt>
                <c:pt idx="154541">
                  <c:v>-22.3388672</c:v>
                </c:pt>
                <c:pt idx="154542">
                  <c:v>-68.1152344</c:v>
                </c:pt>
                <c:pt idx="154543">
                  <c:v>-102.050781</c:v>
                </c:pt>
                <c:pt idx="154544">
                  <c:v>-104.125977</c:v>
                </c:pt>
                <c:pt idx="154545">
                  <c:v>-83.3740234</c:v>
                </c:pt>
                <c:pt idx="154546">
                  <c:v>-41.3818359</c:v>
                </c:pt>
                <c:pt idx="154547">
                  <c:v>13.9160156</c:v>
                </c:pt>
                <c:pt idx="154548">
                  <c:v>60.3027344</c:v>
                </c:pt>
                <c:pt idx="154549">
                  <c:v>98.75488279999998</c:v>
                </c:pt>
                <c:pt idx="154550">
                  <c:v>112.060547</c:v>
                </c:pt>
                <c:pt idx="154551">
                  <c:v>88.13476559999998</c:v>
                </c:pt>
                <c:pt idx="154552">
                  <c:v>38.5742188</c:v>
                </c:pt>
                <c:pt idx="154553">
                  <c:v>-8.7890625</c:v>
                </c:pt>
                <c:pt idx="154554">
                  <c:v>-58.83789059999999</c:v>
                </c:pt>
                <c:pt idx="154555">
                  <c:v>-90.82031249999996</c:v>
                </c:pt>
                <c:pt idx="154556">
                  <c:v>-106.445312</c:v>
                </c:pt>
                <c:pt idx="154557">
                  <c:v>-85.5712891</c:v>
                </c:pt>
                <c:pt idx="154558">
                  <c:v>-43.3349609</c:v>
                </c:pt>
                <c:pt idx="154559">
                  <c:v>1.58691406</c:v>
                </c:pt>
                <c:pt idx="154560">
                  <c:v>62.5</c:v>
                </c:pt>
                <c:pt idx="154561">
                  <c:v>102.539062</c:v>
                </c:pt>
                <c:pt idx="154562">
                  <c:v>107.910156</c:v>
                </c:pt>
                <c:pt idx="154563">
                  <c:v>89.2333984</c:v>
                </c:pt>
                <c:pt idx="154564">
                  <c:v>50.0488281</c:v>
                </c:pt>
                <c:pt idx="154565">
                  <c:v>-2.07519531</c:v>
                </c:pt>
                <c:pt idx="154566">
                  <c:v>-52.8564453</c:v>
                </c:pt>
                <c:pt idx="154567">
                  <c:v>-93.9941406</c:v>
                </c:pt>
                <c:pt idx="154568">
                  <c:v>-108.764648</c:v>
                </c:pt>
                <c:pt idx="154569">
                  <c:v>-85.8154297</c:v>
                </c:pt>
                <c:pt idx="154570">
                  <c:v>-53.4667969</c:v>
                </c:pt>
                <c:pt idx="154571">
                  <c:v>-4.882812499999997</c:v>
                </c:pt>
                <c:pt idx="154572">
                  <c:v>52.4902344</c:v>
                </c:pt>
                <c:pt idx="154573">
                  <c:v>83.8623047</c:v>
                </c:pt>
                <c:pt idx="154574">
                  <c:v>99.1210938</c:v>
                </c:pt>
                <c:pt idx="154575">
                  <c:v>93.38378909999996</c:v>
                </c:pt>
                <c:pt idx="154576">
                  <c:v>55.7861328</c:v>
                </c:pt>
                <c:pt idx="154577">
                  <c:v>6.46972656</c:v>
                </c:pt>
                <c:pt idx="154578">
                  <c:v>-42.2363281</c:v>
                </c:pt>
                <c:pt idx="154579">
                  <c:v>-86.5478516</c:v>
                </c:pt>
                <c:pt idx="154580">
                  <c:v>-109.619141</c:v>
                </c:pt>
                <c:pt idx="154581">
                  <c:v>-99.85351559999998</c:v>
                </c:pt>
                <c:pt idx="154582">
                  <c:v>-53.9550781</c:v>
                </c:pt>
                <c:pt idx="154583">
                  <c:v>-6.225585939999994</c:v>
                </c:pt>
                <c:pt idx="154584">
                  <c:v>38.9404297</c:v>
                </c:pt>
                <c:pt idx="154585">
                  <c:v>84.9609375</c:v>
                </c:pt>
                <c:pt idx="154586">
                  <c:v>105.59082</c:v>
                </c:pt>
                <c:pt idx="154587">
                  <c:v>100.708008</c:v>
                </c:pt>
                <c:pt idx="154588">
                  <c:v>58.2275391</c:v>
                </c:pt>
                <c:pt idx="154589">
                  <c:v>9.033203119999997</c:v>
                </c:pt>
                <c:pt idx="154590">
                  <c:v>-40.0390625</c:v>
                </c:pt>
                <c:pt idx="154591">
                  <c:v>-83.4960938</c:v>
                </c:pt>
                <c:pt idx="154592">
                  <c:v>-99.2431641</c:v>
                </c:pt>
                <c:pt idx="154593">
                  <c:v>-99.2431641</c:v>
                </c:pt>
                <c:pt idx="154594">
                  <c:v>-69.9462891</c:v>
                </c:pt>
                <c:pt idx="154595">
                  <c:v>-17.578125</c:v>
                </c:pt>
                <c:pt idx="154596">
                  <c:v>39.30664059999999</c:v>
                </c:pt>
                <c:pt idx="154597">
                  <c:v>77.8808594</c:v>
                </c:pt>
                <c:pt idx="154598">
                  <c:v>101.318359</c:v>
                </c:pt>
                <c:pt idx="154599">
                  <c:v>103.759766</c:v>
                </c:pt>
                <c:pt idx="154600">
                  <c:v>67.9931641</c:v>
                </c:pt>
                <c:pt idx="154601">
                  <c:v>27.2216797</c:v>
                </c:pt>
                <c:pt idx="154602">
                  <c:v>-25.0244141</c:v>
                </c:pt>
                <c:pt idx="154603">
                  <c:v>-80.2001953</c:v>
                </c:pt>
                <c:pt idx="154604">
                  <c:v>-104.858398</c:v>
                </c:pt>
                <c:pt idx="154605">
                  <c:v>-94.4824219</c:v>
                </c:pt>
                <c:pt idx="154606">
                  <c:v>-71.6552734</c:v>
                </c:pt>
                <c:pt idx="154607">
                  <c:v>-23.3154297</c:v>
                </c:pt>
                <c:pt idx="154608">
                  <c:v>34.9121094</c:v>
                </c:pt>
                <c:pt idx="154609">
                  <c:v>78.0029297</c:v>
                </c:pt>
                <c:pt idx="154610">
                  <c:v>102.416992</c:v>
                </c:pt>
                <c:pt idx="154611">
                  <c:v>96.4355469</c:v>
                </c:pt>
                <c:pt idx="154612">
                  <c:v>72.50976559999998</c:v>
                </c:pt>
                <c:pt idx="154613">
                  <c:v>28.8085938</c:v>
                </c:pt>
                <c:pt idx="154614">
                  <c:v>-25.1464844</c:v>
                </c:pt>
                <c:pt idx="154615">
                  <c:v>-71.5332031</c:v>
                </c:pt>
                <c:pt idx="154616">
                  <c:v>-102.416992</c:v>
                </c:pt>
                <c:pt idx="154617">
                  <c:v>-102.783203</c:v>
                </c:pt>
                <c:pt idx="154618">
                  <c:v>-77.75878909999996</c:v>
                </c:pt>
                <c:pt idx="154619">
                  <c:v>-24.6582031</c:v>
                </c:pt>
                <c:pt idx="154620">
                  <c:v>22.7050781</c:v>
                </c:pt>
                <c:pt idx="154621">
                  <c:v>68.8476562</c:v>
                </c:pt>
                <c:pt idx="154622">
                  <c:v>100.952148</c:v>
                </c:pt>
                <c:pt idx="154623">
                  <c:v>107.788086</c:v>
                </c:pt>
                <c:pt idx="154624">
                  <c:v>80.4443359</c:v>
                </c:pt>
                <c:pt idx="154625">
                  <c:v>32.2265625</c:v>
                </c:pt>
                <c:pt idx="154626">
                  <c:v>-17.9443359</c:v>
                </c:pt>
                <c:pt idx="154627">
                  <c:v>-67.50488279999998</c:v>
                </c:pt>
                <c:pt idx="154628">
                  <c:v>-101.5625</c:v>
                </c:pt>
                <c:pt idx="154629">
                  <c:v>-102.539062</c:v>
                </c:pt>
                <c:pt idx="154630">
                  <c:v>-86.18164059999998</c:v>
                </c:pt>
                <c:pt idx="154631">
                  <c:v>-35.6445312</c:v>
                </c:pt>
                <c:pt idx="154632">
                  <c:v>12.9394531</c:v>
                </c:pt>
                <c:pt idx="154633">
                  <c:v>64.57519529999998</c:v>
                </c:pt>
                <c:pt idx="154634">
                  <c:v>96.67968749999996</c:v>
                </c:pt>
                <c:pt idx="154635">
                  <c:v>104.858398</c:v>
                </c:pt>
                <c:pt idx="154636">
                  <c:v>88.8671875</c:v>
                </c:pt>
                <c:pt idx="154637">
                  <c:v>44.3115234</c:v>
                </c:pt>
                <c:pt idx="154638">
                  <c:v>-12.6953125</c:v>
                </c:pt>
                <c:pt idx="154639">
                  <c:v>-57.1289062</c:v>
                </c:pt>
                <c:pt idx="154640">
                  <c:v>-93.38378909999996</c:v>
                </c:pt>
                <c:pt idx="154641">
                  <c:v>-109.130859</c:v>
                </c:pt>
                <c:pt idx="154642">
                  <c:v>-90.4541016</c:v>
                </c:pt>
                <c:pt idx="154643">
                  <c:v>-42.3583984</c:v>
                </c:pt>
                <c:pt idx="154644">
                  <c:v>4.51660156</c:v>
                </c:pt>
                <c:pt idx="154645">
                  <c:v>54.1992188</c:v>
                </c:pt>
                <c:pt idx="154646">
                  <c:v>88.0126953</c:v>
                </c:pt>
                <c:pt idx="154647">
                  <c:v>108.520508</c:v>
                </c:pt>
                <c:pt idx="154648">
                  <c:v>92.5292969</c:v>
                </c:pt>
                <c:pt idx="154649">
                  <c:v>52.6123047</c:v>
                </c:pt>
                <c:pt idx="154650">
                  <c:v>-4.394531249999993</c:v>
                </c:pt>
                <c:pt idx="154651">
                  <c:v>-54.6875</c:v>
                </c:pt>
                <c:pt idx="154652">
                  <c:v>-97.5341797</c:v>
                </c:pt>
                <c:pt idx="154653">
                  <c:v>-104.858398</c:v>
                </c:pt>
                <c:pt idx="154654">
                  <c:v>-94.3603516</c:v>
                </c:pt>
                <c:pt idx="154655">
                  <c:v>-51.7578125</c:v>
                </c:pt>
                <c:pt idx="154656">
                  <c:v>-3.05175781</c:v>
                </c:pt>
                <c:pt idx="154657">
                  <c:v>48.7060547</c:v>
                </c:pt>
                <c:pt idx="154658">
                  <c:v>91.796875</c:v>
                </c:pt>
                <c:pt idx="154659">
                  <c:v>112.915039</c:v>
                </c:pt>
                <c:pt idx="154660">
                  <c:v>95.5810547</c:v>
                </c:pt>
                <c:pt idx="154661">
                  <c:v>54.4433594</c:v>
                </c:pt>
                <c:pt idx="154662">
                  <c:v>1.22070312</c:v>
                </c:pt>
                <c:pt idx="154663">
                  <c:v>-46.0205078</c:v>
                </c:pt>
                <c:pt idx="154664">
                  <c:v>-89.2333984</c:v>
                </c:pt>
                <c:pt idx="154665">
                  <c:v>-108.398438</c:v>
                </c:pt>
                <c:pt idx="154666">
                  <c:v>-98.1445312</c:v>
                </c:pt>
                <c:pt idx="154667">
                  <c:v>-57.1289062</c:v>
                </c:pt>
                <c:pt idx="154668">
                  <c:v>-3.90625</c:v>
                </c:pt>
                <c:pt idx="154669">
                  <c:v>39.30664059999999</c:v>
                </c:pt>
                <c:pt idx="154670">
                  <c:v>88.7451172</c:v>
                </c:pt>
                <c:pt idx="154671">
                  <c:v>113.15918</c:v>
                </c:pt>
                <c:pt idx="154672">
                  <c:v>99.85351559999998</c:v>
                </c:pt>
                <c:pt idx="154673">
                  <c:v>62.6220703</c:v>
                </c:pt>
                <c:pt idx="154674">
                  <c:v>14.2822266</c:v>
                </c:pt>
                <c:pt idx="154675">
                  <c:v>-41.6259766</c:v>
                </c:pt>
                <c:pt idx="154676">
                  <c:v>-86.05957029999998</c:v>
                </c:pt>
                <c:pt idx="154677">
                  <c:v>-100.341797</c:v>
                </c:pt>
                <c:pt idx="154678">
                  <c:v>-95.2148438</c:v>
                </c:pt>
                <c:pt idx="154679">
                  <c:v>-65.7958984</c:v>
                </c:pt>
                <c:pt idx="154680">
                  <c:v>-12.4511719</c:v>
                </c:pt>
                <c:pt idx="154681">
                  <c:v>40.0390625</c:v>
                </c:pt>
                <c:pt idx="154682">
                  <c:v>81.9091797</c:v>
                </c:pt>
                <c:pt idx="154683">
                  <c:v>104.736328</c:v>
                </c:pt>
                <c:pt idx="154684">
                  <c:v>99.85351559999998</c:v>
                </c:pt>
                <c:pt idx="154685">
                  <c:v>68.9697266</c:v>
                </c:pt>
                <c:pt idx="154686">
                  <c:v>17.578125</c:v>
                </c:pt>
                <c:pt idx="154687">
                  <c:v>-32.9589844</c:v>
                </c:pt>
                <c:pt idx="154688">
                  <c:v>-70.55664059999998</c:v>
                </c:pt>
                <c:pt idx="154689">
                  <c:v>-99.4873047</c:v>
                </c:pt>
                <c:pt idx="154690">
                  <c:v>-101.68457</c:v>
                </c:pt>
                <c:pt idx="154691">
                  <c:v>-74.8291016</c:v>
                </c:pt>
                <c:pt idx="154692">
                  <c:v>-19.2871094</c:v>
                </c:pt>
                <c:pt idx="154693">
                  <c:v>30.7617188</c:v>
                </c:pt>
                <c:pt idx="154694">
                  <c:v>70.1904297</c:v>
                </c:pt>
                <c:pt idx="154695">
                  <c:v>98.2666016</c:v>
                </c:pt>
                <c:pt idx="154696">
                  <c:v>105.34668</c:v>
                </c:pt>
                <c:pt idx="154697">
                  <c:v>83.7402344</c:v>
                </c:pt>
                <c:pt idx="154698">
                  <c:v>28.1982422</c:v>
                </c:pt>
                <c:pt idx="154699">
                  <c:v>-25.5126953</c:v>
                </c:pt>
                <c:pt idx="154700">
                  <c:v>-71.1669922</c:v>
                </c:pt>
                <c:pt idx="154701">
                  <c:v>-95.2148438</c:v>
                </c:pt>
                <c:pt idx="154702">
                  <c:v>-103.271484</c:v>
                </c:pt>
                <c:pt idx="154703">
                  <c:v>-77.0263672</c:v>
                </c:pt>
                <c:pt idx="154704">
                  <c:v>-33.9355469</c:v>
                </c:pt>
                <c:pt idx="154705">
                  <c:v>17.3339844</c:v>
                </c:pt>
                <c:pt idx="154706">
                  <c:v>71.6552734</c:v>
                </c:pt>
                <c:pt idx="154707">
                  <c:v>102.050781</c:v>
                </c:pt>
                <c:pt idx="154708">
                  <c:v>103.637695</c:v>
                </c:pt>
                <c:pt idx="154709">
                  <c:v>78.4912109</c:v>
                </c:pt>
                <c:pt idx="154710">
                  <c:v>38.4521484</c:v>
                </c:pt>
                <c:pt idx="154711">
                  <c:v>-21.7285156</c:v>
                </c:pt>
                <c:pt idx="154712">
                  <c:v>-63.2324219</c:v>
                </c:pt>
                <c:pt idx="154713">
                  <c:v>-98.0224609</c:v>
                </c:pt>
                <c:pt idx="154714">
                  <c:v>-97.77832029999998</c:v>
                </c:pt>
                <c:pt idx="154715">
                  <c:v>-87.03613279999998</c:v>
                </c:pt>
                <c:pt idx="154716">
                  <c:v>-43.5791016</c:v>
                </c:pt>
                <c:pt idx="154717">
                  <c:v>11.5966797</c:v>
                </c:pt>
                <c:pt idx="154718">
                  <c:v>58.9599609</c:v>
                </c:pt>
                <c:pt idx="154719">
                  <c:v>92.77343749999996</c:v>
                </c:pt>
                <c:pt idx="154720">
                  <c:v>106.445312</c:v>
                </c:pt>
                <c:pt idx="154721">
                  <c:v>77.39257809999994</c:v>
                </c:pt>
                <c:pt idx="154722">
                  <c:v>39.5507812</c:v>
                </c:pt>
                <c:pt idx="154723">
                  <c:v>-12.3291016</c:v>
                </c:pt>
                <c:pt idx="154724">
                  <c:v>-57.9833984</c:v>
                </c:pt>
                <c:pt idx="154725">
                  <c:v>-91.9189453</c:v>
                </c:pt>
                <c:pt idx="154726">
                  <c:v>-103.271484</c:v>
                </c:pt>
                <c:pt idx="154727">
                  <c:v>-88.8671875</c:v>
                </c:pt>
                <c:pt idx="154728">
                  <c:v>-51.0253906</c:v>
                </c:pt>
                <c:pt idx="154729">
                  <c:v>4.394531249999993</c:v>
                </c:pt>
                <c:pt idx="154730">
                  <c:v>53.9550781</c:v>
                </c:pt>
                <c:pt idx="154731">
                  <c:v>92.89550779999998</c:v>
                </c:pt>
                <c:pt idx="154732">
                  <c:v>104.858398</c:v>
                </c:pt>
                <c:pt idx="154733">
                  <c:v>86.7919922</c:v>
                </c:pt>
                <c:pt idx="154734">
                  <c:v>52.3681641</c:v>
                </c:pt>
                <c:pt idx="154735">
                  <c:v>-3.05175781</c:v>
                </c:pt>
                <c:pt idx="154736">
                  <c:v>-56.88476559999999</c:v>
                </c:pt>
                <c:pt idx="154737">
                  <c:v>-94.1162109</c:v>
                </c:pt>
                <c:pt idx="154738">
                  <c:v>-110.595703</c:v>
                </c:pt>
                <c:pt idx="154739">
                  <c:v>-89.4775391</c:v>
                </c:pt>
                <c:pt idx="154740">
                  <c:v>-50.2929688</c:v>
                </c:pt>
                <c:pt idx="154741">
                  <c:v>4.02832031</c:v>
                </c:pt>
                <c:pt idx="154742">
                  <c:v>61.6455078</c:v>
                </c:pt>
                <c:pt idx="154743">
                  <c:v>87.15820309999998</c:v>
                </c:pt>
                <c:pt idx="154744">
                  <c:v>103.881836</c:v>
                </c:pt>
                <c:pt idx="154745">
                  <c:v>90.82031249999996</c:v>
                </c:pt>
                <c:pt idx="154746">
                  <c:v>55.5419922</c:v>
                </c:pt>
                <c:pt idx="154747">
                  <c:v>8.91113281</c:v>
                </c:pt>
                <c:pt idx="154748">
                  <c:v>-46.5087891</c:v>
                </c:pt>
                <c:pt idx="154749">
                  <c:v>-84.9609375</c:v>
                </c:pt>
                <c:pt idx="154750">
                  <c:v>-102.905273</c:v>
                </c:pt>
                <c:pt idx="154751">
                  <c:v>-95.3369141</c:v>
                </c:pt>
                <c:pt idx="154752">
                  <c:v>-66.1621094</c:v>
                </c:pt>
                <c:pt idx="154753">
                  <c:v>-19.2871094</c:v>
                </c:pt>
                <c:pt idx="154754">
                  <c:v>40.7714844</c:v>
                </c:pt>
                <c:pt idx="154755">
                  <c:v>91.6748047</c:v>
                </c:pt>
                <c:pt idx="154756">
                  <c:v>109.49707</c:v>
                </c:pt>
                <c:pt idx="154757">
                  <c:v>102.172852</c:v>
                </c:pt>
                <c:pt idx="154758">
                  <c:v>65.3076172</c:v>
                </c:pt>
                <c:pt idx="154759">
                  <c:v>10.1318359</c:v>
                </c:pt>
                <c:pt idx="154760">
                  <c:v>-36.3769531</c:v>
                </c:pt>
                <c:pt idx="154761">
                  <c:v>-75.8056641</c:v>
                </c:pt>
                <c:pt idx="154762">
                  <c:v>-103.149414</c:v>
                </c:pt>
                <c:pt idx="154763">
                  <c:v>-99.60937499999996</c:v>
                </c:pt>
                <c:pt idx="154764">
                  <c:v>-73.85253909999996</c:v>
                </c:pt>
                <c:pt idx="154765">
                  <c:v>-31.3720703</c:v>
                </c:pt>
                <c:pt idx="154766">
                  <c:v>27.8320312</c:v>
                </c:pt>
                <c:pt idx="154767">
                  <c:v>77.8808594</c:v>
                </c:pt>
                <c:pt idx="154768">
                  <c:v>102.416992</c:v>
                </c:pt>
                <c:pt idx="154769">
                  <c:v>106.323242</c:v>
                </c:pt>
                <c:pt idx="154770">
                  <c:v>67.13867190000001</c:v>
                </c:pt>
                <c:pt idx="154771">
                  <c:v>26.8554688</c:v>
                </c:pt>
                <c:pt idx="154772">
                  <c:v>-24.5361328</c:v>
                </c:pt>
                <c:pt idx="154773">
                  <c:v>-73.1201172</c:v>
                </c:pt>
                <c:pt idx="154774">
                  <c:v>-101.68457</c:v>
                </c:pt>
                <c:pt idx="154775">
                  <c:v>-103.149414</c:v>
                </c:pt>
                <c:pt idx="154776">
                  <c:v>-73.85253909999996</c:v>
                </c:pt>
                <c:pt idx="154777">
                  <c:v>-28.44238279999998</c:v>
                </c:pt>
                <c:pt idx="154778">
                  <c:v>23.4375</c:v>
                </c:pt>
                <c:pt idx="154779">
                  <c:v>72.265625</c:v>
                </c:pt>
                <c:pt idx="154780">
                  <c:v>99.60937499999996</c:v>
                </c:pt>
                <c:pt idx="154781">
                  <c:v>101.074219</c:v>
                </c:pt>
                <c:pt idx="154782">
                  <c:v>77.5146484</c:v>
                </c:pt>
                <c:pt idx="154783">
                  <c:v>32.3486328</c:v>
                </c:pt>
                <c:pt idx="154784">
                  <c:v>-13.1835938</c:v>
                </c:pt>
                <c:pt idx="154785">
                  <c:v>-72.6318359</c:v>
                </c:pt>
                <c:pt idx="154786">
                  <c:v>-105.102539</c:v>
                </c:pt>
                <c:pt idx="154787">
                  <c:v>-103.027344</c:v>
                </c:pt>
                <c:pt idx="154788">
                  <c:v>-86.05957029999998</c:v>
                </c:pt>
                <c:pt idx="154789">
                  <c:v>-36.2548828</c:v>
                </c:pt>
                <c:pt idx="154790">
                  <c:v>18.9208984</c:v>
                </c:pt>
                <c:pt idx="154791">
                  <c:v>70.1904297</c:v>
                </c:pt>
                <c:pt idx="154792">
                  <c:v>96.80175779999998</c:v>
                </c:pt>
                <c:pt idx="154793">
                  <c:v>108.642578</c:v>
                </c:pt>
                <c:pt idx="154794">
                  <c:v>86.3037109</c:v>
                </c:pt>
                <c:pt idx="154795">
                  <c:v>35.5224609</c:v>
                </c:pt>
                <c:pt idx="154796">
                  <c:v>-10.7421875</c:v>
                </c:pt>
                <c:pt idx="154797">
                  <c:v>-59.81445309999999</c:v>
                </c:pt>
                <c:pt idx="154798">
                  <c:v>-95.3369141</c:v>
                </c:pt>
                <c:pt idx="154799">
                  <c:v>-102.416992</c:v>
                </c:pt>
                <c:pt idx="154800">
                  <c:v>-88.13476559999998</c:v>
                </c:pt>
                <c:pt idx="154801">
                  <c:v>-42.4804688</c:v>
                </c:pt>
                <c:pt idx="154802">
                  <c:v>10.7421875</c:v>
                </c:pt>
                <c:pt idx="154803">
                  <c:v>61.7675781</c:v>
                </c:pt>
                <c:pt idx="154804">
                  <c:v>91.1865234</c:v>
                </c:pt>
                <c:pt idx="154805">
                  <c:v>107.910156</c:v>
                </c:pt>
                <c:pt idx="154806">
                  <c:v>91.6748047</c:v>
                </c:pt>
                <c:pt idx="154807">
                  <c:v>53.5888672</c:v>
                </c:pt>
                <c:pt idx="154808">
                  <c:v>-2.9296875</c:v>
                </c:pt>
                <c:pt idx="154809">
                  <c:v>-57.3730469</c:v>
                </c:pt>
                <c:pt idx="154810">
                  <c:v>-94.7265625</c:v>
                </c:pt>
                <c:pt idx="154811">
                  <c:v>-102.172852</c:v>
                </c:pt>
                <c:pt idx="154812">
                  <c:v>-94.97070309999998</c:v>
                </c:pt>
                <c:pt idx="154813">
                  <c:v>-49.4384766</c:v>
                </c:pt>
                <c:pt idx="154814">
                  <c:v>6.46972656</c:v>
                </c:pt>
                <c:pt idx="154815">
                  <c:v>50.2929688</c:v>
                </c:pt>
                <c:pt idx="154816">
                  <c:v>88.5009766</c:v>
                </c:pt>
                <c:pt idx="154817">
                  <c:v>111.572266</c:v>
                </c:pt>
                <c:pt idx="154818">
                  <c:v>97.77832029999998</c:v>
                </c:pt>
                <c:pt idx="154819">
                  <c:v>59.2041016</c:v>
                </c:pt>
                <c:pt idx="154820">
                  <c:v>2.31933594</c:v>
                </c:pt>
                <c:pt idx="154821">
                  <c:v>-52.4902344</c:v>
                </c:pt>
                <c:pt idx="154822">
                  <c:v>-89.11132809999998</c:v>
                </c:pt>
                <c:pt idx="154823">
                  <c:v>-103.149414</c:v>
                </c:pt>
                <c:pt idx="154824">
                  <c:v>-96.67968749999996</c:v>
                </c:pt>
                <c:pt idx="154825">
                  <c:v>-70.67871089999993</c:v>
                </c:pt>
                <c:pt idx="154826">
                  <c:v>-13.3056641</c:v>
                </c:pt>
                <c:pt idx="154827">
                  <c:v>51.7578125</c:v>
                </c:pt>
                <c:pt idx="154828">
                  <c:v>91.55273440000001</c:v>
                </c:pt>
                <c:pt idx="154829">
                  <c:v>109.25293</c:v>
                </c:pt>
                <c:pt idx="154830">
                  <c:v>101.44043</c:v>
                </c:pt>
                <c:pt idx="154831">
                  <c:v>67.7490234</c:v>
                </c:pt>
                <c:pt idx="154832">
                  <c:v>12.4511719</c:v>
                </c:pt>
                <c:pt idx="154833">
                  <c:v>-43.4570312</c:v>
                </c:pt>
                <c:pt idx="154834">
                  <c:v>-83.4960938</c:v>
                </c:pt>
                <c:pt idx="154835">
                  <c:v>-107.299805</c:v>
                </c:pt>
                <c:pt idx="154836">
                  <c:v>-99.4873047</c:v>
                </c:pt>
                <c:pt idx="154837">
                  <c:v>-66.0400391</c:v>
                </c:pt>
                <c:pt idx="154838">
                  <c:v>-15.1367188</c:v>
                </c:pt>
                <c:pt idx="154839">
                  <c:v>32.1044922</c:v>
                </c:pt>
                <c:pt idx="154840">
                  <c:v>82.88574219999992</c:v>
                </c:pt>
                <c:pt idx="154841">
                  <c:v>106.689453</c:v>
                </c:pt>
                <c:pt idx="154842">
                  <c:v>100.585938</c:v>
                </c:pt>
                <c:pt idx="154843">
                  <c:v>65.7958984</c:v>
                </c:pt>
                <c:pt idx="154844">
                  <c:v>25.0244141</c:v>
                </c:pt>
                <c:pt idx="154845">
                  <c:v>-36.8652344</c:v>
                </c:pt>
                <c:pt idx="154846">
                  <c:v>-84.5947266</c:v>
                </c:pt>
                <c:pt idx="154847">
                  <c:v>-100.219727</c:v>
                </c:pt>
                <c:pt idx="154848">
                  <c:v>-102.661133</c:v>
                </c:pt>
                <c:pt idx="154849">
                  <c:v>-71.2890625</c:v>
                </c:pt>
                <c:pt idx="154850">
                  <c:v>-26.9775391</c:v>
                </c:pt>
                <c:pt idx="154851">
                  <c:v>24.7802734</c:v>
                </c:pt>
                <c:pt idx="154852">
                  <c:v>81.7871094</c:v>
                </c:pt>
                <c:pt idx="154853">
                  <c:v>101.68457</c:v>
                </c:pt>
                <c:pt idx="154854">
                  <c:v>102.539062</c:v>
                </c:pt>
                <c:pt idx="154855">
                  <c:v>73.60839839999993</c:v>
                </c:pt>
                <c:pt idx="154856">
                  <c:v>31.3720703</c:v>
                </c:pt>
                <c:pt idx="154857">
                  <c:v>-20.7519531</c:v>
                </c:pt>
                <c:pt idx="154858">
                  <c:v>-74.9511719</c:v>
                </c:pt>
                <c:pt idx="154859">
                  <c:v>-103.271484</c:v>
                </c:pt>
                <c:pt idx="154860">
                  <c:v>-108.764648</c:v>
                </c:pt>
                <c:pt idx="154861">
                  <c:v>-74.9511719</c:v>
                </c:pt>
                <c:pt idx="154862">
                  <c:v>-29.5410156</c:v>
                </c:pt>
                <c:pt idx="154863">
                  <c:v>28.6865234</c:v>
                </c:pt>
                <c:pt idx="154864">
                  <c:v>75.6835938</c:v>
                </c:pt>
                <c:pt idx="154865">
                  <c:v>105.59082</c:v>
                </c:pt>
                <c:pt idx="154866">
                  <c:v>105.957031</c:v>
                </c:pt>
                <c:pt idx="154867">
                  <c:v>82.6416016</c:v>
                </c:pt>
                <c:pt idx="154868">
                  <c:v>30.6396484</c:v>
                </c:pt>
                <c:pt idx="154869">
                  <c:v>-23.9257812</c:v>
                </c:pt>
                <c:pt idx="154870">
                  <c:v>-70.9228516</c:v>
                </c:pt>
                <c:pt idx="154871">
                  <c:v>-96.80175779999998</c:v>
                </c:pt>
                <c:pt idx="154872">
                  <c:v>-107.421875</c:v>
                </c:pt>
                <c:pt idx="154873">
                  <c:v>-85.08300779999998</c:v>
                </c:pt>
                <c:pt idx="154874">
                  <c:v>-35.4003906</c:v>
                </c:pt>
                <c:pt idx="154875">
                  <c:v>18.4326172</c:v>
                </c:pt>
                <c:pt idx="154876">
                  <c:v>67.2607422</c:v>
                </c:pt>
                <c:pt idx="154877">
                  <c:v>97.77832029999998</c:v>
                </c:pt>
                <c:pt idx="154878">
                  <c:v>100.097656</c:v>
                </c:pt>
                <c:pt idx="154879">
                  <c:v>85.8154297</c:v>
                </c:pt>
                <c:pt idx="154880">
                  <c:v>39.30664059999999</c:v>
                </c:pt>
                <c:pt idx="154881">
                  <c:v>-14.4042969</c:v>
                </c:pt>
                <c:pt idx="154882">
                  <c:v>-66.65039059999994</c:v>
                </c:pt>
                <c:pt idx="154883">
                  <c:v>-101.196289</c:v>
                </c:pt>
                <c:pt idx="154884">
                  <c:v>-106.201172</c:v>
                </c:pt>
                <c:pt idx="154885">
                  <c:v>-86.18164059999998</c:v>
                </c:pt>
                <c:pt idx="154886">
                  <c:v>-48.2177734</c:v>
                </c:pt>
                <c:pt idx="154887">
                  <c:v>12.3291016</c:v>
                </c:pt>
                <c:pt idx="154888">
                  <c:v>60.7910156</c:v>
                </c:pt>
                <c:pt idx="154889">
                  <c:v>93.87207029999993</c:v>
                </c:pt>
                <c:pt idx="154890">
                  <c:v>101.928711</c:v>
                </c:pt>
                <c:pt idx="154891">
                  <c:v>85.3271484</c:v>
                </c:pt>
                <c:pt idx="154892">
                  <c:v>50.4150391</c:v>
                </c:pt>
                <c:pt idx="154893">
                  <c:v>-3.78417969</c:v>
                </c:pt>
                <c:pt idx="154894">
                  <c:v>-54.8095703</c:v>
                </c:pt>
                <c:pt idx="154895">
                  <c:v>-94.97070309999998</c:v>
                </c:pt>
                <c:pt idx="154896">
                  <c:v>-99.4873047</c:v>
                </c:pt>
                <c:pt idx="154897">
                  <c:v>-88.8671875</c:v>
                </c:pt>
                <c:pt idx="154898">
                  <c:v>-56.640625</c:v>
                </c:pt>
                <c:pt idx="154899">
                  <c:v>-4.02832031</c:v>
                </c:pt>
                <c:pt idx="154900">
                  <c:v>58.9599609</c:v>
                </c:pt>
                <c:pt idx="154901">
                  <c:v>93.38378909999996</c:v>
                </c:pt>
                <c:pt idx="154902">
                  <c:v>113.891602</c:v>
                </c:pt>
                <c:pt idx="154903">
                  <c:v>95.82519529999998</c:v>
                </c:pt>
                <c:pt idx="154904">
                  <c:v>56.0302734</c:v>
                </c:pt>
                <c:pt idx="154905">
                  <c:v>12.8173828</c:v>
                </c:pt>
                <c:pt idx="154906">
                  <c:v>-48.2177734</c:v>
                </c:pt>
                <c:pt idx="154907">
                  <c:v>-92.5292969</c:v>
                </c:pt>
                <c:pt idx="154908">
                  <c:v>-106.079102</c:v>
                </c:pt>
                <c:pt idx="154909">
                  <c:v>-96.4355469</c:v>
                </c:pt>
                <c:pt idx="154910">
                  <c:v>-60.0585938</c:v>
                </c:pt>
                <c:pt idx="154911">
                  <c:v>-14.4042969</c:v>
                </c:pt>
                <c:pt idx="154912">
                  <c:v>37.2314453</c:v>
                </c:pt>
                <c:pt idx="154913">
                  <c:v>83.2519531</c:v>
                </c:pt>
                <c:pt idx="154914">
                  <c:v>96.80175779999998</c:v>
                </c:pt>
                <c:pt idx="154915">
                  <c:v>90.94238279999998</c:v>
                </c:pt>
                <c:pt idx="154916">
                  <c:v>58.9599609</c:v>
                </c:pt>
                <c:pt idx="154917">
                  <c:v>7.812499999999997</c:v>
                </c:pt>
                <c:pt idx="154918">
                  <c:v>-43.7011719</c:v>
                </c:pt>
                <c:pt idx="154919">
                  <c:v>-83.6181641</c:v>
                </c:pt>
                <c:pt idx="154920">
                  <c:v>-106.567383</c:v>
                </c:pt>
                <c:pt idx="154921">
                  <c:v>-97.0458984</c:v>
                </c:pt>
                <c:pt idx="154922">
                  <c:v>-62.8662109</c:v>
                </c:pt>
                <c:pt idx="154923">
                  <c:v>-15.1367188</c:v>
                </c:pt>
                <c:pt idx="154924">
                  <c:v>32.4707031</c:v>
                </c:pt>
                <c:pt idx="154925">
                  <c:v>85.8154297</c:v>
                </c:pt>
                <c:pt idx="154926">
                  <c:v>104.248047</c:v>
                </c:pt>
                <c:pt idx="154927">
                  <c:v>97.77832029999998</c:v>
                </c:pt>
                <c:pt idx="154928">
                  <c:v>67.50488279999998</c:v>
                </c:pt>
                <c:pt idx="154929">
                  <c:v>17.8222656</c:v>
                </c:pt>
                <c:pt idx="154930">
                  <c:v>-36.1328125</c:v>
                </c:pt>
                <c:pt idx="154931">
                  <c:v>-83.4960938</c:v>
                </c:pt>
                <c:pt idx="154932">
                  <c:v>-102.783203</c:v>
                </c:pt>
                <c:pt idx="154933">
                  <c:v>-101.44043</c:v>
                </c:pt>
                <c:pt idx="154934">
                  <c:v>-72.6318359</c:v>
                </c:pt>
                <c:pt idx="154935">
                  <c:v>-17.8222656</c:v>
                </c:pt>
                <c:pt idx="154936">
                  <c:v>36.3769531</c:v>
                </c:pt>
                <c:pt idx="154937">
                  <c:v>73.3642578</c:v>
                </c:pt>
                <c:pt idx="154938">
                  <c:v>98.9990234</c:v>
                </c:pt>
                <c:pt idx="154939">
                  <c:v>103.271484</c:v>
                </c:pt>
                <c:pt idx="154940">
                  <c:v>75.9277344</c:v>
                </c:pt>
                <c:pt idx="154941">
                  <c:v>18.3105469</c:v>
                </c:pt>
                <c:pt idx="154942">
                  <c:v>-30.7617188</c:v>
                </c:pt>
                <c:pt idx="154943">
                  <c:v>-70.55664059999998</c:v>
                </c:pt>
                <c:pt idx="154944">
                  <c:v>-102.172852</c:v>
                </c:pt>
                <c:pt idx="154945">
                  <c:v>-109.25293</c:v>
                </c:pt>
                <c:pt idx="154946">
                  <c:v>-75.5615234</c:v>
                </c:pt>
                <c:pt idx="154947">
                  <c:v>-32.5927734</c:v>
                </c:pt>
                <c:pt idx="154948">
                  <c:v>21.484375</c:v>
                </c:pt>
                <c:pt idx="154949">
                  <c:v>69.2138672</c:v>
                </c:pt>
                <c:pt idx="154950">
                  <c:v>96.92382809999998</c:v>
                </c:pt>
                <c:pt idx="154951">
                  <c:v>99.7314453</c:v>
                </c:pt>
                <c:pt idx="154952">
                  <c:v>84.7167969</c:v>
                </c:pt>
                <c:pt idx="154953">
                  <c:v>30.1513672</c:v>
                </c:pt>
                <c:pt idx="154954">
                  <c:v>-24.1699219</c:v>
                </c:pt>
                <c:pt idx="154955">
                  <c:v>-69.7021484</c:v>
                </c:pt>
                <c:pt idx="154956">
                  <c:v>-102.905273</c:v>
                </c:pt>
                <c:pt idx="154957">
                  <c:v>-108.642578</c:v>
                </c:pt>
                <c:pt idx="154958">
                  <c:v>-80.2001953</c:v>
                </c:pt>
                <c:pt idx="154959">
                  <c:v>-35.6445312</c:v>
                </c:pt>
                <c:pt idx="154960">
                  <c:v>21.9726562</c:v>
                </c:pt>
                <c:pt idx="154961">
                  <c:v>65.9179688</c:v>
                </c:pt>
                <c:pt idx="154962">
                  <c:v>95.4589844</c:v>
                </c:pt>
                <c:pt idx="154963">
                  <c:v>107.910156</c:v>
                </c:pt>
                <c:pt idx="154964">
                  <c:v>82.15332029999998</c:v>
                </c:pt>
                <c:pt idx="154965">
                  <c:v>39.5507812</c:v>
                </c:pt>
                <c:pt idx="154966">
                  <c:v>-11.4746094</c:v>
                </c:pt>
                <c:pt idx="154967">
                  <c:v>-68.60351559999998</c:v>
                </c:pt>
                <c:pt idx="154968">
                  <c:v>-98.87695309999998</c:v>
                </c:pt>
                <c:pt idx="154969">
                  <c:v>-111.572266</c:v>
                </c:pt>
                <c:pt idx="154970">
                  <c:v>-93.38378909999996</c:v>
                </c:pt>
                <c:pt idx="154971">
                  <c:v>-46.3867188</c:v>
                </c:pt>
                <c:pt idx="154972">
                  <c:v>12.3291016</c:v>
                </c:pt>
                <c:pt idx="154973">
                  <c:v>62.6220703</c:v>
                </c:pt>
                <c:pt idx="154974">
                  <c:v>101.196289</c:v>
                </c:pt>
                <c:pt idx="154975">
                  <c:v>103.271484</c:v>
                </c:pt>
                <c:pt idx="154976">
                  <c:v>89.7216797</c:v>
                </c:pt>
                <c:pt idx="154977">
                  <c:v>52.9785156</c:v>
                </c:pt>
                <c:pt idx="154978">
                  <c:v>0.854492188</c:v>
                </c:pt>
                <c:pt idx="154979">
                  <c:v>-46.5087891</c:v>
                </c:pt>
                <c:pt idx="154980">
                  <c:v>-91.6748047</c:v>
                </c:pt>
                <c:pt idx="154981">
                  <c:v>-104.370117</c:v>
                </c:pt>
                <c:pt idx="154982">
                  <c:v>-97.90039059999998</c:v>
                </c:pt>
                <c:pt idx="154983">
                  <c:v>-59.9365234</c:v>
                </c:pt>
                <c:pt idx="154984">
                  <c:v>-4.02832031</c:v>
                </c:pt>
                <c:pt idx="154985">
                  <c:v>51.5136719</c:v>
                </c:pt>
                <c:pt idx="154986">
                  <c:v>91.3085938</c:v>
                </c:pt>
                <c:pt idx="154987">
                  <c:v>106.445312</c:v>
                </c:pt>
                <c:pt idx="154988">
                  <c:v>93.01757809999998</c:v>
                </c:pt>
                <c:pt idx="154989">
                  <c:v>53.2226562</c:v>
                </c:pt>
                <c:pt idx="154990">
                  <c:v>8.91113281</c:v>
                </c:pt>
                <c:pt idx="154991">
                  <c:v>-45.4101562</c:v>
                </c:pt>
                <c:pt idx="154992">
                  <c:v>-87.4023438</c:v>
                </c:pt>
                <c:pt idx="154993">
                  <c:v>-105.224609</c:v>
                </c:pt>
                <c:pt idx="154994">
                  <c:v>-92.89550779999998</c:v>
                </c:pt>
                <c:pt idx="154995">
                  <c:v>-60.9130859</c:v>
                </c:pt>
                <c:pt idx="154996">
                  <c:v>-6.225585939999994</c:v>
                </c:pt>
                <c:pt idx="154997">
                  <c:v>50.78125</c:v>
                </c:pt>
                <c:pt idx="154998">
                  <c:v>84.9609375</c:v>
                </c:pt>
                <c:pt idx="154999">
                  <c:v>100.708008</c:v>
                </c:pt>
                <c:pt idx="155000">
                  <c:v>93.9941406</c:v>
                </c:pt>
                <c:pt idx="155001">
                  <c:v>66.40625</c:v>
                </c:pt>
                <c:pt idx="155002">
                  <c:v>22.2167969</c:v>
                </c:pt>
                <c:pt idx="155003">
                  <c:v>-32.7148438</c:v>
                </c:pt>
                <c:pt idx="155004">
                  <c:v>-83.984375</c:v>
                </c:pt>
                <c:pt idx="155005">
                  <c:v>-107.299805</c:v>
                </c:pt>
                <c:pt idx="155006">
                  <c:v>-98.38867190000001</c:v>
                </c:pt>
                <c:pt idx="155007">
                  <c:v>-69.58007809999994</c:v>
                </c:pt>
                <c:pt idx="155008">
                  <c:v>-19.1650391</c:v>
                </c:pt>
                <c:pt idx="155009">
                  <c:v>37.2314453</c:v>
                </c:pt>
                <c:pt idx="155010">
                  <c:v>82.5195312</c:v>
                </c:pt>
                <c:pt idx="155011">
                  <c:v>104.614258</c:v>
                </c:pt>
                <c:pt idx="155012">
                  <c:v>91.1865234</c:v>
                </c:pt>
                <c:pt idx="155013">
                  <c:v>73.3642578</c:v>
                </c:pt>
                <c:pt idx="155014">
                  <c:v>24.90234379999998</c:v>
                </c:pt>
                <c:pt idx="155015">
                  <c:v>-33.203125</c:v>
                </c:pt>
                <c:pt idx="155016">
                  <c:v>-82.27539059999994</c:v>
                </c:pt>
                <c:pt idx="155017">
                  <c:v>-110.473633</c:v>
                </c:pt>
                <c:pt idx="155018">
                  <c:v>-99.4873047</c:v>
                </c:pt>
                <c:pt idx="155019">
                  <c:v>-73.1201172</c:v>
                </c:pt>
                <c:pt idx="155020">
                  <c:v>-28.1982422</c:v>
                </c:pt>
                <c:pt idx="155021">
                  <c:v>29.296875</c:v>
                </c:pt>
                <c:pt idx="155022">
                  <c:v>73.48632809999998</c:v>
                </c:pt>
                <c:pt idx="155023">
                  <c:v>101.318359</c:v>
                </c:pt>
                <c:pt idx="155024">
                  <c:v>101.806641</c:v>
                </c:pt>
                <c:pt idx="155025">
                  <c:v>76.7822266</c:v>
                </c:pt>
                <c:pt idx="155026">
                  <c:v>32.4707031</c:v>
                </c:pt>
                <c:pt idx="155027">
                  <c:v>-21.484375</c:v>
                </c:pt>
                <c:pt idx="155028">
                  <c:v>-74.7070312</c:v>
                </c:pt>
                <c:pt idx="155029">
                  <c:v>-104.003906</c:v>
                </c:pt>
                <c:pt idx="155030">
                  <c:v>-104.492188</c:v>
                </c:pt>
                <c:pt idx="155031">
                  <c:v>-77.8808594</c:v>
                </c:pt>
                <c:pt idx="155032">
                  <c:v>-29.5410156</c:v>
                </c:pt>
                <c:pt idx="155033">
                  <c:v>18.9208984</c:v>
                </c:pt>
                <c:pt idx="155034">
                  <c:v>67.9931641</c:v>
                </c:pt>
                <c:pt idx="155035">
                  <c:v>95.2148438</c:v>
                </c:pt>
                <c:pt idx="155036">
                  <c:v>105.834961</c:v>
                </c:pt>
                <c:pt idx="155037">
                  <c:v>80.5664062</c:v>
                </c:pt>
                <c:pt idx="155038">
                  <c:v>37.3535156</c:v>
                </c:pt>
                <c:pt idx="155039">
                  <c:v>-16.8457031</c:v>
                </c:pt>
                <c:pt idx="155040">
                  <c:v>-73.85253909999996</c:v>
                </c:pt>
                <c:pt idx="155041">
                  <c:v>-96.4355469</c:v>
                </c:pt>
                <c:pt idx="155042">
                  <c:v>-101.5625</c:v>
                </c:pt>
                <c:pt idx="155043">
                  <c:v>-87.15820309999998</c:v>
                </c:pt>
                <c:pt idx="155044">
                  <c:v>-38.9404297</c:v>
                </c:pt>
                <c:pt idx="155045">
                  <c:v>21.1181641</c:v>
                </c:pt>
                <c:pt idx="155046">
                  <c:v>64.9414062</c:v>
                </c:pt>
                <c:pt idx="155047">
                  <c:v>93.5058594</c:v>
                </c:pt>
                <c:pt idx="155048">
                  <c:v>95.4589844</c:v>
                </c:pt>
                <c:pt idx="155049">
                  <c:v>84.10644529999998</c:v>
                </c:pt>
                <c:pt idx="155050">
                  <c:v>41.8701172</c:v>
                </c:pt>
                <c:pt idx="155051">
                  <c:v>-13.5498047</c:v>
                </c:pt>
                <c:pt idx="155052">
                  <c:v>-60.0585938</c:v>
                </c:pt>
                <c:pt idx="155053">
                  <c:v>-93.75</c:v>
                </c:pt>
                <c:pt idx="155054">
                  <c:v>-105.957031</c:v>
                </c:pt>
                <c:pt idx="155055">
                  <c:v>-79.8339844</c:v>
                </c:pt>
                <c:pt idx="155056">
                  <c:v>-42.7246094</c:v>
                </c:pt>
                <c:pt idx="155057">
                  <c:v>-3.54003906</c:v>
                </c:pt>
                <c:pt idx="155058">
                  <c:v>50.6591797</c:v>
                </c:pt>
                <c:pt idx="155059">
                  <c:v>94.3603516</c:v>
                </c:pt>
                <c:pt idx="155060">
                  <c:v>111.450195</c:v>
                </c:pt>
                <c:pt idx="155061">
                  <c:v>89.11132809999998</c:v>
                </c:pt>
                <c:pt idx="155062">
                  <c:v>51.5136719</c:v>
                </c:pt>
                <c:pt idx="155063">
                  <c:v>-2.56347656</c:v>
                </c:pt>
                <c:pt idx="155064">
                  <c:v>-53.8330078</c:v>
                </c:pt>
                <c:pt idx="155065">
                  <c:v>-92.89550779999998</c:v>
                </c:pt>
                <c:pt idx="155066">
                  <c:v>-105.46875</c:v>
                </c:pt>
                <c:pt idx="155067">
                  <c:v>-88.9892578</c:v>
                </c:pt>
                <c:pt idx="155068">
                  <c:v>-48.5839844</c:v>
                </c:pt>
                <c:pt idx="155069">
                  <c:v>5.49316406</c:v>
                </c:pt>
                <c:pt idx="155070">
                  <c:v>52.3681641</c:v>
                </c:pt>
                <c:pt idx="155071">
                  <c:v>90.33203119999993</c:v>
                </c:pt>
                <c:pt idx="155072">
                  <c:v>106.811523</c:v>
                </c:pt>
                <c:pt idx="155073">
                  <c:v>91.1865234</c:v>
                </c:pt>
                <c:pt idx="155074">
                  <c:v>58.1054688</c:v>
                </c:pt>
                <c:pt idx="155075">
                  <c:v>6.59179688</c:v>
                </c:pt>
                <c:pt idx="155076">
                  <c:v>-47.7294922</c:v>
                </c:pt>
                <c:pt idx="155077">
                  <c:v>-90.94238279999998</c:v>
                </c:pt>
                <c:pt idx="155078">
                  <c:v>-108.276367</c:v>
                </c:pt>
                <c:pt idx="155079">
                  <c:v>-96.0693359</c:v>
                </c:pt>
                <c:pt idx="155080">
                  <c:v>-61.2792969</c:v>
                </c:pt>
                <c:pt idx="155081">
                  <c:v>-15.7470703</c:v>
                </c:pt>
                <c:pt idx="155082">
                  <c:v>46.9970703</c:v>
                </c:pt>
                <c:pt idx="155083">
                  <c:v>89.11132809999998</c:v>
                </c:pt>
                <c:pt idx="155084">
                  <c:v>110.107422</c:v>
                </c:pt>
                <c:pt idx="155085">
                  <c:v>100.097656</c:v>
                </c:pt>
                <c:pt idx="155086">
                  <c:v>71.6552734</c:v>
                </c:pt>
                <c:pt idx="155087">
                  <c:v>8.42285156</c:v>
                </c:pt>
                <c:pt idx="155088">
                  <c:v>-42.96875</c:v>
                </c:pt>
                <c:pt idx="155089">
                  <c:v>-80.68847659999993</c:v>
                </c:pt>
                <c:pt idx="155090">
                  <c:v>-102.050781</c:v>
                </c:pt>
                <c:pt idx="155091">
                  <c:v>-95.82519529999998</c:v>
                </c:pt>
                <c:pt idx="155092">
                  <c:v>-70.4345703</c:v>
                </c:pt>
                <c:pt idx="155093">
                  <c:v>-18.5546875</c:v>
                </c:pt>
                <c:pt idx="155094">
                  <c:v>30.1513672</c:v>
                </c:pt>
                <c:pt idx="155095">
                  <c:v>79.1015625</c:v>
                </c:pt>
                <c:pt idx="155096">
                  <c:v>96.67968749999996</c:v>
                </c:pt>
                <c:pt idx="155097">
                  <c:v>98.9990234</c:v>
                </c:pt>
                <c:pt idx="155098">
                  <c:v>71.5332031</c:v>
                </c:pt>
                <c:pt idx="155099">
                  <c:v>19.53125</c:v>
                </c:pt>
                <c:pt idx="155100">
                  <c:v>-30.7617188</c:v>
                </c:pt>
                <c:pt idx="155101">
                  <c:v>-76.9042969</c:v>
                </c:pt>
                <c:pt idx="155102">
                  <c:v>-99.3652344</c:v>
                </c:pt>
                <c:pt idx="155103">
                  <c:v>-105.957031</c:v>
                </c:pt>
                <c:pt idx="155104">
                  <c:v>-67.9931641</c:v>
                </c:pt>
                <c:pt idx="155105">
                  <c:v>-19.7753906</c:v>
                </c:pt>
                <c:pt idx="155106">
                  <c:v>23.4375</c:v>
                </c:pt>
                <c:pt idx="155107">
                  <c:v>77.8808594</c:v>
                </c:pt>
                <c:pt idx="155108">
                  <c:v>104.736328</c:v>
                </c:pt>
                <c:pt idx="155109">
                  <c:v>101.68457</c:v>
                </c:pt>
                <c:pt idx="155110">
                  <c:v>68.9697266</c:v>
                </c:pt>
                <c:pt idx="155111">
                  <c:v>28.0761719</c:v>
                </c:pt>
                <c:pt idx="155112">
                  <c:v>-28.44238279999998</c:v>
                </c:pt>
                <c:pt idx="155113">
                  <c:v>-71.5332031</c:v>
                </c:pt>
                <c:pt idx="155114">
                  <c:v>-107.055664</c:v>
                </c:pt>
                <c:pt idx="155115">
                  <c:v>-109.619141</c:v>
                </c:pt>
                <c:pt idx="155116">
                  <c:v>-82.15332029999998</c:v>
                </c:pt>
                <c:pt idx="155117">
                  <c:v>-37.5976562</c:v>
                </c:pt>
                <c:pt idx="155118">
                  <c:v>19.7753906</c:v>
                </c:pt>
                <c:pt idx="155119">
                  <c:v>67.50488279999998</c:v>
                </c:pt>
                <c:pt idx="155120">
                  <c:v>103.759766</c:v>
                </c:pt>
                <c:pt idx="155121">
                  <c:v>103.881836</c:v>
                </c:pt>
                <c:pt idx="155122">
                  <c:v>80.2001953</c:v>
                </c:pt>
                <c:pt idx="155123">
                  <c:v>36.4990234</c:v>
                </c:pt>
                <c:pt idx="155124">
                  <c:v>-25.5126953</c:v>
                </c:pt>
                <c:pt idx="155125">
                  <c:v>-72.265625</c:v>
                </c:pt>
                <c:pt idx="155126">
                  <c:v>-104.370117</c:v>
                </c:pt>
                <c:pt idx="155127">
                  <c:v>-110.839844</c:v>
                </c:pt>
                <c:pt idx="155128">
                  <c:v>-81.0546875</c:v>
                </c:pt>
                <c:pt idx="155129">
                  <c:v>-40.1611328</c:v>
                </c:pt>
                <c:pt idx="155130">
                  <c:v>14.2822266</c:v>
                </c:pt>
                <c:pt idx="155131">
                  <c:v>64.2089844</c:v>
                </c:pt>
                <c:pt idx="155132">
                  <c:v>94.97070309999998</c:v>
                </c:pt>
                <c:pt idx="155133">
                  <c:v>102.783203</c:v>
                </c:pt>
                <c:pt idx="155134">
                  <c:v>83.3740234</c:v>
                </c:pt>
                <c:pt idx="155135">
                  <c:v>40.7714844</c:v>
                </c:pt>
                <c:pt idx="155136">
                  <c:v>-9.88769531</c:v>
                </c:pt>
                <c:pt idx="155137">
                  <c:v>-61.5234375</c:v>
                </c:pt>
                <c:pt idx="155138">
                  <c:v>-101.928711</c:v>
                </c:pt>
                <c:pt idx="155139">
                  <c:v>-111.938477</c:v>
                </c:pt>
                <c:pt idx="155140">
                  <c:v>-90.6982422</c:v>
                </c:pt>
                <c:pt idx="155141">
                  <c:v>-50.78125</c:v>
                </c:pt>
                <c:pt idx="155142">
                  <c:v>3.05175781</c:v>
                </c:pt>
                <c:pt idx="155143">
                  <c:v>61.0351562</c:v>
                </c:pt>
                <c:pt idx="155144">
                  <c:v>98.63281249999996</c:v>
                </c:pt>
                <c:pt idx="155145">
                  <c:v>105.102539</c:v>
                </c:pt>
                <c:pt idx="155146">
                  <c:v>87.6464844</c:v>
                </c:pt>
                <c:pt idx="155147">
                  <c:v>49.1943359</c:v>
                </c:pt>
                <c:pt idx="155148">
                  <c:v>-1.09863281</c:v>
                </c:pt>
                <c:pt idx="155149">
                  <c:v>-50.9033203</c:v>
                </c:pt>
                <c:pt idx="155150">
                  <c:v>-86.3037109</c:v>
                </c:pt>
                <c:pt idx="155151">
                  <c:v>-105.834961</c:v>
                </c:pt>
                <c:pt idx="155152">
                  <c:v>-93.2617188</c:v>
                </c:pt>
                <c:pt idx="155153">
                  <c:v>-57.8613281</c:v>
                </c:pt>
                <c:pt idx="155154">
                  <c:v>-4.63867188</c:v>
                </c:pt>
                <c:pt idx="155155">
                  <c:v>48.3398438</c:v>
                </c:pt>
                <c:pt idx="155156">
                  <c:v>88.5009766</c:v>
                </c:pt>
                <c:pt idx="155157">
                  <c:v>104.003906</c:v>
                </c:pt>
                <c:pt idx="155158">
                  <c:v>96.3134766</c:v>
                </c:pt>
                <c:pt idx="155159">
                  <c:v>59.81445309999999</c:v>
                </c:pt>
                <c:pt idx="155160">
                  <c:v>6.103515619999995</c:v>
                </c:pt>
                <c:pt idx="155161">
                  <c:v>-45.6542969</c:v>
                </c:pt>
                <c:pt idx="155162">
                  <c:v>-83.4960938</c:v>
                </c:pt>
                <c:pt idx="155163">
                  <c:v>-106.445312</c:v>
                </c:pt>
                <c:pt idx="155164">
                  <c:v>-101.5625</c:v>
                </c:pt>
                <c:pt idx="155165">
                  <c:v>-59.4482422</c:v>
                </c:pt>
                <c:pt idx="155166">
                  <c:v>-12.9394531</c:v>
                </c:pt>
                <c:pt idx="155167">
                  <c:v>42.8466797</c:v>
                </c:pt>
                <c:pt idx="155168">
                  <c:v>82.88574219999992</c:v>
                </c:pt>
                <c:pt idx="155169">
                  <c:v>103.393555</c:v>
                </c:pt>
                <c:pt idx="155170">
                  <c:v>99.7314453</c:v>
                </c:pt>
                <c:pt idx="155171">
                  <c:v>63.4765625</c:v>
                </c:pt>
                <c:pt idx="155172">
                  <c:v>12.2070312</c:v>
                </c:pt>
                <c:pt idx="155173">
                  <c:v>-42.8466797</c:v>
                </c:pt>
                <c:pt idx="155174">
                  <c:v>-83.984375</c:v>
                </c:pt>
                <c:pt idx="155175">
                  <c:v>-108.276367</c:v>
                </c:pt>
                <c:pt idx="155176">
                  <c:v>-102.416992</c:v>
                </c:pt>
                <c:pt idx="155177">
                  <c:v>-70.67871089999993</c:v>
                </c:pt>
                <c:pt idx="155178">
                  <c:v>-23.0712891</c:v>
                </c:pt>
                <c:pt idx="155179">
                  <c:v>38.4521484</c:v>
                </c:pt>
                <c:pt idx="155180">
                  <c:v>76.6601562</c:v>
                </c:pt>
                <c:pt idx="155181">
                  <c:v>97.77832029999998</c:v>
                </c:pt>
                <c:pt idx="155182">
                  <c:v>104.492188</c:v>
                </c:pt>
                <c:pt idx="155183">
                  <c:v>74.0966797</c:v>
                </c:pt>
                <c:pt idx="155184">
                  <c:v>22.7050781</c:v>
                </c:pt>
                <c:pt idx="155185">
                  <c:v>-39.6728516</c:v>
                </c:pt>
                <c:pt idx="155186">
                  <c:v>-81.7871094</c:v>
                </c:pt>
                <c:pt idx="155187">
                  <c:v>-102.172852</c:v>
                </c:pt>
                <c:pt idx="155188">
                  <c:v>-100.219727</c:v>
                </c:pt>
                <c:pt idx="155189">
                  <c:v>-74.3408203</c:v>
                </c:pt>
                <c:pt idx="155190">
                  <c:v>-27.5878906</c:v>
                </c:pt>
                <c:pt idx="155191">
                  <c:v>23.0712891</c:v>
                </c:pt>
                <c:pt idx="155192">
                  <c:v>76.4160156</c:v>
                </c:pt>
                <c:pt idx="155193">
                  <c:v>103.881836</c:v>
                </c:pt>
                <c:pt idx="155194">
                  <c:v>107.788086</c:v>
                </c:pt>
                <c:pt idx="155195">
                  <c:v>84.10644529999998</c:v>
                </c:pt>
                <c:pt idx="155196">
                  <c:v>36.8652344</c:v>
                </c:pt>
                <c:pt idx="155197">
                  <c:v>-16.9677734</c:v>
                </c:pt>
                <c:pt idx="155198">
                  <c:v>-67.9931641</c:v>
                </c:pt>
                <c:pt idx="155199">
                  <c:v>-99.7314453</c:v>
                </c:pt>
                <c:pt idx="155200">
                  <c:v>-99.4873047</c:v>
                </c:pt>
                <c:pt idx="155201">
                  <c:v>-74.8291016</c:v>
                </c:pt>
                <c:pt idx="155202">
                  <c:v>-37.109375</c:v>
                </c:pt>
                <c:pt idx="155203">
                  <c:v>21.3623047</c:v>
                </c:pt>
                <c:pt idx="155204">
                  <c:v>67.8710938</c:v>
                </c:pt>
                <c:pt idx="155205">
                  <c:v>100.463867</c:v>
                </c:pt>
                <c:pt idx="155206">
                  <c:v>107.666016</c:v>
                </c:pt>
                <c:pt idx="155207">
                  <c:v>82.27539059999994</c:v>
                </c:pt>
                <c:pt idx="155208">
                  <c:v>40.8935547</c:v>
                </c:pt>
                <c:pt idx="155209">
                  <c:v>-15.7470703</c:v>
                </c:pt>
                <c:pt idx="155210">
                  <c:v>-61.0351562</c:v>
                </c:pt>
                <c:pt idx="155211">
                  <c:v>-103.027344</c:v>
                </c:pt>
                <c:pt idx="155212">
                  <c:v>-109.130859</c:v>
                </c:pt>
                <c:pt idx="155213">
                  <c:v>-87.2802734</c:v>
                </c:pt>
                <c:pt idx="155214">
                  <c:v>-43.9453125</c:v>
                </c:pt>
                <c:pt idx="155215">
                  <c:v>9.64355469</c:v>
                </c:pt>
                <c:pt idx="155216">
                  <c:v>68.9697266</c:v>
                </c:pt>
                <c:pt idx="155217">
                  <c:v>98.75488279999998</c:v>
                </c:pt>
                <c:pt idx="155218">
                  <c:v>108.276367</c:v>
                </c:pt>
                <c:pt idx="155219">
                  <c:v>88.2568359</c:v>
                </c:pt>
                <c:pt idx="155220">
                  <c:v>48.9501953</c:v>
                </c:pt>
                <c:pt idx="155221">
                  <c:v>-4.882812499999997</c:v>
                </c:pt>
                <c:pt idx="155222">
                  <c:v>-58.9599609</c:v>
                </c:pt>
                <c:pt idx="155223">
                  <c:v>-98.63281249999996</c:v>
                </c:pt>
                <c:pt idx="155224">
                  <c:v>-104.980469</c:v>
                </c:pt>
                <c:pt idx="155225">
                  <c:v>-89.9658203</c:v>
                </c:pt>
                <c:pt idx="155226">
                  <c:v>-54.4433594</c:v>
                </c:pt>
                <c:pt idx="155227">
                  <c:v>1.34277344</c:v>
                </c:pt>
                <c:pt idx="155228">
                  <c:v>55.9082031</c:v>
                </c:pt>
                <c:pt idx="155229">
                  <c:v>93.38378909999996</c:v>
                </c:pt>
                <c:pt idx="155230">
                  <c:v>107.543945</c:v>
                </c:pt>
                <c:pt idx="155231">
                  <c:v>94.84863279999998</c:v>
                </c:pt>
                <c:pt idx="155232">
                  <c:v>54.8095703</c:v>
                </c:pt>
                <c:pt idx="155233">
                  <c:v>5.859375</c:v>
                </c:pt>
                <c:pt idx="155234">
                  <c:v>-46.7529297</c:v>
                </c:pt>
                <c:pt idx="155235">
                  <c:v>-90.57617190000001</c:v>
                </c:pt>
                <c:pt idx="155236">
                  <c:v>-109.25293</c:v>
                </c:pt>
                <c:pt idx="155237">
                  <c:v>-91.6748047</c:v>
                </c:pt>
                <c:pt idx="155238">
                  <c:v>-51.39160159999999</c:v>
                </c:pt>
                <c:pt idx="155239">
                  <c:v>-8.544921879999997</c:v>
                </c:pt>
                <c:pt idx="155240">
                  <c:v>49.80468749999996</c:v>
                </c:pt>
                <c:pt idx="155241">
                  <c:v>89.7216797</c:v>
                </c:pt>
                <c:pt idx="155242">
                  <c:v>103.027344</c:v>
                </c:pt>
                <c:pt idx="155243">
                  <c:v>93.6279297</c:v>
                </c:pt>
                <c:pt idx="155244">
                  <c:v>61.0351562</c:v>
                </c:pt>
                <c:pt idx="155245">
                  <c:v>10.3759766</c:v>
                </c:pt>
                <c:pt idx="155246">
                  <c:v>-48.7060547</c:v>
                </c:pt>
                <c:pt idx="155247">
                  <c:v>-88.8671875</c:v>
                </c:pt>
                <c:pt idx="155248">
                  <c:v>-111.450195</c:v>
                </c:pt>
                <c:pt idx="155249">
                  <c:v>-97.90039059999998</c:v>
                </c:pt>
                <c:pt idx="155250">
                  <c:v>-63.5986328</c:v>
                </c:pt>
                <c:pt idx="155251">
                  <c:v>-13.0615234</c:v>
                </c:pt>
                <c:pt idx="155252">
                  <c:v>41.9921875</c:v>
                </c:pt>
                <c:pt idx="155253">
                  <c:v>84.4726562</c:v>
                </c:pt>
                <c:pt idx="155254">
                  <c:v>109.863281</c:v>
                </c:pt>
                <c:pt idx="155255">
                  <c:v>100.952148</c:v>
                </c:pt>
                <c:pt idx="155256">
                  <c:v>64.2089844</c:v>
                </c:pt>
                <c:pt idx="155257">
                  <c:v>11.4746094</c:v>
                </c:pt>
                <c:pt idx="155258">
                  <c:v>-45.8984375</c:v>
                </c:pt>
                <c:pt idx="155259">
                  <c:v>-89.4775391</c:v>
                </c:pt>
                <c:pt idx="155260">
                  <c:v>-114.013672</c:v>
                </c:pt>
                <c:pt idx="155261">
                  <c:v>-100.341797</c:v>
                </c:pt>
                <c:pt idx="155262">
                  <c:v>-67.9931641</c:v>
                </c:pt>
                <c:pt idx="155263">
                  <c:v>-18.6767578</c:v>
                </c:pt>
                <c:pt idx="155264">
                  <c:v>34.7900391</c:v>
                </c:pt>
                <c:pt idx="155265">
                  <c:v>82.7636719</c:v>
                </c:pt>
                <c:pt idx="155266">
                  <c:v>101.196289</c:v>
                </c:pt>
                <c:pt idx="155267">
                  <c:v>101.074219</c:v>
                </c:pt>
                <c:pt idx="155268">
                  <c:v>73.7304688</c:v>
                </c:pt>
                <c:pt idx="155269">
                  <c:v>29.5410156</c:v>
                </c:pt>
                <c:pt idx="155270">
                  <c:v>-29.0527344</c:v>
                </c:pt>
                <c:pt idx="155271">
                  <c:v>-79.7119141</c:v>
                </c:pt>
                <c:pt idx="155272">
                  <c:v>-105.224609</c:v>
                </c:pt>
                <c:pt idx="155273">
                  <c:v>-100.830078</c:v>
                </c:pt>
                <c:pt idx="155274">
                  <c:v>-79.22363279999998</c:v>
                </c:pt>
                <c:pt idx="155275">
                  <c:v>-25.1464844</c:v>
                </c:pt>
                <c:pt idx="155276">
                  <c:v>29.1748047</c:v>
                </c:pt>
                <c:pt idx="155277">
                  <c:v>70.67871089999993</c:v>
                </c:pt>
                <c:pt idx="155278">
                  <c:v>102.539062</c:v>
                </c:pt>
                <c:pt idx="155279">
                  <c:v>103.881836</c:v>
                </c:pt>
                <c:pt idx="155280">
                  <c:v>79.7119141</c:v>
                </c:pt>
                <c:pt idx="155281">
                  <c:v>39.7949219</c:v>
                </c:pt>
                <c:pt idx="155282">
                  <c:v>-17.2119141</c:v>
                </c:pt>
                <c:pt idx="155283">
                  <c:v>-75.31738279999998</c:v>
                </c:pt>
                <c:pt idx="155284">
                  <c:v>-104.858398</c:v>
                </c:pt>
                <c:pt idx="155285">
                  <c:v>-102.050781</c:v>
                </c:pt>
                <c:pt idx="155286">
                  <c:v>-82.7636719</c:v>
                </c:pt>
                <c:pt idx="155287">
                  <c:v>-45.1660156</c:v>
                </c:pt>
                <c:pt idx="155288">
                  <c:v>17.2119141</c:v>
                </c:pt>
                <c:pt idx="155289">
                  <c:v>74.3408203</c:v>
                </c:pt>
                <c:pt idx="155290">
                  <c:v>103.515625</c:v>
                </c:pt>
                <c:pt idx="155291">
                  <c:v>100.341797</c:v>
                </c:pt>
                <c:pt idx="155292">
                  <c:v>80.68847659999993</c:v>
                </c:pt>
                <c:pt idx="155293">
                  <c:v>49.4384766</c:v>
                </c:pt>
                <c:pt idx="155294">
                  <c:v>-17.7001953</c:v>
                </c:pt>
                <c:pt idx="155295">
                  <c:v>-71.5332031</c:v>
                </c:pt>
                <c:pt idx="155296">
                  <c:v>-104.492188</c:v>
                </c:pt>
                <c:pt idx="155297">
                  <c:v>-106.323242</c:v>
                </c:pt>
                <c:pt idx="155298">
                  <c:v>-76.0498047</c:v>
                </c:pt>
                <c:pt idx="155299">
                  <c:v>-37.4755859</c:v>
                </c:pt>
                <c:pt idx="155300">
                  <c:v>13.9160156</c:v>
                </c:pt>
                <c:pt idx="155301">
                  <c:v>63.4765625</c:v>
                </c:pt>
                <c:pt idx="155302">
                  <c:v>96.67968749999996</c:v>
                </c:pt>
                <c:pt idx="155303">
                  <c:v>102.783203</c:v>
                </c:pt>
                <c:pt idx="155304">
                  <c:v>84.7167969</c:v>
                </c:pt>
                <c:pt idx="155305">
                  <c:v>41.6259766</c:v>
                </c:pt>
                <c:pt idx="155306">
                  <c:v>-8.7890625</c:v>
                </c:pt>
                <c:pt idx="155307">
                  <c:v>-62.9882812</c:v>
                </c:pt>
                <c:pt idx="155308">
                  <c:v>-96.4355469</c:v>
                </c:pt>
                <c:pt idx="155309">
                  <c:v>-108.398438</c:v>
                </c:pt>
                <c:pt idx="155310">
                  <c:v>-95.3369141</c:v>
                </c:pt>
                <c:pt idx="155311">
                  <c:v>-52.0019531</c:v>
                </c:pt>
                <c:pt idx="155312">
                  <c:v>9.39941406</c:v>
                </c:pt>
                <c:pt idx="155313">
                  <c:v>49.1943359</c:v>
                </c:pt>
                <c:pt idx="155314">
                  <c:v>92.77343749999996</c:v>
                </c:pt>
                <c:pt idx="155315">
                  <c:v>107.543945</c:v>
                </c:pt>
                <c:pt idx="155316">
                  <c:v>85.5712891</c:v>
                </c:pt>
                <c:pt idx="155317">
                  <c:v>52.8564453</c:v>
                </c:pt>
                <c:pt idx="155318">
                  <c:v>4.882812499999997</c:v>
                </c:pt>
                <c:pt idx="155319">
                  <c:v>-46.9970703</c:v>
                </c:pt>
                <c:pt idx="155320">
                  <c:v>-95.2148438</c:v>
                </c:pt>
                <c:pt idx="155321">
                  <c:v>-108.276367</c:v>
                </c:pt>
                <c:pt idx="155322">
                  <c:v>-93.38378909999996</c:v>
                </c:pt>
                <c:pt idx="155323">
                  <c:v>-62.1337891</c:v>
                </c:pt>
                <c:pt idx="155324">
                  <c:v>-8.7890625</c:v>
                </c:pt>
                <c:pt idx="155325">
                  <c:v>38.9404297</c:v>
                </c:pt>
                <c:pt idx="155326">
                  <c:v>83.7402344</c:v>
                </c:pt>
                <c:pt idx="155327">
                  <c:v>103.881836</c:v>
                </c:pt>
                <c:pt idx="155328">
                  <c:v>90.82031249999996</c:v>
                </c:pt>
                <c:pt idx="155329">
                  <c:v>58.59375</c:v>
                </c:pt>
                <c:pt idx="155330">
                  <c:v>10.1318359</c:v>
                </c:pt>
                <c:pt idx="155331">
                  <c:v>-41.8701172</c:v>
                </c:pt>
                <c:pt idx="155332">
                  <c:v>-83.6181641</c:v>
                </c:pt>
                <c:pt idx="155333">
                  <c:v>-107.299805</c:v>
                </c:pt>
                <c:pt idx="155334">
                  <c:v>-96.67968749999996</c:v>
                </c:pt>
                <c:pt idx="155335">
                  <c:v>-59.81445309999999</c:v>
                </c:pt>
                <c:pt idx="155336">
                  <c:v>-8.544921879999997</c:v>
                </c:pt>
                <c:pt idx="155337">
                  <c:v>42.8466797</c:v>
                </c:pt>
                <c:pt idx="155338">
                  <c:v>88.7451172</c:v>
                </c:pt>
                <c:pt idx="155339">
                  <c:v>107.177734</c:v>
                </c:pt>
                <c:pt idx="155340">
                  <c:v>99.85351559999998</c:v>
                </c:pt>
                <c:pt idx="155341">
                  <c:v>67.9931641</c:v>
                </c:pt>
                <c:pt idx="155342">
                  <c:v>17.2119141</c:v>
                </c:pt>
                <c:pt idx="155343">
                  <c:v>-27.5878906</c:v>
                </c:pt>
                <c:pt idx="155344">
                  <c:v>-77.75878909999996</c:v>
                </c:pt>
                <c:pt idx="155345">
                  <c:v>-103.637695</c:v>
                </c:pt>
                <c:pt idx="155346">
                  <c:v>-104.980469</c:v>
                </c:pt>
                <c:pt idx="155347">
                  <c:v>-72.0214844</c:v>
                </c:pt>
                <c:pt idx="155348">
                  <c:v>-23.0712891</c:v>
                </c:pt>
                <c:pt idx="155349">
                  <c:v>28.3203125</c:v>
                </c:pt>
                <c:pt idx="155350">
                  <c:v>80.4443359</c:v>
                </c:pt>
                <c:pt idx="155351">
                  <c:v>105.712891</c:v>
                </c:pt>
                <c:pt idx="155352">
                  <c:v>97.90039059999998</c:v>
                </c:pt>
                <c:pt idx="155353">
                  <c:v>68.4814453</c:v>
                </c:pt>
                <c:pt idx="155354">
                  <c:v>26.0009766</c:v>
                </c:pt>
                <c:pt idx="155355">
                  <c:v>-31.6162109</c:v>
                </c:pt>
                <c:pt idx="155356">
                  <c:v>-82.5195312</c:v>
                </c:pt>
                <c:pt idx="155357">
                  <c:v>-105.102539</c:v>
                </c:pt>
                <c:pt idx="155358">
                  <c:v>-99.7314453</c:v>
                </c:pt>
                <c:pt idx="155359">
                  <c:v>-77.63671879999995</c:v>
                </c:pt>
                <c:pt idx="155360">
                  <c:v>-29.296875</c:v>
                </c:pt>
                <c:pt idx="155361">
                  <c:v>28.5644531</c:v>
                </c:pt>
                <c:pt idx="155362">
                  <c:v>75.31738279999998</c:v>
                </c:pt>
                <c:pt idx="155363">
                  <c:v>105.224609</c:v>
                </c:pt>
                <c:pt idx="155364">
                  <c:v>104.248047</c:v>
                </c:pt>
                <c:pt idx="155365">
                  <c:v>80.68847659999993</c:v>
                </c:pt>
                <c:pt idx="155366">
                  <c:v>33.3251953</c:v>
                </c:pt>
                <c:pt idx="155367">
                  <c:v>-29.5410156</c:v>
                </c:pt>
                <c:pt idx="155368">
                  <c:v>-70.1904297</c:v>
                </c:pt>
                <c:pt idx="155369">
                  <c:v>-97.0458984</c:v>
                </c:pt>
                <c:pt idx="155370">
                  <c:v>-96.92382809999998</c:v>
                </c:pt>
                <c:pt idx="155371">
                  <c:v>-76.6601562</c:v>
                </c:pt>
                <c:pt idx="155372">
                  <c:v>-36.7431641</c:v>
                </c:pt>
                <c:pt idx="155373">
                  <c:v>9.64355469</c:v>
                </c:pt>
                <c:pt idx="155374">
                  <c:v>65.9179688</c:v>
                </c:pt>
                <c:pt idx="155375">
                  <c:v>101.196289</c:v>
                </c:pt>
                <c:pt idx="155376">
                  <c:v>104.492188</c:v>
                </c:pt>
                <c:pt idx="155377">
                  <c:v>88.37890619999993</c:v>
                </c:pt>
                <c:pt idx="155378">
                  <c:v>38.2080078</c:v>
                </c:pt>
                <c:pt idx="155379">
                  <c:v>-14.4042969</c:v>
                </c:pt>
                <c:pt idx="155380">
                  <c:v>-58.9599609</c:v>
                </c:pt>
                <c:pt idx="155381">
                  <c:v>-95.5810547</c:v>
                </c:pt>
                <c:pt idx="155382">
                  <c:v>-101.074219</c:v>
                </c:pt>
                <c:pt idx="155383">
                  <c:v>-85.9375</c:v>
                </c:pt>
                <c:pt idx="155384">
                  <c:v>-46.6308594</c:v>
                </c:pt>
                <c:pt idx="155385">
                  <c:v>9.52148438</c:v>
                </c:pt>
                <c:pt idx="155386">
                  <c:v>64.3310547</c:v>
                </c:pt>
                <c:pt idx="155387">
                  <c:v>97.90039059999998</c:v>
                </c:pt>
                <c:pt idx="155388">
                  <c:v>104.614258</c:v>
                </c:pt>
                <c:pt idx="155389">
                  <c:v>86.6699219</c:v>
                </c:pt>
                <c:pt idx="155390">
                  <c:v>49.4384766</c:v>
                </c:pt>
                <c:pt idx="155391">
                  <c:v>-5.98144531</c:v>
                </c:pt>
                <c:pt idx="155392">
                  <c:v>-63.4765625</c:v>
                </c:pt>
                <c:pt idx="155393">
                  <c:v>-96.0693359</c:v>
                </c:pt>
                <c:pt idx="155394">
                  <c:v>-104.980469</c:v>
                </c:pt>
                <c:pt idx="155395">
                  <c:v>-91.6748047</c:v>
                </c:pt>
                <c:pt idx="155396">
                  <c:v>-51.8798828</c:v>
                </c:pt>
                <c:pt idx="155397">
                  <c:v>1.22070312</c:v>
                </c:pt>
                <c:pt idx="155398">
                  <c:v>57.4951172</c:v>
                </c:pt>
                <c:pt idx="155399">
                  <c:v>91.3085938</c:v>
                </c:pt>
                <c:pt idx="155400">
                  <c:v>105.957031</c:v>
                </c:pt>
                <c:pt idx="155401">
                  <c:v>96.67968749999996</c:v>
                </c:pt>
                <c:pt idx="155402">
                  <c:v>57.0068359</c:v>
                </c:pt>
                <c:pt idx="155403">
                  <c:v>8.91113281</c:v>
                </c:pt>
                <c:pt idx="155404">
                  <c:v>-47.4853516</c:v>
                </c:pt>
                <c:pt idx="155405">
                  <c:v>-90.57617190000001</c:v>
                </c:pt>
                <c:pt idx="155406">
                  <c:v>-112.548828</c:v>
                </c:pt>
                <c:pt idx="155407">
                  <c:v>-100.830078</c:v>
                </c:pt>
                <c:pt idx="155408">
                  <c:v>-64.2089844</c:v>
                </c:pt>
                <c:pt idx="155409">
                  <c:v>-4.76074219</c:v>
                </c:pt>
                <c:pt idx="155410">
                  <c:v>46.6308594</c:v>
                </c:pt>
                <c:pt idx="155411">
                  <c:v>85.4492188</c:v>
                </c:pt>
                <c:pt idx="155412">
                  <c:v>105.34668</c:v>
                </c:pt>
                <c:pt idx="155413">
                  <c:v>92.6513672</c:v>
                </c:pt>
                <c:pt idx="155414">
                  <c:v>55.0537109</c:v>
                </c:pt>
                <c:pt idx="155415">
                  <c:v>12.6953125</c:v>
                </c:pt>
                <c:pt idx="155416">
                  <c:v>-43.4570312</c:v>
                </c:pt>
                <c:pt idx="155417">
                  <c:v>-81.29882809999998</c:v>
                </c:pt>
                <c:pt idx="155418">
                  <c:v>-106.445312</c:v>
                </c:pt>
                <c:pt idx="155419">
                  <c:v>-99.60937499999996</c:v>
                </c:pt>
                <c:pt idx="155420">
                  <c:v>-63.5986328</c:v>
                </c:pt>
                <c:pt idx="155421">
                  <c:v>-9.033203119999997</c:v>
                </c:pt>
                <c:pt idx="155422">
                  <c:v>43.8232422</c:v>
                </c:pt>
                <c:pt idx="155423">
                  <c:v>83.0078125</c:v>
                </c:pt>
                <c:pt idx="155424">
                  <c:v>100.952148</c:v>
                </c:pt>
                <c:pt idx="155425">
                  <c:v>89.9658203</c:v>
                </c:pt>
                <c:pt idx="155426">
                  <c:v>61.4013672</c:v>
                </c:pt>
                <c:pt idx="155427">
                  <c:v>18.9208984</c:v>
                </c:pt>
                <c:pt idx="155428">
                  <c:v>-38.8183594</c:v>
                </c:pt>
                <c:pt idx="155429">
                  <c:v>-79.9560547</c:v>
                </c:pt>
                <c:pt idx="155430">
                  <c:v>-98.5107422</c:v>
                </c:pt>
                <c:pt idx="155431">
                  <c:v>-101.074219</c:v>
                </c:pt>
                <c:pt idx="155432">
                  <c:v>-68.35937499999996</c:v>
                </c:pt>
                <c:pt idx="155433">
                  <c:v>-14.0380859</c:v>
                </c:pt>
                <c:pt idx="155434">
                  <c:v>35.15625</c:v>
                </c:pt>
                <c:pt idx="155435">
                  <c:v>73.7304688</c:v>
                </c:pt>
                <c:pt idx="155436">
                  <c:v>102.294922</c:v>
                </c:pt>
                <c:pt idx="155437">
                  <c:v>105.834961</c:v>
                </c:pt>
                <c:pt idx="155438">
                  <c:v>77.39257809999994</c:v>
                </c:pt>
                <c:pt idx="155439">
                  <c:v>24.90234379999998</c:v>
                </c:pt>
                <c:pt idx="155440">
                  <c:v>-27.0996094</c:v>
                </c:pt>
                <c:pt idx="155441">
                  <c:v>-81.17675779999993</c:v>
                </c:pt>
                <c:pt idx="155442">
                  <c:v>-112.182617</c:v>
                </c:pt>
                <c:pt idx="155443">
                  <c:v>-103.759766</c:v>
                </c:pt>
                <c:pt idx="155444">
                  <c:v>-73.85253909999996</c:v>
                </c:pt>
                <c:pt idx="155445">
                  <c:v>-27.0996094</c:v>
                </c:pt>
                <c:pt idx="155446">
                  <c:v>28.9306641</c:v>
                </c:pt>
                <c:pt idx="155447">
                  <c:v>72.3876953</c:v>
                </c:pt>
                <c:pt idx="155448">
                  <c:v>98.1445312</c:v>
                </c:pt>
                <c:pt idx="155449">
                  <c:v>103.393555</c:v>
                </c:pt>
                <c:pt idx="155450">
                  <c:v>78.36914059999998</c:v>
                </c:pt>
                <c:pt idx="155451">
                  <c:v>30.3955078</c:v>
                </c:pt>
                <c:pt idx="155452">
                  <c:v>-25.1464844</c:v>
                </c:pt>
                <c:pt idx="155453">
                  <c:v>-67.62695309999998</c:v>
                </c:pt>
                <c:pt idx="155454">
                  <c:v>-100.463867</c:v>
                </c:pt>
                <c:pt idx="155455">
                  <c:v>-104.370117</c:v>
                </c:pt>
                <c:pt idx="155456">
                  <c:v>-77.27050779999998</c:v>
                </c:pt>
                <c:pt idx="155457">
                  <c:v>-34.3017578</c:v>
                </c:pt>
                <c:pt idx="155458">
                  <c:v>14.6484375</c:v>
                </c:pt>
                <c:pt idx="155459">
                  <c:v>64.0869141</c:v>
                </c:pt>
                <c:pt idx="155460">
                  <c:v>95.5810547</c:v>
                </c:pt>
                <c:pt idx="155461">
                  <c:v>100.952148</c:v>
                </c:pt>
                <c:pt idx="155462">
                  <c:v>85.08300779999998</c:v>
                </c:pt>
                <c:pt idx="155463">
                  <c:v>42.6025391</c:v>
                </c:pt>
                <c:pt idx="155464">
                  <c:v>-9.155273439999998</c:v>
                </c:pt>
                <c:pt idx="155465">
                  <c:v>-58.3496094</c:v>
                </c:pt>
                <c:pt idx="155466">
                  <c:v>-95.0927734</c:v>
                </c:pt>
                <c:pt idx="155467">
                  <c:v>-105.102539</c:v>
                </c:pt>
                <c:pt idx="155468">
                  <c:v>-92.0410156</c:v>
                </c:pt>
                <c:pt idx="155469">
                  <c:v>-50.1708984</c:v>
                </c:pt>
                <c:pt idx="155470">
                  <c:v>10.8642578</c:v>
                </c:pt>
                <c:pt idx="155471">
                  <c:v>60.0585938</c:v>
                </c:pt>
                <c:pt idx="155472">
                  <c:v>96.5576172</c:v>
                </c:pt>
                <c:pt idx="155473">
                  <c:v>111.816406</c:v>
                </c:pt>
                <c:pt idx="155474">
                  <c:v>90.08789059999998</c:v>
                </c:pt>
                <c:pt idx="155475">
                  <c:v>50.9033203</c:v>
                </c:pt>
                <c:pt idx="155476">
                  <c:v>-0.48828125</c:v>
                </c:pt>
                <c:pt idx="155477">
                  <c:v>-58.59375</c:v>
                </c:pt>
                <c:pt idx="155478">
                  <c:v>-93.87207029999993</c:v>
                </c:pt>
                <c:pt idx="155479">
                  <c:v>-106.689453</c:v>
                </c:pt>
                <c:pt idx="155480">
                  <c:v>-95.5810547</c:v>
                </c:pt>
                <c:pt idx="155481">
                  <c:v>-50.0488281</c:v>
                </c:pt>
                <c:pt idx="155482">
                  <c:v>5.12695312</c:v>
                </c:pt>
                <c:pt idx="155483">
                  <c:v>52.3681641</c:v>
                </c:pt>
                <c:pt idx="155484">
                  <c:v>84.3505859</c:v>
                </c:pt>
                <c:pt idx="155485">
                  <c:v>109.25293</c:v>
                </c:pt>
                <c:pt idx="155486">
                  <c:v>92.77343749999996</c:v>
                </c:pt>
                <c:pt idx="155487">
                  <c:v>50.6591797</c:v>
                </c:pt>
                <c:pt idx="155488">
                  <c:v>4.63867188</c:v>
                </c:pt>
                <c:pt idx="155489">
                  <c:v>-52.1240234</c:v>
                </c:pt>
                <c:pt idx="155490">
                  <c:v>-96.3134766</c:v>
                </c:pt>
                <c:pt idx="155491">
                  <c:v>-109.008789</c:v>
                </c:pt>
                <c:pt idx="155492">
                  <c:v>-97.65625</c:v>
                </c:pt>
                <c:pt idx="155493">
                  <c:v>-58.4716797</c:v>
                </c:pt>
                <c:pt idx="155494">
                  <c:v>-3.05175781</c:v>
                </c:pt>
                <c:pt idx="155495">
                  <c:v>47.1191406</c:v>
                </c:pt>
                <c:pt idx="155496">
                  <c:v>82.7636719</c:v>
                </c:pt>
                <c:pt idx="155497">
                  <c:v>101.196289</c:v>
                </c:pt>
                <c:pt idx="155498">
                  <c:v>93.87207029999993</c:v>
                </c:pt>
                <c:pt idx="155499">
                  <c:v>56.640625</c:v>
                </c:pt>
                <c:pt idx="155500">
                  <c:v>7.44628906</c:v>
                </c:pt>
                <c:pt idx="155501">
                  <c:v>-44.921875</c:v>
                </c:pt>
                <c:pt idx="155502">
                  <c:v>-81.5429688</c:v>
                </c:pt>
                <c:pt idx="155503">
                  <c:v>-108.032227</c:v>
                </c:pt>
                <c:pt idx="155504">
                  <c:v>-99.2431641</c:v>
                </c:pt>
                <c:pt idx="155505">
                  <c:v>-65.55175779999998</c:v>
                </c:pt>
                <c:pt idx="155506">
                  <c:v>-14.1601562</c:v>
                </c:pt>
                <c:pt idx="155507">
                  <c:v>34.4238281</c:v>
                </c:pt>
                <c:pt idx="155508">
                  <c:v>87.4023438</c:v>
                </c:pt>
                <c:pt idx="155509">
                  <c:v>107.788086</c:v>
                </c:pt>
                <c:pt idx="155510">
                  <c:v>111.206055</c:v>
                </c:pt>
                <c:pt idx="155511">
                  <c:v>71.5332031</c:v>
                </c:pt>
                <c:pt idx="155512">
                  <c:v>14.8925781</c:v>
                </c:pt>
                <c:pt idx="155513">
                  <c:v>-33.5693359</c:v>
                </c:pt>
                <c:pt idx="155514">
                  <c:v>-82.88574219999992</c:v>
                </c:pt>
                <c:pt idx="155515">
                  <c:v>-108.520508</c:v>
                </c:pt>
                <c:pt idx="155516">
                  <c:v>-94.1162109</c:v>
                </c:pt>
                <c:pt idx="155517">
                  <c:v>-64.453125</c:v>
                </c:pt>
                <c:pt idx="155518">
                  <c:v>-20.6298828</c:v>
                </c:pt>
                <c:pt idx="155519">
                  <c:v>29.7851562</c:v>
                </c:pt>
                <c:pt idx="155520">
                  <c:v>76.2939453</c:v>
                </c:pt>
                <c:pt idx="155521">
                  <c:v>104.003906</c:v>
                </c:pt>
                <c:pt idx="155522">
                  <c:v>104.003906</c:v>
                </c:pt>
                <c:pt idx="155523">
                  <c:v>73.85253909999996</c:v>
                </c:pt>
                <c:pt idx="155524">
                  <c:v>24.5361328</c:v>
                </c:pt>
                <c:pt idx="155525">
                  <c:v>-27.4658203</c:v>
                </c:pt>
                <c:pt idx="155526">
                  <c:v>-79.1015625</c:v>
                </c:pt>
                <c:pt idx="155527">
                  <c:v>-103.271484</c:v>
                </c:pt>
                <c:pt idx="155528">
                  <c:v>-108.032227</c:v>
                </c:pt>
                <c:pt idx="155529">
                  <c:v>-72.50976559999998</c:v>
                </c:pt>
                <c:pt idx="155530">
                  <c:v>-26.4892578</c:v>
                </c:pt>
                <c:pt idx="155531">
                  <c:v>28.6865234</c:v>
                </c:pt>
                <c:pt idx="155532">
                  <c:v>76.17187499999996</c:v>
                </c:pt>
                <c:pt idx="155533">
                  <c:v>101.44043</c:v>
                </c:pt>
                <c:pt idx="155534">
                  <c:v>102.416992</c:v>
                </c:pt>
                <c:pt idx="155535">
                  <c:v>81.17675779999993</c:v>
                </c:pt>
                <c:pt idx="155536">
                  <c:v>37.109375</c:v>
                </c:pt>
                <c:pt idx="155537">
                  <c:v>-22.3388672</c:v>
                </c:pt>
                <c:pt idx="155538">
                  <c:v>-76.9042969</c:v>
                </c:pt>
                <c:pt idx="155539">
                  <c:v>-101.318359</c:v>
                </c:pt>
                <c:pt idx="155540">
                  <c:v>-102.539062</c:v>
                </c:pt>
                <c:pt idx="155541">
                  <c:v>-78.36914059999998</c:v>
                </c:pt>
                <c:pt idx="155542">
                  <c:v>-36.6210938</c:v>
                </c:pt>
                <c:pt idx="155543">
                  <c:v>10.3759766</c:v>
                </c:pt>
                <c:pt idx="155544">
                  <c:v>62.2558594</c:v>
                </c:pt>
                <c:pt idx="155545">
                  <c:v>100.219727</c:v>
                </c:pt>
                <c:pt idx="155546">
                  <c:v>111.328125</c:v>
                </c:pt>
                <c:pt idx="155547">
                  <c:v>91.0644531</c:v>
                </c:pt>
                <c:pt idx="155548">
                  <c:v>50.4150391</c:v>
                </c:pt>
                <c:pt idx="155549">
                  <c:v>-7.56835938</c:v>
                </c:pt>
                <c:pt idx="155550">
                  <c:v>-57.8613281</c:v>
                </c:pt>
                <c:pt idx="155551">
                  <c:v>-95.4589844</c:v>
                </c:pt>
                <c:pt idx="155552">
                  <c:v>-107.299805</c:v>
                </c:pt>
                <c:pt idx="155553">
                  <c:v>-84.10644529999998</c:v>
                </c:pt>
                <c:pt idx="155554">
                  <c:v>-48.5839844</c:v>
                </c:pt>
                <c:pt idx="155555">
                  <c:v>1.58691406</c:v>
                </c:pt>
                <c:pt idx="155556">
                  <c:v>59.2041016</c:v>
                </c:pt>
                <c:pt idx="155557">
                  <c:v>93.87207029999993</c:v>
                </c:pt>
                <c:pt idx="155558">
                  <c:v>105.34668</c:v>
                </c:pt>
                <c:pt idx="155559">
                  <c:v>85.9375</c:v>
                </c:pt>
                <c:pt idx="155560">
                  <c:v>55.0537109</c:v>
                </c:pt>
                <c:pt idx="155561">
                  <c:v>-1.46484375</c:v>
                </c:pt>
                <c:pt idx="155562">
                  <c:v>-57.0068359</c:v>
                </c:pt>
                <c:pt idx="155563">
                  <c:v>-92.6513672</c:v>
                </c:pt>
                <c:pt idx="155564">
                  <c:v>-108.032227</c:v>
                </c:pt>
                <c:pt idx="155565">
                  <c:v>-90.57617190000001</c:v>
                </c:pt>
                <c:pt idx="155566">
                  <c:v>-53.34472659999999</c:v>
                </c:pt>
                <c:pt idx="155567">
                  <c:v>-5.24902344</c:v>
                </c:pt>
                <c:pt idx="155568">
                  <c:v>51.6357422</c:v>
                </c:pt>
                <c:pt idx="155569">
                  <c:v>92.0410156</c:v>
                </c:pt>
                <c:pt idx="155570">
                  <c:v>110.351562</c:v>
                </c:pt>
                <c:pt idx="155571">
                  <c:v>97.5341797</c:v>
                </c:pt>
                <c:pt idx="155572">
                  <c:v>61.5234375</c:v>
                </c:pt>
                <c:pt idx="155573">
                  <c:v>1.70898438</c:v>
                </c:pt>
                <c:pt idx="155574">
                  <c:v>-45.5322266</c:v>
                </c:pt>
                <c:pt idx="155575">
                  <c:v>-91.796875</c:v>
                </c:pt>
                <c:pt idx="155576">
                  <c:v>-111.206055</c:v>
                </c:pt>
                <c:pt idx="155577">
                  <c:v>-99.3652344</c:v>
                </c:pt>
                <c:pt idx="155578">
                  <c:v>-62.9882812</c:v>
                </c:pt>
                <c:pt idx="155579">
                  <c:v>-8.91113281</c:v>
                </c:pt>
                <c:pt idx="155580">
                  <c:v>42.4804688</c:v>
                </c:pt>
                <c:pt idx="155581">
                  <c:v>85.08300779999998</c:v>
                </c:pt>
                <c:pt idx="155582">
                  <c:v>103.027344</c:v>
                </c:pt>
                <c:pt idx="155583">
                  <c:v>93.1396484</c:v>
                </c:pt>
                <c:pt idx="155584">
                  <c:v>60.18066409999999</c:v>
                </c:pt>
                <c:pt idx="155585">
                  <c:v>6.347656249999996</c:v>
                </c:pt>
                <c:pt idx="155586">
                  <c:v>-49.3164062</c:v>
                </c:pt>
                <c:pt idx="155587">
                  <c:v>-82.7636719</c:v>
                </c:pt>
                <c:pt idx="155588">
                  <c:v>-106.445312</c:v>
                </c:pt>
                <c:pt idx="155589">
                  <c:v>-98.63281249999996</c:v>
                </c:pt>
                <c:pt idx="155590">
                  <c:v>-66.7724609</c:v>
                </c:pt>
                <c:pt idx="155591">
                  <c:v>-16.4794922</c:v>
                </c:pt>
                <c:pt idx="155592">
                  <c:v>38.2080078</c:v>
                </c:pt>
                <c:pt idx="155593">
                  <c:v>78.36914059999998</c:v>
                </c:pt>
                <c:pt idx="155594">
                  <c:v>104.980469</c:v>
                </c:pt>
                <c:pt idx="155595">
                  <c:v>100.708008</c:v>
                </c:pt>
                <c:pt idx="155596">
                  <c:v>69.2138672</c:v>
                </c:pt>
                <c:pt idx="155597">
                  <c:v>14.5263672</c:v>
                </c:pt>
                <c:pt idx="155598">
                  <c:v>-38.6962891</c:v>
                </c:pt>
                <c:pt idx="155599">
                  <c:v>-77.27050779999998</c:v>
                </c:pt>
                <c:pt idx="155600">
                  <c:v>-102.539062</c:v>
                </c:pt>
                <c:pt idx="155601">
                  <c:v>-103.759766</c:v>
                </c:pt>
                <c:pt idx="155602">
                  <c:v>-74.8291016</c:v>
                </c:pt>
                <c:pt idx="155603">
                  <c:v>-22.8271484</c:v>
                </c:pt>
                <c:pt idx="155604">
                  <c:v>34.0576172</c:v>
                </c:pt>
                <c:pt idx="155605">
                  <c:v>76.7822266</c:v>
                </c:pt>
                <c:pt idx="155606">
                  <c:v>103.515625</c:v>
                </c:pt>
                <c:pt idx="155607">
                  <c:v>103.881836</c:v>
                </c:pt>
                <c:pt idx="155608">
                  <c:v>76.2939453</c:v>
                </c:pt>
                <c:pt idx="155609">
                  <c:v>31.7382812</c:v>
                </c:pt>
                <c:pt idx="155610">
                  <c:v>-28.6865234</c:v>
                </c:pt>
                <c:pt idx="155611">
                  <c:v>-73.2421875</c:v>
                </c:pt>
                <c:pt idx="155612">
                  <c:v>-101.318359</c:v>
                </c:pt>
                <c:pt idx="155613">
                  <c:v>-104.736328</c:v>
                </c:pt>
                <c:pt idx="155614">
                  <c:v>-78.36914059999998</c:v>
                </c:pt>
                <c:pt idx="155615">
                  <c:v>-30.1513672</c:v>
                </c:pt>
                <c:pt idx="155616">
                  <c:v>19.6533203</c:v>
                </c:pt>
                <c:pt idx="155617">
                  <c:v>66.2841797</c:v>
                </c:pt>
                <c:pt idx="155618">
                  <c:v>106.445312</c:v>
                </c:pt>
                <c:pt idx="155619">
                  <c:v>107.788086</c:v>
                </c:pt>
                <c:pt idx="155620">
                  <c:v>79.7119141</c:v>
                </c:pt>
                <c:pt idx="155621">
                  <c:v>33.44726559999999</c:v>
                </c:pt>
                <c:pt idx="155622">
                  <c:v>-20.9960938</c:v>
                </c:pt>
                <c:pt idx="155623">
                  <c:v>-67.9931641</c:v>
                </c:pt>
                <c:pt idx="155624">
                  <c:v>-101.44043</c:v>
                </c:pt>
                <c:pt idx="155625">
                  <c:v>-110.717773</c:v>
                </c:pt>
                <c:pt idx="155626">
                  <c:v>-86.18164059999998</c:v>
                </c:pt>
                <c:pt idx="155627">
                  <c:v>-40.6494141</c:v>
                </c:pt>
                <c:pt idx="155628">
                  <c:v>15.625</c:v>
                </c:pt>
                <c:pt idx="155629">
                  <c:v>62.8662109</c:v>
                </c:pt>
                <c:pt idx="155630">
                  <c:v>94.6044922</c:v>
                </c:pt>
                <c:pt idx="155631">
                  <c:v>106.201172</c:v>
                </c:pt>
                <c:pt idx="155632">
                  <c:v>89.84375</c:v>
                </c:pt>
                <c:pt idx="155633">
                  <c:v>40.0390625</c:v>
                </c:pt>
                <c:pt idx="155634">
                  <c:v>-13.9160156</c:v>
                </c:pt>
                <c:pt idx="155635">
                  <c:v>-61.8896484</c:v>
                </c:pt>
                <c:pt idx="155636">
                  <c:v>-99.60937499999996</c:v>
                </c:pt>
                <c:pt idx="155637">
                  <c:v>-116.333008</c:v>
                </c:pt>
                <c:pt idx="155638">
                  <c:v>-87.890625</c:v>
                </c:pt>
                <c:pt idx="155639">
                  <c:v>-38.0859375</c:v>
                </c:pt>
                <c:pt idx="155640">
                  <c:v>9.52148438</c:v>
                </c:pt>
                <c:pt idx="155641">
                  <c:v>60.6689453</c:v>
                </c:pt>
                <c:pt idx="155642">
                  <c:v>98.1445312</c:v>
                </c:pt>
                <c:pt idx="155643">
                  <c:v>103.393555</c:v>
                </c:pt>
                <c:pt idx="155644">
                  <c:v>88.5009766</c:v>
                </c:pt>
                <c:pt idx="155645">
                  <c:v>42.96875</c:v>
                </c:pt>
                <c:pt idx="155646">
                  <c:v>-9.39941406</c:v>
                </c:pt>
                <c:pt idx="155647">
                  <c:v>-59.81445309999999</c:v>
                </c:pt>
                <c:pt idx="155648">
                  <c:v>-96.67968749999996</c:v>
                </c:pt>
                <c:pt idx="155649">
                  <c:v>-100.219727</c:v>
                </c:pt>
                <c:pt idx="155650">
                  <c:v>-86.7919922</c:v>
                </c:pt>
                <c:pt idx="155651">
                  <c:v>-46.875</c:v>
                </c:pt>
                <c:pt idx="155652">
                  <c:v>3.17382812</c:v>
                </c:pt>
                <c:pt idx="155653">
                  <c:v>56.3964844</c:v>
                </c:pt>
                <c:pt idx="155654">
                  <c:v>92.2851562</c:v>
                </c:pt>
                <c:pt idx="155655">
                  <c:v>109.375</c:v>
                </c:pt>
                <c:pt idx="155656">
                  <c:v>87.03613279999998</c:v>
                </c:pt>
                <c:pt idx="155657">
                  <c:v>53.34472659999999</c:v>
                </c:pt>
                <c:pt idx="155658">
                  <c:v>5.004882809999995</c:v>
                </c:pt>
                <c:pt idx="155659">
                  <c:v>-46.9970703</c:v>
                </c:pt>
                <c:pt idx="155660">
                  <c:v>-88.0126953</c:v>
                </c:pt>
                <c:pt idx="155661">
                  <c:v>-103.515625</c:v>
                </c:pt>
                <c:pt idx="155662">
                  <c:v>-90.82031249999996</c:v>
                </c:pt>
                <c:pt idx="155663">
                  <c:v>-59.81445309999999</c:v>
                </c:pt>
                <c:pt idx="155664">
                  <c:v>-5.49316406</c:v>
                </c:pt>
                <c:pt idx="155665">
                  <c:v>50.4150391</c:v>
                </c:pt>
                <c:pt idx="155666">
                  <c:v>85.3271484</c:v>
                </c:pt>
                <c:pt idx="155667">
                  <c:v>110.107422</c:v>
                </c:pt>
                <c:pt idx="155668">
                  <c:v>101.68457</c:v>
                </c:pt>
                <c:pt idx="155669">
                  <c:v>66.0400391</c:v>
                </c:pt>
                <c:pt idx="155670">
                  <c:v>12.4511719</c:v>
                </c:pt>
                <c:pt idx="155671">
                  <c:v>-40.6494141</c:v>
                </c:pt>
                <c:pt idx="155672">
                  <c:v>-82.27539059999994</c:v>
                </c:pt>
                <c:pt idx="155673">
                  <c:v>-100.585938</c:v>
                </c:pt>
                <c:pt idx="155674">
                  <c:v>-93.6279297</c:v>
                </c:pt>
                <c:pt idx="155675">
                  <c:v>-62.0117188</c:v>
                </c:pt>
                <c:pt idx="155676">
                  <c:v>-9.52148438</c:v>
                </c:pt>
                <c:pt idx="155677">
                  <c:v>39.1845703</c:v>
                </c:pt>
                <c:pt idx="155678">
                  <c:v>80.2001953</c:v>
                </c:pt>
                <c:pt idx="155679">
                  <c:v>101.5625</c:v>
                </c:pt>
                <c:pt idx="155680">
                  <c:v>103.881836</c:v>
                </c:pt>
                <c:pt idx="155681">
                  <c:v>67.2607422</c:v>
                </c:pt>
                <c:pt idx="155682">
                  <c:v>19.2871094</c:v>
                </c:pt>
                <c:pt idx="155683">
                  <c:v>-35.8886719</c:v>
                </c:pt>
                <c:pt idx="155684">
                  <c:v>-81.29882809999998</c:v>
                </c:pt>
                <c:pt idx="155685">
                  <c:v>-105.59082</c:v>
                </c:pt>
                <c:pt idx="155686">
                  <c:v>-104.736328</c:v>
                </c:pt>
                <c:pt idx="155687">
                  <c:v>-76.0498047</c:v>
                </c:pt>
                <c:pt idx="155688">
                  <c:v>-24.4140625</c:v>
                </c:pt>
                <c:pt idx="155689">
                  <c:v>34.6679688</c:v>
                </c:pt>
                <c:pt idx="155690">
                  <c:v>83.2519531</c:v>
                </c:pt>
                <c:pt idx="155691">
                  <c:v>107.177734</c:v>
                </c:pt>
                <c:pt idx="155692">
                  <c:v>106.689453</c:v>
                </c:pt>
                <c:pt idx="155693">
                  <c:v>72.0214844</c:v>
                </c:pt>
                <c:pt idx="155694">
                  <c:v>31.25</c:v>
                </c:pt>
                <c:pt idx="155695">
                  <c:v>-22.4609375</c:v>
                </c:pt>
                <c:pt idx="155696">
                  <c:v>-72.7539062</c:v>
                </c:pt>
                <c:pt idx="155697">
                  <c:v>-101.928711</c:v>
                </c:pt>
                <c:pt idx="155698">
                  <c:v>-105.834961</c:v>
                </c:pt>
                <c:pt idx="155699">
                  <c:v>-75.6835938</c:v>
                </c:pt>
                <c:pt idx="155700">
                  <c:v>-28.8085938</c:v>
                </c:pt>
                <c:pt idx="155701">
                  <c:v>22.5830078</c:v>
                </c:pt>
                <c:pt idx="155702">
                  <c:v>73.85253909999996</c:v>
                </c:pt>
                <c:pt idx="155703">
                  <c:v>103.637695</c:v>
                </c:pt>
                <c:pt idx="155704">
                  <c:v>109.008789</c:v>
                </c:pt>
                <c:pt idx="155705">
                  <c:v>85.5712891</c:v>
                </c:pt>
                <c:pt idx="155706">
                  <c:v>40.1611328</c:v>
                </c:pt>
                <c:pt idx="155707">
                  <c:v>-18.3105469</c:v>
                </c:pt>
                <c:pt idx="155708">
                  <c:v>-70.0683594</c:v>
                </c:pt>
                <c:pt idx="155709">
                  <c:v>-98.9990234</c:v>
                </c:pt>
                <c:pt idx="155710">
                  <c:v>-110.717773</c:v>
                </c:pt>
                <c:pt idx="155711">
                  <c:v>-82.7636719</c:v>
                </c:pt>
                <c:pt idx="155712">
                  <c:v>-34.0576172</c:v>
                </c:pt>
                <c:pt idx="155713">
                  <c:v>19.4091797</c:v>
                </c:pt>
                <c:pt idx="155714">
                  <c:v>62.7441406</c:v>
                </c:pt>
                <c:pt idx="155715">
                  <c:v>99.9755859</c:v>
                </c:pt>
                <c:pt idx="155716">
                  <c:v>109.49707</c:v>
                </c:pt>
                <c:pt idx="155717">
                  <c:v>87.7685547</c:v>
                </c:pt>
                <c:pt idx="155718">
                  <c:v>42.4804688</c:v>
                </c:pt>
                <c:pt idx="155719">
                  <c:v>-11.8408203</c:v>
                </c:pt>
                <c:pt idx="155720">
                  <c:v>-59.81445309999999</c:v>
                </c:pt>
                <c:pt idx="155721">
                  <c:v>-99.85351559999998</c:v>
                </c:pt>
                <c:pt idx="155722">
                  <c:v>-108.032227</c:v>
                </c:pt>
                <c:pt idx="155723">
                  <c:v>-89.4775391</c:v>
                </c:pt>
                <c:pt idx="155724">
                  <c:v>-51.39160159999999</c:v>
                </c:pt>
                <c:pt idx="155725">
                  <c:v>4.394531249999993</c:v>
                </c:pt>
                <c:pt idx="155726">
                  <c:v>55.5419922</c:v>
                </c:pt>
                <c:pt idx="155727">
                  <c:v>93.2617188</c:v>
                </c:pt>
                <c:pt idx="155728">
                  <c:v>104.248047</c:v>
                </c:pt>
                <c:pt idx="155729">
                  <c:v>88.2568359</c:v>
                </c:pt>
                <c:pt idx="155730">
                  <c:v>50.5371094</c:v>
                </c:pt>
                <c:pt idx="155731">
                  <c:v>-2.68554688</c:v>
                </c:pt>
                <c:pt idx="155732">
                  <c:v>-60.0585938</c:v>
                </c:pt>
                <c:pt idx="155733">
                  <c:v>-94.97070309999998</c:v>
                </c:pt>
                <c:pt idx="155734">
                  <c:v>-109.863281</c:v>
                </c:pt>
                <c:pt idx="155735">
                  <c:v>-93.75</c:v>
                </c:pt>
                <c:pt idx="155736">
                  <c:v>-59.6923828</c:v>
                </c:pt>
                <c:pt idx="155737">
                  <c:v>-3.29589844</c:v>
                </c:pt>
                <c:pt idx="155738">
                  <c:v>45.2880859</c:v>
                </c:pt>
                <c:pt idx="155739">
                  <c:v>82.15332029999998</c:v>
                </c:pt>
                <c:pt idx="155740">
                  <c:v>104.614258</c:v>
                </c:pt>
                <c:pt idx="155741">
                  <c:v>99.4873047</c:v>
                </c:pt>
                <c:pt idx="155742">
                  <c:v>58.9599609</c:v>
                </c:pt>
                <c:pt idx="155743">
                  <c:v>9.39941406</c:v>
                </c:pt>
                <c:pt idx="155744">
                  <c:v>-39.0625</c:v>
                </c:pt>
                <c:pt idx="155745">
                  <c:v>-84.10644529999998</c:v>
                </c:pt>
                <c:pt idx="155746">
                  <c:v>-103.637695</c:v>
                </c:pt>
                <c:pt idx="155747">
                  <c:v>-93.1396484</c:v>
                </c:pt>
                <c:pt idx="155748">
                  <c:v>-66.65039059999994</c:v>
                </c:pt>
                <c:pt idx="155749">
                  <c:v>-10.8642578</c:v>
                </c:pt>
                <c:pt idx="155750">
                  <c:v>49.0722656</c:v>
                </c:pt>
                <c:pt idx="155751">
                  <c:v>84.4726562</c:v>
                </c:pt>
                <c:pt idx="155752">
                  <c:v>104.248047</c:v>
                </c:pt>
                <c:pt idx="155753">
                  <c:v>98.1445312</c:v>
                </c:pt>
                <c:pt idx="155754">
                  <c:v>63.2324219</c:v>
                </c:pt>
                <c:pt idx="155755">
                  <c:v>11.71875</c:v>
                </c:pt>
                <c:pt idx="155756">
                  <c:v>-46.6308594</c:v>
                </c:pt>
                <c:pt idx="155757">
                  <c:v>-85.3271484</c:v>
                </c:pt>
                <c:pt idx="155758">
                  <c:v>-105.224609</c:v>
                </c:pt>
                <c:pt idx="155759">
                  <c:v>-97.90039059999998</c:v>
                </c:pt>
                <c:pt idx="155760">
                  <c:v>-71.7773438</c:v>
                </c:pt>
                <c:pt idx="155761">
                  <c:v>-24.2919922</c:v>
                </c:pt>
                <c:pt idx="155762">
                  <c:v>31.25</c:v>
                </c:pt>
                <c:pt idx="155763">
                  <c:v>83.4960938</c:v>
                </c:pt>
                <c:pt idx="155764">
                  <c:v>107.177734</c:v>
                </c:pt>
                <c:pt idx="155765">
                  <c:v>103.149414</c:v>
                </c:pt>
                <c:pt idx="155766">
                  <c:v>79.34570309999998</c:v>
                </c:pt>
                <c:pt idx="155767">
                  <c:v>24.1699219</c:v>
                </c:pt>
                <c:pt idx="155768">
                  <c:v>-27.7099609</c:v>
                </c:pt>
                <c:pt idx="155769">
                  <c:v>-71.0449219</c:v>
                </c:pt>
                <c:pt idx="155770">
                  <c:v>-102.294922</c:v>
                </c:pt>
                <c:pt idx="155771">
                  <c:v>-110.229492</c:v>
                </c:pt>
                <c:pt idx="155772">
                  <c:v>-75.6835938</c:v>
                </c:pt>
                <c:pt idx="155773">
                  <c:v>-24.4140625</c:v>
                </c:pt>
                <c:pt idx="155774">
                  <c:v>30.0292969</c:v>
                </c:pt>
                <c:pt idx="155775">
                  <c:v>75.5615234</c:v>
                </c:pt>
                <c:pt idx="155776">
                  <c:v>102.172852</c:v>
                </c:pt>
                <c:pt idx="155777">
                  <c:v>98.1445312</c:v>
                </c:pt>
                <c:pt idx="155778">
                  <c:v>73.60839839999993</c:v>
                </c:pt>
                <c:pt idx="155779">
                  <c:v>33.9355469</c:v>
                </c:pt>
                <c:pt idx="155780">
                  <c:v>-22.5830078</c:v>
                </c:pt>
                <c:pt idx="155781">
                  <c:v>-77.14843749999996</c:v>
                </c:pt>
                <c:pt idx="155782">
                  <c:v>-103.759766</c:v>
                </c:pt>
                <c:pt idx="155783">
                  <c:v>-101.44043</c:v>
                </c:pt>
                <c:pt idx="155784">
                  <c:v>-80.9326172</c:v>
                </c:pt>
                <c:pt idx="155785">
                  <c:v>-27.34375</c:v>
                </c:pt>
                <c:pt idx="155786">
                  <c:v>20.9960938</c:v>
                </c:pt>
                <c:pt idx="155787">
                  <c:v>73.3642578</c:v>
                </c:pt>
                <c:pt idx="155788">
                  <c:v>101.928711</c:v>
                </c:pt>
                <c:pt idx="155789">
                  <c:v>107.299805</c:v>
                </c:pt>
                <c:pt idx="155790">
                  <c:v>85.08300779999998</c:v>
                </c:pt>
                <c:pt idx="155791">
                  <c:v>30.3955078</c:v>
                </c:pt>
                <c:pt idx="155792">
                  <c:v>-17.9443359</c:v>
                </c:pt>
                <c:pt idx="155793">
                  <c:v>-70.67871089999993</c:v>
                </c:pt>
                <c:pt idx="155794">
                  <c:v>-105.957031</c:v>
                </c:pt>
                <c:pt idx="155795">
                  <c:v>-103.393555</c:v>
                </c:pt>
                <c:pt idx="155796">
                  <c:v>-77.14843749999996</c:v>
                </c:pt>
                <c:pt idx="155797">
                  <c:v>-45.1660156</c:v>
                </c:pt>
                <c:pt idx="155798">
                  <c:v>10.4980469</c:v>
                </c:pt>
                <c:pt idx="155799">
                  <c:v>64.9414062</c:v>
                </c:pt>
                <c:pt idx="155800">
                  <c:v>99.7314453</c:v>
                </c:pt>
                <c:pt idx="155801">
                  <c:v>100.463867</c:v>
                </c:pt>
                <c:pt idx="155802">
                  <c:v>81.17675779999993</c:v>
                </c:pt>
                <c:pt idx="155803">
                  <c:v>44.55566409999999</c:v>
                </c:pt>
                <c:pt idx="155804">
                  <c:v>-10.4980469</c:v>
                </c:pt>
                <c:pt idx="155805">
                  <c:v>-66.7724609</c:v>
                </c:pt>
                <c:pt idx="155806">
                  <c:v>-98.1445312</c:v>
                </c:pt>
                <c:pt idx="155807">
                  <c:v>-102.050781</c:v>
                </c:pt>
                <c:pt idx="155808">
                  <c:v>-86.05957029999998</c:v>
                </c:pt>
                <c:pt idx="155809">
                  <c:v>-51.5136719</c:v>
                </c:pt>
                <c:pt idx="155810">
                  <c:v>2.07519531</c:v>
                </c:pt>
                <c:pt idx="155811">
                  <c:v>52.3681641</c:v>
                </c:pt>
                <c:pt idx="155812">
                  <c:v>89.84375</c:v>
                </c:pt>
                <c:pt idx="155813">
                  <c:v>104.003906</c:v>
                </c:pt>
                <c:pt idx="155814">
                  <c:v>85.9375</c:v>
                </c:pt>
                <c:pt idx="155815">
                  <c:v>49.0722656</c:v>
                </c:pt>
                <c:pt idx="155816">
                  <c:v>-0.610351562</c:v>
                </c:pt>
                <c:pt idx="155817">
                  <c:v>-52.0019531</c:v>
                </c:pt>
                <c:pt idx="155818">
                  <c:v>-87.03613279999998</c:v>
                </c:pt>
                <c:pt idx="155819">
                  <c:v>-100.830078</c:v>
                </c:pt>
                <c:pt idx="155820">
                  <c:v>-92.5292969</c:v>
                </c:pt>
                <c:pt idx="155821">
                  <c:v>-53.1005859</c:v>
                </c:pt>
                <c:pt idx="155822">
                  <c:v>-0.244140625</c:v>
                </c:pt>
                <c:pt idx="155823">
                  <c:v>50.1708984</c:v>
                </c:pt>
                <c:pt idx="155824">
                  <c:v>93.5058594</c:v>
                </c:pt>
                <c:pt idx="155825">
                  <c:v>112.548828</c:v>
                </c:pt>
                <c:pt idx="155826">
                  <c:v>94.84863279999998</c:v>
                </c:pt>
                <c:pt idx="155827">
                  <c:v>50.6591797</c:v>
                </c:pt>
                <c:pt idx="155828">
                  <c:v>11.8408203</c:v>
                </c:pt>
                <c:pt idx="155829">
                  <c:v>-45.2880859</c:v>
                </c:pt>
                <c:pt idx="155830">
                  <c:v>-91.55273440000001</c:v>
                </c:pt>
                <c:pt idx="155831">
                  <c:v>-105.834961</c:v>
                </c:pt>
                <c:pt idx="155832">
                  <c:v>-94.6044922</c:v>
                </c:pt>
                <c:pt idx="155833">
                  <c:v>-67.13867190000001</c:v>
                </c:pt>
                <c:pt idx="155834">
                  <c:v>-11.4746094</c:v>
                </c:pt>
                <c:pt idx="155835">
                  <c:v>41.8701172</c:v>
                </c:pt>
                <c:pt idx="155836">
                  <c:v>91.3085938</c:v>
                </c:pt>
                <c:pt idx="155837">
                  <c:v>102.661133</c:v>
                </c:pt>
                <c:pt idx="155838">
                  <c:v>93.01757809999998</c:v>
                </c:pt>
                <c:pt idx="155839">
                  <c:v>72.265625</c:v>
                </c:pt>
                <c:pt idx="155840">
                  <c:v>17.4560547</c:v>
                </c:pt>
                <c:pt idx="155841">
                  <c:v>-43.7011719</c:v>
                </c:pt>
                <c:pt idx="155842">
                  <c:v>-86.6699219</c:v>
                </c:pt>
                <c:pt idx="155843">
                  <c:v>-109.619141</c:v>
                </c:pt>
                <c:pt idx="155844">
                  <c:v>-104.370117</c:v>
                </c:pt>
                <c:pt idx="155845">
                  <c:v>-73.7304688</c:v>
                </c:pt>
                <c:pt idx="155846">
                  <c:v>-17.8222656</c:v>
                </c:pt>
                <c:pt idx="155847">
                  <c:v>39.6728516</c:v>
                </c:pt>
                <c:pt idx="155848">
                  <c:v>83.6181641</c:v>
                </c:pt>
                <c:pt idx="155849">
                  <c:v>106.933594</c:v>
                </c:pt>
                <c:pt idx="155850">
                  <c:v>103.149414</c:v>
                </c:pt>
                <c:pt idx="155851">
                  <c:v>73.3642578</c:v>
                </c:pt>
                <c:pt idx="155852">
                  <c:v>20.7519531</c:v>
                </c:pt>
                <c:pt idx="155853">
                  <c:v>-33.81347659999999</c:v>
                </c:pt>
                <c:pt idx="155854">
                  <c:v>-72.3876953</c:v>
                </c:pt>
                <c:pt idx="155855">
                  <c:v>-98.63281249999996</c:v>
                </c:pt>
                <c:pt idx="155856">
                  <c:v>-97.90039059999998</c:v>
                </c:pt>
                <c:pt idx="155857">
                  <c:v>-76.2939453</c:v>
                </c:pt>
                <c:pt idx="155858">
                  <c:v>-24.6582031</c:v>
                </c:pt>
                <c:pt idx="155859">
                  <c:v>33.203125</c:v>
                </c:pt>
                <c:pt idx="155860">
                  <c:v>77.75878909999996</c:v>
                </c:pt>
                <c:pt idx="155861">
                  <c:v>105.46875</c:v>
                </c:pt>
                <c:pt idx="155862">
                  <c:v>110.473633</c:v>
                </c:pt>
                <c:pt idx="155863">
                  <c:v>75.8056641</c:v>
                </c:pt>
                <c:pt idx="155864">
                  <c:v>22.3388672</c:v>
                </c:pt>
                <c:pt idx="155865">
                  <c:v>-25.5126953</c:v>
                </c:pt>
                <c:pt idx="155866">
                  <c:v>-76.9042969</c:v>
                </c:pt>
                <c:pt idx="155867">
                  <c:v>-98.38867190000001</c:v>
                </c:pt>
                <c:pt idx="155868">
                  <c:v>-103.515625</c:v>
                </c:pt>
                <c:pt idx="155869">
                  <c:v>-78.9794922</c:v>
                </c:pt>
                <c:pt idx="155870">
                  <c:v>-32.4707031</c:v>
                </c:pt>
                <c:pt idx="155871">
                  <c:v>22.3388672</c:v>
                </c:pt>
                <c:pt idx="155872">
                  <c:v>71.6552734</c:v>
                </c:pt>
                <c:pt idx="155873">
                  <c:v>103.759766</c:v>
                </c:pt>
                <c:pt idx="155874">
                  <c:v>114.257812</c:v>
                </c:pt>
                <c:pt idx="155875">
                  <c:v>87.6464844</c:v>
                </c:pt>
                <c:pt idx="155876">
                  <c:v>38.2080078</c:v>
                </c:pt>
                <c:pt idx="155877">
                  <c:v>-16.3574219</c:v>
                </c:pt>
                <c:pt idx="155878">
                  <c:v>-63.3544922</c:v>
                </c:pt>
                <c:pt idx="155879">
                  <c:v>-99.85351559999998</c:v>
                </c:pt>
                <c:pt idx="155880">
                  <c:v>-111.083984</c:v>
                </c:pt>
                <c:pt idx="155881">
                  <c:v>-84.9609375</c:v>
                </c:pt>
                <c:pt idx="155882">
                  <c:v>-42.7246094</c:v>
                </c:pt>
                <c:pt idx="155883">
                  <c:v>10.6201172</c:v>
                </c:pt>
                <c:pt idx="155884">
                  <c:v>65.0634766</c:v>
                </c:pt>
                <c:pt idx="155885">
                  <c:v>98.9990234</c:v>
                </c:pt>
                <c:pt idx="155886">
                  <c:v>110.839844</c:v>
                </c:pt>
                <c:pt idx="155887">
                  <c:v>90.82031249999996</c:v>
                </c:pt>
                <c:pt idx="155888">
                  <c:v>41.1376953</c:v>
                </c:pt>
                <c:pt idx="155889">
                  <c:v>-13.0615234</c:v>
                </c:pt>
                <c:pt idx="155890">
                  <c:v>-66.1621094</c:v>
                </c:pt>
                <c:pt idx="155891">
                  <c:v>-92.5292969</c:v>
                </c:pt>
                <c:pt idx="155892">
                  <c:v>-96.1914062</c:v>
                </c:pt>
                <c:pt idx="155893">
                  <c:v>-99.3652344</c:v>
                </c:pt>
                <c:pt idx="155894">
                  <c:v>-59.6923828</c:v>
                </c:pt>
                <c:pt idx="155895">
                  <c:v>1.83105469</c:v>
                </c:pt>
                <c:pt idx="155896">
                  <c:v>55.4199219</c:v>
                </c:pt>
                <c:pt idx="155897">
                  <c:v>92.5292969</c:v>
                </c:pt>
                <c:pt idx="155898">
                  <c:v>102.783203</c:v>
                </c:pt>
                <c:pt idx="155899">
                  <c:v>87.890625</c:v>
                </c:pt>
                <c:pt idx="155900">
                  <c:v>46.9970703</c:v>
                </c:pt>
                <c:pt idx="155901">
                  <c:v>-4.27246094</c:v>
                </c:pt>
                <c:pt idx="155902">
                  <c:v>-48.4619141</c:v>
                </c:pt>
                <c:pt idx="155903">
                  <c:v>-86.6699219</c:v>
                </c:pt>
                <c:pt idx="155904">
                  <c:v>-109.49707</c:v>
                </c:pt>
                <c:pt idx="155905">
                  <c:v>-91.3085938</c:v>
                </c:pt>
                <c:pt idx="155906">
                  <c:v>-59.0820312</c:v>
                </c:pt>
                <c:pt idx="155907">
                  <c:v>-6.225585939999994</c:v>
                </c:pt>
                <c:pt idx="155908">
                  <c:v>42.2363281</c:v>
                </c:pt>
                <c:pt idx="155909">
                  <c:v>86.42578119999993</c:v>
                </c:pt>
                <c:pt idx="155910">
                  <c:v>105.834961</c:v>
                </c:pt>
                <c:pt idx="155911">
                  <c:v>95.0927734</c:v>
                </c:pt>
                <c:pt idx="155912">
                  <c:v>62.5</c:v>
                </c:pt>
                <c:pt idx="155913">
                  <c:v>3.90625</c:v>
                </c:pt>
                <c:pt idx="155914">
                  <c:v>-53.7109375</c:v>
                </c:pt>
                <c:pt idx="155915">
                  <c:v>-86.42578119999993</c:v>
                </c:pt>
                <c:pt idx="155916">
                  <c:v>-110.961914</c:v>
                </c:pt>
                <c:pt idx="155917">
                  <c:v>-102.539062</c:v>
                </c:pt>
                <c:pt idx="155918">
                  <c:v>-65.4296875</c:v>
                </c:pt>
                <c:pt idx="155919">
                  <c:v>-13.7939453</c:v>
                </c:pt>
                <c:pt idx="155920">
                  <c:v>51.7578125</c:v>
                </c:pt>
                <c:pt idx="155921">
                  <c:v>87.15820309999998</c:v>
                </c:pt>
                <c:pt idx="155922">
                  <c:v>109.741211</c:v>
                </c:pt>
                <c:pt idx="155923">
                  <c:v>97.2900391</c:v>
                </c:pt>
                <c:pt idx="155924">
                  <c:v>63.2324219</c:v>
                </c:pt>
                <c:pt idx="155925">
                  <c:v>15.0146484</c:v>
                </c:pt>
                <c:pt idx="155926">
                  <c:v>-36.8652344</c:v>
                </c:pt>
                <c:pt idx="155927">
                  <c:v>-83.12988279999993</c:v>
                </c:pt>
                <c:pt idx="155928">
                  <c:v>-106.689453</c:v>
                </c:pt>
                <c:pt idx="155929">
                  <c:v>-96.5576172</c:v>
                </c:pt>
                <c:pt idx="155930">
                  <c:v>-70.9228516</c:v>
                </c:pt>
                <c:pt idx="155931">
                  <c:v>-27.2216797</c:v>
                </c:pt>
                <c:pt idx="155932">
                  <c:v>23.8037109</c:v>
                </c:pt>
                <c:pt idx="155933">
                  <c:v>73.3642578</c:v>
                </c:pt>
                <c:pt idx="155934">
                  <c:v>102.661133</c:v>
                </c:pt>
                <c:pt idx="155935">
                  <c:v>99.1210938</c:v>
                </c:pt>
                <c:pt idx="155936">
                  <c:v>72.3876953</c:v>
                </c:pt>
                <c:pt idx="155937">
                  <c:v>24.5361328</c:v>
                </c:pt>
                <c:pt idx="155938">
                  <c:v>-24.2919922</c:v>
                </c:pt>
                <c:pt idx="155939">
                  <c:v>-66.7724609</c:v>
                </c:pt>
                <c:pt idx="155940">
                  <c:v>-104.614258</c:v>
                </c:pt>
                <c:pt idx="155941">
                  <c:v>-103.271484</c:v>
                </c:pt>
                <c:pt idx="155942">
                  <c:v>-74.7070312</c:v>
                </c:pt>
                <c:pt idx="155943">
                  <c:v>-35.15625</c:v>
                </c:pt>
                <c:pt idx="155944">
                  <c:v>28.8085938</c:v>
                </c:pt>
                <c:pt idx="155945">
                  <c:v>73.48632809999998</c:v>
                </c:pt>
                <c:pt idx="155946">
                  <c:v>101.5625</c:v>
                </c:pt>
                <c:pt idx="155947">
                  <c:v>100.097656</c:v>
                </c:pt>
                <c:pt idx="155948">
                  <c:v>76.17187499999996</c:v>
                </c:pt>
                <c:pt idx="155949">
                  <c:v>27.4658203</c:v>
                </c:pt>
                <c:pt idx="155950">
                  <c:v>-27.2216797</c:v>
                </c:pt>
                <c:pt idx="155951">
                  <c:v>-70.0683594</c:v>
                </c:pt>
                <c:pt idx="155952">
                  <c:v>-97.0458984</c:v>
                </c:pt>
                <c:pt idx="155953">
                  <c:v>-104.125977</c:v>
                </c:pt>
                <c:pt idx="155954">
                  <c:v>-84.4726562</c:v>
                </c:pt>
                <c:pt idx="155955">
                  <c:v>-36.0107422</c:v>
                </c:pt>
                <c:pt idx="155956">
                  <c:v>22.4609375</c:v>
                </c:pt>
                <c:pt idx="155957">
                  <c:v>72.7539062</c:v>
                </c:pt>
                <c:pt idx="155958">
                  <c:v>94.7265625</c:v>
                </c:pt>
                <c:pt idx="155959">
                  <c:v>109.863281</c:v>
                </c:pt>
                <c:pt idx="155960">
                  <c:v>86.9140625</c:v>
                </c:pt>
                <c:pt idx="155961">
                  <c:v>40.2832031</c:v>
                </c:pt>
                <c:pt idx="155962">
                  <c:v>-11.2304688</c:v>
                </c:pt>
                <c:pt idx="155963">
                  <c:v>-65.67382809999994</c:v>
                </c:pt>
                <c:pt idx="155964">
                  <c:v>-104.248047</c:v>
                </c:pt>
                <c:pt idx="155965">
                  <c:v>-102.905273</c:v>
                </c:pt>
                <c:pt idx="155966">
                  <c:v>-89.7216797</c:v>
                </c:pt>
                <c:pt idx="155967">
                  <c:v>-45.6542969</c:v>
                </c:pt>
                <c:pt idx="155968">
                  <c:v>8.30078125</c:v>
                </c:pt>
                <c:pt idx="155969">
                  <c:v>58.1054688</c:v>
                </c:pt>
                <c:pt idx="155970">
                  <c:v>97.1679688</c:v>
                </c:pt>
                <c:pt idx="155971">
                  <c:v>110.229492</c:v>
                </c:pt>
                <c:pt idx="155972">
                  <c:v>85.9375</c:v>
                </c:pt>
                <c:pt idx="155973">
                  <c:v>43.0908203</c:v>
                </c:pt>
                <c:pt idx="155974">
                  <c:v>-17.7001953</c:v>
                </c:pt>
                <c:pt idx="155975">
                  <c:v>-69.2138672</c:v>
                </c:pt>
                <c:pt idx="155976">
                  <c:v>-99.9755859</c:v>
                </c:pt>
                <c:pt idx="155977">
                  <c:v>-114.868164</c:v>
                </c:pt>
                <c:pt idx="155978">
                  <c:v>-96.0693359</c:v>
                </c:pt>
                <c:pt idx="155979">
                  <c:v>-50.0488281</c:v>
                </c:pt>
                <c:pt idx="155980">
                  <c:v>2.07519531</c:v>
                </c:pt>
                <c:pt idx="155981">
                  <c:v>54.93164059999999</c:v>
                </c:pt>
                <c:pt idx="155982">
                  <c:v>93.87207029999993</c:v>
                </c:pt>
                <c:pt idx="155983">
                  <c:v>110.229492</c:v>
                </c:pt>
                <c:pt idx="155984">
                  <c:v>89.11132809999998</c:v>
                </c:pt>
                <c:pt idx="155985">
                  <c:v>54.32128909999999</c:v>
                </c:pt>
                <c:pt idx="155986">
                  <c:v>5.37109375</c:v>
                </c:pt>
                <c:pt idx="155987">
                  <c:v>-51.5136719</c:v>
                </c:pt>
                <c:pt idx="155988">
                  <c:v>-93.38378909999996</c:v>
                </c:pt>
                <c:pt idx="155989">
                  <c:v>-103.637695</c:v>
                </c:pt>
                <c:pt idx="155990">
                  <c:v>-96.0693359</c:v>
                </c:pt>
                <c:pt idx="155991">
                  <c:v>-57.8613281</c:v>
                </c:pt>
                <c:pt idx="155992">
                  <c:v>-1.22070312</c:v>
                </c:pt>
                <c:pt idx="155993">
                  <c:v>53.2226562</c:v>
                </c:pt>
                <c:pt idx="155994">
                  <c:v>91.3085938</c:v>
                </c:pt>
                <c:pt idx="155995">
                  <c:v>107.666016</c:v>
                </c:pt>
                <c:pt idx="155996">
                  <c:v>100.830078</c:v>
                </c:pt>
                <c:pt idx="155997">
                  <c:v>60.7910156</c:v>
                </c:pt>
                <c:pt idx="155998">
                  <c:v>4.882812499999997</c:v>
                </c:pt>
                <c:pt idx="155999">
                  <c:v>-44.4335938</c:v>
                </c:pt>
                <c:pt idx="156000">
                  <c:v>-89.11132809999998</c:v>
                </c:pt>
                <c:pt idx="156001">
                  <c:v>-110.717773</c:v>
                </c:pt>
                <c:pt idx="156002">
                  <c:v>-100.219727</c:v>
                </c:pt>
                <c:pt idx="156003">
                  <c:v>-62.5</c:v>
                </c:pt>
                <c:pt idx="156004">
                  <c:v>-8.05664062</c:v>
                </c:pt>
                <c:pt idx="156005">
                  <c:v>46.5087891</c:v>
                </c:pt>
                <c:pt idx="156006">
                  <c:v>84.8388672</c:v>
                </c:pt>
                <c:pt idx="156007">
                  <c:v>103.271484</c:v>
                </c:pt>
                <c:pt idx="156008">
                  <c:v>100.830078</c:v>
                </c:pt>
                <c:pt idx="156009">
                  <c:v>66.2841797</c:v>
                </c:pt>
                <c:pt idx="156010">
                  <c:v>16.4794922</c:v>
                </c:pt>
                <c:pt idx="156011">
                  <c:v>-34.0576172</c:v>
                </c:pt>
                <c:pt idx="156012">
                  <c:v>-78.2470703</c:v>
                </c:pt>
                <c:pt idx="156013">
                  <c:v>-103.027344</c:v>
                </c:pt>
                <c:pt idx="156014">
                  <c:v>-100.341797</c:v>
                </c:pt>
                <c:pt idx="156015">
                  <c:v>-74.9511719</c:v>
                </c:pt>
                <c:pt idx="156016">
                  <c:v>-27.5878906</c:v>
                </c:pt>
                <c:pt idx="156017">
                  <c:v>30.1513672</c:v>
                </c:pt>
                <c:pt idx="156018">
                  <c:v>80.9326172</c:v>
                </c:pt>
                <c:pt idx="156019">
                  <c:v>105.59082</c:v>
                </c:pt>
                <c:pt idx="156020">
                  <c:v>100.097656</c:v>
                </c:pt>
                <c:pt idx="156021">
                  <c:v>72.6318359</c:v>
                </c:pt>
                <c:pt idx="156022">
                  <c:v>24.6582031</c:v>
                </c:pt>
                <c:pt idx="156023">
                  <c:v>-32.1044922</c:v>
                </c:pt>
                <c:pt idx="156024">
                  <c:v>-74.8291016</c:v>
                </c:pt>
                <c:pt idx="156025">
                  <c:v>-103.393555</c:v>
                </c:pt>
                <c:pt idx="156026">
                  <c:v>-105.834961</c:v>
                </c:pt>
                <c:pt idx="156027">
                  <c:v>-77.14843749999996</c:v>
                </c:pt>
                <c:pt idx="156028">
                  <c:v>-27.2216797</c:v>
                </c:pt>
                <c:pt idx="156029">
                  <c:v>21.6064453</c:v>
                </c:pt>
                <c:pt idx="156030">
                  <c:v>69.0917969</c:v>
                </c:pt>
                <c:pt idx="156031">
                  <c:v>104.003906</c:v>
                </c:pt>
                <c:pt idx="156032">
                  <c:v>103.027344</c:v>
                </c:pt>
                <c:pt idx="156033">
                  <c:v>80.2001953</c:v>
                </c:pt>
                <c:pt idx="156034">
                  <c:v>33.0810547</c:v>
                </c:pt>
                <c:pt idx="156035">
                  <c:v>-22.0947266</c:v>
                </c:pt>
                <c:pt idx="156036">
                  <c:v>-70.1904297</c:v>
                </c:pt>
                <c:pt idx="156037">
                  <c:v>-105.102539</c:v>
                </c:pt>
                <c:pt idx="156038">
                  <c:v>-108.642578</c:v>
                </c:pt>
                <c:pt idx="156039">
                  <c:v>-83.6181641</c:v>
                </c:pt>
                <c:pt idx="156040">
                  <c:v>-37.4755859</c:v>
                </c:pt>
                <c:pt idx="156041">
                  <c:v>24.5361328</c:v>
                </c:pt>
                <c:pt idx="156042">
                  <c:v>62.6220703</c:v>
                </c:pt>
                <c:pt idx="156043">
                  <c:v>90.94238279999998</c:v>
                </c:pt>
                <c:pt idx="156044">
                  <c:v>100.341797</c:v>
                </c:pt>
                <c:pt idx="156045">
                  <c:v>87.2802734</c:v>
                </c:pt>
                <c:pt idx="156046">
                  <c:v>36.8652344</c:v>
                </c:pt>
                <c:pt idx="156047">
                  <c:v>-10.9863281</c:v>
                </c:pt>
                <c:pt idx="156048">
                  <c:v>-65.9179688</c:v>
                </c:pt>
                <c:pt idx="156049">
                  <c:v>-101.928711</c:v>
                </c:pt>
                <c:pt idx="156050">
                  <c:v>-108.398438</c:v>
                </c:pt>
                <c:pt idx="156051">
                  <c:v>-91.3085938</c:v>
                </c:pt>
                <c:pt idx="156052">
                  <c:v>-47.9736328</c:v>
                </c:pt>
                <c:pt idx="156053">
                  <c:v>6.95800781</c:v>
                </c:pt>
                <c:pt idx="156054">
                  <c:v>61.5234375</c:v>
                </c:pt>
                <c:pt idx="156055">
                  <c:v>101.318359</c:v>
                </c:pt>
                <c:pt idx="156056">
                  <c:v>106.933594</c:v>
                </c:pt>
                <c:pt idx="156057">
                  <c:v>88.8671875</c:v>
                </c:pt>
                <c:pt idx="156058">
                  <c:v>48.5839844</c:v>
                </c:pt>
                <c:pt idx="156059">
                  <c:v>-2.80761719</c:v>
                </c:pt>
                <c:pt idx="156060">
                  <c:v>-56.3964844</c:v>
                </c:pt>
                <c:pt idx="156061">
                  <c:v>-88.37890619999993</c:v>
                </c:pt>
                <c:pt idx="156062">
                  <c:v>-103.271484</c:v>
                </c:pt>
                <c:pt idx="156063">
                  <c:v>-93.6279297</c:v>
                </c:pt>
                <c:pt idx="156064">
                  <c:v>-53.7109375</c:v>
                </c:pt>
                <c:pt idx="156065">
                  <c:v>2.19726562</c:v>
                </c:pt>
                <c:pt idx="156066">
                  <c:v>55.1757812</c:v>
                </c:pt>
                <c:pt idx="156067">
                  <c:v>87.7685547</c:v>
                </c:pt>
                <c:pt idx="156068">
                  <c:v>104.980469</c:v>
                </c:pt>
                <c:pt idx="156069">
                  <c:v>98.1445312</c:v>
                </c:pt>
                <c:pt idx="156070">
                  <c:v>54.8095703</c:v>
                </c:pt>
                <c:pt idx="156071">
                  <c:v>2.31933594</c:v>
                </c:pt>
                <c:pt idx="156072">
                  <c:v>-53.7109375</c:v>
                </c:pt>
                <c:pt idx="156073">
                  <c:v>-91.55273440000001</c:v>
                </c:pt>
                <c:pt idx="156074">
                  <c:v>-106.811523</c:v>
                </c:pt>
                <c:pt idx="156075">
                  <c:v>-106.567383</c:v>
                </c:pt>
                <c:pt idx="156076">
                  <c:v>-62.8662109</c:v>
                </c:pt>
                <c:pt idx="156077">
                  <c:v>-4.76074219</c:v>
                </c:pt>
                <c:pt idx="156078">
                  <c:v>49.0722656</c:v>
                </c:pt>
                <c:pt idx="156079">
                  <c:v>87.2802734</c:v>
                </c:pt>
                <c:pt idx="156080">
                  <c:v>101.68457</c:v>
                </c:pt>
                <c:pt idx="156081">
                  <c:v>98.5107422</c:v>
                </c:pt>
                <c:pt idx="156082">
                  <c:v>64.453125</c:v>
                </c:pt>
                <c:pt idx="156083">
                  <c:v>14.2822266</c:v>
                </c:pt>
                <c:pt idx="156084">
                  <c:v>-43.2128906</c:v>
                </c:pt>
                <c:pt idx="156085">
                  <c:v>-88.37890619999993</c:v>
                </c:pt>
                <c:pt idx="156086">
                  <c:v>-104.736328</c:v>
                </c:pt>
                <c:pt idx="156087">
                  <c:v>-93.75</c:v>
                </c:pt>
                <c:pt idx="156088">
                  <c:v>-62.3779297</c:v>
                </c:pt>
                <c:pt idx="156089">
                  <c:v>-17.3339844</c:v>
                </c:pt>
                <c:pt idx="156090">
                  <c:v>40.8935547</c:v>
                </c:pt>
                <c:pt idx="156091">
                  <c:v>89.84375</c:v>
                </c:pt>
                <c:pt idx="156092">
                  <c:v>107.421875</c:v>
                </c:pt>
                <c:pt idx="156093">
                  <c:v>95.4589844</c:v>
                </c:pt>
                <c:pt idx="156094">
                  <c:v>65.4296875</c:v>
                </c:pt>
                <c:pt idx="156095">
                  <c:v>22.7050781</c:v>
                </c:pt>
                <c:pt idx="156096">
                  <c:v>-30.2734375</c:v>
                </c:pt>
                <c:pt idx="156097">
                  <c:v>-80.32226559999998</c:v>
                </c:pt>
                <c:pt idx="156098">
                  <c:v>-105.102539</c:v>
                </c:pt>
                <c:pt idx="156099">
                  <c:v>-104.858398</c:v>
                </c:pt>
                <c:pt idx="156100">
                  <c:v>-73.48632809999998</c:v>
                </c:pt>
                <c:pt idx="156101">
                  <c:v>-27.2216797</c:v>
                </c:pt>
                <c:pt idx="156102">
                  <c:v>28.0761719</c:v>
                </c:pt>
                <c:pt idx="156103">
                  <c:v>74.21875</c:v>
                </c:pt>
                <c:pt idx="156104">
                  <c:v>104.492188</c:v>
                </c:pt>
                <c:pt idx="156105">
                  <c:v>102.661133</c:v>
                </c:pt>
                <c:pt idx="156106">
                  <c:v>72.50976559999998</c:v>
                </c:pt>
                <c:pt idx="156107">
                  <c:v>29.4189453</c:v>
                </c:pt>
                <c:pt idx="156108">
                  <c:v>-28.9306641</c:v>
                </c:pt>
                <c:pt idx="156109">
                  <c:v>-72.3876953</c:v>
                </c:pt>
                <c:pt idx="156110">
                  <c:v>-106.567383</c:v>
                </c:pt>
                <c:pt idx="156111">
                  <c:v>-107.788086</c:v>
                </c:pt>
                <c:pt idx="156112">
                  <c:v>-81.17675779999993</c:v>
                </c:pt>
                <c:pt idx="156113">
                  <c:v>-36.2548828</c:v>
                </c:pt>
                <c:pt idx="156114">
                  <c:v>20.9960938</c:v>
                </c:pt>
                <c:pt idx="156115">
                  <c:v>76.5380859</c:v>
                </c:pt>
                <c:pt idx="156116">
                  <c:v>109.863281</c:v>
                </c:pt>
                <c:pt idx="156117">
                  <c:v>106.201172</c:v>
                </c:pt>
                <c:pt idx="156118">
                  <c:v>81.17675779999993</c:v>
                </c:pt>
                <c:pt idx="156119">
                  <c:v>32.1044922</c:v>
                </c:pt>
                <c:pt idx="156120">
                  <c:v>-26.2451172</c:v>
                </c:pt>
                <c:pt idx="156121">
                  <c:v>-74.5849609</c:v>
                </c:pt>
                <c:pt idx="156122">
                  <c:v>-106.201172</c:v>
                </c:pt>
                <c:pt idx="156123">
                  <c:v>-110.961914</c:v>
                </c:pt>
                <c:pt idx="156124">
                  <c:v>-87.890625</c:v>
                </c:pt>
                <c:pt idx="156125">
                  <c:v>-41.1376953</c:v>
                </c:pt>
                <c:pt idx="156126">
                  <c:v>11.3525391</c:v>
                </c:pt>
                <c:pt idx="156127">
                  <c:v>65.67382809999994</c:v>
                </c:pt>
                <c:pt idx="156128">
                  <c:v>103.271484</c:v>
                </c:pt>
                <c:pt idx="156129">
                  <c:v>107.543945</c:v>
                </c:pt>
                <c:pt idx="156130">
                  <c:v>81.0546875</c:v>
                </c:pt>
                <c:pt idx="156131">
                  <c:v>43.0908203</c:v>
                </c:pt>
                <c:pt idx="156132">
                  <c:v>-12.9394531</c:v>
                </c:pt>
                <c:pt idx="156133">
                  <c:v>-56.88476559999999</c:v>
                </c:pt>
                <c:pt idx="156134">
                  <c:v>-92.6513672</c:v>
                </c:pt>
                <c:pt idx="156135">
                  <c:v>-107.299805</c:v>
                </c:pt>
                <c:pt idx="156136">
                  <c:v>-89.5996094</c:v>
                </c:pt>
                <c:pt idx="156137">
                  <c:v>-45.7763672</c:v>
                </c:pt>
                <c:pt idx="156138">
                  <c:v>8.30078125</c:v>
                </c:pt>
                <c:pt idx="156139">
                  <c:v>57.9833984</c:v>
                </c:pt>
                <c:pt idx="156140">
                  <c:v>98.0224609</c:v>
                </c:pt>
                <c:pt idx="156141">
                  <c:v>103.637695</c:v>
                </c:pt>
                <c:pt idx="156142">
                  <c:v>91.1865234</c:v>
                </c:pt>
                <c:pt idx="156143">
                  <c:v>54.5654297</c:v>
                </c:pt>
                <c:pt idx="156144">
                  <c:v>-5.004882809999995</c:v>
                </c:pt>
                <c:pt idx="156145">
                  <c:v>-60.6689453</c:v>
                </c:pt>
                <c:pt idx="156146">
                  <c:v>-94.4824219</c:v>
                </c:pt>
                <c:pt idx="156147">
                  <c:v>-107.177734</c:v>
                </c:pt>
                <c:pt idx="156148">
                  <c:v>-94.84863279999998</c:v>
                </c:pt>
                <c:pt idx="156149">
                  <c:v>-53.9550781</c:v>
                </c:pt>
                <c:pt idx="156150">
                  <c:v>2.19726562</c:v>
                </c:pt>
                <c:pt idx="156151">
                  <c:v>58.1054688</c:v>
                </c:pt>
                <c:pt idx="156152">
                  <c:v>95.4589844</c:v>
                </c:pt>
                <c:pt idx="156153">
                  <c:v>109.741211</c:v>
                </c:pt>
                <c:pt idx="156154">
                  <c:v>96.3134766</c:v>
                </c:pt>
                <c:pt idx="156155">
                  <c:v>54.1992188</c:v>
                </c:pt>
                <c:pt idx="156156">
                  <c:v>1.22070312</c:v>
                </c:pt>
                <c:pt idx="156157">
                  <c:v>-51.39160159999999</c:v>
                </c:pt>
                <c:pt idx="156158">
                  <c:v>-89.5996094</c:v>
                </c:pt>
                <c:pt idx="156159">
                  <c:v>-108.642578</c:v>
                </c:pt>
                <c:pt idx="156160">
                  <c:v>-93.5058594</c:v>
                </c:pt>
                <c:pt idx="156161">
                  <c:v>-62.9882812</c:v>
                </c:pt>
                <c:pt idx="156162">
                  <c:v>-13.671875</c:v>
                </c:pt>
                <c:pt idx="156163">
                  <c:v>34.4238281</c:v>
                </c:pt>
                <c:pt idx="156164">
                  <c:v>78.6132812</c:v>
                </c:pt>
                <c:pt idx="156165">
                  <c:v>110.473633</c:v>
                </c:pt>
                <c:pt idx="156166">
                  <c:v>100.097656</c:v>
                </c:pt>
                <c:pt idx="156167">
                  <c:v>62.0117188</c:v>
                </c:pt>
                <c:pt idx="156168">
                  <c:v>12.9394531</c:v>
                </c:pt>
                <c:pt idx="156169">
                  <c:v>-36.3769531</c:v>
                </c:pt>
                <c:pt idx="156170">
                  <c:v>-82.7636719</c:v>
                </c:pt>
                <c:pt idx="156171">
                  <c:v>-104.492188</c:v>
                </c:pt>
                <c:pt idx="156172">
                  <c:v>-102.172852</c:v>
                </c:pt>
                <c:pt idx="156173">
                  <c:v>-71.7773438</c:v>
                </c:pt>
                <c:pt idx="156174">
                  <c:v>-15.7470703</c:v>
                </c:pt>
                <c:pt idx="156175">
                  <c:v>45.8984375</c:v>
                </c:pt>
                <c:pt idx="156176">
                  <c:v>81.4208984</c:v>
                </c:pt>
                <c:pt idx="156177">
                  <c:v>99.2431641</c:v>
                </c:pt>
                <c:pt idx="156178">
                  <c:v>102.661133</c:v>
                </c:pt>
                <c:pt idx="156179">
                  <c:v>70.67871089999993</c:v>
                </c:pt>
                <c:pt idx="156180">
                  <c:v>21.1181641</c:v>
                </c:pt>
                <c:pt idx="156181">
                  <c:v>-33.0810547</c:v>
                </c:pt>
                <c:pt idx="156182">
                  <c:v>-79.8339844</c:v>
                </c:pt>
                <c:pt idx="156183">
                  <c:v>-106.201172</c:v>
                </c:pt>
                <c:pt idx="156184">
                  <c:v>-94.3603516</c:v>
                </c:pt>
                <c:pt idx="156185">
                  <c:v>-66.0400391</c:v>
                </c:pt>
                <c:pt idx="156186">
                  <c:v>-21.2402344</c:v>
                </c:pt>
                <c:pt idx="156187">
                  <c:v>29.5410156</c:v>
                </c:pt>
                <c:pt idx="156188">
                  <c:v>78.2470703</c:v>
                </c:pt>
                <c:pt idx="156189">
                  <c:v>102.661133</c:v>
                </c:pt>
                <c:pt idx="156190">
                  <c:v>107.666016</c:v>
                </c:pt>
                <c:pt idx="156191">
                  <c:v>77.5146484</c:v>
                </c:pt>
                <c:pt idx="156192">
                  <c:v>31.3720703</c:v>
                </c:pt>
                <c:pt idx="156193">
                  <c:v>-22.7050781</c:v>
                </c:pt>
                <c:pt idx="156194">
                  <c:v>-76.5380859</c:v>
                </c:pt>
                <c:pt idx="156195">
                  <c:v>-98.2666016</c:v>
                </c:pt>
                <c:pt idx="156196">
                  <c:v>-105.102539</c:v>
                </c:pt>
                <c:pt idx="156197">
                  <c:v>-84.8388672</c:v>
                </c:pt>
                <c:pt idx="156198">
                  <c:v>-35.0341797</c:v>
                </c:pt>
                <c:pt idx="156199">
                  <c:v>20.0195312</c:v>
                </c:pt>
                <c:pt idx="156200">
                  <c:v>68.60351559999998</c:v>
                </c:pt>
                <c:pt idx="156201">
                  <c:v>106.445312</c:v>
                </c:pt>
                <c:pt idx="156202">
                  <c:v>108.276367</c:v>
                </c:pt>
                <c:pt idx="156203">
                  <c:v>83.2519531</c:v>
                </c:pt>
                <c:pt idx="156204">
                  <c:v>39.7949219</c:v>
                </c:pt>
                <c:pt idx="156205">
                  <c:v>-11.8408203</c:v>
                </c:pt>
                <c:pt idx="156206">
                  <c:v>-70.67871089999993</c:v>
                </c:pt>
                <c:pt idx="156207">
                  <c:v>-99.2431641</c:v>
                </c:pt>
                <c:pt idx="156208">
                  <c:v>-103.515625</c:v>
                </c:pt>
                <c:pt idx="156209">
                  <c:v>-81.7871094</c:v>
                </c:pt>
                <c:pt idx="156210">
                  <c:v>-43.2128906</c:v>
                </c:pt>
                <c:pt idx="156211">
                  <c:v>18.9208984</c:v>
                </c:pt>
                <c:pt idx="156212">
                  <c:v>71.8994141</c:v>
                </c:pt>
                <c:pt idx="156213">
                  <c:v>106.689453</c:v>
                </c:pt>
                <c:pt idx="156214">
                  <c:v>110.473633</c:v>
                </c:pt>
                <c:pt idx="156215">
                  <c:v>90.4541016</c:v>
                </c:pt>
                <c:pt idx="156216">
                  <c:v>49.6826172</c:v>
                </c:pt>
                <c:pt idx="156217">
                  <c:v>-7.69042969</c:v>
                </c:pt>
                <c:pt idx="156218">
                  <c:v>-65.7958984</c:v>
                </c:pt>
                <c:pt idx="156219">
                  <c:v>-103.271484</c:v>
                </c:pt>
                <c:pt idx="156220">
                  <c:v>-112.792969</c:v>
                </c:pt>
                <c:pt idx="156221">
                  <c:v>-90.08789059999998</c:v>
                </c:pt>
                <c:pt idx="156222">
                  <c:v>-49.3164062</c:v>
                </c:pt>
                <c:pt idx="156223">
                  <c:v>8.66699219</c:v>
                </c:pt>
                <c:pt idx="156224">
                  <c:v>62.9882812</c:v>
                </c:pt>
                <c:pt idx="156225">
                  <c:v>98.38867190000001</c:v>
                </c:pt>
                <c:pt idx="156226">
                  <c:v>106.567383</c:v>
                </c:pt>
                <c:pt idx="156227">
                  <c:v>93.1396484</c:v>
                </c:pt>
                <c:pt idx="156228">
                  <c:v>53.2226562</c:v>
                </c:pt>
                <c:pt idx="156229">
                  <c:v>3.05175781</c:v>
                </c:pt>
                <c:pt idx="156230">
                  <c:v>-58.2275391</c:v>
                </c:pt>
                <c:pt idx="156231">
                  <c:v>-92.0410156</c:v>
                </c:pt>
                <c:pt idx="156232">
                  <c:v>-105.224609</c:v>
                </c:pt>
                <c:pt idx="156233">
                  <c:v>-92.0410156</c:v>
                </c:pt>
                <c:pt idx="156234">
                  <c:v>-52.1240234</c:v>
                </c:pt>
                <c:pt idx="156235">
                  <c:v>-2.31933594</c:v>
                </c:pt>
                <c:pt idx="156236">
                  <c:v>52.1240234</c:v>
                </c:pt>
                <c:pt idx="156237">
                  <c:v>88.0126953</c:v>
                </c:pt>
                <c:pt idx="156238">
                  <c:v>100.952148</c:v>
                </c:pt>
                <c:pt idx="156239">
                  <c:v>88.2568359</c:v>
                </c:pt>
                <c:pt idx="156240">
                  <c:v>65.55175779999998</c:v>
                </c:pt>
                <c:pt idx="156241">
                  <c:v>9.88769531</c:v>
                </c:pt>
                <c:pt idx="156242">
                  <c:v>-47.1191406</c:v>
                </c:pt>
                <c:pt idx="156243">
                  <c:v>-90.82031249999996</c:v>
                </c:pt>
                <c:pt idx="156244">
                  <c:v>-106.445312</c:v>
                </c:pt>
                <c:pt idx="156245">
                  <c:v>-96.92382809999998</c:v>
                </c:pt>
                <c:pt idx="156246">
                  <c:v>-63.2324219</c:v>
                </c:pt>
                <c:pt idx="156247">
                  <c:v>-15.9912109</c:v>
                </c:pt>
                <c:pt idx="156248">
                  <c:v>36.9873047</c:v>
                </c:pt>
                <c:pt idx="156249">
                  <c:v>84.4726562</c:v>
                </c:pt>
                <c:pt idx="156250">
                  <c:v>107.055664</c:v>
                </c:pt>
                <c:pt idx="156251">
                  <c:v>92.89550779999998</c:v>
                </c:pt>
                <c:pt idx="156252">
                  <c:v>55.5419922</c:v>
                </c:pt>
                <c:pt idx="156253">
                  <c:v>9.88769531</c:v>
                </c:pt>
                <c:pt idx="156254">
                  <c:v>-38.0859375</c:v>
                </c:pt>
                <c:pt idx="156255">
                  <c:v>-83.7402344</c:v>
                </c:pt>
                <c:pt idx="156256">
                  <c:v>-102.661133</c:v>
                </c:pt>
                <c:pt idx="156257">
                  <c:v>-105.957031</c:v>
                </c:pt>
                <c:pt idx="156258">
                  <c:v>-68.60351559999998</c:v>
                </c:pt>
                <c:pt idx="156259">
                  <c:v>-15.7470703</c:v>
                </c:pt>
                <c:pt idx="156260">
                  <c:v>39.7949219</c:v>
                </c:pt>
                <c:pt idx="156261">
                  <c:v>81.66503909999996</c:v>
                </c:pt>
                <c:pt idx="156262">
                  <c:v>101.074219</c:v>
                </c:pt>
                <c:pt idx="156263">
                  <c:v>98.75488279999998</c:v>
                </c:pt>
                <c:pt idx="156264">
                  <c:v>70.3125</c:v>
                </c:pt>
                <c:pt idx="156265">
                  <c:v>20.2636719</c:v>
                </c:pt>
                <c:pt idx="156266">
                  <c:v>-32.1044922</c:v>
                </c:pt>
                <c:pt idx="156267">
                  <c:v>-79.8339844</c:v>
                </c:pt>
                <c:pt idx="156268">
                  <c:v>-107.788086</c:v>
                </c:pt>
                <c:pt idx="156269">
                  <c:v>-105.957031</c:v>
                </c:pt>
                <c:pt idx="156270">
                  <c:v>-70.3125</c:v>
                </c:pt>
                <c:pt idx="156271">
                  <c:v>-16.1132812</c:v>
                </c:pt>
                <c:pt idx="156272">
                  <c:v>29.0527344</c:v>
                </c:pt>
                <c:pt idx="156273">
                  <c:v>82.7636719</c:v>
                </c:pt>
                <c:pt idx="156274">
                  <c:v>104.736328</c:v>
                </c:pt>
                <c:pt idx="156275">
                  <c:v>102.050781</c:v>
                </c:pt>
                <c:pt idx="156276">
                  <c:v>77.39257809999994</c:v>
                </c:pt>
                <c:pt idx="156277">
                  <c:v>32.5927734</c:v>
                </c:pt>
                <c:pt idx="156278">
                  <c:v>-29.1748047</c:v>
                </c:pt>
                <c:pt idx="156279">
                  <c:v>-71.0449219</c:v>
                </c:pt>
                <c:pt idx="156280">
                  <c:v>-103.515625</c:v>
                </c:pt>
                <c:pt idx="156281">
                  <c:v>-106.689453</c:v>
                </c:pt>
                <c:pt idx="156282">
                  <c:v>-77.27050779999998</c:v>
                </c:pt>
                <c:pt idx="156283">
                  <c:v>-31.25</c:v>
                </c:pt>
                <c:pt idx="156284">
                  <c:v>18.9208984</c:v>
                </c:pt>
                <c:pt idx="156285">
                  <c:v>64.0869141</c:v>
                </c:pt>
                <c:pt idx="156286">
                  <c:v>101.806641</c:v>
                </c:pt>
                <c:pt idx="156287">
                  <c:v>98.9990234</c:v>
                </c:pt>
                <c:pt idx="156288">
                  <c:v>75.8056641</c:v>
                </c:pt>
                <c:pt idx="156289">
                  <c:v>33.44726559999999</c:v>
                </c:pt>
                <c:pt idx="156290">
                  <c:v>-16.4794922</c:v>
                </c:pt>
                <c:pt idx="156291">
                  <c:v>-62.3779297</c:v>
                </c:pt>
                <c:pt idx="156292">
                  <c:v>-101.196289</c:v>
                </c:pt>
                <c:pt idx="156293">
                  <c:v>-102.905273</c:v>
                </c:pt>
                <c:pt idx="156294">
                  <c:v>-82.7636719</c:v>
                </c:pt>
                <c:pt idx="156295">
                  <c:v>-42.6025391</c:v>
                </c:pt>
                <c:pt idx="156296">
                  <c:v>11.4746094</c:v>
                </c:pt>
                <c:pt idx="156297">
                  <c:v>65.7958984</c:v>
                </c:pt>
                <c:pt idx="156298">
                  <c:v>105.834961</c:v>
                </c:pt>
                <c:pt idx="156299">
                  <c:v>107.055664</c:v>
                </c:pt>
                <c:pt idx="156300">
                  <c:v>83.3740234</c:v>
                </c:pt>
                <c:pt idx="156301">
                  <c:v>39.9169922</c:v>
                </c:pt>
                <c:pt idx="156302">
                  <c:v>-8.05664062</c:v>
                </c:pt>
                <c:pt idx="156303">
                  <c:v>-58.59375</c:v>
                </c:pt>
                <c:pt idx="156304">
                  <c:v>-100.097656</c:v>
                </c:pt>
                <c:pt idx="156305">
                  <c:v>-114.624023</c:v>
                </c:pt>
                <c:pt idx="156306">
                  <c:v>-95.703125</c:v>
                </c:pt>
                <c:pt idx="156307">
                  <c:v>-51.5136719</c:v>
                </c:pt>
                <c:pt idx="156308">
                  <c:v>7.56835938</c:v>
                </c:pt>
                <c:pt idx="156309">
                  <c:v>55.0537109</c:v>
                </c:pt>
                <c:pt idx="156310">
                  <c:v>100.585938</c:v>
                </c:pt>
                <c:pt idx="156311">
                  <c:v>107.299805</c:v>
                </c:pt>
                <c:pt idx="156312">
                  <c:v>92.89550779999998</c:v>
                </c:pt>
                <c:pt idx="156313">
                  <c:v>57.61718749999999</c:v>
                </c:pt>
                <c:pt idx="156314">
                  <c:v>-7.69042969</c:v>
                </c:pt>
                <c:pt idx="156315">
                  <c:v>-58.7158203</c:v>
                </c:pt>
                <c:pt idx="156316">
                  <c:v>-91.6748047</c:v>
                </c:pt>
                <c:pt idx="156317">
                  <c:v>-106.689453</c:v>
                </c:pt>
                <c:pt idx="156318">
                  <c:v>-95.2148438</c:v>
                </c:pt>
                <c:pt idx="156319">
                  <c:v>-50.5371094</c:v>
                </c:pt>
                <c:pt idx="156320">
                  <c:v>-4.63867188</c:v>
                </c:pt>
                <c:pt idx="156321">
                  <c:v>47.85156249999999</c:v>
                </c:pt>
                <c:pt idx="156322">
                  <c:v>91.3085938</c:v>
                </c:pt>
                <c:pt idx="156323">
                  <c:v>107.543945</c:v>
                </c:pt>
                <c:pt idx="156324">
                  <c:v>95.0927734</c:v>
                </c:pt>
                <c:pt idx="156325">
                  <c:v>57.61718749999999</c:v>
                </c:pt>
                <c:pt idx="156326">
                  <c:v>4.63867188</c:v>
                </c:pt>
                <c:pt idx="156327">
                  <c:v>-47.3632812</c:v>
                </c:pt>
                <c:pt idx="156328">
                  <c:v>-89.11132809999998</c:v>
                </c:pt>
                <c:pt idx="156329">
                  <c:v>-105.834961</c:v>
                </c:pt>
                <c:pt idx="156330">
                  <c:v>-98.87695309999998</c:v>
                </c:pt>
                <c:pt idx="156331">
                  <c:v>-65.0634766</c:v>
                </c:pt>
                <c:pt idx="156332">
                  <c:v>-15.625</c:v>
                </c:pt>
                <c:pt idx="156333">
                  <c:v>44.55566409999999</c:v>
                </c:pt>
                <c:pt idx="156334">
                  <c:v>90.94238279999998</c:v>
                </c:pt>
                <c:pt idx="156335">
                  <c:v>108.642578</c:v>
                </c:pt>
                <c:pt idx="156336">
                  <c:v>93.87207029999993</c:v>
                </c:pt>
                <c:pt idx="156337">
                  <c:v>65.9179688</c:v>
                </c:pt>
                <c:pt idx="156338">
                  <c:v>23.3154297</c:v>
                </c:pt>
                <c:pt idx="156339">
                  <c:v>-36.0107422</c:v>
                </c:pt>
                <c:pt idx="156340">
                  <c:v>-80.2001953</c:v>
                </c:pt>
                <c:pt idx="156341">
                  <c:v>-107.299805</c:v>
                </c:pt>
                <c:pt idx="156342">
                  <c:v>-101.318359</c:v>
                </c:pt>
                <c:pt idx="156343">
                  <c:v>-66.8945312</c:v>
                </c:pt>
                <c:pt idx="156344">
                  <c:v>-15.5029297</c:v>
                </c:pt>
                <c:pt idx="156345">
                  <c:v>40.2832031</c:v>
                </c:pt>
                <c:pt idx="156346">
                  <c:v>75.6835938</c:v>
                </c:pt>
                <c:pt idx="156347">
                  <c:v>107.421875</c:v>
                </c:pt>
                <c:pt idx="156348">
                  <c:v>105.224609</c:v>
                </c:pt>
                <c:pt idx="156349">
                  <c:v>72.87597659999993</c:v>
                </c:pt>
                <c:pt idx="156350">
                  <c:v>25.1464844</c:v>
                </c:pt>
                <c:pt idx="156351">
                  <c:v>-27.34375</c:v>
                </c:pt>
                <c:pt idx="156352">
                  <c:v>-80.2001953</c:v>
                </c:pt>
                <c:pt idx="156353">
                  <c:v>-105.957031</c:v>
                </c:pt>
                <c:pt idx="156354">
                  <c:v>-97.5341797</c:v>
                </c:pt>
                <c:pt idx="156355">
                  <c:v>-69.9462891</c:v>
                </c:pt>
                <c:pt idx="156356">
                  <c:v>-27.4658203</c:v>
                </c:pt>
                <c:pt idx="156357">
                  <c:v>19.8974609</c:v>
                </c:pt>
                <c:pt idx="156358">
                  <c:v>76.17187499999996</c:v>
                </c:pt>
                <c:pt idx="156359">
                  <c:v>110.595703</c:v>
                </c:pt>
                <c:pt idx="156360">
                  <c:v>108.276367</c:v>
                </c:pt>
                <c:pt idx="156361">
                  <c:v>77.8808594</c:v>
                </c:pt>
                <c:pt idx="156362">
                  <c:v>29.5410156</c:v>
                </c:pt>
                <c:pt idx="156363">
                  <c:v>-26.8554688</c:v>
                </c:pt>
                <c:pt idx="156364">
                  <c:v>-77.27050779999998</c:v>
                </c:pt>
                <c:pt idx="156365">
                  <c:v>-101.68457</c:v>
                </c:pt>
                <c:pt idx="156366">
                  <c:v>-99.60937499999996</c:v>
                </c:pt>
                <c:pt idx="156367">
                  <c:v>-79.4677734</c:v>
                </c:pt>
                <c:pt idx="156368">
                  <c:v>-34.3017578</c:v>
                </c:pt>
                <c:pt idx="156369">
                  <c:v>19.53125</c:v>
                </c:pt>
                <c:pt idx="156370">
                  <c:v>67.7490234</c:v>
                </c:pt>
                <c:pt idx="156371">
                  <c:v>99.85351559999998</c:v>
                </c:pt>
                <c:pt idx="156372">
                  <c:v>107.543945</c:v>
                </c:pt>
                <c:pt idx="156373">
                  <c:v>86.3037109</c:v>
                </c:pt>
                <c:pt idx="156374">
                  <c:v>37.8417969</c:v>
                </c:pt>
                <c:pt idx="156375">
                  <c:v>-20.8740234</c:v>
                </c:pt>
                <c:pt idx="156376">
                  <c:v>-68.7255859</c:v>
                </c:pt>
                <c:pt idx="156377">
                  <c:v>-97.4121094</c:v>
                </c:pt>
                <c:pt idx="156378">
                  <c:v>-108.398438</c:v>
                </c:pt>
                <c:pt idx="156379">
                  <c:v>-91.3085938</c:v>
                </c:pt>
                <c:pt idx="156380">
                  <c:v>-48.7060547</c:v>
                </c:pt>
                <c:pt idx="156381">
                  <c:v>10.2539062</c:v>
                </c:pt>
                <c:pt idx="156382">
                  <c:v>61.8896484</c:v>
                </c:pt>
                <c:pt idx="156383">
                  <c:v>94.4824219</c:v>
                </c:pt>
                <c:pt idx="156384">
                  <c:v>98.5107422</c:v>
                </c:pt>
                <c:pt idx="156385">
                  <c:v>93.38378909999996</c:v>
                </c:pt>
                <c:pt idx="156386">
                  <c:v>47.6074219</c:v>
                </c:pt>
                <c:pt idx="156387">
                  <c:v>-10.9863281</c:v>
                </c:pt>
                <c:pt idx="156388">
                  <c:v>-65.0634766</c:v>
                </c:pt>
                <c:pt idx="156389">
                  <c:v>-96.4355469</c:v>
                </c:pt>
                <c:pt idx="156390">
                  <c:v>-110.229492</c:v>
                </c:pt>
                <c:pt idx="156391">
                  <c:v>-85.5712891</c:v>
                </c:pt>
                <c:pt idx="156392">
                  <c:v>-45.5322266</c:v>
                </c:pt>
                <c:pt idx="156393">
                  <c:v>8.05664062</c:v>
                </c:pt>
                <c:pt idx="156394">
                  <c:v>55.9082031</c:v>
                </c:pt>
                <c:pt idx="156395">
                  <c:v>84.4726562</c:v>
                </c:pt>
                <c:pt idx="156396">
                  <c:v>104.003906</c:v>
                </c:pt>
                <c:pt idx="156397">
                  <c:v>92.5292969</c:v>
                </c:pt>
                <c:pt idx="156398">
                  <c:v>44.6777344</c:v>
                </c:pt>
                <c:pt idx="156399">
                  <c:v>0.122070312</c:v>
                </c:pt>
                <c:pt idx="156400">
                  <c:v>-54.5654297</c:v>
                </c:pt>
                <c:pt idx="156401">
                  <c:v>-86.5478516</c:v>
                </c:pt>
                <c:pt idx="156402">
                  <c:v>-108.764648</c:v>
                </c:pt>
                <c:pt idx="156403">
                  <c:v>-96.4355469</c:v>
                </c:pt>
                <c:pt idx="156404">
                  <c:v>-59.81445309999999</c:v>
                </c:pt>
                <c:pt idx="156405">
                  <c:v>-1.953125</c:v>
                </c:pt>
                <c:pt idx="156406">
                  <c:v>52.6123047</c:v>
                </c:pt>
                <c:pt idx="156407">
                  <c:v>93.01757809999998</c:v>
                </c:pt>
                <c:pt idx="156408">
                  <c:v>107.788086</c:v>
                </c:pt>
                <c:pt idx="156409">
                  <c:v>97.0458984</c:v>
                </c:pt>
                <c:pt idx="156410">
                  <c:v>53.9550781</c:v>
                </c:pt>
                <c:pt idx="156411">
                  <c:v>2.56347656</c:v>
                </c:pt>
                <c:pt idx="156412">
                  <c:v>-43.5791016</c:v>
                </c:pt>
                <c:pt idx="156413">
                  <c:v>-87.4023438</c:v>
                </c:pt>
                <c:pt idx="156414">
                  <c:v>-109.741211</c:v>
                </c:pt>
                <c:pt idx="156415">
                  <c:v>-100.952148</c:v>
                </c:pt>
                <c:pt idx="156416">
                  <c:v>-67.7490234</c:v>
                </c:pt>
                <c:pt idx="156417">
                  <c:v>-14.4042969</c:v>
                </c:pt>
                <c:pt idx="156418">
                  <c:v>41.7480469</c:v>
                </c:pt>
                <c:pt idx="156419">
                  <c:v>81.66503909999996</c:v>
                </c:pt>
                <c:pt idx="156420">
                  <c:v>107.177734</c:v>
                </c:pt>
                <c:pt idx="156421">
                  <c:v>97.4121094</c:v>
                </c:pt>
                <c:pt idx="156422">
                  <c:v>61.8896484</c:v>
                </c:pt>
                <c:pt idx="156423">
                  <c:v>23.5595703</c:v>
                </c:pt>
                <c:pt idx="156424">
                  <c:v>-31.6162109</c:v>
                </c:pt>
                <c:pt idx="156425">
                  <c:v>-83.12988279999993</c:v>
                </c:pt>
                <c:pt idx="156426">
                  <c:v>-111.694336</c:v>
                </c:pt>
                <c:pt idx="156427">
                  <c:v>-102.905273</c:v>
                </c:pt>
                <c:pt idx="156428">
                  <c:v>-72.3876953</c:v>
                </c:pt>
                <c:pt idx="156429">
                  <c:v>-21.6064453</c:v>
                </c:pt>
                <c:pt idx="156430">
                  <c:v>31.4941406</c:v>
                </c:pt>
                <c:pt idx="156431">
                  <c:v>76.2939453</c:v>
                </c:pt>
                <c:pt idx="156432">
                  <c:v>96.80175779999998</c:v>
                </c:pt>
                <c:pt idx="156433">
                  <c:v>100.585938</c:v>
                </c:pt>
                <c:pt idx="156434">
                  <c:v>75.0732422</c:v>
                </c:pt>
                <c:pt idx="156435">
                  <c:v>25.0244141</c:v>
                </c:pt>
                <c:pt idx="156436">
                  <c:v>-35.2783203</c:v>
                </c:pt>
                <c:pt idx="156437">
                  <c:v>-71.8994141</c:v>
                </c:pt>
                <c:pt idx="156438">
                  <c:v>-101.5625</c:v>
                </c:pt>
                <c:pt idx="156439">
                  <c:v>-104.248047</c:v>
                </c:pt>
                <c:pt idx="156440">
                  <c:v>-70.9228516</c:v>
                </c:pt>
                <c:pt idx="156441">
                  <c:v>-28.8085938</c:v>
                </c:pt>
                <c:pt idx="156442">
                  <c:v>24.7802734</c:v>
                </c:pt>
                <c:pt idx="156443">
                  <c:v>73.3642578</c:v>
                </c:pt>
                <c:pt idx="156444">
                  <c:v>102.905273</c:v>
                </c:pt>
                <c:pt idx="156445">
                  <c:v>105.224609</c:v>
                </c:pt>
                <c:pt idx="156446">
                  <c:v>84.9609375</c:v>
                </c:pt>
                <c:pt idx="156447">
                  <c:v>29.4189453</c:v>
                </c:pt>
                <c:pt idx="156448">
                  <c:v>-21.6064453</c:v>
                </c:pt>
                <c:pt idx="156449">
                  <c:v>-65.9179688</c:v>
                </c:pt>
                <c:pt idx="156450">
                  <c:v>-99.60937499999996</c:v>
                </c:pt>
                <c:pt idx="156451">
                  <c:v>-108.886719</c:v>
                </c:pt>
                <c:pt idx="156452">
                  <c:v>-85.08300779999998</c:v>
                </c:pt>
                <c:pt idx="156453">
                  <c:v>-34.6679688</c:v>
                </c:pt>
                <c:pt idx="156454">
                  <c:v>22.5830078</c:v>
                </c:pt>
                <c:pt idx="156455">
                  <c:v>67.13867190000001</c:v>
                </c:pt>
                <c:pt idx="156456">
                  <c:v>93.2617188</c:v>
                </c:pt>
                <c:pt idx="156457">
                  <c:v>103.027344</c:v>
                </c:pt>
                <c:pt idx="156458">
                  <c:v>89.35546879999995</c:v>
                </c:pt>
                <c:pt idx="156459">
                  <c:v>46.2646484</c:v>
                </c:pt>
                <c:pt idx="156460">
                  <c:v>-17.4560547</c:v>
                </c:pt>
                <c:pt idx="156461">
                  <c:v>-67.9931641</c:v>
                </c:pt>
                <c:pt idx="156462">
                  <c:v>-99.7314453</c:v>
                </c:pt>
                <c:pt idx="156463">
                  <c:v>-107.299805</c:v>
                </c:pt>
                <c:pt idx="156464">
                  <c:v>-84.9609375</c:v>
                </c:pt>
                <c:pt idx="156465">
                  <c:v>-35.2783203</c:v>
                </c:pt>
                <c:pt idx="156466">
                  <c:v>16.1132812</c:v>
                </c:pt>
                <c:pt idx="156467">
                  <c:v>60.9130859</c:v>
                </c:pt>
                <c:pt idx="156468">
                  <c:v>99.4873047</c:v>
                </c:pt>
                <c:pt idx="156469">
                  <c:v>110.473633</c:v>
                </c:pt>
                <c:pt idx="156470">
                  <c:v>90.82031249999996</c:v>
                </c:pt>
                <c:pt idx="156471">
                  <c:v>44.921875</c:v>
                </c:pt>
                <c:pt idx="156472">
                  <c:v>-6.95800781</c:v>
                </c:pt>
                <c:pt idx="156473">
                  <c:v>-58.83789059999999</c:v>
                </c:pt>
                <c:pt idx="156474">
                  <c:v>-92.89550779999998</c:v>
                </c:pt>
                <c:pt idx="156475">
                  <c:v>-107.421875</c:v>
                </c:pt>
                <c:pt idx="156476">
                  <c:v>-89.2333984</c:v>
                </c:pt>
                <c:pt idx="156477">
                  <c:v>-49.3164062</c:v>
                </c:pt>
                <c:pt idx="156478">
                  <c:v>-6.347656249999996</c:v>
                </c:pt>
                <c:pt idx="156479">
                  <c:v>54.4433594</c:v>
                </c:pt>
                <c:pt idx="156480">
                  <c:v>93.75</c:v>
                </c:pt>
                <c:pt idx="156481">
                  <c:v>107.910156</c:v>
                </c:pt>
                <c:pt idx="156482">
                  <c:v>91.0644531</c:v>
                </c:pt>
                <c:pt idx="156483">
                  <c:v>53.5888672</c:v>
                </c:pt>
                <c:pt idx="156484">
                  <c:v>3.66210938</c:v>
                </c:pt>
                <c:pt idx="156485">
                  <c:v>-49.6826172</c:v>
                </c:pt>
                <c:pt idx="156486">
                  <c:v>-87.7685547</c:v>
                </c:pt>
                <c:pt idx="156487">
                  <c:v>-103.515625</c:v>
                </c:pt>
                <c:pt idx="156488">
                  <c:v>-95.0927734</c:v>
                </c:pt>
                <c:pt idx="156489">
                  <c:v>-61.15722659999999</c:v>
                </c:pt>
                <c:pt idx="156490">
                  <c:v>-14.2822266</c:v>
                </c:pt>
                <c:pt idx="156491">
                  <c:v>43.2128906</c:v>
                </c:pt>
                <c:pt idx="156492">
                  <c:v>86.9140625</c:v>
                </c:pt>
                <c:pt idx="156493">
                  <c:v>103.759766</c:v>
                </c:pt>
                <c:pt idx="156494">
                  <c:v>95.3369141</c:v>
                </c:pt>
                <c:pt idx="156495">
                  <c:v>64.3310547</c:v>
                </c:pt>
                <c:pt idx="156496">
                  <c:v>7.44628906</c:v>
                </c:pt>
                <c:pt idx="156497">
                  <c:v>-43.3349609</c:v>
                </c:pt>
                <c:pt idx="156498">
                  <c:v>-94.4824219</c:v>
                </c:pt>
                <c:pt idx="156499">
                  <c:v>-104.492188</c:v>
                </c:pt>
                <c:pt idx="156500">
                  <c:v>-97.2900391</c:v>
                </c:pt>
                <c:pt idx="156501">
                  <c:v>-65.7958984</c:v>
                </c:pt>
                <c:pt idx="156502">
                  <c:v>-20.1416016</c:v>
                </c:pt>
                <c:pt idx="156503">
                  <c:v>35.4003906</c:v>
                </c:pt>
                <c:pt idx="156504">
                  <c:v>83.3740234</c:v>
                </c:pt>
                <c:pt idx="156505">
                  <c:v>110.229492</c:v>
                </c:pt>
                <c:pt idx="156506">
                  <c:v>106.445312</c:v>
                </c:pt>
                <c:pt idx="156507">
                  <c:v>69.58007809999994</c:v>
                </c:pt>
                <c:pt idx="156508">
                  <c:v>16.2353516</c:v>
                </c:pt>
                <c:pt idx="156509">
                  <c:v>-38.9404297</c:v>
                </c:pt>
                <c:pt idx="156510">
                  <c:v>-82.6416016</c:v>
                </c:pt>
                <c:pt idx="156511">
                  <c:v>-104.858398</c:v>
                </c:pt>
                <c:pt idx="156512">
                  <c:v>-97.2900391</c:v>
                </c:pt>
                <c:pt idx="156513">
                  <c:v>-73.85253909999996</c:v>
                </c:pt>
                <c:pt idx="156514">
                  <c:v>-25.8789062</c:v>
                </c:pt>
                <c:pt idx="156515">
                  <c:v>32.4707031</c:v>
                </c:pt>
                <c:pt idx="156516">
                  <c:v>73.9746094</c:v>
                </c:pt>
                <c:pt idx="156517">
                  <c:v>109.008789</c:v>
                </c:pt>
                <c:pt idx="156518">
                  <c:v>106.689453</c:v>
                </c:pt>
                <c:pt idx="156519">
                  <c:v>71.0449219</c:v>
                </c:pt>
                <c:pt idx="156520">
                  <c:v>31.8603516</c:v>
                </c:pt>
                <c:pt idx="156521">
                  <c:v>-26.2451172</c:v>
                </c:pt>
                <c:pt idx="156522">
                  <c:v>-73.2421875</c:v>
                </c:pt>
                <c:pt idx="156523">
                  <c:v>-101.318359</c:v>
                </c:pt>
                <c:pt idx="156524">
                  <c:v>-108.032227</c:v>
                </c:pt>
                <c:pt idx="156525">
                  <c:v>-78.12499999999998</c:v>
                </c:pt>
                <c:pt idx="156526">
                  <c:v>-33.203125</c:v>
                </c:pt>
                <c:pt idx="156527">
                  <c:v>31.1279297</c:v>
                </c:pt>
                <c:pt idx="156528">
                  <c:v>79.9560547</c:v>
                </c:pt>
                <c:pt idx="156529">
                  <c:v>107.421875</c:v>
                </c:pt>
                <c:pt idx="156530">
                  <c:v>103.271484</c:v>
                </c:pt>
                <c:pt idx="156531">
                  <c:v>76.6601562</c:v>
                </c:pt>
                <c:pt idx="156532">
                  <c:v>38.2080078</c:v>
                </c:pt>
                <c:pt idx="156533">
                  <c:v>-24.1699219</c:v>
                </c:pt>
                <c:pt idx="156534">
                  <c:v>-75.0732422</c:v>
                </c:pt>
                <c:pt idx="156535">
                  <c:v>-99.4873047</c:v>
                </c:pt>
                <c:pt idx="156536">
                  <c:v>-107.299805</c:v>
                </c:pt>
                <c:pt idx="156537">
                  <c:v>-86.5478516</c:v>
                </c:pt>
                <c:pt idx="156538">
                  <c:v>-41.7480469</c:v>
                </c:pt>
                <c:pt idx="156539">
                  <c:v>20.6298828</c:v>
                </c:pt>
                <c:pt idx="156540">
                  <c:v>71.7773438</c:v>
                </c:pt>
                <c:pt idx="156541">
                  <c:v>96.92382809999998</c:v>
                </c:pt>
                <c:pt idx="156542">
                  <c:v>105.34668</c:v>
                </c:pt>
                <c:pt idx="156543">
                  <c:v>80.078125</c:v>
                </c:pt>
                <c:pt idx="156544">
                  <c:v>34.4238281</c:v>
                </c:pt>
                <c:pt idx="156545">
                  <c:v>-10.9863281</c:v>
                </c:pt>
                <c:pt idx="156546">
                  <c:v>-62.6220703</c:v>
                </c:pt>
                <c:pt idx="156547">
                  <c:v>-100.830078</c:v>
                </c:pt>
                <c:pt idx="156548">
                  <c:v>-109.863281</c:v>
                </c:pt>
                <c:pt idx="156549">
                  <c:v>-88.5009766</c:v>
                </c:pt>
                <c:pt idx="156550">
                  <c:v>-45.5322266</c:v>
                </c:pt>
                <c:pt idx="156551">
                  <c:v>11.1083984</c:v>
                </c:pt>
                <c:pt idx="156552">
                  <c:v>61.2792969</c:v>
                </c:pt>
                <c:pt idx="156553">
                  <c:v>92.1630859</c:v>
                </c:pt>
                <c:pt idx="156554">
                  <c:v>104.980469</c:v>
                </c:pt>
                <c:pt idx="156555">
                  <c:v>83.984375</c:v>
                </c:pt>
                <c:pt idx="156556">
                  <c:v>48.2177734</c:v>
                </c:pt>
                <c:pt idx="156557">
                  <c:v>-2.9296875</c:v>
                </c:pt>
                <c:pt idx="156558">
                  <c:v>-58.59375</c:v>
                </c:pt>
                <c:pt idx="156559">
                  <c:v>-94.3603516</c:v>
                </c:pt>
                <c:pt idx="156560">
                  <c:v>-109.49707</c:v>
                </c:pt>
                <c:pt idx="156561">
                  <c:v>-92.77343749999996</c:v>
                </c:pt>
                <c:pt idx="156562">
                  <c:v>-44.55566409999999</c:v>
                </c:pt>
                <c:pt idx="156563">
                  <c:v>5.98144531</c:v>
                </c:pt>
                <c:pt idx="156564">
                  <c:v>53.1005859</c:v>
                </c:pt>
                <c:pt idx="156565">
                  <c:v>93.6279297</c:v>
                </c:pt>
                <c:pt idx="156566">
                  <c:v>106.811523</c:v>
                </c:pt>
                <c:pt idx="156567">
                  <c:v>92.4072266</c:v>
                </c:pt>
                <c:pt idx="156568">
                  <c:v>56.0302734</c:v>
                </c:pt>
                <c:pt idx="156569">
                  <c:v>-1.83105469</c:v>
                </c:pt>
                <c:pt idx="156570">
                  <c:v>-47.9736328</c:v>
                </c:pt>
                <c:pt idx="156571">
                  <c:v>-85.6933594</c:v>
                </c:pt>
                <c:pt idx="156572">
                  <c:v>-106.689453</c:v>
                </c:pt>
                <c:pt idx="156573">
                  <c:v>-92.4072266</c:v>
                </c:pt>
                <c:pt idx="156574">
                  <c:v>-56.88476559999999</c:v>
                </c:pt>
                <c:pt idx="156575">
                  <c:v>-3.66210938</c:v>
                </c:pt>
                <c:pt idx="156576">
                  <c:v>43.5791016</c:v>
                </c:pt>
                <c:pt idx="156577">
                  <c:v>85.9375</c:v>
                </c:pt>
                <c:pt idx="156578">
                  <c:v>109.25293</c:v>
                </c:pt>
                <c:pt idx="156579">
                  <c:v>97.1679688</c:v>
                </c:pt>
                <c:pt idx="156580">
                  <c:v>61.4013672</c:v>
                </c:pt>
                <c:pt idx="156581">
                  <c:v>11.2304688</c:v>
                </c:pt>
                <c:pt idx="156582">
                  <c:v>-42.2363281</c:v>
                </c:pt>
                <c:pt idx="156583">
                  <c:v>-88.0126953</c:v>
                </c:pt>
                <c:pt idx="156584">
                  <c:v>-102.416992</c:v>
                </c:pt>
                <c:pt idx="156585">
                  <c:v>-95.5810547</c:v>
                </c:pt>
                <c:pt idx="156586">
                  <c:v>-63.3544922</c:v>
                </c:pt>
                <c:pt idx="156587">
                  <c:v>-16.6015625</c:v>
                </c:pt>
                <c:pt idx="156588">
                  <c:v>44.4335938</c:v>
                </c:pt>
                <c:pt idx="156589">
                  <c:v>78.0029297</c:v>
                </c:pt>
                <c:pt idx="156590">
                  <c:v>103.149414</c:v>
                </c:pt>
                <c:pt idx="156591">
                  <c:v>100.463867</c:v>
                </c:pt>
                <c:pt idx="156592">
                  <c:v>72.87597659999993</c:v>
                </c:pt>
                <c:pt idx="156593">
                  <c:v>15.2587891</c:v>
                </c:pt>
                <c:pt idx="156594">
                  <c:v>-42.2363281</c:v>
                </c:pt>
                <c:pt idx="156595">
                  <c:v>-83.2519531</c:v>
                </c:pt>
                <c:pt idx="156596">
                  <c:v>-105.46875</c:v>
                </c:pt>
                <c:pt idx="156597">
                  <c:v>-109.619141</c:v>
                </c:pt>
                <c:pt idx="156598">
                  <c:v>-72.9980469</c:v>
                </c:pt>
                <c:pt idx="156599">
                  <c:v>-23.5595703</c:v>
                </c:pt>
                <c:pt idx="156600">
                  <c:v>28.3203125</c:v>
                </c:pt>
                <c:pt idx="156601">
                  <c:v>78.9794922</c:v>
                </c:pt>
                <c:pt idx="156602">
                  <c:v>106.201172</c:v>
                </c:pt>
                <c:pt idx="156603">
                  <c:v>102.905273</c:v>
                </c:pt>
                <c:pt idx="156604">
                  <c:v>74.9511719</c:v>
                </c:pt>
                <c:pt idx="156605">
                  <c:v>28.9306641</c:v>
                </c:pt>
                <c:pt idx="156606">
                  <c:v>-32.5927734</c:v>
                </c:pt>
                <c:pt idx="156607">
                  <c:v>-70.80078119999993</c:v>
                </c:pt>
                <c:pt idx="156608">
                  <c:v>-100.952148</c:v>
                </c:pt>
                <c:pt idx="156609">
                  <c:v>-104.248047</c:v>
                </c:pt>
                <c:pt idx="156610">
                  <c:v>-83.6181641</c:v>
                </c:pt>
                <c:pt idx="156611">
                  <c:v>-30.0292969</c:v>
                </c:pt>
                <c:pt idx="156612">
                  <c:v>28.3203125</c:v>
                </c:pt>
                <c:pt idx="156613">
                  <c:v>68.9697266</c:v>
                </c:pt>
                <c:pt idx="156614">
                  <c:v>95.9472656</c:v>
                </c:pt>
                <c:pt idx="156615">
                  <c:v>101.318359</c:v>
                </c:pt>
                <c:pt idx="156616">
                  <c:v>82.03125</c:v>
                </c:pt>
                <c:pt idx="156617">
                  <c:v>34.0576172</c:v>
                </c:pt>
                <c:pt idx="156618">
                  <c:v>-23.6816406</c:v>
                </c:pt>
                <c:pt idx="156619">
                  <c:v>-69.33593749999996</c:v>
                </c:pt>
                <c:pt idx="156620">
                  <c:v>-99.2431641</c:v>
                </c:pt>
                <c:pt idx="156621">
                  <c:v>-105.46875</c:v>
                </c:pt>
                <c:pt idx="156622">
                  <c:v>-87.7685547</c:v>
                </c:pt>
                <c:pt idx="156623">
                  <c:v>-37.3535156</c:v>
                </c:pt>
                <c:pt idx="156624">
                  <c:v>24.7802734</c:v>
                </c:pt>
                <c:pt idx="156625">
                  <c:v>67.8710938</c:v>
                </c:pt>
                <c:pt idx="156626">
                  <c:v>99.7314453</c:v>
                </c:pt>
                <c:pt idx="156627">
                  <c:v>108.764648</c:v>
                </c:pt>
                <c:pt idx="156628">
                  <c:v>82.6416016</c:v>
                </c:pt>
                <c:pt idx="156629">
                  <c:v>44.6777344</c:v>
                </c:pt>
                <c:pt idx="156630">
                  <c:v>-13.0615234</c:v>
                </c:pt>
                <c:pt idx="156631">
                  <c:v>-60.7910156</c:v>
                </c:pt>
                <c:pt idx="156632">
                  <c:v>-92.0410156</c:v>
                </c:pt>
                <c:pt idx="156633">
                  <c:v>-109.619141</c:v>
                </c:pt>
                <c:pt idx="156634">
                  <c:v>-87.15820309999998</c:v>
                </c:pt>
                <c:pt idx="156635">
                  <c:v>-44.0673828</c:v>
                </c:pt>
                <c:pt idx="156636">
                  <c:v>7.56835938</c:v>
                </c:pt>
                <c:pt idx="156637">
                  <c:v>63.8427734</c:v>
                </c:pt>
                <c:pt idx="156638">
                  <c:v>89.84375</c:v>
                </c:pt>
                <c:pt idx="156639">
                  <c:v>99.60937499999996</c:v>
                </c:pt>
                <c:pt idx="156640">
                  <c:v>94.6044922</c:v>
                </c:pt>
                <c:pt idx="156641">
                  <c:v>51.8798828</c:v>
                </c:pt>
                <c:pt idx="156642">
                  <c:v>-3.66210938</c:v>
                </c:pt>
                <c:pt idx="156643">
                  <c:v>-57.0068359</c:v>
                </c:pt>
                <c:pt idx="156644">
                  <c:v>-95.82519529999998</c:v>
                </c:pt>
                <c:pt idx="156645">
                  <c:v>-104.614258</c:v>
                </c:pt>
                <c:pt idx="156646">
                  <c:v>-95.5810547</c:v>
                </c:pt>
                <c:pt idx="156647">
                  <c:v>-55.1757812</c:v>
                </c:pt>
                <c:pt idx="156648">
                  <c:v>-1.46484375</c:v>
                </c:pt>
                <c:pt idx="156649">
                  <c:v>52.8564453</c:v>
                </c:pt>
                <c:pt idx="156650">
                  <c:v>99.1210938</c:v>
                </c:pt>
                <c:pt idx="156651">
                  <c:v>104.370117</c:v>
                </c:pt>
                <c:pt idx="156652">
                  <c:v>94.84863279999998</c:v>
                </c:pt>
                <c:pt idx="156653">
                  <c:v>57.3730469</c:v>
                </c:pt>
                <c:pt idx="156654">
                  <c:v>5.24902344</c:v>
                </c:pt>
                <c:pt idx="156655">
                  <c:v>-47.1191406</c:v>
                </c:pt>
                <c:pt idx="156656">
                  <c:v>-87.7685547</c:v>
                </c:pt>
                <c:pt idx="156657">
                  <c:v>-106.811523</c:v>
                </c:pt>
                <c:pt idx="156658">
                  <c:v>-90.4541016</c:v>
                </c:pt>
                <c:pt idx="156659">
                  <c:v>-53.8330078</c:v>
                </c:pt>
                <c:pt idx="156660">
                  <c:v>-7.44628906</c:v>
                </c:pt>
                <c:pt idx="156661">
                  <c:v>45.5322266</c:v>
                </c:pt>
                <c:pt idx="156662">
                  <c:v>89.4775391</c:v>
                </c:pt>
                <c:pt idx="156663">
                  <c:v>103.759766</c:v>
                </c:pt>
                <c:pt idx="156664">
                  <c:v>105.224609</c:v>
                </c:pt>
                <c:pt idx="156665">
                  <c:v>67.62695309999998</c:v>
                </c:pt>
                <c:pt idx="156666">
                  <c:v>14.0380859</c:v>
                </c:pt>
                <c:pt idx="156667">
                  <c:v>-36.6210938</c:v>
                </c:pt>
                <c:pt idx="156668">
                  <c:v>-85.6933594</c:v>
                </c:pt>
                <c:pt idx="156669">
                  <c:v>-107.299805</c:v>
                </c:pt>
                <c:pt idx="156670">
                  <c:v>-97.4121094</c:v>
                </c:pt>
                <c:pt idx="156671">
                  <c:v>-66.65039059999994</c:v>
                </c:pt>
                <c:pt idx="156672">
                  <c:v>-10.9863281</c:v>
                </c:pt>
                <c:pt idx="156673">
                  <c:v>39.30664059999999</c:v>
                </c:pt>
                <c:pt idx="156674">
                  <c:v>85.3271484</c:v>
                </c:pt>
                <c:pt idx="156675">
                  <c:v>108.642578</c:v>
                </c:pt>
                <c:pt idx="156676">
                  <c:v>106.079102</c:v>
                </c:pt>
                <c:pt idx="156677">
                  <c:v>66.1621094</c:v>
                </c:pt>
                <c:pt idx="156678">
                  <c:v>16.1132812</c:v>
                </c:pt>
                <c:pt idx="156679">
                  <c:v>-29.4189453</c:v>
                </c:pt>
                <c:pt idx="156680">
                  <c:v>-81.9091797</c:v>
                </c:pt>
                <c:pt idx="156681">
                  <c:v>-104.980469</c:v>
                </c:pt>
                <c:pt idx="156682">
                  <c:v>-103.149414</c:v>
                </c:pt>
                <c:pt idx="156683">
                  <c:v>-70.55664059999998</c:v>
                </c:pt>
                <c:pt idx="156684">
                  <c:v>-23.3154297</c:v>
                </c:pt>
                <c:pt idx="156685">
                  <c:v>30.5175781</c:v>
                </c:pt>
                <c:pt idx="156686">
                  <c:v>79.9560547</c:v>
                </c:pt>
                <c:pt idx="156687">
                  <c:v>107.543945</c:v>
                </c:pt>
                <c:pt idx="156688">
                  <c:v>98.75488279999998</c:v>
                </c:pt>
                <c:pt idx="156689">
                  <c:v>75.5615234</c:v>
                </c:pt>
                <c:pt idx="156690">
                  <c:v>27.34375</c:v>
                </c:pt>
                <c:pt idx="156691">
                  <c:v>-24.1699219</c:v>
                </c:pt>
                <c:pt idx="156692">
                  <c:v>-79.22363279999998</c:v>
                </c:pt>
                <c:pt idx="156693">
                  <c:v>-108.520508</c:v>
                </c:pt>
                <c:pt idx="156694">
                  <c:v>-103.759766</c:v>
                </c:pt>
                <c:pt idx="156695">
                  <c:v>-82.3974609</c:v>
                </c:pt>
                <c:pt idx="156696">
                  <c:v>-31.98242189999997</c:v>
                </c:pt>
                <c:pt idx="156697">
                  <c:v>16.6015625</c:v>
                </c:pt>
                <c:pt idx="156698">
                  <c:v>67.8710938</c:v>
                </c:pt>
                <c:pt idx="156699">
                  <c:v>97.2900391</c:v>
                </c:pt>
                <c:pt idx="156700">
                  <c:v>103.759766</c:v>
                </c:pt>
                <c:pt idx="156701">
                  <c:v>78.36914059999998</c:v>
                </c:pt>
                <c:pt idx="156702">
                  <c:v>38.8183594</c:v>
                </c:pt>
                <c:pt idx="156703">
                  <c:v>-16.6015625</c:v>
                </c:pt>
                <c:pt idx="156704">
                  <c:v>-72.1435547</c:v>
                </c:pt>
                <c:pt idx="156705">
                  <c:v>-95.5810547</c:v>
                </c:pt>
                <c:pt idx="156706">
                  <c:v>-108.032227</c:v>
                </c:pt>
                <c:pt idx="156707">
                  <c:v>-87.2802734</c:v>
                </c:pt>
                <c:pt idx="156708">
                  <c:v>-45.1660156</c:v>
                </c:pt>
                <c:pt idx="156709">
                  <c:v>14.8925781</c:v>
                </c:pt>
                <c:pt idx="156710">
                  <c:v>62.1337891</c:v>
                </c:pt>
                <c:pt idx="156711">
                  <c:v>94.97070309999998</c:v>
                </c:pt>
                <c:pt idx="156712">
                  <c:v>106.201172</c:v>
                </c:pt>
                <c:pt idx="156713">
                  <c:v>87.890625</c:v>
                </c:pt>
                <c:pt idx="156714">
                  <c:v>44.4335938</c:v>
                </c:pt>
                <c:pt idx="156715">
                  <c:v>-8.178710939999998</c:v>
                </c:pt>
                <c:pt idx="156716">
                  <c:v>-64.2089844</c:v>
                </c:pt>
                <c:pt idx="156717">
                  <c:v>-94.84863279999998</c:v>
                </c:pt>
                <c:pt idx="156718">
                  <c:v>-103.881836</c:v>
                </c:pt>
                <c:pt idx="156719">
                  <c:v>-87.7685547</c:v>
                </c:pt>
                <c:pt idx="156720">
                  <c:v>-54.0771484</c:v>
                </c:pt>
                <c:pt idx="156721">
                  <c:v>8.05664062</c:v>
                </c:pt>
                <c:pt idx="156722">
                  <c:v>61.15722659999999</c:v>
                </c:pt>
                <c:pt idx="156723">
                  <c:v>89.11132809999998</c:v>
                </c:pt>
                <c:pt idx="156724">
                  <c:v>106.811523</c:v>
                </c:pt>
                <c:pt idx="156725">
                  <c:v>90.4541016</c:v>
                </c:pt>
                <c:pt idx="156726">
                  <c:v>51.39160159999999</c:v>
                </c:pt>
                <c:pt idx="156727">
                  <c:v>-1.58691406</c:v>
                </c:pt>
                <c:pt idx="156728">
                  <c:v>-48.7060547</c:v>
                </c:pt>
                <c:pt idx="156729">
                  <c:v>-88.8671875</c:v>
                </c:pt>
                <c:pt idx="156730">
                  <c:v>-104.370117</c:v>
                </c:pt>
                <c:pt idx="156731">
                  <c:v>-92.77343749999996</c:v>
                </c:pt>
                <c:pt idx="156732">
                  <c:v>-57.2509766</c:v>
                </c:pt>
                <c:pt idx="156733">
                  <c:v>-6.347656249999996</c:v>
                </c:pt>
                <c:pt idx="156734">
                  <c:v>47.1191406</c:v>
                </c:pt>
                <c:pt idx="156735">
                  <c:v>95.4589844</c:v>
                </c:pt>
                <c:pt idx="156736">
                  <c:v>106.323242</c:v>
                </c:pt>
                <c:pt idx="156737">
                  <c:v>94.7265625</c:v>
                </c:pt>
                <c:pt idx="156738">
                  <c:v>61.8896484</c:v>
                </c:pt>
                <c:pt idx="156739">
                  <c:v>9.64355469</c:v>
                </c:pt>
                <c:pt idx="156740">
                  <c:v>-41.8701172</c:v>
                </c:pt>
                <c:pt idx="156741">
                  <c:v>-88.0126953</c:v>
                </c:pt>
                <c:pt idx="156742">
                  <c:v>-110.595703</c:v>
                </c:pt>
                <c:pt idx="156743">
                  <c:v>-93.1396484</c:v>
                </c:pt>
                <c:pt idx="156744">
                  <c:v>-56.1523438</c:v>
                </c:pt>
                <c:pt idx="156745">
                  <c:v>-3.54003906</c:v>
                </c:pt>
                <c:pt idx="156746">
                  <c:v>38.8183594</c:v>
                </c:pt>
                <c:pt idx="156747">
                  <c:v>80.68847659999993</c:v>
                </c:pt>
                <c:pt idx="156748">
                  <c:v>104.248047</c:v>
                </c:pt>
                <c:pt idx="156749">
                  <c:v>95.0927734</c:v>
                </c:pt>
                <c:pt idx="156750">
                  <c:v>68.2373047</c:v>
                </c:pt>
                <c:pt idx="156751">
                  <c:v>16.3574219</c:v>
                </c:pt>
                <c:pt idx="156752">
                  <c:v>-40.4052734</c:v>
                </c:pt>
                <c:pt idx="156753">
                  <c:v>-85.08300779999998</c:v>
                </c:pt>
                <c:pt idx="156754">
                  <c:v>-109.985352</c:v>
                </c:pt>
                <c:pt idx="156755">
                  <c:v>-99.85351559999998</c:v>
                </c:pt>
                <c:pt idx="156756">
                  <c:v>-67.9931641</c:v>
                </c:pt>
                <c:pt idx="156757">
                  <c:v>-22.5830078</c:v>
                </c:pt>
                <c:pt idx="156758">
                  <c:v>34.4238281</c:v>
                </c:pt>
                <c:pt idx="156759">
                  <c:v>84.5947266</c:v>
                </c:pt>
                <c:pt idx="156760">
                  <c:v>105.34668</c:v>
                </c:pt>
                <c:pt idx="156761">
                  <c:v>101.5625</c:v>
                </c:pt>
                <c:pt idx="156762">
                  <c:v>73.85253909999996</c:v>
                </c:pt>
                <c:pt idx="156763">
                  <c:v>23.5595703</c:v>
                </c:pt>
                <c:pt idx="156764">
                  <c:v>-32.2265625</c:v>
                </c:pt>
                <c:pt idx="156765">
                  <c:v>-83.984375</c:v>
                </c:pt>
                <c:pt idx="156766">
                  <c:v>-102.661133</c:v>
                </c:pt>
                <c:pt idx="156767">
                  <c:v>-96.67968749999996</c:v>
                </c:pt>
                <c:pt idx="156768">
                  <c:v>-73.2421875</c:v>
                </c:pt>
                <c:pt idx="156769">
                  <c:v>-25.6347656</c:v>
                </c:pt>
                <c:pt idx="156770">
                  <c:v>22.7050781</c:v>
                </c:pt>
                <c:pt idx="156771">
                  <c:v>84.4726562</c:v>
                </c:pt>
                <c:pt idx="156772">
                  <c:v>106.933594</c:v>
                </c:pt>
                <c:pt idx="156773">
                  <c:v>103.515625</c:v>
                </c:pt>
                <c:pt idx="156774">
                  <c:v>83.6181641</c:v>
                </c:pt>
                <c:pt idx="156775">
                  <c:v>35.8886719</c:v>
                </c:pt>
                <c:pt idx="156776">
                  <c:v>-23.3154297</c:v>
                </c:pt>
                <c:pt idx="156777">
                  <c:v>-74.0966797</c:v>
                </c:pt>
                <c:pt idx="156778">
                  <c:v>-102.661133</c:v>
                </c:pt>
                <c:pt idx="156779">
                  <c:v>-96.5576172</c:v>
                </c:pt>
                <c:pt idx="156780">
                  <c:v>-81.0546875</c:v>
                </c:pt>
                <c:pt idx="156781">
                  <c:v>-39.0625</c:v>
                </c:pt>
                <c:pt idx="156782">
                  <c:v>22.3388672</c:v>
                </c:pt>
                <c:pt idx="156783">
                  <c:v>65.67382809999994</c:v>
                </c:pt>
                <c:pt idx="156784">
                  <c:v>98.75488279999998</c:v>
                </c:pt>
                <c:pt idx="156785">
                  <c:v>113.647461</c:v>
                </c:pt>
                <c:pt idx="156786">
                  <c:v>80.68847659999993</c:v>
                </c:pt>
                <c:pt idx="156787">
                  <c:v>37.5976562</c:v>
                </c:pt>
                <c:pt idx="156788">
                  <c:v>-17.3339844</c:v>
                </c:pt>
                <c:pt idx="156789">
                  <c:v>-59.9365234</c:v>
                </c:pt>
                <c:pt idx="156790">
                  <c:v>-101.196289</c:v>
                </c:pt>
                <c:pt idx="156791">
                  <c:v>-114.501953</c:v>
                </c:pt>
                <c:pt idx="156792">
                  <c:v>-97.5341797</c:v>
                </c:pt>
                <c:pt idx="156793">
                  <c:v>-50.5371094</c:v>
                </c:pt>
                <c:pt idx="156794">
                  <c:v>6.225585939999994</c:v>
                </c:pt>
                <c:pt idx="156795">
                  <c:v>63.4765625</c:v>
                </c:pt>
                <c:pt idx="156796">
                  <c:v>92.5292969</c:v>
                </c:pt>
                <c:pt idx="156797">
                  <c:v>102.905273</c:v>
                </c:pt>
                <c:pt idx="156798">
                  <c:v>87.5244141</c:v>
                </c:pt>
                <c:pt idx="156799">
                  <c:v>50.78125</c:v>
                </c:pt>
                <c:pt idx="156800">
                  <c:v>-1.22070312</c:v>
                </c:pt>
                <c:pt idx="156801">
                  <c:v>-57.7392578</c:v>
                </c:pt>
                <c:pt idx="156802">
                  <c:v>-93.01757809999998</c:v>
                </c:pt>
                <c:pt idx="156803">
                  <c:v>-105.224609</c:v>
                </c:pt>
                <c:pt idx="156804">
                  <c:v>-89.5996094</c:v>
                </c:pt>
                <c:pt idx="156805">
                  <c:v>-49.4384766</c:v>
                </c:pt>
                <c:pt idx="156806">
                  <c:v>4.02832031</c:v>
                </c:pt>
                <c:pt idx="156807">
                  <c:v>59.4482422</c:v>
                </c:pt>
                <c:pt idx="156808">
                  <c:v>89.84375</c:v>
                </c:pt>
                <c:pt idx="156809">
                  <c:v>105.834961</c:v>
                </c:pt>
                <c:pt idx="156810">
                  <c:v>89.35546879999995</c:v>
                </c:pt>
                <c:pt idx="156811">
                  <c:v>51.1474609</c:v>
                </c:pt>
                <c:pt idx="156812">
                  <c:v>7.20214844</c:v>
                </c:pt>
                <c:pt idx="156813">
                  <c:v>-53.34472659999999</c:v>
                </c:pt>
                <c:pt idx="156814">
                  <c:v>-98.1445312</c:v>
                </c:pt>
                <c:pt idx="156815">
                  <c:v>-106.567383</c:v>
                </c:pt>
                <c:pt idx="156816">
                  <c:v>-93.6279297</c:v>
                </c:pt>
                <c:pt idx="156817">
                  <c:v>-58.9599609</c:v>
                </c:pt>
                <c:pt idx="156818">
                  <c:v>-5.73730469</c:v>
                </c:pt>
                <c:pt idx="156819">
                  <c:v>51.7578125</c:v>
                </c:pt>
                <c:pt idx="156820">
                  <c:v>92.89550779999998</c:v>
                </c:pt>
                <c:pt idx="156821">
                  <c:v>109.130859</c:v>
                </c:pt>
                <c:pt idx="156822">
                  <c:v>98.63281249999996</c:v>
                </c:pt>
                <c:pt idx="156823">
                  <c:v>61.8896484</c:v>
                </c:pt>
                <c:pt idx="156824">
                  <c:v>1.22070312</c:v>
                </c:pt>
                <c:pt idx="156825">
                  <c:v>-43.0908203</c:v>
                </c:pt>
                <c:pt idx="156826">
                  <c:v>-84.5947266</c:v>
                </c:pt>
                <c:pt idx="156827">
                  <c:v>-112.915039</c:v>
                </c:pt>
                <c:pt idx="156828">
                  <c:v>-100.097656</c:v>
                </c:pt>
                <c:pt idx="156829">
                  <c:v>-59.5703125</c:v>
                </c:pt>
                <c:pt idx="156830">
                  <c:v>-10.6201172</c:v>
                </c:pt>
                <c:pt idx="156831">
                  <c:v>45.1660156</c:v>
                </c:pt>
                <c:pt idx="156832">
                  <c:v>75.6835938</c:v>
                </c:pt>
                <c:pt idx="156833">
                  <c:v>106.079102</c:v>
                </c:pt>
                <c:pt idx="156834">
                  <c:v>106.689453</c:v>
                </c:pt>
                <c:pt idx="156835">
                  <c:v>65.7958984</c:v>
                </c:pt>
                <c:pt idx="156836">
                  <c:v>15.1367188</c:v>
                </c:pt>
                <c:pt idx="156837">
                  <c:v>-44.7998047</c:v>
                </c:pt>
                <c:pt idx="156838">
                  <c:v>-87.2802734</c:v>
                </c:pt>
                <c:pt idx="156839">
                  <c:v>-107.788086</c:v>
                </c:pt>
                <c:pt idx="156840">
                  <c:v>-102.416992</c:v>
                </c:pt>
                <c:pt idx="156841">
                  <c:v>-62.1337891</c:v>
                </c:pt>
                <c:pt idx="156842">
                  <c:v>-16.1132812</c:v>
                </c:pt>
                <c:pt idx="156843">
                  <c:v>39.30664059999999</c:v>
                </c:pt>
                <c:pt idx="156844">
                  <c:v>84.22851559999998</c:v>
                </c:pt>
                <c:pt idx="156845">
                  <c:v>104.858398</c:v>
                </c:pt>
                <c:pt idx="156846">
                  <c:v>104.980469</c:v>
                </c:pt>
                <c:pt idx="156847">
                  <c:v>70.1904297</c:v>
                </c:pt>
                <c:pt idx="156848">
                  <c:v>20.0195312</c:v>
                </c:pt>
                <c:pt idx="156849">
                  <c:v>-32.8369141</c:v>
                </c:pt>
                <c:pt idx="156850">
                  <c:v>-77.14843749999996</c:v>
                </c:pt>
                <c:pt idx="156851">
                  <c:v>-102.661133</c:v>
                </c:pt>
                <c:pt idx="156852">
                  <c:v>-103.393555</c:v>
                </c:pt>
                <c:pt idx="156853">
                  <c:v>-73.1201172</c:v>
                </c:pt>
                <c:pt idx="156854">
                  <c:v>-27.2216797</c:v>
                </c:pt>
                <c:pt idx="156855">
                  <c:v>30.8837891</c:v>
                </c:pt>
                <c:pt idx="156856">
                  <c:v>71.5332031</c:v>
                </c:pt>
                <c:pt idx="156857">
                  <c:v>101.318359</c:v>
                </c:pt>
                <c:pt idx="156858">
                  <c:v>107.788086</c:v>
                </c:pt>
                <c:pt idx="156859">
                  <c:v>79.4677734</c:v>
                </c:pt>
                <c:pt idx="156860">
                  <c:v>24.4140625</c:v>
                </c:pt>
                <c:pt idx="156861">
                  <c:v>-27.2216797</c:v>
                </c:pt>
                <c:pt idx="156862">
                  <c:v>-71.0449219</c:v>
                </c:pt>
                <c:pt idx="156863">
                  <c:v>-101.318359</c:v>
                </c:pt>
                <c:pt idx="156864">
                  <c:v>-103.515625</c:v>
                </c:pt>
                <c:pt idx="156865">
                  <c:v>-82.88574219999992</c:v>
                </c:pt>
                <c:pt idx="156866">
                  <c:v>-36.3769531</c:v>
                </c:pt>
                <c:pt idx="156867">
                  <c:v>20.0195312</c:v>
                </c:pt>
                <c:pt idx="156868">
                  <c:v>65.18554690000001</c:v>
                </c:pt>
                <c:pt idx="156869">
                  <c:v>95.0927734</c:v>
                </c:pt>
                <c:pt idx="156870">
                  <c:v>102.783203</c:v>
                </c:pt>
                <c:pt idx="156871">
                  <c:v>86.5478516</c:v>
                </c:pt>
                <c:pt idx="156872">
                  <c:v>41.5039062</c:v>
                </c:pt>
                <c:pt idx="156873">
                  <c:v>-15.1367188</c:v>
                </c:pt>
                <c:pt idx="156874">
                  <c:v>-68.1152344</c:v>
                </c:pt>
                <c:pt idx="156875">
                  <c:v>-98.0224609</c:v>
                </c:pt>
                <c:pt idx="156876">
                  <c:v>-110.961914</c:v>
                </c:pt>
                <c:pt idx="156877">
                  <c:v>-85.8154297</c:v>
                </c:pt>
                <c:pt idx="156878">
                  <c:v>-47.6074219</c:v>
                </c:pt>
                <c:pt idx="156879">
                  <c:v>11.4746094</c:v>
                </c:pt>
                <c:pt idx="156880">
                  <c:v>65.4296875</c:v>
                </c:pt>
                <c:pt idx="156881">
                  <c:v>100.585938</c:v>
                </c:pt>
                <c:pt idx="156882">
                  <c:v>107.543945</c:v>
                </c:pt>
                <c:pt idx="156883">
                  <c:v>86.05957029999998</c:v>
                </c:pt>
                <c:pt idx="156884">
                  <c:v>43.2128906</c:v>
                </c:pt>
                <c:pt idx="156885">
                  <c:v>-13.7939453</c:v>
                </c:pt>
                <c:pt idx="156886">
                  <c:v>-62.0117188</c:v>
                </c:pt>
                <c:pt idx="156887">
                  <c:v>-101.318359</c:v>
                </c:pt>
                <c:pt idx="156888">
                  <c:v>-114.013672</c:v>
                </c:pt>
                <c:pt idx="156889">
                  <c:v>-95.2148438</c:v>
                </c:pt>
                <c:pt idx="156890">
                  <c:v>-52.8564453</c:v>
                </c:pt>
                <c:pt idx="156891">
                  <c:v>5.12695312</c:v>
                </c:pt>
                <c:pt idx="156892">
                  <c:v>50.2929688</c:v>
                </c:pt>
                <c:pt idx="156893">
                  <c:v>90.82031249999996</c:v>
                </c:pt>
                <c:pt idx="156894">
                  <c:v>107.299805</c:v>
                </c:pt>
                <c:pt idx="156895">
                  <c:v>91.6748047</c:v>
                </c:pt>
                <c:pt idx="156896">
                  <c:v>57.2509766</c:v>
                </c:pt>
                <c:pt idx="156897">
                  <c:v>4.27246094</c:v>
                </c:pt>
                <c:pt idx="156898">
                  <c:v>-51.39160159999999</c:v>
                </c:pt>
                <c:pt idx="156899">
                  <c:v>-93.9941406</c:v>
                </c:pt>
                <c:pt idx="156900">
                  <c:v>-110.229492</c:v>
                </c:pt>
                <c:pt idx="156901">
                  <c:v>-95.9472656</c:v>
                </c:pt>
                <c:pt idx="156902">
                  <c:v>-65.4296875</c:v>
                </c:pt>
                <c:pt idx="156903">
                  <c:v>-8.7890625</c:v>
                </c:pt>
                <c:pt idx="156904">
                  <c:v>45.1660156</c:v>
                </c:pt>
                <c:pt idx="156905">
                  <c:v>90.94238279999998</c:v>
                </c:pt>
                <c:pt idx="156906">
                  <c:v>110.473633</c:v>
                </c:pt>
                <c:pt idx="156907">
                  <c:v>94.3603516</c:v>
                </c:pt>
                <c:pt idx="156908">
                  <c:v>57.3730469</c:v>
                </c:pt>
                <c:pt idx="156909">
                  <c:v>10.4980469</c:v>
                </c:pt>
                <c:pt idx="156910">
                  <c:v>-49.5605469</c:v>
                </c:pt>
                <c:pt idx="156911">
                  <c:v>-88.13476559999998</c:v>
                </c:pt>
                <c:pt idx="156912">
                  <c:v>-104.614258</c:v>
                </c:pt>
                <c:pt idx="156913">
                  <c:v>-97.90039059999998</c:v>
                </c:pt>
                <c:pt idx="156914">
                  <c:v>-63.2324219</c:v>
                </c:pt>
                <c:pt idx="156915">
                  <c:v>-16.3574219</c:v>
                </c:pt>
                <c:pt idx="156916">
                  <c:v>35.7666016</c:v>
                </c:pt>
                <c:pt idx="156917">
                  <c:v>83.3740234</c:v>
                </c:pt>
                <c:pt idx="156918">
                  <c:v>102.661133</c:v>
                </c:pt>
                <c:pt idx="156919">
                  <c:v>99.9755859</c:v>
                </c:pt>
                <c:pt idx="156920">
                  <c:v>79.34570309999998</c:v>
                </c:pt>
                <c:pt idx="156921">
                  <c:v>9.277343749999998</c:v>
                </c:pt>
                <c:pt idx="156922">
                  <c:v>-43.0908203</c:v>
                </c:pt>
                <c:pt idx="156923">
                  <c:v>-84.5947266</c:v>
                </c:pt>
                <c:pt idx="156924">
                  <c:v>-101.44043</c:v>
                </c:pt>
                <c:pt idx="156925">
                  <c:v>-99.2431641</c:v>
                </c:pt>
                <c:pt idx="156926">
                  <c:v>-70.9228516</c:v>
                </c:pt>
                <c:pt idx="156927">
                  <c:v>-16.72363279999998</c:v>
                </c:pt>
                <c:pt idx="156928">
                  <c:v>40.7714844</c:v>
                </c:pt>
                <c:pt idx="156929">
                  <c:v>86.9140625</c:v>
                </c:pt>
                <c:pt idx="156930">
                  <c:v>105.34668</c:v>
                </c:pt>
                <c:pt idx="156931">
                  <c:v>104.736328</c:v>
                </c:pt>
                <c:pt idx="156932">
                  <c:v>71.2890625</c:v>
                </c:pt>
                <c:pt idx="156933">
                  <c:v>19.53125</c:v>
                </c:pt>
                <c:pt idx="156934">
                  <c:v>-32.7148438</c:v>
                </c:pt>
                <c:pt idx="156935">
                  <c:v>-69.8242188</c:v>
                </c:pt>
                <c:pt idx="156936">
                  <c:v>-96.1914062</c:v>
                </c:pt>
                <c:pt idx="156937">
                  <c:v>-106.567383</c:v>
                </c:pt>
                <c:pt idx="156938">
                  <c:v>-80.4443359</c:v>
                </c:pt>
                <c:pt idx="156939">
                  <c:v>-29.9072266</c:v>
                </c:pt>
                <c:pt idx="156940">
                  <c:v>32.1044922</c:v>
                </c:pt>
                <c:pt idx="156941">
                  <c:v>79.8339844</c:v>
                </c:pt>
                <c:pt idx="156942">
                  <c:v>100.830078</c:v>
                </c:pt>
                <c:pt idx="156943">
                  <c:v>101.074219</c:v>
                </c:pt>
                <c:pt idx="156944">
                  <c:v>72.265625</c:v>
                </c:pt>
                <c:pt idx="156945">
                  <c:v>32.8369141</c:v>
                </c:pt>
                <c:pt idx="156946">
                  <c:v>-18.1884766</c:v>
                </c:pt>
                <c:pt idx="156947">
                  <c:v>-72.3876953</c:v>
                </c:pt>
                <c:pt idx="156948">
                  <c:v>-99.60937499999996</c:v>
                </c:pt>
                <c:pt idx="156949">
                  <c:v>-105.34668</c:v>
                </c:pt>
                <c:pt idx="156950">
                  <c:v>-78.9794922</c:v>
                </c:pt>
                <c:pt idx="156951">
                  <c:v>-40.2832031</c:v>
                </c:pt>
                <c:pt idx="156952">
                  <c:v>16.8457031</c:v>
                </c:pt>
                <c:pt idx="156953">
                  <c:v>72.265625</c:v>
                </c:pt>
                <c:pt idx="156954">
                  <c:v>98.9990234</c:v>
                </c:pt>
                <c:pt idx="156955">
                  <c:v>108.032227</c:v>
                </c:pt>
                <c:pt idx="156956">
                  <c:v>90.33203119999993</c:v>
                </c:pt>
                <c:pt idx="156957">
                  <c:v>46.6308594</c:v>
                </c:pt>
                <c:pt idx="156958">
                  <c:v>-18.5546875</c:v>
                </c:pt>
                <c:pt idx="156959">
                  <c:v>-72.6318359</c:v>
                </c:pt>
                <c:pt idx="156960">
                  <c:v>-102.050781</c:v>
                </c:pt>
                <c:pt idx="156961">
                  <c:v>-107.421875</c:v>
                </c:pt>
                <c:pt idx="156962">
                  <c:v>-86.7919922</c:v>
                </c:pt>
                <c:pt idx="156963">
                  <c:v>-48.4619141</c:v>
                </c:pt>
                <c:pt idx="156964">
                  <c:v>13.7939453</c:v>
                </c:pt>
                <c:pt idx="156965">
                  <c:v>58.3496094</c:v>
                </c:pt>
                <c:pt idx="156966">
                  <c:v>89.2333984</c:v>
                </c:pt>
                <c:pt idx="156967">
                  <c:v>101.318359</c:v>
                </c:pt>
                <c:pt idx="156968">
                  <c:v>84.9609375</c:v>
                </c:pt>
                <c:pt idx="156969">
                  <c:v>48.7060547</c:v>
                </c:pt>
                <c:pt idx="156970">
                  <c:v>-3.90625</c:v>
                </c:pt>
                <c:pt idx="156971">
                  <c:v>-54.32128909999999</c:v>
                </c:pt>
                <c:pt idx="156972">
                  <c:v>-94.2382812</c:v>
                </c:pt>
                <c:pt idx="156973">
                  <c:v>-114.135742</c:v>
                </c:pt>
                <c:pt idx="156974">
                  <c:v>-92.77343749999996</c:v>
                </c:pt>
                <c:pt idx="156975">
                  <c:v>-41.6259766</c:v>
                </c:pt>
                <c:pt idx="156976">
                  <c:v>1.09863281</c:v>
                </c:pt>
                <c:pt idx="156977">
                  <c:v>56.1523438</c:v>
                </c:pt>
                <c:pt idx="156978">
                  <c:v>97.77832029999998</c:v>
                </c:pt>
                <c:pt idx="156979">
                  <c:v>106.079102</c:v>
                </c:pt>
                <c:pt idx="156980">
                  <c:v>90.33203119999993</c:v>
                </c:pt>
                <c:pt idx="156981">
                  <c:v>55.5419922</c:v>
                </c:pt>
                <c:pt idx="156982">
                  <c:v>-4.27246094</c:v>
                </c:pt>
                <c:pt idx="156983">
                  <c:v>-56.3964844</c:v>
                </c:pt>
                <c:pt idx="156984">
                  <c:v>-91.3085938</c:v>
                </c:pt>
                <c:pt idx="156985">
                  <c:v>-110.717773</c:v>
                </c:pt>
                <c:pt idx="156986">
                  <c:v>-95.5810547</c:v>
                </c:pt>
                <c:pt idx="156987">
                  <c:v>-57.7392578</c:v>
                </c:pt>
                <c:pt idx="156988">
                  <c:v>-1.09863281</c:v>
                </c:pt>
                <c:pt idx="156989">
                  <c:v>54.32128909999999</c:v>
                </c:pt>
                <c:pt idx="156990">
                  <c:v>91.9189453</c:v>
                </c:pt>
                <c:pt idx="156991">
                  <c:v>107.788086</c:v>
                </c:pt>
                <c:pt idx="156992">
                  <c:v>96.0693359</c:v>
                </c:pt>
                <c:pt idx="156993">
                  <c:v>59.3261719</c:v>
                </c:pt>
                <c:pt idx="156994">
                  <c:v>6.835937499999997</c:v>
                </c:pt>
                <c:pt idx="156995">
                  <c:v>-42.4804688</c:v>
                </c:pt>
                <c:pt idx="156996">
                  <c:v>-82.6416016</c:v>
                </c:pt>
                <c:pt idx="156997">
                  <c:v>-107.299805</c:v>
                </c:pt>
                <c:pt idx="156998">
                  <c:v>-108.886719</c:v>
                </c:pt>
                <c:pt idx="156999">
                  <c:v>-62.7441406</c:v>
                </c:pt>
                <c:pt idx="157000">
                  <c:v>-3.41796875</c:v>
                </c:pt>
                <c:pt idx="157001">
                  <c:v>43.4570312</c:v>
                </c:pt>
                <c:pt idx="157002">
                  <c:v>84.7167969</c:v>
                </c:pt>
                <c:pt idx="157003">
                  <c:v>106.201172</c:v>
                </c:pt>
                <c:pt idx="157004">
                  <c:v>101.68457</c:v>
                </c:pt>
                <c:pt idx="157005">
                  <c:v>67.62695309999998</c:v>
                </c:pt>
                <c:pt idx="157006">
                  <c:v>20.5078125</c:v>
                </c:pt>
                <c:pt idx="157007">
                  <c:v>-35.15625</c:v>
                </c:pt>
                <c:pt idx="157008">
                  <c:v>-79.9560547</c:v>
                </c:pt>
                <c:pt idx="157009">
                  <c:v>-110.839844</c:v>
                </c:pt>
                <c:pt idx="157010">
                  <c:v>-102.661133</c:v>
                </c:pt>
                <c:pt idx="157011">
                  <c:v>-63.8427734</c:v>
                </c:pt>
                <c:pt idx="157012">
                  <c:v>-15.625</c:v>
                </c:pt>
                <c:pt idx="157013">
                  <c:v>35.2783203</c:v>
                </c:pt>
                <c:pt idx="157014">
                  <c:v>80.2001953</c:v>
                </c:pt>
                <c:pt idx="157015">
                  <c:v>104.003906</c:v>
                </c:pt>
                <c:pt idx="157016">
                  <c:v>103.271484</c:v>
                </c:pt>
                <c:pt idx="157017">
                  <c:v>70.80078119999993</c:v>
                </c:pt>
                <c:pt idx="157018">
                  <c:v>20.0195312</c:v>
                </c:pt>
                <c:pt idx="157019">
                  <c:v>-23.9257812</c:v>
                </c:pt>
                <c:pt idx="157020">
                  <c:v>-80.078125</c:v>
                </c:pt>
                <c:pt idx="157021">
                  <c:v>-107.543945</c:v>
                </c:pt>
                <c:pt idx="157022">
                  <c:v>-104.980469</c:v>
                </c:pt>
                <c:pt idx="157023">
                  <c:v>-75.5615234</c:v>
                </c:pt>
                <c:pt idx="157024">
                  <c:v>-21.484375</c:v>
                </c:pt>
                <c:pt idx="157025">
                  <c:v>28.44238279999998</c:v>
                </c:pt>
                <c:pt idx="157026">
                  <c:v>73.7304688</c:v>
                </c:pt>
                <c:pt idx="157027">
                  <c:v>104.370117</c:v>
                </c:pt>
                <c:pt idx="157028">
                  <c:v>97.0458984</c:v>
                </c:pt>
                <c:pt idx="157029">
                  <c:v>72.265625</c:v>
                </c:pt>
                <c:pt idx="157030">
                  <c:v>30.0292969</c:v>
                </c:pt>
                <c:pt idx="157031">
                  <c:v>-24.7802734</c:v>
                </c:pt>
                <c:pt idx="157032">
                  <c:v>-70.0683594</c:v>
                </c:pt>
                <c:pt idx="157033">
                  <c:v>-108.886719</c:v>
                </c:pt>
                <c:pt idx="157034">
                  <c:v>-110.839844</c:v>
                </c:pt>
                <c:pt idx="157035">
                  <c:v>-79.5898438</c:v>
                </c:pt>
                <c:pt idx="157036">
                  <c:v>-28.3203125</c:v>
                </c:pt>
                <c:pt idx="157037">
                  <c:v>23.1933594</c:v>
                </c:pt>
                <c:pt idx="157038">
                  <c:v>71.6552734</c:v>
                </c:pt>
                <c:pt idx="157039">
                  <c:v>104.248047</c:v>
                </c:pt>
                <c:pt idx="157040">
                  <c:v>108.642578</c:v>
                </c:pt>
                <c:pt idx="157041">
                  <c:v>82.88574219999992</c:v>
                </c:pt>
                <c:pt idx="157042">
                  <c:v>42.3583984</c:v>
                </c:pt>
                <c:pt idx="157043">
                  <c:v>-10.6201172</c:v>
                </c:pt>
                <c:pt idx="157044">
                  <c:v>-60.3027344</c:v>
                </c:pt>
                <c:pt idx="157045">
                  <c:v>-93.1396484</c:v>
                </c:pt>
                <c:pt idx="157046">
                  <c:v>-102.050781</c:v>
                </c:pt>
                <c:pt idx="157047">
                  <c:v>-84.5947266</c:v>
                </c:pt>
                <c:pt idx="157048">
                  <c:v>-44.6777344</c:v>
                </c:pt>
                <c:pt idx="157049">
                  <c:v>15.5029297</c:v>
                </c:pt>
                <c:pt idx="157050">
                  <c:v>64.3310547</c:v>
                </c:pt>
                <c:pt idx="157051">
                  <c:v>90.82031249999996</c:v>
                </c:pt>
                <c:pt idx="157052">
                  <c:v>110.717773</c:v>
                </c:pt>
                <c:pt idx="157053">
                  <c:v>92.1630859</c:v>
                </c:pt>
                <c:pt idx="157054">
                  <c:v>41.2597656</c:v>
                </c:pt>
                <c:pt idx="157055">
                  <c:v>-7.08007812</c:v>
                </c:pt>
                <c:pt idx="157056">
                  <c:v>-55.1757812</c:v>
                </c:pt>
                <c:pt idx="157057">
                  <c:v>-88.62304690000001</c:v>
                </c:pt>
                <c:pt idx="157058">
                  <c:v>-96.80175779999998</c:v>
                </c:pt>
                <c:pt idx="157059">
                  <c:v>-87.5244141</c:v>
                </c:pt>
                <c:pt idx="157060">
                  <c:v>-57.0068359</c:v>
                </c:pt>
                <c:pt idx="157061">
                  <c:v>7.08007812</c:v>
                </c:pt>
                <c:pt idx="157062">
                  <c:v>62.9882812</c:v>
                </c:pt>
                <c:pt idx="157063">
                  <c:v>100.952148</c:v>
                </c:pt>
                <c:pt idx="157064">
                  <c:v>108.032227</c:v>
                </c:pt>
                <c:pt idx="157065">
                  <c:v>97.65625</c:v>
                </c:pt>
                <c:pt idx="157066">
                  <c:v>62.8662109</c:v>
                </c:pt>
                <c:pt idx="157067">
                  <c:v>5.004882809999995</c:v>
                </c:pt>
                <c:pt idx="157068">
                  <c:v>-51.1474609</c:v>
                </c:pt>
                <c:pt idx="157069">
                  <c:v>-89.2333984</c:v>
                </c:pt>
                <c:pt idx="157070">
                  <c:v>-104.370117</c:v>
                </c:pt>
                <c:pt idx="157071">
                  <c:v>-95.3369141</c:v>
                </c:pt>
                <c:pt idx="157072">
                  <c:v>-54.6875</c:v>
                </c:pt>
                <c:pt idx="157073">
                  <c:v>-0.122070312</c:v>
                </c:pt>
                <c:pt idx="157074">
                  <c:v>57.4951172</c:v>
                </c:pt>
                <c:pt idx="157075">
                  <c:v>90.82031249999996</c:v>
                </c:pt>
                <c:pt idx="157076">
                  <c:v>102.050781</c:v>
                </c:pt>
                <c:pt idx="157077">
                  <c:v>93.75</c:v>
                </c:pt>
                <c:pt idx="157078">
                  <c:v>65.67382809999994</c:v>
                </c:pt>
                <c:pt idx="157079">
                  <c:v>12.3291016</c:v>
                </c:pt>
                <c:pt idx="157080">
                  <c:v>-48.4619141</c:v>
                </c:pt>
                <c:pt idx="157081">
                  <c:v>-83.7402344</c:v>
                </c:pt>
                <c:pt idx="157082">
                  <c:v>-100.708008</c:v>
                </c:pt>
                <c:pt idx="157083">
                  <c:v>-103.393555</c:v>
                </c:pt>
                <c:pt idx="157084">
                  <c:v>-69.9462891</c:v>
                </c:pt>
                <c:pt idx="157085">
                  <c:v>-15.3808594</c:v>
                </c:pt>
                <c:pt idx="157086">
                  <c:v>36.0107422</c:v>
                </c:pt>
                <c:pt idx="157087">
                  <c:v>82.88574219999992</c:v>
                </c:pt>
                <c:pt idx="157088">
                  <c:v>98.75488279999998</c:v>
                </c:pt>
                <c:pt idx="157089">
                  <c:v>93.2617188</c:v>
                </c:pt>
                <c:pt idx="157090">
                  <c:v>64.8193359</c:v>
                </c:pt>
                <c:pt idx="157091">
                  <c:v>15.8691406</c:v>
                </c:pt>
                <c:pt idx="157092">
                  <c:v>-37.109375</c:v>
                </c:pt>
                <c:pt idx="157093">
                  <c:v>-84.22851559999998</c:v>
                </c:pt>
                <c:pt idx="157094">
                  <c:v>-105.59082</c:v>
                </c:pt>
                <c:pt idx="157095">
                  <c:v>-100.097656</c:v>
                </c:pt>
                <c:pt idx="157096">
                  <c:v>-67.8710938</c:v>
                </c:pt>
                <c:pt idx="157097">
                  <c:v>-20.5078125</c:v>
                </c:pt>
                <c:pt idx="157098">
                  <c:v>36.7431641</c:v>
                </c:pt>
                <c:pt idx="157099">
                  <c:v>86.42578119999993</c:v>
                </c:pt>
                <c:pt idx="157100">
                  <c:v>104.858398</c:v>
                </c:pt>
                <c:pt idx="157101">
                  <c:v>105.224609</c:v>
                </c:pt>
                <c:pt idx="157102">
                  <c:v>77.39257809999994</c:v>
                </c:pt>
                <c:pt idx="157103">
                  <c:v>24.5361328</c:v>
                </c:pt>
                <c:pt idx="157104">
                  <c:v>-28.1982422</c:v>
                </c:pt>
                <c:pt idx="157105">
                  <c:v>-75.4394531</c:v>
                </c:pt>
                <c:pt idx="157106">
                  <c:v>-108.154297</c:v>
                </c:pt>
                <c:pt idx="157107">
                  <c:v>-102.050781</c:v>
                </c:pt>
                <c:pt idx="157108">
                  <c:v>-73.60839839999993</c:v>
                </c:pt>
                <c:pt idx="157109">
                  <c:v>-23.9257812</c:v>
                </c:pt>
                <c:pt idx="157110">
                  <c:v>29.0527344</c:v>
                </c:pt>
                <c:pt idx="157111">
                  <c:v>73.48632809999998</c:v>
                </c:pt>
                <c:pt idx="157112">
                  <c:v>96.0693359</c:v>
                </c:pt>
                <c:pt idx="157113">
                  <c:v>102.661133</c:v>
                </c:pt>
                <c:pt idx="157114">
                  <c:v>77.8808594</c:v>
                </c:pt>
                <c:pt idx="157115">
                  <c:v>28.3203125</c:v>
                </c:pt>
                <c:pt idx="157116">
                  <c:v>-24.6582031</c:v>
                </c:pt>
                <c:pt idx="157117">
                  <c:v>-70.55664059999998</c:v>
                </c:pt>
                <c:pt idx="157118">
                  <c:v>-99.60937499999996</c:v>
                </c:pt>
                <c:pt idx="157119">
                  <c:v>-109.130859</c:v>
                </c:pt>
                <c:pt idx="157120">
                  <c:v>-90.08789059999998</c:v>
                </c:pt>
                <c:pt idx="157121">
                  <c:v>-43.9453125</c:v>
                </c:pt>
                <c:pt idx="157122">
                  <c:v>17.8222656</c:v>
                </c:pt>
                <c:pt idx="157123">
                  <c:v>71.0449219</c:v>
                </c:pt>
                <c:pt idx="157124">
                  <c:v>101.44043</c:v>
                </c:pt>
                <c:pt idx="157125">
                  <c:v>106.811523</c:v>
                </c:pt>
                <c:pt idx="157126">
                  <c:v>89.11132809999998</c:v>
                </c:pt>
                <c:pt idx="157127">
                  <c:v>47.2412109</c:v>
                </c:pt>
                <c:pt idx="157128">
                  <c:v>-8.05664062</c:v>
                </c:pt>
                <c:pt idx="157129">
                  <c:v>-54.93164059999999</c:v>
                </c:pt>
                <c:pt idx="157130">
                  <c:v>-98.75488279999998</c:v>
                </c:pt>
                <c:pt idx="157131">
                  <c:v>-112.792969</c:v>
                </c:pt>
                <c:pt idx="157132">
                  <c:v>-90.6982422</c:v>
                </c:pt>
                <c:pt idx="157133">
                  <c:v>-51.7578125</c:v>
                </c:pt>
                <c:pt idx="157134">
                  <c:v>-2.44140625</c:v>
                </c:pt>
                <c:pt idx="157135">
                  <c:v>57.2509766</c:v>
                </c:pt>
                <c:pt idx="157136">
                  <c:v>102.783203</c:v>
                </c:pt>
                <c:pt idx="157137">
                  <c:v>115.722656</c:v>
                </c:pt>
                <c:pt idx="157138">
                  <c:v>88.62304690000001</c:v>
                </c:pt>
                <c:pt idx="157139">
                  <c:v>51.39160159999999</c:v>
                </c:pt>
                <c:pt idx="157140">
                  <c:v>-10.0097656</c:v>
                </c:pt>
                <c:pt idx="157141">
                  <c:v>-58.7158203</c:v>
                </c:pt>
                <c:pt idx="157142">
                  <c:v>-95.5810547</c:v>
                </c:pt>
                <c:pt idx="157143">
                  <c:v>-116.333008</c:v>
                </c:pt>
                <c:pt idx="157144">
                  <c:v>-96.3134766</c:v>
                </c:pt>
                <c:pt idx="157145">
                  <c:v>-53.5888672</c:v>
                </c:pt>
                <c:pt idx="157146">
                  <c:v>-0.244140625</c:v>
                </c:pt>
                <c:pt idx="157147">
                  <c:v>47.1191406</c:v>
                </c:pt>
                <c:pt idx="157148">
                  <c:v>89.84375</c:v>
                </c:pt>
                <c:pt idx="157149">
                  <c:v>102.050781</c:v>
                </c:pt>
                <c:pt idx="157150">
                  <c:v>91.55273440000001</c:v>
                </c:pt>
                <c:pt idx="157151">
                  <c:v>55.2978516</c:v>
                </c:pt>
                <c:pt idx="157152">
                  <c:v>-0.732421875</c:v>
                </c:pt>
                <c:pt idx="157153">
                  <c:v>-53.4667969</c:v>
                </c:pt>
                <c:pt idx="157154">
                  <c:v>-92.5292969</c:v>
                </c:pt>
                <c:pt idx="157155">
                  <c:v>-103.027344</c:v>
                </c:pt>
                <c:pt idx="157156">
                  <c:v>-91.9189453</c:v>
                </c:pt>
                <c:pt idx="157157">
                  <c:v>-53.34472659999999</c:v>
                </c:pt>
                <c:pt idx="157158">
                  <c:v>-2.19726562</c:v>
                </c:pt>
                <c:pt idx="157159">
                  <c:v>54.1992188</c:v>
                </c:pt>
                <c:pt idx="157160">
                  <c:v>95.9472656</c:v>
                </c:pt>
                <c:pt idx="157161">
                  <c:v>111.572266</c:v>
                </c:pt>
                <c:pt idx="157162">
                  <c:v>95.2148438</c:v>
                </c:pt>
                <c:pt idx="157163">
                  <c:v>53.5888672</c:v>
                </c:pt>
                <c:pt idx="157164">
                  <c:v>8.91113281</c:v>
                </c:pt>
                <c:pt idx="157165">
                  <c:v>-45.1660156</c:v>
                </c:pt>
                <c:pt idx="157166">
                  <c:v>-82.7636719</c:v>
                </c:pt>
                <c:pt idx="157167">
                  <c:v>-100.341797</c:v>
                </c:pt>
                <c:pt idx="157168">
                  <c:v>-100.463867</c:v>
                </c:pt>
                <c:pt idx="157169">
                  <c:v>-56.2744141</c:v>
                </c:pt>
                <c:pt idx="157170">
                  <c:v>-7.56835938</c:v>
                </c:pt>
                <c:pt idx="157171">
                  <c:v>42.3583984</c:v>
                </c:pt>
                <c:pt idx="157172">
                  <c:v>81.7871094</c:v>
                </c:pt>
                <c:pt idx="157173">
                  <c:v>109.375</c:v>
                </c:pt>
                <c:pt idx="157174">
                  <c:v>101.806641</c:v>
                </c:pt>
                <c:pt idx="157175">
                  <c:v>62.9882812</c:v>
                </c:pt>
                <c:pt idx="157176">
                  <c:v>23.4375</c:v>
                </c:pt>
                <c:pt idx="157177">
                  <c:v>-35.15625</c:v>
                </c:pt>
                <c:pt idx="157178">
                  <c:v>-83.3740234</c:v>
                </c:pt>
                <c:pt idx="157179">
                  <c:v>-107.177734</c:v>
                </c:pt>
                <c:pt idx="157180">
                  <c:v>-100.341797</c:v>
                </c:pt>
                <c:pt idx="157181">
                  <c:v>-69.33593749999996</c:v>
                </c:pt>
                <c:pt idx="157182">
                  <c:v>-29.0527344</c:v>
                </c:pt>
                <c:pt idx="157183">
                  <c:v>30.2734375</c:v>
                </c:pt>
                <c:pt idx="157184">
                  <c:v>77.27050779999998</c:v>
                </c:pt>
                <c:pt idx="157185">
                  <c:v>111.328125</c:v>
                </c:pt>
                <c:pt idx="157186">
                  <c:v>103.027344</c:v>
                </c:pt>
                <c:pt idx="157187">
                  <c:v>70.67871089999993</c:v>
                </c:pt>
                <c:pt idx="157188">
                  <c:v>24.2919922</c:v>
                </c:pt>
                <c:pt idx="157189">
                  <c:v>-31.1279297</c:v>
                </c:pt>
                <c:pt idx="157190">
                  <c:v>-73.2421875</c:v>
                </c:pt>
                <c:pt idx="157191">
                  <c:v>-99.9755859</c:v>
                </c:pt>
                <c:pt idx="157192">
                  <c:v>-101.928711</c:v>
                </c:pt>
                <c:pt idx="157193">
                  <c:v>-85.20507809999994</c:v>
                </c:pt>
                <c:pt idx="157194">
                  <c:v>-36.4990234</c:v>
                </c:pt>
                <c:pt idx="157195">
                  <c:v>29.9072266</c:v>
                </c:pt>
                <c:pt idx="157196">
                  <c:v>79.5898438</c:v>
                </c:pt>
                <c:pt idx="157197">
                  <c:v>100.341797</c:v>
                </c:pt>
                <c:pt idx="157198">
                  <c:v>102.172852</c:v>
                </c:pt>
                <c:pt idx="157199">
                  <c:v>83.8623047</c:v>
                </c:pt>
                <c:pt idx="157200">
                  <c:v>43.0908203</c:v>
                </c:pt>
                <c:pt idx="157201">
                  <c:v>-14.8925781</c:v>
                </c:pt>
                <c:pt idx="157202">
                  <c:v>-72.0214844</c:v>
                </c:pt>
                <c:pt idx="157203">
                  <c:v>-104.125977</c:v>
                </c:pt>
                <c:pt idx="157204">
                  <c:v>-105.224609</c:v>
                </c:pt>
                <c:pt idx="157205">
                  <c:v>-87.4023438</c:v>
                </c:pt>
                <c:pt idx="157206">
                  <c:v>-44.921875</c:v>
                </c:pt>
                <c:pt idx="157207">
                  <c:v>17.9443359</c:v>
                </c:pt>
                <c:pt idx="157208">
                  <c:v>65.18554690000001</c:v>
                </c:pt>
                <c:pt idx="157209">
                  <c:v>96.92382809999998</c:v>
                </c:pt>
                <c:pt idx="157210">
                  <c:v>102.416992</c:v>
                </c:pt>
                <c:pt idx="157211">
                  <c:v>84.22851559999998</c:v>
                </c:pt>
                <c:pt idx="157212">
                  <c:v>45.7763672</c:v>
                </c:pt>
                <c:pt idx="157213">
                  <c:v>-9.033203119999997</c:v>
                </c:pt>
                <c:pt idx="157214">
                  <c:v>-68.2373047</c:v>
                </c:pt>
                <c:pt idx="157215">
                  <c:v>-91.55273440000001</c:v>
                </c:pt>
                <c:pt idx="157216">
                  <c:v>-109.619141</c:v>
                </c:pt>
                <c:pt idx="157217">
                  <c:v>-94.4824219</c:v>
                </c:pt>
                <c:pt idx="157218">
                  <c:v>-44.55566409999999</c:v>
                </c:pt>
                <c:pt idx="157219">
                  <c:v>5.73730469</c:v>
                </c:pt>
                <c:pt idx="157220">
                  <c:v>57.2509766</c:v>
                </c:pt>
                <c:pt idx="157221">
                  <c:v>94.97070309999998</c:v>
                </c:pt>
                <c:pt idx="157222">
                  <c:v>104.614258</c:v>
                </c:pt>
                <c:pt idx="157223">
                  <c:v>84.9609375</c:v>
                </c:pt>
                <c:pt idx="157224">
                  <c:v>45.7763672</c:v>
                </c:pt>
                <c:pt idx="157225">
                  <c:v>-8.544921879999997</c:v>
                </c:pt>
                <c:pt idx="157226">
                  <c:v>-60.0585938</c:v>
                </c:pt>
                <c:pt idx="157227">
                  <c:v>-95.4589844</c:v>
                </c:pt>
                <c:pt idx="157228">
                  <c:v>-107.543945</c:v>
                </c:pt>
                <c:pt idx="157229">
                  <c:v>-89.35546879999995</c:v>
                </c:pt>
                <c:pt idx="157230">
                  <c:v>-55.4199219</c:v>
                </c:pt>
                <c:pt idx="157231">
                  <c:v>1.58691406</c:v>
                </c:pt>
                <c:pt idx="157232">
                  <c:v>54.1992188</c:v>
                </c:pt>
                <c:pt idx="157233">
                  <c:v>93.01757809999998</c:v>
                </c:pt>
                <c:pt idx="157234">
                  <c:v>109.25293</c:v>
                </c:pt>
                <c:pt idx="157235">
                  <c:v>96.5576172</c:v>
                </c:pt>
                <c:pt idx="157236">
                  <c:v>56.7626953</c:v>
                </c:pt>
                <c:pt idx="157237">
                  <c:v>7.69042969</c:v>
                </c:pt>
                <c:pt idx="157238">
                  <c:v>-44.0673828</c:v>
                </c:pt>
                <c:pt idx="157239">
                  <c:v>-84.22851559999998</c:v>
                </c:pt>
                <c:pt idx="157240">
                  <c:v>-108.886719</c:v>
                </c:pt>
                <c:pt idx="157241">
                  <c:v>-90.33203119999993</c:v>
                </c:pt>
                <c:pt idx="157242">
                  <c:v>-60.7910156</c:v>
                </c:pt>
                <c:pt idx="157243">
                  <c:v>-8.42285156</c:v>
                </c:pt>
                <c:pt idx="157244">
                  <c:v>45.0439453</c:v>
                </c:pt>
                <c:pt idx="157245">
                  <c:v>91.3085938</c:v>
                </c:pt>
                <c:pt idx="157246">
                  <c:v>109.741211</c:v>
                </c:pt>
                <c:pt idx="157247">
                  <c:v>98.87695309999998</c:v>
                </c:pt>
                <c:pt idx="157248">
                  <c:v>68.35937499999996</c:v>
                </c:pt>
                <c:pt idx="157249">
                  <c:v>9.155273439999998</c:v>
                </c:pt>
                <c:pt idx="157250">
                  <c:v>-43.3349609</c:v>
                </c:pt>
                <c:pt idx="157251">
                  <c:v>-86.9140625</c:v>
                </c:pt>
                <c:pt idx="157252">
                  <c:v>-111.206055</c:v>
                </c:pt>
                <c:pt idx="157253">
                  <c:v>-101.44043</c:v>
                </c:pt>
                <c:pt idx="157254">
                  <c:v>-67.13867190000001</c:v>
                </c:pt>
                <c:pt idx="157255">
                  <c:v>-15.3808594</c:v>
                </c:pt>
                <c:pt idx="157256">
                  <c:v>35.2783203</c:v>
                </c:pt>
                <c:pt idx="157257">
                  <c:v>85.4492188</c:v>
                </c:pt>
                <c:pt idx="157258">
                  <c:v>106.689453</c:v>
                </c:pt>
                <c:pt idx="157259">
                  <c:v>94.7265625</c:v>
                </c:pt>
                <c:pt idx="157260">
                  <c:v>70.1904297</c:v>
                </c:pt>
                <c:pt idx="157261">
                  <c:v>22.7050781</c:v>
                </c:pt>
                <c:pt idx="157262">
                  <c:v>-32.8369141</c:v>
                </c:pt>
                <c:pt idx="157263">
                  <c:v>-80.2001953</c:v>
                </c:pt>
                <c:pt idx="157264">
                  <c:v>-104.858398</c:v>
                </c:pt>
                <c:pt idx="157265">
                  <c:v>-103.271484</c:v>
                </c:pt>
                <c:pt idx="157266">
                  <c:v>-75.9277344</c:v>
                </c:pt>
                <c:pt idx="157267">
                  <c:v>-24.90234379999998</c:v>
                </c:pt>
                <c:pt idx="157268">
                  <c:v>25.6347656</c:v>
                </c:pt>
                <c:pt idx="157269">
                  <c:v>70.1904297</c:v>
                </c:pt>
                <c:pt idx="157270">
                  <c:v>105.46875</c:v>
                </c:pt>
                <c:pt idx="157271">
                  <c:v>102.416992</c:v>
                </c:pt>
                <c:pt idx="157272">
                  <c:v>71.0449219</c:v>
                </c:pt>
                <c:pt idx="157273">
                  <c:v>29.6630859</c:v>
                </c:pt>
                <c:pt idx="157274">
                  <c:v>-18.9208984</c:v>
                </c:pt>
                <c:pt idx="157275">
                  <c:v>-73.48632809999998</c:v>
                </c:pt>
                <c:pt idx="157276">
                  <c:v>-103.149414</c:v>
                </c:pt>
                <c:pt idx="157277">
                  <c:v>-104.248047</c:v>
                </c:pt>
                <c:pt idx="157278">
                  <c:v>-80.5664062</c:v>
                </c:pt>
                <c:pt idx="157279">
                  <c:v>-36.9873047</c:v>
                </c:pt>
                <c:pt idx="157280">
                  <c:v>24.2919922</c:v>
                </c:pt>
                <c:pt idx="157281">
                  <c:v>75.0732422</c:v>
                </c:pt>
                <c:pt idx="157282">
                  <c:v>102.783203</c:v>
                </c:pt>
                <c:pt idx="157283">
                  <c:v>110.473633</c:v>
                </c:pt>
                <c:pt idx="157284">
                  <c:v>91.4306641</c:v>
                </c:pt>
                <c:pt idx="157285">
                  <c:v>34.5458984</c:v>
                </c:pt>
                <c:pt idx="157286">
                  <c:v>-20.38574219999997</c:v>
                </c:pt>
                <c:pt idx="157287">
                  <c:v>-66.0400391</c:v>
                </c:pt>
                <c:pt idx="157288">
                  <c:v>-95.3369141</c:v>
                </c:pt>
                <c:pt idx="157289">
                  <c:v>-97.1679688</c:v>
                </c:pt>
                <c:pt idx="157290">
                  <c:v>-87.890625</c:v>
                </c:pt>
                <c:pt idx="157291">
                  <c:v>-42.7246094</c:v>
                </c:pt>
                <c:pt idx="157292">
                  <c:v>15.7470703</c:v>
                </c:pt>
                <c:pt idx="157293">
                  <c:v>67.8710938</c:v>
                </c:pt>
                <c:pt idx="157294">
                  <c:v>98.0224609</c:v>
                </c:pt>
                <c:pt idx="157295">
                  <c:v>109.008789</c:v>
                </c:pt>
                <c:pt idx="157296">
                  <c:v>86.5478516</c:v>
                </c:pt>
                <c:pt idx="157297">
                  <c:v>41.7480469</c:v>
                </c:pt>
                <c:pt idx="157298">
                  <c:v>-3.54003906</c:v>
                </c:pt>
                <c:pt idx="157299">
                  <c:v>-56.1523438</c:v>
                </c:pt>
                <c:pt idx="157300">
                  <c:v>-96.67968749999996</c:v>
                </c:pt>
                <c:pt idx="157301">
                  <c:v>-109.49707</c:v>
                </c:pt>
                <c:pt idx="157302">
                  <c:v>-85.9375</c:v>
                </c:pt>
                <c:pt idx="157303">
                  <c:v>-45.8984375</c:v>
                </c:pt>
                <c:pt idx="157304">
                  <c:v>1.58691406</c:v>
                </c:pt>
                <c:pt idx="157305">
                  <c:v>57.7392578</c:v>
                </c:pt>
                <c:pt idx="157306">
                  <c:v>97.65625</c:v>
                </c:pt>
                <c:pt idx="157307">
                  <c:v>111.572266</c:v>
                </c:pt>
                <c:pt idx="157308">
                  <c:v>92.1630859</c:v>
                </c:pt>
                <c:pt idx="157309">
                  <c:v>39.6728516</c:v>
                </c:pt>
                <c:pt idx="157310">
                  <c:v>5.98144531</c:v>
                </c:pt>
                <c:pt idx="157311">
                  <c:v>-49.9267578</c:v>
                </c:pt>
                <c:pt idx="157312">
                  <c:v>-86.3037109</c:v>
                </c:pt>
                <c:pt idx="157313">
                  <c:v>-104.492188</c:v>
                </c:pt>
                <c:pt idx="157314">
                  <c:v>-96.5576172</c:v>
                </c:pt>
                <c:pt idx="157315">
                  <c:v>-63.5986328</c:v>
                </c:pt>
                <c:pt idx="157316">
                  <c:v>-5.615234379999995</c:v>
                </c:pt>
                <c:pt idx="157317">
                  <c:v>49.4384766</c:v>
                </c:pt>
                <c:pt idx="157318">
                  <c:v>86.3037109</c:v>
                </c:pt>
                <c:pt idx="157319">
                  <c:v>110.351562</c:v>
                </c:pt>
                <c:pt idx="157320">
                  <c:v>95.0927734</c:v>
                </c:pt>
                <c:pt idx="157321">
                  <c:v>55.5419922</c:v>
                </c:pt>
                <c:pt idx="157322">
                  <c:v>6.835937499999997</c:v>
                </c:pt>
                <c:pt idx="157323">
                  <c:v>-41.8701172</c:v>
                </c:pt>
                <c:pt idx="157324">
                  <c:v>-87.15820309999998</c:v>
                </c:pt>
                <c:pt idx="157325">
                  <c:v>-104.980469</c:v>
                </c:pt>
                <c:pt idx="157326">
                  <c:v>-96.80175779999998</c:v>
                </c:pt>
                <c:pt idx="157327">
                  <c:v>-60.546875</c:v>
                </c:pt>
                <c:pt idx="157328">
                  <c:v>-9.277343749999998</c:v>
                </c:pt>
                <c:pt idx="157329">
                  <c:v>42.3583984</c:v>
                </c:pt>
                <c:pt idx="157330">
                  <c:v>91.1865234</c:v>
                </c:pt>
                <c:pt idx="157331">
                  <c:v>107.299805</c:v>
                </c:pt>
                <c:pt idx="157332">
                  <c:v>100.463867</c:v>
                </c:pt>
                <c:pt idx="157333">
                  <c:v>63.7207031</c:v>
                </c:pt>
                <c:pt idx="157334">
                  <c:v>21.7285156</c:v>
                </c:pt>
                <c:pt idx="157335">
                  <c:v>-37.2314453</c:v>
                </c:pt>
                <c:pt idx="157336">
                  <c:v>-91.3085938</c:v>
                </c:pt>
                <c:pt idx="157337">
                  <c:v>-112.426758</c:v>
                </c:pt>
                <c:pt idx="157338">
                  <c:v>-98.87695309999998</c:v>
                </c:pt>
                <c:pt idx="157339">
                  <c:v>-68.60351559999998</c:v>
                </c:pt>
                <c:pt idx="157340">
                  <c:v>-15.3808594</c:v>
                </c:pt>
                <c:pt idx="157341">
                  <c:v>34.5458984</c:v>
                </c:pt>
                <c:pt idx="157342">
                  <c:v>77.27050779999998</c:v>
                </c:pt>
                <c:pt idx="157343">
                  <c:v>110.229492</c:v>
                </c:pt>
                <c:pt idx="157344">
                  <c:v>105.59082</c:v>
                </c:pt>
                <c:pt idx="157345">
                  <c:v>68.2373047</c:v>
                </c:pt>
                <c:pt idx="157346">
                  <c:v>22.7050781</c:v>
                </c:pt>
                <c:pt idx="157347">
                  <c:v>-28.9306641</c:v>
                </c:pt>
                <c:pt idx="157348">
                  <c:v>-78.8574219</c:v>
                </c:pt>
                <c:pt idx="157349">
                  <c:v>-112.304688</c:v>
                </c:pt>
                <c:pt idx="157350">
                  <c:v>-99.60937499999996</c:v>
                </c:pt>
                <c:pt idx="157351">
                  <c:v>-74.5849609</c:v>
                </c:pt>
                <c:pt idx="157352">
                  <c:v>-25.2685547</c:v>
                </c:pt>
                <c:pt idx="157353">
                  <c:v>27.7099609</c:v>
                </c:pt>
                <c:pt idx="157354">
                  <c:v>66.2841797</c:v>
                </c:pt>
                <c:pt idx="157355">
                  <c:v>93.87207029999993</c:v>
                </c:pt>
                <c:pt idx="157356">
                  <c:v>109.25293</c:v>
                </c:pt>
                <c:pt idx="157357">
                  <c:v>83.6181641</c:v>
                </c:pt>
                <c:pt idx="157358">
                  <c:v>34.0576172</c:v>
                </c:pt>
                <c:pt idx="157359">
                  <c:v>-19.2871094</c:v>
                </c:pt>
                <c:pt idx="157360">
                  <c:v>-68.1152344</c:v>
                </c:pt>
                <c:pt idx="157361">
                  <c:v>-106.811523</c:v>
                </c:pt>
                <c:pt idx="157362">
                  <c:v>-110.107422</c:v>
                </c:pt>
                <c:pt idx="157363">
                  <c:v>-79.4677734</c:v>
                </c:pt>
                <c:pt idx="157364">
                  <c:v>-35.7666016</c:v>
                </c:pt>
                <c:pt idx="157365">
                  <c:v>14.8925781</c:v>
                </c:pt>
                <c:pt idx="157366">
                  <c:v>75.4394531</c:v>
                </c:pt>
                <c:pt idx="157367">
                  <c:v>103.149414</c:v>
                </c:pt>
                <c:pt idx="157368">
                  <c:v>105.712891</c:v>
                </c:pt>
                <c:pt idx="157369">
                  <c:v>84.22851559999998</c:v>
                </c:pt>
                <c:pt idx="157370">
                  <c:v>43.9453125</c:v>
                </c:pt>
                <c:pt idx="157371">
                  <c:v>-6.95800781</c:v>
                </c:pt>
                <c:pt idx="157372">
                  <c:v>-60.4248047</c:v>
                </c:pt>
                <c:pt idx="157373">
                  <c:v>-95.703125</c:v>
                </c:pt>
                <c:pt idx="157374">
                  <c:v>-106.567383</c:v>
                </c:pt>
                <c:pt idx="157375">
                  <c:v>-84.4726562</c:v>
                </c:pt>
                <c:pt idx="157376">
                  <c:v>-44.3115234</c:v>
                </c:pt>
                <c:pt idx="157377">
                  <c:v>12.8173828</c:v>
                </c:pt>
                <c:pt idx="157378">
                  <c:v>57.1289062</c:v>
                </c:pt>
                <c:pt idx="157379">
                  <c:v>99.7314453</c:v>
                </c:pt>
                <c:pt idx="157380">
                  <c:v>112.182617</c:v>
                </c:pt>
                <c:pt idx="157381">
                  <c:v>92.1630859</c:v>
                </c:pt>
                <c:pt idx="157382">
                  <c:v>51.8798828</c:v>
                </c:pt>
                <c:pt idx="157383">
                  <c:v>-1.83105469</c:v>
                </c:pt>
                <c:pt idx="157384">
                  <c:v>-54.0771484</c:v>
                </c:pt>
                <c:pt idx="157385">
                  <c:v>-89.35546879999995</c:v>
                </c:pt>
                <c:pt idx="157386">
                  <c:v>-104.736328</c:v>
                </c:pt>
                <c:pt idx="157387">
                  <c:v>-92.2851562</c:v>
                </c:pt>
                <c:pt idx="157388">
                  <c:v>-55.0537109</c:v>
                </c:pt>
                <c:pt idx="157389">
                  <c:v>-0.854492188</c:v>
                </c:pt>
                <c:pt idx="157390">
                  <c:v>59.81445309999999</c:v>
                </c:pt>
                <c:pt idx="157391">
                  <c:v>95.0927734</c:v>
                </c:pt>
                <c:pt idx="157392">
                  <c:v>110.961914</c:v>
                </c:pt>
                <c:pt idx="157393">
                  <c:v>94.1162109</c:v>
                </c:pt>
                <c:pt idx="157394">
                  <c:v>61.2792969</c:v>
                </c:pt>
                <c:pt idx="157395">
                  <c:v>8.30078125</c:v>
                </c:pt>
                <c:pt idx="157396">
                  <c:v>-47.7294922</c:v>
                </c:pt>
                <c:pt idx="157397">
                  <c:v>-95.4589844</c:v>
                </c:pt>
                <c:pt idx="157398">
                  <c:v>-114.868164</c:v>
                </c:pt>
                <c:pt idx="157399">
                  <c:v>-99.60937499999996</c:v>
                </c:pt>
                <c:pt idx="157400">
                  <c:v>-62.6220703</c:v>
                </c:pt>
                <c:pt idx="157401">
                  <c:v>-10.8642578</c:v>
                </c:pt>
                <c:pt idx="157402">
                  <c:v>49.5605469</c:v>
                </c:pt>
                <c:pt idx="157403">
                  <c:v>88.5009766</c:v>
                </c:pt>
                <c:pt idx="157404">
                  <c:v>112.792969</c:v>
                </c:pt>
                <c:pt idx="157405">
                  <c:v>103.271484</c:v>
                </c:pt>
                <c:pt idx="157406">
                  <c:v>65.67382809999994</c:v>
                </c:pt>
                <c:pt idx="157407">
                  <c:v>9.39941406</c:v>
                </c:pt>
                <c:pt idx="157408">
                  <c:v>-44.921875</c:v>
                </c:pt>
                <c:pt idx="157409">
                  <c:v>-83.8623047</c:v>
                </c:pt>
                <c:pt idx="157410">
                  <c:v>-107.055664</c:v>
                </c:pt>
                <c:pt idx="157411">
                  <c:v>-100.341797</c:v>
                </c:pt>
                <c:pt idx="157412">
                  <c:v>-61.5234375</c:v>
                </c:pt>
                <c:pt idx="157413">
                  <c:v>-9.52148438</c:v>
                </c:pt>
                <c:pt idx="157414">
                  <c:v>43.2128906</c:v>
                </c:pt>
                <c:pt idx="157415">
                  <c:v>84.3505859</c:v>
                </c:pt>
                <c:pt idx="157416">
                  <c:v>102.172852</c:v>
                </c:pt>
                <c:pt idx="157417">
                  <c:v>98.5107422</c:v>
                </c:pt>
                <c:pt idx="157418">
                  <c:v>64.8193359</c:v>
                </c:pt>
                <c:pt idx="157419">
                  <c:v>17.0898438</c:v>
                </c:pt>
                <c:pt idx="157420">
                  <c:v>-39.30664059999999</c:v>
                </c:pt>
                <c:pt idx="157421">
                  <c:v>-86.7919922</c:v>
                </c:pt>
                <c:pt idx="157422">
                  <c:v>-110.229492</c:v>
                </c:pt>
                <c:pt idx="157423">
                  <c:v>-100.097656</c:v>
                </c:pt>
                <c:pt idx="157424">
                  <c:v>-65.4296875</c:v>
                </c:pt>
                <c:pt idx="157425">
                  <c:v>-20.2636719</c:v>
                </c:pt>
                <c:pt idx="157426">
                  <c:v>31.25</c:v>
                </c:pt>
                <c:pt idx="157427">
                  <c:v>85.8154297</c:v>
                </c:pt>
                <c:pt idx="157428">
                  <c:v>112.670898</c:v>
                </c:pt>
                <c:pt idx="157429">
                  <c:v>100.097656</c:v>
                </c:pt>
                <c:pt idx="157430">
                  <c:v>76.0498047</c:v>
                </c:pt>
                <c:pt idx="157431">
                  <c:v>23.5595703</c:v>
                </c:pt>
                <c:pt idx="157432">
                  <c:v>-28.8085938</c:v>
                </c:pt>
                <c:pt idx="157433">
                  <c:v>-77.5146484</c:v>
                </c:pt>
                <c:pt idx="157434">
                  <c:v>-101.318359</c:v>
                </c:pt>
                <c:pt idx="157435">
                  <c:v>-105.46875</c:v>
                </c:pt>
                <c:pt idx="157436">
                  <c:v>-82.03125</c:v>
                </c:pt>
                <c:pt idx="157437">
                  <c:v>-36.8652344</c:v>
                </c:pt>
                <c:pt idx="157438">
                  <c:v>26.2451172</c:v>
                </c:pt>
                <c:pt idx="157439">
                  <c:v>71.2890625</c:v>
                </c:pt>
                <c:pt idx="157440">
                  <c:v>101.44043</c:v>
                </c:pt>
                <c:pt idx="157441">
                  <c:v>110.961914</c:v>
                </c:pt>
                <c:pt idx="157442">
                  <c:v>82.15332029999998</c:v>
                </c:pt>
                <c:pt idx="157443">
                  <c:v>28.8085938</c:v>
                </c:pt>
                <c:pt idx="157444">
                  <c:v>-13.671875</c:v>
                </c:pt>
                <c:pt idx="157445">
                  <c:v>-68.4814453</c:v>
                </c:pt>
                <c:pt idx="157446">
                  <c:v>-99.7314453</c:v>
                </c:pt>
                <c:pt idx="157447">
                  <c:v>-103.393555</c:v>
                </c:pt>
                <c:pt idx="157448">
                  <c:v>-80.9326172</c:v>
                </c:pt>
                <c:pt idx="157449">
                  <c:v>-33.6914062</c:v>
                </c:pt>
                <c:pt idx="157450">
                  <c:v>24.4140625</c:v>
                </c:pt>
                <c:pt idx="157451">
                  <c:v>70.80078119999993</c:v>
                </c:pt>
                <c:pt idx="157452">
                  <c:v>98.87695309999998</c:v>
                </c:pt>
                <c:pt idx="157453">
                  <c:v>109.619141</c:v>
                </c:pt>
                <c:pt idx="157454">
                  <c:v>80.8105469</c:v>
                </c:pt>
                <c:pt idx="157455">
                  <c:v>36.3769531</c:v>
                </c:pt>
                <c:pt idx="157456">
                  <c:v>-23.8037109</c:v>
                </c:pt>
                <c:pt idx="157457">
                  <c:v>-63.1103516</c:v>
                </c:pt>
                <c:pt idx="157458">
                  <c:v>-103.149414</c:v>
                </c:pt>
                <c:pt idx="157459">
                  <c:v>-104.125977</c:v>
                </c:pt>
                <c:pt idx="157460">
                  <c:v>-84.9609375</c:v>
                </c:pt>
                <c:pt idx="157461">
                  <c:v>-45.2880859</c:v>
                </c:pt>
                <c:pt idx="157462">
                  <c:v>5.859375</c:v>
                </c:pt>
                <c:pt idx="157463">
                  <c:v>61.0351562</c:v>
                </c:pt>
                <c:pt idx="157464">
                  <c:v>98.87695309999998</c:v>
                </c:pt>
                <c:pt idx="157465">
                  <c:v>106.445312</c:v>
                </c:pt>
                <c:pt idx="157466">
                  <c:v>88.37890619999993</c:v>
                </c:pt>
                <c:pt idx="157467">
                  <c:v>46.9970703</c:v>
                </c:pt>
                <c:pt idx="157468">
                  <c:v>-10.2539062</c:v>
                </c:pt>
                <c:pt idx="157469">
                  <c:v>-57.4951172</c:v>
                </c:pt>
                <c:pt idx="157470">
                  <c:v>-100.341797</c:v>
                </c:pt>
                <c:pt idx="157471">
                  <c:v>-110.717773</c:v>
                </c:pt>
                <c:pt idx="157472">
                  <c:v>-88.7451172</c:v>
                </c:pt>
                <c:pt idx="157473">
                  <c:v>-50.6591797</c:v>
                </c:pt>
                <c:pt idx="157474">
                  <c:v>-2.19726562</c:v>
                </c:pt>
                <c:pt idx="157475">
                  <c:v>56.640625</c:v>
                </c:pt>
                <c:pt idx="157476">
                  <c:v>88.13476559999998</c:v>
                </c:pt>
                <c:pt idx="157477">
                  <c:v>109.985352</c:v>
                </c:pt>
                <c:pt idx="157478">
                  <c:v>90.82031249999996</c:v>
                </c:pt>
                <c:pt idx="157479">
                  <c:v>53.5888672</c:v>
                </c:pt>
                <c:pt idx="157480">
                  <c:v>0.48828125</c:v>
                </c:pt>
                <c:pt idx="157481">
                  <c:v>-46.7529297</c:v>
                </c:pt>
                <c:pt idx="157482">
                  <c:v>-86.9140625</c:v>
                </c:pt>
                <c:pt idx="157483">
                  <c:v>-107.299805</c:v>
                </c:pt>
                <c:pt idx="157484">
                  <c:v>-91.6748047</c:v>
                </c:pt>
                <c:pt idx="157485">
                  <c:v>-61.8896484</c:v>
                </c:pt>
                <c:pt idx="157486">
                  <c:v>-3.90625</c:v>
                </c:pt>
                <c:pt idx="157487">
                  <c:v>49.3164062</c:v>
                </c:pt>
                <c:pt idx="157488">
                  <c:v>88.62304690000001</c:v>
                </c:pt>
                <c:pt idx="157489">
                  <c:v>113.037109</c:v>
                </c:pt>
                <c:pt idx="157490">
                  <c:v>103.149414</c:v>
                </c:pt>
                <c:pt idx="157491">
                  <c:v>65.9179688</c:v>
                </c:pt>
                <c:pt idx="157492">
                  <c:v>14.8925781</c:v>
                </c:pt>
                <c:pt idx="157493">
                  <c:v>-44.1894531</c:v>
                </c:pt>
                <c:pt idx="157494">
                  <c:v>-87.03613279999998</c:v>
                </c:pt>
                <c:pt idx="157495">
                  <c:v>-102.539062</c:v>
                </c:pt>
                <c:pt idx="157496">
                  <c:v>-94.84863279999998</c:v>
                </c:pt>
                <c:pt idx="157497">
                  <c:v>-68.35937499999996</c:v>
                </c:pt>
                <c:pt idx="157498">
                  <c:v>-17.0898438</c:v>
                </c:pt>
                <c:pt idx="157499">
                  <c:v>36.7431641</c:v>
                </c:pt>
                <c:pt idx="157500">
                  <c:v>82.3974609</c:v>
                </c:pt>
                <c:pt idx="157501">
                  <c:v>109.741211</c:v>
                </c:pt>
                <c:pt idx="157502">
                  <c:v>104.125977</c:v>
                </c:pt>
                <c:pt idx="157503">
                  <c:v>66.7724609</c:v>
                </c:pt>
                <c:pt idx="157504">
                  <c:v>18.9208984</c:v>
                </c:pt>
                <c:pt idx="157505">
                  <c:v>-32.7148438</c:v>
                </c:pt>
                <c:pt idx="157506">
                  <c:v>-79.22363279999998</c:v>
                </c:pt>
                <c:pt idx="157507">
                  <c:v>-103.149414</c:v>
                </c:pt>
                <c:pt idx="157508">
                  <c:v>-101.318359</c:v>
                </c:pt>
                <c:pt idx="157509">
                  <c:v>-70.67871089999993</c:v>
                </c:pt>
                <c:pt idx="157510">
                  <c:v>-18.3105469</c:v>
                </c:pt>
                <c:pt idx="157511">
                  <c:v>31.3720703</c:v>
                </c:pt>
                <c:pt idx="157512">
                  <c:v>78.0029297</c:v>
                </c:pt>
                <c:pt idx="157513">
                  <c:v>100.830078</c:v>
                </c:pt>
                <c:pt idx="157514">
                  <c:v>99.7314453</c:v>
                </c:pt>
                <c:pt idx="157515">
                  <c:v>78.0029297</c:v>
                </c:pt>
                <c:pt idx="157516">
                  <c:v>24.0478516</c:v>
                </c:pt>
                <c:pt idx="157517">
                  <c:v>-30.6396484</c:v>
                </c:pt>
                <c:pt idx="157518">
                  <c:v>-70.9228516</c:v>
                </c:pt>
                <c:pt idx="157519">
                  <c:v>-104.003906</c:v>
                </c:pt>
                <c:pt idx="157520">
                  <c:v>-109.25293</c:v>
                </c:pt>
                <c:pt idx="157521">
                  <c:v>-80.9326172</c:v>
                </c:pt>
                <c:pt idx="157522">
                  <c:v>-26.8554688</c:v>
                </c:pt>
                <c:pt idx="157523">
                  <c:v>22.3388672</c:v>
                </c:pt>
                <c:pt idx="157524">
                  <c:v>69.7021484</c:v>
                </c:pt>
                <c:pt idx="157525">
                  <c:v>105.46875</c:v>
                </c:pt>
                <c:pt idx="157526">
                  <c:v>107.910156</c:v>
                </c:pt>
                <c:pt idx="157527">
                  <c:v>79.4677734</c:v>
                </c:pt>
                <c:pt idx="157528">
                  <c:v>32.5927734</c:v>
                </c:pt>
                <c:pt idx="157529">
                  <c:v>-23.8037109</c:v>
                </c:pt>
                <c:pt idx="157530">
                  <c:v>-65.67382809999994</c:v>
                </c:pt>
                <c:pt idx="157531">
                  <c:v>-100.097656</c:v>
                </c:pt>
                <c:pt idx="157532">
                  <c:v>-109.619141</c:v>
                </c:pt>
                <c:pt idx="157533">
                  <c:v>-85.3271484</c:v>
                </c:pt>
                <c:pt idx="157534">
                  <c:v>-36.6210938</c:v>
                </c:pt>
                <c:pt idx="157535">
                  <c:v>19.53125</c:v>
                </c:pt>
                <c:pt idx="157536">
                  <c:v>68.9697266</c:v>
                </c:pt>
                <c:pt idx="157537">
                  <c:v>95.703125</c:v>
                </c:pt>
                <c:pt idx="157538">
                  <c:v>108.276367</c:v>
                </c:pt>
                <c:pt idx="157539">
                  <c:v>78.4912109</c:v>
                </c:pt>
                <c:pt idx="157540">
                  <c:v>36.7431641</c:v>
                </c:pt>
                <c:pt idx="157541">
                  <c:v>-12.2070312</c:v>
                </c:pt>
                <c:pt idx="157542">
                  <c:v>-63.4765625</c:v>
                </c:pt>
                <c:pt idx="157543">
                  <c:v>-103.149414</c:v>
                </c:pt>
                <c:pt idx="157544">
                  <c:v>-109.985352</c:v>
                </c:pt>
                <c:pt idx="157545">
                  <c:v>-90.08789059999998</c:v>
                </c:pt>
                <c:pt idx="157546">
                  <c:v>-47.85156249999999</c:v>
                </c:pt>
                <c:pt idx="157547">
                  <c:v>5.004882809999995</c:v>
                </c:pt>
                <c:pt idx="157548">
                  <c:v>59.5703125</c:v>
                </c:pt>
                <c:pt idx="157549">
                  <c:v>97.4121094</c:v>
                </c:pt>
                <c:pt idx="157550">
                  <c:v>111.328125</c:v>
                </c:pt>
                <c:pt idx="157551">
                  <c:v>83.984375</c:v>
                </c:pt>
                <c:pt idx="157552">
                  <c:v>38.4521484</c:v>
                </c:pt>
                <c:pt idx="157553">
                  <c:v>-4.15039062</c:v>
                </c:pt>
                <c:pt idx="157554">
                  <c:v>-53.8330078</c:v>
                </c:pt>
                <c:pt idx="157555">
                  <c:v>-94.97070309999998</c:v>
                </c:pt>
                <c:pt idx="157556">
                  <c:v>-106.323242</c:v>
                </c:pt>
                <c:pt idx="157557">
                  <c:v>-89.11132809999998</c:v>
                </c:pt>
                <c:pt idx="157558">
                  <c:v>-56.3964844</c:v>
                </c:pt>
                <c:pt idx="157559">
                  <c:v>2.56347656</c:v>
                </c:pt>
                <c:pt idx="157560">
                  <c:v>55.7861328</c:v>
                </c:pt>
                <c:pt idx="157561">
                  <c:v>83.4960938</c:v>
                </c:pt>
                <c:pt idx="157562">
                  <c:v>103.637695</c:v>
                </c:pt>
                <c:pt idx="157563">
                  <c:v>99.2431641</c:v>
                </c:pt>
                <c:pt idx="157564">
                  <c:v>54.93164059999999</c:v>
                </c:pt>
                <c:pt idx="157565">
                  <c:v>4.51660156</c:v>
                </c:pt>
                <c:pt idx="157566">
                  <c:v>-50.2929688</c:v>
                </c:pt>
                <c:pt idx="157567">
                  <c:v>-91.796875</c:v>
                </c:pt>
                <c:pt idx="157568">
                  <c:v>-113.15918</c:v>
                </c:pt>
                <c:pt idx="157569">
                  <c:v>-96.67968749999996</c:v>
                </c:pt>
                <c:pt idx="157570">
                  <c:v>-57.1289062</c:v>
                </c:pt>
                <c:pt idx="157571">
                  <c:v>-12.9394531</c:v>
                </c:pt>
                <c:pt idx="157572">
                  <c:v>49.3164062</c:v>
                </c:pt>
                <c:pt idx="157573">
                  <c:v>93.1396484</c:v>
                </c:pt>
                <c:pt idx="157574">
                  <c:v>114.013672</c:v>
                </c:pt>
                <c:pt idx="157575">
                  <c:v>97.2900391</c:v>
                </c:pt>
                <c:pt idx="157576">
                  <c:v>59.81445309999999</c:v>
                </c:pt>
                <c:pt idx="157577">
                  <c:v>14.8925781</c:v>
                </c:pt>
                <c:pt idx="157578">
                  <c:v>-43.5791016</c:v>
                </c:pt>
                <c:pt idx="157579">
                  <c:v>-88.9892578</c:v>
                </c:pt>
                <c:pt idx="157580">
                  <c:v>-108.642578</c:v>
                </c:pt>
                <c:pt idx="157581">
                  <c:v>-98.1445312</c:v>
                </c:pt>
                <c:pt idx="157582">
                  <c:v>-60.0585938</c:v>
                </c:pt>
                <c:pt idx="157583">
                  <c:v>-9.39941406</c:v>
                </c:pt>
                <c:pt idx="157584">
                  <c:v>46.875</c:v>
                </c:pt>
                <c:pt idx="157585">
                  <c:v>84.5947266</c:v>
                </c:pt>
                <c:pt idx="157586">
                  <c:v>104.370117</c:v>
                </c:pt>
                <c:pt idx="157587">
                  <c:v>95.3369141</c:v>
                </c:pt>
                <c:pt idx="157588">
                  <c:v>60.546875</c:v>
                </c:pt>
                <c:pt idx="157589">
                  <c:v>16.4794922</c:v>
                </c:pt>
                <c:pt idx="157590">
                  <c:v>-36.8652344</c:v>
                </c:pt>
                <c:pt idx="157591">
                  <c:v>-87.2802734</c:v>
                </c:pt>
                <c:pt idx="157592">
                  <c:v>-98.87695309999998</c:v>
                </c:pt>
                <c:pt idx="157593">
                  <c:v>-95.3369141</c:v>
                </c:pt>
                <c:pt idx="157594">
                  <c:v>-71.4111328</c:v>
                </c:pt>
                <c:pt idx="157595">
                  <c:v>-31.6162109</c:v>
                </c:pt>
                <c:pt idx="157596">
                  <c:v>32.1044922</c:v>
                </c:pt>
                <c:pt idx="157597">
                  <c:v>74.21875</c:v>
                </c:pt>
                <c:pt idx="157598">
                  <c:v>104.003906</c:v>
                </c:pt>
                <c:pt idx="157599">
                  <c:v>108.398438</c:v>
                </c:pt>
                <c:pt idx="157600">
                  <c:v>77.5146484</c:v>
                </c:pt>
                <c:pt idx="157601">
                  <c:v>27.0996094</c:v>
                </c:pt>
                <c:pt idx="157602">
                  <c:v>-27.9541016</c:v>
                </c:pt>
                <c:pt idx="157603">
                  <c:v>-72.0214844</c:v>
                </c:pt>
                <c:pt idx="157604">
                  <c:v>-106.933594</c:v>
                </c:pt>
                <c:pt idx="157605">
                  <c:v>-103.515625</c:v>
                </c:pt>
                <c:pt idx="157606">
                  <c:v>-72.50976559999998</c:v>
                </c:pt>
                <c:pt idx="157607">
                  <c:v>-23.0712891</c:v>
                </c:pt>
                <c:pt idx="157608">
                  <c:v>31.7382812</c:v>
                </c:pt>
                <c:pt idx="157609">
                  <c:v>73.9746094</c:v>
                </c:pt>
                <c:pt idx="157610">
                  <c:v>106.567383</c:v>
                </c:pt>
                <c:pt idx="157611">
                  <c:v>108.764648</c:v>
                </c:pt>
                <c:pt idx="157612">
                  <c:v>75.9277344</c:v>
                </c:pt>
                <c:pt idx="157613">
                  <c:v>32.8369141</c:v>
                </c:pt>
                <c:pt idx="157614">
                  <c:v>-19.7753906</c:v>
                </c:pt>
                <c:pt idx="157615">
                  <c:v>-69.45800779999998</c:v>
                </c:pt>
                <c:pt idx="157616">
                  <c:v>-97.2900391</c:v>
                </c:pt>
                <c:pt idx="157617">
                  <c:v>-103.515625</c:v>
                </c:pt>
                <c:pt idx="157618">
                  <c:v>-80.5664062</c:v>
                </c:pt>
                <c:pt idx="157619">
                  <c:v>-39.5507812</c:v>
                </c:pt>
                <c:pt idx="157620">
                  <c:v>11.4746094</c:v>
                </c:pt>
                <c:pt idx="157621">
                  <c:v>65.67382809999994</c:v>
                </c:pt>
                <c:pt idx="157622">
                  <c:v>97.5341797</c:v>
                </c:pt>
                <c:pt idx="157623">
                  <c:v>108.032227</c:v>
                </c:pt>
                <c:pt idx="157624">
                  <c:v>88.8671875</c:v>
                </c:pt>
                <c:pt idx="157625">
                  <c:v>46.875</c:v>
                </c:pt>
                <c:pt idx="157626">
                  <c:v>-5.37109375</c:v>
                </c:pt>
                <c:pt idx="157627">
                  <c:v>-55.1757812</c:v>
                </c:pt>
                <c:pt idx="157628">
                  <c:v>-99.60937499999996</c:v>
                </c:pt>
                <c:pt idx="157629">
                  <c:v>-108.276367</c:v>
                </c:pt>
                <c:pt idx="157630">
                  <c:v>-88.9892578</c:v>
                </c:pt>
                <c:pt idx="157631">
                  <c:v>-41.8701172</c:v>
                </c:pt>
                <c:pt idx="157632">
                  <c:v>9.88769531</c:v>
                </c:pt>
                <c:pt idx="157633">
                  <c:v>67.13867190000001</c:v>
                </c:pt>
                <c:pt idx="157634">
                  <c:v>95.3369141</c:v>
                </c:pt>
                <c:pt idx="157635">
                  <c:v>106.933594</c:v>
                </c:pt>
                <c:pt idx="157636">
                  <c:v>89.7216797</c:v>
                </c:pt>
                <c:pt idx="157637">
                  <c:v>52.734375</c:v>
                </c:pt>
                <c:pt idx="157638">
                  <c:v>-4.51660156</c:v>
                </c:pt>
                <c:pt idx="157639">
                  <c:v>-49.80468749999996</c:v>
                </c:pt>
                <c:pt idx="157640">
                  <c:v>-94.84863279999998</c:v>
                </c:pt>
                <c:pt idx="157641">
                  <c:v>-108.520508</c:v>
                </c:pt>
                <c:pt idx="157642">
                  <c:v>-97.1679688</c:v>
                </c:pt>
                <c:pt idx="157643">
                  <c:v>-62.3779297</c:v>
                </c:pt>
                <c:pt idx="157644">
                  <c:v>-9.52148438</c:v>
                </c:pt>
                <c:pt idx="157645">
                  <c:v>52.0019531</c:v>
                </c:pt>
                <c:pt idx="157646">
                  <c:v>97.4121094</c:v>
                </c:pt>
                <c:pt idx="157647">
                  <c:v>112.060547</c:v>
                </c:pt>
                <c:pt idx="157648">
                  <c:v>91.796875</c:v>
                </c:pt>
                <c:pt idx="157649">
                  <c:v>56.88476559999999</c:v>
                </c:pt>
                <c:pt idx="157650">
                  <c:v>6.835937499999997</c:v>
                </c:pt>
                <c:pt idx="157651">
                  <c:v>-50.1708984</c:v>
                </c:pt>
                <c:pt idx="157652">
                  <c:v>-90.94238279999998</c:v>
                </c:pt>
                <c:pt idx="157653">
                  <c:v>-109.863281</c:v>
                </c:pt>
                <c:pt idx="157654">
                  <c:v>-101.074219</c:v>
                </c:pt>
                <c:pt idx="157655">
                  <c:v>-64.57519529999998</c:v>
                </c:pt>
                <c:pt idx="157656">
                  <c:v>-5.004882809999995</c:v>
                </c:pt>
                <c:pt idx="157657">
                  <c:v>43.2128906</c:v>
                </c:pt>
                <c:pt idx="157658">
                  <c:v>85.08300779999998</c:v>
                </c:pt>
                <c:pt idx="157659">
                  <c:v>110.961914</c:v>
                </c:pt>
                <c:pt idx="157660">
                  <c:v>100.097656</c:v>
                </c:pt>
                <c:pt idx="157661">
                  <c:v>69.58007809999994</c:v>
                </c:pt>
                <c:pt idx="157662">
                  <c:v>12.9394531</c:v>
                </c:pt>
                <c:pt idx="157663">
                  <c:v>-37.8417969</c:v>
                </c:pt>
                <c:pt idx="157664">
                  <c:v>-81.29882809999998</c:v>
                </c:pt>
                <c:pt idx="157665">
                  <c:v>-101.318359</c:v>
                </c:pt>
                <c:pt idx="157666">
                  <c:v>-102.416992</c:v>
                </c:pt>
                <c:pt idx="157667">
                  <c:v>-75.8056641</c:v>
                </c:pt>
                <c:pt idx="157668">
                  <c:v>-23.4375</c:v>
                </c:pt>
                <c:pt idx="157669">
                  <c:v>37.5976562</c:v>
                </c:pt>
                <c:pt idx="157670">
                  <c:v>80.5664062</c:v>
                </c:pt>
                <c:pt idx="157671">
                  <c:v>102.294922</c:v>
                </c:pt>
                <c:pt idx="157672">
                  <c:v>98.5107422</c:v>
                </c:pt>
                <c:pt idx="157673">
                  <c:v>77.14843749999996</c:v>
                </c:pt>
                <c:pt idx="157674">
                  <c:v>26.0009766</c:v>
                </c:pt>
                <c:pt idx="157675">
                  <c:v>-28.5644531</c:v>
                </c:pt>
                <c:pt idx="157676">
                  <c:v>-77.0263672</c:v>
                </c:pt>
                <c:pt idx="157677">
                  <c:v>-102.783203</c:v>
                </c:pt>
                <c:pt idx="157678">
                  <c:v>-104.736328</c:v>
                </c:pt>
                <c:pt idx="157679">
                  <c:v>-72.1435547</c:v>
                </c:pt>
                <c:pt idx="157680">
                  <c:v>-24.6582031</c:v>
                </c:pt>
                <c:pt idx="157681">
                  <c:v>29.1748047</c:v>
                </c:pt>
                <c:pt idx="157682">
                  <c:v>75.0732422</c:v>
                </c:pt>
                <c:pt idx="157683">
                  <c:v>104.736328</c:v>
                </c:pt>
                <c:pt idx="157684">
                  <c:v>99.4873047</c:v>
                </c:pt>
                <c:pt idx="157685">
                  <c:v>75.4394531</c:v>
                </c:pt>
                <c:pt idx="157686">
                  <c:v>26.0009766</c:v>
                </c:pt>
                <c:pt idx="157687">
                  <c:v>-30.2734375</c:v>
                </c:pt>
                <c:pt idx="157688">
                  <c:v>-82.6416016</c:v>
                </c:pt>
                <c:pt idx="157689">
                  <c:v>-98.75488279999998</c:v>
                </c:pt>
                <c:pt idx="157690">
                  <c:v>-101.806641</c:v>
                </c:pt>
                <c:pt idx="157691">
                  <c:v>-80.2001953</c:v>
                </c:pt>
                <c:pt idx="157692">
                  <c:v>-31.3720703</c:v>
                </c:pt>
                <c:pt idx="157693">
                  <c:v>23.5595703</c:v>
                </c:pt>
                <c:pt idx="157694">
                  <c:v>63.7207031</c:v>
                </c:pt>
                <c:pt idx="157695">
                  <c:v>99.4873047</c:v>
                </c:pt>
                <c:pt idx="157696">
                  <c:v>114.501953</c:v>
                </c:pt>
                <c:pt idx="157697">
                  <c:v>84.4726562</c:v>
                </c:pt>
                <c:pt idx="157698">
                  <c:v>39.6728516</c:v>
                </c:pt>
                <c:pt idx="157699">
                  <c:v>-18.0664062</c:v>
                </c:pt>
                <c:pt idx="157700">
                  <c:v>-66.0400391</c:v>
                </c:pt>
                <c:pt idx="157701">
                  <c:v>-101.44043</c:v>
                </c:pt>
                <c:pt idx="157702">
                  <c:v>-107.421875</c:v>
                </c:pt>
                <c:pt idx="157703">
                  <c:v>-85.08300779999998</c:v>
                </c:pt>
                <c:pt idx="157704">
                  <c:v>-40.6494141</c:v>
                </c:pt>
                <c:pt idx="157705">
                  <c:v>9.88769531</c:v>
                </c:pt>
                <c:pt idx="157706">
                  <c:v>60.18066409999999</c:v>
                </c:pt>
                <c:pt idx="157707">
                  <c:v>96.67968749999996</c:v>
                </c:pt>
                <c:pt idx="157708">
                  <c:v>111.694336</c:v>
                </c:pt>
                <c:pt idx="157709">
                  <c:v>93.01757809999998</c:v>
                </c:pt>
                <c:pt idx="157710">
                  <c:v>49.80468749999996</c:v>
                </c:pt>
                <c:pt idx="157711">
                  <c:v>-2.07519531</c:v>
                </c:pt>
                <c:pt idx="157712">
                  <c:v>-56.2744141</c:v>
                </c:pt>
                <c:pt idx="157713">
                  <c:v>-99.1210938</c:v>
                </c:pt>
                <c:pt idx="157714">
                  <c:v>-103.759766</c:v>
                </c:pt>
                <c:pt idx="157715">
                  <c:v>-90.2099609</c:v>
                </c:pt>
                <c:pt idx="157716">
                  <c:v>-47.9736328</c:v>
                </c:pt>
                <c:pt idx="157717">
                  <c:v>6.347656249999996</c:v>
                </c:pt>
                <c:pt idx="157718">
                  <c:v>62.7441406</c:v>
                </c:pt>
                <c:pt idx="157719">
                  <c:v>92.6513672</c:v>
                </c:pt>
                <c:pt idx="157720">
                  <c:v>108.642578</c:v>
                </c:pt>
                <c:pt idx="157721">
                  <c:v>93.9941406</c:v>
                </c:pt>
                <c:pt idx="157722">
                  <c:v>54.4433594</c:v>
                </c:pt>
                <c:pt idx="157723">
                  <c:v>-1.46484375</c:v>
                </c:pt>
                <c:pt idx="157724">
                  <c:v>-48.0957031</c:v>
                </c:pt>
                <c:pt idx="157725">
                  <c:v>-85.8154297</c:v>
                </c:pt>
                <c:pt idx="157726">
                  <c:v>-112.915039</c:v>
                </c:pt>
                <c:pt idx="157727">
                  <c:v>-98.38867190000001</c:v>
                </c:pt>
                <c:pt idx="157728">
                  <c:v>-57.61718749999999</c:v>
                </c:pt>
                <c:pt idx="157729">
                  <c:v>-2.19726562</c:v>
                </c:pt>
                <c:pt idx="157730">
                  <c:v>52.6123047</c:v>
                </c:pt>
                <c:pt idx="157731">
                  <c:v>91.0644531</c:v>
                </c:pt>
                <c:pt idx="157732">
                  <c:v>108.276367</c:v>
                </c:pt>
                <c:pt idx="157733">
                  <c:v>92.77343749999996</c:v>
                </c:pt>
                <c:pt idx="157734">
                  <c:v>58.9599609</c:v>
                </c:pt>
                <c:pt idx="157735">
                  <c:v>10.6201172</c:v>
                </c:pt>
                <c:pt idx="157736">
                  <c:v>-46.2646484</c:v>
                </c:pt>
                <c:pt idx="157737">
                  <c:v>-94.1162109</c:v>
                </c:pt>
                <c:pt idx="157738">
                  <c:v>-106.201172</c:v>
                </c:pt>
                <c:pt idx="157739">
                  <c:v>-97.65625</c:v>
                </c:pt>
                <c:pt idx="157740">
                  <c:v>-59.4482422</c:v>
                </c:pt>
                <c:pt idx="157741">
                  <c:v>-14.0380859</c:v>
                </c:pt>
                <c:pt idx="157742">
                  <c:v>38.6962891</c:v>
                </c:pt>
                <c:pt idx="157743">
                  <c:v>81.9091797</c:v>
                </c:pt>
                <c:pt idx="157744">
                  <c:v>105.102539</c:v>
                </c:pt>
                <c:pt idx="157745">
                  <c:v>95.4589844</c:v>
                </c:pt>
                <c:pt idx="157746">
                  <c:v>67.2607422</c:v>
                </c:pt>
                <c:pt idx="157747">
                  <c:v>10.2539062</c:v>
                </c:pt>
                <c:pt idx="157748">
                  <c:v>-41.015625</c:v>
                </c:pt>
                <c:pt idx="157749">
                  <c:v>-84.22851559999998</c:v>
                </c:pt>
                <c:pt idx="157750">
                  <c:v>-101.074219</c:v>
                </c:pt>
                <c:pt idx="157751">
                  <c:v>-104.614258</c:v>
                </c:pt>
                <c:pt idx="157752">
                  <c:v>-72.0214844</c:v>
                </c:pt>
                <c:pt idx="157753">
                  <c:v>-21.9726562</c:v>
                </c:pt>
                <c:pt idx="157754">
                  <c:v>35.15625</c:v>
                </c:pt>
                <c:pt idx="157755">
                  <c:v>78.12499999999998</c:v>
                </c:pt>
                <c:pt idx="157756">
                  <c:v>107.299805</c:v>
                </c:pt>
                <c:pt idx="157757">
                  <c:v>107.421875</c:v>
                </c:pt>
                <c:pt idx="157758">
                  <c:v>72.3876953</c:v>
                </c:pt>
                <c:pt idx="157759">
                  <c:v>32.2265625</c:v>
                </c:pt>
                <c:pt idx="157760">
                  <c:v>-28.8085938</c:v>
                </c:pt>
                <c:pt idx="157761">
                  <c:v>-77.14843749999996</c:v>
                </c:pt>
                <c:pt idx="157762">
                  <c:v>-103.393555</c:v>
                </c:pt>
                <c:pt idx="157763">
                  <c:v>-105.224609</c:v>
                </c:pt>
                <c:pt idx="157764">
                  <c:v>-75.31738279999998</c:v>
                </c:pt>
                <c:pt idx="157765">
                  <c:v>-27.2216797</c:v>
                </c:pt>
                <c:pt idx="157766">
                  <c:v>30.1513672</c:v>
                </c:pt>
                <c:pt idx="157767">
                  <c:v>78.8574219</c:v>
                </c:pt>
                <c:pt idx="157768">
                  <c:v>101.318359</c:v>
                </c:pt>
                <c:pt idx="157769">
                  <c:v>105.59082</c:v>
                </c:pt>
                <c:pt idx="157770">
                  <c:v>81.7871094</c:v>
                </c:pt>
                <c:pt idx="157771">
                  <c:v>30.0292969</c:v>
                </c:pt>
                <c:pt idx="157772">
                  <c:v>-17.7001953</c:v>
                </c:pt>
                <c:pt idx="157773">
                  <c:v>-66.65039059999994</c:v>
                </c:pt>
                <c:pt idx="157774">
                  <c:v>-97.90039059999998</c:v>
                </c:pt>
                <c:pt idx="157775">
                  <c:v>-102.294922</c:v>
                </c:pt>
                <c:pt idx="157776">
                  <c:v>-78.8574219</c:v>
                </c:pt>
                <c:pt idx="157777">
                  <c:v>-34.0576172</c:v>
                </c:pt>
                <c:pt idx="157778">
                  <c:v>19.2871094</c:v>
                </c:pt>
                <c:pt idx="157779">
                  <c:v>63.2324219</c:v>
                </c:pt>
                <c:pt idx="157780">
                  <c:v>103.759766</c:v>
                </c:pt>
                <c:pt idx="157781">
                  <c:v>109.619141</c:v>
                </c:pt>
                <c:pt idx="157782">
                  <c:v>82.3974609</c:v>
                </c:pt>
                <c:pt idx="157783">
                  <c:v>38.6962891</c:v>
                </c:pt>
                <c:pt idx="157784">
                  <c:v>-20.38574219999997</c:v>
                </c:pt>
                <c:pt idx="157785">
                  <c:v>-65.3076172</c:v>
                </c:pt>
                <c:pt idx="157786">
                  <c:v>-102.050781</c:v>
                </c:pt>
                <c:pt idx="157787">
                  <c:v>-105.59082</c:v>
                </c:pt>
                <c:pt idx="157788">
                  <c:v>-83.2519531</c:v>
                </c:pt>
                <c:pt idx="157789">
                  <c:v>-44.921875</c:v>
                </c:pt>
                <c:pt idx="157790">
                  <c:v>9.39941406</c:v>
                </c:pt>
                <c:pt idx="157791">
                  <c:v>58.3496094</c:v>
                </c:pt>
                <c:pt idx="157792">
                  <c:v>101.806641</c:v>
                </c:pt>
                <c:pt idx="157793">
                  <c:v>108.032227</c:v>
                </c:pt>
                <c:pt idx="157794">
                  <c:v>87.03613279999998</c:v>
                </c:pt>
                <c:pt idx="157795">
                  <c:v>41.2597656</c:v>
                </c:pt>
                <c:pt idx="157796">
                  <c:v>-10.8642578</c:v>
                </c:pt>
                <c:pt idx="157797">
                  <c:v>-56.5185547</c:v>
                </c:pt>
                <c:pt idx="157798">
                  <c:v>-91.9189453</c:v>
                </c:pt>
                <c:pt idx="157799">
                  <c:v>-107.543945</c:v>
                </c:pt>
                <c:pt idx="157800">
                  <c:v>-84.10644529999998</c:v>
                </c:pt>
                <c:pt idx="157801">
                  <c:v>-48.7060547</c:v>
                </c:pt>
                <c:pt idx="157802">
                  <c:v>5.24902344</c:v>
                </c:pt>
                <c:pt idx="157803">
                  <c:v>59.0820312</c:v>
                </c:pt>
                <c:pt idx="157804">
                  <c:v>95.82519529999998</c:v>
                </c:pt>
                <c:pt idx="157805">
                  <c:v>109.008789</c:v>
                </c:pt>
                <c:pt idx="157806">
                  <c:v>89.35546879999995</c:v>
                </c:pt>
                <c:pt idx="157807">
                  <c:v>52.0019531</c:v>
                </c:pt>
                <c:pt idx="157808">
                  <c:v>2.80761719</c:v>
                </c:pt>
                <c:pt idx="157809">
                  <c:v>-53.1005859</c:v>
                </c:pt>
                <c:pt idx="157810">
                  <c:v>-94.1162109</c:v>
                </c:pt>
                <c:pt idx="157811">
                  <c:v>-111.572266</c:v>
                </c:pt>
                <c:pt idx="157812">
                  <c:v>-98.1445312</c:v>
                </c:pt>
                <c:pt idx="157813">
                  <c:v>-53.9550781</c:v>
                </c:pt>
                <c:pt idx="157814">
                  <c:v>-2.56347656</c:v>
                </c:pt>
                <c:pt idx="157815">
                  <c:v>46.875</c:v>
                </c:pt>
                <c:pt idx="157816">
                  <c:v>87.03613279999998</c:v>
                </c:pt>
                <c:pt idx="157817">
                  <c:v>103.637695</c:v>
                </c:pt>
                <c:pt idx="157818">
                  <c:v>90.94238279999998</c:v>
                </c:pt>
                <c:pt idx="157819">
                  <c:v>60.0585938</c:v>
                </c:pt>
                <c:pt idx="157820">
                  <c:v>4.882812499999997</c:v>
                </c:pt>
                <c:pt idx="157821">
                  <c:v>-52.6123047</c:v>
                </c:pt>
                <c:pt idx="157822">
                  <c:v>-84.4726562</c:v>
                </c:pt>
                <c:pt idx="157823">
                  <c:v>-104.614258</c:v>
                </c:pt>
                <c:pt idx="157824">
                  <c:v>-94.4824219</c:v>
                </c:pt>
                <c:pt idx="157825">
                  <c:v>-55.9082031</c:v>
                </c:pt>
                <c:pt idx="157826">
                  <c:v>-2.68554688</c:v>
                </c:pt>
                <c:pt idx="157827">
                  <c:v>46.3867188</c:v>
                </c:pt>
                <c:pt idx="157828">
                  <c:v>87.7685547</c:v>
                </c:pt>
                <c:pt idx="157829">
                  <c:v>109.130859</c:v>
                </c:pt>
                <c:pt idx="157830">
                  <c:v>97.90039059999998</c:v>
                </c:pt>
                <c:pt idx="157831">
                  <c:v>66.40625</c:v>
                </c:pt>
                <c:pt idx="157832">
                  <c:v>17.3339844</c:v>
                </c:pt>
                <c:pt idx="157833">
                  <c:v>-38.4521484</c:v>
                </c:pt>
                <c:pt idx="157834">
                  <c:v>-83.0078125</c:v>
                </c:pt>
                <c:pt idx="157835">
                  <c:v>-107.299805</c:v>
                </c:pt>
                <c:pt idx="157836">
                  <c:v>-104.736328</c:v>
                </c:pt>
                <c:pt idx="157837">
                  <c:v>-64.8193359</c:v>
                </c:pt>
                <c:pt idx="157838">
                  <c:v>-17.578125</c:v>
                </c:pt>
                <c:pt idx="157839">
                  <c:v>37.5976562</c:v>
                </c:pt>
                <c:pt idx="157840">
                  <c:v>77.63671879999995</c:v>
                </c:pt>
                <c:pt idx="157841">
                  <c:v>98.38867190000001</c:v>
                </c:pt>
                <c:pt idx="157842">
                  <c:v>102.661133</c:v>
                </c:pt>
                <c:pt idx="157843">
                  <c:v>72.1435547</c:v>
                </c:pt>
                <c:pt idx="157844">
                  <c:v>23.0712891</c:v>
                </c:pt>
                <c:pt idx="157845">
                  <c:v>-42.1142578</c:v>
                </c:pt>
                <c:pt idx="157846">
                  <c:v>-79.5898438</c:v>
                </c:pt>
                <c:pt idx="157847">
                  <c:v>-94.97070309999998</c:v>
                </c:pt>
                <c:pt idx="157848">
                  <c:v>-97.2900391</c:v>
                </c:pt>
                <c:pt idx="157849">
                  <c:v>-78.12499999999998</c:v>
                </c:pt>
                <c:pt idx="157850">
                  <c:v>-33.203125</c:v>
                </c:pt>
                <c:pt idx="157851">
                  <c:v>24.7802734</c:v>
                </c:pt>
                <c:pt idx="157852">
                  <c:v>73.3642578</c:v>
                </c:pt>
                <c:pt idx="157853">
                  <c:v>104.736328</c:v>
                </c:pt>
                <c:pt idx="157854">
                  <c:v>104.370117</c:v>
                </c:pt>
                <c:pt idx="157855">
                  <c:v>75.6835938</c:v>
                </c:pt>
                <c:pt idx="157856">
                  <c:v>35.2783203</c:v>
                </c:pt>
                <c:pt idx="157857">
                  <c:v>-21.2402344</c:v>
                </c:pt>
                <c:pt idx="157858">
                  <c:v>-71.7773438</c:v>
                </c:pt>
                <c:pt idx="157859">
                  <c:v>-102.905273</c:v>
                </c:pt>
                <c:pt idx="157860">
                  <c:v>-103.515625</c:v>
                </c:pt>
                <c:pt idx="157861">
                  <c:v>-81.0546875</c:v>
                </c:pt>
                <c:pt idx="157862">
                  <c:v>-39.7949219</c:v>
                </c:pt>
                <c:pt idx="157863">
                  <c:v>18.6767578</c:v>
                </c:pt>
                <c:pt idx="157864">
                  <c:v>68.9697266</c:v>
                </c:pt>
                <c:pt idx="157865">
                  <c:v>98.0224609</c:v>
                </c:pt>
                <c:pt idx="157866">
                  <c:v>104.858398</c:v>
                </c:pt>
                <c:pt idx="157867">
                  <c:v>80.5664062</c:v>
                </c:pt>
                <c:pt idx="157868">
                  <c:v>31.25</c:v>
                </c:pt>
                <c:pt idx="157869">
                  <c:v>-20.7519531</c:v>
                </c:pt>
                <c:pt idx="157870">
                  <c:v>-64.9414062</c:v>
                </c:pt>
                <c:pt idx="157871">
                  <c:v>-101.196289</c:v>
                </c:pt>
                <c:pt idx="157872">
                  <c:v>-107.177734</c:v>
                </c:pt>
                <c:pt idx="157873">
                  <c:v>-95.9472656</c:v>
                </c:pt>
                <c:pt idx="157874">
                  <c:v>-42.4804688</c:v>
                </c:pt>
                <c:pt idx="157875">
                  <c:v>12.5732422</c:v>
                </c:pt>
                <c:pt idx="157876">
                  <c:v>58.83789059999999</c:v>
                </c:pt>
                <c:pt idx="157877">
                  <c:v>92.2851562</c:v>
                </c:pt>
                <c:pt idx="157878">
                  <c:v>103.881836</c:v>
                </c:pt>
                <c:pt idx="157879">
                  <c:v>84.5947266</c:v>
                </c:pt>
                <c:pt idx="157880">
                  <c:v>39.4287109</c:v>
                </c:pt>
                <c:pt idx="157881">
                  <c:v>-6.103515619999995</c:v>
                </c:pt>
                <c:pt idx="157882">
                  <c:v>-58.59375</c:v>
                </c:pt>
                <c:pt idx="157883">
                  <c:v>-95.2148438</c:v>
                </c:pt>
                <c:pt idx="157884">
                  <c:v>-109.619141</c:v>
                </c:pt>
                <c:pt idx="157885">
                  <c:v>-93.75</c:v>
                </c:pt>
                <c:pt idx="157886">
                  <c:v>-44.3115234</c:v>
                </c:pt>
                <c:pt idx="157887">
                  <c:v>3.66210938</c:v>
                </c:pt>
                <c:pt idx="157888">
                  <c:v>56.2744141</c:v>
                </c:pt>
                <c:pt idx="157889">
                  <c:v>91.9189453</c:v>
                </c:pt>
                <c:pt idx="157890">
                  <c:v>108.642578</c:v>
                </c:pt>
                <c:pt idx="157891">
                  <c:v>92.77343749999996</c:v>
                </c:pt>
                <c:pt idx="157892">
                  <c:v>54.8095703</c:v>
                </c:pt>
                <c:pt idx="157893">
                  <c:v>4.76074219</c:v>
                </c:pt>
                <c:pt idx="157894">
                  <c:v>-50.9033203</c:v>
                </c:pt>
                <c:pt idx="157895">
                  <c:v>-94.3603516</c:v>
                </c:pt>
                <c:pt idx="157896">
                  <c:v>-108.520508</c:v>
                </c:pt>
                <c:pt idx="157897">
                  <c:v>-92.77343749999996</c:v>
                </c:pt>
                <c:pt idx="157898">
                  <c:v>-59.2041016</c:v>
                </c:pt>
                <c:pt idx="157899">
                  <c:v>-1.22070312</c:v>
                </c:pt>
                <c:pt idx="157900">
                  <c:v>45.1660156</c:v>
                </c:pt>
                <c:pt idx="157901">
                  <c:v>88.8671875</c:v>
                </c:pt>
                <c:pt idx="157902">
                  <c:v>105.102539</c:v>
                </c:pt>
                <c:pt idx="157903">
                  <c:v>87.7685547</c:v>
                </c:pt>
                <c:pt idx="157904">
                  <c:v>55.2978516</c:v>
                </c:pt>
                <c:pt idx="157905">
                  <c:v>7.56835938</c:v>
                </c:pt>
                <c:pt idx="157906">
                  <c:v>-40.6494141</c:v>
                </c:pt>
                <c:pt idx="157907">
                  <c:v>-89.2333984</c:v>
                </c:pt>
                <c:pt idx="157908">
                  <c:v>-108.276367</c:v>
                </c:pt>
                <c:pt idx="157909">
                  <c:v>-93.38378909999996</c:v>
                </c:pt>
                <c:pt idx="157910">
                  <c:v>-65.7958984</c:v>
                </c:pt>
                <c:pt idx="157911">
                  <c:v>-10.8642578</c:v>
                </c:pt>
                <c:pt idx="157912">
                  <c:v>42.96875</c:v>
                </c:pt>
                <c:pt idx="157913">
                  <c:v>84.7167969</c:v>
                </c:pt>
                <c:pt idx="157914">
                  <c:v>104.003906</c:v>
                </c:pt>
                <c:pt idx="157915">
                  <c:v>98.5107422</c:v>
                </c:pt>
                <c:pt idx="157916">
                  <c:v>66.7724609</c:v>
                </c:pt>
                <c:pt idx="157917">
                  <c:v>17.3339844</c:v>
                </c:pt>
                <c:pt idx="157918">
                  <c:v>-39.5507812</c:v>
                </c:pt>
                <c:pt idx="157919">
                  <c:v>-76.4160156</c:v>
                </c:pt>
                <c:pt idx="157920">
                  <c:v>-110.595703</c:v>
                </c:pt>
                <c:pt idx="157921">
                  <c:v>-103.271484</c:v>
                </c:pt>
                <c:pt idx="157922">
                  <c:v>-66.8945312</c:v>
                </c:pt>
                <c:pt idx="157923">
                  <c:v>-20.6298828</c:v>
                </c:pt>
                <c:pt idx="157924">
                  <c:v>35.2783203</c:v>
                </c:pt>
                <c:pt idx="157925">
                  <c:v>86.9140625</c:v>
                </c:pt>
                <c:pt idx="157926">
                  <c:v>108.154297</c:v>
                </c:pt>
                <c:pt idx="157927">
                  <c:v>102.172852</c:v>
                </c:pt>
                <c:pt idx="157928">
                  <c:v>74.46289059999998</c:v>
                </c:pt>
                <c:pt idx="157929">
                  <c:v>27.8320312</c:v>
                </c:pt>
                <c:pt idx="157930">
                  <c:v>-32.2265625</c:v>
                </c:pt>
                <c:pt idx="157931">
                  <c:v>-84.4726562</c:v>
                </c:pt>
                <c:pt idx="157932">
                  <c:v>-110.717773</c:v>
                </c:pt>
                <c:pt idx="157933">
                  <c:v>-108.520508</c:v>
                </c:pt>
                <c:pt idx="157934">
                  <c:v>-73.48632809999998</c:v>
                </c:pt>
                <c:pt idx="157935">
                  <c:v>-29.6630859</c:v>
                </c:pt>
                <c:pt idx="157936">
                  <c:v>18.4326172</c:v>
                </c:pt>
                <c:pt idx="157937">
                  <c:v>71.5332031</c:v>
                </c:pt>
                <c:pt idx="157938">
                  <c:v>97.4121094</c:v>
                </c:pt>
                <c:pt idx="157939">
                  <c:v>106.689453</c:v>
                </c:pt>
                <c:pt idx="157940">
                  <c:v>78.0029297</c:v>
                </c:pt>
                <c:pt idx="157941">
                  <c:v>27.4658203</c:v>
                </c:pt>
                <c:pt idx="157942">
                  <c:v>-32.7148438</c:v>
                </c:pt>
                <c:pt idx="157943">
                  <c:v>-76.7822266</c:v>
                </c:pt>
                <c:pt idx="157944">
                  <c:v>-102.783203</c:v>
                </c:pt>
                <c:pt idx="157945">
                  <c:v>-104.370117</c:v>
                </c:pt>
                <c:pt idx="157946">
                  <c:v>-76.7822266</c:v>
                </c:pt>
                <c:pt idx="157947">
                  <c:v>-39.0625</c:v>
                </c:pt>
                <c:pt idx="157948">
                  <c:v>16.6015625</c:v>
                </c:pt>
                <c:pt idx="157949">
                  <c:v>74.8291016</c:v>
                </c:pt>
                <c:pt idx="157950">
                  <c:v>105.712891</c:v>
                </c:pt>
                <c:pt idx="157951">
                  <c:v>101.68457</c:v>
                </c:pt>
                <c:pt idx="157952">
                  <c:v>83.2519531</c:v>
                </c:pt>
                <c:pt idx="157953">
                  <c:v>41.2597656</c:v>
                </c:pt>
                <c:pt idx="157954">
                  <c:v>-21.9726562</c:v>
                </c:pt>
                <c:pt idx="157955">
                  <c:v>-68.4814453</c:v>
                </c:pt>
                <c:pt idx="157956">
                  <c:v>-96.92382809999998</c:v>
                </c:pt>
                <c:pt idx="157957">
                  <c:v>-107.299805</c:v>
                </c:pt>
                <c:pt idx="157958">
                  <c:v>-84.7167969</c:v>
                </c:pt>
                <c:pt idx="157959">
                  <c:v>-38.5742188</c:v>
                </c:pt>
                <c:pt idx="157960">
                  <c:v>15.0146484</c:v>
                </c:pt>
                <c:pt idx="157961">
                  <c:v>62.8662109</c:v>
                </c:pt>
                <c:pt idx="157962">
                  <c:v>95.2148438</c:v>
                </c:pt>
                <c:pt idx="157963">
                  <c:v>108.764648</c:v>
                </c:pt>
                <c:pt idx="157964">
                  <c:v>91.0644531</c:v>
                </c:pt>
                <c:pt idx="157965">
                  <c:v>45.2880859</c:v>
                </c:pt>
                <c:pt idx="157966">
                  <c:v>-5.49316406</c:v>
                </c:pt>
                <c:pt idx="157967">
                  <c:v>-60.3027344</c:v>
                </c:pt>
                <c:pt idx="157968">
                  <c:v>-95.82519529999998</c:v>
                </c:pt>
                <c:pt idx="157969">
                  <c:v>-114.379883</c:v>
                </c:pt>
                <c:pt idx="157970">
                  <c:v>-94.84863279999998</c:v>
                </c:pt>
                <c:pt idx="157971">
                  <c:v>-48.0957031</c:v>
                </c:pt>
                <c:pt idx="157972">
                  <c:v>4.51660156</c:v>
                </c:pt>
                <c:pt idx="157973">
                  <c:v>55.5419922</c:v>
                </c:pt>
                <c:pt idx="157974">
                  <c:v>94.3603516</c:v>
                </c:pt>
                <c:pt idx="157975">
                  <c:v>107.788086</c:v>
                </c:pt>
                <c:pt idx="157976">
                  <c:v>94.2382812</c:v>
                </c:pt>
                <c:pt idx="157977">
                  <c:v>50.5371094</c:v>
                </c:pt>
                <c:pt idx="157978">
                  <c:v>1.46484375</c:v>
                </c:pt>
                <c:pt idx="157979">
                  <c:v>-46.5087891</c:v>
                </c:pt>
                <c:pt idx="157980">
                  <c:v>-92.6513672</c:v>
                </c:pt>
                <c:pt idx="157981">
                  <c:v>-107.788086</c:v>
                </c:pt>
                <c:pt idx="157982">
                  <c:v>-92.4072266</c:v>
                </c:pt>
                <c:pt idx="157983">
                  <c:v>-54.1992188</c:v>
                </c:pt>
                <c:pt idx="157984">
                  <c:v>-9.88769531</c:v>
                </c:pt>
                <c:pt idx="157985">
                  <c:v>44.6777344</c:v>
                </c:pt>
                <c:pt idx="157986">
                  <c:v>89.11132809999998</c:v>
                </c:pt>
                <c:pt idx="157987">
                  <c:v>108.886719</c:v>
                </c:pt>
                <c:pt idx="157988">
                  <c:v>92.2851562</c:v>
                </c:pt>
                <c:pt idx="157989">
                  <c:v>58.4716797</c:v>
                </c:pt>
                <c:pt idx="157990">
                  <c:v>11.3525391</c:v>
                </c:pt>
                <c:pt idx="157991">
                  <c:v>-41.7480469</c:v>
                </c:pt>
                <c:pt idx="157992">
                  <c:v>-88.8671875</c:v>
                </c:pt>
                <c:pt idx="157993">
                  <c:v>-107.788086</c:v>
                </c:pt>
                <c:pt idx="157994">
                  <c:v>-104.248047</c:v>
                </c:pt>
                <c:pt idx="157995">
                  <c:v>-64.6972656</c:v>
                </c:pt>
                <c:pt idx="157996">
                  <c:v>-6.71386719</c:v>
                </c:pt>
                <c:pt idx="157997">
                  <c:v>43.8232422</c:v>
                </c:pt>
                <c:pt idx="157998">
                  <c:v>82.03125</c:v>
                </c:pt>
                <c:pt idx="157999">
                  <c:v>105.59082</c:v>
                </c:pt>
                <c:pt idx="158000">
                  <c:v>103.515625</c:v>
                </c:pt>
                <c:pt idx="158001">
                  <c:v>68.8476562</c:v>
                </c:pt>
                <c:pt idx="158002">
                  <c:v>20.38574219999997</c:v>
                </c:pt>
                <c:pt idx="158003">
                  <c:v>-41.5039062</c:v>
                </c:pt>
                <c:pt idx="158004">
                  <c:v>-82.3974609</c:v>
                </c:pt>
                <c:pt idx="158005">
                  <c:v>-99.2431641</c:v>
                </c:pt>
                <c:pt idx="158006">
                  <c:v>-99.7314453</c:v>
                </c:pt>
                <c:pt idx="158007">
                  <c:v>-75.4394531</c:v>
                </c:pt>
                <c:pt idx="158008">
                  <c:v>-22.8271484</c:v>
                </c:pt>
                <c:pt idx="158009">
                  <c:v>28.5644531</c:v>
                </c:pt>
                <c:pt idx="158010">
                  <c:v>74.0966797</c:v>
                </c:pt>
                <c:pt idx="158011">
                  <c:v>102.050781</c:v>
                </c:pt>
                <c:pt idx="158012">
                  <c:v>93.5058594</c:v>
                </c:pt>
                <c:pt idx="158013">
                  <c:v>73.7304688</c:v>
                </c:pt>
                <c:pt idx="158014">
                  <c:v>28.5644531</c:v>
                </c:pt>
                <c:pt idx="158015">
                  <c:v>-31.4941406</c:v>
                </c:pt>
                <c:pt idx="158016">
                  <c:v>-78.36914059999998</c:v>
                </c:pt>
                <c:pt idx="158017">
                  <c:v>-103.149414</c:v>
                </c:pt>
                <c:pt idx="158018">
                  <c:v>-106.201172</c:v>
                </c:pt>
                <c:pt idx="158019">
                  <c:v>-82.03125</c:v>
                </c:pt>
                <c:pt idx="158020">
                  <c:v>-39.4287109</c:v>
                </c:pt>
                <c:pt idx="158021">
                  <c:v>19.6533203</c:v>
                </c:pt>
                <c:pt idx="158022">
                  <c:v>69.7021484</c:v>
                </c:pt>
                <c:pt idx="158023">
                  <c:v>98.87695309999998</c:v>
                </c:pt>
                <c:pt idx="158024">
                  <c:v>106.689453</c:v>
                </c:pt>
                <c:pt idx="158025">
                  <c:v>82.7636719</c:v>
                </c:pt>
                <c:pt idx="158026">
                  <c:v>36.2548828</c:v>
                </c:pt>
                <c:pt idx="158027">
                  <c:v>-27.0996094</c:v>
                </c:pt>
                <c:pt idx="158028">
                  <c:v>-77.39257809999994</c:v>
                </c:pt>
                <c:pt idx="158029">
                  <c:v>-102.661133</c:v>
                </c:pt>
                <c:pt idx="158030">
                  <c:v>-105.59082</c:v>
                </c:pt>
                <c:pt idx="158031">
                  <c:v>-85.20507809999994</c:v>
                </c:pt>
                <c:pt idx="158032">
                  <c:v>-35.4003906</c:v>
                </c:pt>
                <c:pt idx="158033">
                  <c:v>15.9912109</c:v>
                </c:pt>
                <c:pt idx="158034">
                  <c:v>63.9648438</c:v>
                </c:pt>
                <c:pt idx="158035">
                  <c:v>98.0224609</c:v>
                </c:pt>
                <c:pt idx="158036">
                  <c:v>101.68457</c:v>
                </c:pt>
                <c:pt idx="158037">
                  <c:v>80.68847659999993</c:v>
                </c:pt>
                <c:pt idx="158038">
                  <c:v>38.8183594</c:v>
                </c:pt>
                <c:pt idx="158039">
                  <c:v>-16.3574219</c:v>
                </c:pt>
                <c:pt idx="158040">
                  <c:v>-67.0166016</c:v>
                </c:pt>
                <c:pt idx="158041">
                  <c:v>-100.952148</c:v>
                </c:pt>
                <c:pt idx="158042">
                  <c:v>-104.125977</c:v>
                </c:pt>
                <c:pt idx="158043">
                  <c:v>-85.3271484</c:v>
                </c:pt>
                <c:pt idx="158044">
                  <c:v>-39.6728516</c:v>
                </c:pt>
                <c:pt idx="158045">
                  <c:v>11.9628906</c:v>
                </c:pt>
                <c:pt idx="158046">
                  <c:v>57.3730469</c:v>
                </c:pt>
                <c:pt idx="158047">
                  <c:v>92.1630859</c:v>
                </c:pt>
                <c:pt idx="158048">
                  <c:v>98.2666016</c:v>
                </c:pt>
                <c:pt idx="158049">
                  <c:v>95.2148438</c:v>
                </c:pt>
                <c:pt idx="158050">
                  <c:v>50.0488281</c:v>
                </c:pt>
                <c:pt idx="158051">
                  <c:v>-16.6015625</c:v>
                </c:pt>
                <c:pt idx="158052">
                  <c:v>-65.7958984</c:v>
                </c:pt>
                <c:pt idx="158053">
                  <c:v>-95.9472656</c:v>
                </c:pt>
                <c:pt idx="158054">
                  <c:v>-109.25293</c:v>
                </c:pt>
                <c:pt idx="158055">
                  <c:v>-89.5996094</c:v>
                </c:pt>
                <c:pt idx="158056">
                  <c:v>-58.4716797</c:v>
                </c:pt>
                <c:pt idx="158057">
                  <c:v>-1.46484375</c:v>
                </c:pt>
                <c:pt idx="158058">
                  <c:v>55.5419922</c:v>
                </c:pt>
                <c:pt idx="158059">
                  <c:v>90.2099609</c:v>
                </c:pt>
                <c:pt idx="158060">
                  <c:v>108.520508</c:v>
                </c:pt>
                <c:pt idx="158061">
                  <c:v>91.4306641</c:v>
                </c:pt>
                <c:pt idx="158062">
                  <c:v>56.2744141</c:v>
                </c:pt>
                <c:pt idx="158063">
                  <c:v>1.70898438</c:v>
                </c:pt>
                <c:pt idx="158064">
                  <c:v>-48.5839844</c:v>
                </c:pt>
                <c:pt idx="158065">
                  <c:v>-92.77343749999996</c:v>
                </c:pt>
                <c:pt idx="158066">
                  <c:v>-109.130859</c:v>
                </c:pt>
                <c:pt idx="158067">
                  <c:v>-101.44043</c:v>
                </c:pt>
                <c:pt idx="158068">
                  <c:v>-66.65039059999994</c:v>
                </c:pt>
                <c:pt idx="158069">
                  <c:v>-10.9863281</c:v>
                </c:pt>
                <c:pt idx="158070">
                  <c:v>47.3632812</c:v>
                </c:pt>
                <c:pt idx="158071">
                  <c:v>88.2568359</c:v>
                </c:pt>
                <c:pt idx="158072">
                  <c:v>104.614258</c:v>
                </c:pt>
                <c:pt idx="158073">
                  <c:v>96.3134766</c:v>
                </c:pt>
                <c:pt idx="158074">
                  <c:v>65.67382809999994</c:v>
                </c:pt>
                <c:pt idx="158075">
                  <c:v>14.6484375</c:v>
                </c:pt>
                <c:pt idx="158076">
                  <c:v>-40.1611328</c:v>
                </c:pt>
                <c:pt idx="158077">
                  <c:v>-89.84375</c:v>
                </c:pt>
                <c:pt idx="158078">
                  <c:v>-103.271484</c:v>
                </c:pt>
                <c:pt idx="158079">
                  <c:v>-93.9941406</c:v>
                </c:pt>
                <c:pt idx="158080">
                  <c:v>-59.2041016</c:v>
                </c:pt>
                <c:pt idx="158081">
                  <c:v>-5.615234379999995</c:v>
                </c:pt>
                <c:pt idx="158082">
                  <c:v>34.3017578</c:v>
                </c:pt>
                <c:pt idx="158083">
                  <c:v>83.984375</c:v>
                </c:pt>
                <c:pt idx="158084">
                  <c:v>107.543945</c:v>
                </c:pt>
                <c:pt idx="158085">
                  <c:v>101.68457</c:v>
                </c:pt>
                <c:pt idx="158086">
                  <c:v>72.7539062</c:v>
                </c:pt>
                <c:pt idx="158087">
                  <c:v>21.484375</c:v>
                </c:pt>
                <c:pt idx="158088">
                  <c:v>-39.9169922</c:v>
                </c:pt>
                <c:pt idx="158089">
                  <c:v>-82.3974609</c:v>
                </c:pt>
                <c:pt idx="158090">
                  <c:v>-106.445312</c:v>
                </c:pt>
                <c:pt idx="158091">
                  <c:v>-97.4121094</c:v>
                </c:pt>
                <c:pt idx="158092">
                  <c:v>-70.67871089999993</c:v>
                </c:pt>
                <c:pt idx="158093">
                  <c:v>-23.9257812</c:v>
                </c:pt>
                <c:pt idx="158094">
                  <c:v>32.5927734</c:v>
                </c:pt>
                <c:pt idx="158095">
                  <c:v>73.85253909999996</c:v>
                </c:pt>
                <c:pt idx="158096">
                  <c:v>100.585938</c:v>
                </c:pt>
                <c:pt idx="158097">
                  <c:v>104.614258</c:v>
                </c:pt>
                <c:pt idx="158098">
                  <c:v>79.22363279999998</c:v>
                </c:pt>
                <c:pt idx="158099">
                  <c:v>25.2685547</c:v>
                </c:pt>
                <c:pt idx="158100">
                  <c:v>-35.15625</c:v>
                </c:pt>
                <c:pt idx="158101">
                  <c:v>-73.2421875</c:v>
                </c:pt>
                <c:pt idx="158102">
                  <c:v>-100.830078</c:v>
                </c:pt>
                <c:pt idx="158103">
                  <c:v>-100.708008</c:v>
                </c:pt>
                <c:pt idx="158104">
                  <c:v>-73.85253909999996</c:v>
                </c:pt>
                <c:pt idx="158105">
                  <c:v>-36.0107422</c:v>
                </c:pt>
                <c:pt idx="158106">
                  <c:v>25.0244141</c:v>
                </c:pt>
                <c:pt idx="158107">
                  <c:v>74.0966797</c:v>
                </c:pt>
                <c:pt idx="158108">
                  <c:v>106.201172</c:v>
                </c:pt>
                <c:pt idx="158109">
                  <c:v>103.637695</c:v>
                </c:pt>
                <c:pt idx="158110">
                  <c:v>76.9042969</c:v>
                </c:pt>
                <c:pt idx="158111">
                  <c:v>30.7617188</c:v>
                </c:pt>
                <c:pt idx="158112">
                  <c:v>-24.1699219</c:v>
                </c:pt>
                <c:pt idx="158113">
                  <c:v>-72.1435547</c:v>
                </c:pt>
                <c:pt idx="158114">
                  <c:v>-96.92382809999998</c:v>
                </c:pt>
                <c:pt idx="158115">
                  <c:v>-103.515625</c:v>
                </c:pt>
                <c:pt idx="158116">
                  <c:v>-80.2001953</c:v>
                </c:pt>
                <c:pt idx="158117">
                  <c:v>-31.3720703</c:v>
                </c:pt>
                <c:pt idx="158118">
                  <c:v>13.0615234</c:v>
                </c:pt>
                <c:pt idx="158119">
                  <c:v>65.18554690000001</c:v>
                </c:pt>
                <c:pt idx="158120">
                  <c:v>103.271484</c:v>
                </c:pt>
                <c:pt idx="158121">
                  <c:v>104.248047</c:v>
                </c:pt>
                <c:pt idx="158122">
                  <c:v>83.7402344</c:v>
                </c:pt>
                <c:pt idx="158123">
                  <c:v>36.8652344</c:v>
                </c:pt>
                <c:pt idx="158124">
                  <c:v>-16.1132812</c:v>
                </c:pt>
                <c:pt idx="158125">
                  <c:v>-67.38281249999996</c:v>
                </c:pt>
                <c:pt idx="158126">
                  <c:v>-98.2666016</c:v>
                </c:pt>
                <c:pt idx="158127">
                  <c:v>-101.196289</c:v>
                </c:pt>
                <c:pt idx="158128">
                  <c:v>-85.20507809999994</c:v>
                </c:pt>
                <c:pt idx="158129">
                  <c:v>-39.5507812</c:v>
                </c:pt>
                <c:pt idx="158130">
                  <c:v>9.277343749999998</c:v>
                </c:pt>
                <c:pt idx="158131">
                  <c:v>58.1054688</c:v>
                </c:pt>
                <c:pt idx="158132">
                  <c:v>91.6748047</c:v>
                </c:pt>
                <c:pt idx="158133">
                  <c:v>108.276367</c:v>
                </c:pt>
                <c:pt idx="158134">
                  <c:v>90.2099609</c:v>
                </c:pt>
                <c:pt idx="158135">
                  <c:v>48.828125</c:v>
                </c:pt>
                <c:pt idx="158136">
                  <c:v>2.56347656</c:v>
                </c:pt>
                <c:pt idx="158137">
                  <c:v>-56.88476559999999</c:v>
                </c:pt>
                <c:pt idx="158138">
                  <c:v>-94.2382812</c:v>
                </c:pt>
                <c:pt idx="158139">
                  <c:v>-108.398438</c:v>
                </c:pt>
                <c:pt idx="158140">
                  <c:v>-82.27539059999994</c:v>
                </c:pt>
                <c:pt idx="158141">
                  <c:v>-54.0771484</c:v>
                </c:pt>
                <c:pt idx="158142">
                  <c:v>-2.19726562</c:v>
                </c:pt>
                <c:pt idx="158143">
                  <c:v>60.3027344</c:v>
                </c:pt>
                <c:pt idx="158144">
                  <c:v>97.1679688</c:v>
                </c:pt>
                <c:pt idx="158145">
                  <c:v>106.323242</c:v>
                </c:pt>
                <c:pt idx="158146">
                  <c:v>90.4541016</c:v>
                </c:pt>
                <c:pt idx="158147">
                  <c:v>56.1523438</c:v>
                </c:pt>
                <c:pt idx="158148">
                  <c:v>3.90625</c:v>
                </c:pt>
                <c:pt idx="158149">
                  <c:v>-43.7011719</c:v>
                </c:pt>
                <c:pt idx="158150">
                  <c:v>-95.4589844</c:v>
                </c:pt>
                <c:pt idx="158151">
                  <c:v>-112.792969</c:v>
                </c:pt>
                <c:pt idx="158152">
                  <c:v>-97.65625</c:v>
                </c:pt>
                <c:pt idx="158153">
                  <c:v>-64.0869141</c:v>
                </c:pt>
                <c:pt idx="158154">
                  <c:v>-9.64355469</c:v>
                </c:pt>
                <c:pt idx="158155">
                  <c:v>49.80468749999996</c:v>
                </c:pt>
                <c:pt idx="158156">
                  <c:v>89.2333984</c:v>
                </c:pt>
                <c:pt idx="158157">
                  <c:v>101.44043</c:v>
                </c:pt>
                <c:pt idx="158158">
                  <c:v>95.82519529999998</c:v>
                </c:pt>
                <c:pt idx="158159">
                  <c:v>66.52832029999998</c:v>
                </c:pt>
                <c:pt idx="158160">
                  <c:v>16.4794922</c:v>
                </c:pt>
                <c:pt idx="158161">
                  <c:v>-41.1376953</c:v>
                </c:pt>
                <c:pt idx="158162">
                  <c:v>-82.5195312</c:v>
                </c:pt>
                <c:pt idx="158163">
                  <c:v>-104.248047</c:v>
                </c:pt>
                <c:pt idx="158164">
                  <c:v>-103.149414</c:v>
                </c:pt>
                <c:pt idx="158165">
                  <c:v>-70.55664059999998</c:v>
                </c:pt>
                <c:pt idx="158166">
                  <c:v>-23.9257812</c:v>
                </c:pt>
                <c:pt idx="158167">
                  <c:v>36.4990234</c:v>
                </c:pt>
                <c:pt idx="158168">
                  <c:v>87.03613279999998</c:v>
                </c:pt>
                <c:pt idx="158169">
                  <c:v>110.107422</c:v>
                </c:pt>
                <c:pt idx="158170">
                  <c:v>99.2431641</c:v>
                </c:pt>
                <c:pt idx="158171">
                  <c:v>60.9130859</c:v>
                </c:pt>
                <c:pt idx="158172">
                  <c:v>21.2402344</c:v>
                </c:pt>
                <c:pt idx="158173">
                  <c:v>-33.6914062</c:v>
                </c:pt>
                <c:pt idx="158174">
                  <c:v>-78.4912109</c:v>
                </c:pt>
                <c:pt idx="158175">
                  <c:v>-102.905273</c:v>
                </c:pt>
                <c:pt idx="158176">
                  <c:v>-97.90039059999998</c:v>
                </c:pt>
                <c:pt idx="158177">
                  <c:v>-72.6318359</c:v>
                </c:pt>
                <c:pt idx="158178">
                  <c:v>-27.8320312</c:v>
                </c:pt>
                <c:pt idx="158179">
                  <c:v>29.5410156</c:v>
                </c:pt>
                <c:pt idx="158180">
                  <c:v>77.5146484</c:v>
                </c:pt>
                <c:pt idx="158181">
                  <c:v>107.055664</c:v>
                </c:pt>
                <c:pt idx="158182">
                  <c:v>105.102539</c:v>
                </c:pt>
                <c:pt idx="158183">
                  <c:v>72.265625</c:v>
                </c:pt>
                <c:pt idx="158184">
                  <c:v>23.3154297</c:v>
                </c:pt>
                <c:pt idx="158185">
                  <c:v>-31.8603516</c:v>
                </c:pt>
                <c:pt idx="158186">
                  <c:v>-73.1201172</c:v>
                </c:pt>
                <c:pt idx="158187">
                  <c:v>-104.003906</c:v>
                </c:pt>
                <c:pt idx="158188">
                  <c:v>-104.248047</c:v>
                </c:pt>
                <c:pt idx="158189">
                  <c:v>-77.75878909999996</c:v>
                </c:pt>
                <c:pt idx="158190">
                  <c:v>-30.6396484</c:v>
                </c:pt>
                <c:pt idx="158191">
                  <c:v>28.44238279999998</c:v>
                </c:pt>
                <c:pt idx="158192">
                  <c:v>73.1201172</c:v>
                </c:pt>
                <c:pt idx="158193">
                  <c:v>107.788086</c:v>
                </c:pt>
                <c:pt idx="158194">
                  <c:v>110.107422</c:v>
                </c:pt>
                <c:pt idx="158195">
                  <c:v>80.32226559999998</c:v>
                </c:pt>
                <c:pt idx="158196">
                  <c:v>34.4238281</c:v>
                </c:pt>
                <c:pt idx="158197">
                  <c:v>-27.5878906</c:v>
                </c:pt>
                <c:pt idx="158198">
                  <c:v>-75.5615234</c:v>
                </c:pt>
                <c:pt idx="158199">
                  <c:v>-105.46875</c:v>
                </c:pt>
                <c:pt idx="158200">
                  <c:v>-103.149414</c:v>
                </c:pt>
                <c:pt idx="158201">
                  <c:v>-84.22851559999998</c:v>
                </c:pt>
                <c:pt idx="158202">
                  <c:v>-36.6210938</c:v>
                </c:pt>
                <c:pt idx="158203">
                  <c:v>20.6298828</c:v>
                </c:pt>
                <c:pt idx="158204">
                  <c:v>64.0869141</c:v>
                </c:pt>
                <c:pt idx="158205">
                  <c:v>102.661133</c:v>
                </c:pt>
                <c:pt idx="158206">
                  <c:v>110.717773</c:v>
                </c:pt>
                <c:pt idx="158207">
                  <c:v>84.10644529999998</c:v>
                </c:pt>
                <c:pt idx="158208">
                  <c:v>45.7763672</c:v>
                </c:pt>
                <c:pt idx="158209">
                  <c:v>-8.42285156</c:v>
                </c:pt>
                <c:pt idx="158210">
                  <c:v>-60.546875</c:v>
                </c:pt>
                <c:pt idx="158211">
                  <c:v>-92.6513672</c:v>
                </c:pt>
                <c:pt idx="158212">
                  <c:v>-100.219727</c:v>
                </c:pt>
                <c:pt idx="158213">
                  <c:v>-84.10644529999998</c:v>
                </c:pt>
                <c:pt idx="158214">
                  <c:v>-39.6728516</c:v>
                </c:pt>
                <c:pt idx="158215">
                  <c:v>9.39941406</c:v>
                </c:pt>
                <c:pt idx="158216">
                  <c:v>60.6689453</c:v>
                </c:pt>
                <c:pt idx="158217">
                  <c:v>87.7685547</c:v>
                </c:pt>
                <c:pt idx="158218">
                  <c:v>100.952148</c:v>
                </c:pt>
                <c:pt idx="158219">
                  <c:v>88.8671875</c:v>
                </c:pt>
                <c:pt idx="158220">
                  <c:v>50.4150391</c:v>
                </c:pt>
                <c:pt idx="158221">
                  <c:v>5.12695312</c:v>
                </c:pt>
                <c:pt idx="158222">
                  <c:v>-52.734375</c:v>
                </c:pt>
                <c:pt idx="158223">
                  <c:v>-97.2900391</c:v>
                </c:pt>
                <c:pt idx="158224">
                  <c:v>-103.149414</c:v>
                </c:pt>
                <c:pt idx="158225">
                  <c:v>-93.1396484</c:v>
                </c:pt>
                <c:pt idx="158226">
                  <c:v>-57.8613281</c:v>
                </c:pt>
                <c:pt idx="158227">
                  <c:v>-0.122070312</c:v>
                </c:pt>
                <c:pt idx="158228">
                  <c:v>48.7060547</c:v>
                </c:pt>
                <c:pt idx="158229">
                  <c:v>88.0126953</c:v>
                </c:pt>
                <c:pt idx="158230">
                  <c:v>105.59082</c:v>
                </c:pt>
                <c:pt idx="158231">
                  <c:v>94.1162109</c:v>
                </c:pt>
                <c:pt idx="158232">
                  <c:v>55.1757812</c:v>
                </c:pt>
                <c:pt idx="158233">
                  <c:v>-0.610351562</c:v>
                </c:pt>
                <c:pt idx="158234">
                  <c:v>-49.5605469</c:v>
                </c:pt>
                <c:pt idx="158235">
                  <c:v>-89.7216797</c:v>
                </c:pt>
                <c:pt idx="158236">
                  <c:v>-104.003906</c:v>
                </c:pt>
                <c:pt idx="158237">
                  <c:v>-96.67968749999996</c:v>
                </c:pt>
                <c:pt idx="158238">
                  <c:v>-62.2558594</c:v>
                </c:pt>
                <c:pt idx="158239">
                  <c:v>0.610351562</c:v>
                </c:pt>
                <c:pt idx="158240">
                  <c:v>51.1474609</c:v>
                </c:pt>
                <c:pt idx="158241">
                  <c:v>83.8623047</c:v>
                </c:pt>
                <c:pt idx="158242">
                  <c:v>98.5107422</c:v>
                </c:pt>
                <c:pt idx="158243">
                  <c:v>103.637695</c:v>
                </c:pt>
                <c:pt idx="158244">
                  <c:v>68.8476562</c:v>
                </c:pt>
                <c:pt idx="158245">
                  <c:v>20.9960938</c:v>
                </c:pt>
                <c:pt idx="158246">
                  <c:v>-38.0859375</c:v>
                </c:pt>
                <c:pt idx="158247">
                  <c:v>-84.7167969</c:v>
                </c:pt>
                <c:pt idx="158248">
                  <c:v>-102.539062</c:v>
                </c:pt>
                <c:pt idx="158249">
                  <c:v>-95.2148438</c:v>
                </c:pt>
                <c:pt idx="158250">
                  <c:v>-66.8945312</c:v>
                </c:pt>
                <c:pt idx="158251">
                  <c:v>-11.2304688</c:v>
                </c:pt>
                <c:pt idx="158252">
                  <c:v>40.6494141</c:v>
                </c:pt>
                <c:pt idx="158253">
                  <c:v>81.5429688</c:v>
                </c:pt>
                <c:pt idx="158254">
                  <c:v>104.858398</c:v>
                </c:pt>
                <c:pt idx="158255">
                  <c:v>101.68457</c:v>
                </c:pt>
                <c:pt idx="158256">
                  <c:v>70.67871089999993</c:v>
                </c:pt>
                <c:pt idx="158257">
                  <c:v>20.7519531</c:v>
                </c:pt>
                <c:pt idx="158258">
                  <c:v>-31.3720703</c:v>
                </c:pt>
                <c:pt idx="158259">
                  <c:v>-81.17675779999993</c:v>
                </c:pt>
                <c:pt idx="158260">
                  <c:v>-110.473633</c:v>
                </c:pt>
                <c:pt idx="158261">
                  <c:v>-101.196289</c:v>
                </c:pt>
                <c:pt idx="158262">
                  <c:v>-70.55664059999998</c:v>
                </c:pt>
                <c:pt idx="158263">
                  <c:v>-24.5361328</c:v>
                </c:pt>
                <c:pt idx="158264">
                  <c:v>26.9775391</c:v>
                </c:pt>
                <c:pt idx="158265">
                  <c:v>72.0214844</c:v>
                </c:pt>
                <c:pt idx="158266">
                  <c:v>100.585938</c:v>
                </c:pt>
                <c:pt idx="158267">
                  <c:v>99.60937499999996</c:v>
                </c:pt>
                <c:pt idx="158268">
                  <c:v>74.46289059999998</c:v>
                </c:pt>
                <c:pt idx="158269">
                  <c:v>30.2734375</c:v>
                </c:pt>
                <c:pt idx="158270">
                  <c:v>-20.38574219999997</c:v>
                </c:pt>
                <c:pt idx="158271">
                  <c:v>-67.38281249999996</c:v>
                </c:pt>
                <c:pt idx="158272">
                  <c:v>-96.0693359</c:v>
                </c:pt>
                <c:pt idx="158273">
                  <c:v>-100.341797</c:v>
                </c:pt>
                <c:pt idx="158274">
                  <c:v>-75.6835938</c:v>
                </c:pt>
                <c:pt idx="158275">
                  <c:v>-30.7617188</c:v>
                </c:pt>
                <c:pt idx="158276">
                  <c:v>18.4326172</c:v>
                </c:pt>
                <c:pt idx="158277">
                  <c:v>71.1669922</c:v>
                </c:pt>
                <c:pt idx="158278">
                  <c:v>105.59082</c:v>
                </c:pt>
                <c:pt idx="158279">
                  <c:v>102.539062</c:v>
                </c:pt>
                <c:pt idx="158280">
                  <c:v>79.5898438</c:v>
                </c:pt>
                <c:pt idx="158281">
                  <c:v>35.8886719</c:v>
                </c:pt>
                <c:pt idx="158282">
                  <c:v>-17.3339844</c:v>
                </c:pt>
                <c:pt idx="158283">
                  <c:v>-71.2890625</c:v>
                </c:pt>
                <c:pt idx="158284">
                  <c:v>-109.375</c:v>
                </c:pt>
                <c:pt idx="158285">
                  <c:v>-111.328125</c:v>
                </c:pt>
                <c:pt idx="158286">
                  <c:v>-86.05957029999998</c:v>
                </c:pt>
                <c:pt idx="158287">
                  <c:v>-44.4335938</c:v>
                </c:pt>
                <c:pt idx="158288">
                  <c:v>11.3525391</c:v>
                </c:pt>
                <c:pt idx="158289">
                  <c:v>59.2041016</c:v>
                </c:pt>
                <c:pt idx="158290">
                  <c:v>100.341797</c:v>
                </c:pt>
                <c:pt idx="158291">
                  <c:v>110.839844</c:v>
                </c:pt>
                <c:pt idx="158292">
                  <c:v>87.15820309999998</c:v>
                </c:pt>
                <c:pt idx="158293">
                  <c:v>50.1708984</c:v>
                </c:pt>
                <c:pt idx="158294">
                  <c:v>-0.732421875</c:v>
                </c:pt>
                <c:pt idx="158295">
                  <c:v>-57.2509766</c:v>
                </c:pt>
                <c:pt idx="158296">
                  <c:v>-93.01757809999998</c:v>
                </c:pt>
                <c:pt idx="158297">
                  <c:v>-109.375</c:v>
                </c:pt>
                <c:pt idx="158298">
                  <c:v>-90.08789059999998</c:v>
                </c:pt>
                <c:pt idx="158299">
                  <c:v>-45.6542969</c:v>
                </c:pt>
                <c:pt idx="158300">
                  <c:v>8.178710939999998</c:v>
                </c:pt>
                <c:pt idx="158301">
                  <c:v>56.7626953</c:v>
                </c:pt>
                <c:pt idx="158302">
                  <c:v>91.6748047</c:v>
                </c:pt>
                <c:pt idx="158303">
                  <c:v>104.248047</c:v>
                </c:pt>
                <c:pt idx="158304">
                  <c:v>95.9472656</c:v>
                </c:pt>
                <c:pt idx="158305">
                  <c:v>52.1240234</c:v>
                </c:pt>
                <c:pt idx="158306">
                  <c:v>0.244140625</c:v>
                </c:pt>
                <c:pt idx="158307">
                  <c:v>-55.4199219</c:v>
                </c:pt>
                <c:pt idx="158308">
                  <c:v>-91.9189453</c:v>
                </c:pt>
                <c:pt idx="158309">
                  <c:v>-99.4873047</c:v>
                </c:pt>
                <c:pt idx="158310">
                  <c:v>-89.84375</c:v>
                </c:pt>
                <c:pt idx="158311">
                  <c:v>-47.6074219</c:v>
                </c:pt>
                <c:pt idx="158312">
                  <c:v>0.366210938</c:v>
                </c:pt>
                <c:pt idx="158313">
                  <c:v>49.5605469</c:v>
                </c:pt>
                <c:pt idx="158314">
                  <c:v>88.2568359</c:v>
                </c:pt>
                <c:pt idx="158315">
                  <c:v>107.788086</c:v>
                </c:pt>
                <c:pt idx="158316">
                  <c:v>95.4589844</c:v>
                </c:pt>
                <c:pt idx="158317">
                  <c:v>54.93164059999999</c:v>
                </c:pt>
                <c:pt idx="158318">
                  <c:v>4.02832031</c:v>
                </c:pt>
                <c:pt idx="158319">
                  <c:v>-48.5839844</c:v>
                </c:pt>
                <c:pt idx="158320">
                  <c:v>-87.6464844</c:v>
                </c:pt>
                <c:pt idx="158321">
                  <c:v>-110.717773</c:v>
                </c:pt>
                <c:pt idx="158322">
                  <c:v>-100.463867</c:v>
                </c:pt>
                <c:pt idx="158323">
                  <c:v>-64.6972656</c:v>
                </c:pt>
                <c:pt idx="158324">
                  <c:v>-10.9863281</c:v>
                </c:pt>
                <c:pt idx="158325">
                  <c:v>45.1660156</c:v>
                </c:pt>
                <c:pt idx="158326">
                  <c:v>90.82031249999996</c:v>
                </c:pt>
                <c:pt idx="158327">
                  <c:v>106.079102</c:v>
                </c:pt>
                <c:pt idx="158328">
                  <c:v>102.416992</c:v>
                </c:pt>
                <c:pt idx="158329">
                  <c:v>65.9179688</c:v>
                </c:pt>
                <c:pt idx="158330">
                  <c:v>13.671875</c:v>
                </c:pt>
                <c:pt idx="158331">
                  <c:v>-38.0859375</c:v>
                </c:pt>
                <c:pt idx="158332">
                  <c:v>-86.05957029999998</c:v>
                </c:pt>
                <c:pt idx="158333">
                  <c:v>-104.614258</c:v>
                </c:pt>
                <c:pt idx="158334">
                  <c:v>-99.7314453</c:v>
                </c:pt>
                <c:pt idx="158335">
                  <c:v>-72.50976559999998</c:v>
                </c:pt>
                <c:pt idx="158336">
                  <c:v>-23.0712891</c:v>
                </c:pt>
                <c:pt idx="158337">
                  <c:v>34.5458984</c:v>
                </c:pt>
                <c:pt idx="158338">
                  <c:v>79.4677734</c:v>
                </c:pt>
                <c:pt idx="158339">
                  <c:v>100.952148</c:v>
                </c:pt>
                <c:pt idx="158340">
                  <c:v>102.172852</c:v>
                </c:pt>
                <c:pt idx="158341">
                  <c:v>70.3125</c:v>
                </c:pt>
                <c:pt idx="158342">
                  <c:v>20.5078125</c:v>
                </c:pt>
                <c:pt idx="158343">
                  <c:v>-28.6865234</c:v>
                </c:pt>
                <c:pt idx="158344">
                  <c:v>-74.7070312</c:v>
                </c:pt>
                <c:pt idx="158345">
                  <c:v>-100.097656</c:v>
                </c:pt>
                <c:pt idx="158346">
                  <c:v>-99.60937499999996</c:v>
                </c:pt>
                <c:pt idx="158347">
                  <c:v>-75.0732422</c:v>
                </c:pt>
                <c:pt idx="158348">
                  <c:v>-21.7285156</c:v>
                </c:pt>
                <c:pt idx="158349">
                  <c:v>24.7802734</c:v>
                </c:pt>
                <c:pt idx="158350">
                  <c:v>79.1015625</c:v>
                </c:pt>
                <c:pt idx="158351">
                  <c:v>103.881836</c:v>
                </c:pt>
                <c:pt idx="158352">
                  <c:v>103.393555</c:v>
                </c:pt>
                <c:pt idx="158353">
                  <c:v>77.8808594</c:v>
                </c:pt>
                <c:pt idx="158354">
                  <c:v>22.3388672</c:v>
                </c:pt>
                <c:pt idx="158355">
                  <c:v>-26.4892578</c:v>
                </c:pt>
                <c:pt idx="158356">
                  <c:v>-70.67871089999993</c:v>
                </c:pt>
                <c:pt idx="158357">
                  <c:v>-94.6044922</c:v>
                </c:pt>
                <c:pt idx="158358">
                  <c:v>-101.196289</c:v>
                </c:pt>
                <c:pt idx="158359">
                  <c:v>-69.2138672</c:v>
                </c:pt>
                <c:pt idx="158360">
                  <c:v>-32.4707031</c:v>
                </c:pt>
                <c:pt idx="158361">
                  <c:v>23.6816406</c:v>
                </c:pt>
                <c:pt idx="158362">
                  <c:v>71.2890625</c:v>
                </c:pt>
                <c:pt idx="158363">
                  <c:v>101.196289</c:v>
                </c:pt>
                <c:pt idx="158364">
                  <c:v>98.1445312</c:v>
                </c:pt>
                <c:pt idx="158365">
                  <c:v>74.7070312</c:v>
                </c:pt>
                <c:pt idx="158366">
                  <c:v>33.5693359</c:v>
                </c:pt>
                <c:pt idx="158367">
                  <c:v>-17.0898438</c:v>
                </c:pt>
                <c:pt idx="158368">
                  <c:v>-59.6923828</c:v>
                </c:pt>
                <c:pt idx="158369">
                  <c:v>-97.5341797</c:v>
                </c:pt>
                <c:pt idx="158370">
                  <c:v>-105.34668</c:v>
                </c:pt>
                <c:pt idx="158371">
                  <c:v>-84.5947266</c:v>
                </c:pt>
                <c:pt idx="158372">
                  <c:v>-42.3583984</c:v>
                </c:pt>
                <c:pt idx="158373">
                  <c:v>11.8408203</c:v>
                </c:pt>
                <c:pt idx="158374">
                  <c:v>62.0117188</c:v>
                </c:pt>
                <c:pt idx="158375">
                  <c:v>92.6513672</c:v>
                </c:pt>
                <c:pt idx="158376">
                  <c:v>105.46875</c:v>
                </c:pt>
                <c:pt idx="158377">
                  <c:v>85.8154297</c:v>
                </c:pt>
                <c:pt idx="158378">
                  <c:v>44.55566409999999</c:v>
                </c:pt>
                <c:pt idx="158379">
                  <c:v>-12.5732422</c:v>
                </c:pt>
                <c:pt idx="158380">
                  <c:v>-59.5703125</c:v>
                </c:pt>
                <c:pt idx="158381">
                  <c:v>-92.89550779999998</c:v>
                </c:pt>
                <c:pt idx="158382">
                  <c:v>-102.905273</c:v>
                </c:pt>
                <c:pt idx="158383">
                  <c:v>-95.2148438</c:v>
                </c:pt>
                <c:pt idx="158384">
                  <c:v>-44.4335938</c:v>
                </c:pt>
                <c:pt idx="158385">
                  <c:v>5.12695312</c:v>
                </c:pt>
                <c:pt idx="158386">
                  <c:v>57.2509766</c:v>
                </c:pt>
                <c:pt idx="158387">
                  <c:v>95.9472656</c:v>
                </c:pt>
                <c:pt idx="158388">
                  <c:v>108.032227</c:v>
                </c:pt>
                <c:pt idx="158389">
                  <c:v>87.7685547</c:v>
                </c:pt>
                <c:pt idx="158390">
                  <c:v>51.8798828</c:v>
                </c:pt>
                <c:pt idx="158391">
                  <c:v>-0.854492188</c:v>
                </c:pt>
                <c:pt idx="158392">
                  <c:v>-52.8564453</c:v>
                </c:pt>
                <c:pt idx="158393">
                  <c:v>-91.3085938</c:v>
                </c:pt>
                <c:pt idx="158394">
                  <c:v>-107.910156</c:v>
                </c:pt>
                <c:pt idx="158395">
                  <c:v>-84.9609375</c:v>
                </c:pt>
                <c:pt idx="158396">
                  <c:v>-51.8798828</c:v>
                </c:pt>
                <c:pt idx="158397">
                  <c:v>-0.732421875</c:v>
                </c:pt>
                <c:pt idx="158398">
                  <c:v>49.6826172</c:v>
                </c:pt>
                <c:pt idx="158399">
                  <c:v>95.5810547</c:v>
                </c:pt>
                <c:pt idx="158400">
                  <c:v>107.421875</c:v>
                </c:pt>
                <c:pt idx="158401">
                  <c:v>102.050781</c:v>
                </c:pt>
                <c:pt idx="158402">
                  <c:v>60.18066409999999</c:v>
                </c:pt>
                <c:pt idx="158403">
                  <c:v>8.178710939999998</c:v>
                </c:pt>
                <c:pt idx="158404">
                  <c:v>-48.828125</c:v>
                </c:pt>
                <c:pt idx="158405">
                  <c:v>-78.9794922</c:v>
                </c:pt>
                <c:pt idx="158406">
                  <c:v>-102.416992</c:v>
                </c:pt>
                <c:pt idx="158407">
                  <c:v>-97.90039059999998</c:v>
                </c:pt>
                <c:pt idx="158408">
                  <c:v>-63.3544922</c:v>
                </c:pt>
                <c:pt idx="158409">
                  <c:v>-9.277343749999998</c:v>
                </c:pt>
                <c:pt idx="158410">
                  <c:v>45.5322266</c:v>
                </c:pt>
                <c:pt idx="158411">
                  <c:v>82.5195312</c:v>
                </c:pt>
                <c:pt idx="158412">
                  <c:v>100.219727</c:v>
                </c:pt>
                <c:pt idx="158413">
                  <c:v>101.074219</c:v>
                </c:pt>
                <c:pt idx="158414">
                  <c:v>63.3544922</c:v>
                </c:pt>
                <c:pt idx="158415">
                  <c:v>12.5732422</c:v>
                </c:pt>
                <c:pt idx="158416">
                  <c:v>-39.30664059999999</c:v>
                </c:pt>
                <c:pt idx="158417">
                  <c:v>-84.10644529999998</c:v>
                </c:pt>
                <c:pt idx="158418">
                  <c:v>-103.393555</c:v>
                </c:pt>
                <c:pt idx="158419">
                  <c:v>-97.2900391</c:v>
                </c:pt>
                <c:pt idx="158420">
                  <c:v>-69.33593749999996</c:v>
                </c:pt>
                <c:pt idx="158421">
                  <c:v>-18.6767578</c:v>
                </c:pt>
                <c:pt idx="158422">
                  <c:v>31.8603516</c:v>
                </c:pt>
                <c:pt idx="158423">
                  <c:v>80.2001953</c:v>
                </c:pt>
                <c:pt idx="158424">
                  <c:v>102.539062</c:v>
                </c:pt>
                <c:pt idx="158425">
                  <c:v>95.82519529999998</c:v>
                </c:pt>
                <c:pt idx="158426">
                  <c:v>70.0683594</c:v>
                </c:pt>
                <c:pt idx="158427">
                  <c:v>19.6533203</c:v>
                </c:pt>
                <c:pt idx="158428">
                  <c:v>-30.6396484</c:v>
                </c:pt>
                <c:pt idx="158429">
                  <c:v>-67.2607422</c:v>
                </c:pt>
                <c:pt idx="158430">
                  <c:v>-101.806641</c:v>
                </c:pt>
                <c:pt idx="158431">
                  <c:v>-106.445312</c:v>
                </c:pt>
                <c:pt idx="158432">
                  <c:v>-72.9980469</c:v>
                </c:pt>
                <c:pt idx="158433">
                  <c:v>-26.1230469</c:v>
                </c:pt>
                <c:pt idx="158434">
                  <c:v>29.9072266</c:v>
                </c:pt>
                <c:pt idx="158435">
                  <c:v>72.3876953</c:v>
                </c:pt>
                <c:pt idx="158436">
                  <c:v>109.008789</c:v>
                </c:pt>
                <c:pt idx="158437">
                  <c:v>106.445312</c:v>
                </c:pt>
                <c:pt idx="158438">
                  <c:v>72.3876953</c:v>
                </c:pt>
                <c:pt idx="158439">
                  <c:v>34.4238281</c:v>
                </c:pt>
                <c:pt idx="158440">
                  <c:v>-20.38574219999997</c:v>
                </c:pt>
                <c:pt idx="158441">
                  <c:v>-64.2089844</c:v>
                </c:pt>
                <c:pt idx="158442">
                  <c:v>-94.6044922</c:v>
                </c:pt>
                <c:pt idx="158443">
                  <c:v>-104.125977</c:v>
                </c:pt>
                <c:pt idx="158444">
                  <c:v>-81.0546875</c:v>
                </c:pt>
                <c:pt idx="158445">
                  <c:v>-33.6914062</c:v>
                </c:pt>
                <c:pt idx="158446">
                  <c:v>16.1132812</c:v>
                </c:pt>
                <c:pt idx="158447">
                  <c:v>64.453125</c:v>
                </c:pt>
                <c:pt idx="158448">
                  <c:v>94.97070309999998</c:v>
                </c:pt>
                <c:pt idx="158449">
                  <c:v>104.125977</c:v>
                </c:pt>
                <c:pt idx="158450">
                  <c:v>89.11132809999998</c:v>
                </c:pt>
                <c:pt idx="158451">
                  <c:v>42.3583984</c:v>
                </c:pt>
                <c:pt idx="158452">
                  <c:v>-15.3808594</c:v>
                </c:pt>
                <c:pt idx="158453">
                  <c:v>-63.5986328</c:v>
                </c:pt>
                <c:pt idx="158454">
                  <c:v>-100.585938</c:v>
                </c:pt>
                <c:pt idx="158455">
                  <c:v>-105.59082</c:v>
                </c:pt>
                <c:pt idx="158456">
                  <c:v>-82.7636719</c:v>
                </c:pt>
                <c:pt idx="158457">
                  <c:v>-45.1660156</c:v>
                </c:pt>
                <c:pt idx="158458">
                  <c:v>13.0615234</c:v>
                </c:pt>
                <c:pt idx="158459">
                  <c:v>62.2558594</c:v>
                </c:pt>
                <c:pt idx="158460">
                  <c:v>99.2431641</c:v>
                </c:pt>
                <c:pt idx="158461">
                  <c:v>108.764648</c:v>
                </c:pt>
                <c:pt idx="158462">
                  <c:v>89.2333984</c:v>
                </c:pt>
                <c:pt idx="158463">
                  <c:v>43.4570312</c:v>
                </c:pt>
                <c:pt idx="158464">
                  <c:v>-10.0097656</c:v>
                </c:pt>
                <c:pt idx="158465">
                  <c:v>-56.5185547</c:v>
                </c:pt>
                <c:pt idx="158466">
                  <c:v>-91.55273440000001</c:v>
                </c:pt>
                <c:pt idx="158467">
                  <c:v>-98.0224609</c:v>
                </c:pt>
                <c:pt idx="158468">
                  <c:v>-80.4443359</c:v>
                </c:pt>
                <c:pt idx="158469">
                  <c:v>-44.0673828</c:v>
                </c:pt>
                <c:pt idx="158470">
                  <c:v>9.64355469</c:v>
                </c:pt>
                <c:pt idx="158471">
                  <c:v>56.640625</c:v>
                </c:pt>
                <c:pt idx="158472">
                  <c:v>101.44043</c:v>
                </c:pt>
                <c:pt idx="158473">
                  <c:v>108.032227</c:v>
                </c:pt>
                <c:pt idx="158474">
                  <c:v>89.35546879999995</c:v>
                </c:pt>
                <c:pt idx="158475">
                  <c:v>53.4667969</c:v>
                </c:pt>
                <c:pt idx="158476">
                  <c:v>-2.56347656</c:v>
                </c:pt>
                <c:pt idx="158477">
                  <c:v>-50.78125</c:v>
                </c:pt>
                <c:pt idx="158478">
                  <c:v>-86.7919922</c:v>
                </c:pt>
                <c:pt idx="158479">
                  <c:v>-104.980469</c:v>
                </c:pt>
                <c:pt idx="158480">
                  <c:v>-98.9990234</c:v>
                </c:pt>
                <c:pt idx="158481">
                  <c:v>-50.2929688</c:v>
                </c:pt>
                <c:pt idx="158482">
                  <c:v>-6.46972656</c:v>
                </c:pt>
                <c:pt idx="158483">
                  <c:v>47.4853516</c:v>
                </c:pt>
                <c:pt idx="158484">
                  <c:v>84.3505859</c:v>
                </c:pt>
                <c:pt idx="158485">
                  <c:v>99.7314453</c:v>
                </c:pt>
                <c:pt idx="158486">
                  <c:v>91.4306641</c:v>
                </c:pt>
                <c:pt idx="158487">
                  <c:v>64.8193359</c:v>
                </c:pt>
                <c:pt idx="158488">
                  <c:v>11.1083984</c:v>
                </c:pt>
                <c:pt idx="158489">
                  <c:v>-41.015625</c:v>
                </c:pt>
                <c:pt idx="158490">
                  <c:v>-79.7119141</c:v>
                </c:pt>
                <c:pt idx="158491">
                  <c:v>-103.637695</c:v>
                </c:pt>
                <c:pt idx="158492">
                  <c:v>-94.4824219</c:v>
                </c:pt>
                <c:pt idx="158493">
                  <c:v>-58.2275391</c:v>
                </c:pt>
                <c:pt idx="158494">
                  <c:v>-9.765625</c:v>
                </c:pt>
                <c:pt idx="158495">
                  <c:v>43.5791016</c:v>
                </c:pt>
                <c:pt idx="158496">
                  <c:v>87.4023438</c:v>
                </c:pt>
                <c:pt idx="158497">
                  <c:v>106.079102</c:v>
                </c:pt>
                <c:pt idx="158498">
                  <c:v>99.1210938</c:v>
                </c:pt>
                <c:pt idx="158499">
                  <c:v>65.3076172</c:v>
                </c:pt>
                <c:pt idx="158500">
                  <c:v>18.7988281</c:v>
                </c:pt>
                <c:pt idx="158501">
                  <c:v>-38.8183594</c:v>
                </c:pt>
                <c:pt idx="158502">
                  <c:v>-72.1435547</c:v>
                </c:pt>
                <c:pt idx="158503">
                  <c:v>-105.34668</c:v>
                </c:pt>
                <c:pt idx="158504">
                  <c:v>-102.294922</c:v>
                </c:pt>
                <c:pt idx="158505">
                  <c:v>-71.8994141</c:v>
                </c:pt>
                <c:pt idx="158506">
                  <c:v>-20.7519531</c:v>
                </c:pt>
                <c:pt idx="158507">
                  <c:v>41.2597656</c:v>
                </c:pt>
                <c:pt idx="158508">
                  <c:v>85.5712891</c:v>
                </c:pt>
                <c:pt idx="158509">
                  <c:v>109.985352</c:v>
                </c:pt>
                <c:pt idx="158510">
                  <c:v>98.9990234</c:v>
                </c:pt>
                <c:pt idx="158511">
                  <c:v>78.12499999999998</c:v>
                </c:pt>
                <c:pt idx="158512">
                  <c:v>26.6113281</c:v>
                </c:pt>
                <c:pt idx="158513">
                  <c:v>-28.9306641</c:v>
                </c:pt>
                <c:pt idx="158514">
                  <c:v>-77.39257809999994</c:v>
                </c:pt>
                <c:pt idx="158515">
                  <c:v>-102.539062</c:v>
                </c:pt>
                <c:pt idx="158516">
                  <c:v>-100.708008</c:v>
                </c:pt>
                <c:pt idx="158517">
                  <c:v>-75.9277344</c:v>
                </c:pt>
                <c:pt idx="158518">
                  <c:v>-22.0947266</c:v>
                </c:pt>
                <c:pt idx="158519">
                  <c:v>27.9541016</c:v>
                </c:pt>
                <c:pt idx="158520">
                  <c:v>78.12499999999998</c:v>
                </c:pt>
                <c:pt idx="158521">
                  <c:v>100.830078</c:v>
                </c:pt>
                <c:pt idx="158522">
                  <c:v>102.905273</c:v>
                </c:pt>
                <c:pt idx="158523">
                  <c:v>77.14843749999996</c:v>
                </c:pt>
                <c:pt idx="158524">
                  <c:v>25.2685547</c:v>
                </c:pt>
                <c:pt idx="158525">
                  <c:v>-20.2636719</c:v>
                </c:pt>
                <c:pt idx="158526">
                  <c:v>-69.9462891</c:v>
                </c:pt>
                <c:pt idx="158527">
                  <c:v>-105.46875</c:v>
                </c:pt>
                <c:pt idx="158528">
                  <c:v>-102.539062</c:v>
                </c:pt>
                <c:pt idx="158529">
                  <c:v>-73.2421875</c:v>
                </c:pt>
                <c:pt idx="158530">
                  <c:v>-37.109375</c:v>
                </c:pt>
                <c:pt idx="158531">
                  <c:v>23.4375</c:v>
                </c:pt>
                <c:pt idx="158532">
                  <c:v>74.5849609</c:v>
                </c:pt>
                <c:pt idx="158533">
                  <c:v>94.97070309999998</c:v>
                </c:pt>
                <c:pt idx="158534">
                  <c:v>104.614258</c:v>
                </c:pt>
                <c:pt idx="158535">
                  <c:v>85.6933594</c:v>
                </c:pt>
                <c:pt idx="158536">
                  <c:v>36.3769531</c:v>
                </c:pt>
                <c:pt idx="158537">
                  <c:v>-19.2871094</c:v>
                </c:pt>
                <c:pt idx="158538">
                  <c:v>-66.40625</c:v>
                </c:pt>
                <c:pt idx="158539">
                  <c:v>-98.38867190000001</c:v>
                </c:pt>
                <c:pt idx="158540">
                  <c:v>-106.933594</c:v>
                </c:pt>
                <c:pt idx="158541">
                  <c:v>-80.8105469</c:v>
                </c:pt>
                <c:pt idx="158542">
                  <c:v>-39.30664059999999</c:v>
                </c:pt>
                <c:pt idx="158543">
                  <c:v>13.9160156</c:v>
                </c:pt>
                <c:pt idx="158544">
                  <c:v>58.1054688</c:v>
                </c:pt>
                <c:pt idx="158545">
                  <c:v>88.37890619999993</c:v>
                </c:pt>
                <c:pt idx="158546">
                  <c:v>102.783203</c:v>
                </c:pt>
                <c:pt idx="158547">
                  <c:v>83.4960938</c:v>
                </c:pt>
                <c:pt idx="158548">
                  <c:v>47.1191406</c:v>
                </c:pt>
                <c:pt idx="158549">
                  <c:v>-4.27246094</c:v>
                </c:pt>
                <c:pt idx="158550">
                  <c:v>-59.9365234</c:v>
                </c:pt>
                <c:pt idx="158551">
                  <c:v>-91.6748047</c:v>
                </c:pt>
                <c:pt idx="158552">
                  <c:v>-106.079102</c:v>
                </c:pt>
                <c:pt idx="158553">
                  <c:v>-90.6982422</c:v>
                </c:pt>
                <c:pt idx="158554">
                  <c:v>-45.6542969</c:v>
                </c:pt>
                <c:pt idx="158555">
                  <c:v>1.70898438</c:v>
                </c:pt>
                <c:pt idx="158556">
                  <c:v>54.93164059999999</c:v>
                </c:pt>
                <c:pt idx="158557">
                  <c:v>93.1396484</c:v>
                </c:pt>
                <c:pt idx="158558">
                  <c:v>102.661133</c:v>
                </c:pt>
                <c:pt idx="158559">
                  <c:v>88.2568359</c:v>
                </c:pt>
                <c:pt idx="158560">
                  <c:v>52.3681641</c:v>
                </c:pt>
                <c:pt idx="158561">
                  <c:v>-4.02832031</c:v>
                </c:pt>
                <c:pt idx="158562">
                  <c:v>-53.9550781</c:v>
                </c:pt>
                <c:pt idx="158563">
                  <c:v>-92.5292969</c:v>
                </c:pt>
                <c:pt idx="158564">
                  <c:v>-106.323242</c:v>
                </c:pt>
                <c:pt idx="158565">
                  <c:v>-95.82519529999998</c:v>
                </c:pt>
                <c:pt idx="158566">
                  <c:v>-59.5703125</c:v>
                </c:pt>
                <c:pt idx="158567">
                  <c:v>-4.02832031</c:v>
                </c:pt>
                <c:pt idx="158568">
                  <c:v>48.5839844</c:v>
                </c:pt>
                <c:pt idx="158569">
                  <c:v>92.5292969</c:v>
                </c:pt>
                <c:pt idx="158570">
                  <c:v>106.811523</c:v>
                </c:pt>
                <c:pt idx="158571">
                  <c:v>103.271484</c:v>
                </c:pt>
                <c:pt idx="158572">
                  <c:v>67.8710938</c:v>
                </c:pt>
                <c:pt idx="158573">
                  <c:v>7.324218749999996</c:v>
                </c:pt>
                <c:pt idx="158574">
                  <c:v>-47.1191406</c:v>
                </c:pt>
                <c:pt idx="158575">
                  <c:v>-93.01757809999998</c:v>
                </c:pt>
                <c:pt idx="158576">
                  <c:v>-107.543945</c:v>
                </c:pt>
                <c:pt idx="158577">
                  <c:v>-100.585938</c:v>
                </c:pt>
                <c:pt idx="158578">
                  <c:v>-70.80078119999993</c:v>
                </c:pt>
                <c:pt idx="158579">
                  <c:v>-11.1083984</c:v>
                </c:pt>
                <c:pt idx="158580">
                  <c:v>41.5039062</c:v>
                </c:pt>
                <c:pt idx="158581">
                  <c:v>84.7167969</c:v>
                </c:pt>
                <c:pt idx="158582">
                  <c:v>104.736328</c:v>
                </c:pt>
                <c:pt idx="158583">
                  <c:v>103.881836</c:v>
                </c:pt>
                <c:pt idx="158584">
                  <c:v>67.50488279999998</c:v>
                </c:pt>
                <c:pt idx="158585">
                  <c:v>12.2070312</c:v>
                </c:pt>
                <c:pt idx="158586">
                  <c:v>-32.5927734</c:v>
                </c:pt>
                <c:pt idx="158587">
                  <c:v>-80.4443359</c:v>
                </c:pt>
                <c:pt idx="158588">
                  <c:v>-106.933594</c:v>
                </c:pt>
                <c:pt idx="158589">
                  <c:v>-106.933594</c:v>
                </c:pt>
                <c:pt idx="158590">
                  <c:v>-75.6835938</c:v>
                </c:pt>
                <c:pt idx="158591">
                  <c:v>-16.2353516</c:v>
                </c:pt>
                <c:pt idx="158592">
                  <c:v>36.1328125</c:v>
                </c:pt>
                <c:pt idx="158593">
                  <c:v>81.66503909999996</c:v>
                </c:pt>
                <c:pt idx="158594">
                  <c:v>103.393555</c:v>
                </c:pt>
                <c:pt idx="158595">
                  <c:v>101.928711</c:v>
                </c:pt>
                <c:pt idx="158596">
                  <c:v>73.2421875</c:v>
                </c:pt>
                <c:pt idx="158597">
                  <c:v>23.9257812</c:v>
                </c:pt>
                <c:pt idx="158598">
                  <c:v>-26.1230469</c:v>
                </c:pt>
                <c:pt idx="158599">
                  <c:v>-72.9980469</c:v>
                </c:pt>
                <c:pt idx="158600">
                  <c:v>-99.4873047</c:v>
                </c:pt>
                <c:pt idx="158601">
                  <c:v>-105.834961</c:v>
                </c:pt>
                <c:pt idx="158602">
                  <c:v>-82.5195312</c:v>
                </c:pt>
                <c:pt idx="158603">
                  <c:v>-31.98242189999997</c:v>
                </c:pt>
                <c:pt idx="158604">
                  <c:v>27.34375</c:v>
                </c:pt>
                <c:pt idx="158605">
                  <c:v>75.31738279999998</c:v>
                </c:pt>
                <c:pt idx="158606">
                  <c:v>104.370117</c:v>
                </c:pt>
                <c:pt idx="158607">
                  <c:v>104.248047</c:v>
                </c:pt>
                <c:pt idx="158608">
                  <c:v>80.8105469</c:v>
                </c:pt>
                <c:pt idx="158609">
                  <c:v>30.6396484</c:v>
                </c:pt>
                <c:pt idx="158610">
                  <c:v>-27.4658203</c:v>
                </c:pt>
                <c:pt idx="158611">
                  <c:v>-68.9697266</c:v>
                </c:pt>
                <c:pt idx="158612">
                  <c:v>-97.4121094</c:v>
                </c:pt>
                <c:pt idx="158613">
                  <c:v>-99.7314453</c:v>
                </c:pt>
                <c:pt idx="158614">
                  <c:v>-76.0498047</c:v>
                </c:pt>
                <c:pt idx="158615">
                  <c:v>-36.8652344</c:v>
                </c:pt>
                <c:pt idx="158616">
                  <c:v>22.7050781</c:v>
                </c:pt>
                <c:pt idx="158617">
                  <c:v>68.60351559999998</c:v>
                </c:pt>
                <c:pt idx="158618">
                  <c:v>97.90039059999998</c:v>
                </c:pt>
                <c:pt idx="158619">
                  <c:v>107.788086</c:v>
                </c:pt>
                <c:pt idx="158620">
                  <c:v>82.7636719</c:v>
                </c:pt>
                <c:pt idx="158621">
                  <c:v>40.6494141</c:v>
                </c:pt>
                <c:pt idx="158622">
                  <c:v>-15.625</c:v>
                </c:pt>
                <c:pt idx="158623">
                  <c:v>-65.67382809999994</c:v>
                </c:pt>
                <c:pt idx="158624">
                  <c:v>-97.90039059999998</c:v>
                </c:pt>
                <c:pt idx="158625">
                  <c:v>-105.712891</c:v>
                </c:pt>
                <c:pt idx="158626">
                  <c:v>-83.6181641</c:v>
                </c:pt>
                <c:pt idx="158627">
                  <c:v>-44.0673828</c:v>
                </c:pt>
                <c:pt idx="158628">
                  <c:v>8.30078125</c:v>
                </c:pt>
                <c:pt idx="158629">
                  <c:v>58.3496094</c:v>
                </c:pt>
                <c:pt idx="158630">
                  <c:v>92.4072266</c:v>
                </c:pt>
                <c:pt idx="158631">
                  <c:v>101.5625</c:v>
                </c:pt>
                <c:pt idx="158632">
                  <c:v>88.37890619999993</c:v>
                </c:pt>
                <c:pt idx="158633">
                  <c:v>47.85156249999999</c:v>
                </c:pt>
                <c:pt idx="158634">
                  <c:v>-9.033203119999997</c:v>
                </c:pt>
                <c:pt idx="158635">
                  <c:v>-55.1757812</c:v>
                </c:pt>
                <c:pt idx="158636">
                  <c:v>-96.67968749999996</c:v>
                </c:pt>
                <c:pt idx="158637">
                  <c:v>-108.154297</c:v>
                </c:pt>
                <c:pt idx="158638">
                  <c:v>-91.796875</c:v>
                </c:pt>
                <c:pt idx="158639">
                  <c:v>-53.9550781</c:v>
                </c:pt>
                <c:pt idx="158640">
                  <c:v>-1.953125</c:v>
                </c:pt>
                <c:pt idx="158641">
                  <c:v>54.4433594</c:v>
                </c:pt>
                <c:pt idx="158642">
                  <c:v>98.9990234</c:v>
                </c:pt>
                <c:pt idx="158643">
                  <c:v>109.985352</c:v>
                </c:pt>
                <c:pt idx="158644">
                  <c:v>88.0126953</c:v>
                </c:pt>
                <c:pt idx="158645">
                  <c:v>49.6826172</c:v>
                </c:pt>
                <c:pt idx="158646">
                  <c:v>-1.09863281</c:v>
                </c:pt>
                <c:pt idx="158647">
                  <c:v>-55.1757812</c:v>
                </c:pt>
                <c:pt idx="158648">
                  <c:v>-88.7451172</c:v>
                </c:pt>
                <c:pt idx="158649">
                  <c:v>-108.398438</c:v>
                </c:pt>
                <c:pt idx="158650">
                  <c:v>-95.3369141</c:v>
                </c:pt>
                <c:pt idx="158651">
                  <c:v>-50.78125</c:v>
                </c:pt>
                <c:pt idx="158652">
                  <c:v>-6.71386719</c:v>
                </c:pt>
                <c:pt idx="158653">
                  <c:v>38.6962891</c:v>
                </c:pt>
                <c:pt idx="158654">
                  <c:v>92.1630859</c:v>
                </c:pt>
                <c:pt idx="158655">
                  <c:v>106.201172</c:v>
                </c:pt>
                <c:pt idx="158656">
                  <c:v>96.67968749999996</c:v>
                </c:pt>
                <c:pt idx="158657">
                  <c:v>62.2558594</c:v>
                </c:pt>
                <c:pt idx="158658">
                  <c:v>5.73730469</c:v>
                </c:pt>
                <c:pt idx="158659">
                  <c:v>-50.78125</c:v>
                </c:pt>
                <c:pt idx="158660">
                  <c:v>-85.8154297</c:v>
                </c:pt>
                <c:pt idx="158661">
                  <c:v>-99.85351559999998</c:v>
                </c:pt>
                <c:pt idx="158662">
                  <c:v>-95.9472656</c:v>
                </c:pt>
                <c:pt idx="158663">
                  <c:v>-64.8193359</c:v>
                </c:pt>
                <c:pt idx="158664">
                  <c:v>-10.8642578</c:v>
                </c:pt>
                <c:pt idx="158665">
                  <c:v>46.3867188</c:v>
                </c:pt>
                <c:pt idx="158666">
                  <c:v>85.3271484</c:v>
                </c:pt>
                <c:pt idx="158667">
                  <c:v>104.736328</c:v>
                </c:pt>
                <c:pt idx="158668">
                  <c:v>97.2900391</c:v>
                </c:pt>
                <c:pt idx="158669">
                  <c:v>68.35937499999996</c:v>
                </c:pt>
                <c:pt idx="158670">
                  <c:v>15.625</c:v>
                </c:pt>
                <c:pt idx="158671">
                  <c:v>-41.2597656</c:v>
                </c:pt>
                <c:pt idx="158672">
                  <c:v>-85.9375</c:v>
                </c:pt>
                <c:pt idx="158673">
                  <c:v>-106.079102</c:v>
                </c:pt>
                <c:pt idx="158674">
                  <c:v>-98.9990234</c:v>
                </c:pt>
                <c:pt idx="158675">
                  <c:v>-72.7539062</c:v>
                </c:pt>
                <c:pt idx="158676">
                  <c:v>-20.1416016</c:v>
                </c:pt>
                <c:pt idx="158677">
                  <c:v>28.1982422</c:v>
                </c:pt>
                <c:pt idx="158678">
                  <c:v>73.1201172</c:v>
                </c:pt>
                <c:pt idx="158679">
                  <c:v>102.294922</c:v>
                </c:pt>
                <c:pt idx="158680">
                  <c:v>100.463867</c:v>
                </c:pt>
                <c:pt idx="158681">
                  <c:v>71.5332031</c:v>
                </c:pt>
                <c:pt idx="158682">
                  <c:v>17.2119141</c:v>
                </c:pt>
                <c:pt idx="158683">
                  <c:v>-31.7382812</c:v>
                </c:pt>
                <c:pt idx="158684">
                  <c:v>-71.1669922</c:v>
                </c:pt>
                <c:pt idx="158685">
                  <c:v>-99.9755859</c:v>
                </c:pt>
                <c:pt idx="158686">
                  <c:v>-101.318359</c:v>
                </c:pt>
                <c:pt idx="158687">
                  <c:v>-71.7773438</c:v>
                </c:pt>
                <c:pt idx="158688">
                  <c:v>-31.1279297</c:v>
                </c:pt>
                <c:pt idx="158689">
                  <c:v>20.5078125</c:v>
                </c:pt>
                <c:pt idx="158690">
                  <c:v>67.0166016</c:v>
                </c:pt>
                <c:pt idx="158691">
                  <c:v>99.3652344</c:v>
                </c:pt>
                <c:pt idx="158692">
                  <c:v>106.933594</c:v>
                </c:pt>
                <c:pt idx="158693">
                  <c:v>76.7822266</c:v>
                </c:pt>
                <c:pt idx="158694">
                  <c:v>31.98242189999997</c:v>
                </c:pt>
                <c:pt idx="158695">
                  <c:v>-22.7050781</c:v>
                </c:pt>
                <c:pt idx="158696">
                  <c:v>-70.9228516</c:v>
                </c:pt>
                <c:pt idx="158697">
                  <c:v>-99.4873047</c:v>
                </c:pt>
                <c:pt idx="158698">
                  <c:v>-98.75488279999998</c:v>
                </c:pt>
                <c:pt idx="158699">
                  <c:v>-79.7119141</c:v>
                </c:pt>
                <c:pt idx="158700">
                  <c:v>-37.8417969</c:v>
                </c:pt>
                <c:pt idx="158701">
                  <c:v>18.9208984</c:v>
                </c:pt>
                <c:pt idx="158702">
                  <c:v>70.0683594</c:v>
                </c:pt>
                <c:pt idx="158703">
                  <c:v>96.0693359</c:v>
                </c:pt>
                <c:pt idx="158704">
                  <c:v>108.032227</c:v>
                </c:pt>
                <c:pt idx="158705">
                  <c:v>90.94238279999998</c:v>
                </c:pt>
                <c:pt idx="158706">
                  <c:v>39.30664059999999</c:v>
                </c:pt>
                <c:pt idx="158707">
                  <c:v>-14.0380859</c:v>
                </c:pt>
                <c:pt idx="158708">
                  <c:v>-59.6923828</c:v>
                </c:pt>
                <c:pt idx="158709">
                  <c:v>-98.5107422</c:v>
                </c:pt>
                <c:pt idx="158710">
                  <c:v>-110.473633</c:v>
                </c:pt>
                <c:pt idx="158711">
                  <c:v>-93.2617188</c:v>
                </c:pt>
                <c:pt idx="158712">
                  <c:v>-43.0908203</c:v>
                </c:pt>
                <c:pt idx="158713">
                  <c:v>14.8925781</c:v>
                </c:pt>
                <c:pt idx="158714">
                  <c:v>58.1054688</c:v>
                </c:pt>
                <c:pt idx="158715">
                  <c:v>93.5058594</c:v>
                </c:pt>
                <c:pt idx="158716">
                  <c:v>109.619141</c:v>
                </c:pt>
                <c:pt idx="158717">
                  <c:v>86.6699219</c:v>
                </c:pt>
                <c:pt idx="158718">
                  <c:v>49.1943359</c:v>
                </c:pt>
                <c:pt idx="158719">
                  <c:v>-3.78417969</c:v>
                </c:pt>
                <c:pt idx="158720">
                  <c:v>-61.7675781</c:v>
                </c:pt>
                <c:pt idx="158721">
                  <c:v>-90.94238279999998</c:v>
                </c:pt>
                <c:pt idx="158722">
                  <c:v>-104.003906</c:v>
                </c:pt>
                <c:pt idx="158723">
                  <c:v>-90.08789059999998</c:v>
                </c:pt>
                <c:pt idx="158724">
                  <c:v>-49.1943359</c:v>
                </c:pt>
                <c:pt idx="158725">
                  <c:v>0.9765625</c:v>
                </c:pt>
                <c:pt idx="158726">
                  <c:v>57.61718749999999</c:v>
                </c:pt>
                <c:pt idx="158727">
                  <c:v>86.6699219</c:v>
                </c:pt>
                <c:pt idx="158728">
                  <c:v>108.764648</c:v>
                </c:pt>
                <c:pt idx="158729">
                  <c:v>92.77343749999996</c:v>
                </c:pt>
                <c:pt idx="158730">
                  <c:v>56.3964844</c:v>
                </c:pt>
                <c:pt idx="158731">
                  <c:v>6.71386719</c:v>
                </c:pt>
                <c:pt idx="158732">
                  <c:v>-51.39160159999999</c:v>
                </c:pt>
                <c:pt idx="158733">
                  <c:v>-89.11132809999998</c:v>
                </c:pt>
                <c:pt idx="158734">
                  <c:v>-106.079102</c:v>
                </c:pt>
                <c:pt idx="158735">
                  <c:v>-96.92382809999998</c:v>
                </c:pt>
                <c:pt idx="158736">
                  <c:v>-56.1523438</c:v>
                </c:pt>
                <c:pt idx="158737">
                  <c:v>-9.64355469</c:v>
                </c:pt>
                <c:pt idx="158738">
                  <c:v>39.1845703</c:v>
                </c:pt>
                <c:pt idx="158739">
                  <c:v>86.5478516</c:v>
                </c:pt>
                <c:pt idx="158740">
                  <c:v>106.689453</c:v>
                </c:pt>
                <c:pt idx="158741">
                  <c:v>94.97070309999998</c:v>
                </c:pt>
                <c:pt idx="158742">
                  <c:v>65.0634766</c:v>
                </c:pt>
                <c:pt idx="158743">
                  <c:v>9.88769531</c:v>
                </c:pt>
                <c:pt idx="158744">
                  <c:v>-43.5791016</c:v>
                </c:pt>
                <c:pt idx="158745">
                  <c:v>-81.66503909999996</c:v>
                </c:pt>
                <c:pt idx="158746">
                  <c:v>-105.102539</c:v>
                </c:pt>
                <c:pt idx="158747">
                  <c:v>-97.77832029999998</c:v>
                </c:pt>
                <c:pt idx="158748">
                  <c:v>-65.4296875</c:v>
                </c:pt>
                <c:pt idx="158749">
                  <c:v>-13.1835938</c:v>
                </c:pt>
                <c:pt idx="158750">
                  <c:v>38.9404297</c:v>
                </c:pt>
                <c:pt idx="158751">
                  <c:v>83.8623047</c:v>
                </c:pt>
                <c:pt idx="158752">
                  <c:v>106.323242</c:v>
                </c:pt>
                <c:pt idx="158753">
                  <c:v>98.5107422</c:v>
                </c:pt>
                <c:pt idx="158754">
                  <c:v>71.4111328</c:v>
                </c:pt>
                <c:pt idx="158755">
                  <c:v>16.6015625</c:v>
                </c:pt>
                <c:pt idx="158756">
                  <c:v>-44.3115234</c:v>
                </c:pt>
                <c:pt idx="158757">
                  <c:v>-86.18164059999998</c:v>
                </c:pt>
                <c:pt idx="158758">
                  <c:v>-102.661133</c:v>
                </c:pt>
                <c:pt idx="158759">
                  <c:v>-101.196289</c:v>
                </c:pt>
                <c:pt idx="158760">
                  <c:v>-81.17675779999993</c:v>
                </c:pt>
                <c:pt idx="158761">
                  <c:v>-26.7333984</c:v>
                </c:pt>
                <c:pt idx="158762">
                  <c:v>22.9492188</c:v>
                </c:pt>
                <c:pt idx="158763">
                  <c:v>75.8056641</c:v>
                </c:pt>
                <c:pt idx="158764">
                  <c:v>103.149414</c:v>
                </c:pt>
                <c:pt idx="158765">
                  <c:v>101.196289</c:v>
                </c:pt>
                <c:pt idx="158766">
                  <c:v>74.21875</c:v>
                </c:pt>
                <c:pt idx="158767">
                  <c:v>31.0058594</c:v>
                </c:pt>
                <c:pt idx="158768">
                  <c:v>-25.5126953</c:v>
                </c:pt>
                <c:pt idx="158769">
                  <c:v>-76.0498047</c:v>
                </c:pt>
                <c:pt idx="158770">
                  <c:v>-98.1445312</c:v>
                </c:pt>
                <c:pt idx="158771">
                  <c:v>-105.224609</c:v>
                </c:pt>
                <c:pt idx="158772">
                  <c:v>-81.4208984</c:v>
                </c:pt>
                <c:pt idx="158773">
                  <c:v>-28.44238279999998</c:v>
                </c:pt>
                <c:pt idx="158774">
                  <c:v>27.8320312</c:v>
                </c:pt>
                <c:pt idx="158775">
                  <c:v>73.3642578</c:v>
                </c:pt>
                <c:pt idx="158776">
                  <c:v>96.67968749999996</c:v>
                </c:pt>
                <c:pt idx="158777">
                  <c:v>102.905273</c:v>
                </c:pt>
                <c:pt idx="158778">
                  <c:v>82.03125</c:v>
                </c:pt>
                <c:pt idx="158779">
                  <c:v>30.6396484</c:v>
                </c:pt>
                <c:pt idx="158780">
                  <c:v>-15.5029297</c:v>
                </c:pt>
                <c:pt idx="158781">
                  <c:v>-65.7958984</c:v>
                </c:pt>
                <c:pt idx="158782">
                  <c:v>-99.4873047</c:v>
                </c:pt>
                <c:pt idx="158783">
                  <c:v>-101.318359</c:v>
                </c:pt>
                <c:pt idx="158784">
                  <c:v>-81.9091797</c:v>
                </c:pt>
                <c:pt idx="158785">
                  <c:v>-37.4755859</c:v>
                </c:pt>
                <c:pt idx="158786">
                  <c:v>13.7939453</c:v>
                </c:pt>
                <c:pt idx="158787">
                  <c:v>65.0634766</c:v>
                </c:pt>
                <c:pt idx="158788">
                  <c:v>102.661133</c:v>
                </c:pt>
                <c:pt idx="158789">
                  <c:v>110.351562</c:v>
                </c:pt>
                <c:pt idx="158790">
                  <c:v>79.9560547</c:v>
                </c:pt>
                <c:pt idx="158791">
                  <c:v>41.2597656</c:v>
                </c:pt>
                <c:pt idx="158792">
                  <c:v>-11.9628906</c:v>
                </c:pt>
                <c:pt idx="158793">
                  <c:v>-65.55175779999998</c:v>
                </c:pt>
                <c:pt idx="158794">
                  <c:v>-98.38867190000001</c:v>
                </c:pt>
                <c:pt idx="158795">
                  <c:v>-101.074219</c:v>
                </c:pt>
                <c:pt idx="158796">
                  <c:v>-81.4208984</c:v>
                </c:pt>
                <c:pt idx="158797">
                  <c:v>-44.6777344</c:v>
                </c:pt>
                <c:pt idx="158798">
                  <c:v>4.51660156</c:v>
                </c:pt>
                <c:pt idx="158799">
                  <c:v>57.9833984</c:v>
                </c:pt>
                <c:pt idx="158800">
                  <c:v>92.1630859</c:v>
                </c:pt>
                <c:pt idx="158801">
                  <c:v>101.196289</c:v>
                </c:pt>
                <c:pt idx="158802">
                  <c:v>82.6416016</c:v>
                </c:pt>
                <c:pt idx="158803">
                  <c:v>42.96875</c:v>
                </c:pt>
                <c:pt idx="158804">
                  <c:v>-0.122070312</c:v>
                </c:pt>
                <c:pt idx="158805">
                  <c:v>-47.3632812</c:v>
                </c:pt>
                <c:pt idx="158806">
                  <c:v>-98.1445312</c:v>
                </c:pt>
                <c:pt idx="158807">
                  <c:v>-102.294922</c:v>
                </c:pt>
                <c:pt idx="158808">
                  <c:v>-91.796875</c:v>
                </c:pt>
                <c:pt idx="158809">
                  <c:v>-57.9833984</c:v>
                </c:pt>
                <c:pt idx="158810">
                  <c:v>4.02832031</c:v>
                </c:pt>
                <c:pt idx="158811">
                  <c:v>55.4199219</c:v>
                </c:pt>
                <c:pt idx="158812">
                  <c:v>90.4541016</c:v>
                </c:pt>
                <c:pt idx="158813">
                  <c:v>109.863281</c:v>
                </c:pt>
                <c:pt idx="158814">
                  <c:v>91.0644531</c:v>
                </c:pt>
                <c:pt idx="158815">
                  <c:v>57.3730469</c:v>
                </c:pt>
                <c:pt idx="158816">
                  <c:v>13.5498047</c:v>
                </c:pt>
                <c:pt idx="158817">
                  <c:v>-42.6025391</c:v>
                </c:pt>
                <c:pt idx="158818">
                  <c:v>-80.8105469</c:v>
                </c:pt>
                <c:pt idx="158819">
                  <c:v>-110.839844</c:v>
                </c:pt>
                <c:pt idx="158820">
                  <c:v>-96.3134766</c:v>
                </c:pt>
                <c:pt idx="158821">
                  <c:v>-60.18066409999999</c:v>
                </c:pt>
                <c:pt idx="158822">
                  <c:v>-6.46972656</c:v>
                </c:pt>
                <c:pt idx="158823">
                  <c:v>42.4804688</c:v>
                </c:pt>
                <c:pt idx="158824">
                  <c:v>84.4726562</c:v>
                </c:pt>
                <c:pt idx="158825">
                  <c:v>107.177734</c:v>
                </c:pt>
                <c:pt idx="158826">
                  <c:v>99.3652344</c:v>
                </c:pt>
                <c:pt idx="158827">
                  <c:v>62.9882812</c:v>
                </c:pt>
                <c:pt idx="158828">
                  <c:v>16.3574219</c:v>
                </c:pt>
                <c:pt idx="158829">
                  <c:v>-39.4287109</c:v>
                </c:pt>
                <c:pt idx="158830">
                  <c:v>-83.8623047</c:v>
                </c:pt>
                <c:pt idx="158831">
                  <c:v>-108.154297</c:v>
                </c:pt>
                <c:pt idx="158832">
                  <c:v>-98.38867190000001</c:v>
                </c:pt>
                <c:pt idx="158833">
                  <c:v>-67.13867190000001</c:v>
                </c:pt>
                <c:pt idx="158834">
                  <c:v>-19.6533203</c:v>
                </c:pt>
                <c:pt idx="158835">
                  <c:v>39.30664059999999</c:v>
                </c:pt>
                <c:pt idx="158836">
                  <c:v>80.68847659999993</c:v>
                </c:pt>
                <c:pt idx="158837">
                  <c:v>111.450195</c:v>
                </c:pt>
                <c:pt idx="158838">
                  <c:v>98.38867190000001</c:v>
                </c:pt>
                <c:pt idx="158839">
                  <c:v>70.9228516</c:v>
                </c:pt>
                <c:pt idx="158840">
                  <c:v>20.5078125</c:v>
                </c:pt>
                <c:pt idx="158841">
                  <c:v>-38.9404297</c:v>
                </c:pt>
                <c:pt idx="158842">
                  <c:v>-79.1015625</c:v>
                </c:pt>
                <c:pt idx="158843">
                  <c:v>-106.933594</c:v>
                </c:pt>
                <c:pt idx="158844">
                  <c:v>-101.318359</c:v>
                </c:pt>
                <c:pt idx="158845">
                  <c:v>-72.1435547</c:v>
                </c:pt>
                <c:pt idx="158846">
                  <c:v>-15.5029297</c:v>
                </c:pt>
                <c:pt idx="158847">
                  <c:v>27.2216797</c:v>
                </c:pt>
                <c:pt idx="158848">
                  <c:v>78.7353516</c:v>
                </c:pt>
                <c:pt idx="158849">
                  <c:v>101.68457</c:v>
                </c:pt>
                <c:pt idx="158850">
                  <c:v>98.1445312</c:v>
                </c:pt>
                <c:pt idx="158851">
                  <c:v>78.0029297</c:v>
                </c:pt>
                <c:pt idx="158852">
                  <c:v>27.9541016</c:v>
                </c:pt>
                <c:pt idx="158853">
                  <c:v>-29.296875</c:v>
                </c:pt>
                <c:pt idx="158854">
                  <c:v>-74.46289059999998</c:v>
                </c:pt>
                <c:pt idx="158855">
                  <c:v>-104.370117</c:v>
                </c:pt>
                <c:pt idx="158856">
                  <c:v>-102.294922</c:v>
                </c:pt>
                <c:pt idx="158857">
                  <c:v>-75.19531249999996</c:v>
                </c:pt>
                <c:pt idx="158858">
                  <c:v>-25.0244141</c:v>
                </c:pt>
                <c:pt idx="158859">
                  <c:v>19.7753906</c:v>
                </c:pt>
                <c:pt idx="158860">
                  <c:v>66.65039059999994</c:v>
                </c:pt>
                <c:pt idx="158861">
                  <c:v>105.224609</c:v>
                </c:pt>
                <c:pt idx="158862">
                  <c:v>104.125977</c:v>
                </c:pt>
                <c:pt idx="158863">
                  <c:v>72.265625</c:v>
                </c:pt>
                <c:pt idx="158864">
                  <c:v>33.81347659999999</c:v>
                </c:pt>
                <c:pt idx="158865">
                  <c:v>-13.671875</c:v>
                </c:pt>
                <c:pt idx="158866">
                  <c:v>-64.8193359</c:v>
                </c:pt>
                <c:pt idx="158867">
                  <c:v>-97.2900391</c:v>
                </c:pt>
                <c:pt idx="158868">
                  <c:v>-104.492188</c:v>
                </c:pt>
                <c:pt idx="158869">
                  <c:v>-80.5664062</c:v>
                </c:pt>
                <c:pt idx="158870">
                  <c:v>-35.4003906</c:v>
                </c:pt>
                <c:pt idx="158871">
                  <c:v>9.52148438</c:v>
                </c:pt>
                <c:pt idx="158872">
                  <c:v>58.83789059999999</c:v>
                </c:pt>
                <c:pt idx="158873">
                  <c:v>96.5576172</c:v>
                </c:pt>
                <c:pt idx="158874">
                  <c:v>99.2431641</c:v>
                </c:pt>
                <c:pt idx="158875">
                  <c:v>82.3974609</c:v>
                </c:pt>
                <c:pt idx="158876">
                  <c:v>40.7714844</c:v>
                </c:pt>
                <c:pt idx="158877">
                  <c:v>-5.98144531</c:v>
                </c:pt>
                <c:pt idx="158878">
                  <c:v>-57.7392578</c:v>
                </c:pt>
                <c:pt idx="158879">
                  <c:v>-101.928711</c:v>
                </c:pt>
                <c:pt idx="158880">
                  <c:v>-103.881836</c:v>
                </c:pt>
                <c:pt idx="158881">
                  <c:v>-88.37890619999993</c:v>
                </c:pt>
                <c:pt idx="158882">
                  <c:v>-48.0957031</c:v>
                </c:pt>
                <c:pt idx="158883">
                  <c:v>4.15039062</c:v>
                </c:pt>
                <c:pt idx="158884">
                  <c:v>52.0019531</c:v>
                </c:pt>
                <c:pt idx="158885">
                  <c:v>93.1396484</c:v>
                </c:pt>
                <c:pt idx="158886">
                  <c:v>105.712891</c:v>
                </c:pt>
                <c:pt idx="158887">
                  <c:v>86.42578119999993</c:v>
                </c:pt>
                <c:pt idx="158888">
                  <c:v>58.1054688</c:v>
                </c:pt>
                <c:pt idx="158889">
                  <c:v>1.83105469</c:v>
                </c:pt>
                <c:pt idx="158890">
                  <c:v>-50.9033203</c:v>
                </c:pt>
                <c:pt idx="158891">
                  <c:v>-89.9658203</c:v>
                </c:pt>
                <c:pt idx="158892">
                  <c:v>-111.694336</c:v>
                </c:pt>
                <c:pt idx="158893">
                  <c:v>-97.5341797</c:v>
                </c:pt>
                <c:pt idx="158894">
                  <c:v>-54.8095703</c:v>
                </c:pt>
                <c:pt idx="158895">
                  <c:v>-5.004882809999995</c:v>
                </c:pt>
                <c:pt idx="158896">
                  <c:v>52.1240234</c:v>
                </c:pt>
                <c:pt idx="158897">
                  <c:v>92.4072266</c:v>
                </c:pt>
                <c:pt idx="158898">
                  <c:v>110.351562</c:v>
                </c:pt>
                <c:pt idx="158899">
                  <c:v>96.92382809999998</c:v>
                </c:pt>
                <c:pt idx="158900">
                  <c:v>53.7109375</c:v>
                </c:pt>
                <c:pt idx="158901">
                  <c:v>3.78417969</c:v>
                </c:pt>
                <c:pt idx="158902">
                  <c:v>-41.015625</c:v>
                </c:pt>
                <c:pt idx="158903">
                  <c:v>-85.20507809999994</c:v>
                </c:pt>
                <c:pt idx="158904">
                  <c:v>-99.3652344</c:v>
                </c:pt>
                <c:pt idx="158905">
                  <c:v>-97.5341797</c:v>
                </c:pt>
                <c:pt idx="158906">
                  <c:v>-65.7958984</c:v>
                </c:pt>
                <c:pt idx="158907">
                  <c:v>-9.277343749999998</c:v>
                </c:pt>
                <c:pt idx="158908">
                  <c:v>43.5791016</c:v>
                </c:pt>
                <c:pt idx="158909">
                  <c:v>93.87207029999993</c:v>
                </c:pt>
                <c:pt idx="158910">
                  <c:v>104.614258</c:v>
                </c:pt>
                <c:pt idx="158911">
                  <c:v>95.0927734</c:v>
                </c:pt>
                <c:pt idx="158912">
                  <c:v>67.62695309999998</c:v>
                </c:pt>
                <c:pt idx="158913">
                  <c:v>17.2119141</c:v>
                </c:pt>
                <c:pt idx="158914">
                  <c:v>-41.1376953</c:v>
                </c:pt>
                <c:pt idx="158915">
                  <c:v>-83.8623047</c:v>
                </c:pt>
                <c:pt idx="158916">
                  <c:v>-102.416992</c:v>
                </c:pt>
                <c:pt idx="158917">
                  <c:v>-99.7314453</c:v>
                </c:pt>
                <c:pt idx="158918">
                  <c:v>-60.3027344</c:v>
                </c:pt>
                <c:pt idx="158919">
                  <c:v>-17.7001953</c:v>
                </c:pt>
                <c:pt idx="158920">
                  <c:v>32.5927734</c:v>
                </c:pt>
                <c:pt idx="158921">
                  <c:v>82.27539059999994</c:v>
                </c:pt>
                <c:pt idx="158922">
                  <c:v>99.85351559999998</c:v>
                </c:pt>
                <c:pt idx="158923">
                  <c:v>103.515625</c:v>
                </c:pt>
                <c:pt idx="158924">
                  <c:v>74.21875</c:v>
                </c:pt>
                <c:pt idx="158925">
                  <c:v>28.3203125</c:v>
                </c:pt>
                <c:pt idx="158926">
                  <c:v>-41.1376953</c:v>
                </c:pt>
                <c:pt idx="158927">
                  <c:v>-87.03613279999998</c:v>
                </c:pt>
                <c:pt idx="158928">
                  <c:v>-110.351562</c:v>
                </c:pt>
                <c:pt idx="158929">
                  <c:v>-104.980469</c:v>
                </c:pt>
                <c:pt idx="158930">
                  <c:v>-74.7070312</c:v>
                </c:pt>
                <c:pt idx="158931">
                  <c:v>-30.2734375</c:v>
                </c:pt>
                <c:pt idx="158932">
                  <c:v>29.296875</c:v>
                </c:pt>
                <c:pt idx="158933">
                  <c:v>74.21875</c:v>
                </c:pt>
                <c:pt idx="158934">
                  <c:v>96.3134766</c:v>
                </c:pt>
                <c:pt idx="158935">
                  <c:v>101.5625</c:v>
                </c:pt>
                <c:pt idx="158936">
                  <c:v>81.5429688</c:v>
                </c:pt>
                <c:pt idx="158937">
                  <c:v>27.8320312</c:v>
                </c:pt>
                <c:pt idx="158938">
                  <c:v>-26.6113281</c:v>
                </c:pt>
                <c:pt idx="158939">
                  <c:v>-72.6318359</c:v>
                </c:pt>
                <c:pt idx="158940">
                  <c:v>-99.3652344</c:v>
                </c:pt>
                <c:pt idx="158941">
                  <c:v>-108.520508</c:v>
                </c:pt>
                <c:pt idx="158942">
                  <c:v>-86.42578119999993</c:v>
                </c:pt>
                <c:pt idx="158943">
                  <c:v>-33.9355469</c:v>
                </c:pt>
                <c:pt idx="158944">
                  <c:v>23.5595703</c:v>
                </c:pt>
                <c:pt idx="158945">
                  <c:v>71.8994141</c:v>
                </c:pt>
                <c:pt idx="158946">
                  <c:v>100.097656</c:v>
                </c:pt>
                <c:pt idx="158947">
                  <c:v>102.539062</c:v>
                </c:pt>
                <c:pt idx="158948">
                  <c:v>80.32226559999998</c:v>
                </c:pt>
                <c:pt idx="158949">
                  <c:v>34.4238281</c:v>
                </c:pt>
                <c:pt idx="158950">
                  <c:v>-16.72363279999998</c:v>
                </c:pt>
                <c:pt idx="158951">
                  <c:v>-61.2792969</c:v>
                </c:pt>
                <c:pt idx="158952">
                  <c:v>-98.2666016</c:v>
                </c:pt>
                <c:pt idx="158953">
                  <c:v>-105.834961</c:v>
                </c:pt>
                <c:pt idx="158954">
                  <c:v>-92.77343749999996</c:v>
                </c:pt>
                <c:pt idx="158955">
                  <c:v>-38.9404297</c:v>
                </c:pt>
                <c:pt idx="158956">
                  <c:v>9.277343749999998</c:v>
                </c:pt>
                <c:pt idx="158957">
                  <c:v>60.0585938</c:v>
                </c:pt>
                <c:pt idx="158958">
                  <c:v>101.68457</c:v>
                </c:pt>
                <c:pt idx="158959">
                  <c:v>105.957031</c:v>
                </c:pt>
                <c:pt idx="158960">
                  <c:v>90.33203119999993</c:v>
                </c:pt>
                <c:pt idx="158961">
                  <c:v>43.4570312</c:v>
                </c:pt>
                <c:pt idx="158962">
                  <c:v>-6.59179688</c:v>
                </c:pt>
                <c:pt idx="158963">
                  <c:v>-53.9550781</c:v>
                </c:pt>
                <c:pt idx="158964">
                  <c:v>-95.2148438</c:v>
                </c:pt>
                <c:pt idx="158965">
                  <c:v>-112.915039</c:v>
                </c:pt>
                <c:pt idx="158966">
                  <c:v>-91.1865234</c:v>
                </c:pt>
                <c:pt idx="158967">
                  <c:v>-51.5136719</c:v>
                </c:pt>
                <c:pt idx="158968">
                  <c:v>3.05175781</c:v>
                </c:pt>
                <c:pt idx="158969">
                  <c:v>61.0351562</c:v>
                </c:pt>
                <c:pt idx="158970">
                  <c:v>95.3369141</c:v>
                </c:pt>
                <c:pt idx="158971">
                  <c:v>109.008789</c:v>
                </c:pt>
                <c:pt idx="158972">
                  <c:v>97.77832029999998</c:v>
                </c:pt>
                <c:pt idx="158973">
                  <c:v>49.3164062</c:v>
                </c:pt>
                <c:pt idx="158974">
                  <c:v>-2.07519531</c:v>
                </c:pt>
                <c:pt idx="158975">
                  <c:v>-56.1523438</c:v>
                </c:pt>
                <c:pt idx="158976">
                  <c:v>-94.97070309999998</c:v>
                </c:pt>
                <c:pt idx="158977">
                  <c:v>-107.177734</c:v>
                </c:pt>
                <c:pt idx="158978">
                  <c:v>-88.5009766</c:v>
                </c:pt>
                <c:pt idx="158979">
                  <c:v>-62.0117188</c:v>
                </c:pt>
                <c:pt idx="158980">
                  <c:v>-6.95800781</c:v>
                </c:pt>
                <c:pt idx="158981">
                  <c:v>46.5087891</c:v>
                </c:pt>
                <c:pt idx="158982">
                  <c:v>86.6699219</c:v>
                </c:pt>
                <c:pt idx="158983">
                  <c:v>107.543945</c:v>
                </c:pt>
                <c:pt idx="158984">
                  <c:v>89.9658203</c:v>
                </c:pt>
                <c:pt idx="158985">
                  <c:v>55.9082031</c:v>
                </c:pt>
                <c:pt idx="158986">
                  <c:v>3.90625</c:v>
                </c:pt>
                <c:pt idx="158987">
                  <c:v>-47.9736328</c:v>
                </c:pt>
                <c:pt idx="158988">
                  <c:v>-93.87207029999993</c:v>
                </c:pt>
                <c:pt idx="158989">
                  <c:v>-113.28125</c:v>
                </c:pt>
                <c:pt idx="158990">
                  <c:v>-97.0458984</c:v>
                </c:pt>
                <c:pt idx="158991">
                  <c:v>-60.546875</c:v>
                </c:pt>
                <c:pt idx="158992">
                  <c:v>-0.610351562</c:v>
                </c:pt>
                <c:pt idx="158993">
                  <c:v>47.1191406</c:v>
                </c:pt>
                <c:pt idx="158994">
                  <c:v>77.5146484</c:v>
                </c:pt>
                <c:pt idx="158995">
                  <c:v>100.341797</c:v>
                </c:pt>
                <c:pt idx="158996">
                  <c:v>97.90039059999998</c:v>
                </c:pt>
                <c:pt idx="158997">
                  <c:v>65.67382809999994</c:v>
                </c:pt>
                <c:pt idx="158998">
                  <c:v>12.6953125</c:v>
                </c:pt>
                <c:pt idx="158999">
                  <c:v>-38.4521484</c:v>
                </c:pt>
                <c:pt idx="159000">
                  <c:v>-80.9326172</c:v>
                </c:pt>
                <c:pt idx="159001">
                  <c:v>-104.125977</c:v>
                </c:pt>
                <c:pt idx="159002">
                  <c:v>-93.01757809999998</c:v>
                </c:pt>
                <c:pt idx="159003">
                  <c:v>-56.88476559999999</c:v>
                </c:pt>
                <c:pt idx="159004">
                  <c:v>-14.6484375</c:v>
                </c:pt>
                <c:pt idx="159005">
                  <c:v>37.3535156</c:v>
                </c:pt>
                <c:pt idx="159006">
                  <c:v>83.7402344</c:v>
                </c:pt>
                <c:pt idx="159007">
                  <c:v>102.539062</c:v>
                </c:pt>
                <c:pt idx="159008">
                  <c:v>100.952148</c:v>
                </c:pt>
                <c:pt idx="159009">
                  <c:v>76.5380859</c:v>
                </c:pt>
                <c:pt idx="159010">
                  <c:v>22.8271484</c:v>
                </c:pt>
                <c:pt idx="159011">
                  <c:v>-35.4003906</c:v>
                </c:pt>
                <c:pt idx="159012">
                  <c:v>-77.39257809999994</c:v>
                </c:pt>
                <c:pt idx="159013">
                  <c:v>-101.5625</c:v>
                </c:pt>
                <c:pt idx="159014">
                  <c:v>-109.863281</c:v>
                </c:pt>
                <c:pt idx="159015">
                  <c:v>-74.21875</c:v>
                </c:pt>
                <c:pt idx="159016">
                  <c:v>-30.6396484</c:v>
                </c:pt>
                <c:pt idx="159017">
                  <c:v>17.4560547</c:v>
                </c:pt>
                <c:pt idx="159018">
                  <c:v>70.4345703</c:v>
                </c:pt>
                <c:pt idx="159019">
                  <c:v>108.032227</c:v>
                </c:pt>
                <c:pt idx="159020">
                  <c:v>104.248047</c:v>
                </c:pt>
                <c:pt idx="159021">
                  <c:v>79.7119141</c:v>
                </c:pt>
                <c:pt idx="159022">
                  <c:v>34.5458984</c:v>
                </c:pt>
                <c:pt idx="159023">
                  <c:v>-22.7050781</c:v>
                </c:pt>
                <c:pt idx="159024">
                  <c:v>-74.9511719</c:v>
                </c:pt>
                <c:pt idx="159025">
                  <c:v>-100.585938</c:v>
                </c:pt>
                <c:pt idx="159026">
                  <c:v>-102.539062</c:v>
                </c:pt>
                <c:pt idx="159027">
                  <c:v>-80.8105469</c:v>
                </c:pt>
                <c:pt idx="159028">
                  <c:v>-37.7197266</c:v>
                </c:pt>
                <c:pt idx="159029">
                  <c:v>11.5966797</c:v>
                </c:pt>
                <c:pt idx="159030">
                  <c:v>60.7910156</c:v>
                </c:pt>
                <c:pt idx="159031">
                  <c:v>98.2666016</c:v>
                </c:pt>
                <c:pt idx="159032">
                  <c:v>102.294922</c:v>
                </c:pt>
                <c:pt idx="159033">
                  <c:v>78.2470703</c:v>
                </c:pt>
                <c:pt idx="159034">
                  <c:v>31.3720703</c:v>
                </c:pt>
                <c:pt idx="159035">
                  <c:v>-13.0615234</c:v>
                </c:pt>
                <c:pt idx="159036">
                  <c:v>-60.0585938</c:v>
                </c:pt>
                <c:pt idx="159037">
                  <c:v>-100.952148</c:v>
                </c:pt>
                <c:pt idx="159038">
                  <c:v>-103.271484</c:v>
                </c:pt>
                <c:pt idx="159039">
                  <c:v>-83.984375</c:v>
                </c:pt>
                <c:pt idx="159040">
                  <c:v>-46.9970703</c:v>
                </c:pt>
                <c:pt idx="159041">
                  <c:v>8.178710939999998</c:v>
                </c:pt>
                <c:pt idx="159042">
                  <c:v>66.1621094</c:v>
                </c:pt>
                <c:pt idx="159043">
                  <c:v>103.027344</c:v>
                </c:pt>
                <c:pt idx="159044">
                  <c:v>106.323242</c:v>
                </c:pt>
                <c:pt idx="159045">
                  <c:v>83.4960938</c:v>
                </c:pt>
                <c:pt idx="159046">
                  <c:v>46.9970703</c:v>
                </c:pt>
                <c:pt idx="159047">
                  <c:v>-4.02832031</c:v>
                </c:pt>
                <c:pt idx="159048">
                  <c:v>-55.0537109</c:v>
                </c:pt>
                <c:pt idx="159049">
                  <c:v>-97.4121094</c:v>
                </c:pt>
                <c:pt idx="159050">
                  <c:v>-111.206055</c:v>
                </c:pt>
                <c:pt idx="159051">
                  <c:v>-91.0644531</c:v>
                </c:pt>
                <c:pt idx="159052">
                  <c:v>-44.55566409999999</c:v>
                </c:pt>
                <c:pt idx="159053">
                  <c:v>4.27246094</c:v>
                </c:pt>
                <c:pt idx="159054">
                  <c:v>53.9550781</c:v>
                </c:pt>
                <c:pt idx="159055">
                  <c:v>91.796875</c:v>
                </c:pt>
                <c:pt idx="159056">
                  <c:v>104.736328</c:v>
                </c:pt>
                <c:pt idx="159057">
                  <c:v>91.9189453</c:v>
                </c:pt>
                <c:pt idx="159058">
                  <c:v>52.8564453</c:v>
                </c:pt>
                <c:pt idx="159059">
                  <c:v>-1.22070312</c:v>
                </c:pt>
                <c:pt idx="159060">
                  <c:v>-46.6308594</c:v>
                </c:pt>
                <c:pt idx="159061">
                  <c:v>-91.6748047</c:v>
                </c:pt>
                <c:pt idx="159062">
                  <c:v>-106.567383</c:v>
                </c:pt>
                <c:pt idx="159063">
                  <c:v>-86.9140625</c:v>
                </c:pt>
                <c:pt idx="159064">
                  <c:v>-47.85156249999999</c:v>
                </c:pt>
                <c:pt idx="159065">
                  <c:v>-8.30078125</c:v>
                </c:pt>
                <c:pt idx="159066">
                  <c:v>36.0107422</c:v>
                </c:pt>
                <c:pt idx="159067">
                  <c:v>84.8388672</c:v>
                </c:pt>
                <c:pt idx="159068">
                  <c:v>104.492188</c:v>
                </c:pt>
                <c:pt idx="159069">
                  <c:v>90.82031249999996</c:v>
                </c:pt>
                <c:pt idx="159070">
                  <c:v>59.0820312</c:v>
                </c:pt>
                <c:pt idx="159071">
                  <c:v>6.71386719</c:v>
                </c:pt>
                <c:pt idx="159072">
                  <c:v>-46.3867188</c:v>
                </c:pt>
                <c:pt idx="159073">
                  <c:v>-88.37890619999993</c:v>
                </c:pt>
                <c:pt idx="159074">
                  <c:v>-103.393555</c:v>
                </c:pt>
                <c:pt idx="159075">
                  <c:v>-99.3652344</c:v>
                </c:pt>
                <c:pt idx="159076">
                  <c:v>-65.4296875</c:v>
                </c:pt>
                <c:pt idx="159077">
                  <c:v>-11.2304688</c:v>
                </c:pt>
                <c:pt idx="159078">
                  <c:v>36.1328125</c:v>
                </c:pt>
                <c:pt idx="159079">
                  <c:v>82.6416016</c:v>
                </c:pt>
                <c:pt idx="159080">
                  <c:v>109.130859</c:v>
                </c:pt>
                <c:pt idx="159081">
                  <c:v>100.952148</c:v>
                </c:pt>
                <c:pt idx="159082">
                  <c:v>62.6220703</c:v>
                </c:pt>
                <c:pt idx="159083">
                  <c:v>18.0664062</c:v>
                </c:pt>
                <c:pt idx="159084">
                  <c:v>-29.0527344</c:v>
                </c:pt>
                <c:pt idx="159085">
                  <c:v>-84.3505859</c:v>
                </c:pt>
                <c:pt idx="159086">
                  <c:v>-104.248047</c:v>
                </c:pt>
                <c:pt idx="159087">
                  <c:v>-96.5576172</c:v>
                </c:pt>
                <c:pt idx="159088">
                  <c:v>-64.57519529999998</c:v>
                </c:pt>
                <c:pt idx="159089">
                  <c:v>-16.6015625</c:v>
                </c:pt>
                <c:pt idx="159090">
                  <c:v>31.7382812</c:v>
                </c:pt>
                <c:pt idx="159091">
                  <c:v>77.75878909999996</c:v>
                </c:pt>
                <c:pt idx="159092">
                  <c:v>111.938477</c:v>
                </c:pt>
                <c:pt idx="159093">
                  <c:v>100.463867</c:v>
                </c:pt>
                <c:pt idx="159094">
                  <c:v>62.8662109</c:v>
                </c:pt>
                <c:pt idx="159095">
                  <c:v>19.7753906</c:v>
                </c:pt>
                <c:pt idx="159096">
                  <c:v>-25.2685547</c:v>
                </c:pt>
                <c:pt idx="159097">
                  <c:v>-75.31738279999998</c:v>
                </c:pt>
                <c:pt idx="159098">
                  <c:v>-102.050781</c:v>
                </c:pt>
                <c:pt idx="159099">
                  <c:v>-106.201172</c:v>
                </c:pt>
                <c:pt idx="159100">
                  <c:v>-79.34570309999998</c:v>
                </c:pt>
                <c:pt idx="159101">
                  <c:v>-22.9492188</c:v>
                </c:pt>
                <c:pt idx="159102">
                  <c:v>24.5361328</c:v>
                </c:pt>
                <c:pt idx="159103">
                  <c:v>71.7773438</c:v>
                </c:pt>
                <c:pt idx="159104">
                  <c:v>98.87695309999998</c:v>
                </c:pt>
                <c:pt idx="159105">
                  <c:v>100.952148</c:v>
                </c:pt>
                <c:pt idx="159106">
                  <c:v>83.7402344</c:v>
                </c:pt>
                <c:pt idx="159107">
                  <c:v>38.3300781</c:v>
                </c:pt>
                <c:pt idx="159108">
                  <c:v>-23.0712891</c:v>
                </c:pt>
                <c:pt idx="159109">
                  <c:v>-73.9746094</c:v>
                </c:pt>
                <c:pt idx="159110">
                  <c:v>-102.172852</c:v>
                </c:pt>
                <c:pt idx="159111">
                  <c:v>-105.834961</c:v>
                </c:pt>
                <c:pt idx="159112">
                  <c:v>-82.88574219999992</c:v>
                </c:pt>
                <c:pt idx="159113">
                  <c:v>-38.0859375</c:v>
                </c:pt>
                <c:pt idx="159114">
                  <c:v>22.3388672</c:v>
                </c:pt>
                <c:pt idx="159115">
                  <c:v>71.8994141</c:v>
                </c:pt>
                <c:pt idx="159116">
                  <c:v>98.63281249999996</c:v>
                </c:pt>
                <c:pt idx="159117">
                  <c:v>102.661133</c:v>
                </c:pt>
                <c:pt idx="159118">
                  <c:v>85.3271484</c:v>
                </c:pt>
                <c:pt idx="159119">
                  <c:v>37.7197266</c:v>
                </c:pt>
                <c:pt idx="159120">
                  <c:v>-18.7988281</c:v>
                </c:pt>
                <c:pt idx="159121">
                  <c:v>-69.8242188</c:v>
                </c:pt>
                <c:pt idx="159122">
                  <c:v>-101.928711</c:v>
                </c:pt>
                <c:pt idx="159123">
                  <c:v>-110.229492</c:v>
                </c:pt>
                <c:pt idx="159124">
                  <c:v>-86.7919922</c:v>
                </c:pt>
                <c:pt idx="159125">
                  <c:v>-38.2080078</c:v>
                </c:pt>
                <c:pt idx="159126">
                  <c:v>13.4277344</c:v>
                </c:pt>
                <c:pt idx="159127">
                  <c:v>69.8242188</c:v>
                </c:pt>
                <c:pt idx="159128">
                  <c:v>97.5341797</c:v>
                </c:pt>
                <c:pt idx="159129">
                  <c:v>99.2431641</c:v>
                </c:pt>
                <c:pt idx="159130">
                  <c:v>83.12988279999993</c:v>
                </c:pt>
                <c:pt idx="159131">
                  <c:v>39.5507812</c:v>
                </c:pt>
                <c:pt idx="159132">
                  <c:v>-10.2539062</c:v>
                </c:pt>
                <c:pt idx="159133">
                  <c:v>-58.83789059999999</c:v>
                </c:pt>
                <c:pt idx="159134">
                  <c:v>-93.87207029999993</c:v>
                </c:pt>
                <c:pt idx="159135">
                  <c:v>-110.717773</c:v>
                </c:pt>
                <c:pt idx="159136">
                  <c:v>-83.984375</c:v>
                </c:pt>
                <c:pt idx="159137">
                  <c:v>-47.3632812</c:v>
                </c:pt>
                <c:pt idx="159138">
                  <c:v>2.31933594</c:v>
                </c:pt>
                <c:pt idx="159139">
                  <c:v>56.7626953</c:v>
                </c:pt>
                <c:pt idx="159140">
                  <c:v>89.35546879999995</c:v>
                </c:pt>
                <c:pt idx="159141">
                  <c:v>101.806641</c:v>
                </c:pt>
                <c:pt idx="159142">
                  <c:v>89.2333984</c:v>
                </c:pt>
                <c:pt idx="159143">
                  <c:v>49.6826172</c:v>
                </c:pt>
                <c:pt idx="159144">
                  <c:v>-0.610351562</c:v>
                </c:pt>
                <c:pt idx="159145">
                  <c:v>-52.6123047</c:v>
                </c:pt>
                <c:pt idx="159146">
                  <c:v>-86.18164059999998</c:v>
                </c:pt>
                <c:pt idx="159147">
                  <c:v>-105.102539</c:v>
                </c:pt>
                <c:pt idx="159148">
                  <c:v>-97.77832029999998</c:v>
                </c:pt>
                <c:pt idx="159149">
                  <c:v>-54.8095703</c:v>
                </c:pt>
                <c:pt idx="159150">
                  <c:v>-3.78417969</c:v>
                </c:pt>
                <c:pt idx="159151">
                  <c:v>46.5087891</c:v>
                </c:pt>
                <c:pt idx="159152">
                  <c:v>88.0126953</c:v>
                </c:pt>
                <c:pt idx="159153">
                  <c:v>105.34668</c:v>
                </c:pt>
                <c:pt idx="159154">
                  <c:v>87.7685547</c:v>
                </c:pt>
                <c:pt idx="159155">
                  <c:v>60.3027344</c:v>
                </c:pt>
                <c:pt idx="159156">
                  <c:v>8.544921879999997</c:v>
                </c:pt>
                <c:pt idx="159157">
                  <c:v>-44.4335938</c:v>
                </c:pt>
                <c:pt idx="159158">
                  <c:v>-84.3505859</c:v>
                </c:pt>
                <c:pt idx="159159">
                  <c:v>-104.980469</c:v>
                </c:pt>
                <c:pt idx="159160">
                  <c:v>-94.97070309999998</c:v>
                </c:pt>
                <c:pt idx="159161">
                  <c:v>-65.55175779999998</c:v>
                </c:pt>
                <c:pt idx="159162">
                  <c:v>-17.2119141</c:v>
                </c:pt>
                <c:pt idx="159163">
                  <c:v>41.6259766</c:v>
                </c:pt>
                <c:pt idx="159164">
                  <c:v>86.18164059999998</c:v>
                </c:pt>
                <c:pt idx="159165">
                  <c:v>108.154297</c:v>
                </c:pt>
                <c:pt idx="159166">
                  <c:v>97.77832029999998</c:v>
                </c:pt>
                <c:pt idx="159167">
                  <c:v>62.5</c:v>
                </c:pt>
                <c:pt idx="159168">
                  <c:v>15.8691406</c:v>
                </c:pt>
                <c:pt idx="159169">
                  <c:v>-32.4707031</c:v>
                </c:pt>
                <c:pt idx="159170">
                  <c:v>-77.14843749999996</c:v>
                </c:pt>
                <c:pt idx="159171">
                  <c:v>-102.783203</c:v>
                </c:pt>
                <c:pt idx="159172">
                  <c:v>-100.830078</c:v>
                </c:pt>
                <c:pt idx="159173">
                  <c:v>-59.5703125</c:v>
                </c:pt>
                <c:pt idx="159174">
                  <c:v>-14.1601562</c:v>
                </c:pt>
                <c:pt idx="159175">
                  <c:v>36.4990234</c:v>
                </c:pt>
                <c:pt idx="159176">
                  <c:v>74.8291016</c:v>
                </c:pt>
                <c:pt idx="159177">
                  <c:v>100.341797</c:v>
                </c:pt>
                <c:pt idx="159178">
                  <c:v>98.63281249999996</c:v>
                </c:pt>
                <c:pt idx="159179">
                  <c:v>77.27050779999998</c:v>
                </c:pt>
                <c:pt idx="159180">
                  <c:v>30.8837891</c:v>
                </c:pt>
                <c:pt idx="159181">
                  <c:v>-27.8320312</c:v>
                </c:pt>
                <c:pt idx="159182">
                  <c:v>-80.32226559999998</c:v>
                </c:pt>
                <c:pt idx="159183">
                  <c:v>-100.952148</c:v>
                </c:pt>
                <c:pt idx="159184">
                  <c:v>-101.5625</c:v>
                </c:pt>
                <c:pt idx="159185">
                  <c:v>-73.85253909999996</c:v>
                </c:pt>
                <c:pt idx="159186">
                  <c:v>-23.9257812</c:v>
                </c:pt>
                <c:pt idx="159187">
                  <c:v>28.9306641</c:v>
                </c:pt>
                <c:pt idx="159188">
                  <c:v>70.1904297</c:v>
                </c:pt>
                <c:pt idx="159189">
                  <c:v>96.5576172</c:v>
                </c:pt>
                <c:pt idx="159190">
                  <c:v>102.416992</c:v>
                </c:pt>
                <c:pt idx="159191">
                  <c:v>75.0732422</c:v>
                </c:pt>
                <c:pt idx="159192">
                  <c:v>28.9306641</c:v>
                </c:pt>
                <c:pt idx="159193">
                  <c:v>-34.17968749999999</c:v>
                </c:pt>
                <c:pt idx="159194">
                  <c:v>-70.80078119999993</c:v>
                </c:pt>
                <c:pt idx="159195">
                  <c:v>-102.661133</c:v>
                </c:pt>
                <c:pt idx="159196">
                  <c:v>-97.5341797</c:v>
                </c:pt>
                <c:pt idx="159197">
                  <c:v>-78.12499999999998</c:v>
                </c:pt>
                <c:pt idx="159198">
                  <c:v>-37.8417969</c:v>
                </c:pt>
                <c:pt idx="159199">
                  <c:v>17.8222656</c:v>
                </c:pt>
                <c:pt idx="159200">
                  <c:v>68.8476562</c:v>
                </c:pt>
                <c:pt idx="159201">
                  <c:v>98.0224609</c:v>
                </c:pt>
                <c:pt idx="159202">
                  <c:v>99.3652344</c:v>
                </c:pt>
                <c:pt idx="159203">
                  <c:v>83.12988279999993</c:v>
                </c:pt>
                <c:pt idx="159204">
                  <c:v>42.96875</c:v>
                </c:pt>
                <c:pt idx="159205">
                  <c:v>-12.6953125</c:v>
                </c:pt>
                <c:pt idx="159206">
                  <c:v>-62.0117188</c:v>
                </c:pt>
                <c:pt idx="159207">
                  <c:v>-94.6044922</c:v>
                </c:pt>
                <c:pt idx="159208">
                  <c:v>-104.736328</c:v>
                </c:pt>
                <c:pt idx="159209">
                  <c:v>-84.3505859</c:v>
                </c:pt>
                <c:pt idx="159210">
                  <c:v>-44.0673828</c:v>
                </c:pt>
                <c:pt idx="159211">
                  <c:v>7.324218749999996</c:v>
                </c:pt>
                <c:pt idx="159212">
                  <c:v>57.61718749999999</c:v>
                </c:pt>
                <c:pt idx="159213">
                  <c:v>94.1162109</c:v>
                </c:pt>
                <c:pt idx="159214">
                  <c:v>101.44043</c:v>
                </c:pt>
                <c:pt idx="159215">
                  <c:v>85.3271484</c:v>
                </c:pt>
                <c:pt idx="159216">
                  <c:v>47.7294922</c:v>
                </c:pt>
                <c:pt idx="159217">
                  <c:v>-6.225585939999994</c:v>
                </c:pt>
                <c:pt idx="159218">
                  <c:v>-62.9882812</c:v>
                </c:pt>
                <c:pt idx="159219">
                  <c:v>-97.5341797</c:v>
                </c:pt>
                <c:pt idx="159220">
                  <c:v>-99.3652344</c:v>
                </c:pt>
                <c:pt idx="159221">
                  <c:v>-82.5195312</c:v>
                </c:pt>
                <c:pt idx="159222">
                  <c:v>-50.2929688</c:v>
                </c:pt>
                <c:pt idx="159223">
                  <c:v>0.9765625</c:v>
                </c:pt>
                <c:pt idx="159224">
                  <c:v>47.7294922</c:v>
                </c:pt>
                <c:pt idx="159225">
                  <c:v>87.03613279999998</c:v>
                </c:pt>
                <c:pt idx="159226">
                  <c:v>102.783203</c:v>
                </c:pt>
                <c:pt idx="159227">
                  <c:v>94.3603516</c:v>
                </c:pt>
                <c:pt idx="159228">
                  <c:v>56.640625</c:v>
                </c:pt>
                <c:pt idx="159229">
                  <c:v>-2.07519531</c:v>
                </c:pt>
                <c:pt idx="159230">
                  <c:v>-49.4384766</c:v>
                </c:pt>
                <c:pt idx="159231">
                  <c:v>-87.6464844</c:v>
                </c:pt>
                <c:pt idx="159232">
                  <c:v>-108.764648</c:v>
                </c:pt>
                <c:pt idx="159233">
                  <c:v>-95.703125</c:v>
                </c:pt>
                <c:pt idx="159234">
                  <c:v>-61.7675781</c:v>
                </c:pt>
                <c:pt idx="159235">
                  <c:v>-8.7890625</c:v>
                </c:pt>
                <c:pt idx="159236">
                  <c:v>46.9970703</c:v>
                </c:pt>
                <c:pt idx="159237">
                  <c:v>89.11132809999998</c:v>
                </c:pt>
                <c:pt idx="159238">
                  <c:v>108.032227</c:v>
                </c:pt>
                <c:pt idx="159239">
                  <c:v>98.75488279999998</c:v>
                </c:pt>
                <c:pt idx="159240">
                  <c:v>62.0117188</c:v>
                </c:pt>
                <c:pt idx="159241">
                  <c:v>8.05664062</c:v>
                </c:pt>
                <c:pt idx="159242">
                  <c:v>-33.203125</c:v>
                </c:pt>
                <c:pt idx="159243">
                  <c:v>-78.9794922</c:v>
                </c:pt>
                <c:pt idx="159244">
                  <c:v>-106.201172</c:v>
                </c:pt>
                <c:pt idx="159245">
                  <c:v>-102.905273</c:v>
                </c:pt>
                <c:pt idx="159246">
                  <c:v>-68.4814453</c:v>
                </c:pt>
                <c:pt idx="159247">
                  <c:v>-17.7001953</c:v>
                </c:pt>
                <c:pt idx="159248">
                  <c:v>31.7382812</c:v>
                </c:pt>
                <c:pt idx="159249">
                  <c:v>81.17675779999993</c:v>
                </c:pt>
                <c:pt idx="159250">
                  <c:v>106.445312</c:v>
                </c:pt>
                <c:pt idx="159251">
                  <c:v>102.539062</c:v>
                </c:pt>
                <c:pt idx="159252">
                  <c:v>71.2890625</c:v>
                </c:pt>
                <c:pt idx="159253">
                  <c:v>22.7050781</c:v>
                </c:pt>
                <c:pt idx="159254">
                  <c:v>-31.1279297</c:v>
                </c:pt>
                <c:pt idx="159255">
                  <c:v>-76.17187499999996</c:v>
                </c:pt>
                <c:pt idx="159256">
                  <c:v>-103.149414</c:v>
                </c:pt>
                <c:pt idx="159257">
                  <c:v>-103.393555</c:v>
                </c:pt>
                <c:pt idx="159258">
                  <c:v>-70.55664059999998</c:v>
                </c:pt>
                <c:pt idx="159259">
                  <c:v>-19.8974609</c:v>
                </c:pt>
                <c:pt idx="159260">
                  <c:v>33.3251953</c:v>
                </c:pt>
                <c:pt idx="159261">
                  <c:v>80.5664062</c:v>
                </c:pt>
                <c:pt idx="159262">
                  <c:v>99.4873047</c:v>
                </c:pt>
                <c:pt idx="159263">
                  <c:v>100.585938</c:v>
                </c:pt>
                <c:pt idx="159264">
                  <c:v>78.6132812</c:v>
                </c:pt>
                <c:pt idx="159265">
                  <c:v>31.0058594</c:v>
                </c:pt>
                <c:pt idx="159266">
                  <c:v>-26.8554688</c:v>
                </c:pt>
                <c:pt idx="159267">
                  <c:v>-71.0449219</c:v>
                </c:pt>
                <c:pt idx="159268">
                  <c:v>-100.830078</c:v>
                </c:pt>
                <c:pt idx="159269">
                  <c:v>-100.341797</c:v>
                </c:pt>
                <c:pt idx="159270">
                  <c:v>-74.0966797</c:v>
                </c:pt>
                <c:pt idx="159271">
                  <c:v>-31.1279297</c:v>
                </c:pt>
                <c:pt idx="159272">
                  <c:v>32.9589844</c:v>
                </c:pt>
                <c:pt idx="159273">
                  <c:v>68.9697266</c:v>
                </c:pt>
                <c:pt idx="159274">
                  <c:v>93.38378909999996</c:v>
                </c:pt>
                <c:pt idx="159275">
                  <c:v>99.3652344</c:v>
                </c:pt>
                <c:pt idx="159276">
                  <c:v>76.9042969</c:v>
                </c:pt>
                <c:pt idx="159277">
                  <c:v>34.17968749999999</c:v>
                </c:pt>
                <c:pt idx="159278">
                  <c:v>-24.2919922</c:v>
                </c:pt>
                <c:pt idx="159279">
                  <c:v>-69.0917969</c:v>
                </c:pt>
                <c:pt idx="159280">
                  <c:v>-103.515625</c:v>
                </c:pt>
                <c:pt idx="159281">
                  <c:v>-105.712891</c:v>
                </c:pt>
                <c:pt idx="159282">
                  <c:v>-81.7871094</c:v>
                </c:pt>
                <c:pt idx="159283">
                  <c:v>-37.9638672</c:v>
                </c:pt>
                <c:pt idx="159284">
                  <c:v>16.6015625</c:v>
                </c:pt>
                <c:pt idx="159285">
                  <c:v>69.0917969</c:v>
                </c:pt>
                <c:pt idx="159286">
                  <c:v>100.830078</c:v>
                </c:pt>
                <c:pt idx="159287">
                  <c:v>103.759766</c:v>
                </c:pt>
                <c:pt idx="159288">
                  <c:v>74.8291016</c:v>
                </c:pt>
                <c:pt idx="159289">
                  <c:v>33.44726559999999</c:v>
                </c:pt>
                <c:pt idx="159290">
                  <c:v>-17.7001953</c:v>
                </c:pt>
                <c:pt idx="159291">
                  <c:v>-70.0683594</c:v>
                </c:pt>
                <c:pt idx="159292">
                  <c:v>-98.0224609</c:v>
                </c:pt>
                <c:pt idx="159293">
                  <c:v>-104.492188</c:v>
                </c:pt>
                <c:pt idx="159294">
                  <c:v>-86.3037109</c:v>
                </c:pt>
                <c:pt idx="159295">
                  <c:v>-43.0908203</c:v>
                </c:pt>
                <c:pt idx="159296">
                  <c:v>10.0097656</c:v>
                </c:pt>
                <c:pt idx="159297">
                  <c:v>61.4013672</c:v>
                </c:pt>
                <c:pt idx="159298">
                  <c:v>91.3085938</c:v>
                </c:pt>
                <c:pt idx="159299">
                  <c:v>106.689453</c:v>
                </c:pt>
                <c:pt idx="159300">
                  <c:v>86.3037109</c:v>
                </c:pt>
                <c:pt idx="159301">
                  <c:v>44.55566409999999</c:v>
                </c:pt>
                <c:pt idx="159302">
                  <c:v>-4.882812499999997</c:v>
                </c:pt>
                <c:pt idx="159303">
                  <c:v>-57.0068359</c:v>
                </c:pt>
                <c:pt idx="159304">
                  <c:v>-93.01757809999998</c:v>
                </c:pt>
                <c:pt idx="159305">
                  <c:v>-105.46875</c:v>
                </c:pt>
                <c:pt idx="159306">
                  <c:v>-83.8623047</c:v>
                </c:pt>
                <c:pt idx="159307">
                  <c:v>-48.4619141</c:v>
                </c:pt>
                <c:pt idx="159308">
                  <c:v>3.29589844</c:v>
                </c:pt>
                <c:pt idx="159309">
                  <c:v>51.5136719</c:v>
                </c:pt>
                <c:pt idx="159310">
                  <c:v>95.5810547</c:v>
                </c:pt>
                <c:pt idx="159311">
                  <c:v>105.102539</c:v>
                </c:pt>
                <c:pt idx="159312">
                  <c:v>88.8671875</c:v>
                </c:pt>
                <c:pt idx="159313">
                  <c:v>51.1474609</c:v>
                </c:pt>
                <c:pt idx="159314">
                  <c:v>1.22070312</c:v>
                </c:pt>
                <c:pt idx="159315">
                  <c:v>-52.2460938</c:v>
                </c:pt>
                <c:pt idx="159316">
                  <c:v>-84.5947266</c:v>
                </c:pt>
                <c:pt idx="159317">
                  <c:v>-98.0224609</c:v>
                </c:pt>
                <c:pt idx="159318">
                  <c:v>-93.38378909999996</c:v>
                </c:pt>
                <c:pt idx="159319">
                  <c:v>-61.7675781</c:v>
                </c:pt>
                <c:pt idx="159320">
                  <c:v>-3.78417969</c:v>
                </c:pt>
                <c:pt idx="159321">
                  <c:v>47.7294922</c:v>
                </c:pt>
                <c:pt idx="159322">
                  <c:v>94.2382812</c:v>
                </c:pt>
                <c:pt idx="159323">
                  <c:v>107.055664</c:v>
                </c:pt>
                <c:pt idx="159324">
                  <c:v>95.0927734</c:v>
                </c:pt>
                <c:pt idx="159325">
                  <c:v>61.15722659999999</c:v>
                </c:pt>
                <c:pt idx="159326">
                  <c:v>8.30078125</c:v>
                </c:pt>
                <c:pt idx="159327">
                  <c:v>-40.8935547</c:v>
                </c:pt>
                <c:pt idx="159328">
                  <c:v>-84.22851559999998</c:v>
                </c:pt>
                <c:pt idx="159329">
                  <c:v>-111.328125</c:v>
                </c:pt>
                <c:pt idx="159330">
                  <c:v>-94.7265625</c:v>
                </c:pt>
                <c:pt idx="159331">
                  <c:v>-59.6923828</c:v>
                </c:pt>
                <c:pt idx="159332">
                  <c:v>-16.4794922</c:v>
                </c:pt>
                <c:pt idx="159333">
                  <c:v>33.0810547</c:v>
                </c:pt>
                <c:pt idx="159334">
                  <c:v>74.5849609</c:v>
                </c:pt>
                <c:pt idx="159335">
                  <c:v>107.177734</c:v>
                </c:pt>
                <c:pt idx="159336">
                  <c:v>100.341797</c:v>
                </c:pt>
                <c:pt idx="159337">
                  <c:v>61.5234375</c:v>
                </c:pt>
                <c:pt idx="159338">
                  <c:v>25.0244141</c:v>
                </c:pt>
                <c:pt idx="159339">
                  <c:v>-26.0009766</c:v>
                </c:pt>
                <c:pt idx="159340">
                  <c:v>-74.21875</c:v>
                </c:pt>
                <c:pt idx="159341">
                  <c:v>-101.5625</c:v>
                </c:pt>
                <c:pt idx="159342">
                  <c:v>-92.89550779999998</c:v>
                </c:pt>
                <c:pt idx="159343">
                  <c:v>-62.9882812</c:v>
                </c:pt>
                <c:pt idx="159344">
                  <c:v>-27.7099609</c:v>
                </c:pt>
                <c:pt idx="159345">
                  <c:v>29.7851562</c:v>
                </c:pt>
                <c:pt idx="159346">
                  <c:v>80.32226559999998</c:v>
                </c:pt>
                <c:pt idx="159347">
                  <c:v>105.59082</c:v>
                </c:pt>
                <c:pt idx="159348">
                  <c:v>104.614258</c:v>
                </c:pt>
                <c:pt idx="159349">
                  <c:v>75.4394531</c:v>
                </c:pt>
                <c:pt idx="159350">
                  <c:v>30.6396484</c:v>
                </c:pt>
                <c:pt idx="159351">
                  <c:v>-25.5126953</c:v>
                </c:pt>
                <c:pt idx="159352">
                  <c:v>-72.265625</c:v>
                </c:pt>
                <c:pt idx="159353">
                  <c:v>-98.63281249999996</c:v>
                </c:pt>
                <c:pt idx="159354">
                  <c:v>-99.1210938</c:v>
                </c:pt>
                <c:pt idx="159355">
                  <c:v>-72.9980469</c:v>
                </c:pt>
                <c:pt idx="159356">
                  <c:v>-33.5693359</c:v>
                </c:pt>
                <c:pt idx="159357">
                  <c:v>26.3671875</c:v>
                </c:pt>
                <c:pt idx="159358">
                  <c:v>73.3642578</c:v>
                </c:pt>
                <c:pt idx="159359">
                  <c:v>101.928711</c:v>
                </c:pt>
                <c:pt idx="159360">
                  <c:v>108.032227</c:v>
                </c:pt>
                <c:pt idx="159361">
                  <c:v>81.66503909999996</c:v>
                </c:pt>
                <c:pt idx="159362">
                  <c:v>32.3486328</c:v>
                </c:pt>
                <c:pt idx="159363">
                  <c:v>-23.3154297</c:v>
                </c:pt>
                <c:pt idx="159364">
                  <c:v>-64.8193359</c:v>
                </c:pt>
                <c:pt idx="159365">
                  <c:v>-97.1679688</c:v>
                </c:pt>
                <c:pt idx="159366">
                  <c:v>-106.689453</c:v>
                </c:pt>
                <c:pt idx="159367">
                  <c:v>-76.5380859</c:v>
                </c:pt>
                <c:pt idx="159368">
                  <c:v>-32.8369141</c:v>
                </c:pt>
                <c:pt idx="159369">
                  <c:v>19.2871094</c:v>
                </c:pt>
                <c:pt idx="159370">
                  <c:v>70.1904297</c:v>
                </c:pt>
                <c:pt idx="159371">
                  <c:v>99.7314453</c:v>
                </c:pt>
                <c:pt idx="159372">
                  <c:v>102.172852</c:v>
                </c:pt>
                <c:pt idx="159373">
                  <c:v>77.27050779999998</c:v>
                </c:pt>
                <c:pt idx="159374">
                  <c:v>42.6025391</c:v>
                </c:pt>
                <c:pt idx="159375">
                  <c:v>-7.56835938</c:v>
                </c:pt>
                <c:pt idx="159376">
                  <c:v>-60.18066409999999</c:v>
                </c:pt>
                <c:pt idx="159377">
                  <c:v>-93.1396484</c:v>
                </c:pt>
                <c:pt idx="159378">
                  <c:v>-107.543945</c:v>
                </c:pt>
                <c:pt idx="159379">
                  <c:v>-82.15332029999998</c:v>
                </c:pt>
                <c:pt idx="159380">
                  <c:v>-47.6074219</c:v>
                </c:pt>
                <c:pt idx="159381">
                  <c:v>2.07519531</c:v>
                </c:pt>
                <c:pt idx="159382">
                  <c:v>55.6640625</c:v>
                </c:pt>
                <c:pt idx="159383">
                  <c:v>91.6748047</c:v>
                </c:pt>
                <c:pt idx="159384">
                  <c:v>101.68457</c:v>
                </c:pt>
                <c:pt idx="159385">
                  <c:v>83.6181641</c:v>
                </c:pt>
                <c:pt idx="159386">
                  <c:v>44.7998047</c:v>
                </c:pt>
                <c:pt idx="159387">
                  <c:v>-11.8408203</c:v>
                </c:pt>
                <c:pt idx="159388">
                  <c:v>-56.1523438</c:v>
                </c:pt>
                <c:pt idx="159389">
                  <c:v>-90.08789059999998</c:v>
                </c:pt>
                <c:pt idx="159390">
                  <c:v>-98.1445312</c:v>
                </c:pt>
                <c:pt idx="159391">
                  <c:v>-89.7216797</c:v>
                </c:pt>
                <c:pt idx="159392">
                  <c:v>-52.2460938</c:v>
                </c:pt>
                <c:pt idx="159393">
                  <c:v>11.1083984</c:v>
                </c:pt>
                <c:pt idx="159394">
                  <c:v>55.9082031</c:v>
                </c:pt>
                <c:pt idx="159395">
                  <c:v>92.0410156</c:v>
                </c:pt>
                <c:pt idx="159396">
                  <c:v>104.003906</c:v>
                </c:pt>
                <c:pt idx="159397">
                  <c:v>85.8154297</c:v>
                </c:pt>
                <c:pt idx="159398">
                  <c:v>52.2460938</c:v>
                </c:pt>
                <c:pt idx="159399">
                  <c:v>0.48828125</c:v>
                </c:pt>
                <c:pt idx="159400">
                  <c:v>-49.80468749999996</c:v>
                </c:pt>
                <c:pt idx="159401">
                  <c:v>-87.5244141</c:v>
                </c:pt>
                <c:pt idx="159402">
                  <c:v>-106.811523</c:v>
                </c:pt>
                <c:pt idx="159403">
                  <c:v>-87.15820309999998</c:v>
                </c:pt>
                <c:pt idx="159404">
                  <c:v>-53.5888672</c:v>
                </c:pt>
                <c:pt idx="159405">
                  <c:v>-6.71386719</c:v>
                </c:pt>
                <c:pt idx="159406">
                  <c:v>48.828125</c:v>
                </c:pt>
                <c:pt idx="159407">
                  <c:v>85.9375</c:v>
                </c:pt>
                <c:pt idx="159408">
                  <c:v>106.079102</c:v>
                </c:pt>
                <c:pt idx="159409">
                  <c:v>94.84863279999998</c:v>
                </c:pt>
                <c:pt idx="159410">
                  <c:v>56.640625</c:v>
                </c:pt>
                <c:pt idx="159411">
                  <c:v>2.68554688</c:v>
                </c:pt>
                <c:pt idx="159412">
                  <c:v>-40.4052734</c:v>
                </c:pt>
                <c:pt idx="159413">
                  <c:v>-81.17675779999993</c:v>
                </c:pt>
                <c:pt idx="159414">
                  <c:v>-100.952148</c:v>
                </c:pt>
                <c:pt idx="159415">
                  <c:v>-94.1162109</c:v>
                </c:pt>
                <c:pt idx="159416">
                  <c:v>-62.9882812</c:v>
                </c:pt>
                <c:pt idx="159417">
                  <c:v>-16.8457031</c:v>
                </c:pt>
                <c:pt idx="159418">
                  <c:v>41.015625</c:v>
                </c:pt>
                <c:pt idx="159419">
                  <c:v>85.4492188</c:v>
                </c:pt>
                <c:pt idx="159420">
                  <c:v>105.712891</c:v>
                </c:pt>
                <c:pt idx="159421">
                  <c:v>95.703125</c:v>
                </c:pt>
                <c:pt idx="159422">
                  <c:v>60.3027344</c:v>
                </c:pt>
                <c:pt idx="159423">
                  <c:v>14.8925781</c:v>
                </c:pt>
                <c:pt idx="159424">
                  <c:v>-35.7666016</c:v>
                </c:pt>
                <c:pt idx="159425">
                  <c:v>-78.36914059999998</c:v>
                </c:pt>
                <c:pt idx="159426">
                  <c:v>-102.539062</c:v>
                </c:pt>
                <c:pt idx="159427">
                  <c:v>-103.881836</c:v>
                </c:pt>
                <c:pt idx="159428">
                  <c:v>-71.6552734</c:v>
                </c:pt>
                <c:pt idx="159429">
                  <c:v>-16.4794922</c:v>
                </c:pt>
                <c:pt idx="159430">
                  <c:v>26.9775391</c:v>
                </c:pt>
                <c:pt idx="159431">
                  <c:v>80.68847659999993</c:v>
                </c:pt>
                <c:pt idx="159432">
                  <c:v>103.515625</c:v>
                </c:pt>
                <c:pt idx="159433">
                  <c:v>103.759766</c:v>
                </c:pt>
                <c:pt idx="159434">
                  <c:v>73.7304688</c:v>
                </c:pt>
                <c:pt idx="159435">
                  <c:v>29.296875</c:v>
                </c:pt>
                <c:pt idx="159436">
                  <c:v>-24.90234379999998</c:v>
                </c:pt>
                <c:pt idx="159437">
                  <c:v>-80.4443359</c:v>
                </c:pt>
                <c:pt idx="159438">
                  <c:v>-107.788086</c:v>
                </c:pt>
                <c:pt idx="159439">
                  <c:v>-98.0224609</c:v>
                </c:pt>
                <c:pt idx="159440">
                  <c:v>-70.3125</c:v>
                </c:pt>
                <c:pt idx="159441">
                  <c:v>-31.3720703</c:v>
                </c:pt>
                <c:pt idx="159442">
                  <c:v>23.4375</c:v>
                </c:pt>
                <c:pt idx="159443">
                  <c:v>70.80078119999993</c:v>
                </c:pt>
                <c:pt idx="159444">
                  <c:v>98.87695309999998</c:v>
                </c:pt>
                <c:pt idx="159445">
                  <c:v>96.5576172</c:v>
                </c:pt>
                <c:pt idx="159446">
                  <c:v>78.6132812</c:v>
                </c:pt>
                <c:pt idx="159447">
                  <c:v>34.5458984</c:v>
                </c:pt>
                <c:pt idx="159448">
                  <c:v>-23.9257812</c:v>
                </c:pt>
                <c:pt idx="159449">
                  <c:v>-69.0917969</c:v>
                </c:pt>
                <c:pt idx="159450">
                  <c:v>-96.0693359</c:v>
                </c:pt>
                <c:pt idx="159451">
                  <c:v>-104.248047</c:v>
                </c:pt>
                <c:pt idx="159452">
                  <c:v>-81.17675779999993</c:v>
                </c:pt>
                <c:pt idx="159453">
                  <c:v>-51.39160159999999</c:v>
                </c:pt>
                <c:pt idx="159454">
                  <c:v>11.3525391</c:v>
                </c:pt>
                <c:pt idx="159455">
                  <c:v>62.9882812</c:v>
                </c:pt>
                <c:pt idx="159456">
                  <c:v>93.1396484</c:v>
                </c:pt>
                <c:pt idx="159457">
                  <c:v>102.905273</c:v>
                </c:pt>
                <c:pt idx="159458">
                  <c:v>86.5478516</c:v>
                </c:pt>
                <c:pt idx="159459">
                  <c:v>42.6025391</c:v>
                </c:pt>
                <c:pt idx="159460">
                  <c:v>-12.5732422</c:v>
                </c:pt>
                <c:pt idx="159461">
                  <c:v>-61.15722659999999</c:v>
                </c:pt>
                <c:pt idx="159462">
                  <c:v>-95.0927734</c:v>
                </c:pt>
                <c:pt idx="159463">
                  <c:v>-101.68457</c:v>
                </c:pt>
                <c:pt idx="159464">
                  <c:v>-84.4726562</c:v>
                </c:pt>
                <c:pt idx="159465">
                  <c:v>-41.7480469</c:v>
                </c:pt>
                <c:pt idx="159466">
                  <c:v>7.93457031</c:v>
                </c:pt>
                <c:pt idx="159467">
                  <c:v>58.2275391</c:v>
                </c:pt>
                <c:pt idx="159468">
                  <c:v>98.1445312</c:v>
                </c:pt>
                <c:pt idx="159469">
                  <c:v>110.351562</c:v>
                </c:pt>
                <c:pt idx="159470">
                  <c:v>87.7685547</c:v>
                </c:pt>
                <c:pt idx="159471">
                  <c:v>47.6074219</c:v>
                </c:pt>
                <c:pt idx="159472">
                  <c:v>-3.90625</c:v>
                </c:pt>
                <c:pt idx="159473">
                  <c:v>-56.7626953</c:v>
                </c:pt>
                <c:pt idx="159474">
                  <c:v>-88.9892578</c:v>
                </c:pt>
                <c:pt idx="159475">
                  <c:v>-104.614258</c:v>
                </c:pt>
                <c:pt idx="159476">
                  <c:v>-90.33203119999993</c:v>
                </c:pt>
                <c:pt idx="159477">
                  <c:v>-53.2226562</c:v>
                </c:pt>
                <c:pt idx="159478">
                  <c:v>-4.63867188</c:v>
                </c:pt>
                <c:pt idx="159479">
                  <c:v>52.3681641</c:v>
                </c:pt>
                <c:pt idx="159480">
                  <c:v>90.57617190000001</c:v>
                </c:pt>
                <c:pt idx="159481">
                  <c:v>98.87695309999998</c:v>
                </c:pt>
                <c:pt idx="159482">
                  <c:v>91.0644531</c:v>
                </c:pt>
                <c:pt idx="159483">
                  <c:v>57.7392578</c:v>
                </c:pt>
                <c:pt idx="159484">
                  <c:v>9.64355469</c:v>
                </c:pt>
                <c:pt idx="159485">
                  <c:v>-51.39160159999999</c:v>
                </c:pt>
                <c:pt idx="159486">
                  <c:v>-82.3974609</c:v>
                </c:pt>
                <c:pt idx="159487">
                  <c:v>-97.77832029999998</c:v>
                </c:pt>
                <c:pt idx="159488">
                  <c:v>-96.1914062</c:v>
                </c:pt>
                <c:pt idx="159489">
                  <c:v>-57.1289062</c:v>
                </c:pt>
                <c:pt idx="159490">
                  <c:v>-6.835937499999997</c:v>
                </c:pt>
                <c:pt idx="159491">
                  <c:v>44.4335938</c:v>
                </c:pt>
                <c:pt idx="159492">
                  <c:v>87.15820309999998</c:v>
                </c:pt>
                <c:pt idx="159493">
                  <c:v>102.905273</c:v>
                </c:pt>
                <c:pt idx="159494">
                  <c:v>94.2382812</c:v>
                </c:pt>
                <c:pt idx="159495">
                  <c:v>59.81445309999999</c:v>
                </c:pt>
                <c:pt idx="159496">
                  <c:v>8.91113281</c:v>
                </c:pt>
                <c:pt idx="159497">
                  <c:v>-44.0673828</c:v>
                </c:pt>
                <c:pt idx="159498">
                  <c:v>-82.03125</c:v>
                </c:pt>
                <c:pt idx="159499">
                  <c:v>-109.375</c:v>
                </c:pt>
                <c:pt idx="159500">
                  <c:v>-98.75488279999998</c:v>
                </c:pt>
                <c:pt idx="159501">
                  <c:v>-70.4345703</c:v>
                </c:pt>
                <c:pt idx="159502">
                  <c:v>-26.2451172</c:v>
                </c:pt>
                <c:pt idx="159503">
                  <c:v>35.6445312</c:v>
                </c:pt>
                <c:pt idx="159504">
                  <c:v>82.6416016</c:v>
                </c:pt>
                <c:pt idx="159505">
                  <c:v>106.567383</c:v>
                </c:pt>
                <c:pt idx="159506">
                  <c:v>98.63281249999996</c:v>
                </c:pt>
                <c:pt idx="159507">
                  <c:v>68.9697266</c:v>
                </c:pt>
                <c:pt idx="159508">
                  <c:v>18.0664062</c:v>
                </c:pt>
                <c:pt idx="159509">
                  <c:v>-33.203125</c:v>
                </c:pt>
                <c:pt idx="159510">
                  <c:v>-75.8056641</c:v>
                </c:pt>
                <c:pt idx="159511">
                  <c:v>-104.492188</c:v>
                </c:pt>
                <c:pt idx="159512">
                  <c:v>-97.1679688</c:v>
                </c:pt>
                <c:pt idx="159513">
                  <c:v>-72.6318359</c:v>
                </c:pt>
                <c:pt idx="159514">
                  <c:v>-22.0947266</c:v>
                </c:pt>
                <c:pt idx="159515">
                  <c:v>29.7851562</c:v>
                </c:pt>
                <c:pt idx="159516">
                  <c:v>81.17675779999993</c:v>
                </c:pt>
                <c:pt idx="159517">
                  <c:v>105.712891</c:v>
                </c:pt>
                <c:pt idx="159518">
                  <c:v>97.0458984</c:v>
                </c:pt>
                <c:pt idx="159519">
                  <c:v>76.0498047</c:v>
                </c:pt>
                <c:pt idx="159520">
                  <c:v>23.3154297</c:v>
                </c:pt>
                <c:pt idx="159521">
                  <c:v>-26.9775391</c:v>
                </c:pt>
                <c:pt idx="159522">
                  <c:v>-75.4394531</c:v>
                </c:pt>
                <c:pt idx="159523">
                  <c:v>-104.614258</c:v>
                </c:pt>
                <c:pt idx="159524">
                  <c:v>-102.294922</c:v>
                </c:pt>
                <c:pt idx="159525">
                  <c:v>-77.5146484</c:v>
                </c:pt>
                <c:pt idx="159526">
                  <c:v>-35.5224609</c:v>
                </c:pt>
                <c:pt idx="159527">
                  <c:v>26.9775391</c:v>
                </c:pt>
                <c:pt idx="159528">
                  <c:v>66.7724609</c:v>
                </c:pt>
                <c:pt idx="159529">
                  <c:v>97.90039059999998</c:v>
                </c:pt>
                <c:pt idx="159530">
                  <c:v>106.689453</c:v>
                </c:pt>
                <c:pt idx="159531">
                  <c:v>82.6416016</c:v>
                </c:pt>
                <c:pt idx="159532">
                  <c:v>34.4238281</c:v>
                </c:pt>
                <c:pt idx="159533">
                  <c:v>-17.0898438</c:v>
                </c:pt>
                <c:pt idx="159534">
                  <c:v>-63.9648438</c:v>
                </c:pt>
                <c:pt idx="159535">
                  <c:v>-97.90039059999998</c:v>
                </c:pt>
                <c:pt idx="159536">
                  <c:v>-101.44043</c:v>
                </c:pt>
                <c:pt idx="159537">
                  <c:v>-85.08300779999998</c:v>
                </c:pt>
                <c:pt idx="159538">
                  <c:v>-39.1845703</c:v>
                </c:pt>
                <c:pt idx="159539">
                  <c:v>18.5546875</c:v>
                </c:pt>
                <c:pt idx="159540">
                  <c:v>66.1621094</c:v>
                </c:pt>
                <c:pt idx="159541">
                  <c:v>96.1914062</c:v>
                </c:pt>
                <c:pt idx="159542">
                  <c:v>102.050781</c:v>
                </c:pt>
                <c:pt idx="159543">
                  <c:v>81.0546875</c:v>
                </c:pt>
                <c:pt idx="159544">
                  <c:v>43.5791016</c:v>
                </c:pt>
                <c:pt idx="159545">
                  <c:v>-13.7939453</c:v>
                </c:pt>
                <c:pt idx="159546">
                  <c:v>-58.9599609</c:v>
                </c:pt>
                <c:pt idx="159547">
                  <c:v>-96.80175779999998</c:v>
                </c:pt>
                <c:pt idx="159548">
                  <c:v>-103.515625</c:v>
                </c:pt>
                <c:pt idx="159549">
                  <c:v>-85.5712891</c:v>
                </c:pt>
                <c:pt idx="159550">
                  <c:v>-44.921875</c:v>
                </c:pt>
                <c:pt idx="159551">
                  <c:v>5.49316406</c:v>
                </c:pt>
                <c:pt idx="159552">
                  <c:v>63.2324219</c:v>
                </c:pt>
                <c:pt idx="159553">
                  <c:v>98.5107422</c:v>
                </c:pt>
                <c:pt idx="159554">
                  <c:v>105.224609</c:v>
                </c:pt>
                <c:pt idx="159555">
                  <c:v>86.3037109</c:v>
                </c:pt>
                <c:pt idx="159556">
                  <c:v>47.2412109</c:v>
                </c:pt>
                <c:pt idx="159557">
                  <c:v>-9.88769531</c:v>
                </c:pt>
                <c:pt idx="159558">
                  <c:v>-60.0585938</c:v>
                </c:pt>
                <c:pt idx="159559">
                  <c:v>-92.4072266</c:v>
                </c:pt>
                <c:pt idx="159560">
                  <c:v>-104.736328</c:v>
                </c:pt>
                <c:pt idx="159561">
                  <c:v>-92.5292969</c:v>
                </c:pt>
                <c:pt idx="159562">
                  <c:v>-56.5185547</c:v>
                </c:pt>
                <c:pt idx="159563">
                  <c:v>5.37109375</c:v>
                </c:pt>
                <c:pt idx="159564">
                  <c:v>60.18066409999999</c:v>
                </c:pt>
                <c:pt idx="159565">
                  <c:v>93.5058594</c:v>
                </c:pt>
                <c:pt idx="159566">
                  <c:v>104.003906</c:v>
                </c:pt>
                <c:pt idx="159567">
                  <c:v>94.97070309999998</c:v>
                </c:pt>
                <c:pt idx="159568">
                  <c:v>54.0771484</c:v>
                </c:pt>
                <c:pt idx="159569">
                  <c:v>7.69042969</c:v>
                </c:pt>
                <c:pt idx="159570">
                  <c:v>-44.1894531</c:v>
                </c:pt>
                <c:pt idx="159571">
                  <c:v>-85.9375</c:v>
                </c:pt>
                <c:pt idx="159572">
                  <c:v>-110.229492</c:v>
                </c:pt>
                <c:pt idx="159573">
                  <c:v>-94.4824219</c:v>
                </c:pt>
                <c:pt idx="159574">
                  <c:v>-59.81445309999999</c:v>
                </c:pt>
                <c:pt idx="159575">
                  <c:v>-7.56835938</c:v>
                </c:pt>
                <c:pt idx="159576">
                  <c:v>49.5605469</c:v>
                </c:pt>
                <c:pt idx="159577">
                  <c:v>83.6181641</c:v>
                </c:pt>
                <c:pt idx="159578">
                  <c:v>101.196289</c:v>
                </c:pt>
                <c:pt idx="159579">
                  <c:v>91.4306641</c:v>
                </c:pt>
                <c:pt idx="159580">
                  <c:v>63.2324219</c:v>
                </c:pt>
                <c:pt idx="159581">
                  <c:v>11.71875</c:v>
                </c:pt>
                <c:pt idx="159582">
                  <c:v>-40.8935547</c:v>
                </c:pt>
                <c:pt idx="159583">
                  <c:v>-78.36914059999998</c:v>
                </c:pt>
                <c:pt idx="159584">
                  <c:v>-105.34668</c:v>
                </c:pt>
                <c:pt idx="159585">
                  <c:v>-103.393555</c:v>
                </c:pt>
                <c:pt idx="159586">
                  <c:v>-64.3310547</c:v>
                </c:pt>
                <c:pt idx="159587">
                  <c:v>-19.53125</c:v>
                </c:pt>
                <c:pt idx="159588">
                  <c:v>35.0341797</c:v>
                </c:pt>
                <c:pt idx="159589">
                  <c:v>79.34570309999998</c:v>
                </c:pt>
                <c:pt idx="159590">
                  <c:v>98.9990234</c:v>
                </c:pt>
                <c:pt idx="159591">
                  <c:v>101.68457</c:v>
                </c:pt>
                <c:pt idx="159592">
                  <c:v>71.0449219</c:v>
                </c:pt>
                <c:pt idx="159593">
                  <c:v>15.625</c:v>
                </c:pt>
                <c:pt idx="159594">
                  <c:v>-33.5693359</c:v>
                </c:pt>
                <c:pt idx="159595">
                  <c:v>-78.36914059999998</c:v>
                </c:pt>
                <c:pt idx="159596">
                  <c:v>-101.318359</c:v>
                </c:pt>
                <c:pt idx="159597">
                  <c:v>-100.952148</c:v>
                </c:pt>
                <c:pt idx="159598">
                  <c:v>-71.8994141</c:v>
                </c:pt>
                <c:pt idx="159599">
                  <c:v>-19.8974609</c:v>
                </c:pt>
                <c:pt idx="159600">
                  <c:v>34.7900391</c:v>
                </c:pt>
                <c:pt idx="159601">
                  <c:v>76.9042969</c:v>
                </c:pt>
                <c:pt idx="159602">
                  <c:v>98.5107422</c:v>
                </c:pt>
                <c:pt idx="159603">
                  <c:v>99.60937499999996</c:v>
                </c:pt>
                <c:pt idx="159604">
                  <c:v>75.4394531</c:v>
                </c:pt>
                <c:pt idx="159605">
                  <c:v>32.9589844</c:v>
                </c:pt>
                <c:pt idx="159606">
                  <c:v>-23.8037109</c:v>
                </c:pt>
                <c:pt idx="159607">
                  <c:v>-72.6318359</c:v>
                </c:pt>
                <c:pt idx="159608">
                  <c:v>-98.5107422</c:v>
                </c:pt>
                <c:pt idx="159609">
                  <c:v>-100.830078</c:v>
                </c:pt>
                <c:pt idx="159610">
                  <c:v>-76.5380859</c:v>
                </c:pt>
                <c:pt idx="159611">
                  <c:v>-32.9589844</c:v>
                </c:pt>
                <c:pt idx="159612">
                  <c:v>22.3388672</c:v>
                </c:pt>
                <c:pt idx="159613">
                  <c:v>65.55175779999998</c:v>
                </c:pt>
                <c:pt idx="159614">
                  <c:v>98.38867190000001</c:v>
                </c:pt>
                <c:pt idx="159615">
                  <c:v>104.980469</c:v>
                </c:pt>
                <c:pt idx="159616">
                  <c:v>81.66503909999996</c:v>
                </c:pt>
                <c:pt idx="159617">
                  <c:v>37.7197266</c:v>
                </c:pt>
                <c:pt idx="159618">
                  <c:v>-12.9394531</c:v>
                </c:pt>
                <c:pt idx="159619">
                  <c:v>-63.8427734</c:v>
                </c:pt>
                <c:pt idx="159620">
                  <c:v>-98.0224609</c:v>
                </c:pt>
                <c:pt idx="159621">
                  <c:v>-103.149414</c:v>
                </c:pt>
                <c:pt idx="159622">
                  <c:v>-80.9326172</c:v>
                </c:pt>
                <c:pt idx="159623">
                  <c:v>-36.6210938</c:v>
                </c:pt>
                <c:pt idx="159624">
                  <c:v>14.8925781</c:v>
                </c:pt>
                <c:pt idx="159625">
                  <c:v>62.2558594</c:v>
                </c:pt>
                <c:pt idx="159626">
                  <c:v>95.9472656</c:v>
                </c:pt>
                <c:pt idx="159627">
                  <c:v>107.910156</c:v>
                </c:pt>
                <c:pt idx="159628">
                  <c:v>83.0078125</c:v>
                </c:pt>
                <c:pt idx="159629">
                  <c:v>42.2363281</c:v>
                </c:pt>
                <c:pt idx="159630">
                  <c:v>-15.2587891</c:v>
                </c:pt>
                <c:pt idx="159631">
                  <c:v>-66.7724609</c:v>
                </c:pt>
                <c:pt idx="159632">
                  <c:v>-97.77832029999998</c:v>
                </c:pt>
                <c:pt idx="159633">
                  <c:v>-106.689453</c:v>
                </c:pt>
                <c:pt idx="159634">
                  <c:v>-88.62304690000001</c:v>
                </c:pt>
                <c:pt idx="159635">
                  <c:v>-52.734375</c:v>
                </c:pt>
                <c:pt idx="159636">
                  <c:v>0.610351562</c:v>
                </c:pt>
                <c:pt idx="159637">
                  <c:v>63.8427734</c:v>
                </c:pt>
                <c:pt idx="159638">
                  <c:v>96.67968749999996</c:v>
                </c:pt>
                <c:pt idx="159639">
                  <c:v>99.2431641</c:v>
                </c:pt>
                <c:pt idx="159640">
                  <c:v>90.4541016</c:v>
                </c:pt>
                <c:pt idx="159641">
                  <c:v>48.7060547</c:v>
                </c:pt>
                <c:pt idx="159642">
                  <c:v>-2.31933594</c:v>
                </c:pt>
                <c:pt idx="159643">
                  <c:v>-53.7109375</c:v>
                </c:pt>
                <c:pt idx="159644">
                  <c:v>-88.5009766</c:v>
                </c:pt>
                <c:pt idx="159645">
                  <c:v>-98.75488279999998</c:v>
                </c:pt>
                <c:pt idx="159646">
                  <c:v>-92.77343749999996</c:v>
                </c:pt>
                <c:pt idx="159647">
                  <c:v>-54.8095703</c:v>
                </c:pt>
                <c:pt idx="159648">
                  <c:v>5.37109375</c:v>
                </c:pt>
                <c:pt idx="159649">
                  <c:v>51.2695312</c:v>
                </c:pt>
                <c:pt idx="159650">
                  <c:v>88.7451172</c:v>
                </c:pt>
                <c:pt idx="159651">
                  <c:v>103.393555</c:v>
                </c:pt>
                <c:pt idx="159652">
                  <c:v>93.75</c:v>
                </c:pt>
                <c:pt idx="159653">
                  <c:v>57.1289062</c:v>
                </c:pt>
                <c:pt idx="159654">
                  <c:v>4.02832031</c:v>
                </c:pt>
                <c:pt idx="159655">
                  <c:v>-45.7763672</c:v>
                </c:pt>
                <c:pt idx="159656">
                  <c:v>-78.8574219</c:v>
                </c:pt>
                <c:pt idx="159657">
                  <c:v>-102.172852</c:v>
                </c:pt>
                <c:pt idx="159658">
                  <c:v>-104.370117</c:v>
                </c:pt>
                <c:pt idx="159659">
                  <c:v>-65.7958984</c:v>
                </c:pt>
                <c:pt idx="159660">
                  <c:v>-10.8642578</c:v>
                </c:pt>
                <c:pt idx="159661">
                  <c:v>39.9169922</c:v>
                </c:pt>
                <c:pt idx="159662">
                  <c:v>84.3505859</c:v>
                </c:pt>
                <c:pt idx="159663">
                  <c:v>103.637695</c:v>
                </c:pt>
                <c:pt idx="159664">
                  <c:v>96.3134766</c:v>
                </c:pt>
                <c:pt idx="159665">
                  <c:v>58.7158203</c:v>
                </c:pt>
                <c:pt idx="159666">
                  <c:v>5.98144531</c:v>
                </c:pt>
                <c:pt idx="159667">
                  <c:v>-39.9169922</c:v>
                </c:pt>
                <c:pt idx="159668">
                  <c:v>-82.6416016</c:v>
                </c:pt>
                <c:pt idx="159669">
                  <c:v>-96.80175779999998</c:v>
                </c:pt>
                <c:pt idx="159670">
                  <c:v>-91.55273440000001</c:v>
                </c:pt>
                <c:pt idx="159671">
                  <c:v>-70.0683594</c:v>
                </c:pt>
                <c:pt idx="159672">
                  <c:v>-18.7988281</c:v>
                </c:pt>
                <c:pt idx="159673">
                  <c:v>33.3251953</c:v>
                </c:pt>
                <c:pt idx="159674">
                  <c:v>82.15332029999998</c:v>
                </c:pt>
                <c:pt idx="159675">
                  <c:v>103.515625</c:v>
                </c:pt>
                <c:pt idx="159676">
                  <c:v>100.463867</c:v>
                </c:pt>
                <c:pt idx="159677">
                  <c:v>73.9746094</c:v>
                </c:pt>
                <c:pt idx="159678">
                  <c:v>23.5595703</c:v>
                </c:pt>
                <c:pt idx="159679">
                  <c:v>-25.0244141</c:v>
                </c:pt>
                <c:pt idx="159680">
                  <c:v>-71.7773438</c:v>
                </c:pt>
                <c:pt idx="159681">
                  <c:v>-102.172852</c:v>
                </c:pt>
                <c:pt idx="159682">
                  <c:v>-105.59082</c:v>
                </c:pt>
                <c:pt idx="159683">
                  <c:v>-71.4111328</c:v>
                </c:pt>
                <c:pt idx="159684">
                  <c:v>-19.8974609</c:v>
                </c:pt>
                <c:pt idx="159685">
                  <c:v>31.0058594</c:v>
                </c:pt>
                <c:pt idx="159686">
                  <c:v>73.3642578</c:v>
                </c:pt>
                <c:pt idx="159687">
                  <c:v>98.38867190000001</c:v>
                </c:pt>
                <c:pt idx="159688">
                  <c:v>99.9755859</c:v>
                </c:pt>
                <c:pt idx="159689">
                  <c:v>78.0029297</c:v>
                </c:pt>
                <c:pt idx="159690">
                  <c:v>31.8603516</c:v>
                </c:pt>
                <c:pt idx="159691">
                  <c:v>-25.390625</c:v>
                </c:pt>
                <c:pt idx="159692">
                  <c:v>-73.1201172</c:v>
                </c:pt>
                <c:pt idx="159693">
                  <c:v>-99.1210938</c:v>
                </c:pt>
                <c:pt idx="159694">
                  <c:v>-100.097656</c:v>
                </c:pt>
                <c:pt idx="159695">
                  <c:v>-74.21875</c:v>
                </c:pt>
                <c:pt idx="159696">
                  <c:v>-35.8886719</c:v>
                </c:pt>
                <c:pt idx="159697">
                  <c:v>17.7001953</c:v>
                </c:pt>
                <c:pt idx="159698">
                  <c:v>73.9746094</c:v>
                </c:pt>
                <c:pt idx="159699">
                  <c:v>95.3369141</c:v>
                </c:pt>
                <c:pt idx="159700">
                  <c:v>96.4355469</c:v>
                </c:pt>
                <c:pt idx="159701">
                  <c:v>78.7353516</c:v>
                </c:pt>
                <c:pt idx="159702">
                  <c:v>40.2832031</c:v>
                </c:pt>
                <c:pt idx="159703">
                  <c:v>-13.4277344</c:v>
                </c:pt>
                <c:pt idx="159704">
                  <c:v>-67.38281249999996</c:v>
                </c:pt>
                <c:pt idx="159705">
                  <c:v>-104.370117</c:v>
                </c:pt>
                <c:pt idx="159706">
                  <c:v>-112.304688</c:v>
                </c:pt>
                <c:pt idx="159707">
                  <c:v>-83.8623047</c:v>
                </c:pt>
                <c:pt idx="159708">
                  <c:v>-35.4003906</c:v>
                </c:pt>
                <c:pt idx="159709">
                  <c:v>15.5029297</c:v>
                </c:pt>
                <c:pt idx="159710">
                  <c:v>63.1103516</c:v>
                </c:pt>
                <c:pt idx="159711">
                  <c:v>94.97070309999998</c:v>
                </c:pt>
                <c:pt idx="159712">
                  <c:v>101.928711</c:v>
                </c:pt>
                <c:pt idx="159713">
                  <c:v>78.8574219</c:v>
                </c:pt>
                <c:pt idx="159714">
                  <c:v>45.6542969</c:v>
                </c:pt>
                <c:pt idx="159715">
                  <c:v>-2.80761719</c:v>
                </c:pt>
                <c:pt idx="159716">
                  <c:v>-58.3496094</c:v>
                </c:pt>
                <c:pt idx="159717">
                  <c:v>-87.6464844</c:v>
                </c:pt>
                <c:pt idx="159718">
                  <c:v>-97.77832029999998</c:v>
                </c:pt>
                <c:pt idx="159719">
                  <c:v>-81.66503909999996</c:v>
                </c:pt>
                <c:pt idx="159720">
                  <c:v>-47.6074219</c:v>
                </c:pt>
                <c:pt idx="159721">
                  <c:v>2.19726562</c:v>
                </c:pt>
                <c:pt idx="159722">
                  <c:v>51.8798828</c:v>
                </c:pt>
                <c:pt idx="159723">
                  <c:v>87.890625</c:v>
                </c:pt>
                <c:pt idx="159724">
                  <c:v>98.9990234</c:v>
                </c:pt>
                <c:pt idx="159725">
                  <c:v>88.0126953</c:v>
                </c:pt>
                <c:pt idx="159726">
                  <c:v>52.3681641</c:v>
                </c:pt>
                <c:pt idx="159727">
                  <c:v>-3.78417969</c:v>
                </c:pt>
                <c:pt idx="159728">
                  <c:v>-46.9970703</c:v>
                </c:pt>
                <c:pt idx="159729">
                  <c:v>-92.77343749999996</c:v>
                </c:pt>
                <c:pt idx="159730">
                  <c:v>-108.764648</c:v>
                </c:pt>
                <c:pt idx="159731">
                  <c:v>-90.2099609</c:v>
                </c:pt>
                <c:pt idx="159732">
                  <c:v>-49.80468749999996</c:v>
                </c:pt>
                <c:pt idx="159733">
                  <c:v>-4.27246094</c:v>
                </c:pt>
                <c:pt idx="159734">
                  <c:v>48.828125</c:v>
                </c:pt>
                <c:pt idx="159735">
                  <c:v>91.6748047</c:v>
                </c:pt>
                <c:pt idx="159736">
                  <c:v>103.637695</c:v>
                </c:pt>
                <c:pt idx="159737">
                  <c:v>90.08789059999998</c:v>
                </c:pt>
                <c:pt idx="159738">
                  <c:v>57.4951172</c:v>
                </c:pt>
                <c:pt idx="159739">
                  <c:v>12.9394531</c:v>
                </c:pt>
                <c:pt idx="159740">
                  <c:v>-48.828125</c:v>
                </c:pt>
                <c:pt idx="159741">
                  <c:v>-82.5195312</c:v>
                </c:pt>
                <c:pt idx="159742">
                  <c:v>-102.172852</c:v>
                </c:pt>
                <c:pt idx="159743">
                  <c:v>-95.82519529999998</c:v>
                </c:pt>
                <c:pt idx="159744">
                  <c:v>-64.6972656</c:v>
                </c:pt>
                <c:pt idx="159745">
                  <c:v>-19.0429688</c:v>
                </c:pt>
                <c:pt idx="159746">
                  <c:v>37.9638672</c:v>
                </c:pt>
                <c:pt idx="159747">
                  <c:v>88.37890619999993</c:v>
                </c:pt>
                <c:pt idx="159748">
                  <c:v>101.318359</c:v>
                </c:pt>
                <c:pt idx="159749">
                  <c:v>94.7265625</c:v>
                </c:pt>
                <c:pt idx="159750">
                  <c:v>72.265625</c:v>
                </c:pt>
                <c:pt idx="159751">
                  <c:v>16.1132812</c:v>
                </c:pt>
                <c:pt idx="159752">
                  <c:v>-36.0107422</c:v>
                </c:pt>
                <c:pt idx="159753">
                  <c:v>-82.27539059999994</c:v>
                </c:pt>
                <c:pt idx="159754">
                  <c:v>-99.85351559999998</c:v>
                </c:pt>
                <c:pt idx="159755">
                  <c:v>-100.463867</c:v>
                </c:pt>
                <c:pt idx="159756">
                  <c:v>-65.9179688</c:v>
                </c:pt>
                <c:pt idx="159757">
                  <c:v>-14.1601562</c:v>
                </c:pt>
                <c:pt idx="159758">
                  <c:v>31.4941406</c:v>
                </c:pt>
                <c:pt idx="159759">
                  <c:v>79.9560547</c:v>
                </c:pt>
                <c:pt idx="159760">
                  <c:v>102.661133</c:v>
                </c:pt>
                <c:pt idx="159761">
                  <c:v>102.539062</c:v>
                </c:pt>
                <c:pt idx="159762">
                  <c:v>67.0166016</c:v>
                </c:pt>
                <c:pt idx="159763">
                  <c:v>23.9257812</c:v>
                </c:pt>
                <c:pt idx="159764">
                  <c:v>-31.25</c:v>
                </c:pt>
                <c:pt idx="159765">
                  <c:v>-73.60839839999993</c:v>
                </c:pt>
                <c:pt idx="159766">
                  <c:v>-100.585938</c:v>
                </c:pt>
                <c:pt idx="159767">
                  <c:v>-98.75488279999998</c:v>
                </c:pt>
                <c:pt idx="159768">
                  <c:v>-75.6835938</c:v>
                </c:pt>
                <c:pt idx="159769">
                  <c:v>-26.9775391</c:v>
                </c:pt>
                <c:pt idx="159770">
                  <c:v>22.0947266</c:v>
                </c:pt>
                <c:pt idx="159771">
                  <c:v>70.3125</c:v>
                </c:pt>
                <c:pt idx="159772">
                  <c:v>93.9941406</c:v>
                </c:pt>
                <c:pt idx="159773">
                  <c:v>100.341797</c:v>
                </c:pt>
                <c:pt idx="159774">
                  <c:v>81.7871094</c:v>
                </c:pt>
                <c:pt idx="159775">
                  <c:v>38.9404297</c:v>
                </c:pt>
                <c:pt idx="159776">
                  <c:v>-20.2636719</c:v>
                </c:pt>
                <c:pt idx="159777">
                  <c:v>-70.0683594</c:v>
                </c:pt>
                <c:pt idx="159778">
                  <c:v>-100.830078</c:v>
                </c:pt>
                <c:pt idx="159779">
                  <c:v>-104.003906</c:v>
                </c:pt>
                <c:pt idx="159780">
                  <c:v>-78.8574219</c:v>
                </c:pt>
                <c:pt idx="159781">
                  <c:v>-34.9121094</c:v>
                </c:pt>
                <c:pt idx="159782">
                  <c:v>18.7988281</c:v>
                </c:pt>
                <c:pt idx="159783">
                  <c:v>65.7958984</c:v>
                </c:pt>
                <c:pt idx="159784">
                  <c:v>94.97070309999998</c:v>
                </c:pt>
                <c:pt idx="159785">
                  <c:v>99.60937499999996</c:v>
                </c:pt>
                <c:pt idx="159786">
                  <c:v>84.7167969</c:v>
                </c:pt>
                <c:pt idx="159787">
                  <c:v>35.8886719</c:v>
                </c:pt>
                <c:pt idx="159788">
                  <c:v>-17.0898438</c:v>
                </c:pt>
                <c:pt idx="159789">
                  <c:v>-68.35937499999996</c:v>
                </c:pt>
                <c:pt idx="159790">
                  <c:v>-104.614258</c:v>
                </c:pt>
                <c:pt idx="159791">
                  <c:v>-105.59082</c:v>
                </c:pt>
                <c:pt idx="159792">
                  <c:v>-85.6933594</c:v>
                </c:pt>
                <c:pt idx="159793">
                  <c:v>-42.1142578</c:v>
                </c:pt>
                <c:pt idx="159794">
                  <c:v>6.103515619999995</c:v>
                </c:pt>
                <c:pt idx="159795">
                  <c:v>62.0117188</c:v>
                </c:pt>
                <c:pt idx="159796">
                  <c:v>96.3134766</c:v>
                </c:pt>
                <c:pt idx="159797">
                  <c:v>101.928711</c:v>
                </c:pt>
                <c:pt idx="159798">
                  <c:v>80.4443359</c:v>
                </c:pt>
                <c:pt idx="159799">
                  <c:v>45.5322266</c:v>
                </c:pt>
                <c:pt idx="159800">
                  <c:v>-7.44628906</c:v>
                </c:pt>
                <c:pt idx="159801">
                  <c:v>-48.4619141</c:v>
                </c:pt>
                <c:pt idx="159802">
                  <c:v>-93.38378909999996</c:v>
                </c:pt>
                <c:pt idx="159803">
                  <c:v>-103.759766</c:v>
                </c:pt>
                <c:pt idx="159804">
                  <c:v>-92.6513672</c:v>
                </c:pt>
                <c:pt idx="159805">
                  <c:v>-52.0019531</c:v>
                </c:pt>
                <c:pt idx="159806">
                  <c:v>0.610351562</c:v>
                </c:pt>
                <c:pt idx="159807">
                  <c:v>57.2509766</c:v>
                </c:pt>
                <c:pt idx="159808">
                  <c:v>95.5810547</c:v>
                </c:pt>
                <c:pt idx="159809">
                  <c:v>111.328125</c:v>
                </c:pt>
                <c:pt idx="159810">
                  <c:v>93.5058594</c:v>
                </c:pt>
                <c:pt idx="159811">
                  <c:v>57.9833984</c:v>
                </c:pt>
                <c:pt idx="159812">
                  <c:v>5.49316406</c:v>
                </c:pt>
                <c:pt idx="159813">
                  <c:v>-51.2695312</c:v>
                </c:pt>
                <c:pt idx="159814">
                  <c:v>-91.9189453</c:v>
                </c:pt>
                <c:pt idx="159815">
                  <c:v>-99.60937499999996</c:v>
                </c:pt>
                <c:pt idx="159816">
                  <c:v>-91.55273440000001</c:v>
                </c:pt>
                <c:pt idx="159817">
                  <c:v>-49.1943359</c:v>
                </c:pt>
                <c:pt idx="159818">
                  <c:v>-7.20214844</c:v>
                </c:pt>
                <c:pt idx="159819">
                  <c:v>48.7060547</c:v>
                </c:pt>
                <c:pt idx="159820">
                  <c:v>91.55273440000001</c:v>
                </c:pt>
                <c:pt idx="159821">
                  <c:v>112.670898</c:v>
                </c:pt>
                <c:pt idx="159822">
                  <c:v>101.44043</c:v>
                </c:pt>
                <c:pt idx="159823">
                  <c:v>52.4902344</c:v>
                </c:pt>
                <c:pt idx="159824">
                  <c:v>5.98144531</c:v>
                </c:pt>
                <c:pt idx="159825">
                  <c:v>-44.1894531</c:v>
                </c:pt>
                <c:pt idx="159826">
                  <c:v>-83.8623047</c:v>
                </c:pt>
                <c:pt idx="159827">
                  <c:v>-102.416992</c:v>
                </c:pt>
                <c:pt idx="159828">
                  <c:v>-97.65625</c:v>
                </c:pt>
                <c:pt idx="159829">
                  <c:v>-64.8193359</c:v>
                </c:pt>
                <c:pt idx="159830">
                  <c:v>-6.835937499999997</c:v>
                </c:pt>
                <c:pt idx="159831">
                  <c:v>36.9873047</c:v>
                </c:pt>
                <c:pt idx="159832">
                  <c:v>78.9794922</c:v>
                </c:pt>
                <c:pt idx="159833">
                  <c:v>102.172852</c:v>
                </c:pt>
                <c:pt idx="159834">
                  <c:v>95.3369141</c:v>
                </c:pt>
                <c:pt idx="159835">
                  <c:v>63.1103516</c:v>
                </c:pt>
                <c:pt idx="159836">
                  <c:v>13.7939453</c:v>
                </c:pt>
                <c:pt idx="159837">
                  <c:v>-34.4238281</c:v>
                </c:pt>
                <c:pt idx="159838">
                  <c:v>-78.0029297</c:v>
                </c:pt>
                <c:pt idx="159839">
                  <c:v>-106.689453</c:v>
                </c:pt>
                <c:pt idx="159840">
                  <c:v>-98.38867190000001</c:v>
                </c:pt>
                <c:pt idx="159841">
                  <c:v>-62.6220703</c:v>
                </c:pt>
                <c:pt idx="159842">
                  <c:v>-16.8457031</c:v>
                </c:pt>
                <c:pt idx="159843">
                  <c:v>34.6679688</c:v>
                </c:pt>
                <c:pt idx="159844">
                  <c:v>82.15332029999998</c:v>
                </c:pt>
                <c:pt idx="159845">
                  <c:v>100.097656</c:v>
                </c:pt>
                <c:pt idx="159846">
                  <c:v>99.2431641</c:v>
                </c:pt>
                <c:pt idx="159847">
                  <c:v>75.31738279999998</c:v>
                </c:pt>
                <c:pt idx="159848">
                  <c:v>17.7001953</c:v>
                </c:pt>
                <c:pt idx="159849">
                  <c:v>-30.2734375</c:v>
                </c:pt>
                <c:pt idx="159850">
                  <c:v>-71.8994141</c:v>
                </c:pt>
                <c:pt idx="159851">
                  <c:v>-100.341797</c:v>
                </c:pt>
                <c:pt idx="159852">
                  <c:v>-107.055664</c:v>
                </c:pt>
                <c:pt idx="159853">
                  <c:v>-72.50976559999998</c:v>
                </c:pt>
                <c:pt idx="159854">
                  <c:v>-25.0244141</c:v>
                </c:pt>
                <c:pt idx="159855">
                  <c:v>22.0947266</c:v>
                </c:pt>
                <c:pt idx="159856">
                  <c:v>67.2607422</c:v>
                </c:pt>
                <c:pt idx="159857">
                  <c:v>102.783203</c:v>
                </c:pt>
                <c:pt idx="159858">
                  <c:v>104.003906</c:v>
                </c:pt>
                <c:pt idx="159859">
                  <c:v>74.21875</c:v>
                </c:pt>
                <c:pt idx="159860">
                  <c:v>32.4707031</c:v>
                </c:pt>
                <c:pt idx="159861">
                  <c:v>-19.4091797</c:v>
                </c:pt>
                <c:pt idx="159862">
                  <c:v>-67.50488279999998</c:v>
                </c:pt>
                <c:pt idx="159863">
                  <c:v>-94.3603516</c:v>
                </c:pt>
                <c:pt idx="159864">
                  <c:v>-109.25293</c:v>
                </c:pt>
                <c:pt idx="159865">
                  <c:v>-83.7402344</c:v>
                </c:pt>
                <c:pt idx="159866">
                  <c:v>-36.6210938</c:v>
                </c:pt>
                <c:pt idx="159867">
                  <c:v>19.7753906</c:v>
                </c:pt>
                <c:pt idx="159868">
                  <c:v>64.57519529999998</c:v>
                </c:pt>
                <c:pt idx="159869">
                  <c:v>103.149414</c:v>
                </c:pt>
                <c:pt idx="159870">
                  <c:v>98.0224609</c:v>
                </c:pt>
                <c:pt idx="159871">
                  <c:v>79.34570309999998</c:v>
                </c:pt>
                <c:pt idx="159872">
                  <c:v>43.2128906</c:v>
                </c:pt>
                <c:pt idx="159873">
                  <c:v>-10.1318359</c:v>
                </c:pt>
                <c:pt idx="159874">
                  <c:v>-57.7392578</c:v>
                </c:pt>
                <c:pt idx="159875">
                  <c:v>-97.1679688</c:v>
                </c:pt>
                <c:pt idx="159876">
                  <c:v>-110.107422</c:v>
                </c:pt>
                <c:pt idx="159877">
                  <c:v>-84.5947266</c:v>
                </c:pt>
                <c:pt idx="159878">
                  <c:v>-39.6728516</c:v>
                </c:pt>
                <c:pt idx="159879">
                  <c:v>18.0664062</c:v>
                </c:pt>
                <c:pt idx="159880">
                  <c:v>58.59375</c:v>
                </c:pt>
                <c:pt idx="159881">
                  <c:v>92.89550779999998</c:v>
                </c:pt>
                <c:pt idx="159882">
                  <c:v>102.294922</c:v>
                </c:pt>
                <c:pt idx="159883">
                  <c:v>87.890625</c:v>
                </c:pt>
                <c:pt idx="159884">
                  <c:v>49.80468749999996</c:v>
                </c:pt>
                <c:pt idx="159885">
                  <c:v>-5.004882809999995</c:v>
                </c:pt>
                <c:pt idx="159886">
                  <c:v>-53.4667969</c:v>
                </c:pt>
                <c:pt idx="159887">
                  <c:v>-89.2333984</c:v>
                </c:pt>
                <c:pt idx="159888">
                  <c:v>-98.1445312</c:v>
                </c:pt>
                <c:pt idx="159889">
                  <c:v>-93.9941406</c:v>
                </c:pt>
                <c:pt idx="159890">
                  <c:v>-51.7578125</c:v>
                </c:pt>
                <c:pt idx="159891">
                  <c:v>4.882812499999997</c:v>
                </c:pt>
                <c:pt idx="159892">
                  <c:v>56.5185547</c:v>
                </c:pt>
                <c:pt idx="159893">
                  <c:v>87.03613279999998</c:v>
                </c:pt>
                <c:pt idx="159894">
                  <c:v>99.2431641</c:v>
                </c:pt>
                <c:pt idx="159895">
                  <c:v>97.4121094</c:v>
                </c:pt>
                <c:pt idx="159896">
                  <c:v>54.6875</c:v>
                </c:pt>
                <c:pt idx="159897">
                  <c:v>0.122070312</c:v>
                </c:pt>
                <c:pt idx="159898">
                  <c:v>-53.2226562</c:v>
                </c:pt>
                <c:pt idx="159899">
                  <c:v>-92.2851562</c:v>
                </c:pt>
                <c:pt idx="159900">
                  <c:v>-108.642578</c:v>
                </c:pt>
                <c:pt idx="159901">
                  <c:v>-93.38378909999996</c:v>
                </c:pt>
                <c:pt idx="159902">
                  <c:v>-46.7529297</c:v>
                </c:pt>
                <c:pt idx="159903">
                  <c:v>-4.02832031</c:v>
                </c:pt>
                <c:pt idx="159904">
                  <c:v>49.4384766</c:v>
                </c:pt>
                <c:pt idx="159905">
                  <c:v>84.4726562</c:v>
                </c:pt>
                <c:pt idx="159906">
                  <c:v>102.172852</c:v>
                </c:pt>
                <c:pt idx="159907">
                  <c:v>97.90039059999998</c:v>
                </c:pt>
                <c:pt idx="159908">
                  <c:v>63.1103516</c:v>
                </c:pt>
                <c:pt idx="159909">
                  <c:v>7.44628906</c:v>
                </c:pt>
                <c:pt idx="159910">
                  <c:v>-46.6308594</c:v>
                </c:pt>
                <c:pt idx="159911">
                  <c:v>-92.77343749999996</c:v>
                </c:pt>
                <c:pt idx="159912">
                  <c:v>-112.792969</c:v>
                </c:pt>
                <c:pt idx="159913">
                  <c:v>-93.2617188</c:v>
                </c:pt>
                <c:pt idx="159914">
                  <c:v>-64.9414062</c:v>
                </c:pt>
                <c:pt idx="159915">
                  <c:v>-15.2587891</c:v>
                </c:pt>
                <c:pt idx="159916">
                  <c:v>40.7714844</c:v>
                </c:pt>
                <c:pt idx="159917">
                  <c:v>80.68847659999993</c:v>
                </c:pt>
                <c:pt idx="159918">
                  <c:v>108.154297</c:v>
                </c:pt>
                <c:pt idx="159919">
                  <c:v>105.46875</c:v>
                </c:pt>
                <c:pt idx="159920">
                  <c:v>72.1435547</c:v>
                </c:pt>
                <c:pt idx="159921">
                  <c:v>19.1650391</c:v>
                </c:pt>
                <c:pt idx="159922">
                  <c:v>-34.4238281</c:v>
                </c:pt>
                <c:pt idx="159923">
                  <c:v>-77.5146484</c:v>
                </c:pt>
                <c:pt idx="159924">
                  <c:v>-106.445312</c:v>
                </c:pt>
                <c:pt idx="159925">
                  <c:v>-99.3652344</c:v>
                </c:pt>
                <c:pt idx="159926">
                  <c:v>-65.3076172</c:v>
                </c:pt>
                <c:pt idx="159927">
                  <c:v>-16.6015625</c:v>
                </c:pt>
                <c:pt idx="159928">
                  <c:v>25.5126953</c:v>
                </c:pt>
                <c:pt idx="159929">
                  <c:v>76.7822266</c:v>
                </c:pt>
                <c:pt idx="159930">
                  <c:v>108.032227</c:v>
                </c:pt>
                <c:pt idx="159931">
                  <c:v>99.9755859</c:v>
                </c:pt>
                <c:pt idx="159932">
                  <c:v>72.7539062</c:v>
                </c:pt>
                <c:pt idx="159933">
                  <c:v>29.9072266</c:v>
                </c:pt>
                <c:pt idx="159934">
                  <c:v>-22.2167969</c:v>
                </c:pt>
                <c:pt idx="159935">
                  <c:v>-77.63671879999995</c:v>
                </c:pt>
                <c:pt idx="159936">
                  <c:v>-103.027344</c:v>
                </c:pt>
                <c:pt idx="159937">
                  <c:v>-102.783203</c:v>
                </c:pt>
                <c:pt idx="159938">
                  <c:v>-74.7070312</c:v>
                </c:pt>
                <c:pt idx="159939">
                  <c:v>-25.390625</c:v>
                </c:pt>
                <c:pt idx="159940">
                  <c:v>28.1982422</c:v>
                </c:pt>
                <c:pt idx="159941">
                  <c:v>71.2890625</c:v>
                </c:pt>
                <c:pt idx="159942">
                  <c:v>98.63281249999996</c:v>
                </c:pt>
                <c:pt idx="159943">
                  <c:v>94.84863279999998</c:v>
                </c:pt>
                <c:pt idx="159944">
                  <c:v>73.2421875</c:v>
                </c:pt>
                <c:pt idx="159945">
                  <c:v>36.6210938</c:v>
                </c:pt>
                <c:pt idx="159946">
                  <c:v>-13.5498047</c:v>
                </c:pt>
                <c:pt idx="159947">
                  <c:v>-66.1621094</c:v>
                </c:pt>
                <c:pt idx="159948">
                  <c:v>-96.80175779999998</c:v>
                </c:pt>
                <c:pt idx="159949">
                  <c:v>-102.294922</c:v>
                </c:pt>
                <c:pt idx="159950">
                  <c:v>-80.5664062</c:v>
                </c:pt>
                <c:pt idx="159951">
                  <c:v>-35.15625</c:v>
                </c:pt>
                <c:pt idx="159952">
                  <c:v>19.53125</c:v>
                </c:pt>
                <c:pt idx="159953">
                  <c:v>62.0117188</c:v>
                </c:pt>
                <c:pt idx="159954">
                  <c:v>99.85351559999998</c:v>
                </c:pt>
                <c:pt idx="159955">
                  <c:v>103.515625</c:v>
                </c:pt>
                <c:pt idx="159956">
                  <c:v>75.19531249999996</c:v>
                </c:pt>
                <c:pt idx="159957">
                  <c:v>40.7714844</c:v>
                </c:pt>
                <c:pt idx="159958">
                  <c:v>-15.7470703</c:v>
                </c:pt>
                <c:pt idx="159959">
                  <c:v>-60.9130859</c:v>
                </c:pt>
                <c:pt idx="159960">
                  <c:v>-94.2382812</c:v>
                </c:pt>
                <c:pt idx="159961">
                  <c:v>-103.759766</c:v>
                </c:pt>
                <c:pt idx="159962">
                  <c:v>-84.4726562</c:v>
                </c:pt>
                <c:pt idx="159963">
                  <c:v>-52.8564453</c:v>
                </c:pt>
                <c:pt idx="159964">
                  <c:v>8.05664062</c:v>
                </c:pt>
                <c:pt idx="159965">
                  <c:v>65.7958984</c:v>
                </c:pt>
                <c:pt idx="159966">
                  <c:v>92.1630859</c:v>
                </c:pt>
                <c:pt idx="159967">
                  <c:v>97.90039059999998</c:v>
                </c:pt>
                <c:pt idx="159968">
                  <c:v>84.3505859</c:v>
                </c:pt>
                <c:pt idx="159969">
                  <c:v>48.828125</c:v>
                </c:pt>
                <c:pt idx="159970">
                  <c:v>-4.15039062</c:v>
                </c:pt>
                <c:pt idx="159971">
                  <c:v>-55.4199219</c:v>
                </c:pt>
                <c:pt idx="159972">
                  <c:v>-95.0927734</c:v>
                </c:pt>
                <c:pt idx="159973">
                  <c:v>-105.46875</c:v>
                </c:pt>
                <c:pt idx="159974">
                  <c:v>-89.84375</c:v>
                </c:pt>
                <c:pt idx="159975">
                  <c:v>-51.5136719</c:v>
                </c:pt>
                <c:pt idx="159976">
                  <c:v>2.56347656</c:v>
                </c:pt>
                <c:pt idx="159977">
                  <c:v>49.1943359</c:v>
                </c:pt>
                <c:pt idx="159978">
                  <c:v>83.7402344</c:v>
                </c:pt>
                <c:pt idx="159979">
                  <c:v>101.68457</c:v>
                </c:pt>
                <c:pt idx="159980">
                  <c:v>90.08789059999998</c:v>
                </c:pt>
                <c:pt idx="159981">
                  <c:v>57.9833984</c:v>
                </c:pt>
                <c:pt idx="159982">
                  <c:v>-4.15039062</c:v>
                </c:pt>
                <c:pt idx="159983">
                  <c:v>-50.2929688</c:v>
                </c:pt>
                <c:pt idx="159984">
                  <c:v>-88.2568359</c:v>
                </c:pt>
                <c:pt idx="159985">
                  <c:v>-107.788086</c:v>
                </c:pt>
                <c:pt idx="159986">
                  <c:v>-89.5996094</c:v>
                </c:pt>
                <c:pt idx="159987">
                  <c:v>-57.0068359</c:v>
                </c:pt>
                <c:pt idx="159988">
                  <c:v>-2.44140625</c:v>
                </c:pt>
                <c:pt idx="159989">
                  <c:v>50.2929688</c:v>
                </c:pt>
                <c:pt idx="159990">
                  <c:v>84.10644529999998</c:v>
                </c:pt>
                <c:pt idx="159991">
                  <c:v>104.980469</c:v>
                </c:pt>
                <c:pt idx="159992">
                  <c:v>93.87207029999993</c:v>
                </c:pt>
                <c:pt idx="159993">
                  <c:v>63.5986328</c:v>
                </c:pt>
                <c:pt idx="159994">
                  <c:v>9.277343749999998</c:v>
                </c:pt>
                <c:pt idx="159995">
                  <c:v>-37.5976562</c:v>
                </c:pt>
                <c:pt idx="159996">
                  <c:v>-76.9042969</c:v>
                </c:pt>
                <c:pt idx="159997">
                  <c:v>-103.637695</c:v>
                </c:pt>
                <c:pt idx="159998">
                  <c:v>-94.2382812</c:v>
                </c:pt>
                <c:pt idx="159999">
                  <c:v>-61.7675781</c:v>
                </c:pt>
                <c:pt idx="160000">
                  <c:v>-14.1601562</c:v>
                </c:pt>
                <c:pt idx="160001">
                  <c:v>41.1376953</c:v>
                </c:pt>
                <c:pt idx="160002">
                  <c:v>83.4960938</c:v>
                </c:pt>
                <c:pt idx="160003">
                  <c:v>104.125977</c:v>
                </c:pt>
                <c:pt idx="160004">
                  <c:v>97.77832029999998</c:v>
                </c:pt>
                <c:pt idx="160005">
                  <c:v>63.4765625</c:v>
                </c:pt>
                <c:pt idx="160006">
                  <c:v>15.0146484</c:v>
                </c:pt>
                <c:pt idx="160007">
                  <c:v>-25.8789062</c:v>
                </c:pt>
                <c:pt idx="160008">
                  <c:v>-71.1669922</c:v>
                </c:pt>
                <c:pt idx="160009">
                  <c:v>-96.80175779999998</c:v>
                </c:pt>
                <c:pt idx="160010">
                  <c:v>-100.830078</c:v>
                </c:pt>
                <c:pt idx="160011">
                  <c:v>-74.46289059999998</c:v>
                </c:pt>
                <c:pt idx="160012">
                  <c:v>-20.9960938</c:v>
                </c:pt>
                <c:pt idx="160013">
                  <c:v>28.5644531</c:v>
                </c:pt>
                <c:pt idx="160014">
                  <c:v>76.6601562</c:v>
                </c:pt>
                <c:pt idx="160015">
                  <c:v>101.074219</c:v>
                </c:pt>
                <c:pt idx="160016">
                  <c:v>101.806641</c:v>
                </c:pt>
                <c:pt idx="160017">
                  <c:v>75.6835938</c:v>
                </c:pt>
                <c:pt idx="160018">
                  <c:v>20.38574219999997</c:v>
                </c:pt>
                <c:pt idx="160019">
                  <c:v>-32.7148438</c:v>
                </c:pt>
                <c:pt idx="160020">
                  <c:v>-73.60839839999993</c:v>
                </c:pt>
                <c:pt idx="160021">
                  <c:v>-99.2431641</c:v>
                </c:pt>
                <c:pt idx="160022">
                  <c:v>-100.219727</c:v>
                </c:pt>
                <c:pt idx="160023">
                  <c:v>-74.0966797</c:v>
                </c:pt>
                <c:pt idx="160024">
                  <c:v>-29.296875</c:v>
                </c:pt>
                <c:pt idx="160025">
                  <c:v>22.5830078</c:v>
                </c:pt>
                <c:pt idx="160026">
                  <c:v>73.3642578</c:v>
                </c:pt>
                <c:pt idx="160027">
                  <c:v>103.881836</c:v>
                </c:pt>
                <c:pt idx="160028">
                  <c:v>100.341797</c:v>
                </c:pt>
                <c:pt idx="160029">
                  <c:v>75.9277344</c:v>
                </c:pt>
                <c:pt idx="160030">
                  <c:v>31.3720703</c:v>
                </c:pt>
                <c:pt idx="160031">
                  <c:v>-18.9208984</c:v>
                </c:pt>
                <c:pt idx="160032">
                  <c:v>-64.0869141</c:v>
                </c:pt>
                <c:pt idx="160033">
                  <c:v>-97.77832029999998</c:v>
                </c:pt>
                <c:pt idx="160034">
                  <c:v>-105.957031</c:v>
                </c:pt>
                <c:pt idx="160035">
                  <c:v>-79.34570309999998</c:v>
                </c:pt>
                <c:pt idx="160036">
                  <c:v>-39.0625</c:v>
                </c:pt>
                <c:pt idx="160037">
                  <c:v>19.1650391</c:v>
                </c:pt>
                <c:pt idx="160038">
                  <c:v>67.8710938</c:v>
                </c:pt>
                <c:pt idx="160039">
                  <c:v>100.463867</c:v>
                </c:pt>
                <c:pt idx="160040">
                  <c:v>98.0224609</c:v>
                </c:pt>
                <c:pt idx="160041">
                  <c:v>77.27050779999998</c:v>
                </c:pt>
                <c:pt idx="160042">
                  <c:v>38.4521484</c:v>
                </c:pt>
                <c:pt idx="160043">
                  <c:v>-17.8222656</c:v>
                </c:pt>
                <c:pt idx="160044">
                  <c:v>-59.5703125</c:v>
                </c:pt>
                <c:pt idx="160045">
                  <c:v>-96.67968749999996</c:v>
                </c:pt>
                <c:pt idx="160046">
                  <c:v>-108.276367</c:v>
                </c:pt>
                <c:pt idx="160047">
                  <c:v>-81.7871094</c:v>
                </c:pt>
                <c:pt idx="160048">
                  <c:v>-45.2880859</c:v>
                </c:pt>
                <c:pt idx="160049">
                  <c:v>6.46972656</c:v>
                </c:pt>
                <c:pt idx="160050">
                  <c:v>60.3027344</c:v>
                </c:pt>
                <c:pt idx="160051">
                  <c:v>94.2382812</c:v>
                </c:pt>
                <c:pt idx="160052">
                  <c:v>107.299805</c:v>
                </c:pt>
                <c:pt idx="160053">
                  <c:v>85.6933594</c:v>
                </c:pt>
                <c:pt idx="160054">
                  <c:v>48.3398438</c:v>
                </c:pt>
                <c:pt idx="160055">
                  <c:v>1.46484375</c:v>
                </c:pt>
                <c:pt idx="160056">
                  <c:v>-49.0722656</c:v>
                </c:pt>
                <c:pt idx="160057">
                  <c:v>-91.9189453</c:v>
                </c:pt>
                <c:pt idx="160058">
                  <c:v>-106.445312</c:v>
                </c:pt>
                <c:pt idx="160059">
                  <c:v>-93.6279297</c:v>
                </c:pt>
                <c:pt idx="160060">
                  <c:v>-54.5654297</c:v>
                </c:pt>
                <c:pt idx="160061">
                  <c:v>-0.610351562</c:v>
                </c:pt>
                <c:pt idx="160062">
                  <c:v>45.5322266</c:v>
                </c:pt>
                <c:pt idx="160063">
                  <c:v>86.3037109</c:v>
                </c:pt>
                <c:pt idx="160064">
                  <c:v>101.44043</c:v>
                </c:pt>
                <c:pt idx="160065">
                  <c:v>90.57617190000001</c:v>
                </c:pt>
                <c:pt idx="160066">
                  <c:v>60.0585938</c:v>
                </c:pt>
                <c:pt idx="160067">
                  <c:v>9.64355469</c:v>
                </c:pt>
                <c:pt idx="160068">
                  <c:v>-43.9453125</c:v>
                </c:pt>
                <c:pt idx="160069">
                  <c:v>-86.5478516</c:v>
                </c:pt>
                <c:pt idx="160070">
                  <c:v>-103.759766</c:v>
                </c:pt>
                <c:pt idx="160071">
                  <c:v>-95.9472656</c:v>
                </c:pt>
                <c:pt idx="160072">
                  <c:v>-66.40625</c:v>
                </c:pt>
                <c:pt idx="160073">
                  <c:v>-11.71875</c:v>
                </c:pt>
                <c:pt idx="160074">
                  <c:v>49.6826172</c:v>
                </c:pt>
                <c:pt idx="160075">
                  <c:v>87.5244141</c:v>
                </c:pt>
                <c:pt idx="160076">
                  <c:v>103.881836</c:v>
                </c:pt>
                <c:pt idx="160077">
                  <c:v>98.38867190000001</c:v>
                </c:pt>
                <c:pt idx="160078">
                  <c:v>64.453125</c:v>
                </c:pt>
                <c:pt idx="160079">
                  <c:v>11.1083984</c:v>
                </c:pt>
                <c:pt idx="160080">
                  <c:v>-39.30664059999999</c:v>
                </c:pt>
                <c:pt idx="160081">
                  <c:v>-77.75878909999996</c:v>
                </c:pt>
                <c:pt idx="160082">
                  <c:v>-103.637695</c:v>
                </c:pt>
                <c:pt idx="160083">
                  <c:v>-97.5341797</c:v>
                </c:pt>
                <c:pt idx="160084">
                  <c:v>-65.18554690000001</c:v>
                </c:pt>
                <c:pt idx="160085">
                  <c:v>-13.5498047</c:v>
                </c:pt>
                <c:pt idx="160086">
                  <c:v>41.8701172</c:v>
                </c:pt>
                <c:pt idx="160087">
                  <c:v>81.0546875</c:v>
                </c:pt>
                <c:pt idx="160088">
                  <c:v>92.2851562</c:v>
                </c:pt>
                <c:pt idx="160089">
                  <c:v>95.82519529999998</c:v>
                </c:pt>
                <c:pt idx="160090">
                  <c:v>69.7021484</c:v>
                </c:pt>
                <c:pt idx="160091">
                  <c:v>24.7802734</c:v>
                </c:pt>
                <c:pt idx="160092">
                  <c:v>-36.8652344</c:v>
                </c:pt>
                <c:pt idx="160093">
                  <c:v>-78.6132812</c:v>
                </c:pt>
                <c:pt idx="160094">
                  <c:v>-95.4589844</c:v>
                </c:pt>
                <c:pt idx="160095">
                  <c:v>-100.219727</c:v>
                </c:pt>
                <c:pt idx="160096">
                  <c:v>-73.9746094</c:v>
                </c:pt>
                <c:pt idx="160097">
                  <c:v>-24.2919922</c:v>
                </c:pt>
                <c:pt idx="160098">
                  <c:v>23.9257812</c:v>
                </c:pt>
                <c:pt idx="160099">
                  <c:v>74.8291016</c:v>
                </c:pt>
                <c:pt idx="160100">
                  <c:v>96.5576172</c:v>
                </c:pt>
                <c:pt idx="160101">
                  <c:v>96.92382809999998</c:v>
                </c:pt>
                <c:pt idx="160102">
                  <c:v>73.9746094</c:v>
                </c:pt>
                <c:pt idx="160103">
                  <c:v>31.7382812</c:v>
                </c:pt>
                <c:pt idx="160104">
                  <c:v>-21.2402344</c:v>
                </c:pt>
                <c:pt idx="160105">
                  <c:v>-71.6552734</c:v>
                </c:pt>
                <c:pt idx="160106">
                  <c:v>-100.708008</c:v>
                </c:pt>
                <c:pt idx="160107">
                  <c:v>-104.736328</c:v>
                </c:pt>
                <c:pt idx="160108">
                  <c:v>-73.48632809999998</c:v>
                </c:pt>
                <c:pt idx="160109">
                  <c:v>-31.4941406</c:v>
                </c:pt>
                <c:pt idx="160110">
                  <c:v>19.4091797</c:v>
                </c:pt>
                <c:pt idx="160111">
                  <c:v>64.3310547</c:v>
                </c:pt>
                <c:pt idx="160112">
                  <c:v>100.463867</c:v>
                </c:pt>
                <c:pt idx="160113">
                  <c:v>115.722656</c:v>
                </c:pt>
                <c:pt idx="160114">
                  <c:v>85.5712891</c:v>
                </c:pt>
                <c:pt idx="160115">
                  <c:v>38.4521484</c:v>
                </c:pt>
                <c:pt idx="160116">
                  <c:v>-13.4277344</c:v>
                </c:pt>
                <c:pt idx="160117">
                  <c:v>-67.13867190000001</c:v>
                </c:pt>
                <c:pt idx="160118">
                  <c:v>-101.074219</c:v>
                </c:pt>
                <c:pt idx="160119">
                  <c:v>-108.764648</c:v>
                </c:pt>
                <c:pt idx="160120">
                  <c:v>-86.18164059999998</c:v>
                </c:pt>
                <c:pt idx="160121">
                  <c:v>-40.1611328</c:v>
                </c:pt>
                <c:pt idx="160122">
                  <c:v>13.671875</c:v>
                </c:pt>
                <c:pt idx="160123">
                  <c:v>68.8476562</c:v>
                </c:pt>
                <c:pt idx="160124">
                  <c:v>97.65625</c:v>
                </c:pt>
                <c:pt idx="160125">
                  <c:v>105.46875</c:v>
                </c:pt>
                <c:pt idx="160126">
                  <c:v>80.5664062</c:v>
                </c:pt>
                <c:pt idx="160127">
                  <c:v>38.0859375</c:v>
                </c:pt>
                <c:pt idx="160128">
                  <c:v>-18.5546875</c:v>
                </c:pt>
                <c:pt idx="160129">
                  <c:v>-68.60351559999998</c:v>
                </c:pt>
                <c:pt idx="160130">
                  <c:v>-100.341797</c:v>
                </c:pt>
                <c:pt idx="160131">
                  <c:v>-100.097656</c:v>
                </c:pt>
                <c:pt idx="160132">
                  <c:v>-85.4492188</c:v>
                </c:pt>
                <c:pt idx="160133">
                  <c:v>-48.7060547</c:v>
                </c:pt>
                <c:pt idx="160134">
                  <c:v>4.394531249999993</c:v>
                </c:pt>
                <c:pt idx="160135">
                  <c:v>54.4433594</c:v>
                </c:pt>
                <c:pt idx="160136">
                  <c:v>90.82031249999996</c:v>
                </c:pt>
                <c:pt idx="160137">
                  <c:v>99.60937499999996</c:v>
                </c:pt>
                <c:pt idx="160138">
                  <c:v>86.9140625</c:v>
                </c:pt>
                <c:pt idx="160139">
                  <c:v>55.1757812</c:v>
                </c:pt>
                <c:pt idx="160140">
                  <c:v>-0.366210938</c:v>
                </c:pt>
                <c:pt idx="160141">
                  <c:v>-53.34472659999999</c:v>
                </c:pt>
                <c:pt idx="160142">
                  <c:v>-87.6464844</c:v>
                </c:pt>
                <c:pt idx="160143">
                  <c:v>-103.759766</c:v>
                </c:pt>
                <c:pt idx="160144">
                  <c:v>-94.97070309999998</c:v>
                </c:pt>
                <c:pt idx="160145">
                  <c:v>-54.0771484</c:v>
                </c:pt>
                <c:pt idx="160146">
                  <c:v>-3.05175781</c:v>
                </c:pt>
                <c:pt idx="160147">
                  <c:v>45.8984375</c:v>
                </c:pt>
                <c:pt idx="160148">
                  <c:v>90.2099609</c:v>
                </c:pt>
                <c:pt idx="160149">
                  <c:v>109.130859</c:v>
                </c:pt>
                <c:pt idx="160150">
                  <c:v>94.4824219</c:v>
                </c:pt>
                <c:pt idx="160151">
                  <c:v>56.2744141</c:v>
                </c:pt>
                <c:pt idx="160152">
                  <c:v>16.72363279999998</c:v>
                </c:pt>
                <c:pt idx="160153">
                  <c:v>-38.9404297</c:v>
                </c:pt>
                <c:pt idx="160154">
                  <c:v>-85.4492188</c:v>
                </c:pt>
                <c:pt idx="160155">
                  <c:v>-101.68457</c:v>
                </c:pt>
                <c:pt idx="160156">
                  <c:v>-94.2382812</c:v>
                </c:pt>
                <c:pt idx="160157">
                  <c:v>-60.9130859</c:v>
                </c:pt>
                <c:pt idx="160158">
                  <c:v>-5.37109375</c:v>
                </c:pt>
                <c:pt idx="160159">
                  <c:v>44.921875</c:v>
                </c:pt>
                <c:pt idx="160160">
                  <c:v>83.2519531</c:v>
                </c:pt>
                <c:pt idx="160161">
                  <c:v>102.294922</c:v>
                </c:pt>
                <c:pt idx="160162">
                  <c:v>92.77343749999996</c:v>
                </c:pt>
                <c:pt idx="160163">
                  <c:v>62.3779297</c:v>
                </c:pt>
                <c:pt idx="160164">
                  <c:v>10.7421875</c:v>
                </c:pt>
                <c:pt idx="160165">
                  <c:v>-38.3300781</c:v>
                </c:pt>
                <c:pt idx="160166">
                  <c:v>-81.9091797</c:v>
                </c:pt>
                <c:pt idx="160167">
                  <c:v>-97.65625</c:v>
                </c:pt>
                <c:pt idx="160168">
                  <c:v>-83.8623047</c:v>
                </c:pt>
                <c:pt idx="160169">
                  <c:v>-61.2792969</c:v>
                </c:pt>
                <c:pt idx="160170">
                  <c:v>-21.9726562</c:v>
                </c:pt>
                <c:pt idx="160171">
                  <c:v>33.44726559999999</c:v>
                </c:pt>
                <c:pt idx="160172">
                  <c:v>73.9746094</c:v>
                </c:pt>
                <c:pt idx="160173">
                  <c:v>103.637695</c:v>
                </c:pt>
                <c:pt idx="160174">
                  <c:v>102.905273</c:v>
                </c:pt>
                <c:pt idx="160175">
                  <c:v>72.3876953</c:v>
                </c:pt>
                <c:pt idx="160176">
                  <c:v>23.0712891</c:v>
                </c:pt>
                <c:pt idx="160177">
                  <c:v>-31.98242189999997</c:v>
                </c:pt>
                <c:pt idx="160178">
                  <c:v>-81.9091797</c:v>
                </c:pt>
                <c:pt idx="160179">
                  <c:v>-99.3652344</c:v>
                </c:pt>
                <c:pt idx="160180">
                  <c:v>-97.4121094</c:v>
                </c:pt>
                <c:pt idx="160181">
                  <c:v>-73.9746094</c:v>
                </c:pt>
                <c:pt idx="160182">
                  <c:v>-31.98242189999997</c:v>
                </c:pt>
                <c:pt idx="160183">
                  <c:v>27.2216797</c:v>
                </c:pt>
                <c:pt idx="160184">
                  <c:v>74.8291016</c:v>
                </c:pt>
                <c:pt idx="160185">
                  <c:v>91.796875</c:v>
                </c:pt>
                <c:pt idx="160186">
                  <c:v>99.7314453</c:v>
                </c:pt>
                <c:pt idx="160187">
                  <c:v>68.60351559999998</c:v>
                </c:pt>
                <c:pt idx="160188">
                  <c:v>19.2871094</c:v>
                </c:pt>
                <c:pt idx="160189">
                  <c:v>-21.8505859</c:v>
                </c:pt>
                <c:pt idx="160190">
                  <c:v>-63.8427734</c:v>
                </c:pt>
                <c:pt idx="160191">
                  <c:v>-99.60937499999996</c:v>
                </c:pt>
                <c:pt idx="160192">
                  <c:v>-92.6513672</c:v>
                </c:pt>
                <c:pt idx="160193">
                  <c:v>-74.3408203</c:v>
                </c:pt>
                <c:pt idx="160194">
                  <c:v>-29.0527344</c:v>
                </c:pt>
                <c:pt idx="160195">
                  <c:v>22.0947266</c:v>
                </c:pt>
                <c:pt idx="160196">
                  <c:v>65.18554690000001</c:v>
                </c:pt>
                <c:pt idx="160197">
                  <c:v>94.6044922</c:v>
                </c:pt>
                <c:pt idx="160198">
                  <c:v>106.811523</c:v>
                </c:pt>
                <c:pt idx="160199">
                  <c:v>80.68847659999993</c:v>
                </c:pt>
                <c:pt idx="160200">
                  <c:v>30.8837891</c:v>
                </c:pt>
                <c:pt idx="160201">
                  <c:v>-12.5732422</c:v>
                </c:pt>
                <c:pt idx="160202">
                  <c:v>-64.57519529999998</c:v>
                </c:pt>
                <c:pt idx="160203">
                  <c:v>-95.4589844</c:v>
                </c:pt>
                <c:pt idx="160204">
                  <c:v>-106.079102</c:v>
                </c:pt>
                <c:pt idx="160205">
                  <c:v>-77.8808594</c:v>
                </c:pt>
                <c:pt idx="160206">
                  <c:v>-38.6962891</c:v>
                </c:pt>
                <c:pt idx="160207">
                  <c:v>9.39941406</c:v>
                </c:pt>
                <c:pt idx="160208">
                  <c:v>62.3779297</c:v>
                </c:pt>
                <c:pt idx="160209">
                  <c:v>95.3369141</c:v>
                </c:pt>
                <c:pt idx="160210">
                  <c:v>108.032227</c:v>
                </c:pt>
                <c:pt idx="160211">
                  <c:v>85.8154297</c:v>
                </c:pt>
                <c:pt idx="160212">
                  <c:v>43.2128906</c:v>
                </c:pt>
                <c:pt idx="160213">
                  <c:v>-10.0097656</c:v>
                </c:pt>
                <c:pt idx="160214">
                  <c:v>-54.4433594</c:v>
                </c:pt>
                <c:pt idx="160215">
                  <c:v>-87.890625</c:v>
                </c:pt>
                <c:pt idx="160216">
                  <c:v>-101.806641</c:v>
                </c:pt>
                <c:pt idx="160217">
                  <c:v>-83.12988279999993</c:v>
                </c:pt>
                <c:pt idx="160218">
                  <c:v>-48.7060547</c:v>
                </c:pt>
                <c:pt idx="160219">
                  <c:v>-1.09863281</c:v>
                </c:pt>
                <c:pt idx="160220">
                  <c:v>55.9082031</c:v>
                </c:pt>
                <c:pt idx="160221">
                  <c:v>99.2431641</c:v>
                </c:pt>
                <c:pt idx="160222">
                  <c:v>103.515625</c:v>
                </c:pt>
                <c:pt idx="160223">
                  <c:v>87.7685547</c:v>
                </c:pt>
                <c:pt idx="160224">
                  <c:v>44.6777344</c:v>
                </c:pt>
                <c:pt idx="160225">
                  <c:v>-7.324218749999996</c:v>
                </c:pt>
                <c:pt idx="160226">
                  <c:v>-54.4433594</c:v>
                </c:pt>
                <c:pt idx="160227">
                  <c:v>-83.3740234</c:v>
                </c:pt>
                <c:pt idx="160228">
                  <c:v>-101.5625</c:v>
                </c:pt>
                <c:pt idx="160229">
                  <c:v>-88.9892578</c:v>
                </c:pt>
                <c:pt idx="160230">
                  <c:v>-48.828125</c:v>
                </c:pt>
                <c:pt idx="160231">
                  <c:v>-1.46484375</c:v>
                </c:pt>
                <c:pt idx="160232">
                  <c:v>49.9267578</c:v>
                </c:pt>
                <c:pt idx="160233">
                  <c:v>88.13476559999998</c:v>
                </c:pt>
                <c:pt idx="160234">
                  <c:v>103.149414</c:v>
                </c:pt>
                <c:pt idx="160235">
                  <c:v>92.0410156</c:v>
                </c:pt>
                <c:pt idx="160236">
                  <c:v>59.4482422</c:v>
                </c:pt>
                <c:pt idx="160237">
                  <c:v>9.765625</c:v>
                </c:pt>
                <c:pt idx="160238">
                  <c:v>-40.7714844</c:v>
                </c:pt>
                <c:pt idx="160239">
                  <c:v>-81.17675779999993</c:v>
                </c:pt>
                <c:pt idx="160240">
                  <c:v>-106.933594</c:v>
                </c:pt>
                <c:pt idx="160241">
                  <c:v>-93.1396484</c:v>
                </c:pt>
                <c:pt idx="160242">
                  <c:v>-64.8193359</c:v>
                </c:pt>
                <c:pt idx="160243">
                  <c:v>-9.64355469</c:v>
                </c:pt>
                <c:pt idx="160244">
                  <c:v>41.1376953</c:v>
                </c:pt>
                <c:pt idx="160245">
                  <c:v>84.4726562</c:v>
                </c:pt>
                <c:pt idx="160246">
                  <c:v>110.473633</c:v>
                </c:pt>
                <c:pt idx="160247">
                  <c:v>95.9472656</c:v>
                </c:pt>
                <c:pt idx="160248">
                  <c:v>71.8994141</c:v>
                </c:pt>
                <c:pt idx="160249">
                  <c:v>17.9443359</c:v>
                </c:pt>
                <c:pt idx="160250">
                  <c:v>-39.30664059999999</c:v>
                </c:pt>
                <c:pt idx="160251">
                  <c:v>-79.7119141</c:v>
                </c:pt>
                <c:pt idx="160252">
                  <c:v>-101.928711</c:v>
                </c:pt>
                <c:pt idx="160253">
                  <c:v>-98.75488279999998</c:v>
                </c:pt>
                <c:pt idx="160254">
                  <c:v>-68.35937499999996</c:v>
                </c:pt>
                <c:pt idx="160255">
                  <c:v>-22.8271484</c:v>
                </c:pt>
                <c:pt idx="160256">
                  <c:v>40.4052734</c:v>
                </c:pt>
                <c:pt idx="160257">
                  <c:v>77.0263672</c:v>
                </c:pt>
                <c:pt idx="160258">
                  <c:v>100.585938</c:v>
                </c:pt>
                <c:pt idx="160259">
                  <c:v>102.294922</c:v>
                </c:pt>
                <c:pt idx="160260">
                  <c:v>78.12499999999998</c:v>
                </c:pt>
                <c:pt idx="160261">
                  <c:v>24.0478516</c:v>
                </c:pt>
                <c:pt idx="160262">
                  <c:v>-36.2548828</c:v>
                </c:pt>
                <c:pt idx="160263">
                  <c:v>-77.5146484</c:v>
                </c:pt>
                <c:pt idx="160264">
                  <c:v>-104.003906</c:v>
                </c:pt>
                <c:pt idx="160265">
                  <c:v>-96.4355469</c:v>
                </c:pt>
                <c:pt idx="160266">
                  <c:v>-74.3408203</c:v>
                </c:pt>
                <c:pt idx="160267">
                  <c:v>-24.6582031</c:v>
                </c:pt>
                <c:pt idx="160268">
                  <c:v>32.7148438</c:v>
                </c:pt>
                <c:pt idx="160269">
                  <c:v>76.9042969</c:v>
                </c:pt>
                <c:pt idx="160270">
                  <c:v>100.219727</c:v>
                </c:pt>
                <c:pt idx="160271">
                  <c:v>93.6279297</c:v>
                </c:pt>
                <c:pt idx="160272">
                  <c:v>72.3876953</c:v>
                </c:pt>
                <c:pt idx="160273">
                  <c:v>30.1513672</c:v>
                </c:pt>
                <c:pt idx="160274">
                  <c:v>-21.8505859</c:v>
                </c:pt>
                <c:pt idx="160275">
                  <c:v>-70.3125</c:v>
                </c:pt>
                <c:pt idx="160276">
                  <c:v>-93.01757809999998</c:v>
                </c:pt>
                <c:pt idx="160277">
                  <c:v>-99.4873047</c:v>
                </c:pt>
                <c:pt idx="160278">
                  <c:v>-78.9794922</c:v>
                </c:pt>
                <c:pt idx="160279">
                  <c:v>-32.7148438</c:v>
                </c:pt>
                <c:pt idx="160280">
                  <c:v>11.8408203</c:v>
                </c:pt>
                <c:pt idx="160281">
                  <c:v>64.8193359</c:v>
                </c:pt>
                <c:pt idx="160282">
                  <c:v>97.77832029999998</c:v>
                </c:pt>
                <c:pt idx="160283">
                  <c:v>105.834961</c:v>
                </c:pt>
                <c:pt idx="160284">
                  <c:v>78.7353516</c:v>
                </c:pt>
                <c:pt idx="160285">
                  <c:v>32.7148438</c:v>
                </c:pt>
                <c:pt idx="160286">
                  <c:v>-15.9912109</c:v>
                </c:pt>
                <c:pt idx="160287">
                  <c:v>-62.0117188</c:v>
                </c:pt>
                <c:pt idx="160288">
                  <c:v>-94.7265625</c:v>
                </c:pt>
                <c:pt idx="160289">
                  <c:v>-104.125977</c:v>
                </c:pt>
                <c:pt idx="160290">
                  <c:v>-77.14843749999996</c:v>
                </c:pt>
                <c:pt idx="160291">
                  <c:v>-34.5458984</c:v>
                </c:pt>
                <c:pt idx="160292">
                  <c:v>18.1884766</c:v>
                </c:pt>
                <c:pt idx="160293">
                  <c:v>61.5234375</c:v>
                </c:pt>
                <c:pt idx="160294">
                  <c:v>87.03613279999998</c:v>
                </c:pt>
                <c:pt idx="160295">
                  <c:v>98.1445312</c:v>
                </c:pt>
                <c:pt idx="160296">
                  <c:v>84.22851559999998</c:v>
                </c:pt>
                <c:pt idx="160297">
                  <c:v>43.8232422</c:v>
                </c:pt>
                <c:pt idx="160298">
                  <c:v>-8.7890625</c:v>
                </c:pt>
                <c:pt idx="160299">
                  <c:v>-61.7675781</c:v>
                </c:pt>
                <c:pt idx="160300">
                  <c:v>-86.5478516</c:v>
                </c:pt>
                <c:pt idx="160301">
                  <c:v>-94.4824219</c:v>
                </c:pt>
                <c:pt idx="160302">
                  <c:v>-90.57617190000001</c:v>
                </c:pt>
                <c:pt idx="160303">
                  <c:v>-44.921875</c:v>
                </c:pt>
                <c:pt idx="160304">
                  <c:v>6.71386719</c:v>
                </c:pt>
                <c:pt idx="160305">
                  <c:v>53.7109375</c:v>
                </c:pt>
                <c:pt idx="160306">
                  <c:v>93.1396484</c:v>
                </c:pt>
                <c:pt idx="160307">
                  <c:v>106.201172</c:v>
                </c:pt>
                <c:pt idx="160308">
                  <c:v>95.5810547</c:v>
                </c:pt>
                <c:pt idx="160309">
                  <c:v>53.7109375</c:v>
                </c:pt>
                <c:pt idx="160310">
                  <c:v>-2.80761719</c:v>
                </c:pt>
                <c:pt idx="160311">
                  <c:v>-51.39160159999999</c:v>
                </c:pt>
                <c:pt idx="160312">
                  <c:v>-86.5478516</c:v>
                </c:pt>
                <c:pt idx="160313">
                  <c:v>-108.276367</c:v>
                </c:pt>
                <c:pt idx="160314">
                  <c:v>-99.2431641</c:v>
                </c:pt>
                <c:pt idx="160315">
                  <c:v>-59.4482422</c:v>
                </c:pt>
                <c:pt idx="160316">
                  <c:v>-7.93457031</c:v>
                </c:pt>
                <c:pt idx="160317">
                  <c:v>46.9970703</c:v>
                </c:pt>
                <c:pt idx="160318">
                  <c:v>84.7167969</c:v>
                </c:pt>
                <c:pt idx="160319">
                  <c:v>106.323242</c:v>
                </c:pt>
                <c:pt idx="160320">
                  <c:v>92.5292969</c:v>
                </c:pt>
                <c:pt idx="160321">
                  <c:v>51.8798828</c:v>
                </c:pt>
                <c:pt idx="160322">
                  <c:v>10.1318359</c:v>
                </c:pt>
                <c:pt idx="160323">
                  <c:v>-49.6826172</c:v>
                </c:pt>
                <c:pt idx="160324">
                  <c:v>-81.0546875</c:v>
                </c:pt>
                <c:pt idx="160325">
                  <c:v>-104.858398</c:v>
                </c:pt>
                <c:pt idx="160326">
                  <c:v>-93.01757809999998</c:v>
                </c:pt>
                <c:pt idx="160327">
                  <c:v>-54.93164059999999</c:v>
                </c:pt>
                <c:pt idx="160328">
                  <c:v>-14.6484375</c:v>
                </c:pt>
                <c:pt idx="160329">
                  <c:v>38.5742188</c:v>
                </c:pt>
                <c:pt idx="160330">
                  <c:v>81.29882809999998</c:v>
                </c:pt>
                <c:pt idx="160331">
                  <c:v>99.85351559999998</c:v>
                </c:pt>
                <c:pt idx="160332">
                  <c:v>105.34668</c:v>
                </c:pt>
                <c:pt idx="160333">
                  <c:v>71.6552734</c:v>
                </c:pt>
                <c:pt idx="160334">
                  <c:v>18.1884766</c:v>
                </c:pt>
                <c:pt idx="160335">
                  <c:v>-31.98242189999997</c:v>
                </c:pt>
                <c:pt idx="160336">
                  <c:v>-74.5849609</c:v>
                </c:pt>
                <c:pt idx="160337">
                  <c:v>-103.393555</c:v>
                </c:pt>
                <c:pt idx="160338">
                  <c:v>-97.4121094</c:v>
                </c:pt>
                <c:pt idx="160339">
                  <c:v>-67.2607422</c:v>
                </c:pt>
                <c:pt idx="160340">
                  <c:v>-25.7568359</c:v>
                </c:pt>
                <c:pt idx="160341">
                  <c:v>30.6396484</c:v>
                </c:pt>
                <c:pt idx="160342">
                  <c:v>72.7539062</c:v>
                </c:pt>
                <c:pt idx="160343">
                  <c:v>101.318359</c:v>
                </c:pt>
                <c:pt idx="160344">
                  <c:v>95.82519529999998</c:v>
                </c:pt>
                <c:pt idx="160345">
                  <c:v>67.13867190000001</c:v>
                </c:pt>
                <c:pt idx="160346">
                  <c:v>20.5078125</c:v>
                </c:pt>
                <c:pt idx="160347">
                  <c:v>-33.81347659999999</c:v>
                </c:pt>
                <c:pt idx="160348">
                  <c:v>-70.67871089999993</c:v>
                </c:pt>
                <c:pt idx="160349">
                  <c:v>-97.65625</c:v>
                </c:pt>
                <c:pt idx="160350">
                  <c:v>-99.2431641</c:v>
                </c:pt>
                <c:pt idx="160351">
                  <c:v>-74.21875</c:v>
                </c:pt>
                <c:pt idx="160352">
                  <c:v>-25.7568359</c:v>
                </c:pt>
                <c:pt idx="160353">
                  <c:v>25.1464844</c:v>
                </c:pt>
                <c:pt idx="160354">
                  <c:v>71.7773438</c:v>
                </c:pt>
                <c:pt idx="160355">
                  <c:v>99.9755859</c:v>
                </c:pt>
                <c:pt idx="160356">
                  <c:v>105.34668</c:v>
                </c:pt>
                <c:pt idx="160357">
                  <c:v>81.5429688</c:v>
                </c:pt>
                <c:pt idx="160358">
                  <c:v>31.98242189999997</c:v>
                </c:pt>
                <c:pt idx="160359">
                  <c:v>-21.7285156</c:v>
                </c:pt>
                <c:pt idx="160360">
                  <c:v>-65.0634766</c:v>
                </c:pt>
                <c:pt idx="160361">
                  <c:v>-94.1162109</c:v>
                </c:pt>
                <c:pt idx="160362">
                  <c:v>-100.463867</c:v>
                </c:pt>
                <c:pt idx="160363">
                  <c:v>-73.2421875</c:v>
                </c:pt>
                <c:pt idx="160364">
                  <c:v>-36.4990234</c:v>
                </c:pt>
                <c:pt idx="160365">
                  <c:v>21.6064453</c:v>
                </c:pt>
                <c:pt idx="160366">
                  <c:v>66.52832029999998</c:v>
                </c:pt>
                <c:pt idx="160367">
                  <c:v>97.65625</c:v>
                </c:pt>
                <c:pt idx="160368">
                  <c:v>105.712891</c:v>
                </c:pt>
                <c:pt idx="160369">
                  <c:v>79.8339844</c:v>
                </c:pt>
                <c:pt idx="160370">
                  <c:v>35.5224609</c:v>
                </c:pt>
                <c:pt idx="160371">
                  <c:v>-5.37109375</c:v>
                </c:pt>
                <c:pt idx="160372">
                  <c:v>-57.9833984</c:v>
                </c:pt>
                <c:pt idx="160373">
                  <c:v>-94.6044922</c:v>
                </c:pt>
                <c:pt idx="160374">
                  <c:v>-101.806641</c:v>
                </c:pt>
                <c:pt idx="160375">
                  <c:v>-82.3974609</c:v>
                </c:pt>
                <c:pt idx="160376">
                  <c:v>-44.3115234</c:v>
                </c:pt>
                <c:pt idx="160377">
                  <c:v>9.39941406</c:v>
                </c:pt>
                <c:pt idx="160378">
                  <c:v>58.1054688</c:v>
                </c:pt>
                <c:pt idx="160379">
                  <c:v>93.38378909999996</c:v>
                </c:pt>
                <c:pt idx="160380">
                  <c:v>103.027344</c:v>
                </c:pt>
                <c:pt idx="160381">
                  <c:v>86.18164059999998</c:v>
                </c:pt>
                <c:pt idx="160382">
                  <c:v>48.0957031</c:v>
                </c:pt>
                <c:pt idx="160383">
                  <c:v>-6.59179688</c:v>
                </c:pt>
                <c:pt idx="160384">
                  <c:v>-54.6875</c:v>
                </c:pt>
                <c:pt idx="160385">
                  <c:v>-96.1914062</c:v>
                </c:pt>
                <c:pt idx="160386">
                  <c:v>-108.398438</c:v>
                </c:pt>
                <c:pt idx="160387">
                  <c:v>-92.0410156</c:v>
                </c:pt>
                <c:pt idx="160388">
                  <c:v>-49.80468749999996</c:v>
                </c:pt>
                <c:pt idx="160389">
                  <c:v>1.58691406</c:v>
                </c:pt>
                <c:pt idx="160390">
                  <c:v>47.6074219</c:v>
                </c:pt>
                <c:pt idx="160391">
                  <c:v>85.4492188</c:v>
                </c:pt>
                <c:pt idx="160392">
                  <c:v>101.928711</c:v>
                </c:pt>
                <c:pt idx="160393">
                  <c:v>91.3085938</c:v>
                </c:pt>
                <c:pt idx="160394">
                  <c:v>49.4384766</c:v>
                </c:pt>
                <c:pt idx="160395">
                  <c:v>5.12695312</c:v>
                </c:pt>
                <c:pt idx="160396">
                  <c:v>-49.80468749999996</c:v>
                </c:pt>
                <c:pt idx="160397">
                  <c:v>-90.6982422</c:v>
                </c:pt>
                <c:pt idx="160398">
                  <c:v>-96.67968749999996</c:v>
                </c:pt>
                <c:pt idx="160399">
                  <c:v>-91.1865234</c:v>
                </c:pt>
                <c:pt idx="160400">
                  <c:v>-55.6640625</c:v>
                </c:pt>
                <c:pt idx="160401">
                  <c:v>-5.615234379999995</c:v>
                </c:pt>
                <c:pt idx="160402">
                  <c:v>46.7529297</c:v>
                </c:pt>
                <c:pt idx="160403">
                  <c:v>88.62304690000001</c:v>
                </c:pt>
                <c:pt idx="160404">
                  <c:v>109.130859</c:v>
                </c:pt>
                <c:pt idx="160405">
                  <c:v>95.2148438</c:v>
                </c:pt>
                <c:pt idx="160406">
                  <c:v>54.8095703</c:v>
                </c:pt>
                <c:pt idx="160407">
                  <c:v>2.44140625</c:v>
                </c:pt>
                <c:pt idx="160408">
                  <c:v>-45.6542969</c:v>
                </c:pt>
                <c:pt idx="160409">
                  <c:v>-83.0078125</c:v>
                </c:pt>
                <c:pt idx="160410">
                  <c:v>-101.074219</c:v>
                </c:pt>
                <c:pt idx="160411">
                  <c:v>-92.89550779999998</c:v>
                </c:pt>
                <c:pt idx="160412">
                  <c:v>-62.2558594</c:v>
                </c:pt>
                <c:pt idx="160413">
                  <c:v>-18.9208984</c:v>
                </c:pt>
                <c:pt idx="160414">
                  <c:v>36.7431641</c:v>
                </c:pt>
                <c:pt idx="160415">
                  <c:v>79.4677734</c:v>
                </c:pt>
                <c:pt idx="160416">
                  <c:v>100.585938</c:v>
                </c:pt>
                <c:pt idx="160417">
                  <c:v>91.0644531</c:v>
                </c:pt>
                <c:pt idx="160418">
                  <c:v>64.6972656</c:v>
                </c:pt>
                <c:pt idx="160419">
                  <c:v>22.0947266</c:v>
                </c:pt>
                <c:pt idx="160420">
                  <c:v>-29.1748047</c:v>
                </c:pt>
                <c:pt idx="160421">
                  <c:v>-79.5898438</c:v>
                </c:pt>
                <c:pt idx="160422">
                  <c:v>-98.63281249999996</c:v>
                </c:pt>
                <c:pt idx="160423">
                  <c:v>-93.87207029999993</c:v>
                </c:pt>
                <c:pt idx="160424">
                  <c:v>-68.1152344</c:v>
                </c:pt>
                <c:pt idx="160425">
                  <c:v>-17.8222656</c:v>
                </c:pt>
                <c:pt idx="160426">
                  <c:v>35.8886719</c:v>
                </c:pt>
                <c:pt idx="160427">
                  <c:v>80.078125</c:v>
                </c:pt>
                <c:pt idx="160428">
                  <c:v>99.9755859</c:v>
                </c:pt>
                <c:pt idx="160429">
                  <c:v>97.1679688</c:v>
                </c:pt>
                <c:pt idx="160430">
                  <c:v>67.9931641</c:v>
                </c:pt>
                <c:pt idx="160431">
                  <c:v>22.2167969</c:v>
                </c:pt>
                <c:pt idx="160432">
                  <c:v>-26.6113281</c:v>
                </c:pt>
                <c:pt idx="160433">
                  <c:v>-73.7304688</c:v>
                </c:pt>
                <c:pt idx="160434">
                  <c:v>-102.539062</c:v>
                </c:pt>
                <c:pt idx="160435">
                  <c:v>-95.82519529999998</c:v>
                </c:pt>
                <c:pt idx="160436">
                  <c:v>-73.60839839999993</c:v>
                </c:pt>
                <c:pt idx="160437">
                  <c:v>-28.8085938</c:v>
                </c:pt>
                <c:pt idx="160438">
                  <c:v>26.7333984</c:v>
                </c:pt>
                <c:pt idx="160439">
                  <c:v>76.6601562</c:v>
                </c:pt>
                <c:pt idx="160440">
                  <c:v>110.351562</c:v>
                </c:pt>
                <c:pt idx="160441">
                  <c:v>97.65625</c:v>
                </c:pt>
                <c:pt idx="160442">
                  <c:v>73.1201172</c:v>
                </c:pt>
                <c:pt idx="160443">
                  <c:v>31.1279297</c:v>
                </c:pt>
                <c:pt idx="160444">
                  <c:v>-21.9726562</c:v>
                </c:pt>
                <c:pt idx="160445">
                  <c:v>-64.3310547</c:v>
                </c:pt>
                <c:pt idx="160446">
                  <c:v>-98.2666016</c:v>
                </c:pt>
                <c:pt idx="160447">
                  <c:v>-105.712891</c:v>
                </c:pt>
                <c:pt idx="160448">
                  <c:v>-82.88574219999992</c:v>
                </c:pt>
                <c:pt idx="160449">
                  <c:v>-39.4287109</c:v>
                </c:pt>
                <c:pt idx="160450">
                  <c:v>13.5498047</c:v>
                </c:pt>
                <c:pt idx="160451">
                  <c:v>61.6455078</c:v>
                </c:pt>
                <c:pt idx="160452">
                  <c:v>95.9472656</c:v>
                </c:pt>
                <c:pt idx="160453">
                  <c:v>104.125977</c:v>
                </c:pt>
                <c:pt idx="160454">
                  <c:v>81.4208984</c:v>
                </c:pt>
                <c:pt idx="160455">
                  <c:v>37.5976562</c:v>
                </c:pt>
                <c:pt idx="160456">
                  <c:v>-7.20214844</c:v>
                </c:pt>
                <c:pt idx="160457">
                  <c:v>-65.18554690000001</c:v>
                </c:pt>
                <c:pt idx="160458">
                  <c:v>-99.1210938</c:v>
                </c:pt>
                <c:pt idx="160459">
                  <c:v>-103.759766</c:v>
                </c:pt>
                <c:pt idx="160460">
                  <c:v>-81.66503909999996</c:v>
                </c:pt>
                <c:pt idx="160461">
                  <c:v>-37.9638672</c:v>
                </c:pt>
                <c:pt idx="160462">
                  <c:v>10.8642578</c:v>
                </c:pt>
                <c:pt idx="160463">
                  <c:v>53.34472659999999</c:v>
                </c:pt>
                <c:pt idx="160464">
                  <c:v>92.4072266</c:v>
                </c:pt>
                <c:pt idx="160465">
                  <c:v>107.788086</c:v>
                </c:pt>
                <c:pt idx="160466">
                  <c:v>85.20507809999994</c:v>
                </c:pt>
                <c:pt idx="160467">
                  <c:v>40.7714844</c:v>
                </c:pt>
                <c:pt idx="160468">
                  <c:v>-5.98144531</c:v>
                </c:pt>
                <c:pt idx="160469">
                  <c:v>-51.6357422</c:v>
                </c:pt>
                <c:pt idx="160470">
                  <c:v>-86.9140625</c:v>
                </c:pt>
                <c:pt idx="160471">
                  <c:v>-101.806641</c:v>
                </c:pt>
                <c:pt idx="160472">
                  <c:v>-89.2333984</c:v>
                </c:pt>
                <c:pt idx="160473">
                  <c:v>-46.9970703</c:v>
                </c:pt>
                <c:pt idx="160474">
                  <c:v>1.09863281</c:v>
                </c:pt>
                <c:pt idx="160475">
                  <c:v>45.5322266</c:v>
                </c:pt>
                <c:pt idx="160476">
                  <c:v>85.5712891</c:v>
                </c:pt>
                <c:pt idx="160477">
                  <c:v>99.7314453</c:v>
                </c:pt>
                <c:pt idx="160478">
                  <c:v>86.3037109</c:v>
                </c:pt>
                <c:pt idx="160479">
                  <c:v>51.0253906</c:v>
                </c:pt>
                <c:pt idx="160480">
                  <c:v>-4.02832031</c:v>
                </c:pt>
                <c:pt idx="160481">
                  <c:v>-50.9033203</c:v>
                </c:pt>
                <c:pt idx="160482">
                  <c:v>-87.03613279999998</c:v>
                </c:pt>
                <c:pt idx="160483">
                  <c:v>-95.9472656</c:v>
                </c:pt>
                <c:pt idx="160484">
                  <c:v>-91.4306641</c:v>
                </c:pt>
                <c:pt idx="160485">
                  <c:v>-56.2744141</c:v>
                </c:pt>
                <c:pt idx="160486">
                  <c:v>-10.8642578</c:v>
                </c:pt>
                <c:pt idx="160487">
                  <c:v>46.7529297</c:v>
                </c:pt>
                <c:pt idx="160488">
                  <c:v>87.890625</c:v>
                </c:pt>
                <c:pt idx="160489">
                  <c:v>101.44043</c:v>
                </c:pt>
                <c:pt idx="160490">
                  <c:v>96.0693359</c:v>
                </c:pt>
                <c:pt idx="160491">
                  <c:v>66.0400391</c:v>
                </c:pt>
                <c:pt idx="160492">
                  <c:v>14.4042969</c:v>
                </c:pt>
                <c:pt idx="160493">
                  <c:v>-46.0205078</c:v>
                </c:pt>
                <c:pt idx="160494">
                  <c:v>-87.03613279999998</c:v>
                </c:pt>
                <c:pt idx="160495">
                  <c:v>-98.63281249999996</c:v>
                </c:pt>
                <c:pt idx="160496">
                  <c:v>-94.2382812</c:v>
                </c:pt>
                <c:pt idx="160497">
                  <c:v>-63.3544922</c:v>
                </c:pt>
                <c:pt idx="160498">
                  <c:v>-9.155273439999998</c:v>
                </c:pt>
                <c:pt idx="160499">
                  <c:v>46.875</c:v>
                </c:pt>
                <c:pt idx="160500">
                  <c:v>77.27050779999998</c:v>
                </c:pt>
                <c:pt idx="160501">
                  <c:v>99.85351559999998</c:v>
                </c:pt>
                <c:pt idx="160502">
                  <c:v>96.0693359</c:v>
                </c:pt>
                <c:pt idx="160503">
                  <c:v>66.1621094</c:v>
                </c:pt>
                <c:pt idx="160504">
                  <c:v>21.9726562</c:v>
                </c:pt>
                <c:pt idx="160505">
                  <c:v>-35.15625</c:v>
                </c:pt>
                <c:pt idx="160506">
                  <c:v>-81.9091797</c:v>
                </c:pt>
                <c:pt idx="160507">
                  <c:v>-102.416992</c:v>
                </c:pt>
                <c:pt idx="160508">
                  <c:v>-88.0126953</c:v>
                </c:pt>
                <c:pt idx="160509">
                  <c:v>-64.2089844</c:v>
                </c:pt>
                <c:pt idx="160510">
                  <c:v>-16.4794922</c:v>
                </c:pt>
                <c:pt idx="160511">
                  <c:v>31.0058594</c:v>
                </c:pt>
                <c:pt idx="160512">
                  <c:v>68.8476562</c:v>
                </c:pt>
                <c:pt idx="160513">
                  <c:v>96.3134766</c:v>
                </c:pt>
                <c:pt idx="160514">
                  <c:v>92.6513672</c:v>
                </c:pt>
                <c:pt idx="160515">
                  <c:v>73.60839839999993</c:v>
                </c:pt>
                <c:pt idx="160516">
                  <c:v>26.1230469</c:v>
                </c:pt>
                <c:pt idx="160517">
                  <c:v>-25.5126953</c:v>
                </c:pt>
                <c:pt idx="160518">
                  <c:v>-69.33593749999996</c:v>
                </c:pt>
                <c:pt idx="160519">
                  <c:v>-92.6513672</c:v>
                </c:pt>
                <c:pt idx="160520">
                  <c:v>-102.172852</c:v>
                </c:pt>
                <c:pt idx="160521">
                  <c:v>-75.9277344</c:v>
                </c:pt>
                <c:pt idx="160522">
                  <c:v>-22.4609375</c:v>
                </c:pt>
                <c:pt idx="160523">
                  <c:v>27.0996094</c:v>
                </c:pt>
                <c:pt idx="160524">
                  <c:v>70.80078119999993</c:v>
                </c:pt>
                <c:pt idx="160525">
                  <c:v>95.2148438</c:v>
                </c:pt>
                <c:pt idx="160526">
                  <c:v>103.881836</c:v>
                </c:pt>
                <c:pt idx="160527">
                  <c:v>86.6699219</c:v>
                </c:pt>
                <c:pt idx="160528">
                  <c:v>33.9355469</c:v>
                </c:pt>
                <c:pt idx="160529">
                  <c:v>-19.2871094</c:v>
                </c:pt>
                <c:pt idx="160530">
                  <c:v>-66.2841797</c:v>
                </c:pt>
                <c:pt idx="160531">
                  <c:v>-91.796875</c:v>
                </c:pt>
                <c:pt idx="160532">
                  <c:v>-95.4589844</c:v>
                </c:pt>
                <c:pt idx="160533">
                  <c:v>-77.63671879999995</c:v>
                </c:pt>
                <c:pt idx="160534">
                  <c:v>-31.0058594</c:v>
                </c:pt>
                <c:pt idx="160535">
                  <c:v>24.1699219</c:v>
                </c:pt>
                <c:pt idx="160536">
                  <c:v>65.7958984</c:v>
                </c:pt>
                <c:pt idx="160537">
                  <c:v>99.3652344</c:v>
                </c:pt>
                <c:pt idx="160538">
                  <c:v>103.515625</c:v>
                </c:pt>
                <c:pt idx="160539">
                  <c:v>83.2519531</c:v>
                </c:pt>
                <c:pt idx="160540">
                  <c:v>39.5507812</c:v>
                </c:pt>
                <c:pt idx="160541">
                  <c:v>-17.9443359</c:v>
                </c:pt>
                <c:pt idx="160542">
                  <c:v>-64.9414062</c:v>
                </c:pt>
                <c:pt idx="160543">
                  <c:v>-90.82031249999996</c:v>
                </c:pt>
                <c:pt idx="160544">
                  <c:v>-97.65625</c:v>
                </c:pt>
                <c:pt idx="160545">
                  <c:v>-84.7167969</c:v>
                </c:pt>
                <c:pt idx="160546">
                  <c:v>-42.8466797</c:v>
                </c:pt>
                <c:pt idx="160547">
                  <c:v>12.3291016</c:v>
                </c:pt>
                <c:pt idx="160548">
                  <c:v>60.0585938</c:v>
                </c:pt>
                <c:pt idx="160549">
                  <c:v>92.5292969</c:v>
                </c:pt>
                <c:pt idx="160550">
                  <c:v>108.642578</c:v>
                </c:pt>
                <c:pt idx="160551">
                  <c:v>84.3505859</c:v>
                </c:pt>
                <c:pt idx="160552">
                  <c:v>50.6591797</c:v>
                </c:pt>
                <c:pt idx="160553">
                  <c:v>-4.15039062</c:v>
                </c:pt>
                <c:pt idx="160554">
                  <c:v>-53.9550781</c:v>
                </c:pt>
                <c:pt idx="160555">
                  <c:v>-92.89550779999998</c:v>
                </c:pt>
                <c:pt idx="160556">
                  <c:v>-103.149414</c:v>
                </c:pt>
                <c:pt idx="160557">
                  <c:v>-90.33203119999993</c:v>
                </c:pt>
                <c:pt idx="160558">
                  <c:v>-50.0488281</c:v>
                </c:pt>
                <c:pt idx="160559">
                  <c:v>5.49316406</c:v>
                </c:pt>
                <c:pt idx="160560">
                  <c:v>54.1992188</c:v>
                </c:pt>
                <c:pt idx="160561">
                  <c:v>81.9091797</c:v>
                </c:pt>
                <c:pt idx="160562">
                  <c:v>106.933594</c:v>
                </c:pt>
                <c:pt idx="160563">
                  <c:v>89.84375</c:v>
                </c:pt>
                <c:pt idx="160564">
                  <c:v>55.4199219</c:v>
                </c:pt>
                <c:pt idx="160565">
                  <c:v>3.90625</c:v>
                </c:pt>
                <c:pt idx="160566">
                  <c:v>-43.9453125</c:v>
                </c:pt>
                <c:pt idx="160567">
                  <c:v>-83.6181641</c:v>
                </c:pt>
                <c:pt idx="160568">
                  <c:v>-101.5625</c:v>
                </c:pt>
                <c:pt idx="160569">
                  <c:v>-88.5009766</c:v>
                </c:pt>
                <c:pt idx="160570">
                  <c:v>-62.2558594</c:v>
                </c:pt>
                <c:pt idx="160571">
                  <c:v>-10.0097656</c:v>
                </c:pt>
                <c:pt idx="160572">
                  <c:v>44.0673828</c:v>
                </c:pt>
                <c:pt idx="160573">
                  <c:v>77.14843749999996</c:v>
                </c:pt>
                <c:pt idx="160574">
                  <c:v>96.3134766</c:v>
                </c:pt>
                <c:pt idx="160575">
                  <c:v>89.2333984</c:v>
                </c:pt>
                <c:pt idx="160576">
                  <c:v>57.3730469</c:v>
                </c:pt>
                <c:pt idx="160577">
                  <c:v>13.0615234</c:v>
                </c:pt>
                <c:pt idx="160578">
                  <c:v>-50.1708984</c:v>
                </c:pt>
                <c:pt idx="160579">
                  <c:v>-86.6699219</c:v>
                </c:pt>
                <c:pt idx="160580">
                  <c:v>-102.783203</c:v>
                </c:pt>
                <c:pt idx="160581">
                  <c:v>-98.0224609</c:v>
                </c:pt>
                <c:pt idx="160582">
                  <c:v>-57.7392578</c:v>
                </c:pt>
                <c:pt idx="160583">
                  <c:v>-15.9912109</c:v>
                </c:pt>
                <c:pt idx="160584">
                  <c:v>34.7900391</c:v>
                </c:pt>
                <c:pt idx="160585">
                  <c:v>81.7871094</c:v>
                </c:pt>
                <c:pt idx="160586">
                  <c:v>111.450195</c:v>
                </c:pt>
                <c:pt idx="160587">
                  <c:v>98.0224609</c:v>
                </c:pt>
                <c:pt idx="160588">
                  <c:v>66.52832029999998</c:v>
                </c:pt>
                <c:pt idx="160589">
                  <c:v>16.6015625</c:v>
                </c:pt>
                <c:pt idx="160590">
                  <c:v>-30.5175781</c:v>
                </c:pt>
                <c:pt idx="160591">
                  <c:v>-72.9980469</c:v>
                </c:pt>
                <c:pt idx="160592">
                  <c:v>-95.82519529999998</c:v>
                </c:pt>
                <c:pt idx="160593">
                  <c:v>-95.9472656</c:v>
                </c:pt>
                <c:pt idx="160594">
                  <c:v>-69.33593749999996</c:v>
                </c:pt>
                <c:pt idx="160595">
                  <c:v>-15.9912109</c:v>
                </c:pt>
                <c:pt idx="160596">
                  <c:v>40.6494141</c:v>
                </c:pt>
                <c:pt idx="160597">
                  <c:v>80.32226559999998</c:v>
                </c:pt>
                <c:pt idx="160598">
                  <c:v>99.7314453</c:v>
                </c:pt>
                <c:pt idx="160599">
                  <c:v>95.5810547</c:v>
                </c:pt>
                <c:pt idx="160600">
                  <c:v>77.39257809999994</c:v>
                </c:pt>
                <c:pt idx="160601">
                  <c:v>28.44238279999998</c:v>
                </c:pt>
                <c:pt idx="160602">
                  <c:v>-31.8603516</c:v>
                </c:pt>
                <c:pt idx="160603">
                  <c:v>-76.17187499999996</c:v>
                </c:pt>
                <c:pt idx="160604">
                  <c:v>-104.003906</c:v>
                </c:pt>
                <c:pt idx="160605">
                  <c:v>-104.492188</c:v>
                </c:pt>
                <c:pt idx="160606">
                  <c:v>-74.5849609</c:v>
                </c:pt>
                <c:pt idx="160607">
                  <c:v>-26.2451172</c:v>
                </c:pt>
                <c:pt idx="160608">
                  <c:v>30.2734375</c:v>
                </c:pt>
                <c:pt idx="160609">
                  <c:v>64.453125</c:v>
                </c:pt>
                <c:pt idx="160610">
                  <c:v>96.0693359</c:v>
                </c:pt>
                <c:pt idx="160611">
                  <c:v>105.59082</c:v>
                </c:pt>
                <c:pt idx="160612">
                  <c:v>80.2001953</c:v>
                </c:pt>
                <c:pt idx="160613">
                  <c:v>29.5410156</c:v>
                </c:pt>
                <c:pt idx="160614">
                  <c:v>-24.90234379999998</c:v>
                </c:pt>
                <c:pt idx="160615">
                  <c:v>-65.3076172</c:v>
                </c:pt>
                <c:pt idx="160616">
                  <c:v>-95.5810547</c:v>
                </c:pt>
                <c:pt idx="160617">
                  <c:v>-101.928711</c:v>
                </c:pt>
                <c:pt idx="160618">
                  <c:v>-76.7822266</c:v>
                </c:pt>
                <c:pt idx="160619">
                  <c:v>-32.2265625</c:v>
                </c:pt>
                <c:pt idx="160620">
                  <c:v>15.625</c:v>
                </c:pt>
                <c:pt idx="160621">
                  <c:v>64.9414062</c:v>
                </c:pt>
                <c:pt idx="160622">
                  <c:v>95.0927734</c:v>
                </c:pt>
                <c:pt idx="160623">
                  <c:v>102.905273</c:v>
                </c:pt>
                <c:pt idx="160624">
                  <c:v>85.6933594</c:v>
                </c:pt>
                <c:pt idx="160625">
                  <c:v>41.015625</c:v>
                </c:pt>
                <c:pt idx="160626">
                  <c:v>-16.2353516</c:v>
                </c:pt>
                <c:pt idx="160627">
                  <c:v>-60.4248047</c:v>
                </c:pt>
                <c:pt idx="160628">
                  <c:v>-93.01757809999998</c:v>
                </c:pt>
                <c:pt idx="160629">
                  <c:v>-101.196289</c:v>
                </c:pt>
                <c:pt idx="160630">
                  <c:v>-87.4023438</c:v>
                </c:pt>
                <c:pt idx="160631">
                  <c:v>-42.7246094</c:v>
                </c:pt>
                <c:pt idx="160632">
                  <c:v>7.20214844</c:v>
                </c:pt>
                <c:pt idx="160633">
                  <c:v>56.2744141</c:v>
                </c:pt>
                <c:pt idx="160634">
                  <c:v>93.87207029999993</c:v>
                </c:pt>
                <c:pt idx="160635">
                  <c:v>109.375</c:v>
                </c:pt>
                <c:pt idx="160636">
                  <c:v>85.5712891</c:v>
                </c:pt>
                <c:pt idx="160637">
                  <c:v>50.5371094</c:v>
                </c:pt>
                <c:pt idx="160638">
                  <c:v>-6.225585939999994</c:v>
                </c:pt>
                <c:pt idx="160639">
                  <c:v>-52.734375</c:v>
                </c:pt>
                <c:pt idx="160640">
                  <c:v>-94.1162109</c:v>
                </c:pt>
                <c:pt idx="160641">
                  <c:v>-102.416992</c:v>
                </c:pt>
                <c:pt idx="160642">
                  <c:v>-86.9140625</c:v>
                </c:pt>
                <c:pt idx="160643">
                  <c:v>-51.5136719</c:v>
                </c:pt>
                <c:pt idx="160644">
                  <c:v>-0.48828125</c:v>
                </c:pt>
                <c:pt idx="160645">
                  <c:v>48.3398438</c:v>
                </c:pt>
                <c:pt idx="160646">
                  <c:v>88.37890619999993</c:v>
                </c:pt>
                <c:pt idx="160647">
                  <c:v>101.44043</c:v>
                </c:pt>
                <c:pt idx="160648">
                  <c:v>84.10644529999998</c:v>
                </c:pt>
                <c:pt idx="160649">
                  <c:v>52.734375</c:v>
                </c:pt>
                <c:pt idx="160650">
                  <c:v>10.1318359</c:v>
                </c:pt>
                <c:pt idx="160651">
                  <c:v>-45.6542969</c:v>
                </c:pt>
                <c:pt idx="160652">
                  <c:v>-86.7919922</c:v>
                </c:pt>
                <c:pt idx="160653">
                  <c:v>-104.614258</c:v>
                </c:pt>
                <c:pt idx="160654">
                  <c:v>-103.759766</c:v>
                </c:pt>
                <c:pt idx="160655">
                  <c:v>-59.2041016</c:v>
                </c:pt>
                <c:pt idx="160656">
                  <c:v>-1.34277344</c:v>
                </c:pt>
                <c:pt idx="160657">
                  <c:v>42.8466797</c:v>
                </c:pt>
                <c:pt idx="160658">
                  <c:v>81.5429688</c:v>
                </c:pt>
                <c:pt idx="160659">
                  <c:v>106.323242</c:v>
                </c:pt>
                <c:pt idx="160660">
                  <c:v>88.5009766</c:v>
                </c:pt>
                <c:pt idx="160661">
                  <c:v>57.2509766</c:v>
                </c:pt>
                <c:pt idx="160662">
                  <c:v>13.0615234</c:v>
                </c:pt>
                <c:pt idx="160663">
                  <c:v>-37.8417969</c:v>
                </c:pt>
                <c:pt idx="160664">
                  <c:v>-81.66503909999996</c:v>
                </c:pt>
                <c:pt idx="160665">
                  <c:v>-95.4589844</c:v>
                </c:pt>
                <c:pt idx="160666">
                  <c:v>-96.0693359</c:v>
                </c:pt>
                <c:pt idx="160667">
                  <c:v>-67.50488279999998</c:v>
                </c:pt>
                <c:pt idx="160668">
                  <c:v>-18.1884766</c:v>
                </c:pt>
                <c:pt idx="160669">
                  <c:v>39.9169922</c:v>
                </c:pt>
                <c:pt idx="160670">
                  <c:v>78.36914059999998</c:v>
                </c:pt>
                <c:pt idx="160671">
                  <c:v>96.92382809999998</c:v>
                </c:pt>
                <c:pt idx="160672">
                  <c:v>95.9472656</c:v>
                </c:pt>
                <c:pt idx="160673">
                  <c:v>67.62695309999998</c:v>
                </c:pt>
                <c:pt idx="160674">
                  <c:v>23.0712891</c:v>
                </c:pt>
                <c:pt idx="160675">
                  <c:v>-35.15625</c:v>
                </c:pt>
                <c:pt idx="160676">
                  <c:v>-70.1904297</c:v>
                </c:pt>
                <c:pt idx="160677">
                  <c:v>-109.130859</c:v>
                </c:pt>
                <c:pt idx="160678">
                  <c:v>-95.703125</c:v>
                </c:pt>
                <c:pt idx="160679">
                  <c:v>-66.7724609</c:v>
                </c:pt>
                <c:pt idx="160680">
                  <c:v>-22.7050781</c:v>
                </c:pt>
                <c:pt idx="160681">
                  <c:v>32.7148438</c:v>
                </c:pt>
                <c:pt idx="160682">
                  <c:v>74.5849609</c:v>
                </c:pt>
                <c:pt idx="160683">
                  <c:v>99.7314453</c:v>
                </c:pt>
                <c:pt idx="160684">
                  <c:v>106.079102</c:v>
                </c:pt>
                <c:pt idx="160685">
                  <c:v>74.5849609</c:v>
                </c:pt>
                <c:pt idx="160686">
                  <c:v>25.5126953</c:v>
                </c:pt>
                <c:pt idx="160687">
                  <c:v>-20.2636719</c:v>
                </c:pt>
                <c:pt idx="160688">
                  <c:v>-67.13867190000001</c:v>
                </c:pt>
                <c:pt idx="160689">
                  <c:v>-107.421875</c:v>
                </c:pt>
                <c:pt idx="160690">
                  <c:v>-94.1162109</c:v>
                </c:pt>
                <c:pt idx="160691">
                  <c:v>-71.7773438</c:v>
                </c:pt>
                <c:pt idx="160692">
                  <c:v>-34.5458984</c:v>
                </c:pt>
                <c:pt idx="160693">
                  <c:v>18.5546875</c:v>
                </c:pt>
                <c:pt idx="160694">
                  <c:v>65.55175779999998</c:v>
                </c:pt>
                <c:pt idx="160695">
                  <c:v>92.6513672</c:v>
                </c:pt>
                <c:pt idx="160696">
                  <c:v>98.38867190000001</c:v>
                </c:pt>
                <c:pt idx="160697">
                  <c:v>74.9511719</c:v>
                </c:pt>
                <c:pt idx="160698">
                  <c:v>33.81347659999999</c:v>
                </c:pt>
                <c:pt idx="160699">
                  <c:v>-19.6533203</c:v>
                </c:pt>
                <c:pt idx="160700">
                  <c:v>-59.6923828</c:v>
                </c:pt>
                <c:pt idx="160701">
                  <c:v>-95.4589844</c:v>
                </c:pt>
                <c:pt idx="160702">
                  <c:v>-106.567383</c:v>
                </c:pt>
                <c:pt idx="160703">
                  <c:v>-83.8623047</c:v>
                </c:pt>
                <c:pt idx="160704">
                  <c:v>-39.4287109</c:v>
                </c:pt>
                <c:pt idx="160705">
                  <c:v>12.3291016</c:v>
                </c:pt>
                <c:pt idx="160706">
                  <c:v>58.9599609</c:v>
                </c:pt>
                <c:pt idx="160707">
                  <c:v>95.0927734</c:v>
                </c:pt>
                <c:pt idx="160708">
                  <c:v>102.416992</c:v>
                </c:pt>
                <c:pt idx="160709">
                  <c:v>77.5146484</c:v>
                </c:pt>
                <c:pt idx="160710">
                  <c:v>40.2832031</c:v>
                </c:pt>
                <c:pt idx="160711">
                  <c:v>-7.56835938</c:v>
                </c:pt>
                <c:pt idx="160712">
                  <c:v>-56.88476559999999</c:v>
                </c:pt>
                <c:pt idx="160713">
                  <c:v>-87.6464844</c:v>
                </c:pt>
                <c:pt idx="160714">
                  <c:v>-98.0224609</c:v>
                </c:pt>
                <c:pt idx="160715">
                  <c:v>-74.8291016</c:v>
                </c:pt>
                <c:pt idx="160716">
                  <c:v>-41.9921875</c:v>
                </c:pt>
                <c:pt idx="160717">
                  <c:v>6.71386719</c:v>
                </c:pt>
                <c:pt idx="160718">
                  <c:v>57.4951172</c:v>
                </c:pt>
                <c:pt idx="160719">
                  <c:v>92.1630859</c:v>
                </c:pt>
                <c:pt idx="160720">
                  <c:v>105.34668</c:v>
                </c:pt>
                <c:pt idx="160721">
                  <c:v>83.4960938</c:v>
                </c:pt>
                <c:pt idx="160722">
                  <c:v>46.9970703</c:v>
                </c:pt>
                <c:pt idx="160723">
                  <c:v>-3.66210938</c:v>
                </c:pt>
                <c:pt idx="160724">
                  <c:v>-51.6357422</c:v>
                </c:pt>
                <c:pt idx="160725">
                  <c:v>-85.9375</c:v>
                </c:pt>
                <c:pt idx="160726">
                  <c:v>-99.7314453</c:v>
                </c:pt>
                <c:pt idx="160727">
                  <c:v>-92.89550779999998</c:v>
                </c:pt>
                <c:pt idx="160728">
                  <c:v>-62.1337891</c:v>
                </c:pt>
                <c:pt idx="160729">
                  <c:v>-8.91113281</c:v>
                </c:pt>
                <c:pt idx="160730">
                  <c:v>50.2929688</c:v>
                </c:pt>
                <c:pt idx="160731">
                  <c:v>94.4824219</c:v>
                </c:pt>
                <c:pt idx="160732">
                  <c:v>104.492188</c:v>
                </c:pt>
                <c:pt idx="160733">
                  <c:v>91.3085938</c:v>
                </c:pt>
                <c:pt idx="160734">
                  <c:v>58.59375</c:v>
                </c:pt>
                <c:pt idx="160735">
                  <c:v>11.1083984</c:v>
                </c:pt>
                <c:pt idx="160736">
                  <c:v>-47.2412109</c:v>
                </c:pt>
                <c:pt idx="160737">
                  <c:v>-80.9326172</c:v>
                </c:pt>
                <c:pt idx="160738">
                  <c:v>-98.38867190000001</c:v>
                </c:pt>
                <c:pt idx="160739">
                  <c:v>-91.796875</c:v>
                </c:pt>
                <c:pt idx="160740">
                  <c:v>-55.1757812</c:v>
                </c:pt>
                <c:pt idx="160741">
                  <c:v>-13.1835938</c:v>
                </c:pt>
                <c:pt idx="160742">
                  <c:v>44.55566409999999</c:v>
                </c:pt>
                <c:pt idx="160743">
                  <c:v>82.27539059999994</c:v>
                </c:pt>
                <c:pt idx="160744">
                  <c:v>104.370117</c:v>
                </c:pt>
                <c:pt idx="160745">
                  <c:v>93.1396484</c:v>
                </c:pt>
                <c:pt idx="160746">
                  <c:v>56.88476559999999</c:v>
                </c:pt>
                <c:pt idx="160747">
                  <c:v>11.9628906</c:v>
                </c:pt>
                <c:pt idx="160748">
                  <c:v>-35.4003906</c:v>
                </c:pt>
                <c:pt idx="160749">
                  <c:v>-80.2001953</c:v>
                </c:pt>
                <c:pt idx="160750">
                  <c:v>-101.68457</c:v>
                </c:pt>
                <c:pt idx="160751">
                  <c:v>-96.3134766</c:v>
                </c:pt>
                <c:pt idx="160752">
                  <c:v>-65.18554690000001</c:v>
                </c:pt>
                <c:pt idx="160753">
                  <c:v>-21.8505859</c:v>
                </c:pt>
                <c:pt idx="160754">
                  <c:v>35.0341797</c:v>
                </c:pt>
                <c:pt idx="160755">
                  <c:v>74.7070312</c:v>
                </c:pt>
                <c:pt idx="160756">
                  <c:v>99.3652344</c:v>
                </c:pt>
                <c:pt idx="160757">
                  <c:v>94.97070309999998</c:v>
                </c:pt>
                <c:pt idx="160758">
                  <c:v>66.7724609</c:v>
                </c:pt>
                <c:pt idx="160759">
                  <c:v>14.7705078</c:v>
                </c:pt>
                <c:pt idx="160760">
                  <c:v>-28.8085938</c:v>
                </c:pt>
                <c:pt idx="160761">
                  <c:v>-74.7070312</c:v>
                </c:pt>
                <c:pt idx="160762">
                  <c:v>-104.492188</c:v>
                </c:pt>
                <c:pt idx="160763">
                  <c:v>-93.2617188</c:v>
                </c:pt>
                <c:pt idx="160764">
                  <c:v>-70.1904297</c:v>
                </c:pt>
                <c:pt idx="160765">
                  <c:v>-23.9257812</c:v>
                </c:pt>
                <c:pt idx="160766">
                  <c:v>29.9072266</c:v>
                </c:pt>
                <c:pt idx="160767">
                  <c:v>77.14843749999996</c:v>
                </c:pt>
                <c:pt idx="160768">
                  <c:v>101.44043</c:v>
                </c:pt>
                <c:pt idx="160769">
                  <c:v>96.5576172</c:v>
                </c:pt>
                <c:pt idx="160770">
                  <c:v>75.5615234</c:v>
                </c:pt>
                <c:pt idx="160771">
                  <c:v>31.8603516</c:v>
                </c:pt>
                <c:pt idx="160772">
                  <c:v>-26.9775391</c:v>
                </c:pt>
                <c:pt idx="160773">
                  <c:v>-77.27050779999998</c:v>
                </c:pt>
                <c:pt idx="160774">
                  <c:v>-98.75488279999998</c:v>
                </c:pt>
                <c:pt idx="160775">
                  <c:v>-100.952148</c:v>
                </c:pt>
                <c:pt idx="160776">
                  <c:v>-70.9228516</c:v>
                </c:pt>
                <c:pt idx="160777">
                  <c:v>-26.6113281</c:v>
                </c:pt>
                <c:pt idx="160778">
                  <c:v>31.1279297</c:v>
                </c:pt>
                <c:pt idx="160779">
                  <c:v>72.7539062</c:v>
                </c:pt>
                <c:pt idx="160780">
                  <c:v>99.60937499999996</c:v>
                </c:pt>
                <c:pt idx="160781">
                  <c:v>105.834961</c:v>
                </c:pt>
                <c:pt idx="160782">
                  <c:v>79.1015625</c:v>
                </c:pt>
                <c:pt idx="160783">
                  <c:v>33.5693359</c:v>
                </c:pt>
                <c:pt idx="160784">
                  <c:v>-29.296875</c:v>
                </c:pt>
                <c:pt idx="160785">
                  <c:v>-64.3310547</c:v>
                </c:pt>
                <c:pt idx="160786">
                  <c:v>-100.097656</c:v>
                </c:pt>
                <c:pt idx="160787">
                  <c:v>-96.3134766</c:v>
                </c:pt>
                <c:pt idx="160788">
                  <c:v>-73.9746094</c:v>
                </c:pt>
                <c:pt idx="160789">
                  <c:v>-36.9873047</c:v>
                </c:pt>
                <c:pt idx="160790">
                  <c:v>10.2539062</c:v>
                </c:pt>
                <c:pt idx="160791">
                  <c:v>57.61718749999999</c:v>
                </c:pt>
                <c:pt idx="160792">
                  <c:v>91.6748047</c:v>
                </c:pt>
                <c:pt idx="160793">
                  <c:v>96.3134766</c:v>
                </c:pt>
                <c:pt idx="160794">
                  <c:v>81.66503909999996</c:v>
                </c:pt>
                <c:pt idx="160795">
                  <c:v>38.3300781</c:v>
                </c:pt>
                <c:pt idx="160796">
                  <c:v>-18.1884766</c:v>
                </c:pt>
                <c:pt idx="160797">
                  <c:v>-62.0117188</c:v>
                </c:pt>
                <c:pt idx="160798">
                  <c:v>-92.5292969</c:v>
                </c:pt>
                <c:pt idx="160799">
                  <c:v>-100.830078</c:v>
                </c:pt>
                <c:pt idx="160800">
                  <c:v>-83.6181641</c:v>
                </c:pt>
                <c:pt idx="160801">
                  <c:v>-46.2646484</c:v>
                </c:pt>
                <c:pt idx="160802">
                  <c:v>5.12695312</c:v>
                </c:pt>
                <c:pt idx="160803">
                  <c:v>59.4482422</c:v>
                </c:pt>
                <c:pt idx="160804">
                  <c:v>91.3085938</c:v>
                </c:pt>
                <c:pt idx="160805">
                  <c:v>97.1679688</c:v>
                </c:pt>
                <c:pt idx="160806">
                  <c:v>81.7871094</c:v>
                </c:pt>
                <c:pt idx="160807">
                  <c:v>51.1474609</c:v>
                </c:pt>
                <c:pt idx="160808">
                  <c:v>2.31933594</c:v>
                </c:pt>
                <c:pt idx="160809">
                  <c:v>-51.1474609</c:v>
                </c:pt>
                <c:pt idx="160810">
                  <c:v>-90.94238279999998</c:v>
                </c:pt>
                <c:pt idx="160811">
                  <c:v>-106.445312</c:v>
                </c:pt>
                <c:pt idx="160812">
                  <c:v>-89.7216797</c:v>
                </c:pt>
                <c:pt idx="160813">
                  <c:v>-49.1943359</c:v>
                </c:pt>
                <c:pt idx="160814">
                  <c:v>-0.122070312</c:v>
                </c:pt>
                <c:pt idx="160815">
                  <c:v>52.8564453</c:v>
                </c:pt>
                <c:pt idx="160816">
                  <c:v>82.3974609</c:v>
                </c:pt>
                <c:pt idx="160817">
                  <c:v>98.38867190000001</c:v>
                </c:pt>
                <c:pt idx="160818">
                  <c:v>96.0693359</c:v>
                </c:pt>
                <c:pt idx="160819">
                  <c:v>56.2744141</c:v>
                </c:pt>
                <c:pt idx="160820">
                  <c:v>7.93457031</c:v>
                </c:pt>
                <c:pt idx="160821">
                  <c:v>-44.1894531</c:v>
                </c:pt>
                <c:pt idx="160822">
                  <c:v>-82.88574219999992</c:v>
                </c:pt>
                <c:pt idx="160823">
                  <c:v>-105.224609</c:v>
                </c:pt>
                <c:pt idx="160824">
                  <c:v>-89.11132809999998</c:v>
                </c:pt>
                <c:pt idx="160825">
                  <c:v>-52.6123047</c:v>
                </c:pt>
                <c:pt idx="160826">
                  <c:v>-2.56347656</c:v>
                </c:pt>
                <c:pt idx="160827">
                  <c:v>50.9033203</c:v>
                </c:pt>
                <c:pt idx="160828">
                  <c:v>80.078125</c:v>
                </c:pt>
                <c:pt idx="160829">
                  <c:v>102.294922</c:v>
                </c:pt>
                <c:pt idx="160830">
                  <c:v>95.82519529999998</c:v>
                </c:pt>
                <c:pt idx="160831">
                  <c:v>61.15722659999999</c:v>
                </c:pt>
                <c:pt idx="160832">
                  <c:v>10.3759766</c:v>
                </c:pt>
                <c:pt idx="160833">
                  <c:v>-40.2832031</c:v>
                </c:pt>
                <c:pt idx="160834">
                  <c:v>-83.2519531</c:v>
                </c:pt>
                <c:pt idx="160835">
                  <c:v>-102.416992</c:v>
                </c:pt>
                <c:pt idx="160836">
                  <c:v>-100.341797</c:v>
                </c:pt>
                <c:pt idx="160837">
                  <c:v>-66.52832029999998</c:v>
                </c:pt>
                <c:pt idx="160838">
                  <c:v>-10.9863281</c:v>
                </c:pt>
                <c:pt idx="160839">
                  <c:v>39.4287109</c:v>
                </c:pt>
                <c:pt idx="160840">
                  <c:v>83.3740234</c:v>
                </c:pt>
                <c:pt idx="160841">
                  <c:v>94.97070309999998</c:v>
                </c:pt>
                <c:pt idx="160842">
                  <c:v>91.3085938</c:v>
                </c:pt>
                <c:pt idx="160843">
                  <c:v>66.7724609</c:v>
                </c:pt>
                <c:pt idx="160844">
                  <c:v>20.7519531</c:v>
                </c:pt>
                <c:pt idx="160845">
                  <c:v>-33.0810547</c:v>
                </c:pt>
                <c:pt idx="160846">
                  <c:v>-79.7119141</c:v>
                </c:pt>
                <c:pt idx="160847">
                  <c:v>-96.67968749999996</c:v>
                </c:pt>
                <c:pt idx="160848">
                  <c:v>-92.6513672</c:v>
                </c:pt>
                <c:pt idx="160849">
                  <c:v>-72.6318359</c:v>
                </c:pt>
                <c:pt idx="160850">
                  <c:v>-24.0478516</c:v>
                </c:pt>
                <c:pt idx="160851">
                  <c:v>31.8603516</c:v>
                </c:pt>
                <c:pt idx="160852">
                  <c:v>76.2939453</c:v>
                </c:pt>
                <c:pt idx="160853">
                  <c:v>99.4873047</c:v>
                </c:pt>
                <c:pt idx="160854">
                  <c:v>102.172852</c:v>
                </c:pt>
                <c:pt idx="160855">
                  <c:v>69.7021484</c:v>
                </c:pt>
                <c:pt idx="160856">
                  <c:v>29.0527344</c:v>
                </c:pt>
                <c:pt idx="160857">
                  <c:v>-26.8554688</c:v>
                </c:pt>
                <c:pt idx="160858">
                  <c:v>-70.9228516</c:v>
                </c:pt>
                <c:pt idx="160859">
                  <c:v>-95.9472656</c:v>
                </c:pt>
                <c:pt idx="160860">
                  <c:v>-103.027344</c:v>
                </c:pt>
                <c:pt idx="160861">
                  <c:v>-77.63671879999995</c:v>
                </c:pt>
                <c:pt idx="160862">
                  <c:v>-31.25</c:v>
                </c:pt>
                <c:pt idx="160863">
                  <c:v>21.9726562</c:v>
                </c:pt>
                <c:pt idx="160864">
                  <c:v>68.4814453</c:v>
                </c:pt>
                <c:pt idx="160865">
                  <c:v>91.4306641</c:v>
                </c:pt>
                <c:pt idx="160866">
                  <c:v>102.905273</c:v>
                </c:pt>
                <c:pt idx="160867">
                  <c:v>79.1015625</c:v>
                </c:pt>
                <c:pt idx="160868">
                  <c:v>35.4003906</c:v>
                </c:pt>
                <c:pt idx="160869">
                  <c:v>-13.7939453</c:v>
                </c:pt>
                <c:pt idx="160870">
                  <c:v>-67.2607422</c:v>
                </c:pt>
                <c:pt idx="160871">
                  <c:v>-93.87207029999993</c:v>
                </c:pt>
                <c:pt idx="160872">
                  <c:v>-100.830078</c:v>
                </c:pt>
                <c:pt idx="160873">
                  <c:v>-80.2001953</c:v>
                </c:pt>
                <c:pt idx="160874">
                  <c:v>-40.6494141</c:v>
                </c:pt>
                <c:pt idx="160875">
                  <c:v>13.5498047</c:v>
                </c:pt>
                <c:pt idx="160876">
                  <c:v>58.4716797</c:v>
                </c:pt>
                <c:pt idx="160877">
                  <c:v>86.9140625</c:v>
                </c:pt>
                <c:pt idx="160878">
                  <c:v>103.515625</c:v>
                </c:pt>
                <c:pt idx="160879">
                  <c:v>87.890625</c:v>
                </c:pt>
                <c:pt idx="160880">
                  <c:v>50.2929688</c:v>
                </c:pt>
                <c:pt idx="160881">
                  <c:v>-6.71386719</c:v>
                </c:pt>
                <c:pt idx="160882">
                  <c:v>-60.0585938</c:v>
                </c:pt>
                <c:pt idx="160883">
                  <c:v>-91.9189453</c:v>
                </c:pt>
                <c:pt idx="160884">
                  <c:v>-102.172852</c:v>
                </c:pt>
                <c:pt idx="160885">
                  <c:v>-85.6933594</c:v>
                </c:pt>
                <c:pt idx="160886">
                  <c:v>-48.3398438</c:v>
                </c:pt>
                <c:pt idx="160887">
                  <c:v>2.68554688</c:v>
                </c:pt>
                <c:pt idx="160888">
                  <c:v>56.2744141</c:v>
                </c:pt>
                <c:pt idx="160889">
                  <c:v>87.2802734</c:v>
                </c:pt>
                <c:pt idx="160890">
                  <c:v>104.248047</c:v>
                </c:pt>
                <c:pt idx="160891">
                  <c:v>86.42578119999993</c:v>
                </c:pt>
                <c:pt idx="160892">
                  <c:v>44.1894531</c:v>
                </c:pt>
                <c:pt idx="160893">
                  <c:v>-0.48828125</c:v>
                </c:pt>
                <c:pt idx="160894">
                  <c:v>-51.2695312</c:v>
                </c:pt>
                <c:pt idx="160895">
                  <c:v>-86.6699219</c:v>
                </c:pt>
                <c:pt idx="160896">
                  <c:v>-92.5292969</c:v>
                </c:pt>
                <c:pt idx="160897">
                  <c:v>-86.42578119999993</c:v>
                </c:pt>
                <c:pt idx="160898">
                  <c:v>-52.1240234</c:v>
                </c:pt>
                <c:pt idx="160899">
                  <c:v>-4.51660156</c:v>
                </c:pt>
                <c:pt idx="160900">
                  <c:v>46.3867188</c:v>
                </c:pt>
                <c:pt idx="160901">
                  <c:v>92.89550779999998</c:v>
                </c:pt>
                <c:pt idx="160902">
                  <c:v>103.881836</c:v>
                </c:pt>
                <c:pt idx="160903">
                  <c:v>85.4492188</c:v>
                </c:pt>
                <c:pt idx="160904">
                  <c:v>58.3496094</c:v>
                </c:pt>
                <c:pt idx="160905">
                  <c:v>5.004882809999995</c:v>
                </c:pt>
                <c:pt idx="160906">
                  <c:v>-46.2646484</c:v>
                </c:pt>
                <c:pt idx="160907">
                  <c:v>-78.2470703</c:v>
                </c:pt>
                <c:pt idx="160908">
                  <c:v>-101.196289</c:v>
                </c:pt>
                <c:pt idx="160909">
                  <c:v>-96.5576172</c:v>
                </c:pt>
                <c:pt idx="160910">
                  <c:v>-60.4248047</c:v>
                </c:pt>
                <c:pt idx="160911">
                  <c:v>-13.0615234</c:v>
                </c:pt>
                <c:pt idx="160912">
                  <c:v>34.17968749999999</c:v>
                </c:pt>
                <c:pt idx="160913">
                  <c:v>79.5898438</c:v>
                </c:pt>
                <c:pt idx="160914">
                  <c:v>105.102539</c:v>
                </c:pt>
                <c:pt idx="160915">
                  <c:v>94.97070309999998</c:v>
                </c:pt>
                <c:pt idx="160916">
                  <c:v>59.3261719</c:v>
                </c:pt>
                <c:pt idx="160917">
                  <c:v>13.9160156</c:v>
                </c:pt>
                <c:pt idx="160918">
                  <c:v>-31.7382812</c:v>
                </c:pt>
                <c:pt idx="160919">
                  <c:v>-74.5849609</c:v>
                </c:pt>
                <c:pt idx="160920">
                  <c:v>-103.027344</c:v>
                </c:pt>
                <c:pt idx="160921">
                  <c:v>-95.5810547</c:v>
                </c:pt>
                <c:pt idx="160922">
                  <c:v>-59.3261719</c:v>
                </c:pt>
                <c:pt idx="160923">
                  <c:v>-16.2353516</c:v>
                </c:pt>
                <c:pt idx="160924">
                  <c:v>30.0292969</c:v>
                </c:pt>
                <c:pt idx="160925">
                  <c:v>77.27050779999998</c:v>
                </c:pt>
                <c:pt idx="160926">
                  <c:v>97.5341797</c:v>
                </c:pt>
                <c:pt idx="160927">
                  <c:v>98.63281249999996</c:v>
                </c:pt>
                <c:pt idx="160928">
                  <c:v>67.0166016</c:v>
                </c:pt>
                <c:pt idx="160929">
                  <c:v>20.6298828</c:v>
                </c:pt>
                <c:pt idx="160930">
                  <c:v>-28.9306641</c:v>
                </c:pt>
                <c:pt idx="160931">
                  <c:v>-75.9277344</c:v>
                </c:pt>
                <c:pt idx="160932">
                  <c:v>-98.38867190000001</c:v>
                </c:pt>
                <c:pt idx="160933">
                  <c:v>-97.0458984</c:v>
                </c:pt>
                <c:pt idx="160934">
                  <c:v>-71.0449219</c:v>
                </c:pt>
                <c:pt idx="160935">
                  <c:v>-25.7568359</c:v>
                </c:pt>
                <c:pt idx="160936">
                  <c:v>26.6113281</c:v>
                </c:pt>
                <c:pt idx="160937">
                  <c:v>78.12499999999998</c:v>
                </c:pt>
                <c:pt idx="160938">
                  <c:v>100.219727</c:v>
                </c:pt>
                <c:pt idx="160939">
                  <c:v>96.4355469</c:v>
                </c:pt>
                <c:pt idx="160940">
                  <c:v>64.3310547</c:v>
                </c:pt>
                <c:pt idx="160941">
                  <c:v>21.2402344</c:v>
                </c:pt>
                <c:pt idx="160942">
                  <c:v>-24.1699219</c:v>
                </c:pt>
                <c:pt idx="160943">
                  <c:v>-68.1152344</c:v>
                </c:pt>
                <c:pt idx="160944">
                  <c:v>-93.5058594</c:v>
                </c:pt>
                <c:pt idx="160945">
                  <c:v>-101.196289</c:v>
                </c:pt>
                <c:pt idx="160946">
                  <c:v>-75.5615234</c:v>
                </c:pt>
                <c:pt idx="160947">
                  <c:v>-33.6914062</c:v>
                </c:pt>
                <c:pt idx="160948">
                  <c:v>17.4560547</c:v>
                </c:pt>
                <c:pt idx="160949">
                  <c:v>64.8193359</c:v>
                </c:pt>
                <c:pt idx="160950">
                  <c:v>97.65625</c:v>
                </c:pt>
                <c:pt idx="160951">
                  <c:v>101.44043</c:v>
                </c:pt>
                <c:pt idx="160952">
                  <c:v>78.8574219</c:v>
                </c:pt>
                <c:pt idx="160953">
                  <c:v>31.6162109</c:v>
                </c:pt>
                <c:pt idx="160954">
                  <c:v>-18.1884766</c:v>
                </c:pt>
                <c:pt idx="160955">
                  <c:v>-52.734375</c:v>
                </c:pt>
                <c:pt idx="160956">
                  <c:v>-92.5292969</c:v>
                </c:pt>
                <c:pt idx="160957">
                  <c:v>-104.492188</c:v>
                </c:pt>
                <c:pt idx="160958">
                  <c:v>-78.9794922</c:v>
                </c:pt>
                <c:pt idx="160959">
                  <c:v>-35.6445312</c:v>
                </c:pt>
                <c:pt idx="160960">
                  <c:v>10.8642578</c:v>
                </c:pt>
                <c:pt idx="160961">
                  <c:v>56.88476559999999</c:v>
                </c:pt>
                <c:pt idx="160962">
                  <c:v>92.2851562</c:v>
                </c:pt>
                <c:pt idx="160963">
                  <c:v>100.219727</c:v>
                </c:pt>
                <c:pt idx="160964">
                  <c:v>83.2519531</c:v>
                </c:pt>
                <c:pt idx="160965">
                  <c:v>46.6308594</c:v>
                </c:pt>
                <c:pt idx="160966">
                  <c:v>-9.765625</c:v>
                </c:pt>
                <c:pt idx="160967">
                  <c:v>-54.93164059999999</c:v>
                </c:pt>
                <c:pt idx="160968">
                  <c:v>-91.55273440000001</c:v>
                </c:pt>
                <c:pt idx="160969">
                  <c:v>-102.661133</c:v>
                </c:pt>
                <c:pt idx="160970">
                  <c:v>-89.11132809999998</c:v>
                </c:pt>
                <c:pt idx="160971">
                  <c:v>-57.2509766</c:v>
                </c:pt>
                <c:pt idx="160972">
                  <c:v>-1.58691406</c:v>
                </c:pt>
                <c:pt idx="160973">
                  <c:v>54.1992188</c:v>
                </c:pt>
                <c:pt idx="160974">
                  <c:v>95.703125</c:v>
                </c:pt>
                <c:pt idx="160975">
                  <c:v>101.44043</c:v>
                </c:pt>
                <c:pt idx="160976">
                  <c:v>91.6748047</c:v>
                </c:pt>
                <c:pt idx="160977">
                  <c:v>52.8564453</c:v>
                </c:pt>
                <c:pt idx="160978">
                  <c:v>4.882812499999997</c:v>
                </c:pt>
                <c:pt idx="160979">
                  <c:v>-43.7011719</c:v>
                </c:pt>
                <c:pt idx="160980">
                  <c:v>-81.66503909999996</c:v>
                </c:pt>
                <c:pt idx="160981">
                  <c:v>-96.92382809999998</c:v>
                </c:pt>
                <c:pt idx="160982">
                  <c:v>-87.6464844</c:v>
                </c:pt>
                <c:pt idx="160983">
                  <c:v>-50.9033203</c:v>
                </c:pt>
                <c:pt idx="160984">
                  <c:v>-4.76074219</c:v>
                </c:pt>
                <c:pt idx="160985">
                  <c:v>44.0673828</c:v>
                </c:pt>
                <c:pt idx="160986">
                  <c:v>88.2568359</c:v>
                </c:pt>
                <c:pt idx="160987">
                  <c:v>105.957031</c:v>
                </c:pt>
                <c:pt idx="160988">
                  <c:v>90.33203119999993</c:v>
                </c:pt>
                <c:pt idx="160989">
                  <c:v>51.2695312</c:v>
                </c:pt>
                <c:pt idx="160990">
                  <c:v>7.08007812</c:v>
                </c:pt>
                <c:pt idx="160991">
                  <c:v>-40.0390625</c:v>
                </c:pt>
                <c:pt idx="160992">
                  <c:v>-76.9042969</c:v>
                </c:pt>
                <c:pt idx="160993">
                  <c:v>-100.341797</c:v>
                </c:pt>
                <c:pt idx="160994">
                  <c:v>-86.9140625</c:v>
                </c:pt>
                <c:pt idx="160995">
                  <c:v>-59.6923828</c:v>
                </c:pt>
                <c:pt idx="160996">
                  <c:v>-12.8173828</c:v>
                </c:pt>
                <c:pt idx="160997">
                  <c:v>44.0673828</c:v>
                </c:pt>
                <c:pt idx="160998">
                  <c:v>78.36914059999998</c:v>
                </c:pt>
                <c:pt idx="160999">
                  <c:v>109.985352</c:v>
                </c:pt>
                <c:pt idx="161000">
                  <c:v>100.585938</c:v>
                </c:pt>
                <c:pt idx="161001">
                  <c:v>66.7724609</c:v>
                </c:pt>
                <c:pt idx="161002">
                  <c:v>14.5263672</c:v>
                </c:pt>
                <c:pt idx="161003">
                  <c:v>-37.8417969</c:v>
                </c:pt>
                <c:pt idx="161004">
                  <c:v>-79.4677734</c:v>
                </c:pt>
                <c:pt idx="161005">
                  <c:v>-104.248047</c:v>
                </c:pt>
                <c:pt idx="161006">
                  <c:v>-92.0410156</c:v>
                </c:pt>
                <c:pt idx="161007">
                  <c:v>-62.6220703</c:v>
                </c:pt>
                <c:pt idx="161008">
                  <c:v>-22.0947266</c:v>
                </c:pt>
                <c:pt idx="161009">
                  <c:v>32.9589844</c:v>
                </c:pt>
                <c:pt idx="161010">
                  <c:v>73.1201172</c:v>
                </c:pt>
                <c:pt idx="161011">
                  <c:v>98.9990234</c:v>
                </c:pt>
                <c:pt idx="161012">
                  <c:v>92.4072266</c:v>
                </c:pt>
                <c:pt idx="161013">
                  <c:v>63.4765625</c:v>
                </c:pt>
                <c:pt idx="161014">
                  <c:v>25.1464844</c:v>
                </c:pt>
                <c:pt idx="161015">
                  <c:v>-22.9492188</c:v>
                </c:pt>
                <c:pt idx="161016">
                  <c:v>-72.3876953</c:v>
                </c:pt>
                <c:pt idx="161017">
                  <c:v>-100.830078</c:v>
                </c:pt>
                <c:pt idx="161018">
                  <c:v>-102.783203</c:v>
                </c:pt>
                <c:pt idx="161019">
                  <c:v>-72.3876953</c:v>
                </c:pt>
                <c:pt idx="161020">
                  <c:v>-23.1933594</c:v>
                </c:pt>
                <c:pt idx="161021">
                  <c:v>32.3486328</c:v>
                </c:pt>
                <c:pt idx="161022">
                  <c:v>73.2421875</c:v>
                </c:pt>
                <c:pt idx="161023">
                  <c:v>101.074219</c:v>
                </c:pt>
                <c:pt idx="161024">
                  <c:v>94.4824219</c:v>
                </c:pt>
                <c:pt idx="161025">
                  <c:v>68.60351559999998</c:v>
                </c:pt>
                <c:pt idx="161026">
                  <c:v>33.44726559999999</c:v>
                </c:pt>
                <c:pt idx="161027">
                  <c:v>-8.42285156</c:v>
                </c:pt>
                <c:pt idx="161028">
                  <c:v>-67.0166016</c:v>
                </c:pt>
                <c:pt idx="161029">
                  <c:v>-98.0224609</c:v>
                </c:pt>
                <c:pt idx="161030">
                  <c:v>-101.5625</c:v>
                </c:pt>
                <c:pt idx="161031">
                  <c:v>-77.5146484</c:v>
                </c:pt>
                <c:pt idx="161032">
                  <c:v>-46.2646484</c:v>
                </c:pt>
                <c:pt idx="161033">
                  <c:v>8.7890625</c:v>
                </c:pt>
                <c:pt idx="161034">
                  <c:v>59.4482422</c:v>
                </c:pt>
                <c:pt idx="161035">
                  <c:v>94.97070309999998</c:v>
                </c:pt>
                <c:pt idx="161036">
                  <c:v>110.961914</c:v>
                </c:pt>
                <c:pt idx="161037">
                  <c:v>82.27539059999994</c:v>
                </c:pt>
                <c:pt idx="161038">
                  <c:v>35.2783203</c:v>
                </c:pt>
                <c:pt idx="161039">
                  <c:v>-10.6201172</c:v>
                </c:pt>
                <c:pt idx="161040">
                  <c:v>-60.7910156</c:v>
                </c:pt>
                <c:pt idx="161041">
                  <c:v>-96.3134766</c:v>
                </c:pt>
                <c:pt idx="161042">
                  <c:v>-104.858398</c:v>
                </c:pt>
                <c:pt idx="161043">
                  <c:v>-78.36914059999998</c:v>
                </c:pt>
                <c:pt idx="161044">
                  <c:v>-41.3818359</c:v>
                </c:pt>
                <c:pt idx="161045">
                  <c:v>11.8408203</c:v>
                </c:pt>
                <c:pt idx="161046">
                  <c:v>60.6689453</c:v>
                </c:pt>
                <c:pt idx="161047">
                  <c:v>87.2802734</c:v>
                </c:pt>
                <c:pt idx="161048">
                  <c:v>102.294922</c:v>
                </c:pt>
                <c:pt idx="161049">
                  <c:v>87.4023438</c:v>
                </c:pt>
                <c:pt idx="161050">
                  <c:v>41.9921875</c:v>
                </c:pt>
                <c:pt idx="161051">
                  <c:v>-10.8642578</c:v>
                </c:pt>
                <c:pt idx="161052">
                  <c:v>-51.1474609</c:v>
                </c:pt>
                <c:pt idx="161053">
                  <c:v>-94.84863279999998</c:v>
                </c:pt>
                <c:pt idx="161054">
                  <c:v>-105.957031</c:v>
                </c:pt>
                <c:pt idx="161055">
                  <c:v>-86.6699219</c:v>
                </c:pt>
                <c:pt idx="161056">
                  <c:v>-51.1474609</c:v>
                </c:pt>
                <c:pt idx="161057">
                  <c:v>4.394531249999993</c:v>
                </c:pt>
                <c:pt idx="161058">
                  <c:v>52.4902344</c:v>
                </c:pt>
                <c:pt idx="161059">
                  <c:v>92.2851562</c:v>
                </c:pt>
                <c:pt idx="161060">
                  <c:v>106.811523</c:v>
                </c:pt>
                <c:pt idx="161061">
                  <c:v>86.7919922</c:v>
                </c:pt>
                <c:pt idx="161062">
                  <c:v>48.0957031</c:v>
                </c:pt>
                <c:pt idx="161063">
                  <c:v>-2.9296875</c:v>
                </c:pt>
                <c:pt idx="161064">
                  <c:v>-49.80468749999996</c:v>
                </c:pt>
                <c:pt idx="161065">
                  <c:v>-83.2519531</c:v>
                </c:pt>
                <c:pt idx="161066">
                  <c:v>-109.008789</c:v>
                </c:pt>
                <c:pt idx="161067">
                  <c:v>-90.6982422</c:v>
                </c:pt>
                <c:pt idx="161068">
                  <c:v>-47.7294922</c:v>
                </c:pt>
                <c:pt idx="161069">
                  <c:v>-9.277343749999998</c:v>
                </c:pt>
                <c:pt idx="161070">
                  <c:v>42.8466797</c:v>
                </c:pt>
                <c:pt idx="161071">
                  <c:v>87.6464844</c:v>
                </c:pt>
                <c:pt idx="161072">
                  <c:v>104.614258</c:v>
                </c:pt>
                <c:pt idx="161073">
                  <c:v>94.97070309999998</c:v>
                </c:pt>
                <c:pt idx="161074">
                  <c:v>54.0771484</c:v>
                </c:pt>
                <c:pt idx="161075">
                  <c:v>5.37109375</c:v>
                </c:pt>
                <c:pt idx="161076">
                  <c:v>-41.9921875</c:v>
                </c:pt>
                <c:pt idx="161077">
                  <c:v>-85.8154297</c:v>
                </c:pt>
                <c:pt idx="161078">
                  <c:v>-102.783203</c:v>
                </c:pt>
                <c:pt idx="161079">
                  <c:v>-92.4072266</c:v>
                </c:pt>
                <c:pt idx="161080">
                  <c:v>-63.5986328</c:v>
                </c:pt>
                <c:pt idx="161081">
                  <c:v>-11.8408203</c:v>
                </c:pt>
                <c:pt idx="161082">
                  <c:v>46.875</c:v>
                </c:pt>
                <c:pt idx="161083">
                  <c:v>80.68847659999993</c:v>
                </c:pt>
                <c:pt idx="161084">
                  <c:v>98.0224609</c:v>
                </c:pt>
                <c:pt idx="161085">
                  <c:v>90.82031249999996</c:v>
                </c:pt>
                <c:pt idx="161086">
                  <c:v>63.3544922</c:v>
                </c:pt>
                <c:pt idx="161087">
                  <c:v>19.1650391</c:v>
                </c:pt>
                <c:pt idx="161088">
                  <c:v>-43.2128906</c:v>
                </c:pt>
                <c:pt idx="161089">
                  <c:v>-80.9326172</c:v>
                </c:pt>
                <c:pt idx="161090">
                  <c:v>-101.44043</c:v>
                </c:pt>
                <c:pt idx="161091">
                  <c:v>-95.9472656</c:v>
                </c:pt>
                <c:pt idx="161092">
                  <c:v>-60.4248047</c:v>
                </c:pt>
                <c:pt idx="161093">
                  <c:v>-21.2402344</c:v>
                </c:pt>
                <c:pt idx="161094">
                  <c:v>35.15625</c:v>
                </c:pt>
                <c:pt idx="161095">
                  <c:v>74.8291016</c:v>
                </c:pt>
                <c:pt idx="161096">
                  <c:v>91.6748047</c:v>
                </c:pt>
                <c:pt idx="161097">
                  <c:v>88.8671875</c:v>
                </c:pt>
                <c:pt idx="161098">
                  <c:v>67.8710938</c:v>
                </c:pt>
                <c:pt idx="161099">
                  <c:v>27.0996094</c:v>
                </c:pt>
                <c:pt idx="161100">
                  <c:v>-26.6113281</c:v>
                </c:pt>
                <c:pt idx="161101">
                  <c:v>-76.4160156</c:v>
                </c:pt>
                <c:pt idx="161102">
                  <c:v>-100.097656</c:v>
                </c:pt>
                <c:pt idx="161103">
                  <c:v>-95.0927734</c:v>
                </c:pt>
                <c:pt idx="161104">
                  <c:v>-73.9746094</c:v>
                </c:pt>
                <c:pt idx="161105">
                  <c:v>-33.3251953</c:v>
                </c:pt>
                <c:pt idx="161106">
                  <c:v>19.53125</c:v>
                </c:pt>
                <c:pt idx="161107">
                  <c:v>70.9228516</c:v>
                </c:pt>
                <c:pt idx="161108">
                  <c:v>95.703125</c:v>
                </c:pt>
                <c:pt idx="161109">
                  <c:v>93.9941406</c:v>
                </c:pt>
                <c:pt idx="161110">
                  <c:v>77.27050779999998</c:v>
                </c:pt>
                <c:pt idx="161111">
                  <c:v>32.8369141</c:v>
                </c:pt>
                <c:pt idx="161112">
                  <c:v>-19.0429688</c:v>
                </c:pt>
                <c:pt idx="161113">
                  <c:v>-68.8476562</c:v>
                </c:pt>
                <c:pt idx="161114">
                  <c:v>-98.9990234</c:v>
                </c:pt>
                <c:pt idx="161115">
                  <c:v>-98.87695309999998</c:v>
                </c:pt>
                <c:pt idx="161116">
                  <c:v>-71.8994141</c:v>
                </c:pt>
                <c:pt idx="161117">
                  <c:v>-29.9072266</c:v>
                </c:pt>
                <c:pt idx="161118">
                  <c:v>15.9912109</c:v>
                </c:pt>
                <c:pt idx="161119">
                  <c:v>68.9697266</c:v>
                </c:pt>
                <c:pt idx="161120">
                  <c:v>94.7265625</c:v>
                </c:pt>
                <c:pt idx="161121">
                  <c:v>105.102539</c:v>
                </c:pt>
                <c:pt idx="161122">
                  <c:v>78.4912109</c:v>
                </c:pt>
                <c:pt idx="161123">
                  <c:v>36.0107422</c:v>
                </c:pt>
                <c:pt idx="161124">
                  <c:v>-15.3808594</c:v>
                </c:pt>
                <c:pt idx="161125">
                  <c:v>-64.3310547</c:v>
                </c:pt>
                <c:pt idx="161126">
                  <c:v>-93.01757809999998</c:v>
                </c:pt>
                <c:pt idx="161127">
                  <c:v>-101.928711</c:v>
                </c:pt>
                <c:pt idx="161128">
                  <c:v>-86.42578119999993</c:v>
                </c:pt>
                <c:pt idx="161129">
                  <c:v>-42.8466797</c:v>
                </c:pt>
                <c:pt idx="161130">
                  <c:v>4.27246094</c:v>
                </c:pt>
                <c:pt idx="161131">
                  <c:v>50.5371094</c:v>
                </c:pt>
                <c:pt idx="161132">
                  <c:v>85.6933594</c:v>
                </c:pt>
                <c:pt idx="161133">
                  <c:v>98.0224609</c:v>
                </c:pt>
                <c:pt idx="161134">
                  <c:v>88.37890619999993</c:v>
                </c:pt>
                <c:pt idx="161135">
                  <c:v>45.7763672</c:v>
                </c:pt>
                <c:pt idx="161136">
                  <c:v>-4.51660156</c:v>
                </c:pt>
                <c:pt idx="161137">
                  <c:v>-52.2460938</c:v>
                </c:pt>
                <c:pt idx="161138">
                  <c:v>-89.35546879999995</c:v>
                </c:pt>
                <c:pt idx="161139">
                  <c:v>-99.85351559999998</c:v>
                </c:pt>
                <c:pt idx="161140">
                  <c:v>-84.3505859</c:v>
                </c:pt>
                <c:pt idx="161141">
                  <c:v>-48.828125</c:v>
                </c:pt>
                <c:pt idx="161142">
                  <c:v>-3.90625</c:v>
                </c:pt>
                <c:pt idx="161143">
                  <c:v>49.9267578</c:v>
                </c:pt>
                <c:pt idx="161144">
                  <c:v>84.22851559999998</c:v>
                </c:pt>
                <c:pt idx="161145">
                  <c:v>99.3652344</c:v>
                </c:pt>
                <c:pt idx="161146">
                  <c:v>91.6748047</c:v>
                </c:pt>
                <c:pt idx="161147">
                  <c:v>52.4902344</c:v>
                </c:pt>
                <c:pt idx="161148">
                  <c:v>-1.09863281</c:v>
                </c:pt>
                <c:pt idx="161149">
                  <c:v>-47.4853516</c:v>
                </c:pt>
                <c:pt idx="161150">
                  <c:v>-85.5712891</c:v>
                </c:pt>
                <c:pt idx="161151">
                  <c:v>-104.980469</c:v>
                </c:pt>
                <c:pt idx="161152">
                  <c:v>-92.0410156</c:v>
                </c:pt>
                <c:pt idx="161153">
                  <c:v>-55.0537109</c:v>
                </c:pt>
                <c:pt idx="161154">
                  <c:v>-2.07519531</c:v>
                </c:pt>
                <c:pt idx="161155">
                  <c:v>40.5273438</c:v>
                </c:pt>
                <c:pt idx="161156">
                  <c:v>87.6464844</c:v>
                </c:pt>
                <c:pt idx="161157">
                  <c:v>109.008789</c:v>
                </c:pt>
                <c:pt idx="161158">
                  <c:v>89.4775391</c:v>
                </c:pt>
                <c:pt idx="161159">
                  <c:v>51.7578125</c:v>
                </c:pt>
                <c:pt idx="161160">
                  <c:v>5.37109375</c:v>
                </c:pt>
                <c:pt idx="161161">
                  <c:v>-43.7011719</c:v>
                </c:pt>
                <c:pt idx="161162">
                  <c:v>-76.17187499999996</c:v>
                </c:pt>
                <c:pt idx="161163">
                  <c:v>-98.87695309999998</c:v>
                </c:pt>
                <c:pt idx="161164">
                  <c:v>-86.6699219</c:v>
                </c:pt>
                <c:pt idx="161165">
                  <c:v>-58.4716797</c:v>
                </c:pt>
                <c:pt idx="161166">
                  <c:v>-17.2119141</c:v>
                </c:pt>
                <c:pt idx="161167">
                  <c:v>42.2363281</c:v>
                </c:pt>
                <c:pt idx="161168">
                  <c:v>89.9658203</c:v>
                </c:pt>
                <c:pt idx="161169">
                  <c:v>99.60937499999996</c:v>
                </c:pt>
                <c:pt idx="161170">
                  <c:v>89.7216797</c:v>
                </c:pt>
                <c:pt idx="161171">
                  <c:v>57.0068359</c:v>
                </c:pt>
                <c:pt idx="161172">
                  <c:v>18.5546875</c:v>
                </c:pt>
                <c:pt idx="161173">
                  <c:v>-35.7666016</c:v>
                </c:pt>
                <c:pt idx="161174">
                  <c:v>-80.078125</c:v>
                </c:pt>
                <c:pt idx="161175">
                  <c:v>-100.952148</c:v>
                </c:pt>
                <c:pt idx="161176">
                  <c:v>-101.44043</c:v>
                </c:pt>
                <c:pt idx="161177">
                  <c:v>-68.8476562</c:v>
                </c:pt>
                <c:pt idx="161178">
                  <c:v>-15.5029297</c:v>
                </c:pt>
                <c:pt idx="161179">
                  <c:v>35.5224609</c:v>
                </c:pt>
                <c:pt idx="161180">
                  <c:v>74.9511719</c:v>
                </c:pt>
                <c:pt idx="161181">
                  <c:v>101.806641</c:v>
                </c:pt>
                <c:pt idx="161182">
                  <c:v>97.65625</c:v>
                </c:pt>
                <c:pt idx="161183">
                  <c:v>69.45800779999998</c:v>
                </c:pt>
                <c:pt idx="161184">
                  <c:v>26.9775391</c:v>
                </c:pt>
                <c:pt idx="161185">
                  <c:v>-27.8320312</c:v>
                </c:pt>
                <c:pt idx="161186">
                  <c:v>-71.1669922</c:v>
                </c:pt>
                <c:pt idx="161187">
                  <c:v>-96.3134766</c:v>
                </c:pt>
                <c:pt idx="161188">
                  <c:v>-96.80175779999998</c:v>
                </c:pt>
                <c:pt idx="161189">
                  <c:v>-65.67382809999994</c:v>
                </c:pt>
                <c:pt idx="161190">
                  <c:v>-30.0292969</c:v>
                </c:pt>
                <c:pt idx="161191">
                  <c:v>20.2636719</c:v>
                </c:pt>
                <c:pt idx="161192">
                  <c:v>65.55175779999998</c:v>
                </c:pt>
                <c:pt idx="161193">
                  <c:v>95.703125</c:v>
                </c:pt>
                <c:pt idx="161194">
                  <c:v>100.463867</c:v>
                </c:pt>
                <c:pt idx="161195">
                  <c:v>78.9794922</c:v>
                </c:pt>
                <c:pt idx="161196">
                  <c:v>31.6162109</c:v>
                </c:pt>
                <c:pt idx="161197">
                  <c:v>-24.2919922</c:v>
                </c:pt>
                <c:pt idx="161198">
                  <c:v>-64.2089844</c:v>
                </c:pt>
                <c:pt idx="161199">
                  <c:v>-97.1679688</c:v>
                </c:pt>
                <c:pt idx="161200">
                  <c:v>-90.08789059999998</c:v>
                </c:pt>
                <c:pt idx="161201">
                  <c:v>-77.5146484</c:v>
                </c:pt>
                <c:pt idx="161202">
                  <c:v>-40.5273438</c:v>
                </c:pt>
                <c:pt idx="161203">
                  <c:v>10.9863281</c:v>
                </c:pt>
                <c:pt idx="161204">
                  <c:v>58.9599609</c:v>
                </c:pt>
                <c:pt idx="161205">
                  <c:v>95.4589844</c:v>
                </c:pt>
                <c:pt idx="161206">
                  <c:v>95.2148438</c:v>
                </c:pt>
                <c:pt idx="161207">
                  <c:v>75.8056641</c:v>
                </c:pt>
                <c:pt idx="161208">
                  <c:v>40.7714844</c:v>
                </c:pt>
                <c:pt idx="161209">
                  <c:v>-12.6953125</c:v>
                </c:pt>
                <c:pt idx="161210">
                  <c:v>-64.0869141</c:v>
                </c:pt>
                <c:pt idx="161211">
                  <c:v>-101.44043</c:v>
                </c:pt>
                <c:pt idx="161212">
                  <c:v>-104.614258</c:v>
                </c:pt>
                <c:pt idx="161213">
                  <c:v>-76.4160156</c:v>
                </c:pt>
                <c:pt idx="161214">
                  <c:v>-34.0576172</c:v>
                </c:pt>
                <c:pt idx="161215">
                  <c:v>13.3056641</c:v>
                </c:pt>
                <c:pt idx="161216">
                  <c:v>61.2792969</c:v>
                </c:pt>
                <c:pt idx="161217">
                  <c:v>100.219727</c:v>
                </c:pt>
                <c:pt idx="161218">
                  <c:v>104.736328</c:v>
                </c:pt>
                <c:pt idx="161219">
                  <c:v>86.42578119999993</c:v>
                </c:pt>
                <c:pt idx="161220">
                  <c:v>53.4667969</c:v>
                </c:pt>
                <c:pt idx="161221">
                  <c:v>-4.882812499999997</c:v>
                </c:pt>
                <c:pt idx="161222">
                  <c:v>-58.3496094</c:v>
                </c:pt>
                <c:pt idx="161223">
                  <c:v>-91.796875</c:v>
                </c:pt>
                <c:pt idx="161224">
                  <c:v>-97.65625</c:v>
                </c:pt>
                <c:pt idx="161225">
                  <c:v>-83.8623047</c:v>
                </c:pt>
                <c:pt idx="161226">
                  <c:v>-49.0722656</c:v>
                </c:pt>
                <c:pt idx="161227">
                  <c:v>4.02832031</c:v>
                </c:pt>
                <c:pt idx="161228">
                  <c:v>52.4902344</c:v>
                </c:pt>
                <c:pt idx="161229">
                  <c:v>85.5712891</c:v>
                </c:pt>
                <c:pt idx="161230">
                  <c:v>99.2431641</c:v>
                </c:pt>
                <c:pt idx="161231">
                  <c:v>84.10644529999998</c:v>
                </c:pt>
                <c:pt idx="161232">
                  <c:v>56.5185547</c:v>
                </c:pt>
                <c:pt idx="161233">
                  <c:v>-0.122070312</c:v>
                </c:pt>
                <c:pt idx="161234">
                  <c:v>-48.828125</c:v>
                </c:pt>
                <c:pt idx="161235">
                  <c:v>-84.5947266</c:v>
                </c:pt>
                <c:pt idx="161236">
                  <c:v>-98.75488279999998</c:v>
                </c:pt>
                <c:pt idx="161237">
                  <c:v>-86.3037109</c:v>
                </c:pt>
                <c:pt idx="161238">
                  <c:v>-55.7861328</c:v>
                </c:pt>
                <c:pt idx="161239">
                  <c:v>-6.71386719</c:v>
                </c:pt>
                <c:pt idx="161240">
                  <c:v>47.4853516</c:v>
                </c:pt>
                <c:pt idx="161241">
                  <c:v>85.4492188</c:v>
                </c:pt>
                <c:pt idx="161242">
                  <c:v>97.0458984</c:v>
                </c:pt>
                <c:pt idx="161243">
                  <c:v>87.15820309999998</c:v>
                </c:pt>
                <c:pt idx="161244">
                  <c:v>60.3027344</c:v>
                </c:pt>
                <c:pt idx="161245">
                  <c:v>11.2304688</c:v>
                </c:pt>
                <c:pt idx="161246">
                  <c:v>-36.8652344</c:v>
                </c:pt>
                <c:pt idx="161247">
                  <c:v>-80.8105469</c:v>
                </c:pt>
                <c:pt idx="161248">
                  <c:v>-94.7265625</c:v>
                </c:pt>
                <c:pt idx="161249">
                  <c:v>-94.97070309999998</c:v>
                </c:pt>
                <c:pt idx="161250">
                  <c:v>-65.4296875</c:v>
                </c:pt>
                <c:pt idx="161251">
                  <c:v>-7.44628906</c:v>
                </c:pt>
                <c:pt idx="161252">
                  <c:v>44.921875</c:v>
                </c:pt>
                <c:pt idx="161253">
                  <c:v>81.0546875</c:v>
                </c:pt>
                <c:pt idx="161254">
                  <c:v>95.4589844</c:v>
                </c:pt>
                <c:pt idx="161255">
                  <c:v>88.9892578</c:v>
                </c:pt>
                <c:pt idx="161256">
                  <c:v>65.67382809999994</c:v>
                </c:pt>
                <c:pt idx="161257">
                  <c:v>25.5126953</c:v>
                </c:pt>
                <c:pt idx="161258">
                  <c:v>-30.2734375</c:v>
                </c:pt>
                <c:pt idx="161259">
                  <c:v>-80.2001953</c:v>
                </c:pt>
                <c:pt idx="161260">
                  <c:v>-101.928711</c:v>
                </c:pt>
                <c:pt idx="161261">
                  <c:v>-89.4775391</c:v>
                </c:pt>
                <c:pt idx="161262">
                  <c:v>-66.40625</c:v>
                </c:pt>
                <c:pt idx="161263">
                  <c:v>-20.8740234</c:v>
                </c:pt>
                <c:pt idx="161264">
                  <c:v>24.1699219</c:v>
                </c:pt>
                <c:pt idx="161265">
                  <c:v>73.9746094</c:v>
                </c:pt>
                <c:pt idx="161266">
                  <c:v>97.90039059999998</c:v>
                </c:pt>
                <c:pt idx="161267">
                  <c:v>97.5341797</c:v>
                </c:pt>
                <c:pt idx="161268">
                  <c:v>68.7255859</c:v>
                </c:pt>
                <c:pt idx="161269">
                  <c:v>26.3671875</c:v>
                </c:pt>
                <c:pt idx="161270">
                  <c:v>-23.6816406</c:v>
                </c:pt>
                <c:pt idx="161271">
                  <c:v>-72.87597659999993</c:v>
                </c:pt>
                <c:pt idx="161272">
                  <c:v>-106.079102</c:v>
                </c:pt>
                <c:pt idx="161273">
                  <c:v>-105.102539</c:v>
                </c:pt>
                <c:pt idx="161274">
                  <c:v>-74.8291016</c:v>
                </c:pt>
                <c:pt idx="161275">
                  <c:v>-25.5126953</c:v>
                </c:pt>
                <c:pt idx="161276">
                  <c:v>25.1464844</c:v>
                </c:pt>
                <c:pt idx="161277">
                  <c:v>66.52832029999998</c:v>
                </c:pt>
                <c:pt idx="161278">
                  <c:v>96.67968749999996</c:v>
                </c:pt>
                <c:pt idx="161279">
                  <c:v>97.65625</c:v>
                </c:pt>
                <c:pt idx="161280">
                  <c:v>77.27050779999998</c:v>
                </c:pt>
                <c:pt idx="161281">
                  <c:v>32.5927734</c:v>
                </c:pt>
                <c:pt idx="161282">
                  <c:v>-21.1181641</c:v>
                </c:pt>
                <c:pt idx="161283">
                  <c:v>-64.8193359</c:v>
                </c:pt>
                <c:pt idx="161284">
                  <c:v>-97.90039059999998</c:v>
                </c:pt>
                <c:pt idx="161285">
                  <c:v>-99.3652344</c:v>
                </c:pt>
                <c:pt idx="161286">
                  <c:v>-84.22851559999998</c:v>
                </c:pt>
                <c:pt idx="161287">
                  <c:v>-40.0390625</c:v>
                </c:pt>
                <c:pt idx="161288">
                  <c:v>17.3339844</c:v>
                </c:pt>
                <c:pt idx="161289">
                  <c:v>58.7158203</c:v>
                </c:pt>
                <c:pt idx="161290">
                  <c:v>94.4824219</c:v>
                </c:pt>
                <c:pt idx="161291">
                  <c:v>104.980469</c:v>
                </c:pt>
                <c:pt idx="161292">
                  <c:v>85.4492188</c:v>
                </c:pt>
                <c:pt idx="161293">
                  <c:v>44.0673828</c:v>
                </c:pt>
                <c:pt idx="161294">
                  <c:v>-13.4277344</c:v>
                </c:pt>
                <c:pt idx="161295">
                  <c:v>-61.6455078</c:v>
                </c:pt>
                <c:pt idx="161296">
                  <c:v>-91.4306641</c:v>
                </c:pt>
                <c:pt idx="161297">
                  <c:v>-94.6044922</c:v>
                </c:pt>
                <c:pt idx="161298">
                  <c:v>-83.4960938</c:v>
                </c:pt>
                <c:pt idx="161299">
                  <c:v>-39.30664059999999</c:v>
                </c:pt>
                <c:pt idx="161300">
                  <c:v>10.9863281</c:v>
                </c:pt>
                <c:pt idx="161301">
                  <c:v>61.4013672</c:v>
                </c:pt>
                <c:pt idx="161302">
                  <c:v>87.2802734</c:v>
                </c:pt>
                <c:pt idx="161303">
                  <c:v>98.0224609</c:v>
                </c:pt>
                <c:pt idx="161304">
                  <c:v>86.6699219</c:v>
                </c:pt>
                <c:pt idx="161305">
                  <c:v>46.3867188</c:v>
                </c:pt>
                <c:pt idx="161306">
                  <c:v>-0.610351562</c:v>
                </c:pt>
                <c:pt idx="161307">
                  <c:v>-50.9033203</c:v>
                </c:pt>
                <c:pt idx="161308">
                  <c:v>-87.890625</c:v>
                </c:pt>
                <c:pt idx="161309">
                  <c:v>-101.68457</c:v>
                </c:pt>
                <c:pt idx="161310">
                  <c:v>-91.0644531</c:v>
                </c:pt>
                <c:pt idx="161311">
                  <c:v>-50.1708984</c:v>
                </c:pt>
                <c:pt idx="161312">
                  <c:v>2.56347656</c:v>
                </c:pt>
                <c:pt idx="161313">
                  <c:v>44.1894531</c:v>
                </c:pt>
                <c:pt idx="161314">
                  <c:v>88.37890619999993</c:v>
                </c:pt>
                <c:pt idx="161315">
                  <c:v>103.027344</c:v>
                </c:pt>
                <c:pt idx="161316">
                  <c:v>82.7636719</c:v>
                </c:pt>
                <c:pt idx="161317">
                  <c:v>53.34472659999999</c:v>
                </c:pt>
                <c:pt idx="161318">
                  <c:v>7.69042969</c:v>
                </c:pt>
                <c:pt idx="161319">
                  <c:v>-43.2128906</c:v>
                </c:pt>
                <c:pt idx="161320">
                  <c:v>-83.3740234</c:v>
                </c:pt>
                <c:pt idx="161321">
                  <c:v>-100.585938</c:v>
                </c:pt>
                <c:pt idx="161322">
                  <c:v>-102.416992</c:v>
                </c:pt>
                <c:pt idx="161323">
                  <c:v>-63.3544922</c:v>
                </c:pt>
                <c:pt idx="161324">
                  <c:v>-15.625</c:v>
                </c:pt>
                <c:pt idx="161325">
                  <c:v>37.4755859</c:v>
                </c:pt>
                <c:pt idx="161326">
                  <c:v>80.32226559999998</c:v>
                </c:pt>
                <c:pt idx="161327">
                  <c:v>99.2431641</c:v>
                </c:pt>
                <c:pt idx="161328">
                  <c:v>94.4824219</c:v>
                </c:pt>
                <c:pt idx="161329">
                  <c:v>62.8662109</c:v>
                </c:pt>
                <c:pt idx="161330">
                  <c:v>7.93457031</c:v>
                </c:pt>
                <c:pt idx="161331">
                  <c:v>-38.9404297</c:v>
                </c:pt>
                <c:pt idx="161332">
                  <c:v>-84.3505859</c:v>
                </c:pt>
                <c:pt idx="161333">
                  <c:v>-106.567383</c:v>
                </c:pt>
                <c:pt idx="161334">
                  <c:v>-99.2431641</c:v>
                </c:pt>
                <c:pt idx="161335">
                  <c:v>-64.2089844</c:v>
                </c:pt>
                <c:pt idx="161336">
                  <c:v>-16.3574219</c:v>
                </c:pt>
                <c:pt idx="161337">
                  <c:v>36.6210938</c:v>
                </c:pt>
                <c:pt idx="161338">
                  <c:v>77.75878909999996</c:v>
                </c:pt>
                <c:pt idx="161339">
                  <c:v>98.2666016</c:v>
                </c:pt>
                <c:pt idx="161340">
                  <c:v>97.90039059999998</c:v>
                </c:pt>
                <c:pt idx="161341">
                  <c:v>70.0683594</c:v>
                </c:pt>
                <c:pt idx="161342">
                  <c:v>19.7753906</c:v>
                </c:pt>
                <c:pt idx="161343">
                  <c:v>-25.8789062</c:v>
                </c:pt>
                <c:pt idx="161344">
                  <c:v>-72.3876953</c:v>
                </c:pt>
                <c:pt idx="161345">
                  <c:v>-98.9990234</c:v>
                </c:pt>
                <c:pt idx="161346">
                  <c:v>-99.4873047</c:v>
                </c:pt>
                <c:pt idx="161347">
                  <c:v>-74.3408203</c:v>
                </c:pt>
                <c:pt idx="161348">
                  <c:v>-27.4658203</c:v>
                </c:pt>
                <c:pt idx="161349">
                  <c:v>23.6816406</c:v>
                </c:pt>
                <c:pt idx="161350">
                  <c:v>74.21875</c:v>
                </c:pt>
                <c:pt idx="161351">
                  <c:v>94.7265625</c:v>
                </c:pt>
                <c:pt idx="161352">
                  <c:v>98.75488279999998</c:v>
                </c:pt>
                <c:pt idx="161353">
                  <c:v>68.2373047</c:v>
                </c:pt>
                <c:pt idx="161354">
                  <c:v>18.3105469</c:v>
                </c:pt>
                <c:pt idx="161355">
                  <c:v>-33.9355469</c:v>
                </c:pt>
                <c:pt idx="161356">
                  <c:v>-71.0449219</c:v>
                </c:pt>
                <c:pt idx="161357">
                  <c:v>-92.5292969</c:v>
                </c:pt>
                <c:pt idx="161358">
                  <c:v>-96.1914062</c:v>
                </c:pt>
                <c:pt idx="161359">
                  <c:v>-79.22363279999998</c:v>
                </c:pt>
                <c:pt idx="161360">
                  <c:v>-33.0810547</c:v>
                </c:pt>
                <c:pt idx="161361">
                  <c:v>16.4794922</c:v>
                </c:pt>
                <c:pt idx="161362">
                  <c:v>69.9462891</c:v>
                </c:pt>
                <c:pt idx="161363">
                  <c:v>92.0410156</c:v>
                </c:pt>
                <c:pt idx="161364">
                  <c:v>102.661133</c:v>
                </c:pt>
                <c:pt idx="161365">
                  <c:v>75.9277344</c:v>
                </c:pt>
                <c:pt idx="161366">
                  <c:v>29.7851562</c:v>
                </c:pt>
                <c:pt idx="161367">
                  <c:v>-16.9677734</c:v>
                </c:pt>
                <c:pt idx="161368">
                  <c:v>-63.9648438</c:v>
                </c:pt>
                <c:pt idx="161369">
                  <c:v>-97.77832029999998</c:v>
                </c:pt>
                <c:pt idx="161370">
                  <c:v>-101.196289</c:v>
                </c:pt>
                <c:pt idx="161371">
                  <c:v>-79.34570309999998</c:v>
                </c:pt>
                <c:pt idx="161372">
                  <c:v>-40.2832031</c:v>
                </c:pt>
                <c:pt idx="161373">
                  <c:v>13.671875</c:v>
                </c:pt>
                <c:pt idx="161374">
                  <c:v>57.9833984</c:v>
                </c:pt>
                <c:pt idx="161375">
                  <c:v>94.1162109</c:v>
                </c:pt>
                <c:pt idx="161376">
                  <c:v>101.44043</c:v>
                </c:pt>
                <c:pt idx="161377">
                  <c:v>83.8623047</c:v>
                </c:pt>
                <c:pt idx="161378">
                  <c:v>52.8564453</c:v>
                </c:pt>
                <c:pt idx="161379">
                  <c:v>-9.39941406</c:v>
                </c:pt>
                <c:pt idx="161380">
                  <c:v>-56.7626953</c:v>
                </c:pt>
                <c:pt idx="161381">
                  <c:v>-94.7265625</c:v>
                </c:pt>
                <c:pt idx="161382">
                  <c:v>-103.149414</c:v>
                </c:pt>
                <c:pt idx="161383">
                  <c:v>-77.75878909999996</c:v>
                </c:pt>
                <c:pt idx="161384">
                  <c:v>-43.9453125</c:v>
                </c:pt>
                <c:pt idx="161385">
                  <c:v>5.49316406</c:v>
                </c:pt>
                <c:pt idx="161386">
                  <c:v>56.2744141</c:v>
                </c:pt>
                <c:pt idx="161387">
                  <c:v>95.2148438</c:v>
                </c:pt>
                <c:pt idx="161388">
                  <c:v>99.9755859</c:v>
                </c:pt>
                <c:pt idx="161389">
                  <c:v>86.6699219</c:v>
                </c:pt>
                <c:pt idx="161390">
                  <c:v>51.2695312</c:v>
                </c:pt>
                <c:pt idx="161391">
                  <c:v>-6.835937499999997</c:v>
                </c:pt>
                <c:pt idx="161392">
                  <c:v>-50.9033203</c:v>
                </c:pt>
                <c:pt idx="161393">
                  <c:v>-91.55273440000001</c:v>
                </c:pt>
                <c:pt idx="161394">
                  <c:v>-100.341797</c:v>
                </c:pt>
                <c:pt idx="161395">
                  <c:v>-85.6933594</c:v>
                </c:pt>
                <c:pt idx="161396">
                  <c:v>-49.4384766</c:v>
                </c:pt>
                <c:pt idx="161397">
                  <c:v>-0.732421875</c:v>
                </c:pt>
                <c:pt idx="161398">
                  <c:v>51.7578125</c:v>
                </c:pt>
                <c:pt idx="161399">
                  <c:v>88.7451172</c:v>
                </c:pt>
                <c:pt idx="161400">
                  <c:v>98.9990234</c:v>
                </c:pt>
                <c:pt idx="161401">
                  <c:v>82.03125</c:v>
                </c:pt>
                <c:pt idx="161402">
                  <c:v>48.5839844</c:v>
                </c:pt>
                <c:pt idx="161403">
                  <c:v>8.30078125</c:v>
                </c:pt>
                <c:pt idx="161404">
                  <c:v>-47.3632812</c:v>
                </c:pt>
                <c:pt idx="161405">
                  <c:v>-89.35546879999995</c:v>
                </c:pt>
                <c:pt idx="161406">
                  <c:v>-99.85351559999998</c:v>
                </c:pt>
                <c:pt idx="161407">
                  <c:v>-91.796875</c:v>
                </c:pt>
                <c:pt idx="161408">
                  <c:v>-62.6220703</c:v>
                </c:pt>
                <c:pt idx="161409">
                  <c:v>-4.882812499999997</c:v>
                </c:pt>
                <c:pt idx="161410">
                  <c:v>47.85156249999999</c:v>
                </c:pt>
                <c:pt idx="161411">
                  <c:v>84.22851559999998</c:v>
                </c:pt>
                <c:pt idx="161412">
                  <c:v>101.196289</c:v>
                </c:pt>
                <c:pt idx="161413">
                  <c:v>98.2666016</c:v>
                </c:pt>
                <c:pt idx="161414">
                  <c:v>61.7675781</c:v>
                </c:pt>
                <c:pt idx="161415">
                  <c:v>11.3525391</c:v>
                </c:pt>
                <c:pt idx="161416">
                  <c:v>-35.0341797</c:v>
                </c:pt>
                <c:pt idx="161417">
                  <c:v>-79.4677734</c:v>
                </c:pt>
                <c:pt idx="161418">
                  <c:v>-100.952148</c:v>
                </c:pt>
                <c:pt idx="161419">
                  <c:v>-96.1914062</c:v>
                </c:pt>
                <c:pt idx="161420">
                  <c:v>-66.2841797</c:v>
                </c:pt>
                <c:pt idx="161421">
                  <c:v>-25.7568359</c:v>
                </c:pt>
                <c:pt idx="161422">
                  <c:v>29.9072266</c:v>
                </c:pt>
                <c:pt idx="161423">
                  <c:v>77.8808594</c:v>
                </c:pt>
                <c:pt idx="161424">
                  <c:v>102.172852</c:v>
                </c:pt>
                <c:pt idx="161425">
                  <c:v>97.90039059999998</c:v>
                </c:pt>
                <c:pt idx="161426">
                  <c:v>56.88476559999999</c:v>
                </c:pt>
                <c:pt idx="161427">
                  <c:v>18.6767578</c:v>
                </c:pt>
                <c:pt idx="161428">
                  <c:v>-37.7197266</c:v>
                </c:pt>
                <c:pt idx="161429">
                  <c:v>-79.22363279999998</c:v>
                </c:pt>
                <c:pt idx="161430">
                  <c:v>-96.5576172</c:v>
                </c:pt>
                <c:pt idx="161431">
                  <c:v>-93.9941406</c:v>
                </c:pt>
                <c:pt idx="161432">
                  <c:v>-67.8710938</c:v>
                </c:pt>
                <c:pt idx="161433">
                  <c:v>-17.8222656</c:v>
                </c:pt>
                <c:pt idx="161434">
                  <c:v>28.9306641</c:v>
                </c:pt>
                <c:pt idx="161435">
                  <c:v>72.87597659999993</c:v>
                </c:pt>
                <c:pt idx="161436">
                  <c:v>96.4355469</c:v>
                </c:pt>
                <c:pt idx="161437">
                  <c:v>102.539062</c:v>
                </c:pt>
                <c:pt idx="161438">
                  <c:v>74.46289059999998</c:v>
                </c:pt>
                <c:pt idx="161439">
                  <c:v>28.0761719</c:v>
                </c:pt>
                <c:pt idx="161440">
                  <c:v>-26.0009766</c:v>
                </c:pt>
                <c:pt idx="161441">
                  <c:v>-67.8710938</c:v>
                </c:pt>
                <c:pt idx="161442">
                  <c:v>-97.0458984</c:v>
                </c:pt>
                <c:pt idx="161443">
                  <c:v>-95.3369141</c:v>
                </c:pt>
                <c:pt idx="161444">
                  <c:v>-76.5380859</c:v>
                </c:pt>
                <c:pt idx="161445">
                  <c:v>-29.9072266</c:v>
                </c:pt>
                <c:pt idx="161446">
                  <c:v>22.2167969</c:v>
                </c:pt>
                <c:pt idx="161447">
                  <c:v>64.6972656</c:v>
                </c:pt>
                <c:pt idx="161448">
                  <c:v>96.0693359</c:v>
                </c:pt>
                <c:pt idx="161449">
                  <c:v>103.637695</c:v>
                </c:pt>
                <c:pt idx="161450">
                  <c:v>78.12499999999998</c:v>
                </c:pt>
                <c:pt idx="161451">
                  <c:v>35.7666016</c:v>
                </c:pt>
                <c:pt idx="161452">
                  <c:v>-22.3388672</c:v>
                </c:pt>
                <c:pt idx="161453">
                  <c:v>-67.0166016</c:v>
                </c:pt>
                <c:pt idx="161454">
                  <c:v>-94.1162109</c:v>
                </c:pt>
                <c:pt idx="161455">
                  <c:v>-95.82519529999998</c:v>
                </c:pt>
                <c:pt idx="161456">
                  <c:v>-75.31738279999998</c:v>
                </c:pt>
                <c:pt idx="161457">
                  <c:v>-30.8837891</c:v>
                </c:pt>
                <c:pt idx="161458">
                  <c:v>13.671875</c:v>
                </c:pt>
                <c:pt idx="161459">
                  <c:v>59.2041016</c:v>
                </c:pt>
                <c:pt idx="161460">
                  <c:v>94.3603516</c:v>
                </c:pt>
                <c:pt idx="161461">
                  <c:v>102.905273</c:v>
                </c:pt>
                <c:pt idx="161462">
                  <c:v>81.0546875</c:v>
                </c:pt>
                <c:pt idx="161463">
                  <c:v>47.3632812</c:v>
                </c:pt>
                <c:pt idx="161464">
                  <c:v>-12.8173828</c:v>
                </c:pt>
                <c:pt idx="161465">
                  <c:v>-60.0585938</c:v>
                </c:pt>
                <c:pt idx="161466">
                  <c:v>-93.1396484</c:v>
                </c:pt>
                <c:pt idx="161467">
                  <c:v>-99.85351559999998</c:v>
                </c:pt>
                <c:pt idx="161468">
                  <c:v>-86.5478516</c:v>
                </c:pt>
                <c:pt idx="161469">
                  <c:v>-44.0673828</c:v>
                </c:pt>
                <c:pt idx="161470">
                  <c:v>7.44628906</c:v>
                </c:pt>
                <c:pt idx="161471">
                  <c:v>55.7861328</c:v>
                </c:pt>
                <c:pt idx="161472">
                  <c:v>89.9658203</c:v>
                </c:pt>
                <c:pt idx="161473">
                  <c:v>100.097656</c:v>
                </c:pt>
                <c:pt idx="161474">
                  <c:v>93.01757809999998</c:v>
                </c:pt>
                <c:pt idx="161475">
                  <c:v>54.93164059999999</c:v>
                </c:pt>
                <c:pt idx="161476">
                  <c:v>-6.71386719</c:v>
                </c:pt>
                <c:pt idx="161477">
                  <c:v>-58.9599609</c:v>
                </c:pt>
                <c:pt idx="161478">
                  <c:v>-82.5195312</c:v>
                </c:pt>
                <c:pt idx="161479">
                  <c:v>-102.783203</c:v>
                </c:pt>
                <c:pt idx="161480">
                  <c:v>-89.4775391</c:v>
                </c:pt>
                <c:pt idx="161481">
                  <c:v>-44.4335938</c:v>
                </c:pt>
                <c:pt idx="161482">
                  <c:v>2.68554688</c:v>
                </c:pt>
                <c:pt idx="161483">
                  <c:v>51.5136719</c:v>
                </c:pt>
                <c:pt idx="161484">
                  <c:v>85.4492188</c:v>
                </c:pt>
                <c:pt idx="161485">
                  <c:v>94.2382812</c:v>
                </c:pt>
                <c:pt idx="161486">
                  <c:v>94.4824219</c:v>
                </c:pt>
                <c:pt idx="161487">
                  <c:v>59.81445309999999</c:v>
                </c:pt>
                <c:pt idx="161488">
                  <c:v>6.347656249999996</c:v>
                </c:pt>
                <c:pt idx="161489">
                  <c:v>-43.0908203</c:v>
                </c:pt>
                <c:pt idx="161490">
                  <c:v>-88.0126953</c:v>
                </c:pt>
                <c:pt idx="161491">
                  <c:v>-98.0224609</c:v>
                </c:pt>
                <c:pt idx="161492">
                  <c:v>-83.0078125</c:v>
                </c:pt>
                <c:pt idx="161493">
                  <c:v>-55.6640625</c:v>
                </c:pt>
                <c:pt idx="161494">
                  <c:v>-13.3056641</c:v>
                </c:pt>
                <c:pt idx="161495">
                  <c:v>36.7431641</c:v>
                </c:pt>
                <c:pt idx="161496">
                  <c:v>82.27539059999994</c:v>
                </c:pt>
                <c:pt idx="161497">
                  <c:v>101.68457</c:v>
                </c:pt>
                <c:pt idx="161498">
                  <c:v>92.2851562</c:v>
                </c:pt>
                <c:pt idx="161499">
                  <c:v>62.0117188</c:v>
                </c:pt>
                <c:pt idx="161500">
                  <c:v>15.8691406</c:v>
                </c:pt>
                <c:pt idx="161501">
                  <c:v>-35.5224609</c:v>
                </c:pt>
                <c:pt idx="161502">
                  <c:v>-71.5332031</c:v>
                </c:pt>
                <c:pt idx="161503">
                  <c:v>-98.75488279999998</c:v>
                </c:pt>
                <c:pt idx="161504">
                  <c:v>-91.9189453</c:v>
                </c:pt>
                <c:pt idx="161505">
                  <c:v>-62.5</c:v>
                </c:pt>
                <c:pt idx="161506">
                  <c:v>-20.1416016</c:v>
                </c:pt>
                <c:pt idx="161507">
                  <c:v>38.8183594</c:v>
                </c:pt>
                <c:pt idx="161508">
                  <c:v>74.5849609</c:v>
                </c:pt>
                <c:pt idx="161509">
                  <c:v>105.224609</c:v>
                </c:pt>
                <c:pt idx="161510">
                  <c:v>95.82519529999998</c:v>
                </c:pt>
                <c:pt idx="161511">
                  <c:v>64.9414062</c:v>
                </c:pt>
                <c:pt idx="161512">
                  <c:v>20.7519531</c:v>
                </c:pt>
                <c:pt idx="161513">
                  <c:v>-28.1982422</c:v>
                </c:pt>
                <c:pt idx="161514">
                  <c:v>-73.3642578</c:v>
                </c:pt>
                <c:pt idx="161515">
                  <c:v>-102.661133</c:v>
                </c:pt>
                <c:pt idx="161516">
                  <c:v>-99.7314453</c:v>
                </c:pt>
                <c:pt idx="161517">
                  <c:v>-81.4208984</c:v>
                </c:pt>
                <c:pt idx="161518">
                  <c:v>-30.0292969</c:v>
                </c:pt>
                <c:pt idx="161519">
                  <c:v>25.5126953</c:v>
                </c:pt>
                <c:pt idx="161520">
                  <c:v>69.33593749999996</c:v>
                </c:pt>
                <c:pt idx="161521">
                  <c:v>97.77832029999998</c:v>
                </c:pt>
                <c:pt idx="161522">
                  <c:v>96.1914062</c:v>
                </c:pt>
                <c:pt idx="161523">
                  <c:v>73.9746094</c:v>
                </c:pt>
                <c:pt idx="161524">
                  <c:v>28.44238279999998</c:v>
                </c:pt>
                <c:pt idx="161525">
                  <c:v>-28.9306641</c:v>
                </c:pt>
                <c:pt idx="161526">
                  <c:v>-71.7773438</c:v>
                </c:pt>
                <c:pt idx="161527">
                  <c:v>-93.87207029999993</c:v>
                </c:pt>
                <c:pt idx="161528">
                  <c:v>-95.82519529999998</c:v>
                </c:pt>
                <c:pt idx="161529">
                  <c:v>-80.32226559999998</c:v>
                </c:pt>
                <c:pt idx="161530">
                  <c:v>-29.0527344</c:v>
                </c:pt>
                <c:pt idx="161531">
                  <c:v>22.7050781</c:v>
                </c:pt>
                <c:pt idx="161532">
                  <c:v>67.2607422</c:v>
                </c:pt>
                <c:pt idx="161533">
                  <c:v>93.87207029999993</c:v>
                </c:pt>
                <c:pt idx="161534">
                  <c:v>98.5107422</c:v>
                </c:pt>
                <c:pt idx="161535">
                  <c:v>70.80078119999993</c:v>
                </c:pt>
                <c:pt idx="161536">
                  <c:v>28.5644531</c:v>
                </c:pt>
                <c:pt idx="161537">
                  <c:v>-17.0898438</c:v>
                </c:pt>
                <c:pt idx="161538">
                  <c:v>-66.52832029999998</c:v>
                </c:pt>
                <c:pt idx="161539">
                  <c:v>-95.9472656</c:v>
                </c:pt>
                <c:pt idx="161540">
                  <c:v>-98.38867190000001</c:v>
                </c:pt>
                <c:pt idx="161541">
                  <c:v>-76.7822266</c:v>
                </c:pt>
                <c:pt idx="161542">
                  <c:v>-39.9169922</c:v>
                </c:pt>
                <c:pt idx="161543">
                  <c:v>11.71875</c:v>
                </c:pt>
                <c:pt idx="161544">
                  <c:v>64.453125</c:v>
                </c:pt>
                <c:pt idx="161545">
                  <c:v>91.9189453</c:v>
                </c:pt>
                <c:pt idx="161546">
                  <c:v>99.1210938</c:v>
                </c:pt>
                <c:pt idx="161547">
                  <c:v>78.4912109</c:v>
                </c:pt>
                <c:pt idx="161548">
                  <c:v>35.4003906</c:v>
                </c:pt>
                <c:pt idx="161549">
                  <c:v>-19.8974609</c:v>
                </c:pt>
                <c:pt idx="161550">
                  <c:v>-56.0302734</c:v>
                </c:pt>
                <c:pt idx="161551">
                  <c:v>-92.4072266</c:v>
                </c:pt>
                <c:pt idx="161552">
                  <c:v>-106.689453</c:v>
                </c:pt>
                <c:pt idx="161553">
                  <c:v>-88.8671875</c:v>
                </c:pt>
                <c:pt idx="161554">
                  <c:v>-47.4853516</c:v>
                </c:pt>
                <c:pt idx="161555">
                  <c:v>2.19726562</c:v>
                </c:pt>
                <c:pt idx="161556">
                  <c:v>54.0771484</c:v>
                </c:pt>
                <c:pt idx="161557">
                  <c:v>88.0126953</c:v>
                </c:pt>
                <c:pt idx="161558">
                  <c:v>100.585938</c:v>
                </c:pt>
                <c:pt idx="161559">
                  <c:v>84.22851559999998</c:v>
                </c:pt>
                <c:pt idx="161560">
                  <c:v>47.3632812</c:v>
                </c:pt>
                <c:pt idx="161561">
                  <c:v>-2.07519531</c:v>
                </c:pt>
                <c:pt idx="161562">
                  <c:v>-50.5371094</c:v>
                </c:pt>
                <c:pt idx="161563">
                  <c:v>-86.5478516</c:v>
                </c:pt>
                <c:pt idx="161564">
                  <c:v>-97.2900391</c:v>
                </c:pt>
                <c:pt idx="161565">
                  <c:v>-96.67968749999996</c:v>
                </c:pt>
                <c:pt idx="161566">
                  <c:v>-51.0253906</c:v>
                </c:pt>
                <c:pt idx="161567">
                  <c:v>-0.48828125</c:v>
                </c:pt>
                <c:pt idx="161568">
                  <c:v>47.3632812</c:v>
                </c:pt>
                <c:pt idx="161569">
                  <c:v>86.6699219</c:v>
                </c:pt>
                <c:pt idx="161570">
                  <c:v>98.9990234</c:v>
                </c:pt>
                <c:pt idx="161571">
                  <c:v>88.62304690000001</c:v>
                </c:pt>
                <c:pt idx="161572">
                  <c:v>54.93164059999999</c:v>
                </c:pt>
                <c:pt idx="161573">
                  <c:v>5.98144531</c:v>
                </c:pt>
                <c:pt idx="161574">
                  <c:v>-47.6074219</c:v>
                </c:pt>
                <c:pt idx="161575">
                  <c:v>-91.9189453</c:v>
                </c:pt>
                <c:pt idx="161576">
                  <c:v>-102.783203</c:v>
                </c:pt>
                <c:pt idx="161577">
                  <c:v>-89.84375</c:v>
                </c:pt>
                <c:pt idx="161578">
                  <c:v>-53.34472659999999</c:v>
                </c:pt>
                <c:pt idx="161579">
                  <c:v>-7.20214844</c:v>
                </c:pt>
                <c:pt idx="161580">
                  <c:v>42.4804688</c:v>
                </c:pt>
                <c:pt idx="161581">
                  <c:v>79.4677734</c:v>
                </c:pt>
                <c:pt idx="161582">
                  <c:v>94.6044922</c:v>
                </c:pt>
                <c:pt idx="161583">
                  <c:v>93.38378909999996</c:v>
                </c:pt>
                <c:pt idx="161584">
                  <c:v>62.2558594</c:v>
                </c:pt>
                <c:pt idx="161585">
                  <c:v>7.324218749999996</c:v>
                </c:pt>
                <c:pt idx="161586">
                  <c:v>-40.8935547</c:v>
                </c:pt>
                <c:pt idx="161587">
                  <c:v>-78.4912109</c:v>
                </c:pt>
                <c:pt idx="161588">
                  <c:v>-93.9941406</c:v>
                </c:pt>
                <c:pt idx="161589">
                  <c:v>-91.0644531</c:v>
                </c:pt>
                <c:pt idx="161590">
                  <c:v>-59.6923828</c:v>
                </c:pt>
                <c:pt idx="161591">
                  <c:v>-12.0849609</c:v>
                </c:pt>
                <c:pt idx="161592">
                  <c:v>37.2314453</c:v>
                </c:pt>
                <c:pt idx="161593">
                  <c:v>76.9042969</c:v>
                </c:pt>
                <c:pt idx="161594">
                  <c:v>97.1679688</c:v>
                </c:pt>
                <c:pt idx="161595">
                  <c:v>97.77832029999998</c:v>
                </c:pt>
                <c:pt idx="161596">
                  <c:v>66.65039059999994</c:v>
                </c:pt>
                <c:pt idx="161597">
                  <c:v>22.5830078</c:v>
                </c:pt>
                <c:pt idx="161598">
                  <c:v>-32.8369141</c:v>
                </c:pt>
                <c:pt idx="161599">
                  <c:v>-74.0966797</c:v>
                </c:pt>
                <c:pt idx="161600">
                  <c:v>-96.1914062</c:v>
                </c:pt>
                <c:pt idx="161601">
                  <c:v>-89.9658203</c:v>
                </c:pt>
                <c:pt idx="161602">
                  <c:v>-69.0917969</c:v>
                </c:pt>
                <c:pt idx="161603">
                  <c:v>-23.8037109</c:v>
                </c:pt>
                <c:pt idx="161604">
                  <c:v>21.9726562</c:v>
                </c:pt>
                <c:pt idx="161605">
                  <c:v>67.38281249999996</c:v>
                </c:pt>
                <c:pt idx="161606">
                  <c:v>101.318359</c:v>
                </c:pt>
                <c:pt idx="161607">
                  <c:v>102.661133</c:v>
                </c:pt>
                <c:pt idx="161608">
                  <c:v>72.9980469</c:v>
                </c:pt>
                <c:pt idx="161609">
                  <c:v>23.1933594</c:v>
                </c:pt>
                <c:pt idx="161610">
                  <c:v>-24.0478516</c:v>
                </c:pt>
                <c:pt idx="161611">
                  <c:v>-69.45800779999998</c:v>
                </c:pt>
                <c:pt idx="161612">
                  <c:v>-100.463867</c:v>
                </c:pt>
                <c:pt idx="161613">
                  <c:v>-97.2900391</c:v>
                </c:pt>
                <c:pt idx="161614">
                  <c:v>-65.0634766</c:v>
                </c:pt>
                <c:pt idx="161615">
                  <c:v>-30.3955078</c:v>
                </c:pt>
                <c:pt idx="161616">
                  <c:v>16.9677734</c:v>
                </c:pt>
                <c:pt idx="161617">
                  <c:v>61.15722659999999</c:v>
                </c:pt>
                <c:pt idx="161618">
                  <c:v>90.08789059999998</c:v>
                </c:pt>
                <c:pt idx="161619">
                  <c:v>100.585938</c:v>
                </c:pt>
                <c:pt idx="161620">
                  <c:v>78.0029297</c:v>
                </c:pt>
                <c:pt idx="161621">
                  <c:v>40.6494141</c:v>
                </c:pt>
                <c:pt idx="161622">
                  <c:v>-14.6484375</c:v>
                </c:pt>
                <c:pt idx="161623">
                  <c:v>-66.1621094</c:v>
                </c:pt>
                <c:pt idx="161624">
                  <c:v>-96.1914062</c:v>
                </c:pt>
                <c:pt idx="161625">
                  <c:v>-96.3134766</c:v>
                </c:pt>
                <c:pt idx="161626">
                  <c:v>-79.4677734</c:v>
                </c:pt>
                <c:pt idx="161627">
                  <c:v>-39.9169922</c:v>
                </c:pt>
                <c:pt idx="161628">
                  <c:v>13.5498047</c:v>
                </c:pt>
                <c:pt idx="161629">
                  <c:v>57.7392578</c:v>
                </c:pt>
                <c:pt idx="161630">
                  <c:v>102.661133</c:v>
                </c:pt>
                <c:pt idx="161631">
                  <c:v>100.341797</c:v>
                </c:pt>
                <c:pt idx="161632">
                  <c:v>80.32226559999998</c:v>
                </c:pt>
                <c:pt idx="161633">
                  <c:v>38.3300781</c:v>
                </c:pt>
                <c:pt idx="161634">
                  <c:v>-7.44628906</c:v>
                </c:pt>
                <c:pt idx="161635">
                  <c:v>-59.3261719</c:v>
                </c:pt>
                <c:pt idx="161636">
                  <c:v>-85.20507809999994</c:v>
                </c:pt>
                <c:pt idx="161637">
                  <c:v>-99.1210938</c:v>
                </c:pt>
                <c:pt idx="161638">
                  <c:v>-84.5947266</c:v>
                </c:pt>
                <c:pt idx="161639">
                  <c:v>-48.3398438</c:v>
                </c:pt>
                <c:pt idx="161640">
                  <c:v>-1.34277344</c:v>
                </c:pt>
                <c:pt idx="161641">
                  <c:v>51.8798828</c:v>
                </c:pt>
                <c:pt idx="161642">
                  <c:v>86.9140625</c:v>
                </c:pt>
                <c:pt idx="161643">
                  <c:v>104.125977</c:v>
                </c:pt>
                <c:pt idx="161644">
                  <c:v>93.01757809999998</c:v>
                </c:pt>
                <c:pt idx="161645">
                  <c:v>46.875</c:v>
                </c:pt>
                <c:pt idx="161646">
                  <c:v>5.49316406</c:v>
                </c:pt>
                <c:pt idx="161647">
                  <c:v>-46.1425781</c:v>
                </c:pt>
                <c:pt idx="161648">
                  <c:v>-89.9658203</c:v>
                </c:pt>
                <c:pt idx="161649">
                  <c:v>-100.097656</c:v>
                </c:pt>
                <c:pt idx="161650">
                  <c:v>-91.0644531</c:v>
                </c:pt>
                <c:pt idx="161651">
                  <c:v>-55.6640625</c:v>
                </c:pt>
                <c:pt idx="161652">
                  <c:v>-5.004882809999995</c:v>
                </c:pt>
                <c:pt idx="161653">
                  <c:v>47.2412109</c:v>
                </c:pt>
                <c:pt idx="161654">
                  <c:v>82.3974609</c:v>
                </c:pt>
                <c:pt idx="161655">
                  <c:v>100.952148</c:v>
                </c:pt>
                <c:pt idx="161656">
                  <c:v>88.2568359</c:v>
                </c:pt>
                <c:pt idx="161657">
                  <c:v>56.1523438</c:v>
                </c:pt>
                <c:pt idx="161658">
                  <c:v>2.44140625</c:v>
                </c:pt>
                <c:pt idx="161659">
                  <c:v>-50.5371094</c:v>
                </c:pt>
                <c:pt idx="161660">
                  <c:v>-79.8339844</c:v>
                </c:pt>
                <c:pt idx="161661">
                  <c:v>-95.3369141</c:v>
                </c:pt>
                <c:pt idx="161662">
                  <c:v>-87.15820309999998</c:v>
                </c:pt>
                <c:pt idx="161663">
                  <c:v>-57.2509766</c:v>
                </c:pt>
                <c:pt idx="161664">
                  <c:v>-13.4277344</c:v>
                </c:pt>
                <c:pt idx="161665">
                  <c:v>35.5224609</c:v>
                </c:pt>
                <c:pt idx="161666">
                  <c:v>79.34570309999998</c:v>
                </c:pt>
                <c:pt idx="161667">
                  <c:v>97.65625</c:v>
                </c:pt>
                <c:pt idx="161668">
                  <c:v>92.1630859</c:v>
                </c:pt>
                <c:pt idx="161669">
                  <c:v>62.6220703</c:v>
                </c:pt>
                <c:pt idx="161670">
                  <c:v>12.6953125</c:v>
                </c:pt>
                <c:pt idx="161671">
                  <c:v>-44.3115234</c:v>
                </c:pt>
                <c:pt idx="161672">
                  <c:v>-73.9746094</c:v>
                </c:pt>
                <c:pt idx="161673">
                  <c:v>-99.85351559999998</c:v>
                </c:pt>
                <c:pt idx="161674">
                  <c:v>-90.57617190000001</c:v>
                </c:pt>
                <c:pt idx="161675">
                  <c:v>-65.67382809999994</c:v>
                </c:pt>
                <c:pt idx="161676">
                  <c:v>-19.4091797</c:v>
                </c:pt>
                <c:pt idx="161677">
                  <c:v>33.203125</c:v>
                </c:pt>
                <c:pt idx="161678">
                  <c:v>76.4160156</c:v>
                </c:pt>
                <c:pt idx="161679">
                  <c:v>102.172852</c:v>
                </c:pt>
                <c:pt idx="161680">
                  <c:v>100.952148</c:v>
                </c:pt>
                <c:pt idx="161681">
                  <c:v>64.57519529999998</c:v>
                </c:pt>
                <c:pt idx="161682">
                  <c:v>21.2402344</c:v>
                </c:pt>
                <c:pt idx="161683">
                  <c:v>-29.0527344</c:v>
                </c:pt>
                <c:pt idx="161684">
                  <c:v>-75.5615234</c:v>
                </c:pt>
                <c:pt idx="161685">
                  <c:v>-96.92382809999998</c:v>
                </c:pt>
                <c:pt idx="161686">
                  <c:v>-99.60937499999996</c:v>
                </c:pt>
                <c:pt idx="161687">
                  <c:v>-70.80078119999993</c:v>
                </c:pt>
                <c:pt idx="161688">
                  <c:v>-26.6113281</c:v>
                </c:pt>
                <c:pt idx="161689">
                  <c:v>33.81347659999999</c:v>
                </c:pt>
                <c:pt idx="161690">
                  <c:v>68.7255859</c:v>
                </c:pt>
                <c:pt idx="161691">
                  <c:v>95.3369141</c:v>
                </c:pt>
                <c:pt idx="161692">
                  <c:v>95.5810547</c:v>
                </c:pt>
                <c:pt idx="161693">
                  <c:v>77.14843749999996</c:v>
                </c:pt>
                <c:pt idx="161694">
                  <c:v>29.1748047</c:v>
                </c:pt>
                <c:pt idx="161695">
                  <c:v>-24.4140625</c:v>
                </c:pt>
                <c:pt idx="161696">
                  <c:v>-75.0732422</c:v>
                </c:pt>
                <c:pt idx="161697">
                  <c:v>-99.85351559999998</c:v>
                </c:pt>
                <c:pt idx="161698">
                  <c:v>-92.6513672</c:v>
                </c:pt>
                <c:pt idx="161699">
                  <c:v>-80.5664062</c:v>
                </c:pt>
                <c:pt idx="161700">
                  <c:v>-37.9638672</c:v>
                </c:pt>
                <c:pt idx="161701">
                  <c:v>19.8974609</c:v>
                </c:pt>
                <c:pt idx="161702">
                  <c:v>68.60351559999998</c:v>
                </c:pt>
                <c:pt idx="161703">
                  <c:v>99.85351559999998</c:v>
                </c:pt>
                <c:pt idx="161704">
                  <c:v>101.928711</c:v>
                </c:pt>
                <c:pt idx="161705">
                  <c:v>70.55664059999998</c:v>
                </c:pt>
                <c:pt idx="161706">
                  <c:v>37.2314453</c:v>
                </c:pt>
                <c:pt idx="161707">
                  <c:v>-9.155273439999998</c:v>
                </c:pt>
                <c:pt idx="161708">
                  <c:v>-54.5654297</c:v>
                </c:pt>
                <c:pt idx="161709">
                  <c:v>-91.6748047</c:v>
                </c:pt>
                <c:pt idx="161710">
                  <c:v>-96.1914062</c:v>
                </c:pt>
                <c:pt idx="161711">
                  <c:v>-80.2001953</c:v>
                </c:pt>
                <c:pt idx="161712">
                  <c:v>-38.5742188</c:v>
                </c:pt>
                <c:pt idx="161713">
                  <c:v>15.625</c:v>
                </c:pt>
                <c:pt idx="161714">
                  <c:v>63.3544922</c:v>
                </c:pt>
                <c:pt idx="161715">
                  <c:v>89.5996094</c:v>
                </c:pt>
                <c:pt idx="161716">
                  <c:v>101.318359</c:v>
                </c:pt>
                <c:pt idx="161717">
                  <c:v>90.6982422</c:v>
                </c:pt>
                <c:pt idx="161718">
                  <c:v>36.7431641</c:v>
                </c:pt>
                <c:pt idx="161719">
                  <c:v>-13.4277344</c:v>
                </c:pt>
                <c:pt idx="161720">
                  <c:v>-59.4482422</c:v>
                </c:pt>
                <c:pt idx="161721">
                  <c:v>-93.87207029999993</c:v>
                </c:pt>
                <c:pt idx="161722">
                  <c:v>-96.5576172</c:v>
                </c:pt>
                <c:pt idx="161723">
                  <c:v>-81.66503909999996</c:v>
                </c:pt>
                <c:pt idx="161724">
                  <c:v>-45.4101562</c:v>
                </c:pt>
                <c:pt idx="161725">
                  <c:v>6.71386719</c:v>
                </c:pt>
                <c:pt idx="161726">
                  <c:v>52.0019531</c:v>
                </c:pt>
                <c:pt idx="161727">
                  <c:v>88.13476559999998</c:v>
                </c:pt>
                <c:pt idx="161728">
                  <c:v>90.94238279999998</c:v>
                </c:pt>
                <c:pt idx="161729">
                  <c:v>87.2802734</c:v>
                </c:pt>
                <c:pt idx="161730">
                  <c:v>51.6357422</c:v>
                </c:pt>
                <c:pt idx="161731">
                  <c:v>0.244140625</c:v>
                </c:pt>
                <c:pt idx="161732">
                  <c:v>-44.0673828</c:v>
                </c:pt>
                <c:pt idx="161733">
                  <c:v>-86.18164059999998</c:v>
                </c:pt>
                <c:pt idx="161734">
                  <c:v>-102.294922</c:v>
                </c:pt>
                <c:pt idx="161735">
                  <c:v>-87.5244141</c:v>
                </c:pt>
                <c:pt idx="161736">
                  <c:v>-48.0957031</c:v>
                </c:pt>
                <c:pt idx="161737">
                  <c:v>-5.12695312</c:v>
                </c:pt>
                <c:pt idx="161738">
                  <c:v>46.875</c:v>
                </c:pt>
                <c:pt idx="161739">
                  <c:v>85.5712891</c:v>
                </c:pt>
                <c:pt idx="161740">
                  <c:v>101.074219</c:v>
                </c:pt>
                <c:pt idx="161741">
                  <c:v>90.2099609</c:v>
                </c:pt>
                <c:pt idx="161742">
                  <c:v>51.5136719</c:v>
                </c:pt>
                <c:pt idx="161743">
                  <c:v>3.78417969</c:v>
                </c:pt>
                <c:pt idx="161744">
                  <c:v>-40.8935547</c:v>
                </c:pt>
                <c:pt idx="161745">
                  <c:v>-83.2519531</c:v>
                </c:pt>
                <c:pt idx="161746">
                  <c:v>-98.2666016</c:v>
                </c:pt>
                <c:pt idx="161747">
                  <c:v>-94.1162109</c:v>
                </c:pt>
                <c:pt idx="161748">
                  <c:v>-53.34472659999999</c:v>
                </c:pt>
                <c:pt idx="161749">
                  <c:v>-1.22070312</c:v>
                </c:pt>
                <c:pt idx="161750">
                  <c:v>43.5791016</c:v>
                </c:pt>
                <c:pt idx="161751">
                  <c:v>76.2939453</c:v>
                </c:pt>
                <c:pt idx="161752">
                  <c:v>104.858398</c:v>
                </c:pt>
                <c:pt idx="161753">
                  <c:v>90.82031249999996</c:v>
                </c:pt>
                <c:pt idx="161754">
                  <c:v>58.1054688</c:v>
                </c:pt>
                <c:pt idx="161755">
                  <c:v>7.324218749999996</c:v>
                </c:pt>
                <c:pt idx="161756">
                  <c:v>-31.6162109</c:v>
                </c:pt>
                <c:pt idx="161757">
                  <c:v>-80.078125</c:v>
                </c:pt>
                <c:pt idx="161758">
                  <c:v>-97.90039059999998</c:v>
                </c:pt>
                <c:pt idx="161759">
                  <c:v>-89.84375</c:v>
                </c:pt>
                <c:pt idx="161760">
                  <c:v>-68.35937499999996</c:v>
                </c:pt>
                <c:pt idx="161761">
                  <c:v>-18.6767578</c:v>
                </c:pt>
                <c:pt idx="161762">
                  <c:v>31.3720703</c:v>
                </c:pt>
                <c:pt idx="161763">
                  <c:v>68.7255859</c:v>
                </c:pt>
                <c:pt idx="161764">
                  <c:v>97.1679688</c:v>
                </c:pt>
                <c:pt idx="161765">
                  <c:v>98.9990234</c:v>
                </c:pt>
                <c:pt idx="161766">
                  <c:v>65.55175779999998</c:v>
                </c:pt>
                <c:pt idx="161767">
                  <c:v>23.8037109</c:v>
                </c:pt>
                <c:pt idx="161768">
                  <c:v>-28.44238279999998</c:v>
                </c:pt>
                <c:pt idx="161769">
                  <c:v>-78.12499999999998</c:v>
                </c:pt>
                <c:pt idx="161770">
                  <c:v>-98.87695309999998</c:v>
                </c:pt>
                <c:pt idx="161771">
                  <c:v>-96.3134766</c:v>
                </c:pt>
                <c:pt idx="161772">
                  <c:v>-69.2138672</c:v>
                </c:pt>
                <c:pt idx="161773">
                  <c:v>-23.5595703</c:v>
                </c:pt>
                <c:pt idx="161774">
                  <c:v>23.5595703</c:v>
                </c:pt>
                <c:pt idx="161775">
                  <c:v>74.3408203</c:v>
                </c:pt>
                <c:pt idx="161776">
                  <c:v>100.219727</c:v>
                </c:pt>
                <c:pt idx="161777">
                  <c:v>97.77832029999998</c:v>
                </c:pt>
                <c:pt idx="161778">
                  <c:v>73.9746094</c:v>
                </c:pt>
                <c:pt idx="161779">
                  <c:v>34.4238281</c:v>
                </c:pt>
                <c:pt idx="161780">
                  <c:v>-19.53125</c:v>
                </c:pt>
                <c:pt idx="161781">
                  <c:v>-63.8427734</c:v>
                </c:pt>
                <c:pt idx="161782">
                  <c:v>-96.0693359</c:v>
                </c:pt>
                <c:pt idx="161783">
                  <c:v>-97.65625</c:v>
                </c:pt>
                <c:pt idx="161784">
                  <c:v>-78.0029297</c:v>
                </c:pt>
                <c:pt idx="161785">
                  <c:v>-35.2783203</c:v>
                </c:pt>
                <c:pt idx="161786">
                  <c:v>18.0664062</c:v>
                </c:pt>
                <c:pt idx="161787">
                  <c:v>73.2421875</c:v>
                </c:pt>
                <c:pt idx="161788">
                  <c:v>99.3652344</c:v>
                </c:pt>
                <c:pt idx="161789">
                  <c:v>99.1210938</c:v>
                </c:pt>
                <c:pt idx="161790">
                  <c:v>76.7822266</c:v>
                </c:pt>
                <c:pt idx="161791">
                  <c:v>35.7666016</c:v>
                </c:pt>
                <c:pt idx="161792">
                  <c:v>-14.5263672</c:v>
                </c:pt>
                <c:pt idx="161793">
                  <c:v>-58.83789059999999</c:v>
                </c:pt>
                <c:pt idx="161794">
                  <c:v>-91.6748047</c:v>
                </c:pt>
                <c:pt idx="161795">
                  <c:v>-100.708008</c:v>
                </c:pt>
                <c:pt idx="161796">
                  <c:v>-85.4492188</c:v>
                </c:pt>
                <c:pt idx="161797">
                  <c:v>-40.7714844</c:v>
                </c:pt>
                <c:pt idx="161798">
                  <c:v>12.0849609</c:v>
                </c:pt>
                <c:pt idx="161799">
                  <c:v>61.6455078</c:v>
                </c:pt>
                <c:pt idx="161800">
                  <c:v>95.82519529999998</c:v>
                </c:pt>
                <c:pt idx="161801">
                  <c:v>101.806641</c:v>
                </c:pt>
                <c:pt idx="161802">
                  <c:v>85.4492188</c:v>
                </c:pt>
                <c:pt idx="161803">
                  <c:v>46.7529297</c:v>
                </c:pt>
                <c:pt idx="161804">
                  <c:v>-5.37109375</c:v>
                </c:pt>
                <c:pt idx="161805">
                  <c:v>-55.2978516</c:v>
                </c:pt>
                <c:pt idx="161806">
                  <c:v>-89.5996094</c:v>
                </c:pt>
                <c:pt idx="161807">
                  <c:v>-102.294922</c:v>
                </c:pt>
                <c:pt idx="161808">
                  <c:v>-89.11132809999998</c:v>
                </c:pt>
                <c:pt idx="161809">
                  <c:v>-48.9501953</c:v>
                </c:pt>
                <c:pt idx="161810">
                  <c:v>-1.22070312</c:v>
                </c:pt>
                <c:pt idx="161811">
                  <c:v>51.2695312</c:v>
                </c:pt>
                <c:pt idx="161812">
                  <c:v>91.9189453</c:v>
                </c:pt>
                <c:pt idx="161813">
                  <c:v>102.905273</c:v>
                </c:pt>
                <c:pt idx="161814">
                  <c:v>87.15820309999998</c:v>
                </c:pt>
                <c:pt idx="161815">
                  <c:v>54.5654297</c:v>
                </c:pt>
                <c:pt idx="161816">
                  <c:v>2.19726562</c:v>
                </c:pt>
                <c:pt idx="161817">
                  <c:v>-48.7060547</c:v>
                </c:pt>
                <c:pt idx="161818">
                  <c:v>-94.6044922</c:v>
                </c:pt>
                <c:pt idx="161819">
                  <c:v>-103.393555</c:v>
                </c:pt>
                <c:pt idx="161820">
                  <c:v>-88.13476559999998</c:v>
                </c:pt>
                <c:pt idx="161821">
                  <c:v>-55.5419922</c:v>
                </c:pt>
                <c:pt idx="161822">
                  <c:v>-6.95800781</c:v>
                </c:pt>
                <c:pt idx="161823">
                  <c:v>41.015625</c:v>
                </c:pt>
                <c:pt idx="161824">
                  <c:v>81.9091797</c:v>
                </c:pt>
                <c:pt idx="161825">
                  <c:v>100.463867</c:v>
                </c:pt>
                <c:pt idx="161826">
                  <c:v>98.1445312</c:v>
                </c:pt>
                <c:pt idx="161827">
                  <c:v>60.18066409999999</c:v>
                </c:pt>
                <c:pt idx="161828">
                  <c:v>8.30078125</c:v>
                </c:pt>
                <c:pt idx="161829">
                  <c:v>-42.4804688</c:v>
                </c:pt>
                <c:pt idx="161830">
                  <c:v>-82.15332029999998</c:v>
                </c:pt>
                <c:pt idx="161831">
                  <c:v>-103.027344</c:v>
                </c:pt>
                <c:pt idx="161832">
                  <c:v>-92.1630859</c:v>
                </c:pt>
                <c:pt idx="161833">
                  <c:v>-56.0302734</c:v>
                </c:pt>
                <c:pt idx="161834">
                  <c:v>-10.0097656</c:v>
                </c:pt>
                <c:pt idx="161835">
                  <c:v>37.3535156</c:v>
                </c:pt>
                <c:pt idx="161836">
                  <c:v>79.8339844</c:v>
                </c:pt>
                <c:pt idx="161837">
                  <c:v>98.38867190000001</c:v>
                </c:pt>
                <c:pt idx="161838">
                  <c:v>90.4541016</c:v>
                </c:pt>
                <c:pt idx="161839">
                  <c:v>62.0117188</c:v>
                </c:pt>
                <c:pt idx="161840">
                  <c:v>20.9960938</c:v>
                </c:pt>
                <c:pt idx="161841">
                  <c:v>-32.2265625</c:v>
                </c:pt>
                <c:pt idx="161842">
                  <c:v>-73.9746094</c:v>
                </c:pt>
                <c:pt idx="161843">
                  <c:v>-104.492188</c:v>
                </c:pt>
                <c:pt idx="161844">
                  <c:v>-92.1630859</c:v>
                </c:pt>
                <c:pt idx="161845">
                  <c:v>-70.80078119999993</c:v>
                </c:pt>
                <c:pt idx="161846">
                  <c:v>-26.6113281</c:v>
                </c:pt>
                <c:pt idx="161847">
                  <c:v>27.9541016</c:v>
                </c:pt>
                <c:pt idx="161848">
                  <c:v>73.85253909999996</c:v>
                </c:pt>
                <c:pt idx="161849">
                  <c:v>99.4873047</c:v>
                </c:pt>
                <c:pt idx="161850">
                  <c:v>102.416992</c:v>
                </c:pt>
                <c:pt idx="161851">
                  <c:v>67.13867190000001</c:v>
                </c:pt>
                <c:pt idx="161852">
                  <c:v>23.5595703</c:v>
                </c:pt>
                <c:pt idx="161853">
                  <c:v>-27.4658203</c:v>
                </c:pt>
                <c:pt idx="161854">
                  <c:v>-72.265625</c:v>
                </c:pt>
                <c:pt idx="161855">
                  <c:v>-96.5576172</c:v>
                </c:pt>
                <c:pt idx="161856">
                  <c:v>-92.4072266</c:v>
                </c:pt>
                <c:pt idx="161857">
                  <c:v>-70.1904297</c:v>
                </c:pt>
                <c:pt idx="161858">
                  <c:v>-27.5878906</c:v>
                </c:pt>
                <c:pt idx="161859">
                  <c:v>25.390625</c:v>
                </c:pt>
                <c:pt idx="161860">
                  <c:v>73.85253909999996</c:v>
                </c:pt>
                <c:pt idx="161861">
                  <c:v>97.2900391</c:v>
                </c:pt>
                <c:pt idx="161862">
                  <c:v>96.4355469</c:v>
                </c:pt>
                <c:pt idx="161863">
                  <c:v>79.7119141</c:v>
                </c:pt>
                <c:pt idx="161864">
                  <c:v>32.9589844</c:v>
                </c:pt>
                <c:pt idx="161865">
                  <c:v>-14.8925781</c:v>
                </c:pt>
                <c:pt idx="161866">
                  <c:v>-62.6220703</c:v>
                </c:pt>
                <c:pt idx="161867">
                  <c:v>-90.08789059999998</c:v>
                </c:pt>
                <c:pt idx="161868">
                  <c:v>-94.84863279999998</c:v>
                </c:pt>
                <c:pt idx="161869">
                  <c:v>-76.5380859</c:v>
                </c:pt>
                <c:pt idx="161870">
                  <c:v>-36.8652344</c:v>
                </c:pt>
                <c:pt idx="161871">
                  <c:v>15.3808594</c:v>
                </c:pt>
                <c:pt idx="161872">
                  <c:v>60.3027344</c:v>
                </c:pt>
                <c:pt idx="161873">
                  <c:v>95.5810547</c:v>
                </c:pt>
                <c:pt idx="161874">
                  <c:v>102.172852</c:v>
                </c:pt>
                <c:pt idx="161875">
                  <c:v>81.5429688</c:v>
                </c:pt>
                <c:pt idx="161876">
                  <c:v>33.3251953</c:v>
                </c:pt>
                <c:pt idx="161877">
                  <c:v>-20.7519531</c:v>
                </c:pt>
                <c:pt idx="161878">
                  <c:v>-68.7255859</c:v>
                </c:pt>
                <c:pt idx="161879">
                  <c:v>-91.0644531</c:v>
                </c:pt>
                <c:pt idx="161880">
                  <c:v>-100.585938</c:v>
                </c:pt>
                <c:pt idx="161881">
                  <c:v>-83.984375</c:v>
                </c:pt>
                <c:pt idx="161882">
                  <c:v>-39.7949219</c:v>
                </c:pt>
                <c:pt idx="161883">
                  <c:v>11.4746094</c:v>
                </c:pt>
                <c:pt idx="161884">
                  <c:v>51.7578125</c:v>
                </c:pt>
                <c:pt idx="161885">
                  <c:v>84.8388672</c:v>
                </c:pt>
                <c:pt idx="161886">
                  <c:v>100.585938</c:v>
                </c:pt>
                <c:pt idx="161887">
                  <c:v>78.9794922</c:v>
                </c:pt>
                <c:pt idx="161888">
                  <c:v>47.1191406</c:v>
                </c:pt>
                <c:pt idx="161889">
                  <c:v>-1.09863281</c:v>
                </c:pt>
                <c:pt idx="161890">
                  <c:v>-52.2460938</c:v>
                </c:pt>
                <c:pt idx="161891">
                  <c:v>-86.9140625</c:v>
                </c:pt>
                <c:pt idx="161892">
                  <c:v>-99.60937499999996</c:v>
                </c:pt>
                <c:pt idx="161893">
                  <c:v>-90.82031249999996</c:v>
                </c:pt>
                <c:pt idx="161894">
                  <c:v>-47.85156249999999</c:v>
                </c:pt>
                <c:pt idx="161895">
                  <c:v>0.732421875</c:v>
                </c:pt>
                <c:pt idx="161896">
                  <c:v>48.3398438</c:v>
                </c:pt>
                <c:pt idx="161897">
                  <c:v>81.9091797</c:v>
                </c:pt>
                <c:pt idx="161898">
                  <c:v>97.1679688</c:v>
                </c:pt>
                <c:pt idx="161899">
                  <c:v>94.4824219</c:v>
                </c:pt>
                <c:pt idx="161900">
                  <c:v>47.7294922</c:v>
                </c:pt>
                <c:pt idx="161901">
                  <c:v>0.0</c:v>
                </c:pt>
                <c:pt idx="161902">
                  <c:v>-44.1894531</c:v>
                </c:pt>
                <c:pt idx="161903">
                  <c:v>-88.2568359</c:v>
                </c:pt>
                <c:pt idx="161904">
                  <c:v>-102.905273</c:v>
                </c:pt>
                <c:pt idx="161905">
                  <c:v>-88.0126953</c:v>
                </c:pt>
                <c:pt idx="161906">
                  <c:v>-47.4853516</c:v>
                </c:pt>
                <c:pt idx="161907">
                  <c:v>-0.244140625</c:v>
                </c:pt>
                <c:pt idx="161908">
                  <c:v>39.4287109</c:v>
                </c:pt>
                <c:pt idx="161909">
                  <c:v>81.5429688</c:v>
                </c:pt>
                <c:pt idx="161910">
                  <c:v>106.323242</c:v>
                </c:pt>
                <c:pt idx="161911">
                  <c:v>90.6982422</c:v>
                </c:pt>
                <c:pt idx="161912">
                  <c:v>56.3964844</c:v>
                </c:pt>
                <c:pt idx="161913">
                  <c:v>13.7939453</c:v>
                </c:pt>
                <c:pt idx="161914">
                  <c:v>-39.7949219</c:v>
                </c:pt>
                <c:pt idx="161915">
                  <c:v>-80.9326172</c:v>
                </c:pt>
                <c:pt idx="161916">
                  <c:v>-97.5341797</c:v>
                </c:pt>
                <c:pt idx="161917">
                  <c:v>-93.75</c:v>
                </c:pt>
                <c:pt idx="161918">
                  <c:v>-62.9882812</c:v>
                </c:pt>
                <c:pt idx="161919">
                  <c:v>-5.859375</c:v>
                </c:pt>
                <c:pt idx="161920">
                  <c:v>42.6025391</c:v>
                </c:pt>
                <c:pt idx="161921">
                  <c:v>75.8056641</c:v>
                </c:pt>
                <c:pt idx="161922">
                  <c:v>99.3652344</c:v>
                </c:pt>
                <c:pt idx="161923">
                  <c:v>86.9140625</c:v>
                </c:pt>
                <c:pt idx="161924">
                  <c:v>56.0302734</c:v>
                </c:pt>
                <c:pt idx="161925">
                  <c:v>22.7050781</c:v>
                </c:pt>
                <c:pt idx="161926">
                  <c:v>-27.5878906</c:v>
                </c:pt>
                <c:pt idx="161927">
                  <c:v>-76.17187499999996</c:v>
                </c:pt>
                <c:pt idx="161928">
                  <c:v>-97.90039059999998</c:v>
                </c:pt>
                <c:pt idx="161929">
                  <c:v>-98.9990234</c:v>
                </c:pt>
                <c:pt idx="161930">
                  <c:v>-63.5986328</c:v>
                </c:pt>
                <c:pt idx="161931">
                  <c:v>-20.38574219999997</c:v>
                </c:pt>
                <c:pt idx="161932">
                  <c:v>27.0996094</c:v>
                </c:pt>
                <c:pt idx="161933">
                  <c:v>73.48632809999998</c:v>
                </c:pt>
                <c:pt idx="161934">
                  <c:v>103.515625</c:v>
                </c:pt>
                <c:pt idx="161935">
                  <c:v>95.2148438</c:v>
                </c:pt>
                <c:pt idx="161936">
                  <c:v>67.50488279999998</c:v>
                </c:pt>
                <c:pt idx="161937">
                  <c:v>27.8320312</c:v>
                </c:pt>
                <c:pt idx="161938">
                  <c:v>-28.9306641</c:v>
                </c:pt>
                <c:pt idx="161939">
                  <c:v>-75.31738279999998</c:v>
                </c:pt>
                <c:pt idx="161940">
                  <c:v>-99.4873047</c:v>
                </c:pt>
                <c:pt idx="161941">
                  <c:v>-96.0693359</c:v>
                </c:pt>
                <c:pt idx="161942">
                  <c:v>-68.1152344</c:v>
                </c:pt>
                <c:pt idx="161943">
                  <c:v>-28.0761719</c:v>
                </c:pt>
                <c:pt idx="161944">
                  <c:v>22.3388672</c:v>
                </c:pt>
                <c:pt idx="161945">
                  <c:v>73.2421875</c:v>
                </c:pt>
                <c:pt idx="161946">
                  <c:v>92.4072266</c:v>
                </c:pt>
                <c:pt idx="161947">
                  <c:v>102.416992</c:v>
                </c:pt>
                <c:pt idx="161948">
                  <c:v>79.9560547</c:v>
                </c:pt>
                <c:pt idx="161949">
                  <c:v>37.3535156</c:v>
                </c:pt>
                <c:pt idx="161950">
                  <c:v>-14.6484375</c:v>
                </c:pt>
                <c:pt idx="161951">
                  <c:v>-64.0869141</c:v>
                </c:pt>
                <c:pt idx="161952">
                  <c:v>-98.87695309999998</c:v>
                </c:pt>
                <c:pt idx="161953">
                  <c:v>-100.585938</c:v>
                </c:pt>
                <c:pt idx="161954">
                  <c:v>-71.1669922</c:v>
                </c:pt>
                <c:pt idx="161955">
                  <c:v>-37.3535156</c:v>
                </c:pt>
                <c:pt idx="161956">
                  <c:v>12.2070312</c:v>
                </c:pt>
                <c:pt idx="161957">
                  <c:v>62.9882812</c:v>
                </c:pt>
                <c:pt idx="161958">
                  <c:v>93.5058594</c:v>
                </c:pt>
                <c:pt idx="161959">
                  <c:v>103.515625</c:v>
                </c:pt>
                <c:pt idx="161960">
                  <c:v>74.7070312</c:v>
                </c:pt>
                <c:pt idx="161961">
                  <c:v>34.7900391</c:v>
                </c:pt>
                <c:pt idx="161962">
                  <c:v>-16.2353516</c:v>
                </c:pt>
                <c:pt idx="161963">
                  <c:v>-60.4248047</c:v>
                </c:pt>
                <c:pt idx="161964">
                  <c:v>-90.82031249999996</c:v>
                </c:pt>
                <c:pt idx="161965">
                  <c:v>-97.0458984</c:v>
                </c:pt>
                <c:pt idx="161966">
                  <c:v>-84.10644529999998</c:v>
                </c:pt>
                <c:pt idx="161967">
                  <c:v>-50.4150391</c:v>
                </c:pt>
                <c:pt idx="161968">
                  <c:v>1.22070312</c:v>
                </c:pt>
                <c:pt idx="161969">
                  <c:v>60.546875</c:v>
                </c:pt>
                <c:pt idx="161970">
                  <c:v>91.6748047</c:v>
                </c:pt>
                <c:pt idx="161971">
                  <c:v>95.2148438</c:v>
                </c:pt>
                <c:pt idx="161972">
                  <c:v>83.3740234</c:v>
                </c:pt>
                <c:pt idx="161973">
                  <c:v>47.1191406</c:v>
                </c:pt>
                <c:pt idx="161974">
                  <c:v>-8.544921879999997</c:v>
                </c:pt>
                <c:pt idx="161975">
                  <c:v>-53.7109375</c:v>
                </c:pt>
                <c:pt idx="161976">
                  <c:v>-85.4492188</c:v>
                </c:pt>
                <c:pt idx="161977">
                  <c:v>-103.393555</c:v>
                </c:pt>
                <c:pt idx="161978">
                  <c:v>-94.4824219</c:v>
                </c:pt>
                <c:pt idx="161979">
                  <c:v>-48.7060547</c:v>
                </c:pt>
                <c:pt idx="161980">
                  <c:v>-1.34277344</c:v>
                </c:pt>
                <c:pt idx="161981">
                  <c:v>47.4853516</c:v>
                </c:pt>
                <c:pt idx="161982">
                  <c:v>87.7685547</c:v>
                </c:pt>
                <c:pt idx="161983">
                  <c:v>101.44043</c:v>
                </c:pt>
                <c:pt idx="161984">
                  <c:v>89.84375</c:v>
                </c:pt>
                <c:pt idx="161985">
                  <c:v>56.0302734</c:v>
                </c:pt>
                <c:pt idx="161986">
                  <c:v>5.615234379999995</c:v>
                </c:pt>
                <c:pt idx="161987">
                  <c:v>-48.3398438</c:v>
                </c:pt>
                <c:pt idx="161988">
                  <c:v>-92.5292969</c:v>
                </c:pt>
                <c:pt idx="161989">
                  <c:v>-104.370117</c:v>
                </c:pt>
                <c:pt idx="161990">
                  <c:v>-87.03613279999998</c:v>
                </c:pt>
                <c:pt idx="161991">
                  <c:v>-54.93164059999999</c:v>
                </c:pt>
                <c:pt idx="161992">
                  <c:v>-10.0097656</c:v>
                </c:pt>
                <c:pt idx="161993">
                  <c:v>41.9921875</c:v>
                </c:pt>
                <c:pt idx="161994">
                  <c:v>80.4443359</c:v>
                </c:pt>
                <c:pt idx="161995">
                  <c:v>96.80175779999998</c:v>
                </c:pt>
                <c:pt idx="161996">
                  <c:v>93.38378909999996</c:v>
                </c:pt>
                <c:pt idx="161997">
                  <c:v>62.7441406</c:v>
                </c:pt>
                <c:pt idx="161998">
                  <c:v>15.8691406</c:v>
                </c:pt>
                <c:pt idx="161999">
                  <c:v>-44.3115234</c:v>
                </c:pt>
                <c:pt idx="162000">
                  <c:v>-82.27539059999994</c:v>
                </c:pt>
                <c:pt idx="162001">
                  <c:v>-94.3603516</c:v>
                </c:pt>
                <c:pt idx="162002">
                  <c:v>-91.6748047</c:v>
                </c:pt>
                <c:pt idx="162003">
                  <c:v>-61.2792969</c:v>
                </c:pt>
                <c:pt idx="162004">
                  <c:v>-12.3291016</c:v>
                </c:pt>
                <c:pt idx="162005">
                  <c:v>36.3769531</c:v>
                </c:pt>
                <c:pt idx="162006">
                  <c:v>77.39257809999994</c:v>
                </c:pt>
                <c:pt idx="162007">
                  <c:v>99.7314453</c:v>
                </c:pt>
                <c:pt idx="162008">
                  <c:v>95.703125</c:v>
                </c:pt>
                <c:pt idx="162009">
                  <c:v>59.6923828</c:v>
                </c:pt>
                <c:pt idx="162010">
                  <c:v>20.1416016</c:v>
                </c:pt>
                <c:pt idx="162011">
                  <c:v>-27.34375</c:v>
                </c:pt>
                <c:pt idx="162012">
                  <c:v>-77.63671879999995</c:v>
                </c:pt>
                <c:pt idx="162013">
                  <c:v>-89.2333984</c:v>
                </c:pt>
                <c:pt idx="162014">
                  <c:v>-98.38867190000001</c:v>
                </c:pt>
                <c:pt idx="162015">
                  <c:v>-72.50976559999998</c:v>
                </c:pt>
                <c:pt idx="162016">
                  <c:v>-33.6914062</c:v>
                </c:pt>
                <c:pt idx="162017">
                  <c:v>25.7568359</c:v>
                </c:pt>
                <c:pt idx="162018">
                  <c:v>85.5712891</c:v>
                </c:pt>
                <c:pt idx="162019">
                  <c:v>102.050781</c:v>
                </c:pt>
                <c:pt idx="162020">
                  <c:v>92.4072266</c:v>
                </c:pt>
                <c:pt idx="162021">
                  <c:v>73.3642578</c:v>
                </c:pt>
                <c:pt idx="162022">
                  <c:v>27.34375</c:v>
                </c:pt>
                <c:pt idx="162023">
                  <c:v>-30.0292969</c:v>
                </c:pt>
                <c:pt idx="162024">
                  <c:v>-66.52832029999998</c:v>
                </c:pt>
                <c:pt idx="162025">
                  <c:v>-89.11132809999998</c:v>
                </c:pt>
                <c:pt idx="162026">
                  <c:v>-95.3369141</c:v>
                </c:pt>
                <c:pt idx="162027">
                  <c:v>-75.5615234</c:v>
                </c:pt>
                <c:pt idx="162028">
                  <c:v>-33.0810547</c:v>
                </c:pt>
                <c:pt idx="162029">
                  <c:v>15.2587891</c:v>
                </c:pt>
                <c:pt idx="162030">
                  <c:v>62.8662109</c:v>
                </c:pt>
                <c:pt idx="162031">
                  <c:v>98.0224609</c:v>
                </c:pt>
                <c:pt idx="162032">
                  <c:v>96.1914062</c:v>
                </c:pt>
                <c:pt idx="162033">
                  <c:v>72.6318359</c:v>
                </c:pt>
                <c:pt idx="162034">
                  <c:v>27.2216797</c:v>
                </c:pt>
                <c:pt idx="162035">
                  <c:v>-21.9726562</c:v>
                </c:pt>
                <c:pt idx="162036">
                  <c:v>-66.52832029999998</c:v>
                </c:pt>
                <c:pt idx="162037">
                  <c:v>-93.2617188</c:v>
                </c:pt>
                <c:pt idx="162038">
                  <c:v>-89.84375</c:v>
                </c:pt>
                <c:pt idx="162039">
                  <c:v>-75.9277344</c:v>
                </c:pt>
                <c:pt idx="162040">
                  <c:v>-36.7431641</c:v>
                </c:pt>
                <c:pt idx="162041">
                  <c:v>12.9394531</c:v>
                </c:pt>
                <c:pt idx="162042">
                  <c:v>63.8427734</c:v>
                </c:pt>
                <c:pt idx="162043">
                  <c:v>93.6279297</c:v>
                </c:pt>
                <c:pt idx="162044">
                  <c:v>96.4355469</c:v>
                </c:pt>
                <c:pt idx="162045">
                  <c:v>75.6835938</c:v>
                </c:pt>
                <c:pt idx="162046">
                  <c:v>36.9873047</c:v>
                </c:pt>
                <c:pt idx="162047">
                  <c:v>-7.324218749999996</c:v>
                </c:pt>
                <c:pt idx="162048">
                  <c:v>-54.93164059999999</c:v>
                </c:pt>
                <c:pt idx="162049">
                  <c:v>-93.6279297</c:v>
                </c:pt>
                <c:pt idx="162050">
                  <c:v>-97.1679688</c:v>
                </c:pt>
                <c:pt idx="162051">
                  <c:v>-83.7402344</c:v>
                </c:pt>
                <c:pt idx="162052">
                  <c:v>-42.1142578</c:v>
                </c:pt>
                <c:pt idx="162053">
                  <c:v>8.42285156</c:v>
                </c:pt>
                <c:pt idx="162054">
                  <c:v>46.6308594</c:v>
                </c:pt>
                <c:pt idx="162055">
                  <c:v>87.03613279999998</c:v>
                </c:pt>
                <c:pt idx="162056">
                  <c:v>99.1210938</c:v>
                </c:pt>
                <c:pt idx="162057">
                  <c:v>84.9609375</c:v>
                </c:pt>
                <c:pt idx="162058">
                  <c:v>46.1425781</c:v>
                </c:pt>
                <c:pt idx="162059">
                  <c:v>1.22070312</c:v>
                </c:pt>
                <c:pt idx="162060">
                  <c:v>-43.9453125</c:v>
                </c:pt>
                <c:pt idx="162061">
                  <c:v>-89.35546879999995</c:v>
                </c:pt>
                <c:pt idx="162062">
                  <c:v>-102.172852</c:v>
                </c:pt>
                <c:pt idx="162063">
                  <c:v>-94.4824219</c:v>
                </c:pt>
                <c:pt idx="162064">
                  <c:v>-48.3398438</c:v>
                </c:pt>
                <c:pt idx="162065">
                  <c:v>2.07519531</c:v>
                </c:pt>
                <c:pt idx="162066">
                  <c:v>51.1474609</c:v>
                </c:pt>
                <c:pt idx="162067">
                  <c:v>83.12988279999993</c:v>
                </c:pt>
                <c:pt idx="162068">
                  <c:v>99.7314453</c:v>
                </c:pt>
                <c:pt idx="162069">
                  <c:v>87.7685547</c:v>
                </c:pt>
                <c:pt idx="162070">
                  <c:v>55.2978516</c:v>
                </c:pt>
                <c:pt idx="162071">
                  <c:v>15.625</c:v>
                </c:pt>
                <c:pt idx="162072">
                  <c:v>-41.3818359</c:v>
                </c:pt>
                <c:pt idx="162073">
                  <c:v>-81.29882809999998</c:v>
                </c:pt>
                <c:pt idx="162074">
                  <c:v>-107.543945</c:v>
                </c:pt>
                <c:pt idx="162075">
                  <c:v>-90.08789059999998</c:v>
                </c:pt>
                <c:pt idx="162076">
                  <c:v>-57.3730469</c:v>
                </c:pt>
                <c:pt idx="162077">
                  <c:v>-17.3339844</c:v>
                </c:pt>
                <c:pt idx="162078">
                  <c:v>45.0439453</c:v>
                </c:pt>
                <c:pt idx="162079">
                  <c:v>82.88574219999992</c:v>
                </c:pt>
                <c:pt idx="162080">
                  <c:v>97.90039059999998</c:v>
                </c:pt>
                <c:pt idx="162081">
                  <c:v>86.9140625</c:v>
                </c:pt>
                <c:pt idx="162082">
                  <c:v>57.8613281</c:v>
                </c:pt>
                <c:pt idx="162083">
                  <c:v>14.1601562</c:v>
                </c:pt>
                <c:pt idx="162084">
                  <c:v>-36.4990234</c:v>
                </c:pt>
                <c:pt idx="162085">
                  <c:v>-86.9140625</c:v>
                </c:pt>
                <c:pt idx="162086">
                  <c:v>-99.2431641</c:v>
                </c:pt>
                <c:pt idx="162087">
                  <c:v>-90.08789059999998</c:v>
                </c:pt>
                <c:pt idx="162088">
                  <c:v>-57.4951172</c:v>
                </c:pt>
                <c:pt idx="162089">
                  <c:v>-12.4511719</c:v>
                </c:pt>
                <c:pt idx="162090">
                  <c:v>39.7949219</c:v>
                </c:pt>
                <c:pt idx="162091">
                  <c:v>75.5615234</c:v>
                </c:pt>
                <c:pt idx="162092">
                  <c:v>98.38867190000001</c:v>
                </c:pt>
                <c:pt idx="162093">
                  <c:v>90.6982422</c:v>
                </c:pt>
                <c:pt idx="162094">
                  <c:v>64.57519529999998</c:v>
                </c:pt>
                <c:pt idx="162095">
                  <c:v>14.0380859</c:v>
                </c:pt>
                <c:pt idx="162096">
                  <c:v>-33.0810547</c:v>
                </c:pt>
                <c:pt idx="162097">
                  <c:v>-73.48632809999998</c:v>
                </c:pt>
                <c:pt idx="162098">
                  <c:v>-96.92382809999998</c:v>
                </c:pt>
                <c:pt idx="162099">
                  <c:v>-101.5625</c:v>
                </c:pt>
                <c:pt idx="162100">
                  <c:v>-71.6552734</c:v>
                </c:pt>
                <c:pt idx="162101">
                  <c:v>-27.2216797</c:v>
                </c:pt>
                <c:pt idx="162102">
                  <c:v>32.8369141</c:v>
                </c:pt>
                <c:pt idx="162103">
                  <c:v>74.21875</c:v>
                </c:pt>
                <c:pt idx="162104">
                  <c:v>95.82519529999998</c:v>
                </c:pt>
                <c:pt idx="162105">
                  <c:v>91.9189453</c:v>
                </c:pt>
                <c:pt idx="162106">
                  <c:v>73.85253909999996</c:v>
                </c:pt>
                <c:pt idx="162107">
                  <c:v>30.2734375</c:v>
                </c:pt>
                <c:pt idx="162108">
                  <c:v>-27.9541016</c:v>
                </c:pt>
                <c:pt idx="162109">
                  <c:v>-74.7070312</c:v>
                </c:pt>
                <c:pt idx="162110">
                  <c:v>-99.4873047</c:v>
                </c:pt>
                <c:pt idx="162111">
                  <c:v>-97.90039059999998</c:v>
                </c:pt>
                <c:pt idx="162112">
                  <c:v>-72.9980469</c:v>
                </c:pt>
                <c:pt idx="162113">
                  <c:v>-26.2451172</c:v>
                </c:pt>
                <c:pt idx="162114">
                  <c:v>18.6767578</c:v>
                </c:pt>
                <c:pt idx="162115">
                  <c:v>73.7304688</c:v>
                </c:pt>
                <c:pt idx="162116">
                  <c:v>97.90039059999998</c:v>
                </c:pt>
                <c:pt idx="162117">
                  <c:v>95.5810547</c:v>
                </c:pt>
                <c:pt idx="162118">
                  <c:v>77.0263672</c:v>
                </c:pt>
                <c:pt idx="162119">
                  <c:v>39.9169922</c:v>
                </c:pt>
                <c:pt idx="162120">
                  <c:v>-15.5029297</c:v>
                </c:pt>
                <c:pt idx="162121">
                  <c:v>-62.2558594</c:v>
                </c:pt>
                <c:pt idx="162122">
                  <c:v>-91.55273440000001</c:v>
                </c:pt>
                <c:pt idx="162123">
                  <c:v>-93.1396484</c:v>
                </c:pt>
                <c:pt idx="162124">
                  <c:v>-77.14843749999996</c:v>
                </c:pt>
                <c:pt idx="162125">
                  <c:v>-32.1044922</c:v>
                </c:pt>
                <c:pt idx="162126">
                  <c:v>16.1132812</c:v>
                </c:pt>
                <c:pt idx="162127">
                  <c:v>65.4296875</c:v>
                </c:pt>
                <c:pt idx="162128">
                  <c:v>91.796875</c:v>
                </c:pt>
                <c:pt idx="162129">
                  <c:v>106.079102</c:v>
                </c:pt>
                <c:pt idx="162130">
                  <c:v>82.27539059999994</c:v>
                </c:pt>
                <c:pt idx="162131">
                  <c:v>37.9638672</c:v>
                </c:pt>
                <c:pt idx="162132">
                  <c:v>-12.5732422</c:v>
                </c:pt>
                <c:pt idx="162133">
                  <c:v>-59.5703125</c:v>
                </c:pt>
                <c:pt idx="162134">
                  <c:v>-85.9375</c:v>
                </c:pt>
                <c:pt idx="162135">
                  <c:v>-93.6279297</c:v>
                </c:pt>
                <c:pt idx="162136">
                  <c:v>-78.7353516</c:v>
                </c:pt>
                <c:pt idx="162137">
                  <c:v>-42.96875</c:v>
                </c:pt>
                <c:pt idx="162138">
                  <c:v>8.66699219</c:v>
                </c:pt>
                <c:pt idx="162139">
                  <c:v>53.8330078</c:v>
                </c:pt>
                <c:pt idx="162140">
                  <c:v>88.62304690000001</c:v>
                </c:pt>
                <c:pt idx="162141">
                  <c:v>97.4121094</c:v>
                </c:pt>
                <c:pt idx="162142">
                  <c:v>84.8388672</c:v>
                </c:pt>
                <c:pt idx="162143">
                  <c:v>50.78125</c:v>
                </c:pt>
                <c:pt idx="162144">
                  <c:v>-3.05175781</c:v>
                </c:pt>
                <c:pt idx="162145">
                  <c:v>-51.1474609</c:v>
                </c:pt>
                <c:pt idx="162146">
                  <c:v>-84.4726562</c:v>
                </c:pt>
                <c:pt idx="162147">
                  <c:v>-100.830078</c:v>
                </c:pt>
                <c:pt idx="162148">
                  <c:v>-83.8623047</c:v>
                </c:pt>
                <c:pt idx="162149">
                  <c:v>-50.9033203</c:v>
                </c:pt>
                <c:pt idx="162150">
                  <c:v>-6.347656249999996</c:v>
                </c:pt>
                <c:pt idx="162151">
                  <c:v>42.7246094</c:v>
                </c:pt>
                <c:pt idx="162152">
                  <c:v>83.0078125</c:v>
                </c:pt>
                <c:pt idx="162153">
                  <c:v>95.3369141</c:v>
                </c:pt>
                <c:pt idx="162154">
                  <c:v>91.0644531</c:v>
                </c:pt>
                <c:pt idx="162155">
                  <c:v>54.8095703</c:v>
                </c:pt>
                <c:pt idx="162156">
                  <c:v>4.63867188</c:v>
                </c:pt>
                <c:pt idx="162157">
                  <c:v>-53.1005859</c:v>
                </c:pt>
                <c:pt idx="162158">
                  <c:v>-85.8154297</c:v>
                </c:pt>
                <c:pt idx="162159">
                  <c:v>-100.463867</c:v>
                </c:pt>
                <c:pt idx="162160">
                  <c:v>-92.0410156</c:v>
                </c:pt>
                <c:pt idx="162161">
                  <c:v>-61.4013672</c:v>
                </c:pt>
                <c:pt idx="162162">
                  <c:v>-10.9863281</c:v>
                </c:pt>
                <c:pt idx="162163">
                  <c:v>42.2363281</c:v>
                </c:pt>
                <c:pt idx="162164">
                  <c:v>83.2519531</c:v>
                </c:pt>
                <c:pt idx="162165">
                  <c:v>101.318359</c:v>
                </c:pt>
                <c:pt idx="162166">
                  <c:v>89.84375</c:v>
                </c:pt>
                <c:pt idx="162167">
                  <c:v>66.2841797</c:v>
                </c:pt>
                <c:pt idx="162168">
                  <c:v>16.2353516</c:v>
                </c:pt>
                <c:pt idx="162169">
                  <c:v>-35.8886719</c:v>
                </c:pt>
                <c:pt idx="162170">
                  <c:v>-71.4111328</c:v>
                </c:pt>
                <c:pt idx="162171">
                  <c:v>-92.77343749999996</c:v>
                </c:pt>
                <c:pt idx="162172">
                  <c:v>-92.5292969</c:v>
                </c:pt>
                <c:pt idx="162173">
                  <c:v>-65.55175779999998</c:v>
                </c:pt>
                <c:pt idx="162174">
                  <c:v>-17.4560547</c:v>
                </c:pt>
                <c:pt idx="162175">
                  <c:v>27.34375</c:v>
                </c:pt>
                <c:pt idx="162176">
                  <c:v>70.80078119999993</c:v>
                </c:pt>
                <c:pt idx="162177">
                  <c:v>103.393555</c:v>
                </c:pt>
                <c:pt idx="162178">
                  <c:v>101.68457</c:v>
                </c:pt>
                <c:pt idx="162179">
                  <c:v>67.2607422</c:v>
                </c:pt>
                <c:pt idx="162180">
                  <c:v>24.7802734</c:v>
                </c:pt>
                <c:pt idx="162181">
                  <c:v>-26.7333984</c:v>
                </c:pt>
                <c:pt idx="162182">
                  <c:v>-76.17187499999996</c:v>
                </c:pt>
                <c:pt idx="162183">
                  <c:v>-100.341797</c:v>
                </c:pt>
                <c:pt idx="162184">
                  <c:v>-95.703125</c:v>
                </c:pt>
                <c:pt idx="162185">
                  <c:v>-69.33593749999996</c:v>
                </c:pt>
                <c:pt idx="162186">
                  <c:v>-30.7617188</c:v>
                </c:pt>
                <c:pt idx="162187">
                  <c:v>25.390625</c:v>
                </c:pt>
                <c:pt idx="162188">
                  <c:v>75.5615234</c:v>
                </c:pt>
                <c:pt idx="162189">
                  <c:v>96.92382809999998</c:v>
                </c:pt>
                <c:pt idx="162190">
                  <c:v>91.796875</c:v>
                </c:pt>
                <c:pt idx="162191">
                  <c:v>67.7490234</c:v>
                </c:pt>
                <c:pt idx="162192">
                  <c:v>30.7617188</c:v>
                </c:pt>
                <c:pt idx="162193">
                  <c:v>-22.2167969</c:v>
                </c:pt>
                <c:pt idx="162194">
                  <c:v>-58.83789059999999</c:v>
                </c:pt>
                <c:pt idx="162195">
                  <c:v>-94.4824219</c:v>
                </c:pt>
                <c:pt idx="162196">
                  <c:v>-99.85351559999998</c:v>
                </c:pt>
                <c:pt idx="162197">
                  <c:v>-74.21875</c:v>
                </c:pt>
                <c:pt idx="162198">
                  <c:v>-24.4140625</c:v>
                </c:pt>
                <c:pt idx="162199">
                  <c:v>24.1699219</c:v>
                </c:pt>
                <c:pt idx="162200">
                  <c:v>67.50488279999998</c:v>
                </c:pt>
                <c:pt idx="162201">
                  <c:v>93.01757809999998</c:v>
                </c:pt>
                <c:pt idx="162202">
                  <c:v>97.2900391</c:v>
                </c:pt>
                <c:pt idx="162203">
                  <c:v>73.9746094</c:v>
                </c:pt>
                <c:pt idx="162204">
                  <c:v>36.9873047</c:v>
                </c:pt>
                <c:pt idx="162205">
                  <c:v>-17.9443359</c:v>
                </c:pt>
                <c:pt idx="162206">
                  <c:v>-71.7773438</c:v>
                </c:pt>
                <c:pt idx="162207">
                  <c:v>-91.1865234</c:v>
                </c:pt>
                <c:pt idx="162208">
                  <c:v>-100.708008</c:v>
                </c:pt>
                <c:pt idx="162209">
                  <c:v>-81.9091797</c:v>
                </c:pt>
                <c:pt idx="162210">
                  <c:v>-27.5878906</c:v>
                </c:pt>
                <c:pt idx="162211">
                  <c:v>13.671875</c:v>
                </c:pt>
                <c:pt idx="162212">
                  <c:v>55.4199219</c:v>
                </c:pt>
                <c:pt idx="162213">
                  <c:v>91.1865234</c:v>
                </c:pt>
                <c:pt idx="162214">
                  <c:v>99.85351559999998</c:v>
                </c:pt>
                <c:pt idx="162215">
                  <c:v>80.32226559999998</c:v>
                </c:pt>
                <c:pt idx="162216">
                  <c:v>35.2783203</c:v>
                </c:pt>
                <c:pt idx="162217">
                  <c:v>-14.4042969</c:v>
                </c:pt>
                <c:pt idx="162218">
                  <c:v>-53.8330078</c:v>
                </c:pt>
                <c:pt idx="162219">
                  <c:v>-87.6464844</c:v>
                </c:pt>
                <c:pt idx="162220">
                  <c:v>-97.5341797</c:v>
                </c:pt>
                <c:pt idx="162221">
                  <c:v>-83.2519531</c:v>
                </c:pt>
                <c:pt idx="162222">
                  <c:v>-44.921875</c:v>
                </c:pt>
                <c:pt idx="162223">
                  <c:v>4.27246094</c:v>
                </c:pt>
                <c:pt idx="162224">
                  <c:v>57.2509766</c:v>
                </c:pt>
                <c:pt idx="162225">
                  <c:v>92.2851562</c:v>
                </c:pt>
                <c:pt idx="162226">
                  <c:v>100.952148</c:v>
                </c:pt>
                <c:pt idx="162227">
                  <c:v>82.7636719</c:v>
                </c:pt>
                <c:pt idx="162228">
                  <c:v>48.828125</c:v>
                </c:pt>
                <c:pt idx="162229">
                  <c:v>8.178710939999998</c:v>
                </c:pt>
                <c:pt idx="162230">
                  <c:v>-46.7529297</c:v>
                </c:pt>
                <c:pt idx="162231">
                  <c:v>-86.6699219</c:v>
                </c:pt>
                <c:pt idx="162232">
                  <c:v>-100.463867</c:v>
                </c:pt>
                <c:pt idx="162233">
                  <c:v>-84.22851559999998</c:v>
                </c:pt>
                <c:pt idx="162234">
                  <c:v>-52.4902344</c:v>
                </c:pt>
                <c:pt idx="162235">
                  <c:v>0.366210938</c:v>
                </c:pt>
                <c:pt idx="162236">
                  <c:v>53.9550781</c:v>
                </c:pt>
                <c:pt idx="162237">
                  <c:v>89.35546879999995</c:v>
                </c:pt>
                <c:pt idx="162238">
                  <c:v>97.65625</c:v>
                </c:pt>
                <c:pt idx="162239">
                  <c:v>83.984375</c:v>
                </c:pt>
                <c:pt idx="162240">
                  <c:v>50.4150391</c:v>
                </c:pt>
                <c:pt idx="162241">
                  <c:v>6.59179688</c:v>
                </c:pt>
                <c:pt idx="162242">
                  <c:v>-44.6777344</c:v>
                </c:pt>
                <c:pt idx="162243">
                  <c:v>-87.890625</c:v>
                </c:pt>
                <c:pt idx="162244">
                  <c:v>-102.783203</c:v>
                </c:pt>
                <c:pt idx="162245">
                  <c:v>-89.5996094</c:v>
                </c:pt>
                <c:pt idx="162246">
                  <c:v>-57.8613281</c:v>
                </c:pt>
                <c:pt idx="162247">
                  <c:v>-17.4560547</c:v>
                </c:pt>
                <c:pt idx="162248">
                  <c:v>35.0341797</c:v>
                </c:pt>
                <c:pt idx="162249">
                  <c:v>81.7871094</c:v>
                </c:pt>
                <c:pt idx="162250">
                  <c:v>97.2900391</c:v>
                </c:pt>
                <c:pt idx="162251">
                  <c:v>89.11132809999998</c:v>
                </c:pt>
                <c:pt idx="162252">
                  <c:v>57.7392578</c:v>
                </c:pt>
                <c:pt idx="162253">
                  <c:v>11.71875</c:v>
                </c:pt>
                <c:pt idx="162254">
                  <c:v>-34.7900391</c:v>
                </c:pt>
                <c:pt idx="162255">
                  <c:v>-77.14843749999996</c:v>
                </c:pt>
                <c:pt idx="162256">
                  <c:v>-101.806641</c:v>
                </c:pt>
                <c:pt idx="162257">
                  <c:v>-98.9990234</c:v>
                </c:pt>
                <c:pt idx="162258">
                  <c:v>-63.7207031</c:v>
                </c:pt>
                <c:pt idx="162259">
                  <c:v>-21.7285156</c:v>
                </c:pt>
                <c:pt idx="162260">
                  <c:v>33.9355469</c:v>
                </c:pt>
                <c:pt idx="162261">
                  <c:v>82.15332029999998</c:v>
                </c:pt>
                <c:pt idx="162262">
                  <c:v>96.80175779999998</c:v>
                </c:pt>
                <c:pt idx="162263">
                  <c:v>87.5244141</c:v>
                </c:pt>
                <c:pt idx="162264">
                  <c:v>60.6689453</c:v>
                </c:pt>
                <c:pt idx="162265">
                  <c:v>12.4511719</c:v>
                </c:pt>
                <c:pt idx="162266">
                  <c:v>-29.4189453</c:v>
                </c:pt>
                <c:pt idx="162267">
                  <c:v>-68.2373047</c:v>
                </c:pt>
                <c:pt idx="162268">
                  <c:v>-97.2900391</c:v>
                </c:pt>
                <c:pt idx="162269">
                  <c:v>-93.1396484</c:v>
                </c:pt>
                <c:pt idx="162270">
                  <c:v>-67.0166016</c:v>
                </c:pt>
                <c:pt idx="162271">
                  <c:v>-20.9960938</c:v>
                </c:pt>
                <c:pt idx="162272">
                  <c:v>35.8886719</c:v>
                </c:pt>
                <c:pt idx="162273">
                  <c:v>70.67871089999993</c:v>
                </c:pt>
                <c:pt idx="162274">
                  <c:v>90.2099609</c:v>
                </c:pt>
                <c:pt idx="162275">
                  <c:v>90.94238279999998</c:v>
                </c:pt>
                <c:pt idx="162276">
                  <c:v>70.1904297</c:v>
                </c:pt>
                <c:pt idx="162277">
                  <c:v>26.7333984</c:v>
                </c:pt>
                <c:pt idx="162278">
                  <c:v>-23.5595703</c:v>
                </c:pt>
                <c:pt idx="162279">
                  <c:v>-67.62695309999998</c:v>
                </c:pt>
                <c:pt idx="162280">
                  <c:v>-100.585938</c:v>
                </c:pt>
                <c:pt idx="162281">
                  <c:v>-106.445312</c:v>
                </c:pt>
                <c:pt idx="162282">
                  <c:v>-77.75878909999996</c:v>
                </c:pt>
                <c:pt idx="162283">
                  <c:v>-31.7382812</c:v>
                </c:pt>
                <c:pt idx="162284">
                  <c:v>18.5546875</c:v>
                </c:pt>
                <c:pt idx="162285">
                  <c:v>63.1103516</c:v>
                </c:pt>
                <c:pt idx="162286">
                  <c:v>92.2851562</c:v>
                </c:pt>
                <c:pt idx="162287">
                  <c:v>91.55273440000001</c:v>
                </c:pt>
                <c:pt idx="162288">
                  <c:v>74.8291016</c:v>
                </c:pt>
                <c:pt idx="162289">
                  <c:v>32.8369141</c:v>
                </c:pt>
                <c:pt idx="162290">
                  <c:v>-13.1835938</c:v>
                </c:pt>
                <c:pt idx="162291">
                  <c:v>-63.2324219</c:v>
                </c:pt>
                <c:pt idx="162292">
                  <c:v>-93.38378909999996</c:v>
                </c:pt>
                <c:pt idx="162293">
                  <c:v>-94.2382812</c:v>
                </c:pt>
                <c:pt idx="162294">
                  <c:v>-79.5898438</c:v>
                </c:pt>
                <c:pt idx="162295">
                  <c:v>-41.9921875</c:v>
                </c:pt>
                <c:pt idx="162296">
                  <c:v>7.93457031</c:v>
                </c:pt>
                <c:pt idx="162297">
                  <c:v>54.0771484</c:v>
                </c:pt>
                <c:pt idx="162298">
                  <c:v>95.82519529999998</c:v>
                </c:pt>
                <c:pt idx="162299">
                  <c:v>104.370117</c:v>
                </c:pt>
                <c:pt idx="162300">
                  <c:v>80.5664062</c:v>
                </c:pt>
                <c:pt idx="162301">
                  <c:v>44.6777344</c:v>
                </c:pt>
                <c:pt idx="162302">
                  <c:v>-18.4326172</c:v>
                </c:pt>
                <c:pt idx="162303">
                  <c:v>-59.6923828</c:v>
                </c:pt>
                <c:pt idx="162304">
                  <c:v>-86.5478516</c:v>
                </c:pt>
                <c:pt idx="162305">
                  <c:v>-99.3652344</c:v>
                </c:pt>
                <c:pt idx="162306">
                  <c:v>-80.4443359</c:v>
                </c:pt>
                <c:pt idx="162307">
                  <c:v>-43.2128906</c:v>
                </c:pt>
                <c:pt idx="162308">
                  <c:v>4.15039062</c:v>
                </c:pt>
                <c:pt idx="162309">
                  <c:v>54.32128909999999</c:v>
                </c:pt>
                <c:pt idx="162310">
                  <c:v>87.03613279999998</c:v>
                </c:pt>
                <c:pt idx="162311">
                  <c:v>100.463867</c:v>
                </c:pt>
                <c:pt idx="162312">
                  <c:v>83.12988279999993</c:v>
                </c:pt>
                <c:pt idx="162313">
                  <c:v>47.6074219</c:v>
                </c:pt>
                <c:pt idx="162314">
                  <c:v>1.09863281</c:v>
                </c:pt>
                <c:pt idx="162315">
                  <c:v>-47.2412109</c:v>
                </c:pt>
                <c:pt idx="162316">
                  <c:v>-81.29882809999998</c:v>
                </c:pt>
                <c:pt idx="162317">
                  <c:v>-95.5810547</c:v>
                </c:pt>
                <c:pt idx="162318">
                  <c:v>-82.5195312</c:v>
                </c:pt>
                <c:pt idx="162319">
                  <c:v>-54.8095703</c:v>
                </c:pt>
                <c:pt idx="162320">
                  <c:v>-3.17382812</c:v>
                </c:pt>
                <c:pt idx="162321">
                  <c:v>49.80468749999996</c:v>
                </c:pt>
                <c:pt idx="162322">
                  <c:v>91.1865234</c:v>
                </c:pt>
                <c:pt idx="162323">
                  <c:v>93.75</c:v>
                </c:pt>
                <c:pt idx="162324">
                  <c:v>83.3740234</c:v>
                </c:pt>
                <c:pt idx="162325">
                  <c:v>57.4951172</c:v>
                </c:pt>
                <c:pt idx="162326">
                  <c:v>2.9296875</c:v>
                </c:pt>
                <c:pt idx="162327">
                  <c:v>-44.55566409999999</c:v>
                </c:pt>
                <c:pt idx="162328">
                  <c:v>-83.6181641</c:v>
                </c:pt>
                <c:pt idx="162329">
                  <c:v>-105.34668</c:v>
                </c:pt>
                <c:pt idx="162330">
                  <c:v>-89.9658203</c:v>
                </c:pt>
                <c:pt idx="162331">
                  <c:v>-55.4199219</c:v>
                </c:pt>
                <c:pt idx="162332">
                  <c:v>-9.765625</c:v>
                </c:pt>
                <c:pt idx="162333">
                  <c:v>42.2363281</c:v>
                </c:pt>
                <c:pt idx="162334">
                  <c:v>77.39257809999994</c:v>
                </c:pt>
                <c:pt idx="162335">
                  <c:v>97.2900391</c:v>
                </c:pt>
                <c:pt idx="162336">
                  <c:v>89.2333984</c:v>
                </c:pt>
                <c:pt idx="162337">
                  <c:v>60.546875</c:v>
                </c:pt>
                <c:pt idx="162338">
                  <c:v>14.6484375</c:v>
                </c:pt>
                <c:pt idx="162339">
                  <c:v>-42.8466797</c:v>
                </c:pt>
                <c:pt idx="162340">
                  <c:v>-82.6416016</c:v>
                </c:pt>
                <c:pt idx="162341">
                  <c:v>-99.85351559999998</c:v>
                </c:pt>
                <c:pt idx="162342">
                  <c:v>-88.37890619999993</c:v>
                </c:pt>
                <c:pt idx="162343">
                  <c:v>-62.2558594</c:v>
                </c:pt>
                <c:pt idx="162344">
                  <c:v>-16.2353516</c:v>
                </c:pt>
                <c:pt idx="162345">
                  <c:v>35.0341797</c:v>
                </c:pt>
                <c:pt idx="162346">
                  <c:v>77.5146484</c:v>
                </c:pt>
                <c:pt idx="162347">
                  <c:v>101.196289</c:v>
                </c:pt>
                <c:pt idx="162348">
                  <c:v>101.196289</c:v>
                </c:pt>
                <c:pt idx="162349">
                  <c:v>69.2138672</c:v>
                </c:pt>
                <c:pt idx="162350">
                  <c:v>24.6582031</c:v>
                </c:pt>
                <c:pt idx="162351">
                  <c:v>-32.5927734</c:v>
                </c:pt>
                <c:pt idx="162352">
                  <c:v>-73.1201172</c:v>
                </c:pt>
                <c:pt idx="162353">
                  <c:v>-98.0224609</c:v>
                </c:pt>
                <c:pt idx="162354">
                  <c:v>-91.1865234</c:v>
                </c:pt>
                <c:pt idx="162355">
                  <c:v>-65.3076172</c:v>
                </c:pt>
                <c:pt idx="162356">
                  <c:v>-25.0244141</c:v>
                </c:pt>
                <c:pt idx="162357">
                  <c:v>31.7382812</c:v>
                </c:pt>
                <c:pt idx="162358">
                  <c:v>78.12499999999998</c:v>
                </c:pt>
                <c:pt idx="162359">
                  <c:v>98.38867190000001</c:v>
                </c:pt>
                <c:pt idx="162360">
                  <c:v>90.94238279999998</c:v>
                </c:pt>
                <c:pt idx="162361">
                  <c:v>67.62695309999998</c:v>
                </c:pt>
                <c:pt idx="162362">
                  <c:v>27.4658203</c:v>
                </c:pt>
                <c:pt idx="162363">
                  <c:v>-19.1650391</c:v>
                </c:pt>
                <c:pt idx="162364">
                  <c:v>-78.12499999999998</c:v>
                </c:pt>
                <c:pt idx="162365">
                  <c:v>-96.67968749999996</c:v>
                </c:pt>
                <c:pt idx="162366">
                  <c:v>-96.92382809999998</c:v>
                </c:pt>
                <c:pt idx="162367">
                  <c:v>-72.3876953</c:v>
                </c:pt>
                <c:pt idx="162368">
                  <c:v>-24.0478516</c:v>
                </c:pt>
                <c:pt idx="162369">
                  <c:v>13.7939453</c:v>
                </c:pt>
                <c:pt idx="162370">
                  <c:v>71.5332031</c:v>
                </c:pt>
                <c:pt idx="162371">
                  <c:v>90.4541016</c:v>
                </c:pt>
                <c:pt idx="162372">
                  <c:v>94.84863279999998</c:v>
                </c:pt>
                <c:pt idx="162373">
                  <c:v>77.5146484</c:v>
                </c:pt>
                <c:pt idx="162374">
                  <c:v>33.6914062</c:v>
                </c:pt>
                <c:pt idx="162375">
                  <c:v>-18.1884766</c:v>
                </c:pt>
                <c:pt idx="162376">
                  <c:v>-59.81445309999999</c:v>
                </c:pt>
                <c:pt idx="162377">
                  <c:v>-94.84863279999998</c:v>
                </c:pt>
                <c:pt idx="162378">
                  <c:v>-101.928711</c:v>
                </c:pt>
                <c:pt idx="162379">
                  <c:v>-68.60351559999998</c:v>
                </c:pt>
                <c:pt idx="162380">
                  <c:v>-33.0810547</c:v>
                </c:pt>
                <c:pt idx="162381">
                  <c:v>19.53125</c:v>
                </c:pt>
                <c:pt idx="162382">
                  <c:v>65.67382809999994</c:v>
                </c:pt>
                <c:pt idx="162383">
                  <c:v>87.2802734</c:v>
                </c:pt>
                <c:pt idx="162384">
                  <c:v>94.4824219</c:v>
                </c:pt>
                <c:pt idx="162385">
                  <c:v>84.10644529999998</c:v>
                </c:pt>
                <c:pt idx="162386">
                  <c:v>49.5605469</c:v>
                </c:pt>
                <c:pt idx="162387">
                  <c:v>-6.835937499999997</c:v>
                </c:pt>
                <c:pt idx="162388">
                  <c:v>-57.7392578</c:v>
                </c:pt>
                <c:pt idx="162389">
                  <c:v>-87.7685547</c:v>
                </c:pt>
                <c:pt idx="162390">
                  <c:v>-92.6513672</c:v>
                </c:pt>
                <c:pt idx="162391">
                  <c:v>-80.2001953</c:v>
                </c:pt>
                <c:pt idx="162392">
                  <c:v>-45.8984375</c:v>
                </c:pt>
                <c:pt idx="162393">
                  <c:v>3.17382812</c:v>
                </c:pt>
                <c:pt idx="162394">
                  <c:v>52.2460938</c:v>
                </c:pt>
                <c:pt idx="162395">
                  <c:v>87.7685547</c:v>
                </c:pt>
                <c:pt idx="162396">
                  <c:v>100.341797</c:v>
                </c:pt>
                <c:pt idx="162397">
                  <c:v>85.3271484</c:v>
                </c:pt>
                <c:pt idx="162398">
                  <c:v>51.5136719</c:v>
                </c:pt>
                <c:pt idx="162399">
                  <c:v>3.05175781</c:v>
                </c:pt>
                <c:pt idx="162400">
                  <c:v>-53.8330078</c:v>
                </c:pt>
                <c:pt idx="162401">
                  <c:v>-92.6513672</c:v>
                </c:pt>
                <c:pt idx="162402">
                  <c:v>-95.82519529999998</c:v>
                </c:pt>
                <c:pt idx="162403">
                  <c:v>-88.0126953</c:v>
                </c:pt>
                <c:pt idx="162404">
                  <c:v>-53.9550781</c:v>
                </c:pt>
                <c:pt idx="162405">
                  <c:v>0.9765625</c:v>
                </c:pt>
                <c:pt idx="162406">
                  <c:v>54.32128909999999</c:v>
                </c:pt>
                <c:pt idx="162407">
                  <c:v>98.5107422</c:v>
                </c:pt>
                <c:pt idx="162408">
                  <c:v>99.7314453</c:v>
                </c:pt>
                <c:pt idx="162409">
                  <c:v>84.22851559999998</c:v>
                </c:pt>
                <c:pt idx="162410">
                  <c:v>50.0488281</c:v>
                </c:pt>
                <c:pt idx="162411">
                  <c:v>0.0</c:v>
                </c:pt>
                <c:pt idx="162412">
                  <c:v>-53.34472659999999</c:v>
                </c:pt>
                <c:pt idx="162413">
                  <c:v>-83.12988279999993</c:v>
                </c:pt>
                <c:pt idx="162414">
                  <c:v>-98.9990234</c:v>
                </c:pt>
                <c:pt idx="162415">
                  <c:v>-86.9140625</c:v>
                </c:pt>
                <c:pt idx="162416">
                  <c:v>-60.3027344</c:v>
                </c:pt>
                <c:pt idx="162417">
                  <c:v>-4.882812499999997</c:v>
                </c:pt>
                <c:pt idx="162418">
                  <c:v>38.5742188</c:v>
                </c:pt>
                <c:pt idx="162419">
                  <c:v>77.39257809999994</c:v>
                </c:pt>
                <c:pt idx="162420">
                  <c:v>94.6044922</c:v>
                </c:pt>
                <c:pt idx="162421">
                  <c:v>92.1630859</c:v>
                </c:pt>
                <c:pt idx="162422">
                  <c:v>61.5234375</c:v>
                </c:pt>
                <c:pt idx="162423">
                  <c:v>12.3291016</c:v>
                </c:pt>
                <c:pt idx="162424">
                  <c:v>-39.1845703</c:v>
                </c:pt>
                <c:pt idx="162425">
                  <c:v>-75.8056641</c:v>
                </c:pt>
                <c:pt idx="162426">
                  <c:v>-96.0693359</c:v>
                </c:pt>
                <c:pt idx="162427">
                  <c:v>-95.0927734</c:v>
                </c:pt>
                <c:pt idx="162428">
                  <c:v>-62.5</c:v>
                </c:pt>
                <c:pt idx="162429">
                  <c:v>-6.71386719</c:v>
                </c:pt>
                <c:pt idx="162430">
                  <c:v>34.5458984</c:v>
                </c:pt>
                <c:pt idx="162431">
                  <c:v>68.8476562</c:v>
                </c:pt>
                <c:pt idx="162432">
                  <c:v>100.097656</c:v>
                </c:pt>
                <c:pt idx="162433">
                  <c:v>97.90039059999998</c:v>
                </c:pt>
                <c:pt idx="162434">
                  <c:v>67.38281249999996</c:v>
                </c:pt>
                <c:pt idx="162435">
                  <c:v>19.2871094</c:v>
                </c:pt>
                <c:pt idx="162436">
                  <c:v>-33.3251953</c:v>
                </c:pt>
                <c:pt idx="162437">
                  <c:v>-67.9931641</c:v>
                </c:pt>
                <c:pt idx="162438">
                  <c:v>-91.55273440000001</c:v>
                </c:pt>
                <c:pt idx="162439">
                  <c:v>-90.33203119999993</c:v>
                </c:pt>
                <c:pt idx="162440">
                  <c:v>-69.0917969</c:v>
                </c:pt>
                <c:pt idx="162441">
                  <c:v>-25.2685547</c:v>
                </c:pt>
                <c:pt idx="162442">
                  <c:v>27.9541016</c:v>
                </c:pt>
                <c:pt idx="162443">
                  <c:v>76.5380859</c:v>
                </c:pt>
                <c:pt idx="162444">
                  <c:v>106.689453</c:v>
                </c:pt>
                <c:pt idx="162445">
                  <c:v>95.82519529999998</c:v>
                </c:pt>
                <c:pt idx="162446">
                  <c:v>68.4814453</c:v>
                </c:pt>
                <c:pt idx="162447">
                  <c:v>23.3154297</c:v>
                </c:pt>
                <c:pt idx="162448">
                  <c:v>-25.390625</c:v>
                </c:pt>
                <c:pt idx="162449">
                  <c:v>-67.8710938</c:v>
                </c:pt>
                <c:pt idx="162450">
                  <c:v>-95.9472656</c:v>
                </c:pt>
                <c:pt idx="162451">
                  <c:v>-98.2666016</c:v>
                </c:pt>
                <c:pt idx="162452">
                  <c:v>-71.6552734</c:v>
                </c:pt>
                <c:pt idx="162453">
                  <c:v>-34.6679688</c:v>
                </c:pt>
                <c:pt idx="162454">
                  <c:v>21.9726562</c:v>
                </c:pt>
                <c:pt idx="162455">
                  <c:v>73.7304688</c:v>
                </c:pt>
                <c:pt idx="162456">
                  <c:v>93.2617188</c:v>
                </c:pt>
                <c:pt idx="162457">
                  <c:v>95.2148438</c:v>
                </c:pt>
                <c:pt idx="162458">
                  <c:v>81.0546875</c:v>
                </c:pt>
                <c:pt idx="162459">
                  <c:v>35.0341797</c:v>
                </c:pt>
                <c:pt idx="162460">
                  <c:v>-24.5361328</c:v>
                </c:pt>
                <c:pt idx="162461">
                  <c:v>-68.9697266</c:v>
                </c:pt>
                <c:pt idx="162462">
                  <c:v>-89.5996094</c:v>
                </c:pt>
                <c:pt idx="162463">
                  <c:v>-102.172852</c:v>
                </c:pt>
                <c:pt idx="162464">
                  <c:v>-78.4912109</c:v>
                </c:pt>
                <c:pt idx="162465">
                  <c:v>-38.4521484</c:v>
                </c:pt>
                <c:pt idx="162466">
                  <c:v>10.2539062</c:v>
                </c:pt>
                <c:pt idx="162467">
                  <c:v>54.4433594</c:v>
                </c:pt>
                <c:pt idx="162468">
                  <c:v>83.984375</c:v>
                </c:pt>
                <c:pt idx="162469">
                  <c:v>96.4355469</c:v>
                </c:pt>
                <c:pt idx="162470">
                  <c:v>75.9277344</c:v>
                </c:pt>
                <c:pt idx="162471">
                  <c:v>35.5224609</c:v>
                </c:pt>
                <c:pt idx="162472">
                  <c:v>-15.2587891</c:v>
                </c:pt>
                <c:pt idx="162473">
                  <c:v>-60.18066409999999</c:v>
                </c:pt>
                <c:pt idx="162474">
                  <c:v>-93.01757809999998</c:v>
                </c:pt>
                <c:pt idx="162475">
                  <c:v>-107.421875</c:v>
                </c:pt>
                <c:pt idx="162476">
                  <c:v>-79.7119141</c:v>
                </c:pt>
                <c:pt idx="162477">
                  <c:v>-45.5322266</c:v>
                </c:pt>
                <c:pt idx="162478">
                  <c:v>7.56835938</c:v>
                </c:pt>
                <c:pt idx="162479">
                  <c:v>54.5654297</c:v>
                </c:pt>
                <c:pt idx="162480">
                  <c:v>88.13476559999998</c:v>
                </c:pt>
                <c:pt idx="162481">
                  <c:v>94.97070309999998</c:v>
                </c:pt>
                <c:pt idx="162482">
                  <c:v>78.9794922</c:v>
                </c:pt>
                <c:pt idx="162483">
                  <c:v>42.6025391</c:v>
                </c:pt>
                <c:pt idx="162484">
                  <c:v>0.244140625</c:v>
                </c:pt>
                <c:pt idx="162485">
                  <c:v>-48.5839844</c:v>
                </c:pt>
                <c:pt idx="162486">
                  <c:v>-86.5478516</c:v>
                </c:pt>
                <c:pt idx="162487">
                  <c:v>-99.3652344</c:v>
                </c:pt>
                <c:pt idx="162488">
                  <c:v>-82.6416016</c:v>
                </c:pt>
                <c:pt idx="162489">
                  <c:v>-54.6875</c:v>
                </c:pt>
                <c:pt idx="162490">
                  <c:v>-5.859375</c:v>
                </c:pt>
                <c:pt idx="162491">
                  <c:v>49.5605469</c:v>
                </c:pt>
                <c:pt idx="162492">
                  <c:v>82.7636719</c:v>
                </c:pt>
                <c:pt idx="162493">
                  <c:v>100.097656</c:v>
                </c:pt>
                <c:pt idx="162494">
                  <c:v>87.5244141</c:v>
                </c:pt>
                <c:pt idx="162495">
                  <c:v>56.88476559999999</c:v>
                </c:pt>
                <c:pt idx="162496">
                  <c:v>3.05175781</c:v>
                </c:pt>
                <c:pt idx="162497">
                  <c:v>-46.5087891</c:v>
                </c:pt>
                <c:pt idx="162498">
                  <c:v>-82.03125</c:v>
                </c:pt>
                <c:pt idx="162499">
                  <c:v>-97.2900391</c:v>
                </c:pt>
                <c:pt idx="162500">
                  <c:v>-90.08789059999998</c:v>
                </c:pt>
                <c:pt idx="162501">
                  <c:v>-61.5234375</c:v>
                </c:pt>
                <c:pt idx="162502">
                  <c:v>-13.1835938</c:v>
                </c:pt>
                <c:pt idx="162503">
                  <c:v>49.3164062</c:v>
                </c:pt>
                <c:pt idx="162504">
                  <c:v>83.6181641</c:v>
                </c:pt>
                <c:pt idx="162505">
                  <c:v>98.2666016</c:v>
                </c:pt>
                <c:pt idx="162506">
                  <c:v>88.5009766</c:v>
                </c:pt>
                <c:pt idx="162507">
                  <c:v>58.59375</c:v>
                </c:pt>
                <c:pt idx="162508">
                  <c:v>18.6767578</c:v>
                </c:pt>
                <c:pt idx="162509">
                  <c:v>-39.7949219</c:v>
                </c:pt>
                <c:pt idx="162510">
                  <c:v>-83.3740234</c:v>
                </c:pt>
                <c:pt idx="162511">
                  <c:v>-99.2431641</c:v>
                </c:pt>
                <c:pt idx="162512">
                  <c:v>-90.08789059999998</c:v>
                </c:pt>
                <c:pt idx="162513">
                  <c:v>-65.3076172</c:v>
                </c:pt>
                <c:pt idx="162514">
                  <c:v>-21.7285156</c:v>
                </c:pt>
                <c:pt idx="162515">
                  <c:v>35.8886719</c:v>
                </c:pt>
                <c:pt idx="162516">
                  <c:v>77.14843749999996</c:v>
                </c:pt>
                <c:pt idx="162517">
                  <c:v>95.3369141</c:v>
                </c:pt>
                <c:pt idx="162518">
                  <c:v>91.4306641</c:v>
                </c:pt>
                <c:pt idx="162519">
                  <c:v>64.8193359</c:v>
                </c:pt>
                <c:pt idx="162520">
                  <c:v>22.7050781</c:v>
                </c:pt>
                <c:pt idx="162521">
                  <c:v>-23.3154297</c:v>
                </c:pt>
                <c:pt idx="162522">
                  <c:v>-72.9980469</c:v>
                </c:pt>
                <c:pt idx="162523">
                  <c:v>-99.60937499999996</c:v>
                </c:pt>
                <c:pt idx="162524">
                  <c:v>-90.08789059999998</c:v>
                </c:pt>
                <c:pt idx="162525">
                  <c:v>-67.50488279999998</c:v>
                </c:pt>
                <c:pt idx="162526">
                  <c:v>-27.4658203</c:v>
                </c:pt>
                <c:pt idx="162527">
                  <c:v>26.0009766</c:v>
                </c:pt>
                <c:pt idx="162528">
                  <c:v>75.5615234</c:v>
                </c:pt>
                <c:pt idx="162529">
                  <c:v>93.1396484</c:v>
                </c:pt>
                <c:pt idx="162530">
                  <c:v>94.6044922</c:v>
                </c:pt>
                <c:pt idx="162531">
                  <c:v>73.7304688</c:v>
                </c:pt>
                <c:pt idx="162532">
                  <c:v>36.9873047</c:v>
                </c:pt>
                <c:pt idx="162533">
                  <c:v>-19.4091797</c:v>
                </c:pt>
                <c:pt idx="162534">
                  <c:v>-62.6220703</c:v>
                </c:pt>
                <c:pt idx="162535">
                  <c:v>-90.57617190000001</c:v>
                </c:pt>
                <c:pt idx="162536">
                  <c:v>-100.708008</c:v>
                </c:pt>
                <c:pt idx="162537">
                  <c:v>-79.1015625</c:v>
                </c:pt>
                <c:pt idx="162538">
                  <c:v>-32.2265625</c:v>
                </c:pt>
                <c:pt idx="162539">
                  <c:v>15.625</c:v>
                </c:pt>
                <c:pt idx="162540">
                  <c:v>64.57519529999998</c:v>
                </c:pt>
                <c:pt idx="162541">
                  <c:v>94.1162109</c:v>
                </c:pt>
                <c:pt idx="162542">
                  <c:v>95.2148438</c:v>
                </c:pt>
                <c:pt idx="162543">
                  <c:v>75.5615234</c:v>
                </c:pt>
                <c:pt idx="162544">
                  <c:v>36.2548828</c:v>
                </c:pt>
                <c:pt idx="162545">
                  <c:v>-12.2070312</c:v>
                </c:pt>
                <c:pt idx="162546">
                  <c:v>-64.3310547</c:v>
                </c:pt>
                <c:pt idx="162547">
                  <c:v>-93.9941406</c:v>
                </c:pt>
                <c:pt idx="162548">
                  <c:v>-102.539062</c:v>
                </c:pt>
                <c:pt idx="162549">
                  <c:v>-82.3974609</c:v>
                </c:pt>
                <c:pt idx="162550">
                  <c:v>-42.7246094</c:v>
                </c:pt>
                <c:pt idx="162551">
                  <c:v>10.3759766</c:v>
                </c:pt>
                <c:pt idx="162552">
                  <c:v>58.4716797</c:v>
                </c:pt>
                <c:pt idx="162553">
                  <c:v>86.18164059999998</c:v>
                </c:pt>
                <c:pt idx="162554">
                  <c:v>97.77832029999998</c:v>
                </c:pt>
                <c:pt idx="162555">
                  <c:v>81.7871094</c:v>
                </c:pt>
                <c:pt idx="162556">
                  <c:v>41.6259766</c:v>
                </c:pt>
                <c:pt idx="162557">
                  <c:v>-4.15039062</c:v>
                </c:pt>
                <c:pt idx="162558">
                  <c:v>-48.4619141</c:v>
                </c:pt>
                <c:pt idx="162559">
                  <c:v>-87.03613279999998</c:v>
                </c:pt>
                <c:pt idx="162560">
                  <c:v>-101.074219</c:v>
                </c:pt>
                <c:pt idx="162561">
                  <c:v>-83.7402344</c:v>
                </c:pt>
                <c:pt idx="162562">
                  <c:v>-37.9638672</c:v>
                </c:pt>
                <c:pt idx="162563">
                  <c:v>4.51660156</c:v>
                </c:pt>
                <c:pt idx="162564">
                  <c:v>51.2695312</c:v>
                </c:pt>
                <c:pt idx="162565">
                  <c:v>90.6982422</c:v>
                </c:pt>
                <c:pt idx="162566">
                  <c:v>92.4072266</c:v>
                </c:pt>
                <c:pt idx="162567">
                  <c:v>83.0078125</c:v>
                </c:pt>
                <c:pt idx="162568">
                  <c:v>45.6542969</c:v>
                </c:pt>
                <c:pt idx="162569">
                  <c:v>-3.29589844</c:v>
                </c:pt>
                <c:pt idx="162570">
                  <c:v>-47.3632812</c:v>
                </c:pt>
                <c:pt idx="162571">
                  <c:v>-85.8154297</c:v>
                </c:pt>
                <c:pt idx="162572">
                  <c:v>-97.90039059999998</c:v>
                </c:pt>
                <c:pt idx="162573">
                  <c:v>-84.3505859</c:v>
                </c:pt>
                <c:pt idx="162574">
                  <c:v>-54.32128909999999</c:v>
                </c:pt>
                <c:pt idx="162575">
                  <c:v>-4.15039062</c:v>
                </c:pt>
                <c:pt idx="162576">
                  <c:v>43.9453125</c:v>
                </c:pt>
                <c:pt idx="162577">
                  <c:v>85.9375</c:v>
                </c:pt>
                <c:pt idx="162578">
                  <c:v>97.77832029999998</c:v>
                </c:pt>
                <c:pt idx="162579">
                  <c:v>84.22851559999998</c:v>
                </c:pt>
                <c:pt idx="162580">
                  <c:v>53.4667969</c:v>
                </c:pt>
                <c:pt idx="162581">
                  <c:v>5.615234379999995</c:v>
                </c:pt>
                <c:pt idx="162582">
                  <c:v>-42.96875</c:v>
                </c:pt>
                <c:pt idx="162583">
                  <c:v>-84.4726562</c:v>
                </c:pt>
                <c:pt idx="162584">
                  <c:v>-104.370117</c:v>
                </c:pt>
                <c:pt idx="162585">
                  <c:v>-93.75</c:v>
                </c:pt>
                <c:pt idx="162586">
                  <c:v>-59.5703125</c:v>
                </c:pt>
                <c:pt idx="162587">
                  <c:v>-12.6953125</c:v>
                </c:pt>
                <c:pt idx="162588">
                  <c:v>32.1044922</c:v>
                </c:pt>
                <c:pt idx="162589">
                  <c:v>74.7070312</c:v>
                </c:pt>
                <c:pt idx="162590">
                  <c:v>100.830078</c:v>
                </c:pt>
                <c:pt idx="162591">
                  <c:v>90.08789059999998</c:v>
                </c:pt>
                <c:pt idx="162592">
                  <c:v>65.7958984</c:v>
                </c:pt>
                <c:pt idx="162593">
                  <c:v>18.3105469</c:v>
                </c:pt>
                <c:pt idx="162594">
                  <c:v>-38.5742188</c:v>
                </c:pt>
                <c:pt idx="162595">
                  <c:v>-81.29882809999998</c:v>
                </c:pt>
                <c:pt idx="162596">
                  <c:v>-99.3652344</c:v>
                </c:pt>
                <c:pt idx="162597">
                  <c:v>-86.42578119999993</c:v>
                </c:pt>
                <c:pt idx="162598">
                  <c:v>-60.9130859</c:v>
                </c:pt>
                <c:pt idx="162599">
                  <c:v>-18.0664062</c:v>
                </c:pt>
                <c:pt idx="162600">
                  <c:v>36.9873047</c:v>
                </c:pt>
                <c:pt idx="162601">
                  <c:v>78.36914059999998</c:v>
                </c:pt>
                <c:pt idx="162602">
                  <c:v>94.97070309999998</c:v>
                </c:pt>
                <c:pt idx="162603">
                  <c:v>96.0693359</c:v>
                </c:pt>
                <c:pt idx="162604">
                  <c:v>73.9746094</c:v>
                </c:pt>
                <c:pt idx="162605">
                  <c:v>29.1748047</c:v>
                </c:pt>
                <c:pt idx="162606">
                  <c:v>-26.3671875</c:v>
                </c:pt>
                <c:pt idx="162607">
                  <c:v>-71.2890625</c:v>
                </c:pt>
                <c:pt idx="162608">
                  <c:v>-96.5576172</c:v>
                </c:pt>
                <c:pt idx="162609">
                  <c:v>-95.82519529999998</c:v>
                </c:pt>
                <c:pt idx="162610">
                  <c:v>-76.5380859</c:v>
                </c:pt>
                <c:pt idx="162611">
                  <c:v>-26.9775391</c:v>
                </c:pt>
                <c:pt idx="162612">
                  <c:v>29.7851562</c:v>
                </c:pt>
                <c:pt idx="162613">
                  <c:v>67.9931641</c:v>
                </c:pt>
                <c:pt idx="162614">
                  <c:v>93.6279297</c:v>
                </c:pt>
                <c:pt idx="162615">
                  <c:v>98.63281249999996</c:v>
                </c:pt>
                <c:pt idx="162616">
                  <c:v>75.5615234</c:v>
                </c:pt>
                <c:pt idx="162617">
                  <c:v>25.1464844</c:v>
                </c:pt>
                <c:pt idx="162618">
                  <c:v>-24.6582031</c:v>
                </c:pt>
                <c:pt idx="162619">
                  <c:v>-71.2890625</c:v>
                </c:pt>
                <c:pt idx="162620">
                  <c:v>-100.341797</c:v>
                </c:pt>
                <c:pt idx="162621">
                  <c:v>-102.783203</c:v>
                </c:pt>
                <c:pt idx="162622">
                  <c:v>-79.22363279999998</c:v>
                </c:pt>
                <c:pt idx="162623">
                  <c:v>-35.6445312</c:v>
                </c:pt>
                <c:pt idx="162624">
                  <c:v>15.5029297</c:v>
                </c:pt>
                <c:pt idx="162625">
                  <c:v>63.2324219</c:v>
                </c:pt>
                <c:pt idx="162626">
                  <c:v>99.2431641</c:v>
                </c:pt>
                <c:pt idx="162627">
                  <c:v>99.3652344</c:v>
                </c:pt>
                <c:pt idx="162628">
                  <c:v>73.9746094</c:v>
                </c:pt>
                <c:pt idx="162629">
                  <c:v>40.4052734</c:v>
                </c:pt>
                <c:pt idx="162630">
                  <c:v>-15.9912109</c:v>
                </c:pt>
                <c:pt idx="162631">
                  <c:v>-67.7490234</c:v>
                </c:pt>
                <c:pt idx="162632">
                  <c:v>-90.94238279999998</c:v>
                </c:pt>
                <c:pt idx="162633">
                  <c:v>-98.38867190000001</c:v>
                </c:pt>
                <c:pt idx="162634">
                  <c:v>-70.67871089999993</c:v>
                </c:pt>
                <c:pt idx="162635">
                  <c:v>-34.6679688</c:v>
                </c:pt>
                <c:pt idx="162636">
                  <c:v>9.277343749999998</c:v>
                </c:pt>
                <c:pt idx="162637">
                  <c:v>58.9599609</c:v>
                </c:pt>
                <c:pt idx="162638">
                  <c:v>88.7451172</c:v>
                </c:pt>
                <c:pt idx="162639">
                  <c:v>94.2382812</c:v>
                </c:pt>
                <c:pt idx="162640">
                  <c:v>84.7167969</c:v>
                </c:pt>
                <c:pt idx="162641">
                  <c:v>42.2363281</c:v>
                </c:pt>
                <c:pt idx="162642">
                  <c:v>-13.7939453</c:v>
                </c:pt>
                <c:pt idx="162643">
                  <c:v>-61.7675781</c:v>
                </c:pt>
                <c:pt idx="162644">
                  <c:v>-88.62304690000001</c:v>
                </c:pt>
                <c:pt idx="162645">
                  <c:v>-103.271484</c:v>
                </c:pt>
                <c:pt idx="162646">
                  <c:v>-89.35546879999995</c:v>
                </c:pt>
                <c:pt idx="162647">
                  <c:v>-51.7578125</c:v>
                </c:pt>
                <c:pt idx="162648">
                  <c:v>2.07519531</c:v>
                </c:pt>
                <c:pt idx="162649">
                  <c:v>48.9501953</c:v>
                </c:pt>
                <c:pt idx="162650">
                  <c:v>78.0029297</c:v>
                </c:pt>
                <c:pt idx="162651">
                  <c:v>92.4072266</c:v>
                </c:pt>
                <c:pt idx="162652">
                  <c:v>91.1865234</c:v>
                </c:pt>
                <c:pt idx="162653">
                  <c:v>56.640625</c:v>
                </c:pt>
                <c:pt idx="162654">
                  <c:v>5.615234379999995</c:v>
                </c:pt>
                <c:pt idx="162655">
                  <c:v>-48.3398438</c:v>
                </c:pt>
                <c:pt idx="162656">
                  <c:v>-82.88574219999992</c:v>
                </c:pt>
                <c:pt idx="162657">
                  <c:v>-94.6044922</c:v>
                </c:pt>
                <c:pt idx="162658">
                  <c:v>-85.9375</c:v>
                </c:pt>
                <c:pt idx="162659">
                  <c:v>-54.0771484</c:v>
                </c:pt>
                <c:pt idx="162660">
                  <c:v>1.58691406</c:v>
                </c:pt>
                <c:pt idx="162661">
                  <c:v>52.2460938</c:v>
                </c:pt>
                <c:pt idx="162662">
                  <c:v>79.22363279999998</c:v>
                </c:pt>
                <c:pt idx="162663">
                  <c:v>99.85351559999998</c:v>
                </c:pt>
                <c:pt idx="162664">
                  <c:v>85.5712891</c:v>
                </c:pt>
                <c:pt idx="162665">
                  <c:v>62.7441406</c:v>
                </c:pt>
                <c:pt idx="162666">
                  <c:v>14.4042969</c:v>
                </c:pt>
                <c:pt idx="162667">
                  <c:v>-40.6494141</c:v>
                </c:pt>
                <c:pt idx="162668">
                  <c:v>-78.8574219</c:v>
                </c:pt>
                <c:pt idx="162669">
                  <c:v>-95.703125</c:v>
                </c:pt>
                <c:pt idx="162670">
                  <c:v>-84.5947266</c:v>
                </c:pt>
                <c:pt idx="162671">
                  <c:v>-54.0771484</c:v>
                </c:pt>
                <c:pt idx="162672">
                  <c:v>-7.56835938</c:v>
                </c:pt>
                <c:pt idx="162673">
                  <c:v>41.1376953</c:v>
                </c:pt>
                <c:pt idx="162674">
                  <c:v>81.9091797</c:v>
                </c:pt>
                <c:pt idx="162675">
                  <c:v>97.77832029999998</c:v>
                </c:pt>
                <c:pt idx="162676">
                  <c:v>91.6748047</c:v>
                </c:pt>
                <c:pt idx="162677">
                  <c:v>56.0302734</c:v>
                </c:pt>
                <c:pt idx="162678">
                  <c:v>13.4277344</c:v>
                </c:pt>
                <c:pt idx="162679">
                  <c:v>-35.7666016</c:v>
                </c:pt>
                <c:pt idx="162680">
                  <c:v>-80.9326172</c:v>
                </c:pt>
                <c:pt idx="162681">
                  <c:v>-94.7265625</c:v>
                </c:pt>
                <c:pt idx="162682">
                  <c:v>-87.6464844</c:v>
                </c:pt>
                <c:pt idx="162683">
                  <c:v>-59.6923828</c:v>
                </c:pt>
                <c:pt idx="162684">
                  <c:v>-17.3339844</c:v>
                </c:pt>
                <c:pt idx="162685">
                  <c:v>34.5458984</c:v>
                </c:pt>
                <c:pt idx="162686">
                  <c:v>68.7255859</c:v>
                </c:pt>
                <c:pt idx="162687">
                  <c:v>93.2617188</c:v>
                </c:pt>
                <c:pt idx="162688">
                  <c:v>96.80175779999998</c:v>
                </c:pt>
                <c:pt idx="162689">
                  <c:v>74.46289059999998</c:v>
                </c:pt>
                <c:pt idx="162690">
                  <c:v>23.9257812</c:v>
                </c:pt>
                <c:pt idx="162691">
                  <c:v>-28.1982422</c:v>
                </c:pt>
                <c:pt idx="162692">
                  <c:v>-78.7353516</c:v>
                </c:pt>
                <c:pt idx="162693">
                  <c:v>-98.75488279999998</c:v>
                </c:pt>
                <c:pt idx="162694">
                  <c:v>-94.7265625</c:v>
                </c:pt>
                <c:pt idx="162695">
                  <c:v>-69.9462891</c:v>
                </c:pt>
                <c:pt idx="162696">
                  <c:v>-28.8085938</c:v>
                </c:pt>
                <c:pt idx="162697">
                  <c:v>24.6582031</c:v>
                </c:pt>
                <c:pt idx="162698">
                  <c:v>67.2607422</c:v>
                </c:pt>
                <c:pt idx="162699">
                  <c:v>91.1865234</c:v>
                </c:pt>
                <c:pt idx="162700">
                  <c:v>88.37890619999993</c:v>
                </c:pt>
                <c:pt idx="162701">
                  <c:v>76.7822266</c:v>
                </c:pt>
                <c:pt idx="162702">
                  <c:v>32.3486328</c:v>
                </c:pt>
                <c:pt idx="162703">
                  <c:v>-26.9775391</c:v>
                </c:pt>
                <c:pt idx="162704">
                  <c:v>-63.5986328</c:v>
                </c:pt>
                <c:pt idx="162705">
                  <c:v>-90.33203119999993</c:v>
                </c:pt>
                <c:pt idx="162706">
                  <c:v>-98.75488279999998</c:v>
                </c:pt>
                <c:pt idx="162707">
                  <c:v>-75.0732422</c:v>
                </c:pt>
                <c:pt idx="162708">
                  <c:v>-37.2314453</c:v>
                </c:pt>
                <c:pt idx="162709">
                  <c:v>13.7939453</c:v>
                </c:pt>
                <c:pt idx="162710">
                  <c:v>61.5234375</c:v>
                </c:pt>
                <c:pt idx="162711">
                  <c:v>87.4023438</c:v>
                </c:pt>
                <c:pt idx="162712">
                  <c:v>93.9941406</c:v>
                </c:pt>
                <c:pt idx="162713">
                  <c:v>75.19531249999996</c:v>
                </c:pt>
                <c:pt idx="162714">
                  <c:v>42.1142578</c:v>
                </c:pt>
                <c:pt idx="162715">
                  <c:v>-7.20214844</c:v>
                </c:pt>
                <c:pt idx="162716">
                  <c:v>-61.0351562</c:v>
                </c:pt>
                <c:pt idx="162717">
                  <c:v>-93.9941406</c:v>
                </c:pt>
                <c:pt idx="162718">
                  <c:v>-97.2900391</c:v>
                </c:pt>
                <c:pt idx="162719">
                  <c:v>-81.5429688</c:v>
                </c:pt>
                <c:pt idx="162720">
                  <c:v>-36.3769531</c:v>
                </c:pt>
                <c:pt idx="162721">
                  <c:v>20.7519531</c:v>
                </c:pt>
                <c:pt idx="162722">
                  <c:v>64.6972656</c:v>
                </c:pt>
                <c:pt idx="162723">
                  <c:v>91.9189453</c:v>
                </c:pt>
                <c:pt idx="162724">
                  <c:v>95.5810547</c:v>
                </c:pt>
                <c:pt idx="162725">
                  <c:v>78.6132812</c:v>
                </c:pt>
                <c:pt idx="162726">
                  <c:v>41.015625</c:v>
                </c:pt>
                <c:pt idx="162727">
                  <c:v>-6.95800781</c:v>
                </c:pt>
                <c:pt idx="162728">
                  <c:v>-56.640625</c:v>
                </c:pt>
                <c:pt idx="162729">
                  <c:v>-85.5712891</c:v>
                </c:pt>
                <c:pt idx="162730">
                  <c:v>-95.2148438</c:v>
                </c:pt>
                <c:pt idx="162731">
                  <c:v>-78.4912109</c:v>
                </c:pt>
                <c:pt idx="162732">
                  <c:v>-46.0205078</c:v>
                </c:pt>
                <c:pt idx="162733">
                  <c:v>5.24902344</c:v>
                </c:pt>
                <c:pt idx="162734">
                  <c:v>54.93164059999999</c:v>
                </c:pt>
                <c:pt idx="162735">
                  <c:v>88.0126953</c:v>
                </c:pt>
                <c:pt idx="162736">
                  <c:v>99.9755859</c:v>
                </c:pt>
                <c:pt idx="162737">
                  <c:v>86.3037109</c:v>
                </c:pt>
                <c:pt idx="162738">
                  <c:v>42.7246094</c:v>
                </c:pt>
                <c:pt idx="162739">
                  <c:v>-3.41796875</c:v>
                </c:pt>
                <c:pt idx="162740">
                  <c:v>-51.2695312</c:v>
                </c:pt>
                <c:pt idx="162741">
                  <c:v>-84.10644529999998</c:v>
                </c:pt>
                <c:pt idx="162742">
                  <c:v>-99.4873047</c:v>
                </c:pt>
                <c:pt idx="162743">
                  <c:v>-92.1630859</c:v>
                </c:pt>
                <c:pt idx="162744">
                  <c:v>-59.9365234</c:v>
                </c:pt>
                <c:pt idx="162745">
                  <c:v>-12.8173828</c:v>
                </c:pt>
                <c:pt idx="162746">
                  <c:v>50.4150391</c:v>
                </c:pt>
                <c:pt idx="162747">
                  <c:v>84.3505859</c:v>
                </c:pt>
                <c:pt idx="162748">
                  <c:v>99.2431641</c:v>
                </c:pt>
                <c:pt idx="162749">
                  <c:v>93.2617188</c:v>
                </c:pt>
                <c:pt idx="162750">
                  <c:v>59.2041016</c:v>
                </c:pt>
                <c:pt idx="162751">
                  <c:v>10.8642578</c:v>
                </c:pt>
                <c:pt idx="162752">
                  <c:v>-43.5791016</c:v>
                </c:pt>
                <c:pt idx="162753">
                  <c:v>-82.7636719</c:v>
                </c:pt>
                <c:pt idx="162754">
                  <c:v>-100.341797</c:v>
                </c:pt>
                <c:pt idx="162755">
                  <c:v>-92.0410156</c:v>
                </c:pt>
                <c:pt idx="162756">
                  <c:v>-55.6640625</c:v>
                </c:pt>
                <c:pt idx="162757">
                  <c:v>-5.12695312</c:v>
                </c:pt>
                <c:pt idx="162758">
                  <c:v>41.015625</c:v>
                </c:pt>
                <c:pt idx="162759">
                  <c:v>75.6835938</c:v>
                </c:pt>
                <c:pt idx="162760">
                  <c:v>99.9755859</c:v>
                </c:pt>
                <c:pt idx="162761">
                  <c:v>88.9892578</c:v>
                </c:pt>
                <c:pt idx="162762">
                  <c:v>60.0585938</c:v>
                </c:pt>
                <c:pt idx="162763">
                  <c:v>14.8925781</c:v>
                </c:pt>
                <c:pt idx="162764">
                  <c:v>-37.3535156</c:v>
                </c:pt>
                <c:pt idx="162765">
                  <c:v>-79.22363279999998</c:v>
                </c:pt>
                <c:pt idx="162766">
                  <c:v>-91.0644531</c:v>
                </c:pt>
                <c:pt idx="162767">
                  <c:v>-88.9892578</c:v>
                </c:pt>
                <c:pt idx="162768">
                  <c:v>-60.4248047</c:v>
                </c:pt>
                <c:pt idx="162769">
                  <c:v>-20.1416016</c:v>
                </c:pt>
                <c:pt idx="162770">
                  <c:v>35.2783203</c:v>
                </c:pt>
                <c:pt idx="162771">
                  <c:v>75.6835938</c:v>
                </c:pt>
                <c:pt idx="162772">
                  <c:v>92.89550779999998</c:v>
                </c:pt>
                <c:pt idx="162773">
                  <c:v>89.11132809999998</c:v>
                </c:pt>
                <c:pt idx="162774">
                  <c:v>66.1621094</c:v>
                </c:pt>
                <c:pt idx="162775">
                  <c:v>22.5830078</c:v>
                </c:pt>
                <c:pt idx="162776">
                  <c:v>-23.6816406</c:v>
                </c:pt>
                <c:pt idx="162777">
                  <c:v>-65.67382809999994</c:v>
                </c:pt>
                <c:pt idx="162778">
                  <c:v>-90.2099609</c:v>
                </c:pt>
                <c:pt idx="162779">
                  <c:v>-96.67968749999996</c:v>
                </c:pt>
                <c:pt idx="162780">
                  <c:v>-68.35937499999996</c:v>
                </c:pt>
                <c:pt idx="162781">
                  <c:v>-29.7851562</c:v>
                </c:pt>
                <c:pt idx="162782">
                  <c:v>21.7285156</c:v>
                </c:pt>
                <c:pt idx="162783">
                  <c:v>67.8710938</c:v>
                </c:pt>
                <c:pt idx="162784">
                  <c:v>97.5341797</c:v>
                </c:pt>
                <c:pt idx="162785">
                  <c:v>98.75488279999998</c:v>
                </c:pt>
                <c:pt idx="162786">
                  <c:v>70.4345703</c:v>
                </c:pt>
                <c:pt idx="162787">
                  <c:v>34.9121094</c:v>
                </c:pt>
                <c:pt idx="162788">
                  <c:v>-24.6582031</c:v>
                </c:pt>
                <c:pt idx="162789">
                  <c:v>-67.9931641</c:v>
                </c:pt>
                <c:pt idx="162790">
                  <c:v>-99.1210938</c:v>
                </c:pt>
                <c:pt idx="162791">
                  <c:v>-103.881836</c:v>
                </c:pt>
                <c:pt idx="162792">
                  <c:v>-73.7304688</c:v>
                </c:pt>
                <c:pt idx="162793">
                  <c:v>-31.0058594</c:v>
                </c:pt>
                <c:pt idx="162794">
                  <c:v>18.5546875</c:v>
                </c:pt>
                <c:pt idx="162795">
                  <c:v>60.4248047</c:v>
                </c:pt>
                <c:pt idx="162796">
                  <c:v>94.97070309999998</c:v>
                </c:pt>
                <c:pt idx="162797">
                  <c:v>97.2900391</c:v>
                </c:pt>
                <c:pt idx="162798">
                  <c:v>73.9746094</c:v>
                </c:pt>
                <c:pt idx="162799">
                  <c:v>38.4521484</c:v>
                </c:pt>
                <c:pt idx="162800">
                  <c:v>-13.1835938</c:v>
                </c:pt>
                <c:pt idx="162801">
                  <c:v>-51.6357422</c:v>
                </c:pt>
                <c:pt idx="162802">
                  <c:v>-87.03613279999998</c:v>
                </c:pt>
                <c:pt idx="162803">
                  <c:v>-94.6044922</c:v>
                </c:pt>
                <c:pt idx="162804">
                  <c:v>-83.2519531</c:v>
                </c:pt>
                <c:pt idx="162805">
                  <c:v>-36.4990234</c:v>
                </c:pt>
                <c:pt idx="162806">
                  <c:v>14.1601562</c:v>
                </c:pt>
                <c:pt idx="162807">
                  <c:v>57.1289062</c:v>
                </c:pt>
                <c:pt idx="162808">
                  <c:v>86.05957029999998</c:v>
                </c:pt>
                <c:pt idx="162809">
                  <c:v>96.4355469</c:v>
                </c:pt>
                <c:pt idx="162810">
                  <c:v>82.5195312</c:v>
                </c:pt>
                <c:pt idx="162811">
                  <c:v>45.1660156</c:v>
                </c:pt>
                <c:pt idx="162812">
                  <c:v>-6.46972656</c:v>
                </c:pt>
                <c:pt idx="162813">
                  <c:v>-48.7060547</c:v>
                </c:pt>
                <c:pt idx="162814">
                  <c:v>-80.9326172</c:v>
                </c:pt>
                <c:pt idx="162815">
                  <c:v>-94.3603516</c:v>
                </c:pt>
                <c:pt idx="162816">
                  <c:v>-76.0498047</c:v>
                </c:pt>
                <c:pt idx="162817">
                  <c:v>-48.3398438</c:v>
                </c:pt>
                <c:pt idx="162818">
                  <c:v>0.854492188</c:v>
                </c:pt>
                <c:pt idx="162819">
                  <c:v>52.734375</c:v>
                </c:pt>
                <c:pt idx="162820">
                  <c:v>80.8105469</c:v>
                </c:pt>
                <c:pt idx="162821">
                  <c:v>101.318359</c:v>
                </c:pt>
                <c:pt idx="162822">
                  <c:v>93.01757809999998</c:v>
                </c:pt>
                <c:pt idx="162823">
                  <c:v>48.9501953</c:v>
                </c:pt>
                <c:pt idx="162824">
                  <c:v>-4.63867188</c:v>
                </c:pt>
                <c:pt idx="162825">
                  <c:v>-53.1005859</c:v>
                </c:pt>
                <c:pt idx="162826">
                  <c:v>-86.5478516</c:v>
                </c:pt>
                <c:pt idx="162827">
                  <c:v>-104.980469</c:v>
                </c:pt>
                <c:pt idx="162828">
                  <c:v>-87.890625</c:v>
                </c:pt>
                <c:pt idx="162829">
                  <c:v>-51.5136719</c:v>
                </c:pt>
                <c:pt idx="162830">
                  <c:v>4.15039062</c:v>
                </c:pt>
                <c:pt idx="162831">
                  <c:v>51.6357422</c:v>
                </c:pt>
                <c:pt idx="162832">
                  <c:v>87.5244141</c:v>
                </c:pt>
                <c:pt idx="162833">
                  <c:v>96.1914062</c:v>
                </c:pt>
                <c:pt idx="162834">
                  <c:v>85.9375</c:v>
                </c:pt>
                <c:pt idx="162835">
                  <c:v>62.1337891</c:v>
                </c:pt>
                <c:pt idx="162836">
                  <c:v>18.5546875</c:v>
                </c:pt>
                <c:pt idx="162837">
                  <c:v>-44.1894531</c:v>
                </c:pt>
                <c:pt idx="162838">
                  <c:v>-78.2470703</c:v>
                </c:pt>
                <c:pt idx="162839">
                  <c:v>-97.1679688</c:v>
                </c:pt>
                <c:pt idx="162840">
                  <c:v>-83.0078125</c:v>
                </c:pt>
                <c:pt idx="162841">
                  <c:v>-55.0537109</c:v>
                </c:pt>
                <c:pt idx="162842">
                  <c:v>-14.6484375</c:v>
                </c:pt>
                <c:pt idx="162843">
                  <c:v>34.17968749999999</c:v>
                </c:pt>
                <c:pt idx="162844">
                  <c:v>77.39257809999994</c:v>
                </c:pt>
                <c:pt idx="162845">
                  <c:v>94.7265625</c:v>
                </c:pt>
                <c:pt idx="162846">
                  <c:v>93.87207029999993</c:v>
                </c:pt>
                <c:pt idx="162847">
                  <c:v>63.3544922</c:v>
                </c:pt>
                <c:pt idx="162848">
                  <c:v>9.277343749999998</c:v>
                </c:pt>
                <c:pt idx="162849">
                  <c:v>-35.15625</c:v>
                </c:pt>
                <c:pt idx="162850">
                  <c:v>-71.1669922</c:v>
                </c:pt>
                <c:pt idx="162851">
                  <c:v>-101.074219</c:v>
                </c:pt>
                <c:pt idx="162852">
                  <c:v>-100.219727</c:v>
                </c:pt>
                <c:pt idx="162853">
                  <c:v>-63.2324219</c:v>
                </c:pt>
                <c:pt idx="162854">
                  <c:v>-19.4091797</c:v>
                </c:pt>
                <c:pt idx="162855">
                  <c:v>29.9072266</c:v>
                </c:pt>
                <c:pt idx="162856">
                  <c:v>72.9980469</c:v>
                </c:pt>
                <c:pt idx="162857">
                  <c:v>100.463867</c:v>
                </c:pt>
                <c:pt idx="162858">
                  <c:v>91.796875</c:v>
                </c:pt>
                <c:pt idx="162859">
                  <c:v>68.4814453</c:v>
                </c:pt>
                <c:pt idx="162860">
                  <c:v>24.7802734</c:v>
                </c:pt>
                <c:pt idx="162861">
                  <c:v>-24.6582031</c:v>
                </c:pt>
                <c:pt idx="162862">
                  <c:v>-78.6132812</c:v>
                </c:pt>
                <c:pt idx="162863">
                  <c:v>-103.393555</c:v>
                </c:pt>
                <c:pt idx="162864">
                  <c:v>-88.9892578</c:v>
                </c:pt>
                <c:pt idx="162865">
                  <c:v>-68.9697266</c:v>
                </c:pt>
                <c:pt idx="162866">
                  <c:v>-32.2265625</c:v>
                </c:pt>
                <c:pt idx="162867">
                  <c:v>22.5830078</c:v>
                </c:pt>
                <c:pt idx="162868">
                  <c:v>70.0683594</c:v>
                </c:pt>
                <c:pt idx="162869">
                  <c:v>94.84863279999998</c:v>
                </c:pt>
                <c:pt idx="162870">
                  <c:v>102.294922</c:v>
                </c:pt>
                <c:pt idx="162871">
                  <c:v>79.8339844</c:v>
                </c:pt>
                <c:pt idx="162872">
                  <c:v>31.7382812</c:v>
                </c:pt>
                <c:pt idx="162873">
                  <c:v>-19.2871094</c:v>
                </c:pt>
                <c:pt idx="162874">
                  <c:v>-63.7207031</c:v>
                </c:pt>
                <c:pt idx="162875">
                  <c:v>-96.4355469</c:v>
                </c:pt>
                <c:pt idx="162876">
                  <c:v>-93.1396484</c:v>
                </c:pt>
                <c:pt idx="162877">
                  <c:v>-76.2939453</c:v>
                </c:pt>
                <c:pt idx="162878">
                  <c:v>-34.9121094</c:v>
                </c:pt>
                <c:pt idx="162879">
                  <c:v>13.0615234</c:v>
                </c:pt>
                <c:pt idx="162880">
                  <c:v>64.9414062</c:v>
                </c:pt>
                <c:pt idx="162881">
                  <c:v>96.80175779999998</c:v>
                </c:pt>
                <c:pt idx="162882">
                  <c:v>100.585938</c:v>
                </c:pt>
                <c:pt idx="162883">
                  <c:v>76.7822266</c:v>
                </c:pt>
                <c:pt idx="162884">
                  <c:v>35.5224609</c:v>
                </c:pt>
                <c:pt idx="162885">
                  <c:v>-11.71875</c:v>
                </c:pt>
                <c:pt idx="162886">
                  <c:v>-56.3964844</c:v>
                </c:pt>
                <c:pt idx="162887">
                  <c:v>-85.4492188</c:v>
                </c:pt>
                <c:pt idx="162888">
                  <c:v>-97.5341797</c:v>
                </c:pt>
                <c:pt idx="162889">
                  <c:v>-80.8105469</c:v>
                </c:pt>
                <c:pt idx="162890">
                  <c:v>-41.2597656</c:v>
                </c:pt>
                <c:pt idx="162891">
                  <c:v>3.17382812</c:v>
                </c:pt>
                <c:pt idx="162892">
                  <c:v>57.2509766</c:v>
                </c:pt>
                <c:pt idx="162893">
                  <c:v>89.35546879999995</c:v>
                </c:pt>
                <c:pt idx="162894">
                  <c:v>105.957031</c:v>
                </c:pt>
                <c:pt idx="162895">
                  <c:v>81.9091797</c:v>
                </c:pt>
                <c:pt idx="162896">
                  <c:v>41.9921875</c:v>
                </c:pt>
                <c:pt idx="162897">
                  <c:v>-4.02832031</c:v>
                </c:pt>
                <c:pt idx="162898">
                  <c:v>-56.3964844</c:v>
                </c:pt>
                <c:pt idx="162899">
                  <c:v>-90.4541016</c:v>
                </c:pt>
                <c:pt idx="162900">
                  <c:v>-102.539062</c:v>
                </c:pt>
                <c:pt idx="162901">
                  <c:v>-87.7685547</c:v>
                </c:pt>
                <c:pt idx="162902">
                  <c:v>-47.2412109</c:v>
                </c:pt>
                <c:pt idx="162903">
                  <c:v>2.07519531</c:v>
                </c:pt>
                <c:pt idx="162904">
                  <c:v>44.4335938</c:v>
                </c:pt>
                <c:pt idx="162905">
                  <c:v>84.22851559999998</c:v>
                </c:pt>
                <c:pt idx="162906">
                  <c:v>97.90039059999998</c:v>
                </c:pt>
                <c:pt idx="162907">
                  <c:v>88.8671875</c:v>
                </c:pt>
                <c:pt idx="162908">
                  <c:v>53.9550781</c:v>
                </c:pt>
                <c:pt idx="162909">
                  <c:v>1.953125</c:v>
                </c:pt>
                <c:pt idx="162910">
                  <c:v>-49.80468749999996</c:v>
                </c:pt>
                <c:pt idx="162911">
                  <c:v>-79.5898438</c:v>
                </c:pt>
                <c:pt idx="162912">
                  <c:v>-97.90039059999998</c:v>
                </c:pt>
                <c:pt idx="162913">
                  <c:v>-94.4824219</c:v>
                </c:pt>
                <c:pt idx="162914">
                  <c:v>-58.83789059999999</c:v>
                </c:pt>
                <c:pt idx="162915">
                  <c:v>-5.98144531</c:v>
                </c:pt>
                <c:pt idx="162916">
                  <c:v>42.96875</c:v>
                </c:pt>
                <c:pt idx="162917">
                  <c:v>79.4677734</c:v>
                </c:pt>
                <c:pt idx="162918">
                  <c:v>95.0927734</c:v>
                </c:pt>
                <c:pt idx="162919">
                  <c:v>80.68847659999993</c:v>
                </c:pt>
                <c:pt idx="162920">
                  <c:v>53.7109375</c:v>
                </c:pt>
                <c:pt idx="162921">
                  <c:v>10.4980469</c:v>
                </c:pt>
                <c:pt idx="162922">
                  <c:v>-36.9873047</c:v>
                </c:pt>
                <c:pt idx="162923">
                  <c:v>-79.8339844</c:v>
                </c:pt>
                <c:pt idx="162924">
                  <c:v>-97.4121094</c:v>
                </c:pt>
                <c:pt idx="162925">
                  <c:v>-89.35546879999995</c:v>
                </c:pt>
                <c:pt idx="162926">
                  <c:v>-65.18554690000001</c:v>
                </c:pt>
                <c:pt idx="162927">
                  <c:v>-17.0898438</c:v>
                </c:pt>
                <c:pt idx="162928">
                  <c:v>42.2363281</c:v>
                </c:pt>
                <c:pt idx="162929">
                  <c:v>83.8623047</c:v>
                </c:pt>
                <c:pt idx="162930">
                  <c:v>99.9755859</c:v>
                </c:pt>
                <c:pt idx="162931">
                  <c:v>100.585938</c:v>
                </c:pt>
                <c:pt idx="162932">
                  <c:v>62.2558594</c:v>
                </c:pt>
                <c:pt idx="162933">
                  <c:v>21.8505859</c:v>
                </c:pt>
                <c:pt idx="162934">
                  <c:v>-27.8320312</c:v>
                </c:pt>
                <c:pt idx="162935">
                  <c:v>-72.1435547</c:v>
                </c:pt>
                <c:pt idx="162936">
                  <c:v>-98.63281249999996</c:v>
                </c:pt>
                <c:pt idx="162937">
                  <c:v>-102.416992</c:v>
                </c:pt>
                <c:pt idx="162938">
                  <c:v>-66.8945312</c:v>
                </c:pt>
                <c:pt idx="162939">
                  <c:v>-16.4794922</c:v>
                </c:pt>
                <c:pt idx="162940">
                  <c:v>34.5458984</c:v>
                </c:pt>
                <c:pt idx="162941">
                  <c:v>74.8291016</c:v>
                </c:pt>
                <c:pt idx="162942">
                  <c:v>95.2148438</c:v>
                </c:pt>
                <c:pt idx="162943">
                  <c:v>96.67968749999996</c:v>
                </c:pt>
                <c:pt idx="162944">
                  <c:v>69.45800779999998</c:v>
                </c:pt>
                <c:pt idx="162945">
                  <c:v>25.7568359</c:v>
                </c:pt>
                <c:pt idx="162946">
                  <c:v>-26.6113281</c:v>
                </c:pt>
                <c:pt idx="162947">
                  <c:v>-67.38281249999996</c:v>
                </c:pt>
                <c:pt idx="162948">
                  <c:v>-99.2431641</c:v>
                </c:pt>
                <c:pt idx="162949">
                  <c:v>-98.75488279999998</c:v>
                </c:pt>
                <c:pt idx="162950">
                  <c:v>-70.67871089999993</c:v>
                </c:pt>
                <c:pt idx="162951">
                  <c:v>-33.5693359</c:v>
                </c:pt>
                <c:pt idx="162952">
                  <c:v>27.5878906</c:v>
                </c:pt>
                <c:pt idx="162953">
                  <c:v>71.5332031</c:v>
                </c:pt>
                <c:pt idx="162954">
                  <c:v>93.6279297</c:v>
                </c:pt>
                <c:pt idx="162955">
                  <c:v>92.5292969</c:v>
                </c:pt>
                <c:pt idx="162956">
                  <c:v>69.9462891</c:v>
                </c:pt>
                <c:pt idx="162957">
                  <c:v>31.4941406</c:v>
                </c:pt>
                <c:pt idx="162958">
                  <c:v>-20.7519531</c:v>
                </c:pt>
                <c:pt idx="162959">
                  <c:v>-67.7490234</c:v>
                </c:pt>
                <c:pt idx="162960">
                  <c:v>-90.6982422</c:v>
                </c:pt>
                <c:pt idx="162961">
                  <c:v>-99.7314453</c:v>
                </c:pt>
                <c:pt idx="162962">
                  <c:v>-77.39257809999994</c:v>
                </c:pt>
                <c:pt idx="162963">
                  <c:v>-32.9589844</c:v>
                </c:pt>
                <c:pt idx="162964">
                  <c:v>12.3291016</c:v>
                </c:pt>
                <c:pt idx="162965">
                  <c:v>60.7910156</c:v>
                </c:pt>
                <c:pt idx="162966">
                  <c:v>90.33203119999993</c:v>
                </c:pt>
                <c:pt idx="162967">
                  <c:v>98.0224609</c:v>
                </c:pt>
                <c:pt idx="162968">
                  <c:v>77.39257809999994</c:v>
                </c:pt>
                <c:pt idx="162969">
                  <c:v>34.5458984</c:v>
                </c:pt>
                <c:pt idx="162970">
                  <c:v>-17.9443359</c:v>
                </c:pt>
                <c:pt idx="162971">
                  <c:v>-65.4296875</c:v>
                </c:pt>
                <c:pt idx="162972">
                  <c:v>-89.5996094</c:v>
                </c:pt>
                <c:pt idx="162973">
                  <c:v>-91.1865234</c:v>
                </c:pt>
                <c:pt idx="162974">
                  <c:v>-78.4912109</c:v>
                </c:pt>
                <c:pt idx="162975">
                  <c:v>-49.4384766</c:v>
                </c:pt>
                <c:pt idx="162976">
                  <c:v>10.3759766</c:v>
                </c:pt>
                <c:pt idx="162977">
                  <c:v>59.9365234</c:v>
                </c:pt>
                <c:pt idx="162978">
                  <c:v>89.35546879999995</c:v>
                </c:pt>
                <c:pt idx="162979">
                  <c:v>90.08789059999998</c:v>
                </c:pt>
                <c:pt idx="162980">
                  <c:v>76.6601562</c:v>
                </c:pt>
                <c:pt idx="162981">
                  <c:v>45.4101562</c:v>
                </c:pt>
                <c:pt idx="162982">
                  <c:v>-0.366210938</c:v>
                </c:pt>
                <c:pt idx="162983">
                  <c:v>-52.6123047</c:v>
                </c:pt>
                <c:pt idx="162984">
                  <c:v>-91.4306641</c:v>
                </c:pt>
                <c:pt idx="162985">
                  <c:v>-100.097656</c:v>
                </c:pt>
                <c:pt idx="162986">
                  <c:v>-83.12988279999993</c:v>
                </c:pt>
                <c:pt idx="162987">
                  <c:v>-46.875</c:v>
                </c:pt>
                <c:pt idx="162988">
                  <c:v>2.31933594</c:v>
                </c:pt>
                <c:pt idx="162989">
                  <c:v>48.9501953</c:v>
                </c:pt>
                <c:pt idx="162990">
                  <c:v>90.08789059999998</c:v>
                </c:pt>
                <c:pt idx="162991">
                  <c:v>104.980469</c:v>
                </c:pt>
                <c:pt idx="162992">
                  <c:v>93.38378909999996</c:v>
                </c:pt>
                <c:pt idx="162993">
                  <c:v>53.4667969</c:v>
                </c:pt>
                <c:pt idx="162994">
                  <c:v>3.78417969</c:v>
                </c:pt>
                <c:pt idx="162995">
                  <c:v>-50.6591797</c:v>
                </c:pt>
                <c:pt idx="162996">
                  <c:v>-84.4726562</c:v>
                </c:pt>
                <c:pt idx="162997">
                  <c:v>-97.65625</c:v>
                </c:pt>
                <c:pt idx="162998">
                  <c:v>-85.4492188</c:v>
                </c:pt>
                <c:pt idx="162999">
                  <c:v>-46.9970703</c:v>
                </c:pt>
                <c:pt idx="163000">
                  <c:v>-3.54003906</c:v>
                </c:pt>
                <c:pt idx="163001">
                  <c:v>41.7480469</c:v>
                </c:pt>
                <c:pt idx="163002">
                  <c:v>83.6181641</c:v>
                </c:pt>
                <c:pt idx="163003">
                  <c:v>100.585938</c:v>
                </c:pt>
                <c:pt idx="163004">
                  <c:v>82.03125</c:v>
                </c:pt>
                <c:pt idx="163005">
                  <c:v>58.2275391</c:v>
                </c:pt>
                <c:pt idx="163006">
                  <c:v>7.812499999999997</c:v>
                </c:pt>
                <c:pt idx="163007">
                  <c:v>-51.8798828</c:v>
                </c:pt>
                <c:pt idx="163008">
                  <c:v>-84.10644529999998</c:v>
                </c:pt>
                <c:pt idx="163009">
                  <c:v>-98.2666016</c:v>
                </c:pt>
                <c:pt idx="163010">
                  <c:v>-88.7451172</c:v>
                </c:pt>
                <c:pt idx="163011">
                  <c:v>-55.0537109</c:v>
                </c:pt>
                <c:pt idx="163012">
                  <c:v>-13.4277344</c:v>
                </c:pt>
                <c:pt idx="163013">
                  <c:v>38.3300781</c:v>
                </c:pt>
                <c:pt idx="163014">
                  <c:v>75.6835938</c:v>
                </c:pt>
                <c:pt idx="163015">
                  <c:v>97.65625</c:v>
                </c:pt>
                <c:pt idx="163016">
                  <c:v>93.01757809999998</c:v>
                </c:pt>
                <c:pt idx="163017">
                  <c:v>72.265625</c:v>
                </c:pt>
                <c:pt idx="163018">
                  <c:v>27.0996094</c:v>
                </c:pt>
                <c:pt idx="163019">
                  <c:v>-30.8837891</c:v>
                </c:pt>
                <c:pt idx="163020">
                  <c:v>-78.4912109</c:v>
                </c:pt>
                <c:pt idx="163021">
                  <c:v>-101.806641</c:v>
                </c:pt>
                <c:pt idx="163022">
                  <c:v>-95.4589844</c:v>
                </c:pt>
                <c:pt idx="163023">
                  <c:v>-64.8193359</c:v>
                </c:pt>
                <c:pt idx="163024">
                  <c:v>-17.578125</c:v>
                </c:pt>
                <c:pt idx="163025">
                  <c:v>29.7851562</c:v>
                </c:pt>
                <c:pt idx="163026">
                  <c:v>78.7353516</c:v>
                </c:pt>
                <c:pt idx="163027">
                  <c:v>101.68457</c:v>
                </c:pt>
                <c:pt idx="163028">
                  <c:v>92.5292969</c:v>
                </c:pt>
                <c:pt idx="163029">
                  <c:v>67.8710938</c:v>
                </c:pt>
                <c:pt idx="163030">
                  <c:v>26.1230469</c:v>
                </c:pt>
                <c:pt idx="163031">
                  <c:v>-33.3251953</c:v>
                </c:pt>
                <c:pt idx="163032">
                  <c:v>-65.4296875</c:v>
                </c:pt>
                <c:pt idx="163033">
                  <c:v>-93.1396484</c:v>
                </c:pt>
                <c:pt idx="163034">
                  <c:v>-99.85351559999998</c:v>
                </c:pt>
                <c:pt idx="163035">
                  <c:v>-69.58007809999994</c:v>
                </c:pt>
                <c:pt idx="163036">
                  <c:v>-28.9306641</c:v>
                </c:pt>
                <c:pt idx="163037">
                  <c:v>23.1933594</c:v>
                </c:pt>
                <c:pt idx="163038">
                  <c:v>69.0917969</c:v>
                </c:pt>
                <c:pt idx="163039">
                  <c:v>91.796875</c:v>
                </c:pt>
                <c:pt idx="163040">
                  <c:v>92.1630859</c:v>
                </c:pt>
                <c:pt idx="163041">
                  <c:v>78.4912109</c:v>
                </c:pt>
                <c:pt idx="163042">
                  <c:v>34.9121094</c:v>
                </c:pt>
                <c:pt idx="163043">
                  <c:v>-18.1884766</c:v>
                </c:pt>
                <c:pt idx="163044">
                  <c:v>-59.6923828</c:v>
                </c:pt>
                <c:pt idx="163045">
                  <c:v>-92.5292969</c:v>
                </c:pt>
                <c:pt idx="163046">
                  <c:v>-90.2099609</c:v>
                </c:pt>
                <c:pt idx="163047">
                  <c:v>-74.9511719</c:v>
                </c:pt>
                <c:pt idx="163048">
                  <c:v>-34.5458984</c:v>
                </c:pt>
                <c:pt idx="163049">
                  <c:v>14.0380859</c:v>
                </c:pt>
                <c:pt idx="163050">
                  <c:v>57.0068359</c:v>
                </c:pt>
                <c:pt idx="163051">
                  <c:v>93.5058594</c:v>
                </c:pt>
                <c:pt idx="163052">
                  <c:v>101.806641</c:v>
                </c:pt>
                <c:pt idx="163053">
                  <c:v>78.36914059999998</c:v>
                </c:pt>
                <c:pt idx="163054">
                  <c:v>34.3017578</c:v>
                </c:pt>
                <c:pt idx="163055">
                  <c:v>-10.7421875</c:v>
                </c:pt>
                <c:pt idx="163056">
                  <c:v>-60.7910156</c:v>
                </c:pt>
                <c:pt idx="163057">
                  <c:v>-95.0927734</c:v>
                </c:pt>
                <c:pt idx="163058">
                  <c:v>-102.050781</c:v>
                </c:pt>
                <c:pt idx="163059">
                  <c:v>-78.9794922</c:v>
                </c:pt>
                <c:pt idx="163060">
                  <c:v>-38.9404297</c:v>
                </c:pt>
                <c:pt idx="163061">
                  <c:v>14.2822266</c:v>
                </c:pt>
                <c:pt idx="163062">
                  <c:v>59.3261719</c:v>
                </c:pt>
                <c:pt idx="163063">
                  <c:v>91.0644531</c:v>
                </c:pt>
                <c:pt idx="163064">
                  <c:v>97.90039059999998</c:v>
                </c:pt>
                <c:pt idx="163065">
                  <c:v>80.078125</c:v>
                </c:pt>
                <c:pt idx="163066">
                  <c:v>45.7763672</c:v>
                </c:pt>
                <c:pt idx="163067">
                  <c:v>-10.7421875</c:v>
                </c:pt>
                <c:pt idx="163068">
                  <c:v>-52.9785156</c:v>
                </c:pt>
                <c:pt idx="163069">
                  <c:v>-86.3037109</c:v>
                </c:pt>
                <c:pt idx="163070">
                  <c:v>-102.905273</c:v>
                </c:pt>
                <c:pt idx="163071">
                  <c:v>-87.15820309999998</c:v>
                </c:pt>
                <c:pt idx="163072">
                  <c:v>-53.2226562</c:v>
                </c:pt>
                <c:pt idx="163073">
                  <c:v>-0.244140625</c:v>
                </c:pt>
                <c:pt idx="163074">
                  <c:v>48.7060547</c:v>
                </c:pt>
                <c:pt idx="163075">
                  <c:v>86.5478516</c:v>
                </c:pt>
                <c:pt idx="163076">
                  <c:v>102.661133</c:v>
                </c:pt>
                <c:pt idx="163077">
                  <c:v>88.13476559999998</c:v>
                </c:pt>
                <c:pt idx="163078">
                  <c:v>50.0488281</c:v>
                </c:pt>
                <c:pt idx="163079">
                  <c:v>3.29589844</c:v>
                </c:pt>
                <c:pt idx="163080">
                  <c:v>-47.4853516</c:v>
                </c:pt>
                <c:pt idx="163081">
                  <c:v>-84.7167969</c:v>
                </c:pt>
                <c:pt idx="163082">
                  <c:v>-100.463867</c:v>
                </c:pt>
                <c:pt idx="163083">
                  <c:v>-89.4775391</c:v>
                </c:pt>
                <c:pt idx="163084">
                  <c:v>-55.1757812</c:v>
                </c:pt>
                <c:pt idx="163085">
                  <c:v>-5.004882809999995</c:v>
                </c:pt>
                <c:pt idx="163086">
                  <c:v>46.7529297</c:v>
                </c:pt>
                <c:pt idx="163087">
                  <c:v>76.2939453</c:v>
                </c:pt>
                <c:pt idx="163088">
                  <c:v>89.7216797</c:v>
                </c:pt>
                <c:pt idx="163089">
                  <c:v>90.57617190000001</c:v>
                </c:pt>
                <c:pt idx="163090">
                  <c:v>52.734375</c:v>
                </c:pt>
                <c:pt idx="163091">
                  <c:v>3.29589844</c:v>
                </c:pt>
                <c:pt idx="163092">
                  <c:v>-36.3769531</c:v>
                </c:pt>
                <c:pt idx="163093">
                  <c:v>-74.5849609</c:v>
                </c:pt>
                <c:pt idx="163094">
                  <c:v>-102.294922</c:v>
                </c:pt>
                <c:pt idx="163095">
                  <c:v>-96.67968749999996</c:v>
                </c:pt>
                <c:pt idx="163096">
                  <c:v>-60.0585938</c:v>
                </c:pt>
                <c:pt idx="163097">
                  <c:v>-13.4277344</c:v>
                </c:pt>
                <c:pt idx="163098">
                  <c:v>35.7666016</c:v>
                </c:pt>
                <c:pt idx="163099">
                  <c:v>79.1015625</c:v>
                </c:pt>
                <c:pt idx="163100">
                  <c:v>101.68457</c:v>
                </c:pt>
                <c:pt idx="163101">
                  <c:v>101.196289</c:v>
                </c:pt>
                <c:pt idx="163102">
                  <c:v>74.0966797</c:v>
                </c:pt>
                <c:pt idx="163103">
                  <c:v>24.7802734</c:v>
                </c:pt>
                <c:pt idx="163104">
                  <c:v>-31.25</c:v>
                </c:pt>
                <c:pt idx="163105">
                  <c:v>-75.6835938</c:v>
                </c:pt>
                <c:pt idx="163106">
                  <c:v>-97.1679688</c:v>
                </c:pt>
                <c:pt idx="163107">
                  <c:v>-95.82519529999998</c:v>
                </c:pt>
                <c:pt idx="163108">
                  <c:v>-65.4296875</c:v>
                </c:pt>
                <c:pt idx="163109">
                  <c:v>-16.72363279999998</c:v>
                </c:pt>
                <c:pt idx="163110">
                  <c:v>28.8085938</c:v>
                </c:pt>
                <c:pt idx="163111">
                  <c:v>75.6835938</c:v>
                </c:pt>
                <c:pt idx="163112">
                  <c:v>99.1210938</c:v>
                </c:pt>
                <c:pt idx="163113">
                  <c:v>94.84863279999998</c:v>
                </c:pt>
                <c:pt idx="163114">
                  <c:v>68.35937499999996</c:v>
                </c:pt>
                <c:pt idx="163115">
                  <c:v>29.5410156</c:v>
                </c:pt>
                <c:pt idx="163116">
                  <c:v>-26.6113281</c:v>
                </c:pt>
                <c:pt idx="163117">
                  <c:v>-71.7773438</c:v>
                </c:pt>
                <c:pt idx="163118">
                  <c:v>-97.2900391</c:v>
                </c:pt>
                <c:pt idx="163119">
                  <c:v>-93.75</c:v>
                </c:pt>
                <c:pt idx="163120">
                  <c:v>-69.0917969</c:v>
                </c:pt>
                <c:pt idx="163121">
                  <c:v>-32.1044922</c:v>
                </c:pt>
                <c:pt idx="163122">
                  <c:v>24.4140625</c:v>
                </c:pt>
                <c:pt idx="163123">
                  <c:v>68.8476562</c:v>
                </c:pt>
                <c:pt idx="163124">
                  <c:v>98.87695309999998</c:v>
                </c:pt>
                <c:pt idx="163125">
                  <c:v>98.5107422</c:v>
                </c:pt>
                <c:pt idx="163126">
                  <c:v>74.5849609</c:v>
                </c:pt>
                <c:pt idx="163127">
                  <c:v>29.0527344</c:v>
                </c:pt>
                <c:pt idx="163128">
                  <c:v>-26.6113281</c:v>
                </c:pt>
                <c:pt idx="163129">
                  <c:v>-69.58007809999994</c:v>
                </c:pt>
                <c:pt idx="163130">
                  <c:v>-91.1865234</c:v>
                </c:pt>
                <c:pt idx="163131">
                  <c:v>-91.55273440000001</c:v>
                </c:pt>
                <c:pt idx="163132">
                  <c:v>-69.45800779999998</c:v>
                </c:pt>
                <c:pt idx="163133">
                  <c:v>-33.0810547</c:v>
                </c:pt>
                <c:pt idx="163134">
                  <c:v>11.8408203</c:v>
                </c:pt>
                <c:pt idx="163135">
                  <c:v>61.15722659999999</c:v>
                </c:pt>
                <c:pt idx="163136">
                  <c:v>94.6044922</c:v>
                </c:pt>
                <c:pt idx="163137">
                  <c:v>98.87695309999998</c:v>
                </c:pt>
                <c:pt idx="163138">
                  <c:v>78.2470703</c:v>
                </c:pt>
                <c:pt idx="163139">
                  <c:v>38.3300781</c:v>
                </c:pt>
                <c:pt idx="163140">
                  <c:v>-15.0146484</c:v>
                </c:pt>
                <c:pt idx="163141">
                  <c:v>-64.0869141</c:v>
                </c:pt>
                <c:pt idx="163142">
                  <c:v>-83.7402344</c:v>
                </c:pt>
                <c:pt idx="163143">
                  <c:v>-100.341797</c:v>
                </c:pt>
                <c:pt idx="163144">
                  <c:v>-80.2001953</c:v>
                </c:pt>
                <c:pt idx="163145">
                  <c:v>-39.1845703</c:v>
                </c:pt>
                <c:pt idx="163146">
                  <c:v>4.63867188</c:v>
                </c:pt>
                <c:pt idx="163147">
                  <c:v>47.6074219</c:v>
                </c:pt>
                <c:pt idx="163148">
                  <c:v>84.5947266</c:v>
                </c:pt>
                <c:pt idx="163149">
                  <c:v>96.3134766</c:v>
                </c:pt>
                <c:pt idx="163150">
                  <c:v>87.2802734</c:v>
                </c:pt>
                <c:pt idx="163151">
                  <c:v>41.6259766</c:v>
                </c:pt>
                <c:pt idx="163152">
                  <c:v>-7.08007812</c:v>
                </c:pt>
                <c:pt idx="163153">
                  <c:v>-54.0771484</c:v>
                </c:pt>
                <c:pt idx="163154">
                  <c:v>-88.5009766</c:v>
                </c:pt>
                <c:pt idx="163155">
                  <c:v>-97.1679688</c:v>
                </c:pt>
                <c:pt idx="163156">
                  <c:v>-79.9560547</c:v>
                </c:pt>
                <c:pt idx="163157">
                  <c:v>-44.921875</c:v>
                </c:pt>
                <c:pt idx="163158">
                  <c:v>-1.83105469</c:v>
                </c:pt>
                <c:pt idx="163159">
                  <c:v>49.3164062</c:v>
                </c:pt>
                <c:pt idx="163160">
                  <c:v>84.9609375</c:v>
                </c:pt>
                <c:pt idx="163161">
                  <c:v>90.4541016</c:v>
                </c:pt>
                <c:pt idx="163162">
                  <c:v>82.03125</c:v>
                </c:pt>
                <c:pt idx="163163">
                  <c:v>48.0957031</c:v>
                </c:pt>
                <c:pt idx="163164">
                  <c:v>-1.58691406</c:v>
                </c:pt>
                <c:pt idx="163165">
                  <c:v>-46.9970703</c:v>
                </c:pt>
                <c:pt idx="163166">
                  <c:v>-83.984375</c:v>
                </c:pt>
                <c:pt idx="163167">
                  <c:v>-100.341797</c:v>
                </c:pt>
                <c:pt idx="163168">
                  <c:v>-81.9091797</c:v>
                </c:pt>
                <c:pt idx="163169">
                  <c:v>-52.1240234</c:v>
                </c:pt>
                <c:pt idx="163170">
                  <c:v>-6.59179688</c:v>
                </c:pt>
                <c:pt idx="163171">
                  <c:v>46.9970703</c:v>
                </c:pt>
                <c:pt idx="163172">
                  <c:v>82.6416016</c:v>
                </c:pt>
                <c:pt idx="163173">
                  <c:v>95.5810547</c:v>
                </c:pt>
                <c:pt idx="163174">
                  <c:v>84.9609375</c:v>
                </c:pt>
                <c:pt idx="163175">
                  <c:v>46.875</c:v>
                </c:pt>
                <c:pt idx="163176">
                  <c:v>10.2539062</c:v>
                </c:pt>
                <c:pt idx="163177">
                  <c:v>-38.5742188</c:v>
                </c:pt>
                <c:pt idx="163178">
                  <c:v>-77.8808594</c:v>
                </c:pt>
                <c:pt idx="163179">
                  <c:v>-103.881836</c:v>
                </c:pt>
                <c:pt idx="163180">
                  <c:v>-91.3085938</c:v>
                </c:pt>
                <c:pt idx="163181">
                  <c:v>-47.85156249999999</c:v>
                </c:pt>
                <c:pt idx="163182">
                  <c:v>0.610351562</c:v>
                </c:pt>
                <c:pt idx="163183">
                  <c:v>37.7197266</c:v>
                </c:pt>
                <c:pt idx="163184">
                  <c:v>78.0029297</c:v>
                </c:pt>
                <c:pt idx="163185">
                  <c:v>98.9990234</c:v>
                </c:pt>
                <c:pt idx="163186">
                  <c:v>93.38378909999996</c:v>
                </c:pt>
                <c:pt idx="163187">
                  <c:v>56.7626953</c:v>
                </c:pt>
                <c:pt idx="163188">
                  <c:v>15.3808594</c:v>
                </c:pt>
                <c:pt idx="163189">
                  <c:v>-27.8320312</c:v>
                </c:pt>
                <c:pt idx="163190">
                  <c:v>-69.9462891</c:v>
                </c:pt>
                <c:pt idx="163191">
                  <c:v>-93.5058594</c:v>
                </c:pt>
                <c:pt idx="163192">
                  <c:v>-94.3603516</c:v>
                </c:pt>
                <c:pt idx="163193">
                  <c:v>-61.8896484</c:v>
                </c:pt>
                <c:pt idx="163194">
                  <c:v>-13.1835938</c:v>
                </c:pt>
                <c:pt idx="163195">
                  <c:v>31.98242189999997</c:v>
                </c:pt>
                <c:pt idx="163196">
                  <c:v>77.27050779999998</c:v>
                </c:pt>
                <c:pt idx="163197">
                  <c:v>93.87207029999993</c:v>
                </c:pt>
                <c:pt idx="163198">
                  <c:v>93.01757809999998</c:v>
                </c:pt>
                <c:pt idx="163199">
                  <c:v>63.3544922</c:v>
                </c:pt>
                <c:pt idx="163200">
                  <c:v>24.0478516</c:v>
                </c:pt>
                <c:pt idx="163201">
                  <c:v>-26.2451172</c:v>
                </c:pt>
                <c:pt idx="163202">
                  <c:v>-77.75878909999996</c:v>
                </c:pt>
                <c:pt idx="163203">
                  <c:v>-94.7265625</c:v>
                </c:pt>
                <c:pt idx="163204">
                  <c:v>-93.9941406</c:v>
                </c:pt>
                <c:pt idx="163205">
                  <c:v>-74.3408203</c:v>
                </c:pt>
                <c:pt idx="163206">
                  <c:v>-28.1982422</c:v>
                </c:pt>
                <c:pt idx="163207">
                  <c:v>23.3154297</c:v>
                </c:pt>
                <c:pt idx="163208">
                  <c:v>70.55664059999998</c:v>
                </c:pt>
                <c:pt idx="163209">
                  <c:v>97.2900391</c:v>
                </c:pt>
                <c:pt idx="163210">
                  <c:v>94.1162109</c:v>
                </c:pt>
                <c:pt idx="163211">
                  <c:v>70.9228516</c:v>
                </c:pt>
                <c:pt idx="163212">
                  <c:v>33.81347659999999</c:v>
                </c:pt>
                <c:pt idx="163213">
                  <c:v>-19.0429688</c:v>
                </c:pt>
                <c:pt idx="163214">
                  <c:v>-60.0585938</c:v>
                </c:pt>
                <c:pt idx="163215">
                  <c:v>-89.9658203</c:v>
                </c:pt>
                <c:pt idx="163216">
                  <c:v>-96.92382809999998</c:v>
                </c:pt>
                <c:pt idx="163217">
                  <c:v>-72.50976559999998</c:v>
                </c:pt>
                <c:pt idx="163218">
                  <c:v>-31.6162109</c:v>
                </c:pt>
                <c:pt idx="163219">
                  <c:v>15.2587891</c:v>
                </c:pt>
                <c:pt idx="163220">
                  <c:v>62.6220703</c:v>
                </c:pt>
                <c:pt idx="163221">
                  <c:v>91.9189453</c:v>
                </c:pt>
                <c:pt idx="163222">
                  <c:v>93.87207029999993</c:v>
                </c:pt>
                <c:pt idx="163223">
                  <c:v>73.9746094</c:v>
                </c:pt>
                <c:pt idx="163224">
                  <c:v>44.55566409999999</c:v>
                </c:pt>
                <c:pt idx="163225">
                  <c:v>-13.1835938</c:v>
                </c:pt>
                <c:pt idx="163226">
                  <c:v>-66.8945312</c:v>
                </c:pt>
                <c:pt idx="163227">
                  <c:v>-92.89550779999998</c:v>
                </c:pt>
                <c:pt idx="163228">
                  <c:v>-96.4355469</c:v>
                </c:pt>
                <c:pt idx="163229">
                  <c:v>-74.5849609</c:v>
                </c:pt>
                <c:pt idx="163230">
                  <c:v>-41.015625</c:v>
                </c:pt>
                <c:pt idx="163231">
                  <c:v>10.9863281</c:v>
                </c:pt>
                <c:pt idx="163232">
                  <c:v>62.5</c:v>
                </c:pt>
                <c:pt idx="163233">
                  <c:v>90.57617190000001</c:v>
                </c:pt>
                <c:pt idx="163234">
                  <c:v>99.85351559999998</c:v>
                </c:pt>
                <c:pt idx="163235">
                  <c:v>88.0126953</c:v>
                </c:pt>
                <c:pt idx="163236">
                  <c:v>37.8417969</c:v>
                </c:pt>
                <c:pt idx="163237">
                  <c:v>-5.24902344</c:v>
                </c:pt>
                <c:pt idx="163238">
                  <c:v>-55.1757812</c:v>
                </c:pt>
                <c:pt idx="163239">
                  <c:v>-92.0410156</c:v>
                </c:pt>
                <c:pt idx="163240">
                  <c:v>-103.759766</c:v>
                </c:pt>
                <c:pt idx="163241">
                  <c:v>-86.6699219</c:v>
                </c:pt>
                <c:pt idx="163242">
                  <c:v>-44.0673828</c:v>
                </c:pt>
                <c:pt idx="163243">
                  <c:v>4.15039062</c:v>
                </c:pt>
                <c:pt idx="163244">
                  <c:v>54.6875</c:v>
                </c:pt>
                <c:pt idx="163245">
                  <c:v>83.3740234</c:v>
                </c:pt>
                <c:pt idx="163246">
                  <c:v>98.1445312</c:v>
                </c:pt>
                <c:pt idx="163247">
                  <c:v>83.2519531</c:v>
                </c:pt>
                <c:pt idx="163248">
                  <c:v>54.1992188</c:v>
                </c:pt>
                <c:pt idx="163249">
                  <c:v>4.51660156</c:v>
                </c:pt>
                <c:pt idx="163250">
                  <c:v>-43.5791016</c:v>
                </c:pt>
                <c:pt idx="163251">
                  <c:v>-78.9794922</c:v>
                </c:pt>
                <c:pt idx="163252">
                  <c:v>-99.85351559999998</c:v>
                </c:pt>
                <c:pt idx="163253">
                  <c:v>-90.4541016</c:v>
                </c:pt>
                <c:pt idx="163254">
                  <c:v>-54.4433594</c:v>
                </c:pt>
                <c:pt idx="163255">
                  <c:v>-5.12695312</c:v>
                </c:pt>
                <c:pt idx="163256">
                  <c:v>44.7998047</c:v>
                </c:pt>
                <c:pt idx="163257">
                  <c:v>77.27050779999998</c:v>
                </c:pt>
                <c:pt idx="163258">
                  <c:v>99.4873047</c:v>
                </c:pt>
                <c:pt idx="163259">
                  <c:v>94.84863279999998</c:v>
                </c:pt>
                <c:pt idx="163260">
                  <c:v>53.5888672</c:v>
                </c:pt>
                <c:pt idx="163261">
                  <c:v>10.3759766</c:v>
                </c:pt>
                <c:pt idx="163262">
                  <c:v>-37.5976562</c:v>
                </c:pt>
                <c:pt idx="163263">
                  <c:v>-79.9560547</c:v>
                </c:pt>
                <c:pt idx="163264">
                  <c:v>-100.952148</c:v>
                </c:pt>
                <c:pt idx="163265">
                  <c:v>-91.0644531</c:v>
                </c:pt>
                <c:pt idx="163266">
                  <c:v>-59.4482422</c:v>
                </c:pt>
                <c:pt idx="163267">
                  <c:v>-18.4326172</c:v>
                </c:pt>
                <c:pt idx="163268">
                  <c:v>34.7900391</c:v>
                </c:pt>
                <c:pt idx="163269">
                  <c:v>81.17675779999993</c:v>
                </c:pt>
                <c:pt idx="163270">
                  <c:v>99.1210938</c:v>
                </c:pt>
                <c:pt idx="163271">
                  <c:v>92.2851562</c:v>
                </c:pt>
                <c:pt idx="163272">
                  <c:v>55.5419922</c:v>
                </c:pt>
                <c:pt idx="163273">
                  <c:v>8.66699219</c:v>
                </c:pt>
                <c:pt idx="163274">
                  <c:v>-31.1279297</c:v>
                </c:pt>
                <c:pt idx="163275">
                  <c:v>-75.0732422</c:v>
                </c:pt>
                <c:pt idx="163276">
                  <c:v>-100.463867</c:v>
                </c:pt>
                <c:pt idx="163277">
                  <c:v>-97.2900391</c:v>
                </c:pt>
                <c:pt idx="163278">
                  <c:v>-65.4296875</c:v>
                </c:pt>
                <c:pt idx="163279">
                  <c:v>-15.5029297</c:v>
                </c:pt>
                <c:pt idx="163280">
                  <c:v>34.3017578</c:v>
                </c:pt>
                <c:pt idx="163281">
                  <c:v>77.39257809999994</c:v>
                </c:pt>
                <c:pt idx="163282">
                  <c:v>97.1679688</c:v>
                </c:pt>
                <c:pt idx="163283">
                  <c:v>93.01757809999998</c:v>
                </c:pt>
                <c:pt idx="163284">
                  <c:v>64.8193359</c:v>
                </c:pt>
                <c:pt idx="163285">
                  <c:v>22.7050781</c:v>
                </c:pt>
                <c:pt idx="163286">
                  <c:v>-28.9306641</c:v>
                </c:pt>
                <c:pt idx="163287">
                  <c:v>-65.7958984</c:v>
                </c:pt>
                <c:pt idx="163288">
                  <c:v>-94.2382812</c:v>
                </c:pt>
                <c:pt idx="163289">
                  <c:v>-101.318359</c:v>
                </c:pt>
                <c:pt idx="163290">
                  <c:v>-69.2138672</c:v>
                </c:pt>
                <c:pt idx="163291">
                  <c:v>-30.1513672</c:v>
                </c:pt>
                <c:pt idx="163292">
                  <c:v>17.0898438</c:v>
                </c:pt>
                <c:pt idx="163293">
                  <c:v>68.9697266</c:v>
                </c:pt>
                <c:pt idx="163294">
                  <c:v>89.84375</c:v>
                </c:pt>
                <c:pt idx="163295">
                  <c:v>93.6279297</c:v>
                </c:pt>
                <c:pt idx="163296">
                  <c:v>78.2470703</c:v>
                </c:pt>
                <c:pt idx="163297">
                  <c:v>31.0058594</c:v>
                </c:pt>
                <c:pt idx="163298">
                  <c:v>-27.9541016</c:v>
                </c:pt>
                <c:pt idx="163299">
                  <c:v>-65.7958984</c:v>
                </c:pt>
                <c:pt idx="163300">
                  <c:v>-88.5009766</c:v>
                </c:pt>
                <c:pt idx="163301">
                  <c:v>-98.0224609</c:v>
                </c:pt>
                <c:pt idx="163302">
                  <c:v>-78.7353516</c:v>
                </c:pt>
                <c:pt idx="163303">
                  <c:v>-32.7148438</c:v>
                </c:pt>
                <c:pt idx="163304">
                  <c:v>9.64355469</c:v>
                </c:pt>
                <c:pt idx="163305">
                  <c:v>51.7578125</c:v>
                </c:pt>
                <c:pt idx="163306">
                  <c:v>93.01757809999998</c:v>
                </c:pt>
                <c:pt idx="163307">
                  <c:v>102.539062</c:v>
                </c:pt>
                <c:pt idx="163308">
                  <c:v>79.34570309999998</c:v>
                </c:pt>
                <c:pt idx="163309">
                  <c:v>43.0908203</c:v>
                </c:pt>
                <c:pt idx="163310">
                  <c:v>-10.0097656</c:v>
                </c:pt>
                <c:pt idx="163311">
                  <c:v>-59.5703125</c:v>
                </c:pt>
                <c:pt idx="163312">
                  <c:v>-90.08789059999998</c:v>
                </c:pt>
                <c:pt idx="163313">
                  <c:v>-103.393555</c:v>
                </c:pt>
                <c:pt idx="163314">
                  <c:v>-79.7119141</c:v>
                </c:pt>
                <c:pt idx="163315">
                  <c:v>-34.5458984</c:v>
                </c:pt>
                <c:pt idx="163316">
                  <c:v>14.2822266</c:v>
                </c:pt>
                <c:pt idx="163317">
                  <c:v>57.0068359</c:v>
                </c:pt>
                <c:pt idx="163318">
                  <c:v>87.890625</c:v>
                </c:pt>
                <c:pt idx="163319">
                  <c:v>98.0224609</c:v>
                </c:pt>
                <c:pt idx="163320">
                  <c:v>78.36914059999998</c:v>
                </c:pt>
                <c:pt idx="163321">
                  <c:v>37.5976562</c:v>
                </c:pt>
                <c:pt idx="163322">
                  <c:v>-6.59179688</c:v>
                </c:pt>
                <c:pt idx="163323">
                  <c:v>-53.1005859</c:v>
                </c:pt>
                <c:pt idx="163324">
                  <c:v>-84.7167969</c:v>
                </c:pt>
                <c:pt idx="163325">
                  <c:v>-95.9472656</c:v>
                </c:pt>
                <c:pt idx="163326">
                  <c:v>-86.05957029999998</c:v>
                </c:pt>
                <c:pt idx="163327">
                  <c:v>-51.6357422</c:v>
                </c:pt>
                <c:pt idx="163328">
                  <c:v>4.15039062</c:v>
                </c:pt>
                <c:pt idx="163329">
                  <c:v>52.3681641</c:v>
                </c:pt>
                <c:pt idx="163330">
                  <c:v>80.9326172</c:v>
                </c:pt>
                <c:pt idx="163331">
                  <c:v>95.9472656</c:v>
                </c:pt>
                <c:pt idx="163332">
                  <c:v>86.7919922</c:v>
                </c:pt>
                <c:pt idx="163333">
                  <c:v>50.1708984</c:v>
                </c:pt>
                <c:pt idx="163334">
                  <c:v>2.56347656</c:v>
                </c:pt>
                <c:pt idx="163335">
                  <c:v>-52.1240234</c:v>
                </c:pt>
                <c:pt idx="163336">
                  <c:v>-83.4960938</c:v>
                </c:pt>
                <c:pt idx="163337">
                  <c:v>-97.2900391</c:v>
                </c:pt>
                <c:pt idx="163338">
                  <c:v>-88.37890619999993</c:v>
                </c:pt>
                <c:pt idx="163339">
                  <c:v>-55.6640625</c:v>
                </c:pt>
                <c:pt idx="163340">
                  <c:v>-10.6201172</c:v>
                </c:pt>
                <c:pt idx="163341">
                  <c:v>37.9638672</c:v>
                </c:pt>
                <c:pt idx="163342">
                  <c:v>79.1015625</c:v>
                </c:pt>
                <c:pt idx="163343">
                  <c:v>100.341797</c:v>
                </c:pt>
                <c:pt idx="163344">
                  <c:v>91.0644531</c:v>
                </c:pt>
                <c:pt idx="163345">
                  <c:v>57.8613281</c:v>
                </c:pt>
                <c:pt idx="163346">
                  <c:v>12.0849609</c:v>
                </c:pt>
                <c:pt idx="163347">
                  <c:v>-41.6259766</c:v>
                </c:pt>
                <c:pt idx="163348">
                  <c:v>-76.17187499999996</c:v>
                </c:pt>
                <c:pt idx="163349">
                  <c:v>-96.67968749999996</c:v>
                </c:pt>
                <c:pt idx="163350">
                  <c:v>-90.57617190000001</c:v>
                </c:pt>
                <c:pt idx="163351">
                  <c:v>-59.9365234</c:v>
                </c:pt>
                <c:pt idx="163352">
                  <c:v>-10.9863281</c:v>
                </c:pt>
                <c:pt idx="163353">
                  <c:v>33.3251953</c:v>
                </c:pt>
                <c:pt idx="163354">
                  <c:v>72.87597659999993</c:v>
                </c:pt>
                <c:pt idx="163355">
                  <c:v>94.4824219</c:v>
                </c:pt>
                <c:pt idx="163356">
                  <c:v>91.796875</c:v>
                </c:pt>
                <c:pt idx="163357">
                  <c:v>63.3544922</c:v>
                </c:pt>
                <c:pt idx="163358">
                  <c:v>20.5078125</c:v>
                </c:pt>
                <c:pt idx="163359">
                  <c:v>-38.2080078</c:v>
                </c:pt>
                <c:pt idx="163360">
                  <c:v>-77.0263672</c:v>
                </c:pt>
                <c:pt idx="163361">
                  <c:v>-95.2148438</c:v>
                </c:pt>
                <c:pt idx="163362">
                  <c:v>-96.1914062</c:v>
                </c:pt>
                <c:pt idx="163363">
                  <c:v>-69.0917969</c:v>
                </c:pt>
                <c:pt idx="163364">
                  <c:v>-20.5078125</c:v>
                </c:pt>
                <c:pt idx="163365">
                  <c:v>28.3203125</c:v>
                </c:pt>
                <c:pt idx="163366">
                  <c:v>72.7539062</c:v>
                </c:pt>
                <c:pt idx="163367">
                  <c:v>95.703125</c:v>
                </c:pt>
                <c:pt idx="163368">
                  <c:v>100.219727</c:v>
                </c:pt>
                <c:pt idx="163369">
                  <c:v>68.60351559999998</c:v>
                </c:pt>
                <c:pt idx="163370">
                  <c:v>32.2265625</c:v>
                </c:pt>
                <c:pt idx="163371">
                  <c:v>-20.7519531</c:v>
                </c:pt>
                <c:pt idx="163372">
                  <c:v>-69.0917969</c:v>
                </c:pt>
                <c:pt idx="163373">
                  <c:v>-91.4306641</c:v>
                </c:pt>
                <c:pt idx="163374">
                  <c:v>-93.2617188</c:v>
                </c:pt>
                <c:pt idx="163375">
                  <c:v>-72.265625</c:v>
                </c:pt>
                <c:pt idx="163376">
                  <c:v>-29.5410156</c:v>
                </c:pt>
                <c:pt idx="163377">
                  <c:v>23.3154297</c:v>
                </c:pt>
                <c:pt idx="163378">
                  <c:v>65.7958984</c:v>
                </c:pt>
                <c:pt idx="163379">
                  <c:v>93.1396484</c:v>
                </c:pt>
                <c:pt idx="163380">
                  <c:v>103.759766</c:v>
                </c:pt>
                <c:pt idx="163381">
                  <c:v>75.9277344</c:v>
                </c:pt>
                <c:pt idx="163382">
                  <c:v>35.8886719</c:v>
                </c:pt>
                <c:pt idx="163383">
                  <c:v>-17.2119141</c:v>
                </c:pt>
                <c:pt idx="163384">
                  <c:v>-62.8662109</c:v>
                </c:pt>
                <c:pt idx="163385">
                  <c:v>-94.6044922</c:v>
                </c:pt>
                <c:pt idx="163386">
                  <c:v>-94.97070309999998</c:v>
                </c:pt>
                <c:pt idx="163387">
                  <c:v>-72.87597659999993</c:v>
                </c:pt>
                <c:pt idx="163388">
                  <c:v>-32.7148438</c:v>
                </c:pt>
                <c:pt idx="163389">
                  <c:v>15.7470703</c:v>
                </c:pt>
                <c:pt idx="163390">
                  <c:v>63.8427734</c:v>
                </c:pt>
                <c:pt idx="163391">
                  <c:v>85.8154297</c:v>
                </c:pt>
                <c:pt idx="163392">
                  <c:v>93.01757809999998</c:v>
                </c:pt>
                <c:pt idx="163393">
                  <c:v>72.9980469</c:v>
                </c:pt>
                <c:pt idx="163394">
                  <c:v>34.5458984</c:v>
                </c:pt>
                <c:pt idx="163395">
                  <c:v>-12.5732422</c:v>
                </c:pt>
                <c:pt idx="163396">
                  <c:v>-63.3544922</c:v>
                </c:pt>
                <c:pt idx="163397">
                  <c:v>-86.42578119999993</c:v>
                </c:pt>
                <c:pt idx="163398">
                  <c:v>-97.5341797</c:v>
                </c:pt>
                <c:pt idx="163399">
                  <c:v>-83.4960938</c:v>
                </c:pt>
                <c:pt idx="163400">
                  <c:v>-47.4853516</c:v>
                </c:pt>
                <c:pt idx="163401">
                  <c:v>7.20214844</c:v>
                </c:pt>
                <c:pt idx="163402">
                  <c:v>53.2226562</c:v>
                </c:pt>
                <c:pt idx="163403">
                  <c:v>86.3037109</c:v>
                </c:pt>
                <c:pt idx="163404">
                  <c:v>95.9472656</c:v>
                </c:pt>
                <c:pt idx="163405">
                  <c:v>84.10644529999998</c:v>
                </c:pt>
                <c:pt idx="163406">
                  <c:v>54.93164059999999</c:v>
                </c:pt>
                <c:pt idx="163407">
                  <c:v>1.70898438</c:v>
                </c:pt>
                <c:pt idx="163408">
                  <c:v>-54.6875</c:v>
                </c:pt>
                <c:pt idx="163409">
                  <c:v>-88.2568359</c:v>
                </c:pt>
                <c:pt idx="163410">
                  <c:v>-95.2148438</c:v>
                </c:pt>
                <c:pt idx="163411">
                  <c:v>-81.0546875</c:v>
                </c:pt>
                <c:pt idx="163412">
                  <c:v>-48.5839844</c:v>
                </c:pt>
                <c:pt idx="163413">
                  <c:v>2.9296875</c:v>
                </c:pt>
                <c:pt idx="163414">
                  <c:v>45.8984375</c:v>
                </c:pt>
                <c:pt idx="163415">
                  <c:v>81.9091797</c:v>
                </c:pt>
                <c:pt idx="163416">
                  <c:v>89.9658203</c:v>
                </c:pt>
                <c:pt idx="163417">
                  <c:v>83.12988279999993</c:v>
                </c:pt>
                <c:pt idx="163418">
                  <c:v>56.1523438</c:v>
                </c:pt>
                <c:pt idx="163419">
                  <c:v>3.05175781</c:v>
                </c:pt>
                <c:pt idx="163420">
                  <c:v>-46.3867188</c:v>
                </c:pt>
                <c:pt idx="163421">
                  <c:v>-77.0263672</c:v>
                </c:pt>
                <c:pt idx="163422">
                  <c:v>-92.89550779999998</c:v>
                </c:pt>
                <c:pt idx="163423">
                  <c:v>-90.82031249999996</c:v>
                </c:pt>
                <c:pt idx="163424">
                  <c:v>-57.7392578</c:v>
                </c:pt>
                <c:pt idx="163425">
                  <c:v>-10.4980469</c:v>
                </c:pt>
                <c:pt idx="163426">
                  <c:v>42.2363281</c:v>
                </c:pt>
                <c:pt idx="163427">
                  <c:v>82.03125</c:v>
                </c:pt>
                <c:pt idx="163428">
                  <c:v>99.85351559999998</c:v>
                </c:pt>
                <c:pt idx="163429">
                  <c:v>94.4824219</c:v>
                </c:pt>
                <c:pt idx="163430">
                  <c:v>55.7861328</c:v>
                </c:pt>
                <c:pt idx="163431">
                  <c:v>9.033203119999997</c:v>
                </c:pt>
                <c:pt idx="163432">
                  <c:v>-40.2832031</c:v>
                </c:pt>
                <c:pt idx="163433">
                  <c:v>-75.31738279999998</c:v>
                </c:pt>
                <c:pt idx="163434">
                  <c:v>-99.1210938</c:v>
                </c:pt>
                <c:pt idx="163435">
                  <c:v>-94.1162109</c:v>
                </c:pt>
                <c:pt idx="163436">
                  <c:v>-61.6455078</c:v>
                </c:pt>
                <c:pt idx="163437">
                  <c:v>-10.6201172</c:v>
                </c:pt>
                <c:pt idx="163438">
                  <c:v>36.6210938</c:v>
                </c:pt>
                <c:pt idx="163439">
                  <c:v>74.0966797</c:v>
                </c:pt>
                <c:pt idx="163440">
                  <c:v>90.6982422</c:v>
                </c:pt>
                <c:pt idx="163441">
                  <c:v>90.08789059999998</c:v>
                </c:pt>
                <c:pt idx="163442">
                  <c:v>61.4013672</c:v>
                </c:pt>
                <c:pt idx="163443">
                  <c:v>21.484375</c:v>
                </c:pt>
                <c:pt idx="163444">
                  <c:v>-27.9541016</c:v>
                </c:pt>
                <c:pt idx="163445">
                  <c:v>-75.9277344</c:v>
                </c:pt>
                <c:pt idx="163446">
                  <c:v>-95.82519529999998</c:v>
                </c:pt>
                <c:pt idx="163447">
                  <c:v>-89.5996094</c:v>
                </c:pt>
                <c:pt idx="163448">
                  <c:v>-66.7724609</c:v>
                </c:pt>
                <c:pt idx="163449">
                  <c:v>-27.5878906</c:v>
                </c:pt>
                <c:pt idx="163450">
                  <c:v>32.5927734</c:v>
                </c:pt>
                <c:pt idx="163451">
                  <c:v>77.27050779999998</c:v>
                </c:pt>
                <c:pt idx="163452">
                  <c:v>92.1630859</c:v>
                </c:pt>
                <c:pt idx="163453">
                  <c:v>93.01757809999998</c:v>
                </c:pt>
                <c:pt idx="163454">
                  <c:v>64.57519529999998</c:v>
                </c:pt>
                <c:pt idx="163455">
                  <c:v>27.4658203</c:v>
                </c:pt>
                <c:pt idx="163456">
                  <c:v>-16.9677734</c:v>
                </c:pt>
                <c:pt idx="163457">
                  <c:v>-67.9931641</c:v>
                </c:pt>
                <c:pt idx="163458">
                  <c:v>-93.01757809999998</c:v>
                </c:pt>
                <c:pt idx="163459">
                  <c:v>-98.0224609</c:v>
                </c:pt>
                <c:pt idx="163460">
                  <c:v>-77.8808594</c:v>
                </c:pt>
                <c:pt idx="163461">
                  <c:v>-26.6113281</c:v>
                </c:pt>
                <c:pt idx="163462">
                  <c:v>26.3671875</c:v>
                </c:pt>
                <c:pt idx="163463">
                  <c:v>66.52832029999998</c:v>
                </c:pt>
                <c:pt idx="163464">
                  <c:v>92.2851562</c:v>
                </c:pt>
                <c:pt idx="163465">
                  <c:v>99.85351559999998</c:v>
                </c:pt>
                <c:pt idx="163466">
                  <c:v>75.4394531</c:v>
                </c:pt>
                <c:pt idx="163467">
                  <c:v>34.0576172</c:v>
                </c:pt>
                <c:pt idx="163468">
                  <c:v>-17.0898438</c:v>
                </c:pt>
                <c:pt idx="163469">
                  <c:v>-64.8193359</c:v>
                </c:pt>
                <c:pt idx="163470">
                  <c:v>-89.9658203</c:v>
                </c:pt>
                <c:pt idx="163471">
                  <c:v>-97.4121094</c:v>
                </c:pt>
                <c:pt idx="163472">
                  <c:v>-75.4394531</c:v>
                </c:pt>
                <c:pt idx="163473">
                  <c:v>-43.5791016</c:v>
                </c:pt>
                <c:pt idx="163474">
                  <c:v>13.5498047</c:v>
                </c:pt>
                <c:pt idx="163475">
                  <c:v>59.81445309999999</c:v>
                </c:pt>
                <c:pt idx="163476">
                  <c:v>84.10644529999998</c:v>
                </c:pt>
                <c:pt idx="163477">
                  <c:v>97.5341797</c:v>
                </c:pt>
                <c:pt idx="163478">
                  <c:v>80.078125</c:v>
                </c:pt>
                <c:pt idx="163479">
                  <c:v>42.7246094</c:v>
                </c:pt>
                <c:pt idx="163480">
                  <c:v>-13.4277344</c:v>
                </c:pt>
                <c:pt idx="163481">
                  <c:v>-63.3544922</c:v>
                </c:pt>
                <c:pt idx="163482">
                  <c:v>-85.5712891</c:v>
                </c:pt>
                <c:pt idx="163483">
                  <c:v>-99.60937499999996</c:v>
                </c:pt>
                <c:pt idx="163484">
                  <c:v>-86.18164059999998</c:v>
                </c:pt>
                <c:pt idx="163485">
                  <c:v>-44.0673828</c:v>
                </c:pt>
                <c:pt idx="163486">
                  <c:v>3.41796875</c:v>
                </c:pt>
                <c:pt idx="163487">
                  <c:v>54.0771484</c:v>
                </c:pt>
                <c:pt idx="163488">
                  <c:v>85.5712891</c:v>
                </c:pt>
                <c:pt idx="163489">
                  <c:v>104.003906</c:v>
                </c:pt>
                <c:pt idx="163490">
                  <c:v>91.796875</c:v>
                </c:pt>
                <c:pt idx="163491">
                  <c:v>54.0771484</c:v>
                </c:pt>
                <c:pt idx="163492">
                  <c:v>0.9765625</c:v>
                </c:pt>
                <c:pt idx="163493">
                  <c:v>-48.9501953</c:v>
                </c:pt>
                <c:pt idx="163494">
                  <c:v>-92.6513672</c:v>
                </c:pt>
                <c:pt idx="163495">
                  <c:v>-98.2666016</c:v>
                </c:pt>
                <c:pt idx="163496">
                  <c:v>-83.0078125</c:v>
                </c:pt>
                <c:pt idx="163497">
                  <c:v>-53.5888672</c:v>
                </c:pt>
                <c:pt idx="163498">
                  <c:v>1.58691406</c:v>
                </c:pt>
                <c:pt idx="163499">
                  <c:v>46.6308594</c:v>
                </c:pt>
                <c:pt idx="163500">
                  <c:v>83.6181641</c:v>
                </c:pt>
                <c:pt idx="163501">
                  <c:v>97.90039059999998</c:v>
                </c:pt>
                <c:pt idx="163502">
                  <c:v>91.9189453</c:v>
                </c:pt>
                <c:pt idx="163503">
                  <c:v>58.1054688</c:v>
                </c:pt>
                <c:pt idx="163504">
                  <c:v>9.155273439999998</c:v>
                </c:pt>
                <c:pt idx="163505">
                  <c:v>-39.5507812</c:v>
                </c:pt>
                <c:pt idx="163506">
                  <c:v>-85.8154297</c:v>
                </c:pt>
                <c:pt idx="163507">
                  <c:v>-99.85351559999998</c:v>
                </c:pt>
                <c:pt idx="163508">
                  <c:v>-90.94238279999998</c:v>
                </c:pt>
                <c:pt idx="163509">
                  <c:v>-60.0585938</c:v>
                </c:pt>
                <c:pt idx="163510">
                  <c:v>-7.69042969</c:v>
                </c:pt>
                <c:pt idx="163511">
                  <c:v>42.2363281</c:v>
                </c:pt>
                <c:pt idx="163512">
                  <c:v>80.5664062</c:v>
                </c:pt>
                <c:pt idx="163513">
                  <c:v>97.65625</c:v>
                </c:pt>
                <c:pt idx="163514">
                  <c:v>87.890625</c:v>
                </c:pt>
                <c:pt idx="163515">
                  <c:v>51.39160159999999</c:v>
                </c:pt>
                <c:pt idx="163516">
                  <c:v>9.277343749999998</c:v>
                </c:pt>
                <c:pt idx="163517">
                  <c:v>-33.203125</c:v>
                </c:pt>
                <c:pt idx="163518">
                  <c:v>-74.46289059999998</c:v>
                </c:pt>
                <c:pt idx="163519">
                  <c:v>-88.8671875</c:v>
                </c:pt>
                <c:pt idx="163520">
                  <c:v>-91.9189453</c:v>
                </c:pt>
                <c:pt idx="163521">
                  <c:v>-60.7910156</c:v>
                </c:pt>
                <c:pt idx="163522">
                  <c:v>-14.0380859</c:v>
                </c:pt>
                <c:pt idx="163523">
                  <c:v>32.3486328</c:v>
                </c:pt>
                <c:pt idx="163524">
                  <c:v>70.0683594</c:v>
                </c:pt>
                <c:pt idx="163525">
                  <c:v>88.8671875</c:v>
                </c:pt>
                <c:pt idx="163526">
                  <c:v>90.82031249999996</c:v>
                </c:pt>
                <c:pt idx="163527">
                  <c:v>64.8193359</c:v>
                </c:pt>
                <c:pt idx="163528">
                  <c:v>21.484375</c:v>
                </c:pt>
                <c:pt idx="163529">
                  <c:v>-29.296875</c:v>
                </c:pt>
                <c:pt idx="163530">
                  <c:v>-71.7773438</c:v>
                </c:pt>
                <c:pt idx="163531">
                  <c:v>-97.0458984</c:v>
                </c:pt>
                <c:pt idx="163532">
                  <c:v>-95.2148438</c:v>
                </c:pt>
                <c:pt idx="163533">
                  <c:v>-67.50488279999998</c:v>
                </c:pt>
                <c:pt idx="163534">
                  <c:v>-25.6347656</c:v>
                </c:pt>
                <c:pt idx="163535">
                  <c:v>21.3623047</c:v>
                </c:pt>
                <c:pt idx="163536">
                  <c:v>70.4345703</c:v>
                </c:pt>
                <c:pt idx="163537">
                  <c:v>94.7265625</c:v>
                </c:pt>
                <c:pt idx="163538">
                  <c:v>95.4589844</c:v>
                </c:pt>
                <c:pt idx="163539">
                  <c:v>77.63671879999995</c:v>
                </c:pt>
                <c:pt idx="163540">
                  <c:v>34.4238281</c:v>
                </c:pt>
                <c:pt idx="163541">
                  <c:v>-24.7802734</c:v>
                </c:pt>
                <c:pt idx="163542">
                  <c:v>-73.7304688</c:v>
                </c:pt>
                <c:pt idx="163543">
                  <c:v>-91.3085938</c:v>
                </c:pt>
                <c:pt idx="163544">
                  <c:v>-90.82031249999996</c:v>
                </c:pt>
                <c:pt idx="163545">
                  <c:v>-67.7490234</c:v>
                </c:pt>
                <c:pt idx="163546">
                  <c:v>-25.8789062</c:v>
                </c:pt>
                <c:pt idx="163547">
                  <c:v>20.0195312</c:v>
                </c:pt>
                <c:pt idx="163548">
                  <c:v>65.0634766</c:v>
                </c:pt>
                <c:pt idx="163549">
                  <c:v>95.703125</c:v>
                </c:pt>
                <c:pt idx="163550">
                  <c:v>93.6279297</c:v>
                </c:pt>
                <c:pt idx="163551">
                  <c:v>74.46289059999998</c:v>
                </c:pt>
                <c:pt idx="163552">
                  <c:v>36.9873047</c:v>
                </c:pt>
                <c:pt idx="163553">
                  <c:v>-15.3808594</c:v>
                </c:pt>
                <c:pt idx="163554">
                  <c:v>-62.5</c:v>
                </c:pt>
                <c:pt idx="163555">
                  <c:v>-90.08789059999998</c:v>
                </c:pt>
                <c:pt idx="163556">
                  <c:v>-95.5810547</c:v>
                </c:pt>
                <c:pt idx="163557">
                  <c:v>-78.2470703</c:v>
                </c:pt>
                <c:pt idx="163558">
                  <c:v>-42.8466797</c:v>
                </c:pt>
                <c:pt idx="163559">
                  <c:v>16.1132812</c:v>
                </c:pt>
                <c:pt idx="163560">
                  <c:v>55.7861328</c:v>
                </c:pt>
                <c:pt idx="163561">
                  <c:v>90.33203119999993</c:v>
                </c:pt>
                <c:pt idx="163562">
                  <c:v>98.2666016</c:v>
                </c:pt>
                <c:pt idx="163563">
                  <c:v>83.6181641</c:v>
                </c:pt>
                <c:pt idx="163564">
                  <c:v>41.2597656</c:v>
                </c:pt>
                <c:pt idx="163565">
                  <c:v>-7.56835938</c:v>
                </c:pt>
                <c:pt idx="163566">
                  <c:v>-56.2744141</c:v>
                </c:pt>
                <c:pt idx="163567">
                  <c:v>-86.3037109</c:v>
                </c:pt>
                <c:pt idx="163568">
                  <c:v>-98.63281249999996</c:v>
                </c:pt>
                <c:pt idx="163569">
                  <c:v>-73.1201172</c:v>
                </c:pt>
                <c:pt idx="163570">
                  <c:v>-39.7949219</c:v>
                </c:pt>
                <c:pt idx="163571">
                  <c:v>9.277343749999998</c:v>
                </c:pt>
                <c:pt idx="163572">
                  <c:v>46.6308594</c:v>
                </c:pt>
                <c:pt idx="163573">
                  <c:v>84.9609375</c:v>
                </c:pt>
                <c:pt idx="163574">
                  <c:v>98.1445312</c:v>
                </c:pt>
                <c:pt idx="163575">
                  <c:v>81.9091797</c:v>
                </c:pt>
                <c:pt idx="163576">
                  <c:v>46.6308594</c:v>
                </c:pt>
                <c:pt idx="163577">
                  <c:v>-8.178710939999998</c:v>
                </c:pt>
                <c:pt idx="163578">
                  <c:v>-52.734375</c:v>
                </c:pt>
                <c:pt idx="163579">
                  <c:v>-82.7636719</c:v>
                </c:pt>
                <c:pt idx="163580">
                  <c:v>-93.38378909999996</c:v>
                </c:pt>
                <c:pt idx="163581">
                  <c:v>-84.10644529999998</c:v>
                </c:pt>
                <c:pt idx="163582">
                  <c:v>-54.5654297</c:v>
                </c:pt>
                <c:pt idx="163583">
                  <c:v>-0.9765625</c:v>
                </c:pt>
                <c:pt idx="163584">
                  <c:v>51.5136719</c:v>
                </c:pt>
                <c:pt idx="163585">
                  <c:v>86.6699219</c:v>
                </c:pt>
                <c:pt idx="163586">
                  <c:v>98.63281249999996</c:v>
                </c:pt>
                <c:pt idx="163587">
                  <c:v>84.9609375</c:v>
                </c:pt>
                <c:pt idx="163588">
                  <c:v>58.59375</c:v>
                </c:pt>
                <c:pt idx="163589">
                  <c:v>4.51660156</c:v>
                </c:pt>
                <c:pt idx="163590">
                  <c:v>-42.96875</c:v>
                </c:pt>
                <c:pt idx="163591">
                  <c:v>-84.5947266</c:v>
                </c:pt>
                <c:pt idx="163592">
                  <c:v>-98.9990234</c:v>
                </c:pt>
                <c:pt idx="163593">
                  <c:v>-85.9375</c:v>
                </c:pt>
                <c:pt idx="163594">
                  <c:v>-53.4667969</c:v>
                </c:pt>
                <c:pt idx="163595">
                  <c:v>-6.347656249999996</c:v>
                </c:pt>
                <c:pt idx="163596">
                  <c:v>39.0625</c:v>
                </c:pt>
                <c:pt idx="163597">
                  <c:v>76.9042969</c:v>
                </c:pt>
                <c:pt idx="163598">
                  <c:v>98.0224609</c:v>
                </c:pt>
                <c:pt idx="163599">
                  <c:v>86.18164059999998</c:v>
                </c:pt>
                <c:pt idx="163600">
                  <c:v>59.9365234</c:v>
                </c:pt>
                <c:pt idx="163601">
                  <c:v>14.6484375</c:v>
                </c:pt>
                <c:pt idx="163602">
                  <c:v>-36.9873047</c:v>
                </c:pt>
                <c:pt idx="163603">
                  <c:v>-75.5615234</c:v>
                </c:pt>
                <c:pt idx="163604">
                  <c:v>-97.4121094</c:v>
                </c:pt>
                <c:pt idx="163605">
                  <c:v>-92.4072266</c:v>
                </c:pt>
                <c:pt idx="163606">
                  <c:v>-66.65039059999994</c:v>
                </c:pt>
                <c:pt idx="163607">
                  <c:v>-16.2353516</c:v>
                </c:pt>
                <c:pt idx="163608">
                  <c:v>34.3017578</c:v>
                </c:pt>
                <c:pt idx="163609">
                  <c:v>74.46289059999998</c:v>
                </c:pt>
                <c:pt idx="163610">
                  <c:v>99.1210938</c:v>
                </c:pt>
                <c:pt idx="163611">
                  <c:v>95.2148438</c:v>
                </c:pt>
                <c:pt idx="163612">
                  <c:v>66.40625</c:v>
                </c:pt>
                <c:pt idx="163613">
                  <c:v>26.4892578</c:v>
                </c:pt>
                <c:pt idx="163614">
                  <c:v>-20.38574219999997</c:v>
                </c:pt>
                <c:pt idx="163615">
                  <c:v>-74.8291016</c:v>
                </c:pt>
                <c:pt idx="163616">
                  <c:v>-98.2666016</c:v>
                </c:pt>
                <c:pt idx="163617">
                  <c:v>-95.3369141</c:v>
                </c:pt>
                <c:pt idx="163618">
                  <c:v>-68.35937499999996</c:v>
                </c:pt>
                <c:pt idx="163619">
                  <c:v>-23.0712891</c:v>
                </c:pt>
                <c:pt idx="163620">
                  <c:v>27.2216797</c:v>
                </c:pt>
                <c:pt idx="163621">
                  <c:v>72.3876953</c:v>
                </c:pt>
                <c:pt idx="163622">
                  <c:v>93.1396484</c:v>
                </c:pt>
                <c:pt idx="163623">
                  <c:v>94.7265625</c:v>
                </c:pt>
                <c:pt idx="163624">
                  <c:v>69.7021484</c:v>
                </c:pt>
                <c:pt idx="163625">
                  <c:v>26.2451172</c:v>
                </c:pt>
                <c:pt idx="163626">
                  <c:v>-17.2119141</c:v>
                </c:pt>
                <c:pt idx="163627">
                  <c:v>-64.0869141</c:v>
                </c:pt>
                <c:pt idx="163628">
                  <c:v>-93.1396484</c:v>
                </c:pt>
                <c:pt idx="163629">
                  <c:v>-96.0693359</c:v>
                </c:pt>
                <c:pt idx="163630">
                  <c:v>-68.8476562</c:v>
                </c:pt>
                <c:pt idx="163631">
                  <c:v>-31.4941406</c:v>
                </c:pt>
                <c:pt idx="163632">
                  <c:v>15.9912109</c:v>
                </c:pt>
                <c:pt idx="163633">
                  <c:v>58.3496094</c:v>
                </c:pt>
                <c:pt idx="163634">
                  <c:v>95.3369141</c:v>
                </c:pt>
                <c:pt idx="163635">
                  <c:v>101.074219</c:v>
                </c:pt>
                <c:pt idx="163636">
                  <c:v>76.17187499999996</c:v>
                </c:pt>
                <c:pt idx="163637">
                  <c:v>27.4658203</c:v>
                </c:pt>
                <c:pt idx="163638">
                  <c:v>-14.6484375</c:v>
                </c:pt>
                <c:pt idx="163639">
                  <c:v>-59.81445309999999</c:v>
                </c:pt>
                <c:pt idx="163640">
                  <c:v>-83.12988279999993</c:v>
                </c:pt>
                <c:pt idx="163641">
                  <c:v>-98.9990234</c:v>
                </c:pt>
                <c:pt idx="163642">
                  <c:v>-86.5478516</c:v>
                </c:pt>
                <c:pt idx="163643">
                  <c:v>-42.3583984</c:v>
                </c:pt>
                <c:pt idx="163644">
                  <c:v>19.8974609</c:v>
                </c:pt>
                <c:pt idx="163645">
                  <c:v>62.3779297</c:v>
                </c:pt>
                <c:pt idx="163646">
                  <c:v>88.9892578</c:v>
                </c:pt>
                <c:pt idx="163647">
                  <c:v>96.67968749999996</c:v>
                </c:pt>
                <c:pt idx="163648">
                  <c:v>77.39257809999994</c:v>
                </c:pt>
                <c:pt idx="163649">
                  <c:v>36.4990234</c:v>
                </c:pt>
                <c:pt idx="163650">
                  <c:v>-10.0097656</c:v>
                </c:pt>
                <c:pt idx="163651">
                  <c:v>-55.2978516</c:v>
                </c:pt>
                <c:pt idx="163652">
                  <c:v>-87.4023438</c:v>
                </c:pt>
                <c:pt idx="163653">
                  <c:v>-96.92382809999998</c:v>
                </c:pt>
                <c:pt idx="163654">
                  <c:v>-82.6416016</c:v>
                </c:pt>
                <c:pt idx="163655">
                  <c:v>-48.5839844</c:v>
                </c:pt>
                <c:pt idx="163656">
                  <c:v>0.610351562</c:v>
                </c:pt>
                <c:pt idx="163657">
                  <c:v>52.9785156</c:v>
                </c:pt>
                <c:pt idx="163658">
                  <c:v>85.6933594</c:v>
                </c:pt>
                <c:pt idx="163659">
                  <c:v>97.4121094</c:v>
                </c:pt>
                <c:pt idx="163660">
                  <c:v>88.9892578</c:v>
                </c:pt>
                <c:pt idx="163661">
                  <c:v>54.6875</c:v>
                </c:pt>
                <c:pt idx="163662">
                  <c:v>6.835937499999997</c:v>
                </c:pt>
                <c:pt idx="163663">
                  <c:v>-44.921875</c:v>
                </c:pt>
                <c:pt idx="163664">
                  <c:v>-85.3271484</c:v>
                </c:pt>
                <c:pt idx="163665">
                  <c:v>-97.2900391</c:v>
                </c:pt>
                <c:pt idx="163666">
                  <c:v>-83.2519531</c:v>
                </c:pt>
                <c:pt idx="163667">
                  <c:v>-46.1425781</c:v>
                </c:pt>
                <c:pt idx="163668">
                  <c:v>3.41796875</c:v>
                </c:pt>
                <c:pt idx="163669">
                  <c:v>48.5839844</c:v>
                </c:pt>
                <c:pt idx="163670">
                  <c:v>82.7636719</c:v>
                </c:pt>
                <c:pt idx="163671">
                  <c:v>94.97070309999998</c:v>
                </c:pt>
                <c:pt idx="163672">
                  <c:v>90.08789059999998</c:v>
                </c:pt>
                <c:pt idx="163673">
                  <c:v>54.5654297</c:v>
                </c:pt>
                <c:pt idx="163674">
                  <c:v>5.49316406</c:v>
                </c:pt>
                <c:pt idx="163675">
                  <c:v>-37.9638672</c:v>
                </c:pt>
                <c:pt idx="163676">
                  <c:v>-76.7822266</c:v>
                </c:pt>
                <c:pt idx="163677">
                  <c:v>-92.6513672</c:v>
                </c:pt>
                <c:pt idx="163678">
                  <c:v>-88.5009766</c:v>
                </c:pt>
                <c:pt idx="163679">
                  <c:v>-55.7861328</c:v>
                </c:pt>
                <c:pt idx="163680">
                  <c:v>-15.9912109</c:v>
                </c:pt>
                <c:pt idx="163681">
                  <c:v>39.5507812</c:v>
                </c:pt>
                <c:pt idx="163682">
                  <c:v>82.3974609</c:v>
                </c:pt>
                <c:pt idx="163683">
                  <c:v>100.219727</c:v>
                </c:pt>
                <c:pt idx="163684">
                  <c:v>91.9189453</c:v>
                </c:pt>
                <c:pt idx="163685">
                  <c:v>59.9365234</c:v>
                </c:pt>
                <c:pt idx="163686">
                  <c:v>10.1318359</c:v>
                </c:pt>
                <c:pt idx="163687">
                  <c:v>-37.109375</c:v>
                </c:pt>
                <c:pt idx="163688">
                  <c:v>-82.88574219999992</c:v>
                </c:pt>
                <c:pt idx="163689">
                  <c:v>-103.881836</c:v>
                </c:pt>
                <c:pt idx="163690">
                  <c:v>-97.0458984</c:v>
                </c:pt>
                <c:pt idx="163691">
                  <c:v>-60.9130859</c:v>
                </c:pt>
                <c:pt idx="163692">
                  <c:v>-23.0712891</c:v>
                </c:pt>
                <c:pt idx="163693">
                  <c:v>29.296875</c:v>
                </c:pt>
                <c:pt idx="163694">
                  <c:v>73.7304688</c:v>
                </c:pt>
                <c:pt idx="163695">
                  <c:v>101.074219</c:v>
                </c:pt>
                <c:pt idx="163696">
                  <c:v>95.5810547</c:v>
                </c:pt>
                <c:pt idx="163697">
                  <c:v>60.18066409999999</c:v>
                </c:pt>
                <c:pt idx="163698">
                  <c:v>19.7753906</c:v>
                </c:pt>
                <c:pt idx="163699">
                  <c:v>-26.7333984</c:v>
                </c:pt>
                <c:pt idx="163700">
                  <c:v>-76.6601562</c:v>
                </c:pt>
                <c:pt idx="163701">
                  <c:v>-103.637695</c:v>
                </c:pt>
                <c:pt idx="163702">
                  <c:v>-98.1445312</c:v>
                </c:pt>
                <c:pt idx="163703">
                  <c:v>-61.0351562</c:v>
                </c:pt>
                <c:pt idx="163704">
                  <c:v>-18.4326172</c:v>
                </c:pt>
                <c:pt idx="163705">
                  <c:v>20.5078125</c:v>
                </c:pt>
                <c:pt idx="163706">
                  <c:v>66.8945312</c:v>
                </c:pt>
                <c:pt idx="163707">
                  <c:v>91.796875</c:v>
                </c:pt>
                <c:pt idx="163708">
                  <c:v>95.3369141</c:v>
                </c:pt>
                <c:pt idx="163709">
                  <c:v>73.2421875</c:v>
                </c:pt>
                <c:pt idx="163710">
                  <c:v>28.1982422</c:v>
                </c:pt>
                <c:pt idx="163711">
                  <c:v>-19.6533203</c:v>
                </c:pt>
                <c:pt idx="163712">
                  <c:v>-63.7207031</c:v>
                </c:pt>
                <c:pt idx="163713">
                  <c:v>-97.4121094</c:v>
                </c:pt>
                <c:pt idx="163714">
                  <c:v>-101.318359</c:v>
                </c:pt>
                <c:pt idx="163715">
                  <c:v>-64.3310547</c:v>
                </c:pt>
                <c:pt idx="163716">
                  <c:v>-31.3720703</c:v>
                </c:pt>
                <c:pt idx="163717">
                  <c:v>6.225585939999994</c:v>
                </c:pt>
                <c:pt idx="163718">
                  <c:v>58.2275391</c:v>
                </c:pt>
                <c:pt idx="163719">
                  <c:v>89.5996094</c:v>
                </c:pt>
                <c:pt idx="163720">
                  <c:v>93.75</c:v>
                </c:pt>
                <c:pt idx="163721">
                  <c:v>77.0263672</c:v>
                </c:pt>
                <c:pt idx="163722">
                  <c:v>38.3300781</c:v>
                </c:pt>
                <c:pt idx="163723">
                  <c:v>-10.1318359</c:v>
                </c:pt>
                <c:pt idx="163724">
                  <c:v>-51.8798828</c:v>
                </c:pt>
                <c:pt idx="163725">
                  <c:v>-90.33203119999993</c:v>
                </c:pt>
                <c:pt idx="163726">
                  <c:v>-101.074219</c:v>
                </c:pt>
                <c:pt idx="163727">
                  <c:v>-88.7451172</c:v>
                </c:pt>
                <c:pt idx="163728">
                  <c:v>-40.8935547</c:v>
                </c:pt>
                <c:pt idx="163729">
                  <c:v>12.2070312</c:v>
                </c:pt>
                <c:pt idx="163730">
                  <c:v>59.0820312</c:v>
                </c:pt>
                <c:pt idx="163731">
                  <c:v>87.4023438</c:v>
                </c:pt>
                <c:pt idx="163732">
                  <c:v>93.6279297</c:v>
                </c:pt>
                <c:pt idx="163733">
                  <c:v>87.6464844</c:v>
                </c:pt>
                <c:pt idx="163734">
                  <c:v>50.9033203</c:v>
                </c:pt>
                <c:pt idx="163735">
                  <c:v>0.244140625</c:v>
                </c:pt>
                <c:pt idx="163736">
                  <c:v>-52.1240234</c:v>
                </c:pt>
                <c:pt idx="163737">
                  <c:v>-83.7402344</c:v>
                </c:pt>
                <c:pt idx="163738">
                  <c:v>-100.097656</c:v>
                </c:pt>
                <c:pt idx="163739">
                  <c:v>-92.1630859</c:v>
                </c:pt>
                <c:pt idx="163740">
                  <c:v>-52.1240234</c:v>
                </c:pt>
                <c:pt idx="163741">
                  <c:v>-0.732421875</c:v>
                </c:pt>
                <c:pt idx="163742">
                  <c:v>53.1005859</c:v>
                </c:pt>
                <c:pt idx="163743">
                  <c:v>81.66503909999996</c:v>
                </c:pt>
                <c:pt idx="163744">
                  <c:v>103.881836</c:v>
                </c:pt>
                <c:pt idx="163745">
                  <c:v>91.0644531</c:v>
                </c:pt>
                <c:pt idx="163746">
                  <c:v>48.0957031</c:v>
                </c:pt>
                <c:pt idx="163747">
                  <c:v>-5.37109375</c:v>
                </c:pt>
                <c:pt idx="163748">
                  <c:v>-55.5419922</c:v>
                </c:pt>
                <c:pt idx="163749">
                  <c:v>-83.0078125</c:v>
                </c:pt>
                <c:pt idx="163750">
                  <c:v>-94.7265625</c:v>
                </c:pt>
                <c:pt idx="163751">
                  <c:v>-91.55273440000001</c:v>
                </c:pt>
                <c:pt idx="163752">
                  <c:v>-55.1757812</c:v>
                </c:pt>
                <c:pt idx="163753">
                  <c:v>-5.49316406</c:v>
                </c:pt>
                <c:pt idx="163754">
                  <c:v>43.5791016</c:v>
                </c:pt>
                <c:pt idx="163755">
                  <c:v>85.20507809999994</c:v>
                </c:pt>
                <c:pt idx="163756">
                  <c:v>108.520508</c:v>
                </c:pt>
                <c:pt idx="163757">
                  <c:v>84.5947266</c:v>
                </c:pt>
                <c:pt idx="163758">
                  <c:v>59.3261719</c:v>
                </c:pt>
                <c:pt idx="163759">
                  <c:v>9.64355469</c:v>
                </c:pt>
                <c:pt idx="163760">
                  <c:v>-41.015625</c:v>
                </c:pt>
                <c:pt idx="163761">
                  <c:v>-78.7353516</c:v>
                </c:pt>
                <c:pt idx="163762">
                  <c:v>-107.299805</c:v>
                </c:pt>
                <c:pt idx="163763">
                  <c:v>-98.63281249999996</c:v>
                </c:pt>
                <c:pt idx="163764">
                  <c:v>-65.9179688</c:v>
                </c:pt>
                <c:pt idx="163765">
                  <c:v>-19.2871094</c:v>
                </c:pt>
                <c:pt idx="163766">
                  <c:v>29.7851562</c:v>
                </c:pt>
                <c:pt idx="163767">
                  <c:v>72.1435547</c:v>
                </c:pt>
                <c:pt idx="163768">
                  <c:v>98.9990234</c:v>
                </c:pt>
                <c:pt idx="163769">
                  <c:v>95.9472656</c:v>
                </c:pt>
                <c:pt idx="163770">
                  <c:v>57.1289062</c:v>
                </c:pt>
                <c:pt idx="163771">
                  <c:v>22.4609375</c:v>
                </c:pt>
                <c:pt idx="163772">
                  <c:v>-30.6396484</c:v>
                </c:pt>
                <c:pt idx="163773">
                  <c:v>-72.1435547</c:v>
                </c:pt>
                <c:pt idx="163774">
                  <c:v>-95.2148438</c:v>
                </c:pt>
                <c:pt idx="163775">
                  <c:v>-93.9941406</c:v>
                </c:pt>
                <c:pt idx="163776">
                  <c:v>-66.40625</c:v>
                </c:pt>
                <c:pt idx="163777">
                  <c:v>-24.4140625</c:v>
                </c:pt>
                <c:pt idx="163778">
                  <c:v>32.8369141</c:v>
                </c:pt>
                <c:pt idx="163779">
                  <c:v>76.6601562</c:v>
                </c:pt>
                <c:pt idx="163780">
                  <c:v>99.1210938</c:v>
                </c:pt>
                <c:pt idx="163781">
                  <c:v>95.703125</c:v>
                </c:pt>
                <c:pt idx="163782">
                  <c:v>66.1621094</c:v>
                </c:pt>
                <c:pt idx="163783">
                  <c:v>22.9492188</c:v>
                </c:pt>
                <c:pt idx="163784">
                  <c:v>-24.90234379999998</c:v>
                </c:pt>
                <c:pt idx="163785">
                  <c:v>-73.85253909999996</c:v>
                </c:pt>
                <c:pt idx="163786">
                  <c:v>-89.84375</c:v>
                </c:pt>
                <c:pt idx="163787">
                  <c:v>-91.1865234</c:v>
                </c:pt>
                <c:pt idx="163788">
                  <c:v>-77.0263672</c:v>
                </c:pt>
                <c:pt idx="163789">
                  <c:v>-29.4189453</c:v>
                </c:pt>
                <c:pt idx="163790">
                  <c:v>26.4892578</c:v>
                </c:pt>
                <c:pt idx="163791">
                  <c:v>65.18554690000001</c:v>
                </c:pt>
                <c:pt idx="163792">
                  <c:v>97.2900391</c:v>
                </c:pt>
                <c:pt idx="163793">
                  <c:v>97.0458984</c:v>
                </c:pt>
                <c:pt idx="163794">
                  <c:v>74.5849609</c:v>
                </c:pt>
                <c:pt idx="163795">
                  <c:v>31.6162109</c:v>
                </c:pt>
                <c:pt idx="163796">
                  <c:v>-19.0429688</c:v>
                </c:pt>
                <c:pt idx="163797">
                  <c:v>-62.9882812</c:v>
                </c:pt>
                <c:pt idx="163798">
                  <c:v>-91.4306641</c:v>
                </c:pt>
                <c:pt idx="163799">
                  <c:v>-93.9941406</c:v>
                </c:pt>
                <c:pt idx="163800">
                  <c:v>-75.8056641</c:v>
                </c:pt>
                <c:pt idx="163801">
                  <c:v>-37.3535156</c:v>
                </c:pt>
                <c:pt idx="163802">
                  <c:v>16.72363279999998</c:v>
                </c:pt>
                <c:pt idx="163803">
                  <c:v>60.6689453</c:v>
                </c:pt>
                <c:pt idx="163804">
                  <c:v>95.5810547</c:v>
                </c:pt>
                <c:pt idx="163805">
                  <c:v>99.7314453</c:v>
                </c:pt>
                <c:pt idx="163806">
                  <c:v>78.6132812</c:v>
                </c:pt>
                <c:pt idx="163807">
                  <c:v>34.17968749999999</c:v>
                </c:pt>
                <c:pt idx="163808">
                  <c:v>-10.3759766</c:v>
                </c:pt>
                <c:pt idx="163809">
                  <c:v>-56.88476559999999</c:v>
                </c:pt>
                <c:pt idx="163810">
                  <c:v>-92.77343749999996</c:v>
                </c:pt>
                <c:pt idx="163811">
                  <c:v>-98.0224609</c:v>
                </c:pt>
                <c:pt idx="163812">
                  <c:v>-81.9091797</c:v>
                </c:pt>
                <c:pt idx="163813">
                  <c:v>-40.0390625</c:v>
                </c:pt>
                <c:pt idx="163814">
                  <c:v>13.1835938</c:v>
                </c:pt>
                <c:pt idx="163815">
                  <c:v>56.640625</c:v>
                </c:pt>
                <c:pt idx="163816">
                  <c:v>88.0126953</c:v>
                </c:pt>
                <c:pt idx="163817">
                  <c:v>94.7265625</c:v>
                </c:pt>
                <c:pt idx="163818">
                  <c:v>82.7636719</c:v>
                </c:pt>
                <c:pt idx="163819">
                  <c:v>51.5136719</c:v>
                </c:pt>
                <c:pt idx="163820">
                  <c:v>-0.732421875</c:v>
                </c:pt>
                <c:pt idx="163821">
                  <c:v>-53.34472659999999</c:v>
                </c:pt>
                <c:pt idx="163822">
                  <c:v>-88.9892578</c:v>
                </c:pt>
                <c:pt idx="163823">
                  <c:v>-100.219727</c:v>
                </c:pt>
                <c:pt idx="163824">
                  <c:v>-81.66503909999996</c:v>
                </c:pt>
                <c:pt idx="163825">
                  <c:v>-40.6494141</c:v>
                </c:pt>
                <c:pt idx="163826">
                  <c:v>-0.48828125</c:v>
                </c:pt>
                <c:pt idx="163827">
                  <c:v>42.96875</c:v>
                </c:pt>
                <c:pt idx="163828">
                  <c:v>80.68847659999993</c:v>
                </c:pt>
                <c:pt idx="163829">
                  <c:v>96.80175779999998</c:v>
                </c:pt>
                <c:pt idx="163830">
                  <c:v>89.9658203</c:v>
                </c:pt>
                <c:pt idx="163831">
                  <c:v>54.32128909999999</c:v>
                </c:pt>
                <c:pt idx="163832">
                  <c:v>3.41796875</c:v>
                </c:pt>
                <c:pt idx="163833">
                  <c:v>-47.6074219</c:v>
                </c:pt>
                <c:pt idx="163834">
                  <c:v>-84.10644529999998</c:v>
                </c:pt>
                <c:pt idx="163835">
                  <c:v>-100.097656</c:v>
                </c:pt>
                <c:pt idx="163836">
                  <c:v>-88.5009766</c:v>
                </c:pt>
                <c:pt idx="163837">
                  <c:v>-56.5185547</c:v>
                </c:pt>
                <c:pt idx="163838">
                  <c:v>-10.9863281</c:v>
                </c:pt>
                <c:pt idx="163839">
                  <c:v>43.2128906</c:v>
                </c:pt>
                <c:pt idx="163840">
                  <c:v>82.15332029999998</c:v>
                </c:pt>
                <c:pt idx="163841">
                  <c:v>98.63281249999996</c:v>
                </c:pt>
                <c:pt idx="163842">
                  <c:v>93.01757809999998</c:v>
                </c:pt>
                <c:pt idx="163843">
                  <c:v>62.9882812</c:v>
                </c:pt>
                <c:pt idx="163844">
                  <c:v>17.4560547</c:v>
                </c:pt>
                <c:pt idx="163845">
                  <c:v>-40.7714844</c:v>
                </c:pt>
                <c:pt idx="163846">
                  <c:v>-83.6181641</c:v>
                </c:pt>
                <c:pt idx="163847">
                  <c:v>-101.44043</c:v>
                </c:pt>
                <c:pt idx="163848">
                  <c:v>-94.2382812</c:v>
                </c:pt>
                <c:pt idx="163849">
                  <c:v>-58.7158203</c:v>
                </c:pt>
                <c:pt idx="163850">
                  <c:v>-15.9912109</c:v>
                </c:pt>
                <c:pt idx="163851">
                  <c:v>36.7431641</c:v>
                </c:pt>
                <c:pt idx="163852">
                  <c:v>76.4160156</c:v>
                </c:pt>
                <c:pt idx="163853">
                  <c:v>96.1914062</c:v>
                </c:pt>
                <c:pt idx="163854">
                  <c:v>92.2851562</c:v>
                </c:pt>
                <c:pt idx="163855">
                  <c:v>58.7158203</c:v>
                </c:pt>
                <c:pt idx="163856">
                  <c:v>18.3105469</c:v>
                </c:pt>
                <c:pt idx="163857">
                  <c:v>-27.34375</c:v>
                </c:pt>
                <c:pt idx="163858">
                  <c:v>-70.80078119999993</c:v>
                </c:pt>
                <c:pt idx="163859">
                  <c:v>-86.9140625</c:v>
                </c:pt>
                <c:pt idx="163860">
                  <c:v>-90.6982422</c:v>
                </c:pt>
                <c:pt idx="163861">
                  <c:v>-65.67382809999994</c:v>
                </c:pt>
                <c:pt idx="163862">
                  <c:v>-19.0429688</c:v>
                </c:pt>
                <c:pt idx="163863">
                  <c:v>36.8652344</c:v>
                </c:pt>
                <c:pt idx="163864">
                  <c:v>77.39257809999994</c:v>
                </c:pt>
                <c:pt idx="163865">
                  <c:v>98.5107422</c:v>
                </c:pt>
                <c:pt idx="163866">
                  <c:v>97.1679688</c:v>
                </c:pt>
                <c:pt idx="163867">
                  <c:v>63.7207031</c:v>
                </c:pt>
                <c:pt idx="163868">
                  <c:v>24.4140625</c:v>
                </c:pt>
                <c:pt idx="163869">
                  <c:v>-24.4140625</c:v>
                </c:pt>
                <c:pt idx="163870">
                  <c:v>-68.7255859</c:v>
                </c:pt>
                <c:pt idx="163871">
                  <c:v>-90.6982422</c:v>
                </c:pt>
                <c:pt idx="163872">
                  <c:v>-96.67968749999996</c:v>
                </c:pt>
                <c:pt idx="163873">
                  <c:v>-74.7070312</c:v>
                </c:pt>
                <c:pt idx="163874">
                  <c:v>-38.0859375</c:v>
                </c:pt>
                <c:pt idx="163875">
                  <c:v>16.1132812</c:v>
                </c:pt>
                <c:pt idx="163876">
                  <c:v>69.9462891</c:v>
                </c:pt>
                <c:pt idx="163877">
                  <c:v>96.1914062</c:v>
                </c:pt>
                <c:pt idx="163878">
                  <c:v>92.2851562</c:v>
                </c:pt>
                <c:pt idx="163879">
                  <c:v>75.31738279999998</c:v>
                </c:pt>
                <c:pt idx="163880">
                  <c:v>30.0292969</c:v>
                </c:pt>
                <c:pt idx="163881">
                  <c:v>-13.5498047</c:v>
                </c:pt>
                <c:pt idx="163882">
                  <c:v>-62.5</c:v>
                </c:pt>
                <c:pt idx="163883">
                  <c:v>-87.890625</c:v>
                </c:pt>
                <c:pt idx="163884">
                  <c:v>-91.796875</c:v>
                </c:pt>
                <c:pt idx="163885">
                  <c:v>-72.1435547</c:v>
                </c:pt>
                <c:pt idx="163886">
                  <c:v>-36.3769531</c:v>
                </c:pt>
                <c:pt idx="163887">
                  <c:v>16.8457031</c:v>
                </c:pt>
                <c:pt idx="163888">
                  <c:v>62.5</c:v>
                </c:pt>
                <c:pt idx="163889">
                  <c:v>89.11132809999998</c:v>
                </c:pt>
                <c:pt idx="163890">
                  <c:v>94.6044922</c:v>
                </c:pt>
                <c:pt idx="163891">
                  <c:v>81.4208984</c:v>
                </c:pt>
                <c:pt idx="163892">
                  <c:v>42.96875</c:v>
                </c:pt>
                <c:pt idx="163893">
                  <c:v>-12.5732422</c:v>
                </c:pt>
                <c:pt idx="163894">
                  <c:v>-63.5986328</c:v>
                </c:pt>
                <c:pt idx="163895">
                  <c:v>-93.1396484</c:v>
                </c:pt>
                <c:pt idx="163896">
                  <c:v>-98.1445312</c:v>
                </c:pt>
                <c:pt idx="163897">
                  <c:v>-79.8339844</c:v>
                </c:pt>
                <c:pt idx="163898">
                  <c:v>-42.1142578</c:v>
                </c:pt>
                <c:pt idx="163899">
                  <c:v>10.9863281</c:v>
                </c:pt>
                <c:pt idx="163900">
                  <c:v>58.1054688</c:v>
                </c:pt>
                <c:pt idx="163901">
                  <c:v>81.9091797</c:v>
                </c:pt>
                <c:pt idx="163902">
                  <c:v>101.44043</c:v>
                </c:pt>
                <c:pt idx="163903">
                  <c:v>86.7919922</c:v>
                </c:pt>
                <c:pt idx="163904">
                  <c:v>45.8984375</c:v>
                </c:pt>
                <c:pt idx="163905">
                  <c:v>2.44140625</c:v>
                </c:pt>
                <c:pt idx="163906">
                  <c:v>-55.7861328</c:v>
                </c:pt>
                <c:pt idx="163907">
                  <c:v>-91.6748047</c:v>
                </c:pt>
                <c:pt idx="163908">
                  <c:v>-95.82519529999998</c:v>
                </c:pt>
                <c:pt idx="163909">
                  <c:v>-78.9794922</c:v>
                </c:pt>
                <c:pt idx="163910">
                  <c:v>-50.9033203</c:v>
                </c:pt>
                <c:pt idx="163911">
                  <c:v>-0.366210938</c:v>
                </c:pt>
                <c:pt idx="163912">
                  <c:v>45.1660156</c:v>
                </c:pt>
                <c:pt idx="163913">
                  <c:v>82.7636719</c:v>
                </c:pt>
                <c:pt idx="163914">
                  <c:v>98.75488279999998</c:v>
                </c:pt>
                <c:pt idx="163915">
                  <c:v>91.55273440000001</c:v>
                </c:pt>
                <c:pt idx="163916">
                  <c:v>49.1943359</c:v>
                </c:pt>
                <c:pt idx="163917">
                  <c:v>3.90625</c:v>
                </c:pt>
                <c:pt idx="163918">
                  <c:v>-48.7060547</c:v>
                </c:pt>
                <c:pt idx="163919">
                  <c:v>-82.5195312</c:v>
                </c:pt>
                <c:pt idx="163920">
                  <c:v>-89.84375</c:v>
                </c:pt>
                <c:pt idx="163921">
                  <c:v>-81.66503909999996</c:v>
                </c:pt>
                <c:pt idx="163922">
                  <c:v>-55.9082031</c:v>
                </c:pt>
                <c:pt idx="163923">
                  <c:v>-4.882812499999997</c:v>
                </c:pt>
                <c:pt idx="163924">
                  <c:v>44.55566409999999</c:v>
                </c:pt>
                <c:pt idx="163925">
                  <c:v>79.1015625</c:v>
                </c:pt>
                <c:pt idx="163926">
                  <c:v>101.074219</c:v>
                </c:pt>
                <c:pt idx="163927">
                  <c:v>87.5244141</c:v>
                </c:pt>
                <c:pt idx="163928">
                  <c:v>58.7158203</c:v>
                </c:pt>
                <c:pt idx="163929">
                  <c:v>3.29589844</c:v>
                </c:pt>
                <c:pt idx="163930">
                  <c:v>-37.5976562</c:v>
                </c:pt>
                <c:pt idx="163931">
                  <c:v>-75.8056641</c:v>
                </c:pt>
                <c:pt idx="163932">
                  <c:v>-98.87695309999998</c:v>
                </c:pt>
                <c:pt idx="163933">
                  <c:v>-88.7451172</c:v>
                </c:pt>
                <c:pt idx="163934">
                  <c:v>-58.7158203</c:v>
                </c:pt>
                <c:pt idx="163935">
                  <c:v>-18.7988281</c:v>
                </c:pt>
                <c:pt idx="163936">
                  <c:v>37.9638672</c:v>
                </c:pt>
                <c:pt idx="163937">
                  <c:v>76.6601562</c:v>
                </c:pt>
                <c:pt idx="163938">
                  <c:v>92.77343749999996</c:v>
                </c:pt>
                <c:pt idx="163939">
                  <c:v>89.5996094</c:v>
                </c:pt>
                <c:pt idx="163940">
                  <c:v>60.9130859</c:v>
                </c:pt>
                <c:pt idx="163941">
                  <c:v>18.4326172</c:v>
                </c:pt>
                <c:pt idx="163942">
                  <c:v>-28.9306641</c:v>
                </c:pt>
                <c:pt idx="163943">
                  <c:v>-75.8056641</c:v>
                </c:pt>
                <c:pt idx="163944">
                  <c:v>-97.1679688</c:v>
                </c:pt>
                <c:pt idx="163945">
                  <c:v>-94.3603516</c:v>
                </c:pt>
                <c:pt idx="163946">
                  <c:v>-70.9228516</c:v>
                </c:pt>
                <c:pt idx="163947">
                  <c:v>-21.2402344</c:v>
                </c:pt>
                <c:pt idx="163948">
                  <c:v>23.5595703</c:v>
                </c:pt>
                <c:pt idx="163949">
                  <c:v>71.6552734</c:v>
                </c:pt>
                <c:pt idx="163950">
                  <c:v>94.1162109</c:v>
                </c:pt>
                <c:pt idx="163951">
                  <c:v>94.7265625</c:v>
                </c:pt>
                <c:pt idx="163952">
                  <c:v>66.2841797</c:v>
                </c:pt>
                <c:pt idx="163953">
                  <c:v>24.0478516</c:v>
                </c:pt>
                <c:pt idx="163954">
                  <c:v>-26.4892578</c:v>
                </c:pt>
                <c:pt idx="163955">
                  <c:v>-62.8662109</c:v>
                </c:pt>
                <c:pt idx="163956">
                  <c:v>-95.9472656</c:v>
                </c:pt>
                <c:pt idx="163957">
                  <c:v>-94.1162109</c:v>
                </c:pt>
                <c:pt idx="163958">
                  <c:v>-68.60351559999998</c:v>
                </c:pt>
                <c:pt idx="163959">
                  <c:v>-24.6582031</c:v>
                </c:pt>
                <c:pt idx="163960">
                  <c:v>21.8505859</c:v>
                </c:pt>
                <c:pt idx="163961">
                  <c:v>59.6923828</c:v>
                </c:pt>
                <c:pt idx="163962">
                  <c:v>92.1630859</c:v>
                </c:pt>
                <c:pt idx="163963">
                  <c:v>102.294922</c:v>
                </c:pt>
                <c:pt idx="163964">
                  <c:v>72.6318359</c:v>
                </c:pt>
                <c:pt idx="163965">
                  <c:v>25.390625</c:v>
                </c:pt>
                <c:pt idx="163966">
                  <c:v>-20.6298828</c:v>
                </c:pt>
                <c:pt idx="163967">
                  <c:v>-63.2324219</c:v>
                </c:pt>
                <c:pt idx="163968">
                  <c:v>-97.5341797</c:v>
                </c:pt>
                <c:pt idx="163969">
                  <c:v>-103.881836</c:v>
                </c:pt>
                <c:pt idx="163970">
                  <c:v>-78.12499999999998</c:v>
                </c:pt>
                <c:pt idx="163971">
                  <c:v>-31.98242189999997</c:v>
                </c:pt>
                <c:pt idx="163972">
                  <c:v>21.484375</c:v>
                </c:pt>
                <c:pt idx="163973">
                  <c:v>59.3261719</c:v>
                </c:pt>
                <c:pt idx="163974">
                  <c:v>89.9658203</c:v>
                </c:pt>
                <c:pt idx="163975">
                  <c:v>93.6279297</c:v>
                </c:pt>
                <c:pt idx="163976">
                  <c:v>75.4394531</c:v>
                </c:pt>
                <c:pt idx="163977">
                  <c:v>29.7851562</c:v>
                </c:pt>
                <c:pt idx="163978">
                  <c:v>-23.6816406</c:v>
                </c:pt>
                <c:pt idx="163979">
                  <c:v>-63.4765625</c:v>
                </c:pt>
                <c:pt idx="163980">
                  <c:v>-87.7685547</c:v>
                </c:pt>
                <c:pt idx="163981">
                  <c:v>-96.3134766</c:v>
                </c:pt>
                <c:pt idx="163982">
                  <c:v>-84.8388672</c:v>
                </c:pt>
                <c:pt idx="163983">
                  <c:v>-46.2646484</c:v>
                </c:pt>
                <c:pt idx="163984">
                  <c:v>7.56835938</c:v>
                </c:pt>
                <c:pt idx="163985">
                  <c:v>61.2792969</c:v>
                </c:pt>
                <c:pt idx="163986">
                  <c:v>89.5996094</c:v>
                </c:pt>
                <c:pt idx="163987">
                  <c:v>99.2431641</c:v>
                </c:pt>
                <c:pt idx="163988">
                  <c:v>76.2939453</c:v>
                </c:pt>
                <c:pt idx="163989">
                  <c:v>36.8652344</c:v>
                </c:pt>
                <c:pt idx="163990">
                  <c:v>-7.44628906</c:v>
                </c:pt>
                <c:pt idx="163991">
                  <c:v>-48.7060547</c:v>
                </c:pt>
                <c:pt idx="163992">
                  <c:v>-78.8574219</c:v>
                </c:pt>
                <c:pt idx="163993">
                  <c:v>-96.92382809999998</c:v>
                </c:pt>
                <c:pt idx="163994">
                  <c:v>-85.08300779999998</c:v>
                </c:pt>
                <c:pt idx="163995">
                  <c:v>-43.7011719</c:v>
                </c:pt>
                <c:pt idx="163996">
                  <c:v>5.73730469</c:v>
                </c:pt>
                <c:pt idx="163997">
                  <c:v>46.875</c:v>
                </c:pt>
                <c:pt idx="163998">
                  <c:v>80.32226559999998</c:v>
                </c:pt>
                <c:pt idx="163999">
                  <c:v>96.5576172</c:v>
                </c:pt>
                <c:pt idx="164000">
                  <c:v>85.5712891</c:v>
                </c:pt>
                <c:pt idx="164001">
                  <c:v>50.78125</c:v>
                </c:pt>
                <c:pt idx="164002">
                  <c:v>-1.46484375</c:v>
                </c:pt>
                <c:pt idx="164003">
                  <c:v>-47.6074219</c:v>
                </c:pt>
                <c:pt idx="164004">
                  <c:v>-86.5478516</c:v>
                </c:pt>
                <c:pt idx="164005">
                  <c:v>-101.68457</c:v>
                </c:pt>
                <c:pt idx="164006">
                  <c:v>-91.6748047</c:v>
                </c:pt>
                <c:pt idx="164007">
                  <c:v>-51.0253906</c:v>
                </c:pt>
                <c:pt idx="164008">
                  <c:v>-4.76074219</c:v>
                </c:pt>
                <c:pt idx="164009">
                  <c:v>46.1425781</c:v>
                </c:pt>
                <c:pt idx="164010">
                  <c:v>87.7685547</c:v>
                </c:pt>
                <c:pt idx="164011">
                  <c:v>101.196289</c:v>
                </c:pt>
                <c:pt idx="164012">
                  <c:v>88.37890619999993</c:v>
                </c:pt>
                <c:pt idx="164013">
                  <c:v>58.2275391</c:v>
                </c:pt>
                <c:pt idx="164014">
                  <c:v>13.5498047</c:v>
                </c:pt>
                <c:pt idx="164015">
                  <c:v>-40.7714844</c:v>
                </c:pt>
                <c:pt idx="164016">
                  <c:v>-77.14843749999996</c:v>
                </c:pt>
                <c:pt idx="164017">
                  <c:v>-99.2431641</c:v>
                </c:pt>
                <c:pt idx="164018">
                  <c:v>-93.2617188</c:v>
                </c:pt>
                <c:pt idx="164019">
                  <c:v>-58.2275391</c:v>
                </c:pt>
                <c:pt idx="164020">
                  <c:v>-8.66699219</c:v>
                </c:pt>
                <c:pt idx="164021">
                  <c:v>43.2128906</c:v>
                </c:pt>
                <c:pt idx="164022">
                  <c:v>83.12988279999993</c:v>
                </c:pt>
                <c:pt idx="164023">
                  <c:v>94.97070309999998</c:v>
                </c:pt>
                <c:pt idx="164024">
                  <c:v>88.2568359</c:v>
                </c:pt>
                <c:pt idx="164025">
                  <c:v>62.3779297</c:v>
                </c:pt>
                <c:pt idx="164026">
                  <c:v>17.578125</c:v>
                </c:pt>
                <c:pt idx="164027">
                  <c:v>-31.1279297</c:v>
                </c:pt>
                <c:pt idx="164028">
                  <c:v>-69.2138672</c:v>
                </c:pt>
                <c:pt idx="164029">
                  <c:v>-93.1396484</c:v>
                </c:pt>
                <c:pt idx="164030">
                  <c:v>-93.5058594</c:v>
                </c:pt>
                <c:pt idx="164031">
                  <c:v>-67.13867190000001</c:v>
                </c:pt>
                <c:pt idx="164032">
                  <c:v>-16.4794922</c:v>
                </c:pt>
                <c:pt idx="164033">
                  <c:v>33.9355469</c:v>
                </c:pt>
                <c:pt idx="164034">
                  <c:v>75.19531249999996</c:v>
                </c:pt>
                <c:pt idx="164035">
                  <c:v>91.9189453</c:v>
                </c:pt>
                <c:pt idx="164036">
                  <c:v>86.9140625</c:v>
                </c:pt>
                <c:pt idx="164037">
                  <c:v>64.0869141</c:v>
                </c:pt>
                <c:pt idx="164038">
                  <c:v>20.5078125</c:v>
                </c:pt>
                <c:pt idx="164039">
                  <c:v>-29.0527344</c:v>
                </c:pt>
                <c:pt idx="164040">
                  <c:v>-71.1669922</c:v>
                </c:pt>
                <c:pt idx="164041">
                  <c:v>-101.318359</c:v>
                </c:pt>
                <c:pt idx="164042">
                  <c:v>-93.2617188</c:v>
                </c:pt>
                <c:pt idx="164043">
                  <c:v>-67.62695309999998</c:v>
                </c:pt>
                <c:pt idx="164044">
                  <c:v>-24.90234379999998</c:v>
                </c:pt>
                <c:pt idx="164045">
                  <c:v>20.38574219999997</c:v>
                </c:pt>
                <c:pt idx="164046">
                  <c:v>66.52832029999998</c:v>
                </c:pt>
                <c:pt idx="164047">
                  <c:v>90.4541016</c:v>
                </c:pt>
                <c:pt idx="164048">
                  <c:v>89.5996094</c:v>
                </c:pt>
                <c:pt idx="164049">
                  <c:v>70.67871089999993</c:v>
                </c:pt>
                <c:pt idx="164050">
                  <c:v>30.6396484</c:v>
                </c:pt>
                <c:pt idx="164051">
                  <c:v>-16.2353516</c:v>
                </c:pt>
                <c:pt idx="164052">
                  <c:v>-59.6923828</c:v>
                </c:pt>
                <c:pt idx="164053">
                  <c:v>-89.7216797</c:v>
                </c:pt>
                <c:pt idx="164054">
                  <c:v>-99.2431641</c:v>
                </c:pt>
                <c:pt idx="164055">
                  <c:v>-76.0498047</c:v>
                </c:pt>
                <c:pt idx="164056">
                  <c:v>-29.6630859</c:v>
                </c:pt>
                <c:pt idx="164057">
                  <c:v>18.1884766</c:v>
                </c:pt>
                <c:pt idx="164058">
                  <c:v>51.39160159999999</c:v>
                </c:pt>
                <c:pt idx="164059">
                  <c:v>89.7216797</c:v>
                </c:pt>
                <c:pt idx="164060">
                  <c:v>94.1162109</c:v>
                </c:pt>
                <c:pt idx="164061">
                  <c:v>78.12499999999998</c:v>
                </c:pt>
                <c:pt idx="164062">
                  <c:v>39.9169922</c:v>
                </c:pt>
                <c:pt idx="164063">
                  <c:v>-15.2587891</c:v>
                </c:pt>
                <c:pt idx="164064">
                  <c:v>-60.4248047</c:v>
                </c:pt>
                <c:pt idx="164065">
                  <c:v>-90.94238279999998</c:v>
                </c:pt>
                <c:pt idx="164066">
                  <c:v>-103.637695</c:v>
                </c:pt>
                <c:pt idx="164067">
                  <c:v>-80.5664062</c:v>
                </c:pt>
                <c:pt idx="164068">
                  <c:v>-43.2128906</c:v>
                </c:pt>
                <c:pt idx="164069">
                  <c:v>5.12695312</c:v>
                </c:pt>
                <c:pt idx="164070">
                  <c:v>56.1523438</c:v>
                </c:pt>
                <c:pt idx="164071">
                  <c:v>89.9658203</c:v>
                </c:pt>
                <c:pt idx="164072">
                  <c:v>103.271484</c:v>
                </c:pt>
                <c:pt idx="164073">
                  <c:v>87.4023438</c:v>
                </c:pt>
                <c:pt idx="164074">
                  <c:v>42.4804688</c:v>
                </c:pt>
                <c:pt idx="164075">
                  <c:v>-12.4511719</c:v>
                </c:pt>
                <c:pt idx="164076">
                  <c:v>-53.2226562</c:v>
                </c:pt>
                <c:pt idx="164077">
                  <c:v>-80.078125</c:v>
                </c:pt>
                <c:pt idx="164078">
                  <c:v>-100.219727</c:v>
                </c:pt>
                <c:pt idx="164079">
                  <c:v>-85.20507809999994</c:v>
                </c:pt>
                <c:pt idx="164080">
                  <c:v>-43.0908203</c:v>
                </c:pt>
                <c:pt idx="164081">
                  <c:v>1.953125</c:v>
                </c:pt>
                <c:pt idx="164082">
                  <c:v>49.0722656</c:v>
                </c:pt>
                <c:pt idx="164083">
                  <c:v>83.4960938</c:v>
                </c:pt>
                <c:pt idx="164084">
                  <c:v>99.2431641</c:v>
                </c:pt>
                <c:pt idx="164085">
                  <c:v>89.11132809999998</c:v>
                </c:pt>
                <c:pt idx="164086">
                  <c:v>50.0488281</c:v>
                </c:pt>
                <c:pt idx="164087">
                  <c:v>9.155273439999998</c:v>
                </c:pt>
                <c:pt idx="164088">
                  <c:v>-41.6259766</c:v>
                </c:pt>
                <c:pt idx="164089">
                  <c:v>-78.9794922</c:v>
                </c:pt>
                <c:pt idx="164090">
                  <c:v>-95.2148438</c:v>
                </c:pt>
                <c:pt idx="164091">
                  <c:v>-89.7216797</c:v>
                </c:pt>
                <c:pt idx="164092">
                  <c:v>-53.4667969</c:v>
                </c:pt>
                <c:pt idx="164093">
                  <c:v>-9.39941406</c:v>
                </c:pt>
                <c:pt idx="164094">
                  <c:v>43.8232422</c:v>
                </c:pt>
                <c:pt idx="164095">
                  <c:v>80.8105469</c:v>
                </c:pt>
                <c:pt idx="164096">
                  <c:v>97.1679688</c:v>
                </c:pt>
                <c:pt idx="164097">
                  <c:v>92.4072266</c:v>
                </c:pt>
                <c:pt idx="164098">
                  <c:v>64.8193359</c:v>
                </c:pt>
                <c:pt idx="164099">
                  <c:v>5.73730469</c:v>
                </c:pt>
                <c:pt idx="164100">
                  <c:v>-39.6728516</c:v>
                </c:pt>
                <c:pt idx="164101">
                  <c:v>-77.8808594</c:v>
                </c:pt>
                <c:pt idx="164102">
                  <c:v>-98.38867190000001</c:v>
                </c:pt>
                <c:pt idx="164103">
                  <c:v>-93.75</c:v>
                </c:pt>
                <c:pt idx="164104">
                  <c:v>-61.5234375</c:v>
                </c:pt>
                <c:pt idx="164105">
                  <c:v>-10.8642578</c:v>
                </c:pt>
                <c:pt idx="164106">
                  <c:v>32.1044922</c:v>
                </c:pt>
                <c:pt idx="164107">
                  <c:v>76.0498047</c:v>
                </c:pt>
                <c:pt idx="164108">
                  <c:v>100.463867</c:v>
                </c:pt>
                <c:pt idx="164109">
                  <c:v>92.4072266</c:v>
                </c:pt>
                <c:pt idx="164110">
                  <c:v>64.0869141</c:v>
                </c:pt>
                <c:pt idx="164111">
                  <c:v>18.9208984</c:v>
                </c:pt>
                <c:pt idx="164112">
                  <c:v>-30.1513672</c:v>
                </c:pt>
                <c:pt idx="164113">
                  <c:v>-75.19531249999996</c:v>
                </c:pt>
                <c:pt idx="164114">
                  <c:v>-99.85351559999998</c:v>
                </c:pt>
                <c:pt idx="164115">
                  <c:v>-90.57617190000001</c:v>
                </c:pt>
                <c:pt idx="164116">
                  <c:v>-62.7441406</c:v>
                </c:pt>
                <c:pt idx="164117">
                  <c:v>-20.2636719</c:v>
                </c:pt>
                <c:pt idx="164118">
                  <c:v>29.7851562</c:v>
                </c:pt>
                <c:pt idx="164119">
                  <c:v>72.265625</c:v>
                </c:pt>
                <c:pt idx="164120">
                  <c:v>97.65625</c:v>
                </c:pt>
                <c:pt idx="164121">
                  <c:v>97.2900391</c:v>
                </c:pt>
                <c:pt idx="164122">
                  <c:v>60.7910156</c:v>
                </c:pt>
                <c:pt idx="164123">
                  <c:v>12.5732422</c:v>
                </c:pt>
                <c:pt idx="164124">
                  <c:v>-25.1464844</c:v>
                </c:pt>
                <c:pt idx="164125">
                  <c:v>-69.45800779999998</c:v>
                </c:pt>
                <c:pt idx="164126">
                  <c:v>-98.38867190000001</c:v>
                </c:pt>
                <c:pt idx="164127">
                  <c:v>-95.5810547</c:v>
                </c:pt>
                <c:pt idx="164128">
                  <c:v>-65.3076172</c:v>
                </c:pt>
                <c:pt idx="164129">
                  <c:v>-22.9492188</c:v>
                </c:pt>
                <c:pt idx="164130">
                  <c:v>20.0195312</c:v>
                </c:pt>
                <c:pt idx="164131">
                  <c:v>67.2607422</c:v>
                </c:pt>
                <c:pt idx="164132">
                  <c:v>93.75</c:v>
                </c:pt>
                <c:pt idx="164133">
                  <c:v>92.77343749999996</c:v>
                </c:pt>
                <c:pt idx="164134">
                  <c:v>71.4111328</c:v>
                </c:pt>
                <c:pt idx="164135">
                  <c:v>30.5175781</c:v>
                </c:pt>
                <c:pt idx="164136">
                  <c:v>-20.38574219999997</c:v>
                </c:pt>
                <c:pt idx="164137">
                  <c:v>-63.4765625</c:v>
                </c:pt>
                <c:pt idx="164138">
                  <c:v>-93.01757809999998</c:v>
                </c:pt>
                <c:pt idx="164139">
                  <c:v>-96.67968749999996</c:v>
                </c:pt>
                <c:pt idx="164140">
                  <c:v>-69.2138672</c:v>
                </c:pt>
                <c:pt idx="164141">
                  <c:v>-30.1513672</c:v>
                </c:pt>
                <c:pt idx="164142">
                  <c:v>20.0195312</c:v>
                </c:pt>
                <c:pt idx="164143">
                  <c:v>62.0117188</c:v>
                </c:pt>
                <c:pt idx="164144">
                  <c:v>90.94238279999998</c:v>
                </c:pt>
                <c:pt idx="164145">
                  <c:v>101.196289</c:v>
                </c:pt>
                <c:pt idx="164146">
                  <c:v>73.9746094</c:v>
                </c:pt>
                <c:pt idx="164147">
                  <c:v>40.1611328</c:v>
                </c:pt>
                <c:pt idx="164148">
                  <c:v>-14.1601562</c:v>
                </c:pt>
                <c:pt idx="164149">
                  <c:v>-60.18066409999999</c:v>
                </c:pt>
                <c:pt idx="164150">
                  <c:v>-88.9892578</c:v>
                </c:pt>
                <c:pt idx="164151">
                  <c:v>-99.60937499999996</c:v>
                </c:pt>
                <c:pt idx="164152">
                  <c:v>-79.22363279999998</c:v>
                </c:pt>
                <c:pt idx="164153">
                  <c:v>-34.5458984</c:v>
                </c:pt>
                <c:pt idx="164154">
                  <c:v>10.4980469</c:v>
                </c:pt>
                <c:pt idx="164155">
                  <c:v>60.4248047</c:v>
                </c:pt>
                <c:pt idx="164156">
                  <c:v>93.01757809999998</c:v>
                </c:pt>
                <c:pt idx="164157">
                  <c:v>101.074219</c:v>
                </c:pt>
                <c:pt idx="164158">
                  <c:v>80.5664062</c:v>
                </c:pt>
                <c:pt idx="164159">
                  <c:v>39.9169922</c:v>
                </c:pt>
                <c:pt idx="164160">
                  <c:v>-9.39941406</c:v>
                </c:pt>
                <c:pt idx="164161">
                  <c:v>-55.1757812</c:v>
                </c:pt>
                <c:pt idx="164162">
                  <c:v>-92.77343749999996</c:v>
                </c:pt>
                <c:pt idx="164163">
                  <c:v>-109.619141</c:v>
                </c:pt>
                <c:pt idx="164164">
                  <c:v>-91.0644531</c:v>
                </c:pt>
                <c:pt idx="164165">
                  <c:v>-43.4570312</c:v>
                </c:pt>
                <c:pt idx="164166">
                  <c:v>5.615234379999995</c:v>
                </c:pt>
                <c:pt idx="164167">
                  <c:v>50.4150391</c:v>
                </c:pt>
                <c:pt idx="164168">
                  <c:v>86.7919922</c:v>
                </c:pt>
                <c:pt idx="164169">
                  <c:v>101.68457</c:v>
                </c:pt>
                <c:pt idx="164170">
                  <c:v>83.7402344</c:v>
                </c:pt>
                <c:pt idx="164171">
                  <c:v>47.7294922</c:v>
                </c:pt>
                <c:pt idx="164172">
                  <c:v>5.12695312</c:v>
                </c:pt>
                <c:pt idx="164173">
                  <c:v>-42.96875</c:v>
                </c:pt>
                <c:pt idx="164174">
                  <c:v>-79.22363279999998</c:v>
                </c:pt>
                <c:pt idx="164175">
                  <c:v>-99.7314453</c:v>
                </c:pt>
                <c:pt idx="164176">
                  <c:v>-87.6464844</c:v>
                </c:pt>
                <c:pt idx="164177">
                  <c:v>-52.6123047</c:v>
                </c:pt>
                <c:pt idx="164178">
                  <c:v>-8.7890625</c:v>
                </c:pt>
                <c:pt idx="164179">
                  <c:v>45.2880859</c:v>
                </c:pt>
                <c:pt idx="164180">
                  <c:v>90.94238279999998</c:v>
                </c:pt>
                <c:pt idx="164181">
                  <c:v>97.90039059999998</c:v>
                </c:pt>
                <c:pt idx="164182">
                  <c:v>91.0644531</c:v>
                </c:pt>
                <c:pt idx="164183">
                  <c:v>50.1708984</c:v>
                </c:pt>
                <c:pt idx="164184">
                  <c:v>4.63867188</c:v>
                </c:pt>
                <c:pt idx="164185">
                  <c:v>-42.1142578</c:v>
                </c:pt>
                <c:pt idx="164186">
                  <c:v>-81.5429688</c:v>
                </c:pt>
                <c:pt idx="164187">
                  <c:v>-106.201172</c:v>
                </c:pt>
                <c:pt idx="164188">
                  <c:v>-96.0693359</c:v>
                </c:pt>
                <c:pt idx="164189">
                  <c:v>-58.7158203</c:v>
                </c:pt>
                <c:pt idx="164190">
                  <c:v>-9.277343749999998</c:v>
                </c:pt>
                <c:pt idx="164191">
                  <c:v>37.5976562</c:v>
                </c:pt>
                <c:pt idx="164192">
                  <c:v>78.4912109</c:v>
                </c:pt>
                <c:pt idx="164193">
                  <c:v>100.585938</c:v>
                </c:pt>
                <c:pt idx="164194">
                  <c:v>94.7265625</c:v>
                </c:pt>
                <c:pt idx="164195">
                  <c:v>59.5703125</c:v>
                </c:pt>
                <c:pt idx="164196">
                  <c:v>15.7470703</c:v>
                </c:pt>
                <c:pt idx="164197">
                  <c:v>-25.7568359</c:v>
                </c:pt>
                <c:pt idx="164198">
                  <c:v>-77.5146484</c:v>
                </c:pt>
                <c:pt idx="164199">
                  <c:v>-97.4121094</c:v>
                </c:pt>
                <c:pt idx="164200">
                  <c:v>-97.5341797</c:v>
                </c:pt>
                <c:pt idx="164201">
                  <c:v>-63.8427734</c:v>
                </c:pt>
                <c:pt idx="164202">
                  <c:v>-16.4794922</c:v>
                </c:pt>
                <c:pt idx="164203">
                  <c:v>30.1513672</c:v>
                </c:pt>
                <c:pt idx="164204">
                  <c:v>75.9277344</c:v>
                </c:pt>
                <c:pt idx="164205">
                  <c:v>99.4873047</c:v>
                </c:pt>
                <c:pt idx="164206">
                  <c:v>94.1162109</c:v>
                </c:pt>
                <c:pt idx="164207">
                  <c:v>71.0449219</c:v>
                </c:pt>
                <c:pt idx="164208">
                  <c:v>27.4658203</c:v>
                </c:pt>
                <c:pt idx="164209">
                  <c:v>-27.0996094</c:v>
                </c:pt>
                <c:pt idx="164210">
                  <c:v>-65.18554690000001</c:v>
                </c:pt>
                <c:pt idx="164211">
                  <c:v>-93.9941406</c:v>
                </c:pt>
                <c:pt idx="164212">
                  <c:v>-93.1396484</c:v>
                </c:pt>
                <c:pt idx="164213">
                  <c:v>-72.1435547</c:v>
                </c:pt>
                <c:pt idx="164214">
                  <c:v>-23.8037109</c:v>
                </c:pt>
                <c:pt idx="164215">
                  <c:v>27.34375</c:v>
                </c:pt>
                <c:pt idx="164216">
                  <c:v>62.2558594</c:v>
                </c:pt>
                <c:pt idx="164217">
                  <c:v>93.75</c:v>
                </c:pt>
                <c:pt idx="164218">
                  <c:v>91.4306641</c:v>
                </c:pt>
                <c:pt idx="164219">
                  <c:v>64.0869141</c:v>
                </c:pt>
                <c:pt idx="164220">
                  <c:v>28.9306641</c:v>
                </c:pt>
                <c:pt idx="164221">
                  <c:v>-21.2402344</c:v>
                </c:pt>
                <c:pt idx="164222">
                  <c:v>-65.3076172</c:v>
                </c:pt>
                <c:pt idx="164223">
                  <c:v>-87.890625</c:v>
                </c:pt>
                <c:pt idx="164224">
                  <c:v>-99.9755859</c:v>
                </c:pt>
                <c:pt idx="164225">
                  <c:v>-79.7119141</c:v>
                </c:pt>
                <c:pt idx="164226">
                  <c:v>-32.9589844</c:v>
                </c:pt>
                <c:pt idx="164227">
                  <c:v>18.1884766</c:v>
                </c:pt>
                <c:pt idx="164228">
                  <c:v>67.0166016</c:v>
                </c:pt>
                <c:pt idx="164229">
                  <c:v>95.5810547</c:v>
                </c:pt>
                <c:pt idx="164230">
                  <c:v>89.84375</c:v>
                </c:pt>
                <c:pt idx="164231">
                  <c:v>72.1435547</c:v>
                </c:pt>
                <c:pt idx="164232">
                  <c:v>35.6445312</c:v>
                </c:pt>
                <c:pt idx="164233">
                  <c:v>-10.3759766</c:v>
                </c:pt>
                <c:pt idx="164234">
                  <c:v>-55.2978516</c:v>
                </c:pt>
                <c:pt idx="164235">
                  <c:v>-87.2802734</c:v>
                </c:pt>
                <c:pt idx="164236">
                  <c:v>-107.543945</c:v>
                </c:pt>
                <c:pt idx="164237">
                  <c:v>-86.18164059999998</c:v>
                </c:pt>
                <c:pt idx="164238">
                  <c:v>-33.44726559999999</c:v>
                </c:pt>
                <c:pt idx="164239">
                  <c:v>10.1318359</c:v>
                </c:pt>
                <c:pt idx="164240">
                  <c:v>60.7910156</c:v>
                </c:pt>
                <c:pt idx="164241">
                  <c:v>96.5576172</c:v>
                </c:pt>
                <c:pt idx="164242">
                  <c:v>102.783203</c:v>
                </c:pt>
                <c:pt idx="164243">
                  <c:v>81.29882809999998</c:v>
                </c:pt>
                <c:pt idx="164244">
                  <c:v>49.1943359</c:v>
                </c:pt>
                <c:pt idx="164245">
                  <c:v>-12.5732422</c:v>
                </c:pt>
                <c:pt idx="164246">
                  <c:v>-48.828125</c:v>
                </c:pt>
                <c:pt idx="164247">
                  <c:v>-81.29882809999998</c:v>
                </c:pt>
                <c:pt idx="164248">
                  <c:v>-102.172852</c:v>
                </c:pt>
                <c:pt idx="164249">
                  <c:v>-88.37890619999993</c:v>
                </c:pt>
                <c:pt idx="164250">
                  <c:v>-52.2460938</c:v>
                </c:pt>
                <c:pt idx="164251">
                  <c:v>0.610351562</c:v>
                </c:pt>
                <c:pt idx="164252">
                  <c:v>55.7861328</c:v>
                </c:pt>
                <c:pt idx="164253">
                  <c:v>85.5712891</c:v>
                </c:pt>
                <c:pt idx="164254">
                  <c:v>95.4589844</c:v>
                </c:pt>
                <c:pt idx="164255">
                  <c:v>84.4726562</c:v>
                </c:pt>
                <c:pt idx="164256">
                  <c:v>50.4150391</c:v>
                </c:pt>
                <c:pt idx="164257">
                  <c:v>0.854492188</c:v>
                </c:pt>
                <c:pt idx="164258">
                  <c:v>-36.8652344</c:v>
                </c:pt>
                <c:pt idx="164259">
                  <c:v>-77.8808594</c:v>
                </c:pt>
                <c:pt idx="164260">
                  <c:v>-99.4873047</c:v>
                </c:pt>
                <c:pt idx="164261">
                  <c:v>-87.2802734</c:v>
                </c:pt>
                <c:pt idx="164262">
                  <c:v>-57.0068359</c:v>
                </c:pt>
                <c:pt idx="164263">
                  <c:v>-8.7890625</c:v>
                </c:pt>
                <c:pt idx="164264">
                  <c:v>44.1894531</c:v>
                </c:pt>
                <c:pt idx="164265">
                  <c:v>82.7636719</c:v>
                </c:pt>
                <c:pt idx="164266">
                  <c:v>97.65625</c:v>
                </c:pt>
                <c:pt idx="164267">
                  <c:v>89.5996094</c:v>
                </c:pt>
                <c:pt idx="164268">
                  <c:v>61.4013672</c:v>
                </c:pt>
                <c:pt idx="164269">
                  <c:v>12.2070312</c:v>
                </c:pt>
                <c:pt idx="164270">
                  <c:v>-34.7900391</c:v>
                </c:pt>
                <c:pt idx="164271">
                  <c:v>-77.14843749999996</c:v>
                </c:pt>
                <c:pt idx="164272">
                  <c:v>-102.783203</c:v>
                </c:pt>
                <c:pt idx="164273">
                  <c:v>-96.1914062</c:v>
                </c:pt>
                <c:pt idx="164274">
                  <c:v>-61.0351562</c:v>
                </c:pt>
                <c:pt idx="164275">
                  <c:v>-12.5732422</c:v>
                </c:pt>
                <c:pt idx="164276">
                  <c:v>35.2783203</c:v>
                </c:pt>
                <c:pt idx="164277">
                  <c:v>78.2470703</c:v>
                </c:pt>
                <c:pt idx="164278">
                  <c:v>98.0224609</c:v>
                </c:pt>
                <c:pt idx="164279">
                  <c:v>91.1865234</c:v>
                </c:pt>
                <c:pt idx="164280">
                  <c:v>65.67382809999994</c:v>
                </c:pt>
                <c:pt idx="164281">
                  <c:v>20.38574219999997</c:v>
                </c:pt>
                <c:pt idx="164282">
                  <c:v>-36.6210938</c:v>
                </c:pt>
                <c:pt idx="164283">
                  <c:v>-80.68847659999993</c:v>
                </c:pt>
                <c:pt idx="164284">
                  <c:v>-103.881836</c:v>
                </c:pt>
                <c:pt idx="164285">
                  <c:v>-96.5576172</c:v>
                </c:pt>
                <c:pt idx="164286">
                  <c:v>-62.8662109</c:v>
                </c:pt>
                <c:pt idx="164287">
                  <c:v>-14.8925781</c:v>
                </c:pt>
                <c:pt idx="164288">
                  <c:v>32.1044922</c:v>
                </c:pt>
                <c:pt idx="164289">
                  <c:v>72.9980469</c:v>
                </c:pt>
                <c:pt idx="164290">
                  <c:v>100.097656</c:v>
                </c:pt>
                <c:pt idx="164291">
                  <c:v>96.92382809999998</c:v>
                </c:pt>
                <c:pt idx="164292">
                  <c:v>70.0683594</c:v>
                </c:pt>
                <c:pt idx="164293">
                  <c:v>24.1699219</c:v>
                </c:pt>
                <c:pt idx="164294">
                  <c:v>-27.9541016</c:v>
                </c:pt>
                <c:pt idx="164295">
                  <c:v>-68.1152344</c:v>
                </c:pt>
                <c:pt idx="164296">
                  <c:v>-91.9189453</c:v>
                </c:pt>
                <c:pt idx="164297">
                  <c:v>-94.3603516</c:v>
                </c:pt>
                <c:pt idx="164298">
                  <c:v>-64.57519529999998</c:v>
                </c:pt>
                <c:pt idx="164299">
                  <c:v>-18.4326172</c:v>
                </c:pt>
                <c:pt idx="164300">
                  <c:v>27.0996094</c:v>
                </c:pt>
                <c:pt idx="164301">
                  <c:v>68.9697266</c:v>
                </c:pt>
                <c:pt idx="164302">
                  <c:v>95.2148438</c:v>
                </c:pt>
                <c:pt idx="164303">
                  <c:v>97.65625</c:v>
                </c:pt>
                <c:pt idx="164304">
                  <c:v>72.87597659999993</c:v>
                </c:pt>
                <c:pt idx="164305">
                  <c:v>25.8789062</c:v>
                </c:pt>
                <c:pt idx="164306">
                  <c:v>-19.1650391</c:v>
                </c:pt>
                <c:pt idx="164307">
                  <c:v>-62.3779297</c:v>
                </c:pt>
                <c:pt idx="164308">
                  <c:v>-99.4873047</c:v>
                </c:pt>
                <c:pt idx="164309">
                  <c:v>-93.6279297</c:v>
                </c:pt>
                <c:pt idx="164310">
                  <c:v>-75.19531249999996</c:v>
                </c:pt>
                <c:pt idx="164311">
                  <c:v>-32.5927734</c:v>
                </c:pt>
                <c:pt idx="164312">
                  <c:v>17.578125</c:v>
                </c:pt>
                <c:pt idx="164313">
                  <c:v>61.8896484</c:v>
                </c:pt>
                <c:pt idx="164314">
                  <c:v>90.82031249999996</c:v>
                </c:pt>
                <c:pt idx="164315">
                  <c:v>98.38867190000001</c:v>
                </c:pt>
                <c:pt idx="164316">
                  <c:v>75.31738279999998</c:v>
                </c:pt>
                <c:pt idx="164317">
                  <c:v>32.5927734</c:v>
                </c:pt>
                <c:pt idx="164318">
                  <c:v>-11.2304688</c:v>
                </c:pt>
                <c:pt idx="164319">
                  <c:v>-59.6923828</c:v>
                </c:pt>
                <c:pt idx="164320">
                  <c:v>-90.08789059999998</c:v>
                </c:pt>
                <c:pt idx="164321">
                  <c:v>-91.55273440000001</c:v>
                </c:pt>
                <c:pt idx="164322">
                  <c:v>-76.5380859</c:v>
                </c:pt>
                <c:pt idx="164323">
                  <c:v>-39.9169922</c:v>
                </c:pt>
                <c:pt idx="164324">
                  <c:v>7.812499999999997</c:v>
                </c:pt>
                <c:pt idx="164325">
                  <c:v>57.61718749999999</c:v>
                </c:pt>
                <c:pt idx="164326">
                  <c:v>89.4775391</c:v>
                </c:pt>
                <c:pt idx="164327">
                  <c:v>102.905273</c:v>
                </c:pt>
                <c:pt idx="164328">
                  <c:v>88.37890619999993</c:v>
                </c:pt>
                <c:pt idx="164329">
                  <c:v>40.6494141</c:v>
                </c:pt>
                <c:pt idx="164330">
                  <c:v>-12.8173828</c:v>
                </c:pt>
                <c:pt idx="164331">
                  <c:v>-58.59375</c:v>
                </c:pt>
                <c:pt idx="164332">
                  <c:v>-86.18164059999998</c:v>
                </c:pt>
                <c:pt idx="164333">
                  <c:v>-100.830078</c:v>
                </c:pt>
                <c:pt idx="164334">
                  <c:v>-84.5947266</c:v>
                </c:pt>
                <c:pt idx="164335">
                  <c:v>-46.5087891</c:v>
                </c:pt>
                <c:pt idx="164336">
                  <c:v>1.09863281</c:v>
                </c:pt>
                <c:pt idx="164337">
                  <c:v>49.1943359</c:v>
                </c:pt>
                <c:pt idx="164338">
                  <c:v>83.2519531</c:v>
                </c:pt>
                <c:pt idx="164339">
                  <c:v>92.77343749999996</c:v>
                </c:pt>
                <c:pt idx="164340">
                  <c:v>85.08300779999998</c:v>
                </c:pt>
                <c:pt idx="164341">
                  <c:v>52.3681641</c:v>
                </c:pt>
                <c:pt idx="164342">
                  <c:v>0.244140625</c:v>
                </c:pt>
                <c:pt idx="164343">
                  <c:v>-50.9033203</c:v>
                </c:pt>
                <c:pt idx="164344">
                  <c:v>-82.5195312</c:v>
                </c:pt>
                <c:pt idx="164345">
                  <c:v>-97.65625</c:v>
                </c:pt>
                <c:pt idx="164346">
                  <c:v>-88.37890619999993</c:v>
                </c:pt>
                <c:pt idx="164347">
                  <c:v>-58.9599609</c:v>
                </c:pt>
                <c:pt idx="164348">
                  <c:v>-6.225585939999994</c:v>
                </c:pt>
                <c:pt idx="164349">
                  <c:v>49.0722656</c:v>
                </c:pt>
                <c:pt idx="164350">
                  <c:v>81.5429688</c:v>
                </c:pt>
                <c:pt idx="164351">
                  <c:v>101.44043</c:v>
                </c:pt>
                <c:pt idx="164352">
                  <c:v>93.5058594</c:v>
                </c:pt>
                <c:pt idx="164353">
                  <c:v>56.5185547</c:v>
                </c:pt>
                <c:pt idx="164354">
                  <c:v>10.4980469</c:v>
                </c:pt>
                <c:pt idx="164355">
                  <c:v>-39.30664059999999</c:v>
                </c:pt>
                <c:pt idx="164356">
                  <c:v>-78.9794922</c:v>
                </c:pt>
                <c:pt idx="164357">
                  <c:v>-97.65625</c:v>
                </c:pt>
                <c:pt idx="164358">
                  <c:v>-87.7685547</c:v>
                </c:pt>
                <c:pt idx="164359">
                  <c:v>-55.7861328</c:v>
                </c:pt>
                <c:pt idx="164360">
                  <c:v>-18.6767578</c:v>
                </c:pt>
                <c:pt idx="164361">
                  <c:v>38.3300781</c:v>
                </c:pt>
                <c:pt idx="164362">
                  <c:v>78.6132812</c:v>
                </c:pt>
                <c:pt idx="164363">
                  <c:v>100.830078</c:v>
                </c:pt>
                <c:pt idx="164364">
                  <c:v>101.5625</c:v>
                </c:pt>
                <c:pt idx="164365">
                  <c:v>69.8242188</c:v>
                </c:pt>
                <c:pt idx="164366">
                  <c:v>23.0712891</c:v>
                </c:pt>
                <c:pt idx="164367">
                  <c:v>-26.3671875</c:v>
                </c:pt>
                <c:pt idx="164368">
                  <c:v>-73.2421875</c:v>
                </c:pt>
                <c:pt idx="164369">
                  <c:v>-103.393555</c:v>
                </c:pt>
                <c:pt idx="164370">
                  <c:v>-97.1679688</c:v>
                </c:pt>
                <c:pt idx="164371">
                  <c:v>-68.1152344</c:v>
                </c:pt>
                <c:pt idx="164372">
                  <c:v>-23.3154297</c:v>
                </c:pt>
                <c:pt idx="164373">
                  <c:v>26.9775391</c:v>
                </c:pt>
                <c:pt idx="164374">
                  <c:v>67.2607422</c:v>
                </c:pt>
                <c:pt idx="164375">
                  <c:v>86.3037109</c:v>
                </c:pt>
                <c:pt idx="164376">
                  <c:v>96.4355469</c:v>
                </c:pt>
                <c:pt idx="164377">
                  <c:v>68.60351559999998</c:v>
                </c:pt>
                <c:pt idx="164378">
                  <c:v>23.8037109</c:v>
                </c:pt>
                <c:pt idx="164379">
                  <c:v>-23.6816406</c:v>
                </c:pt>
                <c:pt idx="164380">
                  <c:v>-71.5332031</c:v>
                </c:pt>
                <c:pt idx="164381">
                  <c:v>-101.074219</c:v>
                </c:pt>
                <c:pt idx="164382">
                  <c:v>-100.830078</c:v>
                </c:pt>
                <c:pt idx="164383">
                  <c:v>-77.0263672</c:v>
                </c:pt>
                <c:pt idx="164384">
                  <c:v>-30.5175781</c:v>
                </c:pt>
                <c:pt idx="164385">
                  <c:v>21.9726562</c:v>
                </c:pt>
                <c:pt idx="164386">
                  <c:v>65.9179688</c:v>
                </c:pt>
                <c:pt idx="164387">
                  <c:v>96.5576172</c:v>
                </c:pt>
                <c:pt idx="164388">
                  <c:v>94.97070309999998</c:v>
                </c:pt>
                <c:pt idx="164389">
                  <c:v>78.36914059999998</c:v>
                </c:pt>
                <c:pt idx="164390">
                  <c:v>26.7333984</c:v>
                </c:pt>
                <c:pt idx="164391">
                  <c:v>-27.4658203</c:v>
                </c:pt>
                <c:pt idx="164392">
                  <c:v>-65.0634766</c:v>
                </c:pt>
                <c:pt idx="164393">
                  <c:v>-94.4824219</c:v>
                </c:pt>
                <c:pt idx="164394">
                  <c:v>-100.219727</c:v>
                </c:pt>
                <c:pt idx="164395">
                  <c:v>-77.14843749999996</c:v>
                </c:pt>
                <c:pt idx="164396">
                  <c:v>-35.7666016</c:v>
                </c:pt>
                <c:pt idx="164397">
                  <c:v>17.8222656</c:v>
                </c:pt>
                <c:pt idx="164398">
                  <c:v>58.7158203</c:v>
                </c:pt>
                <c:pt idx="164399">
                  <c:v>95.0927734</c:v>
                </c:pt>
                <c:pt idx="164400">
                  <c:v>93.9941406</c:v>
                </c:pt>
                <c:pt idx="164401">
                  <c:v>77.14843749999996</c:v>
                </c:pt>
                <c:pt idx="164402">
                  <c:v>40.0390625</c:v>
                </c:pt>
                <c:pt idx="164403">
                  <c:v>-10.8642578</c:v>
                </c:pt>
                <c:pt idx="164404">
                  <c:v>-58.4716797</c:v>
                </c:pt>
                <c:pt idx="164405">
                  <c:v>-87.890625</c:v>
                </c:pt>
                <c:pt idx="164406">
                  <c:v>-99.9755859</c:v>
                </c:pt>
                <c:pt idx="164407">
                  <c:v>-80.5664062</c:v>
                </c:pt>
                <c:pt idx="164408">
                  <c:v>-40.8935547</c:v>
                </c:pt>
                <c:pt idx="164409">
                  <c:v>12.2070312</c:v>
                </c:pt>
                <c:pt idx="164410">
                  <c:v>51.8798828</c:v>
                </c:pt>
                <c:pt idx="164411">
                  <c:v>87.890625</c:v>
                </c:pt>
                <c:pt idx="164412">
                  <c:v>97.77832029999998</c:v>
                </c:pt>
                <c:pt idx="164413">
                  <c:v>78.9794922</c:v>
                </c:pt>
                <c:pt idx="164414">
                  <c:v>46.1425781</c:v>
                </c:pt>
                <c:pt idx="164415">
                  <c:v>1.83105469</c:v>
                </c:pt>
                <c:pt idx="164416">
                  <c:v>-50.9033203</c:v>
                </c:pt>
                <c:pt idx="164417">
                  <c:v>-84.7167969</c:v>
                </c:pt>
                <c:pt idx="164418">
                  <c:v>-98.9990234</c:v>
                </c:pt>
                <c:pt idx="164419">
                  <c:v>-85.6933594</c:v>
                </c:pt>
                <c:pt idx="164420">
                  <c:v>-47.6074219</c:v>
                </c:pt>
                <c:pt idx="164421">
                  <c:v>-3.17382812</c:v>
                </c:pt>
                <c:pt idx="164422">
                  <c:v>52.8564453</c:v>
                </c:pt>
                <c:pt idx="164423">
                  <c:v>83.7402344</c:v>
                </c:pt>
                <c:pt idx="164424">
                  <c:v>95.82519529999998</c:v>
                </c:pt>
                <c:pt idx="164425">
                  <c:v>82.5195312</c:v>
                </c:pt>
                <c:pt idx="164426">
                  <c:v>51.5136719</c:v>
                </c:pt>
                <c:pt idx="164427">
                  <c:v>5.004882809999995</c:v>
                </c:pt>
                <c:pt idx="164428">
                  <c:v>-45.7763672</c:v>
                </c:pt>
                <c:pt idx="164429">
                  <c:v>-77.14843749999996</c:v>
                </c:pt>
                <c:pt idx="164430">
                  <c:v>-98.1445312</c:v>
                </c:pt>
                <c:pt idx="164431">
                  <c:v>-89.2333984</c:v>
                </c:pt>
                <c:pt idx="164432">
                  <c:v>-57.8613281</c:v>
                </c:pt>
                <c:pt idx="164433">
                  <c:v>-5.37109375</c:v>
                </c:pt>
                <c:pt idx="164434">
                  <c:v>39.0625</c:v>
                </c:pt>
                <c:pt idx="164435">
                  <c:v>77.14843749999996</c:v>
                </c:pt>
                <c:pt idx="164436">
                  <c:v>97.0458984</c:v>
                </c:pt>
                <c:pt idx="164437">
                  <c:v>87.2802734</c:v>
                </c:pt>
                <c:pt idx="164438">
                  <c:v>59.5703125</c:v>
                </c:pt>
                <c:pt idx="164439">
                  <c:v>12.6953125</c:v>
                </c:pt>
                <c:pt idx="164440">
                  <c:v>-33.44726559999999</c:v>
                </c:pt>
                <c:pt idx="164441">
                  <c:v>-78.9794922</c:v>
                </c:pt>
                <c:pt idx="164442">
                  <c:v>-93.6279297</c:v>
                </c:pt>
                <c:pt idx="164443">
                  <c:v>-91.4306641</c:v>
                </c:pt>
                <c:pt idx="164444">
                  <c:v>-58.7158203</c:v>
                </c:pt>
                <c:pt idx="164445">
                  <c:v>-8.05664062</c:v>
                </c:pt>
                <c:pt idx="164446">
                  <c:v>35.6445312</c:v>
                </c:pt>
                <c:pt idx="164447">
                  <c:v>75.19531249999996</c:v>
                </c:pt>
                <c:pt idx="164448">
                  <c:v>93.2617188</c:v>
                </c:pt>
                <c:pt idx="164449">
                  <c:v>91.55273440000001</c:v>
                </c:pt>
                <c:pt idx="164450">
                  <c:v>66.8945312</c:v>
                </c:pt>
                <c:pt idx="164451">
                  <c:v>21.3623047</c:v>
                </c:pt>
                <c:pt idx="164452">
                  <c:v>-27.9541016</c:v>
                </c:pt>
                <c:pt idx="164453">
                  <c:v>-68.7255859</c:v>
                </c:pt>
                <c:pt idx="164454">
                  <c:v>-97.5341797</c:v>
                </c:pt>
                <c:pt idx="164455">
                  <c:v>-97.77832029999998</c:v>
                </c:pt>
                <c:pt idx="164456">
                  <c:v>-68.8476562</c:v>
                </c:pt>
                <c:pt idx="164457">
                  <c:v>-22.0947266</c:v>
                </c:pt>
                <c:pt idx="164458">
                  <c:v>28.6865234</c:v>
                </c:pt>
                <c:pt idx="164459">
                  <c:v>76.6601562</c:v>
                </c:pt>
                <c:pt idx="164460">
                  <c:v>87.5244141</c:v>
                </c:pt>
                <c:pt idx="164461">
                  <c:v>95.2148438</c:v>
                </c:pt>
                <c:pt idx="164462">
                  <c:v>61.6455078</c:v>
                </c:pt>
                <c:pt idx="164463">
                  <c:v>19.2871094</c:v>
                </c:pt>
                <c:pt idx="164464">
                  <c:v>-31.0058594</c:v>
                </c:pt>
                <c:pt idx="164465">
                  <c:v>-67.7490234</c:v>
                </c:pt>
                <c:pt idx="164466">
                  <c:v>-91.3085938</c:v>
                </c:pt>
                <c:pt idx="164467">
                  <c:v>-98.75488279999998</c:v>
                </c:pt>
                <c:pt idx="164468">
                  <c:v>-71.7773438</c:v>
                </c:pt>
                <c:pt idx="164469">
                  <c:v>-25.6347656</c:v>
                </c:pt>
                <c:pt idx="164470">
                  <c:v>24.6582031</c:v>
                </c:pt>
                <c:pt idx="164471">
                  <c:v>70.0683594</c:v>
                </c:pt>
                <c:pt idx="164472">
                  <c:v>101.074219</c:v>
                </c:pt>
                <c:pt idx="164473">
                  <c:v>98.9990234</c:v>
                </c:pt>
                <c:pt idx="164474">
                  <c:v>71.1669922</c:v>
                </c:pt>
                <c:pt idx="164475">
                  <c:v>36.2548828</c:v>
                </c:pt>
                <c:pt idx="164476">
                  <c:v>-18.7988281</c:v>
                </c:pt>
                <c:pt idx="164477">
                  <c:v>-65.18554690000001</c:v>
                </c:pt>
                <c:pt idx="164478">
                  <c:v>-90.33203119999993</c:v>
                </c:pt>
                <c:pt idx="164479">
                  <c:v>-92.6513672</c:v>
                </c:pt>
                <c:pt idx="164480">
                  <c:v>-70.55664059999998</c:v>
                </c:pt>
                <c:pt idx="164481">
                  <c:v>-29.6630859</c:v>
                </c:pt>
                <c:pt idx="164482">
                  <c:v>14.4042969</c:v>
                </c:pt>
                <c:pt idx="164483">
                  <c:v>58.2275391</c:v>
                </c:pt>
                <c:pt idx="164484">
                  <c:v>86.42578119999993</c:v>
                </c:pt>
                <c:pt idx="164485">
                  <c:v>97.77832029999998</c:v>
                </c:pt>
                <c:pt idx="164486">
                  <c:v>80.32226559999998</c:v>
                </c:pt>
                <c:pt idx="164487">
                  <c:v>38.9404297</c:v>
                </c:pt>
                <c:pt idx="164488">
                  <c:v>-10.0097656</c:v>
                </c:pt>
                <c:pt idx="164489">
                  <c:v>-56.640625</c:v>
                </c:pt>
                <c:pt idx="164490">
                  <c:v>-93.9941406</c:v>
                </c:pt>
                <c:pt idx="164491">
                  <c:v>-105.34668</c:v>
                </c:pt>
                <c:pt idx="164492">
                  <c:v>-79.9560547</c:v>
                </c:pt>
                <c:pt idx="164493">
                  <c:v>-31.7382812</c:v>
                </c:pt>
                <c:pt idx="164494">
                  <c:v>13.1835938</c:v>
                </c:pt>
                <c:pt idx="164495">
                  <c:v>55.4199219</c:v>
                </c:pt>
                <c:pt idx="164496">
                  <c:v>93.1396484</c:v>
                </c:pt>
                <c:pt idx="164497">
                  <c:v>96.4355469</c:v>
                </c:pt>
                <c:pt idx="164498">
                  <c:v>77.27050779999998</c:v>
                </c:pt>
                <c:pt idx="164499">
                  <c:v>39.6728516</c:v>
                </c:pt>
                <c:pt idx="164500">
                  <c:v>4.51660156</c:v>
                </c:pt>
                <c:pt idx="164501">
                  <c:v>-52.2460938</c:v>
                </c:pt>
                <c:pt idx="164502">
                  <c:v>-79.9560547</c:v>
                </c:pt>
                <c:pt idx="164503">
                  <c:v>-94.97070309999998</c:v>
                </c:pt>
                <c:pt idx="164504">
                  <c:v>-81.17675779999993</c:v>
                </c:pt>
                <c:pt idx="164505">
                  <c:v>-46.1425781</c:v>
                </c:pt>
                <c:pt idx="164506">
                  <c:v>4.394531249999993</c:v>
                </c:pt>
                <c:pt idx="164507">
                  <c:v>41.6259766</c:v>
                </c:pt>
                <c:pt idx="164508">
                  <c:v>86.18164059999998</c:v>
                </c:pt>
                <c:pt idx="164509">
                  <c:v>103.027344</c:v>
                </c:pt>
                <c:pt idx="164510">
                  <c:v>86.5478516</c:v>
                </c:pt>
                <c:pt idx="164511">
                  <c:v>50.2929688</c:v>
                </c:pt>
                <c:pt idx="164512">
                  <c:v>2.68554688</c:v>
                </c:pt>
                <c:pt idx="164513">
                  <c:v>-45.2880859</c:v>
                </c:pt>
                <c:pt idx="164514">
                  <c:v>-84.7167969</c:v>
                </c:pt>
                <c:pt idx="164515">
                  <c:v>-100.952148</c:v>
                </c:pt>
                <c:pt idx="164516">
                  <c:v>-88.8671875</c:v>
                </c:pt>
                <c:pt idx="164517">
                  <c:v>-52.1240234</c:v>
                </c:pt>
                <c:pt idx="164518">
                  <c:v>-4.882812499999997</c:v>
                </c:pt>
                <c:pt idx="164519">
                  <c:v>45.4101562</c:v>
                </c:pt>
                <c:pt idx="164520">
                  <c:v>82.5195312</c:v>
                </c:pt>
                <c:pt idx="164521">
                  <c:v>98.87695309999998</c:v>
                </c:pt>
                <c:pt idx="164522">
                  <c:v>84.4726562</c:v>
                </c:pt>
                <c:pt idx="164523">
                  <c:v>65.4296875</c:v>
                </c:pt>
                <c:pt idx="164524">
                  <c:v>10.0097656</c:v>
                </c:pt>
                <c:pt idx="164525">
                  <c:v>-40.4052734</c:v>
                </c:pt>
                <c:pt idx="164526">
                  <c:v>-76.7822266</c:v>
                </c:pt>
                <c:pt idx="164527">
                  <c:v>-98.75488279999998</c:v>
                </c:pt>
                <c:pt idx="164528">
                  <c:v>-85.9375</c:v>
                </c:pt>
                <c:pt idx="164529">
                  <c:v>-56.1523438</c:v>
                </c:pt>
                <c:pt idx="164530">
                  <c:v>-16.6015625</c:v>
                </c:pt>
                <c:pt idx="164531">
                  <c:v>32.3486328</c:v>
                </c:pt>
                <c:pt idx="164532">
                  <c:v>75.9277344</c:v>
                </c:pt>
                <c:pt idx="164533">
                  <c:v>96.5576172</c:v>
                </c:pt>
                <c:pt idx="164534">
                  <c:v>90.08789059999998</c:v>
                </c:pt>
                <c:pt idx="164535">
                  <c:v>59.81445309999999</c:v>
                </c:pt>
                <c:pt idx="164536">
                  <c:v>20.2636719</c:v>
                </c:pt>
                <c:pt idx="164537">
                  <c:v>-30.5175781</c:v>
                </c:pt>
                <c:pt idx="164538">
                  <c:v>-74.21875</c:v>
                </c:pt>
                <c:pt idx="164539">
                  <c:v>-101.806641</c:v>
                </c:pt>
                <c:pt idx="164540">
                  <c:v>-95.0927734</c:v>
                </c:pt>
                <c:pt idx="164541">
                  <c:v>-63.8427734</c:v>
                </c:pt>
                <c:pt idx="164542">
                  <c:v>-22.3388672</c:v>
                </c:pt>
                <c:pt idx="164543">
                  <c:v>26.7333984</c:v>
                </c:pt>
                <c:pt idx="164544">
                  <c:v>64.453125</c:v>
                </c:pt>
                <c:pt idx="164545">
                  <c:v>91.3085938</c:v>
                </c:pt>
                <c:pt idx="164546">
                  <c:v>95.82519529999998</c:v>
                </c:pt>
                <c:pt idx="164547">
                  <c:v>63.2324219</c:v>
                </c:pt>
                <c:pt idx="164548">
                  <c:v>20.38574219999997</c:v>
                </c:pt>
                <c:pt idx="164549">
                  <c:v>-26.2451172</c:v>
                </c:pt>
                <c:pt idx="164550">
                  <c:v>-63.5986328</c:v>
                </c:pt>
                <c:pt idx="164551">
                  <c:v>-92.77343749999996</c:v>
                </c:pt>
                <c:pt idx="164552">
                  <c:v>-103.637695</c:v>
                </c:pt>
                <c:pt idx="164553">
                  <c:v>-70.55664059999998</c:v>
                </c:pt>
                <c:pt idx="164554">
                  <c:v>-27.2216797</c:v>
                </c:pt>
                <c:pt idx="164555">
                  <c:v>21.7285156</c:v>
                </c:pt>
                <c:pt idx="164556">
                  <c:v>66.65039059999994</c:v>
                </c:pt>
                <c:pt idx="164557">
                  <c:v>94.7265625</c:v>
                </c:pt>
                <c:pt idx="164558">
                  <c:v>93.1396484</c:v>
                </c:pt>
                <c:pt idx="164559">
                  <c:v>68.1152344</c:v>
                </c:pt>
                <c:pt idx="164560">
                  <c:v>33.5693359</c:v>
                </c:pt>
                <c:pt idx="164561">
                  <c:v>-14.0380859</c:v>
                </c:pt>
                <c:pt idx="164562">
                  <c:v>-60.4248047</c:v>
                </c:pt>
                <c:pt idx="164563">
                  <c:v>-86.05957029999998</c:v>
                </c:pt>
                <c:pt idx="164564">
                  <c:v>-93.38378909999996</c:v>
                </c:pt>
                <c:pt idx="164565">
                  <c:v>-75.8056641</c:v>
                </c:pt>
                <c:pt idx="164566">
                  <c:v>-36.0107422</c:v>
                </c:pt>
                <c:pt idx="164567">
                  <c:v>10.8642578</c:v>
                </c:pt>
                <c:pt idx="164568">
                  <c:v>66.2841797</c:v>
                </c:pt>
                <c:pt idx="164569">
                  <c:v>95.5810547</c:v>
                </c:pt>
                <c:pt idx="164570">
                  <c:v>95.9472656</c:v>
                </c:pt>
                <c:pt idx="164571">
                  <c:v>82.5195312</c:v>
                </c:pt>
                <c:pt idx="164572">
                  <c:v>38.4521484</c:v>
                </c:pt>
                <c:pt idx="164573">
                  <c:v>-7.20214844</c:v>
                </c:pt>
                <c:pt idx="164574">
                  <c:v>-62.7441406</c:v>
                </c:pt>
                <c:pt idx="164575">
                  <c:v>-92.1630859</c:v>
                </c:pt>
                <c:pt idx="164576">
                  <c:v>-104.858398</c:v>
                </c:pt>
                <c:pt idx="164577">
                  <c:v>-85.4492188</c:v>
                </c:pt>
                <c:pt idx="164578">
                  <c:v>-40.5273438</c:v>
                </c:pt>
                <c:pt idx="164579">
                  <c:v>9.52148438</c:v>
                </c:pt>
                <c:pt idx="164580">
                  <c:v>52.3681641</c:v>
                </c:pt>
                <c:pt idx="164581">
                  <c:v>88.37890619999993</c:v>
                </c:pt>
                <c:pt idx="164582">
                  <c:v>95.9472656</c:v>
                </c:pt>
                <c:pt idx="164583">
                  <c:v>88.7451172</c:v>
                </c:pt>
                <c:pt idx="164584">
                  <c:v>47.7294922</c:v>
                </c:pt>
                <c:pt idx="164585">
                  <c:v>-5.615234379999995</c:v>
                </c:pt>
                <c:pt idx="164586">
                  <c:v>-56.0302734</c:v>
                </c:pt>
                <c:pt idx="164587">
                  <c:v>-91.6748047</c:v>
                </c:pt>
                <c:pt idx="164588">
                  <c:v>-95.4589844</c:v>
                </c:pt>
                <c:pt idx="164589">
                  <c:v>-87.4023438</c:v>
                </c:pt>
                <c:pt idx="164590">
                  <c:v>-54.1992188</c:v>
                </c:pt>
                <c:pt idx="164591">
                  <c:v>-6.347656249999996</c:v>
                </c:pt>
                <c:pt idx="164592">
                  <c:v>47.85156249999999</c:v>
                </c:pt>
                <c:pt idx="164593">
                  <c:v>85.4492188</c:v>
                </c:pt>
                <c:pt idx="164594">
                  <c:v>98.9990234</c:v>
                </c:pt>
                <c:pt idx="164595">
                  <c:v>90.33203119999993</c:v>
                </c:pt>
                <c:pt idx="164596">
                  <c:v>55.6640625</c:v>
                </c:pt>
                <c:pt idx="164597">
                  <c:v>4.02832031</c:v>
                </c:pt>
                <c:pt idx="164598">
                  <c:v>-44.3115234</c:v>
                </c:pt>
                <c:pt idx="164599">
                  <c:v>-81.9091797</c:v>
                </c:pt>
                <c:pt idx="164600">
                  <c:v>-97.0458984</c:v>
                </c:pt>
                <c:pt idx="164601">
                  <c:v>-88.9892578</c:v>
                </c:pt>
                <c:pt idx="164602">
                  <c:v>-54.0771484</c:v>
                </c:pt>
                <c:pt idx="164603">
                  <c:v>-9.277343749999998</c:v>
                </c:pt>
                <c:pt idx="164604">
                  <c:v>42.8466797</c:v>
                </c:pt>
                <c:pt idx="164605">
                  <c:v>81.0546875</c:v>
                </c:pt>
                <c:pt idx="164606">
                  <c:v>99.2431641</c:v>
                </c:pt>
                <c:pt idx="164607">
                  <c:v>90.82031249999996</c:v>
                </c:pt>
                <c:pt idx="164608">
                  <c:v>61.0351562</c:v>
                </c:pt>
                <c:pt idx="164609">
                  <c:v>3.05175781</c:v>
                </c:pt>
                <c:pt idx="164610">
                  <c:v>-47.1191406</c:v>
                </c:pt>
                <c:pt idx="164611">
                  <c:v>-77.8808594</c:v>
                </c:pt>
                <c:pt idx="164612">
                  <c:v>-99.4873047</c:v>
                </c:pt>
                <c:pt idx="164613">
                  <c:v>-93.1396484</c:v>
                </c:pt>
                <c:pt idx="164614">
                  <c:v>-63.1103516</c:v>
                </c:pt>
                <c:pt idx="164615">
                  <c:v>-15.2587891</c:v>
                </c:pt>
                <c:pt idx="164616">
                  <c:v>36.4990234</c:v>
                </c:pt>
                <c:pt idx="164617">
                  <c:v>71.8994141</c:v>
                </c:pt>
                <c:pt idx="164618">
                  <c:v>94.84863279999998</c:v>
                </c:pt>
                <c:pt idx="164619">
                  <c:v>97.2900391</c:v>
                </c:pt>
                <c:pt idx="164620">
                  <c:v>65.3076172</c:v>
                </c:pt>
                <c:pt idx="164621">
                  <c:v>21.8505859</c:v>
                </c:pt>
                <c:pt idx="164622">
                  <c:v>-24.5361328</c:v>
                </c:pt>
                <c:pt idx="164623">
                  <c:v>-70.80078119999993</c:v>
                </c:pt>
                <c:pt idx="164624">
                  <c:v>-98.75488279999998</c:v>
                </c:pt>
                <c:pt idx="164625">
                  <c:v>-93.9941406</c:v>
                </c:pt>
                <c:pt idx="164626">
                  <c:v>-66.52832029999998</c:v>
                </c:pt>
                <c:pt idx="164627">
                  <c:v>-22.9492188</c:v>
                </c:pt>
                <c:pt idx="164628">
                  <c:v>31.1279297</c:v>
                </c:pt>
                <c:pt idx="164629">
                  <c:v>68.8476562</c:v>
                </c:pt>
                <c:pt idx="164630">
                  <c:v>93.6279297</c:v>
                </c:pt>
                <c:pt idx="164631">
                  <c:v>98.1445312</c:v>
                </c:pt>
                <c:pt idx="164632">
                  <c:v>78.12499999999998</c:v>
                </c:pt>
                <c:pt idx="164633">
                  <c:v>26.2451172</c:v>
                </c:pt>
                <c:pt idx="164634">
                  <c:v>-24.6582031</c:v>
                </c:pt>
                <c:pt idx="164635">
                  <c:v>-59.5703125</c:v>
                </c:pt>
                <c:pt idx="164636">
                  <c:v>-90.33203119999993</c:v>
                </c:pt>
                <c:pt idx="164637">
                  <c:v>-96.67968749999996</c:v>
                </c:pt>
                <c:pt idx="164638">
                  <c:v>-69.7021484</c:v>
                </c:pt>
                <c:pt idx="164639">
                  <c:v>-33.203125</c:v>
                </c:pt>
                <c:pt idx="164640">
                  <c:v>25.8789062</c:v>
                </c:pt>
                <c:pt idx="164641">
                  <c:v>68.2373047</c:v>
                </c:pt>
                <c:pt idx="164642">
                  <c:v>93.2617188</c:v>
                </c:pt>
                <c:pt idx="164643">
                  <c:v>96.67968749999996</c:v>
                </c:pt>
                <c:pt idx="164644">
                  <c:v>68.60351559999998</c:v>
                </c:pt>
                <c:pt idx="164645">
                  <c:v>35.4003906</c:v>
                </c:pt>
                <c:pt idx="164646">
                  <c:v>-18.0664062</c:v>
                </c:pt>
                <c:pt idx="164647">
                  <c:v>-66.0400391</c:v>
                </c:pt>
                <c:pt idx="164648">
                  <c:v>-88.9892578</c:v>
                </c:pt>
                <c:pt idx="164649">
                  <c:v>-101.68457</c:v>
                </c:pt>
                <c:pt idx="164650">
                  <c:v>-77.5146484</c:v>
                </c:pt>
                <c:pt idx="164651">
                  <c:v>-39.4287109</c:v>
                </c:pt>
                <c:pt idx="164652">
                  <c:v>14.5263672</c:v>
                </c:pt>
                <c:pt idx="164653">
                  <c:v>59.0820312</c:v>
                </c:pt>
                <c:pt idx="164654">
                  <c:v>94.84863279999998</c:v>
                </c:pt>
                <c:pt idx="164655">
                  <c:v>106.567383</c:v>
                </c:pt>
                <c:pt idx="164656">
                  <c:v>84.4726562</c:v>
                </c:pt>
                <c:pt idx="164657">
                  <c:v>39.5507812</c:v>
                </c:pt>
                <c:pt idx="164658">
                  <c:v>-11.4746094</c:v>
                </c:pt>
                <c:pt idx="164659">
                  <c:v>-59.4482422</c:v>
                </c:pt>
                <c:pt idx="164660">
                  <c:v>-89.84375</c:v>
                </c:pt>
                <c:pt idx="164661">
                  <c:v>-97.4121094</c:v>
                </c:pt>
                <c:pt idx="164662">
                  <c:v>-87.15820309999998</c:v>
                </c:pt>
                <c:pt idx="164663">
                  <c:v>-40.1611328</c:v>
                </c:pt>
                <c:pt idx="164664">
                  <c:v>8.544921879999997</c:v>
                </c:pt>
                <c:pt idx="164665">
                  <c:v>51.0253906</c:v>
                </c:pt>
                <c:pt idx="164666">
                  <c:v>88.5009766</c:v>
                </c:pt>
                <c:pt idx="164667">
                  <c:v>97.77832029999998</c:v>
                </c:pt>
                <c:pt idx="164668">
                  <c:v>82.15332029999998</c:v>
                </c:pt>
                <c:pt idx="164669">
                  <c:v>50.6591797</c:v>
                </c:pt>
                <c:pt idx="164670">
                  <c:v>-0.9765625</c:v>
                </c:pt>
                <c:pt idx="164671">
                  <c:v>-49.3164062</c:v>
                </c:pt>
                <c:pt idx="164672">
                  <c:v>-89.35546879999995</c:v>
                </c:pt>
                <c:pt idx="164673">
                  <c:v>-99.7314453</c:v>
                </c:pt>
                <c:pt idx="164674">
                  <c:v>-81.29882809999998</c:v>
                </c:pt>
                <c:pt idx="164675">
                  <c:v>-50.0488281</c:v>
                </c:pt>
                <c:pt idx="164676">
                  <c:v>-2.19726562</c:v>
                </c:pt>
                <c:pt idx="164677">
                  <c:v>46.875</c:v>
                </c:pt>
                <c:pt idx="164678">
                  <c:v>91.6748047</c:v>
                </c:pt>
                <c:pt idx="164679">
                  <c:v>101.928711</c:v>
                </c:pt>
                <c:pt idx="164680">
                  <c:v>81.29882809999998</c:v>
                </c:pt>
                <c:pt idx="164681">
                  <c:v>53.34472659999999</c:v>
                </c:pt>
                <c:pt idx="164682">
                  <c:v>10.2539062</c:v>
                </c:pt>
                <c:pt idx="164683">
                  <c:v>-44.55566409999999</c:v>
                </c:pt>
                <c:pt idx="164684">
                  <c:v>-85.5712891</c:v>
                </c:pt>
                <c:pt idx="164685">
                  <c:v>-100.585938</c:v>
                </c:pt>
                <c:pt idx="164686">
                  <c:v>-83.3740234</c:v>
                </c:pt>
                <c:pt idx="164687">
                  <c:v>-53.34472659999999</c:v>
                </c:pt>
                <c:pt idx="164688">
                  <c:v>-5.24902344</c:v>
                </c:pt>
                <c:pt idx="164689">
                  <c:v>43.5791016</c:v>
                </c:pt>
                <c:pt idx="164690">
                  <c:v>79.34570309999998</c:v>
                </c:pt>
                <c:pt idx="164691">
                  <c:v>95.9472656</c:v>
                </c:pt>
                <c:pt idx="164692">
                  <c:v>84.4726562</c:v>
                </c:pt>
                <c:pt idx="164693">
                  <c:v>61.5234375</c:v>
                </c:pt>
                <c:pt idx="164694">
                  <c:v>16.9677734</c:v>
                </c:pt>
                <c:pt idx="164695">
                  <c:v>-38.4521484</c:v>
                </c:pt>
                <c:pt idx="164696">
                  <c:v>-75.5615234</c:v>
                </c:pt>
                <c:pt idx="164697">
                  <c:v>-95.703125</c:v>
                </c:pt>
                <c:pt idx="164698">
                  <c:v>-92.77343749999996</c:v>
                </c:pt>
                <c:pt idx="164699">
                  <c:v>-65.3076172</c:v>
                </c:pt>
                <c:pt idx="164700">
                  <c:v>-11.8408203</c:v>
                </c:pt>
                <c:pt idx="164701">
                  <c:v>35.6445312</c:v>
                </c:pt>
                <c:pt idx="164702">
                  <c:v>72.7539062</c:v>
                </c:pt>
                <c:pt idx="164703">
                  <c:v>100.341797</c:v>
                </c:pt>
                <c:pt idx="164704">
                  <c:v>95.82519529999998</c:v>
                </c:pt>
                <c:pt idx="164705">
                  <c:v>69.33593749999996</c:v>
                </c:pt>
                <c:pt idx="164706">
                  <c:v>15.8691406</c:v>
                </c:pt>
                <c:pt idx="164707">
                  <c:v>-30.2734375</c:v>
                </c:pt>
                <c:pt idx="164708">
                  <c:v>-72.6318359</c:v>
                </c:pt>
                <c:pt idx="164709">
                  <c:v>-91.6748047</c:v>
                </c:pt>
                <c:pt idx="164710">
                  <c:v>-92.5292969</c:v>
                </c:pt>
                <c:pt idx="164711">
                  <c:v>-67.7490234</c:v>
                </c:pt>
                <c:pt idx="164712">
                  <c:v>-30.8837891</c:v>
                </c:pt>
                <c:pt idx="164713">
                  <c:v>26.3671875</c:v>
                </c:pt>
                <c:pt idx="164714">
                  <c:v>77.75878909999996</c:v>
                </c:pt>
                <c:pt idx="164715">
                  <c:v>103.515625</c:v>
                </c:pt>
                <c:pt idx="164716">
                  <c:v>98.5107422</c:v>
                </c:pt>
                <c:pt idx="164717">
                  <c:v>70.1904297</c:v>
                </c:pt>
                <c:pt idx="164718">
                  <c:v>25.7568359</c:v>
                </c:pt>
                <c:pt idx="164719">
                  <c:v>-24.5361328</c:v>
                </c:pt>
                <c:pt idx="164720">
                  <c:v>-74.5849609</c:v>
                </c:pt>
                <c:pt idx="164721">
                  <c:v>-96.3134766</c:v>
                </c:pt>
                <c:pt idx="164722">
                  <c:v>-98.9990234</c:v>
                </c:pt>
                <c:pt idx="164723">
                  <c:v>-76.6601562</c:v>
                </c:pt>
                <c:pt idx="164724">
                  <c:v>-24.4140625</c:v>
                </c:pt>
                <c:pt idx="164725">
                  <c:v>21.484375</c:v>
                </c:pt>
                <c:pt idx="164726">
                  <c:v>70.4345703</c:v>
                </c:pt>
                <c:pt idx="164727">
                  <c:v>94.1162109</c:v>
                </c:pt>
                <c:pt idx="164728">
                  <c:v>91.6748047</c:v>
                </c:pt>
                <c:pt idx="164729">
                  <c:v>74.0966797</c:v>
                </c:pt>
                <c:pt idx="164730">
                  <c:v>35.7666016</c:v>
                </c:pt>
                <c:pt idx="164731">
                  <c:v>-18.1884766</c:v>
                </c:pt>
                <c:pt idx="164732">
                  <c:v>-61.4013672</c:v>
                </c:pt>
                <c:pt idx="164733">
                  <c:v>-97.90039059999998</c:v>
                </c:pt>
                <c:pt idx="164734">
                  <c:v>-100.952148</c:v>
                </c:pt>
                <c:pt idx="164735">
                  <c:v>-81.9091797</c:v>
                </c:pt>
                <c:pt idx="164736">
                  <c:v>-38.9404297</c:v>
                </c:pt>
                <c:pt idx="164737">
                  <c:v>19.53125</c:v>
                </c:pt>
                <c:pt idx="164738">
                  <c:v>63.7207031</c:v>
                </c:pt>
                <c:pt idx="164739">
                  <c:v>93.38378909999996</c:v>
                </c:pt>
                <c:pt idx="164740">
                  <c:v>95.3369141</c:v>
                </c:pt>
                <c:pt idx="164741">
                  <c:v>78.12499999999998</c:v>
                </c:pt>
                <c:pt idx="164742">
                  <c:v>40.0390625</c:v>
                </c:pt>
                <c:pt idx="164743">
                  <c:v>-7.93457031</c:v>
                </c:pt>
                <c:pt idx="164744">
                  <c:v>-53.5888672</c:v>
                </c:pt>
                <c:pt idx="164745">
                  <c:v>-87.03613279999998</c:v>
                </c:pt>
                <c:pt idx="164746">
                  <c:v>-103.149414</c:v>
                </c:pt>
                <c:pt idx="164747">
                  <c:v>-83.7402344</c:v>
                </c:pt>
                <c:pt idx="164748">
                  <c:v>-42.96875</c:v>
                </c:pt>
                <c:pt idx="164749">
                  <c:v>5.73730469</c:v>
                </c:pt>
                <c:pt idx="164750">
                  <c:v>49.4384766</c:v>
                </c:pt>
                <c:pt idx="164751">
                  <c:v>85.3271484</c:v>
                </c:pt>
                <c:pt idx="164752">
                  <c:v>102.661133</c:v>
                </c:pt>
                <c:pt idx="164753">
                  <c:v>89.9658203</c:v>
                </c:pt>
                <c:pt idx="164754">
                  <c:v>45.6542969</c:v>
                </c:pt>
                <c:pt idx="164755">
                  <c:v>-4.02832031</c:v>
                </c:pt>
                <c:pt idx="164756">
                  <c:v>-56.1523438</c:v>
                </c:pt>
                <c:pt idx="164757">
                  <c:v>-85.8154297</c:v>
                </c:pt>
                <c:pt idx="164758">
                  <c:v>-103.271484</c:v>
                </c:pt>
                <c:pt idx="164759">
                  <c:v>-92.1630859</c:v>
                </c:pt>
                <c:pt idx="164760">
                  <c:v>-45.7763672</c:v>
                </c:pt>
                <c:pt idx="164761">
                  <c:v>5.24902344</c:v>
                </c:pt>
                <c:pt idx="164762">
                  <c:v>48.4619141</c:v>
                </c:pt>
                <c:pt idx="164763">
                  <c:v>80.32226559999998</c:v>
                </c:pt>
                <c:pt idx="164764">
                  <c:v>98.1445312</c:v>
                </c:pt>
                <c:pt idx="164765">
                  <c:v>86.7919922</c:v>
                </c:pt>
                <c:pt idx="164766">
                  <c:v>45.2880859</c:v>
                </c:pt>
                <c:pt idx="164767">
                  <c:v>-4.76074219</c:v>
                </c:pt>
                <c:pt idx="164768">
                  <c:v>-40.0390625</c:v>
                </c:pt>
                <c:pt idx="164769">
                  <c:v>-88.62304690000001</c:v>
                </c:pt>
                <c:pt idx="164770">
                  <c:v>-99.85351559999998</c:v>
                </c:pt>
                <c:pt idx="164771">
                  <c:v>-88.62304690000001</c:v>
                </c:pt>
                <c:pt idx="164772">
                  <c:v>-53.8330078</c:v>
                </c:pt>
                <c:pt idx="164773">
                  <c:v>-2.80761719</c:v>
                </c:pt>
                <c:pt idx="164774">
                  <c:v>48.5839844</c:v>
                </c:pt>
                <c:pt idx="164775">
                  <c:v>79.1015625</c:v>
                </c:pt>
                <c:pt idx="164776">
                  <c:v>92.77343749999996</c:v>
                </c:pt>
                <c:pt idx="164777">
                  <c:v>89.9658203</c:v>
                </c:pt>
                <c:pt idx="164778">
                  <c:v>59.81445309999999</c:v>
                </c:pt>
                <c:pt idx="164779">
                  <c:v>12.4511719</c:v>
                </c:pt>
                <c:pt idx="164780">
                  <c:v>-35.6445312</c:v>
                </c:pt>
                <c:pt idx="164781">
                  <c:v>-80.5664062</c:v>
                </c:pt>
                <c:pt idx="164782">
                  <c:v>-101.318359</c:v>
                </c:pt>
                <c:pt idx="164783">
                  <c:v>-93.38378909999996</c:v>
                </c:pt>
                <c:pt idx="164784">
                  <c:v>-58.9599609</c:v>
                </c:pt>
                <c:pt idx="164785">
                  <c:v>-10.7421875</c:v>
                </c:pt>
                <c:pt idx="164786">
                  <c:v>36.4990234</c:v>
                </c:pt>
                <c:pt idx="164787">
                  <c:v>78.12499999999998</c:v>
                </c:pt>
                <c:pt idx="164788">
                  <c:v>95.82519529999998</c:v>
                </c:pt>
                <c:pt idx="164789">
                  <c:v>91.796875</c:v>
                </c:pt>
                <c:pt idx="164790">
                  <c:v>62.5</c:v>
                </c:pt>
                <c:pt idx="164791">
                  <c:v>15.7470703</c:v>
                </c:pt>
                <c:pt idx="164792">
                  <c:v>-30.3955078</c:v>
                </c:pt>
                <c:pt idx="164793">
                  <c:v>-72.3876953</c:v>
                </c:pt>
                <c:pt idx="164794">
                  <c:v>-95.9472656</c:v>
                </c:pt>
                <c:pt idx="164795">
                  <c:v>-97.65625</c:v>
                </c:pt>
                <c:pt idx="164796">
                  <c:v>-71.1669922</c:v>
                </c:pt>
                <c:pt idx="164797">
                  <c:v>-23.8037109</c:v>
                </c:pt>
                <c:pt idx="164798">
                  <c:v>33.0810547</c:v>
                </c:pt>
                <c:pt idx="164799">
                  <c:v>71.5332031</c:v>
                </c:pt>
                <c:pt idx="164800">
                  <c:v>90.82031249999996</c:v>
                </c:pt>
                <c:pt idx="164801">
                  <c:v>93.01757809999998</c:v>
                </c:pt>
                <c:pt idx="164802">
                  <c:v>64.2089844</c:v>
                </c:pt>
                <c:pt idx="164803">
                  <c:v>18.4326172</c:v>
                </c:pt>
                <c:pt idx="164804">
                  <c:v>-23.1933594</c:v>
                </c:pt>
                <c:pt idx="164805">
                  <c:v>-68.4814453</c:v>
                </c:pt>
                <c:pt idx="164806">
                  <c:v>-100.341797</c:v>
                </c:pt>
                <c:pt idx="164807">
                  <c:v>-99.85351559999998</c:v>
                </c:pt>
                <c:pt idx="164808">
                  <c:v>-72.6318359</c:v>
                </c:pt>
                <c:pt idx="164809">
                  <c:v>-28.9306641</c:v>
                </c:pt>
                <c:pt idx="164810">
                  <c:v>21.484375</c:v>
                </c:pt>
                <c:pt idx="164811">
                  <c:v>68.1152344</c:v>
                </c:pt>
                <c:pt idx="164812">
                  <c:v>91.796875</c:v>
                </c:pt>
                <c:pt idx="164813">
                  <c:v>91.55273440000001</c:v>
                </c:pt>
                <c:pt idx="164814">
                  <c:v>75.0732422</c:v>
                </c:pt>
                <c:pt idx="164815">
                  <c:v>36.0107422</c:v>
                </c:pt>
                <c:pt idx="164816">
                  <c:v>-11.5966797</c:v>
                </c:pt>
                <c:pt idx="164817">
                  <c:v>-61.15722659999999</c:v>
                </c:pt>
                <c:pt idx="164818">
                  <c:v>-94.1162109</c:v>
                </c:pt>
                <c:pt idx="164819">
                  <c:v>-95.703125</c:v>
                </c:pt>
                <c:pt idx="164820">
                  <c:v>-72.265625</c:v>
                </c:pt>
                <c:pt idx="164821">
                  <c:v>-38.9404297</c:v>
                </c:pt>
                <c:pt idx="164822">
                  <c:v>8.30078125</c:v>
                </c:pt>
                <c:pt idx="164823">
                  <c:v>64.2089844</c:v>
                </c:pt>
                <c:pt idx="164824">
                  <c:v>97.90039059999998</c:v>
                </c:pt>
                <c:pt idx="164825">
                  <c:v>100.952148</c:v>
                </c:pt>
                <c:pt idx="164826">
                  <c:v>79.5898438</c:v>
                </c:pt>
                <c:pt idx="164827">
                  <c:v>40.1611328</c:v>
                </c:pt>
                <c:pt idx="164828">
                  <c:v>-7.69042969</c:v>
                </c:pt>
                <c:pt idx="164829">
                  <c:v>-57.4951172</c:v>
                </c:pt>
                <c:pt idx="164830">
                  <c:v>-92.89550779999998</c:v>
                </c:pt>
                <c:pt idx="164831">
                  <c:v>-100.219727</c:v>
                </c:pt>
                <c:pt idx="164832">
                  <c:v>-85.9375</c:v>
                </c:pt>
                <c:pt idx="164833">
                  <c:v>-48.9501953</c:v>
                </c:pt>
                <c:pt idx="164834">
                  <c:v>8.178710939999998</c:v>
                </c:pt>
                <c:pt idx="164835">
                  <c:v>52.1240234</c:v>
                </c:pt>
                <c:pt idx="164836">
                  <c:v>83.4960938</c:v>
                </c:pt>
                <c:pt idx="164837">
                  <c:v>105.834961</c:v>
                </c:pt>
                <c:pt idx="164838">
                  <c:v>85.9375</c:v>
                </c:pt>
                <c:pt idx="164839">
                  <c:v>46.1425781</c:v>
                </c:pt>
                <c:pt idx="164840">
                  <c:v>-4.27246094</c:v>
                </c:pt>
                <c:pt idx="164841">
                  <c:v>-51.8798828</c:v>
                </c:pt>
                <c:pt idx="164842">
                  <c:v>-85.9375</c:v>
                </c:pt>
                <c:pt idx="164843">
                  <c:v>-95.5810547</c:v>
                </c:pt>
                <c:pt idx="164844">
                  <c:v>-89.2333984</c:v>
                </c:pt>
                <c:pt idx="164845">
                  <c:v>-52.1240234</c:v>
                </c:pt>
                <c:pt idx="164846">
                  <c:v>0.244140625</c:v>
                </c:pt>
                <c:pt idx="164847">
                  <c:v>51.0253906</c:v>
                </c:pt>
                <c:pt idx="164848">
                  <c:v>84.22851559999998</c:v>
                </c:pt>
                <c:pt idx="164849">
                  <c:v>98.63281249999996</c:v>
                </c:pt>
                <c:pt idx="164850">
                  <c:v>83.7402344</c:v>
                </c:pt>
                <c:pt idx="164851">
                  <c:v>46.2646484</c:v>
                </c:pt>
                <c:pt idx="164852">
                  <c:v>0.366210938</c:v>
                </c:pt>
                <c:pt idx="164853">
                  <c:v>-44.0673828</c:v>
                </c:pt>
                <c:pt idx="164854">
                  <c:v>-79.22363279999998</c:v>
                </c:pt>
                <c:pt idx="164855">
                  <c:v>-100.463867</c:v>
                </c:pt>
                <c:pt idx="164856">
                  <c:v>-95.2148438</c:v>
                </c:pt>
                <c:pt idx="164857">
                  <c:v>-57.2509766</c:v>
                </c:pt>
                <c:pt idx="164858">
                  <c:v>-4.882812499999997</c:v>
                </c:pt>
                <c:pt idx="164859">
                  <c:v>46.875</c:v>
                </c:pt>
                <c:pt idx="164860">
                  <c:v>76.0498047</c:v>
                </c:pt>
                <c:pt idx="164861">
                  <c:v>97.1679688</c:v>
                </c:pt>
                <c:pt idx="164862">
                  <c:v>91.1865234</c:v>
                </c:pt>
                <c:pt idx="164863">
                  <c:v>54.6875</c:v>
                </c:pt>
                <c:pt idx="164864">
                  <c:v>12.2070312</c:v>
                </c:pt>
                <c:pt idx="164865">
                  <c:v>-40.0390625</c:v>
                </c:pt>
                <c:pt idx="164866">
                  <c:v>-84.22851559999998</c:v>
                </c:pt>
                <c:pt idx="164867">
                  <c:v>-102.905273</c:v>
                </c:pt>
                <c:pt idx="164868">
                  <c:v>-95.703125</c:v>
                </c:pt>
                <c:pt idx="164869">
                  <c:v>-62.0117188</c:v>
                </c:pt>
                <c:pt idx="164870">
                  <c:v>-8.42285156</c:v>
                </c:pt>
                <c:pt idx="164871">
                  <c:v>33.5693359</c:v>
                </c:pt>
                <c:pt idx="164872">
                  <c:v>75.6835938</c:v>
                </c:pt>
                <c:pt idx="164873">
                  <c:v>93.87207029999993</c:v>
                </c:pt>
                <c:pt idx="164874">
                  <c:v>95.703125</c:v>
                </c:pt>
                <c:pt idx="164875">
                  <c:v>57.4951172</c:v>
                </c:pt>
                <c:pt idx="164876">
                  <c:v>16.9677734</c:v>
                </c:pt>
                <c:pt idx="164877">
                  <c:v>-20.7519531</c:v>
                </c:pt>
                <c:pt idx="164878">
                  <c:v>-72.7539062</c:v>
                </c:pt>
                <c:pt idx="164879">
                  <c:v>-97.65625</c:v>
                </c:pt>
                <c:pt idx="164880">
                  <c:v>-88.62304690000001</c:v>
                </c:pt>
                <c:pt idx="164881">
                  <c:v>-64.6972656</c:v>
                </c:pt>
                <c:pt idx="164882">
                  <c:v>-23.3154297</c:v>
                </c:pt>
                <c:pt idx="164883">
                  <c:v>28.5644531</c:v>
                </c:pt>
                <c:pt idx="164884">
                  <c:v>73.1201172</c:v>
                </c:pt>
                <c:pt idx="164885">
                  <c:v>91.796875</c:v>
                </c:pt>
                <c:pt idx="164886">
                  <c:v>95.3369141</c:v>
                </c:pt>
                <c:pt idx="164887">
                  <c:v>79.34570309999998</c:v>
                </c:pt>
                <c:pt idx="164888">
                  <c:v>32.5927734</c:v>
                </c:pt>
                <c:pt idx="164889">
                  <c:v>-26.2451172</c:v>
                </c:pt>
                <c:pt idx="164890">
                  <c:v>-69.2138672</c:v>
                </c:pt>
                <c:pt idx="164891">
                  <c:v>-96.67968749999996</c:v>
                </c:pt>
                <c:pt idx="164892">
                  <c:v>-94.4824219</c:v>
                </c:pt>
                <c:pt idx="164893">
                  <c:v>-73.7304688</c:v>
                </c:pt>
                <c:pt idx="164894">
                  <c:v>-35.7666016</c:v>
                </c:pt>
                <c:pt idx="164895">
                  <c:v>18.5546875</c:v>
                </c:pt>
                <c:pt idx="164896">
                  <c:v>64.8193359</c:v>
                </c:pt>
                <c:pt idx="164897">
                  <c:v>92.77343749999996</c:v>
                </c:pt>
                <c:pt idx="164898">
                  <c:v>89.11132809999998</c:v>
                </c:pt>
                <c:pt idx="164899">
                  <c:v>78.6132812</c:v>
                </c:pt>
                <c:pt idx="164900">
                  <c:v>33.3251953</c:v>
                </c:pt>
                <c:pt idx="164901">
                  <c:v>-19.0429688</c:v>
                </c:pt>
                <c:pt idx="164902">
                  <c:v>-59.9365234</c:v>
                </c:pt>
                <c:pt idx="164903">
                  <c:v>-93.38378909999996</c:v>
                </c:pt>
                <c:pt idx="164904">
                  <c:v>-107.910156</c:v>
                </c:pt>
                <c:pt idx="164905">
                  <c:v>-80.4443359</c:v>
                </c:pt>
                <c:pt idx="164906">
                  <c:v>-36.3769531</c:v>
                </c:pt>
                <c:pt idx="164907">
                  <c:v>12.8173828</c:v>
                </c:pt>
                <c:pt idx="164908">
                  <c:v>60.7910156</c:v>
                </c:pt>
                <c:pt idx="164909">
                  <c:v>91.796875</c:v>
                </c:pt>
                <c:pt idx="164910">
                  <c:v>94.84863279999998</c:v>
                </c:pt>
                <c:pt idx="164911">
                  <c:v>83.4960938</c:v>
                </c:pt>
                <c:pt idx="164912">
                  <c:v>46.7529297</c:v>
                </c:pt>
                <c:pt idx="164913">
                  <c:v>-3.29589844</c:v>
                </c:pt>
                <c:pt idx="164914">
                  <c:v>-53.2226562</c:v>
                </c:pt>
                <c:pt idx="164915">
                  <c:v>-89.7216797</c:v>
                </c:pt>
                <c:pt idx="164916">
                  <c:v>-102.783203</c:v>
                </c:pt>
                <c:pt idx="164917">
                  <c:v>-87.6464844</c:v>
                </c:pt>
                <c:pt idx="164918">
                  <c:v>-45.7763672</c:v>
                </c:pt>
                <c:pt idx="164919">
                  <c:v>6.347656249999996</c:v>
                </c:pt>
                <c:pt idx="164920">
                  <c:v>60.0585938</c:v>
                </c:pt>
                <c:pt idx="164921">
                  <c:v>84.9609375</c:v>
                </c:pt>
                <c:pt idx="164922">
                  <c:v>96.5576172</c:v>
                </c:pt>
                <c:pt idx="164923">
                  <c:v>82.6416016</c:v>
                </c:pt>
                <c:pt idx="164924">
                  <c:v>48.3398438</c:v>
                </c:pt>
                <c:pt idx="164925">
                  <c:v>0.366210938</c:v>
                </c:pt>
                <c:pt idx="164926">
                  <c:v>-46.6308594</c:v>
                </c:pt>
                <c:pt idx="164927">
                  <c:v>-85.8154297</c:v>
                </c:pt>
                <c:pt idx="164928">
                  <c:v>-95.2148438</c:v>
                </c:pt>
                <c:pt idx="164929">
                  <c:v>-81.29882809999998</c:v>
                </c:pt>
                <c:pt idx="164930">
                  <c:v>-50.4150391</c:v>
                </c:pt>
                <c:pt idx="164931">
                  <c:v>-6.835937499999997</c:v>
                </c:pt>
                <c:pt idx="164932">
                  <c:v>43.3349609</c:v>
                </c:pt>
                <c:pt idx="164933">
                  <c:v>82.3974609</c:v>
                </c:pt>
                <c:pt idx="164934">
                  <c:v>101.806641</c:v>
                </c:pt>
                <c:pt idx="164935">
                  <c:v>91.1865234</c:v>
                </c:pt>
                <c:pt idx="164936">
                  <c:v>56.5185547</c:v>
                </c:pt>
                <c:pt idx="164937">
                  <c:v>8.66699219</c:v>
                </c:pt>
                <c:pt idx="164938">
                  <c:v>-43.4570312</c:v>
                </c:pt>
                <c:pt idx="164939">
                  <c:v>-81.9091797</c:v>
                </c:pt>
                <c:pt idx="164940">
                  <c:v>-94.97070309999998</c:v>
                </c:pt>
                <c:pt idx="164941">
                  <c:v>-88.8671875</c:v>
                </c:pt>
                <c:pt idx="164942">
                  <c:v>-54.6875</c:v>
                </c:pt>
                <c:pt idx="164943">
                  <c:v>-13.4277344</c:v>
                </c:pt>
                <c:pt idx="164944">
                  <c:v>30.7617188</c:v>
                </c:pt>
                <c:pt idx="164945">
                  <c:v>79.1015625</c:v>
                </c:pt>
                <c:pt idx="164946">
                  <c:v>93.01757809999998</c:v>
                </c:pt>
                <c:pt idx="164947">
                  <c:v>85.08300779999998</c:v>
                </c:pt>
                <c:pt idx="164948">
                  <c:v>60.4248047</c:v>
                </c:pt>
                <c:pt idx="164949">
                  <c:v>17.4560547</c:v>
                </c:pt>
                <c:pt idx="164950">
                  <c:v>-35.0341797</c:v>
                </c:pt>
                <c:pt idx="164951">
                  <c:v>-79.4677734</c:v>
                </c:pt>
                <c:pt idx="164952">
                  <c:v>-97.0458984</c:v>
                </c:pt>
                <c:pt idx="164953">
                  <c:v>-96.4355469</c:v>
                </c:pt>
                <c:pt idx="164954">
                  <c:v>-61.5234375</c:v>
                </c:pt>
                <c:pt idx="164955">
                  <c:v>-15.2587891</c:v>
                </c:pt>
                <c:pt idx="164956">
                  <c:v>31.6162109</c:v>
                </c:pt>
                <c:pt idx="164957">
                  <c:v>73.48632809999998</c:v>
                </c:pt>
                <c:pt idx="164958">
                  <c:v>96.0693359</c:v>
                </c:pt>
                <c:pt idx="164959">
                  <c:v>101.318359</c:v>
                </c:pt>
                <c:pt idx="164960">
                  <c:v>68.35937499999996</c:v>
                </c:pt>
                <c:pt idx="164961">
                  <c:v>26.3671875</c:v>
                </c:pt>
                <c:pt idx="164962">
                  <c:v>-31.7382812</c:v>
                </c:pt>
                <c:pt idx="164963">
                  <c:v>-71.5332031</c:v>
                </c:pt>
                <c:pt idx="164964">
                  <c:v>-94.97070309999998</c:v>
                </c:pt>
                <c:pt idx="164965">
                  <c:v>-100.463867</c:v>
                </c:pt>
                <c:pt idx="164966">
                  <c:v>-78.12499999999998</c:v>
                </c:pt>
                <c:pt idx="164967">
                  <c:v>-28.8085938</c:v>
                </c:pt>
                <c:pt idx="164968">
                  <c:v>25.7568359</c:v>
                </c:pt>
                <c:pt idx="164969">
                  <c:v>68.7255859</c:v>
                </c:pt>
                <c:pt idx="164970">
                  <c:v>98.1445312</c:v>
                </c:pt>
                <c:pt idx="164971">
                  <c:v>98.87695309999998</c:v>
                </c:pt>
                <c:pt idx="164972">
                  <c:v>72.9980469</c:v>
                </c:pt>
                <c:pt idx="164973">
                  <c:v>26.2451172</c:v>
                </c:pt>
                <c:pt idx="164974">
                  <c:v>-24.7802734</c:v>
                </c:pt>
                <c:pt idx="164975">
                  <c:v>-68.8476562</c:v>
                </c:pt>
                <c:pt idx="164976">
                  <c:v>-94.97070309999998</c:v>
                </c:pt>
                <c:pt idx="164977">
                  <c:v>-99.60937499999996</c:v>
                </c:pt>
                <c:pt idx="164978">
                  <c:v>-71.0449219</c:v>
                </c:pt>
                <c:pt idx="164979">
                  <c:v>-30.5175781</c:v>
                </c:pt>
                <c:pt idx="164980">
                  <c:v>20.0195312</c:v>
                </c:pt>
                <c:pt idx="164981">
                  <c:v>71.7773438</c:v>
                </c:pt>
                <c:pt idx="164982">
                  <c:v>96.67968749999996</c:v>
                </c:pt>
                <c:pt idx="164983">
                  <c:v>93.2617188</c:v>
                </c:pt>
                <c:pt idx="164984">
                  <c:v>72.3876953</c:v>
                </c:pt>
                <c:pt idx="164985">
                  <c:v>28.0761719</c:v>
                </c:pt>
                <c:pt idx="164986">
                  <c:v>-16.2353516</c:v>
                </c:pt>
                <c:pt idx="164987">
                  <c:v>-60.7910156</c:v>
                </c:pt>
                <c:pt idx="164988">
                  <c:v>-89.84375</c:v>
                </c:pt>
                <c:pt idx="164989">
                  <c:v>-103.027344</c:v>
                </c:pt>
                <c:pt idx="164990">
                  <c:v>-81.9091797</c:v>
                </c:pt>
                <c:pt idx="164991">
                  <c:v>-34.7900391</c:v>
                </c:pt>
                <c:pt idx="164992">
                  <c:v>11.5966797</c:v>
                </c:pt>
                <c:pt idx="164993">
                  <c:v>58.9599609</c:v>
                </c:pt>
                <c:pt idx="164994">
                  <c:v>93.6279297</c:v>
                </c:pt>
                <c:pt idx="164995">
                  <c:v>94.6044922</c:v>
                </c:pt>
                <c:pt idx="164996">
                  <c:v>75.9277344</c:v>
                </c:pt>
                <c:pt idx="164997">
                  <c:v>37.2314453</c:v>
                </c:pt>
                <c:pt idx="164998">
                  <c:v>-12.4511719</c:v>
                </c:pt>
                <c:pt idx="164999">
                  <c:v>-58.83789059999999</c:v>
                </c:pt>
                <c:pt idx="165000">
                  <c:v>-86.3037109</c:v>
                </c:pt>
                <c:pt idx="165001">
                  <c:v>-104.248047</c:v>
                </c:pt>
                <c:pt idx="165002">
                  <c:v>-86.05957029999998</c:v>
                </c:pt>
                <c:pt idx="165003">
                  <c:v>-44.1894531</c:v>
                </c:pt>
                <c:pt idx="165004">
                  <c:v>-1.46484375</c:v>
                </c:pt>
                <c:pt idx="165005">
                  <c:v>50.1708984</c:v>
                </c:pt>
                <c:pt idx="165006">
                  <c:v>85.9375</c:v>
                </c:pt>
                <c:pt idx="165007">
                  <c:v>96.67968749999996</c:v>
                </c:pt>
                <c:pt idx="165008">
                  <c:v>80.2001953</c:v>
                </c:pt>
                <c:pt idx="165009">
                  <c:v>57.9833984</c:v>
                </c:pt>
                <c:pt idx="165010">
                  <c:v>4.76074219</c:v>
                </c:pt>
                <c:pt idx="165011">
                  <c:v>-49.6826172</c:v>
                </c:pt>
                <c:pt idx="165012">
                  <c:v>-86.42578119999993</c:v>
                </c:pt>
                <c:pt idx="165013">
                  <c:v>-99.2431641</c:v>
                </c:pt>
                <c:pt idx="165014">
                  <c:v>-91.55273440000001</c:v>
                </c:pt>
                <c:pt idx="165015">
                  <c:v>-51.8798828</c:v>
                </c:pt>
                <c:pt idx="165016">
                  <c:v>0.0</c:v>
                </c:pt>
                <c:pt idx="165017">
                  <c:v>46.875</c:v>
                </c:pt>
                <c:pt idx="165018">
                  <c:v>86.6699219</c:v>
                </c:pt>
                <c:pt idx="165019">
                  <c:v>95.703125</c:v>
                </c:pt>
                <c:pt idx="165020">
                  <c:v>90.2099609</c:v>
                </c:pt>
                <c:pt idx="165021">
                  <c:v>58.3496094</c:v>
                </c:pt>
                <c:pt idx="165022">
                  <c:v>10.3759766</c:v>
                </c:pt>
                <c:pt idx="165023">
                  <c:v>-45.7763672</c:v>
                </c:pt>
                <c:pt idx="165024">
                  <c:v>-79.5898438</c:v>
                </c:pt>
                <c:pt idx="165025">
                  <c:v>-97.77832029999998</c:v>
                </c:pt>
                <c:pt idx="165026">
                  <c:v>-91.3085938</c:v>
                </c:pt>
                <c:pt idx="165027">
                  <c:v>-61.8896484</c:v>
                </c:pt>
                <c:pt idx="165028">
                  <c:v>-11.8408203</c:v>
                </c:pt>
                <c:pt idx="165029">
                  <c:v>40.7714844</c:v>
                </c:pt>
                <c:pt idx="165030">
                  <c:v>73.7304688</c:v>
                </c:pt>
                <c:pt idx="165031">
                  <c:v>94.6044922</c:v>
                </c:pt>
                <c:pt idx="165032">
                  <c:v>90.6982422</c:v>
                </c:pt>
                <c:pt idx="165033">
                  <c:v>65.18554690000001</c:v>
                </c:pt>
                <c:pt idx="165034">
                  <c:v>19.0429688</c:v>
                </c:pt>
                <c:pt idx="165035">
                  <c:v>-37.9638672</c:v>
                </c:pt>
                <c:pt idx="165036">
                  <c:v>-74.5849609</c:v>
                </c:pt>
                <c:pt idx="165037">
                  <c:v>-93.9941406</c:v>
                </c:pt>
                <c:pt idx="165038">
                  <c:v>-88.0126953</c:v>
                </c:pt>
                <c:pt idx="165039">
                  <c:v>-66.7724609</c:v>
                </c:pt>
                <c:pt idx="165040">
                  <c:v>-21.8505859</c:v>
                </c:pt>
                <c:pt idx="165041">
                  <c:v>31.6162109</c:v>
                </c:pt>
                <c:pt idx="165042">
                  <c:v>76.9042969</c:v>
                </c:pt>
                <c:pt idx="165043">
                  <c:v>100.830078</c:v>
                </c:pt>
                <c:pt idx="165044">
                  <c:v>92.89550779999998</c:v>
                </c:pt>
                <c:pt idx="165045">
                  <c:v>66.65039059999994</c:v>
                </c:pt>
                <c:pt idx="165046">
                  <c:v>22.0947266</c:v>
                </c:pt>
                <c:pt idx="165047">
                  <c:v>-29.4189453</c:v>
                </c:pt>
                <c:pt idx="165048">
                  <c:v>-65.55175779999998</c:v>
                </c:pt>
                <c:pt idx="165049">
                  <c:v>-98.9990234</c:v>
                </c:pt>
                <c:pt idx="165050">
                  <c:v>-92.5292969</c:v>
                </c:pt>
                <c:pt idx="165051">
                  <c:v>-70.67871089999993</c:v>
                </c:pt>
                <c:pt idx="165052">
                  <c:v>-26.3671875</c:v>
                </c:pt>
                <c:pt idx="165053">
                  <c:v>21.6064453</c:v>
                </c:pt>
                <c:pt idx="165054">
                  <c:v>66.40625</c:v>
                </c:pt>
                <c:pt idx="165055">
                  <c:v>94.6044922</c:v>
                </c:pt>
                <c:pt idx="165056">
                  <c:v>107.666016</c:v>
                </c:pt>
                <c:pt idx="165057">
                  <c:v>79.1015625</c:v>
                </c:pt>
                <c:pt idx="165058">
                  <c:v>26.2451172</c:v>
                </c:pt>
                <c:pt idx="165059">
                  <c:v>-26.2451172</c:v>
                </c:pt>
                <c:pt idx="165060">
                  <c:v>-71.1669922</c:v>
                </c:pt>
                <c:pt idx="165061">
                  <c:v>-96.3134766</c:v>
                </c:pt>
                <c:pt idx="165062">
                  <c:v>-94.2382812</c:v>
                </c:pt>
                <c:pt idx="165063">
                  <c:v>-70.1904297</c:v>
                </c:pt>
                <c:pt idx="165064">
                  <c:v>-30.0292969</c:v>
                </c:pt>
                <c:pt idx="165065">
                  <c:v>21.6064453</c:v>
                </c:pt>
                <c:pt idx="165066">
                  <c:v>57.9833984</c:v>
                </c:pt>
                <c:pt idx="165067">
                  <c:v>92.6513672</c:v>
                </c:pt>
                <c:pt idx="165068">
                  <c:v>97.65625</c:v>
                </c:pt>
                <c:pt idx="165069">
                  <c:v>75.19531249999996</c:v>
                </c:pt>
                <c:pt idx="165070">
                  <c:v>33.6914062</c:v>
                </c:pt>
                <c:pt idx="165071">
                  <c:v>-19.0429688</c:v>
                </c:pt>
                <c:pt idx="165072">
                  <c:v>-60.546875</c:v>
                </c:pt>
                <c:pt idx="165073">
                  <c:v>-90.4541016</c:v>
                </c:pt>
                <c:pt idx="165074">
                  <c:v>-97.4121094</c:v>
                </c:pt>
                <c:pt idx="165075">
                  <c:v>-78.0029297</c:v>
                </c:pt>
                <c:pt idx="165076">
                  <c:v>-45.0439453</c:v>
                </c:pt>
                <c:pt idx="165077">
                  <c:v>13.4277344</c:v>
                </c:pt>
                <c:pt idx="165078">
                  <c:v>57.7392578</c:v>
                </c:pt>
                <c:pt idx="165079">
                  <c:v>88.5009766</c:v>
                </c:pt>
                <c:pt idx="165080">
                  <c:v>100.097656</c:v>
                </c:pt>
                <c:pt idx="165081">
                  <c:v>80.8105469</c:v>
                </c:pt>
                <c:pt idx="165082">
                  <c:v>37.8417969</c:v>
                </c:pt>
                <c:pt idx="165083">
                  <c:v>-4.76074219</c:v>
                </c:pt>
                <c:pt idx="165084">
                  <c:v>-53.5888672</c:v>
                </c:pt>
                <c:pt idx="165085">
                  <c:v>-93.75</c:v>
                </c:pt>
                <c:pt idx="165086">
                  <c:v>-97.90039059999998</c:v>
                </c:pt>
                <c:pt idx="165087">
                  <c:v>-78.8574219</c:v>
                </c:pt>
                <c:pt idx="165088">
                  <c:v>-48.4619141</c:v>
                </c:pt>
                <c:pt idx="165089">
                  <c:v>5.24902344</c:v>
                </c:pt>
                <c:pt idx="165090">
                  <c:v>50.2929688</c:v>
                </c:pt>
                <c:pt idx="165091">
                  <c:v>85.4492188</c:v>
                </c:pt>
                <c:pt idx="165092">
                  <c:v>98.63281249999996</c:v>
                </c:pt>
                <c:pt idx="165093">
                  <c:v>81.66503909999996</c:v>
                </c:pt>
                <c:pt idx="165094">
                  <c:v>46.5087891</c:v>
                </c:pt>
                <c:pt idx="165095">
                  <c:v>-2.56347656</c:v>
                </c:pt>
                <c:pt idx="165096">
                  <c:v>-48.3398438</c:v>
                </c:pt>
                <c:pt idx="165097">
                  <c:v>-89.84375</c:v>
                </c:pt>
                <c:pt idx="165098">
                  <c:v>-103.027344</c:v>
                </c:pt>
                <c:pt idx="165099">
                  <c:v>-93.2617188</c:v>
                </c:pt>
                <c:pt idx="165100">
                  <c:v>-58.59375</c:v>
                </c:pt>
                <c:pt idx="165101">
                  <c:v>-13.7939453</c:v>
                </c:pt>
                <c:pt idx="165102">
                  <c:v>41.1376953</c:v>
                </c:pt>
                <c:pt idx="165103">
                  <c:v>82.15332029999998</c:v>
                </c:pt>
                <c:pt idx="165104">
                  <c:v>98.2666016</c:v>
                </c:pt>
                <c:pt idx="165105">
                  <c:v>82.03125</c:v>
                </c:pt>
                <c:pt idx="165106">
                  <c:v>53.1005859</c:v>
                </c:pt>
                <c:pt idx="165107">
                  <c:v>6.835937499999997</c:v>
                </c:pt>
                <c:pt idx="165108">
                  <c:v>-45.2880859</c:v>
                </c:pt>
                <c:pt idx="165109">
                  <c:v>-88.2568359</c:v>
                </c:pt>
                <c:pt idx="165110">
                  <c:v>-101.44043</c:v>
                </c:pt>
                <c:pt idx="165111">
                  <c:v>-92.77343749999996</c:v>
                </c:pt>
                <c:pt idx="165112">
                  <c:v>-56.7626953</c:v>
                </c:pt>
                <c:pt idx="165113">
                  <c:v>-10.6201172</c:v>
                </c:pt>
                <c:pt idx="165114">
                  <c:v>36.1328125</c:v>
                </c:pt>
                <c:pt idx="165115">
                  <c:v>76.9042969</c:v>
                </c:pt>
                <c:pt idx="165116">
                  <c:v>98.1445312</c:v>
                </c:pt>
                <c:pt idx="165117">
                  <c:v>97.4121094</c:v>
                </c:pt>
                <c:pt idx="165118">
                  <c:v>65.18554690000001</c:v>
                </c:pt>
                <c:pt idx="165119">
                  <c:v>17.2119141</c:v>
                </c:pt>
                <c:pt idx="165120">
                  <c:v>-38.3300781</c:v>
                </c:pt>
                <c:pt idx="165121">
                  <c:v>-77.27050779999998</c:v>
                </c:pt>
                <c:pt idx="165122">
                  <c:v>-95.5810547</c:v>
                </c:pt>
                <c:pt idx="165123">
                  <c:v>-93.75</c:v>
                </c:pt>
                <c:pt idx="165124">
                  <c:v>-55.6640625</c:v>
                </c:pt>
                <c:pt idx="165125">
                  <c:v>-9.52148438</c:v>
                </c:pt>
                <c:pt idx="165126">
                  <c:v>34.17968749999999</c:v>
                </c:pt>
                <c:pt idx="165127">
                  <c:v>80.078125</c:v>
                </c:pt>
                <c:pt idx="165128">
                  <c:v>96.0693359</c:v>
                </c:pt>
                <c:pt idx="165129">
                  <c:v>90.94238279999998</c:v>
                </c:pt>
                <c:pt idx="165130">
                  <c:v>62.7441406</c:v>
                </c:pt>
                <c:pt idx="165131">
                  <c:v>19.53125</c:v>
                </c:pt>
                <c:pt idx="165132">
                  <c:v>-32.8369141</c:v>
                </c:pt>
                <c:pt idx="165133">
                  <c:v>-68.35937499999996</c:v>
                </c:pt>
                <c:pt idx="165134">
                  <c:v>-95.82519529999998</c:v>
                </c:pt>
                <c:pt idx="165135">
                  <c:v>-93.1396484</c:v>
                </c:pt>
                <c:pt idx="165136">
                  <c:v>-67.9931641</c:v>
                </c:pt>
                <c:pt idx="165137">
                  <c:v>-19.0429688</c:v>
                </c:pt>
                <c:pt idx="165138">
                  <c:v>28.9306641</c:v>
                </c:pt>
                <c:pt idx="165139">
                  <c:v>71.8994141</c:v>
                </c:pt>
                <c:pt idx="165140">
                  <c:v>96.3134766</c:v>
                </c:pt>
                <c:pt idx="165141">
                  <c:v>97.1679688</c:v>
                </c:pt>
                <c:pt idx="165142">
                  <c:v>70.55664059999998</c:v>
                </c:pt>
                <c:pt idx="165143">
                  <c:v>27.7099609</c:v>
                </c:pt>
                <c:pt idx="165144">
                  <c:v>-23.4375</c:v>
                </c:pt>
                <c:pt idx="165145">
                  <c:v>-76.7822266</c:v>
                </c:pt>
                <c:pt idx="165146">
                  <c:v>-97.5341797</c:v>
                </c:pt>
                <c:pt idx="165147">
                  <c:v>-100.097656</c:v>
                </c:pt>
                <c:pt idx="165148">
                  <c:v>-77.14843749999996</c:v>
                </c:pt>
                <c:pt idx="165149">
                  <c:v>-29.1748047</c:v>
                </c:pt>
                <c:pt idx="165150">
                  <c:v>21.1181641</c:v>
                </c:pt>
                <c:pt idx="165151">
                  <c:v>68.8476562</c:v>
                </c:pt>
                <c:pt idx="165152">
                  <c:v>94.4824219</c:v>
                </c:pt>
                <c:pt idx="165153">
                  <c:v>98.63281249999996</c:v>
                </c:pt>
                <c:pt idx="165154">
                  <c:v>78.2470703</c:v>
                </c:pt>
                <c:pt idx="165155">
                  <c:v>31.1279297</c:v>
                </c:pt>
                <c:pt idx="165156">
                  <c:v>-25.7568359</c:v>
                </c:pt>
                <c:pt idx="165157">
                  <c:v>-69.2138672</c:v>
                </c:pt>
                <c:pt idx="165158">
                  <c:v>-93.5058594</c:v>
                </c:pt>
                <c:pt idx="165159">
                  <c:v>-95.3369141</c:v>
                </c:pt>
                <c:pt idx="165160">
                  <c:v>-83.984375</c:v>
                </c:pt>
                <c:pt idx="165161">
                  <c:v>-48.4619141</c:v>
                </c:pt>
                <c:pt idx="165162">
                  <c:v>9.64355469</c:v>
                </c:pt>
                <c:pt idx="165163">
                  <c:v>62.6220703</c:v>
                </c:pt>
                <c:pt idx="165164">
                  <c:v>87.6464844</c:v>
                </c:pt>
                <c:pt idx="165165">
                  <c:v>98.38867190000001</c:v>
                </c:pt>
                <c:pt idx="165166">
                  <c:v>84.7167969</c:v>
                </c:pt>
                <c:pt idx="165167">
                  <c:v>44.921875</c:v>
                </c:pt>
                <c:pt idx="165168">
                  <c:v>-0.366210938</c:v>
                </c:pt>
                <c:pt idx="165169">
                  <c:v>-58.7158203</c:v>
                </c:pt>
                <c:pt idx="165170">
                  <c:v>-93.9941406</c:v>
                </c:pt>
                <c:pt idx="165171">
                  <c:v>-99.4873047</c:v>
                </c:pt>
                <c:pt idx="165172">
                  <c:v>-80.32226559999998</c:v>
                </c:pt>
                <c:pt idx="165173">
                  <c:v>-39.9169922</c:v>
                </c:pt>
                <c:pt idx="165174">
                  <c:v>-2.19726562</c:v>
                </c:pt>
                <c:pt idx="165175">
                  <c:v>51.8798828</c:v>
                </c:pt>
                <c:pt idx="165176">
                  <c:v>84.22851559999998</c:v>
                </c:pt>
                <c:pt idx="165177">
                  <c:v>104.248047</c:v>
                </c:pt>
                <c:pt idx="165178">
                  <c:v>85.20507809999994</c:v>
                </c:pt>
                <c:pt idx="165179">
                  <c:v>44.1894531</c:v>
                </c:pt>
                <c:pt idx="165180">
                  <c:v>-0.244140625</c:v>
                </c:pt>
                <c:pt idx="165181">
                  <c:v>-48.4619141</c:v>
                </c:pt>
                <c:pt idx="165182">
                  <c:v>-82.03125</c:v>
                </c:pt>
                <c:pt idx="165183">
                  <c:v>-98.9990234</c:v>
                </c:pt>
                <c:pt idx="165184">
                  <c:v>-89.5996094</c:v>
                </c:pt>
                <c:pt idx="165185">
                  <c:v>-57.4951172</c:v>
                </c:pt>
                <c:pt idx="165186">
                  <c:v>-2.44140625</c:v>
                </c:pt>
                <c:pt idx="165187">
                  <c:v>49.3164062</c:v>
                </c:pt>
                <c:pt idx="165188">
                  <c:v>82.15332029999998</c:v>
                </c:pt>
                <c:pt idx="165189">
                  <c:v>100.708008</c:v>
                </c:pt>
                <c:pt idx="165190">
                  <c:v>89.35546879999995</c:v>
                </c:pt>
                <c:pt idx="165191">
                  <c:v>61.7675781</c:v>
                </c:pt>
                <c:pt idx="165192">
                  <c:v>15.0146484</c:v>
                </c:pt>
                <c:pt idx="165193">
                  <c:v>-38.4521484</c:v>
                </c:pt>
                <c:pt idx="165194">
                  <c:v>-72.265625</c:v>
                </c:pt>
                <c:pt idx="165195">
                  <c:v>-101.318359</c:v>
                </c:pt>
                <c:pt idx="165196">
                  <c:v>-99.1210938</c:v>
                </c:pt>
                <c:pt idx="165197">
                  <c:v>-66.8945312</c:v>
                </c:pt>
                <c:pt idx="165198">
                  <c:v>-13.1835938</c:v>
                </c:pt>
                <c:pt idx="165199">
                  <c:v>41.6259766</c:v>
                </c:pt>
                <c:pt idx="165200">
                  <c:v>81.7871094</c:v>
                </c:pt>
                <c:pt idx="165201">
                  <c:v>98.87695309999998</c:v>
                </c:pt>
                <c:pt idx="165202">
                  <c:v>93.6279297</c:v>
                </c:pt>
                <c:pt idx="165203">
                  <c:v>59.2041016</c:v>
                </c:pt>
                <c:pt idx="165204">
                  <c:v>8.30078125</c:v>
                </c:pt>
                <c:pt idx="165205">
                  <c:v>-40.7714844</c:v>
                </c:pt>
                <c:pt idx="165206">
                  <c:v>-80.078125</c:v>
                </c:pt>
                <c:pt idx="165207">
                  <c:v>-92.2851562</c:v>
                </c:pt>
                <c:pt idx="165208">
                  <c:v>-93.87207029999993</c:v>
                </c:pt>
                <c:pt idx="165209">
                  <c:v>-61.15722659999999</c:v>
                </c:pt>
                <c:pt idx="165210">
                  <c:v>-11.4746094</c:v>
                </c:pt>
                <c:pt idx="165211">
                  <c:v>36.6210938</c:v>
                </c:pt>
                <c:pt idx="165212">
                  <c:v>74.21875</c:v>
                </c:pt>
                <c:pt idx="165213">
                  <c:v>98.87695309999998</c:v>
                </c:pt>
                <c:pt idx="165214">
                  <c:v>94.7265625</c:v>
                </c:pt>
                <c:pt idx="165215">
                  <c:v>71.5332031</c:v>
                </c:pt>
                <c:pt idx="165216">
                  <c:v>24.4140625</c:v>
                </c:pt>
                <c:pt idx="165217">
                  <c:v>-29.7851562</c:v>
                </c:pt>
                <c:pt idx="165218">
                  <c:v>-73.85253909999996</c:v>
                </c:pt>
                <c:pt idx="165219">
                  <c:v>-98.38867190000001</c:v>
                </c:pt>
                <c:pt idx="165220">
                  <c:v>-97.1679688</c:v>
                </c:pt>
                <c:pt idx="165221">
                  <c:v>-68.9697266</c:v>
                </c:pt>
                <c:pt idx="165222">
                  <c:v>-22.8271484</c:v>
                </c:pt>
                <c:pt idx="165223">
                  <c:v>27.34375</c:v>
                </c:pt>
                <c:pt idx="165224">
                  <c:v>68.7255859</c:v>
                </c:pt>
                <c:pt idx="165225">
                  <c:v>95.3369141</c:v>
                </c:pt>
                <c:pt idx="165226">
                  <c:v>93.87207029999993</c:v>
                </c:pt>
                <c:pt idx="165227">
                  <c:v>72.265625</c:v>
                </c:pt>
                <c:pt idx="165228">
                  <c:v>22.5830078</c:v>
                </c:pt>
                <c:pt idx="165229">
                  <c:v>-25.8789062</c:v>
                </c:pt>
                <c:pt idx="165230">
                  <c:v>-64.2089844</c:v>
                </c:pt>
                <c:pt idx="165231">
                  <c:v>-94.1162109</c:v>
                </c:pt>
                <c:pt idx="165232">
                  <c:v>-97.0458984</c:v>
                </c:pt>
                <c:pt idx="165233">
                  <c:v>-73.48632809999998</c:v>
                </c:pt>
                <c:pt idx="165234">
                  <c:v>-32.4707031</c:v>
                </c:pt>
                <c:pt idx="165235">
                  <c:v>12.9394531</c:v>
                </c:pt>
                <c:pt idx="165236">
                  <c:v>61.7675781</c:v>
                </c:pt>
                <c:pt idx="165237">
                  <c:v>89.84375</c:v>
                </c:pt>
                <c:pt idx="165238">
                  <c:v>101.196289</c:v>
                </c:pt>
                <c:pt idx="165239">
                  <c:v>78.4912109</c:v>
                </c:pt>
                <c:pt idx="165240">
                  <c:v>29.7851562</c:v>
                </c:pt>
                <c:pt idx="165241">
                  <c:v>-24.0478516</c:v>
                </c:pt>
                <c:pt idx="165242">
                  <c:v>-60.18066409999999</c:v>
                </c:pt>
                <c:pt idx="165243">
                  <c:v>-97.77832029999998</c:v>
                </c:pt>
                <c:pt idx="165244">
                  <c:v>-104.736328</c:v>
                </c:pt>
                <c:pt idx="165245">
                  <c:v>-78.7353516</c:v>
                </c:pt>
                <c:pt idx="165246">
                  <c:v>-36.1328125</c:v>
                </c:pt>
                <c:pt idx="165247">
                  <c:v>10.7421875</c:v>
                </c:pt>
                <c:pt idx="165248">
                  <c:v>57.8613281</c:v>
                </c:pt>
                <c:pt idx="165249">
                  <c:v>88.62304690000001</c:v>
                </c:pt>
                <c:pt idx="165250">
                  <c:v>101.806641</c:v>
                </c:pt>
                <c:pt idx="165251">
                  <c:v>78.7353516</c:v>
                </c:pt>
                <c:pt idx="165252">
                  <c:v>34.7900391</c:v>
                </c:pt>
                <c:pt idx="165253">
                  <c:v>-1.34277344</c:v>
                </c:pt>
                <c:pt idx="165254">
                  <c:v>-54.6875</c:v>
                </c:pt>
                <c:pt idx="165255">
                  <c:v>-83.2519531</c:v>
                </c:pt>
                <c:pt idx="165256">
                  <c:v>-98.2666016</c:v>
                </c:pt>
                <c:pt idx="165257">
                  <c:v>-84.10644529999998</c:v>
                </c:pt>
                <c:pt idx="165258">
                  <c:v>-45.5322266</c:v>
                </c:pt>
                <c:pt idx="165259">
                  <c:v>0.610351562</c:v>
                </c:pt>
                <c:pt idx="165260">
                  <c:v>54.4433594</c:v>
                </c:pt>
                <c:pt idx="165261">
                  <c:v>88.8671875</c:v>
                </c:pt>
                <c:pt idx="165262">
                  <c:v>103.759766</c:v>
                </c:pt>
                <c:pt idx="165263">
                  <c:v>80.9326172</c:v>
                </c:pt>
                <c:pt idx="165264">
                  <c:v>45.7763672</c:v>
                </c:pt>
                <c:pt idx="165265">
                  <c:v>3.78417969</c:v>
                </c:pt>
                <c:pt idx="165266">
                  <c:v>-56.7626953</c:v>
                </c:pt>
                <c:pt idx="165267">
                  <c:v>-93.1396484</c:v>
                </c:pt>
                <c:pt idx="165268">
                  <c:v>-97.90039059999998</c:v>
                </c:pt>
                <c:pt idx="165269">
                  <c:v>-81.7871094</c:v>
                </c:pt>
                <c:pt idx="165270">
                  <c:v>-49.4384766</c:v>
                </c:pt>
                <c:pt idx="165271">
                  <c:v>2.07519531</c:v>
                </c:pt>
                <c:pt idx="165272">
                  <c:v>49.0722656</c:v>
                </c:pt>
                <c:pt idx="165273">
                  <c:v>81.66503909999996</c:v>
                </c:pt>
                <c:pt idx="165274">
                  <c:v>98.5107422</c:v>
                </c:pt>
                <c:pt idx="165275">
                  <c:v>91.0644531</c:v>
                </c:pt>
                <c:pt idx="165276">
                  <c:v>59.2041016</c:v>
                </c:pt>
                <c:pt idx="165277">
                  <c:v>6.103515619999995</c:v>
                </c:pt>
                <c:pt idx="165278">
                  <c:v>-44.55566409999999</c:v>
                </c:pt>
                <c:pt idx="165279">
                  <c:v>-80.5664062</c:v>
                </c:pt>
                <c:pt idx="165280">
                  <c:v>-97.77832029999998</c:v>
                </c:pt>
                <c:pt idx="165281">
                  <c:v>-90.08789059999998</c:v>
                </c:pt>
                <c:pt idx="165282">
                  <c:v>-54.6875</c:v>
                </c:pt>
                <c:pt idx="165283">
                  <c:v>-3.54003906</c:v>
                </c:pt>
                <c:pt idx="165284">
                  <c:v>37.109375</c:v>
                </c:pt>
                <c:pt idx="165285">
                  <c:v>79.4677734</c:v>
                </c:pt>
                <c:pt idx="165286">
                  <c:v>101.928711</c:v>
                </c:pt>
                <c:pt idx="165287">
                  <c:v>96.1914062</c:v>
                </c:pt>
                <c:pt idx="165288">
                  <c:v>62.7441406</c:v>
                </c:pt>
                <c:pt idx="165289">
                  <c:v>15.1367188</c:v>
                </c:pt>
                <c:pt idx="165290">
                  <c:v>-39.5507812</c:v>
                </c:pt>
                <c:pt idx="165291">
                  <c:v>-74.7070312</c:v>
                </c:pt>
                <c:pt idx="165292">
                  <c:v>-99.4873047</c:v>
                </c:pt>
                <c:pt idx="165293">
                  <c:v>-95.4589844</c:v>
                </c:pt>
                <c:pt idx="165294">
                  <c:v>-66.40625</c:v>
                </c:pt>
                <c:pt idx="165295">
                  <c:v>-17.0898438</c:v>
                </c:pt>
                <c:pt idx="165296">
                  <c:v>32.1044922</c:v>
                </c:pt>
                <c:pt idx="165297">
                  <c:v>74.21875</c:v>
                </c:pt>
                <c:pt idx="165298">
                  <c:v>92.2851562</c:v>
                </c:pt>
                <c:pt idx="165299">
                  <c:v>85.9375</c:v>
                </c:pt>
                <c:pt idx="165300">
                  <c:v>61.15722659999999</c:v>
                </c:pt>
                <c:pt idx="165301">
                  <c:v>22.3388672</c:v>
                </c:pt>
                <c:pt idx="165302">
                  <c:v>-26.8554688</c:v>
                </c:pt>
                <c:pt idx="165303">
                  <c:v>-68.35937499999996</c:v>
                </c:pt>
                <c:pt idx="165304">
                  <c:v>-95.2148438</c:v>
                </c:pt>
                <c:pt idx="165305">
                  <c:v>-97.65625</c:v>
                </c:pt>
                <c:pt idx="165306">
                  <c:v>-72.7539062</c:v>
                </c:pt>
                <c:pt idx="165307">
                  <c:v>-20.1416016</c:v>
                </c:pt>
                <c:pt idx="165308">
                  <c:v>23.6816406</c:v>
                </c:pt>
                <c:pt idx="165309">
                  <c:v>68.4814453</c:v>
                </c:pt>
                <c:pt idx="165310">
                  <c:v>105.59082</c:v>
                </c:pt>
                <c:pt idx="165311">
                  <c:v>100.463867</c:v>
                </c:pt>
                <c:pt idx="165312">
                  <c:v>69.45800779999998</c:v>
                </c:pt>
                <c:pt idx="165313">
                  <c:v>29.9072266</c:v>
                </c:pt>
                <c:pt idx="165314">
                  <c:v>-21.7285156</c:v>
                </c:pt>
                <c:pt idx="165315">
                  <c:v>-63.4765625</c:v>
                </c:pt>
                <c:pt idx="165316">
                  <c:v>-92.6513672</c:v>
                </c:pt>
                <c:pt idx="165317">
                  <c:v>-93.1396484</c:v>
                </c:pt>
                <c:pt idx="165318">
                  <c:v>-70.1904297</c:v>
                </c:pt>
                <c:pt idx="165319">
                  <c:v>-35.5224609</c:v>
                </c:pt>
                <c:pt idx="165320">
                  <c:v>13.7939453</c:v>
                </c:pt>
                <c:pt idx="165321">
                  <c:v>60.7910156</c:v>
                </c:pt>
                <c:pt idx="165322">
                  <c:v>95.703125</c:v>
                </c:pt>
                <c:pt idx="165323">
                  <c:v>94.97070309999998</c:v>
                </c:pt>
                <c:pt idx="165324">
                  <c:v>72.7539062</c:v>
                </c:pt>
                <c:pt idx="165325">
                  <c:v>38.8183594</c:v>
                </c:pt>
                <c:pt idx="165326">
                  <c:v>-12.2070312</c:v>
                </c:pt>
                <c:pt idx="165327">
                  <c:v>-60.18066409999999</c:v>
                </c:pt>
                <c:pt idx="165328">
                  <c:v>-98.1445312</c:v>
                </c:pt>
                <c:pt idx="165329">
                  <c:v>-98.63281249999996</c:v>
                </c:pt>
                <c:pt idx="165330">
                  <c:v>-78.36914059999998</c:v>
                </c:pt>
                <c:pt idx="165331">
                  <c:v>-40.4052734</c:v>
                </c:pt>
                <c:pt idx="165332">
                  <c:v>11.9628906</c:v>
                </c:pt>
                <c:pt idx="165333">
                  <c:v>59.5703125</c:v>
                </c:pt>
                <c:pt idx="165334">
                  <c:v>95.3369141</c:v>
                </c:pt>
                <c:pt idx="165335">
                  <c:v>96.5576172</c:v>
                </c:pt>
                <c:pt idx="165336">
                  <c:v>84.7167969</c:v>
                </c:pt>
                <c:pt idx="165337">
                  <c:v>49.0722656</c:v>
                </c:pt>
                <c:pt idx="165338">
                  <c:v>-1.09863281</c:v>
                </c:pt>
                <c:pt idx="165339">
                  <c:v>-51.6357422</c:v>
                </c:pt>
                <c:pt idx="165340">
                  <c:v>-88.37890619999993</c:v>
                </c:pt>
                <c:pt idx="165341">
                  <c:v>-97.77832029999998</c:v>
                </c:pt>
                <c:pt idx="165342">
                  <c:v>-83.7402344</c:v>
                </c:pt>
                <c:pt idx="165343">
                  <c:v>-45.5322266</c:v>
                </c:pt>
                <c:pt idx="165344">
                  <c:v>0.48828125</c:v>
                </c:pt>
                <c:pt idx="165345">
                  <c:v>50.0488281</c:v>
                </c:pt>
                <c:pt idx="165346">
                  <c:v>88.2568359</c:v>
                </c:pt>
                <c:pt idx="165347">
                  <c:v>98.0224609</c:v>
                </c:pt>
                <c:pt idx="165348">
                  <c:v>76.4160156</c:v>
                </c:pt>
                <c:pt idx="165349">
                  <c:v>46.9970703</c:v>
                </c:pt>
                <c:pt idx="165350">
                  <c:v>0.244140625</c:v>
                </c:pt>
                <c:pt idx="165351">
                  <c:v>-56.5185547</c:v>
                </c:pt>
                <c:pt idx="165352">
                  <c:v>-94.84863279999998</c:v>
                </c:pt>
                <c:pt idx="165353">
                  <c:v>-102.539062</c:v>
                </c:pt>
                <c:pt idx="165354">
                  <c:v>-85.20507809999994</c:v>
                </c:pt>
                <c:pt idx="165355">
                  <c:v>-47.85156249999999</c:v>
                </c:pt>
                <c:pt idx="165356">
                  <c:v>-8.66699219</c:v>
                </c:pt>
                <c:pt idx="165357">
                  <c:v>42.4804688</c:v>
                </c:pt>
                <c:pt idx="165358">
                  <c:v>83.2519531</c:v>
                </c:pt>
                <c:pt idx="165359">
                  <c:v>103.637695</c:v>
                </c:pt>
                <c:pt idx="165360">
                  <c:v>93.6279297</c:v>
                </c:pt>
                <c:pt idx="165361">
                  <c:v>55.0537109</c:v>
                </c:pt>
                <c:pt idx="165362">
                  <c:v>11.4746094</c:v>
                </c:pt>
                <c:pt idx="165363">
                  <c:v>-40.0390625</c:v>
                </c:pt>
                <c:pt idx="165364">
                  <c:v>-80.2001953</c:v>
                </c:pt>
                <c:pt idx="165365">
                  <c:v>-98.87695309999998</c:v>
                </c:pt>
                <c:pt idx="165366">
                  <c:v>-91.55273440000001</c:v>
                </c:pt>
                <c:pt idx="165367">
                  <c:v>-57.7392578</c:v>
                </c:pt>
                <c:pt idx="165368">
                  <c:v>-10.9863281</c:v>
                </c:pt>
                <c:pt idx="165369">
                  <c:v>41.2597656</c:v>
                </c:pt>
                <c:pt idx="165370">
                  <c:v>81.0546875</c:v>
                </c:pt>
                <c:pt idx="165371">
                  <c:v>99.1210938</c:v>
                </c:pt>
                <c:pt idx="165372">
                  <c:v>96.5576172</c:v>
                </c:pt>
                <c:pt idx="165373">
                  <c:v>63.4765625</c:v>
                </c:pt>
                <c:pt idx="165374">
                  <c:v>18.0664062</c:v>
                </c:pt>
                <c:pt idx="165375">
                  <c:v>-37.2314453</c:v>
                </c:pt>
                <c:pt idx="165376">
                  <c:v>-75.6835938</c:v>
                </c:pt>
                <c:pt idx="165377">
                  <c:v>-90.82031249999996</c:v>
                </c:pt>
                <c:pt idx="165378">
                  <c:v>-90.08789059999998</c:v>
                </c:pt>
                <c:pt idx="165379">
                  <c:v>-61.2792969</c:v>
                </c:pt>
                <c:pt idx="165380">
                  <c:v>-20.0195312</c:v>
                </c:pt>
                <c:pt idx="165381">
                  <c:v>26.9775391</c:v>
                </c:pt>
                <c:pt idx="165382">
                  <c:v>71.4111328</c:v>
                </c:pt>
                <c:pt idx="165383">
                  <c:v>95.3369141</c:v>
                </c:pt>
                <c:pt idx="165384">
                  <c:v>95.82519529999998</c:v>
                </c:pt>
                <c:pt idx="165385">
                  <c:v>67.2607422</c:v>
                </c:pt>
                <c:pt idx="165386">
                  <c:v>21.3623047</c:v>
                </c:pt>
                <c:pt idx="165387">
                  <c:v>-24.4140625</c:v>
                </c:pt>
                <c:pt idx="165388">
                  <c:v>-65.67382809999994</c:v>
                </c:pt>
                <c:pt idx="165389">
                  <c:v>-89.4775391</c:v>
                </c:pt>
                <c:pt idx="165390">
                  <c:v>-93.6279297</c:v>
                </c:pt>
                <c:pt idx="165391">
                  <c:v>-68.2373047</c:v>
                </c:pt>
                <c:pt idx="165392">
                  <c:v>-31.98242189999997</c:v>
                </c:pt>
                <c:pt idx="165393">
                  <c:v>24.90234379999998</c:v>
                </c:pt>
                <c:pt idx="165394">
                  <c:v>70.9228516</c:v>
                </c:pt>
                <c:pt idx="165395">
                  <c:v>86.6699219</c:v>
                </c:pt>
                <c:pt idx="165396">
                  <c:v>92.0410156</c:v>
                </c:pt>
                <c:pt idx="165397">
                  <c:v>74.7070312</c:v>
                </c:pt>
                <c:pt idx="165398">
                  <c:v>34.9121094</c:v>
                </c:pt>
                <c:pt idx="165399">
                  <c:v>-17.0898438</c:v>
                </c:pt>
                <c:pt idx="165400">
                  <c:v>-68.9697266</c:v>
                </c:pt>
                <c:pt idx="165401">
                  <c:v>-96.0693359</c:v>
                </c:pt>
                <c:pt idx="165402">
                  <c:v>-95.9472656</c:v>
                </c:pt>
                <c:pt idx="165403">
                  <c:v>-75.31738279999998</c:v>
                </c:pt>
                <c:pt idx="165404">
                  <c:v>-30.6396484</c:v>
                </c:pt>
                <c:pt idx="165405">
                  <c:v>20.38574219999997</c:v>
                </c:pt>
                <c:pt idx="165406">
                  <c:v>68.8476562</c:v>
                </c:pt>
                <c:pt idx="165407">
                  <c:v>96.67968749999996</c:v>
                </c:pt>
                <c:pt idx="165408">
                  <c:v>102.661133</c:v>
                </c:pt>
                <c:pt idx="165409">
                  <c:v>78.7353516</c:v>
                </c:pt>
                <c:pt idx="165410">
                  <c:v>34.9121094</c:v>
                </c:pt>
                <c:pt idx="165411">
                  <c:v>-11.9628906</c:v>
                </c:pt>
                <c:pt idx="165412">
                  <c:v>-60.6689453</c:v>
                </c:pt>
                <c:pt idx="165413">
                  <c:v>-89.35546879999995</c:v>
                </c:pt>
                <c:pt idx="165414">
                  <c:v>-98.38867190000001</c:v>
                </c:pt>
                <c:pt idx="165415">
                  <c:v>-87.03613279999998</c:v>
                </c:pt>
                <c:pt idx="165416">
                  <c:v>-32.5927734</c:v>
                </c:pt>
                <c:pt idx="165417">
                  <c:v>10.1318359</c:v>
                </c:pt>
                <c:pt idx="165418">
                  <c:v>56.5185547</c:v>
                </c:pt>
                <c:pt idx="165419">
                  <c:v>92.2851562</c:v>
                </c:pt>
                <c:pt idx="165420">
                  <c:v>101.196289</c:v>
                </c:pt>
                <c:pt idx="165421">
                  <c:v>83.12988279999993</c:v>
                </c:pt>
                <c:pt idx="165422">
                  <c:v>43.8232422</c:v>
                </c:pt>
                <c:pt idx="165423">
                  <c:v>-8.66699219</c:v>
                </c:pt>
                <c:pt idx="165424">
                  <c:v>-56.2744141</c:v>
                </c:pt>
                <c:pt idx="165425">
                  <c:v>-94.4824219</c:v>
                </c:pt>
                <c:pt idx="165426">
                  <c:v>-110.595703</c:v>
                </c:pt>
                <c:pt idx="165427">
                  <c:v>-84.22851559999998</c:v>
                </c:pt>
                <c:pt idx="165428">
                  <c:v>-47.4853516</c:v>
                </c:pt>
                <c:pt idx="165429">
                  <c:v>0.0</c:v>
                </c:pt>
                <c:pt idx="165430">
                  <c:v>52.734375</c:v>
                </c:pt>
                <c:pt idx="165431">
                  <c:v>88.62304690000001</c:v>
                </c:pt>
                <c:pt idx="165432">
                  <c:v>99.4873047</c:v>
                </c:pt>
                <c:pt idx="165433">
                  <c:v>88.9892578</c:v>
                </c:pt>
                <c:pt idx="165434">
                  <c:v>51.0253906</c:v>
                </c:pt>
                <c:pt idx="165435">
                  <c:v>5.49316406</c:v>
                </c:pt>
                <c:pt idx="165436">
                  <c:v>-48.7060547</c:v>
                </c:pt>
                <c:pt idx="165437">
                  <c:v>-86.18164059999998</c:v>
                </c:pt>
                <c:pt idx="165438">
                  <c:v>-95.703125</c:v>
                </c:pt>
                <c:pt idx="165439">
                  <c:v>-81.5429688</c:v>
                </c:pt>
                <c:pt idx="165440">
                  <c:v>-48.4619141</c:v>
                </c:pt>
                <c:pt idx="165441">
                  <c:v>-8.05664062</c:v>
                </c:pt>
                <c:pt idx="165442">
                  <c:v>44.1894531</c:v>
                </c:pt>
                <c:pt idx="165443">
                  <c:v>81.9091797</c:v>
                </c:pt>
                <c:pt idx="165444">
                  <c:v>98.38867190000001</c:v>
                </c:pt>
                <c:pt idx="165445">
                  <c:v>91.4306641</c:v>
                </c:pt>
                <c:pt idx="165446">
                  <c:v>58.7158203</c:v>
                </c:pt>
                <c:pt idx="165447">
                  <c:v>6.71386719</c:v>
                </c:pt>
                <c:pt idx="165448">
                  <c:v>-41.3818359</c:v>
                </c:pt>
                <c:pt idx="165449">
                  <c:v>-79.5898438</c:v>
                </c:pt>
                <c:pt idx="165450">
                  <c:v>-96.92382809999998</c:v>
                </c:pt>
                <c:pt idx="165451">
                  <c:v>-96.0693359</c:v>
                </c:pt>
                <c:pt idx="165452">
                  <c:v>-61.4013672</c:v>
                </c:pt>
                <c:pt idx="165453">
                  <c:v>-10.3759766</c:v>
                </c:pt>
                <c:pt idx="165454">
                  <c:v>43.2128906</c:v>
                </c:pt>
                <c:pt idx="165455">
                  <c:v>79.4677734</c:v>
                </c:pt>
                <c:pt idx="165456">
                  <c:v>97.0458984</c:v>
                </c:pt>
                <c:pt idx="165457">
                  <c:v>91.4306641</c:v>
                </c:pt>
                <c:pt idx="165458">
                  <c:v>61.0351562</c:v>
                </c:pt>
                <c:pt idx="165459">
                  <c:v>16.6015625</c:v>
                </c:pt>
                <c:pt idx="165460">
                  <c:v>-37.3535156</c:v>
                </c:pt>
                <c:pt idx="165461">
                  <c:v>-81.4208984</c:v>
                </c:pt>
                <c:pt idx="165462">
                  <c:v>-99.4873047</c:v>
                </c:pt>
                <c:pt idx="165463">
                  <c:v>-94.6044922</c:v>
                </c:pt>
                <c:pt idx="165464">
                  <c:v>-70.4345703</c:v>
                </c:pt>
                <c:pt idx="165465">
                  <c:v>-19.0429688</c:v>
                </c:pt>
                <c:pt idx="165466">
                  <c:v>36.3769531</c:v>
                </c:pt>
                <c:pt idx="165467">
                  <c:v>74.46289059999998</c:v>
                </c:pt>
                <c:pt idx="165468">
                  <c:v>97.90039059999998</c:v>
                </c:pt>
                <c:pt idx="165469">
                  <c:v>92.1630859</c:v>
                </c:pt>
                <c:pt idx="165470">
                  <c:v>71.0449219</c:v>
                </c:pt>
                <c:pt idx="165471">
                  <c:v>20.8740234</c:v>
                </c:pt>
                <c:pt idx="165472">
                  <c:v>-25.2685547</c:v>
                </c:pt>
                <c:pt idx="165473">
                  <c:v>-63.5986328</c:v>
                </c:pt>
                <c:pt idx="165474">
                  <c:v>-96.1914062</c:v>
                </c:pt>
                <c:pt idx="165475">
                  <c:v>-96.92382809999998</c:v>
                </c:pt>
                <c:pt idx="165476">
                  <c:v>-70.1904297</c:v>
                </c:pt>
                <c:pt idx="165477">
                  <c:v>-22.9492188</c:v>
                </c:pt>
                <c:pt idx="165478">
                  <c:v>23.1933594</c:v>
                </c:pt>
                <c:pt idx="165479">
                  <c:v>70.55664059999998</c:v>
                </c:pt>
                <c:pt idx="165480">
                  <c:v>93.9941406</c:v>
                </c:pt>
                <c:pt idx="165481">
                  <c:v>96.67968749999996</c:v>
                </c:pt>
                <c:pt idx="165482">
                  <c:v>83.2519531</c:v>
                </c:pt>
                <c:pt idx="165483">
                  <c:v>35.2783203</c:v>
                </c:pt>
                <c:pt idx="165484">
                  <c:v>-18.3105469</c:v>
                </c:pt>
                <c:pt idx="165485">
                  <c:v>-59.81445309999999</c:v>
                </c:pt>
                <c:pt idx="165486">
                  <c:v>-99.2431641</c:v>
                </c:pt>
                <c:pt idx="165487">
                  <c:v>-97.77832029999998</c:v>
                </c:pt>
                <c:pt idx="165488">
                  <c:v>-75.4394531</c:v>
                </c:pt>
                <c:pt idx="165489">
                  <c:v>-32.9589844</c:v>
                </c:pt>
                <c:pt idx="165490">
                  <c:v>14.5263672</c:v>
                </c:pt>
                <c:pt idx="165491">
                  <c:v>62.8662109</c:v>
                </c:pt>
                <c:pt idx="165492">
                  <c:v>85.9375</c:v>
                </c:pt>
                <c:pt idx="165493">
                  <c:v>97.4121094</c:v>
                </c:pt>
                <c:pt idx="165494">
                  <c:v>83.6181641</c:v>
                </c:pt>
                <c:pt idx="165495">
                  <c:v>40.0390625</c:v>
                </c:pt>
                <c:pt idx="165496">
                  <c:v>-17.7001953</c:v>
                </c:pt>
                <c:pt idx="165497">
                  <c:v>-63.2324219</c:v>
                </c:pt>
                <c:pt idx="165498">
                  <c:v>-94.6044922</c:v>
                </c:pt>
                <c:pt idx="165499">
                  <c:v>-94.7265625</c:v>
                </c:pt>
                <c:pt idx="165500">
                  <c:v>-80.68847659999993</c:v>
                </c:pt>
                <c:pt idx="165501">
                  <c:v>-45.1660156</c:v>
                </c:pt>
                <c:pt idx="165502">
                  <c:v>10.3759766</c:v>
                </c:pt>
                <c:pt idx="165503">
                  <c:v>57.1289062</c:v>
                </c:pt>
                <c:pt idx="165504">
                  <c:v>93.9941406</c:v>
                </c:pt>
                <c:pt idx="165505">
                  <c:v>103.149414</c:v>
                </c:pt>
                <c:pt idx="165506">
                  <c:v>87.03613279999998</c:v>
                </c:pt>
                <c:pt idx="165507">
                  <c:v>49.0722656</c:v>
                </c:pt>
                <c:pt idx="165508">
                  <c:v>-2.19726562</c:v>
                </c:pt>
                <c:pt idx="165509">
                  <c:v>-52.2460938</c:v>
                </c:pt>
                <c:pt idx="165510">
                  <c:v>-86.6699219</c:v>
                </c:pt>
                <c:pt idx="165511">
                  <c:v>-98.2666016</c:v>
                </c:pt>
                <c:pt idx="165512">
                  <c:v>-83.2519531</c:v>
                </c:pt>
                <c:pt idx="165513">
                  <c:v>-48.5839844</c:v>
                </c:pt>
                <c:pt idx="165514">
                  <c:v>-6.103515619999995</c:v>
                </c:pt>
                <c:pt idx="165515">
                  <c:v>39.7949219</c:v>
                </c:pt>
                <c:pt idx="165516">
                  <c:v>82.6416016</c:v>
                </c:pt>
                <c:pt idx="165517">
                  <c:v>99.60937499999996</c:v>
                </c:pt>
                <c:pt idx="165518">
                  <c:v>89.7216797</c:v>
                </c:pt>
                <c:pt idx="165519">
                  <c:v>52.734375</c:v>
                </c:pt>
                <c:pt idx="165520">
                  <c:v>2.68554688</c:v>
                </c:pt>
                <c:pt idx="165521">
                  <c:v>-41.2597656</c:v>
                </c:pt>
                <c:pt idx="165522">
                  <c:v>-82.15332029999998</c:v>
                </c:pt>
                <c:pt idx="165523">
                  <c:v>-101.5625</c:v>
                </c:pt>
                <c:pt idx="165524">
                  <c:v>-94.6044922</c:v>
                </c:pt>
                <c:pt idx="165525">
                  <c:v>-54.93164059999999</c:v>
                </c:pt>
                <c:pt idx="165526">
                  <c:v>-10.0097656</c:v>
                </c:pt>
                <c:pt idx="165527">
                  <c:v>44.7998047</c:v>
                </c:pt>
                <c:pt idx="165528">
                  <c:v>85.20507809999994</c:v>
                </c:pt>
                <c:pt idx="165529">
                  <c:v>104.980469</c:v>
                </c:pt>
                <c:pt idx="165530">
                  <c:v>90.08789059999998</c:v>
                </c:pt>
                <c:pt idx="165531">
                  <c:v>56.5185547</c:v>
                </c:pt>
                <c:pt idx="165532">
                  <c:v>11.71875</c:v>
                </c:pt>
                <c:pt idx="165533">
                  <c:v>-41.8701172</c:v>
                </c:pt>
                <c:pt idx="165534">
                  <c:v>-78.7353516</c:v>
                </c:pt>
                <c:pt idx="165535">
                  <c:v>-100.952148</c:v>
                </c:pt>
                <c:pt idx="165536">
                  <c:v>-92.6513672</c:v>
                </c:pt>
                <c:pt idx="165537">
                  <c:v>-57.61718749999999</c:v>
                </c:pt>
                <c:pt idx="165538">
                  <c:v>-13.5498047</c:v>
                </c:pt>
                <c:pt idx="165539">
                  <c:v>27.5878906</c:v>
                </c:pt>
                <c:pt idx="165540">
                  <c:v>76.17187499999996</c:v>
                </c:pt>
                <c:pt idx="165541">
                  <c:v>96.67968749999996</c:v>
                </c:pt>
                <c:pt idx="165542">
                  <c:v>94.97070309999998</c:v>
                </c:pt>
                <c:pt idx="165543">
                  <c:v>64.3310547</c:v>
                </c:pt>
                <c:pt idx="165544">
                  <c:v>17.8222656</c:v>
                </c:pt>
                <c:pt idx="165545">
                  <c:v>-39.0625</c:v>
                </c:pt>
                <c:pt idx="165546">
                  <c:v>-79.22363279999998</c:v>
                </c:pt>
                <c:pt idx="165547">
                  <c:v>-96.5576172</c:v>
                </c:pt>
                <c:pt idx="165548">
                  <c:v>-97.2900391</c:v>
                </c:pt>
                <c:pt idx="165549">
                  <c:v>-64.57519529999998</c:v>
                </c:pt>
                <c:pt idx="165550">
                  <c:v>-25.390625</c:v>
                </c:pt>
                <c:pt idx="165551">
                  <c:v>27.7099609</c:v>
                </c:pt>
                <c:pt idx="165552">
                  <c:v>76.17187499999996</c:v>
                </c:pt>
                <c:pt idx="165553">
                  <c:v>100.219727</c:v>
                </c:pt>
                <c:pt idx="165554">
                  <c:v>96.4355469</c:v>
                </c:pt>
                <c:pt idx="165555">
                  <c:v>74.7070312</c:v>
                </c:pt>
                <c:pt idx="165556">
                  <c:v>26.8554688</c:v>
                </c:pt>
                <c:pt idx="165557">
                  <c:v>-29.7851562</c:v>
                </c:pt>
                <c:pt idx="165558">
                  <c:v>-71.6552734</c:v>
                </c:pt>
                <c:pt idx="165559">
                  <c:v>-92.1630859</c:v>
                </c:pt>
                <c:pt idx="165560">
                  <c:v>-95.3369141</c:v>
                </c:pt>
                <c:pt idx="165561">
                  <c:v>-72.265625</c:v>
                </c:pt>
                <c:pt idx="165562">
                  <c:v>-29.0527344</c:v>
                </c:pt>
                <c:pt idx="165563">
                  <c:v>24.2919922</c:v>
                </c:pt>
                <c:pt idx="165564">
                  <c:v>70.3125</c:v>
                </c:pt>
                <c:pt idx="165565">
                  <c:v>98.1445312</c:v>
                </c:pt>
                <c:pt idx="165566">
                  <c:v>101.5625</c:v>
                </c:pt>
                <c:pt idx="165567">
                  <c:v>80.078125</c:v>
                </c:pt>
                <c:pt idx="165568">
                  <c:v>37.109375</c:v>
                </c:pt>
                <c:pt idx="165569">
                  <c:v>-16.9677734</c:v>
                </c:pt>
                <c:pt idx="165570">
                  <c:v>-68.35937499999996</c:v>
                </c:pt>
                <c:pt idx="165571">
                  <c:v>-91.0644531</c:v>
                </c:pt>
                <c:pt idx="165572">
                  <c:v>-95.9472656</c:v>
                </c:pt>
                <c:pt idx="165573">
                  <c:v>-79.7119141</c:v>
                </c:pt>
                <c:pt idx="165574">
                  <c:v>-29.1748047</c:v>
                </c:pt>
                <c:pt idx="165575">
                  <c:v>15.5029297</c:v>
                </c:pt>
                <c:pt idx="165576">
                  <c:v>54.6875</c:v>
                </c:pt>
                <c:pt idx="165577">
                  <c:v>88.5009766</c:v>
                </c:pt>
                <c:pt idx="165578">
                  <c:v>95.9472656</c:v>
                </c:pt>
                <c:pt idx="165579">
                  <c:v>81.0546875</c:v>
                </c:pt>
                <c:pt idx="165580">
                  <c:v>37.5976562</c:v>
                </c:pt>
                <c:pt idx="165581">
                  <c:v>-20.1416016</c:v>
                </c:pt>
                <c:pt idx="165582">
                  <c:v>-60.6689453</c:v>
                </c:pt>
                <c:pt idx="165583">
                  <c:v>-91.1865234</c:v>
                </c:pt>
                <c:pt idx="165584">
                  <c:v>-93.75</c:v>
                </c:pt>
                <c:pt idx="165585">
                  <c:v>-76.5380859</c:v>
                </c:pt>
                <c:pt idx="165586">
                  <c:v>-41.015625</c:v>
                </c:pt>
                <c:pt idx="165587">
                  <c:v>2.68554688</c:v>
                </c:pt>
                <c:pt idx="165588">
                  <c:v>54.1992188</c:v>
                </c:pt>
                <c:pt idx="165589">
                  <c:v>87.6464844</c:v>
                </c:pt>
                <c:pt idx="165590">
                  <c:v>96.4355469</c:v>
                </c:pt>
                <c:pt idx="165591">
                  <c:v>75.5615234</c:v>
                </c:pt>
                <c:pt idx="165592">
                  <c:v>46.5087891</c:v>
                </c:pt>
                <c:pt idx="165593">
                  <c:v>-2.19726562</c:v>
                </c:pt>
                <c:pt idx="165594">
                  <c:v>-54.0771484</c:v>
                </c:pt>
                <c:pt idx="165595">
                  <c:v>-89.2333984</c:v>
                </c:pt>
                <c:pt idx="165596">
                  <c:v>-102.905273</c:v>
                </c:pt>
                <c:pt idx="165597">
                  <c:v>-86.42578119999993</c:v>
                </c:pt>
                <c:pt idx="165598">
                  <c:v>-47.1191406</c:v>
                </c:pt>
                <c:pt idx="165599">
                  <c:v>5.98144531</c:v>
                </c:pt>
                <c:pt idx="165600">
                  <c:v>47.1191406</c:v>
                </c:pt>
                <c:pt idx="165601">
                  <c:v>88.13476559999998</c:v>
                </c:pt>
                <c:pt idx="165602">
                  <c:v>101.806641</c:v>
                </c:pt>
                <c:pt idx="165603">
                  <c:v>87.03613279999998</c:v>
                </c:pt>
                <c:pt idx="165604">
                  <c:v>44.55566409999999</c:v>
                </c:pt>
                <c:pt idx="165605">
                  <c:v>3.29589844</c:v>
                </c:pt>
                <c:pt idx="165606">
                  <c:v>-44.6777344</c:v>
                </c:pt>
                <c:pt idx="165607">
                  <c:v>-88.7451172</c:v>
                </c:pt>
                <c:pt idx="165608">
                  <c:v>-101.318359</c:v>
                </c:pt>
                <c:pt idx="165609">
                  <c:v>-85.6933594</c:v>
                </c:pt>
                <c:pt idx="165610">
                  <c:v>-57.2509766</c:v>
                </c:pt>
                <c:pt idx="165611">
                  <c:v>-4.15039062</c:v>
                </c:pt>
                <c:pt idx="165612">
                  <c:v>47.6074219</c:v>
                </c:pt>
                <c:pt idx="165613">
                  <c:v>79.22363279999998</c:v>
                </c:pt>
                <c:pt idx="165614">
                  <c:v>101.196289</c:v>
                </c:pt>
                <c:pt idx="165615">
                  <c:v>92.6513672</c:v>
                </c:pt>
                <c:pt idx="165616">
                  <c:v>62.1337891</c:v>
                </c:pt>
                <c:pt idx="165617">
                  <c:v>7.93457031</c:v>
                </c:pt>
                <c:pt idx="165618">
                  <c:v>-38.8183594</c:v>
                </c:pt>
                <c:pt idx="165619">
                  <c:v>-78.36914059999998</c:v>
                </c:pt>
                <c:pt idx="165620">
                  <c:v>-92.77343749999996</c:v>
                </c:pt>
                <c:pt idx="165621">
                  <c:v>-89.35546879999995</c:v>
                </c:pt>
                <c:pt idx="165622">
                  <c:v>-60.0585938</c:v>
                </c:pt>
                <c:pt idx="165623">
                  <c:v>-12.6953125</c:v>
                </c:pt>
                <c:pt idx="165624">
                  <c:v>31.7382812</c:v>
                </c:pt>
                <c:pt idx="165625">
                  <c:v>79.5898438</c:v>
                </c:pt>
                <c:pt idx="165626">
                  <c:v>99.4873047</c:v>
                </c:pt>
                <c:pt idx="165627">
                  <c:v>95.4589844</c:v>
                </c:pt>
                <c:pt idx="165628">
                  <c:v>63.7207031</c:v>
                </c:pt>
                <c:pt idx="165629">
                  <c:v>16.2353516</c:v>
                </c:pt>
                <c:pt idx="165630">
                  <c:v>-36.9873047</c:v>
                </c:pt>
                <c:pt idx="165631">
                  <c:v>-80.68847659999993</c:v>
                </c:pt>
                <c:pt idx="165632">
                  <c:v>-97.90039059999998</c:v>
                </c:pt>
                <c:pt idx="165633">
                  <c:v>-97.2900391</c:v>
                </c:pt>
                <c:pt idx="165634">
                  <c:v>-67.50488279999998</c:v>
                </c:pt>
                <c:pt idx="165635">
                  <c:v>-16.3574219</c:v>
                </c:pt>
                <c:pt idx="165636">
                  <c:v>26.3671875</c:v>
                </c:pt>
                <c:pt idx="165637">
                  <c:v>71.4111328</c:v>
                </c:pt>
                <c:pt idx="165638">
                  <c:v>99.9755859</c:v>
                </c:pt>
                <c:pt idx="165639">
                  <c:v>97.90039059999998</c:v>
                </c:pt>
                <c:pt idx="165640">
                  <c:v>70.4345703</c:v>
                </c:pt>
                <c:pt idx="165641">
                  <c:v>20.9960938</c:v>
                </c:pt>
                <c:pt idx="165642">
                  <c:v>-30.2734375</c:v>
                </c:pt>
                <c:pt idx="165643">
                  <c:v>-71.5332031</c:v>
                </c:pt>
                <c:pt idx="165644">
                  <c:v>-93.01757809999998</c:v>
                </c:pt>
                <c:pt idx="165645">
                  <c:v>-100.219727</c:v>
                </c:pt>
                <c:pt idx="165646">
                  <c:v>-72.50976559999998</c:v>
                </c:pt>
                <c:pt idx="165647">
                  <c:v>-27.2216797</c:v>
                </c:pt>
                <c:pt idx="165648">
                  <c:v>25.8789062</c:v>
                </c:pt>
                <c:pt idx="165649">
                  <c:v>72.265625</c:v>
                </c:pt>
                <c:pt idx="165650">
                  <c:v>92.77343749999996</c:v>
                </c:pt>
                <c:pt idx="165651">
                  <c:v>94.2382812</c:v>
                </c:pt>
                <c:pt idx="165652">
                  <c:v>67.2607422</c:v>
                </c:pt>
                <c:pt idx="165653">
                  <c:v>24.1699219</c:v>
                </c:pt>
                <c:pt idx="165654">
                  <c:v>-15.0146484</c:v>
                </c:pt>
                <c:pt idx="165655">
                  <c:v>-66.7724609</c:v>
                </c:pt>
                <c:pt idx="165656">
                  <c:v>-93.5058594</c:v>
                </c:pt>
                <c:pt idx="165657">
                  <c:v>-100.097656</c:v>
                </c:pt>
                <c:pt idx="165658">
                  <c:v>-78.6132812</c:v>
                </c:pt>
                <c:pt idx="165659">
                  <c:v>-32.3486328</c:v>
                </c:pt>
                <c:pt idx="165660">
                  <c:v>19.0429688</c:v>
                </c:pt>
                <c:pt idx="165661">
                  <c:v>59.2041016</c:v>
                </c:pt>
                <c:pt idx="165662">
                  <c:v>81.9091797</c:v>
                </c:pt>
                <c:pt idx="165663">
                  <c:v>96.0693359</c:v>
                </c:pt>
                <c:pt idx="165664">
                  <c:v>82.15332029999998</c:v>
                </c:pt>
                <c:pt idx="165665">
                  <c:v>44.921875</c:v>
                </c:pt>
                <c:pt idx="165666">
                  <c:v>-8.544921879999997</c:v>
                </c:pt>
                <c:pt idx="165667">
                  <c:v>-53.7109375</c:v>
                </c:pt>
                <c:pt idx="165668">
                  <c:v>-88.37890619999993</c:v>
                </c:pt>
                <c:pt idx="165669">
                  <c:v>-101.196289</c:v>
                </c:pt>
                <c:pt idx="165670">
                  <c:v>-79.8339844</c:v>
                </c:pt>
                <c:pt idx="165671">
                  <c:v>-45.5322266</c:v>
                </c:pt>
                <c:pt idx="165672">
                  <c:v>7.08007812</c:v>
                </c:pt>
                <c:pt idx="165673">
                  <c:v>57.2509766</c:v>
                </c:pt>
                <c:pt idx="165674">
                  <c:v>90.2099609</c:v>
                </c:pt>
                <c:pt idx="165675">
                  <c:v>100.708008</c:v>
                </c:pt>
                <c:pt idx="165676">
                  <c:v>79.7119141</c:v>
                </c:pt>
                <c:pt idx="165677">
                  <c:v>47.4853516</c:v>
                </c:pt>
                <c:pt idx="165678">
                  <c:v>3.17382812</c:v>
                </c:pt>
                <c:pt idx="165679">
                  <c:v>-55.1757812</c:v>
                </c:pt>
                <c:pt idx="165680">
                  <c:v>-92.4072266</c:v>
                </c:pt>
                <c:pt idx="165681">
                  <c:v>-99.60937499999996</c:v>
                </c:pt>
                <c:pt idx="165682">
                  <c:v>-83.2519531</c:v>
                </c:pt>
                <c:pt idx="165683">
                  <c:v>-46.7529297</c:v>
                </c:pt>
                <c:pt idx="165684">
                  <c:v>1.70898438</c:v>
                </c:pt>
                <c:pt idx="165685">
                  <c:v>49.80468749999996</c:v>
                </c:pt>
                <c:pt idx="165686">
                  <c:v>88.2568359</c:v>
                </c:pt>
                <c:pt idx="165687">
                  <c:v>104.248047</c:v>
                </c:pt>
                <c:pt idx="165688">
                  <c:v>84.9609375</c:v>
                </c:pt>
                <c:pt idx="165689">
                  <c:v>46.6308594</c:v>
                </c:pt>
                <c:pt idx="165690">
                  <c:v>-0.732421875</c:v>
                </c:pt>
                <c:pt idx="165691">
                  <c:v>-55.7861328</c:v>
                </c:pt>
                <c:pt idx="165692">
                  <c:v>-89.2333984</c:v>
                </c:pt>
                <c:pt idx="165693">
                  <c:v>-99.4873047</c:v>
                </c:pt>
                <c:pt idx="165694">
                  <c:v>-91.0644531</c:v>
                </c:pt>
                <c:pt idx="165695">
                  <c:v>-52.3681641</c:v>
                </c:pt>
                <c:pt idx="165696">
                  <c:v>-0.366210938</c:v>
                </c:pt>
                <c:pt idx="165697">
                  <c:v>48.2177734</c:v>
                </c:pt>
                <c:pt idx="165698">
                  <c:v>84.8388672</c:v>
                </c:pt>
                <c:pt idx="165699">
                  <c:v>100.463867</c:v>
                </c:pt>
                <c:pt idx="165700">
                  <c:v>90.2099609</c:v>
                </c:pt>
                <c:pt idx="165701">
                  <c:v>58.1054688</c:v>
                </c:pt>
                <c:pt idx="165702">
                  <c:v>13.7939453</c:v>
                </c:pt>
                <c:pt idx="165703">
                  <c:v>-44.7998047</c:v>
                </c:pt>
                <c:pt idx="165704">
                  <c:v>-83.0078125</c:v>
                </c:pt>
                <c:pt idx="165705">
                  <c:v>-100.463867</c:v>
                </c:pt>
                <c:pt idx="165706">
                  <c:v>-90.94238279999998</c:v>
                </c:pt>
                <c:pt idx="165707">
                  <c:v>-61.15722659999999</c:v>
                </c:pt>
                <c:pt idx="165708">
                  <c:v>-13.0615234</c:v>
                </c:pt>
                <c:pt idx="165709">
                  <c:v>33.0810547</c:v>
                </c:pt>
                <c:pt idx="165710">
                  <c:v>80.078125</c:v>
                </c:pt>
                <c:pt idx="165711">
                  <c:v>101.074219</c:v>
                </c:pt>
                <c:pt idx="165712">
                  <c:v>89.84375</c:v>
                </c:pt>
                <c:pt idx="165713">
                  <c:v>62.9882812</c:v>
                </c:pt>
                <c:pt idx="165714">
                  <c:v>16.72363279999998</c:v>
                </c:pt>
                <c:pt idx="165715">
                  <c:v>-35.0341797</c:v>
                </c:pt>
                <c:pt idx="165716">
                  <c:v>-74.9511719</c:v>
                </c:pt>
                <c:pt idx="165717">
                  <c:v>-101.5625</c:v>
                </c:pt>
                <c:pt idx="165718">
                  <c:v>-95.703125</c:v>
                </c:pt>
                <c:pt idx="165719">
                  <c:v>-69.58007809999994</c:v>
                </c:pt>
                <c:pt idx="165720">
                  <c:v>-28.1982422</c:v>
                </c:pt>
                <c:pt idx="165721">
                  <c:v>29.1748047</c:v>
                </c:pt>
                <c:pt idx="165722">
                  <c:v>79.22363279999998</c:v>
                </c:pt>
                <c:pt idx="165723">
                  <c:v>104.858398</c:v>
                </c:pt>
                <c:pt idx="165724">
                  <c:v>92.0410156</c:v>
                </c:pt>
                <c:pt idx="165725">
                  <c:v>60.4248047</c:v>
                </c:pt>
                <c:pt idx="165726">
                  <c:v>18.1884766</c:v>
                </c:pt>
                <c:pt idx="165727">
                  <c:v>-32.1044922</c:v>
                </c:pt>
                <c:pt idx="165728">
                  <c:v>-77.5146484</c:v>
                </c:pt>
                <c:pt idx="165729">
                  <c:v>-95.4589844</c:v>
                </c:pt>
                <c:pt idx="165730">
                  <c:v>-93.01757809999998</c:v>
                </c:pt>
                <c:pt idx="165731">
                  <c:v>-68.9697266</c:v>
                </c:pt>
                <c:pt idx="165732">
                  <c:v>-27.4658203</c:v>
                </c:pt>
                <c:pt idx="165733">
                  <c:v>22.9492188</c:v>
                </c:pt>
                <c:pt idx="165734">
                  <c:v>76.5380859</c:v>
                </c:pt>
                <c:pt idx="165735">
                  <c:v>89.4775391</c:v>
                </c:pt>
                <c:pt idx="165736">
                  <c:v>97.1679688</c:v>
                </c:pt>
                <c:pt idx="165737">
                  <c:v>73.85253909999996</c:v>
                </c:pt>
                <c:pt idx="165738">
                  <c:v>27.7099609</c:v>
                </c:pt>
                <c:pt idx="165739">
                  <c:v>-21.9726562</c:v>
                </c:pt>
                <c:pt idx="165740">
                  <c:v>-67.8710938</c:v>
                </c:pt>
                <c:pt idx="165741">
                  <c:v>-96.4355469</c:v>
                </c:pt>
                <c:pt idx="165742">
                  <c:v>-95.4589844</c:v>
                </c:pt>
                <c:pt idx="165743">
                  <c:v>-73.48632809999998</c:v>
                </c:pt>
                <c:pt idx="165744">
                  <c:v>-33.3251953</c:v>
                </c:pt>
                <c:pt idx="165745">
                  <c:v>15.0146484</c:v>
                </c:pt>
                <c:pt idx="165746">
                  <c:v>56.88476559999999</c:v>
                </c:pt>
                <c:pt idx="165747">
                  <c:v>94.3603516</c:v>
                </c:pt>
                <c:pt idx="165748">
                  <c:v>101.318359</c:v>
                </c:pt>
                <c:pt idx="165749">
                  <c:v>81.17675779999993</c:v>
                </c:pt>
                <c:pt idx="165750">
                  <c:v>41.3818359</c:v>
                </c:pt>
                <c:pt idx="165751">
                  <c:v>-10.9863281</c:v>
                </c:pt>
                <c:pt idx="165752">
                  <c:v>-61.2792969</c:v>
                </c:pt>
                <c:pt idx="165753">
                  <c:v>-97.77832029999998</c:v>
                </c:pt>
                <c:pt idx="165754">
                  <c:v>-107.421875</c:v>
                </c:pt>
                <c:pt idx="165755">
                  <c:v>-83.7402344</c:v>
                </c:pt>
                <c:pt idx="165756">
                  <c:v>-38.9404297</c:v>
                </c:pt>
                <c:pt idx="165757">
                  <c:v>10.6201172</c:v>
                </c:pt>
                <c:pt idx="165758">
                  <c:v>52.1240234</c:v>
                </c:pt>
                <c:pt idx="165759">
                  <c:v>87.2802734</c:v>
                </c:pt>
                <c:pt idx="165760">
                  <c:v>95.3369141</c:v>
                </c:pt>
                <c:pt idx="165761">
                  <c:v>81.29882809999998</c:v>
                </c:pt>
                <c:pt idx="165762">
                  <c:v>49.9267578</c:v>
                </c:pt>
                <c:pt idx="165763">
                  <c:v>-2.68554688</c:v>
                </c:pt>
                <c:pt idx="165764">
                  <c:v>-51.0253906</c:v>
                </c:pt>
                <c:pt idx="165765">
                  <c:v>-87.7685547</c:v>
                </c:pt>
                <c:pt idx="165766">
                  <c:v>-106.323242</c:v>
                </c:pt>
                <c:pt idx="165767">
                  <c:v>-90.6982422</c:v>
                </c:pt>
                <c:pt idx="165768">
                  <c:v>-53.8330078</c:v>
                </c:pt>
                <c:pt idx="165769">
                  <c:v>-9.033203119999997</c:v>
                </c:pt>
                <c:pt idx="165770">
                  <c:v>42.4804688</c:v>
                </c:pt>
                <c:pt idx="165771">
                  <c:v>80.8105469</c:v>
                </c:pt>
                <c:pt idx="165772">
                  <c:v>94.2382812</c:v>
                </c:pt>
                <c:pt idx="165773">
                  <c:v>84.9609375</c:v>
                </c:pt>
                <c:pt idx="165774">
                  <c:v>53.34472659999999</c:v>
                </c:pt>
                <c:pt idx="165775">
                  <c:v>5.98144531</c:v>
                </c:pt>
                <c:pt idx="165776">
                  <c:v>-42.2363281</c:v>
                </c:pt>
                <c:pt idx="165777">
                  <c:v>-87.7685547</c:v>
                </c:pt>
                <c:pt idx="165778">
                  <c:v>-95.3369141</c:v>
                </c:pt>
                <c:pt idx="165779">
                  <c:v>-91.0644531</c:v>
                </c:pt>
                <c:pt idx="165780">
                  <c:v>-62.6220703</c:v>
                </c:pt>
                <c:pt idx="165781">
                  <c:v>-9.64355469</c:v>
                </c:pt>
                <c:pt idx="165782">
                  <c:v>48.4619141</c:v>
                </c:pt>
                <c:pt idx="165783">
                  <c:v>82.88574219999992</c:v>
                </c:pt>
                <c:pt idx="165784">
                  <c:v>97.4121094</c:v>
                </c:pt>
                <c:pt idx="165785">
                  <c:v>92.89550779999998</c:v>
                </c:pt>
                <c:pt idx="165786">
                  <c:v>60.546875</c:v>
                </c:pt>
                <c:pt idx="165787">
                  <c:v>4.882812499999997</c:v>
                </c:pt>
                <c:pt idx="165788">
                  <c:v>-39.5507812</c:v>
                </c:pt>
                <c:pt idx="165789">
                  <c:v>-77.75878909999996</c:v>
                </c:pt>
                <c:pt idx="165790">
                  <c:v>-99.7314453</c:v>
                </c:pt>
                <c:pt idx="165791">
                  <c:v>-95.82519529999998</c:v>
                </c:pt>
                <c:pt idx="165792">
                  <c:v>-61.6455078</c:v>
                </c:pt>
                <c:pt idx="165793">
                  <c:v>-14.8925781</c:v>
                </c:pt>
                <c:pt idx="165794">
                  <c:v>40.0390625</c:v>
                </c:pt>
                <c:pt idx="165795">
                  <c:v>78.2470703</c:v>
                </c:pt>
                <c:pt idx="165796">
                  <c:v>97.65625</c:v>
                </c:pt>
                <c:pt idx="165797">
                  <c:v>88.8671875</c:v>
                </c:pt>
                <c:pt idx="165798">
                  <c:v>65.3076172</c:v>
                </c:pt>
                <c:pt idx="165799">
                  <c:v>20.1416016</c:v>
                </c:pt>
                <c:pt idx="165800">
                  <c:v>-27.8320312</c:v>
                </c:pt>
                <c:pt idx="165801">
                  <c:v>-76.2939453</c:v>
                </c:pt>
                <c:pt idx="165802">
                  <c:v>-100.463867</c:v>
                </c:pt>
                <c:pt idx="165803">
                  <c:v>-101.196289</c:v>
                </c:pt>
                <c:pt idx="165804">
                  <c:v>-69.58007809999994</c:v>
                </c:pt>
                <c:pt idx="165805">
                  <c:v>-26.7333984</c:v>
                </c:pt>
                <c:pt idx="165806">
                  <c:v>28.8085938</c:v>
                </c:pt>
                <c:pt idx="165807">
                  <c:v>65.0634766</c:v>
                </c:pt>
                <c:pt idx="165808">
                  <c:v>93.9941406</c:v>
                </c:pt>
                <c:pt idx="165809">
                  <c:v>96.5576172</c:v>
                </c:pt>
                <c:pt idx="165810">
                  <c:v>64.6972656</c:v>
                </c:pt>
                <c:pt idx="165811">
                  <c:v>24.2919922</c:v>
                </c:pt>
                <c:pt idx="165812">
                  <c:v>-26.9775391</c:v>
                </c:pt>
                <c:pt idx="165813">
                  <c:v>-74.5849609</c:v>
                </c:pt>
                <c:pt idx="165814">
                  <c:v>-90.57617190000001</c:v>
                </c:pt>
                <c:pt idx="165815">
                  <c:v>-97.0458984</c:v>
                </c:pt>
                <c:pt idx="165816">
                  <c:v>-78.36914059999998</c:v>
                </c:pt>
                <c:pt idx="165817">
                  <c:v>-33.3251953</c:v>
                </c:pt>
                <c:pt idx="165818">
                  <c:v>22.3388672</c:v>
                </c:pt>
                <c:pt idx="165819">
                  <c:v>74.8291016</c:v>
                </c:pt>
                <c:pt idx="165820">
                  <c:v>96.5576172</c:v>
                </c:pt>
                <c:pt idx="165821">
                  <c:v>96.3134766</c:v>
                </c:pt>
                <c:pt idx="165822">
                  <c:v>71.7773438</c:v>
                </c:pt>
                <c:pt idx="165823">
                  <c:v>33.81347659999999</c:v>
                </c:pt>
                <c:pt idx="165824">
                  <c:v>-18.5546875</c:v>
                </c:pt>
                <c:pt idx="165825">
                  <c:v>-62.8662109</c:v>
                </c:pt>
                <c:pt idx="165826">
                  <c:v>-96.0693359</c:v>
                </c:pt>
                <c:pt idx="165827">
                  <c:v>-97.90039059999998</c:v>
                </c:pt>
                <c:pt idx="165828">
                  <c:v>-76.17187499999996</c:v>
                </c:pt>
                <c:pt idx="165829">
                  <c:v>-37.3535156</c:v>
                </c:pt>
                <c:pt idx="165830">
                  <c:v>9.64355469</c:v>
                </c:pt>
                <c:pt idx="165831">
                  <c:v>60.18066409999999</c:v>
                </c:pt>
                <c:pt idx="165832">
                  <c:v>89.4775391</c:v>
                </c:pt>
                <c:pt idx="165833">
                  <c:v>98.1445312</c:v>
                </c:pt>
                <c:pt idx="165834">
                  <c:v>84.8388672</c:v>
                </c:pt>
                <c:pt idx="165835">
                  <c:v>41.015625</c:v>
                </c:pt>
                <c:pt idx="165836">
                  <c:v>-9.52148438</c:v>
                </c:pt>
                <c:pt idx="165837">
                  <c:v>-56.2744141</c:v>
                </c:pt>
                <c:pt idx="165838">
                  <c:v>-92.77343749999996</c:v>
                </c:pt>
                <c:pt idx="165839">
                  <c:v>-98.38867190000001</c:v>
                </c:pt>
                <c:pt idx="165840">
                  <c:v>-89.11132809999998</c:v>
                </c:pt>
                <c:pt idx="165841">
                  <c:v>-47.6074219</c:v>
                </c:pt>
                <c:pt idx="165842">
                  <c:v>5.12695312</c:v>
                </c:pt>
                <c:pt idx="165843">
                  <c:v>45.4101562</c:v>
                </c:pt>
                <c:pt idx="165844">
                  <c:v>86.3037109</c:v>
                </c:pt>
                <c:pt idx="165845">
                  <c:v>98.9990234</c:v>
                </c:pt>
                <c:pt idx="165846">
                  <c:v>83.7402344</c:v>
                </c:pt>
                <c:pt idx="165847">
                  <c:v>44.4335938</c:v>
                </c:pt>
                <c:pt idx="165848">
                  <c:v>0.48828125</c:v>
                </c:pt>
                <c:pt idx="165849">
                  <c:v>-56.0302734</c:v>
                </c:pt>
                <c:pt idx="165850">
                  <c:v>-92.4072266</c:v>
                </c:pt>
                <c:pt idx="165851">
                  <c:v>-99.2431641</c:v>
                </c:pt>
                <c:pt idx="165852">
                  <c:v>-85.4492188</c:v>
                </c:pt>
                <c:pt idx="165853">
                  <c:v>-52.1240234</c:v>
                </c:pt>
                <c:pt idx="165854">
                  <c:v>-6.103515619999995</c:v>
                </c:pt>
                <c:pt idx="165855">
                  <c:v>52.6123047</c:v>
                </c:pt>
                <c:pt idx="165856">
                  <c:v>86.9140625</c:v>
                </c:pt>
                <c:pt idx="165857">
                  <c:v>98.9990234</c:v>
                </c:pt>
                <c:pt idx="165858">
                  <c:v>83.7402344</c:v>
                </c:pt>
                <c:pt idx="165859">
                  <c:v>53.34472659999999</c:v>
                </c:pt>
                <c:pt idx="165860">
                  <c:v>11.9628906</c:v>
                </c:pt>
                <c:pt idx="165861">
                  <c:v>-45.7763672</c:v>
                </c:pt>
                <c:pt idx="165862">
                  <c:v>-81.9091797</c:v>
                </c:pt>
                <c:pt idx="165863">
                  <c:v>-101.196289</c:v>
                </c:pt>
                <c:pt idx="165864">
                  <c:v>-90.94238279999998</c:v>
                </c:pt>
                <c:pt idx="165865">
                  <c:v>-61.0351562</c:v>
                </c:pt>
                <c:pt idx="165866">
                  <c:v>-11.4746094</c:v>
                </c:pt>
                <c:pt idx="165867">
                  <c:v>49.0722656</c:v>
                </c:pt>
                <c:pt idx="165868">
                  <c:v>87.03613279999998</c:v>
                </c:pt>
                <c:pt idx="165869">
                  <c:v>105.59082</c:v>
                </c:pt>
                <c:pt idx="165870">
                  <c:v>93.6279297</c:v>
                </c:pt>
                <c:pt idx="165871">
                  <c:v>56.88476559999999</c:v>
                </c:pt>
                <c:pt idx="165872">
                  <c:v>5.859375</c:v>
                </c:pt>
                <c:pt idx="165873">
                  <c:v>-41.9921875</c:v>
                </c:pt>
                <c:pt idx="165874">
                  <c:v>-78.4912109</c:v>
                </c:pt>
                <c:pt idx="165875">
                  <c:v>-98.75488279999998</c:v>
                </c:pt>
                <c:pt idx="165876">
                  <c:v>-89.2333984</c:v>
                </c:pt>
                <c:pt idx="165877">
                  <c:v>-62.2558594</c:v>
                </c:pt>
                <c:pt idx="165878">
                  <c:v>-10.4980469</c:v>
                </c:pt>
                <c:pt idx="165879">
                  <c:v>36.7431641</c:v>
                </c:pt>
                <c:pt idx="165880">
                  <c:v>76.9042969</c:v>
                </c:pt>
                <c:pt idx="165881">
                  <c:v>102.172852</c:v>
                </c:pt>
                <c:pt idx="165882">
                  <c:v>99.85351559999998</c:v>
                </c:pt>
                <c:pt idx="165883">
                  <c:v>65.9179688</c:v>
                </c:pt>
                <c:pt idx="165884">
                  <c:v>20.5078125</c:v>
                </c:pt>
                <c:pt idx="165885">
                  <c:v>-33.0810547</c:v>
                </c:pt>
                <c:pt idx="165886">
                  <c:v>-70.3125</c:v>
                </c:pt>
                <c:pt idx="165887">
                  <c:v>-97.2900391</c:v>
                </c:pt>
                <c:pt idx="165888">
                  <c:v>-90.82031249999996</c:v>
                </c:pt>
                <c:pt idx="165889">
                  <c:v>-61.6455078</c:v>
                </c:pt>
                <c:pt idx="165890">
                  <c:v>-25.6347656</c:v>
                </c:pt>
                <c:pt idx="165891">
                  <c:v>25.0244141</c:v>
                </c:pt>
                <c:pt idx="165892">
                  <c:v>67.62695309999998</c:v>
                </c:pt>
                <c:pt idx="165893">
                  <c:v>97.0458984</c:v>
                </c:pt>
                <c:pt idx="165894">
                  <c:v>97.0458984</c:v>
                </c:pt>
                <c:pt idx="165895">
                  <c:v>77.0263672</c:v>
                </c:pt>
                <c:pt idx="165896">
                  <c:v>30.7617188</c:v>
                </c:pt>
                <c:pt idx="165897">
                  <c:v>-29.0527344</c:v>
                </c:pt>
                <c:pt idx="165898">
                  <c:v>-72.9980469</c:v>
                </c:pt>
                <c:pt idx="165899">
                  <c:v>-96.4355469</c:v>
                </c:pt>
                <c:pt idx="165900">
                  <c:v>-101.074219</c:v>
                </c:pt>
                <c:pt idx="165901">
                  <c:v>-69.9462891</c:v>
                </c:pt>
                <c:pt idx="165902">
                  <c:v>-26.2451172</c:v>
                </c:pt>
                <c:pt idx="165903">
                  <c:v>19.8974609</c:v>
                </c:pt>
                <c:pt idx="165904">
                  <c:v>66.65039059999994</c:v>
                </c:pt>
                <c:pt idx="165905">
                  <c:v>97.0458984</c:v>
                </c:pt>
                <c:pt idx="165906">
                  <c:v>98.75488279999998</c:v>
                </c:pt>
                <c:pt idx="165907">
                  <c:v>74.0966797</c:v>
                </c:pt>
                <c:pt idx="165908">
                  <c:v>36.0107422</c:v>
                </c:pt>
                <c:pt idx="165909">
                  <c:v>-19.53125</c:v>
                </c:pt>
                <c:pt idx="165910">
                  <c:v>-63.2324219</c:v>
                </c:pt>
                <c:pt idx="165911">
                  <c:v>-88.0126953</c:v>
                </c:pt>
                <c:pt idx="165912">
                  <c:v>-97.65625</c:v>
                </c:pt>
                <c:pt idx="165913">
                  <c:v>-77.8808594</c:v>
                </c:pt>
                <c:pt idx="165914">
                  <c:v>-41.6259766</c:v>
                </c:pt>
                <c:pt idx="165915">
                  <c:v>16.8457031</c:v>
                </c:pt>
                <c:pt idx="165916">
                  <c:v>67.2607422</c:v>
                </c:pt>
                <c:pt idx="165917">
                  <c:v>91.3085938</c:v>
                </c:pt>
                <c:pt idx="165918">
                  <c:v>99.60937499999996</c:v>
                </c:pt>
                <c:pt idx="165919">
                  <c:v>81.7871094</c:v>
                </c:pt>
                <c:pt idx="165920">
                  <c:v>38.4521484</c:v>
                </c:pt>
                <c:pt idx="165921">
                  <c:v>-10.7421875</c:v>
                </c:pt>
                <c:pt idx="165922">
                  <c:v>-59.81445309999999</c:v>
                </c:pt>
                <c:pt idx="165923">
                  <c:v>-92.4072266</c:v>
                </c:pt>
                <c:pt idx="165924">
                  <c:v>-97.5341797</c:v>
                </c:pt>
                <c:pt idx="165925">
                  <c:v>-75.5615234</c:v>
                </c:pt>
                <c:pt idx="165926">
                  <c:v>-42.6025391</c:v>
                </c:pt>
                <c:pt idx="165927">
                  <c:v>2.68554688</c:v>
                </c:pt>
                <c:pt idx="165928">
                  <c:v>57.1289062</c:v>
                </c:pt>
                <c:pt idx="165929">
                  <c:v>93.5058594</c:v>
                </c:pt>
                <c:pt idx="165930">
                  <c:v>99.85351559999998</c:v>
                </c:pt>
                <c:pt idx="165931">
                  <c:v>85.5712891</c:v>
                </c:pt>
                <c:pt idx="165932">
                  <c:v>49.1943359</c:v>
                </c:pt>
                <c:pt idx="165933">
                  <c:v>-0.732421875</c:v>
                </c:pt>
                <c:pt idx="165934">
                  <c:v>-44.4335938</c:v>
                </c:pt>
                <c:pt idx="165935">
                  <c:v>-83.3740234</c:v>
                </c:pt>
                <c:pt idx="165936">
                  <c:v>-99.2431641</c:v>
                </c:pt>
                <c:pt idx="165937">
                  <c:v>-86.18164059999998</c:v>
                </c:pt>
                <c:pt idx="165938">
                  <c:v>-53.1005859</c:v>
                </c:pt>
                <c:pt idx="165939">
                  <c:v>-0.48828125</c:v>
                </c:pt>
                <c:pt idx="165940">
                  <c:v>46.875</c:v>
                </c:pt>
                <c:pt idx="165941">
                  <c:v>88.0126953</c:v>
                </c:pt>
                <c:pt idx="165942">
                  <c:v>104.248047</c:v>
                </c:pt>
                <c:pt idx="165943">
                  <c:v>86.5478516</c:v>
                </c:pt>
                <c:pt idx="165944">
                  <c:v>53.2226562</c:v>
                </c:pt>
                <c:pt idx="165945">
                  <c:v>1.09863281</c:v>
                </c:pt>
                <c:pt idx="165946">
                  <c:v>-52.4902344</c:v>
                </c:pt>
                <c:pt idx="165947">
                  <c:v>-86.6699219</c:v>
                </c:pt>
                <c:pt idx="165948">
                  <c:v>-99.4873047</c:v>
                </c:pt>
                <c:pt idx="165949">
                  <c:v>-83.6181641</c:v>
                </c:pt>
                <c:pt idx="165950">
                  <c:v>-55.0537109</c:v>
                </c:pt>
                <c:pt idx="165951">
                  <c:v>-4.63867188</c:v>
                </c:pt>
                <c:pt idx="165952">
                  <c:v>44.55566409999999</c:v>
                </c:pt>
                <c:pt idx="165953">
                  <c:v>81.9091797</c:v>
                </c:pt>
                <c:pt idx="165954">
                  <c:v>100.830078</c:v>
                </c:pt>
                <c:pt idx="165955">
                  <c:v>91.4306641</c:v>
                </c:pt>
                <c:pt idx="165956">
                  <c:v>54.32128909999999</c:v>
                </c:pt>
                <c:pt idx="165957">
                  <c:v>9.765625</c:v>
                </c:pt>
                <c:pt idx="165958">
                  <c:v>-46.3867188</c:v>
                </c:pt>
                <c:pt idx="165959">
                  <c:v>-82.15332029999998</c:v>
                </c:pt>
                <c:pt idx="165960">
                  <c:v>-102.661133</c:v>
                </c:pt>
                <c:pt idx="165961">
                  <c:v>-95.703125</c:v>
                </c:pt>
                <c:pt idx="165962">
                  <c:v>-59.0820312</c:v>
                </c:pt>
                <c:pt idx="165963">
                  <c:v>-8.30078125</c:v>
                </c:pt>
                <c:pt idx="165964">
                  <c:v>38.0859375</c:v>
                </c:pt>
                <c:pt idx="165965">
                  <c:v>74.7070312</c:v>
                </c:pt>
                <c:pt idx="165966">
                  <c:v>96.1914062</c:v>
                </c:pt>
                <c:pt idx="165967">
                  <c:v>89.5996094</c:v>
                </c:pt>
                <c:pt idx="165968">
                  <c:v>63.3544922</c:v>
                </c:pt>
                <c:pt idx="165969">
                  <c:v>17.2119141</c:v>
                </c:pt>
                <c:pt idx="165970">
                  <c:v>-33.3251953</c:v>
                </c:pt>
                <c:pt idx="165971">
                  <c:v>-75.19531249999996</c:v>
                </c:pt>
                <c:pt idx="165972">
                  <c:v>-98.63281249999996</c:v>
                </c:pt>
                <c:pt idx="165973">
                  <c:v>-95.2148438</c:v>
                </c:pt>
                <c:pt idx="165974">
                  <c:v>-67.13867190000001</c:v>
                </c:pt>
                <c:pt idx="165975">
                  <c:v>-12.3291016</c:v>
                </c:pt>
                <c:pt idx="165976">
                  <c:v>29.4189453</c:v>
                </c:pt>
                <c:pt idx="165977">
                  <c:v>73.60839839999993</c:v>
                </c:pt>
                <c:pt idx="165978">
                  <c:v>93.2617188</c:v>
                </c:pt>
                <c:pt idx="165979">
                  <c:v>98.75488279999998</c:v>
                </c:pt>
                <c:pt idx="165980">
                  <c:v>71.5332031</c:v>
                </c:pt>
                <c:pt idx="165981">
                  <c:v>29.0527344</c:v>
                </c:pt>
                <c:pt idx="165982">
                  <c:v>-23.8037109</c:v>
                </c:pt>
                <c:pt idx="165983">
                  <c:v>-70.4345703</c:v>
                </c:pt>
                <c:pt idx="165984">
                  <c:v>-89.4775391</c:v>
                </c:pt>
                <c:pt idx="165985">
                  <c:v>-94.84863279999998</c:v>
                </c:pt>
                <c:pt idx="165986">
                  <c:v>-74.5849609</c:v>
                </c:pt>
                <c:pt idx="165987">
                  <c:v>-29.6630859</c:v>
                </c:pt>
                <c:pt idx="165988">
                  <c:v>27.9541016</c:v>
                </c:pt>
                <c:pt idx="165989">
                  <c:v>71.6552734</c:v>
                </c:pt>
                <c:pt idx="165990">
                  <c:v>94.7265625</c:v>
                </c:pt>
                <c:pt idx="165991">
                  <c:v>96.4355469</c:v>
                </c:pt>
                <c:pt idx="165992">
                  <c:v>79.34570309999998</c:v>
                </c:pt>
                <c:pt idx="165993">
                  <c:v>27.34375</c:v>
                </c:pt>
                <c:pt idx="165994">
                  <c:v>-27.0996094</c:v>
                </c:pt>
                <c:pt idx="165995">
                  <c:v>-72.7539062</c:v>
                </c:pt>
                <c:pt idx="165996">
                  <c:v>-97.0458984</c:v>
                </c:pt>
                <c:pt idx="165997">
                  <c:v>-100.463867</c:v>
                </c:pt>
                <c:pt idx="165998">
                  <c:v>-77.0263672</c:v>
                </c:pt>
                <c:pt idx="165999">
                  <c:v>-37.5976562</c:v>
                </c:pt>
                <c:pt idx="166000">
                  <c:v>14.0380859</c:v>
                </c:pt>
                <c:pt idx="166001">
                  <c:v>60.3027344</c:v>
                </c:pt>
                <c:pt idx="166002">
                  <c:v>94.1162109</c:v>
                </c:pt>
                <c:pt idx="166003">
                  <c:v>95.4589844</c:v>
                </c:pt>
                <c:pt idx="166004">
                  <c:v>76.2939453</c:v>
                </c:pt>
                <c:pt idx="166005">
                  <c:v>36.3769531</c:v>
                </c:pt>
                <c:pt idx="166006">
                  <c:v>-14.8925781</c:v>
                </c:pt>
                <c:pt idx="166007">
                  <c:v>-60.9130859</c:v>
                </c:pt>
                <c:pt idx="166008">
                  <c:v>-89.11132809999998</c:v>
                </c:pt>
                <c:pt idx="166009">
                  <c:v>-96.92382809999998</c:v>
                </c:pt>
                <c:pt idx="166010">
                  <c:v>-89.11132809999998</c:v>
                </c:pt>
                <c:pt idx="166011">
                  <c:v>-48.3398438</c:v>
                </c:pt>
                <c:pt idx="166012">
                  <c:v>6.835937499999997</c:v>
                </c:pt>
                <c:pt idx="166013">
                  <c:v>62.6220703</c:v>
                </c:pt>
                <c:pt idx="166014">
                  <c:v>92.6513672</c:v>
                </c:pt>
                <c:pt idx="166015">
                  <c:v>102.539062</c:v>
                </c:pt>
                <c:pt idx="166016">
                  <c:v>91.3085938</c:v>
                </c:pt>
                <c:pt idx="166017">
                  <c:v>44.55566409999999</c:v>
                </c:pt>
                <c:pt idx="166018">
                  <c:v>-6.225585939999994</c:v>
                </c:pt>
                <c:pt idx="166019">
                  <c:v>-54.0771484</c:v>
                </c:pt>
                <c:pt idx="166020">
                  <c:v>-88.37890619999993</c:v>
                </c:pt>
                <c:pt idx="166021">
                  <c:v>-98.63281249999996</c:v>
                </c:pt>
                <c:pt idx="166022">
                  <c:v>-85.4492188</c:v>
                </c:pt>
                <c:pt idx="166023">
                  <c:v>-44.0673828</c:v>
                </c:pt>
                <c:pt idx="166024">
                  <c:v>0.610351562</c:v>
                </c:pt>
                <c:pt idx="166025">
                  <c:v>48.9501953</c:v>
                </c:pt>
                <c:pt idx="166026">
                  <c:v>87.7685547</c:v>
                </c:pt>
                <c:pt idx="166027">
                  <c:v>107.788086</c:v>
                </c:pt>
                <c:pt idx="166028">
                  <c:v>91.4306641</c:v>
                </c:pt>
                <c:pt idx="166029">
                  <c:v>58.83789059999999</c:v>
                </c:pt>
                <c:pt idx="166030">
                  <c:v>-3.29589844</c:v>
                </c:pt>
                <c:pt idx="166031">
                  <c:v>-49.6826172</c:v>
                </c:pt>
                <c:pt idx="166032">
                  <c:v>-78.8574219</c:v>
                </c:pt>
                <c:pt idx="166033">
                  <c:v>-97.0458984</c:v>
                </c:pt>
                <c:pt idx="166034">
                  <c:v>-90.6982422</c:v>
                </c:pt>
                <c:pt idx="166035">
                  <c:v>-48.7060547</c:v>
                </c:pt>
                <c:pt idx="166036">
                  <c:v>-7.93457031</c:v>
                </c:pt>
                <c:pt idx="166037">
                  <c:v>38.3300781</c:v>
                </c:pt>
                <c:pt idx="166038">
                  <c:v>82.7636719</c:v>
                </c:pt>
                <c:pt idx="166039">
                  <c:v>98.5107422</c:v>
                </c:pt>
                <c:pt idx="166040">
                  <c:v>92.6513672</c:v>
                </c:pt>
                <c:pt idx="166041">
                  <c:v>61.15722659999999</c:v>
                </c:pt>
                <c:pt idx="166042">
                  <c:v>8.91113281</c:v>
                </c:pt>
                <c:pt idx="166043">
                  <c:v>-37.7197266</c:v>
                </c:pt>
                <c:pt idx="166044">
                  <c:v>-79.5898438</c:v>
                </c:pt>
                <c:pt idx="166045">
                  <c:v>-106.201172</c:v>
                </c:pt>
                <c:pt idx="166046">
                  <c:v>-97.1679688</c:v>
                </c:pt>
                <c:pt idx="166047">
                  <c:v>-60.18066409999999</c:v>
                </c:pt>
                <c:pt idx="166048">
                  <c:v>-11.3525391</c:v>
                </c:pt>
                <c:pt idx="166049">
                  <c:v>33.3251953</c:v>
                </c:pt>
                <c:pt idx="166050">
                  <c:v>72.0214844</c:v>
                </c:pt>
                <c:pt idx="166051">
                  <c:v>98.63281249999996</c:v>
                </c:pt>
                <c:pt idx="166052">
                  <c:v>86.18164059999998</c:v>
                </c:pt>
                <c:pt idx="166053">
                  <c:v>65.18554690000001</c:v>
                </c:pt>
                <c:pt idx="166054">
                  <c:v>19.6533203</c:v>
                </c:pt>
                <c:pt idx="166055">
                  <c:v>-36.1328125</c:v>
                </c:pt>
                <c:pt idx="166056">
                  <c:v>-76.2939453</c:v>
                </c:pt>
                <c:pt idx="166057">
                  <c:v>-100.341797</c:v>
                </c:pt>
                <c:pt idx="166058">
                  <c:v>-92.0410156</c:v>
                </c:pt>
                <c:pt idx="166059">
                  <c:v>-65.18554690000001</c:v>
                </c:pt>
                <c:pt idx="166060">
                  <c:v>-20.1416016</c:v>
                </c:pt>
                <c:pt idx="166061">
                  <c:v>27.8320312</c:v>
                </c:pt>
                <c:pt idx="166062">
                  <c:v>70.9228516</c:v>
                </c:pt>
                <c:pt idx="166063">
                  <c:v>99.60937499999996</c:v>
                </c:pt>
                <c:pt idx="166064">
                  <c:v>95.5810547</c:v>
                </c:pt>
                <c:pt idx="166065">
                  <c:v>68.9697266</c:v>
                </c:pt>
                <c:pt idx="166066">
                  <c:v>31.1279297</c:v>
                </c:pt>
                <c:pt idx="166067">
                  <c:v>-26.8554688</c:v>
                </c:pt>
                <c:pt idx="166068">
                  <c:v>-70.67871089999993</c:v>
                </c:pt>
                <c:pt idx="166069">
                  <c:v>-102.050781</c:v>
                </c:pt>
                <c:pt idx="166070">
                  <c:v>-99.7314453</c:v>
                </c:pt>
                <c:pt idx="166071">
                  <c:v>-78.4912109</c:v>
                </c:pt>
                <c:pt idx="166072">
                  <c:v>-33.44726559999999</c:v>
                </c:pt>
                <c:pt idx="166073">
                  <c:v>27.4658203</c:v>
                </c:pt>
                <c:pt idx="166074">
                  <c:v>67.2607422</c:v>
                </c:pt>
                <c:pt idx="166075">
                  <c:v>95.0927734</c:v>
                </c:pt>
                <c:pt idx="166076">
                  <c:v>95.2148438</c:v>
                </c:pt>
                <c:pt idx="166077">
                  <c:v>72.87597659999993</c:v>
                </c:pt>
                <c:pt idx="166078">
                  <c:v>31.1279297</c:v>
                </c:pt>
                <c:pt idx="166079">
                  <c:v>-22.8271484</c:v>
                </c:pt>
                <c:pt idx="166080">
                  <c:v>-65.9179688</c:v>
                </c:pt>
                <c:pt idx="166081">
                  <c:v>-92.5292969</c:v>
                </c:pt>
                <c:pt idx="166082">
                  <c:v>-94.4824219</c:v>
                </c:pt>
                <c:pt idx="166083">
                  <c:v>-79.34570309999998</c:v>
                </c:pt>
                <c:pt idx="166084">
                  <c:v>-36.9873047</c:v>
                </c:pt>
                <c:pt idx="166085">
                  <c:v>16.8457031</c:v>
                </c:pt>
                <c:pt idx="166086">
                  <c:v>59.3261719</c:v>
                </c:pt>
                <c:pt idx="166087">
                  <c:v>89.4775391</c:v>
                </c:pt>
                <c:pt idx="166088">
                  <c:v>95.2148438</c:v>
                </c:pt>
                <c:pt idx="166089">
                  <c:v>81.29882809999998</c:v>
                </c:pt>
                <c:pt idx="166090">
                  <c:v>44.7998047</c:v>
                </c:pt>
                <c:pt idx="166091">
                  <c:v>-11.2304688</c:v>
                </c:pt>
                <c:pt idx="166092">
                  <c:v>-55.1757812</c:v>
                </c:pt>
                <c:pt idx="166093">
                  <c:v>-93.01757809999998</c:v>
                </c:pt>
                <c:pt idx="166094">
                  <c:v>-101.196289</c:v>
                </c:pt>
                <c:pt idx="166095">
                  <c:v>-88.5009766</c:v>
                </c:pt>
                <c:pt idx="166096">
                  <c:v>-49.1943359</c:v>
                </c:pt>
                <c:pt idx="166097">
                  <c:v>2.9296875</c:v>
                </c:pt>
                <c:pt idx="166098">
                  <c:v>54.93164059999999</c:v>
                </c:pt>
                <c:pt idx="166099">
                  <c:v>92.5292969</c:v>
                </c:pt>
                <c:pt idx="166100">
                  <c:v>98.63281249999996</c:v>
                </c:pt>
                <c:pt idx="166101">
                  <c:v>77.27050779999998</c:v>
                </c:pt>
                <c:pt idx="166102">
                  <c:v>46.6308594</c:v>
                </c:pt>
                <c:pt idx="166103">
                  <c:v>-1.953125</c:v>
                </c:pt>
                <c:pt idx="166104">
                  <c:v>-49.80468749999996</c:v>
                </c:pt>
                <c:pt idx="166105">
                  <c:v>-80.078125</c:v>
                </c:pt>
                <c:pt idx="166106">
                  <c:v>-99.2431641</c:v>
                </c:pt>
                <c:pt idx="166107">
                  <c:v>-82.5195312</c:v>
                </c:pt>
                <c:pt idx="166108">
                  <c:v>-51.8798828</c:v>
                </c:pt>
                <c:pt idx="166109">
                  <c:v>-6.103515619999995</c:v>
                </c:pt>
                <c:pt idx="166110">
                  <c:v>50.5371094</c:v>
                </c:pt>
                <c:pt idx="166111">
                  <c:v>83.984375</c:v>
                </c:pt>
                <c:pt idx="166112">
                  <c:v>101.928711</c:v>
                </c:pt>
                <c:pt idx="166113">
                  <c:v>90.94238279999998</c:v>
                </c:pt>
                <c:pt idx="166114">
                  <c:v>58.83789059999999</c:v>
                </c:pt>
                <c:pt idx="166115">
                  <c:v>7.324218749999996</c:v>
                </c:pt>
                <c:pt idx="166116">
                  <c:v>-44.4335938</c:v>
                </c:pt>
                <c:pt idx="166117">
                  <c:v>-88.5009766</c:v>
                </c:pt>
                <c:pt idx="166118">
                  <c:v>-102.905273</c:v>
                </c:pt>
                <c:pt idx="166119">
                  <c:v>-91.796875</c:v>
                </c:pt>
                <c:pt idx="166120">
                  <c:v>-53.34472659999999</c:v>
                </c:pt>
                <c:pt idx="166121">
                  <c:v>-3.66210938</c:v>
                </c:pt>
                <c:pt idx="166122">
                  <c:v>49.1943359</c:v>
                </c:pt>
                <c:pt idx="166123">
                  <c:v>77.27050779999998</c:v>
                </c:pt>
                <c:pt idx="166124">
                  <c:v>89.9658203</c:v>
                </c:pt>
                <c:pt idx="166125">
                  <c:v>86.5478516</c:v>
                </c:pt>
                <c:pt idx="166126">
                  <c:v>62.5</c:v>
                </c:pt>
                <c:pt idx="166127">
                  <c:v>13.0615234</c:v>
                </c:pt>
                <c:pt idx="166128">
                  <c:v>-41.2597656</c:v>
                </c:pt>
                <c:pt idx="166129">
                  <c:v>-81.7871094</c:v>
                </c:pt>
                <c:pt idx="166130">
                  <c:v>-101.5625</c:v>
                </c:pt>
                <c:pt idx="166131">
                  <c:v>-97.90039059999998</c:v>
                </c:pt>
                <c:pt idx="166132">
                  <c:v>-59.3261719</c:v>
                </c:pt>
                <c:pt idx="166133">
                  <c:v>-9.033203119999997</c:v>
                </c:pt>
                <c:pt idx="166134">
                  <c:v>36.8652344</c:v>
                </c:pt>
                <c:pt idx="166135">
                  <c:v>76.5380859</c:v>
                </c:pt>
                <c:pt idx="166136">
                  <c:v>102.661133</c:v>
                </c:pt>
                <c:pt idx="166137">
                  <c:v>94.1162109</c:v>
                </c:pt>
                <c:pt idx="166138">
                  <c:v>59.0820312</c:v>
                </c:pt>
                <c:pt idx="166139">
                  <c:v>18.4326172</c:v>
                </c:pt>
                <c:pt idx="166140">
                  <c:v>-31.4941406</c:v>
                </c:pt>
                <c:pt idx="166141">
                  <c:v>-72.9980469</c:v>
                </c:pt>
                <c:pt idx="166142">
                  <c:v>-96.4355469</c:v>
                </c:pt>
                <c:pt idx="166143">
                  <c:v>-101.074219</c:v>
                </c:pt>
                <c:pt idx="166144">
                  <c:v>-70.0683594</c:v>
                </c:pt>
                <c:pt idx="166145">
                  <c:v>-21.6064453</c:v>
                </c:pt>
                <c:pt idx="166146">
                  <c:v>27.34375</c:v>
                </c:pt>
                <c:pt idx="166147">
                  <c:v>72.6318359</c:v>
                </c:pt>
                <c:pt idx="166148">
                  <c:v>96.3134766</c:v>
                </c:pt>
                <c:pt idx="166149">
                  <c:v>93.5058594</c:v>
                </c:pt>
                <c:pt idx="166150">
                  <c:v>62.2558594</c:v>
                </c:pt>
                <c:pt idx="166151">
                  <c:v>22.5830078</c:v>
                </c:pt>
                <c:pt idx="166152">
                  <c:v>-36.8652344</c:v>
                </c:pt>
                <c:pt idx="166153">
                  <c:v>-75.6835938</c:v>
                </c:pt>
                <c:pt idx="166154">
                  <c:v>-96.4355469</c:v>
                </c:pt>
                <c:pt idx="166155">
                  <c:v>-95.82519529999998</c:v>
                </c:pt>
                <c:pt idx="166156">
                  <c:v>-68.9697266</c:v>
                </c:pt>
                <c:pt idx="166157">
                  <c:v>-33.5693359</c:v>
                </c:pt>
                <c:pt idx="166158">
                  <c:v>21.6064453</c:v>
                </c:pt>
                <c:pt idx="166159">
                  <c:v>71.4111328</c:v>
                </c:pt>
                <c:pt idx="166160">
                  <c:v>101.5625</c:v>
                </c:pt>
                <c:pt idx="166161">
                  <c:v>94.97070309999998</c:v>
                </c:pt>
                <c:pt idx="166162">
                  <c:v>70.9228516</c:v>
                </c:pt>
                <c:pt idx="166163">
                  <c:v>27.7099609</c:v>
                </c:pt>
                <c:pt idx="166164">
                  <c:v>-18.7988281</c:v>
                </c:pt>
                <c:pt idx="166165">
                  <c:v>-64.8193359</c:v>
                </c:pt>
                <c:pt idx="166166">
                  <c:v>-90.4541016</c:v>
                </c:pt>
                <c:pt idx="166167">
                  <c:v>-96.3134766</c:v>
                </c:pt>
                <c:pt idx="166168">
                  <c:v>-76.2939453</c:v>
                </c:pt>
                <c:pt idx="166169">
                  <c:v>-28.3203125</c:v>
                </c:pt>
                <c:pt idx="166170">
                  <c:v>15.5029297</c:v>
                </c:pt>
                <c:pt idx="166171">
                  <c:v>62.9882812</c:v>
                </c:pt>
                <c:pt idx="166172">
                  <c:v>89.2333984</c:v>
                </c:pt>
                <c:pt idx="166173">
                  <c:v>101.074219</c:v>
                </c:pt>
                <c:pt idx="166174">
                  <c:v>80.32226559999998</c:v>
                </c:pt>
                <c:pt idx="166175">
                  <c:v>41.3818359</c:v>
                </c:pt>
                <c:pt idx="166176">
                  <c:v>-21.3623047</c:v>
                </c:pt>
                <c:pt idx="166177">
                  <c:v>-64.8193359</c:v>
                </c:pt>
                <c:pt idx="166178">
                  <c:v>-90.94238279999998</c:v>
                </c:pt>
                <c:pt idx="166179">
                  <c:v>-103.027344</c:v>
                </c:pt>
                <c:pt idx="166180">
                  <c:v>-88.62304690000001</c:v>
                </c:pt>
                <c:pt idx="166181">
                  <c:v>-39.0625</c:v>
                </c:pt>
                <c:pt idx="166182">
                  <c:v>13.671875</c:v>
                </c:pt>
                <c:pt idx="166183">
                  <c:v>54.0771484</c:v>
                </c:pt>
                <c:pt idx="166184">
                  <c:v>90.94238279999998</c:v>
                </c:pt>
                <c:pt idx="166185">
                  <c:v>102.661133</c:v>
                </c:pt>
                <c:pt idx="166186">
                  <c:v>81.7871094</c:v>
                </c:pt>
                <c:pt idx="166187">
                  <c:v>43.4570312</c:v>
                </c:pt>
                <c:pt idx="166188">
                  <c:v>-10.0097656</c:v>
                </c:pt>
                <c:pt idx="166189">
                  <c:v>-58.3496094</c:v>
                </c:pt>
                <c:pt idx="166190">
                  <c:v>-87.15820309999998</c:v>
                </c:pt>
                <c:pt idx="166191">
                  <c:v>-102.539062</c:v>
                </c:pt>
                <c:pt idx="166192">
                  <c:v>-85.5712891</c:v>
                </c:pt>
                <c:pt idx="166193">
                  <c:v>-48.5839844</c:v>
                </c:pt>
                <c:pt idx="166194">
                  <c:v>-1.953125</c:v>
                </c:pt>
                <c:pt idx="166195">
                  <c:v>43.5791016</c:v>
                </c:pt>
                <c:pt idx="166196">
                  <c:v>85.6933594</c:v>
                </c:pt>
                <c:pt idx="166197">
                  <c:v>104.614258</c:v>
                </c:pt>
                <c:pt idx="166198">
                  <c:v>90.4541016</c:v>
                </c:pt>
                <c:pt idx="166199">
                  <c:v>57.2509766</c:v>
                </c:pt>
                <c:pt idx="166200">
                  <c:v>2.56347656</c:v>
                </c:pt>
                <c:pt idx="166201">
                  <c:v>-47.7294922</c:v>
                </c:pt>
                <c:pt idx="166202">
                  <c:v>-88.0126953</c:v>
                </c:pt>
                <c:pt idx="166203">
                  <c:v>-97.90039059999998</c:v>
                </c:pt>
                <c:pt idx="166204">
                  <c:v>-86.9140625</c:v>
                </c:pt>
                <c:pt idx="166205">
                  <c:v>-55.5419922</c:v>
                </c:pt>
                <c:pt idx="166206">
                  <c:v>-7.324218749999996</c:v>
                </c:pt>
                <c:pt idx="166207">
                  <c:v>46.7529297</c:v>
                </c:pt>
                <c:pt idx="166208">
                  <c:v>86.05957029999998</c:v>
                </c:pt>
                <c:pt idx="166209">
                  <c:v>102.783203</c:v>
                </c:pt>
                <c:pt idx="166210">
                  <c:v>89.9658203</c:v>
                </c:pt>
                <c:pt idx="166211">
                  <c:v>62.3779297</c:v>
                </c:pt>
                <c:pt idx="166212">
                  <c:v>12.4511719</c:v>
                </c:pt>
                <c:pt idx="166213">
                  <c:v>-42.6025391</c:v>
                </c:pt>
                <c:pt idx="166214">
                  <c:v>-76.4160156</c:v>
                </c:pt>
                <c:pt idx="166215">
                  <c:v>-98.75488279999998</c:v>
                </c:pt>
                <c:pt idx="166216">
                  <c:v>-97.0458984</c:v>
                </c:pt>
                <c:pt idx="166217">
                  <c:v>-68.7255859</c:v>
                </c:pt>
                <c:pt idx="166218">
                  <c:v>-18.4326172</c:v>
                </c:pt>
                <c:pt idx="166219">
                  <c:v>33.203125</c:v>
                </c:pt>
                <c:pt idx="166220">
                  <c:v>86.42578119999993</c:v>
                </c:pt>
                <c:pt idx="166221">
                  <c:v>103.637695</c:v>
                </c:pt>
                <c:pt idx="166222">
                  <c:v>87.7685547</c:v>
                </c:pt>
                <c:pt idx="166223">
                  <c:v>66.40625</c:v>
                </c:pt>
                <c:pt idx="166224">
                  <c:v>22.3388672</c:v>
                </c:pt>
                <c:pt idx="166225">
                  <c:v>-39.0625</c:v>
                </c:pt>
                <c:pt idx="166226">
                  <c:v>-84.8388672</c:v>
                </c:pt>
                <c:pt idx="166227">
                  <c:v>-96.4355469</c:v>
                </c:pt>
                <c:pt idx="166228">
                  <c:v>-91.9189453</c:v>
                </c:pt>
                <c:pt idx="166229">
                  <c:v>-62.8662109</c:v>
                </c:pt>
                <c:pt idx="166230">
                  <c:v>-14.8925781</c:v>
                </c:pt>
                <c:pt idx="166231">
                  <c:v>23.1933594</c:v>
                </c:pt>
                <c:pt idx="166232">
                  <c:v>69.8242188</c:v>
                </c:pt>
                <c:pt idx="166233">
                  <c:v>99.3652344</c:v>
                </c:pt>
                <c:pt idx="166234">
                  <c:v>96.4355469</c:v>
                </c:pt>
                <c:pt idx="166235">
                  <c:v>64.453125</c:v>
                </c:pt>
                <c:pt idx="166236">
                  <c:v>25.6347656</c:v>
                </c:pt>
                <c:pt idx="166237">
                  <c:v>-20.7519531</c:v>
                </c:pt>
                <c:pt idx="166238">
                  <c:v>-69.33593749999996</c:v>
                </c:pt>
                <c:pt idx="166239">
                  <c:v>-101.928711</c:v>
                </c:pt>
                <c:pt idx="166240">
                  <c:v>-101.318359</c:v>
                </c:pt>
                <c:pt idx="166241">
                  <c:v>-72.87597659999993</c:v>
                </c:pt>
                <c:pt idx="166242">
                  <c:v>-19.8974609</c:v>
                </c:pt>
                <c:pt idx="166243">
                  <c:v>24.1699219</c:v>
                </c:pt>
                <c:pt idx="166244">
                  <c:v>66.0400391</c:v>
                </c:pt>
                <c:pt idx="166245">
                  <c:v>102.172852</c:v>
                </c:pt>
                <c:pt idx="166246">
                  <c:v>97.2900391</c:v>
                </c:pt>
                <c:pt idx="166247">
                  <c:v>73.7304688</c:v>
                </c:pt>
                <c:pt idx="166248">
                  <c:v>29.5410156</c:v>
                </c:pt>
                <c:pt idx="166249">
                  <c:v>-23.5595703</c:v>
                </c:pt>
                <c:pt idx="166250">
                  <c:v>-66.0400391</c:v>
                </c:pt>
                <c:pt idx="166251">
                  <c:v>-101.44043</c:v>
                </c:pt>
                <c:pt idx="166252">
                  <c:v>-98.63281249999996</c:v>
                </c:pt>
                <c:pt idx="166253">
                  <c:v>-72.7539062</c:v>
                </c:pt>
                <c:pt idx="166254">
                  <c:v>-31.0058594</c:v>
                </c:pt>
                <c:pt idx="166255">
                  <c:v>18.3105469</c:v>
                </c:pt>
                <c:pt idx="166256">
                  <c:v>62.1337891</c:v>
                </c:pt>
                <c:pt idx="166257">
                  <c:v>92.0410156</c:v>
                </c:pt>
                <c:pt idx="166258">
                  <c:v>93.75</c:v>
                </c:pt>
                <c:pt idx="166259">
                  <c:v>74.7070312</c:v>
                </c:pt>
                <c:pt idx="166260">
                  <c:v>40.2832031</c:v>
                </c:pt>
                <c:pt idx="166261">
                  <c:v>-8.42285156</c:v>
                </c:pt>
                <c:pt idx="166262">
                  <c:v>-61.2792969</c:v>
                </c:pt>
                <c:pt idx="166263">
                  <c:v>-92.4072266</c:v>
                </c:pt>
                <c:pt idx="166264">
                  <c:v>-97.77832029999998</c:v>
                </c:pt>
                <c:pt idx="166265">
                  <c:v>-82.6416016</c:v>
                </c:pt>
                <c:pt idx="166266">
                  <c:v>-46.5087891</c:v>
                </c:pt>
                <c:pt idx="166267">
                  <c:v>3.41796875</c:v>
                </c:pt>
                <c:pt idx="166268">
                  <c:v>56.5185547</c:v>
                </c:pt>
                <c:pt idx="166269">
                  <c:v>87.4023438</c:v>
                </c:pt>
                <c:pt idx="166270">
                  <c:v>102.050781</c:v>
                </c:pt>
                <c:pt idx="166271">
                  <c:v>78.36914059999998</c:v>
                </c:pt>
                <c:pt idx="166272">
                  <c:v>48.7060547</c:v>
                </c:pt>
                <c:pt idx="166273">
                  <c:v>-4.27246094</c:v>
                </c:pt>
                <c:pt idx="166274">
                  <c:v>-53.34472659999999</c:v>
                </c:pt>
                <c:pt idx="166275">
                  <c:v>-85.6933594</c:v>
                </c:pt>
                <c:pt idx="166276">
                  <c:v>-103.759766</c:v>
                </c:pt>
                <c:pt idx="166277">
                  <c:v>-90.57617190000001</c:v>
                </c:pt>
                <c:pt idx="166278">
                  <c:v>-51.5136719</c:v>
                </c:pt>
                <c:pt idx="166279">
                  <c:v>2.80761719</c:v>
                </c:pt>
                <c:pt idx="166280">
                  <c:v>48.3398438</c:v>
                </c:pt>
                <c:pt idx="166281">
                  <c:v>83.7402344</c:v>
                </c:pt>
                <c:pt idx="166282">
                  <c:v>99.85351559999998</c:v>
                </c:pt>
                <c:pt idx="166283">
                  <c:v>87.03613279999998</c:v>
                </c:pt>
                <c:pt idx="166284">
                  <c:v>53.8330078</c:v>
                </c:pt>
                <c:pt idx="166285">
                  <c:v>4.63867188</c:v>
                </c:pt>
                <c:pt idx="166286">
                  <c:v>-45.2880859</c:v>
                </c:pt>
                <c:pt idx="166287">
                  <c:v>-87.15820309999998</c:v>
                </c:pt>
                <c:pt idx="166288">
                  <c:v>-101.074219</c:v>
                </c:pt>
                <c:pt idx="166289">
                  <c:v>-90.2099609</c:v>
                </c:pt>
                <c:pt idx="166290">
                  <c:v>-58.2275391</c:v>
                </c:pt>
                <c:pt idx="166291">
                  <c:v>-6.225585939999994</c:v>
                </c:pt>
                <c:pt idx="166292">
                  <c:v>46.875</c:v>
                </c:pt>
                <c:pt idx="166293">
                  <c:v>79.5898438</c:v>
                </c:pt>
                <c:pt idx="166294">
                  <c:v>92.77343749999996</c:v>
                </c:pt>
                <c:pt idx="166295">
                  <c:v>82.88574219999992</c:v>
                </c:pt>
                <c:pt idx="166296">
                  <c:v>55.5419922</c:v>
                </c:pt>
                <c:pt idx="166297">
                  <c:v>9.765625</c:v>
                </c:pt>
                <c:pt idx="166298">
                  <c:v>-46.9970703</c:v>
                </c:pt>
                <c:pt idx="166299">
                  <c:v>-80.5664062</c:v>
                </c:pt>
                <c:pt idx="166300">
                  <c:v>-98.1445312</c:v>
                </c:pt>
                <c:pt idx="166301">
                  <c:v>-89.9658203</c:v>
                </c:pt>
                <c:pt idx="166302">
                  <c:v>-66.40625</c:v>
                </c:pt>
                <c:pt idx="166303">
                  <c:v>-15.3808594</c:v>
                </c:pt>
                <c:pt idx="166304">
                  <c:v>36.9873047</c:v>
                </c:pt>
                <c:pt idx="166305">
                  <c:v>79.22363279999998</c:v>
                </c:pt>
                <c:pt idx="166306">
                  <c:v>97.65625</c:v>
                </c:pt>
                <c:pt idx="166307">
                  <c:v>93.38378909999996</c:v>
                </c:pt>
                <c:pt idx="166308">
                  <c:v>72.0214844</c:v>
                </c:pt>
                <c:pt idx="166309">
                  <c:v>24.90234379999998</c:v>
                </c:pt>
                <c:pt idx="166310">
                  <c:v>-26.8554688</c:v>
                </c:pt>
                <c:pt idx="166311">
                  <c:v>-76.5380859</c:v>
                </c:pt>
                <c:pt idx="166312">
                  <c:v>-99.1210938</c:v>
                </c:pt>
                <c:pt idx="166313">
                  <c:v>-97.0458984</c:v>
                </c:pt>
                <c:pt idx="166314">
                  <c:v>-66.1621094</c:v>
                </c:pt>
                <c:pt idx="166315">
                  <c:v>-26.2451172</c:v>
                </c:pt>
                <c:pt idx="166316">
                  <c:v>29.1748047</c:v>
                </c:pt>
                <c:pt idx="166317">
                  <c:v>74.8291016</c:v>
                </c:pt>
                <c:pt idx="166318">
                  <c:v>93.38378909999996</c:v>
                </c:pt>
                <c:pt idx="166319">
                  <c:v>95.703125</c:v>
                </c:pt>
                <c:pt idx="166320">
                  <c:v>69.33593749999996</c:v>
                </c:pt>
                <c:pt idx="166321">
                  <c:v>24.6582031</c:v>
                </c:pt>
                <c:pt idx="166322">
                  <c:v>-26.1230469</c:v>
                </c:pt>
                <c:pt idx="166323">
                  <c:v>-74.8291016</c:v>
                </c:pt>
                <c:pt idx="166324">
                  <c:v>-100.463867</c:v>
                </c:pt>
                <c:pt idx="166325">
                  <c:v>-99.2431641</c:v>
                </c:pt>
                <c:pt idx="166326">
                  <c:v>-74.21875</c:v>
                </c:pt>
                <c:pt idx="166327">
                  <c:v>-26.7333984</c:v>
                </c:pt>
                <c:pt idx="166328">
                  <c:v>19.1650391</c:v>
                </c:pt>
                <c:pt idx="166329">
                  <c:v>63.3544922</c:v>
                </c:pt>
                <c:pt idx="166330">
                  <c:v>96.3134766</c:v>
                </c:pt>
                <c:pt idx="166331">
                  <c:v>102.172852</c:v>
                </c:pt>
                <c:pt idx="166332">
                  <c:v>78.9794922</c:v>
                </c:pt>
                <c:pt idx="166333">
                  <c:v>33.6914062</c:v>
                </c:pt>
                <c:pt idx="166334">
                  <c:v>-14.8925781</c:v>
                </c:pt>
                <c:pt idx="166335">
                  <c:v>-65.55175779999998</c:v>
                </c:pt>
                <c:pt idx="166336">
                  <c:v>-91.55273440000001</c:v>
                </c:pt>
                <c:pt idx="166337">
                  <c:v>-96.67968749999996</c:v>
                </c:pt>
                <c:pt idx="166338">
                  <c:v>-78.4912109</c:v>
                </c:pt>
                <c:pt idx="166339">
                  <c:v>-35.8886719</c:v>
                </c:pt>
                <c:pt idx="166340">
                  <c:v>19.4091797</c:v>
                </c:pt>
                <c:pt idx="166341">
                  <c:v>54.8095703</c:v>
                </c:pt>
                <c:pt idx="166342">
                  <c:v>85.8154297</c:v>
                </c:pt>
                <c:pt idx="166343">
                  <c:v>101.806641</c:v>
                </c:pt>
                <c:pt idx="166344">
                  <c:v>85.08300779999998</c:v>
                </c:pt>
                <c:pt idx="166345">
                  <c:v>38.8183594</c:v>
                </c:pt>
                <c:pt idx="166346">
                  <c:v>-17.0898438</c:v>
                </c:pt>
                <c:pt idx="166347">
                  <c:v>-59.6923828</c:v>
                </c:pt>
                <c:pt idx="166348">
                  <c:v>-92.0410156</c:v>
                </c:pt>
                <c:pt idx="166349">
                  <c:v>-99.2431641</c:v>
                </c:pt>
                <c:pt idx="166350">
                  <c:v>-83.984375</c:v>
                </c:pt>
                <c:pt idx="166351">
                  <c:v>-41.6259766</c:v>
                </c:pt>
                <c:pt idx="166352">
                  <c:v>10.7421875</c:v>
                </c:pt>
                <c:pt idx="166353">
                  <c:v>63.5986328</c:v>
                </c:pt>
                <c:pt idx="166354">
                  <c:v>91.3085938</c:v>
                </c:pt>
                <c:pt idx="166355">
                  <c:v>93.1396484</c:v>
                </c:pt>
                <c:pt idx="166356">
                  <c:v>85.8154297</c:v>
                </c:pt>
                <c:pt idx="166357">
                  <c:v>45.6542969</c:v>
                </c:pt>
                <c:pt idx="166358">
                  <c:v>3.29589844</c:v>
                </c:pt>
                <c:pt idx="166359">
                  <c:v>-46.6308594</c:v>
                </c:pt>
                <c:pt idx="166360">
                  <c:v>-86.7919922</c:v>
                </c:pt>
                <c:pt idx="166361">
                  <c:v>-108.886719</c:v>
                </c:pt>
                <c:pt idx="166362">
                  <c:v>-82.88574219999992</c:v>
                </c:pt>
                <c:pt idx="166363">
                  <c:v>-49.0722656</c:v>
                </c:pt>
                <c:pt idx="166364">
                  <c:v>4.76074219</c:v>
                </c:pt>
                <c:pt idx="166365">
                  <c:v>59.0820312</c:v>
                </c:pt>
                <c:pt idx="166366">
                  <c:v>88.9892578</c:v>
                </c:pt>
                <c:pt idx="166367">
                  <c:v>105.59082</c:v>
                </c:pt>
                <c:pt idx="166368">
                  <c:v>97.0458984</c:v>
                </c:pt>
                <c:pt idx="166369">
                  <c:v>51.7578125</c:v>
                </c:pt>
                <c:pt idx="166370">
                  <c:v>0.122070312</c:v>
                </c:pt>
                <c:pt idx="166371">
                  <c:v>-42.6025391</c:v>
                </c:pt>
                <c:pt idx="166372">
                  <c:v>-87.2802734</c:v>
                </c:pt>
                <c:pt idx="166373">
                  <c:v>-100.341797</c:v>
                </c:pt>
                <c:pt idx="166374">
                  <c:v>-83.8623047</c:v>
                </c:pt>
                <c:pt idx="166375">
                  <c:v>-52.8564453</c:v>
                </c:pt>
                <c:pt idx="166376">
                  <c:v>-5.37109375</c:v>
                </c:pt>
                <c:pt idx="166377">
                  <c:v>40.4052734</c:v>
                </c:pt>
                <c:pt idx="166378">
                  <c:v>82.5195312</c:v>
                </c:pt>
                <c:pt idx="166379">
                  <c:v>95.9472656</c:v>
                </c:pt>
                <c:pt idx="166380">
                  <c:v>90.57617190000001</c:v>
                </c:pt>
                <c:pt idx="166381">
                  <c:v>65.4296875</c:v>
                </c:pt>
                <c:pt idx="166382">
                  <c:v>5.615234379999995</c:v>
                </c:pt>
                <c:pt idx="166383">
                  <c:v>-46.0205078</c:v>
                </c:pt>
                <c:pt idx="166384">
                  <c:v>-80.5664062</c:v>
                </c:pt>
                <c:pt idx="166385">
                  <c:v>-96.0693359</c:v>
                </c:pt>
                <c:pt idx="166386">
                  <c:v>-94.6044922</c:v>
                </c:pt>
                <c:pt idx="166387">
                  <c:v>-67.62695309999998</c:v>
                </c:pt>
                <c:pt idx="166388">
                  <c:v>-19.6533203</c:v>
                </c:pt>
                <c:pt idx="166389">
                  <c:v>39.6728516</c:v>
                </c:pt>
                <c:pt idx="166390">
                  <c:v>78.2470703</c:v>
                </c:pt>
                <c:pt idx="166391">
                  <c:v>105.834961</c:v>
                </c:pt>
                <c:pt idx="166392">
                  <c:v>97.5341797</c:v>
                </c:pt>
                <c:pt idx="166393">
                  <c:v>57.8613281</c:v>
                </c:pt>
                <c:pt idx="166394">
                  <c:v>13.4277344</c:v>
                </c:pt>
                <c:pt idx="166395">
                  <c:v>-38.0859375</c:v>
                </c:pt>
                <c:pt idx="166396">
                  <c:v>-85.6933594</c:v>
                </c:pt>
                <c:pt idx="166397">
                  <c:v>-100.463867</c:v>
                </c:pt>
                <c:pt idx="166398">
                  <c:v>-97.90039059999998</c:v>
                </c:pt>
                <c:pt idx="166399">
                  <c:v>-65.55175779999998</c:v>
                </c:pt>
                <c:pt idx="166400">
                  <c:v>-23.6816406</c:v>
                </c:pt>
                <c:pt idx="166401">
                  <c:v>31.6162109</c:v>
                </c:pt>
                <c:pt idx="166402">
                  <c:v>78.0029297</c:v>
                </c:pt>
                <c:pt idx="166403">
                  <c:v>102.661133</c:v>
                </c:pt>
                <c:pt idx="166404">
                  <c:v>94.3603516</c:v>
                </c:pt>
                <c:pt idx="166405">
                  <c:v>70.67871089999993</c:v>
                </c:pt>
                <c:pt idx="166406">
                  <c:v>18.4326172</c:v>
                </c:pt>
                <c:pt idx="166407">
                  <c:v>-31.25</c:v>
                </c:pt>
                <c:pt idx="166408">
                  <c:v>-70.80078119999993</c:v>
                </c:pt>
                <c:pt idx="166409">
                  <c:v>-98.0224609</c:v>
                </c:pt>
                <c:pt idx="166410">
                  <c:v>-87.5244141</c:v>
                </c:pt>
                <c:pt idx="166411">
                  <c:v>-65.3076172</c:v>
                </c:pt>
                <c:pt idx="166412">
                  <c:v>-27.8320312</c:v>
                </c:pt>
                <c:pt idx="166413">
                  <c:v>23.3154297</c:v>
                </c:pt>
                <c:pt idx="166414">
                  <c:v>64.0869141</c:v>
                </c:pt>
                <c:pt idx="166415">
                  <c:v>101.196289</c:v>
                </c:pt>
                <c:pt idx="166416">
                  <c:v>96.5576172</c:v>
                </c:pt>
                <c:pt idx="166417">
                  <c:v>68.35937499999996</c:v>
                </c:pt>
                <c:pt idx="166418">
                  <c:v>27.5878906</c:v>
                </c:pt>
                <c:pt idx="166419">
                  <c:v>-24.2919922</c:v>
                </c:pt>
                <c:pt idx="166420">
                  <c:v>-69.58007809999994</c:v>
                </c:pt>
                <c:pt idx="166421">
                  <c:v>-88.13476559999998</c:v>
                </c:pt>
                <c:pt idx="166422">
                  <c:v>-98.87695309999998</c:v>
                </c:pt>
                <c:pt idx="166423">
                  <c:v>-70.67871089999993</c:v>
                </c:pt>
                <c:pt idx="166424">
                  <c:v>-37.4755859</c:v>
                </c:pt>
                <c:pt idx="166425">
                  <c:v>18.9208984</c:v>
                </c:pt>
                <c:pt idx="166426">
                  <c:v>65.0634766</c:v>
                </c:pt>
                <c:pt idx="166427">
                  <c:v>93.75</c:v>
                </c:pt>
                <c:pt idx="166428">
                  <c:v>97.0458984</c:v>
                </c:pt>
                <c:pt idx="166429">
                  <c:v>74.9511719</c:v>
                </c:pt>
                <c:pt idx="166430">
                  <c:v>36.2548828</c:v>
                </c:pt>
                <c:pt idx="166431">
                  <c:v>-17.578125</c:v>
                </c:pt>
                <c:pt idx="166432">
                  <c:v>-59.5703125</c:v>
                </c:pt>
                <c:pt idx="166433">
                  <c:v>-95.5810547</c:v>
                </c:pt>
                <c:pt idx="166434">
                  <c:v>-100.952148</c:v>
                </c:pt>
                <c:pt idx="166435">
                  <c:v>-75.6835938</c:v>
                </c:pt>
                <c:pt idx="166436">
                  <c:v>-40.0390625</c:v>
                </c:pt>
                <c:pt idx="166437">
                  <c:v>10.9863281</c:v>
                </c:pt>
                <c:pt idx="166438">
                  <c:v>61.5234375</c:v>
                </c:pt>
                <c:pt idx="166439">
                  <c:v>91.4306641</c:v>
                </c:pt>
                <c:pt idx="166440">
                  <c:v>99.9755859</c:v>
                </c:pt>
                <c:pt idx="166441">
                  <c:v>84.5947266</c:v>
                </c:pt>
                <c:pt idx="166442">
                  <c:v>46.3867188</c:v>
                </c:pt>
                <c:pt idx="166443">
                  <c:v>-5.24902344</c:v>
                </c:pt>
                <c:pt idx="166444">
                  <c:v>-55.4199219</c:v>
                </c:pt>
                <c:pt idx="166445">
                  <c:v>-89.5996094</c:v>
                </c:pt>
                <c:pt idx="166446">
                  <c:v>-100.463867</c:v>
                </c:pt>
                <c:pt idx="166447">
                  <c:v>-85.8154297</c:v>
                </c:pt>
                <c:pt idx="166448">
                  <c:v>-46.875</c:v>
                </c:pt>
                <c:pt idx="166449">
                  <c:v>1.09863281</c:v>
                </c:pt>
                <c:pt idx="166450">
                  <c:v>45.6542969</c:v>
                </c:pt>
                <c:pt idx="166451">
                  <c:v>83.3740234</c:v>
                </c:pt>
                <c:pt idx="166452">
                  <c:v>97.4121094</c:v>
                </c:pt>
                <c:pt idx="166453">
                  <c:v>89.84375</c:v>
                </c:pt>
                <c:pt idx="166454">
                  <c:v>55.4199219</c:v>
                </c:pt>
                <c:pt idx="166455">
                  <c:v>-1.953125</c:v>
                </c:pt>
                <c:pt idx="166456">
                  <c:v>-54.5654297</c:v>
                </c:pt>
                <c:pt idx="166457">
                  <c:v>-78.9794922</c:v>
                </c:pt>
                <c:pt idx="166458">
                  <c:v>-92.77343749999996</c:v>
                </c:pt>
                <c:pt idx="166459">
                  <c:v>-85.20507809999994</c:v>
                </c:pt>
                <c:pt idx="166460">
                  <c:v>-58.2275391</c:v>
                </c:pt>
                <c:pt idx="166461">
                  <c:v>-5.859375</c:v>
                </c:pt>
                <c:pt idx="166462">
                  <c:v>46.3867188</c:v>
                </c:pt>
                <c:pt idx="166463">
                  <c:v>90.2099609</c:v>
                </c:pt>
                <c:pt idx="166464">
                  <c:v>99.4873047</c:v>
                </c:pt>
                <c:pt idx="166465">
                  <c:v>90.08789059999998</c:v>
                </c:pt>
                <c:pt idx="166466">
                  <c:v>62.0117188</c:v>
                </c:pt>
                <c:pt idx="166467">
                  <c:v>10.2539062</c:v>
                </c:pt>
                <c:pt idx="166468">
                  <c:v>-43.8232422</c:v>
                </c:pt>
                <c:pt idx="166469">
                  <c:v>-90.6982422</c:v>
                </c:pt>
                <c:pt idx="166470">
                  <c:v>-105.102539</c:v>
                </c:pt>
                <c:pt idx="166471">
                  <c:v>-90.94238279999998</c:v>
                </c:pt>
                <c:pt idx="166472">
                  <c:v>-60.18066409999999</c:v>
                </c:pt>
                <c:pt idx="166473">
                  <c:v>-7.20214844</c:v>
                </c:pt>
                <c:pt idx="166474">
                  <c:v>44.921875</c:v>
                </c:pt>
                <c:pt idx="166475">
                  <c:v>75.4394531</c:v>
                </c:pt>
                <c:pt idx="166476">
                  <c:v>96.5576172</c:v>
                </c:pt>
                <c:pt idx="166477">
                  <c:v>90.94238279999998</c:v>
                </c:pt>
                <c:pt idx="166478">
                  <c:v>64.2089844</c:v>
                </c:pt>
                <c:pt idx="166479">
                  <c:v>23.4375</c:v>
                </c:pt>
                <c:pt idx="166480">
                  <c:v>-33.6914062</c:v>
                </c:pt>
                <c:pt idx="166481">
                  <c:v>-81.4208984</c:v>
                </c:pt>
                <c:pt idx="166482">
                  <c:v>-107.788086</c:v>
                </c:pt>
                <c:pt idx="166483">
                  <c:v>-97.90039059999998</c:v>
                </c:pt>
                <c:pt idx="166484">
                  <c:v>-72.265625</c:v>
                </c:pt>
                <c:pt idx="166485">
                  <c:v>-22.0947266</c:v>
                </c:pt>
                <c:pt idx="166486">
                  <c:v>31.98242189999997</c:v>
                </c:pt>
                <c:pt idx="166487">
                  <c:v>77.8808594</c:v>
                </c:pt>
                <c:pt idx="166488">
                  <c:v>99.7314453</c:v>
                </c:pt>
                <c:pt idx="166489">
                  <c:v>96.3134766</c:v>
                </c:pt>
                <c:pt idx="166490">
                  <c:v>66.65039059999994</c:v>
                </c:pt>
                <c:pt idx="166491">
                  <c:v>18.1884766</c:v>
                </c:pt>
                <c:pt idx="166492">
                  <c:v>-23.3154297</c:v>
                </c:pt>
                <c:pt idx="166493">
                  <c:v>-70.67871089999993</c:v>
                </c:pt>
                <c:pt idx="166494">
                  <c:v>-101.68457</c:v>
                </c:pt>
                <c:pt idx="166495">
                  <c:v>-90.6982422</c:v>
                </c:pt>
                <c:pt idx="166496">
                  <c:v>-72.0214844</c:v>
                </c:pt>
                <c:pt idx="166497">
                  <c:v>-28.6865234</c:v>
                </c:pt>
                <c:pt idx="166498">
                  <c:v>17.9443359</c:v>
                </c:pt>
                <c:pt idx="166499">
                  <c:v>71.0449219</c:v>
                </c:pt>
                <c:pt idx="166500">
                  <c:v>97.4121094</c:v>
                </c:pt>
                <c:pt idx="166501">
                  <c:v>100.952148</c:v>
                </c:pt>
                <c:pt idx="166502">
                  <c:v>81.7871094</c:v>
                </c:pt>
                <c:pt idx="166503">
                  <c:v>37.4755859</c:v>
                </c:pt>
                <c:pt idx="166504">
                  <c:v>-18.4326172</c:v>
                </c:pt>
                <c:pt idx="166505">
                  <c:v>-61.7675781</c:v>
                </c:pt>
                <c:pt idx="166506">
                  <c:v>-85.9375</c:v>
                </c:pt>
                <c:pt idx="166507">
                  <c:v>-94.3603516</c:v>
                </c:pt>
                <c:pt idx="166508">
                  <c:v>-75.9277344</c:v>
                </c:pt>
                <c:pt idx="166509">
                  <c:v>-39.7949219</c:v>
                </c:pt>
                <c:pt idx="166510">
                  <c:v>8.42285156</c:v>
                </c:pt>
                <c:pt idx="166511">
                  <c:v>60.9130859</c:v>
                </c:pt>
                <c:pt idx="166512">
                  <c:v>94.2382812</c:v>
                </c:pt>
                <c:pt idx="166513">
                  <c:v>107.543945</c:v>
                </c:pt>
                <c:pt idx="166514">
                  <c:v>81.7871094</c:v>
                </c:pt>
                <c:pt idx="166515">
                  <c:v>41.1376953</c:v>
                </c:pt>
                <c:pt idx="166516">
                  <c:v>-12.3291016</c:v>
                </c:pt>
                <c:pt idx="166517">
                  <c:v>-59.81445309999999</c:v>
                </c:pt>
                <c:pt idx="166518">
                  <c:v>-97.4121094</c:v>
                </c:pt>
                <c:pt idx="166519">
                  <c:v>-104.125977</c:v>
                </c:pt>
                <c:pt idx="166520">
                  <c:v>-79.9560547</c:v>
                </c:pt>
                <c:pt idx="166521">
                  <c:v>-38.2080078</c:v>
                </c:pt>
                <c:pt idx="166522">
                  <c:v>6.225585939999994</c:v>
                </c:pt>
                <c:pt idx="166523">
                  <c:v>47.85156249999999</c:v>
                </c:pt>
                <c:pt idx="166524">
                  <c:v>85.3271484</c:v>
                </c:pt>
                <c:pt idx="166525">
                  <c:v>100.219727</c:v>
                </c:pt>
                <c:pt idx="166526">
                  <c:v>87.03613279999998</c:v>
                </c:pt>
                <c:pt idx="166527">
                  <c:v>51.7578125</c:v>
                </c:pt>
                <c:pt idx="166528">
                  <c:v>-0.48828125</c:v>
                </c:pt>
                <c:pt idx="166529">
                  <c:v>-60.3027344</c:v>
                </c:pt>
                <c:pt idx="166530">
                  <c:v>-90.6982422</c:v>
                </c:pt>
                <c:pt idx="166531">
                  <c:v>-99.3652344</c:v>
                </c:pt>
                <c:pt idx="166532">
                  <c:v>-85.4492188</c:v>
                </c:pt>
                <c:pt idx="166533">
                  <c:v>-48.828125</c:v>
                </c:pt>
                <c:pt idx="166534">
                  <c:v>-2.80761719</c:v>
                </c:pt>
                <c:pt idx="166535">
                  <c:v>52.8564453</c:v>
                </c:pt>
                <c:pt idx="166536">
                  <c:v>89.7216797</c:v>
                </c:pt>
                <c:pt idx="166537">
                  <c:v>97.90039059999998</c:v>
                </c:pt>
                <c:pt idx="166538">
                  <c:v>90.33203119999993</c:v>
                </c:pt>
                <c:pt idx="166539">
                  <c:v>58.59375</c:v>
                </c:pt>
                <c:pt idx="166540">
                  <c:v>10.8642578</c:v>
                </c:pt>
                <c:pt idx="166541">
                  <c:v>-46.6308594</c:v>
                </c:pt>
                <c:pt idx="166542">
                  <c:v>-87.6464844</c:v>
                </c:pt>
                <c:pt idx="166543">
                  <c:v>-97.0458984</c:v>
                </c:pt>
                <c:pt idx="166544">
                  <c:v>-92.89550779999998</c:v>
                </c:pt>
                <c:pt idx="166545">
                  <c:v>-51.8798828</c:v>
                </c:pt>
                <c:pt idx="166546">
                  <c:v>-7.44628906</c:v>
                </c:pt>
                <c:pt idx="166547">
                  <c:v>41.5039062</c:v>
                </c:pt>
                <c:pt idx="166548">
                  <c:v>86.7919922</c:v>
                </c:pt>
                <c:pt idx="166549">
                  <c:v>103.271484</c:v>
                </c:pt>
                <c:pt idx="166550">
                  <c:v>93.5058594</c:v>
                </c:pt>
                <c:pt idx="166551">
                  <c:v>60.3027344</c:v>
                </c:pt>
                <c:pt idx="166552">
                  <c:v>6.225585939999994</c:v>
                </c:pt>
                <c:pt idx="166553">
                  <c:v>-38.0859375</c:v>
                </c:pt>
                <c:pt idx="166554">
                  <c:v>-81.0546875</c:v>
                </c:pt>
                <c:pt idx="166555">
                  <c:v>-98.38867190000001</c:v>
                </c:pt>
                <c:pt idx="166556">
                  <c:v>-88.7451172</c:v>
                </c:pt>
                <c:pt idx="166557">
                  <c:v>-61.2792969</c:v>
                </c:pt>
                <c:pt idx="166558">
                  <c:v>-15.0146484</c:v>
                </c:pt>
                <c:pt idx="166559">
                  <c:v>39.1845703</c:v>
                </c:pt>
                <c:pt idx="166560">
                  <c:v>79.22363279999998</c:v>
                </c:pt>
                <c:pt idx="166561">
                  <c:v>98.1445312</c:v>
                </c:pt>
                <c:pt idx="166562">
                  <c:v>96.5576172</c:v>
                </c:pt>
                <c:pt idx="166563">
                  <c:v>69.0917969</c:v>
                </c:pt>
                <c:pt idx="166564">
                  <c:v>14.2822266</c:v>
                </c:pt>
                <c:pt idx="166565">
                  <c:v>-41.8701172</c:v>
                </c:pt>
                <c:pt idx="166566">
                  <c:v>-75.6835938</c:v>
                </c:pt>
                <c:pt idx="166567">
                  <c:v>-99.4873047</c:v>
                </c:pt>
                <c:pt idx="166568">
                  <c:v>-96.92382809999998</c:v>
                </c:pt>
                <c:pt idx="166569">
                  <c:v>-69.45800779999998</c:v>
                </c:pt>
                <c:pt idx="166570">
                  <c:v>-21.2402344</c:v>
                </c:pt>
                <c:pt idx="166571">
                  <c:v>29.1748047</c:v>
                </c:pt>
                <c:pt idx="166572">
                  <c:v>72.265625</c:v>
                </c:pt>
                <c:pt idx="166573">
                  <c:v>102.905273</c:v>
                </c:pt>
                <c:pt idx="166574">
                  <c:v>98.38867190000001</c:v>
                </c:pt>
                <c:pt idx="166575">
                  <c:v>73.2421875</c:v>
                </c:pt>
                <c:pt idx="166576">
                  <c:v>31.1279297</c:v>
                </c:pt>
                <c:pt idx="166577">
                  <c:v>-24.5361328</c:v>
                </c:pt>
                <c:pt idx="166578">
                  <c:v>-74.7070312</c:v>
                </c:pt>
                <c:pt idx="166579">
                  <c:v>-100.952148</c:v>
                </c:pt>
                <c:pt idx="166580">
                  <c:v>-103.515625</c:v>
                </c:pt>
                <c:pt idx="166581">
                  <c:v>-73.85253909999996</c:v>
                </c:pt>
                <c:pt idx="166582">
                  <c:v>-28.0761719</c:v>
                </c:pt>
                <c:pt idx="166583">
                  <c:v>19.1650391</c:v>
                </c:pt>
                <c:pt idx="166584">
                  <c:v>68.1152344</c:v>
                </c:pt>
                <c:pt idx="166585">
                  <c:v>100.952148</c:v>
                </c:pt>
                <c:pt idx="166586">
                  <c:v>99.60937499999996</c:v>
                </c:pt>
                <c:pt idx="166587">
                  <c:v>77.0263672</c:v>
                </c:pt>
                <c:pt idx="166588">
                  <c:v>32.1044922</c:v>
                </c:pt>
                <c:pt idx="166589">
                  <c:v>-18.5546875</c:v>
                </c:pt>
                <c:pt idx="166590">
                  <c:v>-65.0634766</c:v>
                </c:pt>
                <c:pt idx="166591">
                  <c:v>-91.9189453</c:v>
                </c:pt>
                <c:pt idx="166592">
                  <c:v>-96.3134766</c:v>
                </c:pt>
                <c:pt idx="166593">
                  <c:v>-80.9326172</c:v>
                </c:pt>
                <c:pt idx="166594">
                  <c:v>-38.8183594</c:v>
                </c:pt>
                <c:pt idx="166595">
                  <c:v>9.64355469</c:v>
                </c:pt>
                <c:pt idx="166596">
                  <c:v>62.5</c:v>
                </c:pt>
                <c:pt idx="166597">
                  <c:v>90.33203119999993</c:v>
                </c:pt>
                <c:pt idx="166598">
                  <c:v>111.206055</c:v>
                </c:pt>
                <c:pt idx="166599">
                  <c:v>85.6933594</c:v>
                </c:pt>
                <c:pt idx="166600">
                  <c:v>43.2128906</c:v>
                </c:pt>
                <c:pt idx="166601">
                  <c:v>-7.69042969</c:v>
                </c:pt>
                <c:pt idx="166602">
                  <c:v>-52.734375</c:v>
                </c:pt>
                <c:pt idx="166603">
                  <c:v>-90.82031249999996</c:v>
                </c:pt>
                <c:pt idx="166604">
                  <c:v>-107.543945</c:v>
                </c:pt>
                <c:pt idx="166605">
                  <c:v>-86.7919922</c:v>
                </c:pt>
                <c:pt idx="166606">
                  <c:v>-45.2880859</c:v>
                </c:pt>
                <c:pt idx="166607">
                  <c:v>-0.244140625</c:v>
                </c:pt>
                <c:pt idx="166608">
                  <c:v>53.1005859</c:v>
                </c:pt>
                <c:pt idx="166609">
                  <c:v>90.94238279999998</c:v>
                </c:pt>
                <c:pt idx="166610">
                  <c:v>102.661133</c:v>
                </c:pt>
                <c:pt idx="166611">
                  <c:v>86.05957029999998</c:v>
                </c:pt>
                <c:pt idx="166612">
                  <c:v>52.8564453</c:v>
                </c:pt>
                <c:pt idx="166613">
                  <c:v>5.73730469</c:v>
                </c:pt>
                <c:pt idx="166614">
                  <c:v>-38.6962891</c:v>
                </c:pt>
                <c:pt idx="166615">
                  <c:v>-82.88574219999992</c:v>
                </c:pt>
                <c:pt idx="166616">
                  <c:v>-102.172852</c:v>
                </c:pt>
                <c:pt idx="166617">
                  <c:v>-84.7167969</c:v>
                </c:pt>
                <c:pt idx="166618">
                  <c:v>-45.1660156</c:v>
                </c:pt>
                <c:pt idx="166619">
                  <c:v>0.0</c:v>
                </c:pt>
                <c:pt idx="166620">
                  <c:v>54.5654297</c:v>
                </c:pt>
                <c:pt idx="166621">
                  <c:v>88.13476559999998</c:v>
                </c:pt>
                <c:pt idx="166622">
                  <c:v>96.4355469</c:v>
                </c:pt>
                <c:pt idx="166623">
                  <c:v>86.42578119999993</c:v>
                </c:pt>
                <c:pt idx="166624">
                  <c:v>52.8564453</c:v>
                </c:pt>
                <c:pt idx="166625">
                  <c:v>0.48828125</c:v>
                </c:pt>
                <c:pt idx="166626">
                  <c:v>-46.0205078</c:v>
                </c:pt>
                <c:pt idx="166627">
                  <c:v>-82.88574219999992</c:v>
                </c:pt>
                <c:pt idx="166628">
                  <c:v>-100.830078</c:v>
                </c:pt>
                <c:pt idx="166629">
                  <c:v>-88.5009766</c:v>
                </c:pt>
                <c:pt idx="166630">
                  <c:v>-52.6123047</c:v>
                </c:pt>
                <c:pt idx="166631">
                  <c:v>-15.5029297</c:v>
                </c:pt>
                <c:pt idx="166632">
                  <c:v>44.3115234</c:v>
                </c:pt>
                <c:pt idx="166633">
                  <c:v>89.11132809999998</c:v>
                </c:pt>
                <c:pt idx="166634">
                  <c:v>106.689453</c:v>
                </c:pt>
                <c:pt idx="166635">
                  <c:v>89.84375</c:v>
                </c:pt>
                <c:pt idx="166636">
                  <c:v>60.7910156</c:v>
                </c:pt>
                <c:pt idx="166637">
                  <c:v>15.2587891</c:v>
                </c:pt>
                <c:pt idx="166638">
                  <c:v>-36.4990234</c:v>
                </c:pt>
                <c:pt idx="166639">
                  <c:v>-78.2470703</c:v>
                </c:pt>
                <c:pt idx="166640">
                  <c:v>-98.0224609</c:v>
                </c:pt>
                <c:pt idx="166641">
                  <c:v>-94.4824219</c:v>
                </c:pt>
                <c:pt idx="166642">
                  <c:v>-65.0634766</c:v>
                </c:pt>
                <c:pt idx="166643">
                  <c:v>-24.1699219</c:v>
                </c:pt>
                <c:pt idx="166644">
                  <c:v>30.6396484</c:v>
                </c:pt>
                <c:pt idx="166645">
                  <c:v>75.6835938</c:v>
                </c:pt>
                <c:pt idx="166646">
                  <c:v>104.248047</c:v>
                </c:pt>
                <c:pt idx="166647">
                  <c:v>93.87207029999993</c:v>
                </c:pt>
                <c:pt idx="166648">
                  <c:v>68.2373047</c:v>
                </c:pt>
                <c:pt idx="166649">
                  <c:v>26.6113281</c:v>
                </c:pt>
                <c:pt idx="166650">
                  <c:v>-27.34375</c:v>
                </c:pt>
                <c:pt idx="166651">
                  <c:v>-70.0683594</c:v>
                </c:pt>
                <c:pt idx="166652">
                  <c:v>-95.5810547</c:v>
                </c:pt>
                <c:pt idx="166653">
                  <c:v>-94.7265625</c:v>
                </c:pt>
                <c:pt idx="166654">
                  <c:v>-68.1152344</c:v>
                </c:pt>
                <c:pt idx="166655">
                  <c:v>-24.7802734</c:v>
                </c:pt>
                <c:pt idx="166656">
                  <c:v>26.3671875</c:v>
                </c:pt>
                <c:pt idx="166657">
                  <c:v>67.0166016</c:v>
                </c:pt>
                <c:pt idx="166658">
                  <c:v>97.0458984</c:v>
                </c:pt>
                <c:pt idx="166659">
                  <c:v>103.515625</c:v>
                </c:pt>
                <c:pt idx="166660">
                  <c:v>77.75878909999996</c:v>
                </c:pt>
                <c:pt idx="166661">
                  <c:v>33.44726559999999</c:v>
                </c:pt>
                <c:pt idx="166662">
                  <c:v>-23.9257812</c:v>
                </c:pt>
                <c:pt idx="166663">
                  <c:v>-75.31738279999998</c:v>
                </c:pt>
                <c:pt idx="166664">
                  <c:v>-97.77832029999998</c:v>
                </c:pt>
                <c:pt idx="166665">
                  <c:v>-98.87695309999998</c:v>
                </c:pt>
                <c:pt idx="166666">
                  <c:v>-79.34570309999998</c:v>
                </c:pt>
                <c:pt idx="166667">
                  <c:v>-30.7617188</c:v>
                </c:pt>
                <c:pt idx="166668">
                  <c:v>18.4326172</c:v>
                </c:pt>
                <c:pt idx="166669">
                  <c:v>67.2607422</c:v>
                </c:pt>
                <c:pt idx="166670">
                  <c:v>95.0927734</c:v>
                </c:pt>
                <c:pt idx="166671">
                  <c:v>104.980469</c:v>
                </c:pt>
                <c:pt idx="166672">
                  <c:v>78.8574219</c:v>
                </c:pt>
                <c:pt idx="166673">
                  <c:v>33.44726559999999</c:v>
                </c:pt>
                <c:pt idx="166674">
                  <c:v>-15.2587891</c:v>
                </c:pt>
                <c:pt idx="166675">
                  <c:v>-60.9130859</c:v>
                </c:pt>
                <c:pt idx="166676">
                  <c:v>-101.928711</c:v>
                </c:pt>
                <c:pt idx="166677">
                  <c:v>-106.933594</c:v>
                </c:pt>
                <c:pt idx="166678">
                  <c:v>-75.0732422</c:v>
                </c:pt>
                <c:pt idx="166679">
                  <c:v>-31.7382812</c:v>
                </c:pt>
                <c:pt idx="166680">
                  <c:v>9.033203119999997</c:v>
                </c:pt>
                <c:pt idx="166681">
                  <c:v>61.8896484</c:v>
                </c:pt>
                <c:pt idx="166682">
                  <c:v>95.703125</c:v>
                </c:pt>
                <c:pt idx="166683">
                  <c:v>102.294922</c:v>
                </c:pt>
                <c:pt idx="166684">
                  <c:v>80.68847659999993</c:v>
                </c:pt>
                <c:pt idx="166685">
                  <c:v>47.3632812</c:v>
                </c:pt>
                <c:pt idx="166686">
                  <c:v>-1.70898438</c:v>
                </c:pt>
                <c:pt idx="166687">
                  <c:v>-57.1289062</c:v>
                </c:pt>
                <c:pt idx="166688">
                  <c:v>-91.6748047</c:v>
                </c:pt>
                <c:pt idx="166689">
                  <c:v>-101.5625</c:v>
                </c:pt>
                <c:pt idx="166690">
                  <c:v>-85.3271484</c:v>
                </c:pt>
                <c:pt idx="166691">
                  <c:v>-43.3349609</c:v>
                </c:pt>
                <c:pt idx="166692">
                  <c:v>13.9160156</c:v>
                </c:pt>
                <c:pt idx="166693">
                  <c:v>58.83789059999999</c:v>
                </c:pt>
                <c:pt idx="166694">
                  <c:v>97.77832029999998</c:v>
                </c:pt>
                <c:pt idx="166695">
                  <c:v>104.980469</c:v>
                </c:pt>
                <c:pt idx="166696">
                  <c:v>85.5712891</c:v>
                </c:pt>
                <c:pt idx="166697">
                  <c:v>50.5371094</c:v>
                </c:pt>
                <c:pt idx="166698">
                  <c:v>-5.49316406</c:v>
                </c:pt>
                <c:pt idx="166699">
                  <c:v>-54.4433594</c:v>
                </c:pt>
                <c:pt idx="166700">
                  <c:v>-89.9658203</c:v>
                </c:pt>
                <c:pt idx="166701">
                  <c:v>-106.933594</c:v>
                </c:pt>
                <c:pt idx="166702">
                  <c:v>-89.4775391</c:v>
                </c:pt>
                <c:pt idx="166703">
                  <c:v>-47.2412109</c:v>
                </c:pt>
                <c:pt idx="166704">
                  <c:v>-0.610351562</c:v>
                </c:pt>
                <c:pt idx="166705">
                  <c:v>49.6826172</c:v>
                </c:pt>
                <c:pt idx="166706">
                  <c:v>89.11132809999998</c:v>
                </c:pt>
                <c:pt idx="166707">
                  <c:v>97.77832029999998</c:v>
                </c:pt>
                <c:pt idx="166708">
                  <c:v>88.13476559999998</c:v>
                </c:pt>
                <c:pt idx="166709">
                  <c:v>52.2460938</c:v>
                </c:pt>
                <c:pt idx="166710">
                  <c:v>4.15039062</c:v>
                </c:pt>
                <c:pt idx="166711">
                  <c:v>-42.7246094</c:v>
                </c:pt>
                <c:pt idx="166712">
                  <c:v>-84.10644529999998</c:v>
                </c:pt>
                <c:pt idx="166713">
                  <c:v>-106.811523</c:v>
                </c:pt>
                <c:pt idx="166714">
                  <c:v>-96.0693359</c:v>
                </c:pt>
                <c:pt idx="166715">
                  <c:v>-65.18554690000001</c:v>
                </c:pt>
                <c:pt idx="166716">
                  <c:v>-13.671875</c:v>
                </c:pt>
                <c:pt idx="166717">
                  <c:v>41.1376953</c:v>
                </c:pt>
                <c:pt idx="166718">
                  <c:v>83.3740234</c:v>
                </c:pt>
                <c:pt idx="166719">
                  <c:v>100.341797</c:v>
                </c:pt>
                <c:pt idx="166720">
                  <c:v>98.2666016</c:v>
                </c:pt>
                <c:pt idx="166721">
                  <c:v>60.18066409999999</c:v>
                </c:pt>
                <c:pt idx="166722">
                  <c:v>9.765625</c:v>
                </c:pt>
                <c:pt idx="166723">
                  <c:v>-36.8652344</c:v>
                </c:pt>
                <c:pt idx="166724">
                  <c:v>-82.27539059999994</c:v>
                </c:pt>
                <c:pt idx="166725">
                  <c:v>-96.0693359</c:v>
                </c:pt>
                <c:pt idx="166726">
                  <c:v>-101.196289</c:v>
                </c:pt>
                <c:pt idx="166727">
                  <c:v>-66.1621094</c:v>
                </c:pt>
                <c:pt idx="166728">
                  <c:v>-14.1601562</c:v>
                </c:pt>
                <c:pt idx="166729">
                  <c:v>31.7382812</c:v>
                </c:pt>
                <c:pt idx="166730">
                  <c:v>72.87597659999993</c:v>
                </c:pt>
                <c:pt idx="166731">
                  <c:v>92.89550779999998</c:v>
                </c:pt>
                <c:pt idx="166732">
                  <c:v>97.1679688</c:v>
                </c:pt>
                <c:pt idx="166733">
                  <c:v>70.55664059999998</c:v>
                </c:pt>
                <c:pt idx="166734">
                  <c:v>26.2451172</c:v>
                </c:pt>
                <c:pt idx="166735">
                  <c:v>-29.7851562</c:v>
                </c:pt>
                <c:pt idx="166736">
                  <c:v>-79.8339844</c:v>
                </c:pt>
                <c:pt idx="166737">
                  <c:v>-95.2148438</c:v>
                </c:pt>
                <c:pt idx="166738">
                  <c:v>-98.9990234</c:v>
                </c:pt>
                <c:pt idx="166739">
                  <c:v>-68.8476562</c:v>
                </c:pt>
                <c:pt idx="166740">
                  <c:v>-27.4658203</c:v>
                </c:pt>
                <c:pt idx="166741">
                  <c:v>28.44238279999998</c:v>
                </c:pt>
                <c:pt idx="166742">
                  <c:v>69.2138672</c:v>
                </c:pt>
                <c:pt idx="166743">
                  <c:v>101.318359</c:v>
                </c:pt>
                <c:pt idx="166744">
                  <c:v>97.65625</c:v>
                </c:pt>
                <c:pt idx="166745">
                  <c:v>71.2890625</c:v>
                </c:pt>
                <c:pt idx="166746">
                  <c:v>31.4941406</c:v>
                </c:pt>
                <c:pt idx="166747">
                  <c:v>-23.1933594</c:v>
                </c:pt>
                <c:pt idx="166748">
                  <c:v>-72.265625</c:v>
                </c:pt>
                <c:pt idx="166749">
                  <c:v>-97.90039059999998</c:v>
                </c:pt>
                <c:pt idx="166750">
                  <c:v>-101.806641</c:v>
                </c:pt>
                <c:pt idx="166751">
                  <c:v>-85.3271484</c:v>
                </c:pt>
                <c:pt idx="166752">
                  <c:v>-34.3017578</c:v>
                </c:pt>
                <c:pt idx="166753">
                  <c:v>13.1835938</c:v>
                </c:pt>
                <c:pt idx="166754">
                  <c:v>63.9648438</c:v>
                </c:pt>
                <c:pt idx="166755">
                  <c:v>91.0644531</c:v>
                </c:pt>
                <c:pt idx="166756">
                  <c:v>94.6044922</c:v>
                </c:pt>
                <c:pt idx="166757">
                  <c:v>75.0732422</c:v>
                </c:pt>
                <c:pt idx="166758">
                  <c:v>28.44238279999998</c:v>
                </c:pt>
                <c:pt idx="166759">
                  <c:v>-16.2353516</c:v>
                </c:pt>
                <c:pt idx="166760">
                  <c:v>-67.62695309999998</c:v>
                </c:pt>
                <c:pt idx="166761">
                  <c:v>-100.463867</c:v>
                </c:pt>
                <c:pt idx="166762">
                  <c:v>-90.2099609</c:v>
                </c:pt>
                <c:pt idx="166763">
                  <c:v>-79.1015625</c:v>
                </c:pt>
                <c:pt idx="166764">
                  <c:v>-41.8701172</c:v>
                </c:pt>
                <c:pt idx="166765">
                  <c:v>9.765625</c:v>
                </c:pt>
                <c:pt idx="166766">
                  <c:v>56.1523438</c:v>
                </c:pt>
                <c:pt idx="166767">
                  <c:v>88.37890619999993</c:v>
                </c:pt>
                <c:pt idx="166768">
                  <c:v>99.60937499999996</c:v>
                </c:pt>
                <c:pt idx="166769">
                  <c:v>83.6181641</c:v>
                </c:pt>
                <c:pt idx="166770">
                  <c:v>41.2597656</c:v>
                </c:pt>
                <c:pt idx="166771">
                  <c:v>-12.9394531</c:v>
                </c:pt>
                <c:pt idx="166772">
                  <c:v>-62.9882812</c:v>
                </c:pt>
                <c:pt idx="166773">
                  <c:v>-85.6933594</c:v>
                </c:pt>
                <c:pt idx="166774">
                  <c:v>-97.4121094</c:v>
                </c:pt>
                <c:pt idx="166775">
                  <c:v>-84.7167969</c:v>
                </c:pt>
                <c:pt idx="166776">
                  <c:v>-41.8701172</c:v>
                </c:pt>
                <c:pt idx="166777">
                  <c:v>8.178710939999998</c:v>
                </c:pt>
                <c:pt idx="166778">
                  <c:v>54.6875</c:v>
                </c:pt>
                <c:pt idx="166779">
                  <c:v>92.77343749999996</c:v>
                </c:pt>
                <c:pt idx="166780">
                  <c:v>104.614258</c:v>
                </c:pt>
                <c:pt idx="166781">
                  <c:v>87.03613279999998</c:v>
                </c:pt>
                <c:pt idx="166782">
                  <c:v>48.7060547</c:v>
                </c:pt>
                <c:pt idx="166783">
                  <c:v>-1.83105469</c:v>
                </c:pt>
                <c:pt idx="166784">
                  <c:v>-54.8095703</c:v>
                </c:pt>
                <c:pt idx="166785">
                  <c:v>-90.4541016</c:v>
                </c:pt>
                <c:pt idx="166786">
                  <c:v>-103.393555</c:v>
                </c:pt>
                <c:pt idx="166787">
                  <c:v>-88.8671875</c:v>
                </c:pt>
                <c:pt idx="166788">
                  <c:v>-47.1191406</c:v>
                </c:pt>
                <c:pt idx="166789">
                  <c:v>2.9296875</c:v>
                </c:pt>
                <c:pt idx="166790">
                  <c:v>47.7294922</c:v>
                </c:pt>
                <c:pt idx="166791">
                  <c:v>86.7919922</c:v>
                </c:pt>
                <c:pt idx="166792">
                  <c:v>99.4873047</c:v>
                </c:pt>
                <c:pt idx="166793">
                  <c:v>84.4726562</c:v>
                </c:pt>
                <c:pt idx="166794">
                  <c:v>47.1191406</c:v>
                </c:pt>
                <c:pt idx="166795">
                  <c:v>2.80761719</c:v>
                </c:pt>
                <c:pt idx="166796">
                  <c:v>-48.3398438</c:v>
                </c:pt>
                <c:pt idx="166797">
                  <c:v>-85.5712891</c:v>
                </c:pt>
                <c:pt idx="166798">
                  <c:v>-97.4121094</c:v>
                </c:pt>
                <c:pt idx="166799">
                  <c:v>-90.08789059999998</c:v>
                </c:pt>
                <c:pt idx="166800">
                  <c:v>-56.0302734</c:v>
                </c:pt>
                <c:pt idx="166801">
                  <c:v>-2.80761719</c:v>
                </c:pt>
                <c:pt idx="166802">
                  <c:v>49.80468749999996</c:v>
                </c:pt>
                <c:pt idx="166803">
                  <c:v>86.9140625</c:v>
                </c:pt>
                <c:pt idx="166804">
                  <c:v>98.1445312</c:v>
                </c:pt>
                <c:pt idx="166805">
                  <c:v>97.0458984</c:v>
                </c:pt>
                <c:pt idx="166806">
                  <c:v>62.6220703</c:v>
                </c:pt>
                <c:pt idx="166807">
                  <c:v>4.51660156</c:v>
                </c:pt>
                <c:pt idx="166808">
                  <c:v>-48.828125</c:v>
                </c:pt>
                <c:pt idx="166809">
                  <c:v>-81.0546875</c:v>
                </c:pt>
                <c:pt idx="166810">
                  <c:v>-101.44043</c:v>
                </c:pt>
                <c:pt idx="166811">
                  <c:v>-96.80175779999998</c:v>
                </c:pt>
                <c:pt idx="166812">
                  <c:v>-57.2509766</c:v>
                </c:pt>
                <c:pt idx="166813">
                  <c:v>-7.20214844</c:v>
                </c:pt>
                <c:pt idx="166814">
                  <c:v>41.7480469</c:v>
                </c:pt>
                <c:pt idx="166815">
                  <c:v>79.9560547</c:v>
                </c:pt>
                <c:pt idx="166816">
                  <c:v>104.125977</c:v>
                </c:pt>
                <c:pt idx="166817">
                  <c:v>94.1162109</c:v>
                </c:pt>
                <c:pt idx="166818">
                  <c:v>63.2324219</c:v>
                </c:pt>
                <c:pt idx="166819">
                  <c:v>19.4091797</c:v>
                </c:pt>
                <c:pt idx="166820">
                  <c:v>-30.7617188</c:v>
                </c:pt>
                <c:pt idx="166821">
                  <c:v>-73.48632809999998</c:v>
                </c:pt>
                <c:pt idx="166822">
                  <c:v>-104.980469</c:v>
                </c:pt>
                <c:pt idx="166823">
                  <c:v>-98.75488279999998</c:v>
                </c:pt>
                <c:pt idx="166824">
                  <c:v>-67.0166016</c:v>
                </c:pt>
                <c:pt idx="166825">
                  <c:v>-20.1416016</c:v>
                </c:pt>
                <c:pt idx="166826">
                  <c:v>31.25</c:v>
                </c:pt>
                <c:pt idx="166827">
                  <c:v>74.5849609</c:v>
                </c:pt>
                <c:pt idx="166828">
                  <c:v>98.2666016</c:v>
                </c:pt>
                <c:pt idx="166829">
                  <c:v>91.0644531</c:v>
                </c:pt>
                <c:pt idx="166830">
                  <c:v>65.4296875</c:v>
                </c:pt>
                <c:pt idx="166831">
                  <c:v>31.25</c:v>
                </c:pt>
                <c:pt idx="166832">
                  <c:v>-29.0527344</c:v>
                </c:pt>
                <c:pt idx="166833">
                  <c:v>-72.1435547</c:v>
                </c:pt>
                <c:pt idx="166834">
                  <c:v>-97.4121094</c:v>
                </c:pt>
                <c:pt idx="166835">
                  <c:v>-93.87207029999993</c:v>
                </c:pt>
                <c:pt idx="166836">
                  <c:v>-73.3642578</c:v>
                </c:pt>
                <c:pt idx="166837">
                  <c:v>-32.9589844</c:v>
                </c:pt>
                <c:pt idx="166838">
                  <c:v>23.3154297</c:v>
                </c:pt>
                <c:pt idx="166839">
                  <c:v>67.50488279999998</c:v>
                </c:pt>
                <c:pt idx="166840">
                  <c:v>99.60937499999996</c:v>
                </c:pt>
                <c:pt idx="166841">
                  <c:v>101.928711</c:v>
                </c:pt>
                <c:pt idx="166842">
                  <c:v>76.5380859</c:v>
                </c:pt>
                <c:pt idx="166843">
                  <c:v>38.4521484</c:v>
                </c:pt>
                <c:pt idx="166844">
                  <c:v>-16.8457031</c:v>
                </c:pt>
                <c:pt idx="166845">
                  <c:v>-63.4765625</c:v>
                </c:pt>
                <c:pt idx="166846">
                  <c:v>-94.97070309999998</c:v>
                </c:pt>
                <c:pt idx="166847">
                  <c:v>-95.5810547</c:v>
                </c:pt>
                <c:pt idx="166848">
                  <c:v>-74.46289059999998</c:v>
                </c:pt>
                <c:pt idx="166849">
                  <c:v>-34.6679688</c:v>
                </c:pt>
                <c:pt idx="166850">
                  <c:v>12.8173828</c:v>
                </c:pt>
                <c:pt idx="166851">
                  <c:v>60.4248047</c:v>
                </c:pt>
                <c:pt idx="166852">
                  <c:v>94.1162109</c:v>
                </c:pt>
                <c:pt idx="166853">
                  <c:v>98.1445312</c:v>
                </c:pt>
                <c:pt idx="166854">
                  <c:v>80.32226559999998</c:v>
                </c:pt>
                <c:pt idx="166855">
                  <c:v>44.55566409999999</c:v>
                </c:pt>
                <c:pt idx="166856">
                  <c:v>-13.9160156</c:v>
                </c:pt>
                <c:pt idx="166857">
                  <c:v>-59.4482422</c:v>
                </c:pt>
                <c:pt idx="166858">
                  <c:v>-97.2900391</c:v>
                </c:pt>
                <c:pt idx="166859">
                  <c:v>-107.055664</c:v>
                </c:pt>
                <c:pt idx="166860">
                  <c:v>-82.6416016</c:v>
                </c:pt>
                <c:pt idx="166861">
                  <c:v>-34.6679688</c:v>
                </c:pt>
                <c:pt idx="166862">
                  <c:v>9.033203119999997</c:v>
                </c:pt>
                <c:pt idx="166863">
                  <c:v>57.2509766</c:v>
                </c:pt>
                <c:pt idx="166864">
                  <c:v>93.87207029999993</c:v>
                </c:pt>
                <c:pt idx="166865">
                  <c:v>99.9755859</c:v>
                </c:pt>
                <c:pt idx="166866">
                  <c:v>81.4208984</c:v>
                </c:pt>
                <c:pt idx="166867">
                  <c:v>49.80468749999996</c:v>
                </c:pt>
                <c:pt idx="166868">
                  <c:v>-4.882812499999997</c:v>
                </c:pt>
                <c:pt idx="166869">
                  <c:v>-57.4951172</c:v>
                </c:pt>
                <c:pt idx="166870">
                  <c:v>-86.05957029999998</c:v>
                </c:pt>
                <c:pt idx="166871">
                  <c:v>-103.515625</c:v>
                </c:pt>
                <c:pt idx="166872">
                  <c:v>-86.3037109</c:v>
                </c:pt>
                <c:pt idx="166873">
                  <c:v>-53.5888672</c:v>
                </c:pt>
                <c:pt idx="166874">
                  <c:v>-1.22070312</c:v>
                </c:pt>
                <c:pt idx="166875">
                  <c:v>47.9736328</c:v>
                </c:pt>
                <c:pt idx="166876">
                  <c:v>93.01757809999998</c:v>
                </c:pt>
                <c:pt idx="166877">
                  <c:v>103.393555</c:v>
                </c:pt>
                <c:pt idx="166878">
                  <c:v>86.9140625</c:v>
                </c:pt>
                <c:pt idx="166879">
                  <c:v>47.85156249999999</c:v>
                </c:pt>
                <c:pt idx="166880">
                  <c:v>-1.953125</c:v>
                </c:pt>
                <c:pt idx="166881">
                  <c:v>-49.0722656</c:v>
                </c:pt>
                <c:pt idx="166882">
                  <c:v>-87.7685547</c:v>
                </c:pt>
                <c:pt idx="166883">
                  <c:v>-101.928711</c:v>
                </c:pt>
                <c:pt idx="166884">
                  <c:v>-91.9189453</c:v>
                </c:pt>
                <c:pt idx="166885">
                  <c:v>-58.83789059999999</c:v>
                </c:pt>
                <c:pt idx="166886">
                  <c:v>-12.4511719</c:v>
                </c:pt>
                <c:pt idx="166887">
                  <c:v>41.3818359</c:v>
                </c:pt>
                <c:pt idx="166888">
                  <c:v>82.7636719</c:v>
                </c:pt>
                <c:pt idx="166889">
                  <c:v>98.75488279999998</c:v>
                </c:pt>
                <c:pt idx="166890">
                  <c:v>87.15820309999998</c:v>
                </c:pt>
                <c:pt idx="166891">
                  <c:v>56.7626953</c:v>
                </c:pt>
                <c:pt idx="166892">
                  <c:v>11.8408203</c:v>
                </c:pt>
                <c:pt idx="166893">
                  <c:v>-43.5791016</c:v>
                </c:pt>
                <c:pt idx="166894">
                  <c:v>-81.7871094</c:v>
                </c:pt>
                <c:pt idx="166895">
                  <c:v>-97.5341797</c:v>
                </c:pt>
                <c:pt idx="166896">
                  <c:v>-88.7451172</c:v>
                </c:pt>
                <c:pt idx="166897">
                  <c:v>-62.0117188</c:v>
                </c:pt>
                <c:pt idx="166898">
                  <c:v>-13.7939453</c:v>
                </c:pt>
                <c:pt idx="166899">
                  <c:v>39.9169922</c:v>
                </c:pt>
                <c:pt idx="166900">
                  <c:v>82.03125</c:v>
                </c:pt>
                <c:pt idx="166901">
                  <c:v>92.77343749999996</c:v>
                </c:pt>
                <c:pt idx="166902">
                  <c:v>89.5996094</c:v>
                </c:pt>
                <c:pt idx="166903">
                  <c:v>59.6923828</c:v>
                </c:pt>
                <c:pt idx="166904">
                  <c:v>14.7705078</c:v>
                </c:pt>
                <c:pt idx="166905">
                  <c:v>-36.6210938</c:v>
                </c:pt>
                <c:pt idx="166906">
                  <c:v>-73.3642578</c:v>
                </c:pt>
                <c:pt idx="166907">
                  <c:v>-97.1679688</c:v>
                </c:pt>
                <c:pt idx="166908">
                  <c:v>-92.0410156</c:v>
                </c:pt>
                <c:pt idx="166909">
                  <c:v>-62.0117188</c:v>
                </c:pt>
                <c:pt idx="166910">
                  <c:v>-17.7001953</c:v>
                </c:pt>
                <c:pt idx="166911">
                  <c:v>36.1328125</c:v>
                </c:pt>
                <c:pt idx="166912">
                  <c:v>80.9326172</c:v>
                </c:pt>
                <c:pt idx="166913">
                  <c:v>103.515625</c:v>
                </c:pt>
                <c:pt idx="166914">
                  <c:v>95.9472656</c:v>
                </c:pt>
                <c:pt idx="166915">
                  <c:v>67.13867190000001</c:v>
                </c:pt>
                <c:pt idx="166916">
                  <c:v>22.3388672</c:v>
                </c:pt>
                <c:pt idx="166917">
                  <c:v>-35.2783203</c:v>
                </c:pt>
                <c:pt idx="166918">
                  <c:v>-76.9042969</c:v>
                </c:pt>
                <c:pt idx="166919">
                  <c:v>-102.661133</c:v>
                </c:pt>
                <c:pt idx="166920">
                  <c:v>-102.661133</c:v>
                </c:pt>
                <c:pt idx="166921">
                  <c:v>-70.3125</c:v>
                </c:pt>
                <c:pt idx="166922">
                  <c:v>-30.5175781</c:v>
                </c:pt>
                <c:pt idx="166923">
                  <c:v>22.2167969</c:v>
                </c:pt>
                <c:pt idx="166924">
                  <c:v>70.67871089999993</c:v>
                </c:pt>
                <c:pt idx="166925">
                  <c:v>92.89550779999998</c:v>
                </c:pt>
                <c:pt idx="166926">
                  <c:v>105.102539</c:v>
                </c:pt>
                <c:pt idx="166927">
                  <c:v>80.5664062</c:v>
                </c:pt>
                <c:pt idx="166928">
                  <c:v>32.8369141</c:v>
                </c:pt>
                <c:pt idx="166929">
                  <c:v>-21.484375</c:v>
                </c:pt>
                <c:pt idx="166930">
                  <c:v>-61.0351562</c:v>
                </c:pt>
                <c:pt idx="166931">
                  <c:v>-94.3603516</c:v>
                </c:pt>
                <c:pt idx="166932">
                  <c:v>-99.4873047</c:v>
                </c:pt>
                <c:pt idx="166933">
                  <c:v>-85.4492188</c:v>
                </c:pt>
                <c:pt idx="166934">
                  <c:v>-29.0527344</c:v>
                </c:pt>
                <c:pt idx="166935">
                  <c:v>16.6015625</c:v>
                </c:pt>
                <c:pt idx="166936">
                  <c:v>62.8662109</c:v>
                </c:pt>
                <c:pt idx="166937">
                  <c:v>91.1865234</c:v>
                </c:pt>
                <c:pt idx="166938">
                  <c:v>96.4355469</c:v>
                </c:pt>
                <c:pt idx="166939">
                  <c:v>78.0029297</c:v>
                </c:pt>
                <c:pt idx="166940">
                  <c:v>34.4238281</c:v>
                </c:pt>
                <c:pt idx="166941">
                  <c:v>-15.0146484</c:v>
                </c:pt>
                <c:pt idx="166942">
                  <c:v>-62.9882812</c:v>
                </c:pt>
                <c:pt idx="166943">
                  <c:v>-92.0410156</c:v>
                </c:pt>
                <c:pt idx="166944">
                  <c:v>-103.393555</c:v>
                </c:pt>
                <c:pt idx="166945">
                  <c:v>-81.4208984</c:v>
                </c:pt>
                <c:pt idx="166946">
                  <c:v>-42.6025391</c:v>
                </c:pt>
                <c:pt idx="166947">
                  <c:v>6.71386719</c:v>
                </c:pt>
                <c:pt idx="166948">
                  <c:v>53.8330078</c:v>
                </c:pt>
                <c:pt idx="166949">
                  <c:v>87.03613279999998</c:v>
                </c:pt>
                <c:pt idx="166950">
                  <c:v>101.318359</c:v>
                </c:pt>
                <c:pt idx="166951">
                  <c:v>92.4072266</c:v>
                </c:pt>
                <c:pt idx="166952">
                  <c:v>49.1943359</c:v>
                </c:pt>
                <c:pt idx="166953">
                  <c:v>-13.0615234</c:v>
                </c:pt>
                <c:pt idx="166954">
                  <c:v>-58.3496094</c:v>
                </c:pt>
                <c:pt idx="166955">
                  <c:v>-86.3037109</c:v>
                </c:pt>
                <c:pt idx="166956">
                  <c:v>-98.75488279999998</c:v>
                </c:pt>
                <c:pt idx="166957">
                  <c:v>-83.984375</c:v>
                </c:pt>
                <c:pt idx="166958">
                  <c:v>-53.5888672</c:v>
                </c:pt>
                <c:pt idx="166959">
                  <c:v>0.244140625</c:v>
                </c:pt>
                <c:pt idx="166960">
                  <c:v>53.1005859</c:v>
                </c:pt>
                <c:pt idx="166961">
                  <c:v>93.6279297</c:v>
                </c:pt>
                <c:pt idx="166962">
                  <c:v>104.248047</c:v>
                </c:pt>
                <c:pt idx="166963">
                  <c:v>93.2617188</c:v>
                </c:pt>
                <c:pt idx="166964">
                  <c:v>57.0068359</c:v>
                </c:pt>
                <c:pt idx="166965">
                  <c:v>2.19726562</c:v>
                </c:pt>
                <c:pt idx="166966">
                  <c:v>-44.4335938</c:v>
                </c:pt>
                <c:pt idx="166967">
                  <c:v>-84.7167969</c:v>
                </c:pt>
                <c:pt idx="166968">
                  <c:v>-102.294922</c:v>
                </c:pt>
                <c:pt idx="166969">
                  <c:v>-88.13476559999998</c:v>
                </c:pt>
                <c:pt idx="166970">
                  <c:v>-53.34472659999999</c:v>
                </c:pt>
                <c:pt idx="166971">
                  <c:v>-2.80761719</c:v>
                </c:pt>
                <c:pt idx="166972">
                  <c:v>45.5322266</c:v>
                </c:pt>
                <c:pt idx="166973">
                  <c:v>86.6699219</c:v>
                </c:pt>
                <c:pt idx="166974">
                  <c:v>104.858398</c:v>
                </c:pt>
                <c:pt idx="166975">
                  <c:v>100.708008</c:v>
                </c:pt>
                <c:pt idx="166976">
                  <c:v>60.9130859</c:v>
                </c:pt>
                <c:pt idx="166977">
                  <c:v>10.0097656</c:v>
                </c:pt>
                <c:pt idx="166978">
                  <c:v>-42.3583984</c:v>
                </c:pt>
                <c:pt idx="166979">
                  <c:v>-78.8574219</c:v>
                </c:pt>
                <c:pt idx="166980">
                  <c:v>-98.87695309999998</c:v>
                </c:pt>
                <c:pt idx="166981">
                  <c:v>-98.38867190000001</c:v>
                </c:pt>
                <c:pt idx="166982">
                  <c:v>-66.0400391</c:v>
                </c:pt>
                <c:pt idx="166983">
                  <c:v>-17.9443359</c:v>
                </c:pt>
                <c:pt idx="166984">
                  <c:v>41.9921875</c:v>
                </c:pt>
                <c:pt idx="166985">
                  <c:v>80.8105469</c:v>
                </c:pt>
                <c:pt idx="166986">
                  <c:v>96.4355469</c:v>
                </c:pt>
                <c:pt idx="166987">
                  <c:v>95.3369141</c:v>
                </c:pt>
                <c:pt idx="166988">
                  <c:v>66.7724609</c:v>
                </c:pt>
                <c:pt idx="166989">
                  <c:v>13.7939453</c:v>
                </c:pt>
                <c:pt idx="166990">
                  <c:v>-30.6396484</c:v>
                </c:pt>
                <c:pt idx="166991">
                  <c:v>-68.9697266</c:v>
                </c:pt>
                <c:pt idx="166992">
                  <c:v>-95.3369141</c:v>
                </c:pt>
                <c:pt idx="166993">
                  <c:v>-95.5810547</c:v>
                </c:pt>
                <c:pt idx="166994">
                  <c:v>-71.1669922</c:v>
                </c:pt>
                <c:pt idx="166995">
                  <c:v>-20.38574219999997</c:v>
                </c:pt>
                <c:pt idx="166996">
                  <c:v>18.6767578</c:v>
                </c:pt>
                <c:pt idx="166997">
                  <c:v>66.0400391</c:v>
                </c:pt>
                <c:pt idx="166998">
                  <c:v>97.5341797</c:v>
                </c:pt>
                <c:pt idx="166999">
                  <c:v>101.318359</c:v>
                </c:pt>
                <c:pt idx="167000">
                  <c:v>68.8476562</c:v>
                </c:pt>
                <c:pt idx="167001">
                  <c:v>22.5830078</c:v>
                </c:pt>
                <c:pt idx="167002">
                  <c:v>-30.0292969</c:v>
                </c:pt>
                <c:pt idx="167003">
                  <c:v>-72.50976559999998</c:v>
                </c:pt>
                <c:pt idx="167004">
                  <c:v>-98.38867190000001</c:v>
                </c:pt>
                <c:pt idx="167005">
                  <c:v>-92.89550779999998</c:v>
                </c:pt>
                <c:pt idx="167006">
                  <c:v>-72.0214844</c:v>
                </c:pt>
                <c:pt idx="167007">
                  <c:v>-27.8320312</c:v>
                </c:pt>
                <c:pt idx="167008">
                  <c:v>18.6767578</c:v>
                </c:pt>
                <c:pt idx="167009">
                  <c:v>66.2841797</c:v>
                </c:pt>
                <c:pt idx="167010">
                  <c:v>101.196289</c:v>
                </c:pt>
                <c:pt idx="167011">
                  <c:v>105.59082</c:v>
                </c:pt>
                <c:pt idx="167012">
                  <c:v>78.2470703</c:v>
                </c:pt>
                <c:pt idx="167013">
                  <c:v>32.8369141</c:v>
                </c:pt>
                <c:pt idx="167014">
                  <c:v>-17.578125</c:v>
                </c:pt>
                <c:pt idx="167015">
                  <c:v>-70.67871089999993</c:v>
                </c:pt>
                <c:pt idx="167016">
                  <c:v>-94.97070309999998</c:v>
                </c:pt>
                <c:pt idx="167017">
                  <c:v>-100.219727</c:v>
                </c:pt>
                <c:pt idx="167018">
                  <c:v>-82.27539059999994</c:v>
                </c:pt>
                <c:pt idx="167019">
                  <c:v>-40.8935547</c:v>
                </c:pt>
                <c:pt idx="167020">
                  <c:v>9.88769531</c:v>
                </c:pt>
                <c:pt idx="167021">
                  <c:v>62.6220703</c:v>
                </c:pt>
                <c:pt idx="167022">
                  <c:v>98.0224609</c:v>
                </c:pt>
                <c:pt idx="167023">
                  <c:v>100.585938</c:v>
                </c:pt>
                <c:pt idx="167024">
                  <c:v>79.22363279999998</c:v>
                </c:pt>
                <c:pt idx="167025">
                  <c:v>34.6679688</c:v>
                </c:pt>
                <c:pt idx="167026">
                  <c:v>-13.7939453</c:v>
                </c:pt>
                <c:pt idx="167027">
                  <c:v>-52.9785156</c:v>
                </c:pt>
                <c:pt idx="167028">
                  <c:v>-92.89550779999998</c:v>
                </c:pt>
                <c:pt idx="167029">
                  <c:v>-101.68457</c:v>
                </c:pt>
                <c:pt idx="167030">
                  <c:v>-86.6699219</c:v>
                </c:pt>
                <c:pt idx="167031">
                  <c:v>-45.2880859</c:v>
                </c:pt>
                <c:pt idx="167032">
                  <c:v>13.1835938</c:v>
                </c:pt>
                <c:pt idx="167033">
                  <c:v>58.4716797</c:v>
                </c:pt>
                <c:pt idx="167034">
                  <c:v>94.84863279999998</c:v>
                </c:pt>
                <c:pt idx="167035">
                  <c:v>97.1679688</c:v>
                </c:pt>
                <c:pt idx="167036">
                  <c:v>82.03125</c:v>
                </c:pt>
                <c:pt idx="167037">
                  <c:v>50.78125</c:v>
                </c:pt>
                <c:pt idx="167038">
                  <c:v>0.244140625</c:v>
                </c:pt>
                <c:pt idx="167039">
                  <c:v>-54.6875</c:v>
                </c:pt>
                <c:pt idx="167040">
                  <c:v>-88.7451172</c:v>
                </c:pt>
                <c:pt idx="167041">
                  <c:v>-105.834961</c:v>
                </c:pt>
                <c:pt idx="167042">
                  <c:v>-90.82031249999996</c:v>
                </c:pt>
                <c:pt idx="167043">
                  <c:v>-50.9033203</c:v>
                </c:pt>
                <c:pt idx="167044">
                  <c:v>0.48828125</c:v>
                </c:pt>
                <c:pt idx="167045">
                  <c:v>50.9033203</c:v>
                </c:pt>
                <c:pt idx="167046">
                  <c:v>88.62304690000001</c:v>
                </c:pt>
                <c:pt idx="167047">
                  <c:v>103.027344</c:v>
                </c:pt>
                <c:pt idx="167048">
                  <c:v>89.2333984</c:v>
                </c:pt>
                <c:pt idx="167049">
                  <c:v>51.0253906</c:v>
                </c:pt>
                <c:pt idx="167050">
                  <c:v>-2.19726562</c:v>
                </c:pt>
                <c:pt idx="167051">
                  <c:v>-46.9970703</c:v>
                </c:pt>
                <c:pt idx="167052">
                  <c:v>-85.4492188</c:v>
                </c:pt>
                <c:pt idx="167053">
                  <c:v>-98.38867190000001</c:v>
                </c:pt>
                <c:pt idx="167054">
                  <c:v>-89.11132809999998</c:v>
                </c:pt>
                <c:pt idx="167055">
                  <c:v>-44.6777344</c:v>
                </c:pt>
                <c:pt idx="167056">
                  <c:v>-0.9765625</c:v>
                </c:pt>
                <c:pt idx="167057">
                  <c:v>49.1943359</c:v>
                </c:pt>
                <c:pt idx="167058">
                  <c:v>89.9658203</c:v>
                </c:pt>
                <c:pt idx="167059">
                  <c:v>102.661133</c:v>
                </c:pt>
                <c:pt idx="167060">
                  <c:v>91.0644531</c:v>
                </c:pt>
                <c:pt idx="167061">
                  <c:v>55.2978516</c:v>
                </c:pt>
                <c:pt idx="167062">
                  <c:v>9.52148438</c:v>
                </c:pt>
                <c:pt idx="167063">
                  <c:v>-47.7294922</c:v>
                </c:pt>
                <c:pt idx="167064">
                  <c:v>-85.3271484</c:v>
                </c:pt>
                <c:pt idx="167065">
                  <c:v>-104.858398</c:v>
                </c:pt>
                <c:pt idx="167066">
                  <c:v>-91.796875</c:v>
                </c:pt>
                <c:pt idx="167067">
                  <c:v>-58.59375</c:v>
                </c:pt>
                <c:pt idx="167068">
                  <c:v>-12.0849609</c:v>
                </c:pt>
                <c:pt idx="167069">
                  <c:v>45.2880859</c:v>
                </c:pt>
                <c:pt idx="167070">
                  <c:v>87.2802734</c:v>
                </c:pt>
                <c:pt idx="167071">
                  <c:v>104.736328</c:v>
                </c:pt>
                <c:pt idx="167072">
                  <c:v>96.0693359</c:v>
                </c:pt>
                <c:pt idx="167073">
                  <c:v>60.0585938</c:v>
                </c:pt>
                <c:pt idx="167074">
                  <c:v>14.2822266</c:v>
                </c:pt>
                <c:pt idx="167075">
                  <c:v>-31.0058594</c:v>
                </c:pt>
                <c:pt idx="167076">
                  <c:v>-75.9277344</c:v>
                </c:pt>
                <c:pt idx="167077">
                  <c:v>-93.5058594</c:v>
                </c:pt>
                <c:pt idx="167078">
                  <c:v>-94.1162109</c:v>
                </c:pt>
                <c:pt idx="167079">
                  <c:v>-74.9511719</c:v>
                </c:pt>
                <c:pt idx="167080">
                  <c:v>-29.5410156</c:v>
                </c:pt>
                <c:pt idx="167081">
                  <c:v>26.8554688</c:v>
                </c:pt>
                <c:pt idx="167082">
                  <c:v>73.3642578</c:v>
                </c:pt>
                <c:pt idx="167083">
                  <c:v>99.60937499999996</c:v>
                </c:pt>
                <c:pt idx="167084">
                  <c:v>97.2900391</c:v>
                </c:pt>
                <c:pt idx="167085">
                  <c:v>72.6318359</c:v>
                </c:pt>
                <c:pt idx="167086">
                  <c:v>33.3251953</c:v>
                </c:pt>
                <c:pt idx="167087">
                  <c:v>-20.7519531</c:v>
                </c:pt>
                <c:pt idx="167088">
                  <c:v>-71.5332031</c:v>
                </c:pt>
                <c:pt idx="167089">
                  <c:v>-97.77832029999998</c:v>
                </c:pt>
                <c:pt idx="167090">
                  <c:v>-94.4824219</c:v>
                </c:pt>
                <c:pt idx="167091">
                  <c:v>-69.33593749999996</c:v>
                </c:pt>
                <c:pt idx="167092">
                  <c:v>-27.4658203</c:v>
                </c:pt>
                <c:pt idx="167093">
                  <c:v>27.0996094</c:v>
                </c:pt>
                <c:pt idx="167094">
                  <c:v>67.38281249999996</c:v>
                </c:pt>
                <c:pt idx="167095">
                  <c:v>98.2666016</c:v>
                </c:pt>
                <c:pt idx="167096">
                  <c:v>99.2431641</c:v>
                </c:pt>
                <c:pt idx="167097">
                  <c:v>75.19531249999996</c:v>
                </c:pt>
                <c:pt idx="167098">
                  <c:v>38.5742188</c:v>
                </c:pt>
                <c:pt idx="167099">
                  <c:v>-15.1367188</c:v>
                </c:pt>
                <c:pt idx="167100">
                  <c:v>-62.5</c:v>
                </c:pt>
                <c:pt idx="167101">
                  <c:v>-95.703125</c:v>
                </c:pt>
                <c:pt idx="167102">
                  <c:v>-99.3652344</c:v>
                </c:pt>
                <c:pt idx="167103">
                  <c:v>-77.0263672</c:v>
                </c:pt>
                <c:pt idx="167104">
                  <c:v>-34.7900391</c:v>
                </c:pt>
                <c:pt idx="167105">
                  <c:v>13.4277344</c:v>
                </c:pt>
                <c:pt idx="167106">
                  <c:v>68.8476562</c:v>
                </c:pt>
                <c:pt idx="167107">
                  <c:v>99.1210938</c:v>
                </c:pt>
                <c:pt idx="167108">
                  <c:v>107.666016</c:v>
                </c:pt>
                <c:pt idx="167109">
                  <c:v>84.9609375</c:v>
                </c:pt>
                <c:pt idx="167110">
                  <c:v>41.3818359</c:v>
                </c:pt>
                <c:pt idx="167111">
                  <c:v>-8.42285156</c:v>
                </c:pt>
                <c:pt idx="167112">
                  <c:v>-63.1103516</c:v>
                </c:pt>
                <c:pt idx="167113">
                  <c:v>-96.1914062</c:v>
                </c:pt>
                <c:pt idx="167114">
                  <c:v>-103.027344</c:v>
                </c:pt>
                <c:pt idx="167115">
                  <c:v>-80.4443359</c:v>
                </c:pt>
                <c:pt idx="167116">
                  <c:v>-37.9638672</c:v>
                </c:pt>
                <c:pt idx="167117">
                  <c:v>5.12695312</c:v>
                </c:pt>
                <c:pt idx="167118">
                  <c:v>57.61718749999999</c:v>
                </c:pt>
                <c:pt idx="167119">
                  <c:v>95.9472656</c:v>
                </c:pt>
                <c:pt idx="167120">
                  <c:v>98.75488279999998</c:v>
                </c:pt>
                <c:pt idx="167121">
                  <c:v>87.15820309999998</c:v>
                </c:pt>
                <c:pt idx="167122">
                  <c:v>46.1425781</c:v>
                </c:pt>
                <c:pt idx="167123">
                  <c:v>2.19726562</c:v>
                </c:pt>
                <c:pt idx="167124">
                  <c:v>-52.3681641</c:v>
                </c:pt>
                <c:pt idx="167125">
                  <c:v>-88.8671875</c:v>
                </c:pt>
                <c:pt idx="167126">
                  <c:v>-100.463867</c:v>
                </c:pt>
                <c:pt idx="167127">
                  <c:v>-87.890625</c:v>
                </c:pt>
                <c:pt idx="167128">
                  <c:v>-55.1757812</c:v>
                </c:pt>
                <c:pt idx="167129">
                  <c:v>8.178710939999998</c:v>
                </c:pt>
                <c:pt idx="167130">
                  <c:v>51.39160159999999</c:v>
                </c:pt>
                <c:pt idx="167131">
                  <c:v>84.8388672</c:v>
                </c:pt>
                <c:pt idx="167132">
                  <c:v>101.806641</c:v>
                </c:pt>
                <c:pt idx="167133">
                  <c:v>87.7685547</c:v>
                </c:pt>
                <c:pt idx="167134">
                  <c:v>52.734375</c:v>
                </c:pt>
                <c:pt idx="167135">
                  <c:v>7.93457031</c:v>
                </c:pt>
                <c:pt idx="167136">
                  <c:v>-48.2177734</c:v>
                </c:pt>
                <c:pt idx="167137">
                  <c:v>-91.55273440000001</c:v>
                </c:pt>
                <c:pt idx="167138">
                  <c:v>-103.393555</c:v>
                </c:pt>
                <c:pt idx="167139">
                  <c:v>-88.37890619999993</c:v>
                </c:pt>
                <c:pt idx="167140">
                  <c:v>-57.4951172</c:v>
                </c:pt>
                <c:pt idx="167141">
                  <c:v>-9.64355469</c:v>
                </c:pt>
                <c:pt idx="167142">
                  <c:v>44.3115234</c:v>
                </c:pt>
                <c:pt idx="167143">
                  <c:v>83.12988279999993</c:v>
                </c:pt>
                <c:pt idx="167144">
                  <c:v>105.34668</c:v>
                </c:pt>
                <c:pt idx="167145">
                  <c:v>91.0644531</c:v>
                </c:pt>
                <c:pt idx="167146">
                  <c:v>62.2558594</c:v>
                </c:pt>
                <c:pt idx="167147">
                  <c:v>8.91113281</c:v>
                </c:pt>
                <c:pt idx="167148">
                  <c:v>-41.6259766</c:v>
                </c:pt>
                <c:pt idx="167149">
                  <c:v>-82.88574219999992</c:v>
                </c:pt>
                <c:pt idx="167150">
                  <c:v>-103.637695</c:v>
                </c:pt>
                <c:pt idx="167151">
                  <c:v>-96.4355469</c:v>
                </c:pt>
                <c:pt idx="167152">
                  <c:v>-60.546875</c:v>
                </c:pt>
                <c:pt idx="167153">
                  <c:v>-11.71875</c:v>
                </c:pt>
                <c:pt idx="167154">
                  <c:v>36.9873047</c:v>
                </c:pt>
                <c:pt idx="167155">
                  <c:v>81.66503909999996</c:v>
                </c:pt>
                <c:pt idx="167156">
                  <c:v>99.2431641</c:v>
                </c:pt>
                <c:pt idx="167157">
                  <c:v>100.219727</c:v>
                </c:pt>
                <c:pt idx="167158">
                  <c:v>70.9228516</c:v>
                </c:pt>
                <c:pt idx="167159">
                  <c:v>20.1416016</c:v>
                </c:pt>
                <c:pt idx="167160">
                  <c:v>-25.7568359</c:v>
                </c:pt>
                <c:pt idx="167161">
                  <c:v>-79.1015625</c:v>
                </c:pt>
                <c:pt idx="167162">
                  <c:v>-99.85351559999998</c:v>
                </c:pt>
                <c:pt idx="167163">
                  <c:v>-91.4306641</c:v>
                </c:pt>
                <c:pt idx="167164">
                  <c:v>-60.3027344</c:v>
                </c:pt>
                <c:pt idx="167165">
                  <c:v>-14.0380859</c:v>
                </c:pt>
                <c:pt idx="167166">
                  <c:v>31.4941406</c:v>
                </c:pt>
                <c:pt idx="167167">
                  <c:v>69.7021484</c:v>
                </c:pt>
                <c:pt idx="167168">
                  <c:v>99.2431641</c:v>
                </c:pt>
                <c:pt idx="167169">
                  <c:v>100.830078</c:v>
                </c:pt>
                <c:pt idx="167170">
                  <c:v>72.87597659999993</c:v>
                </c:pt>
                <c:pt idx="167171">
                  <c:v>21.7285156</c:v>
                </c:pt>
                <c:pt idx="167172">
                  <c:v>-29.6630859</c:v>
                </c:pt>
                <c:pt idx="167173">
                  <c:v>-81.5429688</c:v>
                </c:pt>
                <c:pt idx="167174">
                  <c:v>-96.92382809999998</c:v>
                </c:pt>
                <c:pt idx="167175">
                  <c:v>-93.1396484</c:v>
                </c:pt>
                <c:pt idx="167176">
                  <c:v>-71.6552734</c:v>
                </c:pt>
                <c:pt idx="167177">
                  <c:v>-25.8789062</c:v>
                </c:pt>
                <c:pt idx="167178">
                  <c:v>19.6533203</c:v>
                </c:pt>
                <c:pt idx="167179">
                  <c:v>65.7958984</c:v>
                </c:pt>
                <c:pt idx="167180">
                  <c:v>96.3134766</c:v>
                </c:pt>
                <c:pt idx="167181">
                  <c:v>102.172852</c:v>
                </c:pt>
                <c:pt idx="167182">
                  <c:v>78.4912109</c:v>
                </c:pt>
                <c:pt idx="167183">
                  <c:v>33.6914062</c:v>
                </c:pt>
                <c:pt idx="167184">
                  <c:v>-17.7001953</c:v>
                </c:pt>
                <c:pt idx="167185">
                  <c:v>-62.8662109</c:v>
                </c:pt>
                <c:pt idx="167186">
                  <c:v>-93.1396484</c:v>
                </c:pt>
                <c:pt idx="167187">
                  <c:v>-102.050781</c:v>
                </c:pt>
                <c:pt idx="167188">
                  <c:v>-78.36914059999998</c:v>
                </c:pt>
                <c:pt idx="167189">
                  <c:v>-36.2548828</c:v>
                </c:pt>
                <c:pt idx="167190">
                  <c:v>13.0615234</c:v>
                </c:pt>
                <c:pt idx="167191">
                  <c:v>67.62695309999998</c:v>
                </c:pt>
                <c:pt idx="167192">
                  <c:v>96.80175779999998</c:v>
                </c:pt>
                <c:pt idx="167193">
                  <c:v>106.323242</c:v>
                </c:pt>
                <c:pt idx="167194">
                  <c:v>81.7871094</c:v>
                </c:pt>
                <c:pt idx="167195">
                  <c:v>37.2314453</c:v>
                </c:pt>
                <c:pt idx="167196">
                  <c:v>-8.7890625</c:v>
                </c:pt>
                <c:pt idx="167197">
                  <c:v>-62.1337891</c:v>
                </c:pt>
                <c:pt idx="167198">
                  <c:v>-90.4541016</c:v>
                </c:pt>
                <c:pt idx="167199">
                  <c:v>-102.661133</c:v>
                </c:pt>
                <c:pt idx="167200">
                  <c:v>-88.13476559999998</c:v>
                </c:pt>
                <c:pt idx="167201">
                  <c:v>-41.015625</c:v>
                </c:pt>
                <c:pt idx="167202">
                  <c:v>10.6201172</c:v>
                </c:pt>
                <c:pt idx="167203">
                  <c:v>54.8095703</c:v>
                </c:pt>
                <c:pt idx="167204">
                  <c:v>95.703125</c:v>
                </c:pt>
                <c:pt idx="167205">
                  <c:v>105.712891</c:v>
                </c:pt>
                <c:pt idx="167206">
                  <c:v>83.2519531</c:v>
                </c:pt>
                <c:pt idx="167207">
                  <c:v>42.6025391</c:v>
                </c:pt>
                <c:pt idx="167208">
                  <c:v>0.610351562</c:v>
                </c:pt>
                <c:pt idx="167209">
                  <c:v>-56.640625</c:v>
                </c:pt>
                <c:pt idx="167210">
                  <c:v>-95.9472656</c:v>
                </c:pt>
                <c:pt idx="167211">
                  <c:v>-102.905273</c:v>
                </c:pt>
                <c:pt idx="167212">
                  <c:v>-91.6748047</c:v>
                </c:pt>
                <c:pt idx="167213">
                  <c:v>-50.78125</c:v>
                </c:pt>
                <c:pt idx="167214">
                  <c:v>2.68554688</c:v>
                </c:pt>
                <c:pt idx="167215">
                  <c:v>47.4853516</c:v>
                </c:pt>
                <c:pt idx="167216">
                  <c:v>83.7402344</c:v>
                </c:pt>
                <c:pt idx="167217">
                  <c:v>94.6044922</c:v>
                </c:pt>
                <c:pt idx="167218">
                  <c:v>87.5244141</c:v>
                </c:pt>
                <c:pt idx="167219">
                  <c:v>56.0302734</c:v>
                </c:pt>
                <c:pt idx="167220">
                  <c:v>4.76074219</c:v>
                </c:pt>
                <c:pt idx="167221">
                  <c:v>-47.85156249999999</c:v>
                </c:pt>
                <c:pt idx="167222">
                  <c:v>-91.3085938</c:v>
                </c:pt>
                <c:pt idx="167223">
                  <c:v>-101.68457</c:v>
                </c:pt>
                <c:pt idx="167224">
                  <c:v>-93.9941406</c:v>
                </c:pt>
                <c:pt idx="167225">
                  <c:v>-58.2275391</c:v>
                </c:pt>
                <c:pt idx="167226">
                  <c:v>-6.225585939999994</c:v>
                </c:pt>
                <c:pt idx="167227">
                  <c:v>44.55566409999999</c:v>
                </c:pt>
                <c:pt idx="167228">
                  <c:v>80.4443359</c:v>
                </c:pt>
                <c:pt idx="167229">
                  <c:v>98.9990234</c:v>
                </c:pt>
                <c:pt idx="167230">
                  <c:v>92.5292969</c:v>
                </c:pt>
                <c:pt idx="167231">
                  <c:v>59.2041016</c:v>
                </c:pt>
                <c:pt idx="167232">
                  <c:v>13.5498047</c:v>
                </c:pt>
                <c:pt idx="167233">
                  <c:v>-36.9873047</c:v>
                </c:pt>
                <c:pt idx="167234">
                  <c:v>-90.57617190000001</c:v>
                </c:pt>
                <c:pt idx="167235">
                  <c:v>-103.149414</c:v>
                </c:pt>
                <c:pt idx="167236">
                  <c:v>-88.2568359</c:v>
                </c:pt>
                <c:pt idx="167237">
                  <c:v>-58.4716797</c:v>
                </c:pt>
                <c:pt idx="167238">
                  <c:v>-9.277343749999998</c:v>
                </c:pt>
                <c:pt idx="167239">
                  <c:v>40.2832031</c:v>
                </c:pt>
                <c:pt idx="167240">
                  <c:v>81.17675779999993</c:v>
                </c:pt>
                <c:pt idx="167241">
                  <c:v>103.149414</c:v>
                </c:pt>
                <c:pt idx="167242">
                  <c:v>96.0693359</c:v>
                </c:pt>
                <c:pt idx="167243">
                  <c:v>66.8945312</c:v>
                </c:pt>
                <c:pt idx="167244">
                  <c:v>20.1416016</c:v>
                </c:pt>
                <c:pt idx="167245">
                  <c:v>-33.203125</c:v>
                </c:pt>
                <c:pt idx="167246">
                  <c:v>-80.4443359</c:v>
                </c:pt>
                <c:pt idx="167247">
                  <c:v>-98.38867190000001</c:v>
                </c:pt>
                <c:pt idx="167248">
                  <c:v>-90.2099609</c:v>
                </c:pt>
                <c:pt idx="167249">
                  <c:v>-71.7773438</c:v>
                </c:pt>
                <c:pt idx="167250">
                  <c:v>-23.9257812</c:v>
                </c:pt>
                <c:pt idx="167251">
                  <c:v>27.7099609</c:v>
                </c:pt>
                <c:pt idx="167252">
                  <c:v>68.35937499999996</c:v>
                </c:pt>
                <c:pt idx="167253">
                  <c:v>95.5810547</c:v>
                </c:pt>
                <c:pt idx="167254">
                  <c:v>93.75</c:v>
                </c:pt>
                <c:pt idx="167255">
                  <c:v>67.0166016</c:v>
                </c:pt>
                <c:pt idx="167256">
                  <c:v>26.7333984</c:v>
                </c:pt>
                <c:pt idx="167257">
                  <c:v>-29.5410156</c:v>
                </c:pt>
                <c:pt idx="167258">
                  <c:v>-73.48632809999998</c:v>
                </c:pt>
                <c:pt idx="167259">
                  <c:v>-95.703125</c:v>
                </c:pt>
                <c:pt idx="167260">
                  <c:v>-100.830078</c:v>
                </c:pt>
                <c:pt idx="167261">
                  <c:v>-75.8056641</c:v>
                </c:pt>
                <c:pt idx="167262">
                  <c:v>-34.7900391</c:v>
                </c:pt>
                <c:pt idx="167263">
                  <c:v>32.3486328</c:v>
                </c:pt>
                <c:pt idx="167264">
                  <c:v>66.1621094</c:v>
                </c:pt>
                <c:pt idx="167265">
                  <c:v>95.4589844</c:v>
                </c:pt>
                <c:pt idx="167266">
                  <c:v>99.7314453</c:v>
                </c:pt>
                <c:pt idx="167267">
                  <c:v>74.21875</c:v>
                </c:pt>
                <c:pt idx="167268">
                  <c:v>36.1328125</c:v>
                </c:pt>
                <c:pt idx="167269">
                  <c:v>-23.4375</c:v>
                </c:pt>
                <c:pt idx="167270">
                  <c:v>-67.7490234</c:v>
                </c:pt>
                <c:pt idx="167271">
                  <c:v>-86.9140625</c:v>
                </c:pt>
                <c:pt idx="167272">
                  <c:v>-93.2617188</c:v>
                </c:pt>
                <c:pt idx="167273">
                  <c:v>-80.078125</c:v>
                </c:pt>
                <c:pt idx="167274">
                  <c:v>-42.4804688</c:v>
                </c:pt>
                <c:pt idx="167275">
                  <c:v>20.8740234</c:v>
                </c:pt>
                <c:pt idx="167276">
                  <c:v>62.6220703</c:v>
                </c:pt>
                <c:pt idx="167277">
                  <c:v>94.6044922</c:v>
                </c:pt>
                <c:pt idx="167278">
                  <c:v>104.003906</c:v>
                </c:pt>
                <c:pt idx="167279">
                  <c:v>78.36914059999998</c:v>
                </c:pt>
                <c:pt idx="167280">
                  <c:v>36.0107422</c:v>
                </c:pt>
                <c:pt idx="167281">
                  <c:v>-12.6953125</c:v>
                </c:pt>
                <c:pt idx="167282">
                  <c:v>-60.546875</c:v>
                </c:pt>
                <c:pt idx="167283">
                  <c:v>-93.2617188</c:v>
                </c:pt>
                <c:pt idx="167284">
                  <c:v>-101.5625</c:v>
                </c:pt>
                <c:pt idx="167285">
                  <c:v>-77.63671879999995</c:v>
                </c:pt>
                <c:pt idx="167286">
                  <c:v>-34.6679688</c:v>
                </c:pt>
                <c:pt idx="167287">
                  <c:v>15.2587891</c:v>
                </c:pt>
                <c:pt idx="167288">
                  <c:v>63.1103516</c:v>
                </c:pt>
                <c:pt idx="167289">
                  <c:v>91.3085938</c:v>
                </c:pt>
                <c:pt idx="167290">
                  <c:v>97.77832029999998</c:v>
                </c:pt>
                <c:pt idx="167291">
                  <c:v>82.88574219999992</c:v>
                </c:pt>
                <c:pt idx="167292">
                  <c:v>49.4384766</c:v>
                </c:pt>
                <c:pt idx="167293">
                  <c:v>3.90625</c:v>
                </c:pt>
                <c:pt idx="167294">
                  <c:v>-64.57519529999998</c:v>
                </c:pt>
                <c:pt idx="167295">
                  <c:v>-85.3271484</c:v>
                </c:pt>
                <c:pt idx="167296">
                  <c:v>-97.4121094</c:v>
                </c:pt>
                <c:pt idx="167297">
                  <c:v>-91.9189453</c:v>
                </c:pt>
                <c:pt idx="167298">
                  <c:v>-53.7109375</c:v>
                </c:pt>
                <c:pt idx="167299">
                  <c:v>0.732421875</c:v>
                </c:pt>
                <c:pt idx="167300">
                  <c:v>52.2460938</c:v>
                </c:pt>
                <c:pt idx="167301">
                  <c:v>90.2099609</c:v>
                </c:pt>
                <c:pt idx="167302">
                  <c:v>102.783203</c:v>
                </c:pt>
                <c:pt idx="167303">
                  <c:v>87.5244141</c:v>
                </c:pt>
                <c:pt idx="167304">
                  <c:v>53.4667969</c:v>
                </c:pt>
                <c:pt idx="167305">
                  <c:v>4.76074219</c:v>
                </c:pt>
                <c:pt idx="167306">
                  <c:v>-52.4902344</c:v>
                </c:pt>
                <c:pt idx="167307">
                  <c:v>-87.890625</c:v>
                </c:pt>
                <c:pt idx="167308">
                  <c:v>-97.5341797</c:v>
                </c:pt>
                <c:pt idx="167309">
                  <c:v>-88.2568359</c:v>
                </c:pt>
                <c:pt idx="167310">
                  <c:v>-51.1474609</c:v>
                </c:pt>
                <c:pt idx="167311">
                  <c:v>1.34277344</c:v>
                </c:pt>
                <c:pt idx="167312">
                  <c:v>49.5605469</c:v>
                </c:pt>
                <c:pt idx="167313">
                  <c:v>86.3037109</c:v>
                </c:pt>
                <c:pt idx="167314">
                  <c:v>101.196289</c:v>
                </c:pt>
                <c:pt idx="167315">
                  <c:v>92.77343749999996</c:v>
                </c:pt>
                <c:pt idx="167316">
                  <c:v>59.5703125</c:v>
                </c:pt>
                <c:pt idx="167317">
                  <c:v>11.2304688</c:v>
                </c:pt>
                <c:pt idx="167318">
                  <c:v>-43.0908203</c:v>
                </c:pt>
                <c:pt idx="167319">
                  <c:v>-86.7919922</c:v>
                </c:pt>
                <c:pt idx="167320">
                  <c:v>-97.65625</c:v>
                </c:pt>
                <c:pt idx="167321">
                  <c:v>-94.84863279999998</c:v>
                </c:pt>
                <c:pt idx="167322">
                  <c:v>-61.2792969</c:v>
                </c:pt>
                <c:pt idx="167323">
                  <c:v>-10.2539062</c:v>
                </c:pt>
                <c:pt idx="167324">
                  <c:v>39.4287109</c:v>
                </c:pt>
                <c:pt idx="167325">
                  <c:v>77.14843749999996</c:v>
                </c:pt>
                <c:pt idx="167326">
                  <c:v>101.806641</c:v>
                </c:pt>
                <c:pt idx="167327">
                  <c:v>98.63281249999996</c:v>
                </c:pt>
                <c:pt idx="167328">
                  <c:v>65.0634766</c:v>
                </c:pt>
                <c:pt idx="167329">
                  <c:v>16.2353516</c:v>
                </c:pt>
                <c:pt idx="167330">
                  <c:v>-40.1611328</c:v>
                </c:pt>
                <c:pt idx="167331">
                  <c:v>-82.6416016</c:v>
                </c:pt>
                <c:pt idx="167332">
                  <c:v>-104.858398</c:v>
                </c:pt>
                <c:pt idx="167333">
                  <c:v>-101.074219</c:v>
                </c:pt>
                <c:pt idx="167334">
                  <c:v>-70.80078119999993</c:v>
                </c:pt>
                <c:pt idx="167335">
                  <c:v>-20.6298828</c:v>
                </c:pt>
                <c:pt idx="167336">
                  <c:v>27.7099609</c:v>
                </c:pt>
                <c:pt idx="167337">
                  <c:v>71.4111328</c:v>
                </c:pt>
                <c:pt idx="167338">
                  <c:v>106.079102</c:v>
                </c:pt>
                <c:pt idx="167339">
                  <c:v>99.3652344</c:v>
                </c:pt>
                <c:pt idx="167340">
                  <c:v>67.8710938</c:v>
                </c:pt>
                <c:pt idx="167341">
                  <c:v>22.3388672</c:v>
                </c:pt>
                <c:pt idx="167342">
                  <c:v>-31.1279297</c:v>
                </c:pt>
                <c:pt idx="167343">
                  <c:v>-70.80078119999993</c:v>
                </c:pt>
                <c:pt idx="167344">
                  <c:v>-98.87695309999998</c:v>
                </c:pt>
                <c:pt idx="167345">
                  <c:v>-100.952148</c:v>
                </c:pt>
                <c:pt idx="167346">
                  <c:v>-75.19531249999996</c:v>
                </c:pt>
                <c:pt idx="167347">
                  <c:v>-30.3955078</c:v>
                </c:pt>
                <c:pt idx="167348">
                  <c:v>23.5595703</c:v>
                </c:pt>
                <c:pt idx="167349">
                  <c:v>64.2089844</c:v>
                </c:pt>
                <c:pt idx="167350">
                  <c:v>98.75488279999998</c:v>
                </c:pt>
                <c:pt idx="167351">
                  <c:v>100.830078</c:v>
                </c:pt>
                <c:pt idx="167352">
                  <c:v>78.6132812</c:v>
                </c:pt>
                <c:pt idx="167353">
                  <c:v>27.4658203</c:v>
                </c:pt>
                <c:pt idx="167354">
                  <c:v>-26.4892578</c:v>
                </c:pt>
                <c:pt idx="167355">
                  <c:v>-66.2841797</c:v>
                </c:pt>
                <c:pt idx="167356">
                  <c:v>-100.219727</c:v>
                </c:pt>
                <c:pt idx="167357">
                  <c:v>-103.271484</c:v>
                </c:pt>
                <c:pt idx="167358">
                  <c:v>-84.7167969</c:v>
                </c:pt>
                <c:pt idx="167359">
                  <c:v>-37.8417969</c:v>
                </c:pt>
                <c:pt idx="167360">
                  <c:v>17.2119141</c:v>
                </c:pt>
                <c:pt idx="167361">
                  <c:v>70.3125</c:v>
                </c:pt>
                <c:pt idx="167362">
                  <c:v>96.92382809999998</c:v>
                </c:pt>
                <c:pt idx="167363">
                  <c:v>100.463867</c:v>
                </c:pt>
                <c:pt idx="167364">
                  <c:v>83.8623047</c:v>
                </c:pt>
                <c:pt idx="167365">
                  <c:v>38.5742188</c:v>
                </c:pt>
                <c:pt idx="167366">
                  <c:v>-15.1367188</c:v>
                </c:pt>
                <c:pt idx="167367">
                  <c:v>-60.7910156</c:v>
                </c:pt>
                <c:pt idx="167368">
                  <c:v>-86.3037109</c:v>
                </c:pt>
                <c:pt idx="167369">
                  <c:v>-95.4589844</c:v>
                </c:pt>
                <c:pt idx="167370">
                  <c:v>-83.12988279999993</c:v>
                </c:pt>
                <c:pt idx="167371">
                  <c:v>-43.2128906</c:v>
                </c:pt>
                <c:pt idx="167372">
                  <c:v>11.8408203</c:v>
                </c:pt>
                <c:pt idx="167373">
                  <c:v>62.7441406</c:v>
                </c:pt>
                <c:pt idx="167374">
                  <c:v>92.1630859</c:v>
                </c:pt>
                <c:pt idx="167375">
                  <c:v>101.5625</c:v>
                </c:pt>
                <c:pt idx="167376">
                  <c:v>83.984375</c:v>
                </c:pt>
                <c:pt idx="167377">
                  <c:v>45.8984375</c:v>
                </c:pt>
                <c:pt idx="167378">
                  <c:v>-6.71386719</c:v>
                </c:pt>
                <c:pt idx="167379">
                  <c:v>-61.6455078</c:v>
                </c:pt>
                <c:pt idx="167380">
                  <c:v>-97.90039059999998</c:v>
                </c:pt>
                <c:pt idx="167381">
                  <c:v>-103.393555</c:v>
                </c:pt>
                <c:pt idx="167382">
                  <c:v>-79.5898438</c:v>
                </c:pt>
                <c:pt idx="167383">
                  <c:v>-52.0019531</c:v>
                </c:pt>
                <c:pt idx="167384">
                  <c:v>-4.394531249999993</c:v>
                </c:pt>
                <c:pt idx="167385">
                  <c:v>46.875</c:v>
                </c:pt>
                <c:pt idx="167386">
                  <c:v>81.9091797</c:v>
                </c:pt>
                <c:pt idx="167387">
                  <c:v>95.5810547</c:v>
                </c:pt>
                <c:pt idx="167388">
                  <c:v>86.9140625</c:v>
                </c:pt>
                <c:pt idx="167389">
                  <c:v>55.2978516</c:v>
                </c:pt>
                <c:pt idx="167390">
                  <c:v>4.394531249999993</c:v>
                </c:pt>
                <c:pt idx="167391">
                  <c:v>-51.0253906</c:v>
                </c:pt>
                <c:pt idx="167392">
                  <c:v>-91.4306641</c:v>
                </c:pt>
                <c:pt idx="167393">
                  <c:v>-104.858398</c:v>
                </c:pt>
                <c:pt idx="167394">
                  <c:v>-92.6513672</c:v>
                </c:pt>
                <c:pt idx="167395">
                  <c:v>-56.2744141</c:v>
                </c:pt>
                <c:pt idx="167396">
                  <c:v>-4.27246094</c:v>
                </c:pt>
                <c:pt idx="167397">
                  <c:v>52.734375</c:v>
                </c:pt>
                <c:pt idx="167398">
                  <c:v>84.4726562</c:v>
                </c:pt>
                <c:pt idx="167399">
                  <c:v>97.4121094</c:v>
                </c:pt>
                <c:pt idx="167400">
                  <c:v>89.11132809999998</c:v>
                </c:pt>
                <c:pt idx="167401">
                  <c:v>61.4013672</c:v>
                </c:pt>
                <c:pt idx="167402">
                  <c:v>14.0380859</c:v>
                </c:pt>
                <c:pt idx="167403">
                  <c:v>-37.2314453</c:v>
                </c:pt>
                <c:pt idx="167404">
                  <c:v>-81.7871094</c:v>
                </c:pt>
                <c:pt idx="167405">
                  <c:v>-105.34668</c:v>
                </c:pt>
                <c:pt idx="167406">
                  <c:v>-97.2900391</c:v>
                </c:pt>
                <c:pt idx="167407">
                  <c:v>-61.6455078</c:v>
                </c:pt>
                <c:pt idx="167408">
                  <c:v>-22.0947266</c:v>
                </c:pt>
                <c:pt idx="167409">
                  <c:v>42.7246094</c:v>
                </c:pt>
                <c:pt idx="167410">
                  <c:v>86.5478516</c:v>
                </c:pt>
                <c:pt idx="167411">
                  <c:v>100.219727</c:v>
                </c:pt>
                <c:pt idx="167412">
                  <c:v>95.82519529999998</c:v>
                </c:pt>
                <c:pt idx="167413">
                  <c:v>65.67382809999994</c:v>
                </c:pt>
                <c:pt idx="167414">
                  <c:v>15.8691406</c:v>
                </c:pt>
                <c:pt idx="167415">
                  <c:v>-31.0058594</c:v>
                </c:pt>
                <c:pt idx="167416">
                  <c:v>-77.27050779999998</c:v>
                </c:pt>
                <c:pt idx="167417">
                  <c:v>-102.172852</c:v>
                </c:pt>
                <c:pt idx="167418">
                  <c:v>-102.416992</c:v>
                </c:pt>
                <c:pt idx="167419">
                  <c:v>-65.7958984</c:v>
                </c:pt>
                <c:pt idx="167420">
                  <c:v>-14.7705078</c:v>
                </c:pt>
                <c:pt idx="167421">
                  <c:v>34.4238281</c:v>
                </c:pt>
                <c:pt idx="167422">
                  <c:v>76.6601562</c:v>
                </c:pt>
                <c:pt idx="167423">
                  <c:v>103.637695</c:v>
                </c:pt>
                <c:pt idx="167424">
                  <c:v>96.67968749999996</c:v>
                </c:pt>
                <c:pt idx="167425">
                  <c:v>75.4394531</c:v>
                </c:pt>
                <c:pt idx="167426">
                  <c:v>26.6113281</c:v>
                </c:pt>
                <c:pt idx="167427">
                  <c:v>-23.8037109</c:v>
                </c:pt>
                <c:pt idx="167428">
                  <c:v>-70.4345703</c:v>
                </c:pt>
                <c:pt idx="167429">
                  <c:v>-100.952148</c:v>
                </c:pt>
                <c:pt idx="167430">
                  <c:v>-106.811523</c:v>
                </c:pt>
                <c:pt idx="167431">
                  <c:v>-80.078125</c:v>
                </c:pt>
                <c:pt idx="167432">
                  <c:v>-26.0009766</c:v>
                </c:pt>
                <c:pt idx="167433">
                  <c:v>19.8974609</c:v>
                </c:pt>
                <c:pt idx="167434">
                  <c:v>68.9697266</c:v>
                </c:pt>
                <c:pt idx="167435">
                  <c:v>101.928711</c:v>
                </c:pt>
                <c:pt idx="167436">
                  <c:v>104.492188</c:v>
                </c:pt>
                <c:pt idx="167437">
                  <c:v>75.9277344</c:v>
                </c:pt>
                <c:pt idx="167438">
                  <c:v>32.9589844</c:v>
                </c:pt>
                <c:pt idx="167439">
                  <c:v>-24.5361328</c:v>
                </c:pt>
                <c:pt idx="167440">
                  <c:v>-69.58007809999994</c:v>
                </c:pt>
                <c:pt idx="167441">
                  <c:v>-96.5576172</c:v>
                </c:pt>
                <c:pt idx="167442">
                  <c:v>-102.172852</c:v>
                </c:pt>
                <c:pt idx="167443">
                  <c:v>-76.9042969</c:v>
                </c:pt>
                <c:pt idx="167444">
                  <c:v>-30.7617188</c:v>
                </c:pt>
                <c:pt idx="167445">
                  <c:v>20.1416016</c:v>
                </c:pt>
                <c:pt idx="167446">
                  <c:v>68.8476562</c:v>
                </c:pt>
                <c:pt idx="167447">
                  <c:v>105.224609</c:v>
                </c:pt>
                <c:pt idx="167448">
                  <c:v>107.421875</c:v>
                </c:pt>
                <c:pt idx="167449">
                  <c:v>75.0732422</c:v>
                </c:pt>
                <c:pt idx="167450">
                  <c:v>33.6914062</c:v>
                </c:pt>
                <c:pt idx="167451">
                  <c:v>-20.0195312</c:v>
                </c:pt>
                <c:pt idx="167452">
                  <c:v>-60.3027344</c:v>
                </c:pt>
                <c:pt idx="167453">
                  <c:v>-102.539062</c:v>
                </c:pt>
                <c:pt idx="167454">
                  <c:v>-106.323242</c:v>
                </c:pt>
                <c:pt idx="167455">
                  <c:v>-82.15332029999998</c:v>
                </c:pt>
                <c:pt idx="167456">
                  <c:v>-43.7011719</c:v>
                </c:pt>
                <c:pt idx="167457">
                  <c:v>17.0898438</c:v>
                </c:pt>
                <c:pt idx="167458">
                  <c:v>64.57519529999998</c:v>
                </c:pt>
                <c:pt idx="167459">
                  <c:v>95.5810547</c:v>
                </c:pt>
                <c:pt idx="167460">
                  <c:v>99.9755859</c:v>
                </c:pt>
                <c:pt idx="167461">
                  <c:v>81.4208984</c:v>
                </c:pt>
                <c:pt idx="167462">
                  <c:v>41.8701172</c:v>
                </c:pt>
                <c:pt idx="167463">
                  <c:v>-4.882812499999997</c:v>
                </c:pt>
                <c:pt idx="167464">
                  <c:v>-55.7861328</c:v>
                </c:pt>
                <c:pt idx="167465">
                  <c:v>-90.6982422</c:v>
                </c:pt>
                <c:pt idx="167466">
                  <c:v>-99.60937499999996</c:v>
                </c:pt>
                <c:pt idx="167467">
                  <c:v>-86.5478516</c:v>
                </c:pt>
                <c:pt idx="167468">
                  <c:v>-41.1376953</c:v>
                </c:pt>
                <c:pt idx="167469">
                  <c:v>7.44628906</c:v>
                </c:pt>
                <c:pt idx="167470">
                  <c:v>52.8564453</c:v>
                </c:pt>
                <c:pt idx="167471">
                  <c:v>94.2382812</c:v>
                </c:pt>
                <c:pt idx="167472">
                  <c:v>101.806641</c:v>
                </c:pt>
                <c:pt idx="167473">
                  <c:v>96.67968749999996</c:v>
                </c:pt>
                <c:pt idx="167474">
                  <c:v>48.2177734</c:v>
                </c:pt>
                <c:pt idx="167475">
                  <c:v>-6.95800781</c:v>
                </c:pt>
                <c:pt idx="167476">
                  <c:v>-58.7158203</c:v>
                </c:pt>
                <c:pt idx="167477">
                  <c:v>-94.1162109</c:v>
                </c:pt>
                <c:pt idx="167478">
                  <c:v>-108.886719</c:v>
                </c:pt>
                <c:pt idx="167479">
                  <c:v>-93.9941406</c:v>
                </c:pt>
                <c:pt idx="167480">
                  <c:v>-59.4482422</c:v>
                </c:pt>
                <c:pt idx="167481">
                  <c:v>-4.882812499999997</c:v>
                </c:pt>
                <c:pt idx="167482">
                  <c:v>44.3115234</c:v>
                </c:pt>
                <c:pt idx="167483">
                  <c:v>87.4023438</c:v>
                </c:pt>
                <c:pt idx="167484">
                  <c:v>105.712891</c:v>
                </c:pt>
                <c:pt idx="167485">
                  <c:v>91.1865234</c:v>
                </c:pt>
                <c:pt idx="167486">
                  <c:v>54.5654297</c:v>
                </c:pt>
                <c:pt idx="167487">
                  <c:v>6.103515619999995</c:v>
                </c:pt>
                <c:pt idx="167488">
                  <c:v>-40.2832031</c:v>
                </c:pt>
                <c:pt idx="167489">
                  <c:v>-83.0078125</c:v>
                </c:pt>
                <c:pt idx="167490">
                  <c:v>-100.708008</c:v>
                </c:pt>
                <c:pt idx="167491">
                  <c:v>-95.9472656</c:v>
                </c:pt>
                <c:pt idx="167492">
                  <c:v>-58.3496094</c:v>
                </c:pt>
                <c:pt idx="167493">
                  <c:v>-14.5263672</c:v>
                </c:pt>
                <c:pt idx="167494">
                  <c:v>35.8886719</c:v>
                </c:pt>
                <c:pt idx="167495">
                  <c:v>77.0263672</c:v>
                </c:pt>
                <c:pt idx="167496">
                  <c:v>94.97070309999998</c:v>
                </c:pt>
                <c:pt idx="167497">
                  <c:v>92.77343749999996</c:v>
                </c:pt>
                <c:pt idx="167498">
                  <c:v>61.4013672</c:v>
                </c:pt>
                <c:pt idx="167499">
                  <c:v>17.2119141</c:v>
                </c:pt>
                <c:pt idx="167500">
                  <c:v>-27.4658203</c:v>
                </c:pt>
                <c:pt idx="167501">
                  <c:v>-74.46289059999998</c:v>
                </c:pt>
                <c:pt idx="167502">
                  <c:v>-101.806641</c:v>
                </c:pt>
                <c:pt idx="167503">
                  <c:v>-96.80175779999998</c:v>
                </c:pt>
                <c:pt idx="167504">
                  <c:v>-72.50976559999998</c:v>
                </c:pt>
                <c:pt idx="167505">
                  <c:v>-29.1748047</c:v>
                </c:pt>
                <c:pt idx="167506">
                  <c:v>25.2685547</c:v>
                </c:pt>
                <c:pt idx="167507">
                  <c:v>78.12499999999998</c:v>
                </c:pt>
                <c:pt idx="167508">
                  <c:v>103.149414</c:v>
                </c:pt>
                <c:pt idx="167509">
                  <c:v>101.68457</c:v>
                </c:pt>
                <c:pt idx="167510">
                  <c:v>71.6552734</c:v>
                </c:pt>
                <c:pt idx="167511">
                  <c:v>25.390625</c:v>
                </c:pt>
                <c:pt idx="167512">
                  <c:v>-31.4941406</c:v>
                </c:pt>
                <c:pt idx="167513">
                  <c:v>-73.3642578</c:v>
                </c:pt>
                <c:pt idx="167514">
                  <c:v>-103.515625</c:v>
                </c:pt>
                <c:pt idx="167515">
                  <c:v>-102.416992</c:v>
                </c:pt>
                <c:pt idx="167516">
                  <c:v>-73.1201172</c:v>
                </c:pt>
                <c:pt idx="167517">
                  <c:v>-29.7851562</c:v>
                </c:pt>
                <c:pt idx="167518">
                  <c:v>23.0712891</c:v>
                </c:pt>
                <c:pt idx="167519">
                  <c:v>64.57519529999998</c:v>
                </c:pt>
                <c:pt idx="167520">
                  <c:v>91.9189453</c:v>
                </c:pt>
                <c:pt idx="167521">
                  <c:v>100.830078</c:v>
                </c:pt>
                <c:pt idx="167522">
                  <c:v>78.6132812</c:v>
                </c:pt>
                <c:pt idx="167523">
                  <c:v>29.4189453</c:v>
                </c:pt>
                <c:pt idx="167524">
                  <c:v>-29.1748047</c:v>
                </c:pt>
                <c:pt idx="167525">
                  <c:v>-68.60351559999998</c:v>
                </c:pt>
                <c:pt idx="167526">
                  <c:v>-93.9941406</c:v>
                </c:pt>
                <c:pt idx="167527">
                  <c:v>-103.149414</c:v>
                </c:pt>
                <c:pt idx="167528">
                  <c:v>-76.6601562</c:v>
                </c:pt>
                <c:pt idx="167529">
                  <c:v>-40.6494141</c:v>
                </c:pt>
                <c:pt idx="167530">
                  <c:v>15.1367188</c:v>
                </c:pt>
                <c:pt idx="167531">
                  <c:v>59.9365234</c:v>
                </c:pt>
                <c:pt idx="167532">
                  <c:v>94.7265625</c:v>
                </c:pt>
                <c:pt idx="167533">
                  <c:v>104.492188</c:v>
                </c:pt>
                <c:pt idx="167534">
                  <c:v>83.12988279999993</c:v>
                </c:pt>
                <c:pt idx="167535">
                  <c:v>43.5791016</c:v>
                </c:pt>
                <c:pt idx="167536">
                  <c:v>-12.8173828</c:v>
                </c:pt>
                <c:pt idx="167537">
                  <c:v>-58.2275391</c:v>
                </c:pt>
                <c:pt idx="167538">
                  <c:v>-95.0927734</c:v>
                </c:pt>
                <c:pt idx="167539">
                  <c:v>-106.323242</c:v>
                </c:pt>
                <c:pt idx="167540">
                  <c:v>-79.34570309999998</c:v>
                </c:pt>
                <c:pt idx="167541">
                  <c:v>-38.3300781</c:v>
                </c:pt>
                <c:pt idx="167542">
                  <c:v>7.324218749999996</c:v>
                </c:pt>
                <c:pt idx="167543">
                  <c:v>62.0117188</c:v>
                </c:pt>
                <c:pt idx="167544">
                  <c:v>93.38378909999996</c:v>
                </c:pt>
                <c:pt idx="167545">
                  <c:v>102.661133</c:v>
                </c:pt>
                <c:pt idx="167546">
                  <c:v>85.6933594</c:v>
                </c:pt>
                <c:pt idx="167547">
                  <c:v>45.0439453</c:v>
                </c:pt>
                <c:pt idx="167548">
                  <c:v>-9.033203119999997</c:v>
                </c:pt>
                <c:pt idx="167549">
                  <c:v>-53.34472659999999</c:v>
                </c:pt>
                <c:pt idx="167550">
                  <c:v>-91.4306641</c:v>
                </c:pt>
                <c:pt idx="167551">
                  <c:v>-98.75488279999998</c:v>
                </c:pt>
                <c:pt idx="167552">
                  <c:v>-88.8671875</c:v>
                </c:pt>
                <c:pt idx="167553">
                  <c:v>-51.8798828</c:v>
                </c:pt>
                <c:pt idx="167554">
                  <c:v>-1.70898438</c:v>
                </c:pt>
                <c:pt idx="167555">
                  <c:v>57.9833984</c:v>
                </c:pt>
                <c:pt idx="167556">
                  <c:v>88.5009766</c:v>
                </c:pt>
                <c:pt idx="167557">
                  <c:v>102.661133</c:v>
                </c:pt>
                <c:pt idx="167558">
                  <c:v>91.3085938</c:v>
                </c:pt>
                <c:pt idx="167559">
                  <c:v>50.78125</c:v>
                </c:pt>
                <c:pt idx="167560">
                  <c:v>3.78417969</c:v>
                </c:pt>
                <c:pt idx="167561">
                  <c:v>-51.0253906</c:v>
                </c:pt>
                <c:pt idx="167562">
                  <c:v>-91.6748047</c:v>
                </c:pt>
                <c:pt idx="167563">
                  <c:v>-102.539062</c:v>
                </c:pt>
                <c:pt idx="167564">
                  <c:v>-99.85351559999998</c:v>
                </c:pt>
                <c:pt idx="167565">
                  <c:v>-56.3964844</c:v>
                </c:pt>
                <c:pt idx="167566">
                  <c:v>-5.24902344</c:v>
                </c:pt>
                <c:pt idx="167567">
                  <c:v>44.4335938</c:v>
                </c:pt>
                <c:pt idx="167568">
                  <c:v>81.5429688</c:v>
                </c:pt>
                <c:pt idx="167569">
                  <c:v>97.65625</c:v>
                </c:pt>
                <c:pt idx="167570">
                  <c:v>98.63281249999996</c:v>
                </c:pt>
                <c:pt idx="167571">
                  <c:v>57.9833984</c:v>
                </c:pt>
                <c:pt idx="167572">
                  <c:v>9.88769531</c:v>
                </c:pt>
                <c:pt idx="167573">
                  <c:v>-38.9404297</c:v>
                </c:pt>
                <c:pt idx="167574">
                  <c:v>-86.05957029999998</c:v>
                </c:pt>
                <c:pt idx="167575">
                  <c:v>-97.4121094</c:v>
                </c:pt>
                <c:pt idx="167576">
                  <c:v>-90.57617190000001</c:v>
                </c:pt>
                <c:pt idx="167577">
                  <c:v>-59.5703125</c:v>
                </c:pt>
                <c:pt idx="167578">
                  <c:v>-11.5966797</c:v>
                </c:pt>
                <c:pt idx="167579">
                  <c:v>37.2314453</c:v>
                </c:pt>
                <c:pt idx="167580">
                  <c:v>72.0214844</c:v>
                </c:pt>
                <c:pt idx="167581">
                  <c:v>99.3652344</c:v>
                </c:pt>
                <c:pt idx="167582">
                  <c:v>93.5058594</c:v>
                </c:pt>
                <c:pt idx="167583">
                  <c:v>67.9931641</c:v>
                </c:pt>
                <c:pt idx="167584">
                  <c:v>16.9677734</c:v>
                </c:pt>
                <c:pt idx="167585">
                  <c:v>-47.6074219</c:v>
                </c:pt>
                <c:pt idx="167586">
                  <c:v>-88.0126953</c:v>
                </c:pt>
                <c:pt idx="167587">
                  <c:v>-99.3652344</c:v>
                </c:pt>
                <c:pt idx="167588">
                  <c:v>-95.9472656</c:v>
                </c:pt>
                <c:pt idx="167589">
                  <c:v>-62.7441406</c:v>
                </c:pt>
                <c:pt idx="167590">
                  <c:v>-18.5546875</c:v>
                </c:pt>
                <c:pt idx="167591">
                  <c:v>31.4941406</c:v>
                </c:pt>
                <c:pt idx="167592">
                  <c:v>81.66503909999996</c:v>
                </c:pt>
                <c:pt idx="167593">
                  <c:v>94.7265625</c:v>
                </c:pt>
                <c:pt idx="167594">
                  <c:v>95.9472656</c:v>
                </c:pt>
                <c:pt idx="167595">
                  <c:v>69.45800779999998</c:v>
                </c:pt>
                <c:pt idx="167596">
                  <c:v>28.3203125</c:v>
                </c:pt>
                <c:pt idx="167597">
                  <c:v>-27.5878906</c:v>
                </c:pt>
                <c:pt idx="167598">
                  <c:v>-70.80078119999993</c:v>
                </c:pt>
                <c:pt idx="167599">
                  <c:v>-97.0458984</c:v>
                </c:pt>
                <c:pt idx="167600">
                  <c:v>-101.318359</c:v>
                </c:pt>
                <c:pt idx="167601">
                  <c:v>-72.3876953</c:v>
                </c:pt>
                <c:pt idx="167602">
                  <c:v>-25.390625</c:v>
                </c:pt>
                <c:pt idx="167603">
                  <c:v>31.1279297</c:v>
                </c:pt>
                <c:pt idx="167604">
                  <c:v>65.67382809999994</c:v>
                </c:pt>
                <c:pt idx="167605">
                  <c:v>97.4121094</c:v>
                </c:pt>
                <c:pt idx="167606">
                  <c:v>102.539062</c:v>
                </c:pt>
                <c:pt idx="167607">
                  <c:v>74.3408203</c:v>
                </c:pt>
                <c:pt idx="167608">
                  <c:v>26.3671875</c:v>
                </c:pt>
                <c:pt idx="167609">
                  <c:v>-24.90234379999998</c:v>
                </c:pt>
                <c:pt idx="167610">
                  <c:v>-65.0634766</c:v>
                </c:pt>
                <c:pt idx="167611">
                  <c:v>-94.84863279999998</c:v>
                </c:pt>
                <c:pt idx="167612">
                  <c:v>-101.806641</c:v>
                </c:pt>
                <c:pt idx="167613">
                  <c:v>-79.8339844</c:v>
                </c:pt>
                <c:pt idx="167614">
                  <c:v>-35.4003906</c:v>
                </c:pt>
                <c:pt idx="167615">
                  <c:v>11.9628906</c:v>
                </c:pt>
                <c:pt idx="167616">
                  <c:v>60.0585938</c:v>
                </c:pt>
                <c:pt idx="167617">
                  <c:v>96.92382809999998</c:v>
                </c:pt>
                <c:pt idx="167618">
                  <c:v>97.90039059999998</c:v>
                </c:pt>
                <c:pt idx="167619">
                  <c:v>79.4677734</c:v>
                </c:pt>
                <c:pt idx="167620">
                  <c:v>31.7382812</c:v>
                </c:pt>
                <c:pt idx="167621">
                  <c:v>-14.7705078</c:v>
                </c:pt>
                <c:pt idx="167622">
                  <c:v>-61.15722659999999</c:v>
                </c:pt>
                <c:pt idx="167623">
                  <c:v>-96.1914062</c:v>
                </c:pt>
                <c:pt idx="167624">
                  <c:v>-103.881836</c:v>
                </c:pt>
                <c:pt idx="167625">
                  <c:v>-79.5898438</c:v>
                </c:pt>
                <c:pt idx="167626">
                  <c:v>-38.2080078</c:v>
                </c:pt>
                <c:pt idx="167627">
                  <c:v>12.4511719</c:v>
                </c:pt>
                <c:pt idx="167628">
                  <c:v>64.3310547</c:v>
                </c:pt>
                <c:pt idx="167629">
                  <c:v>97.2900391</c:v>
                </c:pt>
                <c:pt idx="167630">
                  <c:v>104.125977</c:v>
                </c:pt>
                <c:pt idx="167631">
                  <c:v>88.7451172</c:v>
                </c:pt>
                <c:pt idx="167632">
                  <c:v>43.3349609</c:v>
                </c:pt>
                <c:pt idx="167633">
                  <c:v>-6.95800781</c:v>
                </c:pt>
                <c:pt idx="167634">
                  <c:v>-55.1757812</c:v>
                </c:pt>
                <c:pt idx="167635">
                  <c:v>-92.2851562</c:v>
                </c:pt>
                <c:pt idx="167636">
                  <c:v>-100.708008</c:v>
                </c:pt>
                <c:pt idx="167637">
                  <c:v>-89.5996094</c:v>
                </c:pt>
                <c:pt idx="167638">
                  <c:v>-48.0957031</c:v>
                </c:pt>
                <c:pt idx="167639">
                  <c:v>1.22070312</c:v>
                </c:pt>
                <c:pt idx="167640">
                  <c:v>54.6875</c:v>
                </c:pt>
                <c:pt idx="167641">
                  <c:v>94.4824219</c:v>
                </c:pt>
                <c:pt idx="167642">
                  <c:v>104.125977</c:v>
                </c:pt>
                <c:pt idx="167643">
                  <c:v>87.15820309999998</c:v>
                </c:pt>
                <c:pt idx="167644">
                  <c:v>48.5839844</c:v>
                </c:pt>
                <c:pt idx="167645">
                  <c:v>-0.48828125</c:v>
                </c:pt>
                <c:pt idx="167646">
                  <c:v>-50.5371094</c:v>
                </c:pt>
                <c:pt idx="167647">
                  <c:v>-91.9189453</c:v>
                </c:pt>
                <c:pt idx="167648">
                  <c:v>-102.661133</c:v>
                </c:pt>
                <c:pt idx="167649">
                  <c:v>-92.77343749999996</c:v>
                </c:pt>
                <c:pt idx="167650">
                  <c:v>-54.8095703</c:v>
                </c:pt>
                <c:pt idx="167651">
                  <c:v>-11.5966797</c:v>
                </c:pt>
                <c:pt idx="167652">
                  <c:v>40.2832031</c:v>
                </c:pt>
                <c:pt idx="167653">
                  <c:v>82.88574219999992</c:v>
                </c:pt>
                <c:pt idx="167654">
                  <c:v>105.46875</c:v>
                </c:pt>
                <c:pt idx="167655">
                  <c:v>93.9941406</c:v>
                </c:pt>
                <c:pt idx="167656">
                  <c:v>58.2275391</c:v>
                </c:pt>
                <c:pt idx="167657">
                  <c:v>13.7939453</c:v>
                </c:pt>
                <c:pt idx="167658">
                  <c:v>-38.3300781</c:v>
                </c:pt>
                <c:pt idx="167659">
                  <c:v>-84.9609375</c:v>
                </c:pt>
                <c:pt idx="167660">
                  <c:v>-104.980469</c:v>
                </c:pt>
                <c:pt idx="167661">
                  <c:v>-95.82519529999998</c:v>
                </c:pt>
                <c:pt idx="167662">
                  <c:v>-60.6689453</c:v>
                </c:pt>
                <c:pt idx="167663">
                  <c:v>-9.033203119999997</c:v>
                </c:pt>
                <c:pt idx="167664">
                  <c:v>35.5224609</c:v>
                </c:pt>
                <c:pt idx="167665">
                  <c:v>81.66503909999996</c:v>
                </c:pt>
                <c:pt idx="167666">
                  <c:v>109.863281</c:v>
                </c:pt>
                <c:pt idx="167667">
                  <c:v>95.2148438</c:v>
                </c:pt>
                <c:pt idx="167668">
                  <c:v>70.4345703</c:v>
                </c:pt>
                <c:pt idx="167669">
                  <c:v>21.7285156</c:v>
                </c:pt>
                <c:pt idx="167670">
                  <c:v>-40.4052734</c:v>
                </c:pt>
                <c:pt idx="167671">
                  <c:v>-78.7353516</c:v>
                </c:pt>
                <c:pt idx="167672">
                  <c:v>-100.463867</c:v>
                </c:pt>
                <c:pt idx="167673">
                  <c:v>-93.1396484</c:v>
                </c:pt>
                <c:pt idx="167674">
                  <c:v>-60.9130859</c:v>
                </c:pt>
                <c:pt idx="167675">
                  <c:v>-15.0146484</c:v>
                </c:pt>
                <c:pt idx="167676">
                  <c:v>38.3300781</c:v>
                </c:pt>
                <c:pt idx="167677">
                  <c:v>74.3408203</c:v>
                </c:pt>
                <c:pt idx="167678">
                  <c:v>94.84863279999998</c:v>
                </c:pt>
                <c:pt idx="167679">
                  <c:v>93.6279297</c:v>
                </c:pt>
                <c:pt idx="167680">
                  <c:v>75.8056641</c:v>
                </c:pt>
                <c:pt idx="167681">
                  <c:v>20.0195312</c:v>
                </c:pt>
                <c:pt idx="167682">
                  <c:v>-32.9589844</c:v>
                </c:pt>
                <c:pt idx="167683">
                  <c:v>-74.3408203</c:v>
                </c:pt>
                <c:pt idx="167684">
                  <c:v>-106.079102</c:v>
                </c:pt>
                <c:pt idx="167685">
                  <c:v>-98.0224609</c:v>
                </c:pt>
                <c:pt idx="167686">
                  <c:v>-67.8710938</c:v>
                </c:pt>
                <c:pt idx="167687">
                  <c:v>-25.2685547</c:v>
                </c:pt>
                <c:pt idx="167688">
                  <c:v>22.9492188</c:v>
                </c:pt>
                <c:pt idx="167689">
                  <c:v>67.0166016</c:v>
                </c:pt>
                <c:pt idx="167690">
                  <c:v>98.87695309999998</c:v>
                </c:pt>
                <c:pt idx="167691">
                  <c:v>99.4873047</c:v>
                </c:pt>
                <c:pt idx="167692">
                  <c:v>77.8808594</c:v>
                </c:pt>
                <c:pt idx="167693">
                  <c:v>37.8417969</c:v>
                </c:pt>
                <c:pt idx="167694">
                  <c:v>-20.8740234</c:v>
                </c:pt>
                <c:pt idx="167695">
                  <c:v>-70.4345703</c:v>
                </c:pt>
                <c:pt idx="167696">
                  <c:v>-98.1445312</c:v>
                </c:pt>
                <c:pt idx="167697">
                  <c:v>-103.149414</c:v>
                </c:pt>
                <c:pt idx="167698">
                  <c:v>-75.8056641</c:v>
                </c:pt>
                <c:pt idx="167699">
                  <c:v>-30.5175781</c:v>
                </c:pt>
                <c:pt idx="167700">
                  <c:v>14.6484375</c:v>
                </c:pt>
                <c:pt idx="167701">
                  <c:v>61.2792969</c:v>
                </c:pt>
                <c:pt idx="167702">
                  <c:v>93.87207029999993</c:v>
                </c:pt>
                <c:pt idx="167703">
                  <c:v>100.463867</c:v>
                </c:pt>
                <c:pt idx="167704">
                  <c:v>80.32226559999998</c:v>
                </c:pt>
                <c:pt idx="167705">
                  <c:v>39.0625</c:v>
                </c:pt>
                <c:pt idx="167706">
                  <c:v>-12.0849609</c:v>
                </c:pt>
                <c:pt idx="167707">
                  <c:v>-66.52832029999998</c:v>
                </c:pt>
                <c:pt idx="167708">
                  <c:v>-99.7314453</c:v>
                </c:pt>
                <c:pt idx="167709">
                  <c:v>-101.318359</c:v>
                </c:pt>
                <c:pt idx="167710">
                  <c:v>-89.9658203</c:v>
                </c:pt>
                <c:pt idx="167711">
                  <c:v>-44.3115234</c:v>
                </c:pt>
                <c:pt idx="167712">
                  <c:v>17.2119141</c:v>
                </c:pt>
                <c:pt idx="167713">
                  <c:v>57.7392578</c:v>
                </c:pt>
                <c:pt idx="167714">
                  <c:v>85.5712891</c:v>
                </c:pt>
                <c:pt idx="167715">
                  <c:v>99.9755859</c:v>
                </c:pt>
                <c:pt idx="167716">
                  <c:v>87.890625</c:v>
                </c:pt>
                <c:pt idx="167717">
                  <c:v>42.7246094</c:v>
                </c:pt>
                <c:pt idx="167718">
                  <c:v>-7.08007812</c:v>
                </c:pt>
                <c:pt idx="167719">
                  <c:v>-57.2509766</c:v>
                </c:pt>
                <c:pt idx="167720">
                  <c:v>-96.5576172</c:v>
                </c:pt>
                <c:pt idx="167721">
                  <c:v>-102.539062</c:v>
                </c:pt>
                <c:pt idx="167722">
                  <c:v>-80.2001953</c:v>
                </c:pt>
                <c:pt idx="167723">
                  <c:v>-41.8701172</c:v>
                </c:pt>
                <c:pt idx="167724">
                  <c:v>7.56835938</c:v>
                </c:pt>
                <c:pt idx="167725">
                  <c:v>48.4619141</c:v>
                </c:pt>
                <c:pt idx="167726">
                  <c:v>97.4121094</c:v>
                </c:pt>
                <c:pt idx="167727">
                  <c:v>100.097656</c:v>
                </c:pt>
                <c:pt idx="167728">
                  <c:v>86.3037109</c:v>
                </c:pt>
                <c:pt idx="167729">
                  <c:v>43.2128906</c:v>
                </c:pt>
                <c:pt idx="167730">
                  <c:v>-1.46484375</c:v>
                </c:pt>
                <c:pt idx="167731">
                  <c:v>-50.6591797</c:v>
                </c:pt>
                <c:pt idx="167732">
                  <c:v>-90.94238279999998</c:v>
                </c:pt>
                <c:pt idx="167733">
                  <c:v>-103.393555</c:v>
                </c:pt>
                <c:pt idx="167734">
                  <c:v>-91.0644531</c:v>
                </c:pt>
                <c:pt idx="167735">
                  <c:v>-54.5654297</c:v>
                </c:pt>
                <c:pt idx="167736">
                  <c:v>-7.812499999999997</c:v>
                </c:pt>
                <c:pt idx="167737">
                  <c:v>43.4570312</c:v>
                </c:pt>
                <c:pt idx="167738">
                  <c:v>82.03125</c:v>
                </c:pt>
                <c:pt idx="167739">
                  <c:v>106.201172</c:v>
                </c:pt>
                <c:pt idx="167740">
                  <c:v>96.1914062</c:v>
                </c:pt>
                <c:pt idx="167741">
                  <c:v>58.83789059999999</c:v>
                </c:pt>
                <c:pt idx="167742">
                  <c:v>6.835937499999997</c:v>
                </c:pt>
                <c:pt idx="167743">
                  <c:v>-38.9404297</c:v>
                </c:pt>
                <c:pt idx="167744">
                  <c:v>-76.5380859</c:v>
                </c:pt>
                <c:pt idx="167745">
                  <c:v>-98.0224609</c:v>
                </c:pt>
                <c:pt idx="167746">
                  <c:v>-99.85351559999998</c:v>
                </c:pt>
                <c:pt idx="167747">
                  <c:v>-64.57519529999998</c:v>
                </c:pt>
                <c:pt idx="167748">
                  <c:v>-8.30078125</c:v>
                </c:pt>
                <c:pt idx="167749">
                  <c:v>35.8886719</c:v>
                </c:pt>
                <c:pt idx="167750">
                  <c:v>77.39257809999994</c:v>
                </c:pt>
                <c:pt idx="167751">
                  <c:v>107.177734</c:v>
                </c:pt>
                <c:pt idx="167752">
                  <c:v>98.75488279999998</c:v>
                </c:pt>
                <c:pt idx="167753">
                  <c:v>63.1103516</c:v>
                </c:pt>
                <c:pt idx="167754">
                  <c:v>12.4511719</c:v>
                </c:pt>
                <c:pt idx="167755">
                  <c:v>-35.7666016</c:v>
                </c:pt>
                <c:pt idx="167756">
                  <c:v>-75.19531249999996</c:v>
                </c:pt>
                <c:pt idx="167757">
                  <c:v>-98.5107422</c:v>
                </c:pt>
                <c:pt idx="167758">
                  <c:v>-93.9941406</c:v>
                </c:pt>
                <c:pt idx="167759">
                  <c:v>-63.7207031</c:v>
                </c:pt>
                <c:pt idx="167760">
                  <c:v>-15.3808594</c:v>
                </c:pt>
                <c:pt idx="167761">
                  <c:v>39.9169922</c:v>
                </c:pt>
                <c:pt idx="167762">
                  <c:v>81.4208984</c:v>
                </c:pt>
                <c:pt idx="167763">
                  <c:v>109.49707</c:v>
                </c:pt>
                <c:pt idx="167764">
                  <c:v>100.585938</c:v>
                </c:pt>
                <c:pt idx="167765">
                  <c:v>70.1904297</c:v>
                </c:pt>
                <c:pt idx="167766">
                  <c:v>28.1982422</c:v>
                </c:pt>
                <c:pt idx="167767">
                  <c:v>-29.4189453</c:v>
                </c:pt>
                <c:pt idx="167768">
                  <c:v>-79.4677734</c:v>
                </c:pt>
                <c:pt idx="167769">
                  <c:v>-101.318359</c:v>
                </c:pt>
                <c:pt idx="167770">
                  <c:v>-101.44043</c:v>
                </c:pt>
                <c:pt idx="167771">
                  <c:v>-70.67871089999993</c:v>
                </c:pt>
                <c:pt idx="167772">
                  <c:v>-30.6396484</c:v>
                </c:pt>
                <c:pt idx="167773">
                  <c:v>17.7001953</c:v>
                </c:pt>
                <c:pt idx="167774">
                  <c:v>68.2373047</c:v>
                </c:pt>
                <c:pt idx="167775">
                  <c:v>98.2666016</c:v>
                </c:pt>
                <c:pt idx="167776">
                  <c:v>103.759766</c:v>
                </c:pt>
                <c:pt idx="167777">
                  <c:v>73.2421875</c:v>
                </c:pt>
                <c:pt idx="167778">
                  <c:v>31.6162109</c:v>
                </c:pt>
                <c:pt idx="167779">
                  <c:v>-18.1884766</c:v>
                </c:pt>
                <c:pt idx="167780">
                  <c:v>-69.33593749999996</c:v>
                </c:pt>
                <c:pt idx="167781">
                  <c:v>-97.5341797</c:v>
                </c:pt>
                <c:pt idx="167782">
                  <c:v>-102.172852</c:v>
                </c:pt>
                <c:pt idx="167783">
                  <c:v>-82.27539059999994</c:v>
                </c:pt>
                <c:pt idx="167784">
                  <c:v>-36.1328125</c:v>
                </c:pt>
                <c:pt idx="167785">
                  <c:v>20.38574219999997</c:v>
                </c:pt>
                <c:pt idx="167786">
                  <c:v>65.67382809999994</c:v>
                </c:pt>
                <c:pt idx="167787">
                  <c:v>96.80175779999998</c:v>
                </c:pt>
                <c:pt idx="167788">
                  <c:v>102.416992</c:v>
                </c:pt>
                <c:pt idx="167789">
                  <c:v>85.5712891</c:v>
                </c:pt>
                <c:pt idx="167790">
                  <c:v>39.5507812</c:v>
                </c:pt>
                <c:pt idx="167791">
                  <c:v>-15.7470703</c:v>
                </c:pt>
                <c:pt idx="167792">
                  <c:v>-63.4765625</c:v>
                </c:pt>
                <c:pt idx="167793">
                  <c:v>-97.2900391</c:v>
                </c:pt>
                <c:pt idx="167794">
                  <c:v>-107.421875</c:v>
                </c:pt>
                <c:pt idx="167795">
                  <c:v>-90.2099609</c:v>
                </c:pt>
                <c:pt idx="167796">
                  <c:v>-49.9267578</c:v>
                </c:pt>
                <c:pt idx="167797">
                  <c:v>7.812499999999997</c:v>
                </c:pt>
                <c:pt idx="167798">
                  <c:v>56.3964844</c:v>
                </c:pt>
                <c:pt idx="167799">
                  <c:v>94.2382812</c:v>
                </c:pt>
                <c:pt idx="167800">
                  <c:v>111.938477</c:v>
                </c:pt>
                <c:pt idx="167801">
                  <c:v>88.62304690000001</c:v>
                </c:pt>
                <c:pt idx="167802">
                  <c:v>42.8466797</c:v>
                </c:pt>
                <c:pt idx="167803">
                  <c:v>-11.9628906</c:v>
                </c:pt>
                <c:pt idx="167804">
                  <c:v>-57.8613281</c:v>
                </c:pt>
                <c:pt idx="167805">
                  <c:v>-91.6748047</c:v>
                </c:pt>
                <c:pt idx="167806">
                  <c:v>-104.125977</c:v>
                </c:pt>
                <c:pt idx="167807">
                  <c:v>-89.4775391</c:v>
                </c:pt>
                <c:pt idx="167808">
                  <c:v>-44.921875</c:v>
                </c:pt>
                <c:pt idx="167809">
                  <c:v>6.103515619999995</c:v>
                </c:pt>
                <c:pt idx="167810">
                  <c:v>57.1289062</c:v>
                </c:pt>
                <c:pt idx="167811">
                  <c:v>95.9472656</c:v>
                </c:pt>
                <c:pt idx="167812">
                  <c:v>104.980469</c:v>
                </c:pt>
                <c:pt idx="167813">
                  <c:v>90.33203119999993</c:v>
                </c:pt>
                <c:pt idx="167814">
                  <c:v>56.7626953</c:v>
                </c:pt>
                <c:pt idx="167815">
                  <c:v>-0.366210938</c:v>
                </c:pt>
                <c:pt idx="167816">
                  <c:v>-50.2929688</c:v>
                </c:pt>
                <c:pt idx="167817">
                  <c:v>-88.8671875</c:v>
                </c:pt>
                <c:pt idx="167818">
                  <c:v>-101.806641</c:v>
                </c:pt>
                <c:pt idx="167819">
                  <c:v>-86.3037109</c:v>
                </c:pt>
                <c:pt idx="167820">
                  <c:v>-57.4951172</c:v>
                </c:pt>
                <c:pt idx="167821">
                  <c:v>0.0</c:v>
                </c:pt>
                <c:pt idx="167822">
                  <c:v>44.4335938</c:v>
                </c:pt>
                <c:pt idx="167823">
                  <c:v>82.7636719</c:v>
                </c:pt>
                <c:pt idx="167824">
                  <c:v>111.816406</c:v>
                </c:pt>
                <c:pt idx="167825">
                  <c:v>96.67968749999996</c:v>
                </c:pt>
                <c:pt idx="167826">
                  <c:v>51.39160159999999</c:v>
                </c:pt>
                <c:pt idx="167827">
                  <c:v>7.69042969</c:v>
                </c:pt>
                <c:pt idx="167828">
                  <c:v>-49.0722656</c:v>
                </c:pt>
                <c:pt idx="167829">
                  <c:v>-88.62304690000001</c:v>
                </c:pt>
                <c:pt idx="167830">
                  <c:v>-102.050781</c:v>
                </c:pt>
                <c:pt idx="167831">
                  <c:v>-89.4775391</c:v>
                </c:pt>
                <c:pt idx="167832">
                  <c:v>-58.3496094</c:v>
                </c:pt>
                <c:pt idx="167833">
                  <c:v>-9.39941406</c:v>
                </c:pt>
                <c:pt idx="167834">
                  <c:v>36.0107422</c:v>
                </c:pt>
                <c:pt idx="167835">
                  <c:v>82.5195312</c:v>
                </c:pt>
                <c:pt idx="167836">
                  <c:v>100.952148</c:v>
                </c:pt>
                <c:pt idx="167837">
                  <c:v>92.89550779999998</c:v>
                </c:pt>
                <c:pt idx="167838">
                  <c:v>67.2607422</c:v>
                </c:pt>
                <c:pt idx="167839">
                  <c:v>9.52148438</c:v>
                </c:pt>
                <c:pt idx="167840">
                  <c:v>-42.96875</c:v>
                </c:pt>
                <c:pt idx="167841">
                  <c:v>-75.4394531</c:v>
                </c:pt>
                <c:pt idx="167842">
                  <c:v>-97.90039059999998</c:v>
                </c:pt>
                <c:pt idx="167843">
                  <c:v>-96.92382809999998</c:v>
                </c:pt>
                <c:pt idx="167844">
                  <c:v>-74.21875</c:v>
                </c:pt>
                <c:pt idx="167845">
                  <c:v>-20.0195312</c:v>
                </c:pt>
                <c:pt idx="167846">
                  <c:v>31.0058594</c:v>
                </c:pt>
                <c:pt idx="167847">
                  <c:v>77.14843749999996</c:v>
                </c:pt>
                <c:pt idx="167848">
                  <c:v>100.219727</c:v>
                </c:pt>
                <c:pt idx="167849">
                  <c:v>95.5810547</c:v>
                </c:pt>
                <c:pt idx="167850">
                  <c:v>71.1669922</c:v>
                </c:pt>
                <c:pt idx="167851">
                  <c:v>26.2451172</c:v>
                </c:pt>
                <c:pt idx="167852">
                  <c:v>-30.1513672</c:v>
                </c:pt>
                <c:pt idx="167853">
                  <c:v>-73.85253909999996</c:v>
                </c:pt>
                <c:pt idx="167854">
                  <c:v>-100.341797</c:v>
                </c:pt>
                <c:pt idx="167855">
                  <c:v>-98.1445312</c:v>
                </c:pt>
                <c:pt idx="167856">
                  <c:v>-75.0732422</c:v>
                </c:pt>
                <c:pt idx="167857">
                  <c:v>-27.2216797</c:v>
                </c:pt>
                <c:pt idx="167858">
                  <c:v>28.0761719</c:v>
                </c:pt>
                <c:pt idx="167859">
                  <c:v>71.7773438</c:v>
                </c:pt>
                <c:pt idx="167860">
                  <c:v>95.9472656</c:v>
                </c:pt>
                <c:pt idx="167861">
                  <c:v>100.585938</c:v>
                </c:pt>
                <c:pt idx="167862">
                  <c:v>74.21875</c:v>
                </c:pt>
                <c:pt idx="167863">
                  <c:v>33.6914062</c:v>
                </c:pt>
                <c:pt idx="167864">
                  <c:v>-20.5078125</c:v>
                </c:pt>
                <c:pt idx="167865">
                  <c:v>-71.4111328</c:v>
                </c:pt>
                <c:pt idx="167866">
                  <c:v>-99.3652344</c:v>
                </c:pt>
                <c:pt idx="167867">
                  <c:v>-94.3603516</c:v>
                </c:pt>
                <c:pt idx="167868">
                  <c:v>-76.4160156</c:v>
                </c:pt>
                <c:pt idx="167869">
                  <c:v>-33.44726559999999</c:v>
                </c:pt>
                <c:pt idx="167870">
                  <c:v>18.1884766</c:v>
                </c:pt>
                <c:pt idx="167871">
                  <c:v>67.13867190000001</c:v>
                </c:pt>
                <c:pt idx="167872">
                  <c:v>97.2900391</c:v>
                </c:pt>
                <c:pt idx="167873">
                  <c:v>100.708008</c:v>
                </c:pt>
                <c:pt idx="167874">
                  <c:v>77.5146484</c:v>
                </c:pt>
                <c:pt idx="167875">
                  <c:v>34.0576172</c:v>
                </c:pt>
                <c:pt idx="167876">
                  <c:v>-18.9208984</c:v>
                </c:pt>
                <c:pt idx="167877">
                  <c:v>-66.7724609</c:v>
                </c:pt>
                <c:pt idx="167878">
                  <c:v>-88.37890619999993</c:v>
                </c:pt>
                <c:pt idx="167879">
                  <c:v>-96.5576172</c:v>
                </c:pt>
                <c:pt idx="167880">
                  <c:v>-84.5947266</c:v>
                </c:pt>
                <c:pt idx="167881">
                  <c:v>-43.7011719</c:v>
                </c:pt>
                <c:pt idx="167882">
                  <c:v>2.9296875</c:v>
                </c:pt>
                <c:pt idx="167883">
                  <c:v>61.4013672</c:v>
                </c:pt>
                <c:pt idx="167884">
                  <c:v>92.77343749999996</c:v>
                </c:pt>
                <c:pt idx="167885">
                  <c:v>98.0224609</c:v>
                </c:pt>
                <c:pt idx="167886">
                  <c:v>79.7119141</c:v>
                </c:pt>
                <c:pt idx="167887">
                  <c:v>40.4052734</c:v>
                </c:pt>
                <c:pt idx="167888">
                  <c:v>-10.2539062</c:v>
                </c:pt>
                <c:pt idx="167889">
                  <c:v>-56.640625</c:v>
                </c:pt>
                <c:pt idx="167890">
                  <c:v>-91.6748047</c:v>
                </c:pt>
                <c:pt idx="167891">
                  <c:v>-98.63281249999996</c:v>
                </c:pt>
                <c:pt idx="167892">
                  <c:v>-86.7919922</c:v>
                </c:pt>
                <c:pt idx="167893">
                  <c:v>-49.4384766</c:v>
                </c:pt>
                <c:pt idx="167894">
                  <c:v>2.07519531</c:v>
                </c:pt>
                <c:pt idx="167895">
                  <c:v>53.34472659999999</c:v>
                </c:pt>
                <c:pt idx="167896">
                  <c:v>91.3085938</c:v>
                </c:pt>
                <c:pt idx="167897">
                  <c:v>101.196289</c:v>
                </c:pt>
                <c:pt idx="167898">
                  <c:v>92.2851562</c:v>
                </c:pt>
                <c:pt idx="167899">
                  <c:v>52.6123047</c:v>
                </c:pt>
                <c:pt idx="167900">
                  <c:v>2.07519531</c:v>
                </c:pt>
                <c:pt idx="167901">
                  <c:v>-48.0957031</c:v>
                </c:pt>
                <c:pt idx="167902">
                  <c:v>-84.3505859</c:v>
                </c:pt>
                <c:pt idx="167903">
                  <c:v>-102.172852</c:v>
                </c:pt>
                <c:pt idx="167904">
                  <c:v>-89.7216797</c:v>
                </c:pt>
                <c:pt idx="167905">
                  <c:v>-58.2275391</c:v>
                </c:pt>
                <c:pt idx="167906">
                  <c:v>-2.68554688</c:v>
                </c:pt>
                <c:pt idx="167907">
                  <c:v>49.6826172</c:v>
                </c:pt>
                <c:pt idx="167908">
                  <c:v>83.12988279999993</c:v>
                </c:pt>
                <c:pt idx="167909">
                  <c:v>100.341797</c:v>
                </c:pt>
                <c:pt idx="167910">
                  <c:v>89.84375</c:v>
                </c:pt>
                <c:pt idx="167911">
                  <c:v>56.3964844</c:v>
                </c:pt>
                <c:pt idx="167912">
                  <c:v>7.56835938</c:v>
                </c:pt>
                <c:pt idx="167913">
                  <c:v>-42.96875</c:v>
                </c:pt>
                <c:pt idx="167914">
                  <c:v>-89.11132809999998</c:v>
                </c:pt>
                <c:pt idx="167915">
                  <c:v>-100.219727</c:v>
                </c:pt>
                <c:pt idx="167916">
                  <c:v>-95.4589844</c:v>
                </c:pt>
                <c:pt idx="167917">
                  <c:v>-63.5986328</c:v>
                </c:pt>
                <c:pt idx="167918">
                  <c:v>-9.64355469</c:v>
                </c:pt>
                <c:pt idx="167919">
                  <c:v>39.7949219</c:v>
                </c:pt>
                <c:pt idx="167920">
                  <c:v>79.4677734</c:v>
                </c:pt>
                <c:pt idx="167921">
                  <c:v>103.027344</c:v>
                </c:pt>
                <c:pt idx="167922">
                  <c:v>96.0693359</c:v>
                </c:pt>
                <c:pt idx="167923">
                  <c:v>61.0351562</c:v>
                </c:pt>
                <c:pt idx="167924">
                  <c:v>15.8691406</c:v>
                </c:pt>
                <c:pt idx="167925">
                  <c:v>-39.6728516</c:v>
                </c:pt>
                <c:pt idx="167926">
                  <c:v>-88.2568359</c:v>
                </c:pt>
                <c:pt idx="167927">
                  <c:v>-105.59082</c:v>
                </c:pt>
                <c:pt idx="167928">
                  <c:v>-99.85351559999998</c:v>
                </c:pt>
                <c:pt idx="167929">
                  <c:v>-66.52832029999998</c:v>
                </c:pt>
                <c:pt idx="167930">
                  <c:v>-17.4560547</c:v>
                </c:pt>
                <c:pt idx="167931">
                  <c:v>31.8603516</c:v>
                </c:pt>
                <c:pt idx="167932">
                  <c:v>81.17675779999993</c:v>
                </c:pt>
                <c:pt idx="167933">
                  <c:v>110.107422</c:v>
                </c:pt>
                <c:pt idx="167934">
                  <c:v>99.7314453</c:v>
                </c:pt>
                <c:pt idx="167935">
                  <c:v>70.67871089999993</c:v>
                </c:pt>
                <c:pt idx="167936">
                  <c:v>23.9257812</c:v>
                </c:pt>
                <c:pt idx="167937">
                  <c:v>-32.5927734</c:v>
                </c:pt>
                <c:pt idx="167938">
                  <c:v>-78.4912109</c:v>
                </c:pt>
                <c:pt idx="167939">
                  <c:v>-97.5341797</c:v>
                </c:pt>
                <c:pt idx="167940">
                  <c:v>-103.027344</c:v>
                </c:pt>
                <c:pt idx="167941">
                  <c:v>-73.85253909999996</c:v>
                </c:pt>
                <c:pt idx="167942">
                  <c:v>-18.5546875</c:v>
                </c:pt>
                <c:pt idx="167943">
                  <c:v>27.4658203</c:v>
                </c:pt>
                <c:pt idx="167944">
                  <c:v>69.0917969</c:v>
                </c:pt>
                <c:pt idx="167945">
                  <c:v>101.5625</c:v>
                </c:pt>
                <c:pt idx="167946">
                  <c:v>102.783203</c:v>
                </c:pt>
                <c:pt idx="167947">
                  <c:v>73.7304688</c:v>
                </c:pt>
                <c:pt idx="167948">
                  <c:v>28.3203125</c:v>
                </c:pt>
                <c:pt idx="167949">
                  <c:v>-24.1699219</c:v>
                </c:pt>
                <c:pt idx="167950">
                  <c:v>-68.60351559999998</c:v>
                </c:pt>
                <c:pt idx="167951">
                  <c:v>-98.0224609</c:v>
                </c:pt>
                <c:pt idx="167952">
                  <c:v>-102.539062</c:v>
                </c:pt>
                <c:pt idx="167953">
                  <c:v>-73.9746094</c:v>
                </c:pt>
                <c:pt idx="167954">
                  <c:v>-31.25</c:v>
                </c:pt>
                <c:pt idx="167955">
                  <c:v>18.0664062</c:v>
                </c:pt>
                <c:pt idx="167956">
                  <c:v>63.4765625</c:v>
                </c:pt>
                <c:pt idx="167957">
                  <c:v>95.703125</c:v>
                </c:pt>
                <c:pt idx="167958">
                  <c:v>105.834961</c:v>
                </c:pt>
                <c:pt idx="167959">
                  <c:v>84.3505859</c:v>
                </c:pt>
                <c:pt idx="167960">
                  <c:v>36.2548828</c:v>
                </c:pt>
                <c:pt idx="167961">
                  <c:v>-20.2636719</c:v>
                </c:pt>
                <c:pt idx="167962">
                  <c:v>-70.80078119999993</c:v>
                </c:pt>
                <c:pt idx="167963">
                  <c:v>-94.4824219</c:v>
                </c:pt>
                <c:pt idx="167964">
                  <c:v>-98.38867190000001</c:v>
                </c:pt>
                <c:pt idx="167965">
                  <c:v>-77.0263672</c:v>
                </c:pt>
                <c:pt idx="167966">
                  <c:v>-41.015625</c:v>
                </c:pt>
                <c:pt idx="167967">
                  <c:v>5.24902344</c:v>
                </c:pt>
                <c:pt idx="167968">
                  <c:v>59.5703125</c:v>
                </c:pt>
                <c:pt idx="167969">
                  <c:v>95.703125</c:v>
                </c:pt>
                <c:pt idx="167970">
                  <c:v>103.027344</c:v>
                </c:pt>
                <c:pt idx="167971">
                  <c:v>79.9560547</c:v>
                </c:pt>
                <c:pt idx="167972">
                  <c:v>40.7714844</c:v>
                </c:pt>
                <c:pt idx="167973">
                  <c:v>-7.56835938</c:v>
                </c:pt>
                <c:pt idx="167974">
                  <c:v>-58.83789059999999</c:v>
                </c:pt>
                <c:pt idx="167975">
                  <c:v>-96.3134766</c:v>
                </c:pt>
                <c:pt idx="167976">
                  <c:v>-99.1210938</c:v>
                </c:pt>
                <c:pt idx="167977">
                  <c:v>-80.4443359</c:v>
                </c:pt>
                <c:pt idx="167978">
                  <c:v>-49.1943359</c:v>
                </c:pt>
                <c:pt idx="167979">
                  <c:v>-0.366210938</c:v>
                </c:pt>
                <c:pt idx="167980">
                  <c:v>53.34472659999999</c:v>
                </c:pt>
                <c:pt idx="167981">
                  <c:v>83.7402344</c:v>
                </c:pt>
                <c:pt idx="167982">
                  <c:v>99.60937499999996</c:v>
                </c:pt>
                <c:pt idx="167983">
                  <c:v>86.7919922</c:v>
                </c:pt>
                <c:pt idx="167984">
                  <c:v>45.4101562</c:v>
                </c:pt>
                <c:pt idx="167985">
                  <c:v>-0.9765625</c:v>
                </c:pt>
                <c:pt idx="167986">
                  <c:v>-53.9550781</c:v>
                </c:pt>
                <c:pt idx="167987">
                  <c:v>-83.8623047</c:v>
                </c:pt>
                <c:pt idx="167988">
                  <c:v>-101.68457</c:v>
                </c:pt>
                <c:pt idx="167989">
                  <c:v>-87.4023438</c:v>
                </c:pt>
                <c:pt idx="167990">
                  <c:v>-53.7109375</c:v>
                </c:pt>
                <c:pt idx="167991">
                  <c:v>-1.70898438</c:v>
                </c:pt>
                <c:pt idx="167992">
                  <c:v>51.6357422</c:v>
                </c:pt>
                <c:pt idx="167993">
                  <c:v>79.8339844</c:v>
                </c:pt>
                <c:pt idx="167994">
                  <c:v>104.614258</c:v>
                </c:pt>
                <c:pt idx="167995">
                  <c:v>96.0693359</c:v>
                </c:pt>
                <c:pt idx="167996">
                  <c:v>52.9785156</c:v>
                </c:pt>
                <c:pt idx="167997">
                  <c:v>5.98144531</c:v>
                </c:pt>
                <c:pt idx="167998">
                  <c:v>-43.4570312</c:v>
                </c:pt>
                <c:pt idx="167999">
                  <c:v>-93.38378909999996</c:v>
                </c:pt>
                <c:pt idx="168000">
                  <c:v>-99.60937499999996</c:v>
                </c:pt>
                <c:pt idx="168001">
                  <c:v>-93.01757809999998</c:v>
                </c:pt>
                <c:pt idx="168002">
                  <c:v>-56.2744141</c:v>
                </c:pt>
                <c:pt idx="168003">
                  <c:v>-10.7421875</c:v>
                </c:pt>
                <c:pt idx="168004">
                  <c:v>40.1611328</c:v>
                </c:pt>
                <c:pt idx="168005">
                  <c:v>84.22851559999998</c:v>
                </c:pt>
                <c:pt idx="168006">
                  <c:v>103.637695</c:v>
                </c:pt>
                <c:pt idx="168007">
                  <c:v>96.0693359</c:v>
                </c:pt>
                <c:pt idx="168008">
                  <c:v>65.55175779999998</c:v>
                </c:pt>
                <c:pt idx="168009">
                  <c:v>14.0380859</c:v>
                </c:pt>
                <c:pt idx="168010">
                  <c:v>-42.1142578</c:v>
                </c:pt>
                <c:pt idx="168011">
                  <c:v>-83.7402344</c:v>
                </c:pt>
                <c:pt idx="168012">
                  <c:v>-104.125977</c:v>
                </c:pt>
                <c:pt idx="168013">
                  <c:v>-91.1865234</c:v>
                </c:pt>
                <c:pt idx="168014">
                  <c:v>-65.55175779999998</c:v>
                </c:pt>
                <c:pt idx="168015">
                  <c:v>-20.9960938</c:v>
                </c:pt>
                <c:pt idx="168016">
                  <c:v>32.4707031</c:v>
                </c:pt>
                <c:pt idx="168017">
                  <c:v>76.5380859</c:v>
                </c:pt>
                <c:pt idx="168018">
                  <c:v>101.074219</c:v>
                </c:pt>
                <c:pt idx="168019">
                  <c:v>100.097656</c:v>
                </c:pt>
                <c:pt idx="168020">
                  <c:v>67.38281249999996</c:v>
                </c:pt>
                <c:pt idx="168021">
                  <c:v>15.9912109</c:v>
                </c:pt>
                <c:pt idx="168022">
                  <c:v>-33.44726559999999</c:v>
                </c:pt>
                <c:pt idx="168023">
                  <c:v>-75.31738279999998</c:v>
                </c:pt>
                <c:pt idx="168024">
                  <c:v>-106.201172</c:v>
                </c:pt>
                <c:pt idx="168025">
                  <c:v>-99.85351559999998</c:v>
                </c:pt>
                <c:pt idx="168026">
                  <c:v>-70.4345703</c:v>
                </c:pt>
                <c:pt idx="168027">
                  <c:v>-26.6113281</c:v>
                </c:pt>
                <c:pt idx="168028">
                  <c:v>23.0712891</c:v>
                </c:pt>
                <c:pt idx="168029">
                  <c:v>69.33593749999996</c:v>
                </c:pt>
                <c:pt idx="168030">
                  <c:v>101.318359</c:v>
                </c:pt>
                <c:pt idx="168031">
                  <c:v>102.172852</c:v>
                </c:pt>
                <c:pt idx="168032">
                  <c:v>75.9277344</c:v>
                </c:pt>
                <c:pt idx="168033">
                  <c:v>29.296875</c:v>
                </c:pt>
                <c:pt idx="168034">
                  <c:v>-23.6816406</c:v>
                </c:pt>
                <c:pt idx="168035">
                  <c:v>-69.9462891</c:v>
                </c:pt>
                <c:pt idx="168036">
                  <c:v>-98.5107422</c:v>
                </c:pt>
                <c:pt idx="168037">
                  <c:v>-103.759766</c:v>
                </c:pt>
                <c:pt idx="168038">
                  <c:v>-80.078125</c:v>
                </c:pt>
                <c:pt idx="168039">
                  <c:v>-33.203125</c:v>
                </c:pt>
                <c:pt idx="168040">
                  <c:v>12.8173828</c:v>
                </c:pt>
                <c:pt idx="168041">
                  <c:v>62.5</c:v>
                </c:pt>
                <c:pt idx="168042">
                  <c:v>100.341797</c:v>
                </c:pt>
                <c:pt idx="168043">
                  <c:v>101.928711</c:v>
                </c:pt>
                <c:pt idx="168044">
                  <c:v>75.31738279999998</c:v>
                </c:pt>
                <c:pt idx="168045">
                  <c:v>33.3251953</c:v>
                </c:pt>
                <c:pt idx="168046">
                  <c:v>-18.1884766</c:v>
                </c:pt>
                <c:pt idx="168047">
                  <c:v>-60.18066409999999</c:v>
                </c:pt>
                <c:pt idx="168048">
                  <c:v>-90.82031249999996</c:v>
                </c:pt>
                <c:pt idx="168049">
                  <c:v>-100.952148</c:v>
                </c:pt>
                <c:pt idx="168050">
                  <c:v>-77.75878909999996</c:v>
                </c:pt>
                <c:pt idx="168051">
                  <c:v>-40.4052734</c:v>
                </c:pt>
                <c:pt idx="168052">
                  <c:v>14.0380859</c:v>
                </c:pt>
                <c:pt idx="168053">
                  <c:v>61.4013672</c:v>
                </c:pt>
                <c:pt idx="168054">
                  <c:v>95.2148438</c:v>
                </c:pt>
                <c:pt idx="168055">
                  <c:v>104.736328</c:v>
                </c:pt>
                <c:pt idx="168056">
                  <c:v>92.5292969</c:v>
                </c:pt>
                <c:pt idx="168057">
                  <c:v>45.0439453</c:v>
                </c:pt>
                <c:pt idx="168058">
                  <c:v>-4.882812499999997</c:v>
                </c:pt>
                <c:pt idx="168059">
                  <c:v>-56.0302734</c:v>
                </c:pt>
                <c:pt idx="168060">
                  <c:v>-91.6748047</c:v>
                </c:pt>
                <c:pt idx="168061">
                  <c:v>-106.811523</c:v>
                </c:pt>
                <c:pt idx="168062">
                  <c:v>-81.9091797</c:v>
                </c:pt>
                <c:pt idx="168063">
                  <c:v>-49.9267578</c:v>
                </c:pt>
                <c:pt idx="168064">
                  <c:v>6.347656249999996</c:v>
                </c:pt>
                <c:pt idx="168065">
                  <c:v>57.0068359</c:v>
                </c:pt>
                <c:pt idx="168066">
                  <c:v>89.84375</c:v>
                </c:pt>
                <c:pt idx="168067">
                  <c:v>99.60937499999996</c:v>
                </c:pt>
                <c:pt idx="168068">
                  <c:v>87.03613279999998</c:v>
                </c:pt>
                <c:pt idx="168069">
                  <c:v>51.1474609</c:v>
                </c:pt>
                <c:pt idx="168070">
                  <c:v>7.324218749999996</c:v>
                </c:pt>
                <c:pt idx="168071">
                  <c:v>-55.0537109</c:v>
                </c:pt>
                <c:pt idx="168072">
                  <c:v>-85.9375</c:v>
                </c:pt>
                <c:pt idx="168073">
                  <c:v>-100.463867</c:v>
                </c:pt>
                <c:pt idx="168074">
                  <c:v>-87.15820309999998</c:v>
                </c:pt>
                <c:pt idx="168075">
                  <c:v>-59.2041016</c:v>
                </c:pt>
                <c:pt idx="168076">
                  <c:v>-8.05664062</c:v>
                </c:pt>
                <c:pt idx="168077">
                  <c:v>44.3115234</c:v>
                </c:pt>
                <c:pt idx="168078">
                  <c:v>91.6748047</c:v>
                </c:pt>
                <c:pt idx="168079">
                  <c:v>113.037109</c:v>
                </c:pt>
                <c:pt idx="168080">
                  <c:v>92.0410156</c:v>
                </c:pt>
                <c:pt idx="168081">
                  <c:v>54.8095703</c:v>
                </c:pt>
                <c:pt idx="168082">
                  <c:v>8.66699219</c:v>
                </c:pt>
                <c:pt idx="168083">
                  <c:v>-39.0625</c:v>
                </c:pt>
                <c:pt idx="168084">
                  <c:v>-78.0029297</c:v>
                </c:pt>
                <c:pt idx="168085">
                  <c:v>-101.074219</c:v>
                </c:pt>
                <c:pt idx="168086">
                  <c:v>-99.4873047</c:v>
                </c:pt>
                <c:pt idx="168087">
                  <c:v>-62.2558594</c:v>
                </c:pt>
                <c:pt idx="168088">
                  <c:v>-9.155273439999998</c:v>
                </c:pt>
                <c:pt idx="168089">
                  <c:v>37.2314453</c:v>
                </c:pt>
                <c:pt idx="168090">
                  <c:v>80.4443359</c:v>
                </c:pt>
                <c:pt idx="168091">
                  <c:v>106.445312</c:v>
                </c:pt>
                <c:pt idx="168092">
                  <c:v>98.87695309999998</c:v>
                </c:pt>
                <c:pt idx="168093">
                  <c:v>64.2089844</c:v>
                </c:pt>
                <c:pt idx="168094">
                  <c:v>15.7470703</c:v>
                </c:pt>
                <c:pt idx="168095">
                  <c:v>-31.0058594</c:v>
                </c:pt>
                <c:pt idx="168096">
                  <c:v>-77.14843749999996</c:v>
                </c:pt>
                <c:pt idx="168097">
                  <c:v>-100.585938</c:v>
                </c:pt>
                <c:pt idx="168098">
                  <c:v>-102.539062</c:v>
                </c:pt>
                <c:pt idx="168099">
                  <c:v>-64.57519529999998</c:v>
                </c:pt>
                <c:pt idx="168100">
                  <c:v>-25.6347656</c:v>
                </c:pt>
                <c:pt idx="168101">
                  <c:v>25.8789062</c:v>
                </c:pt>
                <c:pt idx="168102">
                  <c:v>73.7304688</c:v>
                </c:pt>
                <c:pt idx="168103">
                  <c:v>107.177734</c:v>
                </c:pt>
                <c:pt idx="168104">
                  <c:v>96.92382809999998</c:v>
                </c:pt>
                <c:pt idx="168105">
                  <c:v>66.65039059999994</c:v>
                </c:pt>
                <c:pt idx="168106">
                  <c:v>25.7568359</c:v>
                </c:pt>
                <c:pt idx="168107">
                  <c:v>-32.2265625</c:v>
                </c:pt>
                <c:pt idx="168108">
                  <c:v>-74.46289059999998</c:v>
                </c:pt>
                <c:pt idx="168109">
                  <c:v>-100.585938</c:v>
                </c:pt>
                <c:pt idx="168110">
                  <c:v>-97.4121094</c:v>
                </c:pt>
                <c:pt idx="168111">
                  <c:v>-73.7304688</c:v>
                </c:pt>
                <c:pt idx="168112">
                  <c:v>-35.5224609</c:v>
                </c:pt>
                <c:pt idx="168113">
                  <c:v>26.7333984</c:v>
                </c:pt>
                <c:pt idx="168114">
                  <c:v>73.7304688</c:v>
                </c:pt>
                <c:pt idx="168115">
                  <c:v>103.393555</c:v>
                </c:pt>
                <c:pt idx="168116">
                  <c:v>102.661133</c:v>
                </c:pt>
                <c:pt idx="168117">
                  <c:v>77.27050779999998</c:v>
                </c:pt>
                <c:pt idx="168118">
                  <c:v>31.6162109</c:v>
                </c:pt>
                <c:pt idx="168119">
                  <c:v>-31.4941406</c:v>
                </c:pt>
                <c:pt idx="168120">
                  <c:v>-70.55664059999998</c:v>
                </c:pt>
                <c:pt idx="168121">
                  <c:v>-98.9990234</c:v>
                </c:pt>
                <c:pt idx="168122">
                  <c:v>-101.44043</c:v>
                </c:pt>
                <c:pt idx="168123">
                  <c:v>-72.50976559999998</c:v>
                </c:pt>
                <c:pt idx="168124">
                  <c:v>-36.7431641</c:v>
                </c:pt>
                <c:pt idx="168125">
                  <c:v>16.1132812</c:v>
                </c:pt>
                <c:pt idx="168126">
                  <c:v>66.0400391</c:v>
                </c:pt>
                <c:pt idx="168127">
                  <c:v>96.0693359</c:v>
                </c:pt>
                <c:pt idx="168128">
                  <c:v>98.1445312</c:v>
                </c:pt>
                <c:pt idx="168129">
                  <c:v>75.6835938</c:v>
                </c:pt>
                <c:pt idx="168130">
                  <c:v>30.3955078</c:v>
                </c:pt>
                <c:pt idx="168131">
                  <c:v>-24.7802734</c:v>
                </c:pt>
                <c:pt idx="168132">
                  <c:v>-69.0917969</c:v>
                </c:pt>
                <c:pt idx="168133">
                  <c:v>-100.097656</c:v>
                </c:pt>
                <c:pt idx="168134">
                  <c:v>-99.2431641</c:v>
                </c:pt>
                <c:pt idx="168135">
                  <c:v>-82.27539059999994</c:v>
                </c:pt>
                <c:pt idx="168136">
                  <c:v>-42.96875</c:v>
                </c:pt>
                <c:pt idx="168137">
                  <c:v>11.2304688</c:v>
                </c:pt>
                <c:pt idx="168138">
                  <c:v>57.4951172</c:v>
                </c:pt>
                <c:pt idx="168139">
                  <c:v>96.5576172</c:v>
                </c:pt>
                <c:pt idx="168140">
                  <c:v>102.539062</c:v>
                </c:pt>
                <c:pt idx="168141">
                  <c:v>82.27539059999994</c:v>
                </c:pt>
                <c:pt idx="168142">
                  <c:v>42.7246094</c:v>
                </c:pt>
                <c:pt idx="168143">
                  <c:v>-6.347656249999996</c:v>
                </c:pt>
                <c:pt idx="168144">
                  <c:v>-54.8095703</c:v>
                </c:pt>
                <c:pt idx="168145">
                  <c:v>-92.6513672</c:v>
                </c:pt>
                <c:pt idx="168146">
                  <c:v>-104.614258</c:v>
                </c:pt>
                <c:pt idx="168147">
                  <c:v>-81.4208984</c:v>
                </c:pt>
                <c:pt idx="168148">
                  <c:v>-42.1142578</c:v>
                </c:pt>
                <c:pt idx="168149">
                  <c:v>6.95800781</c:v>
                </c:pt>
                <c:pt idx="168150">
                  <c:v>56.1523438</c:v>
                </c:pt>
                <c:pt idx="168151">
                  <c:v>90.6982422</c:v>
                </c:pt>
                <c:pt idx="168152">
                  <c:v>105.46875</c:v>
                </c:pt>
                <c:pt idx="168153">
                  <c:v>90.94238279999998</c:v>
                </c:pt>
                <c:pt idx="168154">
                  <c:v>50.2929688</c:v>
                </c:pt>
                <c:pt idx="168155">
                  <c:v>3.54003906</c:v>
                </c:pt>
                <c:pt idx="168156">
                  <c:v>-43.9453125</c:v>
                </c:pt>
                <c:pt idx="168157">
                  <c:v>-81.66503909999996</c:v>
                </c:pt>
                <c:pt idx="168158">
                  <c:v>-105.712891</c:v>
                </c:pt>
                <c:pt idx="168159">
                  <c:v>-88.2568359</c:v>
                </c:pt>
                <c:pt idx="168160">
                  <c:v>-51.2695312</c:v>
                </c:pt>
                <c:pt idx="168161">
                  <c:v>-2.9296875</c:v>
                </c:pt>
                <c:pt idx="168162">
                  <c:v>49.6826172</c:v>
                </c:pt>
                <c:pt idx="168163">
                  <c:v>88.8671875</c:v>
                </c:pt>
                <c:pt idx="168164">
                  <c:v>104.003906</c:v>
                </c:pt>
                <c:pt idx="168165">
                  <c:v>94.7265625</c:v>
                </c:pt>
                <c:pt idx="168166">
                  <c:v>56.88476559999999</c:v>
                </c:pt>
                <c:pt idx="168167">
                  <c:v>7.812499999999997</c:v>
                </c:pt>
                <c:pt idx="168168">
                  <c:v>-43.4570312</c:v>
                </c:pt>
                <c:pt idx="168169">
                  <c:v>-84.7167969</c:v>
                </c:pt>
                <c:pt idx="168170">
                  <c:v>-102.416992</c:v>
                </c:pt>
                <c:pt idx="168171">
                  <c:v>-96.1914062</c:v>
                </c:pt>
                <c:pt idx="168172">
                  <c:v>-60.4248047</c:v>
                </c:pt>
                <c:pt idx="168173">
                  <c:v>-15.8691406</c:v>
                </c:pt>
                <c:pt idx="168174">
                  <c:v>38.6962891</c:v>
                </c:pt>
                <c:pt idx="168175">
                  <c:v>81.66503909999996</c:v>
                </c:pt>
                <c:pt idx="168176">
                  <c:v>100.341797</c:v>
                </c:pt>
                <c:pt idx="168177">
                  <c:v>93.38378909999996</c:v>
                </c:pt>
                <c:pt idx="168178">
                  <c:v>59.3261719</c:v>
                </c:pt>
                <c:pt idx="168179">
                  <c:v>13.5498047</c:v>
                </c:pt>
                <c:pt idx="168180">
                  <c:v>-36.3769531</c:v>
                </c:pt>
                <c:pt idx="168181">
                  <c:v>-78.36914059999998</c:v>
                </c:pt>
                <c:pt idx="168182">
                  <c:v>-105.957031</c:v>
                </c:pt>
                <c:pt idx="168183">
                  <c:v>-101.806641</c:v>
                </c:pt>
                <c:pt idx="168184">
                  <c:v>-66.1621094</c:v>
                </c:pt>
                <c:pt idx="168185">
                  <c:v>-20.1416016</c:v>
                </c:pt>
                <c:pt idx="168186">
                  <c:v>34.6679688</c:v>
                </c:pt>
                <c:pt idx="168187">
                  <c:v>76.0498047</c:v>
                </c:pt>
                <c:pt idx="168188">
                  <c:v>104.003906</c:v>
                </c:pt>
                <c:pt idx="168189">
                  <c:v>104.492188</c:v>
                </c:pt>
                <c:pt idx="168190">
                  <c:v>76.0498047</c:v>
                </c:pt>
                <c:pt idx="168191">
                  <c:v>23.8037109</c:v>
                </c:pt>
                <c:pt idx="168192">
                  <c:v>-32.7148438</c:v>
                </c:pt>
                <c:pt idx="168193">
                  <c:v>-79.8339844</c:v>
                </c:pt>
                <c:pt idx="168194">
                  <c:v>-108.032227</c:v>
                </c:pt>
                <c:pt idx="168195">
                  <c:v>-102.172852</c:v>
                </c:pt>
                <c:pt idx="168196">
                  <c:v>-78.0029297</c:v>
                </c:pt>
                <c:pt idx="168197">
                  <c:v>-28.1982422</c:v>
                </c:pt>
                <c:pt idx="168198">
                  <c:v>24.4140625</c:v>
                </c:pt>
                <c:pt idx="168199">
                  <c:v>76.17187499999996</c:v>
                </c:pt>
                <c:pt idx="168200">
                  <c:v>102.294922</c:v>
                </c:pt>
                <c:pt idx="168201">
                  <c:v>98.0224609</c:v>
                </c:pt>
                <c:pt idx="168202">
                  <c:v>69.9462891</c:v>
                </c:pt>
                <c:pt idx="168203">
                  <c:v>28.0761719</c:v>
                </c:pt>
                <c:pt idx="168204">
                  <c:v>-18.3105469</c:v>
                </c:pt>
                <c:pt idx="168205">
                  <c:v>-76.9042969</c:v>
                </c:pt>
                <c:pt idx="168206">
                  <c:v>-103.393555</c:v>
                </c:pt>
                <c:pt idx="168207">
                  <c:v>-101.44043</c:v>
                </c:pt>
                <c:pt idx="168208">
                  <c:v>-82.03125</c:v>
                </c:pt>
                <c:pt idx="168209">
                  <c:v>-34.4238281</c:v>
                </c:pt>
                <c:pt idx="168210">
                  <c:v>15.2587891</c:v>
                </c:pt>
                <c:pt idx="168211">
                  <c:v>61.4013672</c:v>
                </c:pt>
                <c:pt idx="168212">
                  <c:v>92.1630859</c:v>
                </c:pt>
                <c:pt idx="168213">
                  <c:v>106.079102</c:v>
                </c:pt>
                <c:pt idx="168214">
                  <c:v>79.22363279999998</c:v>
                </c:pt>
                <c:pt idx="168215">
                  <c:v>40.4052734</c:v>
                </c:pt>
                <c:pt idx="168216">
                  <c:v>-8.66699219</c:v>
                </c:pt>
                <c:pt idx="168217">
                  <c:v>-62.2558594</c:v>
                </c:pt>
                <c:pt idx="168218">
                  <c:v>-103.271484</c:v>
                </c:pt>
                <c:pt idx="168219">
                  <c:v>-100.463867</c:v>
                </c:pt>
                <c:pt idx="168220">
                  <c:v>-84.3505859</c:v>
                </c:pt>
                <c:pt idx="168221">
                  <c:v>-41.2597656</c:v>
                </c:pt>
                <c:pt idx="168222">
                  <c:v>15.5029297</c:v>
                </c:pt>
                <c:pt idx="168223">
                  <c:v>58.9599609</c:v>
                </c:pt>
                <c:pt idx="168224">
                  <c:v>97.1679688</c:v>
                </c:pt>
                <c:pt idx="168225">
                  <c:v>109.863281</c:v>
                </c:pt>
                <c:pt idx="168226">
                  <c:v>81.66503909999996</c:v>
                </c:pt>
                <c:pt idx="168227">
                  <c:v>41.015625</c:v>
                </c:pt>
                <c:pt idx="168228">
                  <c:v>-5.98144531</c:v>
                </c:pt>
                <c:pt idx="168229">
                  <c:v>-58.9599609</c:v>
                </c:pt>
                <c:pt idx="168230">
                  <c:v>-94.3603516</c:v>
                </c:pt>
                <c:pt idx="168231">
                  <c:v>-107.421875</c:v>
                </c:pt>
                <c:pt idx="168232">
                  <c:v>-90.6982422</c:v>
                </c:pt>
                <c:pt idx="168233">
                  <c:v>-46.1425781</c:v>
                </c:pt>
                <c:pt idx="168234">
                  <c:v>3.66210938</c:v>
                </c:pt>
                <c:pt idx="168235">
                  <c:v>50.4150391</c:v>
                </c:pt>
                <c:pt idx="168236">
                  <c:v>84.9609375</c:v>
                </c:pt>
                <c:pt idx="168237">
                  <c:v>99.4873047</c:v>
                </c:pt>
                <c:pt idx="168238">
                  <c:v>92.1630859</c:v>
                </c:pt>
                <c:pt idx="168239">
                  <c:v>57.8613281</c:v>
                </c:pt>
                <c:pt idx="168240">
                  <c:v>1.83105469</c:v>
                </c:pt>
                <c:pt idx="168241">
                  <c:v>-45.6542969</c:v>
                </c:pt>
                <c:pt idx="168242">
                  <c:v>-86.18164059999998</c:v>
                </c:pt>
                <c:pt idx="168243">
                  <c:v>-109.130859</c:v>
                </c:pt>
                <c:pt idx="168244">
                  <c:v>-100.585938</c:v>
                </c:pt>
                <c:pt idx="168245">
                  <c:v>-58.9599609</c:v>
                </c:pt>
                <c:pt idx="168246">
                  <c:v>-1.34277344</c:v>
                </c:pt>
                <c:pt idx="168247">
                  <c:v>39.1845703</c:v>
                </c:pt>
                <c:pt idx="168248">
                  <c:v>79.7119141</c:v>
                </c:pt>
                <c:pt idx="168249">
                  <c:v>100.585938</c:v>
                </c:pt>
                <c:pt idx="168250">
                  <c:v>95.5810547</c:v>
                </c:pt>
                <c:pt idx="168251">
                  <c:v>59.2041016</c:v>
                </c:pt>
                <c:pt idx="168252">
                  <c:v>12.3291016</c:v>
                </c:pt>
                <c:pt idx="168253">
                  <c:v>-39.6728516</c:v>
                </c:pt>
                <c:pt idx="168254">
                  <c:v>-80.68847659999993</c:v>
                </c:pt>
                <c:pt idx="168255">
                  <c:v>-102.294922</c:v>
                </c:pt>
                <c:pt idx="168256">
                  <c:v>-99.2431641</c:v>
                </c:pt>
                <c:pt idx="168257">
                  <c:v>-65.55175779999998</c:v>
                </c:pt>
                <c:pt idx="168258">
                  <c:v>-10.7421875</c:v>
                </c:pt>
                <c:pt idx="168259">
                  <c:v>38.6962891</c:v>
                </c:pt>
                <c:pt idx="168260">
                  <c:v>83.984375</c:v>
                </c:pt>
                <c:pt idx="168261">
                  <c:v>99.60937499999996</c:v>
                </c:pt>
                <c:pt idx="168262">
                  <c:v>93.2617188</c:v>
                </c:pt>
                <c:pt idx="168263">
                  <c:v>59.81445309999999</c:v>
                </c:pt>
                <c:pt idx="168264">
                  <c:v>16.8457031</c:v>
                </c:pt>
                <c:pt idx="168265">
                  <c:v>-38.8183594</c:v>
                </c:pt>
                <c:pt idx="168266">
                  <c:v>-79.8339844</c:v>
                </c:pt>
                <c:pt idx="168267">
                  <c:v>-98.75488279999998</c:v>
                </c:pt>
                <c:pt idx="168268">
                  <c:v>-96.92382809999998</c:v>
                </c:pt>
                <c:pt idx="168269">
                  <c:v>-73.48632809999998</c:v>
                </c:pt>
                <c:pt idx="168270">
                  <c:v>-27.2216797</c:v>
                </c:pt>
                <c:pt idx="168271">
                  <c:v>31.4941406</c:v>
                </c:pt>
                <c:pt idx="168272">
                  <c:v>73.9746094</c:v>
                </c:pt>
                <c:pt idx="168273">
                  <c:v>102.294922</c:v>
                </c:pt>
                <c:pt idx="168274">
                  <c:v>99.1210938</c:v>
                </c:pt>
                <c:pt idx="168275">
                  <c:v>67.8710938</c:v>
                </c:pt>
                <c:pt idx="168276">
                  <c:v>24.4140625</c:v>
                </c:pt>
                <c:pt idx="168277">
                  <c:v>-24.6582031</c:v>
                </c:pt>
                <c:pt idx="168278">
                  <c:v>-75.0732422</c:v>
                </c:pt>
                <c:pt idx="168279">
                  <c:v>-96.3134766</c:v>
                </c:pt>
                <c:pt idx="168280">
                  <c:v>-102.905273</c:v>
                </c:pt>
                <c:pt idx="168281">
                  <c:v>-73.9746094</c:v>
                </c:pt>
                <c:pt idx="168282">
                  <c:v>-32.5927734</c:v>
                </c:pt>
                <c:pt idx="168283">
                  <c:v>13.4277344</c:v>
                </c:pt>
                <c:pt idx="168284">
                  <c:v>68.2373047</c:v>
                </c:pt>
                <c:pt idx="168285">
                  <c:v>96.3134766</c:v>
                </c:pt>
                <c:pt idx="168286">
                  <c:v>99.4873047</c:v>
                </c:pt>
                <c:pt idx="168287">
                  <c:v>71.4111328</c:v>
                </c:pt>
                <c:pt idx="168288">
                  <c:v>32.4707031</c:v>
                </c:pt>
                <c:pt idx="168289">
                  <c:v>-13.3056641</c:v>
                </c:pt>
                <c:pt idx="168290">
                  <c:v>-67.0166016</c:v>
                </c:pt>
                <c:pt idx="168291">
                  <c:v>-102.294922</c:v>
                </c:pt>
                <c:pt idx="168292">
                  <c:v>-100.585938</c:v>
                </c:pt>
                <c:pt idx="168293">
                  <c:v>-85.9375</c:v>
                </c:pt>
                <c:pt idx="168294">
                  <c:v>-42.96875</c:v>
                </c:pt>
                <c:pt idx="168295">
                  <c:v>14.6484375</c:v>
                </c:pt>
                <c:pt idx="168296">
                  <c:v>69.7021484</c:v>
                </c:pt>
                <c:pt idx="168297">
                  <c:v>90.33203119999993</c:v>
                </c:pt>
                <c:pt idx="168298">
                  <c:v>95.3369141</c:v>
                </c:pt>
                <c:pt idx="168299">
                  <c:v>84.4726562</c:v>
                </c:pt>
                <c:pt idx="168300">
                  <c:v>37.4755859</c:v>
                </c:pt>
                <c:pt idx="168301">
                  <c:v>-21.7285156</c:v>
                </c:pt>
                <c:pt idx="168302">
                  <c:v>-66.0400391</c:v>
                </c:pt>
                <c:pt idx="168303">
                  <c:v>-98.38867190000001</c:v>
                </c:pt>
                <c:pt idx="168304">
                  <c:v>-103.271484</c:v>
                </c:pt>
                <c:pt idx="168305">
                  <c:v>-80.078125</c:v>
                </c:pt>
                <c:pt idx="168306">
                  <c:v>-34.17968749999999</c:v>
                </c:pt>
                <c:pt idx="168307">
                  <c:v>11.71875</c:v>
                </c:pt>
                <c:pt idx="168308">
                  <c:v>66.65039059999994</c:v>
                </c:pt>
                <c:pt idx="168309">
                  <c:v>95.0927734</c:v>
                </c:pt>
                <c:pt idx="168310">
                  <c:v>101.68457</c:v>
                </c:pt>
                <c:pt idx="168311">
                  <c:v>88.0126953</c:v>
                </c:pt>
                <c:pt idx="168312">
                  <c:v>51.2695312</c:v>
                </c:pt>
                <c:pt idx="168313">
                  <c:v>-10.8642578</c:v>
                </c:pt>
                <c:pt idx="168314">
                  <c:v>-60.6689453</c:v>
                </c:pt>
                <c:pt idx="168315">
                  <c:v>-93.5058594</c:v>
                </c:pt>
                <c:pt idx="168316">
                  <c:v>-103.759766</c:v>
                </c:pt>
                <c:pt idx="168317">
                  <c:v>-86.42578119999993</c:v>
                </c:pt>
                <c:pt idx="168318">
                  <c:v>-52.2460938</c:v>
                </c:pt>
                <c:pt idx="168319">
                  <c:v>-1.58691406</c:v>
                </c:pt>
                <c:pt idx="168320">
                  <c:v>53.34472659999999</c:v>
                </c:pt>
                <c:pt idx="168321">
                  <c:v>89.84375</c:v>
                </c:pt>
                <c:pt idx="168322">
                  <c:v>103.393555</c:v>
                </c:pt>
                <c:pt idx="168323">
                  <c:v>90.08789059999998</c:v>
                </c:pt>
                <c:pt idx="168324">
                  <c:v>48.4619141</c:v>
                </c:pt>
                <c:pt idx="168325">
                  <c:v>-1.34277344</c:v>
                </c:pt>
                <c:pt idx="168326">
                  <c:v>-47.7294922</c:v>
                </c:pt>
                <c:pt idx="168327">
                  <c:v>-87.7685547</c:v>
                </c:pt>
                <c:pt idx="168328">
                  <c:v>-102.783203</c:v>
                </c:pt>
                <c:pt idx="168329">
                  <c:v>-90.08789059999998</c:v>
                </c:pt>
                <c:pt idx="168330">
                  <c:v>-57.61718749999999</c:v>
                </c:pt>
                <c:pt idx="168331">
                  <c:v>-7.20214844</c:v>
                </c:pt>
                <c:pt idx="168332">
                  <c:v>44.4335938</c:v>
                </c:pt>
                <c:pt idx="168333">
                  <c:v>86.18164059999998</c:v>
                </c:pt>
                <c:pt idx="168334">
                  <c:v>108.642578</c:v>
                </c:pt>
                <c:pt idx="168335">
                  <c:v>97.4121094</c:v>
                </c:pt>
                <c:pt idx="168336">
                  <c:v>56.3964844</c:v>
                </c:pt>
                <c:pt idx="168337">
                  <c:v>5.24902344</c:v>
                </c:pt>
                <c:pt idx="168338">
                  <c:v>-36.0107422</c:v>
                </c:pt>
                <c:pt idx="168339">
                  <c:v>-77.5146484</c:v>
                </c:pt>
                <c:pt idx="168340">
                  <c:v>-96.4355469</c:v>
                </c:pt>
                <c:pt idx="168341">
                  <c:v>-95.0927734</c:v>
                </c:pt>
                <c:pt idx="168342">
                  <c:v>-68.60351559999998</c:v>
                </c:pt>
                <c:pt idx="168343">
                  <c:v>-15.1367188</c:v>
                </c:pt>
                <c:pt idx="168344">
                  <c:v>37.7197266</c:v>
                </c:pt>
                <c:pt idx="168345">
                  <c:v>83.2519531</c:v>
                </c:pt>
                <c:pt idx="168346">
                  <c:v>110.107422</c:v>
                </c:pt>
                <c:pt idx="168347">
                  <c:v>102.294922</c:v>
                </c:pt>
                <c:pt idx="168348">
                  <c:v>73.85253909999996</c:v>
                </c:pt>
                <c:pt idx="168349">
                  <c:v>19.6533203</c:v>
                </c:pt>
                <c:pt idx="168350">
                  <c:v>-35.5224609</c:v>
                </c:pt>
                <c:pt idx="168351">
                  <c:v>-78.6132812</c:v>
                </c:pt>
                <c:pt idx="168352">
                  <c:v>-102.539062</c:v>
                </c:pt>
                <c:pt idx="168353">
                  <c:v>-93.9941406</c:v>
                </c:pt>
                <c:pt idx="168354">
                  <c:v>-66.52832029999998</c:v>
                </c:pt>
                <c:pt idx="168355">
                  <c:v>-17.8222656</c:v>
                </c:pt>
                <c:pt idx="168356">
                  <c:v>35.2783203</c:v>
                </c:pt>
                <c:pt idx="168357">
                  <c:v>73.7304688</c:v>
                </c:pt>
                <c:pt idx="168358">
                  <c:v>102.050781</c:v>
                </c:pt>
                <c:pt idx="168359">
                  <c:v>94.7265625</c:v>
                </c:pt>
                <c:pt idx="168360">
                  <c:v>66.52832029999998</c:v>
                </c:pt>
                <c:pt idx="168361">
                  <c:v>27.2216797</c:v>
                </c:pt>
                <c:pt idx="168362">
                  <c:v>-26.6113281</c:v>
                </c:pt>
                <c:pt idx="168363">
                  <c:v>-73.2421875</c:v>
                </c:pt>
                <c:pt idx="168364">
                  <c:v>-102.783203</c:v>
                </c:pt>
                <c:pt idx="168365">
                  <c:v>-103.515625</c:v>
                </c:pt>
                <c:pt idx="168366">
                  <c:v>-73.9746094</c:v>
                </c:pt>
                <c:pt idx="168367">
                  <c:v>-27.8320312</c:v>
                </c:pt>
                <c:pt idx="168368">
                  <c:v>27.4658203</c:v>
                </c:pt>
                <c:pt idx="168369">
                  <c:v>67.38281249999996</c:v>
                </c:pt>
                <c:pt idx="168370">
                  <c:v>91.796875</c:v>
                </c:pt>
                <c:pt idx="168371">
                  <c:v>96.67968749999996</c:v>
                </c:pt>
                <c:pt idx="168372">
                  <c:v>78.2470703</c:v>
                </c:pt>
                <c:pt idx="168373">
                  <c:v>36.2548828</c:v>
                </c:pt>
                <c:pt idx="168374">
                  <c:v>-23.9257812</c:v>
                </c:pt>
                <c:pt idx="168375">
                  <c:v>-74.3408203</c:v>
                </c:pt>
                <c:pt idx="168376">
                  <c:v>-100.097656</c:v>
                </c:pt>
                <c:pt idx="168377">
                  <c:v>-107.421875</c:v>
                </c:pt>
                <c:pt idx="168378">
                  <c:v>-85.20507809999994</c:v>
                </c:pt>
                <c:pt idx="168379">
                  <c:v>-33.3251953</c:v>
                </c:pt>
                <c:pt idx="168380">
                  <c:v>22.4609375</c:v>
                </c:pt>
                <c:pt idx="168381">
                  <c:v>65.9179688</c:v>
                </c:pt>
                <c:pt idx="168382">
                  <c:v>96.0693359</c:v>
                </c:pt>
                <c:pt idx="168383">
                  <c:v>92.77343749999996</c:v>
                </c:pt>
                <c:pt idx="168384">
                  <c:v>85.20507809999994</c:v>
                </c:pt>
                <c:pt idx="168385">
                  <c:v>41.6259766</c:v>
                </c:pt>
                <c:pt idx="168386">
                  <c:v>-12.4511719</c:v>
                </c:pt>
                <c:pt idx="168387">
                  <c:v>-56.1523438</c:v>
                </c:pt>
                <c:pt idx="168388">
                  <c:v>-93.5058594</c:v>
                </c:pt>
                <c:pt idx="168389">
                  <c:v>-100.341797</c:v>
                </c:pt>
                <c:pt idx="168390">
                  <c:v>-86.3037109</c:v>
                </c:pt>
                <c:pt idx="168391">
                  <c:v>-45.5322266</c:v>
                </c:pt>
                <c:pt idx="168392">
                  <c:v>6.347656249999996</c:v>
                </c:pt>
                <c:pt idx="168393">
                  <c:v>60.4248047</c:v>
                </c:pt>
                <c:pt idx="168394">
                  <c:v>99.9755859</c:v>
                </c:pt>
                <c:pt idx="168395">
                  <c:v>97.1679688</c:v>
                </c:pt>
                <c:pt idx="168396">
                  <c:v>82.15332029999998</c:v>
                </c:pt>
                <c:pt idx="168397">
                  <c:v>52.2460938</c:v>
                </c:pt>
                <c:pt idx="168398">
                  <c:v>-6.71386719</c:v>
                </c:pt>
                <c:pt idx="168399">
                  <c:v>-58.4716797</c:v>
                </c:pt>
                <c:pt idx="168400">
                  <c:v>-87.15820309999998</c:v>
                </c:pt>
                <c:pt idx="168401">
                  <c:v>-105.957031</c:v>
                </c:pt>
                <c:pt idx="168402">
                  <c:v>-90.94238279999998</c:v>
                </c:pt>
                <c:pt idx="168403">
                  <c:v>-49.80468749999996</c:v>
                </c:pt>
                <c:pt idx="168404">
                  <c:v>7.08007812</c:v>
                </c:pt>
                <c:pt idx="168405">
                  <c:v>59.5703125</c:v>
                </c:pt>
                <c:pt idx="168406">
                  <c:v>91.9189453</c:v>
                </c:pt>
                <c:pt idx="168407">
                  <c:v>103.637695</c:v>
                </c:pt>
                <c:pt idx="168408">
                  <c:v>88.9892578</c:v>
                </c:pt>
                <c:pt idx="168409">
                  <c:v>45.8984375</c:v>
                </c:pt>
                <c:pt idx="168410">
                  <c:v>0.854492188</c:v>
                </c:pt>
                <c:pt idx="168411">
                  <c:v>-47.7294922</c:v>
                </c:pt>
                <c:pt idx="168412">
                  <c:v>-91.3085938</c:v>
                </c:pt>
                <c:pt idx="168413">
                  <c:v>-109.25293</c:v>
                </c:pt>
                <c:pt idx="168414">
                  <c:v>-94.2382812</c:v>
                </c:pt>
                <c:pt idx="168415">
                  <c:v>-54.1992188</c:v>
                </c:pt>
                <c:pt idx="168416">
                  <c:v>-0.122070312</c:v>
                </c:pt>
                <c:pt idx="168417">
                  <c:v>52.2460938</c:v>
                </c:pt>
                <c:pt idx="168418">
                  <c:v>86.7919922</c:v>
                </c:pt>
                <c:pt idx="168419">
                  <c:v>100.585938</c:v>
                </c:pt>
                <c:pt idx="168420">
                  <c:v>87.5244141</c:v>
                </c:pt>
                <c:pt idx="168421">
                  <c:v>65.67382809999994</c:v>
                </c:pt>
                <c:pt idx="168422">
                  <c:v>13.671875</c:v>
                </c:pt>
                <c:pt idx="168423">
                  <c:v>-41.9921875</c:v>
                </c:pt>
                <c:pt idx="168424">
                  <c:v>-83.3740234</c:v>
                </c:pt>
                <c:pt idx="168425">
                  <c:v>-105.834961</c:v>
                </c:pt>
                <c:pt idx="168426">
                  <c:v>-98.87695309999998</c:v>
                </c:pt>
                <c:pt idx="168427">
                  <c:v>-64.8193359</c:v>
                </c:pt>
                <c:pt idx="168428">
                  <c:v>-15.7470703</c:v>
                </c:pt>
                <c:pt idx="168429">
                  <c:v>41.3818359</c:v>
                </c:pt>
                <c:pt idx="168430">
                  <c:v>84.9609375</c:v>
                </c:pt>
                <c:pt idx="168431">
                  <c:v>100.097656</c:v>
                </c:pt>
                <c:pt idx="168432">
                  <c:v>91.9189453</c:v>
                </c:pt>
                <c:pt idx="168433">
                  <c:v>65.0634766</c:v>
                </c:pt>
                <c:pt idx="168434">
                  <c:v>11.1083984</c:v>
                </c:pt>
                <c:pt idx="168435">
                  <c:v>-39.1845703</c:v>
                </c:pt>
                <c:pt idx="168436">
                  <c:v>-81.66503909999996</c:v>
                </c:pt>
                <c:pt idx="168437">
                  <c:v>-106.933594</c:v>
                </c:pt>
                <c:pt idx="168438">
                  <c:v>-95.4589844</c:v>
                </c:pt>
                <c:pt idx="168439">
                  <c:v>-69.58007809999994</c:v>
                </c:pt>
                <c:pt idx="168440">
                  <c:v>-24.90234379999998</c:v>
                </c:pt>
                <c:pt idx="168441">
                  <c:v>35.2783203</c:v>
                </c:pt>
                <c:pt idx="168442">
                  <c:v>74.8291016</c:v>
                </c:pt>
                <c:pt idx="168443">
                  <c:v>99.9755859</c:v>
                </c:pt>
                <c:pt idx="168444">
                  <c:v>102.050781</c:v>
                </c:pt>
                <c:pt idx="168445">
                  <c:v>72.87597659999993</c:v>
                </c:pt>
                <c:pt idx="168446">
                  <c:v>24.2919922</c:v>
                </c:pt>
                <c:pt idx="168447">
                  <c:v>-26.8554688</c:v>
                </c:pt>
                <c:pt idx="168448">
                  <c:v>-76.6601562</c:v>
                </c:pt>
                <c:pt idx="168449">
                  <c:v>-105.957031</c:v>
                </c:pt>
                <c:pt idx="168450">
                  <c:v>-101.5625</c:v>
                </c:pt>
                <c:pt idx="168451">
                  <c:v>-79.5898438</c:v>
                </c:pt>
                <c:pt idx="168452">
                  <c:v>-26.7333984</c:v>
                </c:pt>
                <c:pt idx="168453">
                  <c:v>29.296875</c:v>
                </c:pt>
                <c:pt idx="168454">
                  <c:v>74.9511719</c:v>
                </c:pt>
                <c:pt idx="168455">
                  <c:v>101.44043</c:v>
                </c:pt>
                <c:pt idx="168456">
                  <c:v>101.196289</c:v>
                </c:pt>
                <c:pt idx="168457">
                  <c:v>76.5380859</c:v>
                </c:pt>
                <c:pt idx="168458">
                  <c:v>24.90234379999998</c:v>
                </c:pt>
                <c:pt idx="168459">
                  <c:v>-27.34375</c:v>
                </c:pt>
                <c:pt idx="168460">
                  <c:v>-68.2373047</c:v>
                </c:pt>
                <c:pt idx="168461">
                  <c:v>-101.196289</c:v>
                </c:pt>
                <c:pt idx="168462">
                  <c:v>-98.87695309999998</c:v>
                </c:pt>
                <c:pt idx="168463">
                  <c:v>-75.6835938</c:v>
                </c:pt>
                <c:pt idx="168464">
                  <c:v>-37.5976562</c:v>
                </c:pt>
                <c:pt idx="168465">
                  <c:v>19.53125</c:v>
                </c:pt>
                <c:pt idx="168466">
                  <c:v>65.67382809999994</c:v>
                </c:pt>
                <c:pt idx="168467">
                  <c:v>98.5107422</c:v>
                </c:pt>
                <c:pt idx="168468">
                  <c:v>105.59082</c:v>
                </c:pt>
                <c:pt idx="168469">
                  <c:v>83.984375</c:v>
                </c:pt>
                <c:pt idx="168470">
                  <c:v>43.5791016</c:v>
                </c:pt>
                <c:pt idx="168471">
                  <c:v>-12.9394531</c:v>
                </c:pt>
                <c:pt idx="168472">
                  <c:v>-66.52832029999998</c:v>
                </c:pt>
                <c:pt idx="168473">
                  <c:v>-100.585938</c:v>
                </c:pt>
                <c:pt idx="168474">
                  <c:v>-107.299805</c:v>
                </c:pt>
                <c:pt idx="168475">
                  <c:v>-83.2519531</c:v>
                </c:pt>
                <c:pt idx="168476">
                  <c:v>-43.3349609</c:v>
                </c:pt>
                <c:pt idx="168477">
                  <c:v>7.93457031</c:v>
                </c:pt>
                <c:pt idx="168478">
                  <c:v>56.5185547</c:v>
                </c:pt>
                <c:pt idx="168479">
                  <c:v>94.7265625</c:v>
                </c:pt>
                <c:pt idx="168480">
                  <c:v>102.783203</c:v>
                </c:pt>
                <c:pt idx="168481">
                  <c:v>84.3505859</c:v>
                </c:pt>
                <c:pt idx="168482">
                  <c:v>45.0439453</c:v>
                </c:pt>
                <c:pt idx="168483">
                  <c:v>-4.02832031</c:v>
                </c:pt>
                <c:pt idx="168484">
                  <c:v>-47.3632812</c:v>
                </c:pt>
                <c:pt idx="168485">
                  <c:v>-89.2333984</c:v>
                </c:pt>
                <c:pt idx="168486">
                  <c:v>-103.271484</c:v>
                </c:pt>
                <c:pt idx="168487">
                  <c:v>-90.08789059999998</c:v>
                </c:pt>
                <c:pt idx="168488">
                  <c:v>-51.2695312</c:v>
                </c:pt>
                <c:pt idx="168489">
                  <c:v>1.83105469</c:v>
                </c:pt>
                <c:pt idx="168490">
                  <c:v>52.4902344</c:v>
                </c:pt>
                <c:pt idx="168491">
                  <c:v>86.9140625</c:v>
                </c:pt>
                <c:pt idx="168492">
                  <c:v>100.463867</c:v>
                </c:pt>
                <c:pt idx="168493">
                  <c:v>85.6933594</c:v>
                </c:pt>
                <c:pt idx="168494">
                  <c:v>48.7060547</c:v>
                </c:pt>
                <c:pt idx="168495">
                  <c:v>1.34277344</c:v>
                </c:pt>
                <c:pt idx="168496">
                  <c:v>-52.2460938</c:v>
                </c:pt>
                <c:pt idx="168497">
                  <c:v>-88.0126953</c:v>
                </c:pt>
                <c:pt idx="168498">
                  <c:v>-104.614258</c:v>
                </c:pt>
                <c:pt idx="168499">
                  <c:v>-90.82031249999996</c:v>
                </c:pt>
                <c:pt idx="168500">
                  <c:v>-53.2226562</c:v>
                </c:pt>
                <c:pt idx="168501">
                  <c:v>-5.12695312</c:v>
                </c:pt>
                <c:pt idx="168502">
                  <c:v>42.6025391</c:v>
                </c:pt>
                <c:pt idx="168503">
                  <c:v>82.3974609</c:v>
                </c:pt>
                <c:pt idx="168504">
                  <c:v>103.515625</c:v>
                </c:pt>
                <c:pt idx="168505">
                  <c:v>96.92382809999998</c:v>
                </c:pt>
                <c:pt idx="168506">
                  <c:v>57.8613281</c:v>
                </c:pt>
                <c:pt idx="168507">
                  <c:v>15.1367188</c:v>
                </c:pt>
                <c:pt idx="168508">
                  <c:v>-41.2597656</c:v>
                </c:pt>
                <c:pt idx="168509">
                  <c:v>-86.5478516</c:v>
                </c:pt>
                <c:pt idx="168510">
                  <c:v>-97.1679688</c:v>
                </c:pt>
                <c:pt idx="168511">
                  <c:v>-87.2802734</c:v>
                </c:pt>
                <c:pt idx="168512">
                  <c:v>-69.9462891</c:v>
                </c:pt>
                <c:pt idx="168513">
                  <c:v>-15.7470703</c:v>
                </c:pt>
                <c:pt idx="168514">
                  <c:v>45.1660156</c:v>
                </c:pt>
                <c:pt idx="168515">
                  <c:v>81.66503909999996</c:v>
                </c:pt>
                <c:pt idx="168516">
                  <c:v>99.9755859</c:v>
                </c:pt>
                <c:pt idx="168517">
                  <c:v>96.67968749999996</c:v>
                </c:pt>
                <c:pt idx="168518">
                  <c:v>69.58007809999994</c:v>
                </c:pt>
                <c:pt idx="168519">
                  <c:v>17.9443359</c:v>
                </c:pt>
                <c:pt idx="168520">
                  <c:v>-27.7099609</c:v>
                </c:pt>
                <c:pt idx="168521">
                  <c:v>-72.50976559999998</c:v>
                </c:pt>
                <c:pt idx="168522">
                  <c:v>-98.2666016</c:v>
                </c:pt>
                <c:pt idx="168523">
                  <c:v>-96.67968749999996</c:v>
                </c:pt>
                <c:pt idx="168524">
                  <c:v>-67.50488279999998</c:v>
                </c:pt>
                <c:pt idx="168525">
                  <c:v>-24.7802734</c:v>
                </c:pt>
                <c:pt idx="168526">
                  <c:v>27.7099609</c:v>
                </c:pt>
                <c:pt idx="168527">
                  <c:v>79.1015625</c:v>
                </c:pt>
                <c:pt idx="168528">
                  <c:v>106.201172</c:v>
                </c:pt>
                <c:pt idx="168529">
                  <c:v>98.87695309999998</c:v>
                </c:pt>
                <c:pt idx="168530">
                  <c:v>65.4296875</c:v>
                </c:pt>
                <c:pt idx="168531">
                  <c:v>27.7099609</c:v>
                </c:pt>
                <c:pt idx="168532">
                  <c:v>-29.1748047</c:v>
                </c:pt>
                <c:pt idx="168533">
                  <c:v>-69.33593749999996</c:v>
                </c:pt>
                <c:pt idx="168534">
                  <c:v>-103.027344</c:v>
                </c:pt>
                <c:pt idx="168535">
                  <c:v>-107.910156</c:v>
                </c:pt>
                <c:pt idx="168536">
                  <c:v>-72.7539062</c:v>
                </c:pt>
                <c:pt idx="168537">
                  <c:v>-32.7148438</c:v>
                </c:pt>
                <c:pt idx="168538">
                  <c:v>24.7802734</c:v>
                </c:pt>
                <c:pt idx="168539">
                  <c:v>73.7304688</c:v>
                </c:pt>
                <c:pt idx="168540">
                  <c:v>103.393555</c:v>
                </c:pt>
                <c:pt idx="168541">
                  <c:v>106.689453</c:v>
                </c:pt>
                <c:pt idx="168542">
                  <c:v>83.0078125</c:v>
                </c:pt>
                <c:pt idx="168543">
                  <c:v>32.4707031</c:v>
                </c:pt>
                <c:pt idx="168544">
                  <c:v>-18.5546875</c:v>
                </c:pt>
                <c:pt idx="168545">
                  <c:v>-61.2792969</c:v>
                </c:pt>
                <c:pt idx="168546">
                  <c:v>-99.7314453</c:v>
                </c:pt>
                <c:pt idx="168547">
                  <c:v>-104.125977</c:v>
                </c:pt>
                <c:pt idx="168548">
                  <c:v>-75.4394531</c:v>
                </c:pt>
                <c:pt idx="168549">
                  <c:v>-36.8652344</c:v>
                </c:pt>
                <c:pt idx="168550">
                  <c:v>17.9443359</c:v>
                </c:pt>
                <c:pt idx="168551">
                  <c:v>67.13867190000001</c:v>
                </c:pt>
                <c:pt idx="168552">
                  <c:v>93.01757809999998</c:v>
                </c:pt>
                <c:pt idx="168553">
                  <c:v>100.219727</c:v>
                </c:pt>
                <c:pt idx="168554">
                  <c:v>86.3037109</c:v>
                </c:pt>
                <c:pt idx="168555">
                  <c:v>40.6494141</c:v>
                </c:pt>
                <c:pt idx="168556">
                  <c:v>-9.765625</c:v>
                </c:pt>
                <c:pt idx="168557">
                  <c:v>-65.18554690000001</c:v>
                </c:pt>
                <c:pt idx="168558">
                  <c:v>-95.82519529999998</c:v>
                </c:pt>
                <c:pt idx="168559">
                  <c:v>-99.4873047</c:v>
                </c:pt>
                <c:pt idx="168560">
                  <c:v>-92.2851562</c:v>
                </c:pt>
                <c:pt idx="168561">
                  <c:v>-47.1191406</c:v>
                </c:pt>
                <c:pt idx="168562">
                  <c:v>14.4042969</c:v>
                </c:pt>
                <c:pt idx="168563">
                  <c:v>65.55175779999998</c:v>
                </c:pt>
                <c:pt idx="168564">
                  <c:v>90.94238279999998</c:v>
                </c:pt>
                <c:pt idx="168565">
                  <c:v>104.492188</c:v>
                </c:pt>
                <c:pt idx="168566">
                  <c:v>85.9375</c:v>
                </c:pt>
                <c:pt idx="168567">
                  <c:v>47.2412109</c:v>
                </c:pt>
                <c:pt idx="168568">
                  <c:v>-10.6201172</c:v>
                </c:pt>
                <c:pt idx="168569">
                  <c:v>-57.7392578</c:v>
                </c:pt>
                <c:pt idx="168570">
                  <c:v>-94.1162109</c:v>
                </c:pt>
                <c:pt idx="168571">
                  <c:v>-100.097656</c:v>
                </c:pt>
                <c:pt idx="168572">
                  <c:v>-87.5244141</c:v>
                </c:pt>
                <c:pt idx="168573">
                  <c:v>-41.2597656</c:v>
                </c:pt>
                <c:pt idx="168574">
                  <c:v>2.07519531</c:v>
                </c:pt>
                <c:pt idx="168575">
                  <c:v>45.0439453</c:v>
                </c:pt>
                <c:pt idx="168576">
                  <c:v>85.6933594</c:v>
                </c:pt>
                <c:pt idx="168577">
                  <c:v>107.788086</c:v>
                </c:pt>
                <c:pt idx="168578">
                  <c:v>87.4023438</c:v>
                </c:pt>
                <c:pt idx="168579">
                  <c:v>45.2880859</c:v>
                </c:pt>
                <c:pt idx="168580">
                  <c:v>-1.58691406</c:v>
                </c:pt>
                <c:pt idx="168581">
                  <c:v>-47.3632812</c:v>
                </c:pt>
                <c:pt idx="168582">
                  <c:v>-83.3740234</c:v>
                </c:pt>
                <c:pt idx="168583">
                  <c:v>-100.830078</c:v>
                </c:pt>
                <c:pt idx="168584">
                  <c:v>-96.3134766</c:v>
                </c:pt>
                <c:pt idx="168585">
                  <c:v>-58.9599609</c:v>
                </c:pt>
                <c:pt idx="168586">
                  <c:v>-9.155273439999998</c:v>
                </c:pt>
                <c:pt idx="168587">
                  <c:v>39.0625</c:v>
                </c:pt>
                <c:pt idx="168588">
                  <c:v>88.5009766</c:v>
                </c:pt>
                <c:pt idx="168589">
                  <c:v>107.910156</c:v>
                </c:pt>
                <c:pt idx="168590">
                  <c:v>94.7265625</c:v>
                </c:pt>
                <c:pt idx="168591">
                  <c:v>55.4199219</c:v>
                </c:pt>
                <c:pt idx="168592">
                  <c:v>9.277343749999998</c:v>
                </c:pt>
                <c:pt idx="168593">
                  <c:v>-42.2363281</c:v>
                </c:pt>
                <c:pt idx="168594">
                  <c:v>-80.32226559999998</c:v>
                </c:pt>
                <c:pt idx="168595">
                  <c:v>-111.938477</c:v>
                </c:pt>
                <c:pt idx="168596">
                  <c:v>-94.97070309999998</c:v>
                </c:pt>
                <c:pt idx="168597">
                  <c:v>-64.3310547</c:v>
                </c:pt>
                <c:pt idx="168598">
                  <c:v>-15.7470703</c:v>
                </c:pt>
                <c:pt idx="168599">
                  <c:v>39.9169922</c:v>
                </c:pt>
                <c:pt idx="168600">
                  <c:v>83.2519531</c:v>
                </c:pt>
                <c:pt idx="168601">
                  <c:v>103.881836</c:v>
                </c:pt>
                <c:pt idx="168602">
                  <c:v>96.3134766</c:v>
                </c:pt>
                <c:pt idx="168603">
                  <c:v>62.0117188</c:v>
                </c:pt>
                <c:pt idx="168604">
                  <c:v>16.2353516</c:v>
                </c:pt>
                <c:pt idx="168605">
                  <c:v>-34.5458984</c:v>
                </c:pt>
                <c:pt idx="168606">
                  <c:v>-79.8339844</c:v>
                </c:pt>
                <c:pt idx="168607">
                  <c:v>-108.642578</c:v>
                </c:pt>
                <c:pt idx="168608">
                  <c:v>-99.1210938</c:v>
                </c:pt>
                <c:pt idx="168609">
                  <c:v>-66.2841797</c:v>
                </c:pt>
                <c:pt idx="168610">
                  <c:v>-15.5029297</c:v>
                </c:pt>
                <c:pt idx="168611">
                  <c:v>32.9589844</c:v>
                </c:pt>
                <c:pt idx="168612">
                  <c:v>67.7490234</c:v>
                </c:pt>
                <c:pt idx="168613">
                  <c:v>94.97070309999998</c:v>
                </c:pt>
                <c:pt idx="168614">
                  <c:v>99.4873047</c:v>
                </c:pt>
                <c:pt idx="168615">
                  <c:v>75.5615234</c:v>
                </c:pt>
                <c:pt idx="168616">
                  <c:v>26.7333984</c:v>
                </c:pt>
                <c:pt idx="168617">
                  <c:v>-19.4091797</c:v>
                </c:pt>
                <c:pt idx="168618">
                  <c:v>-68.1152344</c:v>
                </c:pt>
                <c:pt idx="168619">
                  <c:v>-105.59082</c:v>
                </c:pt>
                <c:pt idx="168620">
                  <c:v>-106.567383</c:v>
                </c:pt>
                <c:pt idx="168621">
                  <c:v>-79.22363279999998</c:v>
                </c:pt>
                <c:pt idx="168622">
                  <c:v>-25.6347656</c:v>
                </c:pt>
                <c:pt idx="168623">
                  <c:v>24.90234379999998</c:v>
                </c:pt>
                <c:pt idx="168624">
                  <c:v>67.50488279999998</c:v>
                </c:pt>
                <c:pt idx="168625">
                  <c:v>101.318359</c:v>
                </c:pt>
                <c:pt idx="168626">
                  <c:v>106.201172</c:v>
                </c:pt>
                <c:pt idx="168627">
                  <c:v>81.7871094</c:v>
                </c:pt>
                <c:pt idx="168628">
                  <c:v>31.1279297</c:v>
                </c:pt>
                <c:pt idx="168629">
                  <c:v>-25.0244141</c:v>
                </c:pt>
                <c:pt idx="168630">
                  <c:v>-72.87597659999993</c:v>
                </c:pt>
                <c:pt idx="168631">
                  <c:v>-101.196289</c:v>
                </c:pt>
                <c:pt idx="168632">
                  <c:v>-98.38867190000001</c:v>
                </c:pt>
                <c:pt idx="168633">
                  <c:v>-75.5615234</c:v>
                </c:pt>
                <c:pt idx="168634">
                  <c:v>-31.6162109</c:v>
                </c:pt>
                <c:pt idx="168635">
                  <c:v>17.0898438</c:v>
                </c:pt>
                <c:pt idx="168636">
                  <c:v>70.0683594</c:v>
                </c:pt>
                <c:pt idx="168637">
                  <c:v>94.6044922</c:v>
                </c:pt>
                <c:pt idx="168638">
                  <c:v>103.149414</c:v>
                </c:pt>
                <c:pt idx="168639">
                  <c:v>76.17187499999996</c:v>
                </c:pt>
                <c:pt idx="168640">
                  <c:v>37.2314453</c:v>
                </c:pt>
                <c:pt idx="168641">
                  <c:v>-10.6201172</c:v>
                </c:pt>
                <c:pt idx="168642">
                  <c:v>-59.4482422</c:v>
                </c:pt>
                <c:pt idx="168643">
                  <c:v>-91.796875</c:v>
                </c:pt>
                <c:pt idx="168644">
                  <c:v>-106.689453</c:v>
                </c:pt>
                <c:pt idx="168645">
                  <c:v>-84.4726562</c:v>
                </c:pt>
                <c:pt idx="168646">
                  <c:v>-41.7480469</c:v>
                </c:pt>
                <c:pt idx="168647">
                  <c:v>5.73730469</c:v>
                </c:pt>
                <c:pt idx="168648">
                  <c:v>56.2744141</c:v>
                </c:pt>
                <c:pt idx="168649">
                  <c:v>92.1630859</c:v>
                </c:pt>
                <c:pt idx="168650">
                  <c:v>104.980469</c:v>
                </c:pt>
                <c:pt idx="168651">
                  <c:v>92.4072266</c:v>
                </c:pt>
                <c:pt idx="168652">
                  <c:v>47.9736328</c:v>
                </c:pt>
                <c:pt idx="168653">
                  <c:v>-5.859375</c:v>
                </c:pt>
                <c:pt idx="168654">
                  <c:v>-56.88476559999999</c:v>
                </c:pt>
                <c:pt idx="168655">
                  <c:v>-93.75</c:v>
                </c:pt>
                <c:pt idx="168656">
                  <c:v>-103.637695</c:v>
                </c:pt>
                <c:pt idx="168657">
                  <c:v>-82.7636719</c:v>
                </c:pt>
                <c:pt idx="168658">
                  <c:v>-47.7294922</c:v>
                </c:pt>
                <c:pt idx="168659">
                  <c:v>0.244140625</c:v>
                </c:pt>
                <c:pt idx="168660">
                  <c:v>54.8095703</c:v>
                </c:pt>
                <c:pt idx="168661">
                  <c:v>93.01757809999998</c:v>
                </c:pt>
                <c:pt idx="168662">
                  <c:v>104.980469</c:v>
                </c:pt>
                <c:pt idx="168663">
                  <c:v>94.3603516</c:v>
                </c:pt>
                <c:pt idx="168664">
                  <c:v>51.7578125</c:v>
                </c:pt>
                <c:pt idx="168665">
                  <c:v>-1.46484375</c:v>
                </c:pt>
                <c:pt idx="168666">
                  <c:v>-52.6123047</c:v>
                </c:pt>
                <c:pt idx="168667">
                  <c:v>-96.4355469</c:v>
                </c:pt>
                <c:pt idx="168668">
                  <c:v>-109.008789</c:v>
                </c:pt>
                <c:pt idx="168669">
                  <c:v>-92.2851562</c:v>
                </c:pt>
                <c:pt idx="168670">
                  <c:v>-51.8798828</c:v>
                </c:pt>
                <c:pt idx="168671">
                  <c:v>-1.46484375</c:v>
                </c:pt>
                <c:pt idx="168672">
                  <c:v>51.7578125</c:v>
                </c:pt>
                <c:pt idx="168673">
                  <c:v>80.9326172</c:v>
                </c:pt>
                <c:pt idx="168674">
                  <c:v>101.074219</c:v>
                </c:pt>
                <c:pt idx="168675">
                  <c:v>96.80175779999998</c:v>
                </c:pt>
                <c:pt idx="168676">
                  <c:v>61.4013672</c:v>
                </c:pt>
                <c:pt idx="168677">
                  <c:v>7.20214844</c:v>
                </c:pt>
                <c:pt idx="168678">
                  <c:v>-46.5087891</c:v>
                </c:pt>
                <c:pt idx="168679">
                  <c:v>-86.3037109</c:v>
                </c:pt>
                <c:pt idx="168680">
                  <c:v>-103.271484</c:v>
                </c:pt>
                <c:pt idx="168681">
                  <c:v>-97.90039059999998</c:v>
                </c:pt>
                <c:pt idx="168682">
                  <c:v>-61.5234375</c:v>
                </c:pt>
                <c:pt idx="168683">
                  <c:v>-12.5732422</c:v>
                </c:pt>
                <c:pt idx="168684">
                  <c:v>39.7949219</c:v>
                </c:pt>
                <c:pt idx="168685">
                  <c:v>87.15820309999998</c:v>
                </c:pt>
                <c:pt idx="168686">
                  <c:v>105.224609</c:v>
                </c:pt>
                <c:pt idx="168687">
                  <c:v>96.80175779999998</c:v>
                </c:pt>
                <c:pt idx="168688">
                  <c:v>61.7675781</c:v>
                </c:pt>
                <c:pt idx="168689">
                  <c:v>19.53125</c:v>
                </c:pt>
                <c:pt idx="168690">
                  <c:v>-33.5693359</c:v>
                </c:pt>
                <c:pt idx="168691">
                  <c:v>-83.3740234</c:v>
                </c:pt>
                <c:pt idx="168692">
                  <c:v>-104.736328</c:v>
                </c:pt>
                <c:pt idx="168693">
                  <c:v>-93.9941406</c:v>
                </c:pt>
                <c:pt idx="168694">
                  <c:v>-73.60839839999993</c:v>
                </c:pt>
                <c:pt idx="168695">
                  <c:v>-24.4140625</c:v>
                </c:pt>
                <c:pt idx="168696">
                  <c:v>33.9355469</c:v>
                </c:pt>
                <c:pt idx="168697">
                  <c:v>77.27050779999998</c:v>
                </c:pt>
                <c:pt idx="168698">
                  <c:v>108.398438</c:v>
                </c:pt>
                <c:pt idx="168699">
                  <c:v>97.1679688</c:v>
                </c:pt>
                <c:pt idx="168700">
                  <c:v>66.0400391</c:v>
                </c:pt>
                <c:pt idx="168701">
                  <c:v>21.7285156</c:v>
                </c:pt>
                <c:pt idx="168702">
                  <c:v>-27.2216797</c:v>
                </c:pt>
                <c:pt idx="168703">
                  <c:v>-75.9277344</c:v>
                </c:pt>
                <c:pt idx="168704">
                  <c:v>-100.097656</c:v>
                </c:pt>
                <c:pt idx="168705">
                  <c:v>-97.90039059999998</c:v>
                </c:pt>
                <c:pt idx="168706">
                  <c:v>-65.55175779999998</c:v>
                </c:pt>
                <c:pt idx="168707">
                  <c:v>-24.7802734</c:v>
                </c:pt>
                <c:pt idx="168708">
                  <c:v>24.7802734</c:v>
                </c:pt>
                <c:pt idx="168709">
                  <c:v>71.1669922</c:v>
                </c:pt>
                <c:pt idx="168710">
                  <c:v>100.830078</c:v>
                </c:pt>
                <c:pt idx="168711">
                  <c:v>99.2431641</c:v>
                </c:pt>
                <c:pt idx="168712">
                  <c:v>80.2001953</c:v>
                </c:pt>
                <c:pt idx="168713">
                  <c:v>29.4189453</c:v>
                </c:pt>
                <c:pt idx="168714">
                  <c:v>-21.8505859</c:v>
                </c:pt>
                <c:pt idx="168715">
                  <c:v>-67.62695309999998</c:v>
                </c:pt>
                <c:pt idx="168716">
                  <c:v>-100.097656</c:v>
                </c:pt>
                <c:pt idx="168717">
                  <c:v>-102.905273</c:v>
                </c:pt>
                <c:pt idx="168718">
                  <c:v>-80.32226559999998</c:v>
                </c:pt>
                <c:pt idx="168719">
                  <c:v>-33.5693359</c:v>
                </c:pt>
                <c:pt idx="168720">
                  <c:v>18.3105469</c:v>
                </c:pt>
                <c:pt idx="168721">
                  <c:v>61.6455078</c:v>
                </c:pt>
                <c:pt idx="168722">
                  <c:v>99.9755859</c:v>
                </c:pt>
                <c:pt idx="168723">
                  <c:v>103.271484</c:v>
                </c:pt>
                <c:pt idx="168724">
                  <c:v>79.5898438</c:v>
                </c:pt>
                <c:pt idx="168725">
                  <c:v>37.9638672</c:v>
                </c:pt>
                <c:pt idx="168726">
                  <c:v>-14.2822266</c:v>
                </c:pt>
                <c:pt idx="168727">
                  <c:v>-66.0400391</c:v>
                </c:pt>
                <c:pt idx="168728">
                  <c:v>-97.90039059999998</c:v>
                </c:pt>
                <c:pt idx="168729">
                  <c:v>-103.515625</c:v>
                </c:pt>
                <c:pt idx="168730">
                  <c:v>-85.6933594</c:v>
                </c:pt>
                <c:pt idx="168731">
                  <c:v>-45.2880859</c:v>
                </c:pt>
                <c:pt idx="168732">
                  <c:v>18.4326172</c:v>
                </c:pt>
                <c:pt idx="168733">
                  <c:v>59.6923828</c:v>
                </c:pt>
                <c:pt idx="168734">
                  <c:v>95.82519529999998</c:v>
                </c:pt>
                <c:pt idx="168735">
                  <c:v>103.149414</c:v>
                </c:pt>
                <c:pt idx="168736">
                  <c:v>86.9140625</c:v>
                </c:pt>
                <c:pt idx="168737">
                  <c:v>47.1191406</c:v>
                </c:pt>
                <c:pt idx="168738">
                  <c:v>-4.02832031</c:v>
                </c:pt>
                <c:pt idx="168739">
                  <c:v>-58.4716797</c:v>
                </c:pt>
                <c:pt idx="168740">
                  <c:v>-95.0927734</c:v>
                </c:pt>
                <c:pt idx="168741">
                  <c:v>-107.421875</c:v>
                </c:pt>
                <c:pt idx="168742">
                  <c:v>-86.3037109</c:v>
                </c:pt>
                <c:pt idx="168743">
                  <c:v>-44.7998047</c:v>
                </c:pt>
                <c:pt idx="168744">
                  <c:v>1.58691406</c:v>
                </c:pt>
                <c:pt idx="168745">
                  <c:v>54.1992188</c:v>
                </c:pt>
                <c:pt idx="168746">
                  <c:v>90.94238279999998</c:v>
                </c:pt>
                <c:pt idx="168747">
                  <c:v>105.224609</c:v>
                </c:pt>
                <c:pt idx="168748">
                  <c:v>98.75488279999998</c:v>
                </c:pt>
                <c:pt idx="168749">
                  <c:v>54.5654297</c:v>
                </c:pt>
                <c:pt idx="168750">
                  <c:v>1.22070312</c:v>
                </c:pt>
                <c:pt idx="168751">
                  <c:v>-46.2646484</c:v>
                </c:pt>
                <c:pt idx="168752">
                  <c:v>-92.5292969</c:v>
                </c:pt>
                <c:pt idx="168753">
                  <c:v>-106.689453</c:v>
                </c:pt>
                <c:pt idx="168754">
                  <c:v>-89.84375</c:v>
                </c:pt>
                <c:pt idx="168755">
                  <c:v>-52.734375</c:v>
                </c:pt>
                <c:pt idx="168756">
                  <c:v>-8.30078125</c:v>
                </c:pt>
                <c:pt idx="168757">
                  <c:v>43.3349609</c:v>
                </c:pt>
                <c:pt idx="168758">
                  <c:v>93.2617188</c:v>
                </c:pt>
                <c:pt idx="168759">
                  <c:v>109.25293</c:v>
                </c:pt>
                <c:pt idx="168760">
                  <c:v>94.1162109</c:v>
                </c:pt>
                <c:pt idx="168761">
                  <c:v>59.3261719</c:v>
                </c:pt>
                <c:pt idx="168762">
                  <c:v>13.3056641</c:v>
                </c:pt>
                <c:pt idx="168763">
                  <c:v>-38.5742188</c:v>
                </c:pt>
                <c:pt idx="168764">
                  <c:v>-86.6699219</c:v>
                </c:pt>
                <c:pt idx="168765">
                  <c:v>-107.910156</c:v>
                </c:pt>
                <c:pt idx="168766">
                  <c:v>-97.4121094</c:v>
                </c:pt>
                <c:pt idx="168767">
                  <c:v>-64.2089844</c:v>
                </c:pt>
                <c:pt idx="168768">
                  <c:v>-5.73730469</c:v>
                </c:pt>
                <c:pt idx="168769">
                  <c:v>42.96875</c:v>
                </c:pt>
                <c:pt idx="168770">
                  <c:v>83.12988279999993</c:v>
                </c:pt>
                <c:pt idx="168771">
                  <c:v>107.788086</c:v>
                </c:pt>
                <c:pt idx="168772">
                  <c:v>97.2900391</c:v>
                </c:pt>
                <c:pt idx="168773">
                  <c:v>66.2841797</c:v>
                </c:pt>
                <c:pt idx="168774">
                  <c:v>20.7519531</c:v>
                </c:pt>
                <c:pt idx="168775">
                  <c:v>-35.8886719</c:v>
                </c:pt>
                <c:pt idx="168776">
                  <c:v>-86.05957029999998</c:v>
                </c:pt>
                <c:pt idx="168777">
                  <c:v>-109.741211</c:v>
                </c:pt>
                <c:pt idx="168778">
                  <c:v>-95.2148438</c:v>
                </c:pt>
                <c:pt idx="168779">
                  <c:v>-63.1103516</c:v>
                </c:pt>
                <c:pt idx="168780">
                  <c:v>-19.2871094</c:v>
                </c:pt>
                <c:pt idx="168781">
                  <c:v>31.8603516</c:v>
                </c:pt>
                <c:pt idx="168782">
                  <c:v>82.3974609</c:v>
                </c:pt>
                <c:pt idx="168783">
                  <c:v>102.905273</c:v>
                </c:pt>
                <c:pt idx="168784">
                  <c:v>94.84863279999998</c:v>
                </c:pt>
                <c:pt idx="168785">
                  <c:v>71.8994141</c:v>
                </c:pt>
                <c:pt idx="168786">
                  <c:v>26.4892578</c:v>
                </c:pt>
                <c:pt idx="168787">
                  <c:v>-25.7568359</c:v>
                </c:pt>
                <c:pt idx="168788">
                  <c:v>-78.0029297</c:v>
                </c:pt>
                <c:pt idx="168789">
                  <c:v>-103.515625</c:v>
                </c:pt>
                <c:pt idx="168790">
                  <c:v>-94.4824219</c:v>
                </c:pt>
                <c:pt idx="168791">
                  <c:v>-74.8291016</c:v>
                </c:pt>
                <c:pt idx="168792">
                  <c:v>-30.8837891</c:v>
                </c:pt>
                <c:pt idx="168793">
                  <c:v>27.4658203</c:v>
                </c:pt>
                <c:pt idx="168794">
                  <c:v>73.9746094</c:v>
                </c:pt>
                <c:pt idx="168795">
                  <c:v>100.463867</c:v>
                </c:pt>
                <c:pt idx="168796">
                  <c:v>101.318359</c:v>
                </c:pt>
                <c:pt idx="168797">
                  <c:v>80.4443359</c:v>
                </c:pt>
                <c:pt idx="168798">
                  <c:v>33.5693359</c:v>
                </c:pt>
                <c:pt idx="168799">
                  <c:v>-29.296875</c:v>
                </c:pt>
                <c:pt idx="168800">
                  <c:v>-66.52832029999998</c:v>
                </c:pt>
                <c:pt idx="168801">
                  <c:v>-96.3134766</c:v>
                </c:pt>
                <c:pt idx="168802">
                  <c:v>-96.3134766</c:v>
                </c:pt>
                <c:pt idx="168803">
                  <c:v>-75.0732422</c:v>
                </c:pt>
                <c:pt idx="168804">
                  <c:v>-31.0058594</c:v>
                </c:pt>
                <c:pt idx="168805">
                  <c:v>17.578125</c:v>
                </c:pt>
                <c:pt idx="168806">
                  <c:v>67.62695309999998</c:v>
                </c:pt>
                <c:pt idx="168807">
                  <c:v>100.463867</c:v>
                </c:pt>
                <c:pt idx="168808">
                  <c:v>105.834961</c:v>
                </c:pt>
                <c:pt idx="168809">
                  <c:v>82.03125</c:v>
                </c:pt>
                <c:pt idx="168810">
                  <c:v>38.8183594</c:v>
                </c:pt>
                <c:pt idx="168811">
                  <c:v>-12.6953125</c:v>
                </c:pt>
                <c:pt idx="168812">
                  <c:v>-68.7255859</c:v>
                </c:pt>
                <c:pt idx="168813">
                  <c:v>-90.6982422</c:v>
                </c:pt>
                <c:pt idx="168814">
                  <c:v>-104.980469</c:v>
                </c:pt>
                <c:pt idx="168815">
                  <c:v>-84.5947266</c:v>
                </c:pt>
                <c:pt idx="168816">
                  <c:v>-40.0390625</c:v>
                </c:pt>
                <c:pt idx="168817">
                  <c:v>13.5498047</c:v>
                </c:pt>
                <c:pt idx="168818">
                  <c:v>60.6689453</c:v>
                </c:pt>
                <c:pt idx="168819">
                  <c:v>84.9609375</c:v>
                </c:pt>
                <c:pt idx="168820">
                  <c:v>105.834961</c:v>
                </c:pt>
                <c:pt idx="168821">
                  <c:v>89.84375</c:v>
                </c:pt>
                <c:pt idx="168822">
                  <c:v>47.9736328</c:v>
                </c:pt>
                <c:pt idx="168823">
                  <c:v>-5.004882809999995</c:v>
                </c:pt>
                <c:pt idx="168824">
                  <c:v>-55.9082031</c:v>
                </c:pt>
                <c:pt idx="168825">
                  <c:v>-90.82031249999996</c:v>
                </c:pt>
                <c:pt idx="168826">
                  <c:v>-106.445312</c:v>
                </c:pt>
                <c:pt idx="168827">
                  <c:v>-88.9892578</c:v>
                </c:pt>
                <c:pt idx="168828">
                  <c:v>-50.5371094</c:v>
                </c:pt>
                <c:pt idx="168829">
                  <c:v>8.178710939999998</c:v>
                </c:pt>
                <c:pt idx="168830">
                  <c:v>57.7392578</c:v>
                </c:pt>
                <c:pt idx="168831">
                  <c:v>89.5996094</c:v>
                </c:pt>
                <c:pt idx="168832">
                  <c:v>100.830078</c:v>
                </c:pt>
                <c:pt idx="168833">
                  <c:v>89.7216797</c:v>
                </c:pt>
                <c:pt idx="168834">
                  <c:v>49.0722656</c:v>
                </c:pt>
                <c:pt idx="168835">
                  <c:v>0.0</c:v>
                </c:pt>
                <c:pt idx="168836">
                  <c:v>-49.1943359</c:v>
                </c:pt>
                <c:pt idx="168837">
                  <c:v>-90.57617190000001</c:v>
                </c:pt>
                <c:pt idx="168838">
                  <c:v>-102.416992</c:v>
                </c:pt>
                <c:pt idx="168839">
                  <c:v>-90.08789059999998</c:v>
                </c:pt>
                <c:pt idx="168840">
                  <c:v>-60.3027344</c:v>
                </c:pt>
                <c:pt idx="168841">
                  <c:v>-4.63867188</c:v>
                </c:pt>
                <c:pt idx="168842">
                  <c:v>57.2509766</c:v>
                </c:pt>
                <c:pt idx="168843">
                  <c:v>88.2568359</c:v>
                </c:pt>
                <c:pt idx="168844">
                  <c:v>106.445312</c:v>
                </c:pt>
                <c:pt idx="168845">
                  <c:v>99.1210938</c:v>
                </c:pt>
                <c:pt idx="168846">
                  <c:v>54.5654297</c:v>
                </c:pt>
                <c:pt idx="168847">
                  <c:v>7.69042969</c:v>
                </c:pt>
                <c:pt idx="168848">
                  <c:v>-39.9169922</c:v>
                </c:pt>
                <c:pt idx="168849">
                  <c:v>-82.7636719</c:v>
                </c:pt>
                <c:pt idx="168850">
                  <c:v>-102.783203</c:v>
                </c:pt>
                <c:pt idx="168851">
                  <c:v>-96.5576172</c:v>
                </c:pt>
                <c:pt idx="168852">
                  <c:v>-61.8896484</c:v>
                </c:pt>
                <c:pt idx="168853">
                  <c:v>-14.1601562</c:v>
                </c:pt>
                <c:pt idx="168854">
                  <c:v>37.9638672</c:v>
                </c:pt>
                <c:pt idx="168855">
                  <c:v>88.7451172</c:v>
                </c:pt>
                <c:pt idx="168856">
                  <c:v>106.445312</c:v>
                </c:pt>
                <c:pt idx="168857">
                  <c:v>104.370117</c:v>
                </c:pt>
                <c:pt idx="168858">
                  <c:v>67.38281249999996</c:v>
                </c:pt>
                <c:pt idx="168859">
                  <c:v>17.578125</c:v>
                </c:pt>
                <c:pt idx="168860">
                  <c:v>-34.5458984</c:v>
                </c:pt>
                <c:pt idx="168861">
                  <c:v>-81.17675779999993</c:v>
                </c:pt>
                <c:pt idx="168862">
                  <c:v>-99.9755859</c:v>
                </c:pt>
                <c:pt idx="168863">
                  <c:v>-99.1210938</c:v>
                </c:pt>
                <c:pt idx="168864">
                  <c:v>-67.7490234</c:v>
                </c:pt>
                <c:pt idx="168865">
                  <c:v>-24.6582031</c:v>
                </c:pt>
                <c:pt idx="168866">
                  <c:v>29.296875</c:v>
                </c:pt>
                <c:pt idx="168867">
                  <c:v>78.0029297</c:v>
                </c:pt>
                <c:pt idx="168868">
                  <c:v>100.952148</c:v>
                </c:pt>
                <c:pt idx="168869">
                  <c:v>101.5625</c:v>
                </c:pt>
                <c:pt idx="168870">
                  <c:v>67.0166016</c:v>
                </c:pt>
                <c:pt idx="168871">
                  <c:v>22.0947266</c:v>
                </c:pt>
                <c:pt idx="168872">
                  <c:v>-27.9541016</c:v>
                </c:pt>
                <c:pt idx="168873">
                  <c:v>-74.0966797</c:v>
                </c:pt>
                <c:pt idx="168874">
                  <c:v>-95.82519529999998</c:v>
                </c:pt>
                <c:pt idx="168875">
                  <c:v>-103.759766</c:v>
                </c:pt>
                <c:pt idx="168876">
                  <c:v>-83.4960938</c:v>
                </c:pt>
                <c:pt idx="168877">
                  <c:v>-25.0244141</c:v>
                </c:pt>
                <c:pt idx="168878">
                  <c:v>34.17968749999999</c:v>
                </c:pt>
                <c:pt idx="168879">
                  <c:v>77.63671879999995</c:v>
                </c:pt>
                <c:pt idx="168880">
                  <c:v>99.3652344</c:v>
                </c:pt>
                <c:pt idx="168881">
                  <c:v>103.637695</c:v>
                </c:pt>
                <c:pt idx="168882">
                  <c:v>78.8574219</c:v>
                </c:pt>
                <c:pt idx="168883">
                  <c:v>36.4990234</c:v>
                </c:pt>
                <c:pt idx="168884">
                  <c:v>-18.5546875</c:v>
                </c:pt>
                <c:pt idx="168885">
                  <c:v>-75.9277344</c:v>
                </c:pt>
                <c:pt idx="168886">
                  <c:v>-100.830078</c:v>
                </c:pt>
                <c:pt idx="168887">
                  <c:v>-103.393555</c:v>
                </c:pt>
                <c:pt idx="168888">
                  <c:v>-84.3505859</c:v>
                </c:pt>
                <c:pt idx="168889">
                  <c:v>-32.9589844</c:v>
                </c:pt>
                <c:pt idx="168890">
                  <c:v>21.484375</c:v>
                </c:pt>
                <c:pt idx="168891">
                  <c:v>69.33593749999996</c:v>
                </c:pt>
                <c:pt idx="168892">
                  <c:v>102.783203</c:v>
                </c:pt>
                <c:pt idx="168893">
                  <c:v>109.49707</c:v>
                </c:pt>
                <c:pt idx="168894">
                  <c:v>87.7685547</c:v>
                </c:pt>
                <c:pt idx="168895">
                  <c:v>42.96875</c:v>
                </c:pt>
                <c:pt idx="168896">
                  <c:v>-14.6484375</c:v>
                </c:pt>
                <c:pt idx="168897">
                  <c:v>-64.453125</c:v>
                </c:pt>
                <c:pt idx="168898">
                  <c:v>-98.2666016</c:v>
                </c:pt>
                <c:pt idx="168899">
                  <c:v>-104.370117</c:v>
                </c:pt>
                <c:pt idx="168900">
                  <c:v>-82.3974609</c:v>
                </c:pt>
                <c:pt idx="168901">
                  <c:v>-34.4238281</c:v>
                </c:pt>
                <c:pt idx="168902">
                  <c:v>16.8457031</c:v>
                </c:pt>
                <c:pt idx="168903">
                  <c:v>63.2324219</c:v>
                </c:pt>
                <c:pt idx="168904">
                  <c:v>99.60937499999996</c:v>
                </c:pt>
                <c:pt idx="168905">
                  <c:v>112.182617</c:v>
                </c:pt>
                <c:pt idx="168906">
                  <c:v>85.9375</c:v>
                </c:pt>
                <c:pt idx="168907">
                  <c:v>42.7246094</c:v>
                </c:pt>
                <c:pt idx="168908">
                  <c:v>-9.64355469</c:v>
                </c:pt>
                <c:pt idx="168909">
                  <c:v>-56.1523438</c:v>
                </c:pt>
                <c:pt idx="168910">
                  <c:v>-94.6044922</c:v>
                </c:pt>
                <c:pt idx="168911">
                  <c:v>-106.933594</c:v>
                </c:pt>
                <c:pt idx="168912">
                  <c:v>-84.8388672</c:v>
                </c:pt>
                <c:pt idx="168913">
                  <c:v>-43.0908203</c:v>
                </c:pt>
                <c:pt idx="168914">
                  <c:v>1.58691406</c:v>
                </c:pt>
                <c:pt idx="168915">
                  <c:v>55.2978516</c:v>
                </c:pt>
                <c:pt idx="168916">
                  <c:v>87.7685547</c:v>
                </c:pt>
                <c:pt idx="168917">
                  <c:v>109.375</c:v>
                </c:pt>
                <c:pt idx="168918">
                  <c:v>94.6044922</c:v>
                </c:pt>
                <c:pt idx="168919">
                  <c:v>46.875</c:v>
                </c:pt>
                <c:pt idx="168920">
                  <c:v>-2.44140625</c:v>
                </c:pt>
                <c:pt idx="168921">
                  <c:v>-54.6875</c:v>
                </c:pt>
                <c:pt idx="168922">
                  <c:v>-95.9472656</c:v>
                </c:pt>
                <c:pt idx="168923">
                  <c:v>-103.515625</c:v>
                </c:pt>
                <c:pt idx="168924">
                  <c:v>-84.4726562</c:v>
                </c:pt>
                <c:pt idx="168925">
                  <c:v>-51.1474609</c:v>
                </c:pt>
                <c:pt idx="168926">
                  <c:v>-2.68554688</c:v>
                </c:pt>
                <c:pt idx="168927">
                  <c:v>45.4101562</c:v>
                </c:pt>
                <c:pt idx="168928">
                  <c:v>87.6464844</c:v>
                </c:pt>
                <c:pt idx="168929">
                  <c:v>103.027344</c:v>
                </c:pt>
                <c:pt idx="168930">
                  <c:v>90.33203119999993</c:v>
                </c:pt>
                <c:pt idx="168931">
                  <c:v>54.1992188</c:v>
                </c:pt>
                <c:pt idx="168932">
                  <c:v>4.27246094</c:v>
                </c:pt>
                <c:pt idx="168933">
                  <c:v>-47.9736328</c:v>
                </c:pt>
                <c:pt idx="168934">
                  <c:v>-90.6982422</c:v>
                </c:pt>
                <c:pt idx="168935">
                  <c:v>-108.398438</c:v>
                </c:pt>
                <c:pt idx="168936">
                  <c:v>-98.5107422</c:v>
                </c:pt>
                <c:pt idx="168937">
                  <c:v>-64.3310547</c:v>
                </c:pt>
                <c:pt idx="168938">
                  <c:v>-9.88769531</c:v>
                </c:pt>
                <c:pt idx="168939">
                  <c:v>40.7714844</c:v>
                </c:pt>
                <c:pt idx="168940">
                  <c:v>85.5712891</c:v>
                </c:pt>
                <c:pt idx="168941">
                  <c:v>103.515625</c:v>
                </c:pt>
                <c:pt idx="168942">
                  <c:v>97.2900391</c:v>
                </c:pt>
                <c:pt idx="168943">
                  <c:v>64.6972656</c:v>
                </c:pt>
                <c:pt idx="168944">
                  <c:v>15.8691406</c:v>
                </c:pt>
                <c:pt idx="168945">
                  <c:v>-32.5927734</c:v>
                </c:pt>
                <c:pt idx="168946">
                  <c:v>-77.5146484</c:v>
                </c:pt>
                <c:pt idx="168947">
                  <c:v>-105.957031</c:v>
                </c:pt>
                <c:pt idx="168948">
                  <c:v>-96.3134766</c:v>
                </c:pt>
                <c:pt idx="168949">
                  <c:v>-70.55664059999998</c:v>
                </c:pt>
                <c:pt idx="168950">
                  <c:v>-17.2119141</c:v>
                </c:pt>
                <c:pt idx="168951">
                  <c:v>37.109375</c:v>
                </c:pt>
                <c:pt idx="168952">
                  <c:v>78.2470703</c:v>
                </c:pt>
                <c:pt idx="168953">
                  <c:v>95.703125</c:v>
                </c:pt>
                <c:pt idx="168954">
                  <c:v>97.1679688</c:v>
                </c:pt>
                <c:pt idx="168955">
                  <c:v>64.453125</c:v>
                </c:pt>
                <c:pt idx="168956">
                  <c:v>16.72363279999998</c:v>
                </c:pt>
                <c:pt idx="168957">
                  <c:v>-30.1513672</c:v>
                </c:pt>
                <c:pt idx="168958">
                  <c:v>-86.18164059999998</c:v>
                </c:pt>
                <c:pt idx="168959">
                  <c:v>-107.910156</c:v>
                </c:pt>
                <c:pt idx="168960">
                  <c:v>-103.149414</c:v>
                </c:pt>
                <c:pt idx="168961">
                  <c:v>-71.1669922</c:v>
                </c:pt>
                <c:pt idx="168962">
                  <c:v>-26.1230469</c:v>
                </c:pt>
                <c:pt idx="168963">
                  <c:v>26.1230469</c:v>
                </c:pt>
                <c:pt idx="168964">
                  <c:v>71.8994141</c:v>
                </c:pt>
                <c:pt idx="168965">
                  <c:v>100.219727</c:v>
                </c:pt>
                <c:pt idx="168966">
                  <c:v>100.097656</c:v>
                </c:pt>
                <c:pt idx="168967">
                  <c:v>77.39257809999994</c:v>
                </c:pt>
                <c:pt idx="168968">
                  <c:v>24.2919922</c:v>
                </c:pt>
                <c:pt idx="168969">
                  <c:v>-21.1181641</c:v>
                </c:pt>
                <c:pt idx="168970">
                  <c:v>-62.0117188</c:v>
                </c:pt>
                <c:pt idx="168971">
                  <c:v>-102.661133</c:v>
                </c:pt>
                <c:pt idx="168972">
                  <c:v>-106.079102</c:v>
                </c:pt>
                <c:pt idx="168973">
                  <c:v>-73.2421875</c:v>
                </c:pt>
                <c:pt idx="168974">
                  <c:v>-30.8837891</c:v>
                </c:pt>
                <c:pt idx="168975">
                  <c:v>16.9677734</c:v>
                </c:pt>
                <c:pt idx="168976">
                  <c:v>70.3125</c:v>
                </c:pt>
                <c:pt idx="168977">
                  <c:v>92.77343749999996</c:v>
                </c:pt>
                <c:pt idx="168978">
                  <c:v>104.248047</c:v>
                </c:pt>
                <c:pt idx="168979">
                  <c:v>83.6181641</c:v>
                </c:pt>
                <c:pt idx="168980">
                  <c:v>32.5927734</c:v>
                </c:pt>
                <c:pt idx="168981">
                  <c:v>-16.2353516</c:v>
                </c:pt>
                <c:pt idx="168982">
                  <c:v>-63.8427734</c:v>
                </c:pt>
                <c:pt idx="168983">
                  <c:v>-99.60937499999996</c:v>
                </c:pt>
                <c:pt idx="168984">
                  <c:v>-100.585938</c:v>
                </c:pt>
                <c:pt idx="168985">
                  <c:v>-78.12499999999998</c:v>
                </c:pt>
                <c:pt idx="168986">
                  <c:v>-42.96875</c:v>
                </c:pt>
                <c:pt idx="168987">
                  <c:v>13.9160156</c:v>
                </c:pt>
                <c:pt idx="168988">
                  <c:v>63.7207031</c:v>
                </c:pt>
                <c:pt idx="168989">
                  <c:v>98.63281249999996</c:v>
                </c:pt>
                <c:pt idx="168990">
                  <c:v>112.304688</c:v>
                </c:pt>
                <c:pt idx="168991">
                  <c:v>86.42578119999993</c:v>
                </c:pt>
                <c:pt idx="168992">
                  <c:v>44.3115234</c:v>
                </c:pt>
                <c:pt idx="168993">
                  <c:v>-10.0097656</c:v>
                </c:pt>
                <c:pt idx="168994">
                  <c:v>-56.1523438</c:v>
                </c:pt>
                <c:pt idx="168995">
                  <c:v>-95.2148438</c:v>
                </c:pt>
                <c:pt idx="168996">
                  <c:v>-103.515625</c:v>
                </c:pt>
                <c:pt idx="168997">
                  <c:v>-84.8388672</c:v>
                </c:pt>
                <c:pt idx="168998">
                  <c:v>-42.1142578</c:v>
                </c:pt>
                <c:pt idx="168999">
                  <c:v>7.324218749999996</c:v>
                </c:pt>
                <c:pt idx="169000">
                  <c:v>56.640625</c:v>
                </c:pt>
                <c:pt idx="169001">
                  <c:v>86.42578119999993</c:v>
                </c:pt>
                <c:pt idx="169002">
                  <c:v>99.2431641</c:v>
                </c:pt>
                <c:pt idx="169003">
                  <c:v>95.703125</c:v>
                </c:pt>
                <c:pt idx="169004">
                  <c:v>53.34472659999999</c:v>
                </c:pt>
                <c:pt idx="169005">
                  <c:v>6.347656249999996</c:v>
                </c:pt>
                <c:pt idx="169006">
                  <c:v>-50.2929688</c:v>
                </c:pt>
                <c:pt idx="169007">
                  <c:v>-94.97070309999998</c:v>
                </c:pt>
                <c:pt idx="169008">
                  <c:v>-103.881836</c:v>
                </c:pt>
                <c:pt idx="169009">
                  <c:v>-88.9892578</c:v>
                </c:pt>
                <c:pt idx="169010">
                  <c:v>-52.1240234</c:v>
                </c:pt>
                <c:pt idx="169011">
                  <c:v>-3.05175781</c:v>
                </c:pt>
                <c:pt idx="169012">
                  <c:v>53.5888672</c:v>
                </c:pt>
                <c:pt idx="169013">
                  <c:v>98.87695309999998</c:v>
                </c:pt>
                <c:pt idx="169014">
                  <c:v>105.224609</c:v>
                </c:pt>
                <c:pt idx="169015">
                  <c:v>93.5058594</c:v>
                </c:pt>
                <c:pt idx="169016">
                  <c:v>61.4013672</c:v>
                </c:pt>
                <c:pt idx="169017">
                  <c:v>13.3056641</c:v>
                </c:pt>
                <c:pt idx="169018">
                  <c:v>-39.5507812</c:v>
                </c:pt>
                <c:pt idx="169019">
                  <c:v>-88.0126953</c:v>
                </c:pt>
                <c:pt idx="169020">
                  <c:v>-107.177734</c:v>
                </c:pt>
                <c:pt idx="169021">
                  <c:v>-94.2382812</c:v>
                </c:pt>
                <c:pt idx="169022">
                  <c:v>-67.8710938</c:v>
                </c:pt>
                <c:pt idx="169023">
                  <c:v>-18.3105469</c:v>
                </c:pt>
                <c:pt idx="169024">
                  <c:v>45.4101562</c:v>
                </c:pt>
                <c:pt idx="169025">
                  <c:v>87.15820309999998</c:v>
                </c:pt>
                <c:pt idx="169026">
                  <c:v>105.102539</c:v>
                </c:pt>
                <c:pt idx="169027">
                  <c:v>100.830078</c:v>
                </c:pt>
                <c:pt idx="169028">
                  <c:v>61.0351562</c:v>
                </c:pt>
                <c:pt idx="169029">
                  <c:v>10.2539062</c:v>
                </c:pt>
                <c:pt idx="169030">
                  <c:v>-45.2880859</c:v>
                </c:pt>
                <c:pt idx="169031">
                  <c:v>-87.03613279999998</c:v>
                </c:pt>
                <c:pt idx="169032">
                  <c:v>-104.736328</c:v>
                </c:pt>
                <c:pt idx="169033">
                  <c:v>-95.9472656</c:v>
                </c:pt>
                <c:pt idx="169034">
                  <c:v>-67.13867190000001</c:v>
                </c:pt>
                <c:pt idx="169035">
                  <c:v>-16.72363279999998</c:v>
                </c:pt>
                <c:pt idx="169036">
                  <c:v>36.1328125</c:v>
                </c:pt>
                <c:pt idx="169037">
                  <c:v>75.6835938</c:v>
                </c:pt>
                <c:pt idx="169038">
                  <c:v>100.341797</c:v>
                </c:pt>
                <c:pt idx="169039">
                  <c:v>98.2666016</c:v>
                </c:pt>
                <c:pt idx="169040">
                  <c:v>66.7724609</c:v>
                </c:pt>
                <c:pt idx="169041">
                  <c:v>17.8222656</c:v>
                </c:pt>
                <c:pt idx="169042">
                  <c:v>-32.3486328</c:v>
                </c:pt>
                <c:pt idx="169043">
                  <c:v>-79.8339844</c:v>
                </c:pt>
                <c:pt idx="169044">
                  <c:v>-103.637695</c:v>
                </c:pt>
                <c:pt idx="169045">
                  <c:v>-93.87207029999993</c:v>
                </c:pt>
                <c:pt idx="169046">
                  <c:v>-69.0917969</c:v>
                </c:pt>
                <c:pt idx="169047">
                  <c:v>-23.6816406</c:v>
                </c:pt>
                <c:pt idx="169048">
                  <c:v>33.0810547</c:v>
                </c:pt>
                <c:pt idx="169049">
                  <c:v>73.85253909999996</c:v>
                </c:pt>
                <c:pt idx="169050">
                  <c:v>100.341797</c:v>
                </c:pt>
                <c:pt idx="169051">
                  <c:v>101.318359</c:v>
                </c:pt>
                <c:pt idx="169052">
                  <c:v>79.1015625</c:v>
                </c:pt>
                <c:pt idx="169053">
                  <c:v>30.1513672</c:v>
                </c:pt>
                <c:pt idx="169054">
                  <c:v>-26.3671875</c:v>
                </c:pt>
                <c:pt idx="169055">
                  <c:v>-71.0449219</c:v>
                </c:pt>
                <c:pt idx="169056">
                  <c:v>-108.642578</c:v>
                </c:pt>
                <c:pt idx="169057">
                  <c:v>-104.125977</c:v>
                </c:pt>
                <c:pt idx="169058">
                  <c:v>-80.5664062</c:v>
                </c:pt>
                <c:pt idx="169059">
                  <c:v>-35.8886719</c:v>
                </c:pt>
                <c:pt idx="169060">
                  <c:v>19.0429688</c:v>
                </c:pt>
                <c:pt idx="169061">
                  <c:v>71.5332031</c:v>
                </c:pt>
                <c:pt idx="169062">
                  <c:v>97.5341797</c:v>
                </c:pt>
                <c:pt idx="169063">
                  <c:v>99.85351559999998</c:v>
                </c:pt>
                <c:pt idx="169064">
                  <c:v>81.7871094</c:v>
                </c:pt>
                <c:pt idx="169065">
                  <c:v>32.2265625</c:v>
                </c:pt>
                <c:pt idx="169066">
                  <c:v>-24.7802734</c:v>
                </c:pt>
                <c:pt idx="169067">
                  <c:v>-67.2607422</c:v>
                </c:pt>
                <c:pt idx="169068">
                  <c:v>-92.0410156</c:v>
                </c:pt>
                <c:pt idx="169069">
                  <c:v>-97.1679688</c:v>
                </c:pt>
                <c:pt idx="169070">
                  <c:v>-77.39257809999994</c:v>
                </c:pt>
                <c:pt idx="169071">
                  <c:v>-34.9121094</c:v>
                </c:pt>
                <c:pt idx="169072">
                  <c:v>15.8691406</c:v>
                </c:pt>
                <c:pt idx="169073">
                  <c:v>67.8710938</c:v>
                </c:pt>
                <c:pt idx="169074">
                  <c:v>97.65625</c:v>
                </c:pt>
                <c:pt idx="169075">
                  <c:v>104.248047</c:v>
                </c:pt>
                <c:pt idx="169076">
                  <c:v>91.0644531</c:v>
                </c:pt>
                <c:pt idx="169077">
                  <c:v>43.9453125</c:v>
                </c:pt>
                <c:pt idx="169078">
                  <c:v>-9.033203119999997</c:v>
                </c:pt>
                <c:pt idx="169079">
                  <c:v>-65.9179688</c:v>
                </c:pt>
                <c:pt idx="169080">
                  <c:v>-98.1445312</c:v>
                </c:pt>
                <c:pt idx="169081">
                  <c:v>-103.393555</c:v>
                </c:pt>
                <c:pt idx="169082">
                  <c:v>-85.6933594</c:v>
                </c:pt>
                <c:pt idx="169083">
                  <c:v>-49.80468749999996</c:v>
                </c:pt>
                <c:pt idx="169084">
                  <c:v>5.49316406</c:v>
                </c:pt>
                <c:pt idx="169085">
                  <c:v>57.8613281</c:v>
                </c:pt>
                <c:pt idx="169086">
                  <c:v>93.75</c:v>
                </c:pt>
                <c:pt idx="169087">
                  <c:v>101.5625</c:v>
                </c:pt>
                <c:pt idx="169088">
                  <c:v>91.1865234</c:v>
                </c:pt>
                <c:pt idx="169089">
                  <c:v>52.4902344</c:v>
                </c:pt>
                <c:pt idx="169090">
                  <c:v>0.244140625</c:v>
                </c:pt>
                <c:pt idx="169091">
                  <c:v>-46.1425781</c:v>
                </c:pt>
                <c:pt idx="169092">
                  <c:v>-95.0927734</c:v>
                </c:pt>
                <c:pt idx="169093">
                  <c:v>-110.961914</c:v>
                </c:pt>
                <c:pt idx="169094">
                  <c:v>-96.3134766</c:v>
                </c:pt>
                <c:pt idx="169095">
                  <c:v>-54.1992188</c:v>
                </c:pt>
                <c:pt idx="169096">
                  <c:v>2.44140625</c:v>
                </c:pt>
                <c:pt idx="169097">
                  <c:v>49.9267578</c:v>
                </c:pt>
                <c:pt idx="169098">
                  <c:v>92.2851562</c:v>
                </c:pt>
                <c:pt idx="169099">
                  <c:v>104.370117</c:v>
                </c:pt>
                <c:pt idx="169100">
                  <c:v>98.1445312</c:v>
                </c:pt>
                <c:pt idx="169101">
                  <c:v>55.6640625</c:v>
                </c:pt>
                <c:pt idx="169102">
                  <c:v>11.71875</c:v>
                </c:pt>
                <c:pt idx="169103">
                  <c:v>-38.6962891</c:v>
                </c:pt>
                <c:pt idx="169104">
                  <c:v>-84.4726562</c:v>
                </c:pt>
                <c:pt idx="169105">
                  <c:v>-106.445312</c:v>
                </c:pt>
                <c:pt idx="169106">
                  <c:v>-98.75488279999998</c:v>
                </c:pt>
                <c:pt idx="169107">
                  <c:v>-53.34472659999999</c:v>
                </c:pt>
                <c:pt idx="169108">
                  <c:v>-7.44628906</c:v>
                </c:pt>
                <c:pt idx="169109">
                  <c:v>41.6259766</c:v>
                </c:pt>
                <c:pt idx="169110">
                  <c:v>86.9140625</c:v>
                </c:pt>
                <c:pt idx="169111">
                  <c:v>109.49707</c:v>
                </c:pt>
                <c:pt idx="169112">
                  <c:v>94.3603516</c:v>
                </c:pt>
                <c:pt idx="169113">
                  <c:v>64.3310547</c:v>
                </c:pt>
                <c:pt idx="169114">
                  <c:v>12.5732422</c:v>
                </c:pt>
                <c:pt idx="169115">
                  <c:v>-41.6259766</c:v>
                </c:pt>
                <c:pt idx="169116">
                  <c:v>-86.42578119999993</c:v>
                </c:pt>
                <c:pt idx="169117">
                  <c:v>-108.520508</c:v>
                </c:pt>
                <c:pt idx="169118">
                  <c:v>-102.294922</c:v>
                </c:pt>
                <c:pt idx="169119">
                  <c:v>-67.13867190000001</c:v>
                </c:pt>
                <c:pt idx="169120">
                  <c:v>-23.4375</c:v>
                </c:pt>
                <c:pt idx="169121">
                  <c:v>36.7431641</c:v>
                </c:pt>
                <c:pt idx="169122">
                  <c:v>84.3505859</c:v>
                </c:pt>
                <c:pt idx="169123">
                  <c:v>99.4873047</c:v>
                </c:pt>
                <c:pt idx="169124">
                  <c:v>97.90039059999998</c:v>
                </c:pt>
                <c:pt idx="169125">
                  <c:v>69.2138672</c:v>
                </c:pt>
                <c:pt idx="169126">
                  <c:v>23.9257812</c:v>
                </c:pt>
                <c:pt idx="169127">
                  <c:v>-34.9121094</c:v>
                </c:pt>
                <c:pt idx="169128">
                  <c:v>-84.3505859</c:v>
                </c:pt>
                <c:pt idx="169129">
                  <c:v>-109.619141</c:v>
                </c:pt>
                <c:pt idx="169130">
                  <c:v>-106.201172</c:v>
                </c:pt>
                <c:pt idx="169131">
                  <c:v>-74.0966797</c:v>
                </c:pt>
                <c:pt idx="169132">
                  <c:v>-28.44238279999998</c:v>
                </c:pt>
                <c:pt idx="169133">
                  <c:v>30.8837891</c:v>
                </c:pt>
                <c:pt idx="169134">
                  <c:v>78.9794922</c:v>
                </c:pt>
                <c:pt idx="169135">
                  <c:v>100.830078</c:v>
                </c:pt>
                <c:pt idx="169136">
                  <c:v>102.294922</c:v>
                </c:pt>
                <c:pt idx="169137">
                  <c:v>77.27050779999998</c:v>
                </c:pt>
                <c:pt idx="169138">
                  <c:v>34.3017578</c:v>
                </c:pt>
                <c:pt idx="169139">
                  <c:v>-19.0429688</c:v>
                </c:pt>
                <c:pt idx="169140">
                  <c:v>-77.27050779999998</c:v>
                </c:pt>
                <c:pt idx="169141">
                  <c:v>-104.492188</c:v>
                </c:pt>
                <c:pt idx="169142">
                  <c:v>-104.858398</c:v>
                </c:pt>
                <c:pt idx="169143">
                  <c:v>-77.27050779999998</c:v>
                </c:pt>
                <c:pt idx="169144">
                  <c:v>-25.5126953</c:v>
                </c:pt>
                <c:pt idx="169145">
                  <c:v>22.7050781</c:v>
                </c:pt>
                <c:pt idx="169146">
                  <c:v>67.2607422</c:v>
                </c:pt>
                <c:pt idx="169147">
                  <c:v>93.38378909999996</c:v>
                </c:pt>
                <c:pt idx="169148">
                  <c:v>98.5107422</c:v>
                </c:pt>
                <c:pt idx="169149">
                  <c:v>83.3740234</c:v>
                </c:pt>
                <c:pt idx="169150">
                  <c:v>29.9072266</c:v>
                </c:pt>
                <c:pt idx="169151">
                  <c:v>-13.7939453</c:v>
                </c:pt>
                <c:pt idx="169152">
                  <c:v>-61.8896484</c:v>
                </c:pt>
                <c:pt idx="169153">
                  <c:v>-99.60937499999996</c:v>
                </c:pt>
                <c:pt idx="169154">
                  <c:v>-104.370117</c:v>
                </c:pt>
                <c:pt idx="169155">
                  <c:v>-87.4023438</c:v>
                </c:pt>
                <c:pt idx="169156">
                  <c:v>-49.80468749999996</c:v>
                </c:pt>
                <c:pt idx="169157">
                  <c:v>12.0849609</c:v>
                </c:pt>
                <c:pt idx="169158">
                  <c:v>64.8193359</c:v>
                </c:pt>
                <c:pt idx="169159">
                  <c:v>95.82519529999998</c:v>
                </c:pt>
                <c:pt idx="169160">
                  <c:v>103.637695</c:v>
                </c:pt>
                <c:pt idx="169161">
                  <c:v>81.17675779999993</c:v>
                </c:pt>
                <c:pt idx="169162">
                  <c:v>45.1660156</c:v>
                </c:pt>
                <c:pt idx="169163">
                  <c:v>2.44140625</c:v>
                </c:pt>
                <c:pt idx="169164">
                  <c:v>-56.0302734</c:v>
                </c:pt>
                <c:pt idx="169165">
                  <c:v>-89.84375</c:v>
                </c:pt>
                <c:pt idx="169166">
                  <c:v>-106.445312</c:v>
                </c:pt>
                <c:pt idx="169167">
                  <c:v>-91.6748047</c:v>
                </c:pt>
                <c:pt idx="169168">
                  <c:v>-52.9785156</c:v>
                </c:pt>
                <c:pt idx="169169">
                  <c:v>3.78417969</c:v>
                </c:pt>
                <c:pt idx="169170">
                  <c:v>54.6875</c:v>
                </c:pt>
                <c:pt idx="169171">
                  <c:v>93.75</c:v>
                </c:pt>
                <c:pt idx="169172">
                  <c:v>102.172852</c:v>
                </c:pt>
                <c:pt idx="169173">
                  <c:v>89.2333984</c:v>
                </c:pt>
                <c:pt idx="169174">
                  <c:v>47.4853516</c:v>
                </c:pt>
                <c:pt idx="169175">
                  <c:v>-11.4746094</c:v>
                </c:pt>
                <c:pt idx="169176">
                  <c:v>-58.59375</c:v>
                </c:pt>
                <c:pt idx="169177">
                  <c:v>-93.5058594</c:v>
                </c:pt>
                <c:pt idx="169178">
                  <c:v>-102.172852</c:v>
                </c:pt>
                <c:pt idx="169179">
                  <c:v>-88.62304690000001</c:v>
                </c:pt>
                <c:pt idx="169180">
                  <c:v>-53.4667969</c:v>
                </c:pt>
                <c:pt idx="169181">
                  <c:v>-5.615234379999995</c:v>
                </c:pt>
                <c:pt idx="169182">
                  <c:v>52.9785156</c:v>
                </c:pt>
                <c:pt idx="169183">
                  <c:v>88.37890619999993</c:v>
                </c:pt>
                <c:pt idx="169184">
                  <c:v>104.614258</c:v>
                </c:pt>
                <c:pt idx="169185">
                  <c:v>96.5576172</c:v>
                </c:pt>
                <c:pt idx="169186">
                  <c:v>53.34472659999999</c:v>
                </c:pt>
                <c:pt idx="169187">
                  <c:v>6.59179688</c:v>
                </c:pt>
                <c:pt idx="169188">
                  <c:v>-44.1894531</c:v>
                </c:pt>
                <c:pt idx="169189">
                  <c:v>-88.7451172</c:v>
                </c:pt>
                <c:pt idx="169190">
                  <c:v>-106.445312</c:v>
                </c:pt>
                <c:pt idx="169191">
                  <c:v>-97.1679688</c:v>
                </c:pt>
                <c:pt idx="169192">
                  <c:v>-60.9130859</c:v>
                </c:pt>
                <c:pt idx="169193">
                  <c:v>-9.64355469</c:v>
                </c:pt>
                <c:pt idx="169194">
                  <c:v>44.921875</c:v>
                </c:pt>
                <c:pt idx="169195">
                  <c:v>81.66503909999996</c:v>
                </c:pt>
                <c:pt idx="169196">
                  <c:v>110.229492</c:v>
                </c:pt>
                <c:pt idx="169197">
                  <c:v>97.0458984</c:v>
                </c:pt>
                <c:pt idx="169198">
                  <c:v>61.7675781</c:v>
                </c:pt>
                <c:pt idx="169199">
                  <c:v>14.4042969</c:v>
                </c:pt>
                <c:pt idx="169200">
                  <c:v>-45.0439453</c:v>
                </c:pt>
                <c:pt idx="169201">
                  <c:v>-82.03125</c:v>
                </c:pt>
                <c:pt idx="169202">
                  <c:v>-107.177734</c:v>
                </c:pt>
                <c:pt idx="169203">
                  <c:v>-101.5625</c:v>
                </c:pt>
                <c:pt idx="169204">
                  <c:v>-57.4951172</c:v>
                </c:pt>
                <c:pt idx="169205">
                  <c:v>-11.8408203</c:v>
                </c:pt>
                <c:pt idx="169206">
                  <c:v>35.6445312</c:v>
                </c:pt>
                <c:pt idx="169207">
                  <c:v>78.6132812</c:v>
                </c:pt>
                <c:pt idx="169208">
                  <c:v>105.834961</c:v>
                </c:pt>
                <c:pt idx="169209">
                  <c:v>97.4121094</c:v>
                </c:pt>
                <c:pt idx="169210">
                  <c:v>69.45800779999998</c:v>
                </c:pt>
                <c:pt idx="169211">
                  <c:v>22.3388672</c:v>
                </c:pt>
                <c:pt idx="169212">
                  <c:v>-35.0341797</c:v>
                </c:pt>
                <c:pt idx="169213">
                  <c:v>-77.63671879999995</c:v>
                </c:pt>
                <c:pt idx="169214">
                  <c:v>-100.952148</c:v>
                </c:pt>
                <c:pt idx="169215">
                  <c:v>-101.928711</c:v>
                </c:pt>
                <c:pt idx="169216">
                  <c:v>-68.4814453</c:v>
                </c:pt>
                <c:pt idx="169217">
                  <c:v>-28.1982422</c:v>
                </c:pt>
                <c:pt idx="169218">
                  <c:v>31.1279297</c:v>
                </c:pt>
                <c:pt idx="169219">
                  <c:v>83.12988279999993</c:v>
                </c:pt>
                <c:pt idx="169220">
                  <c:v>103.393555</c:v>
                </c:pt>
                <c:pt idx="169221">
                  <c:v>94.97070309999998</c:v>
                </c:pt>
                <c:pt idx="169222">
                  <c:v>70.1904297</c:v>
                </c:pt>
                <c:pt idx="169223">
                  <c:v>27.9541016</c:v>
                </c:pt>
                <c:pt idx="169224">
                  <c:v>-22.0947266</c:v>
                </c:pt>
                <c:pt idx="169225">
                  <c:v>-69.0917969</c:v>
                </c:pt>
                <c:pt idx="169226">
                  <c:v>-101.806641</c:v>
                </c:pt>
                <c:pt idx="169227">
                  <c:v>-102.416992</c:v>
                </c:pt>
                <c:pt idx="169228">
                  <c:v>-77.14843749999996</c:v>
                </c:pt>
                <c:pt idx="169229">
                  <c:v>-36.8652344</c:v>
                </c:pt>
                <c:pt idx="169230">
                  <c:v>22.8271484</c:v>
                </c:pt>
                <c:pt idx="169231">
                  <c:v>76.6601562</c:v>
                </c:pt>
                <c:pt idx="169232">
                  <c:v>103.637695</c:v>
                </c:pt>
                <c:pt idx="169233">
                  <c:v>105.224609</c:v>
                </c:pt>
                <c:pt idx="169234">
                  <c:v>87.890625</c:v>
                </c:pt>
                <c:pt idx="169235">
                  <c:v>29.5410156</c:v>
                </c:pt>
                <c:pt idx="169236">
                  <c:v>-17.7001953</c:v>
                </c:pt>
                <c:pt idx="169237">
                  <c:v>-64.6972656</c:v>
                </c:pt>
                <c:pt idx="169238">
                  <c:v>-95.4589844</c:v>
                </c:pt>
                <c:pt idx="169239">
                  <c:v>-98.5107422</c:v>
                </c:pt>
                <c:pt idx="169240">
                  <c:v>-82.5195312</c:v>
                </c:pt>
                <c:pt idx="169241">
                  <c:v>-39.1845703</c:v>
                </c:pt>
                <c:pt idx="169242">
                  <c:v>17.3339844</c:v>
                </c:pt>
                <c:pt idx="169243">
                  <c:v>62.1337891</c:v>
                </c:pt>
                <c:pt idx="169244">
                  <c:v>93.5058594</c:v>
                </c:pt>
                <c:pt idx="169245">
                  <c:v>107.177734</c:v>
                </c:pt>
                <c:pt idx="169246">
                  <c:v>87.4023438</c:v>
                </c:pt>
                <c:pt idx="169247">
                  <c:v>40.6494141</c:v>
                </c:pt>
                <c:pt idx="169248">
                  <c:v>-11.5966797</c:v>
                </c:pt>
                <c:pt idx="169249">
                  <c:v>-61.7675781</c:v>
                </c:pt>
                <c:pt idx="169250">
                  <c:v>-99.2431641</c:v>
                </c:pt>
                <c:pt idx="169251">
                  <c:v>-103.637695</c:v>
                </c:pt>
                <c:pt idx="169252">
                  <c:v>-80.5664062</c:v>
                </c:pt>
                <c:pt idx="169253">
                  <c:v>-41.8701172</c:v>
                </c:pt>
                <c:pt idx="169254">
                  <c:v>8.7890625</c:v>
                </c:pt>
                <c:pt idx="169255">
                  <c:v>58.4716797</c:v>
                </c:pt>
                <c:pt idx="169256">
                  <c:v>89.4775391</c:v>
                </c:pt>
                <c:pt idx="169257">
                  <c:v>107.299805</c:v>
                </c:pt>
                <c:pt idx="169258">
                  <c:v>93.5058594</c:v>
                </c:pt>
                <c:pt idx="169259">
                  <c:v>47.6074219</c:v>
                </c:pt>
                <c:pt idx="169260">
                  <c:v>-2.9296875</c:v>
                </c:pt>
                <c:pt idx="169261">
                  <c:v>-51.0253906</c:v>
                </c:pt>
                <c:pt idx="169262">
                  <c:v>-86.3037109</c:v>
                </c:pt>
                <c:pt idx="169263">
                  <c:v>-107.788086</c:v>
                </c:pt>
                <c:pt idx="169264">
                  <c:v>-95.5810547</c:v>
                </c:pt>
                <c:pt idx="169265">
                  <c:v>-46.7529297</c:v>
                </c:pt>
                <c:pt idx="169266">
                  <c:v>2.80761719</c:v>
                </c:pt>
                <c:pt idx="169267">
                  <c:v>50.6591797</c:v>
                </c:pt>
                <c:pt idx="169268">
                  <c:v>88.37890619999993</c:v>
                </c:pt>
                <c:pt idx="169269">
                  <c:v>105.712891</c:v>
                </c:pt>
                <c:pt idx="169270">
                  <c:v>89.84375</c:v>
                </c:pt>
                <c:pt idx="169271">
                  <c:v>63.2324219</c:v>
                </c:pt>
                <c:pt idx="169272">
                  <c:v>1.22070312</c:v>
                </c:pt>
                <c:pt idx="169273">
                  <c:v>-50.9033203</c:v>
                </c:pt>
                <c:pt idx="169274">
                  <c:v>-93.2617188</c:v>
                </c:pt>
                <c:pt idx="169275">
                  <c:v>-113.647461</c:v>
                </c:pt>
                <c:pt idx="169276">
                  <c:v>-94.6044922</c:v>
                </c:pt>
                <c:pt idx="169277">
                  <c:v>-55.4199219</c:v>
                </c:pt>
                <c:pt idx="169278">
                  <c:v>-10.7421875</c:v>
                </c:pt>
                <c:pt idx="169279">
                  <c:v>50.5371094</c:v>
                </c:pt>
                <c:pt idx="169280">
                  <c:v>88.8671875</c:v>
                </c:pt>
                <c:pt idx="169281">
                  <c:v>102.416992</c:v>
                </c:pt>
                <c:pt idx="169282">
                  <c:v>94.3603516</c:v>
                </c:pt>
                <c:pt idx="169283">
                  <c:v>63.3544922</c:v>
                </c:pt>
                <c:pt idx="169284">
                  <c:v>4.27246094</c:v>
                </c:pt>
                <c:pt idx="169285">
                  <c:v>-50.78125</c:v>
                </c:pt>
                <c:pt idx="169286">
                  <c:v>-82.5195312</c:v>
                </c:pt>
                <c:pt idx="169287">
                  <c:v>-108.520508</c:v>
                </c:pt>
                <c:pt idx="169288">
                  <c:v>-96.67968749999996</c:v>
                </c:pt>
                <c:pt idx="169289">
                  <c:v>-62.1337891</c:v>
                </c:pt>
                <c:pt idx="169290">
                  <c:v>-13.9160156</c:v>
                </c:pt>
                <c:pt idx="169291">
                  <c:v>42.6025391</c:v>
                </c:pt>
                <c:pt idx="169292">
                  <c:v>83.984375</c:v>
                </c:pt>
                <c:pt idx="169293">
                  <c:v>104.003906</c:v>
                </c:pt>
                <c:pt idx="169294">
                  <c:v>101.44043</c:v>
                </c:pt>
                <c:pt idx="169295">
                  <c:v>68.1152344</c:v>
                </c:pt>
                <c:pt idx="169296">
                  <c:v>19.53125</c:v>
                </c:pt>
                <c:pt idx="169297">
                  <c:v>-29.296875</c:v>
                </c:pt>
                <c:pt idx="169298">
                  <c:v>-83.984375</c:v>
                </c:pt>
                <c:pt idx="169299">
                  <c:v>-107.055664</c:v>
                </c:pt>
                <c:pt idx="169300">
                  <c:v>-104.614258</c:v>
                </c:pt>
                <c:pt idx="169301">
                  <c:v>-78.12499999999998</c:v>
                </c:pt>
                <c:pt idx="169302">
                  <c:v>-21.3623047</c:v>
                </c:pt>
                <c:pt idx="169303">
                  <c:v>37.3535156</c:v>
                </c:pt>
                <c:pt idx="169304">
                  <c:v>76.7822266</c:v>
                </c:pt>
                <c:pt idx="169305">
                  <c:v>97.2900391</c:v>
                </c:pt>
                <c:pt idx="169306">
                  <c:v>96.4355469</c:v>
                </c:pt>
                <c:pt idx="169307">
                  <c:v>70.80078119999993</c:v>
                </c:pt>
                <c:pt idx="169308">
                  <c:v>33.203125</c:v>
                </c:pt>
                <c:pt idx="169309">
                  <c:v>-20.6298828</c:v>
                </c:pt>
                <c:pt idx="169310">
                  <c:v>-76.2939453</c:v>
                </c:pt>
                <c:pt idx="169311">
                  <c:v>-103.271484</c:v>
                </c:pt>
                <c:pt idx="169312">
                  <c:v>-106.811523</c:v>
                </c:pt>
                <c:pt idx="169313">
                  <c:v>-78.36914059999998</c:v>
                </c:pt>
                <c:pt idx="169314">
                  <c:v>-32.7148438</c:v>
                </c:pt>
                <c:pt idx="169315">
                  <c:v>26.9775391</c:v>
                </c:pt>
                <c:pt idx="169316">
                  <c:v>70.67871089999993</c:v>
                </c:pt>
                <c:pt idx="169317">
                  <c:v>103.271484</c:v>
                </c:pt>
                <c:pt idx="169318">
                  <c:v>107.666016</c:v>
                </c:pt>
                <c:pt idx="169319">
                  <c:v>86.3037109</c:v>
                </c:pt>
                <c:pt idx="169320">
                  <c:v>42.6025391</c:v>
                </c:pt>
                <c:pt idx="169321">
                  <c:v>-15.625</c:v>
                </c:pt>
                <c:pt idx="169322">
                  <c:v>-63.9648438</c:v>
                </c:pt>
                <c:pt idx="169323">
                  <c:v>-96.80175779999998</c:v>
                </c:pt>
                <c:pt idx="169324">
                  <c:v>-104.003906</c:v>
                </c:pt>
                <c:pt idx="169325">
                  <c:v>-87.15820309999998</c:v>
                </c:pt>
                <c:pt idx="169326">
                  <c:v>-45.7763672</c:v>
                </c:pt>
                <c:pt idx="169327">
                  <c:v>7.812499999999997</c:v>
                </c:pt>
                <c:pt idx="169328">
                  <c:v>55.2978516</c:v>
                </c:pt>
                <c:pt idx="169329">
                  <c:v>93.01757809999998</c:v>
                </c:pt>
                <c:pt idx="169330">
                  <c:v>105.102539</c:v>
                </c:pt>
                <c:pt idx="169331">
                  <c:v>89.5996094</c:v>
                </c:pt>
                <c:pt idx="169332">
                  <c:v>46.9970703</c:v>
                </c:pt>
                <c:pt idx="169333">
                  <c:v>-6.103515619999995</c:v>
                </c:pt>
                <c:pt idx="169334">
                  <c:v>-63.2324219</c:v>
                </c:pt>
                <c:pt idx="169335">
                  <c:v>-93.01757809999998</c:v>
                </c:pt>
                <c:pt idx="169336">
                  <c:v>-109.25293</c:v>
                </c:pt>
                <c:pt idx="169337">
                  <c:v>-92.2851562</c:v>
                </c:pt>
                <c:pt idx="169338">
                  <c:v>-45.5322266</c:v>
                </c:pt>
                <c:pt idx="169339">
                  <c:v>0.9765625</c:v>
                </c:pt>
                <c:pt idx="169340">
                  <c:v>61.2792969</c:v>
                </c:pt>
                <c:pt idx="169341">
                  <c:v>105.102539</c:v>
                </c:pt>
                <c:pt idx="169342">
                  <c:v>117.431641</c:v>
                </c:pt>
                <c:pt idx="169343">
                  <c:v>91.9189453</c:v>
                </c:pt>
                <c:pt idx="169344">
                  <c:v>48.7060547</c:v>
                </c:pt>
                <c:pt idx="169345">
                  <c:v>-3.90625</c:v>
                </c:pt>
                <c:pt idx="169346">
                  <c:v>-61.4013672</c:v>
                </c:pt>
                <c:pt idx="169347">
                  <c:v>-92.1630859</c:v>
                </c:pt>
                <c:pt idx="169348">
                  <c:v>-101.318359</c:v>
                </c:pt>
                <c:pt idx="169349">
                  <c:v>-92.89550779999998</c:v>
                </c:pt>
                <c:pt idx="169350">
                  <c:v>-53.4667969</c:v>
                </c:pt>
                <c:pt idx="169351">
                  <c:v>1.83105469</c:v>
                </c:pt>
                <c:pt idx="169352">
                  <c:v>59.5703125</c:v>
                </c:pt>
                <c:pt idx="169353">
                  <c:v>98.5107422</c:v>
                </c:pt>
                <c:pt idx="169354">
                  <c:v>110.595703</c:v>
                </c:pt>
                <c:pt idx="169355">
                  <c:v>95.703125</c:v>
                </c:pt>
                <c:pt idx="169356">
                  <c:v>50.5371094</c:v>
                </c:pt>
                <c:pt idx="169357">
                  <c:v>7.44628906</c:v>
                </c:pt>
                <c:pt idx="169358">
                  <c:v>-40.8935547</c:v>
                </c:pt>
                <c:pt idx="169359">
                  <c:v>-85.8154297</c:v>
                </c:pt>
                <c:pt idx="169360">
                  <c:v>-108.642578</c:v>
                </c:pt>
                <c:pt idx="169361">
                  <c:v>-93.38378909999996</c:v>
                </c:pt>
                <c:pt idx="169362">
                  <c:v>-59.2041016</c:v>
                </c:pt>
                <c:pt idx="169363">
                  <c:v>-12.5732422</c:v>
                </c:pt>
                <c:pt idx="169364">
                  <c:v>45.0439453</c:v>
                </c:pt>
                <c:pt idx="169365">
                  <c:v>93.1396484</c:v>
                </c:pt>
                <c:pt idx="169366">
                  <c:v>102.539062</c:v>
                </c:pt>
                <c:pt idx="169367">
                  <c:v>93.2617188</c:v>
                </c:pt>
                <c:pt idx="169368">
                  <c:v>64.9414062</c:v>
                </c:pt>
                <c:pt idx="169369">
                  <c:v>15.625</c:v>
                </c:pt>
                <c:pt idx="169370">
                  <c:v>-38.5742188</c:v>
                </c:pt>
                <c:pt idx="169371">
                  <c:v>-81.9091797</c:v>
                </c:pt>
                <c:pt idx="169372">
                  <c:v>-96.67968749999996</c:v>
                </c:pt>
                <c:pt idx="169373">
                  <c:v>-90.4541016</c:v>
                </c:pt>
                <c:pt idx="169374">
                  <c:v>-63.2324219</c:v>
                </c:pt>
                <c:pt idx="169375">
                  <c:v>-24.1699219</c:v>
                </c:pt>
                <c:pt idx="169376">
                  <c:v>31.3720703</c:v>
                </c:pt>
                <c:pt idx="169377">
                  <c:v>78.8574219</c:v>
                </c:pt>
                <c:pt idx="169378">
                  <c:v>107.666016</c:v>
                </c:pt>
                <c:pt idx="169379">
                  <c:v>100.830078</c:v>
                </c:pt>
                <c:pt idx="169380">
                  <c:v>64.8193359</c:v>
                </c:pt>
                <c:pt idx="169381">
                  <c:v>14.5263672</c:v>
                </c:pt>
                <c:pt idx="169382">
                  <c:v>-28.6865234</c:v>
                </c:pt>
                <c:pt idx="169383">
                  <c:v>-78.0029297</c:v>
                </c:pt>
                <c:pt idx="169384">
                  <c:v>-98.0224609</c:v>
                </c:pt>
                <c:pt idx="169385">
                  <c:v>-102.539062</c:v>
                </c:pt>
                <c:pt idx="169386">
                  <c:v>-75.31738279999998</c:v>
                </c:pt>
                <c:pt idx="169387">
                  <c:v>-29.5410156</c:v>
                </c:pt>
                <c:pt idx="169388">
                  <c:v>25.390625</c:v>
                </c:pt>
                <c:pt idx="169389">
                  <c:v>75.0732422</c:v>
                </c:pt>
                <c:pt idx="169390">
                  <c:v>100.585938</c:v>
                </c:pt>
                <c:pt idx="169391">
                  <c:v>103.881836</c:v>
                </c:pt>
                <c:pt idx="169392">
                  <c:v>76.4160156</c:v>
                </c:pt>
                <c:pt idx="169393">
                  <c:v>26.6113281</c:v>
                </c:pt>
                <c:pt idx="169394">
                  <c:v>-26.8554688</c:v>
                </c:pt>
                <c:pt idx="169395">
                  <c:v>-72.87597659999993</c:v>
                </c:pt>
                <c:pt idx="169396">
                  <c:v>-104.980469</c:v>
                </c:pt>
                <c:pt idx="169397">
                  <c:v>-106.933594</c:v>
                </c:pt>
                <c:pt idx="169398">
                  <c:v>-82.6416016</c:v>
                </c:pt>
                <c:pt idx="169399">
                  <c:v>-32.3486328</c:v>
                </c:pt>
                <c:pt idx="169400">
                  <c:v>21.8505859</c:v>
                </c:pt>
                <c:pt idx="169401">
                  <c:v>65.7958984</c:v>
                </c:pt>
                <c:pt idx="169402">
                  <c:v>102.294922</c:v>
                </c:pt>
                <c:pt idx="169403">
                  <c:v>104.492188</c:v>
                </c:pt>
                <c:pt idx="169404">
                  <c:v>74.0966797</c:v>
                </c:pt>
                <c:pt idx="169405">
                  <c:v>37.9638672</c:v>
                </c:pt>
                <c:pt idx="169406">
                  <c:v>-14.8925781</c:v>
                </c:pt>
                <c:pt idx="169407">
                  <c:v>-66.7724609</c:v>
                </c:pt>
                <c:pt idx="169408">
                  <c:v>-95.9472656</c:v>
                </c:pt>
                <c:pt idx="169409">
                  <c:v>-106.689453</c:v>
                </c:pt>
                <c:pt idx="169410">
                  <c:v>-83.2519531</c:v>
                </c:pt>
                <c:pt idx="169411">
                  <c:v>-39.4287109</c:v>
                </c:pt>
                <c:pt idx="169412">
                  <c:v>22.3388672</c:v>
                </c:pt>
                <c:pt idx="169413">
                  <c:v>66.1621094</c:v>
                </c:pt>
                <c:pt idx="169414">
                  <c:v>91.3085938</c:v>
                </c:pt>
                <c:pt idx="169415">
                  <c:v>102.294922</c:v>
                </c:pt>
                <c:pt idx="169416">
                  <c:v>87.4023438</c:v>
                </c:pt>
                <c:pt idx="169417">
                  <c:v>43.3349609</c:v>
                </c:pt>
                <c:pt idx="169418">
                  <c:v>-5.859375</c:v>
                </c:pt>
                <c:pt idx="169419">
                  <c:v>-58.3496094</c:v>
                </c:pt>
                <c:pt idx="169420">
                  <c:v>-94.7265625</c:v>
                </c:pt>
                <c:pt idx="169421">
                  <c:v>-98.9990234</c:v>
                </c:pt>
                <c:pt idx="169422">
                  <c:v>-88.9892578</c:v>
                </c:pt>
                <c:pt idx="169423">
                  <c:v>-47.1191406</c:v>
                </c:pt>
                <c:pt idx="169424">
                  <c:v>6.59179688</c:v>
                </c:pt>
                <c:pt idx="169425">
                  <c:v>58.3496094</c:v>
                </c:pt>
                <c:pt idx="169426">
                  <c:v>93.9941406</c:v>
                </c:pt>
                <c:pt idx="169427">
                  <c:v>103.515625</c:v>
                </c:pt>
                <c:pt idx="169428">
                  <c:v>84.3505859</c:v>
                </c:pt>
                <c:pt idx="169429">
                  <c:v>47.2412109</c:v>
                </c:pt>
                <c:pt idx="169430">
                  <c:v>-2.19726562</c:v>
                </c:pt>
                <c:pt idx="169431">
                  <c:v>-49.1943359</c:v>
                </c:pt>
                <c:pt idx="169432">
                  <c:v>-90.2099609</c:v>
                </c:pt>
                <c:pt idx="169433">
                  <c:v>-103.759766</c:v>
                </c:pt>
                <c:pt idx="169434">
                  <c:v>-92.89550779999998</c:v>
                </c:pt>
                <c:pt idx="169435">
                  <c:v>-55.9082031</c:v>
                </c:pt>
                <c:pt idx="169436">
                  <c:v>3.05175781</c:v>
                </c:pt>
                <c:pt idx="169437">
                  <c:v>47.85156249999999</c:v>
                </c:pt>
                <c:pt idx="169438">
                  <c:v>84.7167969</c:v>
                </c:pt>
                <c:pt idx="169439">
                  <c:v>103.759766</c:v>
                </c:pt>
                <c:pt idx="169440">
                  <c:v>91.796875</c:v>
                </c:pt>
                <c:pt idx="169441">
                  <c:v>58.7158203</c:v>
                </c:pt>
                <c:pt idx="169442">
                  <c:v>3.41796875</c:v>
                </c:pt>
                <c:pt idx="169443">
                  <c:v>-53.1005859</c:v>
                </c:pt>
                <c:pt idx="169444">
                  <c:v>-87.03613279999998</c:v>
                </c:pt>
                <c:pt idx="169445">
                  <c:v>-102.050781</c:v>
                </c:pt>
                <c:pt idx="169446">
                  <c:v>-96.80175779999998</c:v>
                </c:pt>
                <c:pt idx="169447">
                  <c:v>-63.3544922</c:v>
                </c:pt>
                <c:pt idx="169448">
                  <c:v>-16.8457031</c:v>
                </c:pt>
                <c:pt idx="169449">
                  <c:v>35.8886719</c:v>
                </c:pt>
                <c:pt idx="169450">
                  <c:v>86.9140625</c:v>
                </c:pt>
                <c:pt idx="169451">
                  <c:v>102.416992</c:v>
                </c:pt>
                <c:pt idx="169452">
                  <c:v>97.65625</c:v>
                </c:pt>
                <c:pt idx="169453">
                  <c:v>62.6220703</c:v>
                </c:pt>
                <c:pt idx="169454">
                  <c:v>15.3808594</c:v>
                </c:pt>
                <c:pt idx="169455">
                  <c:v>-44.55566409999999</c:v>
                </c:pt>
                <c:pt idx="169456">
                  <c:v>-85.20507809999994</c:v>
                </c:pt>
                <c:pt idx="169457">
                  <c:v>-110.229492</c:v>
                </c:pt>
                <c:pt idx="169458">
                  <c:v>-96.3134766</c:v>
                </c:pt>
                <c:pt idx="169459">
                  <c:v>-71.8994141</c:v>
                </c:pt>
                <c:pt idx="169460">
                  <c:v>-18.6767578</c:v>
                </c:pt>
                <c:pt idx="169461">
                  <c:v>36.3769531</c:v>
                </c:pt>
                <c:pt idx="169462">
                  <c:v>79.4677734</c:v>
                </c:pt>
                <c:pt idx="169463">
                  <c:v>104.248047</c:v>
                </c:pt>
                <c:pt idx="169464">
                  <c:v>100.219727</c:v>
                </c:pt>
                <c:pt idx="169465">
                  <c:v>68.1152344</c:v>
                </c:pt>
                <c:pt idx="169466">
                  <c:v>25.0244141</c:v>
                </c:pt>
                <c:pt idx="169467">
                  <c:v>-28.3203125</c:v>
                </c:pt>
                <c:pt idx="169468">
                  <c:v>-74.5849609</c:v>
                </c:pt>
                <c:pt idx="169469">
                  <c:v>-103.271484</c:v>
                </c:pt>
                <c:pt idx="169470">
                  <c:v>-95.9472656</c:v>
                </c:pt>
                <c:pt idx="169471">
                  <c:v>-72.265625</c:v>
                </c:pt>
                <c:pt idx="169472">
                  <c:v>-26.7333984</c:v>
                </c:pt>
                <c:pt idx="169473">
                  <c:v>29.4189453</c:v>
                </c:pt>
                <c:pt idx="169474">
                  <c:v>74.46289059999998</c:v>
                </c:pt>
                <c:pt idx="169475">
                  <c:v>97.77832029999998</c:v>
                </c:pt>
                <c:pt idx="169476">
                  <c:v>102.539062</c:v>
                </c:pt>
                <c:pt idx="169477">
                  <c:v>71.1669922</c:v>
                </c:pt>
                <c:pt idx="169478">
                  <c:v>24.2919922</c:v>
                </c:pt>
                <c:pt idx="169479">
                  <c:v>-22.7050781</c:v>
                </c:pt>
                <c:pt idx="169480">
                  <c:v>-77.63671879999995</c:v>
                </c:pt>
                <c:pt idx="169481">
                  <c:v>-105.712891</c:v>
                </c:pt>
                <c:pt idx="169482">
                  <c:v>-101.074219</c:v>
                </c:pt>
                <c:pt idx="169483">
                  <c:v>-77.27050779999998</c:v>
                </c:pt>
                <c:pt idx="169484">
                  <c:v>-35.7666016</c:v>
                </c:pt>
                <c:pt idx="169485">
                  <c:v>20.1416016</c:v>
                </c:pt>
                <c:pt idx="169486">
                  <c:v>69.9462891</c:v>
                </c:pt>
                <c:pt idx="169487">
                  <c:v>105.102539</c:v>
                </c:pt>
                <c:pt idx="169488">
                  <c:v>108.154297</c:v>
                </c:pt>
                <c:pt idx="169489">
                  <c:v>76.7822266</c:v>
                </c:pt>
                <c:pt idx="169490">
                  <c:v>36.2548828</c:v>
                </c:pt>
                <c:pt idx="169491">
                  <c:v>-17.2119141</c:v>
                </c:pt>
                <c:pt idx="169492">
                  <c:v>-63.7207031</c:v>
                </c:pt>
                <c:pt idx="169493">
                  <c:v>-94.97070309999998</c:v>
                </c:pt>
                <c:pt idx="169494">
                  <c:v>-109.25293</c:v>
                </c:pt>
                <c:pt idx="169495">
                  <c:v>-80.5664062</c:v>
                </c:pt>
                <c:pt idx="169496">
                  <c:v>-39.6728516</c:v>
                </c:pt>
                <c:pt idx="169497">
                  <c:v>12.9394531</c:v>
                </c:pt>
                <c:pt idx="169498">
                  <c:v>67.50488279999998</c:v>
                </c:pt>
                <c:pt idx="169499">
                  <c:v>95.82519529999998</c:v>
                </c:pt>
                <c:pt idx="169500">
                  <c:v>108.276367</c:v>
                </c:pt>
                <c:pt idx="169501">
                  <c:v>91.796875</c:v>
                </c:pt>
                <c:pt idx="169502">
                  <c:v>48.4619141</c:v>
                </c:pt>
                <c:pt idx="169503">
                  <c:v>-9.155273439999998</c:v>
                </c:pt>
                <c:pt idx="169504">
                  <c:v>-61.8896484</c:v>
                </c:pt>
                <c:pt idx="169505">
                  <c:v>-95.0927734</c:v>
                </c:pt>
                <c:pt idx="169506">
                  <c:v>-104.492188</c:v>
                </c:pt>
                <c:pt idx="169507">
                  <c:v>-86.3037109</c:v>
                </c:pt>
                <c:pt idx="169508">
                  <c:v>-43.9453125</c:v>
                </c:pt>
                <c:pt idx="169509">
                  <c:v>7.812499999999997</c:v>
                </c:pt>
                <c:pt idx="169510">
                  <c:v>50.6591797</c:v>
                </c:pt>
                <c:pt idx="169511">
                  <c:v>89.84375</c:v>
                </c:pt>
                <c:pt idx="169512">
                  <c:v>101.806641</c:v>
                </c:pt>
                <c:pt idx="169513">
                  <c:v>94.7265625</c:v>
                </c:pt>
                <c:pt idx="169514">
                  <c:v>40.4052734</c:v>
                </c:pt>
                <c:pt idx="169515">
                  <c:v>-11.1083984</c:v>
                </c:pt>
                <c:pt idx="169516">
                  <c:v>-54.4433594</c:v>
                </c:pt>
                <c:pt idx="169517">
                  <c:v>-91.0644531</c:v>
                </c:pt>
                <c:pt idx="169518">
                  <c:v>-113.037109</c:v>
                </c:pt>
                <c:pt idx="169519">
                  <c:v>-97.77832029999998</c:v>
                </c:pt>
                <c:pt idx="169520">
                  <c:v>-53.5888672</c:v>
                </c:pt>
                <c:pt idx="169521">
                  <c:v>-2.44140625</c:v>
                </c:pt>
                <c:pt idx="169522">
                  <c:v>54.4433594</c:v>
                </c:pt>
                <c:pt idx="169523">
                  <c:v>93.1396484</c:v>
                </c:pt>
                <c:pt idx="169524">
                  <c:v>105.34668</c:v>
                </c:pt>
                <c:pt idx="169525">
                  <c:v>91.9189453</c:v>
                </c:pt>
                <c:pt idx="169526">
                  <c:v>63.2324219</c:v>
                </c:pt>
                <c:pt idx="169527">
                  <c:v>1.70898438</c:v>
                </c:pt>
                <c:pt idx="169528">
                  <c:v>-56.2744141</c:v>
                </c:pt>
                <c:pt idx="169529">
                  <c:v>-90.94238279999998</c:v>
                </c:pt>
                <c:pt idx="169530">
                  <c:v>-107.421875</c:v>
                </c:pt>
                <c:pt idx="169531">
                  <c:v>-91.6748047</c:v>
                </c:pt>
                <c:pt idx="169532">
                  <c:v>-50.78125</c:v>
                </c:pt>
                <c:pt idx="169533">
                  <c:v>2.9296875</c:v>
                </c:pt>
                <c:pt idx="169534">
                  <c:v>44.4335938</c:v>
                </c:pt>
                <c:pt idx="169535">
                  <c:v>85.4492188</c:v>
                </c:pt>
                <c:pt idx="169536">
                  <c:v>106.567383</c:v>
                </c:pt>
                <c:pt idx="169537">
                  <c:v>97.5341797</c:v>
                </c:pt>
                <c:pt idx="169538">
                  <c:v>71.8994141</c:v>
                </c:pt>
                <c:pt idx="169539">
                  <c:v>16.3574219</c:v>
                </c:pt>
                <c:pt idx="169540">
                  <c:v>-44.3115234</c:v>
                </c:pt>
                <c:pt idx="169541">
                  <c:v>-88.62304690000001</c:v>
                </c:pt>
                <c:pt idx="169542">
                  <c:v>-103.149414</c:v>
                </c:pt>
                <c:pt idx="169543">
                  <c:v>-98.9990234</c:v>
                </c:pt>
                <c:pt idx="169544">
                  <c:v>-68.2373047</c:v>
                </c:pt>
                <c:pt idx="169545">
                  <c:v>-14.0380859</c:v>
                </c:pt>
                <c:pt idx="169546">
                  <c:v>35.4003906</c:v>
                </c:pt>
                <c:pt idx="169547">
                  <c:v>74.5849609</c:v>
                </c:pt>
                <c:pt idx="169548">
                  <c:v>96.80175779999998</c:v>
                </c:pt>
                <c:pt idx="169549">
                  <c:v>98.0224609</c:v>
                </c:pt>
                <c:pt idx="169550">
                  <c:v>79.34570309999998</c:v>
                </c:pt>
                <c:pt idx="169551">
                  <c:v>22.5830078</c:v>
                </c:pt>
                <c:pt idx="169552">
                  <c:v>-39.1845703</c:v>
                </c:pt>
                <c:pt idx="169553">
                  <c:v>-79.4677734</c:v>
                </c:pt>
                <c:pt idx="169554">
                  <c:v>-102.294922</c:v>
                </c:pt>
                <c:pt idx="169555">
                  <c:v>-106.201172</c:v>
                </c:pt>
                <c:pt idx="169556">
                  <c:v>-77.63671879999995</c:v>
                </c:pt>
                <c:pt idx="169557">
                  <c:v>-30.7617188</c:v>
                </c:pt>
                <c:pt idx="169558">
                  <c:v>27.8320312</c:v>
                </c:pt>
                <c:pt idx="169559">
                  <c:v>72.1435547</c:v>
                </c:pt>
                <c:pt idx="169560">
                  <c:v>98.38867190000001</c:v>
                </c:pt>
                <c:pt idx="169561">
                  <c:v>104.003906</c:v>
                </c:pt>
                <c:pt idx="169562">
                  <c:v>72.1435547</c:v>
                </c:pt>
                <c:pt idx="169563">
                  <c:v>23.8037109</c:v>
                </c:pt>
                <c:pt idx="169564">
                  <c:v>-28.44238279999998</c:v>
                </c:pt>
                <c:pt idx="169565">
                  <c:v>-67.62695309999998</c:v>
                </c:pt>
                <c:pt idx="169566">
                  <c:v>-101.928711</c:v>
                </c:pt>
                <c:pt idx="169567">
                  <c:v>-107.421875</c:v>
                </c:pt>
                <c:pt idx="169568">
                  <c:v>-80.5664062</c:v>
                </c:pt>
                <c:pt idx="169569">
                  <c:v>-38.4521484</c:v>
                </c:pt>
                <c:pt idx="169570">
                  <c:v>14.5263672</c:v>
                </c:pt>
                <c:pt idx="169571">
                  <c:v>66.0400391</c:v>
                </c:pt>
                <c:pt idx="169572">
                  <c:v>104.370117</c:v>
                </c:pt>
                <c:pt idx="169573">
                  <c:v>102.050781</c:v>
                </c:pt>
                <c:pt idx="169574">
                  <c:v>80.078125</c:v>
                </c:pt>
                <c:pt idx="169575">
                  <c:v>32.3486328</c:v>
                </c:pt>
                <c:pt idx="169576">
                  <c:v>-28.9306641</c:v>
                </c:pt>
                <c:pt idx="169577">
                  <c:v>-71.0449219</c:v>
                </c:pt>
                <c:pt idx="169578">
                  <c:v>-96.80175779999998</c:v>
                </c:pt>
                <c:pt idx="169579">
                  <c:v>-106.933594</c:v>
                </c:pt>
                <c:pt idx="169580">
                  <c:v>-86.42578119999993</c:v>
                </c:pt>
                <c:pt idx="169581">
                  <c:v>-33.5693359</c:v>
                </c:pt>
                <c:pt idx="169582">
                  <c:v>13.7939453</c:v>
                </c:pt>
                <c:pt idx="169583">
                  <c:v>67.8710938</c:v>
                </c:pt>
                <c:pt idx="169584">
                  <c:v>98.9990234</c:v>
                </c:pt>
                <c:pt idx="169585">
                  <c:v>104.858398</c:v>
                </c:pt>
                <c:pt idx="169586">
                  <c:v>89.35546879999995</c:v>
                </c:pt>
                <c:pt idx="169587">
                  <c:v>40.1611328</c:v>
                </c:pt>
                <c:pt idx="169588">
                  <c:v>-10.4980469</c:v>
                </c:pt>
                <c:pt idx="169589">
                  <c:v>-66.1621094</c:v>
                </c:pt>
                <c:pt idx="169590">
                  <c:v>-101.318359</c:v>
                </c:pt>
                <c:pt idx="169591">
                  <c:v>-105.34668</c:v>
                </c:pt>
                <c:pt idx="169592">
                  <c:v>-91.0644531</c:v>
                </c:pt>
                <c:pt idx="169593">
                  <c:v>-53.4667969</c:v>
                </c:pt>
                <c:pt idx="169594">
                  <c:v>5.12695312</c:v>
                </c:pt>
                <c:pt idx="169595">
                  <c:v>62.6220703</c:v>
                </c:pt>
                <c:pt idx="169596">
                  <c:v>90.82031249999996</c:v>
                </c:pt>
                <c:pt idx="169597">
                  <c:v>100.585938</c:v>
                </c:pt>
                <c:pt idx="169598">
                  <c:v>88.9892578</c:v>
                </c:pt>
                <c:pt idx="169599">
                  <c:v>54.93164059999999</c:v>
                </c:pt>
                <c:pt idx="169600">
                  <c:v>-4.51660156</c:v>
                </c:pt>
                <c:pt idx="169601">
                  <c:v>-54.6875</c:v>
                </c:pt>
                <c:pt idx="169602">
                  <c:v>-94.84863279999998</c:v>
                </c:pt>
                <c:pt idx="169603">
                  <c:v>-104.248047</c:v>
                </c:pt>
                <c:pt idx="169604">
                  <c:v>-92.2851562</c:v>
                </c:pt>
                <c:pt idx="169605">
                  <c:v>-55.9082031</c:v>
                </c:pt>
                <c:pt idx="169606">
                  <c:v>0.9765625</c:v>
                </c:pt>
                <c:pt idx="169607">
                  <c:v>45.1660156</c:v>
                </c:pt>
                <c:pt idx="169608">
                  <c:v>92.1630859</c:v>
                </c:pt>
                <c:pt idx="169609">
                  <c:v>106.689453</c:v>
                </c:pt>
                <c:pt idx="169610">
                  <c:v>98.0224609</c:v>
                </c:pt>
                <c:pt idx="169611">
                  <c:v>58.9599609</c:v>
                </c:pt>
                <c:pt idx="169612">
                  <c:v>7.56835938</c:v>
                </c:pt>
                <c:pt idx="169613">
                  <c:v>-46.6308594</c:v>
                </c:pt>
                <c:pt idx="169614">
                  <c:v>-82.03125</c:v>
                </c:pt>
                <c:pt idx="169615">
                  <c:v>-105.46875</c:v>
                </c:pt>
                <c:pt idx="169616">
                  <c:v>-98.0224609</c:v>
                </c:pt>
                <c:pt idx="169617">
                  <c:v>-66.2841797</c:v>
                </c:pt>
                <c:pt idx="169618">
                  <c:v>-5.004882809999995</c:v>
                </c:pt>
                <c:pt idx="169619">
                  <c:v>53.34472659999999</c:v>
                </c:pt>
                <c:pt idx="169620">
                  <c:v>91.4306641</c:v>
                </c:pt>
                <c:pt idx="169621">
                  <c:v>107.543945</c:v>
                </c:pt>
                <c:pt idx="169622">
                  <c:v>95.703125</c:v>
                </c:pt>
                <c:pt idx="169623">
                  <c:v>67.9931641</c:v>
                </c:pt>
                <c:pt idx="169624">
                  <c:v>11.1083984</c:v>
                </c:pt>
                <c:pt idx="169625">
                  <c:v>-45.6542969</c:v>
                </c:pt>
                <c:pt idx="169626">
                  <c:v>-78.2470703</c:v>
                </c:pt>
                <c:pt idx="169627">
                  <c:v>-104.736328</c:v>
                </c:pt>
                <c:pt idx="169628">
                  <c:v>-103.637695</c:v>
                </c:pt>
                <c:pt idx="169629">
                  <c:v>-68.35937499999996</c:v>
                </c:pt>
                <c:pt idx="169630">
                  <c:v>-18.3105469</c:v>
                </c:pt>
                <c:pt idx="169631">
                  <c:v>29.7851562</c:v>
                </c:pt>
                <c:pt idx="169632">
                  <c:v>82.3974609</c:v>
                </c:pt>
                <c:pt idx="169633">
                  <c:v>103.515625</c:v>
                </c:pt>
                <c:pt idx="169634">
                  <c:v>98.2666016</c:v>
                </c:pt>
                <c:pt idx="169635">
                  <c:v>72.3876953</c:v>
                </c:pt>
                <c:pt idx="169636">
                  <c:v>16.2353516</c:v>
                </c:pt>
                <c:pt idx="169637">
                  <c:v>-34.5458984</c:v>
                </c:pt>
                <c:pt idx="169638">
                  <c:v>-76.7822266</c:v>
                </c:pt>
                <c:pt idx="169639">
                  <c:v>-102.416992</c:v>
                </c:pt>
                <c:pt idx="169640">
                  <c:v>-100.219727</c:v>
                </c:pt>
                <c:pt idx="169641">
                  <c:v>-72.1435547</c:v>
                </c:pt>
                <c:pt idx="169642">
                  <c:v>-30.0292969</c:v>
                </c:pt>
                <c:pt idx="169643">
                  <c:v>30.0292969</c:v>
                </c:pt>
                <c:pt idx="169644">
                  <c:v>81.4208984</c:v>
                </c:pt>
                <c:pt idx="169645">
                  <c:v>103.637695</c:v>
                </c:pt>
                <c:pt idx="169646">
                  <c:v>107.055664</c:v>
                </c:pt>
                <c:pt idx="169647">
                  <c:v>70.1904297</c:v>
                </c:pt>
                <c:pt idx="169648">
                  <c:v>25.390625</c:v>
                </c:pt>
                <c:pt idx="169649">
                  <c:v>-20.2636719</c:v>
                </c:pt>
                <c:pt idx="169650">
                  <c:v>-72.50976559999998</c:v>
                </c:pt>
                <c:pt idx="169651">
                  <c:v>-98.0224609</c:v>
                </c:pt>
                <c:pt idx="169652">
                  <c:v>-100.708008</c:v>
                </c:pt>
                <c:pt idx="169653">
                  <c:v>-77.8808594</c:v>
                </c:pt>
                <c:pt idx="169654">
                  <c:v>-31.0058594</c:v>
                </c:pt>
                <c:pt idx="169655">
                  <c:v>18.1884766</c:v>
                </c:pt>
                <c:pt idx="169656">
                  <c:v>62.9882812</c:v>
                </c:pt>
                <c:pt idx="169657">
                  <c:v>102.294922</c:v>
                </c:pt>
                <c:pt idx="169658">
                  <c:v>109.130859</c:v>
                </c:pt>
                <c:pt idx="169659">
                  <c:v>75.0732422</c:v>
                </c:pt>
                <c:pt idx="169660">
                  <c:v>38.4521484</c:v>
                </c:pt>
                <c:pt idx="169661">
                  <c:v>-19.4091797</c:v>
                </c:pt>
                <c:pt idx="169662">
                  <c:v>-70.1904297</c:v>
                </c:pt>
                <c:pt idx="169663">
                  <c:v>-101.44043</c:v>
                </c:pt>
                <c:pt idx="169664">
                  <c:v>-105.34668</c:v>
                </c:pt>
                <c:pt idx="169665">
                  <c:v>-84.22851559999998</c:v>
                </c:pt>
                <c:pt idx="169666">
                  <c:v>-33.203125</c:v>
                </c:pt>
                <c:pt idx="169667">
                  <c:v>13.4277344</c:v>
                </c:pt>
                <c:pt idx="169668">
                  <c:v>57.3730469</c:v>
                </c:pt>
                <c:pt idx="169669">
                  <c:v>94.6044922</c:v>
                </c:pt>
                <c:pt idx="169670">
                  <c:v>103.881836</c:v>
                </c:pt>
                <c:pt idx="169671">
                  <c:v>83.8623047</c:v>
                </c:pt>
                <c:pt idx="169672">
                  <c:v>45.1660156</c:v>
                </c:pt>
                <c:pt idx="169673">
                  <c:v>-10.4980469</c:v>
                </c:pt>
                <c:pt idx="169674">
                  <c:v>-60.0585938</c:v>
                </c:pt>
                <c:pt idx="169675">
                  <c:v>-92.1630859</c:v>
                </c:pt>
                <c:pt idx="169676">
                  <c:v>-106.567383</c:v>
                </c:pt>
                <c:pt idx="169677">
                  <c:v>-89.7216797</c:v>
                </c:pt>
                <c:pt idx="169678">
                  <c:v>-43.7011719</c:v>
                </c:pt>
                <c:pt idx="169679">
                  <c:v>4.76074219</c:v>
                </c:pt>
                <c:pt idx="169680">
                  <c:v>50.6591797</c:v>
                </c:pt>
                <c:pt idx="169681">
                  <c:v>90.6982422</c:v>
                </c:pt>
                <c:pt idx="169682">
                  <c:v>111.572266</c:v>
                </c:pt>
                <c:pt idx="169683">
                  <c:v>84.10644529999998</c:v>
                </c:pt>
                <c:pt idx="169684">
                  <c:v>46.3867188</c:v>
                </c:pt>
                <c:pt idx="169685">
                  <c:v>1.22070312</c:v>
                </c:pt>
                <c:pt idx="169686">
                  <c:v>-58.2275391</c:v>
                </c:pt>
                <c:pt idx="169687">
                  <c:v>-97.2900391</c:v>
                </c:pt>
                <c:pt idx="169688">
                  <c:v>-109.985352</c:v>
                </c:pt>
                <c:pt idx="169689">
                  <c:v>-85.9375</c:v>
                </c:pt>
                <c:pt idx="169690">
                  <c:v>-50.2929688</c:v>
                </c:pt>
                <c:pt idx="169691">
                  <c:v>0.610351562</c:v>
                </c:pt>
                <c:pt idx="169692">
                  <c:v>52.0019531</c:v>
                </c:pt>
                <c:pt idx="169693">
                  <c:v>87.4023438</c:v>
                </c:pt>
                <c:pt idx="169694">
                  <c:v>106.201172</c:v>
                </c:pt>
                <c:pt idx="169695">
                  <c:v>90.4541016</c:v>
                </c:pt>
                <c:pt idx="169696">
                  <c:v>53.1005859</c:v>
                </c:pt>
                <c:pt idx="169697">
                  <c:v>4.51660156</c:v>
                </c:pt>
                <c:pt idx="169698">
                  <c:v>-48.7060547</c:v>
                </c:pt>
                <c:pt idx="169699">
                  <c:v>-84.10644529999998</c:v>
                </c:pt>
                <c:pt idx="169700">
                  <c:v>-101.44043</c:v>
                </c:pt>
                <c:pt idx="169701">
                  <c:v>-98.2666016</c:v>
                </c:pt>
                <c:pt idx="169702">
                  <c:v>-63.5986328</c:v>
                </c:pt>
                <c:pt idx="169703">
                  <c:v>-12.3291016</c:v>
                </c:pt>
                <c:pt idx="169704">
                  <c:v>47.4853516</c:v>
                </c:pt>
                <c:pt idx="169705">
                  <c:v>86.18164059999998</c:v>
                </c:pt>
                <c:pt idx="169706">
                  <c:v>106.201172</c:v>
                </c:pt>
                <c:pt idx="169707">
                  <c:v>100.097656</c:v>
                </c:pt>
                <c:pt idx="169708">
                  <c:v>65.9179688</c:v>
                </c:pt>
                <c:pt idx="169709">
                  <c:v>8.30078125</c:v>
                </c:pt>
                <c:pt idx="169710">
                  <c:v>-42.3583984</c:v>
                </c:pt>
                <c:pt idx="169711">
                  <c:v>-83.12988279999993</c:v>
                </c:pt>
                <c:pt idx="169712">
                  <c:v>-100.830078</c:v>
                </c:pt>
                <c:pt idx="169713">
                  <c:v>-93.01757809999998</c:v>
                </c:pt>
                <c:pt idx="169714">
                  <c:v>-63.8427734</c:v>
                </c:pt>
                <c:pt idx="169715">
                  <c:v>-18.6767578</c:v>
                </c:pt>
                <c:pt idx="169716">
                  <c:v>33.5693359</c:v>
                </c:pt>
                <c:pt idx="169717">
                  <c:v>77.0263672</c:v>
                </c:pt>
                <c:pt idx="169718">
                  <c:v>95.9472656</c:v>
                </c:pt>
                <c:pt idx="169719">
                  <c:v>95.0927734</c:v>
                </c:pt>
                <c:pt idx="169720">
                  <c:v>72.3876953</c:v>
                </c:pt>
                <c:pt idx="169721">
                  <c:v>19.1650391</c:v>
                </c:pt>
                <c:pt idx="169722">
                  <c:v>-30.1513672</c:v>
                </c:pt>
                <c:pt idx="169723">
                  <c:v>-76.4160156</c:v>
                </c:pt>
                <c:pt idx="169724">
                  <c:v>-102.172852</c:v>
                </c:pt>
                <c:pt idx="169725">
                  <c:v>-99.7314453</c:v>
                </c:pt>
                <c:pt idx="169726">
                  <c:v>-73.7304688</c:v>
                </c:pt>
                <c:pt idx="169727">
                  <c:v>-23.1933594</c:v>
                </c:pt>
                <c:pt idx="169728">
                  <c:v>35.0341797</c:v>
                </c:pt>
                <c:pt idx="169729">
                  <c:v>76.17187499999996</c:v>
                </c:pt>
                <c:pt idx="169730">
                  <c:v>100.585938</c:v>
                </c:pt>
                <c:pt idx="169731">
                  <c:v>106.323242</c:v>
                </c:pt>
                <c:pt idx="169732">
                  <c:v>78.0029297</c:v>
                </c:pt>
                <c:pt idx="169733">
                  <c:v>24.2919922</c:v>
                </c:pt>
                <c:pt idx="169734">
                  <c:v>-26.2451172</c:v>
                </c:pt>
                <c:pt idx="169735">
                  <c:v>-81.0546875</c:v>
                </c:pt>
                <c:pt idx="169736">
                  <c:v>-105.712891</c:v>
                </c:pt>
                <c:pt idx="169737">
                  <c:v>-108.764648</c:v>
                </c:pt>
                <c:pt idx="169738">
                  <c:v>-75.31738279999998</c:v>
                </c:pt>
                <c:pt idx="169739">
                  <c:v>-27.4658203</c:v>
                </c:pt>
                <c:pt idx="169740">
                  <c:v>23.6816406</c:v>
                </c:pt>
                <c:pt idx="169741">
                  <c:v>78.7353516</c:v>
                </c:pt>
                <c:pt idx="169742">
                  <c:v>104.614258</c:v>
                </c:pt>
                <c:pt idx="169743">
                  <c:v>105.957031</c:v>
                </c:pt>
                <c:pt idx="169744">
                  <c:v>82.6416016</c:v>
                </c:pt>
                <c:pt idx="169745">
                  <c:v>33.81347659999999</c:v>
                </c:pt>
                <c:pt idx="169746">
                  <c:v>-20.1416016</c:v>
                </c:pt>
                <c:pt idx="169747">
                  <c:v>-59.4482422</c:v>
                </c:pt>
                <c:pt idx="169748">
                  <c:v>-99.85351559999998</c:v>
                </c:pt>
                <c:pt idx="169749">
                  <c:v>-107.788086</c:v>
                </c:pt>
                <c:pt idx="169750">
                  <c:v>-85.08300779999998</c:v>
                </c:pt>
                <c:pt idx="169751">
                  <c:v>-46.875</c:v>
                </c:pt>
                <c:pt idx="169752">
                  <c:v>9.52148438</c:v>
                </c:pt>
                <c:pt idx="169753">
                  <c:v>60.18066409999999</c:v>
                </c:pt>
                <c:pt idx="169754">
                  <c:v>93.01757809999998</c:v>
                </c:pt>
                <c:pt idx="169755">
                  <c:v>104.370117</c:v>
                </c:pt>
                <c:pt idx="169756">
                  <c:v>88.7451172</c:v>
                </c:pt>
                <c:pt idx="169757">
                  <c:v>46.2646484</c:v>
                </c:pt>
                <c:pt idx="169758">
                  <c:v>-10.9863281</c:v>
                </c:pt>
                <c:pt idx="169759">
                  <c:v>-60.7910156</c:v>
                </c:pt>
                <c:pt idx="169760">
                  <c:v>-97.90039059999998</c:v>
                </c:pt>
                <c:pt idx="169761">
                  <c:v>-105.34668</c:v>
                </c:pt>
                <c:pt idx="169762">
                  <c:v>-89.2333984</c:v>
                </c:pt>
                <c:pt idx="169763">
                  <c:v>-41.7480469</c:v>
                </c:pt>
                <c:pt idx="169764">
                  <c:v>14.8925781</c:v>
                </c:pt>
                <c:pt idx="169765">
                  <c:v>65.67382809999994</c:v>
                </c:pt>
                <c:pt idx="169766">
                  <c:v>90.6982422</c:v>
                </c:pt>
                <c:pt idx="169767">
                  <c:v>102.050781</c:v>
                </c:pt>
                <c:pt idx="169768">
                  <c:v>89.2333984</c:v>
                </c:pt>
                <c:pt idx="169769">
                  <c:v>52.0019531</c:v>
                </c:pt>
                <c:pt idx="169770">
                  <c:v>-1.83105469</c:v>
                </c:pt>
                <c:pt idx="169771">
                  <c:v>-60.4248047</c:v>
                </c:pt>
                <c:pt idx="169772">
                  <c:v>-91.6748047</c:v>
                </c:pt>
                <c:pt idx="169773">
                  <c:v>-111.816406</c:v>
                </c:pt>
                <c:pt idx="169774">
                  <c:v>-94.1162109</c:v>
                </c:pt>
                <c:pt idx="169775">
                  <c:v>-51.1474609</c:v>
                </c:pt>
                <c:pt idx="169776">
                  <c:v>-8.178710939999998</c:v>
                </c:pt>
                <c:pt idx="169777">
                  <c:v>62.2558594</c:v>
                </c:pt>
                <c:pt idx="169778">
                  <c:v>96.3134766</c:v>
                </c:pt>
                <c:pt idx="169779">
                  <c:v>107.543945</c:v>
                </c:pt>
                <c:pt idx="169780">
                  <c:v>94.6044922</c:v>
                </c:pt>
                <c:pt idx="169781">
                  <c:v>55.9082031</c:v>
                </c:pt>
                <c:pt idx="169782">
                  <c:v>8.7890625</c:v>
                </c:pt>
                <c:pt idx="169783">
                  <c:v>-49.3164062</c:v>
                </c:pt>
                <c:pt idx="169784">
                  <c:v>-90.6982422</c:v>
                </c:pt>
                <c:pt idx="169785">
                  <c:v>-103.393555</c:v>
                </c:pt>
                <c:pt idx="169786">
                  <c:v>-93.38378909999996</c:v>
                </c:pt>
                <c:pt idx="169787">
                  <c:v>-58.1054688</c:v>
                </c:pt>
                <c:pt idx="169788">
                  <c:v>-12.9394531</c:v>
                </c:pt>
                <c:pt idx="169789">
                  <c:v>45.5322266</c:v>
                </c:pt>
                <c:pt idx="169790">
                  <c:v>87.03613279999998</c:v>
                </c:pt>
                <c:pt idx="169791">
                  <c:v>107.543945</c:v>
                </c:pt>
                <c:pt idx="169792">
                  <c:v>97.4121094</c:v>
                </c:pt>
                <c:pt idx="169793">
                  <c:v>57.61718749999999</c:v>
                </c:pt>
                <c:pt idx="169794">
                  <c:v>3.17382812</c:v>
                </c:pt>
                <c:pt idx="169795">
                  <c:v>-46.3867188</c:v>
                </c:pt>
                <c:pt idx="169796">
                  <c:v>-81.66503909999996</c:v>
                </c:pt>
                <c:pt idx="169797">
                  <c:v>-104.492188</c:v>
                </c:pt>
                <c:pt idx="169798">
                  <c:v>-102.050781</c:v>
                </c:pt>
                <c:pt idx="169799">
                  <c:v>-72.6318359</c:v>
                </c:pt>
                <c:pt idx="169800">
                  <c:v>-16.8457031</c:v>
                </c:pt>
                <c:pt idx="169801">
                  <c:v>39.7949219</c:v>
                </c:pt>
                <c:pt idx="169802">
                  <c:v>85.3271484</c:v>
                </c:pt>
                <c:pt idx="169803">
                  <c:v>105.224609</c:v>
                </c:pt>
                <c:pt idx="169804">
                  <c:v>101.68457</c:v>
                </c:pt>
                <c:pt idx="169805">
                  <c:v>83.12988279999993</c:v>
                </c:pt>
                <c:pt idx="169806">
                  <c:v>27.7099609</c:v>
                </c:pt>
                <c:pt idx="169807">
                  <c:v>-36.3769531</c:v>
                </c:pt>
                <c:pt idx="169808">
                  <c:v>-78.0029297</c:v>
                </c:pt>
                <c:pt idx="169809">
                  <c:v>-101.318359</c:v>
                </c:pt>
                <c:pt idx="169810">
                  <c:v>-100.952148</c:v>
                </c:pt>
                <c:pt idx="169811">
                  <c:v>-65.67382809999994</c:v>
                </c:pt>
                <c:pt idx="169812">
                  <c:v>-19.53125</c:v>
                </c:pt>
                <c:pt idx="169813">
                  <c:v>33.0810547</c:v>
                </c:pt>
                <c:pt idx="169814">
                  <c:v>73.85253909999996</c:v>
                </c:pt>
                <c:pt idx="169815">
                  <c:v>100.219727</c:v>
                </c:pt>
                <c:pt idx="169816">
                  <c:v>99.85351559999998</c:v>
                </c:pt>
                <c:pt idx="169817">
                  <c:v>70.55664059999998</c:v>
                </c:pt>
                <c:pt idx="169818">
                  <c:v>30.3955078</c:v>
                </c:pt>
                <c:pt idx="169819">
                  <c:v>-23.8037109</c:v>
                </c:pt>
                <c:pt idx="169820">
                  <c:v>-72.50976559999998</c:v>
                </c:pt>
                <c:pt idx="169821">
                  <c:v>-103.149414</c:v>
                </c:pt>
                <c:pt idx="169822">
                  <c:v>-107.543945</c:v>
                </c:pt>
                <c:pt idx="169823">
                  <c:v>-83.0078125</c:v>
                </c:pt>
                <c:pt idx="169824">
                  <c:v>-32.2265625</c:v>
                </c:pt>
                <c:pt idx="169825">
                  <c:v>28.44238279999998</c:v>
                </c:pt>
                <c:pt idx="169826">
                  <c:v>78.4912109</c:v>
                </c:pt>
                <c:pt idx="169827">
                  <c:v>104.003906</c:v>
                </c:pt>
                <c:pt idx="169828">
                  <c:v>110.473633</c:v>
                </c:pt>
                <c:pt idx="169829">
                  <c:v>77.63671879999995</c:v>
                </c:pt>
                <c:pt idx="169830">
                  <c:v>31.25</c:v>
                </c:pt>
                <c:pt idx="169831">
                  <c:v>-21.7285156</c:v>
                </c:pt>
                <c:pt idx="169832">
                  <c:v>-78.12499999999998</c:v>
                </c:pt>
                <c:pt idx="169833">
                  <c:v>-104.492188</c:v>
                </c:pt>
                <c:pt idx="169834">
                  <c:v>-108.154297</c:v>
                </c:pt>
                <c:pt idx="169835">
                  <c:v>-86.3037109</c:v>
                </c:pt>
                <c:pt idx="169836">
                  <c:v>-39.5507812</c:v>
                </c:pt>
                <c:pt idx="169837">
                  <c:v>16.9677734</c:v>
                </c:pt>
                <c:pt idx="169838">
                  <c:v>60.546875</c:v>
                </c:pt>
                <c:pt idx="169839">
                  <c:v>97.2900391</c:v>
                </c:pt>
                <c:pt idx="169840">
                  <c:v>107.055664</c:v>
                </c:pt>
                <c:pt idx="169841">
                  <c:v>83.8623047</c:v>
                </c:pt>
                <c:pt idx="169842">
                  <c:v>40.6494141</c:v>
                </c:pt>
                <c:pt idx="169843">
                  <c:v>-4.63867188</c:v>
                </c:pt>
                <c:pt idx="169844">
                  <c:v>-63.8427734</c:v>
                </c:pt>
                <c:pt idx="169845">
                  <c:v>-99.1210938</c:v>
                </c:pt>
                <c:pt idx="169846">
                  <c:v>-106.933594</c:v>
                </c:pt>
                <c:pt idx="169847">
                  <c:v>-82.3974609</c:v>
                </c:pt>
                <c:pt idx="169848">
                  <c:v>-41.9921875</c:v>
                </c:pt>
                <c:pt idx="169849">
                  <c:v>2.56347656</c:v>
                </c:pt>
                <c:pt idx="169850">
                  <c:v>52.3681641</c:v>
                </c:pt>
                <c:pt idx="169851">
                  <c:v>98.2666016</c:v>
                </c:pt>
                <c:pt idx="169852">
                  <c:v>108.276367</c:v>
                </c:pt>
                <c:pt idx="169853">
                  <c:v>87.5244141</c:v>
                </c:pt>
                <c:pt idx="169854">
                  <c:v>44.7998047</c:v>
                </c:pt>
                <c:pt idx="169855">
                  <c:v>-7.20214844</c:v>
                </c:pt>
                <c:pt idx="169856">
                  <c:v>-63.9648438</c:v>
                </c:pt>
                <c:pt idx="169857">
                  <c:v>-92.4072266</c:v>
                </c:pt>
                <c:pt idx="169858">
                  <c:v>-103.637695</c:v>
                </c:pt>
                <c:pt idx="169859">
                  <c:v>-91.55273440000001</c:v>
                </c:pt>
                <c:pt idx="169860">
                  <c:v>-57.3730469</c:v>
                </c:pt>
                <c:pt idx="169861">
                  <c:v>3.05175781</c:v>
                </c:pt>
                <c:pt idx="169862">
                  <c:v>53.8330078</c:v>
                </c:pt>
                <c:pt idx="169863">
                  <c:v>90.94238279999998</c:v>
                </c:pt>
                <c:pt idx="169864">
                  <c:v>107.910156</c:v>
                </c:pt>
                <c:pt idx="169865">
                  <c:v>87.5244141</c:v>
                </c:pt>
                <c:pt idx="169866">
                  <c:v>52.2460938</c:v>
                </c:pt>
                <c:pt idx="169867">
                  <c:v>8.30078125</c:v>
                </c:pt>
                <c:pt idx="169868">
                  <c:v>-50.1708984</c:v>
                </c:pt>
                <c:pt idx="169869">
                  <c:v>-93.01757809999998</c:v>
                </c:pt>
                <c:pt idx="169870">
                  <c:v>-110.351562</c:v>
                </c:pt>
                <c:pt idx="169871">
                  <c:v>-95.9472656</c:v>
                </c:pt>
                <c:pt idx="169872">
                  <c:v>-64.8193359</c:v>
                </c:pt>
                <c:pt idx="169873">
                  <c:v>-15.7470703</c:v>
                </c:pt>
                <c:pt idx="169874">
                  <c:v>43.8232422</c:v>
                </c:pt>
                <c:pt idx="169875">
                  <c:v>88.7451172</c:v>
                </c:pt>
                <c:pt idx="169876">
                  <c:v>104.370117</c:v>
                </c:pt>
                <c:pt idx="169877">
                  <c:v>90.57617190000001</c:v>
                </c:pt>
                <c:pt idx="169878">
                  <c:v>57.9833984</c:v>
                </c:pt>
                <c:pt idx="169879">
                  <c:v>3.05175781</c:v>
                </c:pt>
                <c:pt idx="169880">
                  <c:v>-45.2880859</c:v>
                </c:pt>
                <c:pt idx="169881">
                  <c:v>-83.8623047</c:v>
                </c:pt>
                <c:pt idx="169882">
                  <c:v>-110.107422</c:v>
                </c:pt>
                <c:pt idx="169883">
                  <c:v>-98.87695309999998</c:v>
                </c:pt>
                <c:pt idx="169884">
                  <c:v>-66.0400391</c:v>
                </c:pt>
                <c:pt idx="169885">
                  <c:v>-18.1884766</c:v>
                </c:pt>
                <c:pt idx="169886">
                  <c:v>43.8232422</c:v>
                </c:pt>
                <c:pt idx="169887">
                  <c:v>83.0078125</c:v>
                </c:pt>
                <c:pt idx="169888">
                  <c:v>101.928711</c:v>
                </c:pt>
                <c:pt idx="169889">
                  <c:v>94.97070309999998</c:v>
                </c:pt>
                <c:pt idx="169890">
                  <c:v>67.62695309999998</c:v>
                </c:pt>
                <c:pt idx="169891">
                  <c:v>21.7285156</c:v>
                </c:pt>
                <c:pt idx="169892">
                  <c:v>-36.8652344</c:v>
                </c:pt>
                <c:pt idx="169893">
                  <c:v>-83.2519531</c:v>
                </c:pt>
                <c:pt idx="169894">
                  <c:v>-102.172852</c:v>
                </c:pt>
                <c:pt idx="169895">
                  <c:v>-100.585938</c:v>
                </c:pt>
                <c:pt idx="169896">
                  <c:v>-70.3125</c:v>
                </c:pt>
                <c:pt idx="169897">
                  <c:v>-26.3671875</c:v>
                </c:pt>
                <c:pt idx="169898">
                  <c:v>24.4140625</c:v>
                </c:pt>
                <c:pt idx="169899">
                  <c:v>71.1669922</c:v>
                </c:pt>
                <c:pt idx="169900">
                  <c:v>109.49707</c:v>
                </c:pt>
                <c:pt idx="169901">
                  <c:v>99.85351559999998</c:v>
                </c:pt>
                <c:pt idx="169902">
                  <c:v>72.6318359</c:v>
                </c:pt>
                <c:pt idx="169903">
                  <c:v>34.5458984</c:v>
                </c:pt>
                <c:pt idx="169904">
                  <c:v>-27.7099609</c:v>
                </c:pt>
                <c:pt idx="169905">
                  <c:v>-74.7070312</c:v>
                </c:pt>
                <c:pt idx="169906">
                  <c:v>-105.712891</c:v>
                </c:pt>
                <c:pt idx="169907">
                  <c:v>-108.398438</c:v>
                </c:pt>
                <c:pt idx="169908">
                  <c:v>-74.0966797</c:v>
                </c:pt>
                <c:pt idx="169909">
                  <c:v>-27.2216797</c:v>
                </c:pt>
                <c:pt idx="169910">
                  <c:v>26.2451172</c:v>
                </c:pt>
                <c:pt idx="169911">
                  <c:v>74.8291016</c:v>
                </c:pt>
                <c:pt idx="169912">
                  <c:v>101.928711</c:v>
                </c:pt>
                <c:pt idx="169913">
                  <c:v>105.102539</c:v>
                </c:pt>
                <c:pt idx="169914">
                  <c:v>77.14843749999996</c:v>
                </c:pt>
                <c:pt idx="169915">
                  <c:v>35.8886719</c:v>
                </c:pt>
                <c:pt idx="169916">
                  <c:v>-20.7519531</c:v>
                </c:pt>
                <c:pt idx="169917">
                  <c:v>-70.3125</c:v>
                </c:pt>
                <c:pt idx="169918">
                  <c:v>-100.219727</c:v>
                </c:pt>
                <c:pt idx="169919">
                  <c:v>-105.59082</c:v>
                </c:pt>
                <c:pt idx="169920">
                  <c:v>-80.8105469</c:v>
                </c:pt>
                <c:pt idx="169921">
                  <c:v>-39.7949219</c:v>
                </c:pt>
                <c:pt idx="169922">
                  <c:v>18.5546875</c:v>
                </c:pt>
                <c:pt idx="169923">
                  <c:v>63.2324219</c:v>
                </c:pt>
                <c:pt idx="169924">
                  <c:v>91.796875</c:v>
                </c:pt>
                <c:pt idx="169925">
                  <c:v>107.177734</c:v>
                </c:pt>
                <c:pt idx="169926">
                  <c:v>82.88574219999992</c:v>
                </c:pt>
                <c:pt idx="169927">
                  <c:v>47.3632812</c:v>
                </c:pt>
                <c:pt idx="169928">
                  <c:v>-13.1835938</c:v>
                </c:pt>
                <c:pt idx="169929">
                  <c:v>-62.6220703</c:v>
                </c:pt>
                <c:pt idx="169930">
                  <c:v>-98.38867190000001</c:v>
                </c:pt>
                <c:pt idx="169931">
                  <c:v>-105.46875</c:v>
                </c:pt>
                <c:pt idx="169932">
                  <c:v>-86.7919922</c:v>
                </c:pt>
                <c:pt idx="169933">
                  <c:v>-37.8417969</c:v>
                </c:pt>
                <c:pt idx="169934">
                  <c:v>7.69042969</c:v>
                </c:pt>
                <c:pt idx="169935">
                  <c:v>59.3261719</c:v>
                </c:pt>
                <c:pt idx="169936">
                  <c:v>91.796875</c:v>
                </c:pt>
                <c:pt idx="169937">
                  <c:v>108.520508</c:v>
                </c:pt>
                <c:pt idx="169938">
                  <c:v>89.5996094</c:v>
                </c:pt>
                <c:pt idx="169939">
                  <c:v>51.6357422</c:v>
                </c:pt>
                <c:pt idx="169940">
                  <c:v>0.244140625</c:v>
                </c:pt>
                <c:pt idx="169941">
                  <c:v>-54.5654297</c:v>
                </c:pt>
                <c:pt idx="169942">
                  <c:v>-94.4824219</c:v>
                </c:pt>
                <c:pt idx="169943">
                  <c:v>-105.102539</c:v>
                </c:pt>
                <c:pt idx="169944">
                  <c:v>-90.33203119999993</c:v>
                </c:pt>
                <c:pt idx="169945">
                  <c:v>-49.1943359</c:v>
                </c:pt>
                <c:pt idx="169946">
                  <c:v>0.9765625</c:v>
                </c:pt>
                <c:pt idx="169947">
                  <c:v>51.7578125</c:v>
                </c:pt>
                <c:pt idx="169948">
                  <c:v>93.5058594</c:v>
                </c:pt>
                <c:pt idx="169949">
                  <c:v>112.792969</c:v>
                </c:pt>
                <c:pt idx="169950">
                  <c:v>100.097656</c:v>
                </c:pt>
                <c:pt idx="169951">
                  <c:v>52.734375</c:v>
                </c:pt>
                <c:pt idx="169952">
                  <c:v>2.80761719</c:v>
                </c:pt>
                <c:pt idx="169953">
                  <c:v>-46.875</c:v>
                </c:pt>
                <c:pt idx="169954">
                  <c:v>-92.4072266</c:v>
                </c:pt>
                <c:pt idx="169955">
                  <c:v>-114.257812</c:v>
                </c:pt>
                <c:pt idx="169956">
                  <c:v>-99.60937499999996</c:v>
                </c:pt>
                <c:pt idx="169957">
                  <c:v>-53.5888672</c:v>
                </c:pt>
                <c:pt idx="169958">
                  <c:v>-0.366210938</c:v>
                </c:pt>
                <c:pt idx="169959">
                  <c:v>47.4853516</c:v>
                </c:pt>
                <c:pt idx="169960">
                  <c:v>89.5996094</c:v>
                </c:pt>
                <c:pt idx="169961">
                  <c:v>108.886719</c:v>
                </c:pt>
                <c:pt idx="169962">
                  <c:v>96.80175779999998</c:v>
                </c:pt>
                <c:pt idx="169963">
                  <c:v>65.55175779999998</c:v>
                </c:pt>
                <c:pt idx="169964">
                  <c:v>9.52148438</c:v>
                </c:pt>
                <c:pt idx="169965">
                  <c:v>-47.3632812</c:v>
                </c:pt>
                <c:pt idx="169966">
                  <c:v>-82.5195312</c:v>
                </c:pt>
                <c:pt idx="169967">
                  <c:v>-105.957031</c:v>
                </c:pt>
                <c:pt idx="169968">
                  <c:v>-98.63281249999996</c:v>
                </c:pt>
                <c:pt idx="169969">
                  <c:v>-74.8291016</c:v>
                </c:pt>
                <c:pt idx="169970">
                  <c:v>-19.2871094</c:v>
                </c:pt>
                <c:pt idx="169971">
                  <c:v>38.3300781</c:v>
                </c:pt>
                <c:pt idx="169972">
                  <c:v>78.8574219</c:v>
                </c:pt>
                <c:pt idx="169973">
                  <c:v>99.7314453</c:v>
                </c:pt>
                <c:pt idx="169974">
                  <c:v>96.3134766</c:v>
                </c:pt>
                <c:pt idx="169975">
                  <c:v>65.4296875</c:v>
                </c:pt>
                <c:pt idx="169976">
                  <c:v>23.1933594</c:v>
                </c:pt>
                <c:pt idx="169977">
                  <c:v>-34.6679688</c:v>
                </c:pt>
                <c:pt idx="169978">
                  <c:v>-83.7402344</c:v>
                </c:pt>
                <c:pt idx="169979">
                  <c:v>-104.858398</c:v>
                </c:pt>
                <c:pt idx="169980">
                  <c:v>-97.1679688</c:v>
                </c:pt>
                <c:pt idx="169981">
                  <c:v>-66.65039059999994</c:v>
                </c:pt>
                <c:pt idx="169982">
                  <c:v>-26.6113281</c:v>
                </c:pt>
                <c:pt idx="169983">
                  <c:v>27.34375</c:v>
                </c:pt>
                <c:pt idx="169984">
                  <c:v>73.2421875</c:v>
                </c:pt>
                <c:pt idx="169985">
                  <c:v>99.9755859</c:v>
                </c:pt>
                <c:pt idx="169986">
                  <c:v>100.708008</c:v>
                </c:pt>
                <c:pt idx="169987">
                  <c:v>78.7353516</c:v>
                </c:pt>
                <c:pt idx="169988">
                  <c:v>31.1279297</c:v>
                </c:pt>
                <c:pt idx="169989">
                  <c:v>-26.1230469</c:v>
                </c:pt>
                <c:pt idx="169990">
                  <c:v>-72.9980469</c:v>
                </c:pt>
                <c:pt idx="169991">
                  <c:v>-98.87695309999998</c:v>
                </c:pt>
                <c:pt idx="169992">
                  <c:v>-103.881836</c:v>
                </c:pt>
                <c:pt idx="169993">
                  <c:v>-77.0263672</c:v>
                </c:pt>
                <c:pt idx="169994">
                  <c:v>-27.4658203</c:v>
                </c:pt>
                <c:pt idx="169995">
                  <c:v>23.3154297</c:v>
                </c:pt>
                <c:pt idx="169996">
                  <c:v>70.1904297</c:v>
                </c:pt>
                <c:pt idx="169997">
                  <c:v>107.543945</c:v>
                </c:pt>
                <c:pt idx="169998">
                  <c:v>106.445312</c:v>
                </c:pt>
                <c:pt idx="169999">
                  <c:v>83.6181641</c:v>
                </c:pt>
                <c:pt idx="170000">
                  <c:v>39.4287109</c:v>
                </c:pt>
                <c:pt idx="170001">
                  <c:v>-13.9160156</c:v>
                </c:pt>
                <c:pt idx="170002">
                  <c:v>-71.4111328</c:v>
                </c:pt>
                <c:pt idx="170003">
                  <c:v>-98.5107422</c:v>
                </c:pt>
                <c:pt idx="170004">
                  <c:v>-103.393555</c:v>
                </c:pt>
                <c:pt idx="170005">
                  <c:v>-87.15820309999998</c:v>
                </c:pt>
                <c:pt idx="170006">
                  <c:v>-39.0625</c:v>
                </c:pt>
                <c:pt idx="170007">
                  <c:v>15.625</c:v>
                </c:pt>
                <c:pt idx="170008">
                  <c:v>70.80078119999993</c:v>
                </c:pt>
                <c:pt idx="170009">
                  <c:v>99.85351559999998</c:v>
                </c:pt>
                <c:pt idx="170010">
                  <c:v>106.445312</c:v>
                </c:pt>
                <c:pt idx="170011">
                  <c:v>86.6699219</c:v>
                </c:pt>
                <c:pt idx="170012">
                  <c:v>41.6259766</c:v>
                </c:pt>
                <c:pt idx="170013">
                  <c:v>-5.859375</c:v>
                </c:pt>
                <c:pt idx="170014">
                  <c:v>-63.7207031</c:v>
                </c:pt>
                <c:pt idx="170015">
                  <c:v>-99.3652344</c:v>
                </c:pt>
                <c:pt idx="170016">
                  <c:v>-108.154297</c:v>
                </c:pt>
                <c:pt idx="170017">
                  <c:v>-83.8623047</c:v>
                </c:pt>
                <c:pt idx="170018">
                  <c:v>-50.5371094</c:v>
                </c:pt>
                <c:pt idx="170019">
                  <c:v>5.004882809999995</c:v>
                </c:pt>
                <c:pt idx="170020">
                  <c:v>57.8613281</c:v>
                </c:pt>
                <c:pt idx="170021">
                  <c:v>98.2666016</c:v>
                </c:pt>
                <c:pt idx="170022">
                  <c:v>110.107422</c:v>
                </c:pt>
                <c:pt idx="170023">
                  <c:v>91.1865234</c:v>
                </c:pt>
                <c:pt idx="170024">
                  <c:v>53.1005859</c:v>
                </c:pt>
                <c:pt idx="170025">
                  <c:v>1.58691406</c:v>
                </c:pt>
                <c:pt idx="170026">
                  <c:v>-55.2978516</c:v>
                </c:pt>
                <c:pt idx="170027">
                  <c:v>-90.94238279999998</c:v>
                </c:pt>
                <c:pt idx="170028">
                  <c:v>-106.689453</c:v>
                </c:pt>
                <c:pt idx="170029">
                  <c:v>-96.67968749999996</c:v>
                </c:pt>
                <c:pt idx="170030">
                  <c:v>-52.734375</c:v>
                </c:pt>
                <c:pt idx="170031">
                  <c:v>0.48828125</c:v>
                </c:pt>
                <c:pt idx="170032">
                  <c:v>50.5371094</c:v>
                </c:pt>
                <c:pt idx="170033">
                  <c:v>91.6748047</c:v>
                </c:pt>
                <c:pt idx="170034">
                  <c:v>102.050781</c:v>
                </c:pt>
                <c:pt idx="170035">
                  <c:v>93.2617188</c:v>
                </c:pt>
                <c:pt idx="170036">
                  <c:v>57.2509766</c:v>
                </c:pt>
                <c:pt idx="170037">
                  <c:v>4.27246094</c:v>
                </c:pt>
                <c:pt idx="170038">
                  <c:v>-50.6591797</c:v>
                </c:pt>
                <c:pt idx="170039">
                  <c:v>-92.2851562</c:v>
                </c:pt>
                <c:pt idx="170040">
                  <c:v>-102.661133</c:v>
                </c:pt>
                <c:pt idx="170041">
                  <c:v>-91.6748047</c:v>
                </c:pt>
                <c:pt idx="170042">
                  <c:v>-60.0585938</c:v>
                </c:pt>
                <c:pt idx="170043">
                  <c:v>-14.0380859</c:v>
                </c:pt>
                <c:pt idx="170044">
                  <c:v>37.3535156</c:v>
                </c:pt>
                <c:pt idx="170045">
                  <c:v>83.6181641</c:v>
                </c:pt>
                <c:pt idx="170046">
                  <c:v>112.304688</c:v>
                </c:pt>
                <c:pt idx="170047">
                  <c:v>97.77832029999998</c:v>
                </c:pt>
                <c:pt idx="170048">
                  <c:v>65.55175779999998</c:v>
                </c:pt>
                <c:pt idx="170049">
                  <c:v>17.0898438</c:v>
                </c:pt>
                <c:pt idx="170050">
                  <c:v>-41.6259766</c:v>
                </c:pt>
                <c:pt idx="170051">
                  <c:v>-87.5244141</c:v>
                </c:pt>
                <c:pt idx="170052">
                  <c:v>-99.9755859</c:v>
                </c:pt>
                <c:pt idx="170053">
                  <c:v>-96.0693359</c:v>
                </c:pt>
                <c:pt idx="170054">
                  <c:v>-67.38281249999996</c:v>
                </c:pt>
                <c:pt idx="170055">
                  <c:v>-19.6533203</c:v>
                </c:pt>
                <c:pt idx="170056">
                  <c:v>34.17968749999999</c:v>
                </c:pt>
                <c:pt idx="170057">
                  <c:v>78.36914059999998</c:v>
                </c:pt>
                <c:pt idx="170058">
                  <c:v>103.027344</c:v>
                </c:pt>
                <c:pt idx="170059">
                  <c:v>96.3134766</c:v>
                </c:pt>
                <c:pt idx="170060">
                  <c:v>69.9462891</c:v>
                </c:pt>
                <c:pt idx="170061">
                  <c:v>14.5263672</c:v>
                </c:pt>
                <c:pt idx="170062">
                  <c:v>-39.1845703</c:v>
                </c:pt>
                <c:pt idx="170063">
                  <c:v>-76.2939453</c:v>
                </c:pt>
                <c:pt idx="170064">
                  <c:v>-104.980469</c:v>
                </c:pt>
                <c:pt idx="170065">
                  <c:v>-102.661133</c:v>
                </c:pt>
                <c:pt idx="170066">
                  <c:v>-69.58007809999994</c:v>
                </c:pt>
                <c:pt idx="170067">
                  <c:v>-19.8974609</c:v>
                </c:pt>
                <c:pt idx="170068">
                  <c:v>36.7431641</c:v>
                </c:pt>
                <c:pt idx="170069">
                  <c:v>76.7822266</c:v>
                </c:pt>
                <c:pt idx="170070">
                  <c:v>102.294922</c:v>
                </c:pt>
                <c:pt idx="170071">
                  <c:v>98.87695309999998</c:v>
                </c:pt>
                <c:pt idx="170072">
                  <c:v>69.58007809999994</c:v>
                </c:pt>
                <c:pt idx="170073">
                  <c:v>30.6396484</c:v>
                </c:pt>
                <c:pt idx="170074">
                  <c:v>-21.1181641</c:v>
                </c:pt>
                <c:pt idx="170075">
                  <c:v>-70.67871089999993</c:v>
                </c:pt>
                <c:pt idx="170076">
                  <c:v>-107.299805</c:v>
                </c:pt>
                <c:pt idx="170077">
                  <c:v>-100.952148</c:v>
                </c:pt>
                <c:pt idx="170078">
                  <c:v>-76.4160156</c:v>
                </c:pt>
                <c:pt idx="170079">
                  <c:v>-32.8369141</c:v>
                </c:pt>
                <c:pt idx="170080">
                  <c:v>21.484375</c:v>
                </c:pt>
                <c:pt idx="170081">
                  <c:v>74.3408203</c:v>
                </c:pt>
                <c:pt idx="170082">
                  <c:v>103.027344</c:v>
                </c:pt>
                <c:pt idx="170083">
                  <c:v>109.741211</c:v>
                </c:pt>
                <c:pt idx="170084">
                  <c:v>84.3505859</c:v>
                </c:pt>
                <c:pt idx="170085">
                  <c:v>32.4707031</c:v>
                </c:pt>
                <c:pt idx="170086">
                  <c:v>-18.7988281</c:v>
                </c:pt>
                <c:pt idx="170087">
                  <c:v>-64.0869141</c:v>
                </c:pt>
                <c:pt idx="170088">
                  <c:v>-98.2666016</c:v>
                </c:pt>
                <c:pt idx="170089">
                  <c:v>-114.135742</c:v>
                </c:pt>
                <c:pt idx="170090">
                  <c:v>-82.88574219999992</c:v>
                </c:pt>
                <c:pt idx="170091">
                  <c:v>-39.4287109</c:v>
                </c:pt>
                <c:pt idx="170092">
                  <c:v>13.9160156</c:v>
                </c:pt>
                <c:pt idx="170093">
                  <c:v>63.1103516</c:v>
                </c:pt>
                <c:pt idx="170094">
                  <c:v>96.4355469</c:v>
                </c:pt>
                <c:pt idx="170095">
                  <c:v>113.891602</c:v>
                </c:pt>
                <c:pt idx="170096">
                  <c:v>86.3037109</c:v>
                </c:pt>
                <c:pt idx="170097">
                  <c:v>36.3769531</c:v>
                </c:pt>
                <c:pt idx="170098">
                  <c:v>-20.7519531</c:v>
                </c:pt>
                <c:pt idx="170099">
                  <c:v>-64.0869141</c:v>
                </c:pt>
                <c:pt idx="170100">
                  <c:v>-95.82519529999998</c:v>
                </c:pt>
                <c:pt idx="170101">
                  <c:v>-112.915039</c:v>
                </c:pt>
                <c:pt idx="170102">
                  <c:v>-99.4873047</c:v>
                </c:pt>
                <c:pt idx="170103">
                  <c:v>-49.5605469</c:v>
                </c:pt>
                <c:pt idx="170104">
                  <c:v>3.17382812</c:v>
                </c:pt>
                <c:pt idx="170105">
                  <c:v>59.9365234</c:v>
                </c:pt>
                <c:pt idx="170106">
                  <c:v>93.6279297</c:v>
                </c:pt>
                <c:pt idx="170107">
                  <c:v>108.276367</c:v>
                </c:pt>
                <c:pt idx="170108">
                  <c:v>92.6513672</c:v>
                </c:pt>
                <c:pt idx="170109">
                  <c:v>44.6777344</c:v>
                </c:pt>
                <c:pt idx="170110">
                  <c:v>2.07519531</c:v>
                </c:pt>
                <c:pt idx="170111">
                  <c:v>-55.6640625</c:v>
                </c:pt>
                <c:pt idx="170112">
                  <c:v>-97.4121094</c:v>
                </c:pt>
                <c:pt idx="170113">
                  <c:v>-113.15918</c:v>
                </c:pt>
                <c:pt idx="170114">
                  <c:v>-91.55273440000001</c:v>
                </c:pt>
                <c:pt idx="170115">
                  <c:v>-52.8564453</c:v>
                </c:pt>
                <c:pt idx="170116">
                  <c:v>-2.07519531</c:v>
                </c:pt>
                <c:pt idx="170117">
                  <c:v>55.4199219</c:v>
                </c:pt>
                <c:pt idx="170118">
                  <c:v>92.4072266</c:v>
                </c:pt>
                <c:pt idx="170119">
                  <c:v>110.473633</c:v>
                </c:pt>
                <c:pt idx="170120">
                  <c:v>90.4541016</c:v>
                </c:pt>
                <c:pt idx="170121">
                  <c:v>53.7109375</c:v>
                </c:pt>
                <c:pt idx="170122">
                  <c:v>-0.732421875</c:v>
                </c:pt>
                <c:pt idx="170123">
                  <c:v>-47.3632812</c:v>
                </c:pt>
                <c:pt idx="170124">
                  <c:v>-85.4492188</c:v>
                </c:pt>
                <c:pt idx="170125">
                  <c:v>-105.712891</c:v>
                </c:pt>
                <c:pt idx="170126">
                  <c:v>-90.6982422</c:v>
                </c:pt>
                <c:pt idx="170127">
                  <c:v>-60.7910156</c:v>
                </c:pt>
                <c:pt idx="170128">
                  <c:v>-6.103515619999995</c:v>
                </c:pt>
                <c:pt idx="170129">
                  <c:v>49.1943359</c:v>
                </c:pt>
                <c:pt idx="170130">
                  <c:v>89.4775391</c:v>
                </c:pt>
                <c:pt idx="170131">
                  <c:v>109.619141</c:v>
                </c:pt>
                <c:pt idx="170132">
                  <c:v>93.2617188</c:v>
                </c:pt>
                <c:pt idx="170133">
                  <c:v>59.81445309999999</c:v>
                </c:pt>
                <c:pt idx="170134">
                  <c:v>12.3291016</c:v>
                </c:pt>
                <c:pt idx="170135">
                  <c:v>-39.9169922</c:v>
                </c:pt>
                <c:pt idx="170136">
                  <c:v>-90.2099609</c:v>
                </c:pt>
                <c:pt idx="170137">
                  <c:v>-105.834961</c:v>
                </c:pt>
                <c:pt idx="170138">
                  <c:v>-97.4121094</c:v>
                </c:pt>
                <c:pt idx="170139">
                  <c:v>-66.2841797</c:v>
                </c:pt>
                <c:pt idx="170140">
                  <c:v>-18.5546875</c:v>
                </c:pt>
                <c:pt idx="170141">
                  <c:v>35.15625</c:v>
                </c:pt>
                <c:pt idx="170142">
                  <c:v>81.66503909999996</c:v>
                </c:pt>
                <c:pt idx="170143">
                  <c:v>107.421875</c:v>
                </c:pt>
                <c:pt idx="170144">
                  <c:v>97.65625</c:v>
                </c:pt>
                <c:pt idx="170145">
                  <c:v>66.65039059999994</c:v>
                </c:pt>
                <c:pt idx="170146">
                  <c:v>20.5078125</c:v>
                </c:pt>
                <c:pt idx="170147">
                  <c:v>-36.0107422</c:v>
                </c:pt>
                <c:pt idx="170148">
                  <c:v>-82.27539059999994</c:v>
                </c:pt>
                <c:pt idx="170149">
                  <c:v>-107.177734</c:v>
                </c:pt>
                <c:pt idx="170150">
                  <c:v>-101.196289</c:v>
                </c:pt>
                <c:pt idx="170151">
                  <c:v>-74.0966797</c:v>
                </c:pt>
                <c:pt idx="170152">
                  <c:v>-17.0898438</c:v>
                </c:pt>
                <c:pt idx="170153">
                  <c:v>28.5644531</c:v>
                </c:pt>
                <c:pt idx="170154">
                  <c:v>73.9746094</c:v>
                </c:pt>
                <c:pt idx="170155">
                  <c:v>109.375</c:v>
                </c:pt>
                <c:pt idx="170156">
                  <c:v>108.520508</c:v>
                </c:pt>
                <c:pt idx="170157">
                  <c:v>80.2001953</c:v>
                </c:pt>
                <c:pt idx="170158">
                  <c:v>25.0244141</c:v>
                </c:pt>
                <c:pt idx="170159">
                  <c:v>-32.7148438</c:v>
                </c:pt>
                <c:pt idx="170160">
                  <c:v>-71.7773438</c:v>
                </c:pt>
                <c:pt idx="170161">
                  <c:v>-101.196289</c:v>
                </c:pt>
                <c:pt idx="170162">
                  <c:v>-102.905273</c:v>
                </c:pt>
                <c:pt idx="170163">
                  <c:v>-83.2519531</c:v>
                </c:pt>
                <c:pt idx="170164">
                  <c:v>-32.1044922</c:v>
                </c:pt>
                <c:pt idx="170165">
                  <c:v>34.7900391</c:v>
                </c:pt>
                <c:pt idx="170166">
                  <c:v>67.62695309999998</c:v>
                </c:pt>
                <c:pt idx="170167">
                  <c:v>99.60937499999996</c:v>
                </c:pt>
                <c:pt idx="170168">
                  <c:v>106.201172</c:v>
                </c:pt>
                <c:pt idx="170169">
                  <c:v>83.7402344</c:v>
                </c:pt>
                <c:pt idx="170170">
                  <c:v>35.4003906</c:v>
                </c:pt>
                <c:pt idx="170171">
                  <c:v>-19.6533203</c:v>
                </c:pt>
                <c:pt idx="170172">
                  <c:v>-70.0683594</c:v>
                </c:pt>
                <c:pt idx="170173">
                  <c:v>-98.5107422</c:v>
                </c:pt>
                <c:pt idx="170174">
                  <c:v>-100.463867</c:v>
                </c:pt>
                <c:pt idx="170175">
                  <c:v>-82.5195312</c:v>
                </c:pt>
                <c:pt idx="170176">
                  <c:v>-43.8232422</c:v>
                </c:pt>
                <c:pt idx="170177">
                  <c:v>10.6201172</c:v>
                </c:pt>
                <c:pt idx="170178">
                  <c:v>70.1904297</c:v>
                </c:pt>
                <c:pt idx="170179">
                  <c:v>103.027344</c:v>
                </c:pt>
                <c:pt idx="170180">
                  <c:v>105.712891</c:v>
                </c:pt>
                <c:pt idx="170181">
                  <c:v>84.9609375</c:v>
                </c:pt>
                <c:pt idx="170182">
                  <c:v>36.7431641</c:v>
                </c:pt>
                <c:pt idx="170183">
                  <c:v>-17.8222656</c:v>
                </c:pt>
                <c:pt idx="170184">
                  <c:v>-65.0634766</c:v>
                </c:pt>
                <c:pt idx="170185">
                  <c:v>-98.63281249999996</c:v>
                </c:pt>
                <c:pt idx="170186">
                  <c:v>-108.154297</c:v>
                </c:pt>
                <c:pt idx="170187">
                  <c:v>-87.6464844</c:v>
                </c:pt>
                <c:pt idx="170188">
                  <c:v>-48.3398438</c:v>
                </c:pt>
                <c:pt idx="170189">
                  <c:v>14.4042969</c:v>
                </c:pt>
                <c:pt idx="170190">
                  <c:v>62.3779297</c:v>
                </c:pt>
                <c:pt idx="170191">
                  <c:v>100.463867</c:v>
                </c:pt>
                <c:pt idx="170192">
                  <c:v>105.34668</c:v>
                </c:pt>
                <c:pt idx="170193">
                  <c:v>92.1630859</c:v>
                </c:pt>
                <c:pt idx="170194">
                  <c:v>53.5888672</c:v>
                </c:pt>
                <c:pt idx="170195">
                  <c:v>1.34277344</c:v>
                </c:pt>
                <c:pt idx="170196">
                  <c:v>-63.4765625</c:v>
                </c:pt>
                <c:pt idx="170197">
                  <c:v>-95.0927734</c:v>
                </c:pt>
                <c:pt idx="170198">
                  <c:v>-107.910156</c:v>
                </c:pt>
                <c:pt idx="170199">
                  <c:v>-93.6279297</c:v>
                </c:pt>
                <c:pt idx="170200">
                  <c:v>-58.83789059999999</c:v>
                </c:pt>
                <c:pt idx="170201">
                  <c:v>-4.27246094</c:v>
                </c:pt>
                <c:pt idx="170202">
                  <c:v>52.3681641</c:v>
                </c:pt>
                <c:pt idx="170203">
                  <c:v>90.94238279999998</c:v>
                </c:pt>
                <c:pt idx="170204">
                  <c:v>109.130859</c:v>
                </c:pt>
                <c:pt idx="170205">
                  <c:v>95.3369141</c:v>
                </c:pt>
                <c:pt idx="170206">
                  <c:v>58.1054688</c:v>
                </c:pt>
                <c:pt idx="170207">
                  <c:v>8.42285156</c:v>
                </c:pt>
                <c:pt idx="170208">
                  <c:v>-48.5839844</c:v>
                </c:pt>
                <c:pt idx="170209">
                  <c:v>-90.6982422</c:v>
                </c:pt>
                <c:pt idx="170210">
                  <c:v>-106.933594</c:v>
                </c:pt>
                <c:pt idx="170211">
                  <c:v>-94.6044922</c:v>
                </c:pt>
                <c:pt idx="170212">
                  <c:v>-61.4013672</c:v>
                </c:pt>
                <c:pt idx="170213">
                  <c:v>-3.05175781</c:v>
                </c:pt>
                <c:pt idx="170214">
                  <c:v>44.4335938</c:v>
                </c:pt>
                <c:pt idx="170215">
                  <c:v>85.3271484</c:v>
                </c:pt>
                <c:pt idx="170216">
                  <c:v>113.15918</c:v>
                </c:pt>
                <c:pt idx="170217">
                  <c:v>100.097656</c:v>
                </c:pt>
                <c:pt idx="170218">
                  <c:v>61.15722659999999</c:v>
                </c:pt>
                <c:pt idx="170219">
                  <c:v>10.8642578</c:v>
                </c:pt>
                <c:pt idx="170220">
                  <c:v>-40.7714844</c:v>
                </c:pt>
                <c:pt idx="170221">
                  <c:v>-82.27539059999994</c:v>
                </c:pt>
                <c:pt idx="170222">
                  <c:v>-110.107422</c:v>
                </c:pt>
                <c:pt idx="170223">
                  <c:v>-99.9755859</c:v>
                </c:pt>
                <c:pt idx="170224">
                  <c:v>-64.3310547</c:v>
                </c:pt>
                <c:pt idx="170225">
                  <c:v>-18.3105469</c:v>
                </c:pt>
                <c:pt idx="170226">
                  <c:v>34.7900391</c:v>
                </c:pt>
                <c:pt idx="170227">
                  <c:v>85.20507809999994</c:v>
                </c:pt>
                <c:pt idx="170228">
                  <c:v>115.844727</c:v>
                </c:pt>
                <c:pt idx="170229">
                  <c:v>104.980469</c:v>
                </c:pt>
                <c:pt idx="170230">
                  <c:v>66.40625</c:v>
                </c:pt>
                <c:pt idx="170231">
                  <c:v>13.7939453</c:v>
                </c:pt>
                <c:pt idx="170232">
                  <c:v>-33.203125</c:v>
                </c:pt>
                <c:pt idx="170233">
                  <c:v>-77.5146484</c:v>
                </c:pt>
                <c:pt idx="170234">
                  <c:v>-105.224609</c:v>
                </c:pt>
                <c:pt idx="170235">
                  <c:v>-106.933594</c:v>
                </c:pt>
                <c:pt idx="170236">
                  <c:v>-72.1435547</c:v>
                </c:pt>
                <c:pt idx="170237">
                  <c:v>-22.7050781</c:v>
                </c:pt>
                <c:pt idx="170238">
                  <c:v>30.6396484</c:v>
                </c:pt>
                <c:pt idx="170239">
                  <c:v>81.9091797</c:v>
                </c:pt>
                <c:pt idx="170240">
                  <c:v>102.661133</c:v>
                </c:pt>
                <c:pt idx="170241">
                  <c:v>101.68457</c:v>
                </c:pt>
                <c:pt idx="170242">
                  <c:v>78.36914059999998</c:v>
                </c:pt>
                <c:pt idx="170243">
                  <c:v>25.1464844</c:v>
                </c:pt>
                <c:pt idx="170244">
                  <c:v>-35.5224609</c:v>
                </c:pt>
                <c:pt idx="170245">
                  <c:v>-78.6132812</c:v>
                </c:pt>
                <c:pt idx="170246">
                  <c:v>-99.9755859</c:v>
                </c:pt>
                <c:pt idx="170247">
                  <c:v>-96.1914062</c:v>
                </c:pt>
                <c:pt idx="170248">
                  <c:v>-80.5664062</c:v>
                </c:pt>
                <c:pt idx="170249">
                  <c:v>-42.6025391</c:v>
                </c:pt>
                <c:pt idx="170250">
                  <c:v>19.4091797</c:v>
                </c:pt>
                <c:pt idx="170251">
                  <c:v>69.33593749999996</c:v>
                </c:pt>
                <c:pt idx="170252">
                  <c:v>97.5341797</c:v>
                </c:pt>
                <c:pt idx="170253">
                  <c:v>107.055664</c:v>
                </c:pt>
                <c:pt idx="170254">
                  <c:v>86.18164059999998</c:v>
                </c:pt>
                <c:pt idx="170255">
                  <c:v>42.3583984</c:v>
                </c:pt>
                <c:pt idx="170256">
                  <c:v>-13.3056641</c:v>
                </c:pt>
                <c:pt idx="170257">
                  <c:v>-67.2607422</c:v>
                </c:pt>
                <c:pt idx="170258">
                  <c:v>-96.0693359</c:v>
                </c:pt>
                <c:pt idx="170259">
                  <c:v>-108.154297</c:v>
                </c:pt>
                <c:pt idx="170260">
                  <c:v>-83.3740234</c:v>
                </c:pt>
                <c:pt idx="170261">
                  <c:v>-33.3251953</c:v>
                </c:pt>
                <c:pt idx="170262">
                  <c:v>19.8974609</c:v>
                </c:pt>
                <c:pt idx="170263">
                  <c:v>65.7958984</c:v>
                </c:pt>
                <c:pt idx="170264">
                  <c:v>97.0458984</c:v>
                </c:pt>
                <c:pt idx="170265">
                  <c:v>105.34668</c:v>
                </c:pt>
                <c:pt idx="170266">
                  <c:v>88.37890619999993</c:v>
                </c:pt>
                <c:pt idx="170267">
                  <c:v>46.7529297</c:v>
                </c:pt>
                <c:pt idx="170268">
                  <c:v>-13.9160156</c:v>
                </c:pt>
                <c:pt idx="170269">
                  <c:v>-60.18066409999999</c:v>
                </c:pt>
                <c:pt idx="170270">
                  <c:v>-94.2382812</c:v>
                </c:pt>
                <c:pt idx="170271">
                  <c:v>-106.079102</c:v>
                </c:pt>
                <c:pt idx="170272">
                  <c:v>-89.35546879999995</c:v>
                </c:pt>
                <c:pt idx="170273">
                  <c:v>-51.2695312</c:v>
                </c:pt>
                <c:pt idx="170274">
                  <c:v>8.30078125</c:v>
                </c:pt>
                <c:pt idx="170275">
                  <c:v>59.5703125</c:v>
                </c:pt>
                <c:pt idx="170276">
                  <c:v>87.4023438</c:v>
                </c:pt>
                <c:pt idx="170277">
                  <c:v>104.858398</c:v>
                </c:pt>
                <c:pt idx="170278">
                  <c:v>95.82519529999998</c:v>
                </c:pt>
                <c:pt idx="170279">
                  <c:v>59.2041016</c:v>
                </c:pt>
                <c:pt idx="170280">
                  <c:v>5.49316406</c:v>
                </c:pt>
                <c:pt idx="170281">
                  <c:v>-52.4902344</c:v>
                </c:pt>
                <c:pt idx="170282">
                  <c:v>-94.84863279999998</c:v>
                </c:pt>
                <c:pt idx="170283">
                  <c:v>-106.689453</c:v>
                </c:pt>
                <c:pt idx="170284">
                  <c:v>-99.85351559999998</c:v>
                </c:pt>
                <c:pt idx="170285">
                  <c:v>-55.4199219</c:v>
                </c:pt>
                <c:pt idx="170286">
                  <c:v>0.244140625</c:v>
                </c:pt>
                <c:pt idx="170287">
                  <c:v>57.4951172</c:v>
                </c:pt>
                <c:pt idx="170288">
                  <c:v>91.1865234</c:v>
                </c:pt>
                <c:pt idx="170289">
                  <c:v>106.201172</c:v>
                </c:pt>
                <c:pt idx="170290">
                  <c:v>98.0224609</c:v>
                </c:pt>
                <c:pt idx="170291">
                  <c:v>63.4765625</c:v>
                </c:pt>
                <c:pt idx="170292">
                  <c:v>10.3759766</c:v>
                </c:pt>
                <c:pt idx="170293">
                  <c:v>-50.78125</c:v>
                </c:pt>
                <c:pt idx="170294">
                  <c:v>-86.9140625</c:v>
                </c:pt>
                <c:pt idx="170295">
                  <c:v>-105.34668</c:v>
                </c:pt>
                <c:pt idx="170296">
                  <c:v>-94.97070309999998</c:v>
                </c:pt>
                <c:pt idx="170297">
                  <c:v>-65.55175779999998</c:v>
                </c:pt>
                <c:pt idx="170298">
                  <c:v>-10.8642578</c:v>
                </c:pt>
                <c:pt idx="170299">
                  <c:v>45.4101562</c:v>
                </c:pt>
                <c:pt idx="170300">
                  <c:v>86.18164059999998</c:v>
                </c:pt>
                <c:pt idx="170301">
                  <c:v>110.961914</c:v>
                </c:pt>
                <c:pt idx="170302">
                  <c:v>100.585938</c:v>
                </c:pt>
                <c:pt idx="170303">
                  <c:v>57.9833984</c:v>
                </c:pt>
                <c:pt idx="170304">
                  <c:v>6.46972656</c:v>
                </c:pt>
                <c:pt idx="170305">
                  <c:v>-46.9970703</c:v>
                </c:pt>
                <c:pt idx="170306">
                  <c:v>-85.9375</c:v>
                </c:pt>
                <c:pt idx="170307">
                  <c:v>-107.055664</c:v>
                </c:pt>
                <c:pt idx="170308">
                  <c:v>-99.9755859</c:v>
                </c:pt>
                <c:pt idx="170309">
                  <c:v>-68.35937499999996</c:v>
                </c:pt>
                <c:pt idx="170310">
                  <c:v>-16.72363279999998</c:v>
                </c:pt>
                <c:pt idx="170311">
                  <c:v>38.2080078</c:v>
                </c:pt>
                <c:pt idx="170312">
                  <c:v>79.22363279999998</c:v>
                </c:pt>
                <c:pt idx="170313">
                  <c:v>105.957031</c:v>
                </c:pt>
                <c:pt idx="170314">
                  <c:v>96.4355469</c:v>
                </c:pt>
                <c:pt idx="170315">
                  <c:v>62.1337891</c:v>
                </c:pt>
                <c:pt idx="170316">
                  <c:v>19.6533203</c:v>
                </c:pt>
                <c:pt idx="170317">
                  <c:v>-34.5458984</c:v>
                </c:pt>
                <c:pt idx="170318">
                  <c:v>-82.15332029999998</c:v>
                </c:pt>
                <c:pt idx="170319">
                  <c:v>-102.905273</c:v>
                </c:pt>
                <c:pt idx="170320">
                  <c:v>-102.539062</c:v>
                </c:pt>
                <c:pt idx="170321">
                  <c:v>-70.80078119999993</c:v>
                </c:pt>
                <c:pt idx="170322">
                  <c:v>-24.4140625</c:v>
                </c:pt>
                <c:pt idx="170323">
                  <c:v>35.4003906</c:v>
                </c:pt>
                <c:pt idx="170324">
                  <c:v>83.6181641</c:v>
                </c:pt>
                <c:pt idx="170325">
                  <c:v>107.177734</c:v>
                </c:pt>
                <c:pt idx="170326">
                  <c:v>103.637695</c:v>
                </c:pt>
                <c:pt idx="170327">
                  <c:v>75.31738279999998</c:v>
                </c:pt>
                <c:pt idx="170328">
                  <c:v>28.1982422</c:v>
                </c:pt>
                <c:pt idx="170329">
                  <c:v>-25.8789062</c:v>
                </c:pt>
                <c:pt idx="170330">
                  <c:v>-74.21875</c:v>
                </c:pt>
                <c:pt idx="170331">
                  <c:v>-101.5625</c:v>
                </c:pt>
                <c:pt idx="170332">
                  <c:v>-100.341797</c:v>
                </c:pt>
                <c:pt idx="170333">
                  <c:v>-77.8808594</c:v>
                </c:pt>
                <c:pt idx="170334">
                  <c:v>-32.4707031</c:v>
                </c:pt>
                <c:pt idx="170335">
                  <c:v>25.8789062</c:v>
                </c:pt>
                <c:pt idx="170336">
                  <c:v>77.27050779999998</c:v>
                </c:pt>
                <c:pt idx="170337">
                  <c:v>103.759766</c:v>
                </c:pt>
                <c:pt idx="170338">
                  <c:v>109.49707</c:v>
                </c:pt>
                <c:pt idx="170339">
                  <c:v>81.7871094</c:v>
                </c:pt>
                <c:pt idx="170340">
                  <c:v>36.0107422</c:v>
                </c:pt>
                <c:pt idx="170341">
                  <c:v>-17.8222656</c:v>
                </c:pt>
                <c:pt idx="170342">
                  <c:v>-64.453125</c:v>
                </c:pt>
                <c:pt idx="170343">
                  <c:v>-104.125977</c:v>
                </c:pt>
                <c:pt idx="170344">
                  <c:v>-114.868164</c:v>
                </c:pt>
                <c:pt idx="170345">
                  <c:v>-85.20507809999994</c:v>
                </c:pt>
                <c:pt idx="170346">
                  <c:v>-43.5791016</c:v>
                </c:pt>
                <c:pt idx="170347">
                  <c:v>15.9912109</c:v>
                </c:pt>
                <c:pt idx="170348">
                  <c:v>70.1904297</c:v>
                </c:pt>
                <c:pt idx="170349">
                  <c:v>99.3652344</c:v>
                </c:pt>
                <c:pt idx="170350">
                  <c:v>104.370117</c:v>
                </c:pt>
                <c:pt idx="170351">
                  <c:v>88.5009766</c:v>
                </c:pt>
                <c:pt idx="170352">
                  <c:v>44.0673828</c:v>
                </c:pt>
                <c:pt idx="170353">
                  <c:v>-12.9394531</c:v>
                </c:pt>
                <c:pt idx="170354">
                  <c:v>-68.7255859</c:v>
                </c:pt>
                <c:pt idx="170355">
                  <c:v>-96.4355469</c:v>
                </c:pt>
                <c:pt idx="170356">
                  <c:v>-106.201172</c:v>
                </c:pt>
                <c:pt idx="170357">
                  <c:v>-88.0126953</c:v>
                </c:pt>
                <c:pt idx="170358">
                  <c:v>-46.0205078</c:v>
                </c:pt>
                <c:pt idx="170359">
                  <c:v>5.004882809999995</c:v>
                </c:pt>
                <c:pt idx="170360">
                  <c:v>54.93164059999999</c:v>
                </c:pt>
                <c:pt idx="170361">
                  <c:v>95.9472656</c:v>
                </c:pt>
                <c:pt idx="170362">
                  <c:v>113.769531</c:v>
                </c:pt>
                <c:pt idx="170363">
                  <c:v>94.7265625</c:v>
                </c:pt>
                <c:pt idx="170364">
                  <c:v>47.3632812</c:v>
                </c:pt>
                <c:pt idx="170365">
                  <c:v>-5.24902344</c:v>
                </c:pt>
                <c:pt idx="170366">
                  <c:v>-60.3027344</c:v>
                </c:pt>
                <c:pt idx="170367">
                  <c:v>-94.7265625</c:v>
                </c:pt>
                <c:pt idx="170368">
                  <c:v>-105.34668</c:v>
                </c:pt>
                <c:pt idx="170369">
                  <c:v>-87.890625</c:v>
                </c:pt>
                <c:pt idx="170370">
                  <c:v>-57.8613281</c:v>
                </c:pt>
                <c:pt idx="170371">
                  <c:v>1.953125</c:v>
                </c:pt>
                <c:pt idx="170372">
                  <c:v>50.2929688</c:v>
                </c:pt>
                <c:pt idx="170373">
                  <c:v>91.796875</c:v>
                </c:pt>
                <c:pt idx="170374">
                  <c:v>106.933594</c:v>
                </c:pt>
                <c:pt idx="170375">
                  <c:v>95.703125</c:v>
                </c:pt>
                <c:pt idx="170376">
                  <c:v>53.5888672</c:v>
                </c:pt>
                <c:pt idx="170377">
                  <c:v>7.56835938</c:v>
                </c:pt>
                <c:pt idx="170378">
                  <c:v>-54.8095703</c:v>
                </c:pt>
                <c:pt idx="170379">
                  <c:v>-93.1396484</c:v>
                </c:pt>
                <c:pt idx="170380">
                  <c:v>-104.492188</c:v>
                </c:pt>
                <c:pt idx="170381">
                  <c:v>-97.90039059999998</c:v>
                </c:pt>
                <c:pt idx="170382">
                  <c:v>-62.5</c:v>
                </c:pt>
                <c:pt idx="170383">
                  <c:v>-5.859375</c:v>
                </c:pt>
                <c:pt idx="170384">
                  <c:v>45.1660156</c:v>
                </c:pt>
                <c:pt idx="170385">
                  <c:v>83.7402344</c:v>
                </c:pt>
                <c:pt idx="170386">
                  <c:v>107.543945</c:v>
                </c:pt>
                <c:pt idx="170387">
                  <c:v>97.77832029999998</c:v>
                </c:pt>
                <c:pt idx="170388">
                  <c:v>59.81445309999999</c:v>
                </c:pt>
                <c:pt idx="170389">
                  <c:v>8.66699219</c:v>
                </c:pt>
                <c:pt idx="170390">
                  <c:v>-39.1845703</c:v>
                </c:pt>
                <c:pt idx="170391">
                  <c:v>-84.7167969</c:v>
                </c:pt>
                <c:pt idx="170392">
                  <c:v>-106.811523</c:v>
                </c:pt>
                <c:pt idx="170393">
                  <c:v>-93.1396484</c:v>
                </c:pt>
                <c:pt idx="170394">
                  <c:v>-65.3076172</c:v>
                </c:pt>
                <c:pt idx="170395">
                  <c:v>-18.1884766</c:v>
                </c:pt>
                <c:pt idx="170396">
                  <c:v>39.6728516</c:v>
                </c:pt>
                <c:pt idx="170397">
                  <c:v>84.10644529999998</c:v>
                </c:pt>
                <c:pt idx="170398">
                  <c:v>103.637695</c:v>
                </c:pt>
                <c:pt idx="170399">
                  <c:v>100.463867</c:v>
                </c:pt>
                <c:pt idx="170400">
                  <c:v>72.6318359</c:v>
                </c:pt>
                <c:pt idx="170401">
                  <c:v>25.2685547</c:v>
                </c:pt>
                <c:pt idx="170402">
                  <c:v>-34.7900391</c:v>
                </c:pt>
                <c:pt idx="170403">
                  <c:v>-76.9042969</c:v>
                </c:pt>
                <c:pt idx="170404">
                  <c:v>-97.65625</c:v>
                </c:pt>
                <c:pt idx="170405">
                  <c:v>-96.3134766</c:v>
                </c:pt>
                <c:pt idx="170406">
                  <c:v>-70.9228516</c:v>
                </c:pt>
                <c:pt idx="170407">
                  <c:v>-22.7050781</c:v>
                </c:pt>
                <c:pt idx="170408">
                  <c:v>31.7382812</c:v>
                </c:pt>
                <c:pt idx="170409">
                  <c:v>80.5664062</c:v>
                </c:pt>
                <c:pt idx="170410">
                  <c:v>100.952148</c:v>
                </c:pt>
                <c:pt idx="170411">
                  <c:v>100.219727</c:v>
                </c:pt>
                <c:pt idx="170412">
                  <c:v>73.60839839999993</c:v>
                </c:pt>
                <c:pt idx="170413">
                  <c:v>20.9960938</c:v>
                </c:pt>
                <c:pt idx="170414">
                  <c:v>-24.7802734</c:v>
                </c:pt>
                <c:pt idx="170415">
                  <c:v>-67.13867190000001</c:v>
                </c:pt>
                <c:pt idx="170416">
                  <c:v>-104.003906</c:v>
                </c:pt>
                <c:pt idx="170417">
                  <c:v>-102.050781</c:v>
                </c:pt>
                <c:pt idx="170418">
                  <c:v>-75.4394531</c:v>
                </c:pt>
                <c:pt idx="170419">
                  <c:v>-29.296875</c:v>
                </c:pt>
                <c:pt idx="170420">
                  <c:v>24.7802734</c:v>
                </c:pt>
                <c:pt idx="170421">
                  <c:v>69.8242188</c:v>
                </c:pt>
                <c:pt idx="170422">
                  <c:v>93.9941406</c:v>
                </c:pt>
                <c:pt idx="170423">
                  <c:v>94.7265625</c:v>
                </c:pt>
                <c:pt idx="170424">
                  <c:v>82.03125</c:v>
                </c:pt>
                <c:pt idx="170425">
                  <c:v>37.109375</c:v>
                </c:pt>
                <c:pt idx="170426">
                  <c:v>-22.0947266</c:v>
                </c:pt>
                <c:pt idx="170427">
                  <c:v>-71.7773438</c:v>
                </c:pt>
                <c:pt idx="170428">
                  <c:v>-98.87695309999998</c:v>
                </c:pt>
                <c:pt idx="170429">
                  <c:v>-106.811523</c:v>
                </c:pt>
                <c:pt idx="170430">
                  <c:v>-86.9140625</c:v>
                </c:pt>
                <c:pt idx="170431">
                  <c:v>-39.6728516</c:v>
                </c:pt>
                <c:pt idx="170432">
                  <c:v>18.3105469</c:v>
                </c:pt>
                <c:pt idx="170433">
                  <c:v>68.8476562</c:v>
                </c:pt>
                <c:pt idx="170434">
                  <c:v>101.806641</c:v>
                </c:pt>
                <c:pt idx="170435">
                  <c:v>106.079102</c:v>
                </c:pt>
                <c:pt idx="170436">
                  <c:v>87.7685547</c:v>
                </c:pt>
                <c:pt idx="170437">
                  <c:v>45.7763672</c:v>
                </c:pt>
                <c:pt idx="170438">
                  <c:v>-10.7421875</c:v>
                </c:pt>
                <c:pt idx="170439">
                  <c:v>-67.7490234</c:v>
                </c:pt>
                <c:pt idx="170440">
                  <c:v>-98.1445312</c:v>
                </c:pt>
                <c:pt idx="170441">
                  <c:v>-99.9755859</c:v>
                </c:pt>
                <c:pt idx="170442">
                  <c:v>-80.2001953</c:v>
                </c:pt>
                <c:pt idx="170443">
                  <c:v>-40.6494141</c:v>
                </c:pt>
                <c:pt idx="170444">
                  <c:v>2.68554688</c:v>
                </c:pt>
                <c:pt idx="170445">
                  <c:v>57.2509766</c:v>
                </c:pt>
                <c:pt idx="170446">
                  <c:v>89.35546879999995</c:v>
                </c:pt>
                <c:pt idx="170447">
                  <c:v>108.154297</c:v>
                </c:pt>
                <c:pt idx="170448">
                  <c:v>91.9189453</c:v>
                </c:pt>
                <c:pt idx="170449">
                  <c:v>53.8330078</c:v>
                </c:pt>
                <c:pt idx="170450">
                  <c:v>-4.15039062</c:v>
                </c:pt>
                <c:pt idx="170451">
                  <c:v>-49.5605469</c:v>
                </c:pt>
                <c:pt idx="170452">
                  <c:v>-87.4023438</c:v>
                </c:pt>
                <c:pt idx="170453">
                  <c:v>-108.032227</c:v>
                </c:pt>
                <c:pt idx="170454">
                  <c:v>-97.1679688</c:v>
                </c:pt>
                <c:pt idx="170455">
                  <c:v>-56.3964844</c:v>
                </c:pt>
                <c:pt idx="170456">
                  <c:v>-0.9765625</c:v>
                </c:pt>
                <c:pt idx="170457">
                  <c:v>56.88476559999999</c:v>
                </c:pt>
                <c:pt idx="170458">
                  <c:v>94.2382812</c:v>
                </c:pt>
                <c:pt idx="170459">
                  <c:v>111.572266</c:v>
                </c:pt>
                <c:pt idx="170460">
                  <c:v>93.2617188</c:v>
                </c:pt>
                <c:pt idx="170461">
                  <c:v>56.2744141</c:v>
                </c:pt>
                <c:pt idx="170462">
                  <c:v>8.178710939999998</c:v>
                </c:pt>
                <c:pt idx="170463">
                  <c:v>-50.1708984</c:v>
                </c:pt>
                <c:pt idx="170464">
                  <c:v>-89.9658203</c:v>
                </c:pt>
                <c:pt idx="170465">
                  <c:v>-108.886719</c:v>
                </c:pt>
                <c:pt idx="170466">
                  <c:v>-94.3603516</c:v>
                </c:pt>
                <c:pt idx="170467">
                  <c:v>-63.5986328</c:v>
                </c:pt>
                <c:pt idx="170468">
                  <c:v>-10.4980469</c:v>
                </c:pt>
                <c:pt idx="170469">
                  <c:v>46.0205078</c:v>
                </c:pt>
                <c:pt idx="170470">
                  <c:v>90.82031249999996</c:v>
                </c:pt>
                <c:pt idx="170471">
                  <c:v>101.196289</c:v>
                </c:pt>
                <c:pt idx="170472">
                  <c:v>99.1210938</c:v>
                </c:pt>
                <c:pt idx="170473">
                  <c:v>65.4296875</c:v>
                </c:pt>
                <c:pt idx="170474">
                  <c:v>13.671875</c:v>
                </c:pt>
                <c:pt idx="170475">
                  <c:v>-43.2128906</c:v>
                </c:pt>
                <c:pt idx="170476">
                  <c:v>-84.9609375</c:v>
                </c:pt>
                <c:pt idx="170477">
                  <c:v>-113.15918</c:v>
                </c:pt>
                <c:pt idx="170478">
                  <c:v>-99.4873047</c:v>
                </c:pt>
                <c:pt idx="170479">
                  <c:v>-69.7021484</c:v>
                </c:pt>
                <c:pt idx="170480">
                  <c:v>-12.2070312</c:v>
                </c:pt>
                <c:pt idx="170481">
                  <c:v>41.3818359</c:v>
                </c:pt>
                <c:pt idx="170482">
                  <c:v>82.88574219999992</c:v>
                </c:pt>
                <c:pt idx="170483">
                  <c:v>101.5625</c:v>
                </c:pt>
                <c:pt idx="170484">
                  <c:v>98.1445312</c:v>
                </c:pt>
                <c:pt idx="170485">
                  <c:v>69.7021484</c:v>
                </c:pt>
                <c:pt idx="170486">
                  <c:v>10.0097656</c:v>
                </c:pt>
                <c:pt idx="170487">
                  <c:v>-41.8701172</c:v>
                </c:pt>
                <c:pt idx="170488">
                  <c:v>-83.3740234</c:v>
                </c:pt>
                <c:pt idx="170489">
                  <c:v>-107.177734</c:v>
                </c:pt>
                <c:pt idx="170490">
                  <c:v>-103.759766</c:v>
                </c:pt>
                <c:pt idx="170491">
                  <c:v>-69.9462891</c:v>
                </c:pt>
                <c:pt idx="170492">
                  <c:v>-21.8505859</c:v>
                </c:pt>
                <c:pt idx="170493">
                  <c:v>25.0244141</c:v>
                </c:pt>
                <c:pt idx="170494">
                  <c:v>78.12499999999998</c:v>
                </c:pt>
                <c:pt idx="170495">
                  <c:v>105.957031</c:v>
                </c:pt>
                <c:pt idx="170496">
                  <c:v>106.933594</c:v>
                </c:pt>
                <c:pt idx="170497">
                  <c:v>77.0263672</c:v>
                </c:pt>
                <c:pt idx="170498">
                  <c:v>29.6630859</c:v>
                </c:pt>
                <c:pt idx="170499">
                  <c:v>-19.2871094</c:v>
                </c:pt>
                <c:pt idx="170500">
                  <c:v>-72.87597659999993</c:v>
                </c:pt>
                <c:pt idx="170501">
                  <c:v>-105.34668</c:v>
                </c:pt>
                <c:pt idx="170502">
                  <c:v>-107.543945</c:v>
                </c:pt>
                <c:pt idx="170503">
                  <c:v>-76.6601562</c:v>
                </c:pt>
                <c:pt idx="170504">
                  <c:v>-32.1044922</c:v>
                </c:pt>
                <c:pt idx="170505">
                  <c:v>20.1416016</c:v>
                </c:pt>
                <c:pt idx="170506">
                  <c:v>74.0966797</c:v>
                </c:pt>
                <c:pt idx="170507">
                  <c:v>99.3652344</c:v>
                </c:pt>
                <c:pt idx="170508">
                  <c:v>103.149414</c:v>
                </c:pt>
                <c:pt idx="170509">
                  <c:v>84.4726562</c:v>
                </c:pt>
                <c:pt idx="170510">
                  <c:v>37.8417969</c:v>
                </c:pt>
                <c:pt idx="170511">
                  <c:v>-12.0849609</c:v>
                </c:pt>
                <c:pt idx="170512">
                  <c:v>-59.3261719</c:v>
                </c:pt>
                <c:pt idx="170513">
                  <c:v>-90.4541016</c:v>
                </c:pt>
                <c:pt idx="170514">
                  <c:v>-98.9990234</c:v>
                </c:pt>
                <c:pt idx="170515">
                  <c:v>-82.15332029999998</c:v>
                </c:pt>
                <c:pt idx="170516">
                  <c:v>-42.96875</c:v>
                </c:pt>
                <c:pt idx="170517">
                  <c:v>11.71875</c:v>
                </c:pt>
                <c:pt idx="170518">
                  <c:v>66.65039059999994</c:v>
                </c:pt>
                <c:pt idx="170519">
                  <c:v>104.858398</c:v>
                </c:pt>
                <c:pt idx="170520">
                  <c:v>105.59082</c:v>
                </c:pt>
                <c:pt idx="170521">
                  <c:v>77.63671879999995</c:v>
                </c:pt>
                <c:pt idx="170522">
                  <c:v>38.4521484</c:v>
                </c:pt>
                <c:pt idx="170523">
                  <c:v>-14.0380859</c:v>
                </c:pt>
                <c:pt idx="170524">
                  <c:v>-62.9882812</c:v>
                </c:pt>
                <c:pt idx="170525">
                  <c:v>-93.38378909999996</c:v>
                </c:pt>
                <c:pt idx="170526">
                  <c:v>-112.915039</c:v>
                </c:pt>
                <c:pt idx="170527">
                  <c:v>-87.6464844</c:v>
                </c:pt>
                <c:pt idx="170528">
                  <c:v>-45.5322266</c:v>
                </c:pt>
                <c:pt idx="170529">
                  <c:v>5.859375</c:v>
                </c:pt>
                <c:pt idx="170530">
                  <c:v>61.6455078</c:v>
                </c:pt>
                <c:pt idx="170531">
                  <c:v>91.3085938</c:v>
                </c:pt>
                <c:pt idx="170532">
                  <c:v>106.201172</c:v>
                </c:pt>
                <c:pt idx="170533">
                  <c:v>93.1396484</c:v>
                </c:pt>
                <c:pt idx="170534">
                  <c:v>52.0019531</c:v>
                </c:pt>
                <c:pt idx="170535">
                  <c:v>2.9296875</c:v>
                </c:pt>
                <c:pt idx="170536">
                  <c:v>-51.8798828</c:v>
                </c:pt>
                <c:pt idx="170537">
                  <c:v>-89.35546879999995</c:v>
                </c:pt>
                <c:pt idx="170538">
                  <c:v>-105.957031</c:v>
                </c:pt>
                <c:pt idx="170539">
                  <c:v>-86.18164059999998</c:v>
                </c:pt>
                <c:pt idx="170540">
                  <c:v>-56.88476559999999</c:v>
                </c:pt>
                <c:pt idx="170541">
                  <c:v>-8.05664062</c:v>
                </c:pt>
                <c:pt idx="170542">
                  <c:v>54.0771484</c:v>
                </c:pt>
                <c:pt idx="170543">
                  <c:v>89.2333984</c:v>
                </c:pt>
                <c:pt idx="170544">
                  <c:v>113.15918</c:v>
                </c:pt>
                <c:pt idx="170545">
                  <c:v>100.097656</c:v>
                </c:pt>
                <c:pt idx="170546">
                  <c:v>59.0820312</c:v>
                </c:pt>
                <c:pt idx="170547">
                  <c:v>6.225585939999994</c:v>
                </c:pt>
                <c:pt idx="170548">
                  <c:v>-51.0253906</c:v>
                </c:pt>
                <c:pt idx="170549">
                  <c:v>-95.82519529999998</c:v>
                </c:pt>
                <c:pt idx="170550">
                  <c:v>-102.661133</c:v>
                </c:pt>
                <c:pt idx="170551">
                  <c:v>-104.614258</c:v>
                </c:pt>
                <c:pt idx="170552">
                  <c:v>-71.6552734</c:v>
                </c:pt>
                <c:pt idx="170553">
                  <c:v>-5.98144531</c:v>
                </c:pt>
                <c:pt idx="170554">
                  <c:v>46.1425781</c:v>
                </c:pt>
                <c:pt idx="170555">
                  <c:v>92.6513672</c:v>
                </c:pt>
                <c:pt idx="170556">
                  <c:v>109.741211</c:v>
                </c:pt>
                <c:pt idx="170557">
                  <c:v>100.830078</c:v>
                </c:pt>
                <c:pt idx="170558">
                  <c:v>69.58007809999994</c:v>
                </c:pt>
                <c:pt idx="170559">
                  <c:v>13.0615234</c:v>
                </c:pt>
                <c:pt idx="170560">
                  <c:v>-42.3583984</c:v>
                </c:pt>
                <c:pt idx="170561">
                  <c:v>-86.3037109</c:v>
                </c:pt>
                <c:pt idx="170562">
                  <c:v>-101.5625</c:v>
                </c:pt>
                <c:pt idx="170563">
                  <c:v>-94.2382812</c:v>
                </c:pt>
                <c:pt idx="170564">
                  <c:v>-59.5703125</c:v>
                </c:pt>
                <c:pt idx="170565">
                  <c:v>-11.1083984</c:v>
                </c:pt>
                <c:pt idx="170566">
                  <c:v>37.3535156</c:v>
                </c:pt>
                <c:pt idx="170567">
                  <c:v>83.4960938</c:v>
                </c:pt>
                <c:pt idx="170568">
                  <c:v>105.59082</c:v>
                </c:pt>
                <c:pt idx="170569">
                  <c:v>103.759766</c:v>
                </c:pt>
                <c:pt idx="170570">
                  <c:v>76.5380859</c:v>
                </c:pt>
                <c:pt idx="170571">
                  <c:v>20.5078125</c:v>
                </c:pt>
                <c:pt idx="170572">
                  <c:v>-33.0810547</c:v>
                </c:pt>
                <c:pt idx="170573">
                  <c:v>-85.4492188</c:v>
                </c:pt>
                <c:pt idx="170574">
                  <c:v>-105.834961</c:v>
                </c:pt>
                <c:pt idx="170575">
                  <c:v>-99.85351559999998</c:v>
                </c:pt>
                <c:pt idx="170576">
                  <c:v>-68.8476562</c:v>
                </c:pt>
                <c:pt idx="170577">
                  <c:v>-33.5693359</c:v>
                </c:pt>
                <c:pt idx="170578">
                  <c:v>27.34375</c:v>
                </c:pt>
                <c:pt idx="170579">
                  <c:v>78.7353516</c:v>
                </c:pt>
                <c:pt idx="170580">
                  <c:v>101.074219</c:v>
                </c:pt>
                <c:pt idx="170581">
                  <c:v>101.5625</c:v>
                </c:pt>
                <c:pt idx="170582">
                  <c:v>70.67871089999993</c:v>
                </c:pt>
                <c:pt idx="170583">
                  <c:v>23.9257812</c:v>
                </c:pt>
                <c:pt idx="170584">
                  <c:v>-24.1699219</c:v>
                </c:pt>
                <c:pt idx="170585">
                  <c:v>-68.9697266</c:v>
                </c:pt>
                <c:pt idx="170586">
                  <c:v>-100.097656</c:v>
                </c:pt>
                <c:pt idx="170587">
                  <c:v>-102.416992</c:v>
                </c:pt>
                <c:pt idx="170588">
                  <c:v>-77.5146484</c:v>
                </c:pt>
                <c:pt idx="170589">
                  <c:v>-36.4990234</c:v>
                </c:pt>
                <c:pt idx="170590">
                  <c:v>16.72363279999998</c:v>
                </c:pt>
                <c:pt idx="170591">
                  <c:v>68.35937499999996</c:v>
                </c:pt>
                <c:pt idx="170592">
                  <c:v>105.712891</c:v>
                </c:pt>
                <c:pt idx="170593">
                  <c:v>108.520508</c:v>
                </c:pt>
                <c:pt idx="170594">
                  <c:v>82.7636719</c:v>
                </c:pt>
                <c:pt idx="170595">
                  <c:v>35.2783203</c:v>
                </c:pt>
                <c:pt idx="170596">
                  <c:v>-16.3574219</c:v>
                </c:pt>
                <c:pt idx="170597">
                  <c:v>-74.21875</c:v>
                </c:pt>
                <c:pt idx="170598">
                  <c:v>-100.952148</c:v>
                </c:pt>
                <c:pt idx="170599">
                  <c:v>-104.736328</c:v>
                </c:pt>
                <c:pt idx="170600">
                  <c:v>-91.1865234</c:v>
                </c:pt>
                <c:pt idx="170601">
                  <c:v>-39.7949219</c:v>
                </c:pt>
                <c:pt idx="170602">
                  <c:v>20.1416016</c:v>
                </c:pt>
                <c:pt idx="170603">
                  <c:v>65.9179688</c:v>
                </c:pt>
                <c:pt idx="170604">
                  <c:v>102.905273</c:v>
                </c:pt>
                <c:pt idx="170605">
                  <c:v>105.102539</c:v>
                </c:pt>
                <c:pt idx="170606">
                  <c:v>82.5195312</c:v>
                </c:pt>
                <c:pt idx="170607">
                  <c:v>46.2646484</c:v>
                </c:pt>
                <c:pt idx="170608">
                  <c:v>-11.9628906</c:v>
                </c:pt>
                <c:pt idx="170609">
                  <c:v>-56.88476559999999</c:v>
                </c:pt>
                <c:pt idx="170610">
                  <c:v>-95.2148438</c:v>
                </c:pt>
                <c:pt idx="170611">
                  <c:v>-100.830078</c:v>
                </c:pt>
                <c:pt idx="170612">
                  <c:v>-80.68847659999993</c:v>
                </c:pt>
                <c:pt idx="170613">
                  <c:v>-42.4804688</c:v>
                </c:pt>
                <c:pt idx="170614">
                  <c:v>7.20214844</c:v>
                </c:pt>
                <c:pt idx="170615">
                  <c:v>56.5185547</c:v>
                </c:pt>
                <c:pt idx="170616">
                  <c:v>93.38378909999996</c:v>
                </c:pt>
                <c:pt idx="170617">
                  <c:v>103.881836</c:v>
                </c:pt>
                <c:pt idx="170618">
                  <c:v>93.87207029999993</c:v>
                </c:pt>
                <c:pt idx="170619">
                  <c:v>52.0019531</c:v>
                </c:pt>
                <c:pt idx="170620">
                  <c:v>1.953125</c:v>
                </c:pt>
                <c:pt idx="170621">
                  <c:v>-57.0068359</c:v>
                </c:pt>
                <c:pt idx="170622">
                  <c:v>-97.77832029999998</c:v>
                </c:pt>
                <c:pt idx="170623">
                  <c:v>-112.426758</c:v>
                </c:pt>
                <c:pt idx="170624">
                  <c:v>-86.42578119999993</c:v>
                </c:pt>
                <c:pt idx="170625">
                  <c:v>-49.5605469</c:v>
                </c:pt>
                <c:pt idx="170626">
                  <c:v>-4.02832031</c:v>
                </c:pt>
                <c:pt idx="170627">
                  <c:v>51.2695312</c:v>
                </c:pt>
                <c:pt idx="170628">
                  <c:v>86.3037109</c:v>
                </c:pt>
                <c:pt idx="170629">
                  <c:v>101.928711</c:v>
                </c:pt>
                <c:pt idx="170630">
                  <c:v>97.65625</c:v>
                </c:pt>
                <c:pt idx="170631">
                  <c:v>56.640625</c:v>
                </c:pt>
                <c:pt idx="170632">
                  <c:v>8.05664062</c:v>
                </c:pt>
                <c:pt idx="170633">
                  <c:v>-47.9736328</c:v>
                </c:pt>
                <c:pt idx="170634">
                  <c:v>-92.5292969</c:v>
                </c:pt>
                <c:pt idx="170635">
                  <c:v>-112.426758</c:v>
                </c:pt>
                <c:pt idx="170636">
                  <c:v>-102.294922</c:v>
                </c:pt>
                <c:pt idx="170637">
                  <c:v>-61.2792969</c:v>
                </c:pt>
                <c:pt idx="170638">
                  <c:v>-5.73730469</c:v>
                </c:pt>
                <c:pt idx="170639">
                  <c:v>49.5605469</c:v>
                </c:pt>
                <c:pt idx="170640">
                  <c:v>85.5712891</c:v>
                </c:pt>
                <c:pt idx="170641">
                  <c:v>100.219727</c:v>
                </c:pt>
                <c:pt idx="170642">
                  <c:v>93.01757809999998</c:v>
                </c:pt>
                <c:pt idx="170643">
                  <c:v>56.7626953</c:v>
                </c:pt>
                <c:pt idx="170644">
                  <c:v>12.8173828</c:v>
                </c:pt>
                <c:pt idx="170645">
                  <c:v>-45.4101562</c:v>
                </c:pt>
                <c:pt idx="170646">
                  <c:v>-87.7685547</c:v>
                </c:pt>
                <c:pt idx="170647">
                  <c:v>-111.816406</c:v>
                </c:pt>
                <c:pt idx="170648">
                  <c:v>-101.44043</c:v>
                </c:pt>
                <c:pt idx="170649">
                  <c:v>-62.0117188</c:v>
                </c:pt>
                <c:pt idx="170650">
                  <c:v>-13.7939453</c:v>
                </c:pt>
                <c:pt idx="170651">
                  <c:v>38.3300781</c:v>
                </c:pt>
                <c:pt idx="170652">
                  <c:v>80.68847659999993</c:v>
                </c:pt>
                <c:pt idx="170653">
                  <c:v>105.46875</c:v>
                </c:pt>
                <c:pt idx="170654">
                  <c:v>97.2900391</c:v>
                </c:pt>
                <c:pt idx="170655">
                  <c:v>63.9648438</c:v>
                </c:pt>
                <c:pt idx="170656">
                  <c:v>15.3808594</c:v>
                </c:pt>
                <c:pt idx="170657">
                  <c:v>-41.2597656</c:v>
                </c:pt>
                <c:pt idx="170658">
                  <c:v>-82.3974609</c:v>
                </c:pt>
                <c:pt idx="170659">
                  <c:v>-105.59082</c:v>
                </c:pt>
                <c:pt idx="170660">
                  <c:v>-102.416992</c:v>
                </c:pt>
                <c:pt idx="170661">
                  <c:v>-65.4296875</c:v>
                </c:pt>
                <c:pt idx="170662">
                  <c:v>-20.9960938</c:v>
                </c:pt>
                <c:pt idx="170663">
                  <c:v>23.0712891</c:v>
                </c:pt>
                <c:pt idx="170664">
                  <c:v>69.0917969</c:v>
                </c:pt>
                <c:pt idx="170665">
                  <c:v>102.294922</c:v>
                </c:pt>
                <c:pt idx="170666">
                  <c:v>103.271484</c:v>
                </c:pt>
                <c:pt idx="170667">
                  <c:v>77.5146484</c:v>
                </c:pt>
                <c:pt idx="170668">
                  <c:v>20.8740234</c:v>
                </c:pt>
                <c:pt idx="170669">
                  <c:v>-32.8369141</c:v>
                </c:pt>
                <c:pt idx="170670">
                  <c:v>-74.46289059999998</c:v>
                </c:pt>
                <c:pt idx="170671">
                  <c:v>-104.736328</c:v>
                </c:pt>
                <c:pt idx="170672">
                  <c:v>-104.736328</c:v>
                </c:pt>
                <c:pt idx="170673">
                  <c:v>-76.6601562</c:v>
                </c:pt>
                <c:pt idx="170674">
                  <c:v>-30.1513672</c:v>
                </c:pt>
                <c:pt idx="170675">
                  <c:v>20.6298828</c:v>
                </c:pt>
                <c:pt idx="170676">
                  <c:v>75.0732422</c:v>
                </c:pt>
                <c:pt idx="170677">
                  <c:v>110.839844</c:v>
                </c:pt>
                <c:pt idx="170678">
                  <c:v>101.5625</c:v>
                </c:pt>
                <c:pt idx="170679">
                  <c:v>79.8339844</c:v>
                </c:pt>
                <c:pt idx="170680">
                  <c:v>34.6679688</c:v>
                </c:pt>
                <c:pt idx="170681">
                  <c:v>-16.2353516</c:v>
                </c:pt>
                <c:pt idx="170682">
                  <c:v>-65.3076172</c:v>
                </c:pt>
                <c:pt idx="170683">
                  <c:v>-102.783203</c:v>
                </c:pt>
                <c:pt idx="170684">
                  <c:v>-106.933594</c:v>
                </c:pt>
                <c:pt idx="170685">
                  <c:v>-82.5195312</c:v>
                </c:pt>
                <c:pt idx="170686">
                  <c:v>-37.9638672</c:v>
                </c:pt>
                <c:pt idx="170687">
                  <c:v>17.3339844</c:v>
                </c:pt>
                <c:pt idx="170688">
                  <c:v>66.7724609</c:v>
                </c:pt>
                <c:pt idx="170689">
                  <c:v>98.0224609</c:v>
                </c:pt>
                <c:pt idx="170690">
                  <c:v>105.957031</c:v>
                </c:pt>
                <c:pt idx="170691">
                  <c:v>84.8388672</c:v>
                </c:pt>
                <c:pt idx="170692">
                  <c:v>42.2363281</c:v>
                </c:pt>
                <c:pt idx="170693">
                  <c:v>-17.578125</c:v>
                </c:pt>
                <c:pt idx="170694">
                  <c:v>-59.3261719</c:v>
                </c:pt>
                <c:pt idx="170695">
                  <c:v>-90.6982422</c:v>
                </c:pt>
                <c:pt idx="170696">
                  <c:v>-106.201172</c:v>
                </c:pt>
                <c:pt idx="170697">
                  <c:v>-91.1865234</c:v>
                </c:pt>
                <c:pt idx="170698">
                  <c:v>-43.3349609</c:v>
                </c:pt>
                <c:pt idx="170699">
                  <c:v>10.9863281</c:v>
                </c:pt>
                <c:pt idx="170700">
                  <c:v>55.9082031</c:v>
                </c:pt>
                <c:pt idx="170701">
                  <c:v>92.1630859</c:v>
                </c:pt>
                <c:pt idx="170702">
                  <c:v>104.858398</c:v>
                </c:pt>
                <c:pt idx="170703">
                  <c:v>86.5478516</c:v>
                </c:pt>
                <c:pt idx="170704">
                  <c:v>55.0537109</c:v>
                </c:pt>
                <c:pt idx="170705">
                  <c:v>0.122070312</c:v>
                </c:pt>
                <c:pt idx="170706">
                  <c:v>-52.9785156</c:v>
                </c:pt>
                <c:pt idx="170707">
                  <c:v>-97.4121094</c:v>
                </c:pt>
                <c:pt idx="170708">
                  <c:v>-110.473633</c:v>
                </c:pt>
                <c:pt idx="170709">
                  <c:v>-100.219727</c:v>
                </c:pt>
                <c:pt idx="170710">
                  <c:v>-57.4951172</c:v>
                </c:pt>
                <c:pt idx="170711">
                  <c:v>3.17382812</c:v>
                </c:pt>
                <c:pt idx="170712">
                  <c:v>55.4199219</c:v>
                </c:pt>
                <c:pt idx="170713">
                  <c:v>92.6513672</c:v>
                </c:pt>
                <c:pt idx="170714">
                  <c:v>102.416992</c:v>
                </c:pt>
                <c:pt idx="170715">
                  <c:v>95.9472656</c:v>
                </c:pt>
                <c:pt idx="170716">
                  <c:v>54.1992188</c:v>
                </c:pt>
                <c:pt idx="170717">
                  <c:v>-6.59179688</c:v>
                </c:pt>
                <c:pt idx="170718">
                  <c:v>-50.6591797</c:v>
                </c:pt>
                <c:pt idx="170719">
                  <c:v>-89.5996094</c:v>
                </c:pt>
                <c:pt idx="170720">
                  <c:v>-105.712891</c:v>
                </c:pt>
                <c:pt idx="170721">
                  <c:v>-94.1162109</c:v>
                </c:pt>
                <c:pt idx="170722">
                  <c:v>-55.9082031</c:v>
                </c:pt>
                <c:pt idx="170723">
                  <c:v>-4.02832031</c:v>
                </c:pt>
                <c:pt idx="170724">
                  <c:v>47.2412109</c:v>
                </c:pt>
                <c:pt idx="170725">
                  <c:v>83.3740234</c:v>
                </c:pt>
                <c:pt idx="170726">
                  <c:v>102.661133</c:v>
                </c:pt>
                <c:pt idx="170727">
                  <c:v>99.60937499999996</c:v>
                </c:pt>
                <c:pt idx="170728">
                  <c:v>70.4345703</c:v>
                </c:pt>
                <c:pt idx="170729">
                  <c:v>10.6201172</c:v>
                </c:pt>
                <c:pt idx="170730">
                  <c:v>-46.1425781</c:v>
                </c:pt>
                <c:pt idx="170731">
                  <c:v>-80.078125</c:v>
                </c:pt>
                <c:pt idx="170732">
                  <c:v>-102.539062</c:v>
                </c:pt>
                <c:pt idx="170733">
                  <c:v>-100.830078</c:v>
                </c:pt>
                <c:pt idx="170734">
                  <c:v>-71.4111328</c:v>
                </c:pt>
                <c:pt idx="170735">
                  <c:v>-12.2070312</c:v>
                </c:pt>
                <c:pt idx="170736">
                  <c:v>44.3115234</c:v>
                </c:pt>
                <c:pt idx="170737">
                  <c:v>84.8388672</c:v>
                </c:pt>
                <c:pt idx="170738">
                  <c:v>106.689453</c:v>
                </c:pt>
                <c:pt idx="170739">
                  <c:v>105.34668</c:v>
                </c:pt>
                <c:pt idx="170740">
                  <c:v>69.2138672</c:v>
                </c:pt>
                <c:pt idx="170741">
                  <c:v>18.7988281</c:v>
                </c:pt>
                <c:pt idx="170742">
                  <c:v>-30.5175781</c:v>
                </c:pt>
                <c:pt idx="170743">
                  <c:v>-83.7402344</c:v>
                </c:pt>
                <c:pt idx="170744">
                  <c:v>-108.154297</c:v>
                </c:pt>
                <c:pt idx="170745">
                  <c:v>-100.463867</c:v>
                </c:pt>
                <c:pt idx="170746">
                  <c:v>-76.7822266</c:v>
                </c:pt>
                <c:pt idx="170747">
                  <c:v>-27.2216797</c:v>
                </c:pt>
                <c:pt idx="170748">
                  <c:v>29.6630859</c:v>
                </c:pt>
                <c:pt idx="170749">
                  <c:v>75.0732422</c:v>
                </c:pt>
                <c:pt idx="170750">
                  <c:v>101.928711</c:v>
                </c:pt>
                <c:pt idx="170751">
                  <c:v>105.59082</c:v>
                </c:pt>
                <c:pt idx="170752">
                  <c:v>74.7070312</c:v>
                </c:pt>
                <c:pt idx="170753">
                  <c:v>24.6582031</c:v>
                </c:pt>
                <c:pt idx="170754">
                  <c:v>-33.81347659999999</c:v>
                </c:pt>
                <c:pt idx="170755">
                  <c:v>-82.7636719</c:v>
                </c:pt>
                <c:pt idx="170756">
                  <c:v>-104.125977</c:v>
                </c:pt>
                <c:pt idx="170757">
                  <c:v>-100.952148</c:v>
                </c:pt>
                <c:pt idx="170758">
                  <c:v>-76.6601562</c:v>
                </c:pt>
                <c:pt idx="170759">
                  <c:v>-23.1933594</c:v>
                </c:pt>
                <c:pt idx="170760">
                  <c:v>26.1230469</c:v>
                </c:pt>
                <c:pt idx="170761">
                  <c:v>70.0683594</c:v>
                </c:pt>
                <c:pt idx="170762">
                  <c:v>98.9990234</c:v>
                </c:pt>
                <c:pt idx="170763">
                  <c:v>102.294922</c:v>
                </c:pt>
                <c:pt idx="170764">
                  <c:v>80.32226559999998</c:v>
                </c:pt>
                <c:pt idx="170765">
                  <c:v>33.9355469</c:v>
                </c:pt>
                <c:pt idx="170766">
                  <c:v>-28.8085938</c:v>
                </c:pt>
                <c:pt idx="170767">
                  <c:v>-77.39257809999994</c:v>
                </c:pt>
                <c:pt idx="170768">
                  <c:v>-101.806641</c:v>
                </c:pt>
                <c:pt idx="170769">
                  <c:v>-102.050781</c:v>
                </c:pt>
                <c:pt idx="170770">
                  <c:v>-84.9609375</c:v>
                </c:pt>
                <c:pt idx="170771">
                  <c:v>-39.5507812</c:v>
                </c:pt>
                <c:pt idx="170772">
                  <c:v>23.5595703</c:v>
                </c:pt>
                <c:pt idx="170773">
                  <c:v>68.1152344</c:v>
                </c:pt>
                <c:pt idx="170774">
                  <c:v>97.0458984</c:v>
                </c:pt>
                <c:pt idx="170775">
                  <c:v>103.271484</c:v>
                </c:pt>
                <c:pt idx="170776">
                  <c:v>84.9609375</c:v>
                </c:pt>
                <c:pt idx="170777">
                  <c:v>45.1660156</c:v>
                </c:pt>
                <c:pt idx="170778">
                  <c:v>-4.394531249999993</c:v>
                </c:pt>
                <c:pt idx="170779">
                  <c:v>-60.3027344</c:v>
                </c:pt>
                <c:pt idx="170780">
                  <c:v>-97.2900391</c:v>
                </c:pt>
                <c:pt idx="170781">
                  <c:v>-97.5341797</c:v>
                </c:pt>
                <c:pt idx="170782">
                  <c:v>-84.10644529999998</c:v>
                </c:pt>
                <c:pt idx="170783">
                  <c:v>-46.875</c:v>
                </c:pt>
                <c:pt idx="170784">
                  <c:v>11.71875</c:v>
                </c:pt>
                <c:pt idx="170785">
                  <c:v>60.18066409999999</c:v>
                </c:pt>
                <c:pt idx="170786">
                  <c:v>103.027344</c:v>
                </c:pt>
                <c:pt idx="170787">
                  <c:v>107.421875</c:v>
                </c:pt>
                <c:pt idx="170788">
                  <c:v>88.8671875</c:v>
                </c:pt>
                <c:pt idx="170789">
                  <c:v>53.7109375</c:v>
                </c:pt>
                <c:pt idx="170790">
                  <c:v>-1.22070312</c:v>
                </c:pt>
                <c:pt idx="170791">
                  <c:v>-59.2041016</c:v>
                </c:pt>
                <c:pt idx="170792">
                  <c:v>-98.38867190000001</c:v>
                </c:pt>
                <c:pt idx="170793">
                  <c:v>-106.323242</c:v>
                </c:pt>
                <c:pt idx="170794">
                  <c:v>-89.5996094</c:v>
                </c:pt>
                <c:pt idx="170795">
                  <c:v>-54.1992188</c:v>
                </c:pt>
                <c:pt idx="170796">
                  <c:v>-1.70898438</c:v>
                </c:pt>
                <c:pt idx="170797">
                  <c:v>54.93164059999999</c:v>
                </c:pt>
                <c:pt idx="170798">
                  <c:v>98.1445312</c:v>
                </c:pt>
                <c:pt idx="170799">
                  <c:v>111.694336</c:v>
                </c:pt>
                <c:pt idx="170800">
                  <c:v>89.35546879999995</c:v>
                </c:pt>
                <c:pt idx="170801">
                  <c:v>47.6074219</c:v>
                </c:pt>
                <c:pt idx="170802">
                  <c:v>0.244140625</c:v>
                </c:pt>
                <c:pt idx="170803">
                  <c:v>-45.2880859</c:v>
                </c:pt>
                <c:pt idx="170804">
                  <c:v>-90.08789059999998</c:v>
                </c:pt>
                <c:pt idx="170805">
                  <c:v>-105.712891</c:v>
                </c:pt>
                <c:pt idx="170806">
                  <c:v>-99.3652344</c:v>
                </c:pt>
                <c:pt idx="170807">
                  <c:v>-63.8427734</c:v>
                </c:pt>
                <c:pt idx="170808">
                  <c:v>-12.2070312</c:v>
                </c:pt>
                <c:pt idx="170809">
                  <c:v>46.5087891</c:v>
                </c:pt>
                <c:pt idx="170810">
                  <c:v>89.4775391</c:v>
                </c:pt>
                <c:pt idx="170811">
                  <c:v>111.816406</c:v>
                </c:pt>
                <c:pt idx="170812">
                  <c:v>92.1630859</c:v>
                </c:pt>
                <c:pt idx="170813">
                  <c:v>59.9365234</c:v>
                </c:pt>
                <c:pt idx="170814">
                  <c:v>8.7890625</c:v>
                </c:pt>
                <c:pt idx="170815">
                  <c:v>-41.2597656</c:v>
                </c:pt>
                <c:pt idx="170816">
                  <c:v>-81.0546875</c:v>
                </c:pt>
                <c:pt idx="170817">
                  <c:v>-101.5625</c:v>
                </c:pt>
                <c:pt idx="170818">
                  <c:v>-102.783203</c:v>
                </c:pt>
                <c:pt idx="170819">
                  <c:v>-60.546875</c:v>
                </c:pt>
                <c:pt idx="170820">
                  <c:v>-10.1318359</c:v>
                </c:pt>
                <c:pt idx="170821">
                  <c:v>40.0390625</c:v>
                </c:pt>
                <c:pt idx="170822">
                  <c:v>85.3271484</c:v>
                </c:pt>
                <c:pt idx="170823">
                  <c:v>109.375</c:v>
                </c:pt>
                <c:pt idx="170824">
                  <c:v>104.125977</c:v>
                </c:pt>
                <c:pt idx="170825">
                  <c:v>63.9648438</c:v>
                </c:pt>
                <c:pt idx="170826">
                  <c:v>11.71875</c:v>
                </c:pt>
                <c:pt idx="170827">
                  <c:v>-36.7431641</c:v>
                </c:pt>
                <c:pt idx="170828">
                  <c:v>-77.39257809999994</c:v>
                </c:pt>
                <c:pt idx="170829">
                  <c:v>-111.450195</c:v>
                </c:pt>
                <c:pt idx="170830">
                  <c:v>-104.858398</c:v>
                </c:pt>
                <c:pt idx="170831">
                  <c:v>-74.21875</c:v>
                </c:pt>
                <c:pt idx="170832">
                  <c:v>-25.1464844</c:v>
                </c:pt>
                <c:pt idx="170833">
                  <c:v>37.7197266</c:v>
                </c:pt>
                <c:pt idx="170834">
                  <c:v>81.29882809999998</c:v>
                </c:pt>
                <c:pt idx="170835">
                  <c:v>107.543945</c:v>
                </c:pt>
                <c:pt idx="170836">
                  <c:v>105.46875</c:v>
                </c:pt>
                <c:pt idx="170837">
                  <c:v>73.7304688</c:v>
                </c:pt>
                <c:pt idx="170838">
                  <c:v>25.1464844</c:v>
                </c:pt>
                <c:pt idx="170839">
                  <c:v>-26.2451172</c:v>
                </c:pt>
                <c:pt idx="170840">
                  <c:v>-70.1904297</c:v>
                </c:pt>
                <c:pt idx="170841">
                  <c:v>-104.614258</c:v>
                </c:pt>
                <c:pt idx="170842">
                  <c:v>-106.811523</c:v>
                </c:pt>
                <c:pt idx="170843">
                  <c:v>-81.7871094</c:v>
                </c:pt>
                <c:pt idx="170844">
                  <c:v>-30.6396484</c:v>
                </c:pt>
                <c:pt idx="170845">
                  <c:v>30.0292969</c:v>
                </c:pt>
                <c:pt idx="170846">
                  <c:v>75.8056641</c:v>
                </c:pt>
                <c:pt idx="170847">
                  <c:v>101.928711</c:v>
                </c:pt>
                <c:pt idx="170848">
                  <c:v>101.5625</c:v>
                </c:pt>
                <c:pt idx="170849">
                  <c:v>80.68847659999993</c:v>
                </c:pt>
                <c:pt idx="170850">
                  <c:v>31.0058594</c:v>
                </c:pt>
                <c:pt idx="170851">
                  <c:v>-28.9306641</c:v>
                </c:pt>
                <c:pt idx="170852">
                  <c:v>-73.60839839999993</c:v>
                </c:pt>
                <c:pt idx="170853">
                  <c:v>-101.806641</c:v>
                </c:pt>
                <c:pt idx="170854">
                  <c:v>-109.741211</c:v>
                </c:pt>
                <c:pt idx="170855">
                  <c:v>-84.8388672</c:v>
                </c:pt>
                <c:pt idx="170856">
                  <c:v>-38.3300781</c:v>
                </c:pt>
                <c:pt idx="170857">
                  <c:v>23.5595703</c:v>
                </c:pt>
                <c:pt idx="170858">
                  <c:v>76.5380859</c:v>
                </c:pt>
                <c:pt idx="170859">
                  <c:v>98.1445312</c:v>
                </c:pt>
                <c:pt idx="170860">
                  <c:v>106.445312</c:v>
                </c:pt>
                <c:pt idx="170861">
                  <c:v>77.75878909999996</c:v>
                </c:pt>
                <c:pt idx="170862">
                  <c:v>40.2832031</c:v>
                </c:pt>
                <c:pt idx="170863">
                  <c:v>-11.5966797</c:v>
                </c:pt>
                <c:pt idx="170864">
                  <c:v>-70.55664059999998</c:v>
                </c:pt>
                <c:pt idx="170865">
                  <c:v>-95.4589844</c:v>
                </c:pt>
                <c:pt idx="170866">
                  <c:v>-103.271484</c:v>
                </c:pt>
                <c:pt idx="170867">
                  <c:v>-89.35546879999995</c:v>
                </c:pt>
                <c:pt idx="170868">
                  <c:v>-37.3535156</c:v>
                </c:pt>
                <c:pt idx="170869">
                  <c:v>14.6484375</c:v>
                </c:pt>
                <c:pt idx="170870">
                  <c:v>63.9648438</c:v>
                </c:pt>
                <c:pt idx="170871">
                  <c:v>96.4355469</c:v>
                </c:pt>
                <c:pt idx="170872">
                  <c:v>102.905273</c:v>
                </c:pt>
                <c:pt idx="170873">
                  <c:v>93.38378909999996</c:v>
                </c:pt>
                <c:pt idx="170874">
                  <c:v>49.9267578</c:v>
                </c:pt>
                <c:pt idx="170875">
                  <c:v>-5.24902344</c:v>
                </c:pt>
                <c:pt idx="170876">
                  <c:v>-58.7158203</c:v>
                </c:pt>
                <c:pt idx="170877">
                  <c:v>-94.2382812</c:v>
                </c:pt>
                <c:pt idx="170878">
                  <c:v>-108.764648</c:v>
                </c:pt>
                <c:pt idx="170879">
                  <c:v>-92.4072266</c:v>
                </c:pt>
                <c:pt idx="170880">
                  <c:v>-50.6591797</c:v>
                </c:pt>
                <c:pt idx="170881">
                  <c:v>-2.19726562</c:v>
                </c:pt>
                <c:pt idx="170882">
                  <c:v>54.0771484</c:v>
                </c:pt>
                <c:pt idx="170883">
                  <c:v>100.830078</c:v>
                </c:pt>
                <c:pt idx="170884">
                  <c:v>108.154297</c:v>
                </c:pt>
                <c:pt idx="170885">
                  <c:v>92.6513672</c:v>
                </c:pt>
                <c:pt idx="170886">
                  <c:v>54.6875</c:v>
                </c:pt>
                <c:pt idx="170887">
                  <c:v>-2.07519531</c:v>
                </c:pt>
                <c:pt idx="170888">
                  <c:v>-55.6640625</c:v>
                </c:pt>
                <c:pt idx="170889">
                  <c:v>-89.9658203</c:v>
                </c:pt>
                <c:pt idx="170890">
                  <c:v>-102.172852</c:v>
                </c:pt>
                <c:pt idx="170891">
                  <c:v>-93.9941406</c:v>
                </c:pt>
                <c:pt idx="170892">
                  <c:v>-54.0771484</c:v>
                </c:pt>
                <c:pt idx="170893">
                  <c:v>-2.31933594</c:v>
                </c:pt>
                <c:pt idx="170894">
                  <c:v>47.2412109</c:v>
                </c:pt>
                <c:pt idx="170895">
                  <c:v>89.4775391</c:v>
                </c:pt>
                <c:pt idx="170896">
                  <c:v>108.642578</c:v>
                </c:pt>
                <c:pt idx="170897">
                  <c:v>89.11132809999998</c:v>
                </c:pt>
                <c:pt idx="170898">
                  <c:v>61.0351562</c:v>
                </c:pt>
                <c:pt idx="170899">
                  <c:v>11.3525391</c:v>
                </c:pt>
                <c:pt idx="170900">
                  <c:v>-41.3818359</c:v>
                </c:pt>
                <c:pt idx="170901">
                  <c:v>-84.4726562</c:v>
                </c:pt>
                <c:pt idx="170902">
                  <c:v>-104.003906</c:v>
                </c:pt>
                <c:pt idx="170903">
                  <c:v>-93.5058594</c:v>
                </c:pt>
                <c:pt idx="170904">
                  <c:v>-58.2275391</c:v>
                </c:pt>
                <c:pt idx="170905">
                  <c:v>-11.3525391</c:v>
                </c:pt>
                <c:pt idx="170906">
                  <c:v>35.15625</c:v>
                </c:pt>
                <c:pt idx="170907">
                  <c:v>79.34570309999998</c:v>
                </c:pt>
                <c:pt idx="170908">
                  <c:v>106.933594</c:v>
                </c:pt>
                <c:pt idx="170909">
                  <c:v>105.46875</c:v>
                </c:pt>
                <c:pt idx="170910">
                  <c:v>63.9648438</c:v>
                </c:pt>
                <c:pt idx="170911">
                  <c:v>17.3339844</c:v>
                </c:pt>
                <c:pt idx="170912">
                  <c:v>-34.4238281</c:v>
                </c:pt>
                <c:pt idx="170913">
                  <c:v>-83.984375</c:v>
                </c:pt>
                <c:pt idx="170914">
                  <c:v>-110.717773</c:v>
                </c:pt>
                <c:pt idx="170915">
                  <c:v>-99.3652344</c:v>
                </c:pt>
                <c:pt idx="170916">
                  <c:v>-71.6552734</c:v>
                </c:pt>
                <c:pt idx="170917">
                  <c:v>-24.6582031</c:v>
                </c:pt>
                <c:pt idx="170918">
                  <c:v>33.81347659999999</c:v>
                </c:pt>
                <c:pt idx="170919">
                  <c:v>82.6416016</c:v>
                </c:pt>
                <c:pt idx="170920">
                  <c:v>103.881836</c:v>
                </c:pt>
                <c:pt idx="170921">
                  <c:v>96.5576172</c:v>
                </c:pt>
                <c:pt idx="170922">
                  <c:v>78.2470703</c:v>
                </c:pt>
                <c:pt idx="170923">
                  <c:v>23.8037109</c:v>
                </c:pt>
                <c:pt idx="170924">
                  <c:v>-30.6396484</c:v>
                </c:pt>
                <c:pt idx="170925">
                  <c:v>-80.9326172</c:v>
                </c:pt>
                <c:pt idx="170926">
                  <c:v>-103.149414</c:v>
                </c:pt>
                <c:pt idx="170927">
                  <c:v>-103.637695</c:v>
                </c:pt>
                <c:pt idx="170928">
                  <c:v>-80.9326172</c:v>
                </c:pt>
                <c:pt idx="170929">
                  <c:v>-26.1230469</c:v>
                </c:pt>
                <c:pt idx="170930">
                  <c:v>21.2402344</c:v>
                </c:pt>
                <c:pt idx="170931">
                  <c:v>75.8056641</c:v>
                </c:pt>
                <c:pt idx="170932">
                  <c:v>104.980469</c:v>
                </c:pt>
                <c:pt idx="170933">
                  <c:v>105.34668</c:v>
                </c:pt>
                <c:pt idx="170934">
                  <c:v>74.8291016</c:v>
                </c:pt>
                <c:pt idx="170935">
                  <c:v>31.25</c:v>
                </c:pt>
                <c:pt idx="170936">
                  <c:v>-21.8505859</c:v>
                </c:pt>
                <c:pt idx="170937">
                  <c:v>-67.50488279999998</c:v>
                </c:pt>
                <c:pt idx="170938">
                  <c:v>-102.539062</c:v>
                </c:pt>
                <c:pt idx="170939">
                  <c:v>-104.736328</c:v>
                </c:pt>
                <c:pt idx="170940">
                  <c:v>-78.36914059999998</c:v>
                </c:pt>
                <c:pt idx="170941">
                  <c:v>-40.2832031</c:v>
                </c:pt>
                <c:pt idx="170942">
                  <c:v>13.4277344</c:v>
                </c:pt>
                <c:pt idx="170943">
                  <c:v>67.2607422</c:v>
                </c:pt>
                <c:pt idx="170944">
                  <c:v>102.539062</c:v>
                </c:pt>
                <c:pt idx="170945">
                  <c:v>113.28125</c:v>
                </c:pt>
                <c:pt idx="170946">
                  <c:v>88.37890619999993</c:v>
                </c:pt>
                <c:pt idx="170947">
                  <c:v>38.3300781</c:v>
                </c:pt>
                <c:pt idx="170948">
                  <c:v>-13.1835938</c:v>
                </c:pt>
                <c:pt idx="170949">
                  <c:v>-58.83789059999999</c:v>
                </c:pt>
                <c:pt idx="170950">
                  <c:v>-98.63281249999996</c:v>
                </c:pt>
                <c:pt idx="170951">
                  <c:v>-103.149414</c:v>
                </c:pt>
                <c:pt idx="170952">
                  <c:v>-88.5009766</c:v>
                </c:pt>
                <c:pt idx="170953">
                  <c:v>-49.9267578</c:v>
                </c:pt>
                <c:pt idx="170954">
                  <c:v>6.225585939999994</c:v>
                </c:pt>
                <c:pt idx="170955">
                  <c:v>59.4482422</c:v>
                </c:pt>
                <c:pt idx="170956">
                  <c:v>97.1679688</c:v>
                </c:pt>
                <c:pt idx="170957">
                  <c:v>106.933594</c:v>
                </c:pt>
                <c:pt idx="170958">
                  <c:v>88.7451172</c:v>
                </c:pt>
                <c:pt idx="170959">
                  <c:v>46.1425781</c:v>
                </c:pt>
                <c:pt idx="170960">
                  <c:v>-4.02832031</c:v>
                </c:pt>
                <c:pt idx="170961">
                  <c:v>-56.640625</c:v>
                </c:pt>
                <c:pt idx="170962">
                  <c:v>-99.7314453</c:v>
                </c:pt>
                <c:pt idx="170963">
                  <c:v>-107.299805</c:v>
                </c:pt>
                <c:pt idx="170964">
                  <c:v>-95.9472656</c:v>
                </c:pt>
                <c:pt idx="170965">
                  <c:v>-51.8798828</c:v>
                </c:pt>
                <c:pt idx="170966">
                  <c:v>4.394531249999993</c:v>
                </c:pt>
                <c:pt idx="170967">
                  <c:v>50.2929688</c:v>
                </c:pt>
                <c:pt idx="170968">
                  <c:v>88.2568359</c:v>
                </c:pt>
                <c:pt idx="170969">
                  <c:v>101.196289</c:v>
                </c:pt>
                <c:pt idx="170970">
                  <c:v>91.796875</c:v>
                </c:pt>
                <c:pt idx="170971">
                  <c:v>61.15722659999999</c:v>
                </c:pt>
                <c:pt idx="170972">
                  <c:v>6.59179688</c:v>
                </c:pt>
                <c:pt idx="170973">
                  <c:v>-50.78125</c:v>
                </c:pt>
                <c:pt idx="170974">
                  <c:v>-95.0927734</c:v>
                </c:pt>
                <c:pt idx="170975">
                  <c:v>-108.032227</c:v>
                </c:pt>
                <c:pt idx="170976">
                  <c:v>-96.4355469</c:v>
                </c:pt>
                <c:pt idx="170977">
                  <c:v>-55.6640625</c:v>
                </c:pt>
                <c:pt idx="170978">
                  <c:v>-8.05664062</c:v>
                </c:pt>
                <c:pt idx="170979">
                  <c:v>41.3818359</c:v>
                </c:pt>
                <c:pt idx="170980">
                  <c:v>83.12988279999993</c:v>
                </c:pt>
                <c:pt idx="170981">
                  <c:v>111.816406</c:v>
                </c:pt>
                <c:pt idx="170982">
                  <c:v>97.5341797</c:v>
                </c:pt>
                <c:pt idx="170983">
                  <c:v>53.9550781</c:v>
                </c:pt>
                <c:pt idx="170984">
                  <c:v>10.1318359</c:v>
                </c:pt>
                <c:pt idx="170985">
                  <c:v>-44.55566409999999</c:v>
                </c:pt>
                <c:pt idx="170986">
                  <c:v>-84.7167969</c:v>
                </c:pt>
                <c:pt idx="170987">
                  <c:v>-106.933594</c:v>
                </c:pt>
                <c:pt idx="170988">
                  <c:v>-96.67968749999996</c:v>
                </c:pt>
                <c:pt idx="170989">
                  <c:v>-59.6923828</c:v>
                </c:pt>
                <c:pt idx="170990">
                  <c:v>-8.66699219</c:v>
                </c:pt>
                <c:pt idx="170991">
                  <c:v>43.8232422</c:v>
                </c:pt>
                <c:pt idx="170992">
                  <c:v>85.3271484</c:v>
                </c:pt>
                <c:pt idx="170993">
                  <c:v>107.910156</c:v>
                </c:pt>
                <c:pt idx="170994">
                  <c:v>96.80175779999998</c:v>
                </c:pt>
                <c:pt idx="170995">
                  <c:v>66.1621094</c:v>
                </c:pt>
                <c:pt idx="170996">
                  <c:v>17.3339844</c:v>
                </c:pt>
                <c:pt idx="170997">
                  <c:v>-39.1845703</c:v>
                </c:pt>
                <c:pt idx="170998">
                  <c:v>-78.0029297</c:v>
                </c:pt>
                <c:pt idx="170999">
                  <c:v>-103.271484</c:v>
                </c:pt>
                <c:pt idx="171000">
                  <c:v>-99.3652344</c:v>
                </c:pt>
                <c:pt idx="171001">
                  <c:v>-67.9931641</c:v>
                </c:pt>
                <c:pt idx="171002">
                  <c:v>-21.9726562</c:v>
                </c:pt>
                <c:pt idx="171003">
                  <c:v>34.7900391</c:v>
                </c:pt>
                <c:pt idx="171004">
                  <c:v>88.7451172</c:v>
                </c:pt>
                <c:pt idx="171005">
                  <c:v>109.130859</c:v>
                </c:pt>
                <c:pt idx="171006">
                  <c:v>103.271484</c:v>
                </c:pt>
                <c:pt idx="171007">
                  <c:v>71.6552734</c:v>
                </c:pt>
                <c:pt idx="171008">
                  <c:v>34.5458984</c:v>
                </c:pt>
                <c:pt idx="171009">
                  <c:v>-30.3955078</c:v>
                </c:pt>
                <c:pt idx="171010">
                  <c:v>-69.58007809999994</c:v>
                </c:pt>
                <c:pt idx="171011">
                  <c:v>-89.7216797</c:v>
                </c:pt>
                <c:pt idx="171012">
                  <c:v>-103.027344</c:v>
                </c:pt>
                <c:pt idx="171013">
                  <c:v>-74.46289059999998</c:v>
                </c:pt>
                <c:pt idx="171014">
                  <c:v>-30.3955078</c:v>
                </c:pt>
                <c:pt idx="171015">
                  <c:v>26.1230469</c:v>
                </c:pt>
                <c:pt idx="171016">
                  <c:v>70.4345703</c:v>
                </c:pt>
                <c:pt idx="171017">
                  <c:v>100.952148</c:v>
                </c:pt>
                <c:pt idx="171018">
                  <c:v>104.980469</c:v>
                </c:pt>
                <c:pt idx="171019">
                  <c:v>79.22363279999998</c:v>
                </c:pt>
                <c:pt idx="171020">
                  <c:v>30.5175781</c:v>
                </c:pt>
                <c:pt idx="171021">
                  <c:v>-16.9677734</c:v>
                </c:pt>
                <c:pt idx="171022">
                  <c:v>-66.52832029999998</c:v>
                </c:pt>
                <c:pt idx="171023">
                  <c:v>-98.1445312</c:v>
                </c:pt>
                <c:pt idx="171024">
                  <c:v>-102.294922</c:v>
                </c:pt>
                <c:pt idx="171025">
                  <c:v>-88.62304690000001</c:v>
                </c:pt>
                <c:pt idx="171026">
                  <c:v>-40.7714844</c:v>
                </c:pt>
                <c:pt idx="171027">
                  <c:v>18.3105469</c:v>
                </c:pt>
                <c:pt idx="171028">
                  <c:v>63.2324219</c:v>
                </c:pt>
                <c:pt idx="171029">
                  <c:v>100.830078</c:v>
                </c:pt>
                <c:pt idx="171030">
                  <c:v>105.224609</c:v>
                </c:pt>
                <c:pt idx="171031">
                  <c:v>86.9140625</c:v>
                </c:pt>
                <c:pt idx="171032">
                  <c:v>39.9169922</c:v>
                </c:pt>
                <c:pt idx="171033">
                  <c:v>-5.615234379999995</c:v>
                </c:pt>
                <c:pt idx="171034">
                  <c:v>-65.9179688</c:v>
                </c:pt>
                <c:pt idx="171035">
                  <c:v>-102.661133</c:v>
                </c:pt>
                <c:pt idx="171036">
                  <c:v>-117.919922</c:v>
                </c:pt>
                <c:pt idx="171037">
                  <c:v>-95.2148438</c:v>
                </c:pt>
                <c:pt idx="171038">
                  <c:v>-41.015625</c:v>
                </c:pt>
                <c:pt idx="171039">
                  <c:v>14.8925781</c:v>
                </c:pt>
                <c:pt idx="171040">
                  <c:v>60.9130859</c:v>
                </c:pt>
                <c:pt idx="171041">
                  <c:v>96.5576172</c:v>
                </c:pt>
                <c:pt idx="171042">
                  <c:v>96.67968749999996</c:v>
                </c:pt>
                <c:pt idx="171043">
                  <c:v>79.22363279999998</c:v>
                </c:pt>
                <c:pt idx="171044">
                  <c:v>40.0390625</c:v>
                </c:pt>
                <c:pt idx="171045">
                  <c:v>-5.37109375</c:v>
                </c:pt>
                <c:pt idx="171046">
                  <c:v>-58.1054688</c:v>
                </c:pt>
                <c:pt idx="171047">
                  <c:v>-96.67968749999996</c:v>
                </c:pt>
                <c:pt idx="171048">
                  <c:v>-112.304688</c:v>
                </c:pt>
                <c:pt idx="171049">
                  <c:v>-91.6748047</c:v>
                </c:pt>
                <c:pt idx="171050">
                  <c:v>-44.7998047</c:v>
                </c:pt>
                <c:pt idx="171051">
                  <c:v>3.78417969</c:v>
                </c:pt>
                <c:pt idx="171052">
                  <c:v>50.2929688</c:v>
                </c:pt>
                <c:pt idx="171053">
                  <c:v>88.5009766</c:v>
                </c:pt>
                <c:pt idx="171054">
                  <c:v>105.712891</c:v>
                </c:pt>
                <c:pt idx="171055">
                  <c:v>91.3085938</c:v>
                </c:pt>
                <c:pt idx="171056">
                  <c:v>51.8798828</c:v>
                </c:pt>
                <c:pt idx="171057">
                  <c:v>-3.54003906</c:v>
                </c:pt>
                <c:pt idx="171058">
                  <c:v>-60.3027344</c:v>
                </c:pt>
                <c:pt idx="171059">
                  <c:v>-92.5292969</c:v>
                </c:pt>
                <c:pt idx="171060">
                  <c:v>-108.154297</c:v>
                </c:pt>
                <c:pt idx="171061">
                  <c:v>-90.2099609</c:v>
                </c:pt>
                <c:pt idx="171062">
                  <c:v>-53.9550781</c:v>
                </c:pt>
                <c:pt idx="171063">
                  <c:v>-0.732421875</c:v>
                </c:pt>
                <c:pt idx="171064">
                  <c:v>52.3681641</c:v>
                </c:pt>
                <c:pt idx="171065">
                  <c:v>91.6748047</c:v>
                </c:pt>
                <c:pt idx="171066">
                  <c:v>112.792969</c:v>
                </c:pt>
                <c:pt idx="171067">
                  <c:v>95.0927734</c:v>
                </c:pt>
                <c:pt idx="171068">
                  <c:v>56.0302734</c:v>
                </c:pt>
                <c:pt idx="171069">
                  <c:v>13.671875</c:v>
                </c:pt>
                <c:pt idx="171070">
                  <c:v>-43.0908203</c:v>
                </c:pt>
                <c:pt idx="171071">
                  <c:v>-90.94238279999998</c:v>
                </c:pt>
                <c:pt idx="171072">
                  <c:v>-109.985352</c:v>
                </c:pt>
                <c:pt idx="171073">
                  <c:v>-98.5107422</c:v>
                </c:pt>
                <c:pt idx="171074">
                  <c:v>-61.2792969</c:v>
                </c:pt>
                <c:pt idx="171075">
                  <c:v>-16.2353516</c:v>
                </c:pt>
                <c:pt idx="171076">
                  <c:v>39.30664059999999</c:v>
                </c:pt>
                <c:pt idx="171077">
                  <c:v>84.4726562</c:v>
                </c:pt>
                <c:pt idx="171078">
                  <c:v>106.811523</c:v>
                </c:pt>
                <c:pt idx="171079">
                  <c:v>99.1210938</c:v>
                </c:pt>
                <c:pt idx="171080">
                  <c:v>62.6220703</c:v>
                </c:pt>
                <c:pt idx="171081">
                  <c:v>17.8222656</c:v>
                </c:pt>
                <c:pt idx="171082">
                  <c:v>-28.3203125</c:v>
                </c:pt>
                <c:pt idx="171083">
                  <c:v>-83.6181641</c:v>
                </c:pt>
                <c:pt idx="171084">
                  <c:v>-105.957031</c:v>
                </c:pt>
                <c:pt idx="171085">
                  <c:v>-103.759766</c:v>
                </c:pt>
                <c:pt idx="171086">
                  <c:v>-77.27050779999998</c:v>
                </c:pt>
                <c:pt idx="171087">
                  <c:v>-25.2685547</c:v>
                </c:pt>
                <c:pt idx="171088">
                  <c:v>36.6210938</c:v>
                </c:pt>
                <c:pt idx="171089">
                  <c:v>80.5664062</c:v>
                </c:pt>
                <c:pt idx="171090">
                  <c:v>100.830078</c:v>
                </c:pt>
                <c:pt idx="171091">
                  <c:v>97.77832029999998</c:v>
                </c:pt>
                <c:pt idx="171092">
                  <c:v>72.265625</c:v>
                </c:pt>
                <c:pt idx="171093">
                  <c:v>30.2734375</c:v>
                </c:pt>
                <c:pt idx="171094">
                  <c:v>-35.2783203</c:v>
                </c:pt>
                <c:pt idx="171095">
                  <c:v>-83.2519531</c:v>
                </c:pt>
                <c:pt idx="171096">
                  <c:v>-99.3652344</c:v>
                </c:pt>
                <c:pt idx="171097">
                  <c:v>-102.661133</c:v>
                </c:pt>
                <c:pt idx="171098">
                  <c:v>-68.1152344</c:v>
                </c:pt>
                <c:pt idx="171099">
                  <c:v>-27.5878906</c:v>
                </c:pt>
                <c:pt idx="171100">
                  <c:v>24.1699219</c:v>
                </c:pt>
                <c:pt idx="171101">
                  <c:v>73.60839839999993</c:v>
                </c:pt>
                <c:pt idx="171102">
                  <c:v>104.370117</c:v>
                </c:pt>
                <c:pt idx="171103">
                  <c:v>111.328125</c:v>
                </c:pt>
                <c:pt idx="171104">
                  <c:v>80.9326172</c:v>
                </c:pt>
                <c:pt idx="171105">
                  <c:v>30.7617188</c:v>
                </c:pt>
                <c:pt idx="171106">
                  <c:v>-24.0478516</c:v>
                </c:pt>
                <c:pt idx="171107">
                  <c:v>-72.50976559999998</c:v>
                </c:pt>
                <c:pt idx="171108">
                  <c:v>-96.92382809999998</c:v>
                </c:pt>
                <c:pt idx="171109">
                  <c:v>-102.050781</c:v>
                </c:pt>
                <c:pt idx="171110">
                  <c:v>-82.7636719</c:v>
                </c:pt>
                <c:pt idx="171111">
                  <c:v>-34.3017578</c:v>
                </c:pt>
                <c:pt idx="171112">
                  <c:v>17.3339844</c:v>
                </c:pt>
                <c:pt idx="171113">
                  <c:v>69.9462891</c:v>
                </c:pt>
                <c:pt idx="171114">
                  <c:v>97.5341797</c:v>
                </c:pt>
                <c:pt idx="171115">
                  <c:v>105.102539</c:v>
                </c:pt>
                <c:pt idx="171116">
                  <c:v>81.9091797</c:v>
                </c:pt>
                <c:pt idx="171117">
                  <c:v>43.9453125</c:v>
                </c:pt>
                <c:pt idx="171118">
                  <c:v>-10.1318359</c:v>
                </c:pt>
                <c:pt idx="171119">
                  <c:v>-64.3310547</c:v>
                </c:pt>
                <c:pt idx="171120">
                  <c:v>-90.57617190000001</c:v>
                </c:pt>
                <c:pt idx="171121">
                  <c:v>-103.637695</c:v>
                </c:pt>
                <c:pt idx="171122">
                  <c:v>-90.82031249999996</c:v>
                </c:pt>
                <c:pt idx="171123">
                  <c:v>-46.9970703</c:v>
                </c:pt>
                <c:pt idx="171124">
                  <c:v>11.3525391</c:v>
                </c:pt>
                <c:pt idx="171125">
                  <c:v>66.2841797</c:v>
                </c:pt>
                <c:pt idx="171126">
                  <c:v>98.9990234</c:v>
                </c:pt>
                <c:pt idx="171127">
                  <c:v>108.398438</c:v>
                </c:pt>
                <c:pt idx="171128">
                  <c:v>86.18164059999998</c:v>
                </c:pt>
                <c:pt idx="171129">
                  <c:v>44.3115234</c:v>
                </c:pt>
                <c:pt idx="171130">
                  <c:v>-5.37109375</c:v>
                </c:pt>
                <c:pt idx="171131">
                  <c:v>-53.5888672</c:v>
                </c:pt>
                <c:pt idx="171132">
                  <c:v>-99.9755859</c:v>
                </c:pt>
                <c:pt idx="171133">
                  <c:v>-108.764648</c:v>
                </c:pt>
                <c:pt idx="171134">
                  <c:v>-93.9941406</c:v>
                </c:pt>
                <c:pt idx="171135">
                  <c:v>-56.7626953</c:v>
                </c:pt>
                <c:pt idx="171136">
                  <c:v>-3.66210938</c:v>
                </c:pt>
                <c:pt idx="171137">
                  <c:v>57.1289062</c:v>
                </c:pt>
                <c:pt idx="171138">
                  <c:v>96.0693359</c:v>
                </c:pt>
                <c:pt idx="171139">
                  <c:v>103.759766</c:v>
                </c:pt>
                <c:pt idx="171140">
                  <c:v>86.5478516</c:v>
                </c:pt>
                <c:pt idx="171141">
                  <c:v>53.4667969</c:v>
                </c:pt>
                <c:pt idx="171142">
                  <c:v>-1.09863281</c:v>
                </c:pt>
                <c:pt idx="171143">
                  <c:v>-56.7626953</c:v>
                </c:pt>
                <c:pt idx="171144">
                  <c:v>-100.463867</c:v>
                </c:pt>
                <c:pt idx="171145">
                  <c:v>-108.520508</c:v>
                </c:pt>
                <c:pt idx="171146">
                  <c:v>-93.1396484</c:v>
                </c:pt>
                <c:pt idx="171147">
                  <c:v>-56.5185547</c:v>
                </c:pt>
                <c:pt idx="171148">
                  <c:v>-8.30078125</c:v>
                </c:pt>
                <c:pt idx="171149">
                  <c:v>48.4619141</c:v>
                </c:pt>
                <c:pt idx="171150">
                  <c:v>89.11132809999998</c:v>
                </c:pt>
                <c:pt idx="171151">
                  <c:v>110.961914</c:v>
                </c:pt>
                <c:pt idx="171152">
                  <c:v>98.38867190000001</c:v>
                </c:pt>
                <c:pt idx="171153">
                  <c:v>64.8193359</c:v>
                </c:pt>
                <c:pt idx="171154">
                  <c:v>7.20214844</c:v>
                </c:pt>
                <c:pt idx="171155">
                  <c:v>-45.6542969</c:v>
                </c:pt>
                <c:pt idx="171156">
                  <c:v>-90.6982422</c:v>
                </c:pt>
                <c:pt idx="171157">
                  <c:v>-106.079102</c:v>
                </c:pt>
                <c:pt idx="171158">
                  <c:v>-97.90039059999998</c:v>
                </c:pt>
                <c:pt idx="171159">
                  <c:v>-63.2324219</c:v>
                </c:pt>
                <c:pt idx="171160">
                  <c:v>-11.3525391</c:v>
                </c:pt>
                <c:pt idx="171161">
                  <c:v>43.8232422</c:v>
                </c:pt>
                <c:pt idx="171162">
                  <c:v>82.15332029999998</c:v>
                </c:pt>
                <c:pt idx="171163">
                  <c:v>111.206055</c:v>
                </c:pt>
                <c:pt idx="171164">
                  <c:v>104.614258</c:v>
                </c:pt>
                <c:pt idx="171165">
                  <c:v>70.80078119999993</c:v>
                </c:pt>
                <c:pt idx="171166">
                  <c:v>19.1650391</c:v>
                </c:pt>
                <c:pt idx="171167">
                  <c:v>-34.6679688</c:v>
                </c:pt>
                <c:pt idx="171168">
                  <c:v>-87.2802734</c:v>
                </c:pt>
                <c:pt idx="171169">
                  <c:v>-104.614258</c:v>
                </c:pt>
                <c:pt idx="171170">
                  <c:v>-100.097656</c:v>
                </c:pt>
                <c:pt idx="171171">
                  <c:v>-68.35937499999996</c:v>
                </c:pt>
                <c:pt idx="171172">
                  <c:v>-19.7753906</c:v>
                </c:pt>
                <c:pt idx="171173">
                  <c:v>37.4755859</c:v>
                </c:pt>
                <c:pt idx="171174">
                  <c:v>86.5478516</c:v>
                </c:pt>
                <c:pt idx="171175">
                  <c:v>106.933594</c:v>
                </c:pt>
                <c:pt idx="171176">
                  <c:v>105.102539</c:v>
                </c:pt>
                <c:pt idx="171177">
                  <c:v>71.2890625</c:v>
                </c:pt>
                <c:pt idx="171178">
                  <c:v>29.6630859</c:v>
                </c:pt>
                <c:pt idx="171179">
                  <c:v>-30.3955078</c:v>
                </c:pt>
                <c:pt idx="171180">
                  <c:v>-86.7919922</c:v>
                </c:pt>
                <c:pt idx="171181">
                  <c:v>-109.741211</c:v>
                </c:pt>
                <c:pt idx="171182">
                  <c:v>-101.196289</c:v>
                </c:pt>
                <c:pt idx="171183">
                  <c:v>-75.6835938</c:v>
                </c:pt>
                <c:pt idx="171184">
                  <c:v>-27.0996094</c:v>
                </c:pt>
                <c:pt idx="171185">
                  <c:v>31.1279297</c:v>
                </c:pt>
                <c:pt idx="171186">
                  <c:v>75.4394531</c:v>
                </c:pt>
                <c:pt idx="171187">
                  <c:v>104.370117</c:v>
                </c:pt>
                <c:pt idx="171188">
                  <c:v>105.34668</c:v>
                </c:pt>
                <c:pt idx="171189">
                  <c:v>82.3974609</c:v>
                </c:pt>
                <c:pt idx="171190">
                  <c:v>22.2167969</c:v>
                </c:pt>
                <c:pt idx="171191">
                  <c:v>-28.5644531</c:v>
                </c:pt>
                <c:pt idx="171192">
                  <c:v>-72.87597659999993</c:v>
                </c:pt>
                <c:pt idx="171193">
                  <c:v>-99.3652344</c:v>
                </c:pt>
                <c:pt idx="171194">
                  <c:v>-103.393555</c:v>
                </c:pt>
                <c:pt idx="171195">
                  <c:v>-81.4208984</c:v>
                </c:pt>
                <c:pt idx="171196">
                  <c:v>-35.4003906</c:v>
                </c:pt>
                <c:pt idx="171197">
                  <c:v>17.8222656</c:v>
                </c:pt>
                <c:pt idx="171198">
                  <c:v>70.80078119999993</c:v>
                </c:pt>
                <c:pt idx="171199">
                  <c:v>100.097656</c:v>
                </c:pt>
                <c:pt idx="171200">
                  <c:v>105.224609</c:v>
                </c:pt>
                <c:pt idx="171201">
                  <c:v>81.9091797</c:v>
                </c:pt>
                <c:pt idx="171202">
                  <c:v>33.0810547</c:v>
                </c:pt>
                <c:pt idx="171203">
                  <c:v>-14.5263672</c:v>
                </c:pt>
                <c:pt idx="171204">
                  <c:v>-61.15722659999999</c:v>
                </c:pt>
                <c:pt idx="171205">
                  <c:v>-93.01757809999998</c:v>
                </c:pt>
                <c:pt idx="171206">
                  <c:v>-101.196289</c:v>
                </c:pt>
                <c:pt idx="171207">
                  <c:v>-81.29882809999998</c:v>
                </c:pt>
                <c:pt idx="171208">
                  <c:v>-42.7246094</c:v>
                </c:pt>
                <c:pt idx="171209">
                  <c:v>10.0097656</c:v>
                </c:pt>
                <c:pt idx="171210">
                  <c:v>65.4296875</c:v>
                </c:pt>
                <c:pt idx="171211">
                  <c:v>95.4589844</c:v>
                </c:pt>
                <c:pt idx="171212">
                  <c:v>112.548828</c:v>
                </c:pt>
                <c:pt idx="171213">
                  <c:v>89.2333984</c:v>
                </c:pt>
                <c:pt idx="171214">
                  <c:v>45.2880859</c:v>
                </c:pt>
                <c:pt idx="171215">
                  <c:v>-11.3525391</c:v>
                </c:pt>
                <c:pt idx="171216">
                  <c:v>-61.5234375</c:v>
                </c:pt>
                <c:pt idx="171217">
                  <c:v>-89.9658203</c:v>
                </c:pt>
                <c:pt idx="171218">
                  <c:v>-111.328125</c:v>
                </c:pt>
                <c:pt idx="171219">
                  <c:v>-99.1210938</c:v>
                </c:pt>
                <c:pt idx="171220">
                  <c:v>-56.3964844</c:v>
                </c:pt>
                <c:pt idx="171221">
                  <c:v>0.9765625</c:v>
                </c:pt>
                <c:pt idx="171222">
                  <c:v>52.4902344</c:v>
                </c:pt>
                <c:pt idx="171223">
                  <c:v>89.4775391</c:v>
                </c:pt>
                <c:pt idx="171224">
                  <c:v>106.323242</c:v>
                </c:pt>
                <c:pt idx="171225">
                  <c:v>98.0224609</c:v>
                </c:pt>
                <c:pt idx="171226">
                  <c:v>57.8613281</c:v>
                </c:pt>
                <c:pt idx="171227">
                  <c:v>-0.732421875</c:v>
                </c:pt>
                <c:pt idx="171228">
                  <c:v>-52.2460938</c:v>
                </c:pt>
                <c:pt idx="171229">
                  <c:v>-92.2851562</c:v>
                </c:pt>
                <c:pt idx="171230">
                  <c:v>-102.294922</c:v>
                </c:pt>
                <c:pt idx="171231">
                  <c:v>-100.585938</c:v>
                </c:pt>
                <c:pt idx="171232">
                  <c:v>-58.9599609</c:v>
                </c:pt>
                <c:pt idx="171233">
                  <c:v>-4.394531249999993</c:v>
                </c:pt>
                <c:pt idx="171234">
                  <c:v>46.1425781</c:v>
                </c:pt>
                <c:pt idx="171235">
                  <c:v>86.3037109</c:v>
                </c:pt>
                <c:pt idx="171236">
                  <c:v>102.539062</c:v>
                </c:pt>
                <c:pt idx="171237">
                  <c:v>90.57617190000001</c:v>
                </c:pt>
                <c:pt idx="171238">
                  <c:v>66.2841797</c:v>
                </c:pt>
                <c:pt idx="171239">
                  <c:v>12.2070312</c:v>
                </c:pt>
                <c:pt idx="171240">
                  <c:v>-40.7714844</c:v>
                </c:pt>
                <c:pt idx="171241">
                  <c:v>-84.4726562</c:v>
                </c:pt>
                <c:pt idx="171242">
                  <c:v>-112.060547</c:v>
                </c:pt>
                <c:pt idx="171243">
                  <c:v>-94.6044922</c:v>
                </c:pt>
                <c:pt idx="171244">
                  <c:v>-62.6220703</c:v>
                </c:pt>
                <c:pt idx="171245">
                  <c:v>-13.3056641</c:v>
                </c:pt>
                <c:pt idx="171246">
                  <c:v>46.6308594</c:v>
                </c:pt>
                <c:pt idx="171247">
                  <c:v>83.2519531</c:v>
                </c:pt>
                <c:pt idx="171248">
                  <c:v>107.055664</c:v>
                </c:pt>
                <c:pt idx="171249">
                  <c:v>99.4873047</c:v>
                </c:pt>
                <c:pt idx="171250">
                  <c:v>64.2089844</c:v>
                </c:pt>
                <c:pt idx="171251">
                  <c:v>18.6767578</c:v>
                </c:pt>
                <c:pt idx="171252">
                  <c:v>-32.4707031</c:v>
                </c:pt>
                <c:pt idx="171253">
                  <c:v>-79.5898438</c:v>
                </c:pt>
                <c:pt idx="171254">
                  <c:v>-101.318359</c:v>
                </c:pt>
                <c:pt idx="171255">
                  <c:v>-97.90039059999998</c:v>
                </c:pt>
                <c:pt idx="171256">
                  <c:v>-65.0634766</c:v>
                </c:pt>
                <c:pt idx="171257">
                  <c:v>-15.1367188</c:v>
                </c:pt>
                <c:pt idx="171258">
                  <c:v>31.25</c:v>
                </c:pt>
                <c:pt idx="171259">
                  <c:v>82.88574219999992</c:v>
                </c:pt>
                <c:pt idx="171260">
                  <c:v>103.881836</c:v>
                </c:pt>
                <c:pt idx="171261">
                  <c:v>98.1445312</c:v>
                </c:pt>
                <c:pt idx="171262">
                  <c:v>71.7773438</c:v>
                </c:pt>
                <c:pt idx="171263">
                  <c:v>26.7333984</c:v>
                </c:pt>
                <c:pt idx="171264">
                  <c:v>-34.6679688</c:v>
                </c:pt>
                <c:pt idx="171265">
                  <c:v>-73.48632809999998</c:v>
                </c:pt>
                <c:pt idx="171266">
                  <c:v>-106.201172</c:v>
                </c:pt>
                <c:pt idx="171267">
                  <c:v>-107.666016</c:v>
                </c:pt>
                <c:pt idx="171268">
                  <c:v>-79.7119141</c:v>
                </c:pt>
                <c:pt idx="171269">
                  <c:v>-35.5224609</c:v>
                </c:pt>
                <c:pt idx="171270">
                  <c:v>22.3388672</c:v>
                </c:pt>
                <c:pt idx="171271">
                  <c:v>76.0498047</c:v>
                </c:pt>
                <c:pt idx="171272">
                  <c:v>99.7314453</c:v>
                </c:pt>
                <c:pt idx="171273">
                  <c:v>101.318359</c:v>
                </c:pt>
                <c:pt idx="171274">
                  <c:v>78.7353516</c:v>
                </c:pt>
                <c:pt idx="171275">
                  <c:v>36.2548828</c:v>
                </c:pt>
                <c:pt idx="171276">
                  <c:v>-22.0947266</c:v>
                </c:pt>
                <c:pt idx="171277">
                  <c:v>-70.3125</c:v>
                </c:pt>
                <c:pt idx="171278">
                  <c:v>-108.276367</c:v>
                </c:pt>
                <c:pt idx="171279">
                  <c:v>-111.816406</c:v>
                </c:pt>
                <c:pt idx="171280">
                  <c:v>-85.3271484</c:v>
                </c:pt>
                <c:pt idx="171281">
                  <c:v>-33.9355469</c:v>
                </c:pt>
                <c:pt idx="171282">
                  <c:v>15.9912109</c:v>
                </c:pt>
                <c:pt idx="171283">
                  <c:v>61.0351562</c:v>
                </c:pt>
                <c:pt idx="171284">
                  <c:v>98.75488279999998</c:v>
                </c:pt>
                <c:pt idx="171285">
                  <c:v>110.839844</c:v>
                </c:pt>
                <c:pt idx="171286">
                  <c:v>85.9375</c:v>
                </c:pt>
                <c:pt idx="171287">
                  <c:v>44.1894531</c:v>
                </c:pt>
                <c:pt idx="171288">
                  <c:v>-14.7705078</c:v>
                </c:pt>
                <c:pt idx="171289">
                  <c:v>-68.35937499999996</c:v>
                </c:pt>
                <c:pt idx="171290">
                  <c:v>-100.952148</c:v>
                </c:pt>
                <c:pt idx="171291">
                  <c:v>-103.149414</c:v>
                </c:pt>
                <c:pt idx="171292">
                  <c:v>-82.03125</c:v>
                </c:pt>
                <c:pt idx="171293">
                  <c:v>-46.875</c:v>
                </c:pt>
                <c:pt idx="171294">
                  <c:v>8.30078125</c:v>
                </c:pt>
                <c:pt idx="171295">
                  <c:v>61.4013672</c:v>
                </c:pt>
                <c:pt idx="171296">
                  <c:v>95.2148438</c:v>
                </c:pt>
                <c:pt idx="171297">
                  <c:v>104.125977</c:v>
                </c:pt>
                <c:pt idx="171298">
                  <c:v>90.08789059999998</c:v>
                </c:pt>
                <c:pt idx="171299">
                  <c:v>42.6025391</c:v>
                </c:pt>
                <c:pt idx="171300">
                  <c:v>-6.347656249999996</c:v>
                </c:pt>
                <c:pt idx="171301">
                  <c:v>-56.88476559999999</c:v>
                </c:pt>
                <c:pt idx="171302">
                  <c:v>-100.463867</c:v>
                </c:pt>
                <c:pt idx="171303">
                  <c:v>-111.572266</c:v>
                </c:pt>
                <c:pt idx="171304">
                  <c:v>-88.7451172</c:v>
                </c:pt>
                <c:pt idx="171305">
                  <c:v>-42.3583984</c:v>
                </c:pt>
                <c:pt idx="171306">
                  <c:v>3.78417969</c:v>
                </c:pt>
                <c:pt idx="171307">
                  <c:v>54.0771484</c:v>
                </c:pt>
                <c:pt idx="171308">
                  <c:v>97.1679688</c:v>
                </c:pt>
                <c:pt idx="171309">
                  <c:v>107.177734</c:v>
                </c:pt>
                <c:pt idx="171310">
                  <c:v>91.0644531</c:v>
                </c:pt>
                <c:pt idx="171311">
                  <c:v>49.5605469</c:v>
                </c:pt>
                <c:pt idx="171312">
                  <c:v>-0.732421875</c:v>
                </c:pt>
                <c:pt idx="171313">
                  <c:v>-51.0253906</c:v>
                </c:pt>
                <c:pt idx="171314">
                  <c:v>-94.6044922</c:v>
                </c:pt>
                <c:pt idx="171315">
                  <c:v>-101.318359</c:v>
                </c:pt>
                <c:pt idx="171316">
                  <c:v>-97.90039059999998</c:v>
                </c:pt>
                <c:pt idx="171317">
                  <c:v>-64.3310547</c:v>
                </c:pt>
                <c:pt idx="171318">
                  <c:v>-6.71386719</c:v>
                </c:pt>
                <c:pt idx="171319">
                  <c:v>45.4101562</c:v>
                </c:pt>
                <c:pt idx="171320">
                  <c:v>92.2851562</c:v>
                </c:pt>
                <c:pt idx="171321">
                  <c:v>104.003906</c:v>
                </c:pt>
                <c:pt idx="171322">
                  <c:v>94.7265625</c:v>
                </c:pt>
                <c:pt idx="171323">
                  <c:v>66.8945312</c:v>
                </c:pt>
                <c:pt idx="171324">
                  <c:v>14.5263672</c:v>
                </c:pt>
                <c:pt idx="171325">
                  <c:v>-34.7900391</c:v>
                </c:pt>
                <c:pt idx="171326">
                  <c:v>-86.42578119999993</c:v>
                </c:pt>
                <c:pt idx="171327">
                  <c:v>-108.520508</c:v>
                </c:pt>
                <c:pt idx="171328">
                  <c:v>-101.074219</c:v>
                </c:pt>
                <c:pt idx="171329">
                  <c:v>-67.13867190000001</c:v>
                </c:pt>
                <c:pt idx="171330">
                  <c:v>-19.8974609</c:v>
                </c:pt>
                <c:pt idx="171331">
                  <c:v>38.5742188</c:v>
                </c:pt>
                <c:pt idx="171332">
                  <c:v>84.4726562</c:v>
                </c:pt>
                <c:pt idx="171333">
                  <c:v>102.661133</c:v>
                </c:pt>
                <c:pt idx="171334">
                  <c:v>100.219727</c:v>
                </c:pt>
                <c:pt idx="171335">
                  <c:v>70.67871089999993</c:v>
                </c:pt>
                <c:pt idx="171336">
                  <c:v>14.7705078</c:v>
                </c:pt>
                <c:pt idx="171337">
                  <c:v>-36.4990234</c:v>
                </c:pt>
                <c:pt idx="171338">
                  <c:v>-87.4023438</c:v>
                </c:pt>
                <c:pt idx="171339">
                  <c:v>-104.492188</c:v>
                </c:pt>
                <c:pt idx="171340">
                  <c:v>-104.492188</c:v>
                </c:pt>
                <c:pt idx="171341">
                  <c:v>-70.9228516</c:v>
                </c:pt>
                <c:pt idx="171342">
                  <c:v>-21.6064453</c:v>
                </c:pt>
                <c:pt idx="171343">
                  <c:v>29.1748047</c:v>
                </c:pt>
                <c:pt idx="171344">
                  <c:v>77.5146484</c:v>
                </c:pt>
                <c:pt idx="171345">
                  <c:v>106.201172</c:v>
                </c:pt>
                <c:pt idx="171346">
                  <c:v>107.666016</c:v>
                </c:pt>
                <c:pt idx="171347">
                  <c:v>70.0683594</c:v>
                </c:pt>
                <c:pt idx="171348">
                  <c:v>23.6816406</c:v>
                </c:pt>
                <c:pt idx="171349">
                  <c:v>-22.8271484</c:v>
                </c:pt>
                <c:pt idx="171350">
                  <c:v>-75.5615234</c:v>
                </c:pt>
                <c:pt idx="171351">
                  <c:v>-107.055664</c:v>
                </c:pt>
                <c:pt idx="171352">
                  <c:v>-99.4873047</c:v>
                </c:pt>
                <c:pt idx="171353">
                  <c:v>-75.6835938</c:v>
                </c:pt>
                <c:pt idx="171354">
                  <c:v>-25.6347656</c:v>
                </c:pt>
                <c:pt idx="171355">
                  <c:v>29.296875</c:v>
                </c:pt>
                <c:pt idx="171356">
                  <c:v>83.3740234</c:v>
                </c:pt>
                <c:pt idx="171357">
                  <c:v>97.2900391</c:v>
                </c:pt>
                <c:pt idx="171358">
                  <c:v>95.3369141</c:v>
                </c:pt>
                <c:pt idx="171359">
                  <c:v>77.63671879999995</c:v>
                </c:pt>
                <c:pt idx="171360">
                  <c:v>36.4990234</c:v>
                </c:pt>
                <c:pt idx="171361">
                  <c:v>-21.6064453</c:v>
                </c:pt>
                <c:pt idx="171362">
                  <c:v>-73.9746094</c:v>
                </c:pt>
                <c:pt idx="171363">
                  <c:v>-102.783203</c:v>
                </c:pt>
                <c:pt idx="171364">
                  <c:v>-98.1445312</c:v>
                </c:pt>
                <c:pt idx="171365">
                  <c:v>-76.7822266</c:v>
                </c:pt>
                <c:pt idx="171366">
                  <c:v>-31.98242189999997</c:v>
                </c:pt>
                <c:pt idx="171367">
                  <c:v>25.7568359</c:v>
                </c:pt>
                <c:pt idx="171368">
                  <c:v>70.80078119999993</c:v>
                </c:pt>
                <c:pt idx="171369">
                  <c:v>104.370117</c:v>
                </c:pt>
                <c:pt idx="171370">
                  <c:v>102.539062</c:v>
                </c:pt>
                <c:pt idx="171371">
                  <c:v>79.34570309999998</c:v>
                </c:pt>
                <c:pt idx="171372">
                  <c:v>35.0341797</c:v>
                </c:pt>
                <c:pt idx="171373">
                  <c:v>-15.0146484</c:v>
                </c:pt>
                <c:pt idx="171374">
                  <c:v>-67.62695309999998</c:v>
                </c:pt>
                <c:pt idx="171375">
                  <c:v>-96.0693359</c:v>
                </c:pt>
                <c:pt idx="171376">
                  <c:v>-105.46875</c:v>
                </c:pt>
                <c:pt idx="171377">
                  <c:v>-83.8623047</c:v>
                </c:pt>
                <c:pt idx="171378">
                  <c:v>-46.875</c:v>
                </c:pt>
                <c:pt idx="171379">
                  <c:v>15.8691406</c:v>
                </c:pt>
                <c:pt idx="171380">
                  <c:v>65.0634766</c:v>
                </c:pt>
                <c:pt idx="171381">
                  <c:v>98.87695309999998</c:v>
                </c:pt>
                <c:pt idx="171382">
                  <c:v>100.463867</c:v>
                </c:pt>
                <c:pt idx="171383">
                  <c:v>86.6699219</c:v>
                </c:pt>
                <c:pt idx="171384">
                  <c:v>45.4101562</c:v>
                </c:pt>
                <c:pt idx="171385">
                  <c:v>-14.4042969</c:v>
                </c:pt>
                <c:pt idx="171386">
                  <c:v>-57.7392578</c:v>
                </c:pt>
                <c:pt idx="171387">
                  <c:v>-100.830078</c:v>
                </c:pt>
                <c:pt idx="171388">
                  <c:v>-109.375</c:v>
                </c:pt>
                <c:pt idx="171389">
                  <c:v>-93.5058594</c:v>
                </c:pt>
                <c:pt idx="171390">
                  <c:v>-52.1240234</c:v>
                </c:pt>
                <c:pt idx="171391">
                  <c:v>0.9765625</c:v>
                </c:pt>
                <c:pt idx="171392">
                  <c:v>49.1943359</c:v>
                </c:pt>
                <c:pt idx="171393">
                  <c:v>91.9189453</c:v>
                </c:pt>
                <c:pt idx="171394">
                  <c:v>111.816406</c:v>
                </c:pt>
                <c:pt idx="171395">
                  <c:v>91.9189453</c:v>
                </c:pt>
                <c:pt idx="171396">
                  <c:v>50.6591797</c:v>
                </c:pt>
                <c:pt idx="171397">
                  <c:v>-5.12695312</c:v>
                </c:pt>
                <c:pt idx="171398">
                  <c:v>-44.921875</c:v>
                </c:pt>
                <c:pt idx="171399">
                  <c:v>-85.5712891</c:v>
                </c:pt>
                <c:pt idx="171400">
                  <c:v>-107.910156</c:v>
                </c:pt>
                <c:pt idx="171401">
                  <c:v>-93.9941406</c:v>
                </c:pt>
                <c:pt idx="171402">
                  <c:v>-59.6923828</c:v>
                </c:pt>
                <c:pt idx="171403">
                  <c:v>-5.37109375</c:v>
                </c:pt>
                <c:pt idx="171404">
                  <c:v>54.32128909999999</c:v>
                </c:pt>
                <c:pt idx="171405">
                  <c:v>91.6748047</c:v>
                </c:pt>
                <c:pt idx="171406">
                  <c:v>111.694336</c:v>
                </c:pt>
                <c:pt idx="171407">
                  <c:v>100.952148</c:v>
                </c:pt>
                <c:pt idx="171408">
                  <c:v>57.61718749999999</c:v>
                </c:pt>
                <c:pt idx="171409">
                  <c:v>2.07519531</c:v>
                </c:pt>
                <c:pt idx="171410">
                  <c:v>-53.4667969</c:v>
                </c:pt>
                <c:pt idx="171411">
                  <c:v>-92.0410156</c:v>
                </c:pt>
                <c:pt idx="171412">
                  <c:v>-103.637695</c:v>
                </c:pt>
                <c:pt idx="171413">
                  <c:v>-98.5107422</c:v>
                </c:pt>
                <c:pt idx="171414">
                  <c:v>-64.9414062</c:v>
                </c:pt>
                <c:pt idx="171415">
                  <c:v>-9.277343749999998</c:v>
                </c:pt>
                <c:pt idx="171416">
                  <c:v>46.3867188</c:v>
                </c:pt>
                <c:pt idx="171417">
                  <c:v>91.55273440000001</c:v>
                </c:pt>
                <c:pt idx="171418">
                  <c:v>109.375</c:v>
                </c:pt>
                <c:pt idx="171419">
                  <c:v>94.2382812</c:v>
                </c:pt>
                <c:pt idx="171420">
                  <c:v>68.2373047</c:v>
                </c:pt>
                <c:pt idx="171421">
                  <c:v>19.1650391</c:v>
                </c:pt>
                <c:pt idx="171422">
                  <c:v>-38.2080078</c:v>
                </c:pt>
                <c:pt idx="171423">
                  <c:v>-82.03125</c:v>
                </c:pt>
                <c:pt idx="171424">
                  <c:v>-106.323242</c:v>
                </c:pt>
                <c:pt idx="171425">
                  <c:v>-99.4873047</c:v>
                </c:pt>
                <c:pt idx="171426">
                  <c:v>-71.2890625</c:v>
                </c:pt>
                <c:pt idx="171427">
                  <c:v>-27.7099609</c:v>
                </c:pt>
                <c:pt idx="171428">
                  <c:v>34.9121094</c:v>
                </c:pt>
                <c:pt idx="171429">
                  <c:v>79.5898438</c:v>
                </c:pt>
                <c:pt idx="171430">
                  <c:v>105.46875</c:v>
                </c:pt>
                <c:pt idx="171431">
                  <c:v>103.393555</c:v>
                </c:pt>
                <c:pt idx="171432">
                  <c:v>76.9042969</c:v>
                </c:pt>
                <c:pt idx="171433">
                  <c:v>29.4189453</c:v>
                </c:pt>
                <c:pt idx="171434">
                  <c:v>-28.3203125</c:v>
                </c:pt>
                <c:pt idx="171435">
                  <c:v>-76.0498047</c:v>
                </c:pt>
                <c:pt idx="171436">
                  <c:v>-104.248047</c:v>
                </c:pt>
                <c:pt idx="171437">
                  <c:v>-108.764648</c:v>
                </c:pt>
                <c:pt idx="171438">
                  <c:v>-80.2001953</c:v>
                </c:pt>
                <c:pt idx="171439">
                  <c:v>-30.6396484</c:v>
                </c:pt>
                <c:pt idx="171440">
                  <c:v>19.1650391</c:v>
                </c:pt>
                <c:pt idx="171441">
                  <c:v>73.7304688</c:v>
                </c:pt>
                <c:pt idx="171442">
                  <c:v>100.708008</c:v>
                </c:pt>
                <c:pt idx="171443">
                  <c:v>105.834961</c:v>
                </c:pt>
                <c:pt idx="171444">
                  <c:v>81.7871094</c:v>
                </c:pt>
                <c:pt idx="171445">
                  <c:v>28.1982422</c:v>
                </c:pt>
                <c:pt idx="171446">
                  <c:v>-26.2451172</c:v>
                </c:pt>
                <c:pt idx="171447">
                  <c:v>-79.22363279999998</c:v>
                </c:pt>
                <c:pt idx="171448">
                  <c:v>-103.881836</c:v>
                </c:pt>
                <c:pt idx="171449">
                  <c:v>-104.736328</c:v>
                </c:pt>
                <c:pt idx="171450">
                  <c:v>-77.63671879999995</c:v>
                </c:pt>
                <c:pt idx="171451">
                  <c:v>-34.0576172</c:v>
                </c:pt>
                <c:pt idx="171452">
                  <c:v>21.484375</c:v>
                </c:pt>
                <c:pt idx="171453">
                  <c:v>70.1904297</c:v>
                </c:pt>
                <c:pt idx="171454">
                  <c:v>98.75488279999998</c:v>
                </c:pt>
                <c:pt idx="171455">
                  <c:v>102.539062</c:v>
                </c:pt>
                <c:pt idx="171456">
                  <c:v>80.68847659999993</c:v>
                </c:pt>
                <c:pt idx="171457">
                  <c:v>38.2080078</c:v>
                </c:pt>
                <c:pt idx="171458">
                  <c:v>-19.8974609</c:v>
                </c:pt>
                <c:pt idx="171459">
                  <c:v>-68.35937499999996</c:v>
                </c:pt>
                <c:pt idx="171460">
                  <c:v>-108.154297</c:v>
                </c:pt>
                <c:pt idx="171461">
                  <c:v>-115.112305</c:v>
                </c:pt>
                <c:pt idx="171462">
                  <c:v>-85.5712891</c:v>
                </c:pt>
                <c:pt idx="171463">
                  <c:v>-36.4990234</c:v>
                </c:pt>
                <c:pt idx="171464">
                  <c:v>16.8457031</c:v>
                </c:pt>
                <c:pt idx="171465">
                  <c:v>64.453125</c:v>
                </c:pt>
                <c:pt idx="171466">
                  <c:v>101.318359</c:v>
                </c:pt>
                <c:pt idx="171467">
                  <c:v>107.543945</c:v>
                </c:pt>
                <c:pt idx="171468">
                  <c:v>89.5996094</c:v>
                </c:pt>
                <c:pt idx="171469">
                  <c:v>43.7011719</c:v>
                </c:pt>
                <c:pt idx="171470">
                  <c:v>-11.5966797</c:v>
                </c:pt>
                <c:pt idx="171471">
                  <c:v>-65.55175779999998</c:v>
                </c:pt>
                <c:pt idx="171472">
                  <c:v>-102.294922</c:v>
                </c:pt>
                <c:pt idx="171473">
                  <c:v>-106.689453</c:v>
                </c:pt>
                <c:pt idx="171474">
                  <c:v>-97.77832029999998</c:v>
                </c:pt>
                <c:pt idx="171475">
                  <c:v>-52.2460938</c:v>
                </c:pt>
                <c:pt idx="171476">
                  <c:v>6.225585939999994</c:v>
                </c:pt>
                <c:pt idx="171477">
                  <c:v>58.9599609</c:v>
                </c:pt>
                <c:pt idx="171478">
                  <c:v>97.4121094</c:v>
                </c:pt>
                <c:pt idx="171479">
                  <c:v>111.083984</c:v>
                </c:pt>
                <c:pt idx="171480">
                  <c:v>93.6279297</c:v>
                </c:pt>
                <c:pt idx="171481">
                  <c:v>56.5185547</c:v>
                </c:pt>
                <c:pt idx="171482">
                  <c:v>-0.610351562</c:v>
                </c:pt>
                <c:pt idx="171483">
                  <c:v>-60.9130859</c:v>
                </c:pt>
                <c:pt idx="171484">
                  <c:v>-93.9941406</c:v>
                </c:pt>
                <c:pt idx="171485">
                  <c:v>-106.201172</c:v>
                </c:pt>
                <c:pt idx="171486">
                  <c:v>-99.4873047</c:v>
                </c:pt>
                <c:pt idx="171487">
                  <c:v>-54.4433594</c:v>
                </c:pt>
                <c:pt idx="171488">
                  <c:v>-8.42285156</c:v>
                </c:pt>
                <c:pt idx="171489">
                  <c:v>43.9453125</c:v>
                </c:pt>
                <c:pt idx="171490">
                  <c:v>90.2099609</c:v>
                </c:pt>
                <c:pt idx="171491">
                  <c:v>109.619141</c:v>
                </c:pt>
                <c:pt idx="171492">
                  <c:v>89.9658203</c:v>
                </c:pt>
                <c:pt idx="171493">
                  <c:v>52.8564453</c:v>
                </c:pt>
                <c:pt idx="171494">
                  <c:v>4.27246094</c:v>
                </c:pt>
                <c:pt idx="171495">
                  <c:v>-50.0488281</c:v>
                </c:pt>
                <c:pt idx="171496">
                  <c:v>-91.1865234</c:v>
                </c:pt>
                <c:pt idx="171497">
                  <c:v>-107.910156</c:v>
                </c:pt>
                <c:pt idx="171498">
                  <c:v>-94.97070309999998</c:v>
                </c:pt>
                <c:pt idx="171499">
                  <c:v>-67.0166016</c:v>
                </c:pt>
                <c:pt idx="171500">
                  <c:v>-14.4042969</c:v>
                </c:pt>
                <c:pt idx="171501">
                  <c:v>49.6826172</c:v>
                </c:pt>
                <c:pt idx="171502">
                  <c:v>92.77343749999996</c:v>
                </c:pt>
                <c:pt idx="171503">
                  <c:v>108.032227</c:v>
                </c:pt>
                <c:pt idx="171504">
                  <c:v>98.75488279999998</c:v>
                </c:pt>
                <c:pt idx="171505">
                  <c:v>70.3125</c:v>
                </c:pt>
                <c:pt idx="171506">
                  <c:v>16.2353516</c:v>
                </c:pt>
                <c:pt idx="171507">
                  <c:v>-48.2177734</c:v>
                </c:pt>
                <c:pt idx="171508">
                  <c:v>-94.2382812</c:v>
                </c:pt>
                <c:pt idx="171509">
                  <c:v>-114.501953</c:v>
                </c:pt>
                <c:pt idx="171510">
                  <c:v>-106.933594</c:v>
                </c:pt>
                <c:pt idx="171511">
                  <c:v>-63.7207031</c:v>
                </c:pt>
                <c:pt idx="171512">
                  <c:v>-16.8457031</c:v>
                </c:pt>
                <c:pt idx="171513">
                  <c:v>34.0576172</c:v>
                </c:pt>
                <c:pt idx="171514">
                  <c:v>83.3740234</c:v>
                </c:pt>
                <c:pt idx="171515">
                  <c:v>103.027344</c:v>
                </c:pt>
                <c:pt idx="171516">
                  <c:v>102.172852</c:v>
                </c:pt>
                <c:pt idx="171517">
                  <c:v>66.8945312</c:v>
                </c:pt>
                <c:pt idx="171518">
                  <c:v>16.72363279999998</c:v>
                </c:pt>
                <c:pt idx="171519">
                  <c:v>-33.0810547</c:v>
                </c:pt>
                <c:pt idx="171520">
                  <c:v>-81.17675779999993</c:v>
                </c:pt>
                <c:pt idx="171521">
                  <c:v>-102.661133</c:v>
                </c:pt>
                <c:pt idx="171522">
                  <c:v>-101.806641</c:v>
                </c:pt>
                <c:pt idx="171523">
                  <c:v>-69.8242188</c:v>
                </c:pt>
                <c:pt idx="171524">
                  <c:v>-20.2636719</c:v>
                </c:pt>
                <c:pt idx="171525">
                  <c:v>30.5175781</c:v>
                </c:pt>
                <c:pt idx="171526">
                  <c:v>75.4394531</c:v>
                </c:pt>
                <c:pt idx="171527">
                  <c:v>99.9755859</c:v>
                </c:pt>
                <c:pt idx="171528">
                  <c:v>104.736328</c:v>
                </c:pt>
                <c:pt idx="171529">
                  <c:v>78.36914059999998</c:v>
                </c:pt>
                <c:pt idx="171530">
                  <c:v>30.2734375</c:v>
                </c:pt>
                <c:pt idx="171531">
                  <c:v>-25.390625</c:v>
                </c:pt>
                <c:pt idx="171532">
                  <c:v>-76.0498047</c:v>
                </c:pt>
                <c:pt idx="171533">
                  <c:v>-100.341797</c:v>
                </c:pt>
                <c:pt idx="171534">
                  <c:v>-102.294922</c:v>
                </c:pt>
                <c:pt idx="171535">
                  <c:v>-81.7871094</c:v>
                </c:pt>
                <c:pt idx="171536">
                  <c:v>-36.1328125</c:v>
                </c:pt>
                <c:pt idx="171537">
                  <c:v>23.0712891</c:v>
                </c:pt>
                <c:pt idx="171538">
                  <c:v>68.35937499999996</c:v>
                </c:pt>
                <c:pt idx="171539">
                  <c:v>100.341797</c:v>
                </c:pt>
                <c:pt idx="171540">
                  <c:v>109.008789</c:v>
                </c:pt>
                <c:pt idx="171541">
                  <c:v>86.3037109</c:v>
                </c:pt>
                <c:pt idx="171542">
                  <c:v>40.6494141</c:v>
                </c:pt>
                <c:pt idx="171543">
                  <c:v>-17.3339844</c:v>
                </c:pt>
                <c:pt idx="171544">
                  <c:v>-72.87597659999993</c:v>
                </c:pt>
                <c:pt idx="171545">
                  <c:v>-101.5625</c:v>
                </c:pt>
                <c:pt idx="171546">
                  <c:v>-103.759766</c:v>
                </c:pt>
                <c:pt idx="171547">
                  <c:v>-81.29882809999998</c:v>
                </c:pt>
                <c:pt idx="171548">
                  <c:v>-41.3818359</c:v>
                </c:pt>
                <c:pt idx="171549">
                  <c:v>12.9394531</c:v>
                </c:pt>
                <c:pt idx="171550">
                  <c:v>68.35937499999996</c:v>
                </c:pt>
                <c:pt idx="171551">
                  <c:v>98.5107422</c:v>
                </c:pt>
                <c:pt idx="171552">
                  <c:v>104.614258</c:v>
                </c:pt>
                <c:pt idx="171553">
                  <c:v>79.7119141</c:v>
                </c:pt>
                <c:pt idx="171554">
                  <c:v>45.2880859</c:v>
                </c:pt>
                <c:pt idx="171555">
                  <c:v>-8.544921879999997</c:v>
                </c:pt>
                <c:pt idx="171556">
                  <c:v>-70.0683594</c:v>
                </c:pt>
                <c:pt idx="171557">
                  <c:v>-103.515625</c:v>
                </c:pt>
                <c:pt idx="171558">
                  <c:v>-106.811523</c:v>
                </c:pt>
                <c:pt idx="171559">
                  <c:v>-84.5947266</c:v>
                </c:pt>
                <c:pt idx="171560">
                  <c:v>-44.921875</c:v>
                </c:pt>
                <c:pt idx="171561">
                  <c:v>2.19726562</c:v>
                </c:pt>
                <c:pt idx="171562">
                  <c:v>58.9599609</c:v>
                </c:pt>
                <c:pt idx="171563">
                  <c:v>94.6044922</c:v>
                </c:pt>
                <c:pt idx="171564">
                  <c:v>107.421875</c:v>
                </c:pt>
                <c:pt idx="171565">
                  <c:v>88.7451172</c:v>
                </c:pt>
                <c:pt idx="171566">
                  <c:v>50.0488281</c:v>
                </c:pt>
                <c:pt idx="171567">
                  <c:v>-0.366210938</c:v>
                </c:pt>
                <c:pt idx="171568">
                  <c:v>-58.1054688</c:v>
                </c:pt>
                <c:pt idx="171569">
                  <c:v>-89.9658203</c:v>
                </c:pt>
                <c:pt idx="171570">
                  <c:v>-106.201172</c:v>
                </c:pt>
                <c:pt idx="171571">
                  <c:v>-91.3085938</c:v>
                </c:pt>
                <c:pt idx="171572">
                  <c:v>-52.4902344</c:v>
                </c:pt>
                <c:pt idx="171573">
                  <c:v>-0.9765625</c:v>
                </c:pt>
                <c:pt idx="171574">
                  <c:v>51.8798828</c:v>
                </c:pt>
                <c:pt idx="171575">
                  <c:v>83.4960938</c:v>
                </c:pt>
                <c:pt idx="171576">
                  <c:v>107.299805</c:v>
                </c:pt>
                <c:pt idx="171577">
                  <c:v>98.75488279999998</c:v>
                </c:pt>
                <c:pt idx="171578">
                  <c:v>56.5185547</c:v>
                </c:pt>
                <c:pt idx="171579">
                  <c:v>7.56835938</c:v>
                </c:pt>
                <c:pt idx="171580">
                  <c:v>-52.734375</c:v>
                </c:pt>
                <c:pt idx="171581">
                  <c:v>-94.84863279999998</c:v>
                </c:pt>
                <c:pt idx="171582">
                  <c:v>-107.543945</c:v>
                </c:pt>
                <c:pt idx="171583">
                  <c:v>-93.75</c:v>
                </c:pt>
                <c:pt idx="171584">
                  <c:v>-59.81445309999999</c:v>
                </c:pt>
                <c:pt idx="171585">
                  <c:v>-5.12695312</c:v>
                </c:pt>
                <c:pt idx="171586">
                  <c:v>47.3632812</c:v>
                </c:pt>
                <c:pt idx="171587">
                  <c:v>84.7167969</c:v>
                </c:pt>
                <c:pt idx="171588">
                  <c:v>109.008789</c:v>
                </c:pt>
                <c:pt idx="171589">
                  <c:v>99.85351559999998</c:v>
                </c:pt>
                <c:pt idx="171590">
                  <c:v>66.2841797</c:v>
                </c:pt>
                <c:pt idx="171591">
                  <c:v>11.5966797</c:v>
                </c:pt>
                <c:pt idx="171592">
                  <c:v>-44.4335938</c:v>
                </c:pt>
                <c:pt idx="171593">
                  <c:v>-89.2333984</c:v>
                </c:pt>
                <c:pt idx="171594">
                  <c:v>-112.426758</c:v>
                </c:pt>
                <c:pt idx="171595">
                  <c:v>-99.1210938</c:v>
                </c:pt>
                <c:pt idx="171596">
                  <c:v>-58.7158203</c:v>
                </c:pt>
                <c:pt idx="171597">
                  <c:v>-22.2167969</c:v>
                </c:pt>
                <c:pt idx="171598">
                  <c:v>31.98242189999997</c:v>
                </c:pt>
                <c:pt idx="171599">
                  <c:v>82.88574219999992</c:v>
                </c:pt>
                <c:pt idx="171600">
                  <c:v>106.933594</c:v>
                </c:pt>
                <c:pt idx="171601">
                  <c:v>96.4355469</c:v>
                </c:pt>
                <c:pt idx="171602">
                  <c:v>69.8242188</c:v>
                </c:pt>
                <c:pt idx="171603">
                  <c:v>27.34375</c:v>
                </c:pt>
                <c:pt idx="171604">
                  <c:v>-38.5742188</c:v>
                </c:pt>
                <c:pt idx="171605">
                  <c:v>-80.68847659999993</c:v>
                </c:pt>
                <c:pt idx="171606">
                  <c:v>-102.294922</c:v>
                </c:pt>
                <c:pt idx="171607">
                  <c:v>-98.9990234</c:v>
                </c:pt>
                <c:pt idx="171608">
                  <c:v>-73.3642578</c:v>
                </c:pt>
                <c:pt idx="171609">
                  <c:v>-24.2919922</c:v>
                </c:pt>
                <c:pt idx="171610">
                  <c:v>33.44726559999999</c:v>
                </c:pt>
                <c:pt idx="171611">
                  <c:v>77.0263672</c:v>
                </c:pt>
                <c:pt idx="171612">
                  <c:v>110.473633</c:v>
                </c:pt>
                <c:pt idx="171613">
                  <c:v>104.003906</c:v>
                </c:pt>
                <c:pt idx="171614">
                  <c:v>75.4394531</c:v>
                </c:pt>
                <c:pt idx="171615">
                  <c:v>36.1328125</c:v>
                </c:pt>
                <c:pt idx="171616">
                  <c:v>-23.0712891</c:v>
                </c:pt>
                <c:pt idx="171617">
                  <c:v>-72.6318359</c:v>
                </c:pt>
                <c:pt idx="171618">
                  <c:v>-102.416992</c:v>
                </c:pt>
                <c:pt idx="171619">
                  <c:v>-112.670898</c:v>
                </c:pt>
                <c:pt idx="171620">
                  <c:v>-77.8808594</c:v>
                </c:pt>
                <c:pt idx="171621">
                  <c:v>-29.6630859</c:v>
                </c:pt>
                <c:pt idx="171622">
                  <c:v>20.38574219999997</c:v>
                </c:pt>
                <c:pt idx="171623">
                  <c:v>74.7070312</c:v>
                </c:pt>
                <c:pt idx="171624">
                  <c:v>107.177734</c:v>
                </c:pt>
                <c:pt idx="171625">
                  <c:v>109.619141</c:v>
                </c:pt>
                <c:pt idx="171626">
                  <c:v>84.3505859</c:v>
                </c:pt>
                <c:pt idx="171627">
                  <c:v>29.296875</c:v>
                </c:pt>
                <c:pt idx="171628">
                  <c:v>-26.8554688</c:v>
                </c:pt>
                <c:pt idx="171629">
                  <c:v>-70.9228516</c:v>
                </c:pt>
                <c:pt idx="171630">
                  <c:v>-94.1162109</c:v>
                </c:pt>
                <c:pt idx="171631">
                  <c:v>-107.177734</c:v>
                </c:pt>
                <c:pt idx="171632">
                  <c:v>-87.7685547</c:v>
                </c:pt>
                <c:pt idx="171633">
                  <c:v>-31.6162109</c:v>
                </c:pt>
                <c:pt idx="171634">
                  <c:v>15.2587891</c:v>
                </c:pt>
                <c:pt idx="171635">
                  <c:v>53.9550781</c:v>
                </c:pt>
                <c:pt idx="171636">
                  <c:v>95.0927734</c:v>
                </c:pt>
                <c:pt idx="171637">
                  <c:v>101.074219</c:v>
                </c:pt>
                <c:pt idx="171638">
                  <c:v>83.12988279999993</c:v>
                </c:pt>
                <c:pt idx="171639">
                  <c:v>48.828125</c:v>
                </c:pt>
                <c:pt idx="171640">
                  <c:v>-12.9394531</c:v>
                </c:pt>
                <c:pt idx="171641">
                  <c:v>-65.55175779999998</c:v>
                </c:pt>
                <c:pt idx="171642">
                  <c:v>-98.75488279999998</c:v>
                </c:pt>
                <c:pt idx="171643">
                  <c:v>-108.520508</c:v>
                </c:pt>
                <c:pt idx="171644">
                  <c:v>-85.6933594</c:v>
                </c:pt>
                <c:pt idx="171645">
                  <c:v>-47.1191406</c:v>
                </c:pt>
                <c:pt idx="171646">
                  <c:v>2.44140625</c:v>
                </c:pt>
                <c:pt idx="171647">
                  <c:v>59.81445309999999</c:v>
                </c:pt>
                <c:pt idx="171648">
                  <c:v>95.3369141</c:v>
                </c:pt>
                <c:pt idx="171649">
                  <c:v>105.59082</c:v>
                </c:pt>
                <c:pt idx="171650">
                  <c:v>88.0126953</c:v>
                </c:pt>
                <c:pt idx="171651">
                  <c:v>50.9033203</c:v>
                </c:pt>
                <c:pt idx="171652">
                  <c:v>0.9765625</c:v>
                </c:pt>
                <c:pt idx="171653">
                  <c:v>-51.7578125</c:v>
                </c:pt>
                <c:pt idx="171654">
                  <c:v>-91.796875</c:v>
                </c:pt>
                <c:pt idx="171655">
                  <c:v>-110.351562</c:v>
                </c:pt>
                <c:pt idx="171656">
                  <c:v>-98.0224609</c:v>
                </c:pt>
                <c:pt idx="171657">
                  <c:v>-55.2978516</c:v>
                </c:pt>
                <c:pt idx="171658">
                  <c:v>-3.78417969</c:v>
                </c:pt>
                <c:pt idx="171659">
                  <c:v>46.2646484</c:v>
                </c:pt>
                <c:pt idx="171660">
                  <c:v>92.77343749999996</c:v>
                </c:pt>
                <c:pt idx="171661">
                  <c:v>109.741211</c:v>
                </c:pt>
                <c:pt idx="171662">
                  <c:v>100.097656</c:v>
                </c:pt>
                <c:pt idx="171663">
                  <c:v>59.4482422</c:v>
                </c:pt>
                <c:pt idx="171664">
                  <c:v>9.155273439999998</c:v>
                </c:pt>
                <c:pt idx="171665">
                  <c:v>-49.0722656</c:v>
                </c:pt>
                <c:pt idx="171666">
                  <c:v>-91.6748047</c:v>
                </c:pt>
                <c:pt idx="171667">
                  <c:v>-104.736328</c:v>
                </c:pt>
                <c:pt idx="171668">
                  <c:v>-96.80175779999998</c:v>
                </c:pt>
                <c:pt idx="171669">
                  <c:v>-60.9130859</c:v>
                </c:pt>
                <c:pt idx="171670">
                  <c:v>-9.64355469</c:v>
                </c:pt>
                <c:pt idx="171671">
                  <c:v>41.8701172</c:v>
                </c:pt>
                <c:pt idx="171672">
                  <c:v>84.9609375</c:v>
                </c:pt>
                <c:pt idx="171673">
                  <c:v>98.0224609</c:v>
                </c:pt>
                <c:pt idx="171674">
                  <c:v>102.050781</c:v>
                </c:pt>
                <c:pt idx="171675">
                  <c:v>65.67382809999994</c:v>
                </c:pt>
                <c:pt idx="171676">
                  <c:v>11.9628906</c:v>
                </c:pt>
                <c:pt idx="171677">
                  <c:v>-40.6494141</c:v>
                </c:pt>
                <c:pt idx="171678">
                  <c:v>-88.0126953</c:v>
                </c:pt>
                <c:pt idx="171679">
                  <c:v>-110.229492</c:v>
                </c:pt>
                <c:pt idx="171680">
                  <c:v>-99.9755859</c:v>
                </c:pt>
                <c:pt idx="171681">
                  <c:v>-68.9697266</c:v>
                </c:pt>
                <c:pt idx="171682">
                  <c:v>-14.0380859</c:v>
                </c:pt>
                <c:pt idx="171683">
                  <c:v>37.2314453</c:v>
                </c:pt>
                <c:pt idx="171684">
                  <c:v>81.66503909999996</c:v>
                </c:pt>
                <c:pt idx="171685">
                  <c:v>100.219727</c:v>
                </c:pt>
                <c:pt idx="171686">
                  <c:v>107.177734</c:v>
                </c:pt>
                <c:pt idx="171687">
                  <c:v>71.6552734</c:v>
                </c:pt>
                <c:pt idx="171688">
                  <c:v>20.7519531</c:v>
                </c:pt>
                <c:pt idx="171689">
                  <c:v>-38.3300781</c:v>
                </c:pt>
                <c:pt idx="171690">
                  <c:v>-78.4912109</c:v>
                </c:pt>
                <c:pt idx="171691">
                  <c:v>-103.515625</c:v>
                </c:pt>
                <c:pt idx="171692">
                  <c:v>-104.248047</c:v>
                </c:pt>
                <c:pt idx="171693">
                  <c:v>-71.0449219</c:v>
                </c:pt>
                <c:pt idx="171694">
                  <c:v>-23.0712891</c:v>
                </c:pt>
                <c:pt idx="171695">
                  <c:v>25.6347656</c:v>
                </c:pt>
                <c:pt idx="171696">
                  <c:v>74.7070312</c:v>
                </c:pt>
                <c:pt idx="171697">
                  <c:v>101.68457</c:v>
                </c:pt>
                <c:pt idx="171698">
                  <c:v>102.905273</c:v>
                </c:pt>
                <c:pt idx="171699">
                  <c:v>84.9609375</c:v>
                </c:pt>
                <c:pt idx="171700">
                  <c:v>34.5458984</c:v>
                </c:pt>
                <c:pt idx="171701">
                  <c:v>-29.1748047</c:v>
                </c:pt>
                <c:pt idx="171702">
                  <c:v>-76.7822266</c:v>
                </c:pt>
                <c:pt idx="171703">
                  <c:v>-97.65625</c:v>
                </c:pt>
                <c:pt idx="171704">
                  <c:v>-102.172852</c:v>
                </c:pt>
                <c:pt idx="171705">
                  <c:v>-75.4394531</c:v>
                </c:pt>
                <c:pt idx="171706">
                  <c:v>-33.9355469</c:v>
                </c:pt>
                <c:pt idx="171707">
                  <c:v>19.8974609</c:v>
                </c:pt>
                <c:pt idx="171708">
                  <c:v>69.0917969</c:v>
                </c:pt>
                <c:pt idx="171709">
                  <c:v>96.5576172</c:v>
                </c:pt>
                <c:pt idx="171710">
                  <c:v>102.661133</c:v>
                </c:pt>
                <c:pt idx="171711">
                  <c:v>79.4677734</c:v>
                </c:pt>
                <c:pt idx="171712">
                  <c:v>41.2597656</c:v>
                </c:pt>
                <c:pt idx="171713">
                  <c:v>-17.578125</c:v>
                </c:pt>
                <c:pt idx="171714">
                  <c:v>-68.1152344</c:v>
                </c:pt>
                <c:pt idx="171715">
                  <c:v>-101.5625</c:v>
                </c:pt>
                <c:pt idx="171716">
                  <c:v>-107.666016</c:v>
                </c:pt>
                <c:pt idx="171717">
                  <c:v>-83.984375</c:v>
                </c:pt>
                <c:pt idx="171718">
                  <c:v>-44.6777344</c:v>
                </c:pt>
                <c:pt idx="171719">
                  <c:v>19.0429688</c:v>
                </c:pt>
                <c:pt idx="171720">
                  <c:v>72.1435547</c:v>
                </c:pt>
                <c:pt idx="171721">
                  <c:v>97.65625</c:v>
                </c:pt>
                <c:pt idx="171722">
                  <c:v>105.834961</c:v>
                </c:pt>
                <c:pt idx="171723">
                  <c:v>90.08789059999998</c:v>
                </c:pt>
                <c:pt idx="171724">
                  <c:v>43.7011719</c:v>
                </c:pt>
                <c:pt idx="171725">
                  <c:v>-8.544921879999997</c:v>
                </c:pt>
                <c:pt idx="171726">
                  <c:v>-64.2089844</c:v>
                </c:pt>
                <c:pt idx="171727">
                  <c:v>-95.4589844</c:v>
                </c:pt>
                <c:pt idx="171728">
                  <c:v>-104.614258</c:v>
                </c:pt>
                <c:pt idx="171729">
                  <c:v>-94.84863279999998</c:v>
                </c:pt>
                <c:pt idx="171730">
                  <c:v>-52.9785156</c:v>
                </c:pt>
                <c:pt idx="171731">
                  <c:v>9.39941406</c:v>
                </c:pt>
                <c:pt idx="171732">
                  <c:v>60.9130859</c:v>
                </c:pt>
                <c:pt idx="171733">
                  <c:v>95.4589844</c:v>
                </c:pt>
                <c:pt idx="171734">
                  <c:v>108.032227</c:v>
                </c:pt>
                <c:pt idx="171735">
                  <c:v>94.84863279999998</c:v>
                </c:pt>
                <c:pt idx="171736">
                  <c:v>53.9550781</c:v>
                </c:pt>
                <c:pt idx="171737">
                  <c:v>-6.59179688</c:v>
                </c:pt>
                <c:pt idx="171738">
                  <c:v>-59.4482422</c:v>
                </c:pt>
                <c:pt idx="171739">
                  <c:v>-98.1445312</c:v>
                </c:pt>
                <c:pt idx="171740">
                  <c:v>-110.961914</c:v>
                </c:pt>
                <c:pt idx="171741">
                  <c:v>-95.3369141</c:v>
                </c:pt>
                <c:pt idx="171742">
                  <c:v>-55.0537109</c:v>
                </c:pt>
                <c:pt idx="171743">
                  <c:v>-3.29589844</c:v>
                </c:pt>
                <c:pt idx="171744">
                  <c:v>47.6074219</c:v>
                </c:pt>
                <c:pt idx="171745">
                  <c:v>91.4306641</c:v>
                </c:pt>
                <c:pt idx="171746">
                  <c:v>110.595703</c:v>
                </c:pt>
                <c:pt idx="171747">
                  <c:v>92.1630859</c:v>
                </c:pt>
                <c:pt idx="171748">
                  <c:v>59.6923828</c:v>
                </c:pt>
                <c:pt idx="171749">
                  <c:v>10.9863281</c:v>
                </c:pt>
                <c:pt idx="171750">
                  <c:v>-39.6728516</c:v>
                </c:pt>
                <c:pt idx="171751">
                  <c:v>-91.4306641</c:v>
                </c:pt>
                <c:pt idx="171752">
                  <c:v>-112.670898</c:v>
                </c:pt>
                <c:pt idx="171753">
                  <c:v>-100.708008</c:v>
                </c:pt>
                <c:pt idx="171754">
                  <c:v>-67.2607422</c:v>
                </c:pt>
                <c:pt idx="171755">
                  <c:v>-8.7890625</c:v>
                </c:pt>
                <c:pt idx="171756">
                  <c:v>55.5419922</c:v>
                </c:pt>
                <c:pt idx="171757">
                  <c:v>95.0927734</c:v>
                </c:pt>
                <c:pt idx="171758">
                  <c:v>105.712891</c:v>
                </c:pt>
                <c:pt idx="171759">
                  <c:v>100.341797</c:v>
                </c:pt>
                <c:pt idx="171760">
                  <c:v>69.33593749999996</c:v>
                </c:pt>
                <c:pt idx="171761">
                  <c:v>11.2304688</c:v>
                </c:pt>
                <c:pt idx="171762">
                  <c:v>-44.4335938</c:v>
                </c:pt>
                <c:pt idx="171763">
                  <c:v>-87.15820309999998</c:v>
                </c:pt>
                <c:pt idx="171764">
                  <c:v>-112.670898</c:v>
                </c:pt>
                <c:pt idx="171765">
                  <c:v>-96.67968749999996</c:v>
                </c:pt>
                <c:pt idx="171766">
                  <c:v>-59.81445309999999</c:v>
                </c:pt>
                <c:pt idx="171767">
                  <c:v>-17.7001953</c:v>
                </c:pt>
                <c:pt idx="171768">
                  <c:v>37.5976562</c:v>
                </c:pt>
                <c:pt idx="171769">
                  <c:v>87.5244141</c:v>
                </c:pt>
                <c:pt idx="171770">
                  <c:v>108.642578</c:v>
                </c:pt>
                <c:pt idx="171771">
                  <c:v>102.172852</c:v>
                </c:pt>
                <c:pt idx="171772">
                  <c:v>65.0634766</c:v>
                </c:pt>
                <c:pt idx="171773">
                  <c:v>21.7285156</c:v>
                </c:pt>
                <c:pt idx="171774">
                  <c:v>-36.7431641</c:v>
                </c:pt>
                <c:pt idx="171775">
                  <c:v>-82.7636719</c:v>
                </c:pt>
                <c:pt idx="171776">
                  <c:v>-108.398438</c:v>
                </c:pt>
                <c:pt idx="171777">
                  <c:v>-105.957031</c:v>
                </c:pt>
                <c:pt idx="171778">
                  <c:v>-76.6601562</c:v>
                </c:pt>
                <c:pt idx="171779">
                  <c:v>-30.6396484</c:v>
                </c:pt>
                <c:pt idx="171780">
                  <c:v>31.7382812</c:v>
                </c:pt>
                <c:pt idx="171781">
                  <c:v>80.32226559999998</c:v>
                </c:pt>
                <c:pt idx="171782">
                  <c:v>108.886719</c:v>
                </c:pt>
                <c:pt idx="171783">
                  <c:v>106.201172</c:v>
                </c:pt>
                <c:pt idx="171784">
                  <c:v>74.7070312</c:v>
                </c:pt>
                <c:pt idx="171785">
                  <c:v>25.6347656</c:v>
                </c:pt>
                <c:pt idx="171786">
                  <c:v>-32.4707031</c:v>
                </c:pt>
                <c:pt idx="171787">
                  <c:v>-78.36914059999998</c:v>
                </c:pt>
                <c:pt idx="171788">
                  <c:v>-104.248047</c:v>
                </c:pt>
                <c:pt idx="171789">
                  <c:v>-108.276367</c:v>
                </c:pt>
                <c:pt idx="171790">
                  <c:v>-79.1015625</c:v>
                </c:pt>
                <c:pt idx="171791">
                  <c:v>-27.8320312</c:v>
                </c:pt>
                <c:pt idx="171792">
                  <c:v>24.90234379999998</c:v>
                </c:pt>
                <c:pt idx="171793">
                  <c:v>66.52832029999998</c:v>
                </c:pt>
                <c:pt idx="171794">
                  <c:v>98.63281249999996</c:v>
                </c:pt>
                <c:pt idx="171795">
                  <c:v>105.957031</c:v>
                </c:pt>
                <c:pt idx="171796">
                  <c:v>84.9609375</c:v>
                </c:pt>
                <c:pt idx="171797">
                  <c:v>36.3769531</c:v>
                </c:pt>
                <c:pt idx="171798">
                  <c:v>-14.7705078</c:v>
                </c:pt>
                <c:pt idx="171799">
                  <c:v>-67.8710938</c:v>
                </c:pt>
                <c:pt idx="171800">
                  <c:v>-95.0927734</c:v>
                </c:pt>
                <c:pt idx="171801">
                  <c:v>-103.027344</c:v>
                </c:pt>
                <c:pt idx="171802">
                  <c:v>-80.078125</c:v>
                </c:pt>
                <c:pt idx="171803">
                  <c:v>-46.1425781</c:v>
                </c:pt>
                <c:pt idx="171804">
                  <c:v>15.2587891</c:v>
                </c:pt>
                <c:pt idx="171805">
                  <c:v>64.6972656</c:v>
                </c:pt>
                <c:pt idx="171806">
                  <c:v>97.0458984</c:v>
                </c:pt>
                <c:pt idx="171807">
                  <c:v>103.515625</c:v>
                </c:pt>
                <c:pt idx="171808">
                  <c:v>89.11132809999998</c:v>
                </c:pt>
                <c:pt idx="171809">
                  <c:v>42.96875</c:v>
                </c:pt>
                <c:pt idx="171810">
                  <c:v>-18.9208984</c:v>
                </c:pt>
                <c:pt idx="171811">
                  <c:v>-72.1435547</c:v>
                </c:pt>
                <c:pt idx="171812">
                  <c:v>-90.4541016</c:v>
                </c:pt>
                <c:pt idx="171813">
                  <c:v>-103.515625</c:v>
                </c:pt>
                <c:pt idx="171814">
                  <c:v>-92.6513672</c:v>
                </c:pt>
                <c:pt idx="171815">
                  <c:v>-49.5605469</c:v>
                </c:pt>
                <c:pt idx="171816">
                  <c:v>8.30078125</c:v>
                </c:pt>
                <c:pt idx="171817">
                  <c:v>58.9599609</c:v>
                </c:pt>
                <c:pt idx="171818">
                  <c:v>96.0693359</c:v>
                </c:pt>
                <c:pt idx="171819">
                  <c:v>106.689453</c:v>
                </c:pt>
                <c:pt idx="171820">
                  <c:v>88.0126953</c:v>
                </c:pt>
                <c:pt idx="171821">
                  <c:v>48.5839844</c:v>
                </c:pt>
                <c:pt idx="171822">
                  <c:v>1.953125</c:v>
                </c:pt>
                <c:pt idx="171823">
                  <c:v>-59.9365234</c:v>
                </c:pt>
                <c:pt idx="171824">
                  <c:v>-96.5576172</c:v>
                </c:pt>
                <c:pt idx="171825">
                  <c:v>-112.304688</c:v>
                </c:pt>
                <c:pt idx="171826">
                  <c:v>-92.6513672</c:v>
                </c:pt>
                <c:pt idx="171827">
                  <c:v>-51.8798828</c:v>
                </c:pt>
                <c:pt idx="171828">
                  <c:v>0.610351562</c:v>
                </c:pt>
                <c:pt idx="171829">
                  <c:v>54.1992188</c:v>
                </c:pt>
                <c:pt idx="171830">
                  <c:v>91.9189453</c:v>
                </c:pt>
                <c:pt idx="171831">
                  <c:v>108.764648</c:v>
                </c:pt>
                <c:pt idx="171832">
                  <c:v>94.7265625</c:v>
                </c:pt>
                <c:pt idx="171833">
                  <c:v>54.6875</c:v>
                </c:pt>
                <c:pt idx="171834">
                  <c:v>4.394531249999993</c:v>
                </c:pt>
                <c:pt idx="171835">
                  <c:v>-47.3632812</c:v>
                </c:pt>
                <c:pt idx="171836">
                  <c:v>-90.6982422</c:v>
                </c:pt>
                <c:pt idx="171837">
                  <c:v>-103.393555</c:v>
                </c:pt>
                <c:pt idx="171838">
                  <c:v>-92.0410156</c:v>
                </c:pt>
                <c:pt idx="171839">
                  <c:v>-58.9599609</c:v>
                </c:pt>
                <c:pt idx="171840">
                  <c:v>-0.732421875</c:v>
                </c:pt>
                <c:pt idx="171841">
                  <c:v>49.80468749999996</c:v>
                </c:pt>
                <c:pt idx="171842">
                  <c:v>89.84375</c:v>
                </c:pt>
                <c:pt idx="171843">
                  <c:v>107.666016</c:v>
                </c:pt>
                <c:pt idx="171844">
                  <c:v>100.219727</c:v>
                </c:pt>
                <c:pt idx="171845">
                  <c:v>58.83789059999999</c:v>
                </c:pt>
                <c:pt idx="171846">
                  <c:v>12.9394531</c:v>
                </c:pt>
                <c:pt idx="171847">
                  <c:v>-39.4287109</c:v>
                </c:pt>
                <c:pt idx="171848">
                  <c:v>-80.9326172</c:v>
                </c:pt>
                <c:pt idx="171849">
                  <c:v>-107.055664</c:v>
                </c:pt>
                <c:pt idx="171850">
                  <c:v>-96.0693359</c:v>
                </c:pt>
                <c:pt idx="171851">
                  <c:v>-60.546875</c:v>
                </c:pt>
                <c:pt idx="171852">
                  <c:v>-14.0380859</c:v>
                </c:pt>
                <c:pt idx="171853">
                  <c:v>37.109375</c:v>
                </c:pt>
                <c:pt idx="171854">
                  <c:v>78.2470703</c:v>
                </c:pt>
                <c:pt idx="171855">
                  <c:v>111.450195</c:v>
                </c:pt>
                <c:pt idx="171856">
                  <c:v>103.027344</c:v>
                </c:pt>
                <c:pt idx="171857">
                  <c:v>65.18554690000001</c:v>
                </c:pt>
                <c:pt idx="171858">
                  <c:v>14.2822266</c:v>
                </c:pt>
                <c:pt idx="171859">
                  <c:v>-31.6162109</c:v>
                </c:pt>
                <c:pt idx="171860">
                  <c:v>-76.6601562</c:v>
                </c:pt>
                <c:pt idx="171861">
                  <c:v>-100.830078</c:v>
                </c:pt>
                <c:pt idx="171862">
                  <c:v>-101.196289</c:v>
                </c:pt>
                <c:pt idx="171863">
                  <c:v>-72.87597659999993</c:v>
                </c:pt>
                <c:pt idx="171864">
                  <c:v>-26.9775391</c:v>
                </c:pt>
                <c:pt idx="171865">
                  <c:v>34.6679688</c:v>
                </c:pt>
                <c:pt idx="171866">
                  <c:v>72.7539062</c:v>
                </c:pt>
                <c:pt idx="171867">
                  <c:v>90.33203119999993</c:v>
                </c:pt>
                <c:pt idx="171868">
                  <c:v>101.806641</c:v>
                </c:pt>
                <c:pt idx="171869">
                  <c:v>75.6835938</c:v>
                </c:pt>
                <c:pt idx="171870">
                  <c:v>27.8320312</c:v>
                </c:pt>
                <c:pt idx="171871">
                  <c:v>-33.203125</c:v>
                </c:pt>
                <c:pt idx="171872">
                  <c:v>-81.17675779999993</c:v>
                </c:pt>
                <c:pt idx="171873">
                  <c:v>-109.741211</c:v>
                </c:pt>
                <c:pt idx="171874">
                  <c:v>-107.788086</c:v>
                </c:pt>
                <c:pt idx="171875">
                  <c:v>-83.0078125</c:v>
                </c:pt>
                <c:pt idx="171876">
                  <c:v>-33.5693359</c:v>
                </c:pt>
                <c:pt idx="171877">
                  <c:v>25.8789062</c:v>
                </c:pt>
                <c:pt idx="171878">
                  <c:v>72.7539062</c:v>
                </c:pt>
                <c:pt idx="171879">
                  <c:v>98.5107422</c:v>
                </c:pt>
                <c:pt idx="171880">
                  <c:v>95.3369141</c:v>
                </c:pt>
                <c:pt idx="171881">
                  <c:v>80.8105469</c:v>
                </c:pt>
                <c:pt idx="171882">
                  <c:v>34.4238281</c:v>
                </c:pt>
                <c:pt idx="171883">
                  <c:v>-20.2636719</c:v>
                </c:pt>
                <c:pt idx="171884">
                  <c:v>-74.46289059999998</c:v>
                </c:pt>
                <c:pt idx="171885">
                  <c:v>-105.712891</c:v>
                </c:pt>
                <c:pt idx="171886">
                  <c:v>-111.572266</c:v>
                </c:pt>
                <c:pt idx="171887">
                  <c:v>-91.0644531</c:v>
                </c:pt>
                <c:pt idx="171888">
                  <c:v>-42.6025391</c:v>
                </c:pt>
                <c:pt idx="171889">
                  <c:v>15.1367188</c:v>
                </c:pt>
                <c:pt idx="171890">
                  <c:v>63.7207031</c:v>
                </c:pt>
                <c:pt idx="171891">
                  <c:v>94.84863279999998</c:v>
                </c:pt>
                <c:pt idx="171892">
                  <c:v>109.130859</c:v>
                </c:pt>
                <c:pt idx="171893">
                  <c:v>90.2099609</c:v>
                </c:pt>
                <c:pt idx="171894">
                  <c:v>47.1191406</c:v>
                </c:pt>
                <c:pt idx="171895">
                  <c:v>-6.59179688</c:v>
                </c:pt>
                <c:pt idx="171896">
                  <c:v>-61.0351562</c:v>
                </c:pt>
                <c:pt idx="171897">
                  <c:v>-101.196289</c:v>
                </c:pt>
                <c:pt idx="171898">
                  <c:v>-112.426758</c:v>
                </c:pt>
                <c:pt idx="171899">
                  <c:v>-91.4306641</c:v>
                </c:pt>
                <c:pt idx="171900">
                  <c:v>-49.5605469</c:v>
                </c:pt>
                <c:pt idx="171901">
                  <c:v>7.08007812</c:v>
                </c:pt>
                <c:pt idx="171902">
                  <c:v>58.1054688</c:v>
                </c:pt>
                <c:pt idx="171903">
                  <c:v>90.33203119999993</c:v>
                </c:pt>
                <c:pt idx="171904">
                  <c:v>105.712891</c:v>
                </c:pt>
                <c:pt idx="171905">
                  <c:v>91.1865234</c:v>
                </c:pt>
                <c:pt idx="171906">
                  <c:v>48.828125</c:v>
                </c:pt>
                <c:pt idx="171907">
                  <c:v>-2.56347656</c:v>
                </c:pt>
                <c:pt idx="171908">
                  <c:v>-50.5371094</c:v>
                </c:pt>
                <c:pt idx="171909">
                  <c:v>-86.05957029999998</c:v>
                </c:pt>
                <c:pt idx="171910">
                  <c:v>-109.49707</c:v>
                </c:pt>
                <c:pt idx="171911">
                  <c:v>-102.661133</c:v>
                </c:pt>
                <c:pt idx="171912">
                  <c:v>-56.640625</c:v>
                </c:pt>
                <c:pt idx="171913">
                  <c:v>-5.49316406</c:v>
                </c:pt>
                <c:pt idx="171914">
                  <c:v>49.6826172</c:v>
                </c:pt>
                <c:pt idx="171915">
                  <c:v>91.1865234</c:v>
                </c:pt>
                <c:pt idx="171916">
                  <c:v>105.712891</c:v>
                </c:pt>
                <c:pt idx="171917">
                  <c:v>100.341797</c:v>
                </c:pt>
                <c:pt idx="171918">
                  <c:v>62.0117188</c:v>
                </c:pt>
                <c:pt idx="171919">
                  <c:v>0.732421875</c:v>
                </c:pt>
                <c:pt idx="171920">
                  <c:v>-46.875</c:v>
                </c:pt>
                <c:pt idx="171921">
                  <c:v>-98.63281249999996</c:v>
                </c:pt>
                <c:pt idx="171922">
                  <c:v>-112.915039</c:v>
                </c:pt>
                <c:pt idx="171923">
                  <c:v>-98.1445312</c:v>
                </c:pt>
                <c:pt idx="171924">
                  <c:v>-59.6923828</c:v>
                </c:pt>
                <c:pt idx="171925">
                  <c:v>-3.41796875</c:v>
                </c:pt>
                <c:pt idx="171926">
                  <c:v>49.0722656</c:v>
                </c:pt>
                <c:pt idx="171927">
                  <c:v>85.08300779999998</c:v>
                </c:pt>
                <c:pt idx="171928">
                  <c:v>104.492188</c:v>
                </c:pt>
                <c:pt idx="171929">
                  <c:v>102.539062</c:v>
                </c:pt>
                <c:pt idx="171930">
                  <c:v>76.6601562</c:v>
                </c:pt>
                <c:pt idx="171931">
                  <c:v>13.671875</c:v>
                </c:pt>
                <c:pt idx="171932">
                  <c:v>-43.8232422</c:v>
                </c:pt>
                <c:pt idx="171933">
                  <c:v>-88.13476559999998</c:v>
                </c:pt>
                <c:pt idx="171934">
                  <c:v>-105.46875</c:v>
                </c:pt>
                <c:pt idx="171935">
                  <c:v>-100.708008</c:v>
                </c:pt>
                <c:pt idx="171936">
                  <c:v>-67.9931641</c:v>
                </c:pt>
                <c:pt idx="171937">
                  <c:v>-16.3574219</c:v>
                </c:pt>
                <c:pt idx="171938">
                  <c:v>40.0390625</c:v>
                </c:pt>
                <c:pt idx="171939">
                  <c:v>82.15332029999998</c:v>
                </c:pt>
                <c:pt idx="171940">
                  <c:v>108.764648</c:v>
                </c:pt>
                <c:pt idx="171941">
                  <c:v>97.90039059999998</c:v>
                </c:pt>
                <c:pt idx="171942">
                  <c:v>61.0351562</c:v>
                </c:pt>
                <c:pt idx="171943">
                  <c:v>21.8505859</c:v>
                </c:pt>
                <c:pt idx="171944">
                  <c:v>-37.2314453</c:v>
                </c:pt>
                <c:pt idx="171945">
                  <c:v>-76.6601562</c:v>
                </c:pt>
                <c:pt idx="171946">
                  <c:v>-101.806641</c:v>
                </c:pt>
                <c:pt idx="171947">
                  <c:v>-100.097656</c:v>
                </c:pt>
                <c:pt idx="171948">
                  <c:v>-65.9179688</c:v>
                </c:pt>
                <c:pt idx="171949">
                  <c:v>-15.5029297</c:v>
                </c:pt>
                <c:pt idx="171950">
                  <c:v>43.0908203</c:v>
                </c:pt>
                <c:pt idx="171951">
                  <c:v>73.48632809999998</c:v>
                </c:pt>
                <c:pt idx="171952">
                  <c:v>94.97070309999998</c:v>
                </c:pt>
                <c:pt idx="171953">
                  <c:v>99.4873047</c:v>
                </c:pt>
                <c:pt idx="171954">
                  <c:v>76.5380859</c:v>
                </c:pt>
                <c:pt idx="171955">
                  <c:v>28.8085938</c:v>
                </c:pt>
                <c:pt idx="171956">
                  <c:v>-26.0009766</c:v>
                </c:pt>
                <c:pt idx="171957">
                  <c:v>-78.2470703</c:v>
                </c:pt>
                <c:pt idx="171958">
                  <c:v>-104.736328</c:v>
                </c:pt>
                <c:pt idx="171959">
                  <c:v>-106.201172</c:v>
                </c:pt>
                <c:pt idx="171960">
                  <c:v>-71.8994141</c:v>
                </c:pt>
                <c:pt idx="171961">
                  <c:v>-24.1699219</c:v>
                </c:pt>
                <c:pt idx="171962">
                  <c:v>26.7333984</c:v>
                </c:pt>
                <c:pt idx="171963">
                  <c:v>77.39257809999994</c:v>
                </c:pt>
                <c:pt idx="171964">
                  <c:v>102.539062</c:v>
                </c:pt>
                <c:pt idx="171965">
                  <c:v>100.830078</c:v>
                </c:pt>
                <c:pt idx="171966">
                  <c:v>73.85253909999996</c:v>
                </c:pt>
                <c:pt idx="171967">
                  <c:v>34.9121094</c:v>
                </c:pt>
                <c:pt idx="171968">
                  <c:v>-17.8222656</c:v>
                </c:pt>
                <c:pt idx="171969">
                  <c:v>-70.67871089999993</c:v>
                </c:pt>
                <c:pt idx="171970">
                  <c:v>-98.0224609</c:v>
                </c:pt>
                <c:pt idx="171971">
                  <c:v>-102.661133</c:v>
                </c:pt>
                <c:pt idx="171972">
                  <c:v>-80.8105469</c:v>
                </c:pt>
                <c:pt idx="171973">
                  <c:v>-31.1279297</c:v>
                </c:pt>
                <c:pt idx="171974">
                  <c:v>15.5029297</c:v>
                </c:pt>
                <c:pt idx="171975">
                  <c:v>65.7958984</c:v>
                </c:pt>
                <c:pt idx="171976">
                  <c:v>100.463867</c:v>
                </c:pt>
                <c:pt idx="171977">
                  <c:v>107.910156</c:v>
                </c:pt>
                <c:pt idx="171978">
                  <c:v>80.9326172</c:v>
                </c:pt>
                <c:pt idx="171979">
                  <c:v>38.9404297</c:v>
                </c:pt>
                <c:pt idx="171980">
                  <c:v>-14.2822266</c:v>
                </c:pt>
                <c:pt idx="171981">
                  <c:v>-62.6220703</c:v>
                </c:pt>
                <c:pt idx="171982">
                  <c:v>-97.77832029999998</c:v>
                </c:pt>
                <c:pt idx="171983">
                  <c:v>-110.107422</c:v>
                </c:pt>
                <c:pt idx="171984">
                  <c:v>-83.7402344</c:v>
                </c:pt>
                <c:pt idx="171985">
                  <c:v>-37.5976562</c:v>
                </c:pt>
                <c:pt idx="171986">
                  <c:v>10.0097656</c:v>
                </c:pt>
                <c:pt idx="171987">
                  <c:v>60.4248047</c:v>
                </c:pt>
                <c:pt idx="171988">
                  <c:v>99.4873047</c:v>
                </c:pt>
                <c:pt idx="171989">
                  <c:v>108.398438</c:v>
                </c:pt>
                <c:pt idx="171990">
                  <c:v>90.82031249999996</c:v>
                </c:pt>
                <c:pt idx="171991">
                  <c:v>48.5839844</c:v>
                </c:pt>
                <c:pt idx="171992">
                  <c:v>-7.56835938</c:v>
                </c:pt>
                <c:pt idx="171993">
                  <c:v>-51.6357422</c:v>
                </c:pt>
                <c:pt idx="171994">
                  <c:v>-90.08789059999998</c:v>
                </c:pt>
                <c:pt idx="171995">
                  <c:v>-112.915039</c:v>
                </c:pt>
                <c:pt idx="171996">
                  <c:v>-103.759766</c:v>
                </c:pt>
                <c:pt idx="171997">
                  <c:v>-53.9550781</c:v>
                </c:pt>
                <c:pt idx="171998">
                  <c:v>1.22070312</c:v>
                </c:pt>
                <c:pt idx="171999">
                  <c:v>48.828125</c:v>
                </c:pt>
                <c:pt idx="172000">
                  <c:v>87.2802734</c:v>
                </c:pt>
                <c:pt idx="172001">
                  <c:v>108.276367</c:v>
                </c:pt>
                <c:pt idx="172002">
                  <c:v>90.94238279999998</c:v>
                </c:pt>
                <c:pt idx="172003">
                  <c:v>59.4482422</c:v>
                </c:pt>
                <c:pt idx="172004">
                  <c:v>11.9628906</c:v>
                </c:pt>
                <c:pt idx="172005">
                  <c:v>-42.8466797</c:v>
                </c:pt>
                <c:pt idx="172006">
                  <c:v>-86.9140625</c:v>
                </c:pt>
                <c:pt idx="172007">
                  <c:v>-108.764648</c:v>
                </c:pt>
                <c:pt idx="172008">
                  <c:v>-96.4355469</c:v>
                </c:pt>
                <c:pt idx="172009">
                  <c:v>-53.2226562</c:v>
                </c:pt>
                <c:pt idx="172010">
                  <c:v>-9.277343749999998</c:v>
                </c:pt>
                <c:pt idx="172011">
                  <c:v>43.7011719</c:v>
                </c:pt>
                <c:pt idx="172012">
                  <c:v>88.2568359</c:v>
                </c:pt>
                <c:pt idx="172013">
                  <c:v>108.276367</c:v>
                </c:pt>
                <c:pt idx="172014">
                  <c:v>100.341797</c:v>
                </c:pt>
                <c:pt idx="172015">
                  <c:v>67.38281249999996</c:v>
                </c:pt>
                <c:pt idx="172016">
                  <c:v>19.2871094</c:v>
                </c:pt>
                <c:pt idx="172017">
                  <c:v>-35.7666016</c:v>
                </c:pt>
                <c:pt idx="172018">
                  <c:v>-78.6132812</c:v>
                </c:pt>
                <c:pt idx="172019">
                  <c:v>-106.933594</c:v>
                </c:pt>
                <c:pt idx="172020">
                  <c:v>-102.783203</c:v>
                </c:pt>
                <c:pt idx="172021">
                  <c:v>-72.265625</c:v>
                </c:pt>
                <c:pt idx="172022">
                  <c:v>-20.6298828</c:v>
                </c:pt>
                <c:pt idx="172023">
                  <c:v>38.4521484</c:v>
                </c:pt>
                <c:pt idx="172024">
                  <c:v>84.4726562</c:v>
                </c:pt>
                <c:pt idx="172025">
                  <c:v>107.055664</c:v>
                </c:pt>
                <c:pt idx="172026">
                  <c:v>102.905273</c:v>
                </c:pt>
                <c:pt idx="172027">
                  <c:v>71.5332031</c:v>
                </c:pt>
                <c:pt idx="172028">
                  <c:v>20.8740234</c:v>
                </c:pt>
                <c:pt idx="172029">
                  <c:v>-37.9638672</c:v>
                </c:pt>
                <c:pt idx="172030">
                  <c:v>-83.12988279999993</c:v>
                </c:pt>
                <c:pt idx="172031">
                  <c:v>-107.421875</c:v>
                </c:pt>
                <c:pt idx="172032">
                  <c:v>-107.788086</c:v>
                </c:pt>
                <c:pt idx="172033">
                  <c:v>-74.21875</c:v>
                </c:pt>
                <c:pt idx="172034">
                  <c:v>-28.6865234</c:v>
                </c:pt>
                <c:pt idx="172035">
                  <c:v>27.2216797</c:v>
                </c:pt>
                <c:pt idx="172036">
                  <c:v>72.87597659999993</c:v>
                </c:pt>
                <c:pt idx="172037">
                  <c:v>93.9941406</c:v>
                </c:pt>
                <c:pt idx="172038">
                  <c:v>98.2666016</c:v>
                </c:pt>
                <c:pt idx="172039">
                  <c:v>80.4443359</c:v>
                </c:pt>
                <c:pt idx="172040">
                  <c:v>32.3486328</c:v>
                </c:pt>
                <c:pt idx="172041">
                  <c:v>-27.8320312</c:v>
                </c:pt>
                <c:pt idx="172042">
                  <c:v>-71.1669922</c:v>
                </c:pt>
                <c:pt idx="172043">
                  <c:v>-102.661133</c:v>
                </c:pt>
                <c:pt idx="172044">
                  <c:v>-100.585938</c:v>
                </c:pt>
                <c:pt idx="172045">
                  <c:v>-75.6835938</c:v>
                </c:pt>
                <c:pt idx="172046">
                  <c:v>-40.7714844</c:v>
                </c:pt>
                <c:pt idx="172047">
                  <c:v>20.5078125</c:v>
                </c:pt>
                <c:pt idx="172048">
                  <c:v>74.3408203</c:v>
                </c:pt>
                <c:pt idx="172049">
                  <c:v>102.783203</c:v>
                </c:pt>
                <c:pt idx="172050">
                  <c:v>103.271484</c:v>
                </c:pt>
                <c:pt idx="172051">
                  <c:v>73.1201172</c:v>
                </c:pt>
                <c:pt idx="172052">
                  <c:v>32.8369141</c:v>
                </c:pt>
                <c:pt idx="172053">
                  <c:v>-19.2871094</c:v>
                </c:pt>
                <c:pt idx="172054">
                  <c:v>-71.6552734</c:v>
                </c:pt>
                <c:pt idx="172055">
                  <c:v>-99.85351559999998</c:v>
                </c:pt>
                <c:pt idx="172056">
                  <c:v>-101.44043</c:v>
                </c:pt>
                <c:pt idx="172057">
                  <c:v>-82.27539059999994</c:v>
                </c:pt>
                <c:pt idx="172058">
                  <c:v>-35.6445312</c:v>
                </c:pt>
                <c:pt idx="172059">
                  <c:v>17.3339844</c:v>
                </c:pt>
                <c:pt idx="172060">
                  <c:v>60.9130859</c:v>
                </c:pt>
                <c:pt idx="172061">
                  <c:v>95.3369141</c:v>
                </c:pt>
                <c:pt idx="172062">
                  <c:v>107.788086</c:v>
                </c:pt>
                <c:pt idx="172063">
                  <c:v>88.37890619999993</c:v>
                </c:pt>
                <c:pt idx="172064">
                  <c:v>35.15625</c:v>
                </c:pt>
                <c:pt idx="172065">
                  <c:v>-14.6484375</c:v>
                </c:pt>
                <c:pt idx="172066">
                  <c:v>-62.0117188</c:v>
                </c:pt>
                <c:pt idx="172067">
                  <c:v>-100.585938</c:v>
                </c:pt>
                <c:pt idx="172068">
                  <c:v>-101.318359</c:v>
                </c:pt>
                <c:pt idx="172069">
                  <c:v>-89.5996094</c:v>
                </c:pt>
                <c:pt idx="172070">
                  <c:v>-42.3583984</c:v>
                </c:pt>
                <c:pt idx="172071">
                  <c:v>11.71875</c:v>
                </c:pt>
                <c:pt idx="172072">
                  <c:v>57.9833984</c:v>
                </c:pt>
                <c:pt idx="172073">
                  <c:v>98.2666016</c:v>
                </c:pt>
                <c:pt idx="172074">
                  <c:v>107.299805</c:v>
                </c:pt>
                <c:pt idx="172075">
                  <c:v>89.9658203</c:v>
                </c:pt>
                <c:pt idx="172076">
                  <c:v>48.7060547</c:v>
                </c:pt>
                <c:pt idx="172077">
                  <c:v>-1.953125</c:v>
                </c:pt>
                <c:pt idx="172078">
                  <c:v>-63.2324219</c:v>
                </c:pt>
                <c:pt idx="172079">
                  <c:v>-96.67968749999996</c:v>
                </c:pt>
                <c:pt idx="172080">
                  <c:v>-102.294922</c:v>
                </c:pt>
                <c:pt idx="172081">
                  <c:v>-91.9189453</c:v>
                </c:pt>
                <c:pt idx="172082">
                  <c:v>-48.7060547</c:v>
                </c:pt>
                <c:pt idx="172083">
                  <c:v>-5.73730469</c:v>
                </c:pt>
                <c:pt idx="172084">
                  <c:v>41.8701172</c:v>
                </c:pt>
                <c:pt idx="172085">
                  <c:v>86.6699219</c:v>
                </c:pt>
                <c:pt idx="172086">
                  <c:v>108.398438</c:v>
                </c:pt>
                <c:pt idx="172087">
                  <c:v>93.9941406</c:v>
                </c:pt>
                <c:pt idx="172088">
                  <c:v>60.0585938</c:v>
                </c:pt>
                <c:pt idx="172089">
                  <c:v>3.66210938</c:v>
                </c:pt>
                <c:pt idx="172090">
                  <c:v>-50.2929688</c:v>
                </c:pt>
                <c:pt idx="172091">
                  <c:v>-90.94238279999998</c:v>
                </c:pt>
                <c:pt idx="172092">
                  <c:v>-103.393555</c:v>
                </c:pt>
                <c:pt idx="172093">
                  <c:v>-101.68457</c:v>
                </c:pt>
                <c:pt idx="172094">
                  <c:v>-61.8896484</c:v>
                </c:pt>
                <c:pt idx="172095">
                  <c:v>-9.39941406</c:v>
                </c:pt>
                <c:pt idx="172096">
                  <c:v>42.4804688</c:v>
                </c:pt>
                <c:pt idx="172097">
                  <c:v>89.35546879999995</c:v>
                </c:pt>
                <c:pt idx="172098">
                  <c:v>108.154297</c:v>
                </c:pt>
                <c:pt idx="172099">
                  <c:v>91.4306641</c:v>
                </c:pt>
                <c:pt idx="172100">
                  <c:v>62.7441406</c:v>
                </c:pt>
                <c:pt idx="172101">
                  <c:v>12.3291016</c:v>
                </c:pt>
                <c:pt idx="172102">
                  <c:v>-43.0908203</c:v>
                </c:pt>
                <c:pt idx="172103">
                  <c:v>-88.5009766</c:v>
                </c:pt>
                <c:pt idx="172104">
                  <c:v>-106.201172</c:v>
                </c:pt>
                <c:pt idx="172105">
                  <c:v>-105.834961</c:v>
                </c:pt>
                <c:pt idx="172106">
                  <c:v>-74.3408203</c:v>
                </c:pt>
                <c:pt idx="172107">
                  <c:v>-13.4277344</c:v>
                </c:pt>
                <c:pt idx="172108">
                  <c:v>38.9404297</c:v>
                </c:pt>
                <c:pt idx="172109">
                  <c:v>86.5478516</c:v>
                </c:pt>
                <c:pt idx="172110">
                  <c:v>109.375</c:v>
                </c:pt>
                <c:pt idx="172111">
                  <c:v>110.839844</c:v>
                </c:pt>
                <c:pt idx="172112">
                  <c:v>68.7255859</c:v>
                </c:pt>
                <c:pt idx="172113">
                  <c:v>18.1884766</c:v>
                </c:pt>
                <c:pt idx="172114">
                  <c:v>-32.5927734</c:v>
                </c:pt>
                <c:pt idx="172115">
                  <c:v>-78.9794922</c:v>
                </c:pt>
                <c:pt idx="172116">
                  <c:v>-100.341797</c:v>
                </c:pt>
                <c:pt idx="172117">
                  <c:v>-98.5107422</c:v>
                </c:pt>
                <c:pt idx="172118">
                  <c:v>-69.45800779999998</c:v>
                </c:pt>
                <c:pt idx="172119">
                  <c:v>-21.9726562</c:v>
                </c:pt>
                <c:pt idx="172120">
                  <c:v>30.2734375</c:v>
                </c:pt>
                <c:pt idx="172121">
                  <c:v>74.5849609</c:v>
                </c:pt>
                <c:pt idx="172122">
                  <c:v>106.445312</c:v>
                </c:pt>
                <c:pt idx="172123">
                  <c:v>100.341797</c:v>
                </c:pt>
                <c:pt idx="172124">
                  <c:v>76.7822266</c:v>
                </c:pt>
                <c:pt idx="172125">
                  <c:v>32.3486328</c:v>
                </c:pt>
                <c:pt idx="172126">
                  <c:v>-28.8085938</c:v>
                </c:pt>
                <c:pt idx="172127">
                  <c:v>-74.3408203</c:v>
                </c:pt>
                <c:pt idx="172128">
                  <c:v>-102.661133</c:v>
                </c:pt>
                <c:pt idx="172129">
                  <c:v>-100.341797</c:v>
                </c:pt>
                <c:pt idx="172130">
                  <c:v>-75.5615234</c:v>
                </c:pt>
                <c:pt idx="172131">
                  <c:v>-31.1279297</c:v>
                </c:pt>
                <c:pt idx="172132">
                  <c:v>22.9492188</c:v>
                </c:pt>
                <c:pt idx="172133">
                  <c:v>68.7255859</c:v>
                </c:pt>
                <c:pt idx="172134">
                  <c:v>103.881836</c:v>
                </c:pt>
                <c:pt idx="172135">
                  <c:v>110.351562</c:v>
                </c:pt>
                <c:pt idx="172136">
                  <c:v>83.7402344</c:v>
                </c:pt>
                <c:pt idx="172137">
                  <c:v>37.9638672</c:v>
                </c:pt>
                <c:pt idx="172138">
                  <c:v>-16.9677734</c:v>
                </c:pt>
                <c:pt idx="172139">
                  <c:v>-60.7910156</c:v>
                </c:pt>
                <c:pt idx="172140">
                  <c:v>-94.4824219</c:v>
                </c:pt>
                <c:pt idx="172141">
                  <c:v>-103.393555</c:v>
                </c:pt>
                <c:pt idx="172142">
                  <c:v>-79.22363279999998</c:v>
                </c:pt>
                <c:pt idx="172143">
                  <c:v>-40.1611328</c:v>
                </c:pt>
                <c:pt idx="172144">
                  <c:v>9.39941406</c:v>
                </c:pt>
                <c:pt idx="172145">
                  <c:v>60.3027344</c:v>
                </c:pt>
                <c:pt idx="172146">
                  <c:v>94.1162109</c:v>
                </c:pt>
                <c:pt idx="172147">
                  <c:v>108.398438</c:v>
                </c:pt>
                <c:pt idx="172148">
                  <c:v>86.05957029999998</c:v>
                </c:pt>
                <c:pt idx="172149">
                  <c:v>41.7480469</c:v>
                </c:pt>
                <c:pt idx="172150">
                  <c:v>-12.9394531</c:v>
                </c:pt>
                <c:pt idx="172151">
                  <c:v>-57.2509766</c:v>
                </c:pt>
                <c:pt idx="172152">
                  <c:v>-97.65625</c:v>
                </c:pt>
                <c:pt idx="172153">
                  <c:v>-109.375</c:v>
                </c:pt>
                <c:pt idx="172154">
                  <c:v>-95.3369141</c:v>
                </c:pt>
                <c:pt idx="172155">
                  <c:v>-47.3632812</c:v>
                </c:pt>
                <c:pt idx="172156">
                  <c:v>6.95800781</c:v>
                </c:pt>
                <c:pt idx="172157">
                  <c:v>56.2744141</c:v>
                </c:pt>
                <c:pt idx="172158">
                  <c:v>95.703125</c:v>
                </c:pt>
                <c:pt idx="172159">
                  <c:v>101.5625</c:v>
                </c:pt>
                <c:pt idx="172160">
                  <c:v>84.9609375</c:v>
                </c:pt>
                <c:pt idx="172161">
                  <c:v>52.8564453</c:v>
                </c:pt>
                <c:pt idx="172162">
                  <c:v>3.29589844</c:v>
                </c:pt>
                <c:pt idx="172163">
                  <c:v>-60.0585938</c:v>
                </c:pt>
                <c:pt idx="172164">
                  <c:v>-91.9189453</c:v>
                </c:pt>
                <c:pt idx="172165">
                  <c:v>-108.276367</c:v>
                </c:pt>
                <c:pt idx="172166">
                  <c:v>-93.87207029999993</c:v>
                </c:pt>
                <c:pt idx="172167">
                  <c:v>-56.88476559999999</c:v>
                </c:pt>
                <c:pt idx="172168">
                  <c:v>6.46972656</c:v>
                </c:pt>
                <c:pt idx="172169">
                  <c:v>55.7861328</c:v>
                </c:pt>
                <c:pt idx="172170">
                  <c:v>86.5478516</c:v>
                </c:pt>
                <c:pt idx="172171">
                  <c:v>110.717773</c:v>
                </c:pt>
                <c:pt idx="172172">
                  <c:v>89.84375</c:v>
                </c:pt>
                <c:pt idx="172173">
                  <c:v>55.7861328</c:v>
                </c:pt>
                <c:pt idx="172174">
                  <c:v>5.615234379999995</c:v>
                </c:pt>
                <c:pt idx="172175">
                  <c:v>-52.4902344</c:v>
                </c:pt>
                <c:pt idx="172176">
                  <c:v>-90.6982422</c:v>
                </c:pt>
                <c:pt idx="172177">
                  <c:v>-107.666016</c:v>
                </c:pt>
                <c:pt idx="172178">
                  <c:v>-96.67968749999996</c:v>
                </c:pt>
                <c:pt idx="172179">
                  <c:v>-59.5703125</c:v>
                </c:pt>
                <c:pt idx="172180">
                  <c:v>-9.033203119999997</c:v>
                </c:pt>
                <c:pt idx="172181">
                  <c:v>49.4384766</c:v>
                </c:pt>
                <c:pt idx="172182">
                  <c:v>88.62304690000001</c:v>
                </c:pt>
                <c:pt idx="172183">
                  <c:v>103.393555</c:v>
                </c:pt>
                <c:pt idx="172184">
                  <c:v>100.341797</c:v>
                </c:pt>
                <c:pt idx="172185">
                  <c:v>71.6552734</c:v>
                </c:pt>
                <c:pt idx="172186">
                  <c:v>14.4042969</c:v>
                </c:pt>
                <c:pt idx="172187">
                  <c:v>-41.015625</c:v>
                </c:pt>
                <c:pt idx="172188">
                  <c:v>-83.6181641</c:v>
                </c:pt>
                <c:pt idx="172189">
                  <c:v>-98.5107422</c:v>
                </c:pt>
                <c:pt idx="172190">
                  <c:v>-90.2099609</c:v>
                </c:pt>
                <c:pt idx="172191">
                  <c:v>-65.9179688</c:v>
                </c:pt>
                <c:pt idx="172192">
                  <c:v>-21.6064453</c:v>
                </c:pt>
                <c:pt idx="172193">
                  <c:v>37.3535156</c:v>
                </c:pt>
                <c:pt idx="172194">
                  <c:v>84.4726562</c:v>
                </c:pt>
                <c:pt idx="172195">
                  <c:v>104.614258</c:v>
                </c:pt>
                <c:pt idx="172196">
                  <c:v>104.736328</c:v>
                </c:pt>
                <c:pt idx="172197">
                  <c:v>69.33593749999996</c:v>
                </c:pt>
                <c:pt idx="172198">
                  <c:v>19.2871094</c:v>
                </c:pt>
                <c:pt idx="172199">
                  <c:v>-35.7666016</c:v>
                </c:pt>
                <c:pt idx="172200">
                  <c:v>-81.4208984</c:v>
                </c:pt>
                <c:pt idx="172201">
                  <c:v>-101.928711</c:v>
                </c:pt>
                <c:pt idx="172202">
                  <c:v>-94.84863279999998</c:v>
                </c:pt>
                <c:pt idx="172203">
                  <c:v>-69.7021484</c:v>
                </c:pt>
                <c:pt idx="172204">
                  <c:v>-26.2451172</c:v>
                </c:pt>
                <c:pt idx="172205">
                  <c:v>27.0996094</c:v>
                </c:pt>
                <c:pt idx="172206">
                  <c:v>75.9277344</c:v>
                </c:pt>
                <c:pt idx="172207">
                  <c:v>99.4873047</c:v>
                </c:pt>
                <c:pt idx="172208">
                  <c:v>102.783203</c:v>
                </c:pt>
                <c:pt idx="172209">
                  <c:v>73.1201172</c:v>
                </c:pt>
                <c:pt idx="172210">
                  <c:v>30.5175781</c:v>
                </c:pt>
                <c:pt idx="172211">
                  <c:v>-21.9726562</c:v>
                </c:pt>
                <c:pt idx="172212">
                  <c:v>-76.9042969</c:v>
                </c:pt>
                <c:pt idx="172213">
                  <c:v>-105.46875</c:v>
                </c:pt>
                <c:pt idx="172214">
                  <c:v>-106.933594</c:v>
                </c:pt>
                <c:pt idx="172215">
                  <c:v>-81.17675779999993</c:v>
                </c:pt>
                <c:pt idx="172216">
                  <c:v>-25.7568359</c:v>
                </c:pt>
                <c:pt idx="172217">
                  <c:v>26.7333984</c:v>
                </c:pt>
                <c:pt idx="172218">
                  <c:v>71.0449219</c:v>
                </c:pt>
                <c:pt idx="172219">
                  <c:v>102.905273</c:v>
                </c:pt>
                <c:pt idx="172220">
                  <c:v>102.172852</c:v>
                </c:pt>
                <c:pt idx="172221">
                  <c:v>77.63671879999995</c:v>
                </c:pt>
                <c:pt idx="172222">
                  <c:v>30.3955078</c:v>
                </c:pt>
                <c:pt idx="172223">
                  <c:v>-21.7285156</c:v>
                </c:pt>
                <c:pt idx="172224">
                  <c:v>-70.80078119999993</c:v>
                </c:pt>
                <c:pt idx="172225">
                  <c:v>-102.050781</c:v>
                </c:pt>
                <c:pt idx="172226">
                  <c:v>-107.421875</c:v>
                </c:pt>
                <c:pt idx="172227">
                  <c:v>-81.17675779999993</c:v>
                </c:pt>
                <c:pt idx="172228">
                  <c:v>-33.3251953</c:v>
                </c:pt>
                <c:pt idx="172229">
                  <c:v>22.8271484</c:v>
                </c:pt>
                <c:pt idx="172230">
                  <c:v>74.8291016</c:v>
                </c:pt>
                <c:pt idx="172231">
                  <c:v>103.393555</c:v>
                </c:pt>
                <c:pt idx="172232">
                  <c:v>100.830078</c:v>
                </c:pt>
                <c:pt idx="172233">
                  <c:v>83.7402344</c:v>
                </c:pt>
                <c:pt idx="172234">
                  <c:v>42.3583984</c:v>
                </c:pt>
                <c:pt idx="172235">
                  <c:v>-13.0615234</c:v>
                </c:pt>
                <c:pt idx="172236">
                  <c:v>-63.9648438</c:v>
                </c:pt>
                <c:pt idx="172237">
                  <c:v>-93.6279297</c:v>
                </c:pt>
                <c:pt idx="172238">
                  <c:v>-105.46875</c:v>
                </c:pt>
                <c:pt idx="172239">
                  <c:v>-86.42578119999993</c:v>
                </c:pt>
                <c:pt idx="172240">
                  <c:v>-46.0205078</c:v>
                </c:pt>
                <c:pt idx="172241">
                  <c:v>7.812499999999997</c:v>
                </c:pt>
                <c:pt idx="172242">
                  <c:v>62.3779297</c:v>
                </c:pt>
                <c:pt idx="172243">
                  <c:v>101.68457</c:v>
                </c:pt>
                <c:pt idx="172244">
                  <c:v>108.032227</c:v>
                </c:pt>
                <c:pt idx="172245">
                  <c:v>88.7451172</c:v>
                </c:pt>
                <c:pt idx="172246">
                  <c:v>50.9033203</c:v>
                </c:pt>
                <c:pt idx="172247">
                  <c:v>-7.69042969</c:v>
                </c:pt>
                <c:pt idx="172248">
                  <c:v>-57.7392578</c:v>
                </c:pt>
                <c:pt idx="172249">
                  <c:v>-92.0410156</c:v>
                </c:pt>
                <c:pt idx="172250">
                  <c:v>-106.689453</c:v>
                </c:pt>
                <c:pt idx="172251">
                  <c:v>-85.08300779999998</c:v>
                </c:pt>
                <c:pt idx="172252">
                  <c:v>-50.6591797</c:v>
                </c:pt>
                <c:pt idx="172253">
                  <c:v>5.37109375</c:v>
                </c:pt>
                <c:pt idx="172254">
                  <c:v>56.3964844</c:v>
                </c:pt>
                <c:pt idx="172255">
                  <c:v>91.3085938</c:v>
                </c:pt>
                <c:pt idx="172256">
                  <c:v>107.788086</c:v>
                </c:pt>
                <c:pt idx="172257">
                  <c:v>93.6279297</c:v>
                </c:pt>
                <c:pt idx="172258">
                  <c:v>56.2744141</c:v>
                </c:pt>
                <c:pt idx="172259">
                  <c:v>1.70898438</c:v>
                </c:pt>
                <c:pt idx="172260">
                  <c:v>-51.7578125</c:v>
                </c:pt>
                <c:pt idx="172261">
                  <c:v>-94.6044922</c:v>
                </c:pt>
                <c:pt idx="172262">
                  <c:v>-107.666016</c:v>
                </c:pt>
                <c:pt idx="172263">
                  <c:v>-91.1865234</c:v>
                </c:pt>
                <c:pt idx="172264">
                  <c:v>-55.5419922</c:v>
                </c:pt>
                <c:pt idx="172265">
                  <c:v>-13.1835938</c:v>
                </c:pt>
                <c:pt idx="172266">
                  <c:v>48.828125</c:v>
                </c:pt>
                <c:pt idx="172267">
                  <c:v>88.0126953</c:v>
                </c:pt>
                <c:pt idx="172268">
                  <c:v>102.416992</c:v>
                </c:pt>
                <c:pt idx="172269">
                  <c:v>91.796875</c:v>
                </c:pt>
                <c:pt idx="172270">
                  <c:v>57.9833984</c:v>
                </c:pt>
                <c:pt idx="172271">
                  <c:v>10.2539062</c:v>
                </c:pt>
                <c:pt idx="172272">
                  <c:v>-48.5839844</c:v>
                </c:pt>
                <c:pt idx="172273">
                  <c:v>-77.14843749999996</c:v>
                </c:pt>
                <c:pt idx="172274">
                  <c:v>-107.299805</c:v>
                </c:pt>
                <c:pt idx="172275">
                  <c:v>-97.90039059999998</c:v>
                </c:pt>
                <c:pt idx="172276">
                  <c:v>-67.38281249999996</c:v>
                </c:pt>
                <c:pt idx="172277">
                  <c:v>-18.4326172</c:v>
                </c:pt>
                <c:pt idx="172278">
                  <c:v>40.5273438</c:v>
                </c:pt>
                <c:pt idx="172279">
                  <c:v>84.9609375</c:v>
                </c:pt>
                <c:pt idx="172280">
                  <c:v>107.910156</c:v>
                </c:pt>
                <c:pt idx="172281">
                  <c:v>93.9941406</c:v>
                </c:pt>
                <c:pt idx="172282">
                  <c:v>64.453125</c:v>
                </c:pt>
                <c:pt idx="172283">
                  <c:v>12.5732422</c:v>
                </c:pt>
                <c:pt idx="172284">
                  <c:v>-40.6494141</c:v>
                </c:pt>
                <c:pt idx="172285">
                  <c:v>-78.4912109</c:v>
                </c:pt>
                <c:pt idx="172286">
                  <c:v>-105.834961</c:v>
                </c:pt>
                <c:pt idx="172287">
                  <c:v>-100.219727</c:v>
                </c:pt>
                <c:pt idx="172288">
                  <c:v>-67.8710938</c:v>
                </c:pt>
                <c:pt idx="172289">
                  <c:v>-23.5595703</c:v>
                </c:pt>
                <c:pt idx="172290">
                  <c:v>34.5458984</c:v>
                </c:pt>
                <c:pt idx="172291">
                  <c:v>78.6132812</c:v>
                </c:pt>
                <c:pt idx="172292">
                  <c:v>98.0224609</c:v>
                </c:pt>
                <c:pt idx="172293">
                  <c:v>103.881836</c:v>
                </c:pt>
                <c:pt idx="172294">
                  <c:v>77.14843749999996</c:v>
                </c:pt>
                <c:pt idx="172295">
                  <c:v>21.8505859</c:v>
                </c:pt>
                <c:pt idx="172296">
                  <c:v>-26.6113281</c:v>
                </c:pt>
                <c:pt idx="172297">
                  <c:v>-75.6835938</c:v>
                </c:pt>
                <c:pt idx="172298">
                  <c:v>-100.097656</c:v>
                </c:pt>
                <c:pt idx="172299">
                  <c:v>-103.759766</c:v>
                </c:pt>
                <c:pt idx="172300">
                  <c:v>-81.29882809999998</c:v>
                </c:pt>
                <c:pt idx="172301">
                  <c:v>-26.4892578</c:v>
                </c:pt>
                <c:pt idx="172302">
                  <c:v>28.0761719</c:v>
                </c:pt>
                <c:pt idx="172303">
                  <c:v>78.2470703</c:v>
                </c:pt>
                <c:pt idx="172304">
                  <c:v>101.5625</c:v>
                </c:pt>
                <c:pt idx="172305">
                  <c:v>107.543945</c:v>
                </c:pt>
                <c:pt idx="172306">
                  <c:v>77.39257809999994</c:v>
                </c:pt>
                <c:pt idx="172307">
                  <c:v>31.3720703</c:v>
                </c:pt>
                <c:pt idx="172308">
                  <c:v>-20.8740234</c:v>
                </c:pt>
                <c:pt idx="172309">
                  <c:v>-65.4296875</c:v>
                </c:pt>
                <c:pt idx="172310">
                  <c:v>-98.75488279999998</c:v>
                </c:pt>
                <c:pt idx="172311">
                  <c:v>-101.5625</c:v>
                </c:pt>
                <c:pt idx="172312">
                  <c:v>-81.4208984</c:v>
                </c:pt>
                <c:pt idx="172313">
                  <c:v>-32.8369141</c:v>
                </c:pt>
                <c:pt idx="172314">
                  <c:v>23.9257812</c:v>
                </c:pt>
                <c:pt idx="172315">
                  <c:v>74.0966797</c:v>
                </c:pt>
                <c:pt idx="172316">
                  <c:v>104.248047</c:v>
                </c:pt>
                <c:pt idx="172317">
                  <c:v>105.59082</c:v>
                </c:pt>
                <c:pt idx="172318">
                  <c:v>88.13476559999998</c:v>
                </c:pt>
                <c:pt idx="172319">
                  <c:v>45.6542969</c:v>
                </c:pt>
                <c:pt idx="172320">
                  <c:v>-7.812499999999997</c:v>
                </c:pt>
                <c:pt idx="172321">
                  <c:v>-65.4296875</c:v>
                </c:pt>
                <c:pt idx="172322">
                  <c:v>-103.759766</c:v>
                </c:pt>
                <c:pt idx="172323">
                  <c:v>-116.088867</c:v>
                </c:pt>
                <c:pt idx="172324">
                  <c:v>-90.94238279999998</c:v>
                </c:pt>
                <c:pt idx="172325">
                  <c:v>-45.8984375</c:v>
                </c:pt>
                <c:pt idx="172326">
                  <c:v>14.5263672</c:v>
                </c:pt>
                <c:pt idx="172327">
                  <c:v>64.2089844</c:v>
                </c:pt>
                <c:pt idx="172328">
                  <c:v>104.980469</c:v>
                </c:pt>
                <c:pt idx="172329">
                  <c:v>109.741211</c:v>
                </c:pt>
                <c:pt idx="172330">
                  <c:v>81.4208984</c:v>
                </c:pt>
                <c:pt idx="172331">
                  <c:v>47.2412109</c:v>
                </c:pt>
                <c:pt idx="172332">
                  <c:v>-8.544921879999997</c:v>
                </c:pt>
                <c:pt idx="172333">
                  <c:v>-61.7675781</c:v>
                </c:pt>
                <c:pt idx="172334">
                  <c:v>-95.5810547</c:v>
                </c:pt>
                <c:pt idx="172335">
                  <c:v>-109.008789</c:v>
                </c:pt>
                <c:pt idx="172336">
                  <c:v>-92.1630859</c:v>
                </c:pt>
                <c:pt idx="172337">
                  <c:v>-49.0722656</c:v>
                </c:pt>
                <c:pt idx="172338">
                  <c:v>3.29589844</c:v>
                </c:pt>
                <c:pt idx="172339">
                  <c:v>58.83789059999999</c:v>
                </c:pt>
                <c:pt idx="172340">
                  <c:v>96.80175779999998</c:v>
                </c:pt>
                <c:pt idx="172341">
                  <c:v>111.206055</c:v>
                </c:pt>
                <c:pt idx="172342">
                  <c:v>88.37890619999993</c:v>
                </c:pt>
                <c:pt idx="172343">
                  <c:v>49.5605469</c:v>
                </c:pt>
                <c:pt idx="172344">
                  <c:v>0.244140625</c:v>
                </c:pt>
                <c:pt idx="172345">
                  <c:v>-50.5371094</c:v>
                </c:pt>
                <c:pt idx="172346">
                  <c:v>-93.87207029999993</c:v>
                </c:pt>
                <c:pt idx="172347">
                  <c:v>-104.248047</c:v>
                </c:pt>
                <c:pt idx="172348">
                  <c:v>-89.35546879999995</c:v>
                </c:pt>
                <c:pt idx="172349">
                  <c:v>-53.2226562</c:v>
                </c:pt>
                <c:pt idx="172350">
                  <c:v>-7.56835938</c:v>
                </c:pt>
                <c:pt idx="172351">
                  <c:v>51.5136719</c:v>
                </c:pt>
                <c:pt idx="172352">
                  <c:v>86.6699219</c:v>
                </c:pt>
                <c:pt idx="172353">
                  <c:v>102.172852</c:v>
                </c:pt>
                <c:pt idx="172354">
                  <c:v>93.1396484</c:v>
                </c:pt>
                <c:pt idx="172355">
                  <c:v>55.7861328</c:v>
                </c:pt>
                <c:pt idx="172356">
                  <c:v>4.63867188</c:v>
                </c:pt>
                <c:pt idx="172357">
                  <c:v>-46.3867188</c:v>
                </c:pt>
                <c:pt idx="172358">
                  <c:v>-89.84375</c:v>
                </c:pt>
                <c:pt idx="172359">
                  <c:v>-109.25293</c:v>
                </c:pt>
                <c:pt idx="172360">
                  <c:v>-99.2431641</c:v>
                </c:pt>
                <c:pt idx="172361">
                  <c:v>-64.453125</c:v>
                </c:pt>
                <c:pt idx="172362">
                  <c:v>-12.3291016</c:v>
                </c:pt>
                <c:pt idx="172363">
                  <c:v>43.5791016</c:v>
                </c:pt>
                <c:pt idx="172364">
                  <c:v>87.15820309999998</c:v>
                </c:pt>
                <c:pt idx="172365">
                  <c:v>107.299805</c:v>
                </c:pt>
                <c:pt idx="172366">
                  <c:v>105.102539</c:v>
                </c:pt>
                <c:pt idx="172367">
                  <c:v>64.57519529999998</c:v>
                </c:pt>
                <c:pt idx="172368">
                  <c:v>13.9160156</c:v>
                </c:pt>
                <c:pt idx="172369">
                  <c:v>-41.3818359</c:v>
                </c:pt>
                <c:pt idx="172370">
                  <c:v>-81.7871094</c:v>
                </c:pt>
                <c:pt idx="172371">
                  <c:v>-105.712891</c:v>
                </c:pt>
                <c:pt idx="172372">
                  <c:v>-105.59082</c:v>
                </c:pt>
                <c:pt idx="172373">
                  <c:v>-68.8476562</c:v>
                </c:pt>
                <c:pt idx="172374">
                  <c:v>-20.8740234</c:v>
                </c:pt>
                <c:pt idx="172375">
                  <c:v>32.1044922</c:v>
                </c:pt>
                <c:pt idx="172376">
                  <c:v>75.6835938</c:v>
                </c:pt>
                <c:pt idx="172377">
                  <c:v>110.107422</c:v>
                </c:pt>
                <c:pt idx="172378">
                  <c:v>104.003906</c:v>
                </c:pt>
                <c:pt idx="172379">
                  <c:v>73.3642578</c:v>
                </c:pt>
                <c:pt idx="172380">
                  <c:v>24.2919922</c:v>
                </c:pt>
                <c:pt idx="172381">
                  <c:v>-33.9355469</c:v>
                </c:pt>
                <c:pt idx="172382">
                  <c:v>-70.80078119999993</c:v>
                </c:pt>
                <c:pt idx="172383">
                  <c:v>-97.4121094</c:v>
                </c:pt>
                <c:pt idx="172384">
                  <c:v>-103.515625</c:v>
                </c:pt>
                <c:pt idx="172385">
                  <c:v>-70.67871089999993</c:v>
                </c:pt>
                <c:pt idx="172386">
                  <c:v>-28.5644531</c:v>
                </c:pt>
                <c:pt idx="172387">
                  <c:v>25.0244141</c:v>
                </c:pt>
                <c:pt idx="172388">
                  <c:v>80.2001953</c:v>
                </c:pt>
                <c:pt idx="172389">
                  <c:v>104.370117</c:v>
                </c:pt>
                <c:pt idx="172390">
                  <c:v>102.416992</c:v>
                </c:pt>
                <c:pt idx="172391">
                  <c:v>76.7822266</c:v>
                </c:pt>
                <c:pt idx="172392">
                  <c:v>33.5693359</c:v>
                </c:pt>
                <c:pt idx="172393">
                  <c:v>-27.2216797</c:v>
                </c:pt>
                <c:pt idx="172394">
                  <c:v>-72.6318359</c:v>
                </c:pt>
                <c:pt idx="172395">
                  <c:v>-104.980469</c:v>
                </c:pt>
                <c:pt idx="172396">
                  <c:v>-109.985352</c:v>
                </c:pt>
                <c:pt idx="172397">
                  <c:v>-85.6933594</c:v>
                </c:pt>
                <c:pt idx="172398">
                  <c:v>-29.1748047</c:v>
                </c:pt>
                <c:pt idx="172399">
                  <c:v>26.4892578</c:v>
                </c:pt>
                <c:pt idx="172400">
                  <c:v>68.4814453</c:v>
                </c:pt>
                <c:pt idx="172401">
                  <c:v>97.90039059999998</c:v>
                </c:pt>
                <c:pt idx="172402">
                  <c:v>106.567383</c:v>
                </c:pt>
                <c:pt idx="172403">
                  <c:v>85.4492188</c:v>
                </c:pt>
                <c:pt idx="172404">
                  <c:v>34.5458984</c:v>
                </c:pt>
                <c:pt idx="172405">
                  <c:v>-20.38574219999997</c:v>
                </c:pt>
                <c:pt idx="172406">
                  <c:v>-68.2373047</c:v>
                </c:pt>
                <c:pt idx="172407">
                  <c:v>-97.1679688</c:v>
                </c:pt>
                <c:pt idx="172408">
                  <c:v>-105.34668</c:v>
                </c:pt>
                <c:pt idx="172409">
                  <c:v>-82.5195312</c:v>
                </c:pt>
                <c:pt idx="172410">
                  <c:v>-39.0625</c:v>
                </c:pt>
                <c:pt idx="172411">
                  <c:v>9.88769531</c:v>
                </c:pt>
                <c:pt idx="172412">
                  <c:v>69.33593749999996</c:v>
                </c:pt>
                <c:pt idx="172413">
                  <c:v>97.1679688</c:v>
                </c:pt>
                <c:pt idx="172414">
                  <c:v>103.027344</c:v>
                </c:pt>
                <c:pt idx="172415">
                  <c:v>86.05957029999998</c:v>
                </c:pt>
                <c:pt idx="172416">
                  <c:v>38.4521484</c:v>
                </c:pt>
                <c:pt idx="172417">
                  <c:v>-14.4042969</c:v>
                </c:pt>
                <c:pt idx="172418">
                  <c:v>-58.9599609</c:v>
                </c:pt>
                <c:pt idx="172419">
                  <c:v>-94.6044922</c:v>
                </c:pt>
                <c:pt idx="172420">
                  <c:v>-107.177734</c:v>
                </c:pt>
                <c:pt idx="172421">
                  <c:v>-94.4824219</c:v>
                </c:pt>
                <c:pt idx="172422">
                  <c:v>-52.1240234</c:v>
                </c:pt>
                <c:pt idx="172423">
                  <c:v>3.17382812</c:v>
                </c:pt>
                <c:pt idx="172424">
                  <c:v>61.8896484</c:v>
                </c:pt>
                <c:pt idx="172425">
                  <c:v>92.0410156</c:v>
                </c:pt>
                <c:pt idx="172426">
                  <c:v>106.567383</c:v>
                </c:pt>
                <c:pt idx="172427">
                  <c:v>90.4541016</c:v>
                </c:pt>
                <c:pt idx="172428">
                  <c:v>49.80468749999996</c:v>
                </c:pt>
                <c:pt idx="172429">
                  <c:v>-1.34277344</c:v>
                </c:pt>
                <c:pt idx="172430">
                  <c:v>-59.4482422</c:v>
                </c:pt>
                <c:pt idx="172431">
                  <c:v>-96.0693359</c:v>
                </c:pt>
                <c:pt idx="172432">
                  <c:v>-105.59082</c:v>
                </c:pt>
                <c:pt idx="172433">
                  <c:v>-93.6279297</c:v>
                </c:pt>
                <c:pt idx="172434">
                  <c:v>-53.2226562</c:v>
                </c:pt>
                <c:pt idx="172435">
                  <c:v>6.103515619999995</c:v>
                </c:pt>
                <c:pt idx="172436">
                  <c:v>50.6591797</c:v>
                </c:pt>
                <c:pt idx="172437">
                  <c:v>87.7685547</c:v>
                </c:pt>
                <c:pt idx="172438">
                  <c:v>105.46875</c:v>
                </c:pt>
                <c:pt idx="172439">
                  <c:v>91.9189453</c:v>
                </c:pt>
                <c:pt idx="172440">
                  <c:v>58.9599609</c:v>
                </c:pt>
                <c:pt idx="172441">
                  <c:v>-1.70898438</c:v>
                </c:pt>
                <c:pt idx="172442">
                  <c:v>-54.5654297</c:v>
                </c:pt>
                <c:pt idx="172443">
                  <c:v>-88.7451172</c:v>
                </c:pt>
                <c:pt idx="172444">
                  <c:v>-112.426758</c:v>
                </c:pt>
                <c:pt idx="172445">
                  <c:v>-104.858398</c:v>
                </c:pt>
                <c:pt idx="172446">
                  <c:v>-56.7626953</c:v>
                </c:pt>
                <c:pt idx="172447">
                  <c:v>-8.7890625</c:v>
                </c:pt>
                <c:pt idx="172448">
                  <c:v>42.1142578</c:v>
                </c:pt>
                <c:pt idx="172449">
                  <c:v>89.9658203</c:v>
                </c:pt>
                <c:pt idx="172450">
                  <c:v>110.595703</c:v>
                </c:pt>
                <c:pt idx="172451">
                  <c:v>99.4873047</c:v>
                </c:pt>
                <c:pt idx="172452">
                  <c:v>62.9882812</c:v>
                </c:pt>
                <c:pt idx="172453">
                  <c:v>12.3291016</c:v>
                </c:pt>
                <c:pt idx="172454">
                  <c:v>-36.9873047</c:v>
                </c:pt>
                <c:pt idx="172455">
                  <c:v>-81.66503909999996</c:v>
                </c:pt>
                <c:pt idx="172456">
                  <c:v>-104.858398</c:v>
                </c:pt>
                <c:pt idx="172457">
                  <c:v>-96.80175779999998</c:v>
                </c:pt>
                <c:pt idx="172458">
                  <c:v>-68.9697266</c:v>
                </c:pt>
                <c:pt idx="172459">
                  <c:v>-24.1699219</c:v>
                </c:pt>
                <c:pt idx="172460">
                  <c:v>36.6210938</c:v>
                </c:pt>
                <c:pt idx="172461">
                  <c:v>85.3271484</c:v>
                </c:pt>
                <c:pt idx="172462">
                  <c:v>108.764648</c:v>
                </c:pt>
                <c:pt idx="172463">
                  <c:v>101.074219</c:v>
                </c:pt>
                <c:pt idx="172464">
                  <c:v>74.21875</c:v>
                </c:pt>
                <c:pt idx="172465">
                  <c:v>24.5361328</c:v>
                </c:pt>
                <c:pt idx="172466">
                  <c:v>-34.3017578</c:v>
                </c:pt>
                <c:pt idx="172467">
                  <c:v>-75.31738279999998</c:v>
                </c:pt>
                <c:pt idx="172468">
                  <c:v>-102.416992</c:v>
                </c:pt>
                <c:pt idx="172469">
                  <c:v>-106.445312</c:v>
                </c:pt>
                <c:pt idx="172470">
                  <c:v>-80.078125</c:v>
                </c:pt>
                <c:pt idx="172471">
                  <c:v>-26.4892578</c:v>
                </c:pt>
                <c:pt idx="172472">
                  <c:v>31.4941406</c:v>
                </c:pt>
                <c:pt idx="172473">
                  <c:v>79.5898438</c:v>
                </c:pt>
                <c:pt idx="172474">
                  <c:v>99.9755859</c:v>
                </c:pt>
                <c:pt idx="172475">
                  <c:v>102.539062</c:v>
                </c:pt>
                <c:pt idx="172476">
                  <c:v>72.3876953</c:v>
                </c:pt>
                <c:pt idx="172477">
                  <c:v>28.3203125</c:v>
                </c:pt>
                <c:pt idx="172478">
                  <c:v>-20.7519531</c:v>
                </c:pt>
                <c:pt idx="172479">
                  <c:v>-70.0683594</c:v>
                </c:pt>
                <c:pt idx="172480">
                  <c:v>-103.881836</c:v>
                </c:pt>
                <c:pt idx="172481">
                  <c:v>-108.642578</c:v>
                </c:pt>
                <c:pt idx="172482">
                  <c:v>-78.4912109</c:v>
                </c:pt>
                <c:pt idx="172483">
                  <c:v>-37.5976562</c:v>
                </c:pt>
                <c:pt idx="172484">
                  <c:v>20.7519531</c:v>
                </c:pt>
                <c:pt idx="172485">
                  <c:v>68.35937499999996</c:v>
                </c:pt>
                <c:pt idx="172486">
                  <c:v>99.4873047</c:v>
                </c:pt>
                <c:pt idx="172487">
                  <c:v>108.154297</c:v>
                </c:pt>
                <c:pt idx="172488">
                  <c:v>86.9140625</c:v>
                </c:pt>
                <c:pt idx="172489">
                  <c:v>35.8886719</c:v>
                </c:pt>
                <c:pt idx="172490">
                  <c:v>-21.6064453</c:v>
                </c:pt>
                <c:pt idx="172491">
                  <c:v>-65.4296875</c:v>
                </c:pt>
                <c:pt idx="172492">
                  <c:v>-101.928711</c:v>
                </c:pt>
                <c:pt idx="172493">
                  <c:v>-109.741211</c:v>
                </c:pt>
                <c:pt idx="172494">
                  <c:v>-91.1865234</c:v>
                </c:pt>
                <c:pt idx="172495">
                  <c:v>-39.4287109</c:v>
                </c:pt>
                <c:pt idx="172496">
                  <c:v>11.8408203</c:v>
                </c:pt>
                <c:pt idx="172497">
                  <c:v>63.1103516</c:v>
                </c:pt>
                <c:pt idx="172498">
                  <c:v>101.318359</c:v>
                </c:pt>
                <c:pt idx="172499">
                  <c:v>104.125977</c:v>
                </c:pt>
                <c:pt idx="172500">
                  <c:v>79.5898438</c:v>
                </c:pt>
                <c:pt idx="172501">
                  <c:v>43.0908203</c:v>
                </c:pt>
                <c:pt idx="172502">
                  <c:v>-14.6484375</c:v>
                </c:pt>
                <c:pt idx="172503">
                  <c:v>-61.8896484</c:v>
                </c:pt>
                <c:pt idx="172504">
                  <c:v>-92.4072266</c:v>
                </c:pt>
                <c:pt idx="172505">
                  <c:v>-109.49707</c:v>
                </c:pt>
                <c:pt idx="172506">
                  <c:v>-88.37890619999993</c:v>
                </c:pt>
                <c:pt idx="172507">
                  <c:v>-40.2832031</c:v>
                </c:pt>
                <c:pt idx="172508">
                  <c:v>9.64355469</c:v>
                </c:pt>
                <c:pt idx="172509">
                  <c:v>57.3730469</c:v>
                </c:pt>
                <c:pt idx="172510">
                  <c:v>97.1679688</c:v>
                </c:pt>
                <c:pt idx="172511">
                  <c:v>108.154297</c:v>
                </c:pt>
                <c:pt idx="172512">
                  <c:v>91.0644531</c:v>
                </c:pt>
                <c:pt idx="172513">
                  <c:v>49.9267578</c:v>
                </c:pt>
                <c:pt idx="172514">
                  <c:v>-5.98144531</c:v>
                </c:pt>
                <c:pt idx="172515">
                  <c:v>-59.5703125</c:v>
                </c:pt>
                <c:pt idx="172516">
                  <c:v>-95.4589844</c:v>
                </c:pt>
                <c:pt idx="172517">
                  <c:v>-112.548828</c:v>
                </c:pt>
                <c:pt idx="172518">
                  <c:v>-92.4072266</c:v>
                </c:pt>
                <c:pt idx="172519">
                  <c:v>-55.6640625</c:v>
                </c:pt>
                <c:pt idx="172520">
                  <c:v>-0.244140625</c:v>
                </c:pt>
                <c:pt idx="172521">
                  <c:v>49.80468749999996</c:v>
                </c:pt>
                <c:pt idx="172522">
                  <c:v>88.0126953</c:v>
                </c:pt>
                <c:pt idx="172523">
                  <c:v>107.910156</c:v>
                </c:pt>
                <c:pt idx="172524">
                  <c:v>97.0458984</c:v>
                </c:pt>
                <c:pt idx="172525">
                  <c:v>57.3730469</c:v>
                </c:pt>
                <c:pt idx="172526">
                  <c:v>8.30078125</c:v>
                </c:pt>
                <c:pt idx="172527">
                  <c:v>-47.7294922</c:v>
                </c:pt>
                <c:pt idx="172528">
                  <c:v>-90.08789059999998</c:v>
                </c:pt>
                <c:pt idx="172529">
                  <c:v>-111.206055</c:v>
                </c:pt>
                <c:pt idx="172530">
                  <c:v>-94.3603516</c:v>
                </c:pt>
                <c:pt idx="172531">
                  <c:v>-57.8613281</c:v>
                </c:pt>
                <c:pt idx="172532">
                  <c:v>-9.765625</c:v>
                </c:pt>
                <c:pt idx="172533">
                  <c:v>41.7480469</c:v>
                </c:pt>
                <c:pt idx="172534">
                  <c:v>88.5009766</c:v>
                </c:pt>
                <c:pt idx="172535">
                  <c:v>104.370117</c:v>
                </c:pt>
                <c:pt idx="172536">
                  <c:v>92.4072266</c:v>
                </c:pt>
                <c:pt idx="172537">
                  <c:v>63.9648438</c:v>
                </c:pt>
                <c:pt idx="172538">
                  <c:v>9.52148438</c:v>
                </c:pt>
                <c:pt idx="172539">
                  <c:v>-42.7246094</c:v>
                </c:pt>
                <c:pt idx="172540">
                  <c:v>-82.03125</c:v>
                </c:pt>
                <c:pt idx="172541">
                  <c:v>-102.294922</c:v>
                </c:pt>
                <c:pt idx="172542">
                  <c:v>-99.85351559999998</c:v>
                </c:pt>
                <c:pt idx="172543">
                  <c:v>-64.57519529999998</c:v>
                </c:pt>
                <c:pt idx="172544">
                  <c:v>-13.9160156</c:v>
                </c:pt>
                <c:pt idx="172545">
                  <c:v>42.3583984</c:v>
                </c:pt>
                <c:pt idx="172546">
                  <c:v>80.4443359</c:v>
                </c:pt>
                <c:pt idx="172547">
                  <c:v>105.102539</c:v>
                </c:pt>
                <c:pt idx="172548">
                  <c:v>103.393555</c:v>
                </c:pt>
                <c:pt idx="172549">
                  <c:v>72.1435547</c:v>
                </c:pt>
                <c:pt idx="172550">
                  <c:v>22.5830078</c:v>
                </c:pt>
                <c:pt idx="172551">
                  <c:v>-36.6210938</c:v>
                </c:pt>
                <c:pt idx="172552">
                  <c:v>-83.984375</c:v>
                </c:pt>
                <c:pt idx="172553">
                  <c:v>-100.708008</c:v>
                </c:pt>
                <c:pt idx="172554">
                  <c:v>-97.77832029999998</c:v>
                </c:pt>
                <c:pt idx="172555">
                  <c:v>-71.5332031</c:v>
                </c:pt>
                <c:pt idx="172556">
                  <c:v>-22.8271484</c:v>
                </c:pt>
                <c:pt idx="172557">
                  <c:v>32.1044922</c:v>
                </c:pt>
                <c:pt idx="172558">
                  <c:v>83.984375</c:v>
                </c:pt>
                <c:pt idx="172559">
                  <c:v>108.886719</c:v>
                </c:pt>
                <c:pt idx="172560">
                  <c:v>100.830078</c:v>
                </c:pt>
                <c:pt idx="172561">
                  <c:v>65.18554690000001</c:v>
                </c:pt>
                <c:pt idx="172562">
                  <c:v>30.1513672</c:v>
                </c:pt>
                <c:pt idx="172563">
                  <c:v>-23.3154297</c:v>
                </c:pt>
                <c:pt idx="172564">
                  <c:v>-76.9042969</c:v>
                </c:pt>
                <c:pt idx="172565">
                  <c:v>-104.492188</c:v>
                </c:pt>
                <c:pt idx="172566">
                  <c:v>-106.933594</c:v>
                </c:pt>
                <c:pt idx="172567">
                  <c:v>-75.5615234</c:v>
                </c:pt>
                <c:pt idx="172568">
                  <c:v>-27.8320312</c:v>
                </c:pt>
                <c:pt idx="172569">
                  <c:v>24.1699219</c:v>
                </c:pt>
                <c:pt idx="172570">
                  <c:v>70.9228516</c:v>
                </c:pt>
                <c:pt idx="172571">
                  <c:v>98.75488279999998</c:v>
                </c:pt>
                <c:pt idx="172572">
                  <c:v>106.811523</c:v>
                </c:pt>
                <c:pt idx="172573">
                  <c:v>79.7119141</c:v>
                </c:pt>
                <c:pt idx="172574">
                  <c:v>30.2734375</c:v>
                </c:pt>
                <c:pt idx="172575">
                  <c:v>-22.3388672</c:v>
                </c:pt>
                <c:pt idx="172576">
                  <c:v>-70.3125</c:v>
                </c:pt>
                <c:pt idx="172577">
                  <c:v>-100.830078</c:v>
                </c:pt>
                <c:pt idx="172578">
                  <c:v>-109.741211</c:v>
                </c:pt>
                <c:pt idx="172579">
                  <c:v>-84.9609375</c:v>
                </c:pt>
                <c:pt idx="172580">
                  <c:v>-38.4521484</c:v>
                </c:pt>
                <c:pt idx="172581">
                  <c:v>10.3759766</c:v>
                </c:pt>
                <c:pt idx="172582">
                  <c:v>67.50488279999998</c:v>
                </c:pt>
                <c:pt idx="172583">
                  <c:v>100.585938</c:v>
                </c:pt>
                <c:pt idx="172584">
                  <c:v>104.370117</c:v>
                </c:pt>
                <c:pt idx="172585">
                  <c:v>86.5478516</c:v>
                </c:pt>
                <c:pt idx="172586">
                  <c:v>42.7246094</c:v>
                </c:pt>
                <c:pt idx="172587">
                  <c:v>-9.88769531</c:v>
                </c:pt>
                <c:pt idx="172588">
                  <c:v>-67.50488279999998</c:v>
                </c:pt>
                <c:pt idx="172589">
                  <c:v>-96.80175779999998</c:v>
                </c:pt>
                <c:pt idx="172590">
                  <c:v>-105.224609</c:v>
                </c:pt>
                <c:pt idx="172591">
                  <c:v>-84.10644529999998</c:v>
                </c:pt>
                <c:pt idx="172592">
                  <c:v>-43.2128906</c:v>
                </c:pt>
                <c:pt idx="172593">
                  <c:v>6.95800781</c:v>
                </c:pt>
                <c:pt idx="172594">
                  <c:v>51.0253906</c:v>
                </c:pt>
                <c:pt idx="172595">
                  <c:v>93.2617188</c:v>
                </c:pt>
                <c:pt idx="172596">
                  <c:v>105.34668</c:v>
                </c:pt>
                <c:pt idx="172597">
                  <c:v>88.13476559999998</c:v>
                </c:pt>
                <c:pt idx="172598">
                  <c:v>45.0439453</c:v>
                </c:pt>
                <c:pt idx="172599">
                  <c:v>-6.59179688</c:v>
                </c:pt>
                <c:pt idx="172600">
                  <c:v>-56.2744141</c:v>
                </c:pt>
                <c:pt idx="172601">
                  <c:v>-82.15332029999998</c:v>
                </c:pt>
                <c:pt idx="172602">
                  <c:v>-101.44043</c:v>
                </c:pt>
                <c:pt idx="172603">
                  <c:v>-98.5107422</c:v>
                </c:pt>
                <c:pt idx="172604">
                  <c:v>-55.4199219</c:v>
                </c:pt>
                <c:pt idx="172605">
                  <c:v>-6.59179688</c:v>
                </c:pt>
                <c:pt idx="172606">
                  <c:v>52.1240234</c:v>
                </c:pt>
                <c:pt idx="172607">
                  <c:v>92.5292969</c:v>
                </c:pt>
                <c:pt idx="172608">
                  <c:v>112.182617</c:v>
                </c:pt>
                <c:pt idx="172609">
                  <c:v>104.003906</c:v>
                </c:pt>
                <c:pt idx="172610">
                  <c:v>60.4248047</c:v>
                </c:pt>
                <c:pt idx="172611">
                  <c:v>0.48828125</c:v>
                </c:pt>
                <c:pt idx="172612">
                  <c:v>-48.9501953</c:v>
                </c:pt>
                <c:pt idx="172613">
                  <c:v>-86.05957029999998</c:v>
                </c:pt>
                <c:pt idx="172614">
                  <c:v>-102.172852</c:v>
                </c:pt>
                <c:pt idx="172615">
                  <c:v>-103.027344</c:v>
                </c:pt>
                <c:pt idx="172616">
                  <c:v>-60.9130859</c:v>
                </c:pt>
                <c:pt idx="172617">
                  <c:v>-12.3291016</c:v>
                </c:pt>
                <c:pt idx="172618">
                  <c:v>42.2363281</c:v>
                </c:pt>
                <c:pt idx="172619">
                  <c:v>82.6416016</c:v>
                </c:pt>
                <c:pt idx="172620">
                  <c:v>104.980469</c:v>
                </c:pt>
                <c:pt idx="172621">
                  <c:v>102.416992</c:v>
                </c:pt>
                <c:pt idx="172622">
                  <c:v>62.0117188</c:v>
                </c:pt>
                <c:pt idx="172623">
                  <c:v>7.20214844</c:v>
                </c:pt>
                <c:pt idx="172624">
                  <c:v>-37.8417969</c:v>
                </c:pt>
                <c:pt idx="172625">
                  <c:v>-83.7402344</c:v>
                </c:pt>
                <c:pt idx="172626">
                  <c:v>-109.49707</c:v>
                </c:pt>
                <c:pt idx="172627">
                  <c:v>-102.539062</c:v>
                </c:pt>
                <c:pt idx="172628">
                  <c:v>-71.4111328</c:v>
                </c:pt>
                <c:pt idx="172629">
                  <c:v>-18.3105469</c:v>
                </c:pt>
                <c:pt idx="172630">
                  <c:v>40.5273438</c:v>
                </c:pt>
                <c:pt idx="172631">
                  <c:v>80.8105469</c:v>
                </c:pt>
                <c:pt idx="172632">
                  <c:v>101.68457</c:v>
                </c:pt>
                <c:pt idx="172633">
                  <c:v>102.905273</c:v>
                </c:pt>
                <c:pt idx="172634">
                  <c:v>71.2890625</c:v>
                </c:pt>
                <c:pt idx="172635">
                  <c:v>18.0664062</c:v>
                </c:pt>
                <c:pt idx="172636">
                  <c:v>-36.8652344</c:v>
                </c:pt>
                <c:pt idx="172637">
                  <c:v>-81.29882809999998</c:v>
                </c:pt>
                <c:pt idx="172638">
                  <c:v>-102.661133</c:v>
                </c:pt>
                <c:pt idx="172639">
                  <c:v>-98.2666016</c:v>
                </c:pt>
                <c:pt idx="172640">
                  <c:v>-70.80078119999993</c:v>
                </c:pt>
                <c:pt idx="172641">
                  <c:v>-21.9726562</c:v>
                </c:pt>
                <c:pt idx="172642">
                  <c:v>24.5361328</c:v>
                </c:pt>
                <c:pt idx="172643">
                  <c:v>72.87597659999993</c:v>
                </c:pt>
                <c:pt idx="172644">
                  <c:v>103.759766</c:v>
                </c:pt>
                <c:pt idx="172645">
                  <c:v>103.393555</c:v>
                </c:pt>
                <c:pt idx="172646">
                  <c:v>73.85253909999996</c:v>
                </c:pt>
                <c:pt idx="172647">
                  <c:v>27.0996094</c:v>
                </c:pt>
                <c:pt idx="172648">
                  <c:v>-22.5830078</c:v>
                </c:pt>
                <c:pt idx="172649">
                  <c:v>-75.31738279999998</c:v>
                </c:pt>
                <c:pt idx="172650">
                  <c:v>-109.741211</c:v>
                </c:pt>
                <c:pt idx="172651">
                  <c:v>-107.055664</c:v>
                </c:pt>
                <c:pt idx="172652">
                  <c:v>-75.4394531</c:v>
                </c:pt>
                <c:pt idx="172653">
                  <c:v>-31.4941406</c:v>
                </c:pt>
                <c:pt idx="172654">
                  <c:v>23.0712891</c:v>
                </c:pt>
                <c:pt idx="172655">
                  <c:v>77.75878909999996</c:v>
                </c:pt>
                <c:pt idx="172656">
                  <c:v>97.4121094</c:v>
                </c:pt>
                <c:pt idx="172657">
                  <c:v>96.5576172</c:v>
                </c:pt>
                <c:pt idx="172658">
                  <c:v>77.5146484</c:v>
                </c:pt>
                <c:pt idx="172659">
                  <c:v>32.3486328</c:v>
                </c:pt>
                <c:pt idx="172660">
                  <c:v>-18.7988281</c:v>
                </c:pt>
                <c:pt idx="172661">
                  <c:v>-72.0214844</c:v>
                </c:pt>
                <c:pt idx="172662">
                  <c:v>-99.85351559999998</c:v>
                </c:pt>
                <c:pt idx="172663">
                  <c:v>-99.7314453</c:v>
                </c:pt>
                <c:pt idx="172664">
                  <c:v>-82.3974609</c:v>
                </c:pt>
                <c:pt idx="172665">
                  <c:v>-39.1845703</c:v>
                </c:pt>
                <c:pt idx="172666">
                  <c:v>15.5029297</c:v>
                </c:pt>
                <c:pt idx="172667">
                  <c:v>70.0683594</c:v>
                </c:pt>
                <c:pt idx="172668">
                  <c:v>95.703125</c:v>
                </c:pt>
                <c:pt idx="172669">
                  <c:v>103.027344</c:v>
                </c:pt>
                <c:pt idx="172670">
                  <c:v>81.0546875</c:v>
                </c:pt>
                <c:pt idx="172671">
                  <c:v>40.8935547</c:v>
                </c:pt>
                <c:pt idx="172672">
                  <c:v>-18.4326172</c:v>
                </c:pt>
                <c:pt idx="172673">
                  <c:v>-63.1103516</c:v>
                </c:pt>
                <c:pt idx="172674">
                  <c:v>-93.1396484</c:v>
                </c:pt>
                <c:pt idx="172675">
                  <c:v>-109.130859</c:v>
                </c:pt>
                <c:pt idx="172676">
                  <c:v>-89.84375</c:v>
                </c:pt>
                <c:pt idx="172677">
                  <c:v>-45.5322266</c:v>
                </c:pt>
                <c:pt idx="172678">
                  <c:v>9.155273439999998</c:v>
                </c:pt>
                <c:pt idx="172679">
                  <c:v>64.2089844</c:v>
                </c:pt>
                <c:pt idx="172680">
                  <c:v>98.1445312</c:v>
                </c:pt>
                <c:pt idx="172681">
                  <c:v>101.928711</c:v>
                </c:pt>
                <c:pt idx="172682">
                  <c:v>88.5009766</c:v>
                </c:pt>
                <c:pt idx="172683">
                  <c:v>47.3632812</c:v>
                </c:pt>
                <c:pt idx="172684">
                  <c:v>-7.93457031</c:v>
                </c:pt>
                <c:pt idx="172685">
                  <c:v>-64.6972656</c:v>
                </c:pt>
                <c:pt idx="172686">
                  <c:v>-93.6279297</c:v>
                </c:pt>
                <c:pt idx="172687">
                  <c:v>-105.46875</c:v>
                </c:pt>
                <c:pt idx="172688">
                  <c:v>-92.89550779999998</c:v>
                </c:pt>
                <c:pt idx="172689">
                  <c:v>-54.6875</c:v>
                </c:pt>
                <c:pt idx="172690">
                  <c:v>-1.46484375</c:v>
                </c:pt>
                <c:pt idx="172691">
                  <c:v>56.88476559999999</c:v>
                </c:pt>
                <c:pt idx="172692">
                  <c:v>83.984375</c:v>
                </c:pt>
                <c:pt idx="172693">
                  <c:v>106.567383</c:v>
                </c:pt>
                <c:pt idx="172694">
                  <c:v>93.87207029999993</c:v>
                </c:pt>
                <c:pt idx="172695">
                  <c:v>55.6640625</c:v>
                </c:pt>
                <c:pt idx="172696">
                  <c:v>5.37109375</c:v>
                </c:pt>
                <c:pt idx="172697">
                  <c:v>-40.1611328</c:v>
                </c:pt>
                <c:pt idx="172698">
                  <c:v>-83.0078125</c:v>
                </c:pt>
                <c:pt idx="172699">
                  <c:v>-108.154297</c:v>
                </c:pt>
                <c:pt idx="172700">
                  <c:v>-94.2382812</c:v>
                </c:pt>
                <c:pt idx="172701">
                  <c:v>-53.7109375</c:v>
                </c:pt>
                <c:pt idx="172702">
                  <c:v>-8.544921879999997</c:v>
                </c:pt>
                <c:pt idx="172703">
                  <c:v>41.8701172</c:v>
                </c:pt>
                <c:pt idx="172704">
                  <c:v>84.3505859</c:v>
                </c:pt>
                <c:pt idx="172705">
                  <c:v>101.928711</c:v>
                </c:pt>
                <c:pt idx="172706">
                  <c:v>93.6279297</c:v>
                </c:pt>
                <c:pt idx="172707">
                  <c:v>59.0820312</c:v>
                </c:pt>
                <c:pt idx="172708">
                  <c:v>12.2070312</c:v>
                </c:pt>
                <c:pt idx="172709">
                  <c:v>-43.9453125</c:v>
                </c:pt>
                <c:pt idx="172710">
                  <c:v>-91.1865234</c:v>
                </c:pt>
                <c:pt idx="172711">
                  <c:v>-110.107422</c:v>
                </c:pt>
                <c:pt idx="172712">
                  <c:v>-100.830078</c:v>
                </c:pt>
                <c:pt idx="172713">
                  <c:v>-68.35937499999996</c:v>
                </c:pt>
                <c:pt idx="172714">
                  <c:v>-14.4042969</c:v>
                </c:pt>
                <c:pt idx="172715">
                  <c:v>37.4755859</c:v>
                </c:pt>
                <c:pt idx="172716">
                  <c:v>80.8105469</c:v>
                </c:pt>
                <c:pt idx="172717">
                  <c:v>104.370117</c:v>
                </c:pt>
                <c:pt idx="172718">
                  <c:v>99.1210938</c:v>
                </c:pt>
                <c:pt idx="172719">
                  <c:v>67.9931641</c:v>
                </c:pt>
                <c:pt idx="172720">
                  <c:v>19.53125</c:v>
                </c:pt>
                <c:pt idx="172721">
                  <c:v>-39.1845703</c:v>
                </c:pt>
                <c:pt idx="172722">
                  <c:v>-79.9560547</c:v>
                </c:pt>
                <c:pt idx="172723">
                  <c:v>-106.445312</c:v>
                </c:pt>
                <c:pt idx="172724">
                  <c:v>-104.492188</c:v>
                </c:pt>
                <c:pt idx="172725">
                  <c:v>-72.7539062</c:v>
                </c:pt>
                <c:pt idx="172726">
                  <c:v>-27.2216797</c:v>
                </c:pt>
                <c:pt idx="172727">
                  <c:v>30.2734375</c:v>
                </c:pt>
                <c:pt idx="172728">
                  <c:v>76.2939453</c:v>
                </c:pt>
                <c:pt idx="172729">
                  <c:v>106.445312</c:v>
                </c:pt>
                <c:pt idx="172730">
                  <c:v>104.370117</c:v>
                </c:pt>
                <c:pt idx="172731">
                  <c:v>80.078125</c:v>
                </c:pt>
                <c:pt idx="172732">
                  <c:v>35.8886719</c:v>
                </c:pt>
                <c:pt idx="172733">
                  <c:v>-21.7285156</c:v>
                </c:pt>
                <c:pt idx="172734">
                  <c:v>-74.46289059999998</c:v>
                </c:pt>
                <c:pt idx="172735">
                  <c:v>-104.370117</c:v>
                </c:pt>
                <c:pt idx="172736">
                  <c:v>-104.614258</c:v>
                </c:pt>
                <c:pt idx="172737">
                  <c:v>-80.5664062</c:v>
                </c:pt>
                <c:pt idx="172738">
                  <c:v>-34.6679688</c:v>
                </c:pt>
                <c:pt idx="172739">
                  <c:v>25.1464844</c:v>
                </c:pt>
                <c:pt idx="172740">
                  <c:v>76.4160156</c:v>
                </c:pt>
                <c:pt idx="172741">
                  <c:v>105.46875</c:v>
                </c:pt>
                <c:pt idx="172742">
                  <c:v>107.055664</c:v>
                </c:pt>
                <c:pt idx="172743">
                  <c:v>80.4443359</c:v>
                </c:pt>
                <c:pt idx="172744">
                  <c:v>36.8652344</c:v>
                </c:pt>
                <c:pt idx="172745">
                  <c:v>-14.0380859</c:v>
                </c:pt>
                <c:pt idx="172746">
                  <c:v>-66.52832029999998</c:v>
                </c:pt>
                <c:pt idx="172747">
                  <c:v>-95.703125</c:v>
                </c:pt>
                <c:pt idx="172748">
                  <c:v>-110.229492</c:v>
                </c:pt>
                <c:pt idx="172749">
                  <c:v>-82.7636719</c:v>
                </c:pt>
                <c:pt idx="172750">
                  <c:v>-36.8652344</c:v>
                </c:pt>
                <c:pt idx="172751">
                  <c:v>14.6484375</c:v>
                </c:pt>
                <c:pt idx="172752">
                  <c:v>67.38281249999996</c:v>
                </c:pt>
                <c:pt idx="172753">
                  <c:v>94.4824219</c:v>
                </c:pt>
                <c:pt idx="172754">
                  <c:v>102.050781</c:v>
                </c:pt>
                <c:pt idx="172755">
                  <c:v>84.9609375</c:v>
                </c:pt>
                <c:pt idx="172756">
                  <c:v>41.5039062</c:v>
                </c:pt>
                <c:pt idx="172757">
                  <c:v>-14.1601562</c:v>
                </c:pt>
                <c:pt idx="172758">
                  <c:v>-65.4296875</c:v>
                </c:pt>
                <c:pt idx="172759">
                  <c:v>-101.318359</c:v>
                </c:pt>
                <c:pt idx="172760">
                  <c:v>-104.248047</c:v>
                </c:pt>
                <c:pt idx="172761">
                  <c:v>-85.20507809999994</c:v>
                </c:pt>
                <c:pt idx="172762">
                  <c:v>-45.6542969</c:v>
                </c:pt>
                <c:pt idx="172763">
                  <c:v>4.76074219</c:v>
                </c:pt>
                <c:pt idx="172764">
                  <c:v>57.3730469</c:v>
                </c:pt>
                <c:pt idx="172765">
                  <c:v>97.1679688</c:v>
                </c:pt>
                <c:pt idx="172766">
                  <c:v>112.792969</c:v>
                </c:pt>
                <c:pt idx="172767">
                  <c:v>92.77343749999996</c:v>
                </c:pt>
                <c:pt idx="172768">
                  <c:v>53.9550781</c:v>
                </c:pt>
                <c:pt idx="172769">
                  <c:v>-2.80761719</c:v>
                </c:pt>
                <c:pt idx="172770">
                  <c:v>-61.0351562</c:v>
                </c:pt>
                <c:pt idx="172771">
                  <c:v>-95.82519529999998</c:v>
                </c:pt>
                <c:pt idx="172772">
                  <c:v>-102.294922</c:v>
                </c:pt>
                <c:pt idx="172773">
                  <c:v>-95.3369141</c:v>
                </c:pt>
                <c:pt idx="172774">
                  <c:v>-54.32128909999999</c:v>
                </c:pt>
                <c:pt idx="172775">
                  <c:v>4.63867188</c:v>
                </c:pt>
                <c:pt idx="172776">
                  <c:v>56.2744141</c:v>
                </c:pt>
                <c:pt idx="172777">
                  <c:v>96.80175779999998</c:v>
                </c:pt>
                <c:pt idx="172778">
                  <c:v>107.055664</c:v>
                </c:pt>
                <c:pt idx="172779">
                  <c:v>90.6982422</c:v>
                </c:pt>
                <c:pt idx="172780">
                  <c:v>55.0537109</c:v>
                </c:pt>
                <c:pt idx="172781">
                  <c:v>11.8408203</c:v>
                </c:pt>
                <c:pt idx="172782">
                  <c:v>-51.2695312</c:v>
                </c:pt>
                <c:pt idx="172783">
                  <c:v>-94.97070309999998</c:v>
                </c:pt>
                <c:pt idx="172784">
                  <c:v>-109.25293</c:v>
                </c:pt>
                <c:pt idx="172785">
                  <c:v>-94.1162109</c:v>
                </c:pt>
                <c:pt idx="172786">
                  <c:v>-59.6923828</c:v>
                </c:pt>
                <c:pt idx="172787">
                  <c:v>-10.4980469</c:v>
                </c:pt>
                <c:pt idx="172788">
                  <c:v>40.5273438</c:v>
                </c:pt>
                <c:pt idx="172789">
                  <c:v>83.984375</c:v>
                </c:pt>
                <c:pt idx="172790">
                  <c:v>106.079102</c:v>
                </c:pt>
                <c:pt idx="172791">
                  <c:v>95.82519529999998</c:v>
                </c:pt>
                <c:pt idx="172792">
                  <c:v>59.81445309999999</c:v>
                </c:pt>
                <c:pt idx="172793">
                  <c:v>12.8173828</c:v>
                </c:pt>
                <c:pt idx="172794">
                  <c:v>-36.0107422</c:v>
                </c:pt>
                <c:pt idx="172795">
                  <c:v>-81.7871094</c:v>
                </c:pt>
                <c:pt idx="172796">
                  <c:v>-105.46875</c:v>
                </c:pt>
                <c:pt idx="172797">
                  <c:v>-91.6748047</c:v>
                </c:pt>
                <c:pt idx="172798">
                  <c:v>-67.0166016</c:v>
                </c:pt>
                <c:pt idx="172799">
                  <c:v>-22.9492188</c:v>
                </c:pt>
                <c:pt idx="172800">
                  <c:v>38.0859375</c:v>
                </c:pt>
                <c:pt idx="172801">
                  <c:v>86.9140625</c:v>
                </c:pt>
                <c:pt idx="172802">
                  <c:v>99.9755859</c:v>
                </c:pt>
                <c:pt idx="172803">
                  <c:v>94.97070309999998</c:v>
                </c:pt>
                <c:pt idx="172804">
                  <c:v>68.2373047</c:v>
                </c:pt>
                <c:pt idx="172805">
                  <c:v>13.5498047</c:v>
                </c:pt>
                <c:pt idx="172806">
                  <c:v>-40.2832031</c:v>
                </c:pt>
                <c:pt idx="172807">
                  <c:v>-80.5664062</c:v>
                </c:pt>
                <c:pt idx="172808">
                  <c:v>-96.92382809999998</c:v>
                </c:pt>
                <c:pt idx="172809">
                  <c:v>-94.6044922</c:v>
                </c:pt>
                <c:pt idx="172810">
                  <c:v>-66.8945312</c:v>
                </c:pt>
                <c:pt idx="172811">
                  <c:v>-20.0195312</c:v>
                </c:pt>
                <c:pt idx="172812">
                  <c:v>33.9355469</c:v>
                </c:pt>
                <c:pt idx="172813">
                  <c:v>79.4677734</c:v>
                </c:pt>
                <c:pt idx="172814">
                  <c:v>104.003906</c:v>
                </c:pt>
                <c:pt idx="172815">
                  <c:v>105.102539</c:v>
                </c:pt>
                <c:pt idx="172816">
                  <c:v>77.8808594</c:v>
                </c:pt>
                <c:pt idx="172817">
                  <c:v>28.1982422</c:v>
                </c:pt>
                <c:pt idx="172818">
                  <c:v>-24.5361328</c:v>
                </c:pt>
                <c:pt idx="172819">
                  <c:v>-74.9511719</c:v>
                </c:pt>
                <c:pt idx="172820">
                  <c:v>-104.248047</c:v>
                </c:pt>
                <c:pt idx="172821">
                  <c:v>-111.816406</c:v>
                </c:pt>
                <c:pt idx="172822">
                  <c:v>-80.68847659999993</c:v>
                </c:pt>
                <c:pt idx="172823">
                  <c:v>-32.1044922</c:v>
                </c:pt>
                <c:pt idx="172824">
                  <c:v>19.7753906</c:v>
                </c:pt>
                <c:pt idx="172825">
                  <c:v>67.8710938</c:v>
                </c:pt>
                <c:pt idx="172826">
                  <c:v>105.34668</c:v>
                </c:pt>
                <c:pt idx="172827">
                  <c:v>109.25293</c:v>
                </c:pt>
                <c:pt idx="172828">
                  <c:v>81.5429688</c:v>
                </c:pt>
                <c:pt idx="172829">
                  <c:v>33.0810547</c:v>
                </c:pt>
                <c:pt idx="172830">
                  <c:v>-22.2167969</c:v>
                </c:pt>
                <c:pt idx="172831">
                  <c:v>-73.48632809999998</c:v>
                </c:pt>
                <c:pt idx="172832">
                  <c:v>-100.952148</c:v>
                </c:pt>
                <c:pt idx="172833">
                  <c:v>-107.177734</c:v>
                </c:pt>
                <c:pt idx="172834">
                  <c:v>-87.15820309999998</c:v>
                </c:pt>
                <c:pt idx="172835">
                  <c:v>-43.5791016</c:v>
                </c:pt>
                <c:pt idx="172836">
                  <c:v>14.5263672</c:v>
                </c:pt>
                <c:pt idx="172837">
                  <c:v>64.6972656</c:v>
                </c:pt>
                <c:pt idx="172838">
                  <c:v>102.172852</c:v>
                </c:pt>
                <c:pt idx="172839">
                  <c:v>106.201172</c:v>
                </c:pt>
                <c:pt idx="172840">
                  <c:v>84.5947266</c:v>
                </c:pt>
                <c:pt idx="172841">
                  <c:v>39.5507812</c:v>
                </c:pt>
                <c:pt idx="172842">
                  <c:v>-11.3525391</c:v>
                </c:pt>
                <c:pt idx="172843">
                  <c:v>-60.6689453</c:v>
                </c:pt>
                <c:pt idx="172844">
                  <c:v>-95.0927734</c:v>
                </c:pt>
                <c:pt idx="172845">
                  <c:v>-107.299805</c:v>
                </c:pt>
                <c:pt idx="172846">
                  <c:v>-84.4726562</c:v>
                </c:pt>
                <c:pt idx="172847">
                  <c:v>-40.6494141</c:v>
                </c:pt>
                <c:pt idx="172848">
                  <c:v>9.033203119999997</c:v>
                </c:pt>
                <c:pt idx="172849">
                  <c:v>61.7675781</c:v>
                </c:pt>
                <c:pt idx="172850">
                  <c:v>98.75488279999998</c:v>
                </c:pt>
                <c:pt idx="172851">
                  <c:v>100.952148</c:v>
                </c:pt>
                <c:pt idx="172852">
                  <c:v>87.5244141</c:v>
                </c:pt>
                <c:pt idx="172853">
                  <c:v>51.0253906</c:v>
                </c:pt>
                <c:pt idx="172854">
                  <c:v>-1.34277344</c:v>
                </c:pt>
                <c:pt idx="172855">
                  <c:v>-59.0820312</c:v>
                </c:pt>
                <c:pt idx="172856">
                  <c:v>-95.5810547</c:v>
                </c:pt>
                <c:pt idx="172857">
                  <c:v>-105.712891</c:v>
                </c:pt>
                <c:pt idx="172858">
                  <c:v>-95.5810547</c:v>
                </c:pt>
                <c:pt idx="172859">
                  <c:v>-56.7626953</c:v>
                </c:pt>
                <c:pt idx="172860">
                  <c:v>-2.44140625</c:v>
                </c:pt>
                <c:pt idx="172861">
                  <c:v>54.0771484</c:v>
                </c:pt>
                <c:pt idx="172862">
                  <c:v>90.6982422</c:v>
                </c:pt>
                <c:pt idx="172863">
                  <c:v>105.102539</c:v>
                </c:pt>
                <c:pt idx="172864">
                  <c:v>94.4824219</c:v>
                </c:pt>
                <c:pt idx="172865">
                  <c:v>62.8662109</c:v>
                </c:pt>
                <c:pt idx="172866">
                  <c:v>6.103515619999995</c:v>
                </c:pt>
                <c:pt idx="172867">
                  <c:v>-55.0537109</c:v>
                </c:pt>
                <c:pt idx="172868">
                  <c:v>-93.87207029999993</c:v>
                </c:pt>
                <c:pt idx="172869">
                  <c:v>-102.050781</c:v>
                </c:pt>
                <c:pt idx="172870">
                  <c:v>-95.703125</c:v>
                </c:pt>
                <c:pt idx="172871">
                  <c:v>-60.546875</c:v>
                </c:pt>
                <c:pt idx="172872">
                  <c:v>-4.63867188</c:v>
                </c:pt>
                <c:pt idx="172873">
                  <c:v>48.5839844</c:v>
                </c:pt>
                <c:pt idx="172874">
                  <c:v>86.05957029999998</c:v>
                </c:pt>
                <c:pt idx="172875">
                  <c:v>105.224609</c:v>
                </c:pt>
                <c:pt idx="172876">
                  <c:v>99.4873047</c:v>
                </c:pt>
                <c:pt idx="172877">
                  <c:v>63.3544922</c:v>
                </c:pt>
                <c:pt idx="172878">
                  <c:v>9.033203119999997</c:v>
                </c:pt>
                <c:pt idx="172879">
                  <c:v>-40.7714844</c:v>
                </c:pt>
                <c:pt idx="172880">
                  <c:v>-81.9091797</c:v>
                </c:pt>
                <c:pt idx="172881">
                  <c:v>-108.764648</c:v>
                </c:pt>
                <c:pt idx="172882">
                  <c:v>-94.4824219</c:v>
                </c:pt>
                <c:pt idx="172883">
                  <c:v>-64.2089844</c:v>
                </c:pt>
                <c:pt idx="172884">
                  <c:v>-11.4746094</c:v>
                </c:pt>
                <c:pt idx="172885">
                  <c:v>43.2128906</c:v>
                </c:pt>
                <c:pt idx="172886">
                  <c:v>87.2802734</c:v>
                </c:pt>
                <c:pt idx="172887">
                  <c:v>102.539062</c:v>
                </c:pt>
                <c:pt idx="172888">
                  <c:v>100.097656</c:v>
                </c:pt>
                <c:pt idx="172889">
                  <c:v>66.2841797</c:v>
                </c:pt>
                <c:pt idx="172890">
                  <c:v>24.2919922</c:v>
                </c:pt>
                <c:pt idx="172891">
                  <c:v>-32.1044922</c:v>
                </c:pt>
                <c:pt idx="172892">
                  <c:v>-82.6416016</c:v>
                </c:pt>
                <c:pt idx="172893">
                  <c:v>-103.149414</c:v>
                </c:pt>
                <c:pt idx="172894">
                  <c:v>-104.003906</c:v>
                </c:pt>
                <c:pt idx="172895">
                  <c:v>-75.9277344</c:v>
                </c:pt>
                <c:pt idx="172896">
                  <c:v>-23.3154297</c:v>
                </c:pt>
                <c:pt idx="172897">
                  <c:v>33.5693359</c:v>
                </c:pt>
                <c:pt idx="172898">
                  <c:v>73.7304688</c:v>
                </c:pt>
                <c:pt idx="172899">
                  <c:v>99.9755859</c:v>
                </c:pt>
                <c:pt idx="172900">
                  <c:v>96.3134766</c:v>
                </c:pt>
                <c:pt idx="172901">
                  <c:v>69.33593749999996</c:v>
                </c:pt>
                <c:pt idx="172902">
                  <c:v>27.7099609</c:v>
                </c:pt>
                <c:pt idx="172903">
                  <c:v>-24.4140625</c:v>
                </c:pt>
                <c:pt idx="172904">
                  <c:v>-78.36914059999998</c:v>
                </c:pt>
                <c:pt idx="172905">
                  <c:v>-104.370117</c:v>
                </c:pt>
                <c:pt idx="172906">
                  <c:v>-96.80175779999998</c:v>
                </c:pt>
                <c:pt idx="172907">
                  <c:v>-79.4677734</c:v>
                </c:pt>
                <c:pt idx="172908">
                  <c:v>-32.1044922</c:v>
                </c:pt>
                <c:pt idx="172909">
                  <c:v>29.9072266</c:v>
                </c:pt>
                <c:pt idx="172910">
                  <c:v>75.5615234</c:v>
                </c:pt>
                <c:pt idx="172911">
                  <c:v>102.539062</c:v>
                </c:pt>
                <c:pt idx="172912">
                  <c:v>107.788086</c:v>
                </c:pt>
                <c:pt idx="172913">
                  <c:v>85.6933594</c:v>
                </c:pt>
                <c:pt idx="172914">
                  <c:v>34.0576172</c:v>
                </c:pt>
                <c:pt idx="172915">
                  <c:v>-21.6064453</c:v>
                </c:pt>
                <c:pt idx="172916">
                  <c:v>-71.7773438</c:v>
                </c:pt>
                <c:pt idx="172917">
                  <c:v>-101.928711</c:v>
                </c:pt>
                <c:pt idx="172918">
                  <c:v>-109.130859</c:v>
                </c:pt>
                <c:pt idx="172919">
                  <c:v>-78.9794922</c:v>
                </c:pt>
                <c:pt idx="172920">
                  <c:v>-40.8935547</c:v>
                </c:pt>
                <c:pt idx="172921">
                  <c:v>12.8173828</c:v>
                </c:pt>
                <c:pt idx="172922">
                  <c:v>64.6972656</c:v>
                </c:pt>
                <c:pt idx="172923">
                  <c:v>100.952148</c:v>
                </c:pt>
                <c:pt idx="172924">
                  <c:v>112.426758</c:v>
                </c:pt>
                <c:pt idx="172925">
                  <c:v>91.796875</c:v>
                </c:pt>
                <c:pt idx="172926">
                  <c:v>42.1142578</c:v>
                </c:pt>
                <c:pt idx="172927">
                  <c:v>-13.0615234</c:v>
                </c:pt>
                <c:pt idx="172928">
                  <c:v>-56.1523438</c:v>
                </c:pt>
                <c:pt idx="172929">
                  <c:v>-97.65625</c:v>
                </c:pt>
                <c:pt idx="172930">
                  <c:v>-103.515625</c:v>
                </c:pt>
                <c:pt idx="172931">
                  <c:v>-83.0078125</c:v>
                </c:pt>
                <c:pt idx="172932">
                  <c:v>-42.8466797</c:v>
                </c:pt>
                <c:pt idx="172933">
                  <c:v>10.7421875</c:v>
                </c:pt>
                <c:pt idx="172934">
                  <c:v>58.9599609</c:v>
                </c:pt>
                <c:pt idx="172935">
                  <c:v>99.60937499999996</c:v>
                </c:pt>
                <c:pt idx="172936">
                  <c:v>103.881836</c:v>
                </c:pt>
                <c:pt idx="172937">
                  <c:v>88.2568359</c:v>
                </c:pt>
                <c:pt idx="172938">
                  <c:v>43.7011719</c:v>
                </c:pt>
                <c:pt idx="172939">
                  <c:v>4.63867188</c:v>
                </c:pt>
                <c:pt idx="172940">
                  <c:v>-51.5136719</c:v>
                </c:pt>
                <c:pt idx="172941">
                  <c:v>-94.7265625</c:v>
                </c:pt>
                <c:pt idx="172942">
                  <c:v>-104.492188</c:v>
                </c:pt>
                <c:pt idx="172943">
                  <c:v>-89.2333984</c:v>
                </c:pt>
                <c:pt idx="172944">
                  <c:v>-49.9267578</c:v>
                </c:pt>
                <c:pt idx="172945">
                  <c:v>6.103515619999995</c:v>
                </c:pt>
                <c:pt idx="172946">
                  <c:v>52.3681641</c:v>
                </c:pt>
                <c:pt idx="172947">
                  <c:v>84.5947266</c:v>
                </c:pt>
                <c:pt idx="172948">
                  <c:v>107.543945</c:v>
                </c:pt>
                <c:pt idx="172949">
                  <c:v>91.1865234</c:v>
                </c:pt>
                <c:pt idx="172950">
                  <c:v>55.0537109</c:v>
                </c:pt>
                <c:pt idx="172951">
                  <c:v>3.66210938</c:v>
                </c:pt>
                <c:pt idx="172952">
                  <c:v>-48.5839844</c:v>
                </c:pt>
                <c:pt idx="172953">
                  <c:v>-89.5996094</c:v>
                </c:pt>
                <c:pt idx="172954">
                  <c:v>-106.689453</c:v>
                </c:pt>
                <c:pt idx="172955">
                  <c:v>-99.3652344</c:v>
                </c:pt>
                <c:pt idx="172956">
                  <c:v>-50.9033203</c:v>
                </c:pt>
                <c:pt idx="172957">
                  <c:v>-0.366210938</c:v>
                </c:pt>
                <c:pt idx="172958">
                  <c:v>44.0673828</c:v>
                </c:pt>
                <c:pt idx="172959">
                  <c:v>80.5664062</c:v>
                </c:pt>
                <c:pt idx="172960">
                  <c:v>105.224609</c:v>
                </c:pt>
                <c:pt idx="172961">
                  <c:v>101.196289</c:v>
                </c:pt>
                <c:pt idx="172962">
                  <c:v>60.18066409999999</c:v>
                </c:pt>
                <c:pt idx="172963">
                  <c:v>6.95800781</c:v>
                </c:pt>
                <c:pt idx="172964">
                  <c:v>-36.4990234</c:v>
                </c:pt>
                <c:pt idx="172965">
                  <c:v>-83.8623047</c:v>
                </c:pt>
                <c:pt idx="172966">
                  <c:v>-102.539062</c:v>
                </c:pt>
                <c:pt idx="172967">
                  <c:v>-96.4355469</c:v>
                </c:pt>
                <c:pt idx="172968">
                  <c:v>-67.7490234</c:v>
                </c:pt>
                <c:pt idx="172969">
                  <c:v>-16.72363279999998</c:v>
                </c:pt>
                <c:pt idx="172970">
                  <c:v>34.0576172</c:v>
                </c:pt>
                <c:pt idx="172971">
                  <c:v>81.0546875</c:v>
                </c:pt>
                <c:pt idx="172972">
                  <c:v>103.637695</c:v>
                </c:pt>
                <c:pt idx="172973">
                  <c:v>101.806641</c:v>
                </c:pt>
                <c:pt idx="172974">
                  <c:v>64.9414062</c:v>
                </c:pt>
                <c:pt idx="172975">
                  <c:v>20.5078125</c:v>
                </c:pt>
                <c:pt idx="172976">
                  <c:v>-34.6679688</c:v>
                </c:pt>
                <c:pt idx="172977">
                  <c:v>-84.5947266</c:v>
                </c:pt>
                <c:pt idx="172978">
                  <c:v>-107.177734</c:v>
                </c:pt>
                <c:pt idx="172979">
                  <c:v>-96.3134766</c:v>
                </c:pt>
                <c:pt idx="172980">
                  <c:v>-67.7490234</c:v>
                </c:pt>
                <c:pt idx="172981">
                  <c:v>-25.5126953</c:v>
                </c:pt>
                <c:pt idx="172982">
                  <c:v>33.9355469</c:v>
                </c:pt>
                <c:pt idx="172983">
                  <c:v>79.34570309999998</c:v>
                </c:pt>
                <c:pt idx="172984">
                  <c:v>105.102539</c:v>
                </c:pt>
                <c:pt idx="172985">
                  <c:v>105.957031</c:v>
                </c:pt>
                <c:pt idx="172986">
                  <c:v>70.80078119999993</c:v>
                </c:pt>
                <c:pt idx="172987">
                  <c:v>27.2216797</c:v>
                </c:pt>
                <c:pt idx="172988">
                  <c:v>-28.8085938</c:v>
                </c:pt>
                <c:pt idx="172989">
                  <c:v>-76.7822266</c:v>
                </c:pt>
                <c:pt idx="172990">
                  <c:v>-99.9755859</c:v>
                </c:pt>
                <c:pt idx="172991">
                  <c:v>-101.074219</c:v>
                </c:pt>
                <c:pt idx="172992">
                  <c:v>-73.85253909999996</c:v>
                </c:pt>
                <c:pt idx="172993">
                  <c:v>-28.1982422</c:v>
                </c:pt>
                <c:pt idx="172994">
                  <c:v>27.7099609</c:v>
                </c:pt>
                <c:pt idx="172995">
                  <c:v>72.0214844</c:v>
                </c:pt>
                <c:pt idx="172996">
                  <c:v>102.905273</c:v>
                </c:pt>
                <c:pt idx="172997">
                  <c:v>101.806641</c:v>
                </c:pt>
                <c:pt idx="172998">
                  <c:v>78.36914059999998</c:v>
                </c:pt>
                <c:pt idx="172999">
                  <c:v>41.9921875</c:v>
                </c:pt>
                <c:pt idx="173000">
                  <c:v>-19.7753906</c:v>
                </c:pt>
                <c:pt idx="173001">
                  <c:v>-70.1904297</c:v>
                </c:pt>
                <c:pt idx="173002">
                  <c:v>-100.830078</c:v>
                </c:pt>
                <c:pt idx="173003">
                  <c:v>-106.567383</c:v>
                </c:pt>
                <c:pt idx="173004">
                  <c:v>-78.0029297</c:v>
                </c:pt>
                <c:pt idx="173005">
                  <c:v>-35.6445312</c:v>
                </c:pt>
                <c:pt idx="173006">
                  <c:v>16.2353516</c:v>
                </c:pt>
                <c:pt idx="173007">
                  <c:v>67.2607422</c:v>
                </c:pt>
                <c:pt idx="173008">
                  <c:v>96.1914062</c:v>
                </c:pt>
                <c:pt idx="173009">
                  <c:v>104.125977</c:v>
                </c:pt>
                <c:pt idx="173010">
                  <c:v>85.8154297</c:v>
                </c:pt>
                <c:pt idx="173011">
                  <c:v>41.8701172</c:v>
                </c:pt>
                <c:pt idx="173012">
                  <c:v>-14.7705078</c:v>
                </c:pt>
                <c:pt idx="173013">
                  <c:v>-67.8710938</c:v>
                </c:pt>
                <c:pt idx="173014">
                  <c:v>-99.60937499999996</c:v>
                </c:pt>
                <c:pt idx="173015">
                  <c:v>-107.543945</c:v>
                </c:pt>
                <c:pt idx="173016">
                  <c:v>-85.3271484</c:v>
                </c:pt>
                <c:pt idx="173017">
                  <c:v>-45.1660156</c:v>
                </c:pt>
                <c:pt idx="173018">
                  <c:v>7.812499999999997</c:v>
                </c:pt>
                <c:pt idx="173019">
                  <c:v>61.7675781</c:v>
                </c:pt>
                <c:pt idx="173020">
                  <c:v>89.9658203</c:v>
                </c:pt>
                <c:pt idx="173021">
                  <c:v>106.933594</c:v>
                </c:pt>
                <c:pt idx="173022">
                  <c:v>98.63281249999996</c:v>
                </c:pt>
                <c:pt idx="173023">
                  <c:v>50.5371094</c:v>
                </c:pt>
                <c:pt idx="173024">
                  <c:v>-4.27246094</c:v>
                </c:pt>
                <c:pt idx="173025">
                  <c:v>-59.3261719</c:v>
                </c:pt>
                <c:pt idx="173026">
                  <c:v>-93.6279297</c:v>
                </c:pt>
                <c:pt idx="173027">
                  <c:v>-108.154297</c:v>
                </c:pt>
                <c:pt idx="173028">
                  <c:v>-90.94238279999998</c:v>
                </c:pt>
                <c:pt idx="173029">
                  <c:v>-50.2929688</c:v>
                </c:pt>
                <c:pt idx="173030">
                  <c:v>1.83105469</c:v>
                </c:pt>
                <c:pt idx="173031">
                  <c:v>55.9082031</c:v>
                </c:pt>
                <c:pt idx="173032">
                  <c:v>86.3037109</c:v>
                </c:pt>
                <c:pt idx="173033">
                  <c:v>109.985352</c:v>
                </c:pt>
                <c:pt idx="173034">
                  <c:v>101.928711</c:v>
                </c:pt>
                <c:pt idx="173035">
                  <c:v>57.2509766</c:v>
                </c:pt>
                <c:pt idx="173036">
                  <c:v>-1.83105469</c:v>
                </c:pt>
                <c:pt idx="173037">
                  <c:v>-55.5419922</c:v>
                </c:pt>
                <c:pt idx="173038">
                  <c:v>-95.2148438</c:v>
                </c:pt>
                <c:pt idx="173039">
                  <c:v>-107.910156</c:v>
                </c:pt>
                <c:pt idx="173040">
                  <c:v>-88.62304690000001</c:v>
                </c:pt>
                <c:pt idx="173041">
                  <c:v>-59.6923828</c:v>
                </c:pt>
                <c:pt idx="173042">
                  <c:v>-7.20214844</c:v>
                </c:pt>
                <c:pt idx="173043">
                  <c:v>50.5371094</c:v>
                </c:pt>
                <c:pt idx="173044">
                  <c:v>87.15820309999998</c:v>
                </c:pt>
                <c:pt idx="173045">
                  <c:v>102.661133</c:v>
                </c:pt>
                <c:pt idx="173046">
                  <c:v>93.1396484</c:v>
                </c:pt>
                <c:pt idx="173047">
                  <c:v>58.2275391</c:v>
                </c:pt>
                <c:pt idx="173048">
                  <c:v>4.394531249999993</c:v>
                </c:pt>
                <c:pt idx="173049">
                  <c:v>-43.2128906</c:v>
                </c:pt>
                <c:pt idx="173050">
                  <c:v>-78.8574219</c:v>
                </c:pt>
                <c:pt idx="173051">
                  <c:v>-102.661133</c:v>
                </c:pt>
                <c:pt idx="173052">
                  <c:v>-96.67968749999996</c:v>
                </c:pt>
                <c:pt idx="173053">
                  <c:v>-68.1152344</c:v>
                </c:pt>
                <c:pt idx="173054">
                  <c:v>-16.9677734</c:v>
                </c:pt>
                <c:pt idx="173055">
                  <c:v>41.015625</c:v>
                </c:pt>
                <c:pt idx="173056">
                  <c:v>88.7451172</c:v>
                </c:pt>
                <c:pt idx="173057">
                  <c:v>99.3652344</c:v>
                </c:pt>
                <c:pt idx="173058">
                  <c:v>101.68457</c:v>
                </c:pt>
                <c:pt idx="173059">
                  <c:v>72.265625</c:v>
                </c:pt>
                <c:pt idx="173060">
                  <c:v>17.9443359</c:v>
                </c:pt>
                <c:pt idx="173061">
                  <c:v>-40.2832031</c:v>
                </c:pt>
                <c:pt idx="173062">
                  <c:v>-72.7539062</c:v>
                </c:pt>
                <c:pt idx="173063">
                  <c:v>-101.196289</c:v>
                </c:pt>
                <c:pt idx="173064">
                  <c:v>-104.858398</c:v>
                </c:pt>
                <c:pt idx="173065">
                  <c:v>-72.0214844</c:v>
                </c:pt>
                <c:pt idx="173066">
                  <c:v>-21.2402344</c:v>
                </c:pt>
                <c:pt idx="173067">
                  <c:v>31.0058594</c:v>
                </c:pt>
                <c:pt idx="173068">
                  <c:v>81.29882809999998</c:v>
                </c:pt>
                <c:pt idx="173069">
                  <c:v>105.102539</c:v>
                </c:pt>
                <c:pt idx="173070">
                  <c:v>104.980469</c:v>
                </c:pt>
                <c:pt idx="173071">
                  <c:v>79.5898438</c:v>
                </c:pt>
                <c:pt idx="173072">
                  <c:v>26.4892578</c:v>
                </c:pt>
                <c:pt idx="173073">
                  <c:v>-30.6396484</c:v>
                </c:pt>
                <c:pt idx="173074">
                  <c:v>-78.8574219</c:v>
                </c:pt>
                <c:pt idx="173075">
                  <c:v>-97.77832029999998</c:v>
                </c:pt>
                <c:pt idx="173076">
                  <c:v>-102.050781</c:v>
                </c:pt>
                <c:pt idx="173077">
                  <c:v>-77.27050779999998</c:v>
                </c:pt>
                <c:pt idx="173078">
                  <c:v>-26.1230469</c:v>
                </c:pt>
                <c:pt idx="173079">
                  <c:v>24.90234379999998</c:v>
                </c:pt>
                <c:pt idx="173080">
                  <c:v>75.19531249999996</c:v>
                </c:pt>
                <c:pt idx="173081">
                  <c:v>98.63281249999996</c:v>
                </c:pt>
                <c:pt idx="173082">
                  <c:v>102.783203</c:v>
                </c:pt>
                <c:pt idx="173083">
                  <c:v>80.68847659999993</c:v>
                </c:pt>
                <c:pt idx="173084">
                  <c:v>31.8603516</c:v>
                </c:pt>
                <c:pt idx="173085">
                  <c:v>-22.3388672</c:v>
                </c:pt>
                <c:pt idx="173086">
                  <c:v>-75.19531249999996</c:v>
                </c:pt>
                <c:pt idx="173087">
                  <c:v>-100.097656</c:v>
                </c:pt>
                <c:pt idx="173088">
                  <c:v>-104.248047</c:v>
                </c:pt>
                <c:pt idx="173089">
                  <c:v>-88.8671875</c:v>
                </c:pt>
                <c:pt idx="173090">
                  <c:v>-37.109375</c:v>
                </c:pt>
                <c:pt idx="173091">
                  <c:v>15.1367188</c:v>
                </c:pt>
                <c:pt idx="173092">
                  <c:v>69.58007809999994</c:v>
                </c:pt>
                <c:pt idx="173093">
                  <c:v>97.2900391</c:v>
                </c:pt>
                <c:pt idx="173094">
                  <c:v>106.567383</c:v>
                </c:pt>
                <c:pt idx="173095">
                  <c:v>83.984375</c:v>
                </c:pt>
                <c:pt idx="173096">
                  <c:v>36.8652344</c:v>
                </c:pt>
                <c:pt idx="173097">
                  <c:v>-13.671875</c:v>
                </c:pt>
                <c:pt idx="173098">
                  <c:v>-65.0634766</c:v>
                </c:pt>
                <c:pt idx="173099">
                  <c:v>-99.4873047</c:v>
                </c:pt>
                <c:pt idx="173100">
                  <c:v>-106.201172</c:v>
                </c:pt>
                <c:pt idx="173101">
                  <c:v>-83.984375</c:v>
                </c:pt>
                <c:pt idx="173102">
                  <c:v>-53.2226562</c:v>
                </c:pt>
                <c:pt idx="173103">
                  <c:v>10.6201172</c:v>
                </c:pt>
                <c:pt idx="173104">
                  <c:v>59.2041016</c:v>
                </c:pt>
                <c:pt idx="173105">
                  <c:v>93.9941406</c:v>
                </c:pt>
                <c:pt idx="173106">
                  <c:v>101.806641</c:v>
                </c:pt>
                <c:pt idx="173107">
                  <c:v>87.5244141</c:v>
                </c:pt>
                <c:pt idx="173108">
                  <c:v>46.875</c:v>
                </c:pt>
                <c:pt idx="173109">
                  <c:v>-5.004882809999995</c:v>
                </c:pt>
                <c:pt idx="173110">
                  <c:v>-60.9130859</c:v>
                </c:pt>
                <c:pt idx="173111">
                  <c:v>-88.2568359</c:v>
                </c:pt>
                <c:pt idx="173112">
                  <c:v>-109.49707</c:v>
                </c:pt>
                <c:pt idx="173113">
                  <c:v>-89.9658203</c:v>
                </c:pt>
                <c:pt idx="173114">
                  <c:v>-46.9970703</c:v>
                </c:pt>
                <c:pt idx="173115">
                  <c:v>5.12695312</c:v>
                </c:pt>
                <c:pt idx="173116">
                  <c:v>55.1757812</c:v>
                </c:pt>
                <c:pt idx="173117">
                  <c:v>93.87207029999993</c:v>
                </c:pt>
                <c:pt idx="173118">
                  <c:v>112.548828</c:v>
                </c:pt>
                <c:pt idx="173119">
                  <c:v>91.0644531</c:v>
                </c:pt>
                <c:pt idx="173120">
                  <c:v>53.4667969</c:v>
                </c:pt>
                <c:pt idx="173121">
                  <c:v>-1.58691406</c:v>
                </c:pt>
                <c:pt idx="173122">
                  <c:v>-51.6357422</c:v>
                </c:pt>
                <c:pt idx="173123">
                  <c:v>-92.6513672</c:v>
                </c:pt>
                <c:pt idx="173124">
                  <c:v>-106.201172</c:v>
                </c:pt>
                <c:pt idx="173125">
                  <c:v>-98.9990234</c:v>
                </c:pt>
                <c:pt idx="173126">
                  <c:v>-63.5986328</c:v>
                </c:pt>
                <c:pt idx="173127">
                  <c:v>-7.44628906</c:v>
                </c:pt>
                <c:pt idx="173128">
                  <c:v>41.3818359</c:v>
                </c:pt>
                <c:pt idx="173129">
                  <c:v>89.7216797</c:v>
                </c:pt>
                <c:pt idx="173130">
                  <c:v>105.46875</c:v>
                </c:pt>
                <c:pt idx="173131">
                  <c:v>91.9189453</c:v>
                </c:pt>
                <c:pt idx="173132">
                  <c:v>63.3544922</c:v>
                </c:pt>
                <c:pt idx="173133">
                  <c:v>14.0380859</c:v>
                </c:pt>
                <c:pt idx="173134">
                  <c:v>-43.5791016</c:v>
                </c:pt>
                <c:pt idx="173135">
                  <c:v>-87.03613279999998</c:v>
                </c:pt>
                <c:pt idx="173136">
                  <c:v>-113.15918</c:v>
                </c:pt>
                <c:pt idx="173137">
                  <c:v>-106.079102</c:v>
                </c:pt>
                <c:pt idx="173138">
                  <c:v>-67.62695309999998</c:v>
                </c:pt>
                <c:pt idx="173139">
                  <c:v>-19.7753906</c:v>
                </c:pt>
                <c:pt idx="173140">
                  <c:v>31.7382812</c:v>
                </c:pt>
                <c:pt idx="173141">
                  <c:v>88.37890619999993</c:v>
                </c:pt>
                <c:pt idx="173142">
                  <c:v>100.830078</c:v>
                </c:pt>
                <c:pt idx="173143">
                  <c:v>95.0927734</c:v>
                </c:pt>
                <c:pt idx="173144">
                  <c:v>63.2324219</c:v>
                </c:pt>
                <c:pt idx="173145">
                  <c:v>26.6113281</c:v>
                </c:pt>
                <c:pt idx="173146">
                  <c:v>-37.8417969</c:v>
                </c:pt>
                <c:pt idx="173147">
                  <c:v>-78.0029297</c:v>
                </c:pt>
                <c:pt idx="173148">
                  <c:v>-107.177734</c:v>
                </c:pt>
                <c:pt idx="173149">
                  <c:v>-104.003906</c:v>
                </c:pt>
                <c:pt idx="173150">
                  <c:v>-76.9042969</c:v>
                </c:pt>
                <c:pt idx="173151">
                  <c:v>-19.2871094</c:v>
                </c:pt>
                <c:pt idx="173152">
                  <c:v>26.6113281</c:v>
                </c:pt>
                <c:pt idx="173153">
                  <c:v>69.0917969</c:v>
                </c:pt>
                <c:pt idx="173154">
                  <c:v>111.328125</c:v>
                </c:pt>
                <c:pt idx="173155">
                  <c:v>104.370117</c:v>
                </c:pt>
                <c:pt idx="173156">
                  <c:v>74.9511719</c:v>
                </c:pt>
                <c:pt idx="173157">
                  <c:v>30.6396484</c:v>
                </c:pt>
                <c:pt idx="173158">
                  <c:v>-25.0244141</c:v>
                </c:pt>
                <c:pt idx="173159">
                  <c:v>-74.21875</c:v>
                </c:pt>
                <c:pt idx="173160">
                  <c:v>-98.38867190000001</c:v>
                </c:pt>
                <c:pt idx="173161">
                  <c:v>-107.421875</c:v>
                </c:pt>
                <c:pt idx="173162">
                  <c:v>-71.1669922</c:v>
                </c:pt>
                <c:pt idx="173163">
                  <c:v>-25.2685547</c:v>
                </c:pt>
                <c:pt idx="173164">
                  <c:v>17.9443359</c:v>
                </c:pt>
                <c:pt idx="173165">
                  <c:v>71.0449219</c:v>
                </c:pt>
                <c:pt idx="173166">
                  <c:v>98.87695309999998</c:v>
                </c:pt>
                <c:pt idx="173167">
                  <c:v>105.224609</c:v>
                </c:pt>
                <c:pt idx="173168">
                  <c:v>83.8623047</c:v>
                </c:pt>
                <c:pt idx="173169">
                  <c:v>34.5458984</c:v>
                </c:pt>
                <c:pt idx="173170">
                  <c:v>-25.2685547</c:v>
                </c:pt>
                <c:pt idx="173171">
                  <c:v>-72.3876953</c:v>
                </c:pt>
                <c:pt idx="173172">
                  <c:v>-94.1162109</c:v>
                </c:pt>
                <c:pt idx="173173">
                  <c:v>-107.055664</c:v>
                </c:pt>
                <c:pt idx="173174">
                  <c:v>-87.2802734</c:v>
                </c:pt>
                <c:pt idx="173175">
                  <c:v>-41.6259766</c:v>
                </c:pt>
                <c:pt idx="173176">
                  <c:v>16.2353516</c:v>
                </c:pt>
                <c:pt idx="173177">
                  <c:v>68.8476562</c:v>
                </c:pt>
                <c:pt idx="173178">
                  <c:v>97.0458984</c:v>
                </c:pt>
                <c:pt idx="173179">
                  <c:v>108.886719</c:v>
                </c:pt>
                <c:pt idx="173180">
                  <c:v>86.6699219</c:v>
                </c:pt>
                <c:pt idx="173181">
                  <c:v>53.4667969</c:v>
                </c:pt>
                <c:pt idx="173182">
                  <c:v>-15.3808594</c:v>
                </c:pt>
                <c:pt idx="173183">
                  <c:v>-66.65039059999994</c:v>
                </c:pt>
                <c:pt idx="173184">
                  <c:v>-89.11132809999998</c:v>
                </c:pt>
                <c:pt idx="173185">
                  <c:v>-98.2666016</c:v>
                </c:pt>
                <c:pt idx="173186">
                  <c:v>-83.984375</c:v>
                </c:pt>
                <c:pt idx="173187">
                  <c:v>-44.4335938</c:v>
                </c:pt>
                <c:pt idx="173188">
                  <c:v>8.7890625</c:v>
                </c:pt>
                <c:pt idx="173189">
                  <c:v>59.5703125</c:v>
                </c:pt>
                <c:pt idx="173190">
                  <c:v>97.65625</c:v>
                </c:pt>
                <c:pt idx="173191">
                  <c:v>107.055664</c:v>
                </c:pt>
                <c:pt idx="173192">
                  <c:v>84.7167969</c:v>
                </c:pt>
                <c:pt idx="173193">
                  <c:v>48.3398438</c:v>
                </c:pt>
                <c:pt idx="173194">
                  <c:v>0.244140625</c:v>
                </c:pt>
                <c:pt idx="173195">
                  <c:v>-55.7861328</c:v>
                </c:pt>
                <c:pt idx="173196">
                  <c:v>-93.38378909999996</c:v>
                </c:pt>
                <c:pt idx="173197">
                  <c:v>-100.830078</c:v>
                </c:pt>
                <c:pt idx="173198">
                  <c:v>-90.4541016</c:v>
                </c:pt>
                <c:pt idx="173199">
                  <c:v>-52.0019531</c:v>
                </c:pt>
                <c:pt idx="173200">
                  <c:v>-2.19726562</c:v>
                </c:pt>
                <c:pt idx="173201">
                  <c:v>49.0722656</c:v>
                </c:pt>
                <c:pt idx="173202">
                  <c:v>89.84375</c:v>
                </c:pt>
                <c:pt idx="173203">
                  <c:v>102.661133</c:v>
                </c:pt>
                <c:pt idx="173204">
                  <c:v>86.3037109</c:v>
                </c:pt>
                <c:pt idx="173205">
                  <c:v>59.4482422</c:v>
                </c:pt>
                <c:pt idx="173206">
                  <c:v>9.52148438</c:v>
                </c:pt>
                <c:pt idx="173207">
                  <c:v>-47.3632812</c:v>
                </c:pt>
                <c:pt idx="173208">
                  <c:v>-92.0410156</c:v>
                </c:pt>
                <c:pt idx="173209">
                  <c:v>-109.49707</c:v>
                </c:pt>
                <c:pt idx="173210">
                  <c:v>-97.0458984</c:v>
                </c:pt>
                <c:pt idx="173211">
                  <c:v>-60.546875</c:v>
                </c:pt>
                <c:pt idx="173212">
                  <c:v>-10.2539062</c:v>
                </c:pt>
                <c:pt idx="173213">
                  <c:v>49.1943359</c:v>
                </c:pt>
                <c:pt idx="173214">
                  <c:v>90.33203119999993</c:v>
                </c:pt>
                <c:pt idx="173215">
                  <c:v>101.68457</c:v>
                </c:pt>
                <c:pt idx="173216">
                  <c:v>93.75</c:v>
                </c:pt>
                <c:pt idx="173217">
                  <c:v>61.0351562</c:v>
                </c:pt>
                <c:pt idx="173218">
                  <c:v>8.91113281</c:v>
                </c:pt>
                <c:pt idx="173219">
                  <c:v>-49.4384766</c:v>
                </c:pt>
                <c:pt idx="173220">
                  <c:v>-81.17675779999993</c:v>
                </c:pt>
                <c:pt idx="173221">
                  <c:v>-94.84863279999998</c:v>
                </c:pt>
                <c:pt idx="173222">
                  <c:v>-99.1210938</c:v>
                </c:pt>
                <c:pt idx="173223">
                  <c:v>-64.57519529999998</c:v>
                </c:pt>
                <c:pt idx="173224">
                  <c:v>-10.6201172</c:v>
                </c:pt>
                <c:pt idx="173225">
                  <c:v>37.7197266</c:v>
                </c:pt>
                <c:pt idx="173226">
                  <c:v>80.8105469</c:v>
                </c:pt>
                <c:pt idx="173227">
                  <c:v>109.49707</c:v>
                </c:pt>
                <c:pt idx="173228">
                  <c:v>103.759766</c:v>
                </c:pt>
                <c:pt idx="173229">
                  <c:v>63.2324219</c:v>
                </c:pt>
                <c:pt idx="173230">
                  <c:v>10.1318359</c:v>
                </c:pt>
                <c:pt idx="173231">
                  <c:v>-39.0625</c:v>
                </c:pt>
                <c:pt idx="173232">
                  <c:v>-77.0263672</c:v>
                </c:pt>
                <c:pt idx="173233">
                  <c:v>-104.003906</c:v>
                </c:pt>
                <c:pt idx="173234">
                  <c:v>-99.4873047</c:v>
                </c:pt>
                <c:pt idx="173235">
                  <c:v>-71.6552734</c:v>
                </c:pt>
                <c:pt idx="173236">
                  <c:v>-27.34375</c:v>
                </c:pt>
                <c:pt idx="173237">
                  <c:v>27.0996094</c:v>
                </c:pt>
                <c:pt idx="173238">
                  <c:v>81.17675779999993</c:v>
                </c:pt>
                <c:pt idx="173239">
                  <c:v>108.764648</c:v>
                </c:pt>
                <c:pt idx="173240">
                  <c:v>104.370117</c:v>
                </c:pt>
                <c:pt idx="173241">
                  <c:v>75.9277344</c:v>
                </c:pt>
                <c:pt idx="173242">
                  <c:v>26.8554688</c:v>
                </c:pt>
                <c:pt idx="173243">
                  <c:v>-36.2548828</c:v>
                </c:pt>
                <c:pt idx="173244">
                  <c:v>-73.48632809999998</c:v>
                </c:pt>
                <c:pt idx="173245">
                  <c:v>-97.0458984</c:v>
                </c:pt>
                <c:pt idx="173246">
                  <c:v>-107.910156</c:v>
                </c:pt>
                <c:pt idx="173247">
                  <c:v>-80.078125</c:v>
                </c:pt>
                <c:pt idx="173248">
                  <c:v>-29.5410156</c:v>
                </c:pt>
                <c:pt idx="173249">
                  <c:v>21.1181641</c:v>
                </c:pt>
                <c:pt idx="173250">
                  <c:v>71.1669922</c:v>
                </c:pt>
                <c:pt idx="173251">
                  <c:v>105.59082</c:v>
                </c:pt>
                <c:pt idx="173252">
                  <c:v>105.834961</c:v>
                </c:pt>
                <c:pt idx="173253">
                  <c:v>84.5947266</c:v>
                </c:pt>
                <c:pt idx="173254">
                  <c:v>34.6679688</c:v>
                </c:pt>
                <c:pt idx="173255">
                  <c:v>-17.2119141</c:v>
                </c:pt>
                <c:pt idx="173256">
                  <c:v>-71.2890625</c:v>
                </c:pt>
                <c:pt idx="173257">
                  <c:v>-104.003906</c:v>
                </c:pt>
                <c:pt idx="173258">
                  <c:v>-109.375</c:v>
                </c:pt>
                <c:pt idx="173259">
                  <c:v>-85.5712891</c:v>
                </c:pt>
                <c:pt idx="173260">
                  <c:v>-33.203125</c:v>
                </c:pt>
                <c:pt idx="173261">
                  <c:v>19.53125</c:v>
                </c:pt>
                <c:pt idx="173262">
                  <c:v>68.7255859</c:v>
                </c:pt>
                <c:pt idx="173263">
                  <c:v>94.4824219</c:v>
                </c:pt>
                <c:pt idx="173264">
                  <c:v>104.858398</c:v>
                </c:pt>
                <c:pt idx="173265">
                  <c:v>83.8623047</c:v>
                </c:pt>
                <c:pt idx="173266">
                  <c:v>43.5791016</c:v>
                </c:pt>
                <c:pt idx="173267">
                  <c:v>-11.8408203</c:v>
                </c:pt>
                <c:pt idx="173268">
                  <c:v>-59.3261719</c:v>
                </c:pt>
                <c:pt idx="173269">
                  <c:v>-94.1162109</c:v>
                </c:pt>
                <c:pt idx="173270">
                  <c:v>-111.328125</c:v>
                </c:pt>
                <c:pt idx="173271">
                  <c:v>-80.8105469</c:v>
                </c:pt>
                <c:pt idx="173272">
                  <c:v>-39.5507812</c:v>
                </c:pt>
                <c:pt idx="173273">
                  <c:v>13.1835938</c:v>
                </c:pt>
                <c:pt idx="173274">
                  <c:v>52.9785156</c:v>
                </c:pt>
                <c:pt idx="173275">
                  <c:v>98.0224609</c:v>
                </c:pt>
                <c:pt idx="173276">
                  <c:v>109.375</c:v>
                </c:pt>
                <c:pt idx="173277">
                  <c:v>88.13476559999998</c:v>
                </c:pt>
                <c:pt idx="173278">
                  <c:v>47.9736328</c:v>
                </c:pt>
                <c:pt idx="173279">
                  <c:v>-11.1083984</c:v>
                </c:pt>
                <c:pt idx="173280">
                  <c:v>-54.6875</c:v>
                </c:pt>
                <c:pt idx="173281">
                  <c:v>-86.5478516</c:v>
                </c:pt>
                <c:pt idx="173282">
                  <c:v>-109.25293</c:v>
                </c:pt>
                <c:pt idx="173283">
                  <c:v>-94.6044922</c:v>
                </c:pt>
                <c:pt idx="173284">
                  <c:v>-48.3398438</c:v>
                </c:pt>
                <c:pt idx="173285">
                  <c:v>3.54003906</c:v>
                </c:pt>
                <c:pt idx="173286">
                  <c:v>46.1425781</c:v>
                </c:pt>
                <c:pt idx="173287">
                  <c:v>89.9658203</c:v>
                </c:pt>
                <c:pt idx="173288">
                  <c:v>104.980469</c:v>
                </c:pt>
                <c:pt idx="173289">
                  <c:v>87.5244141</c:v>
                </c:pt>
                <c:pt idx="173290">
                  <c:v>50.78125</c:v>
                </c:pt>
                <c:pt idx="173291">
                  <c:v>-0.732421875</c:v>
                </c:pt>
                <c:pt idx="173292">
                  <c:v>-48.9501953</c:v>
                </c:pt>
                <c:pt idx="173293">
                  <c:v>-93.1396484</c:v>
                </c:pt>
                <c:pt idx="173294">
                  <c:v>-115.478516</c:v>
                </c:pt>
                <c:pt idx="173295">
                  <c:v>-97.65625</c:v>
                </c:pt>
                <c:pt idx="173296">
                  <c:v>-52.3681641</c:v>
                </c:pt>
                <c:pt idx="173297">
                  <c:v>0.48828125</c:v>
                </c:pt>
                <c:pt idx="173298">
                  <c:v>45.2880859</c:v>
                </c:pt>
                <c:pt idx="173299">
                  <c:v>86.5478516</c:v>
                </c:pt>
                <c:pt idx="173300">
                  <c:v>104.248047</c:v>
                </c:pt>
                <c:pt idx="173301">
                  <c:v>92.89550779999998</c:v>
                </c:pt>
                <c:pt idx="173302">
                  <c:v>54.8095703</c:v>
                </c:pt>
                <c:pt idx="173303">
                  <c:v>12.6953125</c:v>
                </c:pt>
                <c:pt idx="173304">
                  <c:v>-42.3583984</c:v>
                </c:pt>
                <c:pt idx="173305">
                  <c:v>-82.15332029999998</c:v>
                </c:pt>
                <c:pt idx="173306">
                  <c:v>-105.46875</c:v>
                </c:pt>
                <c:pt idx="173307">
                  <c:v>-99.85351559999998</c:v>
                </c:pt>
                <c:pt idx="173308">
                  <c:v>-62.7441406</c:v>
                </c:pt>
                <c:pt idx="173309">
                  <c:v>-15.1367188</c:v>
                </c:pt>
                <c:pt idx="173310">
                  <c:v>39.0625</c:v>
                </c:pt>
                <c:pt idx="173311">
                  <c:v>79.1015625</c:v>
                </c:pt>
                <c:pt idx="173312">
                  <c:v>100.097656</c:v>
                </c:pt>
                <c:pt idx="173313">
                  <c:v>98.63281249999996</c:v>
                </c:pt>
                <c:pt idx="173314">
                  <c:v>71.0449219</c:v>
                </c:pt>
                <c:pt idx="173315">
                  <c:v>10.4980469</c:v>
                </c:pt>
                <c:pt idx="173316">
                  <c:v>-43.7011719</c:v>
                </c:pt>
                <c:pt idx="173317">
                  <c:v>-79.7119141</c:v>
                </c:pt>
                <c:pt idx="173318">
                  <c:v>-107.788086</c:v>
                </c:pt>
                <c:pt idx="173319">
                  <c:v>-100.830078</c:v>
                </c:pt>
                <c:pt idx="173320">
                  <c:v>-65.7958984</c:v>
                </c:pt>
                <c:pt idx="173321">
                  <c:v>-13.9160156</c:v>
                </c:pt>
                <c:pt idx="173322">
                  <c:v>32.2265625</c:v>
                </c:pt>
                <c:pt idx="173323">
                  <c:v>77.0263672</c:v>
                </c:pt>
                <c:pt idx="173324">
                  <c:v>105.102539</c:v>
                </c:pt>
                <c:pt idx="173325">
                  <c:v>99.1210938</c:v>
                </c:pt>
                <c:pt idx="173326">
                  <c:v>66.2841797</c:v>
                </c:pt>
                <c:pt idx="173327">
                  <c:v>14.4042969</c:v>
                </c:pt>
                <c:pt idx="173328">
                  <c:v>-33.6914062</c:v>
                </c:pt>
                <c:pt idx="173329">
                  <c:v>-69.2138672</c:v>
                </c:pt>
                <c:pt idx="173330">
                  <c:v>-102.416992</c:v>
                </c:pt>
                <c:pt idx="173331">
                  <c:v>-108.154297</c:v>
                </c:pt>
                <c:pt idx="173332">
                  <c:v>-70.9228516</c:v>
                </c:pt>
                <c:pt idx="173333">
                  <c:v>-25.0244141</c:v>
                </c:pt>
                <c:pt idx="173334">
                  <c:v>25.7568359</c:v>
                </c:pt>
                <c:pt idx="173335">
                  <c:v>68.9697266</c:v>
                </c:pt>
                <c:pt idx="173336">
                  <c:v>96.3134766</c:v>
                </c:pt>
                <c:pt idx="173337">
                  <c:v>102.539062</c:v>
                </c:pt>
                <c:pt idx="173338">
                  <c:v>81.66503909999996</c:v>
                </c:pt>
                <c:pt idx="173339">
                  <c:v>42.3583984</c:v>
                </c:pt>
                <c:pt idx="173340">
                  <c:v>-18.0664062</c:v>
                </c:pt>
                <c:pt idx="173341">
                  <c:v>-70.1904297</c:v>
                </c:pt>
                <c:pt idx="173342">
                  <c:v>-96.80175779999998</c:v>
                </c:pt>
                <c:pt idx="173343">
                  <c:v>-104.248047</c:v>
                </c:pt>
                <c:pt idx="173344">
                  <c:v>-80.68847659999993</c:v>
                </c:pt>
                <c:pt idx="173345">
                  <c:v>-37.3535156</c:v>
                </c:pt>
                <c:pt idx="173346">
                  <c:v>22.8271484</c:v>
                </c:pt>
                <c:pt idx="173347">
                  <c:v>68.1152344</c:v>
                </c:pt>
                <c:pt idx="173348">
                  <c:v>102.294922</c:v>
                </c:pt>
                <c:pt idx="173349">
                  <c:v>110.351562</c:v>
                </c:pt>
                <c:pt idx="173350">
                  <c:v>81.0546875</c:v>
                </c:pt>
                <c:pt idx="173351">
                  <c:v>41.6259766</c:v>
                </c:pt>
                <c:pt idx="173352">
                  <c:v>-15.9912109</c:v>
                </c:pt>
                <c:pt idx="173353">
                  <c:v>-67.2607422</c:v>
                </c:pt>
                <c:pt idx="173354">
                  <c:v>-97.0458984</c:v>
                </c:pt>
                <c:pt idx="173355">
                  <c:v>-106.323242</c:v>
                </c:pt>
                <c:pt idx="173356">
                  <c:v>-80.078125</c:v>
                </c:pt>
                <c:pt idx="173357">
                  <c:v>-40.2832031</c:v>
                </c:pt>
                <c:pt idx="173358">
                  <c:v>0.610351562</c:v>
                </c:pt>
                <c:pt idx="173359">
                  <c:v>63.7207031</c:v>
                </c:pt>
                <c:pt idx="173360">
                  <c:v>94.3603516</c:v>
                </c:pt>
                <c:pt idx="173361">
                  <c:v>105.834961</c:v>
                </c:pt>
                <c:pt idx="173362">
                  <c:v>93.6279297</c:v>
                </c:pt>
                <c:pt idx="173363">
                  <c:v>45.2880859</c:v>
                </c:pt>
                <c:pt idx="173364">
                  <c:v>-5.615234379999995</c:v>
                </c:pt>
                <c:pt idx="173365">
                  <c:v>-58.59375</c:v>
                </c:pt>
                <c:pt idx="173366">
                  <c:v>-89.84375</c:v>
                </c:pt>
                <c:pt idx="173367">
                  <c:v>-111.816406</c:v>
                </c:pt>
                <c:pt idx="173368">
                  <c:v>-96.0693359</c:v>
                </c:pt>
                <c:pt idx="173369">
                  <c:v>-47.3632812</c:v>
                </c:pt>
                <c:pt idx="173370">
                  <c:v>-2.9296875</c:v>
                </c:pt>
                <c:pt idx="173371">
                  <c:v>47.9736328</c:v>
                </c:pt>
                <c:pt idx="173372">
                  <c:v>86.05957029999998</c:v>
                </c:pt>
                <c:pt idx="173373">
                  <c:v>104.003906</c:v>
                </c:pt>
                <c:pt idx="173374">
                  <c:v>90.33203119999993</c:v>
                </c:pt>
                <c:pt idx="173375">
                  <c:v>55.6640625</c:v>
                </c:pt>
                <c:pt idx="173376">
                  <c:v>1.953125</c:v>
                </c:pt>
                <c:pt idx="173377">
                  <c:v>-46.9970703</c:v>
                </c:pt>
                <c:pt idx="173378">
                  <c:v>-84.8388672</c:v>
                </c:pt>
                <c:pt idx="173379">
                  <c:v>-106.811523</c:v>
                </c:pt>
                <c:pt idx="173380">
                  <c:v>-96.4355469</c:v>
                </c:pt>
                <c:pt idx="173381">
                  <c:v>-52.9785156</c:v>
                </c:pt>
                <c:pt idx="173382">
                  <c:v>-8.30078125</c:v>
                </c:pt>
                <c:pt idx="173383">
                  <c:v>42.8466797</c:v>
                </c:pt>
                <c:pt idx="173384">
                  <c:v>81.66503909999996</c:v>
                </c:pt>
                <c:pt idx="173385">
                  <c:v>97.90039059999998</c:v>
                </c:pt>
                <c:pt idx="173386">
                  <c:v>95.0927734</c:v>
                </c:pt>
                <c:pt idx="173387">
                  <c:v>59.9365234</c:v>
                </c:pt>
                <c:pt idx="173388">
                  <c:v>12.2070312</c:v>
                </c:pt>
                <c:pt idx="173389">
                  <c:v>-39.6728516</c:v>
                </c:pt>
                <c:pt idx="173390">
                  <c:v>-86.6699219</c:v>
                </c:pt>
                <c:pt idx="173391">
                  <c:v>-96.0693359</c:v>
                </c:pt>
                <c:pt idx="173392">
                  <c:v>-96.1914062</c:v>
                </c:pt>
                <c:pt idx="173393">
                  <c:v>-64.57519529999998</c:v>
                </c:pt>
                <c:pt idx="173394">
                  <c:v>-18.7988281</c:v>
                </c:pt>
                <c:pt idx="173395">
                  <c:v>37.7197266</c:v>
                </c:pt>
                <c:pt idx="173396">
                  <c:v>94.97070309999998</c:v>
                </c:pt>
                <c:pt idx="173397">
                  <c:v>102.294922</c:v>
                </c:pt>
                <c:pt idx="173398">
                  <c:v>98.2666016</c:v>
                </c:pt>
                <c:pt idx="173399">
                  <c:v>65.4296875</c:v>
                </c:pt>
                <c:pt idx="173400">
                  <c:v>13.4277344</c:v>
                </c:pt>
                <c:pt idx="173401">
                  <c:v>-38.0859375</c:v>
                </c:pt>
                <c:pt idx="173402">
                  <c:v>-83.7402344</c:v>
                </c:pt>
                <c:pt idx="173403">
                  <c:v>-113.525391</c:v>
                </c:pt>
                <c:pt idx="173404">
                  <c:v>-98.75488279999998</c:v>
                </c:pt>
                <c:pt idx="173405">
                  <c:v>-62.7441406</c:v>
                </c:pt>
                <c:pt idx="173406">
                  <c:v>-19.2871094</c:v>
                </c:pt>
                <c:pt idx="173407">
                  <c:v>37.3535156</c:v>
                </c:pt>
                <c:pt idx="173408">
                  <c:v>73.9746094</c:v>
                </c:pt>
                <c:pt idx="173409">
                  <c:v>102.294922</c:v>
                </c:pt>
                <c:pt idx="173410">
                  <c:v>101.5625</c:v>
                </c:pt>
                <c:pt idx="173411">
                  <c:v>69.33593749999996</c:v>
                </c:pt>
                <c:pt idx="173412">
                  <c:v>26.9775391</c:v>
                </c:pt>
                <c:pt idx="173413">
                  <c:v>-29.0527344</c:v>
                </c:pt>
                <c:pt idx="173414">
                  <c:v>-81.5429688</c:v>
                </c:pt>
                <c:pt idx="173415">
                  <c:v>-104.370117</c:v>
                </c:pt>
                <c:pt idx="173416">
                  <c:v>-102.172852</c:v>
                </c:pt>
                <c:pt idx="173417">
                  <c:v>-74.9511719</c:v>
                </c:pt>
                <c:pt idx="173418">
                  <c:v>-27.2216797</c:v>
                </c:pt>
                <c:pt idx="173419">
                  <c:v>27.0996094</c:v>
                </c:pt>
                <c:pt idx="173420">
                  <c:v>77.63671879999995</c:v>
                </c:pt>
                <c:pt idx="173421">
                  <c:v>102.172852</c:v>
                </c:pt>
                <c:pt idx="173422">
                  <c:v>102.294922</c:v>
                </c:pt>
                <c:pt idx="173423">
                  <c:v>75.31738279999998</c:v>
                </c:pt>
                <c:pt idx="173424">
                  <c:v>24.0478516</c:v>
                </c:pt>
                <c:pt idx="173425">
                  <c:v>-26.6113281</c:v>
                </c:pt>
                <c:pt idx="173426">
                  <c:v>-73.2421875</c:v>
                </c:pt>
                <c:pt idx="173427">
                  <c:v>-108.398438</c:v>
                </c:pt>
                <c:pt idx="173428">
                  <c:v>-105.102539</c:v>
                </c:pt>
                <c:pt idx="173429">
                  <c:v>-79.9560547</c:v>
                </c:pt>
                <c:pt idx="173430">
                  <c:v>-35.15625</c:v>
                </c:pt>
                <c:pt idx="173431">
                  <c:v>17.4560547</c:v>
                </c:pt>
                <c:pt idx="173432">
                  <c:v>70.4345703</c:v>
                </c:pt>
                <c:pt idx="173433">
                  <c:v>104.736328</c:v>
                </c:pt>
                <c:pt idx="173434">
                  <c:v>103.637695</c:v>
                </c:pt>
                <c:pt idx="173435">
                  <c:v>86.7919922</c:v>
                </c:pt>
                <c:pt idx="173436">
                  <c:v>44.7998047</c:v>
                </c:pt>
                <c:pt idx="173437">
                  <c:v>-12.0849609</c:v>
                </c:pt>
                <c:pt idx="173438">
                  <c:v>-62.2558594</c:v>
                </c:pt>
                <c:pt idx="173439">
                  <c:v>-97.77832029999998</c:v>
                </c:pt>
                <c:pt idx="173440">
                  <c:v>-107.543945</c:v>
                </c:pt>
                <c:pt idx="173441">
                  <c:v>-82.15332029999998</c:v>
                </c:pt>
                <c:pt idx="173442">
                  <c:v>-40.7714844</c:v>
                </c:pt>
                <c:pt idx="173443">
                  <c:v>15.1367188</c:v>
                </c:pt>
                <c:pt idx="173444">
                  <c:v>67.38281249999996</c:v>
                </c:pt>
                <c:pt idx="173445">
                  <c:v>97.0458984</c:v>
                </c:pt>
                <c:pt idx="173446">
                  <c:v>99.60937499999996</c:v>
                </c:pt>
                <c:pt idx="173447">
                  <c:v>81.5429688</c:v>
                </c:pt>
                <c:pt idx="173448">
                  <c:v>44.3115234</c:v>
                </c:pt>
                <c:pt idx="173449">
                  <c:v>-0.9765625</c:v>
                </c:pt>
                <c:pt idx="173450">
                  <c:v>-61.6455078</c:v>
                </c:pt>
                <c:pt idx="173451">
                  <c:v>-96.1914062</c:v>
                </c:pt>
                <c:pt idx="173452">
                  <c:v>-109.985352</c:v>
                </c:pt>
                <c:pt idx="173453">
                  <c:v>-87.6464844</c:v>
                </c:pt>
                <c:pt idx="173454">
                  <c:v>-49.9267578</c:v>
                </c:pt>
                <c:pt idx="173455">
                  <c:v>8.544921879999997</c:v>
                </c:pt>
                <c:pt idx="173456">
                  <c:v>54.5654297</c:v>
                </c:pt>
                <c:pt idx="173457">
                  <c:v>89.7216797</c:v>
                </c:pt>
                <c:pt idx="173458">
                  <c:v>100.585938</c:v>
                </c:pt>
                <c:pt idx="173459">
                  <c:v>87.6464844</c:v>
                </c:pt>
                <c:pt idx="173460">
                  <c:v>51.1474609</c:v>
                </c:pt>
                <c:pt idx="173461">
                  <c:v>3.90625</c:v>
                </c:pt>
                <c:pt idx="173462">
                  <c:v>-58.4716797</c:v>
                </c:pt>
                <c:pt idx="173463">
                  <c:v>-92.4072266</c:v>
                </c:pt>
                <c:pt idx="173464">
                  <c:v>-105.59082</c:v>
                </c:pt>
                <c:pt idx="173465">
                  <c:v>-88.8671875</c:v>
                </c:pt>
                <c:pt idx="173466">
                  <c:v>-51.5136719</c:v>
                </c:pt>
                <c:pt idx="173467">
                  <c:v>-2.56347656</c:v>
                </c:pt>
                <c:pt idx="173468">
                  <c:v>48.9501953</c:v>
                </c:pt>
                <c:pt idx="173469">
                  <c:v>90.33203119999993</c:v>
                </c:pt>
                <c:pt idx="173470">
                  <c:v>109.25293</c:v>
                </c:pt>
                <c:pt idx="173471">
                  <c:v>101.318359</c:v>
                </c:pt>
                <c:pt idx="173472">
                  <c:v>61.7675781</c:v>
                </c:pt>
                <c:pt idx="173473">
                  <c:v>2.19726562</c:v>
                </c:pt>
                <c:pt idx="173474">
                  <c:v>-46.875</c:v>
                </c:pt>
                <c:pt idx="173475">
                  <c:v>-91.3085938</c:v>
                </c:pt>
                <c:pt idx="173476">
                  <c:v>-102.172852</c:v>
                </c:pt>
                <c:pt idx="173477">
                  <c:v>-95.9472656</c:v>
                </c:pt>
                <c:pt idx="173478">
                  <c:v>-63.8427734</c:v>
                </c:pt>
                <c:pt idx="173479">
                  <c:v>-10.9863281</c:v>
                </c:pt>
                <c:pt idx="173480">
                  <c:v>47.2412109</c:v>
                </c:pt>
                <c:pt idx="173481">
                  <c:v>83.2519531</c:v>
                </c:pt>
                <c:pt idx="173482">
                  <c:v>100.341797</c:v>
                </c:pt>
                <c:pt idx="173483">
                  <c:v>93.1396484</c:v>
                </c:pt>
                <c:pt idx="173484">
                  <c:v>67.38281249999996</c:v>
                </c:pt>
                <c:pt idx="173485">
                  <c:v>14.0380859</c:v>
                </c:pt>
                <c:pt idx="173486">
                  <c:v>-38.4521484</c:v>
                </c:pt>
                <c:pt idx="173487">
                  <c:v>-82.5195312</c:v>
                </c:pt>
                <c:pt idx="173488">
                  <c:v>-102.294922</c:v>
                </c:pt>
                <c:pt idx="173489">
                  <c:v>-97.5341797</c:v>
                </c:pt>
                <c:pt idx="173490">
                  <c:v>-68.2373047</c:v>
                </c:pt>
                <c:pt idx="173491">
                  <c:v>-22.5830078</c:v>
                </c:pt>
                <c:pt idx="173492">
                  <c:v>34.3017578</c:v>
                </c:pt>
                <c:pt idx="173493">
                  <c:v>80.5664062</c:v>
                </c:pt>
                <c:pt idx="173494">
                  <c:v>106.567383</c:v>
                </c:pt>
                <c:pt idx="173495">
                  <c:v>105.34668</c:v>
                </c:pt>
                <c:pt idx="173496">
                  <c:v>75.4394531</c:v>
                </c:pt>
                <c:pt idx="173497">
                  <c:v>20.7519531</c:v>
                </c:pt>
                <c:pt idx="173498">
                  <c:v>-32.7148438</c:v>
                </c:pt>
                <c:pt idx="173499">
                  <c:v>-71.7773438</c:v>
                </c:pt>
                <c:pt idx="173500">
                  <c:v>-101.44043</c:v>
                </c:pt>
                <c:pt idx="173501">
                  <c:v>-105.59082</c:v>
                </c:pt>
                <c:pt idx="173502">
                  <c:v>-77.8808594</c:v>
                </c:pt>
                <c:pt idx="173503">
                  <c:v>-31.6162109</c:v>
                </c:pt>
                <c:pt idx="173504">
                  <c:v>22.4609375</c:v>
                </c:pt>
                <c:pt idx="173505">
                  <c:v>73.1201172</c:v>
                </c:pt>
                <c:pt idx="173506">
                  <c:v>96.67968749999996</c:v>
                </c:pt>
                <c:pt idx="173507">
                  <c:v>97.0458984</c:v>
                </c:pt>
                <c:pt idx="173508">
                  <c:v>80.078125</c:v>
                </c:pt>
                <c:pt idx="173509">
                  <c:v>35.15625</c:v>
                </c:pt>
                <c:pt idx="173510">
                  <c:v>-26.7333984</c:v>
                </c:pt>
                <c:pt idx="173511">
                  <c:v>-67.50488279999998</c:v>
                </c:pt>
                <c:pt idx="173512">
                  <c:v>-99.3652344</c:v>
                </c:pt>
                <c:pt idx="173513">
                  <c:v>-103.271484</c:v>
                </c:pt>
                <c:pt idx="173514">
                  <c:v>-76.9042969</c:v>
                </c:pt>
                <c:pt idx="173515">
                  <c:v>-31.98242189999997</c:v>
                </c:pt>
                <c:pt idx="173516">
                  <c:v>20.7519531</c:v>
                </c:pt>
                <c:pt idx="173517">
                  <c:v>74.8291016</c:v>
                </c:pt>
                <c:pt idx="173518">
                  <c:v>96.4355469</c:v>
                </c:pt>
                <c:pt idx="173519">
                  <c:v>101.318359</c:v>
                </c:pt>
                <c:pt idx="173520">
                  <c:v>79.5898438</c:v>
                </c:pt>
                <c:pt idx="173521">
                  <c:v>35.7666016</c:v>
                </c:pt>
                <c:pt idx="173522">
                  <c:v>-18.3105469</c:v>
                </c:pt>
                <c:pt idx="173523">
                  <c:v>-65.0634766</c:v>
                </c:pt>
                <c:pt idx="173524">
                  <c:v>-98.5107422</c:v>
                </c:pt>
                <c:pt idx="173525">
                  <c:v>-102.539062</c:v>
                </c:pt>
                <c:pt idx="173526">
                  <c:v>-85.3271484</c:v>
                </c:pt>
                <c:pt idx="173527">
                  <c:v>-44.7998047</c:v>
                </c:pt>
                <c:pt idx="173528">
                  <c:v>13.1835938</c:v>
                </c:pt>
                <c:pt idx="173529">
                  <c:v>61.2792969</c:v>
                </c:pt>
                <c:pt idx="173530">
                  <c:v>90.2099609</c:v>
                </c:pt>
                <c:pt idx="173531">
                  <c:v>105.102539</c:v>
                </c:pt>
                <c:pt idx="173532">
                  <c:v>91.3085938</c:v>
                </c:pt>
                <c:pt idx="173533">
                  <c:v>50.6591797</c:v>
                </c:pt>
                <c:pt idx="173534">
                  <c:v>-1.83105469</c:v>
                </c:pt>
                <c:pt idx="173535">
                  <c:v>-54.0771484</c:v>
                </c:pt>
                <c:pt idx="173536">
                  <c:v>-86.5478516</c:v>
                </c:pt>
                <c:pt idx="173537">
                  <c:v>-103.759766</c:v>
                </c:pt>
                <c:pt idx="173538">
                  <c:v>-86.6699219</c:v>
                </c:pt>
                <c:pt idx="173539">
                  <c:v>-50.0488281</c:v>
                </c:pt>
                <c:pt idx="173540">
                  <c:v>0.854492188</c:v>
                </c:pt>
                <c:pt idx="173541">
                  <c:v>54.6875</c:v>
                </c:pt>
                <c:pt idx="173542">
                  <c:v>103.027344</c:v>
                </c:pt>
                <c:pt idx="173543">
                  <c:v>110.961914</c:v>
                </c:pt>
                <c:pt idx="173544">
                  <c:v>88.7451172</c:v>
                </c:pt>
                <c:pt idx="173545">
                  <c:v>53.9550781</c:v>
                </c:pt>
                <c:pt idx="173546">
                  <c:v>-1.83105469</c:v>
                </c:pt>
                <c:pt idx="173547">
                  <c:v>-50.9033203</c:v>
                </c:pt>
                <c:pt idx="173548">
                  <c:v>-90.08789059999998</c:v>
                </c:pt>
                <c:pt idx="173549">
                  <c:v>-104.003906</c:v>
                </c:pt>
                <c:pt idx="173550">
                  <c:v>-88.5009766</c:v>
                </c:pt>
                <c:pt idx="173551">
                  <c:v>-53.34472659999999</c:v>
                </c:pt>
                <c:pt idx="173552">
                  <c:v>-8.7890625</c:v>
                </c:pt>
                <c:pt idx="173553">
                  <c:v>51.7578125</c:v>
                </c:pt>
                <c:pt idx="173554">
                  <c:v>90.4541016</c:v>
                </c:pt>
                <c:pt idx="173555">
                  <c:v>110.473633</c:v>
                </c:pt>
                <c:pt idx="173556">
                  <c:v>94.84863279999998</c:v>
                </c:pt>
                <c:pt idx="173557">
                  <c:v>62.3779297</c:v>
                </c:pt>
                <c:pt idx="173558">
                  <c:v>3.78417969</c:v>
                </c:pt>
                <c:pt idx="173559">
                  <c:v>-48.0957031</c:v>
                </c:pt>
                <c:pt idx="173560">
                  <c:v>-85.20507809999994</c:v>
                </c:pt>
                <c:pt idx="173561">
                  <c:v>-102.294922</c:v>
                </c:pt>
                <c:pt idx="173562">
                  <c:v>-95.82519529999998</c:v>
                </c:pt>
                <c:pt idx="173563">
                  <c:v>-58.83789059999999</c:v>
                </c:pt>
                <c:pt idx="173564">
                  <c:v>-14.8925781</c:v>
                </c:pt>
                <c:pt idx="173565">
                  <c:v>36.0107422</c:v>
                </c:pt>
                <c:pt idx="173566">
                  <c:v>90.57617190000001</c:v>
                </c:pt>
                <c:pt idx="173567">
                  <c:v>105.46875</c:v>
                </c:pt>
                <c:pt idx="173568">
                  <c:v>100.219727</c:v>
                </c:pt>
                <c:pt idx="173569">
                  <c:v>67.38281249999996</c:v>
                </c:pt>
                <c:pt idx="173570">
                  <c:v>17.578125</c:v>
                </c:pt>
                <c:pt idx="173571">
                  <c:v>-37.109375</c:v>
                </c:pt>
                <c:pt idx="173572">
                  <c:v>-82.6416016</c:v>
                </c:pt>
                <c:pt idx="173573">
                  <c:v>-104.980469</c:v>
                </c:pt>
                <c:pt idx="173574">
                  <c:v>-103.027344</c:v>
                </c:pt>
                <c:pt idx="173575">
                  <c:v>-68.60351559999998</c:v>
                </c:pt>
                <c:pt idx="173576">
                  <c:v>-14.8925781</c:v>
                </c:pt>
                <c:pt idx="173577">
                  <c:v>44.7998047</c:v>
                </c:pt>
                <c:pt idx="173578">
                  <c:v>86.18164059999998</c:v>
                </c:pt>
                <c:pt idx="173579">
                  <c:v>103.637695</c:v>
                </c:pt>
                <c:pt idx="173580">
                  <c:v>93.5058594</c:v>
                </c:pt>
                <c:pt idx="173581">
                  <c:v>72.3876953</c:v>
                </c:pt>
                <c:pt idx="173582">
                  <c:v>26.8554688</c:v>
                </c:pt>
                <c:pt idx="173583">
                  <c:v>-26.9775391</c:v>
                </c:pt>
                <c:pt idx="173584">
                  <c:v>-78.0029297</c:v>
                </c:pt>
                <c:pt idx="173585">
                  <c:v>-104.248047</c:v>
                </c:pt>
                <c:pt idx="173586">
                  <c:v>-103.027344</c:v>
                </c:pt>
                <c:pt idx="173587">
                  <c:v>-75.9277344</c:v>
                </c:pt>
                <c:pt idx="173588">
                  <c:v>-29.6630859</c:v>
                </c:pt>
                <c:pt idx="173589">
                  <c:v>29.1748047</c:v>
                </c:pt>
                <c:pt idx="173590">
                  <c:v>76.4160156</c:v>
                </c:pt>
                <c:pt idx="173591">
                  <c:v>110.717773</c:v>
                </c:pt>
                <c:pt idx="173592">
                  <c:v>105.102539</c:v>
                </c:pt>
                <c:pt idx="173593">
                  <c:v>76.17187499999996</c:v>
                </c:pt>
                <c:pt idx="173594">
                  <c:v>31.8603516</c:v>
                </c:pt>
                <c:pt idx="173595">
                  <c:v>-19.7753906</c:v>
                </c:pt>
                <c:pt idx="173596">
                  <c:v>-77.14843749999996</c:v>
                </c:pt>
                <c:pt idx="173597">
                  <c:v>-101.318359</c:v>
                </c:pt>
                <c:pt idx="173598">
                  <c:v>-95.82519529999998</c:v>
                </c:pt>
                <c:pt idx="173599">
                  <c:v>-79.7119141</c:v>
                </c:pt>
                <c:pt idx="173600">
                  <c:v>-34.6679688</c:v>
                </c:pt>
                <c:pt idx="173601">
                  <c:v>22.2167969</c:v>
                </c:pt>
                <c:pt idx="173602">
                  <c:v>68.2373047</c:v>
                </c:pt>
                <c:pt idx="173603">
                  <c:v>99.60937499999996</c:v>
                </c:pt>
                <c:pt idx="173604">
                  <c:v>99.4873047</c:v>
                </c:pt>
                <c:pt idx="173605">
                  <c:v>79.22363279999998</c:v>
                </c:pt>
                <c:pt idx="173606">
                  <c:v>33.44726559999999</c:v>
                </c:pt>
                <c:pt idx="173607">
                  <c:v>-17.0898438</c:v>
                </c:pt>
                <c:pt idx="173608">
                  <c:v>-70.55664059999998</c:v>
                </c:pt>
                <c:pt idx="173609">
                  <c:v>-99.4873047</c:v>
                </c:pt>
                <c:pt idx="173610">
                  <c:v>-105.102539</c:v>
                </c:pt>
                <c:pt idx="173611">
                  <c:v>-87.2802734</c:v>
                </c:pt>
                <c:pt idx="173612">
                  <c:v>-39.5507812</c:v>
                </c:pt>
                <c:pt idx="173613">
                  <c:v>12.9394531</c:v>
                </c:pt>
                <c:pt idx="173614">
                  <c:v>55.4199219</c:v>
                </c:pt>
                <c:pt idx="173615">
                  <c:v>101.196289</c:v>
                </c:pt>
                <c:pt idx="173616">
                  <c:v>111.328125</c:v>
                </c:pt>
                <c:pt idx="173617">
                  <c:v>88.62304690000001</c:v>
                </c:pt>
                <c:pt idx="173618">
                  <c:v>40.6494141</c:v>
                </c:pt>
                <c:pt idx="173619">
                  <c:v>-12.9394531</c:v>
                </c:pt>
                <c:pt idx="173620">
                  <c:v>-64.8193359</c:v>
                </c:pt>
                <c:pt idx="173621">
                  <c:v>-92.5292969</c:v>
                </c:pt>
                <c:pt idx="173622">
                  <c:v>-101.318359</c:v>
                </c:pt>
                <c:pt idx="173623">
                  <c:v>-91.4306641</c:v>
                </c:pt>
                <c:pt idx="173624">
                  <c:v>-49.1943359</c:v>
                </c:pt>
                <c:pt idx="173625">
                  <c:v>4.76074219</c:v>
                </c:pt>
                <c:pt idx="173626">
                  <c:v>57.1289062</c:v>
                </c:pt>
                <c:pt idx="173627">
                  <c:v>94.1162109</c:v>
                </c:pt>
                <c:pt idx="173628">
                  <c:v>104.248047</c:v>
                </c:pt>
                <c:pt idx="173629">
                  <c:v>88.8671875</c:v>
                </c:pt>
                <c:pt idx="173630">
                  <c:v>51.1474609</c:v>
                </c:pt>
                <c:pt idx="173631">
                  <c:v>0.48828125</c:v>
                </c:pt>
                <c:pt idx="173632">
                  <c:v>-45.7763672</c:v>
                </c:pt>
                <c:pt idx="173633">
                  <c:v>-93.2617188</c:v>
                </c:pt>
                <c:pt idx="173634">
                  <c:v>-103.149414</c:v>
                </c:pt>
                <c:pt idx="173635">
                  <c:v>-85.5712891</c:v>
                </c:pt>
                <c:pt idx="173636">
                  <c:v>-56.5185547</c:v>
                </c:pt>
                <c:pt idx="173637">
                  <c:v>-9.155273439999998</c:v>
                </c:pt>
                <c:pt idx="173638">
                  <c:v>49.1943359</c:v>
                </c:pt>
                <c:pt idx="173639">
                  <c:v>89.9658203</c:v>
                </c:pt>
                <c:pt idx="173640">
                  <c:v>109.130859</c:v>
                </c:pt>
                <c:pt idx="173641">
                  <c:v>97.4121094</c:v>
                </c:pt>
                <c:pt idx="173642">
                  <c:v>59.0820312</c:v>
                </c:pt>
                <c:pt idx="173643">
                  <c:v>12.9394531</c:v>
                </c:pt>
                <c:pt idx="173644">
                  <c:v>-45.8984375</c:v>
                </c:pt>
                <c:pt idx="173645">
                  <c:v>-91.1865234</c:v>
                </c:pt>
                <c:pt idx="173646">
                  <c:v>-107.543945</c:v>
                </c:pt>
                <c:pt idx="173647">
                  <c:v>-95.9472656</c:v>
                </c:pt>
                <c:pt idx="173648">
                  <c:v>-67.13867190000001</c:v>
                </c:pt>
                <c:pt idx="173649">
                  <c:v>-19.4091797</c:v>
                </c:pt>
                <c:pt idx="173650">
                  <c:v>40.7714844</c:v>
                </c:pt>
                <c:pt idx="173651">
                  <c:v>84.10644529999998</c:v>
                </c:pt>
                <c:pt idx="173652">
                  <c:v>105.59082</c:v>
                </c:pt>
                <c:pt idx="173653">
                  <c:v>100.952148</c:v>
                </c:pt>
                <c:pt idx="173654">
                  <c:v>64.57519529999998</c:v>
                </c:pt>
                <c:pt idx="173655">
                  <c:v>19.1650391</c:v>
                </c:pt>
                <c:pt idx="173656">
                  <c:v>-33.44726559999999</c:v>
                </c:pt>
                <c:pt idx="173657">
                  <c:v>-79.5898438</c:v>
                </c:pt>
                <c:pt idx="173658">
                  <c:v>-104.858398</c:v>
                </c:pt>
                <c:pt idx="173659">
                  <c:v>-105.59082</c:v>
                </c:pt>
                <c:pt idx="173660">
                  <c:v>-72.50976559999998</c:v>
                </c:pt>
                <c:pt idx="173661">
                  <c:v>-21.3623047</c:v>
                </c:pt>
                <c:pt idx="173662">
                  <c:v>33.81347659999999</c:v>
                </c:pt>
                <c:pt idx="173663">
                  <c:v>85.8154297</c:v>
                </c:pt>
                <c:pt idx="173664">
                  <c:v>98.1445312</c:v>
                </c:pt>
                <c:pt idx="173665">
                  <c:v>96.92382809999998</c:v>
                </c:pt>
                <c:pt idx="173666">
                  <c:v>70.55664059999998</c:v>
                </c:pt>
                <c:pt idx="173667">
                  <c:v>25.1464844</c:v>
                </c:pt>
                <c:pt idx="173668">
                  <c:v>-34.3017578</c:v>
                </c:pt>
                <c:pt idx="173669">
                  <c:v>-75.19531249999996</c:v>
                </c:pt>
                <c:pt idx="173670">
                  <c:v>-99.2431641</c:v>
                </c:pt>
                <c:pt idx="173671">
                  <c:v>-95.2148438</c:v>
                </c:pt>
                <c:pt idx="173672">
                  <c:v>-72.87597659999993</c:v>
                </c:pt>
                <c:pt idx="173673">
                  <c:v>-30.5175781</c:v>
                </c:pt>
                <c:pt idx="173674">
                  <c:v>21.2402344</c:v>
                </c:pt>
                <c:pt idx="173675">
                  <c:v>68.35937499999996</c:v>
                </c:pt>
                <c:pt idx="173676">
                  <c:v>99.4873047</c:v>
                </c:pt>
                <c:pt idx="173677">
                  <c:v>99.9755859</c:v>
                </c:pt>
                <c:pt idx="173678">
                  <c:v>76.5380859</c:v>
                </c:pt>
                <c:pt idx="173679">
                  <c:v>33.3251953</c:v>
                </c:pt>
                <c:pt idx="173680">
                  <c:v>-21.3623047</c:v>
                </c:pt>
                <c:pt idx="173681">
                  <c:v>-74.21875</c:v>
                </c:pt>
                <c:pt idx="173682">
                  <c:v>-97.0458984</c:v>
                </c:pt>
                <c:pt idx="173683">
                  <c:v>-101.806641</c:v>
                </c:pt>
                <c:pt idx="173684">
                  <c:v>-79.1015625</c:v>
                </c:pt>
                <c:pt idx="173685">
                  <c:v>-35.4003906</c:v>
                </c:pt>
                <c:pt idx="173686">
                  <c:v>16.6015625</c:v>
                </c:pt>
                <c:pt idx="173687">
                  <c:v>67.8710938</c:v>
                </c:pt>
                <c:pt idx="173688">
                  <c:v>100.952148</c:v>
                </c:pt>
                <c:pt idx="173689">
                  <c:v>102.783203</c:v>
                </c:pt>
                <c:pt idx="173690">
                  <c:v>77.5146484</c:v>
                </c:pt>
                <c:pt idx="173691">
                  <c:v>40.2832031</c:v>
                </c:pt>
                <c:pt idx="173692">
                  <c:v>-12.3291016</c:v>
                </c:pt>
                <c:pt idx="173693">
                  <c:v>-65.55175779999998</c:v>
                </c:pt>
                <c:pt idx="173694">
                  <c:v>-104.614258</c:v>
                </c:pt>
                <c:pt idx="173695">
                  <c:v>-109.008789</c:v>
                </c:pt>
                <c:pt idx="173696">
                  <c:v>-79.1015625</c:v>
                </c:pt>
                <c:pt idx="173697">
                  <c:v>-35.8886719</c:v>
                </c:pt>
                <c:pt idx="173698">
                  <c:v>14.6484375</c:v>
                </c:pt>
                <c:pt idx="173699">
                  <c:v>65.67382809999994</c:v>
                </c:pt>
                <c:pt idx="173700">
                  <c:v>91.6748047</c:v>
                </c:pt>
                <c:pt idx="173701">
                  <c:v>93.6279297</c:v>
                </c:pt>
                <c:pt idx="173702">
                  <c:v>77.0263672</c:v>
                </c:pt>
                <c:pt idx="173703">
                  <c:v>41.8701172</c:v>
                </c:pt>
                <c:pt idx="173704">
                  <c:v>-11.2304688</c:v>
                </c:pt>
                <c:pt idx="173705">
                  <c:v>-53.9550781</c:v>
                </c:pt>
                <c:pt idx="173706">
                  <c:v>-95.3369141</c:v>
                </c:pt>
                <c:pt idx="173707">
                  <c:v>-113.40332</c:v>
                </c:pt>
                <c:pt idx="173708">
                  <c:v>-87.5244141</c:v>
                </c:pt>
                <c:pt idx="173709">
                  <c:v>-44.7998047</c:v>
                </c:pt>
                <c:pt idx="173710">
                  <c:v>-0.244140625</c:v>
                </c:pt>
                <c:pt idx="173711">
                  <c:v>59.4482422</c:v>
                </c:pt>
                <c:pt idx="173712">
                  <c:v>94.4824219</c:v>
                </c:pt>
                <c:pt idx="173713">
                  <c:v>104.614258</c:v>
                </c:pt>
                <c:pt idx="173714">
                  <c:v>90.2099609</c:v>
                </c:pt>
                <c:pt idx="173715">
                  <c:v>56.7626953</c:v>
                </c:pt>
                <c:pt idx="173716">
                  <c:v>1.70898438</c:v>
                </c:pt>
                <c:pt idx="173717">
                  <c:v>-55.2978516</c:v>
                </c:pt>
                <c:pt idx="173718">
                  <c:v>-90.2099609</c:v>
                </c:pt>
                <c:pt idx="173719">
                  <c:v>-102.539062</c:v>
                </c:pt>
                <c:pt idx="173720">
                  <c:v>-93.01757809999998</c:v>
                </c:pt>
                <c:pt idx="173721">
                  <c:v>-52.3681641</c:v>
                </c:pt>
                <c:pt idx="173722">
                  <c:v>0.366210938</c:v>
                </c:pt>
                <c:pt idx="173723">
                  <c:v>50.1708984</c:v>
                </c:pt>
                <c:pt idx="173724">
                  <c:v>92.0410156</c:v>
                </c:pt>
                <c:pt idx="173725">
                  <c:v>106.933594</c:v>
                </c:pt>
                <c:pt idx="173726">
                  <c:v>84.7167969</c:v>
                </c:pt>
                <c:pt idx="173727">
                  <c:v>60.0585938</c:v>
                </c:pt>
                <c:pt idx="173728">
                  <c:v>8.05664062</c:v>
                </c:pt>
                <c:pt idx="173729">
                  <c:v>-35.2783203</c:v>
                </c:pt>
                <c:pt idx="173730">
                  <c:v>-89.2333984</c:v>
                </c:pt>
                <c:pt idx="173731">
                  <c:v>-109.863281</c:v>
                </c:pt>
                <c:pt idx="173732">
                  <c:v>-98.2666016</c:v>
                </c:pt>
                <c:pt idx="173733">
                  <c:v>-66.2841797</c:v>
                </c:pt>
                <c:pt idx="173734">
                  <c:v>-13.5498047</c:v>
                </c:pt>
                <c:pt idx="173735">
                  <c:v>43.3349609</c:v>
                </c:pt>
                <c:pt idx="173736">
                  <c:v>86.6699219</c:v>
                </c:pt>
                <c:pt idx="173737">
                  <c:v>106.201172</c:v>
                </c:pt>
                <c:pt idx="173738">
                  <c:v>97.0458984</c:v>
                </c:pt>
                <c:pt idx="173739">
                  <c:v>64.3310547</c:v>
                </c:pt>
                <c:pt idx="173740">
                  <c:v>14.0380859</c:v>
                </c:pt>
                <c:pt idx="173741">
                  <c:v>-41.9921875</c:v>
                </c:pt>
                <c:pt idx="173742">
                  <c:v>-80.078125</c:v>
                </c:pt>
                <c:pt idx="173743">
                  <c:v>-98.2666016</c:v>
                </c:pt>
                <c:pt idx="173744">
                  <c:v>-98.0224609</c:v>
                </c:pt>
                <c:pt idx="173745">
                  <c:v>-70.0683594</c:v>
                </c:pt>
                <c:pt idx="173746">
                  <c:v>-17.3339844</c:v>
                </c:pt>
                <c:pt idx="173747">
                  <c:v>36.1328125</c:v>
                </c:pt>
                <c:pt idx="173748">
                  <c:v>77.63671879999995</c:v>
                </c:pt>
                <c:pt idx="173749">
                  <c:v>103.271484</c:v>
                </c:pt>
                <c:pt idx="173750">
                  <c:v>95.82519529999998</c:v>
                </c:pt>
                <c:pt idx="173751">
                  <c:v>69.2138672</c:v>
                </c:pt>
                <c:pt idx="173752">
                  <c:v>23.0712891</c:v>
                </c:pt>
                <c:pt idx="173753">
                  <c:v>-34.4238281</c:v>
                </c:pt>
                <c:pt idx="173754">
                  <c:v>-80.4443359</c:v>
                </c:pt>
                <c:pt idx="173755">
                  <c:v>-104.003906</c:v>
                </c:pt>
                <c:pt idx="173756">
                  <c:v>-103.027344</c:v>
                </c:pt>
                <c:pt idx="173757">
                  <c:v>-64.8193359</c:v>
                </c:pt>
                <c:pt idx="173758">
                  <c:v>-25.0244141</c:v>
                </c:pt>
                <c:pt idx="173759">
                  <c:v>28.9306641</c:v>
                </c:pt>
                <c:pt idx="173760">
                  <c:v>70.9228516</c:v>
                </c:pt>
                <c:pt idx="173761">
                  <c:v>104.736328</c:v>
                </c:pt>
                <c:pt idx="173762">
                  <c:v>100.830078</c:v>
                </c:pt>
                <c:pt idx="173763">
                  <c:v>72.0214844</c:v>
                </c:pt>
                <c:pt idx="173764">
                  <c:v>27.9541016</c:v>
                </c:pt>
                <c:pt idx="173765">
                  <c:v>-29.6630859</c:v>
                </c:pt>
                <c:pt idx="173766">
                  <c:v>-66.8945312</c:v>
                </c:pt>
                <c:pt idx="173767">
                  <c:v>-98.63281249999996</c:v>
                </c:pt>
                <c:pt idx="173768">
                  <c:v>-98.38867190000001</c:v>
                </c:pt>
                <c:pt idx="173769">
                  <c:v>-75.19531249999996</c:v>
                </c:pt>
                <c:pt idx="173770">
                  <c:v>-35.4003906</c:v>
                </c:pt>
                <c:pt idx="173771">
                  <c:v>16.3574219</c:v>
                </c:pt>
                <c:pt idx="173772">
                  <c:v>68.60351559999998</c:v>
                </c:pt>
                <c:pt idx="173773">
                  <c:v>100.463867</c:v>
                </c:pt>
                <c:pt idx="173774">
                  <c:v>106.689453</c:v>
                </c:pt>
                <c:pt idx="173775">
                  <c:v>81.7871094</c:v>
                </c:pt>
                <c:pt idx="173776">
                  <c:v>35.2783203</c:v>
                </c:pt>
                <c:pt idx="173777">
                  <c:v>-20.5078125</c:v>
                </c:pt>
                <c:pt idx="173778">
                  <c:v>-62.1337891</c:v>
                </c:pt>
                <c:pt idx="173779">
                  <c:v>-99.1210938</c:v>
                </c:pt>
                <c:pt idx="173780">
                  <c:v>-107.543945</c:v>
                </c:pt>
                <c:pt idx="173781">
                  <c:v>-79.5898438</c:v>
                </c:pt>
                <c:pt idx="173782">
                  <c:v>-38.4521484</c:v>
                </c:pt>
                <c:pt idx="173783">
                  <c:v>13.7939453</c:v>
                </c:pt>
                <c:pt idx="173784">
                  <c:v>66.1621094</c:v>
                </c:pt>
                <c:pt idx="173785">
                  <c:v>93.38378909999996</c:v>
                </c:pt>
                <c:pt idx="173786">
                  <c:v>100.830078</c:v>
                </c:pt>
                <c:pt idx="173787">
                  <c:v>89.4775391</c:v>
                </c:pt>
                <c:pt idx="173788">
                  <c:v>46.1425781</c:v>
                </c:pt>
                <c:pt idx="173789">
                  <c:v>-12.0849609</c:v>
                </c:pt>
                <c:pt idx="173790">
                  <c:v>-60.18066409999999</c:v>
                </c:pt>
                <c:pt idx="173791">
                  <c:v>-94.84863279999998</c:v>
                </c:pt>
                <c:pt idx="173792">
                  <c:v>-104.492188</c:v>
                </c:pt>
                <c:pt idx="173793">
                  <c:v>-83.6181641</c:v>
                </c:pt>
                <c:pt idx="173794">
                  <c:v>-47.1191406</c:v>
                </c:pt>
                <c:pt idx="173795">
                  <c:v>2.19726562</c:v>
                </c:pt>
                <c:pt idx="173796">
                  <c:v>60.0585938</c:v>
                </c:pt>
                <c:pt idx="173797">
                  <c:v>93.01757809999998</c:v>
                </c:pt>
                <c:pt idx="173798">
                  <c:v>106.567383</c:v>
                </c:pt>
                <c:pt idx="173799">
                  <c:v>89.2333984</c:v>
                </c:pt>
                <c:pt idx="173800">
                  <c:v>48.0957031</c:v>
                </c:pt>
                <c:pt idx="173801">
                  <c:v>-0.122070312</c:v>
                </c:pt>
                <c:pt idx="173802">
                  <c:v>-53.1005859</c:v>
                </c:pt>
                <c:pt idx="173803">
                  <c:v>-92.2851562</c:v>
                </c:pt>
                <c:pt idx="173804">
                  <c:v>-100.463867</c:v>
                </c:pt>
                <c:pt idx="173805">
                  <c:v>-96.1914062</c:v>
                </c:pt>
                <c:pt idx="173806">
                  <c:v>-53.7109375</c:v>
                </c:pt>
                <c:pt idx="173807">
                  <c:v>-2.56347656</c:v>
                </c:pt>
                <c:pt idx="173808">
                  <c:v>50.78125</c:v>
                </c:pt>
                <c:pt idx="173809">
                  <c:v>85.5712891</c:v>
                </c:pt>
                <c:pt idx="173810">
                  <c:v>109.985352</c:v>
                </c:pt>
                <c:pt idx="173811">
                  <c:v>94.6044922</c:v>
                </c:pt>
                <c:pt idx="173812">
                  <c:v>59.81445309999999</c:v>
                </c:pt>
                <c:pt idx="173813">
                  <c:v>2.31933594</c:v>
                </c:pt>
                <c:pt idx="173814">
                  <c:v>-48.2177734</c:v>
                </c:pt>
                <c:pt idx="173815">
                  <c:v>-85.20507809999994</c:v>
                </c:pt>
                <c:pt idx="173816">
                  <c:v>-102.661133</c:v>
                </c:pt>
                <c:pt idx="173817">
                  <c:v>-89.4775391</c:v>
                </c:pt>
                <c:pt idx="173818">
                  <c:v>-59.5703125</c:v>
                </c:pt>
                <c:pt idx="173819">
                  <c:v>-9.39941406</c:v>
                </c:pt>
                <c:pt idx="173820">
                  <c:v>47.85156249999999</c:v>
                </c:pt>
                <c:pt idx="173821">
                  <c:v>89.4775391</c:v>
                </c:pt>
                <c:pt idx="173822">
                  <c:v>100.952148</c:v>
                </c:pt>
                <c:pt idx="173823">
                  <c:v>100.585938</c:v>
                </c:pt>
                <c:pt idx="173824">
                  <c:v>67.0166016</c:v>
                </c:pt>
                <c:pt idx="173825">
                  <c:v>17.2119141</c:v>
                </c:pt>
                <c:pt idx="173826">
                  <c:v>-33.44726559999999</c:v>
                </c:pt>
                <c:pt idx="173827">
                  <c:v>-82.27539059999994</c:v>
                </c:pt>
                <c:pt idx="173828">
                  <c:v>-104.492188</c:v>
                </c:pt>
                <c:pt idx="173829">
                  <c:v>-98.2666016</c:v>
                </c:pt>
                <c:pt idx="173830">
                  <c:v>-72.7539062</c:v>
                </c:pt>
                <c:pt idx="173831">
                  <c:v>-27.8320312</c:v>
                </c:pt>
                <c:pt idx="173832">
                  <c:v>35.15625</c:v>
                </c:pt>
                <c:pt idx="173833">
                  <c:v>75.19531249999996</c:v>
                </c:pt>
                <c:pt idx="173834">
                  <c:v>100.219727</c:v>
                </c:pt>
                <c:pt idx="173835">
                  <c:v>97.65625</c:v>
                </c:pt>
                <c:pt idx="173836">
                  <c:v>66.7724609</c:v>
                </c:pt>
                <c:pt idx="173837">
                  <c:v>25.0244141</c:v>
                </c:pt>
                <c:pt idx="173838">
                  <c:v>-33.81347659999999</c:v>
                </c:pt>
                <c:pt idx="173839">
                  <c:v>-78.4912109</c:v>
                </c:pt>
                <c:pt idx="173840">
                  <c:v>-101.5625</c:v>
                </c:pt>
                <c:pt idx="173841">
                  <c:v>-99.2431641</c:v>
                </c:pt>
                <c:pt idx="173842">
                  <c:v>-65.55175779999998</c:v>
                </c:pt>
                <c:pt idx="173843">
                  <c:v>-21.9726562</c:v>
                </c:pt>
                <c:pt idx="173844">
                  <c:v>28.3203125</c:v>
                </c:pt>
                <c:pt idx="173845">
                  <c:v>70.55664059999998</c:v>
                </c:pt>
                <c:pt idx="173846">
                  <c:v>101.44043</c:v>
                </c:pt>
                <c:pt idx="173847">
                  <c:v>105.34668</c:v>
                </c:pt>
                <c:pt idx="173848">
                  <c:v>76.5380859</c:v>
                </c:pt>
                <c:pt idx="173849">
                  <c:v>34.6679688</c:v>
                </c:pt>
                <c:pt idx="173850">
                  <c:v>-16.3574219</c:v>
                </c:pt>
                <c:pt idx="173851">
                  <c:v>-66.52832029999998</c:v>
                </c:pt>
                <c:pt idx="173852">
                  <c:v>-100.341797</c:v>
                </c:pt>
                <c:pt idx="173853">
                  <c:v>-102.050781</c:v>
                </c:pt>
                <c:pt idx="173854">
                  <c:v>-74.21875</c:v>
                </c:pt>
                <c:pt idx="173855">
                  <c:v>-31.0058594</c:v>
                </c:pt>
                <c:pt idx="173856">
                  <c:v>24.7802734</c:v>
                </c:pt>
                <c:pt idx="173857">
                  <c:v>72.87597659999993</c:v>
                </c:pt>
                <c:pt idx="173858">
                  <c:v>98.38867190000001</c:v>
                </c:pt>
                <c:pt idx="173859">
                  <c:v>102.050781</c:v>
                </c:pt>
                <c:pt idx="173860">
                  <c:v>76.0498047</c:v>
                </c:pt>
                <c:pt idx="173861">
                  <c:v>32.1044922</c:v>
                </c:pt>
                <c:pt idx="173862">
                  <c:v>-19.1650391</c:v>
                </c:pt>
                <c:pt idx="173863">
                  <c:v>-64.9414062</c:v>
                </c:pt>
                <c:pt idx="173864">
                  <c:v>-96.4355469</c:v>
                </c:pt>
                <c:pt idx="173865">
                  <c:v>-103.271484</c:v>
                </c:pt>
                <c:pt idx="173866">
                  <c:v>-84.22851559999998</c:v>
                </c:pt>
                <c:pt idx="173867">
                  <c:v>-42.2363281</c:v>
                </c:pt>
                <c:pt idx="173868">
                  <c:v>19.1650391</c:v>
                </c:pt>
                <c:pt idx="173869">
                  <c:v>63.8427734</c:v>
                </c:pt>
                <c:pt idx="173870">
                  <c:v>96.0693359</c:v>
                </c:pt>
                <c:pt idx="173871">
                  <c:v>101.196289</c:v>
                </c:pt>
                <c:pt idx="173872">
                  <c:v>79.8339844</c:v>
                </c:pt>
                <c:pt idx="173873">
                  <c:v>43.0908203</c:v>
                </c:pt>
                <c:pt idx="173874">
                  <c:v>-19.6533203</c:v>
                </c:pt>
                <c:pt idx="173875">
                  <c:v>-67.8710938</c:v>
                </c:pt>
                <c:pt idx="173876">
                  <c:v>-89.7216797</c:v>
                </c:pt>
                <c:pt idx="173877">
                  <c:v>-98.75488279999998</c:v>
                </c:pt>
                <c:pt idx="173878">
                  <c:v>-85.6933594</c:v>
                </c:pt>
                <c:pt idx="173879">
                  <c:v>-44.55566409999999</c:v>
                </c:pt>
                <c:pt idx="173880">
                  <c:v>7.44628906</c:v>
                </c:pt>
                <c:pt idx="173881">
                  <c:v>60.18066409999999</c:v>
                </c:pt>
                <c:pt idx="173882">
                  <c:v>93.5058594</c:v>
                </c:pt>
                <c:pt idx="173883">
                  <c:v>100.463867</c:v>
                </c:pt>
                <c:pt idx="173884">
                  <c:v>90.4541016</c:v>
                </c:pt>
                <c:pt idx="173885">
                  <c:v>47.3632812</c:v>
                </c:pt>
                <c:pt idx="173886">
                  <c:v>-0.366210938</c:v>
                </c:pt>
                <c:pt idx="173887">
                  <c:v>-53.8330078</c:v>
                </c:pt>
                <c:pt idx="173888">
                  <c:v>-89.35546879999995</c:v>
                </c:pt>
                <c:pt idx="173889">
                  <c:v>-109.130859</c:v>
                </c:pt>
                <c:pt idx="173890">
                  <c:v>-87.4023438</c:v>
                </c:pt>
                <c:pt idx="173891">
                  <c:v>-49.9267578</c:v>
                </c:pt>
                <c:pt idx="173892">
                  <c:v>-0.48828125</c:v>
                </c:pt>
                <c:pt idx="173893">
                  <c:v>50.6591797</c:v>
                </c:pt>
                <c:pt idx="173894">
                  <c:v>93.1396484</c:v>
                </c:pt>
                <c:pt idx="173895">
                  <c:v>109.25293</c:v>
                </c:pt>
                <c:pt idx="173896">
                  <c:v>96.1914062</c:v>
                </c:pt>
                <c:pt idx="173897">
                  <c:v>54.32128909999999</c:v>
                </c:pt>
                <c:pt idx="173898">
                  <c:v>1.70898438</c:v>
                </c:pt>
                <c:pt idx="173899">
                  <c:v>-57.3730469</c:v>
                </c:pt>
                <c:pt idx="173900">
                  <c:v>-95.703125</c:v>
                </c:pt>
                <c:pt idx="173901">
                  <c:v>-99.4873047</c:v>
                </c:pt>
                <c:pt idx="173902">
                  <c:v>-91.9189453</c:v>
                </c:pt>
                <c:pt idx="173903">
                  <c:v>-60.3027344</c:v>
                </c:pt>
                <c:pt idx="173904">
                  <c:v>-9.88769531</c:v>
                </c:pt>
                <c:pt idx="173905">
                  <c:v>45.5322266</c:v>
                </c:pt>
                <c:pt idx="173906">
                  <c:v>82.88574219999992</c:v>
                </c:pt>
                <c:pt idx="173907">
                  <c:v>99.9755859</c:v>
                </c:pt>
                <c:pt idx="173908">
                  <c:v>92.4072266</c:v>
                </c:pt>
                <c:pt idx="173909">
                  <c:v>62.0117188</c:v>
                </c:pt>
                <c:pt idx="173910">
                  <c:v>11.2304688</c:v>
                </c:pt>
                <c:pt idx="173911">
                  <c:v>-38.0859375</c:v>
                </c:pt>
                <c:pt idx="173912">
                  <c:v>-83.3740234</c:v>
                </c:pt>
                <c:pt idx="173913">
                  <c:v>-104.980469</c:v>
                </c:pt>
                <c:pt idx="173914">
                  <c:v>-97.4121094</c:v>
                </c:pt>
                <c:pt idx="173915">
                  <c:v>-68.7255859</c:v>
                </c:pt>
                <c:pt idx="173916">
                  <c:v>-17.0898438</c:v>
                </c:pt>
                <c:pt idx="173917">
                  <c:v>39.30664059999999</c:v>
                </c:pt>
                <c:pt idx="173918">
                  <c:v>86.7919922</c:v>
                </c:pt>
                <c:pt idx="173919">
                  <c:v>106.689453</c:v>
                </c:pt>
                <c:pt idx="173920">
                  <c:v>98.87695309999998</c:v>
                </c:pt>
                <c:pt idx="173921">
                  <c:v>73.2421875</c:v>
                </c:pt>
                <c:pt idx="173922">
                  <c:v>22.8271484</c:v>
                </c:pt>
                <c:pt idx="173923">
                  <c:v>-31.3720703</c:v>
                </c:pt>
                <c:pt idx="173924">
                  <c:v>-71.7773438</c:v>
                </c:pt>
                <c:pt idx="173925">
                  <c:v>-98.75488279999998</c:v>
                </c:pt>
                <c:pt idx="173926">
                  <c:v>-102.905273</c:v>
                </c:pt>
                <c:pt idx="173927">
                  <c:v>-70.80078119999993</c:v>
                </c:pt>
                <c:pt idx="173928">
                  <c:v>-22.9492188</c:v>
                </c:pt>
                <c:pt idx="173929">
                  <c:v>20.7519531</c:v>
                </c:pt>
                <c:pt idx="173930">
                  <c:v>69.2138672</c:v>
                </c:pt>
                <c:pt idx="173931">
                  <c:v>102.661133</c:v>
                </c:pt>
                <c:pt idx="173932">
                  <c:v>105.834961</c:v>
                </c:pt>
                <c:pt idx="173933">
                  <c:v>76.5380859</c:v>
                </c:pt>
                <c:pt idx="173934">
                  <c:v>24.0478516</c:v>
                </c:pt>
                <c:pt idx="173935">
                  <c:v>-24.6582031</c:v>
                </c:pt>
                <c:pt idx="173936">
                  <c:v>-69.8242188</c:v>
                </c:pt>
                <c:pt idx="173937">
                  <c:v>-102.294922</c:v>
                </c:pt>
                <c:pt idx="173938">
                  <c:v>-102.905273</c:v>
                </c:pt>
                <c:pt idx="173939">
                  <c:v>-78.8574219</c:v>
                </c:pt>
                <c:pt idx="173940">
                  <c:v>-35.8886719</c:v>
                </c:pt>
                <c:pt idx="173941">
                  <c:v>21.7285156</c:v>
                </c:pt>
                <c:pt idx="173942">
                  <c:v>68.35937499999996</c:v>
                </c:pt>
                <c:pt idx="173943">
                  <c:v>92.2851562</c:v>
                </c:pt>
                <c:pt idx="173944">
                  <c:v>104.492188</c:v>
                </c:pt>
                <c:pt idx="173945">
                  <c:v>82.3974609</c:v>
                </c:pt>
                <c:pt idx="173946">
                  <c:v>33.9355469</c:v>
                </c:pt>
                <c:pt idx="173947">
                  <c:v>-19.4091797</c:v>
                </c:pt>
                <c:pt idx="173948">
                  <c:v>-62.7441406</c:v>
                </c:pt>
                <c:pt idx="173949">
                  <c:v>-92.4072266</c:v>
                </c:pt>
                <c:pt idx="173950">
                  <c:v>-101.074219</c:v>
                </c:pt>
                <c:pt idx="173951">
                  <c:v>-78.6132812</c:v>
                </c:pt>
                <c:pt idx="173952">
                  <c:v>-37.3535156</c:v>
                </c:pt>
                <c:pt idx="173953">
                  <c:v>11.2304688</c:v>
                </c:pt>
                <c:pt idx="173954">
                  <c:v>60.0585938</c:v>
                </c:pt>
                <c:pt idx="173955">
                  <c:v>91.55273440000001</c:v>
                </c:pt>
                <c:pt idx="173956">
                  <c:v>105.957031</c:v>
                </c:pt>
                <c:pt idx="173957">
                  <c:v>87.03613279999998</c:v>
                </c:pt>
                <c:pt idx="173958">
                  <c:v>42.8466797</c:v>
                </c:pt>
                <c:pt idx="173959">
                  <c:v>-3.05175781</c:v>
                </c:pt>
                <c:pt idx="173960">
                  <c:v>-60.3027344</c:v>
                </c:pt>
                <c:pt idx="173961">
                  <c:v>-91.0644531</c:v>
                </c:pt>
                <c:pt idx="173962">
                  <c:v>-103.759766</c:v>
                </c:pt>
                <c:pt idx="173963">
                  <c:v>-83.984375</c:v>
                </c:pt>
                <c:pt idx="173964">
                  <c:v>-50.78125</c:v>
                </c:pt>
                <c:pt idx="173965">
                  <c:v>3.66210938</c:v>
                </c:pt>
                <c:pt idx="173966">
                  <c:v>53.34472659999999</c:v>
                </c:pt>
                <c:pt idx="173967">
                  <c:v>89.84375</c:v>
                </c:pt>
                <c:pt idx="173968">
                  <c:v>108.642578</c:v>
                </c:pt>
                <c:pt idx="173969">
                  <c:v>95.4589844</c:v>
                </c:pt>
                <c:pt idx="173970">
                  <c:v>49.5605469</c:v>
                </c:pt>
                <c:pt idx="173971">
                  <c:v>-1.22070312</c:v>
                </c:pt>
                <c:pt idx="173972">
                  <c:v>-46.0205078</c:v>
                </c:pt>
                <c:pt idx="173973">
                  <c:v>-90.2099609</c:v>
                </c:pt>
                <c:pt idx="173974">
                  <c:v>-106.445312</c:v>
                </c:pt>
                <c:pt idx="173975">
                  <c:v>-101.318359</c:v>
                </c:pt>
                <c:pt idx="173976">
                  <c:v>-49.6826172</c:v>
                </c:pt>
                <c:pt idx="173977">
                  <c:v>-1.58691406</c:v>
                </c:pt>
                <c:pt idx="173978">
                  <c:v>49.0722656</c:v>
                </c:pt>
                <c:pt idx="173979">
                  <c:v>90.6982422</c:v>
                </c:pt>
                <c:pt idx="173980">
                  <c:v>95.9472656</c:v>
                </c:pt>
                <c:pt idx="173981">
                  <c:v>86.9140625</c:v>
                </c:pt>
                <c:pt idx="173982">
                  <c:v>57.61718749999999</c:v>
                </c:pt>
                <c:pt idx="173983">
                  <c:v>0.366210938</c:v>
                </c:pt>
                <c:pt idx="173984">
                  <c:v>-52.4902344</c:v>
                </c:pt>
                <c:pt idx="173985">
                  <c:v>-93.75</c:v>
                </c:pt>
                <c:pt idx="173986">
                  <c:v>-108.154297</c:v>
                </c:pt>
                <c:pt idx="173987">
                  <c:v>-98.63281249999996</c:v>
                </c:pt>
                <c:pt idx="173988">
                  <c:v>-69.8242188</c:v>
                </c:pt>
                <c:pt idx="173989">
                  <c:v>-18.1884766</c:v>
                </c:pt>
                <c:pt idx="173990">
                  <c:v>37.8417969</c:v>
                </c:pt>
                <c:pt idx="173991">
                  <c:v>85.8154297</c:v>
                </c:pt>
                <c:pt idx="173992">
                  <c:v>108.032227</c:v>
                </c:pt>
                <c:pt idx="173993">
                  <c:v>97.77832029999998</c:v>
                </c:pt>
                <c:pt idx="173994">
                  <c:v>69.58007809999994</c:v>
                </c:pt>
                <c:pt idx="173995">
                  <c:v>11.5966797</c:v>
                </c:pt>
                <c:pt idx="173996">
                  <c:v>-40.6494141</c:v>
                </c:pt>
                <c:pt idx="173997">
                  <c:v>-76.9042969</c:v>
                </c:pt>
                <c:pt idx="173998">
                  <c:v>-98.5107422</c:v>
                </c:pt>
                <c:pt idx="173999">
                  <c:v>-99.2431641</c:v>
                </c:pt>
                <c:pt idx="174000">
                  <c:v>-70.4345703</c:v>
                </c:pt>
                <c:pt idx="174001">
                  <c:v>-19.4091797</c:v>
                </c:pt>
                <c:pt idx="174002">
                  <c:v>35.4003906</c:v>
                </c:pt>
                <c:pt idx="174003">
                  <c:v>85.8154297</c:v>
                </c:pt>
                <c:pt idx="174004">
                  <c:v>106.201172</c:v>
                </c:pt>
                <c:pt idx="174005">
                  <c:v>101.928711</c:v>
                </c:pt>
                <c:pt idx="174006">
                  <c:v>65.7958984</c:v>
                </c:pt>
                <c:pt idx="174007">
                  <c:v>13.1835938</c:v>
                </c:pt>
                <c:pt idx="174008">
                  <c:v>-36.1328125</c:v>
                </c:pt>
                <c:pt idx="174009">
                  <c:v>-70.4345703</c:v>
                </c:pt>
                <c:pt idx="174010">
                  <c:v>-98.2666016</c:v>
                </c:pt>
                <c:pt idx="174011">
                  <c:v>-98.87695309999998</c:v>
                </c:pt>
                <c:pt idx="174012">
                  <c:v>-68.2373047</c:v>
                </c:pt>
                <c:pt idx="174013">
                  <c:v>-20.38574219999997</c:v>
                </c:pt>
                <c:pt idx="174014">
                  <c:v>26.1230469</c:v>
                </c:pt>
                <c:pt idx="174015">
                  <c:v>76.6601562</c:v>
                </c:pt>
                <c:pt idx="174016">
                  <c:v>99.85351559999998</c:v>
                </c:pt>
                <c:pt idx="174017">
                  <c:v>95.5810547</c:v>
                </c:pt>
                <c:pt idx="174018">
                  <c:v>67.13867190000001</c:v>
                </c:pt>
                <c:pt idx="174019">
                  <c:v>32.3486328</c:v>
                </c:pt>
                <c:pt idx="174020">
                  <c:v>-31.3720703</c:v>
                </c:pt>
                <c:pt idx="174021">
                  <c:v>-74.21875</c:v>
                </c:pt>
                <c:pt idx="174022">
                  <c:v>-102.905273</c:v>
                </c:pt>
                <c:pt idx="174023">
                  <c:v>-105.59082</c:v>
                </c:pt>
                <c:pt idx="174024">
                  <c:v>-82.03125</c:v>
                </c:pt>
                <c:pt idx="174025">
                  <c:v>-34.17968749999999</c:v>
                </c:pt>
                <c:pt idx="174026">
                  <c:v>20.5078125</c:v>
                </c:pt>
                <c:pt idx="174027">
                  <c:v>75.8056641</c:v>
                </c:pt>
                <c:pt idx="174028">
                  <c:v>99.7314453</c:v>
                </c:pt>
                <c:pt idx="174029">
                  <c:v>101.68457</c:v>
                </c:pt>
                <c:pt idx="174030">
                  <c:v>82.15332029999998</c:v>
                </c:pt>
                <c:pt idx="174031">
                  <c:v>40.5273438</c:v>
                </c:pt>
                <c:pt idx="174032">
                  <c:v>-20.5078125</c:v>
                </c:pt>
                <c:pt idx="174033">
                  <c:v>-62.1337891</c:v>
                </c:pt>
                <c:pt idx="174034">
                  <c:v>-95.0927734</c:v>
                </c:pt>
                <c:pt idx="174035">
                  <c:v>-106.201172</c:v>
                </c:pt>
                <c:pt idx="174036">
                  <c:v>-82.3974609</c:v>
                </c:pt>
                <c:pt idx="174037">
                  <c:v>-39.7949219</c:v>
                </c:pt>
                <c:pt idx="174038">
                  <c:v>20.6298828</c:v>
                </c:pt>
                <c:pt idx="174039">
                  <c:v>63.3544922</c:v>
                </c:pt>
                <c:pt idx="174040">
                  <c:v>105.224609</c:v>
                </c:pt>
                <c:pt idx="174041">
                  <c:v>108.764648</c:v>
                </c:pt>
                <c:pt idx="174042">
                  <c:v>81.17675779999993</c:v>
                </c:pt>
                <c:pt idx="174043">
                  <c:v>44.921875</c:v>
                </c:pt>
                <c:pt idx="174044">
                  <c:v>-9.52148438</c:v>
                </c:pt>
                <c:pt idx="174045">
                  <c:v>-64.3310547</c:v>
                </c:pt>
                <c:pt idx="174046">
                  <c:v>-96.3134766</c:v>
                </c:pt>
                <c:pt idx="174047">
                  <c:v>-107.910156</c:v>
                </c:pt>
                <c:pt idx="174048">
                  <c:v>-83.12988279999993</c:v>
                </c:pt>
                <c:pt idx="174049">
                  <c:v>-42.3583984</c:v>
                </c:pt>
                <c:pt idx="174050">
                  <c:v>11.8408203</c:v>
                </c:pt>
                <c:pt idx="174051">
                  <c:v>65.18554690000001</c:v>
                </c:pt>
                <c:pt idx="174052">
                  <c:v>99.60937499999996</c:v>
                </c:pt>
                <c:pt idx="174053">
                  <c:v>105.224609</c:v>
                </c:pt>
                <c:pt idx="174054">
                  <c:v>90.08789059999998</c:v>
                </c:pt>
                <c:pt idx="174055">
                  <c:v>51.2695312</c:v>
                </c:pt>
                <c:pt idx="174056">
                  <c:v>3.29589844</c:v>
                </c:pt>
                <c:pt idx="174057">
                  <c:v>-44.1894531</c:v>
                </c:pt>
                <c:pt idx="174058">
                  <c:v>-87.4023438</c:v>
                </c:pt>
                <c:pt idx="174059">
                  <c:v>-103.637695</c:v>
                </c:pt>
                <c:pt idx="174060">
                  <c:v>-86.7919922</c:v>
                </c:pt>
                <c:pt idx="174061">
                  <c:v>-49.5605469</c:v>
                </c:pt>
                <c:pt idx="174062">
                  <c:v>-1.46484375</c:v>
                </c:pt>
                <c:pt idx="174063">
                  <c:v>54.0771484</c:v>
                </c:pt>
                <c:pt idx="174064">
                  <c:v>93.9941406</c:v>
                </c:pt>
                <c:pt idx="174065">
                  <c:v>106.445312</c:v>
                </c:pt>
                <c:pt idx="174066">
                  <c:v>91.4306641</c:v>
                </c:pt>
                <c:pt idx="174067">
                  <c:v>49.9267578</c:v>
                </c:pt>
                <c:pt idx="174068">
                  <c:v>3.41796875</c:v>
                </c:pt>
                <c:pt idx="174069">
                  <c:v>-44.1894531</c:v>
                </c:pt>
                <c:pt idx="174070">
                  <c:v>-88.7451172</c:v>
                </c:pt>
                <c:pt idx="174071">
                  <c:v>-101.928711</c:v>
                </c:pt>
                <c:pt idx="174072">
                  <c:v>-95.4589844</c:v>
                </c:pt>
                <c:pt idx="174073">
                  <c:v>-58.4716797</c:v>
                </c:pt>
                <c:pt idx="174074">
                  <c:v>-1.953125</c:v>
                </c:pt>
                <c:pt idx="174075">
                  <c:v>48.7060547</c:v>
                </c:pt>
                <c:pt idx="174076">
                  <c:v>86.7919922</c:v>
                </c:pt>
                <c:pt idx="174077">
                  <c:v>106.811523</c:v>
                </c:pt>
                <c:pt idx="174078">
                  <c:v>94.84863279999998</c:v>
                </c:pt>
                <c:pt idx="174079">
                  <c:v>60.4248047</c:v>
                </c:pt>
                <c:pt idx="174080">
                  <c:v>9.39941406</c:v>
                </c:pt>
                <c:pt idx="174081">
                  <c:v>-40.1611328</c:v>
                </c:pt>
                <c:pt idx="174082">
                  <c:v>-81.5429688</c:v>
                </c:pt>
                <c:pt idx="174083">
                  <c:v>-101.806641</c:v>
                </c:pt>
                <c:pt idx="174084">
                  <c:v>-97.90039059999998</c:v>
                </c:pt>
                <c:pt idx="174085">
                  <c:v>-59.5703125</c:v>
                </c:pt>
                <c:pt idx="174086">
                  <c:v>-8.7890625</c:v>
                </c:pt>
                <c:pt idx="174087">
                  <c:v>37.4755859</c:v>
                </c:pt>
                <c:pt idx="174088">
                  <c:v>83.7402344</c:v>
                </c:pt>
                <c:pt idx="174089">
                  <c:v>99.1210938</c:v>
                </c:pt>
                <c:pt idx="174090">
                  <c:v>98.9990234</c:v>
                </c:pt>
                <c:pt idx="174091">
                  <c:v>66.7724609</c:v>
                </c:pt>
                <c:pt idx="174092">
                  <c:v>21.1181641</c:v>
                </c:pt>
                <c:pt idx="174093">
                  <c:v>-34.3017578</c:v>
                </c:pt>
                <c:pt idx="174094">
                  <c:v>-83.0078125</c:v>
                </c:pt>
                <c:pt idx="174095">
                  <c:v>-105.46875</c:v>
                </c:pt>
                <c:pt idx="174096">
                  <c:v>-102.905273</c:v>
                </c:pt>
                <c:pt idx="174097">
                  <c:v>-71.6552734</c:v>
                </c:pt>
                <c:pt idx="174098">
                  <c:v>-17.7001953</c:v>
                </c:pt>
                <c:pt idx="174099">
                  <c:v>32.4707031</c:v>
                </c:pt>
                <c:pt idx="174100">
                  <c:v>75.6835938</c:v>
                </c:pt>
                <c:pt idx="174101">
                  <c:v>96.1914062</c:v>
                </c:pt>
                <c:pt idx="174102">
                  <c:v>102.539062</c:v>
                </c:pt>
                <c:pt idx="174103">
                  <c:v>76.7822266</c:v>
                </c:pt>
                <c:pt idx="174104">
                  <c:v>27.2216797</c:v>
                </c:pt>
                <c:pt idx="174105">
                  <c:v>-25.0244141</c:v>
                </c:pt>
                <c:pt idx="174106">
                  <c:v>-81.29882809999998</c:v>
                </c:pt>
                <c:pt idx="174107">
                  <c:v>-106.689453</c:v>
                </c:pt>
                <c:pt idx="174108">
                  <c:v>-107.788086</c:v>
                </c:pt>
                <c:pt idx="174109">
                  <c:v>-76.4160156</c:v>
                </c:pt>
                <c:pt idx="174110">
                  <c:v>-25.0244141</c:v>
                </c:pt>
                <c:pt idx="174111">
                  <c:v>28.0761719</c:v>
                </c:pt>
                <c:pt idx="174112">
                  <c:v>69.0917969</c:v>
                </c:pt>
                <c:pt idx="174113">
                  <c:v>98.87695309999998</c:v>
                </c:pt>
                <c:pt idx="174114">
                  <c:v>107.543945</c:v>
                </c:pt>
                <c:pt idx="174115">
                  <c:v>76.4160156</c:v>
                </c:pt>
                <c:pt idx="174116">
                  <c:v>20.7519531</c:v>
                </c:pt>
                <c:pt idx="174117">
                  <c:v>-25.1464844</c:v>
                </c:pt>
                <c:pt idx="174118">
                  <c:v>-64.57519529999998</c:v>
                </c:pt>
                <c:pt idx="174119">
                  <c:v>-92.89550779999998</c:v>
                </c:pt>
                <c:pt idx="174120">
                  <c:v>-94.7265625</c:v>
                </c:pt>
                <c:pt idx="174121">
                  <c:v>-74.5849609</c:v>
                </c:pt>
                <c:pt idx="174122">
                  <c:v>-29.4189453</c:v>
                </c:pt>
                <c:pt idx="174123">
                  <c:v>22.9492188</c:v>
                </c:pt>
                <c:pt idx="174124">
                  <c:v>62.8662109</c:v>
                </c:pt>
                <c:pt idx="174125">
                  <c:v>97.0458984</c:v>
                </c:pt>
                <c:pt idx="174126">
                  <c:v>109.985352</c:v>
                </c:pt>
                <c:pt idx="174127">
                  <c:v>83.0078125</c:v>
                </c:pt>
                <c:pt idx="174128">
                  <c:v>38.0859375</c:v>
                </c:pt>
                <c:pt idx="174129">
                  <c:v>-9.277343749999998</c:v>
                </c:pt>
                <c:pt idx="174130">
                  <c:v>-56.640625</c:v>
                </c:pt>
                <c:pt idx="174131">
                  <c:v>-101.196289</c:v>
                </c:pt>
                <c:pt idx="174132">
                  <c:v>-101.806641</c:v>
                </c:pt>
                <c:pt idx="174133">
                  <c:v>-90.33203119999993</c:v>
                </c:pt>
                <c:pt idx="174134">
                  <c:v>-45.0439453</c:v>
                </c:pt>
                <c:pt idx="174135">
                  <c:v>3.78417969</c:v>
                </c:pt>
                <c:pt idx="174136">
                  <c:v>51.6357422</c:v>
                </c:pt>
                <c:pt idx="174137">
                  <c:v>91.0644531</c:v>
                </c:pt>
                <c:pt idx="174138">
                  <c:v>102.050781</c:v>
                </c:pt>
                <c:pt idx="174139">
                  <c:v>86.05957029999998</c:v>
                </c:pt>
                <c:pt idx="174140">
                  <c:v>46.875</c:v>
                </c:pt>
                <c:pt idx="174141">
                  <c:v>0.244140625</c:v>
                </c:pt>
                <c:pt idx="174142">
                  <c:v>-44.1894531</c:v>
                </c:pt>
                <c:pt idx="174143">
                  <c:v>-88.9892578</c:v>
                </c:pt>
                <c:pt idx="174144">
                  <c:v>-100.830078</c:v>
                </c:pt>
                <c:pt idx="174145">
                  <c:v>-86.3037109</c:v>
                </c:pt>
                <c:pt idx="174146">
                  <c:v>-47.2412109</c:v>
                </c:pt>
                <c:pt idx="174147">
                  <c:v>-3.05175781</c:v>
                </c:pt>
                <c:pt idx="174148">
                  <c:v>50.4150391</c:v>
                </c:pt>
                <c:pt idx="174149">
                  <c:v>93.9941406</c:v>
                </c:pt>
                <c:pt idx="174150">
                  <c:v>106.201172</c:v>
                </c:pt>
                <c:pt idx="174151">
                  <c:v>89.4775391</c:v>
                </c:pt>
                <c:pt idx="174152">
                  <c:v>57.0068359</c:v>
                </c:pt>
                <c:pt idx="174153">
                  <c:v>0.366210938</c:v>
                </c:pt>
                <c:pt idx="174154">
                  <c:v>-44.4335938</c:v>
                </c:pt>
                <c:pt idx="174155">
                  <c:v>-92.0410156</c:v>
                </c:pt>
                <c:pt idx="174156">
                  <c:v>-104.980469</c:v>
                </c:pt>
                <c:pt idx="174157">
                  <c:v>-97.0458984</c:v>
                </c:pt>
                <c:pt idx="174158">
                  <c:v>-59.81445309999999</c:v>
                </c:pt>
                <c:pt idx="174159">
                  <c:v>-6.46972656</c:v>
                </c:pt>
                <c:pt idx="174160">
                  <c:v>52.0019531</c:v>
                </c:pt>
                <c:pt idx="174161">
                  <c:v>88.0126953</c:v>
                </c:pt>
                <c:pt idx="174162">
                  <c:v>99.2431641</c:v>
                </c:pt>
                <c:pt idx="174163">
                  <c:v>97.5341797</c:v>
                </c:pt>
                <c:pt idx="174164">
                  <c:v>59.81445309999999</c:v>
                </c:pt>
                <c:pt idx="174165">
                  <c:v>9.88769531</c:v>
                </c:pt>
                <c:pt idx="174166">
                  <c:v>-45.6542969</c:v>
                </c:pt>
                <c:pt idx="174167">
                  <c:v>-83.3740234</c:v>
                </c:pt>
                <c:pt idx="174168">
                  <c:v>-104.980469</c:v>
                </c:pt>
                <c:pt idx="174169">
                  <c:v>-100.952148</c:v>
                </c:pt>
                <c:pt idx="174170">
                  <c:v>-60.6689453</c:v>
                </c:pt>
                <c:pt idx="174171">
                  <c:v>-7.08007812</c:v>
                </c:pt>
                <c:pt idx="174172">
                  <c:v>39.0625</c:v>
                </c:pt>
                <c:pt idx="174173">
                  <c:v>79.8339844</c:v>
                </c:pt>
                <c:pt idx="174174">
                  <c:v>98.38867190000001</c:v>
                </c:pt>
                <c:pt idx="174175">
                  <c:v>95.4589844</c:v>
                </c:pt>
                <c:pt idx="174176">
                  <c:v>66.8945312</c:v>
                </c:pt>
                <c:pt idx="174177">
                  <c:v>25.1464844</c:v>
                </c:pt>
                <c:pt idx="174178">
                  <c:v>-26.2451172</c:v>
                </c:pt>
                <c:pt idx="174179">
                  <c:v>-75.0732422</c:v>
                </c:pt>
                <c:pt idx="174180">
                  <c:v>-106.933594</c:v>
                </c:pt>
                <c:pt idx="174181">
                  <c:v>-105.712891</c:v>
                </c:pt>
                <c:pt idx="174182">
                  <c:v>-69.0917969</c:v>
                </c:pt>
                <c:pt idx="174183">
                  <c:v>-23.6816406</c:v>
                </c:pt>
                <c:pt idx="174184">
                  <c:v>33.3251953</c:v>
                </c:pt>
                <c:pt idx="174185">
                  <c:v>76.0498047</c:v>
                </c:pt>
                <c:pt idx="174186">
                  <c:v>106.567383</c:v>
                </c:pt>
                <c:pt idx="174187">
                  <c:v>97.2900391</c:v>
                </c:pt>
                <c:pt idx="174188">
                  <c:v>73.48632809999998</c:v>
                </c:pt>
                <c:pt idx="174189">
                  <c:v>25.0244141</c:v>
                </c:pt>
                <c:pt idx="174190">
                  <c:v>-26.8554688</c:v>
                </c:pt>
                <c:pt idx="174191">
                  <c:v>-73.2421875</c:v>
                </c:pt>
                <c:pt idx="174192">
                  <c:v>-99.3652344</c:v>
                </c:pt>
                <c:pt idx="174193">
                  <c:v>-102.050781</c:v>
                </c:pt>
                <c:pt idx="174194">
                  <c:v>-80.078125</c:v>
                </c:pt>
                <c:pt idx="174195">
                  <c:v>-22.8271484</c:v>
                </c:pt>
                <c:pt idx="174196">
                  <c:v>29.9072266</c:v>
                </c:pt>
                <c:pt idx="174197">
                  <c:v>68.2373047</c:v>
                </c:pt>
                <c:pt idx="174198">
                  <c:v>92.0410156</c:v>
                </c:pt>
                <c:pt idx="174199">
                  <c:v>98.87695309999998</c:v>
                </c:pt>
                <c:pt idx="174200">
                  <c:v>73.3642578</c:v>
                </c:pt>
                <c:pt idx="174201">
                  <c:v>34.6679688</c:v>
                </c:pt>
                <c:pt idx="174202">
                  <c:v>-5.98144531</c:v>
                </c:pt>
                <c:pt idx="174203">
                  <c:v>-63.3544922</c:v>
                </c:pt>
                <c:pt idx="174204">
                  <c:v>-104.614258</c:v>
                </c:pt>
                <c:pt idx="174205">
                  <c:v>-101.44043</c:v>
                </c:pt>
                <c:pt idx="174206">
                  <c:v>-80.68847659999993</c:v>
                </c:pt>
                <c:pt idx="174207">
                  <c:v>-34.0576172</c:v>
                </c:pt>
                <c:pt idx="174208">
                  <c:v>16.8457031</c:v>
                </c:pt>
                <c:pt idx="174209">
                  <c:v>67.0166016</c:v>
                </c:pt>
                <c:pt idx="174210">
                  <c:v>100.952148</c:v>
                </c:pt>
                <c:pt idx="174211">
                  <c:v>99.7314453</c:v>
                </c:pt>
                <c:pt idx="174212">
                  <c:v>82.03125</c:v>
                </c:pt>
                <c:pt idx="174213">
                  <c:v>39.4287109</c:v>
                </c:pt>
                <c:pt idx="174214">
                  <c:v>-8.30078125</c:v>
                </c:pt>
                <c:pt idx="174215">
                  <c:v>-61.0351562</c:v>
                </c:pt>
                <c:pt idx="174216">
                  <c:v>-98.5107422</c:v>
                </c:pt>
                <c:pt idx="174217">
                  <c:v>-101.928711</c:v>
                </c:pt>
                <c:pt idx="174218">
                  <c:v>-86.3037109</c:v>
                </c:pt>
                <c:pt idx="174219">
                  <c:v>-52.2460938</c:v>
                </c:pt>
                <c:pt idx="174220">
                  <c:v>-0.854492188</c:v>
                </c:pt>
                <c:pt idx="174221">
                  <c:v>54.4433594</c:v>
                </c:pt>
                <c:pt idx="174222">
                  <c:v>97.4121094</c:v>
                </c:pt>
                <c:pt idx="174223">
                  <c:v>106.079102</c:v>
                </c:pt>
                <c:pt idx="174224">
                  <c:v>87.6464844</c:v>
                </c:pt>
                <c:pt idx="174225">
                  <c:v>44.7998047</c:v>
                </c:pt>
                <c:pt idx="174226">
                  <c:v>-8.66699219</c:v>
                </c:pt>
                <c:pt idx="174227">
                  <c:v>-53.5888672</c:v>
                </c:pt>
                <c:pt idx="174228">
                  <c:v>-91.55273440000001</c:v>
                </c:pt>
                <c:pt idx="174229">
                  <c:v>-103.881836</c:v>
                </c:pt>
                <c:pt idx="174230">
                  <c:v>-96.5576172</c:v>
                </c:pt>
                <c:pt idx="174231">
                  <c:v>-54.1992188</c:v>
                </c:pt>
                <c:pt idx="174232">
                  <c:v>5.615234379999995</c:v>
                </c:pt>
                <c:pt idx="174233">
                  <c:v>52.0019531</c:v>
                </c:pt>
                <c:pt idx="174234">
                  <c:v>87.6464844</c:v>
                </c:pt>
                <c:pt idx="174235">
                  <c:v>107.543945</c:v>
                </c:pt>
                <c:pt idx="174236">
                  <c:v>90.6982422</c:v>
                </c:pt>
                <c:pt idx="174237">
                  <c:v>54.0771484</c:v>
                </c:pt>
                <c:pt idx="174238">
                  <c:v>-0.122070312</c:v>
                </c:pt>
                <c:pt idx="174239">
                  <c:v>-53.5888672</c:v>
                </c:pt>
                <c:pt idx="174240">
                  <c:v>-90.82031249999996</c:v>
                </c:pt>
                <c:pt idx="174241">
                  <c:v>-99.60937499999996</c:v>
                </c:pt>
                <c:pt idx="174242">
                  <c:v>-91.796875</c:v>
                </c:pt>
                <c:pt idx="174243">
                  <c:v>-58.83789059999999</c:v>
                </c:pt>
                <c:pt idx="174244">
                  <c:v>-12.2070312</c:v>
                </c:pt>
                <c:pt idx="174245">
                  <c:v>46.875</c:v>
                </c:pt>
                <c:pt idx="174246">
                  <c:v>92.77343749999996</c:v>
                </c:pt>
                <c:pt idx="174247">
                  <c:v>109.49707</c:v>
                </c:pt>
                <c:pt idx="174248">
                  <c:v>94.3603516</c:v>
                </c:pt>
                <c:pt idx="174249">
                  <c:v>62.8662109</c:v>
                </c:pt>
                <c:pt idx="174250">
                  <c:v>13.1835938</c:v>
                </c:pt>
                <c:pt idx="174251">
                  <c:v>-42.3583984</c:v>
                </c:pt>
                <c:pt idx="174252">
                  <c:v>-81.7871094</c:v>
                </c:pt>
                <c:pt idx="174253">
                  <c:v>-103.149414</c:v>
                </c:pt>
                <c:pt idx="174254">
                  <c:v>-92.77343749999996</c:v>
                </c:pt>
                <c:pt idx="174255">
                  <c:v>-64.6972656</c:v>
                </c:pt>
                <c:pt idx="174256">
                  <c:v>-10.1318359</c:v>
                </c:pt>
                <c:pt idx="174257">
                  <c:v>43.3349609</c:v>
                </c:pt>
                <c:pt idx="174258">
                  <c:v>82.3974609</c:v>
                </c:pt>
                <c:pt idx="174259">
                  <c:v>104.125977</c:v>
                </c:pt>
                <c:pt idx="174260">
                  <c:v>98.0224609</c:v>
                </c:pt>
                <c:pt idx="174261">
                  <c:v>67.9931641</c:v>
                </c:pt>
                <c:pt idx="174262">
                  <c:v>17.0898438</c:v>
                </c:pt>
                <c:pt idx="174263">
                  <c:v>-37.3535156</c:v>
                </c:pt>
                <c:pt idx="174264">
                  <c:v>-82.5195312</c:v>
                </c:pt>
                <c:pt idx="174265">
                  <c:v>-104.370117</c:v>
                </c:pt>
                <c:pt idx="174266">
                  <c:v>-97.90039059999998</c:v>
                </c:pt>
                <c:pt idx="174267">
                  <c:v>-67.50488279999998</c:v>
                </c:pt>
                <c:pt idx="174268">
                  <c:v>-20.8740234</c:v>
                </c:pt>
                <c:pt idx="174269">
                  <c:v>41.015625</c:v>
                </c:pt>
                <c:pt idx="174270">
                  <c:v>76.17187499999996</c:v>
                </c:pt>
                <c:pt idx="174271">
                  <c:v>96.4355469</c:v>
                </c:pt>
                <c:pt idx="174272">
                  <c:v>98.75488279999998</c:v>
                </c:pt>
                <c:pt idx="174273">
                  <c:v>76.17187499999996</c:v>
                </c:pt>
                <c:pt idx="174274">
                  <c:v>21.484375</c:v>
                </c:pt>
                <c:pt idx="174275">
                  <c:v>-24.2919922</c:v>
                </c:pt>
                <c:pt idx="174276">
                  <c:v>-71.4111328</c:v>
                </c:pt>
                <c:pt idx="174277">
                  <c:v>-101.928711</c:v>
                </c:pt>
                <c:pt idx="174278">
                  <c:v>-99.7314453</c:v>
                </c:pt>
                <c:pt idx="174279">
                  <c:v>-74.9511719</c:v>
                </c:pt>
                <c:pt idx="174280">
                  <c:v>-26.1230469</c:v>
                </c:pt>
                <c:pt idx="174281">
                  <c:v>25.1464844</c:v>
                </c:pt>
                <c:pt idx="174282">
                  <c:v>67.62695309999998</c:v>
                </c:pt>
                <c:pt idx="174283">
                  <c:v>94.6044922</c:v>
                </c:pt>
                <c:pt idx="174284">
                  <c:v>104.248047</c:v>
                </c:pt>
                <c:pt idx="174285">
                  <c:v>74.0966797</c:v>
                </c:pt>
                <c:pt idx="174286">
                  <c:v>28.0761719</c:v>
                </c:pt>
                <c:pt idx="174287">
                  <c:v>-17.0898438</c:v>
                </c:pt>
                <c:pt idx="174288">
                  <c:v>-67.0166016</c:v>
                </c:pt>
                <c:pt idx="174289">
                  <c:v>-94.7265625</c:v>
                </c:pt>
                <c:pt idx="174290">
                  <c:v>-100.952148</c:v>
                </c:pt>
                <c:pt idx="174291">
                  <c:v>-81.7871094</c:v>
                </c:pt>
                <c:pt idx="174292">
                  <c:v>-33.5693359</c:v>
                </c:pt>
                <c:pt idx="174293">
                  <c:v>21.6064453</c:v>
                </c:pt>
                <c:pt idx="174294">
                  <c:v>63.8427734</c:v>
                </c:pt>
                <c:pt idx="174295">
                  <c:v>94.4824219</c:v>
                </c:pt>
                <c:pt idx="174296">
                  <c:v>98.5107422</c:v>
                </c:pt>
                <c:pt idx="174297">
                  <c:v>83.0078125</c:v>
                </c:pt>
                <c:pt idx="174298">
                  <c:v>44.6777344</c:v>
                </c:pt>
                <c:pt idx="174299">
                  <c:v>-16.4794922</c:v>
                </c:pt>
                <c:pt idx="174300">
                  <c:v>-61.4013672</c:v>
                </c:pt>
                <c:pt idx="174301">
                  <c:v>-97.1679688</c:v>
                </c:pt>
                <c:pt idx="174302">
                  <c:v>-103.515625</c:v>
                </c:pt>
                <c:pt idx="174303">
                  <c:v>-84.4726562</c:v>
                </c:pt>
                <c:pt idx="174304">
                  <c:v>-45.5322266</c:v>
                </c:pt>
                <c:pt idx="174305">
                  <c:v>3.29589844</c:v>
                </c:pt>
                <c:pt idx="174306">
                  <c:v>55.6640625</c:v>
                </c:pt>
                <c:pt idx="174307">
                  <c:v>89.2333984</c:v>
                </c:pt>
                <c:pt idx="174308">
                  <c:v>100.708008</c:v>
                </c:pt>
                <c:pt idx="174309">
                  <c:v>87.7685547</c:v>
                </c:pt>
                <c:pt idx="174310">
                  <c:v>45.7763672</c:v>
                </c:pt>
                <c:pt idx="174311">
                  <c:v>-2.31933594</c:v>
                </c:pt>
                <c:pt idx="174312">
                  <c:v>-56.2744141</c:v>
                </c:pt>
                <c:pt idx="174313">
                  <c:v>-87.5244141</c:v>
                </c:pt>
                <c:pt idx="174314">
                  <c:v>-102.661133</c:v>
                </c:pt>
                <c:pt idx="174315">
                  <c:v>-95.703125</c:v>
                </c:pt>
                <c:pt idx="174316">
                  <c:v>-52.1240234</c:v>
                </c:pt>
                <c:pt idx="174317">
                  <c:v>3.17382812</c:v>
                </c:pt>
                <c:pt idx="174318">
                  <c:v>56.5185547</c:v>
                </c:pt>
                <c:pt idx="174319">
                  <c:v>87.5244141</c:v>
                </c:pt>
                <c:pt idx="174320">
                  <c:v>98.5107422</c:v>
                </c:pt>
                <c:pt idx="174321">
                  <c:v>90.2099609</c:v>
                </c:pt>
                <c:pt idx="174322">
                  <c:v>53.2226562</c:v>
                </c:pt>
                <c:pt idx="174323">
                  <c:v>-2.44140625</c:v>
                </c:pt>
                <c:pt idx="174324">
                  <c:v>-59.0820312</c:v>
                </c:pt>
                <c:pt idx="174325">
                  <c:v>-93.5058594</c:v>
                </c:pt>
                <c:pt idx="174326">
                  <c:v>-104.980469</c:v>
                </c:pt>
                <c:pt idx="174327">
                  <c:v>-98.38867190000001</c:v>
                </c:pt>
                <c:pt idx="174328">
                  <c:v>-61.5234375</c:v>
                </c:pt>
                <c:pt idx="174329">
                  <c:v>-4.882812499999997</c:v>
                </c:pt>
                <c:pt idx="174330">
                  <c:v>49.3164062</c:v>
                </c:pt>
                <c:pt idx="174331">
                  <c:v>89.5996094</c:v>
                </c:pt>
                <c:pt idx="174332">
                  <c:v>106.323242</c:v>
                </c:pt>
                <c:pt idx="174333">
                  <c:v>97.0458984</c:v>
                </c:pt>
                <c:pt idx="174334">
                  <c:v>61.4013672</c:v>
                </c:pt>
                <c:pt idx="174335">
                  <c:v>8.66699219</c:v>
                </c:pt>
                <c:pt idx="174336">
                  <c:v>-48.7060547</c:v>
                </c:pt>
                <c:pt idx="174337">
                  <c:v>-86.3037109</c:v>
                </c:pt>
                <c:pt idx="174338">
                  <c:v>-104.248047</c:v>
                </c:pt>
                <c:pt idx="174339">
                  <c:v>-100.585938</c:v>
                </c:pt>
                <c:pt idx="174340">
                  <c:v>-57.2509766</c:v>
                </c:pt>
                <c:pt idx="174341">
                  <c:v>-5.37109375</c:v>
                </c:pt>
                <c:pt idx="174342">
                  <c:v>41.8701172</c:v>
                </c:pt>
                <c:pt idx="174343">
                  <c:v>84.3505859</c:v>
                </c:pt>
                <c:pt idx="174344">
                  <c:v>107.788086</c:v>
                </c:pt>
                <c:pt idx="174345">
                  <c:v>100.952148</c:v>
                </c:pt>
                <c:pt idx="174346">
                  <c:v>67.62695309999998</c:v>
                </c:pt>
                <c:pt idx="174347">
                  <c:v>12.2070312</c:v>
                </c:pt>
                <c:pt idx="174348">
                  <c:v>-33.3251953</c:v>
                </c:pt>
                <c:pt idx="174349">
                  <c:v>-74.8291016</c:v>
                </c:pt>
                <c:pt idx="174350">
                  <c:v>-108.276367</c:v>
                </c:pt>
                <c:pt idx="174351">
                  <c:v>-101.928711</c:v>
                </c:pt>
                <c:pt idx="174352">
                  <c:v>-63.8427734</c:v>
                </c:pt>
                <c:pt idx="174353">
                  <c:v>-23.0712891</c:v>
                </c:pt>
                <c:pt idx="174354">
                  <c:v>24.7802734</c:v>
                </c:pt>
                <c:pt idx="174355">
                  <c:v>78.12499999999998</c:v>
                </c:pt>
                <c:pt idx="174356">
                  <c:v>103.759766</c:v>
                </c:pt>
                <c:pt idx="174357">
                  <c:v>97.0458984</c:v>
                </c:pt>
                <c:pt idx="174358">
                  <c:v>73.1201172</c:v>
                </c:pt>
                <c:pt idx="174359">
                  <c:v>19.53125</c:v>
                </c:pt>
                <c:pt idx="174360">
                  <c:v>-31.1279297</c:v>
                </c:pt>
                <c:pt idx="174361">
                  <c:v>-76.6601562</c:v>
                </c:pt>
                <c:pt idx="174362">
                  <c:v>-105.712891</c:v>
                </c:pt>
                <c:pt idx="174363">
                  <c:v>-97.77832029999998</c:v>
                </c:pt>
                <c:pt idx="174364">
                  <c:v>-72.265625</c:v>
                </c:pt>
                <c:pt idx="174365">
                  <c:v>-30.2734375</c:v>
                </c:pt>
                <c:pt idx="174366">
                  <c:v>21.3623047</c:v>
                </c:pt>
                <c:pt idx="174367">
                  <c:v>75.8056641</c:v>
                </c:pt>
                <c:pt idx="174368">
                  <c:v>99.7314453</c:v>
                </c:pt>
                <c:pt idx="174369">
                  <c:v>95.3369141</c:v>
                </c:pt>
                <c:pt idx="174370">
                  <c:v>75.19531249999996</c:v>
                </c:pt>
                <c:pt idx="174371">
                  <c:v>34.4238281</c:v>
                </c:pt>
                <c:pt idx="174372">
                  <c:v>-23.4375</c:v>
                </c:pt>
                <c:pt idx="174373">
                  <c:v>-68.7255859</c:v>
                </c:pt>
                <c:pt idx="174374">
                  <c:v>-98.87695309999998</c:v>
                </c:pt>
                <c:pt idx="174375">
                  <c:v>-101.318359</c:v>
                </c:pt>
                <c:pt idx="174376">
                  <c:v>-75.8056641</c:v>
                </c:pt>
                <c:pt idx="174377">
                  <c:v>-38.3300781</c:v>
                </c:pt>
                <c:pt idx="174378">
                  <c:v>17.0898438</c:v>
                </c:pt>
                <c:pt idx="174379">
                  <c:v>69.45800779999998</c:v>
                </c:pt>
                <c:pt idx="174380">
                  <c:v>99.7314453</c:v>
                </c:pt>
                <c:pt idx="174381">
                  <c:v>108.032227</c:v>
                </c:pt>
                <c:pt idx="174382">
                  <c:v>83.6181641</c:v>
                </c:pt>
                <c:pt idx="174383">
                  <c:v>35.2783203</c:v>
                </c:pt>
                <c:pt idx="174384">
                  <c:v>-8.178710939999998</c:v>
                </c:pt>
                <c:pt idx="174385">
                  <c:v>-64.0869141</c:v>
                </c:pt>
                <c:pt idx="174386">
                  <c:v>-98.63281249999996</c:v>
                </c:pt>
                <c:pt idx="174387">
                  <c:v>-101.68457</c:v>
                </c:pt>
                <c:pt idx="174388">
                  <c:v>-84.22851559999998</c:v>
                </c:pt>
                <c:pt idx="174389">
                  <c:v>-42.2363281</c:v>
                </c:pt>
                <c:pt idx="174390">
                  <c:v>5.73730469</c:v>
                </c:pt>
                <c:pt idx="174391">
                  <c:v>61.4013672</c:v>
                </c:pt>
                <c:pt idx="174392">
                  <c:v>94.3603516</c:v>
                </c:pt>
                <c:pt idx="174393">
                  <c:v>101.196289</c:v>
                </c:pt>
                <c:pt idx="174394">
                  <c:v>85.6933594</c:v>
                </c:pt>
                <c:pt idx="174395">
                  <c:v>49.3164062</c:v>
                </c:pt>
                <c:pt idx="174396">
                  <c:v>-5.49316406</c:v>
                </c:pt>
                <c:pt idx="174397">
                  <c:v>-63.4765625</c:v>
                </c:pt>
                <c:pt idx="174398">
                  <c:v>-93.6279297</c:v>
                </c:pt>
                <c:pt idx="174399">
                  <c:v>-108.886719</c:v>
                </c:pt>
                <c:pt idx="174400">
                  <c:v>-93.9941406</c:v>
                </c:pt>
                <c:pt idx="174401">
                  <c:v>-47.7294922</c:v>
                </c:pt>
                <c:pt idx="174402">
                  <c:v>6.59179688</c:v>
                </c:pt>
                <c:pt idx="174403">
                  <c:v>50.9033203</c:v>
                </c:pt>
                <c:pt idx="174404">
                  <c:v>92.89550779999998</c:v>
                </c:pt>
                <c:pt idx="174405">
                  <c:v>103.393555</c:v>
                </c:pt>
                <c:pt idx="174406">
                  <c:v>89.11132809999998</c:v>
                </c:pt>
                <c:pt idx="174407">
                  <c:v>52.4902344</c:v>
                </c:pt>
                <c:pt idx="174408">
                  <c:v>8.178710939999998</c:v>
                </c:pt>
                <c:pt idx="174409">
                  <c:v>-48.0957031</c:v>
                </c:pt>
                <c:pt idx="174410">
                  <c:v>-88.13476559999998</c:v>
                </c:pt>
                <c:pt idx="174411">
                  <c:v>-106.933594</c:v>
                </c:pt>
                <c:pt idx="174412">
                  <c:v>-100.585938</c:v>
                </c:pt>
                <c:pt idx="174413">
                  <c:v>-56.1523438</c:v>
                </c:pt>
                <c:pt idx="174414">
                  <c:v>-3.66210938</c:v>
                </c:pt>
                <c:pt idx="174415">
                  <c:v>49.1943359</c:v>
                </c:pt>
                <c:pt idx="174416">
                  <c:v>83.984375</c:v>
                </c:pt>
                <c:pt idx="174417">
                  <c:v>103.027344</c:v>
                </c:pt>
                <c:pt idx="174418">
                  <c:v>98.38867190000001</c:v>
                </c:pt>
                <c:pt idx="174419">
                  <c:v>60.4248047</c:v>
                </c:pt>
                <c:pt idx="174420">
                  <c:v>5.24902344</c:v>
                </c:pt>
                <c:pt idx="174421">
                  <c:v>-46.1425781</c:v>
                </c:pt>
                <c:pt idx="174422">
                  <c:v>-84.22851559999998</c:v>
                </c:pt>
                <c:pt idx="174423">
                  <c:v>-105.59082</c:v>
                </c:pt>
                <c:pt idx="174424">
                  <c:v>-100.708008</c:v>
                </c:pt>
                <c:pt idx="174425">
                  <c:v>-58.83789059999999</c:v>
                </c:pt>
                <c:pt idx="174426">
                  <c:v>-14.5263672</c:v>
                </c:pt>
                <c:pt idx="174427">
                  <c:v>34.5458984</c:v>
                </c:pt>
                <c:pt idx="174428">
                  <c:v>79.34570309999998</c:v>
                </c:pt>
                <c:pt idx="174429">
                  <c:v>101.318359</c:v>
                </c:pt>
                <c:pt idx="174430">
                  <c:v>91.9189453</c:v>
                </c:pt>
                <c:pt idx="174431">
                  <c:v>61.2792969</c:v>
                </c:pt>
                <c:pt idx="174432">
                  <c:v>16.72363279999998</c:v>
                </c:pt>
                <c:pt idx="174433">
                  <c:v>-27.4658203</c:v>
                </c:pt>
                <c:pt idx="174434">
                  <c:v>-80.5664062</c:v>
                </c:pt>
                <c:pt idx="174435">
                  <c:v>-103.759766</c:v>
                </c:pt>
                <c:pt idx="174436">
                  <c:v>-103.881836</c:v>
                </c:pt>
                <c:pt idx="174437">
                  <c:v>-67.2607422</c:v>
                </c:pt>
                <c:pt idx="174438">
                  <c:v>-23.3154297</c:v>
                </c:pt>
                <c:pt idx="174439">
                  <c:v>28.8085938</c:v>
                </c:pt>
                <c:pt idx="174440">
                  <c:v>74.8291016</c:v>
                </c:pt>
                <c:pt idx="174441">
                  <c:v>99.3652344</c:v>
                </c:pt>
                <c:pt idx="174442">
                  <c:v>105.34668</c:v>
                </c:pt>
                <c:pt idx="174443">
                  <c:v>75.5615234</c:v>
                </c:pt>
                <c:pt idx="174444">
                  <c:v>27.9541016</c:v>
                </c:pt>
                <c:pt idx="174445">
                  <c:v>-25.0244141</c:v>
                </c:pt>
                <c:pt idx="174446">
                  <c:v>-76.0498047</c:v>
                </c:pt>
                <c:pt idx="174447">
                  <c:v>-93.01757809999998</c:v>
                </c:pt>
                <c:pt idx="174448">
                  <c:v>-94.6044922</c:v>
                </c:pt>
                <c:pt idx="174449">
                  <c:v>-71.7773438</c:v>
                </c:pt>
                <c:pt idx="174450">
                  <c:v>-22.5830078</c:v>
                </c:pt>
                <c:pt idx="174451">
                  <c:v>35.6445312</c:v>
                </c:pt>
                <c:pt idx="174452">
                  <c:v>78.8574219</c:v>
                </c:pt>
                <c:pt idx="174453">
                  <c:v>101.806641</c:v>
                </c:pt>
                <c:pt idx="174454">
                  <c:v>96.3134766</c:v>
                </c:pt>
                <c:pt idx="174455">
                  <c:v>74.7070312</c:v>
                </c:pt>
                <c:pt idx="174456">
                  <c:v>24.5361328</c:v>
                </c:pt>
                <c:pt idx="174457">
                  <c:v>-17.3339844</c:v>
                </c:pt>
                <c:pt idx="174458">
                  <c:v>-61.8896484</c:v>
                </c:pt>
                <c:pt idx="174459">
                  <c:v>-97.90039059999998</c:v>
                </c:pt>
                <c:pt idx="174460">
                  <c:v>-106.079102</c:v>
                </c:pt>
                <c:pt idx="174461">
                  <c:v>-82.15332029999998</c:v>
                </c:pt>
                <c:pt idx="174462">
                  <c:v>-39.30664059999999</c:v>
                </c:pt>
                <c:pt idx="174463">
                  <c:v>20.5078125</c:v>
                </c:pt>
                <c:pt idx="174464">
                  <c:v>66.65039059999994</c:v>
                </c:pt>
                <c:pt idx="174465">
                  <c:v>91.3085938</c:v>
                </c:pt>
                <c:pt idx="174466">
                  <c:v>96.92382809999998</c:v>
                </c:pt>
                <c:pt idx="174467">
                  <c:v>77.0263672</c:v>
                </c:pt>
                <c:pt idx="174468">
                  <c:v>32.7148438</c:v>
                </c:pt>
                <c:pt idx="174469">
                  <c:v>-11.3525391</c:v>
                </c:pt>
                <c:pt idx="174470">
                  <c:v>-62.2558594</c:v>
                </c:pt>
                <c:pt idx="174471">
                  <c:v>-102.172852</c:v>
                </c:pt>
                <c:pt idx="174472">
                  <c:v>-109.008789</c:v>
                </c:pt>
                <c:pt idx="174473">
                  <c:v>-86.42578119999993</c:v>
                </c:pt>
                <c:pt idx="174474">
                  <c:v>-34.5458984</c:v>
                </c:pt>
                <c:pt idx="174475">
                  <c:v>22.2167969</c:v>
                </c:pt>
                <c:pt idx="174476">
                  <c:v>62.8662109</c:v>
                </c:pt>
                <c:pt idx="174477">
                  <c:v>95.82519529999998</c:v>
                </c:pt>
                <c:pt idx="174478">
                  <c:v>102.416992</c:v>
                </c:pt>
                <c:pt idx="174479">
                  <c:v>76.4160156</c:v>
                </c:pt>
                <c:pt idx="174480">
                  <c:v>36.8652344</c:v>
                </c:pt>
                <c:pt idx="174481">
                  <c:v>-4.76074219</c:v>
                </c:pt>
                <c:pt idx="174482">
                  <c:v>-55.0537109</c:v>
                </c:pt>
                <c:pt idx="174483">
                  <c:v>-95.82519529999998</c:v>
                </c:pt>
                <c:pt idx="174484">
                  <c:v>-107.421875</c:v>
                </c:pt>
                <c:pt idx="174485">
                  <c:v>-85.08300779999998</c:v>
                </c:pt>
                <c:pt idx="174486">
                  <c:v>-47.9736328</c:v>
                </c:pt>
                <c:pt idx="174487">
                  <c:v>0.610351562</c:v>
                </c:pt>
                <c:pt idx="174488">
                  <c:v>52.6123047</c:v>
                </c:pt>
                <c:pt idx="174489">
                  <c:v>87.4023438</c:v>
                </c:pt>
                <c:pt idx="174490">
                  <c:v>105.59082</c:v>
                </c:pt>
                <c:pt idx="174491">
                  <c:v>86.6699219</c:v>
                </c:pt>
                <c:pt idx="174492">
                  <c:v>50.9033203</c:v>
                </c:pt>
                <c:pt idx="174493">
                  <c:v>2.19726562</c:v>
                </c:pt>
                <c:pt idx="174494">
                  <c:v>-49.80468749999996</c:v>
                </c:pt>
                <c:pt idx="174495">
                  <c:v>-87.6464844</c:v>
                </c:pt>
                <c:pt idx="174496">
                  <c:v>-104.370117</c:v>
                </c:pt>
                <c:pt idx="174497">
                  <c:v>-92.1630859</c:v>
                </c:pt>
                <c:pt idx="174498">
                  <c:v>-55.9082031</c:v>
                </c:pt>
                <c:pt idx="174499">
                  <c:v>-9.39941406</c:v>
                </c:pt>
                <c:pt idx="174500">
                  <c:v>49.0722656</c:v>
                </c:pt>
                <c:pt idx="174501">
                  <c:v>87.890625</c:v>
                </c:pt>
                <c:pt idx="174502">
                  <c:v>100.097656</c:v>
                </c:pt>
                <c:pt idx="174503">
                  <c:v>84.7167969</c:v>
                </c:pt>
                <c:pt idx="174504">
                  <c:v>62.1337891</c:v>
                </c:pt>
                <c:pt idx="174505">
                  <c:v>13.9160156</c:v>
                </c:pt>
                <c:pt idx="174506">
                  <c:v>-39.6728516</c:v>
                </c:pt>
                <c:pt idx="174507">
                  <c:v>-84.7167969</c:v>
                </c:pt>
                <c:pt idx="174508">
                  <c:v>-106.933594</c:v>
                </c:pt>
                <c:pt idx="174509">
                  <c:v>-98.75488279999998</c:v>
                </c:pt>
                <c:pt idx="174510">
                  <c:v>-68.2373047</c:v>
                </c:pt>
                <c:pt idx="174511">
                  <c:v>-10.9863281</c:v>
                </c:pt>
                <c:pt idx="174512">
                  <c:v>47.85156249999999</c:v>
                </c:pt>
                <c:pt idx="174513">
                  <c:v>86.3037109</c:v>
                </c:pt>
                <c:pt idx="174514">
                  <c:v>106.567383</c:v>
                </c:pt>
                <c:pt idx="174515">
                  <c:v>95.5810547</c:v>
                </c:pt>
                <c:pt idx="174516">
                  <c:v>62.0117188</c:v>
                </c:pt>
                <c:pt idx="174517">
                  <c:v>12.8173828</c:v>
                </c:pt>
                <c:pt idx="174518">
                  <c:v>-34.7900391</c:v>
                </c:pt>
                <c:pt idx="174519">
                  <c:v>-79.5898438</c:v>
                </c:pt>
                <c:pt idx="174520">
                  <c:v>-110.351562</c:v>
                </c:pt>
                <c:pt idx="174521">
                  <c:v>-94.4824219</c:v>
                </c:pt>
                <c:pt idx="174522">
                  <c:v>-62.7441406</c:v>
                </c:pt>
                <c:pt idx="174523">
                  <c:v>-13.4277344</c:v>
                </c:pt>
                <c:pt idx="174524">
                  <c:v>38.2080078</c:v>
                </c:pt>
                <c:pt idx="174525">
                  <c:v>80.5664062</c:v>
                </c:pt>
                <c:pt idx="174526">
                  <c:v>103.393555</c:v>
                </c:pt>
                <c:pt idx="174527">
                  <c:v>94.3603516</c:v>
                </c:pt>
                <c:pt idx="174528">
                  <c:v>72.3876953</c:v>
                </c:pt>
                <c:pt idx="174529">
                  <c:v>24.2919922</c:v>
                </c:pt>
                <c:pt idx="174530">
                  <c:v>-30.3955078</c:v>
                </c:pt>
                <c:pt idx="174531">
                  <c:v>-68.60351559999998</c:v>
                </c:pt>
                <c:pt idx="174532">
                  <c:v>-106.689453</c:v>
                </c:pt>
                <c:pt idx="174533">
                  <c:v>-97.2900391</c:v>
                </c:pt>
                <c:pt idx="174534">
                  <c:v>-68.60351559999998</c:v>
                </c:pt>
                <c:pt idx="174535">
                  <c:v>-18.3105469</c:v>
                </c:pt>
                <c:pt idx="174536">
                  <c:v>30.5175781</c:v>
                </c:pt>
                <c:pt idx="174537">
                  <c:v>75.0732422</c:v>
                </c:pt>
                <c:pt idx="174538">
                  <c:v>98.5107422</c:v>
                </c:pt>
                <c:pt idx="174539">
                  <c:v>98.63281249999996</c:v>
                </c:pt>
                <c:pt idx="174540">
                  <c:v>69.0917969</c:v>
                </c:pt>
                <c:pt idx="174541">
                  <c:v>27.5878906</c:v>
                </c:pt>
                <c:pt idx="174542">
                  <c:v>-25.390625</c:v>
                </c:pt>
                <c:pt idx="174543">
                  <c:v>-71.5332031</c:v>
                </c:pt>
                <c:pt idx="174544">
                  <c:v>-95.82519529999998</c:v>
                </c:pt>
                <c:pt idx="174545">
                  <c:v>-103.393555</c:v>
                </c:pt>
                <c:pt idx="174546">
                  <c:v>-75.19531249999996</c:v>
                </c:pt>
                <c:pt idx="174547">
                  <c:v>-29.5410156</c:v>
                </c:pt>
                <c:pt idx="174548">
                  <c:v>23.5595703</c:v>
                </c:pt>
                <c:pt idx="174549">
                  <c:v>67.2607422</c:v>
                </c:pt>
                <c:pt idx="174550">
                  <c:v>102.172852</c:v>
                </c:pt>
                <c:pt idx="174551">
                  <c:v>104.248047</c:v>
                </c:pt>
                <c:pt idx="174552">
                  <c:v>81.29882809999998</c:v>
                </c:pt>
                <c:pt idx="174553">
                  <c:v>32.3486328</c:v>
                </c:pt>
                <c:pt idx="174554">
                  <c:v>-20.0195312</c:v>
                </c:pt>
                <c:pt idx="174555">
                  <c:v>-63.7207031</c:v>
                </c:pt>
                <c:pt idx="174556">
                  <c:v>-93.6279297</c:v>
                </c:pt>
                <c:pt idx="174557">
                  <c:v>-100.708008</c:v>
                </c:pt>
                <c:pt idx="174558">
                  <c:v>-84.3505859</c:v>
                </c:pt>
                <c:pt idx="174559">
                  <c:v>-44.1894531</c:v>
                </c:pt>
                <c:pt idx="174560">
                  <c:v>10.3759766</c:v>
                </c:pt>
                <c:pt idx="174561">
                  <c:v>57.7392578</c:v>
                </c:pt>
                <c:pt idx="174562">
                  <c:v>96.1914062</c:v>
                </c:pt>
                <c:pt idx="174563">
                  <c:v>106.689453</c:v>
                </c:pt>
                <c:pt idx="174564">
                  <c:v>83.12988279999993</c:v>
                </c:pt>
                <c:pt idx="174565">
                  <c:v>43.9453125</c:v>
                </c:pt>
                <c:pt idx="174566">
                  <c:v>-8.544921879999997</c:v>
                </c:pt>
                <c:pt idx="174567">
                  <c:v>-60.18066409999999</c:v>
                </c:pt>
                <c:pt idx="174568">
                  <c:v>-94.3603516</c:v>
                </c:pt>
                <c:pt idx="174569">
                  <c:v>-104.980469</c:v>
                </c:pt>
                <c:pt idx="174570">
                  <c:v>-87.890625</c:v>
                </c:pt>
                <c:pt idx="174571">
                  <c:v>-50.0488281</c:v>
                </c:pt>
                <c:pt idx="174572">
                  <c:v>4.27246094</c:v>
                </c:pt>
                <c:pt idx="174573">
                  <c:v>57.4951172</c:v>
                </c:pt>
                <c:pt idx="174574">
                  <c:v>92.77343749999996</c:v>
                </c:pt>
                <c:pt idx="174575">
                  <c:v>100.952148</c:v>
                </c:pt>
                <c:pt idx="174576">
                  <c:v>85.08300779999998</c:v>
                </c:pt>
                <c:pt idx="174577">
                  <c:v>52.0019531</c:v>
                </c:pt>
                <c:pt idx="174578">
                  <c:v>-1.58691406</c:v>
                </c:pt>
                <c:pt idx="174579">
                  <c:v>-53.9550781</c:v>
                </c:pt>
                <c:pt idx="174580">
                  <c:v>-84.3505859</c:v>
                </c:pt>
                <c:pt idx="174581">
                  <c:v>-102.050781</c:v>
                </c:pt>
                <c:pt idx="174582">
                  <c:v>-92.0410156</c:v>
                </c:pt>
                <c:pt idx="174583">
                  <c:v>-53.9550781</c:v>
                </c:pt>
                <c:pt idx="174584">
                  <c:v>-3.54003906</c:v>
                </c:pt>
                <c:pt idx="174585">
                  <c:v>45.6542969</c:v>
                </c:pt>
                <c:pt idx="174586">
                  <c:v>86.6699219</c:v>
                </c:pt>
                <c:pt idx="174587">
                  <c:v>105.46875</c:v>
                </c:pt>
                <c:pt idx="174588">
                  <c:v>96.0693359</c:v>
                </c:pt>
                <c:pt idx="174589">
                  <c:v>60.18066409999999</c:v>
                </c:pt>
                <c:pt idx="174590">
                  <c:v>4.394531249999993</c:v>
                </c:pt>
                <c:pt idx="174591">
                  <c:v>-38.9404297</c:v>
                </c:pt>
                <c:pt idx="174592">
                  <c:v>-87.2802734</c:v>
                </c:pt>
                <c:pt idx="174593">
                  <c:v>-104.003906</c:v>
                </c:pt>
                <c:pt idx="174594">
                  <c:v>-99.60937499999996</c:v>
                </c:pt>
                <c:pt idx="174595">
                  <c:v>-62.1337891</c:v>
                </c:pt>
                <c:pt idx="174596">
                  <c:v>-10.8642578</c:v>
                </c:pt>
                <c:pt idx="174597">
                  <c:v>44.55566409999999</c:v>
                </c:pt>
                <c:pt idx="174598">
                  <c:v>78.6132812</c:v>
                </c:pt>
                <c:pt idx="174599">
                  <c:v>103.271484</c:v>
                </c:pt>
                <c:pt idx="174600">
                  <c:v>94.4824219</c:v>
                </c:pt>
                <c:pt idx="174601">
                  <c:v>65.4296875</c:v>
                </c:pt>
                <c:pt idx="174602">
                  <c:v>14.6484375</c:v>
                </c:pt>
                <c:pt idx="174603">
                  <c:v>-36.3769531</c:v>
                </c:pt>
                <c:pt idx="174604">
                  <c:v>-78.12499999999998</c:v>
                </c:pt>
                <c:pt idx="174605">
                  <c:v>-109.741211</c:v>
                </c:pt>
                <c:pt idx="174606">
                  <c:v>-105.712891</c:v>
                </c:pt>
                <c:pt idx="174607">
                  <c:v>-68.9697266</c:v>
                </c:pt>
                <c:pt idx="174608">
                  <c:v>-19.1650391</c:v>
                </c:pt>
                <c:pt idx="174609">
                  <c:v>29.6630859</c:v>
                </c:pt>
                <c:pt idx="174610">
                  <c:v>73.9746094</c:v>
                </c:pt>
                <c:pt idx="174611">
                  <c:v>100.708008</c:v>
                </c:pt>
                <c:pt idx="174612">
                  <c:v>96.4355469</c:v>
                </c:pt>
                <c:pt idx="174613">
                  <c:v>69.33593749999996</c:v>
                </c:pt>
                <c:pt idx="174614">
                  <c:v>25.390625</c:v>
                </c:pt>
                <c:pt idx="174615">
                  <c:v>-37.7197266</c:v>
                </c:pt>
                <c:pt idx="174616">
                  <c:v>-75.6835938</c:v>
                </c:pt>
                <c:pt idx="174617">
                  <c:v>-99.2431641</c:v>
                </c:pt>
                <c:pt idx="174618">
                  <c:v>-103.027344</c:v>
                </c:pt>
                <c:pt idx="174619">
                  <c:v>-75.19531249999996</c:v>
                </c:pt>
                <c:pt idx="174620">
                  <c:v>-20.7519531</c:v>
                </c:pt>
                <c:pt idx="174621">
                  <c:v>26.7333984</c:v>
                </c:pt>
                <c:pt idx="174622">
                  <c:v>69.33593749999996</c:v>
                </c:pt>
                <c:pt idx="174623">
                  <c:v>101.68457</c:v>
                </c:pt>
                <c:pt idx="174624">
                  <c:v>102.905273</c:v>
                </c:pt>
                <c:pt idx="174625">
                  <c:v>75.31738279999998</c:v>
                </c:pt>
                <c:pt idx="174626">
                  <c:v>31.98242189999997</c:v>
                </c:pt>
                <c:pt idx="174627">
                  <c:v>-24.0478516</c:v>
                </c:pt>
                <c:pt idx="174628">
                  <c:v>-67.38281249999996</c:v>
                </c:pt>
                <c:pt idx="174629">
                  <c:v>-101.074219</c:v>
                </c:pt>
                <c:pt idx="174630">
                  <c:v>-100.463867</c:v>
                </c:pt>
                <c:pt idx="174631">
                  <c:v>-70.9228516</c:v>
                </c:pt>
                <c:pt idx="174632">
                  <c:v>-35.4003906</c:v>
                </c:pt>
                <c:pt idx="174633">
                  <c:v>20.1416016</c:v>
                </c:pt>
                <c:pt idx="174634">
                  <c:v>60.7910156</c:v>
                </c:pt>
                <c:pt idx="174635">
                  <c:v>93.5058594</c:v>
                </c:pt>
                <c:pt idx="174636">
                  <c:v>97.5341797</c:v>
                </c:pt>
                <c:pt idx="174637">
                  <c:v>73.60839839999993</c:v>
                </c:pt>
                <c:pt idx="174638">
                  <c:v>39.0625</c:v>
                </c:pt>
                <c:pt idx="174639">
                  <c:v>-10.3759766</c:v>
                </c:pt>
                <c:pt idx="174640">
                  <c:v>-63.8427734</c:v>
                </c:pt>
                <c:pt idx="174641">
                  <c:v>-95.3369141</c:v>
                </c:pt>
                <c:pt idx="174642">
                  <c:v>-102.416992</c:v>
                </c:pt>
                <c:pt idx="174643">
                  <c:v>-81.5429688</c:v>
                </c:pt>
                <c:pt idx="174644">
                  <c:v>-37.4755859</c:v>
                </c:pt>
                <c:pt idx="174645">
                  <c:v>14.1601562</c:v>
                </c:pt>
                <c:pt idx="174646">
                  <c:v>55.5419922</c:v>
                </c:pt>
                <c:pt idx="174647">
                  <c:v>95.2148438</c:v>
                </c:pt>
                <c:pt idx="174648">
                  <c:v>102.905273</c:v>
                </c:pt>
                <c:pt idx="174649">
                  <c:v>77.27050779999998</c:v>
                </c:pt>
                <c:pt idx="174650">
                  <c:v>44.7998047</c:v>
                </c:pt>
                <c:pt idx="174651">
                  <c:v>-9.277343749999998</c:v>
                </c:pt>
                <c:pt idx="174652">
                  <c:v>-63.3544922</c:v>
                </c:pt>
                <c:pt idx="174653">
                  <c:v>-91.4306641</c:v>
                </c:pt>
                <c:pt idx="174654">
                  <c:v>-107.299805</c:v>
                </c:pt>
                <c:pt idx="174655">
                  <c:v>-89.4775391</c:v>
                </c:pt>
                <c:pt idx="174656">
                  <c:v>-45.6542969</c:v>
                </c:pt>
                <c:pt idx="174657">
                  <c:v>5.859375</c:v>
                </c:pt>
                <c:pt idx="174658">
                  <c:v>52.8564453</c:v>
                </c:pt>
                <c:pt idx="174659">
                  <c:v>94.1162109</c:v>
                </c:pt>
                <c:pt idx="174660">
                  <c:v>99.60937499999996</c:v>
                </c:pt>
                <c:pt idx="174661">
                  <c:v>84.10644529999998</c:v>
                </c:pt>
                <c:pt idx="174662">
                  <c:v>47.7294922</c:v>
                </c:pt>
                <c:pt idx="174663">
                  <c:v>-1.34277344</c:v>
                </c:pt>
                <c:pt idx="174664">
                  <c:v>-49.0722656</c:v>
                </c:pt>
                <c:pt idx="174665">
                  <c:v>-93.75</c:v>
                </c:pt>
                <c:pt idx="174666">
                  <c:v>-102.661133</c:v>
                </c:pt>
                <c:pt idx="174667">
                  <c:v>-89.9658203</c:v>
                </c:pt>
                <c:pt idx="174668">
                  <c:v>-50.6591797</c:v>
                </c:pt>
                <c:pt idx="174669">
                  <c:v>5.24902344</c:v>
                </c:pt>
                <c:pt idx="174670">
                  <c:v>56.7626953</c:v>
                </c:pt>
                <c:pt idx="174671">
                  <c:v>87.03613279999998</c:v>
                </c:pt>
                <c:pt idx="174672">
                  <c:v>99.2431641</c:v>
                </c:pt>
                <c:pt idx="174673">
                  <c:v>93.38378909999996</c:v>
                </c:pt>
                <c:pt idx="174674">
                  <c:v>57.3730469</c:v>
                </c:pt>
                <c:pt idx="174675">
                  <c:v>3.66210938</c:v>
                </c:pt>
                <c:pt idx="174676">
                  <c:v>-46.7529297</c:v>
                </c:pt>
                <c:pt idx="174677">
                  <c:v>-82.7636719</c:v>
                </c:pt>
                <c:pt idx="174678">
                  <c:v>-95.9472656</c:v>
                </c:pt>
                <c:pt idx="174679">
                  <c:v>-91.3085938</c:v>
                </c:pt>
                <c:pt idx="174680">
                  <c:v>-58.3496094</c:v>
                </c:pt>
                <c:pt idx="174681">
                  <c:v>-6.225585939999994</c:v>
                </c:pt>
                <c:pt idx="174682">
                  <c:v>48.7060547</c:v>
                </c:pt>
                <c:pt idx="174683">
                  <c:v>90.4541016</c:v>
                </c:pt>
                <c:pt idx="174684">
                  <c:v>110.961914</c:v>
                </c:pt>
                <c:pt idx="174685">
                  <c:v>98.5107422</c:v>
                </c:pt>
                <c:pt idx="174686">
                  <c:v>61.8896484</c:v>
                </c:pt>
                <c:pt idx="174687">
                  <c:v>6.71386719</c:v>
                </c:pt>
                <c:pt idx="174688">
                  <c:v>-33.9355469</c:v>
                </c:pt>
                <c:pt idx="174689">
                  <c:v>-83.984375</c:v>
                </c:pt>
                <c:pt idx="174690">
                  <c:v>-111.938477</c:v>
                </c:pt>
                <c:pt idx="174691">
                  <c:v>-97.65625</c:v>
                </c:pt>
                <c:pt idx="174692">
                  <c:v>-60.7910156</c:v>
                </c:pt>
                <c:pt idx="174693">
                  <c:v>-16.9677734</c:v>
                </c:pt>
                <c:pt idx="174694">
                  <c:v>35.5224609</c:v>
                </c:pt>
                <c:pt idx="174695">
                  <c:v>76.0498047</c:v>
                </c:pt>
                <c:pt idx="174696">
                  <c:v>98.9990234</c:v>
                </c:pt>
                <c:pt idx="174697">
                  <c:v>96.1914062</c:v>
                </c:pt>
                <c:pt idx="174698">
                  <c:v>64.6972656</c:v>
                </c:pt>
                <c:pt idx="174699">
                  <c:v>21.2402344</c:v>
                </c:pt>
                <c:pt idx="174700">
                  <c:v>-33.81347659999999</c:v>
                </c:pt>
                <c:pt idx="174701">
                  <c:v>-83.2519531</c:v>
                </c:pt>
                <c:pt idx="174702">
                  <c:v>-100.952148</c:v>
                </c:pt>
                <c:pt idx="174703">
                  <c:v>-93.1396484</c:v>
                </c:pt>
                <c:pt idx="174704">
                  <c:v>-71.5332031</c:v>
                </c:pt>
                <c:pt idx="174705">
                  <c:v>-25.7568359</c:v>
                </c:pt>
                <c:pt idx="174706">
                  <c:v>30.5175781</c:v>
                </c:pt>
                <c:pt idx="174707">
                  <c:v>73.7304688</c:v>
                </c:pt>
                <c:pt idx="174708">
                  <c:v>101.5625</c:v>
                </c:pt>
                <c:pt idx="174709">
                  <c:v>94.7265625</c:v>
                </c:pt>
                <c:pt idx="174710">
                  <c:v>72.0214844</c:v>
                </c:pt>
                <c:pt idx="174711">
                  <c:v>31.4941406</c:v>
                </c:pt>
                <c:pt idx="174712">
                  <c:v>-19.2871094</c:v>
                </c:pt>
                <c:pt idx="174713">
                  <c:v>-73.85253909999996</c:v>
                </c:pt>
                <c:pt idx="174714">
                  <c:v>-97.5341797</c:v>
                </c:pt>
                <c:pt idx="174715">
                  <c:v>-100.585938</c:v>
                </c:pt>
                <c:pt idx="174716">
                  <c:v>-77.8808594</c:v>
                </c:pt>
                <c:pt idx="174717">
                  <c:v>-29.9072266</c:v>
                </c:pt>
                <c:pt idx="174718">
                  <c:v>22.0947266</c:v>
                </c:pt>
                <c:pt idx="174719">
                  <c:v>65.3076172</c:v>
                </c:pt>
                <c:pt idx="174720">
                  <c:v>92.5292969</c:v>
                </c:pt>
                <c:pt idx="174721">
                  <c:v>102.294922</c:v>
                </c:pt>
                <c:pt idx="174722">
                  <c:v>83.0078125</c:v>
                </c:pt>
                <c:pt idx="174723">
                  <c:v>34.7900391</c:v>
                </c:pt>
                <c:pt idx="174724">
                  <c:v>-19.6533203</c:v>
                </c:pt>
                <c:pt idx="174725">
                  <c:v>-68.8476562</c:v>
                </c:pt>
                <c:pt idx="174726">
                  <c:v>-96.3134766</c:v>
                </c:pt>
                <c:pt idx="174727">
                  <c:v>-100.341797</c:v>
                </c:pt>
                <c:pt idx="174728">
                  <c:v>-81.0546875</c:v>
                </c:pt>
                <c:pt idx="174729">
                  <c:v>-32.8369141</c:v>
                </c:pt>
                <c:pt idx="174730">
                  <c:v>20.6298828</c:v>
                </c:pt>
                <c:pt idx="174731">
                  <c:v>62.8662109</c:v>
                </c:pt>
                <c:pt idx="174732">
                  <c:v>94.2382812</c:v>
                </c:pt>
                <c:pt idx="174733">
                  <c:v>102.050781</c:v>
                </c:pt>
                <c:pt idx="174734">
                  <c:v>82.88574219999992</c:v>
                </c:pt>
                <c:pt idx="174735">
                  <c:v>44.0673828</c:v>
                </c:pt>
                <c:pt idx="174736">
                  <c:v>-5.98144531</c:v>
                </c:pt>
                <c:pt idx="174737">
                  <c:v>-58.9599609</c:v>
                </c:pt>
                <c:pt idx="174738">
                  <c:v>-95.5810547</c:v>
                </c:pt>
                <c:pt idx="174739">
                  <c:v>-107.299805</c:v>
                </c:pt>
                <c:pt idx="174740">
                  <c:v>-91.3085938</c:v>
                </c:pt>
                <c:pt idx="174741">
                  <c:v>-53.4667969</c:v>
                </c:pt>
                <c:pt idx="174742">
                  <c:v>10.4980469</c:v>
                </c:pt>
                <c:pt idx="174743">
                  <c:v>62.0117188</c:v>
                </c:pt>
                <c:pt idx="174744">
                  <c:v>88.2568359</c:v>
                </c:pt>
                <c:pt idx="174745">
                  <c:v>102.416992</c:v>
                </c:pt>
                <c:pt idx="174746">
                  <c:v>89.5996094</c:v>
                </c:pt>
                <c:pt idx="174747">
                  <c:v>50.0488281</c:v>
                </c:pt>
                <c:pt idx="174748">
                  <c:v>2.44140625</c:v>
                </c:pt>
                <c:pt idx="174749">
                  <c:v>-52.0019531</c:v>
                </c:pt>
                <c:pt idx="174750">
                  <c:v>-92.0410156</c:v>
                </c:pt>
                <c:pt idx="174751">
                  <c:v>-101.5625</c:v>
                </c:pt>
                <c:pt idx="174752">
                  <c:v>-93.5058594</c:v>
                </c:pt>
                <c:pt idx="174753">
                  <c:v>-52.734375</c:v>
                </c:pt>
                <c:pt idx="174754">
                  <c:v>-0.732421875</c:v>
                </c:pt>
                <c:pt idx="174755">
                  <c:v>52.3681641</c:v>
                </c:pt>
                <c:pt idx="174756">
                  <c:v>90.57617190000001</c:v>
                </c:pt>
                <c:pt idx="174757">
                  <c:v>104.980469</c:v>
                </c:pt>
                <c:pt idx="174758">
                  <c:v>85.9375</c:v>
                </c:pt>
                <c:pt idx="174759">
                  <c:v>55.1757812</c:v>
                </c:pt>
                <c:pt idx="174760">
                  <c:v>-2.56347656</c:v>
                </c:pt>
                <c:pt idx="174761">
                  <c:v>-52.4902344</c:v>
                </c:pt>
                <c:pt idx="174762">
                  <c:v>-81.66503909999996</c:v>
                </c:pt>
                <c:pt idx="174763">
                  <c:v>-97.77832029999998</c:v>
                </c:pt>
                <c:pt idx="174764">
                  <c:v>-90.6982422</c:v>
                </c:pt>
                <c:pt idx="174765">
                  <c:v>-59.2041016</c:v>
                </c:pt>
                <c:pt idx="174766">
                  <c:v>-12.6953125</c:v>
                </c:pt>
                <c:pt idx="174767">
                  <c:v>46.2646484</c:v>
                </c:pt>
                <c:pt idx="174768">
                  <c:v>80.9326172</c:v>
                </c:pt>
                <c:pt idx="174769">
                  <c:v>105.34668</c:v>
                </c:pt>
                <c:pt idx="174770">
                  <c:v>95.4589844</c:v>
                </c:pt>
                <c:pt idx="174771">
                  <c:v>59.9365234</c:v>
                </c:pt>
                <c:pt idx="174772">
                  <c:v>13.1835938</c:v>
                </c:pt>
                <c:pt idx="174773">
                  <c:v>-40.8935547</c:v>
                </c:pt>
                <c:pt idx="174774">
                  <c:v>-83.8623047</c:v>
                </c:pt>
                <c:pt idx="174775">
                  <c:v>-99.2431641</c:v>
                </c:pt>
                <c:pt idx="174776">
                  <c:v>-93.1396484</c:v>
                </c:pt>
                <c:pt idx="174777">
                  <c:v>-63.1103516</c:v>
                </c:pt>
                <c:pt idx="174778">
                  <c:v>-16.4794922</c:v>
                </c:pt>
                <c:pt idx="174779">
                  <c:v>30.7617188</c:v>
                </c:pt>
                <c:pt idx="174780">
                  <c:v>77.5146484</c:v>
                </c:pt>
                <c:pt idx="174781">
                  <c:v>104.614258</c:v>
                </c:pt>
                <c:pt idx="174782">
                  <c:v>98.38867190000001</c:v>
                </c:pt>
                <c:pt idx="174783">
                  <c:v>61.8896484</c:v>
                </c:pt>
                <c:pt idx="174784">
                  <c:v>21.3623047</c:v>
                </c:pt>
                <c:pt idx="174785">
                  <c:v>-37.109375</c:v>
                </c:pt>
                <c:pt idx="174786">
                  <c:v>-78.0029297</c:v>
                </c:pt>
                <c:pt idx="174787">
                  <c:v>-100.341797</c:v>
                </c:pt>
                <c:pt idx="174788">
                  <c:v>-100.463867</c:v>
                </c:pt>
                <c:pt idx="174789">
                  <c:v>-74.7070312</c:v>
                </c:pt>
                <c:pt idx="174790">
                  <c:v>-30.1513672</c:v>
                </c:pt>
                <c:pt idx="174791">
                  <c:v>26.9775391</c:v>
                </c:pt>
                <c:pt idx="174792">
                  <c:v>69.8242188</c:v>
                </c:pt>
                <c:pt idx="174793">
                  <c:v>95.5810547</c:v>
                </c:pt>
                <c:pt idx="174794">
                  <c:v>100.830078</c:v>
                </c:pt>
                <c:pt idx="174795">
                  <c:v>76.6601562</c:v>
                </c:pt>
                <c:pt idx="174796">
                  <c:v>25.390625</c:v>
                </c:pt>
                <c:pt idx="174797">
                  <c:v>-26.1230469</c:v>
                </c:pt>
                <c:pt idx="174798">
                  <c:v>-68.9697266</c:v>
                </c:pt>
                <c:pt idx="174799">
                  <c:v>-100.097656</c:v>
                </c:pt>
                <c:pt idx="174800">
                  <c:v>-101.196289</c:v>
                </c:pt>
                <c:pt idx="174801">
                  <c:v>-76.6601562</c:v>
                </c:pt>
                <c:pt idx="174802">
                  <c:v>-32.3486328</c:v>
                </c:pt>
                <c:pt idx="174803">
                  <c:v>22.8271484</c:v>
                </c:pt>
                <c:pt idx="174804">
                  <c:v>64.3310547</c:v>
                </c:pt>
                <c:pt idx="174805">
                  <c:v>97.0458984</c:v>
                </c:pt>
                <c:pt idx="174806">
                  <c:v>104.370117</c:v>
                </c:pt>
                <c:pt idx="174807">
                  <c:v>83.0078125</c:v>
                </c:pt>
                <c:pt idx="174808">
                  <c:v>36.9873047</c:v>
                </c:pt>
                <c:pt idx="174809">
                  <c:v>-19.6533203</c:v>
                </c:pt>
                <c:pt idx="174810">
                  <c:v>-67.0166016</c:v>
                </c:pt>
                <c:pt idx="174811">
                  <c:v>-100.585938</c:v>
                </c:pt>
                <c:pt idx="174812">
                  <c:v>-102.294922</c:v>
                </c:pt>
                <c:pt idx="174813">
                  <c:v>-81.5429688</c:v>
                </c:pt>
                <c:pt idx="174814">
                  <c:v>-45.8984375</c:v>
                </c:pt>
                <c:pt idx="174815">
                  <c:v>8.66699219</c:v>
                </c:pt>
                <c:pt idx="174816">
                  <c:v>60.7910156</c:v>
                </c:pt>
                <c:pt idx="174817">
                  <c:v>95.3369141</c:v>
                </c:pt>
                <c:pt idx="174818">
                  <c:v>96.92382809999998</c:v>
                </c:pt>
                <c:pt idx="174819">
                  <c:v>80.9326172</c:v>
                </c:pt>
                <c:pt idx="174820">
                  <c:v>46.7529297</c:v>
                </c:pt>
                <c:pt idx="174821">
                  <c:v>-8.42285156</c:v>
                </c:pt>
                <c:pt idx="174822">
                  <c:v>-56.2744141</c:v>
                </c:pt>
                <c:pt idx="174823">
                  <c:v>-91.3085938</c:v>
                </c:pt>
                <c:pt idx="174824">
                  <c:v>-97.65625</c:v>
                </c:pt>
                <c:pt idx="174825">
                  <c:v>-80.9326172</c:v>
                </c:pt>
                <c:pt idx="174826">
                  <c:v>-46.2646484</c:v>
                </c:pt>
                <c:pt idx="174827">
                  <c:v>1.953125</c:v>
                </c:pt>
                <c:pt idx="174828">
                  <c:v>55.0537109</c:v>
                </c:pt>
                <c:pt idx="174829">
                  <c:v>94.7265625</c:v>
                </c:pt>
                <c:pt idx="174830">
                  <c:v>110.351562</c:v>
                </c:pt>
                <c:pt idx="174831">
                  <c:v>91.6748047</c:v>
                </c:pt>
                <c:pt idx="174832">
                  <c:v>55.9082031</c:v>
                </c:pt>
                <c:pt idx="174833">
                  <c:v>-3.29589844</c:v>
                </c:pt>
                <c:pt idx="174834">
                  <c:v>-52.1240234</c:v>
                </c:pt>
                <c:pt idx="174835">
                  <c:v>-80.078125</c:v>
                </c:pt>
                <c:pt idx="174836">
                  <c:v>-106.689453</c:v>
                </c:pt>
                <c:pt idx="174837">
                  <c:v>-99.7314453</c:v>
                </c:pt>
                <c:pt idx="174838">
                  <c:v>-56.2744141</c:v>
                </c:pt>
                <c:pt idx="174839">
                  <c:v>-7.56835938</c:v>
                </c:pt>
                <c:pt idx="174840">
                  <c:v>40.1611328</c:v>
                </c:pt>
                <c:pt idx="174841">
                  <c:v>87.15820309999998</c:v>
                </c:pt>
                <c:pt idx="174842">
                  <c:v>106.445312</c:v>
                </c:pt>
                <c:pt idx="174843">
                  <c:v>91.0644531</c:v>
                </c:pt>
                <c:pt idx="174844">
                  <c:v>58.2275391</c:v>
                </c:pt>
                <c:pt idx="174845">
                  <c:v>16.4794922</c:v>
                </c:pt>
                <c:pt idx="174846">
                  <c:v>-47.85156249999999</c:v>
                </c:pt>
                <c:pt idx="174847">
                  <c:v>-85.8154297</c:v>
                </c:pt>
                <c:pt idx="174848">
                  <c:v>-105.34668</c:v>
                </c:pt>
                <c:pt idx="174849">
                  <c:v>-95.82519529999998</c:v>
                </c:pt>
                <c:pt idx="174850">
                  <c:v>-63.7207031</c:v>
                </c:pt>
                <c:pt idx="174851">
                  <c:v>-10.9863281</c:v>
                </c:pt>
                <c:pt idx="174852">
                  <c:v>43.5791016</c:v>
                </c:pt>
                <c:pt idx="174853">
                  <c:v>81.7871094</c:v>
                </c:pt>
                <c:pt idx="174854">
                  <c:v>100.708008</c:v>
                </c:pt>
                <c:pt idx="174855">
                  <c:v>88.5009766</c:v>
                </c:pt>
                <c:pt idx="174856">
                  <c:v>62.9882812</c:v>
                </c:pt>
                <c:pt idx="174857">
                  <c:v>11.2304688</c:v>
                </c:pt>
                <c:pt idx="174858">
                  <c:v>-42.3583984</c:v>
                </c:pt>
                <c:pt idx="174859">
                  <c:v>-80.2001953</c:v>
                </c:pt>
                <c:pt idx="174860">
                  <c:v>-95.3369141</c:v>
                </c:pt>
                <c:pt idx="174861">
                  <c:v>-89.84375</c:v>
                </c:pt>
                <c:pt idx="174862">
                  <c:v>-54.0771484</c:v>
                </c:pt>
                <c:pt idx="174863">
                  <c:v>-19.2871094</c:v>
                </c:pt>
                <c:pt idx="174864">
                  <c:v>36.7431641</c:v>
                </c:pt>
                <c:pt idx="174865">
                  <c:v>74.9511719</c:v>
                </c:pt>
                <c:pt idx="174866">
                  <c:v>105.34668</c:v>
                </c:pt>
                <c:pt idx="174867">
                  <c:v>100.463867</c:v>
                </c:pt>
                <c:pt idx="174868">
                  <c:v>76.17187499999996</c:v>
                </c:pt>
                <c:pt idx="174869">
                  <c:v>23.0712891</c:v>
                </c:pt>
                <c:pt idx="174870">
                  <c:v>-29.9072266</c:v>
                </c:pt>
                <c:pt idx="174871">
                  <c:v>-76.2939453</c:v>
                </c:pt>
                <c:pt idx="174872">
                  <c:v>-99.3652344</c:v>
                </c:pt>
                <c:pt idx="174873">
                  <c:v>-96.92382809999998</c:v>
                </c:pt>
                <c:pt idx="174874">
                  <c:v>-74.46289059999998</c:v>
                </c:pt>
                <c:pt idx="174875">
                  <c:v>-22.5830078</c:v>
                </c:pt>
                <c:pt idx="174876">
                  <c:v>33.6914062</c:v>
                </c:pt>
                <c:pt idx="174877">
                  <c:v>73.2421875</c:v>
                </c:pt>
                <c:pt idx="174878">
                  <c:v>100.952148</c:v>
                </c:pt>
                <c:pt idx="174879">
                  <c:v>93.87207029999993</c:v>
                </c:pt>
                <c:pt idx="174880">
                  <c:v>71.2890625</c:v>
                </c:pt>
                <c:pt idx="174881">
                  <c:v>31.8603516</c:v>
                </c:pt>
                <c:pt idx="174882">
                  <c:v>-21.9726562</c:v>
                </c:pt>
                <c:pt idx="174883">
                  <c:v>-81.7871094</c:v>
                </c:pt>
                <c:pt idx="174884">
                  <c:v>-103.393555</c:v>
                </c:pt>
                <c:pt idx="174885">
                  <c:v>-104.248047</c:v>
                </c:pt>
                <c:pt idx="174886">
                  <c:v>-75.4394531</c:v>
                </c:pt>
                <c:pt idx="174887">
                  <c:v>-25.8789062</c:v>
                </c:pt>
                <c:pt idx="174888">
                  <c:v>25.390625</c:v>
                </c:pt>
                <c:pt idx="174889">
                  <c:v>69.7021484</c:v>
                </c:pt>
                <c:pt idx="174890">
                  <c:v>92.6513672</c:v>
                </c:pt>
                <c:pt idx="174891">
                  <c:v>96.0693359</c:v>
                </c:pt>
                <c:pt idx="174892">
                  <c:v>80.9326172</c:v>
                </c:pt>
                <c:pt idx="174893">
                  <c:v>37.109375</c:v>
                </c:pt>
                <c:pt idx="174894">
                  <c:v>-18.9208984</c:v>
                </c:pt>
                <c:pt idx="174895">
                  <c:v>-65.18554690000001</c:v>
                </c:pt>
                <c:pt idx="174896">
                  <c:v>-102.661133</c:v>
                </c:pt>
                <c:pt idx="174897">
                  <c:v>-98.5107422</c:v>
                </c:pt>
                <c:pt idx="174898">
                  <c:v>-76.2939453</c:v>
                </c:pt>
                <c:pt idx="174899">
                  <c:v>-38.9404297</c:v>
                </c:pt>
                <c:pt idx="174900">
                  <c:v>15.0146484</c:v>
                </c:pt>
                <c:pt idx="174901">
                  <c:v>66.0400391</c:v>
                </c:pt>
                <c:pt idx="174902">
                  <c:v>88.37890619999993</c:v>
                </c:pt>
                <c:pt idx="174903">
                  <c:v>104.858398</c:v>
                </c:pt>
                <c:pt idx="174904">
                  <c:v>87.6464844</c:v>
                </c:pt>
                <c:pt idx="174905">
                  <c:v>37.9638672</c:v>
                </c:pt>
                <c:pt idx="174906">
                  <c:v>-17.578125</c:v>
                </c:pt>
                <c:pt idx="174907">
                  <c:v>-62.6220703</c:v>
                </c:pt>
                <c:pt idx="174908">
                  <c:v>-93.2617188</c:v>
                </c:pt>
                <c:pt idx="174909">
                  <c:v>-103.515625</c:v>
                </c:pt>
                <c:pt idx="174910">
                  <c:v>-86.18164059999998</c:v>
                </c:pt>
                <c:pt idx="174911">
                  <c:v>-42.4804688</c:v>
                </c:pt>
                <c:pt idx="174912">
                  <c:v>7.812499999999997</c:v>
                </c:pt>
                <c:pt idx="174913">
                  <c:v>57.8613281</c:v>
                </c:pt>
                <c:pt idx="174914">
                  <c:v>90.94238279999998</c:v>
                </c:pt>
                <c:pt idx="174915">
                  <c:v>101.5625</c:v>
                </c:pt>
                <c:pt idx="174916">
                  <c:v>84.3505859</c:v>
                </c:pt>
                <c:pt idx="174917">
                  <c:v>48.828125</c:v>
                </c:pt>
                <c:pt idx="174918">
                  <c:v>-0.9765625</c:v>
                </c:pt>
                <c:pt idx="174919">
                  <c:v>-58.2275391</c:v>
                </c:pt>
                <c:pt idx="174920">
                  <c:v>-87.03613279999998</c:v>
                </c:pt>
                <c:pt idx="174921">
                  <c:v>-104.980469</c:v>
                </c:pt>
                <c:pt idx="174922">
                  <c:v>-90.57617190000001</c:v>
                </c:pt>
                <c:pt idx="174923">
                  <c:v>-49.3164062</c:v>
                </c:pt>
                <c:pt idx="174924">
                  <c:v>-1.58691406</c:v>
                </c:pt>
                <c:pt idx="174925">
                  <c:v>46.2646484</c:v>
                </c:pt>
                <c:pt idx="174926">
                  <c:v>88.8671875</c:v>
                </c:pt>
                <c:pt idx="174927">
                  <c:v>102.905273</c:v>
                </c:pt>
                <c:pt idx="174928">
                  <c:v>97.2900391</c:v>
                </c:pt>
                <c:pt idx="174929">
                  <c:v>59.2041016</c:v>
                </c:pt>
                <c:pt idx="174930">
                  <c:v>4.63867188</c:v>
                </c:pt>
                <c:pt idx="174931">
                  <c:v>-42.2363281</c:v>
                </c:pt>
                <c:pt idx="174932">
                  <c:v>-88.8671875</c:v>
                </c:pt>
                <c:pt idx="174933">
                  <c:v>-107.299805</c:v>
                </c:pt>
                <c:pt idx="174934">
                  <c:v>-91.4306641</c:v>
                </c:pt>
                <c:pt idx="174935">
                  <c:v>-58.59375</c:v>
                </c:pt>
                <c:pt idx="174936">
                  <c:v>-11.2304688</c:v>
                </c:pt>
                <c:pt idx="174937">
                  <c:v>51.2695312</c:v>
                </c:pt>
                <c:pt idx="174938">
                  <c:v>91.55273440000001</c:v>
                </c:pt>
                <c:pt idx="174939">
                  <c:v>103.393555</c:v>
                </c:pt>
                <c:pt idx="174940">
                  <c:v>98.75488279999998</c:v>
                </c:pt>
                <c:pt idx="174941">
                  <c:v>63.3544922</c:v>
                </c:pt>
                <c:pt idx="174942">
                  <c:v>15.7470703</c:v>
                </c:pt>
                <c:pt idx="174943">
                  <c:v>-42.6025391</c:v>
                </c:pt>
                <c:pt idx="174944">
                  <c:v>-83.2519531</c:v>
                </c:pt>
                <c:pt idx="174945">
                  <c:v>-98.2666016</c:v>
                </c:pt>
                <c:pt idx="174946">
                  <c:v>-93.38378909999996</c:v>
                </c:pt>
                <c:pt idx="174947">
                  <c:v>-64.6972656</c:v>
                </c:pt>
                <c:pt idx="174948">
                  <c:v>-12.6953125</c:v>
                </c:pt>
                <c:pt idx="174949">
                  <c:v>39.5507812</c:v>
                </c:pt>
                <c:pt idx="174950">
                  <c:v>73.2421875</c:v>
                </c:pt>
                <c:pt idx="174951">
                  <c:v>99.60937499999996</c:v>
                </c:pt>
                <c:pt idx="174952">
                  <c:v>100.341797</c:v>
                </c:pt>
                <c:pt idx="174953">
                  <c:v>62.6220703</c:v>
                </c:pt>
                <c:pt idx="174954">
                  <c:v>16.2353516</c:v>
                </c:pt>
                <c:pt idx="174955">
                  <c:v>-32.4707031</c:v>
                </c:pt>
                <c:pt idx="174956">
                  <c:v>-74.8291016</c:v>
                </c:pt>
                <c:pt idx="174957">
                  <c:v>-100.830078</c:v>
                </c:pt>
                <c:pt idx="174958">
                  <c:v>-101.196289</c:v>
                </c:pt>
                <c:pt idx="174959">
                  <c:v>-69.8242188</c:v>
                </c:pt>
                <c:pt idx="174960">
                  <c:v>-18.4326172</c:v>
                </c:pt>
                <c:pt idx="174961">
                  <c:v>27.9541016</c:v>
                </c:pt>
                <c:pt idx="174962">
                  <c:v>73.2421875</c:v>
                </c:pt>
                <c:pt idx="174963">
                  <c:v>100.585938</c:v>
                </c:pt>
                <c:pt idx="174964">
                  <c:v>103.271484</c:v>
                </c:pt>
                <c:pt idx="174965">
                  <c:v>73.1201172</c:v>
                </c:pt>
                <c:pt idx="174966">
                  <c:v>30.5175781</c:v>
                </c:pt>
                <c:pt idx="174967">
                  <c:v>-23.1933594</c:v>
                </c:pt>
                <c:pt idx="174968">
                  <c:v>-73.3642578</c:v>
                </c:pt>
                <c:pt idx="174969">
                  <c:v>-101.196289</c:v>
                </c:pt>
                <c:pt idx="174970">
                  <c:v>-101.5625</c:v>
                </c:pt>
                <c:pt idx="174971">
                  <c:v>-78.7353516</c:v>
                </c:pt>
                <c:pt idx="174972">
                  <c:v>-34.0576172</c:v>
                </c:pt>
                <c:pt idx="174973">
                  <c:v>25.0244141</c:v>
                </c:pt>
                <c:pt idx="174974">
                  <c:v>73.3642578</c:v>
                </c:pt>
                <c:pt idx="174975">
                  <c:v>97.0458984</c:v>
                </c:pt>
                <c:pt idx="174976">
                  <c:v>97.65625</c:v>
                </c:pt>
                <c:pt idx="174977">
                  <c:v>75.8056641</c:v>
                </c:pt>
                <c:pt idx="174978">
                  <c:v>35.4003906</c:v>
                </c:pt>
                <c:pt idx="174979">
                  <c:v>-15.0146484</c:v>
                </c:pt>
                <c:pt idx="174980">
                  <c:v>-65.55175779999998</c:v>
                </c:pt>
                <c:pt idx="174981">
                  <c:v>-98.87695309999998</c:v>
                </c:pt>
                <c:pt idx="174982">
                  <c:v>-107.055664</c:v>
                </c:pt>
                <c:pt idx="174983">
                  <c:v>-84.7167969</c:v>
                </c:pt>
                <c:pt idx="174984">
                  <c:v>-37.8417969</c:v>
                </c:pt>
                <c:pt idx="174985">
                  <c:v>13.5498047</c:v>
                </c:pt>
                <c:pt idx="174986">
                  <c:v>60.18066409999999</c:v>
                </c:pt>
                <c:pt idx="174987">
                  <c:v>101.44043</c:v>
                </c:pt>
                <c:pt idx="174988">
                  <c:v>109.130859</c:v>
                </c:pt>
                <c:pt idx="174989">
                  <c:v>79.4677734</c:v>
                </c:pt>
                <c:pt idx="174990">
                  <c:v>38.3300781</c:v>
                </c:pt>
                <c:pt idx="174991">
                  <c:v>-12.5732422</c:v>
                </c:pt>
                <c:pt idx="174992">
                  <c:v>-61.2792969</c:v>
                </c:pt>
                <c:pt idx="174993">
                  <c:v>-85.8154297</c:v>
                </c:pt>
                <c:pt idx="174994">
                  <c:v>-100.952148</c:v>
                </c:pt>
                <c:pt idx="174995">
                  <c:v>-84.8388672</c:v>
                </c:pt>
                <c:pt idx="174996">
                  <c:v>-40.8935547</c:v>
                </c:pt>
                <c:pt idx="174997">
                  <c:v>8.7890625</c:v>
                </c:pt>
                <c:pt idx="174998">
                  <c:v>53.1005859</c:v>
                </c:pt>
                <c:pt idx="174999">
                  <c:v>93.1396484</c:v>
                </c:pt>
                <c:pt idx="175000">
                  <c:v>105.102539</c:v>
                </c:pt>
                <c:pt idx="175001">
                  <c:v>86.5478516</c:v>
                </c:pt>
                <c:pt idx="175002">
                  <c:v>46.2646484</c:v>
                </c:pt>
                <c:pt idx="175003">
                  <c:v>-9.033203119999997</c:v>
                </c:pt>
                <c:pt idx="175004">
                  <c:v>-52.734375</c:v>
                </c:pt>
                <c:pt idx="175005">
                  <c:v>-91.6748047</c:v>
                </c:pt>
                <c:pt idx="175006">
                  <c:v>-104.248047</c:v>
                </c:pt>
                <c:pt idx="175007">
                  <c:v>-86.9140625</c:v>
                </c:pt>
                <c:pt idx="175008">
                  <c:v>-41.8701172</c:v>
                </c:pt>
                <c:pt idx="175009">
                  <c:v>-1.09863281</c:v>
                </c:pt>
                <c:pt idx="175010">
                  <c:v>49.9267578</c:v>
                </c:pt>
                <c:pt idx="175011">
                  <c:v>90.57617190000001</c:v>
                </c:pt>
                <c:pt idx="175012">
                  <c:v>109.008789</c:v>
                </c:pt>
                <c:pt idx="175013">
                  <c:v>92.77343749999996</c:v>
                </c:pt>
                <c:pt idx="175014">
                  <c:v>49.1943359</c:v>
                </c:pt>
                <c:pt idx="175015">
                  <c:v>5.24902344</c:v>
                </c:pt>
                <c:pt idx="175016">
                  <c:v>-43.5791016</c:v>
                </c:pt>
                <c:pt idx="175017">
                  <c:v>-86.5478516</c:v>
                </c:pt>
                <c:pt idx="175018">
                  <c:v>-99.7314453</c:v>
                </c:pt>
                <c:pt idx="175019">
                  <c:v>-93.87207029999993</c:v>
                </c:pt>
                <c:pt idx="175020">
                  <c:v>-53.9550781</c:v>
                </c:pt>
                <c:pt idx="175021">
                  <c:v>-6.835937499999997</c:v>
                </c:pt>
                <c:pt idx="175022">
                  <c:v>41.1376953</c:v>
                </c:pt>
                <c:pt idx="175023">
                  <c:v>82.88574219999992</c:v>
                </c:pt>
                <c:pt idx="175024">
                  <c:v>97.77832029999998</c:v>
                </c:pt>
                <c:pt idx="175025">
                  <c:v>94.1162109</c:v>
                </c:pt>
                <c:pt idx="175026">
                  <c:v>53.1005859</c:v>
                </c:pt>
                <c:pt idx="175027">
                  <c:v>6.95800781</c:v>
                </c:pt>
                <c:pt idx="175028">
                  <c:v>-45.6542969</c:v>
                </c:pt>
                <c:pt idx="175029">
                  <c:v>-78.9794922</c:v>
                </c:pt>
                <c:pt idx="175030">
                  <c:v>-99.85351559999998</c:v>
                </c:pt>
                <c:pt idx="175031">
                  <c:v>-97.77832029999998</c:v>
                </c:pt>
                <c:pt idx="175032">
                  <c:v>-67.8710938</c:v>
                </c:pt>
                <c:pt idx="175033">
                  <c:v>-11.71875</c:v>
                </c:pt>
                <c:pt idx="175034">
                  <c:v>33.0810547</c:v>
                </c:pt>
                <c:pt idx="175035">
                  <c:v>75.8056641</c:v>
                </c:pt>
                <c:pt idx="175036">
                  <c:v>98.2666016</c:v>
                </c:pt>
                <c:pt idx="175037">
                  <c:v>93.01757809999998</c:v>
                </c:pt>
                <c:pt idx="175038">
                  <c:v>64.57519529999998</c:v>
                </c:pt>
                <c:pt idx="175039">
                  <c:v>20.0195312</c:v>
                </c:pt>
                <c:pt idx="175040">
                  <c:v>-35.15625</c:v>
                </c:pt>
                <c:pt idx="175041">
                  <c:v>-77.27050779999998</c:v>
                </c:pt>
                <c:pt idx="175042">
                  <c:v>-104.125977</c:v>
                </c:pt>
                <c:pt idx="175043">
                  <c:v>-99.60937499999996</c:v>
                </c:pt>
                <c:pt idx="175044">
                  <c:v>-69.2138672</c:v>
                </c:pt>
                <c:pt idx="175045">
                  <c:v>-24.5361328</c:v>
                </c:pt>
                <c:pt idx="175046">
                  <c:v>24.0478516</c:v>
                </c:pt>
                <c:pt idx="175047">
                  <c:v>70.4345703</c:v>
                </c:pt>
                <c:pt idx="175048">
                  <c:v>98.38867190000001</c:v>
                </c:pt>
                <c:pt idx="175049">
                  <c:v>99.9755859</c:v>
                </c:pt>
                <c:pt idx="175050">
                  <c:v>72.0214844</c:v>
                </c:pt>
                <c:pt idx="175051">
                  <c:v>30.3955078</c:v>
                </c:pt>
                <c:pt idx="175052">
                  <c:v>-20.0195312</c:v>
                </c:pt>
                <c:pt idx="175053">
                  <c:v>-77.75878909999996</c:v>
                </c:pt>
                <c:pt idx="175054">
                  <c:v>-100.219727</c:v>
                </c:pt>
                <c:pt idx="175055">
                  <c:v>-98.87695309999998</c:v>
                </c:pt>
                <c:pt idx="175056">
                  <c:v>-79.34570309999998</c:v>
                </c:pt>
                <c:pt idx="175057">
                  <c:v>-33.203125</c:v>
                </c:pt>
                <c:pt idx="175058">
                  <c:v>22.8271484</c:v>
                </c:pt>
                <c:pt idx="175059">
                  <c:v>73.3642578</c:v>
                </c:pt>
                <c:pt idx="175060">
                  <c:v>101.68457</c:v>
                </c:pt>
                <c:pt idx="175061">
                  <c:v>101.074219</c:v>
                </c:pt>
                <c:pt idx="175062">
                  <c:v>78.12499999999998</c:v>
                </c:pt>
                <c:pt idx="175063">
                  <c:v>33.3251953</c:v>
                </c:pt>
                <c:pt idx="175064">
                  <c:v>-24.90234379999998</c:v>
                </c:pt>
                <c:pt idx="175065">
                  <c:v>-66.1621094</c:v>
                </c:pt>
                <c:pt idx="175066">
                  <c:v>-96.3134766</c:v>
                </c:pt>
                <c:pt idx="175067">
                  <c:v>-102.416992</c:v>
                </c:pt>
                <c:pt idx="175068">
                  <c:v>-79.1015625</c:v>
                </c:pt>
                <c:pt idx="175069">
                  <c:v>-37.9638672</c:v>
                </c:pt>
                <c:pt idx="175070">
                  <c:v>16.8457031</c:v>
                </c:pt>
                <c:pt idx="175071">
                  <c:v>63.2324219</c:v>
                </c:pt>
                <c:pt idx="175072">
                  <c:v>88.5009766</c:v>
                </c:pt>
                <c:pt idx="175073">
                  <c:v>93.5058594</c:v>
                </c:pt>
                <c:pt idx="175074">
                  <c:v>81.5429688</c:v>
                </c:pt>
                <c:pt idx="175075">
                  <c:v>36.6210938</c:v>
                </c:pt>
                <c:pt idx="175076">
                  <c:v>-12.2070312</c:v>
                </c:pt>
                <c:pt idx="175077">
                  <c:v>-60.18066409999999</c:v>
                </c:pt>
                <c:pt idx="175078">
                  <c:v>-95.4589844</c:v>
                </c:pt>
                <c:pt idx="175079">
                  <c:v>-100.708008</c:v>
                </c:pt>
                <c:pt idx="175080">
                  <c:v>-80.32226559999998</c:v>
                </c:pt>
                <c:pt idx="175081">
                  <c:v>-43.2128906</c:v>
                </c:pt>
                <c:pt idx="175082">
                  <c:v>6.103515619999995</c:v>
                </c:pt>
                <c:pt idx="175083">
                  <c:v>59.0820312</c:v>
                </c:pt>
                <c:pt idx="175084">
                  <c:v>88.5009766</c:v>
                </c:pt>
                <c:pt idx="175085">
                  <c:v>97.0458984</c:v>
                </c:pt>
                <c:pt idx="175086">
                  <c:v>87.03613279999998</c:v>
                </c:pt>
                <c:pt idx="175087">
                  <c:v>51.6357422</c:v>
                </c:pt>
                <c:pt idx="175088">
                  <c:v>0.732421875</c:v>
                </c:pt>
                <c:pt idx="175089">
                  <c:v>-51.1474609</c:v>
                </c:pt>
                <c:pt idx="175090">
                  <c:v>-86.7919922</c:v>
                </c:pt>
                <c:pt idx="175091">
                  <c:v>-100.219727</c:v>
                </c:pt>
                <c:pt idx="175092">
                  <c:v>-87.5244141</c:v>
                </c:pt>
                <c:pt idx="175093">
                  <c:v>-54.5654297</c:v>
                </c:pt>
                <c:pt idx="175094">
                  <c:v>-11.8408203</c:v>
                </c:pt>
                <c:pt idx="175095">
                  <c:v>42.96875</c:v>
                </c:pt>
                <c:pt idx="175096">
                  <c:v>87.2802734</c:v>
                </c:pt>
                <c:pt idx="175097">
                  <c:v>104.858398</c:v>
                </c:pt>
                <c:pt idx="175098">
                  <c:v>95.4589844</c:v>
                </c:pt>
                <c:pt idx="175099">
                  <c:v>49.0722656</c:v>
                </c:pt>
                <c:pt idx="175100">
                  <c:v>-2.44140625</c:v>
                </c:pt>
                <c:pt idx="175101">
                  <c:v>-43.0908203</c:v>
                </c:pt>
                <c:pt idx="175102">
                  <c:v>-86.9140625</c:v>
                </c:pt>
                <c:pt idx="175103">
                  <c:v>-101.318359</c:v>
                </c:pt>
                <c:pt idx="175104">
                  <c:v>-88.7451172</c:v>
                </c:pt>
                <c:pt idx="175105">
                  <c:v>-48.828125</c:v>
                </c:pt>
                <c:pt idx="175106">
                  <c:v>-3.90625</c:v>
                </c:pt>
                <c:pt idx="175107">
                  <c:v>41.8701172</c:v>
                </c:pt>
                <c:pt idx="175108">
                  <c:v>82.7636719</c:v>
                </c:pt>
                <c:pt idx="175109">
                  <c:v>95.82519529999998</c:v>
                </c:pt>
                <c:pt idx="175110">
                  <c:v>89.5996094</c:v>
                </c:pt>
                <c:pt idx="175111">
                  <c:v>63.5986328</c:v>
                </c:pt>
                <c:pt idx="175112">
                  <c:v>20.2636719</c:v>
                </c:pt>
                <c:pt idx="175113">
                  <c:v>-33.81347659999999</c:v>
                </c:pt>
                <c:pt idx="175114">
                  <c:v>-81.9091797</c:v>
                </c:pt>
                <c:pt idx="175115">
                  <c:v>-103.393555</c:v>
                </c:pt>
                <c:pt idx="175116">
                  <c:v>-98.5107422</c:v>
                </c:pt>
                <c:pt idx="175117">
                  <c:v>-67.50488279999998</c:v>
                </c:pt>
                <c:pt idx="175118">
                  <c:v>-19.6533203</c:v>
                </c:pt>
                <c:pt idx="175119">
                  <c:v>29.7851562</c:v>
                </c:pt>
                <c:pt idx="175120">
                  <c:v>79.4677734</c:v>
                </c:pt>
                <c:pt idx="175121">
                  <c:v>106.567383</c:v>
                </c:pt>
                <c:pt idx="175122">
                  <c:v>95.9472656</c:v>
                </c:pt>
                <c:pt idx="175123">
                  <c:v>61.6455078</c:v>
                </c:pt>
                <c:pt idx="175124">
                  <c:v>13.4277344</c:v>
                </c:pt>
                <c:pt idx="175125">
                  <c:v>-43.8232422</c:v>
                </c:pt>
                <c:pt idx="175126">
                  <c:v>-79.22363279999998</c:v>
                </c:pt>
                <c:pt idx="175127">
                  <c:v>-101.68457</c:v>
                </c:pt>
                <c:pt idx="175128">
                  <c:v>-98.75488279999998</c:v>
                </c:pt>
                <c:pt idx="175129">
                  <c:v>-67.62695309999998</c:v>
                </c:pt>
                <c:pt idx="175130">
                  <c:v>-19.4091797</c:v>
                </c:pt>
                <c:pt idx="175131">
                  <c:v>32.7148438</c:v>
                </c:pt>
                <c:pt idx="175132">
                  <c:v>67.38281249999996</c:v>
                </c:pt>
                <c:pt idx="175133">
                  <c:v>97.4121094</c:v>
                </c:pt>
                <c:pt idx="175134">
                  <c:v>97.0458984</c:v>
                </c:pt>
                <c:pt idx="175135">
                  <c:v>71.7773438</c:v>
                </c:pt>
                <c:pt idx="175136">
                  <c:v>23.5595703</c:v>
                </c:pt>
                <c:pt idx="175137">
                  <c:v>-29.6630859</c:v>
                </c:pt>
                <c:pt idx="175138">
                  <c:v>-71.0449219</c:v>
                </c:pt>
                <c:pt idx="175139">
                  <c:v>-94.97070309999998</c:v>
                </c:pt>
                <c:pt idx="175140">
                  <c:v>-97.77832029999998</c:v>
                </c:pt>
                <c:pt idx="175141">
                  <c:v>-75.5615234</c:v>
                </c:pt>
                <c:pt idx="175142">
                  <c:v>-29.9072266</c:v>
                </c:pt>
                <c:pt idx="175143">
                  <c:v>29.1748047</c:v>
                </c:pt>
                <c:pt idx="175144">
                  <c:v>76.6601562</c:v>
                </c:pt>
                <c:pt idx="175145">
                  <c:v>96.67968749999996</c:v>
                </c:pt>
                <c:pt idx="175146">
                  <c:v>104.370117</c:v>
                </c:pt>
                <c:pt idx="175147">
                  <c:v>71.1669922</c:v>
                </c:pt>
                <c:pt idx="175148">
                  <c:v>31.25</c:v>
                </c:pt>
                <c:pt idx="175149">
                  <c:v>-18.7988281</c:v>
                </c:pt>
                <c:pt idx="175150">
                  <c:v>-68.1152344</c:v>
                </c:pt>
                <c:pt idx="175151">
                  <c:v>-98.5107422</c:v>
                </c:pt>
                <c:pt idx="175152">
                  <c:v>-99.4873047</c:v>
                </c:pt>
                <c:pt idx="175153">
                  <c:v>-81.17675779999993</c:v>
                </c:pt>
                <c:pt idx="175154">
                  <c:v>-35.15625</c:v>
                </c:pt>
                <c:pt idx="175155">
                  <c:v>17.4560547</c:v>
                </c:pt>
                <c:pt idx="175156">
                  <c:v>72.7539062</c:v>
                </c:pt>
                <c:pt idx="175157">
                  <c:v>97.0458984</c:v>
                </c:pt>
                <c:pt idx="175158">
                  <c:v>107.177734</c:v>
                </c:pt>
                <c:pt idx="175159">
                  <c:v>81.0546875</c:v>
                </c:pt>
                <c:pt idx="175160">
                  <c:v>39.0625</c:v>
                </c:pt>
                <c:pt idx="175161">
                  <c:v>-10.3759766</c:v>
                </c:pt>
                <c:pt idx="175162">
                  <c:v>-63.9648438</c:v>
                </c:pt>
                <c:pt idx="175163">
                  <c:v>-93.87207029999993</c:v>
                </c:pt>
                <c:pt idx="175164">
                  <c:v>-100.341797</c:v>
                </c:pt>
                <c:pt idx="175165">
                  <c:v>-89.9658203</c:v>
                </c:pt>
                <c:pt idx="175166">
                  <c:v>-40.2832031</c:v>
                </c:pt>
                <c:pt idx="175167">
                  <c:v>14.2822266</c:v>
                </c:pt>
                <c:pt idx="175168">
                  <c:v>56.7626953</c:v>
                </c:pt>
                <c:pt idx="175169">
                  <c:v>92.6513672</c:v>
                </c:pt>
                <c:pt idx="175170">
                  <c:v>104.736328</c:v>
                </c:pt>
                <c:pt idx="175171">
                  <c:v>83.984375</c:v>
                </c:pt>
                <c:pt idx="175172">
                  <c:v>48.5839844</c:v>
                </c:pt>
                <c:pt idx="175173">
                  <c:v>1.22070312</c:v>
                </c:pt>
                <c:pt idx="175174">
                  <c:v>-44.55566409999999</c:v>
                </c:pt>
                <c:pt idx="175175">
                  <c:v>-83.0078125</c:v>
                </c:pt>
                <c:pt idx="175176">
                  <c:v>-96.4355469</c:v>
                </c:pt>
                <c:pt idx="175177">
                  <c:v>-83.984375</c:v>
                </c:pt>
                <c:pt idx="175178">
                  <c:v>-47.7294922</c:v>
                </c:pt>
                <c:pt idx="175179">
                  <c:v>-1.83105469</c:v>
                </c:pt>
                <c:pt idx="175180">
                  <c:v>51.0253906</c:v>
                </c:pt>
                <c:pt idx="175181">
                  <c:v>86.6699219</c:v>
                </c:pt>
                <c:pt idx="175182">
                  <c:v>102.416992</c:v>
                </c:pt>
                <c:pt idx="175183">
                  <c:v>94.84863279999998</c:v>
                </c:pt>
                <c:pt idx="175184">
                  <c:v>53.4667969</c:v>
                </c:pt>
                <c:pt idx="175185">
                  <c:v>-6.103515619999995</c:v>
                </c:pt>
                <c:pt idx="175186">
                  <c:v>-47.3632812</c:v>
                </c:pt>
                <c:pt idx="175187">
                  <c:v>-85.5712891</c:v>
                </c:pt>
                <c:pt idx="175188">
                  <c:v>-103.637695</c:v>
                </c:pt>
                <c:pt idx="175189">
                  <c:v>-87.15820309999998</c:v>
                </c:pt>
                <c:pt idx="175190">
                  <c:v>-54.93164059999999</c:v>
                </c:pt>
                <c:pt idx="175191">
                  <c:v>-8.05664062</c:v>
                </c:pt>
                <c:pt idx="175192">
                  <c:v>47.1191406</c:v>
                </c:pt>
                <c:pt idx="175193">
                  <c:v>87.03613279999998</c:v>
                </c:pt>
                <c:pt idx="175194">
                  <c:v>107.543945</c:v>
                </c:pt>
                <c:pt idx="175195">
                  <c:v>95.5810547</c:v>
                </c:pt>
                <c:pt idx="175196">
                  <c:v>54.6875</c:v>
                </c:pt>
                <c:pt idx="175197">
                  <c:v>8.7890625</c:v>
                </c:pt>
                <c:pt idx="175198">
                  <c:v>-41.015625</c:v>
                </c:pt>
                <c:pt idx="175199">
                  <c:v>-76.9042969</c:v>
                </c:pt>
                <c:pt idx="175200">
                  <c:v>-97.0458984</c:v>
                </c:pt>
                <c:pt idx="175201">
                  <c:v>-92.1630859</c:v>
                </c:pt>
                <c:pt idx="175202">
                  <c:v>-63.2324219</c:v>
                </c:pt>
                <c:pt idx="175203">
                  <c:v>-14.6484375</c:v>
                </c:pt>
                <c:pt idx="175204">
                  <c:v>36.2548828</c:v>
                </c:pt>
                <c:pt idx="175205">
                  <c:v>76.2939453</c:v>
                </c:pt>
                <c:pt idx="175206">
                  <c:v>96.67968749999996</c:v>
                </c:pt>
                <c:pt idx="175207">
                  <c:v>92.0410156</c:v>
                </c:pt>
                <c:pt idx="175208">
                  <c:v>70.4345703</c:v>
                </c:pt>
                <c:pt idx="175209">
                  <c:v>22.0947266</c:v>
                </c:pt>
                <c:pt idx="175210">
                  <c:v>-35.15625</c:v>
                </c:pt>
                <c:pt idx="175211">
                  <c:v>-76.2939453</c:v>
                </c:pt>
                <c:pt idx="175212">
                  <c:v>-101.928711</c:v>
                </c:pt>
                <c:pt idx="175213">
                  <c:v>-98.0224609</c:v>
                </c:pt>
                <c:pt idx="175214">
                  <c:v>-67.2607422</c:v>
                </c:pt>
                <c:pt idx="175215">
                  <c:v>-22.9492188</c:v>
                </c:pt>
                <c:pt idx="175216">
                  <c:v>28.9306641</c:v>
                </c:pt>
                <c:pt idx="175217">
                  <c:v>71.6552734</c:v>
                </c:pt>
                <c:pt idx="175218">
                  <c:v>95.82519529999998</c:v>
                </c:pt>
                <c:pt idx="175219">
                  <c:v>100.708008</c:v>
                </c:pt>
                <c:pt idx="175220">
                  <c:v>73.9746094</c:v>
                </c:pt>
                <c:pt idx="175221">
                  <c:v>23.1933594</c:v>
                </c:pt>
                <c:pt idx="175222">
                  <c:v>-34.17968749999999</c:v>
                </c:pt>
                <c:pt idx="175223">
                  <c:v>-76.6601562</c:v>
                </c:pt>
                <c:pt idx="175224">
                  <c:v>-100.097656</c:v>
                </c:pt>
                <c:pt idx="175225">
                  <c:v>-95.2148438</c:v>
                </c:pt>
                <c:pt idx="175226">
                  <c:v>-72.6318359</c:v>
                </c:pt>
                <c:pt idx="175227">
                  <c:v>-30.8837891</c:v>
                </c:pt>
                <c:pt idx="175228">
                  <c:v>27.8320312</c:v>
                </c:pt>
                <c:pt idx="175229">
                  <c:v>72.50976559999998</c:v>
                </c:pt>
                <c:pt idx="175230">
                  <c:v>100.463867</c:v>
                </c:pt>
                <c:pt idx="175231">
                  <c:v>103.271484</c:v>
                </c:pt>
                <c:pt idx="175232">
                  <c:v>74.9511719</c:v>
                </c:pt>
                <c:pt idx="175233">
                  <c:v>27.2216797</c:v>
                </c:pt>
                <c:pt idx="175234">
                  <c:v>-20.0195312</c:v>
                </c:pt>
                <c:pt idx="175235">
                  <c:v>-69.45800779999998</c:v>
                </c:pt>
                <c:pt idx="175236">
                  <c:v>-103.149414</c:v>
                </c:pt>
                <c:pt idx="175237">
                  <c:v>-100.708008</c:v>
                </c:pt>
                <c:pt idx="175238">
                  <c:v>-76.17187499999996</c:v>
                </c:pt>
                <c:pt idx="175239">
                  <c:v>-28.44238279999998</c:v>
                </c:pt>
                <c:pt idx="175240">
                  <c:v>17.4560547</c:v>
                </c:pt>
                <c:pt idx="175241">
                  <c:v>66.7724609</c:v>
                </c:pt>
                <c:pt idx="175242">
                  <c:v>100.463867</c:v>
                </c:pt>
                <c:pt idx="175243">
                  <c:v>105.957031</c:v>
                </c:pt>
                <c:pt idx="175244">
                  <c:v>79.34570309999998</c:v>
                </c:pt>
                <c:pt idx="175245">
                  <c:v>38.8183594</c:v>
                </c:pt>
                <c:pt idx="175246">
                  <c:v>-10.6201172</c:v>
                </c:pt>
                <c:pt idx="175247">
                  <c:v>-59.81445309999999</c:v>
                </c:pt>
                <c:pt idx="175248">
                  <c:v>-98.2666016</c:v>
                </c:pt>
                <c:pt idx="175249">
                  <c:v>-97.90039059999998</c:v>
                </c:pt>
                <c:pt idx="175250">
                  <c:v>-78.7353516</c:v>
                </c:pt>
                <c:pt idx="175251">
                  <c:v>-41.8701172</c:v>
                </c:pt>
                <c:pt idx="175252">
                  <c:v>9.88769531</c:v>
                </c:pt>
                <c:pt idx="175253">
                  <c:v>59.2041016</c:v>
                </c:pt>
                <c:pt idx="175254">
                  <c:v>95.2148438</c:v>
                </c:pt>
                <c:pt idx="175255">
                  <c:v>102.905273</c:v>
                </c:pt>
                <c:pt idx="175256">
                  <c:v>88.9892578</c:v>
                </c:pt>
                <c:pt idx="175257">
                  <c:v>40.5273438</c:v>
                </c:pt>
                <c:pt idx="175258">
                  <c:v>-12.9394531</c:v>
                </c:pt>
                <c:pt idx="175259">
                  <c:v>-56.88476559999999</c:v>
                </c:pt>
                <c:pt idx="175260">
                  <c:v>-96.1914062</c:v>
                </c:pt>
                <c:pt idx="175261">
                  <c:v>-102.050781</c:v>
                </c:pt>
                <c:pt idx="175262">
                  <c:v>-86.9140625</c:v>
                </c:pt>
                <c:pt idx="175263">
                  <c:v>-49.0722656</c:v>
                </c:pt>
                <c:pt idx="175264">
                  <c:v>-0.48828125</c:v>
                </c:pt>
                <c:pt idx="175265">
                  <c:v>51.5136719</c:v>
                </c:pt>
                <c:pt idx="175266">
                  <c:v>86.42578119999993</c:v>
                </c:pt>
                <c:pt idx="175267">
                  <c:v>102.905273</c:v>
                </c:pt>
                <c:pt idx="175268">
                  <c:v>85.8154297</c:v>
                </c:pt>
                <c:pt idx="175269">
                  <c:v>49.80468749999996</c:v>
                </c:pt>
                <c:pt idx="175270">
                  <c:v>4.394531249999993</c:v>
                </c:pt>
                <c:pt idx="175271">
                  <c:v>-42.4804688</c:v>
                </c:pt>
                <c:pt idx="175272">
                  <c:v>-91.9189453</c:v>
                </c:pt>
                <c:pt idx="175273">
                  <c:v>-107.177734</c:v>
                </c:pt>
                <c:pt idx="175274">
                  <c:v>-91.796875</c:v>
                </c:pt>
                <c:pt idx="175275">
                  <c:v>-57.4951172</c:v>
                </c:pt>
                <c:pt idx="175276">
                  <c:v>-6.835937499999997</c:v>
                </c:pt>
                <c:pt idx="175277">
                  <c:v>38.5742188</c:v>
                </c:pt>
                <c:pt idx="175278">
                  <c:v>87.2802734</c:v>
                </c:pt>
                <c:pt idx="175279">
                  <c:v>96.80175779999998</c:v>
                </c:pt>
                <c:pt idx="175280">
                  <c:v>96.80175779999998</c:v>
                </c:pt>
                <c:pt idx="175281">
                  <c:v>60.18066409999999</c:v>
                </c:pt>
                <c:pt idx="175282">
                  <c:v>15.625</c:v>
                </c:pt>
                <c:pt idx="175283">
                  <c:v>-36.3769531</c:v>
                </c:pt>
                <c:pt idx="175284">
                  <c:v>-78.36914059999998</c:v>
                </c:pt>
                <c:pt idx="175285">
                  <c:v>-99.7314453</c:v>
                </c:pt>
                <c:pt idx="175286">
                  <c:v>-99.9755859</c:v>
                </c:pt>
                <c:pt idx="175287">
                  <c:v>-59.6923828</c:v>
                </c:pt>
                <c:pt idx="175288">
                  <c:v>-10.9863281</c:v>
                </c:pt>
                <c:pt idx="175289">
                  <c:v>36.9873047</c:v>
                </c:pt>
                <c:pt idx="175290">
                  <c:v>71.5332031</c:v>
                </c:pt>
                <c:pt idx="175291">
                  <c:v>96.1914062</c:v>
                </c:pt>
                <c:pt idx="175292">
                  <c:v>98.9990234</c:v>
                </c:pt>
                <c:pt idx="175293">
                  <c:v>60.9130859</c:v>
                </c:pt>
                <c:pt idx="175294">
                  <c:v>15.8691406</c:v>
                </c:pt>
                <c:pt idx="175295">
                  <c:v>-35.5224609</c:v>
                </c:pt>
                <c:pt idx="175296">
                  <c:v>-78.12499999999998</c:v>
                </c:pt>
                <c:pt idx="175297">
                  <c:v>-99.60937499999996</c:v>
                </c:pt>
                <c:pt idx="175298">
                  <c:v>-98.2666016</c:v>
                </c:pt>
                <c:pt idx="175299">
                  <c:v>-66.40625</c:v>
                </c:pt>
                <c:pt idx="175300">
                  <c:v>-20.1416016</c:v>
                </c:pt>
                <c:pt idx="175301">
                  <c:v>27.9541016</c:v>
                </c:pt>
                <c:pt idx="175302">
                  <c:v>74.46289059999998</c:v>
                </c:pt>
                <c:pt idx="175303">
                  <c:v>105.34668</c:v>
                </c:pt>
                <c:pt idx="175304">
                  <c:v>99.60937499999996</c:v>
                </c:pt>
                <c:pt idx="175305">
                  <c:v>68.9697266</c:v>
                </c:pt>
                <c:pt idx="175306">
                  <c:v>24.1699219</c:v>
                </c:pt>
                <c:pt idx="175307">
                  <c:v>-30.2734375</c:v>
                </c:pt>
                <c:pt idx="175308">
                  <c:v>-73.85253909999996</c:v>
                </c:pt>
                <c:pt idx="175309">
                  <c:v>-96.5576172</c:v>
                </c:pt>
                <c:pt idx="175310">
                  <c:v>-100.219727</c:v>
                </c:pt>
                <c:pt idx="175311">
                  <c:v>-78.4912109</c:v>
                </c:pt>
                <c:pt idx="175312">
                  <c:v>-31.0058594</c:v>
                </c:pt>
                <c:pt idx="175313">
                  <c:v>26.3671875</c:v>
                </c:pt>
                <c:pt idx="175314">
                  <c:v>73.85253909999996</c:v>
                </c:pt>
                <c:pt idx="175315">
                  <c:v>96.92382809999998</c:v>
                </c:pt>
                <c:pt idx="175316">
                  <c:v>95.4589844</c:v>
                </c:pt>
                <c:pt idx="175317">
                  <c:v>71.8994141</c:v>
                </c:pt>
                <c:pt idx="175318">
                  <c:v>31.0058594</c:v>
                </c:pt>
                <c:pt idx="175319">
                  <c:v>-20.8740234</c:v>
                </c:pt>
                <c:pt idx="175320">
                  <c:v>-71.6552734</c:v>
                </c:pt>
                <c:pt idx="175321">
                  <c:v>-97.1679688</c:v>
                </c:pt>
                <c:pt idx="175322">
                  <c:v>-103.759766</c:v>
                </c:pt>
                <c:pt idx="175323">
                  <c:v>-79.22363279999998</c:v>
                </c:pt>
                <c:pt idx="175324">
                  <c:v>-35.5224609</c:v>
                </c:pt>
                <c:pt idx="175325">
                  <c:v>13.1835938</c:v>
                </c:pt>
                <c:pt idx="175326">
                  <c:v>64.2089844</c:v>
                </c:pt>
                <c:pt idx="175327">
                  <c:v>91.3085938</c:v>
                </c:pt>
                <c:pt idx="175328">
                  <c:v>95.82519529999998</c:v>
                </c:pt>
                <c:pt idx="175329">
                  <c:v>75.6835938</c:v>
                </c:pt>
                <c:pt idx="175330">
                  <c:v>36.8652344</c:v>
                </c:pt>
                <c:pt idx="175331">
                  <c:v>-13.9160156</c:v>
                </c:pt>
                <c:pt idx="175332">
                  <c:v>-60.3027344</c:v>
                </c:pt>
                <c:pt idx="175333">
                  <c:v>-92.2851562</c:v>
                </c:pt>
                <c:pt idx="175334">
                  <c:v>-105.957031</c:v>
                </c:pt>
                <c:pt idx="175335">
                  <c:v>-82.27539059999994</c:v>
                </c:pt>
                <c:pt idx="175336">
                  <c:v>-37.4755859</c:v>
                </c:pt>
                <c:pt idx="175337">
                  <c:v>15.8691406</c:v>
                </c:pt>
                <c:pt idx="175338">
                  <c:v>53.34472659999999</c:v>
                </c:pt>
                <c:pt idx="175339">
                  <c:v>89.11132809999998</c:v>
                </c:pt>
                <c:pt idx="175340">
                  <c:v>98.0224609</c:v>
                </c:pt>
                <c:pt idx="175341">
                  <c:v>83.4960938</c:v>
                </c:pt>
                <c:pt idx="175342">
                  <c:v>43.0908203</c:v>
                </c:pt>
                <c:pt idx="175343">
                  <c:v>-4.76074219</c:v>
                </c:pt>
                <c:pt idx="175344">
                  <c:v>-55.5419922</c:v>
                </c:pt>
                <c:pt idx="175345">
                  <c:v>-82.27539059999994</c:v>
                </c:pt>
                <c:pt idx="175346">
                  <c:v>-100.097656</c:v>
                </c:pt>
                <c:pt idx="175347">
                  <c:v>-93.9941406</c:v>
                </c:pt>
                <c:pt idx="175348">
                  <c:v>-51.1474609</c:v>
                </c:pt>
                <c:pt idx="175349">
                  <c:v>1.09863281</c:v>
                </c:pt>
                <c:pt idx="175350">
                  <c:v>50.5371094</c:v>
                </c:pt>
                <c:pt idx="175351">
                  <c:v>88.8671875</c:v>
                </c:pt>
                <c:pt idx="175352">
                  <c:v>107.788086</c:v>
                </c:pt>
                <c:pt idx="175353">
                  <c:v>87.5244141</c:v>
                </c:pt>
                <c:pt idx="175354">
                  <c:v>51.8798828</c:v>
                </c:pt>
                <c:pt idx="175355">
                  <c:v>5.12695312</c:v>
                </c:pt>
                <c:pt idx="175356">
                  <c:v>-44.921875</c:v>
                </c:pt>
                <c:pt idx="175357">
                  <c:v>-80.8105469</c:v>
                </c:pt>
                <c:pt idx="175358">
                  <c:v>-99.3652344</c:v>
                </c:pt>
                <c:pt idx="175359">
                  <c:v>-88.0126953</c:v>
                </c:pt>
                <c:pt idx="175360">
                  <c:v>-51.1474609</c:v>
                </c:pt>
                <c:pt idx="175361">
                  <c:v>-15.5029297</c:v>
                </c:pt>
                <c:pt idx="175362">
                  <c:v>47.1191406</c:v>
                </c:pt>
                <c:pt idx="175363">
                  <c:v>91.0644531</c:v>
                </c:pt>
                <c:pt idx="175364">
                  <c:v>102.905273</c:v>
                </c:pt>
                <c:pt idx="175365">
                  <c:v>101.074219</c:v>
                </c:pt>
                <c:pt idx="175366">
                  <c:v>59.3261719</c:v>
                </c:pt>
                <c:pt idx="175367">
                  <c:v>4.882812499999997</c:v>
                </c:pt>
                <c:pt idx="175368">
                  <c:v>-49.6826172</c:v>
                </c:pt>
                <c:pt idx="175369">
                  <c:v>-77.8808594</c:v>
                </c:pt>
                <c:pt idx="175370">
                  <c:v>-104.003906</c:v>
                </c:pt>
                <c:pt idx="175371">
                  <c:v>-96.80175779999998</c:v>
                </c:pt>
                <c:pt idx="175372">
                  <c:v>-64.8193359</c:v>
                </c:pt>
                <c:pt idx="175373">
                  <c:v>-17.8222656</c:v>
                </c:pt>
                <c:pt idx="175374">
                  <c:v>40.8935547</c:v>
                </c:pt>
                <c:pt idx="175375">
                  <c:v>76.17187499999996</c:v>
                </c:pt>
                <c:pt idx="175376">
                  <c:v>97.4121094</c:v>
                </c:pt>
                <c:pt idx="175377">
                  <c:v>88.37890619999993</c:v>
                </c:pt>
                <c:pt idx="175378">
                  <c:v>65.4296875</c:v>
                </c:pt>
                <c:pt idx="175379">
                  <c:v>16.2353516</c:v>
                </c:pt>
                <c:pt idx="175380">
                  <c:v>-37.2314453</c:v>
                </c:pt>
                <c:pt idx="175381">
                  <c:v>-77.75878909999996</c:v>
                </c:pt>
                <c:pt idx="175382">
                  <c:v>-104.492188</c:v>
                </c:pt>
                <c:pt idx="175383">
                  <c:v>-95.9472656</c:v>
                </c:pt>
                <c:pt idx="175384">
                  <c:v>-63.9648438</c:v>
                </c:pt>
                <c:pt idx="175385">
                  <c:v>-21.1181641</c:v>
                </c:pt>
                <c:pt idx="175386">
                  <c:v>31.0058594</c:v>
                </c:pt>
                <c:pt idx="175387">
                  <c:v>68.9697266</c:v>
                </c:pt>
                <c:pt idx="175388">
                  <c:v>98.63281249999996</c:v>
                </c:pt>
                <c:pt idx="175389">
                  <c:v>104.003906</c:v>
                </c:pt>
                <c:pt idx="175390">
                  <c:v>72.50976559999998</c:v>
                </c:pt>
                <c:pt idx="175391">
                  <c:v>25.0244141</c:v>
                </c:pt>
                <c:pt idx="175392">
                  <c:v>-28.5644531</c:v>
                </c:pt>
                <c:pt idx="175393">
                  <c:v>-68.2373047</c:v>
                </c:pt>
                <c:pt idx="175394">
                  <c:v>-97.77832029999998</c:v>
                </c:pt>
                <c:pt idx="175395">
                  <c:v>-99.4873047</c:v>
                </c:pt>
                <c:pt idx="175396">
                  <c:v>-69.2138672</c:v>
                </c:pt>
                <c:pt idx="175397">
                  <c:v>-24.7802734</c:v>
                </c:pt>
                <c:pt idx="175398">
                  <c:v>23.9257812</c:v>
                </c:pt>
                <c:pt idx="175399">
                  <c:v>71.8994141</c:v>
                </c:pt>
                <c:pt idx="175400">
                  <c:v>99.9755859</c:v>
                </c:pt>
                <c:pt idx="175401">
                  <c:v>99.3652344</c:v>
                </c:pt>
                <c:pt idx="175402">
                  <c:v>78.6132812</c:v>
                </c:pt>
                <c:pt idx="175403">
                  <c:v>27.7099609</c:v>
                </c:pt>
                <c:pt idx="175404">
                  <c:v>-15.8691406</c:v>
                </c:pt>
                <c:pt idx="175405">
                  <c:v>-61.15722659999999</c:v>
                </c:pt>
                <c:pt idx="175406">
                  <c:v>-96.67968749999996</c:v>
                </c:pt>
                <c:pt idx="175407">
                  <c:v>-97.2900391</c:v>
                </c:pt>
                <c:pt idx="175408">
                  <c:v>-76.17187499999996</c:v>
                </c:pt>
                <c:pt idx="175409">
                  <c:v>-33.6914062</c:v>
                </c:pt>
                <c:pt idx="175410">
                  <c:v>18.3105469</c:v>
                </c:pt>
                <c:pt idx="175411">
                  <c:v>63.7207031</c:v>
                </c:pt>
                <c:pt idx="175412">
                  <c:v>93.2617188</c:v>
                </c:pt>
                <c:pt idx="175413">
                  <c:v>99.60937499999996</c:v>
                </c:pt>
                <c:pt idx="175414">
                  <c:v>78.8574219</c:v>
                </c:pt>
                <c:pt idx="175415">
                  <c:v>33.44726559999999</c:v>
                </c:pt>
                <c:pt idx="175416">
                  <c:v>-14.4042969</c:v>
                </c:pt>
                <c:pt idx="175417">
                  <c:v>-62.0117188</c:v>
                </c:pt>
                <c:pt idx="175418">
                  <c:v>-97.65625</c:v>
                </c:pt>
                <c:pt idx="175419">
                  <c:v>-109.130859</c:v>
                </c:pt>
                <c:pt idx="175420">
                  <c:v>-85.20507809999994</c:v>
                </c:pt>
                <c:pt idx="175421">
                  <c:v>-41.9921875</c:v>
                </c:pt>
                <c:pt idx="175422">
                  <c:v>12.2070312</c:v>
                </c:pt>
                <c:pt idx="175423">
                  <c:v>58.9599609</c:v>
                </c:pt>
                <c:pt idx="175424">
                  <c:v>87.5244141</c:v>
                </c:pt>
                <c:pt idx="175425">
                  <c:v>100.952148</c:v>
                </c:pt>
                <c:pt idx="175426">
                  <c:v>84.3505859</c:v>
                </c:pt>
                <c:pt idx="175427">
                  <c:v>56.0302734</c:v>
                </c:pt>
                <c:pt idx="175428">
                  <c:v>-5.37109375</c:v>
                </c:pt>
                <c:pt idx="175429">
                  <c:v>-55.2978516</c:v>
                </c:pt>
                <c:pt idx="175430">
                  <c:v>-90.2099609</c:v>
                </c:pt>
                <c:pt idx="175431">
                  <c:v>-103.393555</c:v>
                </c:pt>
                <c:pt idx="175432">
                  <c:v>-82.27539059999994</c:v>
                </c:pt>
                <c:pt idx="175433">
                  <c:v>-41.8701172</c:v>
                </c:pt>
                <c:pt idx="175434">
                  <c:v>7.812499999999997</c:v>
                </c:pt>
                <c:pt idx="175435">
                  <c:v>56.7626953</c:v>
                </c:pt>
                <c:pt idx="175436">
                  <c:v>93.9941406</c:v>
                </c:pt>
                <c:pt idx="175437">
                  <c:v>101.074219</c:v>
                </c:pt>
                <c:pt idx="175438">
                  <c:v>91.0644531</c:v>
                </c:pt>
                <c:pt idx="175439">
                  <c:v>51.39160159999999</c:v>
                </c:pt>
                <c:pt idx="175440">
                  <c:v>1.46484375</c:v>
                </c:pt>
                <c:pt idx="175441">
                  <c:v>-51.2695312</c:v>
                </c:pt>
                <c:pt idx="175442">
                  <c:v>-85.8154297</c:v>
                </c:pt>
                <c:pt idx="175443">
                  <c:v>-103.027344</c:v>
                </c:pt>
                <c:pt idx="175444">
                  <c:v>-95.9472656</c:v>
                </c:pt>
                <c:pt idx="175445">
                  <c:v>-52.3681641</c:v>
                </c:pt>
                <c:pt idx="175446">
                  <c:v>-5.49316406</c:v>
                </c:pt>
                <c:pt idx="175447">
                  <c:v>46.1425781</c:v>
                </c:pt>
                <c:pt idx="175448">
                  <c:v>83.2519531</c:v>
                </c:pt>
                <c:pt idx="175449">
                  <c:v>99.9755859</c:v>
                </c:pt>
                <c:pt idx="175450">
                  <c:v>93.87207029999993</c:v>
                </c:pt>
                <c:pt idx="175451">
                  <c:v>50.9033203</c:v>
                </c:pt>
                <c:pt idx="175452">
                  <c:v>6.103515619999995</c:v>
                </c:pt>
                <c:pt idx="175453">
                  <c:v>-42.7246094</c:v>
                </c:pt>
                <c:pt idx="175454">
                  <c:v>-88.62304690000001</c:v>
                </c:pt>
                <c:pt idx="175455">
                  <c:v>-99.9755859</c:v>
                </c:pt>
                <c:pt idx="175456">
                  <c:v>-88.7451172</c:v>
                </c:pt>
                <c:pt idx="175457">
                  <c:v>-57.7392578</c:v>
                </c:pt>
                <c:pt idx="175458">
                  <c:v>-9.88769531</c:v>
                </c:pt>
                <c:pt idx="175459">
                  <c:v>35.5224609</c:v>
                </c:pt>
                <c:pt idx="175460">
                  <c:v>77.14843749999996</c:v>
                </c:pt>
                <c:pt idx="175461">
                  <c:v>93.01757809999998</c:v>
                </c:pt>
                <c:pt idx="175462">
                  <c:v>88.5009766</c:v>
                </c:pt>
                <c:pt idx="175463">
                  <c:v>59.9365234</c:v>
                </c:pt>
                <c:pt idx="175464">
                  <c:v>15.1367188</c:v>
                </c:pt>
                <c:pt idx="175465">
                  <c:v>-32.2265625</c:v>
                </c:pt>
                <c:pt idx="175466">
                  <c:v>-74.7070312</c:v>
                </c:pt>
                <c:pt idx="175467">
                  <c:v>-98.5107422</c:v>
                </c:pt>
                <c:pt idx="175468">
                  <c:v>-99.2431641</c:v>
                </c:pt>
                <c:pt idx="175469">
                  <c:v>-66.40625</c:v>
                </c:pt>
                <c:pt idx="175470">
                  <c:v>-22.2167969</c:v>
                </c:pt>
                <c:pt idx="175471">
                  <c:v>42.2363281</c:v>
                </c:pt>
                <c:pt idx="175472">
                  <c:v>76.7822266</c:v>
                </c:pt>
                <c:pt idx="175473">
                  <c:v>99.4873047</c:v>
                </c:pt>
                <c:pt idx="175474">
                  <c:v>102.539062</c:v>
                </c:pt>
                <c:pt idx="175475">
                  <c:v>71.8994141</c:v>
                </c:pt>
                <c:pt idx="175476">
                  <c:v>20.38574219999997</c:v>
                </c:pt>
                <c:pt idx="175477">
                  <c:v>-31.25</c:v>
                </c:pt>
                <c:pt idx="175478">
                  <c:v>-79.4677734</c:v>
                </c:pt>
                <c:pt idx="175479">
                  <c:v>-103.637695</c:v>
                </c:pt>
                <c:pt idx="175480">
                  <c:v>-95.82519529999998</c:v>
                </c:pt>
                <c:pt idx="175481">
                  <c:v>-69.2138672</c:v>
                </c:pt>
                <c:pt idx="175482">
                  <c:v>-30.5175781</c:v>
                </c:pt>
                <c:pt idx="175483">
                  <c:v>26.2451172</c:v>
                </c:pt>
                <c:pt idx="175484">
                  <c:v>69.7021484</c:v>
                </c:pt>
                <c:pt idx="175485">
                  <c:v>102.661133</c:v>
                </c:pt>
                <c:pt idx="175486">
                  <c:v>101.806641</c:v>
                </c:pt>
                <c:pt idx="175487">
                  <c:v>81.29882809999998</c:v>
                </c:pt>
                <c:pt idx="175488">
                  <c:v>31.6162109</c:v>
                </c:pt>
                <c:pt idx="175489">
                  <c:v>-19.6533203</c:v>
                </c:pt>
                <c:pt idx="175490">
                  <c:v>-67.7490234</c:v>
                </c:pt>
                <c:pt idx="175491">
                  <c:v>-98.2666016</c:v>
                </c:pt>
                <c:pt idx="175492">
                  <c:v>-100.097656</c:v>
                </c:pt>
                <c:pt idx="175493">
                  <c:v>-82.5195312</c:v>
                </c:pt>
                <c:pt idx="175494">
                  <c:v>-34.7900391</c:v>
                </c:pt>
                <c:pt idx="175495">
                  <c:v>20.2636719</c:v>
                </c:pt>
                <c:pt idx="175496">
                  <c:v>64.6972656</c:v>
                </c:pt>
                <c:pt idx="175497">
                  <c:v>96.4355469</c:v>
                </c:pt>
                <c:pt idx="175498">
                  <c:v>100.341797</c:v>
                </c:pt>
                <c:pt idx="175499">
                  <c:v>83.3740234</c:v>
                </c:pt>
                <c:pt idx="175500">
                  <c:v>45.4101562</c:v>
                </c:pt>
                <c:pt idx="175501">
                  <c:v>-16.4794922</c:v>
                </c:pt>
                <c:pt idx="175502">
                  <c:v>-62.0117188</c:v>
                </c:pt>
                <c:pt idx="175503">
                  <c:v>-90.82031249999996</c:v>
                </c:pt>
                <c:pt idx="175504">
                  <c:v>-98.1445312</c:v>
                </c:pt>
                <c:pt idx="175505">
                  <c:v>-78.6132812</c:v>
                </c:pt>
                <c:pt idx="175506">
                  <c:v>-45.7763672</c:v>
                </c:pt>
                <c:pt idx="175507">
                  <c:v>10.7421875</c:v>
                </c:pt>
                <c:pt idx="175508">
                  <c:v>53.4667969</c:v>
                </c:pt>
                <c:pt idx="175509">
                  <c:v>93.87207029999993</c:v>
                </c:pt>
                <c:pt idx="175510">
                  <c:v>104.248047</c:v>
                </c:pt>
                <c:pt idx="175511">
                  <c:v>86.18164059999998</c:v>
                </c:pt>
                <c:pt idx="175512">
                  <c:v>46.1425781</c:v>
                </c:pt>
                <c:pt idx="175513">
                  <c:v>-6.835937499999997</c:v>
                </c:pt>
                <c:pt idx="175514">
                  <c:v>-56.88476559999999</c:v>
                </c:pt>
                <c:pt idx="175515">
                  <c:v>-90.2099609</c:v>
                </c:pt>
                <c:pt idx="175516">
                  <c:v>-98.9990234</c:v>
                </c:pt>
                <c:pt idx="175517">
                  <c:v>-90.08789059999998</c:v>
                </c:pt>
                <c:pt idx="175518">
                  <c:v>-55.5419922</c:v>
                </c:pt>
                <c:pt idx="175519">
                  <c:v>-3.17382812</c:v>
                </c:pt>
                <c:pt idx="175520">
                  <c:v>48.7060547</c:v>
                </c:pt>
                <c:pt idx="175521">
                  <c:v>90.33203119999993</c:v>
                </c:pt>
                <c:pt idx="175522">
                  <c:v>104.492188</c:v>
                </c:pt>
                <c:pt idx="175523">
                  <c:v>91.3085938</c:v>
                </c:pt>
                <c:pt idx="175524">
                  <c:v>49.5605469</c:v>
                </c:pt>
                <c:pt idx="175525">
                  <c:v>-7.69042969</c:v>
                </c:pt>
                <c:pt idx="175526">
                  <c:v>-53.4667969</c:v>
                </c:pt>
                <c:pt idx="175527">
                  <c:v>-88.5009766</c:v>
                </c:pt>
                <c:pt idx="175528">
                  <c:v>-99.1210938</c:v>
                </c:pt>
                <c:pt idx="175529">
                  <c:v>-90.4541016</c:v>
                </c:pt>
                <c:pt idx="175530">
                  <c:v>-53.4667969</c:v>
                </c:pt>
                <c:pt idx="175531">
                  <c:v>-4.51660156</c:v>
                </c:pt>
                <c:pt idx="175532">
                  <c:v>43.7011719</c:v>
                </c:pt>
                <c:pt idx="175533">
                  <c:v>86.7919922</c:v>
                </c:pt>
                <c:pt idx="175534">
                  <c:v>104.003906</c:v>
                </c:pt>
                <c:pt idx="175535">
                  <c:v>96.67968749999996</c:v>
                </c:pt>
                <c:pt idx="175536">
                  <c:v>56.2744141</c:v>
                </c:pt>
                <c:pt idx="175537">
                  <c:v>-2.44140625</c:v>
                </c:pt>
                <c:pt idx="175538">
                  <c:v>-44.921875</c:v>
                </c:pt>
                <c:pt idx="175539">
                  <c:v>-84.8388672</c:v>
                </c:pt>
                <c:pt idx="175540">
                  <c:v>-102.783203</c:v>
                </c:pt>
                <c:pt idx="175541">
                  <c:v>-91.4306641</c:v>
                </c:pt>
                <c:pt idx="175542">
                  <c:v>-61.8896484</c:v>
                </c:pt>
                <c:pt idx="175543">
                  <c:v>-13.0615234</c:v>
                </c:pt>
                <c:pt idx="175544">
                  <c:v>38.8183594</c:v>
                </c:pt>
                <c:pt idx="175545">
                  <c:v>75.6835938</c:v>
                </c:pt>
                <c:pt idx="175546">
                  <c:v>99.1210938</c:v>
                </c:pt>
                <c:pt idx="175547">
                  <c:v>96.1914062</c:v>
                </c:pt>
                <c:pt idx="175548">
                  <c:v>62.3779297</c:v>
                </c:pt>
                <c:pt idx="175549">
                  <c:v>12.6953125</c:v>
                </c:pt>
                <c:pt idx="175550">
                  <c:v>-32.7148438</c:v>
                </c:pt>
                <c:pt idx="175551">
                  <c:v>-74.46289059999998</c:v>
                </c:pt>
                <c:pt idx="175552">
                  <c:v>-99.9755859</c:v>
                </c:pt>
                <c:pt idx="175553">
                  <c:v>-101.196289</c:v>
                </c:pt>
                <c:pt idx="175554">
                  <c:v>-67.50488279999998</c:v>
                </c:pt>
                <c:pt idx="175555">
                  <c:v>-19.1650391</c:v>
                </c:pt>
                <c:pt idx="175556">
                  <c:v>32.9589844</c:v>
                </c:pt>
                <c:pt idx="175557">
                  <c:v>76.0498047</c:v>
                </c:pt>
                <c:pt idx="175558">
                  <c:v>94.84863279999998</c:v>
                </c:pt>
                <c:pt idx="175559">
                  <c:v>100.830078</c:v>
                </c:pt>
                <c:pt idx="175560">
                  <c:v>72.265625</c:v>
                </c:pt>
                <c:pt idx="175561">
                  <c:v>19.7753906</c:v>
                </c:pt>
                <c:pt idx="175562">
                  <c:v>-27.4658203</c:v>
                </c:pt>
                <c:pt idx="175563">
                  <c:v>-70.9228516</c:v>
                </c:pt>
                <c:pt idx="175564">
                  <c:v>-102.783203</c:v>
                </c:pt>
                <c:pt idx="175565">
                  <c:v>-102.172852</c:v>
                </c:pt>
                <c:pt idx="175566">
                  <c:v>-72.9980469</c:v>
                </c:pt>
                <c:pt idx="175567">
                  <c:v>-18.1884766</c:v>
                </c:pt>
                <c:pt idx="175568">
                  <c:v>28.8085938</c:v>
                </c:pt>
                <c:pt idx="175569">
                  <c:v>68.60351559999998</c:v>
                </c:pt>
                <c:pt idx="175570">
                  <c:v>98.0224609</c:v>
                </c:pt>
                <c:pt idx="175571">
                  <c:v>97.4121094</c:v>
                </c:pt>
                <c:pt idx="175572">
                  <c:v>73.9746094</c:v>
                </c:pt>
                <c:pt idx="175573">
                  <c:v>31.1279297</c:v>
                </c:pt>
                <c:pt idx="175574">
                  <c:v>-24.0478516</c:v>
                </c:pt>
                <c:pt idx="175575">
                  <c:v>-65.67382809999994</c:v>
                </c:pt>
                <c:pt idx="175576">
                  <c:v>-93.01757809999998</c:v>
                </c:pt>
                <c:pt idx="175577">
                  <c:v>-98.63281249999996</c:v>
                </c:pt>
                <c:pt idx="175578">
                  <c:v>-78.4912109</c:v>
                </c:pt>
                <c:pt idx="175579">
                  <c:v>-37.5976562</c:v>
                </c:pt>
                <c:pt idx="175580">
                  <c:v>17.8222656</c:v>
                </c:pt>
                <c:pt idx="175581">
                  <c:v>61.4013672</c:v>
                </c:pt>
                <c:pt idx="175582">
                  <c:v>97.4121094</c:v>
                </c:pt>
                <c:pt idx="175583">
                  <c:v>100.585938</c:v>
                </c:pt>
                <c:pt idx="175584">
                  <c:v>76.0498047</c:v>
                </c:pt>
                <c:pt idx="175585">
                  <c:v>32.4707031</c:v>
                </c:pt>
                <c:pt idx="175586">
                  <c:v>-16.72363279999998</c:v>
                </c:pt>
                <c:pt idx="175587">
                  <c:v>-64.3310547</c:v>
                </c:pt>
                <c:pt idx="175588">
                  <c:v>-98.87695309999998</c:v>
                </c:pt>
                <c:pt idx="175589">
                  <c:v>-106.689453</c:v>
                </c:pt>
                <c:pt idx="175590">
                  <c:v>-82.5195312</c:v>
                </c:pt>
                <c:pt idx="175591">
                  <c:v>-40.1611328</c:v>
                </c:pt>
                <c:pt idx="175592">
                  <c:v>11.8408203</c:v>
                </c:pt>
                <c:pt idx="175593">
                  <c:v>55.1757812</c:v>
                </c:pt>
                <c:pt idx="175594">
                  <c:v>91.4306641</c:v>
                </c:pt>
                <c:pt idx="175595">
                  <c:v>107.299805</c:v>
                </c:pt>
                <c:pt idx="175596">
                  <c:v>80.68847659999993</c:v>
                </c:pt>
                <c:pt idx="175597">
                  <c:v>41.3818359</c:v>
                </c:pt>
                <c:pt idx="175598">
                  <c:v>-4.63867188</c:v>
                </c:pt>
                <c:pt idx="175599">
                  <c:v>-55.4199219</c:v>
                </c:pt>
                <c:pt idx="175600">
                  <c:v>-90.08789059999998</c:v>
                </c:pt>
                <c:pt idx="175601">
                  <c:v>-100.219727</c:v>
                </c:pt>
                <c:pt idx="175602">
                  <c:v>-80.5664062</c:v>
                </c:pt>
                <c:pt idx="175603">
                  <c:v>-42.4804688</c:v>
                </c:pt>
                <c:pt idx="175604">
                  <c:v>7.20214844</c:v>
                </c:pt>
                <c:pt idx="175605">
                  <c:v>50.1708984</c:v>
                </c:pt>
                <c:pt idx="175606">
                  <c:v>87.7685547</c:v>
                </c:pt>
                <c:pt idx="175607">
                  <c:v>102.783203</c:v>
                </c:pt>
                <c:pt idx="175608">
                  <c:v>81.0546875</c:v>
                </c:pt>
                <c:pt idx="175609">
                  <c:v>48.5839844</c:v>
                </c:pt>
                <c:pt idx="175610">
                  <c:v>0.0</c:v>
                </c:pt>
                <c:pt idx="175611">
                  <c:v>-54.5654297</c:v>
                </c:pt>
                <c:pt idx="175612">
                  <c:v>-87.7685547</c:v>
                </c:pt>
                <c:pt idx="175613">
                  <c:v>-100.708008</c:v>
                </c:pt>
                <c:pt idx="175614">
                  <c:v>-90.33203119999993</c:v>
                </c:pt>
                <c:pt idx="175615">
                  <c:v>-46.2646484</c:v>
                </c:pt>
                <c:pt idx="175616">
                  <c:v>0.610351562</c:v>
                </c:pt>
                <c:pt idx="175617">
                  <c:v>46.875</c:v>
                </c:pt>
                <c:pt idx="175618">
                  <c:v>84.5947266</c:v>
                </c:pt>
                <c:pt idx="175619">
                  <c:v>107.666016</c:v>
                </c:pt>
                <c:pt idx="175620">
                  <c:v>90.6982422</c:v>
                </c:pt>
                <c:pt idx="175621">
                  <c:v>57.2509766</c:v>
                </c:pt>
                <c:pt idx="175622">
                  <c:v>1.70898438</c:v>
                </c:pt>
                <c:pt idx="175623">
                  <c:v>-47.2412109</c:v>
                </c:pt>
                <c:pt idx="175624">
                  <c:v>-85.08300779999998</c:v>
                </c:pt>
                <c:pt idx="175625">
                  <c:v>-94.97070309999998</c:v>
                </c:pt>
                <c:pt idx="175626">
                  <c:v>-91.3085938</c:v>
                </c:pt>
                <c:pt idx="175627">
                  <c:v>-62.7441406</c:v>
                </c:pt>
                <c:pt idx="175628">
                  <c:v>-5.24902344</c:v>
                </c:pt>
                <c:pt idx="175629">
                  <c:v>36.4990234</c:v>
                </c:pt>
                <c:pt idx="175630">
                  <c:v>77.75878909999996</c:v>
                </c:pt>
                <c:pt idx="175631">
                  <c:v>106.567383</c:v>
                </c:pt>
                <c:pt idx="175632">
                  <c:v>97.0458984</c:v>
                </c:pt>
                <c:pt idx="175633">
                  <c:v>55.4199219</c:v>
                </c:pt>
                <c:pt idx="175634">
                  <c:v>15.3808594</c:v>
                </c:pt>
                <c:pt idx="175635">
                  <c:v>-36.3769531</c:v>
                </c:pt>
                <c:pt idx="175636">
                  <c:v>-80.9326172</c:v>
                </c:pt>
                <c:pt idx="175637">
                  <c:v>-97.65625</c:v>
                </c:pt>
                <c:pt idx="175638">
                  <c:v>-93.87207029999993</c:v>
                </c:pt>
                <c:pt idx="175639">
                  <c:v>-70.1904297</c:v>
                </c:pt>
                <c:pt idx="175640">
                  <c:v>-18.1884766</c:v>
                </c:pt>
                <c:pt idx="175641">
                  <c:v>38.4521484</c:v>
                </c:pt>
                <c:pt idx="175642">
                  <c:v>78.2470703</c:v>
                </c:pt>
                <c:pt idx="175643">
                  <c:v>100.952148</c:v>
                </c:pt>
                <c:pt idx="175644">
                  <c:v>96.3134766</c:v>
                </c:pt>
                <c:pt idx="175645">
                  <c:v>57.8613281</c:v>
                </c:pt>
                <c:pt idx="175646">
                  <c:v>21.9726562</c:v>
                </c:pt>
                <c:pt idx="175647">
                  <c:v>-31.8603516</c:v>
                </c:pt>
                <c:pt idx="175648">
                  <c:v>-69.45800779999998</c:v>
                </c:pt>
                <c:pt idx="175649">
                  <c:v>-97.77832029999998</c:v>
                </c:pt>
                <c:pt idx="175650">
                  <c:v>-95.0927734</c:v>
                </c:pt>
                <c:pt idx="175651">
                  <c:v>-67.62695309999998</c:v>
                </c:pt>
                <c:pt idx="175652">
                  <c:v>-23.3154297</c:v>
                </c:pt>
                <c:pt idx="175653">
                  <c:v>27.4658203</c:v>
                </c:pt>
                <c:pt idx="175654">
                  <c:v>73.1201172</c:v>
                </c:pt>
                <c:pt idx="175655">
                  <c:v>94.84863279999998</c:v>
                </c:pt>
                <c:pt idx="175656">
                  <c:v>91.3085938</c:v>
                </c:pt>
                <c:pt idx="175657">
                  <c:v>70.3125</c:v>
                </c:pt>
                <c:pt idx="175658">
                  <c:v>26.7333984</c:v>
                </c:pt>
                <c:pt idx="175659">
                  <c:v>-27.9541016</c:v>
                </c:pt>
                <c:pt idx="175660">
                  <c:v>-66.1621094</c:v>
                </c:pt>
                <c:pt idx="175661">
                  <c:v>-95.2148438</c:v>
                </c:pt>
                <c:pt idx="175662">
                  <c:v>-99.60937499999996</c:v>
                </c:pt>
                <c:pt idx="175663">
                  <c:v>-75.5615234</c:v>
                </c:pt>
                <c:pt idx="175664">
                  <c:v>-30.7617188</c:v>
                </c:pt>
                <c:pt idx="175665">
                  <c:v>22.4609375</c:v>
                </c:pt>
                <c:pt idx="175666">
                  <c:v>73.60839839999993</c:v>
                </c:pt>
                <c:pt idx="175667">
                  <c:v>98.2666016</c:v>
                </c:pt>
                <c:pt idx="175668">
                  <c:v>96.80175779999998</c:v>
                </c:pt>
                <c:pt idx="175669">
                  <c:v>78.2470703</c:v>
                </c:pt>
                <c:pt idx="175670">
                  <c:v>37.5976562</c:v>
                </c:pt>
                <c:pt idx="175671">
                  <c:v>-18.1884766</c:v>
                </c:pt>
                <c:pt idx="175672">
                  <c:v>-57.9833984</c:v>
                </c:pt>
                <c:pt idx="175673">
                  <c:v>-93.6279297</c:v>
                </c:pt>
                <c:pt idx="175674">
                  <c:v>-99.3652344</c:v>
                </c:pt>
                <c:pt idx="175675">
                  <c:v>-80.5664062</c:v>
                </c:pt>
                <c:pt idx="175676">
                  <c:v>-38.5742188</c:v>
                </c:pt>
                <c:pt idx="175677">
                  <c:v>10.0097656</c:v>
                </c:pt>
                <c:pt idx="175678">
                  <c:v>57.3730469</c:v>
                </c:pt>
                <c:pt idx="175679">
                  <c:v>93.01757809999998</c:v>
                </c:pt>
                <c:pt idx="175680">
                  <c:v>107.910156</c:v>
                </c:pt>
                <c:pt idx="175681">
                  <c:v>86.6699219</c:v>
                </c:pt>
                <c:pt idx="175682">
                  <c:v>52.2460938</c:v>
                </c:pt>
                <c:pt idx="175683">
                  <c:v>-1.46484375</c:v>
                </c:pt>
                <c:pt idx="175684">
                  <c:v>-46.0205078</c:v>
                </c:pt>
                <c:pt idx="175685">
                  <c:v>-90.08789059999998</c:v>
                </c:pt>
                <c:pt idx="175686">
                  <c:v>-104.492188</c:v>
                </c:pt>
                <c:pt idx="175687">
                  <c:v>-90.08789059999998</c:v>
                </c:pt>
                <c:pt idx="175688">
                  <c:v>-46.875</c:v>
                </c:pt>
                <c:pt idx="175689">
                  <c:v>5.004882809999995</c:v>
                </c:pt>
                <c:pt idx="175690">
                  <c:v>52.3681641</c:v>
                </c:pt>
                <c:pt idx="175691">
                  <c:v>83.0078125</c:v>
                </c:pt>
                <c:pt idx="175692">
                  <c:v>108.154297</c:v>
                </c:pt>
                <c:pt idx="175693">
                  <c:v>89.35546879999995</c:v>
                </c:pt>
                <c:pt idx="175694">
                  <c:v>56.0302734</c:v>
                </c:pt>
                <c:pt idx="175695">
                  <c:v>9.88769531</c:v>
                </c:pt>
                <c:pt idx="175696">
                  <c:v>-46.5087891</c:v>
                </c:pt>
                <c:pt idx="175697">
                  <c:v>-86.3037109</c:v>
                </c:pt>
                <c:pt idx="175698">
                  <c:v>-98.38867190000001</c:v>
                </c:pt>
                <c:pt idx="175699">
                  <c:v>-85.5712891</c:v>
                </c:pt>
                <c:pt idx="175700">
                  <c:v>-49.1943359</c:v>
                </c:pt>
                <c:pt idx="175701">
                  <c:v>4.15039062</c:v>
                </c:pt>
                <c:pt idx="175702">
                  <c:v>47.85156249999999</c:v>
                </c:pt>
                <c:pt idx="175703">
                  <c:v>88.62304690000001</c:v>
                </c:pt>
                <c:pt idx="175704">
                  <c:v>104.858398</c:v>
                </c:pt>
                <c:pt idx="175705">
                  <c:v>90.82031249999996</c:v>
                </c:pt>
                <c:pt idx="175706">
                  <c:v>57.1289062</c:v>
                </c:pt>
                <c:pt idx="175707">
                  <c:v>8.178710939999998</c:v>
                </c:pt>
                <c:pt idx="175708">
                  <c:v>-47.7294922</c:v>
                </c:pt>
                <c:pt idx="175709">
                  <c:v>-82.15332029999998</c:v>
                </c:pt>
                <c:pt idx="175710">
                  <c:v>-103.515625</c:v>
                </c:pt>
                <c:pt idx="175711">
                  <c:v>-89.7216797</c:v>
                </c:pt>
                <c:pt idx="175712">
                  <c:v>-60.4248047</c:v>
                </c:pt>
                <c:pt idx="175713">
                  <c:v>-10.0097656</c:v>
                </c:pt>
                <c:pt idx="175714">
                  <c:v>41.6259766</c:v>
                </c:pt>
                <c:pt idx="175715">
                  <c:v>80.5664062</c:v>
                </c:pt>
                <c:pt idx="175716">
                  <c:v>100.097656</c:v>
                </c:pt>
                <c:pt idx="175717">
                  <c:v>94.6044922</c:v>
                </c:pt>
                <c:pt idx="175718">
                  <c:v>64.6972656</c:v>
                </c:pt>
                <c:pt idx="175719">
                  <c:v>15.8691406</c:v>
                </c:pt>
                <c:pt idx="175720">
                  <c:v>-35.6445312</c:v>
                </c:pt>
                <c:pt idx="175721">
                  <c:v>-73.60839839999993</c:v>
                </c:pt>
                <c:pt idx="175722">
                  <c:v>-93.38378909999996</c:v>
                </c:pt>
                <c:pt idx="175723">
                  <c:v>-93.6279297</c:v>
                </c:pt>
                <c:pt idx="175724">
                  <c:v>-61.2792969</c:v>
                </c:pt>
                <c:pt idx="175725">
                  <c:v>-11.2304688</c:v>
                </c:pt>
                <c:pt idx="175726">
                  <c:v>37.2314453</c:v>
                </c:pt>
                <c:pt idx="175727">
                  <c:v>77.14843749999996</c:v>
                </c:pt>
                <c:pt idx="175728">
                  <c:v>97.4121094</c:v>
                </c:pt>
                <c:pt idx="175729">
                  <c:v>98.9990234</c:v>
                </c:pt>
                <c:pt idx="175730">
                  <c:v>68.2373047</c:v>
                </c:pt>
                <c:pt idx="175731">
                  <c:v>21.484375</c:v>
                </c:pt>
                <c:pt idx="175732">
                  <c:v>-30.7617188</c:v>
                </c:pt>
                <c:pt idx="175733">
                  <c:v>-79.8339844</c:v>
                </c:pt>
                <c:pt idx="175734">
                  <c:v>-102.539062</c:v>
                </c:pt>
                <c:pt idx="175735">
                  <c:v>-96.1914062</c:v>
                </c:pt>
                <c:pt idx="175736">
                  <c:v>-71.6552734</c:v>
                </c:pt>
                <c:pt idx="175737">
                  <c:v>-20.6298828</c:v>
                </c:pt>
                <c:pt idx="175738">
                  <c:v>31.3720703</c:v>
                </c:pt>
                <c:pt idx="175739">
                  <c:v>74.7070312</c:v>
                </c:pt>
                <c:pt idx="175740">
                  <c:v>99.9755859</c:v>
                </c:pt>
                <c:pt idx="175741">
                  <c:v>105.34668</c:v>
                </c:pt>
                <c:pt idx="175742">
                  <c:v>79.22363279999998</c:v>
                </c:pt>
                <c:pt idx="175743">
                  <c:v>31.4941406</c:v>
                </c:pt>
                <c:pt idx="175744">
                  <c:v>-20.0195312</c:v>
                </c:pt>
                <c:pt idx="175745">
                  <c:v>-67.8710938</c:v>
                </c:pt>
                <c:pt idx="175746">
                  <c:v>-97.1679688</c:v>
                </c:pt>
                <c:pt idx="175747">
                  <c:v>-105.46875</c:v>
                </c:pt>
                <c:pt idx="175748">
                  <c:v>-74.3408203</c:v>
                </c:pt>
                <c:pt idx="175749">
                  <c:v>-30.7617188</c:v>
                </c:pt>
                <c:pt idx="175750">
                  <c:v>26.4892578</c:v>
                </c:pt>
                <c:pt idx="175751">
                  <c:v>56.0302734</c:v>
                </c:pt>
                <c:pt idx="175752">
                  <c:v>90.6982422</c:v>
                </c:pt>
                <c:pt idx="175753">
                  <c:v>98.75488279999998</c:v>
                </c:pt>
                <c:pt idx="175754">
                  <c:v>78.36914059999998</c:v>
                </c:pt>
                <c:pt idx="175755">
                  <c:v>31.6162109</c:v>
                </c:pt>
                <c:pt idx="175756">
                  <c:v>-21.484375</c:v>
                </c:pt>
                <c:pt idx="175757">
                  <c:v>-60.6689453</c:v>
                </c:pt>
                <c:pt idx="175758">
                  <c:v>-91.3085938</c:v>
                </c:pt>
                <c:pt idx="175759">
                  <c:v>-97.0458984</c:v>
                </c:pt>
                <c:pt idx="175760">
                  <c:v>-80.32226559999998</c:v>
                </c:pt>
                <c:pt idx="175761">
                  <c:v>-34.9121094</c:v>
                </c:pt>
                <c:pt idx="175762">
                  <c:v>10.8642578</c:v>
                </c:pt>
                <c:pt idx="175763">
                  <c:v>62.1337891</c:v>
                </c:pt>
                <c:pt idx="175764">
                  <c:v>94.84863279999998</c:v>
                </c:pt>
                <c:pt idx="175765">
                  <c:v>101.5625</c:v>
                </c:pt>
                <c:pt idx="175766">
                  <c:v>78.6132812</c:v>
                </c:pt>
                <c:pt idx="175767">
                  <c:v>41.7480469</c:v>
                </c:pt>
                <c:pt idx="175768">
                  <c:v>-5.73730469</c:v>
                </c:pt>
                <c:pt idx="175769">
                  <c:v>-55.4199219</c:v>
                </c:pt>
                <c:pt idx="175770">
                  <c:v>-93.5058594</c:v>
                </c:pt>
                <c:pt idx="175771">
                  <c:v>-103.515625</c:v>
                </c:pt>
                <c:pt idx="175772">
                  <c:v>-80.8105469</c:v>
                </c:pt>
                <c:pt idx="175773">
                  <c:v>-47.6074219</c:v>
                </c:pt>
                <c:pt idx="175774">
                  <c:v>5.12695312</c:v>
                </c:pt>
                <c:pt idx="175775">
                  <c:v>54.8095703</c:v>
                </c:pt>
                <c:pt idx="175776">
                  <c:v>92.4072266</c:v>
                </c:pt>
                <c:pt idx="175777">
                  <c:v>99.7314453</c:v>
                </c:pt>
                <c:pt idx="175778">
                  <c:v>88.2568359</c:v>
                </c:pt>
                <c:pt idx="175779">
                  <c:v>44.921875</c:v>
                </c:pt>
                <c:pt idx="175780">
                  <c:v>-7.56835938</c:v>
                </c:pt>
                <c:pt idx="175781">
                  <c:v>-51.5136719</c:v>
                </c:pt>
                <c:pt idx="175782">
                  <c:v>-90.57617190000001</c:v>
                </c:pt>
                <c:pt idx="175783">
                  <c:v>-105.957031</c:v>
                </c:pt>
                <c:pt idx="175784">
                  <c:v>-88.2568359</c:v>
                </c:pt>
                <c:pt idx="175785">
                  <c:v>-47.7294922</c:v>
                </c:pt>
                <c:pt idx="175786">
                  <c:v>-0.244140625</c:v>
                </c:pt>
                <c:pt idx="175787">
                  <c:v>51.6357422</c:v>
                </c:pt>
                <c:pt idx="175788">
                  <c:v>92.89550779999998</c:v>
                </c:pt>
                <c:pt idx="175789">
                  <c:v>107.421875</c:v>
                </c:pt>
                <c:pt idx="175790">
                  <c:v>85.5712891</c:v>
                </c:pt>
                <c:pt idx="175791">
                  <c:v>55.5419922</c:v>
                </c:pt>
                <c:pt idx="175792">
                  <c:v>1.22070312</c:v>
                </c:pt>
                <c:pt idx="175793">
                  <c:v>-50.78125</c:v>
                </c:pt>
                <c:pt idx="175794">
                  <c:v>-88.2568359</c:v>
                </c:pt>
                <c:pt idx="175795">
                  <c:v>-99.9755859</c:v>
                </c:pt>
                <c:pt idx="175796">
                  <c:v>-90.4541016</c:v>
                </c:pt>
                <c:pt idx="175797">
                  <c:v>-54.4433594</c:v>
                </c:pt>
                <c:pt idx="175798">
                  <c:v>-1.70898438</c:v>
                </c:pt>
                <c:pt idx="175799">
                  <c:v>40.4052734</c:v>
                </c:pt>
                <c:pt idx="175800">
                  <c:v>81.4208984</c:v>
                </c:pt>
                <c:pt idx="175801">
                  <c:v>105.59082</c:v>
                </c:pt>
                <c:pt idx="175802">
                  <c:v>88.2568359</c:v>
                </c:pt>
                <c:pt idx="175803">
                  <c:v>59.3261719</c:v>
                </c:pt>
                <c:pt idx="175804">
                  <c:v>7.324218749999996</c:v>
                </c:pt>
                <c:pt idx="175805">
                  <c:v>-39.4287109</c:v>
                </c:pt>
                <c:pt idx="175806">
                  <c:v>-79.34570309999998</c:v>
                </c:pt>
                <c:pt idx="175807">
                  <c:v>-100.463867</c:v>
                </c:pt>
                <c:pt idx="175808">
                  <c:v>-88.5009766</c:v>
                </c:pt>
                <c:pt idx="175809">
                  <c:v>-65.3076172</c:v>
                </c:pt>
                <c:pt idx="175810">
                  <c:v>-20.6298828</c:v>
                </c:pt>
                <c:pt idx="175811">
                  <c:v>39.0625</c:v>
                </c:pt>
                <c:pt idx="175812">
                  <c:v>84.3505859</c:v>
                </c:pt>
                <c:pt idx="175813">
                  <c:v>103.515625</c:v>
                </c:pt>
                <c:pt idx="175814">
                  <c:v>93.1396484</c:v>
                </c:pt>
                <c:pt idx="175815">
                  <c:v>66.2841797</c:v>
                </c:pt>
                <c:pt idx="175816">
                  <c:v>21.3623047</c:v>
                </c:pt>
                <c:pt idx="175817">
                  <c:v>-32.2265625</c:v>
                </c:pt>
                <c:pt idx="175818">
                  <c:v>-79.1015625</c:v>
                </c:pt>
                <c:pt idx="175819">
                  <c:v>-103.271484</c:v>
                </c:pt>
                <c:pt idx="175820">
                  <c:v>-95.9472656</c:v>
                </c:pt>
                <c:pt idx="175821">
                  <c:v>-64.57519529999998</c:v>
                </c:pt>
                <c:pt idx="175822">
                  <c:v>-25.2685547</c:v>
                </c:pt>
                <c:pt idx="175823">
                  <c:v>30.6396484</c:v>
                </c:pt>
                <c:pt idx="175824">
                  <c:v>67.50488279999998</c:v>
                </c:pt>
                <c:pt idx="175825">
                  <c:v>94.2382812</c:v>
                </c:pt>
                <c:pt idx="175826">
                  <c:v>92.77343749999996</c:v>
                </c:pt>
                <c:pt idx="175827">
                  <c:v>72.6318359</c:v>
                </c:pt>
                <c:pt idx="175828">
                  <c:v>33.9355469</c:v>
                </c:pt>
                <c:pt idx="175829">
                  <c:v>-18.1884766</c:v>
                </c:pt>
                <c:pt idx="175830">
                  <c:v>-68.8476562</c:v>
                </c:pt>
                <c:pt idx="175831">
                  <c:v>-101.806641</c:v>
                </c:pt>
                <c:pt idx="175832">
                  <c:v>-103.271484</c:v>
                </c:pt>
                <c:pt idx="175833">
                  <c:v>-74.3408203</c:v>
                </c:pt>
                <c:pt idx="175834">
                  <c:v>-26.6113281</c:v>
                </c:pt>
                <c:pt idx="175835">
                  <c:v>21.1181641</c:v>
                </c:pt>
                <c:pt idx="175836">
                  <c:v>64.9414062</c:v>
                </c:pt>
                <c:pt idx="175837">
                  <c:v>101.196289</c:v>
                </c:pt>
                <c:pt idx="175838">
                  <c:v>104.248047</c:v>
                </c:pt>
                <c:pt idx="175839">
                  <c:v>80.9326172</c:v>
                </c:pt>
                <c:pt idx="175840">
                  <c:v>34.7900391</c:v>
                </c:pt>
                <c:pt idx="175841">
                  <c:v>-21.1181641</c:v>
                </c:pt>
                <c:pt idx="175842">
                  <c:v>-59.2041016</c:v>
                </c:pt>
                <c:pt idx="175843">
                  <c:v>-95.82519529999998</c:v>
                </c:pt>
                <c:pt idx="175844">
                  <c:v>-105.224609</c:v>
                </c:pt>
                <c:pt idx="175845">
                  <c:v>-75.4394531</c:v>
                </c:pt>
                <c:pt idx="175846">
                  <c:v>-37.2314453</c:v>
                </c:pt>
                <c:pt idx="175847">
                  <c:v>11.2304688</c:v>
                </c:pt>
                <c:pt idx="175848">
                  <c:v>66.2841797</c:v>
                </c:pt>
                <c:pt idx="175849">
                  <c:v>98.9990234</c:v>
                </c:pt>
                <c:pt idx="175850">
                  <c:v>101.44043</c:v>
                </c:pt>
                <c:pt idx="175851">
                  <c:v>81.66503909999996</c:v>
                </c:pt>
                <c:pt idx="175852">
                  <c:v>41.7480469</c:v>
                </c:pt>
                <c:pt idx="175853">
                  <c:v>-13.671875</c:v>
                </c:pt>
                <c:pt idx="175854">
                  <c:v>-59.81445309999999</c:v>
                </c:pt>
                <c:pt idx="175855">
                  <c:v>-97.2900391</c:v>
                </c:pt>
                <c:pt idx="175856">
                  <c:v>-100.952148</c:v>
                </c:pt>
                <c:pt idx="175857">
                  <c:v>-82.27539059999994</c:v>
                </c:pt>
                <c:pt idx="175858">
                  <c:v>-40.4052734</c:v>
                </c:pt>
                <c:pt idx="175859">
                  <c:v>9.64355469</c:v>
                </c:pt>
                <c:pt idx="175860">
                  <c:v>50.9033203</c:v>
                </c:pt>
                <c:pt idx="175861">
                  <c:v>91.9189453</c:v>
                </c:pt>
                <c:pt idx="175862">
                  <c:v>105.834961</c:v>
                </c:pt>
                <c:pt idx="175863">
                  <c:v>81.5429688</c:v>
                </c:pt>
                <c:pt idx="175864">
                  <c:v>46.0205078</c:v>
                </c:pt>
                <c:pt idx="175865">
                  <c:v>0.9765625</c:v>
                </c:pt>
                <c:pt idx="175866">
                  <c:v>-51.6357422</c:v>
                </c:pt>
                <c:pt idx="175867">
                  <c:v>-91.6748047</c:v>
                </c:pt>
                <c:pt idx="175868">
                  <c:v>-104.980469</c:v>
                </c:pt>
                <c:pt idx="175869">
                  <c:v>-92.0410156</c:v>
                </c:pt>
                <c:pt idx="175870">
                  <c:v>-49.9267578</c:v>
                </c:pt>
                <c:pt idx="175871">
                  <c:v>-6.347656249999996</c:v>
                </c:pt>
                <c:pt idx="175872">
                  <c:v>44.6777344</c:v>
                </c:pt>
                <c:pt idx="175873">
                  <c:v>84.9609375</c:v>
                </c:pt>
                <c:pt idx="175874">
                  <c:v>99.7314453</c:v>
                </c:pt>
                <c:pt idx="175875">
                  <c:v>85.8154297</c:v>
                </c:pt>
                <c:pt idx="175876">
                  <c:v>45.5322266</c:v>
                </c:pt>
                <c:pt idx="175877">
                  <c:v>0.610351562</c:v>
                </c:pt>
                <c:pt idx="175878">
                  <c:v>-43.5791016</c:v>
                </c:pt>
                <c:pt idx="175879">
                  <c:v>-82.5195312</c:v>
                </c:pt>
                <c:pt idx="175880">
                  <c:v>-105.102539</c:v>
                </c:pt>
                <c:pt idx="175881">
                  <c:v>-94.6044922</c:v>
                </c:pt>
                <c:pt idx="175882">
                  <c:v>-55.5419922</c:v>
                </c:pt>
                <c:pt idx="175883">
                  <c:v>-5.98144531</c:v>
                </c:pt>
                <c:pt idx="175884">
                  <c:v>46.9970703</c:v>
                </c:pt>
                <c:pt idx="175885">
                  <c:v>86.9140625</c:v>
                </c:pt>
                <c:pt idx="175886">
                  <c:v>102.905273</c:v>
                </c:pt>
                <c:pt idx="175887">
                  <c:v>88.8671875</c:v>
                </c:pt>
                <c:pt idx="175888">
                  <c:v>59.2041016</c:v>
                </c:pt>
                <c:pt idx="175889">
                  <c:v>18.1884766</c:v>
                </c:pt>
                <c:pt idx="175890">
                  <c:v>-36.0107422</c:v>
                </c:pt>
                <c:pt idx="175891">
                  <c:v>-80.32226559999998</c:v>
                </c:pt>
                <c:pt idx="175892">
                  <c:v>-98.87695309999998</c:v>
                </c:pt>
                <c:pt idx="175893">
                  <c:v>-90.08789059999998</c:v>
                </c:pt>
                <c:pt idx="175894">
                  <c:v>-61.2792969</c:v>
                </c:pt>
                <c:pt idx="175895">
                  <c:v>-17.3339844</c:v>
                </c:pt>
                <c:pt idx="175896">
                  <c:v>34.9121094</c:v>
                </c:pt>
                <c:pt idx="175897">
                  <c:v>79.22363279999998</c:v>
                </c:pt>
                <c:pt idx="175898">
                  <c:v>100.952148</c:v>
                </c:pt>
                <c:pt idx="175899">
                  <c:v>94.97070309999998</c:v>
                </c:pt>
                <c:pt idx="175900">
                  <c:v>60.9130859</c:v>
                </c:pt>
                <c:pt idx="175901">
                  <c:v>15.1367188</c:v>
                </c:pt>
                <c:pt idx="175902">
                  <c:v>-36.3769531</c:v>
                </c:pt>
                <c:pt idx="175903">
                  <c:v>-77.63671879999995</c:v>
                </c:pt>
                <c:pt idx="175904">
                  <c:v>-105.957031</c:v>
                </c:pt>
                <c:pt idx="175905">
                  <c:v>-98.2666016</c:v>
                </c:pt>
                <c:pt idx="175906">
                  <c:v>-65.7958984</c:v>
                </c:pt>
                <c:pt idx="175907">
                  <c:v>-23.4375</c:v>
                </c:pt>
                <c:pt idx="175908">
                  <c:v>36.9873047</c:v>
                </c:pt>
                <c:pt idx="175909">
                  <c:v>75.6835938</c:v>
                </c:pt>
                <c:pt idx="175910">
                  <c:v>95.9472656</c:v>
                </c:pt>
                <c:pt idx="175911">
                  <c:v>102.661133</c:v>
                </c:pt>
                <c:pt idx="175912">
                  <c:v>72.50976559999998</c:v>
                </c:pt>
                <c:pt idx="175913">
                  <c:v>21.484375</c:v>
                </c:pt>
                <c:pt idx="175914">
                  <c:v>-30.0292969</c:v>
                </c:pt>
                <c:pt idx="175915">
                  <c:v>-69.7021484</c:v>
                </c:pt>
                <c:pt idx="175916">
                  <c:v>-91.1865234</c:v>
                </c:pt>
                <c:pt idx="175917">
                  <c:v>-102.416992</c:v>
                </c:pt>
                <c:pt idx="175918">
                  <c:v>-75.5615234</c:v>
                </c:pt>
                <c:pt idx="175919">
                  <c:v>-26.6113281</c:v>
                </c:pt>
                <c:pt idx="175920">
                  <c:v>24.1699219</c:v>
                </c:pt>
                <c:pt idx="175921">
                  <c:v>65.0634766</c:v>
                </c:pt>
                <c:pt idx="175922">
                  <c:v>92.6513672</c:v>
                </c:pt>
                <c:pt idx="175923">
                  <c:v>100.830078</c:v>
                </c:pt>
                <c:pt idx="175924">
                  <c:v>77.8808594</c:v>
                </c:pt>
                <c:pt idx="175925">
                  <c:v>31.4941406</c:v>
                </c:pt>
                <c:pt idx="175926">
                  <c:v>-20.0195312</c:v>
                </c:pt>
                <c:pt idx="175927">
                  <c:v>-67.7490234</c:v>
                </c:pt>
                <c:pt idx="175928">
                  <c:v>-98.9990234</c:v>
                </c:pt>
                <c:pt idx="175929">
                  <c:v>-99.85351559999998</c:v>
                </c:pt>
                <c:pt idx="175930">
                  <c:v>-77.0263672</c:v>
                </c:pt>
                <c:pt idx="175931">
                  <c:v>-37.2314453</c:v>
                </c:pt>
                <c:pt idx="175932">
                  <c:v>24.1699219</c:v>
                </c:pt>
                <c:pt idx="175933">
                  <c:v>71.6552734</c:v>
                </c:pt>
                <c:pt idx="175934">
                  <c:v>99.2431641</c:v>
                </c:pt>
                <c:pt idx="175935">
                  <c:v>103.515625</c:v>
                </c:pt>
                <c:pt idx="175936">
                  <c:v>76.9042969</c:v>
                </c:pt>
                <c:pt idx="175937">
                  <c:v>37.7197266</c:v>
                </c:pt>
                <c:pt idx="175938">
                  <c:v>-11.5966797</c:v>
                </c:pt>
                <c:pt idx="175939">
                  <c:v>-61.0351562</c:v>
                </c:pt>
                <c:pt idx="175940">
                  <c:v>-92.4072266</c:v>
                </c:pt>
                <c:pt idx="175941">
                  <c:v>-95.5810547</c:v>
                </c:pt>
                <c:pt idx="175942">
                  <c:v>-84.4726562</c:v>
                </c:pt>
                <c:pt idx="175943">
                  <c:v>-42.8466797</c:v>
                </c:pt>
                <c:pt idx="175944">
                  <c:v>12.6953125</c:v>
                </c:pt>
                <c:pt idx="175945">
                  <c:v>62.7441406</c:v>
                </c:pt>
                <c:pt idx="175946">
                  <c:v>94.7265625</c:v>
                </c:pt>
                <c:pt idx="175947">
                  <c:v>101.68457</c:v>
                </c:pt>
                <c:pt idx="175948">
                  <c:v>82.15332029999998</c:v>
                </c:pt>
                <c:pt idx="175949">
                  <c:v>45.5322266</c:v>
                </c:pt>
                <c:pt idx="175950">
                  <c:v>-4.76074219</c:v>
                </c:pt>
                <c:pt idx="175951">
                  <c:v>-60.18066409999999</c:v>
                </c:pt>
                <c:pt idx="175952">
                  <c:v>-90.33203119999993</c:v>
                </c:pt>
                <c:pt idx="175953">
                  <c:v>-100.585938</c:v>
                </c:pt>
                <c:pt idx="175954">
                  <c:v>-83.7402344</c:v>
                </c:pt>
                <c:pt idx="175955">
                  <c:v>-46.9970703</c:v>
                </c:pt>
                <c:pt idx="175956">
                  <c:v>-1.34277344</c:v>
                </c:pt>
                <c:pt idx="175957">
                  <c:v>45.8984375</c:v>
                </c:pt>
                <c:pt idx="175958">
                  <c:v>89.9658203</c:v>
                </c:pt>
                <c:pt idx="175959">
                  <c:v>109.619141</c:v>
                </c:pt>
                <c:pt idx="175960">
                  <c:v>89.35546879999995</c:v>
                </c:pt>
                <c:pt idx="175961">
                  <c:v>50.78125</c:v>
                </c:pt>
                <c:pt idx="175962">
                  <c:v>-2.07519531</c:v>
                </c:pt>
                <c:pt idx="175963">
                  <c:v>-48.2177734</c:v>
                </c:pt>
                <c:pt idx="175964">
                  <c:v>-86.3037109</c:v>
                </c:pt>
                <c:pt idx="175965">
                  <c:v>-99.3652344</c:v>
                </c:pt>
                <c:pt idx="175966">
                  <c:v>-87.2802734</c:v>
                </c:pt>
                <c:pt idx="175967">
                  <c:v>-58.59375</c:v>
                </c:pt>
                <c:pt idx="175968">
                  <c:v>-5.859375</c:v>
                </c:pt>
                <c:pt idx="175969">
                  <c:v>39.5507812</c:v>
                </c:pt>
                <c:pt idx="175970">
                  <c:v>79.34570309999998</c:v>
                </c:pt>
                <c:pt idx="175971">
                  <c:v>101.928711</c:v>
                </c:pt>
                <c:pt idx="175972">
                  <c:v>89.2333984</c:v>
                </c:pt>
                <c:pt idx="175973">
                  <c:v>57.2509766</c:v>
                </c:pt>
                <c:pt idx="175974">
                  <c:v>6.835937499999997</c:v>
                </c:pt>
                <c:pt idx="175975">
                  <c:v>-43.5791016</c:v>
                </c:pt>
                <c:pt idx="175976">
                  <c:v>-79.1015625</c:v>
                </c:pt>
                <c:pt idx="175977">
                  <c:v>-100.463867</c:v>
                </c:pt>
                <c:pt idx="175978">
                  <c:v>-93.6279297</c:v>
                </c:pt>
                <c:pt idx="175979">
                  <c:v>-60.9130859</c:v>
                </c:pt>
                <c:pt idx="175980">
                  <c:v>-13.5498047</c:v>
                </c:pt>
                <c:pt idx="175981">
                  <c:v>32.4707031</c:v>
                </c:pt>
                <c:pt idx="175982">
                  <c:v>79.1015625</c:v>
                </c:pt>
                <c:pt idx="175983">
                  <c:v>101.5625</c:v>
                </c:pt>
                <c:pt idx="175984">
                  <c:v>86.18164059999998</c:v>
                </c:pt>
                <c:pt idx="175985">
                  <c:v>63.2324219</c:v>
                </c:pt>
                <c:pt idx="175986">
                  <c:v>17.578125</c:v>
                </c:pt>
                <c:pt idx="175987">
                  <c:v>-34.5458984</c:v>
                </c:pt>
                <c:pt idx="175988">
                  <c:v>-80.32226559999998</c:v>
                </c:pt>
                <c:pt idx="175989">
                  <c:v>-98.38867190000001</c:v>
                </c:pt>
                <c:pt idx="175990">
                  <c:v>-98.0224609</c:v>
                </c:pt>
                <c:pt idx="175991">
                  <c:v>-69.8242188</c:v>
                </c:pt>
                <c:pt idx="175992">
                  <c:v>-14.2822266</c:v>
                </c:pt>
                <c:pt idx="175993">
                  <c:v>32.5927734</c:v>
                </c:pt>
                <c:pt idx="175994">
                  <c:v>73.60839839999993</c:v>
                </c:pt>
                <c:pt idx="175995">
                  <c:v>96.0693359</c:v>
                </c:pt>
                <c:pt idx="175996">
                  <c:v>91.0644531</c:v>
                </c:pt>
                <c:pt idx="175997">
                  <c:v>64.3310547</c:v>
                </c:pt>
                <c:pt idx="175998">
                  <c:v>21.484375</c:v>
                </c:pt>
                <c:pt idx="175999">
                  <c:v>-36.6210938</c:v>
                </c:pt>
                <c:pt idx="176000">
                  <c:v>-74.5849609</c:v>
                </c:pt>
                <c:pt idx="176001">
                  <c:v>-92.5292969</c:v>
                </c:pt>
                <c:pt idx="176002">
                  <c:v>-98.38867190000001</c:v>
                </c:pt>
                <c:pt idx="176003">
                  <c:v>-70.4345703</c:v>
                </c:pt>
                <c:pt idx="176004">
                  <c:v>-20.6298828</c:v>
                </c:pt>
                <c:pt idx="176005">
                  <c:v>29.4189453</c:v>
                </c:pt>
                <c:pt idx="176006">
                  <c:v>69.9462891</c:v>
                </c:pt>
                <c:pt idx="176007">
                  <c:v>96.67968749999996</c:v>
                </c:pt>
                <c:pt idx="176008">
                  <c:v>101.928711</c:v>
                </c:pt>
                <c:pt idx="176009">
                  <c:v>77.39257809999994</c:v>
                </c:pt>
                <c:pt idx="176010">
                  <c:v>31.25</c:v>
                </c:pt>
                <c:pt idx="176011">
                  <c:v>-20.9960938</c:v>
                </c:pt>
                <c:pt idx="176012">
                  <c:v>-62.6220703</c:v>
                </c:pt>
                <c:pt idx="176013">
                  <c:v>-98.1445312</c:v>
                </c:pt>
                <c:pt idx="176014">
                  <c:v>-102.539062</c:v>
                </c:pt>
                <c:pt idx="176015">
                  <c:v>-78.0029297</c:v>
                </c:pt>
                <c:pt idx="176016">
                  <c:v>-32.4707031</c:v>
                </c:pt>
                <c:pt idx="176017">
                  <c:v>18.5546875</c:v>
                </c:pt>
                <c:pt idx="176018">
                  <c:v>63.3544922</c:v>
                </c:pt>
                <c:pt idx="176019">
                  <c:v>93.2617188</c:v>
                </c:pt>
                <c:pt idx="176020">
                  <c:v>95.82519529999998</c:v>
                </c:pt>
                <c:pt idx="176021">
                  <c:v>73.1201172</c:v>
                </c:pt>
                <c:pt idx="176022">
                  <c:v>40.6494141</c:v>
                </c:pt>
                <c:pt idx="176023">
                  <c:v>-16.4794922</c:v>
                </c:pt>
                <c:pt idx="176024">
                  <c:v>-64.57519529999998</c:v>
                </c:pt>
                <c:pt idx="176025">
                  <c:v>-88.37890619999993</c:v>
                </c:pt>
                <c:pt idx="176026">
                  <c:v>-97.77832029999998</c:v>
                </c:pt>
                <c:pt idx="176027">
                  <c:v>-79.22363279999998</c:v>
                </c:pt>
                <c:pt idx="176028">
                  <c:v>-37.8417969</c:v>
                </c:pt>
                <c:pt idx="176029">
                  <c:v>10.3759766</c:v>
                </c:pt>
                <c:pt idx="176030">
                  <c:v>62.6220703</c:v>
                </c:pt>
                <c:pt idx="176031">
                  <c:v>87.7685547</c:v>
                </c:pt>
                <c:pt idx="176032">
                  <c:v>105.46875</c:v>
                </c:pt>
                <c:pt idx="176033">
                  <c:v>85.8154297</c:v>
                </c:pt>
                <c:pt idx="176034">
                  <c:v>48.3398438</c:v>
                </c:pt>
                <c:pt idx="176035">
                  <c:v>-11.5966797</c:v>
                </c:pt>
                <c:pt idx="176036">
                  <c:v>-63.1103516</c:v>
                </c:pt>
                <c:pt idx="176037">
                  <c:v>-87.7685547</c:v>
                </c:pt>
                <c:pt idx="176038">
                  <c:v>-97.5341797</c:v>
                </c:pt>
                <c:pt idx="176039">
                  <c:v>-85.20507809999994</c:v>
                </c:pt>
                <c:pt idx="176040">
                  <c:v>-45.6542969</c:v>
                </c:pt>
                <c:pt idx="176041">
                  <c:v>5.859375</c:v>
                </c:pt>
                <c:pt idx="176042">
                  <c:v>55.2978516</c:v>
                </c:pt>
                <c:pt idx="176043">
                  <c:v>89.9658203</c:v>
                </c:pt>
                <c:pt idx="176044">
                  <c:v>96.80175779999998</c:v>
                </c:pt>
                <c:pt idx="176045">
                  <c:v>80.32226559999998</c:v>
                </c:pt>
                <c:pt idx="176046">
                  <c:v>47.2412109</c:v>
                </c:pt>
                <c:pt idx="176047">
                  <c:v>3.05175781</c:v>
                </c:pt>
                <c:pt idx="176048">
                  <c:v>-47.9736328</c:v>
                </c:pt>
                <c:pt idx="176049">
                  <c:v>-87.5244141</c:v>
                </c:pt>
                <c:pt idx="176050">
                  <c:v>-106.933594</c:v>
                </c:pt>
                <c:pt idx="176051">
                  <c:v>-93.1396484</c:v>
                </c:pt>
                <c:pt idx="176052">
                  <c:v>-58.7158203</c:v>
                </c:pt>
                <c:pt idx="176053">
                  <c:v>-5.73730469</c:v>
                </c:pt>
                <c:pt idx="176054">
                  <c:v>42.96875</c:v>
                </c:pt>
                <c:pt idx="176055">
                  <c:v>84.7167969</c:v>
                </c:pt>
                <c:pt idx="176056">
                  <c:v>101.074219</c:v>
                </c:pt>
                <c:pt idx="176057">
                  <c:v>87.5244141</c:v>
                </c:pt>
                <c:pt idx="176058">
                  <c:v>57.7392578</c:v>
                </c:pt>
                <c:pt idx="176059">
                  <c:v>14.6484375</c:v>
                </c:pt>
                <c:pt idx="176060">
                  <c:v>-37.8417969</c:v>
                </c:pt>
                <c:pt idx="176061">
                  <c:v>-86.5478516</c:v>
                </c:pt>
                <c:pt idx="176062">
                  <c:v>-107.788086</c:v>
                </c:pt>
                <c:pt idx="176063">
                  <c:v>-95.9472656</c:v>
                </c:pt>
                <c:pt idx="176064">
                  <c:v>-62.0117188</c:v>
                </c:pt>
                <c:pt idx="176065">
                  <c:v>-9.155273439999998</c:v>
                </c:pt>
                <c:pt idx="176066">
                  <c:v>40.2832031</c:v>
                </c:pt>
                <c:pt idx="176067">
                  <c:v>80.4443359</c:v>
                </c:pt>
                <c:pt idx="176068">
                  <c:v>98.0224609</c:v>
                </c:pt>
                <c:pt idx="176069">
                  <c:v>95.2148438</c:v>
                </c:pt>
                <c:pt idx="176070">
                  <c:v>60.9130859</c:v>
                </c:pt>
                <c:pt idx="176071">
                  <c:v>5.12695312</c:v>
                </c:pt>
                <c:pt idx="176072">
                  <c:v>-41.7480469</c:v>
                </c:pt>
                <c:pt idx="176073">
                  <c:v>-80.8105469</c:v>
                </c:pt>
                <c:pt idx="176074">
                  <c:v>-97.90039059999998</c:v>
                </c:pt>
                <c:pt idx="176075">
                  <c:v>-89.35546879999995</c:v>
                </c:pt>
                <c:pt idx="176076">
                  <c:v>-58.7158203</c:v>
                </c:pt>
                <c:pt idx="176077">
                  <c:v>-21.3623047</c:v>
                </c:pt>
                <c:pt idx="176078">
                  <c:v>30.5175781</c:v>
                </c:pt>
                <c:pt idx="176079">
                  <c:v>70.9228516</c:v>
                </c:pt>
                <c:pt idx="176080">
                  <c:v>101.68457</c:v>
                </c:pt>
                <c:pt idx="176081">
                  <c:v>98.9990234</c:v>
                </c:pt>
                <c:pt idx="176082">
                  <c:v>70.55664059999998</c:v>
                </c:pt>
                <c:pt idx="176083">
                  <c:v>25.7568359</c:v>
                </c:pt>
                <c:pt idx="176084">
                  <c:v>-32.1044922</c:v>
                </c:pt>
                <c:pt idx="176085">
                  <c:v>-75.8056641</c:v>
                </c:pt>
                <c:pt idx="176086">
                  <c:v>-95.9472656</c:v>
                </c:pt>
                <c:pt idx="176087">
                  <c:v>-95.9472656</c:v>
                </c:pt>
                <c:pt idx="176088">
                  <c:v>-69.0917969</c:v>
                </c:pt>
                <c:pt idx="176089">
                  <c:v>-19.2871094</c:v>
                </c:pt>
                <c:pt idx="176090">
                  <c:v>29.5410156</c:v>
                </c:pt>
                <c:pt idx="176091">
                  <c:v>71.6552734</c:v>
                </c:pt>
                <c:pt idx="176092">
                  <c:v>99.60937499999996</c:v>
                </c:pt>
                <c:pt idx="176093">
                  <c:v>95.0927734</c:v>
                </c:pt>
                <c:pt idx="176094">
                  <c:v>72.9980469</c:v>
                </c:pt>
                <c:pt idx="176095">
                  <c:v>29.5410156</c:v>
                </c:pt>
                <c:pt idx="176096">
                  <c:v>-14.5263672</c:v>
                </c:pt>
                <c:pt idx="176097">
                  <c:v>-66.2841797</c:v>
                </c:pt>
                <c:pt idx="176098">
                  <c:v>-97.0458984</c:v>
                </c:pt>
                <c:pt idx="176099">
                  <c:v>-102.783203</c:v>
                </c:pt>
                <c:pt idx="176100">
                  <c:v>-77.8808594</c:v>
                </c:pt>
                <c:pt idx="176101">
                  <c:v>-36.6210938</c:v>
                </c:pt>
                <c:pt idx="176102">
                  <c:v>17.3339844</c:v>
                </c:pt>
                <c:pt idx="176103">
                  <c:v>64.57519529999998</c:v>
                </c:pt>
                <c:pt idx="176104">
                  <c:v>94.4824219</c:v>
                </c:pt>
                <c:pt idx="176105">
                  <c:v>99.2431641</c:v>
                </c:pt>
                <c:pt idx="176106">
                  <c:v>76.17187499999996</c:v>
                </c:pt>
                <c:pt idx="176107">
                  <c:v>33.5693359</c:v>
                </c:pt>
                <c:pt idx="176108">
                  <c:v>-12.5732422</c:v>
                </c:pt>
                <c:pt idx="176109">
                  <c:v>-60.7910156</c:v>
                </c:pt>
                <c:pt idx="176110">
                  <c:v>-90.82031249999996</c:v>
                </c:pt>
                <c:pt idx="176111">
                  <c:v>-93.9941406</c:v>
                </c:pt>
                <c:pt idx="176112">
                  <c:v>-82.6416016</c:v>
                </c:pt>
                <c:pt idx="176113">
                  <c:v>-51.8798828</c:v>
                </c:pt>
                <c:pt idx="176114">
                  <c:v>13.1835938</c:v>
                </c:pt>
                <c:pt idx="176115">
                  <c:v>59.4482422</c:v>
                </c:pt>
                <c:pt idx="176116">
                  <c:v>91.3085938</c:v>
                </c:pt>
                <c:pt idx="176117">
                  <c:v>105.224609</c:v>
                </c:pt>
                <c:pt idx="176118">
                  <c:v>85.5712891</c:v>
                </c:pt>
                <c:pt idx="176119">
                  <c:v>48.0957031</c:v>
                </c:pt>
                <c:pt idx="176120">
                  <c:v>-6.46972656</c:v>
                </c:pt>
                <c:pt idx="176121">
                  <c:v>-55.7861328</c:v>
                </c:pt>
                <c:pt idx="176122">
                  <c:v>-88.13476559999998</c:v>
                </c:pt>
                <c:pt idx="176123">
                  <c:v>-101.196289</c:v>
                </c:pt>
                <c:pt idx="176124">
                  <c:v>-84.22851559999998</c:v>
                </c:pt>
                <c:pt idx="176125">
                  <c:v>-48.5839844</c:v>
                </c:pt>
                <c:pt idx="176126">
                  <c:v>10.8642578</c:v>
                </c:pt>
                <c:pt idx="176127">
                  <c:v>47.2412109</c:v>
                </c:pt>
                <c:pt idx="176128">
                  <c:v>86.6699219</c:v>
                </c:pt>
                <c:pt idx="176129">
                  <c:v>101.5625</c:v>
                </c:pt>
                <c:pt idx="176130">
                  <c:v>95.5810547</c:v>
                </c:pt>
                <c:pt idx="176131">
                  <c:v>48.9501953</c:v>
                </c:pt>
                <c:pt idx="176132">
                  <c:v>-0.854492188</c:v>
                </c:pt>
                <c:pt idx="176133">
                  <c:v>-47.1191406</c:v>
                </c:pt>
                <c:pt idx="176134">
                  <c:v>-85.8154297</c:v>
                </c:pt>
                <c:pt idx="176135">
                  <c:v>-97.4121094</c:v>
                </c:pt>
                <c:pt idx="176136">
                  <c:v>-85.20507809999994</c:v>
                </c:pt>
                <c:pt idx="176137">
                  <c:v>-47.85156249999999</c:v>
                </c:pt>
                <c:pt idx="176138">
                  <c:v>-3.17382812</c:v>
                </c:pt>
                <c:pt idx="176139">
                  <c:v>52.3681641</c:v>
                </c:pt>
                <c:pt idx="176140">
                  <c:v>83.6181641</c:v>
                </c:pt>
                <c:pt idx="176141">
                  <c:v>94.4824219</c:v>
                </c:pt>
                <c:pt idx="176142">
                  <c:v>92.5292969</c:v>
                </c:pt>
                <c:pt idx="176143">
                  <c:v>64.453125</c:v>
                </c:pt>
                <c:pt idx="176144">
                  <c:v>7.93457031</c:v>
                </c:pt>
                <c:pt idx="176145">
                  <c:v>-41.7480469</c:v>
                </c:pt>
                <c:pt idx="176146">
                  <c:v>-80.4443359</c:v>
                </c:pt>
                <c:pt idx="176147">
                  <c:v>-97.4121094</c:v>
                </c:pt>
                <c:pt idx="176148">
                  <c:v>-92.6513672</c:v>
                </c:pt>
                <c:pt idx="176149">
                  <c:v>-55.2978516</c:v>
                </c:pt>
                <c:pt idx="176150">
                  <c:v>-14.1601562</c:v>
                </c:pt>
                <c:pt idx="176151">
                  <c:v>33.203125</c:v>
                </c:pt>
                <c:pt idx="176152">
                  <c:v>79.22363279999998</c:v>
                </c:pt>
                <c:pt idx="176153">
                  <c:v>103.881836</c:v>
                </c:pt>
                <c:pt idx="176154">
                  <c:v>87.2802734</c:v>
                </c:pt>
                <c:pt idx="176155">
                  <c:v>62.9882812</c:v>
                </c:pt>
                <c:pt idx="176156">
                  <c:v>20.38574219999997</c:v>
                </c:pt>
                <c:pt idx="176157">
                  <c:v>-40.6494141</c:v>
                </c:pt>
                <c:pt idx="176158">
                  <c:v>-83.2519531</c:v>
                </c:pt>
                <c:pt idx="176159">
                  <c:v>-105.957031</c:v>
                </c:pt>
                <c:pt idx="176160">
                  <c:v>-90.08789059999998</c:v>
                </c:pt>
                <c:pt idx="176161">
                  <c:v>-54.1992188</c:v>
                </c:pt>
                <c:pt idx="176162">
                  <c:v>-13.9160156</c:v>
                </c:pt>
                <c:pt idx="176163">
                  <c:v>32.9589844</c:v>
                </c:pt>
                <c:pt idx="176164">
                  <c:v>75.9277344</c:v>
                </c:pt>
                <c:pt idx="176165">
                  <c:v>102.416992</c:v>
                </c:pt>
                <c:pt idx="176166">
                  <c:v>100.341797</c:v>
                </c:pt>
                <c:pt idx="176167">
                  <c:v>64.0869141</c:v>
                </c:pt>
                <c:pt idx="176168">
                  <c:v>25.390625</c:v>
                </c:pt>
                <c:pt idx="176169">
                  <c:v>-25.0244141</c:v>
                </c:pt>
                <c:pt idx="176170">
                  <c:v>-78.9794922</c:v>
                </c:pt>
                <c:pt idx="176171">
                  <c:v>-99.85351559999998</c:v>
                </c:pt>
                <c:pt idx="176172">
                  <c:v>-96.92382809999998</c:v>
                </c:pt>
                <c:pt idx="176173">
                  <c:v>-69.8242188</c:v>
                </c:pt>
                <c:pt idx="176174">
                  <c:v>-22.0947266</c:v>
                </c:pt>
                <c:pt idx="176175">
                  <c:v>25.8789062</c:v>
                </c:pt>
                <c:pt idx="176176">
                  <c:v>69.2138672</c:v>
                </c:pt>
                <c:pt idx="176177">
                  <c:v>93.2617188</c:v>
                </c:pt>
                <c:pt idx="176178">
                  <c:v>98.87695309999998</c:v>
                </c:pt>
                <c:pt idx="176179">
                  <c:v>79.22363279999998</c:v>
                </c:pt>
                <c:pt idx="176180">
                  <c:v>26.6113281</c:v>
                </c:pt>
                <c:pt idx="176181">
                  <c:v>-20.1416016</c:v>
                </c:pt>
                <c:pt idx="176182">
                  <c:v>-70.0683594</c:v>
                </c:pt>
                <c:pt idx="176183">
                  <c:v>-93.75</c:v>
                </c:pt>
                <c:pt idx="176184">
                  <c:v>-97.90039059999998</c:v>
                </c:pt>
                <c:pt idx="176185">
                  <c:v>-77.39257809999994</c:v>
                </c:pt>
                <c:pt idx="176186">
                  <c:v>-37.5976562</c:v>
                </c:pt>
                <c:pt idx="176187">
                  <c:v>21.6064453</c:v>
                </c:pt>
                <c:pt idx="176188">
                  <c:v>65.9179688</c:v>
                </c:pt>
                <c:pt idx="176189">
                  <c:v>96.0693359</c:v>
                </c:pt>
                <c:pt idx="176190">
                  <c:v>104.858398</c:v>
                </c:pt>
                <c:pt idx="176191">
                  <c:v>77.39257809999994</c:v>
                </c:pt>
                <c:pt idx="176192">
                  <c:v>30.8837891</c:v>
                </c:pt>
                <c:pt idx="176193">
                  <c:v>-13.4277344</c:v>
                </c:pt>
                <c:pt idx="176194">
                  <c:v>-59.4482422</c:v>
                </c:pt>
                <c:pt idx="176195">
                  <c:v>-93.01757809999998</c:v>
                </c:pt>
                <c:pt idx="176196">
                  <c:v>-104.736328</c:v>
                </c:pt>
                <c:pt idx="176197">
                  <c:v>-83.12988279999993</c:v>
                </c:pt>
                <c:pt idx="176198">
                  <c:v>-45.1660156</c:v>
                </c:pt>
                <c:pt idx="176199">
                  <c:v>6.835937499999997</c:v>
                </c:pt>
                <c:pt idx="176200">
                  <c:v>64.9414062</c:v>
                </c:pt>
                <c:pt idx="176201">
                  <c:v>92.0410156</c:v>
                </c:pt>
                <c:pt idx="176202">
                  <c:v>101.806641</c:v>
                </c:pt>
                <c:pt idx="176203">
                  <c:v>78.2470703</c:v>
                </c:pt>
                <c:pt idx="176204">
                  <c:v>41.1376953</c:v>
                </c:pt>
                <c:pt idx="176205">
                  <c:v>-0.610351562</c:v>
                </c:pt>
                <c:pt idx="176206">
                  <c:v>-55.0537109</c:v>
                </c:pt>
                <c:pt idx="176207">
                  <c:v>-93.38378909999996</c:v>
                </c:pt>
                <c:pt idx="176208">
                  <c:v>-96.80175779999998</c:v>
                </c:pt>
                <c:pt idx="176209">
                  <c:v>-81.7871094</c:v>
                </c:pt>
                <c:pt idx="176210">
                  <c:v>-45.8984375</c:v>
                </c:pt>
                <c:pt idx="176211">
                  <c:v>6.347656249999996</c:v>
                </c:pt>
                <c:pt idx="176212">
                  <c:v>57.3730469</c:v>
                </c:pt>
                <c:pt idx="176213">
                  <c:v>97.0458984</c:v>
                </c:pt>
                <c:pt idx="176214">
                  <c:v>106.689453</c:v>
                </c:pt>
                <c:pt idx="176215">
                  <c:v>85.6933594</c:v>
                </c:pt>
                <c:pt idx="176216">
                  <c:v>46.2646484</c:v>
                </c:pt>
                <c:pt idx="176217">
                  <c:v>0.9765625</c:v>
                </c:pt>
                <c:pt idx="176218">
                  <c:v>-54.8095703</c:v>
                </c:pt>
                <c:pt idx="176219">
                  <c:v>-86.9140625</c:v>
                </c:pt>
                <c:pt idx="176220">
                  <c:v>-97.4121094</c:v>
                </c:pt>
                <c:pt idx="176221">
                  <c:v>-88.0126953</c:v>
                </c:pt>
                <c:pt idx="176222">
                  <c:v>-52.8564453</c:v>
                </c:pt>
                <c:pt idx="176223">
                  <c:v>-1.70898438</c:v>
                </c:pt>
                <c:pt idx="176224">
                  <c:v>48.9501953</c:v>
                </c:pt>
                <c:pt idx="176225">
                  <c:v>83.6181641</c:v>
                </c:pt>
                <c:pt idx="176226">
                  <c:v>101.196289</c:v>
                </c:pt>
                <c:pt idx="176227">
                  <c:v>89.4775391</c:v>
                </c:pt>
                <c:pt idx="176228">
                  <c:v>48.5839844</c:v>
                </c:pt>
                <c:pt idx="176229">
                  <c:v>3.66210938</c:v>
                </c:pt>
                <c:pt idx="176230">
                  <c:v>-45.7763672</c:v>
                </c:pt>
                <c:pt idx="176231">
                  <c:v>-87.7685547</c:v>
                </c:pt>
                <c:pt idx="176232">
                  <c:v>-100.708008</c:v>
                </c:pt>
                <c:pt idx="176233">
                  <c:v>-88.2568359</c:v>
                </c:pt>
                <c:pt idx="176234">
                  <c:v>-52.2460938</c:v>
                </c:pt>
                <c:pt idx="176235">
                  <c:v>-6.59179688</c:v>
                </c:pt>
                <c:pt idx="176236">
                  <c:v>41.1376953</c:v>
                </c:pt>
                <c:pt idx="176237">
                  <c:v>77.75878909999996</c:v>
                </c:pt>
                <c:pt idx="176238">
                  <c:v>96.5576172</c:v>
                </c:pt>
                <c:pt idx="176239">
                  <c:v>90.82031249999996</c:v>
                </c:pt>
                <c:pt idx="176240">
                  <c:v>60.0585938</c:v>
                </c:pt>
                <c:pt idx="176241">
                  <c:v>11.2304688</c:v>
                </c:pt>
                <c:pt idx="176242">
                  <c:v>-41.8701172</c:v>
                </c:pt>
                <c:pt idx="176243">
                  <c:v>-78.8574219</c:v>
                </c:pt>
                <c:pt idx="176244">
                  <c:v>-102.539062</c:v>
                </c:pt>
                <c:pt idx="176245">
                  <c:v>-93.75</c:v>
                </c:pt>
                <c:pt idx="176246">
                  <c:v>-64.2089844</c:v>
                </c:pt>
                <c:pt idx="176247">
                  <c:v>-21.484375</c:v>
                </c:pt>
                <c:pt idx="176248">
                  <c:v>30.3955078</c:v>
                </c:pt>
                <c:pt idx="176249">
                  <c:v>74.7070312</c:v>
                </c:pt>
                <c:pt idx="176250">
                  <c:v>100.830078</c:v>
                </c:pt>
                <c:pt idx="176251">
                  <c:v>101.68457</c:v>
                </c:pt>
                <c:pt idx="176252">
                  <c:v>72.1435547</c:v>
                </c:pt>
                <c:pt idx="176253">
                  <c:v>28.44238279999998</c:v>
                </c:pt>
                <c:pt idx="176254">
                  <c:v>-29.7851562</c:v>
                </c:pt>
                <c:pt idx="176255">
                  <c:v>-80.32226559999998</c:v>
                </c:pt>
                <c:pt idx="176256">
                  <c:v>-96.3134766</c:v>
                </c:pt>
                <c:pt idx="176257">
                  <c:v>-97.4121094</c:v>
                </c:pt>
                <c:pt idx="176258">
                  <c:v>-71.2890625</c:v>
                </c:pt>
                <c:pt idx="176259">
                  <c:v>-24.7802734</c:v>
                </c:pt>
                <c:pt idx="176260">
                  <c:v>29.4189453</c:v>
                </c:pt>
                <c:pt idx="176261">
                  <c:v>71.8994141</c:v>
                </c:pt>
                <c:pt idx="176262">
                  <c:v>98.2666016</c:v>
                </c:pt>
                <c:pt idx="176263">
                  <c:v>101.44043</c:v>
                </c:pt>
                <c:pt idx="176264">
                  <c:v>73.7304688</c:v>
                </c:pt>
                <c:pt idx="176265">
                  <c:v>26.8554688</c:v>
                </c:pt>
                <c:pt idx="176266">
                  <c:v>-16.72363279999998</c:v>
                </c:pt>
                <c:pt idx="176267">
                  <c:v>-68.7255859</c:v>
                </c:pt>
                <c:pt idx="176268">
                  <c:v>-95.3369141</c:v>
                </c:pt>
                <c:pt idx="176269">
                  <c:v>-101.196289</c:v>
                </c:pt>
                <c:pt idx="176270">
                  <c:v>-75.31738279999998</c:v>
                </c:pt>
                <c:pt idx="176271">
                  <c:v>-29.0527344</c:v>
                </c:pt>
                <c:pt idx="176272">
                  <c:v>22.7050781</c:v>
                </c:pt>
                <c:pt idx="176273">
                  <c:v>64.57519529999998</c:v>
                </c:pt>
                <c:pt idx="176274">
                  <c:v>91.4306641</c:v>
                </c:pt>
                <c:pt idx="176275">
                  <c:v>98.9990234</c:v>
                </c:pt>
                <c:pt idx="176276">
                  <c:v>86.3037109</c:v>
                </c:pt>
                <c:pt idx="176277">
                  <c:v>43.3349609</c:v>
                </c:pt>
                <c:pt idx="176278">
                  <c:v>-18.0664062</c:v>
                </c:pt>
                <c:pt idx="176279">
                  <c:v>-62.2558594</c:v>
                </c:pt>
                <c:pt idx="176280">
                  <c:v>-88.2568359</c:v>
                </c:pt>
                <c:pt idx="176281">
                  <c:v>-98.75488279999998</c:v>
                </c:pt>
                <c:pt idx="176282">
                  <c:v>-77.39257809999994</c:v>
                </c:pt>
                <c:pt idx="176283">
                  <c:v>-33.9355469</c:v>
                </c:pt>
                <c:pt idx="176284">
                  <c:v>8.66699219</c:v>
                </c:pt>
                <c:pt idx="176285">
                  <c:v>55.7861328</c:v>
                </c:pt>
                <c:pt idx="176286">
                  <c:v>91.796875</c:v>
                </c:pt>
                <c:pt idx="176287">
                  <c:v>99.60937499999996</c:v>
                </c:pt>
                <c:pt idx="176288">
                  <c:v>79.34570309999998</c:v>
                </c:pt>
                <c:pt idx="176289">
                  <c:v>41.3818359</c:v>
                </c:pt>
                <c:pt idx="176290">
                  <c:v>-9.88769531</c:v>
                </c:pt>
                <c:pt idx="176291">
                  <c:v>-55.0537109</c:v>
                </c:pt>
                <c:pt idx="176292">
                  <c:v>-93.87207029999993</c:v>
                </c:pt>
                <c:pt idx="176293">
                  <c:v>-103.759766</c:v>
                </c:pt>
                <c:pt idx="176294">
                  <c:v>-83.2519531</c:v>
                </c:pt>
                <c:pt idx="176295">
                  <c:v>-43.5791016</c:v>
                </c:pt>
                <c:pt idx="176296">
                  <c:v>-6.347656249999996</c:v>
                </c:pt>
                <c:pt idx="176297">
                  <c:v>47.6074219</c:v>
                </c:pt>
                <c:pt idx="176298">
                  <c:v>93.9941406</c:v>
                </c:pt>
                <c:pt idx="176299">
                  <c:v>108.886719</c:v>
                </c:pt>
                <c:pt idx="176300">
                  <c:v>92.4072266</c:v>
                </c:pt>
                <c:pt idx="176301">
                  <c:v>50.78125</c:v>
                </c:pt>
                <c:pt idx="176302">
                  <c:v>-2.07519531</c:v>
                </c:pt>
                <c:pt idx="176303">
                  <c:v>-48.9501953</c:v>
                </c:pt>
                <c:pt idx="176304">
                  <c:v>-83.3740234</c:v>
                </c:pt>
                <c:pt idx="176305">
                  <c:v>-100.219727</c:v>
                </c:pt>
                <c:pt idx="176306">
                  <c:v>-88.7451172</c:v>
                </c:pt>
                <c:pt idx="176307">
                  <c:v>-56.0302734</c:v>
                </c:pt>
                <c:pt idx="176308">
                  <c:v>-3.29589844</c:v>
                </c:pt>
                <c:pt idx="176309">
                  <c:v>48.9501953</c:v>
                </c:pt>
                <c:pt idx="176310">
                  <c:v>87.5244141</c:v>
                </c:pt>
                <c:pt idx="176311">
                  <c:v>95.3369141</c:v>
                </c:pt>
                <c:pt idx="176312">
                  <c:v>92.5292969</c:v>
                </c:pt>
                <c:pt idx="176313">
                  <c:v>57.1289062</c:v>
                </c:pt>
                <c:pt idx="176314">
                  <c:v>10.1318359</c:v>
                </c:pt>
                <c:pt idx="176315">
                  <c:v>-38.2080078</c:v>
                </c:pt>
                <c:pt idx="176316">
                  <c:v>-83.8623047</c:v>
                </c:pt>
                <c:pt idx="176317">
                  <c:v>-100.341797</c:v>
                </c:pt>
                <c:pt idx="176318">
                  <c:v>-89.84375</c:v>
                </c:pt>
                <c:pt idx="176319">
                  <c:v>-59.9365234</c:v>
                </c:pt>
                <c:pt idx="176320">
                  <c:v>-11.71875</c:v>
                </c:pt>
                <c:pt idx="176321">
                  <c:v>33.9355469</c:v>
                </c:pt>
                <c:pt idx="176322">
                  <c:v>78.9794922</c:v>
                </c:pt>
                <c:pt idx="176323">
                  <c:v>102.539062</c:v>
                </c:pt>
                <c:pt idx="176324">
                  <c:v>94.2382812</c:v>
                </c:pt>
                <c:pt idx="176325">
                  <c:v>58.1054688</c:v>
                </c:pt>
                <c:pt idx="176326">
                  <c:v>17.3339844</c:v>
                </c:pt>
                <c:pt idx="176327">
                  <c:v>-31.3720703</c:v>
                </c:pt>
                <c:pt idx="176328">
                  <c:v>-73.9746094</c:v>
                </c:pt>
                <c:pt idx="176329">
                  <c:v>-101.806641</c:v>
                </c:pt>
                <c:pt idx="176330">
                  <c:v>-92.77343749999996</c:v>
                </c:pt>
                <c:pt idx="176331">
                  <c:v>-68.7255859</c:v>
                </c:pt>
                <c:pt idx="176332">
                  <c:v>-17.578125</c:v>
                </c:pt>
                <c:pt idx="176333">
                  <c:v>31.3720703</c:v>
                </c:pt>
                <c:pt idx="176334">
                  <c:v>73.3642578</c:v>
                </c:pt>
                <c:pt idx="176335">
                  <c:v>97.5341797</c:v>
                </c:pt>
                <c:pt idx="176336">
                  <c:v>90.82031249999996</c:v>
                </c:pt>
                <c:pt idx="176337">
                  <c:v>69.0917969</c:v>
                </c:pt>
                <c:pt idx="176338">
                  <c:v>18.3105469</c:v>
                </c:pt>
                <c:pt idx="176339">
                  <c:v>-30.1513672</c:v>
                </c:pt>
                <c:pt idx="176340">
                  <c:v>-71.8994141</c:v>
                </c:pt>
                <c:pt idx="176341">
                  <c:v>-95.3369141</c:v>
                </c:pt>
                <c:pt idx="176342">
                  <c:v>-92.2851562</c:v>
                </c:pt>
                <c:pt idx="176343">
                  <c:v>-71.4111328</c:v>
                </c:pt>
                <c:pt idx="176344">
                  <c:v>-23.4375</c:v>
                </c:pt>
                <c:pt idx="176345">
                  <c:v>23.5595703</c:v>
                </c:pt>
                <c:pt idx="176346">
                  <c:v>63.9648438</c:v>
                </c:pt>
                <c:pt idx="176347">
                  <c:v>93.01757809999998</c:v>
                </c:pt>
                <c:pt idx="176348">
                  <c:v>100.219727</c:v>
                </c:pt>
                <c:pt idx="176349">
                  <c:v>77.75878909999996</c:v>
                </c:pt>
                <c:pt idx="176350">
                  <c:v>26.3671875</c:v>
                </c:pt>
                <c:pt idx="176351">
                  <c:v>-22.7050781</c:v>
                </c:pt>
                <c:pt idx="176352">
                  <c:v>-63.9648438</c:v>
                </c:pt>
                <c:pt idx="176353">
                  <c:v>-97.90039059999998</c:v>
                </c:pt>
                <c:pt idx="176354">
                  <c:v>-102.416992</c:v>
                </c:pt>
                <c:pt idx="176355">
                  <c:v>-75.31738279999998</c:v>
                </c:pt>
                <c:pt idx="176356">
                  <c:v>-32.9589844</c:v>
                </c:pt>
                <c:pt idx="176357">
                  <c:v>15.8691406</c:v>
                </c:pt>
                <c:pt idx="176358">
                  <c:v>72.3876953</c:v>
                </c:pt>
                <c:pt idx="176359">
                  <c:v>94.4824219</c:v>
                </c:pt>
                <c:pt idx="176360">
                  <c:v>94.84863279999998</c:v>
                </c:pt>
                <c:pt idx="176361">
                  <c:v>75.31738279999998</c:v>
                </c:pt>
                <c:pt idx="176362">
                  <c:v>34.17968749999999</c:v>
                </c:pt>
                <c:pt idx="176363">
                  <c:v>-9.033203119999997</c:v>
                </c:pt>
                <c:pt idx="176364">
                  <c:v>-57.4951172</c:v>
                </c:pt>
                <c:pt idx="176365">
                  <c:v>-91.1865234</c:v>
                </c:pt>
                <c:pt idx="176366">
                  <c:v>-100.097656</c:v>
                </c:pt>
                <c:pt idx="176367">
                  <c:v>-87.5244141</c:v>
                </c:pt>
                <c:pt idx="176368">
                  <c:v>-46.3867188</c:v>
                </c:pt>
                <c:pt idx="176369">
                  <c:v>12.6953125</c:v>
                </c:pt>
                <c:pt idx="176370">
                  <c:v>63.5986328</c:v>
                </c:pt>
                <c:pt idx="176371">
                  <c:v>90.4541016</c:v>
                </c:pt>
                <c:pt idx="176372">
                  <c:v>101.806641</c:v>
                </c:pt>
                <c:pt idx="176373">
                  <c:v>80.32226559999998</c:v>
                </c:pt>
                <c:pt idx="176374">
                  <c:v>41.1376953</c:v>
                </c:pt>
                <c:pt idx="176375">
                  <c:v>-12.6953125</c:v>
                </c:pt>
                <c:pt idx="176376">
                  <c:v>-60.4248047</c:v>
                </c:pt>
                <c:pt idx="176377">
                  <c:v>-89.84375</c:v>
                </c:pt>
                <c:pt idx="176378">
                  <c:v>-92.77343749999996</c:v>
                </c:pt>
                <c:pt idx="176379">
                  <c:v>-80.8105469</c:v>
                </c:pt>
                <c:pt idx="176380">
                  <c:v>-42.96875</c:v>
                </c:pt>
                <c:pt idx="176381">
                  <c:v>3.54003906</c:v>
                </c:pt>
                <c:pt idx="176382">
                  <c:v>57.7392578</c:v>
                </c:pt>
                <c:pt idx="176383">
                  <c:v>87.890625</c:v>
                </c:pt>
                <c:pt idx="176384">
                  <c:v>96.4355469</c:v>
                </c:pt>
                <c:pt idx="176385">
                  <c:v>82.88574219999992</c:v>
                </c:pt>
                <c:pt idx="176386">
                  <c:v>56.88476559999999</c:v>
                </c:pt>
                <c:pt idx="176387">
                  <c:v>4.76074219</c:v>
                </c:pt>
                <c:pt idx="176388">
                  <c:v>-47.1191406</c:v>
                </c:pt>
                <c:pt idx="176389">
                  <c:v>-91.3085938</c:v>
                </c:pt>
                <c:pt idx="176390">
                  <c:v>-102.294922</c:v>
                </c:pt>
                <c:pt idx="176391">
                  <c:v>-84.4726562</c:v>
                </c:pt>
                <c:pt idx="176392">
                  <c:v>-51.6357422</c:v>
                </c:pt>
                <c:pt idx="176393">
                  <c:v>-4.02832031</c:v>
                </c:pt>
                <c:pt idx="176394">
                  <c:v>51.6357422</c:v>
                </c:pt>
                <c:pt idx="176395">
                  <c:v>83.0078125</c:v>
                </c:pt>
                <c:pt idx="176396">
                  <c:v>96.0693359</c:v>
                </c:pt>
                <c:pt idx="176397">
                  <c:v>84.5947266</c:v>
                </c:pt>
                <c:pt idx="176398">
                  <c:v>53.1005859</c:v>
                </c:pt>
                <c:pt idx="176399">
                  <c:v>8.91113281</c:v>
                </c:pt>
                <c:pt idx="176400">
                  <c:v>-41.2597656</c:v>
                </c:pt>
                <c:pt idx="176401">
                  <c:v>-85.6933594</c:v>
                </c:pt>
                <c:pt idx="176402">
                  <c:v>-96.0693359</c:v>
                </c:pt>
                <c:pt idx="176403">
                  <c:v>-87.2802734</c:v>
                </c:pt>
                <c:pt idx="176404">
                  <c:v>-52.4902344</c:v>
                </c:pt>
                <c:pt idx="176405">
                  <c:v>-3.29589844</c:v>
                </c:pt>
                <c:pt idx="176406">
                  <c:v>42.4804688</c:v>
                </c:pt>
                <c:pt idx="176407">
                  <c:v>83.8623047</c:v>
                </c:pt>
                <c:pt idx="176408">
                  <c:v>95.2148438</c:v>
                </c:pt>
                <c:pt idx="176409">
                  <c:v>88.37890619999993</c:v>
                </c:pt>
                <c:pt idx="176410">
                  <c:v>65.55175779999998</c:v>
                </c:pt>
                <c:pt idx="176411">
                  <c:v>14.5263672</c:v>
                </c:pt>
                <c:pt idx="176412">
                  <c:v>-35.15625</c:v>
                </c:pt>
                <c:pt idx="176413">
                  <c:v>-82.88574219999992</c:v>
                </c:pt>
                <c:pt idx="176414">
                  <c:v>-104.003906</c:v>
                </c:pt>
                <c:pt idx="176415">
                  <c:v>-90.33203119999993</c:v>
                </c:pt>
                <c:pt idx="176416">
                  <c:v>-59.4482422</c:v>
                </c:pt>
                <c:pt idx="176417">
                  <c:v>-11.9628906</c:v>
                </c:pt>
                <c:pt idx="176418">
                  <c:v>40.5273438</c:v>
                </c:pt>
                <c:pt idx="176419">
                  <c:v>80.68847659999993</c:v>
                </c:pt>
                <c:pt idx="176420">
                  <c:v>100.463867</c:v>
                </c:pt>
                <c:pt idx="176421">
                  <c:v>96.5576172</c:v>
                </c:pt>
                <c:pt idx="176422">
                  <c:v>68.8476562</c:v>
                </c:pt>
                <c:pt idx="176423">
                  <c:v>15.9912109</c:v>
                </c:pt>
                <c:pt idx="176424">
                  <c:v>-34.7900391</c:v>
                </c:pt>
                <c:pt idx="176425">
                  <c:v>-69.7021484</c:v>
                </c:pt>
                <c:pt idx="176426">
                  <c:v>-100.830078</c:v>
                </c:pt>
                <c:pt idx="176427">
                  <c:v>-101.196289</c:v>
                </c:pt>
                <c:pt idx="176428">
                  <c:v>-66.7724609</c:v>
                </c:pt>
                <c:pt idx="176429">
                  <c:v>-13.7939453</c:v>
                </c:pt>
                <c:pt idx="176430">
                  <c:v>31.1279297</c:v>
                </c:pt>
                <c:pt idx="176431">
                  <c:v>66.1621094</c:v>
                </c:pt>
                <c:pt idx="176432">
                  <c:v>96.3134766</c:v>
                </c:pt>
                <c:pt idx="176433">
                  <c:v>99.60937499999996</c:v>
                </c:pt>
                <c:pt idx="176434">
                  <c:v>67.0166016</c:v>
                </c:pt>
                <c:pt idx="176435">
                  <c:v>27.4658203</c:v>
                </c:pt>
                <c:pt idx="176436">
                  <c:v>-25.390625</c:v>
                </c:pt>
                <c:pt idx="176437">
                  <c:v>-71.6552734</c:v>
                </c:pt>
                <c:pt idx="176438">
                  <c:v>-94.1162109</c:v>
                </c:pt>
                <c:pt idx="176439">
                  <c:v>-98.63281249999996</c:v>
                </c:pt>
                <c:pt idx="176440">
                  <c:v>-75.5615234</c:v>
                </c:pt>
                <c:pt idx="176441">
                  <c:v>-35.4003906</c:v>
                </c:pt>
                <c:pt idx="176442">
                  <c:v>23.0712891</c:v>
                </c:pt>
                <c:pt idx="176443">
                  <c:v>66.2841797</c:v>
                </c:pt>
                <c:pt idx="176444">
                  <c:v>91.3085938</c:v>
                </c:pt>
                <c:pt idx="176445">
                  <c:v>96.92382809999998</c:v>
                </c:pt>
                <c:pt idx="176446">
                  <c:v>79.7119141</c:v>
                </c:pt>
                <c:pt idx="176447">
                  <c:v>42.8466797</c:v>
                </c:pt>
                <c:pt idx="176448">
                  <c:v>-15.2587891</c:v>
                </c:pt>
                <c:pt idx="176449">
                  <c:v>-68.35937499999996</c:v>
                </c:pt>
                <c:pt idx="176450">
                  <c:v>-95.2148438</c:v>
                </c:pt>
                <c:pt idx="176451">
                  <c:v>-99.9755859</c:v>
                </c:pt>
                <c:pt idx="176452">
                  <c:v>-80.8105469</c:v>
                </c:pt>
                <c:pt idx="176453">
                  <c:v>-40.7714844</c:v>
                </c:pt>
                <c:pt idx="176454">
                  <c:v>10.4980469</c:v>
                </c:pt>
                <c:pt idx="176455">
                  <c:v>58.9599609</c:v>
                </c:pt>
                <c:pt idx="176456">
                  <c:v>94.84863279999998</c:v>
                </c:pt>
                <c:pt idx="176457">
                  <c:v>102.294922</c:v>
                </c:pt>
                <c:pt idx="176458">
                  <c:v>79.4677734</c:v>
                </c:pt>
                <c:pt idx="176459">
                  <c:v>44.0673828</c:v>
                </c:pt>
                <c:pt idx="176460">
                  <c:v>-4.63867188</c:v>
                </c:pt>
                <c:pt idx="176461">
                  <c:v>-54.0771484</c:v>
                </c:pt>
                <c:pt idx="176462">
                  <c:v>-86.05957029999998</c:v>
                </c:pt>
                <c:pt idx="176463">
                  <c:v>-95.3369141</c:v>
                </c:pt>
                <c:pt idx="176464">
                  <c:v>-81.5429688</c:v>
                </c:pt>
                <c:pt idx="176465">
                  <c:v>-47.7294922</c:v>
                </c:pt>
                <c:pt idx="176466">
                  <c:v>-3.29589844</c:v>
                </c:pt>
                <c:pt idx="176467">
                  <c:v>50.9033203</c:v>
                </c:pt>
                <c:pt idx="176468">
                  <c:v>86.05957029999998</c:v>
                </c:pt>
                <c:pt idx="176469">
                  <c:v>100.219727</c:v>
                </c:pt>
                <c:pt idx="176470">
                  <c:v>84.7167969</c:v>
                </c:pt>
                <c:pt idx="176471">
                  <c:v>49.5605469</c:v>
                </c:pt>
                <c:pt idx="176472">
                  <c:v>1.83105469</c:v>
                </c:pt>
                <c:pt idx="176473">
                  <c:v>-51.7578125</c:v>
                </c:pt>
                <c:pt idx="176474">
                  <c:v>-85.9375</c:v>
                </c:pt>
                <c:pt idx="176475">
                  <c:v>-97.4121094</c:v>
                </c:pt>
                <c:pt idx="176476">
                  <c:v>-86.5478516</c:v>
                </c:pt>
                <c:pt idx="176477">
                  <c:v>-48.3398438</c:v>
                </c:pt>
                <c:pt idx="176478">
                  <c:v>-6.347656249999996</c:v>
                </c:pt>
                <c:pt idx="176479">
                  <c:v>46.6308594</c:v>
                </c:pt>
                <c:pt idx="176480">
                  <c:v>86.05957029999998</c:v>
                </c:pt>
                <c:pt idx="176481">
                  <c:v>102.905273</c:v>
                </c:pt>
                <c:pt idx="176482">
                  <c:v>87.7685547</c:v>
                </c:pt>
                <c:pt idx="176483">
                  <c:v>62.3779297</c:v>
                </c:pt>
                <c:pt idx="176484">
                  <c:v>12.3291016</c:v>
                </c:pt>
                <c:pt idx="176485">
                  <c:v>-39.4287109</c:v>
                </c:pt>
                <c:pt idx="176486">
                  <c:v>-82.15332029999998</c:v>
                </c:pt>
                <c:pt idx="176487">
                  <c:v>-102.539062</c:v>
                </c:pt>
                <c:pt idx="176488">
                  <c:v>-89.4775391</c:v>
                </c:pt>
                <c:pt idx="176489">
                  <c:v>-53.34472659999999</c:v>
                </c:pt>
                <c:pt idx="176490">
                  <c:v>-14.5263672</c:v>
                </c:pt>
                <c:pt idx="176491">
                  <c:v>28.6865234</c:v>
                </c:pt>
                <c:pt idx="176492">
                  <c:v>78.2470703</c:v>
                </c:pt>
                <c:pt idx="176493">
                  <c:v>104.614258</c:v>
                </c:pt>
                <c:pt idx="176494">
                  <c:v>92.0410156</c:v>
                </c:pt>
                <c:pt idx="176495">
                  <c:v>56.640625</c:v>
                </c:pt>
                <c:pt idx="176496">
                  <c:v>15.625</c:v>
                </c:pt>
                <c:pt idx="176497">
                  <c:v>-36.6210938</c:v>
                </c:pt>
                <c:pt idx="176498">
                  <c:v>-72.6318359</c:v>
                </c:pt>
                <c:pt idx="176499">
                  <c:v>-100.341797</c:v>
                </c:pt>
                <c:pt idx="176500">
                  <c:v>-105.834961</c:v>
                </c:pt>
                <c:pt idx="176501">
                  <c:v>-65.18554690000001</c:v>
                </c:pt>
                <c:pt idx="176502">
                  <c:v>-11.8408203</c:v>
                </c:pt>
                <c:pt idx="176503">
                  <c:v>34.3017578</c:v>
                </c:pt>
                <c:pt idx="176504">
                  <c:v>71.5332031</c:v>
                </c:pt>
                <c:pt idx="176505">
                  <c:v>94.1162109</c:v>
                </c:pt>
                <c:pt idx="176506">
                  <c:v>87.4023438</c:v>
                </c:pt>
                <c:pt idx="176507">
                  <c:v>62.6220703</c:v>
                </c:pt>
                <c:pt idx="176508">
                  <c:v>16.72363279999998</c:v>
                </c:pt>
                <c:pt idx="176509">
                  <c:v>-34.6679688</c:v>
                </c:pt>
                <c:pt idx="176510">
                  <c:v>-75.8056641</c:v>
                </c:pt>
                <c:pt idx="176511">
                  <c:v>-92.89550779999998</c:v>
                </c:pt>
                <c:pt idx="176512">
                  <c:v>-93.9941406</c:v>
                </c:pt>
                <c:pt idx="176513">
                  <c:v>-73.2421875</c:v>
                </c:pt>
                <c:pt idx="176514">
                  <c:v>-25.7568359</c:v>
                </c:pt>
                <c:pt idx="176515">
                  <c:v>31.6162109</c:v>
                </c:pt>
                <c:pt idx="176516">
                  <c:v>77.14843749999996</c:v>
                </c:pt>
                <c:pt idx="176517">
                  <c:v>94.2382812</c:v>
                </c:pt>
                <c:pt idx="176518">
                  <c:v>94.3603516</c:v>
                </c:pt>
                <c:pt idx="176519">
                  <c:v>74.9511719</c:v>
                </c:pt>
                <c:pt idx="176520">
                  <c:v>31.7382812</c:v>
                </c:pt>
                <c:pt idx="176521">
                  <c:v>-28.8085938</c:v>
                </c:pt>
                <c:pt idx="176522">
                  <c:v>-69.33593749999996</c:v>
                </c:pt>
                <c:pt idx="176523">
                  <c:v>-94.7265625</c:v>
                </c:pt>
                <c:pt idx="176524">
                  <c:v>-92.77343749999996</c:v>
                </c:pt>
                <c:pt idx="176525">
                  <c:v>-76.2939453</c:v>
                </c:pt>
                <c:pt idx="176526">
                  <c:v>-32.8369141</c:v>
                </c:pt>
                <c:pt idx="176527">
                  <c:v>20.6298828</c:v>
                </c:pt>
                <c:pt idx="176528">
                  <c:v>64.6972656</c:v>
                </c:pt>
                <c:pt idx="176529">
                  <c:v>95.82519529999998</c:v>
                </c:pt>
                <c:pt idx="176530">
                  <c:v>103.149414</c:v>
                </c:pt>
                <c:pt idx="176531">
                  <c:v>78.6132812</c:v>
                </c:pt>
                <c:pt idx="176532">
                  <c:v>31.98242189999997</c:v>
                </c:pt>
                <c:pt idx="176533">
                  <c:v>-11.71875</c:v>
                </c:pt>
                <c:pt idx="176534">
                  <c:v>-62.2558594</c:v>
                </c:pt>
                <c:pt idx="176535">
                  <c:v>-92.89550779999998</c:v>
                </c:pt>
                <c:pt idx="176536">
                  <c:v>-100.219727</c:v>
                </c:pt>
                <c:pt idx="176537">
                  <c:v>-82.3974609</c:v>
                </c:pt>
                <c:pt idx="176538">
                  <c:v>-43.0908203</c:v>
                </c:pt>
                <c:pt idx="176539">
                  <c:v>9.765625</c:v>
                </c:pt>
                <c:pt idx="176540">
                  <c:v>60.0585938</c:v>
                </c:pt>
                <c:pt idx="176541">
                  <c:v>92.2851562</c:v>
                </c:pt>
                <c:pt idx="176542">
                  <c:v>102.050781</c:v>
                </c:pt>
                <c:pt idx="176543">
                  <c:v>82.15332029999998</c:v>
                </c:pt>
                <c:pt idx="176544">
                  <c:v>46.7529297</c:v>
                </c:pt>
                <c:pt idx="176545">
                  <c:v>0.366210938</c:v>
                </c:pt>
                <c:pt idx="176546">
                  <c:v>-54.4433594</c:v>
                </c:pt>
                <c:pt idx="176547">
                  <c:v>-98.63281249999996</c:v>
                </c:pt>
                <c:pt idx="176548">
                  <c:v>-103.027344</c:v>
                </c:pt>
                <c:pt idx="176549">
                  <c:v>-79.9560547</c:v>
                </c:pt>
                <c:pt idx="176550">
                  <c:v>-46.1425781</c:v>
                </c:pt>
                <c:pt idx="176551">
                  <c:v>17.578125</c:v>
                </c:pt>
                <c:pt idx="176552">
                  <c:v>54.4433594</c:v>
                </c:pt>
                <c:pt idx="176553">
                  <c:v>84.22851559999998</c:v>
                </c:pt>
                <c:pt idx="176554">
                  <c:v>97.77832029999998</c:v>
                </c:pt>
                <c:pt idx="176555">
                  <c:v>83.0078125</c:v>
                </c:pt>
                <c:pt idx="176556">
                  <c:v>50.2929688</c:v>
                </c:pt>
                <c:pt idx="176557">
                  <c:v>0.0</c:v>
                </c:pt>
                <c:pt idx="176558">
                  <c:v>-49.9267578</c:v>
                </c:pt>
                <c:pt idx="176559">
                  <c:v>-86.7919922</c:v>
                </c:pt>
                <c:pt idx="176560">
                  <c:v>-104.003906</c:v>
                </c:pt>
                <c:pt idx="176561">
                  <c:v>-81.17675779999993</c:v>
                </c:pt>
                <c:pt idx="176562">
                  <c:v>-50.0488281</c:v>
                </c:pt>
                <c:pt idx="176563">
                  <c:v>0.48828125</c:v>
                </c:pt>
                <c:pt idx="176564">
                  <c:v>49.9267578</c:v>
                </c:pt>
                <c:pt idx="176565">
                  <c:v>84.5947266</c:v>
                </c:pt>
                <c:pt idx="176566">
                  <c:v>100.585938</c:v>
                </c:pt>
                <c:pt idx="176567">
                  <c:v>92.0410156</c:v>
                </c:pt>
                <c:pt idx="176568">
                  <c:v>53.4667969</c:v>
                </c:pt>
                <c:pt idx="176569">
                  <c:v>5.004882809999995</c:v>
                </c:pt>
                <c:pt idx="176570">
                  <c:v>-44.55566409999999</c:v>
                </c:pt>
                <c:pt idx="176571">
                  <c:v>-82.27539059999994</c:v>
                </c:pt>
                <c:pt idx="176572">
                  <c:v>-101.806641</c:v>
                </c:pt>
                <c:pt idx="176573">
                  <c:v>-90.94238279999998</c:v>
                </c:pt>
                <c:pt idx="176574">
                  <c:v>-54.8095703</c:v>
                </c:pt>
                <c:pt idx="176575">
                  <c:v>-7.20214844</c:v>
                </c:pt>
                <c:pt idx="176576">
                  <c:v>38.8183594</c:v>
                </c:pt>
                <c:pt idx="176577">
                  <c:v>84.4726562</c:v>
                </c:pt>
                <c:pt idx="176578">
                  <c:v>103.515625</c:v>
                </c:pt>
                <c:pt idx="176579">
                  <c:v>93.38378909999996</c:v>
                </c:pt>
                <c:pt idx="176580">
                  <c:v>61.2792969</c:v>
                </c:pt>
                <c:pt idx="176581">
                  <c:v>10.2539062</c:v>
                </c:pt>
                <c:pt idx="176582">
                  <c:v>-35.2783203</c:v>
                </c:pt>
                <c:pt idx="176583">
                  <c:v>-78.0029297</c:v>
                </c:pt>
                <c:pt idx="176584">
                  <c:v>-106.323242</c:v>
                </c:pt>
                <c:pt idx="176585">
                  <c:v>-91.3085938</c:v>
                </c:pt>
                <c:pt idx="176586">
                  <c:v>-62.3779297</c:v>
                </c:pt>
                <c:pt idx="176587">
                  <c:v>-11.2304688</c:v>
                </c:pt>
                <c:pt idx="176588">
                  <c:v>33.9355469</c:v>
                </c:pt>
                <c:pt idx="176589">
                  <c:v>72.3876953</c:v>
                </c:pt>
                <c:pt idx="176590">
                  <c:v>93.5058594</c:v>
                </c:pt>
                <c:pt idx="176591">
                  <c:v>97.1679688</c:v>
                </c:pt>
                <c:pt idx="176592">
                  <c:v>70.80078119999993</c:v>
                </c:pt>
                <c:pt idx="176593">
                  <c:v>23.5595703</c:v>
                </c:pt>
                <c:pt idx="176594">
                  <c:v>-33.3251953</c:v>
                </c:pt>
                <c:pt idx="176595">
                  <c:v>-69.45800779999998</c:v>
                </c:pt>
                <c:pt idx="176596">
                  <c:v>-96.80175779999998</c:v>
                </c:pt>
                <c:pt idx="176597">
                  <c:v>-98.9990234</c:v>
                </c:pt>
                <c:pt idx="176598">
                  <c:v>-67.2607422</c:v>
                </c:pt>
                <c:pt idx="176599">
                  <c:v>-24.6582031</c:v>
                </c:pt>
                <c:pt idx="176600">
                  <c:v>25.2685547</c:v>
                </c:pt>
                <c:pt idx="176601">
                  <c:v>72.265625</c:v>
                </c:pt>
                <c:pt idx="176602">
                  <c:v>98.9990234</c:v>
                </c:pt>
                <c:pt idx="176603">
                  <c:v>92.4072266</c:v>
                </c:pt>
                <c:pt idx="176604">
                  <c:v>65.55175779999998</c:v>
                </c:pt>
                <c:pt idx="176605">
                  <c:v>19.8974609</c:v>
                </c:pt>
                <c:pt idx="176606">
                  <c:v>-18.5546875</c:v>
                </c:pt>
                <c:pt idx="176607">
                  <c:v>-71.2890625</c:v>
                </c:pt>
                <c:pt idx="176608">
                  <c:v>-91.1865234</c:v>
                </c:pt>
                <c:pt idx="176609">
                  <c:v>-97.2900391</c:v>
                </c:pt>
                <c:pt idx="176610">
                  <c:v>-74.8291016</c:v>
                </c:pt>
                <c:pt idx="176611">
                  <c:v>-27.8320312</c:v>
                </c:pt>
                <c:pt idx="176612">
                  <c:v>24.2919922</c:v>
                </c:pt>
                <c:pt idx="176613">
                  <c:v>64.6972656</c:v>
                </c:pt>
                <c:pt idx="176614">
                  <c:v>94.2382812</c:v>
                </c:pt>
                <c:pt idx="176615">
                  <c:v>101.318359</c:v>
                </c:pt>
                <c:pt idx="176616">
                  <c:v>71.6552734</c:v>
                </c:pt>
                <c:pt idx="176617">
                  <c:v>32.5927734</c:v>
                </c:pt>
                <c:pt idx="176618">
                  <c:v>-19.0429688</c:v>
                </c:pt>
                <c:pt idx="176619">
                  <c:v>-69.58007809999994</c:v>
                </c:pt>
                <c:pt idx="176620">
                  <c:v>-95.5810547</c:v>
                </c:pt>
                <c:pt idx="176621">
                  <c:v>-100.463867</c:v>
                </c:pt>
                <c:pt idx="176622">
                  <c:v>-76.6601562</c:v>
                </c:pt>
                <c:pt idx="176623">
                  <c:v>-27.4658203</c:v>
                </c:pt>
                <c:pt idx="176624">
                  <c:v>19.1650391</c:v>
                </c:pt>
                <c:pt idx="176625">
                  <c:v>64.8193359</c:v>
                </c:pt>
                <c:pt idx="176626">
                  <c:v>92.5292969</c:v>
                </c:pt>
                <c:pt idx="176627">
                  <c:v>99.2431641</c:v>
                </c:pt>
                <c:pt idx="176628">
                  <c:v>86.18164059999998</c:v>
                </c:pt>
                <c:pt idx="176629">
                  <c:v>34.17968749999999</c:v>
                </c:pt>
                <c:pt idx="176630">
                  <c:v>-20.1416016</c:v>
                </c:pt>
                <c:pt idx="176631">
                  <c:v>-60.4248047</c:v>
                </c:pt>
                <c:pt idx="176632">
                  <c:v>-90.4541016</c:v>
                </c:pt>
                <c:pt idx="176633">
                  <c:v>-97.2900391</c:v>
                </c:pt>
                <c:pt idx="176634">
                  <c:v>-85.08300779999998</c:v>
                </c:pt>
                <c:pt idx="176635">
                  <c:v>-39.4287109</c:v>
                </c:pt>
                <c:pt idx="176636">
                  <c:v>9.39941406</c:v>
                </c:pt>
                <c:pt idx="176637">
                  <c:v>51.5136719</c:v>
                </c:pt>
                <c:pt idx="176638">
                  <c:v>94.6044922</c:v>
                </c:pt>
                <c:pt idx="176639">
                  <c:v>106.567383</c:v>
                </c:pt>
                <c:pt idx="176640">
                  <c:v>84.10644529999998</c:v>
                </c:pt>
                <c:pt idx="176641">
                  <c:v>37.109375</c:v>
                </c:pt>
                <c:pt idx="176642">
                  <c:v>-8.42285156</c:v>
                </c:pt>
                <c:pt idx="176643">
                  <c:v>-46.0205078</c:v>
                </c:pt>
                <c:pt idx="176644">
                  <c:v>-77.14843749999996</c:v>
                </c:pt>
                <c:pt idx="176645">
                  <c:v>-102.416992</c:v>
                </c:pt>
                <c:pt idx="176646">
                  <c:v>-84.22851559999998</c:v>
                </c:pt>
                <c:pt idx="176647">
                  <c:v>-46.875</c:v>
                </c:pt>
                <c:pt idx="176648">
                  <c:v>8.05664062</c:v>
                </c:pt>
                <c:pt idx="176649">
                  <c:v>53.34472659999999</c:v>
                </c:pt>
                <c:pt idx="176650">
                  <c:v>83.984375</c:v>
                </c:pt>
                <c:pt idx="176651">
                  <c:v>98.87695309999998</c:v>
                </c:pt>
                <c:pt idx="176652">
                  <c:v>87.4023438</c:v>
                </c:pt>
                <c:pt idx="176653">
                  <c:v>54.0771484</c:v>
                </c:pt>
                <c:pt idx="176654">
                  <c:v>5.98144531</c:v>
                </c:pt>
                <c:pt idx="176655">
                  <c:v>-46.3867188</c:v>
                </c:pt>
                <c:pt idx="176656">
                  <c:v>-83.0078125</c:v>
                </c:pt>
                <c:pt idx="176657">
                  <c:v>-101.074219</c:v>
                </c:pt>
                <c:pt idx="176658">
                  <c:v>-96.0693359</c:v>
                </c:pt>
                <c:pt idx="176659">
                  <c:v>-60.9130859</c:v>
                </c:pt>
                <c:pt idx="176660">
                  <c:v>-8.42285156</c:v>
                </c:pt>
                <c:pt idx="176661">
                  <c:v>41.3818359</c:v>
                </c:pt>
                <c:pt idx="176662">
                  <c:v>83.12988279999993</c:v>
                </c:pt>
                <c:pt idx="176663">
                  <c:v>99.60937499999996</c:v>
                </c:pt>
                <c:pt idx="176664">
                  <c:v>89.11132809999998</c:v>
                </c:pt>
                <c:pt idx="176665">
                  <c:v>55.1757812</c:v>
                </c:pt>
                <c:pt idx="176666">
                  <c:v>10.2539062</c:v>
                </c:pt>
                <c:pt idx="176667">
                  <c:v>-45.0439453</c:v>
                </c:pt>
                <c:pt idx="176668">
                  <c:v>-76.5380859</c:v>
                </c:pt>
                <c:pt idx="176669">
                  <c:v>-97.0458984</c:v>
                </c:pt>
                <c:pt idx="176670">
                  <c:v>-87.6464844</c:v>
                </c:pt>
                <c:pt idx="176671">
                  <c:v>-57.4951172</c:v>
                </c:pt>
                <c:pt idx="176672">
                  <c:v>-13.1835938</c:v>
                </c:pt>
                <c:pt idx="176673">
                  <c:v>33.81347659999999</c:v>
                </c:pt>
                <c:pt idx="176674">
                  <c:v>76.17187499999996</c:v>
                </c:pt>
                <c:pt idx="176675">
                  <c:v>97.2900391</c:v>
                </c:pt>
                <c:pt idx="176676">
                  <c:v>88.5009766</c:v>
                </c:pt>
                <c:pt idx="176677">
                  <c:v>62.9882812</c:v>
                </c:pt>
                <c:pt idx="176678">
                  <c:v>18.0664062</c:v>
                </c:pt>
                <c:pt idx="176679">
                  <c:v>-35.8886719</c:v>
                </c:pt>
                <c:pt idx="176680">
                  <c:v>-76.6601562</c:v>
                </c:pt>
                <c:pt idx="176681">
                  <c:v>-96.5576172</c:v>
                </c:pt>
                <c:pt idx="176682">
                  <c:v>-94.97070309999998</c:v>
                </c:pt>
                <c:pt idx="176683">
                  <c:v>-62.5</c:v>
                </c:pt>
                <c:pt idx="176684">
                  <c:v>-19.8974609</c:v>
                </c:pt>
                <c:pt idx="176685">
                  <c:v>24.7802734</c:v>
                </c:pt>
                <c:pt idx="176686">
                  <c:v>66.40625</c:v>
                </c:pt>
                <c:pt idx="176687">
                  <c:v>99.4873047</c:v>
                </c:pt>
                <c:pt idx="176688">
                  <c:v>94.4824219</c:v>
                </c:pt>
                <c:pt idx="176689">
                  <c:v>68.8476562</c:v>
                </c:pt>
                <c:pt idx="176690">
                  <c:v>22.9492188</c:v>
                </c:pt>
                <c:pt idx="176691">
                  <c:v>-20.0195312</c:v>
                </c:pt>
                <c:pt idx="176692">
                  <c:v>-70.55664059999998</c:v>
                </c:pt>
                <c:pt idx="176693">
                  <c:v>-95.2148438</c:v>
                </c:pt>
                <c:pt idx="176694">
                  <c:v>-100.585938</c:v>
                </c:pt>
                <c:pt idx="176695">
                  <c:v>-81.5429688</c:v>
                </c:pt>
                <c:pt idx="176696">
                  <c:v>-26.4892578</c:v>
                </c:pt>
                <c:pt idx="176697">
                  <c:v>20.8740234</c:v>
                </c:pt>
                <c:pt idx="176698">
                  <c:v>67.62695309999998</c:v>
                </c:pt>
                <c:pt idx="176699">
                  <c:v>97.5341797</c:v>
                </c:pt>
                <c:pt idx="176700">
                  <c:v>96.0693359</c:v>
                </c:pt>
                <c:pt idx="176701">
                  <c:v>69.2138672</c:v>
                </c:pt>
                <c:pt idx="176702">
                  <c:v>34.3017578</c:v>
                </c:pt>
                <c:pt idx="176703">
                  <c:v>-19.6533203</c:v>
                </c:pt>
                <c:pt idx="176704">
                  <c:v>-64.57519529999998</c:v>
                </c:pt>
                <c:pt idx="176705">
                  <c:v>-99.1210938</c:v>
                </c:pt>
                <c:pt idx="176706">
                  <c:v>-104.248047</c:v>
                </c:pt>
                <c:pt idx="176707">
                  <c:v>-74.9511719</c:v>
                </c:pt>
                <c:pt idx="176708">
                  <c:v>-36.4990234</c:v>
                </c:pt>
                <c:pt idx="176709">
                  <c:v>4.394531249999993</c:v>
                </c:pt>
                <c:pt idx="176710">
                  <c:v>58.3496094</c:v>
                </c:pt>
                <c:pt idx="176711">
                  <c:v>93.9941406</c:v>
                </c:pt>
                <c:pt idx="176712">
                  <c:v>98.38867190000001</c:v>
                </c:pt>
                <c:pt idx="176713">
                  <c:v>75.19531249999996</c:v>
                </c:pt>
                <c:pt idx="176714">
                  <c:v>36.2548828</c:v>
                </c:pt>
                <c:pt idx="176715">
                  <c:v>-10.7421875</c:v>
                </c:pt>
                <c:pt idx="176716">
                  <c:v>-63.9648438</c:v>
                </c:pt>
                <c:pt idx="176717">
                  <c:v>-95.703125</c:v>
                </c:pt>
                <c:pt idx="176718">
                  <c:v>-97.90039059999998</c:v>
                </c:pt>
                <c:pt idx="176719">
                  <c:v>-79.4677734</c:v>
                </c:pt>
                <c:pt idx="176720">
                  <c:v>-41.3818359</c:v>
                </c:pt>
                <c:pt idx="176721">
                  <c:v>6.347656249999996</c:v>
                </c:pt>
                <c:pt idx="176722">
                  <c:v>54.32128909999999</c:v>
                </c:pt>
                <c:pt idx="176723">
                  <c:v>81.17675779999993</c:v>
                </c:pt>
                <c:pt idx="176724">
                  <c:v>98.1445312</c:v>
                </c:pt>
                <c:pt idx="176725">
                  <c:v>87.4023438</c:v>
                </c:pt>
                <c:pt idx="176726">
                  <c:v>54.0771484</c:v>
                </c:pt>
                <c:pt idx="176727">
                  <c:v>5.98144531</c:v>
                </c:pt>
                <c:pt idx="176728">
                  <c:v>-51.1474609</c:v>
                </c:pt>
                <c:pt idx="176729">
                  <c:v>-85.08300779999998</c:v>
                </c:pt>
                <c:pt idx="176730">
                  <c:v>-96.92382809999998</c:v>
                </c:pt>
                <c:pt idx="176731">
                  <c:v>-91.0644531</c:v>
                </c:pt>
                <c:pt idx="176732">
                  <c:v>-49.5605469</c:v>
                </c:pt>
                <c:pt idx="176733">
                  <c:v>-0.366210938</c:v>
                </c:pt>
                <c:pt idx="176734">
                  <c:v>46.0205078</c:v>
                </c:pt>
                <c:pt idx="176735">
                  <c:v>80.5664062</c:v>
                </c:pt>
                <c:pt idx="176736">
                  <c:v>93.38378909999996</c:v>
                </c:pt>
                <c:pt idx="176737">
                  <c:v>90.33203119999993</c:v>
                </c:pt>
                <c:pt idx="176738">
                  <c:v>56.7626953</c:v>
                </c:pt>
                <c:pt idx="176739">
                  <c:v>0.610351562</c:v>
                </c:pt>
                <c:pt idx="176740">
                  <c:v>-43.9453125</c:v>
                </c:pt>
                <c:pt idx="176741">
                  <c:v>-82.6416016</c:v>
                </c:pt>
                <c:pt idx="176742">
                  <c:v>-101.318359</c:v>
                </c:pt>
                <c:pt idx="176743">
                  <c:v>-92.5292969</c:v>
                </c:pt>
                <c:pt idx="176744">
                  <c:v>-55.2978516</c:v>
                </c:pt>
                <c:pt idx="176745">
                  <c:v>-6.71386719</c:v>
                </c:pt>
                <c:pt idx="176746">
                  <c:v>40.7714844</c:v>
                </c:pt>
                <c:pt idx="176747">
                  <c:v>85.8154297</c:v>
                </c:pt>
                <c:pt idx="176748">
                  <c:v>93.87207029999993</c:v>
                </c:pt>
                <c:pt idx="176749">
                  <c:v>90.2099609</c:v>
                </c:pt>
                <c:pt idx="176750">
                  <c:v>57.61718749999999</c:v>
                </c:pt>
                <c:pt idx="176751">
                  <c:v>14.7705078</c:v>
                </c:pt>
                <c:pt idx="176752">
                  <c:v>-36.3769531</c:v>
                </c:pt>
                <c:pt idx="176753">
                  <c:v>-78.2470703</c:v>
                </c:pt>
                <c:pt idx="176754">
                  <c:v>-105.224609</c:v>
                </c:pt>
                <c:pt idx="176755">
                  <c:v>-87.6464844</c:v>
                </c:pt>
                <c:pt idx="176756">
                  <c:v>-64.3310547</c:v>
                </c:pt>
                <c:pt idx="176757">
                  <c:v>-19.2871094</c:v>
                </c:pt>
                <c:pt idx="176758">
                  <c:v>39.4287109</c:v>
                </c:pt>
                <c:pt idx="176759">
                  <c:v>79.5898438</c:v>
                </c:pt>
                <c:pt idx="176760">
                  <c:v>99.1210938</c:v>
                </c:pt>
                <c:pt idx="176761">
                  <c:v>95.3369141</c:v>
                </c:pt>
                <c:pt idx="176762">
                  <c:v>69.0917969</c:v>
                </c:pt>
                <c:pt idx="176763">
                  <c:v>24.90234379999998</c:v>
                </c:pt>
                <c:pt idx="176764">
                  <c:v>-29.5410156</c:v>
                </c:pt>
                <c:pt idx="176765">
                  <c:v>-76.0498047</c:v>
                </c:pt>
                <c:pt idx="176766">
                  <c:v>-91.796875</c:v>
                </c:pt>
                <c:pt idx="176767">
                  <c:v>-95.9472656</c:v>
                </c:pt>
                <c:pt idx="176768">
                  <c:v>-71.0449219</c:v>
                </c:pt>
                <c:pt idx="176769">
                  <c:v>-28.0761719</c:v>
                </c:pt>
                <c:pt idx="176770">
                  <c:v>28.44238279999998</c:v>
                </c:pt>
                <c:pt idx="176771">
                  <c:v>73.3642578</c:v>
                </c:pt>
                <c:pt idx="176772">
                  <c:v>91.6748047</c:v>
                </c:pt>
                <c:pt idx="176773">
                  <c:v>95.4589844</c:v>
                </c:pt>
                <c:pt idx="176774">
                  <c:v>64.453125</c:v>
                </c:pt>
                <c:pt idx="176775">
                  <c:v>26.1230469</c:v>
                </c:pt>
                <c:pt idx="176776">
                  <c:v>-20.6298828</c:v>
                </c:pt>
                <c:pt idx="176777">
                  <c:v>-62.0117188</c:v>
                </c:pt>
                <c:pt idx="176778">
                  <c:v>-91.0644531</c:v>
                </c:pt>
                <c:pt idx="176779">
                  <c:v>-101.928711</c:v>
                </c:pt>
                <c:pt idx="176780">
                  <c:v>-63.7207031</c:v>
                </c:pt>
                <c:pt idx="176781">
                  <c:v>-24.6582031</c:v>
                </c:pt>
                <c:pt idx="176782">
                  <c:v>24.6582031</c:v>
                </c:pt>
                <c:pt idx="176783">
                  <c:v>66.7724609</c:v>
                </c:pt>
                <c:pt idx="176784">
                  <c:v>93.01757809999998</c:v>
                </c:pt>
                <c:pt idx="176785">
                  <c:v>98.9990234</c:v>
                </c:pt>
                <c:pt idx="176786">
                  <c:v>81.29882809999998</c:v>
                </c:pt>
                <c:pt idx="176787">
                  <c:v>38.9404297</c:v>
                </c:pt>
                <c:pt idx="176788">
                  <c:v>-16.2353516</c:v>
                </c:pt>
                <c:pt idx="176789">
                  <c:v>-64.0869141</c:v>
                </c:pt>
                <c:pt idx="176790">
                  <c:v>-93.87207029999993</c:v>
                </c:pt>
                <c:pt idx="176791">
                  <c:v>-94.6044922</c:v>
                </c:pt>
                <c:pt idx="176792">
                  <c:v>-74.7070312</c:v>
                </c:pt>
                <c:pt idx="176793">
                  <c:v>-37.8417969</c:v>
                </c:pt>
                <c:pt idx="176794">
                  <c:v>12.6953125</c:v>
                </c:pt>
                <c:pt idx="176795">
                  <c:v>62.8662109</c:v>
                </c:pt>
                <c:pt idx="176796">
                  <c:v>92.89550779999998</c:v>
                </c:pt>
                <c:pt idx="176797">
                  <c:v>99.60937499999996</c:v>
                </c:pt>
                <c:pt idx="176798">
                  <c:v>80.4443359</c:v>
                </c:pt>
                <c:pt idx="176799">
                  <c:v>38.4521484</c:v>
                </c:pt>
                <c:pt idx="176800">
                  <c:v>-11.9628906</c:v>
                </c:pt>
                <c:pt idx="176801">
                  <c:v>-67.7490234</c:v>
                </c:pt>
                <c:pt idx="176802">
                  <c:v>-93.1396484</c:v>
                </c:pt>
                <c:pt idx="176803">
                  <c:v>-102.416992</c:v>
                </c:pt>
                <c:pt idx="176804">
                  <c:v>-81.29882809999998</c:v>
                </c:pt>
                <c:pt idx="176805">
                  <c:v>-38.3300781</c:v>
                </c:pt>
                <c:pt idx="176806">
                  <c:v>9.64355469</c:v>
                </c:pt>
                <c:pt idx="176807">
                  <c:v>52.734375</c:v>
                </c:pt>
                <c:pt idx="176808">
                  <c:v>89.7216797</c:v>
                </c:pt>
                <c:pt idx="176809">
                  <c:v>100.097656</c:v>
                </c:pt>
                <c:pt idx="176810">
                  <c:v>84.8388672</c:v>
                </c:pt>
                <c:pt idx="176811">
                  <c:v>44.1894531</c:v>
                </c:pt>
                <c:pt idx="176812">
                  <c:v>-6.46972656</c:v>
                </c:pt>
                <c:pt idx="176813">
                  <c:v>-54.5654297</c:v>
                </c:pt>
                <c:pt idx="176814">
                  <c:v>-91.0644531</c:v>
                </c:pt>
                <c:pt idx="176815">
                  <c:v>-99.1210938</c:v>
                </c:pt>
                <c:pt idx="176816">
                  <c:v>-94.2382812</c:v>
                </c:pt>
                <c:pt idx="176817">
                  <c:v>-52.734375</c:v>
                </c:pt>
                <c:pt idx="176818">
                  <c:v>-2.9296875</c:v>
                </c:pt>
                <c:pt idx="176819">
                  <c:v>43.8232422</c:v>
                </c:pt>
                <c:pt idx="176820">
                  <c:v>79.4677734</c:v>
                </c:pt>
                <c:pt idx="176821">
                  <c:v>95.2148438</c:v>
                </c:pt>
                <c:pt idx="176822">
                  <c:v>81.5429688</c:v>
                </c:pt>
                <c:pt idx="176823">
                  <c:v>46.7529297</c:v>
                </c:pt>
                <c:pt idx="176824">
                  <c:v>-3.05175781</c:v>
                </c:pt>
                <c:pt idx="176825">
                  <c:v>-50.1708984</c:v>
                </c:pt>
                <c:pt idx="176826">
                  <c:v>-84.9609375</c:v>
                </c:pt>
                <c:pt idx="176827">
                  <c:v>-94.97070309999998</c:v>
                </c:pt>
                <c:pt idx="176828">
                  <c:v>-85.08300779999998</c:v>
                </c:pt>
                <c:pt idx="176829">
                  <c:v>-59.4482422</c:v>
                </c:pt>
                <c:pt idx="176830">
                  <c:v>-8.42285156</c:v>
                </c:pt>
                <c:pt idx="176831">
                  <c:v>44.1894531</c:v>
                </c:pt>
                <c:pt idx="176832">
                  <c:v>84.5947266</c:v>
                </c:pt>
                <c:pt idx="176833">
                  <c:v>102.172852</c:v>
                </c:pt>
                <c:pt idx="176834">
                  <c:v>95.5810547</c:v>
                </c:pt>
                <c:pt idx="176835">
                  <c:v>56.5185547</c:v>
                </c:pt>
                <c:pt idx="176836">
                  <c:v>10.0097656</c:v>
                </c:pt>
                <c:pt idx="176837">
                  <c:v>-37.3535156</c:v>
                </c:pt>
                <c:pt idx="176838">
                  <c:v>-81.4208984</c:v>
                </c:pt>
                <c:pt idx="176839">
                  <c:v>-104.614258</c:v>
                </c:pt>
                <c:pt idx="176840">
                  <c:v>-99.85351559999998</c:v>
                </c:pt>
                <c:pt idx="176841">
                  <c:v>-62.3779297</c:v>
                </c:pt>
                <c:pt idx="176842">
                  <c:v>-9.033203119999997</c:v>
                </c:pt>
                <c:pt idx="176843">
                  <c:v>36.6210938</c:v>
                </c:pt>
                <c:pt idx="176844">
                  <c:v>70.67871089999993</c:v>
                </c:pt>
                <c:pt idx="176845">
                  <c:v>88.37890619999993</c:v>
                </c:pt>
                <c:pt idx="176846">
                  <c:v>92.0410156</c:v>
                </c:pt>
                <c:pt idx="176847">
                  <c:v>63.3544922</c:v>
                </c:pt>
                <c:pt idx="176848">
                  <c:v>14.6484375</c:v>
                </c:pt>
                <c:pt idx="176849">
                  <c:v>-30.5175781</c:v>
                </c:pt>
                <c:pt idx="176850">
                  <c:v>-72.7539062</c:v>
                </c:pt>
                <c:pt idx="176851">
                  <c:v>-99.2431641</c:v>
                </c:pt>
                <c:pt idx="176852">
                  <c:v>-96.1914062</c:v>
                </c:pt>
                <c:pt idx="176853">
                  <c:v>-63.8427734</c:v>
                </c:pt>
                <c:pt idx="176854">
                  <c:v>-27.8320312</c:v>
                </c:pt>
                <c:pt idx="176855">
                  <c:v>22.4609375</c:v>
                </c:pt>
                <c:pt idx="176856">
                  <c:v>71.0449219</c:v>
                </c:pt>
                <c:pt idx="176857">
                  <c:v>95.0927734</c:v>
                </c:pt>
                <c:pt idx="176858">
                  <c:v>94.6044922</c:v>
                </c:pt>
                <c:pt idx="176859">
                  <c:v>70.55664059999998</c:v>
                </c:pt>
                <c:pt idx="176860">
                  <c:v>22.2167969</c:v>
                </c:pt>
                <c:pt idx="176861">
                  <c:v>-26.0009766</c:v>
                </c:pt>
                <c:pt idx="176862">
                  <c:v>-67.50488279999998</c:v>
                </c:pt>
                <c:pt idx="176863">
                  <c:v>-96.3134766</c:v>
                </c:pt>
                <c:pt idx="176864">
                  <c:v>-90.82031249999996</c:v>
                </c:pt>
                <c:pt idx="176865">
                  <c:v>-72.9980469</c:v>
                </c:pt>
                <c:pt idx="176866">
                  <c:v>-30.7617188</c:v>
                </c:pt>
                <c:pt idx="176867">
                  <c:v>18.5546875</c:v>
                </c:pt>
                <c:pt idx="176868">
                  <c:v>65.3076172</c:v>
                </c:pt>
                <c:pt idx="176869">
                  <c:v>100.463867</c:v>
                </c:pt>
                <c:pt idx="176870">
                  <c:v>101.196289</c:v>
                </c:pt>
                <c:pt idx="176871">
                  <c:v>71.1669922</c:v>
                </c:pt>
                <c:pt idx="176872">
                  <c:v>28.9306641</c:v>
                </c:pt>
                <c:pt idx="176873">
                  <c:v>-8.05664062</c:v>
                </c:pt>
                <c:pt idx="176874">
                  <c:v>-59.2041016</c:v>
                </c:pt>
                <c:pt idx="176875">
                  <c:v>-87.890625</c:v>
                </c:pt>
                <c:pt idx="176876">
                  <c:v>-102.050781</c:v>
                </c:pt>
                <c:pt idx="176877">
                  <c:v>-83.6181641</c:v>
                </c:pt>
                <c:pt idx="176878">
                  <c:v>-34.17968749999999</c:v>
                </c:pt>
                <c:pt idx="176879">
                  <c:v>14.6484375</c:v>
                </c:pt>
                <c:pt idx="176880">
                  <c:v>60.546875</c:v>
                </c:pt>
                <c:pt idx="176881">
                  <c:v>93.87207029999993</c:v>
                </c:pt>
                <c:pt idx="176882">
                  <c:v>102.539062</c:v>
                </c:pt>
                <c:pt idx="176883">
                  <c:v>80.68847659999993</c:v>
                </c:pt>
                <c:pt idx="176884">
                  <c:v>41.1376953</c:v>
                </c:pt>
                <c:pt idx="176885">
                  <c:v>-13.9160156</c:v>
                </c:pt>
                <c:pt idx="176886">
                  <c:v>-63.4765625</c:v>
                </c:pt>
                <c:pt idx="176887">
                  <c:v>-92.4072266</c:v>
                </c:pt>
                <c:pt idx="176888">
                  <c:v>-101.196289</c:v>
                </c:pt>
                <c:pt idx="176889">
                  <c:v>-75.5615234</c:v>
                </c:pt>
                <c:pt idx="176890">
                  <c:v>-37.4755859</c:v>
                </c:pt>
                <c:pt idx="176891">
                  <c:v>16.4794922</c:v>
                </c:pt>
                <c:pt idx="176892">
                  <c:v>59.0820312</c:v>
                </c:pt>
                <c:pt idx="176893">
                  <c:v>93.6279297</c:v>
                </c:pt>
                <c:pt idx="176894">
                  <c:v>99.2431641</c:v>
                </c:pt>
                <c:pt idx="176895">
                  <c:v>84.4726562</c:v>
                </c:pt>
                <c:pt idx="176896">
                  <c:v>41.015625</c:v>
                </c:pt>
                <c:pt idx="176897">
                  <c:v>-4.882812499999997</c:v>
                </c:pt>
                <c:pt idx="176898">
                  <c:v>-47.4853516</c:v>
                </c:pt>
                <c:pt idx="176899">
                  <c:v>-91.796875</c:v>
                </c:pt>
                <c:pt idx="176900">
                  <c:v>-102.172852</c:v>
                </c:pt>
                <c:pt idx="176901">
                  <c:v>-83.3740234</c:v>
                </c:pt>
                <c:pt idx="176902">
                  <c:v>-54.1992188</c:v>
                </c:pt>
                <c:pt idx="176903">
                  <c:v>-1.70898438</c:v>
                </c:pt>
                <c:pt idx="176904">
                  <c:v>51.5136719</c:v>
                </c:pt>
                <c:pt idx="176905">
                  <c:v>78.2470703</c:v>
                </c:pt>
                <c:pt idx="176906">
                  <c:v>96.1914062</c:v>
                </c:pt>
                <c:pt idx="176907">
                  <c:v>95.4589844</c:v>
                </c:pt>
                <c:pt idx="176908">
                  <c:v>49.1943359</c:v>
                </c:pt>
                <c:pt idx="176909">
                  <c:v>-1.70898438</c:v>
                </c:pt>
                <c:pt idx="176910">
                  <c:v>-46.7529297</c:v>
                </c:pt>
                <c:pt idx="176911">
                  <c:v>-80.5664062</c:v>
                </c:pt>
                <c:pt idx="176912">
                  <c:v>-101.318359</c:v>
                </c:pt>
                <c:pt idx="176913">
                  <c:v>-90.94238279999998</c:v>
                </c:pt>
                <c:pt idx="176914">
                  <c:v>-54.93164059999999</c:v>
                </c:pt>
                <c:pt idx="176915">
                  <c:v>-9.765625</c:v>
                </c:pt>
                <c:pt idx="176916">
                  <c:v>47.7294922</c:v>
                </c:pt>
                <c:pt idx="176917">
                  <c:v>89.9658203</c:v>
                </c:pt>
                <c:pt idx="176918">
                  <c:v>101.44043</c:v>
                </c:pt>
                <c:pt idx="176919">
                  <c:v>86.5478516</c:v>
                </c:pt>
                <c:pt idx="176920">
                  <c:v>46.875</c:v>
                </c:pt>
                <c:pt idx="176921">
                  <c:v>8.544921879999997</c:v>
                </c:pt>
                <c:pt idx="176922">
                  <c:v>-39.0625</c:v>
                </c:pt>
                <c:pt idx="176923">
                  <c:v>-82.03125</c:v>
                </c:pt>
                <c:pt idx="176924">
                  <c:v>-101.5625</c:v>
                </c:pt>
                <c:pt idx="176925">
                  <c:v>-86.18164059999998</c:v>
                </c:pt>
                <c:pt idx="176926">
                  <c:v>-56.2744141</c:v>
                </c:pt>
                <c:pt idx="176927">
                  <c:v>-15.3808594</c:v>
                </c:pt>
                <c:pt idx="176928">
                  <c:v>35.8886719</c:v>
                </c:pt>
                <c:pt idx="176929">
                  <c:v>84.4726562</c:v>
                </c:pt>
                <c:pt idx="176930">
                  <c:v>95.4589844</c:v>
                </c:pt>
                <c:pt idx="176931">
                  <c:v>87.5244141</c:v>
                </c:pt>
                <c:pt idx="176932">
                  <c:v>62.0117188</c:v>
                </c:pt>
                <c:pt idx="176933">
                  <c:v>20.2636719</c:v>
                </c:pt>
                <c:pt idx="176934">
                  <c:v>-35.0341797</c:v>
                </c:pt>
                <c:pt idx="176935">
                  <c:v>-78.8574219</c:v>
                </c:pt>
                <c:pt idx="176936">
                  <c:v>-105.102539</c:v>
                </c:pt>
                <c:pt idx="176937">
                  <c:v>-99.4873047</c:v>
                </c:pt>
                <c:pt idx="176938">
                  <c:v>-59.2041016</c:v>
                </c:pt>
                <c:pt idx="176939">
                  <c:v>-5.24902344</c:v>
                </c:pt>
                <c:pt idx="176940">
                  <c:v>42.4804688</c:v>
                </c:pt>
                <c:pt idx="176941">
                  <c:v>77.14843749999996</c:v>
                </c:pt>
                <c:pt idx="176942">
                  <c:v>98.9990234</c:v>
                </c:pt>
                <c:pt idx="176943">
                  <c:v>99.60937499999996</c:v>
                </c:pt>
                <c:pt idx="176944">
                  <c:v>68.9697266</c:v>
                </c:pt>
                <c:pt idx="176945">
                  <c:v>20.7519531</c:v>
                </c:pt>
                <c:pt idx="176946">
                  <c:v>-26.4892578</c:v>
                </c:pt>
                <c:pt idx="176947">
                  <c:v>-70.9228516</c:v>
                </c:pt>
                <c:pt idx="176948">
                  <c:v>-103.515625</c:v>
                </c:pt>
                <c:pt idx="176949">
                  <c:v>-99.3652344</c:v>
                </c:pt>
                <c:pt idx="176950">
                  <c:v>-72.7539062</c:v>
                </c:pt>
                <c:pt idx="176951">
                  <c:v>-28.3203125</c:v>
                </c:pt>
                <c:pt idx="176952">
                  <c:v>30.2734375</c:v>
                </c:pt>
                <c:pt idx="176953">
                  <c:v>72.6318359</c:v>
                </c:pt>
                <c:pt idx="176954">
                  <c:v>95.9472656</c:v>
                </c:pt>
                <c:pt idx="176955">
                  <c:v>100.830078</c:v>
                </c:pt>
                <c:pt idx="176956">
                  <c:v>74.3408203</c:v>
                </c:pt>
                <c:pt idx="176957">
                  <c:v>34.9121094</c:v>
                </c:pt>
                <c:pt idx="176958">
                  <c:v>-23.3154297</c:v>
                </c:pt>
                <c:pt idx="176959">
                  <c:v>-65.3076172</c:v>
                </c:pt>
                <c:pt idx="176960">
                  <c:v>-97.2900391</c:v>
                </c:pt>
                <c:pt idx="176961">
                  <c:v>-98.9990234</c:v>
                </c:pt>
                <c:pt idx="176962">
                  <c:v>-72.7539062</c:v>
                </c:pt>
                <c:pt idx="176963">
                  <c:v>-26.3671875</c:v>
                </c:pt>
                <c:pt idx="176964">
                  <c:v>21.8505859</c:v>
                </c:pt>
                <c:pt idx="176965">
                  <c:v>66.0400391</c:v>
                </c:pt>
                <c:pt idx="176966">
                  <c:v>92.89550779999998</c:v>
                </c:pt>
                <c:pt idx="176967">
                  <c:v>98.2666016</c:v>
                </c:pt>
                <c:pt idx="176968">
                  <c:v>78.9794922</c:v>
                </c:pt>
                <c:pt idx="176969">
                  <c:v>40.7714844</c:v>
                </c:pt>
                <c:pt idx="176970">
                  <c:v>-13.7939453</c:v>
                </c:pt>
                <c:pt idx="176971">
                  <c:v>-61.4013672</c:v>
                </c:pt>
                <c:pt idx="176972">
                  <c:v>-87.2802734</c:v>
                </c:pt>
                <c:pt idx="176973">
                  <c:v>-96.3134766</c:v>
                </c:pt>
                <c:pt idx="176974">
                  <c:v>-76.0498047</c:v>
                </c:pt>
                <c:pt idx="176975">
                  <c:v>-34.6679688</c:v>
                </c:pt>
                <c:pt idx="176976">
                  <c:v>12.6953125</c:v>
                </c:pt>
                <c:pt idx="176977">
                  <c:v>58.7158203</c:v>
                </c:pt>
                <c:pt idx="176978">
                  <c:v>92.5292969</c:v>
                </c:pt>
                <c:pt idx="176979">
                  <c:v>99.85351559999998</c:v>
                </c:pt>
                <c:pt idx="176980">
                  <c:v>84.9609375</c:v>
                </c:pt>
                <c:pt idx="176981">
                  <c:v>41.2597656</c:v>
                </c:pt>
                <c:pt idx="176982">
                  <c:v>-8.30078125</c:v>
                </c:pt>
                <c:pt idx="176983">
                  <c:v>-56.0302734</c:v>
                </c:pt>
                <c:pt idx="176984">
                  <c:v>-88.0126953</c:v>
                </c:pt>
                <c:pt idx="176985">
                  <c:v>-101.074219</c:v>
                </c:pt>
                <c:pt idx="176986">
                  <c:v>-89.4775391</c:v>
                </c:pt>
                <c:pt idx="176987">
                  <c:v>-46.5087891</c:v>
                </c:pt>
                <c:pt idx="176988">
                  <c:v>0.244140625</c:v>
                </c:pt>
                <c:pt idx="176989">
                  <c:v>48.7060547</c:v>
                </c:pt>
                <c:pt idx="176990">
                  <c:v>89.7216797</c:v>
                </c:pt>
                <c:pt idx="176991">
                  <c:v>101.44043</c:v>
                </c:pt>
                <c:pt idx="176992">
                  <c:v>82.3974609</c:v>
                </c:pt>
                <c:pt idx="176993">
                  <c:v>43.7011719</c:v>
                </c:pt>
                <c:pt idx="176994">
                  <c:v>-0.854492188</c:v>
                </c:pt>
                <c:pt idx="176995">
                  <c:v>-51.0253906</c:v>
                </c:pt>
                <c:pt idx="176996">
                  <c:v>-84.22851559999998</c:v>
                </c:pt>
                <c:pt idx="176997">
                  <c:v>-99.7314453</c:v>
                </c:pt>
                <c:pt idx="176998">
                  <c:v>-88.5009766</c:v>
                </c:pt>
                <c:pt idx="176999">
                  <c:v>-48.828125</c:v>
                </c:pt>
                <c:pt idx="177000">
                  <c:v>-7.324218749999996</c:v>
                </c:pt>
                <c:pt idx="177001">
                  <c:v>46.2646484</c:v>
                </c:pt>
                <c:pt idx="177002">
                  <c:v>77.39257809999994</c:v>
                </c:pt>
                <c:pt idx="177003">
                  <c:v>93.87207029999993</c:v>
                </c:pt>
                <c:pt idx="177004">
                  <c:v>85.08300779999998</c:v>
                </c:pt>
                <c:pt idx="177005">
                  <c:v>61.6455078</c:v>
                </c:pt>
                <c:pt idx="177006">
                  <c:v>9.64355469</c:v>
                </c:pt>
                <c:pt idx="177007">
                  <c:v>-40.6494141</c:v>
                </c:pt>
                <c:pt idx="177008">
                  <c:v>-83.0078125</c:v>
                </c:pt>
                <c:pt idx="177009">
                  <c:v>-95.0927734</c:v>
                </c:pt>
                <c:pt idx="177010">
                  <c:v>-92.1630859</c:v>
                </c:pt>
                <c:pt idx="177011">
                  <c:v>-59.6923828</c:v>
                </c:pt>
                <c:pt idx="177012">
                  <c:v>-8.30078125</c:v>
                </c:pt>
                <c:pt idx="177013">
                  <c:v>42.7246094</c:v>
                </c:pt>
                <c:pt idx="177014">
                  <c:v>70.0683594</c:v>
                </c:pt>
                <c:pt idx="177015">
                  <c:v>97.2900391</c:v>
                </c:pt>
                <c:pt idx="177016">
                  <c:v>100.097656</c:v>
                </c:pt>
                <c:pt idx="177017">
                  <c:v>66.2841797</c:v>
                </c:pt>
                <c:pt idx="177018">
                  <c:v>16.3574219</c:v>
                </c:pt>
                <c:pt idx="177019">
                  <c:v>-38.3300781</c:v>
                </c:pt>
                <c:pt idx="177020">
                  <c:v>-77.39257809999994</c:v>
                </c:pt>
                <c:pt idx="177021">
                  <c:v>-96.67968749999996</c:v>
                </c:pt>
                <c:pt idx="177022">
                  <c:v>-91.3085938</c:v>
                </c:pt>
                <c:pt idx="177023">
                  <c:v>-68.2373047</c:v>
                </c:pt>
                <c:pt idx="177024">
                  <c:v>-21.9726562</c:v>
                </c:pt>
                <c:pt idx="177025">
                  <c:v>31.0058594</c:v>
                </c:pt>
                <c:pt idx="177026">
                  <c:v>75.31738279999998</c:v>
                </c:pt>
                <c:pt idx="177027">
                  <c:v>105.957031</c:v>
                </c:pt>
                <c:pt idx="177028">
                  <c:v>92.5292969</c:v>
                </c:pt>
                <c:pt idx="177029">
                  <c:v>64.8193359</c:v>
                </c:pt>
                <c:pt idx="177030">
                  <c:v>20.9960938</c:v>
                </c:pt>
                <c:pt idx="177031">
                  <c:v>-27.34375</c:v>
                </c:pt>
                <c:pt idx="177032">
                  <c:v>-70.55664059999998</c:v>
                </c:pt>
                <c:pt idx="177033">
                  <c:v>-96.5576172</c:v>
                </c:pt>
                <c:pt idx="177034">
                  <c:v>-93.87207029999993</c:v>
                </c:pt>
                <c:pt idx="177035">
                  <c:v>-72.265625</c:v>
                </c:pt>
                <c:pt idx="177036">
                  <c:v>-28.44238279999998</c:v>
                </c:pt>
                <c:pt idx="177037">
                  <c:v>27.2216797</c:v>
                </c:pt>
                <c:pt idx="177038">
                  <c:v>67.13867190000001</c:v>
                </c:pt>
                <c:pt idx="177039">
                  <c:v>94.3603516</c:v>
                </c:pt>
                <c:pt idx="177040">
                  <c:v>98.75488279999998</c:v>
                </c:pt>
                <c:pt idx="177041">
                  <c:v>75.4394531</c:v>
                </c:pt>
                <c:pt idx="177042">
                  <c:v>30.5175781</c:v>
                </c:pt>
                <c:pt idx="177043">
                  <c:v>-22.8271484</c:v>
                </c:pt>
                <c:pt idx="177044">
                  <c:v>-64.3310547</c:v>
                </c:pt>
                <c:pt idx="177045">
                  <c:v>-88.0126953</c:v>
                </c:pt>
                <c:pt idx="177046">
                  <c:v>-98.1445312</c:v>
                </c:pt>
                <c:pt idx="177047">
                  <c:v>-74.8291016</c:v>
                </c:pt>
                <c:pt idx="177048">
                  <c:v>-37.8417969</c:v>
                </c:pt>
                <c:pt idx="177049">
                  <c:v>16.2353516</c:v>
                </c:pt>
                <c:pt idx="177050">
                  <c:v>67.9931641</c:v>
                </c:pt>
                <c:pt idx="177051">
                  <c:v>98.1445312</c:v>
                </c:pt>
                <c:pt idx="177052">
                  <c:v>98.5107422</c:v>
                </c:pt>
                <c:pt idx="177053">
                  <c:v>81.7871094</c:v>
                </c:pt>
                <c:pt idx="177054">
                  <c:v>36.6210938</c:v>
                </c:pt>
                <c:pt idx="177055">
                  <c:v>-17.2119141</c:v>
                </c:pt>
                <c:pt idx="177056">
                  <c:v>-62.6220703</c:v>
                </c:pt>
                <c:pt idx="177057">
                  <c:v>-92.77343749999996</c:v>
                </c:pt>
                <c:pt idx="177058">
                  <c:v>-97.5341797</c:v>
                </c:pt>
                <c:pt idx="177059">
                  <c:v>-72.3876953</c:v>
                </c:pt>
                <c:pt idx="177060">
                  <c:v>-36.7431641</c:v>
                </c:pt>
                <c:pt idx="177061">
                  <c:v>4.51660156</c:v>
                </c:pt>
                <c:pt idx="177062">
                  <c:v>60.9130859</c:v>
                </c:pt>
                <c:pt idx="177063">
                  <c:v>94.97070309999998</c:v>
                </c:pt>
                <c:pt idx="177064">
                  <c:v>100.341797</c:v>
                </c:pt>
                <c:pt idx="177065">
                  <c:v>82.7636719</c:v>
                </c:pt>
                <c:pt idx="177066">
                  <c:v>47.85156249999999</c:v>
                </c:pt>
                <c:pt idx="177067">
                  <c:v>-1.953125</c:v>
                </c:pt>
                <c:pt idx="177068">
                  <c:v>-56.0302734</c:v>
                </c:pt>
                <c:pt idx="177069">
                  <c:v>-92.77343749999996</c:v>
                </c:pt>
                <c:pt idx="177070">
                  <c:v>-99.9755859</c:v>
                </c:pt>
                <c:pt idx="177071">
                  <c:v>-79.8339844</c:v>
                </c:pt>
                <c:pt idx="177072">
                  <c:v>-44.6777344</c:v>
                </c:pt>
                <c:pt idx="177073">
                  <c:v>5.24902344</c:v>
                </c:pt>
                <c:pt idx="177074">
                  <c:v>53.1005859</c:v>
                </c:pt>
                <c:pt idx="177075">
                  <c:v>86.7919922</c:v>
                </c:pt>
                <c:pt idx="177076">
                  <c:v>105.712891</c:v>
                </c:pt>
                <c:pt idx="177077">
                  <c:v>90.94238279999998</c:v>
                </c:pt>
                <c:pt idx="177078">
                  <c:v>45.6542969</c:v>
                </c:pt>
                <c:pt idx="177079">
                  <c:v>3.90625</c:v>
                </c:pt>
                <c:pt idx="177080">
                  <c:v>-44.55566409999999</c:v>
                </c:pt>
                <c:pt idx="177081">
                  <c:v>-89.9658203</c:v>
                </c:pt>
                <c:pt idx="177082">
                  <c:v>-99.3652344</c:v>
                </c:pt>
                <c:pt idx="177083">
                  <c:v>-88.37890619999993</c:v>
                </c:pt>
                <c:pt idx="177084">
                  <c:v>-50.4150391</c:v>
                </c:pt>
                <c:pt idx="177085">
                  <c:v>0.122070312</c:v>
                </c:pt>
                <c:pt idx="177086">
                  <c:v>48.3398438</c:v>
                </c:pt>
                <c:pt idx="177087">
                  <c:v>86.9140625</c:v>
                </c:pt>
                <c:pt idx="177088">
                  <c:v>95.0927734</c:v>
                </c:pt>
                <c:pt idx="177089">
                  <c:v>89.11132809999998</c:v>
                </c:pt>
                <c:pt idx="177090">
                  <c:v>48.4619141</c:v>
                </c:pt>
                <c:pt idx="177091">
                  <c:v>7.44628906</c:v>
                </c:pt>
                <c:pt idx="177092">
                  <c:v>-46.9970703</c:v>
                </c:pt>
                <c:pt idx="177093">
                  <c:v>-80.9326172</c:v>
                </c:pt>
                <c:pt idx="177094">
                  <c:v>-96.92382809999998</c:v>
                </c:pt>
                <c:pt idx="177095">
                  <c:v>-93.5058594</c:v>
                </c:pt>
                <c:pt idx="177096">
                  <c:v>-63.2324219</c:v>
                </c:pt>
                <c:pt idx="177097">
                  <c:v>-8.7890625</c:v>
                </c:pt>
                <c:pt idx="177098">
                  <c:v>41.015625</c:v>
                </c:pt>
                <c:pt idx="177099">
                  <c:v>79.7119141</c:v>
                </c:pt>
                <c:pt idx="177100">
                  <c:v>101.44043</c:v>
                </c:pt>
                <c:pt idx="177101">
                  <c:v>92.1630859</c:v>
                </c:pt>
                <c:pt idx="177102">
                  <c:v>57.8613281</c:v>
                </c:pt>
                <c:pt idx="177103">
                  <c:v>18.3105469</c:v>
                </c:pt>
                <c:pt idx="177104">
                  <c:v>-36.2548828</c:v>
                </c:pt>
                <c:pt idx="177105">
                  <c:v>-80.32226559999998</c:v>
                </c:pt>
                <c:pt idx="177106">
                  <c:v>-96.5576172</c:v>
                </c:pt>
                <c:pt idx="177107">
                  <c:v>-93.2617188</c:v>
                </c:pt>
                <c:pt idx="177108">
                  <c:v>-59.0820312</c:v>
                </c:pt>
                <c:pt idx="177109">
                  <c:v>-12.6953125</c:v>
                </c:pt>
                <c:pt idx="177110">
                  <c:v>36.0107422</c:v>
                </c:pt>
                <c:pt idx="177111">
                  <c:v>72.1435547</c:v>
                </c:pt>
                <c:pt idx="177112">
                  <c:v>91.6748047</c:v>
                </c:pt>
                <c:pt idx="177113">
                  <c:v>94.3603516</c:v>
                </c:pt>
                <c:pt idx="177114">
                  <c:v>64.8193359</c:v>
                </c:pt>
                <c:pt idx="177115">
                  <c:v>22.0947266</c:v>
                </c:pt>
                <c:pt idx="177116">
                  <c:v>-28.8085938</c:v>
                </c:pt>
                <c:pt idx="177117">
                  <c:v>-68.7255859</c:v>
                </c:pt>
                <c:pt idx="177118">
                  <c:v>-94.3603516</c:v>
                </c:pt>
                <c:pt idx="177119">
                  <c:v>-99.85351559999998</c:v>
                </c:pt>
                <c:pt idx="177120">
                  <c:v>-65.4296875</c:v>
                </c:pt>
                <c:pt idx="177121">
                  <c:v>-21.484375</c:v>
                </c:pt>
                <c:pt idx="177122">
                  <c:v>27.5878906</c:v>
                </c:pt>
                <c:pt idx="177123">
                  <c:v>70.1904297</c:v>
                </c:pt>
                <c:pt idx="177124">
                  <c:v>97.65625</c:v>
                </c:pt>
                <c:pt idx="177125">
                  <c:v>101.68457</c:v>
                </c:pt>
                <c:pt idx="177126">
                  <c:v>69.45800779999998</c:v>
                </c:pt>
                <c:pt idx="177127">
                  <c:v>22.0947266</c:v>
                </c:pt>
                <c:pt idx="177128">
                  <c:v>-30.8837891</c:v>
                </c:pt>
                <c:pt idx="177129">
                  <c:v>-67.9931641</c:v>
                </c:pt>
                <c:pt idx="177130">
                  <c:v>-87.03613279999998</c:v>
                </c:pt>
                <c:pt idx="177131">
                  <c:v>-92.2851562</c:v>
                </c:pt>
                <c:pt idx="177132">
                  <c:v>-76.7822266</c:v>
                </c:pt>
                <c:pt idx="177133">
                  <c:v>-32.8369141</c:v>
                </c:pt>
                <c:pt idx="177134">
                  <c:v>22.0947266</c:v>
                </c:pt>
                <c:pt idx="177135">
                  <c:v>69.45800779999998</c:v>
                </c:pt>
                <c:pt idx="177136">
                  <c:v>95.0927734</c:v>
                </c:pt>
                <c:pt idx="177137">
                  <c:v>99.9755859</c:v>
                </c:pt>
                <c:pt idx="177138">
                  <c:v>75.9277344</c:v>
                </c:pt>
                <c:pt idx="177139">
                  <c:v>39.7949219</c:v>
                </c:pt>
                <c:pt idx="177140">
                  <c:v>-14.4042969</c:v>
                </c:pt>
                <c:pt idx="177141">
                  <c:v>-57.7392578</c:v>
                </c:pt>
                <c:pt idx="177142">
                  <c:v>-92.2851562</c:v>
                </c:pt>
                <c:pt idx="177143">
                  <c:v>-99.4873047</c:v>
                </c:pt>
                <c:pt idx="177144">
                  <c:v>-73.60839839999993</c:v>
                </c:pt>
                <c:pt idx="177145">
                  <c:v>-35.8886719</c:v>
                </c:pt>
                <c:pt idx="177146">
                  <c:v>18.4326172</c:v>
                </c:pt>
                <c:pt idx="177147">
                  <c:v>64.2089844</c:v>
                </c:pt>
                <c:pt idx="177148">
                  <c:v>92.89550779999998</c:v>
                </c:pt>
                <c:pt idx="177149">
                  <c:v>99.1210938</c:v>
                </c:pt>
                <c:pt idx="177150">
                  <c:v>79.22363279999998</c:v>
                </c:pt>
                <c:pt idx="177151">
                  <c:v>39.9169922</c:v>
                </c:pt>
                <c:pt idx="177152">
                  <c:v>-5.98144531</c:v>
                </c:pt>
                <c:pt idx="177153">
                  <c:v>-55.2978516</c:v>
                </c:pt>
                <c:pt idx="177154">
                  <c:v>-93.1396484</c:v>
                </c:pt>
                <c:pt idx="177155">
                  <c:v>-96.92382809999998</c:v>
                </c:pt>
                <c:pt idx="177156">
                  <c:v>-81.7871094</c:v>
                </c:pt>
                <c:pt idx="177157">
                  <c:v>-47.4853516</c:v>
                </c:pt>
                <c:pt idx="177158">
                  <c:v>0.122070312</c:v>
                </c:pt>
                <c:pt idx="177159">
                  <c:v>55.2978516</c:v>
                </c:pt>
                <c:pt idx="177160">
                  <c:v>89.5996094</c:v>
                </c:pt>
                <c:pt idx="177161">
                  <c:v>101.44043</c:v>
                </c:pt>
                <c:pt idx="177162">
                  <c:v>91.55273440000001</c:v>
                </c:pt>
                <c:pt idx="177163">
                  <c:v>47.3632812</c:v>
                </c:pt>
                <c:pt idx="177164">
                  <c:v>-3.17382812</c:v>
                </c:pt>
                <c:pt idx="177165">
                  <c:v>-50.78125</c:v>
                </c:pt>
                <c:pt idx="177166">
                  <c:v>-86.42578119999993</c:v>
                </c:pt>
                <c:pt idx="177167">
                  <c:v>-97.77832029999998</c:v>
                </c:pt>
                <c:pt idx="177168">
                  <c:v>-90.4541016</c:v>
                </c:pt>
                <c:pt idx="177169">
                  <c:v>-54.32128909999999</c:v>
                </c:pt>
                <c:pt idx="177170">
                  <c:v>-3.05175781</c:v>
                </c:pt>
                <c:pt idx="177171">
                  <c:v>50.5371094</c:v>
                </c:pt>
                <c:pt idx="177172">
                  <c:v>84.9609375</c:v>
                </c:pt>
                <c:pt idx="177173">
                  <c:v>94.1162109</c:v>
                </c:pt>
                <c:pt idx="177174">
                  <c:v>84.10644529999998</c:v>
                </c:pt>
                <c:pt idx="177175">
                  <c:v>48.3398438</c:v>
                </c:pt>
                <c:pt idx="177176">
                  <c:v>7.69042969</c:v>
                </c:pt>
                <c:pt idx="177177">
                  <c:v>-47.3632812</c:v>
                </c:pt>
                <c:pt idx="177178">
                  <c:v>-83.3740234</c:v>
                </c:pt>
                <c:pt idx="177179">
                  <c:v>-95.3369141</c:v>
                </c:pt>
                <c:pt idx="177180">
                  <c:v>-88.62304690000001</c:v>
                </c:pt>
                <c:pt idx="177181">
                  <c:v>-57.1289062</c:v>
                </c:pt>
                <c:pt idx="177182">
                  <c:v>-12.4511719</c:v>
                </c:pt>
                <c:pt idx="177183">
                  <c:v>39.4287109</c:v>
                </c:pt>
                <c:pt idx="177184">
                  <c:v>77.8808594</c:v>
                </c:pt>
                <c:pt idx="177185">
                  <c:v>96.0693359</c:v>
                </c:pt>
                <c:pt idx="177186">
                  <c:v>90.6982422</c:v>
                </c:pt>
                <c:pt idx="177187">
                  <c:v>59.81445309999999</c:v>
                </c:pt>
                <c:pt idx="177188">
                  <c:v>7.44628906</c:v>
                </c:pt>
                <c:pt idx="177189">
                  <c:v>-37.8417969</c:v>
                </c:pt>
                <c:pt idx="177190">
                  <c:v>-77.63671879999995</c:v>
                </c:pt>
                <c:pt idx="177191">
                  <c:v>-99.7314453</c:v>
                </c:pt>
                <c:pt idx="177192">
                  <c:v>-89.2333984</c:v>
                </c:pt>
                <c:pt idx="177193">
                  <c:v>-64.2089844</c:v>
                </c:pt>
                <c:pt idx="177194">
                  <c:v>-14.4042969</c:v>
                </c:pt>
                <c:pt idx="177195">
                  <c:v>40.1611328</c:v>
                </c:pt>
                <c:pt idx="177196">
                  <c:v>83.12988279999993</c:v>
                </c:pt>
                <c:pt idx="177197">
                  <c:v>98.5107422</c:v>
                </c:pt>
                <c:pt idx="177198">
                  <c:v>87.5244141</c:v>
                </c:pt>
                <c:pt idx="177199">
                  <c:v>58.59375</c:v>
                </c:pt>
                <c:pt idx="177200">
                  <c:v>12.4511719</c:v>
                </c:pt>
                <c:pt idx="177201">
                  <c:v>-32.2265625</c:v>
                </c:pt>
                <c:pt idx="177202">
                  <c:v>-65.7958984</c:v>
                </c:pt>
                <c:pt idx="177203">
                  <c:v>-91.9189453</c:v>
                </c:pt>
                <c:pt idx="177204">
                  <c:v>-95.5810547</c:v>
                </c:pt>
                <c:pt idx="177205">
                  <c:v>-63.1103516</c:v>
                </c:pt>
                <c:pt idx="177206">
                  <c:v>-15.1367188</c:v>
                </c:pt>
                <c:pt idx="177207">
                  <c:v>27.4658203</c:v>
                </c:pt>
                <c:pt idx="177208">
                  <c:v>65.0634766</c:v>
                </c:pt>
                <c:pt idx="177209">
                  <c:v>90.2099609</c:v>
                </c:pt>
                <c:pt idx="177210">
                  <c:v>98.87695309999998</c:v>
                </c:pt>
                <c:pt idx="177211">
                  <c:v>74.21875</c:v>
                </c:pt>
                <c:pt idx="177212">
                  <c:v>27.8320312</c:v>
                </c:pt>
                <c:pt idx="177213">
                  <c:v>-17.578125</c:v>
                </c:pt>
                <c:pt idx="177214">
                  <c:v>-67.8710938</c:v>
                </c:pt>
                <c:pt idx="177215">
                  <c:v>-94.97070309999998</c:v>
                </c:pt>
                <c:pt idx="177216">
                  <c:v>-99.1210938</c:v>
                </c:pt>
                <c:pt idx="177217">
                  <c:v>-71.6552734</c:v>
                </c:pt>
                <c:pt idx="177218">
                  <c:v>-33.44726559999999</c:v>
                </c:pt>
                <c:pt idx="177219">
                  <c:v>14.4042969</c:v>
                </c:pt>
                <c:pt idx="177220">
                  <c:v>61.5234375</c:v>
                </c:pt>
                <c:pt idx="177221">
                  <c:v>89.7216797</c:v>
                </c:pt>
                <c:pt idx="177222">
                  <c:v>99.7314453</c:v>
                </c:pt>
                <c:pt idx="177223">
                  <c:v>78.8574219</c:v>
                </c:pt>
                <c:pt idx="177224">
                  <c:v>38.3300781</c:v>
                </c:pt>
                <c:pt idx="177225">
                  <c:v>-10.6201172</c:v>
                </c:pt>
                <c:pt idx="177226">
                  <c:v>-60.4248047</c:v>
                </c:pt>
                <c:pt idx="177227">
                  <c:v>-99.7314453</c:v>
                </c:pt>
                <c:pt idx="177228">
                  <c:v>-96.92382809999998</c:v>
                </c:pt>
                <c:pt idx="177229">
                  <c:v>-76.2939453</c:v>
                </c:pt>
                <c:pt idx="177230">
                  <c:v>-38.8183594</c:v>
                </c:pt>
                <c:pt idx="177231">
                  <c:v>15.8691406</c:v>
                </c:pt>
                <c:pt idx="177232">
                  <c:v>59.0820312</c:v>
                </c:pt>
                <c:pt idx="177233">
                  <c:v>84.8388672</c:v>
                </c:pt>
                <c:pt idx="177234">
                  <c:v>93.87207029999993</c:v>
                </c:pt>
                <c:pt idx="177235">
                  <c:v>77.14843749999996</c:v>
                </c:pt>
                <c:pt idx="177236">
                  <c:v>45.1660156</c:v>
                </c:pt>
                <c:pt idx="177237">
                  <c:v>-3.66210938</c:v>
                </c:pt>
                <c:pt idx="177238">
                  <c:v>-51.39160159999999</c:v>
                </c:pt>
                <c:pt idx="177239">
                  <c:v>-92.2851562</c:v>
                </c:pt>
                <c:pt idx="177240">
                  <c:v>-102.783203</c:v>
                </c:pt>
                <c:pt idx="177241">
                  <c:v>-80.68847659999993</c:v>
                </c:pt>
                <c:pt idx="177242">
                  <c:v>-39.30664059999999</c:v>
                </c:pt>
                <c:pt idx="177243">
                  <c:v>1.58691406</c:v>
                </c:pt>
                <c:pt idx="177244">
                  <c:v>51.1474609</c:v>
                </c:pt>
                <c:pt idx="177245">
                  <c:v>88.5009766</c:v>
                </c:pt>
                <c:pt idx="177246">
                  <c:v>99.3652344</c:v>
                </c:pt>
                <c:pt idx="177247">
                  <c:v>83.12988279999993</c:v>
                </c:pt>
                <c:pt idx="177248">
                  <c:v>47.9736328</c:v>
                </c:pt>
                <c:pt idx="177249">
                  <c:v>-2.31933594</c:v>
                </c:pt>
                <c:pt idx="177250">
                  <c:v>-53.7109375</c:v>
                </c:pt>
                <c:pt idx="177251">
                  <c:v>-89.84375</c:v>
                </c:pt>
                <c:pt idx="177252">
                  <c:v>-105.957031</c:v>
                </c:pt>
                <c:pt idx="177253">
                  <c:v>-86.9140625</c:v>
                </c:pt>
                <c:pt idx="177254">
                  <c:v>-54.4433594</c:v>
                </c:pt>
                <c:pt idx="177255">
                  <c:v>0.9765625</c:v>
                </c:pt>
                <c:pt idx="177256">
                  <c:v>46.7529297</c:v>
                </c:pt>
                <c:pt idx="177257">
                  <c:v>80.32226559999998</c:v>
                </c:pt>
                <c:pt idx="177258">
                  <c:v>97.90039059999998</c:v>
                </c:pt>
                <c:pt idx="177259">
                  <c:v>92.2851562</c:v>
                </c:pt>
                <c:pt idx="177260">
                  <c:v>59.3261719</c:v>
                </c:pt>
                <c:pt idx="177261">
                  <c:v>5.73730469</c:v>
                </c:pt>
                <c:pt idx="177262">
                  <c:v>-45.2880859</c:v>
                </c:pt>
                <c:pt idx="177263">
                  <c:v>-86.42578119999993</c:v>
                </c:pt>
                <c:pt idx="177264">
                  <c:v>-99.2431641</c:v>
                </c:pt>
                <c:pt idx="177265">
                  <c:v>-82.3974609</c:v>
                </c:pt>
                <c:pt idx="177266">
                  <c:v>-57.7392578</c:v>
                </c:pt>
                <c:pt idx="177267">
                  <c:v>-10.4980469</c:v>
                </c:pt>
                <c:pt idx="177268">
                  <c:v>47.4853516</c:v>
                </c:pt>
                <c:pt idx="177269">
                  <c:v>83.12988279999993</c:v>
                </c:pt>
                <c:pt idx="177270">
                  <c:v>98.0224609</c:v>
                </c:pt>
                <c:pt idx="177271">
                  <c:v>93.1396484</c:v>
                </c:pt>
                <c:pt idx="177272">
                  <c:v>56.640625</c:v>
                </c:pt>
                <c:pt idx="177273">
                  <c:v>7.812499999999997</c:v>
                </c:pt>
                <c:pt idx="177274">
                  <c:v>-35.6445312</c:v>
                </c:pt>
                <c:pt idx="177275">
                  <c:v>-74.5849609</c:v>
                </c:pt>
                <c:pt idx="177276">
                  <c:v>-99.60937499999996</c:v>
                </c:pt>
                <c:pt idx="177277">
                  <c:v>-98.5107422</c:v>
                </c:pt>
                <c:pt idx="177278">
                  <c:v>-62.0117188</c:v>
                </c:pt>
                <c:pt idx="177279">
                  <c:v>-12.9394531</c:v>
                </c:pt>
                <c:pt idx="177280">
                  <c:v>37.109375</c:v>
                </c:pt>
                <c:pt idx="177281">
                  <c:v>85.8154297</c:v>
                </c:pt>
                <c:pt idx="177282">
                  <c:v>103.027344</c:v>
                </c:pt>
                <c:pt idx="177283">
                  <c:v>97.77832029999998</c:v>
                </c:pt>
                <c:pt idx="177284">
                  <c:v>61.8896484</c:v>
                </c:pt>
                <c:pt idx="177285">
                  <c:v>20.7519531</c:v>
                </c:pt>
                <c:pt idx="177286">
                  <c:v>-26.2451172</c:v>
                </c:pt>
                <c:pt idx="177287">
                  <c:v>-68.2373047</c:v>
                </c:pt>
                <c:pt idx="177288">
                  <c:v>-93.87207029999993</c:v>
                </c:pt>
                <c:pt idx="177289">
                  <c:v>-99.7314453</c:v>
                </c:pt>
                <c:pt idx="177290">
                  <c:v>-70.80078119999993</c:v>
                </c:pt>
                <c:pt idx="177291">
                  <c:v>-26.3671875</c:v>
                </c:pt>
                <c:pt idx="177292">
                  <c:v>23.4375</c:v>
                </c:pt>
                <c:pt idx="177293">
                  <c:v>59.6923828</c:v>
                </c:pt>
                <c:pt idx="177294">
                  <c:v>90.08789059999998</c:v>
                </c:pt>
                <c:pt idx="177295">
                  <c:v>94.3603516</c:v>
                </c:pt>
                <c:pt idx="177296">
                  <c:v>70.3125</c:v>
                </c:pt>
                <c:pt idx="177297">
                  <c:v>22.2167969</c:v>
                </c:pt>
                <c:pt idx="177298">
                  <c:v>-27.9541016</c:v>
                </c:pt>
                <c:pt idx="177299">
                  <c:v>-71.4111328</c:v>
                </c:pt>
                <c:pt idx="177300">
                  <c:v>-93.9941406</c:v>
                </c:pt>
                <c:pt idx="177301">
                  <c:v>-101.074219</c:v>
                </c:pt>
                <c:pt idx="177302">
                  <c:v>-73.3642578</c:v>
                </c:pt>
                <c:pt idx="177303">
                  <c:v>-31.8603516</c:v>
                </c:pt>
                <c:pt idx="177304">
                  <c:v>22.3388672</c:v>
                </c:pt>
                <c:pt idx="177305">
                  <c:v>71.0449219</c:v>
                </c:pt>
                <c:pt idx="177306">
                  <c:v>91.1865234</c:v>
                </c:pt>
                <c:pt idx="177307">
                  <c:v>95.703125</c:v>
                </c:pt>
                <c:pt idx="177308">
                  <c:v>76.17187499999996</c:v>
                </c:pt>
                <c:pt idx="177309">
                  <c:v>34.7900391</c:v>
                </c:pt>
                <c:pt idx="177310">
                  <c:v>-19.6533203</c:v>
                </c:pt>
                <c:pt idx="177311">
                  <c:v>-67.62695309999998</c:v>
                </c:pt>
                <c:pt idx="177312">
                  <c:v>-95.0927734</c:v>
                </c:pt>
                <c:pt idx="177313">
                  <c:v>-98.63281249999996</c:v>
                </c:pt>
                <c:pt idx="177314">
                  <c:v>-74.5849609</c:v>
                </c:pt>
                <c:pt idx="177315">
                  <c:v>-34.4238281</c:v>
                </c:pt>
                <c:pt idx="177316">
                  <c:v>9.39941406</c:v>
                </c:pt>
                <c:pt idx="177317">
                  <c:v>52.4902344</c:v>
                </c:pt>
                <c:pt idx="177318">
                  <c:v>90.08789059999998</c:v>
                </c:pt>
                <c:pt idx="177319">
                  <c:v>103.759766</c:v>
                </c:pt>
                <c:pt idx="177320">
                  <c:v>83.4960938</c:v>
                </c:pt>
                <c:pt idx="177321">
                  <c:v>40.5273438</c:v>
                </c:pt>
                <c:pt idx="177322">
                  <c:v>-17.2119141</c:v>
                </c:pt>
                <c:pt idx="177323">
                  <c:v>-53.1005859</c:v>
                </c:pt>
                <c:pt idx="177324">
                  <c:v>-87.03613279999998</c:v>
                </c:pt>
                <c:pt idx="177325">
                  <c:v>-99.60937499999996</c:v>
                </c:pt>
                <c:pt idx="177326">
                  <c:v>-83.6181641</c:v>
                </c:pt>
                <c:pt idx="177327">
                  <c:v>-44.7998047</c:v>
                </c:pt>
                <c:pt idx="177328">
                  <c:v>11.5966797</c:v>
                </c:pt>
                <c:pt idx="177329">
                  <c:v>49.1943359</c:v>
                </c:pt>
                <c:pt idx="177330">
                  <c:v>85.6933594</c:v>
                </c:pt>
                <c:pt idx="177331">
                  <c:v>96.5576172</c:v>
                </c:pt>
                <c:pt idx="177332">
                  <c:v>87.5244141</c:v>
                </c:pt>
                <c:pt idx="177333">
                  <c:v>49.6826172</c:v>
                </c:pt>
                <c:pt idx="177334">
                  <c:v>-5.12695312</c:v>
                </c:pt>
                <c:pt idx="177335">
                  <c:v>-55.5419922</c:v>
                </c:pt>
                <c:pt idx="177336">
                  <c:v>-87.15820309999998</c:v>
                </c:pt>
                <c:pt idx="177337">
                  <c:v>-91.796875</c:v>
                </c:pt>
                <c:pt idx="177338">
                  <c:v>-81.4208984</c:v>
                </c:pt>
                <c:pt idx="177339">
                  <c:v>-52.3681641</c:v>
                </c:pt>
                <c:pt idx="177340">
                  <c:v>1.70898438</c:v>
                </c:pt>
                <c:pt idx="177341">
                  <c:v>55.0537109</c:v>
                </c:pt>
                <c:pt idx="177342">
                  <c:v>80.2001953</c:v>
                </c:pt>
                <c:pt idx="177343">
                  <c:v>94.84863279999998</c:v>
                </c:pt>
                <c:pt idx="177344">
                  <c:v>87.4023438</c:v>
                </c:pt>
                <c:pt idx="177345">
                  <c:v>54.93164059999999</c:v>
                </c:pt>
                <c:pt idx="177346">
                  <c:v>3.90625</c:v>
                </c:pt>
                <c:pt idx="177347">
                  <c:v>-49.5605469</c:v>
                </c:pt>
                <c:pt idx="177348">
                  <c:v>-89.11132809999998</c:v>
                </c:pt>
                <c:pt idx="177349">
                  <c:v>-98.9990234</c:v>
                </c:pt>
                <c:pt idx="177350">
                  <c:v>-85.8154297</c:v>
                </c:pt>
                <c:pt idx="177351">
                  <c:v>-55.0537109</c:v>
                </c:pt>
                <c:pt idx="177352">
                  <c:v>-9.64355469</c:v>
                </c:pt>
                <c:pt idx="177353">
                  <c:v>45.8984375</c:v>
                </c:pt>
                <c:pt idx="177354">
                  <c:v>89.7216797</c:v>
                </c:pt>
                <c:pt idx="177355">
                  <c:v>99.1210938</c:v>
                </c:pt>
                <c:pt idx="177356">
                  <c:v>87.6464844</c:v>
                </c:pt>
                <c:pt idx="177357">
                  <c:v>53.2226562</c:v>
                </c:pt>
                <c:pt idx="177358">
                  <c:v>9.64355469</c:v>
                </c:pt>
                <c:pt idx="177359">
                  <c:v>-29.9072266</c:v>
                </c:pt>
                <c:pt idx="177360">
                  <c:v>-80.078125</c:v>
                </c:pt>
                <c:pt idx="177361">
                  <c:v>-101.68457</c:v>
                </c:pt>
                <c:pt idx="177362">
                  <c:v>-93.9941406</c:v>
                </c:pt>
                <c:pt idx="177363">
                  <c:v>-58.4716797</c:v>
                </c:pt>
                <c:pt idx="177364">
                  <c:v>-12.9394531</c:v>
                </c:pt>
                <c:pt idx="177365">
                  <c:v>32.5927734</c:v>
                </c:pt>
                <c:pt idx="177366">
                  <c:v>74.7070312</c:v>
                </c:pt>
                <c:pt idx="177367">
                  <c:v>96.5576172</c:v>
                </c:pt>
                <c:pt idx="177368">
                  <c:v>88.37890619999993</c:v>
                </c:pt>
                <c:pt idx="177369">
                  <c:v>64.57519529999998</c:v>
                </c:pt>
                <c:pt idx="177370">
                  <c:v>19.1650391</c:v>
                </c:pt>
                <c:pt idx="177371">
                  <c:v>-28.44238279999998</c:v>
                </c:pt>
                <c:pt idx="177372">
                  <c:v>-72.265625</c:v>
                </c:pt>
                <c:pt idx="177373">
                  <c:v>-99.3652344</c:v>
                </c:pt>
                <c:pt idx="177374">
                  <c:v>-93.5058594</c:v>
                </c:pt>
                <c:pt idx="177375">
                  <c:v>-67.50488279999998</c:v>
                </c:pt>
                <c:pt idx="177376">
                  <c:v>-25.390625</c:v>
                </c:pt>
                <c:pt idx="177377">
                  <c:v>27.2216797</c:v>
                </c:pt>
                <c:pt idx="177378">
                  <c:v>72.6318359</c:v>
                </c:pt>
                <c:pt idx="177379">
                  <c:v>97.90039059999998</c:v>
                </c:pt>
                <c:pt idx="177380">
                  <c:v>100.585938</c:v>
                </c:pt>
                <c:pt idx="177381">
                  <c:v>72.7539062</c:v>
                </c:pt>
                <c:pt idx="177382">
                  <c:v>20.5078125</c:v>
                </c:pt>
                <c:pt idx="177383">
                  <c:v>-22.7050781</c:v>
                </c:pt>
                <c:pt idx="177384">
                  <c:v>-57.4951172</c:v>
                </c:pt>
                <c:pt idx="177385">
                  <c:v>-96.67968749999996</c:v>
                </c:pt>
                <c:pt idx="177386">
                  <c:v>-107.299805</c:v>
                </c:pt>
                <c:pt idx="177387">
                  <c:v>-69.7021484</c:v>
                </c:pt>
                <c:pt idx="177388">
                  <c:v>-26.1230469</c:v>
                </c:pt>
                <c:pt idx="177389">
                  <c:v>31.25</c:v>
                </c:pt>
                <c:pt idx="177390">
                  <c:v>64.9414062</c:v>
                </c:pt>
                <c:pt idx="177391">
                  <c:v>88.9892578</c:v>
                </c:pt>
                <c:pt idx="177392">
                  <c:v>91.4306641</c:v>
                </c:pt>
                <c:pt idx="177393">
                  <c:v>78.2470703</c:v>
                </c:pt>
                <c:pt idx="177394">
                  <c:v>37.7197266</c:v>
                </c:pt>
                <c:pt idx="177395">
                  <c:v>-6.95800781</c:v>
                </c:pt>
                <c:pt idx="177396">
                  <c:v>-61.2792969</c:v>
                </c:pt>
                <c:pt idx="177397">
                  <c:v>-89.11132809999998</c:v>
                </c:pt>
                <c:pt idx="177398">
                  <c:v>-97.2900391</c:v>
                </c:pt>
                <c:pt idx="177399">
                  <c:v>-78.36914059999998</c:v>
                </c:pt>
                <c:pt idx="177400">
                  <c:v>-40.1611328</c:v>
                </c:pt>
                <c:pt idx="177401">
                  <c:v>12.0849609</c:v>
                </c:pt>
                <c:pt idx="177402">
                  <c:v>52.9785156</c:v>
                </c:pt>
                <c:pt idx="177403">
                  <c:v>84.7167969</c:v>
                </c:pt>
                <c:pt idx="177404">
                  <c:v>101.928711</c:v>
                </c:pt>
                <c:pt idx="177405">
                  <c:v>87.5244141</c:v>
                </c:pt>
                <c:pt idx="177406">
                  <c:v>44.7998047</c:v>
                </c:pt>
                <c:pt idx="177407">
                  <c:v>-9.64355469</c:v>
                </c:pt>
                <c:pt idx="177408">
                  <c:v>-65.18554690000001</c:v>
                </c:pt>
                <c:pt idx="177409">
                  <c:v>-93.1396484</c:v>
                </c:pt>
                <c:pt idx="177410">
                  <c:v>-101.318359</c:v>
                </c:pt>
                <c:pt idx="177411">
                  <c:v>-82.88574219999992</c:v>
                </c:pt>
                <c:pt idx="177412">
                  <c:v>-46.0205078</c:v>
                </c:pt>
                <c:pt idx="177413">
                  <c:v>15.1367188</c:v>
                </c:pt>
                <c:pt idx="177414">
                  <c:v>59.3261719</c:v>
                </c:pt>
                <c:pt idx="177415">
                  <c:v>85.9375</c:v>
                </c:pt>
                <c:pt idx="177416">
                  <c:v>98.5107422</c:v>
                </c:pt>
                <c:pt idx="177417">
                  <c:v>82.27539059999994</c:v>
                </c:pt>
                <c:pt idx="177418">
                  <c:v>46.6308594</c:v>
                </c:pt>
                <c:pt idx="177419">
                  <c:v>1.22070312</c:v>
                </c:pt>
                <c:pt idx="177420">
                  <c:v>-51.1474609</c:v>
                </c:pt>
                <c:pt idx="177421">
                  <c:v>-90.33203119999993</c:v>
                </c:pt>
                <c:pt idx="177422">
                  <c:v>-97.65625</c:v>
                </c:pt>
                <c:pt idx="177423">
                  <c:v>-85.3271484</c:v>
                </c:pt>
                <c:pt idx="177424">
                  <c:v>-54.8095703</c:v>
                </c:pt>
                <c:pt idx="177425">
                  <c:v>-3.78417969</c:v>
                </c:pt>
                <c:pt idx="177426">
                  <c:v>49.3164062</c:v>
                </c:pt>
                <c:pt idx="177427">
                  <c:v>85.9375</c:v>
                </c:pt>
                <c:pt idx="177428">
                  <c:v>95.9472656</c:v>
                </c:pt>
                <c:pt idx="177429">
                  <c:v>88.2568359</c:v>
                </c:pt>
                <c:pt idx="177430">
                  <c:v>56.0302734</c:v>
                </c:pt>
                <c:pt idx="177431">
                  <c:v>3.78417969</c:v>
                </c:pt>
                <c:pt idx="177432">
                  <c:v>-45.8984375</c:v>
                </c:pt>
                <c:pt idx="177433">
                  <c:v>-87.890625</c:v>
                </c:pt>
                <c:pt idx="177434">
                  <c:v>-99.7314453</c:v>
                </c:pt>
                <c:pt idx="177435">
                  <c:v>-90.94238279999998</c:v>
                </c:pt>
                <c:pt idx="177436">
                  <c:v>-59.2041016</c:v>
                </c:pt>
                <c:pt idx="177437">
                  <c:v>-9.277343749999998</c:v>
                </c:pt>
                <c:pt idx="177438">
                  <c:v>42.1142578</c:v>
                </c:pt>
                <c:pt idx="177439">
                  <c:v>79.9560547</c:v>
                </c:pt>
                <c:pt idx="177440">
                  <c:v>102.661133</c:v>
                </c:pt>
                <c:pt idx="177441">
                  <c:v>81.66503909999996</c:v>
                </c:pt>
                <c:pt idx="177442">
                  <c:v>52.9785156</c:v>
                </c:pt>
                <c:pt idx="177443">
                  <c:v>9.155273439999998</c:v>
                </c:pt>
                <c:pt idx="177444">
                  <c:v>-36.0107422</c:v>
                </c:pt>
                <c:pt idx="177445">
                  <c:v>-80.078125</c:v>
                </c:pt>
                <c:pt idx="177446">
                  <c:v>-97.2900391</c:v>
                </c:pt>
                <c:pt idx="177447">
                  <c:v>-96.1914062</c:v>
                </c:pt>
                <c:pt idx="177448">
                  <c:v>-65.3076172</c:v>
                </c:pt>
                <c:pt idx="177449">
                  <c:v>-13.5498047</c:v>
                </c:pt>
                <c:pt idx="177450">
                  <c:v>37.5976562</c:v>
                </c:pt>
                <c:pt idx="177451">
                  <c:v>77.63671879999995</c:v>
                </c:pt>
                <c:pt idx="177452">
                  <c:v>99.9755859</c:v>
                </c:pt>
                <c:pt idx="177453">
                  <c:v>95.703125</c:v>
                </c:pt>
                <c:pt idx="177454">
                  <c:v>62.8662109</c:v>
                </c:pt>
                <c:pt idx="177455">
                  <c:v>22.4609375</c:v>
                </c:pt>
                <c:pt idx="177456">
                  <c:v>-30.5175781</c:v>
                </c:pt>
                <c:pt idx="177457">
                  <c:v>-73.2421875</c:v>
                </c:pt>
                <c:pt idx="177458">
                  <c:v>-93.9941406</c:v>
                </c:pt>
                <c:pt idx="177459">
                  <c:v>-96.5576172</c:v>
                </c:pt>
                <c:pt idx="177460">
                  <c:v>-62.5</c:v>
                </c:pt>
                <c:pt idx="177461">
                  <c:v>-20.1416016</c:v>
                </c:pt>
                <c:pt idx="177462">
                  <c:v>29.296875</c:v>
                </c:pt>
                <c:pt idx="177463">
                  <c:v>78.0029297</c:v>
                </c:pt>
                <c:pt idx="177464">
                  <c:v>95.82519529999998</c:v>
                </c:pt>
                <c:pt idx="177465">
                  <c:v>92.4072266</c:v>
                </c:pt>
                <c:pt idx="177466">
                  <c:v>72.50976559999998</c:v>
                </c:pt>
                <c:pt idx="177467">
                  <c:v>30.5175781</c:v>
                </c:pt>
                <c:pt idx="177468">
                  <c:v>-36.6210938</c:v>
                </c:pt>
                <c:pt idx="177469">
                  <c:v>-76.2939453</c:v>
                </c:pt>
                <c:pt idx="177470">
                  <c:v>-91.0644531</c:v>
                </c:pt>
                <c:pt idx="177471">
                  <c:v>-97.2900391</c:v>
                </c:pt>
                <c:pt idx="177472">
                  <c:v>-76.2939453</c:v>
                </c:pt>
                <c:pt idx="177473">
                  <c:v>-26.1230469</c:v>
                </c:pt>
                <c:pt idx="177474">
                  <c:v>27.5878906</c:v>
                </c:pt>
                <c:pt idx="177475">
                  <c:v>67.0166016</c:v>
                </c:pt>
                <c:pt idx="177476">
                  <c:v>93.1396484</c:v>
                </c:pt>
                <c:pt idx="177477">
                  <c:v>98.63281249999996</c:v>
                </c:pt>
                <c:pt idx="177478">
                  <c:v>75.19531249999996</c:v>
                </c:pt>
                <c:pt idx="177479">
                  <c:v>26.8554688</c:v>
                </c:pt>
                <c:pt idx="177480">
                  <c:v>-16.8457031</c:v>
                </c:pt>
                <c:pt idx="177481">
                  <c:v>-71.0449219</c:v>
                </c:pt>
                <c:pt idx="177482">
                  <c:v>-102.172852</c:v>
                </c:pt>
                <c:pt idx="177483">
                  <c:v>-102.661133</c:v>
                </c:pt>
                <c:pt idx="177484">
                  <c:v>-74.8291016</c:v>
                </c:pt>
                <c:pt idx="177485">
                  <c:v>-29.296875</c:v>
                </c:pt>
                <c:pt idx="177486">
                  <c:v>17.2119141</c:v>
                </c:pt>
                <c:pt idx="177487">
                  <c:v>67.13867190000001</c:v>
                </c:pt>
                <c:pt idx="177488">
                  <c:v>98.75488279999998</c:v>
                </c:pt>
                <c:pt idx="177489">
                  <c:v>99.3652344</c:v>
                </c:pt>
                <c:pt idx="177490">
                  <c:v>75.4394531</c:v>
                </c:pt>
                <c:pt idx="177491">
                  <c:v>29.1748047</c:v>
                </c:pt>
                <c:pt idx="177492">
                  <c:v>-20.8740234</c:v>
                </c:pt>
                <c:pt idx="177493">
                  <c:v>-56.640625</c:v>
                </c:pt>
                <c:pt idx="177494">
                  <c:v>-93.01757809999998</c:v>
                </c:pt>
                <c:pt idx="177495">
                  <c:v>-96.1914062</c:v>
                </c:pt>
                <c:pt idx="177496">
                  <c:v>-77.8808594</c:v>
                </c:pt>
                <c:pt idx="177497">
                  <c:v>-35.2783203</c:v>
                </c:pt>
                <c:pt idx="177498">
                  <c:v>15.3808594</c:v>
                </c:pt>
                <c:pt idx="177499">
                  <c:v>59.6923828</c:v>
                </c:pt>
                <c:pt idx="177500">
                  <c:v>86.5478516</c:v>
                </c:pt>
                <c:pt idx="177501">
                  <c:v>103.759766</c:v>
                </c:pt>
                <c:pt idx="177502">
                  <c:v>82.6416016</c:v>
                </c:pt>
                <c:pt idx="177503">
                  <c:v>43.8232422</c:v>
                </c:pt>
                <c:pt idx="177504">
                  <c:v>-5.98144531</c:v>
                </c:pt>
                <c:pt idx="177505">
                  <c:v>-59.0820312</c:v>
                </c:pt>
                <c:pt idx="177506">
                  <c:v>-84.9609375</c:v>
                </c:pt>
                <c:pt idx="177507">
                  <c:v>-97.65625</c:v>
                </c:pt>
                <c:pt idx="177508">
                  <c:v>-83.2519531</c:v>
                </c:pt>
                <c:pt idx="177509">
                  <c:v>-50.1708984</c:v>
                </c:pt>
                <c:pt idx="177510">
                  <c:v>0.854492188</c:v>
                </c:pt>
                <c:pt idx="177511">
                  <c:v>55.5419922</c:v>
                </c:pt>
                <c:pt idx="177512">
                  <c:v>86.6699219</c:v>
                </c:pt>
                <c:pt idx="177513">
                  <c:v>98.2666016</c:v>
                </c:pt>
                <c:pt idx="177514">
                  <c:v>84.7167969</c:v>
                </c:pt>
                <c:pt idx="177515">
                  <c:v>54.8095703</c:v>
                </c:pt>
                <c:pt idx="177516">
                  <c:v>-1.83105469</c:v>
                </c:pt>
                <c:pt idx="177517">
                  <c:v>-45.5322266</c:v>
                </c:pt>
                <c:pt idx="177518">
                  <c:v>-79.8339844</c:v>
                </c:pt>
                <c:pt idx="177519">
                  <c:v>-101.196289</c:v>
                </c:pt>
                <c:pt idx="177520">
                  <c:v>-89.11132809999998</c:v>
                </c:pt>
                <c:pt idx="177521">
                  <c:v>-56.1523438</c:v>
                </c:pt>
                <c:pt idx="177522">
                  <c:v>-9.88769531</c:v>
                </c:pt>
                <c:pt idx="177523">
                  <c:v>40.6494141</c:v>
                </c:pt>
                <c:pt idx="177524">
                  <c:v>81.0546875</c:v>
                </c:pt>
                <c:pt idx="177525">
                  <c:v>95.4589844</c:v>
                </c:pt>
                <c:pt idx="177526">
                  <c:v>89.2333984</c:v>
                </c:pt>
                <c:pt idx="177527">
                  <c:v>62.1337891</c:v>
                </c:pt>
                <c:pt idx="177528">
                  <c:v>13.1835938</c:v>
                </c:pt>
                <c:pt idx="177529">
                  <c:v>-48.0957031</c:v>
                </c:pt>
                <c:pt idx="177530">
                  <c:v>-85.9375</c:v>
                </c:pt>
                <c:pt idx="177531">
                  <c:v>-91.55273440000001</c:v>
                </c:pt>
                <c:pt idx="177532">
                  <c:v>-94.7265625</c:v>
                </c:pt>
                <c:pt idx="177533">
                  <c:v>-62.1337891</c:v>
                </c:pt>
                <c:pt idx="177534">
                  <c:v>-14.2822266</c:v>
                </c:pt>
                <c:pt idx="177535">
                  <c:v>43.4570312</c:v>
                </c:pt>
                <c:pt idx="177536">
                  <c:v>79.34570309999998</c:v>
                </c:pt>
                <c:pt idx="177537">
                  <c:v>94.1162109</c:v>
                </c:pt>
                <c:pt idx="177538">
                  <c:v>90.2099609</c:v>
                </c:pt>
                <c:pt idx="177539">
                  <c:v>61.2792969</c:v>
                </c:pt>
                <c:pt idx="177540">
                  <c:v>18.1884766</c:v>
                </c:pt>
                <c:pt idx="177541">
                  <c:v>-33.6914062</c:v>
                </c:pt>
                <c:pt idx="177542">
                  <c:v>-78.36914059999998</c:v>
                </c:pt>
                <c:pt idx="177543">
                  <c:v>-93.9941406</c:v>
                </c:pt>
                <c:pt idx="177544">
                  <c:v>-94.1162109</c:v>
                </c:pt>
                <c:pt idx="177545">
                  <c:v>-69.58007809999994</c:v>
                </c:pt>
                <c:pt idx="177546">
                  <c:v>-24.90234379999998</c:v>
                </c:pt>
                <c:pt idx="177547">
                  <c:v>31.4941406</c:v>
                </c:pt>
                <c:pt idx="177548">
                  <c:v>75.9277344</c:v>
                </c:pt>
                <c:pt idx="177549">
                  <c:v>96.5576172</c:v>
                </c:pt>
                <c:pt idx="177550">
                  <c:v>92.1630859</c:v>
                </c:pt>
                <c:pt idx="177551">
                  <c:v>59.81445309999999</c:v>
                </c:pt>
                <c:pt idx="177552">
                  <c:v>20.6298828</c:v>
                </c:pt>
                <c:pt idx="177553">
                  <c:v>-27.4658203</c:v>
                </c:pt>
                <c:pt idx="177554">
                  <c:v>-75.8056641</c:v>
                </c:pt>
                <c:pt idx="177555">
                  <c:v>-96.67968749999996</c:v>
                </c:pt>
                <c:pt idx="177556">
                  <c:v>-98.0224609</c:v>
                </c:pt>
                <c:pt idx="177557">
                  <c:v>-69.7021484</c:v>
                </c:pt>
                <c:pt idx="177558">
                  <c:v>-27.0996094</c:v>
                </c:pt>
                <c:pt idx="177559">
                  <c:v>18.6767578</c:v>
                </c:pt>
                <c:pt idx="177560">
                  <c:v>65.9179688</c:v>
                </c:pt>
                <c:pt idx="177561">
                  <c:v>99.60937499999996</c:v>
                </c:pt>
                <c:pt idx="177562">
                  <c:v>94.3603516</c:v>
                </c:pt>
                <c:pt idx="177563">
                  <c:v>73.3642578</c:v>
                </c:pt>
                <c:pt idx="177564">
                  <c:v>34.9121094</c:v>
                </c:pt>
                <c:pt idx="177565">
                  <c:v>-26.0009766</c:v>
                </c:pt>
                <c:pt idx="177566">
                  <c:v>-66.65039059999994</c:v>
                </c:pt>
                <c:pt idx="177567">
                  <c:v>-88.9892578</c:v>
                </c:pt>
                <c:pt idx="177568">
                  <c:v>-85.9375</c:v>
                </c:pt>
                <c:pt idx="177569">
                  <c:v>-72.7539062</c:v>
                </c:pt>
                <c:pt idx="177570">
                  <c:v>-32.7148438</c:v>
                </c:pt>
                <c:pt idx="177571">
                  <c:v>18.1884766</c:v>
                </c:pt>
                <c:pt idx="177572">
                  <c:v>57.2509766</c:v>
                </c:pt>
                <c:pt idx="177573">
                  <c:v>96.80175779999998</c:v>
                </c:pt>
                <c:pt idx="177574">
                  <c:v>103.027344</c:v>
                </c:pt>
                <c:pt idx="177575">
                  <c:v>77.39257809999994</c:v>
                </c:pt>
                <c:pt idx="177576">
                  <c:v>36.0107422</c:v>
                </c:pt>
                <c:pt idx="177577">
                  <c:v>-14.6484375</c:v>
                </c:pt>
                <c:pt idx="177578">
                  <c:v>-61.4013672</c:v>
                </c:pt>
                <c:pt idx="177579">
                  <c:v>-90.94238279999998</c:v>
                </c:pt>
                <c:pt idx="177580">
                  <c:v>-98.75488279999998</c:v>
                </c:pt>
                <c:pt idx="177581">
                  <c:v>-83.2519531</c:v>
                </c:pt>
                <c:pt idx="177582">
                  <c:v>-45.8984375</c:v>
                </c:pt>
                <c:pt idx="177583">
                  <c:v>7.69042969</c:v>
                </c:pt>
                <c:pt idx="177584">
                  <c:v>59.81445309999999</c:v>
                </c:pt>
                <c:pt idx="177585">
                  <c:v>93.87207029999993</c:v>
                </c:pt>
                <c:pt idx="177586">
                  <c:v>94.97070309999998</c:v>
                </c:pt>
                <c:pt idx="177587">
                  <c:v>85.3271484</c:v>
                </c:pt>
                <c:pt idx="177588">
                  <c:v>44.1894531</c:v>
                </c:pt>
                <c:pt idx="177589">
                  <c:v>-13.5498047</c:v>
                </c:pt>
                <c:pt idx="177590">
                  <c:v>-49.0722656</c:v>
                </c:pt>
                <c:pt idx="177591">
                  <c:v>-84.3505859</c:v>
                </c:pt>
                <c:pt idx="177592">
                  <c:v>-97.2900391</c:v>
                </c:pt>
                <c:pt idx="177593">
                  <c:v>-81.7871094</c:v>
                </c:pt>
                <c:pt idx="177594">
                  <c:v>-48.0957031</c:v>
                </c:pt>
                <c:pt idx="177595">
                  <c:v>7.812499999999997</c:v>
                </c:pt>
                <c:pt idx="177596">
                  <c:v>55.7861328</c:v>
                </c:pt>
                <c:pt idx="177597">
                  <c:v>89.84375</c:v>
                </c:pt>
                <c:pt idx="177598">
                  <c:v>99.2431641</c:v>
                </c:pt>
                <c:pt idx="177599">
                  <c:v>87.15820309999998</c:v>
                </c:pt>
                <c:pt idx="177600">
                  <c:v>51.6357422</c:v>
                </c:pt>
                <c:pt idx="177601">
                  <c:v>2.44140625</c:v>
                </c:pt>
                <c:pt idx="177602">
                  <c:v>-52.2460938</c:v>
                </c:pt>
                <c:pt idx="177603">
                  <c:v>-86.6699219</c:v>
                </c:pt>
                <c:pt idx="177604">
                  <c:v>-92.77343749999996</c:v>
                </c:pt>
                <c:pt idx="177605">
                  <c:v>-91.4306641</c:v>
                </c:pt>
                <c:pt idx="177606">
                  <c:v>-52.1240234</c:v>
                </c:pt>
                <c:pt idx="177607">
                  <c:v>0.244140625</c:v>
                </c:pt>
                <c:pt idx="177608">
                  <c:v>44.921875</c:v>
                </c:pt>
                <c:pt idx="177609">
                  <c:v>82.15332029999998</c:v>
                </c:pt>
                <c:pt idx="177610">
                  <c:v>92.89550779999998</c:v>
                </c:pt>
                <c:pt idx="177611">
                  <c:v>91.9189453</c:v>
                </c:pt>
                <c:pt idx="177612">
                  <c:v>60.0585938</c:v>
                </c:pt>
                <c:pt idx="177613">
                  <c:v>4.76074219</c:v>
                </c:pt>
                <c:pt idx="177614">
                  <c:v>-40.0390625</c:v>
                </c:pt>
                <c:pt idx="177615">
                  <c:v>-78.12499999999998</c:v>
                </c:pt>
                <c:pt idx="177616">
                  <c:v>-94.7265625</c:v>
                </c:pt>
                <c:pt idx="177617">
                  <c:v>-90.33203119999993</c:v>
                </c:pt>
                <c:pt idx="177618">
                  <c:v>-54.1992188</c:v>
                </c:pt>
                <c:pt idx="177619">
                  <c:v>-11.2304688</c:v>
                </c:pt>
                <c:pt idx="177620">
                  <c:v>41.9921875</c:v>
                </c:pt>
                <c:pt idx="177621">
                  <c:v>79.22363279999998</c:v>
                </c:pt>
                <c:pt idx="177622">
                  <c:v>103.515625</c:v>
                </c:pt>
                <c:pt idx="177623">
                  <c:v>88.2568359</c:v>
                </c:pt>
                <c:pt idx="177624">
                  <c:v>57.1289062</c:v>
                </c:pt>
                <c:pt idx="177625">
                  <c:v>12.2070312</c:v>
                </c:pt>
                <c:pt idx="177626">
                  <c:v>-42.4804688</c:v>
                </c:pt>
                <c:pt idx="177627">
                  <c:v>-72.3876953</c:v>
                </c:pt>
                <c:pt idx="177628">
                  <c:v>-85.5712891</c:v>
                </c:pt>
                <c:pt idx="177629">
                  <c:v>-87.15820309999998</c:v>
                </c:pt>
                <c:pt idx="177630">
                  <c:v>-55.9082031</c:v>
                </c:pt>
                <c:pt idx="177631">
                  <c:v>-13.7939453</c:v>
                </c:pt>
                <c:pt idx="177632">
                  <c:v>33.81347659999999</c:v>
                </c:pt>
                <c:pt idx="177633">
                  <c:v>74.8291016</c:v>
                </c:pt>
                <c:pt idx="177634">
                  <c:v>95.4589844</c:v>
                </c:pt>
                <c:pt idx="177635">
                  <c:v>91.9189453</c:v>
                </c:pt>
                <c:pt idx="177636">
                  <c:v>64.57519529999998</c:v>
                </c:pt>
                <c:pt idx="177637">
                  <c:v>26.4892578</c:v>
                </c:pt>
                <c:pt idx="177638">
                  <c:v>-22.8271484</c:v>
                </c:pt>
                <c:pt idx="177639">
                  <c:v>-73.2421875</c:v>
                </c:pt>
                <c:pt idx="177640">
                  <c:v>-106.811523</c:v>
                </c:pt>
                <c:pt idx="177641">
                  <c:v>-94.84863279999998</c:v>
                </c:pt>
                <c:pt idx="177642">
                  <c:v>-71.5332031</c:v>
                </c:pt>
                <c:pt idx="177643">
                  <c:v>-27.7099609</c:v>
                </c:pt>
                <c:pt idx="177644">
                  <c:v>27.9541016</c:v>
                </c:pt>
                <c:pt idx="177645">
                  <c:v>72.7539062</c:v>
                </c:pt>
                <c:pt idx="177646">
                  <c:v>98.63281249999996</c:v>
                </c:pt>
                <c:pt idx="177647">
                  <c:v>97.1679688</c:v>
                </c:pt>
                <c:pt idx="177648">
                  <c:v>73.85253909999996</c:v>
                </c:pt>
                <c:pt idx="177649">
                  <c:v>31.0058594</c:v>
                </c:pt>
                <c:pt idx="177650">
                  <c:v>-20.0195312</c:v>
                </c:pt>
                <c:pt idx="177651">
                  <c:v>-60.4248047</c:v>
                </c:pt>
                <c:pt idx="177652">
                  <c:v>-92.89550779999998</c:v>
                </c:pt>
                <c:pt idx="177653">
                  <c:v>-91.0644531</c:v>
                </c:pt>
                <c:pt idx="177654">
                  <c:v>-72.1435547</c:v>
                </c:pt>
                <c:pt idx="177655">
                  <c:v>-28.1982422</c:v>
                </c:pt>
                <c:pt idx="177656">
                  <c:v>17.3339844</c:v>
                </c:pt>
                <c:pt idx="177657">
                  <c:v>56.7626953</c:v>
                </c:pt>
                <c:pt idx="177658">
                  <c:v>97.5341797</c:v>
                </c:pt>
                <c:pt idx="177659">
                  <c:v>98.75488279999998</c:v>
                </c:pt>
                <c:pt idx="177660">
                  <c:v>76.0498047</c:v>
                </c:pt>
                <c:pt idx="177661">
                  <c:v>38.2080078</c:v>
                </c:pt>
                <c:pt idx="177662">
                  <c:v>-12.0849609</c:v>
                </c:pt>
                <c:pt idx="177663">
                  <c:v>-56.1523438</c:v>
                </c:pt>
                <c:pt idx="177664">
                  <c:v>-88.62304690000001</c:v>
                </c:pt>
                <c:pt idx="177665">
                  <c:v>-105.224609</c:v>
                </c:pt>
                <c:pt idx="177666">
                  <c:v>-90.2099609</c:v>
                </c:pt>
                <c:pt idx="177667">
                  <c:v>-42.3583984</c:v>
                </c:pt>
                <c:pt idx="177668">
                  <c:v>6.71386719</c:v>
                </c:pt>
                <c:pt idx="177669">
                  <c:v>55.4199219</c:v>
                </c:pt>
                <c:pt idx="177670">
                  <c:v>87.890625</c:v>
                </c:pt>
                <c:pt idx="177671">
                  <c:v>101.68457</c:v>
                </c:pt>
                <c:pt idx="177672">
                  <c:v>80.68847659999993</c:v>
                </c:pt>
                <c:pt idx="177673">
                  <c:v>45.0439453</c:v>
                </c:pt>
                <c:pt idx="177674">
                  <c:v>-6.95800781</c:v>
                </c:pt>
                <c:pt idx="177675">
                  <c:v>-56.3964844</c:v>
                </c:pt>
                <c:pt idx="177676">
                  <c:v>-88.8671875</c:v>
                </c:pt>
                <c:pt idx="177677">
                  <c:v>-98.0224609</c:v>
                </c:pt>
                <c:pt idx="177678">
                  <c:v>-80.68847659999993</c:v>
                </c:pt>
                <c:pt idx="177679">
                  <c:v>-46.2646484</c:v>
                </c:pt>
                <c:pt idx="177680">
                  <c:v>1.46484375</c:v>
                </c:pt>
                <c:pt idx="177681">
                  <c:v>50.6591797</c:v>
                </c:pt>
                <c:pt idx="177682">
                  <c:v>88.8671875</c:v>
                </c:pt>
                <c:pt idx="177683">
                  <c:v>102.050781</c:v>
                </c:pt>
                <c:pt idx="177684">
                  <c:v>90.57617190000001</c:v>
                </c:pt>
                <c:pt idx="177685">
                  <c:v>55.7861328</c:v>
                </c:pt>
                <c:pt idx="177686">
                  <c:v>4.882812499999997</c:v>
                </c:pt>
                <c:pt idx="177687">
                  <c:v>-47.2412109</c:v>
                </c:pt>
                <c:pt idx="177688">
                  <c:v>-79.5898438</c:v>
                </c:pt>
                <c:pt idx="177689">
                  <c:v>-100.952148</c:v>
                </c:pt>
                <c:pt idx="177690">
                  <c:v>-91.796875</c:v>
                </c:pt>
                <c:pt idx="177691">
                  <c:v>-56.7626953</c:v>
                </c:pt>
                <c:pt idx="177692">
                  <c:v>-10.9863281</c:v>
                </c:pt>
                <c:pt idx="177693">
                  <c:v>47.4853516</c:v>
                </c:pt>
                <c:pt idx="177694">
                  <c:v>88.62304690000001</c:v>
                </c:pt>
                <c:pt idx="177695">
                  <c:v>104.125977</c:v>
                </c:pt>
                <c:pt idx="177696">
                  <c:v>93.75</c:v>
                </c:pt>
                <c:pt idx="177697">
                  <c:v>64.0869141</c:v>
                </c:pt>
                <c:pt idx="177698">
                  <c:v>10.7421875</c:v>
                </c:pt>
                <c:pt idx="177699">
                  <c:v>-42.3583984</c:v>
                </c:pt>
                <c:pt idx="177700">
                  <c:v>-81.66503909999996</c:v>
                </c:pt>
                <c:pt idx="177701">
                  <c:v>-98.1445312</c:v>
                </c:pt>
                <c:pt idx="177702">
                  <c:v>-95.3369141</c:v>
                </c:pt>
                <c:pt idx="177703">
                  <c:v>-60.18066409999999</c:v>
                </c:pt>
                <c:pt idx="177704">
                  <c:v>-14.1601562</c:v>
                </c:pt>
                <c:pt idx="177705">
                  <c:v>36.9873047</c:v>
                </c:pt>
                <c:pt idx="177706">
                  <c:v>80.68847659999993</c:v>
                </c:pt>
                <c:pt idx="177707">
                  <c:v>99.3652344</c:v>
                </c:pt>
                <c:pt idx="177708">
                  <c:v>96.1914062</c:v>
                </c:pt>
                <c:pt idx="177709">
                  <c:v>69.33593749999996</c:v>
                </c:pt>
                <c:pt idx="177710">
                  <c:v>16.6015625</c:v>
                </c:pt>
                <c:pt idx="177711">
                  <c:v>-32.5927734</c:v>
                </c:pt>
                <c:pt idx="177712">
                  <c:v>-74.8291016</c:v>
                </c:pt>
                <c:pt idx="177713">
                  <c:v>-99.7314453</c:v>
                </c:pt>
                <c:pt idx="177714">
                  <c:v>-94.4824219</c:v>
                </c:pt>
                <c:pt idx="177715">
                  <c:v>-69.58007809999994</c:v>
                </c:pt>
                <c:pt idx="177716">
                  <c:v>-20.0195312</c:v>
                </c:pt>
                <c:pt idx="177717">
                  <c:v>31.3720703</c:v>
                </c:pt>
                <c:pt idx="177718">
                  <c:v>76.9042969</c:v>
                </c:pt>
                <c:pt idx="177719">
                  <c:v>93.9941406</c:v>
                </c:pt>
                <c:pt idx="177720">
                  <c:v>88.8671875</c:v>
                </c:pt>
                <c:pt idx="177721">
                  <c:v>71.1669922</c:v>
                </c:pt>
                <c:pt idx="177722">
                  <c:v>26.6113281</c:v>
                </c:pt>
                <c:pt idx="177723">
                  <c:v>-26.8554688</c:v>
                </c:pt>
                <c:pt idx="177724">
                  <c:v>-73.48632809999998</c:v>
                </c:pt>
                <c:pt idx="177725">
                  <c:v>-97.1679688</c:v>
                </c:pt>
                <c:pt idx="177726">
                  <c:v>-96.92382809999998</c:v>
                </c:pt>
                <c:pt idx="177727">
                  <c:v>-65.0634766</c:v>
                </c:pt>
                <c:pt idx="177728">
                  <c:v>-21.6064453</c:v>
                </c:pt>
                <c:pt idx="177729">
                  <c:v>20.9960938</c:v>
                </c:pt>
                <c:pt idx="177730">
                  <c:v>57.4951172</c:v>
                </c:pt>
                <c:pt idx="177731">
                  <c:v>92.2851562</c:v>
                </c:pt>
                <c:pt idx="177732">
                  <c:v>95.9472656</c:v>
                </c:pt>
                <c:pt idx="177733">
                  <c:v>74.8291016</c:v>
                </c:pt>
                <c:pt idx="177734">
                  <c:v>30.8837891</c:v>
                </c:pt>
                <c:pt idx="177735">
                  <c:v>-21.484375</c:v>
                </c:pt>
                <c:pt idx="177736">
                  <c:v>-67.7490234</c:v>
                </c:pt>
                <c:pt idx="177737">
                  <c:v>-97.4121094</c:v>
                </c:pt>
                <c:pt idx="177738">
                  <c:v>-97.0458984</c:v>
                </c:pt>
                <c:pt idx="177739">
                  <c:v>-65.18554690000001</c:v>
                </c:pt>
                <c:pt idx="177740">
                  <c:v>-28.5644531</c:v>
                </c:pt>
                <c:pt idx="177741">
                  <c:v>14.4042969</c:v>
                </c:pt>
                <c:pt idx="177742">
                  <c:v>62.1337891</c:v>
                </c:pt>
                <c:pt idx="177743">
                  <c:v>97.90039059999998</c:v>
                </c:pt>
                <c:pt idx="177744">
                  <c:v>94.84863279999998</c:v>
                </c:pt>
                <c:pt idx="177745">
                  <c:v>70.80078119999993</c:v>
                </c:pt>
                <c:pt idx="177746">
                  <c:v>35.6445312</c:v>
                </c:pt>
                <c:pt idx="177747">
                  <c:v>-18.3105469</c:v>
                </c:pt>
                <c:pt idx="177748">
                  <c:v>-63.5986328</c:v>
                </c:pt>
                <c:pt idx="177749">
                  <c:v>-98.63281249999996</c:v>
                </c:pt>
                <c:pt idx="177750">
                  <c:v>-101.44043</c:v>
                </c:pt>
                <c:pt idx="177751">
                  <c:v>-78.8574219</c:v>
                </c:pt>
                <c:pt idx="177752">
                  <c:v>-38.3300781</c:v>
                </c:pt>
                <c:pt idx="177753">
                  <c:v>5.004882809999995</c:v>
                </c:pt>
                <c:pt idx="177754">
                  <c:v>54.0771484</c:v>
                </c:pt>
                <c:pt idx="177755">
                  <c:v>89.5996094</c:v>
                </c:pt>
                <c:pt idx="177756">
                  <c:v>99.9755859</c:v>
                </c:pt>
                <c:pt idx="177757">
                  <c:v>84.10644529999998</c:v>
                </c:pt>
                <c:pt idx="177758">
                  <c:v>40.8935547</c:v>
                </c:pt>
                <c:pt idx="177759">
                  <c:v>-6.71386719</c:v>
                </c:pt>
                <c:pt idx="177760">
                  <c:v>-57.3730469</c:v>
                </c:pt>
                <c:pt idx="177761">
                  <c:v>-86.18164059999998</c:v>
                </c:pt>
                <c:pt idx="177762">
                  <c:v>-99.9755859</c:v>
                </c:pt>
                <c:pt idx="177763">
                  <c:v>-78.7353516</c:v>
                </c:pt>
                <c:pt idx="177764">
                  <c:v>-42.3583984</c:v>
                </c:pt>
                <c:pt idx="177765">
                  <c:v>4.882812499999997</c:v>
                </c:pt>
                <c:pt idx="177766">
                  <c:v>55.4199219</c:v>
                </c:pt>
                <c:pt idx="177767">
                  <c:v>95.9472656</c:v>
                </c:pt>
                <c:pt idx="177768">
                  <c:v>98.1445312</c:v>
                </c:pt>
                <c:pt idx="177769">
                  <c:v>75.8056641</c:v>
                </c:pt>
                <c:pt idx="177770">
                  <c:v>43.2128906</c:v>
                </c:pt>
                <c:pt idx="177771">
                  <c:v>-5.859375</c:v>
                </c:pt>
                <c:pt idx="177772">
                  <c:v>-43.5791016</c:v>
                </c:pt>
                <c:pt idx="177773">
                  <c:v>-77.27050779999998</c:v>
                </c:pt>
                <c:pt idx="177774">
                  <c:v>-105.102539</c:v>
                </c:pt>
                <c:pt idx="177775">
                  <c:v>-92.1630859</c:v>
                </c:pt>
                <c:pt idx="177776">
                  <c:v>-52.9785156</c:v>
                </c:pt>
                <c:pt idx="177777">
                  <c:v>-10.0097656</c:v>
                </c:pt>
                <c:pt idx="177778">
                  <c:v>45.8984375</c:v>
                </c:pt>
                <c:pt idx="177779">
                  <c:v>82.27539059999994</c:v>
                </c:pt>
                <c:pt idx="177780">
                  <c:v>94.6044922</c:v>
                </c:pt>
                <c:pt idx="177781">
                  <c:v>85.4492188</c:v>
                </c:pt>
                <c:pt idx="177782">
                  <c:v>58.2275391</c:v>
                </c:pt>
                <c:pt idx="177783">
                  <c:v>9.39941406</c:v>
                </c:pt>
                <c:pt idx="177784">
                  <c:v>-39.6728516</c:v>
                </c:pt>
                <c:pt idx="177785">
                  <c:v>-77.75878909999996</c:v>
                </c:pt>
                <c:pt idx="177786">
                  <c:v>-102.905273</c:v>
                </c:pt>
                <c:pt idx="177787">
                  <c:v>-91.0644531</c:v>
                </c:pt>
                <c:pt idx="177788">
                  <c:v>-55.2978516</c:v>
                </c:pt>
                <c:pt idx="177789">
                  <c:v>-10.9863281</c:v>
                </c:pt>
                <c:pt idx="177790">
                  <c:v>32.2265625</c:v>
                </c:pt>
                <c:pt idx="177791">
                  <c:v>80.5664062</c:v>
                </c:pt>
                <c:pt idx="177792">
                  <c:v>99.60937499999996</c:v>
                </c:pt>
                <c:pt idx="177793">
                  <c:v>90.57617190000001</c:v>
                </c:pt>
                <c:pt idx="177794">
                  <c:v>59.4482422</c:v>
                </c:pt>
                <c:pt idx="177795">
                  <c:v>12.8173828</c:v>
                </c:pt>
                <c:pt idx="177796">
                  <c:v>-40.0390625</c:v>
                </c:pt>
                <c:pt idx="177797">
                  <c:v>-77.5146484</c:v>
                </c:pt>
                <c:pt idx="177798">
                  <c:v>-100.097656</c:v>
                </c:pt>
                <c:pt idx="177799">
                  <c:v>-95.2148438</c:v>
                </c:pt>
                <c:pt idx="177800">
                  <c:v>-58.9599609</c:v>
                </c:pt>
                <c:pt idx="177801">
                  <c:v>-18.5546875</c:v>
                </c:pt>
                <c:pt idx="177802">
                  <c:v>34.0576172</c:v>
                </c:pt>
                <c:pt idx="177803">
                  <c:v>78.4912109</c:v>
                </c:pt>
                <c:pt idx="177804">
                  <c:v>97.2900391</c:v>
                </c:pt>
                <c:pt idx="177805">
                  <c:v>92.77343749999996</c:v>
                </c:pt>
                <c:pt idx="177806">
                  <c:v>68.1152344</c:v>
                </c:pt>
                <c:pt idx="177807">
                  <c:v>23.0712891</c:v>
                </c:pt>
                <c:pt idx="177808">
                  <c:v>-34.0576172</c:v>
                </c:pt>
                <c:pt idx="177809">
                  <c:v>-71.4111328</c:v>
                </c:pt>
                <c:pt idx="177810">
                  <c:v>-96.92382809999998</c:v>
                </c:pt>
                <c:pt idx="177811">
                  <c:v>-95.2148438</c:v>
                </c:pt>
                <c:pt idx="177812">
                  <c:v>-66.2841797</c:v>
                </c:pt>
                <c:pt idx="177813">
                  <c:v>-21.484375</c:v>
                </c:pt>
                <c:pt idx="177814">
                  <c:v>23.0712891</c:v>
                </c:pt>
                <c:pt idx="177815">
                  <c:v>68.7255859</c:v>
                </c:pt>
                <c:pt idx="177816">
                  <c:v>96.3134766</c:v>
                </c:pt>
                <c:pt idx="177817">
                  <c:v>95.3369141</c:v>
                </c:pt>
                <c:pt idx="177818">
                  <c:v>72.87597659999993</c:v>
                </c:pt>
                <c:pt idx="177819">
                  <c:v>29.9072266</c:v>
                </c:pt>
                <c:pt idx="177820">
                  <c:v>-26.3671875</c:v>
                </c:pt>
                <c:pt idx="177821">
                  <c:v>-63.7207031</c:v>
                </c:pt>
                <c:pt idx="177822">
                  <c:v>-92.0410156</c:v>
                </c:pt>
                <c:pt idx="177823">
                  <c:v>-94.6044922</c:v>
                </c:pt>
                <c:pt idx="177824">
                  <c:v>-78.9794922</c:v>
                </c:pt>
                <c:pt idx="177825">
                  <c:v>-32.4707031</c:v>
                </c:pt>
                <c:pt idx="177826">
                  <c:v>20.5078125</c:v>
                </c:pt>
                <c:pt idx="177827">
                  <c:v>64.9414062</c:v>
                </c:pt>
                <c:pt idx="177828">
                  <c:v>96.3134766</c:v>
                </c:pt>
                <c:pt idx="177829">
                  <c:v>108.276367</c:v>
                </c:pt>
                <c:pt idx="177830">
                  <c:v>83.0078125</c:v>
                </c:pt>
                <c:pt idx="177831">
                  <c:v>39.5507812</c:v>
                </c:pt>
                <c:pt idx="177832">
                  <c:v>-14.7705078</c:v>
                </c:pt>
                <c:pt idx="177833">
                  <c:v>-58.2275391</c:v>
                </c:pt>
                <c:pt idx="177834">
                  <c:v>-91.796875</c:v>
                </c:pt>
                <c:pt idx="177835">
                  <c:v>-94.97070309999998</c:v>
                </c:pt>
                <c:pt idx="177836">
                  <c:v>-73.48632809999998</c:v>
                </c:pt>
                <c:pt idx="177837">
                  <c:v>-37.109375</c:v>
                </c:pt>
                <c:pt idx="177838">
                  <c:v>13.0615234</c:v>
                </c:pt>
                <c:pt idx="177839">
                  <c:v>64.9414062</c:v>
                </c:pt>
                <c:pt idx="177840">
                  <c:v>91.796875</c:v>
                </c:pt>
                <c:pt idx="177841">
                  <c:v>90.2099609</c:v>
                </c:pt>
                <c:pt idx="177842">
                  <c:v>79.1015625</c:v>
                </c:pt>
                <c:pt idx="177843">
                  <c:v>41.6259766</c:v>
                </c:pt>
                <c:pt idx="177844">
                  <c:v>-5.615234379999995</c:v>
                </c:pt>
                <c:pt idx="177845">
                  <c:v>-57.2509766</c:v>
                </c:pt>
                <c:pt idx="177846">
                  <c:v>-93.5058594</c:v>
                </c:pt>
                <c:pt idx="177847">
                  <c:v>-96.67968749999996</c:v>
                </c:pt>
                <c:pt idx="177848">
                  <c:v>-76.5380859</c:v>
                </c:pt>
                <c:pt idx="177849">
                  <c:v>-49.1943359</c:v>
                </c:pt>
                <c:pt idx="177850">
                  <c:v>3.17382812</c:v>
                </c:pt>
                <c:pt idx="177851">
                  <c:v>59.5703125</c:v>
                </c:pt>
                <c:pt idx="177852">
                  <c:v>91.0644531</c:v>
                </c:pt>
                <c:pt idx="177853">
                  <c:v>96.5576172</c:v>
                </c:pt>
                <c:pt idx="177854">
                  <c:v>83.12988279999993</c:v>
                </c:pt>
                <c:pt idx="177855">
                  <c:v>47.9736328</c:v>
                </c:pt>
                <c:pt idx="177856">
                  <c:v>2.56347656</c:v>
                </c:pt>
                <c:pt idx="177857">
                  <c:v>-46.2646484</c:v>
                </c:pt>
                <c:pt idx="177858">
                  <c:v>-90.94238279999998</c:v>
                </c:pt>
                <c:pt idx="177859">
                  <c:v>-94.3603516</c:v>
                </c:pt>
                <c:pt idx="177860">
                  <c:v>-84.22851559999998</c:v>
                </c:pt>
                <c:pt idx="177861">
                  <c:v>-49.5605469</c:v>
                </c:pt>
                <c:pt idx="177862">
                  <c:v>-2.56347656</c:v>
                </c:pt>
                <c:pt idx="177863">
                  <c:v>50.0488281</c:v>
                </c:pt>
                <c:pt idx="177864">
                  <c:v>81.9091797</c:v>
                </c:pt>
                <c:pt idx="177865">
                  <c:v>98.63281249999996</c:v>
                </c:pt>
                <c:pt idx="177866">
                  <c:v>91.6748047</c:v>
                </c:pt>
                <c:pt idx="177867">
                  <c:v>59.0820312</c:v>
                </c:pt>
                <c:pt idx="177868">
                  <c:v>9.88769531</c:v>
                </c:pt>
                <c:pt idx="177869">
                  <c:v>-38.6962891</c:v>
                </c:pt>
                <c:pt idx="177870">
                  <c:v>-81.29882809999998</c:v>
                </c:pt>
                <c:pt idx="177871">
                  <c:v>-96.4355469</c:v>
                </c:pt>
                <c:pt idx="177872">
                  <c:v>-88.7451172</c:v>
                </c:pt>
                <c:pt idx="177873">
                  <c:v>-62.8662109</c:v>
                </c:pt>
                <c:pt idx="177874">
                  <c:v>-9.88769531</c:v>
                </c:pt>
                <c:pt idx="177875">
                  <c:v>40.2832031</c:v>
                </c:pt>
                <c:pt idx="177876">
                  <c:v>79.1015625</c:v>
                </c:pt>
                <c:pt idx="177877">
                  <c:v>95.3369141</c:v>
                </c:pt>
                <c:pt idx="177878">
                  <c:v>87.03613279999998</c:v>
                </c:pt>
                <c:pt idx="177879">
                  <c:v>58.9599609</c:v>
                </c:pt>
                <c:pt idx="177880">
                  <c:v>15.9912109</c:v>
                </c:pt>
                <c:pt idx="177881">
                  <c:v>-26.9775391</c:v>
                </c:pt>
                <c:pt idx="177882">
                  <c:v>-74.7070312</c:v>
                </c:pt>
                <c:pt idx="177883">
                  <c:v>-101.318359</c:v>
                </c:pt>
                <c:pt idx="177884">
                  <c:v>-86.3037109</c:v>
                </c:pt>
                <c:pt idx="177885">
                  <c:v>-63.9648438</c:v>
                </c:pt>
                <c:pt idx="177886">
                  <c:v>-14.5263672</c:v>
                </c:pt>
                <c:pt idx="177887">
                  <c:v>40.1611328</c:v>
                </c:pt>
                <c:pt idx="177888">
                  <c:v>75.4394531</c:v>
                </c:pt>
                <c:pt idx="177889">
                  <c:v>96.80175779999998</c:v>
                </c:pt>
                <c:pt idx="177890">
                  <c:v>93.6279297</c:v>
                </c:pt>
                <c:pt idx="177891">
                  <c:v>61.8896484</c:v>
                </c:pt>
                <c:pt idx="177892">
                  <c:v>21.3623047</c:v>
                </c:pt>
                <c:pt idx="177893">
                  <c:v>-25.7568359</c:v>
                </c:pt>
                <c:pt idx="177894">
                  <c:v>-77.39257809999994</c:v>
                </c:pt>
                <c:pt idx="177895">
                  <c:v>-96.3134766</c:v>
                </c:pt>
                <c:pt idx="177896">
                  <c:v>-91.0644531</c:v>
                </c:pt>
                <c:pt idx="177897">
                  <c:v>-58.59375</c:v>
                </c:pt>
                <c:pt idx="177898">
                  <c:v>-23.6816406</c:v>
                </c:pt>
                <c:pt idx="177899">
                  <c:v>20.5078125</c:v>
                </c:pt>
                <c:pt idx="177900">
                  <c:v>66.7724609</c:v>
                </c:pt>
                <c:pt idx="177901">
                  <c:v>90.94238279999998</c:v>
                </c:pt>
                <c:pt idx="177902">
                  <c:v>91.0644531</c:v>
                </c:pt>
                <c:pt idx="177903">
                  <c:v>70.3125</c:v>
                </c:pt>
                <c:pt idx="177904">
                  <c:v>23.1933594</c:v>
                </c:pt>
                <c:pt idx="177905">
                  <c:v>-22.3388672</c:v>
                </c:pt>
                <c:pt idx="177906">
                  <c:v>-64.0869141</c:v>
                </c:pt>
                <c:pt idx="177907">
                  <c:v>-89.4775391</c:v>
                </c:pt>
                <c:pt idx="177908">
                  <c:v>-100.341797</c:v>
                </c:pt>
                <c:pt idx="177909">
                  <c:v>-77.63671879999995</c:v>
                </c:pt>
                <c:pt idx="177910">
                  <c:v>-34.17968749999999</c:v>
                </c:pt>
                <c:pt idx="177911">
                  <c:v>20.5078125</c:v>
                </c:pt>
                <c:pt idx="177912">
                  <c:v>62.5</c:v>
                </c:pt>
                <c:pt idx="177913">
                  <c:v>97.77832029999998</c:v>
                </c:pt>
                <c:pt idx="177914">
                  <c:v>101.5625</c:v>
                </c:pt>
                <c:pt idx="177915">
                  <c:v>71.2890625</c:v>
                </c:pt>
                <c:pt idx="177916">
                  <c:v>37.9638672</c:v>
                </c:pt>
                <c:pt idx="177917">
                  <c:v>-14.8925781</c:v>
                </c:pt>
                <c:pt idx="177918">
                  <c:v>-62.8662109</c:v>
                </c:pt>
                <c:pt idx="177919">
                  <c:v>-95.0927734</c:v>
                </c:pt>
                <c:pt idx="177920">
                  <c:v>-99.60937499999996</c:v>
                </c:pt>
                <c:pt idx="177921">
                  <c:v>-79.4677734</c:v>
                </c:pt>
                <c:pt idx="177922">
                  <c:v>-46.2646484</c:v>
                </c:pt>
                <c:pt idx="177923">
                  <c:v>4.27246094</c:v>
                </c:pt>
                <c:pt idx="177924">
                  <c:v>54.4433594</c:v>
                </c:pt>
                <c:pt idx="177925">
                  <c:v>87.7685547</c:v>
                </c:pt>
                <c:pt idx="177926">
                  <c:v>98.2666016</c:v>
                </c:pt>
                <c:pt idx="177927">
                  <c:v>79.1015625</c:v>
                </c:pt>
                <c:pt idx="177928">
                  <c:v>40.8935547</c:v>
                </c:pt>
                <c:pt idx="177929">
                  <c:v>-9.033203119999997</c:v>
                </c:pt>
                <c:pt idx="177930">
                  <c:v>-60.0585938</c:v>
                </c:pt>
                <c:pt idx="177931">
                  <c:v>-86.18164059999998</c:v>
                </c:pt>
                <c:pt idx="177932">
                  <c:v>-93.9941406</c:v>
                </c:pt>
                <c:pt idx="177933">
                  <c:v>-80.5664062</c:v>
                </c:pt>
                <c:pt idx="177934">
                  <c:v>-40.7714844</c:v>
                </c:pt>
                <c:pt idx="177935">
                  <c:v>6.835937499999997</c:v>
                </c:pt>
                <c:pt idx="177936">
                  <c:v>54.8095703</c:v>
                </c:pt>
                <c:pt idx="177937">
                  <c:v>84.5947266</c:v>
                </c:pt>
                <c:pt idx="177938">
                  <c:v>92.89550779999998</c:v>
                </c:pt>
                <c:pt idx="177939">
                  <c:v>82.15332029999998</c:v>
                </c:pt>
                <c:pt idx="177940">
                  <c:v>43.9453125</c:v>
                </c:pt>
                <c:pt idx="177941">
                  <c:v>-2.44140625</c:v>
                </c:pt>
                <c:pt idx="177942">
                  <c:v>-46.5087891</c:v>
                </c:pt>
                <c:pt idx="177943">
                  <c:v>-85.3271484</c:v>
                </c:pt>
                <c:pt idx="177944">
                  <c:v>-100.830078</c:v>
                </c:pt>
                <c:pt idx="177945">
                  <c:v>-81.29882809999998</c:v>
                </c:pt>
                <c:pt idx="177946">
                  <c:v>-50.1708984</c:v>
                </c:pt>
                <c:pt idx="177947">
                  <c:v>-0.9765625</c:v>
                </c:pt>
                <c:pt idx="177948">
                  <c:v>46.875</c:v>
                </c:pt>
                <c:pt idx="177949">
                  <c:v>85.4492188</c:v>
                </c:pt>
                <c:pt idx="177950">
                  <c:v>97.4121094</c:v>
                </c:pt>
                <c:pt idx="177951">
                  <c:v>84.9609375</c:v>
                </c:pt>
                <c:pt idx="177952">
                  <c:v>49.80468749999996</c:v>
                </c:pt>
                <c:pt idx="177953">
                  <c:v>15.625</c:v>
                </c:pt>
                <c:pt idx="177954">
                  <c:v>-30.8837891</c:v>
                </c:pt>
                <c:pt idx="177955">
                  <c:v>-74.46289059999998</c:v>
                </c:pt>
                <c:pt idx="177956">
                  <c:v>-98.0224609</c:v>
                </c:pt>
                <c:pt idx="177957">
                  <c:v>-93.2617188</c:v>
                </c:pt>
                <c:pt idx="177958">
                  <c:v>-59.9365234</c:v>
                </c:pt>
                <c:pt idx="177959">
                  <c:v>-13.4277344</c:v>
                </c:pt>
                <c:pt idx="177960">
                  <c:v>36.0107422</c:v>
                </c:pt>
                <c:pt idx="177961">
                  <c:v>77.39257809999994</c:v>
                </c:pt>
                <c:pt idx="177962">
                  <c:v>96.92382809999998</c:v>
                </c:pt>
                <c:pt idx="177963">
                  <c:v>92.77343749999996</c:v>
                </c:pt>
                <c:pt idx="177964">
                  <c:v>55.7861328</c:v>
                </c:pt>
                <c:pt idx="177965">
                  <c:v>12.0849609</c:v>
                </c:pt>
                <c:pt idx="177966">
                  <c:v>-29.9072266</c:v>
                </c:pt>
                <c:pt idx="177967">
                  <c:v>-74.8291016</c:v>
                </c:pt>
                <c:pt idx="177968">
                  <c:v>-94.7265625</c:v>
                </c:pt>
                <c:pt idx="177969">
                  <c:v>-96.5576172</c:v>
                </c:pt>
                <c:pt idx="177970">
                  <c:v>-67.62695309999998</c:v>
                </c:pt>
                <c:pt idx="177971">
                  <c:v>-10.4980469</c:v>
                </c:pt>
                <c:pt idx="177972">
                  <c:v>35.8886719</c:v>
                </c:pt>
                <c:pt idx="177973">
                  <c:v>71.8994141</c:v>
                </c:pt>
                <c:pt idx="177974">
                  <c:v>94.2382812</c:v>
                </c:pt>
                <c:pt idx="177975">
                  <c:v>93.75</c:v>
                </c:pt>
                <c:pt idx="177976">
                  <c:v>61.2792969</c:v>
                </c:pt>
                <c:pt idx="177977">
                  <c:v>19.4091797</c:v>
                </c:pt>
                <c:pt idx="177978">
                  <c:v>-33.6914062</c:v>
                </c:pt>
                <c:pt idx="177979">
                  <c:v>-76.17187499999996</c:v>
                </c:pt>
                <c:pt idx="177980">
                  <c:v>-98.75488279999998</c:v>
                </c:pt>
                <c:pt idx="177981">
                  <c:v>-96.4355469</c:v>
                </c:pt>
                <c:pt idx="177982">
                  <c:v>-66.40625</c:v>
                </c:pt>
                <c:pt idx="177983">
                  <c:v>-25.2685547</c:v>
                </c:pt>
                <c:pt idx="177984">
                  <c:v>28.3203125</c:v>
                </c:pt>
                <c:pt idx="177985">
                  <c:v>66.40625</c:v>
                </c:pt>
                <c:pt idx="177986">
                  <c:v>88.13476559999998</c:v>
                </c:pt>
                <c:pt idx="177987">
                  <c:v>91.55273440000001</c:v>
                </c:pt>
                <c:pt idx="177988">
                  <c:v>67.8710938</c:v>
                </c:pt>
                <c:pt idx="177989">
                  <c:v>29.6630859</c:v>
                </c:pt>
                <c:pt idx="177990">
                  <c:v>-20.38574219999997</c:v>
                </c:pt>
                <c:pt idx="177991">
                  <c:v>-69.9462891</c:v>
                </c:pt>
                <c:pt idx="177992">
                  <c:v>-95.82519529999998</c:v>
                </c:pt>
                <c:pt idx="177993">
                  <c:v>-93.6279297</c:v>
                </c:pt>
                <c:pt idx="177994">
                  <c:v>-67.38281249999996</c:v>
                </c:pt>
                <c:pt idx="177995">
                  <c:v>-29.296875</c:v>
                </c:pt>
                <c:pt idx="177996">
                  <c:v>19.1650391</c:v>
                </c:pt>
                <c:pt idx="177997">
                  <c:v>66.7724609</c:v>
                </c:pt>
                <c:pt idx="177998">
                  <c:v>89.84375</c:v>
                </c:pt>
                <c:pt idx="177999">
                  <c:v>96.0693359</c:v>
                </c:pt>
                <c:pt idx="178000">
                  <c:v>73.3642578</c:v>
                </c:pt>
                <c:pt idx="178001">
                  <c:v>33.0810547</c:v>
                </c:pt>
                <c:pt idx="178002">
                  <c:v>-13.7939453</c:v>
                </c:pt>
                <c:pt idx="178003">
                  <c:v>-65.18554690000001</c:v>
                </c:pt>
                <c:pt idx="178004">
                  <c:v>-93.87207029999993</c:v>
                </c:pt>
                <c:pt idx="178005">
                  <c:v>-97.4121094</c:v>
                </c:pt>
                <c:pt idx="178006">
                  <c:v>-77.5146484</c:v>
                </c:pt>
                <c:pt idx="178007">
                  <c:v>-41.015625</c:v>
                </c:pt>
                <c:pt idx="178008">
                  <c:v>10.4980469</c:v>
                </c:pt>
                <c:pt idx="178009">
                  <c:v>56.0302734</c:v>
                </c:pt>
                <c:pt idx="178010">
                  <c:v>89.9658203</c:v>
                </c:pt>
                <c:pt idx="178011">
                  <c:v>100.585938</c:v>
                </c:pt>
                <c:pt idx="178012">
                  <c:v>83.6181641</c:v>
                </c:pt>
                <c:pt idx="178013">
                  <c:v>36.2548828</c:v>
                </c:pt>
                <c:pt idx="178014">
                  <c:v>-6.225585939999994</c:v>
                </c:pt>
                <c:pt idx="178015">
                  <c:v>-55.5419922</c:v>
                </c:pt>
                <c:pt idx="178016">
                  <c:v>-85.6933594</c:v>
                </c:pt>
                <c:pt idx="178017">
                  <c:v>-98.38867190000001</c:v>
                </c:pt>
                <c:pt idx="178018">
                  <c:v>-79.4677734</c:v>
                </c:pt>
                <c:pt idx="178019">
                  <c:v>-45.4101562</c:v>
                </c:pt>
                <c:pt idx="178020">
                  <c:v>7.08007812</c:v>
                </c:pt>
                <c:pt idx="178021">
                  <c:v>50.0488281</c:v>
                </c:pt>
                <c:pt idx="178022">
                  <c:v>76.5380859</c:v>
                </c:pt>
                <c:pt idx="178023">
                  <c:v>101.196289</c:v>
                </c:pt>
                <c:pt idx="178024">
                  <c:v>85.3271484</c:v>
                </c:pt>
                <c:pt idx="178025">
                  <c:v>40.5273438</c:v>
                </c:pt>
                <c:pt idx="178026">
                  <c:v>-4.51660156</c:v>
                </c:pt>
                <c:pt idx="178027">
                  <c:v>-50.78125</c:v>
                </c:pt>
                <c:pt idx="178028">
                  <c:v>-85.6933594</c:v>
                </c:pt>
                <c:pt idx="178029">
                  <c:v>-100.219727</c:v>
                </c:pt>
                <c:pt idx="178030">
                  <c:v>-90.08789059999998</c:v>
                </c:pt>
                <c:pt idx="178031">
                  <c:v>-53.34472659999999</c:v>
                </c:pt>
                <c:pt idx="178032">
                  <c:v>-2.07519531</c:v>
                </c:pt>
                <c:pt idx="178033">
                  <c:v>46.6308594</c:v>
                </c:pt>
                <c:pt idx="178034">
                  <c:v>81.5429688</c:v>
                </c:pt>
                <c:pt idx="178035">
                  <c:v>98.87695309999998</c:v>
                </c:pt>
                <c:pt idx="178036">
                  <c:v>87.15820309999998</c:v>
                </c:pt>
                <c:pt idx="178037">
                  <c:v>53.34472659999999</c:v>
                </c:pt>
                <c:pt idx="178038">
                  <c:v>5.24902344</c:v>
                </c:pt>
                <c:pt idx="178039">
                  <c:v>-45.1660156</c:v>
                </c:pt>
                <c:pt idx="178040">
                  <c:v>-88.5009766</c:v>
                </c:pt>
                <c:pt idx="178041">
                  <c:v>-98.63281249999996</c:v>
                </c:pt>
                <c:pt idx="178042">
                  <c:v>-88.5009766</c:v>
                </c:pt>
                <c:pt idx="178043">
                  <c:v>-57.2509766</c:v>
                </c:pt>
                <c:pt idx="178044">
                  <c:v>-13.671875</c:v>
                </c:pt>
                <c:pt idx="178045">
                  <c:v>41.7480469</c:v>
                </c:pt>
                <c:pt idx="178046">
                  <c:v>79.34570309999998</c:v>
                </c:pt>
                <c:pt idx="178047">
                  <c:v>91.3085938</c:v>
                </c:pt>
                <c:pt idx="178048">
                  <c:v>92.6513672</c:v>
                </c:pt>
                <c:pt idx="178049">
                  <c:v>61.8896484</c:v>
                </c:pt>
                <c:pt idx="178050">
                  <c:v>15.1367188</c:v>
                </c:pt>
                <c:pt idx="178051">
                  <c:v>-41.7480469</c:v>
                </c:pt>
                <c:pt idx="178052">
                  <c:v>-75.9277344</c:v>
                </c:pt>
                <c:pt idx="178053">
                  <c:v>-93.6279297</c:v>
                </c:pt>
                <c:pt idx="178054">
                  <c:v>-97.5341797</c:v>
                </c:pt>
                <c:pt idx="178055">
                  <c:v>-65.67382809999994</c:v>
                </c:pt>
                <c:pt idx="178056">
                  <c:v>-23.6816406</c:v>
                </c:pt>
                <c:pt idx="178057">
                  <c:v>31.98242189999997</c:v>
                </c:pt>
                <c:pt idx="178058">
                  <c:v>75.9277344</c:v>
                </c:pt>
                <c:pt idx="178059">
                  <c:v>94.7265625</c:v>
                </c:pt>
                <c:pt idx="178060">
                  <c:v>92.77343749999996</c:v>
                </c:pt>
                <c:pt idx="178061">
                  <c:v>63.1103516</c:v>
                </c:pt>
                <c:pt idx="178062">
                  <c:v>19.6533203</c:v>
                </c:pt>
                <c:pt idx="178063">
                  <c:v>-22.4609375</c:v>
                </c:pt>
                <c:pt idx="178064">
                  <c:v>-66.52832029999998</c:v>
                </c:pt>
                <c:pt idx="178065">
                  <c:v>-100.097656</c:v>
                </c:pt>
                <c:pt idx="178066">
                  <c:v>-98.9990234</c:v>
                </c:pt>
                <c:pt idx="178067">
                  <c:v>-67.13867190000001</c:v>
                </c:pt>
                <c:pt idx="178068">
                  <c:v>-20.2636719</c:v>
                </c:pt>
                <c:pt idx="178069">
                  <c:v>21.9726562</c:v>
                </c:pt>
                <c:pt idx="178070">
                  <c:v>72.3876953</c:v>
                </c:pt>
                <c:pt idx="178071">
                  <c:v>92.89550779999998</c:v>
                </c:pt>
                <c:pt idx="178072">
                  <c:v>95.9472656</c:v>
                </c:pt>
                <c:pt idx="178073">
                  <c:v>75.0732422</c:v>
                </c:pt>
                <c:pt idx="178074">
                  <c:v>34.9121094</c:v>
                </c:pt>
                <c:pt idx="178075">
                  <c:v>-19.4091797</c:v>
                </c:pt>
                <c:pt idx="178076">
                  <c:v>-62.0117188</c:v>
                </c:pt>
                <c:pt idx="178077">
                  <c:v>-93.1396484</c:v>
                </c:pt>
                <c:pt idx="178078">
                  <c:v>-92.5292969</c:v>
                </c:pt>
                <c:pt idx="178079">
                  <c:v>-76.17187499999996</c:v>
                </c:pt>
                <c:pt idx="178080">
                  <c:v>-30.3955078</c:v>
                </c:pt>
                <c:pt idx="178081">
                  <c:v>20.2636719</c:v>
                </c:pt>
                <c:pt idx="178082">
                  <c:v>62.9882812</c:v>
                </c:pt>
                <c:pt idx="178083">
                  <c:v>89.5996094</c:v>
                </c:pt>
                <c:pt idx="178084">
                  <c:v>97.90039059999998</c:v>
                </c:pt>
                <c:pt idx="178085">
                  <c:v>73.2421875</c:v>
                </c:pt>
                <c:pt idx="178086">
                  <c:v>36.2548828</c:v>
                </c:pt>
                <c:pt idx="178087">
                  <c:v>-14.4042969</c:v>
                </c:pt>
                <c:pt idx="178088">
                  <c:v>-66.0400391</c:v>
                </c:pt>
                <c:pt idx="178089">
                  <c:v>-94.97070309999998</c:v>
                </c:pt>
                <c:pt idx="178090">
                  <c:v>-98.38867190000001</c:v>
                </c:pt>
                <c:pt idx="178091">
                  <c:v>-70.55664059999998</c:v>
                </c:pt>
                <c:pt idx="178092">
                  <c:v>-36.6210938</c:v>
                </c:pt>
                <c:pt idx="178093">
                  <c:v>16.3574219</c:v>
                </c:pt>
                <c:pt idx="178094">
                  <c:v>63.3544922</c:v>
                </c:pt>
                <c:pt idx="178095">
                  <c:v>94.97070309999998</c:v>
                </c:pt>
                <c:pt idx="178096">
                  <c:v>98.87695309999998</c:v>
                </c:pt>
                <c:pt idx="178097">
                  <c:v>77.0263672</c:v>
                </c:pt>
                <c:pt idx="178098">
                  <c:v>39.0625</c:v>
                </c:pt>
                <c:pt idx="178099">
                  <c:v>-13.1835938</c:v>
                </c:pt>
                <c:pt idx="178100">
                  <c:v>-58.83789059999999</c:v>
                </c:pt>
                <c:pt idx="178101">
                  <c:v>-83.7402344</c:v>
                </c:pt>
                <c:pt idx="178102">
                  <c:v>-96.3134766</c:v>
                </c:pt>
                <c:pt idx="178103">
                  <c:v>-84.3505859</c:v>
                </c:pt>
                <c:pt idx="178104">
                  <c:v>-46.7529297</c:v>
                </c:pt>
                <c:pt idx="178105">
                  <c:v>7.812499999999997</c:v>
                </c:pt>
                <c:pt idx="178106">
                  <c:v>60.18066409999999</c:v>
                </c:pt>
                <c:pt idx="178107">
                  <c:v>91.6748047</c:v>
                </c:pt>
                <c:pt idx="178108">
                  <c:v>97.4121094</c:v>
                </c:pt>
                <c:pt idx="178109">
                  <c:v>80.68847659999993</c:v>
                </c:pt>
                <c:pt idx="178110">
                  <c:v>46.1425781</c:v>
                </c:pt>
                <c:pt idx="178111">
                  <c:v>-8.178710939999998</c:v>
                </c:pt>
                <c:pt idx="178112">
                  <c:v>-52.3681641</c:v>
                </c:pt>
                <c:pt idx="178113">
                  <c:v>-89.4775391</c:v>
                </c:pt>
                <c:pt idx="178114">
                  <c:v>-100.585938</c:v>
                </c:pt>
                <c:pt idx="178115">
                  <c:v>-83.3740234</c:v>
                </c:pt>
                <c:pt idx="178116">
                  <c:v>-49.0722656</c:v>
                </c:pt>
                <c:pt idx="178117">
                  <c:v>-1.58691406</c:v>
                </c:pt>
                <c:pt idx="178118">
                  <c:v>48.2177734</c:v>
                </c:pt>
                <c:pt idx="178119">
                  <c:v>78.6132812</c:v>
                </c:pt>
                <c:pt idx="178120">
                  <c:v>98.75488279999998</c:v>
                </c:pt>
                <c:pt idx="178121">
                  <c:v>84.8388672</c:v>
                </c:pt>
                <c:pt idx="178122">
                  <c:v>54.4433594</c:v>
                </c:pt>
                <c:pt idx="178123">
                  <c:v>5.615234379999995</c:v>
                </c:pt>
                <c:pt idx="178124">
                  <c:v>-44.0673828</c:v>
                </c:pt>
                <c:pt idx="178125">
                  <c:v>-88.62304690000001</c:v>
                </c:pt>
                <c:pt idx="178126">
                  <c:v>-104.248047</c:v>
                </c:pt>
                <c:pt idx="178127">
                  <c:v>-93.9941406</c:v>
                </c:pt>
                <c:pt idx="178128">
                  <c:v>-53.34472659999999</c:v>
                </c:pt>
                <c:pt idx="178129">
                  <c:v>-2.68554688</c:v>
                </c:pt>
                <c:pt idx="178130">
                  <c:v>46.6308594</c:v>
                </c:pt>
                <c:pt idx="178131">
                  <c:v>80.9326172</c:v>
                </c:pt>
                <c:pt idx="178132">
                  <c:v>97.2900391</c:v>
                </c:pt>
                <c:pt idx="178133">
                  <c:v>91.796875</c:v>
                </c:pt>
                <c:pt idx="178134">
                  <c:v>59.3261719</c:v>
                </c:pt>
                <c:pt idx="178135">
                  <c:v>20.8740234</c:v>
                </c:pt>
                <c:pt idx="178136">
                  <c:v>-40.0390625</c:v>
                </c:pt>
                <c:pt idx="178137">
                  <c:v>-83.4960938</c:v>
                </c:pt>
                <c:pt idx="178138">
                  <c:v>-98.2666016</c:v>
                </c:pt>
                <c:pt idx="178139">
                  <c:v>-92.1630859</c:v>
                </c:pt>
                <c:pt idx="178140">
                  <c:v>-63.4765625</c:v>
                </c:pt>
                <c:pt idx="178141">
                  <c:v>-10.6201172</c:v>
                </c:pt>
                <c:pt idx="178142">
                  <c:v>34.17968749999999</c:v>
                </c:pt>
                <c:pt idx="178143">
                  <c:v>76.2939453</c:v>
                </c:pt>
                <c:pt idx="178144">
                  <c:v>99.85351559999998</c:v>
                </c:pt>
                <c:pt idx="178145">
                  <c:v>91.6748047</c:v>
                </c:pt>
                <c:pt idx="178146">
                  <c:v>62.2558594</c:v>
                </c:pt>
                <c:pt idx="178147">
                  <c:v>15.8691406</c:v>
                </c:pt>
                <c:pt idx="178148">
                  <c:v>-31.6162109</c:v>
                </c:pt>
                <c:pt idx="178149">
                  <c:v>-70.9228516</c:v>
                </c:pt>
                <c:pt idx="178150">
                  <c:v>-93.01757809999998</c:v>
                </c:pt>
                <c:pt idx="178151">
                  <c:v>-96.80175779999998</c:v>
                </c:pt>
                <c:pt idx="178152">
                  <c:v>-73.48632809999998</c:v>
                </c:pt>
                <c:pt idx="178153">
                  <c:v>-27.5878906</c:v>
                </c:pt>
                <c:pt idx="178154">
                  <c:v>27.4658203</c:v>
                </c:pt>
                <c:pt idx="178155">
                  <c:v>70.55664059999998</c:v>
                </c:pt>
                <c:pt idx="178156">
                  <c:v>94.1162109</c:v>
                </c:pt>
                <c:pt idx="178157">
                  <c:v>93.5058594</c:v>
                </c:pt>
                <c:pt idx="178158">
                  <c:v>69.58007809999994</c:v>
                </c:pt>
                <c:pt idx="178159">
                  <c:v>28.0761719</c:v>
                </c:pt>
                <c:pt idx="178160">
                  <c:v>-25.8789062</c:v>
                </c:pt>
                <c:pt idx="178161">
                  <c:v>-71.5332031</c:v>
                </c:pt>
                <c:pt idx="178162">
                  <c:v>-95.4589844</c:v>
                </c:pt>
                <c:pt idx="178163">
                  <c:v>-94.3603516</c:v>
                </c:pt>
                <c:pt idx="178164">
                  <c:v>-72.3876953</c:v>
                </c:pt>
                <c:pt idx="178165">
                  <c:v>-26.1230469</c:v>
                </c:pt>
                <c:pt idx="178166">
                  <c:v>24.0478516</c:v>
                </c:pt>
                <c:pt idx="178167">
                  <c:v>73.1201172</c:v>
                </c:pt>
                <c:pt idx="178168">
                  <c:v>99.7314453</c:v>
                </c:pt>
                <c:pt idx="178169">
                  <c:v>100.830078</c:v>
                </c:pt>
                <c:pt idx="178170">
                  <c:v>74.7070312</c:v>
                </c:pt>
                <c:pt idx="178171">
                  <c:v>30.1513672</c:v>
                </c:pt>
                <c:pt idx="178172">
                  <c:v>-20.2636719</c:v>
                </c:pt>
                <c:pt idx="178173">
                  <c:v>-67.7490234</c:v>
                </c:pt>
                <c:pt idx="178174">
                  <c:v>-92.77343749999996</c:v>
                </c:pt>
                <c:pt idx="178175">
                  <c:v>-94.2382812</c:v>
                </c:pt>
                <c:pt idx="178176">
                  <c:v>-79.5898438</c:v>
                </c:pt>
                <c:pt idx="178177">
                  <c:v>-29.4189453</c:v>
                </c:pt>
                <c:pt idx="178178">
                  <c:v>20.7519531</c:v>
                </c:pt>
                <c:pt idx="178179">
                  <c:v>57.0068359</c:v>
                </c:pt>
                <c:pt idx="178180">
                  <c:v>86.9140625</c:v>
                </c:pt>
                <c:pt idx="178181">
                  <c:v>98.0224609</c:v>
                </c:pt>
                <c:pt idx="178182">
                  <c:v>74.5849609</c:v>
                </c:pt>
                <c:pt idx="178183">
                  <c:v>37.8417969</c:v>
                </c:pt>
                <c:pt idx="178184">
                  <c:v>-6.71386719</c:v>
                </c:pt>
                <c:pt idx="178185">
                  <c:v>-58.3496094</c:v>
                </c:pt>
                <c:pt idx="178186">
                  <c:v>-87.4023438</c:v>
                </c:pt>
                <c:pt idx="178187">
                  <c:v>-93.5058594</c:v>
                </c:pt>
                <c:pt idx="178188">
                  <c:v>-80.5664062</c:v>
                </c:pt>
                <c:pt idx="178189">
                  <c:v>-43.2128906</c:v>
                </c:pt>
                <c:pt idx="178190">
                  <c:v>6.835937499999997</c:v>
                </c:pt>
                <c:pt idx="178191">
                  <c:v>50.5371094</c:v>
                </c:pt>
                <c:pt idx="178192">
                  <c:v>87.5244141</c:v>
                </c:pt>
                <c:pt idx="178193">
                  <c:v>102.172852</c:v>
                </c:pt>
                <c:pt idx="178194">
                  <c:v>86.42578119999993</c:v>
                </c:pt>
                <c:pt idx="178195">
                  <c:v>43.8232422</c:v>
                </c:pt>
                <c:pt idx="178196">
                  <c:v>0.610351562</c:v>
                </c:pt>
                <c:pt idx="178197">
                  <c:v>-47.4853516</c:v>
                </c:pt>
                <c:pt idx="178198">
                  <c:v>-95.0927734</c:v>
                </c:pt>
                <c:pt idx="178199">
                  <c:v>-95.82519529999998</c:v>
                </c:pt>
                <c:pt idx="178200">
                  <c:v>-84.4726562</c:v>
                </c:pt>
                <c:pt idx="178201">
                  <c:v>-44.3115234</c:v>
                </c:pt>
                <c:pt idx="178202">
                  <c:v>2.07519531</c:v>
                </c:pt>
                <c:pt idx="178203">
                  <c:v>51.7578125</c:v>
                </c:pt>
                <c:pt idx="178204">
                  <c:v>89.4775391</c:v>
                </c:pt>
                <c:pt idx="178205">
                  <c:v>98.38867190000001</c:v>
                </c:pt>
                <c:pt idx="178206">
                  <c:v>87.15820309999998</c:v>
                </c:pt>
                <c:pt idx="178207">
                  <c:v>58.3496094</c:v>
                </c:pt>
                <c:pt idx="178208">
                  <c:v>3.05175781</c:v>
                </c:pt>
                <c:pt idx="178209">
                  <c:v>-47.9736328</c:v>
                </c:pt>
                <c:pt idx="178210">
                  <c:v>-85.5712891</c:v>
                </c:pt>
                <c:pt idx="178211">
                  <c:v>-101.44043</c:v>
                </c:pt>
                <c:pt idx="178212">
                  <c:v>-81.7871094</c:v>
                </c:pt>
                <c:pt idx="178213">
                  <c:v>-50.5371094</c:v>
                </c:pt>
                <c:pt idx="178214">
                  <c:v>-6.71386719</c:v>
                </c:pt>
                <c:pt idx="178215">
                  <c:v>45.2880859</c:v>
                </c:pt>
                <c:pt idx="178216">
                  <c:v>83.3740234</c:v>
                </c:pt>
                <c:pt idx="178217">
                  <c:v>91.4306641</c:v>
                </c:pt>
                <c:pt idx="178218">
                  <c:v>79.5898438</c:v>
                </c:pt>
                <c:pt idx="178219">
                  <c:v>53.2226562</c:v>
                </c:pt>
                <c:pt idx="178220">
                  <c:v>0.366210938</c:v>
                </c:pt>
                <c:pt idx="178221">
                  <c:v>-48.4619141</c:v>
                </c:pt>
                <c:pt idx="178222">
                  <c:v>-77.39257809999994</c:v>
                </c:pt>
                <c:pt idx="178223">
                  <c:v>-90.4541016</c:v>
                </c:pt>
                <c:pt idx="178224">
                  <c:v>-94.2382812</c:v>
                </c:pt>
                <c:pt idx="178225">
                  <c:v>-59.0820312</c:v>
                </c:pt>
                <c:pt idx="178226">
                  <c:v>-8.30078125</c:v>
                </c:pt>
                <c:pt idx="178227">
                  <c:v>38.6962891</c:v>
                </c:pt>
                <c:pt idx="178228">
                  <c:v>78.36914059999998</c:v>
                </c:pt>
                <c:pt idx="178229">
                  <c:v>96.92382809999998</c:v>
                </c:pt>
                <c:pt idx="178230">
                  <c:v>88.13476559999998</c:v>
                </c:pt>
                <c:pt idx="178231">
                  <c:v>61.2792969</c:v>
                </c:pt>
                <c:pt idx="178232">
                  <c:v>16.9677734</c:v>
                </c:pt>
                <c:pt idx="178233">
                  <c:v>-33.5693359</c:v>
                </c:pt>
                <c:pt idx="178234">
                  <c:v>-80.68847659999993</c:v>
                </c:pt>
                <c:pt idx="178235">
                  <c:v>-99.85351559999998</c:v>
                </c:pt>
                <c:pt idx="178236">
                  <c:v>-91.0644531</c:v>
                </c:pt>
                <c:pt idx="178237">
                  <c:v>-65.4296875</c:v>
                </c:pt>
                <c:pt idx="178238">
                  <c:v>-15.625</c:v>
                </c:pt>
                <c:pt idx="178239">
                  <c:v>34.3017578</c:v>
                </c:pt>
                <c:pt idx="178240">
                  <c:v>72.7539062</c:v>
                </c:pt>
                <c:pt idx="178241">
                  <c:v>95.0927734</c:v>
                </c:pt>
                <c:pt idx="178242">
                  <c:v>97.65625</c:v>
                </c:pt>
                <c:pt idx="178243">
                  <c:v>67.9931641</c:v>
                </c:pt>
                <c:pt idx="178244">
                  <c:v>30.3955078</c:v>
                </c:pt>
                <c:pt idx="178245">
                  <c:v>-30.3955078</c:v>
                </c:pt>
                <c:pt idx="178246">
                  <c:v>-77.27050779999998</c:v>
                </c:pt>
                <c:pt idx="178247">
                  <c:v>-94.4824219</c:v>
                </c:pt>
                <c:pt idx="178248">
                  <c:v>-96.1914062</c:v>
                </c:pt>
                <c:pt idx="178249">
                  <c:v>-70.0683594</c:v>
                </c:pt>
                <c:pt idx="178250">
                  <c:v>-22.7050781</c:v>
                </c:pt>
                <c:pt idx="178251">
                  <c:v>29.0527344</c:v>
                </c:pt>
                <c:pt idx="178252">
                  <c:v>69.2138672</c:v>
                </c:pt>
                <c:pt idx="178253">
                  <c:v>85.9375</c:v>
                </c:pt>
                <c:pt idx="178254">
                  <c:v>92.2851562</c:v>
                </c:pt>
                <c:pt idx="178255">
                  <c:v>72.87597659999993</c:v>
                </c:pt>
                <c:pt idx="178256">
                  <c:v>20.7519531</c:v>
                </c:pt>
                <c:pt idx="178257">
                  <c:v>-20.6298828</c:v>
                </c:pt>
                <c:pt idx="178258">
                  <c:v>-58.4716797</c:v>
                </c:pt>
                <c:pt idx="178259">
                  <c:v>-89.9658203</c:v>
                </c:pt>
                <c:pt idx="178260">
                  <c:v>-95.9472656</c:v>
                </c:pt>
                <c:pt idx="178261">
                  <c:v>-73.3642578</c:v>
                </c:pt>
                <c:pt idx="178262">
                  <c:v>-36.2548828</c:v>
                </c:pt>
                <c:pt idx="178263">
                  <c:v>11.2304688</c:v>
                </c:pt>
                <c:pt idx="178264">
                  <c:v>54.6875</c:v>
                </c:pt>
                <c:pt idx="178265">
                  <c:v>92.0410156</c:v>
                </c:pt>
                <c:pt idx="178266">
                  <c:v>100.708008</c:v>
                </c:pt>
                <c:pt idx="178267">
                  <c:v>76.7822266</c:v>
                </c:pt>
                <c:pt idx="178268">
                  <c:v>37.7197266</c:v>
                </c:pt>
                <c:pt idx="178269">
                  <c:v>-15.9912109</c:v>
                </c:pt>
                <c:pt idx="178270">
                  <c:v>-60.18066409999999</c:v>
                </c:pt>
                <c:pt idx="178271">
                  <c:v>-91.0644531</c:v>
                </c:pt>
                <c:pt idx="178272">
                  <c:v>-97.90039059999998</c:v>
                </c:pt>
                <c:pt idx="178273">
                  <c:v>-79.4677734</c:v>
                </c:pt>
                <c:pt idx="178274">
                  <c:v>-39.30664059999999</c:v>
                </c:pt>
                <c:pt idx="178275">
                  <c:v>16.2353516</c:v>
                </c:pt>
                <c:pt idx="178276">
                  <c:v>64.453125</c:v>
                </c:pt>
                <c:pt idx="178277">
                  <c:v>89.2333984</c:v>
                </c:pt>
                <c:pt idx="178278">
                  <c:v>91.796875</c:v>
                </c:pt>
                <c:pt idx="178279">
                  <c:v>84.9609375</c:v>
                </c:pt>
                <c:pt idx="178280">
                  <c:v>44.0673828</c:v>
                </c:pt>
                <c:pt idx="178281">
                  <c:v>-15.3808594</c:v>
                </c:pt>
                <c:pt idx="178282">
                  <c:v>-64.8193359</c:v>
                </c:pt>
                <c:pt idx="178283">
                  <c:v>-95.5810547</c:v>
                </c:pt>
                <c:pt idx="178284">
                  <c:v>-97.4121094</c:v>
                </c:pt>
                <c:pt idx="178285">
                  <c:v>-78.6132812</c:v>
                </c:pt>
                <c:pt idx="178286">
                  <c:v>-48.5839844</c:v>
                </c:pt>
                <c:pt idx="178287">
                  <c:v>0.48828125</c:v>
                </c:pt>
                <c:pt idx="178288">
                  <c:v>59.3261719</c:v>
                </c:pt>
                <c:pt idx="178289">
                  <c:v>88.62304690000001</c:v>
                </c:pt>
                <c:pt idx="178290">
                  <c:v>98.63281249999996</c:v>
                </c:pt>
                <c:pt idx="178291">
                  <c:v>93.6279297</c:v>
                </c:pt>
                <c:pt idx="178292">
                  <c:v>44.921875</c:v>
                </c:pt>
                <c:pt idx="178293">
                  <c:v>-1.70898438</c:v>
                </c:pt>
                <c:pt idx="178294">
                  <c:v>-39.4287109</c:v>
                </c:pt>
                <c:pt idx="178295">
                  <c:v>-79.5898438</c:v>
                </c:pt>
                <c:pt idx="178296">
                  <c:v>-97.0458984</c:v>
                </c:pt>
                <c:pt idx="178297">
                  <c:v>-83.6181641</c:v>
                </c:pt>
                <c:pt idx="178298">
                  <c:v>-50.2929688</c:v>
                </c:pt>
                <c:pt idx="178299">
                  <c:v>-5.24902344</c:v>
                </c:pt>
                <c:pt idx="178300">
                  <c:v>43.7011719</c:v>
                </c:pt>
                <c:pt idx="178301">
                  <c:v>81.9091797</c:v>
                </c:pt>
                <c:pt idx="178302">
                  <c:v>90.6982422</c:v>
                </c:pt>
                <c:pt idx="178303">
                  <c:v>88.13476559999998</c:v>
                </c:pt>
                <c:pt idx="178304">
                  <c:v>51.8798828</c:v>
                </c:pt>
                <c:pt idx="178305">
                  <c:v>1.58691406</c:v>
                </c:pt>
                <c:pt idx="178306">
                  <c:v>-43.0908203</c:v>
                </c:pt>
                <c:pt idx="178307">
                  <c:v>-75.8056641</c:v>
                </c:pt>
                <c:pt idx="178308">
                  <c:v>-93.9941406</c:v>
                </c:pt>
                <c:pt idx="178309">
                  <c:v>-94.6044922</c:v>
                </c:pt>
                <c:pt idx="178310">
                  <c:v>-54.93164059999999</c:v>
                </c:pt>
                <c:pt idx="178311">
                  <c:v>-5.859375</c:v>
                </c:pt>
                <c:pt idx="178312">
                  <c:v>38.6962891</c:v>
                </c:pt>
                <c:pt idx="178313">
                  <c:v>73.2421875</c:v>
                </c:pt>
                <c:pt idx="178314">
                  <c:v>91.4306641</c:v>
                </c:pt>
                <c:pt idx="178315">
                  <c:v>93.1396484</c:v>
                </c:pt>
                <c:pt idx="178316">
                  <c:v>62.6220703</c:v>
                </c:pt>
                <c:pt idx="178317">
                  <c:v>16.4794922</c:v>
                </c:pt>
                <c:pt idx="178318">
                  <c:v>-34.17968749999999</c:v>
                </c:pt>
                <c:pt idx="178319">
                  <c:v>-75.4394531</c:v>
                </c:pt>
                <c:pt idx="178320">
                  <c:v>-92.77343749999996</c:v>
                </c:pt>
                <c:pt idx="178321">
                  <c:v>-93.87207029999993</c:v>
                </c:pt>
                <c:pt idx="178322">
                  <c:v>-65.67382809999994</c:v>
                </c:pt>
                <c:pt idx="178323">
                  <c:v>-9.88769531</c:v>
                </c:pt>
                <c:pt idx="178324">
                  <c:v>39.6728516</c:v>
                </c:pt>
                <c:pt idx="178325">
                  <c:v>77.27050779999998</c:v>
                </c:pt>
                <c:pt idx="178326">
                  <c:v>97.1679688</c:v>
                </c:pt>
                <c:pt idx="178327">
                  <c:v>90.94238279999998</c:v>
                </c:pt>
                <c:pt idx="178328">
                  <c:v>61.6455078</c:v>
                </c:pt>
                <c:pt idx="178329">
                  <c:v>25.390625</c:v>
                </c:pt>
                <c:pt idx="178330">
                  <c:v>-27.4658203</c:v>
                </c:pt>
                <c:pt idx="178331">
                  <c:v>-72.6318359</c:v>
                </c:pt>
                <c:pt idx="178332">
                  <c:v>-89.84375</c:v>
                </c:pt>
                <c:pt idx="178333">
                  <c:v>-91.4306641</c:v>
                </c:pt>
                <c:pt idx="178334">
                  <c:v>-69.8242188</c:v>
                </c:pt>
                <c:pt idx="178335">
                  <c:v>-31.8603516</c:v>
                </c:pt>
                <c:pt idx="178336">
                  <c:v>24.2919922</c:v>
                </c:pt>
                <c:pt idx="178337">
                  <c:v>72.50976559999998</c:v>
                </c:pt>
                <c:pt idx="178338">
                  <c:v>94.97070309999998</c:v>
                </c:pt>
                <c:pt idx="178339">
                  <c:v>95.9472656</c:v>
                </c:pt>
                <c:pt idx="178340">
                  <c:v>65.4296875</c:v>
                </c:pt>
                <c:pt idx="178341">
                  <c:v>25.8789062</c:v>
                </c:pt>
                <c:pt idx="178342">
                  <c:v>-18.0664062</c:v>
                </c:pt>
                <c:pt idx="178343">
                  <c:v>-66.65039059999994</c:v>
                </c:pt>
                <c:pt idx="178344">
                  <c:v>-90.57617190000001</c:v>
                </c:pt>
                <c:pt idx="178345">
                  <c:v>-91.55273440000001</c:v>
                </c:pt>
                <c:pt idx="178346">
                  <c:v>-76.9042969</c:v>
                </c:pt>
                <c:pt idx="178347">
                  <c:v>-29.9072266</c:v>
                </c:pt>
                <c:pt idx="178348">
                  <c:v>26.0009766</c:v>
                </c:pt>
                <c:pt idx="178349">
                  <c:v>66.0400391</c:v>
                </c:pt>
                <c:pt idx="178350">
                  <c:v>96.5576172</c:v>
                </c:pt>
                <c:pt idx="178351">
                  <c:v>99.7314453</c:v>
                </c:pt>
                <c:pt idx="178352">
                  <c:v>77.75878909999996</c:v>
                </c:pt>
                <c:pt idx="178353">
                  <c:v>30.7617188</c:v>
                </c:pt>
                <c:pt idx="178354">
                  <c:v>-12.5732422</c:v>
                </c:pt>
                <c:pt idx="178355">
                  <c:v>-62.0117188</c:v>
                </c:pt>
                <c:pt idx="178356">
                  <c:v>-94.2382812</c:v>
                </c:pt>
                <c:pt idx="178357">
                  <c:v>-95.5810547</c:v>
                </c:pt>
                <c:pt idx="178358">
                  <c:v>-75.0732422</c:v>
                </c:pt>
                <c:pt idx="178359">
                  <c:v>-34.17968749999999</c:v>
                </c:pt>
                <c:pt idx="178360">
                  <c:v>1.58691406</c:v>
                </c:pt>
                <c:pt idx="178361">
                  <c:v>55.6640625</c:v>
                </c:pt>
                <c:pt idx="178362">
                  <c:v>90.4541016</c:v>
                </c:pt>
                <c:pt idx="178363">
                  <c:v>95.2148438</c:v>
                </c:pt>
                <c:pt idx="178364">
                  <c:v>80.68847659999993</c:v>
                </c:pt>
                <c:pt idx="178365">
                  <c:v>47.4853516</c:v>
                </c:pt>
                <c:pt idx="178366">
                  <c:v>-9.033203119999997</c:v>
                </c:pt>
                <c:pt idx="178367">
                  <c:v>-57.1289062</c:v>
                </c:pt>
                <c:pt idx="178368">
                  <c:v>-89.35546879999995</c:v>
                </c:pt>
                <c:pt idx="178369">
                  <c:v>-97.2900391</c:v>
                </c:pt>
                <c:pt idx="178370">
                  <c:v>-85.8154297</c:v>
                </c:pt>
                <c:pt idx="178371">
                  <c:v>-53.7109375</c:v>
                </c:pt>
                <c:pt idx="178372">
                  <c:v>3.17382812</c:v>
                </c:pt>
                <c:pt idx="178373">
                  <c:v>54.5654297</c:v>
                </c:pt>
                <c:pt idx="178374">
                  <c:v>86.9140625</c:v>
                </c:pt>
                <c:pt idx="178375">
                  <c:v>95.82519529999998</c:v>
                </c:pt>
                <c:pt idx="178376">
                  <c:v>79.22363279999998</c:v>
                </c:pt>
                <c:pt idx="178377">
                  <c:v>42.7246094</c:v>
                </c:pt>
                <c:pt idx="178378">
                  <c:v>-4.394531249999993</c:v>
                </c:pt>
                <c:pt idx="178379">
                  <c:v>-44.0673828</c:v>
                </c:pt>
                <c:pt idx="178380">
                  <c:v>-78.4912109</c:v>
                </c:pt>
                <c:pt idx="178381">
                  <c:v>-95.9472656</c:v>
                </c:pt>
                <c:pt idx="178382">
                  <c:v>-85.3271484</c:v>
                </c:pt>
                <c:pt idx="178383">
                  <c:v>-49.0722656</c:v>
                </c:pt>
                <c:pt idx="178384">
                  <c:v>-2.44140625</c:v>
                </c:pt>
                <c:pt idx="178385">
                  <c:v>46.1425781</c:v>
                </c:pt>
                <c:pt idx="178386">
                  <c:v>79.7119141</c:v>
                </c:pt>
                <c:pt idx="178387">
                  <c:v>106.201172</c:v>
                </c:pt>
                <c:pt idx="178388">
                  <c:v>90.6982422</c:v>
                </c:pt>
                <c:pt idx="178389">
                  <c:v>52.3681641</c:v>
                </c:pt>
                <c:pt idx="178390">
                  <c:v>1.58691406</c:v>
                </c:pt>
                <c:pt idx="178391">
                  <c:v>-43.8232422</c:v>
                </c:pt>
                <c:pt idx="178392">
                  <c:v>-82.03125</c:v>
                </c:pt>
                <c:pt idx="178393">
                  <c:v>-98.2666016</c:v>
                </c:pt>
                <c:pt idx="178394">
                  <c:v>-88.8671875</c:v>
                </c:pt>
                <c:pt idx="178395">
                  <c:v>-64.0869141</c:v>
                </c:pt>
                <c:pt idx="178396">
                  <c:v>-10.3759766</c:v>
                </c:pt>
                <c:pt idx="178397">
                  <c:v>39.7949219</c:v>
                </c:pt>
                <c:pt idx="178398">
                  <c:v>70.1904297</c:v>
                </c:pt>
                <c:pt idx="178399">
                  <c:v>96.67968749999996</c:v>
                </c:pt>
                <c:pt idx="178400">
                  <c:v>95.0927734</c:v>
                </c:pt>
                <c:pt idx="178401">
                  <c:v>65.4296875</c:v>
                </c:pt>
                <c:pt idx="178402">
                  <c:v>15.9912109</c:v>
                </c:pt>
                <c:pt idx="178403">
                  <c:v>-30.0292969</c:v>
                </c:pt>
                <c:pt idx="178404">
                  <c:v>-72.1435547</c:v>
                </c:pt>
                <c:pt idx="178405">
                  <c:v>-95.3369141</c:v>
                </c:pt>
                <c:pt idx="178406">
                  <c:v>-98.2666016</c:v>
                </c:pt>
                <c:pt idx="178407">
                  <c:v>-72.9980469</c:v>
                </c:pt>
                <c:pt idx="178408">
                  <c:v>-21.7285156</c:v>
                </c:pt>
                <c:pt idx="178409">
                  <c:v>25.0244141</c:v>
                </c:pt>
                <c:pt idx="178410">
                  <c:v>70.67871089999993</c:v>
                </c:pt>
                <c:pt idx="178411">
                  <c:v>96.67968749999996</c:v>
                </c:pt>
                <c:pt idx="178412">
                  <c:v>89.84375</c:v>
                </c:pt>
                <c:pt idx="178413">
                  <c:v>65.18554690000001</c:v>
                </c:pt>
                <c:pt idx="178414">
                  <c:v>14.5263672</c:v>
                </c:pt>
                <c:pt idx="178415">
                  <c:v>-31.1279297</c:v>
                </c:pt>
                <c:pt idx="178416">
                  <c:v>-71.1669922</c:v>
                </c:pt>
                <c:pt idx="178417">
                  <c:v>-94.84863279999998</c:v>
                </c:pt>
                <c:pt idx="178418">
                  <c:v>-89.35546879999995</c:v>
                </c:pt>
                <c:pt idx="178419">
                  <c:v>-64.9414062</c:v>
                </c:pt>
                <c:pt idx="178420">
                  <c:v>-17.8222656</c:v>
                </c:pt>
                <c:pt idx="178421">
                  <c:v>25.6347656</c:v>
                </c:pt>
                <c:pt idx="178422">
                  <c:v>70.0683594</c:v>
                </c:pt>
                <c:pt idx="178423">
                  <c:v>97.77832029999998</c:v>
                </c:pt>
                <c:pt idx="178424">
                  <c:v>94.3603516</c:v>
                </c:pt>
                <c:pt idx="178425">
                  <c:v>65.67382809999994</c:v>
                </c:pt>
                <c:pt idx="178426">
                  <c:v>25.7568359</c:v>
                </c:pt>
                <c:pt idx="178427">
                  <c:v>-19.2871094</c:v>
                </c:pt>
                <c:pt idx="178428">
                  <c:v>-63.7207031</c:v>
                </c:pt>
                <c:pt idx="178429">
                  <c:v>-97.5341797</c:v>
                </c:pt>
                <c:pt idx="178430">
                  <c:v>-91.9189453</c:v>
                </c:pt>
                <c:pt idx="178431">
                  <c:v>-71.5332031</c:v>
                </c:pt>
                <c:pt idx="178432">
                  <c:v>-24.7802734</c:v>
                </c:pt>
                <c:pt idx="178433">
                  <c:v>26.7333984</c:v>
                </c:pt>
                <c:pt idx="178434">
                  <c:v>60.6689453</c:v>
                </c:pt>
                <c:pt idx="178435">
                  <c:v>86.05957029999998</c:v>
                </c:pt>
                <c:pt idx="178436">
                  <c:v>93.38378909999996</c:v>
                </c:pt>
                <c:pt idx="178437">
                  <c:v>74.7070312</c:v>
                </c:pt>
                <c:pt idx="178438">
                  <c:v>33.0810547</c:v>
                </c:pt>
                <c:pt idx="178439">
                  <c:v>-20.2636719</c:v>
                </c:pt>
                <c:pt idx="178440">
                  <c:v>-59.0820312</c:v>
                </c:pt>
                <c:pt idx="178441">
                  <c:v>-89.84375</c:v>
                </c:pt>
                <c:pt idx="178442">
                  <c:v>-104.370117</c:v>
                </c:pt>
                <c:pt idx="178443">
                  <c:v>-79.5898438</c:v>
                </c:pt>
                <c:pt idx="178444">
                  <c:v>-34.9121094</c:v>
                </c:pt>
                <c:pt idx="178445">
                  <c:v>13.4277344</c:v>
                </c:pt>
                <c:pt idx="178446">
                  <c:v>60.7910156</c:v>
                </c:pt>
                <c:pt idx="178447">
                  <c:v>89.4775391</c:v>
                </c:pt>
                <c:pt idx="178448">
                  <c:v>94.4824219</c:v>
                </c:pt>
                <c:pt idx="178449">
                  <c:v>84.3505859</c:v>
                </c:pt>
                <c:pt idx="178450">
                  <c:v>43.8232422</c:v>
                </c:pt>
                <c:pt idx="178451">
                  <c:v>-4.15039062</c:v>
                </c:pt>
                <c:pt idx="178452">
                  <c:v>-55.9082031</c:v>
                </c:pt>
                <c:pt idx="178453">
                  <c:v>-86.3037109</c:v>
                </c:pt>
                <c:pt idx="178454">
                  <c:v>-99.9755859</c:v>
                </c:pt>
                <c:pt idx="178455">
                  <c:v>-83.0078125</c:v>
                </c:pt>
                <c:pt idx="178456">
                  <c:v>-45.5322266</c:v>
                </c:pt>
                <c:pt idx="178457">
                  <c:v>-5.615234379999995</c:v>
                </c:pt>
                <c:pt idx="178458">
                  <c:v>41.8701172</c:v>
                </c:pt>
                <c:pt idx="178459">
                  <c:v>78.4912109</c:v>
                </c:pt>
                <c:pt idx="178460">
                  <c:v>99.9755859</c:v>
                </c:pt>
                <c:pt idx="178461">
                  <c:v>84.7167969</c:v>
                </c:pt>
                <c:pt idx="178462">
                  <c:v>45.2880859</c:v>
                </c:pt>
                <c:pt idx="178463">
                  <c:v>-2.9296875</c:v>
                </c:pt>
                <c:pt idx="178464">
                  <c:v>-44.6777344</c:v>
                </c:pt>
                <c:pt idx="178465">
                  <c:v>-85.8154297</c:v>
                </c:pt>
                <c:pt idx="178466">
                  <c:v>-95.9472656</c:v>
                </c:pt>
                <c:pt idx="178467">
                  <c:v>-81.66503909999996</c:v>
                </c:pt>
                <c:pt idx="178468">
                  <c:v>-48.7060547</c:v>
                </c:pt>
                <c:pt idx="178469">
                  <c:v>4.882812499999997</c:v>
                </c:pt>
                <c:pt idx="178470">
                  <c:v>47.6074219</c:v>
                </c:pt>
                <c:pt idx="178471">
                  <c:v>81.66503909999996</c:v>
                </c:pt>
                <c:pt idx="178472">
                  <c:v>96.1914062</c:v>
                </c:pt>
                <c:pt idx="178473">
                  <c:v>85.8154297</c:v>
                </c:pt>
                <c:pt idx="178474">
                  <c:v>60.9130859</c:v>
                </c:pt>
                <c:pt idx="178475">
                  <c:v>10.0097656</c:v>
                </c:pt>
                <c:pt idx="178476">
                  <c:v>-40.2832031</c:v>
                </c:pt>
                <c:pt idx="178477">
                  <c:v>-80.4443359</c:v>
                </c:pt>
                <c:pt idx="178478">
                  <c:v>-95.4589844</c:v>
                </c:pt>
                <c:pt idx="178479">
                  <c:v>-83.4960938</c:v>
                </c:pt>
                <c:pt idx="178480">
                  <c:v>-58.2275391</c:v>
                </c:pt>
                <c:pt idx="178481">
                  <c:v>-10.4980469</c:v>
                </c:pt>
                <c:pt idx="178482">
                  <c:v>46.9970703</c:v>
                </c:pt>
                <c:pt idx="178483">
                  <c:v>78.12499999999998</c:v>
                </c:pt>
                <c:pt idx="178484">
                  <c:v>95.703125</c:v>
                </c:pt>
                <c:pt idx="178485">
                  <c:v>91.1865234</c:v>
                </c:pt>
                <c:pt idx="178486">
                  <c:v>64.0869141</c:v>
                </c:pt>
                <c:pt idx="178487">
                  <c:v>13.671875</c:v>
                </c:pt>
                <c:pt idx="178488">
                  <c:v>-39.4287109</c:v>
                </c:pt>
                <c:pt idx="178489">
                  <c:v>-80.8105469</c:v>
                </c:pt>
                <c:pt idx="178490">
                  <c:v>-103.271484</c:v>
                </c:pt>
                <c:pt idx="178491">
                  <c:v>-96.3134766</c:v>
                </c:pt>
                <c:pt idx="178492">
                  <c:v>-61.2792969</c:v>
                </c:pt>
                <c:pt idx="178493">
                  <c:v>-23.1933594</c:v>
                </c:pt>
                <c:pt idx="178494">
                  <c:v>31.6162109</c:v>
                </c:pt>
                <c:pt idx="178495">
                  <c:v>75.5615234</c:v>
                </c:pt>
                <c:pt idx="178496">
                  <c:v>95.703125</c:v>
                </c:pt>
                <c:pt idx="178497">
                  <c:v>92.77343749999996</c:v>
                </c:pt>
                <c:pt idx="178498">
                  <c:v>63.5986328</c:v>
                </c:pt>
                <c:pt idx="178499">
                  <c:v>26.6113281</c:v>
                </c:pt>
                <c:pt idx="178500">
                  <c:v>-25.390625</c:v>
                </c:pt>
                <c:pt idx="178501">
                  <c:v>-75.4394531</c:v>
                </c:pt>
                <c:pt idx="178502">
                  <c:v>-101.074219</c:v>
                </c:pt>
                <c:pt idx="178503">
                  <c:v>-95.2148438</c:v>
                </c:pt>
                <c:pt idx="178504">
                  <c:v>-69.8242188</c:v>
                </c:pt>
                <c:pt idx="178505">
                  <c:v>-23.3154297</c:v>
                </c:pt>
                <c:pt idx="178506">
                  <c:v>25.6347656</c:v>
                </c:pt>
                <c:pt idx="178507">
                  <c:v>67.8710938</c:v>
                </c:pt>
                <c:pt idx="178508">
                  <c:v>95.82519529999998</c:v>
                </c:pt>
                <c:pt idx="178509">
                  <c:v>94.6044922</c:v>
                </c:pt>
                <c:pt idx="178510">
                  <c:v>65.55175779999998</c:v>
                </c:pt>
                <c:pt idx="178511">
                  <c:v>23.3154297</c:v>
                </c:pt>
                <c:pt idx="178512">
                  <c:v>-22.9492188</c:v>
                </c:pt>
                <c:pt idx="178513">
                  <c:v>-62.1337891</c:v>
                </c:pt>
                <c:pt idx="178514">
                  <c:v>-90.82031249999996</c:v>
                </c:pt>
                <c:pt idx="178515">
                  <c:v>-93.1396484</c:v>
                </c:pt>
                <c:pt idx="178516">
                  <c:v>-71.5332031</c:v>
                </c:pt>
                <c:pt idx="178517">
                  <c:v>-30.5175781</c:v>
                </c:pt>
                <c:pt idx="178518">
                  <c:v>25.7568359</c:v>
                </c:pt>
                <c:pt idx="178519">
                  <c:v>62.7441406</c:v>
                </c:pt>
                <c:pt idx="178520">
                  <c:v>89.4775391</c:v>
                </c:pt>
                <c:pt idx="178521">
                  <c:v>91.0644531</c:v>
                </c:pt>
                <c:pt idx="178522">
                  <c:v>79.5898438</c:v>
                </c:pt>
                <c:pt idx="178523">
                  <c:v>31.1279297</c:v>
                </c:pt>
                <c:pt idx="178524">
                  <c:v>-13.1835938</c:v>
                </c:pt>
                <c:pt idx="178525">
                  <c:v>-55.9082031</c:v>
                </c:pt>
                <c:pt idx="178526">
                  <c:v>-85.8154297</c:v>
                </c:pt>
                <c:pt idx="178527">
                  <c:v>-100.097656</c:v>
                </c:pt>
                <c:pt idx="178528">
                  <c:v>-81.0546875</c:v>
                </c:pt>
                <c:pt idx="178529">
                  <c:v>-38.3300781</c:v>
                </c:pt>
                <c:pt idx="178530">
                  <c:v>14.4042969</c:v>
                </c:pt>
                <c:pt idx="178531">
                  <c:v>56.1523438</c:v>
                </c:pt>
                <c:pt idx="178532">
                  <c:v>93.6279297</c:v>
                </c:pt>
                <c:pt idx="178533">
                  <c:v>98.38867190000001</c:v>
                </c:pt>
                <c:pt idx="178534">
                  <c:v>78.0029297</c:v>
                </c:pt>
                <c:pt idx="178535">
                  <c:v>35.6445312</c:v>
                </c:pt>
                <c:pt idx="178536">
                  <c:v>-8.7890625</c:v>
                </c:pt>
                <c:pt idx="178537">
                  <c:v>-52.734375</c:v>
                </c:pt>
                <c:pt idx="178538">
                  <c:v>-80.68847659999993</c:v>
                </c:pt>
                <c:pt idx="178539">
                  <c:v>-103.759766</c:v>
                </c:pt>
                <c:pt idx="178540">
                  <c:v>-83.7402344</c:v>
                </c:pt>
                <c:pt idx="178541">
                  <c:v>-44.921875</c:v>
                </c:pt>
                <c:pt idx="178542">
                  <c:v>2.56347656</c:v>
                </c:pt>
                <c:pt idx="178543">
                  <c:v>56.640625</c:v>
                </c:pt>
                <c:pt idx="178544">
                  <c:v>85.5712891</c:v>
                </c:pt>
                <c:pt idx="178545">
                  <c:v>97.2900391</c:v>
                </c:pt>
                <c:pt idx="178546">
                  <c:v>79.1015625</c:v>
                </c:pt>
                <c:pt idx="178547">
                  <c:v>45.6542969</c:v>
                </c:pt>
                <c:pt idx="178548">
                  <c:v>-0.732421875</c:v>
                </c:pt>
                <c:pt idx="178549">
                  <c:v>-53.7109375</c:v>
                </c:pt>
                <c:pt idx="178550">
                  <c:v>-82.7636719</c:v>
                </c:pt>
                <c:pt idx="178551">
                  <c:v>-105.224609</c:v>
                </c:pt>
                <c:pt idx="178552">
                  <c:v>-89.4775391</c:v>
                </c:pt>
                <c:pt idx="178553">
                  <c:v>-44.7998047</c:v>
                </c:pt>
                <c:pt idx="178554">
                  <c:v>1.22070312</c:v>
                </c:pt>
                <c:pt idx="178555">
                  <c:v>49.1943359</c:v>
                </c:pt>
                <c:pt idx="178556">
                  <c:v>82.6416016</c:v>
                </c:pt>
                <c:pt idx="178557">
                  <c:v>94.84863279999998</c:v>
                </c:pt>
                <c:pt idx="178558">
                  <c:v>91.6748047</c:v>
                </c:pt>
                <c:pt idx="178559">
                  <c:v>55.9082031</c:v>
                </c:pt>
                <c:pt idx="178560">
                  <c:v>4.27246094</c:v>
                </c:pt>
                <c:pt idx="178561">
                  <c:v>-39.0625</c:v>
                </c:pt>
                <c:pt idx="178562">
                  <c:v>-79.5898438</c:v>
                </c:pt>
                <c:pt idx="178563">
                  <c:v>-99.60937499999996</c:v>
                </c:pt>
                <c:pt idx="178564">
                  <c:v>-86.7919922</c:v>
                </c:pt>
                <c:pt idx="178565">
                  <c:v>-55.2978516</c:v>
                </c:pt>
                <c:pt idx="178566">
                  <c:v>-7.812499999999997</c:v>
                </c:pt>
                <c:pt idx="178567">
                  <c:v>37.4755859</c:v>
                </c:pt>
                <c:pt idx="178568">
                  <c:v>75.0732422</c:v>
                </c:pt>
                <c:pt idx="178569">
                  <c:v>101.318359</c:v>
                </c:pt>
                <c:pt idx="178570">
                  <c:v>84.9609375</c:v>
                </c:pt>
                <c:pt idx="178571">
                  <c:v>61.5234375</c:v>
                </c:pt>
                <c:pt idx="178572">
                  <c:v>14.8925781</c:v>
                </c:pt>
                <c:pt idx="178573">
                  <c:v>-40.0390625</c:v>
                </c:pt>
                <c:pt idx="178574">
                  <c:v>-80.5664062</c:v>
                </c:pt>
                <c:pt idx="178575">
                  <c:v>-97.65625</c:v>
                </c:pt>
                <c:pt idx="178576">
                  <c:v>-89.84375</c:v>
                </c:pt>
                <c:pt idx="178577">
                  <c:v>-67.62695309999998</c:v>
                </c:pt>
                <c:pt idx="178578">
                  <c:v>-20.5078125</c:v>
                </c:pt>
                <c:pt idx="178579">
                  <c:v>33.5693359</c:v>
                </c:pt>
                <c:pt idx="178580">
                  <c:v>75.31738279999998</c:v>
                </c:pt>
                <c:pt idx="178581">
                  <c:v>94.84863279999998</c:v>
                </c:pt>
                <c:pt idx="178582">
                  <c:v>89.5996094</c:v>
                </c:pt>
                <c:pt idx="178583">
                  <c:v>67.13867190000001</c:v>
                </c:pt>
                <c:pt idx="178584">
                  <c:v>27.0996094</c:v>
                </c:pt>
                <c:pt idx="178585">
                  <c:v>-24.6582031</c:v>
                </c:pt>
                <c:pt idx="178586">
                  <c:v>-71.4111328</c:v>
                </c:pt>
                <c:pt idx="178587">
                  <c:v>-92.1630859</c:v>
                </c:pt>
                <c:pt idx="178588">
                  <c:v>-95.2148438</c:v>
                </c:pt>
                <c:pt idx="178589">
                  <c:v>-74.21875</c:v>
                </c:pt>
                <c:pt idx="178590">
                  <c:v>-28.3203125</c:v>
                </c:pt>
                <c:pt idx="178591">
                  <c:v>17.578125</c:v>
                </c:pt>
                <c:pt idx="178592">
                  <c:v>62.9882812</c:v>
                </c:pt>
                <c:pt idx="178593">
                  <c:v>93.5058594</c:v>
                </c:pt>
                <c:pt idx="178594">
                  <c:v>93.5058594</c:v>
                </c:pt>
                <c:pt idx="178595">
                  <c:v>65.3076172</c:v>
                </c:pt>
                <c:pt idx="178596">
                  <c:v>20.2636719</c:v>
                </c:pt>
                <c:pt idx="178597">
                  <c:v>-20.0195312</c:v>
                </c:pt>
                <c:pt idx="178598">
                  <c:v>-57.9833984</c:v>
                </c:pt>
                <c:pt idx="178599">
                  <c:v>-93.2617188</c:v>
                </c:pt>
                <c:pt idx="178600">
                  <c:v>-93.9941406</c:v>
                </c:pt>
                <c:pt idx="178601">
                  <c:v>-71.6552734</c:v>
                </c:pt>
                <c:pt idx="178602">
                  <c:v>-33.5693359</c:v>
                </c:pt>
                <c:pt idx="178603">
                  <c:v>12.5732422</c:v>
                </c:pt>
                <c:pt idx="178604">
                  <c:v>60.3027344</c:v>
                </c:pt>
                <c:pt idx="178605">
                  <c:v>92.4072266</c:v>
                </c:pt>
                <c:pt idx="178606">
                  <c:v>102.172852</c:v>
                </c:pt>
                <c:pt idx="178607">
                  <c:v>75.8056641</c:v>
                </c:pt>
                <c:pt idx="178608">
                  <c:v>36.8652344</c:v>
                </c:pt>
                <c:pt idx="178609">
                  <c:v>-20.7519531</c:v>
                </c:pt>
                <c:pt idx="178610">
                  <c:v>-65.9179688</c:v>
                </c:pt>
                <c:pt idx="178611">
                  <c:v>-93.6279297</c:v>
                </c:pt>
                <c:pt idx="178612">
                  <c:v>-92.1630859</c:v>
                </c:pt>
                <c:pt idx="178613">
                  <c:v>-80.5664062</c:v>
                </c:pt>
                <c:pt idx="178614">
                  <c:v>-36.8652344</c:v>
                </c:pt>
                <c:pt idx="178615">
                  <c:v>12.4511719</c:v>
                </c:pt>
                <c:pt idx="178616">
                  <c:v>63.9648438</c:v>
                </c:pt>
                <c:pt idx="178617">
                  <c:v>94.6044922</c:v>
                </c:pt>
                <c:pt idx="178618">
                  <c:v>97.90039059999998</c:v>
                </c:pt>
                <c:pt idx="178619">
                  <c:v>76.7822266</c:v>
                </c:pt>
                <c:pt idx="178620">
                  <c:v>41.7480469</c:v>
                </c:pt>
                <c:pt idx="178621">
                  <c:v>-6.46972656</c:v>
                </c:pt>
                <c:pt idx="178622">
                  <c:v>-51.39160159999999</c:v>
                </c:pt>
                <c:pt idx="178623">
                  <c:v>-88.7451172</c:v>
                </c:pt>
                <c:pt idx="178624">
                  <c:v>-98.38867190000001</c:v>
                </c:pt>
                <c:pt idx="178625">
                  <c:v>-76.2939453</c:v>
                </c:pt>
                <c:pt idx="178626">
                  <c:v>-38.5742188</c:v>
                </c:pt>
                <c:pt idx="178627">
                  <c:v>6.46972656</c:v>
                </c:pt>
                <c:pt idx="178628">
                  <c:v>51.7578125</c:v>
                </c:pt>
                <c:pt idx="178629">
                  <c:v>88.13476559999998</c:v>
                </c:pt>
                <c:pt idx="178630">
                  <c:v>102.050781</c:v>
                </c:pt>
                <c:pt idx="178631">
                  <c:v>85.8154297</c:v>
                </c:pt>
                <c:pt idx="178632">
                  <c:v>45.6542969</c:v>
                </c:pt>
                <c:pt idx="178633">
                  <c:v>-1.46484375</c:v>
                </c:pt>
                <c:pt idx="178634">
                  <c:v>-47.6074219</c:v>
                </c:pt>
                <c:pt idx="178635">
                  <c:v>-84.10644529999998</c:v>
                </c:pt>
                <c:pt idx="178636">
                  <c:v>-95.2148438</c:v>
                </c:pt>
                <c:pt idx="178637">
                  <c:v>-80.2001953</c:v>
                </c:pt>
                <c:pt idx="178638">
                  <c:v>-49.9267578</c:v>
                </c:pt>
                <c:pt idx="178639">
                  <c:v>-2.19726562</c:v>
                </c:pt>
                <c:pt idx="178640">
                  <c:v>44.0673828</c:v>
                </c:pt>
                <c:pt idx="178641">
                  <c:v>84.7167969</c:v>
                </c:pt>
                <c:pt idx="178642">
                  <c:v>103.515625</c:v>
                </c:pt>
                <c:pt idx="178643">
                  <c:v>81.29882809999998</c:v>
                </c:pt>
                <c:pt idx="178644">
                  <c:v>49.5605469</c:v>
                </c:pt>
                <c:pt idx="178645">
                  <c:v>2.80761719</c:v>
                </c:pt>
                <c:pt idx="178646">
                  <c:v>-43.4570312</c:v>
                </c:pt>
                <c:pt idx="178647">
                  <c:v>-79.8339844</c:v>
                </c:pt>
                <c:pt idx="178648">
                  <c:v>-95.703125</c:v>
                </c:pt>
                <c:pt idx="178649">
                  <c:v>-91.3085938</c:v>
                </c:pt>
                <c:pt idx="178650">
                  <c:v>-53.8330078</c:v>
                </c:pt>
                <c:pt idx="178651">
                  <c:v>-11.8408203</c:v>
                </c:pt>
                <c:pt idx="178652">
                  <c:v>36.7431641</c:v>
                </c:pt>
                <c:pt idx="178653">
                  <c:v>80.68847659999993</c:v>
                </c:pt>
                <c:pt idx="178654">
                  <c:v>99.2431641</c:v>
                </c:pt>
                <c:pt idx="178655">
                  <c:v>92.77343749999996</c:v>
                </c:pt>
                <c:pt idx="178656">
                  <c:v>58.9599609</c:v>
                </c:pt>
                <c:pt idx="178657">
                  <c:v>17.8222656</c:v>
                </c:pt>
                <c:pt idx="178658">
                  <c:v>-37.5976562</c:v>
                </c:pt>
                <c:pt idx="178659">
                  <c:v>-80.68847659999993</c:v>
                </c:pt>
                <c:pt idx="178660">
                  <c:v>-97.0458984</c:v>
                </c:pt>
                <c:pt idx="178661">
                  <c:v>-92.6513672</c:v>
                </c:pt>
                <c:pt idx="178662">
                  <c:v>-62.9882812</c:v>
                </c:pt>
                <c:pt idx="178663">
                  <c:v>-12.5732422</c:v>
                </c:pt>
                <c:pt idx="178664">
                  <c:v>31.8603516</c:v>
                </c:pt>
                <c:pt idx="178665">
                  <c:v>73.60839839999993</c:v>
                </c:pt>
                <c:pt idx="178666">
                  <c:v>101.44043</c:v>
                </c:pt>
                <c:pt idx="178667">
                  <c:v>97.1679688</c:v>
                </c:pt>
                <c:pt idx="178668">
                  <c:v>68.1152344</c:v>
                </c:pt>
                <c:pt idx="178669">
                  <c:v>25.1464844</c:v>
                </c:pt>
                <c:pt idx="178670">
                  <c:v>-30.1513672</c:v>
                </c:pt>
                <c:pt idx="178671">
                  <c:v>-73.3642578</c:v>
                </c:pt>
                <c:pt idx="178672">
                  <c:v>-94.84863279999998</c:v>
                </c:pt>
                <c:pt idx="178673">
                  <c:v>-92.6513672</c:v>
                </c:pt>
                <c:pt idx="178674">
                  <c:v>-66.8945312</c:v>
                </c:pt>
                <c:pt idx="178675">
                  <c:v>-19.2871094</c:v>
                </c:pt>
                <c:pt idx="178676">
                  <c:v>31.6162109</c:v>
                </c:pt>
                <c:pt idx="178677">
                  <c:v>73.2421875</c:v>
                </c:pt>
                <c:pt idx="178678">
                  <c:v>96.92382809999998</c:v>
                </c:pt>
                <c:pt idx="178679">
                  <c:v>86.05957029999998</c:v>
                </c:pt>
                <c:pt idx="178680">
                  <c:v>64.9414062</c:v>
                </c:pt>
                <c:pt idx="178681">
                  <c:v>23.1933594</c:v>
                </c:pt>
                <c:pt idx="178682">
                  <c:v>-24.0478516</c:v>
                </c:pt>
                <c:pt idx="178683">
                  <c:v>-64.8193359</c:v>
                </c:pt>
                <c:pt idx="178684">
                  <c:v>-95.3369141</c:v>
                </c:pt>
                <c:pt idx="178685">
                  <c:v>-92.5292969</c:v>
                </c:pt>
                <c:pt idx="178686">
                  <c:v>-69.2138672</c:v>
                </c:pt>
                <c:pt idx="178687">
                  <c:v>-32.3486328</c:v>
                </c:pt>
                <c:pt idx="178688">
                  <c:v>20.38574219999997</c:v>
                </c:pt>
                <c:pt idx="178689">
                  <c:v>67.9931641</c:v>
                </c:pt>
                <c:pt idx="178690">
                  <c:v>98.1445312</c:v>
                </c:pt>
                <c:pt idx="178691">
                  <c:v>99.1210938</c:v>
                </c:pt>
                <c:pt idx="178692">
                  <c:v>76.2939453</c:v>
                </c:pt>
                <c:pt idx="178693">
                  <c:v>30.5175781</c:v>
                </c:pt>
                <c:pt idx="178694">
                  <c:v>-21.1181641</c:v>
                </c:pt>
                <c:pt idx="178695">
                  <c:v>-60.3027344</c:v>
                </c:pt>
                <c:pt idx="178696">
                  <c:v>-83.4960938</c:v>
                </c:pt>
                <c:pt idx="178697">
                  <c:v>-90.6982422</c:v>
                </c:pt>
                <c:pt idx="178698">
                  <c:v>-74.7070312</c:v>
                </c:pt>
                <c:pt idx="178699">
                  <c:v>-36.7431641</c:v>
                </c:pt>
                <c:pt idx="178700">
                  <c:v>11.2304688</c:v>
                </c:pt>
                <c:pt idx="178701">
                  <c:v>62.2558594</c:v>
                </c:pt>
                <c:pt idx="178702">
                  <c:v>95.3369141</c:v>
                </c:pt>
                <c:pt idx="178703">
                  <c:v>98.38867190000001</c:v>
                </c:pt>
                <c:pt idx="178704">
                  <c:v>79.4677734</c:v>
                </c:pt>
                <c:pt idx="178705">
                  <c:v>38.6962891</c:v>
                </c:pt>
                <c:pt idx="178706">
                  <c:v>-14.1601562</c:v>
                </c:pt>
                <c:pt idx="178707">
                  <c:v>-56.0302734</c:v>
                </c:pt>
                <c:pt idx="178708">
                  <c:v>-89.5996094</c:v>
                </c:pt>
                <c:pt idx="178709">
                  <c:v>-95.703125</c:v>
                </c:pt>
                <c:pt idx="178710">
                  <c:v>-78.4912109</c:v>
                </c:pt>
                <c:pt idx="178711">
                  <c:v>-37.4755859</c:v>
                </c:pt>
                <c:pt idx="178712">
                  <c:v>7.812499999999997</c:v>
                </c:pt>
                <c:pt idx="178713">
                  <c:v>59.6923828</c:v>
                </c:pt>
                <c:pt idx="178714">
                  <c:v>89.7216797</c:v>
                </c:pt>
                <c:pt idx="178715">
                  <c:v>89.9658203</c:v>
                </c:pt>
                <c:pt idx="178716">
                  <c:v>86.42578119999993</c:v>
                </c:pt>
                <c:pt idx="178717">
                  <c:v>49.5605469</c:v>
                </c:pt>
                <c:pt idx="178718">
                  <c:v>-6.103515619999995</c:v>
                </c:pt>
                <c:pt idx="178719">
                  <c:v>-53.2226562</c:v>
                </c:pt>
                <c:pt idx="178720">
                  <c:v>-87.4023438</c:v>
                </c:pt>
                <c:pt idx="178721">
                  <c:v>-103.759766</c:v>
                </c:pt>
                <c:pt idx="178722">
                  <c:v>-80.4443359</c:v>
                </c:pt>
                <c:pt idx="178723">
                  <c:v>-48.828125</c:v>
                </c:pt>
                <c:pt idx="178724">
                  <c:v>-2.07519531</c:v>
                </c:pt>
                <c:pt idx="178725">
                  <c:v>49.0722656</c:v>
                </c:pt>
                <c:pt idx="178726">
                  <c:v>87.6464844</c:v>
                </c:pt>
                <c:pt idx="178727">
                  <c:v>98.5107422</c:v>
                </c:pt>
                <c:pt idx="178728">
                  <c:v>86.6699219</c:v>
                </c:pt>
                <c:pt idx="178729">
                  <c:v>52.8564453</c:v>
                </c:pt>
                <c:pt idx="178730">
                  <c:v>-1.09863281</c:v>
                </c:pt>
                <c:pt idx="178731">
                  <c:v>-51.1474609</c:v>
                </c:pt>
                <c:pt idx="178732">
                  <c:v>-84.5947266</c:v>
                </c:pt>
                <c:pt idx="178733">
                  <c:v>-102.661133</c:v>
                </c:pt>
                <c:pt idx="178734">
                  <c:v>-80.9326172</c:v>
                </c:pt>
                <c:pt idx="178735">
                  <c:v>-46.2646484</c:v>
                </c:pt>
                <c:pt idx="178736">
                  <c:v>-8.05664062</c:v>
                </c:pt>
                <c:pt idx="178737">
                  <c:v>44.1894531</c:v>
                </c:pt>
                <c:pt idx="178738">
                  <c:v>82.15332029999998</c:v>
                </c:pt>
                <c:pt idx="178739">
                  <c:v>93.9941406</c:v>
                </c:pt>
                <c:pt idx="178740">
                  <c:v>93.87207029999993</c:v>
                </c:pt>
                <c:pt idx="178741">
                  <c:v>62.6220703</c:v>
                </c:pt>
                <c:pt idx="178742">
                  <c:v>10.0097656</c:v>
                </c:pt>
                <c:pt idx="178743">
                  <c:v>-39.5507812</c:v>
                </c:pt>
                <c:pt idx="178744">
                  <c:v>-78.6132812</c:v>
                </c:pt>
                <c:pt idx="178745">
                  <c:v>-98.38867190000001</c:v>
                </c:pt>
                <c:pt idx="178746">
                  <c:v>-94.1162109</c:v>
                </c:pt>
                <c:pt idx="178747">
                  <c:v>-59.3261719</c:v>
                </c:pt>
                <c:pt idx="178748">
                  <c:v>-12.6953125</c:v>
                </c:pt>
                <c:pt idx="178749">
                  <c:v>31.3720703</c:v>
                </c:pt>
                <c:pt idx="178750">
                  <c:v>75.31738279999998</c:v>
                </c:pt>
                <c:pt idx="178751">
                  <c:v>91.1865234</c:v>
                </c:pt>
                <c:pt idx="178752">
                  <c:v>89.4775391</c:v>
                </c:pt>
                <c:pt idx="178753">
                  <c:v>62.2558594</c:v>
                </c:pt>
                <c:pt idx="178754">
                  <c:v>23.3154297</c:v>
                </c:pt>
                <c:pt idx="178755">
                  <c:v>-31.0058594</c:v>
                </c:pt>
                <c:pt idx="178756">
                  <c:v>-72.0214844</c:v>
                </c:pt>
                <c:pt idx="178757">
                  <c:v>-90.6982422</c:v>
                </c:pt>
                <c:pt idx="178758">
                  <c:v>-94.1162109</c:v>
                </c:pt>
                <c:pt idx="178759">
                  <c:v>-63.3544922</c:v>
                </c:pt>
                <c:pt idx="178760">
                  <c:v>-26.2451172</c:v>
                </c:pt>
                <c:pt idx="178761">
                  <c:v>22.5830078</c:v>
                </c:pt>
                <c:pt idx="178762">
                  <c:v>71.8994141</c:v>
                </c:pt>
                <c:pt idx="178763">
                  <c:v>96.92382809999998</c:v>
                </c:pt>
                <c:pt idx="178764">
                  <c:v>82.6416016</c:v>
                </c:pt>
                <c:pt idx="178765">
                  <c:v>61.15722659999999</c:v>
                </c:pt>
                <c:pt idx="178766">
                  <c:v>20.38574219999997</c:v>
                </c:pt>
                <c:pt idx="178767">
                  <c:v>-20.38574219999997</c:v>
                </c:pt>
                <c:pt idx="178768">
                  <c:v>-71.2890625</c:v>
                </c:pt>
                <c:pt idx="178769">
                  <c:v>-93.6279297</c:v>
                </c:pt>
                <c:pt idx="178770">
                  <c:v>-99.1210938</c:v>
                </c:pt>
                <c:pt idx="178771">
                  <c:v>-68.1152344</c:v>
                </c:pt>
                <c:pt idx="178772">
                  <c:v>-30.0292969</c:v>
                </c:pt>
                <c:pt idx="178773">
                  <c:v>20.7519531</c:v>
                </c:pt>
                <c:pt idx="178774">
                  <c:v>63.8427734</c:v>
                </c:pt>
                <c:pt idx="178775">
                  <c:v>99.85351559999998</c:v>
                </c:pt>
                <c:pt idx="178776">
                  <c:v>98.75488279999998</c:v>
                </c:pt>
                <c:pt idx="178777">
                  <c:v>67.9931641</c:v>
                </c:pt>
                <c:pt idx="178778">
                  <c:v>32.3486328</c:v>
                </c:pt>
                <c:pt idx="178779">
                  <c:v>-18.0664062</c:v>
                </c:pt>
                <c:pt idx="178780">
                  <c:v>-68.60351559999998</c:v>
                </c:pt>
                <c:pt idx="178781">
                  <c:v>-88.7451172</c:v>
                </c:pt>
                <c:pt idx="178782">
                  <c:v>-97.90039059999998</c:v>
                </c:pt>
                <c:pt idx="178783">
                  <c:v>-74.5849609</c:v>
                </c:pt>
                <c:pt idx="178784">
                  <c:v>-37.8417969</c:v>
                </c:pt>
                <c:pt idx="178785">
                  <c:v>13.4277344</c:v>
                </c:pt>
                <c:pt idx="178786">
                  <c:v>56.2744141</c:v>
                </c:pt>
                <c:pt idx="178787">
                  <c:v>94.97070309999998</c:v>
                </c:pt>
                <c:pt idx="178788">
                  <c:v>93.38378909999996</c:v>
                </c:pt>
                <c:pt idx="178789">
                  <c:v>76.4160156</c:v>
                </c:pt>
                <c:pt idx="178790">
                  <c:v>36.8652344</c:v>
                </c:pt>
                <c:pt idx="178791">
                  <c:v>-6.347656249999996</c:v>
                </c:pt>
                <c:pt idx="178792">
                  <c:v>-56.7626953</c:v>
                </c:pt>
                <c:pt idx="178793">
                  <c:v>-95.82519529999998</c:v>
                </c:pt>
                <c:pt idx="178794">
                  <c:v>-102.539062</c:v>
                </c:pt>
                <c:pt idx="178795">
                  <c:v>-81.5429688</c:v>
                </c:pt>
                <c:pt idx="178796">
                  <c:v>-37.2314453</c:v>
                </c:pt>
                <c:pt idx="178797">
                  <c:v>11.1083984</c:v>
                </c:pt>
                <c:pt idx="178798">
                  <c:v>54.4433594</c:v>
                </c:pt>
                <c:pt idx="178799">
                  <c:v>87.6464844</c:v>
                </c:pt>
                <c:pt idx="178800">
                  <c:v>91.4306641</c:v>
                </c:pt>
                <c:pt idx="178801">
                  <c:v>79.34570309999998</c:v>
                </c:pt>
                <c:pt idx="178802">
                  <c:v>45.2880859</c:v>
                </c:pt>
                <c:pt idx="178803">
                  <c:v>-2.68554688</c:v>
                </c:pt>
                <c:pt idx="178804">
                  <c:v>-47.2412109</c:v>
                </c:pt>
                <c:pt idx="178805">
                  <c:v>-89.4775391</c:v>
                </c:pt>
                <c:pt idx="178806">
                  <c:v>-103.149414</c:v>
                </c:pt>
                <c:pt idx="178807">
                  <c:v>-81.4208984</c:v>
                </c:pt>
                <c:pt idx="178808">
                  <c:v>-49.3164062</c:v>
                </c:pt>
                <c:pt idx="178809">
                  <c:v>-0.366210938</c:v>
                </c:pt>
                <c:pt idx="178810">
                  <c:v>52.6123047</c:v>
                </c:pt>
                <c:pt idx="178811">
                  <c:v>86.7919922</c:v>
                </c:pt>
                <c:pt idx="178812">
                  <c:v>102.539062</c:v>
                </c:pt>
                <c:pt idx="178813">
                  <c:v>85.08300779999998</c:v>
                </c:pt>
                <c:pt idx="178814">
                  <c:v>47.7294922</c:v>
                </c:pt>
                <c:pt idx="178815">
                  <c:v>1.34277344</c:v>
                </c:pt>
                <c:pt idx="178816">
                  <c:v>-41.5039062</c:v>
                </c:pt>
                <c:pt idx="178817">
                  <c:v>-82.5195312</c:v>
                </c:pt>
                <c:pt idx="178818">
                  <c:v>-97.90039059999998</c:v>
                </c:pt>
                <c:pt idx="178819">
                  <c:v>-87.03613279999998</c:v>
                </c:pt>
                <c:pt idx="178820">
                  <c:v>-54.4433594</c:v>
                </c:pt>
                <c:pt idx="178821">
                  <c:v>-4.63867188</c:v>
                </c:pt>
                <c:pt idx="178822">
                  <c:v>45.8984375</c:v>
                </c:pt>
                <c:pt idx="178823">
                  <c:v>88.62304690000001</c:v>
                </c:pt>
                <c:pt idx="178824">
                  <c:v>99.2431641</c:v>
                </c:pt>
                <c:pt idx="178825">
                  <c:v>92.89550779999998</c:v>
                </c:pt>
                <c:pt idx="178826">
                  <c:v>58.9599609</c:v>
                </c:pt>
                <c:pt idx="178827">
                  <c:v>10.0097656</c:v>
                </c:pt>
                <c:pt idx="178828">
                  <c:v>-41.7480469</c:v>
                </c:pt>
                <c:pt idx="178829">
                  <c:v>-78.36914059999998</c:v>
                </c:pt>
                <c:pt idx="178830">
                  <c:v>-91.55273440000001</c:v>
                </c:pt>
                <c:pt idx="178831">
                  <c:v>-89.4775391</c:v>
                </c:pt>
                <c:pt idx="178832">
                  <c:v>-60.9130859</c:v>
                </c:pt>
                <c:pt idx="178833">
                  <c:v>-14.1601562</c:v>
                </c:pt>
                <c:pt idx="178834">
                  <c:v>39.1845703</c:v>
                </c:pt>
                <c:pt idx="178835">
                  <c:v>77.75878909999996</c:v>
                </c:pt>
                <c:pt idx="178836">
                  <c:v>96.92382809999998</c:v>
                </c:pt>
                <c:pt idx="178837">
                  <c:v>95.2148438</c:v>
                </c:pt>
                <c:pt idx="178838">
                  <c:v>56.5185547</c:v>
                </c:pt>
                <c:pt idx="178839">
                  <c:v>15.9912109</c:v>
                </c:pt>
                <c:pt idx="178840">
                  <c:v>-27.7099609</c:v>
                </c:pt>
                <c:pt idx="178841">
                  <c:v>-71.4111328</c:v>
                </c:pt>
                <c:pt idx="178842">
                  <c:v>-95.2148438</c:v>
                </c:pt>
                <c:pt idx="178843">
                  <c:v>-85.20507809999994</c:v>
                </c:pt>
                <c:pt idx="178844">
                  <c:v>-62.0117188</c:v>
                </c:pt>
                <c:pt idx="178845">
                  <c:v>-20.7519531</c:v>
                </c:pt>
                <c:pt idx="178846">
                  <c:v>32.2265625</c:v>
                </c:pt>
                <c:pt idx="178847">
                  <c:v>72.1435547</c:v>
                </c:pt>
                <c:pt idx="178848">
                  <c:v>94.3603516</c:v>
                </c:pt>
                <c:pt idx="178849">
                  <c:v>92.1630859</c:v>
                </c:pt>
                <c:pt idx="178850">
                  <c:v>63.5986328</c:v>
                </c:pt>
                <c:pt idx="178851">
                  <c:v>19.2871094</c:v>
                </c:pt>
                <c:pt idx="178852">
                  <c:v>-26.9775391</c:v>
                </c:pt>
                <c:pt idx="178853">
                  <c:v>-62.2558594</c:v>
                </c:pt>
                <c:pt idx="178854">
                  <c:v>-103.759766</c:v>
                </c:pt>
                <c:pt idx="178855">
                  <c:v>-101.318359</c:v>
                </c:pt>
                <c:pt idx="178856">
                  <c:v>-66.8945312</c:v>
                </c:pt>
                <c:pt idx="178857">
                  <c:v>-20.0195312</c:v>
                </c:pt>
                <c:pt idx="178858">
                  <c:v>22.3388672</c:v>
                </c:pt>
                <c:pt idx="178859">
                  <c:v>65.3076172</c:v>
                </c:pt>
                <c:pt idx="178860">
                  <c:v>91.796875</c:v>
                </c:pt>
                <c:pt idx="178861">
                  <c:v>94.4824219</c:v>
                </c:pt>
                <c:pt idx="178862">
                  <c:v>75.8056641</c:v>
                </c:pt>
                <c:pt idx="178863">
                  <c:v>26.1230469</c:v>
                </c:pt>
                <c:pt idx="178864">
                  <c:v>-25.5126953</c:v>
                </c:pt>
                <c:pt idx="178865">
                  <c:v>-66.2841797</c:v>
                </c:pt>
                <c:pt idx="178866">
                  <c:v>-94.84863279999998</c:v>
                </c:pt>
                <c:pt idx="178867">
                  <c:v>-94.97070309999998</c:v>
                </c:pt>
                <c:pt idx="178868">
                  <c:v>-71.5332031</c:v>
                </c:pt>
                <c:pt idx="178869">
                  <c:v>-27.34375</c:v>
                </c:pt>
                <c:pt idx="178870">
                  <c:v>15.5029297</c:v>
                </c:pt>
                <c:pt idx="178871">
                  <c:v>63.1103516</c:v>
                </c:pt>
                <c:pt idx="178872">
                  <c:v>93.5058594</c:v>
                </c:pt>
                <c:pt idx="178873">
                  <c:v>94.84863279999998</c:v>
                </c:pt>
                <c:pt idx="178874">
                  <c:v>66.0400391</c:v>
                </c:pt>
                <c:pt idx="178875">
                  <c:v>33.44726559999999</c:v>
                </c:pt>
                <c:pt idx="178876">
                  <c:v>-15.9912109</c:v>
                </c:pt>
                <c:pt idx="178877">
                  <c:v>-62.1337891</c:v>
                </c:pt>
                <c:pt idx="178878">
                  <c:v>-89.84375</c:v>
                </c:pt>
                <c:pt idx="178879">
                  <c:v>-96.80175779999998</c:v>
                </c:pt>
                <c:pt idx="178880">
                  <c:v>-73.60839839999993</c:v>
                </c:pt>
                <c:pt idx="178881">
                  <c:v>-37.8417969</c:v>
                </c:pt>
                <c:pt idx="178882">
                  <c:v>10.3759766</c:v>
                </c:pt>
                <c:pt idx="178883">
                  <c:v>60.0585938</c:v>
                </c:pt>
                <c:pt idx="178884">
                  <c:v>94.3603516</c:v>
                </c:pt>
                <c:pt idx="178885">
                  <c:v>95.703125</c:v>
                </c:pt>
                <c:pt idx="178886">
                  <c:v>80.078125</c:v>
                </c:pt>
                <c:pt idx="178887">
                  <c:v>38.8183594</c:v>
                </c:pt>
                <c:pt idx="178888">
                  <c:v>-18.4326172</c:v>
                </c:pt>
                <c:pt idx="178889">
                  <c:v>-63.3544922</c:v>
                </c:pt>
                <c:pt idx="178890">
                  <c:v>-82.88574219999992</c:v>
                </c:pt>
                <c:pt idx="178891">
                  <c:v>-95.3369141</c:v>
                </c:pt>
                <c:pt idx="178892">
                  <c:v>-75.6835938</c:v>
                </c:pt>
                <c:pt idx="178893">
                  <c:v>-36.7431641</c:v>
                </c:pt>
                <c:pt idx="178894">
                  <c:v>2.31933594</c:v>
                </c:pt>
                <c:pt idx="178895">
                  <c:v>49.6826172</c:v>
                </c:pt>
                <c:pt idx="178896">
                  <c:v>87.2802734</c:v>
                </c:pt>
                <c:pt idx="178897">
                  <c:v>92.6513672</c:v>
                </c:pt>
                <c:pt idx="178898">
                  <c:v>82.6416016</c:v>
                </c:pt>
                <c:pt idx="178899">
                  <c:v>50.2929688</c:v>
                </c:pt>
                <c:pt idx="178900">
                  <c:v>-2.07519531</c:v>
                </c:pt>
                <c:pt idx="178901">
                  <c:v>-52.1240234</c:v>
                </c:pt>
                <c:pt idx="178902">
                  <c:v>-86.42578119999993</c:v>
                </c:pt>
                <c:pt idx="178903">
                  <c:v>-97.65625</c:v>
                </c:pt>
                <c:pt idx="178904">
                  <c:v>-84.8388672</c:v>
                </c:pt>
                <c:pt idx="178905">
                  <c:v>-46.1425781</c:v>
                </c:pt>
                <c:pt idx="178906">
                  <c:v>-1.58691406</c:v>
                </c:pt>
                <c:pt idx="178907">
                  <c:v>45.4101562</c:v>
                </c:pt>
                <c:pt idx="178908">
                  <c:v>86.18164059999998</c:v>
                </c:pt>
                <c:pt idx="178909">
                  <c:v>99.60937499999996</c:v>
                </c:pt>
                <c:pt idx="178910">
                  <c:v>90.4541016</c:v>
                </c:pt>
                <c:pt idx="178911">
                  <c:v>62.7441406</c:v>
                </c:pt>
                <c:pt idx="178912">
                  <c:v>10.4980469</c:v>
                </c:pt>
                <c:pt idx="178913">
                  <c:v>-47.7294922</c:v>
                </c:pt>
                <c:pt idx="178914">
                  <c:v>-82.7636719</c:v>
                </c:pt>
                <c:pt idx="178915">
                  <c:v>-102.294922</c:v>
                </c:pt>
                <c:pt idx="178916">
                  <c:v>-92.89550779999998</c:v>
                </c:pt>
                <c:pt idx="178917">
                  <c:v>-61.7675781</c:v>
                </c:pt>
                <c:pt idx="178918">
                  <c:v>-11.71875</c:v>
                </c:pt>
                <c:pt idx="178919">
                  <c:v>43.3349609</c:v>
                </c:pt>
                <c:pt idx="178920">
                  <c:v>76.2939453</c:v>
                </c:pt>
                <c:pt idx="178921">
                  <c:v>93.2617188</c:v>
                </c:pt>
                <c:pt idx="178922">
                  <c:v>88.9892578</c:v>
                </c:pt>
                <c:pt idx="178923">
                  <c:v>65.0634766</c:v>
                </c:pt>
                <c:pt idx="178924">
                  <c:v>12.5732422</c:v>
                </c:pt>
                <c:pt idx="178925">
                  <c:v>-35.6445312</c:v>
                </c:pt>
                <c:pt idx="178926">
                  <c:v>-73.48632809999998</c:v>
                </c:pt>
                <c:pt idx="178927">
                  <c:v>-98.38867190000001</c:v>
                </c:pt>
                <c:pt idx="178928">
                  <c:v>-90.2099609</c:v>
                </c:pt>
                <c:pt idx="178929">
                  <c:v>-60.9130859</c:v>
                </c:pt>
                <c:pt idx="178930">
                  <c:v>-19.7753906</c:v>
                </c:pt>
                <c:pt idx="178931">
                  <c:v>31.6162109</c:v>
                </c:pt>
                <c:pt idx="178932">
                  <c:v>71.4111328</c:v>
                </c:pt>
                <c:pt idx="178933">
                  <c:v>96.92382809999998</c:v>
                </c:pt>
                <c:pt idx="178934">
                  <c:v>94.6044922</c:v>
                </c:pt>
                <c:pt idx="178935">
                  <c:v>62.8662109</c:v>
                </c:pt>
                <c:pt idx="178936">
                  <c:v>26.3671875</c:v>
                </c:pt>
                <c:pt idx="178937">
                  <c:v>-26.2451172</c:v>
                </c:pt>
                <c:pt idx="178938">
                  <c:v>-66.40625</c:v>
                </c:pt>
                <c:pt idx="178939">
                  <c:v>-88.5009766</c:v>
                </c:pt>
                <c:pt idx="178940">
                  <c:v>-93.6279297</c:v>
                </c:pt>
                <c:pt idx="178941">
                  <c:v>-69.8242188</c:v>
                </c:pt>
                <c:pt idx="178942">
                  <c:v>-26.9775391</c:v>
                </c:pt>
                <c:pt idx="178943">
                  <c:v>23.6816406</c:v>
                </c:pt>
                <c:pt idx="178944">
                  <c:v>66.8945312</c:v>
                </c:pt>
                <c:pt idx="178945">
                  <c:v>97.0458984</c:v>
                </c:pt>
                <c:pt idx="178946">
                  <c:v>92.6513672</c:v>
                </c:pt>
                <c:pt idx="178947">
                  <c:v>72.3876953</c:v>
                </c:pt>
                <c:pt idx="178948">
                  <c:v>31.1279297</c:v>
                </c:pt>
                <c:pt idx="178949">
                  <c:v>-18.7988281</c:v>
                </c:pt>
                <c:pt idx="178950">
                  <c:v>-67.0166016</c:v>
                </c:pt>
                <c:pt idx="178951">
                  <c:v>-91.9189453</c:v>
                </c:pt>
                <c:pt idx="178952">
                  <c:v>-97.0458984</c:v>
                </c:pt>
                <c:pt idx="178953">
                  <c:v>-72.1435547</c:v>
                </c:pt>
                <c:pt idx="178954">
                  <c:v>-36.0107422</c:v>
                </c:pt>
                <c:pt idx="178955">
                  <c:v>15.2587891</c:v>
                </c:pt>
                <c:pt idx="178956">
                  <c:v>58.3496094</c:v>
                </c:pt>
                <c:pt idx="178957">
                  <c:v>91.4306641</c:v>
                </c:pt>
                <c:pt idx="178958">
                  <c:v>96.1914062</c:v>
                </c:pt>
                <c:pt idx="178959">
                  <c:v>74.7070312</c:v>
                </c:pt>
                <c:pt idx="178960">
                  <c:v>39.30664059999999</c:v>
                </c:pt>
                <c:pt idx="178961">
                  <c:v>-9.52148438</c:v>
                </c:pt>
                <c:pt idx="178962">
                  <c:v>-57.1289062</c:v>
                </c:pt>
                <c:pt idx="178963">
                  <c:v>-82.7636719</c:v>
                </c:pt>
                <c:pt idx="178964">
                  <c:v>-98.63281249999996</c:v>
                </c:pt>
                <c:pt idx="178965">
                  <c:v>-78.2470703</c:v>
                </c:pt>
                <c:pt idx="178966">
                  <c:v>-36.1328125</c:v>
                </c:pt>
                <c:pt idx="178967">
                  <c:v>10.8642578</c:v>
                </c:pt>
                <c:pt idx="178968">
                  <c:v>56.7626953</c:v>
                </c:pt>
                <c:pt idx="178969">
                  <c:v>91.55273440000001</c:v>
                </c:pt>
                <c:pt idx="178970">
                  <c:v>99.60937499999996</c:v>
                </c:pt>
                <c:pt idx="178971">
                  <c:v>82.15332029999998</c:v>
                </c:pt>
                <c:pt idx="178972">
                  <c:v>43.3349609</c:v>
                </c:pt>
                <c:pt idx="178973">
                  <c:v>-10.6201172</c:v>
                </c:pt>
                <c:pt idx="178974">
                  <c:v>-57.8613281</c:v>
                </c:pt>
                <c:pt idx="178975">
                  <c:v>-94.4824219</c:v>
                </c:pt>
                <c:pt idx="178976">
                  <c:v>-101.806641</c:v>
                </c:pt>
                <c:pt idx="178977">
                  <c:v>-82.15332029999998</c:v>
                </c:pt>
                <c:pt idx="178978">
                  <c:v>-39.0625</c:v>
                </c:pt>
                <c:pt idx="178979">
                  <c:v>-3.54003906</c:v>
                </c:pt>
                <c:pt idx="178980">
                  <c:v>51.7578125</c:v>
                </c:pt>
                <c:pt idx="178981">
                  <c:v>81.66503909999996</c:v>
                </c:pt>
                <c:pt idx="178982">
                  <c:v>90.94238279999998</c:v>
                </c:pt>
                <c:pt idx="178983">
                  <c:v>79.22363279999998</c:v>
                </c:pt>
                <c:pt idx="178984">
                  <c:v>40.5273438</c:v>
                </c:pt>
                <c:pt idx="178985">
                  <c:v>-0.48828125</c:v>
                </c:pt>
                <c:pt idx="178986">
                  <c:v>-47.3632812</c:v>
                </c:pt>
                <c:pt idx="178987">
                  <c:v>-91.6748047</c:v>
                </c:pt>
                <c:pt idx="178988">
                  <c:v>-96.67968749999996</c:v>
                </c:pt>
                <c:pt idx="178989">
                  <c:v>-82.27539059999994</c:v>
                </c:pt>
                <c:pt idx="178990">
                  <c:v>-52.2460938</c:v>
                </c:pt>
                <c:pt idx="178991">
                  <c:v>-5.37109375</c:v>
                </c:pt>
                <c:pt idx="178992">
                  <c:v>42.96875</c:v>
                </c:pt>
                <c:pt idx="178993">
                  <c:v>81.66503909999996</c:v>
                </c:pt>
                <c:pt idx="178994">
                  <c:v>106.445312</c:v>
                </c:pt>
                <c:pt idx="178995">
                  <c:v>91.4306641</c:v>
                </c:pt>
                <c:pt idx="178996">
                  <c:v>60.6689453</c:v>
                </c:pt>
                <c:pt idx="178997">
                  <c:v>4.882812499999997</c:v>
                </c:pt>
                <c:pt idx="178998">
                  <c:v>-43.9453125</c:v>
                </c:pt>
                <c:pt idx="178999">
                  <c:v>-79.34570309999998</c:v>
                </c:pt>
                <c:pt idx="179000">
                  <c:v>-97.4121094</c:v>
                </c:pt>
                <c:pt idx="179001">
                  <c:v>-88.7451172</c:v>
                </c:pt>
                <c:pt idx="179002">
                  <c:v>-59.2041016</c:v>
                </c:pt>
                <c:pt idx="179003">
                  <c:v>-9.033203119999997</c:v>
                </c:pt>
                <c:pt idx="179004">
                  <c:v>39.6728516</c:v>
                </c:pt>
                <c:pt idx="179005">
                  <c:v>77.27050779999998</c:v>
                </c:pt>
                <c:pt idx="179006">
                  <c:v>94.2382812</c:v>
                </c:pt>
                <c:pt idx="179007">
                  <c:v>92.4072266</c:v>
                </c:pt>
                <c:pt idx="179008">
                  <c:v>61.0351562</c:v>
                </c:pt>
                <c:pt idx="179009">
                  <c:v>11.9628906</c:v>
                </c:pt>
                <c:pt idx="179010">
                  <c:v>-38.8183594</c:v>
                </c:pt>
                <c:pt idx="179011">
                  <c:v>-73.85253909999996</c:v>
                </c:pt>
                <c:pt idx="179012">
                  <c:v>-95.0927734</c:v>
                </c:pt>
                <c:pt idx="179013">
                  <c:v>-92.2851562</c:v>
                </c:pt>
                <c:pt idx="179014">
                  <c:v>-67.13867190000001</c:v>
                </c:pt>
                <c:pt idx="179015">
                  <c:v>-22.7050781</c:v>
                </c:pt>
                <c:pt idx="179016">
                  <c:v>31.6162109</c:v>
                </c:pt>
                <c:pt idx="179017">
                  <c:v>74.8291016</c:v>
                </c:pt>
                <c:pt idx="179018">
                  <c:v>95.9472656</c:v>
                </c:pt>
                <c:pt idx="179019">
                  <c:v>98.2666016</c:v>
                </c:pt>
                <c:pt idx="179020">
                  <c:v>67.13867190000001</c:v>
                </c:pt>
                <c:pt idx="179021">
                  <c:v>25.390625</c:v>
                </c:pt>
                <c:pt idx="179022">
                  <c:v>-28.3203125</c:v>
                </c:pt>
                <c:pt idx="179023">
                  <c:v>-68.8476562</c:v>
                </c:pt>
                <c:pt idx="179024">
                  <c:v>-92.77343749999996</c:v>
                </c:pt>
                <c:pt idx="179025">
                  <c:v>-96.80175779999998</c:v>
                </c:pt>
                <c:pt idx="179026">
                  <c:v>-64.57519529999998</c:v>
                </c:pt>
                <c:pt idx="179027">
                  <c:v>-23.4375</c:v>
                </c:pt>
                <c:pt idx="179028">
                  <c:v>29.1748047</c:v>
                </c:pt>
                <c:pt idx="179029">
                  <c:v>74.7070312</c:v>
                </c:pt>
                <c:pt idx="179030">
                  <c:v>93.2617188</c:v>
                </c:pt>
                <c:pt idx="179031">
                  <c:v>94.2382812</c:v>
                </c:pt>
                <c:pt idx="179032">
                  <c:v>68.2373047</c:v>
                </c:pt>
                <c:pt idx="179033">
                  <c:v>21.9726562</c:v>
                </c:pt>
                <c:pt idx="179034">
                  <c:v>-18.5546875</c:v>
                </c:pt>
                <c:pt idx="179035">
                  <c:v>-56.640625</c:v>
                </c:pt>
                <c:pt idx="179036">
                  <c:v>-92.5292969</c:v>
                </c:pt>
                <c:pt idx="179037">
                  <c:v>-98.0224609</c:v>
                </c:pt>
                <c:pt idx="179038">
                  <c:v>-79.34570309999998</c:v>
                </c:pt>
                <c:pt idx="179039">
                  <c:v>-30.8837891</c:v>
                </c:pt>
                <c:pt idx="179040">
                  <c:v>19.1650391</c:v>
                </c:pt>
                <c:pt idx="179041">
                  <c:v>66.0400391</c:v>
                </c:pt>
                <c:pt idx="179042">
                  <c:v>89.84375</c:v>
                </c:pt>
                <c:pt idx="179043">
                  <c:v>94.2382812</c:v>
                </c:pt>
                <c:pt idx="179044">
                  <c:v>77.39257809999994</c:v>
                </c:pt>
                <c:pt idx="179045">
                  <c:v>30.6396484</c:v>
                </c:pt>
                <c:pt idx="179046">
                  <c:v>-20.7519531</c:v>
                </c:pt>
                <c:pt idx="179047">
                  <c:v>-57.7392578</c:v>
                </c:pt>
                <c:pt idx="179048">
                  <c:v>-91.0644531</c:v>
                </c:pt>
                <c:pt idx="179049">
                  <c:v>-94.97070309999998</c:v>
                </c:pt>
                <c:pt idx="179050">
                  <c:v>-77.39257809999994</c:v>
                </c:pt>
                <c:pt idx="179051">
                  <c:v>-42.8466797</c:v>
                </c:pt>
                <c:pt idx="179052">
                  <c:v>9.765625</c:v>
                </c:pt>
                <c:pt idx="179053">
                  <c:v>62.2558594</c:v>
                </c:pt>
                <c:pt idx="179054">
                  <c:v>86.5478516</c:v>
                </c:pt>
                <c:pt idx="179055">
                  <c:v>96.0693359</c:v>
                </c:pt>
                <c:pt idx="179056">
                  <c:v>82.3974609</c:v>
                </c:pt>
                <c:pt idx="179057">
                  <c:v>49.3164062</c:v>
                </c:pt>
                <c:pt idx="179058">
                  <c:v>-7.08007812</c:v>
                </c:pt>
                <c:pt idx="179059">
                  <c:v>-51.8798828</c:v>
                </c:pt>
                <c:pt idx="179060">
                  <c:v>-84.22851559999998</c:v>
                </c:pt>
                <c:pt idx="179061">
                  <c:v>-103.271484</c:v>
                </c:pt>
                <c:pt idx="179062">
                  <c:v>-84.7167969</c:v>
                </c:pt>
                <c:pt idx="179063">
                  <c:v>-44.921875</c:v>
                </c:pt>
                <c:pt idx="179064">
                  <c:v>-0.244140625</c:v>
                </c:pt>
                <c:pt idx="179065">
                  <c:v>52.2460938</c:v>
                </c:pt>
                <c:pt idx="179066">
                  <c:v>85.4492188</c:v>
                </c:pt>
                <c:pt idx="179067">
                  <c:v>92.0410156</c:v>
                </c:pt>
                <c:pt idx="179068">
                  <c:v>80.9326172</c:v>
                </c:pt>
                <c:pt idx="179069">
                  <c:v>47.6074219</c:v>
                </c:pt>
                <c:pt idx="179070">
                  <c:v>-6.71386719</c:v>
                </c:pt>
                <c:pt idx="179071">
                  <c:v>-50.5371094</c:v>
                </c:pt>
                <c:pt idx="179072">
                  <c:v>-83.6181641</c:v>
                </c:pt>
                <c:pt idx="179073">
                  <c:v>-92.5292969</c:v>
                </c:pt>
                <c:pt idx="179074">
                  <c:v>-89.7216797</c:v>
                </c:pt>
                <c:pt idx="179075">
                  <c:v>-45.4101562</c:v>
                </c:pt>
                <c:pt idx="179076">
                  <c:v>7.20214844</c:v>
                </c:pt>
                <c:pt idx="179077">
                  <c:v>46.9970703</c:v>
                </c:pt>
                <c:pt idx="179078">
                  <c:v>81.0546875</c:v>
                </c:pt>
                <c:pt idx="179079">
                  <c:v>101.806641</c:v>
                </c:pt>
                <c:pt idx="179080">
                  <c:v>89.11132809999998</c:v>
                </c:pt>
                <c:pt idx="179081">
                  <c:v>54.32128909999999</c:v>
                </c:pt>
                <c:pt idx="179082">
                  <c:v>1.09863281</c:v>
                </c:pt>
                <c:pt idx="179083">
                  <c:v>-44.55566409999999</c:v>
                </c:pt>
                <c:pt idx="179084">
                  <c:v>-82.88574219999992</c:v>
                </c:pt>
                <c:pt idx="179085">
                  <c:v>-101.196289</c:v>
                </c:pt>
                <c:pt idx="179086">
                  <c:v>-85.8154297</c:v>
                </c:pt>
                <c:pt idx="179087">
                  <c:v>-48.9501953</c:v>
                </c:pt>
                <c:pt idx="179088">
                  <c:v>-6.71386719</c:v>
                </c:pt>
                <c:pt idx="179089">
                  <c:v>42.3583984</c:v>
                </c:pt>
                <c:pt idx="179090">
                  <c:v>79.5898438</c:v>
                </c:pt>
                <c:pt idx="179091">
                  <c:v>90.94238279999998</c:v>
                </c:pt>
                <c:pt idx="179092">
                  <c:v>83.0078125</c:v>
                </c:pt>
                <c:pt idx="179093">
                  <c:v>54.93164059999999</c:v>
                </c:pt>
                <c:pt idx="179094">
                  <c:v>7.56835938</c:v>
                </c:pt>
                <c:pt idx="179095">
                  <c:v>-35.5224609</c:v>
                </c:pt>
                <c:pt idx="179096">
                  <c:v>-72.7539062</c:v>
                </c:pt>
                <c:pt idx="179097">
                  <c:v>-95.3369141</c:v>
                </c:pt>
                <c:pt idx="179098">
                  <c:v>-86.3037109</c:v>
                </c:pt>
                <c:pt idx="179099">
                  <c:v>-60.9130859</c:v>
                </c:pt>
                <c:pt idx="179100">
                  <c:v>-20.9960938</c:v>
                </c:pt>
                <c:pt idx="179101">
                  <c:v>30.6396484</c:v>
                </c:pt>
                <c:pt idx="179102">
                  <c:v>76.2939453</c:v>
                </c:pt>
                <c:pt idx="179103">
                  <c:v>98.87695309999998</c:v>
                </c:pt>
                <c:pt idx="179104">
                  <c:v>95.0927734</c:v>
                </c:pt>
                <c:pt idx="179105">
                  <c:v>62.2558594</c:v>
                </c:pt>
                <c:pt idx="179106">
                  <c:v>24.2919922</c:v>
                </c:pt>
                <c:pt idx="179107">
                  <c:v>-34.5458984</c:v>
                </c:pt>
                <c:pt idx="179108">
                  <c:v>-81.66503909999996</c:v>
                </c:pt>
                <c:pt idx="179109">
                  <c:v>-101.928711</c:v>
                </c:pt>
                <c:pt idx="179110">
                  <c:v>-90.82031249999996</c:v>
                </c:pt>
                <c:pt idx="179111">
                  <c:v>-65.55175779999998</c:v>
                </c:pt>
                <c:pt idx="179112">
                  <c:v>-22.9492188</c:v>
                </c:pt>
                <c:pt idx="179113">
                  <c:v>25.6347656</c:v>
                </c:pt>
                <c:pt idx="179114">
                  <c:v>75.19531249999996</c:v>
                </c:pt>
                <c:pt idx="179115">
                  <c:v>97.0458984</c:v>
                </c:pt>
                <c:pt idx="179116">
                  <c:v>97.5341797</c:v>
                </c:pt>
                <c:pt idx="179117">
                  <c:v>67.50488279999998</c:v>
                </c:pt>
                <c:pt idx="179118">
                  <c:v>31.0058594</c:v>
                </c:pt>
                <c:pt idx="179119">
                  <c:v>-23.9257812</c:v>
                </c:pt>
                <c:pt idx="179120">
                  <c:v>-67.9931641</c:v>
                </c:pt>
                <c:pt idx="179121">
                  <c:v>-95.703125</c:v>
                </c:pt>
                <c:pt idx="179122">
                  <c:v>-103.271484</c:v>
                </c:pt>
                <c:pt idx="179123">
                  <c:v>-78.36914059999998</c:v>
                </c:pt>
                <c:pt idx="179124">
                  <c:v>-27.9541016</c:v>
                </c:pt>
                <c:pt idx="179125">
                  <c:v>21.9726562</c:v>
                </c:pt>
                <c:pt idx="179126">
                  <c:v>59.4482422</c:v>
                </c:pt>
                <c:pt idx="179127">
                  <c:v>93.2617188</c:v>
                </c:pt>
                <c:pt idx="179128">
                  <c:v>101.806641</c:v>
                </c:pt>
                <c:pt idx="179129">
                  <c:v>73.85253909999996</c:v>
                </c:pt>
                <c:pt idx="179130">
                  <c:v>33.5693359</c:v>
                </c:pt>
                <c:pt idx="179131">
                  <c:v>-20.38574219999997</c:v>
                </c:pt>
                <c:pt idx="179132">
                  <c:v>-58.1054688</c:v>
                </c:pt>
                <c:pt idx="179133">
                  <c:v>-88.8671875</c:v>
                </c:pt>
                <c:pt idx="179134">
                  <c:v>-97.5341797</c:v>
                </c:pt>
                <c:pt idx="179135">
                  <c:v>-78.36914059999998</c:v>
                </c:pt>
                <c:pt idx="179136">
                  <c:v>-38.4521484</c:v>
                </c:pt>
                <c:pt idx="179137">
                  <c:v>11.2304688</c:v>
                </c:pt>
                <c:pt idx="179138">
                  <c:v>59.5703125</c:v>
                </c:pt>
                <c:pt idx="179139">
                  <c:v>93.38378909999996</c:v>
                </c:pt>
                <c:pt idx="179140">
                  <c:v>92.5292969</c:v>
                </c:pt>
                <c:pt idx="179141">
                  <c:v>78.8574219</c:v>
                </c:pt>
                <c:pt idx="179142">
                  <c:v>39.7949219</c:v>
                </c:pt>
                <c:pt idx="179143">
                  <c:v>-8.178710939999998</c:v>
                </c:pt>
                <c:pt idx="179144">
                  <c:v>-57.4951172</c:v>
                </c:pt>
                <c:pt idx="179145">
                  <c:v>-88.7451172</c:v>
                </c:pt>
                <c:pt idx="179146">
                  <c:v>-97.0458984</c:v>
                </c:pt>
                <c:pt idx="179147">
                  <c:v>-83.7402344</c:v>
                </c:pt>
                <c:pt idx="179148">
                  <c:v>-42.3583984</c:v>
                </c:pt>
                <c:pt idx="179149">
                  <c:v>3.78417969</c:v>
                </c:pt>
                <c:pt idx="179150">
                  <c:v>48.9501953</c:v>
                </c:pt>
                <c:pt idx="179151">
                  <c:v>87.4023438</c:v>
                </c:pt>
                <c:pt idx="179152">
                  <c:v>95.3369141</c:v>
                </c:pt>
                <c:pt idx="179153">
                  <c:v>78.7353516</c:v>
                </c:pt>
                <c:pt idx="179154">
                  <c:v>49.3164062</c:v>
                </c:pt>
                <c:pt idx="179155">
                  <c:v>5.73730469</c:v>
                </c:pt>
                <c:pt idx="179156">
                  <c:v>-48.0957031</c:v>
                </c:pt>
                <c:pt idx="179157">
                  <c:v>-92.1630859</c:v>
                </c:pt>
                <c:pt idx="179158">
                  <c:v>-97.77832029999998</c:v>
                </c:pt>
                <c:pt idx="179159">
                  <c:v>-79.34570309999998</c:v>
                </c:pt>
                <c:pt idx="179160">
                  <c:v>-45.6542969</c:v>
                </c:pt>
                <c:pt idx="179161">
                  <c:v>-7.08007812</c:v>
                </c:pt>
                <c:pt idx="179162">
                  <c:v>47.9736328</c:v>
                </c:pt>
                <c:pt idx="179163">
                  <c:v>88.62304690000001</c:v>
                </c:pt>
                <c:pt idx="179164">
                  <c:v>90.6982422</c:v>
                </c:pt>
                <c:pt idx="179165">
                  <c:v>85.3271484</c:v>
                </c:pt>
                <c:pt idx="179166">
                  <c:v>55.5419922</c:v>
                </c:pt>
                <c:pt idx="179167">
                  <c:v>4.15039062</c:v>
                </c:pt>
                <c:pt idx="179168">
                  <c:v>-46.3867188</c:v>
                </c:pt>
                <c:pt idx="179169">
                  <c:v>-86.3037109</c:v>
                </c:pt>
                <c:pt idx="179170">
                  <c:v>-97.65625</c:v>
                </c:pt>
                <c:pt idx="179171">
                  <c:v>-84.4726562</c:v>
                </c:pt>
                <c:pt idx="179172">
                  <c:v>-61.8896484</c:v>
                </c:pt>
                <c:pt idx="179173">
                  <c:v>-11.71875</c:v>
                </c:pt>
                <c:pt idx="179174">
                  <c:v>46.875</c:v>
                </c:pt>
                <c:pt idx="179175">
                  <c:v>85.4492188</c:v>
                </c:pt>
                <c:pt idx="179176">
                  <c:v>99.60937499999996</c:v>
                </c:pt>
                <c:pt idx="179177">
                  <c:v>91.796875</c:v>
                </c:pt>
                <c:pt idx="179178">
                  <c:v>60.3027344</c:v>
                </c:pt>
                <c:pt idx="179179">
                  <c:v>14.5263672</c:v>
                </c:pt>
                <c:pt idx="179180">
                  <c:v>-32.3486328</c:v>
                </c:pt>
                <c:pt idx="179181">
                  <c:v>-67.2607422</c:v>
                </c:pt>
                <c:pt idx="179182">
                  <c:v>-91.9189453</c:v>
                </c:pt>
                <c:pt idx="179183">
                  <c:v>-85.8154297</c:v>
                </c:pt>
                <c:pt idx="179184">
                  <c:v>-56.3964844</c:v>
                </c:pt>
                <c:pt idx="179185">
                  <c:v>-20.0195312</c:v>
                </c:pt>
                <c:pt idx="179186">
                  <c:v>34.5458984</c:v>
                </c:pt>
                <c:pt idx="179187">
                  <c:v>79.22363279999998</c:v>
                </c:pt>
                <c:pt idx="179188">
                  <c:v>93.38378909999996</c:v>
                </c:pt>
                <c:pt idx="179189">
                  <c:v>89.7216797</c:v>
                </c:pt>
                <c:pt idx="179190">
                  <c:v>66.0400391</c:v>
                </c:pt>
                <c:pt idx="179191">
                  <c:v>20.2636719</c:v>
                </c:pt>
                <c:pt idx="179192">
                  <c:v>-28.9306641</c:v>
                </c:pt>
                <c:pt idx="179193">
                  <c:v>-67.62695309999998</c:v>
                </c:pt>
                <c:pt idx="179194">
                  <c:v>-93.9941406</c:v>
                </c:pt>
                <c:pt idx="179195">
                  <c:v>-100.708008</c:v>
                </c:pt>
                <c:pt idx="179196">
                  <c:v>-70.55664059999998</c:v>
                </c:pt>
                <c:pt idx="179197">
                  <c:v>-18.1884766</c:v>
                </c:pt>
                <c:pt idx="179198">
                  <c:v>27.0996094</c:v>
                </c:pt>
                <c:pt idx="179199">
                  <c:v>70.0683594</c:v>
                </c:pt>
                <c:pt idx="179200">
                  <c:v>95.703125</c:v>
                </c:pt>
                <c:pt idx="179201">
                  <c:v>95.5810547</c:v>
                </c:pt>
                <c:pt idx="179202">
                  <c:v>68.8476562</c:v>
                </c:pt>
                <c:pt idx="179203">
                  <c:v>27.34375</c:v>
                </c:pt>
                <c:pt idx="179204">
                  <c:v>-22.3388672</c:v>
                </c:pt>
                <c:pt idx="179205">
                  <c:v>-64.0869141</c:v>
                </c:pt>
                <c:pt idx="179206">
                  <c:v>-92.5292969</c:v>
                </c:pt>
                <c:pt idx="179207">
                  <c:v>-95.703125</c:v>
                </c:pt>
                <c:pt idx="179208">
                  <c:v>-75.4394531</c:v>
                </c:pt>
                <c:pt idx="179209">
                  <c:v>-27.9541016</c:v>
                </c:pt>
                <c:pt idx="179210">
                  <c:v>21.484375</c:v>
                </c:pt>
                <c:pt idx="179211">
                  <c:v>67.9931641</c:v>
                </c:pt>
                <c:pt idx="179212">
                  <c:v>95.5810547</c:v>
                </c:pt>
                <c:pt idx="179213">
                  <c:v>96.1914062</c:v>
                </c:pt>
                <c:pt idx="179214">
                  <c:v>75.5615234</c:v>
                </c:pt>
                <c:pt idx="179215">
                  <c:v>36.6210938</c:v>
                </c:pt>
                <c:pt idx="179216">
                  <c:v>-19.8974609</c:v>
                </c:pt>
                <c:pt idx="179217">
                  <c:v>-66.8945312</c:v>
                </c:pt>
                <c:pt idx="179218">
                  <c:v>-89.2333984</c:v>
                </c:pt>
                <c:pt idx="179219">
                  <c:v>-102.172852</c:v>
                </c:pt>
                <c:pt idx="179220">
                  <c:v>-81.17675779999993</c:v>
                </c:pt>
                <c:pt idx="179221">
                  <c:v>-47.6074219</c:v>
                </c:pt>
                <c:pt idx="179222">
                  <c:v>6.71386719</c:v>
                </c:pt>
                <c:pt idx="179223">
                  <c:v>56.1523438</c:v>
                </c:pt>
                <c:pt idx="179224">
                  <c:v>89.2333984</c:v>
                </c:pt>
                <c:pt idx="179225">
                  <c:v>98.5107422</c:v>
                </c:pt>
                <c:pt idx="179226">
                  <c:v>81.17675779999993</c:v>
                </c:pt>
                <c:pt idx="179227">
                  <c:v>40.0390625</c:v>
                </c:pt>
                <c:pt idx="179228">
                  <c:v>-7.812499999999997</c:v>
                </c:pt>
                <c:pt idx="179229">
                  <c:v>-61.0351562</c:v>
                </c:pt>
                <c:pt idx="179230">
                  <c:v>-88.37890619999993</c:v>
                </c:pt>
                <c:pt idx="179231">
                  <c:v>-99.85351559999998</c:v>
                </c:pt>
                <c:pt idx="179232">
                  <c:v>-81.0546875</c:v>
                </c:pt>
                <c:pt idx="179233">
                  <c:v>-46.9970703</c:v>
                </c:pt>
                <c:pt idx="179234">
                  <c:v>10.4980469</c:v>
                </c:pt>
                <c:pt idx="179235">
                  <c:v>44.0673828</c:v>
                </c:pt>
                <c:pt idx="179236">
                  <c:v>78.7353516</c:v>
                </c:pt>
                <c:pt idx="179237">
                  <c:v>100.830078</c:v>
                </c:pt>
                <c:pt idx="179238">
                  <c:v>79.4677734</c:v>
                </c:pt>
                <c:pt idx="179239">
                  <c:v>41.8701172</c:v>
                </c:pt>
                <c:pt idx="179240">
                  <c:v>-10.2539062</c:v>
                </c:pt>
                <c:pt idx="179241">
                  <c:v>-50.9033203</c:v>
                </c:pt>
                <c:pt idx="179242">
                  <c:v>-87.6464844</c:v>
                </c:pt>
                <c:pt idx="179243">
                  <c:v>-100.219727</c:v>
                </c:pt>
                <c:pt idx="179244">
                  <c:v>-88.13476559999998</c:v>
                </c:pt>
                <c:pt idx="179245">
                  <c:v>-46.6308594</c:v>
                </c:pt>
                <c:pt idx="179246">
                  <c:v>1.953125</c:v>
                </c:pt>
                <c:pt idx="179247">
                  <c:v>51.8798828</c:v>
                </c:pt>
                <c:pt idx="179248">
                  <c:v>85.08300779999998</c:v>
                </c:pt>
                <c:pt idx="179249">
                  <c:v>94.1162109</c:v>
                </c:pt>
                <c:pt idx="179250">
                  <c:v>85.9375</c:v>
                </c:pt>
                <c:pt idx="179251">
                  <c:v>55.6640625</c:v>
                </c:pt>
                <c:pt idx="179252">
                  <c:v>-0.9765625</c:v>
                </c:pt>
                <c:pt idx="179253">
                  <c:v>-52.734375</c:v>
                </c:pt>
                <c:pt idx="179254">
                  <c:v>-79.34570309999998</c:v>
                </c:pt>
                <c:pt idx="179255">
                  <c:v>-97.2900391</c:v>
                </c:pt>
                <c:pt idx="179256">
                  <c:v>-87.15820309999998</c:v>
                </c:pt>
                <c:pt idx="179257">
                  <c:v>-44.921875</c:v>
                </c:pt>
                <c:pt idx="179258">
                  <c:v>-4.15039062</c:v>
                </c:pt>
                <c:pt idx="179259">
                  <c:v>46.1425781</c:v>
                </c:pt>
                <c:pt idx="179260">
                  <c:v>86.05957029999998</c:v>
                </c:pt>
                <c:pt idx="179261">
                  <c:v>93.6279297</c:v>
                </c:pt>
                <c:pt idx="179262">
                  <c:v>89.11132809999998</c:v>
                </c:pt>
                <c:pt idx="179263">
                  <c:v>56.640625</c:v>
                </c:pt>
                <c:pt idx="179264">
                  <c:v>10.6201172</c:v>
                </c:pt>
                <c:pt idx="179265">
                  <c:v>-36.1328125</c:v>
                </c:pt>
                <c:pt idx="179266">
                  <c:v>-76.0498047</c:v>
                </c:pt>
                <c:pt idx="179267">
                  <c:v>-98.38867190000001</c:v>
                </c:pt>
                <c:pt idx="179268">
                  <c:v>-88.5009766</c:v>
                </c:pt>
                <c:pt idx="179269">
                  <c:v>-56.5185547</c:v>
                </c:pt>
                <c:pt idx="179270">
                  <c:v>-15.0146484</c:v>
                </c:pt>
                <c:pt idx="179271">
                  <c:v>40.1611328</c:v>
                </c:pt>
                <c:pt idx="179272">
                  <c:v>73.85253909999996</c:v>
                </c:pt>
                <c:pt idx="179273">
                  <c:v>88.7451172</c:v>
                </c:pt>
                <c:pt idx="179274">
                  <c:v>89.9658203</c:v>
                </c:pt>
                <c:pt idx="179275">
                  <c:v>66.65039059999994</c:v>
                </c:pt>
                <c:pt idx="179276">
                  <c:v>18.4326172</c:v>
                </c:pt>
                <c:pt idx="179277">
                  <c:v>-26.4892578</c:v>
                </c:pt>
                <c:pt idx="179278">
                  <c:v>-74.0966797</c:v>
                </c:pt>
                <c:pt idx="179279">
                  <c:v>-102.416992</c:v>
                </c:pt>
                <c:pt idx="179280">
                  <c:v>-92.5292969</c:v>
                </c:pt>
                <c:pt idx="179281">
                  <c:v>-63.4765625</c:v>
                </c:pt>
                <c:pt idx="179282">
                  <c:v>-20.7519531</c:v>
                </c:pt>
                <c:pt idx="179283">
                  <c:v>30.0292969</c:v>
                </c:pt>
                <c:pt idx="179284">
                  <c:v>72.9980469</c:v>
                </c:pt>
                <c:pt idx="179285">
                  <c:v>99.1210938</c:v>
                </c:pt>
                <c:pt idx="179286">
                  <c:v>93.5058594</c:v>
                </c:pt>
                <c:pt idx="179287">
                  <c:v>69.2138672</c:v>
                </c:pt>
                <c:pt idx="179288">
                  <c:v>25.6347656</c:v>
                </c:pt>
                <c:pt idx="179289">
                  <c:v>-22.7050781</c:v>
                </c:pt>
                <c:pt idx="179290">
                  <c:v>-66.7724609</c:v>
                </c:pt>
                <c:pt idx="179291">
                  <c:v>-93.2617188</c:v>
                </c:pt>
                <c:pt idx="179292">
                  <c:v>-95.5810547</c:v>
                </c:pt>
                <c:pt idx="179293">
                  <c:v>-76.4160156</c:v>
                </c:pt>
                <c:pt idx="179294">
                  <c:v>-32.2265625</c:v>
                </c:pt>
                <c:pt idx="179295">
                  <c:v>18.0664062</c:v>
                </c:pt>
                <c:pt idx="179296">
                  <c:v>69.7021484</c:v>
                </c:pt>
                <c:pt idx="179297">
                  <c:v>91.9189453</c:v>
                </c:pt>
                <c:pt idx="179298">
                  <c:v>99.2431641</c:v>
                </c:pt>
                <c:pt idx="179299">
                  <c:v>74.5849609</c:v>
                </c:pt>
                <c:pt idx="179300">
                  <c:v>33.5693359</c:v>
                </c:pt>
                <c:pt idx="179301">
                  <c:v>-9.52148438</c:v>
                </c:pt>
                <c:pt idx="179302">
                  <c:v>-50.78125</c:v>
                </c:pt>
                <c:pt idx="179303">
                  <c:v>-87.6464844</c:v>
                </c:pt>
                <c:pt idx="179304">
                  <c:v>-97.2900391</c:v>
                </c:pt>
                <c:pt idx="179305">
                  <c:v>-83.6181641</c:v>
                </c:pt>
                <c:pt idx="179306">
                  <c:v>-39.5507812</c:v>
                </c:pt>
                <c:pt idx="179307">
                  <c:v>11.5966797</c:v>
                </c:pt>
                <c:pt idx="179308">
                  <c:v>50.2929688</c:v>
                </c:pt>
                <c:pt idx="179309">
                  <c:v>83.3740234</c:v>
                </c:pt>
                <c:pt idx="179310">
                  <c:v>95.9472656</c:v>
                </c:pt>
                <c:pt idx="179311">
                  <c:v>76.7822266</c:v>
                </c:pt>
                <c:pt idx="179312">
                  <c:v>44.55566409999999</c:v>
                </c:pt>
                <c:pt idx="179313">
                  <c:v>-11.2304688</c:v>
                </c:pt>
                <c:pt idx="179314">
                  <c:v>-56.640625</c:v>
                </c:pt>
                <c:pt idx="179315">
                  <c:v>-91.4306641</c:v>
                </c:pt>
                <c:pt idx="179316">
                  <c:v>-96.1914062</c:v>
                </c:pt>
                <c:pt idx="179317">
                  <c:v>-83.984375</c:v>
                </c:pt>
                <c:pt idx="179318">
                  <c:v>-38.5742188</c:v>
                </c:pt>
                <c:pt idx="179319">
                  <c:v>11.5966797</c:v>
                </c:pt>
                <c:pt idx="179320">
                  <c:v>55.1757812</c:v>
                </c:pt>
                <c:pt idx="179321">
                  <c:v>93.38378909999996</c:v>
                </c:pt>
                <c:pt idx="179322">
                  <c:v>98.5107422</c:v>
                </c:pt>
                <c:pt idx="179323">
                  <c:v>77.5146484</c:v>
                </c:pt>
                <c:pt idx="179324">
                  <c:v>43.8232422</c:v>
                </c:pt>
                <c:pt idx="179325">
                  <c:v>0.48828125</c:v>
                </c:pt>
                <c:pt idx="179326">
                  <c:v>-45.5322266</c:v>
                </c:pt>
                <c:pt idx="179327">
                  <c:v>-91.3085938</c:v>
                </c:pt>
                <c:pt idx="179328">
                  <c:v>-105.34668</c:v>
                </c:pt>
                <c:pt idx="179329">
                  <c:v>-88.37890619999993</c:v>
                </c:pt>
                <c:pt idx="179330">
                  <c:v>-48.5839844</c:v>
                </c:pt>
                <c:pt idx="179331">
                  <c:v>-5.73730469</c:v>
                </c:pt>
                <c:pt idx="179332">
                  <c:v>49.0722656</c:v>
                </c:pt>
                <c:pt idx="179333">
                  <c:v>81.4208984</c:v>
                </c:pt>
                <c:pt idx="179334">
                  <c:v>95.82519529999998</c:v>
                </c:pt>
                <c:pt idx="179335">
                  <c:v>87.890625</c:v>
                </c:pt>
                <c:pt idx="179336">
                  <c:v>54.5654297</c:v>
                </c:pt>
                <c:pt idx="179337">
                  <c:v>12.3291016</c:v>
                </c:pt>
                <c:pt idx="179338">
                  <c:v>-41.7480469</c:v>
                </c:pt>
                <c:pt idx="179339">
                  <c:v>-78.9794922</c:v>
                </c:pt>
                <c:pt idx="179340">
                  <c:v>-96.3134766</c:v>
                </c:pt>
                <c:pt idx="179341">
                  <c:v>-87.890625</c:v>
                </c:pt>
                <c:pt idx="179342">
                  <c:v>-54.4433594</c:v>
                </c:pt>
                <c:pt idx="179343">
                  <c:v>2.68554688</c:v>
                </c:pt>
                <c:pt idx="179344">
                  <c:v>48.4619141</c:v>
                </c:pt>
                <c:pt idx="179345">
                  <c:v>82.88574219999992</c:v>
                </c:pt>
                <c:pt idx="179346">
                  <c:v>103.393555</c:v>
                </c:pt>
                <c:pt idx="179347">
                  <c:v>92.4072266</c:v>
                </c:pt>
                <c:pt idx="179348">
                  <c:v>60.7910156</c:v>
                </c:pt>
                <c:pt idx="179349">
                  <c:v>14.8925781</c:v>
                </c:pt>
                <c:pt idx="179350">
                  <c:v>-38.4521484</c:v>
                </c:pt>
                <c:pt idx="179351">
                  <c:v>-76.6601562</c:v>
                </c:pt>
                <c:pt idx="179352">
                  <c:v>-95.9472656</c:v>
                </c:pt>
                <c:pt idx="179353">
                  <c:v>-95.4589844</c:v>
                </c:pt>
                <c:pt idx="179354">
                  <c:v>-60.9130859</c:v>
                </c:pt>
                <c:pt idx="179355">
                  <c:v>-12.0849609</c:v>
                </c:pt>
                <c:pt idx="179356">
                  <c:v>37.5976562</c:v>
                </c:pt>
                <c:pt idx="179357">
                  <c:v>78.2470703</c:v>
                </c:pt>
                <c:pt idx="179358">
                  <c:v>92.2851562</c:v>
                </c:pt>
                <c:pt idx="179359">
                  <c:v>93.6279297</c:v>
                </c:pt>
                <c:pt idx="179360">
                  <c:v>66.2841797</c:v>
                </c:pt>
                <c:pt idx="179361">
                  <c:v>11.8408203</c:v>
                </c:pt>
                <c:pt idx="179362">
                  <c:v>-29.5410156</c:v>
                </c:pt>
                <c:pt idx="179363">
                  <c:v>-71.0449219</c:v>
                </c:pt>
                <c:pt idx="179364">
                  <c:v>-99.4873047</c:v>
                </c:pt>
                <c:pt idx="179365">
                  <c:v>-95.9472656</c:v>
                </c:pt>
                <c:pt idx="179366">
                  <c:v>-66.52832029999998</c:v>
                </c:pt>
                <c:pt idx="179367">
                  <c:v>-25.2685547</c:v>
                </c:pt>
                <c:pt idx="179368">
                  <c:v>24.7802734</c:v>
                </c:pt>
                <c:pt idx="179369">
                  <c:v>76.0498047</c:v>
                </c:pt>
                <c:pt idx="179370">
                  <c:v>98.1445312</c:v>
                </c:pt>
                <c:pt idx="179371">
                  <c:v>94.3603516</c:v>
                </c:pt>
                <c:pt idx="179372">
                  <c:v>67.9931641</c:v>
                </c:pt>
                <c:pt idx="179373">
                  <c:v>25.390625</c:v>
                </c:pt>
                <c:pt idx="179374">
                  <c:v>-25.6347656</c:v>
                </c:pt>
                <c:pt idx="179375">
                  <c:v>-74.8291016</c:v>
                </c:pt>
                <c:pt idx="179376">
                  <c:v>-93.75</c:v>
                </c:pt>
                <c:pt idx="179377">
                  <c:v>-96.92382809999998</c:v>
                </c:pt>
                <c:pt idx="179378">
                  <c:v>-75.4394531</c:v>
                </c:pt>
                <c:pt idx="179379">
                  <c:v>-29.4189453</c:v>
                </c:pt>
                <c:pt idx="179380">
                  <c:v>26.0009766</c:v>
                </c:pt>
                <c:pt idx="179381">
                  <c:v>63.1103516</c:v>
                </c:pt>
                <c:pt idx="179382">
                  <c:v>87.03613279999998</c:v>
                </c:pt>
                <c:pt idx="179383">
                  <c:v>106.567383</c:v>
                </c:pt>
                <c:pt idx="179384">
                  <c:v>78.8574219</c:v>
                </c:pt>
                <c:pt idx="179385">
                  <c:v>31.0058594</c:v>
                </c:pt>
                <c:pt idx="179386">
                  <c:v>-21.6064453</c:v>
                </c:pt>
                <c:pt idx="179387">
                  <c:v>-69.0917969</c:v>
                </c:pt>
                <c:pt idx="179388">
                  <c:v>-86.9140625</c:v>
                </c:pt>
                <c:pt idx="179389">
                  <c:v>-93.2617188</c:v>
                </c:pt>
                <c:pt idx="179390">
                  <c:v>-71.8994141</c:v>
                </c:pt>
                <c:pt idx="179391">
                  <c:v>-28.9306641</c:v>
                </c:pt>
                <c:pt idx="179392">
                  <c:v>21.8505859</c:v>
                </c:pt>
                <c:pt idx="179393">
                  <c:v>60.7910156</c:v>
                </c:pt>
                <c:pt idx="179394">
                  <c:v>85.8154297</c:v>
                </c:pt>
                <c:pt idx="179395">
                  <c:v>95.2148438</c:v>
                </c:pt>
                <c:pt idx="179396">
                  <c:v>82.3974609</c:v>
                </c:pt>
                <c:pt idx="179397">
                  <c:v>39.5507812</c:v>
                </c:pt>
                <c:pt idx="179398">
                  <c:v>-11.5966797</c:v>
                </c:pt>
                <c:pt idx="179399">
                  <c:v>-57.7392578</c:v>
                </c:pt>
                <c:pt idx="179400">
                  <c:v>-89.2333984</c:v>
                </c:pt>
                <c:pt idx="179401">
                  <c:v>-101.5625</c:v>
                </c:pt>
                <c:pt idx="179402">
                  <c:v>-79.34570309999998</c:v>
                </c:pt>
                <c:pt idx="179403">
                  <c:v>-46.1425781</c:v>
                </c:pt>
                <c:pt idx="179404">
                  <c:v>5.004882809999995</c:v>
                </c:pt>
                <c:pt idx="179405">
                  <c:v>54.6875</c:v>
                </c:pt>
                <c:pt idx="179406">
                  <c:v>89.35546879999995</c:v>
                </c:pt>
                <c:pt idx="179407">
                  <c:v>98.0224609</c:v>
                </c:pt>
                <c:pt idx="179408">
                  <c:v>87.03613279999998</c:v>
                </c:pt>
                <c:pt idx="179409">
                  <c:v>46.9970703</c:v>
                </c:pt>
                <c:pt idx="179410">
                  <c:v>-0.854492188</c:v>
                </c:pt>
                <c:pt idx="179411">
                  <c:v>-53.5888672</c:v>
                </c:pt>
                <c:pt idx="179412">
                  <c:v>-79.7119141</c:v>
                </c:pt>
                <c:pt idx="179413">
                  <c:v>-95.703125</c:v>
                </c:pt>
                <c:pt idx="179414">
                  <c:v>-88.37890619999993</c:v>
                </c:pt>
                <c:pt idx="179415">
                  <c:v>-51.5136719</c:v>
                </c:pt>
                <c:pt idx="179416">
                  <c:v>-3.17382812</c:v>
                </c:pt>
                <c:pt idx="179417">
                  <c:v>53.2226562</c:v>
                </c:pt>
                <c:pt idx="179418">
                  <c:v>84.10644529999998</c:v>
                </c:pt>
                <c:pt idx="179419">
                  <c:v>96.67968749999996</c:v>
                </c:pt>
                <c:pt idx="179420">
                  <c:v>85.20507809999994</c:v>
                </c:pt>
                <c:pt idx="179421">
                  <c:v>51.1474609</c:v>
                </c:pt>
                <c:pt idx="179422">
                  <c:v>3.90625</c:v>
                </c:pt>
                <c:pt idx="179423">
                  <c:v>-44.0673828</c:v>
                </c:pt>
                <c:pt idx="179424">
                  <c:v>-81.29882809999998</c:v>
                </c:pt>
                <c:pt idx="179425">
                  <c:v>-105.59082</c:v>
                </c:pt>
                <c:pt idx="179426">
                  <c:v>-89.7216797</c:v>
                </c:pt>
                <c:pt idx="179427">
                  <c:v>-53.5888672</c:v>
                </c:pt>
                <c:pt idx="179428">
                  <c:v>-10.8642578</c:v>
                </c:pt>
                <c:pt idx="179429">
                  <c:v>41.015625</c:v>
                </c:pt>
                <c:pt idx="179430">
                  <c:v>87.6464844</c:v>
                </c:pt>
                <c:pt idx="179431">
                  <c:v>99.7314453</c:v>
                </c:pt>
                <c:pt idx="179432">
                  <c:v>89.9658203</c:v>
                </c:pt>
                <c:pt idx="179433">
                  <c:v>60.7910156</c:v>
                </c:pt>
                <c:pt idx="179434">
                  <c:v>13.7939453</c:v>
                </c:pt>
                <c:pt idx="179435">
                  <c:v>-29.5410156</c:v>
                </c:pt>
                <c:pt idx="179436">
                  <c:v>-79.4677734</c:v>
                </c:pt>
                <c:pt idx="179437">
                  <c:v>-104.736328</c:v>
                </c:pt>
                <c:pt idx="179438">
                  <c:v>-94.1162109</c:v>
                </c:pt>
                <c:pt idx="179439">
                  <c:v>-59.3261719</c:v>
                </c:pt>
                <c:pt idx="179440">
                  <c:v>-12.2070312</c:v>
                </c:pt>
                <c:pt idx="179441">
                  <c:v>39.30664059999999</c:v>
                </c:pt>
                <c:pt idx="179442">
                  <c:v>74.46289059999998</c:v>
                </c:pt>
                <c:pt idx="179443">
                  <c:v>90.6982422</c:v>
                </c:pt>
                <c:pt idx="179444">
                  <c:v>93.87207029999993</c:v>
                </c:pt>
                <c:pt idx="179445">
                  <c:v>61.8896484</c:v>
                </c:pt>
                <c:pt idx="179446">
                  <c:v>9.277343749999998</c:v>
                </c:pt>
                <c:pt idx="179447">
                  <c:v>-29.5410156</c:v>
                </c:pt>
                <c:pt idx="179448">
                  <c:v>-67.38281249999996</c:v>
                </c:pt>
                <c:pt idx="179449">
                  <c:v>-98.2666016</c:v>
                </c:pt>
                <c:pt idx="179450">
                  <c:v>-91.3085938</c:v>
                </c:pt>
                <c:pt idx="179451">
                  <c:v>-59.0820312</c:v>
                </c:pt>
                <c:pt idx="179452">
                  <c:v>-18.3105469</c:v>
                </c:pt>
                <c:pt idx="179453">
                  <c:v>34.9121094</c:v>
                </c:pt>
                <c:pt idx="179454">
                  <c:v>71.8994141</c:v>
                </c:pt>
                <c:pt idx="179455">
                  <c:v>91.3085938</c:v>
                </c:pt>
                <c:pt idx="179456">
                  <c:v>92.1630859</c:v>
                </c:pt>
                <c:pt idx="179457">
                  <c:v>65.55175779999998</c:v>
                </c:pt>
                <c:pt idx="179458">
                  <c:v>18.7988281</c:v>
                </c:pt>
                <c:pt idx="179459">
                  <c:v>-26.8554688</c:v>
                </c:pt>
                <c:pt idx="179460">
                  <c:v>-71.4111328</c:v>
                </c:pt>
                <c:pt idx="179461">
                  <c:v>-100.341797</c:v>
                </c:pt>
                <c:pt idx="179462">
                  <c:v>-91.796875</c:v>
                </c:pt>
                <c:pt idx="179463">
                  <c:v>-69.8242188</c:v>
                </c:pt>
                <c:pt idx="179464">
                  <c:v>-23.6816406</c:v>
                </c:pt>
                <c:pt idx="179465">
                  <c:v>22.4609375</c:v>
                </c:pt>
                <c:pt idx="179466">
                  <c:v>65.7958984</c:v>
                </c:pt>
                <c:pt idx="179467">
                  <c:v>92.1630859</c:v>
                </c:pt>
                <c:pt idx="179468">
                  <c:v>90.33203119999993</c:v>
                </c:pt>
                <c:pt idx="179469">
                  <c:v>72.1435547</c:v>
                </c:pt>
                <c:pt idx="179470">
                  <c:v>36.3769531</c:v>
                </c:pt>
                <c:pt idx="179471">
                  <c:v>-14.2822266</c:v>
                </c:pt>
                <c:pt idx="179472">
                  <c:v>-58.4716797</c:v>
                </c:pt>
                <c:pt idx="179473">
                  <c:v>-89.35546879999995</c:v>
                </c:pt>
                <c:pt idx="179474">
                  <c:v>-97.65625</c:v>
                </c:pt>
                <c:pt idx="179475">
                  <c:v>-73.48632809999998</c:v>
                </c:pt>
                <c:pt idx="179476">
                  <c:v>-33.6914062</c:v>
                </c:pt>
                <c:pt idx="179477">
                  <c:v>18.5546875</c:v>
                </c:pt>
                <c:pt idx="179478">
                  <c:v>64.3310547</c:v>
                </c:pt>
                <c:pt idx="179479">
                  <c:v>90.57617190000001</c:v>
                </c:pt>
                <c:pt idx="179480">
                  <c:v>92.1630859</c:v>
                </c:pt>
                <c:pt idx="179481">
                  <c:v>77.5146484</c:v>
                </c:pt>
                <c:pt idx="179482">
                  <c:v>38.9404297</c:v>
                </c:pt>
                <c:pt idx="179483">
                  <c:v>-18.4326172</c:v>
                </c:pt>
                <c:pt idx="179484">
                  <c:v>-55.7861328</c:v>
                </c:pt>
                <c:pt idx="179485">
                  <c:v>-86.42578119999993</c:v>
                </c:pt>
                <c:pt idx="179486">
                  <c:v>-91.0644531</c:v>
                </c:pt>
                <c:pt idx="179487">
                  <c:v>-78.12499999999998</c:v>
                </c:pt>
                <c:pt idx="179488">
                  <c:v>-38.2080078</c:v>
                </c:pt>
                <c:pt idx="179489">
                  <c:v>7.08007812</c:v>
                </c:pt>
                <c:pt idx="179490">
                  <c:v>50.78125</c:v>
                </c:pt>
                <c:pt idx="179491">
                  <c:v>84.7167969</c:v>
                </c:pt>
                <c:pt idx="179492">
                  <c:v>98.0224609</c:v>
                </c:pt>
                <c:pt idx="179493">
                  <c:v>80.32226559999998</c:v>
                </c:pt>
                <c:pt idx="179494">
                  <c:v>51.6357422</c:v>
                </c:pt>
                <c:pt idx="179495">
                  <c:v>1.34277344</c:v>
                </c:pt>
                <c:pt idx="179496">
                  <c:v>-52.0019531</c:v>
                </c:pt>
                <c:pt idx="179497">
                  <c:v>-89.2333984</c:v>
                </c:pt>
                <c:pt idx="179498">
                  <c:v>-96.67968749999996</c:v>
                </c:pt>
                <c:pt idx="179499">
                  <c:v>-78.8574219</c:v>
                </c:pt>
                <c:pt idx="179500">
                  <c:v>-50.5371094</c:v>
                </c:pt>
                <c:pt idx="179501">
                  <c:v>-0.854492188</c:v>
                </c:pt>
                <c:pt idx="179502">
                  <c:v>51.1474609</c:v>
                </c:pt>
                <c:pt idx="179503">
                  <c:v>85.3271484</c:v>
                </c:pt>
                <c:pt idx="179504">
                  <c:v>95.9472656</c:v>
                </c:pt>
                <c:pt idx="179505">
                  <c:v>84.9609375</c:v>
                </c:pt>
                <c:pt idx="179506">
                  <c:v>48.828125</c:v>
                </c:pt>
                <c:pt idx="179507">
                  <c:v>10.2539062</c:v>
                </c:pt>
                <c:pt idx="179508">
                  <c:v>-38.9404297</c:v>
                </c:pt>
                <c:pt idx="179509">
                  <c:v>-84.22851559999998</c:v>
                </c:pt>
                <c:pt idx="179510">
                  <c:v>-98.75488279999998</c:v>
                </c:pt>
                <c:pt idx="179511">
                  <c:v>-86.5478516</c:v>
                </c:pt>
                <c:pt idx="179512">
                  <c:v>-51.7578125</c:v>
                </c:pt>
                <c:pt idx="179513">
                  <c:v>-9.88769531</c:v>
                </c:pt>
                <c:pt idx="179514">
                  <c:v>36.6210938</c:v>
                </c:pt>
                <c:pt idx="179515">
                  <c:v>75.6835938</c:v>
                </c:pt>
                <c:pt idx="179516">
                  <c:v>101.318359</c:v>
                </c:pt>
                <c:pt idx="179517">
                  <c:v>89.7216797</c:v>
                </c:pt>
                <c:pt idx="179518">
                  <c:v>47.4853516</c:v>
                </c:pt>
                <c:pt idx="179519">
                  <c:v>10.9863281</c:v>
                </c:pt>
                <c:pt idx="179520">
                  <c:v>-40.8935547</c:v>
                </c:pt>
                <c:pt idx="179521">
                  <c:v>-81.17675779999993</c:v>
                </c:pt>
                <c:pt idx="179522">
                  <c:v>-101.5625</c:v>
                </c:pt>
                <c:pt idx="179523">
                  <c:v>-97.0458984</c:v>
                </c:pt>
                <c:pt idx="179524">
                  <c:v>-58.4716797</c:v>
                </c:pt>
                <c:pt idx="179525">
                  <c:v>-14.8925781</c:v>
                </c:pt>
                <c:pt idx="179526">
                  <c:v>31.0058594</c:v>
                </c:pt>
                <c:pt idx="179527">
                  <c:v>75.9277344</c:v>
                </c:pt>
                <c:pt idx="179528">
                  <c:v>94.6044922</c:v>
                </c:pt>
                <c:pt idx="179529">
                  <c:v>91.3085938</c:v>
                </c:pt>
                <c:pt idx="179530">
                  <c:v>62.9882812</c:v>
                </c:pt>
                <c:pt idx="179531">
                  <c:v>26.6113281</c:v>
                </c:pt>
                <c:pt idx="179532">
                  <c:v>-30.6396484</c:v>
                </c:pt>
                <c:pt idx="179533">
                  <c:v>-71.5332031</c:v>
                </c:pt>
                <c:pt idx="179534">
                  <c:v>-92.2851562</c:v>
                </c:pt>
                <c:pt idx="179535">
                  <c:v>-92.0410156</c:v>
                </c:pt>
                <c:pt idx="179536">
                  <c:v>-62.7441406</c:v>
                </c:pt>
                <c:pt idx="179537">
                  <c:v>-15.8691406</c:v>
                </c:pt>
                <c:pt idx="179538">
                  <c:v>30.8837891</c:v>
                </c:pt>
                <c:pt idx="179539">
                  <c:v>76.0498047</c:v>
                </c:pt>
                <c:pt idx="179540">
                  <c:v>102.905273</c:v>
                </c:pt>
                <c:pt idx="179541">
                  <c:v>101.44043</c:v>
                </c:pt>
                <c:pt idx="179542">
                  <c:v>69.8242188</c:v>
                </c:pt>
                <c:pt idx="179543">
                  <c:v>17.9443359</c:v>
                </c:pt>
                <c:pt idx="179544">
                  <c:v>-24.1699219</c:v>
                </c:pt>
                <c:pt idx="179545">
                  <c:v>-61.8896484</c:v>
                </c:pt>
                <c:pt idx="179546">
                  <c:v>-94.2382812</c:v>
                </c:pt>
                <c:pt idx="179547">
                  <c:v>-98.63281249999996</c:v>
                </c:pt>
                <c:pt idx="179548">
                  <c:v>-69.45800779999998</c:v>
                </c:pt>
                <c:pt idx="179549">
                  <c:v>-23.1933594</c:v>
                </c:pt>
                <c:pt idx="179550">
                  <c:v>18.3105469</c:v>
                </c:pt>
                <c:pt idx="179551">
                  <c:v>70.55664059999998</c:v>
                </c:pt>
                <c:pt idx="179552">
                  <c:v>97.0458984</c:v>
                </c:pt>
                <c:pt idx="179553">
                  <c:v>95.4589844</c:v>
                </c:pt>
                <c:pt idx="179554">
                  <c:v>72.1435547</c:v>
                </c:pt>
                <c:pt idx="179555">
                  <c:v>28.5644531</c:v>
                </c:pt>
                <c:pt idx="179556">
                  <c:v>-20.1416016</c:v>
                </c:pt>
                <c:pt idx="179557">
                  <c:v>-63.4765625</c:v>
                </c:pt>
                <c:pt idx="179558">
                  <c:v>-91.55273440000001</c:v>
                </c:pt>
                <c:pt idx="179559">
                  <c:v>-92.0410156</c:v>
                </c:pt>
                <c:pt idx="179560">
                  <c:v>-76.7822266</c:v>
                </c:pt>
                <c:pt idx="179561">
                  <c:v>-37.7197266</c:v>
                </c:pt>
                <c:pt idx="179562">
                  <c:v>12.5732422</c:v>
                </c:pt>
                <c:pt idx="179563">
                  <c:v>62.2558594</c:v>
                </c:pt>
                <c:pt idx="179564">
                  <c:v>97.0458984</c:v>
                </c:pt>
                <c:pt idx="179565">
                  <c:v>92.0410156</c:v>
                </c:pt>
                <c:pt idx="179566">
                  <c:v>70.0683594</c:v>
                </c:pt>
                <c:pt idx="179567">
                  <c:v>31.25</c:v>
                </c:pt>
                <c:pt idx="179568">
                  <c:v>-11.3525391</c:v>
                </c:pt>
                <c:pt idx="179569">
                  <c:v>-55.1757812</c:v>
                </c:pt>
                <c:pt idx="179570">
                  <c:v>-89.5996094</c:v>
                </c:pt>
                <c:pt idx="179571">
                  <c:v>-96.4355469</c:v>
                </c:pt>
                <c:pt idx="179572">
                  <c:v>-78.4912109</c:v>
                </c:pt>
                <c:pt idx="179573">
                  <c:v>-35.7666016</c:v>
                </c:pt>
                <c:pt idx="179574">
                  <c:v>17.8222656</c:v>
                </c:pt>
                <c:pt idx="179575">
                  <c:v>52.8564453</c:v>
                </c:pt>
                <c:pt idx="179576">
                  <c:v>86.9140625</c:v>
                </c:pt>
                <c:pt idx="179577">
                  <c:v>91.9189453</c:v>
                </c:pt>
                <c:pt idx="179578">
                  <c:v>80.4443359</c:v>
                </c:pt>
                <c:pt idx="179579">
                  <c:v>40.4052734</c:v>
                </c:pt>
                <c:pt idx="179580">
                  <c:v>-7.56835938</c:v>
                </c:pt>
                <c:pt idx="179581">
                  <c:v>-50.2929688</c:v>
                </c:pt>
                <c:pt idx="179582">
                  <c:v>-88.37890619999993</c:v>
                </c:pt>
                <c:pt idx="179583">
                  <c:v>-99.2431641</c:v>
                </c:pt>
                <c:pt idx="179584">
                  <c:v>-87.6464844</c:v>
                </c:pt>
                <c:pt idx="179585">
                  <c:v>-47.1191406</c:v>
                </c:pt>
                <c:pt idx="179586">
                  <c:v>7.812499999999997</c:v>
                </c:pt>
                <c:pt idx="179587">
                  <c:v>53.4667969</c:v>
                </c:pt>
                <c:pt idx="179588">
                  <c:v>85.5712891</c:v>
                </c:pt>
                <c:pt idx="179589">
                  <c:v>97.1679688</c:v>
                </c:pt>
                <c:pt idx="179590">
                  <c:v>84.8388672</c:v>
                </c:pt>
                <c:pt idx="179591">
                  <c:v>53.4667969</c:v>
                </c:pt>
                <c:pt idx="179592">
                  <c:v>-2.31933594</c:v>
                </c:pt>
                <c:pt idx="179593">
                  <c:v>-50.5371094</c:v>
                </c:pt>
                <c:pt idx="179594">
                  <c:v>-88.13476559999998</c:v>
                </c:pt>
                <c:pt idx="179595">
                  <c:v>-103.637695</c:v>
                </c:pt>
                <c:pt idx="179596">
                  <c:v>-92.2851562</c:v>
                </c:pt>
                <c:pt idx="179597">
                  <c:v>-51.0253906</c:v>
                </c:pt>
                <c:pt idx="179598">
                  <c:v>-3.05175781</c:v>
                </c:pt>
                <c:pt idx="179599">
                  <c:v>49.6826172</c:v>
                </c:pt>
                <c:pt idx="179600">
                  <c:v>84.4726562</c:v>
                </c:pt>
                <c:pt idx="179601">
                  <c:v>101.196289</c:v>
                </c:pt>
                <c:pt idx="179602">
                  <c:v>90.6982422</c:v>
                </c:pt>
                <c:pt idx="179603">
                  <c:v>60.3027344</c:v>
                </c:pt>
                <c:pt idx="179604">
                  <c:v>17.4560547</c:v>
                </c:pt>
                <c:pt idx="179605">
                  <c:v>-38.0859375</c:v>
                </c:pt>
                <c:pt idx="179606">
                  <c:v>-80.8105469</c:v>
                </c:pt>
                <c:pt idx="179607">
                  <c:v>-105.712891</c:v>
                </c:pt>
                <c:pt idx="179608">
                  <c:v>-92.89550779999998</c:v>
                </c:pt>
                <c:pt idx="179609">
                  <c:v>-60.9130859</c:v>
                </c:pt>
                <c:pt idx="179610">
                  <c:v>-11.71875</c:v>
                </c:pt>
                <c:pt idx="179611">
                  <c:v>39.1845703</c:v>
                </c:pt>
                <c:pt idx="179612">
                  <c:v>80.078125</c:v>
                </c:pt>
                <c:pt idx="179613">
                  <c:v>95.703125</c:v>
                </c:pt>
                <c:pt idx="179614">
                  <c:v>91.1865234</c:v>
                </c:pt>
                <c:pt idx="179615">
                  <c:v>62.2558594</c:v>
                </c:pt>
                <c:pt idx="179616">
                  <c:v>17.2119141</c:v>
                </c:pt>
                <c:pt idx="179617">
                  <c:v>-34.0576172</c:v>
                </c:pt>
                <c:pt idx="179618">
                  <c:v>-79.9560547</c:v>
                </c:pt>
                <c:pt idx="179619">
                  <c:v>-98.63281249999996</c:v>
                </c:pt>
                <c:pt idx="179620">
                  <c:v>-98.5107422</c:v>
                </c:pt>
                <c:pt idx="179621">
                  <c:v>-69.9462891</c:v>
                </c:pt>
                <c:pt idx="179622">
                  <c:v>-16.3574219</c:v>
                </c:pt>
                <c:pt idx="179623">
                  <c:v>36.7431641</c:v>
                </c:pt>
                <c:pt idx="179624">
                  <c:v>77.27050779999998</c:v>
                </c:pt>
                <c:pt idx="179625">
                  <c:v>94.6044922</c:v>
                </c:pt>
                <c:pt idx="179626">
                  <c:v>93.87207029999993</c:v>
                </c:pt>
                <c:pt idx="179627">
                  <c:v>70.9228516</c:v>
                </c:pt>
                <c:pt idx="179628">
                  <c:v>24.2919922</c:v>
                </c:pt>
                <c:pt idx="179629">
                  <c:v>-26.4892578</c:v>
                </c:pt>
                <c:pt idx="179630">
                  <c:v>-73.60839839999993</c:v>
                </c:pt>
                <c:pt idx="179631">
                  <c:v>-94.7265625</c:v>
                </c:pt>
                <c:pt idx="179632">
                  <c:v>-92.5292969</c:v>
                </c:pt>
                <c:pt idx="179633">
                  <c:v>-67.9931641</c:v>
                </c:pt>
                <c:pt idx="179634">
                  <c:v>-30.0292969</c:v>
                </c:pt>
                <c:pt idx="179635">
                  <c:v>25.6347656</c:v>
                </c:pt>
                <c:pt idx="179636">
                  <c:v>70.80078119999993</c:v>
                </c:pt>
                <c:pt idx="179637">
                  <c:v>96.1914062</c:v>
                </c:pt>
                <c:pt idx="179638">
                  <c:v>93.5058594</c:v>
                </c:pt>
                <c:pt idx="179639">
                  <c:v>70.55664059999998</c:v>
                </c:pt>
                <c:pt idx="179640">
                  <c:v>24.6582031</c:v>
                </c:pt>
                <c:pt idx="179641">
                  <c:v>-27.8320312</c:v>
                </c:pt>
                <c:pt idx="179642">
                  <c:v>-67.0166016</c:v>
                </c:pt>
                <c:pt idx="179643">
                  <c:v>-92.77343749999996</c:v>
                </c:pt>
                <c:pt idx="179644">
                  <c:v>-96.1914062</c:v>
                </c:pt>
                <c:pt idx="179645">
                  <c:v>-72.3876953</c:v>
                </c:pt>
                <c:pt idx="179646">
                  <c:v>-33.0810547</c:v>
                </c:pt>
                <c:pt idx="179647">
                  <c:v>15.8691406</c:v>
                </c:pt>
                <c:pt idx="179648">
                  <c:v>63.5986328</c:v>
                </c:pt>
                <c:pt idx="179649">
                  <c:v>88.7451172</c:v>
                </c:pt>
                <c:pt idx="179650">
                  <c:v>102.783203</c:v>
                </c:pt>
                <c:pt idx="179651">
                  <c:v>70.9228516</c:v>
                </c:pt>
                <c:pt idx="179652">
                  <c:v>29.1748047</c:v>
                </c:pt>
                <c:pt idx="179653">
                  <c:v>-10.9863281</c:v>
                </c:pt>
                <c:pt idx="179654">
                  <c:v>-62.1337891</c:v>
                </c:pt>
                <c:pt idx="179655">
                  <c:v>-90.94238279999998</c:v>
                </c:pt>
                <c:pt idx="179656">
                  <c:v>-99.7314453</c:v>
                </c:pt>
                <c:pt idx="179657">
                  <c:v>-80.68847659999993</c:v>
                </c:pt>
                <c:pt idx="179658">
                  <c:v>-36.7431641</c:v>
                </c:pt>
                <c:pt idx="179659">
                  <c:v>6.225585939999994</c:v>
                </c:pt>
                <c:pt idx="179660">
                  <c:v>54.93164059999999</c:v>
                </c:pt>
                <c:pt idx="179661">
                  <c:v>93.6279297</c:v>
                </c:pt>
                <c:pt idx="179662">
                  <c:v>98.1445312</c:v>
                </c:pt>
                <c:pt idx="179663">
                  <c:v>85.8154297</c:v>
                </c:pt>
                <c:pt idx="179664">
                  <c:v>49.4384766</c:v>
                </c:pt>
                <c:pt idx="179665">
                  <c:v>-0.9765625</c:v>
                </c:pt>
                <c:pt idx="179666">
                  <c:v>-55.5419922</c:v>
                </c:pt>
                <c:pt idx="179667">
                  <c:v>-91.0644531</c:v>
                </c:pt>
                <c:pt idx="179668">
                  <c:v>-102.783203</c:v>
                </c:pt>
                <c:pt idx="179669">
                  <c:v>-81.5429688</c:v>
                </c:pt>
                <c:pt idx="179670">
                  <c:v>-48.3398438</c:v>
                </c:pt>
                <c:pt idx="179671">
                  <c:v>-7.08007812</c:v>
                </c:pt>
                <c:pt idx="179672">
                  <c:v>45.0439453</c:v>
                </c:pt>
                <c:pt idx="179673">
                  <c:v>86.7919922</c:v>
                </c:pt>
                <c:pt idx="179674">
                  <c:v>103.271484</c:v>
                </c:pt>
                <c:pt idx="179675">
                  <c:v>92.6513672</c:v>
                </c:pt>
                <c:pt idx="179676">
                  <c:v>57.2509766</c:v>
                </c:pt>
                <c:pt idx="179677">
                  <c:v>3.54003906</c:v>
                </c:pt>
                <c:pt idx="179678">
                  <c:v>-45.4101562</c:v>
                </c:pt>
                <c:pt idx="179679">
                  <c:v>-85.3271484</c:v>
                </c:pt>
                <c:pt idx="179680">
                  <c:v>-99.3652344</c:v>
                </c:pt>
                <c:pt idx="179681">
                  <c:v>-98.2666016</c:v>
                </c:pt>
                <c:pt idx="179682">
                  <c:v>-56.0302734</c:v>
                </c:pt>
                <c:pt idx="179683">
                  <c:v>-8.30078125</c:v>
                </c:pt>
                <c:pt idx="179684">
                  <c:v>40.5273438</c:v>
                </c:pt>
                <c:pt idx="179685">
                  <c:v>79.5898438</c:v>
                </c:pt>
                <c:pt idx="179686">
                  <c:v>97.5341797</c:v>
                </c:pt>
                <c:pt idx="179687">
                  <c:v>89.9658203</c:v>
                </c:pt>
                <c:pt idx="179688">
                  <c:v>59.5703125</c:v>
                </c:pt>
                <c:pt idx="179689">
                  <c:v>12.3291016</c:v>
                </c:pt>
                <c:pt idx="179690">
                  <c:v>-43.3349609</c:v>
                </c:pt>
                <c:pt idx="179691">
                  <c:v>-78.12499999999998</c:v>
                </c:pt>
                <c:pt idx="179692">
                  <c:v>-89.84375</c:v>
                </c:pt>
                <c:pt idx="179693">
                  <c:v>-88.5009766</c:v>
                </c:pt>
                <c:pt idx="179694">
                  <c:v>-57.1289062</c:v>
                </c:pt>
                <c:pt idx="179695">
                  <c:v>-7.56835938</c:v>
                </c:pt>
                <c:pt idx="179696">
                  <c:v>40.8935547</c:v>
                </c:pt>
                <c:pt idx="179697">
                  <c:v>80.8105469</c:v>
                </c:pt>
                <c:pt idx="179698">
                  <c:v>103.271484</c:v>
                </c:pt>
                <c:pt idx="179699">
                  <c:v>93.9941406</c:v>
                </c:pt>
                <c:pt idx="179700">
                  <c:v>64.2089844</c:v>
                </c:pt>
                <c:pt idx="179701">
                  <c:v>15.0146484</c:v>
                </c:pt>
                <c:pt idx="179702">
                  <c:v>-31.98242189999997</c:v>
                </c:pt>
                <c:pt idx="179703">
                  <c:v>-76.2939453</c:v>
                </c:pt>
                <c:pt idx="179704">
                  <c:v>-96.3134766</c:v>
                </c:pt>
                <c:pt idx="179705">
                  <c:v>-97.0458984</c:v>
                </c:pt>
                <c:pt idx="179706">
                  <c:v>-67.0166016</c:v>
                </c:pt>
                <c:pt idx="179707">
                  <c:v>-11.71875</c:v>
                </c:pt>
                <c:pt idx="179708">
                  <c:v>35.4003906</c:v>
                </c:pt>
                <c:pt idx="179709">
                  <c:v>67.0166016</c:v>
                </c:pt>
                <c:pt idx="179710">
                  <c:v>88.8671875</c:v>
                </c:pt>
                <c:pt idx="179711">
                  <c:v>95.5810547</c:v>
                </c:pt>
                <c:pt idx="179712">
                  <c:v>72.0214844</c:v>
                </c:pt>
                <c:pt idx="179713">
                  <c:v>24.2919922</c:v>
                </c:pt>
                <c:pt idx="179714">
                  <c:v>-32.4707031</c:v>
                </c:pt>
                <c:pt idx="179715">
                  <c:v>-72.7539062</c:v>
                </c:pt>
                <c:pt idx="179716">
                  <c:v>-90.94238279999998</c:v>
                </c:pt>
                <c:pt idx="179717">
                  <c:v>-98.1445312</c:v>
                </c:pt>
                <c:pt idx="179718">
                  <c:v>-75.9277344</c:v>
                </c:pt>
                <c:pt idx="179719">
                  <c:v>-28.5644531</c:v>
                </c:pt>
                <c:pt idx="179720">
                  <c:v>20.38574219999997</c:v>
                </c:pt>
                <c:pt idx="179721">
                  <c:v>68.9697266</c:v>
                </c:pt>
                <c:pt idx="179722">
                  <c:v>94.3603516</c:v>
                </c:pt>
                <c:pt idx="179723">
                  <c:v>91.1865234</c:v>
                </c:pt>
                <c:pt idx="179724">
                  <c:v>70.9228516</c:v>
                </c:pt>
                <c:pt idx="179725">
                  <c:v>23.9257812</c:v>
                </c:pt>
                <c:pt idx="179726">
                  <c:v>-23.8037109</c:v>
                </c:pt>
                <c:pt idx="179727">
                  <c:v>-64.3310547</c:v>
                </c:pt>
                <c:pt idx="179728">
                  <c:v>-87.15820309999998</c:v>
                </c:pt>
                <c:pt idx="179729">
                  <c:v>-94.97070309999998</c:v>
                </c:pt>
                <c:pt idx="179730">
                  <c:v>-74.46289059999998</c:v>
                </c:pt>
                <c:pt idx="179731">
                  <c:v>-28.9306641</c:v>
                </c:pt>
                <c:pt idx="179732">
                  <c:v>21.8505859</c:v>
                </c:pt>
                <c:pt idx="179733">
                  <c:v>68.4814453</c:v>
                </c:pt>
                <c:pt idx="179734">
                  <c:v>101.074219</c:v>
                </c:pt>
                <c:pt idx="179735">
                  <c:v>99.9755859</c:v>
                </c:pt>
                <c:pt idx="179736">
                  <c:v>76.6601562</c:v>
                </c:pt>
                <c:pt idx="179737">
                  <c:v>33.5693359</c:v>
                </c:pt>
                <c:pt idx="179738">
                  <c:v>-11.71875</c:v>
                </c:pt>
                <c:pt idx="179739">
                  <c:v>-66.0400391</c:v>
                </c:pt>
                <c:pt idx="179740">
                  <c:v>-92.0410156</c:v>
                </c:pt>
                <c:pt idx="179741">
                  <c:v>-105.34668</c:v>
                </c:pt>
                <c:pt idx="179742">
                  <c:v>-84.22851559999998</c:v>
                </c:pt>
                <c:pt idx="179743">
                  <c:v>-36.4990234</c:v>
                </c:pt>
                <c:pt idx="179744">
                  <c:v>11.1083984</c:v>
                </c:pt>
                <c:pt idx="179745">
                  <c:v>61.15722659999999</c:v>
                </c:pt>
                <c:pt idx="179746">
                  <c:v>99.2431641</c:v>
                </c:pt>
                <c:pt idx="179747">
                  <c:v>101.074219</c:v>
                </c:pt>
                <c:pt idx="179748">
                  <c:v>78.9794922</c:v>
                </c:pt>
                <c:pt idx="179749">
                  <c:v>40.5273438</c:v>
                </c:pt>
                <c:pt idx="179750">
                  <c:v>-7.69042969</c:v>
                </c:pt>
                <c:pt idx="179751">
                  <c:v>-52.6123047</c:v>
                </c:pt>
                <c:pt idx="179752">
                  <c:v>-92.2851562</c:v>
                </c:pt>
                <c:pt idx="179753">
                  <c:v>-97.2900391</c:v>
                </c:pt>
                <c:pt idx="179754">
                  <c:v>-84.10644529999998</c:v>
                </c:pt>
                <c:pt idx="179755">
                  <c:v>-49.4384766</c:v>
                </c:pt>
                <c:pt idx="179756">
                  <c:v>-7.08007812</c:v>
                </c:pt>
                <c:pt idx="179757">
                  <c:v>53.1005859</c:v>
                </c:pt>
                <c:pt idx="179758">
                  <c:v>90.08789059999998</c:v>
                </c:pt>
                <c:pt idx="179759">
                  <c:v>96.4355469</c:v>
                </c:pt>
                <c:pt idx="179760">
                  <c:v>81.9091797</c:v>
                </c:pt>
                <c:pt idx="179761">
                  <c:v>46.7529297</c:v>
                </c:pt>
                <c:pt idx="179762">
                  <c:v>5.37109375</c:v>
                </c:pt>
                <c:pt idx="179763">
                  <c:v>-43.5791016</c:v>
                </c:pt>
                <c:pt idx="179764">
                  <c:v>-80.5664062</c:v>
                </c:pt>
                <c:pt idx="179765">
                  <c:v>-91.3085938</c:v>
                </c:pt>
                <c:pt idx="179766">
                  <c:v>-82.15332029999998</c:v>
                </c:pt>
                <c:pt idx="179767">
                  <c:v>-54.0771484</c:v>
                </c:pt>
                <c:pt idx="179768">
                  <c:v>-7.56835938</c:v>
                </c:pt>
                <c:pt idx="179769">
                  <c:v>44.6777344</c:v>
                </c:pt>
                <c:pt idx="179770">
                  <c:v>84.4726562</c:v>
                </c:pt>
                <c:pt idx="179771">
                  <c:v>99.9755859</c:v>
                </c:pt>
                <c:pt idx="179772">
                  <c:v>84.4726562</c:v>
                </c:pt>
                <c:pt idx="179773">
                  <c:v>57.9833984</c:v>
                </c:pt>
                <c:pt idx="179774">
                  <c:v>5.37109375</c:v>
                </c:pt>
                <c:pt idx="179775">
                  <c:v>-46.6308594</c:v>
                </c:pt>
                <c:pt idx="179776">
                  <c:v>-81.5429688</c:v>
                </c:pt>
                <c:pt idx="179777">
                  <c:v>-98.87695309999998</c:v>
                </c:pt>
                <c:pt idx="179778">
                  <c:v>-96.67968749999996</c:v>
                </c:pt>
                <c:pt idx="179779">
                  <c:v>-59.9365234</c:v>
                </c:pt>
                <c:pt idx="179780">
                  <c:v>-9.033203119999997</c:v>
                </c:pt>
                <c:pt idx="179781">
                  <c:v>40.1611328</c:v>
                </c:pt>
                <c:pt idx="179782">
                  <c:v>81.4208984</c:v>
                </c:pt>
                <c:pt idx="179783">
                  <c:v>100.830078</c:v>
                </c:pt>
                <c:pt idx="179784">
                  <c:v>89.11132809999998</c:v>
                </c:pt>
                <c:pt idx="179785">
                  <c:v>56.2744141</c:v>
                </c:pt>
                <c:pt idx="179786">
                  <c:v>14.7705078</c:v>
                </c:pt>
                <c:pt idx="179787">
                  <c:v>-35.2783203</c:v>
                </c:pt>
                <c:pt idx="179788">
                  <c:v>-77.14843749999996</c:v>
                </c:pt>
                <c:pt idx="179789">
                  <c:v>-92.5292969</c:v>
                </c:pt>
                <c:pt idx="179790">
                  <c:v>-85.6933594</c:v>
                </c:pt>
                <c:pt idx="179791">
                  <c:v>-62.2558594</c:v>
                </c:pt>
                <c:pt idx="179792">
                  <c:v>-20.5078125</c:v>
                </c:pt>
                <c:pt idx="179793">
                  <c:v>27.7099609</c:v>
                </c:pt>
                <c:pt idx="179794">
                  <c:v>70.4345703</c:v>
                </c:pt>
                <c:pt idx="179795">
                  <c:v>94.7265625</c:v>
                </c:pt>
                <c:pt idx="179796">
                  <c:v>90.2099609</c:v>
                </c:pt>
                <c:pt idx="179797">
                  <c:v>68.60351559999998</c:v>
                </c:pt>
                <c:pt idx="179798">
                  <c:v>27.8320312</c:v>
                </c:pt>
                <c:pt idx="179799">
                  <c:v>-23.8037109</c:v>
                </c:pt>
                <c:pt idx="179800">
                  <c:v>-74.0966797</c:v>
                </c:pt>
                <c:pt idx="179801">
                  <c:v>-95.82519529999998</c:v>
                </c:pt>
                <c:pt idx="179802">
                  <c:v>-92.1630859</c:v>
                </c:pt>
                <c:pt idx="179803">
                  <c:v>-73.2421875</c:v>
                </c:pt>
                <c:pt idx="179804">
                  <c:v>-31.7382812</c:v>
                </c:pt>
                <c:pt idx="179805">
                  <c:v>30.0292969</c:v>
                </c:pt>
                <c:pt idx="179806">
                  <c:v>72.9980469</c:v>
                </c:pt>
                <c:pt idx="179807">
                  <c:v>90.57617190000001</c:v>
                </c:pt>
                <c:pt idx="179808">
                  <c:v>95.0927734</c:v>
                </c:pt>
                <c:pt idx="179809">
                  <c:v>74.7070312</c:v>
                </c:pt>
                <c:pt idx="179810">
                  <c:v>36.3769531</c:v>
                </c:pt>
                <c:pt idx="179811">
                  <c:v>-20.2636719</c:v>
                </c:pt>
                <c:pt idx="179812">
                  <c:v>-65.3076172</c:v>
                </c:pt>
                <c:pt idx="179813">
                  <c:v>-93.75</c:v>
                </c:pt>
                <c:pt idx="179814">
                  <c:v>-95.4589844</c:v>
                </c:pt>
                <c:pt idx="179815">
                  <c:v>-71.7773438</c:v>
                </c:pt>
                <c:pt idx="179816">
                  <c:v>-32.2265625</c:v>
                </c:pt>
                <c:pt idx="179817">
                  <c:v>23.1933594</c:v>
                </c:pt>
                <c:pt idx="179818">
                  <c:v>65.9179688</c:v>
                </c:pt>
                <c:pt idx="179819">
                  <c:v>88.9892578</c:v>
                </c:pt>
                <c:pt idx="179820">
                  <c:v>94.84863279999998</c:v>
                </c:pt>
                <c:pt idx="179821">
                  <c:v>79.34570309999998</c:v>
                </c:pt>
                <c:pt idx="179822">
                  <c:v>33.44726559999999</c:v>
                </c:pt>
                <c:pt idx="179823">
                  <c:v>-19.8974609</c:v>
                </c:pt>
                <c:pt idx="179824">
                  <c:v>-60.18066409999999</c:v>
                </c:pt>
                <c:pt idx="179825">
                  <c:v>-86.6699219</c:v>
                </c:pt>
                <c:pt idx="179826">
                  <c:v>-98.9990234</c:v>
                </c:pt>
                <c:pt idx="179827">
                  <c:v>-82.6416016</c:v>
                </c:pt>
                <c:pt idx="179828">
                  <c:v>-39.9169922</c:v>
                </c:pt>
                <c:pt idx="179829">
                  <c:v>12.3291016</c:v>
                </c:pt>
                <c:pt idx="179830">
                  <c:v>59.2041016</c:v>
                </c:pt>
                <c:pt idx="179831">
                  <c:v>93.87207029999993</c:v>
                </c:pt>
                <c:pt idx="179832">
                  <c:v>96.67968749999996</c:v>
                </c:pt>
                <c:pt idx="179833">
                  <c:v>81.66503909999996</c:v>
                </c:pt>
                <c:pt idx="179834">
                  <c:v>47.9736328</c:v>
                </c:pt>
                <c:pt idx="179835">
                  <c:v>-4.51660156</c:v>
                </c:pt>
                <c:pt idx="179836">
                  <c:v>-53.4667969</c:v>
                </c:pt>
                <c:pt idx="179837">
                  <c:v>-91.6748047</c:v>
                </c:pt>
                <c:pt idx="179838">
                  <c:v>-101.68457</c:v>
                </c:pt>
                <c:pt idx="179839">
                  <c:v>-77.39257809999994</c:v>
                </c:pt>
                <c:pt idx="179840">
                  <c:v>-45.8984375</c:v>
                </c:pt>
                <c:pt idx="179841">
                  <c:v>4.394531249999993</c:v>
                </c:pt>
                <c:pt idx="179842">
                  <c:v>51.7578125</c:v>
                </c:pt>
                <c:pt idx="179843">
                  <c:v>84.8388672</c:v>
                </c:pt>
                <c:pt idx="179844">
                  <c:v>104.858398</c:v>
                </c:pt>
                <c:pt idx="179845">
                  <c:v>90.2099609</c:v>
                </c:pt>
                <c:pt idx="179846">
                  <c:v>47.4853516</c:v>
                </c:pt>
                <c:pt idx="179847">
                  <c:v>-10.7421875</c:v>
                </c:pt>
                <c:pt idx="179848">
                  <c:v>-48.5839844</c:v>
                </c:pt>
                <c:pt idx="179849">
                  <c:v>-84.8388672</c:v>
                </c:pt>
                <c:pt idx="179850">
                  <c:v>-98.0224609</c:v>
                </c:pt>
                <c:pt idx="179851">
                  <c:v>-78.8574219</c:v>
                </c:pt>
                <c:pt idx="179852">
                  <c:v>-50.0488281</c:v>
                </c:pt>
                <c:pt idx="179853">
                  <c:v>-3.54003906</c:v>
                </c:pt>
                <c:pt idx="179854">
                  <c:v>45.6542969</c:v>
                </c:pt>
                <c:pt idx="179855">
                  <c:v>82.5195312</c:v>
                </c:pt>
                <c:pt idx="179856">
                  <c:v>102.905273</c:v>
                </c:pt>
                <c:pt idx="179857">
                  <c:v>89.9658203</c:v>
                </c:pt>
                <c:pt idx="179858">
                  <c:v>59.9365234</c:v>
                </c:pt>
                <c:pt idx="179859">
                  <c:v>10.3759766</c:v>
                </c:pt>
                <c:pt idx="179860">
                  <c:v>-40.1611328</c:v>
                </c:pt>
                <c:pt idx="179861">
                  <c:v>-80.9326172</c:v>
                </c:pt>
                <c:pt idx="179862">
                  <c:v>-97.90039059999998</c:v>
                </c:pt>
                <c:pt idx="179863">
                  <c:v>-89.9658203</c:v>
                </c:pt>
                <c:pt idx="179864">
                  <c:v>-57.9833984</c:v>
                </c:pt>
                <c:pt idx="179865">
                  <c:v>-8.178710939999998</c:v>
                </c:pt>
                <c:pt idx="179866">
                  <c:v>41.2597656</c:v>
                </c:pt>
                <c:pt idx="179867">
                  <c:v>83.984375</c:v>
                </c:pt>
                <c:pt idx="179868">
                  <c:v>96.3134766</c:v>
                </c:pt>
                <c:pt idx="179869">
                  <c:v>91.9189453</c:v>
                </c:pt>
                <c:pt idx="179870">
                  <c:v>57.3730469</c:v>
                </c:pt>
                <c:pt idx="179871">
                  <c:v>6.95800781</c:v>
                </c:pt>
                <c:pt idx="179872">
                  <c:v>-34.0576172</c:v>
                </c:pt>
                <c:pt idx="179873">
                  <c:v>-73.3642578</c:v>
                </c:pt>
                <c:pt idx="179874">
                  <c:v>-91.796875</c:v>
                </c:pt>
                <c:pt idx="179875">
                  <c:v>-88.13476559999998</c:v>
                </c:pt>
                <c:pt idx="179876">
                  <c:v>-63.1103516</c:v>
                </c:pt>
                <c:pt idx="179877">
                  <c:v>-16.72363279999998</c:v>
                </c:pt>
                <c:pt idx="179878">
                  <c:v>34.3017578</c:v>
                </c:pt>
                <c:pt idx="179879">
                  <c:v>72.9980469</c:v>
                </c:pt>
                <c:pt idx="179880">
                  <c:v>93.87207029999993</c:v>
                </c:pt>
                <c:pt idx="179881">
                  <c:v>101.928711</c:v>
                </c:pt>
                <c:pt idx="179882">
                  <c:v>68.9697266</c:v>
                </c:pt>
                <c:pt idx="179883">
                  <c:v>19.2871094</c:v>
                </c:pt>
                <c:pt idx="179884">
                  <c:v>-27.8320312</c:v>
                </c:pt>
                <c:pt idx="179885">
                  <c:v>-71.6552734</c:v>
                </c:pt>
                <c:pt idx="179886">
                  <c:v>-93.9941406</c:v>
                </c:pt>
                <c:pt idx="179887">
                  <c:v>-94.2382812</c:v>
                </c:pt>
                <c:pt idx="179888">
                  <c:v>-76.4160156</c:v>
                </c:pt>
                <c:pt idx="179889">
                  <c:v>-24.6582031</c:v>
                </c:pt>
                <c:pt idx="179890">
                  <c:v>26.9775391</c:v>
                </c:pt>
                <c:pt idx="179891">
                  <c:v>74.46289059999998</c:v>
                </c:pt>
                <c:pt idx="179892">
                  <c:v>96.67968749999996</c:v>
                </c:pt>
                <c:pt idx="179893">
                  <c:v>96.5576172</c:v>
                </c:pt>
                <c:pt idx="179894">
                  <c:v>67.8710938</c:v>
                </c:pt>
                <c:pt idx="179895">
                  <c:v>21.9726562</c:v>
                </c:pt>
                <c:pt idx="179896">
                  <c:v>-30.8837891</c:v>
                </c:pt>
                <c:pt idx="179897">
                  <c:v>-76.4160156</c:v>
                </c:pt>
                <c:pt idx="179898">
                  <c:v>-92.1630859</c:v>
                </c:pt>
                <c:pt idx="179899">
                  <c:v>-95.4589844</c:v>
                </c:pt>
                <c:pt idx="179900">
                  <c:v>-70.4345703</c:v>
                </c:pt>
                <c:pt idx="179901">
                  <c:v>-30.5175781</c:v>
                </c:pt>
                <c:pt idx="179902">
                  <c:v>27.8320312</c:v>
                </c:pt>
                <c:pt idx="179903">
                  <c:v>70.3125</c:v>
                </c:pt>
                <c:pt idx="179904">
                  <c:v>97.2900391</c:v>
                </c:pt>
                <c:pt idx="179905">
                  <c:v>98.63281249999996</c:v>
                </c:pt>
                <c:pt idx="179906">
                  <c:v>74.9511719</c:v>
                </c:pt>
                <c:pt idx="179907">
                  <c:v>37.7197266</c:v>
                </c:pt>
                <c:pt idx="179908">
                  <c:v>-8.66699219</c:v>
                </c:pt>
                <c:pt idx="179909">
                  <c:v>-58.59375</c:v>
                </c:pt>
                <c:pt idx="179910">
                  <c:v>-88.13476559999998</c:v>
                </c:pt>
                <c:pt idx="179911">
                  <c:v>-97.77832029999998</c:v>
                </c:pt>
                <c:pt idx="179912">
                  <c:v>-81.17675779999993</c:v>
                </c:pt>
                <c:pt idx="179913">
                  <c:v>-34.6679688</c:v>
                </c:pt>
                <c:pt idx="179914">
                  <c:v>13.5498047</c:v>
                </c:pt>
                <c:pt idx="179915">
                  <c:v>60.7910156</c:v>
                </c:pt>
                <c:pt idx="179916">
                  <c:v>94.2382812</c:v>
                </c:pt>
                <c:pt idx="179917">
                  <c:v>98.2666016</c:v>
                </c:pt>
                <c:pt idx="179918">
                  <c:v>77.27050779999998</c:v>
                </c:pt>
                <c:pt idx="179919">
                  <c:v>42.96875</c:v>
                </c:pt>
                <c:pt idx="179920">
                  <c:v>-9.155273439999998</c:v>
                </c:pt>
                <c:pt idx="179921">
                  <c:v>-59.2041016</c:v>
                </c:pt>
                <c:pt idx="179922">
                  <c:v>-92.2851562</c:v>
                </c:pt>
                <c:pt idx="179923">
                  <c:v>-97.90039059999998</c:v>
                </c:pt>
                <c:pt idx="179924">
                  <c:v>-79.34570309999998</c:v>
                </c:pt>
                <c:pt idx="179925">
                  <c:v>-38.2080078</c:v>
                </c:pt>
                <c:pt idx="179926">
                  <c:v>7.56835938</c:v>
                </c:pt>
                <c:pt idx="179927">
                  <c:v>50.2929688</c:v>
                </c:pt>
                <c:pt idx="179928">
                  <c:v>88.0126953</c:v>
                </c:pt>
                <c:pt idx="179929">
                  <c:v>94.97070309999998</c:v>
                </c:pt>
                <c:pt idx="179930">
                  <c:v>81.29882809999998</c:v>
                </c:pt>
                <c:pt idx="179931">
                  <c:v>42.7246094</c:v>
                </c:pt>
                <c:pt idx="179932">
                  <c:v>-3.17382812</c:v>
                </c:pt>
                <c:pt idx="179933">
                  <c:v>-44.4335938</c:v>
                </c:pt>
                <c:pt idx="179934">
                  <c:v>-75.0732422</c:v>
                </c:pt>
                <c:pt idx="179935">
                  <c:v>-97.4121094</c:v>
                </c:pt>
                <c:pt idx="179936">
                  <c:v>-92.0410156</c:v>
                </c:pt>
                <c:pt idx="179937">
                  <c:v>-52.4902344</c:v>
                </c:pt>
                <c:pt idx="179938">
                  <c:v>-0.122070312</c:v>
                </c:pt>
                <c:pt idx="179939">
                  <c:v>48.828125</c:v>
                </c:pt>
                <c:pt idx="179940">
                  <c:v>79.4677734</c:v>
                </c:pt>
                <c:pt idx="179941">
                  <c:v>102.294922</c:v>
                </c:pt>
                <c:pt idx="179942">
                  <c:v>80.32226559999998</c:v>
                </c:pt>
                <c:pt idx="179943">
                  <c:v>49.1943359</c:v>
                </c:pt>
                <c:pt idx="179944">
                  <c:v>-3.66210938</c:v>
                </c:pt>
                <c:pt idx="179945">
                  <c:v>-47.4853516</c:v>
                </c:pt>
                <c:pt idx="179946">
                  <c:v>-80.32226559999998</c:v>
                </c:pt>
                <c:pt idx="179947">
                  <c:v>-94.4824219</c:v>
                </c:pt>
                <c:pt idx="179948">
                  <c:v>-87.15820309999998</c:v>
                </c:pt>
                <c:pt idx="179949">
                  <c:v>-50.9033203</c:v>
                </c:pt>
                <c:pt idx="179950">
                  <c:v>-2.80761719</c:v>
                </c:pt>
                <c:pt idx="179951">
                  <c:v>48.0957031</c:v>
                </c:pt>
                <c:pt idx="179952">
                  <c:v>85.3271484</c:v>
                </c:pt>
                <c:pt idx="179953">
                  <c:v>97.2900391</c:v>
                </c:pt>
                <c:pt idx="179954">
                  <c:v>84.5947266</c:v>
                </c:pt>
                <c:pt idx="179955">
                  <c:v>55.7861328</c:v>
                </c:pt>
                <c:pt idx="179956">
                  <c:v>13.0615234</c:v>
                </c:pt>
                <c:pt idx="179957">
                  <c:v>-28.6865234</c:v>
                </c:pt>
                <c:pt idx="179958">
                  <c:v>-74.8291016</c:v>
                </c:pt>
                <c:pt idx="179959">
                  <c:v>-101.44043</c:v>
                </c:pt>
                <c:pt idx="179960">
                  <c:v>-86.05957029999998</c:v>
                </c:pt>
                <c:pt idx="179961">
                  <c:v>-58.9599609</c:v>
                </c:pt>
                <c:pt idx="179962">
                  <c:v>-19.53125</c:v>
                </c:pt>
                <c:pt idx="179963">
                  <c:v>37.109375</c:v>
                </c:pt>
                <c:pt idx="179964">
                  <c:v>79.9560547</c:v>
                </c:pt>
                <c:pt idx="179965">
                  <c:v>96.67968749999996</c:v>
                </c:pt>
                <c:pt idx="179966">
                  <c:v>88.8671875</c:v>
                </c:pt>
                <c:pt idx="179967">
                  <c:v>70.3125</c:v>
                </c:pt>
                <c:pt idx="179968">
                  <c:v>29.7851562</c:v>
                </c:pt>
                <c:pt idx="179969">
                  <c:v>-30.8837891</c:v>
                </c:pt>
                <c:pt idx="179970">
                  <c:v>-68.7255859</c:v>
                </c:pt>
                <c:pt idx="179971">
                  <c:v>-96.92382809999998</c:v>
                </c:pt>
                <c:pt idx="179972">
                  <c:v>-94.1162109</c:v>
                </c:pt>
                <c:pt idx="179973">
                  <c:v>-74.8291016</c:v>
                </c:pt>
                <c:pt idx="179974">
                  <c:v>-31.7382812</c:v>
                </c:pt>
                <c:pt idx="179975">
                  <c:v>26.7333984</c:v>
                </c:pt>
                <c:pt idx="179976">
                  <c:v>72.7539062</c:v>
                </c:pt>
                <c:pt idx="179977">
                  <c:v>99.4873047</c:v>
                </c:pt>
                <c:pt idx="179978">
                  <c:v>97.90039059999998</c:v>
                </c:pt>
                <c:pt idx="179979">
                  <c:v>70.3125</c:v>
                </c:pt>
                <c:pt idx="179980">
                  <c:v>25.0244141</c:v>
                </c:pt>
                <c:pt idx="179981">
                  <c:v>-23.1933594</c:v>
                </c:pt>
                <c:pt idx="179982">
                  <c:v>-61.4013672</c:v>
                </c:pt>
                <c:pt idx="179983">
                  <c:v>-85.3271484</c:v>
                </c:pt>
                <c:pt idx="179984">
                  <c:v>-91.796875</c:v>
                </c:pt>
                <c:pt idx="179985">
                  <c:v>-77.39257809999994</c:v>
                </c:pt>
                <c:pt idx="179986">
                  <c:v>-32.2265625</c:v>
                </c:pt>
                <c:pt idx="179987">
                  <c:v>17.8222656</c:v>
                </c:pt>
                <c:pt idx="179988">
                  <c:v>67.62695309999998</c:v>
                </c:pt>
                <c:pt idx="179989">
                  <c:v>94.2382812</c:v>
                </c:pt>
                <c:pt idx="179990">
                  <c:v>100.463867</c:v>
                </c:pt>
                <c:pt idx="179991">
                  <c:v>78.0029297</c:v>
                </c:pt>
                <c:pt idx="179992">
                  <c:v>33.81347659999999</c:v>
                </c:pt>
                <c:pt idx="179993">
                  <c:v>-18.3105469</c:v>
                </c:pt>
                <c:pt idx="179994">
                  <c:v>-67.38281249999996</c:v>
                </c:pt>
                <c:pt idx="179995">
                  <c:v>-97.0458984</c:v>
                </c:pt>
                <c:pt idx="179996">
                  <c:v>-102.172852</c:v>
                </c:pt>
                <c:pt idx="179997">
                  <c:v>-79.8339844</c:v>
                </c:pt>
                <c:pt idx="179998">
                  <c:v>-41.1376953</c:v>
                </c:pt>
                <c:pt idx="179999">
                  <c:v>6.835937499999997</c:v>
                </c:pt>
                <c:pt idx="180000">
                  <c:v>53.4667969</c:v>
                </c:pt>
                <c:pt idx="180001">
                  <c:v>86.42578119999993</c:v>
                </c:pt>
                <c:pt idx="180002">
                  <c:v>102.661133</c:v>
                </c:pt>
                <c:pt idx="180003">
                  <c:v>78.7353516</c:v>
                </c:pt>
                <c:pt idx="180004">
                  <c:v>45.4101562</c:v>
                </c:pt>
                <c:pt idx="180005">
                  <c:v>-7.69042969</c:v>
                </c:pt>
                <c:pt idx="180006">
                  <c:v>-62.1337891</c:v>
                </c:pt>
                <c:pt idx="180007">
                  <c:v>-90.82031249999996</c:v>
                </c:pt>
                <c:pt idx="180008">
                  <c:v>-94.97070309999998</c:v>
                </c:pt>
                <c:pt idx="180009">
                  <c:v>-77.63671879999995</c:v>
                </c:pt>
                <c:pt idx="180010">
                  <c:v>-38.8183594</c:v>
                </c:pt>
                <c:pt idx="180011">
                  <c:v>4.63867188</c:v>
                </c:pt>
                <c:pt idx="180012">
                  <c:v>51.5136719</c:v>
                </c:pt>
                <c:pt idx="180013">
                  <c:v>92.6513672</c:v>
                </c:pt>
                <c:pt idx="180014">
                  <c:v>100.219727</c:v>
                </c:pt>
                <c:pt idx="180015">
                  <c:v>83.4960938</c:v>
                </c:pt>
                <c:pt idx="180016">
                  <c:v>42.7246094</c:v>
                </c:pt>
                <c:pt idx="180017">
                  <c:v>0.854492188</c:v>
                </c:pt>
                <c:pt idx="180018">
                  <c:v>-45.6542969</c:v>
                </c:pt>
                <c:pt idx="180019">
                  <c:v>-86.6699219</c:v>
                </c:pt>
                <c:pt idx="180020">
                  <c:v>-99.60937499999996</c:v>
                </c:pt>
                <c:pt idx="180021">
                  <c:v>-84.9609375</c:v>
                </c:pt>
                <c:pt idx="180022">
                  <c:v>-55.1757812</c:v>
                </c:pt>
                <c:pt idx="180023">
                  <c:v>-4.15039062</c:v>
                </c:pt>
                <c:pt idx="180024">
                  <c:v>46.2646484</c:v>
                </c:pt>
                <c:pt idx="180025">
                  <c:v>87.2802734</c:v>
                </c:pt>
                <c:pt idx="180026">
                  <c:v>93.6279297</c:v>
                </c:pt>
                <c:pt idx="180027">
                  <c:v>82.88574219999992</c:v>
                </c:pt>
                <c:pt idx="180028">
                  <c:v>55.5419922</c:v>
                </c:pt>
                <c:pt idx="180029">
                  <c:v>7.812499999999997</c:v>
                </c:pt>
                <c:pt idx="180030">
                  <c:v>-43.3349609</c:v>
                </c:pt>
                <c:pt idx="180031">
                  <c:v>-80.32226559999998</c:v>
                </c:pt>
                <c:pt idx="180032">
                  <c:v>-95.3369141</c:v>
                </c:pt>
                <c:pt idx="180033">
                  <c:v>-88.5009766</c:v>
                </c:pt>
                <c:pt idx="180034">
                  <c:v>-58.3496094</c:v>
                </c:pt>
                <c:pt idx="180035">
                  <c:v>-3.66210938</c:v>
                </c:pt>
                <c:pt idx="180036">
                  <c:v>48.9501953</c:v>
                </c:pt>
                <c:pt idx="180037">
                  <c:v>80.32226559999998</c:v>
                </c:pt>
                <c:pt idx="180038">
                  <c:v>99.1210938</c:v>
                </c:pt>
                <c:pt idx="180039">
                  <c:v>96.5576172</c:v>
                </c:pt>
                <c:pt idx="180040">
                  <c:v>61.4013672</c:v>
                </c:pt>
                <c:pt idx="180041">
                  <c:v>12.2070312</c:v>
                </c:pt>
                <c:pt idx="180042">
                  <c:v>-42.1142578</c:v>
                </c:pt>
                <c:pt idx="180043">
                  <c:v>-81.4208984</c:v>
                </c:pt>
                <c:pt idx="180044">
                  <c:v>-102.661133</c:v>
                </c:pt>
                <c:pt idx="180045">
                  <c:v>-95.9472656</c:v>
                </c:pt>
                <c:pt idx="180046">
                  <c:v>-62.5</c:v>
                </c:pt>
                <c:pt idx="180047">
                  <c:v>-15.1367188</c:v>
                </c:pt>
                <c:pt idx="180048">
                  <c:v>30.0292969</c:v>
                </c:pt>
                <c:pt idx="180049">
                  <c:v>77.8808594</c:v>
                </c:pt>
                <c:pt idx="180050">
                  <c:v>96.3134766</c:v>
                </c:pt>
                <c:pt idx="180051">
                  <c:v>93.9941406</c:v>
                </c:pt>
                <c:pt idx="180052">
                  <c:v>70.55664059999998</c:v>
                </c:pt>
                <c:pt idx="180053">
                  <c:v>16.4794922</c:v>
                </c:pt>
                <c:pt idx="180054">
                  <c:v>-36.0107422</c:v>
                </c:pt>
                <c:pt idx="180055">
                  <c:v>-71.7773438</c:v>
                </c:pt>
                <c:pt idx="180056">
                  <c:v>-91.3085938</c:v>
                </c:pt>
                <c:pt idx="180057">
                  <c:v>-95.4589844</c:v>
                </c:pt>
                <c:pt idx="180058">
                  <c:v>-72.1435547</c:v>
                </c:pt>
                <c:pt idx="180059">
                  <c:v>-20.9960938</c:v>
                </c:pt>
                <c:pt idx="180060">
                  <c:v>26.7333984</c:v>
                </c:pt>
                <c:pt idx="180061">
                  <c:v>68.60351559999998</c:v>
                </c:pt>
                <c:pt idx="180062">
                  <c:v>92.5292969</c:v>
                </c:pt>
                <c:pt idx="180063">
                  <c:v>93.5058594</c:v>
                </c:pt>
                <c:pt idx="180064">
                  <c:v>69.33593749999996</c:v>
                </c:pt>
                <c:pt idx="180065">
                  <c:v>22.2167969</c:v>
                </c:pt>
                <c:pt idx="180066">
                  <c:v>-27.7099609</c:v>
                </c:pt>
                <c:pt idx="180067">
                  <c:v>-71.5332031</c:v>
                </c:pt>
                <c:pt idx="180068">
                  <c:v>-93.01757809999998</c:v>
                </c:pt>
                <c:pt idx="180069">
                  <c:v>-94.2382812</c:v>
                </c:pt>
                <c:pt idx="180070">
                  <c:v>-65.9179688</c:v>
                </c:pt>
                <c:pt idx="180071">
                  <c:v>-33.0810547</c:v>
                </c:pt>
                <c:pt idx="180072">
                  <c:v>23.0712891</c:v>
                </c:pt>
                <c:pt idx="180073">
                  <c:v>65.0634766</c:v>
                </c:pt>
                <c:pt idx="180074">
                  <c:v>92.0410156</c:v>
                </c:pt>
                <c:pt idx="180075">
                  <c:v>87.5244141</c:v>
                </c:pt>
                <c:pt idx="180076">
                  <c:v>64.6972656</c:v>
                </c:pt>
                <c:pt idx="180077">
                  <c:v>31.98242189999997</c:v>
                </c:pt>
                <c:pt idx="180078">
                  <c:v>-21.1181641</c:v>
                </c:pt>
                <c:pt idx="180079">
                  <c:v>-69.8242188</c:v>
                </c:pt>
                <c:pt idx="180080">
                  <c:v>-86.5478516</c:v>
                </c:pt>
                <c:pt idx="180081">
                  <c:v>-95.5810547</c:v>
                </c:pt>
                <c:pt idx="180082">
                  <c:v>-72.6318359</c:v>
                </c:pt>
                <c:pt idx="180083">
                  <c:v>-38.8183594</c:v>
                </c:pt>
                <c:pt idx="180084">
                  <c:v>15.1367188</c:v>
                </c:pt>
                <c:pt idx="180085">
                  <c:v>62.7441406</c:v>
                </c:pt>
                <c:pt idx="180086">
                  <c:v>87.6464844</c:v>
                </c:pt>
                <c:pt idx="180087">
                  <c:v>97.1679688</c:v>
                </c:pt>
                <c:pt idx="180088">
                  <c:v>77.75878909999996</c:v>
                </c:pt>
                <c:pt idx="180089">
                  <c:v>44.1894531</c:v>
                </c:pt>
                <c:pt idx="180090">
                  <c:v>-9.64355469</c:v>
                </c:pt>
                <c:pt idx="180091">
                  <c:v>-53.34472659999999</c:v>
                </c:pt>
                <c:pt idx="180092">
                  <c:v>-84.10644529999998</c:v>
                </c:pt>
                <c:pt idx="180093">
                  <c:v>-92.0410156</c:v>
                </c:pt>
                <c:pt idx="180094">
                  <c:v>-85.8154297</c:v>
                </c:pt>
                <c:pt idx="180095">
                  <c:v>-42.1142578</c:v>
                </c:pt>
                <c:pt idx="180096">
                  <c:v>10.6201172</c:v>
                </c:pt>
                <c:pt idx="180097">
                  <c:v>55.4199219</c:v>
                </c:pt>
                <c:pt idx="180098">
                  <c:v>81.4208984</c:v>
                </c:pt>
                <c:pt idx="180099">
                  <c:v>96.92382809999998</c:v>
                </c:pt>
                <c:pt idx="180100">
                  <c:v>84.7167969</c:v>
                </c:pt>
                <c:pt idx="180101">
                  <c:v>43.5791016</c:v>
                </c:pt>
                <c:pt idx="180102">
                  <c:v>-2.68554688</c:v>
                </c:pt>
                <c:pt idx="180103">
                  <c:v>-51.2695312</c:v>
                </c:pt>
                <c:pt idx="180104">
                  <c:v>-86.9140625</c:v>
                </c:pt>
                <c:pt idx="180105">
                  <c:v>-99.7314453</c:v>
                </c:pt>
                <c:pt idx="180106">
                  <c:v>-85.3271484</c:v>
                </c:pt>
                <c:pt idx="180107">
                  <c:v>-48.9501953</c:v>
                </c:pt>
                <c:pt idx="180108">
                  <c:v>-3.66210938</c:v>
                </c:pt>
                <c:pt idx="180109">
                  <c:v>47.1191406</c:v>
                </c:pt>
                <c:pt idx="180110">
                  <c:v>87.4023438</c:v>
                </c:pt>
                <c:pt idx="180111">
                  <c:v>98.0224609</c:v>
                </c:pt>
                <c:pt idx="180112">
                  <c:v>80.32226559999998</c:v>
                </c:pt>
                <c:pt idx="180113">
                  <c:v>50.6591797</c:v>
                </c:pt>
                <c:pt idx="180114">
                  <c:v>10.6201172</c:v>
                </c:pt>
                <c:pt idx="180115">
                  <c:v>-35.15625</c:v>
                </c:pt>
                <c:pt idx="180116">
                  <c:v>-85.4492188</c:v>
                </c:pt>
                <c:pt idx="180117">
                  <c:v>-98.2666016</c:v>
                </c:pt>
                <c:pt idx="180118">
                  <c:v>-85.9375</c:v>
                </c:pt>
                <c:pt idx="180119">
                  <c:v>-53.5888672</c:v>
                </c:pt>
                <c:pt idx="180120">
                  <c:v>-7.44628906</c:v>
                </c:pt>
                <c:pt idx="180121">
                  <c:v>48.4619141</c:v>
                </c:pt>
                <c:pt idx="180122">
                  <c:v>81.29882809999998</c:v>
                </c:pt>
                <c:pt idx="180123">
                  <c:v>101.44043</c:v>
                </c:pt>
                <c:pt idx="180124">
                  <c:v>89.11132809999998</c:v>
                </c:pt>
                <c:pt idx="180125">
                  <c:v>59.6923828</c:v>
                </c:pt>
                <c:pt idx="180126">
                  <c:v>9.88769531</c:v>
                </c:pt>
                <c:pt idx="180127">
                  <c:v>-46.6308594</c:v>
                </c:pt>
                <c:pt idx="180128">
                  <c:v>-76.2939453</c:v>
                </c:pt>
                <c:pt idx="180129">
                  <c:v>-99.4873047</c:v>
                </c:pt>
                <c:pt idx="180130">
                  <c:v>-94.1162109</c:v>
                </c:pt>
                <c:pt idx="180131">
                  <c:v>-64.3310547</c:v>
                </c:pt>
                <c:pt idx="180132">
                  <c:v>-19.2871094</c:v>
                </c:pt>
                <c:pt idx="180133">
                  <c:v>31.25</c:v>
                </c:pt>
                <c:pt idx="180134">
                  <c:v>79.8339844</c:v>
                </c:pt>
                <c:pt idx="180135">
                  <c:v>95.2148438</c:v>
                </c:pt>
                <c:pt idx="180136">
                  <c:v>86.05957029999998</c:v>
                </c:pt>
                <c:pt idx="180137">
                  <c:v>64.453125</c:v>
                </c:pt>
                <c:pt idx="180138">
                  <c:v>14.7705078</c:v>
                </c:pt>
                <c:pt idx="180139">
                  <c:v>-35.7666016</c:v>
                </c:pt>
                <c:pt idx="180140">
                  <c:v>-78.36914059999998</c:v>
                </c:pt>
                <c:pt idx="180141">
                  <c:v>-104.736328</c:v>
                </c:pt>
                <c:pt idx="180142">
                  <c:v>-99.2431641</c:v>
                </c:pt>
                <c:pt idx="180143">
                  <c:v>-66.65039059999994</c:v>
                </c:pt>
                <c:pt idx="180144">
                  <c:v>-20.7519531</c:v>
                </c:pt>
                <c:pt idx="180145">
                  <c:v>25.8789062</c:v>
                </c:pt>
                <c:pt idx="180146">
                  <c:v>75.9277344</c:v>
                </c:pt>
                <c:pt idx="180147">
                  <c:v>96.4355469</c:v>
                </c:pt>
                <c:pt idx="180148">
                  <c:v>96.92382809999998</c:v>
                </c:pt>
                <c:pt idx="180149">
                  <c:v>77.14843749999996</c:v>
                </c:pt>
                <c:pt idx="180150">
                  <c:v>27.4658203</c:v>
                </c:pt>
                <c:pt idx="180151">
                  <c:v>-27.2216797</c:v>
                </c:pt>
                <c:pt idx="180152">
                  <c:v>-56.640625</c:v>
                </c:pt>
                <c:pt idx="180153">
                  <c:v>-89.11132809999998</c:v>
                </c:pt>
                <c:pt idx="180154">
                  <c:v>-97.2900391</c:v>
                </c:pt>
                <c:pt idx="180155">
                  <c:v>-71.7773438</c:v>
                </c:pt>
                <c:pt idx="180156">
                  <c:v>-29.6630859</c:v>
                </c:pt>
                <c:pt idx="180157">
                  <c:v>23.5595703</c:v>
                </c:pt>
                <c:pt idx="180158">
                  <c:v>59.3261719</c:v>
                </c:pt>
                <c:pt idx="180159">
                  <c:v>94.2382812</c:v>
                </c:pt>
                <c:pt idx="180160">
                  <c:v>89.2333984</c:v>
                </c:pt>
                <c:pt idx="180161">
                  <c:v>77.39257809999994</c:v>
                </c:pt>
                <c:pt idx="180162">
                  <c:v>30.1513672</c:v>
                </c:pt>
                <c:pt idx="180163">
                  <c:v>-23.8037109</c:v>
                </c:pt>
                <c:pt idx="180164">
                  <c:v>-65.9179688</c:v>
                </c:pt>
                <c:pt idx="180165">
                  <c:v>-91.4306641</c:v>
                </c:pt>
                <c:pt idx="180166">
                  <c:v>-94.1162109</c:v>
                </c:pt>
                <c:pt idx="180167">
                  <c:v>-76.5380859</c:v>
                </c:pt>
                <c:pt idx="180168">
                  <c:v>-37.2314453</c:v>
                </c:pt>
                <c:pt idx="180169">
                  <c:v>17.578125</c:v>
                </c:pt>
                <c:pt idx="180170">
                  <c:v>60.0585938</c:v>
                </c:pt>
                <c:pt idx="180171">
                  <c:v>92.6513672</c:v>
                </c:pt>
                <c:pt idx="180172">
                  <c:v>99.1210938</c:v>
                </c:pt>
                <c:pt idx="180173">
                  <c:v>70.4345703</c:v>
                </c:pt>
                <c:pt idx="180174">
                  <c:v>31.4941406</c:v>
                </c:pt>
                <c:pt idx="180175">
                  <c:v>-7.93457031</c:v>
                </c:pt>
                <c:pt idx="180176">
                  <c:v>-51.6357422</c:v>
                </c:pt>
                <c:pt idx="180177">
                  <c:v>-94.7265625</c:v>
                </c:pt>
                <c:pt idx="180178">
                  <c:v>-99.7314453</c:v>
                </c:pt>
                <c:pt idx="180179">
                  <c:v>-79.1015625</c:v>
                </c:pt>
                <c:pt idx="180180">
                  <c:v>-48.7060547</c:v>
                </c:pt>
                <c:pt idx="180181">
                  <c:v>6.59179688</c:v>
                </c:pt>
                <c:pt idx="180182">
                  <c:v>55.1757812</c:v>
                </c:pt>
                <c:pt idx="180183">
                  <c:v>85.08300779999998</c:v>
                </c:pt>
                <c:pt idx="180184">
                  <c:v>90.94238279999998</c:v>
                </c:pt>
                <c:pt idx="180185">
                  <c:v>81.17675779999993</c:v>
                </c:pt>
                <c:pt idx="180186">
                  <c:v>45.1660156</c:v>
                </c:pt>
                <c:pt idx="180187">
                  <c:v>-6.95800781</c:v>
                </c:pt>
                <c:pt idx="180188">
                  <c:v>-56.88476559999999</c:v>
                </c:pt>
                <c:pt idx="180189">
                  <c:v>-95.3369141</c:v>
                </c:pt>
                <c:pt idx="180190">
                  <c:v>-103.271484</c:v>
                </c:pt>
                <c:pt idx="180191">
                  <c:v>-85.9375</c:v>
                </c:pt>
                <c:pt idx="180192">
                  <c:v>-49.1943359</c:v>
                </c:pt>
                <c:pt idx="180193">
                  <c:v>0.244140625</c:v>
                </c:pt>
                <c:pt idx="180194">
                  <c:v>52.6123047</c:v>
                </c:pt>
                <c:pt idx="180195">
                  <c:v>83.984375</c:v>
                </c:pt>
                <c:pt idx="180196">
                  <c:v>100.219727</c:v>
                </c:pt>
                <c:pt idx="180197">
                  <c:v>90.94238279999998</c:v>
                </c:pt>
                <c:pt idx="180198">
                  <c:v>45.5322266</c:v>
                </c:pt>
                <c:pt idx="180199">
                  <c:v>-1.22070312</c:v>
                </c:pt>
                <c:pt idx="180200">
                  <c:v>-51.0253906</c:v>
                </c:pt>
                <c:pt idx="180201">
                  <c:v>-81.5429688</c:v>
                </c:pt>
                <c:pt idx="180202">
                  <c:v>-96.5576172</c:v>
                </c:pt>
                <c:pt idx="180203">
                  <c:v>-85.3271484</c:v>
                </c:pt>
                <c:pt idx="180204">
                  <c:v>-58.1054688</c:v>
                </c:pt>
                <c:pt idx="180205">
                  <c:v>-6.225585939999994</c:v>
                </c:pt>
                <c:pt idx="180206">
                  <c:v>46.1425781</c:v>
                </c:pt>
                <c:pt idx="180207">
                  <c:v>92.77343749999996</c:v>
                </c:pt>
                <c:pt idx="180208">
                  <c:v>105.102539</c:v>
                </c:pt>
                <c:pt idx="180209">
                  <c:v>91.9189453</c:v>
                </c:pt>
                <c:pt idx="180210">
                  <c:v>55.4199219</c:v>
                </c:pt>
                <c:pt idx="180211">
                  <c:v>1.22070312</c:v>
                </c:pt>
                <c:pt idx="180212">
                  <c:v>-47.3632812</c:v>
                </c:pt>
                <c:pt idx="180213">
                  <c:v>-79.8339844</c:v>
                </c:pt>
                <c:pt idx="180214">
                  <c:v>-92.0410156</c:v>
                </c:pt>
                <c:pt idx="180215">
                  <c:v>-86.3037109</c:v>
                </c:pt>
                <c:pt idx="180216">
                  <c:v>-55.4199219</c:v>
                </c:pt>
                <c:pt idx="180217">
                  <c:v>-17.0898438</c:v>
                </c:pt>
                <c:pt idx="180218">
                  <c:v>37.9638672</c:v>
                </c:pt>
                <c:pt idx="180219">
                  <c:v>80.9326172</c:v>
                </c:pt>
                <c:pt idx="180220">
                  <c:v>95.3369141</c:v>
                </c:pt>
                <c:pt idx="180221">
                  <c:v>96.4355469</c:v>
                </c:pt>
                <c:pt idx="180222">
                  <c:v>64.0869141</c:v>
                </c:pt>
                <c:pt idx="180223">
                  <c:v>18.4326172</c:v>
                </c:pt>
                <c:pt idx="180224">
                  <c:v>-36.7431641</c:v>
                </c:pt>
                <c:pt idx="180225">
                  <c:v>-73.2421875</c:v>
                </c:pt>
                <c:pt idx="180226">
                  <c:v>-102.050781</c:v>
                </c:pt>
                <c:pt idx="180227">
                  <c:v>-95.3369141</c:v>
                </c:pt>
                <c:pt idx="180228">
                  <c:v>-66.7724609</c:v>
                </c:pt>
                <c:pt idx="180229">
                  <c:v>-22.8271484</c:v>
                </c:pt>
                <c:pt idx="180230">
                  <c:v>28.44238279999998</c:v>
                </c:pt>
                <c:pt idx="180231">
                  <c:v>71.0449219</c:v>
                </c:pt>
                <c:pt idx="180232">
                  <c:v>89.5996094</c:v>
                </c:pt>
                <c:pt idx="180233">
                  <c:v>90.33203119999993</c:v>
                </c:pt>
                <c:pt idx="180234">
                  <c:v>68.35937499999996</c:v>
                </c:pt>
                <c:pt idx="180235">
                  <c:v>18.5546875</c:v>
                </c:pt>
                <c:pt idx="180236">
                  <c:v>-35.15625</c:v>
                </c:pt>
                <c:pt idx="180237">
                  <c:v>-71.4111328</c:v>
                </c:pt>
                <c:pt idx="180238">
                  <c:v>-99.3652344</c:v>
                </c:pt>
                <c:pt idx="180239">
                  <c:v>-99.7314453</c:v>
                </c:pt>
                <c:pt idx="180240">
                  <c:v>-71.5332031</c:v>
                </c:pt>
                <c:pt idx="180241">
                  <c:v>-24.90234379999998</c:v>
                </c:pt>
                <c:pt idx="180242">
                  <c:v>19.7753906</c:v>
                </c:pt>
                <c:pt idx="180243">
                  <c:v>70.3125</c:v>
                </c:pt>
                <c:pt idx="180244">
                  <c:v>98.1445312</c:v>
                </c:pt>
                <c:pt idx="180245">
                  <c:v>92.5292969</c:v>
                </c:pt>
                <c:pt idx="180246">
                  <c:v>73.9746094</c:v>
                </c:pt>
                <c:pt idx="180247">
                  <c:v>28.5644531</c:v>
                </c:pt>
                <c:pt idx="180248">
                  <c:v>-23.9257812</c:v>
                </c:pt>
                <c:pt idx="180249">
                  <c:v>-65.55175779999998</c:v>
                </c:pt>
                <c:pt idx="180250">
                  <c:v>-93.6279297</c:v>
                </c:pt>
                <c:pt idx="180251">
                  <c:v>-95.703125</c:v>
                </c:pt>
                <c:pt idx="180252">
                  <c:v>-77.63671879999995</c:v>
                </c:pt>
                <c:pt idx="180253">
                  <c:v>-32.4707031</c:v>
                </c:pt>
                <c:pt idx="180254">
                  <c:v>20.8740234</c:v>
                </c:pt>
                <c:pt idx="180255">
                  <c:v>63.1103516</c:v>
                </c:pt>
                <c:pt idx="180256">
                  <c:v>89.5996094</c:v>
                </c:pt>
                <c:pt idx="180257">
                  <c:v>95.703125</c:v>
                </c:pt>
                <c:pt idx="180258">
                  <c:v>80.9326172</c:v>
                </c:pt>
                <c:pt idx="180259">
                  <c:v>36.3769531</c:v>
                </c:pt>
                <c:pt idx="180260">
                  <c:v>-15.3808594</c:v>
                </c:pt>
                <c:pt idx="180261">
                  <c:v>-59.5703125</c:v>
                </c:pt>
                <c:pt idx="180262">
                  <c:v>-85.8154297</c:v>
                </c:pt>
                <c:pt idx="180263">
                  <c:v>-99.9755859</c:v>
                </c:pt>
                <c:pt idx="180264">
                  <c:v>-83.2519531</c:v>
                </c:pt>
                <c:pt idx="180265">
                  <c:v>-40.4052734</c:v>
                </c:pt>
                <c:pt idx="180266">
                  <c:v>6.59179688</c:v>
                </c:pt>
                <c:pt idx="180267">
                  <c:v>56.0302734</c:v>
                </c:pt>
                <c:pt idx="180268">
                  <c:v>85.4492188</c:v>
                </c:pt>
                <c:pt idx="180269">
                  <c:v>98.38867190000001</c:v>
                </c:pt>
                <c:pt idx="180270">
                  <c:v>82.15332029999998</c:v>
                </c:pt>
                <c:pt idx="180271">
                  <c:v>41.5039062</c:v>
                </c:pt>
                <c:pt idx="180272">
                  <c:v>-6.59179688</c:v>
                </c:pt>
                <c:pt idx="180273">
                  <c:v>-57.61718749999999</c:v>
                </c:pt>
                <c:pt idx="180274">
                  <c:v>-90.4541016</c:v>
                </c:pt>
                <c:pt idx="180275">
                  <c:v>-104.858398</c:v>
                </c:pt>
                <c:pt idx="180276">
                  <c:v>-82.88574219999992</c:v>
                </c:pt>
                <c:pt idx="180277">
                  <c:v>-42.3583984</c:v>
                </c:pt>
                <c:pt idx="180278">
                  <c:v>2.07519531</c:v>
                </c:pt>
                <c:pt idx="180279">
                  <c:v>46.3867188</c:v>
                </c:pt>
                <c:pt idx="180280">
                  <c:v>82.6416016</c:v>
                </c:pt>
                <c:pt idx="180281">
                  <c:v>95.703125</c:v>
                </c:pt>
                <c:pt idx="180282">
                  <c:v>84.9609375</c:v>
                </c:pt>
                <c:pt idx="180283">
                  <c:v>52.734375</c:v>
                </c:pt>
                <c:pt idx="180284">
                  <c:v>-6.347656249999996</c:v>
                </c:pt>
                <c:pt idx="180285">
                  <c:v>-50.6591797</c:v>
                </c:pt>
                <c:pt idx="180286">
                  <c:v>-88.2568359</c:v>
                </c:pt>
                <c:pt idx="180287">
                  <c:v>-98.38867190000001</c:v>
                </c:pt>
                <c:pt idx="180288">
                  <c:v>-84.8388672</c:v>
                </c:pt>
                <c:pt idx="180289">
                  <c:v>-54.4433594</c:v>
                </c:pt>
                <c:pt idx="180290">
                  <c:v>-6.347656249999996</c:v>
                </c:pt>
                <c:pt idx="180291">
                  <c:v>49.4384766</c:v>
                </c:pt>
                <c:pt idx="180292">
                  <c:v>80.68847659999993</c:v>
                </c:pt>
                <c:pt idx="180293">
                  <c:v>95.2148438</c:v>
                </c:pt>
                <c:pt idx="180294">
                  <c:v>85.5712891</c:v>
                </c:pt>
                <c:pt idx="180295">
                  <c:v>58.1054688</c:v>
                </c:pt>
                <c:pt idx="180296">
                  <c:v>11.5966797</c:v>
                </c:pt>
                <c:pt idx="180297">
                  <c:v>-41.015625</c:v>
                </c:pt>
                <c:pt idx="180298">
                  <c:v>-79.1015625</c:v>
                </c:pt>
                <c:pt idx="180299">
                  <c:v>-96.3134766</c:v>
                </c:pt>
                <c:pt idx="180300">
                  <c:v>-89.5996094</c:v>
                </c:pt>
                <c:pt idx="180301">
                  <c:v>-61.7675781</c:v>
                </c:pt>
                <c:pt idx="180302">
                  <c:v>-13.7939453</c:v>
                </c:pt>
                <c:pt idx="180303">
                  <c:v>41.1376953</c:v>
                </c:pt>
                <c:pt idx="180304">
                  <c:v>83.4960938</c:v>
                </c:pt>
                <c:pt idx="180305">
                  <c:v>92.5292969</c:v>
                </c:pt>
                <c:pt idx="180306">
                  <c:v>88.5009766</c:v>
                </c:pt>
                <c:pt idx="180307">
                  <c:v>69.2138672</c:v>
                </c:pt>
                <c:pt idx="180308">
                  <c:v>23.1933594</c:v>
                </c:pt>
                <c:pt idx="180309">
                  <c:v>-29.4189453</c:v>
                </c:pt>
                <c:pt idx="180310">
                  <c:v>-79.9560547</c:v>
                </c:pt>
                <c:pt idx="180311">
                  <c:v>-94.4824219</c:v>
                </c:pt>
                <c:pt idx="180312">
                  <c:v>-96.80175779999998</c:v>
                </c:pt>
                <c:pt idx="180313">
                  <c:v>-71.7773438</c:v>
                </c:pt>
                <c:pt idx="180314">
                  <c:v>-23.3154297</c:v>
                </c:pt>
                <c:pt idx="180315">
                  <c:v>29.1748047</c:v>
                </c:pt>
                <c:pt idx="180316">
                  <c:v>75.6835938</c:v>
                </c:pt>
                <c:pt idx="180317">
                  <c:v>94.3603516</c:v>
                </c:pt>
                <c:pt idx="180318">
                  <c:v>97.4121094</c:v>
                </c:pt>
                <c:pt idx="180319">
                  <c:v>71.8994141</c:v>
                </c:pt>
                <c:pt idx="180320">
                  <c:v>31.25</c:v>
                </c:pt>
                <c:pt idx="180321">
                  <c:v>-25.7568359</c:v>
                </c:pt>
                <c:pt idx="180322">
                  <c:v>-71.0449219</c:v>
                </c:pt>
                <c:pt idx="180323">
                  <c:v>-96.3134766</c:v>
                </c:pt>
                <c:pt idx="180324">
                  <c:v>-95.82519529999998</c:v>
                </c:pt>
                <c:pt idx="180325">
                  <c:v>-66.52832029999998</c:v>
                </c:pt>
                <c:pt idx="180326">
                  <c:v>-26.3671875</c:v>
                </c:pt>
                <c:pt idx="180327">
                  <c:v>22.8271484</c:v>
                </c:pt>
                <c:pt idx="180328">
                  <c:v>67.13867190000001</c:v>
                </c:pt>
                <c:pt idx="180329">
                  <c:v>98.0224609</c:v>
                </c:pt>
                <c:pt idx="180330">
                  <c:v>99.2431641</c:v>
                </c:pt>
                <c:pt idx="180331">
                  <c:v>68.60351559999998</c:v>
                </c:pt>
                <c:pt idx="180332">
                  <c:v>33.203125</c:v>
                </c:pt>
                <c:pt idx="180333">
                  <c:v>-15.7470703</c:v>
                </c:pt>
                <c:pt idx="180334">
                  <c:v>-59.9365234</c:v>
                </c:pt>
                <c:pt idx="180335">
                  <c:v>-86.6699219</c:v>
                </c:pt>
                <c:pt idx="180336">
                  <c:v>-94.3603516</c:v>
                </c:pt>
                <c:pt idx="180337">
                  <c:v>-71.8994141</c:v>
                </c:pt>
                <c:pt idx="180338">
                  <c:v>-37.5976562</c:v>
                </c:pt>
                <c:pt idx="180339">
                  <c:v>19.1650391</c:v>
                </c:pt>
                <c:pt idx="180340">
                  <c:v>67.8710938</c:v>
                </c:pt>
                <c:pt idx="180341">
                  <c:v>96.4355469</c:v>
                </c:pt>
                <c:pt idx="180342">
                  <c:v>97.2900391</c:v>
                </c:pt>
                <c:pt idx="180343">
                  <c:v>79.9560547</c:v>
                </c:pt>
                <c:pt idx="180344">
                  <c:v>32.7148438</c:v>
                </c:pt>
                <c:pt idx="180345">
                  <c:v>-20.6298828</c:v>
                </c:pt>
                <c:pt idx="180346">
                  <c:v>-64.57519529999998</c:v>
                </c:pt>
                <c:pt idx="180347">
                  <c:v>-88.7451172</c:v>
                </c:pt>
                <c:pt idx="180348">
                  <c:v>-101.5625</c:v>
                </c:pt>
                <c:pt idx="180349">
                  <c:v>-85.6933594</c:v>
                </c:pt>
                <c:pt idx="180350">
                  <c:v>-44.3115234</c:v>
                </c:pt>
                <c:pt idx="180351">
                  <c:v>8.66699219</c:v>
                </c:pt>
                <c:pt idx="180352">
                  <c:v>57.61718749999999</c:v>
                </c:pt>
                <c:pt idx="180353">
                  <c:v>87.15820309999998</c:v>
                </c:pt>
                <c:pt idx="180354">
                  <c:v>95.2148438</c:v>
                </c:pt>
                <c:pt idx="180355">
                  <c:v>72.265625</c:v>
                </c:pt>
                <c:pt idx="180356">
                  <c:v>39.5507812</c:v>
                </c:pt>
                <c:pt idx="180357">
                  <c:v>-14.1601562</c:v>
                </c:pt>
                <c:pt idx="180358">
                  <c:v>-57.1289062</c:v>
                </c:pt>
                <c:pt idx="180359">
                  <c:v>-90.94238279999998</c:v>
                </c:pt>
                <c:pt idx="180360">
                  <c:v>-94.1162109</c:v>
                </c:pt>
                <c:pt idx="180361">
                  <c:v>-87.7685547</c:v>
                </c:pt>
                <c:pt idx="180362">
                  <c:v>-45.5322266</c:v>
                </c:pt>
                <c:pt idx="180363">
                  <c:v>8.05664062</c:v>
                </c:pt>
                <c:pt idx="180364">
                  <c:v>53.9550781</c:v>
                </c:pt>
                <c:pt idx="180365">
                  <c:v>85.9375</c:v>
                </c:pt>
                <c:pt idx="180366">
                  <c:v>100.585938</c:v>
                </c:pt>
                <c:pt idx="180367">
                  <c:v>87.15820309999998</c:v>
                </c:pt>
                <c:pt idx="180368">
                  <c:v>50.78125</c:v>
                </c:pt>
                <c:pt idx="180369">
                  <c:v>3.29589844</c:v>
                </c:pt>
                <c:pt idx="180370">
                  <c:v>-50.6591797</c:v>
                </c:pt>
                <c:pt idx="180371">
                  <c:v>-86.9140625</c:v>
                </c:pt>
                <c:pt idx="180372">
                  <c:v>-97.2900391</c:v>
                </c:pt>
                <c:pt idx="180373">
                  <c:v>-81.29882809999998</c:v>
                </c:pt>
                <c:pt idx="180374">
                  <c:v>-47.85156249999999</c:v>
                </c:pt>
                <c:pt idx="180375">
                  <c:v>3.29589844</c:v>
                </c:pt>
                <c:pt idx="180376">
                  <c:v>44.4335938</c:v>
                </c:pt>
                <c:pt idx="180377">
                  <c:v>78.4912109</c:v>
                </c:pt>
                <c:pt idx="180378">
                  <c:v>103.515625</c:v>
                </c:pt>
                <c:pt idx="180379">
                  <c:v>87.5244141</c:v>
                </c:pt>
                <c:pt idx="180380">
                  <c:v>53.7109375</c:v>
                </c:pt>
                <c:pt idx="180381">
                  <c:v>3.78417969</c:v>
                </c:pt>
                <c:pt idx="180382">
                  <c:v>-50.9033203</c:v>
                </c:pt>
                <c:pt idx="180383">
                  <c:v>-77.27050779999998</c:v>
                </c:pt>
                <c:pt idx="180384">
                  <c:v>-89.7216797</c:v>
                </c:pt>
                <c:pt idx="180385">
                  <c:v>-82.5195312</c:v>
                </c:pt>
                <c:pt idx="180386">
                  <c:v>-52.8564453</c:v>
                </c:pt>
                <c:pt idx="180387">
                  <c:v>-10.4980469</c:v>
                </c:pt>
                <c:pt idx="180388">
                  <c:v>39.9169922</c:v>
                </c:pt>
                <c:pt idx="180389">
                  <c:v>75.6835938</c:v>
                </c:pt>
                <c:pt idx="180390">
                  <c:v>101.68457</c:v>
                </c:pt>
                <c:pt idx="180391">
                  <c:v>97.5341797</c:v>
                </c:pt>
                <c:pt idx="180392">
                  <c:v>61.0351562</c:v>
                </c:pt>
                <c:pt idx="180393">
                  <c:v>21.1181641</c:v>
                </c:pt>
                <c:pt idx="180394">
                  <c:v>-30.7617188</c:v>
                </c:pt>
                <c:pt idx="180395">
                  <c:v>-81.7871094</c:v>
                </c:pt>
                <c:pt idx="180396">
                  <c:v>-100.463867</c:v>
                </c:pt>
                <c:pt idx="180397">
                  <c:v>-92.89550779999998</c:v>
                </c:pt>
                <c:pt idx="180398">
                  <c:v>-71.6552734</c:v>
                </c:pt>
                <c:pt idx="180399">
                  <c:v>-24.7802734</c:v>
                </c:pt>
                <c:pt idx="180400">
                  <c:v>31.3720703</c:v>
                </c:pt>
                <c:pt idx="180401">
                  <c:v>70.67871089999993</c:v>
                </c:pt>
                <c:pt idx="180402">
                  <c:v>101.806641</c:v>
                </c:pt>
                <c:pt idx="180403">
                  <c:v>93.9941406</c:v>
                </c:pt>
                <c:pt idx="180404">
                  <c:v>68.60351559999998</c:v>
                </c:pt>
                <c:pt idx="180405">
                  <c:v>22.4609375</c:v>
                </c:pt>
                <c:pt idx="180406">
                  <c:v>-31.25</c:v>
                </c:pt>
                <c:pt idx="180407">
                  <c:v>-71.5332031</c:v>
                </c:pt>
                <c:pt idx="180408">
                  <c:v>-94.4824219</c:v>
                </c:pt>
                <c:pt idx="180409">
                  <c:v>-96.3134766</c:v>
                </c:pt>
                <c:pt idx="180410">
                  <c:v>-60.4248047</c:v>
                </c:pt>
                <c:pt idx="180411">
                  <c:v>-17.2119141</c:v>
                </c:pt>
                <c:pt idx="180412">
                  <c:v>29.9072266</c:v>
                </c:pt>
                <c:pt idx="180413">
                  <c:v>74.21875</c:v>
                </c:pt>
                <c:pt idx="180414">
                  <c:v>95.4589844</c:v>
                </c:pt>
                <c:pt idx="180415">
                  <c:v>97.65625</c:v>
                </c:pt>
                <c:pt idx="180416">
                  <c:v>77.75878909999996</c:v>
                </c:pt>
                <c:pt idx="180417">
                  <c:v>32.3486328</c:v>
                </c:pt>
                <c:pt idx="180418">
                  <c:v>-23.5595703</c:v>
                </c:pt>
                <c:pt idx="180419">
                  <c:v>-73.85253909999996</c:v>
                </c:pt>
                <c:pt idx="180420">
                  <c:v>-95.703125</c:v>
                </c:pt>
                <c:pt idx="180421">
                  <c:v>-97.2900391</c:v>
                </c:pt>
                <c:pt idx="180422">
                  <c:v>-74.9511719</c:v>
                </c:pt>
                <c:pt idx="180423">
                  <c:v>-28.6865234</c:v>
                </c:pt>
                <c:pt idx="180424">
                  <c:v>26.7333984</c:v>
                </c:pt>
                <c:pt idx="180425">
                  <c:v>70.55664059999998</c:v>
                </c:pt>
                <c:pt idx="180426">
                  <c:v>92.1630859</c:v>
                </c:pt>
                <c:pt idx="180427">
                  <c:v>95.2148438</c:v>
                </c:pt>
                <c:pt idx="180428">
                  <c:v>71.7773438</c:v>
                </c:pt>
                <c:pt idx="180429">
                  <c:v>33.9355469</c:v>
                </c:pt>
                <c:pt idx="180430">
                  <c:v>-17.0898438</c:v>
                </c:pt>
                <c:pt idx="180431">
                  <c:v>-62.2558594</c:v>
                </c:pt>
                <c:pt idx="180432">
                  <c:v>-83.3740234</c:v>
                </c:pt>
                <c:pt idx="180433">
                  <c:v>-95.82519529999998</c:v>
                </c:pt>
                <c:pt idx="180434">
                  <c:v>-73.60839839999993</c:v>
                </c:pt>
                <c:pt idx="180435">
                  <c:v>-38.4521484</c:v>
                </c:pt>
                <c:pt idx="180436">
                  <c:v>18.3105469</c:v>
                </c:pt>
                <c:pt idx="180437">
                  <c:v>61.6455078</c:v>
                </c:pt>
                <c:pt idx="180438">
                  <c:v>93.75</c:v>
                </c:pt>
                <c:pt idx="180439">
                  <c:v>92.4072266</c:v>
                </c:pt>
                <c:pt idx="180440">
                  <c:v>81.9091797</c:v>
                </c:pt>
                <c:pt idx="180441">
                  <c:v>44.921875</c:v>
                </c:pt>
                <c:pt idx="180442">
                  <c:v>-8.66699219</c:v>
                </c:pt>
                <c:pt idx="180443">
                  <c:v>-59.9365234</c:v>
                </c:pt>
                <c:pt idx="180444">
                  <c:v>-88.0126953</c:v>
                </c:pt>
                <c:pt idx="180445">
                  <c:v>-100.097656</c:v>
                </c:pt>
                <c:pt idx="180446">
                  <c:v>-79.9560547</c:v>
                </c:pt>
                <c:pt idx="180447">
                  <c:v>-42.4804688</c:v>
                </c:pt>
                <c:pt idx="180448">
                  <c:v>1.953125</c:v>
                </c:pt>
                <c:pt idx="180449">
                  <c:v>52.9785156</c:v>
                </c:pt>
                <c:pt idx="180450">
                  <c:v>87.15820309999998</c:v>
                </c:pt>
                <c:pt idx="180451">
                  <c:v>99.1210938</c:v>
                </c:pt>
                <c:pt idx="180452">
                  <c:v>88.37890619999993</c:v>
                </c:pt>
                <c:pt idx="180453">
                  <c:v>47.1191406</c:v>
                </c:pt>
                <c:pt idx="180454">
                  <c:v>-1.83105469</c:v>
                </c:pt>
                <c:pt idx="180455">
                  <c:v>-46.7529297</c:v>
                </c:pt>
                <c:pt idx="180456">
                  <c:v>-83.984375</c:v>
                </c:pt>
                <c:pt idx="180457">
                  <c:v>-99.60937499999996</c:v>
                </c:pt>
                <c:pt idx="180458">
                  <c:v>-88.2568359</c:v>
                </c:pt>
                <c:pt idx="180459">
                  <c:v>-55.6640625</c:v>
                </c:pt>
                <c:pt idx="180460">
                  <c:v>-8.42285156</c:v>
                </c:pt>
                <c:pt idx="180461">
                  <c:v>41.2597656</c:v>
                </c:pt>
                <c:pt idx="180462">
                  <c:v>86.18164059999998</c:v>
                </c:pt>
                <c:pt idx="180463">
                  <c:v>97.65625</c:v>
                </c:pt>
                <c:pt idx="180464">
                  <c:v>87.6464844</c:v>
                </c:pt>
                <c:pt idx="180465">
                  <c:v>56.640625</c:v>
                </c:pt>
                <c:pt idx="180466">
                  <c:v>7.56835938</c:v>
                </c:pt>
                <c:pt idx="180467">
                  <c:v>-49.0722656</c:v>
                </c:pt>
                <c:pt idx="180468">
                  <c:v>-89.5996094</c:v>
                </c:pt>
                <c:pt idx="180469">
                  <c:v>-102.050781</c:v>
                </c:pt>
                <c:pt idx="180470">
                  <c:v>-95.5810547</c:v>
                </c:pt>
                <c:pt idx="180471">
                  <c:v>-56.3964844</c:v>
                </c:pt>
                <c:pt idx="180472">
                  <c:v>-10.8642578</c:v>
                </c:pt>
                <c:pt idx="180473">
                  <c:v>44.7998047</c:v>
                </c:pt>
                <c:pt idx="180474">
                  <c:v>77.5146484</c:v>
                </c:pt>
                <c:pt idx="180475">
                  <c:v>93.9941406</c:v>
                </c:pt>
                <c:pt idx="180476">
                  <c:v>94.3603516</c:v>
                </c:pt>
                <c:pt idx="180477">
                  <c:v>64.0869141</c:v>
                </c:pt>
                <c:pt idx="180478">
                  <c:v>14.5263672</c:v>
                </c:pt>
                <c:pt idx="180479">
                  <c:v>-34.6679688</c:v>
                </c:pt>
                <c:pt idx="180480">
                  <c:v>-81.4208984</c:v>
                </c:pt>
                <c:pt idx="180481">
                  <c:v>-103.881836</c:v>
                </c:pt>
                <c:pt idx="180482">
                  <c:v>-96.92382809999998</c:v>
                </c:pt>
                <c:pt idx="180483">
                  <c:v>-67.7490234</c:v>
                </c:pt>
                <c:pt idx="180484">
                  <c:v>-24.0478516</c:v>
                </c:pt>
                <c:pt idx="180485">
                  <c:v>27.2216797</c:v>
                </c:pt>
                <c:pt idx="180486">
                  <c:v>76.2939453</c:v>
                </c:pt>
                <c:pt idx="180487">
                  <c:v>94.2382812</c:v>
                </c:pt>
                <c:pt idx="180488">
                  <c:v>93.38378909999996</c:v>
                </c:pt>
                <c:pt idx="180489">
                  <c:v>67.38281249999996</c:v>
                </c:pt>
                <c:pt idx="180490">
                  <c:v>28.0761719</c:v>
                </c:pt>
                <c:pt idx="180491">
                  <c:v>-23.3154297</c:v>
                </c:pt>
                <c:pt idx="180492">
                  <c:v>-69.8242188</c:v>
                </c:pt>
                <c:pt idx="180493">
                  <c:v>-91.796875</c:v>
                </c:pt>
                <c:pt idx="180494">
                  <c:v>-93.75</c:v>
                </c:pt>
                <c:pt idx="180495">
                  <c:v>-66.7724609</c:v>
                </c:pt>
                <c:pt idx="180496">
                  <c:v>-20.1416016</c:v>
                </c:pt>
                <c:pt idx="180497">
                  <c:v>30.1513672</c:v>
                </c:pt>
                <c:pt idx="180498">
                  <c:v>75.9277344</c:v>
                </c:pt>
                <c:pt idx="180499">
                  <c:v>97.0458984</c:v>
                </c:pt>
                <c:pt idx="180500">
                  <c:v>91.6748047</c:v>
                </c:pt>
                <c:pt idx="180501">
                  <c:v>68.60351559999998</c:v>
                </c:pt>
                <c:pt idx="180502">
                  <c:v>30.6396484</c:v>
                </c:pt>
                <c:pt idx="180503">
                  <c:v>-26.4892578</c:v>
                </c:pt>
                <c:pt idx="180504">
                  <c:v>-68.8476562</c:v>
                </c:pt>
                <c:pt idx="180505">
                  <c:v>-93.5058594</c:v>
                </c:pt>
                <c:pt idx="180506">
                  <c:v>-95.82519529999998</c:v>
                </c:pt>
                <c:pt idx="180507">
                  <c:v>-73.7304688</c:v>
                </c:pt>
                <c:pt idx="180508">
                  <c:v>-31.7382812</c:v>
                </c:pt>
                <c:pt idx="180509">
                  <c:v>24.1699219</c:v>
                </c:pt>
                <c:pt idx="180510">
                  <c:v>68.60351559999998</c:v>
                </c:pt>
                <c:pt idx="180511">
                  <c:v>86.9140625</c:v>
                </c:pt>
                <c:pt idx="180512">
                  <c:v>95.4589844</c:v>
                </c:pt>
                <c:pt idx="180513">
                  <c:v>78.9794922</c:v>
                </c:pt>
                <c:pt idx="180514">
                  <c:v>38.5742188</c:v>
                </c:pt>
                <c:pt idx="180515">
                  <c:v>-16.4794922</c:v>
                </c:pt>
                <c:pt idx="180516">
                  <c:v>-62.1337891</c:v>
                </c:pt>
                <c:pt idx="180517">
                  <c:v>-97.0458984</c:v>
                </c:pt>
                <c:pt idx="180518">
                  <c:v>-95.82519529999998</c:v>
                </c:pt>
                <c:pt idx="180519">
                  <c:v>-69.45800779999998</c:v>
                </c:pt>
                <c:pt idx="180520">
                  <c:v>-31.7382812</c:v>
                </c:pt>
                <c:pt idx="180521">
                  <c:v>16.2353516</c:v>
                </c:pt>
                <c:pt idx="180522">
                  <c:v>56.7626953</c:v>
                </c:pt>
                <c:pt idx="180523">
                  <c:v>86.18164059999998</c:v>
                </c:pt>
                <c:pt idx="180524">
                  <c:v>96.1914062</c:v>
                </c:pt>
                <c:pt idx="180525">
                  <c:v>83.3740234</c:v>
                </c:pt>
                <c:pt idx="180526">
                  <c:v>37.7197266</c:v>
                </c:pt>
                <c:pt idx="180527">
                  <c:v>-10.1318359</c:v>
                </c:pt>
                <c:pt idx="180528">
                  <c:v>-61.2792969</c:v>
                </c:pt>
                <c:pt idx="180529">
                  <c:v>-86.05957029999998</c:v>
                </c:pt>
                <c:pt idx="180530">
                  <c:v>-93.6279297</c:v>
                </c:pt>
                <c:pt idx="180531">
                  <c:v>-78.0029297</c:v>
                </c:pt>
                <c:pt idx="180532">
                  <c:v>-47.9736328</c:v>
                </c:pt>
                <c:pt idx="180533">
                  <c:v>4.76074219</c:v>
                </c:pt>
                <c:pt idx="180534">
                  <c:v>59.5703125</c:v>
                </c:pt>
                <c:pt idx="180535">
                  <c:v>90.82031249999996</c:v>
                </c:pt>
                <c:pt idx="180536">
                  <c:v>98.75488279999998</c:v>
                </c:pt>
                <c:pt idx="180537">
                  <c:v>81.29882809999998</c:v>
                </c:pt>
                <c:pt idx="180538">
                  <c:v>45.7763672</c:v>
                </c:pt>
                <c:pt idx="180539">
                  <c:v>-3.78417969</c:v>
                </c:pt>
                <c:pt idx="180540">
                  <c:v>-48.5839844</c:v>
                </c:pt>
                <c:pt idx="180541">
                  <c:v>-85.20507809999994</c:v>
                </c:pt>
                <c:pt idx="180542">
                  <c:v>-98.87695309999998</c:v>
                </c:pt>
                <c:pt idx="180543">
                  <c:v>-80.2001953</c:v>
                </c:pt>
                <c:pt idx="180544">
                  <c:v>-47.7294922</c:v>
                </c:pt>
                <c:pt idx="180545">
                  <c:v>-1.22070312</c:v>
                </c:pt>
                <c:pt idx="180546">
                  <c:v>52.9785156</c:v>
                </c:pt>
                <c:pt idx="180547">
                  <c:v>89.9658203</c:v>
                </c:pt>
                <c:pt idx="180548">
                  <c:v>98.63281249999996</c:v>
                </c:pt>
                <c:pt idx="180549">
                  <c:v>86.9140625</c:v>
                </c:pt>
                <c:pt idx="180550">
                  <c:v>53.5888672</c:v>
                </c:pt>
                <c:pt idx="180551">
                  <c:v>8.544921879999997</c:v>
                </c:pt>
                <c:pt idx="180552">
                  <c:v>-42.8466797</c:v>
                </c:pt>
                <c:pt idx="180553">
                  <c:v>-84.8388672</c:v>
                </c:pt>
                <c:pt idx="180554">
                  <c:v>-95.703125</c:v>
                </c:pt>
                <c:pt idx="180555">
                  <c:v>-84.8388672</c:v>
                </c:pt>
                <c:pt idx="180556">
                  <c:v>-57.1289062</c:v>
                </c:pt>
                <c:pt idx="180557">
                  <c:v>-8.05664062</c:v>
                </c:pt>
                <c:pt idx="180558">
                  <c:v>41.6259766</c:v>
                </c:pt>
                <c:pt idx="180559">
                  <c:v>76.0498047</c:v>
                </c:pt>
                <c:pt idx="180560">
                  <c:v>99.4873047</c:v>
                </c:pt>
                <c:pt idx="180561">
                  <c:v>99.4873047</c:v>
                </c:pt>
                <c:pt idx="180562">
                  <c:v>60.6689453</c:v>
                </c:pt>
                <c:pt idx="180563">
                  <c:v>10.7421875</c:v>
                </c:pt>
                <c:pt idx="180564">
                  <c:v>-42.6025391</c:v>
                </c:pt>
                <c:pt idx="180565">
                  <c:v>-76.6601562</c:v>
                </c:pt>
                <c:pt idx="180566">
                  <c:v>-93.75</c:v>
                </c:pt>
                <c:pt idx="180567">
                  <c:v>-94.4824219</c:v>
                </c:pt>
                <c:pt idx="180568">
                  <c:v>-62.3779297</c:v>
                </c:pt>
                <c:pt idx="180569">
                  <c:v>-19.2871094</c:v>
                </c:pt>
                <c:pt idx="180570">
                  <c:v>33.203125</c:v>
                </c:pt>
                <c:pt idx="180571">
                  <c:v>74.46289059999998</c:v>
                </c:pt>
                <c:pt idx="180572">
                  <c:v>103.393555</c:v>
                </c:pt>
                <c:pt idx="180573">
                  <c:v>93.75</c:v>
                </c:pt>
                <c:pt idx="180574">
                  <c:v>69.0917969</c:v>
                </c:pt>
                <c:pt idx="180575">
                  <c:v>20.6298828</c:v>
                </c:pt>
                <c:pt idx="180576">
                  <c:v>-29.296875</c:v>
                </c:pt>
                <c:pt idx="180577">
                  <c:v>-76.17187499999996</c:v>
                </c:pt>
                <c:pt idx="180578">
                  <c:v>-95.82519529999998</c:v>
                </c:pt>
                <c:pt idx="180579">
                  <c:v>-94.3603516</c:v>
                </c:pt>
                <c:pt idx="180580">
                  <c:v>-64.8193359</c:v>
                </c:pt>
                <c:pt idx="180581">
                  <c:v>-21.2402344</c:v>
                </c:pt>
                <c:pt idx="180582">
                  <c:v>33.0810547</c:v>
                </c:pt>
                <c:pt idx="180583">
                  <c:v>76.6601562</c:v>
                </c:pt>
                <c:pt idx="180584">
                  <c:v>98.75488279999998</c:v>
                </c:pt>
                <c:pt idx="180585">
                  <c:v>98.0224609</c:v>
                </c:pt>
                <c:pt idx="180586">
                  <c:v>63.1103516</c:v>
                </c:pt>
                <c:pt idx="180587">
                  <c:v>23.3154297</c:v>
                </c:pt>
                <c:pt idx="180588">
                  <c:v>-24.2919922</c:v>
                </c:pt>
                <c:pt idx="180589">
                  <c:v>-68.2373047</c:v>
                </c:pt>
                <c:pt idx="180590">
                  <c:v>-101.928711</c:v>
                </c:pt>
                <c:pt idx="180591">
                  <c:v>-103.027344</c:v>
                </c:pt>
                <c:pt idx="180592">
                  <c:v>-76.0498047</c:v>
                </c:pt>
                <c:pt idx="180593">
                  <c:v>-27.7099609</c:v>
                </c:pt>
                <c:pt idx="180594">
                  <c:v>32.8369141</c:v>
                </c:pt>
                <c:pt idx="180595">
                  <c:v>68.9697266</c:v>
                </c:pt>
                <c:pt idx="180596">
                  <c:v>98.1445312</c:v>
                </c:pt>
                <c:pt idx="180597">
                  <c:v>97.77832029999998</c:v>
                </c:pt>
                <c:pt idx="180598">
                  <c:v>73.2421875</c:v>
                </c:pt>
                <c:pt idx="180599">
                  <c:v>30.5175781</c:v>
                </c:pt>
                <c:pt idx="180600">
                  <c:v>-21.6064453</c:v>
                </c:pt>
                <c:pt idx="180601">
                  <c:v>-63.7207031</c:v>
                </c:pt>
                <c:pt idx="180602">
                  <c:v>-89.7216797</c:v>
                </c:pt>
                <c:pt idx="180603">
                  <c:v>-97.65625</c:v>
                </c:pt>
                <c:pt idx="180604">
                  <c:v>-80.32226559999998</c:v>
                </c:pt>
                <c:pt idx="180605">
                  <c:v>-35.15625</c:v>
                </c:pt>
                <c:pt idx="180606">
                  <c:v>15.0146484</c:v>
                </c:pt>
                <c:pt idx="180607">
                  <c:v>62.7441406</c:v>
                </c:pt>
                <c:pt idx="180608">
                  <c:v>87.6464844</c:v>
                </c:pt>
                <c:pt idx="180609">
                  <c:v>90.08789059999998</c:v>
                </c:pt>
                <c:pt idx="180610">
                  <c:v>78.9794922</c:v>
                </c:pt>
                <c:pt idx="180611">
                  <c:v>49.0722656</c:v>
                </c:pt>
                <c:pt idx="180612">
                  <c:v>-11.8408203</c:v>
                </c:pt>
                <c:pt idx="180613">
                  <c:v>-61.5234375</c:v>
                </c:pt>
                <c:pt idx="180614">
                  <c:v>-94.1162109</c:v>
                </c:pt>
                <c:pt idx="180615">
                  <c:v>-96.67968749999996</c:v>
                </c:pt>
                <c:pt idx="180616">
                  <c:v>-76.2939453</c:v>
                </c:pt>
                <c:pt idx="180617">
                  <c:v>-38.9404297</c:v>
                </c:pt>
                <c:pt idx="180618">
                  <c:v>4.15039062</c:v>
                </c:pt>
                <c:pt idx="180619">
                  <c:v>53.4667969</c:v>
                </c:pt>
                <c:pt idx="180620">
                  <c:v>89.5996094</c:v>
                </c:pt>
                <c:pt idx="180621">
                  <c:v>95.3369141</c:v>
                </c:pt>
                <c:pt idx="180622">
                  <c:v>88.8671875</c:v>
                </c:pt>
                <c:pt idx="180623">
                  <c:v>50.4150391</c:v>
                </c:pt>
                <c:pt idx="180624">
                  <c:v>-4.882812499999997</c:v>
                </c:pt>
                <c:pt idx="180625">
                  <c:v>-55.4199219</c:v>
                </c:pt>
                <c:pt idx="180626">
                  <c:v>-88.5009766</c:v>
                </c:pt>
                <c:pt idx="180627">
                  <c:v>-96.5576172</c:v>
                </c:pt>
                <c:pt idx="180628">
                  <c:v>-79.8339844</c:v>
                </c:pt>
                <c:pt idx="180629">
                  <c:v>-48.2177734</c:v>
                </c:pt>
                <c:pt idx="180630">
                  <c:v>-1.83105469</c:v>
                </c:pt>
                <c:pt idx="180631">
                  <c:v>54.5654297</c:v>
                </c:pt>
                <c:pt idx="180632">
                  <c:v>89.4775391</c:v>
                </c:pt>
                <c:pt idx="180633">
                  <c:v>97.5341797</c:v>
                </c:pt>
                <c:pt idx="180634">
                  <c:v>87.2802734</c:v>
                </c:pt>
                <c:pt idx="180635">
                  <c:v>46.3867188</c:v>
                </c:pt>
                <c:pt idx="180636">
                  <c:v>-0.9765625</c:v>
                </c:pt>
                <c:pt idx="180637">
                  <c:v>-49.9267578</c:v>
                </c:pt>
                <c:pt idx="180638">
                  <c:v>-84.8388672</c:v>
                </c:pt>
                <c:pt idx="180639">
                  <c:v>-104.980469</c:v>
                </c:pt>
                <c:pt idx="180640">
                  <c:v>-91.9189453</c:v>
                </c:pt>
                <c:pt idx="180641">
                  <c:v>-54.4433594</c:v>
                </c:pt>
                <c:pt idx="180642">
                  <c:v>0.9765625</c:v>
                </c:pt>
                <c:pt idx="180643">
                  <c:v>43.7011719</c:v>
                </c:pt>
                <c:pt idx="180644">
                  <c:v>77.5146484</c:v>
                </c:pt>
                <c:pt idx="180645">
                  <c:v>101.44043</c:v>
                </c:pt>
                <c:pt idx="180646">
                  <c:v>92.4072266</c:v>
                </c:pt>
                <c:pt idx="180647">
                  <c:v>53.5888672</c:v>
                </c:pt>
                <c:pt idx="180648">
                  <c:v>1.953125</c:v>
                </c:pt>
                <c:pt idx="180649">
                  <c:v>-41.8701172</c:v>
                </c:pt>
                <c:pt idx="180650">
                  <c:v>-82.03125</c:v>
                </c:pt>
                <c:pt idx="180651">
                  <c:v>-92.4072266</c:v>
                </c:pt>
                <c:pt idx="180652">
                  <c:v>-97.77832029999998</c:v>
                </c:pt>
                <c:pt idx="180653">
                  <c:v>-53.1005859</c:v>
                </c:pt>
                <c:pt idx="180654">
                  <c:v>-8.42285156</c:v>
                </c:pt>
                <c:pt idx="180655">
                  <c:v>37.109375</c:v>
                </c:pt>
                <c:pt idx="180656">
                  <c:v>79.7119141</c:v>
                </c:pt>
                <c:pt idx="180657">
                  <c:v>103.393555</c:v>
                </c:pt>
                <c:pt idx="180658">
                  <c:v>96.0693359</c:v>
                </c:pt>
                <c:pt idx="180659">
                  <c:v>60.4248047</c:v>
                </c:pt>
                <c:pt idx="180660">
                  <c:v>12.4511719</c:v>
                </c:pt>
                <c:pt idx="180661">
                  <c:v>-32.7148438</c:v>
                </c:pt>
                <c:pt idx="180662">
                  <c:v>-70.55664059999998</c:v>
                </c:pt>
                <c:pt idx="180663">
                  <c:v>-96.5576172</c:v>
                </c:pt>
                <c:pt idx="180664">
                  <c:v>-93.1396484</c:v>
                </c:pt>
                <c:pt idx="180665">
                  <c:v>-65.3076172</c:v>
                </c:pt>
                <c:pt idx="180666">
                  <c:v>-21.8505859</c:v>
                </c:pt>
                <c:pt idx="180667">
                  <c:v>29.7851562</c:v>
                </c:pt>
                <c:pt idx="180668">
                  <c:v>72.6318359</c:v>
                </c:pt>
                <c:pt idx="180669">
                  <c:v>99.1210938</c:v>
                </c:pt>
                <c:pt idx="180670">
                  <c:v>91.0644531</c:v>
                </c:pt>
                <c:pt idx="180671">
                  <c:v>67.0166016</c:v>
                </c:pt>
                <c:pt idx="180672">
                  <c:v>24.6582031</c:v>
                </c:pt>
                <c:pt idx="180673">
                  <c:v>-25.8789062</c:v>
                </c:pt>
                <c:pt idx="180674">
                  <c:v>-72.265625</c:v>
                </c:pt>
                <c:pt idx="180675">
                  <c:v>-97.2900391</c:v>
                </c:pt>
                <c:pt idx="180676">
                  <c:v>-90.57617190000001</c:v>
                </c:pt>
                <c:pt idx="180677">
                  <c:v>-68.9697266</c:v>
                </c:pt>
                <c:pt idx="180678">
                  <c:v>-27.2216797</c:v>
                </c:pt>
                <c:pt idx="180679">
                  <c:v>28.8085938</c:v>
                </c:pt>
                <c:pt idx="180680">
                  <c:v>71.6552734</c:v>
                </c:pt>
                <c:pt idx="180681">
                  <c:v>95.9472656</c:v>
                </c:pt>
                <c:pt idx="180682">
                  <c:v>93.5058594</c:v>
                </c:pt>
                <c:pt idx="180683">
                  <c:v>75.6835938</c:v>
                </c:pt>
                <c:pt idx="180684">
                  <c:v>30.8837891</c:v>
                </c:pt>
                <c:pt idx="180685">
                  <c:v>-22.4609375</c:v>
                </c:pt>
                <c:pt idx="180686">
                  <c:v>-65.67382809999994</c:v>
                </c:pt>
                <c:pt idx="180687">
                  <c:v>-94.1162109</c:v>
                </c:pt>
                <c:pt idx="180688">
                  <c:v>-94.84863279999998</c:v>
                </c:pt>
                <c:pt idx="180689">
                  <c:v>-76.2939453</c:v>
                </c:pt>
                <c:pt idx="180690">
                  <c:v>-29.1748047</c:v>
                </c:pt>
                <c:pt idx="180691">
                  <c:v>15.8691406</c:v>
                </c:pt>
                <c:pt idx="180692">
                  <c:v>63.9648438</c:v>
                </c:pt>
                <c:pt idx="180693">
                  <c:v>96.1914062</c:v>
                </c:pt>
                <c:pt idx="180694">
                  <c:v>100.219727</c:v>
                </c:pt>
                <c:pt idx="180695">
                  <c:v>68.60351559999998</c:v>
                </c:pt>
                <c:pt idx="180696">
                  <c:v>32.1044922</c:v>
                </c:pt>
                <c:pt idx="180697">
                  <c:v>-14.5263672</c:v>
                </c:pt>
                <c:pt idx="180698">
                  <c:v>-60.0585938</c:v>
                </c:pt>
                <c:pt idx="180699">
                  <c:v>-93.6279297</c:v>
                </c:pt>
                <c:pt idx="180700">
                  <c:v>-96.3134766</c:v>
                </c:pt>
                <c:pt idx="180701">
                  <c:v>-78.9794922</c:v>
                </c:pt>
                <c:pt idx="180702">
                  <c:v>-37.7197266</c:v>
                </c:pt>
                <c:pt idx="180703">
                  <c:v>17.8222656</c:v>
                </c:pt>
                <c:pt idx="180704">
                  <c:v>62.2558594</c:v>
                </c:pt>
                <c:pt idx="180705">
                  <c:v>89.84375</c:v>
                </c:pt>
                <c:pt idx="180706">
                  <c:v>98.9990234</c:v>
                </c:pt>
                <c:pt idx="180707">
                  <c:v>80.32226559999998</c:v>
                </c:pt>
                <c:pt idx="180708">
                  <c:v>42.7246094</c:v>
                </c:pt>
                <c:pt idx="180709">
                  <c:v>-7.56835938</c:v>
                </c:pt>
                <c:pt idx="180710">
                  <c:v>-53.34472659999999</c:v>
                </c:pt>
                <c:pt idx="180711">
                  <c:v>-90.2099609</c:v>
                </c:pt>
                <c:pt idx="180712">
                  <c:v>-98.1445312</c:v>
                </c:pt>
                <c:pt idx="180713">
                  <c:v>-84.3505859</c:v>
                </c:pt>
                <c:pt idx="180714">
                  <c:v>-42.4804688</c:v>
                </c:pt>
                <c:pt idx="180715">
                  <c:v>3.54003906</c:v>
                </c:pt>
                <c:pt idx="180716">
                  <c:v>50.9033203</c:v>
                </c:pt>
                <c:pt idx="180717">
                  <c:v>93.2617188</c:v>
                </c:pt>
                <c:pt idx="180718">
                  <c:v>100.219727</c:v>
                </c:pt>
                <c:pt idx="180719">
                  <c:v>90.2099609</c:v>
                </c:pt>
                <c:pt idx="180720">
                  <c:v>55.9082031</c:v>
                </c:pt>
                <c:pt idx="180721">
                  <c:v>7.69042969</c:v>
                </c:pt>
                <c:pt idx="180722">
                  <c:v>-37.9638672</c:v>
                </c:pt>
                <c:pt idx="180723">
                  <c:v>-82.5195312</c:v>
                </c:pt>
                <c:pt idx="180724">
                  <c:v>-108.398438</c:v>
                </c:pt>
                <c:pt idx="180725">
                  <c:v>-84.5947266</c:v>
                </c:pt>
                <c:pt idx="180726">
                  <c:v>-44.3115234</c:v>
                </c:pt>
                <c:pt idx="180727">
                  <c:v>-6.103515619999995</c:v>
                </c:pt>
                <c:pt idx="180728">
                  <c:v>42.96875</c:v>
                </c:pt>
                <c:pt idx="180729">
                  <c:v>82.3974609</c:v>
                </c:pt>
                <c:pt idx="180730">
                  <c:v>96.67968749999996</c:v>
                </c:pt>
                <c:pt idx="180731">
                  <c:v>80.5664062</c:v>
                </c:pt>
                <c:pt idx="180732">
                  <c:v>55.7861328</c:v>
                </c:pt>
                <c:pt idx="180733">
                  <c:v>1.09863281</c:v>
                </c:pt>
                <c:pt idx="180734">
                  <c:v>-44.921875</c:v>
                </c:pt>
                <c:pt idx="180735">
                  <c:v>-78.12499999999998</c:v>
                </c:pt>
                <c:pt idx="180736">
                  <c:v>-93.01757809999998</c:v>
                </c:pt>
                <c:pt idx="180737">
                  <c:v>-82.88574219999992</c:v>
                </c:pt>
                <c:pt idx="180738">
                  <c:v>-62.5</c:v>
                </c:pt>
                <c:pt idx="180739">
                  <c:v>-16.3574219</c:v>
                </c:pt>
                <c:pt idx="180740">
                  <c:v>40.2832031</c:v>
                </c:pt>
                <c:pt idx="180741">
                  <c:v>81.5429688</c:v>
                </c:pt>
                <c:pt idx="180742">
                  <c:v>106.811523</c:v>
                </c:pt>
                <c:pt idx="180743">
                  <c:v>94.4824219</c:v>
                </c:pt>
                <c:pt idx="180744">
                  <c:v>62.7441406</c:v>
                </c:pt>
                <c:pt idx="180745">
                  <c:v>13.4277344</c:v>
                </c:pt>
                <c:pt idx="180746">
                  <c:v>-35.6445312</c:v>
                </c:pt>
                <c:pt idx="180747">
                  <c:v>-77.14843749999996</c:v>
                </c:pt>
                <c:pt idx="180748">
                  <c:v>-100.830078</c:v>
                </c:pt>
                <c:pt idx="180749">
                  <c:v>-88.62304690000001</c:v>
                </c:pt>
                <c:pt idx="180750">
                  <c:v>-60.6689453</c:v>
                </c:pt>
                <c:pt idx="180751">
                  <c:v>-19.0429688</c:v>
                </c:pt>
                <c:pt idx="180752">
                  <c:v>30.0292969</c:v>
                </c:pt>
                <c:pt idx="180753">
                  <c:v>79.4677734</c:v>
                </c:pt>
                <c:pt idx="180754">
                  <c:v>93.1396484</c:v>
                </c:pt>
                <c:pt idx="180755">
                  <c:v>90.33203119999993</c:v>
                </c:pt>
                <c:pt idx="180756">
                  <c:v>63.1103516</c:v>
                </c:pt>
                <c:pt idx="180757">
                  <c:v>21.8505859</c:v>
                </c:pt>
                <c:pt idx="180758">
                  <c:v>-27.2216797</c:v>
                </c:pt>
                <c:pt idx="180759">
                  <c:v>-76.9042969</c:v>
                </c:pt>
                <c:pt idx="180760">
                  <c:v>-96.5576172</c:v>
                </c:pt>
                <c:pt idx="180761">
                  <c:v>-92.1630859</c:v>
                </c:pt>
                <c:pt idx="180762">
                  <c:v>-61.15722659999999</c:v>
                </c:pt>
                <c:pt idx="180763">
                  <c:v>-23.5595703</c:v>
                </c:pt>
                <c:pt idx="180764">
                  <c:v>18.3105469</c:v>
                </c:pt>
                <c:pt idx="180765">
                  <c:v>69.9462891</c:v>
                </c:pt>
                <c:pt idx="180766">
                  <c:v>96.80175779999998</c:v>
                </c:pt>
                <c:pt idx="180767">
                  <c:v>101.5625</c:v>
                </c:pt>
                <c:pt idx="180768">
                  <c:v>80.2001953</c:v>
                </c:pt>
                <c:pt idx="180769">
                  <c:v>35.15625</c:v>
                </c:pt>
                <c:pt idx="180770">
                  <c:v>-24.2919922</c:v>
                </c:pt>
                <c:pt idx="180771">
                  <c:v>-70.80078119999993</c:v>
                </c:pt>
                <c:pt idx="180772">
                  <c:v>-97.65625</c:v>
                </c:pt>
                <c:pt idx="180773">
                  <c:v>-95.9472656</c:v>
                </c:pt>
                <c:pt idx="180774">
                  <c:v>-74.8291016</c:v>
                </c:pt>
                <c:pt idx="180775">
                  <c:v>-30.7617188</c:v>
                </c:pt>
                <c:pt idx="180776">
                  <c:v>19.7753906</c:v>
                </c:pt>
                <c:pt idx="180777">
                  <c:v>63.9648438</c:v>
                </c:pt>
                <c:pt idx="180778">
                  <c:v>89.2333984</c:v>
                </c:pt>
                <c:pt idx="180779">
                  <c:v>100.097656</c:v>
                </c:pt>
                <c:pt idx="180780">
                  <c:v>81.29882809999998</c:v>
                </c:pt>
                <c:pt idx="180781">
                  <c:v>41.015625</c:v>
                </c:pt>
                <c:pt idx="180782">
                  <c:v>-16.72363279999998</c:v>
                </c:pt>
                <c:pt idx="180783">
                  <c:v>-63.1103516</c:v>
                </c:pt>
                <c:pt idx="180784">
                  <c:v>-88.37890619999993</c:v>
                </c:pt>
                <c:pt idx="180785">
                  <c:v>-97.5341797</c:v>
                </c:pt>
                <c:pt idx="180786">
                  <c:v>-78.2470703</c:v>
                </c:pt>
                <c:pt idx="180787">
                  <c:v>-45.6542969</c:v>
                </c:pt>
                <c:pt idx="180788">
                  <c:v>11.9628906</c:v>
                </c:pt>
                <c:pt idx="180789">
                  <c:v>62.3779297</c:v>
                </c:pt>
                <c:pt idx="180790">
                  <c:v>90.82031249999996</c:v>
                </c:pt>
                <c:pt idx="180791">
                  <c:v>96.80175779999998</c:v>
                </c:pt>
                <c:pt idx="180792">
                  <c:v>83.4960938</c:v>
                </c:pt>
                <c:pt idx="180793">
                  <c:v>51.39160159999999</c:v>
                </c:pt>
                <c:pt idx="180794">
                  <c:v>1.83105469</c:v>
                </c:pt>
                <c:pt idx="180795">
                  <c:v>-52.2460938</c:v>
                </c:pt>
                <c:pt idx="180796">
                  <c:v>-84.7167969</c:v>
                </c:pt>
                <c:pt idx="180797">
                  <c:v>-102.172852</c:v>
                </c:pt>
                <c:pt idx="180798">
                  <c:v>-88.7451172</c:v>
                </c:pt>
                <c:pt idx="180799">
                  <c:v>-49.5605469</c:v>
                </c:pt>
                <c:pt idx="180800">
                  <c:v>-6.46972656</c:v>
                </c:pt>
                <c:pt idx="180801">
                  <c:v>42.7246094</c:v>
                </c:pt>
                <c:pt idx="180802">
                  <c:v>79.7119141</c:v>
                </c:pt>
                <c:pt idx="180803">
                  <c:v>100.097656</c:v>
                </c:pt>
                <c:pt idx="180804">
                  <c:v>85.20507809999994</c:v>
                </c:pt>
                <c:pt idx="180805">
                  <c:v>54.6875</c:v>
                </c:pt>
                <c:pt idx="180806">
                  <c:v>4.394531249999993</c:v>
                </c:pt>
                <c:pt idx="180807">
                  <c:v>-47.7294922</c:v>
                </c:pt>
                <c:pt idx="180808">
                  <c:v>-84.8388672</c:v>
                </c:pt>
                <c:pt idx="180809">
                  <c:v>-99.85351559999998</c:v>
                </c:pt>
                <c:pt idx="180810">
                  <c:v>-85.08300779999998</c:v>
                </c:pt>
                <c:pt idx="180811">
                  <c:v>-52.0019531</c:v>
                </c:pt>
                <c:pt idx="180812">
                  <c:v>-3.41796875</c:v>
                </c:pt>
                <c:pt idx="180813">
                  <c:v>55.4199219</c:v>
                </c:pt>
                <c:pt idx="180814">
                  <c:v>85.6933594</c:v>
                </c:pt>
                <c:pt idx="180815">
                  <c:v>93.9941406</c:v>
                </c:pt>
                <c:pt idx="180816">
                  <c:v>93.75</c:v>
                </c:pt>
                <c:pt idx="180817">
                  <c:v>61.15722659999999</c:v>
                </c:pt>
                <c:pt idx="180818">
                  <c:v>12.8173828</c:v>
                </c:pt>
                <c:pt idx="180819">
                  <c:v>-36.3769531</c:v>
                </c:pt>
                <c:pt idx="180820">
                  <c:v>-80.9326172</c:v>
                </c:pt>
                <c:pt idx="180821">
                  <c:v>-99.7314453</c:v>
                </c:pt>
                <c:pt idx="180822">
                  <c:v>-89.9658203</c:v>
                </c:pt>
                <c:pt idx="180823">
                  <c:v>-58.1054688</c:v>
                </c:pt>
                <c:pt idx="180824">
                  <c:v>-11.4746094</c:v>
                </c:pt>
                <c:pt idx="180825">
                  <c:v>34.9121094</c:v>
                </c:pt>
                <c:pt idx="180826">
                  <c:v>76.6601562</c:v>
                </c:pt>
                <c:pt idx="180827">
                  <c:v>96.1914062</c:v>
                </c:pt>
                <c:pt idx="180828">
                  <c:v>90.2099609</c:v>
                </c:pt>
                <c:pt idx="180829">
                  <c:v>62.7441406</c:v>
                </c:pt>
                <c:pt idx="180830">
                  <c:v>19.4091797</c:v>
                </c:pt>
                <c:pt idx="180831">
                  <c:v>-30.1513672</c:v>
                </c:pt>
                <c:pt idx="180832">
                  <c:v>-77.8808594</c:v>
                </c:pt>
                <c:pt idx="180833">
                  <c:v>-95.4589844</c:v>
                </c:pt>
                <c:pt idx="180834">
                  <c:v>-90.08789059999998</c:v>
                </c:pt>
                <c:pt idx="180835">
                  <c:v>-62.1337891</c:v>
                </c:pt>
                <c:pt idx="180836">
                  <c:v>-20.1416016</c:v>
                </c:pt>
                <c:pt idx="180837">
                  <c:v>22.7050781</c:v>
                </c:pt>
                <c:pt idx="180838">
                  <c:v>72.0214844</c:v>
                </c:pt>
                <c:pt idx="180839">
                  <c:v>106.201172</c:v>
                </c:pt>
                <c:pt idx="180840">
                  <c:v>93.75</c:v>
                </c:pt>
                <c:pt idx="180841">
                  <c:v>69.7021484</c:v>
                </c:pt>
                <c:pt idx="180842">
                  <c:v>30.3955078</c:v>
                </c:pt>
                <c:pt idx="180843">
                  <c:v>-24.5361328</c:v>
                </c:pt>
                <c:pt idx="180844">
                  <c:v>-70.4345703</c:v>
                </c:pt>
                <c:pt idx="180845">
                  <c:v>-94.84863279999998</c:v>
                </c:pt>
                <c:pt idx="180846">
                  <c:v>-92.77343749999996</c:v>
                </c:pt>
                <c:pt idx="180847">
                  <c:v>-71.7773438</c:v>
                </c:pt>
                <c:pt idx="180848">
                  <c:v>-30.1513672</c:v>
                </c:pt>
                <c:pt idx="180849">
                  <c:v>21.9726562</c:v>
                </c:pt>
                <c:pt idx="180850">
                  <c:v>65.0634766</c:v>
                </c:pt>
                <c:pt idx="180851">
                  <c:v>92.1630859</c:v>
                </c:pt>
                <c:pt idx="180852">
                  <c:v>97.90039059999998</c:v>
                </c:pt>
                <c:pt idx="180853">
                  <c:v>75.31738279999998</c:v>
                </c:pt>
                <c:pt idx="180854">
                  <c:v>36.1328125</c:v>
                </c:pt>
                <c:pt idx="180855">
                  <c:v>-21.6064453</c:v>
                </c:pt>
                <c:pt idx="180856">
                  <c:v>-70.67871089999993</c:v>
                </c:pt>
                <c:pt idx="180857">
                  <c:v>-97.0458984</c:v>
                </c:pt>
                <c:pt idx="180858">
                  <c:v>-97.4121094</c:v>
                </c:pt>
                <c:pt idx="180859">
                  <c:v>-80.5664062</c:v>
                </c:pt>
                <c:pt idx="180860">
                  <c:v>-33.3251953</c:v>
                </c:pt>
                <c:pt idx="180861">
                  <c:v>20.38574219999997</c:v>
                </c:pt>
                <c:pt idx="180862">
                  <c:v>71.0449219</c:v>
                </c:pt>
                <c:pt idx="180863">
                  <c:v>91.1865234</c:v>
                </c:pt>
                <c:pt idx="180864">
                  <c:v>96.4355469</c:v>
                </c:pt>
                <c:pt idx="180865">
                  <c:v>76.2939453</c:v>
                </c:pt>
                <c:pt idx="180866">
                  <c:v>37.9638672</c:v>
                </c:pt>
                <c:pt idx="180867">
                  <c:v>-9.765625</c:v>
                </c:pt>
                <c:pt idx="180868">
                  <c:v>-64.8193359</c:v>
                </c:pt>
                <c:pt idx="180869">
                  <c:v>-89.35546879999995</c:v>
                </c:pt>
                <c:pt idx="180870">
                  <c:v>-96.3134766</c:v>
                </c:pt>
                <c:pt idx="180871">
                  <c:v>-85.3271484</c:v>
                </c:pt>
                <c:pt idx="180872">
                  <c:v>-38.0859375</c:v>
                </c:pt>
                <c:pt idx="180873">
                  <c:v>21.3623047</c:v>
                </c:pt>
                <c:pt idx="180874">
                  <c:v>65.0634766</c:v>
                </c:pt>
                <c:pt idx="180875">
                  <c:v>93.75</c:v>
                </c:pt>
                <c:pt idx="180876">
                  <c:v>100.585938</c:v>
                </c:pt>
                <c:pt idx="180877">
                  <c:v>80.9326172</c:v>
                </c:pt>
                <c:pt idx="180878">
                  <c:v>40.4052734</c:v>
                </c:pt>
                <c:pt idx="180879">
                  <c:v>0.48828125</c:v>
                </c:pt>
                <c:pt idx="180880">
                  <c:v>-50.0488281</c:v>
                </c:pt>
                <c:pt idx="180881">
                  <c:v>-86.6699219</c:v>
                </c:pt>
                <c:pt idx="180882">
                  <c:v>-95.5810547</c:v>
                </c:pt>
                <c:pt idx="180883">
                  <c:v>-83.6181641</c:v>
                </c:pt>
                <c:pt idx="180884">
                  <c:v>-47.6074219</c:v>
                </c:pt>
                <c:pt idx="180885">
                  <c:v>2.19726562</c:v>
                </c:pt>
                <c:pt idx="180886">
                  <c:v>49.6826172</c:v>
                </c:pt>
                <c:pt idx="180887">
                  <c:v>83.3740234</c:v>
                </c:pt>
                <c:pt idx="180888">
                  <c:v>104.980469</c:v>
                </c:pt>
                <c:pt idx="180889">
                  <c:v>85.8154297</c:v>
                </c:pt>
                <c:pt idx="180890">
                  <c:v>50.6591797</c:v>
                </c:pt>
                <c:pt idx="180891">
                  <c:v>-2.19726562</c:v>
                </c:pt>
                <c:pt idx="180892">
                  <c:v>-51.5136719</c:v>
                </c:pt>
                <c:pt idx="180893">
                  <c:v>-86.5478516</c:v>
                </c:pt>
                <c:pt idx="180894">
                  <c:v>-100.952148</c:v>
                </c:pt>
                <c:pt idx="180895">
                  <c:v>-88.13476559999998</c:v>
                </c:pt>
                <c:pt idx="180896">
                  <c:v>-46.875</c:v>
                </c:pt>
                <c:pt idx="180897">
                  <c:v>-1.83105469</c:v>
                </c:pt>
                <c:pt idx="180898">
                  <c:v>39.7949219</c:v>
                </c:pt>
                <c:pt idx="180899">
                  <c:v>79.7119141</c:v>
                </c:pt>
                <c:pt idx="180900">
                  <c:v>101.44043</c:v>
                </c:pt>
                <c:pt idx="180901">
                  <c:v>89.7216797</c:v>
                </c:pt>
                <c:pt idx="180902">
                  <c:v>55.4199219</c:v>
                </c:pt>
                <c:pt idx="180903">
                  <c:v>15.2587891</c:v>
                </c:pt>
                <c:pt idx="180904">
                  <c:v>-44.1894531</c:v>
                </c:pt>
                <c:pt idx="180905">
                  <c:v>-84.10644529999998</c:v>
                </c:pt>
                <c:pt idx="180906">
                  <c:v>-99.60937499999996</c:v>
                </c:pt>
                <c:pt idx="180907">
                  <c:v>-91.4306641</c:v>
                </c:pt>
                <c:pt idx="180908">
                  <c:v>-60.3027344</c:v>
                </c:pt>
                <c:pt idx="180909">
                  <c:v>-8.42285156</c:v>
                </c:pt>
                <c:pt idx="180910">
                  <c:v>42.6025391</c:v>
                </c:pt>
                <c:pt idx="180911">
                  <c:v>83.4960938</c:v>
                </c:pt>
                <c:pt idx="180912">
                  <c:v>105.224609</c:v>
                </c:pt>
                <c:pt idx="180913">
                  <c:v>92.89550779999998</c:v>
                </c:pt>
                <c:pt idx="180914">
                  <c:v>61.0351562</c:v>
                </c:pt>
                <c:pt idx="180915">
                  <c:v>23.9257812</c:v>
                </c:pt>
                <c:pt idx="180916">
                  <c:v>-37.8417969</c:v>
                </c:pt>
                <c:pt idx="180917">
                  <c:v>-84.10644529999998</c:v>
                </c:pt>
                <c:pt idx="180918">
                  <c:v>-96.92382809999998</c:v>
                </c:pt>
                <c:pt idx="180919">
                  <c:v>-88.62304690000001</c:v>
                </c:pt>
                <c:pt idx="180920">
                  <c:v>-68.4814453</c:v>
                </c:pt>
                <c:pt idx="180921">
                  <c:v>-22.2167969</c:v>
                </c:pt>
                <c:pt idx="180922">
                  <c:v>33.203125</c:v>
                </c:pt>
                <c:pt idx="180923">
                  <c:v>70.67871089999993</c:v>
                </c:pt>
                <c:pt idx="180924">
                  <c:v>95.2148438</c:v>
                </c:pt>
                <c:pt idx="180925">
                  <c:v>88.8671875</c:v>
                </c:pt>
                <c:pt idx="180926">
                  <c:v>62.9882812</c:v>
                </c:pt>
                <c:pt idx="180927">
                  <c:v>17.4560547</c:v>
                </c:pt>
                <c:pt idx="180928">
                  <c:v>-27.0996094</c:v>
                </c:pt>
                <c:pt idx="180929">
                  <c:v>-73.85253909999996</c:v>
                </c:pt>
                <c:pt idx="180930">
                  <c:v>-98.9990234</c:v>
                </c:pt>
                <c:pt idx="180931">
                  <c:v>-92.4072266</c:v>
                </c:pt>
                <c:pt idx="180932">
                  <c:v>-72.265625</c:v>
                </c:pt>
                <c:pt idx="180933">
                  <c:v>-24.6582031</c:v>
                </c:pt>
                <c:pt idx="180934">
                  <c:v>30.2734375</c:v>
                </c:pt>
                <c:pt idx="180935">
                  <c:v>69.45800779999998</c:v>
                </c:pt>
                <c:pt idx="180936">
                  <c:v>90.2099609</c:v>
                </c:pt>
                <c:pt idx="180937">
                  <c:v>96.0693359</c:v>
                </c:pt>
                <c:pt idx="180938">
                  <c:v>74.7070312</c:v>
                </c:pt>
                <c:pt idx="180939">
                  <c:v>26.9775391</c:v>
                </c:pt>
                <c:pt idx="180940">
                  <c:v>-28.9306641</c:v>
                </c:pt>
                <c:pt idx="180941">
                  <c:v>-65.3076172</c:v>
                </c:pt>
                <c:pt idx="180942">
                  <c:v>-96.4355469</c:v>
                </c:pt>
                <c:pt idx="180943">
                  <c:v>-100.219727</c:v>
                </c:pt>
                <c:pt idx="180944">
                  <c:v>-70.67871089999993</c:v>
                </c:pt>
                <c:pt idx="180945">
                  <c:v>-27.9541016</c:v>
                </c:pt>
                <c:pt idx="180946">
                  <c:v>21.8505859</c:v>
                </c:pt>
                <c:pt idx="180947">
                  <c:v>61.0351562</c:v>
                </c:pt>
                <c:pt idx="180948">
                  <c:v>94.6044922</c:v>
                </c:pt>
                <c:pt idx="180949">
                  <c:v>94.2382812</c:v>
                </c:pt>
                <c:pt idx="180950">
                  <c:v>73.60839839999993</c:v>
                </c:pt>
                <c:pt idx="180951">
                  <c:v>35.5224609</c:v>
                </c:pt>
                <c:pt idx="180952">
                  <c:v>-8.05664062</c:v>
                </c:pt>
                <c:pt idx="180953">
                  <c:v>-68.9697266</c:v>
                </c:pt>
                <c:pt idx="180954">
                  <c:v>-91.9189453</c:v>
                </c:pt>
                <c:pt idx="180955">
                  <c:v>-93.9941406</c:v>
                </c:pt>
                <c:pt idx="180956">
                  <c:v>-83.8623047</c:v>
                </c:pt>
                <c:pt idx="180957">
                  <c:v>-42.7246094</c:v>
                </c:pt>
                <c:pt idx="180958">
                  <c:v>16.3574219</c:v>
                </c:pt>
                <c:pt idx="180959">
                  <c:v>64.6972656</c:v>
                </c:pt>
                <c:pt idx="180960">
                  <c:v>88.8671875</c:v>
                </c:pt>
                <c:pt idx="180961">
                  <c:v>98.63281249999996</c:v>
                </c:pt>
                <c:pt idx="180962">
                  <c:v>82.5195312</c:v>
                </c:pt>
                <c:pt idx="180963">
                  <c:v>40.5273438</c:v>
                </c:pt>
                <c:pt idx="180964">
                  <c:v>-7.324218749999996</c:v>
                </c:pt>
                <c:pt idx="180965">
                  <c:v>-59.6923828</c:v>
                </c:pt>
                <c:pt idx="180966">
                  <c:v>-92.77343749999996</c:v>
                </c:pt>
                <c:pt idx="180967">
                  <c:v>-103.515625</c:v>
                </c:pt>
                <c:pt idx="180968">
                  <c:v>-83.4960938</c:v>
                </c:pt>
                <c:pt idx="180969">
                  <c:v>-40.2832031</c:v>
                </c:pt>
                <c:pt idx="180970">
                  <c:v>1.83105469</c:v>
                </c:pt>
                <c:pt idx="180971">
                  <c:v>55.1757812</c:v>
                </c:pt>
                <c:pt idx="180972">
                  <c:v>90.57617190000001</c:v>
                </c:pt>
                <c:pt idx="180973">
                  <c:v>98.1445312</c:v>
                </c:pt>
                <c:pt idx="180974">
                  <c:v>81.66503909999996</c:v>
                </c:pt>
                <c:pt idx="180975">
                  <c:v>46.2646484</c:v>
                </c:pt>
                <c:pt idx="180976">
                  <c:v>1.09863281</c:v>
                </c:pt>
                <c:pt idx="180977">
                  <c:v>-53.8330078</c:v>
                </c:pt>
                <c:pt idx="180978">
                  <c:v>-89.84375</c:v>
                </c:pt>
                <c:pt idx="180979">
                  <c:v>-96.92382809999998</c:v>
                </c:pt>
                <c:pt idx="180980">
                  <c:v>-85.8154297</c:v>
                </c:pt>
                <c:pt idx="180981">
                  <c:v>-53.4667969</c:v>
                </c:pt>
                <c:pt idx="180982">
                  <c:v>-1.953125</c:v>
                </c:pt>
                <c:pt idx="180983">
                  <c:v>52.734375</c:v>
                </c:pt>
                <c:pt idx="180984">
                  <c:v>84.22851559999998</c:v>
                </c:pt>
                <c:pt idx="180985">
                  <c:v>100.585938</c:v>
                </c:pt>
                <c:pt idx="180986">
                  <c:v>87.2802734</c:v>
                </c:pt>
                <c:pt idx="180987">
                  <c:v>55.7861328</c:v>
                </c:pt>
                <c:pt idx="180988">
                  <c:v>7.93457031</c:v>
                </c:pt>
                <c:pt idx="180989">
                  <c:v>-46.1425781</c:v>
                </c:pt>
                <c:pt idx="180990">
                  <c:v>-83.2519531</c:v>
                </c:pt>
                <c:pt idx="180991">
                  <c:v>-102.294922</c:v>
                </c:pt>
                <c:pt idx="180992">
                  <c:v>-85.6933594</c:v>
                </c:pt>
                <c:pt idx="180993">
                  <c:v>-56.640625</c:v>
                </c:pt>
                <c:pt idx="180994">
                  <c:v>-4.02832031</c:v>
                </c:pt>
                <c:pt idx="180995">
                  <c:v>41.1376953</c:v>
                </c:pt>
                <c:pt idx="180996">
                  <c:v>77.39257809999994</c:v>
                </c:pt>
                <c:pt idx="180997">
                  <c:v>102.416992</c:v>
                </c:pt>
                <c:pt idx="180998">
                  <c:v>95.703125</c:v>
                </c:pt>
                <c:pt idx="180999">
                  <c:v>60.4248047</c:v>
                </c:pt>
                <c:pt idx="181000">
                  <c:v>9.52148438</c:v>
                </c:pt>
                <c:pt idx="181001">
                  <c:v>-42.1142578</c:v>
                </c:pt>
                <c:pt idx="181002">
                  <c:v>-81.9091797</c:v>
                </c:pt>
                <c:pt idx="181003">
                  <c:v>-102.294922</c:v>
                </c:pt>
                <c:pt idx="181004">
                  <c:v>-90.6982422</c:v>
                </c:pt>
                <c:pt idx="181005">
                  <c:v>-64.0869141</c:v>
                </c:pt>
                <c:pt idx="181006">
                  <c:v>-16.3574219</c:v>
                </c:pt>
                <c:pt idx="181007">
                  <c:v>41.015625</c:v>
                </c:pt>
                <c:pt idx="181008">
                  <c:v>70.55664059999998</c:v>
                </c:pt>
                <c:pt idx="181009">
                  <c:v>94.84863279999998</c:v>
                </c:pt>
                <c:pt idx="181010">
                  <c:v>93.01757809999998</c:v>
                </c:pt>
                <c:pt idx="181011">
                  <c:v>67.9931641</c:v>
                </c:pt>
                <c:pt idx="181012">
                  <c:v>21.6064453</c:v>
                </c:pt>
                <c:pt idx="181013">
                  <c:v>-37.2314453</c:v>
                </c:pt>
                <c:pt idx="181014">
                  <c:v>-77.63671879999995</c:v>
                </c:pt>
                <c:pt idx="181015">
                  <c:v>-99.2431641</c:v>
                </c:pt>
                <c:pt idx="181016">
                  <c:v>-93.01757809999998</c:v>
                </c:pt>
                <c:pt idx="181017">
                  <c:v>-67.50488279999998</c:v>
                </c:pt>
                <c:pt idx="181018">
                  <c:v>-36.2548828</c:v>
                </c:pt>
                <c:pt idx="181019">
                  <c:v>23.5595703</c:v>
                </c:pt>
                <c:pt idx="181020">
                  <c:v>73.85253909999996</c:v>
                </c:pt>
                <c:pt idx="181021">
                  <c:v>99.4873047</c:v>
                </c:pt>
                <c:pt idx="181022">
                  <c:v>102.783203</c:v>
                </c:pt>
                <c:pt idx="181023">
                  <c:v>71.8994141</c:v>
                </c:pt>
                <c:pt idx="181024">
                  <c:v>23.8037109</c:v>
                </c:pt>
                <c:pt idx="181025">
                  <c:v>-25.390625</c:v>
                </c:pt>
                <c:pt idx="181026">
                  <c:v>-63.3544922</c:v>
                </c:pt>
                <c:pt idx="181027">
                  <c:v>-94.97070309999998</c:v>
                </c:pt>
                <c:pt idx="181028">
                  <c:v>-96.5576172</c:v>
                </c:pt>
                <c:pt idx="181029">
                  <c:v>-73.9746094</c:v>
                </c:pt>
                <c:pt idx="181030">
                  <c:v>-27.34375</c:v>
                </c:pt>
                <c:pt idx="181031">
                  <c:v>23.6816406</c:v>
                </c:pt>
                <c:pt idx="181032">
                  <c:v>64.57519529999998</c:v>
                </c:pt>
                <c:pt idx="181033">
                  <c:v>91.1865234</c:v>
                </c:pt>
                <c:pt idx="181034">
                  <c:v>105.957031</c:v>
                </c:pt>
                <c:pt idx="181035">
                  <c:v>77.63671879999995</c:v>
                </c:pt>
                <c:pt idx="181036">
                  <c:v>30.5175781</c:v>
                </c:pt>
                <c:pt idx="181037">
                  <c:v>-15.9912109</c:v>
                </c:pt>
                <c:pt idx="181038">
                  <c:v>-63.9648438</c:v>
                </c:pt>
                <c:pt idx="181039">
                  <c:v>-86.05957029999998</c:v>
                </c:pt>
                <c:pt idx="181040">
                  <c:v>-93.75</c:v>
                </c:pt>
                <c:pt idx="181041">
                  <c:v>-77.27050779999998</c:v>
                </c:pt>
                <c:pt idx="181042">
                  <c:v>-39.0625</c:v>
                </c:pt>
                <c:pt idx="181043">
                  <c:v>8.42285156</c:v>
                </c:pt>
                <c:pt idx="181044">
                  <c:v>66.65039059999994</c:v>
                </c:pt>
                <c:pt idx="181045">
                  <c:v>97.5341797</c:v>
                </c:pt>
                <c:pt idx="181046">
                  <c:v>94.2382812</c:v>
                </c:pt>
                <c:pt idx="181047">
                  <c:v>86.9140625</c:v>
                </c:pt>
                <c:pt idx="181048">
                  <c:v>40.5273438</c:v>
                </c:pt>
                <c:pt idx="181049">
                  <c:v>-7.69042969</c:v>
                </c:pt>
                <c:pt idx="181050">
                  <c:v>-56.2744141</c:v>
                </c:pt>
                <c:pt idx="181051">
                  <c:v>-93.2617188</c:v>
                </c:pt>
                <c:pt idx="181052">
                  <c:v>-95.5810547</c:v>
                </c:pt>
                <c:pt idx="181053">
                  <c:v>-80.8105469</c:v>
                </c:pt>
                <c:pt idx="181054">
                  <c:v>-48.5839844</c:v>
                </c:pt>
                <c:pt idx="181055">
                  <c:v>0.366210938</c:v>
                </c:pt>
                <c:pt idx="181056">
                  <c:v>51.2695312</c:v>
                </c:pt>
                <c:pt idx="181057">
                  <c:v>89.4775391</c:v>
                </c:pt>
                <c:pt idx="181058">
                  <c:v>96.0693359</c:v>
                </c:pt>
                <c:pt idx="181059">
                  <c:v>84.9609375</c:v>
                </c:pt>
                <c:pt idx="181060">
                  <c:v>49.0722656</c:v>
                </c:pt>
                <c:pt idx="181061">
                  <c:v>-5.12695312</c:v>
                </c:pt>
                <c:pt idx="181062">
                  <c:v>-51.39160159999999</c:v>
                </c:pt>
                <c:pt idx="181063">
                  <c:v>-83.4960938</c:v>
                </c:pt>
                <c:pt idx="181064">
                  <c:v>-99.85351559999998</c:v>
                </c:pt>
                <c:pt idx="181065">
                  <c:v>-86.5478516</c:v>
                </c:pt>
                <c:pt idx="181066">
                  <c:v>-54.8095703</c:v>
                </c:pt>
                <c:pt idx="181067">
                  <c:v>-2.68554688</c:v>
                </c:pt>
                <c:pt idx="181068">
                  <c:v>44.55566409999999</c:v>
                </c:pt>
                <c:pt idx="181069">
                  <c:v>84.4726562</c:v>
                </c:pt>
                <c:pt idx="181070">
                  <c:v>103.271484</c:v>
                </c:pt>
                <c:pt idx="181071">
                  <c:v>94.3603516</c:v>
                </c:pt>
                <c:pt idx="181072">
                  <c:v>59.0820312</c:v>
                </c:pt>
                <c:pt idx="181073">
                  <c:v>17.7001953</c:v>
                </c:pt>
                <c:pt idx="181074">
                  <c:v>-37.4755859</c:v>
                </c:pt>
                <c:pt idx="181075">
                  <c:v>-88.2568359</c:v>
                </c:pt>
                <c:pt idx="181076">
                  <c:v>-97.5341797</c:v>
                </c:pt>
                <c:pt idx="181077">
                  <c:v>-93.01757809999998</c:v>
                </c:pt>
                <c:pt idx="181078">
                  <c:v>-54.4433594</c:v>
                </c:pt>
                <c:pt idx="181079">
                  <c:v>-6.835937499999997</c:v>
                </c:pt>
                <c:pt idx="181080">
                  <c:v>40.0390625</c:v>
                </c:pt>
                <c:pt idx="181081">
                  <c:v>82.15332029999998</c:v>
                </c:pt>
                <c:pt idx="181082">
                  <c:v>94.4824219</c:v>
                </c:pt>
                <c:pt idx="181083">
                  <c:v>88.9892578</c:v>
                </c:pt>
                <c:pt idx="181084">
                  <c:v>59.6923828</c:v>
                </c:pt>
                <c:pt idx="181085">
                  <c:v>14.1601562</c:v>
                </c:pt>
                <c:pt idx="181086">
                  <c:v>-30.6396484</c:v>
                </c:pt>
                <c:pt idx="181087">
                  <c:v>-76.4160156</c:v>
                </c:pt>
                <c:pt idx="181088">
                  <c:v>-109.130859</c:v>
                </c:pt>
                <c:pt idx="181089">
                  <c:v>-99.1210938</c:v>
                </c:pt>
                <c:pt idx="181090">
                  <c:v>-62.9882812</c:v>
                </c:pt>
                <c:pt idx="181091">
                  <c:v>-15.3808594</c:v>
                </c:pt>
                <c:pt idx="181092">
                  <c:v>31.4941406</c:v>
                </c:pt>
                <c:pt idx="181093">
                  <c:v>80.32226559999998</c:v>
                </c:pt>
                <c:pt idx="181094">
                  <c:v>99.3652344</c:v>
                </c:pt>
                <c:pt idx="181095">
                  <c:v>97.2900391</c:v>
                </c:pt>
                <c:pt idx="181096">
                  <c:v>62.7441406</c:v>
                </c:pt>
                <c:pt idx="181097">
                  <c:v>16.3574219</c:v>
                </c:pt>
                <c:pt idx="181098">
                  <c:v>-28.9306641</c:v>
                </c:pt>
                <c:pt idx="181099">
                  <c:v>-75.9277344</c:v>
                </c:pt>
                <c:pt idx="181100">
                  <c:v>-93.01757809999998</c:v>
                </c:pt>
                <c:pt idx="181101">
                  <c:v>-95.5810547</c:v>
                </c:pt>
                <c:pt idx="181102">
                  <c:v>-61.2792969</c:v>
                </c:pt>
                <c:pt idx="181103">
                  <c:v>-12.2070312</c:v>
                </c:pt>
                <c:pt idx="181104">
                  <c:v>32.9589844</c:v>
                </c:pt>
                <c:pt idx="181105">
                  <c:v>74.46289059999998</c:v>
                </c:pt>
                <c:pt idx="181106">
                  <c:v>94.6044922</c:v>
                </c:pt>
                <c:pt idx="181107">
                  <c:v>96.80175779999998</c:v>
                </c:pt>
                <c:pt idx="181108">
                  <c:v>68.8476562</c:v>
                </c:pt>
                <c:pt idx="181109">
                  <c:v>25.7568359</c:v>
                </c:pt>
                <c:pt idx="181110">
                  <c:v>-23.0712891</c:v>
                </c:pt>
                <c:pt idx="181111">
                  <c:v>-71.5332031</c:v>
                </c:pt>
                <c:pt idx="181112">
                  <c:v>-101.68457</c:v>
                </c:pt>
                <c:pt idx="181113">
                  <c:v>-104.736328</c:v>
                </c:pt>
                <c:pt idx="181114">
                  <c:v>-71.2890625</c:v>
                </c:pt>
                <c:pt idx="181115">
                  <c:v>-28.1982422</c:v>
                </c:pt>
                <c:pt idx="181116">
                  <c:v>14.1601562</c:v>
                </c:pt>
                <c:pt idx="181117">
                  <c:v>63.5986328</c:v>
                </c:pt>
                <c:pt idx="181118">
                  <c:v>92.6513672</c:v>
                </c:pt>
                <c:pt idx="181119">
                  <c:v>100.463867</c:v>
                </c:pt>
                <c:pt idx="181120">
                  <c:v>80.2001953</c:v>
                </c:pt>
                <c:pt idx="181121">
                  <c:v>37.9638672</c:v>
                </c:pt>
                <c:pt idx="181122">
                  <c:v>-14.1601562</c:v>
                </c:pt>
                <c:pt idx="181123">
                  <c:v>-63.1103516</c:v>
                </c:pt>
                <c:pt idx="181124">
                  <c:v>-88.13476559999998</c:v>
                </c:pt>
                <c:pt idx="181125">
                  <c:v>-95.4589844</c:v>
                </c:pt>
                <c:pt idx="181126">
                  <c:v>-80.9326172</c:v>
                </c:pt>
                <c:pt idx="181127">
                  <c:v>-42.1142578</c:v>
                </c:pt>
                <c:pt idx="181128">
                  <c:v>16.6015625</c:v>
                </c:pt>
                <c:pt idx="181129">
                  <c:v>58.59375</c:v>
                </c:pt>
                <c:pt idx="181130">
                  <c:v>87.03613279999998</c:v>
                </c:pt>
                <c:pt idx="181131">
                  <c:v>101.5625</c:v>
                </c:pt>
                <c:pt idx="181132">
                  <c:v>75.31738279999998</c:v>
                </c:pt>
                <c:pt idx="181133">
                  <c:v>33.0810547</c:v>
                </c:pt>
                <c:pt idx="181134">
                  <c:v>-10.2539062</c:v>
                </c:pt>
                <c:pt idx="181135">
                  <c:v>-63.7207031</c:v>
                </c:pt>
                <c:pt idx="181136">
                  <c:v>-80.9326172</c:v>
                </c:pt>
                <c:pt idx="181137">
                  <c:v>-102.294922</c:v>
                </c:pt>
                <c:pt idx="181138">
                  <c:v>-83.7402344</c:v>
                </c:pt>
                <c:pt idx="181139">
                  <c:v>-37.3535156</c:v>
                </c:pt>
                <c:pt idx="181140">
                  <c:v>7.69042969</c:v>
                </c:pt>
                <c:pt idx="181141">
                  <c:v>54.8095703</c:v>
                </c:pt>
                <c:pt idx="181142">
                  <c:v>91.0644531</c:v>
                </c:pt>
                <c:pt idx="181143">
                  <c:v>98.2666016</c:v>
                </c:pt>
                <c:pt idx="181144">
                  <c:v>72.50976559999998</c:v>
                </c:pt>
                <c:pt idx="181145">
                  <c:v>46.6308594</c:v>
                </c:pt>
                <c:pt idx="181146">
                  <c:v>-4.882812499999997</c:v>
                </c:pt>
                <c:pt idx="181147">
                  <c:v>-54.8095703</c:v>
                </c:pt>
                <c:pt idx="181148">
                  <c:v>-88.5009766</c:v>
                </c:pt>
                <c:pt idx="181149">
                  <c:v>-100.830078</c:v>
                </c:pt>
                <c:pt idx="181150">
                  <c:v>-92.5292969</c:v>
                </c:pt>
                <c:pt idx="181151">
                  <c:v>-54.8095703</c:v>
                </c:pt>
                <c:pt idx="181152">
                  <c:v>-5.73730469</c:v>
                </c:pt>
                <c:pt idx="181153">
                  <c:v>53.8330078</c:v>
                </c:pt>
                <c:pt idx="181154">
                  <c:v>82.3974609</c:v>
                </c:pt>
                <c:pt idx="181155">
                  <c:v>99.4873047</c:v>
                </c:pt>
                <c:pt idx="181156">
                  <c:v>85.3271484</c:v>
                </c:pt>
                <c:pt idx="181157">
                  <c:v>54.4433594</c:v>
                </c:pt>
                <c:pt idx="181158">
                  <c:v>4.27246094</c:v>
                </c:pt>
                <c:pt idx="181159">
                  <c:v>-46.875</c:v>
                </c:pt>
                <c:pt idx="181160">
                  <c:v>-79.34570309999998</c:v>
                </c:pt>
                <c:pt idx="181161">
                  <c:v>-98.2666016</c:v>
                </c:pt>
                <c:pt idx="181162">
                  <c:v>-89.7216797</c:v>
                </c:pt>
                <c:pt idx="181163">
                  <c:v>-54.5654297</c:v>
                </c:pt>
                <c:pt idx="181164">
                  <c:v>-5.49316406</c:v>
                </c:pt>
                <c:pt idx="181165">
                  <c:v>53.9550781</c:v>
                </c:pt>
                <c:pt idx="181166">
                  <c:v>90.33203119999993</c:v>
                </c:pt>
                <c:pt idx="181167">
                  <c:v>98.0224609</c:v>
                </c:pt>
                <c:pt idx="181168">
                  <c:v>87.15820309999998</c:v>
                </c:pt>
                <c:pt idx="181169">
                  <c:v>60.7910156</c:v>
                </c:pt>
                <c:pt idx="181170">
                  <c:v>13.1835938</c:v>
                </c:pt>
                <c:pt idx="181171">
                  <c:v>-36.8652344</c:v>
                </c:pt>
                <c:pt idx="181172">
                  <c:v>-77.14843749999996</c:v>
                </c:pt>
                <c:pt idx="181173">
                  <c:v>-101.5625</c:v>
                </c:pt>
                <c:pt idx="181174">
                  <c:v>-89.9658203</c:v>
                </c:pt>
                <c:pt idx="181175">
                  <c:v>-57.4951172</c:v>
                </c:pt>
                <c:pt idx="181176">
                  <c:v>-16.1132812</c:v>
                </c:pt>
                <c:pt idx="181177">
                  <c:v>38.4521484</c:v>
                </c:pt>
                <c:pt idx="181178">
                  <c:v>85.08300779999998</c:v>
                </c:pt>
                <c:pt idx="181179">
                  <c:v>101.196289</c:v>
                </c:pt>
                <c:pt idx="181180">
                  <c:v>96.67968749999996</c:v>
                </c:pt>
                <c:pt idx="181181">
                  <c:v>63.5986328</c:v>
                </c:pt>
                <c:pt idx="181182">
                  <c:v>20.38574219999997</c:v>
                </c:pt>
                <c:pt idx="181183">
                  <c:v>-35.6445312</c:v>
                </c:pt>
                <c:pt idx="181184">
                  <c:v>-82.5195312</c:v>
                </c:pt>
                <c:pt idx="181185">
                  <c:v>-101.68457</c:v>
                </c:pt>
                <c:pt idx="181186">
                  <c:v>-97.0458984</c:v>
                </c:pt>
                <c:pt idx="181187">
                  <c:v>-67.7490234</c:v>
                </c:pt>
                <c:pt idx="181188">
                  <c:v>-20.6298828</c:v>
                </c:pt>
                <c:pt idx="181189">
                  <c:v>31.3720703</c:v>
                </c:pt>
                <c:pt idx="181190">
                  <c:v>77.14843749999996</c:v>
                </c:pt>
                <c:pt idx="181191">
                  <c:v>96.5576172</c:v>
                </c:pt>
                <c:pt idx="181192">
                  <c:v>95.9472656</c:v>
                </c:pt>
                <c:pt idx="181193">
                  <c:v>61.2792969</c:v>
                </c:pt>
                <c:pt idx="181194">
                  <c:v>18.7988281</c:v>
                </c:pt>
                <c:pt idx="181195">
                  <c:v>-25.2685547</c:v>
                </c:pt>
                <c:pt idx="181196">
                  <c:v>-76.2939453</c:v>
                </c:pt>
                <c:pt idx="181197">
                  <c:v>-103.393555</c:v>
                </c:pt>
                <c:pt idx="181198">
                  <c:v>-96.92382809999998</c:v>
                </c:pt>
                <c:pt idx="181199">
                  <c:v>-67.62695309999998</c:v>
                </c:pt>
                <c:pt idx="181200">
                  <c:v>-24.1699219</c:v>
                </c:pt>
                <c:pt idx="181201">
                  <c:v>22.3388672</c:v>
                </c:pt>
                <c:pt idx="181202">
                  <c:v>66.8945312</c:v>
                </c:pt>
                <c:pt idx="181203">
                  <c:v>93.6279297</c:v>
                </c:pt>
                <c:pt idx="181204">
                  <c:v>93.5058594</c:v>
                </c:pt>
                <c:pt idx="181205">
                  <c:v>69.7021484</c:v>
                </c:pt>
                <c:pt idx="181206">
                  <c:v>31.0058594</c:v>
                </c:pt>
                <c:pt idx="181207">
                  <c:v>-20.1416016</c:v>
                </c:pt>
                <c:pt idx="181208">
                  <c:v>-66.65039059999994</c:v>
                </c:pt>
                <c:pt idx="181209">
                  <c:v>-95.4589844</c:v>
                </c:pt>
                <c:pt idx="181210">
                  <c:v>-96.67968749999996</c:v>
                </c:pt>
                <c:pt idx="181211">
                  <c:v>-74.5849609</c:v>
                </c:pt>
                <c:pt idx="181212">
                  <c:v>-31.3720703</c:v>
                </c:pt>
                <c:pt idx="181213">
                  <c:v>17.0898438</c:v>
                </c:pt>
                <c:pt idx="181214">
                  <c:v>63.5986328</c:v>
                </c:pt>
                <c:pt idx="181215">
                  <c:v>89.9658203</c:v>
                </c:pt>
                <c:pt idx="181216">
                  <c:v>96.3134766</c:v>
                </c:pt>
                <c:pt idx="181217">
                  <c:v>76.9042969</c:v>
                </c:pt>
                <c:pt idx="181218">
                  <c:v>41.1376953</c:v>
                </c:pt>
                <c:pt idx="181219">
                  <c:v>-12.2070312</c:v>
                </c:pt>
                <c:pt idx="181220">
                  <c:v>-51.5136719</c:v>
                </c:pt>
                <c:pt idx="181221">
                  <c:v>-90.82031249999996</c:v>
                </c:pt>
                <c:pt idx="181222">
                  <c:v>-99.85351559999998</c:v>
                </c:pt>
                <c:pt idx="181223">
                  <c:v>-85.4492188</c:v>
                </c:pt>
                <c:pt idx="181224">
                  <c:v>-44.4335938</c:v>
                </c:pt>
                <c:pt idx="181225">
                  <c:v>4.15039062</c:v>
                </c:pt>
                <c:pt idx="181226">
                  <c:v>53.9550781</c:v>
                </c:pt>
                <c:pt idx="181227">
                  <c:v>88.62304690000001</c:v>
                </c:pt>
                <c:pt idx="181228">
                  <c:v>103.271484</c:v>
                </c:pt>
                <c:pt idx="181229">
                  <c:v>87.4023438</c:v>
                </c:pt>
                <c:pt idx="181230">
                  <c:v>54.93164059999999</c:v>
                </c:pt>
                <c:pt idx="181231">
                  <c:v>-3.78417969</c:v>
                </c:pt>
                <c:pt idx="181232">
                  <c:v>-58.1054688</c:v>
                </c:pt>
                <c:pt idx="181233">
                  <c:v>-88.7451172</c:v>
                </c:pt>
                <c:pt idx="181234">
                  <c:v>-97.1679688</c:v>
                </c:pt>
                <c:pt idx="181235">
                  <c:v>-83.3740234</c:v>
                </c:pt>
                <c:pt idx="181236">
                  <c:v>-47.9736328</c:v>
                </c:pt>
                <c:pt idx="181237">
                  <c:v>5.004882809999995</c:v>
                </c:pt>
                <c:pt idx="181238">
                  <c:v>52.734375</c:v>
                </c:pt>
                <c:pt idx="181239">
                  <c:v>84.10644529999998</c:v>
                </c:pt>
                <c:pt idx="181240">
                  <c:v>92.1630859</c:v>
                </c:pt>
                <c:pt idx="181241">
                  <c:v>82.27539059999994</c:v>
                </c:pt>
                <c:pt idx="181242">
                  <c:v>49.3164062</c:v>
                </c:pt>
                <c:pt idx="181243">
                  <c:v>-1.46484375</c:v>
                </c:pt>
                <c:pt idx="181244">
                  <c:v>-48.7060547</c:v>
                </c:pt>
                <c:pt idx="181245">
                  <c:v>-85.3271484</c:v>
                </c:pt>
                <c:pt idx="181246">
                  <c:v>-100.463867</c:v>
                </c:pt>
                <c:pt idx="181247">
                  <c:v>-91.4306641</c:v>
                </c:pt>
                <c:pt idx="181248">
                  <c:v>-51.8798828</c:v>
                </c:pt>
                <c:pt idx="181249">
                  <c:v>-10.7421875</c:v>
                </c:pt>
                <c:pt idx="181250">
                  <c:v>45.5322266</c:v>
                </c:pt>
                <c:pt idx="181251">
                  <c:v>87.7685547</c:v>
                </c:pt>
                <c:pt idx="181252">
                  <c:v>101.318359</c:v>
                </c:pt>
                <c:pt idx="181253">
                  <c:v>88.37890619999993</c:v>
                </c:pt>
                <c:pt idx="181254">
                  <c:v>56.3964844</c:v>
                </c:pt>
                <c:pt idx="181255">
                  <c:v>6.95800781</c:v>
                </c:pt>
                <c:pt idx="181256">
                  <c:v>-40.5273438</c:v>
                </c:pt>
                <c:pt idx="181257">
                  <c:v>-91.55273440000001</c:v>
                </c:pt>
                <c:pt idx="181258">
                  <c:v>-101.318359</c:v>
                </c:pt>
                <c:pt idx="181259">
                  <c:v>-90.08789059999998</c:v>
                </c:pt>
                <c:pt idx="181260">
                  <c:v>-63.4765625</c:v>
                </c:pt>
                <c:pt idx="181261">
                  <c:v>-10.4980469</c:v>
                </c:pt>
                <c:pt idx="181262">
                  <c:v>40.2832031</c:v>
                </c:pt>
                <c:pt idx="181263">
                  <c:v>83.8623047</c:v>
                </c:pt>
                <c:pt idx="181264">
                  <c:v>96.80175779999998</c:v>
                </c:pt>
                <c:pt idx="181265">
                  <c:v>90.08789059999998</c:v>
                </c:pt>
                <c:pt idx="181266">
                  <c:v>57.7392578</c:v>
                </c:pt>
                <c:pt idx="181267">
                  <c:v>21.6064453</c:v>
                </c:pt>
                <c:pt idx="181268">
                  <c:v>-30.5175781</c:v>
                </c:pt>
                <c:pt idx="181269">
                  <c:v>-74.8291016</c:v>
                </c:pt>
                <c:pt idx="181270">
                  <c:v>-93.2617188</c:v>
                </c:pt>
                <c:pt idx="181271">
                  <c:v>-88.8671875</c:v>
                </c:pt>
                <c:pt idx="181272">
                  <c:v>-62.0117188</c:v>
                </c:pt>
                <c:pt idx="181273">
                  <c:v>-15.1367188</c:v>
                </c:pt>
                <c:pt idx="181274">
                  <c:v>25.8789062</c:v>
                </c:pt>
                <c:pt idx="181275">
                  <c:v>73.9746094</c:v>
                </c:pt>
                <c:pt idx="181276">
                  <c:v>97.1679688</c:v>
                </c:pt>
                <c:pt idx="181277">
                  <c:v>92.77343749999996</c:v>
                </c:pt>
                <c:pt idx="181278">
                  <c:v>64.9414062</c:v>
                </c:pt>
                <c:pt idx="181279">
                  <c:v>21.8505859</c:v>
                </c:pt>
                <c:pt idx="181280">
                  <c:v>-31.1279297</c:v>
                </c:pt>
                <c:pt idx="181281">
                  <c:v>-76.4160156</c:v>
                </c:pt>
                <c:pt idx="181282">
                  <c:v>-98.0224609</c:v>
                </c:pt>
                <c:pt idx="181283">
                  <c:v>-104.125977</c:v>
                </c:pt>
                <c:pt idx="181284">
                  <c:v>-78.36914059999998</c:v>
                </c:pt>
                <c:pt idx="181285">
                  <c:v>-22.8271484</c:v>
                </c:pt>
                <c:pt idx="181286">
                  <c:v>25.0244141</c:v>
                </c:pt>
                <c:pt idx="181287">
                  <c:v>66.52832029999998</c:v>
                </c:pt>
                <c:pt idx="181288">
                  <c:v>91.796875</c:v>
                </c:pt>
                <c:pt idx="181289">
                  <c:v>99.85351559999998</c:v>
                </c:pt>
                <c:pt idx="181290">
                  <c:v>74.5849609</c:v>
                </c:pt>
                <c:pt idx="181291">
                  <c:v>32.8369141</c:v>
                </c:pt>
                <c:pt idx="181292">
                  <c:v>-16.6015625</c:v>
                </c:pt>
                <c:pt idx="181293">
                  <c:v>-66.1621094</c:v>
                </c:pt>
                <c:pt idx="181294">
                  <c:v>-97.4121094</c:v>
                </c:pt>
                <c:pt idx="181295">
                  <c:v>-101.68457</c:v>
                </c:pt>
                <c:pt idx="181296">
                  <c:v>-78.2470703</c:v>
                </c:pt>
                <c:pt idx="181297">
                  <c:v>-39.4287109</c:v>
                </c:pt>
                <c:pt idx="181298">
                  <c:v>14.7705078</c:v>
                </c:pt>
                <c:pt idx="181299">
                  <c:v>60.6689453</c:v>
                </c:pt>
                <c:pt idx="181300">
                  <c:v>100.341797</c:v>
                </c:pt>
                <c:pt idx="181301">
                  <c:v>101.5625</c:v>
                </c:pt>
                <c:pt idx="181302">
                  <c:v>76.6601562</c:v>
                </c:pt>
                <c:pt idx="181303">
                  <c:v>39.30664059999999</c:v>
                </c:pt>
                <c:pt idx="181304">
                  <c:v>-10.3759766</c:v>
                </c:pt>
                <c:pt idx="181305">
                  <c:v>-59.4482422</c:v>
                </c:pt>
                <c:pt idx="181306">
                  <c:v>-92.5292969</c:v>
                </c:pt>
                <c:pt idx="181307">
                  <c:v>-98.38867190000001</c:v>
                </c:pt>
                <c:pt idx="181308">
                  <c:v>-85.8154297</c:v>
                </c:pt>
                <c:pt idx="181309">
                  <c:v>-43.4570312</c:v>
                </c:pt>
                <c:pt idx="181310">
                  <c:v>2.68554688</c:v>
                </c:pt>
                <c:pt idx="181311">
                  <c:v>52.1240234</c:v>
                </c:pt>
                <c:pt idx="181312">
                  <c:v>92.5292969</c:v>
                </c:pt>
                <c:pt idx="181313">
                  <c:v>105.712891</c:v>
                </c:pt>
                <c:pt idx="181314">
                  <c:v>85.20507809999994</c:v>
                </c:pt>
                <c:pt idx="181315">
                  <c:v>42.1142578</c:v>
                </c:pt>
                <c:pt idx="181316">
                  <c:v>-6.95800781</c:v>
                </c:pt>
                <c:pt idx="181317">
                  <c:v>-59.0820312</c:v>
                </c:pt>
                <c:pt idx="181318">
                  <c:v>-88.62304690000001</c:v>
                </c:pt>
                <c:pt idx="181319">
                  <c:v>-98.1445312</c:v>
                </c:pt>
                <c:pt idx="181320">
                  <c:v>-91.3085938</c:v>
                </c:pt>
                <c:pt idx="181321">
                  <c:v>-52.8564453</c:v>
                </c:pt>
                <c:pt idx="181322">
                  <c:v>1.70898438</c:v>
                </c:pt>
                <c:pt idx="181323">
                  <c:v>55.9082031</c:v>
                </c:pt>
                <c:pt idx="181324">
                  <c:v>84.7167969</c:v>
                </c:pt>
                <c:pt idx="181325">
                  <c:v>98.87695309999998</c:v>
                </c:pt>
                <c:pt idx="181326">
                  <c:v>84.8388672</c:v>
                </c:pt>
                <c:pt idx="181327">
                  <c:v>49.9267578</c:v>
                </c:pt>
                <c:pt idx="181328">
                  <c:v>0.732421875</c:v>
                </c:pt>
                <c:pt idx="181329">
                  <c:v>-47.1191406</c:v>
                </c:pt>
                <c:pt idx="181330">
                  <c:v>-88.37890619999993</c:v>
                </c:pt>
                <c:pt idx="181331">
                  <c:v>-101.68457</c:v>
                </c:pt>
                <c:pt idx="181332">
                  <c:v>-88.62304690000001</c:v>
                </c:pt>
                <c:pt idx="181333">
                  <c:v>-52.0019531</c:v>
                </c:pt>
                <c:pt idx="181334">
                  <c:v>-7.324218749999996</c:v>
                </c:pt>
                <c:pt idx="181335">
                  <c:v>42.4804688</c:v>
                </c:pt>
                <c:pt idx="181336">
                  <c:v>83.6181641</c:v>
                </c:pt>
                <c:pt idx="181337">
                  <c:v>97.90039059999998</c:v>
                </c:pt>
                <c:pt idx="181338">
                  <c:v>88.13476559999998</c:v>
                </c:pt>
                <c:pt idx="181339">
                  <c:v>56.5185547</c:v>
                </c:pt>
                <c:pt idx="181340">
                  <c:v>7.44628906</c:v>
                </c:pt>
                <c:pt idx="181341">
                  <c:v>-41.015625</c:v>
                </c:pt>
                <c:pt idx="181342">
                  <c:v>-83.8623047</c:v>
                </c:pt>
                <c:pt idx="181343">
                  <c:v>-103.759766</c:v>
                </c:pt>
                <c:pt idx="181344">
                  <c:v>-88.62304690000001</c:v>
                </c:pt>
                <c:pt idx="181345">
                  <c:v>-56.2744141</c:v>
                </c:pt>
                <c:pt idx="181346">
                  <c:v>-13.0615234</c:v>
                </c:pt>
                <c:pt idx="181347">
                  <c:v>41.015625</c:v>
                </c:pt>
                <c:pt idx="181348">
                  <c:v>78.2470703</c:v>
                </c:pt>
                <c:pt idx="181349">
                  <c:v>99.60937499999996</c:v>
                </c:pt>
                <c:pt idx="181350">
                  <c:v>93.1396484</c:v>
                </c:pt>
                <c:pt idx="181351">
                  <c:v>64.2089844</c:v>
                </c:pt>
                <c:pt idx="181352">
                  <c:v>15.3808594</c:v>
                </c:pt>
                <c:pt idx="181353">
                  <c:v>-38.3300781</c:v>
                </c:pt>
                <c:pt idx="181354">
                  <c:v>-78.8574219</c:v>
                </c:pt>
                <c:pt idx="181355">
                  <c:v>-101.928711</c:v>
                </c:pt>
                <c:pt idx="181356">
                  <c:v>-97.65625</c:v>
                </c:pt>
                <c:pt idx="181357">
                  <c:v>-68.60351559999998</c:v>
                </c:pt>
                <c:pt idx="181358">
                  <c:v>-23.0712891</c:v>
                </c:pt>
                <c:pt idx="181359">
                  <c:v>32.5927734</c:v>
                </c:pt>
                <c:pt idx="181360">
                  <c:v>77.39257809999994</c:v>
                </c:pt>
                <c:pt idx="181361">
                  <c:v>96.4355469</c:v>
                </c:pt>
                <c:pt idx="181362">
                  <c:v>91.4306641</c:v>
                </c:pt>
                <c:pt idx="181363">
                  <c:v>69.2138672</c:v>
                </c:pt>
                <c:pt idx="181364">
                  <c:v>16.72363279999998</c:v>
                </c:pt>
                <c:pt idx="181365">
                  <c:v>-39.5507812</c:v>
                </c:pt>
                <c:pt idx="181366">
                  <c:v>-78.9794922</c:v>
                </c:pt>
                <c:pt idx="181367">
                  <c:v>-96.80175779999998</c:v>
                </c:pt>
                <c:pt idx="181368">
                  <c:v>-98.2666016</c:v>
                </c:pt>
                <c:pt idx="181369">
                  <c:v>-73.3642578</c:v>
                </c:pt>
                <c:pt idx="181370">
                  <c:v>-26.7333984</c:v>
                </c:pt>
                <c:pt idx="181371">
                  <c:v>21.2402344</c:v>
                </c:pt>
                <c:pt idx="181372">
                  <c:v>70.80078119999993</c:v>
                </c:pt>
                <c:pt idx="181373">
                  <c:v>97.2900391</c:v>
                </c:pt>
                <c:pt idx="181374">
                  <c:v>98.87695309999998</c:v>
                </c:pt>
                <c:pt idx="181375">
                  <c:v>70.67871089999993</c:v>
                </c:pt>
                <c:pt idx="181376">
                  <c:v>28.1982422</c:v>
                </c:pt>
                <c:pt idx="181377">
                  <c:v>-25.2685547</c:v>
                </c:pt>
                <c:pt idx="181378">
                  <c:v>-65.55175779999998</c:v>
                </c:pt>
                <c:pt idx="181379">
                  <c:v>-93.9941406</c:v>
                </c:pt>
                <c:pt idx="181380">
                  <c:v>-98.5107422</c:v>
                </c:pt>
                <c:pt idx="181381">
                  <c:v>-78.9794922</c:v>
                </c:pt>
                <c:pt idx="181382">
                  <c:v>-33.9355469</c:v>
                </c:pt>
                <c:pt idx="181383">
                  <c:v>18.0664062</c:v>
                </c:pt>
                <c:pt idx="181384">
                  <c:v>64.3310547</c:v>
                </c:pt>
                <c:pt idx="181385">
                  <c:v>94.7265625</c:v>
                </c:pt>
                <c:pt idx="181386">
                  <c:v>102.539062</c:v>
                </c:pt>
                <c:pt idx="181387">
                  <c:v>70.4345703</c:v>
                </c:pt>
                <c:pt idx="181388">
                  <c:v>29.7851562</c:v>
                </c:pt>
                <c:pt idx="181389">
                  <c:v>-28.0761719</c:v>
                </c:pt>
                <c:pt idx="181390">
                  <c:v>-71.0449219</c:v>
                </c:pt>
                <c:pt idx="181391">
                  <c:v>-95.5810547</c:v>
                </c:pt>
                <c:pt idx="181392">
                  <c:v>-101.44043</c:v>
                </c:pt>
                <c:pt idx="181393">
                  <c:v>-78.6132812</c:v>
                </c:pt>
                <c:pt idx="181394">
                  <c:v>-38.0859375</c:v>
                </c:pt>
                <c:pt idx="181395">
                  <c:v>18.1884766</c:v>
                </c:pt>
                <c:pt idx="181396">
                  <c:v>59.2041016</c:v>
                </c:pt>
                <c:pt idx="181397">
                  <c:v>93.38378909999996</c:v>
                </c:pt>
                <c:pt idx="181398">
                  <c:v>102.172852</c:v>
                </c:pt>
                <c:pt idx="181399">
                  <c:v>83.8623047</c:v>
                </c:pt>
                <c:pt idx="181400">
                  <c:v>40.6494141</c:v>
                </c:pt>
                <c:pt idx="181401">
                  <c:v>-5.12695312</c:v>
                </c:pt>
                <c:pt idx="181402">
                  <c:v>-58.7158203</c:v>
                </c:pt>
                <c:pt idx="181403">
                  <c:v>-93.75</c:v>
                </c:pt>
                <c:pt idx="181404">
                  <c:v>-104.980469</c:v>
                </c:pt>
                <c:pt idx="181405">
                  <c:v>-85.8154297</c:v>
                </c:pt>
                <c:pt idx="181406">
                  <c:v>-48.828125</c:v>
                </c:pt>
                <c:pt idx="181407">
                  <c:v>5.24902344</c:v>
                </c:pt>
                <c:pt idx="181408">
                  <c:v>54.6875</c:v>
                </c:pt>
                <c:pt idx="181409">
                  <c:v>94.3603516</c:v>
                </c:pt>
                <c:pt idx="181410">
                  <c:v>100.463867</c:v>
                </c:pt>
                <c:pt idx="181411">
                  <c:v>82.27539059999994</c:v>
                </c:pt>
                <c:pt idx="181412">
                  <c:v>46.2646484</c:v>
                </c:pt>
                <c:pt idx="181413">
                  <c:v>-3.66210938</c:v>
                </c:pt>
                <c:pt idx="181414">
                  <c:v>-51.1474609</c:v>
                </c:pt>
                <c:pt idx="181415">
                  <c:v>-90.4541016</c:v>
                </c:pt>
                <c:pt idx="181416">
                  <c:v>-103.393555</c:v>
                </c:pt>
                <c:pt idx="181417">
                  <c:v>-90.6982422</c:v>
                </c:pt>
                <c:pt idx="181418">
                  <c:v>-46.2646484</c:v>
                </c:pt>
                <c:pt idx="181419">
                  <c:v>7.44628906</c:v>
                </c:pt>
                <c:pt idx="181420">
                  <c:v>47.3632812</c:v>
                </c:pt>
                <c:pt idx="181421">
                  <c:v>85.20507809999994</c:v>
                </c:pt>
                <c:pt idx="181422">
                  <c:v>105.46875</c:v>
                </c:pt>
                <c:pt idx="181423">
                  <c:v>87.03613279999998</c:v>
                </c:pt>
                <c:pt idx="181424">
                  <c:v>57.1289062</c:v>
                </c:pt>
                <c:pt idx="181425">
                  <c:v>6.225585939999994</c:v>
                </c:pt>
                <c:pt idx="181426">
                  <c:v>-44.55566409999999</c:v>
                </c:pt>
                <c:pt idx="181427">
                  <c:v>-80.68847659999993</c:v>
                </c:pt>
                <c:pt idx="181428">
                  <c:v>-93.5058594</c:v>
                </c:pt>
                <c:pt idx="181429">
                  <c:v>-81.5429688</c:v>
                </c:pt>
                <c:pt idx="181430">
                  <c:v>-58.83789059999999</c:v>
                </c:pt>
                <c:pt idx="181431">
                  <c:v>-12.9394531</c:v>
                </c:pt>
                <c:pt idx="181432">
                  <c:v>37.8417969</c:v>
                </c:pt>
                <c:pt idx="181433">
                  <c:v>76.5380859</c:v>
                </c:pt>
                <c:pt idx="181434">
                  <c:v>101.806641</c:v>
                </c:pt>
                <c:pt idx="181435">
                  <c:v>91.3085938</c:v>
                </c:pt>
                <c:pt idx="181436">
                  <c:v>56.1523438</c:v>
                </c:pt>
                <c:pt idx="181437">
                  <c:v>9.88769531</c:v>
                </c:pt>
                <c:pt idx="181438">
                  <c:v>-46.2646484</c:v>
                </c:pt>
                <c:pt idx="181439">
                  <c:v>-84.5947266</c:v>
                </c:pt>
                <c:pt idx="181440">
                  <c:v>-101.928711</c:v>
                </c:pt>
                <c:pt idx="181441">
                  <c:v>-90.08789059999998</c:v>
                </c:pt>
                <c:pt idx="181442">
                  <c:v>-61.4013672</c:v>
                </c:pt>
                <c:pt idx="181443">
                  <c:v>-18.7988281</c:v>
                </c:pt>
                <c:pt idx="181444">
                  <c:v>39.30664059999999</c:v>
                </c:pt>
                <c:pt idx="181445">
                  <c:v>79.5898438</c:v>
                </c:pt>
                <c:pt idx="181446">
                  <c:v>100.708008</c:v>
                </c:pt>
                <c:pt idx="181447">
                  <c:v>95.5810547</c:v>
                </c:pt>
                <c:pt idx="181448">
                  <c:v>67.7490234</c:v>
                </c:pt>
                <c:pt idx="181449">
                  <c:v>15.1367188</c:v>
                </c:pt>
                <c:pt idx="181450">
                  <c:v>-38.9404297</c:v>
                </c:pt>
                <c:pt idx="181451">
                  <c:v>-78.6132812</c:v>
                </c:pt>
                <c:pt idx="181452">
                  <c:v>-97.2900391</c:v>
                </c:pt>
                <c:pt idx="181453">
                  <c:v>-91.0644531</c:v>
                </c:pt>
                <c:pt idx="181454">
                  <c:v>-67.8710938</c:v>
                </c:pt>
                <c:pt idx="181455">
                  <c:v>-20.0195312</c:v>
                </c:pt>
                <c:pt idx="181456">
                  <c:v>36.2548828</c:v>
                </c:pt>
                <c:pt idx="181457">
                  <c:v>70.4345703</c:v>
                </c:pt>
                <c:pt idx="181458">
                  <c:v>103.515625</c:v>
                </c:pt>
                <c:pt idx="181459">
                  <c:v>96.67968749999996</c:v>
                </c:pt>
                <c:pt idx="181460">
                  <c:v>60.0585938</c:v>
                </c:pt>
                <c:pt idx="181461">
                  <c:v>21.7285156</c:v>
                </c:pt>
                <c:pt idx="181462">
                  <c:v>-24.6582031</c:v>
                </c:pt>
                <c:pt idx="181463">
                  <c:v>-67.13867190000001</c:v>
                </c:pt>
                <c:pt idx="181464">
                  <c:v>-95.4589844</c:v>
                </c:pt>
                <c:pt idx="181465">
                  <c:v>-97.65625</c:v>
                </c:pt>
                <c:pt idx="181466">
                  <c:v>-69.58007809999994</c:v>
                </c:pt>
                <c:pt idx="181467">
                  <c:v>-29.6630859</c:v>
                </c:pt>
                <c:pt idx="181468">
                  <c:v>23.1933594</c:v>
                </c:pt>
                <c:pt idx="181469">
                  <c:v>63.8427734</c:v>
                </c:pt>
                <c:pt idx="181470">
                  <c:v>92.1630859</c:v>
                </c:pt>
                <c:pt idx="181471">
                  <c:v>101.074219</c:v>
                </c:pt>
                <c:pt idx="181472">
                  <c:v>81.17675779999993</c:v>
                </c:pt>
                <c:pt idx="181473">
                  <c:v>33.44726559999999</c:v>
                </c:pt>
                <c:pt idx="181474">
                  <c:v>-21.7285156</c:v>
                </c:pt>
                <c:pt idx="181475">
                  <c:v>-63.5986328</c:v>
                </c:pt>
                <c:pt idx="181476">
                  <c:v>-96.3134766</c:v>
                </c:pt>
                <c:pt idx="181477">
                  <c:v>-100.708008</c:v>
                </c:pt>
                <c:pt idx="181478">
                  <c:v>-79.7119141</c:v>
                </c:pt>
                <c:pt idx="181479">
                  <c:v>-33.81347659999999</c:v>
                </c:pt>
                <c:pt idx="181480">
                  <c:v>19.4091797</c:v>
                </c:pt>
                <c:pt idx="181481">
                  <c:v>66.7724609</c:v>
                </c:pt>
                <c:pt idx="181482">
                  <c:v>95.9472656</c:v>
                </c:pt>
                <c:pt idx="181483">
                  <c:v>98.9990234</c:v>
                </c:pt>
                <c:pt idx="181484">
                  <c:v>81.0546875</c:v>
                </c:pt>
                <c:pt idx="181485">
                  <c:v>35.7666016</c:v>
                </c:pt>
                <c:pt idx="181486">
                  <c:v>-14.6484375</c:v>
                </c:pt>
                <c:pt idx="181487">
                  <c:v>-63.1103516</c:v>
                </c:pt>
                <c:pt idx="181488">
                  <c:v>-95.0927734</c:v>
                </c:pt>
                <c:pt idx="181489">
                  <c:v>-97.0458984</c:v>
                </c:pt>
                <c:pt idx="181490">
                  <c:v>-80.2001953</c:v>
                </c:pt>
                <c:pt idx="181491">
                  <c:v>-48.3398438</c:v>
                </c:pt>
                <c:pt idx="181492">
                  <c:v>4.51660156</c:v>
                </c:pt>
                <c:pt idx="181493">
                  <c:v>58.1054688</c:v>
                </c:pt>
                <c:pt idx="181494">
                  <c:v>93.75</c:v>
                </c:pt>
                <c:pt idx="181495">
                  <c:v>99.2431641</c:v>
                </c:pt>
                <c:pt idx="181496">
                  <c:v>82.15332029999998</c:v>
                </c:pt>
                <c:pt idx="181497">
                  <c:v>42.8466797</c:v>
                </c:pt>
                <c:pt idx="181498">
                  <c:v>-0.854492188</c:v>
                </c:pt>
                <c:pt idx="181499">
                  <c:v>-51.1474609</c:v>
                </c:pt>
                <c:pt idx="181500">
                  <c:v>-80.4443359</c:v>
                </c:pt>
                <c:pt idx="181501">
                  <c:v>-96.67968749999996</c:v>
                </c:pt>
                <c:pt idx="181502">
                  <c:v>-86.9140625</c:v>
                </c:pt>
                <c:pt idx="181503">
                  <c:v>-51.39160159999999</c:v>
                </c:pt>
                <c:pt idx="181504">
                  <c:v>1.09863281</c:v>
                </c:pt>
                <c:pt idx="181505">
                  <c:v>50.78125</c:v>
                </c:pt>
                <c:pt idx="181506">
                  <c:v>87.6464844</c:v>
                </c:pt>
                <c:pt idx="181507">
                  <c:v>99.7314453</c:v>
                </c:pt>
                <c:pt idx="181508">
                  <c:v>88.9892578</c:v>
                </c:pt>
                <c:pt idx="181509">
                  <c:v>51.6357422</c:v>
                </c:pt>
                <c:pt idx="181510">
                  <c:v>6.59179688</c:v>
                </c:pt>
                <c:pt idx="181511">
                  <c:v>-41.7480469</c:v>
                </c:pt>
                <c:pt idx="181512">
                  <c:v>-88.2568359</c:v>
                </c:pt>
                <c:pt idx="181513">
                  <c:v>-103.027344</c:v>
                </c:pt>
                <c:pt idx="181514">
                  <c:v>-91.55273440000001</c:v>
                </c:pt>
                <c:pt idx="181515">
                  <c:v>-53.9550781</c:v>
                </c:pt>
                <c:pt idx="181516">
                  <c:v>-7.08007812</c:v>
                </c:pt>
                <c:pt idx="181517">
                  <c:v>41.015625</c:v>
                </c:pt>
                <c:pt idx="181518">
                  <c:v>76.6601562</c:v>
                </c:pt>
                <c:pt idx="181519">
                  <c:v>101.806641</c:v>
                </c:pt>
                <c:pt idx="181520">
                  <c:v>85.20507809999994</c:v>
                </c:pt>
                <c:pt idx="181521">
                  <c:v>54.5654297</c:v>
                </c:pt>
                <c:pt idx="181522">
                  <c:v>9.155273439999998</c:v>
                </c:pt>
                <c:pt idx="181523">
                  <c:v>-39.1845703</c:v>
                </c:pt>
                <c:pt idx="181524">
                  <c:v>-80.32226559999998</c:v>
                </c:pt>
                <c:pt idx="181525">
                  <c:v>-103.149414</c:v>
                </c:pt>
                <c:pt idx="181526">
                  <c:v>-95.4589844</c:v>
                </c:pt>
                <c:pt idx="181527">
                  <c:v>-61.7675781</c:v>
                </c:pt>
                <c:pt idx="181528">
                  <c:v>-14.8925781</c:v>
                </c:pt>
                <c:pt idx="181529">
                  <c:v>35.5224609</c:v>
                </c:pt>
                <c:pt idx="181530">
                  <c:v>77.5146484</c:v>
                </c:pt>
                <c:pt idx="181531">
                  <c:v>93.2617188</c:v>
                </c:pt>
                <c:pt idx="181532">
                  <c:v>95.82519529999998</c:v>
                </c:pt>
                <c:pt idx="181533">
                  <c:v>68.4814453</c:v>
                </c:pt>
                <c:pt idx="181534">
                  <c:v>18.6767578</c:v>
                </c:pt>
                <c:pt idx="181535">
                  <c:v>-36.1328125</c:v>
                </c:pt>
                <c:pt idx="181536">
                  <c:v>-67.9931641</c:v>
                </c:pt>
                <c:pt idx="181537">
                  <c:v>-97.2900391</c:v>
                </c:pt>
                <c:pt idx="181538">
                  <c:v>-98.63281249999996</c:v>
                </c:pt>
                <c:pt idx="181539">
                  <c:v>-67.62695309999998</c:v>
                </c:pt>
                <c:pt idx="181540">
                  <c:v>-20.6298828</c:v>
                </c:pt>
                <c:pt idx="181541">
                  <c:v>30.1513672</c:v>
                </c:pt>
                <c:pt idx="181542">
                  <c:v>76.6601562</c:v>
                </c:pt>
                <c:pt idx="181543">
                  <c:v>100.708008</c:v>
                </c:pt>
                <c:pt idx="181544">
                  <c:v>99.1210938</c:v>
                </c:pt>
                <c:pt idx="181545">
                  <c:v>76.4160156</c:v>
                </c:pt>
                <c:pt idx="181546">
                  <c:v>26.1230469</c:v>
                </c:pt>
                <c:pt idx="181547">
                  <c:v>-26.2451172</c:v>
                </c:pt>
                <c:pt idx="181548">
                  <c:v>-78.8574219</c:v>
                </c:pt>
                <c:pt idx="181549">
                  <c:v>-100.341797</c:v>
                </c:pt>
                <c:pt idx="181550">
                  <c:v>-94.6044922</c:v>
                </c:pt>
                <c:pt idx="181551">
                  <c:v>-69.9462891</c:v>
                </c:pt>
                <c:pt idx="181552">
                  <c:v>-29.6630859</c:v>
                </c:pt>
                <c:pt idx="181553">
                  <c:v>22.5830078</c:v>
                </c:pt>
                <c:pt idx="181554">
                  <c:v>63.5986328</c:v>
                </c:pt>
                <c:pt idx="181555">
                  <c:v>90.94238279999998</c:v>
                </c:pt>
                <c:pt idx="181556">
                  <c:v>97.0458984</c:v>
                </c:pt>
                <c:pt idx="181557">
                  <c:v>80.4443359</c:v>
                </c:pt>
                <c:pt idx="181558">
                  <c:v>37.8417969</c:v>
                </c:pt>
                <c:pt idx="181559">
                  <c:v>-14.0380859</c:v>
                </c:pt>
                <c:pt idx="181560">
                  <c:v>-57.8613281</c:v>
                </c:pt>
                <c:pt idx="181561">
                  <c:v>-92.2851562</c:v>
                </c:pt>
                <c:pt idx="181562">
                  <c:v>-94.7265625</c:v>
                </c:pt>
                <c:pt idx="181563">
                  <c:v>-72.6318359</c:v>
                </c:pt>
                <c:pt idx="181564">
                  <c:v>-31.8603516</c:v>
                </c:pt>
                <c:pt idx="181565">
                  <c:v>14.4042969</c:v>
                </c:pt>
                <c:pt idx="181566">
                  <c:v>61.2792969</c:v>
                </c:pt>
                <c:pt idx="181567">
                  <c:v>94.84863279999998</c:v>
                </c:pt>
                <c:pt idx="181568">
                  <c:v>99.7314453</c:v>
                </c:pt>
                <c:pt idx="181569">
                  <c:v>80.8105469</c:v>
                </c:pt>
                <c:pt idx="181570">
                  <c:v>43.8232422</c:v>
                </c:pt>
                <c:pt idx="181571">
                  <c:v>-8.42285156</c:v>
                </c:pt>
                <c:pt idx="181572">
                  <c:v>-61.15722659999999</c:v>
                </c:pt>
                <c:pt idx="181573">
                  <c:v>-91.4306641</c:v>
                </c:pt>
                <c:pt idx="181574">
                  <c:v>-100.341797</c:v>
                </c:pt>
                <c:pt idx="181575">
                  <c:v>-84.22851559999998</c:v>
                </c:pt>
                <c:pt idx="181576">
                  <c:v>-46.6308594</c:v>
                </c:pt>
                <c:pt idx="181577">
                  <c:v>5.004882809999995</c:v>
                </c:pt>
                <c:pt idx="181578">
                  <c:v>55.4199219</c:v>
                </c:pt>
                <c:pt idx="181579">
                  <c:v>92.5292969</c:v>
                </c:pt>
                <c:pt idx="181580">
                  <c:v>104.614258</c:v>
                </c:pt>
                <c:pt idx="181581">
                  <c:v>86.3037109</c:v>
                </c:pt>
                <c:pt idx="181582">
                  <c:v>44.6777344</c:v>
                </c:pt>
                <c:pt idx="181583">
                  <c:v>3.29589844</c:v>
                </c:pt>
                <c:pt idx="181584">
                  <c:v>-49.9267578</c:v>
                </c:pt>
                <c:pt idx="181585">
                  <c:v>-81.66503909999996</c:v>
                </c:pt>
                <c:pt idx="181586">
                  <c:v>-98.1445312</c:v>
                </c:pt>
                <c:pt idx="181587">
                  <c:v>-82.7636719</c:v>
                </c:pt>
                <c:pt idx="181588">
                  <c:v>-50.78125</c:v>
                </c:pt>
                <c:pt idx="181589">
                  <c:v>-7.812499999999997</c:v>
                </c:pt>
                <c:pt idx="181590">
                  <c:v>46.875</c:v>
                </c:pt>
                <c:pt idx="181591">
                  <c:v>87.4023438</c:v>
                </c:pt>
                <c:pt idx="181592">
                  <c:v>102.416992</c:v>
                </c:pt>
                <c:pt idx="181593">
                  <c:v>91.6748047</c:v>
                </c:pt>
                <c:pt idx="181594">
                  <c:v>55.0537109</c:v>
                </c:pt>
                <c:pt idx="181595">
                  <c:v>1.953125</c:v>
                </c:pt>
                <c:pt idx="181596">
                  <c:v>-44.3115234</c:v>
                </c:pt>
                <c:pt idx="181597">
                  <c:v>-85.6933594</c:v>
                </c:pt>
                <c:pt idx="181598">
                  <c:v>-97.0458984</c:v>
                </c:pt>
                <c:pt idx="181599">
                  <c:v>-87.890625</c:v>
                </c:pt>
                <c:pt idx="181600">
                  <c:v>-55.5419922</c:v>
                </c:pt>
                <c:pt idx="181601">
                  <c:v>-10.9863281</c:v>
                </c:pt>
                <c:pt idx="181602">
                  <c:v>44.55566409999999</c:v>
                </c:pt>
                <c:pt idx="181603">
                  <c:v>81.17675779999993</c:v>
                </c:pt>
                <c:pt idx="181604">
                  <c:v>99.85351559999998</c:v>
                </c:pt>
                <c:pt idx="181605">
                  <c:v>91.1865234</c:v>
                </c:pt>
                <c:pt idx="181606">
                  <c:v>64.57519529999998</c:v>
                </c:pt>
                <c:pt idx="181607">
                  <c:v>11.8408203</c:v>
                </c:pt>
                <c:pt idx="181608">
                  <c:v>-33.44726559999999</c:v>
                </c:pt>
                <c:pt idx="181609">
                  <c:v>-79.8339844</c:v>
                </c:pt>
                <c:pt idx="181610">
                  <c:v>-98.9990234</c:v>
                </c:pt>
                <c:pt idx="181611">
                  <c:v>-97.0458984</c:v>
                </c:pt>
                <c:pt idx="181612">
                  <c:v>-70.1904297</c:v>
                </c:pt>
                <c:pt idx="181613">
                  <c:v>-19.53125</c:v>
                </c:pt>
                <c:pt idx="181614">
                  <c:v>33.0810547</c:v>
                </c:pt>
                <c:pt idx="181615">
                  <c:v>78.12499999999998</c:v>
                </c:pt>
                <c:pt idx="181616">
                  <c:v>100.463867</c:v>
                </c:pt>
                <c:pt idx="181617">
                  <c:v>92.4072266</c:v>
                </c:pt>
                <c:pt idx="181618">
                  <c:v>60.4248047</c:v>
                </c:pt>
                <c:pt idx="181619">
                  <c:v>22.4609375</c:v>
                </c:pt>
                <c:pt idx="181620">
                  <c:v>-24.5361328</c:v>
                </c:pt>
                <c:pt idx="181621">
                  <c:v>-79.34570309999998</c:v>
                </c:pt>
                <c:pt idx="181622">
                  <c:v>-100.219727</c:v>
                </c:pt>
                <c:pt idx="181623">
                  <c:v>-99.2431641</c:v>
                </c:pt>
                <c:pt idx="181624">
                  <c:v>-68.2373047</c:v>
                </c:pt>
                <c:pt idx="181625">
                  <c:v>-14.8925781</c:v>
                </c:pt>
                <c:pt idx="181626">
                  <c:v>31.98242189999997</c:v>
                </c:pt>
                <c:pt idx="181627">
                  <c:v>74.46289059999998</c:v>
                </c:pt>
                <c:pt idx="181628">
                  <c:v>104.370117</c:v>
                </c:pt>
                <c:pt idx="181629">
                  <c:v>101.074219</c:v>
                </c:pt>
                <c:pt idx="181630">
                  <c:v>70.9228516</c:v>
                </c:pt>
                <c:pt idx="181631">
                  <c:v>23.3154297</c:v>
                </c:pt>
                <c:pt idx="181632">
                  <c:v>-30.2734375</c:v>
                </c:pt>
                <c:pt idx="181633">
                  <c:v>-80.9326172</c:v>
                </c:pt>
                <c:pt idx="181634">
                  <c:v>-98.38867190000001</c:v>
                </c:pt>
                <c:pt idx="181635">
                  <c:v>-99.2431641</c:v>
                </c:pt>
                <c:pt idx="181636">
                  <c:v>-74.5849609</c:v>
                </c:pt>
                <c:pt idx="181637">
                  <c:v>-28.5644531</c:v>
                </c:pt>
                <c:pt idx="181638">
                  <c:v>24.1699219</c:v>
                </c:pt>
                <c:pt idx="181639">
                  <c:v>71.0449219</c:v>
                </c:pt>
                <c:pt idx="181640">
                  <c:v>105.834961</c:v>
                </c:pt>
                <c:pt idx="181641">
                  <c:v>108.398438</c:v>
                </c:pt>
                <c:pt idx="181642">
                  <c:v>80.5664062</c:v>
                </c:pt>
                <c:pt idx="181643">
                  <c:v>34.17968749999999</c:v>
                </c:pt>
                <c:pt idx="181644">
                  <c:v>-19.53125</c:v>
                </c:pt>
                <c:pt idx="181645">
                  <c:v>-69.0917969</c:v>
                </c:pt>
                <c:pt idx="181646">
                  <c:v>-97.0458984</c:v>
                </c:pt>
                <c:pt idx="181647">
                  <c:v>-96.0693359</c:v>
                </c:pt>
                <c:pt idx="181648">
                  <c:v>-78.0029297</c:v>
                </c:pt>
                <c:pt idx="181649">
                  <c:v>-41.1376953</c:v>
                </c:pt>
                <c:pt idx="181650">
                  <c:v>18.1884766</c:v>
                </c:pt>
                <c:pt idx="181651">
                  <c:v>68.2373047</c:v>
                </c:pt>
                <c:pt idx="181652">
                  <c:v>89.4775391</c:v>
                </c:pt>
                <c:pt idx="181653">
                  <c:v>100.952148</c:v>
                </c:pt>
                <c:pt idx="181654">
                  <c:v>81.17675779999993</c:v>
                </c:pt>
                <c:pt idx="181655">
                  <c:v>37.7197266</c:v>
                </c:pt>
                <c:pt idx="181656">
                  <c:v>-14.2822266</c:v>
                </c:pt>
                <c:pt idx="181657">
                  <c:v>-59.4482422</c:v>
                </c:pt>
                <c:pt idx="181658">
                  <c:v>-90.4541016</c:v>
                </c:pt>
                <c:pt idx="181659">
                  <c:v>-104.125977</c:v>
                </c:pt>
                <c:pt idx="181660">
                  <c:v>-84.10644529999998</c:v>
                </c:pt>
                <c:pt idx="181661">
                  <c:v>-41.015625</c:v>
                </c:pt>
                <c:pt idx="181662">
                  <c:v>11.71875</c:v>
                </c:pt>
                <c:pt idx="181663">
                  <c:v>59.0820312</c:v>
                </c:pt>
                <c:pt idx="181664">
                  <c:v>90.57617190000001</c:v>
                </c:pt>
                <c:pt idx="181665">
                  <c:v>99.4873047</c:v>
                </c:pt>
                <c:pt idx="181666">
                  <c:v>79.34570309999998</c:v>
                </c:pt>
                <c:pt idx="181667">
                  <c:v>51.6357422</c:v>
                </c:pt>
                <c:pt idx="181668">
                  <c:v>-4.02832031</c:v>
                </c:pt>
                <c:pt idx="181669">
                  <c:v>-53.4667969</c:v>
                </c:pt>
                <c:pt idx="181670">
                  <c:v>-87.5244141</c:v>
                </c:pt>
                <c:pt idx="181671">
                  <c:v>-100.585938</c:v>
                </c:pt>
                <c:pt idx="181672">
                  <c:v>-86.7919922</c:v>
                </c:pt>
                <c:pt idx="181673">
                  <c:v>-51.7578125</c:v>
                </c:pt>
                <c:pt idx="181674">
                  <c:v>5.49316406</c:v>
                </c:pt>
                <c:pt idx="181675">
                  <c:v>51.1474609</c:v>
                </c:pt>
                <c:pt idx="181676">
                  <c:v>86.9140625</c:v>
                </c:pt>
                <c:pt idx="181677">
                  <c:v>105.34668</c:v>
                </c:pt>
                <c:pt idx="181678">
                  <c:v>85.9375</c:v>
                </c:pt>
                <c:pt idx="181679">
                  <c:v>53.34472659999999</c:v>
                </c:pt>
                <c:pt idx="181680">
                  <c:v>0.9765625</c:v>
                </c:pt>
                <c:pt idx="181681">
                  <c:v>-52.734375</c:v>
                </c:pt>
                <c:pt idx="181682">
                  <c:v>-87.7685547</c:v>
                </c:pt>
                <c:pt idx="181683">
                  <c:v>-99.4873047</c:v>
                </c:pt>
                <c:pt idx="181684">
                  <c:v>-85.5712891</c:v>
                </c:pt>
                <c:pt idx="181685">
                  <c:v>-49.3164062</c:v>
                </c:pt>
                <c:pt idx="181686">
                  <c:v>-6.71386719</c:v>
                </c:pt>
                <c:pt idx="181687">
                  <c:v>47.6074219</c:v>
                </c:pt>
                <c:pt idx="181688">
                  <c:v>84.3505859</c:v>
                </c:pt>
                <c:pt idx="181689">
                  <c:v>103.393555</c:v>
                </c:pt>
                <c:pt idx="181690">
                  <c:v>97.90039059999998</c:v>
                </c:pt>
                <c:pt idx="181691">
                  <c:v>57.2509766</c:v>
                </c:pt>
                <c:pt idx="181692">
                  <c:v>6.103515619999995</c:v>
                </c:pt>
                <c:pt idx="181693">
                  <c:v>-34.5458984</c:v>
                </c:pt>
                <c:pt idx="181694">
                  <c:v>-77.27050779999998</c:v>
                </c:pt>
                <c:pt idx="181695">
                  <c:v>-101.44043</c:v>
                </c:pt>
                <c:pt idx="181696">
                  <c:v>-97.2900391</c:v>
                </c:pt>
                <c:pt idx="181697">
                  <c:v>-65.7958984</c:v>
                </c:pt>
                <c:pt idx="181698">
                  <c:v>-20.0195312</c:v>
                </c:pt>
                <c:pt idx="181699">
                  <c:v>37.2314453</c:v>
                </c:pt>
                <c:pt idx="181700">
                  <c:v>80.9326172</c:v>
                </c:pt>
                <c:pt idx="181701">
                  <c:v>102.172852</c:v>
                </c:pt>
                <c:pt idx="181702">
                  <c:v>94.3603516</c:v>
                </c:pt>
                <c:pt idx="181703">
                  <c:v>64.9414062</c:v>
                </c:pt>
                <c:pt idx="181704">
                  <c:v>15.625</c:v>
                </c:pt>
                <c:pt idx="181705">
                  <c:v>-29.4189453</c:v>
                </c:pt>
                <c:pt idx="181706">
                  <c:v>-67.50488279999998</c:v>
                </c:pt>
                <c:pt idx="181707">
                  <c:v>-93.1396484</c:v>
                </c:pt>
                <c:pt idx="181708">
                  <c:v>-96.92382809999998</c:v>
                </c:pt>
                <c:pt idx="181709">
                  <c:v>-65.55175779999998</c:v>
                </c:pt>
                <c:pt idx="181710">
                  <c:v>-16.72363279999998</c:v>
                </c:pt>
                <c:pt idx="181711">
                  <c:v>36.0107422</c:v>
                </c:pt>
                <c:pt idx="181712">
                  <c:v>78.8574219</c:v>
                </c:pt>
                <c:pt idx="181713">
                  <c:v>100.219727</c:v>
                </c:pt>
                <c:pt idx="181714">
                  <c:v>95.9472656</c:v>
                </c:pt>
                <c:pt idx="181715">
                  <c:v>67.38281249999996</c:v>
                </c:pt>
                <c:pt idx="181716">
                  <c:v>27.0996094</c:v>
                </c:pt>
                <c:pt idx="181717">
                  <c:v>-20.7519531</c:v>
                </c:pt>
                <c:pt idx="181718">
                  <c:v>-78.8574219</c:v>
                </c:pt>
                <c:pt idx="181719">
                  <c:v>-103.393555</c:v>
                </c:pt>
                <c:pt idx="181720">
                  <c:v>-100.219727</c:v>
                </c:pt>
                <c:pt idx="181721">
                  <c:v>-72.3876953</c:v>
                </c:pt>
                <c:pt idx="181722">
                  <c:v>-30.6396484</c:v>
                </c:pt>
                <c:pt idx="181723">
                  <c:v>20.5078125</c:v>
                </c:pt>
                <c:pt idx="181724">
                  <c:v>67.13867190000001</c:v>
                </c:pt>
                <c:pt idx="181725">
                  <c:v>94.1162109</c:v>
                </c:pt>
                <c:pt idx="181726">
                  <c:v>91.9189453</c:v>
                </c:pt>
                <c:pt idx="181727">
                  <c:v>69.58007809999994</c:v>
                </c:pt>
                <c:pt idx="181728">
                  <c:v>24.0478516</c:v>
                </c:pt>
                <c:pt idx="181729">
                  <c:v>-30.1513672</c:v>
                </c:pt>
                <c:pt idx="181730">
                  <c:v>-68.2373047</c:v>
                </c:pt>
                <c:pt idx="181731">
                  <c:v>-93.75</c:v>
                </c:pt>
                <c:pt idx="181732">
                  <c:v>-97.90039059999998</c:v>
                </c:pt>
                <c:pt idx="181733">
                  <c:v>-75.9277344</c:v>
                </c:pt>
                <c:pt idx="181734">
                  <c:v>-33.9355469</c:v>
                </c:pt>
                <c:pt idx="181735">
                  <c:v>19.53125</c:v>
                </c:pt>
                <c:pt idx="181736">
                  <c:v>60.18066409999999</c:v>
                </c:pt>
                <c:pt idx="181737">
                  <c:v>95.0927734</c:v>
                </c:pt>
                <c:pt idx="181738">
                  <c:v>97.2900391</c:v>
                </c:pt>
                <c:pt idx="181739">
                  <c:v>70.1904297</c:v>
                </c:pt>
                <c:pt idx="181740">
                  <c:v>29.296875</c:v>
                </c:pt>
                <c:pt idx="181741">
                  <c:v>-20.8740234</c:v>
                </c:pt>
                <c:pt idx="181742">
                  <c:v>-59.3261719</c:v>
                </c:pt>
                <c:pt idx="181743">
                  <c:v>-94.2382812</c:v>
                </c:pt>
                <c:pt idx="181744">
                  <c:v>-101.44043</c:v>
                </c:pt>
                <c:pt idx="181745">
                  <c:v>-78.6132812</c:v>
                </c:pt>
                <c:pt idx="181746">
                  <c:v>-38.0859375</c:v>
                </c:pt>
                <c:pt idx="181747">
                  <c:v>12.9394531</c:v>
                </c:pt>
                <c:pt idx="181748">
                  <c:v>65.3076172</c:v>
                </c:pt>
                <c:pt idx="181749">
                  <c:v>86.05957029999998</c:v>
                </c:pt>
                <c:pt idx="181750">
                  <c:v>89.7216797</c:v>
                </c:pt>
                <c:pt idx="181751">
                  <c:v>81.9091797</c:v>
                </c:pt>
                <c:pt idx="181752">
                  <c:v>44.6777344</c:v>
                </c:pt>
                <c:pt idx="181753">
                  <c:v>-12.0849609</c:v>
                </c:pt>
                <c:pt idx="181754">
                  <c:v>-58.83789059999999</c:v>
                </c:pt>
                <c:pt idx="181755">
                  <c:v>-92.6513672</c:v>
                </c:pt>
                <c:pt idx="181756">
                  <c:v>-107.666016</c:v>
                </c:pt>
                <c:pt idx="181757">
                  <c:v>-85.8154297</c:v>
                </c:pt>
                <c:pt idx="181758">
                  <c:v>-50.2929688</c:v>
                </c:pt>
                <c:pt idx="181759">
                  <c:v>4.02832031</c:v>
                </c:pt>
                <c:pt idx="181760">
                  <c:v>54.32128909999999</c:v>
                </c:pt>
                <c:pt idx="181761">
                  <c:v>88.7451172</c:v>
                </c:pt>
                <c:pt idx="181762">
                  <c:v>99.60937499999996</c:v>
                </c:pt>
                <c:pt idx="181763">
                  <c:v>87.03613279999998</c:v>
                </c:pt>
                <c:pt idx="181764">
                  <c:v>52.9785156</c:v>
                </c:pt>
                <c:pt idx="181765">
                  <c:v>-4.76074219</c:v>
                </c:pt>
                <c:pt idx="181766">
                  <c:v>-46.6308594</c:v>
                </c:pt>
                <c:pt idx="181767">
                  <c:v>-84.4726562</c:v>
                </c:pt>
                <c:pt idx="181768">
                  <c:v>-101.074219</c:v>
                </c:pt>
                <c:pt idx="181769">
                  <c:v>-87.7685547</c:v>
                </c:pt>
                <c:pt idx="181770">
                  <c:v>-54.0771484</c:v>
                </c:pt>
                <c:pt idx="181771">
                  <c:v>-5.49316406</c:v>
                </c:pt>
                <c:pt idx="181772">
                  <c:v>48.9501953</c:v>
                </c:pt>
                <c:pt idx="181773">
                  <c:v>84.3505859</c:v>
                </c:pt>
                <c:pt idx="181774">
                  <c:v>104.248047</c:v>
                </c:pt>
                <c:pt idx="181775">
                  <c:v>95.5810547</c:v>
                </c:pt>
                <c:pt idx="181776">
                  <c:v>54.8095703</c:v>
                </c:pt>
                <c:pt idx="181777">
                  <c:v>0.9765625</c:v>
                </c:pt>
                <c:pt idx="181778">
                  <c:v>-41.7480469</c:v>
                </c:pt>
                <c:pt idx="181779">
                  <c:v>-82.7636719</c:v>
                </c:pt>
                <c:pt idx="181780">
                  <c:v>-103.393555</c:v>
                </c:pt>
                <c:pt idx="181781">
                  <c:v>-96.5576172</c:v>
                </c:pt>
                <c:pt idx="181782">
                  <c:v>-55.5419922</c:v>
                </c:pt>
                <c:pt idx="181783">
                  <c:v>-10.7421875</c:v>
                </c:pt>
                <c:pt idx="181784">
                  <c:v>37.5976562</c:v>
                </c:pt>
                <c:pt idx="181785">
                  <c:v>81.0546875</c:v>
                </c:pt>
                <c:pt idx="181786">
                  <c:v>106.323242</c:v>
                </c:pt>
                <c:pt idx="181787">
                  <c:v>96.3134766</c:v>
                </c:pt>
                <c:pt idx="181788">
                  <c:v>58.3496094</c:v>
                </c:pt>
                <c:pt idx="181789">
                  <c:v>15.1367188</c:v>
                </c:pt>
                <c:pt idx="181790">
                  <c:v>-36.9873047</c:v>
                </c:pt>
                <c:pt idx="181791">
                  <c:v>-76.9042969</c:v>
                </c:pt>
                <c:pt idx="181792">
                  <c:v>-102.050781</c:v>
                </c:pt>
                <c:pt idx="181793">
                  <c:v>-96.0693359</c:v>
                </c:pt>
                <c:pt idx="181794">
                  <c:v>-63.5986328</c:v>
                </c:pt>
                <c:pt idx="181795">
                  <c:v>-18.6767578</c:v>
                </c:pt>
                <c:pt idx="181796">
                  <c:v>35.8886719</c:v>
                </c:pt>
                <c:pt idx="181797">
                  <c:v>73.3642578</c:v>
                </c:pt>
                <c:pt idx="181798">
                  <c:v>97.65625</c:v>
                </c:pt>
                <c:pt idx="181799">
                  <c:v>102.294922</c:v>
                </c:pt>
                <c:pt idx="181800">
                  <c:v>73.7304688</c:v>
                </c:pt>
                <c:pt idx="181801">
                  <c:v>27.9541016</c:v>
                </c:pt>
                <c:pt idx="181802">
                  <c:v>-28.1982422</c:v>
                </c:pt>
                <c:pt idx="181803">
                  <c:v>-77.0263672</c:v>
                </c:pt>
                <c:pt idx="181804">
                  <c:v>-98.0224609</c:v>
                </c:pt>
                <c:pt idx="181805">
                  <c:v>-97.90039059999998</c:v>
                </c:pt>
                <c:pt idx="181806">
                  <c:v>-69.58007809999994</c:v>
                </c:pt>
                <c:pt idx="181807">
                  <c:v>-26.8554688</c:v>
                </c:pt>
                <c:pt idx="181808">
                  <c:v>21.9726562</c:v>
                </c:pt>
                <c:pt idx="181809">
                  <c:v>65.18554690000001</c:v>
                </c:pt>
                <c:pt idx="181810">
                  <c:v>94.7265625</c:v>
                </c:pt>
                <c:pt idx="181811">
                  <c:v>95.0927734</c:v>
                </c:pt>
                <c:pt idx="181812">
                  <c:v>72.6318359</c:v>
                </c:pt>
                <c:pt idx="181813">
                  <c:v>27.9541016</c:v>
                </c:pt>
                <c:pt idx="181814">
                  <c:v>-22.2167969</c:v>
                </c:pt>
                <c:pt idx="181815">
                  <c:v>-69.7021484</c:v>
                </c:pt>
                <c:pt idx="181816">
                  <c:v>-96.4355469</c:v>
                </c:pt>
                <c:pt idx="181817">
                  <c:v>-98.38867190000001</c:v>
                </c:pt>
                <c:pt idx="181818">
                  <c:v>-76.17187499999996</c:v>
                </c:pt>
                <c:pt idx="181819">
                  <c:v>-28.6865234</c:v>
                </c:pt>
                <c:pt idx="181820">
                  <c:v>30.3955078</c:v>
                </c:pt>
                <c:pt idx="181821">
                  <c:v>68.35937499999996</c:v>
                </c:pt>
                <c:pt idx="181822">
                  <c:v>92.0410156</c:v>
                </c:pt>
                <c:pt idx="181823">
                  <c:v>105.102539</c:v>
                </c:pt>
                <c:pt idx="181824">
                  <c:v>82.88574219999992</c:v>
                </c:pt>
                <c:pt idx="181825">
                  <c:v>40.0390625</c:v>
                </c:pt>
                <c:pt idx="181826">
                  <c:v>-6.835937499999997</c:v>
                </c:pt>
                <c:pt idx="181827">
                  <c:v>-58.4716797</c:v>
                </c:pt>
                <c:pt idx="181828">
                  <c:v>-94.1162109</c:v>
                </c:pt>
                <c:pt idx="181829">
                  <c:v>-104.248047</c:v>
                </c:pt>
                <c:pt idx="181830">
                  <c:v>-81.5429688</c:v>
                </c:pt>
                <c:pt idx="181831">
                  <c:v>-41.015625</c:v>
                </c:pt>
                <c:pt idx="181832">
                  <c:v>11.2304688</c:v>
                </c:pt>
                <c:pt idx="181833">
                  <c:v>59.2041016</c:v>
                </c:pt>
                <c:pt idx="181834">
                  <c:v>94.7265625</c:v>
                </c:pt>
                <c:pt idx="181835">
                  <c:v>100.708008</c:v>
                </c:pt>
                <c:pt idx="181836">
                  <c:v>80.9326172</c:v>
                </c:pt>
                <c:pt idx="181837">
                  <c:v>38.2080078</c:v>
                </c:pt>
                <c:pt idx="181838">
                  <c:v>-7.93457031</c:v>
                </c:pt>
                <c:pt idx="181839">
                  <c:v>-54.5654297</c:v>
                </c:pt>
                <c:pt idx="181840">
                  <c:v>-90.2099609</c:v>
                </c:pt>
                <c:pt idx="181841">
                  <c:v>-100.952148</c:v>
                </c:pt>
                <c:pt idx="181842">
                  <c:v>-89.5996094</c:v>
                </c:pt>
                <c:pt idx="181843">
                  <c:v>-51.0253906</c:v>
                </c:pt>
                <c:pt idx="181844">
                  <c:v>4.882812499999997</c:v>
                </c:pt>
                <c:pt idx="181845">
                  <c:v>51.7578125</c:v>
                </c:pt>
                <c:pt idx="181846">
                  <c:v>84.8388672</c:v>
                </c:pt>
                <c:pt idx="181847">
                  <c:v>99.2431641</c:v>
                </c:pt>
                <c:pt idx="181848">
                  <c:v>92.6513672</c:v>
                </c:pt>
                <c:pt idx="181849">
                  <c:v>54.4433594</c:v>
                </c:pt>
                <c:pt idx="181850">
                  <c:v>-0.366210938</c:v>
                </c:pt>
                <c:pt idx="181851">
                  <c:v>-46.1425781</c:v>
                </c:pt>
                <c:pt idx="181852">
                  <c:v>-86.7919922</c:v>
                </c:pt>
                <c:pt idx="181853">
                  <c:v>-95.703125</c:v>
                </c:pt>
                <c:pt idx="181854">
                  <c:v>-89.4775391</c:v>
                </c:pt>
                <c:pt idx="181855">
                  <c:v>-52.734375</c:v>
                </c:pt>
                <c:pt idx="181856">
                  <c:v>1.70898438</c:v>
                </c:pt>
                <c:pt idx="181857">
                  <c:v>46.1425781</c:v>
                </c:pt>
                <c:pt idx="181858">
                  <c:v>82.03125</c:v>
                </c:pt>
                <c:pt idx="181859">
                  <c:v>100.585938</c:v>
                </c:pt>
                <c:pt idx="181860">
                  <c:v>87.15820309999998</c:v>
                </c:pt>
                <c:pt idx="181861">
                  <c:v>53.1005859</c:v>
                </c:pt>
                <c:pt idx="181862">
                  <c:v>3.78417969</c:v>
                </c:pt>
                <c:pt idx="181863">
                  <c:v>-50.2929688</c:v>
                </c:pt>
                <c:pt idx="181864">
                  <c:v>-86.18164059999998</c:v>
                </c:pt>
                <c:pt idx="181865">
                  <c:v>-107.666016</c:v>
                </c:pt>
                <c:pt idx="181866">
                  <c:v>-93.5058594</c:v>
                </c:pt>
                <c:pt idx="181867">
                  <c:v>-54.4433594</c:v>
                </c:pt>
                <c:pt idx="181868">
                  <c:v>-0.9765625</c:v>
                </c:pt>
                <c:pt idx="181869">
                  <c:v>45.4101562</c:v>
                </c:pt>
                <c:pt idx="181870">
                  <c:v>88.2568359</c:v>
                </c:pt>
                <c:pt idx="181871">
                  <c:v>103.515625</c:v>
                </c:pt>
                <c:pt idx="181872">
                  <c:v>95.9472656</c:v>
                </c:pt>
                <c:pt idx="181873">
                  <c:v>66.7724609</c:v>
                </c:pt>
                <c:pt idx="181874">
                  <c:v>16.72363279999998</c:v>
                </c:pt>
                <c:pt idx="181875">
                  <c:v>-37.8417969</c:v>
                </c:pt>
                <c:pt idx="181876">
                  <c:v>-80.32226559999998</c:v>
                </c:pt>
                <c:pt idx="181877">
                  <c:v>-96.5576172</c:v>
                </c:pt>
                <c:pt idx="181878">
                  <c:v>-97.0458984</c:v>
                </c:pt>
                <c:pt idx="181879">
                  <c:v>-64.8193359</c:v>
                </c:pt>
                <c:pt idx="181880">
                  <c:v>-17.3339844</c:v>
                </c:pt>
                <c:pt idx="181881">
                  <c:v>35.5224609</c:v>
                </c:pt>
                <c:pt idx="181882">
                  <c:v>77.27050779999998</c:v>
                </c:pt>
                <c:pt idx="181883">
                  <c:v>104.003906</c:v>
                </c:pt>
                <c:pt idx="181884">
                  <c:v>94.3603516</c:v>
                </c:pt>
                <c:pt idx="181885">
                  <c:v>62.6220703</c:v>
                </c:pt>
                <c:pt idx="181886">
                  <c:v>21.7285156</c:v>
                </c:pt>
                <c:pt idx="181887">
                  <c:v>-28.8085938</c:v>
                </c:pt>
                <c:pt idx="181888">
                  <c:v>-75.4394531</c:v>
                </c:pt>
                <c:pt idx="181889">
                  <c:v>-106.811523</c:v>
                </c:pt>
                <c:pt idx="181890">
                  <c:v>-96.4355469</c:v>
                </c:pt>
                <c:pt idx="181891">
                  <c:v>-68.60351559999998</c:v>
                </c:pt>
                <c:pt idx="181892">
                  <c:v>-30.2734375</c:v>
                </c:pt>
                <c:pt idx="181893">
                  <c:v>25.0244141</c:v>
                </c:pt>
                <c:pt idx="181894">
                  <c:v>71.2890625</c:v>
                </c:pt>
                <c:pt idx="181895">
                  <c:v>95.703125</c:v>
                </c:pt>
                <c:pt idx="181896">
                  <c:v>99.2431641</c:v>
                </c:pt>
                <c:pt idx="181897">
                  <c:v>70.1904297</c:v>
                </c:pt>
                <c:pt idx="181898">
                  <c:v>30.2734375</c:v>
                </c:pt>
                <c:pt idx="181899">
                  <c:v>-21.3623047</c:v>
                </c:pt>
                <c:pt idx="181900">
                  <c:v>-66.40625</c:v>
                </c:pt>
                <c:pt idx="181901">
                  <c:v>-97.0458984</c:v>
                </c:pt>
                <c:pt idx="181902">
                  <c:v>-99.4873047</c:v>
                </c:pt>
                <c:pt idx="181903">
                  <c:v>-68.8476562</c:v>
                </c:pt>
                <c:pt idx="181904">
                  <c:v>-33.3251953</c:v>
                </c:pt>
                <c:pt idx="181905">
                  <c:v>27.0996094</c:v>
                </c:pt>
                <c:pt idx="181906">
                  <c:v>63.7207031</c:v>
                </c:pt>
                <c:pt idx="181907">
                  <c:v>91.55273440000001</c:v>
                </c:pt>
                <c:pt idx="181908">
                  <c:v>97.90039059999998</c:v>
                </c:pt>
                <c:pt idx="181909">
                  <c:v>73.1201172</c:v>
                </c:pt>
                <c:pt idx="181910">
                  <c:v>34.3017578</c:v>
                </c:pt>
                <c:pt idx="181911">
                  <c:v>-19.4091797</c:v>
                </c:pt>
                <c:pt idx="181912">
                  <c:v>-69.7021484</c:v>
                </c:pt>
                <c:pt idx="181913">
                  <c:v>-97.2900391</c:v>
                </c:pt>
                <c:pt idx="181914">
                  <c:v>-101.44043</c:v>
                </c:pt>
                <c:pt idx="181915">
                  <c:v>-85.6933594</c:v>
                </c:pt>
                <c:pt idx="181916">
                  <c:v>-43.3349609</c:v>
                </c:pt>
                <c:pt idx="181917">
                  <c:v>9.155273439999998</c:v>
                </c:pt>
                <c:pt idx="181918">
                  <c:v>59.4482422</c:v>
                </c:pt>
                <c:pt idx="181919">
                  <c:v>88.5009766</c:v>
                </c:pt>
                <c:pt idx="181920">
                  <c:v>94.3603516</c:v>
                </c:pt>
                <c:pt idx="181921">
                  <c:v>84.22851559999998</c:v>
                </c:pt>
                <c:pt idx="181922">
                  <c:v>44.4335938</c:v>
                </c:pt>
                <c:pt idx="181923">
                  <c:v>-10.1318359</c:v>
                </c:pt>
                <c:pt idx="181924">
                  <c:v>-60.9130859</c:v>
                </c:pt>
                <c:pt idx="181925">
                  <c:v>-92.1630859</c:v>
                </c:pt>
                <c:pt idx="181926">
                  <c:v>-106.933594</c:v>
                </c:pt>
                <c:pt idx="181927">
                  <c:v>-86.05957029999998</c:v>
                </c:pt>
                <c:pt idx="181928">
                  <c:v>-46.0205078</c:v>
                </c:pt>
                <c:pt idx="181929">
                  <c:v>8.66699219</c:v>
                </c:pt>
                <c:pt idx="181930">
                  <c:v>58.2275391</c:v>
                </c:pt>
                <c:pt idx="181931">
                  <c:v>89.84375</c:v>
                </c:pt>
                <c:pt idx="181932">
                  <c:v>103.027344</c:v>
                </c:pt>
                <c:pt idx="181933">
                  <c:v>88.0126953</c:v>
                </c:pt>
                <c:pt idx="181934">
                  <c:v>49.4384766</c:v>
                </c:pt>
                <c:pt idx="181935">
                  <c:v>-0.48828125</c:v>
                </c:pt>
                <c:pt idx="181936">
                  <c:v>-48.0957031</c:v>
                </c:pt>
                <c:pt idx="181937">
                  <c:v>-92.77343749999996</c:v>
                </c:pt>
                <c:pt idx="181938">
                  <c:v>-106.201172</c:v>
                </c:pt>
                <c:pt idx="181939">
                  <c:v>-86.9140625</c:v>
                </c:pt>
                <c:pt idx="181940">
                  <c:v>-51.5136719</c:v>
                </c:pt>
                <c:pt idx="181941">
                  <c:v>-4.882812499999997</c:v>
                </c:pt>
                <c:pt idx="181942">
                  <c:v>45.6542969</c:v>
                </c:pt>
                <c:pt idx="181943">
                  <c:v>87.2802734</c:v>
                </c:pt>
                <c:pt idx="181944">
                  <c:v>96.80175779999998</c:v>
                </c:pt>
                <c:pt idx="181945">
                  <c:v>93.2617188</c:v>
                </c:pt>
                <c:pt idx="181946">
                  <c:v>58.9599609</c:v>
                </c:pt>
                <c:pt idx="181947">
                  <c:v>8.544921879999997</c:v>
                </c:pt>
                <c:pt idx="181948">
                  <c:v>-43.2128906</c:v>
                </c:pt>
                <c:pt idx="181949">
                  <c:v>-87.2802734</c:v>
                </c:pt>
                <c:pt idx="181950">
                  <c:v>-104.003906</c:v>
                </c:pt>
                <c:pt idx="181951">
                  <c:v>-88.7451172</c:v>
                </c:pt>
                <c:pt idx="181952">
                  <c:v>-60.18066409999999</c:v>
                </c:pt>
                <c:pt idx="181953">
                  <c:v>-6.835937499999997</c:v>
                </c:pt>
                <c:pt idx="181954">
                  <c:v>44.4335938</c:v>
                </c:pt>
                <c:pt idx="181955">
                  <c:v>87.7685547</c:v>
                </c:pt>
                <c:pt idx="181956">
                  <c:v>106.811523</c:v>
                </c:pt>
                <c:pt idx="181957">
                  <c:v>88.7451172</c:v>
                </c:pt>
                <c:pt idx="181958">
                  <c:v>59.0820312</c:v>
                </c:pt>
                <c:pt idx="181959">
                  <c:v>14.4042969</c:v>
                </c:pt>
                <c:pt idx="181960">
                  <c:v>-39.4287109</c:v>
                </c:pt>
                <c:pt idx="181961">
                  <c:v>-83.984375</c:v>
                </c:pt>
                <c:pt idx="181962">
                  <c:v>-102.294922</c:v>
                </c:pt>
                <c:pt idx="181963">
                  <c:v>-91.9189453</c:v>
                </c:pt>
                <c:pt idx="181964">
                  <c:v>-60.4248047</c:v>
                </c:pt>
                <c:pt idx="181965">
                  <c:v>-13.1835938</c:v>
                </c:pt>
                <c:pt idx="181966">
                  <c:v>37.8417969</c:v>
                </c:pt>
                <c:pt idx="181967">
                  <c:v>77.14843749999996</c:v>
                </c:pt>
                <c:pt idx="181968">
                  <c:v>99.1210938</c:v>
                </c:pt>
                <c:pt idx="181969">
                  <c:v>93.2617188</c:v>
                </c:pt>
                <c:pt idx="181970">
                  <c:v>67.62695309999998</c:v>
                </c:pt>
                <c:pt idx="181971">
                  <c:v>19.4091797</c:v>
                </c:pt>
                <c:pt idx="181972">
                  <c:v>-37.8417969</c:v>
                </c:pt>
                <c:pt idx="181973">
                  <c:v>-77.39257809999994</c:v>
                </c:pt>
                <c:pt idx="181974">
                  <c:v>-106.567383</c:v>
                </c:pt>
                <c:pt idx="181975">
                  <c:v>-101.928711</c:v>
                </c:pt>
                <c:pt idx="181976">
                  <c:v>-71.8994141</c:v>
                </c:pt>
                <c:pt idx="181977">
                  <c:v>-22.2167969</c:v>
                </c:pt>
                <c:pt idx="181978">
                  <c:v>30.2734375</c:v>
                </c:pt>
                <c:pt idx="181979">
                  <c:v>68.1152344</c:v>
                </c:pt>
                <c:pt idx="181980">
                  <c:v>93.9941406</c:v>
                </c:pt>
                <c:pt idx="181981">
                  <c:v>95.82519529999998</c:v>
                </c:pt>
                <c:pt idx="181982">
                  <c:v>73.3642578</c:v>
                </c:pt>
                <c:pt idx="181983">
                  <c:v>33.3251953</c:v>
                </c:pt>
                <c:pt idx="181984">
                  <c:v>-16.8457031</c:v>
                </c:pt>
                <c:pt idx="181985">
                  <c:v>-72.50976559999998</c:v>
                </c:pt>
                <c:pt idx="181986">
                  <c:v>-101.196289</c:v>
                </c:pt>
                <c:pt idx="181987">
                  <c:v>-97.77832029999998</c:v>
                </c:pt>
                <c:pt idx="181988">
                  <c:v>-76.7822266</c:v>
                </c:pt>
                <c:pt idx="181989">
                  <c:v>-28.9306641</c:v>
                </c:pt>
                <c:pt idx="181990">
                  <c:v>18.0664062</c:v>
                </c:pt>
                <c:pt idx="181991">
                  <c:v>62.3779297</c:v>
                </c:pt>
                <c:pt idx="181992">
                  <c:v>95.2148438</c:v>
                </c:pt>
                <c:pt idx="181993">
                  <c:v>101.5625</c:v>
                </c:pt>
                <c:pt idx="181994">
                  <c:v>78.0029297</c:v>
                </c:pt>
                <c:pt idx="181995">
                  <c:v>31.7382812</c:v>
                </c:pt>
                <c:pt idx="181996">
                  <c:v>-17.0898438</c:v>
                </c:pt>
                <c:pt idx="181997">
                  <c:v>-60.4248047</c:v>
                </c:pt>
                <c:pt idx="181998">
                  <c:v>-93.5058594</c:v>
                </c:pt>
                <c:pt idx="181999">
                  <c:v>-100.830078</c:v>
                </c:pt>
                <c:pt idx="182000">
                  <c:v>-83.8623047</c:v>
                </c:pt>
                <c:pt idx="182001">
                  <c:v>-37.7197266</c:v>
                </c:pt>
                <c:pt idx="182002">
                  <c:v>14.4042969</c:v>
                </c:pt>
                <c:pt idx="182003">
                  <c:v>66.65039059999994</c:v>
                </c:pt>
                <c:pt idx="182004">
                  <c:v>94.2382812</c:v>
                </c:pt>
                <c:pt idx="182005">
                  <c:v>97.90039059999998</c:v>
                </c:pt>
                <c:pt idx="182006">
                  <c:v>84.5947266</c:v>
                </c:pt>
                <c:pt idx="182007">
                  <c:v>46.9970703</c:v>
                </c:pt>
                <c:pt idx="182008">
                  <c:v>-8.30078125</c:v>
                </c:pt>
                <c:pt idx="182009">
                  <c:v>-56.88476559999999</c:v>
                </c:pt>
                <c:pt idx="182010">
                  <c:v>-90.4541016</c:v>
                </c:pt>
                <c:pt idx="182011">
                  <c:v>-102.661133</c:v>
                </c:pt>
                <c:pt idx="182012">
                  <c:v>-75.0732422</c:v>
                </c:pt>
                <c:pt idx="182013">
                  <c:v>-37.5976562</c:v>
                </c:pt>
                <c:pt idx="182014">
                  <c:v>7.324218749999996</c:v>
                </c:pt>
                <c:pt idx="182015">
                  <c:v>57.3730469</c:v>
                </c:pt>
                <c:pt idx="182016">
                  <c:v>90.08789059999998</c:v>
                </c:pt>
                <c:pt idx="182017">
                  <c:v>101.5625</c:v>
                </c:pt>
                <c:pt idx="182018">
                  <c:v>85.5712891</c:v>
                </c:pt>
                <c:pt idx="182019">
                  <c:v>42.1142578</c:v>
                </c:pt>
                <c:pt idx="182020">
                  <c:v>-10.9863281</c:v>
                </c:pt>
                <c:pt idx="182021">
                  <c:v>-53.7109375</c:v>
                </c:pt>
                <c:pt idx="182022">
                  <c:v>-86.5478516</c:v>
                </c:pt>
                <c:pt idx="182023">
                  <c:v>-97.65625</c:v>
                </c:pt>
                <c:pt idx="182024">
                  <c:v>-90.94238279999998</c:v>
                </c:pt>
                <c:pt idx="182025">
                  <c:v>-55.6640625</c:v>
                </c:pt>
                <c:pt idx="182026">
                  <c:v>-2.56347656</c:v>
                </c:pt>
                <c:pt idx="182027">
                  <c:v>55.0537109</c:v>
                </c:pt>
                <c:pt idx="182028">
                  <c:v>89.5996094</c:v>
                </c:pt>
                <c:pt idx="182029">
                  <c:v>104.370117</c:v>
                </c:pt>
                <c:pt idx="182030">
                  <c:v>85.8154297</c:v>
                </c:pt>
                <c:pt idx="182031">
                  <c:v>46.875</c:v>
                </c:pt>
                <c:pt idx="182032">
                  <c:v>-1.58691406</c:v>
                </c:pt>
                <c:pt idx="182033">
                  <c:v>-44.1894531</c:v>
                </c:pt>
                <c:pt idx="182034">
                  <c:v>-82.27539059999994</c:v>
                </c:pt>
                <c:pt idx="182035">
                  <c:v>-100.585938</c:v>
                </c:pt>
                <c:pt idx="182036">
                  <c:v>-84.22851559999998</c:v>
                </c:pt>
                <c:pt idx="182037">
                  <c:v>-57.3730469</c:v>
                </c:pt>
                <c:pt idx="182038">
                  <c:v>-3.41796875</c:v>
                </c:pt>
                <c:pt idx="182039">
                  <c:v>44.1894531</c:v>
                </c:pt>
                <c:pt idx="182040">
                  <c:v>86.9140625</c:v>
                </c:pt>
                <c:pt idx="182041">
                  <c:v>101.68457</c:v>
                </c:pt>
                <c:pt idx="182042">
                  <c:v>96.92382809999998</c:v>
                </c:pt>
                <c:pt idx="182043">
                  <c:v>63.1103516</c:v>
                </c:pt>
                <c:pt idx="182044">
                  <c:v>19.8974609</c:v>
                </c:pt>
                <c:pt idx="182045">
                  <c:v>-39.6728516</c:v>
                </c:pt>
                <c:pt idx="182046">
                  <c:v>-85.6933594</c:v>
                </c:pt>
                <c:pt idx="182047">
                  <c:v>-101.5625</c:v>
                </c:pt>
                <c:pt idx="182048">
                  <c:v>-89.7216797</c:v>
                </c:pt>
                <c:pt idx="182049">
                  <c:v>-65.7958984</c:v>
                </c:pt>
                <c:pt idx="182050">
                  <c:v>-20.0195312</c:v>
                </c:pt>
                <c:pt idx="182051">
                  <c:v>35.15625</c:v>
                </c:pt>
                <c:pt idx="182052">
                  <c:v>83.6181641</c:v>
                </c:pt>
                <c:pt idx="182053">
                  <c:v>100.097656</c:v>
                </c:pt>
                <c:pt idx="182054">
                  <c:v>94.4824219</c:v>
                </c:pt>
                <c:pt idx="182055">
                  <c:v>69.45800779999998</c:v>
                </c:pt>
                <c:pt idx="182056">
                  <c:v>21.3623047</c:v>
                </c:pt>
                <c:pt idx="182057">
                  <c:v>-34.5458984</c:v>
                </c:pt>
                <c:pt idx="182058">
                  <c:v>-78.4912109</c:v>
                </c:pt>
                <c:pt idx="182059">
                  <c:v>-100.952148</c:v>
                </c:pt>
                <c:pt idx="182060">
                  <c:v>-95.9472656</c:v>
                </c:pt>
                <c:pt idx="182061">
                  <c:v>-71.8994141</c:v>
                </c:pt>
                <c:pt idx="182062">
                  <c:v>-27.4658203</c:v>
                </c:pt>
                <c:pt idx="182063">
                  <c:v>33.203125</c:v>
                </c:pt>
                <c:pt idx="182064">
                  <c:v>78.0029297</c:v>
                </c:pt>
                <c:pt idx="182065">
                  <c:v>104.248047</c:v>
                </c:pt>
                <c:pt idx="182066">
                  <c:v>98.2666016</c:v>
                </c:pt>
                <c:pt idx="182067">
                  <c:v>74.9511719</c:v>
                </c:pt>
                <c:pt idx="182068">
                  <c:v>26.0009766</c:v>
                </c:pt>
                <c:pt idx="182069">
                  <c:v>-23.6816406</c:v>
                </c:pt>
                <c:pt idx="182070">
                  <c:v>-67.9931641</c:v>
                </c:pt>
                <c:pt idx="182071">
                  <c:v>-96.80175779999998</c:v>
                </c:pt>
                <c:pt idx="182072">
                  <c:v>-103.759766</c:v>
                </c:pt>
                <c:pt idx="182073">
                  <c:v>-80.5664062</c:v>
                </c:pt>
                <c:pt idx="182074">
                  <c:v>-32.7148438</c:v>
                </c:pt>
                <c:pt idx="182075">
                  <c:v>19.8974609</c:v>
                </c:pt>
                <c:pt idx="182076">
                  <c:v>74.46289059999998</c:v>
                </c:pt>
                <c:pt idx="182077">
                  <c:v>102.783203</c:v>
                </c:pt>
                <c:pt idx="182078">
                  <c:v>101.074219</c:v>
                </c:pt>
                <c:pt idx="182079">
                  <c:v>76.4160156</c:v>
                </c:pt>
                <c:pt idx="182080">
                  <c:v>36.4990234</c:v>
                </c:pt>
                <c:pt idx="182081">
                  <c:v>-23.3154297</c:v>
                </c:pt>
                <c:pt idx="182082">
                  <c:v>-70.1904297</c:v>
                </c:pt>
                <c:pt idx="182083">
                  <c:v>-99.85351559999998</c:v>
                </c:pt>
                <c:pt idx="182084">
                  <c:v>-103.393555</c:v>
                </c:pt>
                <c:pt idx="182085">
                  <c:v>-79.22363279999998</c:v>
                </c:pt>
                <c:pt idx="182086">
                  <c:v>-38.5742188</c:v>
                </c:pt>
                <c:pt idx="182087">
                  <c:v>10.1318359</c:v>
                </c:pt>
                <c:pt idx="182088">
                  <c:v>57.2509766</c:v>
                </c:pt>
                <c:pt idx="182089">
                  <c:v>92.77343749999996</c:v>
                </c:pt>
                <c:pt idx="182090">
                  <c:v>101.44043</c:v>
                </c:pt>
                <c:pt idx="182091">
                  <c:v>80.4443359</c:v>
                </c:pt>
                <c:pt idx="182092">
                  <c:v>45.4101562</c:v>
                </c:pt>
                <c:pt idx="182093">
                  <c:v>-16.2353516</c:v>
                </c:pt>
                <c:pt idx="182094">
                  <c:v>-67.50488279999998</c:v>
                </c:pt>
                <c:pt idx="182095">
                  <c:v>-90.4541016</c:v>
                </c:pt>
                <c:pt idx="182096">
                  <c:v>-95.82519529999998</c:v>
                </c:pt>
                <c:pt idx="182097">
                  <c:v>-83.4960938</c:v>
                </c:pt>
                <c:pt idx="182098">
                  <c:v>-38.0859375</c:v>
                </c:pt>
                <c:pt idx="182099">
                  <c:v>8.7890625</c:v>
                </c:pt>
                <c:pt idx="182100">
                  <c:v>52.9785156</c:v>
                </c:pt>
                <c:pt idx="182101">
                  <c:v>93.9941406</c:v>
                </c:pt>
                <c:pt idx="182102">
                  <c:v>96.5576172</c:v>
                </c:pt>
                <c:pt idx="182103">
                  <c:v>77.8808594</c:v>
                </c:pt>
                <c:pt idx="182104">
                  <c:v>46.2646484</c:v>
                </c:pt>
                <c:pt idx="182105">
                  <c:v>-7.93457031</c:v>
                </c:pt>
                <c:pt idx="182106">
                  <c:v>-58.4716797</c:v>
                </c:pt>
                <c:pt idx="182107">
                  <c:v>-89.11132809999998</c:v>
                </c:pt>
                <c:pt idx="182108">
                  <c:v>-99.3652344</c:v>
                </c:pt>
                <c:pt idx="182109">
                  <c:v>-85.6933594</c:v>
                </c:pt>
                <c:pt idx="182110">
                  <c:v>-50.1708984</c:v>
                </c:pt>
                <c:pt idx="182111">
                  <c:v>-3.54003906</c:v>
                </c:pt>
                <c:pt idx="182112">
                  <c:v>54.8095703</c:v>
                </c:pt>
                <c:pt idx="182113">
                  <c:v>90.33203119999993</c:v>
                </c:pt>
                <c:pt idx="182114">
                  <c:v>106.811523</c:v>
                </c:pt>
                <c:pt idx="182115">
                  <c:v>91.1865234</c:v>
                </c:pt>
                <c:pt idx="182116">
                  <c:v>51.7578125</c:v>
                </c:pt>
                <c:pt idx="182117">
                  <c:v>-0.122070312</c:v>
                </c:pt>
                <c:pt idx="182118">
                  <c:v>-49.80468749999996</c:v>
                </c:pt>
                <c:pt idx="182119">
                  <c:v>-87.15820309999998</c:v>
                </c:pt>
                <c:pt idx="182120">
                  <c:v>-99.4873047</c:v>
                </c:pt>
                <c:pt idx="182121">
                  <c:v>-88.9892578</c:v>
                </c:pt>
                <c:pt idx="182122">
                  <c:v>-58.1054688</c:v>
                </c:pt>
                <c:pt idx="182123">
                  <c:v>-6.103515619999995</c:v>
                </c:pt>
                <c:pt idx="182124">
                  <c:v>48.828125</c:v>
                </c:pt>
                <c:pt idx="182125">
                  <c:v>84.22851559999998</c:v>
                </c:pt>
                <c:pt idx="182126">
                  <c:v>107.421875</c:v>
                </c:pt>
                <c:pt idx="182127">
                  <c:v>87.6464844</c:v>
                </c:pt>
                <c:pt idx="182128">
                  <c:v>56.640625</c:v>
                </c:pt>
                <c:pt idx="182129">
                  <c:v>4.76074219</c:v>
                </c:pt>
                <c:pt idx="182130">
                  <c:v>-39.1845703</c:v>
                </c:pt>
                <c:pt idx="182131">
                  <c:v>-82.27539059999994</c:v>
                </c:pt>
                <c:pt idx="182132">
                  <c:v>-100.219727</c:v>
                </c:pt>
                <c:pt idx="182133">
                  <c:v>-97.2900391</c:v>
                </c:pt>
                <c:pt idx="182134">
                  <c:v>-71.1669922</c:v>
                </c:pt>
                <c:pt idx="182135">
                  <c:v>-12.3291016</c:v>
                </c:pt>
                <c:pt idx="182136">
                  <c:v>38.5742188</c:v>
                </c:pt>
                <c:pt idx="182137">
                  <c:v>79.7119141</c:v>
                </c:pt>
                <c:pt idx="182138">
                  <c:v>97.5341797</c:v>
                </c:pt>
                <c:pt idx="182139">
                  <c:v>95.5810547</c:v>
                </c:pt>
                <c:pt idx="182140">
                  <c:v>64.8193359</c:v>
                </c:pt>
                <c:pt idx="182141">
                  <c:v>10.6201172</c:v>
                </c:pt>
                <c:pt idx="182142">
                  <c:v>-40.4052734</c:v>
                </c:pt>
                <c:pt idx="182143">
                  <c:v>-81.9091797</c:v>
                </c:pt>
                <c:pt idx="182144">
                  <c:v>-97.5341797</c:v>
                </c:pt>
                <c:pt idx="182145">
                  <c:v>-93.38378909999996</c:v>
                </c:pt>
                <c:pt idx="182146">
                  <c:v>-63.9648438</c:v>
                </c:pt>
                <c:pt idx="182147">
                  <c:v>-11.8408203</c:v>
                </c:pt>
                <c:pt idx="182148">
                  <c:v>27.8320312</c:v>
                </c:pt>
                <c:pt idx="182149">
                  <c:v>75.9277344</c:v>
                </c:pt>
                <c:pt idx="182150">
                  <c:v>105.834961</c:v>
                </c:pt>
                <c:pt idx="182151">
                  <c:v>95.9472656</c:v>
                </c:pt>
                <c:pt idx="182152">
                  <c:v>67.38281249999996</c:v>
                </c:pt>
                <c:pt idx="182153">
                  <c:v>24.90234379999998</c:v>
                </c:pt>
                <c:pt idx="182154">
                  <c:v>-30.8837891</c:v>
                </c:pt>
                <c:pt idx="182155">
                  <c:v>-83.3740234</c:v>
                </c:pt>
                <c:pt idx="182156">
                  <c:v>-106.933594</c:v>
                </c:pt>
                <c:pt idx="182157">
                  <c:v>-94.3603516</c:v>
                </c:pt>
                <c:pt idx="182158">
                  <c:v>-78.36914059999998</c:v>
                </c:pt>
                <c:pt idx="182159">
                  <c:v>-30.5175781</c:v>
                </c:pt>
                <c:pt idx="182160">
                  <c:v>20.5078125</c:v>
                </c:pt>
                <c:pt idx="182161">
                  <c:v>79.4677734</c:v>
                </c:pt>
                <c:pt idx="182162">
                  <c:v>104.248047</c:v>
                </c:pt>
                <c:pt idx="182163">
                  <c:v>104.736328</c:v>
                </c:pt>
                <c:pt idx="182164">
                  <c:v>78.8574219</c:v>
                </c:pt>
                <c:pt idx="182165">
                  <c:v>27.0996094</c:v>
                </c:pt>
                <c:pt idx="182166">
                  <c:v>-18.5546875</c:v>
                </c:pt>
                <c:pt idx="182167">
                  <c:v>-68.2373047</c:v>
                </c:pt>
                <c:pt idx="182168">
                  <c:v>-104.980469</c:v>
                </c:pt>
                <c:pt idx="182169">
                  <c:v>-101.196289</c:v>
                </c:pt>
                <c:pt idx="182170">
                  <c:v>-73.2421875</c:v>
                </c:pt>
                <c:pt idx="182171">
                  <c:v>-36.0107422</c:v>
                </c:pt>
                <c:pt idx="182172">
                  <c:v>19.7753906</c:v>
                </c:pt>
                <c:pt idx="182173">
                  <c:v>65.9179688</c:v>
                </c:pt>
                <c:pt idx="182174">
                  <c:v>98.1445312</c:v>
                </c:pt>
                <c:pt idx="182175">
                  <c:v>101.68457</c:v>
                </c:pt>
                <c:pt idx="182176">
                  <c:v>82.15332029999998</c:v>
                </c:pt>
                <c:pt idx="182177">
                  <c:v>32.9589844</c:v>
                </c:pt>
                <c:pt idx="182178">
                  <c:v>-16.8457031</c:v>
                </c:pt>
                <c:pt idx="182179">
                  <c:v>-66.52832029999998</c:v>
                </c:pt>
                <c:pt idx="182180">
                  <c:v>-96.92382809999998</c:v>
                </c:pt>
                <c:pt idx="182181">
                  <c:v>-98.75488279999998</c:v>
                </c:pt>
                <c:pt idx="182182">
                  <c:v>-84.4726562</c:v>
                </c:pt>
                <c:pt idx="182183">
                  <c:v>-42.96875</c:v>
                </c:pt>
                <c:pt idx="182184">
                  <c:v>5.98144531</c:v>
                </c:pt>
                <c:pt idx="182185">
                  <c:v>57.7392578</c:v>
                </c:pt>
                <c:pt idx="182186">
                  <c:v>99.3652344</c:v>
                </c:pt>
                <c:pt idx="182187">
                  <c:v>106.689453</c:v>
                </c:pt>
                <c:pt idx="182188">
                  <c:v>86.42578119999993</c:v>
                </c:pt>
                <c:pt idx="182189">
                  <c:v>41.7480469</c:v>
                </c:pt>
                <c:pt idx="182190">
                  <c:v>-8.42285156</c:v>
                </c:pt>
                <c:pt idx="182191">
                  <c:v>-53.1005859</c:v>
                </c:pt>
                <c:pt idx="182192">
                  <c:v>-86.9140625</c:v>
                </c:pt>
                <c:pt idx="182193">
                  <c:v>-105.834961</c:v>
                </c:pt>
                <c:pt idx="182194">
                  <c:v>-85.5712891</c:v>
                </c:pt>
                <c:pt idx="182195">
                  <c:v>-49.80468749999996</c:v>
                </c:pt>
                <c:pt idx="182196">
                  <c:v>10.9863281</c:v>
                </c:pt>
                <c:pt idx="182197">
                  <c:v>54.32128909999999</c:v>
                </c:pt>
                <c:pt idx="182198">
                  <c:v>93.1396484</c:v>
                </c:pt>
                <c:pt idx="182199">
                  <c:v>97.5341797</c:v>
                </c:pt>
                <c:pt idx="182200">
                  <c:v>86.7919922</c:v>
                </c:pt>
                <c:pt idx="182201">
                  <c:v>48.5839844</c:v>
                </c:pt>
                <c:pt idx="182202">
                  <c:v>5.49316406</c:v>
                </c:pt>
                <c:pt idx="182203">
                  <c:v>-46.1425781</c:v>
                </c:pt>
                <c:pt idx="182204">
                  <c:v>-82.88574219999992</c:v>
                </c:pt>
                <c:pt idx="182205">
                  <c:v>-99.3652344</c:v>
                </c:pt>
                <c:pt idx="182206">
                  <c:v>-92.89550779999998</c:v>
                </c:pt>
                <c:pt idx="182207">
                  <c:v>-59.5703125</c:v>
                </c:pt>
                <c:pt idx="182208">
                  <c:v>-7.20214844</c:v>
                </c:pt>
                <c:pt idx="182209">
                  <c:v>45.0439453</c:v>
                </c:pt>
                <c:pt idx="182210">
                  <c:v>81.5429688</c:v>
                </c:pt>
                <c:pt idx="182211">
                  <c:v>97.4121094</c:v>
                </c:pt>
                <c:pt idx="182212">
                  <c:v>94.84863279999998</c:v>
                </c:pt>
                <c:pt idx="182213">
                  <c:v>59.3261719</c:v>
                </c:pt>
                <c:pt idx="182214">
                  <c:v>5.98144531</c:v>
                </c:pt>
                <c:pt idx="182215">
                  <c:v>-45.0439453</c:v>
                </c:pt>
                <c:pt idx="182216">
                  <c:v>-88.2568359</c:v>
                </c:pt>
                <c:pt idx="182217">
                  <c:v>-101.44043</c:v>
                </c:pt>
                <c:pt idx="182218">
                  <c:v>-94.3603516</c:v>
                </c:pt>
                <c:pt idx="182219">
                  <c:v>-62.9882812</c:v>
                </c:pt>
                <c:pt idx="182220">
                  <c:v>-22.0947266</c:v>
                </c:pt>
                <c:pt idx="182221">
                  <c:v>32.4707031</c:v>
                </c:pt>
                <c:pt idx="182222">
                  <c:v>85.4492188</c:v>
                </c:pt>
                <c:pt idx="182223">
                  <c:v>101.44043</c:v>
                </c:pt>
                <c:pt idx="182224">
                  <c:v>88.13476559999998</c:v>
                </c:pt>
                <c:pt idx="182225">
                  <c:v>62.3779297</c:v>
                </c:pt>
                <c:pt idx="182226">
                  <c:v>18.5546875</c:v>
                </c:pt>
                <c:pt idx="182227">
                  <c:v>-34.3017578</c:v>
                </c:pt>
                <c:pt idx="182228">
                  <c:v>-78.6132812</c:v>
                </c:pt>
                <c:pt idx="182229">
                  <c:v>-100.830078</c:v>
                </c:pt>
                <c:pt idx="182230">
                  <c:v>-95.2148438</c:v>
                </c:pt>
                <c:pt idx="182231">
                  <c:v>-62.2558594</c:v>
                </c:pt>
                <c:pt idx="182232">
                  <c:v>-26.2451172</c:v>
                </c:pt>
                <c:pt idx="182233">
                  <c:v>21.484375</c:v>
                </c:pt>
                <c:pt idx="182234">
                  <c:v>75.31738279999998</c:v>
                </c:pt>
                <c:pt idx="182235">
                  <c:v>101.68457</c:v>
                </c:pt>
                <c:pt idx="182236">
                  <c:v>91.3085938</c:v>
                </c:pt>
                <c:pt idx="182237">
                  <c:v>60.3027344</c:v>
                </c:pt>
                <c:pt idx="182238">
                  <c:v>21.3623047</c:v>
                </c:pt>
                <c:pt idx="182239">
                  <c:v>-39.7949219</c:v>
                </c:pt>
                <c:pt idx="182240">
                  <c:v>-83.6181641</c:v>
                </c:pt>
                <c:pt idx="182241">
                  <c:v>-102.294922</c:v>
                </c:pt>
                <c:pt idx="182242">
                  <c:v>-99.3652344</c:v>
                </c:pt>
                <c:pt idx="182243">
                  <c:v>-71.0449219</c:v>
                </c:pt>
                <c:pt idx="182244">
                  <c:v>-19.0429688</c:v>
                </c:pt>
                <c:pt idx="182245">
                  <c:v>28.5644531</c:v>
                </c:pt>
                <c:pt idx="182246">
                  <c:v>76.2939453</c:v>
                </c:pt>
                <c:pt idx="182247">
                  <c:v>104.003906</c:v>
                </c:pt>
                <c:pt idx="182248">
                  <c:v>102.294922</c:v>
                </c:pt>
                <c:pt idx="182249">
                  <c:v>78.7353516</c:v>
                </c:pt>
                <c:pt idx="182250">
                  <c:v>28.3203125</c:v>
                </c:pt>
                <c:pt idx="182251">
                  <c:v>-20.5078125</c:v>
                </c:pt>
                <c:pt idx="182252">
                  <c:v>-61.5234375</c:v>
                </c:pt>
                <c:pt idx="182253">
                  <c:v>-92.1630859</c:v>
                </c:pt>
                <c:pt idx="182254">
                  <c:v>-99.2431641</c:v>
                </c:pt>
                <c:pt idx="182255">
                  <c:v>-68.35937499999996</c:v>
                </c:pt>
                <c:pt idx="182256">
                  <c:v>-28.5644531</c:v>
                </c:pt>
                <c:pt idx="182257">
                  <c:v>12.3291016</c:v>
                </c:pt>
                <c:pt idx="182258">
                  <c:v>63.2324219</c:v>
                </c:pt>
                <c:pt idx="182259">
                  <c:v>94.97070309999998</c:v>
                </c:pt>
                <c:pt idx="182260">
                  <c:v>102.294922</c:v>
                </c:pt>
                <c:pt idx="182261">
                  <c:v>77.5146484</c:v>
                </c:pt>
                <c:pt idx="182262">
                  <c:v>33.44726559999999</c:v>
                </c:pt>
                <c:pt idx="182263">
                  <c:v>-14.1601562</c:v>
                </c:pt>
                <c:pt idx="182264">
                  <c:v>-64.8193359</c:v>
                </c:pt>
                <c:pt idx="182265">
                  <c:v>-93.9941406</c:v>
                </c:pt>
                <c:pt idx="182266">
                  <c:v>-103.637695</c:v>
                </c:pt>
                <c:pt idx="182267">
                  <c:v>-81.66503909999996</c:v>
                </c:pt>
                <c:pt idx="182268">
                  <c:v>-44.7998047</c:v>
                </c:pt>
                <c:pt idx="182269">
                  <c:v>7.812499999999997</c:v>
                </c:pt>
                <c:pt idx="182270">
                  <c:v>63.3544922</c:v>
                </c:pt>
                <c:pt idx="182271">
                  <c:v>89.11132809999998</c:v>
                </c:pt>
                <c:pt idx="182272">
                  <c:v>101.318359</c:v>
                </c:pt>
                <c:pt idx="182273">
                  <c:v>84.3505859</c:v>
                </c:pt>
                <c:pt idx="182274">
                  <c:v>42.3583984</c:v>
                </c:pt>
                <c:pt idx="182275">
                  <c:v>-5.37109375</c:v>
                </c:pt>
                <c:pt idx="182276">
                  <c:v>-61.2792969</c:v>
                </c:pt>
                <c:pt idx="182277">
                  <c:v>-95.9472656</c:v>
                </c:pt>
                <c:pt idx="182278">
                  <c:v>-101.318359</c:v>
                </c:pt>
                <c:pt idx="182279">
                  <c:v>-86.05957029999998</c:v>
                </c:pt>
                <c:pt idx="182280">
                  <c:v>-43.5791016</c:v>
                </c:pt>
                <c:pt idx="182281">
                  <c:v>2.31933594</c:v>
                </c:pt>
                <c:pt idx="182282">
                  <c:v>55.4199219</c:v>
                </c:pt>
                <c:pt idx="182283">
                  <c:v>96.0693359</c:v>
                </c:pt>
                <c:pt idx="182284">
                  <c:v>109.49707</c:v>
                </c:pt>
                <c:pt idx="182285">
                  <c:v>91.0644531</c:v>
                </c:pt>
                <c:pt idx="182286">
                  <c:v>55.2978516</c:v>
                </c:pt>
                <c:pt idx="182287">
                  <c:v>-2.19726562</c:v>
                </c:pt>
                <c:pt idx="182288">
                  <c:v>-52.2460938</c:v>
                </c:pt>
                <c:pt idx="182289">
                  <c:v>-88.62304690000001</c:v>
                </c:pt>
                <c:pt idx="182290">
                  <c:v>-109.619141</c:v>
                </c:pt>
                <c:pt idx="182291">
                  <c:v>-91.6748047</c:v>
                </c:pt>
                <c:pt idx="182292">
                  <c:v>-50.4150391</c:v>
                </c:pt>
                <c:pt idx="182293">
                  <c:v>-3.41796875</c:v>
                </c:pt>
                <c:pt idx="182294">
                  <c:v>46.1425781</c:v>
                </c:pt>
                <c:pt idx="182295">
                  <c:v>85.4492188</c:v>
                </c:pt>
                <c:pt idx="182296">
                  <c:v>98.9990234</c:v>
                </c:pt>
                <c:pt idx="182297">
                  <c:v>85.6933594</c:v>
                </c:pt>
                <c:pt idx="182298">
                  <c:v>54.8095703</c:v>
                </c:pt>
                <c:pt idx="182299">
                  <c:v>7.93457031</c:v>
                </c:pt>
                <c:pt idx="182300">
                  <c:v>-42.8466797</c:v>
                </c:pt>
                <c:pt idx="182301">
                  <c:v>-80.2001953</c:v>
                </c:pt>
                <c:pt idx="182302">
                  <c:v>-101.318359</c:v>
                </c:pt>
                <c:pt idx="182303">
                  <c:v>-98.9990234</c:v>
                </c:pt>
                <c:pt idx="182304">
                  <c:v>-62.9882812</c:v>
                </c:pt>
                <c:pt idx="182305">
                  <c:v>-9.277343749999998</c:v>
                </c:pt>
                <c:pt idx="182306">
                  <c:v>38.3300781</c:v>
                </c:pt>
                <c:pt idx="182307">
                  <c:v>80.2001953</c:v>
                </c:pt>
                <c:pt idx="182308">
                  <c:v>103.027344</c:v>
                </c:pt>
                <c:pt idx="182309">
                  <c:v>104.614258</c:v>
                </c:pt>
                <c:pt idx="182310">
                  <c:v>64.3310547</c:v>
                </c:pt>
                <c:pt idx="182311">
                  <c:v>16.3574219</c:v>
                </c:pt>
                <c:pt idx="182312">
                  <c:v>-34.9121094</c:v>
                </c:pt>
                <c:pt idx="182313">
                  <c:v>-71.1669922</c:v>
                </c:pt>
                <c:pt idx="182314">
                  <c:v>-98.0224609</c:v>
                </c:pt>
                <c:pt idx="182315">
                  <c:v>-94.84863279999998</c:v>
                </c:pt>
                <c:pt idx="182316">
                  <c:v>-69.45800779999998</c:v>
                </c:pt>
                <c:pt idx="182317">
                  <c:v>-19.7753906</c:v>
                </c:pt>
                <c:pt idx="182318">
                  <c:v>31.8603516</c:v>
                </c:pt>
                <c:pt idx="182319">
                  <c:v>77.39257809999994</c:v>
                </c:pt>
                <c:pt idx="182320">
                  <c:v>94.6044922</c:v>
                </c:pt>
                <c:pt idx="182321">
                  <c:v>93.9941406</c:v>
                </c:pt>
                <c:pt idx="182322">
                  <c:v>68.60351559999998</c:v>
                </c:pt>
                <c:pt idx="182323">
                  <c:v>28.9306641</c:v>
                </c:pt>
                <c:pt idx="182324">
                  <c:v>-29.7851562</c:v>
                </c:pt>
                <c:pt idx="182325">
                  <c:v>-70.9228516</c:v>
                </c:pt>
                <c:pt idx="182326">
                  <c:v>-97.5341797</c:v>
                </c:pt>
                <c:pt idx="182327">
                  <c:v>-92.6513672</c:v>
                </c:pt>
                <c:pt idx="182328">
                  <c:v>-65.0634766</c:v>
                </c:pt>
                <c:pt idx="182329">
                  <c:v>-22.7050781</c:v>
                </c:pt>
                <c:pt idx="182330">
                  <c:v>28.5644531</c:v>
                </c:pt>
                <c:pt idx="182331">
                  <c:v>72.1435547</c:v>
                </c:pt>
                <c:pt idx="182332">
                  <c:v>96.3134766</c:v>
                </c:pt>
                <c:pt idx="182333">
                  <c:v>97.77832029999998</c:v>
                </c:pt>
                <c:pt idx="182334">
                  <c:v>77.27050779999998</c:v>
                </c:pt>
                <c:pt idx="182335">
                  <c:v>22.8271484</c:v>
                </c:pt>
                <c:pt idx="182336">
                  <c:v>-27.34375</c:v>
                </c:pt>
                <c:pt idx="182337">
                  <c:v>-68.9697266</c:v>
                </c:pt>
                <c:pt idx="182338">
                  <c:v>-98.38867190000001</c:v>
                </c:pt>
                <c:pt idx="182339">
                  <c:v>-97.2900391</c:v>
                </c:pt>
                <c:pt idx="182340">
                  <c:v>-72.1435547</c:v>
                </c:pt>
                <c:pt idx="182341">
                  <c:v>-31.7382812</c:v>
                </c:pt>
                <c:pt idx="182342">
                  <c:v>16.3574219</c:v>
                </c:pt>
                <c:pt idx="182343">
                  <c:v>63.9648438</c:v>
                </c:pt>
                <c:pt idx="182344">
                  <c:v>97.4121094</c:v>
                </c:pt>
                <c:pt idx="182345">
                  <c:v>102.905273</c:v>
                </c:pt>
                <c:pt idx="182346">
                  <c:v>83.0078125</c:v>
                </c:pt>
                <c:pt idx="182347">
                  <c:v>35.6445312</c:v>
                </c:pt>
                <c:pt idx="182348">
                  <c:v>-13.4277344</c:v>
                </c:pt>
                <c:pt idx="182349">
                  <c:v>-64.453125</c:v>
                </c:pt>
                <c:pt idx="182350">
                  <c:v>-100.219727</c:v>
                </c:pt>
                <c:pt idx="182351">
                  <c:v>-104.736328</c:v>
                </c:pt>
                <c:pt idx="182352">
                  <c:v>-77.63671879999995</c:v>
                </c:pt>
                <c:pt idx="182353">
                  <c:v>-39.1845703</c:v>
                </c:pt>
                <c:pt idx="182354">
                  <c:v>16.1132812</c:v>
                </c:pt>
                <c:pt idx="182355">
                  <c:v>56.2744141</c:v>
                </c:pt>
                <c:pt idx="182356">
                  <c:v>90.82031249999996</c:v>
                </c:pt>
                <c:pt idx="182357">
                  <c:v>100.219727</c:v>
                </c:pt>
                <c:pt idx="182358">
                  <c:v>85.5712891</c:v>
                </c:pt>
                <c:pt idx="182359">
                  <c:v>46.3867188</c:v>
                </c:pt>
                <c:pt idx="182360">
                  <c:v>-5.49316406</c:v>
                </c:pt>
                <c:pt idx="182361">
                  <c:v>-55.6640625</c:v>
                </c:pt>
                <c:pt idx="182362">
                  <c:v>-90.94238279999998</c:v>
                </c:pt>
                <c:pt idx="182363">
                  <c:v>-102.294922</c:v>
                </c:pt>
                <c:pt idx="182364">
                  <c:v>-87.5244141</c:v>
                </c:pt>
                <c:pt idx="182365">
                  <c:v>-44.1894531</c:v>
                </c:pt>
                <c:pt idx="182366">
                  <c:v>2.19726562</c:v>
                </c:pt>
                <c:pt idx="182367">
                  <c:v>54.1992188</c:v>
                </c:pt>
                <c:pt idx="182368">
                  <c:v>84.5947266</c:v>
                </c:pt>
                <c:pt idx="182369">
                  <c:v>97.4121094</c:v>
                </c:pt>
                <c:pt idx="182370">
                  <c:v>86.42578119999993</c:v>
                </c:pt>
                <c:pt idx="182371">
                  <c:v>42.7246094</c:v>
                </c:pt>
                <c:pt idx="182372">
                  <c:v>1.22070312</c:v>
                </c:pt>
                <c:pt idx="182373">
                  <c:v>-48.0957031</c:v>
                </c:pt>
                <c:pt idx="182374">
                  <c:v>-87.4023438</c:v>
                </c:pt>
                <c:pt idx="182375">
                  <c:v>-102.661133</c:v>
                </c:pt>
                <c:pt idx="182376">
                  <c:v>-89.11132809999998</c:v>
                </c:pt>
                <c:pt idx="182377">
                  <c:v>-49.9267578</c:v>
                </c:pt>
                <c:pt idx="182378">
                  <c:v>-4.02832031</c:v>
                </c:pt>
                <c:pt idx="182379">
                  <c:v>42.3583984</c:v>
                </c:pt>
                <c:pt idx="182380">
                  <c:v>87.4023438</c:v>
                </c:pt>
                <c:pt idx="182381">
                  <c:v>107.177734</c:v>
                </c:pt>
                <c:pt idx="182382">
                  <c:v>89.7216797</c:v>
                </c:pt>
                <c:pt idx="182383">
                  <c:v>58.4716797</c:v>
                </c:pt>
                <c:pt idx="182384">
                  <c:v>6.347656249999996</c:v>
                </c:pt>
                <c:pt idx="182385">
                  <c:v>-49.0722656</c:v>
                </c:pt>
                <c:pt idx="182386">
                  <c:v>-87.03613279999998</c:v>
                </c:pt>
                <c:pt idx="182387">
                  <c:v>-102.294922</c:v>
                </c:pt>
                <c:pt idx="182388">
                  <c:v>-87.5244141</c:v>
                </c:pt>
                <c:pt idx="182389">
                  <c:v>-61.15722659999999</c:v>
                </c:pt>
                <c:pt idx="182390">
                  <c:v>-10.2539062</c:v>
                </c:pt>
                <c:pt idx="182391">
                  <c:v>38.6962891</c:v>
                </c:pt>
                <c:pt idx="182392">
                  <c:v>85.4492188</c:v>
                </c:pt>
                <c:pt idx="182393">
                  <c:v>106.079102</c:v>
                </c:pt>
                <c:pt idx="182394">
                  <c:v>96.80175779999998</c:v>
                </c:pt>
                <c:pt idx="182395">
                  <c:v>62.8662109</c:v>
                </c:pt>
                <c:pt idx="182396">
                  <c:v>16.3574219</c:v>
                </c:pt>
                <c:pt idx="182397">
                  <c:v>-35.15625</c:v>
                </c:pt>
                <c:pt idx="182398">
                  <c:v>-79.9560547</c:v>
                </c:pt>
                <c:pt idx="182399">
                  <c:v>-101.5625</c:v>
                </c:pt>
                <c:pt idx="182400">
                  <c:v>-95.9472656</c:v>
                </c:pt>
                <c:pt idx="182401">
                  <c:v>-70.0683594</c:v>
                </c:pt>
                <c:pt idx="182402">
                  <c:v>-24.2919922</c:v>
                </c:pt>
                <c:pt idx="182403">
                  <c:v>37.4755859</c:v>
                </c:pt>
                <c:pt idx="182404">
                  <c:v>78.6132812</c:v>
                </c:pt>
                <c:pt idx="182405">
                  <c:v>99.60937499999996</c:v>
                </c:pt>
                <c:pt idx="182406">
                  <c:v>95.703125</c:v>
                </c:pt>
                <c:pt idx="182407">
                  <c:v>67.0166016</c:v>
                </c:pt>
                <c:pt idx="182408">
                  <c:v>12.6953125</c:v>
                </c:pt>
                <c:pt idx="182409">
                  <c:v>-30.5175781</c:v>
                </c:pt>
                <c:pt idx="182410">
                  <c:v>-78.8574219</c:v>
                </c:pt>
                <c:pt idx="182411">
                  <c:v>-107.910156</c:v>
                </c:pt>
                <c:pt idx="182412">
                  <c:v>-100.830078</c:v>
                </c:pt>
                <c:pt idx="182413">
                  <c:v>-68.60351559999998</c:v>
                </c:pt>
                <c:pt idx="182414">
                  <c:v>-18.6767578</c:v>
                </c:pt>
                <c:pt idx="182415">
                  <c:v>29.6630859</c:v>
                </c:pt>
                <c:pt idx="182416">
                  <c:v>73.48632809999998</c:v>
                </c:pt>
                <c:pt idx="182417">
                  <c:v>101.44043</c:v>
                </c:pt>
                <c:pt idx="182418">
                  <c:v>101.928711</c:v>
                </c:pt>
                <c:pt idx="182419">
                  <c:v>74.0966797</c:v>
                </c:pt>
                <c:pt idx="182420">
                  <c:v>29.0527344</c:v>
                </c:pt>
                <c:pt idx="182421">
                  <c:v>-18.6767578</c:v>
                </c:pt>
                <c:pt idx="182422">
                  <c:v>-69.58007809999994</c:v>
                </c:pt>
                <c:pt idx="182423">
                  <c:v>-94.4824219</c:v>
                </c:pt>
                <c:pt idx="182424">
                  <c:v>-98.87695309999998</c:v>
                </c:pt>
                <c:pt idx="182425">
                  <c:v>-72.6318359</c:v>
                </c:pt>
                <c:pt idx="182426">
                  <c:v>-30.0292969</c:v>
                </c:pt>
                <c:pt idx="182427">
                  <c:v>23.0712891</c:v>
                </c:pt>
                <c:pt idx="182428">
                  <c:v>73.9746094</c:v>
                </c:pt>
                <c:pt idx="182429">
                  <c:v>97.65625</c:v>
                </c:pt>
                <c:pt idx="182430">
                  <c:v>100.097656</c:v>
                </c:pt>
                <c:pt idx="182431">
                  <c:v>80.4443359</c:v>
                </c:pt>
                <c:pt idx="182432">
                  <c:v>37.7197266</c:v>
                </c:pt>
                <c:pt idx="182433">
                  <c:v>-14.6484375</c:v>
                </c:pt>
                <c:pt idx="182434">
                  <c:v>-69.45800779999998</c:v>
                </c:pt>
                <c:pt idx="182435">
                  <c:v>-95.2148438</c:v>
                </c:pt>
                <c:pt idx="182436">
                  <c:v>-101.806641</c:v>
                </c:pt>
                <c:pt idx="182437">
                  <c:v>-81.5429688</c:v>
                </c:pt>
                <c:pt idx="182438">
                  <c:v>-43.7011719</c:v>
                </c:pt>
                <c:pt idx="182439">
                  <c:v>8.30078125</c:v>
                </c:pt>
                <c:pt idx="182440">
                  <c:v>63.9648438</c:v>
                </c:pt>
                <c:pt idx="182441">
                  <c:v>94.4824219</c:v>
                </c:pt>
                <c:pt idx="182442">
                  <c:v>101.68457</c:v>
                </c:pt>
                <c:pt idx="182443">
                  <c:v>79.7119141</c:v>
                </c:pt>
                <c:pt idx="182444">
                  <c:v>38.8183594</c:v>
                </c:pt>
                <c:pt idx="182445">
                  <c:v>-3.66210938</c:v>
                </c:pt>
                <c:pt idx="182446">
                  <c:v>-54.4433594</c:v>
                </c:pt>
                <c:pt idx="182447">
                  <c:v>-91.796875</c:v>
                </c:pt>
                <c:pt idx="182448">
                  <c:v>-104.492188</c:v>
                </c:pt>
                <c:pt idx="182449">
                  <c:v>-88.13476559999998</c:v>
                </c:pt>
                <c:pt idx="182450">
                  <c:v>-50.9033203</c:v>
                </c:pt>
                <c:pt idx="182451">
                  <c:v>-2.07519531</c:v>
                </c:pt>
                <c:pt idx="182452">
                  <c:v>55.9082031</c:v>
                </c:pt>
                <c:pt idx="182453">
                  <c:v>92.5292969</c:v>
                </c:pt>
                <c:pt idx="182454">
                  <c:v>103.271484</c:v>
                </c:pt>
                <c:pt idx="182455">
                  <c:v>90.33203119999993</c:v>
                </c:pt>
                <c:pt idx="182456">
                  <c:v>52.0019531</c:v>
                </c:pt>
                <c:pt idx="182457">
                  <c:v>7.08007812</c:v>
                </c:pt>
                <c:pt idx="182458">
                  <c:v>-46.7529297</c:v>
                </c:pt>
                <c:pt idx="182459">
                  <c:v>-88.9892578</c:v>
                </c:pt>
                <c:pt idx="182460">
                  <c:v>-100.708008</c:v>
                </c:pt>
                <c:pt idx="182461">
                  <c:v>-91.1865234</c:v>
                </c:pt>
                <c:pt idx="182462">
                  <c:v>-58.7158203</c:v>
                </c:pt>
                <c:pt idx="182463">
                  <c:v>-4.76074219</c:v>
                </c:pt>
                <c:pt idx="182464">
                  <c:v>45.5322266</c:v>
                </c:pt>
                <c:pt idx="182465">
                  <c:v>90.4541016</c:v>
                </c:pt>
                <c:pt idx="182466">
                  <c:v>104.492188</c:v>
                </c:pt>
                <c:pt idx="182467">
                  <c:v>93.5058594</c:v>
                </c:pt>
                <c:pt idx="182468">
                  <c:v>64.0869141</c:v>
                </c:pt>
                <c:pt idx="182469">
                  <c:v>5.73730469</c:v>
                </c:pt>
                <c:pt idx="182470">
                  <c:v>-48.828125</c:v>
                </c:pt>
                <c:pt idx="182471">
                  <c:v>-83.984375</c:v>
                </c:pt>
                <c:pt idx="182472">
                  <c:v>-103.637695</c:v>
                </c:pt>
                <c:pt idx="182473">
                  <c:v>-92.2851562</c:v>
                </c:pt>
                <c:pt idx="182474">
                  <c:v>-63.1103516</c:v>
                </c:pt>
                <c:pt idx="182475">
                  <c:v>-12.9394531</c:v>
                </c:pt>
                <c:pt idx="182476">
                  <c:v>42.4804688</c:v>
                </c:pt>
                <c:pt idx="182477">
                  <c:v>82.7636719</c:v>
                </c:pt>
                <c:pt idx="182478">
                  <c:v>106.445312</c:v>
                </c:pt>
                <c:pt idx="182479">
                  <c:v>94.2382812</c:v>
                </c:pt>
                <c:pt idx="182480">
                  <c:v>60.3027344</c:v>
                </c:pt>
                <c:pt idx="182481">
                  <c:v>10.8642578</c:v>
                </c:pt>
                <c:pt idx="182482">
                  <c:v>-44.0673828</c:v>
                </c:pt>
                <c:pt idx="182483">
                  <c:v>-89.5996094</c:v>
                </c:pt>
                <c:pt idx="182484">
                  <c:v>-100.463867</c:v>
                </c:pt>
                <c:pt idx="182485">
                  <c:v>-91.0644531</c:v>
                </c:pt>
                <c:pt idx="182486">
                  <c:v>-53.8330078</c:v>
                </c:pt>
                <c:pt idx="182487">
                  <c:v>-7.69042969</c:v>
                </c:pt>
                <c:pt idx="182488">
                  <c:v>36.3769531</c:v>
                </c:pt>
                <c:pt idx="182489">
                  <c:v>82.03125</c:v>
                </c:pt>
                <c:pt idx="182490">
                  <c:v>99.7314453</c:v>
                </c:pt>
                <c:pt idx="182491">
                  <c:v>98.38867190000001</c:v>
                </c:pt>
                <c:pt idx="182492">
                  <c:v>65.0634766</c:v>
                </c:pt>
                <c:pt idx="182493">
                  <c:v>21.6064453</c:v>
                </c:pt>
                <c:pt idx="182494">
                  <c:v>-35.0341797</c:v>
                </c:pt>
                <c:pt idx="182495">
                  <c:v>-79.22363279999998</c:v>
                </c:pt>
                <c:pt idx="182496">
                  <c:v>-103.881836</c:v>
                </c:pt>
                <c:pt idx="182497">
                  <c:v>-95.4589844</c:v>
                </c:pt>
                <c:pt idx="182498">
                  <c:v>-64.57519529999998</c:v>
                </c:pt>
                <c:pt idx="182499">
                  <c:v>-18.6767578</c:v>
                </c:pt>
                <c:pt idx="182500">
                  <c:v>36.4990234</c:v>
                </c:pt>
                <c:pt idx="182501">
                  <c:v>73.48632809999998</c:v>
                </c:pt>
                <c:pt idx="182502">
                  <c:v>100.341797</c:v>
                </c:pt>
                <c:pt idx="182503">
                  <c:v>103.027344</c:v>
                </c:pt>
                <c:pt idx="182504">
                  <c:v>74.21875</c:v>
                </c:pt>
                <c:pt idx="182505">
                  <c:v>22.8271484</c:v>
                </c:pt>
                <c:pt idx="182506">
                  <c:v>-33.0810547</c:v>
                </c:pt>
                <c:pt idx="182507">
                  <c:v>-70.9228516</c:v>
                </c:pt>
                <c:pt idx="182508">
                  <c:v>-95.703125</c:v>
                </c:pt>
                <c:pt idx="182509">
                  <c:v>-99.3652344</c:v>
                </c:pt>
                <c:pt idx="182510">
                  <c:v>-71.0449219</c:v>
                </c:pt>
                <c:pt idx="182511">
                  <c:v>-29.1748047</c:v>
                </c:pt>
                <c:pt idx="182512">
                  <c:v>20.5078125</c:v>
                </c:pt>
                <c:pt idx="182513">
                  <c:v>72.6318359</c:v>
                </c:pt>
                <c:pt idx="182514">
                  <c:v>100.463867</c:v>
                </c:pt>
                <c:pt idx="182515">
                  <c:v>96.3134766</c:v>
                </c:pt>
                <c:pt idx="182516">
                  <c:v>74.7070312</c:v>
                </c:pt>
                <c:pt idx="182517">
                  <c:v>33.5693359</c:v>
                </c:pt>
                <c:pt idx="182518">
                  <c:v>-17.7001953</c:v>
                </c:pt>
                <c:pt idx="182519">
                  <c:v>-68.7255859</c:v>
                </c:pt>
                <c:pt idx="182520">
                  <c:v>-99.9755859</c:v>
                </c:pt>
                <c:pt idx="182521">
                  <c:v>-100.097656</c:v>
                </c:pt>
                <c:pt idx="182522">
                  <c:v>-80.68847659999993</c:v>
                </c:pt>
                <c:pt idx="182523">
                  <c:v>-36.8652344</c:v>
                </c:pt>
                <c:pt idx="182524">
                  <c:v>17.9443359</c:v>
                </c:pt>
                <c:pt idx="182525">
                  <c:v>68.7255859</c:v>
                </c:pt>
                <c:pt idx="182526">
                  <c:v>95.2148438</c:v>
                </c:pt>
                <c:pt idx="182527">
                  <c:v>100.830078</c:v>
                </c:pt>
                <c:pt idx="182528">
                  <c:v>86.5478516</c:v>
                </c:pt>
                <c:pt idx="182529">
                  <c:v>35.0341797</c:v>
                </c:pt>
                <c:pt idx="182530">
                  <c:v>-17.4560547</c:v>
                </c:pt>
                <c:pt idx="182531">
                  <c:v>-56.3964844</c:v>
                </c:pt>
                <c:pt idx="182532">
                  <c:v>-88.0126953</c:v>
                </c:pt>
                <c:pt idx="182533">
                  <c:v>-101.074219</c:v>
                </c:pt>
                <c:pt idx="182534">
                  <c:v>-84.8388672</c:v>
                </c:pt>
                <c:pt idx="182535">
                  <c:v>-44.4335938</c:v>
                </c:pt>
                <c:pt idx="182536">
                  <c:v>9.765625</c:v>
                </c:pt>
                <c:pt idx="182537">
                  <c:v>57.9833984</c:v>
                </c:pt>
                <c:pt idx="182538">
                  <c:v>94.3603516</c:v>
                </c:pt>
                <c:pt idx="182539">
                  <c:v>105.46875</c:v>
                </c:pt>
                <c:pt idx="182540">
                  <c:v>79.5898438</c:v>
                </c:pt>
                <c:pt idx="182541">
                  <c:v>50.1708984</c:v>
                </c:pt>
                <c:pt idx="182542">
                  <c:v>-4.27246094</c:v>
                </c:pt>
                <c:pt idx="182543">
                  <c:v>-58.83789059999999</c:v>
                </c:pt>
                <c:pt idx="182544">
                  <c:v>-94.97070309999998</c:v>
                </c:pt>
                <c:pt idx="182545">
                  <c:v>-105.46875</c:v>
                </c:pt>
                <c:pt idx="182546">
                  <c:v>-92.2851562</c:v>
                </c:pt>
                <c:pt idx="182547">
                  <c:v>-46.2646484</c:v>
                </c:pt>
                <c:pt idx="182548">
                  <c:v>-6.46972656</c:v>
                </c:pt>
                <c:pt idx="182549">
                  <c:v>50.5371094</c:v>
                </c:pt>
                <c:pt idx="182550">
                  <c:v>92.5292969</c:v>
                </c:pt>
                <c:pt idx="182551">
                  <c:v>106.445312</c:v>
                </c:pt>
                <c:pt idx="182552">
                  <c:v>90.94238279999998</c:v>
                </c:pt>
                <c:pt idx="182553">
                  <c:v>49.80468749999996</c:v>
                </c:pt>
                <c:pt idx="182554">
                  <c:v>-0.732421875</c:v>
                </c:pt>
                <c:pt idx="182555">
                  <c:v>-49.6826172</c:v>
                </c:pt>
                <c:pt idx="182556">
                  <c:v>-81.66503909999996</c:v>
                </c:pt>
                <c:pt idx="182557">
                  <c:v>-98.87695309999998</c:v>
                </c:pt>
                <c:pt idx="182558">
                  <c:v>-88.2568359</c:v>
                </c:pt>
                <c:pt idx="182559">
                  <c:v>-49.0722656</c:v>
                </c:pt>
                <c:pt idx="182560">
                  <c:v>-0.366210938</c:v>
                </c:pt>
                <c:pt idx="182561">
                  <c:v>53.8330078</c:v>
                </c:pt>
                <c:pt idx="182562">
                  <c:v>90.57617190000001</c:v>
                </c:pt>
                <c:pt idx="182563">
                  <c:v>98.2666016</c:v>
                </c:pt>
                <c:pt idx="182564">
                  <c:v>97.0458984</c:v>
                </c:pt>
                <c:pt idx="182565">
                  <c:v>59.6923828</c:v>
                </c:pt>
                <c:pt idx="182566">
                  <c:v>5.859375</c:v>
                </c:pt>
                <c:pt idx="182567">
                  <c:v>-41.7480469</c:v>
                </c:pt>
                <c:pt idx="182568">
                  <c:v>-83.7402344</c:v>
                </c:pt>
                <c:pt idx="182569">
                  <c:v>-99.60937499999996</c:v>
                </c:pt>
                <c:pt idx="182570">
                  <c:v>-93.2617188</c:v>
                </c:pt>
                <c:pt idx="182571">
                  <c:v>-61.4013672</c:v>
                </c:pt>
                <c:pt idx="182572">
                  <c:v>-13.3056641</c:v>
                </c:pt>
                <c:pt idx="182573">
                  <c:v>40.6494141</c:v>
                </c:pt>
                <c:pt idx="182574">
                  <c:v>85.5712891</c:v>
                </c:pt>
                <c:pt idx="182575">
                  <c:v>101.44043</c:v>
                </c:pt>
                <c:pt idx="182576">
                  <c:v>95.82519529999998</c:v>
                </c:pt>
                <c:pt idx="182577">
                  <c:v>60.6689453</c:v>
                </c:pt>
                <c:pt idx="182578">
                  <c:v>7.08007812</c:v>
                </c:pt>
                <c:pt idx="182579">
                  <c:v>-39.6728516</c:v>
                </c:pt>
                <c:pt idx="182580">
                  <c:v>-76.0498047</c:v>
                </c:pt>
                <c:pt idx="182581">
                  <c:v>-99.3652344</c:v>
                </c:pt>
                <c:pt idx="182582">
                  <c:v>-94.3603516</c:v>
                </c:pt>
                <c:pt idx="182583">
                  <c:v>-62.9882812</c:v>
                </c:pt>
                <c:pt idx="182584">
                  <c:v>-18.6767578</c:v>
                </c:pt>
                <c:pt idx="182585">
                  <c:v>32.7148438</c:v>
                </c:pt>
                <c:pt idx="182586">
                  <c:v>81.4208984</c:v>
                </c:pt>
                <c:pt idx="182587">
                  <c:v>103.637695</c:v>
                </c:pt>
                <c:pt idx="182588">
                  <c:v>93.01757809999998</c:v>
                </c:pt>
                <c:pt idx="182589">
                  <c:v>64.453125</c:v>
                </c:pt>
                <c:pt idx="182590">
                  <c:v>18.5546875</c:v>
                </c:pt>
                <c:pt idx="182591">
                  <c:v>-36.4990234</c:v>
                </c:pt>
                <c:pt idx="182592">
                  <c:v>-74.21875</c:v>
                </c:pt>
                <c:pt idx="182593">
                  <c:v>-102.539062</c:v>
                </c:pt>
                <c:pt idx="182594">
                  <c:v>-100.585938</c:v>
                </c:pt>
                <c:pt idx="182595">
                  <c:v>-73.7304688</c:v>
                </c:pt>
                <c:pt idx="182596">
                  <c:v>-28.3203125</c:v>
                </c:pt>
                <c:pt idx="182597">
                  <c:v>21.2402344</c:v>
                </c:pt>
                <c:pt idx="182598">
                  <c:v>72.3876953</c:v>
                </c:pt>
                <c:pt idx="182599">
                  <c:v>101.68457</c:v>
                </c:pt>
                <c:pt idx="182600">
                  <c:v>98.0224609</c:v>
                </c:pt>
                <c:pt idx="182601">
                  <c:v>77.39257809999994</c:v>
                </c:pt>
                <c:pt idx="182602">
                  <c:v>25.5126953</c:v>
                </c:pt>
                <c:pt idx="182603">
                  <c:v>-25.5126953</c:v>
                </c:pt>
                <c:pt idx="182604">
                  <c:v>-72.265625</c:v>
                </c:pt>
                <c:pt idx="182605">
                  <c:v>-92.89550779999998</c:v>
                </c:pt>
                <c:pt idx="182606">
                  <c:v>-103.759766</c:v>
                </c:pt>
                <c:pt idx="182607">
                  <c:v>-82.6416016</c:v>
                </c:pt>
                <c:pt idx="182608">
                  <c:v>-34.4238281</c:v>
                </c:pt>
                <c:pt idx="182609">
                  <c:v>18.4326172</c:v>
                </c:pt>
                <c:pt idx="182610">
                  <c:v>63.3544922</c:v>
                </c:pt>
                <c:pt idx="182611">
                  <c:v>91.55273440000001</c:v>
                </c:pt>
                <c:pt idx="182612">
                  <c:v>105.34668</c:v>
                </c:pt>
                <c:pt idx="182613">
                  <c:v>83.3740234</c:v>
                </c:pt>
                <c:pt idx="182614">
                  <c:v>32.7148438</c:v>
                </c:pt>
                <c:pt idx="182615">
                  <c:v>-19.1650391</c:v>
                </c:pt>
                <c:pt idx="182616">
                  <c:v>-64.8193359</c:v>
                </c:pt>
                <c:pt idx="182617">
                  <c:v>-91.55273440000001</c:v>
                </c:pt>
                <c:pt idx="182618">
                  <c:v>-108.764648</c:v>
                </c:pt>
                <c:pt idx="182619">
                  <c:v>-85.3271484</c:v>
                </c:pt>
                <c:pt idx="182620">
                  <c:v>-41.8701172</c:v>
                </c:pt>
                <c:pt idx="182621">
                  <c:v>14.4042969</c:v>
                </c:pt>
                <c:pt idx="182622">
                  <c:v>59.3261719</c:v>
                </c:pt>
                <c:pt idx="182623">
                  <c:v>92.5292969</c:v>
                </c:pt>
                <c:pt idx="182624">
                  <c:v>107.177734</c:v>
                </c:pt>
                <c:pt idx="182625">
                  <c:v>80.4443359</c:v>
                </c:pt>
                <c:pt idx="182626">
                  <c:v>35.6445312</c:v>
                </c:pt>
                <c:pt idx="182627">
                  <c:v>-7.08007812</c:v>
                </c:pt>
                <c:pt idx="182628">
                  <c:v>-59.4482422</c:v>
                </c:pt>
                <c:pt idx="182629">
                  <c:v>-91.6748047</c:v>
                </c:pt>
                <c:pt idx="182630">
                  <c:v>-104.125977</c:v>
                </c:pt>
                <c:pt idx="182631">
                  <c:v>-91.0644531</c:v>
                </c:pt>
                <c:pt idx="182632">
                  <c:v>-51.2695312</c:v>
                </c:pt>
                <c:pt idx="182633">
                  <c:v>2.19726562</c:v>
                </c:pt>
                <c:pt idx="182634">
                  <c:v>50.9033203</c:v>
                </c:pt>
                <c:pt idx="182635">
                  <c:v>91.1865234</c:v>
                </c:pt>
                <c:pt idx="182636">
                  <c:v>107.910156</c:v>
                </c:pt>
                <c:pt idx="182637">
                  <c:v>92.2851562</c:v>
                </c:pt>
                <c:pt idx="182638">
                  <c:v>51.0253906</c:v>
                </c:pt>
                <c:pt idx="182639">
                  <c:v>-3.54003906</c:v>
                </c:pt>
                <c:pt idx="182640">
                  <c:v>-48.4619141</c:v>
                </c:pt>
                <c:pt idx="182641">
                  <c:v>-85.9375</c:v>
                </c:pt>
                <c:pt idx="182642">
                  <c:v>-102.539062</c:v>
                </c:pt>
                <c:pt idx="182643">
                  <c:v>-97.0458984</c:v>
                </c:pt>
                <c:pt idx="182644">
                  <c:v>-62.7441406</c:v>
                </c:pt>
                <c:pt idx="182645">
                  <c:v>-6.71386719</c:v>
                </c:pt>
                <c:pt idx="182646">
                  <c:v>49.80468749999996</c:v>
                </c:pt>
                <c:pt idx="182647">
                  <c:v>79.34570309999998</c:v>
                </c:pt>
                <c:pt idx="182648">
                  <c:v>102.172852</c:v>
                </c:pt>
                <c:pt idx="182649">
                  <c:v>89.5996094</c:v>
                </c:pt>
                <c:pt idx="182650">
                  <c:v>57.61718749999999</c:v>
                </c:pt>
                <c:pt idx="182651">
                  <c:v>5.24902344</c:v>
                </c:pt>
                <c:pt idx="182652">
                  <c:v>-45.5322266</c:v>
                </c:pt>
                <c:pt idx="182653">
                  <c:v>-91.0644531</c:v>
                </c:pt>
                <c:pt idx="182654">
                  <c:v>-104.125977</c:v>
                </c:pt>
                <c:pt idx="182655">
                  <c:v>-100.097656</c:v>
                </c:pt>
                <c:pt idx="182656">
                  <c:v>-60.6689453</c:v>
                </c:pt>
                <c:pt idx="182657">
                  <c:v>-11.9628906</c:v>
                </c:pt>
                <c:pt idx="182658">
                  <c:v>35.7666016</c:v>
                </c:pt>
                <c:pt idx="182659">
                  <c:v>78.36914059999998</c:v>
                </c:pt>
                <c:pt idx="182660">
                  <c:v>104.736328</c:v>
                </c:pt>
                <c:pt idx="182661">
                  <c:v>97.0458984</c:v>
                </c:pt>
                <c:pt idx="182662">
                  <c:v>61.15722659999999</c:v>
                </c:pt>
                <c:pt idx="182663">
                  <c:v>19.2871094</c:v>
                </c:pt>
                <c:pt idx="182664">
                  <c:v>-40.6494141</c:v>
                </c:pt>
                <c:pt idx="182665">
                  <c:v>-78.6132812</c:v>
                </c:pt>
                <c:pt idx="182666">
                  <c:v>-100.585938</c:v>
                </c:pt>
                <c:pt idx="182667">
                  <c:v>-98.0224609</c:v>
                </c:pt>
                <c:pt idx="182668">
                  <c:v>-64.2089844</c:v>
                </c:pt>
                <c:pt idx="182669">
                  <c:v>-23.0712891</c:v>
                </c:pt>
                <c:pt idx="182670">
                  <c:v>34.0576172</c:v>
                </c:pt>
                <c:pt idx="182671">
                  <c:v>74.46289059999998</c:v>
                </c:pt>
                <c:pt idx="182672">
                  <c:v>98.75488279999998</c:v>
                </c:pt>
                <c:pt idx="182673">
                  <c:v>95.2148438</c:v>
                </c:pt>
                <c:pt idx="182674">
                  <c:v>67.62695309999998</c:v>
                </c:pt>
                <c:pt idx="182675">
                  <c:v>21.2402344</c:v>
                </c:pt>
                <c:pt idx="182676">
                  <c:v>-31.7382812</c:v>
                </c:pt>
                <c:pt idx="182677">
                  <c:v>-81.0546875</c:v>
                </c:pt>
                <c:pt idx="182678">
                  <c:v>-104.614258</c:v>
                </c:pt>
                <c:pt idx="182679">
                  <c:v>-104.003906</c:v>
                </c:pt>
                <c:pt idx="182680">
                  <c:v>-73.85253909999996</c:v>
                </c:pt>
                <c:pt idx="182681">
                  <c:v>-22.5830078</c:v>
                </c:pt>
                <c:pt idx="182682">
                  <c:v>29.1748047</c:v>
                </c:pt>
                <c:pt idx="182683">
                  <c:v>76.9042969</c:v>
                </c:pt>
                <c:pt idx="182684">
                  <c:v>106.445312</c:v>
                </c:pt>
                <c:pt idx="182685">
                  <c:v>100.219727</c:v>
                </c:pt>
                <c:pt idx="182686">
                  <c:v>78.4912109</c:v>
                </c:pt>
                <c:pt idx="182687">
                  <c:v>33.44726559999999</c:v>
                </c:pt>
                <c:pt idx="182688">
                  <c:v>-23.4375</c:v>
                </c:pt>
                <c:pt idx="182689">
                  <c:v>-72.3876953</c:v>
                </c:pt>
                <c:pt idx="182690">
                  <c:v>-103.149414</c:v>
                </c:pt>
                <c:pt idx="182691">
                  <c:v>-100.830078</c:v>
                </c:pt>
                <c:pt idx="182692">
                  <c:v>-77.8808594</c:v>
                </c:pt>
                <c:pt idx="182693">
                  <c:v>-31.1279297</c:v>
                </c:pt>
                <c:pt idx="182694">
                  <c:v>17.9443359</c:v>
                </c:pt>
                <c:pt idx="182695">
                  <c:v>73.9746094</c:v>
                </c:pt>
                <c:pt idx="182696">
                  <c:v>100.341797</c:v>
                </c:pt>
                <c:pt idx="182697">
                  <c:v>102.783203</c:v>
                </c:pt>
                <c:pt idx="182698">
                  <c:v>77.8808594</c:v>
                </c:pt>
                <c:pt idx="182699">
                  <c:v>33.203125</c:v>
                </c:pt>
                <c:pt idx="182700">
                  <c:v>-13.4277344</c:v>
                </c:pt>
                <c:pt idx="182701">
                  <c:v>-67.62695309999998</c:v>
                </c:pt>
                <c:pt idx="182702">
                  <c:v>-99.2431641</c:v>
                </c:pt>
                <c:pt idx="182703">
                  <c:v>-101.68457</c:v>
                </c:pt>
                <c:pt idx="182704">
                  <c:v>-81.0546875</c:v>
                </c:pt>
                <c:pt idx="182705">
                  <c:v>-36.9873047</c:v>
                </c:pt>
                <c:pt idx="182706">
                  <c:v>13.5498047</c:v>
                </c:pt>
                <c:pt idx="182707">
                  <c:v>63.2324219</c:v>
                </c:pt>
                <c:pt idx="182708">
                  <c:v>93.9941406</c:v>
                </c:pt>
                <c:pt idx="182709">
                  <c:v>104.614258</c:v>
                </c:pt>
                <c:pt idx="182710">
                  <c:v>78.36914059999998</c:v>
                </c:pt>
                <c:pt idx="182711">
                  <c:v>42.3583984</c:v>
                </c:pt>
                <c:pt idx="182712">
                  <c:v>-4.63867188</c:v>
                </c:pt>
                <c:pt idx="182713">
                  <c:v>-60.0585938</c:v>
                </c:pt>
                <c:pt idx="182714">
                  <c:v>-88.5009766</c:v>
                </c:pt>
                <c:pt idx="182715">
                  <c:v>-99.4873047</c:v>
                </c:pt>
                <c:pt idx="182716">
                  <c:v>-89.4775391</c:v>
                </c:pt>
                <c:pt idx="182717">
                  <c:v>-50.6591797</c:v>
                </c:pt>
                <c:pt idx="182718">
                  <c:v>4.882812499999997</c:v>
                </c:pt>
                <c:pt idx="182719">
                  <c:v>50.78125</c:v>
                </c:pt>
                <c:pt idx="182720">
                  <c:v>91.0644531</c:v>
                </c:pt>
                <c:pt idx="182721">
                  <c:v>109.741211</c:v>
                </c:pt>
                <c:pt idx="182722">
                  <c:v>92.6513672</c:v>
                </c:pt>
                <c:pt idx="182723">
                  <c:v>54.4433594</c:v>
                </c:pt>
                <c:pt idx="182724">
                  <c:v>0.48828125</c:v>
                </c:pt>
                <c:pt idx="182725">
                  <c:v>-55.9082031</c:v>
                </c:pt>
                <c:pt idx="182726">
                  <c:v>-88.2568359</c:v>
                </c:pt>
                <c:pt idx="182727">
                  <c:v>-100.952148</c:v>
                </c:pt>
                <c:pt idx="182728">
                  <c:v>-84.22851559999998</c:v>
                </c:pt>
                <c:pt idx="182729">
                  <c:v>-56.0302734</c:v>
                </c:pt>
                <c:pt idx="182730">
                  <c:v>-7.324218749999996</c:v>
                </c:pt>
                <c:pt idx="182731">
                  <c:v>49.3164062</c:v>
                </c:pt>
                <c:pt idx="182732">
                  <c:v>85.5712891</c:v>
                </c:pt>
                <c:pt idx="182733">
                  <c:v>104.370117</c:v>
                </c:pt>
                <c:pt idx="182734">
                  <c:v>94.7265625</c:v>
                </c:pt>
                <c:pt idx="182735">
                  <c:v>55.7861328</c:v>
                </c:pt>
                <c:pt idx="182736">
                  <c:v>9.277343749999998</c:v>
                </c:pt>
                <c:pt idx="182737">
                  <c:v>-41.8701172</c:v>
                </c:pt>
                <c:pt idx="182738">
                  <c:v>-83.3740234</c:v>
                </c:pt>
                <c:pt idx="182739">
                  <c:v>-103.515625</c:v>
                </c:pt>
                <c:pt idx="182740">
                  <c:v>-88.7451172</c:v>
                </c:pt>
                <c:pt idx="182741">
                  <c:v>-62.5</c:v>
                </c:pt>
                <c:pt idx="182742">
                  <c:v>-14.7705078</c:v>
                </c:pt>
                <c:pt idx="182743">
                  <c:v>41.5039062</c:v>
                </c:pt>
                <c:pt idx="182744">
                  <c:v>80.8105469</c:v>
                </c:pt>
                <c:pt idx="182745">
                  <c:v>101.318359</c:v>
                </c:pt>
                <c:pt idx="182746">
                  <c:v>95.2148438</c:v>
                </c:pt>
                <c:pt idx="182747">
                  <c:v>58.9599609</c:v>
                </c:pt>
                <c:pt idx="182748">
                  <c:v>5.12695312</c:v>
                </c:pt>
                <c:pt idx="182749">
                  <c:v>-46.1425781</c:v>
                </c:pt>
                <c:pt idx="182750">
                  <c:v>-78.8574219</c:v>
                </c:pt>
                <c:pt idx="182751">
                  <c:v>-100.585938</c:v>
                </c:pt>
                <c:pt idx="182752">
                  <c:v>-94.84863279999998</c:v>
                </c:pt>
                <c:pt idx="182753">
                  <c:v>-64.9414062</c:v>
                </c:pt>
                <c:pt idx="182754">
                  <c:v>-20.7519531</c:v>
                </c:pt>
                <c:pt idx="182755">
                  <c:v>36.0107422</c:v>
                </c:pt>
                <c:pt idx="182756">
                  <c:v>80.9326172</c:v>
                </c:pt>
                <c:pt idx="182757">
                  <c:v>105.59082</c:v>
                </c:pt>
                <c:pt idx="182758">
                  <c:v>98.9990234</c:v>
                </c:pt>
                <c:pt idx="182759">
                  <c:v>63.1103516</c:v>
                </c:pt>
                <c:pt idx="182760">
                  <c:v>18.7988281</c:v>
                </c:pt>
                <c:pt idx="182761">
                  <c:v>-26.7333984</c:v>
                </c:pt>
                <c:pt idx="182762">
                  <c:v>-78.4912109</c:v>
                </c:pt>
                <c:pt idx="182763">
                  <c:v>-103.759766</c:v>
                </c:pt>
                <c:pt idx="182764">
                  <c:v>-93.9941406</c:v>
                </c:pt>
                <c:pt idx="182765">
                  <c:v>-67.38281249999996</c:v>
                </c:pt>
                <c:pt idx="182766">
                  <c:v>-17.2119141</c:v>
                </c:pt>
                <c:pt idx="182767">
                  <c:v>31.25</c:v>
                </c:pt>
                <c:pt idx="182768">
                  <c:v>77.14843749999996</c:v>
                </c:pt>
                <c:pt idx="182769">
                  <c:v>100.952148</c:v>
                </c:pt>
                <c:pt idx="182770">
                  <c:v>97.65625</c:v>
                </c:pt>
                <c:pt idx="182771">
                  <c:v>70.9228516</c:v>
                </c:pt>
                <c:pt idx="182772">
                  <c:v>23.4375</c:v>
                </c:pt>
                <c:pt idx="182773">
                  <c:v>-27.5878906</c:v>
                </c:pt>
                <c:pt idx="182774">
                  <c:v>-65.67382809999994</c:v>
                </c:pt>
                <c:pt idx="182775">
                  <c:v>-92.89550779999998</c:v>
                </c:pt>
                <c:pt idx="182776">
                  <c:v>-99.85351559999998</c:v>
                </c:pt>
                <c:pt idx="182777">
                  <c:v>-84.10644529999998</c:v>
                </c:pt>
                <c:pt idx="182778">
                  <c:v>-33.5693359</c:v>
                </c:pt>
                <c:pt idx="182779">
                  <c:v>20.1416016</c:v>
                </c:pt>
                <c:pt idx="182780">
                  <c:v>65.55175779999998</c:v>
                </c:pt>
                <c:pt idx="182781">
                  <c:v>93.6279297</c:v>
                </c:pt>
                <c:pt idx="182782">
                  <c:v>95.3369141</c:v>
                </c:pt>
                <c:pt idx="182783">
                  <c:v>71.2890625</c:v>
                </c:pt>
                <c:pt idx="182784">
                  <c:v>30.0292969</c:v>
                </c:pt>
                <c:pt idx="182785">
                  <c:v>-12.3291016</c:v>
                </c:pt>
                <c:pt idx="182786">
                  <c:v>-64.2089844</c:v>
                </c:pt>
                <c:pt idx="182787">
                  <c:v>-99.3652344</c:v>
                </c:pt>
                <c:pt idx="182788">
                  <c:v>-98.38867190000001</c:v>
                </c:pt>
                <c:pt idx="182789">
                  <c:v>-81.29882809999998</c:v>
                </c:pt>
                <c:pt idx="182790">
                  <c:v>-40.6494141</c:v>
                </c:pt>
                <c:pt idx="182791">
                  <c:v>18.1884766</c:v>
                </c:pt>
                <c:pt idx="182792">
                  <c:v>65.18554690000001</c:v>
                </c:pt>
                <c:pt idx="182793">
                  <c:v>98.1445312</c:v>
                </c:pt>
                <c:pt idx="182794">
                  <c:v>102.539062</c:v>
                </c:pt>
                <c:pt idx="182795">
                  <c:v>86.3037109</c:v>
                </c:pt>
                <c:pt idx="182796">
                  <c:v>36.1328125</c:v>
                </c:pt>
                <c:pt idx="182797">
                  <c:v>-13.671875</c:v>
                </c:pt>
                <c:pt idx="182798">
                  <c:v>-59.5703125</c:v>
                </c:pt>
                <c:pt idx="182799">
                  <c:v>-96.5576172</c:v>
                </c:pt>
                <c:pt idx="182800">
                  <c:v>-101.806641</c:v>
                </c:pt>
                <c:pt idx="182801">
                  <c:v>-79.4677734</c:v>
                </c:pt>
                <c:pt idx="182802">
                  <c:v>-43.7011719</c:v>
                </c:pt>
                <c:pt idx="182803">
                  <c:v>5.12695312</c:v>
                </c:pt>
                <c:pt idx="182804">
                  <c:v>57.61718749999999</c:v>
                </c:pt>
                <c:pt idx="182805">
                  <c:v>92.2851562</c:v>
                </c:pt>
                <c:pt idx="182806">
                  <c:v>100.219727</c:v>
                </c:pt>
                <c:pt idx="182807">
                  <c:v>87.4023438</c:v>
                </c:pt>
                <c:pt idx="182808">
                  <c:v>46.5087891</c:v>
                </c:pt>
                <c:pt idx="182809">
                  <c:v>-1.34277344</c:v>
                </c:pt>
                <c:pt idx="182810">
                  <c:v>-54.32128909999999</c:v>
                </c:pt>
                <c:pt idx="182811">
                  <c:v>-91.796875</c:v>
                </c:pt>
                <c:pt idx="182812">
                  <c:v>-104.858398</c:v>
                </c:pt>
                <c:pt idx="182813">
                  <c:v>-86.7919922</c:v>
                </c:pt>
                <c:pt idx="182814">
                  <c:v>-49.3164062</c:v>
                </c:pt>
                <c:pt idx="182815">
                  <c:v>-1.83105469</c:v>
                </c:pt>
                <c:pt idx="182816">
                  <c:v>50.1708984</c:v>
                </c:pt>
                <c:pt idx="182817">
                  <c:v>93.6279297</c:v>
                </c:pt>
                <c:pt idx="182818">
                  <c:v>110.229492</c:v>
                </c:pt>
                <c:pt idx="182819">
                  <c:v>96.1914062</c:v>
                </c:pt>
                <c:pt idx="182820">
                  <c:v>53.5888672</c:v>
                </c:pt>
                <c:pt idx="182821">
                  <c:v>13.5498047</c:v>
                </c:pt>
                <c:pt idx="182822">
                  <c:v>-46.7529297</c:v>
                </c:pt>
                <c:pt idx="182823">
                  <c:v>-93.01757809999998</c:v>
                </c:pt>
                <c:pt idx="182824">
                  <c:v>-101.074219</c:v>
                </c:pt>
                <c:pt idx="182825">
                  <c:v>-93.2617188</c:v>
                </c:pt>
                <c:pt idx="182826">
                  <c:v>-64.57519529999998</c:v>
                </c:pt>
                <c:pt idx="182827">
                  <c:v>-8.66699219</c:v>
                </c:pt>
                <c:pt idx="182828">
                  <c:v>41.3818359</c:v>
                </c:pt>
                <c:pt idx="182829">
                  <c:v>79.1015625</c:v>
                </c:pt>
                <c:pt idx="182830">
                  <c:v>99.60937499999996</c:v>
                </c:pt>
                <c:pt idx="182831">
                  <c:v>95.703125</c:v>
                </c:pt>
                <c:pt idx="182832">
                  <c:v>60.9130859</c:v>
                </c:pt>
                <c:pt idx="182833">
                  <c:v>20.5078125</c:v>
                </c:pt>
                <c:pt idx="182834">
                  <c:v>-39.9169922</c:v>
                </c:pt>
                <c:pt idx="182835">
                  <c:v>-79.1015625</c:v>
                </c:pt>
                <c:pt idx="182836">
                  <c:v>-96.1914062</c:v>
                </c:pt>
                <c:pt idx="182837">
                  <c:v>-100.585938</c:v>
                </c:pt>
                <c:pt idx="182838">
                  <c:v>-65.4296875</c:v>
                </c:pt>
                <c:pt idx="182839">
                  <c:v>-17.578125</c:v>
                </c:pt>
                <c:pt idx="182840">
                  <c:v>33.0810547</c:v>
                </c:pt>
                <c:pt idx="182841">
                  <c:v>81.66503909999996</c:v>
                </c:pt>
                <c:pt idx="182842">
                  <c:v>105.46875</c:v>
                </c:pt>
                <c:pt idx="182843">
                  <c:v>96.4355469</c:v>
                </c:pt>
                <c:pt idx="182844">
                  <c:v>66.0400391</c:v>
                </c:pt>
                <c:pt idx="182845">
                  <c:v>14.2822266</c:v>
                </c:pt>
                <c:pt idx="182846">
                  <c:v>-42.1142578</c:v>
                </c:pt>
                <c:pt idx="182847">
                  <c:v>-80.4443359</c:v>
                </c:pt>
                <c:pt idx="182848">
                  <c:v>-101.68457</c:v>
                </c:pt>
                <c:pt idx="182849">
                  <c:v>-95.703125</c:v>
                </c:pt>
                <c:pt idx="182850">
                  <c:v>-71.2890625</c:v>
                </c:pt>
                <c:pt idx="182851">
                  <c:v>-20.8740234</c:v>
                </c:pt>
                <c:pt idx="182852">
                  <c:v>25.8789062</c:v>
                </c:pt>
                <c:pt idx="182853">
                  <c:v>63.3544922</c:v>
                </c:pt>
                <c:pt idx="182854">
                  <c:v>95.9472656</c:v>
                </c:pt>
                <c:pt idx="182855">
                  <c:v>102.661133</c:v>
                </c:pt>
                <c:pt idx="182856">
                  <c:v>70.67871089999993</c:v>
                </c:pt>
                <c:pt idx="182857">
                  <c:v>25.6347656</c:v>
                </c:pt>
                <c:pt idx="182858">
                  <c:v>-26.2451172</c:v>
                </c:pt>
                <c:pt idx="182859">
                  <c:v>-66.40625</c:v>
                </c:pt>
                <c:pt idx="182860">
                  <c:v>-99.9755859</c:v>
                </c:pt>
                <c:pt idx="182861">
                  <c:v>-98.0224609</c:v>
                </c:pt>
                <c:pt idx="182862">
                  <c:v>-69.8242188</c:v>
                </c:pt>
                <c:pt idx="182863">
                  <c:v>-26.6113281</c:v>
                </c:pt>
                <c:pt idx="182864">
                  <c:v>25.0244141</c:v>
                </c:pt>
                <c:pt idx="182865">
                  <c:v>73.85253909999996</c:v>
                </c:pt>
                <c:pt idx="182866">
                  <c:v>92.2851562</c:v>
                </c:pt>
                <c:pt idx="182867">
                  <c:v>99.2431641</c:v>
                </c:pt>
                <c:pt idx="182868">
                  <c:v>78.0029297</c:v>
                </c:pt>
                <c:pt idx="182869">
                  <c:v>33.5693359</c:v>
                </c:pt>
                <c:pt idx="182870">
                  <c:v>-20.7519531</c:v>
                </c:pt>
                <c:pt idx="182871">
                  <c:v>-69.33593749999996</c:v>
                </c:pt>
                <c:pt idx="182872">
                  <c:v>-98.63281249999996</c:v>
                </c:pt>
                <c:pt idx="182873">
                  <c:v>-105.59082</c:v>
                </c:pt>
                <c:pt idx="182874">
                  <c:v>-80.9326172</c:v>
                </c:pt>
                <c:pt idx="182875">
                  <c:v>-35.8886719</c:v>
                </c:pt>
                <c:pt idx="182876">
                  <c:v>15.3808594</c:v>
                </c:pt>
                <c:pt idx="182877">
                  <c:v>62.5</c:v>
                </c:pt>
                <c:pt idx="182878">
                  <c:v>97.77832029999998</c:v>
                </c:pt>
                <c:pt idx="182879">
                  <c:v>101.074219</c:v>
                </c:pt>
                <c:pt idx="182880">
                  <c:v>84.10644529999998</c:v>
                </c:pt>
                <c:pt idx="182881">
                  <c:v>32.7148438</c:v>
                </c:pt>
                <c:pt idx="182882">
                  <c:v>-20.0195312</c:v>
                </c:pt>
                <c:pt idx="182883">
                  <c:v>-63.1103516</c:v>
                </c:pt>
                <c:pt idx="182884">
                  <c:v>-93.9941406</c:v>
                </c:pt>
                <c:pt idx="182885">
                  <c:v>-112.182617</c:v>
                </c:pt>
                <c:pt idx="182886">
                  <c:v>-82.7636719</c:v>
                </c:pt>
                <c:pt idx="182887">
                  <c:v>-38.4521484</c:v>
                </c:pt>
                <c:pt idx="182888">
                  <c:v>9.39941406</c:v>
                </c:pt>
                <c:pt idx="182889">
                  <c:v>62.9882812</c:v>
                </c:pt>
                <c:pt idx="182890">
                  <c:v>96.1914062</c:v>
                </c:pt>
                <c:pt idx="182891">
                  <c:v>102.539062</c:v>
                </c:pt>
                <c:pt idx="182892">
                  <c:v>80.4443359</c:v>
                </c:pt>
                <c:pt idx="182893">
                  <c:v>50.0488281</c:v>
                </c:pt>
                <c:pt idx="182894">
                  <c:v>-9.155273439999998</c:v>
                </c:pt>
                <c:pt idx="182895">
                  <c:v>-55.1757812</c:v>
                </c:pt>
                <c:pt idx="182896">
                  <c:v>-87.03613279999998</c:v>
                </c:pt>
                <c:pt idx="182897">
                  <c:v>-99.7314453</c:v>
                </c:pt>
                <c:pt idx="182898">
                  <c:v>-90.2099609</c:v>
                </c:pt>
                <c:pt idx="182899">
                  <c:v>-52.0019531</c:v>
                </c:pt>
                <c:pt idx="182900">
                  <c:v>2.44140625</c:v>
                </c:pt>
                <c:pt idx="182901">
                  <c:v>61.4013672</c:v>
                </c:pt>
                <c:pt idx="182902">
                  <c:v>91.4306641</c:v>
                </c:pt>
                <c:pt idx="182903">
                  <c:v>98.87695309999998</c:v>
                </c:pt>
                <c:pt idx="182904">
                  <c:v>82.88574219999992</c:v>
                </c:pt>
                <c:pt idx="182905">
                  <c:v>53.2226562</c:v>
                </c:pt>
                <c:pt idx="182906">
                  <c:v>3.90625</c:v>
                </c:pt>
                <c:pt idx="182907">
                  <c:v>-46.7529297</c:v>
                </c:pt>
                <c:pt idx="182908">
                  <c:v>-87.890625</c:v>
                </c:pt>
                <c:pt idx="182909">
                  <c:v>-104.248047</c:v>
                </c:pt>
                <c:pt idx="182910">
                  <c:v>-86.42578119999993</c:v>
                </c:pt>
                <c:pt idx="182911">
                  <c:v>-58.83789059999999</c:v>
                </c:pt>
                <c:pt idx="182912">
                  <c:v>-7.44628906</c:v>
                </c:pt>
                <c:pt idx="182913">
                  <c:v>42.2363281</c:v>
                </c:pt>
                <c:pt idx="182914">
                  <c:v>83.6181641</c:v>
                </c:pt>
                <c:pt idx="182915">
                  <c:v>107.421875</c:v>
                </c:pt>
                <c:pt idx="182916">
                  <c:v>89.84375</c:v>
                </c:pt>
                <c:pt idx="182917">
                  <c:v>60.6689453</c:v>
                </c:pt>
                <c:pt idx="182918">
                  <c:v>8.544921879999997</c:v>
                </c:pt>
                <c:pt idx="182919">
                  <c:v>-40.5273438</c:v>
                </c:pt>
                <c:pt idx="182920">
                  <c:v>-80.4443359</c:v>
                </c:pt>
                <c:pt idx="182921">
                  <c:v>-99.60937499999996</c:v>
                </c:pt>
                <c:pt idx="182922">
                  <c:v>-90.08789059999998</c:v>
                </c:pt>
                <c:pt idx="182923">
                  <c:v>-60.0585938</c:v>
                </c:pt>
                <c:pt idx="182924">
                  <c:v>-19.8974609</c:v>
                </c:pt>
                <c:pt idx="182925">
                  <c:v>29.7851562</c:v>
                </c:pt>
                <c:pt idx="182926">
                  <c:v>82.88574219999992</c:v>
                </c:pt>
                <c:pt idx="182927">
                  <c:v>99.7314453</c:v>
                </c:pt>
                <c:pt idx="182928">
                  <c:v>103.515625</c:v>
                </c:pt>
                <c:pt idx="182929">
                  <c:v>70.4345703</c:v>
                </c:pt>
                <c:pt idx="182930">
                  <c:v>18.0664062</c:v>
                </c:pt>
                <c:pt idx="182931">
                  <c:v>-36.4990234</c:v>
                </c:pt>
                <c:pt idx="182932">
                  <c:v>-78.0029297</c:v>
                </c:pt>
                <c:pt idx="182933">
                  <c:v>-101.318359</c:v>
                </c:pt>
                <c:pt idx="182934">
                  <c:v>-94.1162109</c:v>
                </c:pt>
                <c:pt idx="182935">
                  <c:v>-68.1152344</c:v>
                </c:pt>
                <c:pt idx="182936">
                  <c:v>-21.2402344</c:v>
                </c:pt>
                <c:pt idx="182937">
                  <c:v>29.9072266</c:v>
                </c:pt>
                <c:pt idx="182938">
                  <c:v>76.17187499999996</c:v>
                </c:pt>
                <c:pt idx="182939">
                  <c:v>102.416992</c:v>
                </c:pt>
                <c:pt idx="182940">
                  <c:v>95.0927734</c:v>
                </c:pt>
                <c:pt idx="182941">
                  <c:v>70.0683594</c:v>
                </c:pt>
                <c:pt idx="182942">
                  <c:v>21.484375</c:v>
                </c:pt>
                <c:pt idx="182943">
                  <c:v>-26.6113281</c:v>
                </c:pt>
                <c:pt idx="182944">
                  <c:v>-71.4111328</c:v>
                </c:pt>
                <c:pt idx="182945">
                  <c:v>-93.2617188</c:v>
                </c:pt>
                <c:pt idx="182946">
                  <c:v>-98.2666016</c:v>
                </c:pt>
                <c:pt idx="182947">
                  <c:v>-71.8994141</c:v>
                </c:pt>
                <c:pt idx="182948">
                  <c:v>-24.4140625</c:v>
                </c:pt>
                <c:pt idx="182949">
                  <c:v>27.9541016</c:v>
                </c:pt>
                <c:pt idx="182950">
                  <c:v>71.1669922</c:v>
                </c:pt>
                <c:pt idx="182951">
                  <c:v>100.341797</c:v>
                </c:pt>
                <c:pt idx="182952">
                  <c:v>104.492188</c:v>
                </c:pt>
                <c:pt idx="182953">
                  <c:v>82.6416016</c:v>
                </c:pt>
                <c:pt idx="182954">
                  <c:v>28.3203125</c:v>
                </c:pt>
                <c:pt idx="182955">
                  <c:v>-24.7802734</c:v>
                </c:pt>
                <c:pt idx="182956">
                  <c:v>-67.62695309999998</c:v>
                </c:pt>
                <c:pt idx="182957">
                  <c:v>-96.0693359</c:v>
                </c:pt>
                <c:pt idx="182958">
                  <c:v>-99.85351559999998</c:v>
                </c:pt>
                <c:pt idx="182959">
                  <c:v>-76.17187499999996</c:v>
                </c:pt>
                <c:pt idx="182960">
                  <c:v>-34.3017578</c:v>
                </c:pt>
                <c:pt idx="182961">
                  <c:v>18.9208984</c:v>
                </c:pt>
                <c:pt idx="182962">
                  <c:v>59.5703125</c:v>
                </c:pt>
                <c:pt idx="182963">
                  <c:v>93.1396484</c:v>
                </c:pt>
                <c:pt idx="182964">
                  <c:v>95.3369141</c:v>
                </c:pt>
                <c:pt idx="182965">
                  <c:v>81.29882809999998</c:v>
                </c:pt>
                <c:pt idx="182966">
                  <c:v>35.15625</c:v>
                </c:pt>
                <c:pt idx="182967">
                  <c:v>-12.4511719</c:v>
                </c:pt>
                <c:pt idx="182968">
                  <c:v>-61.4013672</c:v>
                </c:pt>
                <c:pt idx="182969">
                  <c:v>-94.84863279999998</c:v>
                </c:pt>
                <c:pt idx="182970">
                  <c:v>-95.4589844</c:v>
                </c:pt>
                <c:pt idx="182971">
                  <c:v>-82.03125</c:v>
                </c:pt>
                <c:pt idx="182972">
                  <c:v>-47.2412109</c:v>
                </c:pt>
                <c:pt idx="182973">
                  <c:v>5.73730469</c:v>
                </c:pt>
                <c:pt idx="182974">
                  <c:v>59.0820312</c:v>
                </c:pt>
                <c:pt idx="182975">
                  <c:v>102.050781</c:v>
                </c:pt>
                <c:pt idx="182976">
                  <c:v>109.130859</c:v>
                </c:pt>
                <c:pt idx="182977">
                  <c:v>86.05957029999998</c:v>
                </c:pt>
                <c:pt idx="182978">
                  <c:v>41.1376953</c:v>
                </c:pt>
                <c:pt idx="182979">
                  <c:v>-14.6484375</c:v>
                </c:pt>
                <c:pt idx="182980">
                  <c:v>-58.59375</c:v>
                </c:pt>
                <c:pt idx="182981">
                  <c:v>-85.08300779999998</c:v>
                </c:pt>
                <c:pt idx="182982">
                  <c:v>-101.68457</c:v>
                </c:pt>
                <c:pt idx="182983">
                  <c:v>-89.9658203</c:v>
                </c:pt>
                <c:pt idx="182984">
                  <c:v>-51.39160159999999</c:v>
                </c:pt>
                <c:pt idx="182985">
                  <c:v>0.0</c:v>
                </c:pt>
                <c:pt idx="182986">
                  <c:v>57.1289062</c:v>
                </c:pt>
                <c:pt idx="182987">
                  <c:v>89.11132809999998</c:v>
                </c:pt>
                <c:pt idx="182988">
                  <c:v>96.3134766</c:v>
                </c:pt>
                <c:pt idx="182989">
                  <c:v>88.7451172</c:v>
                </c:pt>
                <c:pt idx="182990">
                  <c:v>44.0673828</c:v>
                </c:pt>
                <c:pt idx="182991">
                  <c:v>-1.83105469</c:v>
                </c:pt>
                <c:pt idx="182992">
                  <c:v>-57.7392578</c:v>
                </c:pt>
                <c:pt idx="182993">
                  <c:v>-91.3085938</c:v>
                </c:pt>
                <c:pt idx="182994">
                  <c:v>-97.90039059999998</c:v>
                </c:pt>
                <c:pt idx="182995">
                  <c:v>-92.5292969</c:v>
                </c:pt>
                <c:pt idx="182996">
                  <c:v>-61.6455078</c:v>
                </c:pt>
                <c:pt idx="182997">
                  <c:v>-9.64355469</c:v>
                </c:pt>
                <c:pt idx="182998">
                  <c:v>45.6542969</c:v>
                </c:pt>
                <c:pt idx="182999">
                  <c:v>89.11132809999998</c:v>
                </c:pt>
                <c:pt idx="183000">
                  <c:v>108.032227</c:v>
                </c:pt>
                <c:pt idx="183001">
                  <c:v>90.6982422</c:v>
                </c:pt>
                <c:pt idx="183002">
                  <c:v>56.2744141</c:v>
                </c:pt>
                <c:pt idx="183003">
                  <c:v>11.3525391</c:v>
                </c:pt>
                <c:pt idx="183004">
                  <c:v>-39.6728516</c:v>
                </c:pt>
                <c:pt idx="183005">
                  <c:v>-79.4677734</c:v>
                </c:pt>
                <c:pt idx="183006">
                  <c:v>-105.34668</c:v>
                </c:pt>
                <c:pt idx="183007">
                  <c:v>-94.4824219</c:v>
                </c:pt>
                <c:pt idx="183008">
                  <c:v>-59.0820312</c:v>
                </c:pt>
                <c:pt idx="183009">
                  <c:v>-10.9863281</c:v>
                </c:pt>
                <c:pt idx="183010">
                  <c:v>36.4990234</c:v>
                </c:pt>
                <c:pt idx="183011">
                  <c:v>86.42578119999993</c:v>
                </c:pt>
                <c:pt idx="183012">
                  <c:v>106.079102</c:v>
                </c:pt>
                <c:pt idx="183013">
                  <c:v>97.77832029999998</c:v>
                </c:pt>
                <c:pt idx="183014">
                  <c:v>69.9462891</c:v>
                </c:pt>
                <c:pt idx="183015">
                  <c:v>15.0146484</c:v>
                </c:pt>
                <c:pt idx="183016">
                  <c:v>-34.3017578</c:v>
                </c:pt>
                <c:pt idx="183017">
                  <c:v>-80.2001953</c:v>
                </c:pt>
                <c:pt idx="183018">
                  <c:v>-101.5625</c:v>
                </c:pt>
                <c:pt idx="183019">
                  <c:v>-98.63281249999996</c:v>
                </c:pt>
                <c:pt idx="183020">
                  <c:v>-66.0400391</c:v>
                </c:pt>
                <c:pt idx="183021">
                  <c:v>-22.3388672</c:v>
                </c:pt>
                <c:pt idx="183022">
                  <c:v>28.3203125</c:v>
                </c:pt>
                <c:pt idx="183023">
                  <c:v>84.9609375</c:v>
                </c:pt>
                <c:pt idx="183024">
                  <c:v>97.77832029999998</c:v>
                </c:pt>
                <c:pt idx="183025">
                  <c:v>97.5341797</c:v>
                </c:pt>
                <c:pt idx="183026">
                  <c:v>72.6318359</c:v>
                </c:pt>
                <c:pt idx="183027">
                  <c:v>36.7431641</c:v>
                </c:pt>
                <c:pt idx="183028">
                  <c:v>-28.9306641</c:v>
                </c:pt>
                <c:pt idx="183029">
                  <c:v>-76.5380859</c:v>
                </c:pt>
                <c:pt idx="183030">
                  <c:v>-98.38867190000001</c:v>
                </c:pt>
                <c:pt idx="183031">
                  <c:v>-102.905273</c:v>
                </c:pt>
                <c:pt idx="183032">
                  <c:v>-71.5332031</c:v>
                </c:pt>
                <c:pt idx="183033">
                  <c:v>-26.1230469</c:v>
                </c:pt>
                <c:pt idx="183034">
                  <c:v>16.9677734</c:v>
                </c:pt>
                <c:pt idx="183035">
                  <c:v>68.7255859</c:v>
                </c:pt>
                <c:pt idx="183036">
                  <c:v>92.2851562</c:v>
                </c:pt>
                <c:pt idx="183037">
                  <c:v>96.92382809999998</c:v>
                </c:pt>
                <c:pt idx="183038">
                  <c:v>76.2939453</c:v>
                </c:pt>
                <c:pt idx="183039">
                  <c:v>27.8320312</c:v>
                </c:pt>
                <c:pt idx="183040">
                  <c:v>-23.3154297</c:v>
                </c:pt>
                <c:pt idx="183041">
                  <c:v>-67.8710938</c:v>
                </c:pt>
                <c:pt idx="183042">
                  <c:v>-102.172852</c:v>
                </c:pt>
                <c:pt idx="183043">
                  <c:v>-100.341797</c:v>
                </c:pt>
                <c:pt idx="183044">
                  <c:v>-79.8339844</c:v>
                </c:pt>
                <c:pt idx="183045">
                  <c:v>-35.15625</c:v>
                </c:pt>
                <c:pt idx="183046">
                  <c:v>16.4794922</c:v>
                </c:pt>
                <c:pt idx="183047">
                  <c:v>66.40625</c:v>
                </c:pt>
                <c:pt idx="183048">
                  <c:v>96.67968749999996</c:v>
                </c:pt>
                <c:pt idx="183049">
                  <c:v>99.60937499999996</c:v>
                </c:pt>
                <c:pt idx="183050">
                  <c:v>82.5195312</c:v>
                </c:pt>
                <c:pt idx="183051">
                  <c:v>36.6210938</c:v>
                </c:pt>
                <c:pt idx="183052">
                  <c:v>-15.0146484</c:v>
                </c:pt>
                <c:pt idx="183053">
                  <c:v>-67.0166016</c:v>
                </c:pt>
                <c:pt idx="183054">
                  <c:v>-98.9990234</c:v>
                </c:pt>
                <c:pt idx="183055">
                  <c:v>-103.271484</c:v>
                </c:pt>
                <c:pt idx="183056">
                  <c:v>-78.7353516</c:v>
                </c:pt>
                <c:pt idx="183057">
                  <c:v>-38.8183594</c:v>
                </c:pt>
                <c:pt idx="183058">
                  <c:v>11.8408203</c:v>
                </c:pt>
                <c:pt idx="183059">
                  <c:v>62.3779297</c:v>
                </c:pt>
                <c:pt idx="183060">
                  <c:v>102.050781</c:v>
                </c:pt>
                <c:pt idx="183061">
                  <c:v>108.276367</c:v>
                </c:pt>
                <c:pt idx="183062">
                  <c:v>88.0126953</c:v>
                </c:pt>
                <c:pt idx="183063">
                  <c:v>47.85156249999999</c:v>
                </c:pt>
                <c:pt idx="183064">
                  <c:v>-5.12695312</c:v>
                </c:pt>
                <c:pt idx="183065">
                  <c:v>-58.1054688</c:v>
                </c:pt>
                <c:pt idx="183066">
                  <c:v>-87.6464844</c:v>
                </c:pt>
                <c:pt idx="183067">
                  <c:v>-102.539062</c:v>
                </c:pt>
                <c:pt idx="183068">
                  <c:v>-84.8388672</c:v>
                </c:pt>
                <c:pt idx="183069">
                  <c:v>-48.5839844</c:v>
                </c:pt>
                <c:pt idx="183070">
                  <c:v>-1.09863281</c:v>
                </c:pt>
                <c:pt idx="183071">
                  <c:v>49.3164062</c:v>
                </c:pt>
                <c:pt idx="183072">
                  <c:v>91.55273440000001</c:v>
                </c:pt>
                <c:pt idx="183073">
                  <c:v>105.59082</c:v>
                </c:pt>
                <c:pt idx="183074">
                  <c:v>88.8671875</c:v>
                </c:pt>
                <c:pt idx="183075">
                  <c:v>54.5654297</c:v>
                </c:pt>
                <c:pt idx="183076">
                  <c:v>-2.56347656</c:v>
                </c:pt>
                <c:pt idx="183077">
                  <c:v>-54.6875</c:v>
                </c:pt>
                <c:pt idx="183078">
                  <c:v>-93.9941406</c:v>
                </c:pt>
                <c:pt idx="183079">
                  <c:v>-100.708008</c:v>
                </c:pt>
                <c:pt idx="183080">
                  <c:v>-91.4306641</c:v>
                </c:pt>
                <c:pt idx="183081">
                  <c:v>-57.61718749999999</c:v>
                </c:pt>
                <c:pt idx="183082">
                  <c:v>0.244140625</c:v>
                </c:pt>
                <c:pt idx="183083">
                  <c:v>51.5136719</c:v>
                </c:pt>
                <c:pt idx="183084">
                  <c:v>85.4492188</c:v>
                </c:pt>
                <c:pt idx="183085">
                  <c:v>100.097656</c:v>
                </c:pt>
                <c:pt idx="183086">
                  <c:v>95.0927734</c:v>
                </c:pt>
                <c:pt idx="183087">
                  <c:v>65.0634766</c:v>
                </c:pt>
                <c:pt idx="183088">
                  <c:v>8.05664062</c:v>
                </c:pt>
                <c:pt idx="183089">
                  <c:v>-49.1943359</c:v>
                </c:pt>
                <c:pt idx="183090">
                  <c:v>-88.5009766</c:v>
                </c:pt>
                <c:pt idx="183091">
                  <c:v>-105.34668</c:v>
                </c:pt>
                <c:pt idx="183092">
                  <c:v>-93.75</c:v>
                </c:pt>
                <c:pt idx="183093">
                  <c:v>-60.6689453</c:v>
                </c:pt>
                <c:pt idx="183094">
                  <c:v>-9.765625</c:v>
                </c:pt>
                <c:pt idx="183095">
                  <c:v>35.7666016</c:v>
                </c:pt>
                <c:pt idx="183096">
                  <c:v>83.0078125</c:v>
                </c:pt>
                <c:pt idx="183097">
                  <c:v>100.463867</c:v>
                </c:pt>
                <c:pt idx="183098">
                  <c:v>93.9941406</c:v>
                </c:pt>
                <c:pt idx="183099">
                  <c:v>66.2841797</c:v>
                </c:pt>
                <c:pt idx="183100">
                  <c:v>18.0664062</c:v>
                </c:pt>
                <c:pt idx="183101">
                  <c:v>-35.6445312</c:v>
                </c:pt>
                <c:pt idx="183102">
                  <c:v>-82.5195312</c:v>
                </c:pt>
                <c:pt idx="183103">
                  <c:v>-96.5576172</c:v>
                </c:pt>
                <c:pt idx="183104">
                  <c:v>-99.7314453</c:v>
                </c:pt>
                <c:pt idx="183105">
                  <c:v>-65.18554690000001</c:v>
                </c:pt>
                <c:pt idx="183106">
                  <c:v>-17.2119141</c:v>
                </c:pt>
                <c:pt idx="183107">
                  <c:v>40.7714844</c:v>
                </c:pt>
                <c:pt idx="183108">
                  <c:v>84.10644529999998</c:v>
                </c:pt>
                <c:pt idx="183109">
                  <c:v>97.90039059999998</c:v>
                </c:pt>
                <c:pt idx="183110">
                  <c:v>92.0410156</c:v>
                </c:pt>
                <c:pt idx="183111">
                  <c:v>71.2890625</c:v>
                </c:pt>
                <c:pt idx="183112">
                  <c:v>24.6582031</c:v>
                </c:pt>
                <c:pt idx="183113">
                  <c:v>-30.2734375</c:v>
                </c:pt>
                <c:pt idx="183114">
                  <c:v>-76.17187499999996</c:v>
                </c:pt>
                <c:pt idx="183115">
                  <c:v>-109.008789</c:v>
                </c:pt>
                <c:pt idx="183116">
                  <c:v>-101.196289</c:v>
                </c:pt>
                <c:pt idx="183117">
                  <c:v>-71.8994141</c:v>
                </c:pt>
                <c:pt idx="183118">
                  <c:v>-32.1044922</c:v>
                </c:pt>
                <c:pt idx="183119">
                  <c:v>29.6630859</c:v>
                </c:pt>
                <c:pt idx="183120">
                  <c:v>75.31738279999998</c:v>
                </c:pt>
                <c:pt idx="183121">
                  <c:v>104.248047</c:v>
                </c:pt>
                <c:pt idx="183122">
                  <c:v>103.637695</c:v>
                </c:pt>
                <c:pt idx="183123">
                  <c:v>74.9511719</c:v>
                </c:pt>
                <c:pt idx="183124">
                  <c:v>32.1044922</c:v>
                </c:pt>
                <c:pt idx="183125">
                  <c:v>-21.9726562</c:v>
                </c:pt>
                <c:pt idx="183126">
                  <c:v>-62.3779297</c:v>
                </c:pt>
                <c:pt idx="183127">
                  <c:v>-95.3369141</c:v>
                </c:pt>
                <c:pt idx="183128">
                  <c:v>-99.2431641</c:v>
                </c:pt>
                <c:pt idx="183129">
                  <c:v>-78.8574219</c:v>
                </c:pt>
                <c:pt idx="183130">
                  <c:v>-37.109375</c:v>
                </c:pt>
                <c:pt idx="183131">
                  <c:v>22.7050781</c:v>
                </c:pt>
                <c:pt idx="183132">
                  <c:v>73.60839839999993</c:v>
                </c:pt>
                <c:pt idx="183133">
                  <c:v>104.980469</c:v>
                </c:pt>
                <c:pt idx="183134">
                  <c:v>100.708008</c:v>
                </c:pt>
                <c:pt idx="183135">
                  <c:v>75.5615234</c:v>
                </c:pt>
                <c:pt idx="183136">
                  <c:v>33.3251953</c:v>
                </c:pt>
                <c:pt idx="183137">
                  <c:v>-15.7470703</c:v>
                </c:pt>
                <c:pt idx="183138">
                  <c:v>-61.7675781</c:v>
                </c:pt>
                <c:pt idx="183139">
                  <c:v>-95.2148438</c:v>
                </c:pt>
                <c:pt idx="183140">
                  <c:v>-99.60937499999996</c:v>
                </c:pt>
                <c:pt idx="183141">
                  <c:v>-80.2001953</c:v>
                </c:pt>
                <c:pt idx="183142">
                  <c:v>-34.3017578</c:v>
                </c:pt>
                <c:pt idx="183143">
                  <c:v>13.3056641</c:v>
                </c:pt>
                <c:pt idx="183144">
                  <c:v>65.55175779999998</c:v>
                </c:pt>
                <c:pt idx="183145">
                  <c:v>97.1679688</c:v>
                </c:pt>
                <c:pt idx="183146">
                  <c:v>108.520508</c:v>
                </c:pt>
                <c:pt idx="183147">
                  <c:v>84.8388672</c:v>
                </c:pt>
                <c:pt idx="183148">
                  <c:v>43.8232422</c:v>
                </c:pt>
                <c:pt idx="183149">
                  <c:v>-7.324218749999996</c:v>
                </c:pt>
                <c:pt idx="183150">
                  <c:v>-59.2041016</c:v>
                </c:pt>
                <c:pt idx="183151">
                  <c:v>-99.2431641</c:v>
                </c:pt>
                <c:pt idx="183152">
                  <c:v>-105.102539</c:v>
                </c:pt>
                <c:pt idx="183153">
                  <c:v>-85.4492188</c:v>
                </c:pt>
                <c:pt idx="183154">
                  <c:v>-50.9033203</c:v>
                </c:pt>
                <c:pt idx="183155">
                  <c:v>0.122070312</c:v>
                </c:pt>
                <c:pt idx="183156">
                  <c:v>52.734375</c:v>
                </c:pt>
                <c:pt idx="183157">
                  <c:v>85.20507809999994</c:v>
                </c:pt>
                <c:pt idx="183158">
                  <c:v>95.9472656</c:v>
                </c:pt>
                <c:pt idx="183159">
                  <c:v>88.13476559999998</c:v>
                </c:pt>
                <c:pt idx="183160">
                  <c:v>52.0019531</c:v>
                </c:pt>
                <c:pt idx="183161">
                  <c:v>-1.58691406</c:v>
                </c:pt>
                <c:pt idx="183162">
                  <c:v>-51.2695312</c:v>
                </c:pt>
                <c:pt idx="183163">
                  <c:v>-89.5996094</c:v>
                </c:pt>
                <c:pt idx="183164">
                  <c:v>-102.294922</c:v>
                </c:pt>
                <c:pt idx="183165">
                  <c:v>-88.7451172</c:v>
                </c:pt>
                <c:pt idx="183166">
                  <c:v>-52.4902344</c:v>
                </c:pt>
                <c:pt idx="183167">
                  <c:v>-4.63867188</c:v>
                </c:pt>
                <c:pt idx="183168">
                  <c:v>49.1943359</c:v>
                </c:pt>
                <c:pt idx="183169">
                  <c:v>84.8388672</c:v>
                </c:pt>
                <c:pt idx="183170">
                  <c:v>107.055664</c:v>
                </c:pt>
                <c:pt idx="183171">
                  <c:v>95.5810547</c:v>
                </c:pt>
                <c:pt idx="183172">
                  <c:v>57.3730469</c:v>
                </c:pt>
                <c:pt idx="183173">
                  <c:v>7.08007812</c:v>
                </c:pt>
                <c:pt idx="183174">
                  <c:v>-45.8984375</c:v>
                </c:pt>
                <c:pt idx="183175">
                  <c:v>-90.2099609</c:v>
                </c:pt>
                <c:pt idx="183176">
                  <c:v>-107.666016</c:v>
                </c:pt>
                <c:pt idx="183177">
                  <c:v>-92.4072266</c:v>
                </c:pt>
                <c:pt idx="183178">
                  <c:v>-53.9550781</c:v>
                </c:pt>
                <c:pt idx="183179">
                  <c:v>-4.02832031</c:v>
                </c:pt>
                <c:pt idx="183180">
                  <c:v>42.4804688</c:v>
                </c:pt>
                <c:pt idx="183181">
                  <c:v>86.42578119999993</c:v>
                </c:pt>
                <c:pt idx="183182">
                  <c:v>103.881836</c:v>
                </c:pt>
                <c:pt idx="183183">
                  <c:v>94.2382812</c:v>
                </c:pt>
                <c:pt idx="183184">
                  <c:v>63.3544922</c:v>
                </c:pt>
                <c:pt idx="183185">
                  <c:v>13.3056641</c:v>
                </c:pt>
                <c:pt idx="183186">
                  <c:v>-39.4287109</c:v>
                </c:pt>
                <c:pt idx="183187">
                  <c:v>-80.4443359</c:v>
                </c:pt>
                <c:pt idx="183188">
                  <c:v>-107.910156</c:v>
                </c:pt>
                <c:pt idx="183189">
                  <c:v>-99.3652344</c:v>
                </c:pt>
                <c:pt idx="183190">
                  <c:v>-68.7255859</c:v>
                </c:pt>
                <c:pt idx="183191">
                  <c:v>-20.0195312</c:v>
                </c:pt>
                <c:pt idx="183192">
                  <c:v>28.1982422</c:v>
                </c:pt>
                <c:pt idx="183193">
                  <c:v>80.4443359</c:v>
                </c:pt>
                <c:pt idx="183194">
                  <c:v>105.59082</c:v>
                </c:pt>
                <c:pt idx="183195">
                  <c:v>103.515625</c:v>
                </c:pt>
                <c:pt idx="183196">
                  <c:v>64.57519529999998</c:v>
                </c:pt>
                <c:pt idx="183197">
                  <c:v>17.4560547</c:v>
                </c:pt>
                <c:pt idx="183198">
                  <c:v>-22.5830078</c:v>
                </c:pt>
                <c:pt idx="183199">
                  <c:v>-70.0683594</c:v>
                </c:pt>
                <c:pt idx="183200">
                  <c:v>-98.0224609</c:v>
                </c:pt>
                <c:pt idx="183201">
                  <c:v>-96.4355469</c:v>
                </c:pt>
                <c:pt idx="183202">
                  <c:v>-70.0683594</c:v>
                </c:pt>
                <c:pt idx="183203">
                  <c:v>-26.6113281</c:v>
                </c:pt>
                <c:pt idx="183204">
                  <c:v>32.7148438</c:v>
                </c:pt>
                <c:pt idx="183205">
                  <c:v>77.14843749999996</c:v>
                </c:pt>
                <c:pt idx="183206">
                  <c:v>97.2900391</c:v>
                </c:pt>
                <c:pt idx="183207">
                  <c:v>101.5625</c:v>
                </c:pt>
                <c:pt idx="183208">
                  <c:v>76.17187499999996</c:v>
                </c:pt>
                <c:pt idx="183209">
                  <c:v>28.8085938</c:v>
                </c:pt>
                <c:pt idx="183210">
                  <c:v>-24.4140625</c:v>
                </c:pt>
                <c:pt idx="183211">
                  <c:v>-70.1904297</c:v>
                </c:pt>
                <c:pt idx="183212">
                  <c:v>-109.49707</c:v>
                </c:pt>
                <c:pt idx="183213">
                  <c:v>-104.736328</c:v>
                </c:pt>
                <c:pt idx="183214">
                  <c:v>-76.4160156</c:v>
                </c:pt>
                <c:pt idx="183215">
                  <c:v>-29.7851562</c:v>
                </c:pt>
                <c:pt idx="183216">
                  <c:v>18.7988281</c:v>
                </c:pt>
                <c:pt idx="183217">
                  <c:v>64.6972656</c:v>
                </c:pt>
                <c:pt idx="183218">
                  <c:v>95.82519529999998</c:v>
                </c:pt>
                <c:pt idx="183219">
                  <c:v>100.219727</c:v>
                </c:pt>
                <c:pt idx="183220">
                  <c:v>71.6552734</c:v>
                </c:pt>
                <c:pt idx="183221">
                  <c:v>33.203125</c:v>
                </c:pt>
                <c:pt idx="183222">
                  <c:v>-15.2587891</c:v>
                </c:pt>
                <c:pt idx="183223">
                  <c:v>-62.8662109</c:v>
                </c:pt>
                <c:pt idx="183224">
                  <c:v>-93.5058594</c:v>
                </c:pt>
                <c:pt idx="183225">
                  <c:v>-105.712891</c:v>
                </c:pt>
                <c:pt idx="183226">
                  <c:v>-84.22851559999998</c:v>
                </c:pt>
                <c:pt idx="183227">
                  <c:v>-33.44726559999999</c:v>
                </c:pt>
                <c:pt idx="183228">
                  <c:v>15.0146484</c:v>
                </c:pt>
                <c:pt idx="183229">
                  <c:v>57.0068359</c:v>
                </c:pt>
                <c:pt idx="183230">
                  <c:v>92.4072266</c:v>
                </c:pt>
                <c:pt idx="183231">
                  <c:v>109.008789</c:v>
                </c:pt>
                <c:pt idx="183232">
                  <c:v>88.8671875</c:v>
                </c:pt>
                <c:pt idx="183233">
                  <c:v>43.0908203</c:v>
                </c:pt>
                <c:pt idx="183234">
                  <c:v>-8.91113281</c:v>
                </c:pt>
                <c:pt idx="183235">
                  <c:v>-55.7861328</c:v>
                </c:pt>
                <c:pt idx="183236">
                  <c:v>-98.5107422</c:v>
                </c:pt>
                <c:pt idx="183237">
                  <c:v>-109.25293</c:v>
                </c:pt>
                <c:pt idx="183238">
                  <c:v>-90.6982422</c:v>
                </c:pt>
                <c:pt idx="183239">
                  <c:v>-53.2226562</c:v>
                </c:pt>
                <c:pt idx="183240">
                  <c:v>8.30078125</c:v>
                </c:pt>
                <c:pt idx="183241">
                  <c:v>58.7158203</c:v>
                </c:pt>
                <c:pt idx="183242">
                  <c:v>89.9658203</c:v>
                </c:pt>
                <c:pt idx="183243">
                  <c:v>105.834961</c:v>
                </c:pt>
                <c:pt idx="183244">
                  <c:v>96.0693359</c:v>
                </c:pt>
                <c:pt idx="183245">
                  <c:v>51.5136719</c:v>
                </c:pt>
                <c:pt idx="183246">
                  <c:v>-2.80761719</c:v>
                </c:pt>
                <c:pt idx="183247">
                  <c:v>-48.9501953</c:v>
                </c:pt>
                <c:pt idx="183248">
                  <c:v>-86.6699219</c:v>
                </c:pt>
                <c:pt idx="183249">
                  <c:v>-110.717773</c:v>
                </c:pt>
                <c:pt idx="183250">
                  <c:v>-96.4355469</c:v>
                </c:pt>
                <c:pt idx="183251">
                  <c:v>-49.0722656</c:v>
                </c:pt>
                <c:pt idx="183252">
                  <c:v>-10.2539062</c:v>
                </c:pt>
                <c:pt idx="183253">
                  <c:v>42.1142578</c:v>
                </c:pt>
                <c:pt idx="183254">
                  <c:v>88.13476559999998</c:v>
                </c:pt>
                <c:pt idx="183255">
                  <c:v>101.318359</c:v>
                </c:pt>
                <c:pt idx="183256">
                  <c:v>91.6748047</c:v>
                </c:pt>
                <c:pt idx="183257">
                  <c:v>55.4199219</c:v>
                </c:pt>
                <c:pt idx="183258">
                  <c:v>12.8173828</c:v>
                </c:pt>
                <c:pt idx="183259">
                  <c:v>-46.0205078</c:v>
                </c:pt>
                <c:pt idx="183260">
                  <c:v>-93.38378909999996</c:v>
                </c:pt>
                <c:pt idx="183261">
                  <c:v>-102.050781</c:v>
                </c:pt>
                <c:pt idx="183262">
                  <c:v>-90.94238279999998</c:v>
                </c:pt>
                <c:pt idx="183263">
                  <c:v>-67.13867190000001</c:v>
                </c:pt>
                <c:pt idx="183264">
                  <c:v>-8.30078125</c:v>
                </c:pt>
                <c:pt idx="183265">
                  <c:v>46.0205078</c:v>
                </c:pt>
                <c:pt idx="183266">
                  <c:v>83.984375</c:v>
                </c:pt>
                <c:pt idx="183267">
                  <c:v>102.539062</c:v>
                </c:pt>
                <c:pt idx="183268">
                  <c:v>94.7265625</c:v>
                </c:pt>
                <c:pt idx="183269">
                  <c:v>61.15722659999999</c:v>
                </c:pt>
                <c:pt idx="183270">
                  <c:v>7.56835938</c:v>
                </c:pt>
                <c:pt idx="183271">
                  <c:v>-40.2832031</c:v>
                </c:pt>
                <c:pt idx="183272">
                  <c:v>-84.7167969</c:v>
                </c:pt>
                <c:pt idx="183273">
                  <c:v>-106.933594</c:v>
                </c:pt>
                <c:pt idx="183274">
                  <c:v>-102.416992</c:v>
                </c:pt>
                <c:pt idx="183275">
                  <c:v>-67.2607422</c:v>
                </c:pt>
                <c:pt idx="183276">
                  <c:v>-15.8691406</c:v>
                </c:pt>
                <c:pt idx="183277">
                  <c:v>39.9169922</c:v>
                </c:pt>
                <c:pt idx="183278">
                  <c:v>86.18164059999998</c:v>
                </c:pt>
                <c:pt idx="183279">
                  <c:v>108.642578</c:v>
                </c:pt>
                <c:pt idx="183280">
                  <c:v>98.1445312</c:v>
                </c:pt>
                <c:pt idx="183281">
                  <c:v>60.6689453</c:v>
                </c:pt>
                <c:pt idx="183282">
                  <c:v>13.7939453</c:v>
                </c:pt>
                <c:pt idx="183283">
                  <c:v>-36.6210938</c:v>
                </c:pt>
                <c:pt idx="183284">
                  <c:v>-77.63671879999995</c:v>
                </c:pt>
                <c:pt idx="183285">
                  <c:v>-102.172852</c:v>
                </c:pt>
                <c:pt idx="183286">
                  <c:v>-98.0224609</c:v>
                </c:pt>
                <c:pt idx="183287">
                  <c:v>-73.7304688</c:v>
                </c:pt>
                <c:pt idx="183288">
                  <c:v>-25.8789062</c:v>
                </c:pt>
                <c:pt idx="183289">
                  <c:v>27.5878906</c:v>
                </c:pt>
                <c:pt idx="183290">
                  <c:v>72.87597659999993</c:v>
                </c:pt>
                <c:pt idx="183291">
                  <c:v>97.90039059999998</c:v>
                </c:pt>
                <c:pt idx="183292">
                  <c:v>98.87695309999998</c:v>
                </c:pt>
                <c:pt idx="183293">
                  <c:v>69.7021484</c:v>
                </c:pt>
                <c:pt idx="183294">
                  <c:v>26.0009766</c:v>
                </c:pt>
                <c:pt idx="183295">
                  <c:v>-27.2216797</c:v>
                </c:pt>
                <c:pt idx="183296">
                  <c:v>-71.4111328</c:v>
                </c:pt>
                <c:pt idx="183297">
                  <c:v>-103.271484</c:v>
                </c:pt>
                <c:pt idx="183298">
                  <c:v>-100.097656</c:v>
                </c:pt>
                <c:pt idx="183299">
                  <c:v>-74.46289059999998</c:v>
                </c:pt>
                <c:pt idx="183300">
                  <c:v>-34.6679688</c:v>
                </c:pt>
                <c:pt idx="183301">
                  <c:v>9.52148438</c:v>
                </c:pt>
                <c:pt idx="183302">
                  <c:v>63.2324219</c:v>
                </c:pt>
                <c:pt idx="183303">
                  <c:v>97.4121094</c:v>
                </c:pt>
                <c:pt idx="183304">
                  <c:v>102.294922</c:v>
                </c:pt>
                <c:pt idx="183305">
                  <c:v>78.4912109</c:v>
                </c:pt>
                <c:pt idx="183306">
                  <c:v>35.15625</c:v>
                </c:pt>
                <c:pt idx="183307">
                  <c:v>-13.9160156</c:v>
                </c:pt>
                <c:pt idx="183308">
                  <c:v>-60.546875</c:v>
                </c:pt>
                <c:pt idx="183309">
                  <c:v>-101.074219</c:v>
                </c:pt>
                <c:pt idx="183310">
                  <c:v>-110.961914</c:v>
                </c:pt>
                <c:pt idx="183311">
                  <c:v>-81.17675779999993</c:v>
                </c:pt>
                <c:pt idx="183312">
                  <c:v>-38.0859375</c:v>
                </c:pt>
                <c:pt idx="183313">
                  <c:v>12.3291016</c:v>
                </c:pt>
                <c:pt idx="183314">
                  <c:v>60.7910156</c:v>
                </c:pt>
                <c:pt idx="183315">
                  <c:v>93.75</c:v>
                </c:pt>
                <c:pt idx="183316">
                  <c:v>112.670898</c:v>
                </c:pt>
                <c:pt idx="183317">
                  <c:v>91.9189453</c:v>
                </c:pt>
                <c:pt idx="183318">
                  <c:v>35.5224609</c:v>
                </c:pt>
                <c:pt idx="183319">
                  <c:v>-13.3056641</c:v>
                </c:pt>
                <c:pt idx="183320">
                  <c:v>-57.4951172</c:v>
                </c:pt>
                <c:pt idx="183321">
                  <c:v>-100.219727</c:v>
                </c:pt>
                <c:pt idx="183322">
                  <c:v>-99.60937499999996</c:v>
                </c:pt>
                <c:pt idx="183323">
                  <c:v>-83.12988279999993</c:v>
                </c:pt>
                <c:pt idx="183324">
                  <c:v>-48.7060547</c:v>
                </c:pt>
                <c:pt idx="183325">
                  <c:v>6.225585939999994</c:v>
                </c:pt>
                <c:pt idx="183326">
                  <c:v>60.6689453</c:v>
                </c:pt>
                <c:pt idx="183327">
                  <c:v>86.42578119999993</c:v>
                </c:pt>
                <c:pt idx="183328">
                  <c:v>103.393555</c:v>
                </c:pt>
                <c:pt idx="183329">
                  <c:v>95.9472656</c:v>
                </c:pt>
                <c:pt idx="183330">
                  <c:v>50.2929688</c:v>
                </c:pt>
                <c:pt idx="183331">
                  <c:v>-11.3525391</c:v>
                </c:pt>
                <c:pt idx="183332">
                  <c:v>-52.1240234</c:v>
                </c:pt>
                <c:pt idx="183333">
                  <c:v>-91.4306641</c:v>
                </c:pt>
                <c:pt idx="183334">
                  <c:v>-109.375</c:v>
                </c:pt>
                <c:pt idx="183335">
                  <c:v>-96.67968749999996</c:v>
                </c:pt>
                <c:pt idx="183336">
                  <c:v>-51.5136719</c:v>
                </c:pt>
                <c:pt idx="183337">
                  <c:v>-8.05664062</c:v>
                </c:pt>
                <c:pt idx="183338">
                  <c:v>41.6259766</c:v>
                </c:pt>
                <c:pt idx="183339">
                  <c:v>84.5947266</c:v>
                </c:pt>
                <c:pt idx="183340">
                  <c:v>99.9755859</c:v>
                </c:pt>
                <c:pt idx="183341">
                  <c:v>90.6982422</c:v>
                </c:pt>
                <c:pt idx="183342">
                  <c:v>60.0585938</c:v>
                </c:pt>
                <c:pt idx="183343">
                  <c:v>10.4980469</c:v>
                </c:pt>
                <c:pt idx="183344">
                  <c:v>-46.875</c:v>
                </c:pt>
                <c:pt idx="183345">
                  <c:v>-87.03613279999998</c:v>
                </c:pt>
                <c:pt idx="183346">
                  <c:v>-101.5625</c:v>
                </c:pt>
                <c:pt idx="183347">
                  <c:v>-86.05957029999998</c:v>
                </c:pt>
                <c:pt idx="183348">
                  <c:v>-56.5185547</c:v>
                </c:pt>
                <c:pt idx="183349">
                  <c:v>-1.70898438</c:v>
                </c:pt>
                <c:pt idx="183350">
                  <c:v>43.4570312</c:v>
                </c:pt>
                <c:pt idx="183351">
                  <c:v>87.2802734</c:v>
                </c:pt>
                <c:pt idx="183352">
                  <c:v>106.689453</c:v>
                </c:pt>
                <c:pt idx="183353">
                  <c:v>95.5810547</c:v>
                </c:pt>
                <c:pt idx="183354">
                  <c:v>60.4248047</c:v>
                </c:pt>
                <c:pt idx="183355">
                  <c:v>12.6953125</c:v>
                </c:pt>
                <c:pt idx="183356">
                  <c:v>-36.4990234</c:v>
                </c:pt>
                <c:pt idx="183357">
                  <c:v>-85.3271484</c:v>
                </c:pt>
                <c:pt idx="183358">
                  <c:v>-112.060547</c:v>
                </c:pt>
                <c:pt idx="183359">
                  <c:v>-98.0224609</c:v>
                </c:pt>
                <c:pt idx="183360">
                  <c:v>-64.3310547</c:v>
                </c:pt>
                <c:pt idx="183361">
                  <c:v>-15.3808594</c:v>
                </c:pt>
                <c:pt idx="183362">
                  <c:v>36.0107422</c:v>
                </c:pt>
                <c:pt idx="183363">
                  <c:v>84.3505859</c:v>
                </c:pt>
                <c:pt idx="183364">
                  <c:v>110.107422</c:v>
                </c:pt>
                <c:pt idx="183365">
                  <c:v>94.2382812</c:v>
                </c:pt>
                <c:pt idx="183366">
                  <c:v>70.4345703</c:v>
                </c:pt>
                <c:pt idx="183367">
                  <c:v>30.0292969</c:v>
                </c:pt>
                <c:pt idx="183368">
                  <c:v>-29.5410156</c:v>
                </c:pt>
                <c:pt idx="183369">
                  <c:v>-78.7353516</c:v>
                </c:pt>
                <c:pt idx="183370">
                  <c:v>-103.149414</c:v>
                </c:pt>
                <c:pt idx="183371">
                  <c:v>-99.2431641</c:v>
                </c:pt>
                <c:pt idx="183372">
                  <c:v>-66.2841797</c:v>
                </c:pt>
                <c:pt idx="183373">
                  <c:v>-21.8505859</c:v>
                </c:pt>
                <c:pt idx="183374">
                  <c:v>33.81347659999999</c:v>
                </c:pt>
                <c:pt idx="183375">
                  <c:v>76.9042969</c:v>
                </c:pt>
                <c:pt idx="183376">
                  <c:v>100.585938</c:v>
                </c:pt>
                <c:pt idx="183377">
                  <c:v>102.294922</c:v>
                </c:pt>
                <c:pt idx="183378">
                  <c:v>74.0966797</c:v>
                </c:pt>
                <c:pt idx="183379">
                  <c:v>28.44238279999998</c:v>
                </c:pt>
                <c:pt idx="183380">
                  <c:v>-28.9306641</c:v>
                </c:pt>
                <c:pt idx="183381">
                  <c:v>-74.3408203</c:v>
                </c:pt>
                <c:pt idx="183382">
                  <c:v>-96.92382809999998</c:v>
                </c:pt>
                <c:pt idx="183383">
                  <c:v>-100.585938</c:v>
                </c:pt>
                <c:pt idx="183384">
                  <c:v>-68.35937499999996</c:v>
                </c:pt>
                <c:pt idx="183385">
                  <c:v>-26.4892578</c:v>
                </c:pt>
                <c:pt idx="183386">
                  <c:v>21.1181641</c:v>
                </c:pt>
                <c:pt idx="183387">
                  <c:v>70.55664059999998</c:v>
                </c:pt>
                <c:pt idx="183388">
                  <c:v>99.4873047</c:v>
                </c:pt>
                <c:pt idx="183389">
                  <c:v>98.5107422</c:v>
                </c:pt>
                <c:pt idx="183390">
                  <c:v>76.17187499999996</c:v>
                </c:pt>
                <c:pt idx="183391">
                  <c:v>29.0527344</c:v>
                </c:pt>
                <c:pt idx="183392">
                  <c:v>-18.6767578</c:v>
                </c:pt>
                <c:pt idx="183393">
                  <c:v>-68.4814453</c:v>
                </c:pt>
                <c:pt idx="183394">
                  <c:v>-97.90039059999998</c:v>
                </c:pt>
                <c:pt idx="183395">
                  <c:v>-103.637695</c:v>
                </c:pt>
                <c:pt idx="183396">
                  <c:v>-76.7822266</c:v>
                </c:pt>
                <c:pt idx="183397">
                  <c:v>-38.6962891</c:v>
                </c:pt>
                <c:pt idx="183398">
                  <c:v>16.6015625</c:v>
                </c:pt>
                <c:pt idx="183399">
                  <c:v>69.45800779999998</c:v>
                </c:pt>
                <c:pt idx="183400">
                  <c:v>95.2148438</c:v>
                </c:pt>
                <c:pt idx="183401">
                  <c:v>102.905273</c:v>
                </c:pt>
                <c:pt idx="183402">
                  <c:v>78.6132812</c:v>
                </c:pt>
                <c:pt idx="183403">
                  <c:v>37.7197266</c:v>
                </c:pt>
                <c:pt idx="183404">
                  <c:v>-15.0146484</c:v>
                </c:pt>
                <c:pt idx="183405">
                  <c:v>-62.9882812</c:v>
                </c:pt>
                <c:pt idx="183406">
                  <c:v>-102.416992</c:v>
                </c:pt>
                <c:pt idx="183407">
                  <c:v>-100.097656</c:v>
                </c:pt>
                <c:pt idx="183408">
                  <c:v>-83.8623047</c:v>
                </c:pt>
                <c:pt idx="183409">
                  <c:v>-38.9404297</c:v>
                </c:pt>
                <c:pt idx="183410">
                  <c:v>15.7470703</c:v>
                </c:pt>
                <c:pt idx="183411">
                  <c:v>59.0820312</c:v>
                </c:pt>
                <c:pt idx="183412">
                  <c:v>88.5009766</c:v>
                </c:pt>
                <c:pt idx="183413">
                  <c:v>102.905273</c:v>
                </c:pt>
                <c:pt idx="183414">
                  <c:v>82.03125</c:v>
                </c:pt>
                <c:pt idx="183415">
                  <c:v>43.7011719</c:v>
                </c:pt>
                <c:pt idx="183416">
                  <c:v>-3.66210938</c:v>
                </c:pt>
                <c:pt idx="183417">
                  <c:v>-55.4199219</c:v>
                </c:pt>
                <c:pt idx="183418">
                  <c:v>-95.82519529999998</c:v>
                </c:pt>
                <c:pt idx="183419">
                  <c:v>-104.614258</c:v>
                </c:pt>
                <c:pt idx="183420">
                  <c:v>-90.94238279999998</c:v>
                </c:pt>
                <c:pt idx="183421">
                  <c:v>-48.0957031</c:v>
                </c:pt>
                <c:pt idx="183422">
                  <c:v>7.56835938</c:v>
                </c:pt>
                <c:pt idx="183423">
                  <c:v>51.1474609</c:v>
                </c:pt>
                <c:pt idx="183424">
                  <c:v>96.92382809999998</c:v>
                </c:pt>
                <c:pt idx="183425">
                  <c:v>107.055664</c:v>
                </c:pt>
                <c:pt idx="183426">
                  <c:v>90.33203119999993</c:v>
                </c:pt>
                <c:pt idx="183427">
                  <c:v>51.5136719</c:v>
                </c:pt>
                <c:pt idx="183428">
                  <c:v>7.324218749999996</c:v>
                </c:pt>
                <c:pt idx="183429">
                  <c:v>-48.4619141</c:v>
                </c:pt>
                <c:pt idx="183430">
                  <c:v>-88.7451172</c:v>
                </c:pt>
                <c:pt idx="183431">
                  <c:v>-101.806641</c:v>
                </c:pt>
                <c:pt idx="183432">
                  <c:v>-90.33203119999993</c:v>
                </c:pt>
                <c:pt idx="183433">
                  <c:v>-53.8330078</c:v>
                </c:pt>
                <c:pt idx="183434">
                  <c:v>-5.49316406</c:v>
                </c:pt>
                <c:pt idx="183435">
                  <c:v>44.6777344</c:v>
                </c:pt>
                <c:pt idx="183436">
                  <c:v>86.18164059999998</c:v>
                </c:pt>
                <c:pt idx="183437">
                  <c:v>106.933594</c:v>
                </c:pt>
                <c:pt idx="183438">
                  <c:v>101.074219</c:v>
                </c:pt>
                <c:pt idx="183439">
                  <c:v>59.0820312</c:v>
                </c:pt>
                <c:pt idx="183440">
                  <c:v>7.20214844</c:v>
                </c:pt>
                <c:pt idx="183441">
                  <c:v>-44.6777344</c:v>
                </c:pt>
                <c:pt idx="183442">
                  <c:v>-84.5947266</c:v>
                </c:pt>
                <c:pt idx="183443">
                  <c:v>-100.097656</c:v>
                </c:pt>
                <c:pt idx="183444">
                  <c:v>-99.60937499999996</c:v>
                </c:pt>
                <c:pt idx="183445">
                  <c:v>-60.6689453</c:v>
                </c:pt>
                <c:pt idx="183446">
                  <c:v>-14.7705078</c:v>
                </c:pt>
                <c:pt idx="183447">
                  <c:v>44.6777344</c:v>
                </c:pt>
                <c:pt idx="183448">
                  <c:v>79.34570309999998</c:v>
                </c:pt>
                <c:pt idx="183449">
                  <c:v>98.63281249999996</c:v>
                </c:pt>
                <c:pt idx="183450">
                  <c:v>97.90039059999998</c:v>
                </c:pt>
                <c:pt idx="183451">
                  <c:v>66.7724609</c:v>
                </c:pt>
                <c:pt idx="183452">
                  <c:v>22.0947266</c:v>
                </c:pt>
                <c:pt idx="183453">
                  <c:v>-37.9638672</c:v>
                </c:pt>
                <c:pt idx="183454">
                  <c:v>-82.88574219999992</c:v>
                </c:pt>
                <c:pt idx="183455">
                  <c:v>-99.1210938</c:v>
                </c:pt>
                <c:pt idx="183456">
                  <c:v>-99.2431641</c:v>
                </c:pt>
                <c:pt idx="183457">
                  <c:v>-65.55175779999998</c:v>
                </c:pt>
                <c:pt idx="183458">
                  <c:v>-23.6816406</c:v>
                </c:pt>
                <c:pt idx="183459">
                  <c:v>40.7714844</c:v>
                </c:pt>
                <c:pt idx="183460">
                  <c:v>83.8623047</c:v>
                </c:pt>
                <c:pt idx="183461">
                  <c:v>105.46875</c:v>
                </c:pt>
                <c:pt idx="183462">
                  <c:v>95.2148438</c:v>
                </c:pt>
                <c:pt idx="183463">
                  <c:v>65.3076172</c:v>
                </c:pt>
                <c:pt idx="183464">
                  <c:v>20.1416016</c:v>
                </c:pt>
                <c:pt idx="183465">
                  <c:v>-31.1279297</c:v>
                </c:pt>
                <c:pt idx="183466">
                  <c:v>-79.1015625</c:v>
                </c:pt>
                <c:pt idx="183467">
                  <c:v>-101.68457</c:v>
                </c:pt>
                <c:pt idx="183468">
                  <c:v>-95.9472656</c:v>
                </c:pt>
                <c:pt idx="183469">
                  <c:v>-69.33593749999996</c:v>
                </c:pt>
                <c:pt idx="183470">
                  <c:v>-26.7333984</c:v>
                </c:pt>
                <c:pt idx="183471">
                  <c:v>22.4609375</c:v>
                </c:pt>
                <c:pt idx="183472">
                  <c:v>71.2890625</c:v>
                </c:pt>
                <c:pt idx="183473">
                  <c:v>98.75488279999998</c:v>
                </c:pt>
                <c:pt idx="183474">
                  <c:v>101.318359</c:v>
                </c:pt>
                <c:pt idx="183475">
                  <c:v>75.8056641</c:v>
                </c:pt>
                <c:pt idx="183476">
                  <c:v>36.0107422</c:v>
                </c:pt>
                <c:pt idx="183477">
                  <c:v>-25.390625</c:v>
                </c:pt>
                <c:pt idx="183478">
                  <c:v>-69.0917969</c:v>
                </c:pt>
                <c:pt idx="183479">
                  <c:v>-98.75488279999998</c:v>
                </c:pt>
                <c:pt idx="183480">
                  <c:v>-108.032227</c:v>
                </c:pt>
                <c:pt idx="183481">
                  <c:v>-88.13476559999998</c:v>
                </c:pt>
                <c:pt idx="183482">
                  <c:v>-34.9121094</c:v>
                </c:pt>
                <c:pt idx="183483">
                  <c:v>23.1933594</c:v>
                </c:pt>
                <c:pt idx="183484">
                  <c:v>66.2841797</c:v>
                </c:pt>
                <c:pt idx="183485">
                  <c:v>98.75488279999998</c:v>
                </c:pt>
                <c:pt idx="183486">
                  <c:v>108.154297</c:v>
                </c:pt>
                <c:pt idx="183487">
                  <c:v>82.6416016</c:v>
                </c:pt>
                <c:pt idx="183488">
                  <c:v>39.5507812</c:v>
                </c:pt>
                <c:pt idx="183489">
                  <c:v>-18.6767578</c:v>
                </c:pt>
                <c:pt idx="183490">
                  <c:v>-61.0351562</c:v>
                </c:pt>
                <c:pt idx="183491">
                  <c:v>-95.4589844</c:v>
                </c:pt>
                <c:pt idx="183492">
                  <c:v>-103.515625</c:v>
                </c:pt>
                <c:pt idx="183493">
                  <c:v>-84.4726562</c:v>
                </c:pt>
                <c:pt idx="183494">
                  <c:v>-37.3535156</c:v>
                </c:pt>
                <c:pt idx="183495">
                  <c:v>15.2587891</c:v>
                </c:pt>
                <c:pt idx="183496">
                  <c:v>66.52832029999998</c:v>
                </c:pt>
                <c:pt idx="183497">
                  <c:v>92.1630859</c:v>
                </c:pt>
                <c:pt idx="183498">
                  <c:v>100.585938</c:v>
                </c:pt>
                <c:pt idx="183499">
                  <c:v>90.57617190000001</c:v>
                </c:pt>
                <c:pt idx="183500">
                  <c:v>42.4804688</c:v>
                </c:pt>
                <c:pt idx="183501">
                  <c:v>-6.46972656</c:v>
                </c:pt>
                <c:pt idx="183502">
                  <c:v>-58.4716797</c:v>
                </c:pt>
                <c:pt idx="183503">
                  <c:v>-94.84863279999998</c:v>
                </c:pt>
                <c:pt idx="183504">
                  <c:v>-106.445312</c:v>
                </c:pt>
                <c:pt idx="183505">
                  <c:v>-83.8623047</c:v>
                </c:pt>
                <c:pt idx="183506">
                  <c:v>-53.2226562</c:v>
                </c:pt>
                <c:pt idx="183507">
                  <c:v>-1.22070312</c:v>
                </c:pt>
                <c:pt idx="183508">
                  <c:v>52.6123047</c:v>
                </c:pt>
                <c:pt idx="183509">
                  <c:v>92.89550779999998</c:v>
                </c:pt>
                <c:pt idx="183510">
                  <c:v>107.543945</c:v>
                </c:pt>
                <c:pt idx="183511">
                  <c:v>87.6464844</c:v>
                </c:pt>
                <c:pt idx="183512">
                  <c:v>52.1240234</c:v>
                </c:pt>
                <c:pt idx="183513">
                  <c:v>0.9765625</c:v>
                </c:pt>
                <c:pt idx="183514">
                  <c:v>-49.9267578</c:v>
                </c:pt>
                <c:pt idx="183515">
                  <c:v>-83.7402344</c:v>
                </c:pt>
                <c:pt idx="183516">
                  <c:v>-98.2666016</c:v>
                </c:pt>
                <c:pt idx="183517">
                  <c:v>-92.4072266</c:v>
                </c:pt>
                <c:pt idx="183518">
                  <c:v>-53.34472659999999</c:v>
                </c:pt>
                <c:pt idx="183519">
                  <c:v>-4.02832031</c:v>
                </c:pt>
                <c:pt idx="183520">
                  <c:v>52.734375</c:v>
                </c:pt>
                <c:pt idx="183521">
                  <c:v>85.9375</c:v>
                </c:pt>
                <c:pt idx="183522">
                  <c:v>99.9755859</c:v>
                </c:pt>
                <c:pt idx="183523">
                  <c:v>86.42578119999993</c:v>
                </c:pt>
                <c:pt idx="183524">
                  <c:v>53.34472659999999</c:v>
                </c:pt>
                <c:pt idx="183525">
                  <c:v>10.3759766</c:v>
                </c:pt>
                <c:pt idx="183526">
                  <c:v>-38.6962891</c:v>
                </c:pt>
                <c:pt idx="183527">
                  <c:v>-80.9326172</c:v>
                </c:pt>
                <c:pt idx="183528">
                  <c:v>-105.34668</c:v>
                </c:pt>
                <c:pt idx="183529">
                  <c:v>-96.1914062</c:v>
                </c:pt>
                <c:pt idx="183530">
                  <c:v>-62.2558594</c:v>
                </c:pt>
                <c:pt idx="183531">
                  <c:v>-12.0849609</c:v>
                </c:pt>
                <c:pt idx="183532">
                  <c:v>41.3818359</c:v>
                </c:pt>
                <c:pt idx="183533">
                  <c:v>87.03613279999998</c:v>
                </c:pt>
                <c:pt idx="183534">
                  <c:v>106.567383</c:v>
                </c:pt>
                <c:pt idx="183535">
                  <c:v>100.219727</c:v>
                </c:pt>
                <c:pt idx="183536">
                  <c:v>67.38281249999996</c:v>
                </c:pt>
                <c:pt idx="183537">
                  <c:v>16.1132812</c:v>
                </c:pt>
                <c:pt idx="183538">
                  <c:v>-36.0107422</c:v>
                </c:pt>
                <c:pt idx="183539">
                  <c:v>-78.8574219</c:v>
                </c:pt>
                <c:pt idx="183540">
                  <c:v>-111.083984</c:v>
                </c:pt>
                <c:pt idx="183541">
                  <c:v>-101.5625</c:v>
                </c:pt>
                <c:pt idx="183542">
                  <c:v>-67.13867190000001</c:v>
                </c:pt>
                <c:pt idx="183543">
                  <c:v>-18.5546875</c:v>
                </c:pt>
                <c:pt idx="183544">
                  <c:v>36.3769531</c:v>
                </c:pt>
                <c:pt idx="183545">
                  <c:v>78.6132812</c:v>
                </c:pt>
                <c:pt idx="183546">
                  <c:v>101.928711</c:v>
                </c:pt>
                <c:pt idx="183547">
                  <c:v>93.38378909999996</c:v>
                </c:pt>
                <c:pt idx="183548">
                  <c:v>72.50976559999998</c:v>
                </c:pt>
                <c:pt idx="183549">
                  <c:v>25.390625</c:v>
                </c:pt>
                <c:pt idx="183550">
                  <c:v>-30.6396484</c:v>
                </c:pt>
                <c:pt idx="183551">
                  <c:v>-86.3037109</c:v>
                </c:pt>
                <c:pt idx="183552">
                  <c:v>-107.299805</c:v>
                </c:pt>
                <c:pt idx="183553">
                  <c:v>-95.2148438</c:v>
                </c:pt>
                <c:pt idx="183554">
                  <c:v>-66.1621094</c:v>
                </c:pt>
                <c:pt idx="183555">
                  <c:v>-20.6298828</c:v>
                </c:pt>
                <c:pt idx="183556">
                  <c:v>30.3955078</c:v>
                </c:pt>
                <c:pt idx="183557">
                  <c:v>78.36914059999998</c:v>
                </c:pt>
                <c:pt idx="183558">
                  <c:v>105.46875</c:v>
                </c:pt>
                <c:pt idx="183559">
                  <c:v>106.079102</c:v>
                </c:pt>
                <c:pt idx="183560">
                  <c:v>80.32226559999998</c:v>
                </c:pt>
                <c:pt idx="183561">
                  <c:v>28.3203125</c:v>
                </c:pt>
                <c:pt idx="183562">
                  <c:v>-25.7568359</c:v>
                </c:pt>
                <c:pt idx="183563">
                  <c:v>-68.35937499999996</c:v>
                </c:pt>
                <c:pt idx="183564">
                  <c:v>-102.172852</c:v>
                </c:pt>
                <c:pt idx="183565">
                  <c:v>-110.717773</c:v>
                </c:pt>
                <c:pt idx="183566">
                  <c:v>-78.6132812</c:v>
                </c:pt>
                <c:pt idx="183567">
                  <c:v>-36.3769531</c:v>
                </c:pt>
                <c:pt idx="183568">
                  <c:v>20.6298828</c:v>
                </c:pt>
                <c:pt idx="183569">
                  <c:v>63.9648438</c:v>
                </c:pt>
                <c:pt idx="183570">
                  <c:v>96.67968749999996</c:v>
                </c:pt>
                <c:pt idx="183571">
                  <c:v>103.637695</c:v>
                </c:pt>
                <c:pt idx="183572">
                  <c:v>85.6933594</c:v>
                </c:pt>
                <c:pt idx="183573">
                  <c:v>42.1142578</c:v>
                </c:pt>
                <c:pt idx="183574">
                  <c:v>-19.1650391</c:v>
                </c:pt>
                <c:pt idx="183575">
                  <c:v>-65.18554690000001</c:v>
                </c:pt>
                <c:pt idx="183576">
                  <c:v>-98.75488279999998</c:v>
                </c:pt>
                <c:pt idx="183577">
                  <c:v>-100.341797</c:v>
                </c:pt>
                <c:pt idx="183578">
                  <c:v>-82.7636719</c:v>
                </c:pt>
                <c:pt idx="183579">
                  <c:v>-46.0205078</c:v>
                </c:pt>
                <c:pt idx="183580">
                  <c:v>17.578125</c:v>
                </c:pt>
                <c:pt idx="183581">
                  <c:v>66.8945312</c:v>
                </c:pt>
                <c:pt idx="183582">
                  <c:v>94.1162109</c:v>
                </c:pt>
                <c:pt idx="183583">
                  <c:v>101.318359</c:v>
                </c:pt>
                <c:pt idx="183584">
                  <c:v>92.89550779999998</c:v>
                </c:pt>
                <c:pt idx="183585">
                  <c:v>46.0205078</c:v>
                </c:pt>
                <c:pt idx="183586">
                  <c:v>-8.30078125</c:v>
                </c:pt>
                <c:pt idx="183587">
                  <c:v>-57.4951172</c:v>
                </c:pt>
                <c:pt idx="183588">
                  <c:v>-91.796875</c:v>
                </c:pt>
                <c:pt idx="183589">
                  <c:v>-106.201172</c:v>
                </c:pt>
                <c:pt idx="183590">
                  <c:v>-88.8671875</c:v>
                </c:pt>
                <c:pt idx="183591">
                  <c:v>-49.4384766</c:v>
                </c:pt>
                <c:pt idx="183592">
                  <c:v>2.80761719</c:v>
                </c:pt>
                <c:pt idx="183593">
                  <c:v>60.4248047</c:v>
                </c:pt>
                <c:pt idx="183594">
                  <c:v>89.4775391</c:v>
                </c:pt>
                <c:pt idx="183595">
                  <c:v>102.661133</c:v>
                </c:pt>
                <c:pt idx="183596">
                  <c:v>82.6416016</c:v>
                </c:pt>
                <c:pt idx="183597">
                  <c:v>51.1474609</c:v>
                </c:pt>
                <c:pt idx="183598">
                  <c:v>-1.58691406</c:v>
                </c:pt>
                <c:pt idx="183599">
                  <c:v>-54.0771484</c:v>
                </c:pt>
                <c:pt idx="183600">
                  <c:v>-92.89550779999998</c:v>
                </c:pt>
                <c:pt idx="183601">
                  <c:v>-105.34668</c:v>
                </c:pt>
                <c:pt idx="183602">
                  <c:v>-93.01757809999998</c:v>
                </c:pt>
                <c:pt idx="183603">
                  <c:v>-62.7441406</c:v>
                </c:pt>
                <c:pt idx="183604">
                  <c:v>-2.31933594</c:v>
                </c:pt>
                <c:pt idx="183605">
                  <c:v>49.6826172</c:v>
                </c:pt>
                <c:pt idx="183606">
                  <c:v>87.5244141</c:v>
                </c:pt>
                <c:pt idx="183607">
                  <c:v>99.60937499999996</c:v>
                </c:pt>
                <c:pt idx="183608">
                  <c:v>90.4541016</c:v>
                </c:pt>
                <c:pt idx="183609">
                  <c:v>59.9365234</c:v>
                </c:pt>
                <c:pt idx="183610">
                  <c:v>12.4511719</c:v>
                </c:pt>
                <c:pt idx="183611">
                  <c:v>-47.2412109</c:v>
                </c:pt>
                <c:pt idx="183612">
                  <c:v>-85.3271484</c:v>
                </c:pt>
                <c:pt idx="183613">
                  <c:v>-102.172852</c:v>
                </c:pt>
                <c:pt idx="183614">
                  <c:v>-98.87695309999998</c:v>
                </c:pt>
                <c:pt idx="183615">
                  <c:v>-60.3027344</c:v>
                </c:pt>
                <c:pt idx="183616">
                  <c:v>-15.3808594</c:v>
                </c:pt>
                <c:pt idx="183617">
                  <c:v>37.8417969</c:v>
                </c:pt>
                <c:pt idx="183618">
                  <c:v>79.8339844</c:v>
                </c:pt>
                <c:pt idx="183619">
                  <c:v>107.421875</c:v>
                </c:pt>
                <c:pt idx="183620">
                  <c:v>100.341797</c:v>
                </c:pt>
                <c:pt idx="183621">
                  <c:v>67.62695309999998</c:v>
                </c:pt>
                <c:pt idx="183622">
                  <c:v>13.5498047</c:v>
                </c:pt>
                <c:pt idx="183623">
                  <c:v>-37.7197266</c:v>
                </c:pt>
                <c:pt idx="183624">
                  <c:v>-78.0029297</c:v>
                </c:pt>
                <c:pt idx="183625">
                  <c:v>-107.177734</c:v>
                </c:pt>
                <c:pt idx="183626">
                  <c:v>-103.393555</c:v>
                </c:pt>
                <c:pt idx="183627">
                  <c:v>-64.453125</c:v>
                </c:pt>
                <c:pt idx="183628">
                  <c:v>-23.9257812</c:v>
                </c:pt>
                <c:pt idx="183629">
                  <c:v>34.17968749999999</c:v>
                </c:pt>
                <c:pt idx="183630">
                  <c:v>78.9794922</c:v>
                </c:pt>
                <c:pt idx="183631">
                  <c:v>102.050781</c:v>
                </c:pt>
                <c:pt idx="183632">
                  <c:v>98.0224609</c:v>
                </c:pt>
                <c:pt idx="183633">
                  <c:v>68.2373047</c:v>
                </c:pt>
                <c:pt idx="183634">
                  <c:v>24.2919922</c:v>
                </c:pt>
                <c:pt idx="183635">
                  <c:v>-33.6914062</c:v>
                </c:pt>
                <c:pt idx="183636">
                  <c:v>-76.7822266</c:v>
                </c:pt>
                <c:pt idx="183637">
                  <c:v>-106.445312</c:v>
                </c:pt>
                <c:pt idx="183638">
                  <c:v>-107.910156</c:v>
                </c:pt>
                <c:pt idx="183639">
                  <c:v>-72.9980469</c:v>
                </c:pt>
                <c:pt idx="183640">
                  <c:v>-29.7851562</c:v>
                </c:pt>
                <c:pt idx="183641">
                  <c:v>30.7617188</c:v>
                </c:pt>
                <c:pt idx="183642">
                  <c:v>76.17187499999996</c:v>
                </c:pt>
                <c:pt idx="183643">
                  <c:v>95.3369141</c:v>
                </c:pt>
                <c:pt idx="183644">
                  <c:v>103.637695</c:v>
                </c:pt>
                <c:pt idx="183645">
                  <c:v>72.0214844</c:v>
                </c:pt>
                <c:pt idx="183646">
                  <c:v>30.5175781</c:v>
                </c:pt>
                <c:pt idx="183647">
                  <c:v>-27.34375</c:v>
                </c:pt>
                <c:pt idx="183648">
                  <c:v>-73.85253909999996</c:v>
                </c:pt>
                <c:pt idx="183649">
                  <c:v>-102.905273</c:v>
                </c:pt>
                <c:pt idx="183650">
                  <c:v>-107.543945</c:v>
                </c:pt>
                <c:pt idx="183651">
                  <c:v>-82.03125</c:v>
                </c:pt>
                <c:pt idx="183652">
                  <c:v>-28.44238279999998</c:v>
                </c:pt>
                <c:pt idx="183653">
                  <c:v>20.8740234</c:v>
                </c:pt>
                <c:pt idx="183654">
                  <c:v>74.0966797</c:v>
                </c:pt>
                <c:pt idx="183655">
                  <c:v>99.2431641</c:v>
                </c:pt>
                <c:pt idx="183656">
                  <c:v>109.375</c:v>
                </c:pt>
                <c:pt idx="183657">
                  <c:v>81.66503909999996</c:v>
                </c:pt>
                <c:pt idx="183658">
                  <c:v>34.4238281</c:v>
                </c:pt>
                <c:pt idx="183659">
                  <c:v>-15.8691406</c:v>
                </c:pt>
                <c:pt idx="183660">
                  <c:v>-61.4013672</c:v>
                </c:pt>
                <c:pt idx="183661">
                  <c:v>-102.050781</c:v>
                </c:pt>
                <c:pt idx="183662">
                  <c:v>-104.003906</c:v>
                </c:pt>
                <c:pt idx="183663">
                  <c:v>-79.5898438</c:v>
                </c:pt>
                <c:pt idx="183664">
                  <c:v>-38.4521484</c:v>
                </c:pt>
                <c:pt idx="183665">
                  <c:v>7.812499999999997</c:v>
                </c:pt>
                <c:pt idx="183666">
                  <c:v>61.7675781</c:v>
                </c:pt>
                <c:pt idx="183667">
                  <c:v>95.5810547</c:v>
                </c:pt>
                <c:pt idx="183668">
                  <c:v>110.717773</c:v>
                </c:pt>
                <c:pt idx="183669">
                  <c:v>84.9609375</c:v>
                </c:pt>
                <c:pt idx="183670">
                  <c:v>41.015625</c:v>
                </c:pt>
                <c:pt idx="183671">
                  <c:v>-15.2587891</c:v>
                </c:pt>
                <c:pt idx="183672">
                  <c:v>-66.1621094</c:v>
                </c:pt>
                <c:pt idx="183673">
                  <c:v>-92.89550779999998</c:v>
                </c:pt>
                <c:pt idx="183674">
                  <c:v>-104.736328</c:v>
                </c:pt>
                <c:pt idx="183675">
                  <c:v>-90.33203119999993</c:v>
                </c:pt>
                <c:pt idx="183676">
                  <c:v>-47.6074219</c:v>
                </c:pt>
                <c:pt idx="183677">
                  <c:v>5.859375</c:v>
                </c:pt>
                <c:pt idx="183678">
                  <c:v>57.2509766</c:v>
                </c:pt>
                <c:pt idx="183679">
                  <c:v>97.77832029999998</c:v>
                </c:pt>
                <c:pt idx="183680">
                  <c:v>104.492188</c:v>
                </c:pt>
                <c:pt idx="183681">
                  <c:v>90.82031249999996</c:v>
                </c:pt>
                <c:pt idx="183682">
                  <c:v>42.3583984</c:v>
                </c:pt>
                <c:pt idx="183683">
                  <c:v>-9.033203119999997</c:v>
                </c:pt>
                <c:pt idx="183684">
                  <c:v>-55.9082031</c:v>
                </c:pt>
                <c:pt idx="183685">
                  <c:v>-89.4775391</c:v>
                </c:pt>
                <c:pt idx="183686">
                  <c:v>-104.125977</c:v>
                </c:pt>
                <c:pt idx="183687">
                  <c:v>-90.4541016</c:v>
                </c:pt>
                <c:pt idx="183688">
                  <c:v>-50.5371094</c:v>
                </c:pt>
                <c:pt idx="183689">
                  <c:v>-2.31933594</c:v>
                </c:pt>
                <c:pt idx="183690">
                  <c:v>49.6826172</c:v>
                </c:pt>
                <c:pt idx="183691">
                  <c:v>90.6982422</c:v>
                </c:pt>
                <c:pt idx="183692">
                  <c:v>105.224609</c:v>
                </c:pt>
                <c:pt idx="183693">
                  <c:v>92.4072266</c:v>
                </c:pt>
                <c:pt idx="183694">
                  <c:v>56.640625</c:v>
                </c:pt>
                <c:pt idx="183695">
                  <c:v>-1.09863281</c:v>
                </c:pt>
                <c:pt idx="183696">
                  <c:v>-44.7998047</c:v>
                </c:pt>
                <c:pt idx="183697">
                  <c:v>-89.2333984</c:v>
                </c:pt>
                <c:pt idx="183698">
                  <c:v>-103.881836</c:v>
                </c:pt>
                <c:pt idx="183699">
                  <c:v>-94.6044922</c:v>
                </c:pt>
                <c:pt idx="183700">
                  <c:v>-66.7724609</c:v>
                </c:pt>
                <c:pt idx="183701">
                  <c:v>-7.93457031</c:v>
                </c:pt>
                <c:pt idx="183702">
                  <c:v>46.5087891</c:v>
                </c:pt>
                <c:pt idx="183703">
                  <c:v>87.15820309999998</c:v>
                </c:pt>
                <c:pt idx="183704">
                  <c:v>106.811523</c:v>
                </c:pt>
                <c:pt idx="183705">
                  <c:v>94.1162109</c:v>
                </c:pt>
                <c:pt idx="183706">
                  <c:v>60.546875</c:v>
                </c:pt>
                <c:pt idx="183707">
                  <c:v>10.1318359</c:v>
                </c:pt>
                <c:pt idx="183708">
                  <c:v>-41.7480469</c:v>
                </c:pt>
                <c:pt idx="183709">
                  <c:v>-86.9140625</c:v>
                </c:pt>
                <c:pt idx="183710">
                  <c:v>-102.172852</c:v>
                </c:pt>
                <c:pt idx="183711">
                  <c:v>-95.0927734</c:v>
                </c:pt>
                <c:pt idx="183712">
                  <c:v>-64.3310547</c:v>
                </c:pt>
                <c:pt idx="183713">
                  <c:v>-15.2587891</c:v>
                </c:pt>
                <c:pt idx="183714">
                  <c:v>30.8837891</c:v>
                </c:pt>
                <c:pt idx="183715">
                  <c:v>81.66503909999996</c:v>
                </c:pt>
                <c:pt idx="183716">
                  <c:v>107.177734</c:v>
                </c:pt>
                <c:pt idx="183717">
                  <c:v>101.196289</c:v>
                </c:pt>
                <c:pt idx="183718">
                  <c:v>69.9462891</c:v>
                </c:pt>
                <c:pt idx="183719">
                  <c:v>18.9208984</c:v>
                </c:pt>
                <c:pt idx="183720">
                  <c:v>-38.4521484</c:v>
                </c:pt>
                <c:pt idx="183721">
                  <c:v>-75.9277344</c:v>
                </c:pt>
                <c:pt idx="183722">
                  <c:v>-104.248047</c:v>
                </c:pt>
                <c:pt idx="183723">
                  <c:v>-106.933594</c:v>
                </c:pt>
                <c:pt idx="183724">
                  <c:v>-73.48632809999998</c:v>
                </c:pt>
                <c:pt idx="183725">
                  <c:v>-17.7001953</c:v>
                </c:pt>
                <c:pt idx="183726">
                  <c:v>32.8369141</c:v>
                </c:pt>
                <c:pt idx="183727">
                  <c:v>71.1669922</c:v>
                </c:pt>
                <c:pt idx="183728">
                  <c:v>97.2900391</c:v>
                </c:pt>
                <c:pt idx="183729">
                  <c:v>103.759766</c:v>
                </c:pt>
                <c:pt idx="183730">
                  <c:v>72.9980469</c:v>
                </c:pt>
                <c:pt idx="183731">
                  <c:v>25.8789062</c:v>
                </c:pt>
                <c:pt idx="183732">
                  <c:v>-26.6113281</c:v>
                </c:pt>
                <c:pt idx="183733">
                  <c:v>-75.9277344</c:v>
                </c:pt>
                <c:pt idx="183734">
                  <c:v>-101.318359</c:v>
                </c:pt>
                <c:pt idx="183735">
                  <c:v>-96.5576172</c:v>
                </c:pt>
                <c:pt idx="183736">
                  <c:v>-76.2939453</c:v>
                </c:pt>
                <c:pt idx="183737">
                  <c:v>-28.3203125</c:v>
                </c:pt>
                <c:pt idx="183738">
                  <c:v>20.38574219999997</c:v>
                </c:pt>
                <c:pt idx="183739">
                  <c:v>70.55664059999998</c:v>
                </c:pt>
                <c:pt idx="183740">
                  <c:v>100.341797</c:v>
                </c:pt>
                <c:pt idx="183741">
                  <c:v>96.1914062</c:v>
                </c:pt>
                <c:pt idx="183742">
                  <c:v>78.6132812</c:v>
                </c:pt>
                <c:pt idx="183743">
                  <c:v>37.2314453</c:v>
                </c:pt>
                <c:pt idx="183744">
                  <c:v>-21.7285156</c:v>
                </c:pt>
                <c:pt idx="183745">
                  <c:v>-72.1435547</c:v>
                </c:pt>
                <c:pt idx="183746">
                  <c:v>-95.4589844</c:v>
                </c:pt>
                <c:pt idx="183747">
                  <c:v>-103.881836</c:v>
                </c:pt>
                <c:pt idx="183748">
                  <c:v>-83.8623047</c:v>
                </c:pt>
                <c:pt idx="183749">
                  <c:v>-40.7714844</c:v>
                </c:pt>
                <c:pt idx="183750">
                  <c:v>21.8505859</c:v>
                </c:pt>
                <c:pt idx="183751">
                  <c:v>73.9746094</c:v>
                </c:pt>
                <c:pt idx="183752">
                  <c:v>92.2851562</c:v>
                </c:pt>
                <c:pt idx="183753">
                  <c:v>101.074219</c:v>
                </c:pt>
                <c:pt idx="183754">
                  <c:v>77.27050779999998</c:v>
                </c:pt>
                <c:pt idx="183755">
                  <c:v>34.3017578</c:v>
                </c:pt>
                <c:pt idx="183756">
                  <c:v>-14.1601562</c:v>
                </c:pt>
                <c:pt idx="183757">
                  <c:v>-58.7158203</c:v>
                </c:pt>
                <c:pt idx="183758">
                  <c:v>-91.55273440000001</c:v>
                </c:pt>
                <c:pt idx="183759">
                  <c:v>-105.957031</c:v>
                </c:pt>
                <c:pt idx="183760">
                  <c:v>-90.33203119999993</c:v>
                </c:pt>
                <c:pt idx="183761">
                  <c:v>-47.7294922</c:v>
                </c:pt>
                <c:pt idx="183762">
                  <c:v>12.5732422</c:v>
                </c:pt>
                <c:pt idx="183763">
                  <c:v>57.0068359</c:v>
                </c:pt>
                <c:pt idx="183764">
                  <c:v>80.9326172</c:v>
                </c:pt>
                <c:pt idx="183765">
                  <c:v>102.172852</c:v>
                </c:pt>
                <c:pt idx="183766">
                  <c:v>91.3085938</c:v>
                </c:pt>
                <c:pt idx="183767">
                  <c:v>46.9970703</c:v>
                </c:pt>
                <c:pt idx="183768">
                  <c:v>-9.64355469</c:v>
                </c:pt>
                <c:pt idx="183769">
                  <c:v>-63.5986328</c:v>
                </c:pt>
                <c:pt idx="183770">
                  <c:v>-91.1865234</c:v>
                </c:pt>
                <c:pt idx="183771">
                  <c:v>-105.224609</c:v>
                </c:pt>
                <c:pt idx="183772">
                  <c:v>-87.4023438</c:v>
                </c:pt>
                <c:pt idx="183773">
                  <c:v>-54.93164059999999</c:v>
                </c:pt>
                <c:pt idx="183774">
                  <c:v>-1.83105469</c:v>
                </c:pt>
                <c:pt idx="183775">
                  <c:v>54.8095703</c:v>
                </c:pt>
                <c:pt idx="183776">
                  <c:v>90.33203119999993</c:v>
                </c:pt>
                <c:pt idx="183777">
                  <c:v>108.276367</c:v>
                </c:pt>
                <c:pt idx="183778">
                  <c:v>90.08789059999998</c:v>
                </c:pt>
                <c:pt idx="183779">
                  <c:v>52.9785156</c:v>
                </c:pt>
                <c:pt idx="183780">
                  <c:v>3.05175781</c:v>
                </c:pt>
                <c:pt idx="183781">
                  <c:v>-52.9785156</c:v>
                </c:pt>
                <c:pt idx="183782">
                  <c:v>-89.7216797</c:v>
                </c:pt>
                <c:pt idx="183783">
                  <c:v>-101.318359</c:v>
                </c:pt>
                <c:pt idx="183784">
                  <c:v>-91.796875</c:v>
                </c:pt>
                <c:pt idx="183785">
                  <c:v>-59.4482422</c:v>
                </c:pt>
                <c:pt idx="183786">
                  <c:v>-7.08007812</c:v>
                </c:pt>
                <c:pt idx="183787">
                  <c:v>43.4570312</c:v>
                </c:pt>
                <c:pt idx="183788">
                  <c:v>83.3740234</c:v>
                </c:pt>
                <c:pt idx="183789">
                  <c:v>101.928711</c:v>
                </c:pt>
                <c:pt idx="183790">
                  <c:v>88.5009766</c:v>
                </c:pt>
                <c:pt idx="183791">
                  <c:v>50.2929688</c:v>
                </c:pt>
                <c:pt idx="183792">
                  <c:v>8.66699219</c:v>
                </c:pt>
                <c:pt idx="183793">
                  <c:v>-40.4052734</c:v>
                </c:pt>
                <c:pt idx="183794">
                  <c:v>-81.0546875</c:v>
                </c:pt>
                <c:pt idx="183795">
                  <c:v>-99.2431641</c:v>
                </c:pt>
                <c:pt idx="183796">
                  <c:v>-95.3369141</c:v>
                </c:pt>
                <c:pt idx="183797">
                  <c:v>-62.2558594</c:v>
                </c:pt>
                <c:pt idx="183798">
                  <c:v>-15.8691406</c:v>
                </c:pt>
                <c:pt idx="183799">
                  <c:v>35.6445312</c:v>
                </c:pt>
                <c:pt idx="183800">
                  <c:v>79.4677734</c:v>
                </c:pt>
                <c:pt idx="183801">
                  <c:v>103.881836</c:v>
                </c:pt>
                <c:pt idx="183802">
                  <c:v>95.82519529999998</c:v>
                </c:pt>
                <c:pt idx="183803">
                  <c:v>68.4814453</c:v>
                </c:pt>
                <c:pt idx="183804">
                  <c:v>16.72363279999998</c:v>
                </c:pt>
                <c:pt idx="183805">
                  <c:v>-35.6445312</c:v>
                </c:pt>
                <c:pt idx="183806">
                  <c:v>-75.5615234</c:v>
                </c:pt>
                <c:pt idx="183807">
                  <c:v>-103.637695</c:v>
                </c:pt>
                <c:pt idx="183808">
                  <c:v>-98.5107422</c:v>
                </c:pt>
                <c:pt idx="183809">
                  <c:v>-71.8994141</c:v>
                </c:pt>
                <c:pt idx="183810">
                  <c:v>-25.390625</c:v>
                </c:pt>
                <c:pt idx="183811">
                  <c:v>25.8789062</c:v>
                </c:pt>
                <c:pt idx="183812">
                  <c:v>76.4160156</c:v>
                </c:pt>
                <c:pt idx="183813">
                  <c:v>101.5625</c:v>
                </c:pt>
                <c:pt idx="183814">
                  <c:v>102.905273</c:v>
                </c:pt>
                <c:pt idx="183815">
                  <c:v>69.45800779999998</c:v>
                </c:pt>
                <c:pt idx="183816">
                  <c:v>23.9257812</c:v>
                </c:pt>
                <c:pt idx="183817">
                  <c:v>-27.2216797</c:v>
                </c:pt>
                <c:pt idx="183818">
                  <c:v>-74.3408203</c:v>
                </c:pt>
                <c:pt idx="183819">
                  <c:v>-105.834961</c:v>
                </c:pt>
                <c:pt idx="183820">
                  <c:v>-104.492188</c:v>
                </c:pt>
                <c:pt idx="183821">
                  <c:v>-74.7070312</c:v>
                </c:pt>
                <c:pt idx="183822">
                  <c:v>-28.44238279999998</c:v>
                </c:pt>
                <c:pt idx="183823">
                  <c:v>24.90234379999998</c:v>
                </c:pt>
                <c:pt idx="183824">
                  <c:v>67.62695309999998</c:v>
                </c:pt>
                <c:pt idx="183825">
                  <c:v>106.445312</c:v>
                </c:pt>
                <c:pt idx="183826">
                  <c:v>102.661133</c:v>
                </c:pt>
                <c:pt idx="183827">
                  <c:v>78.2470703</c:v>
                </c:pt>
                <c:pt idx="183828">
                  <c:v>35.8886719</c:v>
                </c:pt>
                <c:pt idx="183829">
                  <c:v>-20.1416016</c:v>
                </c:pt>
                <c:pt idx="183830">
                  <c:v>-77.0263672</c:v>
                </c:pt>
                <c:pt idx="183831">
                  <c:v>-99.7314453</c:v>
                </c:pt>
                <c:pt idx="183832">
                  <c:v>-102.416992</c:v>
                </c:pt>
                <c:pt idx="183833">
                  <c:v>-86.9140625</c:v>
                </c:pt>
                <c:pt idx="183834">
                  <c:v>-37.2314453</c:v>
                </c:pt>
                <c:pt idx="183835">
                  <c:v>13.9160156</c:v>
                </c:pt>
                <c:pt idx="183836">
                  <c:v>63.2324219</c:v>
                </c:pt>
                <c:pt idx="183837">
                  <c:v>98.5107422</c:v>
                </c:pt>
                <c:pt idx="183838">
                  <c:v>108.764648</c:v>
                </c:pt>
                <c:pt idx="183839">
                  <c:v>86.3037109</c:v>
                </c:pt>
                <c:pt idx="183840">
                  <c:v>43.3349609</c:v>
                </c:pt>
                <c:pt idx="183841">
                  <c:v>-13.4277344</c:v>
                </c:pt>
                <c:pt idx="183842">
                  <c:v>-65.67382809999994</c:v>
                </c:pt>
                <c:pt idx="183843">
                  <c:v>-101.928711</c:v>
                </c:pt>
                <c:pt idx="183844">
                  <c:v>-101.5625</c:v>
                </c:pt>
                <c:pt idx="183845">
                  <c:v>-88.2568359</c:v>
                </c:pt>
                <c:pt idx="183846">
                  <c:v>-47.1191406</c:v>
                </c:pt>
                <c:pt idx="183847">
                  <c:v>6.103515619999995</c:v>
                </c:pt>
                <c:pt idx="183848">
                  <c:v>57.4951172</c:v>
                </c:pt>
                <c:pt idx="183849">
                  <c:v>98.1445312</c:v>
                </c:pt>
                <c:pt idx="183850">
                  <c:v>108.032227</c:v>
                </c:pt>
                <c:pt idx="183851">
                  <c:v>88.2568359</c:v>
                </c:pt>
                <c:pt idx="183852">
                  <c:v>47.85156249999999</c:v>
                </c:pt>
                <c:pt idx="183853">
                  <c:v>-4.51660156</c:v>
                </c:pt>
                <c:pt idx="183854">
                  <c:v>-54.32128909999999</c:v>
                </c:pt>
                <c:pt idx="183855">
                  <c:v>-91.796875</c:v>
                </c:pt>
                <c:pt idx="183856">
                  <c:v>-106.567383</c:v>
                </c:pt>
                <c:pt idx="183857">
                  <c:v>-94.4824219</c:v>
                </c:pt>
                <c:pt idx="183858">
                  <c:v>-53.2226562</c:v>
                </c:pt>
                <c:pt idx="183859">
                  <c:v>-2.80761719</c:v>
                </c:pt>
                <c:pt idx="183860">
                  <c:v>52.3681641</c:v>
                </c:pt>
                <c:pt idx="183861">
                  <c:v>87.4023438</c:v>
                </c:pt>
                <c:pt idx="183862">
                  <c:v>99.85351559999998</c:v>
                </c:pt>
                <c:pt idx="183863">
                  <c:v>89.4775391</c:v>
                </c:pt>
                <c:pt idx="183864">
                  <c:v>52.6123047</c:v>
                </c:pt>
                <c:pt idx="183865">
                  <c:v>5.12695312</c:v>
                </c:pt>
                <c:pt idx="183866">
                  <c:v>-49.5605469</c:v>
                </c:pt>
                <c:pt idx="183867">
                  <c:v>-88.8671875</c:v>
                </c:pt>
                <c:pt idx="183868">
                  <c:v>-102.539062</c:v>
                </c:pt>
                <c:pt idx="183869">
                  <c:v>-91.6748047</c:v>
                </c:pt>
                <c:pt idx="183870">
                  <c:v>-54.32128909999999</c:v>
                </c:pt>
                <c:pt idx="183871">
                  <c:v>-12.6953125</c:v>
                </c:pt>
                <c:pt idx="183872">
                  <c:v>46.3867188</c:v>
                </c:pt>
                <c:pt idx="183873">
                  <c:v>91.4306641</c:v>
                </c:pt>
                <c:pt idx="183874">
                  <c:v>103.881836</c:v>
                </c:pt>
                <c:pt idx="183875">
                  <c:v>91.3085938</c:v>
                </c:pt>
                <c:pt idx="183876">
                  <c:v>60.546875</c:v>
                </c:pt>
                <c:pt idx="183877">
                  <c:v>14.6484375</c:v>
                </c:pt>
                <c:pt idx="183878">
                  <c:v>-45.0439453</c:v>
                </c:pt>
                <c:pt idx="183879">
                  <c:v>-84.8388672</c:v>
                </c:pt>
                <c:pt idx="183880">
                  <c:v>-98.38867190000001</c:v>
                </c:pt>
                <c:pt idx="183881">
                  <c:v>-98.0224609</c:v>
                </c:pt>
                <c:pt idx="183882">
                  <c:v>-68.60351559999998</c:v>
                </c:pt>
                <c:pt idx="183883">
                  <c:v>-13.0615234</c:v>
                </c:pt>
                <c:pt idx="183884">
                  <c:v>39.7949219</c:v>
                </c:pt>
                <c:pt idx="183885">
                  <c:v>87.6464844</c:v>
                </c:pt>
                <c:pt idx="183886">
                  <c:v>109.863281</c:v>
                </c:pt>
                <c:pt idx="183887">
                  <c:v>101.44043</c:v>
                </c:pt>
                <c:pt idx="183888">
                  <c:v>64.8193359</c:v>
                </c:pt>
                <c:pt idx="183889">
                  <c:v>21.6064453</c:v>
                </c:pt>
                <c:pt idx="183890">
                  <c:v>-30.8837891</c:v>
                </c:pt>
                <c:pt idx="183891">
                  <c:v>-77.63671879999995</c:v>
                </c:pt>
                <c:pt idx="183892">
                  <c:v>-104.980469</c:v>
                </c:pt>
                <c:pt idx="183893">
                  <c:v>-97.2900391</c:v>
                </c:pt>
                <c:pt idx="183894">
                  <c:v>-75.31738279999998</c:v>
                </c:pt>
                <c:pt idx="183895">
                  <c:v>-27.4658203</c:v>
                </c:pt>
                <c:pt idx="183896">
                  <c:v>31.6162109</c:v>
                </c:pt>
                <c:pt idx="183897">
                  <c:v>71.4111328</c:v>
                </c:pt>
                <c:pt idx="183898">
                  <c:v>105.224609</c:v>
                </c:pt>
                <c:pt idx="183899">
                  <c:v>105.712891</c:v>
                </c:pt>
                <c:pt idx="183900">
                  <c:v>72.50976559999998</c:v>
                </c:pt>
                <c:pt idx="183901">
                  <c:v>25.6347656</c:v>
                </c:pt>
                <c:pt idx="183902">
                  <c:v>-24.0478516</c:v>
                </c:pt>
                <c:pt idx="183903">
                  <c:v>-73.3642578</c:v>
                </c:pt>
                <c:pt idx="183904">
                  <c:v>-102.661133</c:v>
                </c:pt>
                <c:pt idx="183905">
                  <c:v>-99.60937499999996</c:v>
                </c:pt>
                <c:pt idx="183906">
                  <c:v>-77.39257809999994</c:v>
                </c:pt>
                <c:pt idx="183907">
                  <c:v>-31.4941406</c:v>
                </c:pt>
                <c:pt idx="183908">
                  <c:v>22.4609375</c:v>
                </c:pt>
                <c:pt idx="183909">
                  <c:v>66.1621094</c:v>
                </c:pt>
                <c:pt idx="183910">
                  <c:v>101.318359</c:v>
                </c:pt>
                <c:pt idx="183911">
                  <c:v>108.642578</c:v>
                </c:pt>
                <c:pt idx="183912">
                  <c:v>72.7539062</c:v>
                </c:pt>
                <c:pt idx="183913">
                  <c:v>36.1328125</c:v>
                </c:pt>
                <c:pt idx="183914">
                  <c:v>-12.8173828</c:v>
                </c:pt>
                <c:pt idx="183915">
                  <c:v>-66.7724609</c:v>
                </c:pt>
                <c:pt idx="183916">
                  <c:v>-97.5341797</c:v>
                </c:pt>
                <c:pt idx="183917">
                  <c:v>-103.027344</c:v>
                </c:pt>
                <c:pt idx="183918">
                  <c:v>-81.7871094</c:v>
                </c:pt>
                <c:pt idx="183919">
                  <c:v>-37.5976562</c:v>
                </c:pt>
                <c:pt idx="183920">
                  <c:v>12.5732422</c:v>
                </c:pt>
                <c:pt idx="183921">
                  <c:v>60.0585938</c:v>
                </c:pt>
                <c:pt idx="183922">
                  <c:v>93.1396484</c:v>
                </c:pt>
                <c:pt idx="183923">
                  <c:v>103.881836</c:v>
                </c:pt>
                <c:pt idx="183924">
                  <c:v>87.03613279999998</c:v>
                </c:pt>
                <c:pt idx="183925">
                  <c:v>44.55566409999999</c:v>
                </c:pt>
                <c:pt idx="183926">
                  <c:v>-7.08007812</c:v>
                </c:pt>
                <c:pt idx="183927">
                  <c:v>-57.7392578</c:v>
                </c:pt>
                <c:pt idx="183928">
                  <c:v>-97.1679688</c:v>
                </c:pt>
                <c:pt idx="183929">
                  <c:v>-104.736328</c:v>
                </c:pt>
                <c:pt idx="183930">
                  <c:v>-80.4443359</c:v>
                </c:pt>
                <c:pt idx="183931">
                  <c:v>-38.4521484</c:v>
                </c:pt>
                <c:pt idx="183932">
                  <c:v>15.1367188</c:v>
                </c:pt>
                <c:pt idx="183933">
                  <c:v>62.5</c:v>
                </c:pt>
                <c:pt idx="183934">
                  <c:v>100.952148</c:v>
                </c:pt>
                <c:pt idx="183935">
                  <c:v>106.811523</c:v>
                </c:pt>
                <c:pt idx="183936">
                  <c:v>92.6513672</c:v>
                </c:pt>
                <c:pt idx="183937">
                  <c:v>54.1992188</c:v>
                </c:pt>
                <c:pt idx="183938">
                  <c:v>-8.544921879999997</c:v>
                </c:pt>
                <c:pt idx="183939">
                  <c:v>-55.2978516</c:v>
                </c:pt>
                <c:pt idx="183940">
                  <c:v>-88.13476559999998</c:v>
                </c:pt>
                <c:pt idx="183941">
                  <c:v>-105.834961</c:v>
                </c:pt>
                <c:pt idx="183942">
                  <c:v>-91.0644531</c:v>
                </c:pt>
                <c:pt idx="183943">
                  <c:v>-53.34472659999999</c:v>
                </c:pt>
                <c:pt idx="183944">
                  <c:v>-0.610351562</c:v>
                </c:pt>
                <c:pt idx="183945">
                  <c:v>45.7763672</c:v>
                </c:pt>
                <c:pt idx="183946">
                  <c:v>92.0410156</c:v>
                </c:pt>
                <c:pt idx="183947">
                  <c:v>111.328125</c:v>
                </c:pt>
                <c:pt idx="183948">
                  <c:v>95.703125</c:v>
                </c:pt>
                <c:pt idx="183949">
                  <c:v>56.640625</c:v>
                </c:pt>
                <c:pt idx="183950">
                  <c:v>-2.31933594</c:v>
                </c:pt>
                <c:pt idx="183951">
                  <c:v>-51.7578125</c:v>
                </c:pt>
                <c:pt idx="183952">
                  <c:v>-91.3085938</c:v>
                </c:pt>
                <c:pt idx="183953">
                  <c:v>-103.271484</c:v>
                </c:pt>
                <c:pt idx="183954">
                  <c:v>-92.77343749999996</c:v>
                </c:pt>
                <c:pt idx="183955">
                  <c:v>-53.4667969</c:v>
                </c:pt>
                <c:pt idx="183956">
                  <c:v>-1.46484375</c:v>
                </c:pt>
                <c:pt idx="183957">
                  <c:v>52.9785156</c:v>
                </c:pt>
                <c:pt idx="183958">
                  <c:v>92.6513672</c:v>
                </c:pt>
                <c:pt idx="183959">
                  <c:v>107.299805</c:v>
                </c:pt>
                <c:pt idx="183960">
                  <c:v>90.94238279999998</c:v>
                </c:pt>
                <c:pt idx="183961">
                  <c:v>57.7392578</c:v>
                </c:pt>
                <c:pt idx="183962">
                  <c:v>12.9394531</c:v>
                </c:pt>
                <c:pt idx="183963">
                  <c:v>-40.5273438</c:v>
                </c:pt>
                <c:pt idx="183964">
                  <c:v>-89.4775391</c:v>
                </c:pt>
                <c:pt idx="183965">
                  <c:v>-107.788086</c:v>
                </c:pt>
                <c:pt idx="183966">
                  <c:v>-93.6279297</c:v>
                </c:pt>
                <c:pt idx="183967">
                  <c:v>-56.7626953</c:v>
                </c:pt>
                <c:pt idx="183968">
                  <c:v>-11.71875</c:v>
                </c:pt>
                <c:pt idx="183969">
                  <c:v>43.9453125</c:v>
                </c:pt>
                <c:pt idx="183970">
                  <c:v>79.9560547</c:v>
                </c:pt>
                <c:pt idx="183971">
                  <c:v>103.881836</c:v>
                </c:pt>
                <c:pt idx="183972">
                  <c:v>97.90039059999998</c:v>
                </c:pt>
                <c:pt idx="183973">
                  <c:v>63.7207031</c:v>
                </c:pt>
                <c:pt idx="183974">
                  <c:v>11.8408203</c:v>
                </c:pt>
                <c:pt idx="183975">
                  <c:v>-39.7949219</c:v>
                </c:pt>
                <c:pt idx="183976">
                  <c:v>-86.3037109</c:v>
                </c:pt>
                <c:pt idx="183977">
                  <c:v>-106.811523</c:v>
                </c:pt>
                <c:pt idx="183978">
                  <c:v>-108.520508</c:v>
                </c:pt>
                <c:pt idx="183979">
                  <c:v>-66.8945312</c:v>
                </c:pt>
                <c:pt idx="183980">
                  <c:v>-17.3339844</c:v>
                </c:pt>
                <c:pt idx="183981">
                  <c:v>31.25</c:v>
                </c:pt>
                <c:pt idx="183982">
                  <c:v>78.7353516</c:v>
                </c:pt>
                <c:pt idx="183983">
                  <c:v>104.125977</c:v>
                </c:pt>
                <c:pt idx="183984">
                  <c:v>94.97070309999998</c:v>
                </c:pt>
                <c:pt idx="183985">
                  <c:v>70.4345703</c:v>
                </c:pt>
                <c:pt idx="183986">
                  <c:v>26.4892578</c:v>
                </c:pt>
                <c:pt idx="183987">
                  <c:v>-27.9541016</c:v>
                </c:pt>
                <c:pt idx="183988">
                  <c:v>-75.6835938</c:v>
                </c:pt>
                <c:pt idx="183989">
                  <c:v>-105.59082</c:v>
                </c:pt>
                <c:pt idx="183990">
                  <c:v>-108.520508</c:v>
                </c:pt>
                <c:pt idx="183991">
                  <c:v>-70.1904297</c:v>
                </c:pt>
                <c:pt idx="183992">
                  <c:v>-26.1230469</c:v>
                </c:pt>
                <c:pt idx="183993">
                  <c:v>31.25</c:v>
                </c:pt>
                <c:pt idx="183994">
                  <c:v>81.66503909999996</c:v>
                </c:pt>
                <c:pt idx="183995">
                  <c:v>96.92382809999998</c:v>
                </c:pt>
                <c:pt idx="183996">
                  <c:v>104.614258</c:v>
                </c:pt>
                <c:pt idx="183997">
                  <c:v>82.6416016</c:v>
                </c:pt>
                <c:pt idx="183998">
                  <c:v>30.8837891</c:v>
                </c:pt>
                <c:pt idx="183999">
                  <c:v>-25.6347656</c:v>
                </c:pt>
                <c:pt idx="184000">
                  <c:v>-73.3642578</c:v>
                </c:pt>
                <c:pt idx="184001">
                  <c:v>-101.318359</c:v>
                </c:pt>
                <c:pt idx="184002">
                  <c:v>-102.294922</c:v>
                </c:pt>
                <c:pt idx="184003">
                  <c:v>-79.4677734</c:v>
                </c:pt>
                <c:pt idx="184004">
                  <c:v>-37.8417969</c:v>
                </c:pt>
                <c:pt idx="184005">
                  <c:v>17.2119141</c:v>
                </c:pt>
                <c:pt idx="184006">
                  <c:v>67.13867190000001</c:v>
                </c:pt>
                <c:pt idx="184007">
                  <c:v>98.63281249999996</c:v>
                </c:pt>
                <c:pt idx="184008">
                  <c:v>104.003906</c:v>
                </c:pt>
                <c:pt idx="184009">
                  <c:v>88.37890619999993</c:v>
                </c:pt>
                <c:pt idx="184010">
                  <c:v>33.6914062</c:v>
                </c:pt>
                <c:pt idx="184011">
                  <c:v>-12.9394531</c:v>
                </c:pt>
                <c:pt idx="184012">
                  <c:v>-58.9599609</c:v>
                </c:pt>
                <c:pt idx="184013">
                  <c:v>-90.57617190000001</c:v>
                </c:pt>
                <c:pt idx="184014">
                  <c:v>-99.1210938</c:v>
                </c:pt>
                <c:pt idx="184015">
                  <c:v>-86.6699219</c:v>
                </c:pt>
                <c:pt idx="184016">
                  <c:v>-47.1191406</c:v>
                </c:pt>
                <c:pt idx="184017">
                  <c:v>5.004882809999995</c:v>
                </c:pt>
                <c:pt idx="184018">
                  <c:v>49.6826172</c:v>
                </c:pt>
                <c:pt idx="184019">
                  <c:v>89.9658203</c:v>
                </c:pt>
                <c:pt idx="184020">
                  <c:v>104.003906</c:v>
                </c:pt>
                <c:pt idx="184021">
                  <c:v>81.7871094</c:v>
                </c:pt>
                <c:pt idx="184022">
                  <c:v>42.2363281</c:v>
                </c:pt>
                <c:pt idx="184023">
                  <c:v>-6.46972656</c:v>
                </c:pt>
                <c:pt idx="184024">
                  <c:v>-59.5703125</c:v>
                </c:pt>
                <c:pt idx="184025">
                  <c:v>-91.9189453</c:v>
                </c:pt>
                <c:pt idx="184026">
                  <c:v>-104.858398</c:v>
                </c:pt>
                <c:pt idx="184027">
                  <c:v>-91.1865234</c:v>
                </c:pt>
                <c:pt idx="184028">
                  <c:v>-51.8798828</c:v>
                </c:pt>
                <c:pt idx="184029">
                  <c:v>-1.34277344</c:v>
                </c:pt>
                <c:pt idx="184030">
                  <c:v>53.1005859</c:v>
                </c:pt>
                <c:pt idx="184031">
                  <c:v>97.5341797</c:v>
                </c:pt>
                <c:pt idx="184032">
                  <c:v>106.811523</c:v>
                </c:pt>
                <c:pt idx="184033">
                  <c:v>82.3974609</c:v>
                </c:pt>
                <c:pt idx="184034">
                  <c:v>54.32128909999999</c:v>
                </c:pt>
                <c:pt idx="184035">
                  <c:v>-1.46484375</c:v>
                </c:pt>
                <c:pt idx="184036">
                  <c:v>-48.4619141</c:v>
                </c:pt>
                <c:pt idx="184037">
                  <c:v>-85.20507809999994</c:v>
                </c:pt>
                <c:pt idx="184038">
                  <c:v>-103.881836</c:v>
                </c:pt>
                <c:pt idx="184039">
                  <c:v>-97.77832029999998</c:v>
                </c:pt>
                <c:pt idx="184040">
                  <c:v>-59.5703125</c:v>
                </c:pt>
                <c:pt idx="184041">
                  <c:v>-11.5966797</c:v>
                </c:pt>
                <c:pt idx="184042">
                  <c:v>50.1708984</c:v>
                </c:pt>
                <c:pt idx="184043">
                  <c:v>86.42578119999993</c:v>
                </c:pt>
                <c:pt idx="184044">
                  <c:v>98.5107422</c:v>
                </c:pt>
                <c:pt idx="184045">
                  <c:v>91.0644531</c:v>
                </c:pt>
                <c:pt idx="184046">
                  <c:v>60.4248047</c:v>
                </c:pt>
                <c:pt idx="184047">
                  <c:v>6.835937499999997</c:v>
                </c:pt>
                <c:pt idx="184048">
                  <c:v>-41.1376953</c:v>
                </c:pt>
                <c:pt idx="184049">
                  <c:v>-86.7919922</c:v>
                </c:pt>
                <c:pt idx="184050">
                  <c:v>-108.642578</c:v>
                </c:pt>
                <c:pt idx="184051">
                  <c:v>-100.585938</c:v>
                </c:pt>
                <c:pt idx="184052">
                  <c:v>-63.8427734</c:v>
                </c:pt>
                <c:pt idx="184053">
                  <c:v>-8.7890625</c:v>
                </c:pt>
                <c:pt idx="184054">
                  <c:v>39.7949219</c:v>
                </c:pt>
                <c:pt idx="184055">
                  <c:v>76.9042969</c:v>
                </c:pt>
                <c:pt idx="184056">
                  <c:v>104.370117</c:v>
                </c:pt>
                <c:pt idx="184057">
                  <c:v>93.87207029999993</c:v>
                </c:pt>
                <c:pt idx="184058">
                  <c:v>57.1289062</c:v>
                </c:pt>
                <c:pt idx="184059">
                  <c:v>14.0380859</c:v>
                </c:pt>
                <c:pt idx="184060">
                  <c:v>-41.9921875</c:v>
                </c:pt>
                <c:pt idx="184061">
                  <c:v>-80.4443359</c:v>
                </c:pt>
                <c:pt idx="184062">
                  <c:v>-102.783203</c:v>
                </c:pt>
                <c:pt idx="184063">
                  <c:v>-102.539062</c:v>
                </c:pt>
                <c:pt idx="184064">
                  <c:v>-67.8710938</c:v>
                </c:pt>
                <c:pt idx="184065">
                  <c:v>-22.4609375</c:v>
                </c:pt>
                <c:pt idx="184066">
                  <c:v>29.4189453</c:v>
                </c:pt>
                <c:pt idx="184067">
                  <c:v>83.6181641</c:v>
                </c:pt>
                <c:pt idx="184068">
                  <c:v>105.34668</c:v>
                </c:pt>
                <c:pt idx="184069">
                  <c:v>95.5810547</c:v>
                </c:pt>
                <c:pt idx="184070">
                  <c:v>69.58007809999994</c:v>
                </c:pt>
                <c:pt idx="184071">
                  <c:v>20.9960938</c:v>
                </c:pt>
                <c:pt idx="184072">
                  <c:v>-32.1044922</c:v>
                </c:pt>
                <c:pt idx="184073">
                  <c:v>-69.0917969</c:v>
                </c:pt>
                <c:pt idx="184074">
                  <c:v>-107.055664</c:v>
                </c:pt>
                <c:pt idx="184075">
                  <c:v>-108.398438</c:v>
                </c:pt>
                <c:pt idx="184076">
                  <c:v>-74.3408203</c:v>
                </c:pt>
                <c:pt idx="184077">
                  <c:v>-20.9960938</c:v>
                </c:pt>
                <c:pt idx="184078">
                  <c:v>28.0761719</c:v>
                </c:pt>
                <c:pt idx="184079">
                  <c:v>78.2470703</c:v>
                </c:pt>
                <c:pt idx="184080">
                  <c:v>104.370117</c:v>
                </c:pt>
                <c:pt idx="184081">
                  <c:v>102.294922</c:v>
                </c:pt>
                <c:pt idx="184082">
                  <c:v>72.7539062</c:v>
                </c:pt>
                <c:pt idx="184083">
                  <c:v>28.5644531</c:v>
                </c:pt>
                <c:pt idx="184084">
                  <c:v>-31.0058594</c:v>
                </c:pt>
                <c:pt idx="184085">
                  <c:v>-69.58007809999994</c:v>
                </c:pt>
                <c:pt idx="184086">
                  <c:v>-99.3652344</c:v>
                </c:pt>
                <c:pt idx="184087">
                  <c:v>-108.032227</c:v>
                </c:pt>
                <c:pt idx="184088">
                  <c:v>-73.1201172</c:v>
                </c:pt>
                <c:pt idx="184089">
                  <c:v>-27.5878906</c:v>
                </c:pt>
                <c:pt idx="184090">
                  <c:v>15.9912109</c:v>
                </c:pt>
                <c:pt idx="184091">
                  <c:v>70.67871089999993</c:v>
                </c:pt>
                <c:pt idx="184092">
                  <c:v>102.172852</c:v>
                </c:pt>
                <c:pt idx="184093">
                  <c:v>109.375</c:v>
                </c:pt>
                <c:pt idx="184094">
                  <c:v>83.3740234</c:v>
                </c:pt>
                <c:pt idx="184095">
                  <c:v>26.8554688</c:v>
                </c:pt>
                <c:pt idx="184096">
                  <c:v>-21.7285156</c:v>
                </c:pt>
                <c:pt idx="184097">
                  <c:v>-69.8242188</c:v>
                </c:pt>
                <c:pt idx="184098">
                  <c:v>-101.68457</c:v>
                </c:pt>
                <c:pt idx="184099">
                  <c:v>-105.34668</c:v>
                </c:pt>
                <c:pt idx="184100">
                  <c:v>-83.0078125</c:v>
                </c:pt>
                <c:pt idx="184101">
                  <c:v>-43.3349609</c:v>
                </c:pt>
                <c:pt idx="184102">
                  <c:v>15.7470703</c:v>
                </c:pt>
                <c:pt idx="184103">
                  <c:v>64.9414062</c:v>
                </c:pt>
                <c:pt idx="184104">
                  <c:v>96.0693359</c:v>
                </c:pt>
                <c:pt idx="184105">
                  <c:v>101.68457</c:v>
                </c:pt>
                <c:pt idx="184106">
                  <c:v>82.15332029999998</c:v>
                </c:pt>
                <c:pt idx="184107">
                  <c:v>39.6728516</c:v>
                </c:pt>
                <c:pt idx="184108">
                  <c:v>-4.15039062</c:v>
                </c:pt>
                <c:pt idx="184109">
                  <c:v>-56.0302734</c:v>
                </c:pt>
                <c:pt idx="184110">
                  <c:v>-91.55273440000001</c:v>
                </c:pt>
                <c:pt idx="184111">
                  <c:v>-105.712891</c:v>
                </c:pt>
                <c:pt idx="184112">
                  <c:v>-85.9375</c:v>
                </c:pt>
                <c:pt idx="184113">
                  <c:v>-44.0673828</c:v>
                </c:pt>
                <c:pt idx="184114">
                  <c:v>4.15039062</c:v>
                </c:pt>
                <c:pt idx="184115">
                  <c:v>54.4433594</c:v>
                </c:pt>
                <c:pt idx="184116">
                  <c:v>91.4306641</c:v>
                </c:pt>
                <c:pt idx="184117">
                  <c:v>102.050781</c:v>
                </c:pt>
                <c:pt idx="184118">
                  <c:v>89.2333984</c:v>
                </c:pt>
                <c:pt idx="184119">
                  <c:v>46.875</c:v>
                </c:pt>
                <c:pt idx="184120">
                  <c:v>-10.6201172</c:v>
                </c:pt>
                <c:pt idx="184121">
                  <c:v>-59.81445309999999</c:v>
                </c:pt>
                <c:pt idx="184122">
                  <c:v>-93.2617188</c:v>
                </c:pt>
                <c:pt idx="184123">
                  <c:v>-105.712891</c:v>
                </c:pt>
                <c:pt idx="184124">
                  <c:v>-95.3369141</c:v>
                </c:pt>
                <c:pt idx="184125">
                  <c:v>-56.0302734</c:v>
                </c:pt>
                <c:pt idx="184126">
                  <c:v>1.70898438</c:v>
                </c:pt>
                <c:pt idx="184127">
                  <c:v>51.1474609</c:v>
                </c:pt>
                <c:pt idx="184128">
                  <c:v>85.20507809999994</c:v>
                </c:pt>
                <c:pt idx="184129">
                  <c:v>101.806641</c:v>
                </c:pt>
                <c:pt idx="184130">
                  <c:v>89.9658203</c:v>
                </c:pt>
                <c:pt idx="184131">
                  <c:v>57.4951172</c:v>
                </c:pt>
                <c:pt idx="184132">
                  <c:v>6.103515619999995</c:v>
                </c:pt>
                <c:pt idx="184133">
                  <c:v>-49.0722656</c:v>
                </c:pt>
                <c:pt idx="184134">
                  <c:v>-90.94238279999998</c:v>
                </c:pt>
                <c:pt idx="184135">
                  <c:v>-100.341797</c:v>
                </c:pt>
                <c:pt idx="184136">
                  <c:v>-99.9755859</c:v>
                </c:pt>
                <c:pt idx="184137">
                  <c:v>-63.2324219</c:v>
                </c:pt>
                <c:pt idx="184138">
                  <c:v>-7.56835938</c:v>
                </c:pt>
                <c:pt idx="184139">
                  <c:v>48.9501953</c:v>
                </c:pt>
                <c:pt idx="184140">
                  <c:v>80.078125</c:v>
                </c:pt>
                <c:pt idx="184141">
                  <c:v>104.003906</c:v>
                </c:pt>
                <c:pt idx="184142">
                  <c:v>93.01757809999998</c:v>
                </c:pt>
                <c:pt idx="184143">
                  <c:v>65.7958984</c:v>
                </c:pt>
                <c:pt idx="184144">
                  <c:v>12.4511719</c:v>
                </c:pt>
                <c:pt idx="184145">
                  <c:v>-37.109375</c:v>
                </c:pt>
                <c:pt idx="184146">
                  <c:v>-78.4912109</c:v>
                </c:pt>
                <c:pt idx="184147">
                  <c:v>-104.003906</c:v>
                </c:pt>
                <c:pt idx="184148">
                  <c:v>-97.0458984</c:v>
                </c:pt>
                <c:pt idx="184149">
                  <c:v>-68.1152344</c:v>
                </c:pt>
                <c:pt idx="184150">
                  <c:v>-15.9912109</c:v>
                </c:pt>
                <c:pt idx="184151">
                  <c:v>37.5976562</c:v>
                </c:pt>
                <c:pt idx="184152">
                  <c:v>83.4960938</c:v>
                </c:pt>
                <c:pt idx="184153">
                  <c:v>104.492188</c:v>
                </c:pt>
                <c:pt idx="184154">
                  <c:v>96.4355469</c:v>
                </c:pt>
                <c:pt idx="184155">
                  <c:v>68.4814453</c:v>
                </c:pt>
                <c:pt idx="184156">
                  <c:v>26.6113281</c:v>
                </c:pt>
                <c:pt idx="184157">
                  <c:v>-28.5644531</c:v>
                </c:pt>
                <c:pt idx="184158">
                  <c:v>-81.0546875</c:v>
                </c:pt>
                <c:pt idx="184159">
                  <c:v>-103.759766</c:v>
                </c:pt>
                <c:pt idx="184160">
                  <c:v>-99.85351559999998</c:v>
                </c:pt>
                <c:pt idx="184161">
                  <c:v>-70.55664059999998</c:v>
                </c:pt>
                <c:pt idx="184162">
                  <c:v>-23.4375</c:v>
                </c:pt>
                <c:pt idx="184163">
                  <c:v>34.3017578</c:v>
                </c:pt>
                <c:pt idx="184164">
                  <c:v>76.2939453</c:v>
                </c:pt>
                <c:pt idx="184165">
                  <c:v>102.294922</c:v>
                </c:pt>
                <c:pt idx="184166">
                  <c:v>96.3134766</c:v>
                </c:pt>
                <c:pt idx="184167">
                  <c:v>66.52832029999998</c:v>
                </c:pt>
                <c:pt idx="184168">
                  <c:v>19.4091797</c:v>
                </c:pt>
                <c:pt idx="184169">
                  <c:v>-35.0341797</c:v>
                </c:pt>
                <c:pt idx="184170">
                  <c:v>-82.15332029999998</c:v>
                </c:pt>
                <c:pt idx="184171">
                  <c:v>-96.92382809999998</c:v>
                </c:pt>
                <c:pt idx="184172">
                  <c:v>-99.85351559999998</c:v>
                </c:pt>
                <c:pt idx="184173">
                  <c:v>-78.8574219</c:v>
                </c:pt>
                <c:pt idx="184174">
                  <c:v>-30.3955078</c:v>
                </c:pt>
                <c:pt idx="184175">
                  <c:v>21.484375</c:v>
                </c:pt>
                <c:pt idx="184176">
                  <c:v>72.1435547</c:v>
                </c:pt>
                <c:pt idx="184177">
                  <c:v>104.125977</c:v>
                </c:pt>
                <c:pt idx="184178">
                  <c:v>105.102539</c:v>
                </c:pt>
                <c:pt idx="184179">
                  <c:v>79.9560547</c:v>
                </c:pt>
                <c:pt idx="184180">
                  <c:v>31.3720703</c:v>
                </c:pt>
                <c:pt idx="184181">
                  <c:v>-14.2822266</c:v>
                </c:pt>
                <c:pt idx="184182">
                  <c:v>-69.7021484</c:v>
                </c:pt>
                <c:pt idx="184183">
                  <c:v>-100.830078</c:v>
                </c:pt>
                <c:pt idx="184184">
                  <c:v>-108.886719</c:v>
                </c:pt>
                <c:pt idx="184185">
                  <c:v>-83.6181641</c:v>
                </c:pt>
                <c:pt idx="184186">
                  <c:v>-35.8886719</c:v>
                </c:pt>
                <c:pt idx="184187">
                  <c:v>22.7050781</c:v>
                </c:pt>
                <c:pt idx="184188">
                  <c:v>74.0966797</c:v>
                </c:pt>
                <c:pt idx="184189">
                  <c:v>104.125977</c:v>
                </c:pt>
                <c:pt idx="184190">
                  <c:v>104.980469</c:v>
                </c:pt>
                <c:pt idx="184191">
                  <c:v>84.7167969</c:v>
                </c:pt>
                <c:pt idx="184192">
                  <c:v>47.3632812</c:v>
                </c:pt>
                <c:pt idx="184193">
                  <c:v>-4.394531249999993</c:v>
                </c:pt>
                <c:pt idx="184194">
                  <c:v>-62.1337891</c:v>
                </c:pt>
                <c:pt idx="184195">
                  <c:v>-100.219727</c:v>
                </c:pt>
                <c:pt idx="184196">
                  <c:v>-100.341797</c:v>
                </c:pt>
                <c:pt idx="184197">
                  <c:v>-79.9560547</c:v>
                </c:pt>
                <c:pt idx="184198">
                  <c:v>-41.9921875</c:v>
                </c:pt>
                <c:pt idx="184199">
                  <c:v>10.4980469</c:v>
                </c:pt>
                <c:pt idx="184200">
                  <c:v>59.0820312</c:v>
                </c:pt>
                <c:pt idx="184201">
                  <c:v>91.4306641</c:v>
                </c:pt>
                <c:pt idx="184202">
                  <c:v>98.87695309999998</c:v>
                </c:pt>
                <c:pt idx="184203">
                  <c:v>93.38378909999996</c:v>
                </c:pt>
                <c:pt idx="184204">
                  <c:v>47.4853516</c:v>
                </c:pt>
                <c:pt idx="184205">
                  <c:v>-4.882812499999997</c:v>
                </c:pt>
                <c:pt idx="184206">
                  <c:v>-59.6923828</c:v>
                </c:pt>
                <c:pt idx="184207">
                  <c:v>-98.1445312</c:v>
                </c:pt>
                <c:pt idx="184208">
                  <c:v>-100.219727</c:v>
                </c:pt>
                <c:pt idx="184209">
                  <c:v>-84.22851559999998</c:v>
                </c:pt>
                <c:pt idx="184210">
                  <c:v>-50.6591797</c:v>
                </c:pt>
                <c:pt idx="184211">
                  <c:v>-0.9765625</c:v>
                </c:pt>
                <c:pt idx="184212">
                  <c:v>53.7109375</c:v>
                </c:pt>
                <c:pt idx="184213">
                  <c:v>93.87207029999993</c:v>
                </c:pt>
                <c:pt idx="184214">
                  <c:v>109.619141</c:v>
                </c:pt>
                <c:pt idx="184215">
                  <c:v>90.4541016</c:v>
                </c:pt>
                <c:pt idx="184216">
                  <c:v>53.9550781</c:v>
                </c:pt>
                <c:pt idx="184217">
                  <c:v>4.02832031</c:v>
                </c:pt>
                <c:pt idx="184218">
                  <c:v>-57.7392578</c:v>
                </c:pt>
                <c:pt idx="184219">
                  <c:v>-87.5244141</c:v>
                </c:pt>
                <c:pt idx="184220">
                  <c:v>-100.708008</c:v>
                </c:pt>
                <c:pt idx="184221">
                  <c:v>-99.9755859</c:v>
                </c:pt>
                <c:pt idx="184222">
                  <c:v>-59.0820312</c:v>
                </c:pt>
                <c:pt idx="184223">
                  <c:v>-7.69042969</c:v>
                </c:pt>
                <c:pt idx="184224">
                  <c:v>43.5791016</c:v>
                </c:pt>
                <c:pt idx="184225">
                  <c:v>84.3505859</c:v>
                </c:pt>
                <c:pt idx="184226">
                  <c:v>102.661133</c:v>
                </c:pt>
                <c:pt idx="184227">
                  <c:v>95.0927734</c:v>
                </c:pt>
                <c:pt idx="184228">
                  <c:v>65.7958984</c:v>
                </c:pt>
                <c:pt idx="184229">
                  <c:v>7.44628906</c:v>
                </c:pt>
                <c:pt idx="184230">
                  <c:v>-55.5419922</c:v>
                </c:pt>
                <c:pt idx="184231">
                  <c:v>-84.3505859</c:v>
                </c:pt>
                <c:pt idx="184232">
                  <c:v>-106.567383</c:v>
                </c:pt>
                <c:pt idx="184233">
                  <c:v>-102.539062</c:v>
                </c:pt>
                <c:pt idx="184234">
                  <c:v>-63.8427734</c:v>
                </c:pt>
                <c:pt idx="184235">
                  <c:v>-15.9912109</c:v>
                </c:pt>
                <c:pt idx="184236">
                  <c:v>42.8466797</c:v>
                </c:pt>
                <c:pt idx="184237">
                  <c:v>88.0126953</c:v>
                </c:pt>
                <c:pt idx="184238">
                  <c:v>105.102539</c:v>
                </c:pt>
                <c:pt idx="184239">
                  <c:v>105.712891</c:v>
                </c:pt>
                <c:pt idx="184240">
                  <c:v>69.9462891</c:v>
                </c:pt>
                <c:pt idx="184241">
                  <c:v>16.6015625</c:v>
                </c:pt>
                <c:pt idx="184242">
                  <c:v>-45.7763672</c:v>
                </c:pt>
                <c:pt idx="184243">
                  <c:v>-81.9091797</c:v>
                </c:pt>
                <c:pt idx="184244">
                  <c:v>-105.224609</c:v>
                </c:pt>
                <c:pt idx="184245">
                  <c:v>-98.2666016</c:v>
                </c:pt>
                <c:pt idx="184246">
                  <c:v>-67.7490234</c:v>
                </c:pt>
                <c:pt idx="184247">
                  <c:v>-23.9257812</c:v>
                </c:pt>
                <c:pt idx="184248">
                  <c:v>27.9541016</c:v>
                </c:pt>
                <c:pt idx="184249">
                  <c:v>74.3408203</c:v>
                </c:pt>
                <c:pt idx="184250">
                  <c:v>100.097656</c:v>
                </c:pt>
                <c:pt idx="184251">
                  <c:v>104.492188</c:v>
                </c:pt>
                <c:pt idx="184252">
                  <c:v>79.8339844</c:v>
                </c:pt>
                <c:pt idx="184253">
                  <c:v>27.0996094</c:v>
                </c:pt>
                <c:pt idx="184254">
                  <c:v>-32.9589844</c:v>
                </c:pt>
                <c:pt idx="184255">
                  <c:v>-72.9980469</c:v>
                </c:pt>
                <c:pt idx="184256">
                  <c:v>-95.5810547</c:v>
                </c:pt>
                <c:pt idx="184257">
                  <c:v>-108.886719</c:v>
                </c:pt>
                <c:pt idx="184258">
                  <c:v>-77.39257809999994</c:v>
                </c:pt>
                <c:pt idx="184259">
                  <c:v>-32.8369141</c:v>
                </c:pt>
                <c:pt idx="184260">
                  <c:v>31.3720703</c:v>
                </c:pt>
                <c:pt idx="184261">
                  <c:v>76.4160156</c:v>
                </c:pt>
                <c:pt idx="184262">
                  <c:v>98.9990234</c:v>
                </c:pt>
                <c:pt idx="184263">
                  <c:v>104.858398</c:v>
                </c:pt>
                <c:pt idx="184264">
                  <c:v>77.39257809999994</c:v>
                </c:pt>
                <c:pt idx="184265">
                  <c:v>32.3486328</c:v>
                </c:pt>
                <c:pt idx="184266">
                  <c:v>-22.2167969</c:v>
                </c:pt>
                <c:pt idx="184267">
                  <c:v>-75.0732422</c:v>
                </c:pt>
                <c:pt idx="184268">
                  <c:v>-100.463867</c:v>
                </c:pt>
                <c:pt idx="184269">
                  <c:v>-101.806641</c:v>
                </c:pt>
                <c:pt idx="184270">
                  <c:v>-71.8994141</c:v>
                </c:pt>
                <c:pt idx="184271">
                  <c:v>-34.9121094</c:v>
                </c:pt>
                <c:pt idx="184272">
                  <c:v>25.8789062</c:v>
                </c:pt>
                <c:pt idx="184273">
                  <c:v>68.4814453</c:v>
                </c:pt>
                <c:pt idx="184274">
                  <c:v>94.97070309999998</c:v>
                </c:pt>
                <c:pt idx="184275">
                  <c:v>101.318359</c:v>
                </c:pt>
                <c:pt idx="184276">
                  <c:v>82.27539059999994</c:v>
                </c:pt>
                <c:pt idx="184277">
                  <c:v>41.6259766</c:v>
                </c:pt>
                <c:pt idx="184278">
                  <c:v>-5.12695312</c:v>
                </c:pt>
                <c:pt idx="184279">
                  <c:v>-60.0585938</c:v>
                </c:pt>
                <c:pt idx="184280">
                  <c:v>-96.4355469</c:v>
                </c:pt>
                <c:pt idx="184281">
                  <c:v>-107.055664</c:v>
                </c:pt>
                <c:pt idx="184282">
                  <c:v>-84.8388672</c:v>
                </c:pt>
                <c:pt idx="184283">
                  <c:v>-42.96875</c:v>
                </c:pt>
                <c:pt idx="184284">
                  <c:v>9.155273439999998</c:v>
                </c:pt>
                <c:pt idx="184285">
                  <c:v>59.0820312</c:v>
                </c:pt>
                <c:pt idx="184286">
                  <c:v>90.2099609</c:v>
                </c:pt>
                <c:pt idx="184287">
                  <c:v>99.60937499999996</c:v>
                </c:pt>
                <c:pt idx="184288">
                  <c:v>92.4072266</c:v>
                </c:pt>
                <c:pt idx="184289">
                  <c:v>51.0253906</c:v>
                </c:pt>
                <c:pt idx="184290">
                  <c:v>0.732421875</c:v>
                </c:pt>
                <c:pt idx="184291">
                  <c:v>-54.8095703</c:v>
                </c:pt>
                <c:pt idx="184292">
                  <c:v>-93.87207029999993</c:v>
                </c:pt>
                <c:pt idx="184293">
                  <c:v>-102.783203</c:v>
                </c:pt>
                <c:pt idx="184294">
                  <c:v>-88.2568359</c:v>
                </c:pt>
                <c:pt idx="184295">
                  <c:v>-50.1708984</c:v>
                </c:pt>
                <c:pt idx="184296">
                  <c:v>0.0</c:v>
                </c:pt>
                <c:pt idx="184297">
                  <c:v>55.1757812</c:v>
                </c:pt>
                <c:pt idx="184298">
                  <c:v>92.0410156</c:v>
                </c:pt>
                <c:pt idx="184299">
                  <c:v>106.567383</c:v>
                </c:pt>
                <c:pt idx="184300">
                  <c:v>88.0126953</c:v>
                </c:pt>
                <c:pt idx="184301">
                  <c:v>49.1943359</c:v>
                </c:pt>
                <c:pt idx="184302">
                  <c:v>-0.732421875</c:v>
                </c:pt>
                <c:pt idx="184303">
                  <c:v>-56.3964844</c:v>
                </c:pt>
                <c:pt idx="184304">
                  <c:v>-86.5478516</c:v>
                </c:pt>
                <c:pt idx="184305">
                  <c:v>-102.172852</c:v>
                </c:pt>
                <c:pt idx="184306">
                  <c:v>-93.9941406</c:v>
                </c:pt>
                <c:pt idx="184307">
                  <c:v>-59.0820312</c:v>
                </c:pt>
                <c:pt idx="184308">
                  <c:v>-5.98144531</c:v>
                </c:pt>
                <c:pt idx="184309">
                  <c:v>41.9921875</c:v>
                </c:pt>
                <c:pt idx="184310">
                  <c:v>87.03613279999998</c:v>
                </c:pt>
                <c:pt idx="184311">
                  <c:v>103.881836</c:v>
                </c:pt>
                <c:pt idx="184312">
                  <c:v>99.85351559999998</c:v>
                </c:pt>
                <c:pt idx="184313">
                  <c:v>61.8896484</c:v>
                </c:pt>
                <c:pt idx="184314">
                  <c:v>12.9394531</c:v>
                </c:pt>
                <c:pt idx="184315">
                  <c:v>-44.7998047</c:v>
                </c:pt>
                <c:pt idx="184316">
                  <c:v>-85.3271484</c:v>
                </c:pt>
                <c:pt idx="184317">
                  <c:v>-101.44043</c:v>
                </c:pt>
                <c:pt idx="184318">
                  <c:v>-100.585938</c:v>
                </c:pt>
                <c:pt idx="184319">
                  <c:v>-65.3076172</c:v>
                </c:pt>
                <c:pt idx="184320">
                  <c:v>-20.1416016</c:v>
                </c:pt>
                <c:pt idx="184321">
                  <c:v>36.0107422</c:v>
                </c:pt>
                <c:pt idx="184322">
                  <c:v>82.6416016</c:v>
                </c:pt>
                <c:pt idx="184323">
                  <c:v>98.87695309999998</c:v>
                </c:pt>
                <c:pt idx="184324">
                  <c:v>100.463867</c:v>
                </c:pt>
                <c:pt idx="184325">
                  <c:v>71.0449219</c:v>
                </c:pt>
                <c:pt idx="184326">
                  <c:v>16.9677734</c:v>
                </c:pt>
                <c:pt idx="184327">
                  <c:v>-45.0439453</c:v>
                </c:pt>
                <c:pt idx="184328">
                  <c:v>-81.9091797</c:v>
                </c:pt>
                <c:pt idx="184329">
                  <c:v>-103.149414</c:v>
                </c:pt>
                <c:pt idx="184330">
                  <c:v>-106.567383</c:v>
                </c:pt>
                <c:pt idx="184331">
                  <c:v>-74.46289059999998</c:v>
                </c:pt>
                <c:pt idx="184332">
                  <c:v>-21.484375</c:v>
                </c:pt>
                <c:pt idx="184333">
                  <c:v>29.7851562</c:v>
                </c:pt>
                <c:pt idx="184334">
                  <c:v>81.5429688</c:v>
                </c:pt>
                <c:pt idx="184335">
                  <c:v>107.177734</c:v>
                </c:pt>
                <c:pt idx="184336">
                  <c:v>98.63281249999996</c:v>
                </c:pt>
                <c:pt idx="184337">
                  <c:v>68.8476562</c:v>
                </c:pt>
                <c:pt idx="184338">
                  <c:v>23.4375</c:v>
                </c:pt>
                <c:pt idx="184339">
                  <c:v>-30.1513672</c:v>
                </c:pt>
                <c:pt idx="184340">
                  <c:v>-75.8056641</c:v>
                </c:pt>
                <c:pt idx="184341">
                  <c:v>-104.980469</c:v>
                </c:pt>
                <c:pt idx="184342">
                  <c:v>-100.585938</c:v>
                </c:pt>
                <c:pt idx="184343">
                  <c:v>-69.8242188</c:v>
                </c:pt>
                <c:pt idx="184344">
                  <c:v>-26.9775391</c:v>
                </c:pt>
                <c:pt idx="184345">
                  <c:v>32.3486328</c:v>
                </c:pt>
                <c:pt idx="184346">
                  <c:v>82.03125</c:v>
                </c:pt>
                <c:pt idx="184347">
                  <c:v>99.4873047</c:v>
                </c:pt>
                <c:pt idx="184348">
                  <c:v>101.5625</c:v>
                </c:pt>
                <c:pt idx="184349">
                  <c:v>82.15332029999998</c:v>
                </c:pt>
                <c:pt idx="184350">
                  <c:v>33.44726559999999</c:v>
                </c:pt>
                <c:pt idx="184351">
                  <c:v>-17.7001953</c:v>
                </c:pt>
                <c:pt idx="184352">
                  <c:v>-68.2373047</c:v>
                </c:pt>
                <c:pt idx="184353">
                  <c:v>-95.3369141</c:v>
                </c:pt>
                <c:pt idx="184354">
                  <c:v>-102.050781</c:v>
                </c:pt>
                <c:pt idx="184355">
                  <c:v>-78.4912109</c:v>
                </c:pt>
                <c:pt idx="184356">
                  <c:v>-34.17968749999999</c:v>
                </c:pt>
                <c:pt idx="184357">
                  <c:v>18.5546875</c:v>
                </c:pt>
                <c:pt idx="184358">
                  <c:v>64.57519529999998</c:v>
                </c:pt>
                <c:pt idx="184359">
                  <c:v>100.341797</c:v>
                </c:pt>
                <c:pt idx="184360">
                  <c:v>103.759766</c:v>
                </c:pt>
                <c:pt idx="184361">
                  <c:v>80.8105469</c:v>
                </c:pt>
                <c:pt idx="184362">
                  <c:v>39.7949219</c:v>
                </c:pt>
                <c:pt idx="184363">
                  <c:v>-21.2402344</c:v>
                </c:pt>
                <c:pt idx="184364">
                  <c:v>-64.9414062</c:v>
                </c:pt>
                <c:pt idx="184365">
                  <c:v>-90.4541016</c:v>
                </c:pt>
                <c:pt idx="184366">
                  <c:v>-102.539062</c:v>
                </c:pt>
                <c:pt idx="184367">
                  <c:v>-93.75</c:v>
                </c:pt>
                <c:pt idx="184368">
                  <c:v>-47.1191406</c:v>
                </c:pt>
                <c:pt idx="184369">
                  <c:v>13.1835938</c:v>
                </c:pt>
                <c:pt idx="184370">
                  <c:v>60.18066409999999</c:v>
                </c:pt>
                <c:pt idx="184371">
                  <c:v>94.4824219</c:v>
                </c:pt>
                <c:pt idx="184372">
                  <c:v>103.149414</c:v>
                </c:pt>
                <c:pt idx="184373">
                  <c:v>87.6464844</c:v>
                </c:pt>
                <c:pt idx="184374">
                  <c:v>46.7529297</c:v>
                </c:pt>
                <c:pt idx="184375">
                  <c:v>-7.69042969</c:v>
                </c:pt>
                <c:pt idx="184376">
                  <c:v>-60.6689453</c:v>
                </c:pt>
                <c:pt idx="184377">
                  <c:v>-95.5810547</c:v>
                </c:pt>
                <c:pt idx="184378">
                  <c:v>-104.736328</c:v>
                </c:pt>
                <c:pt idx="184379">
                  <c:v>-93.5058594</c:v>
                </c:pt>
                <c:pt idx="184380">
                  <c:v>-51.1474609</c:v>
                </c:pt>
                <c:pt idx="184381">
                  <c:v>0.610351562</c:v>
                </c:pt>
                <c:pt idx="184382">
                  <c:v>54.6875</c:v>
                </c:pt>
                <c:pt idx="184383">
                  <c:v>90.94238279999998</c:v>
                </c:pt>
                <c:pt idx="184384">
                  <c:v>103.637695</c:v>
                </c:pt>
                <c:pt idx="184385">
                  <c:v>95.5810547</c:v>
                </c:pt>
                <c:pt idx="184386">
                  <c:v>56.1523438</c:v>
                </c:pt>
                <c:pt idx="184387">
                  <c:v>-10.3759766</c:v>
                </c:pt>
                <c:pt idx="184388">
                  <c:v>-59.3261719</c:v>
                </c:pt>
                <c:pt idx="184389">
                  <c:v>-88.62304690000001</c:v>
                </c:pt>
                <c:pt idx="184390">
                  <c:v>-103.881836</c:v>
                </c:pt>
                <c:pt idx="184391">
                  <c:v>-97.2900391</c:v>
                </c:pt>
                <c:pt idx="184392">
                  <c:v>-56.1523438</c:v>
                </c:pt>
                <c:pt idx="184393">
                  <c:v>-1.83105469</c:v>
                </c:pt>
                <c:pt idx="184394">
                  <c:v>48.828125</c:v>
                </c:pt>
                <c:pt idx="184395">
                  <c:v>83.4960938</c:v>
                </c:pt>
                <c:pt idx="184396">
                  <c:v>98.0224609</c:v>
                </c:pt>
                <c:pt idx="184397">
                  <c:v>91.796875</c:v>
                </c:pt>
                <c:pt idx="184398">
                  <c:v>59.6923828</c:v>
                </c:pt>
                <c:pt idx="184399">
                  <c:v>9.52148438</c:v>
                </c:pt>
                <c:pt idx="184400">
                  <c:v>-41.5039062</c:v>
                </c:pt>
                <c:pt idx="184401">
                  <c:v>-87.7685547</c:v>
                </c:pt>
                <c:pt idx="184402">
                  <c:v>-109.619141</c:v>
                </c:pt>
                <c:pt idx="184403">
                  <c:v>-94.1162109</c:v>
                </c:pt>
                <c:pt idx="184404">
                  <c:v>-65.3076172</c:v>
                </c:pt>
                <c:pt idx="184405">
                  <c:v>-10.1318359</c:v>
                </c:pt>
                <c:pt idx="184406">
                  <c:v>48.5839844</c:v>
                </c:pt>
                <c:pt idx="184407">
                  <c:v>84.4726562</c:v>
                </c:pt>
                <c:pt idx="184408">
                  <c:v>107.177734</c:v>
                </c:pt>
                <c:pt idx="184409">
                  <c:v>97.2900391</c:v>
                </c:pt>
                <c:pt idx="184410">
                  <c:v>67.13867190000001</c:v>
                </c:pt>
                <c:pt idx="184411">
                  <c:v>13.9160156</c:v>
                </c:pt>
                <c:pt idx="184412">
                  <c:v>-38.0859375</c:v>
                </c:pt>
                <c:pt idx="184413">
                  <c:v>-80.32226559999998</c:v>
                </c:pt>
                <c:pt idx="184414">
                  <c:v>-106.811523</c:v>
                </c:pt>
                <c:pt idx="184415">
                  <c:v>-99.7314453</c:v>
                </c:pt>
                <c:pt idx="184416">
                  <c:v>-66.2841797</c:v>
                </c:pt>
                <c:pt idx="184417">
                  <c:v>-22.0947266</c:v>
                </c:pt>
                <c:pt idx="184418">
                  <c:v>38.2080078</c:v>
                </c:pt>
                <c:pt idx="184419">
                  <c:v>80.2001953</c:v>
                </c:pt>
                <c:pt idx="184420">
                  <c:v>104.980469</c:v>
                </c:pt>
                <c:pt idx="184421">
                  <c:v>98.5107422</c:v>
                </c:pt>
                <c:pt idx="184422">
                  <c:v>74.21875</c:v>
                </c:pt>
                <c:pt idx="184423">
                  <c:v>25.390625</c:v>
                </c:pt>
                <c:pt idx="184424">
                  <c:v>-36.6210938</c:v>
                </c:pt>
                <c:pt idx="184425">
                  <c:v>-78.2470703</c:v>
                </c:pt>
                <c:pt idx="184426">
                  <c:v>-104.614258</c:v>
                </c:pt>
                <c:pt idx="184427">
                  <c:v>-100.585938</c:v>
                </c:pt>
                <c:pt idx="184428">
                  <c:v>-72.1435547</c:v>
                </c:pt>
                <c:pt idx="184429">
                  <c:v>-31.7382812</c:v>
                </c:pt>
                <c:pt idx="184430">
                  <c:v>22.7050781</c:v>
                </c:pt>
                <c:pt idx="184431">
                  <c:v>70.9228516</c:v>
                </c:pt>
                <c:pt idx="184432">
                  <c:v>97.65625</c:v>
                </c:pt>
                <c:pt idx="184433">
                  <c:v>102.539062</c:v>
                </c:pt>
                <c:pt idx="184434">
                  <c:v>76.7822266</c:v>
                </c:pt>
                <c:pt idx="184435">
                  <c:v>30.5175781</c:v>
                </c:pt>
                <c:pt idx="184436">
                  <c:v>-19.4091797</c:v>
                </c:pt>
                <c:pt idx="184437">
                  <c:v>-65.9179688</c:v>
                </c:pt>
                <c:pt idx="184438">
                  <c:v>-101.68457</c:v>
                </c:pt>
                <c:pt idx="184439">
                  <c:v>-109.25293</c:v>
                </c:pt>
                <c:pt idx="184440">
                  <c:v>-82.6416016</c:v>
                </c:pt>
                <c:pt idx="184441">
                  <c:v>-38.4521484</c:v>
                </c:pt>
                <c:pt idx="184442">
                  <c:v>17.0898438</c:v>
                </c:pt>
                <c:pt idx="184443">
                  <c:v>70.67871089999993</c:v>
                </c:pt>
                <c:pt idx="184444">
                  <c:v>95.82519529999998</c:v>
                </c:pt>
                <c:pt idx="184445">
                  <c:v>101.44043</c:v>
                </c:pt>
                <c:pt idx="184446">
                  <c:v>79.22363279999998</c:v>
                </c:pt>
                <c:pt idx="184447">
                  <c:v>41.5039062</c:v>
                </c:pt>
                <c:pt idx="184448">
                  <c:v>-19.0429688</c:v>
                </c:pt>
                <c:pt idx="184449">
                  <c:v>-70.0683594</c:v>
                </c:pt>
                <c:pt idx="184450">
                  <c:v>-98.63281249999996</c:v>
                </c:pt>
                <c:pt idx="184451">
                  <c:v>-103.027344</c:v>
                </c:pt>
                <c:pt idx="184452">
                  <c:v>-85.8154297</c:v>
                </c:pt>
                <c:pt idx="184453">
                  <c:v>-45.0439453</c:v>
                </c:pt>
                <c:pt idx="184454">
                  <c:v>10.7421875</c:v>
                </c:pt>
                <c:pt idx="184455">
                  <c:v>64.6972656</c:v>
                </c:pt>
                <c:pt idx="184456">
                  <c:v>97.5341797</c:v>
                </c:pt>
                <c:pt idx="184457">
                  <c:v>106.323242</c:v>
                </c:pt>
                <c:pt idx="184458">
                  <c:v>88.37890619999993</c:v>
                </c:pt>
                <c:pt idx="184459">
                  <c:v>34.0576172</c:v>
                </c:pt>
                <c:pt idx="184460">
                  <c:v>-18.4326172</c:v>
                </c:pt>
                <c:pt idx="184461">
                  <c:v>-60.9130859</c:v>
                </c:pt>
                <c:pt idx="184462">
                  <c:v>-93.87207029999993</c:v>
                </c:pt>
                <c:pt idx="184463">
                  <c:v>-104.614258</c:v>
                </c:pt>
                <c:pt idx="184464">
                  <c:v>-90.57617190000001</c:v>
                </c:pt>
                <c:pt idx="184465">
                  <c:v>-47.2412109</c:v>
                </c:pt>
                <c:pt idx="184466">
                  <c:v>6.835937499999997</c:v>
                </c:pt>
                <c:pt idx="184467">
                  <c:v>54.4433594</c:v>
                </c:pt>
                <c:pt idx="184468">
                  <c:v>93.75</c:v>
                </c:pt>
                <c:pt idx="184469">
                  <c:v>101.318359</c:v>
                </c:pt>
                <c:pt idx="184470">
                  <c:v>86.7919922</c:v>
                </c:pt>
                <c:pt idx="184471">
                  <c:v>53.5888672</c:v>
                </c:pt>
                <c:pt idx="184472">
                  <c:v>-3.29589844</c:v>
                </c:pt>
                <c:pt idx="184473">
                  <c:v>-59.4482422</c:v>
                </c:pt>
                <c:pt idx="184474">
                  <c:v>-86.9140625</c:v>
                </c:pt>
                <c:pt idx="184475">
                  <c:v>-109.375</c:v>
                </c:pt>
                <c:pt idx="184476">
                  <c:v>-99.1210938</c:v>
                </c:pt>
                <c:pt idx="184477">
                  <c:v>-57.9833984</c:v>
                </c:pt>
                <c:pt idx="184478">
                  <c:v>-0.732421875</c:v>
                </c:pt>
                <c:pt idx="184479">
                  <c:v>47.3632812</c:v>
                </c:pt>
                <c:pt idx="184480">
                  <c:v>88.13476559999998</c:v>
                </c:pt>
                <c:pt idx="184481">
                  <c:v>107.543945</c:v>
                </c:pt>
                <c:pt idx="184482">
                  <c:v>95.9472656</c:v>
                </c:pt>
                <c:pt idx="184483">
                  <c:v>55.6640625</c:v>
                </c:pt>
                <c:pt idx="184484">
                  <c:v>3.54003906</c:v>
                </c:pt>
                <c:pt idx="184485">
                  <c:v>-52.9785156</c:v>
                </c:pt>
                <c:pt idx="184486">
                  <c:v>-87.890625</c:v>
                </c:pt>
                <c:pt idx="184487">
                  <c:v>-108.520508</c:v>
                </c:pt>
                <c:pt idx="184488">
                  <c:v>-95.82519529999998</c:v>
                </c:pt>
                <c:pt idx="184489">
                  <c:v>-59.0820312</c:v>
                </c:pt>
                <c:pt idx="184490">
                  <c:v>-6.103515619999995</c:v>
                </c:pt>
                <c:pt idx="184491">
                  <c:v>46.6308594</c:v>
                </c:pt>
                <c:pt idx="184492">
                  <c:v>81.5429688</c:v>
                </c:pt>
                <c:pt idx="184493">
                  <c:v>104.492188</c:v>
                </c:pt>
                <c:pt idx="184494">
                  <c:v>96.4355469</c:v>
                </c:pt>
                <c:pt idx="184495">
                  <c:v>57.8613281</c:v>
                </c:pt>
                <c:pt idx="184496">
                  <c:v>11.4746094</c:v>
                </c:pt>
                <c:pt idx="184497">
                  <c:v>-41.015625</c:v>
                </c:pt>
                <c:pt idx="184498">
                  <c:v>-85.3271484</c:v>
                </c:pt>
                <c:pt idx="184499">
                  <c:v>-105.712891</c:v>
                </c:pt>
                <c:pt idx="184500">
                  <c:v>-97.4121094</c:v>
                </c:pt>
                <c:pt idx="184501">
                  <c:v>-62.8662109</c:v>
                </c:pt>
                <c:pt idx="184502">
                  <c:v>-23.8037109</c:v>
                </c:pt>
                <c:pt idx="184503">
                  <c:v>30.8837891</c:v>
                </c:pt>
                <c:pt idx="184504">
                  <c:v>80.32226559999998</c:v>
                </c:pt>
                <c:pt idx="184505">
                  <c:v>100.097656</c:v>
                </c:pt>
                <c:pt idx="184506">
                  <c:v>95.9472656</c:v>
                </c:pt>
                <c:pt idx="184507">
                  <c:v>64.8193359</c:v>
                </c:pt>
                <c:pt idx="184508">
                  <c:v>23.3154297</c:v>
                </c:pt>
                <c:pt idx="184509">
                  <c:v>-28.44238279999998</c:v>
                </c:pt>
                <c:pt idx="184510">
                  <c:v>-78.8574219</c:v>
                </c:pt>
                <c:pt idx="184511">
                  <c:v>-104.736328</c:v>
                </c:pt>
                <c:pt idx="184512">
                  <c:v>-101.68457</c:v>
                </c:pt>
                <c:pt idx="184513">
                  <c:v>-69.2138672</c:v>
                </c:pt>
                <c:pt idx="184514">
                  <c:v>-21.6064453</c:v>
                </c:pt>
                <c:pt idx="184515">
                  <c:v>31.8603516</c:v>
                </c:pt>
                <c:pt idx="184516">
                  <c:v>75.31738279999998</c:v>
                </c:pt>
                <c:pt idx="184517">
                  <c:v>102.050781</c:v>
                </c:pt>
                <c:pt idx="184518">
                  <c:v>103.515625</c:v>
                </c:pt>
                <c:pt idx="184519">
                  <c:v>73.3642578</c:v>
                </c:pt>
                <c:pt idx="184520">
                  <c:v>22.3388672</c:v>
                </c:pt>
                <c:pt idx="184521">
                  <c:v>-28.8085938</c:v>
                </c:pt>
                <c:pt idx="184522">
                  <c:v>-77.8808594</c:v>
                </c:pt>
                <c:pt idx="184523">
                  <c:v>-102.294922</c:v>
                </c:pt>
                <c:pt idx="184524">
                  <c:v>-109.008789</c:v>
                </c:pt>
                <c:pt idx="184525">
                  <c:v>-79.5898438</c:v>
                </c:pt>
                <c:pt idx="184526">
                  <c:v>-35.6445312</c:v>
                </c:pt>
                <c:pt idx="184527">
                  <c:v>24.5361328</c:v>
                </c:pt>
                <c:pt idx="184528">
                  <c:v>74.9511719</c:v>
                </c:pt>
                <c:pt idx="184529">
                  <c:v>106.079102</c:v>
                </c:pt>
                <c:pt idx="184530">
                  <c:v>108.520508</c:v>
                </c:pt>
                <c:pt idx="184531">
                  <c:v>80.32226559999998</c:v>
                </c:pt>
                <c:pt idx="184532">
                  <c:v>42.8466797</c:v>
                </c:pt>
                <c:pt idx="184533">
                  <c:v>-9.765625</c:v>
                </c:pt>
                <c:pt idx="184534">
                  <c:v>-62.7441406</c:v>
                </c:pt>
                <c:pt idx="184535">
                  <c:v>-90.33203119999993</c:v>
                </c:pt>
                <c:pt idx="184536">
                  <c:v>-106.079102</c:v>
                </c:pt>
                <c:pt idx="184537">
                  <c:v>-87.2802734</c:v>
                </c:pt>
                <c:pt idx="184538">
                  <c:v>-43.0908203</c:v>
                </c:pt>
                <c:pt idx="184539">
                  <c:v>13.5498047</c:v>
                </c:pt>
                <c:pt idx="184540">
                  <c:v>66.40625</c:v>
                </c:pt>
                <c:pt idx="184541">
                  <c:v>97.90039059999998</c:v>
                </c:pt>
                <c:pt idx="184542">
                  <c:v>104.248047</c:v>
                </c:pt>
                <c:pt idx="184543">
                  <c:v>82.6416016</c:v>
                </c:pt>
                <c:pt idx="184544">
                  <c:v>41.1376953</c:v>
                </c:pt>
                <c:pt idx="184545">
                  <c:v>-13.3056641</c:v>
                </c:pt>
                <c:pt idx="184546">
                  <c:v>-70.3125</c:v>
                </c:pt>
                <c:pt idx="184547">
                  <c:v>-95.82519529999998</c:v>
                </c:pt>
                <c:pt idx="184548">
                  <c:v>-108.154297</c:v>
                </c:pt>
                <c:pt idx="184549">
                  <c:v>-82.7636719</c:v>
                </c:pt>
                <c:pt idx="184550">
                  <c:v>-41.6259766</c:v>
                </c:pt>
                <c:pt idx="184551">
                  <c:v>9.52148438</c:v>
                </c:pt>
                <c:pt idx="184552">
                  <c:v>58.3496094</c:v>
                </c:pt>
                <c:pt idx="184553">
                  <c:v>90.08789059999998</c:v>
                </c:pt>
                <c:pt idx="184554">
                  <c:v>105.834961</c:v>
                </c:pt>
                <c:pt idx="184555">
                  <c:v>84.5947266</c:v>
                </c:pt>
                <c:pt idx="184556">
                  <c:v>39.9169922</c:v>
                </c:pt>
                <c:pt idx="184557">
                  <c:v>-2.07519531</c:v>
                </c:pt>
                <c:pt idx="184558">
                  <c:v>-50.5371094</c:v>
                </c:pt>
                <c:pt idx="184559">
                  <c:v>-91.9189453</c:v>
                </c:pt>
                <c:pt idx="184560">
                  <c:v>-112.548828</c:v>
                </c:pt>
                <c:pt idx="184561">
                  <c:v>-94.2382812</c:v>
                </c:pt>
                <c:pt idx="184562">
                  <c:v>-53.2226562</c:v>
                </c:pt>
                <c:pt idx="184563">
                  <c:v>2.56347656</c:v>
                </c:pt>
                <c:pt idx="184564">
                  <c:v>49.1943359</c:v>
                </c:pt>
                <c:pt idx="184565">
                  <c:v>90.82031249999996</c:v>
                </c:pt>
                <c:pt idx="184566">
                  <c:v>104.980469</c:v>
                </c:pt>
                <c:pt idx="184567">
                  <c:v>95.0927734</c:v>
                </c:pt>
                <c:pt idx="184568">
                  <c:v>52.0019531</c:v>
                </c:pt>
                <c:pt idx="184569">
                  <c:v>-2.9296875</c:v>
                </c:pt>
                <c:pt idx="184570">
                  <c:v>-49.4384766</c:v>
                </c:pt>
                <c:pt idx="184571">
                  <c:v>-88.5009766</c:v>
                </c:pt>
                <c:pt idx="184572">
                  <c:v>-111.938477</c:v>
                </c:pt>
                <c:pt idx="184573">
                  <c:v>-99.1210938</c:v>
                </c:pt>
                <c:pt idx="184574">
                  <c:v>-64.9414062</c:v>
                </c:pt>
                <c:pt idx="184575">
                  <c:v>-12.2070312</c:v>
                </c:pt>
                <c:pt idx="184576">
                  <c:v>47.6074219</c:v>
                </c:pt>
                <c:pt idx="184577">
                  <c:v>87.4023438</c:v>
                </c:pt>
                <c:pt idx="184578">
                  <c:v>103.759766</c:v>
                </c:pt>
                <c:pt idx="184579">
                  <c:v>99.9755859</c:v>
                </c:pt>
                <c:pt idx="184580">
                  <c:v>62.2558594</c:v>
                </c:pt>
                <c:pt idx="184581">
                  <c:v>12.0849609</c:v>
                </c:pt>
                <c:pt idx="184582">
                  <c:v>-48.0957031</c:v>
                </c:pt>
                <c:pt idx="184583">
                  <c:v>-93.87207029999993</c:v>
                </c:pt>
                <c:pt idx="184584">
                  <c:v>-112.060547</c:v>
                </c:pt>
                <c:pt idx="184585">
                  <c:v>-93.38378909999996</c:v>
                </c:pt>
                <c:pt idx="184586">
                  <c:v>-61.0351562</c:v>
                </c:pt>
                <c:pt idx="184587">
                  <c:v>-20.8740234</c:v>
                </c:pt>
                <c:pt idx="184588">
                  <c:v>38.3300781</c:v>
                </c:pt>
                <c:pt idx="184589">
                  <c:v>82.15332029999998</c:v>
                </c:pt>
                <c:pt idx="184590">
                  <c:v>102.661133</c:v>
                </c:pt>
                <c:pt idx="184591">
                  <c:v>99.9755859</c:v>
                </c:pt>
                <c:pt idx="184592">
                  <c:v>60.3027344</c:v>
                </c:pt>
                <c:pt idx="184593">
                  <c:v>17.0898438</c:v>
                </c:pt>
                <c:pt idx="184594">
                  <c:v>-39.30664059999999</c:v>
                </c:pt>
                <c:pt idx="184595">
                  <c:v>-86.9140625</c:v>
                </c:pt>
                <c:pt idx="184596">
                  <c:v>-101.318359</c:v>
                </c:pt>
                <c:pt idx="184597">
                  <c:v>-104.248047</c:v>
                </c:pt>
                <c:pt idx="184598">
                  <c:v>-76.2939453</c:v>
                </c:pt>
                <c:pt idx="184599">
                  <c:v>-22.0947266</c:v>
                </c:pt>
                <c:pt idx="184600">
                  <c:v>34.9121094</c:v>
                </c:pt>
                <c:pt idx="184601">
                  <c:v>79.8339844</c:v>
                </c:pt>
                <c:pt idx="184602">
                  <c:v>106.201172</c:v>
                </c:pt>
                <c:pt idx="184603">
                  <c:v>99.9755859</c:v>
                </c:pt>
                <c:pt idx="184604">
                  <c:v>70.0683594</c:v>
                </c:pt>
                <c:pt idx="184605">
                  <c:v>22.9492188</c:v>
                </c:pt>
                <c:pt idx="184606">
                  <c:v>-22.2167969</c:v>
                </c:pt>
                <c:pt idx="184607">
                  <c:v>-74.0966797</c:v>
                </c:pt>
                <c:pt idx="184608">
                  <c:v>-103.515625</c:v>
                </c:pt>
                <c:pt idx="184609">
                  <c:v>-102.661133</c:v>
                </c:pt>
                <c:pt idx="184610">
                  <c:v>-71.2890625</c:v>
                </c:pt>
                <c:pt idx="184611">
                  <c:v>-21.7285156</c:v>
                </c:pt>
                <c:pt idx="184612">
                  <c:v>31.0058594</c:v>
                </c:pt>
                <c:pt idx="184613">
                  <c:v>70.4345703</c:v>
                </c:pt>
                <c:pt idx="184614">
                  <c:v>100.219727</c:v>
                </c:pt>
                <c:pt idx="184615">
                  <c:v>103.027344</c:v>
                </c:pt>
                <c:pt idx="184616">
                  <c:v>77.8808594</c:v>
                </c:pt>
                <c:pt idx="184617">
                  <c:v>35.6445312</c:v>
                </c:pt>
                <c:pt idx="184618">
                  <c:v>-22.9492188</c:v>
                </c:pt>
                <c:pt idx="184619">
                  <c:v>-72.3876953</c:v>
                </c:pt>
                <c:pt idx="184620">
                  <c:v>-99.4873047</c:v>
                </c:pt>
                <c:pt idx="184621">
                  <c:v>-105.224609</c:v>
                </c:pt>
                <c:pt idx="184622">
                  <c:v>-87.15820309999998</c:v>
                </c:pt>
                <c:pt idx="184623">
                  <c:v>-37.5976562</c:v>
                </c:pt>
                <c:pt idx="184624">
                  <c:v>21.1181641</c:v>
                </c:pt>
                <c:pt idx="184625">
                  <c:v>70.1904297</c:v>
                </c:pt>
                <c:pt idx="184626">
                  <c:v>100.708008</c:v>
                </c:pt>
                <c:pt idx="184627">
                  <c:v>104.980469</c:v>
                </c:pt>
                <c:pt idx="184628">
                  <c:v>82.3974609</c:v>
                </c:pt>
                <c:pt idx="184629">
                  <c:v>42.6025391</c:v>
                </c:pt>
                <c:pt idx="184630">
                  <c:v>-15.7470703</c:v>
                </c:pt>
                <c:pt idx="184631">
                  <c:v>-67.0166016</c:v>
                </c:pt>
                <c:pt idx="184632">
                  <c:v>-91.4306641</c:v>
                </c:pt>
                <c:pt idx="184633">
                  <c:v>-98.1445312</c:v>
                </c:pt>
                <c:pt idx="184634">
                  <c:v>-85.9375</c:v>
                </c:pt>
                <c:pt idx="184635">
                  <c:v>-47.4853516</c:v>
                </c:pt>
                <c:pt idx="184636">
                  <c:v>11.71875</c:v>
                </c:pt>
                <c:pt idx="184637">
                  <c:v>54.6875</c:v>
                </c:pt>
                <c:pt idx="184638">
                  <c:v>93.2617188</c:v>
                </c:pt>
                <c:pt idx="184639">
                  <c:v>104.614258</c:v>
                </c:pt>
                <c:pt idx="184640">
                  <c:v>88.2568359</c:v>
                </c:pt>
                <c:pt idx="184641">
                  <c:v>46.2646484</c:v>
                </c:pt>
                <c:pt idx="184642">
                  <c:v>-11.3525391</c:v>
                </c:pt>
                <c:pt idx="184643">
                  <c:v>-59.9365234</c:v>
                </c:pt>
                <c:pt idx="184644">
                  <c:v>-98.38867190000001</c:v>
                </c:pt>
                <c:pt idx="184645">
                  <c:v>-108.154297</c:v>
                </c:pt>
                <c:pt idx="184646">
                  <c:v>-88.13476559999998</c:v>
                </c:pt>
                <c:pt idx="184647">
                  <c:v>-44.55566409999999</c:v>
                </c:pt>
                <c:pt idx="184648">
                  <c:v>10.1318359</c:v>
                </c:pt>
                <c:pt idx="184649">
                  <c:v>66.65039059999994</c:v>
                </c:pt>
                <c:pt idx="184650">
                  <c:v>95.703125</c:v>
                </c:pt>
                <c:pt idx="184651">
                  <c:v>104.003906</c:v>
                </c:pt>
                <c:pt idx="184652">
                  <c:v>93.9941406</c:v>
                </c:pt>
                <c:pt idx="184653">
                  <c:v>54.8095703</c:v>
                </c:pt>
                <c:pt idx="184654">
                  <c:v>-6.835937499999997</c:v>
                </c:pt>
                <c:pt idx="184655">
                  <c:v>-50.6591797</c:v>
                </c:pt>
                <c:pt idx="184656">
                  <c:v>-89.84375</c:v>
                </c:pt>
                <c:pt idx="184657">
                  <c:v>-103.515625</c:v>
                </c:pt>
                <c:pt idx="184658">
                  <c:v>-93.1396484</c:v>
                </c:pt>
                <c:pt idx="184659">
                  <c:v>-55.6640625</c:v>
                </c:pt>
                <c:pt idx="184660">
                  <c:v>-10.4980469</c:v>
                </c:pt>
                <c:pt idx="184661">
                  <c:v>51.6357422</c:v>
                </c:pt>
                <c:pt idx="184662">
                  <c:v>95.4589844</c:v>
                </c:pt>
                <c:pt idx="184663">
                  <c:v>106.201172</c:v>
                </c:pt>
                <c:pt idx="184664">
                  <c:v>98.0224609</c:v>
                </c:pt>
                <c:pt idx="184665">
                  <c:v>61.7675781</c:v>
                </c:pt>
                <c:pt idx="184666">
                  <c:v>13.9160156</c:v>
                </c:pt>
                <c:pt idx="184667">
                  <c:v>-39.7949219</c:v>
                </c:pt>
                <c:pt idx="184668">
                  <c:v>-82.15332029999998</c:v>
                </c:pt>
                <c:pt idx="184669">
                  <c:v>-109.619141</c:v>
                </c:pt>
                <c:pt idx="184670">
                  <c:v>-103.637695</c:v>
                </c:pt>
                <c:pt idx="184671">
                  <c:v>-63.5986328</c:v>
                </c:pt>
                <c:pt idx="184672">
                  <c:v>-13.0615234</c:v>
                </c:pt>
                <c:pt idx="184673">
                  <c:v>41.5039062</c:v>
                </c:pt>
                <c:pt idx="184674">
                  <c:v>84.22851559999998</c:v>
                </c:pt>
                <c:pt idx="184675">
                  <c:v>101.5625</c:v>
                </c:pt>
                <c:pt idx="184676">
                  <c:v>98.38867190000001</c:v>
                </c:pt>
                <c:pt idx="184677">
                  <c:v>62.2558594</c:v>
                </c:pt>
                <c:pt idx="184678">
                  <c:v>16.6015625</c:v>
                </c:pt>
                <c:pt idx="184679">
                  <c:v>-39.4287109</c:v>
                </c:pt>
                <c:pt idx="184680">
                  <c:v>-80.8105469</c:v>
                </c:pt>
                <c:pt idx="184681">
                  <c:v>-102.416992</c:v>
                </c:pt>
                <c:pt idx="184682">
                  <c:v>-104.003906</c:v>
                </c:pt>
                <c:pt idx="184683">
                  <c:v>-74.21875</c:v>
                </c:pt>
                <c:pt idx="184684">
                  <c:v>-19.53125</c:v>
                </c:pt>
                <c:pt idx="184685">
                  <c:v>37.7197266</c:v>
                </c:pt>
                <c:pt idx="184686">
                  <c:v>86.9140625</c:v>
                </c:pt>
                <c:pt idx="184687">
                  <c:v>103.271484</c:v>
                </c:pt>
                <c:pt idx="184688">
                  <c:v>101.318359</c:v>
                </c:pt>
                <c:pt idx="184689">
                  <c:v>68.2373047</c:v>
                </c:pt>
                <c:pt idx="184690">
                  <c:v>22.3388672</c:v>
                </c:pt>
                <c:pt idx="184691">
                  <c:v>-25.8789062</c:v>
                </c:pt>
                <c:pt idx="184692">
                  <c:v>-76.17187499999996</c:v>
                </c:pt>
                <c:pt idx="184693">
                  <c:v>-108.032227</c:v>
                </c:pt>
                <c:pt idx="184694">
                  <c:v>-105.59082</c:v>
                </c:pt>
                <c:pt idx="184695">
                  <c:v>-70.55664059999998</c:v>
                </c:pt>
                <c:pt idx="184696">
                  <c:v>-23.0712891</c:v>
                </c:pt>
                <c:pt idx="184697">
                  <c:v>27.5878906</c:v>
                </c:pt>
                <c:pt idx="184698">
                  <c:v>78.7353516</c:v>
                </c:pt>
                <c:pt idx="184699">
                  <c:v>96.80175779999998</c:v>
                </c:pt>
                <c:pt idx="184700">
                  <c:v>100.585938</c:v>
                </c:pt>
                <c:pt idx="184701">
                  <c:v>76.9042969</c:v>
                </c:pt>
                <c:pt idx="184702">
                  <c:v>28.5644531</c:v>
                </c:pt>
                <c:pt idx="184703">
                  <c:v>-25.1464844</c:v>
                </c:pt>
                <c:pt idx="184704">
                  <c:v>-78.9794922</c:v>
                </c:pt>
                <c:pt idx="184705">
                  <c:v>-108.520508</c:v>
                </c:pt>
                <c:pt idx="184706">
                  <c:v>-100.097656</c:v>
                </c:pt>
                <c:pt idx="184707">
                  <c:v>-75.8056641</c:v>
                </c:pt>
                <c:pt idx="184708">
                  <c:v>-32.2265625</c:v>
                </c:pt>
                <c:pt idx="184709">
                  <c:v>19.7753906</c:v>
                </c:pt>
                <c:pt idx="184710">
                  <c:v>66.40625</c:v>
                </c:pt>
                <c:pt idx="184711">
                  <c:v>98.2666016</c:v>
                </c:pt>
                <c:pt idx="184712">
                  <c:v>102.783203</c:v>
                </c:pt>
                <c:pt idx="184713">
                  <c:v>84.5947266</c:v>
                </c:pt>
                <c:pt idx="184714">
                  <c:v>35.7666016</c:v>
                </c:pt>
                <c:pt idx="184715">
                  <c:v>-23.5595703</c:v>
                </c:pt>
                <c:pt idx="184716">
                  <c:v>-67.50488279999998</c:v>
                </c:pt>
                <c:pt idx="184717">
                  <c:v>-100.952148</c:v>
                </c:pt>
                <c:pt idx="184718">
                  <c:v>-101.68457</c:v>
                </c:pt>
                <c:pt idx="184719">
                  <c:v>-88.5009766</c:v>
                </c:pt>
                <c:pt idx="184720">
                  <c:v>-39.5507812</c:v>
                </c:pt>
                <c:pt idx="184721">
                  <c:v>17.0898438</c:v>
                </c:pt>
                <c:pt idx="184722">
                  <c:v>67.8710938</c:v>
                </c:pt>
                <c:pt idx="184723">
                  <c:v>101.928711</c:v>
                </c:pt>
                <c:pt idx="184724">
                  <c:v>97.90039059999998</c:v>
                </c:pt>
                <c:pt idx="184725">
                  <c:v>84.7167969</c:v>
                </c:pt>
                <c:pt idx="184726">
                  <c:v>48.0957031</c:v>
                </c:pt>
                <c:pt idx="184727">
                  <c:v>-6.46972656</c:v>
                </c:pt>
                <c:pt idx="184728">
                  <c:v>-58.83789059999999</c:v>
                </c:pt>
                <c:pt idx="184729">
                  <c:v>-91.55273440000001</c:v>
                </c:pt>
                <c:pt idx="184730">
                  <c:v>-97.1679688</c:v>
                </c:pt>
                <c:pt idx="184731">
                  <c:v>-82.88574219999992</c:v>
                </c:pt>
                <c:pt idx="184732">
                  <c:v>-48.4619141</c:v>
                </c:pt>
                <c:pt idx="184733">
                  <c:v>8.05664062</c:v>
                </c:pt>
                <c:pt idx="184734">
                  <c:v>57.1289062</c:v>
                </c:pt>
                <c:pt idx="184735">
                  <c:v>91.4306641</c:v>
                </c:pt>
                <c:pt idx="184736">
                  <c:v>100.830078</c:v>
                </c:pt>
                <c:pt idx="184737">
                  <c:v>90.57617190000001</c:v>
                </c:pt>
                <c:pt idx="184738">
                  <c:v>52.3681641</c:v>
                </c:pt>
                <c:pt idx="184739">
                  <c:v>-3.66210938</c:v>
                </c:pt>
                <c:pt idx="184740">
                  <c:v>-52.734375</c:v>
                </c:pt>
                <c:pt idx="184741">
                  <c:v>-89.35546879999995</c:v>
                </c:pt>
                <c:pt idx="184742">
                  <c:v>-104.736328</c:v>
                </c:pt>
                <c:pt idx="184743">
                  <c:v>-91.3085938</c:v>
                </c:pt>
                <c:pt idx="184744">
                  <c:v>-51.39160159999999</c:v>
                </c:pt>
                <c:pt idx="184745">
                  <c:v>0.0</c:v>
                </c:pt>
                <c:pt idx="184746">
                  <c:v>59.3261719</c:v>
                </c:pt>
                <c:pt idx="184747">
                  <c:v>93.75</c:v>
                </c:pt>
                <c:pt idx="184748">
                  <c:v>102.416992</c:v>
                </c:pt>
                <c:pt idx="184749">
                  <c:v>95.3369141</c:v>
                </c:pt>
                <c:pt idx="184750">
                  <c:v>57.1289062</c:v>
                </c:pt>
                <c:pt idx="184751">
                  <c:v>0.366210938</c:v>
                </c:pt>
                <c:pt idx="184752">
                  <c:v>-47.6074219</c:v>
                </c:pt>
                <c:pt idx="184753">
                  <c:v>-89.84375</c:v>
                </c:pt>
                <c:pt idx="184754">
                  <c:v>-112.548828</c:v>
                </c:pt>
                <c:pt idx="184755">
                  <c:v>-94.6044922</c:v>
                </c:pt>
                <c:pt idx="184756">
                  <c:v>-53.7109375</c:v>
                </c:pt>
                <c:pt idx="184757">
                  <c:v>-8.66699219</c:v>
                </c:pt>
                <c:pt idx="184758">
                  <c:v>42.4804688</c:v>
                </c:pt>
                <c:pt idx="184759">
                  <c:v>85.8154297</c:v>
                </c:pt>
                <c:pt idx="184760">
                  <c:v>106.933594</c:v>
                </c:pt>
                <c:pt idx="184761">
                  <c:v>93.01757809999998</c:v>
                </c:pt>
                <c:pt idx="184762">
                  <c:v>57.4951172</c:v>
                </c:pt>
                <c:pt idx="184763">
                  <c:v>10.4980469</c:v>
                </c:pt>
                <c:pt idx="184764">
                  <c:v>-43.2128906</c:v>
                </c:pt>
                <c:pt idx="184765">
                  <c:v>-83.6181641</c:v>
                </c:pt>
                <c:pt idx="184766">
                  <c:v>-96.80175779999998</c:v>
                </c:pt>
                <c:pt idx="184767">
                  <c:v>-98.2666016</c:v>
                </c:pt>
                <c:pt idx="184768">
                  <c:v>-67.38281249999996</c:v>
                </c:pt>
                <c:pt idx="184769">
                  <c:v>-20.1416016</c:v>
                </c:pt>
                <c:pt idx="184770">
                  <c:v>37.109375</c:v>
                </c:pt>
                <c:pt idx="184771">
                  <c:v>78.6132812</c:v>
                </c:pt>
                <c:pt idx="184772">
                  <c:v>97.90039059999998</c:v>
                </c:pt>
                <c:pt idx="184773">
                  <c:v>101.074219</c:v>
                </c:pt>
                <c:pt idx="184774">
                  <c:v>71.2890625</c:v>
                </c:pt>
                <c:pt idx="184775">
                  <c:v>24.2919922</c:v>
                </c:pt>
                <c:pt idx="184776">
                  <c:v>-27.2216797</c:v>
                </c:pt>
                <c:pt idx="184777">
                  <c:v>-74.3408203</c:v>
                </c:pt>
                <c:pt idx="184778">
                  <c:v>-105.46875</c:v>
                </c:pt>
                <c:pt idx="184779">
                  <c:v>-105.46875</c:v>
                </c:pt>
                <c:pt idx="184780">
                  <c:v>-71.7773438</c:v>
                </c:pt>
                <c:pt idx="184781">
                  <c:v>-19.7753906</c:v>
                </c:pt>
                <c:pt idx="184782">
                  <c:v>31.3720703</c:v>
                </c:pt>
                <c:pt idx="184783">
                  <c:v>75.0732422</c:v>
                </c:pt>
                <c:pt idx="184784">
                  <c:v>99.3652344</c:v>
                </c:pt>
                <c:pt idx="184785">
                  <c:v>97.77832029999998</c:v>
                </c:pt>
                <c:pt idx="184786">
                  <c:v>76.0498047</c:v>
                </c:pt>
                <c:pt idx="184787">
                  <c:v>34.9121094</c:v>
                </c:pt>
                <c:pt idx="184788">
                  <c:v>-17.3339844</c:v>
                </c:pt>
                <c:pt idx="184789">
                  <c:v>-72.265625</c:v>
                </c:pt>
                <c:pt idx="184790">
                  <c:v>-101.5625</c:v>
                </c:pt>
                <c:pt idx="184791">
                  <c:v>-102.416992</c:v>
                </c:pt>
                <c:pt idx="184792">
                  <c:v>-74.5849609</c:v>
                </c:pt>
                <c:pt idx="184793">
                  <c:v>-26.4892578</c:v>
                </c:pt>
                <c:pt idx="184794">
                  <c:v>21.484375</c:v>
                </c:pt>
                <c:pt idx="184795">
                  <c:v>69.45800779999998</c:v>
                </c:pt>
                <c:pt idx="184796">
                  <c:v>101.806641</c:v>
                </c:pt>
                <c:pt idx="184797">
                  <c:v>105.34668</c:v>
                </c:pt>
                <c:pt idx="184798">
                  <c:v>82.5195312</c:v>
                </c:pt>
                <c:pt idx="184799">
                  <c:v>36.4990234</c:v>
                </c:pt>
                <c:pt idx="184800">
                  <c:v>-22.2167969</c:v>
                </c:pt>
                <c:pt idx="184801">
                  <c:v>-67.62695309999998</c:v>
                </c:pt>
                <c:pt idx="184802">
                  <c:v>-94.3603516</c:v>
                </c:pt>
                <c:pt idx="184803">
                  <c:v>-108.276367</c:v>
                </c:pt>
                <c:pt idx="184804">
                  <c:v>-85.6933594</c:v>
                </c:pt>
                <c:pt idx="184805">
                  <c:v>-36.4990234</c:v>
                </c:pt>
                <c:pt idx="184806">
                  <c:v>7.812499999999997</c:v>
                </c:pt>
                <c:pt idx="184807">
                  <c:v>60.9130859</c:v>
                </c:pt>
                <c:pt idx="184808">
                  <c:v>95.703125</c:v>
                </c:pt>
                <c:pt idx="184809">
                  <c:v>108.276367</c:v>
                </c:pt>
                <c:pt idx="184810">
                  <c:v>82.3974609</c:v>
                </c:pt>
                <c:pt idx="184811">
                  <c:v>40.1611328</c:v>
                </c:pt>
                <c:pt idx="184812">
                  <c:v>-0.48828125</c:v>
                </c:pt>
                <c:pt idx="184813">
                  <c:v>-57.2509766</c:v>
                </c:pt>
                <c:pt idx="184814">
                  <c:v>-100.341797</c:v>
                </c:pt>
                <c:pt idx="184815">
                  <c:v>-102.783203</c:v>
                </c:pt>
                <c:pt idx="184816">
                  <c:v>-84.22851559999998</c:v>
                </c:pt>
                <c:pt idx="184817">
                  <c:v>-44.0673828</c:v>
                </c:pt>
                <c:pt idx="184818">
                  <c:v>4.27246094</c:v>
                </c:pt>
                <c:pt idx="184819">
                  <c:v>51.8798828</c:v>
                </c:pt>
                <c:pt idx="184820">
                  <c:v>91.4306641</c:v>
                </c:pt>
                <c:pt idx="184821">
                  <c:v>107.788086</c:v>
                </c:pt>
                <c:pt idx="184822">
                  <c:v>88.7451172</c:v>
                </c:pt>
                <c:pt idx="184823">
                  <c:v>47.3632812</c:v>
                </c:pt>
                <c:pt idx="184824">
                  <c:v>-1.22070312</c:v>
                </c:pt>
                <c:pt idx="184825">
                  <c:v>-56.88476559999999</c:v>
                </c:pt>
                <c:pt idx="184826">
                  <c:v>-94.3603516</c:v>
                </c:pt>
                <c:pt idx="184827">
                  <c:v>-104.492188</c:v>
                </c:pt>
                <c:pt idx="184828">
                  <c:v>-86.7919922</c:v>
                </c:pt>
                <c:pt idx="184829">
                  <c:v>-55.5419922</c:v>
                </c:pt>
                <c:pt idx="184830">
                  <c:v>-3.66210938</c:v>
                </c:pt>
                <c:pt idx="184831">
                  <c:v>48.5839844</c:v>
                </c:pt>
                <c:pt idx="184832">
                  <c:v>92.6513672</c:v>
                </c:pt>
                <c:pt idx="184833">
                  <c:v>106.933594</c:v>
                </c:pt>
                <c:pt idx="184834">
                  <c:v>93.5058594</c:v>
                </c:pt>
                <c:pt idx="184835">
                  <c:v>55.6640625</c:v>
                </c:pt>
                <c:pt idx="184836">
                  <c:v>8.66699219</c:v>
                </c:pt>
                <c:pt idx="184837">
                  <c:v>-50.0488281</c:v>
                </c:pt>
                <c:pt idx="184838">
                  <c:v>-91.796875</c:v>
                </c:pt>
                <c:pt idx="184839">
                  <c:v>-100.463867</c:v>
                </c:pt>
                <c:pt idx="184840">
                  <c:v>-94.4824219</c:v>
                </c:pt>
                <c:pt idx="184841">
                  <c:v>-62.6220703</c:v>
                </c:pt>
                <c:pt idx="184842">
                  <c:v>-11.2304688</c:v>
                </c:pt>
                <c:pt idx="184843">
                  <c:v>43.5791016</c:v>
                </c:pt>
                <c:pt idx="184844">
                  <c:v>86.42578119999993</c:v>
                </c:pt>
                <c:pt idx="184845">
                  <c:v>106.079102</c:v>
                </c:pt>
                <c:pt idx="184846">
                  <c:v>95.703125</c:v>
                </c:pt>
                <c:pt idx="184847">
                  <c:v>59.6923828</c:v>
                </c:pt>
                <c:pt idx="184848">
                  <c:v>11.1083984</c:v>
                </c:pt>
                <c:pt idx="184849">
                  <c:v>-41.3818359</c:v>
                </c:pt>
                <c:pt idx="184850">
                  <c:v>-91.3085938</c:v>
                </c:pt>
                <c:pt idx="184851">
                  <c:v>-104.614258</c:v>
                </c:pt>
                <c:pt idx="184852">
                  <c:v>-96.80175779999998</c:v>
                </c:pt>
                <c:pt idx="184853">
                  <c:v>-69.8242188</c:v>
                </c:pt>
                <c:pt idx="184854">
                  <c:v>-16.1132812</c:v>
                </c:pt>
                <c:pt idx="184855">
                  <c:v>28.1982422</c:v>
                </c:pt>
                <c:pt idx="184856">
                  <c:v>78.4912109</c:v>
                </c:pt>
                <c:pt idx="184857">
                  <c:v>103.759766</c:v>
                </c:pt>
                <c:pt idx="184858">
                  <c:v>99.60937499999996</c:v>
                </c:pt>
                <c:pt idx="184859">
                  <c:v>72.3876953</c:v>
                </c:pt>
                <c:pt idx="184860">
                  <c:v>20.8740234</c:v>
                </c:pt>
                <c:pt idx="184861">
                  <c:v>-32.2265625</c:v>
                </c:pt>
                <c:pt idx="184862">
                  <c:v>-82.88574219999992</c:v>
                </c:pt>
                <c:pt idx="184863">
                  <c:v>-113.40332</c:v>
                </c:pt>
                <c:pt idx="184864">
                  <c:v>-105.59082</c:v>
                </c:pt>
                <c:pt idx="184865">
                  <c:v>-73.3642578</c:v>
                </c:pt>
                <c:pt idx="184866">
                  <c:v>-23.6816406</c:v>
                </c:pt>
                <c:pt idx="184867">
                  <c:v>34.3017578</c:v>
                </c:pt>
                <c:pt idx="184868">
                  <c:v>76.5380859</c:v>
                </c:pt>
                <c:pt idx="184869">
                  <c:v>100.830078</c:v>
                </c:pt>
                <c:pt idx="184870">
                  <c:v>103.149414</c:v>
                </c:pt>
                <c:pt idx="184871">
                  <c:v>73.60839839999993</c:v>
                </c:pt>
                <c:pt idx="184872">
                  <c:v>28.44238279999998</c:v>
                </c:pt>
                <c:pt idx="184873">
                  <c:v>-23.0712891</c:v>
                </c:pt>
                <c:pt idx="184874">
                  <c:v>-73.1201172</c:v>
                </c:pt>
                <c:pt idx="184875">
                  <c:v>-106.933594</c:v>
                </c:pt>
                <c:pt idx="184876">
                  <c:v>-99.3652344</c:v>
                </c:pt>
                <c:pt idx="184877">
                  <c:v>-74.46289059999998</c:v>
                </c:pt>
                <c:pt idx="184878">
                  <c:v>-36.0107422</c:v>
                </c:pt>
                <c:pt idx="184879">
                  <c:v>19.8974609</c:v>
                </c:pt>
                <c:pt idx="184880">
                  <c:v>68.8476562</c:v>
                </c:pt>
                <c:pt idx="184881">
                  <c:v>97.1679688</c:v>
                </c:pt>
                <c:pt idx="184882">
                  <c:v>108.520508</c:v>
                </c:pt>
                <c:pt idx="184883">
                  <c:v>82.5195312</c:v>
                </c:pt>
                <c:pt idx="184884">
                  <c:v>39.1845703</c:v>
                </c:pt>
                <c:pt idx="184885">
                  <c:v>-19.1650391</c:v>
                </c:pt>
                <c:pt idx="184886">
                  <c:v>-69.7021484</c:v>
                </c:pt>
                <c:pt idx="184887">
                  <c:v>-93.9941406</c:v>
                </c:pt>
                <c:pt idx="184888">
                  <c:v>-103.149414</c:v>
                </c:pt>
                <c:pt idx="184889">
                  <c:v>-88.7451172</c:v>
                </c:pt>
                <c:pt idx="184890">
                  <c:v>-37.5976562</c:v>
                </c:pt>
                <c:pt idx="184891">
                  <c:v>20.9960938</c:v>
                </c:pt>
                <c:pt idx="184892">
                  <c:v>71.0449219</c:v>
                </c:pt>
                <c:pt idx="184893">
                  <c:v>98.5107422</c:v>
                </c:pt>
                <c:pt idx="184894">
                  <c:v>110.717773</c:v>
                </c:pt>
                <c:pt idx="184895">
                  <c:v>89.11132809999998</c:v>
                </c:pt>
                <c:pt idx="184896">
                  <c:v>47.9736328</c:v>
                </c:pt>
                <c:pt idx="184897">
                  <c:v>-7.20214844</c:v>
                </c:pt>
                <c:pt idx="184898">
                  <c:v>-61.4013672</c:v>
                </c:pt>
                <c:pt idx="184899">
                  <c:v>-98.75488279999998</c:v>
                </c:pt>
                <c:pt idx="184900">
                  <c:v>-108.886719</c:v>
                </c:pt>
                <c:pt idx="184901">
                  <c:v>-88.7451172</c:v>
                </c:pt>
                <c:pt idx="184902">
                  <c:v>-44.921875</c:v>
                </c:pt>
                <c:pt idx="184903">
                  <c:v>5.859375</c:v>
                </c:pt>
                <c:pt idx="184904">
                  <c:v>59.3261719</c:v>
                </c:pt>
                <c:pt idx="184905">
                  <c:v>90.57617190000001</c:v>
                </c:pt>
                <c:pt idx="184906">
                  <c:v>96.3134766</c:v>
                </c:pt>
                <c:pt idx="184907">
                  <c:v>80.2001953</c:v>
                </c:pt>
                <c:pt idx="184908">
                  <c:v>48.828125</c:v>
                </c:pt>
                <c:pt idx="184909">
                  <c:v>-2.19726562</c:v>
                </c:pt>
                <c:pt idx="184910">
                  <c:v>-54.4433594</c:v>
                </c:pt>
                <c:pt idx="184911">
                  <c:v>-92.4072266</c:v>
                </c:pt>
                <c:pt idx="184912">
                  <c:v>-106.933594</c:v>
                </c:pt>
                <c:pt idx="184913">
                  <c:v>-97.77832029999998</c:v>
                </c:pt>
                <c:pt idx="184914">
                  <c:v>-51.1474609</c:v>
                </c:pt>
                <c:pt idx="184915">
                  <c:v>-2.56347656</c:v>
                </c:pt>
                <c:pt idx="184916">
                  <c:v>47.2412109</c:v>
                </c:pt>
                <c:pt idx="184917">
                  <c:v>89.4775391</c:v>
                </c:pt>
                <c:pt idx="184918">
                  <c:v>104.003906</c:v>
                </c:pt>
                <c:pt idx="184919">
                  <c:v>96.80175779999998</c:v>
                </c:pt>
                <c:pt idx="184920">
                  <c:v>58.7158203</c:v>
                </c:pt>
                <c:pt idx="184921">
                  <c:v>0.122070312</c:v>
                </c:pt>
                <c:pt idx="184922">
                  <c:v>-49.4384766</c:v>
                </c:pt>
                <c:pt idx="184923">
                  <c:v>-85.9375</c:v>
                </c:pt>
                <c:pt idx="184924">
                  <c:v>-101.5625</c:v>
                </c:pt>
                <c:pt idx="184925">
                  <c:v>-94.3603516</c:v>
                </c:pt>
                <c:pt idx="184926">
                  <c:v>-63.2324219</c:v>
                </c:pt>
                <c:pt idx="184927">
                  <c:v>-16.72363279999998</c:v>
                </c:pt>
                <c:pt idx="184928">
                  <c:v>44.55566409999999</c:v>
                </c:pt>
                <c:pt idx="184929">
                  <c:v>84.22851559999998</c:v>
                </c:pt>
                <c:pt idx="184930">
                  <c:v>108.642578</c:v>
                </c:pt>
                <c:pt idx="184931">
                  <c:v>97.2900391</c:v>
                </c:pt>
                <c:pt idx="184932">
                  <c:v>69.2138672</c:v>
                </c:pt>
                <c:pt idx="184933">
                  <c:v>13.4277344</c:v>
                </c:pt>
                <c:pt idx="184934">
                  <c:v>-42.7246094</c:v>
                </c:pt>
                <c:pt idx="184935">
                  <c:v>-89.11132809999998</c:v>
                </c:pt>
                <c:pt idx="184936">
                  <c:v>-107.788086</c:v>
                </c:pt>
                <c:pt idx="184937">
                  <c:v>-98.9990234</c:v>
                </c:pt>
                <c:pt idx="184938">
                  <c:v>-68.8476562</c:v>
                </c:pt>
                <c:pt idx="184939">
                  <c:v>-18.9208984</c:v>
                </c:pt>
                <c:pt idx="184940">
                  <c:v>37.8417969</c:v>
                </c:pt>
                <c:pt idx="184941">
                  <c:v>87.03613279999998</c:v>
                </c:pt>
                <c:pt idx="184942">
                  <c:v>103.637695</c:v>
                </c:pt>
                <c:pt idx="184943">
                  <c:v>97.90039059999998</c:v>
                </c:pt>
                <c:pt idx="184944">
                  <c:v>64.8193359</c:v>
                </c:pt>
                <c:pt idx="184945">
                  <c:v>18.5546875</c:v>
                </c:pt>
                <c:pt idx="184946">
                  <c:v>-34.4238281</c:v>
                </c:pt>
                <c:pt idx="184947">
                  <c:v>-78.2470703</c:v>
                </c:pt>
                <c:pt idx="184948">
                  <c:v>-103.027344</c:v>
                </c:pt>
                <c:pt idx="184949">
                  <c:v>-103.027344</c:v>
                </c:pt>
                <c:pt idx="184950">
                  <c:v>-70.3125</c:v>
                </c:pt>
                <c:pt idx="184951">
                  <c:v>-17.4560547</c:v>
                </c:pt>
                <c:pt idx="184952">
                  <c:v>35.15625</c:v>
                </c:pt>
                <c:pt idx="184953">
                  <c:v>78.9794922</c:v>
                </c:pt>
                <c:pt idx="184954">
                  <c:v>102.050781</c:v>
                </c:pt>
                <c:pt idx="184955">
                  <c:v>103.759766</c:v>
                </c:pt>
                <c:pt idx="184956">
                  <c:v>75.4394531</c:v>
                </c:pt>
                <c:pt idx="184957">
                  <c:v>23.5595703</c:v>
                </c:pt>
                <c:pt idx="184958">
                  <c:v>-21.6064453</c:v>
                </c:pt>
                <c:pt idx="184959">
                  <c:v>-69.9462891</c:v>
                </c:pt>
                <c:pt idx="184960">
                  <c:v>-103.515625</c:v>
                </c:pt>
                <c:pt idx="184961">
                  <c:v>-98.5107422</c:v>
                </c:pt>
                <c:pt idx="184962">
                  <c:v>-74.3408203</c:v>
                </c:pt>
                <c:pt idx="184963">
                  <c:v>-25.5126953</c:v>
                </c:pt>
                <c:pt idx="184964">
                  <c:v>27.34375</c:v>
                </c:pt>
                <c:pt idx="184965">
                  <c:v>74.3408203</c:v>
                </c:pt>
                <c:pt idx="184966">
                  <c:v>104.125977</c:v>
                </c:pt>
                <c:pt idx="184967">
                  <c:v>108.520508</c:v>
                </c:pt>
                <c:pt idx="184968">
                  <c:v>77.63671879999995</c:v>
                </c:pt>
                <c:pt idx="184969">
                  <c:v>30.8837891</c:v>
                </c:pt>
                <c:pt idx="184970">
                  <c:v>-19.53125</c:v>
                </c:pt>
                <c:pt idx="184971">
                  <c:v>-66.1621094</c:v>
                </c:pt>
                <c:pt idx="184972">
                  <c:v>-91.55273440000001</c:v>
                </c:pt>
                <c:pt idx="184973">
                  <c:v>-99.85351559999998</c:v>
                </c:pt>
                <c:pt idx="184974">
                  <c:v>-85.8154297</c:v>
                </c:pt>
                <c:pt idx="184975">
                  <c:v>-41.7480469</c:v>
                </c:pt>
                <c:pt idx="184976">
                  <c:v>20.1416016</c:v>
                </c:pt>
                <c:pt idx="184977">
                  <c:v>64.3310547</c:v>
                </c:pt>
                <c:pt idx="184978">
                  <c:v>100.341797</c:v>
                </c:pt>
                <c:pt idx="184979">
                  <c:v>104.492188</c:v>
                </c:pt>
                <c:pt idx="184980">
                  <c:v>83.3740234</c:v>
                </c:pt>
                <c:pt idx="184981">
                  <c:v>41.1376953</c:v>
                </c:pt>
                <c:pt idx="184982">
                  <c:v>-17.4560547</c:v>
                </c:pt>
                <c:pt idx="184983">
                  <c:v>-65.67382809999994</c:v>
                </c:pt>
                <c:pt idx="184984">
                  <c:v>-94.7265625</c:v>
                </c:pt>
                <c:pt idx="184985">
                  <c:v>-104.614258</c:v>
                </c:pt>
                <c:pt idx="184986">
                  <c:v>-91.3085938</c:v>
                </c:pt>
                <c:pt idx="184987">
                  <c:v>-41.7480469</c:v>
                </c:pt>
                <c:pt idx="184988">
                  <c:v>8.42285156</c:v>
                </c:pt>
                <c:pt idx="184989">
                  <c:v>61.0351562</c:v>
                </c:pt>
                <c:pt idx="184990">
                  <c:v>95.82519529999998</c:v>
                </c:pt>
                <c:pt idx="184991">
                  <c:v>105.712891</c:v>
                </c:pt>
                <c:pt idx="184992">
                  <c:v>89.2333984</c:v>
                </c:pt>
                <c:pt idx="184993">
                  <c:v>53.4667969</c:v>
                </c:pt>
                <c:pt idx="184994">
                  <c:v>-2.07519531</c:v>
                </c:pt>
                <c:pt idx="184995">
                  <c:v>-56.88476559999999</c:v>
                </c:pt>
                <c:pt idx="184996">
                  <c:v>-96.5576172</c:v>
                </c:pt>
                <c:pt idx="184997">
                  <c:v>-106.079102</c:v>
                </c:pt>
                <c:pt idx="184998">
                  <c:v>-95.703125</c:v>
                </c:pt>
                <c:pt idx="184999">
                  <c:v>-50.9033203</c:v>
                </c:pt>
                <c:pt idx="185000">
                  <c:v>9.155273439999998</c:v>
                </c:pt>
                <c:pt idx="185001">
                  <c:v>46.875</c:v>
                </c:pt>
                <c:pt idx="185002">
                  <c:v>88.5009766</c:v>
                </c:pt>
                <c:pt idx="185003">
                  <c:v>110.107422</c:v>
                </c:pt>
                <c:pt idx="185004">
                  <c:v>88.2568359</c:v>
                </c:pt>
                <c:pt idx="185005">
                  <c:v>53.2226562</c:v>
                </c:pt>
                <c:pt idx="185006">
                  <c:v>-0.610351562</c:v>
                </c:pt>
                <c:pt idx="185007">
                  <c:v>-50.5371094</c:v>
                </c:pt>
                <c:pt idx="185008">
                  <c:v>-91.0644531</c:v>
                </c:pt>
                <c:pt idx="185009">
                  <c:v>-106.201172</c:v>
                </c:pt>
                <c:pt idx="185010">
                  <c:v>-90.94238279999998</c:v>
                </c:pt>
                <c:pt idx="185011">
                  <c:v>-56.2744141</c:v>
                </c:pt>
                <c:pt idx="185012">
                  <c:v>-1.953125</c:v>
                </c:pt>
                <c:pt idx="185013">
                  <c:v>46.3867188</c:v>
                </c:pt>
                <c:pt idx="185014">
                  <c:v>92.6513672</c:v>
                </c:pt>
                <c:pt idx="185015">
                  <c:v>107.666016</c:v>
                </c:pt>
                <c:pt idx="185016">
                  <c:v>93.5058594</c:v>
                </c:pt>
                <c:pt idx="185017">
                  <c:v>61.2792969</c:v>
                </c:pt>
                <c:pt idx="185018">
                  <c:v>9.52148438</c:v>
                </c:pt>
                <c:pt idx="185019">
                  <c:v>-44.7998047</c:v>
                </c:pt>
                <c:pt idx="185020">
                  <c:v>-81.17675779999993</c:v>
                </c:pt>
                <c:pt idx="185021">
                  <c:v>-101.074219</c:v>
                </c:pt>
                <c:pt idx="185022">
                  <c:v>-98.75488279999998</c:v>
                </c:pt>
                <c:pt idx="185023">
                  <c:v>-62.6220703</c:v>
                </c:pt>
                <c:pt idx="185024">
                  <c:v>-10.1318359</c:v>
                </c:pt>
                <c:pt idx="185025">
                  <c:v>44.55566409999999</c:v>
                </c:pt>
                <c:pt idx="185026">
                  <c:v>92.6513672</c:v>
                </c:pt>
                <c:pt idx="185027">
                  <c:v>111.328125</c:v>
                </c:pt>
                <c:pt idx="185028">
                  <c:v>97.4121094</c:v>
                </c:pt>
                <c:pt idx="185029">
                  <c:v>68.60351559999998</c:v>
                </c:pt>
                <c:pt idx="185030">
                  <c:v>18.5546875</c:v>
                </c:pt>
                <c:pt idx="185031">
                  <c:v>-39.1845703</c:v>
                </c:pt>
                <c:pt idx="185032">
                  <c:v>-79.8339844</c:v>
                </c:pt>
                <c:pt idx="185033">
                  <c:v>-103.515625</c:v>
                </c:pt>
                <c:pt idx="185034">
                  <c:v>-94.3603516</c:v>
                </c:pt>
                <c:pt idx="185035">
                  <c:v>-63.2324219</c:v>
                </c:pt>
                <c:pt idx="185036">
                  <c:v>-23.5595703</c:v>
                </c:pt>
                <c:pt idx="185037">
                  <c:v>37.109375</c:v>
                </c:pt>
                <c:pt idx="185038">
                  <c:v>81.5429688</c:v>
                </c:pt>
                <c:pt idx="185039">
                  <c:v>105.34668</c:v>
                </c:pt>
                <c:pt idx="185040">
                  <c:v>99.1210938</c:v>
                </c:pt>
                <c:pt idx="185041">
                  <c:v>77.14843749999996</c:v>
                </c:pt>
                <c:pt idx="185042">
                  <c:v>23.8037109</c:v>
                </c:pt>
                <c:pt idx="185043">
                  <c:v>-34.7900391</c:v>
                </c:pt>
                <c:pt idx="185044">
                  <c:v>-76.5380859</c:v>
                </c:pt>
                <c:pt idx="185045">
                  <c:v>-98.9990234</c:v>
                </c:pt>
                <c:pt idx="185046">
                  <c:v>-101.318359</c:v>
                </c:pt>
                <c:pt idx="185047">
                  <c:v>-73.3642578</c:v>
                </c:pt>
                <c:pt idx="185048">
                  <c:v>-25.1464844</c:v>
                </c:pt>
                <c:pt idx="185049">
                  <c:v>25.2685547</c:v>
                </c:pt>
                <c:pt idx="185050">
                  <c:v>72.3876953</c:v>
                </c:pt>
                <c:pt idx="185051">
                  <c:v>105.834961</c:v>
                </c:pt>
                <c:pt idx="185052">
                  <c:v>109.741211</c:v>
                </c:pt>
                <c:pt idx="185053">
                  <c:v>76.4160156</c:v>
                </c:pt>
                <c:pt idx="185054">
                  <c:v>24.90234379999998</c:v>
                </c:pt>
                <c:pt idx="185055">
                  <c:v>-26.8554688</c:v>
                </c:pt>
                <c:pt idx="185056">
                  <c:v>-69.8242188</c:v>
                </c:pt>
                <c:pt idx="185057">
                  <c:v>-99.7314453</c:v>
                </c:pt>
                <c:pt idx="185058">
                  <c:v>-102.661133</c:v>
                </c:pt>
                <c:pt idx="185059">
                  <c:v>-88.13476559999998</c:v>
                </c:pt>
                <c:pt idx="185060">
                  <c:v>-41.9921875</c:v>
                </c:pt>
                <c:pt idx="185061">
                  <c:v>22.8271484</c:v>
                </c:pt>
                <c:pt idx="185062">
                  <c:v>70.9228516</c:v>
                </c:pt>
                <c:pt idx="185063">
                  <c:v>99.9755859</c:v>
                </c:pt>
                <c:pt idx="185064">
                  <c:v>105.34668</c:v>
                </c:pt>
                <c:pt idx="185065">
                  <c:v>78.36914059999998</c:v>
                </c:pt>
                <c:pt idx="185066">
                  <c:v>35.5224609</c:v>
                </c:pt>
                <c:pt idx="185067">
                  <c:v>-10.9863281</c:v>
                </c:pt>
                <c:pt idx="185068">
                  <c:v>-65.9179688</c:v>
                </c:pt>
                <c:pt idx="185069">
                  <c:v>-100.952148</c:v>
                </c:pt>
                <c:pt idx="185070">
                  <c:v>-102.539062</c:v>
                </c:pt>
                <c:pt idx="185071">
                  <c:v>-84.3505859</c:v>
                </c:pt>
                <c:pt idx="185072">
                  <c:v>-42.4804688</c:v>
                </c:pt>
                <c:pt idx="185073">
                  <c:v>11.71875</c:v>
                </c:pt>
                <c:pt idx="185074">
                  <c:v>65.55175779999998</c:v>
                </c:pt>
                <c:pt idx="185075">
                  <c:v>98.63281249999996</c:v>
                </c:pt>
                <c:pt idx="185076">
                  <c:v>104.003906</c:v>
                </c:pt>
                <c:pt idx="185077">
                  <c:v>85.9375</c:v>
                </c:pt>
                <c:pt idx="185078">
                  <c:v>44.6777344</c:v>
                </c:pt>
                <c:pt idx="185079">
                  <c:v>-9.277343749999998</c:v>
                </c:pt>
                <c:pt idx="185080">
                  <c:v>-59.9365234</c:v>
                </c:pt>
                <c:pt idx="185081">
                  <c:v>-98.0224609</c:v>
                </c:pt>
                <c:pt idx="185082">
                  <c:v>-111.206055</c:v>
                </c:pt>
                <c:pt idx="185083">
                  <c:v>-84.10644529999998</c:v>
                </c:pt>
                <c:pt idx="185084">
                  <c:v>-39.1845703</c:v>
                </c:pt>
                <c:pt idx="185085">
                  <c:v>-0.610351562</c:v>
                </c:pt>
                <c:pt idx="185086">
                  <c:v>61.8896484</c:v>
                </c:pt>
                <c:pt idx="185087">
                  <c:v>96.3134766</c:v>
                </c:pt>
                <c:pt idx="185088">
                  <c:v>100.585938</c:v>
                </c:pt>
                <c:pt idx="185089">
                  <c:v>89.7216797</c:v>
                </c:pt>
                <c:pt idx="185090">
                  <c:v>51.5136719</c:v>
                </c:pt>
                <c:pt idx="185091">
                  <c:v>0.854492188</c:v>
                </c:pt>
                <c:pt idx="185092">
                  <c:v>-50.6591797</c:v>
                </c:pt>
                <c:pt idx="185093">
                  <c:v>-89.9658203</c:v>
                </c:pt>
                <c:pt idx="185094">
                  <c:v>-107.788086</c:v>
                </c:pt>
                <c:pt idx="185095">
                  <c:v>-95.4589844</c:v>
                </c:pt>
                <c:pt idx="185096">
                  <c:v>-54.32128909999999</c:v>
                </c:pt>
                <c:pt idx="185097">
                  <c:v>-4.63867188</c:v>
                </c:pt>
                <c:pt idx="185098">
                  <c:v>51.2695312</c:v>
                </c:pt>
                <c:pt idx="185099">
                  <c:v>95.5810547</c:v>
                </c:pt>
                <c:pt idx="185100">
                  <c:v>107.666016</c:v>
                </c:pt>
                <c:pt idx="185101">
                  <c:v>97.65625</c:v>
                </c:pt>
                <c:pt idx="185102">
                  <c:v>60.6689453</c:v>
                </c:pt>
                <c:pt idx="185103">
                  <c:v>3.90625</c:v>
                </c:pt>
                <c:pt idx="185104">
                  <c:v>-53.2226562</c:v>
                </c:pt>
                <c:pt idx="185105">
                  <c:v>-84.4726562</c:v>
                </c:pt>
                <c:pt idx="185106">
                  <c:v>-106.323242</c:v>
                </c:pt>
                <c:pt idx="185107">
                  <c:v>-102.905273</c:v>
                </c:pt>
                <c:pt idx="185108">
                  <c:v>-63.8427734</c:v>
                </c:pt>
                <c:pt idx="185109">
                  <c:v>-14.4042969</c:v>
                </c:pt>
                <c:pt idx="185110">
                  <c:v>43.2128906</c:v>
                </c:pt>
                <c:pt idx="185111">
                  <c:v>87.4023438</c:v>
                </c:pt>
                <c:pt idx="185112">
                  <c:v>106.567383</c:v>
                </c:pt>
                <c:pt idx="185113">
                  <c:v>101.074219</c:v>
                </c:pt>
                <c:pt idx="185114">
                  <c:v>59.4482422</c:v>
                </c:pt>
                <c:pt idx="185115">
                  <c:v>13.7939453</c:v>
                </c:pt>
                <c:pt idx="185116">
                  <c:v>-34.5458984</c:v>
                </c:pt>
                <c:pt idx="185117">
                  <c:v>-83.3740234</c:v>
                </c:pt>
                <c:pt idx="185118">
                  <c:v>-105.46875</c:v>
                </c:pt>
                <c:pt idx="185119">
                  <c:v>-98.1445312</c:v>
                </c:pt>
                <c:pt idx="185120">
                  <c:v>-64.453125</c:v>
                </c:pt>
                <c:pt idx="185121">
                  <c:v>-21.9726562</c:v>
                </c:pt>
                <c:pt idx="185122">
                  <c:v>33.6914062</c:v>
                </c:pt>
                <c:pt idx="185123">
                  <c:v>82.5195312</c:v>
                </c:pt>
                <c:pt idx="185124">
                  <c:v>104.003906</c:v>
                </c:pt>
                <c:pt idx="185125">
                  <c:v>91.3085938</c:v>
                </c:pt>
                <c:pt idx="185126">
                  <c:v>67.0166016</c:v>
                </c:pt>
                <c:pt idx="185127">
                  <c:v>20.6298828</c:v>
                </c:pt>
                <c:pt idx="185128">
                  <c:v>-31.6162109</c:v>
                </c:pt>
                <c:pt idx="185129">
                  <c:v>-69.58007809999994</c:v>
                </c:pt>
                <c:pt idx="185130">
                  <c:v>-103.393555</c:v>
                </c:pt>
                <c:pt idx="185131">
                  <c:v>-109.863281</c:v>
                </c:pt>
                <c:pt idx="185132">
                  <c:v>-75.6835938</c:v>
                </c:pt>
                <c:pt idx="185133">
                  <c:v>-26.9775391</c:v>
                </c:pt>
                <c:pt idx="185134">
                  <c:v>31.98242189999997</c:v>
                </c:pt>
                <c:pt idx="185135">
                  <c:v>76.6601562</c:v>
                </c:pt>
                <c:pt idx="185136">
                  <c:v>96.4355469</c:v>
                </c:pt>
                <c:pt idx="185137">
                  <c:v>94.84863279999998</c:v>
                </c:pt>
                <c:pt idx="185138">
                  <c:v>80.5664062</c:v>
                </c:pt>
                <c:pt idx="185139">
                  <c:v>36.1328125</c:v>
                </c:pt>
                <c:pt idx="185140">
                  <c:v>-27.4658203</c:v>
                </c:pt>
                <c:pt idx="185141">
                  <c:v>-76.2939453</c:v>
                </c:pt>
                <c:pt idx="185142">
                  <c:v>-102.172852</c:v>
                </c:pt>
                <c:pt idx="185143">
                  <c:v>-108.642578</c:v>
                </c:pt>
                <c:pt idx="185144">
                  <c:v>-84.3505859</c:v>
                </c:pt>
                <c:pt idx="185145">
                  <c:v>-32.4707031</c:v>
                </c:pt>
                <c:pt idx="185146">
                  <c:v>21.7285156</c:v>
                </c:pt>
                <c:pt idx="185147">
                  <c:v>72.0214844</c:v>
                </c:pt>
                <c:pt idx="185148">
                  <c:v>98.38867190000001</c:v>
                </c:pt>
                <c:pt idx="185149">
                  <c:v>108.520508</c:v>
                </c:pt>
                <c:pt idx="185150">
                  <c:v>77.27050779999998</c:v>
                </c:pt>
                <c:pt idx="185151">
                  <c:v>37.3535156</c:v>
                </c:pt>
                <c:pt idx="185152">
                  <c:v>-16.8457031</c:v>
                </c:pt>
                <c:pt idx="185153">
                  <c:v>-68.8476562</c:v>
                </c:pt>
                <c:pt idx="185154">
                  <c:v>-99.1210938</c:v>
                </c:pt>
                <c:pt idx="185155">
                  <c:v>-107.421875</c:v>
                </c:pt>
                <c:pt idx="185156">
                  <c:v>-86.3037109</c:v>
                </c:pt>
                <c:pt idx="185157">
                  <c:v>-40.1611328</c:v>
                </c:pt>
                <c:pt idx="185158">
                  <c:v>14.1601562</c:v>
                </c:pt>
                <c:pt idx="185159">
                  <c:v>67.13867190000001</c:v>
                </c:pt>
                <c:pt idx="185160">
                  <c:v>99.2431641</c:v>
                </c:pt>
                <c:pt idx="185161">
                  <c:v>104.980469</c:v>
                </c:pt>
                <c:pt idx="185162">
                  <c:v>84.8388672</c:v>
                </c:pt>
                <c:pt idx="185163">
                  <c:v>49.3164062</c:v>
                </c:pt>
                <c:pt idx="185164">
                  <c:v>-8.91113281</c:v>
                </c:pt>
                <c:pt idx="185165">
                  <c:v>-61.7675781</c:v>
                </c:pt>
                <c:pt idx="185166">
                  <c:v>-97.65625</c:v>
                </c:pt>
                <c:pt idx="185167">
                  <c:v>-106.323242</c:v>
                </c:pt>
                <c:pt idx="185168">
                  <c:v>-90.2099609</c:v>
                </c:pt>
                <c:pt idx="185169">
                  <c:v>-49.0722656</c:v>
                </c:pt>
                <c:pt idx="185170">
                  <c:v>2.19726562</c:v>
                </c:pt>
                <c:pt idx="185171">
                  <c:v>53.9550781</c:v>
                </c:pt>
                <c:pt idx="185172">
                  <c:v>95.4589844</c:v>
                </c:pt>
                <c:pt idx="185173">
                  <c:v>107.543945</c:v>
                </c:pt>
                <c:pt idx="185174">
                  <c:v>89.9658203</c:v>
                </c:pt>
                <c:pt idx="185175">
                  <c:v>48.5839844</c:v>
                </c:pt>
                <c:pt idx="185176">
                  <c:v>-2.44140625</c:v>
                </c:pt>
                <c:pt idx="185177">
                  <c:v>-53.34472659999999</c:v>
                </c:pt>
                <c:pt idx="185178">
                  <c:v>-93.1396484</c:v>
                </c:pt>
                <c:pt idx="185179">
                  <c:v>-107.299805</c:v>
                </c:pt>
                <c:pt idx="185180">
                  <c:v>-96.4355469</c:v>
                </c:pt>
                <c:pt idx="185181">
                  <c:v>-53.9550781</c:v>
                </c:pt>
                <c:pt idx="185182">
                  <c:v>0.48828125</c:v>
                </c:pt>
                <c:pt idx="185183">
                  <c:v>47.3632812</c:v>
                </c:pt>
                <c:pt idx="185184">
                  <c:v>92.4072266</c:v>
                </c:pt>
                <c:pt idx="185185">
                  <c:v>110.107422</c:v>
                </c:pt>
                <c:pt idx="185186">
                  <c:v>94.2382812</c:v>
                </c:pt>
                <c:pt idx="185187">
                  <c:v>63.5986328</c:v>
                </c:pt>
                <c:pt idx="185188">
                  <c:v>9.88769531</c:v>
                </c:pt>
                <c:pt idx="185189">
                  <c:v>-43.2128906</c:v>
                </c:pt>
                <c:pt idx="185190">
                  <c:v>-86.42578119999993</c:v>
                </c:pt>
                <c:pt idx="185191">
                  <c:v>-108.520508</c:v>
                </c:pt>
                <c:pt idx="185192">
                  <c:v>-101.074219</c:v>
                </c:pt>
                <c:pt idx="185193">
                  <c:v>-61.0351562</c:v>
                </c:pt>
                <c:pt idx="185194">
                  <c:v>0.732421875</c:v>
                </c:pt>
                <c:pt idx="185195">
                  <c:v>44.1894531</c:v>
                </c:pt>
                <c:pt idx="185196">
                  <c:v>79.22363279999998</c:v>
                </c:pt>
                <c:pt idx="185197">
                  <c:v>101.074219</c:v>
                </c:pt>
                <c:pt idx="185198">
                  <c:v>92.6513672</c:v>
                </c:pt>
                <c:pt idx="185199">
                  <c:v>60.546875</c:v>
                </c:pt>
                <c:pt idx="185200">
                  <c:v>20.5078125</c:v>
                </c:pt>
                <c:pt idx="185201">
                  <c:v>-33.0810547</c:v>
                </c:pt>
                <c:pt idx="185202">
                  <c:v>-84.5947266</c:v>
                </c:pt>
                <c:pt idx="185203">
                  <c:v>-104.003906</c:v>
                </c:pt>
                <c:pt idx="185204">
                  <c:v>-95.0927734</c:v>
                </c:pt>
                <c:pt idx="185205">
                  <c:v>-63.5986328</c:v>
                </c:pt>
                <c:pt idx="185206">
                  <c:v>-20.5078125</c:v>
                </c:pt>
                <c:pt idx="185207">
                  <c:v>28.0761719</c:v>
                </c:pt>
                <c:pt idx="185208">
                  <c:v>74.7070312</c:v>
                </c:pt>
                <c:pt idx="185209">
                  <c:v>100.463867</c:v>
                </c:pt>
                <c:pt idx="185210">
                  <c:v>103.637695</c:v>
                </c:pt>
                <c:pt idx="185211">
                  <c:v>74.7070312</c:v>
                </c:pt>
                <c:pt idx="185212">
                  <c:v>24.6582031</c:v>
                </c:pt>
                <c:pt idx="185213">
                  <c:v>-33.0810547</c:v>
                </c:pt>
                <c:pt idx="185214">
                  <c:v>-78.2470703</c:v>
                </c:pt>
                <c:pt idx="185215">
                  <c:v>-104.980469</c:v>
                </c:pt>
                <c:pt idx="185216">
                  <c:v>-106.689453</c:v>
                </c:pt>
                <c:pt idx="185217">
                  <c:v>-75.9277344</c:v>
                </c:pt>
                <c:pt idx="185218">
                  <c:v>-26.7333984</c:v>
                </c:pt>
                <c:pt idx="185219">
                  <c:v>28.6865234</c:v>
                </c:pt>
                <c:pt idx="185220">
                  <c:v>76.17187499999996</c:v>
                </c:pt>
                <c:pt idx="185221">
                  <c:v>99.60937499999996</c:v>
                </c:pt>
                <c:pt idx="185222">
                  <c:v>101.806641</c:v>
                </c:pt>
                <c:pt idx="185223">
                  <c:v>70.67871089999993</c:v>
                </c:pt>
                <c:pt idx="185224">
                  <c:v>30.3955078</c:v>
                </c:pt>
                <c:pt idx="185225">
                  <c:v>-34.4238281</c:v>
                </c:pt>
                <c:pt idx="185226">
                  <c:v>-75.4394531</c:v>
                </c:pt>
                <c:pt idx="185227">
                  <c:v>-104.736328</c:v>
                </c:pt>
                <c:pt idx="185228">
                  <c:v>-104.980469</c:v>
                </c:pt>
                <c:pt idx="185229">
                  <c:v>-80.32226559999998</c:v>
                </c:pt>
                <c:pt idx="185230">
                  <c:v>-31.8603516</c:v>
                </c:pt>
                <c:pt idx="185231">
                  <c:v>18.6767578</c:v>
                </c:pt>
                <c:pt idx="185232">
                  <c:v>70.9228516</c:v>
                </c:pt>
                <c:pt idx="185233">
                  <c:v>101.806641</c:v>
                </c:pt>
                <c:pt idx="185234">
                  <c:v>108.764648</c:v>
                </c:pt>
                <c:pt idx="185235">
                  <c:v>84.8388672</c:v>
                </c:pt>
                <c:pt idx="185236">
                  <c:v>37.7197266</c:v>
                </c:pt>
                <c:pt idx="185237">
                  <c:v>-20.9960938</c:v>
                </c:pt>
                <c:pt idx="185238">
                  <c:v>-70.9228516</c:v>
                </c:pt>
                <c:pt idx="185239">
                  <c:v>-101.5625</c:v>
                </c:pt>
                <c:pt idx="185240">
                  <c:v>-110.107422</c:v>
                </c:pt>
                <c:pt idx="185241">
                  <c:v>-81.5429688</c:v>
                </c:pt>
                <c:pt idx="185242">
                  <c:v>-34.4238281</c:v>
                </c:pt>
                <c:pt idx="185243">
                  <c:v>11.71875</c:v>
                </c:pt>
                <c:pt idx="185244">
                  <c:v>58.7158203</c:v>
                </c:pt>
                <c:pt idx="185245">
                  <c:v>100.952148</c:v>
                </c:pt>
                <c:pt idx="185246">
                  <c:v>109.375</c:v>
                </c:pt>
                <c:pt idx="185247">
                  <c:v>84.10644529999998</c:v>
                </c:pt>
                <c:pt idx="185248">
                  <c:v>42.96875</c:v>
                </c:pt>
                <c:pt idx="185249">
                  <c:v>-5.859375</c:v>
                </c:pt>
                <c:pt idx="185250">
                  <c:v>-60.9130859</c:v>
                </c:pt>
                <c:pt idx="185251">
                  <c:v>-96.0693359</c:v>
                </c:pt>
                <c:pt idx="185252">
                  <c:v>-111.938477</c:v>
                </c:pt>
                <c:pt idx="185253">
                  <c:v>-86.6699219</c:v>
                </c:pt>
                <c:pt idx="185254">
                  <c:v>-52.1240234</c:v>
                </c:pt>
                <c:pt idx="185255">
                  <c:v>4.76074219</c:v>
                </c:pt>
                <c:pt idx="185256">
                  <c:v>61.2792969</c:v>
                </c:pt>
                <c:pt idx="185257">
                  <c:v>98.2666016</c:v>
                </c:pt>
                <c:pt idx="185258">
                  <c:v>104.492188</c:v>
                </c:pt>
                <c:pt idx="185259">
                  <c:v>89.7216797</c:v>
                </c:pt>
                <c:pt idx="185260">
                  <c:v>52.2460938</c:v>
                </c:pt>
                <c:pt idx="185261">
                  <c:v>-1.34277344</c:v>
                </c:pt>
                <c:pt idx="185262">
                  <c:v>-54.32128909999999</c:v>
                </c:pt>
                <c:pt idx="185263">
                  <c:v>-81.9091797</c:v>
                </c:pt>
                <c:pt idx="185264">
                  <c:v>-106.689453</c:v>
                </c:pt>
                <c:pt idx="185265">
                  <c:v>-89.7216797</c:v>
                </c:pt>
                <c:pt idx="185266">
                  <c:v>-52.4902344</c:v>
                </c:pt>
                <c:pt idx="185267">
                  <c:v>-0.610351562</c:v>
                </c:pt>
                <c:pt idx="185268">
                  <c:v>56.88476559999999</c:v>
                </c:pt>
                <c:pt idx="185269">
                  <c:v>98.0224609</c:v>
                </c:pt>
                <c:pt idx="185270">
                  <c:v>103.149414</c:v>
                </c:pt>
                <c:pt idx="185271">
                  <c:v>93.38378909999996</c:v>
                </c:pt>
                <c:pt idx="185272">
                  <c:v>55.5419922</c:v>
                </c:pt>
                <c:pt idx="185273">
                  <c:v>7.93457031</c:v>
                </c:pt>
                <c:pt idx="185274">
                  <c:v>-46.875</c:v>
                </c:pt>
                <c:pt idx="185275">
                  <c:v>-88.5009766</c:v>
                </c:pt>
                <c:pt idx="185276">
                  <c:v>-104.980469</c:v>
                </c:pt>
                <c:pt idx="185277">
                  <c:v>-94.4824219</c:v>
                </c:pt>
                <c:pt idx="185278">
                  <c:v>-59.9365234</c:v>
                </c:pt>
                <c:pt idx="185279">
                  <c:v>-7.93457031</c:v>
                </c:pt>
                <c:pt idx="185280">
                  <c:v>49.4384766</c:v>
                </c:pt>
                <c:pt idx="185281">
                  <c:v>86.18164059999998</c:v>
                </c:pt>
                <c:pt idx="185282">
                  <c:v>102.050781</c:v>
                </c:pt>
                <c:pt idx="185283">
                  <c:v>102.661133</c:v>
                </c:pt>
                <c:pt idx="185284">
                  <c:v>59.4482422</c:v>
                </c:pt>
                <c:pt idx="185285">
                  <c:v>11.8408203</c:v>
                </c:pt>
                <c:pt idx="185286">
                  <c:v>-44.0673828</c:v>
                </c:pt>
                <c:pt idx="185287">
                  <c:v>-85.4492188</c:v>
                </c:pt>
                <c:pt idx="185288">
                  <c:v>-100.341797</c:v>
                </c:pt>
                <c:pt idx="185289">
                  <c:v>-94.6044922</c:v>
                </c:pt>
                <c:pt idx="185290">
                  <c:v>-66.2841797</c:v>
                </c:pt>
                <c:pt idx="185291">
                  <c:v>-13.1835938</c:v>
                </c:pt>
                <c:pt idx="185292">
                  <c:v>48.3398438</c:v>
                </c:pt>
                <c:pt idx="185293">
                  <c:v>81.9091797</c:v>
                </c:pt>
                <c:pt idx="185294">
                  <c:v>106.323242</c:v>
                </c:pt>
                <c:pt idx="185295">
                  <c:v>101.44043</c:v>
                </c:pt>
                <c:pt idx="185296">
                  <c:v>67.0166016</c:v>
                </c:pt>
                <c:pt idx="185297">
                  <c:v>20.38574219999997</c:v>
                </c:pt>
                <c:pt idx="185298">
                  <c:v>-34.17968749999999</c:v>
                </c:pt>
                <c:pt idx="185299">
                  <c:v>-75.8056641</c:v>
                </c:pt>
                <c:pt idx="185300">
                  <c:v>-103.637695</c:v>
                </c:pt>
                <c:pt idx="185301">
                  <c:v>-104.736328</c:v>
                </c:pt>
                <c:pt idx="185302">
                  <c:v>-69.45800779999998</c:v>
                </c:pt>
                <c:pt idx="185303">
                  <c:v>-21.8505859</c:v>
                </c:pt>
                <c:pt idx="185304">
                  <c:v>32.2265625</c:v>
                </c:pt>
                <c:pt idx="185305">
                  <c:v>71.1669922</c:v>
                </c:pt>
                <c:pt idx="185306">
                  <c:v>97.5341797</c:v>
                </c:pt>
                <c:pt idx="185307">
                  <c:v>101.68457</c:v>
                </c:pt>
                <c:pt idx="185308">
                  <c:v>74.9511719</c:v>
                </c:pt>
                <c:pt idx="185309">
                  <c:v>36.2548828</c:v>
                </c:pt>
                <c:pt idx="185310">
                  <c:v>-25.6347656</c:v>
                </c:pt>
                <c:pt idx="185311">
                  <c:v>-77.39257809999994</c:v>
                </c:pt>
                <c:pt idx="185312">
                  <c:v>-105.224609</c:v>
                </c:pt>
                <c:pt idx="185313">
                  <c:v>-100.708008</c:v>
                </c:pt>
                <c:pt idx="185314">
                  <c:v>-84.5947266</c:v>
                </c:pt>
                <c:pt idx="185315">
                  <c:v>-35.8886719</c:v>
                </c:pt>
                <c:pt idx="185316">
                  <c:v>19.53125</c:v>
                </c:pt>
                <c:pt idx="185317">
                  <c:v>68.1152344</c:v>
                </c:pt>
                <c:pt idx="185318">
                  <c:v>94.4824219</c:v>
                </c:pt>
                <c:pt idx="185319">
                  <c:v>102.905273</c:v>
                </c:pt>
                <c:pt idx="185320">
                  <c:v>79.22363279999998</c:v>
                </c:pt>
                <c:pt idx="185321">
                  <c:v>34.7900391</c:v>
                </c:pt>
                <c:pt idx="185322">
                  <c:v>-23.1933594</c:v>
                </c:pt>
                <c:pt idx="185323">
                  <c:v>-69.7021484</c:v>
                </c:pt>
                <c:pt idx="185324">
                  <c:v>-104.125977</c:v>
                </c:pt>
                <c:pt idx="185325">
                  <c:v>-107.666016</c:v>
                </c:pt>
                <c:pt idx="185326">
                  <c:v>-88.0126953</c:v>
                </c:pt>
                <c:pt idx="185327">
                  <c:v>-38.4521484</c:v>
                </c:pt>
                <c:pt idx="185328">
                  <c:v>17.578125</c:v>
                </c:pt>
                <c:pt idx="185329">
                  <c:v>64.9414062</c:v>
                </c:pt>
                <c:pt idx="185330">
                  <c:v>95.3369141</c:v>
                </c:pt>
                <c:pt idx="185331">
                  <c:v>108.398438</c:v>
                </c:pt>
                <c:pt idx="185332">
                  <c:v>87.5244141</c:v>
                </c:pt>
                <c:pt idx="185333">
                  <c:v>44.55566409999999</c:v>
                </c:pt>
                <c:pt idx="185334">
                  <c:v>-11.8408203</c:v>
                </c:pt>
                <c:pt idx="185335">
                  <c:v>-62.7441406</c:v>
                </c:pt>
                <c:pt idx="185336">
                  <c:v>-98.0224609</c:v>
                </c:pt>
                <c:pt idx="185337">
                  <c:v>-108.886719</c:v>
                </c:pt>
                <c:pt idx="185338">
                  <c:v>-90.82031249999996</c:v>
                </c:pt>
                <c:pt idx="185339">
                  <c:v>-46.0205078</c:v>
                </c:pt>
                <c:pt idx="185340">
                  <c:v>14.7705078</c:v>
                </c:pt>
                <c:pt idx="185341">
                  <c:v>62.2558594</c:v>
                </c:pt>
                <c:pt idx="185342">
                  <c:v>98.1445312</c:v>
                </c:pt>
                <c:pt idx="185343">
                  <c:v>111.206055</c:v>
                </c:pt>
                <c:pt idx="185344">
                  <c:v>86.42578119999993</c:v>
                </c:pt>
                <c:pt idx="185345">
                  <c:v>58.59375</c:v>
                </c:pt>
                <c:pt idx="185346">
                  <c:v>-3.78417969</c:v>
                </c:pt>
                <c:pt idx="185347">
                  <c:v>-59.3261719</c:v>
                </c:pt>
                <c:pt idx="185348">
                  <c:v>-92.6513672</c:v>
                </c:pt>
                <c:pt idx="185349">
                  <c:v>-104.736328</c:v>
                </c:pt>
                <c:pt idx="185350">
                  <c:v>-95.82519529999998</c:v>
                </c:pt>
                <c:pt idx="185351">
                  <c:v>-58.9599609</c:v>
                </c:pt>
                <c:pt idx="185352">
                  <c:v>-1.46484375</c:v>
                </c:pt>
                <c:pt idx="185353">
                  <c:v>56.0302734</c:v>
                </c:pt>
                <c:pt idx="185354">
                  <c:v>89.9658203</c:v>
                </c:pt>
                <c:pt idx="185355">
                  <c:v>108.642578</c:v>
                </c:pt>
                <c:pt idx="185356">
                  <c:v>91.1865234</c:v>
                </c:pt>
                <c:pt idx="185357">
                  <c:v>56.3964844</c:v>
                </c:pt>
                <c:pt idx="185358">
                  <c:v>2.68554688</c:v>
                </c:pt>
                <c:pt idx="185359">
                  <c:v>-50.0488281</c:v>
                </c:pt>
                <c:pt idx="185360">
                  <c:v>-87.5244141</c:v>
                </c:pt>
                <c:pt idx="185361">
                  <c:v>-107.910156</c:v>
                </c:pt>
                <c:pt idx="185362">
                  <c:v>-96.4355469</c:v>
                </c:pt>
                <c:pt idx="185363">
                  <c:v>-59.9365234</c:v>
                </c:pt>
                <c:pt idx="185364">
                  <c:v>-8.30078125</c:v>
                </c:pt>
                <c:pt idx="185365">
                  <c:v>43.7011719</c:v>
                </c:pt>
                <c:pt idx="185366">
                  <c:v>83.984375</c:v>
                </c:pt>
                <c:pt idx="185367">
                  <c:v>103.759766</c:v>
                </c:pt>
                <c:pt idx="185368">
                  <c:v>97.90039059999998</c:v>
                </c:pt>
                <c:pt idx="185369">
                  <c:v>58.7158203</c:v>
                </c:pt>
                <c:pt idx="185370">
                  <c:v>15.9912109</c:v>
                </c:pt>
                <c:pt idx="185371">
                  <c:v>-39.30664059999999</c:v>
                </c:pt>
                <c:pt idx="185372">
                  <c:v>-82.5195312</c:v>
                </c:pt>
                <c:pt idx="185373">
                  <c:v>-100.585938</c:v>
                </c:pt>
                <c:pt idx="185374">
                  <c:v>-102.172852</c:v>
                </c:pt>
                <c:pt idx="185375">
                  <c:v>-72.3876953</c:v>
                </c:pt>
                <c:pt idx="185376">
                  <c:v>-20.6298828</c:v>
                </c:pt>
                <c:pt idx="185377">
                  <c:v>34.3017578</c:v>
                </c:pt>
                <c:pt idx="185378">
                  <c:v>82.3974609</c:v>
                </c:pt>
                <c:pt idx="185379">
                  <c:v>111.083984</c:v>
                </c:pt>
                <c:pt idx="185380">
                  <c:v>99.1210938</c:v>
                </c:pt>
                <c:pt idx="185381">
                  <c:v>69.8242188</c:v>
                </c:pt>
                <c:pt idx="185382">
                  <c:v>25.5126953</c:v>
                </c:pt>
                <c:pt idx="185383">
                  <c:v>-38.0859375</c:v>
                </c:pt>
                <c:pt idx="185384">
                  <c:v>-76.7822266</c:v>
                </c:pt>
                <c:pt idx="185385">
                  <c:v>-102.539062</c:v>
                </c:pt>
                <c:pt idx="185386">
                  <c:v>-102.294922</c:v>
                </c:pt>
                <c:pt idx="185387">
                  <c:v>-70.55664059999998</c:v>
                </c:pt>
                <c:pt idx="185388">
                  <c:v>-25.2685547</c:v>
                </c:pt>
                <c:pt idx="185389">
                  <c:v>28.3203125</c:v>
                </c:pt>
                <c:pt idx="185390">
                  <c:v>73.2421875</c:v>
                </c:pt>
                <c:pt idx="185391">
                  <c:v>106.201172</c:v>
                </c:pt>
                <c:pt idx="185392">
                  <c:v>107.055664</c:v>
                </c:pt>
                <c:pt idx="185393">
                  <c:v>78.4912109</c:v>
                </c:pt>
                <c:pt idx="185394">
                  <c:v>27.2216797</c:v>
                </c:pt>
                <c:pt idx="185395">
                  <c:v>-31.6162109</c:v>
                </c:pt>
                <c:pt idx="185396">
                  <c:v>-79.7119141</c:v>
                </c:pt>
                <c:pt idx="185397">
                  <c:v>-105.34668</c:v>
                </c:pt>
                <c:pt idx="185398">
                  <c:v>-104.980469</c:v>
                </c:pt>
                <c:pt idx="185399">
                  <c:v>-80.078125</c:v>
                </c:pt>
                <c:pt idx="185400">
                  <c:v>-38.4521484</c:v>
                </c:pt>
                <c:pt idx="185401">
                  <c:v>17.8222656</c:v>
                </c:pt>
                <c:pt idx="185402">
                  <c:v>76.0498047</c:v>
                </c:pt>
                <c:pt idx="185403">
                  <c:v>99.9755859</c:v>
                </c:pt>
                <c:pt idx="185404">
                  <c:v>100.219727</c:v>
                </c:pt>
                <c:pt idx="185405">
                  <c:v>79.7119141</c:v>
                </c:pt>
                <c:pt idx="185406">
                  <c:v>35.2783203</c:v>
                </c:pt>
                <c:pt idx="185407">
                  <c:v>-18.0664062</c:v>
                </c:pt>
                <c:pt idx="185408">
                  <c:v>-71.8994141</c:v>
                </c:pt>
                <c:pt idx="185409">
                  <c:v>-97.65625</c:v>
                </c:pt>
                <c:pt idx="185410">
                  <c:v>-101.196289</c:v>
                </c:pt>
                <c:pt idx="185411">
                  <c:v>-81.5429688</c:v>
                </c:pt>
                <c:pt idx="185412">
                  <c:v>-37.9638672</c:v>
                </c:pt>
                <c:pt idx="185413">
                  <c:v>15.3808594</c:v>
                </c:pt>
                <c:pt idx="185414">
                  <c:v>62.0117188</c:v>
                </c:pt>
                <c:pt idx="185415">
                  <c:v>100.097656</c:v>
                </c:pt>
                <c:pt idx="185416">
                  <c:v>102.783203</c:v>
                </c:pt>
                <c:pt idx="185417">
                  <c:v>90.4541016</c:v>
                </c:pt>
                <c:pt idx="185418">
                  <c:v>41.7480469</c:v>
                </c:pt>
                <c:pt idx="185419">
                  <c:v>-21.7285156</c:v>
                </c:pt>
                <c:pt idx="185420">
                  <c:v>-65.0634766</c:v>
                </c:pt>
                <c:pt idx="185421">
                  <c:v>-92.2851562</c:v>
                </c:pt>
                <c:pt idx="185422">
                  <c:v>-102.050781</c:v>
                </c:pt>
                <c:pt idx="185423">
                  <c:v>-93.6279297</c:v>
                </c:pt>
                <c:pt idx="185424">
                  <c:v>-54.0771484</c:v>
                </c:pt>
                <c:pt idx="185425">
                  <c:v>6.46972656</c:v>
                </c:pt>
                <c:pt idx="185426">
                  <c:v>65.0634766</c:v>
                </c:pt>
                <c:pt idx="185427">
                  <c:v>100.219727</c:v>
                </c:pt>
                <c:pt idx="185428">
                  <c:v>104.492188</c:v>
                </c:pt>
                <c:pt idx="185429">
                  <c:v>85.3271484</c:v>
                </c:pt>
                <c:pt idx="185430">
                  <c:v>51.6357422</c:v>
                </c:pt>
                <c:pt idx="185431">
                  <c:v>-1.70898438</c:v>
                </c:pt>
                <c:pt idx="185432">
                  <c:v>-53.2226562</c:v>
                </c:pt>
                <c:pt idx="185433">
                  <c:v>-97.5341797</c:v>
                </c:pt>
                <c:pt idx="185434">
                  <c:v>-110.229492</c:v>
                </c:pt>
                <c:pt idx="185435">
                  <c:v>-93.01757809999998</c:v>
                </c:pt>
                <c:pt idx="185436">
                  <c:v>-52.3681641</c:v>
                </c:pt>
                <c:pt idx="185437">
                  <c:v>-1.34277344</c:v>
                </c:pt>
                <c:pt idx="185438">
                  <c:v>50.78125</c:v>
                </c:pt>
                <c:pt idx="185439">
                  <c:v>93.1396484</c:v>
                </c:pt>
                <c:pt idx="185440">
                  <c:v>111.328125</c:v>
                </c:pt>
                <c:pt idx="185441">
                  <c:v>92.77343749999996</c:v>
                </c:pt>
                <c:pt idx="185442">
                  <c:v>52.3681641</c:v>
                </c:pt>
                <c:pt idx="185443">
                  <c:v>2.07519531</c:v>
                </c:pt>
                <c:pt idx="185444">
                  <c:v>-52.4902344</c:v>
                </c:pt>
                <c:pt idx="185445">
                  <c:v>-91.55273440000001</c:v>
                </c:pt>
                <c:pt idx="185446">
                  <c:v>-105.59082</c:v>
                </c:pt>
                <c:pt idx="185447">
                  <c:v>-93.01757809999998</c:v>
                </c:pt>
                <c:pt idx="185448">
                  <c:v>-57.8613281</c:v>
                </c:pt>
                <c:pt idx="185449">
                  <c:v>-6.347656249999996</c:v>
                </c:pt>
                <c:pt idx="185450">
                  <c:v>49.0722656</c:v>
                </c:pt>
                <c:pt idx="185451">
                  <c:v>84.4726562</c:v>
                </c:pt>
                <c:pt idx="185452">
                  <c:v>104.492188</c:v>
                </c:pt>
                <c:pt idx="185453">
                  <c:v>103.149414</c:v>
                </c:pt>
                <c:pt idx="185454">
                  <c:v>61.5234375</c:v>
                </c:pt>
                <c:pt idx="185455">
                  <c:v>5.12695312</c:v>
                </c:pt>
                <c:pt idx="185456">
                  <c:v>-44.55566409999999</c:v>
                </c:pt>
                <c:pt idx="185457">
                  <c:v>-87.7685547</c:v>
                </c:pt>
                <c:pt idx="185458">
                  <c:v>-109.25293</c:v>
                </c:pt>
                <c:pt idx="185459">
                  <c:v>-95.4589844</c:v>
                </c:pt>
                <c:pt idx="185460">
                  <c:v>-59.9365234</c:v>
                </c:pt>
                <c:pt idx="185461">
                  <c:v>-15.2587891</c:v>
                </c:pt>
                <c:pt idx="185462">
                  <c:v>39.4287109</c:v>
                </c:pt>
                <c:pt idx="185463">
                  <c:v>84.8388672</c:v>
                </c:pt>
                <c:pt idx="185464">
                  <c:v>103.149414</c:v>
                </c:pt>
                <c:pt idx="185465">
                  <c:v>101.196289</c:v>
                </c:pt>
                <c:pt idx="185466">
                  <c:v>69.9462891</c:v>
                </c:pt>
                <c:pt idx="185467">
                  <c:v>26.0009766</c:v>
                </c:pt>
                <c:pt idx="185468">
                  <c:v>-36.1328125</c:v>
                </c:pt>
                <c:pt idx="185469">
                  <c:v>-80.9326172</c:v>
                </c:pt>
                <c:pt idx="185470">
                  <c:v>-105.102539</c:v>
                </c:pt>
                <c:pt idx="185471">
                  <c:v>-106.201172</c:v>
                </c:pt>
                <c:pt idx="185472">
                  <c:v>-77.5146484</c:v>
                </c:pt>
                <c:pt idx="185473">
                  <c:v>-20.2636719</c:v>
                </c:pt>
                <c:pt idx="185474">
                  <c:v>30.1513672</c:v>
                </c:pt>
                <c:pt idx="185475">
                  <c:v>76.5380859</c:v>
                </c:pt>
                <c:pt idx="185476">
                  <c:v>107.910156</c:v>
                </c:pt>
                <c:pt idx="185477">
                  <c:v>106.811523</c:v>
                </c:pt>
                <c:pt idx="185478">
                  <c:v>80.5664062</c:v>
                </c:pt>
                <c:pt idx="185479">
                  <c:v>28.44238279999998</c:v>
                </c:pt>
                <c:pt idx="185480">
                  <c:v>-28.0761719</c:v>
                </c:pt>
                <c:pt idx="185481">
                  <c:v>-72.6318359</c:v>
                </c:pt>
                <c:pt idx="185482">
                  <c:v>-102.661133</c:v>
                </c:pt>
                <c:pt idx="185483">
                  <c:v>-101.928711</c:v>
                </c:pt>
                <c:pt idx="185484">
                  <c:v>-76.17187499999996</c:v>
                </c:pt>
                <c:pt idx="185485">
                  <c:v>-23.4375</c:v>
                </c:pt>
                <c:pt idx="185486">
                  <c:v>31.8603516</c:v>
                </c:pt>
                <c:pt idx="185487">
                  <c:v>72.265625</c:v>
                </c:pt>
                <c:pt idx="185488">
                  <c:v>104.248047</c:v>
                </c:pt>
                <c:pt idx="185489">
                  <c:v>104.248047</c:v>
                </c:pt>
                <c:pt idx="185490">
                  <c:v>84.9609375</c:v>
                </c:pt>
                <c:pt idx="185491">
                  <c:v>33.81347659999999</c:v>
                </c:pt>
                <c:pt idx="185492">
                  <c:v>-25.6347656</c:v>
                </c:pt>
                <c:pt idx="185493">
                  <c:v>-65.7958984</c:v>
                </c:pt>
                <c:pt idx="185494">
                  <c:v>-103.149414</c:v>
                </c:pt>
                <c:pt idx="185495">
                  <c:v>-113.037109</c:v>
                </c:pt>
                <c:pt idx="185496">
                  <c:v>-80.5664062</c:v>
                </c:pt>
                <c:pt idx="185497">
                  <c:v>-29.9072266</c:v>
                </c:pt>
                <c:pt idx="185498">
                  <c:v>22.7050781</c:v>
                </c:pt>
                <c:pt idx="185499">
                  <c:v>73.7304688</c:v>
                </c:pt>
                <c:pt idx="185500">
                  <c:v>101.44043</c:v>
                </c:pt>
                <c:pt idx="185501">
                  <c:v>102.905273</c:v>
                </c:pt>
                <c:pt idx="185502">
                  <c:v>85.5712891</c:v>
                </c:pt>
                <c:pt idx="185503">
                  <c:v>42.7246094</c:v>
                </c:pt>
                <c:pt idx="185504">
                  <c:v>-15.0146484</c:v>
                </c:pt>
                <c:pt idx="185505">
                  <c:v>-67.9931641</c:v>
                </c:pt>
                <c:pt idx="185506">
                  <c:v>-102.661133</c:v>
                </c:pt>
                <c:pt idx="185507">
                  <c:v>-117.919922</c:v>
                </c:pt>
                <c:pt idx="185508">
                  <c:v>-88.2568359</c:v>
                </c:pt>
                <c:pt idx="185509">
                  <c:v>-37.5976562</c:v>
                </c:pt>
                <c:pt idx="185510">
                  <c:v>10.6201172</c:v>
                </c:pt>
                <c:pt idx="185511">
                  <c:v>60.7910156</c:v>
                </c:pt>
                <c:pt idx="185512">
                  <c:v>96.0693359</c:v>
                </c:pt>
                <c:pt idx="185513">
                  <c:v>110.473633</c:v>
                </c:pt>
                <c:pt idx="185514">
                  <c:v>84.4726562</c:v>
                </c:pt>
                <c:pt idx="185515">
                  <c:v>46.3867188</c:v>
                </c:pt>
                <c:pt idx="185516">
                  <c:v>-8.42285156</c:v>
                </c:pt>
                <c:pt idx="185517">
                  <c:v>-55.9082031</c:v>
                </c:pt>
                <c:pt idx="185518">
                  <c:v>-92.2851562</c:v>
                </c:pt>
                <c:pt idx="185519">
                  <c:v>-108.154297</c:v>
                </c:pt>
                <c:pt idx="185520">
                  <c:v>-91.9189453</c:v>
                </c:pt>
                <c:pt idx="185521">
                  <c:v>-53.34472659999999</c:v>
                </c:pt>
                <c:pt idx="185522">
                  <c:v>-1.09863281</c:v>
                </c:pt>
                <c:pt idx="185523">
                  <c:v>57.8613281</c:v>
                </c:pt>
                <c:pt idx="185524">
                  <c:v>96.67968749999996</c:v>
                </c:pt>
                <c:pt idx="185525">
                  <c:v>100.219727</c:v>
                </c:pt>
                <c:pt idx="185526">
                  <c:v>92.5292969</c:v>
                </c:pt>
                <c:pt idx="185527">
                  <c:v>54.1992188</c:v>
                </c:pt>
                <c:pt idx="185528">
                  <c:v>-1.953125</c:v>
                </c:pt>
                <c:pt idx="185529">
                  <c:v>-57.3730469</c:v>
                </c:pt>
                <c:pt idx="185530">
                  <c:v>-91.9189453</c:v>
                </c:pt>
                <c:pt idx="185531">
                  <c:v>-108.154297</c:v>
                </c:pt>
                <c:pt idx="185532">
                  <c:v>-93.75</c:v>
                </c:pt>
                <c:pt idx="185533">
                  <c:v>-59.2041016</c:v>
                </c:pt>
                <c:pt idx="185534">
                  <c:v>-0.244140625</c:v>
                </c:pt>
                <c:pt idx="185535">
                  <c:v>48.5839844</c:v>
                </c:pt>
                <c:pt idx="185536">
                  <c:v>88.2568359</c:v>
                </c:pt>
                <c:pt idx="185537">
                  <c:v>109.741211</c:v>
                </c:pt>
                <c:pt idx="185538">
                  <c:v>102.905273</c:v>
                </c:pt>
                <c:pt idx="185539">
                  <c:v>56.640625</c:v>
                </c:pt>
                <c:pt idx="185540">
                  <c:v>1.09863281</c:v>
                </c:pt>
                <c:pt idx="185541">
                  <c:v>-45.2880859</c:v>
                </c:pt>
                <c:pt idx="185542">
                  <c:v>-81.4208984</c:v>
                </c:pt>
                <c:pt idx="185543">
                  <c:v>-99.7314453</c:v>
                </c:pt>
                <c:pt idx="185544">
                  <c:v>-90.57617190000001</c:v>
                </c:pt>
                <c:pt idx="185545">
                  <c:v>-57.0068359</c:v>
                </c:pt>
                <c:pt idx="185546">
                  <c:v>-12.3291016</c:v>
                </c:pt>
                <c:pt idx="185547">
                  <c:v>43.9453125</c:v>
                </c:pt>
                <c:pt idx="185548">
                  <c:v>85.20507809999994</c:v>
                </c:pt>
                <c:pt idx="185549">
                  <c:v>107.666016</c:v>
                </c:pt>
                <c:pt idx="185550">
                  <c:v>101.196289</c:v>
                </c:pt>
                <c:pt idx="185551">
                  <c:v>61.4013672</c:v>
                </c:pt>
                <c:pt idx="185552">
                  <c:v>10.8642578</c:v>
                </c:pt>
                <c:pt idx="185553">
                  <c:v>-34.9121094</c:v>
                </c:pt>
                <c:pt idx="185554">
                  <c:v>-83.2519531</c:v>
                </c:pt>
                <c:pt idx="185555">
                  <c:v>-103.515625</c:v>
                </c:pt>
                <c:pt idx="185556">
                  <c:v>-98.0224609</c:v>
                </c:pt>
                <c:pt idx="185557">
                  <c:v>-59.0820312</c:v>
                </c:pt>
                <c:pt idx="185558">
                  <c:v>-21.3623047</c:v>
                </c:pt>
                <c:pt idx="185559">
                  <c:v>34.5458984</c:v>
                </c:pt>
                <c:pt idx="185560">
                  <c:v>72.7539062</c:v>
                </c:pt>
                <c:pt idx="185561">
                  <c:v>111.572266</c:v>
                </c:pt>
                <c:pt idx="185562">
                  <c:v>104.125977</c:v>
                </c:pt>
                <c:pt idx="185563">
                  <c:v>72.87597659999993</c:v>
                </c:pt>
                <c:pt idx="185564">
                  <c:v>27.4658203</c:v>
                </c:pt>
                <c:pt idx="185565">
                  <c:v>-34.4238281</c:v>
                </c:pt>
                <c:pt idx="185566">
                  <c:v>-74.21875</c:v>
                </c:pt>
                <c:pt idx="185567">
                  <c:v>-103.515625</c:v>
                </c:pt>
                <c:pt idx="185568">
                  <c:v>-103.027344</c:v>
                </c:pt>
                <c:pt idx="185569">
                  <c:v>-75.4394531</c:v>
                </c:pt>
                <c:pt idx="185570">
                  <c:v>-31.3720703</c:v>
                </c:pt>
                <c:pt idx="185571">
                  <c:v>27.4658203</c:v>
                </c:pt>
                <c:pt idx="185572">
                  <c:v>74.21875</c:v>
                </c:pt>
                <c:pt idx="185573">
                  <c:v>101.318359</c:v>
                </c:pt>
                <c:pt idx="185574">
                  <c:v>105.712891</c:v>
                </c:pt>
                <c:pt idx="185575">
                  <c:v>77.0263672</c:v>
                </c:pt>
                <c:pt idx="185576">
                  <c:v>31.25</c:v>
                </c:pt>
                <c:pt idx="185577">
                  <c:v>-19.6533203</c:v>
                </c:pt>
                <c:pt idx="185578">
                  <c:v>-69.0917969</c:v>
                </c:pt>
                <c:pt idx="185579">
                  <c:v>-104.003906</c:v>
                </c:pt>
                <c:pt idx="185580">
                  <c:v>-100.830078</c:v>
                </c:pt>
                <c:pt idx="185581">
                  <c:v>-80.2001953</c:v>
                </c:pt>
                <c:pt idx="185582">
                  <c:v>-38.8183594</c:v>
                </c:pt>
                <c:pt idx="185583">
                  <c:v>15.8691406</c:v>
                </c:pt>
                <c:pt idx="185584">
                  <c:v>70.55664059999998</c:v>
                </c:pt>
                <c:pt idx="185585">
                  <c:v>99.2431641</c:v>
                </c:pt>
                <c:pt idx="185586">
                  <c:v>104.125977</c:v>
                </c:pt>
                <c:pt idx="185587">
                  <c:v>80.9326172</c:v>
                </c:pt>
                <c:pt idx="185588">
                  <c:v>34.3017578</c:v>
                </c:pt>
                <c:pt idx="185589">
                  <c:v>-21.1181641</c:v>
                </c:pt>
                <c:pt idx="185590">
                  <c:v>-71.0449219</c:v>
                </c:pt>
                <c:pt idx="185591">
                  <c:v>-99.7314453</c:v>
                </c:pt>
                <c:pt idx="185592">
                  <c:v>-110.595703</c:v>
                </c:pt>
                <c:pt idx="185593">
                  <c:v>-80.68847659999993</c:v>
                </c:pt>
                <c:pt idx="185594">
                  <c:v>-39.6728516</c:v>
                </c:pt>
                <c:pt idx="185595">
                  <c:v>15.9912109</c:v>
                </c:pt>
                <c:pt idx="185596">
                  <c:v>66.7724609</c:v>
                </c:pt>
                <c:pt idx="185597">
                  <c:v>99.2431641</c:v>
                </c:pt>
                <c:pt idx="185598">
                  <c:v>111.572266</c:v>
                </c:pt>
                <c:pt idx="185599">
                  <c:v>88.2568359</c:v>
                </c:pt>
                <c:pt idx="185600">
                  <c:v>45.7763672</c:v>
                </c:pt>
                <c:pt idx="185601">
                  <c:v>-14.1601562</c:v>
                </c:pt>
                <c:pt idx="185602">
                  <c:v>-70.55664059999998</c:v>
                </c:pt>
                <c:pt idx="185603">
                  <c:v>-99.9755859</c:v>
                </c:pt>
                <c:pt idx="185604">
                  <c:v>-107.910156</c:v>
                </c:pt>
                <c:pt idx="185605">
                  <c:v>-85.8154297</c:v>
                </c:pt>
                <c:pt idx="185606">
                  <c:v>-49.1943359</c:v>
                </c:pt>
                <c:pt idx="185607">
                  <c:v>9.765625</c:v>
                </c:pt>
                <c:pt idx="185608">
                  <c:v>66.1621094</c:v>
                </c:pt>
                <c:pt idx="185609">
                  <c:v>99.9755859</c:v>
                </c:pt>
                <c:pt idx="185610">
                  <c:v>108.276367</c:v>
                </c:pt>
                <c:pt idx="185611">
                  <c:v>96.4355469</c:v>
                </c:pt>
                <c:pt idx="185612">
                  <c:v>54.4433594</c:v>
                </c:pt>
                <c:pt idx="185613">
                  <c:v>-9.033203119999997</c:v>
                </c:pt>
                <c:pt idx="185614">
                  <c:v>-59.3261719</c:v>
                </c:pt>
                <c:pt idx="185615">
                  <c:v>-92.89550779999998</c:v>
                </c:pt>
                <c:pt idx="185616">
                  <c:v>-107.543945</c:v>
                </c:pt>
                <c:pt idx="185617">
                  <c:v>-98.87695309999998</c:v>
                </c:pt>
                <c:pt idx="185618">
                  <c:v>-61.2792969</c:v>
                </c:pt>
                <c:pt idx="185619">
                  <c:v>-0.366210938</c:v>
                </c:pt>
                <c:pt idx="185620">
                  <c:v>52.6123047</c:v>
                </c:pt>
                <c:pt idx="185621">
                  <c:v>91.796875</c:v>
                </c:pt>
                <c:pt idx="185622">
                  <c:v>109.741211</c:v>
                </c:pt>
                <c:pt idx="185623">
                  <c:v>95.2148438</c:v>
                </c:pt>
                <c:pt idx="185624">
                  <c:v>54.8095703</c:v>
                </c:pt>
                <c:pt idx="185625">
                  <c:v>2.19726562</c:v>
                </c:pt>
                <c:pt idx="185626">
                  <c:v>-51.5136719</c:v>
                </c:pt>
                <c:pt idx="185627">
                  <c:v>-91.0644531</c:v>
                </c:pt>
                <c:pt idx="185628">
                  <c:v>-108.276367</c:v>
                </c:pt>
                <c:pt idx="185629">
                  <c:v>-90.08789059999998</c:v>
                </c:pt>
                <c:pt idx="185630">
                  <c:v>-54.6875</c:v>
                </c:pt>
                <c:pt idx="185631">
                  <c:v>-5.73730469</c:v>
                </c:pt>
                <c:pt idx="185632">
                  <c:v>46.875</c:v>
                </c:pt>
                <c:pt idx="185633">
                  <c:v>87.4023438</c:v>
                </c:pt>
                <c:pt idx="185634">
                  <c:v>110.229492</c:v>
                </c:pt>
                <c:pt idx="185635">
                  <c:v>99.7314453</c:v>
                </c:pt>
                <c:pt idx="185636">
                  <c:v>60.4248047</c:v>
                </c:pt>
                <c:pt idx="185637">
                  <c:v>2.56347656</c:v>
                </c:pt>
                <c:pt idx="185638">
                  <c:v>-45.0439453</c:v>
                </c:pt>
                <c:pt idx="185639">
                  <c:v>-95.0927734</c:v>
                </c:pt>
                <c:pt idx="185640">
                  <c:v>-110.595703</c:v>
                </c:pt>
                <c:pt idx="185641">
                  <c:v>-93.6279297</c:v>
                </c:pt>
                <c:pt idx="185642">
                  <c:v>-67.62695309999998</c:v>
                </c:pt>
                <c:pt idx="185643">
                  <c:v>-20.9960938</c:v>
                </c:pt>
                <c:pt idx="185644">
                  <c:v>35.4003906</c:v>
                </c:pt>
                <c:pt idx="185645">
                  <c:v>83.6181641</c:v>
                </c:pt>
                <c:pt idx="185646">
                  <c:v>103.271484</c:v>
                </c:pt>
                <c:pt idx="185647">
                  <c:v>102.905273</c:v>
                </c:pt>
                <c:pt idx="185648">
                  <c:v>69.45800779999998</c:v>
                </c:pt>
                <c:pt idx="185649">
                  <c:v>19.0429688</c:v>
                </c:pt>
                <c:pt idx="185650">
                  <c:v>-35.15625</c:v>
                </c:pt>
                <c:pt idx="185651">
                  <c:v>-77.8808594</c:v>
                </c:pt>
                <c:pt idx="185652">
                  <c:v>-98.9990234</c:v>
                </c:pt>
                <c:pt idx="185653">
                  <c:v>-100.952148</c:v>
                </c:pt>
                <c:pt idx="185654">
                  <c:v>-65.3076172</c:v>
                </c:pt>
                <c:pt idx="185655">
                  <c:v>-22.7050781</c:v>
                </c:pt>
                <c:pt idx="185656">
                  <c:v>32.4707031</c:v>
                </c:pt>
                <c:pt idx="185657">
                  <c:v>78.0029297</c:v>
                </c:pt>
                <c:pt idx="185658">
                  <c:v>102.905273</c:v>
                </c:pt>
                <c:pt idx="185659">
                  <c:v>101.44043</c:v>
                </c:pt>
                <c:pt idx="185660">
                  <c:v>71.5332031</c:v>
                </c:pt>
                <c:pt idx="185661">
                  <c:v>33.0810547</c:v>
                </c:pt>
                <c:pt idx="185662">
                  <c:v>-22.9492188</c:v>
                </c:pt>
                <c:pt idx="185663">
                  <c:v>-75.19531249999996</c:v>
                </c:pt>
                <c:pt idx="185664">
                  <c:v>-101.074219</c:v>
                </c:pt>
                <c:pt idx="185665">
                  <c:v>-110.351562</c:v>
                </c:pt>
                <c:pt idx="185666">
                  <c:v>-81.0546875</c:v>
                </c:pt>
                <c:pt idx="185667">
                  <c:v>-31.1279297</c:v>
                </c:pt>
                <c:pt idx="185668">
                  <c:v>20.2636719</c:v>
                </c:pt>
                <c:pt idx="185669">
                  <c:v>72.0214844</c:v>
                </c:pt>
                <c:pt idx="185670">
                  <c:v>97.65625</c:v>
                </c:pt>
                <c:pt idx="185671">
                  <c:v>104.003906</c:v>
                </c:pt>
                <c:pt idx="185672">
                  <c:v>86.18164059999998</c:v>
                </c:pt>
                <c:pt idx="185673">
                  <c:v>34.9121094</c:v>
                </c:pt>
                <c:pt idx="185674">
                  <c:v>-19.1650391</c:v>
                </c:pt>
                <c:pt idx="185675">
                  <c:v>-68.9697266</c:v>
                </c:pt>
                <c:pt idx="185676">
                  <c:v>-93.6279297</c:v>
                </c:pt>
                <c:pt idx="185677">
                  <c:v>-103.393555</c:v>
                </c:pt>
                <c:pt idx="185678">
                  <c:v>-78.2470703</c:v>
                </c:pt>
                <c:pt idx="185679">
                  <c:v>-40.6494141</c:v>
                </c:pt>
                <c:pt idx="185680">
                  <c:v>14.5263672</c:v>
                </c:pt>
                <c:pt idx="185681">
                  <c:v>72.7539062</c:v>
                </c:pt>
                <c:pt idx="185682">
                  <c:v>101.196289</c:v>
                </c:pt>
                <c:pt idx="185683">
                  <c:v>111.938477</c:v>
                </c:pt>
                <c:pt idx="185684">
                  <c:v>84.8388672</c:v>
                </c:pt>
                <c:pt idx="185685">
                  <c:v>41.015625</c:v>
                </c:pt>
                <c:pt idx="185686">
                  <c:v>-14.1601562</c:v>
                </c:pt>
                <c:pt idx="185687">
                  <c:v>-65.0634766</c:v>
                </c:pt>
                <c:pt idx="185688">
                  <c:v>-97.77832029999998</c:v>
                </c:pt>
                <c:pt idx="185689">
                  <c:v>-100.341797</c:v>
                </c:pt>
                <c:pt idx="185690">
                  <c:v>-78.0029297</c:v>
                </c:pt>
                <c:pt idx="185691">
                  <c:v>-37.5976562</c:v>
                </c:pt>
                <c:pt idx="185692">
                  <c:v>10.1318359</c:v>
                </c:pt>
                <c:pt idx="185693">
                  <c:v>58.7158203</c:v>
                </c:pt>
                <c:pt idx="185694">
                  <c:v>95.82519529999998</c:v>
                </c:pt>
                <c:pt idx="185695">
                  <c:v>103.637695</c:v>
                </c:pt>
                <c:pt idx="185696">
                  <c:v>85.6933594</c:v>
                </c:pt>
                <c:pt idx="185697">
                  <c:v>51.6357422</c:v>
                </c:pt>
                <c:pt idx="185698">
                  <c:v>-2.19726562</c:v>
                </c:pt>
                <c:pt idx="185699">
                  <c:v>-57.3730469</c:v>
                </c:pt>
                <c:pt idx="185700">
                  <c:v>-94.4824219</c:v>
                </c:pt>
                <c:pt idx="185701">
                  <c:v>-108.154297</c:v>
                </c:pt>
                <c:pt idx="185702">
                  <c:v>-90.82031249999996</c:v>
                </c:pt>
                <c:pt idx="185703">
                  <c:v>-46.2646484</c:v>
                </c:pt>
                <c:pt idx="185704">
                  <c:v>-0.244140625</c:v>
                </c:pt>
                <c:pt idx="185705">
                  <c:v>52.9785156</c:v>
                </c:pt>
                <c:pt idx="185706">
                  <c:v>87.5244141</c:v>
                </c:pt>
                <c:pt idx="185707">
                  <c:v>105.102539</c:v>
                </c:pt>
                <c:pt idx="185708">
                  <c:v>90.82031249999996</c:v>
                </c:pt>
                <c:pt idx="185709">
                  <c:v>59.2041016</c:v>
                </c:pt>
                <c:pt idx="185710">
                  <c:v>6.225585939999994</c:v>
                </c:pt>
                <c:pt idx="185711">
                  <c:v>-46.5087891</c:v>
                </c:pt>
                <c:pt idx="185712">
                  <c:v>-90.33203119999993</c:v>
                </c:pt>
                <c:pt idx="185713">
                  <c:v>-109.741211</c:v>
                </c:pt>
                <c:pt idx="185714">
                  <c:v>-91.6748047</c:v>
                </c:pt>
                <c:pt idx="185715">
                  <c:v>-56.640625</c:v>
                </c:pt>
                <c:pt idx="185716">
                  <c:v>-3.90625</c:v>
                </c:pt>
                <c:pt idx="185717">
                  <c:v>45.8984375</c:v>
                </c:pt>
                <c:pt idx="185718">
                  <c:v>89.7216797</c:v>
                </c:pt>
                <c:pt idx="185719">
                  <c:v>109.130859</c:v>
                </c:pt>
                <c:pt idx="185720">
                  <c:v>94.3603516</c:v>
                </c:pt>
                <c:pt idx="185721">
                  <c:v>60.3027344</c:v>
                </c:pt>
                <c:pt idx="185722">
                  <c:v>5.615234379999995</c:v>
                </c:pt>
                <c:pt idx="185723">
                  <c:v>-42.2363281</c:v>
                </c:pt>
                <c:pt idx="185724">
                  <c:v>-84.3505859</c:v>
                </c:pt>
                <c:pt idx="185725">
                  <c:v>-103.027344</c:v>
                </c:pt>
                <c:pt idx="185726">
                  <c:v>-105.46875</c:v>
                </c:pt>
                <c:pt idx="185727">
                  <c:v>-71.6552734</c:v>
                </c:pt>
                <c:pt idx="185728">
                  <c:v>-14.2822266</c:v>
                </c:pt>
                <c:pt idx="185729">
                  <c:v>40.2832031</c:v>
                </c:pt>
                <c:pt idx="185730">
                  <c:v>78.2470703</c:v>
                </c:pt>
                <c:pt idx="185731">
                  <c:v>103.271484</c:v>
                </c:pt>
                <c:pt idx="185732">
                  <c:v>99.2431641</c:v>
                </c:pt>
                <c:pt idx="185733">
                  <c:v>69.58007809999994</c:v>
                </c:pt>
                <c:pt idx="185734">
                  <c:v>20.8740234</c:v>
                </c:pt>
                <c:pt idx="185735">
                  <c:v>-41.9921875</c:v>
                </c:pt>
                <c:pt idx="185736">
                  <c:v>-84.3505859</c:v>
                </c:pt>
                <c:pt idx="185737">
                  <c:v>-101.806641</c:v>
                </c:pt>
                <c:pt idx="185738">
                  <c:v>-99.7314453</c:v>
                </c:pt>
                <c:pt idx="185739">
                  <c:v>-71.7773438</c:v>
                </c:pt>
                <c:pt idx="185740">
                  <c:v>-21.9726562</c:v>
                </c:pt>
                <c:pt idx="185741">
                  <c:v>36.3769531</c:v>
                </c:pt>
                <c:pt idx="185742">
                  <c:v>80.078125</c:v>
                </c:pt>
                <c:pt idx="185743">
                  <c:v>98.87695309999998</c:v>
                </c:pt>
                <c:pt idx="185744">
                  <c:v>103.515625</c:v>
                </c:pt>
                <c:pt idx="185745">
                  <c:v>77.39257809999994</c:v>
                </c:pt>
                <c:pt idx="185746">
                  <c:v>29.7851562</c:v>
                </c:pt>
                <c:pt idx="185747">
                  <c:v>-26.0009766</c:v>
                </c:pt>
                <c:pt idx="185748">
                  <c:v>-71.0449219</c:v>
                </c:pt>
                <c:pt idx="185749">
                  <c:v>-101.318359</c:v>
                </c:pt>
                <c:pt idx="185750">
                  <c:v>-104.003906</c:v>
                </c:pt>
                <c:pt idx="185751">
                  <c:v>-77.5146484</c:v>
                </c:pt>
                <c:pt idx="185752">
                  <c:v>-31.1279297</c:v>
                </c:pt>
                <c:pt idx="185753">
                  <c:v>24.0478516</c:v>
                </c:pt>
                <c:pt idx="185754">
                  <c:v>77.63671879999995</c:v>
                </c:pt>
                <c:pt idx="185755">
                  <c:v>102.905273</c:v>
                </c:pt>
                <c:pt idx="185756">
                  <c:v>97.90039059999998</c:v>
                </c:pt>
                <c:pt idx="185757">
                  <c:v>76.0498047</c:v>
                </c:pt>
                <c:pt idx="185758">
                  <c:v>32.5927734</c:v>
                </c:pt>
                <c:pt idx="185759">
                  <c:v>-24.90234379999998</c:v>
                </c:pt>
                <c:pt idx="185760">
                  <c:v>-68.7255859</c:v>
                </c:pt>
                <c:pt idx="185761">
                  <c:v>-102.172852</c:v>
                </c:pt>
                <c:pt idx="185762">
                  <c:v>-107.421875</c:v>
                </c:pt>
                <c:pt idx="185763">
                  <c:v>-83.4960938</c:v>
                </c:pt>
                <c:pt idx="185764">
                  <c:v>-40.4052734</c:v>
                </c:pt>
                <c:pt idx="185765">
                  <c:v>12.3291016</c:v>
                </c:pt>
                <c:pt idx="185766">
                  <c:v>57.2509766</c:v>
                </c:pt>
                <c:pt idx="185767">
                  <c:v>104.614258</c:v>
                </c:pt>
                <c:pt idx="185768">
                  <c:v>109.25293</c:v>
                </c:pt>
                <c:pt idx="185769">
                  <c:v>85.08300779999998</c:v>
                </c:pt>
                <c:pt idx="185770">
                  <c:v>47.3632812</c:v>
                </c:pt>
                <c:pt idx="185771">
                  <c:v>-6.71386719</c:v>
                </c:pt>
                <c:pt idx="185772">
                  <c:v>-66.7724609</c:v>
                </c:pt>
                <c:pt idx="185773">
                  <c:v>-100.585938</c:v>
                </c:pt>
                <c:pt idx="185774">
                  <c:v>-108.642578</c:v>
                </c:pt>
                <c:pt idx="185775">
                  <c:v>-83.12988279999993</c:v>
                </c:pt>
                <c:pt idx="185776">
                  <c:v>-36.4990234</c:v>
                </c:pt>
                <c:pt idx="185777">
                  <c:v>11.2304688</c:v>
                </c:pt>
                <c:pt idx="185778">
                  <c:v>59.0820312</c:v>
                </c:pt>
                <c:pt idx="185779">
                  <c:v>91.1865234</c:v>
                </c:pt>
                <c:pt idx="185780">
                  <c:v>101.928711</c:v>
                </c:pt>
                <c:pt idx="185781">
                  <c:v>85.8154297</c:v>
                </c:pt>
                <c:pt idx="185782">
                  <c:v>48.9501953</c:v>
                </c:pt>
                <c:pt idx="185783">
                  <c:v>-7.20214844</c:v>
                </c:pt>
                <c:pt idx="185784">
                  <c:v>-63.3544922</c:v>
                </c:pt>
                <c:pt idx="185785">
                  <c:v>-96.4355469</c:v>
                </c:pt>
                <c:pt idx="185786">
                  <c:v>-106.811523</c:v>
                </c:pt>
                <c:pt idx="185787">
                  <c:v>-91.1865234</c:v>
                </c:pt>
                <c:pt idx="185788">
                  <c:v>-49.6826172</c:v>
                </c:pt>
                <c:pt idx="185789">
                  <c:v>7.20214844</c:v>
                </c:pt>
                <c:pt idx="185790">
                  <c:v>56.640625</c:v>
                </c:pt>
                <c:pt idx="185791">
                  <c:v>90.4541016</c:v>
                </c:pt>
                <c:pt idx="185792">
                  <c:v>107.543945</c:v>
                </c:pt>
                <c:pt idx="185793">
                  <c:v>91.6748047</c:v>
                </c:pt>
                <c:pt idx="185794">
                  <c:v>53.1005859</c:v>
                </c:pt>
                <c:pt idx="185795">
                  <c:v>-8.7890625</c:v>
                </c:pt>
                <c:pt idx="185796">
                  <c:v>-54.5654297</c:v>
                </c:pt>
                <c:pt idx="185797">
                  <c:v>-86.9140625</c:v>
                </c:pt>
                <c:pt idx="185798">
                  <c:v>-111.206055</c:v>
                </c:pt>
                <c:pt idx="185799">
                  <c:v>-96.1914062</c:v>
                </c:pt>
                <c:pt idx="185800">
                  <c:v>-59.81445309999999</c:v>
                </c:pt>
                <c:pt idx="185801">
                  <c:v>-11.4746094</c:v>
                </c:pt>
                <c:pt idx="185802">
                  <c:v>49.4384766</c:v>
                </c:pt>
                <c:pt idx="185803">
                  <c:v>88.37890619999993</c:v>
                </c:pt>
                <c:pt idx="185804">
                  <c:v>106.811523</c:v>
                </c:pt>
                <c:pt idx="185805">
                  <c:v>96.4355469</c:v>
                </c:pt>
                <c:pt idx="185806">
                  <c:v>62.8662109</c:v>
                </c:pt>
                <c:pt idx="185807">
                  <c:v>9.765625</c:v>
                </c:pt>
                <c:pt idx="185808">
                  <c:v>-44.4335938</c:v>
                </c:pt>
                <c:pt idx="185809">
                  <c:v>-89.9658203</c:v>
                </c:pt>
                <c:pt idx="185810">
                  <c:v>-110.107422</c:v>
                </c:pt>
                <c:pt idx="185811">
                  <c:v>-99.85351559999998</c:v>
                </c:pt>
                <c:pt idx="185812">
                  <c:v>-65.3076172</c:v>
                </c:pt>
                <c:pt idx="185813">
                  <c:v>-19.4091797</c:v>
                </c:pt>
                <c:pt idx="185814">
                  <c:v>42.2363281</c:v>
                </c:pt>
                <c:pt idx="185815">
                  <c:v>82.03125</c:v>
                </c:pt>
                <c:pt idx="185816">
                  <c:v>96.80175779999998</c:v>
                </c:pt>
                <c:pt idx="185817">
                  <c:v>101.806641</c:v>
                </c:pt>
                <c:pt idx="185818">
                  <c:v>70.9228516</c:v>
                </c:pt>
                <c:pt idx="185819">
                  <c:v>16.6015625</c:v>
                </c:pt>
                <c:pt idx="185820">
                  <c:v>-41.9921875</c:v>
                </c:pt>
                <c:pt idx="185821">
                  <c:v>-86.42578119999993</c:v>
                </c:pt>
                <c:pt idx="185822">
                  <c:v>-105.34668</c:v>
                </c:pt>
                <c:pt idx="185823">
                  <c:v>-93.9941406</c:v>
                </c:pt>
                <c:pt idx="185824">
                  <c:v>-67.0166016</c:v>
                </c:pt>
                <c:pt idx="185825">
                  <c:v>-18.7988281</c:v>
                </c:pt>
                <c:pt idx="185826">
                  <c:v>36.6210938</c:v>
                </c:pt>
                <c:pt idx="185827">
                  <c:v>76.6601562</c:v>
                </c:pt>
                <c:pt idx="185828">
                  <c:v>104.125977</c:v>
                </c:pt>
                <c:pt idx="185829">
                  <c:v>101.928711</c:v>
                </c:pt>
                <c:pt idx="185830">
                  <c:v>73.85253909999996</c:v>
                </c:pt>
                <c:pt idx="185831">
                  <c:v>21.7285156</c:v>
                </c:pt>
                <c:pt idx="185832">
                  <c:v>-30.6396484</c:v>
                </c:pt>
                <c:pt idx="185833">
                  <c:v>-74.46289059999998</c:v>
                </c:pt>
                <c:pt idx="185834">
                  <c:v>-103.759766</c:v>
                </c:pt>
                <c:pt idx="185835">
                  <c:v>-102.294922</c:v>
                </c:pt>
                <c:pt idx="185836">
                  <c:v>-79.34570309999998</c:v>
                </c:pt>
                <c:pt idx="185837">
                  <c:v>-25.2685547</c:v>
                </c:pt>
                <c:pt idx="185838">
                  <c:v>31.4941406</c:v>
                </c:pt>
                <c:pt idx="185839">
                  <c:v>74.21875</c:v>
                </c:pt>
                <c:pt idx="185840">
                  <c:v>97.2900391</c:v>
                </c:pt>
                <c:pt idx="185841">
                  <c:v>106.567383</c:v>
                </c:pt>
                <c:pt idx="185842">
                  <c:v>83.12988279999993</c:v>
                </c:pt>
                <c:pt idx="185843">
                  <c:v>35.15625</c:v>
                </c:pt>
                <c:pt idx="185844">
                  <c:v>-20.9960938</c:v>
                </c:pt>
                <c:pt idx="185845">
                  <c:v>-70.0683594</c:v>
                </c:pt>
                <c:pt idx="185846">
                  <c:v>-100.097656</c:v>
                </c:pt>
                <c:pt idx="185847">
                  <c:v>-107.543945</c:v>
                </c:pt>
                <c:pt idx="185848">
                  <c:v>-85.20507809999994</c:v>
                </c:pt>
                <c:pt idx="185849">
                  <c:v>-32.7148438</c:v>
                </c:pt>
                <c:pt idx="185850">
                  <c:v>26.8554688</c:v>
                </c:pt>
                <c:pt idx="185851">
                  <c:v>72.7539062</c:v>
                </c:pt>
                <c:pt idx="185852">
                  <c:v>95.0927734</c:v>
                </c:pt>
                <c:pt idx="185853">
                  <c:v>103.637695</c:v>
                </c:pt>
                <c:pt idx="185854">
                  <c:v>84.4726562</c:v>
                </c:pt>
                <c:pt idx="185855">
                  <c:v>39.6728516</c:v>
                </c:pt>
                <c:pt idx="185856">
                  <c:v>-19.8974609</c:v>
                </c:pt>
                <c:pt idx="185857">
                  <c:v>-72.6318359</c:v>
                </c:pt>
                <c:pt idx="185858">
                  <c:v>-96.67968749999996</c:v>
                </c:pt>
                <c:pt idx="185859">
                  <c:v>-108.520508</c:v>
                </c:pt>
                <c:pt idx="185860">
                  <c:v>-88.8671875</c:v>
                </c:pt>
                <c:pt idx="185861">
                  <c:v>-37.8417969</c:v>
                </c:pt>
                <c:pt idx="185862">
                  <c:v>10.7421875</c:v>
                </c:pt>
                <c:pt idx="185863">
                  <c:v>62.9882812</c:v>
                </c:pt>
                <c:pt idx="185864">
                  <c:v>102.294922</c:v>
                </c:pt>
                <c:pt idx="185865">
                  <c:v>111.572266</c:v>
                </c:pt>
                <c:pt idx="185866">
                  <c:v>93.75</c:v>
                </c:pt>
                <c:pt idx="185867">
                  <c:v>49.4384766</c:v>
                </c:pt>
                <c:pt idx="185868">
                  <c:v>-13.7939453</c:v>
                </c:pt>
                <c:pt idx="185869">
                  <c:v>-64.57519529999998</c:v>
                </c:pt>
                <c:pt idx="185870">
                  <c:v>-94.97070309999998</c:v>
                </c:pt>
                <c:pt idx="185871">
                  <c:v>-109.25293</c:v>
                </c:pt>
                <c:pt idx="185872">
                  <c:v>-84.9609375</c:v>
                </c:pt>
                <c:pt idx="185873">
                  <c:v>-52.0019531</c:v>
                </c:pt>
                <c:pt idx="185874">
                  <c:v>6.225585939999994</c:v>
                </c:pt>
                <c:pt idx="185875">
                  <c:v>57.3730469</c:v>
                </c:pt>
                <c:pt idx="185876">
                  <c:v>88.9892578</c:v>
                </c:pt>
                <c:pt idx="185877">
                  <c:v>105.59082</c:v>
                </c:pt>
                <c:pt idx="185878">
                  <c:v>86.3037109</c:v>
                </c:pt>
                <c:pt idx="185879">
                  <c:v>45.0439453</c:v>
                </c:pt>
                <c:pt idx="185880">
                  <c:v>-3.29589844</c:v>
                </c:pt>
                <c:pt idx="185881">
                  <c:v>-56.2744141</c:v>
                </c:pt>
                <c:pt idx="185882">
                  <c:v>-95.0927734</c:v>
                </c:pt>
                <c:pt idx="185883">
                  <c:v>-110.961914</c:v>
                </c:pt>
                <c:pt idx="185884">
                  <c:v>-94.3603516</c:v>
                </c:pt>
                <c:pt idx="185885">
                  <c:v>-55.1757812</c:v>
                </c:pt>
                <c:pt idx="185886">
                  <c:v>-7.69042969</c:v>
                </c:pt>
                <c:pt idx="185887">
                  <c:v>53.34472659999999</c:v>
                </c:pt>
                <c:pt idx="185888">
                  <c:v>94.84863279999998</c:v>
                </c:pt>
                <c:pt idx="185889">
                  <c:v>103.637695</c:v>
                </c:pt>
                <c:pt idx="185890">
                  <c:v>90.94238279999998</c:v>
                </c:pt>
                <c:pt idx="185891">
                  <c:v>53.9550781</c:v>
                </c:pt>
                <c:pt idx="185892">
                  <c:v>2.31933594</c:v>
                </c:pt>
                <c:pt idx="185893">
                  <c:v>-47.9736328</c:v>
                </c:pt>
                <c:pt idx="185894">
                  <c:v>-88.13476559999998</c:v>
                </c:pt>
                <c:pt idx="185895">
                  <c:v>-101.44043</c:v>
                </c:pt>
                <c:pt idx="185896">
                  <c:v>-99.2431641</c:v>
                </c:pt>
                <c:pt idx="185897">
                  <c:v>-65.0634766</c:v>
                </c:pt>
                <c:pt idx="185898">
                  <c:v>-8.178710939999998</c:v>
                </c:pt>
                <c:pt idx="185899">
                  <c:v>35.6445312</c:v>
                </c:pt>
                <c:pt idx="185900">
                  <c:v>79.22363279999998</c:v>
                </c:pt>
                <c:pt idx="185901">
                  <c:v>104.614258</c:v>
                </c:pt>
                <c:pt idx="185902">
                  <c:v>98.1445312</c:v>
                </c:pt>
                <c:pt idx="185903">
                  <c:v>64.8193359</c:v>
                </c:pt>
                <c:pt idx="185904">
                  <c:v>15.9912109</c:v>
                </c:pt>
                <c:pt idx="185905">
                  <c:v>-40.5273438</c:v>
                </c:pt>
                <c:pt idx="185906">
                  <c:v>-84.5947266</c:v>
                </c:pt>
                <c:pt idx="185907">
                  <c:v>-112.060547</c:v>
                </c:pt>
                <c:pt idx="185908">
                  <c:v>-101.074219</c:v>
                </c:pt>
                <c:pt idx="185909">
                  <c:v>-68.9697266</c:v>
                </c:pt>
                <c:pt idx="185910">
                  <c:v>-20.5078125</c:v>
                </c:pt>
                <c:pt idx="185911">
                  <c:v>39.4287109</c:v>
                </c:pt>
                <c:pt idx="185912">
                  <c:v>84.7167969</c:v>
                </c:pt>
                <c:pt idx="185913">
                  <c:v>105.834961</c:v>
                </c:pt>
                <c:pt idx="185914">
                  <c:v>101.44043</c:v>
                </c:pt>
                <c:pt idx="185915">
                  <c:v>72.6318359</c:v>
                </c:pt>
                <c:pt idx="185916">
                  <c:v>23.1933594</c:v>
                </c:pt>
                <c:pt idx="185917">
                  <c:v>-36.3769531</c:v>
                </c:pt>
                <c:pt idx="185918">
                  <c:v>-84.4726562</c:v>
                </c:pt>
                <c:pt idx="185919">
                  <c:v>-110.717773</c:v>
                </c:pt>
                <c:pt idx="185920">
                  <c:v>-103.271484</c:v>
                </c:pt>
                <c:pt idx="185921">
                  <c:v>-65.55175779999998</c:v>
                </c:pt>
                <c:pt idx="185922">
                  <c:v>-19.7753906</c:v>
                </c:pt>
                <c:pt idx="185923">
                  <c:v>30.3955078</c:v>
                </c:pt>
                <c:pt idx="185924">
                  <c:v>79.22363279999998</c:v>
                </c:pt>
                <c:pt idx="185925">
                  <c:v>102.905273</c:v>
                </c:pt>
                <c:pt idx="185926">
                  <c:v>95.703125</c:v>
                </c:pt>
                <c:pt idx="185927">
                  <c:v>73.2421875</c:v>
                </c:pt>
                <c:pt idx="185928">
                  <c:v>26.7333984</c:v>
                </c:pt>
                <c:pt idx="185929">
                  <c:v>-27.7099609</c:v>
                </c:pt>
                <c:pt idx="185930">
                  <c:v>-76.7822266</c:v>
                </c:pt>
                <c:pt idx="185931">
                  <c:v>-101.074219</c:v>
                </c:pt>
                <c:pt idx="185932">
                  <c:v>-104.003906</c:v>
                </c:pt>
                <c:pt idx="185933">
                  <c:v>-80.8105469</c:v>
                </c:pt>
                <c:pt idx="185934">
                  <c:v>-33.3251953</c:v>
                </c:pt>
                <c:pt idx="185935">
                  <c:v>25.2685547</c:v>
                </c:pt>
                <c:pt idx="185936">
                  <c:v>74.8291016</c:v>
                </c:pt>
                <c:pt idx="185937">
                  <c:v>105.957031</c:v>
                </c:pt>
                <c:pt idx="185938">
                  <c:v>110.229492</c:v>
                </c:pt>
                <c:pt idx="185939">
                  <c:v>85.9375</c:v>
                </c:pt>
                <c:pt idx="185940">
                  <c:v>39.1845703</c:v>
                </c:pt>
                <c:pt idx="185941">
                  <c:v>-20.2636719</c:v>
                </c:pt>
                <c:pt idx="185942">
                  <c:v>-72.265625</c:v>
                </c:pt>
                <c:pt idx="185943">
                  <c:v>-102.416992</c:v>
                </c:pt>
                <c:pt idx="185944">
                  <c:v>-103.637695</c:v>
                </c:pt>
                <c:pt idx="185945">
                  <c:v>-81.5429688</c:v>
                </c:pt>
                <c:pt idx="185946">
                  <c:v>-34.9121094</c:v>
                </c:pt>
                <c:pt idx="185947">
                  <c:v>12.8173828</c:v>
                </c:pt>
                <c:pt idx="185948">
                  <c:v>64.0869141</c:v>
                </c:pt>
                <c:pt idx="185949">
                  <c:v>95.5810547</c:v>
                </c:pt>
                <c:pt idx="185950">
                  <c:v>99.85351559999998</c:v>
                </c:pt>
                <c:pt idx="185951">
                  <c:v>79.9560547</c:v>
                </c:pt>
                <c:pt idx="185952">
                  <c:v>39.6728516</c:v>
                </c:pt>
                <c:pt idx="185953">
                  <c:v>-15.7470703</c:v>
                </c:pt>
                <c:pt idx="185954">
                  <c:v>-57.3730469</c:v>
                </c:pt>
                <c:pt idx="185955">
                  <c:v>-92.1630859</c:v>
                </c:pt>
                <c:pt idx="185956">
                  <c:v>-104.980469</c:v>
                </c:pt>
                <c:pt idx="185957">
                  <c:v>-87.4023438</c:v>
                </c:pt>
                <c:pt idx="185958">
                  <c:v>-49.1943359</c:v>
                </c:pt>
                <c:pt idx="185959">
                  <c:v>9.64355469</c:v>
                </c:pt>
                <c:pt idx="185960">
                  <c:v>62.2558594</c:v>
                </c:pt>
                <c:pt idx="185961">
                  <c:v>95.3369141</c:v>
                </c:pt>
                <c:pt idx="185962">
                  <c:v>103.759766</c:v>
                </c:pt>
                <c:pt idx="185963">
                  <c:v>93.38378909999996</c:v>
                </c:pt>
                <c:pt idx="185964">
                  <c:v>54.93164059999999</c:v>
                </c:pt>
                <c:pt idx="185965">
                  <c:v>-6.71386719</c:v>
                </c:pt>
                <c:pt idx="185966">
                  <c:v>-61.7675781</c:v>
                </c:pt>
                <c:pt idx="185967">
                  <c:v>-92.5292969</c:v>
                </c:pt>
                <c:pt idx="185968">
                  <c:v>-105.957031</c:v>
                </c:pt>
                <c:pt idx="185969">
                  <c:v>-98.75488279999998</c:v>
                </c:pt>
                <c:pt idx="185970">
                  <c:v>-55.2978516</c:v>
                </c:pt>
                <c:pt idx="185971">
                  <c:v>-3.54003906</c:v>
                </c:pt>
                <c:pt idx="185972">
                  <c:v>55.2978516</c:v>
                </c:pt>
                <c:pt idx="185973">
                  <c:v>93.38378909999996</c:v>
                </c:pt>
                <c:pt idx="185974">
                  <c:v>110.961914</c:v>
                </c:pt>
                <c:pt idx="185975">
                  <c:v>98.38867190000001</c:v>
                </c:pt>
                <c:pt idx="185976">
                  <c:v>62.7441406</c:v>
                </c:pt>
                <c:pt idx="185977">
                  <c:v>9.39941406</c:v>
                </c:pt>
                <c:pt idx="185978">
                  <c:v>-44.921875</c:v>
                </c:pt>
                <c:pt idx="185979">
                  <c:v>-89.35546879999995</c:v>
                </c:pt>
                <c:pt idx="185980">
                  <c:v>-108.764648</c:v>
                </c:pt>
                <c:pt idx="185981">
                  <c:v>-95.4589844</c:v>
                </c:pt>
                <c:pt idx="185982">
                  <c:v>-57.7392578</c:v>
                </c:pt>
                <c:pt idx="185983">
                  <c:v>-8.30078125</c:v>
                </c:pt>
                <c:pt idx="185984">
                  <c:v>36.0107422</c:v>
                </c:pt>
                <c:pt idx="185985">
                  <c:v>83.6181641</c:v>
                </c:pt>
                <c:pt idx="185986">
                  <c:v>107.788086</c:v>
                </c:pt>
                <c:pt idx="185987">
                  <c:v>101.074219</c:v>
                </c:pt>
                <c:pt idx="185988">
                  <c:v>69.8242188</c:v>
                </c:pt>
                <c:pt idx="185989">
                  <c:v>20.38574219999997</c:v>
                </c:pt>
                <c:pt idx="185990">
                  <c:v>-36.1328125</c:v>
                </c:pt>
                <c:pt idx="185991">
                  <c:v>-88.0126953</c:v>
                </c:pt>
                <c:pt idx="185992">
                  <c:v>-107.055664</c:v>
                </c:pt>
                <c:pt idx="185993">
                  <c:v>-96.5576172</c:v>
                </c:pt>
                <c:pt idx="185994">
                  <c:v>-67.2607422</c:v>
                </c:pt>
                <c:pt idx="185995">
                  <c:v>-12.3291016</c:v>
                </c:pt>
                <c:pt idx="185996">
                  <c:v>38.6962891</c:v>
                </c:pt>
                <c:pt idx="185997">
                  <c:v>77.5146484</c:v>
                </c:pt>
                <c:pt idx="185998">
                  <c:v>100.097656</c:v>
                </c:pt>
                <c:pt idx="185999">
                  <c:v>95.703125</c:v>
                </c:pt>
                <c:pt idx="186000">
                  <c:v>73.85253909999996</c:v>
                </c:pt>
                <c:pt idx="186001">
                  <c:v>27.0996094</c:v>
                </c:pt>
                <c:pt idx="186002">
                  <c:v>-28.9306641</c:v>
                </c:pt>
                <c:pt idx="186003">
                  <c:v>-75.8056641</c:v>
                </c:pt>
                <c:pt idx="186004">
                  <c:v>-105.834961</c:v>
                </c:pt>
                <c:pt idx="186005">
                  <c:v>-102.905273</c:v>
                </c:pt>
                <c:pt idx="186006">
                  <c:v>-80.2001953</c:v>
                </c:pt>
                <c:pt idx="186007">
                  <c:v>-28.3203125</c:v>
                </c:pt>
                <c:pt idx="186008">
                  <c:v>32.8369141</c:v>
                </c:pt>
                <c:pt idx="186009">
                  <c:v>75.31738279999998</c:v>
                </c:pt>
                <c:pt idx="186010">
                  <c:v>98.87695309999998</c:v>
                </c:pt>
                <c:pt idx="186011">
                  <c:v>105.834961</c:v>
                </c:pt>
                <c:pt idx="186012">
                  <c:v>78.4912109</c:v>
                </c:pt>
                <c:pt idx="186013">
                  <c:v>36.2548828</c:v>
                </c:pt>
                <c:pt idx="186014">
                  <c:v>-20.7519531</c:v>
                </c:pt>
                <c:pt idx="186015">
                  <c:v>-78.36914059999998</c:v>
                </c:pt>
                <c:pt idx="186016">
                  <c:v>-100.463867</c:v>
                </c:pt>
                <c:pt idx="186017">
                  <c:v>-102.172852</c:v>
                </c:pt>
                <c:pt idx="186018">
                  <c:v>-83.3740234</c:v>
                </c:pt>
                <c:pt idx="186019">
                  <c:v>-43.5791016</c:v>
                </c:pt>
                <c:pt idx="186020">
                  <c:v>10.9863281</c:v>
                </c:pt>
                <c:pt idx="186021">
                  <c:v>69.8242188</c:v>
                </c:pt>
                <c:pt idx="186022">
                  <c:v>98.2666016</c:v>
                </c:pt>
                <c:pt idx="186023">
                  <c:v>106.079102</c:v>
                </c:pt>
                <c:pt idx="186024">
                  <c:v>84.3505859</c:v>
                </c:pt>
                <c:pt idx="186025">
                  <c:v>34.17968749999999</c:v>
                </c:pt>
                <c:pt idx="186026">
                  <c:v>-18.1884766</c:v>
                </c:pt>
                <c:pt idx="186027">
                  <c:v>-71.6552734</c:v>
                </c:pt>
                <c:pt idx="186028">
                  <c:v>-95.703125</c:v>
                </c:pt>
                <c:pt idx="186029">
                  <c:v>-103.027344</c:v>
                </c:pt>
                <c:pt idx="186030">
                  <c:v>-89.9658203</c:v>
                </c:pt>
                <c:pt idx="186031">
                  <c:v>-39.9169922</c:v>
                </c:pt>
                <c:pt idx="186032">
                  <c:v>12.9394531</c:v>
                </c:pt>
                <c:pt idx="186033">
                  <c:v>61.5234375</c:v>
                </c:pt>
                <c:pt idx="186034">
                  <c:v>95.82519529999998</c:v>
                </c:pt>
                <c:pt idx="186035">
                  <c:v>105.712891</c:v>
                </c:pt>
                <c:pt idx="186036">
                  <c:v>88.0126953</c:v>
                </c:pt>
                <c:pt idx="186037">
                  <c:v>43.3349609</c:v>
                </c:pt>
                <c:pt idx="186038">
                  <c:v>-7.08007812</c:v>
                </c:pt>
                <c:pt idx="186039">
                  <c:v>-58.7158203</c:v>
                </c:pt>
                <c:pt idx="186040">
                  <c:v>-90.94238279999998</c:v>
                </c:pt>
                <c:pt idx="186041">
                  <c:v>-104.248047</c:v>
                </c:pt>
                <c:pt idx="186042">
                  <c:v>-87.4023438</c:v>
                </c:pt>
                <c:pt idx="186043">
                  <c:v>-46.0205078</c:v>
                </c:pt>
                <c:pt idx="186044">
                  <c:v>-2.80761719</c:v>
                </c:pt>
                <c:pt idx="186045">
                  <c:v>59.3261719</c:v>
                </c:pt>
                <c:pt idx="186046">
                  <c:v>95.2148438</c:v>
                </c:pt>
                <c:pt idx="186047">
                  <c:v>103.027344</c:v>
                </c:pt>
                <c:pt idx="186048">
                  <c:v>92.1630859</c:v>
                </c:pt>
                <c:pt idx="186049">
                  <c:v>51.2695312</c:v>
                </c:pt>
                <c:pt idx="186050">
                  <c:v>-1.46484375</c:v>
                </c:pt>
                <c:pt idx="186051">
                  <c:v>-47.3632812</c:v>
                </c:pt>
                <c:pt idx="186052">
                  <c:v>-86.5478516</c:v>
                </c:pt>
                <c:pt idx="186053">
                  <c:v>-105.102539</c:v>
                </c:pt>
                <c:pt idx="186054">
                  <c:v>-88.8671875</c:v>
                </c:pt>
                <c:pt idx="186055">
                  <c:v>-57.2509766</c:v>
                </c:pt>
                <c:pt idx="186056">
                  <c:v>-1.953125</c:v>
                </c:pt>
                <c:pt idx="186057">
                  <c:v>52.6123047</c:v>
                </c:pt>
                <c:pt idx="186058">
                  <c:v>88.13476559999998</c:v>
                </c:pt>
                <c:pt idx="186059">
                  <c:v>105.712891</c:v>
                </c:pt>
                <c:pt idx="186060">
                  <c:v>90.94238279999998</c:v>
                </c:pt>
                <c:pt idx="186061">
                  <c:v>60.9130859</c:v>
                </c:pt>
                <c:pt idx="186062">
                  <c:v>8.42285156</c:v>
                </c:pt>
                <c:pt idx="186063">
                  <c:v>-46.3867188</c:v>
                </c:pt>
                <c:pt idx="186064">
                  <c:v>-95.5810547</c:v>
                </c:pt>
                <c:pt idx="186065">
                  <c:v>-108.886719</c:v>
                </c:pt>
                <c:pt idx="186066">
                  <c:v>-99.4873047</c:v>
                </c:pt>
                <c:pt idx="186067">
                  <c:v>-61.6455078</c:v>
                </c:pt>
                <c:pt idx="186068">
                  <c:v>-13.5498047</c:v>
                </c:pt>
                <c:pt idx="186069">
                  <c:v>45.0439453</c:v>
                </c:pt>
                <c:pt idx="186070">
                  <c:v>81.5429688</c:v>
                </c:pt>
                <c:pt idx="186071">
                  <c:v>103.149414</c:v>
                </c:pt>
                <c:pt idx="186072">
                  <c:v>100.219727</c:v>
                </c:pt>
                <c:pt idx="186073">
                  <c:v>65.18554690000001</c:v>
                </c:pt>
                <c:pt idx="186074">
                  <c:v>14.1601562</c:v>
                </c:pt>
                <c:pt idx="186075">
                  <c:v>-37.5976562</c:v>
                </c:pt>
                <c:pt idx="186076">
                  <c:v>-87.2802734</c:v>
                </c:pt>
                <c:pt idx="186077">
                  <c:v>-109.008789</c:v>
                </c:pt>
                <c:pt idx="186078">
                  <c:v>-99.4873047</c:v>
                </c:pt>
                <c:pt idx="186079">
                  <c:v>-69.2138672</c:v>
                </c:pt>
                <c:pt idx="186080">
                  <c:v>-19.2871094</c:v>
                </c:pt>
                <c:pt idx="186081">
                  <c:v>37.3535156</c:v>
                </c:pt>
                <c:pt idx="186082">
                  <c:v>77.75878909999996</c:v>
                </c:pt>
                <c:pt idx="186083">
                  <c:v>100.952148</c:v>
                </c:pt>
                <c:pt idx="186084">
                  <c:v>103.149414</c:v>
                </c:pt>
                <c:pt idx="186085">
                  <c:v>67.7490234</c:v>
                </c:pt>
                <c:pt idx="186086">
                  <c:v>23.8037109</c:v>
                </c:pt>
                <c:pt idx="186087">
                  <c:v>-32.5927734</c:v>
                </c:pt>
                <c:pt idx="186088">
                  <c:v>-79.5898438</c:v>
                </c:pt>
                <c:pt idx="186089">
                  <c:v>-102.783203</c:v>
                </c:pt>
                <c:pt idx="186090">
                  <c:v>-99.3652344</c:v>
                </c:pt>
                <c:pt idx="186091">
                  <c:v>-71.0449219</c:v>
                </c:pt>
                <c:pt idx="186092">
                  <c:v>-23.0712891</c:v>
                </c:pt>
                <c:pt idx="186093">
                  <c:v>27.34375</c:v>
                </c:pt>
                <c:pt idx="186094">
                  <c:v>78.9794922</c:v>
                </c:pt>
                <c:pt idx="186095">
                  <c:v>113.769531</c:v>
                </c:pt>
                <c:pt idx="186096">
                  <c:v>99.9755859</c:v>
                </c:pt>
                <c:pt idx="186097">
                  <c:v>70.3125</c:v>
                </c:pt>
                <c:pt idx="186098">
                  <c:v>23.0712891</c:v>
                </c:pt>
                <c:pt idx="186099">
                  <c:v>-24.4140625</c:v>
                </c:pt>
                <c:pt idx="186100">
                  <c:v>-72.7539062</c:v>
                </c:pt>
                <c:pt idx="186101">
                  <c:v>-101.074219</c:v>
                </c:pt>
                <c:pt idx="186102">
                  <c:v>-102.294922</c:v>
                </c:pt>
                <c:pt idx="186103">
                  <c:v>-77.63671879999995</c:v>
                </c:pt>
                <c:pt idx="186104">
                  <c:v>-30.5175781</c:v>
                </c:pt>
                <c:pt idx="186105">
                  <c:v>26.9775391</c:v>
                </c:pt>
                <c:pt idx="186106">
                  <c:v>71.1669922</c:v>
                </c:pt>
                <c:pt idx="186107">
                  <c:v>103.393555</c:v>
                </c:pt>
                <c:pt idx="186108">
                  <c:v>109.375</c:v>
                </c:pt>
                <c:pt idx="186109">
                  <c:v>88.13476559999998</c:v>
                </c:pt>
                <c:pt idx="186110">
                  <c:v>36.7431641</c:v>
                </c:pt>
                <c:pt idx="186111">
                  <c:v>-18.7988281</c:v>
                </c:pt>
                <c:pt idx="186112">
                  <c:v>-66.52832029999998</c:v>
                </c:pt>
                <c:pt idx="186113">
                  <c:v>-98.38867190000001</c:v>
                </c:pt>
                <c:pt idx="186114">
                  <c:v>-111.206055</c:v>
                </c:pt>
                <c:pt idx="186115">
                  <c:v>-86.05957029999998</c:v>
                </c:pt>
                <c:pt idx="186116">
                  <c:v>-36.7431641</c:v>
                </c:pt>
                <c:pt idx="186117">
                  <c:v>17.4560547</c:v>
                </c:pt>
                <c:pt idx="186118">
                  <c:v>64.453125</c:v>
                </c:pt>
                <c:pt idx="186119">
                  <c:v>102.661133</c:v>
                </c:pt>
                <c:pt idx="186120">
                  <c:v>108.398438</c:v>
                </c:pt>
                <c:pt idx="186121">
                  <c:v>83.7402344</c:v>
                </c:pt>
                <c:pt idx="186122">
                  <c:v>38.4521484</c:v>
                </c:pt>
                <c:pt idx="186123">
                  <c:v>-14.5263672</c:v>
                </c:pt>
                <c:pt idx="186124">
                  <c:v>-67.62695309999998</c:v>
                </c:pt>
                <c:pt idx="186125">
                  <c:v>-104.125977</c:v>
                </c:pt>
                <c:pt idx="186126">
                  <c:v>-104.125977</c:v>
                </c:pt>
                <c:pt idx="186127">
                  <c:v>-87.890625</c:v>
                </c:pt>
                <c:pt idx="186128">
                  <c:v>-46.3867188</c:v>
                </c:pt>
                <c:pt idx="186129">
                  <c:v>4.882812499999997</c:v>
                </c:pt>
                <c:pt idx="186130">
                  <c:v>60.3027344</c:v>
                </c:pt>
                <c:pt idx="186131">
                  <c:v>96.5576172</c:v>
                </c:pt>
                <c:pt idx="186132">
                  <c:v>103.759766</c:v>
                </c:pt>
                <c:pt idx="186133">
                  <c:v>89.35546879999995</c:v>
                </c:pt>
                <c:pt idx="186134">
                  <c:v>45.6542969</c:v>
                </c:pt>
                <c:pt idx="186135">
                  <c:v>-7.08007812</c:v>
                </c:pt>
                <c:pt idx="186136">
                  <c:v>-50.9033203</c:v>
                </c:pt>
                <c:pt idx="186137">
                  <c:v>-91.796875</c:v>
                </c:pt>
                <c:pt idx="186138">
                  <c:v>-107.421875</c:v>
                </c:pt>
                <c:pt idx="186139">
                  <c:v>-90.94238279999998</c:v>
                </c:pt>
                <c:pt idx="186140">
                  <c:v>-46.3867188</c:v>
                </c:pt>
                <c:pt idx="186141">
                  <c:v>6.835937499999997</c:v>
                </c:pt>
                <c:pt idx="186142">
                  <c:v>54.0771484</c:v>
                </c:pt>
                <c:pt idx="186143">
                  <c:v>93.5058594</c:v>
                </c:pt>
                <c:pt idx="186144">
                  <c:v>105.102539</c:v>
                </c:pt>
                <c:pt idx="186145">
                  <c:v>95.0927734</c:v>
                </c:pt>
                <c:pt idx="186146">
                  <c:v>58.4716797</c:v>
                </c:pt>
                <c:pt idx="186147">
                  <c:v>2.31933594</c:v>
                </c:pt>
                <c:pt idx="186148">
                  <c:v>-48.4619141</c:v>
                </c:pt>
                <c:pt idx="186149">
                  <c:v>-81.66503909999996</c:v>
                </c:pt>
                <c:pt idx="186150">
                  <c:v>-107.299805</c:v>
                </c:pt>
                <c:pt idx="186151">
                  <c:v>-103.637695</c:v>
                </c:pt>
                <c:pt idx="186152">
                  <c:v>-63.7207031</c:v>
                </c:pt>
                <c:pt idx="186153">
                  <c:v>-12.2070312</c:v>
                </c:pt>
                <c:pt idx="186154">
                  <c:v>43.2128906</c:v>
                </c:pt>
                <c:pt idx="186155">
                  <c:v>86.42578119999993</c:v>
                </c:pt>
                <c:pt idx="186156">
                  <c:v>103.759766</c:v>
                </c:pt>
                <c:pt idx="186157">
                  <c:v>101.806641</c:v>
                </c:pt>
                <c:pt idx="186158">
                  <c:v>67.2607422</c:v>
                </c:pt>
                <c:pt idx="186159">
                  <c:v>11.5966797</c:v>
                </c:pt>
                <c:pt idx="186160">
                  <c:v>-43.8232422</c:v>
                </c:pt>
                <c:pt idx="186161">
                  <c:v>-89.4775391</c:v>
                </c:pt>
                <c:pt idx="186162">
                  <c:v>-105.957031</c:v>
                </c:pt>
                <c:pt idx="186163">
                  <c:v>-99.7314453</c:v>
                </c:pt>
                <c:pt idx="186164">
                  <c:v>-63.1103516</c:v>
                </c:pt>
                <c:pt idx="186165">
                  <c:v>-11.1083984</c:v>
                </c:pt>
                <c:pt idx="186166">
                  <c:v>40.6494141</c:v>
                </c:pt>
                <c:pt idx="186167">
                  <c:v>83.984375</c:v>
                </c:pt>
                <c:pt idx="186168">
                  <c:v>110.839844</c:v>
                </c:pt>
                <c:pt idx="186169">
                  <c:v>96.67968749999996</c:v>
                </c:pt>
                <c:pt idx="186170">
                  <c:v>65.7958984</c:v>
                </c:pt>
                <c:pt idx="186171">
                  <c:v>24.2919922</c:v>
                </c:pt>
                <c:pt idx="186172">
                  <c:v>-26.0009766</c:v>
                </c:pt>
                <c:pt idx="186173">
                  <c:v>-82.7636719</c:v>
                </c:pt>
                <c:pt idx="186174">
                  <c:v>-106.811523</c:v>
                </c:pt>
                <c:pt idx="186175">
                  <c:v>-108.520508</c:v>
                </c:pt>
                <c:pt idx="186176">
                  <c:v>-80.32226559999998</c:v>
                </c:pt>
                <c:pt idx="186177">
                  <c:v>-25.0244141</c:v>
                </c:pt>
                <c:pt idx="186178">
                  <c:v>39.5507812</c:v>
                </c:pt>
                <c:pt idx="186179">
                  <c:v>80.5664062</c:v>
                </c:pt>
                <c:pt idx="186180">
                  <c:v>107.788086</c:v>
                </c:pt>
                <c:pt idx="186181">
                  <c:v>99.9755859</c:v>
                </c:pt>
                <c:pt idx="186182">
                  <c:v>75.19531249999996</c:v>
                </c:pt>
                <c:pt idx="186183">
                  <c:v>25.7568359</c:v>
                </c:pt>
                <c:pt idx="186184">
                  <c:v>-29.6630859</c:v>
                </c:pt>
                <c:pt idx="186185">
                  <c:v>-70.3125</c:v>
                </c:pt>
                <c:pt idx="186186">
                  <c:v>-96.92382809999998</c:v>
                </c:pt>
                <c:pt idx="186187">
                  <c:v>-103.393555</c:v>
                </c:pt>
                <c:pt idx="186188">
                  <c:v>-78.36914059999998</c:v>
                </c:pt>
                <c:pt idx="186189">
                  <c:v>-31.7382812</c:v>
                </c:pt>
                <c:pt idx="186190">
                  <c:v>24.1699219</c:v>
                </c:pt>
                <c:pt idx="186191">
                  <c:v>71.2890625</c:v>
                </c:pt>
                <c:pt idx="186192">
                  <c:v>103.881836</c:v>
                </c:pt>
                <c:pt idx="186193">
                  <c:v>110.717773</c:v>
                </c:pt>
                <c:pt idx="186194">
                  <c:v>79.22363279999998</c:v>
                </c:pt>
                <c:pt idx="186195">
                  <c:v>35.4003906</c:v>
                </c:pt>
                <c:pt idx="186196">
                  <c:v>-16.3574219</c:v>
                </c:pt>
                <c:pt idx="186197">
                  <c:v>-61.5234375</c:v>
                </c:pt>
                <c:pt idx="186198">
                  <c:v>-104.370117</c:v>
                </c:pt>
                <c:pt idx="186199">
                  <c:v>-98.1445312</c:v>
                </c:pt>
                <c:pt idx="186200">
                  <c:v>-79.8339844</c:v>
                </c:pt>
                <c:pt idx="186201">
                  <c:v>-39.4287109</c:v>
                </c:pt>
                <c:pt idx="186202">
                  <c:v>21.1181641</c:v>
                </c:pt>
                <c:pt idx="186203">
                  <c:v>69.2138672</c:v>
                </c:pt>
                <c:pt idx="186204">
                  <c:v>103.271484</c:v>
                </c:pt>
                <c:pt idx="186205">
                  <c:v>98.38867190000001</c:v>
                </c:pt>
                <c:pt idx="186206">
                  <c:v>88.2568359</c:v>
                </c:pt>
                <c:pt idx="186207">
                  <c:v>43.8232422</c:v>
                </c:pt>
                <c:pt idx="186208">
                  <c:v>-17.3339844</c:v>
                </c:pt>
                <c:pt idx="186209">
                  <c:v>-64.57519529999998</c:v>
                </c:pt>
                <c:pt idx="186210">
                  <c:v>-103.027344</c:v>
                </c:pt>
                <c:pt idx="186211">
                  <c:v>-106.445312</c:v>
                </c:pt>
                <c:pt idx="186212">
                  <c:v>-95.0927734</c:v>
                </c:pt>
                <c:pt idx="186213">
                  <c:v>-50.0488281</c:v>
                </c:pt>
                <c:pt idx="186214">
                  <c:v>7.56835938</c:v>
                </c:pt>
                <c:pt idx="186215">
                  <c:v>57.1289062</c:v>
                </c:pt>
                <c:pt idx="186216">
                  <c:v>96.1914062</c:v>
                </c:pt>
                <c:pt idx="186217">
                  <c:v>106.689453</c:v>
                </c:pt>
                <c:pt idx="186218">
                  <c:v>88.2568359</c:v>
                </c:pt>
                <c:pt idx="186219">
                  <c:v>40.1611328</c:v>
                </c:pt>
                <c:pt idx="186220">
                  <c:v>-12.8173828</c:v>
                </c:pt>
                <c:pt idx="186221">
                  <c:v>-56.5185547</c:v>
                </c:pt>
                <c:pt idx="186222">
                  <c:v>-98.87695309999998</c:v>
                </c:pt>
                <c:pt idx="186223">
                  <c:v>-111.206055</c:v>
                </c:pt>
                <c:pt idx="186224">
                  <c:v>-97.2900391</c:v>
                </c:pt>
                <c:pt idx="186225">
                  <c:v>-54.5654297</c:v>
                </c:pt>
                <c:pt idx="186226">
                  <c:v>-0.854492188</c:v>
                </c:pt>
                <c:pt idx="186227">
                  <c:v>52.0019531</c:v>
                </c:pt>
                <c:pt idx="186228">
                  <c:v>90.08789059999998</c:v>
                </c:pt>
                <c:pt idx="186229">
                  <c:v>107.177734</c:v>
                </c:pt>
                <c:pt idx="186230">
                  <c:v>96.0693359</c:v>
                </c:pt>
                <c:pt idx="186231">
                  <c:v>55.6640625</c:v>
                </c:pt>
                <c:pt idx="186232">
                  <c:v>0.732421875</c:v>
                </c:pt>
                <c:pt idx="186233">
                  <c:v>-53.4667969</c:v>
                </c:pt>
                <c:pt idx="186234">
                  <c:v>-97.77832029999998</c:v>
                </c:pt>
                <c:pt idx="186235">
                  <c:v>-109.863281</c:v>
                </c:pt>
                <c:pt idx="186236">
                  <c:v>-95.9472656</c:v>
                </c:pt>
                <c:pt idx="186237">
                  <c:v>-61.15722659999999</c:v>
                </c:pt>
                <c:pt idx="186238">
                  <c:v>-2.19726562</c:v>
                </c:pt>
                <c:pt idx="186239">
                  <c:v>44.3115234</c:v>
                </c:pt>
                <c:pt idx="186240">
                  <c:v>82.88574219999992</c:v>
                </c:pt>
                <c:pt idx="186241">
                  <c:v>103.515625</c:v>
                </c:pt>
                <c:pt idx="186242">
                  <c:v>102.050781</c:v>
                </c:pt>
                <c:pt idx="186243">
                  <c:v>62.5</c:v>
                </c:pt>
                <c:pt idx="186244">
                  <c:v>7.44628906</c:v>
                </c:pt>
                <c:pt idx="186245">
                  <c:v>-39.6728516</c:v>
                </c:pt>
                <c:pt idx="186246">
                  <c:v>-85.08300779999998</c:v>
                </c:pt>
                <c:pt idx="186247">
                  <c:v>-103.149414</c:v>
                </c:pt>
                <c:pt idx="186248">
                  <c:v>-95.3369141</c:v>
                </c:pt>
                <c:pt idx="186249">
                  <c:v>-64.6972656</c:v>
                </c:pt>
                <c:pt idx="186250">
                  <c:v>-15.8691406</c:v>
                </c:pt>
                <c:pt idx="186251">
                  <c:v>35.4003906</c:v>
                </c:pt>
                <c:pt idx="186252">
                  <c:v>81.9091797</c:v>
                </c:pt>
                <c:pt idx="186253">
                  <c:v>102.539062</c:v>
                </c:pt>
                <c:pt idx="186254">
                  <c:v>97.4121094</c:v>
                </c:pt>
                <c:pt idx="186255">
                  <c:v>60.6689453</c:v>
                </c:pt>
                <c:pt idx="186256">
                  <c:v>15.3808594</c:v>
                </c:pt>
                <c:pt idx="186257">
                  <c:v>-39.6728516</c:v>
                </c:pt>
                <c:pt idx="186258">
                  <c:v>-85.08300779999998</c:v>
                </c:pt>
                <c:pt idx="186259">
                  <c:v>-109.375</c:v>
                </c:pt>
                <c:pt idx="186260">
                  <c:v>-106.445312</c:v>
                </c:pt>
                <c:pt idx="186261">
                  <c:v>-65.7958984</c:v>
                </c:pt>
                <c:pt idx="186262">
                  <c:v>-20.6298828</c:v>
                </c:pt>
                <c:pt idx="186263">
                  <c:v>30.0292969</c:v>
                </c:pt>
                <c:pt idx="186264">
                  <c:v>76.6601562</c:v>
                </c:pt>
                <c:pt idx="186265">
                  <c:v>106.445312</c:v>
                </c:pt>
                <c:pt idx="186266">
                  <c:v>105.224609</c:v>
                </c:pt>
                <c:pt idx="186267">
                  <c:v>70.4345703</c:v>
                </c:pt>
                <c:pt idx="186268">
                  <c:v>25.390625</c:v>
                </c:pt>
                <c:pt idx="186269">
                  <c:v>-26.0009766</c:v>
                </c:pt>
                <c:pt idx="186270">
                  <c:v>-77.63671879999995</c:v>
                </c:pt>
                <c:pt idx="186271">
                  <c:v>-104.614258</c:v>
                </c:pt>
                <c:pt idx="186272">
                  <c:v>-107.666016</c:v>
                </c:pt>
                <c:pt idx="186273">
                  <c:v>-77.63671879999995</c:v>
                </c:pt>
                <c:pt idx="186274">
                  <c:v>-22.5830078</c:v>
                </c:pt>
                <c:pt idx="186275">
                  <c:v>27.5878906</c:v>
                </c:pt>
                <c:pt idx="186276">
                  <c:v>75.8056641</c:v>
                </c:pt>
                <c:pt idx="186277">
                  <c:v>102.294922</c:v>
                </c:pt>
                <c:pt idx="186278">
                  <c:v>99.1210938</c:v>
                </c:pt>
                <c:pt idx="186279">
                  <c:v>82.03125</c:v>
                </c:pt>
                <c:pt idx="186280">
                  <c:v>35.2783203</c:v>
                </c:pt>
                <c:pt idx="186281">
                  <c:v>-23.0712891</c:v>
                </c:pt>
                <c:pt idx="186282">
                  <c:v>-77.27050779999998</c:v>
                </c:pt>
                <c:pt idx="186283">
                  <c:v>-108.154297</c:v>
                </c:pt>
                <c:pt idx="186284">
                  <c:v>-108.032227</c:v>
                </c:pt>
                <c:pt idx="186285">
                  <c:v>-81.5429688</c:v>
                </c:pt>
                <c:pt idx="186286">
                  <c:v>-40.8935547</c:v>
                </c:pt>
                <c:pt idx="186287">
                  <c:v>14.4042969</c:v>
                </c:pt>
                <c:pt idx="186288">
                  <c:v>73.60839839999993</c:v>
                </c:pt>
                <c:pt idx="186289">
                  <c:v>98.2666016</c:v>
                </c:pt>
                <c:pt idx="186290">
                  <c:v>101.928711</c:v>
                </c:pt>
                <c:pt idx="186291">
                  <c:v>85.08300779999998</c:v>
                </c:pt>
                <c:pt idx="186292">
                  <c:v>42.7246094</c:v>
                </c:pt>
                <c:pt idx="186293">
                  <c:v>-20.2636719</c:v>
                </c:pt>
                <c:pt idx="186294">
                  <c:v>-70.55664059999998</c:v>
                </c:pt>
                <c:pt idx="186295">
                  <c:v>-100.708008</c:v>
                </c:pt>
                <c:pt idx="186296">
                  <c:v>-113.769531</c:v>
                </c:pt>
                <c:pt idx="186297">
                  <c:v>-86.42578119999993</c:v>
                </c:pt>
                <c:pt idx="186298">
                  <c:v>-36.9873047</c:v>
                </c:pt>
                <c:pt idx="186299">
                  <c:v>13.671875</c:v>
                </c:pt>
                <c:pt idx="186300">
                  <c:v>65.55175779999998</c:v>
                </c:pt>
                <c:pt idx="186301">
                  <c:v>102.783203</c:v>
                </c:pt>
                <c:pt idx="186302">
                  <c:v>104.736328</c:v>
                </c:pt>
                <c:pt idx="186303">
                  <c:v>87.2802734</c:v>
                </c:pt>
                <c:pt idx="186304">
                  <c:v>45.5322266</c:v>
                </c:pt>
                <c:pt idx="186305">
                  <c:v>-1.70898438</c:v>
                </c:pt>
                <c:pt idx="186306">
                  <c:v>-56.0302734</c:v>
                </c:pt>
                <c:pt idx="186307">
                  <c:v>-107.177734</c:v>
                </c:pt>
                <c:pt idx="186308">
                  <c:v>-105.102539</c:v>
                </c:pt>
                <c:pt idx="186309">
                  <c:v>-83.3740234</c:v>
                </c:pt>
                <c:pt idx="186310">
                  <c:v>-48.9501953</c:v>
                </c:pt>
                <c:pt idx="186311">
                  <c:v>5.004882809999995</c:v>
                </c:pt>
                <c:pt idx="186312">
                  <c:v>62.5</c:v>
                </c:pt>
                <c:pt idx="186313">
                  <c:v>96.1914062</c:v>
                </c:pt>
                <c:pt idx="186314">
                  <c:v>105.46875</c:v>
                </c:pt>
                <c:pt idx="186315">
                  <c:v>97.0458984</c:v>
                </c:pt>
                <c:pt idx="186316">
                  <c:v>59.0820312</c:v>
                </c:pt>
                <c:pt idx="186317">
                  <c:v>-2.07519531</c:v>
                </c:pt>
                <c:pt idx="186318">
                  <c:v>-54.5654297</c:v>
                </c:pt>
                <c:pt idx="186319">
                  <c:v>-90.4541016</c:v>
                </c:pt>
                <c:pt idx="186320">
                  <c:v>-99.3652344</c:v>
                </c:pt>
                <c:pt idx="186321">
                  <c:v>-87.6464844</c:v>
                </c:pt>
                <c:pt idx="186322">
                  <c:v>-56.7626953</c:v>
                </c:pt>
                <c:pt idx="186323">
                  <c:v>-5.24902344</c:v>
                </c:pt>
                <c:pt idx="186324">
                  <c:v>48.828125</c:v>
                </c:pt>
                <c:pt idx="186325">
                  <c:v>87.2802734</c:v>
                </c:pt>
                <c:pt idx="186326">
                  <c:v>104.980469</c:v>
                </c:pt>
                <c:pt idx="186327">
                  <c:v>99.7314453</c:v>
                </c:pt>
                <c:pt idx="186328">
                  <c:v>61.0351562</c:v>
                </c:pt>
                <c:pt idx="186329">
                  <c:v>12.9394531</c:v>
                </c:pt>
                <c:pt idx="186330">
                  <c:v>-44.55566409999999</c:v>
                </c:pt>
                <c:pt idx="186331">
                  <c:v>-87.03613279999998</c:v>
                </c:pt>
                <c:pt idx="186332">
                  <c:v>-106.079102</c:v>
                </c:pt>
                <c:pt idx="186333">
                  <c:v>-91.6748047</c:v>
                </c:pt>
                <c:pt idx="186334">
                  <c:v>-59.5703125</c:v>
                </c:pt>
                <c:pt idx="186335">
                  <c:v>-16.9677734</c:v>
                </c:pt>
                <c:pt idx="186336">
                  <c:v>42.8466797</c:v>
                </c:pt>
                <c:pt idx="186337">
                  <c:v>83.3740234</c:v>
                </c:pt>
                <c:pt idx="186338">
                  <c:v>109.375</c:v>
                </c:pt>
                <c:pt idx="186339">
                  <c:v>105.224609</c:v>
                </c:pt>
                <c:pt idx="186340">
                  <c:v>64.453125</c:v>
                </c:pt>
                <c:pt idx="186341">
                  <c:v>13.5498047</c:v>
                </c:pt>
                <c:pt idx="186342">
                  <c:v>-48.0957031</c:v>
                </c:pt>
                <c:pt idx="186343">
                  <c:v>-88.7451172</c:v>
                </c:pt>
                <c:pt idx="186344">
                  <c:v>-109.49707</c:v>
                </c:pt>
                <c:pt idx="186345">
                  <c:v>-95.5810547</c:v>
                </c:pt>
                <c:pt idx="186346">
                  <c:v>-64.6972656</c:v>
                </c:pt>
                <c:pt idx="186347">
                  <c:v>-15.8691406</c:v>
                </c:pt>
                <c:pt idx="186348">
                  <c:v>40.5273438</c:v>
                </c:pt>
                <c:pt idx="186349">
                  <c:v>79.7119141</c:v>
                </c:pt>
                <c:pt idx="186350">
                  <c:v>101.806641</c:v>
                </c:pt>
                <c:pt idx="186351">
                  <c:v>96.92382809999998</c:v>
                </c:pt>
                <c:pt idx="186352">
                  <c:v>71.8994141</c:v>
                </c:pt>
                <c:pt idx="186353">
                  <c:v>25.2685547</c:v>
                </c:pt>
                <c:pt idx="186354">
                  <c:v>-36.0107422</c:v>
                </c:pt>
                <c:pt idx="186355">
                  <c:v>-77.8808594</c:v>
                </c:pt>
                <c:pt idx="186356">
                  <c:v>-105.59082</c:v>
                </c:pt>
                <c:pt idx="186357">
                  <c:v>-100.097656</c:v>
                </c:pt>
                <c:pt idx="186358">
                  <c:v>-76.9042969</c:v>
                </c:pt>
                <c:pt idx="186359">
                  <c:v>-30.0292969</c:v>
                </c:pt>
                <c:pt idx="186360">
                  <c:v>24.1699219</c:v>
                </c:pt>
                <c:pt idx="186361">
                  <c:v>72.0214844</c:v>
                </c:pt>
                <c:pt idx="186362">
                  <c:v>107.910156</c:v>
                </c:pt>
                <c:pt idx="186363">
                  <c:v>110.839844</c:v>
                </c:pt>
                <c:pt idx="186364">
                  <c:v>79.7119141</c:v>
                </c:pt>
                <c:pt idx="186365">
                  <c:v>27.34375</c:v>
                </c:pt>
                <c:pt idx="186366">
                  <c:v>-30.2734375</c:v>
                </c:pt>
                <c:pt idx="186367">
                  <c:v>-75.19531249999996</c:v>
                </c:pt>
                <c:pt idx="186368">
                  <c:v>-102.661133</c:v>
                </c:pt>
                <c:pt idx="186369">
                  <c:v>-105.712891</c:v>
                </c:pt>
                <c:pt idx="186370">
                  <c:v>-81.17675779999993</c:v>
                </c:pt>
                <c:pt idx="186371">
                  <c:v>-39.0625</c:v>
                </c:pt>
                <c:pt idx="186372">
                  <c:v>20.38574219999997</c:v>
                </c:pt>
                <c:pt idx="186373">
                  <c:v>67.50488279999998</c:v>
                </c:pt>
                <c:pt idx="186374">
                  <c:v>102.050781</c:v>
                </c:pt>
                <c:pt idx="186375">
                  <c:v>103.271484</c:v>
                </c:pt>
                <c:pt idx="186376">
                  <c:v>87.15820309999998</c:v>
                </c:pt>
                <c:pt idx="186377">
                  <c:v>41.8701172</c:v>
                </c:pt>
                <c:pt idx="186378">
                  <c:v>-10.0097656</c:v>
                </c:pt>
                <c:pt idx="186379">
                  <c:v>-65.67382809999994</c:v>
                </c:pt>
                <c:pt idx="186380">
                  <c:v>-99.4873047</c:v>
                </c:pt>
                <c:pt idx="186381">
                  <c:v>-106.689453</c:v>
                </c:pt>
                <c:pt idx="186382">
                  <c:v>-88.7451172</c:v>
                </c:pt>
                <c:pt idx="186383">
                  <c:v>-47.4853516</c:v>
                </c:pt>
                <c:pt idx="186384">
                  <c:v>4.15039062</c:v>
                </c:pt>
                <c:pt idx="186385">
                  <c:v>63.5986328</c:v>
                </c:pt>
                <c:pt idx="186386">
                  <c:v>98.38867190000001</c:v>
                </c:pt>
                <c:pt idx="186387">
                  <c:v>106.567383</c:v>
                </c:pt>
                <c:pt idx="186388">
                  <c:v>86.5478516</c:v>
                </c:pt>
                <c:pt idx="186389">
                  <c:v>40.5273438</c:v>
                </c:pt>
                <c:pt idx="186390">
                  <c:v>-7.44628906</c:v>
                </c:pt>
                <c:pt idx="186391">
                  <c:v>-63.5986328</c:v>
                </c:pt>
                <c:pt idx="186392">
                  <c:v>-99.3652344</c:v>
                </c:pt>
                <c:pt idx="186393">
                  <c:v>-103.027344</c:v>
                </c:pt>
                <c:pt idx="186394">
                  <c:v>-88.8671875</c:v>
                </c:pt>
                <c:pt idx="186395">
                  <c:v>-52.0019531</c:v>
                </c:pt>
                <c:pt idx="186396">
                  <c:v>12.5732422</c:v>
                </c:pt>
                <c:pt idx="186397">
                  <c:v>63.5986328</c:v>
                </c:pt>
                <c:pt idx="186398">
                  <c:v>91.0644531</c:v>
                </c:pt>
                <c:pt idx="186399">
                  <c:v>104.003906</c:v>
                </c:pt>
                <c:pt idx="186400">
                  <c:v>94.7265625</c:v>
                </c:pt>
                <c:pt idx="186401">
                  <c:v>47.4853516</c:v>
                </c:pt>
                <c:pt idx="186402">
                  <c:v>-5.49316406</c:v>
                </c:pt>
                <c:pt idx="186403">
                  <c:v>-50.0488281</c:v>
                </c:pt>
                <c:pt idx="186404">
                  <c:v>-96.92382809999998</c:v>
                </c:pt>
                <c:pt idx="186405">
                  <c:v>-104.736328</c:v>
                </c:pt>
                <c:pt idx="186406">
                  <c:v>-93.1396484</c:v>
                </c:pt>
                <c:pt idx="186407">
                  <c:v>-58.7158203</c:v>
                </c:pt>
                <c:pt idx="186408">
                  <c:v>-1.34277344</c:v>
                </c:pt>
                <c:pt idx="186409">
                  <c:v>52.6123047</c:v>
                </c:pt>
                <c:pt idx="186410">
                  <c:v>96.92382809999998</c:v>
                </c:pt>
                <c:pt idx="186411">
                  <c:v>111.450195</c:v>
                </c:pt>
                <c:pt idx="186412">
                  <c:v>93.01757809999998</c:v>
                </c:pt>
                <c:pt idx="186413">
                  <c:v>54.6875</c:v>
                </c:pt>
                <c:pt idx="186414">
                  <c:v>5.615234379999995</c:v>
                </c:pt>
                <c:pt idx="186415">
                  <c:v>-54.4433594</c:v>
                </c:pt>
                <c:pt idx="186416">
                  <c:v>-97.65625</c:v>
                </c:pt>
                <c:pt idx="186417">
                  <c:v>-111.450195</c:v>
                </c:pt>
                <c:pt idx="186418">
                  <c:v>-97.5341797</c:v>
                </c:pt>
                <c:pt idx="186419">
                  <c:v>-57.0068359</c:v>
                </c:pt>
                <c:pt idx="186420">
                  <c:v>-4.02832031</c:v>
                </c:pt>
                <c:pt idx="186421">
                  <c:v>43.9453125</c:v>
                </c:pt>
                <c:pt idx="186422">
                  <c:v>83.8623047</c:v>
                </c:pt>
                <c:pt idx="186423">
                  <c:v>106.201172</c:v>
                </c:pt>
                <c:pt idx="186424">
                  <c:v>103.027344</c:v>
                </c:pt>
                <c:pt idx="186425">
                  <c:v>67.38281249999996</c:v>
                </c:pt>
                <c:pt idx="186426">
                  <c:v>13.4277344</c:v>
                </c:pt>
                <c:pt idx="186427">
                  <c:v>-41.6259766</c:v>
                </c:pt>
                <c:pt idx="186428">
                  <c:v>-86.5478516</c:v>
                </c:pt>
                <c:pt idx="186429">
                  <c:v>-100.952148</c:v>
                </c:pt>
                <c:pt idx="186430">
                  <c:v>-93.5058594</c:v>
                </c:pt>
                <c:pt idx="186431">
                  <c:v>-68.9697266</c:v>
                </c:pt>
                <c:pt idx="186432">
                  <c:v>-21.1181641</c:v>
                </c:pt>
                <c:pt idx="186433">
                  <c:v>36.7431641</c:v>
                </c:pt>
                <c:pt idx="186434">
                  <c:v>83.7402344</c:v>
                </c:pt>
                <c:pt idx="186435">
                  <c:v>105.957031</c:v>
                </c:pt>
                <c:pt idx="186436">
                  <c:v>104.492188</c:v>
                </c:pt>
                <c:pt idx="186437">
                  <c:v>68.9697266</c:v>
                </c:pt>
                <c:pt idx="186438">
                  <c:v>21.2402344</c:v>
                </c:pt>
                <c:pt idx="186439">
                  <c:v>-36.6210938</c:v>
                </c:pt>
                <c:pt idx="186440">
                  <c:v>-80.68847659999993</c:v>
                </c:pt>
                <c:pt idx="186441">
                  <c:v>-110.595703</c:v>
                </c:pt>
                <c:pt idx="186442">
                  <c:v>-114.257812</c:v>
                </c:pt>
                <c:pt idx="186443">
                  <c:v>-67.13867190000001</c:v>
                </c:pt>
                <c:pt idx="186444">
                  <c:v>-13.4277344</c:v>
                </c:pt>
                <c:pt idx="186445">
                  <c:v>34.4238281</c:v>
                </c:pt>
                <c:pt idx="186446">
                  <c:v>72.7539062</c:v>
                </c:pt>
                <c:pt idx="186447">
                  <c:v>105.102539</c:v>
                </c:pt>
                <c:pt idx="186448">
                  <c:v>108.886719</c:v>
                </c:pt>
                <c:pt idx="186449">
                  <c:v>75.0732422</c:v>
                </c:pt>
                <c:pt idx="186450">
                  <c:v>28.3203125</c:v>
                </c:pt>
                <c:pt idx="186451">
                  <c:v>-24.2919922</c:v>
                </c:pt>
                <c:pt idx="186452">
                  <c:v>-67.2607422</c:v>
                </c:pt>
                <c:pt idx="186453">
                  <c:v>-101.318359</c:v>
                </c:pt>
                <c:pt idx="186454">
                  <c:v>-101.5625</c:v>
                </c:pt>
                <c:pt idx="186455">
                  <c:v>-77.0263672</c:v>
                </c:pt>
                <c:pt idx="186456">
                  <c:v>-29.9072266</c:v>
                </c:pt>
                <c:pt idx="186457">
                  <c:v>24.6582031</c:v>
                </c:pt>
                <c:pt idx="186458">
                  <c:v>69.9462891</c:v>
                </c:pt>
                <c:pt idx="186459">
                  <c:v>106.079102</c:v>
                </c:pt>
                <c:pt idx="186460">
                  <c:v>107.543945</c:v>
                </c:pt>
                <c:pt idx="186461">
                  <c:v>82.3974609</c:v>
                </c:pt>
                <c:pt idx="186462">
                  <c:v>34.17968749999999</c:v>
                </c:pt>
                <c:pt idx="186463">
                  <c:v>-15.1367188</c:v>
                </c:pt>
                <c:pt idx="186464">
                  <c:v>-67.62695309999998</c:v>
                </c:pt>
                <c:pt idx="186465">
                  <c:v>-102.783203</c:v>
                </c:pt>
                <c:pt idx="186466">
                  <c:v>-98.0224609</c:v>
                </c:pt>
                <c:pt idx="186467">
                  <c:v>-82.88574219999992</c:v>
                </c:pt>
                <c:pt idx="186468">
                  <c:v>-40.7714844</c:v>
                </c:pt>
                <c:pt idx="186469">
                  <c:v>14.1601562</c:v>
                </c:pt>
                <c:pt idx="186470">
                  <c:v>69.7021484</c:v>
                </c:pt>
                <c:pt idx="186471">
                  <c:v>102.294922</c:v>
                </c:pt>
                <c:pt idx="186472">
                  <c:v>105.102539</c:v>
                </c:pt>
                <c:pt idx="186473">
                  <c:v>85.8154297</c:v>
                </c:pt>
                <c:pt idx="186474">
                  <c:v>42.4804688</c:v>
                </c:pt>
                <c:pt idx="186475">
                  <c:v>-24.0478516</c:v>
                </c:pt>
                <c:pt idx="186476">
                  <c:v>-72.1435547</c:v>
                </c:pt>
                <c:pt idx="186477">
                  <c:v>-96.80175779999998</c:v>
                </c:pt>
                <c:pt idx="186478">
                  <c:v>-105.34668</c:v>
                </c:pt>
                <c:pt idx="186479">
                  <c:v>-82.88574219999992</c:v>
                </c:pt>
                <c:pt idx="186480">
                  <c:v>-42.8466797</c:v>
                </c:pt>
                <c:pt idx="186481">
                  <c:v>19.1650391</c:v>
                </c:pt>
                <c:pt idx="186482">
                  <c:v>66.65039059999994</c:v>
                </c:pt>
                <c:pt idx="186483">
                  <c:v>103.271484</c:v>
                </c:pt>
                <c:pt idx="186484">
                  <c:v>111.083984</c:v>
                </c:pt>
                <c:pt idx="186485">
                  <c:v>93.1396484</c:v>
                </c:pt>
                <c:pt idx="186486">
                  <c:v>52.2460938</c:v>
                </c:pt>
                <c:pt idx="186487">
                  <c:v>-1.09863281</c:v>
                </c:pt>
                <c:pt idx="186488">
                  <c:v>-50.1708984</c:v>
                </c:pt>
                <c:pt idx="186489">
                  <c:v>-86.9140625</c:v>
                </c:pt>
                <c:pt idx="186490">
                  <c:v>-106.201172</c:v>
                </c:pt>
                <c:pt idx="186491">
                  <c:v>-94.3603516</c:v>
                </c:pt>
                <c:pt idx="186492">
                  <c:v>-53.5888672</c:v>
                </c:pt>
                <c:pt idx="186493">
                  <c:v>3.17382812</c:v>
                </c:pt>
                <c:pt idx="186494">
                  <c:v>53.9550781</c:v>
                </c:pt>
                <c:pt idx="186495">
                  <c:v>93.75</c:v>
                </c:pt>
                <c:pt idx="186496">
                  <c:v>103.149414</c:v>
                </c:pt>
                <c:pt idx="186497">
                  <c:v>93.5058594</c:v>
                </c:pt>
                <c:pt idx="186498">
                  <c:v>54.32128909999999</c:v>
                </c:pt>
                <c:pt idx="186499">
                  <c:v>6.95800781</c:v>
                </c:pt>
                <c:pt idx="186500">
                  <c:v>-50.78125</c:v>
                </c:pt>
                <c:pt idx="186501">
                  <c:v>-98.0224609</c:v>
                </c:pt>
                <c:pt idx="186502">
                  <c:v>-108.764648</c:v>
                </c:pt>
                <c:pt idx="186503">
                  <c:v>-95.0927734</c:v>
                </c:pt>
                <c:pt idx="186504">
                  <c:v>-55.5419922</c:v>
                </c:pt>
                <c:pt idx="186505">
                  <c:v>-2.9296875</c:v>
                </c:pt>
                <c:pt idx="186506">
                  <c:v>44.55566409999999</c:v>
                </c:pt>
                <c:pt idx="186507">
                  <c:v>87.890625</c:v>
                </c:pt>
                <c:pt idx="186508">
                  <c:v>112.426758</c:v>
                </c:pt>
                <c:pt idx="186509">
                  <c:v>100.219727</c:v>
                </c:pt>
                <c:pt idx="186510">
                  <c:v>60.4248047</c:v>
                </c:pt>
                <c:pt idx="186511">
                  <c:v>7.56835938</c:v>
                </c:pt>
                <c:pt idx="186512">
                  <c:v>-42.2363281</c:v>
                </c:pt>
                <c:pt idx="186513">
                  <c:v>-85.3271484</c:v>
                </c:pt>
                <c:pt idx="186514">
                  <c:v>-106.445312</c:v>
                </c:pt>
                <c:pt idx="186515">
                  <c:v>-103.027344</c:v>
                </c:pt>
                <c:pt idx="186516">
                  <c:v>-66.52832029999998</c:v>
                </c:pt>
                <c:pt idx="186517">
                  <c:v>-13.3056641</c:v>
                </c:pt>
                <c:pt idx="186518">
                  <c:v>36.4990234</c:v>
                </c:pt>
                <c:pt idx="186519">
                  <c:v>88.2568359</c:v>
                </c:pt>
                <c:pt idx="186520">
                  <c:v>105.712891</c:v>
                </c:pt>
                <c:pt idx="186521">
                  <c:v>99.3652344</c:v>
                </c:pt>
                <c:pt idx="186522">
                  <c:v>79.1015625</c:v>
                </c:pt>
                <c:pt idx="186523">
                  <c:v>23.5595703</c:v>
                </c:pt>
                <c:pt idx="186524">
                  <c:v>-39.4287109</c:v>
                </c:pt>
                <c:pt idx="186525">
                  <c:v>-79.8339844</c:v>
                </c:pt>
                <c:pt idx="186526">
                  <c:v>-100.708008</c:v>
                </c:pt>
                <c:pt idx="186527">
                  <c:v>-97.90039059999998</c:v>
                </c:pt>
                <c:pt idx="186528">
                  <c:v>-71.2890625</c:v>
                </c:pt>
                <c:pt idx="186529">
                  <c:v>-21.3623047</c:v>
                </c:pt>
                <c:pt idx="186530">
                  <c:v>31.25</c:v>
                </c:pt>
                <c:pt idx="186531">
                  <c:v>76.4160156</c:v>
                </c:pt>
                <c:pt idx="186532">
                  <c:v>103.149414</c:v>
                </c:pt>
                <c:pt idx="186533">
                  <c:v>106.201172</c:v>
                </c:pt>
                <c:pt idx="186534">
                  <c:v>73.85253909999996</c:v>
                </c:pt>
                <c:pt idx="186535">
                  <c:v>28.0761719</c:v>
                </c:pt>
                <c:pt idx="186536">
                  <c:v>-25.5126953</c:v>
                </c:pt>
                <c:pt idx="186537">
                  <c:v>-76.9042969</c:v>
                </c:pt>
                <c:pt idx="186538">
                  <c:v>-104.736328</c:v>
                </c:pt>
                <c:pt idx="186539">
                  <c:v>-108.398438</c:v>
                </c:pt>
                <c:pt idx="186540">
                  <c:v>-80.8105469</c:v>
                </c:pt>
                <c:pt idx="186541">
                  <c:v>-25.5126953</c:v>
                </c:pt>
                <c:pt idx="186542">
                  <c:v>28.5644531</c:v>
                </c:pt>
                <c:pt idx="186543">
                  <c:v>73.7304688</c:v>
                </c:pt>
                <c:pt idx="186544">
                  <c:v>102.905273</c:v>
                </c:pt>
                <c:pt idx="186545">
                  <c:v>102.294922</c:v>
                </c:pt>
                <c:pt idx="186546">
                  <c:v>78.6132812</c:v>
                </c:pt>
                <c:pt idx="186547">
                  <c:v>27.34375</c:v>
                </c:pt>
                <c:pt idx="186548">
                  <c:v>-27.4658203</c:v>
                </c:pt>
                <c:pt idx="186549">
                  <c:v>-71.7773438</c:v>
                </c:pt>
                <c:pt idx="186550">
                  <c:v>-98.38867190000001</c:v>
                </c:pt>
                <c:pt idx="186551">
                  <c:v>-104.736328</c:v>
                </c:pt>
                <c:pt idx="186552">
                  <c:v>-82.6416016</c:v>
                </c:pt>
                <c:pt idx="186553">
                  <c:v>-32.5927734</c:v>
                </c:pt>
                <c:pt idx="186554">
                  <c:v>14.4042969</c:v>
                </c:pt>
                <c:pt idx="186555">
                  <c:v>62.6220703</c:v>
                </c:pt>
                <c:pt idx="186556">
                  <c:v>101.318359</c:v>
                </c:pt>
                <c:pt idx="186557">
                  <c:v>101.318359</c:v>
                </c:pt>
                <c:pt idx="186558">
                  <c:v>75.6835938</c:v>
                </c:pt>
                <c:pt idx="186559">
                  <c:v>33.9355469</c:v>
                </c:pt>
                <c:pt idx="186560">
                  <c:v>-9.39941406</c:v>
                </c:pt>
                <c:pt idx="186561">
                  <c:v>-61.7675781</c:v>
                </c:pt>
                <c:pt idx="186562">
                  <c:v>-93.5058594</c:v>
                </c:pt>
                <c:pt idx="186563">
                  <c:v>-105.712891</c:v>
                </c:pt>
                <c:pt idx="186564">
                  <c:v>-90.08789059999998</c:v>
                </c:pt>
                <c:pt idx="186565">
                  <c:v>-45.2880859</c:v>
                </c:pt>
                <c:pt idx="186566">
                  <c:v>11.1083984</c:v>
                </c:pt>
                <c:pt idx="186567">
                  <c:v>53.5888672</c:v>
                </c:pt>
                <c:pt idx="186568">
                  <c:v>99.2431641</c:v>
                </c:pt>
                <c:pt idx="186569">
                  <c:v>110.961914</c:v>
                </c:pt>
                <c:pt idx="186570">
                  <c:v>88.37890619999993</c:v>
                </c:pt>
                <c:pt idx="186571">
                  <c:v>42.4804688</c:v>
                </c:pt>
                <c:pt idx="186572">
                  <c:v>-6.95800781</c:v>
                </c:pt>
                <c:pt idx="186573">
                  <c:v>-54.32128909999999</c:v>
                </c:pt>
                <c:pt idx="186574">
                  <c:v>-89.7216797</c:v>
                </c:pt>
                <c:pt idx="186575">
                  <c:v>-112.060547</c:v>
                </c:pt>
                <c:pt idx="186576">
                  <c:v>-95.82519529999998</c:v>
                </c:pt>
                <c:pt idx="186577">
                  <c:v>-50.6591797</c:v>
                </c:pt>
                <c:pt idx="186578">
                  <c:v>4.76074219</c:v>
                </c:pt>
                <c:pt idx="186579">
                  <c:v>58.9599609</c:v>
                </c:pt>
                <c:pt idx="186580">
                  <c:v>95.2148438</c:v>
                </c:pt>
                <c:pt idx="186581">
                  <c:v>106.811523</c:v>
                </c:pt>
                <c:pt idx="186582">
                  <c:v>98.63281249999996</c:v>
                </c:pt>
                <c:pt idx="186583">
                  <c:v>47.85156249999999</c:v>
                </c:pt>
                <c:pt idx="186584">
                  <c:v>-7.56835938</c:v>
                </c:pt>
                <c:pt idx="186585">
                  <c:v>-59.9365234</c:v>
                </c:pt>
                <c:pt idx="186586">
                  <c:v>-97.4121094</c:v>
                </c:pt>
                <c:pt idx="186587">
                  <c:v>-104.980469</c:v>
                </c:pt>
                <c:pt idx="186588">
                  <c:v>-94.2382812</c:v>
                </c:pt>
                <c:pt idx="186589">
                  <c:v>-54.8095703</c:v>
                </c:pt>
                <c:pt idx="186590">
                  <c:v>0.9765625</c:v>
                </c:pt>
                <c:pt idx="186591">
                  <c:v>53.5888672</c:v>
                </c:pt>
                <c:pt idx="186592">
                  <c:v>91.55273440000001</c:v>
                </c:pt>
                <c:pt idx="186593">
                  <c:v>104.003906</c:v>
                </c:pt>
                <c:pt idx="186594">
                  <c:v>88.0126953</c:v>
                </c:pt>
                <c:pt idx="186595">
                  <c:v>56.2744141</c:v>
                </c:pt>
                <c:pt idx="186596">
                  <c:v>3.05175781</c:v>
                </c:pt>
                <c:pt idx="186597">
                  <c:v>-50.2929688</c:v>
                </c:pt>
                <c:pt idx="186598">
                  <c:v>-88.7451172</c:v>
                </c:pt>
                <c:pt idx="186599">
                  <c:v>-105.34668</c:v>
                </c:pt>
                <c:pt idx="186600">
                  <c:v>-99.7314453</c:v>
                </c:pt>
                <c:pt idx="186601">
                  <c:v>-65.7958984</c:v>
                </c:pt>
                <c:pt idx="186602">
                  <c:v>-7.44628906</c:v>
                </c:pt>
                <c:pt idx="186603">
                  <c:v>50.9033203</c:v>
                </c:pt>
                <c:pt idx="186604">
                  <c:v>84.22851559999998</c:v>
                </c:pt>
                <c:pt idx="186605">
                  <c:v>108.520508</c:v>
                </c:pt>
                <c:pt idx="186606">
                  <c:v>102.905273</c:v>
                </c:pt>
                <c:pt idx="186607">
                  <c:v>69.45800779999998</c:v>
                </c:pt>
                <c:pt idx="186608">
                  <c:v>16.72363279999998</c:v>
                </c:pt>
                <c:pt idx="186609">
                  <c:v>-43.3349609</c:v>
                </c:pt>
                <c:pt idx="186610">
                  <c:v>-79.22363279999998</c:v>
                </c:pt>
                <c:pt idx="186611">
                  <c:v>-109.375</c:v>
                </c:pt>
                <c:pt idx="186612">
                  <c:v>-100.463867</c:v>
                </c:pt>
                <c:pt idx="186613">
                  <c:v>-69.45800779999998</c:v>
                </c:pt>
                <c:pt idx="186614">
                  <c:v>-18.9208984</c:v>
                </c:pt>
                <c:pt idx="186615">
                  <c:v>39.6728516</c:v>
                </c:pt>
                <c:pt idx="186616">
                  <c:v>76.4160156</c:v>
                </c:pt>
                <c:pt idx="186617">
                  <c:v>101.196289</c:v>
                </c:pt>
                <c:pt idx="186618">
                  <c:v>101.928711</c:v>
                </c:pt>
                <c:pt idx="186619">
                  <c:v>67.62695309999998</c:v>
                </c:pt>
                <c:pt idx="186620">
                  <c:v>20.6298828</c:v>
                </c:pt>
                <c:pt idx="186621">
                  <c:v>-29.6630859</c:v>
                </c:pt>
                <c:pt idx="186622">
                  <c:v>-76.7822266</c:v>
                </c:pt>
                <c:pt idx="186623">
                  <c:v>-105.34668</c:v>
                </c:pt>
                <c:pt idx="186624">
                  <c:v>-103.515625</c:v>
                </c:pt>
                <c:pt idx="186625">
                  <c:v>-70.4345703</c:v>
                </c:pt>
                <c:pt idx="186626">
                  <c:v>-24.2919922</c:v>
                </c:pt>
                <c:pt idx="186627">
                  <c:v>32.1044922</c:v>
                </c:pt>
                <c:pt idx="186628">
                  <c:v>75.4394531</c:v>
                </c:pt>
                <c:pt idx="186629">
                  <c:v>107.421875</c:v>
                </c:pt>
                <c:pt idx="186630">
                  <c:v>104.614258</c:v>
                </c:pt>
                <c:pt idx="186631">
                  <c:v>82.03125</c:v>
                </c:pt>
                <c:pt idx="186632">
                  <c:v>30.5175781</c:v>
                </c:pt>
                <c:pt idx="186633">
                  <c:v>-23.1933594</c:v>
                </c:pt>
                <c:pt idx="186634">
                  <c:v>-75.19531249999996</c:v>
                </c:pt>
                <c:pt idx="186635">
                  <c:v>-98.0224609</c:v>
                </c:pt>
                <c:pt idx="186636">
                  <c:v>-107.788086</c:v>
                </c:pt>
                <c:pt idx="186637">
                  <c:v>-82.27539059999994</c:v>
                </c:pt>
                <c:pt idx="186638">
                  <c:v>-30.6396484</c:v>
                </c:pt>
                <c:pt idx="186639">
                  <c:v>23.5595703</c:v>
                </c:pt>
                <c:pt idx="186640">
                  <c:v>73.3642578</c:v>
                </c:pt>
                <c:pt idx="186641">
                  <c:v>97.0458984</c:v>
                </c:pt>
                <c:pt idx="186642">
                  <c:v>104.125977</c:v>
                </c:pt>
                <c:pt idx="186643">
                  <c:v>88.9892578</c:v>
                </c:pt>
                <c:pt idx="186644">
                  <c:v>41.9921875</c:v>
                </c:pt>
                <c:pt idx="186645">
                  <c:v>-10.0097656</c:v>
                </c:pt>
                <c:pt idx="186646">
                  <c:v>-64.2089844</c:v>
                </c:pt>
                <c:pt idx="186647">
                  <c:v>-101.318359</c:v>
                </c:pt>
                <c:pt idx="186648">
                  <c:v>-108.642578</c:v>
                </c:pt>
                <c:pt idx="186649">
                  <c:v>-88.5009766</c:v>
                </c:pt>
                <c:pt idx="186650">
                  <c:v>-42.8466797</c:v>
                </c:pt>
                <c:pt idx="186651">
                  <c:v>5.73730469</c:v>
                </c:pt>
                <c:pt idx="186652">
                  <c:v>61.7675781</c:v>
                </c:pt>
                <c:pt idx="186653">
                  <c:v>98.0224609</c:v>
                </c:pt>
                <c:pt idx="186654">
                  <c:v>108.276367</c:v>
                </c:pt>
                <c:pt idx="186655">
                  <c:v>88.5009766</c:v>
                </c:pt>
                <c:pt idx="186656">
                  <c:v>44.55566409999999</c:v>
                </c:pt>
                <c:pt idx="186657">
                  <c:v>-7.812499999999997</c:v>
                </c:pt>
                <c:pt idx="186658">
                  <c:v>-56.0302734</c:v>
                </c:pt>
                <c:pt idx="186659">
                  <c:v>-95.82519529999998</c:v>
                </c:pt>
                <c:pt idx="186660">
                  <c:v>-105.834961</c:v>
                </c:pt>
                <c:pt idx="186661">
                  <c:v>-92.0410156</c:v>
                </c:pt>
                <c:pt idx="186662">
                  <c:v>-48.9501953</c:v>
                </c:pt>
                <c:pt idx="186663">
                  <c:v>1.83105469</c:v>
                </c:pt>
                <c:pt idx="186664">
                  <c:v>46.0205078</c:v>
                </c:pt>
                <c:pt idx="186665">
                  <c:v>91.9189453</c:v>
                </c:pt>
                <c:pt idx="186666">
                  <c:v>112.304688</c:v>
                </c:pt>
                <c:pt idx="186667">
                  <c:v>95.4589844</c:v>
                </c:pt>
                <c:pt idx="186668">
                  <c:v>51.7578125</c:v>
                </c:pt>
                <c:pt idx="186669">
                  <c:v>4.63867188</c:v>
                </c:pt>
                <c:pt idx="186670">
                  <c:v>-49.9267578</c:v>
                </c:pt>
                <c:pt idx="186671">
                  <c:v>-91.4306641</c:v>
                </c:pt>
                <c:pt idx="186672">
                  <c:v>-105.46875</c:v>
                </c:pt>
                <c:pt idx="186673">
                  <c:v>-94.97070309999998</c:v>
                </c:pt>
                <c:pt idx="186674">
                  <c:v>-63.9648438</c:v>
                </c:pt>
                <c:pt idx="186675">
                  <c:v>-10.2539062</c:v>
                </c:pt>
                <c:pt idx="186676">
                  <c:v>48.3398438</c:v>
                </c:pt>
                <c:pt idx="186677">
                  <c:v>88.5009766</c:v>
                </c:pt>
                <c:pt idx="186678">
                  <c:v>110.473633</c:v>
                </c:pt>
                <c:pt idx="186679">
                  <c:v>102.539062</c:v>
                </c:pt>
                <c:pt idx="186680">
                  <c:v>60.6689453</c:v>
                </c:pt>
                <c:pt idx="186681">
                  <c:v>12.9394531</c:v>
                </c:pt>
                <c:pt idx="186682">
                  <c:v>-43.7011719</c:v>
                </c:pt>
                <c:pt idx="186683">
                  <c:v>-87.2802734</c:v>
                </c:pt>
                <c:pt idx="186684">
                  <c:v>-101.806641</c:v>
                </c:pt>
                <c:pt idx="186685">
                  <c:v>-93.9941406</c:v>
                </c:pt>
                <c:pt idx="186686">
                  <c:v>-64.6972656</c:v>
                </c:pt>
                <c:pt idx="186687">
                  <c:v>-11.5966797</c:v>
                </c:pt>
                <c:pt idx="186688">
                  <c:v>42.4804688</c:v>
                </c:pt>
                <c:pt idx="186689">
                  <c:v>87.03613279999998</c:v>
                </c:pt>
                <c:pt idx="186690">
                  <c:v>103.881836</c:v>
                </c:pt>
                <c:pt idx="186691">
                  <c:v>96.92382809999998</c:v>
                </c:pt>
                <c:pt idx="186692">
                  <c:v>63.2324219</c:v>
                </c:pt>
                <c:pt idx="186693">
                  <c:v>12.9394531</c:v>
                </c:pt>
                <c:pt idx="186694">
                  <c:v>-46.6308594</c:v>
                </c:pt>
                <c:pt idx="186695">
                  <c:v>-88.7451172</c:v>
                </c:pt>
                <c:pt idx="186696">
                  <c:v>-109.375</c:v>
                </c:pt>
                <c:pt idx="186697">
                  <c:v>-100.585938</c:v>
                </c:pt>
                <c:pt idx="186698">
                  <c:v>-68.60351559999998</c:v>
                </c:pt>
                <c:pt idx="186699">
                  <c:v>-13.9160156</c:v>
                </c:pt>
                <c:pt idx="186700">
                  <c:v>38.2080078</c:v>
                </c:pt>
                <c:pt idx="186701">
                  <c:v>84.9609375</c:v>
                </c:pt>
                <c:pt idx="186702">
                  <c:v>106.201172</c:v>
                </c:pt>
                <c:pt idx="186703">
                  <c:v>101.074219</c:v>
                </c:pt>
                <c:pt idx="186704">
                  <c:v>79.9560547</c:v>
                </c:pt>
                <c:pt idx="186705">
                  <c:v>27.0996094</c:v>
                </c:pt>
                <c:pt idx="186706">
                  <c:v>-31.4941406</c:v>
                </c:pt>
                <c:pt idx="186707">
                  <c:v>-76.17187499999996</c:v>
                </c:pt>
                <c:pt idx="186708">
                  <c:v>-107.543945</c:v>
                </c:pt>
                <c:pt idx="186709">
                  <c:v>-108.154297</c:v>
                </c:pt>
                <c:pt idx="186710">
                  <c:v>-73.9746094</c:v>
                </c:pt>
                <c:pt idx="186711">
                  <c:v>-31.25</c:v>
                </c:pt>
                <c:pt idx="186712">
                  <c:v>22.3388672</c:v>
                </c:pt>
                <c:pt idx="186713">
                  <c:v>72.3876953</c:v>
                </c:pt>
                <c:pt idx="186714">
                  <c:v>105.224609</c:v>
                </c:pt>
                <c:pt idx="186715">
                  <c:v>102.783203</c:v>
                </c:pt>
                <c:pt idx="186716">
                  <c:v>77.27050779999998</c:v>
                </c:pt>
                <c:pt idx="186717">
                  <c:v>31.1279297</c:v>
                </c:pt>
                <c:pt idx="186718">
                  <c:v>-18.1884766</c:v>
                </c:pt>
                <c:pt idx="186719">
                  <c:v>-69.33593749999996</c:v>
                </c:pt>
                <c:pt idx="186720">
                  <c:v>-108.398438</c:v>
                </c:pt>
                <c:pt idx="186721">
                  <c:v>-105.102539</c:v>
                </c:pt>
                <c:pt idx="186722">
                  <c:v>-81.0546875</c:v>
                </c:pt>
                <c:pt idx="186723">
                  <c:v>-37.8417969</c:v>
                </c:pt>
                <c:pt idx="186724">
                  <c:v>21.484375</c:v>
                </c:pt>
                <c:pt idx="186725">
                  <c:v>62.7441406</c:v>
                </c:pt>
                <c:pt idx="186726">
                  <c:v>96.92382809999998</c:v>
                </c:pt>
                <c:pt idx="186727">
                  <c:v>111.083984</c:v>
                </c:pt>
                <c:pt idx="186728">
                  <c:v>86.5478516</c:v>
                </c:pt>
                <c:pt idx="186729">
                  <c:v>37.109375</c:v>
                </c:pt>
                <c:pt idx="186730">
                  <c:v>-23.0712891</c:v>
                </c:pt>
                <c:pt idx="186731">
                  <c:v>-65.0634766</c:v>
                </c:pt>
                <c:pt idx="186732">
                  <c:v>-99.1210938</c:v>
                </c:pt>
                <c:pt idx="186733">
                  <c:v>-109.375</c:v>
                </c:pt>
                <c:pt idx="186734">
                  <c:v>-87.890625</c:v>
                </c:pt>
                <c:pt idx="186735">
                  <c:v>-45.2880859</c:v>
                </c:pt>
                <c:pt idx="186736">
                  <c:v>9.52148438</c:v>
                </c:pt>
                <c:pt idx="186737">
                  <c:v>53.4667969</c:v>
                </c:pt>
                <c:pt idx="186738">
                  <c:v>89.35546879999995</c:v>
                </c:pt>
                <c:pt idx="186739">
                  <c:v>108.642578</c:v>
                </c:pt>
                <c:pt idx="186740">
                  <c:v>87.15820309999998</c:v>
                </c:pt>
                <c:pt idx="186741">
                  <c:v>48.9501953</c:v>
                </c:pt>
                <c:pt idx="186742">
                  <c:v>-13.671875</c:v>
                </c:pt>
                <c:pt idx="186743">
                  <c:v>-62.7441406</c:v>
                </c:pt>
                <c:pt idx="186744">
                  <c:v>-97.77832029999998</c:v>
                </c:pt>
                <c:pt idx="186745">
                  <c:v>-108.642578</c:v>
                </c:pt>
                <c:pt idx="186746">
                  <c:v>-91.1865234</c:v>
                </c:pt>
                <c:pt idx="186747">
                  <c:v>-48.2177734</c:v>
                </c:pt>
                <c:pt idx="186748">
                  <c:v>3.05175781</c:v>
                </c:pt>
                <c:pt idx="186749">
                  <c:v>55.7861328</c:v>
                </c:pt>
                <c:pt idx="186750">
                  <c:v>93.9941406</c:v>
                </c:pt>
                <c:pt idx="186751">
                  <c:v>104.980469</c:v>
                </c:pt>
                <c:pt idx="186752">
                  <c:v>90.08789059999998</c:v>
                </c:pt>
                <c:pt idx="186753">
                  <c:v>49.4384766</c:v>
                </c:pt>
                <c:pt idx="186754">
                  <c:v>-2.07519531</c:v>
                </c:pt>
                <c:pt idx="186755">
                  <c:v>-56.88476559999999</c:v>
                </c:pt>
                <c:pt idx="186756">
                  <c:v>-96.80175779999998</c:v>
                </c:pt>
                <c:pt idx="186757">
                  <c:v>-107.299805</c:v>
                </c:pt>
                <c:pt idx="186758">
                  <c:v>-93.1396484</c:v>
                </c:pt>
                <c:pt idx="186759">
                  <c:v>-56.3964844</c:v>
                </c:pt>
                <c:pt idx="186760">
                  <c:v>-0.9765625</c:v>
                </c:pt>
                <c:pt idx="186761">
                  <c:v>54.93164059999999</c:v>
                </c:pt>
                <c:pt idx="186762">
                  <c:v>85.3271484</c:v>
                </c:pt>
                <c:pt idx="186763">
                  <c:v>105.224609</c:v>
                </c:pt>
                <c:pt idx="186764">
                  <c:v>90.33203119999993</c:v>
                </c:pt>
                <c:pt idx="186765">
                  <c:v>55.9082031</c:v>
                </c:pt>
                <c:pt idx="186766">
                  <c:v>10.4980469</c:v>
                </c:pt>
                <c:pt idx="186767">
                  <c:v>-46.7529297</c:v>
                </c:pt>
                <c:pt idx="186768">
                  <c:v>-87.03613279999998</c:v>
                </c:pt>
                <c:pt idx="186769">
                  <c:v>-111.694336</c:v>
                </c:pt>
                <c:pt idx="186770">
                  <c:v>-101.074219</c:v>
                </c:pt>
                <c:pt idx="186771">
                  <c:v>-63.1103516</c:v>
                </c:pt>
                <c:pt idx="186772">
                  <c:v>-9.39941406</c:v>
                </c:pt>
                <c:pt idx="186773">
                  <c:v>46.6308594</c:v>
                </c:pt>
                <c:pt idx="186774">
                  <c:v>88.0126953</c:v>
                </c:pt>
                <c:pt idx="186775">
                  <c:v>105.102539</c:v>
                </c:pt>
                <c:pt idx="186776">
                  <c:v>97.65625</c:v>
                </c:pt>
                <c:pt idx="186777">
                  <c:v>64.6972656</c:v>
                </c:pt>
                <c:pt idx="186778">
                  <c:v>12.5732422</c:v>
                </c:pt>
                <c:pt idx="186779">
                  <c:v>-43.3349609</c:v>
                </c:pt>
                <c:pt idx="186780">
                  <c:v>-87.5244141</c:v>
                </c:pt>
                <c:pt idx="186781">
                  <c:v>-104.248047</c:v>
                </c:pt>
                <c:pt idx="186782">
                  <c:v>-101.5625</c:v>
                </c:pt>
                <c:pt idx="186783">
                  <c:v>-70.3125</c:v>
                </c:pt>
                <c:pt idx="186784">
                  <c:v>-18.0664062</c:v>
                </c:pt>
                <c:pt idx="186785">
                  <c:v>35.15625</c:v>
                </c:pt>
                <c:pt idx="186786">
                  <c:v>80.9326172</c:v>
                </c:pt>
                <c:pt idx="186787">
                  <c:v>105.102539</c:v>
                </c:pt>
                <c:pt idx="186788">
                  <c:v>99.85351559999998</c:v>
                </c:pt>
                <c:pt idx="186789">
                  <c:v>72.265625</c:v>
                </c:pt>
                <c:pt idx="186790">
                  <c:v>24.4140625</c:v>
                </c:pt>
                <c:pt idx="186791">
                  <c:v>-29.6630859</c:v>
                </c:pt>
                <c:pt idx="186792">
                  <c:v>-76.9042969</c:v>
                </c:pt>
                <c:pt idx="186793">
                  <c:v>-102.172852</c:v>
                </c:pt>
                <c:pt idx="186794">
                  <c:v>-106.079102</c:v>
                </c:pt>
                <c:pt idx="186795">
                  <c:v>-68.4814453</c:v>
                </c:pt>
                <c:pt idx="186796">
                  <c:v>-24.7802734</c:v>
                </c:pt>
                <c:pt idx="186797">
                  <c:v>36.8652344</c:v>
                </c:pt>
                <c:pt idx="186798">
                  <c:v>77.39257809999994</c:v>
                </c:pt>
                <c:pt idx="186799">
                  <c:v>103.637695</c:v>
                </c:pt>
                <c:pt idx="186800">
                  <c:v>99.85351559999998</c:v>
                </c:pt>
                <c:pt idx="186801">
                  <c:v>77.63671879999995</c:v>
                </c:pt>
                <c:pt idx="186802">
                  <c:v>30.6396484</c:v>
                </c:pt>
                <c:pt idx="186803">
                  <c:v>-24.4140625</c:v>
                </c:pt>
                <c:pt idx="186804">
                  <c:v>-82.88574219999992</c:v>
                </c:pt>
                <c:pt idx="186805">
                  <c:v>-103.637695</c:v>
                </c:pt>
                <c:pt idx="186806">
                  <c:v>-102.905273</c:v>
                </c:pt>
                <c:pt idx="186807">
                  <c:v>-80.8105469</c:v>
                </c:pt>
                <c:pt idx="186808">
                  <c:v>-24.90234379999998</c:v>
                </c:pt>
                <c:pt idx="186809">
                  <c:v>22.7050781</c:v>
                </c:pt>
                <c:pt idx="186810">
                  <c:v>68.35937499999996</c:v>
                </c:pt>
                <c:pt idx="186811">
                  <c:v>99.7314453</c:v>
                </c:pt>
                <c:pt idx="186812">
                  <c:v>99.3652344</c:v>
                </c:pt>
                <c:pt idx="186813">
                  <c:v>79.4677734</c:v>
                </c:pt>
                <c:pt idx="186814">
                  <c:v>34.4238281</c:v>
                </c:pt>
                <c:pt idx="186815">
                  <c:v>-17.7001953</c:v>
                </c:pt>
                <c:pt idx="186816">
                  <c:v>-74.46289059999998</c:v>
                </c:pt>
                <c:pt idx="186817">
                  <c:v>-110.839844</c:v>
                </c:pt>
                <c:pt idx="186818">
                  <c:v>-104.980469</c:v>
                </c:pt>
                <c:pt idx="186819">
                  <c:v>-82.5195312</c:v>
                </c:pt>
                <c:pt idx="186820">
                  <c:v>-38.2080078</c:v>
                </c:pt>
                <c:pt idx="186821">
                  <c:v>19.7753906</c:v>
                </c:pt>
                <c:pt idx="186822">
                  <c:v>65.55175779999998</c:v>
                </c:pt>
                <c:pt idx="186823">
                  <c:v>97.90039059999998</c:v>
                </c:pt>
                <c:pt idx="186824">
                  <c:v>100.952148</c:v>
                </c:pt>
                <c:pt idx="186825">
                  <c:v>81.66503909999996</c:v>
                </c:pt>
                <c:pt idx="186826">
                  <c:v>40.4052734</c:v>
                </c:pt>
                <c:pt idx="186827">
                  <c:v>-18.3105469</c:v>
                </c:pt>
                <c:pt idx="186828">
                  <c:v>-64.8193359</c:v>
                </c:pt>
                <c:pt idx="186829">
                  <c:v>-100.708008</c:v>
                </c:pt>
                <c:pt idx="186830">
                  <c:v>-105.34668</c:v>
                </c:pt>
                <c:pt idx="186831">
                  <c:v>-90.4541016</c:v>
                </c:pt>
                <c:pt idx="186832">
                  <c:v>-49.9267578</c:v>
                </c:pt>
                <c:pt idx="186833">
                  <c:v>7.56835938</c:v>
                </c:pt>
                <c:pt idx="186834">
                  <c:v>58.83789059999999</c:v>
                </c:pt>
                <c:pt idx="186835">
                  <c:v>83.2519531</c:v>
                </c:pt>
                <c:pt idx="186836">
                  <c:v>108.886719</c:v>
                </c:pt>
                <c:pt idx="186837">
                  <c:v>94.84863279999998</c:v>
                </c:pt>
                <c:pt idx="186838">
                  <c:v>43.5791016</c:v>
                </c:pt>
                <c:pt idx="186839">
                  <c:v>-7.56835938</c:v>
                </c:pt>
                <c:pt idx="186840">
                  <c:v>-55.2978516</c:v>
                </c:pt>
                <c:pt idx="186841">
                  <c:v>-91.9189453</c:v>
                </c:pt>
                <c:pt idx="186842">
                  <c:v>-104.370117</c:v>
                </c:pt>
                <c:pt idx="186843">
                  <c:v>-98.2666016</c:v>
                </c:pt>
                <c:pt idx="186844">
                  <c:v>-56.5185547</c:v>
                </c:pt>
                <c:pt idx="186845">
                  <c:v>-0.854492188</c:v>
                </c:pt>
                <c:pt idx="186846">
                  <c:v>53.34472659999999</c:v>
                </c:pt>
                <c:pt idx="186847">
                  <c:v>86.5478516</c:v>
                </c:pt>
                <c:pt idx="186848">
                  <c:v>99.9755859</c:v>
                </c:pt>
                <c:pt idx="186849">
                  <c:v>94.7265625</c:v>
                </c:pt>
                <c:pt idx="186850">
                  <c:v>56.88476559999999</c:v>
                </c:pt>
                <c:pt idx="186851">
                  <c:v>6.225585939999994</c:v>
                </c:pt>
                <c:pt idx="186852">
                  <c:v>-45.0439453</c:v>
                </c:pt>
                <c:pt idx="186853">
                  <c:v>-90.94238279999998</c:v>
                </c:pt>
                <c:pt idx="186854">
                  <c:v>-109.130859</c:v>
                </c:pt>
                <c:pt idx="186855">
                  <c:v>-98.87695309999998</c:v>
                </c:pt>
                <c:pt idx="186856">
                  <c:v>-61.0351562</c:v>
                </c:pt>
                <c:pt idx="186857">
                  <c:v>-6.95800781</c:v>
                </c:pt>
                <c:pt idx="186858">
                  <c:v>44.4335938</c:v>
                </c:pt>
                <c:pt idx="186859">
                  <c:v>87.5244141</c:v>
                </c:pt>
                <c:pt idx="186860">
                  <c:v>110.717773</c:v>
                </c:pt>
                <c:pt idx="186861">
                  <c:v>101.196289</c:v>
                </c:pt>
                <c:pt idx="186862">
                  <c:v>59.5703125</c:v>
                </c:pt>
                <c:pt idx="186863">
                  <c:v>5.859375</c:v>
                </c:pt>
                <c:pt idx="186864">
                  <c:v>-48.2177734</c:v>
                </c:pt>
                <c:pt idx="186865">
                  <c:v>-89.5996094</c:v>
                </c:pt>
                <c:pt idx="186866">
                  <c:v>-108.398438</c:v>
                </c:pt>
                <c:pt idx="186867">
                  <c:v>-99.60937499999996</c:v>
                </c:pt>
                <c:pt idx="186868">
                  <c:v>-64.57519529999998</c:v>
                </c:pt>
                <c:pt idx="186869">
                  <c:v>-23.8037109</c:v>
                </c:pt>
                <c:pt idx="186870">
                  <c:v>37.2314453</c:v>
                </c:pt>
                <c:pt idx="186871">
                  <c:v>84.22851559999998</c:v>
                </c:pt>
                <c:pt idx="186872">
                  <c:v>98.63281249999996</c:v>
                </c:pt>
                <c:pt idx="186873">
                  <c:v>95.2148438</c:v>
                </c:pt>
                <c:pt idx="186874">
                  <c:v>64.0869141</c:v>
                </c:pt>
                <c:pt idx="186875">
                  <c:v>12.2070312</c:v>
                </c:pt>
                <c:pt idx="186876">
                  <c:v>-37.3535156</c:v>
                </c:pt>
                <c:pt idx="186877">
                  <c:v>-81.7871094</c:v>
                </c:pt>
                <c:pt idx="186878">
                  <c:v>-102.539062</c:v>
                </c:pt>
                <c:pt idx="186879">
                  <c:v>-104.003906</c:v>
                </c:pt>
                <c:pt idx="186880">
                  <c:v>-68.9697266</c:v>
                </c:pt>
                <c:pt idx="186881">
                  <c:v>-21.1181641</c:v>
                </c:pt>
                <c:pt idx="186882">
                  <c:v>36.3769531</c:v>
                </c:pt>
                <c:pt idx="186883">
                  <c:v>80.5664062</c:v>
                </c:pt>
                <c:pt idx="186884">
                  <c:v>98.38867190000001</c:v>
                </c:pt>
                <c:pt idx="186885">
                  <c:v>108.764648</c:v>
                </c:pt>
                <c:pt idx="186886">
                  <c:v>76.6601562</c:v>
                </c:pt>
                <c:pt idx="186887">
                  <c:v>24.90234379999998</c:v>
                </c:pt>
                <c:pt idx="186888">
                  <c:v>-20.8740234</c:v>
                </c:pt>
                <c:pt idx="186889">
                  <c:v>-75.5615234</c:v>
                </c:pt>
                <c:pt idx="186890">
                  <c:v>-101.806641</c:v>
                </c:pt>
                <c:pt idx="186891">
                  <c:v>-104.980469</c:v>
                </c:pt>
                <c:pt idx="186892">
                  <c:v>-76.9042969</c:v>
                </c:pt>
                <c:pt idx="186893">
                  <c:v>-29.1748047</c:v>
                </c:pt>
                <c:pt idx="186894">
                  <c:v>24.7802734</c:v>
                </c:pt>
                <c:pt idx="186895">
                  <c:v>73.85253909999996</c:v>
                </c:pt>
                <c:pt idx="186896">
                  <c:v>105.34668</c:v>
                </c:pt>
                <c:pt idx="186897">
                  <c:v>101.318359</c:v>
                </c:pt>
                <c:pt idx="186898">
                  <c:v>80.8105469</c:v>
                </c:pt>
                <c:pt idx="186899">
                  <c:v>38.8183594</c:v>
                </c:pt>
                <c:pt idx="186900">
                  <c:v>-25.1464844</c:v>
                </c:pt>
                <c:pt idx="186901">
                  <c:v>-74.8291016</c:v>
                </c:pt>
                <c:pt idx="186902">
                  <c:v>-102.294922</c:v>
                </c:pt>
                <c:pt idx="186903">
                  <c:v>-100.585938</c:v>
                </c:pt>
                <c:pt idx="186904">
                  <c:v>-86.18164059999998</c:v>
                </c:pt>
                <c:pt idx="186905">
                  <c:v>-34.7900391</c:v>
                </c:pt>
                <c:pt idx="186906">
                  <c:v>18.5546875</c:v>
                </c:pt>
                <c:pt idx="186907">
                  <c:v>67.7490234</c:v>
                </c:pt>
                <c:pt idx="186908">
                  <c:v>100.219727</c:v>
                </c:pt>
                <c:pt idx="186909">
                  <c:v>103.637695</c:v>
                </c:pt>
                <c:pt idx="186910">
                  <c:v>73.1201172</c:v>
                </c:pt>
                <c:pt idx="186911">
                  <c:v>35.5224609</c:v>
                </c:pt>
                <c:pt idx="186912">
                  <c:v>-22.8271484</c:v>
                </c:pt>
                <c:pt idx="186913">
                  <c:v>-60.4248047</c:v>
                </c:pt>
                <c:pt idx="186914">
                  <c:v>-91.1865234</c:v>
                </c:pt>
                <c:pt idx="186915">
                  <c:v>-105.712891</c:v>
                </c:pt>
                <c:pt idx="186916">
                  <c:v>-87.2802734</c:v>
                </c:pt>
                <c:pt idx="186917">
                  <c:v>-51.7578125</c:v>
                </c:pt>
                <c:pt idx="186918">
                  <c:v>9.277343749999998</c:v>
                </c:pt>
                <c:pt idx="186919">
                  <c:v>64.453125</c:v>
                </c:pt>
                <c:pt idx="186920">
                  <c:v>94.4824219</c:v>
                </c:pt>
                <c:pt idx="186921">
                  <c:v>107.421875</c:v>
                </c:pt>
                <c:pt idx="186922">
                  <c:v>92.89550779999998</c:v>
                </c:pt>
                <c:pt idx="186923">
                  <c:v>44.55566409999999</c:v>
                </c:pt>
                <c:pt idx="186924">
                  <c:v>-6.46972656</c:v>
                </c:pt>
                <c:pt idx="186925">
                  <c:v>-64.57519529999998</c:v>
                </c:pt>
                <c:pt idx="186926">
                  <c:v>-98.1445312</c:v>
                </c:pt>
                <c:pt idx="186927">
                  <c:v>-108.032227</c:v>
                </c:pt>
                <c:pt idx="186928">
                  <c:v>-83.4960938</c:v>
                </c:pt>
                <c:pt idx="186929">
                  <c:v>-44.4335938</c:v>
                </c:pt>
                <c:pt idx="186930">
                  <c:v>-0.9765625</c:v>
                </c:pt>
                <c:pt idx="186931">
                  <c:v>50.0488281</c:v>
                </c:pt>
                <c:pt idx="186932">
                  <c:v>98.0224609</c:v>
                </c:pt>
                <c:pt idx="186933">
                  <c:v>106.689453</c:v>
                </c:pt>
                <c:pt idx="186934">
                  <c:v>98.2666016</c:v>
                </c:pt>
                <c:pt idx="186935">
                  <c:v>59.4482422</c:v>
                </c:pt>
                <c:pt idx="186936">
                  <c:v>2.80761719</c:v>
                </c:pt>
                <c:pt idx="186937">
                  <c:v>-51.6357422</c:v>
                </c:pt>
                <c:pt idx="186938">
                  <c:v>-90.4541016</c:v>
                </c:pt>
                <c:pt idx="186939">
                  <c:v>-115.112305</c:v>
                </c:pt>
                <c:pt idx="186940">
                  <c:v>-92.5292969</c:v>
                </c:pt>
                <c:pt idx="186941">
                  <c:v>-52.1240234</c:v>
                </c:pt>
                <c:pt idx="186942">
                  <c:v>-5.12695312</c:v>
                </c:pt>
                <c:pt idx="186943">
                  <c:v>51.5136719</c:v>
                </c:pt>
                <c:pt idx="186944">
                  <c:v>83.8623047</c:v>
                </c:pt>
                <c:pt idx="186945">
                  <c:v>107.421875</c:v>
                </c:pt>
                <c:pt idx="186946">
                  <c:v>99.9755859</c:v>
                </c:pt>
                <c:pt idx="186947">
                  <c:v>63.3544922</c:v>
                </c:pt>
                <c:pt idx="186948">
                  <c:v>0.48828125</c:v>
                </c:pt>
                <c:pt idx="186949">
                  <c:v>-46.2646484</c:v>
                </c:pt>
                <c:pt idx="186950">
                  <c:v>-83.7402344</c:v>
                </c:pt>
                <c:pt idx="186951">
                  <c:v>-103.149414</c:v>
                </c:pt>
                <c:pt idx="186952">
                  <c:v>-97.65625</c:v>
                </c:pt>
                <c:pt idx="186953">
                  <c:v>-63.7207031</c:v>
                </c:pt>
                <c:pt idx="186954">
                  <c:v>-10.8642578</c:v>
                </c:pt>
                <c:pt idx="186955">
                  <c:v>43.3349609</c:v>
                </c:pt>
                <c:pt idx="186956">
                  <c:v>85.5712891</c:v>
                </c:pt>
                <c:pt idx="186957">
                  <c:v>109.25293</c:v>
                </c:pt>
                <c:pt idx="186958">
                  <c:v>100.219727</c:v>
                </c:pt>
                <c:pt idx="186959">
                  <c:v>71.1669922</c:v>
                </c:pt>
                <c:pt idx="186960">
                  <c:v>10.4980469</c:v>
                </c:pt>
                <c:pt idx="186961">
                  <c:v>-39.0625</c:v>
                </c:pt>
                <c:pt idx="186962">
                  <c:v>-79.8339844</c:v>
                </c:pt>
                <c:pt idx="186963">
                  <c:v>-110.717773</c:v>
                </c:pt>
                <c:pt idx="186964">
                  <c:v>-102.416992</c:v>
                </c:pt>
                <c:pt idx="186965">
                  <c:v>-73.60839839999993</c:v>
                </c:pt>
                <c:pt idx="186966">
                  <c:v>-22.0947266</c:v>
                </c:pt>
                <c:pt idx="186967">
                  <c:v>27.5878906</c:v>
                </c:pt>
                <c:pt idx="186968">
                  <c:v>82.88574219999992</c:v>
                </c:pt>
                <c:pt idx="186969">
                  <c:v>101.5625</c:v>
                </c:pt>
                <c:pt idx="186970">
                  <c:v>100.219727</c:v>
                </c:pt>
                <c:pt idx="186971">
                  <c:v>68.35937499999996</c:v>
                </c:pt>
                <c:pt idx="186972">
                  <c:v>27.8320312</c:v>
                </c:pt>
                <c:pt idx="186973">
                  <c:v>-31.1279297</c:v>
                </c:pt>
                <c:pt idx="186974">
                  <c:v>-75.31738279999998</c:v>
                </c:pt>
                <c:pt idx="186975">
                  <c:v>-98.38867190000001</c:v>
                </c:pt>
                <c:pt idx="186976">
                  <c:v>-105.834961</c:v>
                </c:pt>
                <c:pt idx="186977">
                  <c:v>-73.2421875</c:v>
                </c:pt>
                <c:pt idx="186978">
                  <c:v>-29.296875</c:v>
                </c:pt>
                <c:pt idx="186979">
                  <c:v>29.9072266</c:v>
                </c:pt>
                <c:pt idx="186980">
                  <c:v>74.3408203</c:v>
                </c:pt>
                <c:pt idx="186981">
                  <c:v>107.055664</c:v>
                </c:pt>
                <c:pt idx="186982">
                  <c:v>105.224609</c:v>
                </c:pt>
                <c:pt idx="186983">
                  <c:v>77.5146484</c:v>
                </c:pt>
                <c:pt idx="186984">
                  <c:v>29.7851562</c:v>
                </c:pt>
                <c:pt idx="186985">
                  <c:v>-29.0527344</c:v>
                </c:pt>
                <c:pt idx="186986">
                  <c:v>-74.46289059999998</c:v>
                </c:pt>
                <c:pt idx="186987">
                  <c:v>-110.229492</c:v>
                </c:pt>
                <c:pt idx="186988">
                  <c:v>-105.834961</c:v>
                </c:pt>
                <c:pt idx="186989">
                  <c:v>-76.0498047</c:v>
                </c:pt>
                <c:pt idx="186990">
                  <c:v>-34.5458984</c:v>
                </c:pt>
                <c:pt idx="186991">
                  <c:v>18.4326172</c:v>
                </c:pt>
                <c:pt idx="186992">
                  <c:v>67.50488279999998</c:v>
                </c:pt>
                <c:pt idx="186993">
                  <c:v>108.398438</c:v>
                </c:pt>
                <c:pt idx="186994">
                  <c:v>107.177734</c:v>
                </c:pt>
                <c:pt idx="186995">
                  <c:v>80.32226559999998</c:v>
                </c:pt>
                <c:pt idx="186996">
                  <c:v>39.5507812</c:v>
                </c:pt>
                <c:pt idx="186997">
                  <c:v>-16.1132812</c:v>
                </c:pt>
                <c:pt idx="186998">
                  <c:v>-68.4814453</c:v>
                </c:pt>
                <c:pt idx="186999">
                  <c:v>-97.65625</c:v>
                </c:pt>
                <c:pt idx="187000">
                  <c:v>-103.881836</c:v>
                </c:pt>
                <c:pt idx="187001">
                  <c:v>-87.15820309999998</c:v>
                </c:pt>
                <c:pt idx="187002">
                  <c:v>-48.2177734</c:v>
                </c:pt>
                <c:pt idx="187003">
                  <c:v>10.2539062</c:v>
                </c:pt>
                <c:pt idx="187004">
                  <c:v>64.2089844</c:v>
                </c:pt>
                <c:pt idx="187005">
                  <c:v>99.60937499999996</c:v>
                </c:pt>
                <c:pt idx="187006">
                  <c:v>106.079102</c:v>
                </c:pt>
                <c:pt idx="187007">
                  <c:v>81.17675779999993</c:v>
                </c:pt>
                <c:pt idx="187008">
                  <c:v>41.3818359</c:v>
                </c:pt>
                <c:pt idx="187009">
                  <c:v>-10.6201172</c:v>
                </c:pt>
                <c:pt idx="187010">
                  <c:v>-64.57519529999998</c:v>
                </c:pt>
                <c:pt idx="187011">
                  <c:v>-97.4121094</c:v>
                </c:pt>
                <c:pt idx="187012">
                  <c:v>-107.910156</c:v>
                </c:pt>
                <c:pt idx="187013">
                  <c:v>-93.87207029999993</c:v>
                </c:pt>
                <c:pt idx="187014">
                  <c:v>-48.0957031</c:v>
                </c:pt>
                <c:pt idx="187015">
                  <c:v>8.91113281</c:v>
                </c:pt>
                <c:pt idx="187016">
                  <c:v>58.1054688</c:v>
                </c:pt>
                <c:pt idx="187017">
                  <c:v>95.4589844</c:v>
                </c:pt>
                <c:pt idx="187018">
                  <c:v>106.689453</c:v>
                </c:pt>
                <c:pt idx="187019">
                  <c:v>89.9658203</c:v>
                </c:pt>
                <c:pt idx="187020">
                  <c:v>52.1240234</c:v>
                </c:pt>
                <c:pt idx="187021">
                  <c:v>-7.93457031</c:v>
                </c:pt>
                <c:pt idx="187022">
                  <c:v>-59.9365234</c:v>
                </c:pt>
                <c:pt idx="187023">
                  <c:v>-96.1914062</c:v>
                </c:pt>
                <c:pt idx="187024">
                  <c:v>-113.037109</c:v>
                </c:pt>
                <c:pt idx="187025">
                  <c:v>-96.0693359</c:v>
                </c:pt>
                <c:pt idx="187026">
                  <c:v>-58.2275391</c:v>
                </c:pt>
                <c:pt idx="187027">
                  <c:v>-5.12695312</c:v>
                </c:pt>
                <c:pt idx="187028">
                  <c:v>55.4199219</c:v>
                </c:pt>
                <c:pt idx="187029">
                  <c:v>96.4355469</c:v>
                </c:pt>
                <c:pt idx="187030">
                  <c:v>109.863281</c:v>
                </c:pt>
                <c:pt idx="187031">
                  <c:v>93.1396484</c:v>
                </c:pt>
                <c:pt idx="187032">
                  <c:v>62.0117188</c:v>
                </c:pt>
                <c:pt idx="187033">
                  <c:v>8.05664062</c:v>
                </c:pt>
                <c:pt idx="187034">
                  <c:v>-42.7246094</c:v>
                </c:pt>
                <c:pt idx="187035">
                  <c:v>-85.8154297</c:v>
                </c:pt>
                <c:pt idx="187036">
                  <c:v>-106.933594</c:v>
                </c:pt>
                <c:pt idx="187037">
                  <c:v>-100.708008</c:v>
                </c:pt>
                <c:pt idx="187038">
                  <c:v>-61.0351562</c:v>
                </c:pt>
                <c:pt idx="187039">
                  <c:v>-14.1601562</c:v>
                </c:pt>
                <c:pt idx="187040">
                  <c:v>38.2080078</c:v>
                </c:pt>
                <c:pt idx="187041">
                  <c:v>85.8154297</c:v>
                </c:pt>
                <c:pt idx="187042">
                  <c:v>112.060547</c:v>
                </c:pt>
                <c:pt idx="187043">
                  <c:v>103.027344</c:v>
                </c:pt>
                <c:pt idx="187044">
                  <c:v>67.62695309999998</c:v>
                </c:pt>
                <c:pt idx="187045">
                  <c:v>12.2070312</c:v>
                </c:pt>
                <c:pt idx="187046">
                  <c:v>-41.015625</c:v>
                </c:pt>
                <c:pt idx="187047">
                  <c:v>-82.5195312</c:v>
                </c:pt>
                <c:pt idx="187048">
                  <c:v>-103.637695</c:v>
                </c:pt>
                <c:pt idx="187049">
                  <c:v>-103.027344</c:v>
                </c:pt>
                <c:pt idx="187050">
                  <c:v>-65.3076172</c:v>
                </c:pt>
                <c:pt idx="187051">
                  <c:v>-21.2402344</c:v>
                </c:pt>
                <c:pt idx="187052">
                  <c:v>32.2265625</c:v>
                </c:pt>
                <c:pt idx="187053">
                  <c:v>80.32226559999998</c:v>
                </c:pt>
                <c:pt idx="187054">
                  <c:v>104.858398</c:v>
                </c:pt>
                <c:pt idx="187055">
                  <c:v>102.050781</c:v>
                </c:pt>
                <c:pt idx="187056">
                  <c:v>71.2890625</c:v>
                </c:pt>
                <c:pt idx="187057">
                  <c:v>21.8505859</c:v>
                </c:pt>
                <c:pt idx="187058">
                  <c:v>-34.17968749999999</c:v>
                </c:pt>
                <c:pt idx="187059">
                  <c:v>-82.7636719</c:v>
                </c:pt>
                <c:pt idx="187060">
                  <c:v>-105.224609</c:v>
                </c:pt>
                <c:pt idx="187061">
                  <c:v>-99.9755859</c:v>
                </c:pt>
                <c:pt idx="187062">
                  <c:v>-71.5332031</c:v>
                </c:pt>
                <c:pt idx="187063">
                  <c:v>-31.4941406</c:v>
                </c:pt>
                <c:pt idx="187064">
                  <c:v>33.9355469</c:v>
                </c:pt>
                <c:pt idx="187065">
                  <c:v>86.9140625</c:v>
                </c:pt>
                <c:pt idx="187066">
                  <c:v>108.520508</c:v>
                </c:pt>
                <c:pt idx="187067">
                  <c:v>101.68457</c:v>
                </c:pt>
                <c:pt idx="187068">
                  <c:v>73.1201172</c:v>
                </c:pt>
                <c:pt idx="187069">
                  <c:v>26.8554688</c:v>
                </c:pt>
                <c:pt idx="187070">
                  <c:v>-28.1982422</c:v>
                </c:pt>
                <c:pt idx="187071">
                  <c:v>-74.46289059999998</c:v>
                </c:pt>
                <c:pt idx="187072">
                  <c:v>-100.952148</c:v>
                </c:pt>
                <c:pt idx="187073">
                  <c:v>-105.46875</c:v>
                </c:pt>
                <c:pt idx="187074">
                  <c:v>-81.9091797</c:v>
                </c:pt>
                <c:pt idx="187075">
                  <c:v>-31.7382812</c:v>
                </c:pt>
                <c:pt idx="187076">
                  <c:v>16.2353516</c:v>
                </c:pt>
                <c:pt idx="187077">
                  <c:v>59.0820312</c:v>
                </c:pt>
                <c:pt idx="187078">
                  <c:v>105.59082</c:v>
                </c:pt>
                <c:pt idx="187079">
                  <c:v>111.572266</c:v>
                </c:pt>
                <c:pt idx="187080">
                  <c:v>82.6416016</c:v>
                </c:pt>
                <c:pt idx="187081">
                  <c:v>42.1142578</c:v>
                </c:pt>
                <c:pt idx="187082">
                  <c:v>-17.4560547</c:v>
                </c:pt>
                <c:pt idx="187083">
                  <c:v>-71.8994141</c:v>
                </c:pt>
                <c:pt idx="187084">
                  <c:v>-107.788086</c:v>
                </c:pt>
                <c:pt idx="187085">
                  <c:v>-109.49707</c:v>
                </c:pt>
                <c:pt idx="187086">
                  <c:v>-85.20507809999994</c:v>
                </c:pt>
                <c:pt idx="187087">
                  <c:v>-34.9121094</c:v>
                </c:pt>
                <c:pt idx="187088">
                  <c:v>16.3574219</c:v>
                </c:pt>
                <c:pt idx="187089">
                  <c:v>59.81445309999999</c:v>
                </c:pt>
                <c:pt idx="187090">
                  <c:v>99.85351559999998</c:v>
                </c:pt>
                <c:pt idx="187091">
                  <c:v>110.595703</c:v>
                </c:pt>
                <c:pt idx="187092">
                  <c:v>89.35546879999995</c:v>
                </c:pt>
                <c:pt idx="187093">
                  <c:v>38.8183594</c:v>
                </c:pt>
                <c:pt idx="187094">
                  <c:v>-15.9912109</c:v>
                </c:pt>
                <c:pt idx="187095">
                  <c:v>-61.8896484</c:v>
                </c:pt>
                <c:pt idx="187096">
                  <c:v>-102.783203</c:v>
                </c:pt>
                <c:pt idx="187097">
                  <c:v>-106.079102</c:v>
                </c:pt>
                <c:pt idx="187098">
                  <c:v>-79.4677734</c:v>
                </c:pt>
                <c:pt idx="187099">
                  <c:v>-51.1474609</c:v>
                </c:pt>
                <c:pt idx="187100">
                  <c:v>1.09863281</c:v>
                </c:pt>
                <c:pt idx="187101">
                  <c:v>59.3261719</c:v>
                </c:pt>
                <c:pt idx="187102">
                  <c:v>101.318359</c:v>
                </c:pt>
                <c:pt idx="187103">
                  <c:v>111.572266</c:v>
                </c:pt>
                <c:pt idx="187104">
                  <c:v>91.3085938</c:v>
                </c:pt>
                <c:pt idx="187105">
                  <c:v>41.3818359</c:v>
                </c:pt>
                <c:pt idx="187106">
                  <c:v>-4.51660156</c:v>
                </c:pt>
                <c:pt idx="187107">
                  <c:v>-53.5888672</c:v>
                </c:pt>
                <c:pt idx="187108">
                  <c:v>-90.6982422</c:v>
                </c:pt>
                <c:pt idx="187109">
                  <c:v>-104.370117</c:v>
                </c:pt>
                <c:pt idx="187110">
                  <c:v>-95.3369141</c:v>
                </c:pt>
                <c:pt idx="187111">
                  <c:v>-53.34472659999999</c:v>
                </c:pt>
                <c:pt idx="187112">
                  <c:v>9.033203119999997</c:v>
                </c:pt>
                <c:pt idx="187113">
                  <c:v>53.2226562</c:v>
                </c:pt>
                <c:pt idx="187114">
                  <c:v>92.77343749999996</c:v>
                </c:pt>
                <c:pt idx="187115">
                  <c:v>104.370117</c:v>
                </c:pt>
                <c:pt idx="187116">
                  <c:v>92.6513672</c:v>
                </c:pt>
                <c:pt idx="187117">
                  <c:v>47.4853516</c:v>
                </c:pt>
                <c:pt idx="187118">
                  <c:v>0.610351562</c:v>
                </c:pt>
                <c:pt idx="187119">
                  <c:v>-43.2128906</c:v>
                </c:pt>
                <c:pt idx="187120">
                  <c:v>-92.1630859</c:v>
                </c:pt>
                <c:pt idx="187121">
                  <c:v>-110.595703</c:v>
                </c:pt>
                <c:pt idx="187122">
                  <c:v>-95.2148438</c:v>
                </c:pt>
                <c:pt idx="187123">
                  <c:v>-60.18066409999999</c:v>
                </c:pt>
                <c:pt idx="187124">
                  <c:v>-0.244140625</c:v>
                </c:pt>
                <c:pt idx="187125">
                  <c:v>50.78125</c:v>
                </c:pt>
                <c:pt idx="187126">
                  <c:v>89.9658203</c:v>
                </c:pt>
                <c:pt idx="187127">
                  <c:v>106.933594</c:v>
                </c:pt>
                <c:pt idx="187128">
                  <c:v>98.38867190000001</c:v>
                </c:pt>
                <c:pt idx="187129">
                  <c:v>62.2558594</c:v>
                </c:pt>
                <c:pt idx="187130">
                  <c:v>14.1601562</c:v>
                </c:pt>
                <c:pt idx="187131">
                  <c:v>-45.6542969</c:v>
                </c:pt>
                <c:pt idx="187132">
                  <c:v>-88.62304690000001</c:v>
                </c:pt>
                <c:pt idx="187133">
                  <c:v>-114.257812</c:v>
                </c:pt>
                <c:pt idx="187134">
                  <c:v>-104.492188</c:v>
                </c:pt>
                <c:pt idx="187135">
                  <c:v>-64.8193359</c:v>
                </c:pt>
                <c:pt idx="187136">
                  <c:v>-17.8222656</c:v>
                </c:pt>
                <c:pt idx="187137">
                  <c:v>34.7900391</c:v>
                </c:pt>
                <c:pt idx="187138">
                  <c:v>81.4208984</c:v>
                </c:pt>
                <c:pt idx="187139">
                  <c:v>104.614258</c:v>
                </c:pt>
                <c:pt idx="187140">
                  <c:v>95.703125</c:v>
                </c:pt>
                <c:pt idx="187141">
                  <c:v>64.3310547</c:v>
                </c:pt>
                <c:pt idx="187142">
                  <c:v>15.0146484</c:v>
                </c:pt>
                <c:pt idx="187143">
                  <c:v>-31.25</c:v>
                </c:pt>
                <c:pt idx="187144">
                  <c:v>-81.7871094</c:v>
                </c:pt>
                <c:pt idx="187145">
                  <c:v>-102.172852</c:v>
                </c:pt>
                <c:pt idx="187146">
                  <c:v>-104.980469</c:v>
                </c:pt>
                <c:pt idx="187147">
                  <c:v>-74.46289059999998</c:v>
                </c:pt>
                <c:pt idx="187148">
                  <c:v>-13.9160156</c:v>
                </c:pt>
                <c:pt idx="187149">
                  <c:v>37.8417969</c:v>
                </c:pt>
                <c:pt idx="187150">
                  <c:v>78.8574219</c:v>
                </c:pt>
                <c:pt idx="187151">
                  <c:v>106.933594</c:v>
                </c:pt>
                <c:pt idx="187152">
                  <c:v>100.952148</c:v>
                </c:pt>
                <c:pt idx="187153">
                  <c:v>73.60839839999993</c:v>
                </c:pt>
                <c:pt idx="187154">
                  <c:v>22.9492188</c:v>
                </c:pt>
                <c:pt idx="187155">
                  <c:v>-29.1748047</c:v>
                </c:pt>
                <c:pt idx="187156">
                  <c:v>-74.8291016</c:v>
                </c:pt>
                <c:pt idx="187157">
                  <c:v>-103.515625</c:v>
                </c:pt>
                <c:pt idx="187158">
                  <c:v>-101.44043</c:v>
                </c:pt>
                <c:pt idx="187159">
                  <c:v>-76.4160156</c:v>
                </c:pt>
                <c:pt idx="187160">
                  <c:v>-30.2734375</c:v>
                </c:pt>
                <c:pt idx="187161">
                  <c:v>36.1328125</c:v>
                </c:pt>
                <c:pt idx="187162">
                  <c:v>74.9511719</c:v>
                </c:pt>
                <c:pt idx="187163">
                  <c:v>99.4873047</c:v>
                </c:pt>
                <c:pt idx="187164">
                  <c:v>108.642578</c:v>
                </c:pt>
                <c:pt idx="187165">
                  <c:v>77.27050779999998</c:v>
                </c:pt>
                <c:pt idx="187166">
                  <c:v>29.0527344</c:v>
                </c:pt>
                <c:pt idx="187167">
                  <c:v>-24.7802734</c:v>
                </c:pt>
                <c:pt idx="187168">
                  <c:v>-72.50976559999998</c:v>
                </c:pt>
                <c:pt idx="187169">
                  <c:v>-97.2900391</c:v>
                </c:pt>
                <c:pt idx="187170">
                  <c:v>-106.689453</c:v>
                </c:pt>
                <c:pt idx="187171">
                  <c:v>-83.7402344</c:v>
                </c:pt>
                <c:pt idx="187172">
                  <c:v>-39.9169922</c:v>
                </c:pt>
                <c:pt idx="187173">
                  <c:v>12.6953125</c:v>
                </c:pt>
                <c:pt idx="187174">
                  <c:v>68.9697266</c:v>
                </c:pt>
                <c:pt idx="187175">
                  <c:v>99.85351559999998</c:v>
                </c:pt>
                <c:pt idx="187176">
                  <c:v>106.323242</c:v>
                </c:pt>
                <c:pt idx="187177">
                  <c:v>88.9892578</c:v>
                </c:pt>
                <c:pt idx="187178">
                  <c:v>40.1611328</c:v>
                </c:pt>
                <c:pt idx="187179">
                  <c:v>-16.9677734</c:v>
                </c:pt>
                <c:pt idx="187180">
                  <c:v>-62.0117188</c:v>
                </c:pt>
                <c:pt idx="187181">
                  <c:v>-95.5810547</c:v>
                </c:pt>
                <c:pt idx="187182">
                  <c:v>-109.25293</c:v>
                </c:pt>
                <c:pt idx="187183">
                  <c:v>-89.35546879999995</c:v>
                </c:pt>
                <c:pt idx="187184">
                  <c:v>-44.55566409999999</c:v>
                </c:pt>
                <c:pt idx="187185">
                  <c:v>9.52148438</c:v>
                </c:pt>
                <c:pt idx="187186">
                  <c:v>57.8613281</c:v>
                </c:pt>
                <c:pt idx="187187">
                  <c:v>97.77832029999998</c:v>
                </c:pt>
                <c:pt idx="187188">
                  <c:v>113.15918</c:v>
                </c:pt>
                <c:pt idx="187189">
                  <c:v>88.2568359</c:v>
                </c:pt>
                <c:pt idx="187190">
                  <c:v>41.1376953</c:v>
                </c:pt>
                <c:pt idx="187191">
                  <c:v>-3.90625</c:v>
                </c:pt>
                <c:pt idx="187192">
                  <c:v>-60.3027344</c:v>
                </c:pt>
                <c:pt idx="187193">
                  <c:v>-99.2431641</c:v>
                </c:pt>
                <c:pt idx="187194">
                  <c:v>-112.182617</c:v>
                </c:pt>
                <c:pt idx="187195">
                  <c:v>-95.703125</c:v>
                </c:pt>
                <c:pt idx="187196">
                  <c:v>-53.7109375</c:v>
                </c:pt>
                <c:pt idx="187197">
                  <c:v>-0.732421875</c:v>
                </c:pt>
                <c:pt idx="187198">
                  <c:v>60.6689453</c:v>
                </c:pt>
                <c:pt idx="187199">
                  <c:v>96.4355469</c:v>
                </c:pt>
                <c:pt idx="187200">
                  <c:v>106.323242</c:v>
                </c:pt>
                <c:pt idx="187201">
                  <c:v>99.85351559999998</c:v>
                </c:pt>
                <c:pt idx="187202">
                  <c:v>59.4482422</c:v>
                </c:pt>
                <c:pt idx="187203">
                  <c:v>-1.09863281</c:v>
                </c:pt>
                <c:pt idx="187204">
                  <c:v>-55.4199219</c:v>
                </c:pt>
                <c:pt idx="187205">
                  <c:v>-93.75</c:v>
                </c:pt>
                <c:pt idx="187206">
                  <c:v>-109.49707</c:v>
                </c:pt>
                <c:pt idx="187207">
                  <c:v>-96.3134766</c:v>
                </c:pt>
                <c:pt idx="187208">
                  <c:v>-59.3261719</c:v>
                </c:pt>
                <c:pt idx="187209">
                  <c:v>-4.76074219</c:v>
                </c:pt>
                <c:pt idx="187210">
                  <c:v>55.1757812</c:v>
                </c:pt>
                <c:pt idx="187211">
                  <c:v>85.20507809999994</c:v>
                </c:pt>
                <c:pt idx="187212">
                  <c:v>106.811523</c:v>
                </c:pt>
                <c:pt idx="187213">
                  <c:v>100.952148</c:v>
                </c:pt>
                <c:pt idx="187214">
                  <c:v>57.9833984</c:v>
                </c:pt>
                <c:pt idx="187215">
                  <c:v>2.80761719</c:v>
                </c:pt>
                <c:pt idx="187216">
                  <c:v>-45.7763672</c:v>
                </c:pt>
                <c:pt idx="187217">
                  <c:v>-80.5664062</c:v>
                </c:pt>
                <c:pt idx="187218">
                  <c:v>-105.712891</c:v>
                </c:pt>
                <c:pt idx="187219">
                  <c:v>-101.928711</c:v>
                </c:pt>
                <c:pt idx="187220">
                  <c:v>-62.2558594</c:v>
                </c:pt>
                <c:pt idx="187221">
                  <c:v>-17.4560547</c:v>
                </c:pt>
                <c:pt idx="187222">
                  <c:v>40.4052734</c:v>
                </c:pt>
                <c:pt idx="187223">
                  <c:v>85.4492188</c:v>
                </c:pt>
                <c:pt idx="187224">
                  <c:v>99.1210938</c:v>
                </c:pt>
                <c:pt idx="187225">
                  <c:v>95.703125</c:v>
                </c:pt>
                <c:pt idx="187226">
                  <c:v>67.50488279999998</c:v>
                </c:pt>
                <c:pt idx="187227">
                  <c:v>18.4326172</c:v>
                </c:pt>
                <c:pt idx="187228">
                  <c:v>-31.98242189999997</c:v>
                </c:pt>
                <c:pt idx="187229">
                  <c:v>-82.5195312</c:v>
                </c:pt>
                <c:pt idx="187230">
                  <c:v>-104.492188</c:v>
                </c:pt>
                <c:pt idx="187231">
                  <c:v>-100.585938</c:v>
                </c:pt>
                <c:pt idx="187232">
                  <c:v>-70.80078119999993</c:v>
                </c:pt>
                <c:pt idx="187233">
                  <c:v>-26.7333984</c:v>
                </c:pt>
                <c:pt idx="187234">
                  <c:v>32.4707031</c:v>
                </c:pt>
                <c:pt idx="187235">
                  <c:v>77.8808594</c:v>
                </c:pt>
                <c:pt idx="187236">
                  <c:v>99.3652344</c:v>
                </c:pt>
                <c:pt idx="187237">
                  <c:v>98.5107422</c:v>
                </c:pt>
                <c:pt idx="187238">
                  <c:v>70.80078119999993</c:v>
                </c:pt>
                <c:pt idx="187239">
                  <c:v>32.1044922</c:v>
                </c:pt>
                <c:pt idx="187240">
                  <c:v>-21.9726562</c:v>
                </c:pt>
                <c:pt idx="187241">
                  <c:v>-80.8105469</c:v>
                </c:pt>
                <c:pt idx="187242">
                  <c:v>-100.708008</c:v>
                </c:pt>
                <c:pt idx="187243">
                  <c:v>-106.201172</c:v>
                </c:pt>
                <c:pt idx="187244">
                  <c:v>-86.9140625</c:v>
                </c:pt>
                <c:pt idx="187245">
                  <c:v>-29.7851562</c:v>
                </c:pt>
                <c:pt idx="187246">
                  <c:v>26.0009766</c:v>
                </c:pt>
                <c:pt idx="187247">
                  <c:v>72.87597659999993</c:v>
                </c:pt>
                <c:pt idx="187248">
                  <c:v>100.219727</c:v>
                </c:pt>
                <c:pt idx="187249">
                  <c:v>105.957031</c:v>
                </c:pt>
                <c:pt idx="187250">
                  <c:v>82.15332029999998</c:v>
                </c:pt>
                <c:pt idx="187251">
                  <c:v>34.7900391</c:v>
                </c:pt>
                <c:pt idx="187252">
                  <c:v>-23.1933594</c:v>
                </c:pt>
                <c:pt idx="187253">
                  <c:v>-73.9746094</c:v>
                </c:pt>
                <c:pt idx="187254">
                  <c:v>-104.858398</c:v>
                </c:pt>
                <c:pt idx="187255">
                  <c:v>-110.839844</c:v>
                </c:pt>
                <c:pt idx="187256">
                  <c:v>-88.2568359</c:v>
                </c:pt>
                <c:pt idx="187257">
                  <c:v>-39.0625</c:v>
                </c:pt>
                <c:pt idx="187258">
                  <c:v>20.2636719</c:v>
                </c:pt>
                <c:pt idx="187259">
                  <c:v>70.55664059999998</c:v>
                </c:pt>
                <c:pt idx="187260">
                  <c:v>95.0927734</c:v>
                </c:pt>
                <c:pt idx="187261">
                  <c:v>103.637695</c:v>
                </c:pt>
                <c:pt idx="187262">
                  <c:v>87.5244141</c:v>
                </c:pt>
                <c:pt idx="187263">
                  <c:v>43.5791016</c:v>
                </c:pt>
                <c:pt idx="187264">
                  <c:v>-7.20214844</c:v>
                </c:pt>
                <c:pt idx="187265">
                  <c:v>-61.2792969</c:v>
                </c:pt>
                <c:pt idx="187266">
                  <c:v>-96.0693359</c:v>
                </c:pt>
                <c:pt idx="187267">
                  <c:v>-106.079102</c:v>
                </c:pt>
                <c:pt idx="187268">
                  <c:v>-89.9658203</c:v>
                </c:pt>
                <c:pt idx="187269">
                  <c:v>-44.3115234</c:v>
                </c:pt>
                <c:pt idx="187270">
                  <c:v>13.9160156</c:v>
                </c:pt>
                <c:pt idx="187271">
                  <c:v>70.0683594</c:v>
                </c:pt>
                <c:pt idx="187272">
                  <c:v>98.87695309999998</c:v>
                </c:pt>
                <c:pt idx="187273">
                  <c:v>107.299805</c:v>
                </c:pt>
                <c:pt idx="187274">
                  <c:v>88.5009766</c:v>
                </c:pt>
                <c:pt idx="187275">
                  <c:v>48.3398438</c:v>
                </c:pt>
                <c:pt idx="187276">
                  <c:v>0.610351562</c:v>
                </c:pt>
                <c:pt idx="187277">
                  <c:v>-52.8564453</c:v>
                </c:pt>
                <c:pt idx="187278">
                  <c:v>-91.1865234</c:v>
                </c:pt>
                <c:pt idx="187279">
                  <c:v>-104.858398</c:v>
                </c:pt>
                <c:pt idx="187280">
                  <c:v>-88.0126953</c:v>
                </c:pt>
                <c:pt idx="187281">
                  <c:v>-56.5185547</c:v>
                </c:pt>
                <c:pt idx="187282">
                  <c:v>-2.68554688</c:v>
                </c:pt>
                <c:pt idx="187283">
                  <c:v>59.9365234</c:v>
                </c:pt>
                <c:pt idx="187284">
                  <c:v>93.5058594</c:v>
                </c:pt>
                <c:pt idx="187285">
                  <c:v>105.46875</c:v>
                </c:pt>
                <c:pt idx="187286">
                  <c:v>92.5292969</c:v>
                </c:pt>
                <c:pt idx="187287">
                  <c:v>61.5234375</c:v>
                </c:pt>
                <c:pt idx="187288">
                  <c:v>6.46972656</c:v>
                </c:pt>
                <c:pt idx="187289">
                  <c:v>-54.4433594</c:v>
                </c:pt>
                <c:pt idx="187290">
                  <c:v>-92.5292969</c:v>
                </c:pt>
                <c:pt idx="187291">
                  <c:v>-104.736328</c:v>
                </c:pt>
                <c:pt idx="187292">
                  <c:v>-92.0410156</c:v>
                </c:pt>
                <c:pt idx="187293">
                  <c:v>-59.4482422</c:v>
                </c:pt>
                <c:pt idx="187294">
                  <c:v>-6.59179688</c:v>
                </c:pt>
                <c:pt idx="187295">
                  <c:v>45.2880859</c:v>
                </c:pt>
                <c:pt idx="187296">
                  <c:v>94.6044922</c:v>
                </c:pt>
                <c:pt idx="187297">
                  <c:v>113.15918</c:v>
                </c:pt>
                <c:pt idx="187298">
                  <c:v>95.0927734</c:v>
                </c:pt>
                <c:pt idx="187299">
                  <c:v>61.7675781</c:v>
                </c:pt>
                <c:pt idx="187300">
                  <c:v>4.394531249999993</c:v>
                </c:pt>
                <c:pt idx="187301">
                  <c:v>-46.9970703</c:v>
                </c:pt>
                <c:pt idx="187302">
                  <c:v>-90.33203119999993</c:v>
                </c:pt>
                <c:pt idx="187303">
                  <c:v>-109.985352</c:v>
                </c:pt>
                <c:pt idx="187304">
                  <c:v>-101.074219</c:v>
                </c:pt>
                <c:pt idx="187305">
                  <c:v>-68.7255859</c:v>
                </c:pt>
                <c:pt idx="187306">
                  <c:v>-5.98144531</c:v>
                </c:pt>
                <c:pt idx="187307">
                  <c:v>50.5371094</c:v>
                </c:pt>
                <c:pt idx="187308">
                  <c:v>90.82031249999996</c:v>
                </c:pt>
                <c:pt idx="187309">
                  <c:v>108.520508</c:v>
                </c:pt>
                <c:pt idx="187310">
                  <c:v>98.0224609</c:v>
                </c:pt>
                <c:pt idx="187311">
                  <c:v>67.62695309999998</c:v>
                </c:pt>
                <c:pt idx="187312">
                  <c:v>19.0429688</c:v>
                </c:pt>
                <c:pt idx="187313">
                  <c:v>-41.8701172</c:v>
                </c:pt>
                <c:pt idx="187314">
                  <c:v>-88.62304690000001</c:v>
                </c:pt>
                <c:pt idx="187315">
                  <c:v>-110.229492</c:v>
                </c:pt>
                <c:pt idx="187316">
                  <c:v>-102.416992</c:v>
                </c:pt>
                <c:pt idx="187317">
                  <c:v>-67.8710938</c:v>
                </c:pt>
                <c:pt idx="187318">
                  <c:v>-22.4609375</c:v>
                </c:pt>
                <c:pt idx="187319">
                  <c:v>32.7148438</c:v>
                </c:pt>
                <c:pt idx="187320">
                  <c:v>79.34570309999998</c:v>
                </c:pt>
                <c:pt idx="187321">
                  <c:v>103.881836</c:v>
                </c:pt>
                <c:pt idx="187322">
                  <c:v>98.5107422</c:v>
                </c:pt>
                <c:pt idx="187323">
                  <c:v>73.1201172</c:v>
                </c:pt>
                <c:pt idx="187324">
                  <c:v>20.7519531</c:v>
                </c:pt>
                <c:pt idx="187325">
                  <c:v>-32.7148438</c:v>
                </c:pt>
                <c:pt idx="187326">
                  <c:v>-82.27539059999994</c:v>
                </c:pt>
                <c:pt idx="187327">
                  <c:v>-102.416992</c:v>
                </c:pt>
                <c:pt idx="187328">
                  <c:v>-102.294922</c:v>
                </c:pt>
                <c:pt idx="187329">
                  <c:v>-80.8105469</c:v>
                </c:pt>
                <c:pt idx="187330">
                  <c:v>-34.5458984</c:v>
                </c:pt>
                <c:pt idx="187331">
                  <c:v>18.4326172</c:v>
                </c:pt>
                <c:pt idx="187332">
                  <c:v>75.8056641</c:v>
                </c:pt>
                <c:pt idx="187333">
                  <c:v>104.492188</c:v>
                </c:pt>
                <c:pt idx="187334">
                  <c:v>106.933594</c:v>
                </c:pt>
                <c:pt idx="187335">
                  <c:v>82.3974609</c:v>
                </c:pt>
                <c:pt idx="187336">
                  <c:v>35.8886719</c:v>
                </c:pt>
                <c:pt idx="187337">
                  <c:v>-22.5830078</c:v>
                </c:pt>
                <c:pt idx="187338">
                  <c:v>-68.7255859</c:v>
                </c:pt>
                <c:pt idx="187339">
                  <c:v>-96.80175779999998</c:v>
                </c:pt>
                <c:pt idx="187340">
                  <c:v>-107.177734</c:v>
                </c:pt>
                <c:pt idx="187341">
                  <c:v>-80.5664062</c:v>
                </c:pt>
                <c:pt idx="187342">
                  <c:v>-31.7382812</c:v>
                </c:pt>
                <c:pt idx="187343">
                  <c:v>22.9492188</c:v>
                </c:pt>
                <c:pt idx="187344">
                  <c:v>67.62695309999998</c:v>
                </c:pt>
                <c:pt idx="187345">
                  <c:v>98.75488279999998</c:v>
                </c:pt>
                <c:pt idx="187346">
                  <c:v>110.717773</c:v>
                </c:pt>
                <c:pt idx="187347">
                  <c:v>84.22851559999998</c:v>
                </c:pt>
                <c:pt idx="187348">
                  <c:v>41.9921875</c:v>
                </c:pt>
                <c:pt idx="187349">
                  <c:v>-9.277343749999998</c:v>
                </c:pt>
                <c:pt idx="187350">
                  <c:v>-62.7441406</c:v>
                </c:pt>
                <c:pt idx="187351">
                  <c:v>-97.0458984</c:v>
                </c:pt>
                <c:pt idx="187352">
                  <c:v>-112.182617</c:v>
                </c:pt>
                <c:pt idx="187353">
                  <c:v>-88.37890619999993</c:v>
                </c:pt>
                <c:pt idx="187354">
                  <c:v>-41.8701172</c:v>
                </c:pt>
                <c:pt idx="187355">
                  <c:v>8.66699219</c:v>
                </c:pt>
                <c:pt idx="187356">
                  <c:v>57.1289062</c:v>
                </c:pt>
                <c:pt idx="187357">
                  <c:v>98.87695309999998</c:v>
                </c:pt>
                <c:pt idx="187358">
                  <c:v>110.839844</c:v>
                </c:pt>
                <c:pt idx="187359">
                  <c:v>85.6933594</c:v>
                </c:pt>
                <c:pt idx="187360">
                  <c:v>42.6025391</c:v>
                </c:pt>
                <c:pt idx="187361">
                  <c:v>-10.0097656</c:v>
                </c:pt>
                <c:pt idx="187362">
                  <c:v>-61.7675781</c:v>
                </c:pt>
                <c:pt idx="187363">
                  <c:v>-92.4072266</c:v>
                </c:pt>
                <c:pt idx="187364">
                  <c:v>-99.3652344</c:v>
                </c:pt>
                <c:pt idx="187365">
                  <c:v>-93.75</c:v>
                </c:pt>
                <c:pt idx="187366">
                  <c:v>-49.3164062</c:v>
                </c:pt>
                <c:pt idx="187367">
                  <c:v>6.347656249999996</c:v>
                </c:pt>
                <c:pt idx="187368">
                  <c:v>53.7109375</c:v>
                </c:pt>
                <c:pt idx="187369">
                  <c:v>83.8623047</c:v>
                </c:pt>
                <c:pt idx="187370">
                  <c:v>100.708008</c:v>
                </c:pt>
                <c:pt idx="187371">
                  <c:v>88.37890619999993</c:v>
                </c:pt>
                <c:pt idx="187372">
                  <c:v>46.5087891</c:v>
                </c:pt>
                <c:pt idx="187373">
                  <c:v>-0.122070312</c:v>
                </c:pt>
                <c:pt idx="187374">
                  <c:v>-48.2177734</c:v>
                </c:pt>
                <c:pt idx="187375">
                  <c:v>-90.82031249999996</c:v>
                </c:pt>
                <c:pt idx="187376">
                  <c:v>-107.788086</c:v>
                </c:pt>
                <c:pt idx="187377">
                  <c:v>-96.3134766</c:v>
                </c:pt>
                <c:pt idx="187378">
                  <c:v>-53.4667969</c:v>
                </c:pt>
                <c:pt idx="187379">
                  <c:v>-2.31933594</c:v>
                </c:pt>
                <c:pt idx="187380">
                  <c:v>40.2832031</c:v>
                </c:pt>
                <c:pt idx="187381">
                  <c:v>86.7919922</c:v>
                </c:pt>
                <c:pt idx="187382">
                  <c:v>104.248047</c:v>
                </c:pt>
                <c:pt idx="187383">
                  <c:v>94.7265625</c:v>
                </c:pt>
                <c:pt idx="187384">
                  <c:v>62.6220703</c:v>
                </c:pt>
                <c:pt idx="187385">
                  <c:v>6.835937499999997</c:v>
                </c:pt>
                <c:pt idx="187386">
                  <c:v>-44.0673828</c:v>
                </c:pt>
                <c:pt idx="187387">
                  <c:v>-83.12988279999993</c:v>
                </c:pt>
                <c:pt idx="187388">
                  <c:v>-102.539062</c:v>
                </c:pt>
                <c:pt idx="187389">
                  <c:v>-92.89550779999998</c:v>
                </c:pt>
                <c:pt idx="187390">
                  <c:v>-58.2275391</c:v>
                </c:pt>
                <c:pt idx="187391">
                  <c:v>-13.671875</c:v>
                </c:pt>
                <c:pt idx="187392">
                  <c:v>38.4521484</c:v>
                </c:pt>
                <c:pt idx="187393">
                  <c:v>82.7636719</c:v>
                </c:pt>
                <c:pt idx="187394">
                  <c:v>105.957031</c:v>
                </c:pt>
                <c:pt idx="187395">
                  <c:v>99.4873047</c:v>
                </c:pt>
                <c:pt idx="187396">
                  <c:v>60.18066409999999</c:v>
                </c:pt>
                <c:pt idx="187397">
                  <c:v>16.8457031</c:v>
                </c:pt>
                <c:pt idx="187398">
                  <c:v>-40.4052734</c:v>
                </c:pt>
                <c:pt idx="187399">
                  <c:v>-87.6464844</c:v>
                </c:pt>
                <c:pt idx="187400">
                  <c:v>-101.68457</c:v>
                </c:pt>
                <c:pt idx="187401">
                  <c:v>-96.5576172</c:v>
                </c:pt>
                <c:pt idx="187402">
                  <c:v>-71.2890625</c:v>
                </c:pt>
                <c:pt idx="187403">
                  <c:v>-24.7802734</c:v>
                </c:pt>
                <c:pt idx="187404">
                  <c:v>33.9355469</c:v>
                </c:pt>
                <c:pt idx="187405">
                  <c:v>75.5615234</c:v>
                </c:pt>
                <c:pt idx="187406">
                  <c:v>99.9755859</c:v>
                </c:pt>
                <c:pt idx="187407">
                  <c:v>101.928711</c:v>
                </c:pt>
                <c:pt idx="187408">
                  <c:v>73.48632809999998</c:v>
                </c:pt>
                <c:pt idx="187409">
                  <c:v>30.7617188</c:v>
                </c:pt>
                <c:pt idx="187410">
                  <c:v>-31.1279297</c:v>
                </c:pt>
                <c:pt idx="187411">
                  <c:v>-78.2470703</c:v>
                </c:pt>
                <c:pt idx="187412">
                  <c:v>-102.050781</c:v>
                </c:pt>
                <c:pt idx="187413">
                  <c:v>-108.276367</c:v>
                </c:pt>
                <c:pt idx="187414">
                  <c:v>-76.2939453</c:v>
                </c:pt>
                <c:pt idx="187415">
                  <c:v>-23.9257812</c:v>
                </c:pt>
                <c:pt idx="187416">
                  <c:v>26.8554688</c:v>
                </c:pt>
                <c:pt idx="187417">
                  <c:v>73.48632809999998</c:v>
                </c:pt>
                <c:pt idx="187418">
                  <c:v>102.783203</c:v>
                </c:pt>
                <c:pt idx="187419">
                  <c:v>100.830078</c:v>
                </c:pt>
                <c:pt idx="187420">
                  <c:v>72.3876953</c:v>
                </c:pt>
                <c:pt idx="187421">
                  <c:v>26.9775391</c:v>
                </c:pt>
                <c:pt idx="187422">
                  <c:v>-19.8974609</c:v>
                </c:pt>
                <c:pt idx="187423">
                  <c:v>-77.0263672</c:v>
                </c:pt>
                <c:pt idx="187424">
                  <c:v>-101.44043</c:v>
                </c:pt>
                <c:pt idx="187425">
                  <c:v>-103.515625</c:v>
                </c:pt>
                <c:pt idx="187426">
                  <c:v>-86.6699219</c:v>
                </c:pt>
                <c:pt idx="187427">
                  <c:v>-36.3769531</c:v>
                </c:pt>
                <c:pt idx="187428">
                  <c:v>20.6298828</c:v>
                </c:pt>
                <c:pt idx="187429">
                  <c:v>69.8242188</c:v>
                </c:pt>
                <c:pt idx="187430">
                  <c:v>98.87695309999998</c:v>
                </c:pt>
                <c:pt idx="187431">
                  <c:v>103.881836</c:v>
                </c:pt>
                <c:pt idx="187432">
                  <c:v>78.12499999999998</c:v>
                </c:pt>
                <c:pt idx="187433">
                  <c:v>35.15625</c:v>
                </c:pt>
                <c:pt idx="187434">
                  <c:v>-14.4042969</c:v>
                </c:pt>
                <c:pt idx="187435">
                  <c:v>-62.7441406</c:v>
                </c:pt>
                <c:pt idx="187436">
                  <c:v>-105.102539</c:v>
                </c:pt>
                <c:pt idx="187437">
                  <c:v>-106.079102</c:v>
                </c:pt>
                <c:pt idx="187438">
                  <c:v>-83.4960938</c:v>
                </c:pt>
                <c:pt idx="187439">
                  <c:v>-44.3115234</c:v>
                </c:pt>
                <c:pt idx="187440">
                  <c:v>3.66210938</c:v>
                </c:pt>
                <c:pt idx="187441">
                  <c:v>58.4716797</c:v>
                </c:pt>
                <c:pt idx="187442">
                  <c:v>96.92382809999998</c:v>
                </c:pt>
                <c:pt idx="187443">
                  <c:v>108.032227</c:v>
                </c:pt>
                <c:pt idx="187444">
                  <c:v>96.80175779999998</c:v>
                </c:pt>
                <c:pt idx="187445">
                  <c:v>47.1191406</c:v>
                </c:pt>
                <c:pt idx="187446">
                  <c:v>-7.812499999999997</c:v>
                </c:pt>
                <c:pt idx="187447">
                  <c:v>-57.9833984</c:v>
                </c:pt>
                <c:pt idx="187448">
                  <c:v>-97.2900391</c:v>
                </c:pt>
                <c:pt idx="187449">
                  <c:v>-108.764648</c:v>
                </c:pt>
                <c:pt idx="187450">
                  <c:v>-88.0126953</c:v>
                </c:pt>
                <c:pt idx="187451">
                  <c:v>-47.2412109</c:v>
                </c:pt>
                <c:pt idx="187452">
                  <c:v>4.51660156</c:v>
                </c:pt>
                <c:pt idx="187453">
                  <c:v>50.1708984</c:v>
                </c:pt>
                <c:pt idx="187454">
                  <c:v>91.55273440000001</c:v>
                </c:pt>
                <c:pt idx="187455">
                  <c:v>102.783203</c:v>
                </c:pt>
                <c:pt idx="187456">
                  <c:v>97.5341797</c:v>
                </c:pt>
                <c:pt idx="187457">
                  <c:v>57.3730469</c:v>
                </c:pt>
                <c:pt idx="187458">
                  <c:v>7.56835938</c:v>
                </c:pt>
                <c:pt idx="187459">
                  <c:v>-51.5136719</c:v>
                </c:pt>
                <c:pt idx="187460">
                  <c:v>-90.94238279999998</c:v>
                </c:pt>
                <c:pt idx="187461">
                  <c:v>-107.055664</c:v>
                </c:pt>
                <c:pt idx="187462">
                  <c:v>-93.1396484</c:v>
                </c:pt>
                <c:pt idx="187463">
                  <c:v>-55.7861328</c:v>
                </c:pt>
                <c:pt idx="187464">
                  <c:v>-2.9296875</c:v>
                </c:pt>
                <c:pt idx="187465">
                  <c:v>47.9736328</c:v>
                </c:pt>
                <c:pt idx="187466">
                  <c:v>88.5009766</c:v>
                </c:pt>
                <c:pt idx="187467">
                  <c:v>103.515625</c:v>
                </c:pt>
                <c:pt idx="187468">
                  <c:v>92.1630859</c:v>
                </c:pt>
                <c:pt idx="187469">
                  <c:v>57.8613281</c:v>
                </c:pt>
                <c:pt idx="187470">
                  <c:v>5.004882809999995</c:v>
                </c:pt>
                <c:pt idx="187471">
                  <c:v>-46.5087891</c:v>
                </c:pt>
                <c:pt idx="187472">
                  <c:v>-87.2802734</c:v>
                </c:pt>
                <c:pt idx="187473">
                  <c:v>-108.764648</c:v>
                </c:pt>
                <c:pt idx="187474">
                  <c:v>-95.703125</c:v>
                </c:pt>
                <c:pt idx="187475">
                  <c:v>-54.5654297</c:v>
                </c:pt>
                <c:pt idx="187476">
                  <c:v>-9.39941406</c:v>
                </c:pt>
                <c:pt idx="187477">
                  <c:v>43.0908203</c:v>
                </c:pt>
                <c:pt idx="187478">
                  <c:v>86.18164059999998</c:v>
                </c:pt>
                <c:pt idx="187479">
                  <c:v>103.515625</c:v>
                </c:pt>
                <c:pt idx="187480">
                  <c:v>102.050781</c:v>
                </c:pt>
                <c:pt idx="187481">
                  <c:v>67.9931641</c:v>
                </c:pt>
                <c:pt idx="187482">
                  <c:v>14.0380859</c:v>
                </c:pt>
                <c:pt idx="187483">
                  <c:v>-37.9638672</c:v>
                </c:pt>
                <c:pt idx="187484">
                  <c:v>-87.7685547</c:v>
                </c:pt>
                <c:pt idx="187485">
                  <c:v>-108.032227</c:v>
                </c:pt>
                <c:pt idx="187486">
                  <c:v>-96.5576172</c:v>
                </c:pt>
                <c:pt idx="187487">
                  <c:v>-64.8193359</c:v>
                </c:pt>
                <c:pt idx="187488">
                  <c:v>-20.2636719</c:v>
                </c:pt>
                <c:pt idx="187489">
                  <c:v>36.6210938</c:v>
                </c:pt>
                <c:pt idx="187490">
                  <c:v>78.9794922</c:v>
                </c:pt>
                <c:pt idx="187491">
                  <c:v>104.736328</c:v>
                </c:pt>
                <c:pt idx="187492">
                  <c:v>99.85351559999998</c:v>
                </c:pt>
                <c:pt idx="187493">
                  <c:v>71.7773438</c:v>
                </c:pt>
                <c:pt idx="187494">
                  <c:v>19.6533203</c:v>
                </c:pt>
                <c:pt idx="187495">
                  <c:v>-31.7382812</c:v>
                </c:pt>
                <c:pt idx="187496">
                  <c:v>-77.27050779999998</c:v>
                </c:pt>
                <c:pt idx="187497">
                  <c:v>-103.515625</c:v>
                </c:pt>
                <c:pt idx="187498">
                  <c:v>-104.370117</c:v>
                </c:pt>
                <c:pt idx="187499">
                  <c:v>-73.2421875</c:v>
                </c:pt>
                <c:pt idx="187500">
                  <c:v>-26.0009766</c:v>
                </c:pt>
                <c:pt idx="187501">
                  <c:v>28.9306641</c:v>
                </c:pt>
                <c:pt idx="187502">
                  <c:v>74.46289059999998</c:v>
                </c:pt>
                <c:pt idx="187503">
                  <c:v>97.65625</c:v>
                </c:pt>
                <c:pt idx="187504">
                  <c:v>103.881836</c:v>
                </c:pt>
                <c:pt idx="187505">
                  <c:v>78.9794922</c:v>
                </c:pt>
                <c:pt idx="187506">
                  <c:v>27.8320312</c:v>
                </c:pt>
                <c:pt idx="187507">
                  <c:v>-31.0058594</c:v>
                </c:pt>
                <c:pt idx="187508">
                  <c:v>-77.14843749999996</c:v>
                </c:pt>
                <c:pt idx="187509">
                  <c:v>-100.097656</c:v>
                </c:pt>
                <c:pt idx="187510">
                  <c:v>-104.858398</c:v>
                </c:pt>
                <c:pt idx="187511">
                  <c:v>-76.7822266</c:v>
                </c:pt>
                <c:pt idx="187512">
                  <c:v>-35.0341797</c:v>
                </c:pt>
                <c:pt idx="187513">
                  <c:v>18.4326172</c:v>
                </c:pt>
                <c:pt idx="187514">
                  <c:v>69.0917969</c:v>
                </c:pt>
                <c:pt idx="187515">
                  <c:v>109.375</c:v>
                </c:pt>
                <c:pt idx="187516">
                  <c:v>106.689453</c:v>
                </c:pt>
                <c:pt idx="187517">
                  <c:v>79.7119141</c:v>
                </c:pt>
                <c:pt idx="187518">
                  <c:v>39.4287109</c:v>
                </c:pt>
                <c:pt idx="187519">
                  <c:v>-19.8974609</c:v>
                </c:pt>
                <c:pt idx="187520">
                  <c:v>-67.50488279999998</c:v>
                </c:pt>
                <c:pt idx="187521">
                  <c:v>-98.2666016</c:v>
                </c:pt>
                <c:pt idx="187522">
                  <c:v>-111.328125</c:v>
                </c:pt>
                <c:pt idx="187523">
                  <c:v>-80.8105469</c:v>
                </c:pt>
                <c:pt idx="187524">
                  <c:v>-31.98242189999997</c:v>
                </c:pt>
                <c:pt idx="187525">
                  <c:v>23.6816406</c:v>
                </c:pt>
                <c:pt idx="187526">
                  <c:v>71.2890625</c:v>
                </c:pt>
                <c:pt idx="187527">
                  <c:v>108.398438</c:v>
                </c:pt>
                <c:pt idx="187528">
                  <c:v>104.003906</c:v>
                </c:pt>
                <c:pt idx="187529">
                  <c:v>87.5244141</c:v>
                </c:pt>
                <c:pt idx="187530">
                  <c:v>40.5273438</c:v>
                </c:pt>
                <c:pt idx="187531">
                  <c:v>-8.178710939999998</c:v>
                </c:pt>
                <c:pt idx="187532">
                  <c:v>-59.9365234</c:v>
                </c:pt>
                <c:pt idx="187533">
                  <c:v>-98.63281249999996</c:v>
                </c:pt>
                <c:pt idx="187534">
                  <c:v>-108.032227</c:v>
                </c:pt>
                <c:pt idx="187535">
                  <c:v>-90.4541016</c:v>
                </c:pt>
                <c:pt idx="187536">
                  <c:v>-44.7998047</c:v>
                </c:pt>
                <c:pt idx="187537">
                  <c:v>9.64355469</c:v>
                </c:pt>
                <c:pt idx="187538">
                  <c:v>58.2275391</c:v>
                </c:pt>
                <c:pt idx="187539">
                  <c:v>94.7265625</c:v>
                </c:pt>
                <c:pt idx="187540">
                  <c:v>101.928711</c:v>
                </c:pt>
                <c:pt idx="187541">
                  <c:v>91.9189453</c:v>
                </c:pt>
                <c:pt idx="187542">
                  <c:v>52.3681641</c:v>
                </c:pt>
                <c:pt idx="187543">
                  <c:v>-3.29589844</c:v>
                </c:pt>
                <c:pt idx="187544">
                  <c:v>-60.546875</c:v>
                </c:pt>
                <c:pt idx="187545">
                  <c:v>-91.3085938</c:v>
                </c:pt>
                <c:pt idx="187546">
                  <c:v>-104.614258</c:v>
                </c:pt>
                <c:pt idx="187547">
                  <c:v>-90.57617190000001</c:v>
                </c:pt>
                <c:pt idx="187548">
                  <c:v>-51.1474609</c:v>
                </c:pt>
                <c:pt idx="187549">
                  <c:v>-1.70898438</c:v>
                </c:pt>
                <c:pt idx="187550">
                  <c:v>53.1005859</c:v>
                </c:pt>
                <c:pt idx="187551">
                  <c:v>93.5058594</c:v>
                </c:pt>
                <c:pt idx="187552">
                  <c:v>109.130859</c:v>
                </c:pt>
                <c:pt idx="187553">
                  <c:v>92.1630859</c:v>
                </c:pt>
                <c:pt idx="187554">
                  <c:v>53.4667969</c:v>
                </c:pt>
                <c:pt idx="187555">
                  <c:v>3.17382812</c:v>
                </c:pt>
                <c:pt idx="187556">
                  <c:v>-50.5371094</c:v>
                </c:pt>
                <c:pt idx="187557">
                  <c:v>-92.2851562</c:v>
                </c:pt>
                <c:pt idx="187558">
                  <c:v>-107.910156</c:v>
                </c:pt>
                <c:pt idx="187559">
                  <c:v>-93.01757809999998</c:v>
                </c:pt>
                <c:pt idx="187560">
                  <c:v>-55.9082031</c:v>
                </c:pt>
                <c:pt idx="187561">
                  <c:v>-0.610351562</c:v>
                </c:pt>
                <c:pt idx="187562">
                  <c:v>43.9453125</c:v>
                </c:pt>
                <c:pt idx="187563">
                  <c:v>84.3505859</c:v>
                </c:pt>
                <c:pt idx="187564">
                  <c:v>102.661133</c:v>
                </c:pt>
                <c:pt idx="187565">
                  <c:v>95.4589844</c:v>
                </c:pt>
                <c:pt idx="187566">
                  <c:v>61.5234375</c:v>
                </c:pt>
                <c:pt idx="187567">
                  <c:v>8.42285156</c:v>
                </c:pt>
                <c:pt idx="187568">
                  <c:v>-39.6728516</c:v>
                </c:pt>
                <c:pt idx="187569">
                  <c:v>-88.13476559999998</c:v>
                </c:pt>
                <c:pt idx="187570">
                  <c:v>-106.445312</c:v>
                </c:pt>
                <c:pt idx="187571">
                  <c:v>-92.2851562</c:v>
                </c:pt>
                <c:pt idx="187572">
                  <c:v>-62.5</c:v>
                </c:pt>
                <c:pt idx="187573">
                  <c:v>-18.9208984</c:v>
                </c:pt>
                <c:pt idx="187574">
                  <c:v>33.81347659999999</c:v>
                </c:pt>
                <c:pt idx="187575">
                  <c:v>79.8339844</c:v>
                </c:pt>
                <c:pt idx="187576">
                  <c:v>101.5625</c:v>
                </c:pt>
                <c:pt idx="187577">
                  <c:v>97.0458984</c:v>
                </c:pt>
                <c:pt idx="187578">
                  <c:v>74.5849609</c:v>
                </c:pt>
                <c:pt idx="187579">
                  <c:v>17.4560547</c:v>
                </c:pt>
                <c:pt idx="187580">
                  <c:v>-35.2783203</c:v>
                </c:pt>
                <c:pt idx="187581">
                  <c:v>-80.8105469</c:v>
                </c:pt>
                <c:pt idx="187582">
                  <c:v>-99.3652344</c:v>
                </c:pt>
                <c:pt idx="187583">
                  <c:v>-94.97070309999998</c:v>
                </c:pt>
                <c:pt idx="187584">
                  <c:v>-72.50976559999998</c:v>
                </c:pt>
                <c:pt idx="187585">
                  <c:v>-17.8222656</c:v>
                </c:pt>
                <c:pt idx="187586">
                  <c:v>39.1845703</c:v>
                </c:pt>
                <c:pt idx="187587">
                  <c:v>78.0029297</c:v>
                </c:pt>
                <c:pt idx="187588">
                  <c:v>107.421875</c:v>
                </c:pt>
                <c:pt idx="187589">
                  <c:v>97.77832029999998</c:v>
                </c:pt>
                <c:pt idx="187590">
                  <c:v>70.0683594</c:v>
                </c:pt>
                <c:pt idx="187591">
                  <c:v>24.6582031</c:v>
                </c:pt>
                <c:pt idx="187592">
                  <c:v>-33.44726559999999</c:v>
                </c:pt>
                <c:pt idx="187593">
                  <c:v>-79.34570309999998</c:v>
                </c:pt>
                <c:pt idx="187594">
                  <c:v>-108.276367</c:v>
                </c:pt>
                <c:pt idx="187595">
                  <c:v>-104.980469</c:v>
                </c:pt>
                <c:pt idx="187596">
                  <c:v>-74.46289059999998</c:v>
                </c:pt>
                <c:pt idx="187597">
                  <c:v>-31.8603516</c:v>
                </c:pt>
                <c:pt idx="187598">
                  <c:v>24.1699219</c:v>
                </c:pt>
                <c:pt idx="187599">
                  <c:v>68.7255859</c:v>
                </c:pt>
                <c:pt idx="187600">
                  <c:v>104.980469</c:v>
                </c:pt>
                <c:pt idx="187601">
                  <c:v>106.445312</c:v>
                </c:pt>
                <c:pt idx="187602">
                  <c:v>81.4208984</c:v>
                </c:pt>
                <c:pt idx="187603">
                  <c:v>36.2548828</c:v>
                </c:pt>
                <c:pt idx="187604">
                  <c:v>-17.2119141</c:v>
                </c:pt>
                <c:pt idx="187605">
                  <c:v>-71.8994141</c:v>
                </c:pt>
                <c:pt idx="187606">
                  <c:v>-104.736328</c:v>
                </c:pt>
                <c:pt idx="187607">
                  <c:v>-111.938477</c:v>
                </c:pt>
                <c:pt idx="187608">
                  <c:v>-86.42578119999993</c:v>
                </c:pt>
                <c:pt idx="187609">
                  <c:v>-35.8886719</c:v>
                </c:pt>
                <c:pt idx="187610">
                  <c:v>14.6484375</c:v>
                </c:pt>
                <c:pt idx="187611">
                  <c:v>69.7021484</c:v>
                </c:pt>
                <c:pt idx="187612">
                  <c:v>100.219727</c:v>
                </c:pt>
                <c:pt idx="187613">
                  <c:v>95.703125</c:v>
                </c:pt>
                <c:pt idx="187614">
                  <c:v>81.29882809999998</c:v>
                </c:pt>
                <c:pt idx="187615">
                  <c:v>44.6777344</c:v>
                </c:pt>
                <c:pt idx="187616">
                  <c:v>-12.9394531</c:v>
                </c:pt>
                <c:pt idx="187617">
                  <c:v>-62.6220703</c:v>
                </c:pt>
                <c:pt idx="187618">
                  <c:v>-93.5058594</c:v>
                </c:pt>
                <c:pt idx="187619">
                  <c:v>-105.224609</c:v>
                </c:pt>
                <c:pt idx="187620">
                  <c:v>-91.3085938</c:v>
                </c:pt>
                <c:pt idx="187621">
                  <c:v>-56.7626953</c:v>
                </c:pt>
                <c:pt idx="187622">
                  <c:v>5.73730469</c:v>
                </c:pt>
                <c:pt idx="187623">
                  <c:v>68.8476562</c:v>
                </c:pt>
                <c:pt idx="187624">
                  <c:v>99.2431641</c:v>
                </c:pt>
                <c:pt idx="187625">
                  <c:v>107.910156</c:v>
                </c:pt>
                <c:pt idx="187626">
                  <c:v>89.5996094</c:v>
                </c:pt>
                <c:pt idx="187627">
                  <c:v>41.3818359</c:v>
                </c:pt>
                <c:pt idx="187628">
                  <c:v>-7.69042969</c:v>
                </c:pt>
                <c:pt idx="187629">
                  <c:v>-60.4248047</c:v>
                </c:pt>
                <c:pt idx="187630">
                  <c:v>-102.783203</c:v>
                </c:pt>
                <c:pt idx="187631">
                  <c:v>-105.712891</c:v>
                </c:pt>
                <c:pt idx="187632">
                  <c:v>-89.5996094</c:v>
                </c:pt>
                <c:pt idx="187633">
                  <c:v>-51.0253906</c:v>
                </c:pt>
                <c:pt idx="187634">
                  <c:v>0.9765625</c:v>
                </c:pt>
                <c:pt idx="187635">
                  <c:v>56.88476559999999</c:v>
                </c:pt>
                <c:pt idx="187636">
                  <c:v>97.65625</c:v>
                </c:pt>
                <c:pt idx="187637">
                  <c:v>108.520508</c:v>
                </c:pt>
                <c:pt idx="187638">
                  <c:v>96.3134766</c:v>
                </c:pt>
                <c:pt idx="187639">
                  <c:v>54.8095703</c:v>
                </c:pt>
                <c:pt idx="187640">
                  <c:v>0.9765625</c:v>
                </c:pt>
                <c:pt idx="187641">
                  <c:v>-50.4150391</c:v>
                </c:pt>
                <c:pt idx="187642">
                  <c:v>-83.984375</c:v>
                </c:pt>
                <c:pt idx="187643">
                  <c:v>-104.003906</c:v>
                </c:pt>
                <c:pt idx="187644">
                  <c:v>-97.4121094</c:v>
                </c:pt>
                <c:pt idx="187645">
                  <c:v>-61.15722659999999</c:v>
                </c:pt>
                <c:pt idx="187646">
                  <c:v>-7.324218749999996</c:v>
                </c:pt>
                <c:pt idx="187647">
                  <c:v>47.6074219</c:v>
                </c:pt>
                <c:pt idx="187648">
                  <c:v>84.22851559999998</c:v>
                </c:pt>
                <c:pt idx="187649">
                  <c:v>108.032227</c:v>
                </c:pt>
                <c:pt idx="187650">
                  <c:v>94.6044922</c:v>
                </c:pt>
                <c:pt idx="187651">
                  <c:v>61.0351562</c:v>
                </c:pt>
                <c:pt idx="187652">
                  <c:v>4.27246094</c:v>
                </c:pt>
                <c:pt idx="187653">
                  <c:v>-54.0771484</c:v>
                </c:pt>
                <c:pt idx="187654">
                  <c:v>-89.7216797</c:v>
                </c:pt>
                <c:pt idx="187655">
                  <c:v>-104.736328</c:v>
                </c:pt>
                <c:pt idx="187656">
                  <c:v>-94.84863279999998</c:v>
                </c:pt>
                <c:pt idx="187657">
                  <c:v>-59.81445309999999</c:v>
                </c:pt>
                <c:pt idx="187658">
                  <c:v>-12.6953125</c:v>
                </c:pt>
                <c:pt idx="187659">
                  <c:v>39.30664059999999</c:v>
                </c:pt>
                <c:pt idx="187660">
                  <c:v>83.2519531</c:v>
                </c:pt>
                <c:pt idx="187661">
                  <c:v>100.708008</c:v>
                </c:pt>
                <c:pt idx="187662">
                  <c:v>96.1914062</c:v>
                </c:pt>
                <c:pt idx="187663">
                  <c:v>61.0351562</c:v>
                </c:pt>
                <c:pt idx="187664">
                  <c:v>21.7285156</c:v>
                </c:pt>
                <c:pt idx="187665">
                  <c:v>-39.7949219</c:v>
                </c:pt>
                <c:pt idx="187666">
                  <c:v>-76.6601562</c:v>
                </c:pt>
                <c:pt idx="187667">
                  <c:v>-105.712891</c:v>
                </c:pt>
                <c:pt idx="187668">
                  <c:v>-103.027344</c:v>
                </c:pt>
                <c:pt idx="187669">
                  <c:v>-71.4111328</c:v>
                </c:pt>
                <c:pt idx="187670">
                  <c:v>-20.2636719</c:v>
                </c:pt>
                <c:pt idx="187671">
                  <c:v>33.9355469</c:v>
                </c:pt>
                <c:pt idx="187672">
                  <c:v>80.2001953</c:v>
                </c:pt>
                <c:pt idx="187673">
                  <c:v>101.928711</c:v>
                </c:pt>
                <c:pt idx="187674">
                  <c:v>100.219727</c:v>
                </c:pt>
                <c:pt idx="187675">
                  <c:v>71.5332031</c:v>
                </c:pt>
                <c:pt idx="187676">
                  <c:v>24.1699219</c:v>
                </c:pt>
                <c:pt idx="187677">
                  <c:v>-23.3154297</c:v>
                </c:pt>
                <c:pt idx="187678">
                  <c:v>-75.4394531</c:v>
                </c:pt>
                <c:pt idx="187679">
                  <c:v>-106.933594</c:v>
                </c:pt>
                <c:pt idx="187680">
                  <c:v>-107.177734</c:v>
                </c:pt>
                <c:pt idx="187681">
                  <c:v>-80.5664062</c:v>
                </c:pt>
                <c:pt idx="187682">
                  <c:v>-31.3720703</c:v>
                </c:pt>
                <c:pt idx="187683">
                  <c:v>24.6582031</c:v>
                </c:pt>
                <c:pt idx="187684">
                  <c:v>77.14843749999996</c:v>
                </c:pt>
                <c:pt idx="187685">
                  <c:v>104.370117</c:v>
                </c:pt>
                <c:pt idx="187686">
                  <c:v>104.858398</c:v>
                </c:pt>
                <c:pt idx="187687">
                  <c:v>78.7353516</c:v>
                </c:pt>
                <c:pt idx="187688">
                  <c:v>34.4238281</c:v>
                </c:pt>
                <c:pt idx="187689">
                  <c:v>-16.9677734</c:v>
                </c:pt>
                <c:pt idx="187690">
                  <c:v>-67.38281249999996</c:v>
                </c:pt>
                <c:pt idx="187691">
                  <c:v>-101.68457</c:v>
                </c:pt>
                <c:pt idx="187692">
                  <c:v>-110.961914</c:v>
                </c:pt>
                <c:pt idx="187693">
                  <c:v>-77.14843749999996</c:v>
                </c:pt>
                <c:pt idx="187694">
                  <c:v>-36.7431641</c:v>
                </c:pt>
                <c:pt idx="187695">
                  <c:v>24.2919922</c:v>
                </c:pt>
                <c:pt idx="187696">
                  <c:v>71.7773438</c:v>
                </c:pt>
                <c:pt idx="187697">
                  <c:v>103.149414</c:v>
                </c:pt>
                <c:pt idx="187698">
                  <c:v>105.224609</c:v>
                </c:pt>
                <c:pt idx="187699">
                  <c:v>82.5195312</c:v>
                </c:pt>
                <c:pt idx="187700">
                  <c:v>40.5273438</c:v>
                </c:pt>
                <c:pt idx="187701">
                  <c:v>-14.4042969</c:v>
                </c:pt>
                <c:pt idx="187702">
                  <c:v>-66.40625</c:v>
                </c:pt>
                <c:pt idx="187703">
                  <c:v>-91.55273440000001</c:v>
                </c:pt>
                <c:pt idx="187704">
                  <c:v>-98.63281249999996</c:v>
                </c:pt>
                <c:pt idx="187705">
                  <c:v>-84.7167969</c:v>
                </c:pt>
                <c:pt idx="187706">
                  <c:v>-48.3398438</c:v>
                </c:pt>
                <c:pt idx="187707">
                  <c:v>12.5732422</c:v>
                </c:pt>
                <c:pt idx="187708">
                  <c:v>56.3964844</c:v>
                </c:pt>
                <c:pt idx="187709">
                  <c:v>91.55273440000001</c:v>
                </c:pt>
                <c:pt idx="187710">
                  <c:v>104.980469</c:v>
                </c:pt>
                <c:pt idx="187711">
                  <c:v>90.94238279999998</c:v>
                </c:pt>
                <c:pt idx="187712">
                  <c:v>49.5605469</c:v>
                </c:pt>
                <c:pt idx="187713">
                  <c:v>-7.20214844</c:v>
                </c:pt>
                <c:pt idx="187714">
                  <c:v>-57.0068359</c:v>
                </c:pt>
                <c:pt idx="187715">
                  <c:v>-93.9941406</c:v>
                </c:pt>
                <c:pt idx="187716">
                  <c:v>-104.248047</c:v>
                </c:pt>
                <c:pt idx="187717">
                  <c:v>-94.84863279999998</c:v>
                </c:pt>
                <c:pt idx="187718">
                  <c:v>-51.5136719</c:v>
                </c:pt>
                <c:pt idx="187719">
                  <c:v>3.66210938</c:v>
                </c:pt>
                <c:pt idx="187720">
                  <c:v>55.6640625</c:v>
                </c:pt>
                <c:pt idx="187721">
                  <c:v>93.5058594</c:v>
                </c:pt>
                <c:pt idx="187722">
                  <c:v>104.370117</c:v>
                </c:pt>
                <c:pt idx="187723">
                  <c:v>86.18164059999998</c:v>
                </c:pt>
                <c:pt idx="187724">
                  <c:v>48.0957031</c:v>
                </c:pt>
                <c:pt idx="187725">
                  <c:v>-2.19726562</c:v>
                </c:pt>
                <c:pt idx="187726">
                  <c:v>-51.2695312</c:v>
                </c:pt>
                <c:pt idx="187727">
                  <c:v>-90.33203119999993</c:v>
                </c:pt>
                <c:pt idx="187728">
                  <c:v>-106.567383</c:v>
                </c:pt>
                <c:pt idx="187729">
                  <c:v>-90.4541016</c:v>
                </c:pt>
                <c:pt idx="187730">
                  <c:v>-55.9082031</c:v>
                </c:pt>
                <c:pt idx="187731">
                  <c:v>-6.347656249999996</c:v>
                </c:pt>
                <c:pt idx="187732">
                  <c:v>51.6357422</c:v>
                </c:pt>
                <c:pt idx="187733">
                  <c:v>92.0410156</c:v>
                </c:pt>
                <c:pt idx="187734">
                  <c:v>107.910156</c:v>
                </c:pt>
                <c:pt idx="187735">
                  <c:v>98.2666016</c:v>
                </c:pt>
                <c:pt idx="187736">
                  <c:v>57.7392578</c:v>
                </c:pt>
                <c:pt idx="187737">
                  <c:v>8.91113281</c:v>
                </c:pt>
                <c:pt idx="187738">
                  <c:v>-52.3681641</c:v>
                </c:pt>
                <c:pt idx="187739">
                  <c:v>-94.3603516</c:v>
                </c:pt>
                <c:pt idx="187740">
                  <c:v>-104.614258</c:v>
                </c:pt>
                <c:pt idx="187741">
                  <c:v>-99.4873047</c:v>
                </c:pt>
                <c:pt idx="187742">
                  <c:v>-63.3544922</c:v>
                </c:pt>
                <c:pt idx="187743">
                  <c:v>-12.8173828</c:v>
                </c:pt>
                <c:pt idx="187744">
                  <c:v>48.4619141</c:v>
                </c:pt>
                <c:pt idx="187745">
                  <c:v>85.3271484</c:v>
                </c:pt>
                <c:pt idx="187746">
                  <c:v>101.5625</c:v>
                </c:pt>
                <c:pt idx="187747">
                  <c:v>93.5058594</c:v>
                </c:pt>
                <c:pt idx="187748">
                  <c:v>60.7910156</c:v>
                </c:pt>
                <c:pt idx="187749">
                  <c:v>13.3056641</c:v>
                </c:pt>
                <c:pt idx="187750">
                  <c:v>-36.4990234</c:v>
                </c:pt>
                <c:pt idx="187751">
                  <c:v>-83.7402344</c:v>
                </c:pt>
                <c:pt idx="187752">
                  <c:v>-110.229492</c:v>
                </c:pt>
                <c:pt idx="187753">
                  <c:v>-102.050781</c:v>
                </c:pt>
                <c:pt idx="187754">
                  <c:v>-69.9462891</c:v>
                </c:pt>
                <c:pt idx="187755">
                  <c:v>-22.3388672</c:v>
                </c:pt>
                <c:pt idx="187756">
                  <c:v>38.5742188</c:v>
                </c:pt>
                <c:pt idx="187757">
                  <c:v>75.19531249999996</c:v>
                </c:pt>
                <c:pt idx="187758">
                  <c:v>99.3652344</c:v>
                </c:pt>
                <c:pt idx="187759">
                  <c:v>97.65625</c:v>
                </c:pt>
                <c:pt idx="187760">
                  <c:v>75.9277344</c:v>
                </c:pt>
                <c:pt idx="187761">
                  <c:v>32.1044922</c:v>
                </c:pt>
                <c:pt idx="187762">
                  <c:v>-30.7617188</c:v>
                </c:pt>
                <c:pt idx="187763">
                  <c:v>-82.6416016</c:v>
                </c:pt>
                <c:pt idx="187764">
                  <c:v>-109.130859</c:v>
                </c:pt>
                <c:pt idx="187765">
                  <c:v>-100.708008</c:v>
                </c:pt>
                <c:pt idx="187766">
                  <c:v>-67.0166016</c:v>
                </c:pt>
                <c:pt idx="187767">
                  <c:v>-21.6064453</c:v>
                </c:pt>
                <c:pt idx="187768">
                  <c:v>32.2265625</c:v>
                </c:pt>
                <c:pt idx="187769">
                  <c:v>76.0498047</c:v>
                </c:pt>
                <c:pt idx="187770">
                  <c:v>98.9990234</c:v>
                </c:pt>
                <c:pt idx="187771">
                  <c:v>101.68457</c:v>
                </c:pt>
                <c:pt idx="187772">
                  <c:v>72.87597659999993</c:v>
                </c:pt>
                <c:pt idx="187773">
                  <c:v>26.8554688</c:v>
                </c:pt>
                <c:pt idx="187774">
                  <c:v>-26.6113281</c:v>
                </c:pt>
                <c:pt idx="187775">
                  <c:v>-73.1201172</c:v>
                </c:pt>
                <c:pt idx="187776">
                  <c:v>-101.806641</c:v>
                </c:pt>
                <c:pt idx="187777">
                  <c:v>-104.736328</c:v>
                </c:pt>
                <c:pt idx="187778">
                  <c:v>-76.9042969</c:v>
                </c:pt>
                <c:pt idx="187779">
                  <c:v>-33.0810547</c:v>
                </c:pt>
                <c:pt idx="187780">
                  <c:v>25.6347656</c:v>
                </c:pt>
                <c:pt idx="187781">
                  <c:v>80.4443359</c:v>
                </c:pt>
                <c:pt idx="187782">
                  <c:v>101.928711</c:v>
                </c:pt>
                <c:pt idx="187783">
                  <c:v>100.097656</c:v>
                </c:pt>
                <c:pt idx="187784">
                  <c:v>83.12988279999993</c:v>
                </c:pt>
                <c:pt idx="187785">
                  <c:v>33.0810547</c:v>
                </c:pt>
                <c:pt idx="187786">
                  <c:v>-16.9677734</c:v>
                </c:pt>
                <c:pt idx="187787">
                  <c:v>-68.1152344</c:v>
                </c:pt>
                <c:pt idx="187788">
                  <c:v>-102.661133</c:v>
                </c:pt>
                <c:pt idx="187789">
                  <c:v>-104.125977</c:v>
                </c:pt>
                <c:pt idx="187790">
                  <c:v>-82.03125</c:v>
                </c:pt>
                <c:pt idx="187791">
                  <c:v>-34.3017578</c:v>
                </c:pt>
                <c:pt idx="187792">
                  <c:v>14.1601562</c:v>
                </c:pt>
                <c:pt idx="187793">
                  <c:v>64.6972656</c:v>
                </c:pt>
                <c:pt idx="187794">
                  <c:v>98.5107422</c:v>
                </c:pt>
                <c:pt idx="187795">
                  <c:v>108.154297</c:v>
                </c:pt>
                <c:pt idx="187796">
                  <c:v>87.890625</c:v>
                </c:pt>
                <c:pt idx="187797">
                  <c:v>44.4335938</c:v>
                </c:pt>
                <c:pt idx="187798">
                  <c:v>-11.71875</c:v>
                </c:pt>
                <c:pt idx="187799">
                  <c:v>-61.8896484</c:v>
                </c:pt>
                <c:pt idx="187800">
                  <c:v>-101.5625</c:v>
                </c:pt>
                <c:pt idx="187801">
                  <c:v>-109.25293</c:v>
                </c:pt>
                <c:pt idx="187802">
                  <c:v>-84.5947266</c:v>
                </c:pt>
                <c:pt idx="187803">
                  <c:v>-50.0488281</c:v>
                </c:pt>
                <c:pt idx="187804">
                  <c:v>6.95800781</c:v>
                </c:pt>
                <c:pt idx="187805">
                  <c:v>57.8613281</c:v>
                </c:pt>
                <c:pt idx="187806">
                  <c:v>89.84375</c:v>
                </c:pt>
                <c:pt idx="187807">
                  <c:v>104.003906</c:v>
                </c:pt>
                <c:pt idx="187808">
                  <c:v>89.35546879999995</c:v>
                </c:pt>
                <c:pt idx="187809">
                  <c:v>46.9970703</c:v>
                </c:pt>
                <c:pt idx="187810">
                  <c:v>-2.31933594</c:v>
                </c:pt>
                <c:pt idx="187811">
                  <c:v>-57.2509766</c:v>
                </c:pt>
                <c:pt idx="187812">
                  <c:v>-93.75</c:v>
                </c:pt>
                <c:pt idx="187813">
                  <c:v>-108.032227</c:v>
                </c:pt>
                <c:pt idx="187814">
                  <c:v>-99.4873047</c:v>
                </c:pt>
                <c:pt idx="187815">
                  <c:v>-59.2041016</c:v>
                </c:pt>
                <c:pt idx="187816">
                  <c:v>-5.37109375</c:v>
                </c:pt>
                <c:pt idx="187817">
                  <c:v>46.6308594</c:v>
                </c:pt>
                <c:pt idx="187818">
                  <c:v>85.4492188</c:v>
                </c:pt>
                <c:pt idx="187819">
                  <c:v>103.149414</c:v>
                </c:pt>
                <c:pt idx="187820">
                  <c:v>92.6513672</c:v>
                </c:pt>
                <c:pt idx="187821">
                  <c:v>59.9365234</c:v>
                </c:pt>
                <c:pt idx="187822">
                  <c:v>4.882812499999997</c:v>
                </c:pt>
                <c:pt idx="187823">
                  <c:v>-50.6591797</c:v>
                </c:pt>
                <c:pt idx="187824">
                  <c:v>-85.5712891</c:v>
                </c:pt>
                <c:pt idx="187825">
                  <c:v>-109.130859</c:v>
                </c:pt>
                <c:pt idx="187826">
                  <c:v>-103.027344</c:v>
                </c:pt>
                <c:pt idx="187827">
                  <c:v>-60.7910156</c:v>
                </c:pt>
                <c:pt idx="187828">
                  <c:v>-17.0898438</c:v>
                </c:pt>
                <c:pt idx="187829">
                  <c:v>41.015625</c:v>
                </c:pt>
                <c:pt idx="187830">
                  <c:v>82.3974609</c:v>
                </c:pt>
                <c:pt idx="187831">
                  <c:v>108.154297</c:v>
                </c:pt>
                <c:pt idx="187832">
                  <c:v>103.637695</c:v>
                </c:pt>
                <c:pt idx="187833">
                  <c:v>64.8193359</c:v>
                </c:pt>
                <c:pt idx="187834">
                  <c:v>16.1132812</c:v>
                </c:pt>
                <c:pt idx="187835">
                  <c:v>-35.8886719</c:v>
                </c:pt>
                <c:pt idx="187836">
                  <c:v>-87.4023438</c:v>
                </c:pt>
                <c:pt idx="187837">
                  <c:v>-111.206055</c:v>
                </c:pt>
                <c:pt idx="187838">
                  <c:v>-100.585938</c:v>
                </c:pt>
                <c:pt idx="187839">
                  <c:v>-65.67382809999994</c:v>
                </c:pt>
                <c:pt idx="187840">
                  <c:v>-15.625</c:v>
                </c:pt>
                <c:pt idx="187841">
                  <c:v>36.9873047</c:v>
                </c:pt>
                <c:pt idx="187842">
                  <c:v>83.12988279999993</c:v>
                </c:pt>
                <c:pt idx="187843">
                  <c:v>104.492188</c:v>
                </c:pt>
                <c:pt idx="187844">
                  <c:v>95.4589844</c:v>
                </c:pt>
                <c:pt idx="187845">
                  <c:v>77.39257809999994</c:v>
                </c:pt>
                <c:pt idx="187846">
                  <c:v>21.8505859</c:v>
                </c:pt>
                <c:pt idx="187847">
                  <c:v>-29.6630859</c:v>
                </c:pt>
                <c:pt idx="187848">
                  <c:v>-82.27539059999994</c:v>
                </c:pt>
                <c:pt idx="187849">
                  <c:v>-107.299805</c:v>
                </c:pt>
                <c:pt idx="187850">
                  <c:v>-97.4121094</c:v>
                </c:pt>
                <c:pt idx="187851">
                  <c:v>-69.8242188</c:v>
                </c:pt>
                <c:pt idx="187852">
                  <c:v>-23.0712891</c:v>
                </c:pt>
                <c:pt idx="187853">
                  <c:v>27.5878906</c:v>
                </c:pt>
                <c:pt idx="187854">
                  <c:v>72.87597659999993</c:v>
                </c:pt>
                <c:pt idx="187855">
                  <c:v>101.928711</c:v>
                </c:pt>
                <c:pt idx="187856">
                  <c:v>105.46875</c:v>
                </c:pt>
                <c:pt idx="187857">
                  <c:v>80.8105469</c:v>
                </c:pt>
                <c:pt idx="187858">
                  <c:v>36.6210938</c:v>
                </c:pt>
                <c:pt idx="187859">
                  <c:v>-28.44238279999998</c:v>
                </c:pt>
                <c:pt idx="187860">
                  <c:v>-73.60839839999993</c:v>
                </c:pt>
                <c:pt idx="187861">
                  <c:v>-97.65625</c:v>
                </c:pt>
                <c:pt idx="187862">
                  <c:v>-106.445312</c:v>
                </c:pt>
                <c:pt idx="187863">
                  <c:v>-78.36914059999998</c:v>
                </c:pt>
                <c:pt idx="187864">
                  <c:v>-24.0478516</c:v>
                </c:pt>
                <c:pt idx="187865">
                  <c:v>20.9960938</c:v>
                </c:pt>
                <c:pt idx="187866">
                  <c:v>66.7724609</c:v>
                </c:pt>
                <c:pt idx="187867">
                  <c:v>104.980469</c:v>
                </c:pt>
                <c:pt idx="187868">
                  <c:v>106.079102</c:v>
                </c:pt>
                <c:pt idx="187869">
                  <c:v>79.22363279999998</c:v>
                </c:pt>
                <c:pt idx="187870">
                  <c:v>37.8417969</c:v>
                </c:pt>
                <c:pt idx="187871">
                  <c:v>-18.4326172</c:v>
                </c:pt>
                <c:pt idx="187872">
                  <c:v>-61.6455078</c:v>
                </c:pt>
                <c:pt idx="187873">
                  <c:v>-100.952148</c:v>
                </c:pt>
                <c:pt idx="187874">
                  <c:v>-113.037109</c:v>
                </c:pt>
                <c:pt idx="187875">
                  <c:v>-86.3037109</c:v>
                </c:pt>
                <c:pt idx="187876">
                  <c:v>-42.4804688</c:v>
                </c:pt>
                <c:pt idx="187877">
                  <c:v>14.7705078</c:v>
                </c:pt>
                <c:pt idx="187878">
                  <c:v>64.9414062</c:v>
                </c:pt>
                <c:pt idx="187879">
                  <c:v>98.75488279999998</c:v>
                </c:pt>
                <c:pt idx="187880">
                  <c:v>99.9755859</c:v>
                </c:pt>
                <c:pt idx="187881">
                  <c:v>88.13476559999998</c:v>
                </c:pt>
                <c:pt idx="187882">
                  <c:v>56.0302734</c:v>
                </c:pt>
                <c:pt idx="187883">
                  <c:v>-3.90625</c:v>
                </c:pt>
                <c:pt idx="187884">
                  <c:v>-63.9648438</c:v>
                </c:pt>
                <c:pt idx="187885">
                  <c:v>-102.783203</c:v>
                </c:pt>
                <c:pt idx="187886">
                  <c:v>-106.811523</c:v>
                </c:pt>
                <c:pt idx="187887">
                  <c:v>-83.8623047</c:v>
                </c:pt>
                <c:pt idx="187888">
                  <c:v>-52.6123047</c:v>
                </c:pt>
                <c:pt idx="187889">
                  <c:v>8.91113281</c:v>
                </c:pt>
                <c:pt idx="187890">
                  <c:v>57.61718749999999</c:v>
                </c:pt>
                <c:pt idx="187891">
                  <c:v>92.89550779999998</c:v>
                </c:pt>
                <c:pt idx="187892">
                  <c:v>105.34668</c:v>
                </c:pt>
                <c:pt idx="187893">
                  <c:v>99.60937499999996</c:v>
                </c:pt>
                <c:pt idx="187894">
                  <c:v>56.1523438</c:v>
                </c:pt>
                <c:pt idx="187895">
                  <c:v>-6.71386719</c:v>
                </c:pt>
                <c:pt idx="187896">
                  <c:v>-50.2929688</c:v>
                </c:pt>
                <c:pt idx="187897">
                  <c:v>-92.2851562</c:v>
                </c:pt>
                <c:pt idx="187898">
                  <c:v>-99.3652344</c:v>
                </c:pt>
                <c:pt idx="187899">
                  <c:v>-88.9892578</c:v>
                </c:pt>
                <c:pt idx="187900">
                  <c:v>-54.8095703</c:v>
                </c:pt>
                <c:pt idx="187901">
                  <c:v>1.09863281</c:v>
                </c:pt>
                <c:pt idx="187902">
                  <c:v>54.1992188</c:v>
                </c:pt>
                <c:pt idx="187903">
                  <c:v>87.890625</c:v>
                </c:pt>
                <c:pt idx="187904">
                  <c:v>107.299805</c:v>
                </c:pt>
                <c:pt idx="187905">
                  <c:v>95.82519529999998</c:v>
                </c:pt>
                <c:pt idx="187906">
                  <c:v>55.5419922</c:v>
                </c:pt>
                <c:pt idx="187907">
                  <c:v>2.44140625</c:v>
                </c:pt>
                <c:pt idx="187908">
                  <c:v>-54.32128909999999</c:v>
                </c:pt>
                <c:pt idx="187909">
                  <c:v>-87.6464844</c:v>
                </c:pt>
                <c:pt idx="187910">
                  <c:v>-107.299805</c:v>
                </c:pt>
                <c:pt idx="187911">
                  <c:v>-96.92382809999998</c:v>
                </c:pt>
                <c:pt idx="187912">
                  <c:v>-59.81445309999999</c:v>
                </c:pt>
                <c:pt idx="187913">
                  <c:v>-10.3759766</c:v>
                </c:pt>
                <c:pt idx="187914">
                  <c:v>43.8232422</c:v>
                </c:pt>
                <c:pt idx="187915">
                  <c:v>84.5947266</c:v>
                </c:pt>
                <c:pt idx="187916">
                  <c:v>113.15918</c:v>
                </c:pt>
                <c:pt idx="187917">
                  <c:v>96.92382809999998</c:v>
                </c:pt>
                <c:pt idx="187918">
                  <c:v>62.8662109</c:v>
                </c:pt>
                <c:pt idx="187919">
                  <c:v>10.1318359</c:v>
                </c:pt>
                <c:pt idx="187920">
                  <c:v>-36.7431641</c:v>
                </c:pt>
                <c:pt idx="187921">
                  <c:v>-88.5009766</c:v>
                </c:pt>
                <c:pt idx="187922">
                  <c:v>-101.318359</c:v>
                </c:pt>
                <c:pt idx="187923">
                  <c:v>-105.834961</c:v>
                </c:pt>
                <c:pt idx="187924">
                  <c:v>-70.1904297</c:v>
                </c:pt>
                <c:pt idx="187925">
                  <c:v>-16.2353516</c:v>
                </c:pt>
                <c:pt idx="187926">
                  <c:v>36.8652344</c:v>
                </c:pt>
                <c:pt idx="187927">
                  <c:v>81.17675779999993</c:v>
                </c:pt>
                <c:pt idx="187928">
                  <c:v>106.811523</c:v>
                </c:pt>
                <c:pt idx="187929">
                  <c:v>100.463867</c:v>
                </c:pt>
                <c:pt idx="187930">
                  <c:v>72.6318359</c:v>
                </c:pt>
                <c:pt idx="187931">
                  <c:v>16.3574219</c:v>
                </c:pt>
                <c:pt idx="187932">
                  <c:v>-31.4941406</c:v>
                </c:pt>
                <c:pt idx="187933">
                  <c:v>-77.8808594</c:v>
                </c:pt>
                <c:pt idx="187934">
                  <c:v>-101.5625</c:v>
                </c:pt>
                <c:pt idx="187935">
                  <c:v>-98.63281249999996</c:v>
                </c:pt>
                <c:pt idx="187936">
                  <c:v>-70.1904297</c:v>
                </c:pt>
                <c:pt idx="187937">
                  <c:v>-17.3339844</c:v>
                </c:pt>
                <c:pt idx="187938">
                  <c:v>36.9873047</c:v>
                </c:pt>
                <c:pt idx="187939">
                  <c:v>77.39257809999994</c:v>
                </c:pt>
                <c:pt idx="187940">
                  <c:v>104.003906</c:v>
                </c:pt>
                <c:pt idx="187941">
                  <c:v>99.2431641</c:v>
                </c:pt>
                <c:pt idx="187942">
                  <c:v>68.7255859</c:v>
                </c:pt>
                <c:pt idx="187943">
                  <c:v>32.9589844</c:v>
                </c:pt>
                <c:pt idx="187944">
                  <c:v>-18.4326172</c:v>
                </c:pt>
                <c:pt idx="187945">
                  <c:v>-72.3876953</c:v>
                </c:pt>
                <c:pt idx="187946">
                  <c:v>-101.196289</c:v>
                </c:pt>
                <c:pt idx="187947">
                  <c:v>-97.1679688</c:v>
                </c:pt>
                <c:pt idx="187948">
                  <c:v>-72.9980469</c:v>
                </c:pt>
                <c:pt idx="187949">
                  <c:v>-34.9121094</c:v>
                </c:pt>
                <c:pt idx="187950">
                  <c:v>29.5410156</c:v>
                </c:pt>
                <c:pt idx="187951">
                  <c:v>78.12499999999998</c:v>
                </c:pt>
                <c:pt idx="187952">
                  <c:v>102.905273</c:v>
                </c:pt>
                <c:pt idx="187953">
                  <c:v>100.952148</c:v>
                </c:pt>
                <c:pt idx="187954">
                  <c:v>77.27050779999998</c:v>
                </c:pt>
                <c:pt idx="187955">
                  <c:v>31.7382812</c:v>
                </c:pt>
                <c:pt idx="187956">
                  <c:v>-20.1416016</c:v>
                </c:pt>
                <c:pt idx="187957">
                  <c:v>-67.0166016</c:v>
                </c:pt>
                <c:pt idx="187958">
                  <c:v>-99.60937499999996</c:v>
                </c:pt>
                <c:pt idx="187959">
                  <c:v>-102.050781</c:v>
                </c:pt>
                <c:pt idx="187960">
                  <c:v>-81.29882809999998</c:v>
                </c:pt>
                <c:pt idx="187961">
                  <c:v>-43.5791016</c:v>
                </c:pt>
                <c:pt idx="187962">
                  <c:v>12.0849609</c:v>
                </c:pt>
                <c:pt idx="187963">
                  <c:v>67.7490234</c:v>
                </c:pt>
                <c:pt idx="187964">
                  <c:v>95.703125</c:v>
                </c:pt>
                <c:pt idx="187965">
                  <c:v>103.027344</c:v>
                </c:pt>
                <c:pt idx="187966">
                  <c:v>89.7216797</c:v>
                </c:pt>
                <c:pt idx="187967">
                  <c:v>41.7480469</c:v>
                </c:pt>
                <c:pt idx="187968">
                  <c:v>-13.9160156</c:v>
                </c:pt>
                <c:pt idx="187969">
                  <c:v>-65.9179688</c:v>
                </c:pt>
                <c:pt idx="187970">
                  <c:v>-100.585938</c:v>
                </c:pt>
                <c:pt idx="187971">
                  <c:v>-104.248047</c:v>
                </c:pt>
                <c:pt idx="187972">
                  <c:v>-88.0126953</c:v>
                </c:pt>
                <c:pt idx="187973">
                  <c:v>-50.78125</c:v>
                </c:pt>
                <c:pt idx="187974">
                  <c:v>3.66210938</c:v>
                </c:pt>
                <c:pt idx="187975">
                  <c:v>62.3779297</c:v>
                </c:pt>
                <c:pt idx="187976">
                  <c:v>93.1396484</c:v>
                </c:pt>
                <c:pt idx="187977">
                  <c:v>105.712891</c:v>
                </c:pt>
                <c:pt idx="187978">
                  <c:v>83.7402344</c:v>
                </c:pt>
                <c:pt idx="187979">
                  <c:v>44.0673828</c:v>
                </c:pt>
                <c:pt idx="187980">
                  <c:v>-8.66699219</c:v>
                </c:pt>
                <c:pt idx="187981">
                  <c:v>-53.1005859</c:v>
                </c:pt>
                <c:pt idx="187982">
                  <c:v>-88.0126953</c:v>
                </c:pt>
                <c:pt idx="187983">
                  <c:v>-107.788086</c:v>
                </c:pt>
                <c:pt idx="187984">
                  <c:v>-96.0693359</c:v>
                </c:pt>
                <c:pt idx="187985">
                  <c:v>-58.83789059999999</c:v>
                </c:pt>
                <c:pt idx="187986">
                  <c:v>-2.68554688</c:v>
                </c:pt>
                <c:pt idx="187987">
                  <c:v>54.6875</c:v>
                </c:pt>
                <c:pt idx="187988">
                  <c:v>92.4072266</c:v>
                </c:pt>
                <c:pt idx="187989">
                  <c:v>107.666016</c:v>
                </c:pt>
                <c:pt idx="187990">
                  <c:v>91.4306641</c:v>
                </c:pt>
                <c:pt idx="187991">
                  <c:v>58.9599609</c:v>
                </c:pt>
                <c:pt idx="187992">
                  <c:v>8.30078125</c:v>
                </c:pt>
                <c:pt idx="187993">
                  <c:v>-51.7578125</c:v>
                </c:pt>
                <c:pt idx="187994">
                  <c:v>-86.7919922</c:v>
                </c:pt>
                <c:pt idx="187995">
                  <c:v>-104.125977</c:v>
                </c:pt>
                <c:pt idx="187996">
                  <c:v>-92.2851562</c:v>
                </c:pt>
                <c:pt idx="187997">
                  <c:v>-55.6640625</c:v>
                </c:pt>
                <c:pt idx="187998">
                  <c:v>-1.34277344</c:v>
                </c:pt>
                <c:pt idx="187999">
                  <c:v>49.80468749999996</c:v>
                </c:pt>
                <c:pt idx="188000">
                  <c:v>93.87207029999993</c:v>
                </c:pt>
                <c:pt idx="188001">
                  <c:v>108.398438</c:v>
                </c:pt>
                <c:pt idx="188002">
                  <c:v>92.89550779999998</c:v>
                </c:pt>
                <c:pt idx="188003">
                  <c:v>60.3027344</c:v>
                </c:pt>
                <c:pt idx="188004">
                  <c:v>7.08007812</c:v>
                </c:pt>
                <c:pt idx="188005">
                  <c:v>-44.6777344</c:v>
                </c:pt>
                <c:pt idx="188006">
                  <c:v>-84.7167969</c:v>
                </c:pt>
                <c:pt idx="188007">
                  <c:v>-107.666016</c:v>
                </c:pt>
                <c:pt idx="188008">
                  <c:v>-98.2666016</c:v>
                </c:pt>
                <c:pt idx="188009">
                  <c:v>-65.55175779999998</c:v>
                </c:pt>
                <c:pt idx="188010">
                  <c:v>-7.93457031</c:v>
                </c:pt>
                <c:pt idx="188011">
                  <c:v>38.8183594</c:v>
                </c:pt>
                <c:pt idx="188012">
                  <c:v>79.22363279999998</c:v>
                </c:pt>
                <c:pt idx="188013">
                  <c:v>105.957031</c:v>
                </c:pt>
                <c:pt idx="188014">
                  <c:v>97.77832029999998</c:v>
                </c:pt>
                <c:pt idx="188015">
                  <c:v>65.55175779999998</c:v>
                </c:pt>
                <c:pt idx="188016">
                  <c:v>13.9160156</c:v>
                </c:pt>
                <c:pt idx="188017">
                  <c:v>-45.8984375</c:v>
                </c:pt>
                <c:pt idx="188018">
                  <c:v>-80.32226559999998</c:v>
                </c:pt>
                <c:pt idx="188019">
                  <c:v>-108.398438</c:v>
                </c:pt>
                <c:pt idx="188020">
                  <c:v>-109.49707</c:v>
                </c:pt>
                <c:pt idx="188021">
                  <c:v>-73.60839839999993</c:v>
                </c:pt>
                <c:pt idx="188022">
                  <c:v>-22.0947266</c:v>
                </c:pt>
                <c:pt idx="188023">
                  <c:v>34.9121094</c:v>
                </c:pt>
                <c:pt idx="188024">
                  <c:v>77.5146484</c:v>
                </c:pt>
                <c:pt idx="188025">
                  <c:v>105.834961</c:v>
                </c:pt>
                <c:pt idx="188026">
                  <c:v>109.25293</c:v>
                </c:pt>
                <c:pt idx="188027">
                  <c:v>72.87597659999993</c:v>
                </c:pt>
                <c:pt idx="188028">
                  <c:v>22.5830078</c:v>
                </c:pt>
                <c:pt idx="188029">
                  <c:v>-30.1513672</c:v>
                </c:pt>
                <c:pt idx="188030">
                  <c:v>-82.7636719</c:v>
                </c:pt>
                <c:pt idx="188031">
                  <c:v>-98.5107422</c:v>
                </c:pt>
                <c:pt idx="188032">
                  <c:v>-96.92382809999998</c:v>
                </c:pt>
                <c:pt idx="188033">
                  <c:v>-73.2421875</c:v>
                </c:pt>
                <c:pt idx="188034">
                  <c:v>-24.6582031</c:v>
                </c:pt>
                <c:pt idx="188035">
                  <c:v>30.7617188</c:v>
                </c:pt>
                <c:pt idx="188036">
                  <c:v>77.8808594</c:v>
                </c:pt>
                <c:pt idx="188037">
                  <c:v>99.7314453</c:v>
                </c:pt>
                <c:pt idx="188038">
                  <c:v>104.736328</c:v>
                </c:pt>
                <c:pt idx="188039">
                  <c:v>79.9560547</c:v>
                </c:pt>
                <c:pt idx="188040">
                  <c:v>25.0244141</c:v>
                </c:pt>
                <c:pt idx="188041">
                  <c:v>-27.8320312</c:v>
                </c:pt>
                <c:pt idx="188042">
                  <c:v>-68.4814453</c:v>
                </c:pt>
                <c:pt idx="188043">
                  <c:v>-98.38867190000001</c:v>
                </c:pt>
                <c:pt idx="188044">
                  <c:v>-98.2666016</c:v>
                </c:pt>
                <c:pt idx="188045">
                  <c:v>-79.9560547</c:v>
                </c:pt>
                <c:pt idx="188046">
                  <c:v>-40.5273438</c:v>
                </c:pt>
                <c:pt idx="188047">
                  <c:v>19.8974609</c:v>
                </c:pt>
                <c:pt idx="188048">
                  <c:v>65.7958984</c:v>
                </c:pt>
                <c:pt idx="188049">
                  <c:v>96.4355469</c:v>
                </c:pt>
                <c:pt idx="188050">
                  <c:v>102.905273</c:v>
                </c:pt>
                <c:pt idx="188051">
                  <c:v>78.6132812</c:v>
                </c:pt>
                <c:pt idx="188052">
                  <c:v>35.6445312</c:v>
                </c:pt>
                <c:pt idx="188053">
                  <c:v>-12.0849609</c:v>
                </c:pt>
                <c:pt idx="188054">
                  <c:v>-66.8945312</c:v>
                </c:pt>
                <c:pt idx="188055">
                  <c:v>-98.38867190000001</c:v>
                </c:pt>
                <c:pt idx="188056">
                  <c:v>-104.003906</c:v>
                </c:pt>
                <c:pt idx="188057">
                  <c:v>-83.2519531</c:v>
                </c:pt>
                <c:pt idx="188058">
                  <c:v>-37.2314453</c:v>
                </c:pt>
                <c:pt idx="188059">
                  <c:v>12.9394531</c:v>
                </c:pt>
                <c:pt idx="188060">
                  <c:v>63.3544922</c:v>
                </c:pt>
                <c:pt idx="188061">
                  <c:v>95.703125</c:v>
                </c:pt>
                <c:pt idx="188062">
                  <c:v>99.60937499999996</c:v>
                </c:pt>
                <c:pt idx="188063">
                  <c:v>85.20507809999994</c:v>
                </c:pt>
                <c:pt idx="188064">
                  <c:v>40.5273438</c:v>
                </c:pt>
                <c:pt idx="188065">
                  <c:v>-8.178710939999998</c:v>
                </c:pt>
                <c:pt idx="188066">
                  <c:v>-52.0019531</c:v>
                </c:pt>
                <c:pt idx="188067">
                  <c:v>-89.9658203</c:v>
                </c:pt>
                <c:pt idx="188068">
                  <c:v>-107.788086</c:v>
                </c:pt>
                <c:pt idx="188069">
                  <c:v>-88.0126953</c:v>
                </c:pt>
                <c:pt idx="188070">
                  <c:v>-41.5039062</c:v>
                </c:pt>
                <c:pt idx="188071">
                  <c:v>2.68554688</c:v>
                </c:pt>
                <c:pt idx="188072">
                  <c:v>55.0537109</c:v>
                </c:pt>
                <c:pt idx="188073">
                  <c:v>88.0126953</c:v>
                </c:pt>
                <c:pt idx="188074">
                  <c:v>107.910156</c:v>
                </c:pt>
                <c:pt idx="188075">
                  <c:v>94.1162109</c:v>
                </c:pt>
                <c:pt idx="188076">
                  <c:v>55.7861328</c:v>
                </c:pt>
                <c:pt idx="188077">
                  <c:v>6.95800781</c:v>
                </c:pt>
                <c:pt idx="188078">
                  <c:v>-45.4101562</c:v>
                </c:pt>
                <c:pt idx="188079">
                  <c:v>-83.12988279999993</c:v>
                </c:pt>
                <c:pt idx="188080">
                  <c:v>-103.637695</c:v>
                </c:pt>
                <c:pt idx="188081">
                  <c:v>-95.9472656</c:v>
                </c:pt>
                <c:pt idx="188082">
                  <c:v>-64.8193359</c:v>
                </c:pt>
                <c:pt idx="188083">
                  <c:v>-14.5263672</c:v>
                </c:pt>
                <c:pt idx="188084">
                  <c:v>42.1142578</c:v>
                </c:pt>
                <c:pt idx="188085">
                  <c:v>86.7919922</c:v>
                </c:pt>
                <c:pt idx="188086">
                  <c:v>102.172852</c:v>
                </c:pt>
                <c:pt idx="188087">
                  <c:v>92.4072266</c:v>
                </c:pt>
                <c:pt idx="188088">
                  <c:v>64.57519529999998</c:v>
                </c:pt>
                <c:pt idx="188089">
                  <c:v>5.12695312</c:v>
                </c:pt>
                <c:pt idx="188090">
                  <c:v>-48.7060547</c:v>
                </c:pt>
                <c:pt idx="188091">
                  <c:v>-85.3271484</c:v>
                </c:pt>
                <c:pt idx="188092">
                  <c:v>-108.764648</c:v>
                </c:pt>
                <c:pt idx="188093">
                  <c:v>-98.75488279999998</c:v>
                </c:pt>
                <c:pt idx="188094">
                  <c:v>-61.4013672</c:v>
                </c:pt>
                <c:pt idx="188095">
                  <c:v>-17.3339844</c:v>
                </c:pt>
                <c:pt idx="188096">
                  <c:v>36.6210938</c:v>
                </c:pt>
                <c:pt idx="188097">
                  <c:v>82.27539059999994</c:v>
                </c:pt>
                <c:pt idx="188098">
                  <c:v>105.46875</c:v>
                </c:pt>
                <c:pt idx="188099">
                  <c:v>99.85351559999998</c:v>
                </c:pt>
                <c:pt idx="188100">
                  <c:v>61.7675781</c:v>
                </c:pt>
                <c:pt idx="188101">
                  <c:v>13.4277344</c:v>
                </c:pt>
                <c:pt idx="188102">
                  <c:v>-35.2783203</c:v>
                </c:pt>
                <c:pt idx="188103">
                  <c:v>-77.27050779999998</c:v>
                </c:pt>
                <c:pt idx="188104">
                  <c:v>-97.65625</c:v>
                </c:pt>
                <c:pt idx="188105">
                  <c:v>-95.3369141</c:v>
                </c:pt>
                <c:pt idx="188106">
                  <c:v>-65.0634766</c:v>
                </c:pt>
                <c:pt idx="188107">
                  <c:v>-17.9443359</c:v>
                </c:pt>
                <c:pt idx="188108">
                  <c:v>37.9638672</c:v>
                </c:pt>
                <c:pt idx="188109">
                  <c:v>77.27050779999998</c:v>
                </c:pt>
                <c:pt idx="188110">
                  <c:v>100.097656</c:v>
                </c:pt>
                <c:pt idx="188111">
                  <c:v>102.416992</c:v>
                </c:pt>
                <c:pt idx="188112">
                  <c:v>72.9980469</c:v>
                </c:pt>
                <c:pt idx="188113">
                  <c:v>26.8554688</c:v>
                </c:pt>
                <c:pt idx="188114">
                  <c:v>-26.0009766</c:v>
                </c:pt>
                <c:pt idx="188115">
                  <c:v>-71.4111328</c:v>
                </c:pt>
                <c:pt idx="188116">
                  <c:v>-98.2666016</c:v>
                </c:pt>
                <c:pt idx="188117">
                  <c:v>-102.416992</c:v>
                </c:pt>
                <c:pt idx="188118">
                  <c:v>-75.8056641</c:v>
                </c:pt>
                <c:pt idx="188119">
                  <c:v>-26.8554688</c:v>
                </c:pt>
                <c:pt idx="188120">
                  <c:v>20.7519531</c:v>
                </c:pt>
                <c:pt idx="188121">
                  <c:v>66.2841797</c:v>
                </c:pt>
                <c:pt idx="188122">
                  <c:v>97.5341797</c:v>
                </c:pt>
                <c:pt idx="188123">
                  <c:v>108.032227</c:v>
                </c:pt>
                <c:pt idx="188124">
                  <c:v>74.46289059999998</c:v>
                </c:pt>
                <c:pt idx="188125">
                  <c:v>30.7617188</c:v>
                </c:pt>
                <c:pt idx="188126">
                  <c:v>-26.3671875</c:v>
                </c:pt>
                <c:pt idx="188127">
                  <c:v>-69.9462891</c:v>
                </c:pt>
                <c:pt idx="188128">
                  <c:v>-101.928711</c:v>
                </c:pt>
                <c:pt idx="188129">
                  <c:v>-99.4873047</c:v>
                </c:pt>
                <c:pt idx="188130">
                  <c:v>-78.7353516</c:v>
                </c:pt>
                <c:pt idx="188131">
                  <c:v>-31.7382812</c:v>
                </c:pt>
                <c:pt idx="188132">
                  <c:v>23.8037109</c:v>
                </c:pt>
                <c:pt idx="188133">
                  <c:v>75.31738279999998</c:v>
                </c:pt>
                <c:pt idx="188134">
                  <c:v>96.5576172</c:v>
                </c:pt>
                <c:pt idx="188135">
                  <c:v>97.0458984</c:v>
                </c:pt>
                <c:pt idx="188136">
                  <c:v>77.39257809999994</c:v>
                </c:pt>
                <c:pt idx="188137">
                  <c:v>41.7480469</c:v>
                </c:pt>
                <c:pt idx="188138">
                  <c:v>-19.8974609</c:v>
                </c:pt>
                <c:pt idx="188139">
                  <c:v>-67.13867190000001</c:v>
                </c:pt>
                <c:pt idx="188140">
                  <c:v>-91.796875</c:v>
                </c:pt>
                <c:pt idx="188141">
                  <c:v>-105.46875</c:v>
                </c:pt>
                <c:pt idx="188142">
                  <c:v>-84.9609375</c:v>
                </c:pt>
                <c:pt idx="188143">
                  <c:v>-37.4755859</c:v>
                </c:pt>
                <c:pt idx="188144">
                  <c:v>13.4277344</c:v>
                </c:pt>
                <c:pt idx="188145">
                  <c:v>65.3076172</c:v>
                </c:pt>
                <c:pt idx="188146">
                  <c:v>97.77832029999998</c:v>
                </c:pt>
                <c:pt idx="188147">
                  <c:v>104.614258</c:v>
                </c:pt>
                <c:pt idx="188148">
                  <c:v>83.4960938</c:v>
                </c:pt>
                <c:pt idx="188149">
                  <c:v>38.5742188</c:v>
                </c:pt>
                <c:pt idx="188150">
                  <c:v>-14.1601562</c:v>
                </c:pt>
                <c:pt idx="188151">
                  <c:v>-57.4951172</c:v>
                </c:pt>
                <c:pt idx="188152">
                  <c:v>-98.0224609</c:v>
                </c:pt>
                <c:pt idx="188153">
                  <c:v>-107.299805</c:v>
                </c:pt>
                <c:pt idx="188154">
                  <c:v>-86.18164059999998</c:v>
                </c:pt>
                <c:pt idx="188155">
                  <c:v>-48.3398438</c:v>
                </c:pt>
                <c:pt idx="188156">
                  <c:v>7.56835938</c:v>
                </c:pt>
                <c:pt idx="188157">
                  <c:v>58.83789059999999</c:v>
                </c:pt>
                <c:pt idx="188158">
                  <c:v>88.13476559999998</c:v>
                </c:pt>
                <c:pt idx="188159">
                  <c:v>103.149414</c:v>
                </c:pt>
                <c:pt idx="188160">
                  <c:v>88.9892578</c:v>
                </c:pt>
                <c:pt idx="188161">
                  <c:v>51.2695312</c:v>
                </c:pt>
                <c:pt idx="188162">
                  <c:v>-2.9296875</c:v>
                </c:pt>
                <c:pt idx="188163">
                  <c:v>-52.4902344</c:v>
                </c:pt>
                <c:pt idx="188164">
                  <c:v>-88.7451172</c:v>
                </c:pt>
                <c:pt idx="188165">
                  <c:v>-105.957031</c:v>
                </c:pt>
                <c:pt idx="188166">
                  <c:v>-89.7216797</c:v>
                </c:pt>
                <c:pt idx="188167">
                  <c:v>-50.5371094</c:v>
                </c:pt>
                <c:pt idx="188168">
                  <c:v>-0.244140625</c:v>
                </c:pt>
                <c:pt idx="188169">
                  <c:v>58.3496094</c:v>
                </c:pt>
                <c:pt idx="188170">
                  <c:v>90.57617190000001</c:v>
                </c:pt>
                <c:pt idx="188171">
                  <c:v>98.9990234</c:v>
                </c:pt>
                <c:pt idx="188172">
                  <c:v>86.5478516</c:v>
                </c:pt>
                <c:pt idx="188173">
                  <c:v>57.3730469</c:v>
                </c:pt>
                <c:pt idx="188174">
                  <c:v>5.004882809999995</c:v>
                </c:pt>
                <c:pt idx="188175">
                  <c:v>-52.9785156</c:v>
                </c:pt>
                <c:pt idx="188176">
                  <c:v>-86.5478516</c:v>
                </c:pt>
                <c:pt idx="188177">
                  <c:v>-102.539062</c:v>
                </c:pt>
                <c:pt idx="188178">
                  <c:v>-90.08789059999998</c:v>
                </c:pt>
                <c:pt idx="188179">
                  <c:v>-57.8613281</c:v>
                </c:pt>
                <c:pt idx="188180">
                  <c:v>-5.49316406</c:v>
                </c:pt>
                <c:pt idx="188181">
                  <c:v>48.4619141</c:v>
                </c:pt>
                <c:pt idx="188182">
                  <c:v>86.6699219</c:v>
                </c:pt>
                <c:pt idx="188183">
                  <c:v>109.49707</c:v>
                </c:pt>
                <c:pt idx="188184">
                  <c:v>94.6044922</c:v>
                </c:pt>
                <c:pt idx="188185">
                  <c:v>62.7441406</c:v>
                </c:pt>
                <c:pt idx="188186">
                  <c:v>13.1835938</c:v>
                </c:pt>
                <c:pt idx="188187">
                  <c:v>-43.0908203</c:v>
                </c:pt>
                <c:pt idx="188188">
                  <c:v>-83.8623047</c:v>
                </c:pt>
                <c:pt idx="188189">
                  <c:v>-105.834961</c:v>
                </c:pt>
                <c:pt idx="188190">
                  <c:v>-101.196289</c:v>
                </c:pt>
                <c:pt idx="188191">
                  <c:v>-62.0117188</c:v>
                </c:pt>
                <c:pt idx="188192">
                  <c:v>-7.44628906</c:v>
                </c:pt>
                <c:pt idx="188193">
                  <c:v>44.1894531</c:v>
                </c:pt>
                <c:pt idx="188194">
                  <c:v>80.8105469</c:v>
                </c:pt>
                <c:pt idx="188195">
                  <c:v>104.736328</c:v>
                </c:pt>
                <c:pt idx="188196">
                  <c:v>107.177734</c:v>
                </c:pt>
                <c:pt idx="188197">
                  <c:v>72.0214844</c:v>
                </c:pt>
                <c:pt idx="188198">
                  <c:v>27.2216797</c:v>
                </c:pt>
                <c:pt idx="188199">
                  <c:v>-29.6630859</c:v>
                </c:pt>
                <c:pt idx="188200">
                  <c:v>-81.66503909999996</c:v>
                </c:pt>
                <c:pt idx="188201">
                  <c:v>-100.463867</c:v>
                </c:pt>
                <c:pt idx="188202">
                  <c:v>-94.6044922</c:v>
                </c:pt>
                <c:pt idx="188203">
                  <c:v>-64.9414062</c:v>
                </c:pt>
                <c:pt idx="188204">
                  <c:v>-12.8173828</c:v>
                </c:pt>
                <c:pt idx="188205">
                  <c:v>34.6679688</c:v>
                </c:pt>
                <c:pt idx="188206">
                  <c:v>74.5849609</c:v>
                </c:pt>
                <c:pt idx="188207">
                  <c:v>104.492188</c:v>
                </c:pt>
                <c:pt idx="188208">
                  <c:v>99.60937499999996</c:v>
                </c:pt>
                <c:pt idx="188209">
                  <c:v>80.078125</c:v>
                </c:pt>
                <c:pt idx="188210">
                  <c:v>31.7382812</c:v>
                </c:pt>
                <c:pt idx="188211">
                  <c:v>-29.296875</c:v>
                </c:pt>
                <c:pt idx="188212">
                  <c:v>-69.9462891</c:v>
                </c:pt>
                <c:pt idx="188213">
                  <c:v>-92.89550779999998</c:v>
                </c:pt>
                <c:pt idx="188214">
                  <c:v>-98.0224609</c:v>
                </c:pt>
                <c:pt idx="188215">
                  <c:v>-70.55664059999998</c:v>
                </c:pt>
                <c:pt idx="188216">
                  <c:v>-30.0292969</c:v>
                </c:pt>
                <c:pt idx="188217">
                  <c:v>20.5078125</c:v>
                </c:pt>
                <c:pt idx="188218">
                  <c:v>65.18554690000001</c:v>
                </c:pt>
                <c:pt idx="188219">
                  <c:v>100.952148</c:v>
                </c:pt>
                <c:pt idx="188220">
                  <c:v>100.341797</c:v>
                </c:pt>
                <c:pt idx="188221">
                  <c:v>83.6181641</c:v>
                </c:pt>
                <c:pt idx="188222">
                  <c:v>38.9404297</c:v>
                </c:pt>
                <c:pt idx="188223">
                  <c:v>-22.5830078</c:v>
                </c:pt>
                <c:pt idx="188224">
                  <c:v>-69.9462891</c:v>
                </c:pt>
                <c:pt idx="188225">
                  <c:v>-99.3652344</c:v>
                </c:pt>
                <c:pt idx="188226">
                  <c:v>-96.92382809999998</c:v>
                </c:pt>
                <c:pt idx="188227">
                  <c:v>-82.27539059999994</c:v>
                </c:pt>
                <c:pt idx="188228">
                  <c:v>-39.1845703</c:v>
                </c:pt>
                <c:pt idx="188229">
                  <c:v>20.6298828</c:v>
                </c:pt>
                <c:pt idx="188230">
                  <c:v>68.4814453</c:v>
                </c:pt>
                <c:pt idx="188231">
                  <c:v>91.796875</c:v>
                </c:pt>
                <c:pt idx="188232">
                  <c:v>100.585938</c:v>
                </c:pt>
                <c:pt idx="188233">
                  <c:v>73.85253909999996</c:v>
                </c:pt>
                <c:pt idx="188234">
                  <c:v>35.6445312</c:v>
                </c:pt>
                <c:pt idx="188235">
                  <c:v>-15.625</c:v>
                </c:pt>
                <c:pt idx="188236">
                  <c:v>-68.9697266</c:v>
                </c:pt>
                <c:pt idx="188237">
                  <c:v>-94.3603516</c:v>
                </c:pt>
                <c:pt idx="188238">
                  <c:v>-102.905273</c:v>
                </c:pt>
                <c:pt idx="188239">
                  <c:v>-88.8671875</c:v>
                </c:pt>
                <c:pt idx="188240">
                  <c:v>-50.6591797</c:v>
                </c:pt>
                <c:pt idx="188241">
                  <c:v>4.27246094</c:v>
                </c:pt>
                <c:pt idx="188242">
                  <c:v>55.2978516</c:v>
                </c:pt>
                <c:pt idx="188243">
                  <c:v>89.5996094</c:v>
                </c:pt>
                <c:pt idx="188244">
                  <c:v>106.201172</c:v>
                </c:pt>
                <c:pt idx="188245">
                  <c:v>87.7685547</c:v>
                </c:pt>
                <c:pt idx="188246">
                  <c:v>56.3964844</c:v>
                </c:pt>
                <c:pt idx="188247">
                  <c:v>0.854492188</c:v>
                </c:pt>
                <c:pt idx="188248">
                  <c:v>-56.1523438</c:v>
                </c:pt>
                <c:pt idx="188249">
                  <c:v>-95.3369141</c:v>
                </c:pt>
                <c:pt idx="188250">
                  <c:v>-102.783203</c:v>
                </c:pt>
                <c:pt idx="188251">
                  <c:v>-87.4023438</c:v>
                </c:pt>
                <c:pt idx="188252">
                  <c:v>-51.39160159999999</c:v>
                </c:pt>
                <c:pt idx="188253">
                  <c:v>0.854492188</c:v>
                </c:pt>
                <c:pt idx="188254">
                  <c:v>57.3730469</c:v>
                </c:pt>
                <c:pt idx="188255">
                  <c:v>90.2099609</c:v>
                </c:pt>
                <c:pt idx="188256">
                  <c:v>102.539062</c:v>
                </c:pt>
                <c:pt idx="188257">
                  <c:v>93.1396484</c:v>
                </c:pt>
                <c:pt idx="188258">
                  <c:v>55.2978516</c:v>
                </c:pt>
                <c:pt idx="188259">
                  <c:v>5.37109375</c:v>
                </c:pt>
                <c:pt idx="188260">
                  <c:v>-46.3867188</c:v>
                </c:pt>
                <c:pt idx="188261">
                  <c:v>-92.77343749999996</c:v>
                </c:pt>
                <c:pt idx="188262">
                  <c:v>-110.351562</c:v>
                </c:pt>
                <c:pt idx="188263">
                  <c:v>-100.830078</c:v>
                </c:pt>
                <c:pt idx="188264">
                  <c:v>-54.0771484</c:v>
                </c:pt>
                <c:pt idx="188265">
                  <c:v>-3.41796875</c:v>
                </c:pt>
                <c:pt idx="188266">
                  <c:v>42.96875</c:v>
                </c:pt>
                <c:pt idx="188267">
                  <c:v>87.15820309999998</c:v>
                </c:pt>
                <c:pt idx="188268">
                  <c:v>103.759766</c:v>
                </c:pt>
                <c:pt idx="188269">
                  <c:v>93.2617188</c:v>
                </c:pt>
                <c:pt idx="188270">
                  <c:v>64.3310547</c:v>
                </c:pt>
                <c:pt idx="188271">
                  <c:v>12.0849609</c:v>
                </c:pt>
                <c:pt idx="188272">
                  <c:v>-43.2128906</c:v>
                </c:pt>
                <c:pt idx="188273">
                  <c:v>-86.18164059999998</c:v>
                </c:pt>
                <c:pt idx="188274">
                  <c:v>-107.543945</c:v>
                </c:pt>
                <c:pt idx="188275">
                  <c:v>-93.01757809999998</c:v>
                </c:pt>
                <c:pt idx="188276">
                  <c:v>-65.9179688</c:v>
                </c:pt>
                <c:pt idx="188277">
                  <c:v>-19.7753906</c:v>
                </c:pt>
                <c:pt idx="188278">
                  <c:v>41.9921875</c:v>
                </c:pt>
                <c:pt idx="188279">
                  <c:v>83.6181641</c:v>
                </c:pt>
                <c:pt idx="188280">
                  <c:v>105.957031</c:v>
                </c:pt>
                <c:pt idx="188281">
                  <c:v>98.75488279999998</c:v>
                </c:pt>
                <c:pt idx="188282">
                  <c:v>66.65039059999994</c:v>
                </c:pt>
                <c:pt idx="188283">
                  <c:v>13.3056641</c:v>
                </c:pt>
                <c:pt idx="188284">
                  <c:v>-41.3818359</c:v>
                </c:pt>
                <c:pt idx="188285">
                  <c:v>-74.7070312</c:v>
                </c:pt>
                <c:pt idx="188286">
                  <c:v>-99.3652344</c:v>
                </c:pt>
                <c:pt idx="188287">
                  <c:v>-99.2431641</c:v>
                </c:pt>
                <c:pt idx="188288">
                  <c:v>-68.2373047</c:v>
                </c:pt>
                <c:pt idx="188289">
                  <c:v>-21.8505859</c:v>
                </c:pt>
                <c:pt idx="188290">
                  <c:v>31.3720703</c:v>
                </c:pt>
                <c:pt idx="188291">
                  <c:v>80.32226559999998</c:v>
                </c:pt>
                <c:pt idx="188292">
                  <c:v>106.811523</c:v>
                </c:pt>
                <c:pt idx="188293">
                  <c:v>111.083984</c:v>
                </c:pt>
                <c:pt idx="188294">
                  <c:v>77.14843749999996</c:v>
                </c:pt>
                <c:pt idx="188295">
                  <c:v>22.7050781</c:v>
                </c:pt>
                <c:pt idx="188296">
                  <c:v>-32.3486328</c:v>
                </c:pt>
                <c:pt idx="188297">
                  <c:v>-75.31738279999998</c:v>
                </c:pt>
                <c:pt idx="188298">
                  <c:v>-99.1210938</c:v>
                </c:pt>
                <c:pt idx="188299">
                  <c:v>-101.68457</c:v>
                </c:pt>
                <c:pt idx="188300">
                  <c:v>-81.5429688</c:v>
                </c:pt>
                <c:pt idx="188301">
                  <c:v>-31.8603516</c:v>
                </c:pt>
                <c:pt idx="188302">
                  <c:v>30.1513672</c:v>
                </c:pt>
                <c:pt idx="188303">
                  <c:v>74.3408203</c:v>
                </c:pt>
                <c:pt idx="188304">
                  <c:v>102.050781</c:v>
                </c:pt>
                <c:pt idx="188305">
                  <c:v>108.520508</c:v>
                </c:pt>
                <c:pt idx="188306">
                  <c:v>82.6416016</c:v>
                </c:pt>
                <c:pt idx="188307">
                  <c:v>32.9589844</c:v>
                </c:pt>
                <c:pt idx="188308">
                  <c:v>-26.3671875</c:v>
                </c:pt>
                <c:pt idx="188309">
                  <c:v>-72.9980469</c:v>
                </c:pt>
                <c:pt idx="188310">
                  <c:v>-98.87695309999998</c:v>
                </c:pt>
                <c:pt idx="188311">
                  <c:v>-101.44043</c:v>
                </c:pt>
                <c:pt idx="188312">
                  <c:v>-85.8154297</c:v>
                </c:pt>
                <c:pt idx="188313">
                  <c:v>-36.7431641</c:v>
                </c:pt>
                <c:pt idx="188314">
                  <c:v>26.7333984</c:v>
                </c:pt>
                <c:pt idx="188315">
                  <c:v>71.5332031</c:v>
                </c:pt>
                <c:pt idx="188316">
                  <c:v>99.4873047</c:v>
                </c:pt>
                <c:pt idx="188317">
                  <c:v>102.416992</c:v>
                </c:pt>
                <c:pt idx="188318">
                  <c:v>77.8808594</c:v>
                </c:pt>
                <c:pt idx="188319">
                  <c:v>38.5742188</c:v>
                </c:pt>
                <c:pt idx="188320">
                  <c:v>-9.277343749999998</c:v>
                </c:pt>
                <c:pt idx="188321">
                  <c:v>-58.9599609</c:v>
                </c:pt>
                <c:pt idx="188322">
                  <c:v>-94.4824219</c:v>
                </c:pt>
                <c:pt idx="188323">
                  <c:v>-106.323242</c:v>
                </c:pt>
                <c:pt idx="188324">
                  <c:v>-84.4726562</c:v>
                </c:pt>
                <c:pt idx="188325">
                  <c:v>-46.9970703</c:v>
                </c:pt>
                <c:pt idx="188326">
                  <c:v>8.42285156</c:v>
                </c:pt>
                <c:pt idx="188327">
                  <c:v>59.0820312</c:v>
                </c:pt>
                <c:pt idx="188328">
                  <c:v>98.63281249999996</c:v>
                </c:pt>
                <c:pt idx="188329">
                  <c:v>112.426758</c:v>
                </c:pt>
                <c:pt idx="188330">
                  <c:v>90.33203119999993</c:v>
                </c:pt>
                <c:pt idx="188331">
                  <c:v>45.5322266</c:v>
                </c:pt>
                <c:pt idx="188332">
                  <c:v>-8.7890625</c:v>
                </c:pt>
                <c:pt idx="188333">
                  <c:v>-52.9785156</c:v>
                </c:pt>
                <c:pt idx="188334">
                  <c:v>-90.08789059999998</c:v>
                </c:pt>
                <c:pt idx="188335">
                  <c:v>-105.712891</c:v>
                </c:pt>
                <c:pt idx="188336">
                  <c:v>-93.75</c:v>
                </c:pt>
                <c:pt idx="188337">
                  <c:v>-51.1474609</c:v>
                </c:pt>
                <c:pt idx="188338">
                  <c:v>7.20214844</c:v>
                </c:pt>
                <c:pt idx="188339">
                  <c:v>52.1240234</c:v>
                </c:pt>
                <c:pt idx="188340">
                  <c:v>90.08789059999998</c:v>
                </c:pt>
                <c:pt idx="188341">
                  <c:v>103.149414</c:v>
                </c:pt>
                <c:pt idx="188342">
                  <c:v>87.4023438</c:v>
                </c:pt>
                <c:pt idx="188343">
                  <c:v>46.875</c:v>
                </c:pt>
                <c:pt idx="188344">
                  <c:v>-3.66210938</c:v>
                </c:pt>
                <c:pt idx="188345">
                  <c:v>-47.7294922</c:v>
                </c:pt>
                <c:pt idx="188346">
                  <c:v>-85.9375</c:v>
                </c:pt>
                <c:pt idx="188347">
                  <c:v>-101.074219</c:v>
                </c:pt>
                <c:pt idx="188348">
                  <c:v>-81.0546875</c:v>
                </c:pt>
                <c:pt idx="188349">
                  <c:v>-47.6074219</c:v>
                </c:pt>
                <c:pt idx="188350">
                  <c:v>-2.9296875</c:v>
                </c:pt>
                <c:pt idx="188351">
                  <c:v>45.5322266</c:v>
                </c:pt>
                <c:pt idx="188352">
                  <c:v>89.2333984</c:v>
                </c:pt>
                <c:pt idx="188353">
                  <c:v>107.910156</c:v>
                </c:pt>
                <c:pt idx="188354">
                  <c:v>100.097656</c:v>
                </c:pt>
                <c:pt idx="188355">
                  <c:v>60.7910156</c:v>
                </c:pt>
                <c:pt idx="188356">
                  <c:v>5.73730469</c:v>
                </c:pt>
                <c:pt idx="188357">
                  <c:v>-45.4101562</c:v>
                </c:pt>
                <c:pt idx="188358">
                  <c:v>-83.3740234</c:v>
                </c:pt>
                <c:pt idx="188359">
                  <c:v>-104.858398</c:v>
                </c:pt>
                <c:pt idx="188360">
                  <c:v>-100.219727</c:v>
                </c:pt>
                <c:pt idx="188361">
                  <c:v>-63.8427734</c:v>
                </c:pt>
                <c:pt idx="188362">
                  <c:v>-15.2587891</c:v>
                </c:pt>
                <c:pt idx="188363">
                  <c:v>45.7763672</c:v>
                </c:pt>
                <c:pt idx="188364">
                  <c:v>80.9326172</c:v>
                </c:pt>
                <c:pt idx="188365">
                  <c:v>104.370117</c:v>
                </c:pt>
                <c:pt idx="188366">
                  <c:v>98.63281249999996</c:v>
                </c:pt>
                <c:pt idx="188367">
                  <c:v>67.38281249999996</c:v>
                </c:pt>
                <c:pt idx="188368">
                  <c:v>16.6015625</c:v>
                </c:pt>
                <c:pt idx="188369">
                  <c:v>-34.9121094</c:v>
                </c:pt>
                <c:pt idx="188370">
                  <c:v>-79.9560547</c:v>
                </c:pt>
                <c:pt idx="188371">
                  <c:v>-104.370117</c:v>
                </c:pt>
                <c:pt idx="188372">
                  <c:v>-100.463867</c:v>
                </c:pt>
                <c:pt idx="188373">
                  <c:v>-63.8427734</c:v>
                </c:pt>
                <c:pt idx="188374">
                  <c:v>-13.9160156</c:v>
                </c:pt>
                <c:pt idx="188375">
                  <c:v>32.9589844</c:v>
                </c:pt>
                <c:pt idx="188376">
                  <c:v>78.7353516</c:v>
                </c:pt>
                <c:pt idx="188377">
                  <c:v>106.689453</c:v>
                </c:pt>
                <c:pt idx="188378">
                  <c:v>104.248047</c:v>
                </c:pt>
                <c:pt idx="188379">
                  <c:v>64.453125</c:v>
                </c:pt>
                <c:pt idx="188380">
                  <c:v>25.2685547</c:v>
                </c:pt>
                <c:pt idx="188381">
                  <c:v>-26.7333984</c:v>
                </c:pt>
                <c:pt idx="188382">
                  <c:v>-77.5146484</c:v>
                </c:pt>
                <c:pt idx="188383">
                  <c:v>-105.957031</c:v>
                </c:pt>
                <c:pt idx="188384">
                  <c:v>-103.881836</c:v>
                </c:pt>
                <c:pt idx="188385">
                  <c:v>-72.9980469</c:v>
                </c:pt>
                <c:pt idx="188386">
                  <c:v>-27.2216797</c:v>
                </c:pt>
                <c:pt idx="188387">
                  <c:v>24.90234379999998</c:v>
                </c:pt>
                <c:pt idx="188388">
                  <c:v>68.4814453</c:v>
                </c:pt>
                <c:pt idx="188389">
                  <c:v>100.585938</c:v>
                </c:pt>
                <c:pt idx="188390">
                  <c:v>102.905273</c:v>
                </c:pt>
                <c:pt idx="188391">
                  <c:v>79.9560547</c:v>
                </c:pt>
                <c:pt idx="188392">
                  <c:v>30.6396484</c:v>
                </c:pt>
                <c:pt idx="188393">
                  <c:v>-22.5830078</c:v>
                </c:pt>
                <c:pt idx="188394">
                  <c:v>-73.9746094</c:v>
                </c:pt>
                <c:pt idx="188395">
                  <c:v>-102.294922</c:v>
                </c:pt>
                <c:pt idx="188396">
                  <c:v>-101.806641</c:v>
                </c:pt>
                <c:pt idx="188397">
                  <c:v>-83.6181641</c:v>
                </c:pt>
                <c:pt idx="188398">
                  <c:v>-32.5927734</c:v>
                </c:pt>
                <c:pt idx="188399">
                  <c:v>21.484375</c:v>
                </c:pt>
                <c:pt idx="188400">
                  <c:v>72.1435547</c:v>
                </c:pt>
                <c:pt idx="188401">
                  <c:v>103.637695</c:v>
                </c:pt>
                <c:pt idx="188402">
                  <c:v>107.299805</c:v>
                </c:pt>
                <c:pt idx="188403">
                  <c:v>87.2802734</c:v>
                </c:pt>
                <c:pt idx="188404">
                  <c:v>42.3583984</c:v>
                </c:pt>
                <c:pt idx="188405">
                  <c:v>-11.2304688</c:v>
                </c:pt>
                <c:pt idx="188406">
                  <c:v>-62.9882812</c:v>
                </c:pt>
                <c:pt idx="188407">
                  <c:v>-94.1162109</c:v>
                </c:pt>
                <c:pt idx="188408">
                  <c:v>-106.567383</c:v>
                </c:pt>
                <c:pt idx="188409">
                  <c:v>-91.3085938</c:v>
                </c:pt>
                <c:pt idx="188410">
                  <c:v>-52.734375</c:v>
                </c:pt>
                <c:pt idx="188411">
                  <c:v>6.95800781</c:v>
                </c:pt>
                <c:pt idx="188412">
                  <c:v>64.453125</c:v>
                </c:pt>
                <c:pt idx="188413">
                  <c:v>97.65625</c:v>
                </c:pt>
                <c:pt idx="188414">
                  <c:v>103.759766</c:v>
                </c:pt>
                <c:pt idx="188415">
                  <c:v>90.2099609</c:v>
                </c:pt>
                <c:pt idx="188416">
                  <c:v>47.85156249999999</c:v>
                </c:pt>
                <c:pt idx="188417">
                  <c:v>-4.27246094</c:v>
                </c:pt>
                <c:pt idx="188418">
                  <c:v>-56.88476559999999</c:v>
                </c:pt>
                <c:pt idx="188419">
                  <c:v>-93.9941406</c:v>
                </c:pt>
                <c:pt idx="188420">
                  <c:v>-106.201172</c:v>
                </c:pt>
                <c:pt idx="188421">
                  <c:v>-84.22851559999998</c:v>
                </c:pt>
                <c:pt idx="188422">
                  <c:v>-49.6826172</c:v>
                </c:pt>
                <c:pt idx="188423">
                  <c:v>7.324218749999996</c:v>
                </c:pt>
                <c:pt idx="188424">
                  <c:v>49.1943359</c:v>
                </c:pt>
                <c:pt idx="188425">
                  <c:v>97.90039059999998</c:v>
                </c:pt>
                <c:pt idx="188426">
                  <c:v>109.863281</c:v>
                </c:pt>
                <c:pt idx="188427">
                  <c:v>90.33203119999993</c:v>
                </c:pt>
                <c:pt idx="188428">
                  <c:v>52.0019531</c:v>
                </c:pt>
                <c:pt idx="188429">
                  <c:v>3.66210938</c:v>
                </c:pt>
                <c:pt idx="188430">
                  <c:v>-51.0253906</c:v>
                </c:pt>
                <c:pt idx="188431">
                  <c:v>-90.2099609</c:v>
                </c:pt>
                <c:pt idx="188432">
                  <c:v>-103.515625</c:v>
                </c:pt>
                <c:pt idx="188433">
                  <c:v>-93.38378909999996</c:v>
                </c:pt>
                <c:pt idx="188434">
                  <c:v>-59.9365234</c:v>
                </c:pt>
                <c:pt idx="188435">
                  <c:v>0.9765625</c:v>
                </c:pt>
                <c:pt idx="188436">
                  <c:v>51.0253906</c:v>
                </c:pt>
                <c:pt idx="188437">
                  <c:v>92.4072266</c:v>
                </c:pt>
                <c:pt idx="188438">
                  <c:v>104.003906</c:v>
                </c:pt>
                <c:pt idx="188439">
                  <c:v>93.38378909999996</c:v>
                </c:pt>
                <c:pt idx="188440">
                  <c:v>53.8330078</c:v>
                </c:pt>
                <c:pt idx="188441">
                  <c:v>6.347656249999996</c:v>
                </c:pt>
                <c:pt idx="188442">
                  <c:v>-46.5087891</c:v>
                </c:pt>
                <c:pt idx="188443">
                  <c:v>-88.7451172</c:v>
                </c:pt>
                <c:pt idx="188444">
                  <c:v>-108.398438</c:v>
                </c:pt>
                <c:pt idx="188445">
                  <c:v>-93.6279297</c:v>
                </c:pt>
                <c:pt idx="188446">
                  <c:v>-58.1054688</c:v>
                </c:pt>
                <c:pt idx="188447">
                  <c:v>-15.2587891</c:v>
                </c:pt>
                <c:pt idx="188448">
                  <c:v>39.6728516</c:v>
                </c:pt>
                <c:pt idx="188449">
                  <c:v>84.4726562</c:v>
                </c:pt>
                <c:pt idx="188450">
                  <c:v>99.3652344</c:v>
                </c:pt>
                <c:pt idx="188451">
                  <c:v>96.1914062</c:v>
                </c:pt>
                <c:pt idx="188452">
                  <c:v>59.6923828</c:v>
                </c:pt>
                <c:pt idx="188453">
                  <c:v>12.5732422</c:v>
                </c:pt>
                <c:pt idx="188454">
                  <c:v>-36.3769531</c:v>
                </c:pt>
                <c:pt idx="188455">
                  <c:v>-89.84375</c:v>
                </c:pt>
                <c:pt idx="188456">
                  <c:v>-103.149414</c:v>
                </c:pt>
                <c:pt idx="188457">
                  <c:v>-94.6044922</c:v>
                </c:pt>
                <c:pt idx="188458">
                  <c:v>-67.9931641</c:v>
                </c:pt>
                <c:pt idx="188459">
                  <c:v>-17.4560547</c:v>
                </c:pt>
                <c:pt idx="188460">
                  <c:v>37.5976562</c:v>
                </c:pt>
                <c:pt idx="188461">
                  <c:v>79.1015625</c:v>
                </c:pt>
                <c:pt idx="188462">
                  <c:v>108.520508</c:v>
                </c:pt>
                <c:pt idx="188463">
                  <c:v>104.980469</c:v>
                </c:pt>
                <c:pt idx="188464">
                  <c:v>72.3876953</c:v>
                </c:pt>
                <c:pt idx="188465">
                  <c:v>24.5361328</c:v>
                </c:pt>
                <c:pt idx="188466">
                  <c:v>-32.1044922</c:v>
                </c:pt>
                <c:pt idx="188467">
                  <c:v>-81.7871094</c:v>
                </c:pt>
                <c:pt idx="188468">
                  <c:v>-102.416992</c:v>
                </c:pt>
                <c:pt idx="188469">
                  <c:v>-99.1210938</c:v>
                </c:pt>
                <c:pt idx="188470">
                  <c:v>-73.60839839999993</c:v>
                </c:pt>
                <c:pt idx="188471">
                  <c:v>-19.7753906</c:v>
                </c:pt>
                <c:pt idx="188472">
                  <c:v>29.6630859</c:v>
                </c:pt>
                <c:pt idx="188473">
                  <c:v>73.3642578</c:v>
                </c:pt>
                <c:pt idx="188474">
                  <c:v>98.75488279999998</c:v>
                </c:pt>
                <c:pt idx="188475">
                  <c:v>101.44043</c:v>
                </c:pt>
                <c:pt idx="188476">
                  <c:v>74.9511719</c:v>
                </c:pt>
                <c:pt idx="188477">
                  <c:v>26.4892578</c:v>
                </c:pt>
                <c:pt idx="188478">
                  <c:v>-24.4140625</c:v>
                </c:pt>
                <c:pt idx="188479">
                  <c:v>-72.3876953</c:v>
                </c:pt>
                <c:pt idx="188480">
                  <c:v>-95.5810547</c:v>
                </c:pt>
                <c:pt idx="188481">
                  <c:v>-100.952148</c:v>
                </c:pt>
                <c:pt idx="188482">
                  <c:v>-78.36914059999998</c:v>
                </c:pt>
                <c:pt idx="188483">
                  <c:v>-29.7851562</c:v>
                </c:pt>
                <c:pt idx="188484">
                  <c:v>22.8271484</c:v>
                </c:pt>
                <c:pt idx="188485">
                  <c:v>72.265625</c:v>
                </c:pt>
                <c:pt idx="188486">
                  <c:v>99.3652344</c:v>
                </c:pt>
                <c:pt idx="188487">
                  <c:v>103.027344</c:v>
                </c:pt>
                <c:pt idx="188488">
                  <c:v>76.6601562</c:v>
                </c:pt>
                <c:pt idx="188489">
                  <c:v>33.9355469</c:v>
                </c:pt>
                <c:pt idx="188490">
                  <c:v>-23.9257812</c:v>
                </c:pt>
                <c:pt idx="188491">
                  <c:v>-69.45800779999998</c:v>
                </c:pt>
                <c:pt idx="188492">
                  <c:v>-91.796875</c:v>
                </c:pt>
                <c:pt idx="188493">
                  <c:v>-104.125977</c:v>
                </c:pt>
                <c:pt idx="188494">
                  <c:v>-82.3974609</c:v>
                </c:pt>
                <c:pt idx="188495">
                  <c:v>-39.30664059999999</c:v>
                </c:pt>
                <c:pt idx="188496">
                  <c:v>12.0849609</c:v>
                </c:pt>
                <c:pt idx="188497">
                  <c:v>63.1103516</c:v>
                </c:pt>
                <c:pt idx="188498">
                  <c:v>97.4121094</c:v>
                </c:pt>
                <c:pt idx="188499">
                  <c:v>103.515625</c:v>
                </c:pt>
                <c:pt idx="188500">
                  <c:v>86.05957029999998</c:v>
                </c:pt>
                <c:pt idx="188501">
                  <c:v>42.1142578</c:v>
                </c:pt>
                <c:pt idx="188502">
                  <c:v>-10.7421875</c:v>
                </c:pt>
                <c:pt idx="188503">
                  <c:v>-62.8662109</c:v>
                </c:pt>
                <c:pt idx="188504">
                  <c:v>-99.7314453</c:v>
                </c:pt>
                <c:pt idx="188505">
                  <c:v>-107.299805</c:v>
                </c:pt>
                <c:pt idx="188506">
                  <c:v>-85.8154297</c:v>
                </c:pt>
                <c:pt idx="188507">
                  <c:v>-39.7949219</c:v>
                </c:pt>
                <c:pt idx="188508">
                  <c:v>9.39941406</c:v>
                </c:pt>
                <c:pt idx="188509">
                  <c:v>60.18066409999999</c:v>
                </c:pt>
                <c:pt idx="188510">
                  <c:v>92.89550779999998</c:v>
                </c:pt>
                <c:pt idx="188511">
                  <c:v>105.957031</c:v>
                </c:pt>
                <c:pt idx="188512">
                  <c:v>91.3085938</c:v>
                </c:pt>
                <c:pt idx="188513">
                  <c:v>53.4667969</c:v>
                </c:pt>
                <c:pt idx="188514">
                  <c:v>-4.76074219</c:v>
                </c:pt>
                <c:pt idx="188515">
                  <c:v>-57.7392578</c:v>
                </c:pt>
                <c:pt idx="188516">
                  <c:v>-90.6982422</c:v>
                </c:pt>
                <c:pt idx="188517">
                  <c:v>-107.299805</c:v>
                </c:pt>
                <c:pt idx="188518">
                  <c:v>-92.1630859</c:v>
                </c:pt>
                <c:pt idx="188519">
                  <c:v>-51.39160159999999</c:v>
                </c:pt>
                <c:pt idx="188520">
                  <c:v>-8.178710939999998</c:v>
                </c:pt>
                <c:pt idx="188521">
                  <c:v>48.0957031</c:v>
                </c:pt>
                <c:pt idx="188522">
                  <c:v>94.7265625</c:v>
                </c:pt>
                <c:pt idx="188523">
                  <c:v>106.445312</c:v>
                </c:pt>
                <c:pt idx="188524">
                  <c:v>91.55273440000001</c:v>
                </c:pt>
                <c:pt idx="188525">
                  <c:v>57.4951172</c:v>
                </c:pt>
                <c:pt idx="188526">
                  <c:v>8.7890625</c:v>
                </c:pt>
                <c:pt idx="188527">
                  <c:v>-40.6494141</c:v>
                </c:pt>
                <c:pt idx="188528">
                  <c:v>-87.5244141</c:v>
                </c:pt>
                <c:pt idx="188529">
                  <c:v>-106.323242</c:v>
                </c:pt>
                <c:pt idx="188530">
                  <c:v>-96.1914062</c:v>
                </c:pt>
                <c:pt idx="188531">
                  <c:v>-60.6689453</c:v>
                </c:pt>
                <c:pt idx="188532">
                  <c:v>-0.854492188</c:v>
                </c:pt>
                <c:pt idx="188533">
                  <c:v>51.8798828</c:v>
                </c:pt>
                <c:pt idx="188534">
                  <c:v>84.7167969</c:v>
                </c:pt>
                <c:pt idx="188535">
                  <c:v>109.375</c:v>
                </c:pt>
                <c:pt idx="188536">
                  <c:v>98.75488279999998</c:v>
                </c:pt>
                <c:pt idx="188537">
                  <c:v>64.0869141</c:v>
                </c:pt>
                <c:pt idx="188538">
                  <c:v>12.0849609</c:v>
                </c:pt>
                <c:pt idx="188539">
                  <c:v>-42.1142578</c:v>
                </c:pt>
                <c:pt idx="188540">
                  <c:v>-82.27539059999994</c:v>
                </c:pt>
                <c:pt idx="188541">
                  <c:v>-101.806641</c:v>
                </c:pt>
                <c:pt idx="188542">
                  <c:v>-100.341797</c:v>
                </c:pt>
                <c:pt idx="188543">
                  <c:v>-61.15722659999999</c:v>
                </c:pt>
                <c:pt idx="188544">
                  <c:v>-9.155273439999998</c:v>
                </c:pt>
                <c:pt idx="188545">
                  <c:v>36.4990234</c:v>
                </c:pt>
                <c:pt idx="188546">
                  <c:v>75.5615234</c:v>
                </c:pt>
                <c:pt idx="188547">
                  <c:v>101.5625</c:v>
                </c:pt>
                <c:pt idx="188548">
                  <c:v>97.0458984</c:v>
                </c:pt>
                <c:pt idx="188549">
                  <c:v>70.4345703</c:v>
                </c:pt>
                <c:pt idx="188550">
                  <c:v>21.8505859</c:v>
                </c:pt>
                <c:pt idx="188551">
                  <c:v>-37.8417969</c:v>
                </c:pt>
                <c:pt idx="188552">
                  <c:v>-76.17187499999996</c:v>
                </c:pt>
                <c:pt idx="188553">
                  <c:v>-95.4589844</c:v>
                </c:pt>
                <c:pt idx="188554">
                  <c:v>-94.84863279999998</c:v>
                </c:pt>
                <c:pt idx="188555">
                  <c:v>-75.9277344</c:v>
                </c:pt>
                <c:pt idx="188556">
                  <c:v>-33.44726559999999</c:v>
                </c:pt>
                <c:pt idx="188557">
                  <c:v>22.3388672</c:v>
                </c:pt>
                <c:pt idx="188558">
                  <c:v>77.27050779999998</c:v>
                </c:pt>
                <c:pt idx="188559">
                  <c:v>108.398438</c:v>
                </c:pt>
                <c:pt idx="188560">
                  <c:v>103.271484</c:v>
                </c:pt>
                <c:pt idx="188561">
                  <c:v>73.1201172</c:v>
                </c:pt>
                <c:pt idx="188562">
                  <c:v>26.2451172</c:v>
                </c:pt>
                <c:pt idx="188563">
                  <c:v>-27.5878906</c:v>
                </c:pt>
                <c:pt idx="188564">
                  <c:v>-73.85253909999996</c:v>
                </c:pt>
                <c:pt idx="188565">
                  <c:v>-101.928711</c:v>
                </c:pt>
                <c:pt idx="188566">
                  <c:v>-104.492188</c:v>
                </c:pt>
                <c:pt idx="188567">
                  <c:v>-78.8574219</c:v>
                </c:pt>
                <c:pt idx="188568">
                  <c:v>-32.7148438</c:v>
                </c:pt>
                <c:pt idx="188569">
                  <c:v>30.2734375</c:v>
                </c:pt>
                <c:pt idx="188570">
                  <c:v>70.67871089999993</c:v>
                </c:pt>
                <c:pt idx="188571">
                  <c:v>98.63281249999996</c:v>
                </c:pt>
                <c:pt idx="188572">
                  <c:v>105.46875</c:v>
                </c:pt>
                <c:pt idx="188573">
                  <c:v>79.5898438</c:v>
                </c:pt>
                <c:pt idx="188574">
                  <c:v>31.25</c:v>
                </c:pt>
                <c:pt idx="188575">
                  <c:v>-26.9775391</c:v>
                </c:pt>
                <c:pt idx="188576">
                  <c:v>-71.5332031</c:v>
                </c:pt>
                <c:pt idx="188577">
                  <c:v>-102.172852</c:v>
                </c:pt>
                <c:pt idx="188578">
                  <c:v>-102.661133</c:v>
                </c:pt>
                <c:pt idx="188579">
                  <c:v>-81.7871094</c:v>
                </c:pt>
                <c:pt idx="188580">
                  <c:v>-36.4990234</c:v>
                </c:pt>
                <c:pt idx="188581">
                  <c:v>20.7519531</c:v>
                </c:pt>
                <c:pt idx="188582">
                  <c:v>68.8476562</c:v>
                </c:pt>
                <c:pt idx="188583">
                  <c:v>98.87695309999998</c:v>
                </c:pt>
                <c:pt idx="188584">
                  <c:v>109.375</c:v>
                </c:pt>
                <c:pt idx="188585">
                  <c:v>84.8388672</c:v>
                </c:pt>
                <c:pt idx="188586">
                  <c:v>44.4335938</c:v>
                </c:pt>
                <c:pt idx="188587">
                  <c:v>-12.0849609</c:v>
                </c:pt>
                <c:pt idx="188588">
                  <c:v>-57.9833984</c:v>
                </c:pt>
                <c:pt idx="188589">
                  <c:v>-95.703125</c:v>
                </c:pt>
                <c:pt idx="188590">
                  <c:v>-111.816406</c:v>
                </c:pt>
                <c:pt idx="188591">
                  <c:v>-86.3037109</c:v>
                </c:pt>
                <c:pt idx="188592">
                  <c:v>-44.4335938</c:v>
                </c:pt>
                <c:pt idx="188593">
                  <c:v>12.8173828</c:v>
                </c:pt>
                <c:pt idx="188594">
                  <c:v>59.3261719</c:v>
                </c:pt>
                <c:pt idx="188595">
                  <c:v>88.62304690000001</c:v>
                </c:pt>
                <c:pt idx="188596">
                  <c:v>106.079102</c:v>
                </c:pt>
                <c:pt idx="188597">
                  <c:v>88.0126953</c:v>
                </c:pt>
                <c:pt idx="188598">
                  <c:v>48.828125</c:v>
                </c:pt>
                <c:pt idx="188599">
                  <c:v>0.0</c:v>
                </c:pt>
                <c:pt idx="188600">
                  <c:v>-54.1992188</c:v>
                </c:pt>
                <c:pt idx="188601">
                  <c:v>-91.55273440000001</c:v>
                </c:pt>
                <c:pt idx="188602">
                  <c:v>-107.666016</c:v>
                </c:pt>
                <c:pt idx="188603">
                  <c:v>-91.55273440000001</c:v>
                </c:pt>
                <c:pt idx="188604">
                  <c:v>-53.2226562</c:v>
                </c:pt>
                <c:pt idx="188605">
                  <c:v>-6.835937499999997</c:v>
                </c:pt>
                <c:pt idx="188606">
                  <c:v>49.5605469</c:v>
                </c:pt>
                <c:pt idx="188607">
                  <c:v>88.8671875</c:v>
                </c:pt>
                <c:pt idx="188608">
                  <c:v>102.050781</c:v>
                </c:pt>
                <c:pt idx="188609">
                  <c:v>91.3085938</c:v>
                </c:pt>
                <c:pt idx="188610">
                  <c:v>56.88476559999999</c:v>
                </c:pt>
                <c:pt idx="188611">
                  <c:v>5.615234379999995</c:v>
                </c:pt>
                <c:pt idx="188612">
                  <c:v>-51.39160159999999</c:v>
                </c:pt>
                <c:pt idx="188613">
                  <c:v>-93.75</c:v>
                </c:pt>
                <c:pt idx="188614">
                  <c:v>-107.177734</c:v>
                </c:pt>
                <c:pt idx="188615">
                  <c:v>-95.3369141</c:v>
                </c:pt>
                <c:pt idx="188616">
                  <c:v>-53.4667969</c:v>
                </c:pt>
                <c:pt idx="188617">
                  <c:v>-3.29589844</c:v>
                </c:pt>
                <c:pt idx="188618">
                  <c:v>46.7529297</c:v>
                </c:pt>
                <c:pt idx="188619">
                  <c:v>84.10644529999998</c:v>
                </c:pt>
                <c:pt idx="188620">
                  <c:v>105.957031</c:v>
                </c:pt>
                <c:pt idx="188621">
                  <c:v>96.80175779999998</c:v>
                </c:pt>
                <c:pt idx="188622">
                  <c:v>57.2509766</c:v>
                </c:pt>
                <c:pt idx="188623">
                  <c:v>5.24902344</c:v>
                </c:pt>
                <c:pt idx="188624">
                  <c:v>-38.8183594</c:v>
                </c:pt>
                <c:pt idx="188625">
                  <c:v>-84.10644529999998</c:v>
                </c:pt>
                <c:pt idx="188626">
                  <c:v>-108.886719</c:v>
                </c:pt>
                <c:pt idx="188627">
                  <c:v>-102.172852</c:v>
                </c:pt>
                <c:pt idx="188628">
                  <c:v>-63.4765625</c:v>
                </c:pt>
                <c:pt idx="188629">
                  <c:v>-16.6015625</c:v>
                </c:pt>
                <c:pt idx="188630">
                  <c:v>35.7666016</c:v>
                </c:pt>
                <c:pt idx="188631">
                  <c:v>80.2001953</c:v>
                </c:pt>
                <c:pt idx="188632">
                  <c:v>102.050781</c:v>
                </c:pt>
                <c:pt idx="188633">
                  <c:v>94.7265625</c:v>
                </c:pt>
                <c:pt idx="188634">
                  <c:v>63.8427734</c:v>
                </c:pt>
                <c:pt idx="188635">
                  <c:v>19.7753906</c:v>
                </c:pt>
                <c:pt idx="188636">
                  <c:v>-37.7197266</c:v>
                </c:pt>
                <c:pt idx="188637">
                  <c:v>-77.0263672</c:v>
                </c:pt>
                <c:pt idx="188638">
                  <c:v>-99.9755859</c:v>
                </c:pt>
                <c:pt idx="188639">
                  <c:v>-97.65625</c:v>
                </c:pt>
                <c:pt idx="188640">
                  <c:v>-70.55664059999998</c:v>
                </c:pt>
                <c:pt idx="188641">
                  <c:v>-23.5595703</c:v>
                </c:pt>
                <c:pt idx="188642">
                  <c:v>30.0292969</c:v>
                </c:pt>
                <c:pt idx="188643">
                  <c:v>78.36914059999998</c:v>
                </c:pt>
                <c:pt idx="188644">
                  <c:v>100.708008</c:v>
                </c:pt>
                <c:pt idx="188645">
                  <c:v>97.77832029999998</c:v>
                </c:pt>
                <c:pt idx="188646">
                  <c:v>69.0917969</c:v>
                </c:pt>
                <c:pt idx="188647">
                  <c:v>24.2919922</c:v>
                </c:pt>
                <c:pt idx="188648">
                  <c:v>-24.0478516</c:v>
                </c:pt>
                <c:pt idx="188649">
                  <c:v>-73.2421875</c:v>
                </c:pt>
                <c:pt idx="188650">
                  <c:v>-107.788086</c:v>
                </c:pt>
                <c:pt idx="188651">
                  <c:v>-111.694336</c:v>
                </c:pt>
                <c:pt idx="188652">
                  <c:v>-74.46289059999998</c:v>
                </c:pt>
                <c:pt idx="188653">
                  <c:v>-29.4189453</c:v>
                </c:pt>
                <c:pt idx="188654">
                  <c:v>20.9960938</c:v>
                </c:pt>
                <c:pt idx="188655">
                  <c:v>73.1201172</c:v>
                </c:pt>
                <c:pt idx="188656">
                  <c:v>98.5107422</c:v>
                </c:pt>
                <c:pt idx="188657">
                  <c:v>100.830078</c:v>
                </c:pt>
                <c:pt idx="188658">
                  <c:v>70.55664059999998</c:v>
                </c:pt>
                <c:pt idx="188659">
                  <c:v>22.3388672</c:v>
                </c:pt>
                <c:pt idx="188660">
                  <c:v>-20.38574219999997</c:v>
                </c:pt>
                <c:pt idx="188661">
                  <c:v>-70.67871089999993</c:v>
                </c:pt>
                <c:pt idx="188662">
                  <c:v>-98.75488279999998</c:v>
                </c:pt>
                <c:pt idx="188663">
                  <c:v>-107.055664</c:v>
                </c:pt>
                <c:pt idx="188664">
                  <c:v>-83.12988279999993</c:v>
                </c:pt>
                <c:pt idx="188665">
                  <c:v>-31.3720703</c:v>
                </c:pt>
                <c:pt idx="188666">
                  <c:v>14.0380859</c:v>
                </c:pt>
                <c:pt idx="188667">
                  <c:v>64.3310547</c:v>
                </c:pt>
                <c:pt idx="188668">
                  <c:v>97.2900391</c:v>
                </c:pt>
                <c:pt idx="188669">
                  <c:v>111.206055</c:v>
                </c:pt>
                <c:pt idx="188670">
                  <c:v>84.10644529999998</c:v>
                </c:pt>
                <c:pt idx="188671">
                  <c:v>35.7666016</c:v>
                </c:pt>
                <c:pt idx="188672">
                  <c:v>-12.4511719</c:v>
                </c:pt>
                <c:pt idx="188673">
                  <c:v>-70.4345703</c:v>
                </c:pt>
                <c:pt idx="188674">
                  <c:v>-98.9990234</c:v>
                </c:pt>
                <c:pt idx="188675">
                  <c:v>-105.102539</c:v>
                </c:pt>
                <c:pt idx="188676">
                  <c:v>-77.63671879999995</c:v>
                </c:pt>
                <c:pt idx="188677">
                  <c:v>-39.30664059999999</c:v>
                </c:pt>
                <c:pt idx="188678">
                  <c:v>15.5029297</c:v>
                </c:pt>
                <c:pt idx="188679">
                  <c:v>71.6552734</c:v>
                </c:pt>
                <c:pt idx="188680">
                  <c:v>97.65625</c:v>
                </c:pt>
                <c:pt idx="188681">
                  <c:v>102.539062</c:v>
                </c:pt>
                <c:pt idx="188682">
                  <c:v>88.5009766</c:v>
                </c:pt>
                <c:pt idx="188683">
                  <c:v>42.4804688</c:v>
                </c:pt>
                <c:pt idx="188684">
                  <c:v>-13.1835938</c:v>
                </c:pt>
                <c:pt idx="188685">
                  <c:v>-62.3779297</c:v>
                </c:pt>
                <c:pt idx="188686">
                  <c:v>-91.4306641</c:v>
                </c:pt>
                <c:pt idx="188687">
                  <c:v>-109.49707</c:v>
                </c:pt>
                <c:pt idx="188688">
                  <c:v>-91.4306641</c:v>
                </c:pt>
                <c:pt idx="188689">
                  <c:v>-43.3349609</c:v>
                </c:pt>
                <c:pt idx="188690">
                  <c:v>9.88769531</c:v>
                </c:pt>
                <c:pt idx="188691">
                  <c:v>57.2509766</c:v>
                </c:pt>
                <c:pt idx="188692">
                  <c:v>88.0126953</c:v>
                </c:pt>
                <c:pt idx="188693">
                  <c:v>110.229492</c:v>
                </c:pt>
                <c:pt idx="188694">
                  <c:v>94.7265625</c:v>
                </c:pt>
                <c:pt idx="188695">
                  <c:v>50.78125</c:v>
                </c:pt>
                <c:pt idx="188696">
                  <c:v>4.51660156</c:v>
                </c:pt>
                <c:pt idx="188697">
                  <c:v>-46.3867188</c:v>
                </c:pt>
                <c:pt idx="188698">
                  <c:v>-81.17675779999993</c:v>
                </c:pt>
                <c:pt idx="188699">
                  <c:v>-106.689453</c:v>
                </c:pt>
                <c:pt idx="188700">
                  <c:v>-101.318359</c:v>
                </c:pt>
                <c:pt idx="188701">
                  <c:v>-55.1757812</c:v>
                </c:pt>
                <c:pt idx="188702">
                  <c:v>3.29589844</c:v>
                </c:pt>
                <c:pt idx="188703">
                  <c:v>43.4570312</c:v>
                </c:pt>
                <c:pt idx="188704">
                  <c:v>87.890625</c:v>
                </c:pt>
                <c:pt idx="188705">
                  <c:v>98.5107422</c:v>
                </c:pt>
                <c:pt idx="188706">
                  <c:v>93.75</c:v>
                </c:pt>
                <c:pt idx="188707">
                  <c:v>59.2041016</c:v>
                </c:pt>
                <c:pt idx="188708">
                  <c:v>7.56835938</c:v>
                </c:pt>
                <c:pt idx="188709">
                  <c:v>-47.6074219</c:v>
                </c:pt>
                <c:pt idx="188710">
                  <c:v>-83.6181641</c:v>
                </c:pt>
                <c:pt idx="188711">
                  <c:v>-100.097656</c:v>
                </c:pt>
                <c:pt idx="188712">
                  <c:v>-91.4306641</c:v>
                </c:pt>
                <c:pt idx="188713">
                  <c:v>-60.4248047</c:v>
                </c:pt>
                <c:pt idx="188714">
                  <c:v>-10.6201172</c:v>
                </c:pt>
                <c:pt idx="188715">
                  <c:v>46.0205078</c:v>
                </c:pt>
                <c:pt idx="188716">
                  <c:v>87.7685547</c:v>
                </c:pt>
                <c:pt idx="188717">
                  <c:v>98.1445312</c:v>
                </c:pt>
                <c:pt idx="188718">
                  <c:v>93.75</c:v>
                </c:pt>
                <c:pt idx="188719">
                  <c:v>65.3076172</c:v>
                </c:pt>
                <c:pt idx="188720">
                  <c:v>19.0429688</c:v>
                </c:pt>
                <c:pt idx="188721">
                  <c:v>-30.2734375</c:v>
                </c:pt>
                <c:pt idx="188722">
                  <c:v>-77.27050779999998</c:v>
                </c:pt>
                <c:pt idx="188723">
                  <c:v>-100.585938</c:v>
                </c:pt>
                <c:pt idx="188724">
                  <c:v>-98.38867190000001</c:v>
                </c:pt>
                <c:pt idx="188725">
                  <c:v>-67.0166016</c:v>
                </c:pt>
                <c:pt idx="188726">
                  <c:v>-16.3574219</c:v>
                </c:pt>
                <c:pt idx="188727">
                  <c:v>36.9873047</c:v>
                </c:pt>
                <c:pt idx="188728">
                  <c:v>72.0214844</c:v>
                </c:pt>
                <c:pt idx="188729">
                  <c:v>104.248047</c:v>
                </c:pt>
                <c:pt idx="188730">
                  <c:v>102.416992</c:v>
                </c:pt>
                <c:pt idx="188731">
                  <c:v>66.52832029999998</c:v>
                </c:pt>
                <c:pt idx="188732">
                  <c:v>19.1650391</c:v>
                </c:pt>
                <c:pt idx="188733">
                  <c:v>-33.81347659999999</c:v>
                </c:pt>
                <c:pt idx="188734">
                  <c:v>-79.1015625</c:v>
                </c:pt>
                <c:pt idx="188735">
                  <c:v>-104.614258</c:v>
                </c:pt>
                <c:pt idx="188736">
                  <c:v>-101.928711</c:v>
                </c:pt>
                <c:pt idx="188737">
                  <c:v>-66.8945312</c:v>
                </c:pt>
                <c:pt idx="188738">
                  <c:v>-25.1464844</c:v>
                </c:pt>
                <c:pt idx="188739">
                  <c:v>27.0996094</c:v>
                </c:pt>
                <c:pt idx="188740">
                  <c:v>71.2890625</c:v>
                </c:pt>
                <c:pt idx="188741">
                  <c:v>104.980469</c:v>
                </c:pt>
                <c:pt idx="188742">
                  <c:v>106.933594</c:v>
                </c:pt>
                <c:pt idx="188743">
                  <c:v>73.9746094</c:v>
                </c:pt>
                <c:pt idx="188744">
                  <c:v>29.7851562</c:v>
                </c:pt>
                <c:pt idx="188745">
                  <c:v>-22.4609375</c:v>
                </c:pt>
                <c:pt idx="188746">
                  <c:v>-71.0449219</c:v>
                </c:pt>
                <c:pt idx="188747">
                  <c:v>-98.38867190000001</c:v>
                </c:pt>
                <c:pt idx="188748">
                  <c:v>-98.0224609</c:v>
                </c:pt>
                <c:pt idx="188749">
                  <c:v>-79.7119141</c:v>
                </c:pt>
                <c:pt idx="188750">
                  <c:v>-37.9638672</c:v>
                </c:pt>
                <c:pt idx="188751">
                  <c:v>16.8457031</c:v>
                </c:pt>
                <c:pt idx="188752">
                  <c:v>66.65039059999994</c:v>
                </c:pt>
                <c:pt idx="188753">
                  <c:v>98.9990234</c:v>
                </c:pt>
                <c:pt idx="188754">
                  <c:v>104.858398</c:v>
                </c:pt>
                <c:pt idx="188755">
                  <c:v>77.8808594</c:v>
                </c:pt>
                <c:pt idx="188756">
                  <c:v>35.7666016</c:v>
                </c:pt>
                <c:pt idx="188757">
                  <c:v>-16.9677734</c:v>
                </c:pt>
                <c:pt idx="188758">
                  <c:v>-63.9648438</c:v>
                </c:pt>
                <c:pt idx="188759">
                  <c:v>-94.3603516</c:v>
                </c:pt>
                <c:pt idx="188760">
                  <c:v>-103.759766</c:v>
                </c:pt>
                <c:pt idx="188761">
                  <c:v>-88.8671875</c:v>
                </c:pt>
                <c:pt idx="188762">
                  <c:v>-41.1376953</c:v>
                </c:pt>
                <c:pt idx="188763">
                  <c:v>5.615234379999995</c:v>
                </c:pt>
                <c:pt idx="188764">
                  <c:v>58.83789059999999</c:v>
                </c:pt>
                <c:pt idx="188765">
                  <c:v>95.5810547</c:v>
                </c:pt>
                <c:pt idx="188766">
                  <c:v>103.881836</c:v>
                </c:pt>
                <c:pt idx="188767">
                  <c:v>87.4023438</c:v>
                </c:pt>
                <c:pt idx="188768">
                  <c:v>42.8466797</c:v>
                </c:pt>
                <c:pt idx="188769">
                  <c:v>-13.9160156</c:v>
                </c:pt>
                <c:pt idx="188770">
                  <c:v>-59.2041016</c:v>
                </c:pt>
                <c:pt idx="188771">
                  <c:v>-96.67968749999996</c:v>
                </c:pt>
                <c:pt idx="188772">
                  <c:v>-106.811523</c:v>
                </c:pt>
                <c:pt idx="188773">
                  <c:v>-86.3037109</c:v>
                </c:pt>
                <c:pt idx="188774">
                  <c:v>-48.2177734</c:v>
                </c:pt>
                <c:pt idx="188775">
                  <c:v>-0.732421875</c:v>
                </c:pt>
                <c:pt idx="188776">
                  <c:v>55.2978516</c:v>
                </c:pt>
                <c:pt idx="188777">
                  <c:v>91.4306641</c:v>
                </c:pt>
                <c:pt idx="188778">
                  <c:v>104.614258</c:v>
                </c:pt>
                <c:pt idx="188779">
                  <c:v>89.84375</c:v>
                </c:pt>
                <c:pt idx="188780">
                  <c:v>53.7109375</c:v>
                </c:pt>
                <c:pt idx="188781">
                  <c:v>-2.31933594</c:v>
                </c:pt>
                <c:pt idx="188782">
                  <c:v>-51.5136719</c:v>
                </c:pt>
                <c:pt idx="188783">
                  <c:v>-86.18164059999998</c:v>
                </c:pt>
                <c:pt idx="188784">
                  <c:v>-107.421875</c:v>
                </c:pt>
                <c:pt idx="188785">
                  <c:v>-89.9658203</c:v>
                </c:pt>
                <c:pt idx="188786">
                  <c:v>-51.8798828</c:v>
                </c:pt>
                <c:pt idx="188787">
                  <c:v>-1.09863281</c:v>
                </c:pt>
                <c:pt idx="188788">
                  <c:v>50.6591797</c:v>
                </c:pt>
                <c:pt idx="188789">
                  <c:v>83.8623047</c:v>
                </c:pt>
                <c:pt idx="188790">
                  <c:v>108.276367</c:v>
                </c:pt>
                <c:pt idx="188791">
                  <c:v>94.2382812</c:v>
                </c:pt>
                <c:pt idx="188792">
                  <c:v>53.9550781</c:v>
                </c:pt>
                <c:pt idx="188793">
                  <c:v>3.54003906</c:v>
                </c:pt>
                <c:pt idx="188794">
                  <c:v>-43.7011719</c:v>
                </c:pt>
                <c:pt idx="188795">
                  <c:v>-88.9892578</c:v>
                </c:pt>
                <c:pt idx="188796">
                  <c:v>-104.125977</c:v>
                </c:pt>
                <c:pt idx="188797">
                  <c:v>-93.2617188</c:v>
                </c:pt>
                <c:pt idx="188798">
                  <c:v>-64.0869141</c:v>
                </c:pt>
                <c:pt idx="188799">
                  <c:v>-9.277343749999998</c:v>
                </c:pt>
                <c:pt idx="188800">
                  <c:v>45.8984375</c:v>
                </c:pt>
                <c:pt idx="188801">
                  <c:v>83.12988279999993</c:v>
                </c:pt>
                <c:pt idx="188802">
                  <c:v>104.003906</c:v>
                </c:pt>
                <c:pt idx="188803">
                  <c:v>96.4355469</c:v>
                </c:pt>
                <c:pt idx="188804">
                  <c:v>67.2607422</c:v>
                </c:pt>
                <c:pt idx="188805">
                  <c:v>12.2070312</c:v>
                </c:pt>
                <c:pt idx="188806">
                  <c:v>-42.6025391</c:v>
                </c:pt>
                <c:pt idx="188807">
                  <c:v>-84.3505859</c:v>
                </c:pt>
                <c:pt idx="188808">
                  <c:v>-100.708008</c:v>
                </c:pt>
                <c:pt idx="188809">
                  <c:v>-99.60937499999996</c:v>
                </c:pt>
                <c:pt idx="188810">
                  <c:v>-67.8710938</c:v>
                </c:pt>
                <c:pt idx="188811">
                  <c:v>-19.8974609</c:v>
                </c:pt>
                <c:pt idx="188812">
                  <c:v>35.0341797</c:v>
                </c:pt>
                <c:pt idx="188813">
                  <c:v>81.7871094</c:v>
                </c:pt>
                <c:pt idx="188814">
                  <c:v>104.980469</c:v>
                </c:pt>
                <c:pt idx="188815">
                  <c:v>94.3603516</c:v>
                </c:pt>
                <c:pt idx="188816">
                  <c:v>65.9179688</c:v>
                </c:pt>
                <c:pt idx="188817">
                  <c:v>17.4560547</c:v>
                </c:pt>
                <c:pt idx="188818">
                  <c:v>-35.6445312</c:v>
                </c:pt>
                <c:pt idx="188819">
                  <c:v>-73.85253909999996</c:v>
                </c:pt>
                <c:pt idx="188820">
                  <c:v>-104.370117</c:v>
                </c:pt>
                <c:pt idx="188821">
                  <c:v>-103.271484</c:v>
                </c:pt>
                <c:pt idx="188822">
                  <c:v>-67.8710938</c:v>
                </c:pt>
                <c:pt idx="188823">
                  <c:v>-25.2685547</c:v>
                </c:pt>
                <c:pt idx="188824">
                  <c:v>28.1982422</c:v>
                </c:pt>
                <c:pt idx="188825">
                  <c:v>74.21875</c:v>
                </c:pt>
                <c:pt idx="188826">
                  <c:v>101.68457</c:v>
                </c:pt>
                <c:pt idx="188827">
                  <c:v>98.2666016</c:v>
                </c:pt>
                <c:pt idx="188828">
                  <c:v>70.9228516</c:v>
                </c:pt>
                <c:pt idx="188829">
                  <c:v>27.4658203</c:v>
                </c:pt>
                <c:pt idx="188830">
                  <c:v>-23.8037109</c:v>
                </c:pt>
                <c:pt idx="188831">
                  <c:v>-73.7304688</c:v>
                </c:pt>
                <c:pt idx="188832">
                  <c:v>-102.661133</c:v>
                </c:pt>
                <c:pt idx="188833">
                  <c:v>-103.149414</c:v>
                </c:pt>
                <c:pt idx="188834">
                  <c:v>-70.3125</c:v>
                </c:pt>
                <c:pt idx="188835">
                  <c:v>-27.34375</c:v>
                </c:pt>
                <c:pt idx="188836">
                  <c:v>30.3955078</c:v>
                </c:pt>
                <c:pt idx="188837">
                  <c:v>69.0917969</c:v>
                </c:pt>
                <c:pt idx="188838">
                  <c:v>90.33203119999993</c:v>
                </c:pt>
                <c:pt idx="188839">
                  <c:v>98.9990234</c:v>
                </c:pt>
                <c:pt idx="188840">
                  <c:v>79.9560547</c:v>
                </c:pt>
                <c:pt idx="188841">
                  <c:v>38.0859375</c:v>
                </c:pt>
                <c:pt idx="188842">
                  <c:v>-19.8974609</c:v>
                </c:pt>
                <c:pt idx="188843">
                  <c:v>-78.9794922</c:v>
                </c:pt>
                <c:pt idx="188844">
                  <c:v>-102.172852</c:v>
                </c:pt>
                <c:pt idx="188845">
                  <c:v>-102.416992</c:v>
                </c:pt>
                <c:pt idx="188846">
                  <c:v>-86.6699219</c:v>
                </c:pt>
                <c:pt idx="188847">
                  <c:v>-37.7197266</c:v>
                </c:pt>
                <c:pt idx="188848">
                  <c:v>17.9443359</c:v>
                </c:pt>
                <c:pt idx="188849">
                  <c:v>64.57519529999998</c:v>
                </c:pt>
                <c:pt idx="188850">
                  <c:v>93.01757809999998</c:v>
                </c:pt>
                <c:pt idx="188851">
                  <c:v>106.201172</c:v>
                </c:pt>
                <c:pt idx="188852">
                  <c:v>79.5898438</c:v>
                </c:pt>
                <c:pt idx="188853">
                  <c:v>35.8886719</c:v>
                </c:pt>
                <c:pt idx="188854">
                  <c:v>-15.0146484</c:v>
                </c:pt>
                <c:pt idx="188855">
                  <c:v>-61.6455078</c:v>
                </c:pt>
                <c:pt idx="188856">
                  <c:v>-94.7265625</c:v>
                </c:pt>
                <c:pt idx="188857">
                  <c:v>-102.539062</c:v>
                </c:pt>
                <c:pt idx="188858">
                  <c:v>-81.66503909999996</c:v>
                </c:pt>
                <c:pt idx="188859">
                  <c:v>-47.3632812</c:v>
                </c:pt>
                <c:pt idx="188860">
                  <c:v>10.3759766</c:v>
                </c:pt>
                <c:pt idx="188861">
                  <c:v>63.8427734</c:v>
                </c:pt>
                <c:pt idx="188862">
                  <c:v>98.5107422</c:v>
                </c:pt>
                <c:pt idx="188863">
                  <c:v>110.717773</c:v>
                </c:pt>
                <c:pt idx="188864">
                  <c:v>89.9658203</c:v>
                </c:pt>
                <c:pt idx="188865">
                  <c:v>53.9550781</c:v>
                </c:pt>
                <c:pt idx="188866">
                  <c:v>0.732421875</c:v>
                </c:pt>
                <c:pt idx="188867">
                  <c:v>-52.734375</c:v>
                </c:pt>
                <c:pt idx="188868">
                  <c:v>-94.7265625</c:v>
                </c:pt>
                <c:pt idx="188869">
                  <c:v>-106.933594</c:v>
                </c:pt>
                <c:pt idx="188870">
                  <c:v>-93.2617188</c:v>
                </c:pt>
                <c:pt idx="188871">
                  <c:v>-55.5419922</c:v>
                </c:pt>
                <c:pt idx="188872">
                  <c:v>-0.244140625</c:v>
                </c:pt>
                <c:pt idx="188873">
                  <c:v>50.9033203</c:v>
                </c:pt>
                <c:pt idx="188874">
                  <c:v>91.4306641</c:v>
                </c:pt>
                <c:pt idx="188875">
                  <c:v>104.858398</c:v>
                </c:pt>
                <c:pt idx="188876">
                  <c:v>95.0927734</c:v>
                </c:pt>
                <c:pt idx="188877">
                  <c:v>54.32128909999999</c:v>
                </c:pt>
                <c:pt idx="188878">
                  <c:v>1.58691406</c:v>
                </c:pt>
                <c:pt idx="188879">
                  <c:v>-46.6308594</c:v>
                </c:pt>
                <c:pt idx="188880">
                  <c:v>-88.8671875</c:v>
                </c:pt>
                <c:pt idx="188881">
                  <c:v>-96.4355469</c:v>
                </c:pt>
                <c:pt idx="188882">
                  <c:v>-90.4541016</c:v>
                </c:pt>
                <c:pt idx="188883">
                  <c:v>-58.4716797</c:v>
                </c:pt>
                <c:pt idx="188884">
                  <c:v>-6.71386719</c:v>
                </c:pt>
                <c:pt idx="188885">
                  <c:v>46.875</c:v>
                </c:pt>
                <c:pt idx="188886">
                  <c:v>88.37890619999993</c:v>
                </c:pt>
                <c:pt idx="188887">
                  <c:v>104.614258</c:v>
                </c:pt>
                <c:pt idx="188888">
                  <c:v>97.2900391</c:v>
                </c:pt>
                <c:pt idx="188889">
                  <c:v>68.60351559999998</c:v>
                </c:pt>
                <c:pt idx="188890">
                  <c:v>20.6298828</c:v>
                </c:pt>
                <c:pt idx="188891">
                  <c:v>-39.4287109</c:v>
                </c:pt>
                <c:pt idx="188892">
                  <c:v>-84.7167969</c:v>
                </c:pt>
                <c:pt idx="188893">
                  <c:v>-101.928711</c:v>
                </c:pt>
                <c:pt idx="188894">
                  <c:v>-96.1914062</c:v>
                </c:pt>
                <c:pt idx="188895">
                  <c:v>-71.5332031</c:v>
                </c:pt>
                <c:pt idx="188896">
                  <c:v>-14.0380859</c:v>
                </c:pt>
                <c:pt idx="188897">
                  <c:v>39.7949219</c:v>
                </c:pt>
                <c:pt idx="188898">
                  <c:v>77.5146484</c:v>
                </c:pt>
                <c:pt idx="188899">
                  <c:v>103.271484</c:v>
                </c:pt>
                <c:pt idx="188900">
                  <c:v>100.097656</c:v>
                </c:pt>
                <c:pt idx="188901">
                  <c:v>67.62695309999998</c:v>
                </c:pt>
                <c:pt idx="188902">
                  <c:v>20.1416016</c:v>
                </c:pt>
                <c:pt idx="188903">
                  <c:v>-30.2734375</c:v>
                </c:pt>
                <c:pt idx="188904">
                  <c:v>-79.7119141</c:v>
                </c:pt>
                <c:pt idx="188905">
                  <c:v>-105.102539</c:v>
                </c:pt>
                <c:pt idx="188906">
                  <c:v>-100.219727</c:v>
                </c:pt>
                <c:pt idx="188907">
                  <c:v>-66.0400391</c:v>
                </c:pt>
                <c:pt idx="188908">
                  <c:v>-26.9775391</c:v>
                </c:pt>
                <c:pt idx="188909">
                  <c:v>29.0527344</c:v>
                </c:pt>
                <c:pt idx="188910">
                  <c:v>79.34570309999998</c:v>
                </c:pt>
                <c:pt idx="188911">
                  <c:v>99.3652344</c:v>
                </c:pt>
                <c:pt idx="188912">
                  <c:v>100.463867</c:v>
                </c:pt>
                <c:pt idx="188913">
                  <c:v>70.4345703</c:v>
                </c:pt>
                <c:pt idx="188914">
                  <c:v>21.484375</c:v>
                </c:pt>
                <c:pt idx="188915">
                  <c:v>-32.3486328</c:v>
                </c:pt>
                <c:pt idx="188916">
                  <c:v>-71.6552734</c:v>
                </c:pt>
                <c:pt idx="188917">
                  <c:v>-106.079102</c:v>
                </c:pt>
                <c:pt idx="188918">
                  <c:v>-102.416992</c:v>
                </c:pt>
                <c:pt idx="188919">
                  <c:v>-81.66503909999996</c:v>
                </c:pt>
                <c:pt idx="188920">
                  <c:v>-34.5458984</c:v>
                </c:pt>
                <c:pt idx="188921">
                  <c:v>31.25</c:v>
                </c:pt>
                <c:pt idx="188922">
                  <c:v>76.9042969</c:v>
                </c:pt>
                <c:pt idx="188923">
                  <c:v>100.463867</c:v>
                </c:pt>
                <c:pt idx="188924">
                  <c:v>102.050781</c:v>
                </c:pt>
                <c:pt idx="188925">
                  <c:v>73.85253909999996</c:v>
                </c:pt>
                <c:pt idx="188926">
                  <c:v>29.1748047</c:v>
                </c:pt>
                <c:pt idx="188927">
                  <c:v>-24.4140625</c:v>
                </c:pt>
                <c:pt idx="188928">
                  <c:v>-73.60839839999993</c:v>
                </c:pt>
                <c:pt idx="188929">
                  <c:v>-98.9990234</c:v>
                </c:pt>
                <c:pt idx="188930">
                  <c:v>-100.219727</c:v>
                </c:pt>
                <c:pt idx="188931">
                  <c:v>-83.12988279999993</c:v>
                </c:pt>
                <c:pt idx="188932">
                  <c:v>-32.4707031</c:v>
                </c:pt>
                <c:pt idx="188933">
                  <c:v>19.53125</c:v>
                </c:pt>
                <c:pt idx="188934">
                  <c:v>65.18554690000001</c:v>
                </c:pt>
                <c:pt idx="188935">
                  <c:v>97.90039059999998</c:v>
                </c:pt>
                <c:pt idx="188936">
                  <c:v>101.68457</c:v>
                </c:pt>
                <c:pt idx="188937">
                  <c:v>86.7919922</c:v>
                </c:pt>
                <c:pt idx="188938">
                  <c:v>45.5322266</c:v>
                </c:pt>
                <c:pt idx="188939">
                  <c:v>-14.7705078</c:v>
                </c:pt>
                <c:pt idx="188940">
                  <c:v>-69.58007809999994</c:v>
                </c:pt>
                <c:pt idx="188941">
                  <c:v>-102.050781</c:v>
                </c:pt>
                <c:pt idx="188942">
                  <c:v>-104.858398</c:v>
                </c:pt>
                <c:pt idx="188943">
                  <c:v>-84.7167969</c:v>
                </c:pt>
                <c:pt idx="188944">
                  <c:v>-41.2597656</c:v>
                </c:pt>
                <c:pt idx="188945">
                  <c:v>6.835937499999997</c:v>
                </c:pt>
                <c:pt idx="188946">
                  <c:v>61.5234375</c:v>
                </c:pt>
                <c:pt idx="188947">
                  <c:v>97.5341797</c:v>
                </c:pt>
                <c:pt idx="188948">
                  <c:v>98.63281249999996</c:v>
                </c:pt>
                <c:pt idx="188949">
                  <c:v>85.3271484</c:v>
                </c:pt>
                <c:pt idx="188950">
                  <c:v>48.2177734</c:v>
                </c:pt>
                <c:pt idx="188951">
                  <c:v>-6.103515619999995</c:v>
                </c:pt>
                <c:pt idx="188952">
                  <c:v>-51.8798828</c:v>
                </c:pt>
                <c:pt idx="188953">
                  <c:v>-95.2148438</c:v>
                </c:pt>
                <c:pt idx="188954">
                  <c:v>-106.201172</c:v>
                </c:pt>
                <c:pt idx="188955">
                  <c:v>-85.6933594</c:v>
                </c:pt>
                <c:pt idx="188956">
                  <c:v>-46.0205078</c:v>
                </c:pt>
                <c:pt idx="188957">
                  <c:v>6.95800781</c:v>
                </c:pt>
                <c:pt idx="188958">
                  <c:v>47.85156249999999</c:v>
                </c:pt>
                <c:pt idx="188959">
                  <c:v>89.11132809999998</c:v>
                </c:pt>
                <c:pt idx="188960">
                  <c:v>102.905273</c:v>
                </c:pt>
                <c:pt idx="188961">
                  <c:v>92.0410156</c:v>
                </c:pt>
                <c:pt idx="188962">
                  <c:v>54.0771484</c:v>
                </c:pt>
                <c:pt idx="188963">
                  <c:v>-2.56347656</c:v>
                </c:pt>
                <c:pt idx="188964">
                  <c:v>-51.7578125</c:v>
                </c:pt>
                <c:pt idx="188965">
                  <c:v>-95.3369141</c:v>
                </c:pt>
                <c:pt idx="188966">
                  <c:v>-105.712891</c:v>
                </c:pt>
                <c:pt idx="188967">
                  <c:v>-96.0693359</c:v>
                </c:pt>
                <c:pt idx="188968">
                  <c:v>-61.15722659999999</c:v>
                </c:pt>
                <c:pt idx="188969">
                  <c:v>-1.953125</c:v>
                </c:pt>
                <c:pt idx="188970">
                  <c:v>50.2929688</c:v>
                </c:pt>
                <c:pt idx="188971">
                  <c:v>90.6982422</c:v>
                </c:pt>
                <c:pt idx="188972">
                  <c:v>96.1914062</c:v>
                </c:pt>
                <c:pt idx="188973">
                  <c:v>88.0126953</c:v>
                </c:pt>
                <c:pt idx="188974">
                  <c:v>61.4013672</c:v>
                </c:pt>
                <c:pt idx="188975">
                  <c:v>4.882812499999997</c:v>
                </c:pt>
                <c:pt idx="188976">
                  <c:v>-46.2646484</c:v>
                </c:pt>
                <c:pt idx="188977">
                  <c:v>-85.08300779999998</c:v>
                </c:pt>
                <c:pt idx="188978">
                  <c:v>-96.80175779999998</c:v>
                </c:pt>
                <c:pt idx="188979">
                  <c:v>-89.84375</c:v>
                </c:pt>
                <c:pt idx="188980">
                  <c:v>-58.1054688</c:v>
                </c:pt>
                <c:pt idx="188981">
                  <c:v>-12.9394531</c:v>
                </c:pt>
                <c:pt idx="188982">
                  <c:v>39.6728516</c:v>
                </c:pt>
                <c:pt idx="188983">
                  <c:v>81.66503909999996</c:v>
                </c:pt>
                <c:pt idx="188984">
                  <c:v>103.149414</c:v>
                </c:pt>
                <c:pt idx="188985">
                  <c:v>99.1210938</c:v>
                </c:pt>
                <c:pt idx="188986">
                  <c:v>65.4296875</c:v>
                </c:pt>
                <c:pt idx="188987">
                  <c:v>15.7470703</c:v>
                </c:pt>
                <c:pt idx="188988">
                  <c:v>-39.30664059999999</c:v>
                </c:pt>
                <c:pt idx="188989">
                  <c:v>-77.75878909999996</c:v>
                </c:pt>
                <c:pt idx="188990">
                  <c:v>-100.708008</c:v>
                </c:pt>
                <c:pt idx="188991">
                  <c:v>-97.0458984</c:v>
                </c:pt>
                <c:pt idx="188992">
                  <c:v>-66.2841797</c:v>
                </c:pt>
                <c:pt idx="188993">
                  <c:v>-9.64355469</c:v>
                </c:pt>
                <c:pt idx="188994">
                  <c:v>25.1464844</c:v>
                </c:pt>
                <c:pt idx="188995">
                  <c:v>74.5849609</c:v>
                </c:pt>
                <c:pt idx="188996">
                  <c:v>104.858398</c:v>
                </c:pt>
                <c:pt idx="188997">
                  <c:v>100.219727</c:v>
                </c:pt>
                <c:pt idx="188998">
                  <c:v>67.62695309999998</c:v>
                </c:pt>
                <c:pt idx="188999">
                  <c:v>20.7519531</c:v>
                </c:pt>
                <c:pt idx="189000">
                  <c:v>-32.8369141</c:v>
                </c:pt>
                <c:pt idx="189001">
                  <c:v>-82.6416016</c:v>
                </c:pt>
                <c:pt idx="189002">
                  <c:v>-103.027344</c:v>
                </c:pt>
                <c:pt idx="189003">
                  <c:v>-90.08789059999998</c:v>
                </c:pt>
                <c:pt idx="189004">
                  <c:v>-68.4814453</c:v>
                </c:pt>
                <c:pt idx="189005">
                  <c:v>-30.7617188</c:v>
                </c:pt>
                <c:pt idx="189006">
                  <c:v>20.1416016</c:v>
                </c:pt>
                <c:pt idx="189007">
                  <c:v>68.8476562</c:v>
                </c:pt>
                <c:pt idx="189008">
                  <c:v>98.75488279999998</c:v>
                </c:pt>
                <c:pt idx="189009">
                  <c:v>96.1914062</c:v>
                </c:pt>
                <c:pt idx="189010">
                  <c:v>68.8476562</c:v>
                </c:pt>
                <c:pt idx="189011">
                  <c:v>20.9960938</c:v>
                </c:pt>
                <c:pt idx="189012">
                  <c:v>-23.4375</c:v>
                </c:pt>
                <c:pt idx="189013">
                  <c:v>-73.1201172</c:v>
                </c:pt>
                <c:pt idx="189014">
                  <c:v>-100.219727</c:v>
                </c:pt>
                <c:pt idx="189015">
                  <c:v>-94.97070309999998</c:v>
                </c:pt>
                <c:pt idx="189016">
                  <c:v>-78.6132812</c:v>
                </c:pt>
                <c:pt idx="189017">
                  <c:v>-31.25</c:v>
                </c:pt>
                <c:pt idx="189018">
                  <c:v>21.6064453</c:v>
                </c:pt>
                <c:pt idx="189019">
                  <c:v>65.18554690000001</c:v>
                </c:pt>
                <c:pt idx="189020">
                  <c:v>96.92382809999998</c:v>
                </c:pt>
                <c:pt idx="189021">
                  <c:v>104.370117</c:v>
                </c:pt>
                <c:pt idx="189022">
                  <c:v>79.9560547</c:v>
                </c:pt>
                <c:pt idx="189023">
                  <c:v>35.8886719</c:v>
                </c:pt>
                <c:pt idx="189024">
                  <c:v>-15.9912109</c:v>
                </c:pt>
                <c:pt idx="189025">
                  <c:v>-67.7490234</c:v>
                </c:pt>
                <c:pt idx="189026">
                  <c:v>-91.9189453</c:v>
                </c:pt>
                <c:pt idx="189027">
                  <c:v>-100.708008</c:v>
                </c:pt>
                <c:pt idx="189028">
                  <c:v>-81.9091797</c:v>
                </c:pt>
                <c:pt idx="189029">
                  <c:v>-39.6728516</c:v>
                </c:pt>
                <c:pt idx="189030">
                  <c:v>19.1650391</c:v>
                </c:pt>
                <c:pt idx="189031">
                  <c:v>68.4814453</c:v>
                </c:pt>
                <c:pt idx="189032">
                  <c:v>100.219727</c:v>
                </c:pt>
                <c:pt idx="189033">
                  <c:v>106.323242</c:v>
                </c:pt>
                <c:pt idx="189034">
                  <c:v>79.22363279999998</c:v>
                </c:pt>
                <c:pt idx="189035">
                  <c:v>39.7949219</c:v>
                </c:pt>
                <c:pt idx="189036">
                  <c:v>-10.2539062</c:v>
                </c:pt>
                <c:pt idx="189037">
                  <c:v>-59.2041016</c:v>
                </c:pt>
                <c:pt idx="189038">
                  <c:v>-92.77343749999996</c:v>
                </c:pt>
                <c:pt idx="189039">
                  <c:v>-105.34668</c:v>
                </c:pt>
                <c:pt idx="189040">
                  <c:v>-86.05957029999998</c:v>
                </c:pt>
                <c:pt idx="189041">
                  <c:v>-44.1894531</c:v>
                </c:pt>
                <c:pt idx="189042">
                  <c:v>-0.9765625</c:v>
                </c:pt>
                <c:pt idx="189043">
                  <c:v>49.5605469</c:v>
                </c:pt>
                <c:pt idx="189044">
                  <c:v>93.2617188</c:v>
                </c:pt>
                <c:pt idx="189045">
                  <c:v>108.764648</c:v>
                </c:pt>
                <c:pt idx="189046">
                  <c:v>92.89550779999998</c:v>
                </c:pt>
                <c:pt idx="189047">
                  <c:v>43.0908203</c:v>
                </c:pt>
                <c:pt idx="189048">
                  <c:v>2.56347656</c:v>
                </c:pt>
                <c:pt idx="189049">
                  <c:v>-49.3164062</c:v>
                </c:pt>
                <c:pt idx="189050">
                  <c:v>-91.4306641</c:v>
                </c:pt>
                <c:pt idx="189051">
                  <c:v>-108.032227</c:v>
                </c:pt>
                <c:pt idx="189052">
                  <c:v>-99.4873047</c:v>
                </c:pt>
                <c:pt idx="189053">
                  <c:v>-53.7109375</c:v>
                </c:pt>
                <c:pt idx="189054">
                  <c:v>-10.6201172</c:v>
                </c:pt>
                <c:pt idx="189055">
                  <c:v>42.8466797</c:v>
                </c:pt>
                <c:pt idx="189056">
                  <c:v>92.1630859</c:v>
                </c:pt>
                <c:pt idx="189057">
                  <c:v>101.196289</c:v>
                </c:pt>
                <c:pt idx="189058">
                  <c:v>88.37890619999993</c:v>
                </c:pt>
                <c:pt idx="189059">
                  <c:v>56.88476559999999</c:v>
                </c:pt>
                <c:pt idx="189060">
                  <c:v>9.39941406</c:v>
                </c:pt>
                <c:pt idx="189061">
                  <c:v>-49.9267578</c:v>
                </c:pt>
                <c:pt idx="189062">
                  <c:v>-90.2099609</c:v>
                </c:pt>
                <c:pt idx="189063">
                  <c:v>-109.863281</c:v>
                </c:pt>
                <c:pt idx="189064">
                  <c:v>-98.63281249999996</c:v>
                </c:pt>
                <c:pt idx="189065">
                  <c:v>-58.1054688</c:v>
                </c:pt>
                <c:pt idx="189066">
                  <c:v>-8.30078125</c:v>
                </c:pt>
                <c:pt idx="189067">
                  <c:v>41.8701172</c:v>
                </c:pt>
                <c:pt idx="189068">
                  <c:v>81.4208984</c:v>
                </c:pt>
                <c:pt idx="189069">
                  <c:v>102.050781</c:v>
                </c:pt>
                <c:pt idx="189070">
                  <c:v>101.074219</c:v>
                </c:pt>
                <c:pt idx="189071">
                  <c:v>57.9833984</c:v>
                </c:pt>
                <c:pt idx="189072">
                  <c:v>14.7705078</c:v>
                </c:pt>
                <c:pt idx="189073">
                  <c:v>-37.2314453</c:v>
                </c:pt>
                <c:pt idx="189074">
                  <c:v>-75.19531249999996</c:v>
                </c:pt>
                <c:pt idx="189075">
                  <c:v>-97.77832029999998</c:v>
                </c:pt>
                <c:pt idx="189076">
                  <c:v>-94.4824219</c:v>
                </c:pt>
                <c:pt idx="189077">
                  <c:v>-65.3076172</c:v>
                </c:pt>
                <c:pt idx="189078">
                  <c:v>-19.8974609</c:v>
                </c:pt>
                <c:pt idx="189079">
                  <c:v>39.0625</c:v>
                </c:pt>
                <c:pt idx="189080">
                  <c:v>82.5195312</c:v>
                </c:pt>
                <c:pt idx="189081">
                  <c:v>103.515625</c:v>
                </c:pt>
                <c:pt idx="189082">
                  <c:v>98.63281249999996</c:v>
                </c:pt>
                <c:pt idx="189083">
                  <c:v>66.40625</c:v>
                </c:pt>
                <c:pt idx="189084">
                  <c:v>21.2402344</c:v>
                </c:pt>
                <c:pt idx="189085">
                  <c:v>-25.390625</c:v>
                </c:pt>
                <c:pt idx="189086">
                  <c:v>-71.8994141</c:v>
                </c:pt>
                <c:pt idx="189087">
                  <c:v>-104.858398</c:v>
                </c:pt>
                <c:pt idx="189088">
                  <c:v>-100.341797</c:v>
                </c:pt>
                <c:pt idx="189089">
                  <c:v>-72.265625</c:v>
                </c:pt>
                <c:pt idx="189090">
                  <c:v>-30.3955078</c:v>
                </c:pt>
                <c:pt idx="189091">
                  <c:v>24.90234379999998</c:v>
                </c:pt>
                <c:pt idx="189092">
                  <c:v>71.5332031</c:v>
                </c:pt>
                <c:pt idx="189093">
                  <c:v>101.928711</c:v>
                </c:pt>
                <c:pt idx="189094">
                  <c:v>110.961914</c:v>
                </c:pt>
                <c:pt idx="189095">
                  <c:v>79.8339844</c:v>
                </c:pt>
                <c:pt idx="189096">
                  <c:v>29.6630859</c:v>
                </c:pt>
                <c:pt idx="189097">
                  <c:v>-27.8320312</c:v>
                </c:pt>
                <c:pt idx="189098">
                  <c:v>-71.0449219</c:v>
                </c:pt>
                <c:pt idx="189099">
                  <c:v>-97.77832029999998</c:v>
                </c:pt>
                <c:pt idx="189100">
                  <c:v>-98.38867190000001</c:v>
                </c:pt>
                <c:pt idx="189101">
                  <c:v>-77.75878909999996</c:v>
                </c:pt>
                <c:pt idx="189102">
                  <c:v>-33.203125</c:v>
                </c:pt>
                <c:pt idx="189103">
                  <c:v>25.6347656</c:v>
                </c:pt>
                <c:pt idx="189104">
                  <c:v>68.7255859</c:v>
                </c:pt>
                <c:pt idx="189105">
                  <c:v>96.1914062</c:v>
                </c:pt>
                <c:pt idx="189106">
                  <c:v>98.75488279999998</c:v>
                </c:pt>
                <c:pt idx="189107">
                  <c:v>80.32226559999998</c:v>
                </c:pt>
                <c:pt idx="189108">
                  <c:v>30.5175781</c:v>
                </c:pt>
                <c:pt idx="189109">
                  <c:v>-18.1884766</c:v>
                </c:pt>
                <c:pt idx="189110">
                  <c:v>-62.6220703</c:v>
                </c:pt>
                <c:pt idx="189111">
                  <c:v>-95.4589844</c:v>
                </c:pt>
                <c:pt idx="189112">
                  <c:v>-104.248047</c:v>
                </c:pt>
                <c:pt idx="189113">
                  <c:v>-86.18164059999998</c:v>
                </c:pt>
                <c:pt idx="189114">
                  <c:v>-29.296875</c:v>
                </c:pt>
                <c:pt idx="189115">
                  <c:v>5.73730469</c:v>
                </c:pt>
                <c:pt idx="189116">
                  <c:v>54.5654297</c:v>
                </c:pt>
                <c:pt idx="189117">
                  <c:v>97.4121094</c:v>
                </c:pt>
                <c:pt idx="189118">
                  <c:v>103.881836</c:v>
                </c:pt>
                <c:pt idx="189119">
                  <c:v>80.078125</c:v>
                </c:pt>
                <c:pt idx="189120">
                  <c:v>44.7998047</c:v>
                </c:pt>
                <c:pt idx="189121">
                  <c:v>-5.98144531</c:v>
                </c:pt>
                <c:pt idx="189122">
                  <c:v>-62.2558594</c:v>
                </c:pt>
                <c:pt idx="189123">
                  <c:v>-95.82519529999998</c:v>
                </c:pt>
                <c:pt idx="189124">
                  <c:v>-102.905273</c:v>
                </c:pt>
                <c:pt idx="189125">
                  <c:v>-93.38378909999996</c:v>
                </c:pt>
                <c:pt idx="189126">
                  <c:v>-51.6357422</c:v>
                </c:pt>
                <c:pt idx="189127">
                  <c:v>6.95800781</c:v>
                </c:pt>
                <c:pt idx="189128">
                  <c:v>54.4433594</c:v>
                </c:pt>
                <c:pt idx="189129">
                  <c:v>91.4306641</c:v>
                </c:pt>
                <c:pt idx="189130">
                  <c:v>101.5625</c:v>
                </c:pt>
                <c:pt idx="189131">
                  <c:v>84.4726562</c:v>
                </c:pt>
                <c:pt idx="189132">
                  <c:v>50.2929688</c:v>
                </c:pt>
                <c:pt idx="189133">
                  <c:v>0.9765625</c:v>
                </c:pt>
                <c:pt idx="189134">
                  <c:v>-47.2412109</c:v>
                </c:pt>
                <c:pt idx="189135">
                  <c:v>-88.37890619999993</c:v>
                </c:pt>
                <c:pt idx="189136">
                  <c:v>-105.957031</c:v>
                </c:pt>
                <c:pt idx="189137">
                  <c:v>-87.15820309999998</c:v>
                </c:pt>
                <c:pt idx="189138">
                  <c:v>-50.5371094</c:v>
                </c:pt>
                <c:pt idx="189139">
                  <c:v>3.66210938</c:v>
                </c:pt>
                <c:pt idx="189140">
                  <c:v>44.7998047</c:v>
                </c:pt>
                <c:pt idx="189141">
                  <c:v>88.13476559999998</c:v>
                </c:pt>
                <c:pt idx="189142">
                  <c:v>108.642578</c:v>
                </c:pt>
                <c:pt idx="189143">
                  <c:v>100.952148</c:v>
                </c:pt>
                <c:pt idx="189144">
                  <c:v>53.34472659999999</c:v>
                </c:pt>
                <c:pt idx="189145">
                  <c:v>8.7890625</c:v>
                </c:pt>
                <c:pt idx="189146">
                  <c:v>-35.2783203</c:v>
                </c:pt>
                <c:pt idx="189147">
                  <c:v>-75.4394531</c:v>
                </c:pt>
                <c:pt idx="189148">
                  <c:v>-104.614258</c:v>
                </c:pt>
                <c:pt idx="189149">
                  <c:v>-101.928711</c:v>
                </c:pt>
                <c:pt idx="189150">
                  <c:v>-62.7441406</c:v>
                </c:pt>
                <c:pt idx="189151">
                  <c:v>-14.1601562</c:v>
                </c:pt>
                <c:pt idx="189152">
                  <c:v>38.2080078</c:v>
                </c:pt>
                <c:pt idx="189153">
                  <c:v>84.5947266</c:v>
                </c:pt>
                <c:pt idx="189154">
                  <c:v>101.44043</c:v>
                </c:pt>
                <c:pt idx="189155">
                  <c:v>93.5058594</c:v>
                </c:pt>
                <c:pt idx="189156">
                  <c:v>72.265625</c:v>
                </c:pt>
                <c:pt idx="189157">
                  <c:v>13.4277344</c:v>
                </c:pt>
                <c:pt idx="189158">
                  <c:v>-44.1894531</c:v>
                </c:pt>
                <c:pt idx="189159">
                  <c:v>-89.7216797</c:v>
                </c:pt>
                <c:pt idx="189160">
                  <c:v>-105.46875</c:v>
                </c:pt>
                <c:pt idx="189161">
                  <c:v>-92.5292969</c:v>
                </c:pt>
                <c:pt idx="189162">
                  <c:v>-63.3544922</c:v>
                </c:pt>
                <c:pt idx="189163">
                  <c:v>-14.0380859</c:v>
                </c:pt>
                <c:pt idx="189164">
                  <c:v>40.1611328</c:v>
                </c:pt>
                <c:pt idx="189165">
                  <c:v>81.0546875</c:v>
                </c:pt>
                <c:pt idx="189166">
                  <c:v>98.38867190000001</c:v>
                </c:pt>
                <c:pt idx="189167">
                  <c:v>103.271484</c:v>
                </c:pt>
                <c:pt idx="189168">
                  <c:v>79.5898438</c:v>
                </c:pt>
                <c:pt idx="189169">
                  <c:v>24.5361328</c:v>
                </c:pt>
                <c:pt idx="189170">
                  <c:v>-28.6865234</c:v>
                </c:pt>
                <c:pt idx="189171">
                  <c:v>-71.5332031</c:v>
                </c:pt>
                <c:pt idx="189172">
                  <c:v>-97.2900391</c:v>
                </c:pt>
                <c:pt idx="189173">
                  <c:v>-99.7314453</c:v>
                </c:pt>
                <c:pt idx="189174">
                  <c:v>-70.55664059999998</c:v>
                </c:pt>
                <c:pt idx="189175">
                  <c:v>-23.9257812</c:v>
                </c:pt>
                <c:pt idx="189176">
                  <c:v>22.2167969</c:v>
                </c:pt>
                <c:pt idx="189177">
                  <c:v>71.1669922</c:v>
                </c:pt>
                <c:pt idx="189178">
                  <c:v>97.5341797</c:v>
                </c:pt>
                <c:pt idx="189179">
                  <c:v>95.2148438</c:v>
                </c:pt>
                <c:pt idx="189180">
                  <c:v>71.5332031</c:v>
                </c:pt>
                <c:pt idx="189181">
                  <c:v>21.2402344</c:v>
                </c:pt>
                <c:pt idx="189182">
                  <c:v>-25.8789062</c:v>
                </c:pt>
                <c:pt idx="189183">
                  <c:v>-73.1201172</c:v>
                </c:pt>
                <c:pt idx="189184">
                  <c:v>-98.1445312</c:v>
                </c:pt>
                <c:pt idx="189185">
                  <c:v>-98.0224609</c:v>
                </c:pt>
                <c:pt idx="189186">
                  <c:v>-78.6132812</c:v>
                </c:pt>
                <c:pt idx="189187">
                  <c:v>-38.3300781</c:v>
                </c:pt>
                <c:pt idx="189188">
                  <c:v>22.4609375</c:v>
                </c:pt>
                <c:pt idx="189189">
                  <c:v>72.0214844</c:v>
                </c:pt>
                <c:pt idx="189190">
                  <c:v>101.5625</c:v>
                </c:pt>
                <c:pt idx="189191">
                  <c:v>98.38867190000001</c:v>
                </c:pt>
                <c:pt idx="189192">
                  <c:v>68.8476562</c:v>
                </c:pt>
                <c:pt idx="189193">
                  <c:v>31.25</c:v>
                </c:pt>
                <c:pt idx="189194">
                  <c:v>-19.53125</c:v>
                </c:pt>
                <c:pt idx="189195">
                  <c:v>-73.60839839999993</c:v>
                </c:pt>
                <c:pt idx="189196">
                  <c:v>-96.1914062</c:v>
                </c:pt>
                <c:pt idx="189197">
                  <c:v>-101.074219</c:v>
                </c:pt>
                <c:pt idx="189198">
                  <c:v>-82.3974609</c:v>
                </c:pt>
                <c:pt idx="189199">
                  <c:v>-39.4287109</c:v>
                </c:pt>
                <c:pt idx="189200">
                  <c:v>16.72363279999998</c:v>
                </c:pt>
                <c:pt idx="189201">
                  <c:v>69.8242188</c:v>
                </c:pt>
                <c:pt idx="189202">
                  <c:v>97.4121094</c:v>
                </c:pt>
                <c:pt idx="189203">
                  <c:v>105.34668</c:v>
                </c:pt>
                <c:pt idx="189204">
                  <c:v>91.55273440000001</c:v>
                </c:pt>
                <c:pt idx="189205">
                  <c:v>37.5976562</c:v>
                </c:pt>
                <c:pt idx="189206">
                  <c:v>-11.2304688</c:v>
                </c:pt>
                <c:pt idx="189207">
                  <c:v>-58.4716797</c:v>
                </c:pt>
                <c:pt idx="189208">
                  <c:v>-89.4775391</c:v>
                </c:pt>
                <c:pt idx="189209">
                  <c:v>-106.079102</c:v>
                </c:pt>
                <c:pt idx="189210">
                  <c:v>-86.05957029999998</c:v>
                </c:pt>
                <c:pt idx="189211">
                  <c:v>-39.5507812</c:v>
                </c:pt>
                <c:pt idx="189212">
                  <c:v>4.15039062</c:v>
                </c:pt>
                <c:pt idx="189213">
                  <c:v>61.4013672</c:v>
                </c:pt>
                <c:pt idx="189214">
                  <c:v>98.63281249999996</c:v>
                </c:pt>
                <c:pt idx="189215">
                  <c:v>109.863281</c:v>
                </c:pt>
                <c:pt idx="189216">
                  <c:v>87.15820309999998</c:v>
                </c:pt>
                <c:pt idx="189217">
                  <c:v>47.9736328</c:v>
                </c:pt>
                <c:pt idx="189218">
                  <c:v>-1.46484375</c:v>
                </c:pt>
                <c:pt idx="189219">
                  <c:v>-53.4667969</c:v>
                </c:pt>
                <c:pt idx="189220">
                  <c:v>-96.0693359</c:v>
                </c:pt>
                <c:pt idx="189221">
                  <c:v>-109.375</c:v>
                </c:pt>
                <c:pt idx="189222">
                  <c:v>-91.3085938</c:v>
                </c:pt>
                <c:pt idx="189223">
                  <c:v>-53.9550781</c:v>
                </c:pt>
                <c:pt idx="189224">
                  <c:v>-0.366210938</c:v>
                </c:pt>
                <c:pt idx="189225">
                  <c:v>47.1191406</c:v>
                </c:pt>
                <c:pt idx="189226">
                  <c:v>83.7402344</c:v>
                </c:pt>
                <c:pt idx="189227">
                  <c:v>107.666016</c:v>
                </c:pt>
                <c:pt idx="189228">
                  <c:v>89.5996094</c:v>
                </c:pt>
                <c:pt idx="189229">
                  <c:v>59.3261719</c:v>
                </c:pt>
                <c:pt idx="189230">
                  <c:v>0.366210938</c:v>
                </c:pt>
                <c:pt idx="189231">
                  <c:v>-46.875</c:v>
                </c:pt>
                <c:pt idx="189232">
                  <c:v>-87.5244141</c:v>
                </c:pt>
                <c:pt idx="189233">
                  <c:v>-104.858398</c:v>
                </c:pt>
                <c:pt idx="189234">
                  <c:v>-89.2333984</c:v>
                </c:pt>
                <c:pt idx="189235">
                  <c:v>-58.7158203</c:v>
                </c:pt>
                <c:pt idx="189236">
                  <c:v>-12.9394531</c:v>
                </c:pt>
                <c:pt idx="189237">
                  <c:v>45.2880859</c:v>
                </c:pt>
                <c:pt idx="189238">
                  <c:v>88.37890619999993</c:v>
                </c:pt>
                <c:pt idx="189239">
                  <c:v>102.294922</c:v>
                </c:pt>
                <c:pt idx="189240">
                  <c:v>95.5810547</c:v>
                </c:pt>
                <c:pt idx="189241">
                  <c:v>57.3730469</c:v>
                </c:pt>
                <c:pt idx="189242">
                  <c:v>15.8691406</c:v>
                </c:pt>
                <c:pt idx="189243">
                  <c:v>-42.4804688</c:v>
                </c:pt>
                <c:pt idx="189244">
                  <c:v>-78.36914059999998</c:v>
                </c:pt>
                <c:pt idx="189245">
                  <c:v>-102.172852</c:v>
                </c:pt>
                <c:pt idx="189246">
                  <c:v>-93.38378909999996</c:v>
                </c:pt>
                <c:pt idx="189247">
                  <c:v>-59.6923828</c:v>
                </c:pt>
                <c:pt idx="189248">
                  <c:v>-12.6953125</c:v>
                </c:pt>
                <c:pt idx="189249">
                  <c:v>34.6679688</c:v>
                </c:pt>
                <c:pt idx="189250">
                  <c:v>84.10644529999998</c:v>
                </c:pt>
                <c:pt idx="189251">
                  <c:v>104.125977</c:v>
                </c:pt>
                <c:pt idx="189252">
                  <c:v>94.6044922</c:v>
                </c:pt>
                <c:pt idx="189253">
                  <c:v>66.1621094</c:v>
                </c:pt>
                <c:pt idx="189254">
                  <c:v>16.9677734</c:v>
                </c:pt>
                <c:pt idx="189255">
                  <c:v>-35.5224609</c:v>
                </c:pt>
                <c:pt idx="189256">
                  <c:v>-72.50976559999998</c:v>
                </c:pt>
                <c:pt idx="189257">
                  <c:v>-99.7314453</c:v>
                </c:pt>
                <c:pt idx="189258">
                  <c:v>-94.97070309999998</c:v>
                </c:pt>
                <c:pt idx="189259">
                  <c:v>-67.50488279999998</c:v>
                </c:pt>
                <c:pt idx="189260">
                  <c:v>-25.2685547</c:v>
                </c:pt>
                <c:pt idx="189261">
                  <c:v>23.1933594</c:v>
                </c:pt>
                <c:pt idx="189262">
                  <c:v>77.27050779999998</c:v>
                </c:pt>
                <c:pt idx="189263">
                  <c:v>101.68457</c:v>
                </c:pt>
                <c:pt idx="189264">
                  <c:v>101.68457</c:v>
                </c:pt>
                <c:pt idx="189265">
                  <c:v>79.34570309999998</c:v>
                </c:pt>
                <c:pt idx="189266">
                  <c:v>23.4375</c:v>
                </c:pt>
                <c:pt idx="189267">
                  <c:v>-29.6630859</c:v>
                </c:pt>
                <c:pt idx="189268">
                  <c:v>-72.50976559999998</c:v>
                </c:pt>
                <c:pt idx="189269">
                  <c:v>-99.3652344</c:v>
                </c:pt>
                <c:pt idx="189270">
                  <c:v>-101.318359</c:v>
                </c:pt>
                <c:pt idx="189271">
                  <c:v>-77.39257809999994</c:v>
                </c:pt>
                <c:pt idx="189272">
                  <c:v>-29.296875</c:v>
                </c:pt>
                <c:pt idx="189273">
                  <c:v>20.8740234</c:v>
                </c:pt>
                <c:pt idx="189274">
                  <c:v>75.4394531</c:v>
                </c:pt>
                <c:pt idx="189275">
                  <c:v>100.463867</c:v>
                </c:pt>
                <c:pt idx="189276">
                  <c:v>98.1445312</c:v>
                </c:pt>
                <c:pt idx="189277">
                  <c:v>70.1904297</c:v>
                </c:pt>
                <c:pt idx="189278">
                  <c:v>33.0810547</c:v>
                </c:pt>
                <c:pt idx="189279">
                  <c:v>-15.9912109</c:v>
                </c:pt>
                <c:pt idx="189280">
                  <c:v>-72.6318359</c:v>
                </c:pt>
                <c:pt idx="189281">
                  <c:v>-95.4589844</c:v>
                </c:pt>
                <c:pt idx="189282">
                  <c:v>-101.928711</c:v>
                </c:pt>
                <c:pt idx="189283">
                  <c:v>-78.0029297</c:v>
                </c:pt>
                <c:pt idx="189284">
                  <c:v>-41.015625</c:v>
                </c:pt>
                <c:pt idx="189285">
                  <c:v>5.24902344</c:v>
                </c:pt>
                <c:pt idx="189286">
                  <c:v>60.0585938</c:v>
                </c:pt>
                <c:pt idx="189287">
                  <c:v>99.85351559999998</c:v>
                </c:pt>
                <c:pt idx="189288">
                  <c:v>107.299805</c:v>
                </c:pt>
                <c:pt idx="189289">
                  <c:v>85.9375</c:v>
                </c:pt>
                <c:pt idx="189290">
                  <c:v>43.2128906</c:v>
                </c:pt>
                <c:pt idx="189291">
                  <c:v>-17.7001953</c:v>
                </c:pt>
                <c:pt idx="189292">
                  <c:v>-58.7158203</c:v>
                </c:pt>
                <c:pt idx="189293">
                  <c:v>-98.87695309999998</c:v>
                </c:pt>
                <c:pt idx="189294">
                  <c:v>-103.271484</c:v>
                </c:pt>
                <c:pt idx="189295">
                  <c:v>-84.10644529999998</c:v>
                </c:pt>
                <c:pt idx="189296">
                  <c:v>-47.3632812</c:v>
                </c:pt>
                <c:pt idx="189297">
                  <c:v>11.9628906</c:v>
                </c:pt>
                <c:pt idx="189298">
                  <c:v>62.2558594</c:v>
                </c:pt>
                <c:pt idx="189299">
                  <c:v>93.5058594</c:v>
                </c:pt>
                <c:pt idx="189300">
                  <c:v>109.49707</c:v>
                </c:pt>
                <c:pt idx="189301">
                  <c:v>90.57617190000001</c:v>
                </c:pt>
                <c:pt idx="189302">
                  <c:v>45.1660156</c:v>
                </c:pt>
                <c:pt idx="189303">
                  <c:v>-3.17382812</c:v>
                </c:pt>
                <c:pt idx="189304">
                  <c:v>-65.4296875</c:v>
                </c:pt>
                <c:pt idx="189305">
                  <c:v>-98.5107422</c:v>
                </c:pt>
                <c:pt idx="189306">
                  <c:v>-107.543945</c:v>
                </c:pt>
                <c:pt idx="189307">
                  <c:v>-93.38378909999996</c:v>
                </c:pt>
                <c:pt idx="189308">
                  <c:v>-53.5888672</c:v>
                </c:pt>
                <c:pt idx="189309">
                  <c:v>7.20214844</c:v>
                </c:pt>
                <c:pt idx="189310">
                  <c:v>53.1005859</c:v>
                </c:pt>
                <c:pt idx="189311">
                  <c:v>87.4023438</c:v>
                </c:pt>
                <c:pt idx="189312">
                  <c:v>102.416992</c:v>
                </c:pt>
                <c:pt idx="189313">
                  <c:v>97.90039059999998</c:v>
                </c:pt>
                <c:pt idx="189314">
                  <c:v>56.3964844</c:v>
                </c:pt>
                <c:pt idx="189315">
                  <c:v>4.63867188</c:v>
                </c:pt>
                <c:pt idx="189316">
                  <c:v>-47.6074219</c:v>
                </c:pt>
                <c:pt idx="189317">
                  <c:v>-92.0410156</c:v>
                </c:pt>
                <c:pt idx="189318">
                  <c:v>-100.463867</c:v>
                </c:pt>
                <c:pt idx="189319">
                  <c:v>-97.2900391</c:v>
                </c:pt>
                <c:pt idx="189320">
                  <c:v>-57.4951172</c:v>
                </c:pt>
                <c:pt idx="189321">
                  <c:v>-11.3525391</c:v>
                </c:pt>
                <c:pt idx="189322">
                  <c:v>36.7431641</c:v>
                </c:pt>
                <c:pt idx="189323">
                  <c:v>76.17187499999996</c:v>
                </c:pt>
                <c:pt idx="189324">
                  <c:v>100.219727</c:v>
                </c:pt>
                <c:pt idx="189325">
                  <c:v>95.0927734</c:v>
                </c:pt>
                <c:pt idx="189326">
                  <c:v>59.0820312</c:v>
                </c:pt>
                <c:pt idx="189327">
                  <c:v>13.4277344</c:v>
                </c:pt>
                <c:pt idx="189328">
                  <c:v>-40.1611328</c:v>
                </c:pt>
                <c:pt idx="189329">
                  <c:v>-78.36914059999998</c:v>
                </c:pt>
                <c:pt idx="189330">
                  <c:v>-95.703125</c:v>
                </c:pt>
                <c:pt idx="189331">
                  <c:v>-105.46875</c:v>
                </c:pt>
                <c:pt idx="189332">
                  <c:v>-60.546875</c:v>
                </c:pt>
                <c:pt idx="189333">
                  <c:v>-12.3291016</c:v>
                </c:pt>
                <c:pt idx="189334">
                  <c:v>34.0576172</c:v>
                </c:pt>
                <c:pt idx="189335">
                  <c:v>79.22363279999998</c:v>
                </c:pt>
                <c:pt idx="189336">
                  <c:v>102.661133</c:v>
                </c:pt>
                <c:pt idx="189337">
                  <c:v>98.75488279999998</c:v>
                </c:pt>
                <c:pt idx="189338">
                  <c:v>59.0820312</c:v>
                </c:pt>
                <c:pt idx="189339">
                  <c:v>15.9912109</c:v>
                </c:pt>
                <c:pt idx="189340">
                  <c:v>-36.0107422</c:v>
                </c:pt>
                <c:pt idx="189341">
                  <c:v>-84.5947266</c:v>
                </c:pt>
                <c:pt idx="189342">
                  <c:v>-104.248047</c:v>
                </c:pt>
                <c:pt idx="189343">
                  <c:v>-97.2900391</c:v>
                </c:pt>
                <c:pt idx="189344">
                  <c:v>-74.21875</c:v>
                </c:pt>
                <c:pt idx="189345">
                  <c:v>-23.6816406</c:v>
                </c:pt>
                <c:pt idx="189346">
                  <c:v>37.8417969</c:v>
                </c:pt>
                <c:pt idx="189347">
                  <c:v>73.85253909999996</c:v>
                </c:pt>
                <c:pt idx="189348">
                  <c:v>98.38867190000001</c:v>
                </c:pt>
                <c:pt idx="189349">
                  <c:v>96.1914062</c:v>
                </c:pt>
                <c:pt idx="189350">
                  <c:v>72.0214844</c:v>
                </c:pt>
                <c:pt idx="189351">
                  <c:v>25.390625</c:v>
                </c:pt>
                <c:pt idx="189352">
                  <c:v>-32.4707031</c:v>
                </c:pt>
                <c:pt idx="189353">
                  <c:v>-77.63671879999995</c:v>
                </c:pt>
                <c:pt idx="189354">
                  <c:v>-96.5576172</c:v>
                </c:pt>
                <c:pt idx="189355">
                  <c:v>-101.318359</c:v>
                </c:pt>
                <c:pt idx="189356">
                  <c:v>-75.4394531</c:v>
                </c:pt>
                <c:pt idx="189357">
                  <c:v>-23.3154297</c:v>
                </c:pt>
                <c:pt idx="189358">
                  <c:v>28.5644531</c:v>
                </c:pt>
                <c:pt idx="189359">
                  <c:v>68.9697266</c:v>
                </c:pt>
                <c:pt idx="189360">
                  <c:v>101.5625</c:v>
                </c:pt>
                <c:pt idx="189361">
                  <c:v>107.543945</c:v>
                </c:pt>
                <c:pt idx="189362">
                  <c:v>71.2890625</c:v>
                </c:pt>
                <c:pt idx="189363">
                  <c:v>36.1328125</c:v>
                </c:pt>
                <c:pt idx="189364">
                  <c:v>-17.578125</c:v>
                </c:pt>
                <c:pt idx="189365">
                  <c:v>-73.3642578</c:v>
                </c:pt>
                <c:pt idx="189366">
                  <c:v>-99.9755859</c:v>
                </c:pt>
                <c:pt idx="189367">
                  <c:v>-105.712891</c:v>
                </c:pt>
                <c:pt idx="189368">
                  <c:v>-83.12988279999993</c:v>
                </c:pt>
                <c:pt idx="189369">
                  <c:v>-32.5927734</c:v>
                </c:pt>
                <c:pt idx="189370">
                  <c:v>22.3388672</c:v>
                </c:pt>
                <c:pt idx="189371">
                  <c:v>66.40625</c:v>
                </c:pt>
                <c:pt idx="189372">
                  <c:v>94.2382812</c:v>
                </c:pt>
                <c:pt idx="189373">
                  <c:v>107.299805</c:v>
                </c:pt>
                <c:pt idx="189374">
                  <c:v>82.7636719</c:v>
                </c:pt>
                <c:pt idx="189375">
                  <c:v>36.4990234</c:v>
                </c:pt>
                <c:pt idx="189376">
                  <c:v>-8.7890625</c:v>
                </c:pt>
                <c:pt idx="189377">
                  <c:v>-61.7675781</c:v>
                </c:pt>
                <c:pt idx="189378">
                  <c:v>-95.4589844</c:v>
                </c:pt>
                <c:pt idx="189379">
                  <c:v>-101.68457</c:v>
                </c:pt>
                <c:pt idx="189380">
                  <c:v>-83.8623047</c:v>
                </c:pt>
                <c:pt idx="189381">
                  <c:v>-39.6728516</c:v>
                </c:pt>
                <c:pt idx="189382">
                  <c:v>7.08007812</c:v>
                </c:pt>
                <c:pt idx="189383">
                  <c:v>60.3027344</c:v>
                </c:pt>
                <c:pt idx="189384">
                  <c:v>94.1162109</c:v>
                </c:pt>
                <c:pt idx="189385">
                  <c:v>104.370117</c:v>
                </c:pt>
                <c:pt idx="189386">
                  <c:v>82.7636719</c:v>
                </c:pt>
                <c:pt idx="189387">
                  <c:v>49.4384766</c:v>
                </c:pt>
                <c:pt idx="189388">
                  <c:v>-1.58691406</c:v>
                </c:pt>
                <c:pt idx="189389">
                  <c:v>-58.1054688</c:v>
                </c:pt>
                <c:pt idx="189390">
                  <c:v>-92.2851562</c:v>
                </c:pt>
                <c:pt idx="189391">
                  <c:v>-105.957031</c:v>
                </c:pt>
                <c:pt idx="189392">
                  <c:v>-88.62304690000001</c:v>
                </c:pt>
                <c:pt idx="189393">
                  <c:v>-50.5371094</c:v>
                </c:pt>
                <c:pt idx="189394">
                  <c:v>-0.122070312</c:v>
                </c:pt>
                <c:pt idx="189395">
                  <c:v>48.4619141</c:v>
                </c:pt>
                <c:pt idx="189396">
                  <c:v>88.5009766</c:v>
                </c:pt>
                <c:pt idx="189397">
                  <c:v>107.788086</c:v>
                </c:pt>
                <c:pt idx="189398">
                  <c:v>96.1914062</c:v>
                </c:pt>
                <c:pt idx="189399">
                  <c:v>53.8330078</c:v>
                </c:pt>
                <c:pt idx="189400">
                  <c:v>6.225585939999994</c:v>
                </c:pt>
                <c:pt idx="189401">
                  <c:v>-53.1005859</c:v>
                </c:pt>
                <c:pt idx="189402">
                  <c:v>-85.4492188</c:v>
                </c:pt>
                <c:pt idx="189403">
                  <c:v>-102.050781</c:v>
                </c:pt>
                <c:pt idx="189404">
                  <c:v>-92.77343749999996</c:v>
                </c:pt>
                <c:pt idx="189405">
                  <c:v>-54.93164059999999</c:v>
                </c:pt>
                <c:pt idx="189406">
                  <c:v>-11.3525391</c:v>
                </c:pt>
                <c:pt idx="189407">
                  <c:v>42.96875</c:v>
                </c:pt>
                <c:pt idx="189408">
                  <c:v>82.5195312</c:v>
                </c:pt>
                <c:pt idx="189409">
                  <c:v>95.9472656</c:v>
                </c:pt>
                <c:pt idx="189410">
                  <c:v>97.4121094</c:v>
                </c:pt>
                <c:pt idx="189411">
                  <c:v>58.3496094</c:v>
                </c:pt>
                <c:pt idx="189412">
                  <c:v>6.46972656</c:v>
                </c:pt>
                <c:pt idx="189413">
                  <c:v>-37.8417969</c:v>
                </c:pt>
                <c:pt idx="189414">
                  <c:v>-84.22851559999998</c:v>
                </c:pt>
                <c:pt idx="189415">
                  <c:v>-102.050781</c:v>
                </c:pt>
                <c:pt idx="189416">
                  <c:v>-87.5244141</c:v>
                </c:pt>
                <c:pt idx="189417">
                  <c:v>-59.5703125</c:v>
                </c:pt>
                <c:pt idx="189418">
                  <c:v>-7.56835938</c:v>
                </c:pt>
                <c:pt idx="189419">
                  <c:v>42.7246094</c:v>
                </c:pt>
                <c:pt idx="189420">
                  <c:v>84.4726562</c:v>
                </c:pt>
                <c:pt idx="189421">
                  <c:v>101.196289</c:v>
                </c:pt>
                <c:pt idx="189422">
                  <c:v>98.9990234</c:v>
                </c:pt>
                <c:pt idx="189423">
                  <c:v>66.7724609</c:v>
                </c:pt>
                <c:pt idx="189424">
                  <c:v>12.0849609</c:v>
                </c:pt>
                <c:pt idx="189425">
                  <c:v>-33.9355469</c:v>
                </c:pt>
                <c:pt idx="189426">
                  <c:v>-78.4912109</c:v>
                </c:pt>
                <c:pt idx="189427">
                  <c:v>-100.708008</c:v>
                </c:pt>
                <c:pt idx="189428">
                  <c:v>-98.2666016</c:v>
                </c:pt>
                <c:pt idx="189429">
                  <c:v>-67.62695309999998</c:v>
                </c:pt>
                <c:pt idx="189430">
                  <c:v>-20.38574219999997</c:v>
                </c:pt>
                <c:pt idx="189431">
                  <c:v>33.81347659999999</c:v>
                </c:pt>
                <c:pt idx="189432">
                  <c:v>77.8808594</c:v>
                </c:pt>
                <c:pt idx="189433">
                  <c:v>105.34668</c:v>
                </c:pt>
                <c:pt idx="189434">
                  <c:v>103.637695</c:v>
                </c:pt>
                <c:pt idx="189435">
                  <c:v>71.7773438</c:v>
                </c:pt>
                <c:pt idx="189436">
                  <c:v>17.9443359</c:v>
                </c:pt>
                <c:pt idx="189437">
                  <c:v>-29.296875</c:v>
                </c:pt>
                <c:pt idx="189438">
                  <c:v>-76.6601562</c:v>
                </c:pt>
                <c:pt idx="189439">
                  <c:v>-103.271484</c:v>
                </c:pt>
                <c:pt idx="189440">
                  <c:v>-93.6279297</c:v>
                </c:pt>
                <c:pt idx="189441">
                  <c:v>-67.9931641</c:v>
                </c:pt>
                <c:pt idx="189442">
                  <c:v>-26.2451172</c:v>
                </c:pt>
                <c:pt idx="189443">
                  <c:v>29.6630859</c:v>
                </c:pt>
                <c:pt idx="189444">
                  <c:v>70.4345703</c:v>
                </c:pt>
                <c:pt idx="189445">
                  <c:v>94.6044922</c:v>
                </c:pt>
                <c:pt idx="189446">
                  <c:v>95.0927734</c:v>
                </c:pt>
                <c:pt idx="189447">
                  <c:v>70.1904297</c:v>
                </c:pt>
                <c:pt idx="189448">
                  <c:v>24.90234379999998</c:v>
                </c:pt>
                <c:pt idx="189449">
                  <c:v>-21.484375</c:v>
                </c:pt>
                <c:pt idx="189450">
                  <c:v>-70.67871089999993</c:v>
                </c:pt>
                <c:pt idx="189451">
                  <c:v>-101.806641</c:v>
                </c:pt>
                <c:pt idx="189452">
                  <c:v>-106.445312</c:v>
                </c:pt>
                <c:pt idx="189453">
                  <c:v>-76.17187499999996</c:v>
                </c:pt>
                <c:pt idx="189454">
                  <c:v>-31.7382812</c:v>
                </c:pt>
                <c:pt idx="189455">
                  <c:v>19.4091797</c:v>
                </c:pt>
                <c:pt idx="189456">
                  <c:v>63.5986328</c:v>
                </c:pt>
                <c:pt idx="189457">
                  <c:v>90.08789059999998</c:v>
                </c:pt>
                <c:pt idx="189458">
                  <c:v>98.63281249999996</c:v>
                </c:pt>
                <c:pt idx="189459">
                  <c:v>81.7871094</c:v>
                </c:pt>
                <c:pt idx="189460">
                  <c:v>41.8701172</c:v>
                </c:pt>
                <c:pt idx="189461">
                  <c:v>-15.1367188</c:v>
                </c:pt>
                <c:pt idx="189462">
                  <c:v>-61.15722659999999</c:v>
                </c:pt>
                <c:pt idx="189463">
                  <c:v>-99.7314453</c:v>
                </c:pt>
                <c:pt idx="189464">
                  <c:v>-104.492188</c:v>
                </c:pt>
                <c:pt idx="189465">
                  <c:v>-82.15332029999998</c:v>
                </c:pt>
                <c:pt idx="189466">
                  <c:v>-38.0859375</c:v>
                </c:pt>
                <c:pt idx="189467">
                  <c:v>15.0146484</c:v>
                </c:pt>
                <c:pt idx="189468">
                  <c:v>54.8095703</c:v>
                </c:pt>
                <c:pt idx="189469">
                  <c:v>94.97070309999998</c:v>
                </c:pt>
                <c:pt idx="189470">
                  <c:v>102.905273</c:v>
                </c:pt>
                <c:pt idx="189471">
                  <c:v>90.94238279999998</c:v>
                </c:pt>
                <c:pt idx="189472">
                  <c:v>45.6542969</c:v>
                </c:pt>
                <c:pt idx="189473">
                  <c:v>-10.9863281</c:v>
                </c:pt>
                <c:pt idx="189474">
                  <c:v>-62.5</c:v>
                </c:pt>
                <c:pt idx="189475">
                  <c:v>-90.4541016</c:v>
                </c:pt>
                <c:pt idx="189476">
                  <c:v>-105.34668</c:v>
                </c:pt>
                <c:pt idx="189477">
                  <c:v>-91.4306641</c:v>
                </c:pt>
                <c:pt idx="189478">
                  <c:v>-47.85156249999999</c:v>
                </c:pt>
                <c:pt idx="189479">
                  <c:v>7.93457031</c:v>
                </c:pt>
                <c:pt idx="189480">
                  <c:v>59.6923828</c:v>
                </c:pt>
                <c:pt idx="189481">
                  <c:v>87.5244141</c:v>
                </c:pt>
                <c:pt idx="189482">
                  <c:v>104.980469</c:v>
                </c:pt>
                <c:pt idx="189483">
                  <c:v>84.3505859</c:v>
                </c:pt>
                <c:pt idx="189484">
                  <c:v>52.3681641</c:v>
                </c:pt>
                <c:pt idx="189485">
                  <c:v>5.49316406</c:v>
                </c:pt>
                <c:pt idx="189486">
                  <c:v>-48.3398438</c:v>
                </c:pt>
                <c:pt idx="189487">
                  <c:v>-90.4541016</c:v>
                </c:pt>
                <c:pt idx="189488">
                  <c:v>-105.34668</c:v>
                </c:pt>
                <c:pt idx="189489">
                  <c:v>-97.65625</c:v>
                </c:pt>
                <c:pt idx="189490">
                  <c:v>-54.4433594</c:v>
                </c:pt>
                <c:pt idx="189491">
                  <c:v>-5.49316406</c:v>
                </c:pt>
                <c:pt idx="189492">
                  <c:v>47.4853516</c:v>
                </c:pt>
                <c:pt idx="189493">
                  <c:v>88.7451172</c:v>
                </c:pt>
                <c:pt idx="189494">
                  <c:v>101.806641</c:v>
                </c:pt>
                <c:pt idx="189495">
                  <c:v>92.77343749999996</c:v>
                </c:pt>
                <c:pt idx="189496">
                  <c:v>57.1289062</c:v>
                </c:pt>
                <c:pt idx="189497">
                  <c:v>1.70898438</c:v>
                </c:pt>
                <c:pt idx="189498">
                  <c:v>-47.4853516</c:v>
                </c:pt>
                <c:pt idx="189499">
                  <c:v>-85.9375</c:v>
                </c:pt>
                <c:pt idx="189500">
                  <c:v>-107.177734</c:v>
                </c:pt>
                <c:pt idx="189501">
                  <c:v>-89.84375</c:v>
                </c:pt>
                <c:pt idx="189502">
                  <c:v>-52.8564453</c:v>
                </c:pt>
                <c:pt idx="189503">
                  <c:v>-11.71875</c:v>
                </c:pt>
                <c:pt idx="189504">
                  <c:v>34.4238281</c:v>
                </c:pt>
                <c:pt idx="189505">
                  <c:v>85.8154297</c:v>
                </c:pt>
                <c:pt idx="189506">
                  <c:v>99.9755859</c:v>
                </c:pt>
                <c:pt idx="189507">
                  <c:v>93.38378909999996</c:v>
                </c:pt>
                <c:pt idx="189508">
                  <c:v>63.2324219</c:v>
                </c:pt>
                <c:pt idx="189509">
                  <c:v>17.0898438</c:v>
                </c:pt>
                <c:pt idx="189510">
                  <c:v>-33.44726559999999</c:v>
                </c:pt>
                <c:pt idx="189511">
                  <c:v>-79.9560547</c:v>
                </c:pt>
                <c:pt idx="189512">
                  <c:v>-99.2431641</c:v>
                </c:pt>
                <c:pt idx="189513">
                  <c:v>-99.85351559999998</c:v>
                </c:pt>
                <c:pt idx="189514">
                  <c:v>-67.9931641</c:v>
                </c:pt>
                <c:pt idx="189515">
                  <c:v>-16.8457031</c:v>
                </c:pt>
                <c:pt idx="189516">
                  <c:v>32.2265625</c:v>
                </c:pt>
                <c:pt idx="189517">
                  <c:v>84.7167969</c:v>
                </c:pt>
                <c:pt idx="189518">
                  <c:v>105.102539</c:v>
                </c:pt>
                <c:pt idx="189519">
                  <c:v>97.2900391</c:v>
                </c:pt>
                <c:pt idx="189520">
                  <c:v>68.1152344</c:v>
                </c:pt>
                <c:pt idx="189521">
                  <c:v>20.7519531</c:v>
                </c:pt>
                <c:pt idx="189522">
                  <c:v>-25.8789062</c:v>
                </c:pt>
                <c:pt idx="189523">
                  <c:v>-74.8291016</c:v>
                </c:pt>
                <c:pt idx="189524">
                  <c:v>-104.370117</c:v>
                </c:pt>
                <c:pt idx="189525">
                  <c:v>-104.736328</c:v>
                </c:pt>
                <c:pt idx="189526">
                  <c:v>-67.2607422</c:v>
                </c:pt>
                <c:pt idx="189527">
                  <c:v>-27.4658203</c:v>
                </c:pt>
                <c:pt idx="189528">
                  <c:v>25.1464844</c:v>
                </c:pt>
                <c:pt idx="189529">
                  <c:v>77.39257809999994</c:v>
                </c:pt>
                <c:pt idx="189530">
                  <c:v>105.59082</c:v>
                </c:pt>
                <c:pt idx="189531">
                  <c:v>95.82519529999998</c:v>
                </c:pt>
                <c:pt idx="189532">
                  <c:v>67.38281249999996</c:v>
                </c:pt>
                <c:pt idx="189533">
                  <c:v>35.7666016</c:v>
                </c:pt>
                <c:pt idx="189534">
                  <c:v>-22.2167969</c:v>
                </c:pt>
                <c:pt idx="189535">
                  <c:v>-73.3642578</c:v>
                </c:pt>
                <c:pt idx="189536">
                  <c:v>-97.90039059999998</c:v>
                </c:pt>
                <c:pt idx="189537">
                  <c:v>-100.341797</c:v>
                </c:pt>
                <c:pt idx="189538">
                  <c:v>-76.6601562</c:v>
                </c:pt>
                <c:pt idx="189539">
                  <c:v>-34.3017578</c:v>
                </c:pt>
                <c:pt idx="189540">
                  <c:v>23.0712891</c:v>
                </c:pt>
                <c:pt idx="189541">
                  <c:v>71.8994141</c:v>
                </c:pt>
                <c:pt idx="189542">
                  <c:v>96.0693359</c:v>
                </c:pt>
                <c:pt idx="189543">
                  <c:v>100.463867</c:v>
                </c:pt>
                <c:pt idx="189544">
                  <c:v>71.6552734</c:v>
                </c:pt>
                <c:pt idx="189545">
                  <c:v>35.8886719</c:v>
                </c:pt>
                <c:pt idx="189546">
                  <c:v>-17.9443359</c:v>
                </c:pt>
                <c:pt idx="189547">
                  <c:v>-67.50488279999998</c:v>
                </c:pt>
                <c:pt idx="189548">
                  <c:v>-100.830078</c:v>
                </c:pt>
                <c:pt idx="189549">
                  <c:v>-104.125977</c:v>
                </c:pt>
                <c:pt idx="189550">
                  <c:v>-80.9326172</c:v>
                </c:pt>
                <c:pt idx="189551">
                  <c:v>-36.1328125</c:v>
                </c:pt>
                <c:pt idx="189552">
                  <c:v>18.0664062</c:v>
                </c:pt>
                <c:pt idx="189553">
                  <c:v>72.3876953</c:v>
                </c:pt>
                <c:pt idx="189554">
                  <c:v>98.63281249999996</c:v>
                </c:pt>
                <c:pt idx="189555">
                  <c:v>101.928711</c:v>
                </c:pt>
                <c:pt idx="189556">
                  <c:v>85.5712891</c:v>
                </c:pt>
                <c:pt idx="189557">
                  <c:v>40.2832031</c:v>
                </c:pt>
                <c:pt idx="189558">
                  <c:v>-15.2587891</c:v>
                </c:pt>
                <c:pt idx="189559">
                  <c:v>-66.40625</c:v>
                </c:pt>
                <c:pt idx="189560">
                  <c:v>-94.3603516</c:v>
                </c:pt>
                <c:pt idx="189561">
                  <c:v>-102.416992</c:v>
                </c:pt>
                <c:pt idx="189562">
                  <c:v>-79.1015625</c:v>
                </c:pt>
                <c:pt idx="189563">
                  <c:v>-41.5039062</c:v>
                </c:pt>
                <c:pt idx="189564">
                  <c:v>11.2304688</c:v>
                </c:pt>
                <c:pt idx="189565">
                  <c:v>56.88476559999999</c:v>
                </c:pt>
                <c:pt idx="189566">
                  <c:v>94.97070309999998</c:v>
                </c:pt>
                <c:pt idx="189567">
                  <c:v>108.032227</c:v>
                </c:pt>
                <c:pt idx="189568">
                  <c:v>86.3037109</c:v>
                </c:pt>
                <c:pt idx="189569">
                  <c:v>47.3632812</c:v>
                </c:pt>
                <c:pt idx="189570">
                  <c:v>-7.08007812</c:v>
                </c:pt>
                <c:pt idx="189571">
                  <c:v>-54.8095703</c:v>
                </c:pt>
                <c:pt idx="189572">
                  <c:v>-90.4541016</c:v>
                </c:pt>
                <c:pt idx="189573">
                  <c:v>-108.154297</c:v>
                </c:pt>
                <c:pt idx="189574">
                  <c:v>-88.13476559999998</c:v>
                </c:pt>
                <c:pt idx="189575">
                  <c:v>-48.5839844</c:v>
                </c:pt>
                <c:pt idx="189576">
                  <c:v>-1.70898438</c:v>
                </c:pt>
                <c:pt idx="189577">
                  <c:v>52.3681641</c:v>
                </c:pt>
                <c:pt idx="189578">
                  <c:v>86.7919922</c:v>
                </c:pt>
                <c:pt idx="189579">
                  <c:v>104.492188</c:v>
                </c:pt>
                <c:pt idx="189580">
                  <c:v>87.2802734</c:v>
                </c:pt>
                <c:pt idx="189581">
                  <c:v>51.8798828</c:v>
                </c:pt>
                <c:pt idx="189582">
                  <c:v>2.07519531</c:v>
                </c:pt>
                <c:pt idx="189583">
                  <c:v>-52.3681641</c:v>
                </c:pt>
                <c:pt idx="189584">
                  <c:v>-83.984375</c:v>
                </c:pt>
                <c:pt idx="189585">
                  <c:v>-105.59082</c:v>
                </c:pt>
                <c:pt idx="189586">
                  <c:v>-93.9941406</c:v>
                </c:pt>
                <c:pt idx="189587">
                  <c:v>-53.7109375</c:v>
                </c:pt>
                <c:pt idx="189588">
                  <c:v>-10.3759766</c:v>
                </c:pt>
                <c:pt idx="189589">
                  <c:v>43.7011719</c:v>
                </c:pt>
                <c:pt idx="189590">
                  <c:v>88.13476559999998</c:v>
                </c:pt>
                <c:pt idx="189591">
                  <c:v>104.980469</c:v>
                </c:pt>
                <c:pt idx="189592">
                  <c:v>88.0126953</c:v>
                </c:pt>
                <c:pt idx="189593">
                  <c:v>56.1523438</c:v>
                </c:pt>
                <c:pt idx="189594">
                  <c:v>6.835937499999997</c:v>
                </c:pt>
                <c:pt idx="189595">
                  <c:v>-47.2412109</c:v>
                </c:pt>
                <c:pt idx="189596">
                  <c:v>-86.6699219</c:v>
                </c:pt>
                <c:pt idx="189597">
                  <c:v>-100.097656</c:v>
                </c:pt>
                <c:pt idx="189598">
                  <c:v>-92.5292969</c:v>
                </c:pt>
                <c:pt idx="189599">
                  <c:v>-59.2041016</c:v>
                </c:pt>
                <c:pt idx="189600">
                  <c:v>-18.6767578</c:v>
                </c:pt>
                <c:pt idx="189601">
                  <c:v>39.9169922</c:v>
                </c:pt>
                <c:pt idx="189602">
                  <c:v>85.08300779999998</c:v>
                </c:pt>
                <c:pt idx="189603">
                  <c:v>96.3134766</c:v>
                </c:pt>
                <c:pt idx="189604">
                  <c:v>98.0224609</c:v>
                </c:pt>
                <c:pt idx="189605">
                  <c:v>67.8710938</c:v>
                </c:pt>
                <c:pt idx="189606">
                  <c:v>20.38574219999997</c:v>
                </c:pt>
                <c:pt idx="189607">
                  <c:v>-32.1044922</c:v>
                </c:pt>
                <c:pt idx="189608">
                  <c:v>-81.5429688</c:v>
                </c:pt>
                <c:pt idx="189609">
                  <c:v>-104.003906</c:v>
                </c:pt>
                <c:pt idx="189610">
                  <c:v>-102.050781</c:v>
                </c:pt>
                <c:pt idx="189611">
                  <c:v>-76.6601562</c:v>
                </c:pt>
                <c:pt idx="189612">
                  <c:v>-24.1699219</c:v>
                </c:pt>
                <c:pt idx="189613">
                  <c:v>30.7617188</c:v>
                </c:pt>
                <c:pt idx="189614">
                  <c:v>74.46289059999998</c:v>
                </c:pt>
                <c:pt idx="189615">
                  <c:v>96.80175779999998</c:v>
                </c:pt>
                <c:pt idx="189616">
                  <c:v>105.46875</c:v>
                </c:pt>
                <c:pt idx="189617">
                  <c:v>73.3642578</c:v>
                </c:pt>
                <c:pt idx="189618">
                  <c:v>29.7851562</c:v>
                </c:pt>
                <c:pt idx="189619">
                  <c:v>-26.4892578</c:v>
                </c:pt>
                <c:pt idx="189620">
                  <c:v>-71.7773438</c:v>
                </c:pt>
                <c:pt idx="189621">
                  <c:v>-98.0224609</c:v>
                </c:pt>
                <c:pt idx="189622">
                  <c:v>-100.097656</c:v>
                </c:pt>
                <c:pt idx="189623">
                  <c:v>-77.75878909999996</c:v>
                </c:pt>
                <c:pt idx="189624">
                  <c:v>-24.4140625</c:v>
                </c:pt>
                <c:pt idx="189625">
                  <c:v>21.484375</c:v>
                </c:pt>
                <c:pt idx="189626">
                  <c:v>70.55664059999998</c:v>
                </c:pt>
                <c:pt idx="189627">
                  <c:v>95.3369141</c:v>
                </c:pt>
                <c:pt idx="189628">
                  <c:v>98.0224609</c:v>
                </c:pt>
                <c:pt idx="189629">
                  <c:v>73.9746094</c:v>
                </c:pt>
                <c:pt idx="189630">
                  <c:v>30.3955078</c:v>
                </c:pt>
                <c:pt idx="189631">
                  <c:v>-23.3154297</c:v>
                </c:pt>
                <c:pt idx="189632">
                  <c:v>-65.0634766</c:v>
                </c:pt>
                <c:pt idx="189633">
                  <c:v>-98.87695309999998</c:v>
                </c:pt>
                <c:pt idx="189634">
                  <c:v>-103.881836</c:v>
                </c:pt>
                <c:pt idx="189635">
                  <c:v>-75.5615234</c:v>
                </c:pt>
                <c:pt idx="189636">
                  <c:v>-39.5507812</c:v>
                </c:pt>
                <c:pt idx="189637">
                  <c:v>15.3808594</c:v>
                </c:pt>
                <c:pt idx="189638">
                  <c:v>65.7958984</c:v>
                </c:pt>
                <c:pt idx="189639">
                  <c:v>88.62304690000001</c:v>
                </c:pt>
                <c:pt idx="189640">
                  <c:v>98.9990234</c:v>
                </c:pt>
                <c:pt idx="189641">
                  <c:v>83.8623047</c:v>
                </c:pt>
                <c:pt idx="189642">
                  <c:v>39.1845703</c:v>
                </c:pt>
                <c:pt idx="189643">
                  <c:v>-14.6484375</c:v>
                </c:pt>
                <c:pt idx="189644">
                  <c:v>-63.2324219</c:v>
                </c:pt>
                <c:pt idx="189645">
                  <c:v>-93.75</c:v>
                </c:pt>
                <c:pt idx="189646">
                  <c:v>-101.318359</c:v>
                </c:pt>
                <c:pt idx="189647">
                  <c:v>-89.7216797</c:v>
                </c:pt>
                <c:pt idx="189648">
                  <c:v>-43.5791016</c:v>
                </c:pt>
                <c:pt idx="189649">
                  <c:v>13.9160156</c:v>
                </c:pt>
                <c:pt idx="189650">
                  <c:v>51.5136719</c:v>
                </c:pt>
                <c:pt idx="189651">
                  <c:v>93.6279297</c:v>
                </c:pt>
                <c:pt idx="189652">
                  <c:v>102.783203</c:v>
                </c:pt>
                <c:pt idx="189653">
                  <c:v>78.4912109</c:v>
                </c:pt>
                <c:pt idx="189654">
                  <c:v>47.6074219</c:v>
                </c:pt>
                <c:pt idx="189655">
                  <c:v>-4.27246094</c:v>
                </c:pt>
                <c:pt idx="189656">
                  <c:v>-62.7441406</c:v>
                </c:pt>
                <c:pt idx="189657">
                  <c:v>-88.9892578</c:v>
                </c:pt>
                <c:pt idx="189658">
                  <c:v>-106.079102</c:v>
                </c:pt>
                <c:pt idx="189659">
                  <c:v>-86.7919922</c:v>
                </c:pt>
                <c:pt idx="189660">
                  <c:v>-47.7294922</c:v>
                </c:pt>
                <c:pt idx="189661">
                  <c:v>-1.70898438</c:v>
                </c:pt>
                <c:pt idx="189662">
                  <c:v>50.4150391</c:v>
                </c:pt>
                <c:pt idx="189663">
                  <c:v>89.2333984</c:v>
                </c:pt>
                <c:pt idx="189664">
                  <c:v>100.830078</c:v>
                </c:pt>
                <c:pt idx="189665">
                  <c:v>86.6699219</c:v>
                </c:pt>
                <c:pt idx="189666">
                  <c:v>52.3681641</c:v>
                </c:pt>
                <c:pt idx="189667">
                  <c:v>3.66210938</c:v>
                </c:pt>
                <c:pt idx="189668">
                  <c:v>-43.3349609</c:v>
                </c:pt>
                <c:pt idx="189669">
                  <c:v>-86.9140625</c:v>
                </c:pt>
                <c:pt idx="189670">
                  <c:v>-107.421875</c:v>
                </c:pt>
                <c:pt idx="189671">
                  <c:v>-99.9755859</c:v>
                </c:pt>
                <c:pt idx="189672">
                  <c:v>-62.2558594</c:v>
                </c:pt>
                <c:pt idx="189673">
                  <c:v>-6.71386719</c:v>
                </c:pt>
                <c:pt idx="189674">
                  <c:v>41.6259766</c:v>
                </c:pt>
                <c:pt idx="189675">
                  <c:v>88.9892578</c:v>
                </c:pt>
                <c:pt idx="189676">
                  <c:v>111.450195</c:v>
                </c:pt>
                <c:pt idx="189677">
                  <c:v>100.219727</c:v>
                </c:pt>
                <c:pt idx="189678">
                  <c:v>68.1152344</c:v>
                </c:pt>
                <c:pt idx="189679">
                  <c:v>10.2539062</c:v>
                </c:pt>
                <c:pt idx="189680">
                  <c:v>-42.3583984</c:v>
                </c:pt>
                <c:pt idx="189681">
                  <c:v>-91.4306641</c:v>
                </c:pt>
                <c:pt idx="189682">
                  <c:v>-102.416992</c:v>
                </c:pt>
                <c:pt idx="189683">
                  <c:v>-98.38867190000001</c:v>
                </c:pt>
                <c:pt idx="189684">
                  <c:v>-58.83789059999999</c:v>
                </c:pt>
                <c:pt idx="189685">
                  <c:v>-8.178710939999998</c:v>
                </c:pt>
                <c:pt idx="189686">
                  <c:v>39.0625</c:v>
                </c:pt>
                <c:pt idx="189687">
                  <c:v>79.9560547</c:v>
                </c:pt>
                <c:pt idx="189688">
                  <c:v>98.9990234</c:v>
                </c:pt>
                <c:pt idx="189689">
                  <c:v>96.67968749999996</c:v>
                </c:pt>
                <c:pt idx="189690">
                  <c:v>63.8427734</c:v>
                </c:pt>
                <c:pt idx="189691">
                  <c:v>7.44628906</c:v>
                </c:pt>
                <c:pt idx="189692">
                  <c:v>-36.6210938</c:v>
                </c:pt>
                <c:pt idx="189693">
                  <c:v>-84.8388672</c:v>
                </c:pt>
                <c:pt idx="189694">
                  <c:v>-99.9755859</c:v>
                </c:pt>
                <c:pt idx="189695">
                  <c:v>-96.80175779999998</c:v>
                </c:pt>
                <c:pt idx="189696">
                  <c:v>-66.0400391</c:v>
                </c:pt>
                <c:pt idx="189697">
                  <c:v>-15.5029297</c:v>
                </c:pt>
                <c:pt idx="189698">
                  <c:v>35.0341797</c:v>
                </c:pt>
                <c:pt idx="189699">
                  <c:v>79.7119141</c:v>
                </c:pt>
                <c:pt idx="189700">
                  <c:v>102.294922</c:v>
                </c:pt>
                <c:pt idx="189701">
                  <c:v>99.2431641</c:v>
                </c:pt>
                <c:pt idx="189702">
                  <c:v>67.62695309999998</c:v>
                </c:pt>
                <c:pt idx="189703">
                  <c:v>17.0898438</c:v>
                </c:pt>
                <c:pt idx="189704">
                  <c:v>-26.8554688</c:v>
                </c:pt>
                <c:pt idx="189705">
                  <c:v>-72.0214844</c:v>
                </c:pt>
                <c:pt idx="189706">
                  <c:v>-99.85351559999998</c:v>
                </c:pt>
                <c:pt idx="189707">
                  <c:v>-98.1445312</c:v>
                </c:pt>
                <c:pt idx="189708">
                  <c:v>-71.4111328</c:v>
                </c:pt>
                <c:pt idx="189709">
                  <c:v>-21.1181641</c:v>
                </c:pt>
                <c:pt idx="189710">
                  <c:v>30.5175781</c:v>
                </c:pt>
                <c:pt idx="189711">
                  <c:v>75.31738279999998</c:v>
                </c:pt>
                <c:pt idx="189712">
                  <c:v>102.050781</c:v>
                </c:pt>
                <c:pt idx="189713">
                  <c:v>95.82519529999998</c:v>
                </c:pt>
                <c:pt idx="189714">
                  <c:v>76.2939453</c:v>
                </c:pt>
                <c:pt idx="189715">
                  <c:v>36.9873047</c:v>
                </c:pt>
                <c:pt idx="189716">
                  <c:v>-23.3154297</c:v>
                </c:pt>
                <c:pt idx="189717">
                  <c:v>-67.8710938</c:v>
                </c:pt>
                <c:pt idx="189718">
                  <c:v>-97.1679688</c:v>
                </c:pt>
                <c:pt idx="189719">
                  <c:v>-102.539062</c:v>
                </c:pt>
                <c:pt idx="189720">
                  <c:v>-78.36914059999998</c:v>
                </c:pt>
                <c:pt idx="189721">
                  <c:v>-31.8603516</c:v>
                </c:pt>
                <c:pt idx="189722">
                  <c:v>17.9443359</c:v>
                </c:pt>
                <c:pt idx="189723">
                  <c:v>74.21875</c:v>
                </c:pt>
                <c:pt idx="189724">
                  <c:v>99.7314453</c:v>
                </c:pt>
                <c:pt idx="189725">
                  <c:v>100.219727</c:v>
                </c:pt>
                <c:pt idx="189726">
                  <c:v>77.63671879999995</c:v>
                </c:pt>
                <c:pt idx="189727">
                  <c:v>37.8417969</c:v>
                </c:pt>
                <c:pt idx="189728">
                  <c:v>-23.0712891</c:v>
                </c:pt>
                <c:pt idx="189729">
                  <c:v>-63.1103516</c:v>
                </c:pt>
                <c:pt idx="189730">
                  <c:v>-94.2382812</c:v>
                </c:pt>
                <c:pt idx="189731">
                  <c:v>-106.445312</c:v>
                </c:pt>
                <c:pt idx="189732">
                  <c:v>-79.1015625</c:v>
                </c:pt>
                <c:pt idx="189733">
                  <c:v>-33.203125</c:v>
                </c:pt>
                <c:pt idx="189734">
                  <c:v>10.8642578</c:v>
                </c:pt>
                <c:pt idx="189735">
                  <c:v>54.4433594</c:v>
                </c:pt>
                <c:pt idx="189736">
                  <c:v>89.11132809999998</c:v>
                </c:pt>
                <c:pt idx="189737">
                  <c:v>103.637695</c:v>
                </c:pt>
                <c:pt idx="189738">
                  <c:v>86.6699219</c:v>
                </c:pt>
                <c:pt idx="189739">
                  <c:v>39.6728516</c:v>
                </c:pt>
                <c:pt idx="189740">
                  <c:v>-10.0097656</c:v>
                </c:pt>
                <c:pt idx="189741">
                  <c:v>-57.8613281</c:v>
                </c:pt>
                <c:pt idx="189742">
                  <c:v>-90.2099609</c:v>
                </c:pt>
                <c:pt idx="189743">
                  <c:v>-102.416992</c:v>
                </c:pt>
                <c:pt idx="189744">
                  <c:v>-81.9091797</c:v>
                </c:pt>
                <c:pt idx="189745">
                  <c:v>-46.9970703</c:v>
                </c:pt>
                <c:pt idx="189746">
                  <c:v>7.08007812</c:v>
                </c:pt>
                <c:pt idx="189747">
                  <c:v>58.3496094</c:v>
                </c:pt>
                <c:pt idx="189748">
                  <c:v>93.9941406</c:v>
                </c:pt>
                <c:pt idx="189749">
                  <c:v>108.764648</c:v>
                </c:pt>
                <c:pt idx="189750">
                  <c:v>92.89550779999998</c:v>
                </c:pt>
                <c:pt idx="189751">
                  <c:v>48.3398438</c:v>
                </c:pt>
                <c:pt idx="189752">
                  <c:v>-1.22070312</c:v>
                </c:pt>
                <c:pt idx="189753">
                  <c:v>-48.4619141</c:v>
                </c:pt>
                <c:pt idx="189754">
                  <c:v>-92.5292969</c:v>
                </c:pt>
                <c:pt idx="189755">
                  <c:v>-99.3652344</c:v>
                </c:pt>
                <c:pt idx="189756">
                  <c:v>-88.2568359</c:v>
                </c:pt>
                <c:pt idx="189757">
                  <c:v>-56.3964844</c:v>
                </c:pt>
                <c:pt idx="189758">
                  <c:v>-10.1318359</c:v>
                </c:pt>
                <c:pt idx="189759">
                  <c:v>44.7998047</c:v>
                </c:pt>
                <c:pt idx="189760">
                  <c:v>80.32226559999998</c:v>
                </c:pt>
                <c:pt idx="189761">
                  <c:v>94.4824219</c:v>
                </c:pt>
                <c:pt idx="189762">
                  <c:v>93.75</c:v>
                </c:pt>
                <c:pt idx="189763">
                  <c:v>60.3027344</c:v>
                </c:pt>
                <c:pt idx="189764">
                  <c:v>9.765625</c:v>
                </c:pt>
                <c:pt idx="189765">
                  <c:v>-40.0390625</c:v>
                </c:pt>
                <c:pt idx="189766">
                  <c:v>-79.7119141</c:v>
                </c:pt>
                <c:pt idx="189767">
                  <c:v>-100.341797</c:v>
                </c:pt>
                <c:pt idx="189768">
                  <c:v>-83.4960938</c:v>
                </c:pt>
                <c:pt idx="189769">
                  <c:v>-55.0537109</c:v>
                </c:pt>
                <c:pt idx="189770">
                  <c:v>-12.2070312</c:v>
                </c:pt>
                <c:pt idx="189771">
                  <c:v>41.8701172</c:v>
                </c:pt>
                <c:pt idx="189772">
                  <c:v>88.7451172</c:v>
                </c:pt>
                <c:pt idx="189773">
                  <c:v>110.595703</c:v>
                </c:pt>
                <c:pt idx="189774">
                  <c:v>97.5341797</c:v>
                </c:pt>
                <c:pt idx="189775">
                  <c:v>66.1621094</c:v>
                </c:pt>
                <c:pt idx="189776">
                  <c:v>21.1181641</c:v>
                </c:pt>
                <c:pt idx="189777">
                  <c:v>-36.0107422</c:v>
                </c:pt>
                <c:pt idx="189778">
                  <c:v>-83.8623047</c:v>
                </c:pt>
                <c:pt idx="189779">
                  <c:v>-107.299805</c:v>
                </c:pt>
                <c:pt idx="189780">
                  <c:v>-99.3652344</c:v>
                </c:pt>
                <c:pt idx="189781">
                  <c:v>-70.1904297</c:v>
                </c:pt>
                <c:pt idx="189782">
                  <c:v>-21.2402344</c:v>
                </c:pt>
                <c:pt idx="189783">
                  <c:v>36.7431641</c:v>
                </c:pt>
                <c:pt idx="189784">
                  <c:v>83.3740234</c:v>
                </c:pt>
                <c:pt idx="189785">
                  <c:v>103.637695</c:v>
                </c:pt>
                <c:pt idx="189786">
                  <c:v>103.637695</c:v>
                </c:pt>
                <c:pt idx="189787">
                  <c:v>71.8994141</c:v>
                </c:pt>
                <c:pt idx="189788">
                  <c:v>22.4609375</c:v>
                </c:pt>
                <c:pt idx="189789">
                  <c:v>-29.6630859</c:v>
                </c:pt>
                <c:pt idx="189790">
                  <c:v>-73.1201172</c:v>
                </c:pt>
                <c:pt idx="189791">
                  <c:v>-101.806641</c:v>
                </c:pt>
                <c:pt idx="189792">
                  <c:v>-101.318359</c:v>
                </c:pt>
                <c:pt idx="189793">
                  <c:v>-74.46289059999998</c:v>
                </c:pt>
                <c:pt idx="189794">
                  <c:v>-23.6816406</c:v>
                </c:pt>
                <c:pt idx="189795">
                  <c:v>31.25</c:v>
                </c:pt>
                <c:pt idx="189796">
                  <c:v>73.2421875</c:v>
                </c:pt>
                <c:pt idx="189797">
                  <c:v>95.4589844</c:v>
                </c:pt>
                <c:pt idx="189798">
                  <c:v>97.65625</c:v>
                </c:pt>
                <c:pt idx="189799">
                  <c:v>68.7255859</c:v>
                </c:pt>
                <c:pt idx="189800">
                  <c:v>30.0292969</c:v>
                </c:pt>
                <c:pt idx="189801">
                  <c:v>-23.6816406</c:v>
                </c:pt>
                <c:pt idx="189802">
                  <c:v>-69.2138672</c:v>
                </c:pt>
                <c:pt idx="189803">
                  <c:v>-101.806641</c:v>
                </c:pt>
                <c:pt idx="189804">
                  <c:v>-101.5625</c:v>
                </c:pt>
                <c:pt idx="189805">
                  <c:v>-82.7636719</c:v>
                </c:pt>
                <c:pt idx="189806">
                  <c:v>-28.0761719</c:v>
                </c:pt>
                <c:pt idx="189807">
                  <c:v>26.1230469</c:v>
                </c:pt>
                <c:pt idx="189808">
                  <c:v>67.8710938</c:v>
                </c:pt>
                <c:pt idx="189809">
                  <c:v>95.2148438</c:v>
                </c:pt>
                <c:pt idx="189810">
                  <c:v>99.60937499999996</c:v>
                </c:pt>
                <c:pt idx="189811">
                  <c:v>81.0546875</c:v>
                </c:pt>
                <c:pt idx="189812">
                  <c:v>36.7431641</c:v>
                </c:pt>
                <c:pt idx="189813">
                  <c:v>-18.0664062</c:v>
                </c:pt>
                <c:pt idx="189814">
                  <c:v>-68.4814453</c:v>
                </c:pt>
                <c:pt idx="189815">
                  <c:v>-94.84863279999998</c:v>
                </c:pt>
                <c:pt idx="189816">
                  <c:v>-104.492188</c:v>
                </c:pt>
                <c:pt idx="189817">
                  <c:v>-82.88574219999992</c:v>
                </c:pt>
                <c:pt idx="189818">
                  <c:v>-39.0625</c:v>
                </c:pt>
                <c:pt idx="189819">
                  <c:v>9.39941406</c:v>
                </c:pt>
                <c:pt idx="189820">
                  <c:v>63.5986328</c:v>
                </c:pt>
                <c:pt idx="189821">
                  <c:v>99.85351559999998</c:v>
                </c:pt>
                <c:pt idx="189822">
                  <c:v>108.642578</c:v>
                </c:pt>
                <c:pt idx="189823">
                  <c:v>85.9375</c:v>
                </c:pt>
                <c:pt idx="189824">
                  <c:v>37.8417969</c:v>
                </c:pt>
                <c:pt idx="189825">
                  <c:v>-6.347656249999996</c:v>
                </c:pt>
                <c:pt idx="189826">
                  <c:v>-59.0820312</c:v>
                </c:pt>
                <c:pt idx="189827">
                  <c:v>-95.82519529999998</c:v>
                </c:pt>
                <c:pt idx="189828">
                  <c:v>-107.666016</c:v>
                </c:pt>
                <c:pt idx="189829">
                  <c:v>-84.4726562</c:v>
                </c:pt>
                <c:pt idx="189830">
                  <c:v>-48.0957031</c:v>
                </c:pt>
                <c:pt idx="189831">
                  <c:v>10.8642578</c:v>
                </c:pt>
                <c:pt idx="189832">
                  <c:v>57.7392578</c:v>
                </c:pt>
                <c:pt idx="189833">
                  <c:v>93.01757809999998</c:v>
                </c:pt>
                <c:pt idx="189834">
                  <c:v>101.806641</c:v>
                </c:pt>
                <c:pt idx="189835">
                  <c:v>88.7451172</c:v>
                </c:pt>
                <c:pt idx="189836">
                  <c:v>51.5136719</c:v>
                </c:pt>
                <c:pt idx="189837">
                  <c:v>-0.244140625</c:v>
                </c:pt>
                <c:pt idx="189838">
                  <c:v>-55.9082031</c:v>
                </c:pt>
                <c:pt idx="189839">
                  <c:v>-88.0126953</c:v>
                </c:pt>
                <c:pt idx="189840">
                  <c:v>-100.463867</c:v>
                </c:pt>
                <c:pt idx="189841">
                  <c:v>-88.0126953</c:v>
                </c:pt>
                <c:pt idx="189842">
                  <c:v>-54.1992188</c:v>
                </c:pt>
                <c:pt idx="189843">
                  <c:v>-5.859375</c:v>
                </c:pt>
                <c:pt idx="189844">
                  <c:v>47.7294922</c:v>
                </c:pt>
                <c:pt idx="189845">
                  <c:v>89.84375</c:v>
                </c:pt>
                <c:pt idx="189846">
                  <c:v>102.416992</c:v>
                </c:pt>
                <c:pt idx="189847">
                  <c:v>94.84863279999998</c:v>
                </c:pt>
                <c:pt idx="189848">
                  <c:v>58.83789059999999</c:v>
                </c:pt>
                <c:pt idx="189849">
                  <c:v>3.90625</c:v>
                </c:pt>
                <c:pt idx="189850">
                  <c:v>-44.6777344</c:v>
                </c:pt>
                <c:pt idx="189851">
                  <c:v>-87.5244141</c:v>
                </c:pt>
                <c:pt idx="189852">
                  <c:v>-103.759766</c:v>
                </c:pt>
                <c:pt idx="189853">
                  <c:v>-97.90039059999998</c:v>
                </c:pt>
                <c:pt idx="189854">
                  <c:v>-55.9082031</c:v>
                </c:pt>
                <c:pt idx="189855">
                  <c:v>-5.859375</c:v>
                </c:pt>
                <c:pt idx="189856">
                  <c:v>47.1191406</c:v>
                </c:pt>
                <c:pt idx="189857">
                  <c:v>86.9140625</c:v>
                </c:pt>
                <c:pt idx="189858">
                  <c:v>101.318359</c:v>
                </c:pt>
                <c:pt idx="189859">
                  <c:v>95.5810547</c:v>
                </c:pt>
                <c:pt idx="189860">
                  <c:v>68.2373047</c:v>
                </c:pt>
                <c:pt idx="189861">
                  <c:v>12.0849609</c:v>
                </c:pt>
                <c:pt idx="189862">
                  <c:v>-37.9638672</c:v>
                </c:pt>
                <c:pt idx="189863">
                  <c:v>-82.15332029999998</c:v>
                </c:pt>
                <c:pt idx="189864">
                  <c:v>-97.5341797</c:v>
                </c:pt>
                <c:pt idx="189865">
                  <c:v>-90.2099609</c:v>
                </c:pt>
                <c:pt idx="189866">
                  <c:v>-60.18066409999999</c:v>
                </c:pt>
                <c:pt idx="189867">
                  <c:v>-15.7470703</c:v>
                </c:pt>
                <c:pt idx="189868">
                  <c:v>39.7949219</c:v>
                </c:pt>
                <c:pt idx="189869">
                  <c:v>78.6132812</c:v>
                </c:pt>
                <c:pt idx="189870">
                  <c:v>97.1679688</c:v>
                </c:pt>
                <c:pt idx="189871">
                  <c:v>98.1445312</c:v>
                </c:pt>
                <c:pt idx="189872">
                  <c:v>69.9462891</c:v>
                </c:pt>
                <c:pt idx="189873">
                  <c:v>21.7285156</c:v>
                </c:pt>
                <c:pt idx="189874">
                  <c:v>-33.0810547</c:v>
                </c:pt>
                <c:pt idx="189875">
                  <c:v>-79.8339844</c:v>
                </c:pt>
                <c:pt idx="189876">
                  <c:v>-96.4355469</c:v>
                </c:pt>
                <c:pt idx="189877">
                  <c:v>-98.1445312</c:v>
                </c:pt>
                <c:pt idx="189878">
                  <c:v>-64.0869141</c:v>
                </c:pt>
                <c:pt idx="189879">
                  <c:v>-22.4609375</c:v>
                </c:pt>
                <c:pt idx="189880">
                  <c:v>30.3955078</c:v>
                </c:pt>
                <c:pt idx="189881">
                  <c:v>73.2421875</c:v>
                </c:pt>
                <c:pt idx="189882">
                  <c:v>97.77832029999998</c:v>
                </c:pt>
                <c:pt idx="189883">
                  <c:v>99.4873047</c:v>
                </c:pt>
                <c:pt idx="189884">
                  <c:v>76.17187499999996</c:v>
                </c:pt>
                <c:pt idx="189885">
                  <c:v>30.0292969</c:v>
                </c:pt>
                <c:pt idx="189886">
                  <c:v>-27.5878906</c:v>
                </c:pt>
                <c:pt idx="189887">
                  <c:v>-77.75878909999996</c:v>
                </c:pt>
                <c:pt idx="189888">
                  <c:v>-98.2666016</c:v>
                </c:pt>
                <c:pt idx="189889">
                  <c:v>-99.2431641</c:v>
                </c:pt>
                <c:pt idx="189890">
                  <c:v>-72.6318359</c:v>
                </c:pt>
                <c:pt idx="189891">
                  <c:v>-26.1230469</c:v>
                </c:pt>
                <c:pt idx="189892">
                  <c:v>26.9775391</c:v>
                </c:pt>
                <c:pt idx="189893">
                  <c:v>68.60351559999998</c:v>
                </c:pt>
                <c:pt idx="189894">
                  <c:v>97.2900391</c:v>
                </c:pt>
                <c:pt idx="189895">
                  <c:v>99.85351559999998</c:v>
                </c:pt>
                <c:pt idx="189896">
                  <c:v>78.12499999999998</c:v>
                </c:pt>
                <c:pt idx="189897">
                  <c:v>32.8369141</c:v>
                </c:pt>
                <c:pt idx="189898">
                  <c:v>-18.7988281</c:v>
                </c:pt>
                <c:pt idx="189899">
                  <c:v>-62.8662109</c:v>
                </c:pt>
                <c:pt idx="189900">
                  <c:v>-93.38378909999996</c:v>
                </c:pt>
                <c:pt idx="189901">
                  <c:v>-100.952148</c:v>
                </c:pt>
                <c:pt idx="189902">
                  <c:v>-80.8105469</c:v>
                </c:pt>
                <c:pt idx="189903">
                  <c:v>-34.6679688</c:v>
                </c:pt>
                <c:pt idx="189904">
                  <c:v>15.9912109</c:v>
                </c:pt>
                <c:pt idx="189905">
                  <c:v>66.2841797</c:v>
                </c:pt>
                <c:pt idx="189906">
                  <c:v>97.1679688</c:v>
                </c:pt>
                <c:pt idx="189907">
                  <c:v>101.928711</c:v>
                </c:pt>
                <c:pt idx="189908">
                  <c:v>82.5195312</c:v>
                </c:pt>
                <c:pt idx="189909">
                  <c:v>33.9355469</c:v>
                </c:pt>
                <c:pt idx="189910">
                  <c:v>-13.5498047</c:v>
                </c:pt>
                <c:pt idx="189911">
                  <c:v>-62.9882812</c:v>
                </c:pt>
                <c:pt idx="189912">
                  <c:v>-96.4355469</c:v>
                </c:pt>
                <c:pt idx="189913">
                  <c:v>-106.567383</c:v>
                </c:pt>
                <c:pt idx="189914">
                  <c:v>-88.0126953</c:v>
                </c:pt>
                <c:pt idx="189915">
                  <c:v>-46.2646484</c:v>
                </c:pt>
                <c:pt idx="189916">
                  <c:v>1.34277344</c:v>
                </c:pt>
                <c:pt idx="189917">
                  <c:v>57.4951172</c:v>
                </c:pt>
                <c:pt idx="189918">
                  <c:v>95.9472656</c:v>
                </c:pt>
                <c:pt idx="189919">
                  <c:v>98.87695309999998</c:v>
                </c:pt>
                <c:pt idx="189920">
                  <c:v>84.22851559999998</c:v>
                </c:pt>
                <c:pt idx="189921">
                  <c:v>47.9736328</c:v>
                </c:pt>
                <c:pt idx="189922">
                  <c:v>0.48828125</c:v>
                </c:pt>
                <c:pt idx="189923">
                  <c:v>-52.1240234</c:v>
                </c:pt>
                <c:pt idx="189924">
                  <c:v>-86.18164059999998</c:v>
                </c:pt>
                <c:pt idx="189925">
                  <c:v>-97.2900391</c:v>
                </c:pt>
                <c:pt idx="189926">
                  <c:v>-87.7685547</c:v>
                </c:pt>
                <c:pt idx="189927">
                  <c:v>-43.3349609</c:v>
                </c:pt>
                <c:pt idx="189928">
                  <c:v>10.3759766</c:v>
                </c:pt>
                <c:pt idx="189929">
                  <c:v>52.734375</c:v>
                </c:pt>
                <c:pt idx="189930">
                  <c:v>85.9375</c:v>
                </c:pt>
                <c:pt idx="189931">
                  <c:v>101.928711</c:v>
                </c:pt>
                <c:pt idx="189932">
                  <c:v>90.94238279999998</c:v>
                </c:pt>
                <c:pt idx="189933">
                  <c:v>49.1943359</c:v>
                </c:pt>
                <c:pt idx="189934">
                  <c:v>-4.02832031</c:v>
                </c:pt>
                <c:pt idx="189935">
                  <c:v>-50.0488281</c:v>
                </c:pt>
                <c:pt idx="189936">
                  <c:v>-80.078125</c:v>
                </c:pt>
                <c:pt idx="189937">
                  <c:v>-103.515625</c:v>
                </c:pt>
                <c:pt idx="189938">
                  <c:v>-95.5810547</c:v>
                </c:pt>
                <c:pt idx="189939">
                  <c:v>-55.9082031</c:v>
                </c:pt>
                <c:pt idx="189940">
                  <c:v>-8.42285156</c:v>
                </c:pt>
                <c:pt idx="189941">
                  <c:v>46.0205078</c:v>
                </c:pt>
                <c:pt idx="189942">
                  <c:v>82.7636719</c:v>
                </c:pt>
                <c:pt idx="189943">
                  <c:v>99.4873047</c:v>
                </c:pt>
                <c:pt idx="189944">
                  <c:v>92.0410156</c:v>
                </c:pt>
                <c:pt idx="189945">
                  <c:v>63.5986328</c:v>
                </c:pt>
                <c:pt idx="189946">
                  <c:v>8.178710939999998</c:v>
                </c:pt>
                <c:pt idx="189947">
                  <c:v>-43.9453125</c:v>
                </c:pt>
                <c:pt idx="189948">
                  <c:v>-81.9091797</c:v>
                </c:pt>
                <c:pt idx="189949">
                  <c:v>-95.5810547</c:v>
                </c:pt>
                <c:pt idx="189950">
                  <c:v>-97.1679688</c:v>
                </c:pt>
                <c:pt idx="189951">
                  <c:v>-61.4013672</c:v>
                </c:pt>
                <c:pt idx="189952">
                  <c:v>-16.6015625</c:v>
                </c:pt>
                <c:pt idx="189953">
                  <c:v>35.0341797</c:v>
                </c:pt>
                <c:pt idx="189954">
                  <c:v>87.15820309999998</c:v>
                </c:pt>
                <c:pt idx="189955">
                  <c:v>101.196289</c:v>
                </c:pt>
                <c:pt idx="189956">
                  <c:v>96.92382809999998</c:v>
                </c:pt>
                <c:pt idx="189957">
                  <c:v>65.18554690000001</c:v>
                </c:pt>
                <c:pt idx="189958">
                  <c:v>18.1884766</c:v>
                </c:pt>
                <c:pt idx="189959">
                  <c:v>-29.4189453</c:v>
                </c:pt>
                <c:pt idx="189960">
                  <c:v>-79.34570309999998</c:v>
                </c:pt>
                <c:pt idx="189961">
                  <c:v>-102.050781</c:v>
                </c:pt>
                <c:pt idx="189962">
                  <c:v>-96.92382809999998</c:v>
                </c:pt>
                <c:pt idx="189963">
                  <c:v>-73.7304688</c:v>
                </c:pt>
                <c:pt idx="189964">
                  <c:v>-25.390625</c:v>
                </c:pt>
                <c:pt idx="189965">
                  <c:v>30.1513672</c:v>
                </c:pt>
                <c:pt idx="189966">
                  <c:v>71.4111328</c:v>
                </c:pt>
                <c:pt idx="189967">
                  <c:v>95.9472656</c:v>
                </c:pt>
                <c:pt idx="189968">
                  <c:v>102.905273</c:v>
                </c:pt>
                <c:pt idx="189969">
                  <c:v>72.3876953</c:v>
                </c:pt>
                <c:pt idx="189970">
                  <c:v>29.0527344</c:v>
                </c:pt>
                <c:pt idx="189971">
                  <c:v>-26.3671875</c:v>
                </c:pt>
                <c:pt idx="189972">
                  <c:v>-77.0263672</c:v>
                </c:pt>
                <c:pt idx="189973">
                  <c:v>-103.149414</c:v>
                </c:pt>
                <c:pt idx="189974">
                  <c:v>-99.9755859</c:v>
                </c:pt>
                <c:pt idx="189975">
                  <c:v>-73.48632809999998</c:v>
                </c:pt>
                <c:pt idx="189976">
                  <c:v>-25.2685547</c:v>
                </c:pt>
                <c:pt idx="189977">
                  <c:v>23.4375</c:v>
                </c:pt>
                <c:pt idx="189978">
                  <c:v>74.7070312</c:v>
                </c:pt>
                <c:pt idx="189979">
                  <c:v>102.661133</c:v>
                </c:pt>
                <c:pt idx="189980">
                  <c:v>103.027344</c:v>
                </c:pt>
                <c:pt idx="189981">
                  <c:v>76.9042969</c:v>
                </c:pt>
                <c:pt idx="189982">
                  <c:v>34.6679688</c:v>
                </c:pt>
                <c:pt idx="189983">
                  <c:v>-17.7001953</c:v>
                </c:pt>
                <c:pt idx="189984">
                  <c:v>-60.9130859</c:v>
                </c:pt>
                <c:pt idx="189985">
                  <c:v>-93.2617188</c:v>
                </c:pt>
                <c:pt idx="189986">
                  <c:v>-90.33203119999993</c:v>
                </c:pt>
                <c:pt idx="189987">
                  <c:v>-69.7021484</c:v>
                </c:pt>
                <c:pt idx="189988">
                  <c:v>-30.1513672</c:v>
                </c:pt>
                <c:pt idx="189989">
                  <c:v>18.3105469</c:v>
                </c:pt>
                <c:pt idx="189990">
                  <c:v>63.7207031</c:v>
                </c:pt>
                <c:pt idx="189991">
                  <c:v>92.4072266</c:v>
                </c:pt>
                <c:pt idx="189992">
                  <c:v>104.125977</c:v>
                </c:pt>
                <c:pt idx="189993">
                  <c:v>76.6601562</c:v>
                </c:pt>
                <c:pt idx="189994">
                  <c:v>30.8837891</c:v>
                </c:pt>
                <c:pt idx="189995">
                  <c:v>-21.8505859</c:v>
                </c:pt>
                <c:pt idx="189996">
                  <c:v>-59.2041016</c:v>
                </c:pt>
                <c:pt idx="189997">
                  <c:v>-88.62304690000001</c:v>
                </c:pt>
                <c:pt idx="189998">
                  <c:v>-102.294922</c:v>
                </c:pt>
                <c:pt idx="189999">
                  <c:v>-82.6416016</c:v>
                </c:pt>
                <c:pt idx="190000">
                  <c:v>-43.7011719</c:v>
                </c:pt>
                <c:pt idx="190001">
                  <c:v>5.98144531</c:v>
                </c:pt>
                <c:pt idx="190002">
                  <c:v>52.2460938</c:v>
                </c:pt>
                <c:pt idx="190003">
                  <c:v>93.38378909999996</c:v>
                </c:pt>
                <c:pt idx="190004">
                  <c:v>108.764648</c:v>
                </c:pt>
                <c:pt idx="190005">
                  <c:v>84.7167969</c:v>
                </c:pt>
                <c:pt idx="190006">
                  <c:v>41.6259766</c:v>
                </c:pt>
                <c:pt idx="190007">
                  <c:v>-2.31933594</c:v>
                </c:pt>
                <c:pt idx="190008">
                  <c:v>-52.4902344</c:v>
                </c:pt>
                <c:pt idx="190009">
                  <c:v>-93.87207029999993</c:v>
                </c:pt>
                <c:pt idx="190010">
                  <c:v>-103.637695</c:v>
                </c:pt>
                <c:pt idx="190011">
                  <c:v>-85.6933594</c:v>
                </c:pt>
                <c:pt idx="190012">
                  <c:v>-47.9736328</c:v>
                </c:pt>
                <c:pt idx="190013">
                  <c:v>7.44628906</c:v>
                </c:pt>
                <c:pt idx="190014">
                  <c:v>54.32128909999999</c:v>
                </c:pt>
                <c:pt idx="190015">
                  <c:v>93.2617188</c:v>
                </c:pt>
                <c:pt idx="190016">
                  <c:v>96.92382809999998</c:v>
                </c:pt>
                <c:pt idx="190017">
                  <c:v>83.7402344</c:v>
                </c:pt>
                <c:pt idx="190018">
                  <c:v>50.2929688</c:v>
                </c:pt>
                <c:pt idx="190019">
                  <c:v>-2.44140625</c:v>
                </c:pt>
                <c:pt idx="190020">
                  <c:v>-54.6875</c:v>
                </c:pt>
                <c:pt idx="190021">
                  <c:v>-89.35546879999995</c:v>
                </c:pt>
                <c:pt idx="190022">
                  <c:v>-104.125977</c:v>
                </c:pt>
                <c:pt idx="190023">
                  <c:v>-87.2802734</c:v>
                </c:pt>
                <c:pt idx="190024">
                  <c:v>-56.640625</c:v>
                </c:pt>
                <c:pt idx="190025">
                  <c:v>5.12695312</c:v>
                </c:pt>
                <c:pt idx="190026">
                  <c:v>46.1425781</c:v>
                </c:pt>
                <c:pt idx="190027">
                  <c:v>85.08300779999998</c:v>
                </c:pt>
                <c:pt idx="190028">
                  <c:v>104.248047</c:v>
                </c:pt>
                <c:pt idx="190029">
                  <c:v>85.4492188</c:v>
                </c:pt>
                <c:pt idx="190030">
                  <c:v>50.78125</c:v>
                </c:pt>
                <c:pt idx="190031">
                  <c:v>5.49316406</c:v>
                </c:pt>
                <c:pt idx="190032">
                  <c:v>-48.4619141</c:v>
                </c:pt>
                <c:pt idx="190033">
                  <c:v>-81.66503909999996</c:v>
                </c:pt>
                <c:pt idx="190034">
                  <c:v>-94.3603516</c:v>
                </c:pt>
                <c:pt idx="190035">
                  <c:v>-94.97070309999998</c:v>
                </c:pt>
                <c:pt idx="190036">
                  <c:v>-67.2607422</c:v>
                </c:pt>
                <c:pt idx="190037">
                  <c:v>-7.69042969</c:v>
                </c:pt>
                <c:pt idx="190038">
                  <c:v>46.2646484</c:v>
                </c:pt>
                <c:pt idx="190039">
                  <c:v>80.32226559999998</c:v>
                </c:pt>
                <c:pt idx="190040">
                  <c:v>103.759766</c:v>
                </c:pt>
                <c:pt idx="190041">
                  <c:v>88.13476559999998</c:v>
                </c:pt>
                <c:pt idx="190042">
                  <c:v>59.9365234</c:v>
                </c:pt>
                <c:pt idx="190043">
                  <c:v>18.1884766</c:v>
                </c:pt>
                <c:pt idx="190044">
                  <c:v>-41.015625</c:v>
                </c:pt>
                <c:pt idx="190045">
                  <c:v>-87.7685547</c:v>
                </c:pt>
                <c:pt idx="190046">
                  <c:v>-105.712891</c:v>
                </c:pt>
                <c:pt idx="190047">
                  <c:v>-98.1445312</c:v>
                </c:pt>
                <c:pt idx="190048">
                  <c:v>-68.60351559999998</c:v>
                </c:pt>
                <c:pt idx="190049">
                  <c:v>-14.6484375</c:v>
                </c:pt>
                <c:pt idx="190050">
                  <c:v>29.0527344</c:v>
                </c:pt>
                <c:pt idx="190051">
                  <c:v>80.4443359</c:v>
                </c:pt>
                <c:pt idx="190052">
                  <c:v>104.248047</c:v>
                </c:pt>
                <c:pt idx="190053">
                  <c:v>88.7451172</c:v>
                </c:pt>
                <c:pt idx="190054">
                  <c:v>62.7441406</c:v>
                </c:pt>
                <c:pt idx="190055">
                  <c:v>24.0478516</c:v>
                </c:pt>
                <c:pt idx="190056">
                  <c:v>-28.0761719</c:v>
                </c:pt>
                <c:pt idx="190057">
                  <c:v>-71.0449219</c:v>
                </c:pt>
                <c:pt idx="190058">
                  <c:v>-101.5625</c:v>
                </c:pt>
                <c:pt idx="190059">
                  <c:v>-100.341797</c:v>
                </c:pt>
                <c:pt idx="190060">
                  <c:v>-72.0214844</c:v>
                </c:pt>
                <c:pt idx="190061">
                  <c:v>-23.0712891</c:v>
                </c:pt>
                <c:pt idx="190062">
                  <c:v>30.1513672</c:v>
                </c:pt>
                <c:pt idx="190063">
                  <c:v>75.31738279999998</c:v>
                </c:pt>
                <c:pt idx="190064">
                  <c:v>96.80175779999998</c:v>
                </c:pt>
                <c:pt idx="190065">
                  <c:v>104.980469</c:v>
                </c:pt>
                <c:pt idx="190066">
                  <c:v>73.1201172</c:v>
                </c:pt>
                <c:pt idx="190067">
                  <c:v>28.1982422</c:v>
                </c:pt>
                <c:pt idx="190068">
                  <c:v>-22.4609375</c:v>
                </c:pt>
                <c:pt idx="190069">
                  <c:v>-65.55175779999998</c:v>
                </c:pt>
                <c:pt idx="190070">
                  <c:v>-91.0644531</c:v>
                </c:pt>
                <c:pt idx="190071">
                  <c:v>-98.87695309999998</c:v>
                </c:pt>
                <c:pt idx="190072">
                  <c:v>-80.078125</c:v>
                </c:pt>
                <c:pt idx="190073">
                  <c:v>-29.5410156</c:v>
                </c:pt>
                <c:pt idx="190074">
                  <c:v>15.1367188</c:v>
                </c:pt>
                <c:pt idx="190075">
                  <c:v>61.8896484</c:v>
                </c:pt>
                <c:pt idx="190076">
                  <c:v>93.75</c:v>
                </c:pt>
                <c:pt idx="190077">
                  <c:v>96.92382809999998</c:v>
                </c:pt>
                <c:pt idx="190078">
                  <c:v>75.19531249999996</c:v>
                </c:pt>
                <c:pt idx="190079">
                  <c:v>32.8369141</c:v>
                </c:pt>
                <c:pt idx="190080">
                  <c:v>-17.7001953</c:v>
                </c:pt>
                <c:pt idx="190081">
                  <c:v>-66.7724609</c:v>
                </c:pt>
                <c:pt idx="190082">
                  <c:v>-96.92382809999998</c:v>
                </c:pt>
                <c:pt idx="190083">
                  <c:v>-93.2617188</c:v>
                </c:pt>
                <c:pt idx="190084">
                  <c:v>-82.5195312</c:v>
                </c:pt>
                <c:pt idx="190085">
                  <c:v>-42.4804688</c:v>
                </c:pt>
                <c:pt idx="190086">
                  <c:v>12.3291016</c:v>
                </c:pt>
                <c:pt idx="190087">
                  <c:v>59.81445309999999</c:v>
                </c:pt>
                <c:pt idx="190088">
                  <c:v>89.7216797</c:v>
                </c:pt>
                <c:pt idx="190089">
                  <c:v>104.492188</c:v>
                </c:pt>
                <c:pt idx="190090">
                  <c:v>83.3740234</c:v>
                </c:pt>
                <c:pt idx="190091">
                  <c:v>44.3115234</c:v>
                </c:pt>
                <c:pt idx="190092">
                  <c:v>-10.7421875</c:v>
                </c:pt>
                <c:pt idx="190093">
                  <c:v>-53.8330078</c:v>
                </c:pt>
                <c:pt idx="190094">
                  <c:v>-89.11132809999998</c:v>
                </c:pt>
                <c:pt idx="190095">
                  <c:v>-98.2666016</c:v>
                </c:pt>
                <c:pt idx="190096">
                  <c:v>-80.68847659999993</c:v>
                </c:pt>
                <c:pt idx="190097">
                  <c:v>-47.6074219</c:v>
                </c:pt>
                <c:pt idx="190098">
                  <c:v>9.277343749999998</c:v>
                </c:pt>
                <c:pt idx="190099">
                  <c:v>51.5136719</c:v>
                </c:pt>
                <c:pt idx="190100">
                  <c:v>92.77343749999996</c:v>
                </c:pt>
                <c:pt idx="190101">
                  <c:v>102.050781</c:v>
                </c:pt>
                <c:pt idx="190102">
                  <c:v>84.7167969</c:v>
                </c:pt>
                <c:pt idx="190103">
                  <c:v>48.3398438</c:v>
                </c:pt>
                <c:pt idx="190104">
                  <c:v>-2.68554688</c:v>
                </c:pt>
                <c:pt idx="190105">
                  <c:v>-52.734375</c:v>
                </c:pt>
                <c:pt idx="190106">
                  <c:v>-90.08789059999998</c:v>
                </c:pt>
                <c:pt idx="190107">
                  <c:v>-101.196289</c:v>
                </c:pt>
                <c:pt idx="190108">
                  <c:v>-86.6699219</c:v>
                </c:pt>
                <c:pt idx="190109">
                  <c:v>-51.39160159999999</c:v>
                </c:pt>
                <c:pt idx="190110">
                  <c:v>0.48828125</c:v>
                </c:pt>
                <c:pt idx="190111">
                  <c:v>53.2226562</c:v>
                </c:pt>
                <c:pt idx="190112">
                  <c:v>92.1630859</c:v>
                </c:pt>
                <c:pt idx="190113">
                  <c:v>100.463867</c:v>
                </c:pt>
                <c:pt idx="190114">
                  <c:v>92.89550779999998</c:v>
                </c:pt>
                <c:pt idx="190115">
                  <c:v>55.1757812</c:v>
                </c:pt>
                <c:pt idx="190116">
                  <c:v>3.90625</c:v>
                </c:pt>
                <c:pt idx="190117">
                  <c:v>-46.3867188</c:v>
                </c:pt>
                <c:pt idx="190118">
                  <c:v>-84.7167969</c:v>
                </c:pt>
                <c:pt idx="190119">
                  <c:v>-98.38867190000001</c:v>
                </c:pt>
                <c:pt idx="190120">
                  <c:v>-95.82519529999998</c:v>
                </c:pt>
                <c:pt idx="190121">
                  <c:v>-60.546875</c:v>
                </c:pt>
                <c:pt idx="190122">
                  <c:v>-12.4511719</c:v>
                </c:pt>
                <c:pt idx="190123">
                  <c:v>40.8935547</c:v>
                </c:pt>
                <c:pt idx="190124">
                  <c:v>83.984375</c:v>
                </c:pt>
                <c:pt idx="190125">
                  <c:v>102.661133</c:v>
                </c:pt>
                <c:pt idx="190126">
                  <c:v>91.3085938</c:v>
                </c:pt>
                <c:pt idx="190127">
                  <c:v>62.7441406</c:v>
                </c:pt>
                <c:pt idx="190128">
                  <c:v>16.8457031</c:v>
                </c:pt>
                <c:pt idx="190129">
                  <c:v>-35.2783203</c:v>
                </c:pt>
                <c:pt idx="190130">
                  <c:v>-79.34570309999998</c:v>
                </c:pt>
                <c:pt idx="190131">
                  <c:v>-103.637695</c:v>
                </c:pt>
                <c:pt idx="190132">
                  <c:v>-99.7314453</c:v>
                </c:pt>
                <c:pt idx="190133">
                  <c:v>-67.2607422</c:v>
                </c:pt>
                <c:pt idx="190134">
                  <c:v>-15.5029297</c:v>
                </c:pt>
                <c:pt idx="190135">
                  <c:v>35.4003906</c:v>
                </c:pt>
                <c:pt idx="190136">
                  <c:v>76.0498047</c:v>
                </c:pt>
                <c:pt idx="190137">
                  <c:v>97.2900391</c:v>
                </c:pt>
                <c:pt idx="190138">
                  <c:v>105.34668</c:v>
                </c:pt>
                <c:pt idx="190139">
                  <c:v>75.8056641</c:v>
                </c:pt>
                <c:pt idx="190140">
                  <c:v>25.6347656</c:v>
                </c:pt>
                <c:pt idx="190141">
                  <c:v>-32.3486328</c:v>
                </c:pt>
                <c:pt idx="190142">
                  <c:v>-78.2470703</c:v>
                </c:pt>
                <c:pt idx="190143">
                  <c:v>-93.75</c:v>
                </c:pt>
                <c:pt idx="190144">
                  <c:v>-97.5341797</c:v>
                </c:pt>
                <c:pt idx="190145">
                  <c:v>-67.7490234</c:v>
                </c:pt>
                <c:pt idx="190146">
                  <c:v>-29.4189453</c:v>
                </c:pt>
                <c:pt idx="190147">
                  <c:v>19.0429688</c:v>
                </c:pt>
                <c:pt idx="190148">
                  <c:v>72.0214844</c:v>
                </c:pt>
                <c:pt idx="190149">
                  <c:v>93.01757809999998</c:v>
                </c:pt>
                <c:pt idx="190150">
                  <c:v>98.63281249999996</c:v>
                </c:pt>
                <c:pt idx="190151">
                  <c:v>77.39257809999994</c:v>
                </c:pt>
                <c:pt idx="190152">
                  <c:v>29.5410156</c:v>
                </c:pt>
                <c:pt idx="190153">
                  <c:v>-23.8037109</c:v>
                </c:pt>
                <c:pt idx="190154">
                  <c:v>-64.8193359</c:v>
                </c:pt>
                <c:pt idx="190155">
                  <c:v>-98.9990234</c:v>
                </c:pt>
                <c:pt idx="190156">
                  <c:v>-102.050781</c:v>
                </c:pt>
                <c:pt idx="190157">
                  <c:v>-76.0498047</c:v>
                </c:pt>
                <c:pt idx="190158">
                  <c:v>-34.3017578</c:v>
                </c:pt>
                <c:pt idx="190159">
                  <c:v>24.7802734</c:v>
                </c:pt>
                <c:pt idx="190160">
                  <c:v>68.60351559999998</c:v>
                </c:pt>
                <c:pt idx="190161">
                  <c:v>102.050781</c:v>
                </c:pt>
                <c:pt idx="190162">
                  <c:v>104.858398</c:v>
                </c:pt>
                <c:pt idx="190163">
                  <c:v>80.8105469</c:v>
                </c:pt>
                <c:pt idx="190164">
                  <c:v>30.0292969</c:v>
                </c:pt>
                <c:pt idx="190165">
                  <c:v>-19.8974609</c:v>
                </c:pt>
                <c:pt idx="190166">
                  <c:v>-66.65039059999994</c:v>
                </c:pt>
                <c:pt idx="190167">
                  <c:v>-88.2568359</c:v>
                </c:pt>
                <c:pt idx="190168">
                  <c:v>-96.4355469</c:v>
                </c:pt>
                <c:pt idx="190169">
                  <c:v>-82.7636719</c:v>
                </c:pt>
                <c:pt idx="190170">
                  <c:v>-33.81347659999999</c:v>
                </c:pt>
                <c:pt idx="190171">
                  <c:v>9.64355469</c:v>
                </c:pt>
                <c:pt idx="190172">
                  <c:v>62.5</c:v>
                </c:pt>
                <c:pt idx="190173">
                  <c:v>93.38378909999996</c:v>
                </c:pt>
                <c:pt idx="190174">
                  <c:v>105.102539</c:v>
                </c:pt>
                <c:pt idx="190175">
                  <c:v>83.3740234</c:v>
                </c:pt>
                <c:pt idx="190176">
                  <c:v>53.1005859</c:v>
                </c:pt>
                <c:pt idx="190177">
                  <c:v>-4.882812499999997</c:v>
                </c:pt>
                <c:pt idx="190178">
                  <c:v>-58.2275391</c:v>
                </c:pt>
                <c:pt idx="190179">
                  <c:v>-89.4775391</c:v>
                </c:pt>
                <c:pt idx="190180">
                  <c:v>-99.3652344</c:v>
                </c:pt>
                <c:pt idx="190181">
                  <c:v>-88.13476559999998</c:v>
                </c:pt>
                <c:pt idx="190182">
                  <c:v>-51.5136719</c:v>
                </c:pt>
                <c:pt idx="190183">
                  <c:v>-1.58691406</c:v>
                </c:pt>
                <c:pt idx="190184">
                  <c:v>53.9550781</c:v>
                </c:pt>
                <c:pt idx="190185">
                  <c:v>87.6464844</c:v>
                </c:pt>
                <c:pt idx="190186">
                  <c:v>97.90039059999998</c:v>
                </c:pt>
                <c:pt idx="190187">
                  <c:v>88.2568359</c:v>
                </c:pt>
                <c:pt idx="190188">
                  <c:v>53.5888672</c:v>
                </c:pt>
                <c:pt idx="190189">
                  <c:v>-2.19726562</c:v>
                </c:pt>
                <c:pt idx="190190">
                  <c:v>-48.828125</c:v>
                </c:pt>
                <c:pt idx="190191">
                  <c:v>-83.6181641</c:v>
                </c:pt>
                <c:pt idx="190192">
                  <c:v>-106.323242</c:v>
                </c:pt>
                <c:pt idx="190193">
                  <c:v>-83.2519531</c:v>
                </c:pt>
                <c:pt idx="190194">
                  <c:v>-53.34472659999999</c:v>
                </c:pt>
                <c:pt idx="190195">
                  <c:v>-2.56347656</c:v>
                </c:pt>
                <c:pt idx="190196">
                  <c:v>54.0771484</c:v>
                </c:pt>
                <c:pt idx="190197">
                  <c:v>91.0644531</c:v>
                </c:pt>
                <c:pt idx="190198">
                  <c:v>99.85351559999998</c:v>
                </c:pt>
                <c:pt idx="190199">
                  <c:v>83.3740234</c:v>
                </c:pt>
                <c:pt idx="190200">
                  <c:v>51.1474609</c:v>
                </c:pt>
                <c:pt idx="190201">
                  <c:v>12.4511719</c:v>
                </c:pt>
                <c:pt idx="190202">
                  <c:v>-40.6494141</c:v>
                </c:pt>
                <c:pt idx="190203">
                  <c:v>-85.08300779999998</c:v>
                </c:pt>
                <c:pt idx="190204">
                  <c:v>-95.703125</c:v>
                </c:pt>
                <c:pt idx="190205">
                  <c:v>-90.94238279999998</c:v>
                </c:pt>
                <c:pt idx="190206">
                  <c:v>-66.2841797</c:v>
                </c:pt>
                <c:pt idx="190207">
                  <c:v>-7.93457031</c:v>
                </c:pt>
                <c:pt idx="190208">
                  <c:v>41.1376953</c:v>
                </c:pt>
                <c:pt idx="190209">
                  <c:v>84.3505859</c:v>
                </c:pt>
                <c:pt idx="190210">
                  <c:v>105.46875</c:v>
                </c:pt>
                <c:pt idx="190211">
                  <c:v>99.85351559999998</c:v>
                </c:pt>
                <c:pt idx="190212">
                  <c:v>59.3261719</c:v>
                </c:pt>
                <c:pt idx="190213">
                  <c:v>6.347656249999996</c:v>
                </c:pt>
                <c:pt idx="190214">
                  <c:v>-39.6728516</c:v>
                </c:pt>
                <c:pt idx="190215">
                  <c:v>-81.4208984</c:v>
                </c:pt>
                <c:pt idx="190216">
                  <c:v>-95.703125</c:v>
                </c:pt>
                <c:pt idx="190217">
                  <c:v>-97.4121094</c:v>
                </c:pt>
                <c:pt idx="190218">
                  <c:v>-63.5986328</c:v>
                </c:pt>
                <c:pt idx="190219">
                  <c:v>-14.0380859</c:v>
                </c:pt>
                <c:pt idx="190220">
                  <c:v>32.5927734</c:v>
                </c:pt>
                <c:pt idx="190221">
                  <c:v>71.1669922</c:v>
                </c:pt>
                <c:pt idx="190222">
                  <c:v>106.689453</c:v>
                </c:pt>
                <c:pt idx="190223">
                  <c:v>93.9941406</c:v>
                </c:pt>
                <c:pt idx="190224">
                  <c:v>67.13867190000001</c:v>
                </c:pt>
                <c:pt idx="190225">
                  <c:v>14.8925781</c:v>
                </c:pt>
                <c:pt idx="190226">
                  <c:v>-33.9355469</c:v>
                </c:pt>
                <c:pt idx="190227">
                  <c:v>-76.2939453</c:v>
                </c:pt>
                <c:pt idx="190228">
                  <c:v>-95.0927734</c:v>
                </c:pt>
                <c:pt idx="190229">
                  <c:v>-90.57617190000001</c:v>
                </c:pt>
                <c:pt idx="190230">
                  <c:v>-69.58007809999994</c:v>
                </c:pt>
                <c:pt idx="190231">
                  <c:v>-25.8789062</c:v>
                </c:pt>
                <c:pt idx="190232">
                  <c:v>29.7851562</c:v>
                </c:pt>
                <c:pt idx="190233">
                  <c:v>73.48632809999998</c:v>
                </c:pt>
                <c:pt idx="190234">
                  <c:v>99.1210938</c:v>
                </c:pt>
                <c:pt idx="190235">
                  <c:v>99.85351559999998</c:v>
                </c:pt>
                <c:pt idx="190236">
                  <c:v>73.9746094</c:v>
                </c:pt>
                <c:pt idx="190237">
                  <c:v>31.4941406</c:v>
                </c:pt>
                <c:pt idx="190238">
                  <c:v>-24.0478516</c:v>
                </c:pt>
                <c:pt idx="190239">
                  <c:v>-72.265625</c:v>
                </c:pt>
                <c:pt idx="190240">
                  <c:v>-100.341797</c:v>
                </c:pt>
                <c:pt idx="190241">
                  <c:v>-101.68457</c:v>
                </c:pt>
                <c:pt idx="190242">
                  <c:v>-68.35937499999996</c:v>
                </c:pt>
                <c:pt idx="190243">
                  <c:v>-30.2734375</c:v>
                </c:pt>
                <c:pt idx="190244">
                  <c:v>22.3388672</c:v>
                </c:pt>
                <c:pt idx="190245">
                  <c:v>69.58007809999994</c:v>
                </c:pt>
                <c:pt idx="190246">
                  <c:v>99.4873047</c:v>
                </c:pt>
                <c:pt idx="190247">
                  <c:v>102.294922</c:v>
                </c:pt>
                <c:pt idx="190248">
                  <c:v>72.9980469</c:v>
                </c:pt>
                <c:pt idx="190249">
                  <c:v>29.4189453</c:v>
                </c:pt>
                <c:pt idx="190250">
                  <c:v>-20.5078125</c:v>
                </c:pt>
                <c:pt idx="190251">
                  <c:v>-66.8945312</c:v>
                </c:pt>
                <c:pt idx="190252">
                  <c:v>-91.55273440000001</c:v>
                </c:pt>
                <c:pt idx="190253">
                  <c:v>-100.585938</c:v>
                </c:pt>
                <c:pt idx="190254">
                  <c:v>-80.2001953</c:v>
                </c:pt>
                <c:pt idx="190255">
                  <c:v>-31.8603516</c:v>
                </c:pt>
                <c:pt idx="190256">
                  <c:v>18.3105469</c:v>
                </c:pt>
                <c:pt idx="190257">
                  <c:v>65.7958984</c:v>
                </c:pt>
                <c:pt idx="190258">
                  <c:v>95.703125</c:v>
                </c:pt>
                <c:pt idx="190259">
                  <c:v>100.341797</c:v>
                </c:pt>
                <c:pt idx="190260">
                  <c:v>80.9326172</c:v>
                </c:pt>
                <c:pt idx="190261">
                  <c:v>42.1142578</c:v>
                </c:pt>
                <c:pt idx="190262">
                  <c:v>-11.5966797</c:v>
                </c:pt>
                <c:pt idx="190263">
                  <c:v>-63.7207031</c:v>
                </c:pt>
                <c:pt idx="190264">
                  <c:v>-95.0927734</c:v>
                </c:pt>
                <c:pt idx="190265">
                  <c:v>-111.083984</c:v>
                </c:pt>
                <c:pt idx="190266">
                  <c:v>-81.4208984</c:v>
                </c:pt>
                <c:pt idx="190267">
                  <c:v>-38.0859375</c:v>
                </c:pt>
                <c:pt idx="190268">
                  <c:v>9.52148438</c:v>
                </c:pt>
                <c:pt idx="190269">
                  <c:v>57.0068359</c:v>
                </c:pt>
                <c:pt idx="190270">
                  <c:v>92.5292969</c:v>
                </c:pt>
                <c:pt idx="190271">
                  <c:v>100.341797</c:v>
                </c:pt>
                <c:pt idx="190272">
                  <c:v>80.078125</c:v>
                </c:pt>
                <c:pt idx="190273">
                  <c:v>45.8984375</c:v>
                </c:pt>
                <c:pt idx="190274">
                  <c:v>1.34277344</c:v>
                </c:pt>
                <c:pt idx="190275">
                  <c:v>-55.5419922</c:v>
                </c:pt>
                <c:pt idx="190276">
                  <c:v>-92.1630859</c:v>
                </c:pt>
                <c:pt idx="190277">
                  <c:v>-100.463867</c:v>
                </c:pt>
                <c:pt idx="190278">
                  <c:v>-84.22851559999998</c:v>
                </c:pt>
                <c:pt idx="190279">
                  <c:v>-53.9550781</c:v>
                </c:pt>
                <c:pt idx="190280">
                  <c:v>-2.56347656</c:v>
                </c:pt>
                <c:pt idx="190281">
                  <c:v>51.39160159999999</c:v>
                </c:pt>
                <c:pt idx="190282">
                  <c:v>83.12988279999993</c:v>
                </c:pt>
                <c:pt idx="190283">
                  <c:v>101.806641</c:v>
                </c:pt>
                <c:pt idx="190284">
                  <c:v>88.0126953</c:v>
                </c:pt>
                <c:pt idx="190285">
                  <c:v>51.5136719</c:v>
                </c:pt>
                <c:pt idx="190286">
                  <c:v>4.76074219</c:v>
                </c:pt>
                <c:pt idx="190287">
                  <c:v>-47.7294922</c:v>
                </c:pt>
                <c:pt idx="190288">
                  <c:v>-84.3505859</c:v>
                </c:pt>
                <c:pt idx="190289">
                  <c:v>-101.928711</c:v>
                </c:pt>
                <c:pt idx="190290">
                  <c:v>-94.1162109</c:v>
                </c:pt>
                <c:pt idx="190291">
                  <c:v>-48.7060547</c:v>
                </c:pt>
                <c:pt idx="190292">
                  <c:v>-3.66210938</c:v>
                </c:pt>
                <c:pt idx="190293">
                  <c:v>45.2880859</c:v>
                </c:pt>
                <c:pt idx="190294">
                  <c:v>83.984375</c:v>
                </c:pt>
                <c:pt idx="190295">
                  <c:v>99.3652344</c:v>
                </c:pt>
                <c:pt idx="190296">
                  <c:v>89.35546879999995</c:v>
                </c:pt>
                <c:pt idx="190297">
                  <c:v>62.2558594</c:v>
                </c:pt>
                <c:pt idx="190298">
                  <c:v>17.0898438</c:v>
                </c:pt>
                <c:pt idx="190299">
                  <c:v>-32.3486328</c:v>
                </c:pt>
                <c:pt idx="190300">
                  <c:v>-80.32226559999998</c:v>
                </c:pt>
                <c:pt idx="190301">
                  <c:v>-105.712891</c:v>
                </c:pt>
                <c:pt idx="190302">
                  <c:v>-98.2666016</c:v>
                </c:pt>
                <c:pt idx="190303">
                  <c:v>-58.7158203</c:v>
                </c:pt>
                <c:pt idx="190304">
                  <c:v>-13.5498047</c:v>
                </c:pt>
                <c:pt idx="190305">
                  <c:v>37.9638672</c:v>
                </c:pt>
                <c:pt idx="190306">
                  <c:v>79.5898438</c:v>
                </c:pt>
                <c:pt idx="190307">
                  <c:v>103.759766</c:v>
                </c:pt>
                <c:pt idx="190308">
                  <c:v>97.5341797</c:v>
                </c:pt>
                <c:pt idx="190309">
                  <c:v>62.0117188</c:v>
                </c:pt>
                <c:pt idx="190310">
                  <c:v>12.5732422</c:v>
                </c:pt>
                <c:pt idx="190311">
                  <c:v>-38.6962891</c:v>
                </c:pt>
                <c:pt idx="190312">
                  <c:v>-75.31738279999998</c:v>
                </c:pt>
                <c:pt idx="190313">
                  <c:v>-95.82519529999998</c:v>
                </c:pt>
                <c:pt idx="190314">
                  <c:v>-95.82519529999998</c:v>
                </c:pt>
                <c:pt idx="190315">
                  <c:v>-60.0585938</c:v>
                </c:pt>
                <c:pt idx="190316">
                  <c:v>-14.0380859</c:v>
                </c:pt>
                <c:pt idx="190317">
                  <c:v>38.3300781</c:v>
                </c:pt>
                <c:pt idx="190318">
                  <c:v>74.7070312</c:v>
                </c:pt>
                <c:pt idx="190319">
                  <c:v>89.7216797</c:v>
                </c:pt>
                <c:pt idx="190320">
                  <c:v>97.0458984</c:v>
                </c:pt>
                <c:pt idx="190321">
                  <c:v>69.8242188</c:v>
                </c:pt>
                <c:pt idx="190322">
                  <c:v>23.4375</c:v>
                </c:pt>
                <c:pt idx="190323">
                  <c:v>-32.7148438</c:v>
                </c:pt>
                <c:pt idx="190324">
                  <c:v>-72.50976559999998</c:v>
                </c:pt>
                <c:pt idx="190325">
                  <c:v>-103.027344</c:v>
                </c:pt>
                <c:pt idx="190326">
                  <c:v>-101.074219</c:v>
                </c:pt>
                <c:pt idx="190327">
                  <c:v>-68.8476562</c:v>
                </c:pt>
                <c:pt idx="190328">
                  <c:v>-22.4609375</c:v>
                </c:pt>
                <c:pt idx="190329">
                  <c:v>20.38574219999997</c:v>
                </c:pt>
                <c:pt idx="190330">
                  <c:v>71.1669922</c:v>
                </c:pt>
                <c:pt idx="190331">
                  <c:v>90.82031249999996</c:v>
                </c:pt>
                <c:pt idx="190332">
                  <c:v>101.196289</c:v>
                </c:pt>
                <c:pt idx="190333">
                  <c:v>78.4912109</c:v>
                </c:pt>
                <c:pt idx="190334">
                  <c:v>26.2451172</c:v>
                </c:pt>
                <c:pt idx="190335">
                  <c:v>-22.9492188</c:v>
                </c:pt>
                <c:pt idx="190336">
                  <c:v>-69.45800779999998</c:v>
                </c:pt>
                <c:pt idx="190337">
                  <c:v>-98.0224609</c:v>
                </c:pt>
                <c:pt idx="190338">
                  <c:v>-96.5576172</c:v>
                </c:pt>
                <c:pt idx="190339">
                  <c:v>-79.5898438</c:v>
                </c:pt>
                <c:pt idx="190340">
                  <c:v>-34.17968749999999</c:v>
                </c:pt>
                <c:pt idx="190341">
                  <c:v>21.7285156</c:v>
                </c:pt>
                <c:pt idx="190342">
                  <c:v>66.1621094</c:v>
                </c:pt>
                <c:pt idx="190343">
                  <c:v>101.5625</c:v>
                </c:pt>
                <c:pt idx="190344">
                  <c:v>103.881836</c:v>
                </c:pt>
                <c:pt idx="190345">
                  <c:v>87.2802734</c:v>
                </c:pt>
                <c:pt idx="190346">
                  <c:v>41.1376953</c:v>
                </c:pt>
                <c:pt idx="190347">
                  <c:v>-16.6015625</c:v>
                </c:pt>
                <c:pt idx="190348">
                  <c:v>-65.18554690000001</c:v>
                </c:pt>
                <c:pt idx="190349">
                  <c:v>-96.80175779999998</c:v>
                </c:pt>
                <c:pt idx="190350">
                  <c:v>-95.9472656</c:v>
                </c:pt>
                <c:pt idx="190351">
                  <c:v>-83.984375</c:v>
                </c:pt>
                <c:pt idx="190352">
                  <c:v>-41.2597656</c:v>
                </c:pt>
                <c:pt idx="190353">
                  <c:v>16.3574219</c:v>
                </c:pt>
                <c:pt idx="190354">
                  <c:v>69.8242188</c:v>
                </c:pt>
                <c:pt idx="190355">
                  <c:v>97.4121094</c:v>
                </c:pt>
                <c:pt idx="190356">
                  <c:v>98.87695309999998</c:v>
                </c:pt>
                <c:pt idx="190357">
                  <c:v>81.5429688</c:v>
                </c:pt>
                <c:pt idx="190358">
                  <c:v>38.4521484</c:v>
                </c:pt>
                <c:pt idx="190359">
                  <c:v>-10.9863281</c:v>
                </c:pt>
                <c:pt idx="190360">
                  <c:v>-59.5703125</c:v>
                </c:pt>
                <c:pt idx="190361">
                  <c:v>-91.3085938</c:v>
                </c:pt>
                <c:pt idx="190362">
                  <c:v>-101.928711</c:v>
                </c:pt>
                <c:pt idx="190363">
                  <c:v>-86.18164059999998</c:v>
                </c:pt>
                <c:pt idx="190364">
                  <c:v>-48.4619141</c:v>
                </c:pt>
                <c:pt idx="190365">
                  <c:v>1.70898438</c:v>
                </c:pt>
                <c:pt idx="190366">
                  <c:v>54.93164059999999</c:v>
                </c:pt>
                <c:pt idx="190367">
                  <c:v>86.6699219</c:v>
                </c:pt>
                <c:pt idx="190368">
                  <c:v>99.2431641</c:v>
                </c:pt>
                <c:pt idx="190369">
                  <c:v>83.4960938</c:v>
                </c:pt>
                <c:pt idx="190370">
                  <c:v>54.5654297</c:v>
                </c:pt>
                <c:pt idx="190371">
                  <c:v>-4.27246094</c:v>
                </c:pt>
                <c:pt idx="190372">
                  <c:v>-54.93164059999999</c:v>
                </c:pt>
                <c:pt idx="190373">
                  <c:v>-97.77832029999998</c:v>
                </c:pt>
                <c:pt idx="190374">
                  <c:v>-104.125977</c:v>
                </c:pt>
                <c:pt idx="190375">
                  <c:v>-88.9892578</c:v>
                </c:pt>
                <c:pt idx="190376">
                  <c:v>-50.1708984</c:v>
                </c:pt>
                <c:pt idx="190377">
                  <c:v>-2.44140625</c:v>
                </c:pt>
                <c:pt idx="190378">
                  <c:v>44.6777344</c:v>
                </c:pt>
                <c:pt idx="190379">
                  <c:v>82.3974609</c:v>
                </c:pt>
                <c:pt idx="190380">
                  <c:v>99.85351559999998</c:v>
                </c:pt>
                <c:pt idx="190381">
                  <c:v>94.6044922</c:v>
                </c:pt>
                <c:pt idx="190382">
                  <c:v>61.0351562</c:v>
                </c:pt>
                <c:pt idx="190383">
                  <c:v>4.394531249999993</c:v>
                </c:pt>
                <c:pt idx="190384">
                  <c:v>-47.6074219</c:v>
                </c:pt>
                <c:pt idx="190385">
                  <c:v>-88.9892578</c:v>
                </c:pt>
                <c:pt idx="190386">
                  <c:v>-99.60937499999996</c:v>
                </c:pt>
                <c:pt idx="190387">
                  <c:v>-89.35546879999995</c:v>
                </c:pt>
                <c:pt idx="190388">
                  <c:v>-53.5888672</c:v>
                </c:pt>
                <c:pt idx="190389">
                  <c:v>-10.4980469</c:v>
                </c:pt>
                <c:pt idx="190390">
                  <c:v>35.8886719</c:v>
                </c:pt>
                <c:pt idx="190391">
                  <c:v>78.36914059999998</c:v>
                </c:pt>
                <c:pt idx="190392">
                  <c:v>98.63281249999996</c:v>
                </c:pt>
                <c:pt idx="190393">
                  <c:v>87.7685547</c:v>
                </c:pt>
                <c:pt idx="190394">
                  <c:v>65.0634766</c:v>
                </c:pt>
                <c:pt idx="190395">
                  <c:v>20.8740234</c:v>
                </c:pt>
                <c:pt idx="190396">
                  <c:v>-40.2832031</c:v>
                </c:pt>
                <c:pt idx="190397">
                  <c:v>-81.4208984</c:v>
                </c:pt>
                <c:pt idx="190398">
                  <c:v>-93.87207029999993</c:v>
                </c:pt>
                <c:pt idx="190399">
                  <c:v>-96.4355469</c:v>
                </c:pt>
                <c:pt idx="190400">
                  <c:v>-68.2373047</c:v>
                </c:pt>
                <c:pt idx="190401">
                  <c:v>-19.2871094</c:v>
                </c:pt>
                <c:pt idx="190402">
                  <c:v>40.2832031</c:v>
                </c:pt>
                <c:pt idx="190403">
                  <c:v>77.8808594</c:v>
                </c:pt>
                <c:pt idx="190404">
                  <c:v>97.4121094</c:v>
                </c:pt>
                <c:pt idx="190405">
                  <c:v>100.585938</c:v>
                </c:pt>
                <c:pt idx="190406">
                  <c:v>73.48632809999998</c:v>
                </c:pt>
                <c:pt idx="190407">
                  <c:v>18.1884766</c:v>
                </c:pt>
                <c:pt idx="190408">
                  <c:v>-32.8369141</c:v>
                </c:pt>
                <c:pt idx="190409">
                  <c:v>-77.5146484</c:v>
                </c:pt>
                <c:pt idx="190410">
                  <c:v>-99.3652344</c:v>
                </c:pt>
                <c:pt idx="190411">
                  <c:v>-95.82519529999998</c:v>
                </c:pt>
                <c:pt idx="190412">
                  <c:v>-71.2890625</c:v>
                </c:pt>
                <c:pt idx="190413">
                  <c:v>-22.0947266</c:v>
                </c:pt>
                <c:pt idx="190414">
                  <c:v>26.7333984</c:v>
                </c:pt>
                <c:pt idx="190415">
                  <c:v>74.8291016</c:v>
                </c:pt>
                <c:pt idx="190416">
                  <c:v>98.63281249999996</c:v>
                </c:pt>
                <c:pt idx="190417">
                  <c:v>101.44043</c:v>
                </c:pt>
                <c:pt idx="190418">
                  <c:v>70.80078119999993</c:v>
                </c:pt>
                <c:pt idx="190419">
                  <c:v>25.7568359</c:v>
                </c:pt>
                <c:pt idx="190420">
                  <c:v>-21.6064453</c:v>
                </c:pt>
                <c:pt idx="190421">
                  <c:v>-73.60839839999993</c:v>
                </c:pt>
                <c:pt idx="190422">
                  <c:v>-99.9755859</c:v>
                </c:pt>
                <c:pt idx="190423">
                  <c:v>-102.416992</c:v>
                </c:pt>
                <c:pt idx="190424">
                  <c:v>-73.7304688</c:v>
                </c:pt>
                <c:pt idx="190425">
                  <c:v>-31.6162109</c:v>
                </c:pt>
                <c:pt idx="190426">
                  <c:v>12.8173828</c:v>
                </c:pt>
                <c:pt idx="190427">
                  <c:v>65.4296875</c:v>
                </c:pt>
                <c:pt idx="190428">
                  <c:v>104.248047</c:v>
                </c:pt>
                <c:pt idx="190429">
                  <c:v>104.370117</c:v>
                </c:pt>
                <c:pt idx="190430">
                  <c:v>80.9326172</c:v>
                </c:pt>
                <c:pt idx="190431">
                  <c:v>36.3769531</c:v>
                </c:pt>
                <c:pt idx="190432">
                  <c:v>-15.7470703</c:v>
                </c:pt>
                <c:pt idx="190433">
                  <c:v>-62.7441406</c:v>
                </c:pt>
                <c:pt idx="190434">
                  <c:v>-85.4492188</c:v>
                </c:pt>
                <c:pt idx="190435">
                  <c:v>-98.38867190000001</c:v>
                </c:pt>
                <c:pt idx="190436">
                  <c:v>-86.18164059999998</c:v>
                </c:pt>
                <c:pt idx="190437">
                  <c:v>-42.1142578</c:v>
                </c:pt>
                <c:pt idx="190438">
                  <c:v>16.2353516</c:v>
                </c:pt>
                <c:pt idx="190439">
                  <c:v>61.8896484</c:v>
                </c:pt>
                <c:pt idx="190440">
                  <c:v>95.3369141</c:v>
                </c:pt>
                <c:pt idx="190441">
                  <c:v>102.172852</c:v>
                </c:pt>
                <c:pt idx="190442">
                  <c:v>87.6464844</c:v>
                </c:pt>
                <c:pt idx="190443">
                  <c:v>47.85156249999999</c:v>
                </c:pt>
                <c:pt idx="190444">
                  <c:v>-3.90625</c:v>
                </c:pt>
                <c:pt idx="190445">
                  <c:v>-50.5371094</c:v>
                </c:pt>
                <c:pt idx="190446">
                  <c:v>-87.890625</c:v>
                </c:pt>
                <c:pt idx="190447">
                  <c:v>-102.050781</c:v>
                </c:pt>
                <c:pt idx="190448">
                  <c:v>-94.6044922</c:v>
                </c:pt>
                <c:pt idx="190449">
                  <c:v>-47.2412109</c:v>
                </c:pt>
                <c:pt idx="190450">
                  <c:v>4.15039062</c:v>
                </c:pt>
                <c:pt idx="190451">
                  <c:v>54.4433594</c:v>
                </c:pt>
                <c:pt idx="190452">
                  <c:v>84.10644529999998</c:v>
                </c:pt>
                <c:pt idx="190453">
                  <c:v>95.82519529999998</c:v>
                </c:pt>
                <c:pt idx="190454">
                  <c:v>84.5947266</c:v>
                </c:pt>
                <c:pt idx="190455">
                  <c:v>48.828125</c:v>
                </c:pt>
                <c:pt idx="190456">
                  <c:v>3.54003906</c:v>
                </c:pt>
                <c:pt idx="190457">
                  <c:v>-51.1474609</c:v>
                </c:pt>
                <c:pt idx="190458">
                  <c:v>-93.1396484</c:v>
                </c:pt>
                <c:pt idx="190459">
                  <c:v>-104.492188</c:v>
                </c:pt>
                <c:pt idx="190460">
                  <c:v>-90.94238279999998</c:v>
                </c:pt>
                <c:pt idx="190461">
                  <c:v>-53.7109375</c:v>
                </c:pt>
                <c:pt idx="190462">
                  <c:v>-6.71386719</c:v>
                </c:pt>
                <c:pt idx="190463">
                  <c:v>49.5605469</c:v>
                </c:pt>
                <c:pt idx="190464">
                  <c:v>80.4443359</c:v>
                </c:pt>
                <c:pt idx="190465">
                  <c:v>100.830078</c:v>
                </c:pt>
                <c:pt idx="190466">
                  <c:v>88.0126953</c:v>
                </c:pt>
                <c:pt idx="190467">
                  <c:v>51.39160159999999</c:v>
                </c:pt>
                <c:pt idx="190468">
                  <c:v>3.41796875</c:v>
                </c:pt>
                <c:pt idx="190469">
                  <c:v>-43.3349609</c:v>
                </c:pt>
                <c:pt idx="190470">
                  <c:v>-89.4775391</c:v>
                </c:pt>
                <c:pt idx="190471">
                  <c:v>-105.34668</c:v>
                </c:pt>
                <c:pt idx="190472">
                  <c:v>-88.62304690000001</c:v>
                </c:pt>
                <c:pt idx="190473">
                  <c:v>-55.6640625</c:v>
                </c:pt>
                <c:pt idx="190474">
                  <c:v>-11.5966797</c:v>
                </c:pt>
                <c:pt idx="190475">
                  <c:v>44.1894531</c:v>
                </c:pt>
                <c:pt idx="190476">
                  <c:v>75.8056641</c:v>
                </c:pt>
                <c:pt idx="190477">
                  <c:v>99.1210938</c:v>
                </c:pt>
                <c:pt idx="190478">
                  <c:v>94.1162109</c:v>
                </c:pt>
                <c:pt idx="190479">
                  <c:v>54.32128909999999</c:v>
                </c:pt>
                <c:pt idx="190480">
                  <c:v>10.8642578</c:v>
                </c:pt>
                <c:pt idx="190481">
                  <c:v>-34.4238281</c:v>
                </c:pt>
                <c:pt idx="190482">
                  <c:v>-69.9462891</c:v>
                </c:pt>
                <c:pt idx="190483">
                  <c:v>-95.82519529999998</c:v>
                </c:pt>
                <c:pt idx="190484">
                  <c:v>-97.90039059999998</c:v>
                </c:pt>
                <c:pt idx="190485">
                  <c:v>-63.9648438</c:v>
                </c:pt>
                <c:pt idx="190486">
                  <c:v>-16.3574219</c:v>
                </c:pt>
                <c:pt idx="190487">
                  <c:v>35.8886719</c:v>
                </c:pt>
                <c:pt idx="190488">
                  <c:v>78.7353516</c:v>
                </c:pt>
                <c:pt idx="190489">
                  <c:v>95.5810547</c:v>
                </c:pt>
                <c:pt idx="190490">
                  <c:v>93.01757809999998</c:v>
                </c:pt>
                <c:pt idx="190491">
                  <c:v>69.45800779999998</c:v>
                </c:pt>
                <c:pt idx="190492">
                  <c:v>21.484375</c:v>
                </c:pt>
                <c:pt idx="190493">
                  <c:v>-31.4941406</c:v>
                </c:pt>
                <c:pt idx="190494">
                  <c:v>-72.0214844</c:v>
                </c:pt>
                <c:pt idx="190495">
                  <c:v>-100.952148</c:v>
                </c:pt>
                <c:pt idx="190496">
                  <c:v>-98.0224609</c:v>
                </c:pt>
                <c:pt idx="190497">
                  <c:v>-63.8427734</c:v>
                </c:pt>
                <c:pt idx="190498">
                  <c:v>-19.8974609</c:v>
                </c:pt>
                <c:pt idx="190499">
                  <c:v>29.4189453</c:v>
                </c:pt>
                <c:pt idx="190500">
                  <c:v>69.45800779999998</c:v>
                </c:pt>
                <c:pt idx="190501">
                  <c:v>95.2148438</c:v>
                </c:pt>
                <c:pt idx="190502">
                  <c:v>96.3134766</c:v>
                </c:pt>
                <c:pt idx="190503">
                  <c:v>73.60839839999993</c:v>
                </c:pt>
                <c:pt idx="190504">
                  <c:v>27.9541016</c:v>
                </c:pt>
                <c:pt idx="190505">
                  <c:v>-25.5126953</c:v>
                </c:pt>
                <c:pt idx="190506">
                  <c:v>-67.50488279999998</c:v>
                </c:pt>
                <c:pt idx="190507">
                  <c:v>-95.9472656</c:v>
                </c:pt>
                <c:pt idx="190508">
                  <c:v>-95.4589844</c:v>
                </c:pt>
                <c:pt idx="190509">
                  <c:v>-75.8056641</c:v>
                </c:pt>
                <c:pt idx="190510">
                  <c:v>-26.0009766</c:v>
                </c:pt>
                <c:pt idx="190511">
                  <c:v>17.0898438</c:v>
                </c:pt>
                <c:pt idx="190512">
                  <c:v>66.8945312</c:v>
                </c:pt>
                <c:pt idx="190513">
                  <c:v>94.7265625</c:v>
                </c:pt>
                <c:pt idx="190514">
                  <c:v>99.7314453</c:v>
                </c:pt>
                <c:pt idx="190515">
                  <c:v>74.9511719</c:v>
                </c:pt>
                <c:pt idx="190516">
                  <c:v>39.6728516</c:v>
                </c:pt>
                <c:pt idx="190517">
                  <c:v>-13.0615234</c:v>
                </c:pt>
                <c:pt idx="190518">
                  <c:v>-60.9130859</c:v>
                </c:pt>
                <c:pt idx="190519">
                  <c:v>-97.5341797</c:v>
                </c:pt>
                <c:pt idx="190520">
                  <c:v>-107.543945</c:v>
                </c:pt>
                <c:pt idx="190521">
                  <c:v>-85.3271484</c:v>
                </c:pt>
                <c:pt idx="190522">
                  <c:v>-39.30664059999999</c:v>
                </c:pt>
                <c:pt idx="190523">
                  <c:v>15.7470703</c:v>
                </c:pt>
                <c:pt idx="190524">
                  <c:v>57.2509766</c:v>
                </c:pt>
                <c:pt idx="190525">
                  <c:v>86.42578119999993</c:v>
                </c:pt>
                <c:pt idx="190526">
                  <c:v>101.196289</c:v>
                </c:pt>
                <c:pt idx="190527">
                  <c:v>80.9326172</c:v>
                </c:pt>
                <c:pt idx="190528">
                  <c:v>36.6210938</c:v>
                </c:pt>
                <c:pt idx="190529">
                  <c:v>-13.9160156</c:v>
                </c:pt>
                <c:pt idx="190530">
                  <c:v>-62.6220703</c:v>
                </c:pt>
                <c:pt idx="190531">
                  <c:v>-87.890625</c:v>
                </c:pt>
                <c:pt idx="190532">
                  <c:v>-103.149414</c:v>
                </c:pt>
                <c:pt idx="190533">
                  <c:v>-84.8388672</c:v>
                </c:pt>
                <c:pt idx="190534">
                  <c:v>-44.0673828</c:v>
                </c:pt>
                <c:pt idx="190535">
                  <c:v>5.98144531</c:v>
                </c:pt>
                <c:pt idx="190536">
                  <c:v>58.59375</c:v>
                </c:pt>
                <c:pt idx="190537">
                  <c:v>94.4824219</c:v>
                </c:pt>
                <c:pt idx="190538">
                  <c:v>100.585938</c:v>
                </c:pt>
                <c:pt idx="190539">
                  <c:v>88.2568359</c:v>
                </c:pt>
                <c:pt idx="190540">
                  <c:v>51.0253906</c:v>
                </c:pt>
                <c:pt idx="190541">
                  <c:v>-1.58691406</c:v>
                </c:pt>
                <c:pt idx="190542">
                  <c:v>-50.78125</c:v>
                </c:pt>
                <c:pt idx="190543">
                  <c:v>-89.9658203</c:v>
                </c:pt>
                <c:pt idx="190544">
                  <c:v>-105.834961</c:v>
                </c:pt>
                <c:pt idx="190545">
                  <c:v>-91.55273440000001</c:v>
                </c:pt>
                <c:pt idx="190546">
                  <c:v>-49.80468749999996</c:v>
                </c:pt>
                <c:pt idx="190547">
                  <c:v>0.854492188</c:v>
                </c:pt>
                <c:pt idx="190548">
                  <c:v>46.5087891</c:v>
                </c:pt>
                <c:pt idx="190549">
                  <c:v>88.13476559999998</c:v>
                </c:pt>
                <c:pt idx="190550">
                  <c:v>101.68457</c:v>
                </c:pt>
                <c:pt idx="190551">
                  <c:v>87.7685547</c:v>
                </c:pt>
                <c:pt idx="190552">
                  <c:v>51.6357422</c:v>
                </c:pt>
                <c:pt idx="190553">
                  <c:v>6.103515619999995</c:v>
                </c:pt>
                <c:pt idx="190554">
                  <c:v>-49.9267578</c:v>
                </c:pt>
                <c:pt idx="190555">
                  <c:v>-94.3603516</c:v>
                </c:pt>
                <c:pt idx="190556">
                  <c:v>-103.637695</c:v>
                </c:pt>
                <c:pt idx="190557">
                  <c:v>-89.9658203</c:v>
                </c:pt>
                <c:pt idx="190558">
                  <c:v>-57.3730469</c:v>
                </c:pt>
                <c:pt idx="190559">
                  <c:v>-14.5263672</c:v>
                </c:pt>
                <c:pt idx="190560">
                  <c:v>43.4570312</c:v>
                </c:pt>
                <c:pt idx="190561">
                  <c:v>83.6181641</c:v>
                </c:pt>
                <c:pt idx="190562">
                  <c:v>100.097656</c:v>
                </c:pt>
                <c:pt idx="190563">
                  <c:v>91.3085938</c:v>
                </c:pt>
                <c:pt idx="190564">
                  <c:v>54.6875</c:v>
                </c:pt>
                <c:pt idx="190565">
                  <c:v>11.2304688</c:v>
                </c:pt>
                <c:pt idx="190566">
                  <c:v>-37.8417969</c:v>
                </c:pt>
                <c:pt idx="190567">
                  <c:v>-80.8105469</c:v>
                </c:pt>
                <c:pt idx="190568">
                  <c:v>-103.637695</c:v>
                </c:pt>
                <c:pt idx="190569">
                  <c:v>-91.9189453</c:v>
                </c:pt>
                <c:pt idx="190570">
                  <c:v>-64.57519529999998</c:v>
                </c:pt>
                <c:pt idx="190571">
                  <c:v>-21.3623047</c:v>
                </c:pt>
                <c:pt idx="190572">
                  <c:v>35.4003906</c:v>
                </c:pt>
                <c:pt idx="190573">
                  <c:v>74.9511719</c:v>
                </c:pt>
                <c:pt idx="190574">
                  <c:v>107.177734</c:v>
                </c:pt>
                <c:pt idx="190575">
                  <c:v>102.050781</c:v>
                </c:pt>
                <c:pt idx="190576">
                  <c:v>70.80078119999993</c:v>
                </c:pt>
                <c:pt idx="190577">
                  <c:v>17.578125</c:v>
                </c:pt>
                <c:pt idx="190578">
                  <c:v>-35.15625</c:v>
                </c:pt>
                <c:pt idx="190579">
                  <c:v>-81.5429688</c:v>
                </c:pt>
                <c:pt idx="190580">
                  <c:v>-102.783203</c:v>
                </c:pt>
                <c:pt idx="190581">
                  <c:v>-97.0458984</c:v>
                </c:pt>
                <c:pt idx="190582">
                  <c:v>-65.4296875</c:v>
                </c:pt>
                <c:pt idx="190583">
                  <c:v>-19.53125</c:v>
                </c:pt>
                <c:pt idx="190584">
                  <c:v>29.6630859</c:v>
                </c:pt>
                <c:pt idx="190585">
                  <c:v>73.85253909999996</c:v>
                </c:pt>
                <c:pt idx="190586">
                  <c:v>99.9755859</c:v>
                </c:pt>
                <c:pt idx="190587">
                  <c:v>98.5107422</c:v>
                </c:pt>
                <c:pt idx="190588">
                  <c:v>72.7539062</c:v>
                </c:pt>
                <c:pt idx="190589">
                  <c:v>30.1513672</c:v>
                </c:pt>
                <c:pt idx="190590">
                  <c:v>-28.1982422</c:v>
                </c:pt>
                <c:pt idx="190591">
                  <c:v>-73.60839839999993</c:v>
                </c:pt>
                <c:pt idx="190592">
                  <c:v>-98.75488279999998</c:v>
                </c:pt>
                <c:pt idx="190593">
                  <c:v>-101.5625</c:v>
                </c:pt>
                <c:pt idx="190594">
                  <c:v>-78.36914059999998</c:v>
                </c:pt>
                <c:pt idx="190595">
                  <c:v>-28.6865234</c:v>
                </c:pt>
                <c:pt idx="190596">
                  <c:v>20.7519531</c:v>
                </c:pt>
                <c:pt idx="190597">
                  <c:v>69.2138672</c:v>
                </c:pt>
                <c:pt idx="190598">
                  <c:v>99.85351559999998</c:v>
                </c:pt>
                <c:pt idx="190599">
                  <c:v>101.196289</c:v>
                </c:pt>
                <c:pt idx="190600">
                  <c:v>74.0966797</c:v>
                </c:pt>
                <c:pt idx="190601">
                  <c:v>34.5458984</c:v>
                </c:pt>
                <c:pt idx="190602">
                  <c:v>-13.5498047</c:v>
                </c:pt>
                <c:pt idx="190603">
                  <c:v>-58.9599609</c:v>
                </c:pt>
                <c:pt idx="190604">
                  <c:v>-98.5107422</c:v>
                </c:pt>
                <c:pt idx="190605">
                  <c:v>-101.44043</c:v>
                </c:pt>
                <c:pt idx="190606">
                  <c:v>-78.9794922</c:v>
                </c:pt>
                <c:pt idx="190607">
                  <c:v>-39.1845703</c:v>
                </c:pt>
                <c:pt idx="190608">
                  <c:v>22.3388672</c:v>
                </c:pt>
                <c:pt idx="190609">
                  <c:v>66.40625</c:v>
                </c:pt>
                <c:pt idx="190610">
                  <c:v>95.82519529999998</c:v>
                </c:pt>
                <c:pt idx="190611">
                  <c:v>99.60937499999996</c:v>
                </c:pt>
                <c:pt idx="190612">
                  <c:v>81.5429688</c:v>
                </c:pt>
                <c:pt idx="190613">
                  <c:v>36.3769531</c:v>
                </c:pt>
                <c:pt idx="190614">
                  <c:v>-17.0898438</c:v>
                </c:pt>
                <c:pt idx="190615">
                  <c:v>-59.0820312</c:v>
                </c:pt>
                <c:pt idx="190616">
                  <c:v>-88.7451172</c:v>
                </c:pt>
                <c:pt idx="190617">
                  <c:v>-98.38867190000001</c:v>
                </c:pt>
                <c:pt idx="190618">
                  <c:v>-85.5712891</c:v>
                </c:pt>
                <c:pt idx="190619">
                  <c:v>-55.7861328</c:v>
                </c:pt>
                <c:pt idx="190620">
                  <c:v>8.05664062</c:v>
                </c:pt>
                <c:pt idx="190621">
                  <c:v>62.8662109</c:v>
                </c:pt>
                <c:pt idx="190622">
                  <c:v>91.55273440000001</c:v>
                </c:pt>
                <c:pt idx="190623">
                  <c:v>102.050781</c:v>
                </c:pt>
                <c:pt idx="190624">
                  <c:v>91.1865234</c:v>
                </c:pt>
                <c:pt idx="190625">
                  <c:v>46.7529297</c:v>
                </c:pt>
                <c:pt idx="190626">
                  <c:v>-4.882812499999997</c:v>
                </c:pt>
                <c:pt idx="190627">
                  <c:v>-55.5419922</c:v>
                </c:pt>
                <c:pt idx="190628">
                  <c:v>-85.4492188</c:v>
                </c:pt>
                <c:pt idx="190629">
                  <c:v>-100.341797</c:v>
                </c:pt>
                <c:pt idx="190630">
                  <c:v>-84.10644529999998</c:v>
                </c:pt>
                <c:pt idx="190631">
                  <c:v>-52.3681641</c:v>
                </c:pt>
                <c:pt idx="190632">
                  <c:v>3.29589844</c:v>
                </c:pt>
                <c:pt idx="190633">
                  <c:v>52.0019531</c:v>
                </c:pt>
                <c:pt idx="190634">
                  <c:v>89.4775391</c:v>
                </c:pt>
                <c:pt idx="190635">
                  <c:v>100.708008</c:v>
                </c:pt>
                <c:pt idx="190636">
                  <c:v>91.3085938</c:v>
                </c:pt>
                <c:pt idx="190637">
                  <c:v>51.39160159999999</c:v>
                </c:pt>
                <c:pt idx="190638">
                  <c:v>1.34277344</c:v>
                </c:pt>
                <c:pt idx="190639">
                  <c:v>-47.85156249999999</c:v>
                </c:pt>
                <c:pt idx="190640">
                  <c:v>-88.7451172</c:v>
                </c:pt>
                <c:pt idx="190641">
                  <c:v>-95.0927734</c:v>
                </c:pt>
                <c:pt idx="190642">
                  <c:v>-88.62304690000001</c:v>
                </c:pt>
                <c:pt idx="190643">
                  <c:v>-61.6455078</c:v>
                </c:pt>
                <c:pt idx="190644">
                  <c:v>-5.49316406</c:v>
                </c:pt>
                <c:pt idx="190645">
                  <c:v>39.6728516</c:v>
                </c:pt>
                <c:pt idx="190646">
                  <c:v>79.34570309999998</c:v>
                </c:pt>
                <c:pt idx="190647">
                  <c:v>99.4873047</c:v>
                </c:pt>
                <c:pt idx="190648">
                  <c:v>97.0458984</c:v>
                </c:pt>
                <c:pt idx="190649">
                  <c:v>61.6455078</c:v>
                </c:pt>
                <c:pt idx="190650">
                  <c:v>10.2539062</c:v>
                </c:pt>
                <c:pt idx="190651">
                  <c:v>-38.6962891</c:v>
                </c:pt>
                <c:pt idx="190652">
                  <c:v>-78.9794922</c:v>
                </c:pt>
                <c:pt idx="190653">
                  <c:v>-98.1445312</c:v>
                </c:pt>
                <c:pt idx="190654">
                  <c:v>-88.62304690000001</c:v>
                </c:pt>
                <c:pt idx="190655">
                  <c:v>-61.15722659999999</c:v>
                </c:pt>
                <c:pt idx="190656">
                  <c:v>-15.1367188</c:v>
                </c:pt>
                <c:pt idx="190657">
                  <c:v>39.7949219</c:v>
                </c:pt>
                <c:pt idx="190658">
                  <c:v>86.18164059999998</c:v>
                </c:pt>
                <c:pt idx="190659">
                  <c:v>107.910156</c:v>
                </c:pt>
                <c:pt idx="190660">
                  <c:v>97.77832029999998</c:v>
                </c:pt>
                <c:pt idx="190661">
                  <c:v>64.57519529999998</c:v>
                </c:pt>
                <c:pt idx="190662">
                  <c:v>19.7753906</c:v>
                </c:pt>
                <c:pt idx="190663">
                  <c:v>-30.7617188</c:v>
                </c:pt>
                <c:pt idx="190664">
                  <c:v>-77.75878909999996</c:v>
                </c:pt>
                <c:pt idx="190665">
                  <c:v>-98.38867190000001</c:v>
                </c:pt>
                <c:pt idx="190666">
                  <c:v>-94.3603516</c:v>
                </c:pt>
                <c:pt idx="190667">
                  <c:v>-67.8710938</c:v>
                </c:pt>
                <c:pt idx="190668">
                  <c:v>-18.7988281</c:v>
                </c:pt>
                <c:pt idx="190669">
                  <c:v>34.0576172</c:v>
                </c:pt>
                <c:pt idx="190670">
                  <c:v>79.5898438</c:v>
                </c:pt>
                <c:pt idx="190671">
                  <c:v>103.149414</c:v>
                </c:pt>
                <c:pt idx="190672">
                  <c:v>98.0224609</c:v>
                </c:pt>
                <c:pt idx="190673">
                  <c:v>64.9414062</c:v>
                </c:pt>
                <c:pt idx="190674">
                  <c:v>18.7988281</c:v>
                </c:pt>
                <c:pt idx="190675">
                  <c:v>-30.5175781</c:v>
                </c:pt>
                <c:pt idx="190676">
                  <c:v>-76.7822266</c:v>
                </c:pt>
                <c:pt idx="190677">
                  <c:v>-103.515625</c:v>
                </c:pt>
                <c:pt idx="190678">
                  <c:v>-101.928711</c:v>
                </c:pt>
                <c:pt idx="190679">
                  <c:v>-69.58007809999994</c:v>
                </c:pt>
                <c:pt idx="190680">
                  <c:v>-29.4189453</c:v>
                </c:pt>
                <c:pt idx="190681">
                  <c:v>20.8740234</c:v>
                </c:pt>
                <c:pt idx="190682">
                  <c:v>69.9462891</c:v>
                </c:pt>
                <c:pt idx="190683">
                  <c:v>91.0644531</c:v>
                </c:pt>
                <c:pt idx="190684">
                  <c:v>100.708008</c:v>
                </c:pt>
                <c:pt idx="190685">
                  <c:v>77.27050779999998</c:v>
                </c:pt>
                <c:pt idx="190686">
                  <c:v>27.34375</c:v>
                </c:pt>
                <c:pt idx="190687">
                  <c:v>-24.5361328</c:v>
                </c:pt>
                <c:pt idx="190688">
                  <c:v>-68.4814453</c:v>
                </c:pt>
                <c:pt idx="190689">
                  <c:v>-94.1162109</c:v>
                </c:pt>
                <c:pt idx="190690">
                  <c:v>-103.149414</c:v>
                </c:pt>
                <c:pt idx="190691">
                  <c:v>-78.8574219</c:v>
                </c:pt>
                <c:pt idx="190692">
                  <c:v>-32.2265625</c:v>
                </c:pt>
                <c:pt idx="190693">
                  <c:v>19.8974609</c:v>
                </c:pt>
                <c:pt idx="190694">
                  <c:v>67.38281249999996</c:v>
                </c:pt>
                <c:pt idx="190695">
                  <c:v>98.1445312</c:v>
                </c:pt>
                <c:pt idx="190696">
                  <c:v>94.2382812</c:v>
                </c:pt>
                <c:pt idx="190697">
                  <c:v>78.6132812</c:v>
                </c:pt>
                <c:pt idx="190698">
                  <c:v>40.1611328</c:v>
                </c:pt>
                <c:pt idx="190699">
                  <c:v>-13.9160156</c:v>
                </c:pt>
                <c:pt idx="190700">
                  <c:v>-66.7724609</c:v>
                </c:pt>
                <c:pt idx="190701">
                  <c:v>-100.463867</c:v>
                </c:pt>
                <c:pt idx="190702">
                  <c:v>-101.806641</c:v>
                </c:pt>
                <c:pt idx="190703">
                  <c:v>-85.3271484</c:v>
                </c:pt>
                <c:pt idx="190704">
                  <c:v>-42.7246094</c:v>
                </c:pt>
                <c:pt idx="190705">
                  <c:v>9.88769531</c:v>
                </c:pt>
                <c:pt idx="190706">
                  <c:v>57.0068359</c:v>
                </c:pt>
                <c:pt idx="190707">
                  <c:v>89.7216797</c:v>
                </c:pt>
                <c:pt idx="190708">
                  <c:v>94.2382812</c:v>
                </c:pt>
                <c:pt idx="190709">
                  <c:v>79.8339844</c:v>
                </c:pt>
                <c:pt idx="190710">
                  <c:v>40.6494141</c:v>
                </c:pt>
                <c:pt idx="190711">
                  <c:v>-6.95800781</c:v>
                </c:pt>
                <c:pt idx="190712">
                  <c:v>-57.3730469</c:v>
                </c:pt>
                <c:pt idx="190713">
                  <c:v>-95.5810547</c:v>
                </c:pt>
                <c:pt idx="190714">
                  <c:v>-101.928711</c:v>
                </c:pt>
                <c:pt idx="190715">
                  <c:v>-83.4960938</c:v>
                </c:pt>
                <c:pt idx="190716">
                  <c:v>-40.2832031</c:v>
                </c:pt>
                <c:pt idx="190717">
                  <c:v>9.52148438</c:v>
                </c:pt>
                <c:pt idx="190718">
                  <c:v>50.9033203</c:v>
                </c:pt>
                <c:pt idx="190719">
                  <c:v>84.4726562</c:v>
                </c:pt>
                <c:pt idx="190720">
                  <c:v>97.5341797</c:v>
                </c:pt>
                <c:pt idx="190721">
                  <c:v>83.6181641</c:v>
                </c:pt>
                <c:pt idx="190722">
                  <c:v>47.9736328</c:v>
                </c:pt>
                <c:pt idx="190723">
                  <c:v>1.34277344</c:v>
                </c:pt>
                <c:pt idx="190724">
                  <c:v>-50.6591797</c:v>
                </c:pt>
                <c:pt idx="190725">
                  <c:v>-93.75</c:v>
                </c:pt>
                <c:pt idx="190726">
                  <c:v>-100.097656</c:v>
                </c:pt>
                <c:pt idx="190727">
                  <c:v>-89.2333984</c:v>
                </c:pt>
                <c:pt idx="190728">
                  <c:v>-51.8798828</c:v>
                </c:pt>
                <c:pt idx="190729">
                  <c:v>-6.103515619999995</c:v>
                </c:pt>
                <c:pt idx="190730">
                  <c:v>52.8564453</c:v>
                </c:pt>
                <c:pt idx="190731">
                  <c:v>92.1630859</c:v>
                </c:pt>
                <c:pt idx="190732">
                  <c:v>99.2431641</c:v>
                </c:pt>
                <c:pt idx="190733">
                  <c:v>92.0410156</c:v>
                </c:pt>
                <c:pt idx="190734">
                  <c:v>47.9736328</c:v>
                </c:pt>
                <c:pt idx="190735">
                  <c:v>-1.70898438</c:v>
                </c:pt>
                <c:pt idx="190736">
                  <c:v>-45.5322266</c:v>
                </c:pt>
                <c:pt idx="190737">
                  <c:v>-81.0546875</c:v>
                </c:pt>
                <c:pt idx="190738">
                  <c:v>-103.515625</c:v>
                </c:pt>
                <c:pt idx="190739">
                  <c:v>-82.03125</c:v>
                </c:pt>
                <c:pt idx="190740">
                  <c:v>-58.1054688</c:v>
                </c:pt>
                <c:pt idx="190741">
                  <c:v>-11.5966797</c:v>
                </c:pt>
                <c:pt idx="190742">
                  <c:v>39.5507812</c:v>
                </c:pt>
                <c:pt idx="190743">
                  <c:v>86.42578119999993</c:v>
                </c:pt>
                <c:pt idx="190744">
                  <c:v>104.125977</c:v>
                </c:pt>
                <c:pt idx="190745">
                  <c:v>98.75488279999998</c:v>
                </c:pt>
                <c:pt idx="190746">
                  <c:v>67.62695309999998</c:v>
                </c:pt>
                <c:pt idx="190747">
                  <c:v>15.3808594</c:v>
                </c:pt>
                <c:pt idx="190748">
                  <c:v>-30.3955078</c:v>
                </c:pt>
                <c:pt idx="190749">
                  <c:v>-82.27539059999994</c:v>
                </c:pt>
                <c:pt idx="190750">
                  <c:v>-101.196289</c:v>
                </c:pt>
                <c:pt idx="190751">
                  <c:v>-93.5058594</c:v>
                </c:pt>
                <c:pt idx="190752">
                  <c:v>-65.0634766</c:v>
                </c:pt>
                <c:pt idx="190753">
                  <c:v>-15.3808594</c:v>
                </c:pt>
                <c:pt idx="190754">
                  <c:v>32.8369141</c:v>
                </c:pt>
                <c:pt idx="190755">
                  <c:v>75.5615234</c:v>
                </c:pt>
                <c:pt idx="190756">
                  <c:v>102.661133</c:v>
                </c:pt>
                <c:pt idx="190757">
                  <c:v>95.5810547</c:v>
                </c:pt>
                <c:pt idx="190758">
                  <c:v>68.8476562</c:v>
                </c:pt>
                <c:pt idx="190759">
                  <c:v>20.2636719</c:v>
                </c:pt>
                <c:pt idx="190760">
                  <c:v>-33.203125</c:v>
                </c:pt>
                <c:pt idx="190761">
                  <c:v>-77.75878909999996</c:v>
                </c:pt>
                <c:pt idx="190762">
                  <c:v>-100.708008</c:v>
                </c:pt>
                <c:pt idx="190763">
                  <c:v>-96.5576172</c:v>
                </c:pt>
                <c:pt idx="190764">
                  <c:v>-63.2324219</c:v>
                </c:pt>
                <c:pt idx="190765">
                  <c:v>-23.1933594</c:v>
                </c:pt>
                <c:pt idx="190766">
                  <c:v>23.6816406</c:v>
                </c:pt>
                <c:pt idx="190767">
                  <c:v>72.6318359</c:v>
                </c:pt>
                <c:pt idx="190768">
                  <c:v>97.0458984</c:v>
                </c:pt>
                <c:pt idx="190769">
                  <c:v>98.2666016</c:v>
                </c:pt>
                <c:pt idx="190770">
                  <c:v>74.46289059999998</c:v>
                </c:pt>
                <c:pt idx="190771">
                  <c:v>27.4658203</c:v>
                </c:pt>
                <c:pt idx="190772">
                  <c:v>-22.5830078</c:v>
                </c:pt>
                <c:pt idx="190773">
                  <c:v>-73.9746094</c:v>
                </c:pt>
                <c:pt idx="190774">
                  <c:v>-96.67968749999996</c:v>
                </c:pt>
                <c:pt idx="190775">
                  <c:v>-92.6513672</c:v>
                </c:pt>
                <c:pt idx="190776">
                  <c:v>-69.45800779999998</c:v>
                </c:pt>
                <c:pt idx="190777">
                  <c:v>-32.5927734</c:v>
                </c:pt>
                <c:pt idx="190778">
                  <c:v>20.2636719</c:v>
                </c:pt>
                <c:pt idx="190779">
                  <c:v>66.2841797</c:v>
                </c:pt>
                <c:pt idx="190780">
                  <c:v>91.1865234</c:v>
                </c:pt>
                <c:pt idx="190781">
                  <c:v>98.5107422</c:v>
                </c:pt>
                <c:pt idx="190782">
                  <c:v>73.3642578</c:v>
                </c:pt>
                <c:pt idx="190783">
                  <c:v>38.5742188</c:v>
                </c:pt>
                <c:pt idx="190784">
                  <c:v>-14.5263672</c:v>
                </c:pt>
                <c:pt idx="190785">
                  <c:v>-61.15722659999999</c:v>
                </c:pt>
                <c:pt idx="190786">
                  <c:v>-92.77343749999996</c:v>
                </c:pt>
                <c:pt idx="190787">
                  <c:v>-97.77832029999998</c:v>
                </c:pt>
                <c:pt idx="190788">
                  <c:v>-81.29882809999998</c:v>
                </c:pt>
                <c:pt idx="190789">
                  <c:v>-38.3300781</c:v>
                </c:pt>
                <c:pt idx="190790">
                  <c:v>12.9394531</c:v>
                </c:pt>
                <c:pt idx="190791">
                  <c:v>57.8613281</c:v>
                </c:pt>
                <c:pt idx="190792">
                  <c:v>87.4023438</c:v>
                </c:pt>
                <c:pt idx="190793">
                  <c:v>93.87207029999993</c:v>
                </c:pt>
                <c:pt idx="190794">
                  <c:v>77.14843749999996</c:v>
                </c:pt>
                <c:pt idx="190795">
                  <c:v>38.8183594</c:v>
                </c:pt>
                <c:pt idx="190796">
                  <c:v>-6.95800781</c:v>
                </c:pt>
                <c:pt idx="190797">
                  <c:v>-61.4013672</c:v>
                </c:pt>
                <c:pt idx="190798">
                  <c:v>-91.6748047</c:v>
                </c:pt>
                <c:pt idx="190799">
                  <c:v>-99.3652344</c:v>
                </c:pt>
                <c:pt idx="190800">
                  <c:v>-84.10644529999998</c:v>
                </c:pt>
                <c:pt idx="190801">
                  <c:v>-49.5605469</c:v>
                </c:pt>
                <c:pt idx="190802">
                  <c:v>3.78417969</c:v>
                </c:pt>
                <c:pt idx="190803">
                  <c:v>52.3681641</c:v>
                </c:pt>
                <c:pt idx="190804">
                  <c:v>86.7919922</c:v>
                </c:pt>
                <c:pt idx="190805">
                  <c:v>102.783203</c:v>
                </c:pt>
                <c:pt idx="190806">
                  <c:v>91.55273440000001</c:v>
                </c:pt>
                <c:pt idx="190807">
                  <c:v>49.3164062</c:v>
                </c:pt>
                <c:pt idx="190808">
                  <c:v>-7.08007812</c:v>
                </c:pt>
                <c:pt idx="190809">
                  <c:v>-51.5136719</c:v>
                </c:pt>
                <c:pt idx="190810">
                  <c:v>-88.37890619999993</c:v>
                </c:pt>
                <c:pt idx="190811">
                  <c:v>-102.050781</c:v>
                </c:pt>
                <c:pt idx="190812">
                  <c:v>-82.27539059999994</c:v>
                </c:pt>
                <c:pt idx="190813">
                  <c:v>-46.0205078</c:v>
                </c:pt>
                <c:pt idx="190814">
                  <c:v>0.732421875</c:v>
                </c:pt>
                <c:pt idx="190815">
                  <c:v>47.85156249999999</c:v>
                </c:pt>
                <c:pt idx="190816">
                  <c:v>84.7167969</c:v>
                </c:pt>
                <c:pt idx="190817">
                  <c:v>103.881836</c:v>
                </c:pt>
                <c:pt idx="190818">
                  <c:v>94.1162109</c:v>
                </c:pt>
                <c:pt idx="190819">
                  <c:v>57.0068359</c:v>
                </c:pt>
                <c:pt idx="190820">
                  <c:v>5.859375</c:v>
                </c:pt>
                <c:pt idx="190821">
                  <c:v>-50.5371094</c:v>
                </c:pt>
                <c:pt idx="190822">
                  <c:v>-87.5244141</c:v>
                </c:pt>
                <c:pt idx="190823">
                  <c:v>-102.416992</c:v>
                </c:pt>
                <c:pt idx="190824">
                  <c:v>-85.08300779999998</c:v>
                </c:pt>
                <c:pt idx="190825">
                  <c:v>-56.640625</c:v>
                </c:pt>
                <c:pt idx="190826">
                  <c:v>-7.812499999999997</c:v>
                </c:pt>
                <c:pt idx="190827">
                  <c:v>37.5976562</c:v>
                </c:pt>
                <c:pt idx="190828">
                  <c:v>79.22363279999998</c:v>
                </c:pt>
                <c:pt idx="190829">
                  <c:v>100.952148</c:v>
                </c:pt>
                <c:pt idx="190830">
                  <c:v>93.87207029999993</c:v>
                </c:pt>
                <c:pt idx="190831">
                  <c:v>65.18554690000001</c:v>
                </c:pt>
                <c:pt idx="190832">
                  <c:v>8.42285156</c:v>
                </c:pt>
                <c:pt idx="190833">
                  <c:v>-46.6308594</c:v>
                </c:pt>
                <c:pt idx="190834">
                  <c:v>-74.8291016</c:v>
                </c:pt>
                <c:pt idx="190835">
                  <c:v>-102.661133</c:v>
                </c:pt>
                <c:pt idx="190836">
                  <c:v>-96.5576172</c:v>
                </c:pt>
                <c:pt idx="190837">
                  <c:v>-63.5986328</c:v>
                </c:pt>
                <c:pt idx="190838">
                  <c:v>-21.9726562</c:v>
                </c:pt>
                <c:pt idx="190839">
                  <c:v>36.0107422</c:v>
                </c:pt>
                <c:pt idx="190840">
                  <c:v>77.27050779999998</c:v>
                </c:pt>
                <c:pt idx="190841">
                  <c:v>99.4873047</c:v>
                </c:pt>
                <c:pt idx="190842">
                  <c:v>95.703125</c:v>
                </c:pt>
                <c:pt idx="190843">
                  <c:v>69.45800779999998</c:v>
                </c:pt>
                <c:pt idx="190844">
                  <c:v>19.0429688</c:v>
                </c:pt>
                <c:pt idx="190845">
                  <c:v>-36.0107422</c:v>
                </c:pt>
                <c:pt idx="190846">
                  <c:v>-78.8574219</c:v>
                </c:pt>
                <c:pt idx="190847">
                  <c:v>-99.85351559999998</c:v>
                </c:pt>
                <c:pt idx="190848">
                  <c:v>-93.6279297</c:v>
                </c:pt>
                <c:pt idx="190849">
                  <c:v>-68.2373047</c:v>
                </c:pt>
                <c:pt idx="190850">
                  <c:v>-20.38574219999997</c:v>
                </c:pt>
                <c:pt idx="190851">
                  <c:v>32.4707031</c:v>
                </c:pt>
                <c:pt idx="190852">
                  <c:v>73.9746094</c:v>
                </c:pt>
                <c:pt idx="190853">
                  <c:v>90.33203119999993</c:v>
                </c:pt>
                <c:pt idx="190854">
                  <c:v>95.3369141</c:v>
                </c:pt>
                <c:pt idx="190855">
                  <c:v>77.39257809999994</c:v>
                </c:pt>
                <c:pt idx="190856">
                  <c:v>28.6865234</c:v>
                </c:pt>
                <c:pt idx="190857">
                  <c:v>-28.3203125</c:v>
                </c:pt>
                <c:pt idx="190858">
                  <c:v>-68.9697266</c:v>
                </c:pt>
                <c:pt idx="190859">
                  <c:v>-94.97070309999998</c:v>
                </c:pt>
                <c:pt idx="190860">
                  <c:v>-96.3134766</c:v>
                </c:pt>
                <c:pt idx="190861">
                  <c:v>-73.85253909999996</c:v>
                </c:pt>
                <c:pt idx="190862">
                  <c:v>-25.5126953</c:v>
                </c:pt>
                <c:pt idx="190863">
                  <c:v>24.5361328</c:v>
                </c:pt>
                <c:pt idx="190864">
                  <c:v>60.3027344</c:v>
                </c:pt>
                <c:pt idx="190865">
                  <c:v>94.4824219</c:v>
                </c:pt>
                <c:pt idx="190866">
                  <c:v>103.027344</c:v>
                </c:pt>
                <c:pt idx="190867">
                  <c:v>78.4912109</c:v>
                </c:pt>
                <c:pt idx="190868">
                  <c:v>39.6728516</c:v>
                </c:pt>
                <c:pt idx="190869">
                  <c:v>-13.3056641</c:v>
                </c:pt>
                <c:pt idx="190870">
                  <c:v>-61.2792969</c:v>
                </c:pt>
                <c:pt idx="190871">
                  <c:v>-90.08789059999998</c:v>
                </c:pt>
                <c:pt idx="190872">
                  <c:v>-98.63281249999996</c:v>
                </c:pt>
                <c:pt idx="190873">
                  <c:v>-76.0498047</c:v>
                </c:pt>
                <c:pt idx="190874">
                  <c:v>-37.4755859</c:v>
                </c:pt>
                <c:pt idx="190875">
                  <c:v>8.05664062</c:v>
                </c:pt>
                <c:pt idx="190876">
                  <c:v>58.59375</c:v>
                </c:pt>
                <c:pt idx="190877">
                  <c:v>95.2148438</c:v>
                </c:pt>
                <c:pt idx="190878">
                  <c:v>100.708008</c:v>
                </c:pt>
                <c:pt idx="190879">
                  <c:v>81.29882809999998</c:v>
                </c:pt>
                <c:pt idx="190880">
                  <c:v>41.3818359</c:v>
                </c:pt>
                <c:pt idx="190881">
                  <c:v>-11.3525391</c:v>
                </c:pt>
                <c:pt idx="190882">
                  <c:v>-60.3027344</c:v>
                </c:pt>
                <c:pt idx="190883">
                  <c:v>-94.7265625</c:v>
                </c:pt>
                <c:pt idx="190884">
                  <c:v>-98.75488279999998</c:v>
                </c:pt>
                <c:pt idx="190885">
                  <c:v>-85.8154297</c:v>
                </c:pt>
                <c:pt idx="190886">
                  <c:v>-46.0205078</c:v>
                </c:pt>
                <c:pt idx="190887">
                  <c:v>7.20214844</c:v>
                </c:pt>
                <c:pt idx="190888">
                  <c:v>55.6640625</c:v>
                </c:pt>
                <c:pt idx="190889">
                  <c:v>91.6748047</c:v>
                </c:pt>
                <c:pt idx="190890">
                  <c:v>97.0458984</c:v>
                </c:pt>
                <c:pt idx="190891">
                  <c:v>83.3740234</c:v>
                </c:pt>
                <c:pt idx="190892">
                  <c:v>37.2314453</c:v>
                </c:pt>
                <c:pt idx="190893">
                  <c:v>-7.324218749999996</c:v>
                </c:pt>
                <c:pt idx="190894">
                  <c:v>-53.34472659999999</c:v>
                </c:pt>
                <c:pt idx="190895">
                  <c:v>-91.6748047</c:v>
                </c:pt>
                <c:pt idx="190896">
                  <c:v>-99.60937499999996</c:v>
                </c:pt>
                <c:pt idx="190897">
                  <c:v>-93.2617188</c:v>
                </c:pt>
                <c:pt idx="190898">
                  <c:v>-50.4150391</c:v>
                </c:pt>
                <c:pt idx="190899">
                  <c:v>7.812499999999997</c:v>
                </c:pt>
                <c:pt idx="190900">
                  <c:v>51.1474609</c:v>
                </c:pt>
                <c:pt idx="190901">
                  <c:v>84.4726562</c:v>
                </c:pt>
                <c:pt idx="190902">
                  <c:v>102.050781</c:v>
                </c:pt>
                <c:pt idx="190903">
                  <c:v>93.9941406</c:v>
                </c:pt>
                <c:pt idx="190904">
                  <c:v>54.6875</c:v>
                </c:pt>
                <c:pt idx="190905">
                  <c:v>2.9296875</c:v>
                </c:pt>
                <c:pt idx="190906">
                  <c:v>-48.5839844</c:v>
                </c:pt>
                <c:pt idx="190907">
                  <c:v>-81.9091797</c:v>
                </c:pt>
                <c:pt idx="190908">
                  <c:v>-103.515625</c:v>
                </c:pt>
                <c:pt idx="190909">
                  <c:v>-86.9140625</c:v>
                </c:pt>
                <c:pt idx="190910">
                  <c:v>-53.8330078</c:v>
                </c:pt>
                <c:pt idx="190911">
                  <c:v>-3.29589844</c:v>
                </c:pt>
                <c:pt idx="190912">
                  <c:v>40.8935547</c:v>
                </c:pt>
                <c:pt idx="190913">
                  <c:v>88.13476559999998</c:v>
                </c:pt>
                <c:pt idx="190914">
                  <c:v>95.703125</c:v>
                </c:pt>
                <c:pt idx="190915">
                  <c:v>85.9375</c:v>
                </c:pt>
                <c:pt idx="190916">
                  <c:v>58.59375</c:v>
                </c:pt>
                <c:pt idx="190917">
                  <c:v>8.42285156</c:v>
                </c:pt>
                <c:pt idx="190918">
                  <c:v>-40.4052734</c:v>
                </c:pt>
                <c:pt idx="190919">
                  <c:v>-82.27539059999994</c:v>
                </c:pt>
                <c:pt idx="190920">
                  <c:v>-97.1679688</c:v>
                </c:pt>
                <c:pt idx="190921">
                  <c:v>-91.3085938</c:v>
                </c:pt>
                <c:pt idx="190922">
                  <c:v>-68.4814453</c:v>
                </c:pt>
                <c:pt idx="190923">
                  <c:v>-16.4794922</c:v>
                </c:pt>
                <c:pt idx="190924">
                  <c:v>38.9404297</c:v>
                </c:pt>
                <c:pt idx="190925">
                  <c:v>85.3271484</c:v>
                </c:pt>
                <c:pt idx="190926">
                  <c:v>99.60937499999996</c:v>
                </c:pt>
                <c:pt idx="190927">
                  <c:v>97.5341797</c:v>
                </c:pt>
                <c:pt idx="190928">
                  <c:v>69.0917969</c:v>
                </c:pt>
                <c:pt idx="190929">
                  <c:v>22.2167969</c:v>
                </c:pt>
                <c:pt idx="190930">
                  <c:v>-32.2265625</c:v>
                </c:pt>
                <c:pt idx="190931">
                  <c:v>-73.48632809999998</c:v>
                </c:pt>
                <c:pt idx="190932">
                  <c:v>-99.4873047</c:v>
                </c:pt>
                <c:pt idx="190933">
                  <c:v>-93.2617188</c:v>
                </c:pt>
                <c:pt idx="190934">
                  <c:v>-65.18554690000001</c:v>
                </c:pt>
                <c:pt idx="190935">
                  <c:v>-24.4140625</c:v>
                </c:pt>
                <c:pt idx="190936">
                  <c:v>36.7431641</c:v>
                </c:pt>
                <c:pt idx="190937">
                  <c:v>76.5380859</c:v>
                </c:pt>
                <c:pt idx="190938">
                  <c:v>94.84863279999998</c:v>
                </c:pt>
                <c:pt idx="190939">
                  <c:v>93.2617188</c:v>
                </c:pt>
                <c:pt idx="190940">
                  <c:v>67.8710938</c:v>
                </c:pt>
                <c:pt idx="190941">
                  <c:v>15.9912109</c:v>
                </c:pt>
                <c:pt idx="190942">
                  <c:v>-22.2167969</c:v>
                </c:pt>
                <c:pt idx="190943">
                  <c:v>-61.2792969</c:v>
                </c:pt>
                <c:pt idx="190944">
                  <c:v>-94.1162109</c:v>
                </c:pt>
                <c:pt idx="190945">
                  <c:v>-96.3134766</c:v>
                </c:pt>
                <c:pt idx="190946">
                  <c:v>-74.5849609</c:v>
                </c:pt>
                <c:pt idx="190947">
                  <c:v>-24.2919922</c:v>
                </c:pt>
                <c:pt idx="190948">
                  <c:v>27.34375</c:v>
                </c:pt>
                <c:pt idx="190949">
                  <c:v>66.7724609</c:v>
                </c:pt>
                <c:pt idx="190950">
                  <c:v>92.5292969</c:v>
                </c:pt>
                <c:pt idx="190951">
                  <c:v>98.1445312</c:v>
                </c:pt>
                <c:pt idx="190952">
                  <c:v>76.0498047</c:v>
                </c:pt>
                <c:pt idx="190953">
                  <c:v>29.9072266</c:v>
                </c:pt>
                <c:pt idx="190954">
                  <c:v>-21.7285156</c:v>
                </c:pt>
                <c:pt idx="190955">
                  <c:v>-67.8710938</c:v>
                </c:pt>
                <c:pt idx="190956">
                  <c:v>-97.0458984</c:v>
                </c:pt>
                <c:pt idx="190957">
                  <c:v>-103.027344</c:v>
                </c:pt>
                <c:pt idx="190958">
                  <c:v>-79.9560547</c:v>
                </c:pt>
                <c:pt idx="190959">
                  <c:v>-36.6210938</c:v>
                </c:pt>
                <c:pt idx="190960">
                  <c:v>14.0380859</c:v>
                </c:pt>
                <c:pt idx="190961">
                  <c:v>61.7675781</c:v>
                </c:pt>
                <c:pt idx="190962">
                  <c:v>97.4121094</c:v>
                </c:pt>
                <c:pt idx="190963">
                  <c:v>100.463867</c:v>
                </c:pt>
                <c:pt idx="190964">
                  <c:v>75.4394531</c:v>
                </c:pt>
                <c:pt idx="190965">
                  <c:v>28.9306641</c:v>
                </c:pt>
                <c:pt idx="190966">
                  <c:v>-12.5732422</c:v>
                </c:pt>
                <c:pt idx="190967">
                  <c:v>-53.1005859</c:v>
                </c:pt>
                <c:pt idx="190968">
                  <c:v>-84.22851559999998</c:v>
                </c:pt>
                <c:pt idx="190969">
                  <c:v>-94.97070309999998</c:v>
                </c:pt>
                <c:pt idx="190970">
                  <c:v>-80.8105469</c:v>
                </c:pt>
                <c:pt idx="190971">
                  <c:v>-39.30664059999999</c:v>
                </c:pt>
                <c:pt idx="190972">
                  <c:v>9.033203119999997</c:v>
                </c:pt>
                <c:pt idx="190973">
                  <c:v>59.6923828</c:v>
                </c:pt>
                <c:pt idx="190974">
                  <c:v>95.0927734</c:v>
                </c:pt>
                <c:pt idx="190975">
                  <c:v>103.271484</c:v>
                </c:pt>
                <c:pt idx="190976">
                  <c:v>80.68847659999993</c:v>
                </c:pt>
                <c:pt idx="190977">
                  <c:v>38.3300781</c:v>
                </c:pt>
                <c:pt idx="190978">
                  <c:v>-13.0615234</c:v>
                </c:pt>
                <c:pt idx="190979">
                  <c:v>-62.8662109</c:v>
                </c:pt>
                <c:pt idx="190980">
                  <c:v>-97.4121094</c:v>
                </c:pt>
                <c:pt idx="190981">
                  <c:v>-92.77343749999996</c:v>
                </c:pt>
                <c:pt idx="190982">
                  <c:v>-83.2519531</c:v>
                </c:pt>
                <c:pt idx="190983">
                  <c:v>-45.2880859</c:v>
                </c:pt>
                <c:pt idx="190984">
                  <c:v>4.15039062</c:v>
                </c:pt>
                <c:pt idx="190985">
                  <c:v>57.4951172</c:v>
                </c:pt>
                <c:pt idx="190986">
                  <c:v>90.82031249999996</c:v>
                </c:pt>
                <c:pt idx="190987">
                  <c:v>100.585938</c:v>
                </c:pt>
                <c:pt idx="190988">
                  <c:v>89.11132809999998</c:v>
                </c:pt>
                <c:pt idx="190989">
                  <c:v>57.61718749999999</c:v>
                </c:pt>
                <c:pt idx="190990">
                  <c:v>5.859375</c:v>
                </c:pt>
                <c:pt idx="190991">
                  <c:v>-46.1425781</c:v>
                </c:pt>
                <c:pt idx="190992">
                  <c:v>-84.3505859</c:v>
                </c:pt>
                <c:pt idx="190993">
                  <c:v>-100.708008</c:v>
                </c:pt>
                <c:pt idx="190994">
                  <c:v>-94.6044922</c:v>
                </c:pt>
                <c:pt idx="190995">
                  <c:v>-54.0771484</c:v>
                </c:pt>
                <c:pt idx="190996">
                  <c:v>-7.08007812</c:v>
                </c:pt>
                <c:pt idx="190997">
                  <c:v>43.7011719</c:v>
                </c:pt>
                <c:pt idx="190998">
                  <c:v>84.10644529999998</c:v>
                </c:pt>
                <c:pt idx="190999">
                  <c:v>102.050781</c:v>
                </c:pt>
                <c:pt idx="191000">
                  <c:v>88.9892578</c:v>
                </c:pt>
                <c:pt idx="191001">
                  <c:v>54.1992188</c:v>
                </c:pt>
                <c:pt idx="191002">
                  <c:v>11.2304688</c:v>
                </c:pt>
                <c:pt idx="191003">
                  <c:v>-47.1191406</c:v>
                </c:pt>
                <c:pt idx="191004">
                  <c:v>-81.9091797</c:v>
                </c:pt>
                <c:pt idx="191005">
                  <c:v>-101.5625</c:v>
                </c:pt>
                <c:pt idx="191006">
                  <c:v>-98.0224609</c:v>
                </c:pt>
                <c:pt idx="191007">
                  <c:v>-64.8193359</c:v>
                </c:pt>
                <c:pt idx="191008">
                  <c:v>-3.90625</c:v>
                </c:pt>
                <c:pt idx="191009">
                  <c:v>49.0722656</c:v>
                </c:pt>
                <c:pt idx="191010">
                  <c:v>87.03613279999998</c:v>
                </c:pt>
                <c:pt idx="191011">
                  <c:v>102.661133</c:v>
                </c:pt>
                <c:pt idx="191012">
                  <c:v>92.5292969</c:v>
                </c:pt>
                <c:pt idx="191013">
                  <c:v>57.3730469</c:v>
                </c:pt>
                <c:pt idx="191014">
                  <c:v>5.24902344</c:v>
                </c:pt>
                <c:pt idx="191015">
                  <c:v>-39.7949219</c:v>
                </c:pt>
                <c:pt idx="191016">
                  <c:v>-68.1152344</c:v>
                </c:pt>
                <c:pt idx="191017">
                  <c:v>-93.38378909999996</c:v>
                </c:pt>
                <c:pt idx="191018">
                  <c:v>-87.15820309999998</c:v>
                </c:pt>
                <c:pt idx="191019">
                  <c:v>-59.4482422</c:v>
                </c:pt>
                <c:pt idx="191020">
                  <c:v>-15.7470703</c:v>
                </c:pt>
                <c:pt idx="191021">
                  <c:v>43.7011719</c:v>
                </c:pt>
                <c:pt idx="191022">
                  <c:v>80.32226559999998</c:v>
                </c:pt>
                <c:pt idx="191023">
                  <c:v>97.0458984</c:v>
                </c:pt>
                <c:pt idx="191024">
                  <c:v>97.5341797</c:v>
                </c:pt>
                <c:pt idx="191025">
                  <c:v>66.1621094</c:v>
                </c:pt>
                <c:pt idx="191026">
                  <c:v>16.9677734</c:v>
                </c:pt>
                <c:pt idx="191027">
                  <c:v>-31.7382812</c:v>
                </c:pt>
                <c:pt idx="191028">
                  <c:v>-75.31738279999998</c:v>
                </c:pt>
                <c:pt idx="191029">
                  <c:v>-99.60937499999996</c:v>
                </c:pt>
                <c:pt idx="191030">
                  <c:v>-96.3134766</c:v>
                </c:pt>
                <c:pt idx="191031">
                  <c:v>-67.13867190000001</c:v>
                </c:pt>
                <c:pt idx="191032">
                  <c:v>-22.4609375</c:v>
                </c:pt>
                <c:pt idx="191033">
                  <c:v>28.8085938</c:v>
                </c:pt>
                <c:pt idx="191034">
                  <c:v>71.1669922</c:v>
                </c:pt>
                <c:pt idx="191035">
                  <c:v>97.1679688</c:v>
                </c:pt>
                <c:pt idx="191036">
                  <c:v>98.5107422</c:v>
                </c:pt>
                <c:pt idx="191037">
                  <c:v>75.9277344</c:v>
                </c:pt>
                <c:pt idx="191038">
                  <c:v>31.4941406</c:v>
                </c:pt>
                <c:pt idx="191039">
                  <c:v>-24.90234379999998</c:v>
                </c:pt>
                <c:pt idx="191040">
                  <c:v>-66.65039059999994</c:v>
                </c:pt>
                <c:pt idx="191041">
                  <c:v>-97.77832029999998</c:v>
                </c:pt>
                <c:pt idx="191042">
                  <c:v>-96.5576172</c:v>
                </c:pt>
                <c:pt idx="191043">
                  <c:v>-74.21875</c:v>
                </c:pt>
                <c:pt idx="191044">
                  <c:v>-31.1279297</c:v>
                </c:pt>
                <c:pt idx="191045">
                  <c:v>18.5546875</c:v>
                </c:pt>
                <c:pt idx="191046">
                  <c:v>73.3642578</c:v>
                </c:pt>
                <c:pt idx="191047">
                  <c:v>90.33203119999993</c:v>
                </c:pt>
                <c:pt idx="191048">
                  <c:v>100.097656</c:v>
                </c:pt>
                <c:pt idx="191049">
                  <c:v>77.5146484</c:v>
                </c:pt>
                <c:pt idx="191050">
                  <c:v>34.4238281</c:v>
                </c:pt>
                <c:pt idx="191051">
                  <c:v>-19.53125</c:v>
                </c:pt>
                <c:pt idx="191052">
                  <c:v>-65.0634766</c:v>
                </c:pt>
                <c:pt idx="191053">
                  <c:v>-93.38378909999996</c:v>
                </c:pt>
                <c:pt idx="191054">
                  <c:v>-97.0458984</c:v>
                </c:pt>
                <c:pt idx="191055">
                  <c:v>-78.36914059999998</c:v>
                </c:pt>
                <c:pt idx="191056">
                  <c:v>-44.55566409999999</c:v>
                </c:pt>
                <c:pt idx="191057">
                  <c:v>5.73730469</c:v>
                </c:pt>
                <c:pt idx="191058">
                  <c:v>58.4716797</c:v>
                </c:pt>
                <c:pt idx="191059">
                  <c:v>88.0126953</c:v>
                </c:pt>
                <c:pt idx="191060">
                  <c:v>98.63281249999996</c:v>
                </c:pt>
                <c:pt idx="191061">
                  <c:v>78.36914059999998</c:v>
                </c:pt>
                <c:pt idx="191062">
                  <c:v>34.7900391</c:v>
                </c:pt>
                <c:pt idx="191063">
                  <c:v>-9.033203119999997</c:v>
                </c:pt>
                <c:pt idx="191064">
                  <c:v>-56.2744141</c:v>
                </c:pt>
                <c:pt idx="191065">
                  <c:v>-91.1865234</c:v>
                </c:pt>
                <c:pt idx="191066">
                  <c:v>-99.3652344</c:v>
                </c:pt>
                <c:pt idx="191067">
                  <c:v>-76.17187499999996</c:v>
                </c:pt>
                <c:pt idx="191068">
                  <c:v>-41.9921875</c:v>
                </c:pt>
                <c:pt idx="191069">
                  <c:v>5.859375</c:v>
                </c:pt>
                <c:pt idx="191070">
                  <c:v>55.9082031</c:v>
                </c:pt>
                <c:pt idx="191071">
                  <c:v>83.12988279999993</c:v>
                </c:pt>
                <c:pt idx="191072">
                  <c:v>99.3652344</c:v>
                </c:pt>
                <c:pt idx="191073">
                  <c:v>92.0410156</c:v>
                </c:pt>
                <c:pt idx="191074">
                  <c:v>47.4853516</c:v>
                </c:pt>
                <c:pt idx="191075">
                  <c:v>6.71386719</c:v>
                </c:pt>
                <c:pt idx="191076">
                  <c:v>-47.2412109</c:v>
                </c:pt>
                <c:pt idx="191077">
                  <c:v>-85.4492188</c:v>
                </c:pt>
                <c:pt idx="191078">
                  <c:v>-101.196289</c:v>
                </c:pt>
                <c:pt idx="191079">
                  <c:v>-91.796875</c:v>
                </c:pt>
                <c:pt idx="191080">
                  <c:v>-48.3398438</c:v>
                </c:pt>
                <c:pt idx="191081">
                  <c:v>4.394531249999993</c:v>
                </c:pt>
                <c:pt idx="191082">
                  <c:v>44.55566409999999</c:v>
                </c:pt>
                <c:pt idx="191083">
                  <c:v>83.6181641</c:v>
                </c:pt>
                <c:pt idx="191084">
                  <c:v>101.928711</c:v>
                </c:pt>
                <c:pt idx="191085">
                  <c:v>88.62304690000001</c:v>
                </c:pt>
                <c:pt idx="191086">
                  <c:v>52.3681641</c:v>
                </c:pt>
                <c:pt idx="191087">
                  <c:v>2.07519531</c:v>
                </c:pt>
                <c:pt idx="191088">
                  <c:v>-50.0488281</c:v>
                </c:pt>
                <c:pt idx="191089">
                  <c:v>-89.2333984</c:v>
                </c:pt>
                <c:pt idx="191090">
                  <c:v>-100.463867</c:v>
                </c:pt>
                <c:pt idx="191091">
                  <c:v>-88.7451172</c:v>
                </c:pt>
                <c:pt idx="191092">
                  <c:v>-58.7158203</c:v>
                </c:pt>
                <c:pt idx="191093">
                  <c:v>-11.3525391</c:v>
                </c:pt>
                <c:pt idx="191094">
                  <c:v>45.7763672</c:v>
                </c:pt>
                <c:pt idx="191095">
                  <c:v>81.4208984</c:v>
                </c:pt>
                <c:pt idx="191096">
                  <c:v>97.4121094</c:v>
                </c:pt>
                <c:pt idx="191097">
                  <c:v>94.97070309999998</c:v>
                </c:pt>
                <c:pt idx="191098">
                  <c:v>63.7207031</c:v>
                </c:pt>
                <c:pt idx="191099">
                  <c:v>13.7939453</c:v>
                </c:pt>
                <c:pt idx="191100">
                  <c:v>-38.3300781</c:v>
                </c:pt>
                <c:pt idx="191101">
                  <c:v>-78.2470703</c:v>
                </c:pt>
                <c:pt idx="191102">
                  <c:v>-97.90039059999998</c:v>
                </c:pt>
                <c:pt idx="191103">
                  <c:v>-96.67968749999996</c:v>
                </c:pt>
                <c:pt idx="191104">
                  <c:v>-62.1337891</c:v>
                </c:pt>
                <c:pt idx="191105">
                  <c:v>-19.2871094</c:v>
                </c:pt>
                <c:pt idx="191106">
                  <c:v>30.8837891</c:v>
                </c:pt>
                <c:pt idx="191107">
                  <c:v>82.88574219999992</c:v>
                </c:pt>
                <c:pt idx="191108">
                  <c:v>98.75488279999998</c:v>
                </c:pt>
                <c:pt idx="191109">
                  <c:v>92.4072266</c:v>
                </c:pt>
                <c:pt idx="191110">
                  <c:v>64.2089844</c:v>
                </c:pt>
                <c:pt idx="191111">
                  <c:v>14.7705078</c:v>
                </c:pt>
                <c:pt idx="191112">
                  <c:v>-32.1044922</c:v>
                </c:pt>
                <c:pt idx="191113">
                  <c:v>-71.0449219</c:v>
                </c:pt>
                <c:pt idx="191114">
                  <c:v>-98.9990234</c:v>
                </c:pt>
                <c:pt idx="191115">
                  <c:v>-94.97070309999998</c:v>
                </c:pt>
                <c:pt idx="191116">
                  <c:v>-66.52832029999998</c:v>
                </c:pt>
                <c:pt idx="191117">
                  <c:v>-23.0712891</c:v>
                </c:pt>
                <c:pt idx="191118">
                  <c:v>31.1279297</c:v>
                </c:pt>
                <c:pt idx="191119">
                  <c:v>75.0732422</c:v>
                </c:pt>
                <c:pt idx="191120">
                  <c:v>95.82519529999998</c:v>
                </c:pt>
                <c:pt idx="191121">
                  <c:v>86.7919922</c:v>
                </c:pt>
                <c:pt idx="191122">
                  <c:v>71.2890625</c:v>
                </c:pt>
                <c:pt idx="191123">
                  <c:v>31.98242189999997</c:v>
                </c:pt>
                <c:pt idx="191124">
                  <c:v>-25.7568359</c:v>
                </c:pt>
                <c:pt idx="191125">
                  <c:v>-71.4111328</c:v>
                </c:pt>
                <c:pt idx="191126">
                  <c:v>-99.7314453</c:v>
                </c:pt>
                <c:pt idx="191127">
                  <c:v>-98.9990234</c:v>
                </c:pt>
                <c:pt idx="191128">
                  <c:v>-69.0917969</c:v>
                </c:pt>
                <c:pt idx="191129">
                  <c:v>-23.1933594</c:v>
                </c:pt>
                <c:pt idx="191130">
                  <c:v>19.4091797</c:v>
                </c:pt>
                <c:pt idx="191131">
                  <c:v>64.57519529999998</c:v>
                </c:pt>
                <c:pt idx="191132">
                  <c:v>99.9755859</c:v>
                </c:pt>
                <c:pt idx="191133">
                  <c:v>101.44043</c:v>
                </c:pt>
                <c:pt idx="191134">
                  <c:v>72.87597659999993</c:v>
                </c:pt>
                <c:pt idx="191135">
                  <c:v>35.8886719</c:v>
                </c:pt>
                <c:pt idx="191136">
                  <c:v>-10.3759766</c:v>
                </c:pt>
                <c:pt idx="191137">
                  <c:v>-64.2089844</c:v>
                </c:pt>
                <c:pt idx="191138">
                  <c:v>-98.0224609</c:v>
                </c:pt>
                <c:pt idx="191139">
                  <c:v>-98.87695309999998</c:v>
                </c:pt>
                <c:pt idx="191140">
                  <c:v>-79.1015625</c:v>
                </c:pt>
                <c:pt idx="191141">
                  <c:v>-35.2783203</c:v>
                </c:pt>
                <c:pt idx="191142">
                  <c:v>17.578125</c:v>
                </c:pt>
                <c:pt idx="191143">
                  <c:v>58.1054688</c:v>
                </c:pt>
                <c:pt idx="191144">
                  <c:v>86.18164059999998</c:v>
                </c:pt>
                <c:pt idx="191145">
                  <c:v>99.4873047</c:v>
                </c:pt>
                <c:pt idx="191146">
                  <c:v>81.66503909999996</c:v>
                </c:pt>
                <c:pt idx="191147">
                  <c:v>40.6494141</c:v>
                </c:pt>
                <c:pt idx="191148">
                  <c:v>-14.2822266</c:v>
                </c:pt>
                <c:pt idx="191149">
                  <c:v>-60.546875</c:v>
                </c:pt>
                <c:pt idx="191150">
                  <c:v>-89.5996094</c:v>
                </c:pt>
                <c:pt idx="191151">
                  <c:v>-100.219727</c:v>
                </c:pt>
                <c:pt idx="191152">
                  <c:v>-85.20507809999994</c:v>
                </c:pt>
                <c:pt idx="191153">
                  <c:v>-51.8798828</c:v>
                </c:pt>
                <c:pt idx="191154">
                  <c:v>1.46484375</c:v>
                </c:pt>
                <c:pt idx="191155">
                  <c:v>60.9130859</c:v>
                </c:pt>
                <c:pt idx="191156">
                  <c:v>91.6748047</c:v>
                </c:pt>
                <c:pt idx="191157">
                  <c:v>100.219727</c:v>
                </c:pt>
                <c:pt idx="191158">
                  <c:v>79.7119141</c:v>
                </c:pt>
                <c:pt idx="191159">
                  <c:v>40.4052734</c:v>
                </c:pt>
                <c:pt idx="191160">
                  <c:v>-5.12695312</c:v>
                </c:pt>
                <c:pt idx="191161">
                  <c:v>-55.1757812</c:v>
                </c:pt>
                <c:pt idx="191162">
                  <c:v>-91.55273440000001</c:v>
                </c:pt>
                <c:pt idx="191163">
                  <c:v>-94.2382812</c:v>
                </c:pt>
                <c:pt idx="191164">
                  <c:v>-86.9140625</c:v>
                </c:pt>
                <c:pt idx="191165">
                  <c:v>-50.9033203</c:v>
                </c:pt>
                <c:pt idx="191166">
                  <c:v>5.859375</c:v>
                </c:pt>
                <c:pt idx="191167">
                  <c:v>51.1474609</c:v>
                </c:pt>
                <c:pt idx="191168">
                  <c:v>86.05957029999998</c:v>
                </c:pt>
                <c:pt idx="191169">
                  <c:v>100.708008</c:v>
                </c:pt>
                <c:pt idx="191170">
                  <c:v>93.5058594</c:v>
                </c:pt>
                <c:pt idx="191171">
                  <c:v>55.7861328</c:v>
                </c:pt>
                <c:pt idx="191172">
                  <c:v>-5.12695312</c:v>
                </c:pt>
                <c:pt idx="191173">
                  <c:v>-51.0253906</c:v>
                </c:pt>
                <c:pt idx="191174">
                  <c:v>-87.15820309999998</c:v>
                </c:pt>
                <c:pt idx="191175">
                  <c:v>-95.9472656</c:v>
                </c:pt>
                <c:pt idx="191176">
                  <c:v>-78.36914059999998</c:v>
                </c:pt>
                <c:pt idx="191177">
                  <c:v>-56.5185547</c:v>
                </c:pt>
                <c:pt idx="191178">
                  <c:v>0.366210938</c:v>
                </c:pt>
                <c:pt idx="191179">
                  <c:v>49.5605469</c:v>
                </c:pt>
                <c:pt idx="191180">
                  <c:v>87.890625</c:v>
                </c:pt>
                <c:pt idx="191181">
                  <c:v>106.323242</c:v>
                </c:pt>
                <c:pt idx="191182">
                  <c:v>88.5009766</c:v>
                </c:pt>
                <c:pt idx="191183">
                  <c:v>55.6640625</c:v>
                </c:pt>
                <c:pt idx="191184">
                  <c:v>13.4277344</c:v>
                </c:pt>
                <c:pt idx="191185">
                  <c:v>-44.0673828</c:v>
                </c:pt>
                <c:pt idx="191186">
                  <c:v>-76.4160156</c:v>
                </c:pt>
                <c:pt idx="191187">
                  <c:v>-95.2148438</c:v>
                </c:pt>
                <c:pt idx="191188">
                  <c:v>-90.33203119999993</c:v>
                </c:pt>
                <c:pt idx="191189">
                  <c:v>-52.4902344</c:v>
                </c:pt>
                <c:pt idx="191190">
                  <c:v>-10.1318359</c:v>
                </c:pt>
                <c:pt idx="191191">
                  <c:v>33.6914062</c:v>
                </c:pt>
                <c:pt idx="191192">
                  <c:v>85.5712891</c:v>
                </c:pt>
                <c:pt idx="191193">
                  <c:v>97.4121094</c:v>
                </c:pt>
                <c:pt idx="191194">
                  <c:v>91.1865234</c:v>
                </c:pt>
                <c:pt idx="191195">
                  <c:v>61.4013672</c:v>
                </c:pt>
                <c:pt idx="191196">
                  <c:v>10.4980469</c:v>
                </c:pt>
                <c:pt idx="191197">
                  <c:v>-41.5039062</c:v>
                </c:pt>
                <c:pt idx="191198">
                  <c:v>-76.5380859</c:v>
                </c:pt>
                <c:pt idx="191199">
                  <c:v>-99.2431641</c:v>
                </c:pt>
                <c:pt idx="191200">
                  <c:v>-96.1914062</c:v>
                </c:pt>
                <c:pt idx="191201">
                  <c:v>-62.6220703</c:v>
                </c:pt>
                <c:pt idx="191202">
                  <c:v>-11.9628906</c:v>
                </c:pt>
                <c:pt idx="191203">
                  <c:v>24.7802734</c:v>
                </c:pt>
                <c:pt idx="191204">
                  <c:v>76.17187499999996</c:v>
                </c:pt>
                <c:pt idx="191205">
                  <c:v>101.5625</c:v>
                </c:pt>
                <c:pt idx="191206">
                  <c:v>95.703125</c:v>
                </c:pt>
                <c:pt idx="191207">
                  <c:v>66.2841797</c:v>
                </c:pt>
                <c:pt idx="191208">
                  <c:v>16.1132812</c:v>
                </c:pt>
                <c:pt idx="191209">
                  <c:v>-28.5644531</c:v>
                </c:pt>
                <c:pt idx="191210">
                  <c:v>-69.2138672</c:v>
                </c:pt>
                <c:pt idx="191211">
                  <c:v>-97.5341797</c:v>
                </c:pt>
                <c:pt idx="191212">
                  <c:v>-94.97070309999998</c:v>
                </c:pt>
                <c:pt idx="191213">
                  <c:v>-66.1621094</c:v>
                </c:pt>
                <c:pt idx="191214">
                  <c:v>-29.296875</c:v>
                </c:pt>
                <c:pt idx="191215">
                  <c:v>23.4375</c:v>
                </c:pt>
                <c:pt idx="191216">
                  <c:v>72.9980469</c:v>
                </c:pt>
                <c:pt idx="191217">
                  <c:v>95.3369141</c:v>
                </c:pt>
                <c:pt idx="191218">
                  <c:v>105.34668</c:v>
                </c:pt>
                <c:pt idx="191219">
                  <c:v>80.5664062</c:v>
                </c:pt>
                <c:pt idx="191220">
                  <c:v>25.2685547</c:v>
                </c:pt>
                <c:pt idx="191221">
                  <c:v>-19.0429688</c:v>
                </c:pt>
                <c:pt idx="191222">
                  <c:v>-66.52832029999998</c:v>
                </c:pt>
                <c:pt idx="191223">
                  <c:v>-95.0927734</c:v>
                </c:pt>
                <c:pt idx="191224">
                  <c:v>-98.63281249999996</c:v>
                </c:pt>
                <c:pt idx="191225">
                  <c:v>-85.3271484</c:v>
                </c:pt>
                <c:pt idx="191226">
                  <c:v>-34.9121094</c:v>
                </c:pt>
                <c:pt idx="191227">
                  <c:v>18.0664062</c:v>
                </c:pt>
                <c:pt idx="191228">
                  <c:v>66.2841797</c:v>
                </c:pt>
                <c:pt idx="191229">
                  <c:v>102.539062</c:v>
                </c:pt>
                <c:pt idx="191230">
                  <c:v>104.736328</c:v>
                </c:pt>
                <c:pt idx="191231">
                  <c:v>82.27539059999994</c:v>
                </c:pt>
                <c:pt idx="191232">
                  <c:v>41.7480469</c:v>
                </c:pt>
                <c:pt idx="191233">
                  <c:v>-5.859375</c:v>
                </c:pt>
                <c:pt idx="191234">
                  <c:v>-56.88476559999999</c:v>
                </c:pt>
                <c:pt idx="191235">
                  <c:v>-89.9658203</c:v>
                </c:pt>
                <c:pt idx="191236">
                  <c:v>-100.097656</c:v>
                </c:pt>
                <c:pt idx="191237">
                  <c:v>-81.4208984</c:v>
                </c:pt>
                <c:pt idx="191238">
                  <c:v>-36.2548828</c:v>
                </c:pt>
                <c:pt idx="191239">
                  <c:v>10.3759766</c:v>
                </c:pt>
                <c:pt idx="191240">
                  <c:v>56.0302734</c:v>
                </c:pt>
                <c:pt idx="191241">
                  <c:v>93.01757809999998</c:v>
                </c:pt>
                <c:pt idx="191242">
                  <c:v>104.248047</c:v>
                </c:pt>
                <c:pt idx="191243">
                  <c:v>87.6464844</c:v>
                </c:pt>
                <c:pt idx="191244">
                  <c:v>46.9970703</c:v>
                </c:pt>
                <c:pt idx="191245">
                  <c:v>-0.366210938</c:v>
                </c:pt>
                <c:pt idx="191246">
                  <c:v>-49.5605469</c:v>
                </c:pt>
                <c:pt idx="191247">
                  <c:v>-90.08789059999998</c:v>
                </c:pt>
                <c:pt idx="191248">
                  <c:v>-98.5107422</c:v>
                </c:pt>
                <c:pt idx="191249">
                  <c:v>-80.8105469</c:v>
                </c:pt>
                <c:pt idx="191250">
                  <c:v>-44.7998047</c:v>
                </c:pt>
                <c:pt idx="191251">
                  <c:v>6.59179688</c:v>
                </c:pt>
                <c:pt idx="191252">
                  <c:v>53.34472659999999</c:v>
                </c:pt>
                <c:pt idx="191253">
                  <c:v>84.22851559999998</c:v>
                </c:pt>
                <c:pt idx="191254">
                  <c:v>105.34668</c:v>
                </c:pt>
                <c:pt idx="191255">
                  <c:v>90.82031249999996</c:v>
                </c:pt>
                <c:pt idx="191256">
                  <c:v>49.0722656</c:v>
                </c:pt>
                <c:pt idx="191257">
                  <c:v>-1.70898438</c:v>
                </c:pt>
                <c:pt idx="191258">
                  <c:v>-48.2177734</c:v>
                </c:pt>
                <c:pt idx="191259">
                  <c:v>-83.3740234</c:v>
                </c:pt>
                <c:pt idx="191260">
                  <c:v>-104.492188</c:v>
                </c:pt>
                <c:pt idx="191261">
                  <c:v>-92.2851562</c:v>
                </c:pt>
                <c:pt idx="191262">
                  <c:v>-51.1474609</c:v>
                </c:pt>
                <c:pt idx="191263">
                  <c:v>-5.73730469</c:v>
                </c:pt>
                <c:pt idx="191264">
                  <c:v>43.9453125</c:v>
                </c:pt>
                <c:pt idx="191265">
                  <c:v>83.7402344</c:v>
                </c:pt>
                <c:pt idx="191266">
                  <c:v>100.097656</c:v>
                </c:pt>
                <c:pt idx="191267">
                  <c:v>91.1865234</c:v>
                </c:pt>
                <c:pt idx="191268">
                  <c:v>55.5419922</c:v>
                </c:pt>
                <c:pt idx="191269">
                  <c:v>7.44628906</c:v>
                </c:pt>
                <c:pt idx="191270">
                  <c:v>-45.2880859</c:v>
                </c:pt>
                <c:pt idx="191271">
                  <c:v>-82.7636719</c:v>
                </c:pt>
                <c:pt idx="191272">
                  <c:v>-96.67968749999996</c:v>
                </c:pt>
                <c:pt idx="191273">
                  <c:v>-92.5292969</c:v>
                </c:pt>
                <c:pt idx="191274">
                  <c:v>-61.6455078</c:v>
                </c:pt>
                <c:pt idx="191275">
                  <c:v>-13.671875</c:v>
                </c:pt>
                <c:pt idx="191276">
                  <c:v>42.2363281</c:v>
                </c:pt>
                <c:pt idx="191277">
                  <c:v>87.5244141</c:v>
                </c:pt>
                <c:pt idx="191278">
                  <c:v>102.416992</c:v>
                </c:pt>
                <c:pt idx="191279">
                  <c:v>91.9189453</c:v>
                </c:pt>
                <c:pt idx="191280">
                  <c:v>68.35937499999996</c:v>
                </c:pt>
                <c:pt idx="191281">
                  <c:v>16.3574219</c:v>
                </c:pt>
                <c:pt idx="191282">
                  <c:v>-38.4521484</c:v>
                </c:pt>
                <c:pt idx="191283">
                  <c:v>-80.68847659999993</c:v>
                </c:pt>
                <c:pt idx="191284">
                  <c:v>-102.783203</c:v>
                </c:pt>
                <c:pt idx="191285">
                  <c:v>-99.7314453</c:v>
                </c:pt>
                <c:pt idx="191286">
                  <c:v>-61.8896484</c:v>
                </c:pt>
                <c:pt idx="191287">
                  <c:v>-15.5029297</c:v>
                </c:pt>
                <c:pt idx="191288">
                  <c:v>36.6210938</c:v>
                </c:pt>
                <c:pt idx="191289">
                  <c:v>77.14843749999996</c:v>
                </c:pt>
                <c:pt idx="191290">
                  <c:v>97.2900391</c:v>
                </c:pt>
                <c:pt idx="191291">
                  <c:v>96.5576172</c:v>
                </c:pt>
                <c:pt idx="191292">
                  <c:v>67.8710938</c:v>
                </c:pt>
                <c:pt idx="191293">
                  <c:v>20.2636719</c:v>
                </c:pt>
                <c:pt idx="191294">
                  <c:v>-28.3203125</c:v>
                </c:pt>
                <c:pt idx="191295">
                  <c:v>-73.7304688</c:v>
                </c:pt>
                <c:pt idx="191296">
                  <c:v>-93.5058594</c:v>
                </c:pt>
                <c:pt idx="191297">
                  <c:v>-91.4306641</c:v>
                </c:pt>
                <c:pt idx="191298">
                  <c:v>-64.2089844</c:v>
                </c:pt>
                <c:pt idx="191299">
                  <c:v>-24.1699219</c:v>
                </c:pt>
                <c:pt idx="191300">
                  <c:v>31.1279297</c:v>
                </c:pt>
                <c:pt idx="191301">
                  <c:v>71.0449219</c:v>
                </c:pt>
                <c:pt idx="191302">
                  <c:v>89.11132809999998</c:v>
                </c:pt>
                <c:pt idx="191303">
                  <c:v>94.6044922</c:v>
                </c:pt>
                <c:pt idx="191304">
                  <c:v>69.8242188</c:v>
                </c:pt>
                <c:pt idx="191305">
                  <c:v>33.9355469</c:v>
                </c:pt>
                <c:pt idx="191306">
                  <c:v>-22.0947266</c:v>
                </c:pt>
                <c:pt idx="191307">
                  <c:v>-62.1337891</c:v>
                </c:pt>
                <c:pt idx="191308">
                  <c:v>-96.80175779999998</c:v>
                </c:pt>
                <c:pt idx="191309">
                  <c:v>-96.80175779999998</c:v>
                </c:pt>
                <c:pt idx="191310">
                  <c:v>-79.22363279999998</c:v>
                </c:pt>
                <c:pt idx="191311">
                  <c:v>-30.2734375</c:v>
                </c:pt>
                <c:pt idx="191312">
                  <c:v>18.4326172</c:v>
                </c:pt>
                <c:pt idx="191313">
                  <c:v>67.8710938</c:v>
                </c:pt>
                <c:pt idx="191314">
                  <c:v>94.2382812</c:v>
                </c:pt>
                <c:pt idx="191315">
                  <c:v>104.370117</c:v>
                </c:pt>
                <c:pt idx="191316">
                  <c:v>77.63671879999995</c:v>
                </c:pt>
                <c:pt idx="191317">
                  <c:v>35.0341797</c:v>
                </c:pt>
                <c:pt idx="191318">
                  <c:v>-16.8457031</c:v>
                </c:pt>
                <c:pt idx="191319">
                  <c:v>-67.13867190000001</c:v>
                </c:pt>
                <c:pt idx="191320">
                  <c:v>-96.67968749999996</c:v>
                </c:pt>
                <c:pt idx="191321">
                  <c:v>-101.928711</c:v>
                </c:pt>
                <c:pt idx="191322">
                  <c:v>-64.3310547</c:v>
                </c:pt>
                <c:pt idx="191323">
                  <c:v>-35.6445312</c:v>
                </c:pt>
                <c:pt idx="191324">
                  <c:v>11.2304688</c:v>
                </c:pt>
                <c:pt idx="191325">
                  <c:v>55.4199219</c:v>
                </c:pt>
                <c:pt idx="191326">
                  <c:v>92.6513672</c:v>
                </c:pt>
                <c:pt idx="191327">
                  <c:v>101.806641</c:v>
                </c:pt>
                <c:pt idx="191328">
                  <c:v>78.2470703</c:v>
                </c:pt>
                <c:pt idx="191329">
                  <c:v>32.4707031</c:v>
                </c:pt>
                <c:pt idx="191330">
                  <c:v>-4.51660156</c:v>
                </c:pt>
                <c:pt idx="191331">
                  <c:v>-53.34472659999999</c:v>
                </c:pt>
                <c:pt idx="191332">
                  <c:v>-93.9941406</c:v>
                </c:pt>
                <c:pt idx="191333">
                  <c:v>-97.0458984</c:v>
                </c:pt>
                <c:pt idx="191334">
                  <c:v>-83.0078125</c:v>
                </c:pt>
                <c:pt idx="191335">
                  <c:v>-46.0205078</c:v>
                </c:pt>
                <c:pt idx="191336">
                  <c:v>7.44628906</c:v>
                </c:pt>
                <c:pt idx="191337">
                  <c:v>52.2460938</c:v>
                </c:pt>
                <c:pt idx="191338">
                  <c:v>84.10644529999998</c:v>
                </c:pt>
                <c:pt idx="191339">
                  <c:v>101.928711</c:v>
                </c:pt>
                <c:pt idx="191340">
                  <c:v>86.05957029999998</c:v>
                </c:pt>
                <c:pt idx="191341">
                  <c:v>44.7998047</c:v>
                </c:pt>
                <c:pt idx="191342">
                  <c:v>-5.37109375</c:v>
                </c:pt>
                <c:pt idx="191343">
                  <c:v>-50.0488281</c:v>
                </c:pt>
                <c:pt idx="191344">
                  <c:v>-87.5244141</c:v>
                </c:pt>
                <c:pt idx="191345">
                  <c:v>-97.2900391</c:v>
                </c:pt>
                <c:pt idx="191346">
                  <c:v>-82.27539059999994</c:v>
                </c:pt>
                <c:pt idx="191347">
                  <c:v>-48.4619141</c:v>
                </c:pt>
                <c:pt idx="191348">
                  <c:v>-2.31933594</c:v>
                </c:pt>
                <c:pt idx="191349">
                  <c:v>52.0019531</c:v>
                </c:pt>
                <c:pt idx="191350">
                  <c:v>79.34570309999998</c:v>
                </c:pt>
                <c:pt idx="191351">
                  <c:v>100.952148</c:v>
                </c:pt>
                <c:pt idx="191352">
                  <c:v>87.2802734</c:v>
                </c:pt>
                <c:pt idx="191353">
                  <c:v>47.3632812</c:v>
                </c:pt>
                <c:pt idx="191354">
                  <c:v>5.49316406</c:v>
                </c:pt>
                <c:pt idx="191355">
                  <c:v>-45.6542969</c:v>
                </c:pt>
                <c:pt idx="191356">
                  <c:v>-87.6464844</c:v>
                </c:pt>
                <c:pt idx="191357">
                  <c:v>-98.1445312</c:v>
                </c:pt>
                <c:pt idx="191358">
                  <c:v>-91.4306641</c:v>
                </c:pt>
                <c:pt idx="191359">
                  <c:v>-58.7158203</c:v>
                </c:pt>
                <c:pt idx="191360">
                  <c:v>-6.347656249999996</c:v>
                </c:pt>
                <c:pt idx="191361">
                  <c:v>43.9453125</c:v>
                </c:pt>
                <c:pt idx="191362">
                  <c:v>85.08300779999998</c:v>
                </c:pt>
                <c:pt idx="191363">
                  <c:v>102.783203</c:v>
                </c:pt>
                <c:pt idx="191364">
                  <c:v>89.7216797</c:v>
                </c:pt>
                <c:pt idx="191365">
                  <c:v>51.8798828</c:v>
                </c:pt>
                <c:pt idx="191366">
                  <c:v>6.46972656</c:v>
                </c:pt>
                <c:pt idx="191367">
                  <c:v>-30.7617188</c:v>
                </c:pt>
                <c:pt idx="191368">
                  <c:v>-74.5849609</c:v>
                </c:pt>
                <c:pt idx="191369">
                  <c:v>-98.1445312</c:v>
                </c:pt>
                <c:pt idx="191370">
                  <c:v>-85.4492188</c:v>
                </c:pt>
                <c:pt idx="191371">
                  <c:v>-62.2558594</c:v>
                </c:pt>
                <c:pt idx="191372">
                  <c:v>-16.4794922</c:v>
                </c:pt>
                <c:pt idx="191373">
                  <c:v>30.3955078</c:v>
                </c:pt>
                <c:pt idx="191374">
                  <c:v>73.3642578</c:v>
                </c:pt>
                <c:pt idx="191375">
                  <c:v>100.219727</c:v>
                </c:pt>
                <c:pt idx="191376">
                  <c:v>92.1630859</c:v>
                </c:pt>
                <c:pt idx="191377">
                  <c:v>67.2607422</c:v>
                </c:pt>
                <c:pt idx="191378">
                  <c:v>16.2353516</c:v>
                </c:pt>
                <c:pt idx="191379">
                  <c:v>-31.25</c:v>
                </c:pt>
                <c:pt idx="191380">
                  <c:v>-72.6318359</c:v>
                </c:pt>
                <c:pt idx="191381">
                  <c:v>-98.2666016</c:v>
                </c:pt>
                <c:pt idx="191382">
                  <c:v>-98.9990234</c:v>
                </c:pt>
                <c:pt idx="191383">
                  <c:v>-67.50488279999998</c:v>
                </c:pt>
                <c:pt idx="191384">
                  <c:v>-26.0009766</c:v>
                </c:pt>
                <c:pt idx="191385">
                  <c:v>27.9541016</c:v>
                </c:pt>
                <c:pt idx="191386">
                  <c:v>63.4765625</c:v>
                </c:pt>
                <c:pt idx="191387">
                  <c:v>92.1630859</c:v>
                </c:pt>
                <c:pt idx="191388">
                  <c:v>99.2431641</c:v>
                </c:pt>
                <c:pt idx="191389">
                  <c:v>66.40625</c:v>
                </c:pt>
                <c:pt idx="191390">
                  <c:v>23.1933594</c:v>
                </c:pt>
                <c:pt idx="191391">
                  <c:v>-22.3388672</c:v>
                </c:pt>
                <c:pt idx="191392">
                  <c:v>-67.0166016</c:v>
                </c:pt>
                <c:pt idx="191393">
                  <c:v>-94.97070309999998</c:v>
                </c:pt>
                <c:pt idx="191394">
                  <c:v>-99.3652344</c:v>
                </c:pt>
                <c:pt idx="191395">
                  <c:v>-71.1669922</c:v>
                </c:pt>
                <c:pt idx="191396">
                  <c:v>-35.0341797</c:v>
                </c:pt>
                <c:pt idx="191397">
                  <c:v>17.7001953</c:v>
                </c:pt>
                <c:pt idx="191398">
                  <c:v>65.0634766</c:v>
                </c:pt>
                <c:pt idx="191399">
                  <c:v>98.0224609</c:v>
                </c:pt>
                <c:pt idx="191400">
                  <c:v>100.219727</c:v>
                </c:pt>
                <c:pt idx="191401">
                  <c:v>74.7070312</c:v>
                </c:pt>
                <c:pt idx="191402">
                  <c:v>27.34375</c:v>
                </c:pt>
                <c:pt idx="191403">
                  <c:v>-21.6064453</c:v>
                </c:pt>
                <c:pt idx="191404">
                  <c:v>-56.88476559999999</c:v>
                </c:pt>
                <c:pt idx="191405">
                  <c:v>-88.9892578</c:v>
                </c:pt>
                <c:pt idx="191406">
                  <c:v>-94.97070309999998</c:v>
                </c:pt>
                <c:pt idx="191407">
                  <c:v>-82.7636719</c:v>
                </c:pt>
                <c:pt idx="191408">
                  <c:v>-39.4287109</c:v>
                </c:pt>
                <c:pt idx="191409">
                  <c:v>12.4511719</c:v>
                </c:pt>
                <c:pt idx="191410">
                  <c:v>60.6689453</c:v>
                </c:pt>
                <c:pt idx="191411">
                  <c:v>100.952148</c:v>
                </c:pt>
                <c:pt idx="191412">
                  <c:v>102.294922</c:v>
                </c:pt>
                <c:pt idx="191413">
                  <c:v>73.48632809999998</c:v>
                </c:pt>
                <c:pt idx="191414">
                  <c:v>41.015625</c:v>
                </c:pt>
                <c:pt idx="191415">
                  <c:v>-6.59179688</c:v>
                </c:pt>
                <c:pt idx="191416">
                  <c:v>-59.2041016</c:v>
                </c:pt>
                <c:pt idx="191417">
                  <c:v>-87.5244141</c:v>
                </c:pt>
                <c:pt idx="191418">
                  <c:v>-101.44043</c:v>
                </c:pt>
                <c:pt idx="191419">
                  <c:v>-81.9091797</c:v>
                </c:pt>
                <c:pt idx="191420">
                  <c:v>-40.7714844</c:v>
                </c:pt>
                <c:pt idx="191421">
                  <c:v>14.7705078</c:v>
                </c:pt>
                <c:pt idx="191422">
                  <c:v>52.9785156</c:v>
                </c:pt>
                <c:pt idx="191423">
                  <c:v>88.0126953</c:v>
                </c:pt>
                <c:pt idx="191424">
                  <c:v>100.097656</c:v>
                </c:pt>
                <c:pt idx="191425">
                  <c:v>84.10644529999998</c:v>
                </c:pt>
                <c:pt idx="191426">
                  <c:v>45.6542969</c:v>
                </c:pt>
                <c:pt idx="191427">
                  <c:v>-3.05175781</c:v>
                </c:pt>
                <c:pt idx="191428">
                  <c:v>-52.1240234</c:v>
                </c:pt>
                <c:pt idx="191429">
                  <c:v>-86.18164059999998</c:v>
                </c:pt>
                <c:pt idx="191430">
                  <c:v>-102.416992</c:v>
                </c:pt>
                <c:pt idx="191431">
                  <c:v>-89.4775391</c:v>
                </c:pt>
                <c:pt idx="191432">
                  <c:v>-45.8984375</c:v>
                </c:pt>
                <c:pt idx="191433">
                  <c:v>4.27246094</c:v>
                </c:pt>
                <c:pt idx="191434">
                  <c:v>42.8466797</c:v>
                </c:pt>
                <c:pt idx="191435">
                  <c:v>83.3740234</c:v>
                </c:pt>
                <c:pt idx="191436">
                  <c:v>98.0224609</c:v>
                </c:pt>
                <c:pt idx="191437">
                  <c:v>84.3505859</c:v>
                </c:pt>
                <c:pt idx="191438">
                  <c:v>61.4013672</c:v>
                </c:pt>
                <c:pt idx="191439">
                  <c:v>10.8642578</c:v>
                </c:pt>
                <c:pt idx="191440">
                  <c:v>-48.9501953</c:v>
                </c:pt>
                <c:pt idx="191441">
                  <c:v>-82.15332029999998</c:v>
                </c:pt>
                <c:pt idx="191442">
                  <c:v>-99.60937499999996</c:v>
                </c:pt>
                <c:pt idx="191443">
                  <c:v>-91.4306641</c:v>
                </c:pt>
                <c:pt idx="191444">
                  <c:v>-58.1054688</c:v>
                </c:pt>
                <c:pt idx="191445">
                  <c:v>-12.5732422</c:v>
                </c:pt>
                <c:pt idx="191446">
                  <c:v>39.7949219</c:v>
                </c:pt>
                <c:pt idx="191447">
                  <c:v>85.08300779999998</c:v>
                </c:pt>
                <c:pt idx="191448">
                  <c:v>100.708008</c:v>
                </c:pt>
                <c:pt idx="191449">
                  <c:v>91.4306641</c:v>
                </c:pt>
                <c:pt idx="191450">
                  <c:v>57.8613281</c:v>
                </c:pt>
                <c:pt idx="191451">
                  <c:v>13.0615234</c:v>
                </c:pt>
                <c:pt idx="191452">
                  <c:v>-34.7900391</c:v>
                </c:pt>
                <c:pt idx="191453">
                  <c:v>-78.9794922</c:v>
                </c:pt>
                <c:pt idx="191454">
                  <c:v>-98.63281249999996</c:v>
                </c:pt>
                <c:pt idx="191455">
                  <c:v>-94.84863279999998</c:v>
                </c:pt>
                <c:pt idx="191456">
                  <c:v>-63.2324219</c:v>
                </c:pt>
                <c:pt idx="191457">
                  <c:v>-12.8173828</c:v>
                </c:pt>
                <c:pt idx="191458">
                  <c:v>35.8886719</c:v>
                </c:pt>
                <c:pt idx="191459">
                  <c:v>77.14843749999996</c:v>
                </c:pt>
                <c:pt idx="191460">
                  <c:v>103.149414</c:v>
                </c:pt>
                <c:pt idx="191461">
                  <c:v>90.57617190000001</c:v>
                </c:pt>
                <c:pt idx="191462">
                  <c:v>65.3076172</c:v>
                </c:pt>
                <c:pt idx="191463">
                  <c:v>18.4326172</c:v>
                </c:pt>
                <c:pt idx="191464">
                  <c:v>-31.0058594</c:v>
                </c:pt>
                <c:pt idx="191465">
                  <c:v>-75.6835938</c:v>
                </c:pt>
                <c:pt idx="191466">
                  <c:v>-95.9472656</c:v>
                </c:pt>
                <c:pt idx="191467">
                  <c:v>-94.1162109</c:v>
                </c:pt>
                <c:pt idx="191468">
                  <c:v>-60.546875</c:v>
                </c:pt>
                <c:pt idx="191469">
                  <c:v>-16.72363279999998</c:v>
                </c:pt>
                <c:pt idx="191470">
                  <c:v>38.5742188</c:v>
                </c:pt>
                <c:pt idx="191471">
                  <c:v>76.6601562</c:v>
                </c:pt>
                <c:pt idx="191472">
                  <c:v>98.63281249999996</c:v>
                </c:pt>
                <c:pt idx="191473">
                  <c:v>99.1210938</c:v>
                </c:pt>
                <c:pt idx="191474">
                  <c:v>67.13867190000001</c:v>
                </c:pt>
                <c:pt idx="191475">
                  <c:v>25.1464844</c:v>
                </c:pt>
                <c:pt idx="191476">
                  <c:v>-23.6816406</c:v>
                </c:pt>
                <c:pt idx="191477">
                  <c:v>-69.2138672</c:v>
                </c:pt>
                <c:pt idx="191478">
                  <c:v>-100.952148</c:v>
                </c:pt>
                <c:pt idx="191479">
                  <c:v>-99.60937499999996</c:v>
                </c:pt>
                <c:pt idx="191480">
                  <c:v>-71.4111328</c:v>
                </c:pt>
                <c:pt idx="191481">
                  <c:v>-30.0292969</c:v>
                </c:pt>
                <c:pt idx="191482">
                  <c:v>20.9960938</c:v>
                </c:pt>
                <c:pt idx="191483">
                  <c:v>69.45800779999998</c:v>
                </c:pt>
                <c:pt idx="191484">
                  <c:v>97.4121094</c:v>
                </c:pt>
                <c:pt idx="191485">
                  <c:v>100.585938</c:v>
                </c:pt>
                <c:pt idx="191486">
                  <c:v>82.27539059999994</c:v>
                </c:pt>
                <c:pt idx="191487">
                  <c:v>30.5175781</c:v>
                </c:pt>
                <c:pt idx="191488">
                  <c:v>-20.0195312</c:v>
                </c:pt>
                <c:pt idx="191489">
                  <c:v>-68.60351559999998</c:v>
                </c:pt>
                <c:pt idx="191490">
                  <c:v>-98.9990234</c:v>
                </c:pt>
                <c:pt idx="191491">
                  <c:v>-105.59082</c:v>
                </c:pt>
                <c:pt idx="191492">
                  <c:v>-76.17187499999996</c:v>
                </c:pt>
                <c:pt idx="191493">
                  <c:v>-36.9873047</c:v>
                </c:pt>
                <c:pt idx="191494">
                  <c:v>18.5546875</c:v>
                </c:pt>
                <c:pt idx="191495">
                  <c:v>57.2509766</c:v>
                </c:pt>
                <c:pt idx="191496">
                  <c:v>92.1630859</c:v>
                </c:pt>
                <c:pt idx="191497">
                  <c:v>102.416992</c:v>
                </c:pt>
                <c:pt idx="191498">
                  <c:v>85.4492188</c:v>
                </c:pt>
                <c:pt idx="191499">
                  <c:v>37.109375</c:v>
                </c:pt>
                <c:pt idx="191500">
                  <c:v>-6.347656249999996</c:v>
                </c:pt>
                <c:pt idx="191501">
                  <c:v>-54.6875</c:v>
                </c:pt>
                <c:pt idx="191502">
                  <c:v>-87.6464844</c:v>
                </c:pt>
                <c:pt idx="191503">
                  <c:v>-99.85351559999998</c:v>
                </c:pt>
                <c:pt idx="191504">
                  <c:v>-83.7402344</c:v>
                </c:pt>
                <c:pt idx="191505">
                  <c:v>-40.1611328</c:v>
                </c:pt>
                <c:pt idx="191506">
                  <c:v>13.671875</c:v>
                </c:pt>
                <c:pt idx="191507">
                  <c:v>58.59375</c:v>
                </c:pt>
                <c:pt idx="191508">
                  <c:v>92.4072266</c:v>
                </c:pt>
                <c:pt idx="191509">
                  <c:v>106.689453</c:v>
                </c:pt>
                <c:pt idx="191510">
                  <c:v>85.20507809999994</c:v>
                </c:pt>
                <c:pt idx="191511">
                  <c:v>45.4101562</c:v>
                </c:pt>
                <c:pt idx="191512">
                  <c:v>-14.5263672</c:v>
                </c:pt>
                <c:pt idx="191513">
                  <c:v>-62.5</c:v>
                </c:pt>
                <c:pt idx="191514">
                  <c:v>-91.3085938</c:v>
                </c:pt>
                <c:pt idx="191515">
                  <c:v>-96.4355469</c:v>
                </c:pt>
                <c:pt idx="191516">
                  <c:v>-80.4443359</c:v>
                </c:pt>
                <c:pt idx="191517">
                  <c:v>-46.1425781</c:v>
                </c:pt>
                <c:pt idx="191518">
                  <c:v>0.48828125</c:v>
                </c:pt>
                <c:pt idx="191519">
                  <c:v>45.1660156</c:v>
                </c:pt>
                <c:pt idx="191520">
                  <c:v>82.6416016</c:v>
                </c:pt>
                <c:pt idx="191521">
                  <c:v>96.92382809999998</c:v>
                </c:pt>
                <c:pt idx="191522">
                  <c:v>91.55273440000001</c:v>
                </c:pt>
                <c:pt idx="191523">
                  <c:v>47.6074219</c:v>
                </c:pt>
                <c:pt idx="191524">
                  <c:v>-3.29589844</c:v>
                </c:pt>
                <c:pt idx="191525">
                  <c:v>-48.4619141</c:v>
                </c:pt>
                <c:pt idx="191526">
                  <c:v>-79.9560547</c:v>
                </c:pt>
                <c:pt idx="191527">
                  <c:v>-93.6279297</c:v>
                </c:pt>
                <c:pt idx="191528">
                  <c:v>-86.6699219</c:v>
                </c:pt>
                <c:pt idx="191529">
                  <c:v>-49.1943359</c:v>
                </c:pt>
                <c:pt idx="191530">
                  <c:v>-6.103515619999995</c:v>
                </c:pt>
                <c:pt idx="191531">
                  <c:v>44.921875</c:v>
                </c:pt>
                <c:pt idx="191532">
                  <c:v>86.42578119999993</c:v>
                </c:pt>
                <c:pt idx="191533">
                  <c:v>97.90039059999998</c:v>
                </c:pt>
                <c:pt idx="191534">
                  <c:v>92.4072266</c:v>
                </c:pt>
                <c:pt idx="191535">
                  <c:v>56.2744141</c:v>
                </c:pt>
                <c:pt idx="191536">
                  <c:v>9.39941406</c:v>
                </c:pt>
                <c:pt idx="191537">
                  <c:v>-41.7480469</c:v>
                </c:pt>
                <c:pt idx="191538">
                  <c:v>-85.3271484</c:v>
                </c:pt>
                <c:pt idx="191539">
                  <c:v>-104.736328</c:v>
                </c:pt>
                <c:pt idx="191540">
                  <c:v>-95.703125</c:v>
                </c:pt>
                <c:pt idx="191541">
                  <c:v>-59.6923828</c:v>
                </c:pt>
                <c:pt idx="191542">
                  <c:v>-20.2636719</c:v>
                </c:pt>
                <c:pt idx="191543">
                  <c:v>29.296875</c:v>
                </c:pt>
                <c:pt idx="191544">
                  <c:v>80.4443359</c:v>
                </c:pt>
                <c:pt idx="191545">
                  <c:v>97.0458984</c:v>
                </c:pt>
                <c:pt idx="191546">
                  <c:v>97.65625</c:v>
                </c:pt>
                <c:pt idx="191547">
                  <c:v>69.33593749999996</c:v>
                </c:pt>
                <c:pt idx="191548">
                  <c:v>16.1132812</c:v>
                </c:pt>
                <c:pt idx="191549">
                  <c:v>-29.7851562</c:v>
                </c:pt>
                <c:pt idx="191550">
                  <c:v>-74.3408203</c:v>
                </c:pt>
                <c:pt idx="191551">
                  <c:v>-100.097656</c:v>
                </c:pt>
                <c:pt idx="191552">
                  <c:v>-96.4355469</c:v>
                </c:pt>
                <c:pt idx="191553">
                  <c:v>-76.9042969</c:v>
                </c:pt>
                <c:pt idx="191554">
                  <c:v>-28.44238279999998</c:v>
                </c:pt>
                <c:pt idx="191555">
                  <c:v>30.5175781</c:v>
                </c:pt>
                <c:pt idx="191556">
                  <c:v>71.2890625</c:v>
                </c:pt>
                <c:pt idx="191557">
                  <c:v>96.80175779999998</c:v>
                </c:pt>
                <c:pt idx="191558">
                  <c:v>93.87207029999993</c:v>
                </c:pt>
                <c:pt idx="191559">
                  <c:v>74.5849609</c:v>
                </c:pt>
                <c:pt idx="191560">
                  <c:v>23.3154297</c:v>
                </c:pt>
                <c:pt idx="191561">
                  <c:v>-24.4140625</c:v>
                </c:pt>
                <c:pt idx="191562">
                  <c:v>-60.4248047</c:v>
                </c:pt>
                <c:pt idx="191563">
                  <c:v>-91.796875</c:v>
                </c:pt>
                <c:pt idx="191564">
                  <c:v>-101.074219</c:v>
                </c:pt>
                <c:pt idx="191565">
                  <c:v>-74.7070312</c:v>
                </c:pt>
                <c:pt idx="191566">
                  <c:v>-27.9541016</c:v>
                </c:pt>
                <c:pt idx="191567">
                  <c:v>29.1748047</c:v>
                </c:pt>
                <c:pt idx="191568">
                  <c:v>69.2138672</c:v>
                </c:pt>
                <c:pt idx="191569">
                  <c:v>93.38378909999996</c:v>
                </c:pt>
                <c:pt idx="191570">
                  <c:v>96.80175779999998</c:v>
                </c:pt>
                <c:pt idx="191571">
                  <c:v>70.3125</c:v>
                </c:pt>
                <c:pt idx="191572">
                  <c:v>31.6162109</c:v>
                </c:pt>
                <c:pt idx="191573">
                  <c:v>-20.0195312</c:v>
                </c:pt>
                <c:pt idx="191574">
                  <c:v>-65.9179688</c:v>
                </c:pt>
                <c:pt idx="191575">
                  <c:v>-91.9189453</c:v>
                </c:pt>
                <c:pt idx="191576">
                  <c:v>-96.80175779999998</c:v>
                </c:pt>
                <c:pt idx="191577">
                  <c:v>-81.17675779999993</c:v>
                </c:pt>
                <c:pt idx="191578">
                  <c:v>-37.2314453</c:v>
                </c:pt>
                <c:pt idx="191579">
                  <c:v>9.277343749999998</c:v>
                </c:pt>
                <c:pt idx="191580">
                  <c:v>60.4248047</c:v>
                </c:pt>
                <c:pt idx="191581">
                  <c:v>92.1630859</c:v>
                </c:pt>
                <c:pt idx="191582">
                  <c:v>99.60937499999996</c:v>
                </c:pt>
                <c:pt idx="191583">
                  <c:v>76.2939453</c:v>
                </c:pt>
                <c:pt idx="191584">
                  <c:v>31.1279297</c:v>
                </c:pt>
                <c:pt idx="191585">
                  <c:v>-18.5546875</c:v>
                </c:pt>
                <c:pt idx="191586">
                  <c:v>-59.4482422</c:v>
                </c:pt>
                <c:pt idx="191587">
                  <c:v>-85.08300779999998</c:v>
                </c:pt>
                <c:pt idx="191588">
                  <c:v>-99.1210938</c:v>
                </c:pt>
                <c:pt idx="191589">
                  <c:v>-77.5146484</c:v>
                </c:pt>
                <c:pt idx="191590">
                  <c:v>-41.3818359</c:v>
                </c:pt>
                <c:pt idx="191591">
                  <c:v>12.3291016</c:v>
                </c:pt>
                <c:pt idx="191592">
                  <c:v>56.7626953</c:v>
                </c:pt>
                <c:pt idx="191593">
                  <c:v>91.6748047</c:v>
                </c:pt>
                <c:pt idx="191594">
                  <c:v>101.5625</c:v>
                </c:pt>
                <c:pt idx="191595">
                  <c:v>83.12988279999993</c:v>
                </c:pt>
                <c:pt idx="191596">
                  <c:v>41.8701172</c:v>
                </c:pt>
                <c:pt idx="191597">
                  <c:v>1.09863281</c:v>
                </c:pt>
                <c:pt idx="191598">
                  <c:v>-46.875</c:v>
                </c:pt>
                <c:pt idx="191599">
                  <c:v>-88.0126953</c:v>
                </c:pt>
                <c:pt idx="191600">
                  <c:v>-98.38867190000001</c:v>
                </c:pt>
                <c:pt idx="191601">
                  <c:v>-85.20507809999994</c:v>
                </c:pt>
                <c:pt idx="191602">
                  <c:v>-44.4335938</c:v>
                </c:pt>
                <c:pt idx="191603">
                  <c:v>3.05175781</c:v>
                </c:pt>
                <c:pt idx="191604">
                  <c:v>48.3398438</c:v>
                </c:pt>
                <c:pt idx="191605">
                  <c:v>90.57617190000001</c:v>
                </c:pt>
                <c:pt idx="191606">
                  <c:v>106.201172</c:v>
                </c:pt>
                <c:pt idx="191607">
                  <c:v>87.7685547</c:v>
                </c:pt>
                <c:pt idx="191608">
                  <c:v>50.6591797</c:v>
                </c:pt>
                <c:pt idx="191609">
                  <c:v>4.02832031</c:v>
                </c:pt>
                <c:pt idx="191610">
                  <c:v>-44.4335938</c:v>
                </c:pt>
                <c:pt idx="191611">
                  <c:v>-81.17675779999993</c:v>
                </c:pt>
                <c:pt idx="191612">
                  <c:v>-93.75</c:v>
                </c:pt>
                <c:pt idx="191613">
                  <c:v>-82.7636719</c:v>
                </c:pt>
                <c:pt idx="191614">
                  <c:v>-50.78125</c:v>
                </c:pt>
                <c:pt idx="191615">
                  <c:v>-6.59179688</c:v>
                </c:pt>
                <c:pt idx="191616">
                  <c:v>45.5322266</c:v>
                </c:pt>
                <c:pt idx="191617">
                  <c:v>78.4912109</c:v>
                </c:pt>
                <c:pt idx="191618">
                  <c:v>102.539062</c:v>
                </c:pt>
                <c:pt idx="191619">
                  <c:v>90.2099609</c:v>
                </c:pt>
                <c:pt idx="191620">
                  <c:v>53.9550781</c:v>
                </c:pt>
                <c:pt idx="191621">
                  <c:v>5.615234379999995</c:v>
                </c:pt>
                <c:pt idx="191622">
                  <c:v>-39.9169922</c:v>
                </c:pt>
                <c:pt idx="191623">
                  <c:v>-78.8574219</c:v>
                </c:pt>
                <c:pt idx="191624">
                  <c:v>-99.4873047</c:v>
                </c:pt>
                <c:pt idx="191625">
                  <c:v>-94.1162109</c:v>
                </c:pt>
                <c:pt idx="191626">
                  <c:v>-57.4951172</c:v>
                </c:pt>
                <c:pt idx="191627">
                  <c:v>-7.812499999999997</c:v>
                </c:pt>
                <c:pt idx="191628">
                  <c:v>42.4804688</c:v>
                </c:pt>
                <c:pt idx="191629">
                  <c:v>75.31738279999998</c:v>
                </c:pt>
                <c:pt idx="191630">
                  <c:v>98.9990234</c:v>
                </c:pt>
                <c:pt idx="191631">
                  <c:v>93.9941406</c:v>
                </c:pt>
                <c:pt idx="191632">
                  <c:v>62.8662109</c:v>
                </c:pt>
                <c:pt idx="191633">
                  <c:v>20.5078125</c:v>
                </c:pt>
                <c:pt idx="191634">
                  <c:v>-32.7148438</c:v>
                </c:pt>
                <c:pt idx="191635">
                  <c:v>-76.7822266</c:v>
                </c:pt>
                <c:pt idx="191636">
                  <c:v>-93.38378909999996</c:v>
                </c:pt>
                <c:pt idx="191637">
                  <c:v>-86.6699219</c:v>
                </c:pt>
                <c:pt idx="191638">
                  <c:v>-61.15722659999999</c:v>
                </c:pt>
                <c:pt idx="191639">
                  <c:v>-16.2353516</c:v>
                </c:pt>
                <c:pt idx="191640">
                  <c:v>38.4521484</c:v>
                </c:pt>
                <c:pt idx="191641">
                  <c:v>77.5146484</c:v>
                </c:pt>
                <c:pt idx="191642">
                  <c:v>97.90039059999998</c:v>
                </c:pt>
                <c:pt idx="191643">
                  <c:v>88.9892578</c:v>
                </c:pt>
                <c:pt idx="191644">
                  <c:v>79.9560547</c:v>
                </c:pt>
                <c:pt idx="191645">
                  <c:v>28.3203125</c:v>
                </c:pt>
                <c:pt idx="191646">
                  <c:v>-30.8837891</c:v>
                </c:pt>
                <c:pt idx="191647">
                  <c:v>-79.22363279999998</c:v>
                </c:pt>
                <c:pt idx="191648">
                  <c:v>-92.77343749999996</c:v>
                </c:pt>
                <c:pt idx="191649">
                  <c:v>-94.84863279999998</c:v>
                </c:pt>
                <c:pt idx="191650">
                  <c:v>-69.45800779999998</c:v>
                </c:pt>
                <c:pt idx="191651">
                  <c:v>-22.0947266</c:v>
                </c:pt>
                <c:pt idx="191652">
                  <c:v>24.0478516</c:v>
                </c:pt>
                <c:pt idx="191653">
                  <c:v>64.3310547</c:v>
                </c:pt>
                <c:pt idx="191654">
                  <c:v>87.03613279999998</c:v>
                </c:pt>
                <c:pt idx="191655">
                  <c:v>96.1914062</c:v>
                </c:pt>
                <c:pt idx="191656">
                  <c:v>69.9462891</c:v>
                </c:pt>
                <c:pt idx="191657">
                  <c:v>22.3388672</c:v>
                </c:pt>
                <c:pt idx="191658">
                  <c:v>-18.6767578</c:v>
                </c:pt>
                <c:pt idx="191659">
                  <c:v>-57.2509766</c:v>
                </c:pt>
                <c:pt idx="191660">
                  <c:v>-80.32226559999998</c:v>
                </c:pt>
                <c:pt idx="191661">
                  <c:v>-96.67968749999996</c:v>
                </c:pt>
                <c:pt idx="191662">
                  <c:v>-75.0732422</c:v>
                </c:pt>
                <c:pt idx="191663">
                  <c:v>-31.0058594</c:v>
                </c:pt>
                <c:pt idx="191664">
                  <c:v>19.4091797</c:v>
                </c:pt>
                <c:pt idx="191665">
                  <c:v>66.1621094</c:v>
                </c:pt>
                <c:pt idx="191666">
                  <c:v>93.6279297</c:v>
                </c:pt>
                <c:pt idx="191667">
                  <c:v>97.1679688</c:v>
                </c:pt>
                <c:pt idx="191668">
                  <c:v>73.3642578</c:v>
                </c:pt>
                <c:pt idx="191669">
                  <c:v>38.4521484</c:v>
                </c:pt>
                <c:pt idx="191670">
                  <c:v>-13.5498047</c:v>
                </c:pt>
                <c:pt idx="191671">
                  <c:v>-62.7441406</c:v>
                </c:pt>
                <c:pt idx="191672">
                  <c:v>-87.890625</c:v>
                </c:pt>
                <c:pt idx="191673">
                  <c:v>-92.2851562</c:v>
                </c:pt>
                <c:pt idx="191674">
                  <c:v>-80.32226559999998</c:v>
                </c:pt>
                <c:pt idx="191675">
                  <c:v>-38.8183594</c:v>
                </c:pt>
                <c:pt idx="191676">
                  <c:v>7.93457031</c:v>
                </c:pt>
                <c:pt idx="191677">
                  <c:v>64.8193359</c:v>
                </c:pt>
                <c:pt idx="191678">
                  <c:v>98.0224609</c:v>
                </c:pt>
                <c:pt idx="191679">
                  <c:v>95.3369141</c:v>
                </c:pt>
                <c:pt idx="191680">
                  <c:v>80.9326172</c:v>
                </c:pt>
                <c:pt idx="191681">
                  <c:v>46.7529297</c:v>
                </c:pt>
                <c:pt idx="191682">
                  <c:v>-0.48828125</c:v>
                </c:pt>
                <c:pt idx="191683">
                  <c:v>-54.5654297</c:v>
                </c:pt>
                <c:pt idx="191684">
                  <c:v>-87.890625</c:v>
                </c:pt>
                <c:pt idx="191685">
                  <c:v>-100.708008</c:v>
                </c:pt>
                <c:pt idx="191686">
                  <c:v>-81.9091797</c:v>
                </c:pt>
                <c:pt idx="191687">
                  <c:v>-44.6777344</c:v>
                </c:pt>
                <c:pt idx="191688">
                  <c:v>8.30078125</c:v>
                </c:pt>
                <c:pt idx="191689">
                  <c:v>55.7861328</c:v>
                </c:pt>
                <c:pt idx="191690">
                  <c:v>87.15820309999998</c:v>
                </c:pt>
                <c:pt idx="191691">
                  <c:v>96.0693359</c:v>
                </c:pt>
                <c:pt idx="191692">
                  <c:v>79.8339844</c:v>
                </c:pt>
                <c:pt idx="191693">
                  <c:v>47.1191406</c:v>
                </c:pt>
                <c:pt idx="191694">
                  <c:v>-9.033203119999997</c:v>
                </c:pt>
                <c:pt idx="191695">
                  <c:v>-49.3164062</c:v>
                </c:pt>
                <c:pt idx="191696">
                  <c:v>-90.57617190000001</c:v>
                </c:pt>
                <c:pt idx="191697">
                  <c:v>-101.074219</c:v>
                </c:pt>
                <c:pt idx="191698">
                  <c:v>-82.6416016</c:v>
                </c:pt>
                <c:pt idx="191699">
                  <c:v>-50.4150391</c:v>
                </c:pt>
                <c:pt idx="191700">
                  <c:v>-2.9296875</c:v>
                </c:pt>
                <c:pt idx="191701">
                  <c:v>42.3583984</c:v>
                </c:pt>
                <c:pt idx="191702">
                  <c:v>81.9091797</c:v>
                </c:pt>
                <c:pt idx="191703">
                  <c:v>100.708008</c:v>
                </c:pt>
                <c:pt idx="191704">
                  <c:v>93.38378909999996</c:v>
                </c:pt>
                <c:pt idx="191705">
                  <c:v>62.3779297</c:v>
                </c:pt>
                <c:pt idx="191706">
                  <c:v>7.56835938</c:v>
                </c:pt>
                <c:pt idx="191707">
                  <c:v>-41.3818359</c:v>
                </c:pt>
                <c:pt idx="191708">
                  <c:v>-83.4960938</c:v>
                </c:pt>
                <c:pt idx="191709">
                  <c:v>-99.60937499999996</c:v>
                </c:pt>
                <c:pt idx="191710">
                  <c:v>-86.7919922</c:v>
                </c:pt>
                <c:pt idx="191711">
                  <c:v>-58.7158203</c:v>
                </c:pt>
                <c:pt idx="191712">
                  <c:v>-13.5498047</c:v>
                </c:pt>
                <c:pt idx="191713">
                  <c:v>41.2597656</c:v>
                </c:pt>
                <c:pt idx="191714">
                  <c:v>81.29882809999998</c:v>
                </c:pt>
                <c:pt idx="191715">
                  <c:v>103.759766</c:v>
                </c:pt>
                <c:pt idx="191716">
                  <c:v>92.0410156</c:v>
                </c:pt>
                <c:pt idx="191717">
                  <c:v>59.4482422</c:v>
                </c:pt>
                <c:pt idx="191718">
                  <c:v>12.0849609</c:v>
                </c:pt>
                <c:pt idx="191719">
                  <c:v>-37.8417969</c:v>
                </c:pt>
                <c:pt idx="191720">
                  <c:v>-82.88574219999992</c:v>
                </c:pt>
                <c:pt idx="191721">
                  <c:v>-102.294922</c:v>
                </c:pt>
                <c:pt idx="191722">
                  <c:v>-91.3085938</c:v>
                </c:pt>
                <c:pt idx="191723">
                  <c:v>-50.5371094</c:v>
                </c:pt>
                <c:pt idx="191724">
                  <c:v>-13.0615234</c:v>
                </c:pt>
                <c:pt idx="191725">
                  <c:v>38.5742188</c:v>
                </c:pt>
                <c:pt idx="191726">
                  <c:v>75.0732422</c:v>
                </c:pt>
                <c:pt idx="191727">
                  <c:v>97.2900391</c:v>
                </c:pt>
                <c:pt idx="191728">
                  <c:v>95.703125</c:v>
                </c:pt>
                <c:pt idx="191729">
                  <c:v>63.7207031</c:v>
                </c:pt>
                <c:pt idx="191730">
                  <c:v>14.5263672</c:v>
                </c:pt>
                <c:pt idx="191731">
                  <c:v>-35.2783203</c:v>
                </c:pt>
                <c:pt idx="191732">
                  <c:v>-77.27050779999998</c:v>
                </c:pt>
                <c:pt idx="191733">
                  <c:v>-97.65625</c:v>
                </c:pt>
                <c:pt idx="191734">
                  <c:v>-99.3652344</c:v>
                </c:pt>
                <c:pt idx="191735">
                  <c:v>-68.60351559999998</c:v>
                </c:pt>
                <c:pt idx="191736">
                  <c:v>-23.5595703</c:v>
                </c:pt>
                <c:pt idx="191737">
                  <c:v>21.8505859</c:v>
                </c:pt>
                <c:pt idx="191738">
                  <c:v>78.7353516</c:v>
                </c:pt>
                <c:pt idx="191739">
                  <c:v>97.65625</c:v>
                </c:pt>
                <c:pt idx="191740">
                  <c:v>95.2148438</c:v>
                </c:pt>
                <c:pt idx="191741">
                  <c:v>71.5332031</c:v>
                </c:pt>
                <c:pt idx="191742">
                  <c:v>29.0527344</c:v>
                </c:pt>
                <c:pt idx="191743">
                  <c:v>-17.4560547</c:v>
                </c:pt>
                <c:pt idx="191744">
                  <c:v>-67.50488279999998</c:v>
                </c:pt>
                <c:pt idx="191745">
                  <c:v>-90.94238279999998</c:v>
                </c:pt>
                <c:pt idx="191746">
                  <c:v>-100.708008</c:v>
                </c:pt>
                <c:pt idx="191747">
                  <c:v>-76.2939453</c:v>
                </c:pt>
                <c:pt idx="191748">
                  <c:v>-32.7148438</c:v>
                </c:pt>
                <c:pt idx="191749">
                  <c:v>16.6015625</c:v>
                </c:pt>
                <c:pt idx="191750">
                  <c:v>65.9179688</c:v>
                </c:pt>
                <c:pt idx="191751">
                  <c:v>104.248047</c:v>
                </c:pt>
                <c:pt idx="191752">
                  <c:v>102.661133</c:v>
                </c:pt>
                <c:pt idx="191753">
                  <c:v>83.0078125</c:v>
                </c:pt>
                <c:pt idx="191754">
                  <c:v>37.5976562</c:v>
                </c:pt>
                <c:pt idx="191755">
                  <c:v>-18.5546875</c:v>
                </c:pt>
                <c:pt idx="191756">
                  <c:v>-61.2792969</c:v>
                </c:pt>
                <c:pt idx="191757">
                  <c:v>-89.5996094</c:v>
                </c:pt>
                <c:pt idx="191758">
                  <c:v>-99.4873047</c:v>
                </c:pt>
                <c:pt idx="191759">
                  <c:v>-76.7822266</c:v>
                </c:pt>
                <c:pt idx="191760">
                  <c:v>-37.4755859</c:v>
                </c:pt>
                <c:pt idx="191761">
                  <c:v>10.4980469</c:v>
                </c:pt>
                <c:pt idx="191762">
                  <c:v>62.8662109</c:v>
                </c:pt>
                <c:pt idx="191763">
                  <c:v>93.01757809999998</c:v>
                </c:pt>
                <c:pt idx="191764">
                  <c:v>105.712891</c:v>
                </c:pt>
                <c:pt idx="191765">
                  <c:v>77.27050779999998</c:v>
                </c:pt>
                <c:pt idx="191766">
                  <c:v>39.30664059999999</c:v>
                </c:pt>
                <c:pt idx="191767">
                  <c:v>-14.6484375</c:v>
                </c:pt>
                <c:pt idx="191768">
                  <c:v>-61.4013672</c:v>
                </c:pt>
                <c:pt idx="191769">
                  <c:v>-92.2851562</c:v>
                </c:pt>
                <c:pt idx="191770">
                  <c:v>-102.172852</c:v>
                </c:pt>
                <c:pt idx="191771">
                  <c:v>-81.0546875</c:v>
                </c:pt>
                <c:pt idx="191772">
                  <c:v>-41.5039062</c:v>
                </c:pt>
                <c:pt idx="191773">
                  <c:v>11.8408203</c:v>
                </c:pt>
                <c:pt idx="191774">
                  <c:v>52.1240234</c:v>
                </c:pt>
                <c:pt idx="191775">
                  <c:v>91.55273440000001</c:v>
                </c:pt>
                <c:pt idx="191776">
                  <c:v>104.248047</c:v>
                </c:pt>
                <c:pt idx="191777">
                  <c:v>81.7871094</c:v>
                </c:pt>
                <c:pt idx="191778">
                  <c:v>47.1191406</c:v>
                </c:pt>
                <c:pt idx="191779">
                  <c:v>-3.05175781</c:v>
                </c:pt>
                <c:pt idx="191780">
                  <c:v>-48.0957031</c:v>
                </c:pt>
                <c:pt idx="191781">
                  <c:v>-89.5996094</c:v>
                </c:pt>
                <c:pt idx="191782">
                  <c:v>-99.4873047</c:v>
                </c:pt>
                <c:pt idx="191783">
                  <c:v>-82.88574219999992</c:v>
                </c:pt>
                <c:pt idx="191784">
                  <c:v>-45.0439453</c:v>
                </c:pt>
                <c:pt idx="191785">
                  <c:v>1.22070312</c:v>
                </c:pt>
                <c:pt idx="191786">
                  <c:v>51.2695312</c:v>
                </c:pt>
                <c:pt idx="191787">
                  <c:v>85.20507809999994</c:v>
                </c:pt>
                <c:pt idx="191788">
                  <c:v>98.0224609</c:v>
                </c:pt>
                <c:pt idx="191789">
                  <c:v>85.08300779999998</c:v>
                </c:pt>
                <c:pt idx="191790">
                  <c:v>49.6826172</c:v>
                </c:pt>
                <c:pt idx="191791">
                  <c:v>2.80761719</c:v>
                </c:pt>
                <c:pt idx="191792">
                  <c:v>-48.3398438</c:v>
                </c:pt>
                <c:pt idx="191793">
                  <c:v>-89.9658203</c:v>
                </c:pt>
                <c:pt idx="191794">
                  <c:v>-100.952148</c:v>
                </c:pt>
                <c:pt idx="191795">
                  <c:v>-94.4824219</c:v>
                </c:pt>
                <c:pt idx="191796">
                  <c:v>-58.9599609</c:v>
                </c:pt>
                <c:pt idx="191797">
                  <c:v>-12.9394531</c:v>
                </c:pt>
                <c:pt idx="191798">
                  <c:v>42.1142578</c:v>
                </c:pt>
                <c:pt idx="191799">
                  <c:v>82.15332029999998</c:v>
                </c:pt>
                <c:pt idx="191800">
                  <c:v>94.97070309999998</c:v>
                </c:pt>
                <c:pt idx="191801">
                  <c:v>92.89550779999998</c:v>
                </c:pt>
                <c:pt idx="191802">
                  <c:v>53.4667969</c:v>
                </c:pt>
                <c:pt idx="191803">
                  <c:v>6.103515619999995</c:v>
                </c:pt>
                <c:pt idx="191804">
                  <c:v>-40.4052734</c:v>
                </c:pt>
                <c:pt idx="191805">
                  <c:v>-78.8574219</c:v>
                </c:pt>
                <c:pt idx="191806">
                  <c:v>-92.89550779999998</c:v>
                </c:pt>
                <c:pt idx="191807">
                  <c:v>-93.01757809999998</c:v>
                </c:pt>
                <c:pt idx="191808">
                  <c:v>-54.32128909999999</c:v>
                </c:pt>
                <c:pt idx="191809">
                  <c:v>-13.1835938</c:v>
                </c:pt>
                <c:pt idx="191810">
                  <c:v>37.5976562</c:v>
                </c:pt>
                <c:pt idx="191811">
                  <c:v>78.4912109</c:v>
                </c:pt>
                <c:pt idx="191812">
                  <c:v>95.3369141</c:v>
                </c:pt>
                <c:pt idx="191813">
                  <c:v>88.0126953</c:v>
                </c:pt>
                <c:pt idx="191814">
                  <c:v>57.9833984</c:v>
                </c:pt>
                <c:pt idx="191815">
                  <c:v>17.7001953</c:v>
                </c:pt>
                <c:pt idx="191816">
                  <c:v>-32.7148438</c:v>
                </c:pt>
                <c:pt idx="191817">
                  <c:v>-79.1015625</c:v>
                </c:pt>
                <c:pt idx="191818">
                  <c:v>-94.7265625</c:v>
                </c:pt>
                <c:pt idx="191819">
                  <c:v>-96.4355469</c:v>
                </c:pt>
                <c:pt idx="191820">
                  <c:v>-69.45800779999998</c:v>
                </c:pt>
                <c:pt idx="191821">
                  <c:v>-19.2871094</c:v>
                </c:pt>
                <c:pt idx="191822">
                  <c:v>33.44726559999999</c:v>
                </c:pt>
                <c:pt idx="191823">
                  <c:v>77.14843749999996</c:v>
                </c:pt>
                <c:pt idx="191824">
                  <c:v>98.2666016</c:v>
                </c:pt>
                <c:pt idx="191825">
                  <c:v>94.4824219</c:v>
                </c:pt>
                <c:pt idx="191826">
                  <c:v>63.8427734</c:v>
                </c:pt>
                <c:pt idx="191827">
                  <c:v>20.8740234</c:v>
                </c:pt>
                <c:pt idx="191828">
                  <c:v>-21.3623047</c:v>
                </c:pt>
                <c:pt idx="191829">
                  <c:v>-75.0732422</c:v>
                </c:pt>
                <c:pt idx="191830">
                  <c:v>-98.9990234</c:v>
                </c:pt>
                <c:pt idx="191831">
                  <c:v>-92.1630859</c:v>
                </c:pt>
                <c:pt idx="191832">
                  <c:v>-68.4814453</c:v>
                </c:pt>
                <c:pt idx="191833">
                  <c:v>-26.0009766</c:v>
                </c:pt>
                <c:pt idx="191834">
                  <c:v>25.7568359</c:v>
                </c:pt>
                <c:pt idx="191835">
                  <c:v>68.4814453</c:v>
                </c:pt>
                <c:pt idx="191836">
                  <c:v>102.905273</c:v>
                </c:pt>
                <c:pt idx="191837">
                  <c:v>98.38867190000001</c:v>
                </c:pt>
                <c:pt idx="191838">
                  <c:v>76.0498047</c:v>
                </c:pt>
                <c:pt idx="191839">
                  <c:v>30.5175781</c:v>
                </c:pt>
                <c:pt idx="191840">
                  <c:v>-20.9960938</c:v>
                </c:pt>
                <c:pt idx="191841">
                  <c:v>-69.2138672</c:v>
                </c:pt>
                <c:pt idx="191842">
                  <c:v>-96.92382809999998</c:v>
                </c:pt>
                <c:pt idx="191843">
                  <c:v>-98.75488279999998</c:v>
                </c:pt>
                <c:pt idx="191844">
                  <c:v>-81.7871094</c:v>
                </c:pt>
                <c:pt idx="191845">
                  <c:v>-34.6679688</c:v>
                </c:pt>
                <c:pt idx="191846">
                  <c:v>14.0380859</c:v>
                </c:pt>
                <c:pt idx="191847">
                  <c:v>56.88476559999999</c:v>
                </c:pt>
                <c:pt idx="191848">
                  <c:v>87.2802734</c:v>
                </c:pt>
                <c:pt idx="191849">
                  <c:v>95.9472656</c:v>
                </c:pt>
                <c:pt idx="191850">
                  <c:v>73.7304688</c:v>
                </c:pt>
                <c:pt idx="191851">
                  <c:v>33.0810547</c:v>
                </c:pt>
                <c:pt idx="191852">
                  <c:v>-15.9912109</c:v>
                </c:pt>
                <c:pt idx="191853">
                  <c:v>-58.59375</c:v>
                </c:pt>
                <c:pt idx="191854">
                  <c:v>-88.9892578</c:v>
                </c:pt>
                <c:pt idx="191855">
                  <c:v>-99.3652344</c:v>
                </c:pt>
                <c:pt idx="191856">
                  <c:v>-77.39257809999994</c:v>
                </c:pt>
                <c:pt idx="191857">
                  <c:v>-41.1376953</c:v>
                </c:pt>
                <c:pt idx="191858">
                  <c:v>8.05664062</c:v>
                </c:pt>
                <c:pt idx="191859">
                  <c:v>58.2275391</c:v>
                </c:pt>
                <c:pt idx="191860">
                  <c:v>92.6513672</c:v>
                </c:pt>
                <c:pt idx="191861">
                  <c:v>96.4355469</c:v>
                </c:pt>
                <c:pt idx="191862">
                  <c:v>82.15332029999998</c:v>
                </c:pt>
                <c:pt idx="191863">
                  <c:v>38.2080078</c:v>
                </c:pt>
                <c:pt idx="191864">
                  <c:v>-8.91113281</c:v>
                </c:pt>
                <c:pt idx="191865">
                  <c:v>-56.88476559999999</c:v>
                </c:pt>
                <c:pt idx="191866">
                  <c:v>-89.4775391</c:v>
                </c:pt>
                <c:pt idx="191867">
                  <c:v>-103.393555</c:v>
                </c:pt>
                <c:pt idx="191868">
                  <c:v>-87.6464844</c:v>
                </c:pt>
                <c:pt idx="191869">
                  <c:v>-41.7480469</c:v>
                </c:pt>
                <c:pt idx="191870">
                  <c:v>1.46484375</c:v>
                </c:pt>
                <c:pt idx="191871">
                  <c:v>51.0253906</c:v>
                </c:pt>
                <c:pt idx="191872">
                  <c:v>92.6513672</c:v>
                </c:pt>
                <c:pt idx="191873">
                  <c:v>102.661133</c:v>
                </c:pt>
                <c:pt idx="191874">
                  <c:v>85.5712891</c:v>
                </c:pt>
                <c:pt idx="191875">
                  <c:v>51.6357422</c:v>
                </c:pt>
                <c:pt idx="191876">
                  <c:v>2.80761719</c:v>
                </c:pt>
                <c:pt idx="191877">
                  <c:v>-50.6591797</c:v>
                </c:pt>
                <c:pt idx="191878">
                  <c:v>-90.4541016</c:v>
                </c:pt>
                <c:pt idx="191879">
                  <c:v>-98.5107422</c:v>
                </c:pt>
                <c:pt idx="191880">
                  <c:v>-82.03125</c:v>
                </c:pt>
                <c:pt idx="191881">
                  <c:v>-51.7578125</c:v>
                </c:pt>
                <c:pt idx="191882">
                  <c:v>-2.31933594</c:v>
                </c:pt>
                <c:pt idx="191883">
                  <c:v>40.2832031</c:v>
                </c:pt>
                <c:pt idx="191884">
                  <c:v>81.9091797</c:v>
                </c:pt>
                <c:pt idx="191885">
                  <c:v>101.68457</c:v>
                </c:pt>
                <c:pt idx="191886">
                  <c:v>89.35546879999995</c:v>
                </c:pt>
                <c:pt idx="191887">
                  <c:v>54.93164059999999</c:v>
                </c:pt>
                <c:pt idx="191888">
                  <c:v>10.9863281</c:v>
                </c:pt>
                <c:pt idx="191889">
                  <c:v>-37.109375</c:v>
                </c:pt>
                <c:pt idx="191890">
                  <c:v>-80.078125</c:v>
                </c:pt>
                <c:pt idx="191891">
                  <c:v>-100.585938</c:v>
                </c:pt>
                <c:pt idx="191892">
                  <c:v>-87.2802734</c:v>
                </c:pt>
                <c:pt idx="191893">
                  <c:v>-57.4951172</c:v>
                </c:pt>
                <c:pt idx="191894">
                  <c:v>-14.6484375</c:v>
                </c:pt>
                <c:pt idx="191895">
                  <c:v>43.7011719</c:v>
                </c:pt>
                <c:pt idx="191896">
                  <c:v>87.2802734</c:v>
                </c:pt>
                <c:pt idx="191897">
                  <c:v>103.149414</c:v>
                </c:pt>
                <c:pt idx="191898">
                  <c:v>97.0458984</c:v>
                </c:pt>
                <c:pt idx="191899">
                  <c:v>56.3964844</c:v>
                </c:pt>
                <c:pt idx="191900">
                  <c:v>13.1835938</c:v>
                </c:pt>
                <c:pt idx="191901">
                  <c:v>-37.8417969</c:v>
                </c:pt>
                <c:pt idx="191902">
                  <c:v>-74.7070312</c:v>
                </c:pt>
                <c:pt idx="191903">
                  <c:v>-97.90039059999998</c:v>
                </c:pt>
                <c:pt idx="191904">
                  <c:v>-97.1679688</c:v>
                </c:pt>
                <c:pt idx="191905">
                  <c:v>-62.5</c:v>
                </c:pt>
                <c:pt idx="191906">
                  <c:v>-17.4560547</c:v>
                </c:pt>
                <c:pt idx="191907">
                  <c:v>32.9589844</c:v>
                </c:pt>
                <c:pt idx="191908">
                  <c:v>76.7822266</c:v>
                </c:pt>
                <c:pt idx="191909">
                  <c:v>98.2666016</c:v>
                </c:pt>
                <c:pt idx="191910">
                  <c:v>96.3134766</c:v>
                </c:pt>
                <c:pt idx="191911">
                  <c:v>65.9179688</c:v>
                </c:pt>
                <c:pt idx="191912">
                  <c:v>22.0947266</c:v>
                </c:pt>
                <c:pt idx="191913">
                  <c:v>-26.9775391</c:v>
                </c:pt>
                <c:pt idx="191914">
                  <c:v>-66.40625</c:v>
                </c:pt>
                <c:pt idx="191915">
                  <c:v>-103.027344</c:v>
                </c:pt>
                <c:pt idx="191916">
                  <c:v>-95.4589844</c:v>
                </c:pt>
                <c:pt idx="191917">
                  <c:v>-68.9697266</c:v>
                </c:pt>
                <c:pt idx="191918">
                  <c:v>-23.5595703</c:v>
                </c:pt>
                <c:pt idx="191919">
                  <c:v>20.38574219999997</c:v>
                </c:pt>
                <c:pt idx="191920">
                  <c:v>72.9980469</c:v>
                </c:pt>
                <c:pt idx="191921">
                  <c:v>95.3369141</c:v>
                </c:pt>
                <c:pt idx="191922">
                  <c:v>93.2617188</c:v>
                </c:pt>
                <c:pt idx="191923">
                  <c:v>70.80078119999993</c:v>
                </c:pt>
                <c:pt idx="191924">
                  <c:v>24.5361328</c:v>
                </c:pt>
                <c:pt idx="191925">
                  <c:v>-20.6298828</c:v>
                </c:pt>
                <c:pt idx="191926">
                  <c:v>-69.45800779999998</c:v>
                </c:pt>
                <c:pt idx="191927">
                  <c:v>-97.1679688</c:v>
                </c:pt>
                <c:pt idx="191928">
                  <c:v>-94.4824219</c:v>
                </c:pt>
                <c:pt idx="191929">
                  <c:v>-73.1201172</c:v>
                </c:pt>
                <c:pt idx="191930">
                  <c:v>-30.2734375</c:v>
                </c:pt>
                <c:pt idx="191931">
                  <c:v>22.4609375</c:v>
                </c:pt>
                <c:pt idx="191932">
                  <c:v>67.8710938</c:v>
                </c:pt>
                <c:pt idx="191933">
                  <c:v>92.4072266</c:v>
                </c:pt>
                <c:pt idx="191934">
                  <c:v>91.1865234</c:v>
                </c:pt>
                <c:pt idx="191935">
                  <c:v>72.0214844</c:v>
                </c:pt>
                <c:pt idx="191936">
                  <c:v>42.1142578</c:v>
                </c:pt>
                <c:pt idx="191937">
                  <c:v>-13.9160156</c:v>
                </c:pt>
                <c:pt idx="191938">
                  <c:v>-59.2041016</c:v>
                </c:pt>
                <c:pt idx="191939">
                  <c:v>-87.2802734</c:v>
                </c:pt>
                <c:pt idx="191940">
                  <c:v>-94.2382812</c:v>
                </c:pt>
                <c:pt idx="191941">
                  <c:v>-86.7919922</c:v>
                </c:pt>
                <c:pt idx="191942">
                  <c:v>-41.2597656</c:v>
                </c:pt>
                <c:pt idx="191943">
                  <c:v>13.3056641</c:v>
                </c:pt>
                <c:pt idx="191944">
                  <c:v>59.4482422</c:v>
                </c:pt>
                <c:pt idx="191945">
                  <c:v>93.2617188</c:v>
                </c:pt>
                <c:pt idx="191946">
                  <c:v>98.0224609</c:v>
                </c:pt>
                <c:pt idx="191947">
                  <c:v>79.7119141</c:v>
                </c:pt>
                <c:pt idx="191948">
                  <c:v>41.3818359</c:v>
                </c:pt>
                <c:pt idx="191949">
                  <c:v>-6.46972656</c:v>
                </c:pt>
                <c:pt idx="191950">
                  <c:v>-66.52832029999998</c:v>
                </c:pt>
                <c:pt idx="191951">
                  <c:v>-93.75</c:v>
                </c:pt>
                <c:pt idx="191952">
                  <c:v>-98.1445312</c:v>
                </c:pt>
                <c:pt idx="191953">
                  <c:v>-83.984375</c:v>
                </c:pt>
                <c:pt idx="191954">
                  <c:v>-40.6494141</c:v>
                </c:pt>
                <c:pt idx="191955">
                  <c:v>6.225585939999994</c:v>
                </c:pt>
                <c:pt idx="191956">
                  <c:v>52.8564453</c:v>
                </c:pt>
                <c:pt idx="191957">
                  <c:v>93.6279297</c:v>
                </c:pt>
                <c:pt idx="191958">
                  <c:v>100.097656</c:v>
                </c:pt>
                <c:pt idx="191959">
                  <c:v>84.8388672</c:v>
                </c:pt>
                <c:pt idx="191960">
                  <c:v>44.4335938</c:v>
                </c:pt>
                <c:pt idx="191961">
                  <c:v>-3.66210938</c:v>
                </c:pt>
                <c:pt idx="191962">
                  <c:v>-50.2929688</c:v>
                </c:pt>
                <c:pt idx="191963">
                  <c:v>-85.5712891</c:v>
                </c:pt>
                <c:pt idx="191964">
                  <c:v>-96.92382809999998</c:v>
                </c:pt>
                <c:pt idx="191965">
                  <c:v>-82.88574219999992</c:v>
                </c:pt>
                <c:pt idx="191966">
                  <c:v>-43.9453125</c:v>
                </c:pt>
                <c:pt idx="191967">
                  <c:v>-1.58691406</c:v>
                </c:pt>
                <c:pt idx="191968">
                  <c:v>47.4853516</c:v>
                </c:pt>
                <c:pt idx="191969">
                  <c:v>84.4726562</c:v>
                </c:pt>
                <c:pt idx="191970">
                  <c:v>99.60937499999996</c:v>
                </c:pt>
                <c:pt idx="191971">
                  <c:v>85.9375</c:v>
                </c:pt>
                <c:pt idx="191972">
                  <c:v>49.1943359</c:v>
                </c:pt>
                <c:pt idx="191973">
                  <c:v>-0.732421875</c:v>
                </c:pt>
                <c:pt idx="191974">
                  <c:v>-41.6259766</c:v>
                </c:pt>
                <c:pt idx="191975">
                  <c:v>-70.80078119999993</c:v>
                </c:pt>
                <c:pt idx="191976">
                  <c:v>-93.01757809999998</c:v>
                </c:pt>
                <c:pt idx="191977">
                  <c:v>-94.6044922</c:v>
                </c:pt>
                <c:pt idx="191978">
                  <c:v>-54.32128909999999</c:v>
                </c:pt>
                <c:pt idx="191979">
                  <c:v>-4.394531249999993</c:v>
                </c:pt>
                <c:pt idx="191980">
                  <c:v>39.0625</c:v>
                </c:pt>
                <c:pt idx="191981">
                  <c:v>84.8388672</c:v>
                </c:pt>
                <c:pt idx="191982">
                  <c:v>101.68457</c:v>
                </c:pt>
                <c:pt idx="191983">
                  <c:v>93.75</c:v>
                </c:pt>
                <c:pt idx="191984">
                  <c:v>56.2744141</c:v>
                </c:pt>
                <c:pt idx="191985">
                  <c:v>7.93457031</c:v>
                </c:pt>
                <c:pt idx="191986">
                  <c:v>-46.3867188</c:v>
                </c:pt>
                <c:pt idx="191987">
                  <c:v>-76.0498047</c:v>
                </c:pt>
                <c:pt idx="191988">
                  <c:v>-96.5576172</c:v>
                </c:pt>
                <c:pt idx="191989">
                  <c:v>-93.1396484</c:v>
                </c:pt>
                <c:pt idx="191990">
                  <c:v>-55.5419922</c:v>
                </c:pt>
                <c:pt idx="191991">
                  <c:v>-10.7421875</c:v>
                </c:pt>
                <c:pt idx="191992">
                  <c:v>31.98242189999997</c:v>
                </c:pt>
                <c:pt idx="191993">
                  <c:v>71.4111328</c:v>
                </c:pt>
                <c:pt idx="191994">
                  <c:v>98.2666016</c:v>
                </c:pt>
                <c:pt idx="191995">
                  <c:v>87.5244141</c:v>
                </c:pt>
                <c:pt idx="191996">
                  <c:v>65.67382809999994</c:v>
                </c:pt>
                <c:pt idx="191997">
                  <c:v>20.38574219999997</c:v>
                </c:pt>
                <c:pt idx="191998">
                  <c:v>-31.98242189999997</c:v>
                </c:pt>
                <c:pt idx="191999">
                  <c:v>-71.8994141</c:v>
                </c:pt>
                <c:pt idx="192000">
                  <c:v>-94.4824219</c:v>
                </c:pt>
                <c:pt idx="192001">
                  <c:v>-88.62304690000001</c:v>
                </c:pt>
                <c:pt idx="192002">
                  <c:v>-64.3310547</c:v>
                </c:pt>
                <c:pt idx="192003">
                  <c:v>-24.4140625</c:v>
                </c:pt>
                <c:pt idx="192004">
                  <c:v>24.5361328</c:v>
                </c:pt>
                <c:pt idx="192005">
                  <c:v>69.33593749999996</c:v>
                </c:pt>
                <c:pt idx="192006">
                  <c:v>97.1679688</c:v>
                </c:pt>
                <c:pt idx="192007">
                  <c:v>103.027344</c:v>
                </c:pt>
                <c:pt idx="192008">
                  <c:v>73.1201172</c:v>
                </c:pt>
                <c:pt idx="192009">
                  <c:v>23.6816406</c:v>
                </c:pt>
                <c:pt idx="192010">
                  <c:v>-26.0009766</c:v>
                </c:pt>
                <c:pt idx="192011">
                  <c:v>-69.7021484</c:v>
                </c:pt>
                <c:pt idx="192012">
                  <c:v>-91.1865234</c:v>
                </c:pt>
                <c:pt idx="192013">
                  <c:v>-90.94238279999998</c:v>
                </c:pt>
                <c:pt idx="192014">
                  <c:v>-71.4111328</c:v>
                </c:pt>
                <c:pt idx="192015">
                  <c:v>-22.2167969</c:v>
                </c:pt>
                <c:pt idx="192016">
                  <c:v>15.2587891</c:v>
                </c:pt>
                <c:pt idx="192017">
                  <c:v>64.6972656</c:v>
                </c:pt>
                <c:pt idx="192018">
                  <c:v>95.5810547</c:v>
                </c:pt>
                <c:pt idx="192019">
                  <c:v>100.463867</c:v>
                </c:pt>
                <c:pt idx="192020">
                  <c:v>75.9277344</c:v>
                </c:pt>
                <c:pt idx="192021">
                  <c:v>36.8652344</c:v>
                </c:pt>
                <c:pt idx="192022">
                  <c:v>-14.4042969</c:v>
                </c:pt>
                <c:pt idx="192023">
                  <c:v>-67.13867190000001</c:v>
                </c:pt>
                <c:pt idx="192024">
                  <c:v>-98.38867190000001</c:v>
                </c:pt>
                <c:pt idx="192025">
                  <c:v>-100.585938</c:v>
                </c:pt>
                <c:pt idx="192026">
                  <c:v>-74.7070312</c:v>
                </c:pt>
                <c:pt idx="192027">
                  <c:v>-30.7617188</c:v>
                </c:pt>
                <c:pt idx="192028">
                  <c:v>18.3105469</c:v>
                </c:pt>
                <c:pt idx="192029">
                  <c:v>57.8613281</c:v>
                </c:pt>
                <c:pt idx="192030">
                  <c:v>91.3085938</c:v>
                </c:pt>
                <c:pt idx="192031">
                  <c:v>99.2431641</c:v>
                </c:pt>
                <c:pt idx="192032">
                  <c:v>70.4345703</c:v>
                </c:pt>
                <c:pt idx="192033">
                  <c:v>36.6210938</c:v>
                </c:pt>
                <c:pt idx="192034">
                  <c:v>-6.71386719</c:v>
                </c:pt>
                <c:pt idx="192035">
                  <c:v>-53.2226562</c:v>
                </c:pt>
                <c:pt idx="192036">
                  <c:v>-88.62304690000001</c:v>
                </c:pt>
                <c:pt idx="192037">
                  <c:v>-103.393555</c:v>
                </c:pt>
                <c:pt idx="192038">
                  <c:v>-84.9609375</c:v>
                </c:pt>
                <c:pt idx="192039">
                  <c:v>-42.1142578</c:v>
                </c:pt>
                <c:pt idx="192040">
                  <c:v>3.17382812</c:v>
                </c:pt>
                <c:pt idx="192041">
                  <c:v>56.3964844</c:v>
                </c:pt>
                <c:pt idx="192042">
                  <c:v>89.4775391</c:v>
                </c:pt>
                <c:pt idx="192043">
                  <c:v>103.759766</c:v>
                </c:pt>
                <c:pt idx="192044">
                  <c:v>81.17675779999993</c:v>
                </c:pt>
                <c:pt idx="192045">
                  <c:v>49.0722656</c:v>
                </c:pt>
                <c:pt idx="192046">
                  <c:v>0.854492188</c:v>
                </c:pt>
                <c:pt idx="192047">
                  <c:v>-48.0957031</c:v>
                </c:pt>
                <c:pt idx="192048">
                  <c:v>-83.12988279999993</c:v>
                </c:pt>
                <c:pt idx="192049">
                  <c:v>-103.027344</c:v>
                </c:pt>
                <c:pt idx="192050">
                  <c:v>-86.42578119999993</c:v>
                </c:pt>
                <c:pt idx="192051">
                  <c:v>-46.5087891</c:v>
                </c:pt>
                <c:pt idx="192052">
                  <c:v>-2.19726562</c:v>
                </c:pt>
                <c:pt idx="192053">
                  <c:v>49.4384766</c:v>
                </c:pt>
                <c:pt idx="192054">
                  <c:v>85.9375</c:v>
                </c:pt>
                <c:pt idx="192055">
                  <c:v>97.4121094</c:v>
                </c:pt>
                <c:pt idx="192056">
                  <c:v>84.8388672</c:v>
                </c:pt>
                <c:pt idx="192057">
                  <c:v>57.8613281</c:v>
                </c:pt>
                <c:pt idx="192058">
                  <c:v>14.1601562</c:v>
                </c:pt>
                <c:pt idx="192059">
                  <c:v>-40.7714844</c:v>
                </c:pt>
                <c:pt idx="192060">
                  <c:v>-85.20507809999994</c:v>
                </c:pt>
                <c:pt idx="192061">
                  <c:v>-96.5576172</c:v>
                </c:pt>
                <c:pt idx="192062">
                  <c:v>-86.18164059999998</c:v>
                </c:pt>
                <c:pt idx="192063">
                  <c:v>-50.2929688</c:v>
                </c:pt>
                <c:pt idx="192064">
                  <c:v>-4.63867188</c:v>
                </c:pt>
                <c:pt idx="192065">
                  <c:v>45.8984375</c:v>
                </c:pt>
                <c:pt idx="192066">
                  <c:v>86.6699219</c:v>
                </c:pt>
                <c:pt idx="192067">
                  <c:v>101.806641</c:v>
                </c:pt>
                <c:pt idx="192068">
                  <c:v>94.4824219</c:v>
                </c:pt>
                <c:pt idx="192069">
                  <c:v>60.9130859</c:v>
                </c:pt>
                <c:pt idx="192070">
                  <c:v>9.88769531</c:v>
                </c:pt>
                <c:pt idx="192071">
                  <c:v>-42.8466797</c:v>
                </c:pt>
                <c:pt idx="192072">
                  <c:v>-78.4912109</c:v>
                </c:pt>
                <c:pt idx="192073">
                  <c:v>-102.416992</c:v>
                </c:pt>
                <c:pt idx="192074">
                  <c:v>-90.94238279999998</c:v>
                </c:pt>
                <c:pt idx="192075">
                  <c:v>-61.8896484</c:v>
                </c:pt>
                <c:pt idx="192076">
                  <c:v>-14.4042969</c:v>
                </c:pt>
                <c:pt idx="192077">
                  <c:v>39.30664059999999</c:v>
                </c:pt>
                <c:pt idx="192078">
                  <c:v>77.75878909999996</c:v>
                </c:pt>
                <c:pt idx="192079">
                  <c:v>102.050781</c:v>
                </c:pt>
                <c:pt idx="192080">
                  <c:v>92.1630859</c:v>
                </c:pt>
                <c:pt idx="192081">
                  <c:v>59.4482422</c:v>
                </c:pt>
                <c:pt idx="192082">
                  <c:v>19.4091797</c:v>
                </c:pt>
                <c:pt idx="192083">
                  <c:v>-31.6162109</c:v>
                </c:pt>
                <c:pt idx="192084">
                  <c:v>-70.67871089999993</c:v>
                </c:pt>
                <c:pt idx="192085">
                  <c:v>-96.92382809999998</c:v>
                </c:pt>
                <c:pt idx="192086">
                  <c:v>-92.89550779999998</c:v>
                </c:pt>
                <c:pt idx="192087">
                  <c:v>-62.9882812</c:v>
                </c:pt>
                <c:pt idx="192088">
                  <c:v>-26.3671875</c:v>
                </c:pt>
                <c:pt idx="192089">
                  <c:v>24.90234379999998</c:v>
                </c:pt>
                <c:pt idx="192090">
                  <c:v>75.5615234</c:v>
                </c:pt>
                <c:pt idx="192091">
                  <c:v>96.4355469</c:v>
                </c:pt>
                <c:pt idx="192092">
                  <c:v>93.38378909999996</c:v>
                </c:pt>
                <c:pt idx="192093">
                  <c:v>71.5332031</c:v>
                </c:pt>
                <c:pt idx="192094">
                  <c:v>20.7519531</c:v>
                </c:pt>
                <c:pt idx="192095">
                  <c:v>-27.0996094</c:v>
                </c:pt>
                <c:pt idx="192096">
                  <c:v>-72.7539062</c:v>
                </c:pt>
                <c:pt idx="192097">
                  <c:v>-97.4121094</c:v>
                </c:pt>
                <c:pt idx="192098">
                  <c:v>-95.3369141</c:v>
                </c:pt>
                <c:pt idx="192099">
                  <c:v>-69.2138672</c:v>
                </c:pt>
                <c:pt idx="192100">
                  <c:v>-22.0947266</c:v>
                </c:pt>
                <c:pt idx="192101">
                  <c:v>26.4892578</c:v>
                </c:pt>
                <c:pt idx="192102">
                  <c:v>65.67382809999994</c:v>
                </c:pt>
                <c:pt idx="192103">
                  <c:v>90.2099609</c:v>
                </c:pt>
                <c:pt idx="192104">
                  <c:v>101.318359</c:v>
                </c:pt>
                <c:pt idx="192105">
                  <c:v>74.0966797</c:v>
                </c:pt>
                <c:pt idx="192106">
                  <c:v>28.5644531</c:v>
                </c:pt>
                <c:pt idx="192107">
                  <c:v>-16.6015625</c:v>
                </c:pt>
                <c:pt idx="192108">
                  <c:v>-65.0634766</c:v>
                </c:pt>
                <c:pt idx="192109">
                  <c:v>-96.67968749999996</c:v>
                </c:pt>
                <c:pt idx="192110">
                  <c:v>-98.63281249999996</c:v>
                </c:pt>
                <c:pt idx="192111">
                  <c:v>-76.6601562</c:v>
                </c:pt>
                <c:pt idx="192112">
                  <c:v>-34.0576172</c:v>
                </c:pt>
                <c:pt idx="192113">
                  <c:v>14.4042969</c:v>
                </c:pt>
                <c:pt idx="192114">
                  <c:v>62.0117188</c:v>
                </c:pt>
                <c:pt idx="192115">
                  <c:v>87.03613279999998</c:v>
                </c:pt>
                <c:pt idx="192116">
                  <c:v>98.2666016</c:v>
                </c:pt>
                <c:pt idx="192117">
                  <c:v>78.7353516</c:v>
                </c:pt>
                <c:pt idx="192118">
                  <c:v>33.0810547</c:v>
                </c:pt>
                <c:pt idx="192119">
                  <c:v>-14.5263672</c:v>
                </c:pt>
                <c:pt idx="192120">
                  <c:v>-58.4716797</c:v>
                </c:pt>
                <c:pt idx="192121">
                  <c:v>-88.8671875</c:v>
                </c:pt>
                <c:pt idx="192122">
                  <c:v>-98.75488279999998</c:v>
                </c:pt>
                <c:pt idx="192123">
                  <c:v>-89.7216797</c:v>
                </c:pt>
                <c:pt idx="192124">
                  <c:v>-49.5605469</c:v>
                </c:pt>
                <c:pt idx="192125">
                  <c:v>9.64355469</c:v>
                </c:pt>
                <c:pt idx="192126">
                  <c:v>50.2929688</c:v>
                </c:pt>
                <c:pt idx="192127">
                  <c:v>87.4023438</c:v>
                </c:pt>
                <c:pt idx="192128">
                  <c:v>96.5576172</c:v>
                </c:pt>
                <c:pt idx="192129">
                  <c:v>79.1015625</c:v>
                </c:pt>
                <c:pt idx="192130">
                  <c:v>42.6025391</c:v>
                </c:pt>
                <c:pt idx="192131">
                  <c:v>-2.68554688</c:v>
                </c:pt>
                <c:pt idx="192132">
                  <c:v>-48.2177734</c:v>
                </c:pt>
                <c:pt idx="192133">
                  <c:v>-88.0126953</c:v>
                </c:pt>
                <c:pt idx="192134">
                  <c:v>-100.708008</c:v>
                </c:pt>
                <c:pt idx="192135">
                  <c:v>-84.10644529999998</c:v>
                </c:pt>
                <c:pt idx="192136">
                  <c:v>-56.88476559999999</c:v>
                </c:pt>
                <c:pt idx="192137">
                  <c:v>-0.48828125</c:v>
                </c:pt>
                <c:pt idx="192138">
                  <c:v>51.8798828</c:v>
                </c:pt>
                <c:pt idx="192139">
                  <c:v>83.2519531</c:v>
                </c:pt>
                <c:pt idx="192140">
                  <c:v>96.5576172</c:v>
                </c:pt>
                <c:pt idx="192141">
                  <c:v>87.03613279999998</c:v>
                </c:pt>
                <c:pt idx="192142">
                  <c:v>52.9785156</c:v>
                </c:pt>
                <c:pt idx="192143">
                  <c:v>7.93457031</c:v>
                </c:pt>
                <c:pt idx="192144">
                  <c:v>-46.9970703</c:v>
                </c:pt>
                <c:pt idx="192145">
                  <c:v>-81.5429688</c:v>
                </c:pt>
                <c:pt idx="192146">
                  <c:v>-92.0410156</c:v>
                </c:pt>
                <c:pt idx="192147">
                  <c:v>-84.9609375</c:v>
                </c:pt>
                <c:pt idx="192148">
                  <c:v>-54.32128909999999</c:v>
                </c:pt>
                <c:pt idx="192149">
                  <c:v>-11.1083984</c:v>
                </c:pt>
                <c:pt idx="192150">
                  <c:v>41.9921875</c:v>
                </c:pt>
                <c:pt idx="192151">
                  <c:v>77.14843749999996</c:v>
                </c:pt>
                <c:pt idx="192152">
                  <c:v>94.7265625</c:v>
                </c:pt>
                <c:pt idx="192153">
                  <c:v>87.890625</c:v>
                </c:pt>
                <c:pt idx="192154">
                  <c:v>57.8613281</c:v>
                </c:pt>
                <c:pt idx="192155">
                  <c:v>8.05664062</c:v>
                </c:pt>
                <c:pt idx="192156">
                  <c:v>-41.8701172</c:v>
                </c:pt>
                <c:pt idx="192157">
                  <c:v>-80.5664062</c:v>
                </c:pt>
                <c:pt idx="192158">
                  <c:v>-96.5576172</c:v>
                </c:pt>
                <c:pt idx="192159">
                  <c:v>-89.35546879999995</c:v>
                </c:pt>
                <c:pt idx="192160">
                  <c:v>-68.2373047</c:v>
                </c:pt>
                <c:pt idx="192161">
                  <c:v>-14.7705078</c:v>
                </c:pt>
                <c:pt idx="192162">
                  <c:v>33.5693359</c:v>
                </c:pt>
                <c:pt idx="192163">
                  <c:v>69.2138672</c:v>
                </c:pt>
                <c:pt idx="192164">
                  <c:v>96.4355469</c:v>
                </c:pt>
                <c:pt idx="192165">
                  <c:v>95.9472656</c:v>
                </c:pt>
                <c:pt idx="192166">
                  <c:v>62.9882812</c:v>
                </c:pt>
                <c:pt idx="192167">
                  <c:v>16.8457031</c:v>
                </c:pt>
                <c:pt idx="192168">
                  <c:v>-32.5927734</c:v>
                </c:pt>
                <c:pt idx="192169">
                  <c:v>-77.14843749999996</c:v>
                </c:pt>
                <c:pt idx="192170">
                  <c:v>-98.0224609</c:v>
                </c:pt>
                <c:pt idx="192171">
                  <c:v>-94.7265625</c:v>
                </c:pt>
                <c:pt idx="192172">
                  <c:v>-64.9414062</c:v>
                </c:pt>
                <c:pt idx="192173">
                  <c:v>-25.0244141</c:v>
                </c:pt>
                <c:pt idx="192174">
                  <c:v>24.1699219</c:v>
                </c:pt>
                <c:pt idx="192175">
                  <c:v>71.8994141</c:v>
                </c:pt>
                <c:pt idx="192176">
                  <c:v>93.75</c:v>
                </c:pt>
                <c:pt idx="192177">
                  <c:v>96.80175779999998</c:v>
                </c:pt>
                <c:pt idx="192178">
                  <c:v>66.52832029999998</c:v>
                </c:pt>
                <c:pt idx="192179">
                  <c:v>29.0527344</c:v>
                </c:pt>
                <c:pt idx="192180">
                  <c:v>-24.6582031</c:v>
                </c:pt>
                <c:pt idx="192181">
                  <c:v>-66.8945312</c:v>
                </c:pt>
                <c:pt idx="192182">
                  <c:v>-96.92382809999998</c:v>
                </c:pt>
                <c:pt idx="192183">
                  <c:v>-94.4824219</c:v>
                </c:pt>
                <c:pt idx="192184">
                  <c:v>-75.4394531</c:v>
                </c:pt>
                <c:pt idx="192185">
                  <c:v>-30.7617188</c:v>
                </c:pt>
                <c:pt idx="192186">
                  <c:v>19.1650391</c:v>
                </c:pt>
                <c:pt idx="192187">
                  <c:v>73.60839839999993</c:v>
                </c:pt>
                <c:pt idx="192188">
                  <c:v>95.2148438</c:v>
                </c:pt>
                <c:pt idx="192189">
                  <c:v>100.463867</c:v>
                </c:pt>
                <c:pt idx="192190">
                  <c:v>76.0498047</c:v>
                </c:pt>
                <c:pt idx="192191">
                  <c:v>34.5458984</c:v>
                </c:pt>
                <c:pt idx="192192">
                  <c:v>-14.2822266</c:v>
                </c:pt>
                <c:pt idx="192193">
                  <c:v>-58.7158203</c:v>
                </c:pt>
                <c:pt idx="192194">
                  <c:v>-95.2148438</c:v>
                </c:pt>
                <c:pt idx="192195">
                  <c:v>-104.248047</c:v>
                </c:pt>
                <c:pt idx="192196">
                  <c:v>-78.12499999999998</c:v>
                </c:pt>
                <c:pt idx="192197">
                  <c:v>-35.8886719</c:v>
                </c:pt>
                <c:pt idx="192198">
                  <c:v>14.2822266</c:v>
                </c:pt>
                <c:pt idx="192199">
                  <c:v>57.7392578</c:v>
                </c:pt>
                <c:pt idx="192200">
                  <c:v>90.6982422</c:v>
                </c:pt>
                <c:pt idx="192201">
                  <c:v>101.806641</c:v>
                </c:pt>
                <c:pt idx="192202">
                  <c:v>83.8623047</c:v>
                </c:pt>
                <c:pt idx="192203">
                  <c:v>32.7148438</c:v>
                </c:pt>
                <c:pt idx="192204">
                  <c:v>-14.4042969</c:v>
                </c:pt>
                <c:pt idx="192205">
                  <c:v>-61.4013672</c:v>
                </c:pt>
                <c:pt idx="192206">
                  <c:v>-89.5996094</c:v>
                </c:pt>
                <c:pt idx="192207">
                  <c:v>-99.9755859</c:v>
                </c:pt>
                <c:pt idx="192208">
                  <c:v>-82.3974609</c:v>
                </c:pt>
                <c:pt idx="192209">
                  <c:v>-33.5693359</c:v>
                </c:pt>
                <c:pt idx="192210">
                  <c:v>11.4746094</c:v>
                </c:pt>
                <c:pt idx="192211">
                  <c:v>56.7626953</c:v>
                </c:pt>
                <c:pt idx="192212">
                  <c:v>91.6748047</c:v>
                </c:pt>
                <c:pt idx="192213">
                  <c:v>98.1445312</c:v>
                </c:pt>
                <c:pt idx="192214">
                  <c:v>80.9326172</c:v>
                </c:pt>
                <c:pt idx="192215">
                  <c:v>38.0859375</c:v>
                </c:pt>
                <c:pt idx="192216">
                  <c:v>-7.812499999999997</c:v>
                </c:pt>
                <c:pt idx="192217">
                  <c:v>-49.3164062</c:v>
                </c:pt>
                <c:pt idx="192218">
                  <c:v>-82.5195312</c:v>
                </c:pt>
                <c:pt idx="192219">
                  <c:v>-94.84863279999998</c:v>
                </c:pt>
                <c:pt idx="192220">
                  <c:v>-88.37890619999993</c:v>
                </c:pt>
                <c:pt idx="192221">
                  <c:v>-49.1943359</c:v>
                </c:pt>
                <c:pt idx="192222">
                  <c:v>0.48828125</c:v>
                </c:pt>
                <c:pt idx="192223">
                  <c:v>55.4199219</c:v>
                </c:pt>
                <c:pt idx="192224">
                  <c:v>88.0126953</c:v>
                </c:pt>
                <c:pt idx="192225">
                  <c:v>100.830078</c:v>
                </c:pt>
                <c:pt idx="192226">
                  <c:v>86.05957029999998</c:v>
                </c:pt>
                <c:pt idx="192227">
                  <c:v>51.0253906</c:v>
                </c:pt>
                <c:pt idx="192228">
                  <c:v>8.544921879999997</c:v>
                </c:pt>
                <c:pt idx="192229">
                  <c:v>-43.5791016</c:v>
                </c:pt>
                <c:pt idx="192230">
                  <c:v>-80.32226559999998</c:v>
                </c:pt>
                <c:pt idx="192231">
                  <c:v>-98.75488279999998</c:v>
                </c:pt>
                <c:pt idx="192232">
                  <c:v>-91.0644531</c:v>
                </c:pt>
                <c:pt idx="192233">
                  <c:v>-58.2275391</c:v>
                </c:pt>
                <c:pt idx="192234">
                  <c:v>-9.52148438</c:v>
                </c:pt>
                <c:pt idx="192235">
                  <c:v>45.0439453</c:v>
                </c:pt>
                <c:pt idx="192236">
                  <c:v>85.9375</c:v>
                </c:pt>
                <c:pt idx="192237">
                  <c:v>107.543945</c:v>
                </c:pt>
                <c:pt idx="192238">
                  <c:v>96.0693359</c:v>
                </c:pt>
                <c:pt idx="192239">
                  <c:v>53.1005859</c:v>
                </c:pt>
                <c:pt idx="192240">
                  <c:v>6.59179688</c:v>
                </c:pt>
                <c:pt idx="192241">
                  <c:v>-44.1894531</c:v>
                </c:pt>
                <c:pt idx="192242">
                  <c:v>-77.75878909999996</c:v>
                </c:pt>
                <c:pt idx="192243">
                  <c:v>-99.1210938</c:v>
                </c:pt>
                <c:pt idx="192244">
                  <c:v>-96.1914062</c:v>
                </c:pt>
                <c:pt idx="192245">
                  <c:v>-61.6455078</c:v>
                </c:pt>
                <c:pt idx="192246">
                  <c:v>-4.76074219</c:v>
                </c:pt>
                <c:pt idx="192247">
                  <c:v>42.8466797</c:v>
                </c:pt>
                <c:pt idx="192248">
                  <c:v>80.2001953</c:v>
                </c:pt>
                <c:pt idx="192249">
                  <c:v>98.9990234</c:v>
                </c:pt>
                <c:pt idx="192250">
                  <c:v>87.03613279999998</c:v>
                </c:pt>
                <c:pt idx="192251">
                  <c:v>60.4248047</c:v>
                </c:pt>
                <c:pt idx="192252">
                  <c:v>8.66699219</c:v>
                </c:pt>
                <c:pt idx="192253">
                  <c:v>-36.1328125</c:v>
                </c:pt>
                <c:pt idx="192254">
                  <c:v>-79.22363279999998</c:v>
                </c:pt>
                <c:pt idx="192255">
                  <c:v>-96.4355469</c:v>
                </c:pt>
                <c:pt idx="192256">
                  <c:v>-91.796875</c:v>
                </c:pt>
                <c:pt idx="192257">
                  <c:v>-68.60351559999998</c:v>
                </c:pt>
                <c:pt idx="192258">
                  <c:v>-28.44238279999998</c:v>
                </c:pt>
                <c:pt idx="192259">
                  <c:v>24.2919922</c:v>
                </c:pt>
                <c:pt idx="192260">
                  <c:v>69.0917969</c:v>
                </c:pt>
                <c:pt idx="192261">
                  <c:v>93.2617188</c:v>
                </c:pt>
                <c:pt idx="192262">
                  <c:v>92.5292969</c:v>
                </c:pt>
                <c:pt idx="192263">
                  <c:v>67.2607422</c:v>
                </c:pt>
                <c:pt idx="192264">
                  <c:v>17.578125</c:v>
                </c:pt>
                <c:pt idx="192265">
                  <c:v>-31.7382812</c:v>
                </c:pt>
                <c:pt idx="192266">
                  <c:v>-68.4814453</c:v>
                </c:pt>
                <c:pt idx="192267">
                  <c:v>-95.0927734</c:v>
                </c:pt>
                <c:pt idx="192268">
                  <c:v>-100.463867</c:v>
                </c:pt>
                <c:pt idx="192269">
                  <c:v>-68.35937499999996</c:v>
                </c:pt>
                <c:pt idx="192270">
                  <c:v>-27.4658203</c:v>
                </c:pt>
                <c:pt idx="192271">
                  <c:v>20.0195312</c:v>
                </c:pt>
                <c:pt idx="192272">
                  <c:v>73.2421875</c:v>
                </c:pt>
                <c:pt idx="192273">
                  <c:v>94.84863279999998</c:v>
                </c:pt>
                <c:pt idx="192274">
                  <c:v>98.38867190000001</c:v>
                </c:pt>
                <c:pt idx="192275">
                  <c:v>77.27050779999998</c:v>
                </c:pt>
                <c:pt idx="192276">
                  <c:v>24.2919922</c:v>
                </c:pt>
                <c:pt idx="192277">
                  <c:v>-24.6582031</c:v>
                </c:pt>
                <c:pt idx="192278">
                  <c:v>-72.265625</c:v>
                </c:pt>
                <c:pt idx="192279">
                  <c:v>-95.82519529999998</c:v>
                </c:pt>
                <c:pt idx="192280">
                  <c:v>-91.6748047</c:v>
                </c:pt>
                <c:pt idx="192281">
                  <c:v>-73.60839839999993</c:v>
                </c:pt>
                <c:pt idx="192282">
                  <c:v>-32.5927734</c:v>
                </c:pt>
                <c:pt idx="192283">
                  <c:v>15.8691406</c:v>
                </c:pt>
                <c:pt idx="192284">
                  <c:v>64.57519529999998</c:v>
                </c:pt>
                <c:pt idx="192285">
                  <c:v>99.60937499999996</c:v>
                </c:pt>
                <c:pt idx="192286">
                  <c:v>99.4873047</c:v>
                </c:pt>
                <c:pt idx="192287">
                  <c:v>67.7490234</c:v>
                </c:pt>
                <c:pt idx="192288">
                  <c:v>29.0527344</c:v>
                </c:pt>
                <c:pt idx="192289">
                  <c:v>-20.1416016</c:v>
                </c:pt>
                <c:pt idx="192290">
                  <c:v>-65.7958984</c:v>
                </c:pt>
                <c:pt idx="192291">
                  <c:v>-93.38378909999996</c:v>
                </c:pt>
                <c:pt idx="192292">
                  <c:v>-97.77832029999998</c:v>
                </c:pt>
                <c:pt idx="192293">
                  <c:v>-79.5898438</c:v>
                </c:pt>
                <c:pt idx="192294">
                  <c:v>-34.5458984</c:v>
                </c:pt>
                <c:pt idx="192295">
                  <c:v>18.1884766</c:v>
                </c:pt>
                <c:pt idx="192296">
                  <c:v>63.2324219</c:v>
                </c:pt>
                <c:pt idx="192297">
                  <c:v>94.7265625</c:v>
                </c:pt>
                <c:pt idx="192298">
                  <c:v>93.9941406</c:v>
                </c:pt>
                <c:pt idx="192299">
                  <c:v>81.17675779999993</c:v>
                </c:pt>
                <c:pt idx="192300">
                  <c:v>34.4238281</c:v>
                </c:pt>
                <c:pt idx="192301">
                  <c:v>-7.69042969</c:v>
                </c:pt>
                <c:pt idx="192302">
                  <c:v>-59.6923828</c:v>
                </c:pt>
                <c:pt idx="192303">
                  <c:v>-93.5058594</c:v>
                </c:pt>
                <c:pt idx="192304">
                  <c:v>-97.4121094</c:v>
                </c:pt>
                <c:pt idx="192305">
                  <c:v>-83.984375</c:v>
                </c:pt>
                <c:pt idx="192306">
                  <c:v>-49.4384766</c:v>
                </c:pt>
                <c:pt idx="192307">
                  <c:v>0.9765625</c:v>
                </c:pt>
                <c:pt idx="192308">
                  <c:v>52.1240234</c:v>
                </c:pt>
                <c:pt idx="192309">
                  <c:v>87.6464844</c:v>
                </c:pt>
                <c:pt idx="192310">
                  <c:v>103.271484</c:v>
                </c:pt>
                <c:pt idx="192311">
                  <c:v>81.17675779999993</c:v>
                </c:pt>
                <c:pt idx="192312">
                  <c:v>39.0625</c:v>
                </c:pt>
                <c:pt idx="192313">
                  <c:v>-6.46972656</c:v>
                </c:pt>
                <c:pt idx="192314">
                  <c:v>-50.5371094</c:v>
                </c:pt>
                <c:pt idx="192315">
                  <c:v>-77.14843749999996</c:v>
                </c:pt>
                <c:pt idx="192316">
                  <c:v>-100.341797</c:v>
                </c:pt>
                <c:pt idx="192317">
                  <c:v>-82.6416016</c:v>
                </c:pt>
                <c:pt idx="192318">
                  <c:v>-48.5839844</c:v>
                </c:pt>
                <c:pt idx="192319">
                  <c:v>6.71386719</c:v>
                </c:pt>
                <c:pt idx="192320">
                  <c:v>51.0253906</c:v>
                </c:pt>
                <c:pt idx="192321">
                  <c:v>84.3505859</c:v>
                </c:pt>
                <c:pt idx="192322">
                  <c:v>103.149414</c:v>
                </c:pt>
                <c:pt idx="192323">
                  <c:v>86.7919922</c:v>
                </c:pt>
                <c:pt idx="192324">
                  <c:v>51.7578125</c:v>
                </c:pt>
                <c:pt idx="192325">
                  <c:v>3.78417969</c:v>
                </c:pt>
                <c:pt idx="192326">
                  <c:v>-43.3349609</c:v>
                </c:pt>
                <c:pt idx="192327">
                  <c:v>-86.05957029999998</c:v>
                </c:pt>
                <c:pt idx="192328">
                  <c:v>-95.5810547</c:v>
                </c:pt>
                <c:pt idx="192329">
                  <c:v>-89.35546879999995</c:v>
                </c:pt>
                <c:pt idx="192330">
                  <c:v>-57.61718749999999</c:v>
                </c:pt>
                <c:pt idx="192331">
                  <c:v>-2.9296875</c:v>
                </c:pt>
                <c:pt idx="192332">
                  <c:v>46.6308594</c:v>
                </c:pt>
                <c:pt idx="192333">
                  <c:v>86.7919922</c:v>
                </c:pt>
                <c:pt idx="192334">
                  <c:v>103.881836</c:v>
                </c:pt>
                <c:pt idx="192335">
                  <c:v>88.7451172</c:v>
                </c:pt>
                <c:pt idx="192336">
                  <c:v>64.3310547</c:v>
                </c:pt>
                <c:pt idx="192337">
                  <c:v>17.9443359</c:v>
                </c:pt>
                <c:pt idx="192338">
                  <c:v>-36.4990234</c:v>
                </c:pt>
                <c:pt idx="192339">
                  <c:v>-78.36914059999998</c:v>
                </c:pt>
                <c:pt idx="192340">
                  <c:v>-103.149414</c:v>
                </c:pt>
                <c:pt idx="192341">
                  <c:v>-87.7685547</c:v>
                </c:pt>
                <c:pt idx="192342">
                  <c:v>-59.6923828</c:v>
                </c:pt>
                <c:pt idx="192343">
                  <c:v>-15.1367188</c:v>
                </c:pt>
                <c:pt idx="192344">
                  <c:v>39.9169922</c:v>
                </c:pt>
                <c:pt idx="192345">
                  <c:v>76.0498047</c:v>
                </c:pt>
                <c:pt idx="192346">
                  <c:v>93.01757809999998</c:v>
                </c:pt>
                <c:pt idx="192347">
                  <c:v>94.6044922</c:v>
                </c:pt>
                <c:pt idx="192348">
                  <c:v>63.3544922</c:v>
                </c:pt>
                <c:pt idx="192349">
                  <c:v>22.7050781</c:v>
                </c:pt>
                <c:pt idx="192350">
                  <c:v>-31.1279297</c:v>
                </c:pt>
                <c:pt idx="192351">
                  <c:v>-79.9560547</c:v>
                </c:pt>
                <c:pt idx="192352">
                  <c:v>-93.9941406</c:v>
                </c:pt>
                <c:pt idx="192353">
                  <c:v>-100.463867</c:v>
                </c:pt>
                <c:pt idx="192354">
                  <c:v>-68.9697266</c:v>
                </c:pt>
                <c:pt idx="192355">
                  <c:v>-22.8271484</c:v>
                </c:pt>
                <c:pt idx="192356">
                  <c:v>27.7099609</c:v>
                </c:pt>
                <c:pt idx="192357">
                  <c:v>70.4345703</c:v>
                </c:pt>
                <c:pt idx="192358">
                  <c:v>99.60937499999996</c:v>
                </c:pt>
                <c:pt idx="192359">
                  <c:v>96.92382809999998</c:v>
                </c:pt>
                <c:pt idx="192360">
                  <c:v>71.0449219</c:v>
                </c:pt>
                <c:pt idx="192361">
                  <c:v>25.390625</c:v>
                </c:pt>
                <c:pt idx="192362">
                  <c:v>-19.4091797</c:v>
                </c:pt>
                <c:pt idx="192363">
                  <c:v>-73.48632809999998</c:v>
                </c:pt>
                <c:pt idx="192364">
                  <c:v>-93.9941406</c:v>
                </c:pt>
                <c:pt idx="192365">
                  <c:v>-91.9189453</c:v>
                </c:pt>
                <c:pt idx="192366">
                  <c:v>-70.67871089999993</c:v>
                </c:pt>
                <c:pt idx="192367">
                  <c:v>-29.1748047</c:v>
                </c:pt>
                <c:pt idx="192368">
                  <c:v>22.8271484</c:v>
                </c:pt>
                <c:pt idx="192369">
                  <c:v>67.8710938</c:v>
                </c:pt>
                <c:pt idx="192370">
                  <c:v>88.9892578</c:v>
                </c:pt>
                <c:pt idx="192371">
                  <c:v>89.7216797</c:v>
                </c:pt>
                <c:pt idx="192372">
                  <c:v>77.0263672</c:v>
                </c:pt>
                <c:pt idx="192373">
                  <c:v>29.4189453</c:v>
                </c:pt>
                <c:pt idx="192374">
                  <c:v>-23.5595703</c:v>
                </c:pt>
                <c:pt idx="192375">
                  <c:v>-68.2373047</c:v>
                </c:pt>
                <c:pt idx="192376">
                  <c:v>-99.1210938</c:v>
                </c:pt>
                <c:pt idx="192377">
                  <c:v>-98.2666016</c:v>
                </c:pt>
                <c:pt idx="192378">
                  <c:v>-77.0263672</c:v>
                </c:pt>
                <c:pt idx="192379">
                  <c:v>-36.7431641</c:v>
                </c:pt>
                <c:pt idx="192380">
                  <c:v>14.1601562</c:v>
                </c:pt>
                <c:pt idx="192381">
                  <c:v>54.32128909999999</c:v>
                </c:pt>
                <c:pt idx="192382">
                  <c:v>89.2333984</c:v>
                </c:pt>
                <c:pt idx="192383">
                  <c:v>98.75488279999998</c:v>
                </c:pt>
                <c:pt idx="192384">
                  <c:v>82.03125</c:v>
                </c:pt>
                <c:pt idx="192385">
                  <c:v>35.5224609</c:v>
                </c:pt>
                <c:pt idx="192386">
                  <c:v>-10.2539062</c:v>
                </c:pt>
                <c:pt idx="192387">
                  <c:v>-57.7392578</c:v>
                </c:pt>
                <c:pt idx="192388">
                  <c:v>-86.7919922</c:v>
                </c:pt>
                <c:pt idx="192389">
                  <c:v>-97.77832029999998</c:v>
                </c:pt>
                <c:pt idx="192390">
                  <c:v>-82.27539059999994</c:v>
                </c:pt>
                <c:pt idx="192391">
                  <c:v>-38.2080078</c:v>
                </c:pt>
                <c:pt idx="192392">
                  <c:v>8.7890625</c:v>
                </c:pt>
                <c:pt idx="192393">
                  <c:v>53.8330078</c:v>
                </c:pt>
                <c:pt idx="192394">
                  <c:v>88.8671875</c:v>
                </c:pt>
                <c:pt idx="192395">
                  <c:v>95.82519529999998</c:v>
                </c:pt>
                <c:pt idx="192396">
                  <c:v>78.6132812</c:v>
                </c:pt>
                <c:pt idx="192397">
                  <c:v>46.3867188</c:v>
                </c:pt>
                <c:pt idx="192398">
                  <c:v>-4.882812499999997</c:v>
                </c:pt>
                <c:pt idx="192399">
                  <c:v>-52.3681641</c:v>
                </c:pt>
                <c:pt idx="192400">
                  <c:v>-79.9560547</c:v>
                </c:pt>
                <c:pt idx="192401">
                  <c:v>-97.65625</c:v>
                </c:pt>
                <c:pt idx="192402">
                  <c:v>-82.88574219999992</c:v>
                </c:pt>
                <c:pt idx="192403">
                  <c:v>-49.3164062</c:v>
                </c:pt>
                <c:pt idx="192404">
                  <c:v>-3.05175781</c:v>
                </c:pt>
                <c:pt idx="192405">
                  <c:v>45.4101562</c:v>
                </c:pt>
                <c:pt idx="192406">
                  <c:v>89.5996094</c:v>
                </c:pt>
                <c:pt idx="192407">
                  <c:v>94.7265625</c:v>
                </c:pt>
                <c:pt idx="192408">
                  <c:v>79.4677734</c:v>
                </c:pt>
                <c:pt idx="192409">
                  <c:v>52.6123047</c:v>
                </c:pt>
                <c:pt idx="192410">
                  <c:v>-0.122070312</c:v>
                </c:pt>
                <c:pt idx="192411">
                  <c:v>-41.015625</c:v>
                </c:pt>
                <c:pt idx="192412">
                  <c:v>-78.12499999999998</c:v>
                </c:pt>
                <c:pt idx="192413">
                  <c:v>-99.60937499999996</c:v>
                </c:pt>
                <c:pt idx="192414">
                  <c:v>-88.62304690000001</c:v>
                </c:pt>
                <c:pt idx="192415">
                  <c:v>-55.2978516</c:v>
                </c:pt>
                <c:pt idx="192416">
                  <c:v>-11.5966797</c:v>
                </c:pt>
                <c:pt idx="192417">
                  <c:v>33.5693359</c:v>
                </c:pt>
                <c:pt idx="192418">
                  <c:v>82.6416016</c:v>
                </c:pt>
                <c:pt idx="192419">
                  <c:v>93.87207029999993</c:v>
                </c:pt>
                <c:pt idx="192420">
                  <c:v>88.5009766</c:v>
                </c:pt>
                <c:pt idx="192421">
                  <c:v>55.5419922</c:v>
                </c:pt>
                <c:pt idx="192422">
                  <c:v>15.1367188</c:v>
                </c:pt>
                <c:pt idx="192423">
                  <c:v>-35.15625</c:v>
                </c:pt>
                <c:pt idx="192424">
                  <c:v>-79.22363279999998</c:v>
                </c:pt>
                <c:pt idx="192425">
                  <c:v>-97.0458984</c:v>
                </c:pt>
                <c:pt idx="192426">
                  <c:v>-91.6748047</c:v>
                </c:pt>
                <c:pt idx="192427">
                  <c:v>-61.2792969</c:v>
                </c:pt>
                <c:pt idx="192428">
                  <c:v>-16.8457031</c:v>
                </c:pt>
                <c:pt idx="192429">
                  <c:v>42.1142578</c:v>
                </c:pt>
                <c:pt idx="192430">
                  <c:v>78.0029297</c:v>
                </c:pt>
                <c:pt idx="192431">
                  <c:v>101.196289</c:v>
                </c:pt>
                <c:pt idx="192432">
                  <c:v>99.7314453</c:v>
                </c:pt>
                <c:pt idx="192433">
                  <c:v>63.9648438</c:v>
                </c:pt>
                <c:pt idx="192434">
                  <c:v>14.1601562</c:v>
                </c:pt>
                <c:pt idx="192435">
                  <c:v>-34.17968749999999</c:v>
                </c:pt>
                <c:pt idx="192436">
                  <c:v>-68.35937499999996</c:v>
                </c:pt>
                <c:pt idx="192437">
                  <c:v>-95.703125</c:v>
                </c:pt>
                <c:pt idx="192438">
                  <c:v>-95.9472656</c:v>
                </c:pt>
                <c:pt idx="192439">
                  <c:v>-70.9228516</c:v>
                </c:pt>
                <c:pt idx="192440">
                  <c:v>-26.0009766</c:v>
                </c:pt>
                <c:pt idx="192441">
                  <c:v>36.1328125</c:v>
                </c:pt>
                <c:pt idx="192442">
                  <c:v>82.3974609</c:v>
                </c:pt>
                <c:pt idx="192443">
                  <c:v>98.0224609</c:v>
                </c:pt>
                <c:pt idx="192444">
                  <c:v>97.90039059999998</c:v>
                </c:pt>
                <c:pt idx="192445">
                  <c:v>70.4345703</c:v>
                </c:pt>
                <c:pt idx="192446">
                  <c:v>21.3623047</c:v>
                </c:pt>
                <c:pt idx="192447">
                  <c:v>-19.4091797</c:v>
                </c:pt>
                <c:pt idx="192448">
                  <c:v>-74.0966797</c:v>
                </c:pt>
                <c:pt idx="192449">
                  <c:v>-99.85351559999998</c:v>
                </c:pt>
                <c:pt idx="192450">
                  <c:v>-87.4023438</c:v>
                </c:pt>
                <c:pt idx="192451">
                  <c:v>-70.4345703</c:v>
                </c:pt>
                <c:pt idx="192452">
                  <c:v>-29.7851562</c:v>
                </c:pt>
                <c:pt idx="192453">
                  <c:v>19.1650391</c:v>
                </c:pt>
                <c:pt idx="192454">
                  <c:v>64.0869141</c:v>
                </c:pt>
                <c:pt idx="192455">
                  <c:v>93.01757809999998</c:v>
                </c:pt>
                <c:pt idx="192456">
                  <c:v>96.80175779999998</c:v>
                </c:pt>
                <c:pt idx="192457">
                  <c:v>70.1904297</c:v>
                </c:pt>
                <c:pt idx="192458">
                  <c:v>30.3955078</c:v>
                </c:pt>
                <c:pt idx="192459">
                  <c:v>-19.8974609</c:v>
                </c:pt>
                <c:pt idx="192460">
                  <c:v>-62.8662109</c:v>
                </c:pt>
                <c:pt idx="192461">
                  <c:v>-95.9472656</c:v>
                </c:pt>
                <c:pt idx="192462">
                  <c:v>-100.097656</c:v>
                </c:pt>
                <c:pt idx="192463">
                  <c:v>-82.88574219999992</c:v>
                </c:pt>
                <c:pt idx="192464">
                  <c:v>-33.44726559999999</c:v>
                </c:pt>
                <c:pt idx="192465">
                  <c:v>14.5263672</c:v>
                </c:pt>
                <c:pt idx="192466">
                  <c:v>58.7158203</c:v>
                </c:pt>
                <c:pt idx="192467">
                  <c:v>93.87207029999993</c:v>
                </c:pt>
                <c:pt idx="192468">
                  <c:v>98.87695309999998</c:v>
                </c:pt>
                <c:pt idx="192469">
                  <c:v>79.8339844</c:v>
                </c:pt>
                <c:pt idx="192470">
                  <c:v>37.7197266</c:v>
                </c:pt>
                <c:pt idx="192471">
                  <c:v>-10.2539062</c:v>
                </c:pt>
                <c:pt idx="192472">
                  <c:v>-52.4902344</c:v>
                </c:pt>
                <c:pt idx="192473">
                  <c:v>-86.7919922</c:v>
                </c:pt>
                <c:pt idx="192474">
                  <c:v>-97.77832029999998</c:v>
                </c:pt>
                <c:pt idx="192475">
                  <c:v>-80.2001953</c:v>
                </c:pt>
                <c:pt idx="192476">
                  <c:v>-38.8183594</c:v>
                </c:pt>
                <c:pt idx="192477">
                  <c:v>10.0097656</c:v>
                </c:pt>
                <c:pt idx="192478">
                  <c:v>56.640625</c:v>
                </c:pt>
                <c:pt idx="192479">
                  <c:v>87.2802734</c:v>
                </c:pt>
                <c:pt idx="192480">
                  <c:v>91.55273440000001</c:v>
                </c:pt>
                <c:pt idx="192481">
                  <c:v>85.08300779999998</c:v>
                </c:pt>
                <c:pt idx="192482">
                  <c:v>47.7294922</c:v>
                </c:pt>
                <c:pt idx="192483">
                  <c:v>-1.34277344</c:v>
                </c:pt>
                <c:pt idx="192484">
                  <c:v>-50.1708984</c:v>
                </c:pt>
                <c:pt idx="192485">
                  <c:v>-87.4023438</c:v>
                </c:pt>
                <c:pt idx="192486">
                  <c:v>-98.38867190000001</c:v>
                </c:pt>
                <c:pt idx="192487">
                  <c:v>-81.17675779999993</c:v>
                </c:pt>
                <c:pt idx="192488">
                  <c:v>-51.8798828</c:v>
                </c:pt>
                <c:pt idx="192489">
                  <c:v>1.58691406</c:v>
                </c:pt>
                <c:pt idx="192490">
                  <c:v>46.9970703</c:v>
                </c:pt>
                <c:pt idx="192491">
                  <c:v>84.7167969</c:v>
                </c:pt>
                <c:pt idx="192492">
                  <c:v>95.4589844</c:v>
                </c:pt>
                <c:pt idx="192493">
                  <c:v>79.4677734</c:v>
                </c:pt>
                <c:pt idx="192494">
                  <c:v>55.6640625</c:v>
                </c:pt>
                <c:pt idx="192495">
                  <c:v>7.69042969</c:v>
                </c:pt>
                <c:pt idx="192496">
                  <c:v>-44.4335938</c:v>
                </c:pt>
                <c:pt idx="192497">
                  <c:v>-80.9326172</c:v>
                </c:pt>
                <c:pt idx="192498">
                  <c:v>-100.219727</c:v>
                </c:pt>
                <c:pt idx="192499">
                  <c:v>-87.890625</c:v>
                </c:pt>
                <c:pt idx="192500">
                  <c:v>-52.3681641</c:v>
                </c:pt>
                <c:pt idx="192501">
                  <c:v>-2.31933594</c:v>
                </c:pt>
                <c:pt idx="192502">
                  <c:v>47.6074219</c:v>
                </c:pt>
                <c:pt idx="192503">
                  <c:v>83.6181641</c:v>
                </c:pt>
                <c:pt idx="192504">
                  <c:v>100.219727</c:v>
                </c:pt>
                <c:pt idx="192505">
                  <c:v>93.01757809999998</c:v>
                </c:pt>
                <c:pt idx="192506">
                  <c:v>62.6220703</c:v>
                </c:pt>
                <c:pt idx="192507">
                  <c:v>17.3339844</c:v>
                </c:pt>
                <c:pt idx="192508">
                  <c:v>-34.0576172</c:v>
                </c:pt>
                <c:pt idx="192509">
                  <c:v>-77.14843749999996</c:v>
                </c:pt>
                <c:pt idx="192510">
                  <c:v>-94.3603516</c:v>
                </c:pt>
                <c:pt idx="192511">
                  <c:v>-89.5996094</c:v>
                </c:pt>
                <c:pt idx="192512">
                  <c:v>-56.88476559999999</c:v>
                </c:pt>
                <c:pt idx="192513">
                  <c:v>-13.4277344</c:v>
                </c:pt>
                <c:pt idx="192514">
                  <c:v>34.6679688</c:v>
                </c:pt>
                <c:pt idx="192515">
                  <c:v>81.17675779999993</c:v>
                </c:pt>
                <c:pt idx="192516">
                  <c:v>95.3369141</c:v>
                </c:pt>
                <c:pt idx="192517">
                  <c:v>87.4023438</c:v>
                </c:pt>
                <c:pt idx="192518">
                  <c:v>60.4248047</c:v>
                </c:pt>
                <c:pt idx="192519">
                  <c:v>14.5263672</c:v>
                </c:pt>
                <c:pt idx="192520">
                  <c:v>-36.8652344</c:v>
                </c:pt>
                <c:pt idx="192521">
                  <c:v>-75.6835938</c:v>
                </c:pt>
                <c:pt idx="192522">
                  <c:v>-101.318359</c:v>
                </c:pt>
                <c:pt idx="192523">
                  <c:v>-99.1210938</c:v>
                </c:pt>
                <c:pt idx="192524">
                  <c:v>-63.7207031</c:v>
                </c:pt>
                <c:pt idx="192525">
                  <c:v>-15.3808594</c:v>
                </c:pt>
                <c:pt idx="192526">
                  <c:v>29.1748047</c:v>
                </c:pt>
                <c:pt idx="192527">
                  <c:v>74.8291016</c:v>
                </c:pt>
                <c:pt idx="192528">
                  <c:v>96.1914062</c:v>
                </c:pt>
                <c:pt idx="192529">
                  <c:v>89.5996094</c:v>
                </c:pt>
                <c:pt idx="192530">
                  <c:v>64.57519529999998</c:v>
                </c:pt>
                <c:pt idx="192531">
                  <c:v>21.2402344</c:v>
                </c:pt>
                <c:pt idx="192532">
                  <c:v>-27.7099609</c:v>
                </c:pt>
                <c:pt idx="192533">
                  <c:v>-76.2939453</c:v>
                </c:pt>
                <c:pt idx="192534">
                  <c:v>-93.1396484</c:v>
                </c:pt>
                <c:pt idx="192535">
                  <c:v>-94.3603516</c:v>
                </c:pt>
                <c:pt idx="192536">
                  <c:v>-71.8994141</c:v>
                </c:pt>
                <c:pt idx="192537">
                  <c:v>-24.90234379999998</c:v>
                </c:pt>
                <c:pt idx="192538">
                  <c:v>19.2871094</c:v>
                </c:pt>
                <c:pt idx="192539">
                  <c:v>66.40625</c:v>
                </c:pt>
                <c:pt idx="192540">
                  <c:v>94.97070309999998</c:v>
                </c:pt>
                <c:pt idx="192541">
                  <c:v>91.796875</c:v>
                </c:pt>
                <c:pt idx="192542">
                  <c:v>72.0214844</c:v>
                </c:pt>
                <c:pt idx="192543">
                  <c:v>34.4238281</c:v>
                </c:pt>
                <c:pt idx="192544">
                  <c:v>-19.6533203</c:v>
                </c:pt>
                <c:pt idx="192545">
                  <c:v>-67.8710938</c:v>
                </c:pt>
                <c:pt idx="192546">
                  <c:v>-93.5058594</c:v>
                </c:pt>
                <c:pt idx="192547">
                  <c:v>-93.1396484</c:v>
                </c:pt>
                <c:pt idx="192548">
                  <c:v>-74.0966797</c:v>
                </c:pt>
                <c:pt idx="192549">
                  <c:v>-40.4052734</c:v>
                </c:pt>
                <c:pt idx="192550">
                  <c:v>11.5966797</c:v>
                </c:pt>
                <c:pt idx="192551">
                  <c:v>63.5986328</c:v>
                </c:pt>
                <c:pt idx="192552">
                  <c:v>88.5009766</c:v>
                </c:pt>
                <c:pt idx="192553">
                  <c:v>96.80175779999998</c:v>
                </c:pt>
                <c:pt idx="192554">
                  <c:v>80.5664062</c:v>
                </c:pt>
                <c:pt idx="192555">
                  <c:v>37.8417969</c:v>
                </c:pt>
                <c:pt idx="192556">
                  <c:v>-16.6015625</c:v>
                </c:pt>
                <c:pt idx="192557">
                  <c:v>-59.4482422</c:v>
                </c:pt>
                <c:pt idx="192558">
                  <c:v>-91.4306641</c:v>
                </c:pt>
                <c:pt idx="192559">
                  <c:v>-105.46875</c:v>
                </c:pt>
                <c:pt idx="192560">
                  <c:v>-84.9609375</c:v>
                </c:pt>
                <c:pt idx="192561">
                  <c:v>-40.8935547</c:v>
                </c:pt>
                <c:pt idx="192562">
                  <c:v>14.8925781</c:v>
                </c:pt>
                <c:pt idx="192563">
                  <c:v>61.5234375</c:v>
                </c:pt>
                <c:pt idx="192564">
                  <c:v>90.82031249999996</c:v>
                </c:pt>
                <c:pt idx="192565">
                  <c:v>91.6748047</c:v>
                </c:pt>
                <c:pt idx="192566">
                  <c:v>76.17187499999996</c:v>
                </c:pt>
                <c:pt idx="192567">
                  <c:v>37.5976562</c:v>
                </c:pt>
                <c:pt idx="192568">
                  <c:v>-9.277343749999998</c:v>
                </c:pt>
                <c:pt idx="192569">
                  <c:v>-56.2744141</c:v>
                </c:pt>
                <c:pt idx="192570">
                  <c:v>-91.1865234</c:v>
                </c:pt>
                <c:pt idx="192571">
                  <c:v>-95.4589844</c:v>
                </c:pt>
                <c:pt idx="192572">
                  <c:v>-83.4960938</c:v>
                </c:pt>
                <c:pt idx="192573">
                  <c:v>-44.6777344</c:v>
                </c:pt>
                <c:pt idx="192574">
                  <c:v>9.765625</c:v>
                </c:pt>
                <c:pt idx="192575">
                  <c:v>47.7294922</c:v>
                </c:pt>
                <c:pt idx="192576">
                  <c:v>86.05957029999998</c:v>
                </c:pt>
                <c:pt idx="192577">
                  <c:v>100.952148</c:v>
                </c:pt>
                <c:pt idx="192578">
                  <c:v>94.97070309999998</c:v>
                </c:pt>
                <c:pt idx="192579">
                  <c:v>52.6123047</c:v>
                </c:pt>
                <c:pt idx="192580">
                  <c:v>-0.366210938</c:v>
                </c:pt>
                <c:pt idx="192581">
                  <c:v>-45.6542969</c:v>
                </c:pt>
                <c:pt idx="192582">
                  <c:v>-80.9326172</c:v>
                </c:pt>
                <c:pt idx="192583">
                  <c:v>-99.60937499999996</c:v>
                </c:pt>
                <c:pt idx="192584">
                  <c:v>-79.9560547</c:v>
                </c:pt>
                <c:pt idx="192585">
                  <c:v>-55.0537109</c:v>
                </c:pt>
                <c:pt idx="192586">
                  <c:v>0.854492188</c:v>
                </c:pt>
                <c:pt idx="192587">
                  <c:v>48.9501953</c:v>
                </c:pt>
                <c:pt idx="192588">
                  <c:v>83.6181641</c:v>
                </c:pt>
                <c:pt idx="192589">
                  <c:v>107.421875</c:v>
                </c:pt>
                <c:pt idx="192590">
                  <c:v>91.9189453</c:v>
                </c:pt>
                <c:pt idx="192591">
                  <c:v>52.8564453</c:v>
                </c:pt>
                <c:pt idx="192592">
                  <c:v>0.122070312</c:v>
                </c:pt>
                <c:pt idx="192593">
                  <c:v>-51.2695312</c:v>
                </c:pt>
                <c:pt idx="192594">
                  <c:v>-77.39257809999994</c:v>
                </c:pt>
                <c:pt idx="192595">
                  <c:v>-92.77343749999996</c:v>
                </c:pt>
                <c:pt idx="192596">
                  <c:v>-81.5429688</c:v>
                </c:pt>
                <c:pt idx="192597">
                  <c:v>-50.9033203</c:v>
                </c:pt>
                <c:pt idx="192598">
                  <c:v>-2.56347656</c:v>
                </c:pt>
                <c:pt idx="192599">
                  <c:v>45.4101562</c:v>
                </c:pt>
                <c:pt idx="192600">
                  <c:v>81.7871094</c:v>
                </c:pt>
                <c:pt idx="192601">
                  <c:v>98.1445312</c:v>
                </c:pt>
                <c:pt idx="192602">
                  <c:v>88.7451172</c:v>
                </c:pt>
                <c:pt idx="192603">
                  <c:v>58.2275391</c:v>
                </c:pt>
                <c:pt idx="192604">
                  <c:v>7.20214844</c:v>
                </c:pt>
                <c:pt idx="192605">
                  <c:v>-43.2128906</c:v>
                </c:pt>
                <c:pt idx="192606">
                  <c:v>-80.8105469</c:v>
                </c:pt>
                <c:pt idx="192607">
                  <c:v>-103.637695</c:v>
                </c:pt>
                <c:pt idx="192608">
                  <c:v>-95.5810547</c:v>
                </c:pt>
                <c:pt idx="192609">
                  <c:v>-67.38281249999996</c:v>
                </c:pt>
                <c:pt idx="192610">
                  <c:v>-18.7988281</c:v>
                </c:pt>
                <c:pt idx="192611">
                  <c:v>32.4707031</c:v>
                </c:pt>
                <c:pt idx="192612">
                  <c:v>75.19531249999996</c:v>
                </c:pt>
                <c:pt idx="192613">
                  <c:v>97.1679688</c:v>
                </c:pt>
                <c:pt idx="192614">
                  <c:v>88.0126953</c:v>
                </c:pt>
                <c:pt idx="192615">
                  <c:v>70.1904297</c:v>
                </c:pt>
                <c:pt idx="192616">
                  <c:v>30.1513672</c:v>
                </c:pt>
                <c:pt idx="192617">
                  <c:v>-31.1279297</c:v>
                </c:pt>
                <c:pt idx="192618">
                  <c:v>-74.5849609</c:v>
                </c:pt>
                <c:pt idx="192619">
                  <c:v>-94.2382812</c:v>
                </c:pt>
                <c:pt idx="192620">
                  <c:v>-90.94238279999998</c:v>
                </c:pt>
                <c:pt idx="192621">
                  <c:v>-63.1103516</c:v>
                </c:pt>
                <c:pt idx="192622">
                  <c:v>-18.9208984</c:v>
                </c:pt>
                <c:pt idx="192623">
                  <c:v>29.9072266</c:v>
                </c:pt>
                <c:pt idx="192624">
                  <c:v>71.6552734</c:v>
                </c:pt>
                <c:pt idx="192625">
                  <c:v>93.1396484</c:v>
                </c:pt>
                <c:pt idx="192626">
                  <c:v>92.4072266</c:v>
                </c:pt>
                <c:pt idx="192627">
                  <c:v>76.4160156</c:v>
                </c:pt>
                <c:pt idx="192628">
                  <c:v>30.0292969</c:v>
                </c:pt>
                <c:pt idx="192629">
                  <c:v>-26.3671875</c:v>
                </c:pt>
                <c:pt idx="192630">
                  <c:v>-68.9697266</c:v>
                </c:pt>
                <c:pt idx="192631">
                  <c:v>-96.3134766</c:v>
                </c:pt>
                <c:pt idx="192632">
                  <c:v>-98.2666016</c:v>
                </c:pt>
                <c:pt idx="192633">
                  <c:v>-74.3408203</c:v>
                </c:pt>
                <c:pt idx="192634">
                  <c:v>-28.3203125</c:v>
                </c:pt>
                <c:pt idx="192635">
                  <c:v>24.5361328</c:v>
                </c:pt>
                <c:pt idx="192636">
                  <c:v>63.9648438</c:v>
                </c:pt>
                <c:pt idx="192637">
                  <c:v>93.01757809999998</c:v>
                </c:pt>
                <c:pt idx="192638">
                  <c:v>95.703125</c:v>
                </c:pt>
                <c:pt idx="192639">
                  <c:v>70.80078119999993</c:v>
                </c:pt>
                <c:pt idx="192640">
                  <c:v>26.9775391</c:v>
                </c:pt>
                <c:pt idx="192641">
                  <c:v>-13.671875</c:v>
                </c:pt>
                <c:pt idx="192642">
                  <c:v>-59.2041016</c:v>
                </c:pt>
                <c:pt idx="192643">
                  <c:v>-86.9140625</c:v>
                </c:pt>
                <c:pt idx="192644">
                  <c:v>-90.08789059999998</c:v>
                </c:pt>
                <c:pt idx="192645">
                  <c:v>-74.5849609</c:v>
                </c:pt>
                <c:pt idx="192646">
                  <c:v>-33.203125</c:v>
                </c:pt>
                <c:pt idx="192647">
                  <c:v>10.4980469</c:v>
                </c:pt>
                <c:pt idx="192648">
                  <c:v>70.1904297</c:v>
                </c:pt>
                <c:pt idx="192649">
                  <c:v>95.0927734</c:v>
                </c:pt>
                <c:pt idx="192650">
                  <c:v>92.2851562</c:v>
                </c:pt>
                <c:pt idx="192651">
                  <c:v>80.68847659999993</c:v>
                </c:pt>
                <c:pt idx="192652">
                  <c:v>41.5039062</c:v>
                </c:pt>
                <c:pt idx="192653">
                  <c:v>-5.37109375</c:v>
                </c:pt>
                <c:pt idx="192654">
                  <c:v>-55.7861328</c:v>
                </c:pt>
                <c:pt idx="192655">
                  <c:v>-83.2519531</c:v>
                </c:pt>
                <c:pt idx="192656">
                  <c:v>-93.38378909999996</c:v>
                </c:pt>
                <c:pt idx="192657">
                  <c:v>-72.0214844</c:v>
                </c:pt>
                <c:pt idx="192658">
                  <c:v>-36.8652344</c:v>
                </c:pt>
                <c:pt idx="192659">
                  <c:v>7.812499999999997</c:v>
                </c:pt>
                <c:pt idx="192660">
                  <c:v>59.2041016</c:v>
                </c:pt>
                <c:pt idx="192661">
                  <c:v>81.9091797</c:v>
                </c:pt>
                <c:pt idx="192662">
                  <c:v>101.68457</c:v>
                </c:pt>
                <c:pt idx="192663">
                  <c:v>84.22851559999998</c:v>
                </c:pt>
                <c:pt idx="192664">
                  <c:v>41.1376953</c:v>
                </c:pt>
                <c:pt idx="192665">
                  <c:v>-1.46484375</c:v>
                </c:pt>
                <c:pt idx="192666">
                  <c:v>-47.2412109</c:v>
                </c:pt>
                <c:pt idx="192667">
                  <c:v>-89.2333984</c:v>
                </c:pt>
                <c:pt idx="192668">
                  <c:v>-101.44043</c:v>
                </c:pt>
                <c:pt idx="192669">
                  <c:v>-82.5195312</c:v>
                </c:pt>
                <c:pt idx="192670">
                  <c:v>-43.8232422</c:v>
                </c:pt>
                <c:pt idx="192671">
                  <c:v>-0.610351562</c:v>
                </c:pt>
                <c:pt idx="192672">
                  <c:v>52.734375</c:v>
                </c:pt>
                <c:pt idx="192673">
                  <c:v>88.62304690000001</c:v>
                </c:pt>
                <c:pt idx="192674">
                  <c:v>98.2666016</c:v>
                </c:pt>
                <c:pt idx="192675">
                  <c:v>90.08789059999998</c:v>
                </c:pt>
                <c:pt idx="192676">
                  <c:v>50.2929688</c:v>
                </c:pt>
                <c:pt idx="192677">
                  <c:v>0.122070312</c:v>
                </c:pt>
                <c:pt idx="192678">
                  <c:v>-47.3632812</c:v>
                </c:pt>
                <c:pt idx="192679">
                  <c:v>-86.6699219</c:v>
                </c:pt>
                <c:pt idx="192680">
                  <c:v>-95.3369141</c:v>
                </c:pt>
                <c:pt idx="192681">
                  <c:v>-94.1162109</c:v>
                </c:pt>
                <c:pt idx="192682">
                  <c:v>-58.83789059999999</c:v>
                </c:pt>
                <c:pt idx="192683">
                  <c:v>-6.59179688</c:v>
                </c:pt>
                <c:pt idx="192684">
                  <c:v>49.4384766</c:v>
                </c:pt>
                <c:pt idx="192685">
                  <c:v>76.2939453</c:v>
                </c:pt>
                <c:pt idx="192686">
                  <c:v>97.90039059999998</c:v>
                </c:pt>
                <c:pt idx="192687">
                  <c:v>91.0644531</c:v>
                </c:pt>
                <c:pt idx="192688">
                  <c:v>58.4716797</c:v>
                </c:pt>
                <c:pt idx="192689">
                  <c:v>7.20214844</c:v>
                </c:pt>
                <c:pt idx="192690">
                  <c:v>-40.2832031</c:v>
                </c:pt>
                <c:pt idx="192691">
                  <c:v>-79.7119141</c:v>
                </c:pt>
                <c:pt idx="192692">
                  <c:v>-92.77343749999996</c:v>
                </c:pt>
                <c:pt idx="192693">
                  <c:v>-88.8671875</c:v>
                </c:pt>
                <c:pt idx="192694">
                  <c:v>-59.0820312</c:v>
                </c:pt>
                <c:pt idx="192695">
                  <c:v>-13.671875</c:v>
                </c:pt>
                <c:pt idx="192696">
                  <c:v>35.8886719</c:v>
                </c:pt>
                <c:pt idx="192697">
                  <c:v>71.6552734</c:v>
                </c:pt>
                <c:pt idx="192698">
                  <c:v>96.0693359</c:v>
                </c:pt>
                <c:pt idx="192699">
                  <c:v>95.2148438</c:v>
                </c:pt>
                <c:pt idx="192700">
                  <c:v>59.5703125</c:v>
                </c:pt>
                <c:pt idx="192701">
                  <c:v>16.72363279999998</c:v>
                </c:pt>
                <c:pt idx="192702">
                  <c:v>-40.5273438</c:v>
                </c:pt>
                <c:pt idx="192703">
                  <c:v>-76.2939453</c:v>
                </c:pt>
                <c:pt idx="192704">
                  <c:v>-96.80175779999998</c:v>
                </c:pt>
                <c:pt idx="192705">
                  <c:v>-93.5058594</c:v>
                </c:pt>
                <c:pt idx="192706">
                  <c:v>-66.1621094</c:v>
                </c:pt>
                <c:pt idx="192707">
                  <c:v>-18.0664062</c:v>
                </c:pt>
                <c:pt idx="192708">
                  <c:v>40.1611328</c:v>
                </c:pt>
                <c:pt idx="192709">
                  <c:v>73.3642578</c:v>
                </c:pt>
                <c:pt idx="192710">
                  <c:v>97.0458984</c:v>
                </c:pt>
                <c:pt idx="192711">
                  <c:v>92.5292969</c:v>
                </c:pt>
                <c:pt idx="192712">
                  <c:v>66.7724609</c:v>
                </c:pt>
                <c:pt idx="192713">
                  <c:v>23.8037109</c:v>
                </c:pt>
                <c:pt idx="192714">
                  <c:v>-25.6347656</c:v>
                </c:pt>
                <c:pt idx="192715">
                  <c:v>-73.85253909999996</c:v>
                </c:pt>
                <c:pt idx="192716">
                  <c:v>-97.77832029999998</c:v>
                </c:pt>
                <c:pt idx="192717">
                  <c:v>-93.87207029999993</c:v>
                </c:pt>
                <c:pt idx="192718">
                  <c:v>-67.38281249999996</c:v>
                </c:pt>
                <c:pt idx="192719">
                  <c:v>-23.4375</c:v>
                </c:pt>
                <c:pt idx="192720">
                  <c:v>24.5361328</c:v>
                </c:pt>
                <c:pt idx="192721">
                  <c:v>70.67871089999993</c:v>
                </c:pt>
                <c:pt idx="192722">
                  <c:v>94.97070309999998</c:v>
                </c:pt>
                <c:pt idx="192723">
                  <c:v>97.77832029999998</c:v>
                </c:pt>
                <c:pt idx="192724">
                  <c:v>77.75878909999996</c:v>
                </c:pt>
                <c:pt idx="192725">
                  <c:v>31.3720703</c:v>
                </c:pt>
                <c:pt idx="192726">
                  <c:v>-26.1230469</c:v>
                </c:pt>
                <c:pt idx="192727">
                  <c:v>-66.8945312</c:v>
                </c:pt>
                <c:pt idx="192728">
                  <c:v>-96.92382809999998</c:v>
                </c:pt>
                <c:pt idx="192729">
                  <c:v>-96.92382809999998</c:v>
                </c:pt>
                <c:pt idx="192730">
                  <c:v>-63.8427734</c:v>
                </c:pt>
                <c:pt idx="192731">
                  <c:v>-25.7568359</c:v>
                </c:pt>
                <c:pt idx="192732">
                  <c:v>17.7001953</c:v>
                </c:pt>
                <c:pt idx="192733">
                  <c:v>67.50488279999998</c:v>
                </c:pt>
                <c:pt idx="192734">
                  <c:v>98.87695309999998</c:v>
                </c:pt>
                <c:pt idx="192735">
                  <c:v>103.637695</c:v>
                </c:pt>
                <c:pt idx="192736">
                  <c:v>84.22851559999998</c:v>
                </c:pt>
                <c:pt idx="192737">
                  <c:v>40.5273438</c:v>
                </c:pt>
                <c:pt idx="192738">
                  <c:v>-14.6484375</c:v>
                </c:pt>
                <c:pt idx="192739">
                  <c:v>-64.6972656</c:v>
                </c:pt>
                <c:pt idx="192740">
                  <c:v>-94.2382812</c:v>
                </c:pt>
                <c:pt idx="192741">
                  <c:v>-104.736328</c:v>
                </c:pt>
                <c:pt idx="192742">
                  <c:v>-80.68847659999993</c:v>
                </c:pt>
                <c:pt idx="192743">
                  <c:v>-34.3017578</c:v>
                </c:pt>
                <c:pt idx="192744">
                  <c:v>12.3291016</c:v>
                </c:pt>
                <c:pt idx="192745">
                  <c:v>54.93164059999999</c:v>
                </c:pt>
                <c:pt idx="192746">
                  <c:v>92.0410156</c:v>
                </c:pt>
                <c:pt idx="192747">
                  <c:v>98.9990234</c:v>
                </c:pt>
                <c:pt idx="192748">
                  <c:v>81.7871094</c:v>
                </c:pt>
                <c:pt idx="192749">
                  <c:v>45.0439453</c:v>
                </c:pt>
                <c:pt idx="192750">
                  <c:v>0.9765625</c:v>
                </c:pt>
                <c:pt idx="192751">
                  <c:v>-47.7294922</c:v>
                </c:pt>
                <c:pt idx="192752">
                  <c:v>-83.7402344</c:v>
                </c:pt>
                <c:pt idx="192753">
                  <c:v>-100.097656</c:v>
                </c:pt>
                <c:pt idx="192754">
                  <c:v>-79.22363279999998</c:v>
                </c:pt>
                <c:pt idx="192755">
                  <c:v>-41.6259766</c:v>
                </c:pt>
                <c:pt idx="192756">
                  <c:v>3.05175781</c:v>
                </c:pt>
                <c:pt idx="192757">
                  <c:v>57.2509766</c:v>
                </c:pt>
                <c:pt idx="192758">
                  <c:v>86.42578119999993</c:v>
                </c:pt>
                <c:pt idx="192759">
                  <c:v>93.38378909999996</c:v>
                </c:pt>
                <c:pt idx="192760">
                  <c:v>80.2001953</c:v>
                </c:pt>
                <c:pt idx="192761">
                  <c:v>53.5888672</c:v>
                </c:pt>
                <c:pt idx="192762">
                  <c:v>2.07519531</c:v>
                </c:pt>
                <c:pt idx="192763">
                  <c:v>-46.3867188</c:v>
                </c:pt>
                <c:pt idx="192764">
                  <c:v>-85.5712891</c:v>
                </c:pt>
                <c:pt idx="192765">
                  <c:v>-89.11132809999998</c:v>
                </c:pt>
                <c:pt idx="192766">
                  <c:v>-85.5712891</c:v>
                </c:pt>
                <c:pt idx="192767">
                  <c:v>-55.1757812</c:v>
                </c:pt>
                <c:pt idx="192768">
                  <c:v>-5.73730469</c:v>
                </c:pt>
                <c:pt idx="192769">
                  <c:v>41.7480469</c:v>
                </c:pt>
                <c:pt idx="192770">
                  <c:v>85.3271484</c:v>
                </c:pt>
                <c:pt idx="192771">
                  <c:v>98.87695309999998</c:v>
                </c:pt>
                <c:pt idx="192772">
                  <c:v>87.4023438</c:v>
                </c:pt>
                <c:pt idx="192773">
                  <c:v>57.2509766</c:v>
                </c:pt>
                <c:pt idx="192774">
                  <c:v>13.671875</c:v>
                </c:pt>
                <c:pt idx="192775">
                  <c:v>-42.6025391</c:v>
                </c:pt>
                <c:pt idx="192776">
                  <c:v>-82.6416016</c:v>
                </c:pt>
                <c:pt idx="192777">
                  <c:v>-98.87695309999998</c:v>
                </c:pt>
                <c:pt idx="192778">
                  <c:v>-88.9892578</c:v>
                </c:pt>
                <c:pt idx="192779">
                  <c:v>-54.32128909999999</c:v>
                </c:pt>
                <c:pt idx="192780">
                  <c:v>-9.765625</c:v>
                </c:pt>
                <c:pt idx="192781">
                  <c:v>39.6728516</c:v>
                </c:pt>
                <c:pt idx="192782">
                  <c:v>78.12499999999998</c:v>
                </c:pt>
                <c:pt idx="192783">
                  <c:v>97.0458984</c:v>
                </c:pt>
                <c:pt idx="192784">
                  <c:v>87.2802734</c:v>
                </c:pt>
                <c:pt idx="192785">
                  <c:v>59.2041016</c:v>
                </c:pt>
                <c:pt idx="192786">
                  <c:v>18.5546875</c:v>
                </c:pt>
                <c:pt idx="192787">
                  <c:v>-34.4238281</c:v>
                </c:pt>
                <c:pt idx="192788">
                  <c:v>-72.0214844</c:v>
                </c:pt>
                <c:pt idx="192789">
                  <c:v>-96.92382809999998</c:v>
                </c:pt>
                <c:pt idx="192790">
                  <c:v>-94.84863279999998</c:v>
                </c:pt>
                <c:pt idx="192791">
                  <c:v>-69.9462891</c:v>
                </c:pt>
                <c:pt idx="192792">
                  <c:v>-18.4326172</c:v>
                </c:pt>
                <c:pt idx="192793">
                  <c:v>34.0576172</c:v>
                </c:pt>
                <c:pt idx="192794">
                  <c:v>73.9746094</c:v>
                </c:pt>
                <c:pt idx="192795">
                  <c:v>101.806641</c:v>
                </c:pt>
                <c:pt idx="192796">
                  <c:v>94.97070309999998</c:v>
                </c:pt>
                <c:pt idx="192797">
                  <c:v>66.65039059999994</c:v>
                </c:pt>
                <c:pt idx="192798">
                  <c:v>23.9257812</c:v>
                </c:pt>
                <c:pt idx="192799">
                  <c:v>-28.8085938</c:v>
                </c:pt>
                <c:pt idx="192800">
                  <c:v>-71.5332031</c:v>
                </c:pt>
                <c:pt idx="192801">
                  <c:v>-90.6982422</c:v>
                </c:pt>
                <c:pt idx="192802">
                  <c:v>-93.01757809999998</c:v>
                </c:pt>
                <c:pt idx="192803">
                  <c:v>-72.6318359</c:v>
                </c:pt>
                <c:pt idx="192804">
                  <c:v>-22.9492188</c:v>
                </c:pt>
                <c:pt idx="192805">
                  <c:v>29.1748047</c:v>
                </c:pt>
                <c:pt idx="192806">
                  <c:v>65.0634766</c:v>
                </c:pt>
                <c:pt idx="192807">
                  <c:v>94.84863279999998</c:v>
                </c:pt>
                <c:pt idx="192808">
                  <c:v>90.57617190000001</c:v>
                </c:pt>
                <c:pt idx="192809">
                  <c:v>71.4111328</c:v>
                </c:pt>
                <c:pt idx="192810">
                  <c:v>39.6728516</c:v>
                </c:pt>
                <c:pt idx="192811">
                  <c:v>-16.4794922</c:v>
                </c:pt>
                <c:pt idx="192812">
                  <c:v>-62.6220703</c:v>
                </c:pt>
                <c:pt idx="192813">
                  <c:v>-95.5810547</c:v>
                </c:pt>
                <c:pt idx="192814">
                  <c:v>-104.370117</c:v>
                </c:pt>
                <c:pt idx="192815">
                  <c:v>-74.7070312</c:v>
                </c:pt>
                <c:pt idx="192816">
                  <c:v>-36.3769531</c:v>
                </c:pt>
                <c:pt idx="192817">
                  <c:v>12.5732422</c:v>
                </c:pt>
                <c:pt idx="192818">
                  <c:v>56.3964844</c:v>
                </c:pt>
                <c:pt idx="192819">
                  <c:v>89.84375</c:v>
                </c:pt>
                <c:pt idx="192820">
                  <c:v>91.9189453</c:v>
                </c:pt>
                <c:pt idx="192821">
                  <c:v>73.3642578</c:v>
                </c:pt>
                <c:pt idx="192822">
                  <c:v>35.6445312</c:v>
                </c:pt>
                <c:pt idx="192823">
                  <c:v>-14.1601562</c:v>
                </c:pt>
                <c:pt idx="192824">
                  <c:v>-62.2558594</c:v>
                </c:pt>
                <c:pt idx="192825">
                  <c:v>-88.62304690000001</c:v>
                </c:pt>
                <c:pt idx="192826">
                  <c:v>-89.9658203</c:v>
                </c:pt>
                <c:pt idx="192827">
                  <c:v>-73.85253909999996</c:v>
                </c:pt>
                <c:pt idx="192828">
                  <c:v>-43.5791016</c:v>
                </c:pt>
                <c:pt idx="192829">
                  <c:v>11.5966797</c:v>
                </c:pt>
                <c:pt idx="192830">
                  <c:v>63.2324219</c:v>
                </c:pt>
                <c:pt idx="192831">
                  <c:v>88.62304690000001</c:v>
                </c:pt>
                <c:pt idx="192832">
                  <c:v>94.97070309999998</c:v>
                </c:pt>
                <c:pt idx="192833">
                  <c:v>80.5664062</c:v>
                </c:pt>
                <c:pt idx="192834">
                  <c:v>42.2363281</c:v>
                </c:pt>
                <c:pt idx="192835">
                  <c:v>-15.9912109</c:v>
                </c:pt>
                <c:pt idx="192836">
                  <c:v>-62.7441406</c:v>
                </c:pt>
                <c:pt idx="192837">
                  <c:v>-90.6982422</c:v>
                </c:pt>
                <c:pt idx="192838">
                  <c:v>-100.463867</c:v>
                </c:pt>
                <c:pt idx="192839">
                  <c:v>-76.4160156</c:v>
                </c:pt>
                <c:pt idx="192840">
                  <c:v>-41.2597656</c:v>
                </c:pt>
                <c:pt idx="192841">
                  <c:v>6.225585939999994</c:v>
                </c:pt>
                <c:pt idx="192842">
                  <c:v>52.3681641</c:v>
                </c:pt>
                <c:pt idx="192843">
                  <c:v>86.9140625</c:v>
                </c:pt>
                <c:pt idx="192844">
                  <c:v>100.341797</c:v>
                </c:pt>
                <c:pt idx="192845">
                  <c:v>78.8574219</c:v>
                </c:pt>
                <c:pt idx="192846">
                  <c:v>46.0205078</c:v>
                </c:pt>
                <c:pt idx="192847">
                  <c:v>1.34277344</c:v>
                </c:pt>
                <c:pt idx="192848">
                  <c:v>-56.5185547</c:v>
                </c:pt>
                <c:pt idx="192849">
                  <c:v>-90.4541016</c:v>
                </c:pt>
                <c:pt idx="192850">
                  <c:v>-104.125977</c:v>
                </c:pt>
                <c:pt idx="192851">
                  <c:v>-95.703125</c:v>
                </c:pt>
                <c:pt idx="192852">
                  <c:v>-57.4951172</c:v>
                </c:pt>
                <c:pt idx="192853">
                  <c:v>1.09863281</c:v>
                </c:pt>
                <c:pt idx="192854">
                  <c:v>49.9267578</c:v>
                </c:pt>
                <c:pt idx="192855">
                  <c:v>86.7919922</c:v>
                </c:pt>
                <c:pt idx="192856">
                  <c:v>97.1679688</c:v>
                </c:pt>
                <c:pt idx="192857">
                  <c:v>86.3037109</c:v>
                </c:pt>
                <c:pt idx="192858">
                  <c:v>52.9785156</c:v>
                </c:pt>
                <c:pt idx="192859">
                  <c:v>2.07519531</c:v>
                </c:pt>
                <c:pt idx="192860">
                  <c:v>-47.3632812</c:v>
                </c:pt>
                <c:pt idx="192861">
                  <c:v>-76.4160156</c:v>
                </c:pt>
                <c:pt idx="192862">
                  <c:v>-96.3134766</c:v>
                </c:pt>
                <c:pt idx="192863">
                  <c:v>-92.2851562</c:v>
                </c:pt>
                <c:pt idx="192864">
                  <c:v>-58.83789059999999</c:v>
                </c:pt>
                <c:pt idx="192865">
                  <c:v>-11.71875</c:v>
                </c:pt>
                <c:pt idx="192866">
                  <c:v>45.4101562</c:v>
                </c:pt>
                <c:pt idx="192867">
                  <c:v>82.27539059999994</c:v>
                </c:pt>
                <c:pt idx="192868">
                  <c:v>96.4355469</c:v>
                </c:pt>
                <c:pt idx="192869">
                  <c:v>95.5810547</c:v>
                </c:pt>
                <c:pt idx="192870">
                  <c:v>61.5234375</c:v>
                </c:pt>
                <c:pt idx="192871">
                  <c:v>10.9863281</c:v>
                </c:pt>
                <c:pt idx="192872">
                  <c:v>-44.921875</c:v>
                </c:pt>
                <c:pt idx="192873">
                  <c:v>-81.29882809999998</c:v>
                </c:pt>
                <c:pt idx="192874">
                  <c:v>-93.87207029999993</c:v>
                </c:pt>
                <c:pt idx="192875">
                  <c:v>-90.08789059999998</c:v>
                </c:pt>
                <c:pt idx="192876">
                  <c:v>-65.55175779999998</c:v>
                </c:pt>
                <c:pt idx="192877">
                  <c:v>-13.671875</c:v>
                </c:pt>
                <c:pt idx="192878">
                  <c:v>26.7333984</c:v>
                </c:pt>
                <c:pt idx="192879">
                  <c:v>73.2421875</c:v>
                </c:pt>
                <c:pt idx="192880">
                  <c:v>98.75488279999998</c:v>
                </c:pt>
                <c:pt idx="192881">
                  <c:v>92.89550779999998</c:v>
                </c:pt>
                <c:pt idx="192882">
                  <c:v>66.40625</c:v>
                </c:pt>
                <c:pt idx="192883">
                  <c:v>20.38574219999997</c:v>
                </c:pt>
                <c:pt idx="192884">
                  <c:v>-28.44238279999998</c:v>
                </c:pt>
                <c:pt idx="192885">
                  <c:v>-72.265625</c:v>
                </c:pt>
                <c:pt idx="192886">
                  <c:v>-98.5107422</c:v>
                </c:pt>
                <c:pt idx="192887">
                  <c:v>-102.050781</c:v>
                </c:pt>
                <c:pt idx="192888">
                  <c:v>-69.7021484</c:v>
                </c:pt>
                <c:pt idx="192889">
                  <c:v>-23.3154297</c:v>
                </c:pt>
                <c:pt idx="192890">
                  <c:v>35.5224609</c:v>
                </c:pt>
                <c:pt idx="192891">
                  <c:v>75.9277344</c:v>
                </c:pt>
                <c:pt idx="192892">
                  <c:v>99.9755859</c:v>
                </c:pt>
                <c:pt idx="192893">
                  <c:v>94.97070309999998</c:v>
                </c:pt>
                <c:pt idx="192894">
                  <c:v>69.33593749999996</c:v>
                </c:pt>
                <c:pt idx="192895">
                  <c:v>24.90234379999998</c:v>
                </c:pt>
                <c:pt idx="192896">
                  <c:v>-21.7285156</c:v>
                </c:pt>
                <c:pt idx="192897">
                  <c:v>-67.8710938</c:v>
                </c:pt>
                <c:pt idx="192898">
                  <c:v>-97.2900391</c:v>
                </c:pt>
                <c:pt idx="192899">
                  <c:v>-96.80175779999998</c:v>
                </c:pt>
                <c:pt idx="192900">
                  <c:v>-69.58007809999994</c:v>
                </c:pt>
                <c:pt idx="192901">
                  <c:v>-35.8886719</c:v>
                </c:pt>
                <c:pt idx="192902">
                  <c:v>20.0195312</c:v>
                </c:pt>
                <c:pt idx="192903">
                  <c:v>67.2607422</c:v>
                </c:pt>
                <c:pt idx="192904">
                  <c:v>87.6464844</c:v>
                </c:pt>
                <c:pt idx="192905">
                  <c:v>93.2617188</c:v>
                </c:pt>
                <c:pt idx="192906">
                  <c:v>72.3876953</c:v>
                </c:pt>
                <c:pt idx="192907">
                  <c:v>30.2734375</c:v>
                </c:pt>
                <c:pt idx="192908">
                  <c:v>-20.38574219999997</c:v>
                </c:pt>
                <c:pt idx="192909">
                  <c:v>-62.0117188</c:v>
                </c:pt>
                <c:pt idx="192910">
                  <c:v>-89.84375</c:v>
                </c:pt>
                <c:pt idx="192911">
                  <c:v>-101.074219</c:v>
                </c:pt>
                <c:pt idx="192912">
                  <c:v>-77.75878909999996</c:v>
                </c:pt>
                <c:pt idx="192913">
                  <c:v>-31.7382812</c:v>
                </c:pt>
                <c:pt idx="192914">
                  <c:v>13.9160156</c:v>
                </c:pt>
                <c:pt idx="192915">
                  <c:v>58.83789059999999</c:v>
                </c:pt>
                <c:pt idx="192916">
                  <c:v>91.55273440000001</c:v>
                </c:pt>
                <c:pt idx="192917">
                  <c:v>98.0224609</c:v>
                </c:pt>
                <c:pt idx="192918">
                  <c:v>74.46289059999998</c:v>
                </c:pt>
                <c:pt idx="192919">
                  <c:v>35.4003906</c:v>
                </c:pt>
                <c:pt idx="192920">
                  <c:v>-15.1367188</c:v>
                </c:pt>
                <c:pt idx="192921">
                  <c:v>-64.6972656</c:v>
                </c:pt>
                <c:pt idx="192922">
                  <c:v>-97.77832029999998</c:v>
                </c:pt>
                <c:pt idx="192923">
                  <c:v>-95.3369141</c:v>
                </c:pt>
                <c:pt idx="192924">
                  <c:v>-77.27050779999998</c:v>
                </c:pt>
                <c:pt idx="192925">
                  <c:v>-39.1845703</c:v>
                </c:pt>
                <c:pt idx="192926">
                  <c:v>5.49316406</c:v>
                </c:pt>
                <c:pt idx="192927">
                  <c:v>51.6357422</c:v>
                </c:pt>
                <c:pt idx="192928">
                  <c:v>85.3271484</c:v>
                </c:pt>
                <c:pt idx="192929">
                  <c:v>104.492188</c:v>
                </c:pt>
                <c:pt idx="192930">
                  <c:v>82.88574219999992</c:v>
                </c:pt>
                <c:pt idx="192931">
                  <c:v>45.0439453</c:v>
                </c:pt>
                <c:pt idx="192932">
                  <c:v>-0.9765625</c:v>
                </c:pt>
                <c:pt idx="192933">
                  <c:v>-50.5371094</c:v>
                </c:pt>
                <c:pt idx="192934">
                  <c:v>-83.6181641</c:v>
                </c:pt>
                <c:pt idx="192935">
                  <c:v>-100.463867</c:v>
                </c:pt>
                <c:pt idx="192936">
                  <c:v>-88.62304690000001</c:v>
                </c:pt>
                <c:pt idx="192937">
                  <c:v>-52.6123047</c:v>
                </c:pt>
                <c:pt idx="192938">
                  <c:v>-10.6201172</c:v>
                </c:pt>
                <c:pt idx="192939">
                  <c:v>42.7246094</c:v>
                </c:pt>
                <c:pt idx="192940">
                  <c:v>86.18164059999998</c:v>
                </c:pt>
                <c:pt idx="192941">
                  <c:v>102.905273</c:v>
                </c:pt>
                <c:pt idx="192942">
                  <c:v>82.88574219999992</c:v>
                </c:pt>
                <c:pt idx="192943">
                  <c:v>49.5605469</c:v>
                </c:pt>
                <c:pt idx="192944">
                  <c:v>2.56347656</c:v>
                </c:pt>
                <c:pt idx="192945">
                  <c:v>-51.1474609</c:v>
                </c:pt>
                <c:pt idx="192946">
                  <c:v>-82.5195312</c:v>
                </c:pt>
                <c:pt idx="192947">
                  <c:v>-102.050781</c:v>
                </c:pt>
                <c:pt idx="192948">
                  <c:v>-84.7167969</c:v>
                </c:pt>
                <c:pt idx="192949">
                  <c:v>-55.7861328</c:v>
                </c:pt>
                <c:pt idx="192950">
                  <c:v>-6.59179688</c:v>
                </c:pt>
                <c:pt idx="192951">
                  <c:v>43.3349609</c:v>
                </c:pt>
                <c:pt idx="192952">
                  <c:v>79.22363279999998</c:v>
                </c:pt>
                <c:pt idx="192953">
                  <c:v>97.0458984</c:v>
                </c:pt>
                <c:pt idx="192954">
                  <c:v>96.1914062</c:v>
                </c:pt>
                <c:pt idx="192955">
                  <c:v>59.4482422</c:v>
                </c:pt>
                <c:pt idx="192956">
                  <c:v>11.1083984</c:v>
                </c:pt>
                <c:pt idx="192957">
                  <c:v>-35.15625</c:v>
                </c:pt>
                <c:pt idx="192958">
                  <c:v>-76.17187499999996</c:v>
                </c:pt>
                <c:pt idx="192959">
                  <c:v>-100.219727</c:v>
                </c:pt>
                <c:pt idx="192960">
                  <c:v>-93.1396484</c:v>
                </c:pt>
                <c:pt idx="192961">
                  <c:v>-54.5654297</c:v>
                </c:pt>
                <c:pt idx="192962">
                  <c:v>-13.7939453</c:v>
                </c:pt>
                <c:pt idx="192963">
                  <c:v>33.44726559999999</c:v>
                </c:pt>
                <c:pt idx="192964">
                  <c:v>75.31738279999998</c:v>
                </c:pt>
                <c:pt idx="192965">
                  <c:v>96.4355469</c:v>
                </c:pt>
                <c:pt idx="192966">
                  <c:v>90.2099609</c:v>
                </c:pt>
                <c:pt idx="192967">
                  <c:v>66.8945312</c:v>
                </c:pt>
                <c:pt idx="192968">
                  <c:v>19.1650391</c:v>
                </c:pt>
                <c:pt idx="192969">
                  <c:v>-38.8183594</c:v>
                </c:pt>
                <c:pt idx="192970">
                  <c:v>-78.12499999999998</c:v>
                </c:pt>
                <c:pt idx="192971">
                  <c:v>-98.63281249999996</c:v>
                </c:pt>
                <c:pt idx="192972">
                  <c:v>-93.2617188</c:v>
                </c:pt>
                <c:pt idx="192973">
                  <c:v>-67.9931641</c:v>
                </c:pt>
                <c:pt idx="192974">
                  <c:v>-23.8037109</c:v>
                </c:pt>
                <c:pt idx="192975">
                  <c:v>29.0527344</c:v>
                </c:pt>
                <c:pt idx="192976">
                  <c:v>68.9697266</c:v>
                </c:pt>
                <c:pt idx="192977">
                  <c:v>88.5009766</c:v>
                </c:pt>
                <c:pt idx="192978">
                  <c:v>91.1865234</c:v>
                </c:pt>
                <c:pt idx="192979">
                  <c:v>67.2607422</c:v>
                </c:pt>
                <c:pt idx="192980">
                  <c:v>20.7519531</c:v>
                </c:pt>
                <c:pt idx="192981">
                  <c:v>-28.6865234</c:v>
                </c:pt>
                <c:pt idx="192982">
                  <c:v>-72.50976559999998</c:v>
                </c:pt>
                <c:pt idx="192983">
                  <c:v>-92.4072266</c:v>
                </c:pt>
                <c:pt idx="192984">
                  <c:v>-94.2382812</c:v>
                </c:pt>
                <c:pt idx="192985">
                  <c:v>-67.7490234</c:v>
                </c:pt>
                <c:pt idx="192986">
                  <c:v>-28.3203125</c:v>
                </c:pt>
                <c:pt idx="192987">
                  <c:v>20.5078125</c:v>
                </c:pt>
                <c:pt idx="192988">
                  <c:v>65.7958984</c:v>
                </c:pt>
                <c:pt idx="192989">
                  <c:v>85.4492188</c:v>
                </c:pt>
                <c:pt idx="192990">
                  <c:v>94.1162109</c:v>
                </c:pt>
                <c:pt idx="192991">
                  <c:v>77.63671879999995</c:v>
                </c:pt>
                <c:pt idx="192992">
                  <c:v>31.98242189999997</c:v>
                </c:pt>
                <c:pt idx="192993">
                  <c:v>-16.9677734</c:v>
                </c:pt>
                <c:pt idx="192994">
                  <c:v>-66.0400391</c:v>
                </c:pt>
                <c:pt idx="192995">
                  <c:v>-88.2568359</c:v>
                </c:pt>
                <c:pt idx="192996">
                  <c:v>-97.4121094</c:v>
                </c:pt>
                <c:pt idx="192997">
                  <c:v>-76.0498047</c:v>
                </c:pt>
                <c:pt idx="192998">
                  <c:v>-34.6679688</c:v>
                </c:pt>
                <c:pt idx="192999">
                  <c:v>17.2119141</c:v>
                </c:pt>
                <c:pt idx="193000">
                  <c:v>61.0351562</c:v>
                </c:pt>
                <c:pt idx="193001">
                  <c:v>92.4072266</c:v>
                </c:pt>
                <c:pt idx="193002">
                  <c:v>96.92382809999998</c:v>
                </c:pt>
                <c:pt idx="193003">
                  <c:v>73.85253909999996</c:v>
                </c:pt>
                <c:pt idx="193004">
                  <c:v>41.8701172</c:v>
                </c:pt>
                <c:pt idx="193005">
                  <c:v>-9.39941406</c:v>
                </c:pt>
                <c:pt idx="193006">
                  <c:v>-55.6640625</c:v>
                </c:pt>
                <c:pt idx="193007">
                  <c:v>-86.3037109</c:v>
                </c:pt>
                <c:pt idx="193008">
                  <c:v>-100.830078</c:v>
                </c:pt>
                <c:pt idx="193009">
                  <c:v>-81.7871094</c:v>
                </c:pt>
                <c:pt idx="193010">
                  <c:v>-41.015625</c:v>
                </c:pt>
                <c:pt idx="193011">
                  <c:v>3.90625</c:v>
                </c:pt>
                <c:pt idx="193012">
                  <c:v>50.78125</c:v>
                </c:pt>
                <c:pt idx="193013">
                  <c:v>83.7402344</c:v>
                </c:pt>
                <c:pt idx="193014">
                  <c:v>90.57617190000001</c:v>
                </c:pt>
                <c:pt idx="193015">
                  <c:v>83.6181641</c:v>
                </c:pt>
                <c:pt idx="193016">
                  <c:v>51.39160159999999</c:v>
                </c:pt>
                <c:pt idx="193017">
                  <c:v>-5.73730469</c:v>
                </c:pt>
                <c:pt idx="193018">
                  <c:v>-58.2275391</c:v>
                </c:pt>
                <c:pt idx="193019">
                  <c:v>-82.03125</c:v>
                </c:pt>
                <c:pt idx="193020">
                  <c:v>-99.3652344</c:v>
                </c:pt>
                <c:pt idx="193021">
                  <c:v>-88.9892578</c:v>
                </c:pt>
                <c:pt idx="193022">
                  <c:v>-51.7578125</c:v>
                </c:pt>
                <c:pt idx="193023">
                  <c:v>-1.70898438</c:v>
                </c:pt>
                <c:pt idx="193024">
                  <c:v>50.2929688</c:v>
                </c:pt>
                <c:pt idx="193025">
                  <c:v>92.1630859</c:v>
                </c:pt>
                <c:pt idx="193026">
                  <c:v>98.9990234</c:v>
                </c:pt>
                <c:pt idx="193027">
                  <c:v>82.7636719</c:v>
                </c:pt>
                <c:pt idx="193028">
                  <c:v>53.34472659999999</c:v>
                </c:pt>
                <c:pt idx="193029">
                  <c:v>2.44140625</c:v>
                </c:pt>
                <c:pt idx="193030">
                  <c:v>-48.828125</c:v>
                </c:pt>
                <c:pt idx="193031">
                  <c:v>-85.20507809999994</c:v>
                </c:pt>
                <c:pt idx="193032">
                  <c:v>-101.44043</c:v>
                </c:pt>
                <c:pt idx="193033">
                  <c:v>-86.42578119999993</c:v>
                </c:pt>
                <c:pt idx="193034">
                  <c:v>-58.2275391</c:v>
                </c:pt>
                <c:pt idx="193035">
                  <c:v>-9.39941406</c:v>
                </c:pt>
                <c:pt idx="193036">
                  <c:v>48.2177734</c:v>
                </c:pt>
                <c:pt idx="193037">
                  <c:v>80.9326172</c:v>
                </c:pt>
                <c:pt idx="193038">
                  <c:v>101.68457</c:v>
                </c:pt>
                <c:pt idx="193039">
                  <c:v>93.01757809999998</c:v>
                </c:pt>
                <c:pt idx="193040">
                  <c:v>58.2275391</c:v>
                </c:pt>
                <c:pt idx="193041">
                  <c:v>6.95800781</c:v>
                </c:pt>
                <c:pt idx="193042">
                  <c:v>-40.2832031</c:v>
                </c:pt>
                <c:pt idx="193043">
                  <c:v>-77.63671879999995</c:v>
                </c:pt>
                <c:pt idx="193044">
                  <c:v>-97.5341797</c:v>
                </c:pt>
                <c:pt idx="193045">
                  <c:v>-88.13476559999998</c:v>
                </c:pt>
                <c:pt idx="193046">
                  <c:v>-60.7910156</c:v>
                </c:pt>
                <c:pt idx="193047">
                  <c:v>-5.24902344</c:v>
                </c:pt>
                <c:pt idx="193048">
                  <c:v>39.5507812</c:v>
                </c:pt>
                <c:pt idx="193049">
                  <c:v>73.60839839999993</c:v>
                </c:pt>
                <c:pt idx="193050">
                  <c:v>96.80175779999998</c:v>
                </c:pt>
                <c:pt idx="193051">
                  <c:v>87.5244141</c:v>
                </c:pt>
                <c:pt idx="193052">
                  <c:v>58.83789059999999</c:v>
                </c:pt>
                <c:pt idx="193053">
                  <c:v>15.625</c:v>
                </c:pt>
                <c:pt idx="193054">
                  <c:v>-38.5742188</c:v>
                </c:pt>
                <c:pt idx="193055">
                  <c:v>-76.2939453</c:v>
                </c:pt>
                <c:pt idx="193056">
                  <c:v>-98.75488279999998</c:v>
                </c:pt>
                <c:pt idx="193057">
                  <c:v>-93.6279297</c:v>
                </c:pt>
                <c:pt idx="193058">
                  <c:v>-57.2509766</c:v>
                </c:pt>
                <c:pt idx="193059">
                  <c:v>-12.0849609</c:v>
                </c:pt>
                <c:pt idx="193060">
                  <c:v>33.6914062</c:v>
                </c:pt>
                <c:pt idx="193061">
                  <c:v>74.8291016</c:v>
                </c:pt>
                <c:pt idx="193062">
                  <c:v>103.271484</c:v>
                </c:pt>
                <c:pt idx="193063">
                  <c:v>91.4306641</c:v>
                </c:pt>
                <c:pt idx="193064">
                  <c:v>61.15722659999999</c:v>
                </c:pt>
                <c:pt idx="193065">
                  <c:v>16.2353516</c:v>
                </c:pt>
                <c:pt idx="193066">
                  <c:v>-39.0625</c:v>
                </c:pt>
                <c:pt idx="193067">
                  <c:v>-72.7539062</c:v>
                </c:pt>
                <c:pt idx="193068">
                  <c:v>-93.2617188</c:v>
                </c:pt>
                <c:pt idx="193069">
                  <c:v>-95.0927734</c:v>
                </c:pt>
                <c:pt idx="193070">
                  <c:v>-72.9980469</c:v>
                </c:pt>
                <c:pt idx="193071">
                  <c:v>-20.7519531</c:v>
                </c:pt>
                <c:pt idx="193072">
                  <c:v>31.1279297</c:v>
                </c:pt>
                <c:pt idx="193073">
                  <c:v>77.39257809999994</c:v>
                </c:pt>
                <c:pt idx="193074">
                  <c:v>97.0458984</c:v>
                </c:pt>
                <c:pt idx="193075">
                  <c:v>92.5292969</c:v>
                </c:pt>
                <c:pt idx="193076">
                  <c:v>66.7724609</c:v>
                </c:pt>
                <c:pt idx="193077">
                  <c:v>25.2685547</c:v>
                </c:pt>
                <c:pt idx="193078">
                  <c:v>-27.8320312</c:v>
                </c:pt>
                <c:pt idx="193079">
                  <c:v>-75.5615234</c:v>
                </c:pt>
                <c:pt idx="193080">
                  <c:v>-95.4589844</c:v>
                </c:pt>
                <c:pt idx="193081">
                  <c:v>-87.5244141</c:v>
                </c:pt>
                <c:pt idx="193082">
                  <c:v>-74.0966797</c:v>
                </c:pt>
                <c:pt idx="193083">
                  <c:v>-38.9404297</c:v>
                </c:pt>
                <c:pt idx="193084">
                  <c:v>15.1367188</c:v>
                </c:pt>
                <c:pt idx="193085">
                  <c:v>63.9648438</c:v>
                </c:pt>
                <c:pt idx="193086">
                  <c:v>93.1396484</c:v>
                </c:pt>
                <c:pt idx="193087">
                  <c:v>99.3652344</c:v>
                </c:pt>
                <c:pt idx="193088">
                  <c:v>80.32226559999998</c:v>
                </c:pt>
                <c:pt idx="193089">
                  <c:v>37.109375</c:v>
                </c:pt>
                <c:pt idx="193090">
                  <c:v>-8.30078125</c:v>
                </c:pt>
                <c:pt idx="193091">
                  <c:v>-62.0117188</c:v>
                </c:pt>
                <c:pt idx="193092">
                  <c:v>-87.4023438</c:v>
                </c:pt>
                <c:pt idx="193093">
                  <c:v>-94.2382812</c:v>
                </c:pt>
                <c:pt idx="193094">
                  <c:v>-68.9697266</c:v>
                </c:pt>
                <c:pt idx="193095">
                  <c:v>-37.9638672</c:v>
                </c:pt>
                <c:pt idx="193096">
                  <c:v>4.394531249999993</c:v>
                </c:pt>
                <c:pt idx="193097">
                  <c:v>57.4951172</c:v>
                </c:pt>
                <c:pt idx="193098">
                  <c:v>85.08300779999998</c:v>
                </c:pt>
                <c:pt idx="193099">
                  <c:v>94.7265625</c:v>
                </c:pt>
                <c:pt idx="193100">
                  <c:v>80.2001953</c:v>
                </c:pt>
                <c:pt idx="193101">
                  <c:v>40.2832031</c:v>
                </c:pt>
                <c:pt idx="193102">
                  <c:v>-6.103515619999995</c:v>
                </c:pt>
                <c:pt idx="193103">
                  <c:v>-56.1523438</c:v>
                </c:pt>
                <c:pt idx="193104">
                  <c:v>-89.7216797</c:v>
                </c:pt>
                <c:pt idx="193105">
                  <c:v>-103.881836</c:v>
                </c:pt>
                <c:pt idx="193106">
                  <c:v>-88.8671875</c:v>
                </c:pt>
                <c:pt idx="193107">
                  <c:v>-43.7011719</c:v>
                </c:pt>
                <c:pt idx="193108">
                  <c:v>1.953125</c:v>
                </c:pt>
                <c:pt idx="193109">
                  <c:v>55.7861328</c:v>
                </c:pt>
                <c:pt idx="193110">
                  <c:v>94.1162109</c:v>
                </c:pt>
                <c:pt idx="193111">
                  <c:v>103.393555</c:v>
                </c:pt>
                <c:pt idx="193112">
                  <c:v>79.4677734</c:v>
                </c:pt>
                <c:pt idx="193113">
                  <c:v>44.4335938</c:v>
                </c:pt>
                <c:pt idx="193114">
                  <c:v>2.19726562</c:v>
                </c:pt>
                <c:pt idx="193115">
                  <c:v>-45.6542969</c:v>
                </c:pt>
                <c:pt idx="193116">
                  <c:v>-83.8623047</c:v>
                </c:pt>
                <c:pt idx="193117">
                  <c:v>-99.4873047</c:v>
                </c:pt>
                <c:pt idx="193118">
                  <c:v>-89.84375</c:v>
                </c:pt>
                <c:pt idx="193119">
                  <c:v>-52.6123047</c:v>
                </c:pt>
                <c:pt idx="193120">
                  <c:v>-1.83105469</c:v>
                </c:pt>
                <c:pt idx="193121">
                  <c:v>54.32128909999999</c:v>
                </c:pt>
                <c:pt idx="193122">
                  <c:v>87.890625</c:v>
                </c:pt>
                <c:pt idx="193123">
                  <c:v>93.5058594</c:v>
                </c:pt>
                <c:pt idx="193124">
                  <c:v>80.8105469</c:v>
                </c:pt>
                <c:pt idx="193125">
                  <c:v>54.1992188</c:v>
                </c:pt>
                <c:pt idx="193126">
                  <c:v>8.178710939999998</c:v>
                </c:pt>
                <c:pt idx="193127">
                  <c:v>-43.2128906</c:v>
                </c:pt>
                <c:pt idx="193128">
                  <c:v>-82.3974609</c:v>
                </c:pt>
                <c:pt idx="193129">
                  <c:v>-98.75488279999998</c:v>
                </c:pt>
                <c:pt idx="193130">
                  <c:v>-89.7216797</c:v>
                </c:pt>
                <c:pt idx="193131">
                  <c:v>-54.93164059999999</c:v>
                </c:pt>
                <c:pt idx="193132">
                  <c:v>-2.19726562</c:v>
                </c:pt>
                <c:pt idx="193133">
                  <c:v>45.7763672</c:v>
                </c:pt>
                <c:pt idx="193134">
                  <c:v>81.5429688</c:v>
                </c:pt>
                <c:pt idx="193135">
                  <c:v>104.125977</c:v>
                </c:pt>
                <c:pt idx="193136">
                  <c:v>87.4023438</c:v>
                </c:pt>
                <c:pt idx="193137">
                  <c:v>54.8095703</c:v>
                </c:pt>
                <c:pt idx="193138">
                  <c:v>6.95800781</c:v>
                </c:pt>
                <c:pt idx="193139">
                  <c:v>-41.7480469</c:v>
                </c:pt>
                <c:pt idx="193140">
                  <c:v>-77.39257809999994</c:v>
                </c:pt>
                <c:pt idx="193141">
                  <c:v>-98.2666016</c:v>
                </c:pt>
                <c:pt idx="193142">
                  <c:v>-93.75</c:v>
                </c:pt>
                <c:pt idx="193143">
                  <c:v>-62.1337891</c:v>
                </c:pt>
                <c:pt idx="193144">
                  <c:v>-13.1835938</c:v>
                </c:pt>
                <c:pt idx="193145">
                  <c:v>31.6162109</c:v>
                </c:pt>
                <c:pt idx="193146">
                  <c:v>75.31738279999998</c:v>
                </c:pt>
                <c:pt idx="193147">
                  <c:v>102.294922</c:v>
                </c:pt>
                <c:pt idx="193148">
                  <c:v>93.9941406</c:v>
                </c:pt>
                <c:pt idx="193149">
                  <c:v>61.15722659999999</c:v>
                </c:pt>
                <c:pt idx="193150">
                  <c:v>21.484375</c:v>
                </c:pt>
                <c:pt idx="193151">
                  <c:v>-31.3720703</c:v>
                </c:pt>
                <c:pt idx="193152">
                  <c:v>-70.3125</c:v>
                </c:pt>
                <c:pt idx="193153">
                  <c:v>-100.097656</c:v>
                </c:pt>
                <c:pt idx="193154">
                  <c:v>-92.0410156</c:v>
                </c:pt>
                <c:pt idx="193155">
                  <c:v>-76.0498047</c:v>
                </c:pt>
                <c:pt idx="193156">
                  <c:v>-25.0244141</c:v>
                </c:pt>
                <c:pt idx="193157">
                  <c:v>28.1982422</c:v>
                </c:pt>
                <c:pt idx="193158">
                  <c:v>71.5332031</c:v>
                </c:pt>
                <c:pt idx="193159">
                  <c:v>99.85351559999998</c:v>
                </c:pt>
                <c:pt idx="193160">
                  <c:v>97.2900391</c:v>
                </c:pt>
                <c:pt idx="193161">
                  <c:v>72.7539062</c:v>
                </c:pt>
                <c:pt idx="193162">
                  <c:v>22.8271484</c:v>
                </c:pt>
                <c:pt idx="193163">
                  <c:v>-22.2167969</c:v>
                </c:pt>
                <c:pt idx="193164">
                  <c:v>-63.7207031</c:v>
                </c:pt>
                <c:pt idx="193165">
                  <c:v>-90.08789059999998</c:v>
                </c:pt>
                <c:pt idx="193166">
                  <c:v>-97.1679688</c:v>
                </c:pt>
                <c:pt idx="193167">
                  <c:v>-76.7822266</c:v>
                </c:pt>
                <c:pt idx="193168">
                  <c:v>-28.8085938</c:v>
                </c:pt>
                <c:pt idx="193169">
                  <c:v>24.5361328</c:v>
                </c:pt>
                <c:pt idx="193170">
                  <c:v>65.0634766</c:v>
                </c:pt>
                <c:pt idx="193171">
                  <c:v>94.6044922</c:v>
                </c:pt>
                <c:pt idx="193172">
                  <c:v>95.3369141</c:v>
                </c:pt>
                <c:pt idx="193173">
                  <c:v>78.6132812</c:v>
                </c:pt>
                <c:pt idx="193174">
                  <c:v>35.4003906</c:v>
                </c:pt>
                <c:pt idx="193175">
                  <c:v>-19.7753906</c:v>
                </c:pt>
                <c:pt idx="193176">
                  <c:v>-64.57519529999998</c:v>
                </c:pt>
                <c:pt idx="193177">
                  <c:v>-95.703125</c:v>
                </c:pt>
                <c:pt idx="193178">
                  <c:v>-104.858398</c:v>
                </c:pt>
                <c:pt idx="193179">
                  <c:v>-76.4160156</c:v>
                </c:pt>
                <c:pt idx="193180">
                  <c:v>-30.5175781</c:v>
                </c:pt>
                <c:pt idx="193181">
                  <c:v>10.6201172</c:v>
                </c:pt>
                <c:pt idx="193182">
                  <c:v>59.0820312</c:v>
                </c:pt>
                <c:pt idx="193183">
                  <c:v>87.15820309999998</c:v>
                </c:pt>
                <c:pt idx="193184">
                  <c:v>93.5058594</c:v>
                </c:pt>
                <c:pt idx="193185">
                  <c:v>81.4208984</c:v>
                </c:pt>
                <c:pt idx="193186">
                  <c:v>41.9921875</c:v>
                </c:pt>
                <c:pt idx="193187">
                  <c:v>-12.0849609</c:v>
                </c:pt>
                <c:pt idx="193188">
                  <c:v>-59.0820312</c:v>
                </c:pt>
                <c:pt idx="193189">
                  <c:v>-89.84375</c:v>
                </c:pt>
                <c:pt idx="193190">
                  <c:v>-97.5341797</c:v>
                </c:pt>
                <c:pt idx="193191">
                  <c:v>-79.4677734</c:v>
                </c:pt>
                <c:pt idx="193192">
                  <c:v>-48.0957031</c:v>
                </c:pt>
                <c:pt idx="193193">
                  <c:v>5.24902344</c:v>
                </c:pt>
                <c:pt idx="193194">
                  <c:v>53.34472659999999</c:v>
                </c:pt>
                <c:pt idx="193195">
                  <c:v>90.33203119999993</c:v>
                </c:pt>
                <c:pt idx="193196">
                  <c:v>101.44043</c:v>
                </c:pt>
                <c:pt idx="193197">
                  <c:v>75.0732422</c:v>
                </c:pt>
                <c:pt idx="193198">
                  <c:v>39.6728516</c:v>
                </c:pt>
                <c:pt idx="193199">
                  <c:v>-1.46484375</c:v>
                </c:pt>
                <c:pt idx="193200">
                  <c:v>-52.734375</c:v>
                </c:pt>
                <c:pt idx="193201">
                  <c:v>-89.5996094</c:v>
                </c:pt>
                <c:pt idx="193202">
                  <c:v>-96.5576172</c:v>
                </c:pt>
                <c:pt idx="193203">
                  <c:v>-85.5712891</c:v>
                </c:pt>
                <c:pt idx="193204">
                  <c:v>-49.1943359</c:v>
                </c:pt>
                <c:pt idx="193205">
                  <c:v>-6.347656249999996</c:v>
                </c:pt>
                <c:pt idx="193206">
                  <c:v>46.875</c:v>
                </c:pt>
                <c:pt idx="193207">
                  <c:v>87.03613279999998</c:v>
                </c:pt>
                <c:pt idx="193208">
                  <c:v>101.074219</c:v>
                </c:pt>
                <c:pt idx="193209">
                  <c:v>91.6748047</c:v>
                </c:pt>
                <c:pt idx="193210">
                  <c:v>57.2509766</c:v>
                </c:pt>
                <c:pt idx="193211">
                  <c:v>2.07519531</c:v>
                </c:pt>
                <c:pt idx="193212">
                  <c:v>-43.7011719</c:v>
                </c:pt>
                <c:pt idx="193213">
                  <c:v>-81.7871094</c:v>
                </c:pt>
                <c:pt idx="193214">
                  <c:v>-97.1679688</c:v>
                </c:pt>
                <c:pt idx="193215">
                  <c:v>-84.7167969</c:v>
                </c:pt>
                <c:pt idx="193216">
                  <c:v>-56.640625</c:v>
                </c:pt>
                <c:pt idx="193217">
                  <c:v>-5.12695312</c:v>
                </c:pt>
                <c:pt idx="193218">
                  <c:v>47.2412109</c:v>
                </c:pt>
                <c:pt idx="193219">
                  <c:v>83.12988279999993</c:v>
                </c:pt>
                <c:pt idx="193220">
                  <c:v>101.806641</c:v>
                </c:pt>
                <c:pt idx="193221">
                  <c:v>86.5478516</c:v>
                </c:pt>
                <c:pt idx="193222">
                  <c:v>55.2978516</c:v>
                </c:pt>
                <c:pt idx="193223">
                  <c:v>14.4042969</c:v>
                </c:pt>
                <c:pt idx="193224">
                  <c:v>-36.6210938</c:v>
                </c:pt>
                <c:pt idx="193225">
                  <c:v>-79.5898438</c:v>
                </c:pt>
                <c:pt idx="193226">
                  <c:v>-96.80175779999998</c:v>
                </c:pt>
                <c:pt idx="193227">
                  <c:v>-91.9189453</c:v>
                </c:pt>
                <c:pt idx="193228">
                  <c:v>-65.7958984</c:v>
                </c:pt>
                <c:pt idx="193229">
                  <c:v>-14.6484375</c:v>
                </c:pt>
                <c:pt idx="193230">
                  <c:v>38.8183594</c:v>
                </c:pt>
                <c:pt idx="193231">
                  <c:v>74.5849609</c:v>
                </c:pt>
                <c:pt idx="193232">
                  <c:v>95.9472656</c:v>
                </c:pt>
                <c:pt idx="193233">
                  <c:v>92.2851562</c:v>
                </c:pt>
                <c:pt idx="193234">
                  <c:v>60.7910156</c:v>
                </c:pt>
                <c:pt idx="193235">
                  <c:v>16.6015625</c:v>
                </c:pt>
                <c:pt idx="193236">
                  <c:v>-30.0292969</c:v>
                </c:pt>
                <c:pt idx="193237">
                  <c:v>-72.87597659999993</c:v>
                </c:pt>
                <c:pt idx="193238">
                  <c:v>-99.3652344</c:v>
                </c:pt>
                <c:pt idx="193239">
                  <c:v>-91.9189453</c:v>
                </c:pt>
                <c:pt idx="193240">
                  <c:v>-69.58007809999994</c:v>
                </c:pt>
                <c:pt idx="193241">
                  <c:v>-20.9960938</c:v>
                </c:pt>
                <c:pt idx="193242">
                  <c:v>33.203125</c:v>
                </c:pt>
                <c:pt idx="193243">
                  <c:v>74.21875</c:v>
                </c:pt>
                <c:pt idx="193244">
                  <c:v>91.4306641</c:v>
                </c:pt>
                <c:pt idx="193245">
                  <c:v>97.2900391</c:v>
                </c:pt>
                <c:pt idx="193246">
                  <c:v>75.0732422</c:v>
                </c:pt>
                <c:pt idx="193247">
                  <c:v>26.3671875</c:v>
                </c:pt>
                <c:pt idx="193248">
                  <c:v>-25.0244141</c:v>
                </c:pt>
                <c:pt idx="193249">
                  <c:v>-65.0634766</c:v>
                </c:pt>
                <c:pt idx="193250">
                  <c:v>-90.6982422</c:v>
                </c:pt>
                <c:pt idx="193251">
                  <c:v>-96.3134766</c:v>
                </c:pt>
                <c:pt idx="193252">
                  <c:v>-70.67871089999993</c:v>
                </c:pt>
                <c:pt idx="193253">
                  <c:v>-29.7851562</c:v>
                </c:pt>
                <c:pt idx="193254">
                  <c:v>21.484375</c:v>
                </c:pt>
                <c:pt idx="193255">
                  <c:v>64.2089844</c:v>
                </c:pt>
                <c:pt idx="193256">
                  <c:v>92.2851562</c:v>
                </c:pt>
                <c:pt idx="193257">
                  <c:v>91.4306641</c:v>
                </c:pt>
                <c:pt idx="193258">
                  <c:v>61.4013672</c:v>
                </c:pt>
                <c:pt idx="193259">
                  <c:v>29.0527344</c:v>
                </c:pt>
                <c:pt idx="193260">
                  <c:v>-21.7285156</c:v>
                </c:pt>
                <c:pt idx="193261">
                  <c:v>-66.40625</c:v>
                </c:pt>
                <c:pt idx="193262">
                  <c:v>-96.3134766</c:v>
                </c:pt>
                <c:pt idx="193263">
                  <c:v>-98.9990234</c:v>
                </c:pt>
                <c:pt idx="193264">
                  <c:v>-70.55664059999998</c:v>
                </c:pt>
                <c:pt idx="193265">
                  <c:v>-33.0810547</c:v>
                </c:pt>
                <c:pt idx="193266">
                  <c:v>13.9160156</c:v>
                </c:pt>
                <c:pt idx="193267">
                  <c:v>64.57519529999998</c:v>
                </c:pt>
                <c:pt idx="193268">
                  <c:v>97.5341797</c:v>
                </c:pt>
                <c:pt idx="193269">
                  <c:v>95.82519529999998</c:v>
                </c:pt>
                <c:pt idx="193270">
                  <c:v>75.4394531</c:v>
                </c:pt>
                <c:pt idx="193271">
                  <c:v>38.0859375</c:v>
                </c:pt>
                <c:pt idx="193272">
                  <c:v>-12.6953125</c:v>
                </c:pt>
                <c:pt idx="193273">
                  <c:v>-57.2509766</c:v>
                </c:pt>
                <c:pt idx="193274">
                  <c:v>-92.0410156</c:v>
                </c:pt>
                <c:pt idx="193275">
                  <c:v>-95.703125</c:v>
                </c:pt>
                <c:pt idx="193276">
                  <c:v>-75.6835938</c:v>
                </c:pt>
                <c:pt idx="193277">
                  <c:v>-38.2080078</c:v>
                </c:pt>
                <c:pt idx="193278">
                  <c:v>11.5966797</c:v>
                </c:pt>
                <c:pt idx="193279">
                  <c:v>55.9082031</c:v>
                </c:pt>
                <c:pt idx="193280">
                  <c:v>90.94238279999998</c:v>
                </c:pt>
                <c:pt idx="193281">
                  <c:v>105.712891</c:v>
                </c:pt>
                <c:pt idx="193282">
                  <c:v>76.5380859</c:v>
                </c:pt>
                <c:pt idx="193283">
                  <c:v>36.8652344</c:v>
                </c:pt>
                <c:pt idx="193284">
                  <c:v>-6.347656249999996</c:v>
                </c:pt>
                <c:pt idx="193285">
                  <c:v>-55.6640625</c:v>
                </c:pt>
                <c:pt idx="193286">
                  <c:v>-84.22851559999998</c:v>
                </c:pt>
                <c:pt idx="193287">
                  <c:v>-94.4824219</c:v>
                </c:pt>
                <c:pt idx="193288">
                  <c:v>-78.12499999999998</c:v>
                </c:pt>
                <c:pt idx="193289">
                  <c:v>-43.0908203</c:v>
                </c:pt>
                <c:pt idx="193290">
                  <c:v>0.0</c:v>
                </c:pt>
                <c:pt idx="193291">
                  <c:v>44.3115234</c:v>
                </c:pt>
                <c:pt idx="193292">
                  <c:v>82.3974609</c:v>
                </c:pt>
                <c:pt idx="193293">
                  <c:v>104.736328</c:v>
                </c:pt>
                <c:pt idx="193294">
                  <c:v>88.37890619999993</c:v>
                </c:pt>
                <c:pt idx="193295">
                  <c:v>43.2128906</c:v>
                </c:pt>
                <c:pt idx="193296">
                  <c:v>3.66210938</c:v>
                </c:pt>
                <c:pt idx="193297">
                  <c:v>-47.6074219</c:v>
                </c:pt>
                <c:pt idx="193298">
                  <c:v>-85.9375</c:v>
                </c:pt>
                <c:pt idx="193299">
                  <c:v>-99.7314453</c:v>
                </c:pt>
                <c:pt idx="193300">
                  <c:v>-83.984375</c:v>
                </c:pt>
                <c:pt idx="193301">
                  <c:v>-57.1289062</c:v>
                </c:pt>
                <c:pt idx="193302">
                  <c:v>-10.6201172</c:v>
                </c:pt>
                <c:pt idx="193303">
                  <c:v>44.0673828</c:v>
                </c:pt>
                <c:pt idx="193304">
                  <c:v>78.7353516</c:v>
                </c:pt>
                <c:pt idx="193305">
                  <c:v>96.0693359</c:v>
                </c:pt>
                <c:pt idx="193306">
                  <c:v>90.08789059999998</c:v>
                </c:pt>
                <c:pt idx="193307">
                  <c:v>57.7392578</c:v>
                </c:pt>
                <c:pt idx="193308">
                  <c:v>9.155273439999998</c:v>
                </c:pt>
                <c:pt idx="193309">
                  <c:v>-40.8935547</c:v>
                </c:pt>
                <c:pt idx="193310">
                  <c:v>-82.3974609</c:v>
                </c:pt>
                <c:pt idx="193311">
                  <c:v>-95.2148438</c:v>
                </c:pt>
                <c:pt idx="193312">
                  <c:v>-93.75</c:v>
                </c:pt>
                <c:pt idx="193313">
                  <c:v>-59.4482422</c:v>
                </c:pt>
                <c:pt idx="193314">
                  <c:v>-11.1083984</c:v>
                </c:pt>
                <c:pt idx="193315">
                  <c:v>35.5224609</c:v>
                </c:pt>
                <c:pt idx="193316">
                  <c:v>80.32226559999998</c:v>
                </c:pt>
                <c:pt idx="193317">
                  <c:v>101.806641</c:v>
                </c:pt>
                <c:pt idx="193318">
                  <c:v>95.703125</c:v>
                </c:pt>
                <c:pt idx="193319">
                  <c:v>60.546875</c:v>
                </c:pt>
                <c:pt idx="193320">
                  <c:v>14.7705078</c:v>
                </c:pt>
                <c:pt idx="193321">
                  <c:v>-33.81347659999999</c:v>
                </c:pt>
                <c:pt idx="193322">
                  <c:v>-74.9511719</c:v>
                </c:pt>
                <c:pt idx="193323">
                  <c:v>-95.82519529999998</c:v>
                </c:pt>
                <c:pt idx="193324">
                  <c:v>-83.4960938</c:v>
                </c:pt>
                <c:pt idx="193325">
                  <c:v>-56.0302734</c:v>
                </c:pt>
                <c:pt idx="193326">
                  <c:v>-18.6767578</c:v>
                </c:pt>
                <c:pt idx="193327">
                  <c:v>25.7568359</c:v>
                </c:pt>
                <c:pt idx="193328">
                  <c:v>70.67871089999993</c:v>
                </c:pt>
                <c:pt idx="193329">
                  <c:v>93.01757809999998</c:v>
                </c:pt>
                <c:pt idx="193330">
                  <c:v>89.4775391</c:v>
                </c:pt>
                <c:pt idx="193331">
                  <c:v>66.2841797</c:v>
                </c:pt>
                <c:pt idx="193332">
                  <c:v>18.7988281</c:v>
                </c:pt>
                <c:pt idx="193333">
                  <c:v>-32.1044922</c:v>
                </c:pt>
                <c:pt idx="193334">
                  <c:v>-74.21875</c:v>
                </c:pt>
                <c:pt idx="193335">
                  <c:v>-92.4072266</c:v>
                </c:pt>
                <c:pt idx="193336">
                  <c:v>-93.9941406</c:v>
                </c:pt>
                <c:pt idx="193337">
                  <c:v>-71.1669922</c:v>
                </c:pt>
                <c:pt idx="193338">
                  <c:v>-19.4091797</c:v>
                </c:pt>
                <c:pt idx="193339">
                  <c:v>28.8085938</c:v>
                </c:pt>
                <c:pt idx="193340">
                  <c:v>72.50976559999998</c:v>
                </c:pt>
                <c:pt idx="193341">
                  <c:v>101.44043</c:v>
                </c:pt>
                <c:pt idx="193342">
                  <c:v>101.074219</c:v>
                </c:pt>
                <c:pt idx="193343">
                  <c:v>70.80078119999993</c:v>
                </c:pt>
                <c:pt idx="193344">
                  <c:v>26.2451172</c:v>
                </c:pt>
                <c:pt idx="193345">
                  <c:v>-15.5029297</c:v>
                </c:pt>
                <c:pt idx="193346">
                  <c:v>-66.0400391</c:v>
                </c:pt>
                <c:pt idx="193347">
                  <c:v>-99.3652344</c:v>
                </c:pt>
                <c:pt idx="193348">
                  <c:v>-103.027344</c:v>
                </c:pt>
                <c:pt idx="193349">
                  <c:v>-71.0449219</c:v>
                </c:pt>
                <c:pt idx="193350">
                  <c:v>-29.296875</c:v>
                </c:pt>
                <c:pt idx="193351">
                  <c:v>15.2587891</c:v>
                </c:pt>
                <c:pt idx="193352">
                  <c:v>64.57519529999998</c:v>
                </c:pt>
                <c:pt idx="193353">
                  <c:v>98.1445312</c:v>
                </c:pt>
                <c:pt idx="193354">
                  <c:v>91.9189453</c:v>
                </c:pt>
                <c:pt idx="193355">
                  <c:v>70.55664059999998</c:v>
                </c:pt>
                <c:pt idx="193356">
                  <c:v>33.0810547</c:v>
                </c:pt>
                <c:pt idx="193357">
                  <c:v>-13.3056641</c:v>
                </c:pt>
                <c:pt idx="193358">
                  <c:v>-60.0585938</c:v>
                </c:pt>
                <c:pt idx="193359">
                  <c:v>-91.6748047</c:v>
                </c:pt>
                <c:pt idx="193360">
                  <c:v>-95.0927734</c:v>
                </c:pt>
                <c:pt idx="193361">
                  <c:v>-75.31738279999998</c:v>
                </c:pt>
                <c:pt idx="193362">
                  <c:v>-40.6494141</c:v>
                </c:pt>
                <c:pt idx="193363">
                  <c:v>12.6953125</c:v>
                </c:pt>
                <c:pt idx="193364">
                  <c:v>59.3261719</c:v>
                </c:pt>
                <c:pt idx="193365">
                  <c:v>90.57617190000001</c:v>
                </c:pt>
                <c:pt idx="193366">
                  <c:v>97.1679688</c:v>
                </c:pt>
                <c:pt idx="193367">
                  <c:v>78.7353516</c:v>
                </c:pt>
                <c:pt idx="193368">
                  <c:v>39.7949219</c:v>
                </c:pt>
                <c:pt idx="193369">
                  <c:v>-5.12695312</c:v>
                </c:pt>
                <c:pt idx="193370">
                  <c:v>-52.2460938</c:v>
                </c:pt>
                <c:pt idx="193371">
                  <c:v>-92.5292969</c:v>
                </c:pt>
                <c:pt idx="193372">
                  <c:v>-102.050781</c:v>
                </c:pt>
                <c:pt idx="193373">
                  <c:v>-81.4208984</c:v>
                </c:pt>
                <c:pt idx="193374">
                  <c:v>-45.8984375</c:v>
                </c:pt>
                <c:pt idx="193375">
                  <c:v>0.610351562</c:v>
                </c:pt>
                <c:pt idx="193376">
                  <c:v>50.6591797</c:v>
                </c:pt>
                <c:pt idx="193377">
                  <c:v>83.0078125</c:v>
                </c:pt>
                <c:pt idx="193378">
                  <c:v>94.97070309999998</c:v>
                </c:pt>
                <c:pt idx="193379">
                  <c:v>83.4960938</c:v>
                </c:pt>
                <c:pt idx="193380">
                  <c:v>47.2412109</c:v>
                </c:pt>
                <c:pt idx="193381">
                  <c:v>-6.46972656</c:v>
                </c:pt>
                <c:pt idx="193382">
                  <c:v>-50.9033203</c:v>
                </c:pt>
                <c:pt idx="193383">
                  <c:v>-88.7451172</c:v>
                </c:pt>
                <c:pt idx="193384">
                  <c:v>-94.4824219</c:v>
                </c:pt>
                <c:pt idx="193385">
                  <c:v>-84.22851559999998</c:v>
                </c:pt>
                <c:pt idx="193386">
                  <c:v>-47.7294922</c:v>
                </c:pt>
                <c:pt idx="193387">
                  <c:v>-4.76074219</c:v>
                </c:pt>
                <c:pt idx="193388">
                  <c:v>49.1943359</c:v>
                </c:pt>
                <c:pt idx="193389">
                  <c:v>80.4443359</c:v>
                </c:pt>
                <c:pt idx="193390">
                  <c:v>90.4541016</c:v>
                </c:pt>
                <c:pt idx="193391">
                  <c:v>79.1015625</c:v>
                </c:pt>
                <c:pt idx="193392">
                  <c:v>58.83789059999999</c:v>
                </c:pt>
                <c:pt idx="193393">
                  <c:v>5.49316406</c:v>
                </c:pt>
                <c:pt idx="193394">
                  <c:v>-45.7763672</c:v>
                </c:pt>
                <c:pt idx="193395">
                  <c:v>-81.7871094</c:v>
                </c:pt>
                <c:pt idx="193396">
                  <c:v>-94.84863279999998</c:v>
                </c:pt>
                <c:pt idx="193397">
                  <c:v>-91.796875</c:v>
                </c:pt>
                <c:pt idx="193398">
                  <c:v>-62.5</c:v>
                </c:pt>
                <c:pt idx="193399">
                  <c:v>-12.0849609</c:v>
                </c:pt>
                <c:pt idx="193400">
                  <c:v>43.0908203</c:v>
                </c:pt>
                <c:pt idx="193401">
                  <c:v>80.32226559999998</c:v>
                </c:pt>
                <c:pt idx="193402">
                  <c:v>96.4355469</c:v>
                </c:pt>
                <c:pt idx="193403">
                  <c:v>87.6464844</c:v>
                </c:pt>
                <c:pt idx="193404">
                  <c:v>53.8330078</c:v>
                </c:pt>
                <c:pt idx="193405">
                  <c:v>14.4042969</c:v>
                </c:pt>
                <c:pt idx="193406">
                  <c:v>-31.98242189999997</c:v>
                </c:pt>
                <c:pt idx="193407">
                  <c:v>-71.7773438</c:v>
                </c:pt>
                <c:pt idx="193408">
                  <c:v>-101.806641</c:v>
                </c:pt>
                <c:pt idx="193409">
                  <c:v>-98.38867190000001</c:v>
                </c:pt>
                <c:pt idx="193410">
                  <c:v>-60.3027344</c:v>
                </c:pt>
                <c:pt idx="193411">
                  <c:v>-13.5498047</c:v>
                </c:pt>
                <c:pt idx="193412">
                  <c:v>31.8603516</c:v>
                </c:pt>
                <c:pt idx="193413">
                  <c:v>70.3125</c:v>
                </c:pt>
                <c:pt idx="193414">
                  <c:v>95.3369141</c:v>
                </c:pt>
                <c:pt idx="193415">
                  <c:v>91.4306641</c:v>
                </c:pt>
                <c:pt idx="193416">
                  <c:v>62.8662109</c:v>
                </c:pt>
                <c:pt idx="193417">
                  <c:v>17.7001953</c:v>
                </c:pt>
                <c:pt idx="193418">
                  <c:v>-33.6914062</c:v>
                </c:pt>
                <c:pt idx="193419">
                  <c:v>-71.1669922</c:v>
                </c:pt>
                <c:pt idx="193420">
                  <c:v>-96.67968749999996</c:v>
                </c:pt>
                <c:pt idx="193421">
                  <c:v>-89.7216797</c:v>
                </c:pt>
                <c:pt idx="193422">
                  <c:v>-67.38281249999996</c:v>
                </c:pt>
                <c:pt idx="193423">
                  <c:v>-20.38574219999997</c:v>
                </c:pt>
                <c:pt idx="193424">
                  <c:v>28.9306641</c:v>
                </c:pt>
                <c:pt idx="193425">
                  <c:v>63.9648438</c:v>
                </c:pt>
                <c:pt idx="193426">
                  <c:v>90.94238279999998</c:v>
                </c:pt>
                <c:pt idx="193427">
                  <c:v>90.82031249999996</c:v>
                </c:pt>
                <c:pt idx="193428">
                  <c:v>70.3125</c:v>
                </c:pt>
                <c:pt idx="193429">
                  <c:v>27.0996094</c:v>
                </c:pt>
                <c:pt idx="193430">
                  <c:v>-25.0244141</c:v>
                </c:pt>
                <c:pt idx="193431">
                  <c:v>-65.3076172</c:v>
                </c:pt>
                <c:pt idx="193432">
                  <c:v>-96.80175779999998</c:v>
                </c:pt>
                <c:pt idx="193433">
                  <c:v>-99.9755859</c:v>
                </c:pt>
                <c:pt idx="193434">
                  <c:v>-71.1669922</c:v>
                </c:pt>
                <c:pt idx="193435">
                  <c:v>-31.25</c:v>
                </c:pt>
                <c:pt idx="193436">
                  <c:v>23.3154297</c:v>
                </c:pt>
                <c:pt idx="193437">
                  <c:v>67.2607422</c:v>
                </c:pt>
                <c:pt idx="193438">
                  <c:v>91.0644531</c:v>
                </c:pt>
                <c:pt idx="193439">
                  <c:v>95.2148438</c:v>
                </c:pt>
                <c:pt idx="193440">
                  <c:v>71.2890625</c:v>
                </c:pt>
                <c:pt idx="193441">
                  <c:v>33.81347659999999</c:v>
                </c:pt>
                <c:pt idx="193442">
                  <c:v>-12.2070312</c:v>
                </c:pt>
                <c:pt idx="193443">
                  <c:v>-65.67382809999994</c:v>
                </c:pt>
                <c:pt idx="193444">
                  <c:v>-96.4355469</c:v>
                </c:pt>
                <c:pt idx="193445">
                  <c:v>-101.44043</c:v>
                </c:pt>
                <c:pt idx="193446">
                  <c:v>-75.9277344</c:v>
                </c:pt>
                <c:pt idx="193447">
                  <c:v>-29.6630859</c:v>
                </c:pt>
                <c:pt idx="193448">
                  <c:v>15.9912109</c:v>
                </c:pt>
                <c:pt idx="193449">
                  <c:v>58.59375</c:v>
                </c:pt>
                <c:pt idx="193450">
                  <c:v>85.5712891</c:v>
                </c:pt>
                <c:pt idx="193451">
                  <c:v>96.5576172</c:v>
                </c:pt>
                <c:pt idx="193452">
                  <c:v>87.5244141</c:v>
                </c:pt>
                <c:pt idx="193453">
                  <c:v>40.1611328</c:v>
                </c:pt>
                <c:pt idx="193454">
                  <c:v>-12.0849609</c:v>
                </c:pt>
                <c:pt idx="193455">
                  <c:v>-57.0068359</c:v>
                </c:pt>
                <c:pt idx="193456">
                  <c:v>-82.7636719</c:v>
                </c:pt>
                <c:pt idx="193457">
                  <c:v>-99.60937499999996</c:v>
                </c:pt>
                <c:pt idx="193458">
                  <c:v>-89.7216797</c:v>
                </c:pt>
                <c:pt idx="193459">
                  <c:v>-44.4335938</c:v>
                </c:pt>
                <c:pt idx="193460">
                  <c:v>7.56835938</c:v>
                </c:pt>
                <c:pt idx="193461">
                  <c:v>55.7861328</c:v>
                </c:pt>
                <c:pt idx="193462">
                  <c:v>87.15820309999998</c:v>
                </c:pt>
                <c:pt idx="193463">
                  <c:v>95.2148438</c:v>
                </c:pt>
                <c:pt idx="193464">
                  <c:v>79.4677734</c:v>
                </c:pt>
                <c:pt idx="193465">
                  <c:v>51.6357422</c:v>
                </c:pt>
                <c:pt idx="193466">
                  <c:v>0.610351562</c:v>
                </c:pt>
                <c:pt idx="193467">
                  <c:v>-52.8564453</c:v>
                </c:pt>
                <c:pt idx="193468">
                  <c:v>-90.82031249999996</c:v>
                </c:pt>
                <c:pt idx="193469">
                  <c:v>-97.77832029999998</c:v>
                </c:pt>
                <c:pt idx="193470">
                  <c:v>-87.15820309999998</c:v>
                </c:pt>
                <c:pt idx="193471">
                  <c:v>-55.5419922</c:v>
                </c:pt>
                <c:pt idx="193472">
                  <c:v>-2.31933594</c:v>
                </c:pt>
                <c:pt idx="193473">
                  <c:v>52.8564453</c:v>
                </c:pt>
                <c:pt idx="193474">
                  <c:v>85.5712891</c:v>
                </c:pt>
                <c:pt idx="193475">
                  <c:v>97.0458984</c:v>
                </c:pt>
                <c:pt idx="193476">
                  <c:v>91.55273440000001</c:v>
                </c:pt>
                <c:pt idx="193477">
                  <c:v>60.546875</c:v>
                </c:pt>
                <c:pt idx="193478">
                  <c:v>3.05175781</c:v>
                </c:pt>
                <c:pt idx="193479">
                  <c:v>-43.7011719</c:v>
                </c:pt>
                <c:pt idx="193480">
                  <c:v>-79.1015625</c:v>
                </c:pt>
                <c:pt idx="193481">
                  <c:v>-95.9472656</c:v>
                </c:pt>
                <c:pt idx="193482">
                  <c:v>-91.796875</c:v>
                </c:pt>
                <c:pt idx="193483">
                  <c:v>-58.3496094</c:v>
                </c:pt>
                <c:pt idx="193484">
                  <c:v>-10.8642578</c:v>
                </c:pt>
                <c:pt idx="193485">
                  <c:v>38.8183594</c:v>
                </c:pt>
                <c:pt idx="193486">
                  <c:v>77.8808594</c:v>
                </c:pt>
                <c:pt idx="193487">
                  <c:v>98.75488279999998</c:v>
                </c:pt>
                <c:pt idx="193488">
                  <c:v>90.4541016</c:v>
                </c:pt>
                <c:pt idx="193489">
                  <c:v>63.4765625</c:v>
                </c:pt>
                <c:pt idx="193490">
                  <c:v>14.8925781</c:v>
                </c:pt>
                <c:pt idx="193491">
                  <c:v>-30.5175781</c:v>
                </c:pt>
                <c:pt idx="193492">
                  <c:v>-82.6416016</c:v>
                </c:pt>
                <c:pt idx="193493">
                  <c:v>-96.3134766</c:v>
                </c:pt>
                <c:pt idx="193494">
                  <c:v>-93.1396484</c:v>
                </c:pt>
                <c:pt idx="193495">
                  <c:v>-59.0820312</c:v>
                </c:pt>
                <c:pt idx="193496">
                  <c:v>-8.66699219</c:v>
                </c:pt>
                <c:pt idx="193497">
                  <c:v>36.0107422</c:v>
                </c:pt>
                <c:pt idx="193498">
                  <c:v>77.5146484</c:v>
                </c:pt>
                <c:pt idx="193499">
                  <c:v>92.4072266</c:v>
                </c:pt>
                <c:pt idx="193500">
                  <c:v>96.3134766</c:v>
                </c:pt>
                <c:pt idx="193501">
                  <c:v>63.8427734</c:v>
                </c:pt>
                <c:pt idx="193502">
                  <c:v>15.9912109</c:v>
                </c:pt>
                <c:pt idx="193503">
                  <c:v>-23.1933594</c:v>
                </c:pt>
                <c:pt idx="193504">
                  <c:v>-70.4345703</c:v>
                </c:pt>
                <c:pt idx="193505">
                  <c:v>-97.5341797</c:v>
                </c:pt>
                <c:pt idx="193506">
                  <c:v>-87.7685547</c:v>
                </c:pt>
                <c:pt idx="193507">
                  <c:v>-64.6972656</c:v>
                </c:pt>
                <c:pt idx="193508">
                  <c:v>-16.9677734</c:v>
                </c:pt>
                <c:pt idx="193509">
                  <c:v>27.9541016</c:v>
                </c:pt>
                <c:pt idx="193510">
                  <c:v>73.48632809999998</c:v>
                </c:pt>
                <c:pt idx="193511">
                  <c:v>101.928711</c:v>
                </c:pt>
                <c:pt idx="193512">
                  <c:v>94.84863279999998</c:v>
                </c:pt>
                <c:pt idx="193513">
                  <c:v>68.4814453</c:v>
                </c:pt>
                <c:pt idx="193514">
                  <c:v>23.6816406</c:v>
                </c:pt>
                <c:pt idx="193515">
                  <c:v>-26.1230469</c:v>
                </c:pt>
                <c:pt idx="193516">
                  <c:v>-70.67871089999993</c:v>
                </c:pt>
                <c:pt idx="193517">
                  <c:v>-93.5058594</c:v>
                </c:pt>
                <c:pt idx="193518">
                  <c:v>-96.3134766</c:v>
                </c:pt>
                <c:pt idx="193519">
                  <c:v>-75.19531249999996</c:v>
                </c:pt>
                <c:pt idx="193520">
                  <c:v>-30.6396484</c:v>
                </c:pt>
                <c:pt idx="193521">
                  <c:v>22.4609375</c:v>
                </c:pt>
                <c:pt idx="193522">
                  <c:v>69.45800779999998</c:v>
                </c:pt>
                <c:pt idx="193523">
                  <c:v>94.84863279999998</c:v>
                </c:pt>
                <c:pt idx="193524">
                  <c:v>97.65625</c:v>
                </c:pt>
                <c:pt idx="193525">
                  <c:v>72.3876953</c:v>
                </c:pt>
                <c:pt idx="193526">
                  <c:v>31.25</c:v>
                </c:pt>
                <c:pt idx="193527">
                  <c:v>-18.1884766</c:v>
                </c:pt>
                <c:pt idx="193528">
                  <c:v>-65.7958984</c:v>
                </c:pt>
                <c:pt idx="193529">
                  <c:v>-89.9658203</c:v>
                </c:pt>
                <c:pt idx="193530">
                  <c:v>-98.0224609</c:v>
                </c:pt>
                <c:pt idx="193531">
                  <c:v>-75.8056641</c:v>
                </c:pt>
                <c:pt idx="193532">
                  <c:v>-38.8183594</c:v>
                </c:pt>
                <c:pt idx="193533">
                  <c:v>11.4746094</c:v>
                </c:pt>
                <c:pt idx="193534">
                  <c:v>58.2275391</c:v>
                </c:pt>
                <c:pt idx="193535">
                  <c:v>90.57617190000001</c:v>
                </c:pt>
                <c:pt idx="193536">
                  <c:v>98.38867190000001</c:v>
                </c:pt>
                <c:pt idx="193537">
                  <c:v>76.7822266</c:v>
                </c:pt>
                <c:pt idx="193538">
                  <c:v>33.9355469</c:v>
                </c:pt>
                <c:pt idx="193539">
                  <c:v>-13.1835938</c:v>
                </c:pt>
                <c:pt idx="193540">
                  <c:v>-62.2558594</c:v>
                </c:pt>
                <c:pt idx="193541">
                  <c:v>-86.6699219</c:v>
                </c:pt>
                <c:pt idx="193542">
                  <c:v>-96.3134766</c:v>
                </c:pt>
                <c:pt idx="193543">
                  <c:v>-75.8056641</c:v>
                </c:pt>
                <c:pt idx="193544">
                  <c:v>-40.1611328</c:v>
                </c:pt>
                <c:pt idx="193545">
                  <c:v>5.24902344</c:v>
                </c:pt>
                <c:pt idx="193546">
                  <c:v>52.734375</c:v>
                </c:pt>
                <c:pt idx="193547">
                  <c:v>91.55273440000001</c:v>
                </c:pt>
                <c:pt idx="193548">
                  <c:v>106.933594</c:v>
                </c:pt>
                <c:pt idx="193549">
                  <c:v>81.9091797</c:v>
                </c:pt>
                <c:pt idx="193550">
                  <c:v>46.7529297</c:v>
                </c:pt>
                <c:pt idx="193551">
                  <c:v>0.732421875</c:v>
                </c:pt>
                <c:pt idx="193552">
                  <c:v>-51.6357422</c:v>
                </c:pt>
                <c:pt idx="193553">
                  <c:v>-90.08789059999998</c:v>
                </c:pt>
                <c:pt idx="193554">
                  <c:v>-95.3369141</c:v>
                </c:pt>
                <c:pt idx="193555">
                  <c:v>-76.4160156</c:v>
                </c:pt>
                <c:pt idx="193556">
                  <c:v>-40.8935547</c:v>
                </c:pt>
                <c:pt idx="193557">
                  <c:v>-0.122070312</c:v>
                </c:pt>
                <c:pt idx="193558">
                  <c:v>43.9453125</c:v>
                </c:pt>
                <c:pt idx="193559">
                  <c:v>81.7871094</c:v>
                </c:pt>
                <c:pt idx="193560">
                  <c:v>99.4873047</c:v>
                </c:pt>
                <c:pt idx="193561">
                  <c:v>85.9375</c:v>
                </c:pt>
                <c:pt idx="193562">
                  <c:v>50.2929688</c:v>
                </c:pt>
                <c:pt idx="193563">
                  <c:v>4.02832031</c:v>
                </c:pt>
                <c:pt idx="193564">
                  <c:v>-46.3867188</c:v>
                </c:pt>
                <c:pt idx="193565">
                  <c:v>-91.9189453</c:v>
                </c:pt>
                <c:pt idx="193566">
                  <c:v>-101.68457</c:v>
                </c:pt>
                <c:pt idx="193567">
                  <c:v>-81.5429688</c:v>
                </c:pt>
                <c:pt idx="193568">
                  <c:v>-52.6123047</c:v>
                </c:pt>
                <c:pt idx="193569">
                  <c:v>-5.12695312</c:v>
                </c:pt>
                <c:pt idx="193570">
                  <c:v>44.4335938</c:v>
                </c:pt>
                <c:pt idx="193571">
                  <c:v>86.5478516</c:v>
                </c:pt>
                <c:pt idx="193572">
                  <c:v>98.1445312</c:v>
                </c:pt>
                <c:pt idx="193573">
                  <c:v>92.77343749999996</c:v>
                </c:pt>
                <c:pt idx="193574">
                  <c:v>58.59375</c:v>
                </c:pt>
                <c:pt idx="193575">
                  <c:v>6.835937499999997</c:v>
                </c:pt>
                <c:pt idx="193576">
                  <c:v>-41.9921875</c:v>
                </c:pt>
                <c:pt idx="193577">
                  <c:v>-86.7919922</c:v>
                </c:pt>
                <c:pt idx="193578">
                  <c:v>-101.074219</c:v>
                </c:pt>
                <c:pt idx="193579">
                  <c:v>-88.37890619999993</c:v>
                </c:pt>
                <c:pt idx="193580">
                  <c:v>-59.3261719</c:v>
                </c:pt>
                <c:pt idx="193581">
                  <c:v>-14.7705078</c:v>
                </c:pt>
                <c:pt idx="193582">
                  <c:v>40.6494141</c:v>
                </c:pt>
                <c:pt idx="193583">
                  <c:v>76.9042969</c:v>
                </c:pt>
                <c:pt idx="193584">
                  <c:v>103.637695</c:v>
                </c:pt>
                <c:pt idx="193585">
                  <c:v>96.1914062</c:v>
                </c:pt>
                <c:pt idx="193586">
                  <c:v>62.2558594</c:v>
                </c:pt>
                <c:pt idx="193587">
                  <c:v>11.2304688</c:v>
                </c:pt>
                <c:pt idx="193588">
                  <c:v>-37.2314453</c:v>
                </c:pt>
                <c:pt idx="193589">
                  <c:v>-65.4296875</c:v>
                </c:pt>
                <c:pt idx="193590">
                  <c:v>-98.1445312</c:v>
                </c:pt>
                <c:pt idx="193591">
                  <c:v>-97.90039059999998</c:v>
                </c:pt>
                <c:pt idx="193592">
                  <c:v>-65.67382809999994</c:v>
                </c:pt>
                <c:pt idx="193593">
                  <c:v>-17.0898438</c:v>
                </c:pt>
                <c:pt idx="193594">
                  <c:v>26.1230469</c:v>
                </c:pt>
                <c:pt idx="193595">
                  <c:v>64.2089844</c:v>
                </c:pt>
                <c:pt idx="193596">
                  <c:v>92.5292969</c:v>
                </c:pt>
                <c:pt idx="193597">
                  <c:v>93.1396484</c:v>
                </c:pt>
                <c:pt idx="193598">
                  <c:v>65.18554690000001</c:v>
                </c:pt>
                <c:pt idx="193599">
                  <c:v>23.8037109</c:v>
                </c:pt>
                <c:pt idx="193600">
                  <c:v>-28.6865234</c:v>
                </c:pt>
                <c:pt idx="193601">
                  <c:v>-76.2939453</c:v>
                </c:pt>
                <c:pt idx="193602">
                  <c:v>-98.87695309999998</c:v>
                </c:pt>
                <c:pt idx="193603">
                  <c:v>-94.7265625</c:v>
                </c:pt>
                <c:pt idx="193604">
                  <c:v>-74.7070312</c:v>
                </c:pt>
                <c:pt idx="193605">
                  <c:v>-25.390625</c:v>
                </c:pt>
                <c:pt idx="193606">
                  <c:v>27.7099609</c:v>
                </c:pt>
                <c:pt idx="193607">
                  <c:v>64.9414062</c:v>
                </c:pt>
                <c:pt idx="193608">
                  <c:v>83.7402344</c:v>
                </c:pt>
                <c:pt idx="193609">
                  <c:v>88.13476559999998</c:v>
                </c:pt>
                <c:pt idx="193610">
                  <c:v>74.7070312</c:v>
                </c:pt>
                <c:pt idx="193611">
                  <c:v>35.4003906</c:v>
                </c:pt>
                <c:pt idx="193612">
                  <c:v>-20.1416016</c:v>
                </c:pt>
                <c:pt idx="193613">
                  <c:v>-63.4765625</c:v>
                </c:pt>
                <c:pt idx="193614">
                  <c:v>-88.7451172</c:v>
                </c:pt>
                <c:pt idx="193615">
                  <c:v>-88.0126953</c:v>
                </c:pt>
                <c:pt idx="193616">
                  <c:v>-65.3076172</c:v>
                </c:pt>
                <c:pt idx="193617">
                  <c:v>-32.4707031</c:v>
                </c:pt>
                <c:pt idx="193618">
                  <c:v>20.9960938</c:v>
                </c:pt>
                <c:pt idx="193619">
                  <c:v>62.5</c:v>
                </c:pt>
                <c:pt idx="193620">
                  <c:v>91.796875</c:v>
                </c:pt>
                <c:pt idx="193621">
                  <c:v>101.44043</c:v>
                </c:pt>
                <c:pt idx="193622">
                  <c:v>84.4726562</c:v>
                </c:pt>
                <c:pt idx="193623">
                  <c:v>36.3769531</c:v>
                </c:pt>
                <c:pt idx="193624">
                  <c:v>-10.3759766</c:v>
                </c:pt>
                <c:pt idx="193625">
                  <c:v>-63.1103516</c:v>
                </c:pt>
                <c:pt idx="193626">
                  <c:v>-92.77343749999996</c:v>
                </c:pt>
                <c:pt idx="193627">
                  <c:v>-97.77832029999998</c:v>
                </c:pt>
                <c:pt idx="193628">
                  <c:v>-72.7539062</c:v>
                </c:pt>
                <c:pt idx="193629">
                  <c:v>-42.4804688</c:v>
                </c:pt>
                <c:pt idx="193630">
                  <c:v>9.277343749999998</c:v>
                </c:pt>
                <c:pt idx="193631">
                  <c:v>60.6689453</c:v>
                </c:pt>
                <c:pt idx="193632">
                  <c:v>88.8671875</c:v>
                </c:pt>
                <c:pt idx="193633">
                  <c:v>101.318359</c:v>
                </c:pt>
                <c:pt idx="193634">
                  <c:v>88.8671875</c:v>
                </c:pt>
                <c:pt idx="193635">
                  <c:v>49.80468749999996</c:v>
                </c:pt>
                <c:pt idx="193636">
                  <c:v>-2.56347656</c:v>
                </c:pt>
                <c:pt idx="193637">
                  <c:v>-53.5888672</c:v>
                </c:pt>
                <c:pt idx="193638">
                  <c:v>-81.9091797</c:v>
                </c:pt>
                <c:pt idx="193639">
                  <c:v>-98.0224609</c:v>
                </c:pt>
                <c:pt idx="193640">
                  <c:v>-79.22363279999998</c:v>
                </c:pt>
                <c:pt idx="193641">
                  <c:v>-52.4902344</c:v>
                </c:pt>
                <c:pt idx="193642">
                  <c:v>3.41796875</c:v>
                </c:pt>
                <c:pt idx="193643">
                  <c:v>50.6591797</c:v>
                </c:pt>
                <c:pt idx="193644">
                  <c:v>87.2802734</c:v>
                </c:pt>
                <c:pt idx="193645">
                  <c:v>102.172852</c:v>
                </c:pt>
                <c:pt idx="193646">
                  <c:v>80.8105469</c:v>
                </c:pt>
                <c:pt idx="193647">
                  <c:v>44.1894531</c:v>
                </c:pt>
                <c:pt idx="193648">
                  <c:v>-1.22070312</c:v>
                </c:pt>
                <c:pt idx="193649">
                  <c:v>-42.6025391</c:v>
                </c:pt>
                <c:pt idx="193650">
                  <c:v>-87.2802734</c:v>
                </c:pt>
                <c:pt idx="193651">
                  <c:v>-94.97070309999998</c:v>
                </c:pt>
                <c:pt idx="193652">
                  <c:v>-89.35546879999995</c:v>
                </c:pt>
                <c:pt idx="193653">
                  <c:v>-55.7861328</c:v>
                </c:pt>
                <c:pt idx="193654">
                  <c:v>-4.882812499999997</c:v>
                </c:pt>
                <c:pt idx="193655">
                  <c:v>43.8232422</c:v>
                </c:pt>
                <c:pt idx="193656">
                  <c:v>85.3271484</c:v>
                </c:pt>
                <c:pt idx="193657">
                  <c:v>95.4589844</c:v>
                </c:pt>
                <c:pt idx="193658">
                  <c:v>88.62304690000001</c:v>
                </c:pt>
                <c:pt idx="193659">
                  <c:v>52.6123047</c:v>
                </c:pt>
                <c:pt idx="193660">
                  <c:v>1.953125</c:v>
                </c:pt>
                <c:pt idx="193661">
                  <c:v>-38.2080078</c:v>
                </c:pt>
                <c:pt idx="193662">
                  <c:v>-80.68847659999993</c:v>
                </c:pt>
                <c:pt idx="193663">
                  <c:v>-106.079102</c:v>
                </c:pt>
                <c:pt idx="193664">
                  <c:v>-91.55273440000001</c:v>
                </c:pt>
                <c:pt idx="193665">
                  <c:v>-55.0537109</c:v>
                </c:pt>
                <c:pt idx="193666">
                  <c:v>-14.1601562</c:v>
                </c:pt>
                <c:pt idx="193667">
                  <c:v>35.4003906</c:v>
                </c:pt>
                <c:pt idx="193668">
                  <c:v>69.58007809999994</c:v>
                </c:pt>
                <c:pt idx="193669">
                  <c:v>101.806641</c:v>
                </c:pt>
                <c:pt idx="193670">
                  <c:v>97.2900391</c:v>
                </c:pt>
                <c:pt idx="193671">
                  <c:v>62.1337891</c:v>
                </c:pt>
                <c:pt idx="193672">
                  <c:v>7.69042969</c:v>
                </c:pt>
                <c:pt idx="193673">
                  <c:v>-35.0341797</c:v>
                </c:pt>
                <c:pt idx="193674">
                  <c:v>-70.1904297</c:v>
                </c:pt>
                <c:pt idx="193675">
                  <c:v>-93.01757809999998</c:v>
                </c:pt>
                <c:pt idx="193676">
                  <c:v>-96.4355469</c:v>
                </c:pt>
                <c:pt idx="193677">
                  <c:v>-68.4814453</c:v>
                </c:pt>
                <c:pt idx="193678">
                  <c:v>-12.5732422</c:v>
                </c:pt>
                <c:pt idx="193679">
                  <c:v>31.6162109</c:v>
                </c:pt>
                <c:pt idx="193680">
                  <c:v>73.7304688</c:v>
                </c:pt>
                <c:pt idx="193681">
                  <c:v>98.1445312</c:v>
                </c:pt>
                <c:pt idx="193682">
                  <c:v>94.6044922</c:v>
                </c:pt>
                <c:pt idx="193683">
                  <c:v>65.3076172</c:v>
                </c:pt>
                <c:pt idx="193684">
                  <c:v>17.578125</c:v>
                </c:pt>
                <c:pt idx="193685">
                  <c:v>-26.2451172</c:v>
                </c:pt>
                <c:pt idx="193686">
                  <c:v>-68.8476562</c:v>
                </c:pt>
                <c:pt idx="193687">
                  <c:v>-95.2148438</c:v>
                </c:pt>
                <c:pt idx="193688">
                  <c:v>-91.9189453</c:v>
                </c:pt>
                <c:pt idx="193689">
                  <c:v>-60.546875</c:v>
                </c:pt>
                <c:pt idx="193690">
                  <c:v>-22.3388672</c:v>
                </c:pt>
                <c:pt idx="193691">
                  <c:v>25.390625</c:v>
                </c:pt>
                <c:pt idx="193692">
                  <c:v>66.8945312</c:v>
                </c:pt>
                <c:pt idx="193693">
                  <c:v>92.4072266</c:v>
                </c:pt>
                <c:pt idx="193694">
                  <c:v>90.82031249999996</c:v>
                </c:pt>
                <c:pt idx="193695">
                  <c:v>69.7021484</c:v>
                </c:pt>
                <c:pt idx="193696">
                  <c:v>35.15625</c:v>
                </c:pt>
                <c:pt idx="193697">
                  <c:v>-20.6298828</c:v>
                </c:pt>
                <c:pt idx="193698">
                  <c:v>-68.1152344</c:v>
                </c:pt>
                <c:pt idx="193699">
                  <c:v>-91.55273440000001</c:v>
                </c:pt>
                <c:pt idx="193700">
                  <c:v>-93.01757809999998</c:v>
                </c:pt>
                <c:pt idx="193701">
                  <c:v>-70.67871089999993</c:v>
                </c:pt>
                <c:pt idx="193702">
                  <c:v>-23.0712891</c:v>
                </c:pt>
                <c:pt idx="193703">
                  <c:v>22.5830078</c:v>
                </c:pt>
                <c:pt idx="193704">
                  <c:v>62.3779297</c:v>
                </c:pt>
                <c:pt idx="193705">
                  <c:v>91.3085938</c:v>
                </c:pt>
                <c:pt idx="193706">
                  <c:v>100.341797</c:v>
                </c:pt>
                <c:pt idx="193707">
                  <c:v>79.9560547</c:v>
                </c:pt>
                <c:pt idx="193708">
                  <c:v>33.0810547</c:v>
                </c:pt>
                <c:pt idx="193709">
                  <c:v>-13.9160156</c:v>
                </c:pt>
                <c:pt idx="193710">
                  <c:v>-52.734375</c:v>
                </c:pt>
                <c:pt idx="193711">
                  <c:v>-92.89550779999998</c:v>
                </c:pt>
                <c:pt idx="193712">
                  <c:v>-104.003906</c:v>
                </c:pt>
                <c:pt idx="193713">
                  <c:v>-84.9609375</c:v>
                </c:pt>
                <c:pt idx="193714">
                  <c:v>-40.8935547</c:v>
                </c:pt>
                <c:pt idx="193715">
                  <c:v>18.6767578</c:v>
                </c:pt>
                <c:pt idx="193716">
                  <c:v>62.9882812</c:v>
                </c:pt>
                <c:pt idx="193717">
                  <c:v>90.57617190000001</c:v>
                </c:pt>
                <c:pt idx="193718">
                  <c:v>94.1162109</c:v>
                </c:pt>
                <c:pt idx="193719">
                  <c:v>76.0498047</c:v>
                </c:pt>
                <c:pt idx="193720">
                  <c:v>39.1845703</c:v>
                </c:pt>
                <c:pt idx="193721">
                  <c:v>-10.7421875</c:v>
                </c:pt>
                <c:pt idx="193722">
                  <c:v>-59.3261719</c:v>
                </c:pt>
                <c:pt idx="193723">
                  <c:v>-85.8154297</c:v>
                </c:pt>
                <c:pt idx="193724">
                  <c:v>-94.6044922</c:v>
                </c:pt>
                <c:pt idx="193725">
                  <c:v>-83.4960938</c:v>
                </c:pt>
                <c:pt idx="193726">
                  <c:v>-49.3164062</c:v>
                </c:pt>
                <c:pt idx="193727">
                  <c:v>9.277343749999998</c:v>
                </c:pt>
                <c:pt idx="193728">
                  <c:v>56.7626953</c:v>
                </c:pt>
                <c:pt idx="193729">
                  <c:v>86.7919922</c:v>
                </c:pt>
                <c:pt idx="193730">
                  <c:v>94.4824219</c:v>
                </c:pt>
                <c:pt idx="193731">
                  <c:v>83.6181641</c:v>
                </c:pt>
                <c:pt idx="193732">
                  <c:v>51.6357422</c:v>
                </c:pt>
                <c:pt idx="193733">
                  <c:v>7.56835938</c:v>
                </c:pt>
                <c:pt idx="193734">
                  <c:v>-53.1005859</c:v>
                </c:pt>
                <c:pt idx="193735">
                  <c:v>-89.35546879999995</c:v>
                </c:pt>
                <c:pt idx="193736">
                  <c:v>-102.172852</c:v>
                </c:pt>
                <c:pt idx="193737">
                  <c:v>-83.12988279999993</c:v>
                </c:pt>
                <c:pt idx="193738">
                  <c:v>-46.6308594</c:v>
                </c:pt>
                <c:pt idx="193739">
                  <c:v>-1.953125</c:v>
                </c:pt>
                <c:pt idx="193740">
                  <c:v>47.4853516</c:v>
                </c:pt>
                <c:pt idx="193741">
                  <c:v>80.4443359</c:v>
                </c:pt>
                <c:pt idx="193742">
                  <c:v>96.1914062</c:v>
                </c:pt>
                <c:pt idx="193743">
                  <c:v>89.35546879999995</c:v>
                </c:pt>
                <c:pt idx="193744">
                  <c:v>55.9082031</c:v>
                </c:pt>
                <c:pt idx="193745">
                  <c:v>3.05175781</c:v>
                </c:pt>
                <c:pt idx="193746">
                  <c:v>-44.921875</c:v>
                </c:pt>
                <c:pt idx="193747">
                  <c:v>-82.03125</c:v>
                </c:pt>
                <c:pt idx="193748">
                  <c:v>-96.4355469</c:v>
                </c:pt>
                <c:pt idx="193749">
                  <c:v>-89.5996094</c:v>
                </c:pt>
                <c:pt idx="193750">
                  <c:v>-61.7675781</c:v>
                </c:pt>
                <c:pt idx="193751">
                  <c:v>-9.52148438</c:v>
                </c:pt>
                <c:pt idx="193752">
                  <c:v>40.6494141</c:v>
                </c:pt>
                <c:pt idx="193753">
                  <c:v>78.12499999999998</c:v>
                </c:pt>
                <c:pt idx="193754">
                  <c:v>97.77832029999998</c:v>
                </c:pt>
                <c:pt idx="193755">
                  <c:v>94.7265625</c:v>
                </c:pt>
                <c:pt idx="193756">
                  <c:v>58.59375</c:v>
                </c:pt>
                <c:pt idx="193757">
                  <c:v>10.6201172</c:v>
                </c:pt>
                <c:pt idx="193758">
                  <c:v>-38.3300781</c:v>
                </c:pt>
                <c:pt idx="193759">
                  <c:v>-74.8291016</c:v>
                </c:pt>
                <c:pt idx="193760">
                  <c:v>-96.5576172</c:v>
                </c:pt>
                <c:pt idx="193761">
                  <c:v>-88.13476559999998</c:v>
                </c:pt>
                <c:pt idx="193762">
                  <c:v>-58.83789059999999</c:v>
                </c:pt>
                <c:pt idx="193763">
                  <c:v>-9.52148438</c:v>
                </c:pt>
                <c:pt idx="193764">
                  <c:v>38.9404297</c:v>
                </c:pt>
                <c:pt idx="193765">
                  <c:v>78.4912109</c:v>
                </c:pt>
                <c:pt idx="193766">
                  <c:v>99.2431641</c:v>
                </c:pt>
                <c:pt idx="193767">
                  <c:v>90.2099609</c:v>
                </c:pt>
                <c:pt idx="193768">
                  <c:v>62.7441406</c:v>
                </c:pt>
                <c:pt idx="193769">
                  <c:v>19.1650391</c:v>
                </c:pt>
                <c:pt idx="193770">
                  <c:v>-32.5927734</c:v>
                </c:pt>
                <c:pt idx="193771">
                  <c:v>-78.6132812</c:v>
                </c:pt>
                <c:pt idx="193772">
                  <c:v>-100.341797</c:v>
                </c:pt>
                <c:pt idx="193773">
                  <c:v>-90.57617190000001</c:v>
                </c:pt>
                <c:pt idx="193774">
                  <c:v>-68.2373047</c:v>
                </c:pt>
                <c:pt idx="193775">
                  <c:v>-30.6396484</c:v>
                </c:pt>
                <c:pt idx="193776">
                  <c:v>27.4658203</c:v>
                </c:pt>
                <c:pt idx="193777">
                  <c:v>71.0449219</c:v>
                </c:pt>
                <c:pt idx="193778">
                  <c:v>94.84863279999998</c:v>
                </c:pt>
                <c:pt idx="193779">
                  <c:v>93.01757809999998</c:v>
                </c:pt>
                <c:pt idx="193780">
                  <c:v>69.9462891</c:v>
                </c:pt>
                <c:pt idx="193781">
                  <c:v>22.5830078</c:v>
                </c:pt>
                <c:pt idx="193782">
                  <c:v>-24.90234379999998</c:v>
                </c:pt>
                <c:pt idx="193783">
                  <c:v>-66.8945312</c:v>
                </c:pt>
                <c:pt idx="193784">
                  <c:v>-100.463867</c:v>
                </c:pt>
                <c:pt idx="193785">
                  <c:v>-97.90039059999998</c:v>
                </c:pt>
                <c:pt idx="193786">
                  <c:v>-77.75878909999996</c:v>
                </c:pt>
                <c:pt idx="193787">
                  <c:v>-29.6630859</c:v>
                </c:pt>
                <c:pt idx="193788">
                  <c:v>21.6064453</c:v>
                </c:pt>
                <c:pt idx="193789">
                  <c:v>60.4248047</c:v>
                </c:pt>
                <c:pt idx="193790">
                  <c:v>87.6464844</c:v>
                </c:pt>
                <c:pt idx="193791">
                  <c:v>92.77343749999996</c:v>
                </c:pt>
                <c:pt idx="193792">
                  <c:v>71.7773438</c:v>
                </c:pt>
                <c:pt idx="193793">
                  <c:v>31.6162109</c:v>
                </c:pt>
                <c:pt idx="193794">
                  <c:v>-13.1835938</c:v>
                </c:pt>
                <c:pt idx="193795">
                  <c:v>-63.7207031</c:v>
                </c:pt>
                <c:pt idx="193796">
                  <c:v>-95.3369141</c:v>
                </c:pt>
                <c:pt idx="193797">
                  <c:v>-92.5292969</c:v>
                </c:pt>
                <c:pt idx="193798">
                  <c:v>-71.1669922</c:v>
                </c:pt>
                <c:pt idx="193799">
                  <c:v>-29.5410156</c:v>
                </c:pt>
                <c:pt idx="193800">
                  <c:v>13.1835938</c:v>
                </c:pt>
                <c:pt idx="193801">
                  <c:v>54.6875</c:v>
                </c:pt>
                <c:pt idx="193802">
                  <c:v>89.4775391</c:v>
                </c:pt>
                <c:pt idx="193803">
                  <c:v>98.75488279999998</c:v>
                </c:pt>
                <c:pt idx="193804">
                  <c:v>81.66503909999996</c:v>
                </c:pt>
                <c:pt idx="193805">
                  <c:v>39.9169922</c:v>
                </c:pt>
                <c:pt idx="193806">
                  <c:v>-12.4511719</c:v>
                </c:pt>
                <c:pt idx="193807">
                  <c:v>-59.6923828</c:v>
                </c:pt>
                <c:pt idx="193808">
                  <c:v>-94.6044922</c:v>
                </c:pt>
                <c:pt idx="193809">
                  <c:v>-110.229492</c:v>
                </c:pt>
                <c:pt idx="193810">
                  <c:v>-88.9892578</c:v>
                </c:pt>
                <c:pt idx="193811">
                  <c:v>-36.2548828</c:v>
                </c:pt>
                <c:pt idx="193812">
                  <c:v>6.59179688</c:v>
                </c:pt>
                <c:pt idx="193813">
                  <c:v>52.6123047</c:v>
                </c:pt>
                <c:pt idx="193814">
                  <c:v>90.08789059999998</c:v>
                </c:pt>
                <c:pt idx="193815">
                  <c:v>103.393555</c:v>
                </c:pt>
                <c:pt idx="193816">
                  <c:v>85.8154297</c:v>
                </c:pt>
                <c:pt idx="193817">
                  <c:v>38.8183594</c:v>
                </c:pt>
                <c:pt idx="193818">
                  <c:v>-11.8408203</c:v>
                </c:pt>
                <c:pt idx="193819">
                  <c:v>-51.0253906</c:v>
                </c:pt>
                <c:pt idx="193820">
                  <c:v>-77.0263672</c:v>
                </c:pt>
                <c:pt idx="193821">
                  <c:v>-97.0458984</c:v>
                </c:pt>
                <c:pt idx="193822">
                  <c:v>-88.8671875</c:v>
                </c:pt>
                <c:pt idx="193823">
                  <c:v>-53.9550781</c:v>
                </c:pt>
                <c:pt idx="193824">
                  <c:v>1.22070312</c:v>
                </c:pt>
                <c:pt idx="193825">
                  <c:v>45.4101562</c:v>
                </c:pt>
                <c:pt idx="193826">
                  <c:v>85.20507809999994</c:v>
                </c:pt>
                <c:pt idx="193827">
                  <c:v>105.712891</c:v>
                </c:pt>
                <c:pt idx="193828">
                  <c:v>86.18164059999998</c:v>
                </c:pt>
                <c:pt idx="193829">
                  <c:v>49.3164062</c:v>
                </c:pt>
                <c:pt idx="193830">
                  <c:v>-7.69042969</c:v>
                </c:pt>
                <c:pt idx="193831">
                  <c:v>-47.4853516</c:v>
                </c:pt>
                <c:pt idx="193832">
                  <c:v>-80.4443359</c:v>
                </c:pt>
                <c:pt idx="193833">
                  <c:v>-97.90039059999998</c:v>
                </c:pt>
                <c:pt idx="193834">
                  <c:v>-86.3037109</c:v>
                </c:pt>
                <c:pt idx="193835">
                  <c:v>-61.5234375</c:v>
                </c:pt>
                <c:pt idx="193836">
                  <c:v>-9.88769531</c:v>
                </c:pt>
                <c:pt idx="193837">
                  <c:v>42.4804688</c:v>
                </c:pt>
                <c:pt idx="193838">
                  <c:v>80.9326172</c:v>
                </c:pt>
                <c:pt idx="193839">
                  <c:v>93.75</c:v>
                </c:pt>
                <c:pt idx="193840">
                  <c:v>91.6748047</c:v>
                </c:pt>
                <c:pt idx="193841">
                  <c:v>58.3496094</c:v>
                </c:pt>
                <c:pt idx="193842">
                  <c:v>7.69042969</c:v>
                </c:pt>
                <c:pt idx="193843">
                  <c:v>-37.4755859</c:v>
                </c:pt>
                <c:pt idx="193844">
                  <c:v>-75.0732422</c:v>
                </c:pt>
                <c:pt idx="193845">
                  <c:v>-99.60937499999996</c:v>
                </c:pt>
                <c:pt idx="193846">
                  <c:v>-90.82031249999996</c:v>
                </c:pt>
                <c:pt idx="193847">
                  <c:v>-65.3076172</c:v>
                </c:pt>
                <c:pt idx="193848">
                  <c:v>-17.4560547</c:v>
                </c:pt>
                <c:pt idx="193849">
                  <c:v>29.4189453</c:v>
                </c:pt>
                <c:pt idx="193850">
                  <c:v>72.0214844</c:v>
                </c:pt>
                <c:pt idx="193851">
                  <c:v>93.2617188</c:v>
                </c:pt>
                <c:pt idx="193852">
                  <c:v>95.5810547</c:v>
                </c:pt>
                <c:pt idx="193853">
                  <c:v>67.50488279999998</c:v>
                </c:pt>
                <c:pt idx="193854">
                  <c:v>16.3574219</c:v>
                </c:pt>
                <c:pt idx="193855">
                  <c:v>-30.1513672</c:v>
                </c:pt>
                <c:pt idx="193856">
                  <c:v>-77.39257809999994</c:v>
                </c:pt>
                <c:pt idx="193857">
                  <c:v>-105.957031</c:v>
                </c:pt>
                <c:pt idx="193858">
                  <c:v>-95.9472656</c:v>
                </c:pt>
                <c:pt idx="193859">
                  <c:v>-68.60351559999998</c:v>
                </c:pt>
                <c:pt idx="193860">
                  <c:v>-24.90234379999998</c:v>
                </c:pt>
                <c:pt idx="193861">
                  <c:v>31.7382812</c:v>
                </c:pt>
                <c:pt idx="193862">
                  <c:v>73.85253909999996</c:v>
                </c:pt>
                <c:pt idx="193863">
                  <c:v>95.9472656</c:v>
                </c:pt>
                <c:pt idx="193864">
                  <c:v>93.87207029999993</c:v>
                </c:pt>
                <c:pt idx="193865">
                  <c:v>72.1435547</c:v>
                </c:pt>
                <c:pt idx="193866">
                  <c:v>28.3203125</c:v>
                </c:pt>
                <c:pt idx="193867">
                  <c:v>-21.7285156</c:v>
                </c:pt>
                <c:pt idx="193868">
                  <c:v>-69.0917969</c:v>
                </c:pt>
                <c:pt idx="193869">
                  <c:v>-98.5107422</c:v>
                </c:pt>
                <c:pt idx="193870">
                  <c:v>-99.4873047</c:v>
                </c:pt>
                <c:pt idx="193871">
                  <c:v>-75.0732422</c:v>
                </c:pt>
                <c:pt idx="193872">
                  <c:v>-32.4707031</c:v>
                </c:pt>
                <c:pt idx="193873">
                  <c:v>28.9306641</c:v>
                </c:pt>
                <c:pt idx="193874">
                  <c:v>67.62695309999998</c:v>
                </c:pt>
                <c:pt idx="193875">
                  <c:v>92.89550779999998</c:v>
                </c:pt>
                <c:pt idx="193876">
                  <c:v>94.2382812</c:v>
                </c:pt>
                <c:pt idx="193877">
                  <c:v>79.22363279999998</c:v>
                </c:pt>
                <c:pt idx="193878">
                  <c:v>32.5927734</c:v>
                </c:pt>
                <c:pt idx="193879">
                  <c:v>-17.8222656</c:v>
                </c:pt>
                <c:pt idx="193880">
                  <c:v>-58.83789059999999</c:v>
                </c:pt>
                <c:pt idx="193881">
                  <c:v>-94.7265625</c:v>
                </c:pt>
                <c:pt idx="193882">
                  <c:v>-97.0458984</c:v>
                </c:pt>
                <c:pt idx="193883">
                  <c:v>-74.3408203</c:v>
                </c:pt>
                <c:pt idx="193884">
                  <c:v>-32.5927734</c:v>
                </c:pt>
                <c:pt idx="193885">
                  <c:v>19.6533203</c:v>
                </c:pt>
                <c:pt idx="193886">
                  <c:v>68.7255859</c:v>
                </c:pt>
                <c:pt idx="193887">
                  <c:v>97.0458984</c:v>
                </c:pt>
                <c:pt idx="193888">
                  <c:v>100.830078</c:v>
                </c:pt>
                <c:pt idx="193889">
                  <c:v>75.8056641</c:v>
                </c:pt>
                <c:pt idx="193890">
                  <c:v>37.8417969</c:v>
                </c:pt>
                <c:pt idx="193891">
                  <c:v>-15.3808594</c:v>
                </c:pt>
                <c:pt idx="193892">
                  <c:v>-60.7910156</c:v>
                </c:pt>
                <c:pt idx="193893">
                  <c:v>-86.7919922</c:v>
                </c:pt>
                <c:pt idx="193894">
                  <c:v>-93.1396484</c:v>
                </c:pt>
                <c:pt idx="193895">
                  <c:v>-79.4677734</c:v>
                </c:pt>
                <c:pt idx="193896">
                  <c:v>-40.0390625</c:v>
                </c:pt>
                <c:pt idx="193897">
                  <c:v>9.64355469</c:v>
                </c:pt>
                <c:pt idx="193898">
                  <c:v>58.59375</c:v>
                </c:pt>
                <c:pt idx="193899">
                  <c:v>86.05957029999998</c:v>
                </c:pt>
                <c:pt idx="193900">
                  <c:v>96.80175779999998</c:v>
                </c:pt>
                <c:pt idx="193901">
                  <c:v>83.2519531</c:v>
                </c:pt>
                <c:pt idx="193902">
                  <c:v>41.015625</c:v>
                </c:pt>
                <c:pt idx="193903">
                  <c:v>-5.49316406</c:v>
                </c:pt>
                <c:pt idx="193904">
                  <c:v>-50.1708984</c:v>
                </c:pt>
                <c:pt idx="193905">
                  <c:v>-85.9375</c:v>
                </c:pt>
                <c:pt idx="193906">
                  <c:v>-99.7314453</c:v>
                </c:pt>
                <c:pt idx="193907">
                  <c:v>-86.05957029999998</c:v>
                </c:pt>
                <c:pt idx="193908">
                  <c:v>-47.85156249999999</c:v>
                </c:pt>
                <c:pt idx="193909">
                  <c:v>9.033203119999997</c:v>
                </c:pt>
                <c:pt idx="193910">
                  <c:v>53.4667969</c:v>
                </c:pt>
                <c:pt idx="193911">
                  <c:v>84.5947266</c:v>
                </c:pt>
                <c:pt idx="193912">
                  <c:v>97.77832029999998</c:v>
                </c:pt>
                <c:pt idx="193913">
                  <c:v>89.7216797</c:v>
                </c:pt>
                <c:pt idx="193914">
                  <c:v>51.39160159999999</c:v>
                </c:pt>
                <c:pt idx="193915">
                  <c:v>3.90625</c:v>
                </c:pt>
                <c:pt idx="193916">
                  <c:v>-41.015625</c:v>
                </c:pt>
                <c:pt idx="193917">
                  <c:v>-83.3740234</c:v>
                </c:pt>
                <c:pt idx="193918">
                  <c:v>-97.77832029999998</c:v>
                </c:pt>
                <c:pt idx="193919">
                  <c:v>-85.20507809999994</c:v>
                </c:pt>
                <c:pt idx="193920">
                  <c:v>-59.3261719</c:v>
                </c:pt>
                <c:pt idx="193921">
                  <c:v>-7.20214844</c:v>
                </c:pt>
                <c:pt idx="193922">
                  <c:v>42.96875</c:v>
                </c:pt>
                <c:pt idx="193923">
                  <c:v>78.7353516</c:v>
                </c:pt>
                <c:pt idx="193924">
                  <c:v>103.149414</c:v>
                </c:pt>
                <c:pt idx="193925">
                  <c:v>97.4121094</c:v>
                </c:pt>
                <c:pt idx="193926">
                  <c:v>60.6689453</c:v>
                </c:pt>
                <c:pt idx="193927">
                  <c:v>15.7470703</c:v>
                </c:pt>
                <c:pt idx="193928">
                  <c:v>-31.0058594</c:v>
                </c:pt>
                <c:pt idx="193929">
                  <c:v>-73.1201172</c:v>
                </c:pt>
                <c:pt idx="193930">
                  <c:v>-95.82519529999998</c:v>
                </c:pt>
                <c:pt idx="193931">
                  <c:v>-96.5576172</c:v>
                </c:pt>
                <c:pt idx="193932">
                  <c:v>-64.0869141</c:v>
                </c:pt>
                <c:pt idx="193933">
                  <c:v>-14.7705078</c:v>
                </c:pt>
                <c:pt idx="193934">
                  <c:v>33.44726559999999</c:v>
                </c:pt>
                <c:pt idx="193935">
                  <c:v>72.87597659999993</c:v>
                </c:pt>
                <c:pt idx="193936">
                  <c:v>95.9472656</c:v>
                </c:pt>
                <c:pt idx="193937">
                  <c:v>91.9189453</c:v>
                </c:pt>
                <c:pt idx="193938">
                  <c:v>60.546875</c:v>
                </c:pt>
                <c:pt idx="193939">
                  <c:v>17.4560547</c:v>
                </c:pt>
                <c:pt idx="193940">
                  <c:v>-38.0859375</c:v>
                </c:pt>
                <c:pt idx="193941">
                  <c:v>-80.5664062</c:v>
                </c:pt>
                <c:pt idx="193942">
                  <c:v>-102.294922</c:v>
                </c:pt>
                <c:pt idx="193943">
                  <c:v>-96.5576172</c:v>
                </c:pt>
                <c:pt idx="193944">
                  <c:v>-69.58007809999994</c:v>
                </c:pt>
                <c:pt idx="193945">
                  <c:v>-22.0947266</c:v>
                </c:pt>
                <c:pt idx="193946">
                  <c:v>32.3486328</c:v>
                </c:pt>
                <c:pt idx="193947">
                  <c:v>74.5849609</c:v>
                </c:pt>
                <c:pt idx="193948">
                  <c:v>92.77343749999996</c:v>
                </c:pt>
                <c:pt idx="193949">
                  <c:v>94.3603516</c:v>
                </c:pt>
                <c:pt idx="193950">
                  <c:v>61.8896484</c:v>
                </c:pt>
                <c:pt idx="193951">
                  <c:v>20.9960938</c:v>
                </c:pt>
                <c:pt idx="193952">
                  <c:v>-26.1230469</c:v>
                </c:pt>
                <c:pt idx="193953">
                  <c:v>-74.46289059999998</c:v>
                </c:pt>
                <c:pt idx="193954">
                  <c:v>-98.0224609</c:v>
                </c:pt>
                <c:pt idx="193955">
                  <c:v>-95.3369141</c:v>
                </c:pt>
                <c:pt idx="193956">
                  <c:v>-72.7539062</c:v>
                </c:pt>
                <c:pt idx="193957">
                  <c:v>-30.7617188</c:v>
                </c:pt>
                <c:pt idx="193958">
                  <c:v>20.0195312</c:v>
                </c:pt>
                <c:pt idx="193959">
                  <c:v>69.33593749999996</c:v>
                </c:pt>
                <c:pt idx="193960">
                  <c:v>99.60937499999996</c:v>
                </c:pt>
                <c:pt idx="193961">
                  <c:v>94.84863279999998</c:v>
                </c:pt>
                <c:pt idx="193962">
                  <c:v>63.2324219</c:v>
                </c:pt>
                <c:pt idx="193963">
                  <c:v>21.2402344</c:v>
                </c:pt>
                <c:pt idx="193964">
                  <c:v>-24.1699219</c:v>
                </c:pt>
                <c:pt idx="193965">
                  <c:v>-69.2138672</c:v>
                </c:pt>
                <c:pt idx="193966">
                  <c:v>-90.4541016</c:v>
                </c:pt>
                <c:pt idx="193967">
                  <c:v>-90.82031249999996</c:v>
                </c:pt>
                <c:pt idx="193968">
                  <c:v>-78.6132812</c:v>
                </c:pt>
                <c:pt idx="193969">
                  <c:v>-28.8085938</c:v>
                </c:pt>
                <c:pt idx="193970">
                  <c:v>16.2353516</c:v>
                </c:pt>
                <c:pt idx="193971">
                  <c:v>64.0869141</c:v>
                </c:pt>
                <c:pt idx="193972">
                  <c:v>94.97070309999998</c:v>
                </c:pt>
                <c:pt idx="193973">
                  <c:v>101.074219</c:v>
                </c:pt>
                <c:pt idx="193974">
                  <c:v>82.7636719</c:v>
                </c:pt>
                <c:pt idx="193975">
                  <c:v>35.8886719</c:v>
                </c:pt>
                <c:pt idx="193976">
                  <c:v>-13.1835938</c:v>
                </c:pt>
                <c:pt idx="193977">
                  <c:v>-62.9882812</c:v>
                </c:pt>
                <c:pt idx="193978">
                  <c:v>-91.3085938</c:v>
                </c:pt>
                <c:pt idx="193979">
                  <c:v>-103.149414</c:v>
                </c:pt>
                <c:pt idx="193980">
                  <c:v>-75.8056641</c:v>
                </c:pt>
                <c:pt idx="193981">
                  <c:v>-39.4287109</c:v>
                </c:pt>
                <c:pt idx="193982">
                  <c:v>4.27246094</c:v>
                </c:pt>
                <c:pt idx="193983">
                  <c:v>54.93164059999999</c:v>
                </c:pt>
                <c:pt idx="193984">
                  <c:v>90.57617190000001</c:v>
                </c:pt>
                <c:pt idx="193985">
                  <c:v>94.1162109</c:v>
                </c:pt>
                <c:pt idx="193986">
                  <c:v>76.2939453</c:v>
                </c:pt>
                <c:pt idx="193987">
                  <c:v>46.9970703</c:v>
                </c:pt>
                <c:pt idx="193988">
                  <c:v>-3.05175781</c:v>
                </c:pt>
                <c:pt idx="193989">
                  <c:v>-63.1103516</c:v>
                </c:pt>
                <c:pt idx="193990">
                  <c:v>-90.4541016</c:v>
                </c:pt>
                <c:pt idx="193991">
                  <c:v>-103.149414</c:v>
                </c:pt>
                <c:pt idx="193992">
                  <c:v>-78.6132812</c:v>
                </c:pt>
                <c:pt idx="193993">
                  <c:v>-51.2695312</c:v>
                </c:pt>
                <c:pt idx="193994">
                  <c:v>0.854492188</c:v>
                </c:pt>
                <c:pt idx="193995">
                  <c:v>52.6123047</c:v>
                </c:pt>
                <c:pt idx="193996">
                  <c:v>86.3037109</c:v>
                </c:pt>
                <c:pt idx="193997">
                  <c:v>101.806641</c:v>
                </c:pt>
                <c:pt idx="193998">
                  <c:v>86.5478516</c:v>
                </c:pt>
                <c:pt idx="193999">
                  <c:v>49.6826172</c:v>
                </c:pt>
                <c:pt idx="194000">
                  <c:v>1.46484375</c:v>
                </c:pt>
                <c:pt idx="194001">
                  <c:v>-47.9736328</c:v>
                </c:pt>
                <c:pt idx="194002">
                  <c:v>-81.9091797</c:v>
                </c:pt>
                <c:pt idx="194003">
                  <c:v>-93.2617188</c:v>
                </c:pt>
                <c:pt idx="194004">
                  <c:v>-86.42578119999993</c:v>
                </c:pt>
                <c:pt idx="194005">
                  <c:v>-55.4199219</c:v>
                </c:pt>
                <c:pt idx="194006">
                  <c:v>-4.51660156</c:v>
                </c:pt>
                <c:pt idx="194007">
                  <c:v>47.4853516</c:v>
                </c:pt>
                <c:pt idx="194008">
                  <c:v>82.27539059999994</c:v>
                </c:pt>
                <c:pt idx="194009">
                  <c:v>98.0224609</c:v>
                </c:pt>
                <c:pt idx="194010">
                  <c:v>85.08300779999998</c:v>
                </c:pt>
                <c:pt idx="194011">
                  <c:v>50.4150391</c:v>
                </c:pt>
                <c:pt idx="194012">
                  <c:v>6.71386719</c:v>
                </c:pt>
                <c:pt idx="194013">
                  <c:v>-42.8466797</c:v>
                </c:pt>
                <c:pt idx="194014">
                  <c:v>-81.9091797</c:v>
                </c:pt>
                <c:pt idx="194015">
                  <c:v>-93.6279297</c:v>
                </c:pt>
                <c:pt idx="194016">
                  <c:v>-92.4072266</c:v>
                </c:pt>
                <c:pt idx="194017">
                  <c:v>-57.4951172</c:v>
                </c:pt>
                <c:pt idx="194018">
                  <c:v>-8.91113281</c:v>
                </c:pt>
                <c:pt idx="194019">
                  <c:v>36.3769531</c:v>
                </c:pt>
                <c:pt idx="194020">
                  <c:v>73.1201172</c:v>
                </c:pt>
                <c:pt idx="194021">
                  <c:v>92.6513672</c:v>
                </c:pt>
                <c:pt idx="194022">
                  <c:v>89.35546879999995</c:v>
                </c:pt>
                <c:pt idx="194023">
                  <c:v>62.9882812</c:v>
                </c:pt>
                <c:pt idx="194024">
                  <c:v>14.4042969</c:v>
                </c:pt>
                <c:pt idx="194025">
                  <c:v>-43.5791016</c:v>
                </c:pt>
                <c:pt idx="194026">
                  <c:v>-78.4912109</c:v>
                </c:pt>
                <c:pt idx="194027">
                  <c:v>-96.0693359</c:v>
                </c:pt>
                <c:pt idx="194028">
                  <c:v>-92.6513672</c:v>
                </c:pt>
                <c:pt idx="194029">
                  <c:v>-57.7392578</c:v>
                </c:pt>
                <c:pt idx="194030">
                  <c:v>-15.7470703</c:v>
                </c:pt>
                <c:pt idx="194031">
                  <c:v>34.9121094</c:v>
                </c:pt>
                <c:pt idx="194032">
                  <c:v>73.3642578</c:v>
                </c:pt>
                <c:pt idx="194033">
                  <c:v>95.3369141</c:v>
                </c:pt>
                <c:pt idx="194034">
                  <c:v>87.890625</c:v>
                </c:pt>
                <c:pt idx="194035">
                  <c:v>67.2607422</c:v>
                </c:pt>
                <c:pt idx="194036">
                  <c:v>22.2167969</c:v>
                </c:pt>
                <c:pt idx="194037">
                  <c:v>-33.6914062</c:v>
                </c:pt>
                <c:pt idx="194038">
                  <c:v>-75.31738279999998</c:v>
                </c:pt>
                <c:pt idx="194039">
                  <c:v>-98.9990234</c:v>
                </c:pt>
                <c:pt idx="194040">
                  <c:v>-93.6279297</c:v>
                </c:pt>
                <c:pt idx="194041">
                  <c:v>-68.9697266</c:v>
                </c:pt>
                <c:pt idx="194042">
                  <c:v>-30.3955078</c:v>
                </c:pt>
                <c:pt idx="194043">
                  <c:v>31.0058594</c:v>
                </c:pt>
                <c:pt idx="194044">
                  <c:v>73.9746094</c:v>
                </c:pt>
                <c:pt idx="194045">
                  <c:v>93.2617188</c:v>
                </c:pt>
                <c:pt idx="194046">
                  <c:v>102.416992</c:v>
                </c:pt>
                <c:pt idx="194047">
                  <c:v>71.2890625</c:v>
                </c:pt>
                <c:pt idx="194048">
                  <c:v>32.8369141</c:v>
                </c:pt>
                <c:pt idx="194049">
                  <c:v>-11.71875</c:v>
                </c:pt>
                <c:pt idx="194050">
                  <c:v>-69.8242188</c:v>
                </c:pt>
                <c:pt idx="194051">
                  <c:v>-101.5625</c:v>
                </c:pt>
                <c:pt idx="194052">
                  <c:v>-95.82519529999998</c:v>
                </c:pt>
                <c:pt idx="194053">
                  <c:v>-73.3642578</c:v>
                </c:pt>
                <c:pt idx="194054">
                  <c:v>-29.1748047</c:v>
                </c:pt>
                <c:pt idx="194055">
                  <c:v>13.671875</c:v>
                </c:pt>
                <c:pt idx="194056">
                  <c:v>67.2607422</c:v>
                </c:pt>
                <c:pt idx="194057">
                  <c:v>96.1914062</c:v>
                </c:pt>
                <c:pt idx="194058">
                  <c:v>94.7265625</c:v>
                </c:pt>
                <c:pt idx="194059">
                  <c:v>78.0029297</c:v>
                </c:pt>
                <c:pt idx="194060">
                  <c:v>36.2548828</c:v>
                </c:pt>
                <c:pt idx="194061">
                  <c:v>-19.1650391</c:v>
                </c:pt>
                <c:pt idx="194062">
                  <c:v>-53.2226562</c:v>
                </c:pt>
                <c:pt idx="194063">
                  <c:v>-90.82031249999996</c:v>
                </c:pt>
                <c:pt idx="194064">
                  <c:v>-94.97070309999998</c:v>
                </c:pt>
                <c:pt idx="194065">
                  <c:v>-74.46289059999998</c:v>
                </c:pt>
                <c:pt idx="194066">
                  <c:v>-42.4804688</c:v>
                </c:pt>
                <c:pt idx="194067">
                  <c:v>7.93457031</c:v>
                </c:pt>
                <c:pt idx="194068">
                  <c:v>59.3261719</c:v>
                </c:pt>
                <c:pt idx="194069">
                  <c:v>88.37890619999993</c:v>
                </c:pt>
                <c:pt idx="194070">
                  <c:v>98.63281249999996</c:v>
                </c:pt>
                <c:pt idx="194071">
                  <c:v>82.27539059999994</c:v>
                </c:pt>
                <c:pt idx="194072">
                  <c:v>38.2080078</c:v>
                </c:pt>
                <c:pt idx="194073">
                  <c:v>-11.2304688</c:v>
                </c:pt>
                <c:pt idx="194074">
                  <c:v>-55.9082031</c:v>
                </c:pt>
                <c:pt idx="194075">
                  <c:v>-84.3505859</c:v>
                </c:pt>
                <c:pt idx="194076">
                  <c:v>-97.65625</c:v>
                </c:pt>
                <c:pt idx="194077">
                  <c:v>-77.0263672</c:v>
                </c:pt>
                <c:pt idx="194078">
                  <c:v>-48.4619141</c:v>
                </c:pt>
                <c:pt idx="194079">
                  <c:v>0.122070312</c:v>
                </c:pt>
                <c:pt idx="194080">
                  <c:v>46.3867188</c:v>
                </c:pt>
                <c:pt idx="194081">
                  <c:v>88.62304690000001</c:v>
                </c:pt>
                <c:pt idx="194082">
                  <c:v>98.9990234</c:v>
                </c:pt>
                <c:pt idx="194083">
                  <c:v>86.3037109</c:v>
                </c:pt>
                <c:pt idx="194084">
                  <c:v>55.5419922</c:v>
                </c:pt>
                <c:pt idx="194085">
                  <c:v>3.17382812</c:v>
                </c:pt>
                <c:pt idx="194086">
                  <c:v>-46.6308594</c:v>
                </c:pt>
                <c:pt idx="194087">
                  <c:v>-79.7119141</c:v>
                </c:pt>
                <c:pt idx="194088">
                  <c:v>-93.5058594</c:v>
                </c:pt>
                <c:pt idx="194089">
                  <c:v>-89.84375</c:v>
                </c:pt>
                <c:pt idx="194090">
                  <c:v>-47.1191406</c:v>
                </c:pt>
                <c:pt idx="194091">
                  <c:v>-3.78417969</c:v>
                </c:pt>
                <c:pt idx="194092">
                  <c:v>47.1191406</c:v>
                </c:pt>
                <c:pt idx="194093">
                  <c:v>88.2568359</c:v>
                </c:pt>
                <c:pt idx="194094">
                  <c:v>102.416992</c:v>
                </c:pt>
                <c:pt idx="194095">
                  <c:v>88.9892578</c:v>
                </c:pt>
                <c:pt idx="194096">
                  <c:v>56.2744141</c:v>
                </c:pt>
                <c:pt idx="194097">
                  <c:v>6.103515619999995</c:v>
                </c:pt>
                <c:pt idx="194098">
                  <c:v>-42.4804688</c:v>
                </c:pt>
                <c:pt idx="194099">
                  <c:v>-78.0029297</c:v>
                </c:pt>
                <c:pt idx="194100">
                  <c:v>-95.4589844</c:v>
                </c:pt>
                <c:pt idx="194101">
                  <c:v>-88.8671875</c:v>
                </c:pt>
                <c:pt idx="194102">
                  <c:v>-55.6640625</c:v>
                </c:pt>
                <c:pt idx="194103">
                  <c:v>-6.835937499999997</c:v>
                </c:pt>
                <c:pt idx="194104">
                  <c:v>41.5039062</c:v>
                </c:pt>
                <c:pt idx="194105">
                  <c:v>81.17675779999993</c:v>
                </c:pt>
                <c:pt idx="194106">
                  <c:v>100.097656</c:v>
                </c:pt>
                <c:pt idx="194107">
                  <c:v>95.5810547</c:v>
                </c:pt>
                <c:pt idx="194108">
                  <c:v>70.4345703</c:v>
                </c:pt>
                <c:pt idx="194109">
                  <c:v>17.7001953</c:v>
                </c:pt>
                <c:pt idx="194110">
                  <c:v>-39.9169922</c:v>
                </c:pt>
                <c:pt idx="194111">
                  <c:v>-78.7353516</c:v>
                </c:pt>
                <c:pt idx="194112">
                  <c:v>-96.3134766</c:v>
                </c:pt>
                <c:pt idx="194113">
                  <c:v>-90.4541016</c:v>
                </c:pt>
                <c:pt idx="194114">
                  <c:v>-66.40625</c:v>
                </c:pt>
                <c:pt idx="194115">
                  <c:v>-12.2070312</c:v>
                </c:pt>
                <c:pt idx="194116">
                  <c:v>38.3300781</c:v>
                </c:pt>
                <c:pt idx="194117">
                  <c:v>72.0214844</c:v>
                </c:pt>
                <c:pt idx="194118">
                  <c:v>99.3652344</c:v>
                </c:pt>
                <c:pt idx="194119">
                  <c:v>97.65625</c:v>
                </c:pt>
                <c:pt idx="194120">
                  <c:v>69.0917969</c:v>
                </c:pt>
                <c:pt idx="194121">
                  <c:v>19.7753906</c:v>
                </c:pt>
                <c:pt idx="194122">
                  <c:v>-33.81347659999999</c:v>
                </c:pt>
                <c:pt idx="194123">
                  <c:v>-73.3642578</c:v>
                </c:pt>
                <c:pt idx="194124">
                  <c:v>-94.6044922</c:v>
                </c:pt>
                <c:pt idx="194125">
                  <c:v>-88.8671875</c:v>
                </c:pt>
                <c:pt idx="194126">
                  <c:v>-62.6220703</c:v>
                </c:pt>
                <c:pt idx="194127">
                  <c:v>-16.8457031</c:v>
                </c:pt>
                <c:pt idx="194128">
                  <c:v>29.6630859</c:v>
                </c:pt>
                <c:pt idx="194129">
                  <c:v>74.5849609</c:v>
                </c:pt>
                <c:pt idx="194130">
                  <c:v>100.952148</c:v>
                </c:pt>
                <c:pt idx="194131">
                  <c:v>94.1162109</c:v>
                </c:pt>
                <c:pt idx="194132">
                  <c:v>69.33593749999996</c:v>
                </c:pt>
                <c:pt idx="194133">
                  <c:v>22.8271484</c:v>
                </c:pt>
                <c:pt idx="194134">
                  <c:v>-22.7050781</c:v>
                </c:pt>
                <c:pt idx="194135">
                  <c:v>-62.3779297</c:v>
                </c:pt>
                <c:pt idx="194136">
                  <c:v>-98.38867190000001</c:v>
                </c:pt>
                <c:pt idx="194137">
                  <c:v>-101.196289</c:v>
                </c:pt>
                <c:pt idx="194138">
                  <c:v>-67.9931641</c:v>
                </c:pt>
                <c:pt idx="194139">
                  <c:v>-26.7333984</c:v>
                </c:pt>
                <c:pt idx="194140">
                  <c:v>16.6015625</c:v>
                </c:pt>
                <c:pt idx="194141">
                  <c:v>66.1621094</c:v>
                </c:pt>
                <c:pt idx="194142">
                  <c:v>100.830078</c:v>
                </c:pt>
                <c:pt idx="194143">
                  <c:v>92.0410156</c:v>
                </c:pt>
                <c:pt idx="194144">
                  <c:v>74.0966797</c:v>
                </c:pt>
                <c:pt idx="194145">
                  <c:v>37.5976562</c:v>
                </c:pt>
                <c:pt idx="194146">
                  <c:v>-22.5830078</c:v>
                </c:pt>
                <c:pt idx="194147">
                  <c:v>-58.59375</c:v>
                </c:pt>
                <c:pt idx="194148">
                  <c:v>-91.4306641</c:v>
                </c:pt>
                <c:pt idx="194149">
                  <c:v>-104.125977</c:v>
                </c:pt>
                <c:pt idx="194150">
                  <c:v>-76.5380859</c:v>
                </c:pt>
                <c:pt idx="194151">
                  <c:v>-33.5693359</c:v>
                </c:pt>
                <c:pt idx="194152">
                  <c:v>17.0898438</c:v>
                </c:pt>
                <c:pt idx="194153">
                  <c:v>66.40625</c:v>
                </c:pt>
                <c:pt idx="194154">
                  <c:v>94.97070309999998</c:v>
                </c:pt>
                <c:pt idx="194155">
                  <c:v>100.708008</c:v>
                </c:pt>
                <c:pt idx="194156">
                  <c:v>82.6416016</c:v>
                </c:pt>
                <c:pt idx="194157">
                  <c:v>42.4804688</c:v>
                </c:pt>
                <c:pt idx="194158">
                  <c:v>-0.610351562</c:v>
                </c:pt>
                <c:pt idx="194159">
                  <c:v>-56.7626953</c:v>
                </c:pt>
                <c:pt idx="194160">
                  <c:v>-87.2802734</c:v>
                </c:pt>
                <c:pt idx="194161">
                  <c:v>-98.63281249999996</c:v>
                </c:pt>
                <c:pt idx="194162">
                  <c:v>-83.4960938</c:v>
                </c:pt>
                <c:pt idx="194163">
                  <c:v>-36.2548828</c:v>
                </c:pt>
                <c:pt idx="194164">
                  <c:v>8.544921879999997</c:v>
                </c:pt>
                <c:pt idx="194165">
                  <c:v>61.5234375</c:v>
                </c:pt>
                <c:pt idx="194166">
                  <c:v>86.6699219</c:v>
                </c:pt>
                <c:pt idx="194167">
                  <c:v>96.4355469</c:v>
                </c:pt>
                <c:pt idx="194168">
                  <c:v>81.5429688</c:v>
                </c:pt>
                <c:pt idx="194169">
                  <c:v>43.2128906</c:v>
                </c:pt>
                <c:pt idx="194170">
                  <c:v>-5.73730469</c:v>
                </c:pt>
                <c:pt idx="194171">
                  <c:v>-53.7109375</c:v>
                </c:pt>
                <c:pt idx="194172">
                  <c:v>-86.6699219</c:v>
                </c:pt>
                <c:pt idx="194173">
                  <c:v>-96.4355469</c:v>
                </c:pt>
                <c:pt idx="194174">
                  <c:v>-80.078125</c:v>
                </c:pt>
                <c:pt idx="194175">
                  <c:v>-46.1425781</c:v>
                </c:pt>
                <c:pt idx="194176">
                  <c:v>-0.610351562</c:v>
                </c:pt>
                <c:pt idx="194177">
                  <c:v>54.93164059999999</c:v>
                </c:pt>
                <c:pt idx="194178">
                  <c:v>84.8388672</c:v>
                </c:pt>
                <c:pt idx="194179">
                  <c:v>91.1865234</c:v>
                </c:pt>
                <c:pt idx="194180">
                  <c:v>90.2099609</c:v>
                </c:pt>
                <c:pt idx="194181">
                  <c:v>55.6640625</c:v>
                </c:pt>
                <c:pt idx="194182">
                  <c:v>2.68554688</c:v>
                </c:pt>
                <c:pt idx="194183">
                  <c:v>-46.7529297</c:v>
                </c:pt>
                <c:pt idx="194184">
                  <c:v>-76.9042969</c:v>
                </c:pt>
                <c:pt idx="194185">
                  <c:v>-91.3085938</c:v>
                </c:pt>
                <c:pt idx="194186">
                  <c:v>-89.84375</c:v>
                </c:pt>
                <c:pt idx="194187">
                  <c:v>-56.1523438</c:v>
                </c:pt>
                <c:pt idx="194188">
                  <c:v>-0.48828125</c:v>
                </c:pt>
                <c:pt idx="194189">
                  <c:v>46.875</c:v>
                </c:pt>
                <c:pt idx="194190">
                  <c:v>90.4541016</c:v>
                </c:pt>
                <c:pt idx="194191">
                  <c:v>96.67968749999996</c:v>
                </c:pt>
                <c:pt idx="194192">
                  <c:v>87.03613279999998</c:v>
                </c:pt>
                <c:pt idx="194193">
                  <c:v>67.2607422</c:v>
                </c:pt>
                <c:pt idx="194194">
                  <c:v>15.5029297</c:v>
                </c:pt>
                <c:pt idx="194195">
                  <c:v>-40.6494141</c:v>
                </c:pt>
                <c:pt idx="194196">
                  <c:v>-80.4443359</c:v>
                </c:pt>
                <c:pt idx="194197">
                  <c:v>-100.708008</c:v>
                </c:pt>
                <c:pt idx="194198">
                  <c:v>-92.1630859</c:v>
                </c:pt>
                <c:pt idx="194199">
                  <c:v>-58.4716797</c:v>
                </c:pt>
                <c:pt idx="194200">
                  <c:v>-19.8974609</c:v>
                </c:pt>
                <c:pt idx="194201">
                  <c:v>33.44726559999999</c:v>
                </c:pt>
                <c:pt idx="194202">
                  <c:v>83.12988279999993</c:v>
                </c:pt>
                <c:pt idx="194203">
                  <c:v>99.4873047</c:v>
                </c:pt>
                <c:pt idx="194204">
                  <c:v>95.4589844</c:v>
                </c:pt>
                <c:pt idx="194205">
                  <c:v>63.2324219</c:v>
                </c:pt>
                <c:pt idx="194206">
                  <c:v>13.1835938</c:v>
                </c:pt>
                <c:pt idx="194207">
                  <c:v>-35.8886719</c:v>
                </c:pt>
                <c:pt idx="194208">
                  <c:v>-69.58007809999994</c:v>
                </c:pt>
                <c:pt idx="194209">
                  <c:v>-98.0224609</c:v>
                </c:pt>
                <c:pt idx="194210">
                  <c:v>-96.4355469</c:v>
                </c:pt>
                <c:pt idx="194211">
                  <c:v>-67.38281249999996</c:v>
                </c:pt>
                <c:pt idx="194212">
                  <c:v>-21.7285156</c:v>
                </c:pt>
                <c:pt idx="194213">
                  <c:v>34.3017578</c:v>
                </c:pt>
                <c:pt idx="194214">
                  <c:v>77.63671879999995</c:v>
                </c:pt>
                <c:pt idx="194215">
                  <c:v>93.2617188</c:v>
                </c:pt>
                <c:pt idx="194216">
                  <c:v>94.2382812</c:v>
                </c:pt>
                <c:pt idx="194217">
                  <c:v>64.6972656</c:v>
                </c:pt>
                <c:pt idx="194218">
                  <c:v>18.0664062</c:v>
                </c:pt>
                <c:pt idx="194219">
                  <c:v>-31.25</c:v>
                </c:pt>
                <c:pt idx="194220">
                  <c:v>-71.6552734</c:v>
                </c:pt>
                <c:pt idx="194221">
                  <c:v>-101.074219</c:v>
                </c:pt>
                <c:pt idx="194222">
                  <c:v>-94.84863279999998</c:v>
                </c:pt>
                <c:pt idx="194223">
                  <c:v>-68.60351559999998</c:v>
                </c:pt>
                <c:pt idx="194224">
                  <c:v>-26.8554688</c:v>
                </c:pt>
                <c:pt idx="194225">
                  <c:v>26.7333984</c:v>
                </c:pt>
                <c:pt idx="194226">
                  <c:v>69.7021484</c:v>
                </c:pt>
                <c:pt idx="194227">
                  <c:v>93.38378909999996</c:v>
                </c:pt>
                <c:pt idx="194228">
                  <c:v>98.5107422</c:v>
                </c:pt>
                <c:pt idx="194229">
                  <c:v>77.63671879999995</c:v>
                </c:pt>
                <c:pt idx="194230">
                  <c:v>37.109375</c:v>
                </c:pt>
                <c:pt idx="194231">
                  <c:v>-24.1699219</c:v>
                </c:pt>
                <c:pt idx="194232">
                  <c:v>-76.2939453</c:v>
                </c:pt>
                <c:pt idx="194233">
                  <c:v>-92.4072266</c:v>
                </c:pt>
                <c:pt idx="194234">
                  <c:v>-98.9990234</c:v>
                </c:pt>
                <c:pt idx="194235">
                  <c:v>-76.6601562</c:v>
                </c:pt>
                <c:pt idx="194236">
                  <c:v>-32.5927734</c:v>
                </c:pt>
                <c:pt idx="194237">
                  <c:v>22.7050781</c:v>
                </c:pt>
                <c:pt idx="194238">
                  <c:v>60.6689453</c:v>
                </c:pt>
                <c:pt idx="194239">
                  <c:v>91.55273440000001</c:v>
                </c:pt>
                <c:pt idx="194240">
                  <c:v>93.5058594</c:v>
                </c:pt>
                <c:pt idx="194241">
                  <c:v>76.2939453</c:v>
                </c:pt>
                <c:pt idx="194242">
                  <c:v>45.4101562</c:v>
                </c:pt>
                <c:pt idx="194243">
                  <c:v>-7.812499999999997</c:v>
                </c:pt>
                <c:pt idx="194244">
                  <c:v>-61.4013672</c:v>
                </c:pt>
                <c:pt idx="194245">
                  <c:v>-88.9892578</c:v>
                </c:pt>
                <c:pt idx="194246">
                  <c:v>-96.92382809999998</c:v>
                </c:pt>
                <c:pt idx="194247">
                  <c:v>-76.4160156</c:v>
                </c:pt>
                <c:pt idx="194248">
                  <c:v>-44.1894531</c:v>
                </c:pt>
                <c:pt idx="194249">
                  <c:v>9.277343749999998</c:v>
                </c:pt>
                <c:pt idx="194250">
                  <c:v>63.7207031</c:v>
                </c:pt>
                <c:pt idx="194251">
                  <c:v>91.6748047</c:v>
                </c:pt>
                <c:pt idx="194252">
                  <c:v>91.3085938</c:v>
                </c:pt>
                <c:pt idx="194253">
                  <c:v>77.27050779999998</c:v>
                </c:pt>
                <c:pt idx="194254">
                  <c:v>40.8935547</c:v>
                </c:pt>
                <c:pt idx="194255">
                  <c:v>-10.3759766</c:v>
                </c:pt>
                <c:pt idx="194256">
                  <c:v>-53.1005859</c:v>
                </c:pt>
                <c:pt idx="194257">
                  <c:v>-84.9609375</c:v>
                </c:pt>
                <c:pt idx="194258">
                  <c:v>-103.027344</c:v>
                </c:pt>
                <c:pt idx="194259">
                  <c:v>-84.5947266</c:v>
                </c:pt>
                <c:pt idx="194260">
                  <c:v>-46.1425781</c:v>
                </c:pt>
                <c:pt idx="194261">
                  <c:v>9.64355469</c:v>
                </c:pt>
                <c:pt idx="194262">
                  <c:v>55.7861328</c:v>
                </c:pt>
                <c:pt idx="194263">
                  <c:v>84.8388672</c:v>
                </c:pt>
                <c:pt idx="194264">
                  <c:v>102.050781</c:v>
                </c:pt>
                <c:pt idx="194265">
                  <c:v>82.3974609</c:v>
                </c:pt>
                <c:pt idx="194266">
                  <c:v>45.4101562</c:v>
                </c:pt>
                <c:pt idx="194267">
                  <c:v>0.610351562</c:v>
                </c:pt>
                <c:pt idx="194268">
                  <c:v>-45.5322266</c:v>
                </c:pt>
                <c:pt idx="194269">
                  <c:v>-83.0078125</c:v>
                </c:pt>
                <c:pt idx="194270">
                  <c:v>-106.933594</c:v>
                </c:pt>
                <c:pt idx="194271">
                  <c:v>-89.11132809999998</c:v>
                </c:pt>
                <c:pt idx="194272">
                  <c:v>-50.2929688</c:v>
                </c:pt>
                <c:pt idx="194273">
                  <c:v>-1.46484375</c:v>
                </c:pt>
                <c:pt idx="194274">
                  <c:v>44.1894531</c:v>
                </c:pt>
                <c:pt idx="194275">
                  <c:v>79.5898438</c:v>
                </c:pt>
                <c:pt idx="194276">
                  <c:v>98.1445312</c:v>
                </c:pt>
                <c:pt idx="194277">
                  <c:v>91.9189453</c:v>
                </c:pt>
                <c:pt idx="194278">
                  <c:v>51.7578125</c:v>
                </c:pt>
                <c:pt idx="194279">
                  <c:v>3.54003906</c:v>
                </c:pt>
                <c:pt idx="194280">
                  <c:v>-40.5273438</c:v>
                </c:pt>
                <c:pt idx="194281">
                  <c:v>-79.34570309999998</c:v>
                </c:pt>
                <c:pt idx="194282">
                  <c:v>-104.492188</c:v>
                </c:pt>
                <c:pt idx="194283">
                  <c:v>-97.4121094</c:v>
                </c:pt>
                <c:pt idx="194284">
                  <c:v>-57.1289062</c:v>
                </c:pt>
                <c:pt idx="194285">
                  <c:v>-2.07519531</c:v>
                </c:pt>
                <c:pt idx="194286">
                  <c:v>44.6777344</c:v>
                </c:pt>
                <c:pt idx="194287">
                  <c:v>76.7822266</c:v>
                </c:pt>
                <c:pt idx="194288">
                  <c:v>101.44043</c:v>
                </c:pt>
                <c:pt idx="194289">
                  <c:v>87.15820309999998</c:v>
                </c:pt>
                <c:pt idx="194290">
                  <c:v>58.4716797</c:v>
                </c:pt>
                <c:pt idx="194291">
                  <c:v>12.6953125</c:v>
                </c:pt>
                <c:pt idx="194292">
                  <c:v>-40.6494141</c:v>
                </c:pt>
                <c:pt idx="194293">
                  <c:v>-77.27050779999998</c:v>
                </c:pt>
                <c:pt idx="194294">
                  <c:v>-97.2900391</c:v>
                </c:pt>
                <c:pt idx="194295">
                  <c:v>-91.3085938</c:v>
                </c:pt>
                <c:pt idx="194296">
                  <c:v>-67.13867190000001</c:v>
                </c:pt>
                <c:pt idx="194297">
                  <c:v>-20.9960938</c:v>
                </c:pt>
                <c:pt idx="194298">
                  <c:v>34.4238281</c:v>
                </c:pt>
                <c:pt idx="194299">
                  <c:v>75.0732422</c:v>
                </c:pt>
                <c:pt idx="194300">
                  <c:v>95.0927734</c:v>
                </c:pt>
                <c:pt idx="194301">
                  <c:v>87.2802734</c:v>
                </c:pt>
                <c:pt idx="194302">
                  <c:v>60.9130859</c:v>
                </c:pt>
                <c:pt idx="194303">
                  <c:v>24.1699219</c:v>
                </c:pt>
                <c:pt idx="194304">
                  <c:v>-29.296875</c:v>
                </c:pt>
                <c:pt idx="194305">
                  <c:v>-76.6601562</c:v>
                </c:pt>
                <c:pt idx="194306">
                  <c:v>-92.4072266</c:v>
                </c:pt>
                <c:pt idx="194307">
                  <c:v>-89.35546879999995</c:v>
                </c:pt>
                <c:pt idx="194308">
                  <c:v>-64.8193359</c:v>
                </c:pt>
                <c:pt idx="194309">
                  <c:v>-23.8037109</c:v>
                </c:pt>
                <c:pt idx="194310">
                  <c:v>27.8320312</c:v>
                </c:pt>
                <c:pt idx="194311">
                  <c:v>69.2138672</c:v>
                </c:pt>
                <c:pt idx="194312">
                  <c:v>92.0410156</c:v>
                </c:pt>
                <c:pt idx="194313">
                  <c:v>97.0458984</c:v>
                </c:pt>
                <c:pt idx="194314">
                  <c:v>68.1152344</c:v>
                </c:pt>
                <c:pt idx="194315">
                  <c:v>27.9541016</c:v>
                </c:pt>
                <c:pt idx="194316">
                  <c:v>-21.484375</c:v>
                </c:pt>
                <c:pt idx="194317">
                  <c:v>-70.4345703</c:v>
                </c:pt>
                <c:pt idx="194318">
                  <c:v>-99.1210938</c:v>
                </c:pt>
                <c:pt idx="194319">
                  <c:v>-99.4873047</c:v>
                </c:pt>
                <c:pt idx="194320">
                  <c:v>-74.21875</c:v>
                </c:pt>
                <c:pt idx="194321">
                  <c:v>-32.1044922</c:v>
                </c:pt>
                <c:pt idx="194322">
                  <c:v>22.8271484</c:v>
                </c:pt>
                <c:pt idx="194323">
                  <c:v>62.9882812</c:v>
                </c:pt>
                <c:pt idx="194324">
                  <c:v>90.57617190000001</c:v>
                </c:pt>
                <c:pt idx="194325">
                  <c:v>99.4873047</c:v>
                </c:pt>
                <c:pt idx="194326">
                  <c:v>81.5429688</c:v>
                </c:pt>
                <c:pt idx="194327">
                  <c:v>36.9873047</c:v>
                </c:pt>
                <c:pt idx="194328">
                  <c:v>-11.2304688</c:v>
                </c:pt>
                <c:pt idx="194329">
                  <c:v>-66.2841797</c:v>
                </c:pt>
                <c:pt idx="194330">
                  <c:v>-90.94238279999998</c:v>
                </c:pt>
                <c:pt idx="194331">
                  <c:v>-91.3085938</c:v>
                </c:pt>
                <c:pt idx="194332">
                  <c:v>-76.0498047</c:v>
                </c:pt>
                <c:pt idx="194333">
                  <c:v>-39.0625</c:v>
                </c:pt>
                <c:pt idx="194334">
                  <c:v>10.1318359</c:v>
                </c:pt>
                <c:pt idx="194335">
                  <c:v>57.3730469</c:v>
                </c:pt>
                <c:pt idx="194336">
                  <c:v>84.5947266</c:v>
                </c:pt>
                <c:pt idx="194337">
                  <c:v>99.9755859</c:v>
                </c:pt>
                <c:pt idx="194338">
                  <c:v>77.63671879999995</c:v>
                </c:pt>
                <c:pt idx="194339">
                  <c:v>40.6494141</c:v>
                </c:pt>
                <c:pt idx="194340">
                  <c:v>-13.4277344</c:v>
                </c:pt>
                <c:pt idx="194341">
                  <c:v>-64.8193359</c:v>
                </c:pt>
                <c:pt idx="194342">
                  <c:v>-87.03613279999998</c:v>
                </c:pt>
                <c:pt idx="194343">
                  <c:v>-100.463867</c:v>
                </c:pt>
                <c:pt idx="194344">
                  <c:v>-82.88574219999992</c:v>
                </c:pt>
                <c:pt idx="194345">
                  <c:v>-40.4052734</c:v>
                </c:pt>
                <c:pt idx="194346">
                  <c:v>8.66699219</c:v>
                </c:pt>
                <c:pt idx="194347">
                  <c:v>52.3681641</c:v>
                </c:pt>
                <c:pt idx="194348">
                  <c:v>82.7636719</c:v>
                </c:pt>
                <c:pt idx="194349">
                  <c:v>103.515625</c:v>
                </c:pt>
                <c:pt idx="194350">
                  <c:v>88.5009766</c:v>
                </c:pt>
                <c:pt idx="194351">
                  <c:v>56.7626953</c:v>
                </c:pt>
                <c:pt idx="194352">
                  <c:v>-9.39941406</c:v>
                </c:pt>
                <c:pt idx="194353">
                  <c:v>-58.83789059999999</c:v>
                </c:pt>
                <c:pt idx="194354">
                  <c:v>-80.8105469</c:v>
                </c:pt>
                <c:pt idx="194355">
                  <c:v>-96.3134766</c:v>
                </c:pt>
                <c:pt idx="194356">
                  <c:v>-89.35546879999995</c:v>
                </c:pt>
                <c:pt idx="194357">
                  <c:v>-51.2695312</c:v>
                </c:pt>
                <c:pt idx="194358">
                  <c:v>3.66210938</c:v>
                </c:pt>
                <c:pt idx="194359">
                  <c:v>43.4570312</c:v>
                </c:pt>
                <c:pt idx="194360">
                  <c:v>77.39257809999994</c:v>
                </c:pt>
                <c:pt idx="194361">
                  <c:v>98.1445312</c:v>
                </c:pt>
                <c:pt idx="194362">
                  <c:v>88.37890619999993</c:v>
                </c:pt>
                <c:pt idx="194363">
                  <c:v>47.9736328</c:v>
                </c:pt>
                <c:pt idx="194364">
                  <c:v>-0.366210938</c:v>
                </c:pt>
                <c:pt idx="194365">
                  <c:v>-47.2412109</c:v>
                </c:pt>
                <c:pt idx="194366">
                  <c:v>-84.9609375</c:v>
                </c:pt>
                <c:pt idx="194367">
                  <c:v>-97.4121094</c:v>
                </c:pt>
                <c:pt idx="194368">
                  <c:v>-78.4912109</c:v>
                </c:pt>
                <c:pt idx="194369">
                  <c:v>-52.2460938</c:v>
                </c:pt>
                <c:pt idx="194370">
                  <c:v>-7.44628906</c:v>
                </c:pt>
                <c:pt idx="194371">
                  <c:v>45.8984375</c:v>
                </c:pt>
                <c:pt idx="194372">
                  <c:v>88.37890619999993</c:v>
                </c:pt>
                <c:pt idx="194373">
                  <c:v>99.2431641</c:v>
                </c:pt>
                <c:pt idx="194374">
                  <c:v>85.6933594</c:v>
                </c:pt>
                <c:pt idx="194375">
                  <c:v>56.2744141</c:v>
                </c:pt>
                <c:pt idx="194376">
                  <c:v>10.3759766</c:v>
                </c:pt>
                <c:pt idx="194377">
                  <c:v>-32.3486328</c:v>
                </c:pt>
                <c:pt idx="194378">
                  <c:v>-73.7304688</c:v>
                </c:pt>
                <c:pt idx="194379">
                  <c:v>-97.4121094</c:v>
                </c:pt>
                <c:pt idx="194380">
                  <c:v>-89.7216797</c:v>
                </c:pt>
                <c:pt idx="194381">
                  <c:v>-68.60351559999998</c:v>
                </c:pt>
                <c:pt idx="194382">
                  <c:v>-18.9208984</c:v>
                </c:pt>
                <c:pt idx="194383">
                  <c:v>33.9355469</c:v>
                </c:pt>
                <c:pt idx="194384">
                  <c:v>83.6181641</c:v>
                </c:pt>
                <c:pt idx="194385">
                  <c:v>93.38378909999996</c:v>
                </c:pt>
                <c:pt idx="194386">
                  <c:v>89.9658203</c:v>
                </c:pt>
                <c:pt idx="194387">
                  <c:v>65.3076172</c:v>
                </c:pt>
                <c:pt idx="194388">
                  <c:v>19.4091797</c:v>
                </c:pt>
                <c:pt idx="194389">
                  <c:v>-37.109375</c:v>
                </c:pt>
                <c:pt idx="194390">
                  <c:v>-74.21875</c:v>
                </c:pt>
                <c:pt idx="194391">
                  <c:v>-94.84863279999998</c:v>
                </c:pt>
                <c:pt idx="194392">
                  <c:v>-107.421875</c:v>
                </c:pt>
                <c:pt idx="194393">
                  <c:v>-68.60351559999998</c:v>
                </c:pt>
                <c:pt idx="194394">
                  <c:v>-19.4091797</c:v>
                </c:pt>
                <c:pt idx="194395">
                  <c:v>33.9355469</c:v>
                </c:pt>
                <c:pt idx="194396">
                  <c:v>76.7822266</c:v>
                </c:pt>
                <c:pt idx="194397">
                  <c:v>92.2851562</c:v>
                </c:pt>
                <c:pt idx="194398">
                  <c:v>94.3603516</c:v>
                </c:pt>
                <c:pt idx="194399">
                  <c:v>71.2890625</c:v>
                </c:pt>
                <c:pt idx="194400">
                  <c:v>30.3955078</c:v>
                </c:pt>
                <c:pt idx="194401">
                  <c:v>-25.0244141</c:v>
                </c:pt>
                <c:pt idx="194402">
                  <c:v>-70.0683594</c:v>
                </c:pt>
                <c:pt idx="194403">
                  <c:v>-88.62304690000001</c:v>
                </c:pt>
                <c:pt idx="194404">
                  <c:v>-100.341797</c:v>
                </c:pt>
                <c:pt idx="194405">
                  <c:v>-73.60839839999993</c:v>
                </c:pt>
                <c:pt idx="194406">
                  <c:v>-27.34375</c:v>
                </c:pt>
                <c:pt idx="194407">
                  <c:v>23.4375</c:v>
                </c:pt>
                <c:pt idx="194408">
                  <c:v>64.6972656</c:v>
                </c:pt>
                <c:pt idx="194409">
                  <c:v>88.0126953</c:v>
                </c:pt>
                <c:pt idx="194410">
                  <c:v>101.318359</c:v>
                </c:pt>
                <c:pt idx="194411">
                  <c:v>82.15332029999998</c:v>
                </c:pt>
                <c:pt idx="194412">
                  <c:v>34.4238281</c:v>
                </c:pt>
                <c:pt idx="194413">
                  <c:v>-19.7753906</c:v>
                </c:pt>
                <c:pt idx="194414">
                  <c:v>-61.6455078</c:v>
                </c:pt>
                <c:pt idx="194415">
                  <c:v>-96.80175779999998</c:v>
                </c:pt>
                <c:pt idx="194416">
                  <c:v>-95.2148438</c:v>
                </c:pt>
                <c:pt idx="194417">
                  <c:v>-72.9980469</c:v>
                </c:pt>
                <c:pt idx="194418">
                  <c:v>-33.0810547</c:v>
                </c:pt>
                <c:pt idx="194419">
                  <c:v>14.4042969</c:v>
                </c:pt>
                <c:pt idx="194420">
                  <c:v>64.0869141</c:v>
                </c:pt>
                <c:pt idx="194421">
                  <c:v>97.2900391</c:v>
                </c:pt>
                <c:pt idx="194422">
                  <c:v>98.38867190000001</c:v>
                </c:pt>
                <c:pt idx="194423">
                  <c:v>75.8056641</c:v>
                </c:pt>
                <c:pt idx="194424">
                  <c:v>35.6445312</c:v>
                </c:pt>
                <c:pt idx="194425">
                  <c:v>-14.8925781</c:v>
                </c:pt>
                <c:pt idx="194426">
                  <c:v>-60.9130859</c:v>
                </c:pt>
                <c:pt idx="194427">
                  <c:v>-90.6982422</c:v>
                </c:pt>
                <c:pt idx="194428">
                  <c:v>-98.9990234</c:v>
                </c:pt>
                <c:pt idx="194429">
                  <c:v>-84.10644529999998</c:v>
                </c:pt>
                <c:pt idx="194430">
                  <c:v>-39.0625</c:v>
                </c:pt>
                <c:pt idx="194431">
                  <c:v>14.2822266</c:v>
                </c:pt>
                <c:pt idx="194432">
                  <c:v>62.9882812</c:v>
                </c:pt>
                <c:pt idx="194433">
                  <c:v>88.2568359</c:v>
                </c:pt>
                <c:pt idx="194434">
                  <c:v>97.4121094</c:v>
                </c:pt>
                <c:pt idx="194435">
                  <c:v>85.6933594</c:v>
                </c:pt>
                <c:pt idx="194436">
                  <c:v>47.2412109</c:v>
                </c:pt>
                <c:pt idx="194437">
                  <c:v>-5.73730469</c:v>
                </c:pt>
                <c:pt idx="194438">
                  <c:v>-54.32128909999999</c:v>
                </c:pt>
                <c:pt idx="194439">
                  <c:v>-90.57617190000001</c:v>
                </c:pt>
                <c:pt idx="194440">
                  <c:v>-95.703125</c:v>
                </c:pt>
                <c:pt idx="194441">
                  <c:v>-85.4492188</c:v>
                </c:pt>
                <c:pt idx="194442">
                  <c:v>-48.2177734</c:v>
                </c:pt>
                <c:pt idx="194443">
                  <c:v>1.58691406</c:v>
                </c:pt>
                <c:pt idx="194444">
                  <c:v>47.1191406</c:v>
                </c:pt>
                <c:pt idx="194445">
                  <c:v>83.7402344</c:v>
                </c:pt>
                <c:pt idx="194446">
                  <c:v>95.703125</c:v>
                </c:pt>
                <c:pt idx="194447">
                  <c:v>84.8388672</c:v>
                </c:pt>
                <c:pt idx="194448">
                  <c:v>49.1943359</c:v>
                </c:pt>
                <c:pt idx="194449">
                  <c:v>0.0</c:v>
                </c:pt>
                <c:pt idx="194450">
                  <c:v>-42.4804688</c:v>
                </c:pt>
                <c:pt idx="194451">
                  <c:v>-81.7871094</c:v>
                </c:pt>
                <c:pt idx="194452">
                  <c:v>-96.67968749999996</c:v>
                </c:pt>
                <c:pt idx="194453">
                  <c:v>-85.5712891</c:v>
                </c:pt>
                <c:pt idx="194454">
                  <c:v>-55.2978516</c:v>
                </c:pt>
                <c:pt idx="194455">
                  <c:v>-9.52148438</c:v>
                </c:pt>
                <c:pt idx="194456">
                  <c:v>44.7998047</c:v>
                </c:pt>
                <c:pt idx="194457">
                  <c:v>81.0546875</c:v>
                </c:pt>
                <c:pt idx="194458">
                  <c:v>105.957031</c:v>
                </c:pt>
                <c:pt idx="194459">
                  <c:v>93.87207029999993</c:v>
                </c:pt>
                <c:pt idx="194460">
                  <c:v>53.34472659999999</c:v>
                </c:pt>
                <c:pt idx="194461">
                  <c:v>6.59179688</c:v>
                </c:pt>
                <c:pt idx="194462">
                  <c:v>-43.5791016</c:v>
                </c:pt>
                <c:pt idx="194463">
                  <c:v>-77.75878909999996</c:v>
                </c:pt>
                <c:pt idx="194464">
                  <c:v>-96.80175779999998</c:v>
                </c:pt>
                <c:pt idx="194465">
                  <c:v>-92.1630859</c:v>
                </c:pt>
                <c:pt idx="194466">
                  <c:v>-60.9130859</c:v>
                </c:pt>
                <c:pt idx="194467">
                  <c:v>-12.2070312</c:v>
                </c:pt>
                <c:pt idx="194468">
                  <c:v>33.3251953</c:v>
                </c:pt>
                <c:pt idx="194469">
                  <c:v>69.2138672</c:v>
                </c:pt>
                <c:pt idx="194470">
                  <c:v>97.0458984</c:v>
                </c:pt>
                <c:pt idx="194471">
                  <c:v>91.3085938</c:v>
                </c:pt>
                <c:pt idx="194472">
                  <c:v>66.0400391</c:v>
                </c:pt>
                <c:pt idx="194473">
                  <c:v>13.9160156</c:v>
                </c:pt>
                <c:pt idx="194474">
                  <c:v>-41.3818359</c:v>
                </c:pt>
                <c:pt idx="194475">
                  <c:v>-74.7070312</c:v>
                </c:pt>
                <c:pt idx="194476">
                  <c:v>-95.2148438</c:v>
                </c:pt>
                <c:pt idx="194477">
                  <c:v>-99.60937499999996</c:v>
                </c:pt>
                <c:pt idx="194478">
                  <c:v>-68.7255859</c:v>
                </c:pt>
                <c:pt idx="194479">
                  <c:v>-18.1884766</c:v>
                </c:pt>
                <c:pt idx="194480">
                  <c:v>29.296875</c:v>
                </c:pt>
                <c:pt idx="194481">
                  <c:v>74.21875</c:v>
                </c:pt>
                <c:pt idx="194482">
                  <c:v>101.68457</c:v>
                </c:pt>
                <c:pt idx="194483">
                  <c:v>102.661133</c:v>
                </c:pt>
                <c:pt idx="194484">
                  <c:v>66.7724609</c:v>
                </c:pt>
                <c:pt idx="194485">
                  <c:v>19.2871094</c:v>
                </c:pt>
                <c:pt idx="194486">
                  <c:v>-29.0527344</c:v>
                </c:pt>
                <c:pt idx="194487">
                  <c:v>-67.2607422</c:v>
                </c:pt>
                <c:pt idx="194488">
                  <c:v>-92.4072266</c:v>
                </c:pt>
                <c:pt idx="194489">
                  <c:v>-96.1914062</c:v>
                </c:pt>
                <c:pt idx="194490">
                  <c:v>-62.7441406</c:v>
                </c:pt>
                <c:pt idx="194491">
                  <c:v>-21.9726562</c:v>
                </c:pt>
                <c:pt idx="194492">
                  <c:v>15.3808594</c:v>
                </c:pt>
                <c:pt idx="194493">
                  <c:v>63.2324219</c:v>
                </c:pt>
                <c:pt idx="194494">
                  <c:v>97.1679688</c:v>
                </c:pt>
                <c:pt idx="194495">
                  <c:v>92.6513672</c:v>
                </c:pt>
                <c:pt idx="194496">
                  <c:v>79.1015625</c:v>
                </c:pt>
                <c:pt idx="194497">
                  <c:v>33.6914062</c:v>
                </c:pt>
                <c:pt idx="194498">
                  <c:v>-16.6015625</c:v>
                </c:pt>
                <c:pt idx="194499">
                  <c:v>-64.6972656</c:v>
                </c:pt>
                <c:pt idx="194500">
                  <c:v>-102.783203</c:v>
                </c:pt>
                <c:pt idx="194501">
                  <c:v>-106.933594</c:v>
                </c:pt>
                <c:pt idx="194502">
                  <c:v>-77.63671879999995</c:v>
                </c:pt>
                <c:pt idx="194503">
                  <c:v>-30.8837891</c:v>
                </c:pt>
                <c:pt idx="194504">
                  <c:v>12.9394531</c:v>
                </c:pt>
                <c:pt idx="194505">
                  <c:v>56.0302734</c:v>
                </c:pt>
                <c:pt idx="194506">
                  <c:v>92.6513672</c:v>
                </c:pt>
                <c:pt idx="194507">
                  <c:v>102.539062</c:v>
                </c:pt>
                <c:pt idx="194508">
                  <c:v>75.0732422</c:v>
                </c:pt>
                <c:pt idx="194509">
                  <c:v>26.1230469</c:v>
                </c:pt>
                <c:pt idx="194510">
                  <c:v>-20.1416016</c:v>
                </c:pt>
                <c:pt idx="194511">
                  <c:v>-66.52832029999998</c:v>
                </c:pt>
                <c:pt idx="194512">
                  <c:v>-93.6279297</c:v>
                </c:pt>
                <c:pt idx="194513">
                  <c:v>-99.9755859</c:v>
                </c:pt>
                <c:pt idx="194514">
                  <c:v>-84.3505859</c:v>
                </c:pt>
                <c:pt idx="194515">
                  <c:v>-37.7197266</c:v>
                </c:pt>
                <c:pt idx="194516">
                  <c:v>14.1601562</c:v>
                </c:pt>
                <c:pt idx="194517">
                  <c:v>55.6640625</c:v>
                </c:pt>
                <c:pt idx="194518">
                  <c:v>93.9941406</c:v>
                </c:pt>
                <c:pt idx="194519">
                  <c:v>98.0224609</c:v>
                </c:pt>
                <c:pt idx="194520">
                  <c:v>74.9511719</c:v>
                </c:pt>
                <c:pt idx="194521">
                  <c:v>38.9404297</c:v>
                </c:pt>
                <c:pt idx="194522">
                  <c:v>-6.59179688</c:v>
                </c:pt>
                <c:pt idx="194523">
                  <c:v>-56.0302734</c:v>
                </c:pt>
                <c:pt idx="194524">
                  <c:v>-91.55273440000001</c:v>
                </c:pt>
                <c:pt idx="194525">
                  <c:v>-95.9472656</c:v>
                </c:pt>
                <c:pt idx="194526">
                  <c:v>-80.4443359</c:v>
                </c:pt>
                <c:pt idx="194527">
                  <c:v>-48.2177734</c:v>
                </c:pt>
                <c:pt idx="194528">
                  <c:v>3.78417969</c:v>
                </c:pt>
                <c:pt idx="194529">
                  <c:v>52.1240234</c:v>
                </c:pt>
                <c:pt idx="194530">
                  <c:v>87.03613279999998</c:v>
                </c:pt>
                <c:pt idx="194531">
                  <c:v>95.0927734</c:v>
                </c:pt>
                <c:pt idx="194532">
                  <c:v>80.32226559999998</c:v>
                </c:pt>
                <c:pt idx="194533">
                  <c:v>49.5605469</c:v>
                </c:pt>
                <c:pt idx="194534">
                  <c:v>-0.366210938</c:v>
                </c:pt>
                <c:pt idx="194535">
                  <c:v>-52.4902344</c:v>
                </c:pt>
                <c:pt idx="194536">
                  <c:v>-87.7685547</c:v>
                </c:pt>
                <c:pt idx="194537">
                  <c:v>-101.5625</c:v>
                </c:pt>
                <c:pt idx="194538">
                  <c:v>-89.4775391</c:v>
                </c:pt>
                <c:pt idx="194539">
                  <c:v>-52.8564453</c:v>
                </c:pt>
                <c:pt idx="194540">
                  <c:v>-1.22070312</c:v>
                </c:pt>
                <c:pt idx="194541">
                  <c:v>39.4287109</c:v>
                </c:pt>
                <c:pt idx="194542">
                  <c:v>80.9326172</c:v>
                </c:pt>
                <c:pt idx="194543">
                  <c:v>103.881836</c:v>
                </c:pt>
                <c:pt idx="194544">
                  <c:v>97.1679688</c:v>
                </c:pt>
                <c:pt idx="194545">
                  <c:v>50.9033203</c:v>
                </c:pt>
                <c:pt idx="194546">
                  <c:v>6.225585939999994</c:v>
                </c:pt>
                <c:pt idx="194547">
                  <c:v>-39.6728516</c:v>
                </c:pt>
                <c:pt idx="194548">
                  <c:v>-77.14843749999996</c:v>
                </c:pt>
                <c:pt idx="194549">
                  <c:v>-100.463867</c:v>
                </c:pt>
                <c:pt idx="194550">
                  <c:v>-81.0546875</c:v>
                </c:pt>
                <c:pt idx="194551">
                  <c:v>-58.1054688</c:v>
                </c:pt>
                <c:pt idx="194552">
                  <c:v>-13.5498047</c:v>
                </c:pt>
                <c:pt idx="194553">
                  <c:v>42.3583984</c:v>
                </c:pt>
                <c:pt idx="194554">
                  <c:v>75.31738279999998</c:v>
                </c:pt>
                <c:pt idx="194555">
                  <c:v>96.4355469</c:v>
                </c:pt>
                <c:pt idx="194556">
                  <c:v>85.9375</c:v>
                </c:pt>
                <c:pt idx="194557">
                  <c:v>65.9179688</c:v>
                </c:pt>
                <c:pt idx="194558">
                  <c:v>15.1367188</c:v>
                </c:pt>
                <c:pt idx="194559">
                  <c:v>-31.25</c:v>
                </c:pt>
                <c:pt idx="194560">
                  <c:v>-70.1904297</c:v>
                </c:pt>
                <c:pt idx="194561">
                  <c:v>-98.0224609</c:v>
                </c:pt>
                <c:pt idx="194562">
                  <c:v>-97.65625</c:v>
                </c:pt>
                <c:pt idx="194563">
                  <c:v>-60.6689453</c:v>
                </c:pt>
                <c:pt idx="194564">
                  <c:v>-11.4746094</c:v>
                </c:pt>
                <c:pt idx="194565">
                  <c:v>37.7197266</c:v>
                </c:pt>
                <c:pt idx="194566">
                  <c:v>75.5615234</c:v>
                </c:pt>
                <c:pt idx="194567">
                  <c:v>95.9472656</c:v>
                </c:pt>
                <c:pt idx="194568">
                  <c:v>90.94238279999998</c:v>
                </c:pt>
                <c:pt idx="194569">
                  <c:v>62.2558594</c:v>
                </c:pt>
                <c:pt idx="194570">
                  <c:v>16.9677734</c:v>
                </c:pt>
                <c:pt idx="194571">
                  <c:v>-33.0810547</c:v>
                </c:pt>
                <c:pt idx="194572">
                  <c:v>-74.21875</c:v>
                </c:pt>
                <c:pt idx="194573">
                  <c:v>-94.1162109</c:v>
                </c:pt>
                <c:pt idx="194574">
                  <c:v>-100.341797</c:v>
                </c:pt>
                <c:pt idx="194575">
                  <c:v>-69.8242188</c:v>
                </c:pt>
                <c:pt idx="194576">
                  <c:v>-23.5595703</c:v>
                </c:pt>
                <c:pt idx="194577">
                  <c:v>22.0947266</c:v>
                </c:pt>
                <c:pt idx="194578">
                  <c:v>70.1904297</c:v>
                </c:pt>
                <c:pt idx="194579">
                  <c:v>93.75</c:v>
                </c:pt>
                <c:pt idx="194580">
                  <c:v>90.82031249999996</c:v>
                </c:pt>
                <c:pt idx="194581">
                  <c:v>70.3125</c:v>
                </c:pt>
                <c:pt idx="194582">
                  <c:v>27.34375</c:v>
                </c:pt>
                <c:pt idx="194583">
                  <c:v>-17.8222656</c:v>
                </c:pt>
                <c:pt idx="194584">
                  <c:v>-64.8193359</c:v>
                </c:pt>
                <c:pt idx="194585">
                  <c:v>-93.1396484</c:v>
                </c:pt>
                <c:pt idx="194586">
                  <c:v>-100.830078</c:v>
                </c:pt>
                <c:pt idx="194587">
                  <c:v>-71.5332031</c:v>
                </c:pt>
                <c:pt idx="194588">
                  <c:v>-28.6865234</c:v>
                </c:pt>
                <c:pt idx="194589">
                  <c:v>16.1132812</c:v>
                </c:pt>
                <c:pt idx="194590">
                  <c:v>60.9130859</c:v>
                </c:pt>
                <c:pt idx="194591">
                  <c:v>90.82031249999996</c:v>
                </c:pt>
                <c:pt idx="194592">
                  <c:v>98.2666016</c:v>
                </c:pt>
                <c:pt idx="194593">
                  <c:v>76.7822266</c:v>
                </c:pt>
                <c:pt idx="194594">
                  <c:v>33.9355469</c:v>
                </c:pt>
                <c:pt idx="194595">
                  <c:v>-8.05664062</c:v>
                </c:pt>
                <c:pt idx="194596">
                  <c:v>-64.57519529999998</c:v>
                </c:pt>
                <c:pt idx="194597">
                  <c:v>-93.2617188</c:v>
                </c:pt>
                <c:pt idx="194598">
                  <c:v>-101.196289</c:v>
                </c:pt>
                <c:pt idx="194599">
                  <c:v>-79.9560547</c:v>
                </c:pt>
                <c:pt idx="194600">
                  <c:v>-35.6445312</c:v>
                </c:pt>
                <c:pt idx="194601">
                  <c:v>7.44628906</c:v>
                </c:pt>
                <c:pt idx="194602">
                  <c:v>57.7392578</c:v>
                </c:pt>
                <c:pt idx="194603">
                  <c:v>92.77343749999996</c:v>
                </c:pt>
                <c:pt idx="194604">
                  <c:v>95.0927734</c:v>
                </c:pt>
                <c:pt idx="194605">
                  <c:v>79.5898438</c:v>
                </c:pt>
                <c:pt idx="194606">
                  <c:v>38.8183594</c:v>
                </c:pt>
                <c:pt idx="194607">
                  <c:v>-11.71875</c:v>
                </c:pt>
                <c:pt idx="194608">
                  <c:v>-59.9365234</c:v>
                </c:pt>
                <c:pt idx="194609">
                  <c:v>-86.9140625</c:v>
                </c:pt>
                <c:pt idx="194610">
                  <c:v>-100.830078</c:v>
                </c:pt>
                <c:pt idx="194611">
                  <c:v>-81.4208984</c:v>
                </c:pt>
                <c:pt idx="194612">
                  <c:v>-33.81347659999999</c:v>
                </c:pt>
                <c:pt idx="194613">
                  <c:v>5.615234379999995</c:v>
                </c:pt>
                <c:pt idx="194614">
                  <c:v>55.2978516</c:v>
                </c:pt>
                <c:pt idx="194615">
                  <c:v>88.37890619999993</c:v>
                </c:pt>
                <c:pt idx="194616">
                  <c:v>96.67968749999996</c:v>
                </c:pt>
                <c:pt idx="194617">
                  <c:v>82.6416016</c:v>
                </c:pt>
                <c:pt idx="194618">
                  <c:v>49.9267578</c:v>
                </c:pt>
                <c:pt idx="194619">
                  <c:v>-1.58691406</c:v>
                </c:pt>
                <c:pt idx="194620">
                  <c:v>-45.1660156</c:v>
                </c:pt>
                <c:pt idx="194621">
                  <c:v>-87.2802734</c:v>
                </c:pt>
                <c:pt idx="194622">
                  <c:v>-94.84863279999998</c:v>
                </c:pt>
                <c:pt idx="194623">
                  <c:v>-78.8574219</c:v>
                </c:pt>
                <c:pt idx="194624">
                  <c:v>-48.7060547</c:v>
                </c:pt>
                <c:pt idx="194625">
                  <c:v>-7.56835938</c:v>
                </c:pt>
                <c:pt idx="194626">
                  <c:v>41.5039062</c:v>
                </c:pt>
                <c:pt idx="194627">
                  <c:v>76.2939453</c:v>
                </c:pt>
                <c:pt idx="194628">
                  <c:v>99.60937499999996</c:v>
                </c:pt>
                <c:pt idx="194629">
                  <c:v>93.38378909999996</c:v>
                </c:pt>
                <c:pt idx="194630">
                  <c:v>55.7861328</c:v>
                </c:pt>
                <c:pt idx="194631">
                  <c:v>4.76074219</c:v>
                </c:pt>
                <c:pt idx="194632">
                  <c:v>-45.5322266</c:v>
                </c:pt>
                <c:pt idx="194633">
                  <c:v>-86.5478516</c:v>
                </c:pt>
                <c:pt idx="194634">
                  <c:v>-101.928711</c:v>
                </c:pt>
                <c:pt idx="194635">
                  <c:v>-90.33203119999993</c:v>
                </c:pt>
                <c:pt idx="194636">
                  <c:v>-60.3027344</c:v>
                </c:pt>
                <c:pt idx="194637">
                  <c:v>-9.033203119999997</c:v>
                </c:pt>
                <c:pt idx="194638">
                  <c:v>40.0390625</c:v>
                </c:pt>
                <c:pt idx="194639">
                  <c:v>78.7353516</c:v>
                </c:pt>
                <c:pt idx="194640">
                  <c:v>93.5058594</c:v>
                </c:pt>
                <c:pt idx="194641">
                  <c:v>89.11132809999998</c:v>
                </c:pt>
                <c:pt idx="194642">
                  <c:v>60.0585938</c:v>
                </c:pt>
                <c:pt idx="194643">
                  <c:v>16.1132812</c:v>
                </c:pt>
                <c:pt idx="194644">
                  <c:v>-32.2265625</c:v>
                </c:pt>
                <c:pt idx="194645">
                  <c:v>-78.36914059999998</c:v>
                </c:pt>
                <c:pt idx="194646">
                  <c:v>-94.4824219</c:v>
                </c:pt>
                <c:pt idx="194647">
                  <c:v>-88.7451172</c:v>
                </c:pt>
                <c:pt idx="194648">
                  <c:v>-62.9882812</c:v>
                </c:pt>
                <c:pt idx="194649">
                  <c:v>-18.7988281</c:v>
                </c:pt>
                <c:pt idx="194650">
                  <c:v>28.8085938</c:v>
                </c:pt>
                <c:pt idx="194651">
                  <c:v>70.0683594</c:v>
                </c:pt>
                <c:pt idx="194652">
                  <c:v>91.9189453</c:v>
                </c:pt>
                <c:pt idx="194653">
                  <c:v>91.1865234</c:v>
                </c:pt>
                <c:pt idx="194654">
                  <c:v>66.7724609</c:v>
                </c:pt>
                <c:pt idx="194655">
                  <c:v>20.1416016</c:v>
                </c:pt>
                <c:pt idx="194656">
                  <c:v>-28.9306641</c:v>
                </c:pt>
                <c:pt idx="194657">
                  <c:v>-68.9697266</c:v>
                </c:pt>
                <c:pt idx="194658">
                  <c:v>-98.2666016</c:v>
                </c:pt>
                <c:pt idx="194659">
                  <c:v>-92.6513672</c:v>
                </c:pt>
                <c:pt idx="194660">
                  <c:v>-65.9179688</c:v>
                </c:pt>
                <c:pt idx="194661">
                  <c:v>-19.0429688</c:v>
                </c:pt>
                <c:pt idx="194662">
                  <c:v>33.44726559999999</c:v>
                </c:pt>
                <c:pt idx="194663">
                  <c:v>72.87597659999993</c:v>
                </c:pt>
                <c:pt idx="194664">
                  <c:v>95.2148438</c:v>
                </c:pt>
                <c:pt idx="194665">
                  <c:v>93.75</c:v>
                </c:pt>
                <c:pt idx="194666">
                  <c:v>71.7773438</c:v>
                </c:pt>
                <c:pt idx="194667">
                  <c:v>30.8837891</c:v>
                </c:pt>
                <c:pt idx="194668">
                  <c:v>-26.1230469</c:v>
                </c:pt>
                <c:pt idx="194669">
                  <c:v>-65.7958984</c:v>
                </c:pt>
                <c:pt idx="194670">
                  <c:v>-90.33203119999993</c:v>
                </c:pt>
                <c:pt idx="194671">
                  <c:v>-93.9941406</c:v>
                </c:pt>
                <c:pt idx="194672">
                  <c:v>-68.4814453</c:v>
                </c:pt>
                <c:pt idx="194673">
                  <c:v>-21.8505859</c:v>
                </c:pt>
                <c:pt idx="194674">
                  <c:v>19.1650391</c:v>
                </c:pt>
                <c:pt idx="194675">
                  <c:v>67.13867190000001</c:v>
                </c:pt>
                <c:pt idx="194676">
                  <c:v>93.2617188</c:v>
                </c:pt>
                <c:pt idx="194677">
                  <c:v>98.38867190000001</c:v>
                </c:pt>
                <c:pt idx="194678">
                  <c:v>76.5380859</c:v>
                </c:pt>
                <c:pt idx="194679">
                  <c:v>34.9121094</c:v>
                </c:pt>
                <c:pt idx="194680">
                  <c:v>-22.2167969</c:v>
                </c:pt>
                <c:pt idx="194681">
                  <c:v>-72.9980469</c:v>
                </c:pt>
                <c:pt idx="194682">
                  <c:v>-97.0458984</c:v>
                </c:pt>
                <c:pt idx="194683">
                  <c:v>-96.3134766</c:v>
                </c:pt>
                <c:pt idx="194684">
                  <c:v>-76.9042969</c:v>
                </c:pt>
                <c:pt idx="194685">
                  <c:v>-37.9638672</c:v>
                </c:pt>
                <c:pt idx="194686">
                  <c:v>12.9394531</c:v>
                </c:pt>
                <c:pt idx="194687">
                  <c:v>62.9882812</c:v>
                </c:pt>
                <c:pt idx="194688">
                  <c:v>82.3974609</c:v>
                </c:pt>
                <c:pt idx="194689">
                  <c:v>95.82519529999998</c:v>
                </c:pt>
                <c:pt idx="194690">
                  <c:v>71.6552734</c:v>
                </c:pt>
                <c:pt idx="194691">
                  <c:v>29.0527344</c:v>
                </c:pt>
                <c:pt idx="194692">
                  <c:v>-13.5498047</c:v>
                </c:pt>
                <c:pt idx="194693">
                  <c:v>-55.1757812</c:v>
                </c:pt>
                <c:pt idx="194694">
                  <c:v>-91.55273440000001</c:v>
                </c:pt>
                <c:pt idx="194695">
                  <c:v>-100.097656</c:v>
                </c:pt>
                <c:pt idx="194696">
                  <c:v>-83.6181641</c:v>
                </c:pt>
                <c:pt idx="194697">
                  <c:v>-47.2412109</c:v>
                </c:pt>
                <c:pt idx="194698">
                  <c:v>4.51660156</c:v>
                </c:pt>
                <c:pt idx="194699">
                  <c:v>56.3964844</c:v>
                </c:pt>
                <c:pt idx="194700">
                  <c:v>87.2802734</c:v>
                </c:pt>
                <c:pt idx="194701">
                  <c:v>95.5810547</c:v>
                </c:pt>
                <c:pt idx="194702">
                  <c:v>88.8671875</c:v>
                </c:pt>
                <c:pt idx="194703">
                  <c:v>45.2880859</c:v>
                </c:pt>
                <c:pt idx="194704">
                  <c:v>-7.44628906</c:v>
                </c:pt>
                <c:pt idx="194705">
                  <c:v>-45.7763672</c:v>
                </c:pt>
                <c:pt idx="194706">
                  <c:v>-84.8388672</c:v>
                </c:pt>
                <c:pt idx="194707">
                  <c:v>-99.9755859</c:v>
                </c:pt>
                <c:pt idx="194708">
                  <c:v>-85.4492188</c:v>
                </c:pt>
                <c:pt idx="194709">
                  <c:v>-57.9833984</c:v>
                </c:pt>
                <c:pt idx="194710">
                  <c:v>-4.394531249999993</c:v>
                </c:pt>
                <c:pt idx="194711">
                  <c:v>46.6308594</c:v>
                </c:pt>
                <c:pt idx="194712">
                  <c:v>86.42578119999993</c:v>
                </c:pt>
                <c:pt idx="194713">
                  <c:v>102.539062</c:v>
                </c:pt>
                <c:pt idx="194714">
                  <c:v>81.17675779999993</c:v>
                </c:pt>
                <c:pt idx="194715">
                  <c:v>43.5791016</c:v>
                </c:pt>
                <c:pt idx="194716">
                  <c:v>-3.90625</c:v>
                </c:pt>
                <c:pt idx="194717">
                  <c:v>-49.5605469</c:v>
                </c:pt>
                <c:pt idx="194718">
                  <c:v>-84.4726562</c:v>
                </c:pt>
                <c:pt idx="194719">
                  <c:v>-98.0224609</c:v>
                </c:pt>
                <c:pt idx="194720">
                  <c:v>-91.9189453</c:v>
                </c:pt>
                <c:pt idx="194721">
                  <c:v>-53.4667969</c:v>
                </c:pt>
                <c:pt idx="194722">
                  <c:v>-3.29589844</c:v>
                </c:pt>
                <c:pt idx="194723">
                  <c:v>43.8232422</c:v>
                </c:pt>
                <c:pt idx="194724">
                  <c:v>80.5664062</c:v>
                </c:pt>
                <c:pt idx="194725">
                  <c:v>99.60937499999996</c:v>
                </c:pt>
                <c:pt idx="194726">
                  <c:v>94.84863279999998</c:v>
                </c:pt>
                <c:pt idx="194727">
                  <c:v>61.6455078</c:v>
                </c:pt>
                <c:pt idx="194728">
                  <c:v>7.812499999999997</c:v>
                </c:pt>
                <c:pt idx="194729">
                  <c:v>-42.2363281</c:v>
                </c:pt>
                <c:pt idx="194730">
                  <c:v>-82.3974609</c:v>
                </c:pt>
                <c:pt idx="194731">
                  <c:v>-97.5341797</c:v>
                </c:pt>
                <c:pt idx="194732">
                  <c:v>-87.15820309999998</c:v>
                </c:pt>
                <c:pt idx="194733">
                  <c:v>-55.9082031</c:v>
                </c:pt>
                <c:pt idx="194734">
                  <c:v>-9.277343749999998</c:v>
                </c:pt>
                <c:pt idx="194735">
                  <c:v>31.0058594</c:v>
                </c:pt>
                <c:pt idx="194736">
                  <c:v>72.50976559999998</c:v>
                </c:pt>
                <c:pt idx="194737">
                  <c:v>101.196289</c:v>
                </c:pt>
                <c:pt idx="194738">
                  <c:v>93.6279297</c:v>
                </c:pt>
                <c:pt idx="194739">
                  <c:v>56.88476559999999</c:v>
                </c:pt>
                <c:pt idx="194740">
                  <c:v>12.3291016</c:v>
                </c:pt>
                <c:pt idx="194741">
                  <c:v>-34.9121094</c:v>
                </c:pt>
                <c:pt idx="194742">
                  <c:v>-74.7070312</c:v>
                </c:pt>
                <c:pt idx="194743">
                  <c:v>-102.172852</c:v>
                </c:pt>
                <c:pt idx="194744">
                  <c:v>-88.9892578</c:v>
                </c:pt>
                <c:pt idx="194745">
                  <c:v>-59.2041016</c:v>
                </c:pt>
                <c:pt idx="194746">
                  <c:v>-22.3388672</c:v>
                </c:pt>
                <c:pt idx="194747">
                  <c:v>31.8603516</c:v>
                </c:pt>
                <c:pt idx="194748">
                  <c:v>74.3408203</c:v>
                </c:pt>
                <c:pt idx="194749">
                  <c:v>96.4355469</c:v>
                </c:pt>
                <c:pt idx="194750">
                  <c:v>95.9472656</c:v>
                </c:pt>
                <c:pt idx="194751">
                  <c:v>68.9697266</c:v>
                </c:pt>
                <c:pt idx="194752">
                  <c:v>20.6298828</c:v>
                </c:pt>
                <c:pt idx="194753">
                  <c:v>-30.8837891</c:v>
                </c:pt>
                <c:pt idx="194754">
                  <c:v>-69.0917969</c:v>
                </c:pt>
                <c:pt idx="194755">
                  <c:v>-93.75</c:v>
                </c:pt>
                <c:pt idx="194756">
                  <c:v>-91.0644531</c:v>
                </c:pt>
                <c:pt idx="194757">
                  <c:v>-75.19531249999996</c:v>
                </c:pt>
                <c:pt idx="194758">
                  <c:v>-21.484375</c:v>
                </c:pt>
                <c:pt idx="194759">
                  <c:v>27.8320312</c:v>
                </c:pt>
                <c:pt idx="194760">
                  <c:v>67.50488279999998</c:v>
                </c:pt>
                <c:pt idx="194761">
                  <c:v>97.65625</c:v>
                </c:pt>
                <c:pt idx="194762">
                  <c:v>97.2900391</c:v>
                </c:pt>
                <c:pt idx="194763">
                  <c:v>75.19531249999996</c:v>
                </c:pt>
                <c:pt idx="194764">
                  <c:v>29.5410156</c:v>
                </c:pt>
                <c:pt idx="194765">
                  <c:v>-28.8085938</c:v>
                </c:pt>
                <c:pt idx="194766">
                  <c:v>-69.45800779999998</c:v>
                </c:pt>
                <c:pt idx="194767">
                  <c:v>-92.0410156</c:v>
                </c:pt>
                <c:pt idx="194768">
                  <c:v>-97.2900391</c:v>
                </c:pt>
                <c:pt idx="194769">
                  <c:v>-76.6601562</c:v>
                </c:pt>
                <c:pt idx="194770">
                  <c:v>-29.1748047</c:v>
                </c:pt>
                <c:pt idx="194771">
                  <c:v>14.2822266</c:v>
                </c:pt>
                <c:pt idx="194772">
                  <c:v>62.9882812</c:v>
                </c:pt>
                <c:pt idx="194773">
                  <c:v>93.9941406</c:v>
                </c:pt>
                <c:pt idx="194774">
                  <c:v>99.4873047</c:v>
                </c:pt>
                <c:pt idx="194775">
                  <c:v>77.14843749999996</c:v>
                </c:pt>
                <c:pt idx="194776">
                  <c:v>32.7148438</c:v>
                </c:pt>
                <c:pt idx="194777">
                  <c:v>-12.6953125</c:v>
                </c:pt>
                <c:pt idx="194778">
                  <c:v>-55.7861328</c:v>
                </c:pt>
                <c:pt idx="194779">
                  <c:v>-92.1630859</c:v>
                </c:pt>
                <c:pt idx="194780">
                  <c:v>-101.68457</c:v>
                </c:pt>
                <c:pt idx="194781">
                  <c:v>-82.7636719</c:v>
                </c:pt>
                <c:pt idx="194782">
                  <c:v>-35.6445312</c:v>
                </c:pt>
                <c:pt idx="194783">
                  <c:v>11.5966797</c:v>
                </c:pt>
                <c:pt idx="194784">
                  <c:v>59.3261719</c:v>
                </c:pt>
                <c:pt idx="194785">
                  <c:v>89.84375</c:v>
                </c:pt>
                <c:pt idx="194786">
                  <c:v>96.5576172</c:v>
                </c:pt>
                <c:pt idx="194787">
                  <c:v>87.15820309999998</c:v>
                </c:pt>
                <c:pt idx="194788">
                  <c:v>45.6542969</c:v>
                </c:pt>
                <c:pt idx="194789">
                  <c:v>-13.5498047</c:v>
                </c:pt>
                <c:pt idx="194790">
                  <c:v>-58.7158203</c:v>
                </c:pt>
                <c:pt idx="194791">
                  <c:v>-85.8154297</c:v>
                </c:pt>
                <c:pt idx="194792">
                  <c:v>-92.0410156</c:v>
                </c:pt>
                <c:pt idx="194793">
                  <c:v>-82.15332029999998</c:v>
                </c:pt>
                <c:pt idx="194794">
                  <c:v>-40.6494141</c:v>
                </c:pt>
                <c:pt idx="194795">
                  <c:v>2.9296875</c:v>
                </c:pt>
                <c:pt idx="194796">
                  <c:v>49.9267578</c:v>
                </c:pt>
                <c:pt idx="194797">
                  <c:v>95.3369141</c:v>
                </c:pt>
                <c:pt idx="194798">
                  <c:v>101.074219</c:v>
                </c:pt>
                <c:pt idx="194799">
                  <c:v>79.5898438</c:v>
                </c:pt>
                <c:pt idx="194800">
                  <c:v>51.6357422</c:v>
                </c:pt>
                <c:pt idx="194801">
                  <c:v>2.9296875</c:v>
                </c:pt>
                <c:pt idx="194802">
                  <c:v>-53.1005859</c:v>
                </c:pt>
                <c:pt idx="194803">
                  <c:v>-86.05957029999998</c:v>
                </c:pt>
                <c:pt idx="194804">
                  <c:v>-95.4589844</c:v>
                </c:pt>
                <c:pt idx="194805">
                  <c:v>-89.2333984</c:v>
                </c:pt>
                <c:pt idx="194806">
                  <c:v>-56.3964844</c:v>
                </c:pt>
                <c:pt idx="194807">
                  <c:v>-6.95800781</c:v>
                </c:pt>
                <c:pt idx="194808">
                  <c:v>46.2646484</c:v>
                </c:pt>
                <c:pt idx="194809">
                  <c:v>85.6933594</c:v>
                </c:pt>
                <c:pt idx="194810">
                  <c:v>96.5576172</c:v>
                </c:pt>
                <c:pt idx="194811">
                  <c:v>83.0078125</c:v>
                </c:pt>
                <c:pt idx="194812">
                  <c:v>48.0957031</c:v>
                </c:pt>
                <c:pt idx="194813">
                  <c:v>4.27246094</c:v>
                </c:pt>
                <c:pt idx="194814">
                  <c:v>-42.1142578</c:v>
                </c:pt>
                <c:pt idx="194815">
                  <c:v>-82.6416016</c:v>
                </c:pt>
                <c:pt idx="194816">
                  <c:v>-93.2617188</c:v>
                </c:pt>
                <c:pt idx="194817">
                  <c:v>-85.08300779999998</c:v>
                </c:pt>
                <c:pt idx="194818">
                  <c:v>-53.2226562</c:v>
                </c:pt>
                <c:pt idx="194819">
                  <c:v>-14.4042969</c:v>
                </c:pt>
                <c:pt idx="194820">
                  <c:v>36.4990234</c:v>
                </c:pt>
                <c:pt idx="194821">
                  <c:v>78.36914059999998</c:v>
                </c:pt>
                <c:pt idx="194822">
                  <c:v>105.102539</c:v>
                </c:pt>
                <c:pt idx="194823">
                  <c:v>95.4589844</c:v>
                </c:pt>
                <c:pt idx="194824">
                  <c:v>62.9882812</c:v>
                </c:pt>
                <c:pt idx="194825">
                  <c:v>12.5732422</c:v>
                </c:pt>
                <c:pt idx="194826">
                  <c:v>-42.7246094</c:v>
                </c:pt>
                <c:pt idx="194827">
                  <c:v>-78.6132812</c:v>
                </c:pt>
                <c:pt idx="194828">
                  <c:v>-95.3369141</c:v>
                </c:pt>
                <c:pt idx="194829">
                  <c:v>-95.5810547</c:v>
                </c:pt>
                <c:pt idx="194830">
                  <c:v>-63.5986328</c:v>
                </c:pt>
                <c:pt idx="194831">
                  <c:v>-11.8408203</c:v>
                </c:pt>
                <c:pt idx="194832">
                  <c:v>29.7851562</c:v>
                </c:pt>
                <c:pt idx="194833">
                  <c:v>74.21875</c:v>
                </c:pt>
                <c:pt idx="194834">
                  <c:v>97.4121094</c:v>
                </c:pt>
                <c:pt idx="194835">
                  <c:v>98.38867190000001</c:v>
                </c:pt>
                <c:pt idx="194836">
                  <c:v>66.8945312</c:v>
                </c:pt>
                <c:pt idx="194837">
                  <c:v>24.2919922</c:v>
                </c:pt>
                <c:pt idx="194838">
                  <c:v>-31.7382812</c:v>
                </c:pt>
                <c:pt idx="194839">
                  <c:v>-78.8574219</c:v>
                </c:pt>
                <c:pt idx="194840">
                  <c:v>-97.5341797</c:v>
                </c:pt>
                <c:pt idx="194841">
                  <c:v>-89.7216797</c:v>
                </c:pt>
                <c:pt idx="194842">
                  <c:v>-61.2792969</c:v>
                </c:pt>
                <c:pt idx="194843">
                  <c:v>-23.5595703</c:v>
                </c:pt>
                <c:pt idx="194844">
                  <c:v>23.4375</c:v>
                </c:pt>
                <c:pt idx="194845">
                  <c:v>67.13867190000001</c:v>
                </c:pt>
                <c:pt idx="194846">
                  <c:v>94.97070309999998</c:v>
                </c:pt>
                <c:pt idx="194847">
                  <c:v>98.38867190000001</c:v>
                </c:pt>
                <c:pt idx="194848">
                  <c:v>69.7021484</c:v>
                </c:pt>
                <c:pt idx="194849">
                  <c:v>24.7802734</c:v>
                </c:pt>
                <c:pt idx="194850">
                  <c:v>-29.6630859</c:v>
                </c:pt>
                <c:pt idx="194851">
                  <c:v>-67.7490234</c:v>
                </c:pt>
                <c:pt idx="194852">
                  <c:v>-91.55273440000001</c:v>
                </c:pt>
                <c:pt idx="194853">
                  <c:v>-92.1630859</c:v>
                </c:pt>
                <c:pt idx="194854">
                  <c:v>-74.21875</c:v>
                </c:pt>
                <c:pt idx="194855">
                  <c:v>-33.81347659999999</c:v>
                </c:pt>
                <c:pt idx="194856">
                  <c:v>16.8457031</c:v>
                </c:pt>
                <c:pt idx="194857">
                  <c:v>67.7490234</c:v>
                </c:pt>
                <c:pt idx="194858">
                  <c:v>95.5810547</c:v>
                </c:pt>
                <c:pt idx="194859">
                  <c:v>94.84863279999998</c:v>
                </c:pt>
                <c:pt idx="194860">
                  <c:v>74.5849609</c:v>
                </c:pt>
                <c:pt idx="194861">
                  <c:v>32.5927734</c:v>
                </c:pt>
                <c:pt idx="194862">
                  <c:v>-16.3574219</c:v>
                </c:pt>
                <c:pt idx="194863">
                  <c:v>-63.4765625</c:v>
                </c:pt>
                <c:pt idx="194864">
                  <c:v>-97.1679688</c:v>
                </c:pt>
                <c:pt idx="194865">
                  <c:v>-102.050781</c:v>
                </c:pt>
                <c:pt idx="194866">
                  <c:v>-85.8154297</c:v>
                </c:pt>
                <c:pt idx="194867">
                  <c:v>-42.2363281</c:v>
                </c:pt>
                <c:pt idx="194868">
                  <c:v>4.51660156</c:v>
                </c:pt>
                <c:pt idx="194869">
                  <c:v>64.6972656</c:v>
                </c:pt>
                <c:pt idx="194870">
                  <c:v>91.6748047</c:v>
                </c:pt>
                <c:pt idx="194871">
                  <c:v>100.097656</c:v>
                </c:pt>
                <c:pt idx="194872">
                  <c:v>77.75878909999996</c:v>
                </c:pt>
                <c:pt idx="194873">
                  <c:v>33.0810547</c:v>
                </c:pt>
                <c:pt idx="194874">
                  <c:v>-18.6767578</c:v>
                </c:pt>
                <c:pt idx="194875">
                  <c:v>-59.6923828</c:v>
                </c:pt>
                <c:pt idx="194876">
                  <c:v>-90.33203119999993</c:v>
                </c:pt>
                <c:pt idx="194877">
                  <c:v>-104.248047</c:v>
                </c:pt>
                <c:pt idx="194878">
                  <c:v>-87.890625</c:v>
                </c:pt>
                <c:pt idx="194879">
                  <c:v>-39.30664059999999</c:v>
                </c:pt>
                <c:pt idx="194880">
                  <c:v>9.52148438</c:v>
                </c:pt>
                <c:pt idx="194881">
                  <c:v>55.6640625</c:v>
                </c:pt>
                <c:pt idx="194882">
                  <c:v>89.9658203</c:v>
                </c:pt>
                <c:pt idx="194883">
                  <c:v>104.125977</c:v>
                </c:pt>
                <c:pt idx="194884">
                  <c:v>87.6464844</c:v>
                </c:pt>
                <c:pt idx="194885">
                  <c:v>51.7578125</c:v>
                </c:pt>
                <c:pt idx="194886">
                  <c:v>-5.12695312</c:v>
                </c:pt>
                <c:pt idx="194887">
                  <c:v>-56.3964844</c:v>
                </c:pt>
                <c:pt idx="194888">
                  <c:v>-83.3740234</c:v>
                </c:pt>
                <c:pt idx="194889">
                  <c:v>-97.1679688</c:v>
                </c:pt>
                <c:pt idx="194890">
                  <c:v>-88.13476559999998</c:v>
                </c:pt>
                <c:pt idx="194891">
                  <c:v>-53.8330078</c:v>
                </c:pt>
                <c:pt idx="194892">
                  <c:v>3.41796875</c:v>
                </c:pt>
                <c:pt idx="194893">
                  <c:v>54.0771484</c:v>
                </c:pt>
                <c:pt idx="194894">
                  <c:v>78.2470703</c:v>
                </c:pt>
                <c:pt idx="194895">
                  <c:v>94.4824219</c:v>
                </c:pt>
                <c:pt idx="194896">
                  <c:v>85.8154297</c:v>
                </c:pt>
                <c:pt idx="194897">
                  <c:v>51.1474609</c:v>
                </c:pt>
                <c:pt idx="194898">
                  <c:v>3.41796875</c:v>
                </c:pt>
                <c:pt idx="194899">
                  <c:v>-48.9501953</c:v>
                </c:pt>
                <c:pt idx="194900">
                  <c:v>-82.15332029999998</c:v>
                </c:pt>
                <c:pt idx="194901">
                  <c:v>-99.2431641</c:v>
                </c:pt>
                <c:pt idx="194902">
                  <c:v>-88.2568359</c:v>
                </c:pt>
                <c:pt idx="194903">
                  <c:v>-59.5703125</c:v>
                </c:pt>
                <c:pt idx="194904">
                  <c:v>-17.8222656</c:v>
                </c:pt>
                <c:pt idx="194905">
                  <c:v>38.8183594</c:v>
                </c:pt>
                <c:pt idx="194906">
                  <c:v>82.03125</c:v>
                </c:pt>
                <c:pt idx="194907">
                  <c:v>100.219727</c:v>
                </c:pt>
                <c:pt idx="194908">
                  <c:v>96.0693359</c:v>
                </c:pt>
                <c:pt idx="194909">
                  <c:v>59.4482422</c:v>
                </c:pt>
                <c:pt idx="194910">
                  <c:v>6.835937499999997</c:v>
                </c:pt>
                <c:pt idx="194911">
                  <c:v>-38.6962891</c:v>
                </c:pt>
                <c:pt idx="194912">
                  <c:v>-77.5146484</c:v>
                </c:pt>
                <c:pt idx="194913">
                  <c:v>-95.82519529999998</c:v>
                </c:pt>
                <c:pt idx="194914">
                  <c:v>-96.67968749999996</c:v>
                </c:pt>
                <c:pt idx="194915">
                  <c:v>-65.0634766</c:v>
                </c:pt>
                <c:pt idx="194916">
                  <c:v>-15.3808594</c:v>
                </c:pt>
                <c:pt idx="194917">
                  <c:v>30.8837891</c:v>
                </c:pt>
                <c:pt idx="194918">
                  <c:v>78.7353516</c:v>
                </c:pt>
                <c:pt idx="194919">
                  <c:v>101.44043</c:v>
                </c:pt>
                <c:pt idx="194920">
                  <c:v>100.219727</c:v>
                </c:pt>
                <c:pt idx="194921">
                  <c:v>69.2138672</c:v>
                </c:pt>
                <c:pt idx="194922">
                  <c:v>14.7705078</c:v>
                </c:pt>
                <c:pt idx="194923">
                  <c:v>-26.1230469</c:v>
                </c:pt>
                <c:pt idx="194924">
                  <c:v>-70.4345703</c:v>
                </c:pt>
                <c:pt idx="194925">
                  <c:v>-101.68457</c:v>
                </c:pt>
                <c:pt idx="194926">
                  <c:v>-90.33203119999993</c:v>
                </c:pt>
                <c:pt idx="194927">
                  <c:v>-66.0400391</c:v>
                </c:pt>
                <c:pt idx="194928">
                  <c:v>-21.8505859</c:v>
                </c:pt>
                <c:pt idx="194929">
                  <c:v>28.1982422</c:v>
                </c:pt>
                <c:pt idx="194930">
                  <c:v>79.1015625</c:v>
                </c:pt>
                <c:pt idx="194931">
                  <c:v>93.38378909999996</c:v>
                </c:pt>
                <c:pt idx="194932">
                  <c:v>94.1162109</c:v>
                </c:pt>
                <c:pt idx="194933">
                  <c:v>73.85253909999996</c:v>
                </c:pt>
                <c:pt idx="194934">
                  <c:v>18.6767578</c:v>
                </c:pt>
                <c:pt idx="194935">
                  <c:v>-26.0009766</c:v>
                </c:pt>
                <c:pt idx="194936">
                  <c:v>-67.62695309999998</c:v>
                </c:pt>
                <c:pt idx="194937">
                  <c:v>-93.6279297</c:v>
                </c:pt>
                <c:pt idx="194938">
                  <c:v>-96.92382809999998</c:v>
                </c:pt>
                <c:pt idx="194939">
                  <c:v>-68.4814453</c:v>
                </c:pt>
                <c:pt idx="194940">
                  <c:v>-21.1181641</c:v>
                </c:pt>
                <c:pt idx="194941">
                  <c:v>26.6113281</c:v>
                </c:pt>
                <c:pt idx="194942">
                  <c:v>69.45800779999998</c:v>
                </c:pt>
                <c:pt idx="194943">
                  <c:v>92.4072266</c:v>
                </c:pt>
                <c:pt idx="194944">
                  <c:v>90.57617190000001</c:v>
                </c:pt>
                <c:pt idx="194945">
                  <c:v>67.62695309999998</c:v>
                </c:pt>
                <c:pt idx="194946">
                  <c:v>26.7333984</c:v>
                </c:pt>
                <c:pt idx="194947">
                  <c:v>-18.1884766</c:v>
                </c:pt>
                <c:pt idx="194948">
                  <c:v>-68.7255859</c:v>
                </c:pt>
                <c:pt idx="194949">
                  <c:v>-98.1445312</c:v>
                </c:pt>
                <c:pt idx="194950">
                  <c:v>-98.5107422</c:v>
                </c:pt>
                <c:pt idx="194951">
                  <c:v>-76.6601562</c:v>
                </c:pt>
                <c:pt idx="194952">
                  <c:v>-32.8369141</c:v>
                </c:pt>
                <c:pt idx="194953">
                  <c:v>11.3525391</c:v>
                </c:pt>
                <c:pt idx="194954">
                  <c:v>60.6689453</c:v>
                </c:pt>
                <c:pt idx="194955">
                  <c:v>87.890625</c:v>
                </c:pt>
                <c:pt idx="194956">
                  <c:v>88.8671875</c:v>
                </c:pt>
                <c:pt idx="194957">
                  <c:v>73.85253909999996</c:v>
                </c:pt>
                <c:pt idx="194958">
                  <c:v>36.0107422</c:v>
                </c:pt>
                <c:pt idx="194959">
                  <c:v>-19.0429688</c:v>
                </c:pt>
                <c:pt idx="194960">
                  <c:v>-60.9130859</c:v>
                </c:pt>
                <c:pt idx="194961">
                  <c:v>-88.0126953</c:v>
                </c:pt>
                <c:pt idx="194962">
                  <c:v>-95.82519529999998</c:v>
                </c:pt>
                <c:pt idx="194963">
                  <c:v>-79.8339844</c:v>
                </c:pt>
                <c:pt idx="194964">
                  <c:v>-43.2128906</c:v>
                </c:pt>
                <c:pt idx="194965">
                  <c:v>3.90625</c:v>
                </c:pt>
                <c:pt idx="194966">
                  <c:v>56.0302734</c:v>
                </c:pt>
                <c:pt idx="194967">
                  <c:v>84.4726562</c:v>
                </c:pt>
                <c:pt idx="194968">
                  <c:v>95.4589844</c:v>
                </c:pt>
                <c:pt idx="194969">
                  <c:v>86.5478516</c:v>
                </c:pt>
                <c:pt idx="194970">
                  <c:v>46.875</c:v>
                </c:pt>
                <c:pt idx="194971">
                  <c:v>-3.41796875</c:v>
                </c:pt>
                <c:pt idx="194972">
                  <c:v>-55.4199219</c:v>
                </c:pt>
                <c:pt idx="194973">
                  <c:v>-99.4873047</c:v>
                </c:pt>
                <c:pt idx="194974">
                  <c:v>-102.539062</c:v>
                </c:pt>
                <c:pt idx="194975">
                  <c:v>-82.88574219999992</c:v>
                </c:pt>
                <c:pt idx="194976">
                  <c:v>-44.921875</c:v>
                </c:pt>
                <c:pt idx="194977">
                  <c:v>5.98144531</c:v>
                </c:pt>
                <c:pt idx="194978">
                  <c:v>50.0488281</c:v>
                </c:pt>
                <c:pt idx="194979">
                  <c:v>82.5195312</c:v>
                </c:pt>
                <c:pt idx="194980">
                  <c:v>96.80175779999998</c:v>
                </c:pt>
                <c:pt idx="194981">
                  <c:v>91.3085938</c:v>
                </c:pt>
                <c:pt idx="194982">
                  <c:v>50.1708984</c:v>
                </c:pt>
                <c:pt idx="194983">
                  <c:v>6.46972656</c:v>
                </c:pt>
                <c:pt idx="194984">
                  <c:v>-45.5322266</c:v>
                </c:pt>
                <c:pt idx="194985">
                  <c:v>-82.03125</c:v>
                </c:pt>
                <c:pt idx="194986">
                  <c:v>-101.196289</c:v>
                </c:pt>
                <c:pt idx="194987">
                  <c:v>-86.18164059999998</c:v>
                </c:pt>
                <c:pt idx="194988">
                  <c:v>-50.0488281</c:v>
                </c:pt>
                <c:pt idx="194989">
                  <c:v>-4.394531249999993</c:v>
                </c:pt>
                <c:pt idx="194990">
                  <c:v>41.6259766</c:v>
                </c:pt>
                <c:pt idx="194991">
                  <c:v>83.3740234</c:v>
                </c:pt>
                <c:pt idx="194992">
                  <c:v>102.416992</c:v>
                </c:pt>
                <c:pt idx="194993">
                  <c:v>88.9892578</c:v>
                </c:pt>
                <c:pt idx="194994">
                  <c:v>55.6640625</c:v>
                </c:pt>
                <c:pt idx="194995">
                  <c:v>13.9160156</c:v>
                </c:pt>
                <c:pt idx="194996">
                  <c:v>-41.3818359</c:v>
                </c:pt>
                <c:pt idx="194997">
                  <c:v>-79.4677734</c:v>
                </c:pt>
                <c:pt idx="194998">
                  <c:v>-102.905273</c:v>
                </c:pt>
                <c:pt idx="194999">
                  <c:v>-96.67968749999996</c:v>
                </c:pt>
                <c:pt idx="195000">
                  <c:v>-61.2792969</c:v>
                </c:pt>
                <c:pt idx="195001">
                  <c:v>-7.08007812</c:v>
                </c:pt>
                <c:pt idx="195002">
                  <c:v>33.9355469</c:v>
                </c:pt>
                <c:pt idx="195003">
                  <c:v>73.9746094</c:v>
                </c:pt>
                <c:pt idx="195004">
                  <c:v>97.90039059999998</c:v>
                </c:pt>
                <c:pt idx="195005">
                  <c:v>91.55273440000001</c:v>
                </c:pt>
                <c:pt idx="195006">
                  <c:v>60.0585938</c:v>
                </c:pt>
                <c:pt idx="195007">
                  <c:v>18.1884766</c:v>
                </c:pt>
                <c:pt idx="195008">
                  <c:v>-35.0341797</c:v>
                </c:pt>
                <c:pt idx="195009">
                  <c:v>-77.5146484</c:v>
                </c:pt>
                <c:pt idx="195010">
                  <c:v>-93.38378909999996</c:v>
                </c:pt>
                <c:pt idx="195011">
                  <c:v>-86.3037109</c:v>
                </c:pt>
                <c:pt idx="195012">
                  <c:v>-61.4013672</c:v>
                </c:pt>
                <c:pt idx="195013">
                  <c:v>-24.0478516</c:v>
                </c:pt>
                <c:pt idx="195014">
                  <c:v>31.1279297</c:v>
                </c:pt>
                <c:pt idx="195015">
                  <c:v>78.2470703</c:v>
                </c:pt>
                <c:pt idx="195016">
                  <c:v>97.0458984</c:v>
                </c:pt>
                <c:pt idx="195017">
                  <c:v>99.1210938</c:v>
                </c:pt>
                <c:pt idx="195018">
                  <c:v>67.8710938</c:v>
                </c:pt>
                <c:pt idx="195019">
                  <c:v>28.9306641</c:v>
                </c:pt>
                <c:pt idx="195020">
                  <c:v>-23.4375</c:v>
                </c:pt>
                <c:pt idx="195021">
                  <c:v>-66.0400391</c:v>
                </c:pt>
                <c:pt idx="195022">
                  <c:v>-91.796875</c:v>
                </c:pt>
                <c:pt idx="195023">
                  <c:v>-99.2431641</c:v>
                </c:pt>
                <c:pt idx="195024">
                  <c:v>-74.5849609</c:v>
                </c:pt>
                <c:pt idx="195025">
                  <c:v>-23.5595703</c:v>
                </c:pt>
                <c:pt idx="195026">
                  <c:v>27.5878906</c:v>
                </c:pt>
                <c:pt idx="195027">
                  <c:v>64.0869141</c:v>
                </c:pt>
                <c:pt idx="195028">
                  <c:v>94.6044922</c:v>
                </c:pt>
                <c:pt idx="195029">
                  <c:v>97.0458984</c:v>
                </c:pt>
                <c:pt idx="195030">
                  <c:v>74.5849609</c:v>
                </c:pt>
                <c:pt idx="195031">
                  <c:v>28.0761719</c:v>
                </c:pt>
                <c:pt idx="195032">
                  <c:v>-27.0996094</c:v>
                </c:pt>
                <c:pt idx="195033">
                  <c:v>-62.7441406</c:v>
                </c:pt>
                <c:pt idx="195034">
                  <c:v>-92.4072266</c:v>
                </c:pt>
                <c:pt idx="195035">
                  <c:v>-91.1865234</c:v>
                </c:pt>
                <c:pt idx="195036">
                  <c:v>-70.3125</c:v>
                </c:pt>
                <c:pt idx="195037">
                  <c:v>-34.4238281</c:v>
                </c:pt>
                <c:pt idx="195038">
                  <c:v>14.1601562</c:v>
                </c:pt>
                <c:pt idx="195039">
                  <c:v>59.81445309999999</c:v>
                </c:pt>
                <c:pt idx="195040">
                  <c:v>89.35546879999995</c:v>
                </c:pt>
                <c:pt idx="195041">
                  <c:v>98.0224609</c:v>
                </c:pt>
                <c:pt idx="195042">
                  <c:v>73.9746094</c:v>
                </c:pt>
                <c:pt idx="195043">
                  <c:v>36.0107422</c:v>
                </c:pt>
                <c:pt idx="195044">
                  <c:v>-19.2871094</c:v>
                </c:pt>
                <c:pt idx="195045">
                  <c:v>-60.3027344</c:v>
                </c:pt>
                <c:pt idx="195046">
                  <c:v>-87.4023438</c:v>
                </c:pt>
                <c:pt idx="195047">
                  <c:v>-99.7314453</c:v>
                </c:pt>
                <c:pt idx="195048">
                  <c:v>-79.7119141</c:v>
                </c:pt>
                <c:pt idx="195049">
                  <c:v>-43.0908203</c:v>
                </c:pt>
                <c:pt idx="195050">
                  <c:v>4.02832031</c:v>
                </c:pt>
                <c:pt idx="195051">
                  <c:v>62.6220703</c:v>
                </c:pt>
                <c:pt idx="195052">
                  <c:v>97.1679688</c:v>
                </c:pt>
                <c:pt idx="195053">
                  <c:v>95.82519529999998</c:v>
                </c:pt>
                <c:pt idx="195054">
                  <c:v>76.9042969</c:v>
                </c:pt>
                <c:pt idx="195055">
                  <c:v>39.1845703</c:v>
                </c:pt>
                <c:pt idx="195056">
                  <c:v>-5.859375</c:v>
                </c:pt>
                <c:pt idx="195057">
                  <c:v>-56.2744141</c:v>
                </c:pt>
                <c:pt idx="195058">
                  <c:v>-87.7685547</c:v>
                </c:pt>
                <c:pt idx="195059">
                  <c:v>-99.60937499999996</c:v>
                </c:pt>
                <c:pt idx="195060">
                  <c:v>-87.03613279999998</c:v>
                </c:pt>
                <c:pt idx="195061">
                  <c:v>-45.2880859</c:v>
                </c:pt>
                <c:pt idx="195062">
                  <c:v>1.58691406</c:v>
                </c:pt>
                <c:pt idx="195063">
                  <c:v>47.85156249999999</c:v>
                </c:pt>
                <c:pt idx="195064">
                  <c:v>87.6464844</c:v>
                </c:pt>
                <c:pt idx="195065">
                  <c:v>100.219727</c:v>
                </c:pt>
                <c:pt idx="195066">
                  <c:v>85.6933594</c:v>
                </c:pt>
                <c:pt idx="195067">
                  <c:v>50.4150391</c:v>
                </c:pt>
                <c:pt idx="195068">
                  <c:v>-0.244140625</c:v>
                </c:pt>
                <c:pt idx="195069">
                  <c:v>-49.3164062</c:v>
                </c:pt>
                <c:pt idx="195070">
                  <c:v>-86.9140625</c:v>
                </c:pt>
                <c:pt idx="195071">
                  <c:v>-98.38867190000001</c:v>
                </c:pt>
                <c:pt idx="195072">
                  <c:v>-87.4023438</c:v>
                </c:pt>
                <c:pt idx="195073">
                  <c:v>-52.0019531</c:v>
                </c:pt>
                <c:pt idx="195074">
                  <c:v>-1.22070312</c:v>
                </c:pt>
                <c:pt idx="195075">
                  <c:v>50.78125</c:v>
                </c:pt>
                <c:pt idx="195076">
                  <c:v>82.27539059999994</c:v>
                </c:pt>
                <c:pt idx="195077">
                  <c:v>102.661133</c:v>
                </c:pt>
                <c:pt idx="195078">
                  <c:v>94.1162109</c:v>
                </c:pt>
                <c:pt idx="195079">
                  <c:v>62.0117188</c:v>
                </c:pt>
                <c:pt idx="195080">
                  <c:v>6.46972656</c:v>
                </c:pt>
                <c:pt idx="195081">
                  <c:v>-45.4101562</c:v>
                </c:pt>
                <c:pt idx="195082">
                  <c:v>-83.12988279999993</c:v>
                </c:pt>
                <c:pt idx="195083">
                  <c:v>-97.90039059999998</c:v>
                </c:pt>
                <c:pt idx="195084">
                  <c:v>-93.6279297</c:v>
                </c:pt>
                <c:pt idx="195085">
                  <c:v>-59.2041016</c:v>
                </c:pt>
                <c:pt idx="195086">
                  <c:v>-17.4560547</c:v>
                </c:pt>
                <c:pt idx="195087">
                  <c:v>39.7949219</c:v>
                </c:pt>
                <c:pt idx="195088">
                  <c:v>82.27539059999994</c:v>
                </c:pt>
                <c:pt idx="195089">
                  <c:v>99.3652344</c:v>
                </c:pt>
                <c:pt idx="195090">
                  <c:v>88.8671875</c:v>
                </c:pt>
                <c:pt idx="195091">
                  <c:v>64.9414062</c:v>
                </c:pt>
                <c:pt idx="195092">
                  <c:v>17.0898438</c:v>
                </c:pt>
                <c:pt idx="195093">
                  <c:v>-45.2880859</c:v>
                </c:pt>
                <c:pt idx="195094">
                  <c:v>-74.21875</c:v>
                </c:pt>
                <c:pt idx="195095">
                  <c:v>-93.75</c:v>
                </c:pt>
                <c:pt idx="195096">
                  <c:v>-94.4824219</c:v>
                </c:pt>
                <c:pt idx="195097">
                  <c:v>-60.4248047</c:v>
                </c:pt>
                <c:pt idx="195098">
                  <c:v>-11.9628906</c:v>
                </c:pt>
                <c:pt idx="195099">
                  <c:v>33.6914062</c:v>
                </c:pt>
                <c:pt idx="195100">
                  <c:v>74.0966797</c:v>
                </c:pt>
                <c:pt idx="195101">
                  <c:v>98.9990234</c:v>
                </c:pt>
                <c:pt idx="195102">
                  <c:v>95.4589844</c:v>
                </c:pt>
                <c:pt idx="195103">
                  <c:v>65.7958984</c:v>
                </c:pt>
                <c:pt idx="195104">
                  <c:v>25.0244141</c:v>
                </c:pt>
                <c:pt idx="195105">
                  <c:v>-34.0576172</c:v>
                </c:pt>
                <c:pt idx="195106">
                  <c:v>-69.2138672</c:v>
                </c:pt>
                <c:pt idx="195107">
                  <c:v>-90.57617190000001</c:v>
                </c:pt>
                <c:pt idx="195108">
                  <c:v>-97.4121094</c:v>
                </c:pt>
                <c:pt idx="195109">
                  <c:v>-75.19531249999996</c:v>
                </c:pt>
                <c:pt idx="195110">
                  <c:v>-20.9960938</c:v>
                </c:pt>
                <c:pt idx="195111">
                  <c:v>30.3955078</c:v>
                </c:pt>
                <c:pt idx="195112">
                  <c:v>73.1201172</c:v>
                </c:pt>
                <c:pt idx="195113">
                  <c:v>91.796875</c:v>
                </c:pt>
                <c:pt idx="195114">
                  <c:v>96.1914062</c:v>
                </c:pt>
                <c:pt idx="195115">
                  <c:v>72.0214844</c:v>
                </c:pt>
                <c:pt idx="195116">
                  <c:v>22.7050781</c:v>
                </c:pt>
                <c:pt idx="195117">
                  <c:v>-27.5878906</c:v>
                </c:pt>
                <c:pt idx="195118">
                  <c:v>-68.9697266</c:v>
                </c:pt>
                <c:pt idx="195119">
                  <c:v>-93.87207029999993</c:v>
                </c:pt>
                <c:pt idx="195120">
                  <c:v>-93.38378909999996</c:v>
                </c:pt>
                <c:pt idx="195121">
                  <c:v>-78.0029297</c:v>
                </c:pt>
                <c:pt idx="195122">
                  <c:v>-33.44726559999999</c:v>
                </c:pt>
                <c:pt idx="195123">
                  <c:v>15.2587891</c:v>
                </c:pt>
                <c:pt idx="195124">
                  <c:v>61.7675781</c:v>
                </c:pt>
                <c:pt idx="195125">
                  <c:v>88.2568359</c:v>
                </c:pt>
                <c:pt idx="195126">
                  <c:v>100.219727</c:v>
                </c:pt>
                <c:pt idx="195127">
                  <c:v>86.3037109</c:v>
                </c:pt>
                <c:pt idx="195128">
                  <c:v>34.6679688</c:v>
                </c:pt>
                <c:pt idx="195129">
                  <c:v>-19.6533203</c:v>
                </c:pt>
                <c:pt idx="195130">
                  <c:v>-58.4716797</c:v>
                </c:pt>
                <c:pt idx="195131">
                  <c:v>-92.6513672</c:v>
                </c:pt>
                <c:pt idx="195132">
                  <c:v>-100.097656</c:v>
                </c:pt>
                <c:pt idx="195133">
                  <c:v>-85.08300779999998</c:v>
                </c:pt>
                <c:pt idx="195134">
                  <c:v>-33.3251953</c:v>
                </c:pt>
                <c:pt idx="195135">
                  <c:v>8.178710939999998</c:v>
                </c:pt>
                <c:pt idx="195136">
                  <c:v>66.1621094</c:v>
                </c:pt>
                <c:pt idx="195137">
                  <c:v>96.5576172</c:v>
                </c:pt>
                <c:pt idx="195138">
                  <c:v>100.219727</c:v>
                </c:pt>
                <c:pt idx="195139">
                  <c:v>82.27539059999994</c:v>
                </c:pt>
                <c:pt idx="195140">
                  <c:v>49.6826172</c:v>
                </c:pt>
                <c:pt idx="195141">
                  <c:v>-10.8642578</c:v>
                </c:pt>
                <c:pt idx="195142">
                  <c:v>-57.0068359</c:v>
                </c:pt>
                <c:pt idx="195143">
                  <c:v>-93.9941406</c:v>
                </c:pt>
                <c:pt idx="195144">
                  <c:v>-100.830078</c:v>
                </c:pt>
                <c:pt idx="195145">
                  <c:v>-83.2519531</c:v>
                </c:pt>
                <c:pt idx="195146">
                  <c:v>-46.6308594</c:v>
                </c:pt>
                <c:pt idx="195147">
                  <c:v>3.78417969</c:v>
                </c:pt>
                <c:pt idx="195148">
                  <c:v>47.4853516</c:v>
                </c:pt>
                <c:pt idx="195149">
                  <c:v>82.6416016</c:v>
                </c:pt>
                <c:pt idx="195150">
                  <c:v>99.9755859</c:v>
                </c:pt>
                <c:pt idx="195151">
                  <c:v>87.03613279999998</c:v>
                </c:pt>
                <c:pt idx="195152">
                  <c:v>46.6308594</c:v>
                </c:pt>
                <c:pt idx="195153">
                  <c:v>-3.17382812</c:v>
                </c:pt>
                <c:pt idx="195154">
                  <c:v>-50.2929688</c:v>
                </c:pt>
                <c:pt idx="195155">
                  <c:v>-90.08789059999998</c:v>
                </c:pt>
                <c:pt idx="195156">
                  <c:v>-103.759766</c:v>
                </c:pt>
                <c:pt idx="195157">
                  <c:v>-89.7216797</c:v>
                </c:pt>
                <c:pt idx="195158">
                  <c:v>-45.6542969</c:v>
                </c:pt>
                <c:pt idx="195159">
                  <c:v>3.54003906</c:v>
                </c:pt>
                <c:pt idx="195160">
                  <c:v>51.7578125</c:v>
                </c:pt>
                <c:pt idx="195161">
                  <c:v>77.75878909999996</c:v>
                </c:pt>
                <c:pt idx="195162">
                  <c:v>96.67968749999996</c:v>
                </c:pt>
                <c:pt idx="195163">
                  <c:v>89.2333984</c:v>
                </c:pt>
                <c:pt idx="195164">
                  <c:v>53.2226562</c:v>
                </c:pt>
                <c:pt idx="195165">
                  <c:v>3.05175781</c:v>
                </c:pt>
                <c:pt idx="195166">
                  <c:v>-37.7197266</c:v>
                </c:pt>
                <c:pt idx="195167">
                  <c:v>-86.3037109</c:v>
                </c:pt>
                <c:pt idx="195168">
                  <c:v>-102.050781</c:v>
                </c:pt>
                <c:pt idx="195169">
                  <c:v>-94.3603516</c:v>
                </c:pt>
                <c:pt idx="195170">
                  <c:v>-51.8798828</c:v>
                </c:pt>
                <c:pt idx="195171">
                  <c:v>-1.46484375</c:v>
                </c:pt>
                <c:pt idx="195172">
                  <c:v>47.6074219</c:v>
                </c:pt>
                <c:pt idx="195173">
                  <c:v>88.37890619999993</c:v>
                </c:pt>
                <c:pt idx="195174">
                  <c:v>102.294922</c:v>
                </c:pt>
                <c:pt idx="195175">
                  <c:v>94.97070309999998</c:v>
                </c:pt>
                <c:pt idx="195176">
                  <c:v>58.4716797</c:v>
                </c:pt>
                <c:pt idx="195177">
                  <c:v>7.20214844</c:v>
                </c:pt>
                <c:pt idx="195178">
                  <c:v>-40.7714844</c:v>
                </c:pt>
                <c:pt idx="195179">
                  <c:v>-74.5849609</c:v>
                </c:pt>
                <c:pt idx="195180">
                  <c:v>-90.57617190000001</c:v>
                </c:pt>
                <c:pt idx="195181">
                  <c:v>-90.33203119999993</c:v>
                </c:pt>
                <c:pt idx="195182">
                  <c:v>-64.0869141</c:v>
                </c:pt>
                <c:pt idx="195183">
                  <c:v>-7.93457031</c:v>
                </c:pt>
                <c:pt idx="195184">
                  <c:v>36.3769531</c:v>
                </c:pt>
                <c:pt idx="195185">
                  <c:v>75.8056641</c:v>
                </c:pt>
                <c:pt idx="195186">
                  <c:v>106.201172</c:v>
                </c:pt>
                <c:pt idx="195187">
                  <c:v>97.1679688</c:v>
                </c:pt>
                <c:pt idx="195188">
                  <c:v>58.4716797</c:v>
                </c:pt>
                <c:pt idx="195189">
                  <c:v>15.0146484</c:v>
                </c:pt>
                <c:pt idx="195190">
                  <c:v>-30.3955078</c:v>
                </c:pt>
                <c:pt idx="195191">
                  <c:v>-70.55664059999998</c:v>
                </c:pt>
                <c:pt idx="195192">
                  <c:v>-92.77343749999996</c:v>
                </c:pt>
                <c:pt idx="195193">
                  <c:v>-93.5058594</c:v>
                </c:pt>
                <c:pt idx="195194">
                  <c:v>-66.8945312</c:v>
                </c:pt>
                <c:pt idx="195195">
                  <c:v>-16.8457031</c:v>
                </c:pt>
                <c:pt idx="195196">
                  <c:v>34.7900391</c:v>
                </c:pt>
                <c:pt idx="195197">
                  <c:v>75.31738279999998</c:v>
                </c:pt>
                <c:pt idx="195198">
                  <c:v>94.1162109</c:v>
                </c:pt>
                <c:pt idx="195199">
                  <c:v>96.5576172</c:v>
                </c:pt>
                <c:pt idx="195200">
                  <c:v>72.1435547</c:v>
                </c:pt>
                <c:pt idx="195201">
                  <c:v>24.7802734</c:v>
                </c:pt>
                <c:pt idx="195202">
                  <c:v>-24.90234379999998</c:v>
                </c:pt>
                <c:pt idx="195203">
                  <c:v>-68.2373047</c:v>
                </c:pt>
                <c:pt idx="195204">
                  <c:v>-90.94238279999998</c:v>
                </c:pt>
                <c:pt idx="195205">
                  <c:v>-92.6513672</c:v>
                </c:pt>
                <c:pt idx="195206">
                  <c:v>-70.80078119999993</c:v>
                </c:pt>
                <c:pt idx="195207">
                  <c:v>-30.6396484</c:v>
                </c:pt>
                <c:pt idx="195208">
                  <c:v>20.6298828</c:v>
                </c:pt>
                <c:pt idx="195209">
                  <c:v>67.62695309999998</c:v>
                </c:pt>
                <c:pt idx="195210">
                  <c:v>92.77343749999996</c:v>
                </c:pt>
                <c:pt idx="195211">
                  <c:v>97.0458984</c:v>
                </c:pt>
                <c:pt idx="195212">
                  <c:v>75.5615234</c:v>
                </c:pt>
                <c:pt idx="195213">
                  <c:v>27.34375</c:v>
                </c:pt>
                <c:pt idx="195214">
                  <c:v>-18.9208984</c:v>
                </c:pt>
                <c:pt idx="195215">
                  <c:v>-64.57519529999998</c:v>
                </c:pt>
                <c:pt idx="195216">
                  <c:v>-90.94238279999998</c:v>
                </c:pt>
                <c:pt idx="195217">
                  <c:v>-90.82031249999996</c:v>
                </c:pt>
                <c:pt idx="195218">
                  <c:v>-73.48632809999998</c:v>
                </c:pt>
                <c:pt idx="195219">
                  <c:v>-34.3017578</c:v>
                </c:pt>
                <c:pt idx="195220">
                  <c:v>17.0898438</c:v>
                </c:pt>
                <c:pt idx="195221">
                  <c:v>66.8945312</c:v>
                </c:pt>
                <c:pt idx="195222">
                  <c:v>93.87207029999993</c:v>
                </c:pt>
                <c:pt idx="195223">
                  <c:v>96.67968749999996</c:v>
                </c:pt>
                <c:pt idx="195224">
                  <c:v>77.39257809999994</c:v>
                </c:pt>
                <c:pt idx="195225">
                  <c:v>39.9169922</c:v>
                </c:pt>
                <c:pt idx="195226">
                  <c:v>-19.2871094</c:v>
                </c:pt>
                <c:pt idx="195227">
                  <c:v>-61.5234375</c:v>
                </c:pt>
                <c:pt idx="195228">
                  <c:v>-88.0126953</c:v>
                </c:pt>
                <c:pt idx="195229">
                  <c:v>-97.5341797</c:v>
                </c:pt>
                <c:pt idx="195230">
                  <c:v>-85.8154297</c:v>
                </c:pt>
                <c:pt idx="195231">
                  <c:v>-46.0205078</c:v>
                </c:pt>
                <c:pt idx="195232">
                  <c:v>1.953125</c:v>
                </c:pt>
                <c:pt idx="195233">
                  <c:v>55.2978516</c:v>
                </c:pt>
                <c:pt idx="195234">
                  <c:v>95.3369141</c:v>
                </c:pt>
                <c:pt idx="195235">
                  <c:v>97.2900391</c:v>
                </c:pt>
                <c:pt idx="195236">
                  <c:v>82.3974609</c:v>
                </c:pt>
                <c:pt idx="195237">
                  <c:v>50.1708984</c:v>
                </c:pt>
                <c:pt idx="195238">
                  <c:v>-0.366210938</c:v>
                </c:pt>
                <c:pt idx="195239">
                  <c:v>-52.734375</c:v>
                </c:pt>
                <c:pt idx="195240">
                  <c:v>-77.14843749999996</c:v>
                </c:pt>
                <c:pt idx="195241">
                  <c:v>-93.9941406</c:v>
                </c:pt>
                <c:pt idx="195242">
                  <c:v>-87.15820309999998</c:v>
                </c:pt>
                <c:pt idx="195243">
                  <c:v>-51.2695312</c:v>
                </c:pt>
                <c:pt idx="195244">
                  <c:v>2.9296875</c:v>
                </c:pt>
                <c:pt idx="195245">
                  <c:v>50.5371094</c:v>
                </c:pt>
                <c:pt idx="195246">
                  <c:v>87.7685547</c:v>
                </c:pt>
                <c:pt idx="195247">
                  <c:v>98.0224609</c:v>
                </c:pt>
                <c:pt idx="195248">
                  <c:v>87.5244141</c:v>
                </c:pt>
                <c:pt idx="195249">
                  <c:v>42.8466797</c:v>
                </c:pt>
                <c:pt idx="195250">
                  <c:v>-5.004882809999995</c:v>
                </c:pt>
                <c:pt idx="195251">
                  <c:v>-46.0205078</c:v>
                </c:pt>
                <c:pt idx="195252">
                  <c:v>-79.9560547</c:v>
                </c:pt>
                <c:pt idx="195253">
                  <c:v>-89.5996094</c:v>
                </c:pt>
                <c:pt idx="195254">
                  <c:v>-90.82031249999996</c:v>
                </c:pt>
                <c:pt idx="195255">
                  <c:v>-57.9833984</c:v>
                </c:pt>
                <c:pt idx="195256">
                  <c:v>-9.64355469</c:v>
                </c:pt>
                <c:pt idx="195257">
                  <c:v>39.6728516</c:v>
                </c:pt>
                <c:pt idx="195258">
                  <c:v>81.4208984</c:v>
                </c:pt>
                <c:pt idx="195259">
                  <c:v>100.341797</c:v>
                </c:pt>
                <c:pt idx="195260">
                  <c:v>96.67968749999996</c:v>
                </c:pt>
                <c:pt idx="195261">
                  <c:v>60.7910156</c:v>
                </c:pt>
                <c:pt idx="195262">
                  <c:v>17.7001953</c:v>
                </c:pt>
                <c:pt idx="195263">
                  <c:v>-38.0859375</c:v>
                </c:pt>
                <c:pt idx="195264">
                  <c:v>-78.8574219</c:v>
                </c:pt>
                <c:pt idx="195265">
                  <c:v>-99.3652344</c:v>
                </c:pt>
                <c:pt idx="195266">
                  <c:v>-87.5244141</c:v>
                </c:pt>
                <c:pt idx="195267">
                  <c:v>-56.88476559999999</c:v>
                </c:pt>
                <c:pt idx="195268">
                  <c:v>-15.625</c:v>
                </c:pt>
                <c:pt idx="195269">
                  <c:v>40.7714844</c:v>
                </c:pt>
                <c:pt idx="195270">
                  <c:v>78.8574219</c:v>
                </c:pt>
                <c:pt idx="195271">
                  <c:v>95.4589844</c:v>
                </c:pt>
                <c:pt idx="195272">
                  <c:v>98.2666016</c:v>
                </c:pt>
                <c:pt idx="195273">
                  <c:v>67.13867190000001</c:v>
                </c:pt>
                <c:pt idx="195274">
                  <c:v>19.53125</c:v>
                </c:pt>
                <c:pt idx="195275">
                  <c:v>-32.2265625</c:v>
                </c:pt>
                <c:pt idx="195276">
                  <c:v>-81.9091797</c:v>
                </c:pt>
                <c:pt idx="195277">
                  <c:v>-94.2382812</c:v>
                </c:pt>
                <c:pt idx="195278">
                  <c:v>-94.1162109</c:v>
                </c:pt>
                <c:pt idx="195279">
                  <c:v>-66.8945312</c:v>
                </c:pt>
                <c:pt idx="195280">
                  <c:v>-20.6298828</c:v>
                </c:pt>
                <c:pt idx="195281">
                  <c:v>28.9306641</c:v>
                </c:pt>
                <c:pt idx="195282">
                  <c:v>75.9277344</c:v>
                </c:pt>
                <c:pt idx="195283">
                  <c:v>96.3134766</c:v>
                </c:pt>
                <c:pt idx="195284">
                  <c:v>94.3603516</c:v>
                </c:pt>
                <c:pt idx="195285">
                  <c:v>70.1904297</c:v>
                </c:pt>
                <c:pt idx="195286">
                  <c:v>21.2402344</c:v>
                </c:pt>
                <c:pt idx="195287">
                  <c:v>-29.4189453</c:v>
                </c:pt>
                <c:pt idx="195288">
                  <c:v>-67.62695309999998</c:v>
                </c:pt>
                <c:pt idx="195289">
                  <c:v>-96.92382809999998</c:v>
                </c:pt>
                <c:pt idx="195290">
                  <c:v>-94.7265625</c:v>
                </c:pt>
                <c:pt idx="195291">
                  <c:v>-65.55175779999998</c:v>
                </c:pt>
                <c:pt idx="195292">
                  <c:v>-22.4609375</c:v>
                </c:pt>
                <c:pt idx="195293">
                  <c:v>28.1982422</c:v>
                </c:pt>
                <c:pt idx="195294">
                  <c:v>74.7070312</c:v>
                </c:pt>
                <c:pt idx="195295">
                  <c:v>98.9990234</c:v>
                </c:pt>
                <c:pt idx="195296">
                  <c:v>101.928711</c:v>
                </c:pt>
                <c:pt idx="195297">
                  <c:v>77.5146484</c:v>
                </c:pt>
                <c:pt idx="195298">
                  <c:v>31.0058594</c:v>
                </c:pt>
                <c:pt idx="195299">
                  <c:v>-21.9726562</c:v>
                </c:pt>
                <c:pt idx="195300">
                  <c:v>-66.8945312</c:v>
                </c:pt>
                <c:pt idx="195301">
                  <c:v>-94.6044922</c:v>
                </c:pt>
                <c:pt idx="195302">
                  <c:v>-91.9189453</c:v>
                </c:pt>
                <c:pt idx="195303">
                  <c:v>-73.7304688</c:v>
                </c:pt>
                <c:pt idx="195304">
                  <c:v>-33.6914062</c:v>
                </c:pt>
                <c:pt idx="195305">
                  <c:v>20.8740234</c:v>
                </c:pt>
                <c:pt idx="195306">
                  <c:v>63.8427734</c:v>
                </c:pt>
                <c:pt idx="195307">
                  <c:v>90.4541016</c:v>
                </c:pt>
                <c:pt idx="195308">
                  <c:v>105.34668</c:v>
                </c:pt>
                <c:pt idx="195309">
                  <c:v>81.7871094</c:v>
                </c:pt>
                <c:pt idx="195310">
                  <c:v>39.5507812</c:v>
                </c:pt>
                <c:pt idx="195311">
                  <c:v>-14.6484375</c:v>
                </c:pt>
                <c:pt idx="195312">
                  <c:v>-62.9882812</c:v>
                </c:pt>
                <c:pt idx="195313">
                  <c:v>-91.0644531</c:v>
                </c:pt>
                <c:pt idx="195314">
                  <c:v>-100.219727</c:v>
                </c:pt>
                <c:pt idx="195315">
                  <c:v>-82.7636719</c:v>
                </c:pt>
                <c:pt idx="195316">
                  <c:v>-39.30664059999999</c:v>
                </c:pt>
                <c:pt idx="195317">
                  <c:v>21.484375</c:v>
                </c:pt>
                <c:pt idx="195318">
                  <c:v>65.3076172</c:v>
                </c:pt>
                <c:pt idx="195319">
                  <c:v>89.5996094</c:v>
                </c:pt>
                <c:pt idx="195320">
                  <c:v>96.92382809999998</c:v>
                </c:pt>
                <c:pt idx="195321">
                  <c:v>80.2001953</c:v>
                </c:pt>
                <c:pt idx="195322">
                  <c:v>47.4853516</c:v>
                </c:pt>
                <c:pt idx="195323">
                  <c:v>-13.3056641</c:v>
                </c:pt>
                <c:pt idx="195324">
                  <c:v>-58.1054688</c:v>
                </c:pt>
                <c:pt idx="195325">
                  <c:v>-86.05957029999998</c:v>
                </c:pt>
                <c:pt idx="195326">
                  <c:v>-97.90039059999998</c:v>
                </c:pt>
                <c:pt idx="195327">
                  <c:v>-91.9189453</c:v>
                </c:pt>
                <c:pt idx="195328">
                  <c:v>-51.6357422</c:v>
                </c:pt>
                <c:pt idx="195329">
                  <c:v>1.70898438</c:v>
                </c:pt>
                <c:pt idx="195330">
                  <c:v>45.0439453</c:v>
                </c:pt>
                <c:pt idx="195331">
                  <c:v>84.22851559999998</c:v>
                </c:pt>
                <c:pt idx="195332">
                  <c:v>99.7314453</c:v>
                </c:pt>
                <c:pt idx="195333">
                  <c:v>90.6982422</c:v>
                </c:pt>
                <c:pt idx="195334">
                  <c:v>51.5136719</c:v>
                </c:pt>
                <c:pt idx="195335">
                  <c:v>2.44140625</c:v>
                </c:pt>
                <c:pt idx="195336">
                  <c:v>-38.0859375</c:v>
                </c:pt>
                <c:pt idx="195337">
                  <c:v>-80.4443359</c:v>
                </c:pt>
                <c:pt idx="195338">
                  <c:v>-102.905273</c:v>
                </c:pt>
                <c:pt idx="195339">
                  <c:v>-95.3369141</c:v>
                </c:pt>
                <c:pt idx="195340">
                  <c:v>-55.1757812</c:v>
                </c:pt>
                <c:pt idx="195341">
                  <c:v>-0.122070312</c:v>
                </c:pt>
                <c:pt idx="195342">
                  <c:v>45.7763672</c:v>
                </c:pt>
                <c:pt idx="195343">
                  <c:v>79.9560547</c:v>
                </c:pt>
                <c:pt idx="195344">
                  <c:v>106.689453</c:v>
                </c:pt>
                <c:pt idx="195345">
                  <c:v>95.9472656</c:v>
                </c:pt>
                <c:pt idx="195346">
                  <c:v>55.4199219</c:v>
                </c:pt>
                <c:pt idx="195347">
                  <c:v>10.0097656</c:v>
                </c:pt>
                <c:pt idx="195348">
                  <c:v>-36.3769531</c:v>
                </c:pt>
                <c:pt idx="195349">
                  <c:v>-82.3974609</c:v>
                </c:pt>
                <c:pt idx="195350">
                  <c:v>-98.1445312</c:v>
                </c:pt>
                <c:pt idx="195351">
                  <c:v>-90.4541016</c:v>
                </c:pt>
                <c:pt idx="195352">
                  <c:v>-63.8427734</c:v>
                </c:pt>
                <c:pt idx="195353">
                  <c:v>-13.3056641</c:v>
                </c:pt>
                <c:pt idx="195354">
                  <c:v>37.3535156</c:v>
                </c:pt>
                <c:pt idx="195355">
                  <c:v>80.2001953</c:v>
                </c:pt>
                <c:pt idx="195356">
                  <c:v>93.87207029999993</c:v>
                </c:pt>
                <c:pt idx="195357">
                  <c:v>91.55273440000001</c:v>
                </c:pt>
                <c:pt idx="195358">
                  <c:v>65.9179688</c:v>
                </c:pt>
                <c:pt idx="195359">
                  <c:v>18.1884766</c:v>
                </c:pt>
                <c:pt idx="195360">
                  <c:v>-39.4287109</c:v>
                </c:pt>
                <c:pt idx="195361">
                  <c:v>-88.37890619999993</c:v>
                </c:pt>
                <c:pt idx="195362">
                  <c:v>-101.318359</c:v>
                </c:pt>
                <c:pt idx="195363">
                  <c:v>-89.2333984</c:v>
                </c:pt>
                <c:pt idx="195364">
                  <c:v>-68.2373047</c:v>
                </c:pt>
                <c:pt idx="195365">
                  <c:v>-23.8037109</c:v>
                </c:pt>
                <c:pt idx="195366">
                  <c:v>27.8320312</c:v>
                </c:pt>
                <c:pt idx="195367">
                  <c:v>75.0732422</c:v>
                </c:pt>
                <c:pt idx="195368">
                  <c:v>98.2666016</c:v>
                </c:pt>
                <c:pt idx="195369">
                  <c:v>94.7265625</c:v>
                </c:pt>
                <c:pt idx="195370">
                  <c:v>68.7255859</c:v>
                </c:pt>
                <c:pt idx="195371">
                  <c:v>26.6113281</c:v>
                </c:pt>
                <c:pt idx="195372">
                  <c:v>-30.8837891</c:v>
                </c:pt>
                <c:pt idx="195373">
                  <c:v>-75.19531249999996</c:v>
                </c:pt>
                <c:pt idx="195374">
                  <c:v>-95.4589844</c:v>
                </c:pt>
                <c:pt idx="195375">
                  <c:v>-95.4589844</c:v>
                </c:pt>
                <c:pt idx="195376">
                  <c:v>-70.1904297</c:v>
                </c:pt>
                <c:pt idx="195377">
                  <c:v>-28.0761719</c:v>
                </c:pt>
                <c:pt idx="195378">
                  <c:v>30.6396484</c:v>
                </c:pt>
                <c:pt idx="195379">
                  <c:v>73.3642578</c:v>
                </c:pt>
                <c:pt idx="195380">
                  <c:v>97.90039059999998</c:v>
                </c:pt>
                <c:pt idx="195381">
                  <c:v>95.82519529999998</c:v>
                </c:pt>
                <c:pt idx="195382">
                  <c:v>76.2939453</c:v>
                </c:pt>
                <c:pt idx="195383">
                  <c:v>30.8837891</c:v>
                </c:pt>
                <c:pt idx="195384">
                  <c:v>-19.8974609</c:v>
                </c:pt>
                <c:pt idx="195385">
                  <c:v>-64.3310547</c:v>
                </c:pt>
                <c:pt idx="195386">
                  <c:v>-96.3134766</c:v>
                </c:pt>
                <c:pt idx="195387">
                  <c:v>-95.703125</c:v>
                </c:pt>
                <c:pt idx="195388">
                  <c:v>-76.4160156</c:v>
                </c:pt>
                <c:pt idx="195389">
                  <c:v>-41.015625</c:v>
                </c:pt>
                <c:pt idx="195390">
                  <c:v>10.2539062</c:v>
                </c:pt>
                <c:pt idx="195391">
                  <c:v>60.18066409999999</c:v>
                </c:pt>
                <c:pt idx="195392">
                  <c:v>94.1162109</c:v>
                </c:pt>
                <c:pt idx="195393">
                  <c:v>100.708008</c:v>
                </c:pt>
                <c:pt idx="195394">
                  <c:v>77.5146484</c:v>
                </c:pt>
                <c:pt idx="195395">
                  <c:v>37.7197266</c:v>
                </c:pt>
                <c:pt idx="195396">
                  <c:v>-9.52148438</c:v>
                </c:pt>
                <c:pt idx="195397">
                  <c:v>-67.9931641</c:v>
                </c:pt>
                <c:pt idx="195398">
                  <c:v>-98.63281249999996</c:v>
                </c:pt>
                <c:pt idx="195399">
                  <c:v>-104.370117</c:v>
                </c:pt>
                <c:pt idx="195400">
                  <c:v>-84.8388672</c:v>
                </c:pt>
                <c:pt idx="195401">
                  <c:v>-41.9921875</c:v>
                </c:pt>
                <c:pt idx="195402">
                  <c:v>8.7890625</c:v>
                </c:pt>
                <c:pt idx="195403">
                  <c:v>57.61718749999999</c:v>
                </c:pt>
                <c:pt idx="195404">
                  <c:v>91.3085938</c:v>
                </c:pt>
                <c:pt idx="195405">
                  <c:v>102.661133</c:v>
                </c:pt>
                <c:pt idx="195406">
                  <c:v>81.29882809999998</c:v>
                </c:pt>
                <c:pt idx="195407">
                  <c:v>46.1425781</c:v>
                </c:pt>
                <c:pt idx="195408">
                  <c:v>2.44140625</c:v>
                </c:pt>
                <c:pt idx="195409">
                  <c:v>-51.5136719</c:v>
                </c:pt>
                <c:pt idx="195410">
                  <c:v>-87.15820309999998</c:v>
                </c:pt>
                <c:pt idx="195411">
                  <c:v>-94.7265625</c:v>
                </c:pt>
                <c:pt idx="195412">
                  <c:v>-74.5849609</c:v>
                </c:pt>
                <c:pt idx="195413">
                  <c:v>-42.7246094</c:v>
                </c:pt>
                <c:pt idx="195414">
                  <c:v>3.05175781</c:v>
                </c:pt>
                <c:pt idx="195415">
                  <c:v>55.4199219</c:v>
                </c:pt>
                <c:pt idx="195416">
                  <c:v>87.7685547</c:v>
                </c:pt>
                <c:pt idx="195417">
                  <c:v>100.463867</c:v>
                </c:pt>
                <c:pt idx="195418">
                  <c:v>86.05957029999998</c:v>
                </c:pt>
                <c:pt idx="195419">
                  <c:v>50.78125</c:v>
                </c:pt>
                <c:pt idx="195420">
                  <c:v>2.44140625</c:v>
                </c:pt>
                <c:pt idx="195421">
                  <c:v>-41.9921875</c:v>
                </c:pt>
                <c:pt idx="195422">
                  <c:v>-91.0644531</c:v>
                </c:pt>
                <c:pt idx="195423">
                  <c:v>-99.9755859</c:v>
                </c:pt>
                <c:pt idx="195424">
                  <c:v>-89.11132809999998</c:v>
                </c:pt>
                <c:pt idx="195425">
                  <c:v>-54.4433594</c:v>
                </c:pt>
                <c:pt idx="195426">
                  <c:v>-0.854492188</c:v>
                </c:pt>
                <c:pt idx="195427">
                  <c:v>53.5888672</c:v>
                </c:pt>
                <c:pt idx="195428">
                  <c:v>84.10644529999998</c:v>
                </c:pt>
                <c:pt idx="195429">
                  <c:v>86.5478516</c:v>
                </c:pt>
                <c:pt idx="195430">
                  <c:v>84.10644529999998</c:v>
                </c:pt>
                <c:pt idx="195431">
                  <c:v>56.0302734</c:v>
                </c:pt>
                <c:pt idx="195432">
                  <c:v>3.54003906</c:v>
                </c:pt>
                <c:pt idx="195433">
                  <c:v>-44.3115234</c:v>
                </c:pt>
                <c:pt idx="195434">
                  <c:v>-77.75878909999996</c:v>
                </c:pt>
                <c:pt idx="195435">
                  <c:v>-102.172852</c:v>
                </c:pt>
                <c:pt idx="195436">
                  <c:v>-97.1679688</c:v>
                </c:pt>
                <c:pt idx="195437">
                  <c:v>-54.93164059999999</c:v>
                </c:pt>
                <c:pt idx="195438">
                  <c:v>-4.27246094</c:v>
                </c:pt>
                <c:pt idx="195439">
                  <c:v>43.9453125</c:v>
                </c:pt>
                <c:pt idx="195440">
                  <c:v>72.87597659999993</c:v>
                </c:pt>
                <c:pt idx="195441">
                  <c:v>101.074219</c:v>
                </c:pt>
                <c:pt idx="195442">
                  <c:v>100.585938</c:v>
                </c:pt>
                <c:pt idx="195443">
                  <c:v>65.4296875</c:v>
                </c:pt>
                <c:pt idx="195444">
                  <c:v>14.0380859</c:v>
                </c:pt>
                <c:pt idx="195445">
                  <c:v>-39.0625</c:v>
                </c:pt>
                <c:pt idx="195446">
                  <c:v>-77.39257809999994</c:v>
                </c:pt>
                <c:pt idx="195447">
                  <c:v>-97.65625</c:v>
                </c:pt>
                <c:pt idx="195448">
                  <c:v>-95.4589844</c:v>
                </c:pt>
                <c:pt idx="195449">
                  <c:v>-60.3027344</c:v>
                </c:pt>
                <c:pt idx="195450">
                  <c:v>-17.9443359</c:v>
                </c:pt>
                <c:pt idx="195451">
                  <c:v>31.4941406</c:v>
                </c:pt>
                <c:pt idx="195452">
                  <c:v>77.14843749999996</c:v>
                </c:pt>
                <c:pt idx="195453">
                  <c:v>94.6044922</c:v>
                </c:pt>
                <c:pt idx="195454">
                  <c:v>91.55273440000001</c:v>
                </c:pt>
                <c:pt idx="195455">
                  <c:v>72.87597659999993</c:v>
                </c:pt>
                <c:pt idx="195456">
                  <c:v>17.2119141</c:v>
                </c:pt>
                <c:pt idx="195457">
                  <c:v>-36.3769531</c:v>
                </c:pt>
                <c:pt idx="195458">
                  <c:v>-70.80078119999993</c:v>
                </c:pt>
                <c:pt idx="195459">
                  <c:v>-90.57617190000001</c:v>
                </c:pt>
                <c:pt idx="195460">
                  <c:v>-91.55273440000001</c:v>
                </c:pt>
                <c:pt idx="195461">
                  <c:v>-62.7441406</c:v>
                </c:pt>
                <c:pt idx="195462">
                  <c:v>-26.0009766</c:v>
                </c:pt>
                <c:pt idx="195463">
                  <c:v>23.3154297</c:v>
                </c:pt>
                <c:pt idx="195464">
                  <c:v>66.52832029999998</c:v>
                </c:pt>
                <c:pt idx="195465">
                  <c:v>95.5810547</c:v>
                </c:pt>
                <c:pt idx="195466">
                  <c:v>95.3369141</c:v>
                </c:pt>
                <c:pt idx="195467">
                  <c:v>72.265625</c:v>
                </c:pt>
                <c:pt idx="195468">
                  <c:v>29.9072266</c:v>
                </c:pt>
                <c:pt idx="195469">
                  <c:v>-26.0009766</c:v>
                </c:pt>
                <c:pt idx="195470">
                  <c:v>-66.7724609</c:v>
                </c:pt>
                <c:pt idx="195471">
                  <c:v>-100.219727</c:v>
                </c:pt>
                <c:pt idx="195472">
                  <c:v>-96.1914062</c:v>
                </c:pt>
                <c:pt idx="195473">
                  <c:v>-71.4111328</c:v>
                </c:pt>
                <c:pt idx="195474">
                  <c:v>-31.8603516</c:v>
                </c:pt>
                <c:pt idx="195475">
                  <c:v>18.7988281</c:v>
                </c:pt>
                <c:pt idx="195476">
                  <c:v>63.2324219</c:v>
                </c:pt>
                <c:pt idx="195477">
                  <c:v>90.6982422</c:v>
                </c:pt>
                <c:pt idx="195478">
                  <c:v>94.6044922</c:v>
                </c:pt>
                <c:pt idx="195479">
                  <c:v>76.2939453</c:v>
                </c:pt>
                <c:pt idx="195480">
                  <c:v>32.5927734</c:v>
                </c:pt>
                <c:pt idx="195481">
                  <c:v>-20.9960938</c:v>
                </c:pt>
                <c:pt idx="195482">
                  <c:v>-57.61718749999999</c:v>
                </c:pt>
                <c:pt idx="195483">
                  <c:v>-92.1630859</c:v>
                </c:pt>
                <c:pt idx="195484">
                  <c:v>-93.6279297</c:v>
                </c:pt>
                <c:pt idx="195485">
                  <c:v>-77.5146484</c:v>
                </c:pt>
                <c:pt idx="195486">
                  <c:v>-45.0439453</c:v>
                </c:pt>
                <c:pt idx="195487">
                  <c:v>11.71875</c:v>
                </c:pt>
                <c:pt idx="195488">
                  <c:v>65.55175779999998</c:v>
                </c:pt>
                <c:pt idx="195489">
                  <c:v>93.6279297</c:v>
                </c:pt>
                <c:pt idx="195490">
                  <c:v>97.90039059999998</c:v>
                </c:pt>
                <c:pt idx="195491">
                  <c:v>80.5664062</c:v>
                </c:pt>
                <c:pt idx="195492">
                  <c:v>47.85156249999999</c:v>
                </c:pt>
                <c:pt idx="195493">
                  <c:v>-6.347656249999996</c:v>
                </c:pt>
                <c:pt idx="195494">
                  <c:v>-58.7158203</c:v>
                </c:pt>
                <c:pt idx="195495">
                  <c:v>-92.2851562</c:v>
                </c:pt>
                <c:pt idx="195496">
                  <c:v>-98.87695309999998</c:v>
                </c:pt>
                <c:pt idx="195497">
                  <c:v>-90.08789059999998</c:v>
                </c:pt>
                <c:pt idx="195498">
                  <c:v>-48.2177734</c:v>
                </c:pt>
                <c:pt idx="195499">
                  <c:v>8.91113281</c:v>
                </c:pt>
                <c:pt idx="195500">
                  <c:v>51.5136719</c:v>
                </c:pt>
                <c:pt idx="195501">
                  <c:v>88.2568359</c:v>
                </c:pt>
                <c:pt idx="195502">
                  <c:v>96.80175779999998</c:v>
                </c:pt>
                <c:pt idx="195503">
                  <c:v>80.32226559999998</c:v>
                </c:pt>
                <c:pt idx="195504">
                  <c:v>43.5791016</c:v>
                </c:pt>
                <c:pt idx="195505">
                  <c:v>-1.22070312</c:v>
                </c:pt>
                <c:pt idx="195506">
                  <c:v>-49.5605469</c:v>
                </c:pt>
                <c:pt idx="195507">
                  <c:v>-79.22363279999998</c:v>
                </c:pt>
                <c:pt idx="195508">
                  <c:v>-99.60937499999996</c:v>
                </c:pt>
                <c:pt idx="195509">
                  <c:v>-92.2851562</c:v>
                </c:pt>
                <c:pt idx="195510">
                  <c:v>-54.0771484</c:v>
                </c:pt>
                <c:pt idx="195511">
                  <c:v>-0.854492188</c:v>
                </c:pt>
                <c:pt idx="195512">
                  <c:v>50.5371094</c:v>
                </c:pt>
                <c:pt idx="195513">
                  <c:v>85.8154297</c:v>
                </c:pt>
                <c:pt idx="195514">
                  <c:v>98.5107422</c:v>
                </c:pt>
                <c:pt idx="195515">
                  <c:v>90.08789059999998</c:v>
                </c:pt>
                <c:pt idx="195516">
                  <c:v>50.2929688</c:v>
                </c:pt>
                <c:pt idx="195517">
                  <c:v>8.91113281</c:v>
                </c:pt>
                <c:pt idx="195518">
                  <c:v>-45.0439453</c:v>
                </c:pt>
                <c:pt idx="195519">
                  <c:v>-85.5712891</c:v>
                </c:pt>
                <c:pt idx="195520">
                  <c:v>-100.585938</c:v>
                </c:pt>
                <c:pt idx="195521">
                  <c:v>-87.2802734</c:v>
                </c:pt>
                <c:pt idx="195522">
                  <c:v>-59.4482422</c:v>
                </c:pt>
                <c:pt idx="195523">
                  <c:v>-14.4042969</c:v>
                </c:pt>
                <c:pt idx="195524">
                  <c:v>49.6826172</c:v>
                </c:pt>
                <c:pt idx="195525">
                  <c:v>84.22851559999998</c:v>
                </c:pt>
                <c:pt idx="195526">
                  <c:v>98.87695309999998</c:v>
                </c:pt>
                <c:pt idx="195527">
                  <c:v>90.6982422</c:v>
                </c:pt>
                <c:pt idx="195528">
                  <c:v>55.2978516</c:v>
                </c:pt>
                <c:pt idx="195529">
                  <c:v>10.3759766</c:v>
                </c:pt>
                <c:pt idx="195530">
                  <c:v>-38.3300781</c:v>
                </c:pt>
                <c:pt idx="195531">
                  <c:v>-74.5849609</c:v>
                </c:pt>
                <c:pt idx="195532">
                  <c:v>-99.2431641</c:v>
                </c:pt>
                <c:pt idx="195533">
                  <c:v>-85.5712891</c:v>
                </c:pt>
                <c:pt idx="195534">
                  <c:v>-63.7207031</c:v>
                </c:pt>
                <c:pt idx="195535">
                  <c:v>-17.7001953</c:v>
                </c:pt>
                <c:pt idx="195536">
                  <c:v>32.2265625</c:v>
                </c:pt>
                <c:pt idx="195537">
                  <c:v>78.4912109</c:v>
                </c:pt>
                <c:pt idx="195538">
                  <c:v>95.82519529999998</c:v>
                </c:pt>
                <c:pt idx="195539">
                  <c:v>97.0458984</c:v>
                </c:pt>
                <c:pt idx="195540">
                  <c:v>64.3310547</c:v>
                </c:pt>
                <c:pt idx="195541">
                  <c:v>21.9726562</c:v>
                </c:pt>
                <c:pt idx="195542">
                  <c:v>-29.296875</c:v>
                </c:pt>
                <c:pt idx="195543">
                  <c:v>-72.9980469</c:v>
                </c:pt>
                <c:pt idx="195544">
                  <c:v>-97.4121094</c:v>
                </c:pt>
                <c:pt idx="195545">
                  <c:v>-100.341797</c:v>
                </c:pt>
                <c:pt idx="195546">
                  <c:v>-73.85253909999996</c:v>
                </c:pt>
                <c:pt idx="195547">
                  <c:v>-27.8320312</c:v>
                </c:pt>
                <c:pt idx="195548">
                  <c:v>26.3671875</c:v>
                </c:pt>
                <c:pt idx="195549">
                  <c:v>73.2421875</c:v>
                </c:pt>
                <c:pt idx="195550">
                  <c:v>94.2382812</c:v>
                </c:pt>
                <c:pt idx="195551">
                  <c:v>94.3603516</c:v>
                </c:pt>
                <c:pt idx="195552">
                  <c:v>75.4394531</c:v>
                </c:pt>
                <c:pt idx="195553">
                  <c:v>22.3388672</c:v>
                </c:pt>
                <c:pt idx="195554">
                  <c:v>-23.1933594</c:v>
                </c:pt>
                <c:pt idx="195555">
                  <c:v>-73.48632809999998</c:v>
                </c:pt>
                <c:pt idx="195556">
                  <c:v>-100.952148</c:v>
                </c:pt>
                <c:pt idx="195557">
                  <c:v>-96.67968749999996</c:v>
                </c:pt>
                <c:pt idx="195558">
                  <c:v>-75.19531249999996</c:v>
                </c:pt>
                <c:pt idx="195559">
                  <c:v>-27.7099609</c:v>
                </c:pt>
                <c:pt idx="195560">
                  <c:v>20.5078125</c:v>
                </c:pt>
                <c:pt idx="195561">
                  <c:v>61.2792969</c:v>
                </c:pt>
                <c:pt idx="195562">
                  <c:v>101.928711</c:v>
                </c:pt>
                <c:pt idx="195563">
                  <c:v>98.2666016</c:v>
                </c:pt>
                <c:pt idx="195564">
                  <c:v>72.87597659999993</c:v>
                </c:pt>
                <c:pt idx="195565">
                  <c:v>35.0341797</c:v>
                </c:pt>
                <c:pt idx="195566">
                  <c:v>-18.6767578</c:v>
                </c:pt>
                <c:pt idx="195567">
                  <c:v>-68.1152344</c:v>
                </c:pt>
                <c:pt idx="195568">
                  <c:v>-93.2617188</c:v>
                </c:pt>
                <c:pt idx="195569">
                  <c:v>-101.074219</c:v>
                </c:pt>
                <c:pt idx="195570">
                  <c:v>-79.1015625</c:v>
                </c:pt>
                <c:pt idx="195571">
                  <c:v>-34.9121094</c:v>
                </c:pt>
                <c:pt idx="195572">
                  <c:v>14.0380859</c:v>
                </c:pt>
                <c:pt idx="195573">
                  <c:v>54.93164059999999</c:v>
                </c:pt>
                <c:pt idx="195574">
                  <c:v>83.984375</c:v>
                </c:pt>
                <c:pt idx="195575">
                  <c:v>97.1679688</c:v>
                </c:pt>
                <c:pt idx="195576">
                  <c:v>73.1201172</c:v>
                </c:pt>
                <c:pt idx="195577">
                  <c:v>49.80468749999996</c:v>
                </c:pt>
                <c:pt idx="195578">
                  <c:v>-5.859375</c:v>
                </c:pt>
                <c:pt idx="195579">
                  <c:v>-53.2226562</c:v>
                </c:pt>
                <c:pt idx="195580">
                  <c:v>-90.94238279999998</c:v>
                </c:pt>
                <c:pt idx="195581">
                  <c:v>-102.294922</c:v>
                </c:pt>
                <c:pt idx="195582">
                  <c:v>-88.7451172</c:v>
                </c:pt>
                <c:pt idx="195583">
                  <c:v>-44.7998047</c:v>
                </c:pt>
                <c:pt idx="195584">
                  <c:v>14.8925781</c:v>
                </c:pt>
                <c:pt idx="195585">
                  <c:v>58.3496094</c:v>
                </c:pt>
                <c:pt idx="195586">
                  <c:v>92.1630859</c:v>
                </c:pt>
                <c:pt idx="195587">
                  <c:v>99.2431641</c:v>
                </c:pt>
                <c:pt idx="195588">
                  <c:v>90.33203119999993</c:v>
                </c:pt>
                <c:pt idx="195589">
                  <c:v>46.0205078</c:v>
                </c:pt>
                <c:pt idx="195590">
                  <c:v>-9.64355469</c:v>
                </c:pt>
                <c:pt idx="195591">
                  <c:v>-60.4248047</c:v>
                </c:pt>
                <c:pt idx="195592">
                  <c:v>-89.7216797</c:v>
                </c:pt>
                <c:pt idx="195593">
                  <c:v>-101.928711</c:v>
                </c:pt>
                <c:pt idx="195594">
                  <c:v>-86.42578119999993</c:v>
                </c:pt>
                <c:pt idx="195595">
                  <c:v>-51.8798828</c:v>
                </c:pt>
                <c:pt idx="195596">
                  <c:v>1.953125</c:v>
                </c:pt>
                <c:pt idx="195597">
                  <c:v>45.6542969</c:v>
                </c:pt>
                <c:pt idx="195598">
                  <c:v>84.7167969</c:v>
                </c:pt>
                <c:pt idx="195599">
                  <c:v>95.3369141</c:v>
                </c:pt>
                <c:pt idx="195600">
                  <c:v>81.5429688</c:v>
                </c:pt>
                <c:pt idx="195601">
                  <c:v>53.34472659999999</c:v>
                </c:pt>
                <c:pt idx="195602">
                  <c:v>-2.80761719</c:v>
                </c:pt>
                <c:pt idx="195603">
                  <c:v>-49.3164062</c:v>
                </c:pt>
                <c:pt idx="195604">
                  <c:v>-83.0078125</c:v>
                </c:pt>
                <c:pt idx="195605">
                  <c:v>-91.9189453</c:v>
                </c:pt>
                <c:pt idx="195606">
                  <c:v>-81.7871094</c:v>
                </c:pt>
                <c:pt idx="195607">
                  <c:v>-54.6875</c:v>
                </c:pt>
                <c:pt idx="195608">
                  <c:v>-13.9160156</c:v>
                </c:pt>
                <c:pt idx="195609">
                  <c:v>45.2880859</c:v>
                </c:pt>
                <c:pt idx="195610">
                  <c:v>78.36914059999998</c:v>
                </c:pt>
                <c:pt idx="195611">
                  <c:v>98.5107422</c:v>
                </c:pt>
                <c:pt idx="195612">
                  <c:v>92.4072266</c:v>
                </c:pt>
                <c:pt idx="195613">
                  <c:v>57.9833984</c:v>
                </c:pt>
                <c:pt idx="195614">
                  <c:v>9.765625</c:v>
                </c:pt>
                <c:pt idx="195615">
                  <c:v>-39.9169922</c:v>
                </c:pt>
                <c:pt idx="195616">
                  <c:v>-77.39257809999994</c:v>
                </c:pt>
                <c:pt idx="195617">
                  <c:v>-102.539062</c:v>
                </c:pt>
                <c:pt idx="195618">
                  <c:v>-92.1630859</c:v>
                </c:pt>
                <c:pt idx="195619">
                  <c:v>-57.61718749999999</c:v>
                </c:pt>
                <c:pt idx="195620">
                  <c:v>-20.1416016</c:v>
                </c:pt>
                <c:pt idx="195621">
                  <c:v>33.5693359</c:v>
                </c:pt>
                <c:pt idx="195622">
                  <c:v>76.9042969</c:v>
                </c:pt>
                <c:pt idx="195623">
                  <c:v>102.661133</c:v>
                </c:pt>
                <c:pt idx="195624">
                  <c:v>90.6982422</c:v>
                </c:pt>
                <c:pt idx="195625">
                  <c:v>65.7958984</c:v>
                </c:pt>
                <c:pt idx="195626">
                  <c:v>19.2871094</c:v>
                </c:pt>
                <c:pt idx="195627">
                  <c:v>-29.6630859</c:v>
                </c:pt>
                <c:pt idx="195628">
                  <c:v>-75.5615234</c:v>
                </c:pt>
                <c:pt idx="195629">
                  <c:v>-97.4121094</c:v>
                </c:pt>
                <c:pt idx="195630">
                  <c:v>-96.80175779999998</c:v>
                </c:pt>
                <c:pt idx="195631">
                  <c:v>-70.67871089999993</c:v>
                </c:pt>
                <c:pt idx="195632">
                  <c:v>-24.6582031</c:v>
                </c:pt>
                <c:pt idx="195633">
                  <c:v>31.25</c:v>
                </c:pt>
                <c:pt idx="195634">
                  <c:v>76.7822266</c:v>
                </c:pt>
                <c:pt idx="195635">
                  <c:v>94.7265625</c:v>
                </c:pt>
                <c:pt idx="195636">
                  <c:v>97.5341797</c:v>
                </c:pt>
                <c:pt idx="195637">
                  <c:v>75.0732422</c:v>
                </c:pt>
                <c:pt idx="195638">
                  <c:v>29.4189453</c:v>
                </c:pt>
                <c:pt idx="195639">
                  <c:v>-27.34375</c:v>
                </c:pt>
                <c:pt idx="195640">
                  <c:v>-75.0732422</c:v>
                </c:pt>
                <c:pt idx="195641">
                  <c:v>-95.3369141</c:v>
                </c:pt>
                <c:pt idx="195642">
                  <c:v>-91.796875</c:v>
                </c:pt>
                <c:pt idx="195643">
                  <c:v>-73.2421875</c:v>
                </c:pt>
                <c:pt idx="195644">
                  <c:v>-30.0292969</c:v>
                </c:pt>
                <c:pt idx="195645">
                  <c:v>19.4091797</c:v>
                </c:pt>
                <c:pt idx="195646">
                  <c:v>65.9179688</c:v>
                </c:pt>
                <c:pt idx="195647">
                  <c:v>96.67968749999996</c:v>
                </c:pt>
                <c:pt idx="195648">
                  <c:v>94.7265625</c:v>
                </c:pt>
                <c:pt idx="195649">
                  <c:v>68.8476562</c:v>
                </c:pt>
                <c:pt idx="195650">
                  <c:v>23.9257812</c:v>
                </c:pt>
                <c:pt idx="195651">
                  <c:v>-20.0195312</c:v>
                </c:pt>
                <c:pt idx="195652">
                  <c:v>-63.4765625</c:v>
                </c:pt>
                <c:pt idx="195653">
                  <c:v>-91.6748047</c:v>
                </c:pt>
                <c:pt idx="195654">
                  <c:v>-97.2900391</c:v>
                </c:pt>
                <c:pt idx="195655">
                  <c:v>-78.4912109</c:v>
                </c:pt>
                <c:pt idx="195656">
                  <c:v>-30.8837891</c:v>
                </c:pt>
                <c:pt idx="195657">
                  <c:v>18.1884766</c:v>
                </c:pt>
                <c:pt idx="195658">
                  <c:v>62.2558594</c:v>
                </c:pt>
                <c:pt idx="195659">
                  <c:v>98.1445312</c:v>
                </c:pt>
                <c:pt idx="195660">
                  <c:v>98.75488279999998</c:v>
                </c:pt>
                <c:pt idx="195661">
                  <c:v>76.0498047</c:v>
                </c:pt>
                <c:pt idx="195662">
                  <c:v>32.1044922</c:v>
                </c:pt>
                <c:pt idx="195663">
                  <c:v>-16.72363279999998</c:v>
                </c:pt>
                <c:pt idx="195664">
                  <c:v>-58.59375</c:v>
                </c:pt>
                <c:pt idx="195665">
                  <c:v>-98.9990234</c:v>
                </c:pt>
                <c:pt idx="195666">
                  <c:v>-99.9755859</c:v>
                </c:pt>
                <c:pt idx="195667">
                  <c:v>-74.9511719</c:v>
                </c:pt>
                <c:pt idx="195668">
                  <c:v>-41.5039062</c:v>
                </c:pt>
                <c:pt idx="195669">
                  <c:v>7.08007812</c:v>
                </c:pt>
                <c:pt idx="195670">
                  <c:v>56.88476559999999</c:v>
                </c:pt>
                <c:pt idx="195671">
                  <c:v>93.38378909999996</c:v>
                </c:pt>
                <c:pt idx="195672">
                  <c:v>95.703125</c:v>
                </c:pt>
                <c:pt idx="195673">
                  <c:v>83.8623047</c:v>
                </c:pt>
                <c:pt idx="195674">
                  <c:v>51.5136719</c:v>
                </c:pt>
                <c:pt idx="195675">
                  <c:v>-1.22070312</c:v>
                </c:pt>
                <c:pt idx="195676">
                  <c:v>-60.3027344</c:v>
                </c:pt>
                <c:pt idx="195677">
                  <c:v>-92.5292969</c:v>
                </c:pt>
                <c:pt idx="195678">
                  <c:v>-92.1630859</c:v>
                </c:pt>
                <c:pt idx="195679">
                  <c:v>-79.1015625</c:v>
                </c:pt>
                <c:pt idx="195680">
                  <c:v>-38.6962891</c:v>
                </c:pt>
                <c:pt idx="195681">
                  <c:v>8.544921879999997</c:v>
                </c:pt>
                <c:pt idx="195682">
                  <c:v>51.1474609</c:v>
                </c:pt>
                <c:pt idx="195683">
                  <c:v>93.6279297</c:v>
                </c:pt>
                <c:pt idx="195684">
                  <c:v>102.783203</c:v>
                </c:pt>
                <c:pt idx="195685">
                  <c:v>84.8388672</c:v>
                </c:pt>
                <c:pt idx="195686">
                  <c:v>47.7294922</c:v>
                </c:pt>
                <c:pt idx="195687">
                  <c:v>4.394531249999993</c:v>
                </c:pt>
                <c:pt idx="195688">
                  <c:v>-52.6123047</c:v>
                </c:pt>
                <c:pt idx="195689">
                  <c:v>-84.10644529999998</c:v>
                </c:pt>
                <c:pt idx="195690">
                  <c:v>-102.905273</c:v>
                </c:pt>
                <c:pt idx="195691">
                  <c:v>-92.77343749999996</c:v>
                </c:pt>
                <c:pt idx="195692">
                  <c:v>-56.7626953</c:v>
                </c:pt>
                <c:pt idx="195693">
                  <c:v>4.76074219</c:v>
                </c:pt>
                <c:pt idx="195694">
                  <c:v>47.7294922</c:v>
                </c:pt>
                <c:pt idx="195695">
                  <c:v>78.7353516</c:v>
                </c:pt>
                <c:pt idx="195696">
                  <c:v>106.323242</c:v>
                </c:pt>
                <c:pt idx="195697">
                  <c:v>92.2851562</c:v>
                </c:pt>
                <c:pt idx="195698">
                  <c:v>58.83789059999999</c:v>
                </c:pt>
                <c:pt idx="195699">
                  <c:v>4.51660156</c:v>
                </c:pt>
                <c:pt idx="195700">
                  <c:v>-49.3164062</c:v>
                </c:pt>
                <c:pt idx="195701">
                  <c:v>-86.9140625</c:v>
                </c:pt>
                <c:pt idx="195702">
                  <c:v>-100.219727</c:v>
                </c:pt>
                <c:pt idx="195703">
                  <c:v>-88.13476559999998</c:v>
                </c:pt>
                <c:pt idx="195704">
                  <c:v>-59.81445309999999</c:v>
                </c:pt>
                <c:pt idx="195705">
                  <c:v>-10.2539062</c:v>
                </c:pt>
                <c:pt idx="195706">
                  <c:v>36.8652344</c:v>
                </c:pt>
                <c:pt idx="195707">
                  <c:v>73.9746094</c:v>
                </c:pt>
                <c:pt idx="195708">
                  <c:v>101.5625</c:v>
                </c:pt>
                <c:pt idx="195709">
                  <c:v>93.75</c:v>
                </c:pt>
                <c:pt idx="195710">
                  <c:v>74.8291016</c:v>
                </c:pt>
                <c:pt idx="195711">
                  <c:v>13.3056641</c:v>
                </c:pt>
                <c:pt idx="195712">
                  <c:v>-35.7666016</c:v>
                </c:pt>
                <c:pt idx="195713">
                  <c:v>-74.3408203</c:v>
                </c:pt>
                <c:pt idx="195714">
                  <c:v>-95.82519529999998</c:v>
                </c:pt>
                <c:pt idx="195715">
                  <c:v>-92.6513672</c:v>
                </c:pt>
                <c:pt idx="195716">
                  <c:v>-59.3261719</c:v>
                </c:pt>
                <c:pt idx="195717">
                  <c:v>-17.8222656</c:v>
                </c:pt>
                <c:pt idx="195718">
                  <c:v>30.3955078</c:v>
                </c:pt>
                <c:pt idx="195719">
                  <c:v>75.0732422</c:v>
                </c:pt>
                <c:pt idx="195720">
                  <c:v>104.980469</c:v>
                </c:pt>
                <c:pt idx="195721">
                  <c:v>97.90039059999998</c:v>
                </c:pt>
                <c:pt idx="195722">
                  <c:v>61.15722659999999</c:v>
                </c:pt>
                <c:pt idx="195723">
                  <c:v>16.3574219</c:v>
                </c:pt>
                <c:pt idx="195724">
                  <c:v>-36.7431641</c:v>
                </c:pt>
                <c:pt idx="195725">
                  <c:v>-74.3408203</c:v>
                </c:pt>
                <c:pt idx="195726">
                  <c:v>-106.079102</c:v>
                </c:pt>
                <c:pt idx="195727">
                  <c:v>-98.38867190000001</c:v>
                </c:pt>
                <c:pt idx="195728">
                  <c:v>-69.33593749999996</c:v>
                </c:pt>
                <c:pt idx="195729">
                  <c:v>-20.1416016</c:v>
                </c:pt>
                <c:pt idx="195730">
                  <c:v>30.3955078</c:v>
                </c:pt>
                <c:pt idx="195731">
                  <c:v>67.9931641</c:v>
                </c:pt>
                <c:pt idx="195732">
                  <c:v>96.1914062</c:v>
                </c:pt>
                <c:pt idx="195733">
                  <c:v>95.3369141</c:v>
                </c:pt>
                <c:pt idx="195734">
                  <c:v>66.52832029999998</c:v>
                </c:pt>
                <c:pt idx="195735">
                  <c:v>32.2265625</c:v>
                </c:pt>
                <c:pt idx="195736">
                  <c:v>-20.7519531</c:v>
                </c:pt>
                <c:pt idx="195737">
                  <c:v>-69.9462891</c:v>
                </c:pt>
                <c:pt idx="195738">
                  <c:v>-89.9658203</c:v>
                </c:pt>
                <c:pt idx="195739">
                  <c:v>-92.89550779999998</c:v>
                </c:pt>
                <c:pt idx="195740">
                  <c:v>-72.1435547</c:v>
                </c:pt>
                <c:pt idx="195741">
                  <c:v>-16.9677734</c:v>
                </c:pt>
                <c:pt idx="195742">
                  <c:v>29.7851562</c:v>
                </c:pt>
                <c:pt idx="195743">
                  <c:v>68.7255859</c:v>
                </c:pt>
                <c:pt idx="195744">
                  <c:v>95.4589844</c:v>
                </c:pt>
                <c:pt idx="195745">
                  <c:v>98.2666016</c:v>
                </c:pt>
                <c:pt idx="195746">
                  <c:v>74.3408203</c:v>
                </c:pt>
                <c:pt idx="195747">
                  <c:v>27.9541016</c:v>
                </c:pt>
                <c:pt idx="195748">
                  <c:v>-13.5498047</c:v>
                </c:pt>
                <c:pt idx="195749">
                  <c:v>-61.15722659999999</c:v>
                </c:pt>
                <c:pt idx="195750">
                  <c:v>-93.75</c:v>
                </c:pt>
                <c:pt idx="195751">
                  <c:v>-90.6982422</c:v>
                </c:pt>
                <c:pt idx="195752">
                  <c:v>-71.6552734</c:v>
                </c:pt>
                <c:pt idx="195753">
                  <c:v>-34.6679688</c:v>
                </c:pt>
                <c:pt idx="195754">
                  <c:v>18.4326172</c:v>
                </c:pt>
                <c:pt idx="195755">
                  <c:v>62.3779297</c:v>
                </c:pt>
                <c:pt idx="195756">
                  <c:v>92.77343749999996</c:v>
                </c:pt>
                <c:pt idx="195757">
                  <c:v>96.3134766</c:v>
                </c:pt>
                <c:pt idx="195758">
                  <c:v>79.1015625</c:v>
                </c:pt>
                <c:pt idx="195759">
                  <c:v>36.0107422</c:v>
                </c:pt>
                <c:pt idx="195760">
                  <c:v>-16.8457031</c:v>
                </c:pt>
                <c:pt idx="195761">
                  <c:v>-59.5703125</c:v>
                </c:pt>
                <c:pt idx="195762">
                  <c:v>-88.13476559999998</c:v>
                </c:pt>
                <c:pt idx="195763">
                  <c:v>-99.4873047</c:v>
                </c:pt>
                <c:pt idx="195764">
                  <c:v>-79.4677734</c:v>
                </c:pt>
                <c:pt idx="195765">
                  <c:v>-44.4335938</c:v>
                </c:pt>
                <c:pt idx="195766">
                  <c:v>10.0097656</c:v>
                </c:pt>
                <c:pt idx="195767">
                  <c:v>60.18066409999999</c:v>
                </c:pt>
                <c:pt idx="195768">
                  <c:v>92.2851562</c:v>
                </c:pt>
                <c:pt idx="195769">
                  <c:v>100.708008</c:v>
                </c:pt>
                <c:pt idx="195770">
                  <c:v>80.8105469</c:v>
                </c:pt>
                <c:pt idx="195771">
                  <c:v>43.9453125</c:v>
                </c:pt>
                <c:pt idx="195772">
                  <c:v>-6.835937499999997</c:v>
                </c:pt>
                <c:pt idx="195773">
                  <c:v>-51.2695312</c:v>
                </c:pt>
                <c:pt idx="195774">
                  <c:v>-88.7451172</c:v>
                </c:pt>
                <c:pt idx="195775">
                  <c:v>-101.5625</c:v>
                </c:pt>
                <c:pt idx="195776">
                  <c:v>-86.05957029999998</c:v>
                </c:pt>
                <c:pt idx="195777">
                  <c:v>-47.2412109</c:v>
                </c:pt>
                <c:pt idx="195778">
                  <c:v>2.31933594</c:v>
                </c:pt>
                <c:pt idx="195779">
                  <c:v>54.32128909999999</c:v>
                </c:pt>
                <c:pt idx="195780">
                  <c:v>87.890625</c:v>
                </c:pt>
                <c:pt idx="195781">
                  <c:v>100.219727</c:v>
                </c:pt>
                <c:pt idx="195782">
                  <c:v>94.6044922</c:v>
                </c:pt>
                <c:pt idx="195783">
                  <c:v>54.1992188</c:v>
                </c:pt>
                <c:pt idx="195784">
                  <c:v>3.78417969</c:v>
                </c:pt>
                <c:pt idx="195785">
                  <c:v>-52.3681641</c:v>
                </c:pt>
                <c:pt idx="195786">
                  <c:v>-93.9941406</c:v>
                </c:pt>
                <c:pt idx="195787">
                  <c:v>-103.759766</c:v>
                </c:pt>
                <c:pt idx="195788">
                  <c:v>-92.2851562</c:v>
                </c:pt>
                <c:pt idx="195789">
                  <c:v>-55.2978516</c:v>
                </c:pt>
                <c:pt idx="195790">
                  <c:v>-5.49316406</c:v>
                </c:pt>
                <c:pt idx="195791">
                  <c:v>46.3867188</c:v>
                </c:pt>
                <c:pt idx="195792">
                  <c:v>88.13476559999998</c:v>
                </c:pt>
                <c:pt idx="195793">
                  <c:v>105.957031</c:v>
                </c:pt>
                <c:pt idx="195794">
                  <c:v>92.5292969</c:v>
                </c:pt>
                <c:pt idx="195795">
                  <c:v>56.0302734</c:v>
                </c:pt>
                <c:pt idx="195796">
                  <c:v>1.34277344</c:v>
                </c:pt>
                <c:pt idx="195797">
                  <c:v>-41.6259766</c:v>
                </c:pt>
                <c:pt idx="195798">
                  <c:v>-78.36914059999998</c:v>
                </c:pt>
                <c:pt idx="195799">
                  <c:v>-100.830078</c:v>
                </c:pt>
                <c:pt idx="195800">
                  <c:v>-98.63281249999996</c:v>
                </c:pt>
                <c:pt idx="195801">
                  <c:v>-60.18066409999999</c:v>
                </c:pt>
                <c:pt idx="195802">
                  <c:v>-9.64355469</c:v>
                </c:pt>
                <c:pt idx="195803">
                  <c:v>38.3300781</c:v>
                </c:pt>
                <c:pt idx="195804">
                  <c:v>78.2470703</c:v>
                </c:pt>
                <c:pt idx="195805">
                  <c:v>100.097656</c:v>
                </c:pt>
                <c:pt idx="195806">
                  <c:v>100.219727</c:v>
                </c:pt>
                <c:pt idx="195807">
                  <c:v>64.57519529999998</c:v>
                </c:pt>
                <c:pt idx="195808">
                  <c:v>17.7001953</c:v>
                </c:pt>
                <c:pt idx="195809">
                  <c:v>-27.5878906</c:v>
                </c:pt>
                <c:pt idx="195810">
                  <c:v>-76.6601562</c:v>
                </c:pt>
                <c:pt idx="195811">
                  <c:v>-95.9472656</c:v>
                </c:pt>
                <c:pt idx="195812">
                  <c:v>-97.5341797</c:v>
                </c:pt>
                <c:pt idx="195813">
                  <c:v>-64.9414062</c:v>
                </c:pt>
                <c:pt idx="195814">
                  <c:v>-17.8222656</c:v>
                </c:pt>
                <c:pt idx="195815">
                  <c:v>29.4189453</c:v>
                </c:pt>
                <c:pt idx="195816">
                  <c:v>72.3876953</c:v>
                </c:pt>
                <c:pt idx="195817">
                  <c:v>103.149414</c:v>
                </c:pt>
                <c:pt idx="195818">
                  <c:v>101.5625</c:v>
                </c:pt>
                <c:pt idx="195819">
                  <c:v>73.48632809999998</c:v>
                </c:pt>
                <c:pt idx="195820">
                  <c:v>21.484375</c:v>
                </c:pt>
                <c:pt idx="195821">
                  <c:v>-32.3486328</c:v>
                </c:pt>
                <c:pt idx="195822">
                  <c:v>-76.9042969</c:v>
                </c:pt>
                <c:pt idx="195823">
                  <c:v>-93.87207029999993</c:v>
                </c:pt>
                <c:pt idx="195824">
                  <c:v>-93.5058594</c:v>
                </c:pt>
                <c:pt idx="195825">
                  <c:v>-72.0214844</c:v>
                </c:pt>
                <c:pt idx="195826">
                  <c:v>-25.7568359</c:v>
                </c:pt>
                <c:pt idx="195827">
                  <c:v>26.0009766</c:v>
                </c:pt>
                <c:pt idx="195828">
                  <c:v>70.4345703</c:v>
                </c:pt>
                <c:pt idx="195829">
                  <c:v>93.75</c:v>
                </c:pt>
                <c:pt idx="195830">
                  <c:v>101.318359</c:v>
                </c:pt>
                <c:pt idx="195831">
                  <c:v>79.5898438</c:v>
                </c:pt>
                <c:pt idx="195832">
                  <c:v>30.7617188</c:v>
                </c:pt>
                <c:pt idx="195833">
                  <c:v>-16.72363279999998</c:v>
                </c:pt>
                <c:pt idx="195834">
                  <c:v>-59.2041016</c:v>
                </c:pt>
                <c:pt idx="195835">
                  <c:v>-96.0693359</c:v>
                </c:pt>
                <c:pt idx="195836">
                  <c:v>-95.82519529999998</c:v>
                </c:pt>
                <c:pt idx="195837">
                  <c:v>-71.6552734</c:v>
                </c:pt>
                <c:pt idx="195838">
                  <c:v>-36.2548828</c:v>
                </c:pt>
                <c:pt idx="195839">
                  <c:v>23.4375</c:v>
                </c:pt>
                <c:pt idx="195840">
                  <c:v>67.9931641</c:v>
                </c:pt>
                <c:pt idx="195841">
                  <c:v>90.08789059999998</c:v>
                </c:pt>
                <c:pt idx="195842">
                  <c:v>103.027344</c:v>
                </c:pt>
                <c:pt idx="195843">
                  <c:v>88.7451172</c:v>
                </c:pt>
                <c:pt idx="195844">
                  <c:v>37.4755859</c:v>
                </c:pt>
                <c:pt idx="195845">
                  <c:v>-13.7939453</c:v>
                </c:pt>
                <c:pt idx="195846">
                  <c:v>-59.9365234</c:v>
                </c:pt>
                <c:pt idx="195847">
                  <c:v>-92.1630859</c:v>
                </c:pt>
                <c:pt idx="195848">
                  <c:v>-103.027344</c:v>
                </c:pt>
                <c:pt idx="195849">
                  <c:v>-86.18164059999998</c:v>
                </c:pt>
                <c:pt idx="195850">
                  <c:v>-48.7060547</c:v>
                </c:pt>
                <c:pt idx="195851">
                  <c:v>4.394531249999993</c:v>
                </c:pt>
                <c:pt idx="195852">
                  <c:v>52.9785156</c:v>
                </c:pt>
                <c:pt idx="195853">
                  <c:v>88.8671875</c:v>
                </c:pt>
                <c:pt idx="195854">
                  <c:v>100.097656</c:v>
                </c:pt>
                <c:pt idx="195855">
                  <c:v>88.62304690000001</c:v>
                </c:pt>
                <c:pt idx="195856">
                  <c:v>49.4384766</c:v>
                </c:pt>
                <c:pt idx="195857">
                  <c:v>-7.56835938</c:v>
                </c:pt>
                <c:pt idx="195858">
                  <c:v>-57.1289062</c:v>
                </c:pt>
                <c:pt idx="195859">
                  <c:v>-85.3271484</c:v>
                </c:pt>
                <c:pt idx="195860">
                  <c:v>-104.370117</c:v>
                </c:pt>
                <c:pt idx="195861">
                  <c:v>-92.89550779999998</c:v>
                </c:pt>
                <c:pt idx="195862">
                  <c:v>-52.8564453</c:v>
                </c:pt>
                <c:pt idx="195863">
                  <c:v>-4.51660156</c:v>
                </c:pt>
                <c:pt idx="195864">
                  <c:v>46.2646484</c:v>
                </c:pt>
                <c:pt idx="195865">
                  <c:v>86.7919922</c:v>
                </c:pt>
                <c:pt idx="195866">
                  <c:v>98.9990234</c:v>
                </c:pt>
                <c:pt idx="195867">
                  <c:v>84.5947266</c:v>
                </c:pt>
                <c:pt idx="195868">
                  <c:v>53.2226562</c:v>
                </c:pt>
                <c:pt idx="195869">
                  <c:v>3.41796875</c:v>
                </c:pt>
                <c:pt idx="195870">
                  <c:v>-49.4384766</c:v>
                </c:pt>
                <c:pt idx="195871">
                  <c:v>-83.3740234</c:v>
                </c:pt>
                <c:pt idx="195872">
                  <c:v>-95.82519529999998</c:v>
                </c:pt>
                <c:pt idx="195873">
                  <c:v>-86.9140625</c:v>
                </c:pt>
                <c:pt idx="195874">
                  <c:v>-58.83789059999999</c:v>
                </c:pt>
                <c:pt idx="195875">
                  <c:v>-11.5966797</c:v>
                </c:pt>
                <c:pt idx="195876">
                  <c:v>39.30664059999999</c:v>
                </c:pt>
                <c:pt idx="195877">
                  <c:v>83.0078125</c:v>
                </c:pt>
                <c:pt idx="195878">
                  <c:v>106.811523</c:v>
                </c:pt>
                <c:pt idx="195879">
                  <c:v>83.8623047</c:v>
                </c:pt>
                <c:pt idx="195880">
                  <c:v>48.828125</c:v>
                </c:pt>
                <c:pt idx="195881">
                  <c:v>-0.854492188</c:v>
                </c:pt>
                <c:pt idx="195882">
                  <c:v>-44.3115234</c:v>
                </c:pt>
                <c:pt idx="195883">
                  <c:v>-81.0546875</c:v>
                </c:pt>
                <c:pt idx="195884">
                  <c:v>-98.63281249999996</c:v>
                </c:pt>
                <c:pt idx="195885">
                  <c:v>-92.0410156</c:v>
                </c:pt>
                <c:pt idx="195886">
                  <c:v>-61.8896484</c:v>
                </c:pt>
                <c:pt idx="195887">
                  <c:v>-15.7470703</c:v>
                </c:pt>
                <c:pt idx="195888">
                  <c:v>41.6259766</c:v>
                </c:pt>
                <c:pt idx="195889">
                  <c:v>82.88574219999992</c:v>
                </c:pt>
                <c:pt idx="195890">
                  <c:v>102.783203</c:v>
                </c:pt>
                <c:pt idx="195891">
                  <c:v>93.87207029999993</c:v>
                </c:pt>
                <c:pt idx="195892">
                  <c:v>71.0449219</c:v>
                </c:pt>
                <c:pt idx="195893">
                  <c:v>17.8222656</c:v>
                </c:pt>
                <c:pt idx="195894">
                  <c:v>-39.7949219</c:v>
                </c:pt>
                <c:pt idx="195895">
                  <c:v>-79.22363279999998</c:v>
                </c:pt>
                <c:pt idx="195896">
                  <c:v>-97.4121094</c:v>
                </c:pt>
                <c:pt idx="195897">
                  <c:v>-96.80175779999998</c:v>
                </c:pt>
                <c:pt idx="195898">
                  <c:v>-67.2607422</c:v>
                </c:pt>
                <c:pt idx="195899">
                  <c:v>-22.0947266</c:v>
                </c:pt>
                <c:pt idx="195900">
                  <c:v>25.7568359</c:v>
                </c:pt>
                <c:pt idx="195901">
                  <c:v>76.6601562</c:v>
                </c:pt>
                <c:pt idx="195902">
                  <c:v>102.050781</c:v>
                </c:pt>
                <c:pt idx="195903">
                  <c:v>93.01757809999998</c:v>
                </c:pt>
                <c:pt idx="195904">
                  <c:v>68.1152344</c:v>
                </c:pt>
                <c:pt idx="195905">
                  <c:v>24.4140625</c:v>
                </c:pt>
                <c:pt idx="195906">
                  <c:v>-26.0009766</c:v>
                </c:pt>
                <c:pt idx="195907">
                  <c:v>-78.6132812</c:v>
                </c:pt>
                <c:pt idx="195908">
                  <c:v>-98.1445312</c:v>
                </c:pt>
                <c:pt idx="195909">
                  <c:v>-98.87695309999998</c:v>
                </c:pt>
                <c:pt idx="195910">
                  <c:v>-70.9228516</c:v>
                </c:pt>
                <c:pt idx="195911">
                  <c:v>-27.4658203</c:v>
                </c:pt>
                <c:pt idx="195912">
                  <c:v>33.81347659999999</c:v>
                </c:pt>
                <c:pt idx="195913">
                  <c:v>72.6318359</c:v>
                </c:pt>
                <c:pt idx="195914">
                  <c:v>97.65625</c:v>
                </c:pt>
                <c:pt idx="195915">
                  <c:v>96.67968749999996</c:v>
                </c:pt>
                <c:pt idx="195916">
                  <c:v>69.8242188</c:v>
                </c:pt>
                <c:pt idx="195917">
                  <c:v>28.6865234</c:v>
                </c:pt>
                <c:pt idx="195918">
                  <c:v>-26.9775391</c:v>
                </c:pt>
                <c:pt idx="195919">
                  <c:v>-63.8427734</c:v>
                </c:pt>
                <c:pt idx="195920">
                  <c:v>-91.9189453</c:v>
                </c:pt>
                <c:pt idx="195921">
                  <c:v>-101.074219</c:v>
                </c:pt>
                <c:pt idx="195922">
                  <c:v>-78.4912109</c:v>
                </c:pt>
                <c:pt idx="195923">
                  <c:v>-32.7148438</c:v>
                </c:pt>
                <c:pt idx="195924">
                  <c:v>21.2402344</c:v>
                </c:pt>
                <c:pt idx="195925">
                  <c:v>65.4296875</c:v>
                </c:pt>
                <c:pt idx="195926">
                  <c:v>91.9189453</c:v>
                </c:pt>
                <c:pt idx="195927">
                  <c:v>101.5625</c:v>
                </c:pt>
                <c:pt idx="195928">
                  <c:v>75.6835938</c:v>
                </c:pt>
                <c:pt idx="195929">
                  <c:v>30.0292969</c:v>
                </c:pt>
                <c:pt idx="195930">
                  <c:v>-13.5498047</c:v>
                </c:pt>
                <c:pt idx="195931">
                  <c:v>-60.7910156</c:v>
                </c:pt>
                <c:pt idx="195932">
                  <c:v>-91.6748047</c:v>
                </c:pt>
                <c:pt idx="195933">
                  <c:v>-99.85351559999998</c:v>
                </c:pt>
                <c:pt idx="195934">
                  <c:v>-82.03125</c:v>
                </c:pt>
                <c:pt idx="195935">
                  <c:v>-44.0673828</c:v>
                </c:pt>
                <c:pt idx="195936">
                  <c:v>11.3525391</c:v>
                </c:pt>
                <c:pt idx="195937">
                  <c:v>58.4716797</c:v>
                </c:pt>
                <c:pt idx="195938">
                  <c:v>86.3037109</c:v>
                </c:pt>
                <c:pt idx="195939">
                  <c:v>92.5292969</c:v>
                </c:pt>
                <c:pt idx="195940">
                  <c:v>79.5898438</c:v>
                </c:pt>
                <c:pt idx="195941">
                  <c:v>39.7949219</c:v>
                </c:pt>
                <c:pt idx="195942">
                  <c:v>-8.30078125</c:v>
                </c:pt>
                <c:pt idx="195943">
                  <c:v>-52.3681641</c:v>
                </c:pt>
                <c:pt idx="195944">
                  <c:v>-85.20507809999994</c:v>
                </c:pt>
                <c:pt idx="195945">
                  <c:v>-91.0644531</c:v>
                </c:pt>
                <c:pt idx="195946">
                  <c:v>-87.6464844</c:v>
                </c:pt>
                <c:pt idx="195947">
                  <c:v>-50.0488281</c:v>
                </c:pt>
                <c:pt idx="195948">
                  <c:v>4.02832031</c:v>
                </c:pt>
                <c:pt idx="195949">
                  <c:v>52.4902344</c:v>
                </c:pt>
                <c:pt idx="195950">
                  <c:v>86.3037109</c:v>
                </c:pt>
                <c:pt idx="195951">
                  <c:v>99.1210938</c:v>
                </c:pt>
                <c:pt idx="195952">
                  <c:v>86.9140625</c:v>
                </c:pt>
                <c:pt idx="195953">
                  <c:v>44.3115234</c:v>
                </c:pt>
                <c:pt idx="195954">
                  <c:v>-3.29589844</c:v>
                </c:pt>
                <c:pt idx="195955">
                  <c:v>-52.4902344</c:v>
                </c:pt>
                <c:pt idx="195956">
                  <c:v>-93.9941406</c:v>
                </c:pt>
                <c:pt idx="195957">
                  <c:v>-101.318359</c:v>
                </c:pt>
                <c:pt idx="195958">
                  <c:v>-89.84375</c:v>
                </c:pt>
                <c:pt idx="195959">
                  <c:v>-52.1240234</c:v>
                </c:pt>
                <c:pt idx="195960">
                  <c:v>-6.71386719</c:v>
                </c:pt>
                <c:pt idx="195961">
                  <c:v>45.7763672</c:v>
                </c:pt>
                <c:pt idx="195962">
                  <c:v>83.6181641</c:v>
                </c:pt>
                <c:pt idx="195963">
                  <c:v>98.2666016</c:v>
                </c:pt>
                <c:pt idx="195964">
                  <c:v>94.6044922</c:v>
                </c:pt>
                <c:pt idx="195965">
                  <c:v>53.2226562</c:v>
                </c:pt>
                <c:pt idx="195966">
                  <c:v>2.56347656</c:v>
                </c:pt>
                <c:pt idx="195967">
                  <c:v>-49.4384766</c:v>
                </c:pt>
                <c:pt idx="195968">
                  <c:v>-86.3037109</c:v>
                </c:pt>
                <c:pt idx="195969">
                  <c:v>-103.881836</c:v>
                </c:pt>
                <c:pt idx="195970">
                  <c:v>-94.1162109</c:v>
                </c:pt>
                <c:pt idx="195971">
                  <c:v>-57.1289062</c:v>
                </c:pt>
                <c:pt idx="195972">
                  <c:v>-6.835937499999997</c:v>
                </c:pt>
                <c:pt idx="195973">
                  <c:v>48.4619141</c:v>
                </c:pt>
                <c:pt idx="195974">
                  <c:v>78.9794922</c:v>
                </c:pt>
                <c:pt idx="195975">
                  <c:v>96.5576172</c:v>
                </c:pt>
                <c:pt idx="195976">
                  <c:v>94.4824219</c:v>
                </c:pt>
                <c:pt idx="195977">
                  <c:v>63.5986328</c:v>
                </c:pt>
                <c:pt idx="195978">
                  <c:v>16.3574219</c:v>
                </c:pt>
                <c:pt idx="195979">
                  <c:v>-32.5927734</c:v>
                </c:pt>
                <c:pt idx="195980">
                  <c:v>-80.5664062</c:v>
                </c:pt>
                <c:pt idx="195981">
                  <c:v>-95.5810547</c:v>
                </c:pt>
                <c:pt idx="195982">
                  <c:v>-98.0224609</c:v>
                </c:pt>
                <c:pt idx="195983">
                  <c:v>-66.8945312</c:v>
                </c:pt>
                <c:pt idx="195984">
                  <c:v>-25.2685547</c:v>
                </c:pt>
                <c:pt idx="195985">
                  <c:v>29.9072266</c:v>
                </c:pt>
                <c:pt idx="195986">
                  <c:v>69.9462891</c:v>
                </c:pt>
                <c:pt idx="195987">
                  <c:v>102.050781</c:v>
                </c:pt>
                <c:pt idx="195988">
                  <c:v>99.60937499999996</c:v>
                </c:pt>
                <c:pt idx="195989">
                  <c:v>66.8945312</c:v>
                </c:pt>
                <c:pt idx="195990">
                  <c:v>22.2167969</c:v>
                </c:pt>
                <c:pt idx="195991">
                  <c:v>-36.4990234</c:v>
                </c:pt>
                <c:pt idx="195992">
                  <c:v>-82.3974609</c:v>
                </c:pt>
                <c:pt idx="195993">
                  <c:v>-102.416992</c:v>
                </c:pt>
                <c:pt idx="195994">
                  <c:v>-97.2900391</c:v>
                </c:pt>
                <c:pt idx="195995">
                  <c:v>-69.33593749999996</c:v>
                </c:pt>
                <c:pt idx="195996">
                  <c:v>-22.3388672</c:v>
                </c:pt>
                <c:pt idx="195997">
                  <c:v>24.5361328</c:v>
                </c:pt>
                <c:pt idx="195998">
                  <c:v>64.57519529999998</c:v>
                </c:pt>
                <c:pt idx="195999">
                  <c:v>99.3652344</c:v>
                </c:pt>
                <c:pt idx="196000">
                  <c:v>92.6513672</c:v>
                </c:pt>
                <c:pt idx="196001">
                  <c:v>66.40625</c:v>
                </c:pt>
                <c:pt idx="196002">
                  <c:v>24.4140625</c:v>
                </c:pt>
                <c:pt idx="196003">
                  <c:v>-27.5878906</c:v>
                </c:pt>
                <c:pt idx="196004">
                  <c:v>-68.4814453</c:v>
                </c:pt>
                <c:pt idx="196005">
                  <c:v>-95.9472656</c:v>
                </c:pt>
                <c:pt idx="196006">
                  <c:v>-101.806641</c:v>
                </c:pt>
                <c:pt idx="196007">
                  <c:v>-75.4394531</c:v>
                </c:pt>
                <c:pt idx="196008">
                  <c:v>-35.2783203</c:v>
                </c:pt>
                <c:pt idx="196009">
                  <c:v>18.4326172</c:v>
                </c:pt>
                <c:pt idx="196010">
                  <c:v>62.1337891</c:v>
                </c:pt>
                <c:pt idx="196011">
                  <c:v>91.4306641</c:v>
                </c:pt>
                <c:pt idx="196012">
                  <c:v>96.92382809999998</c:v>
                </c:pt>
                <c:pt idx="196013">
                  <c:v>77.8808594</c:v>
                </c:pt>
                <c:pt idx="196014">
                  <c:v>32.7148438</c:v>
                </c:pt>
                <c:pt idx="196015">
                  <c:v>-18.9208984</c:v>
                </c:pt>
                <c:pt idx="196016">
                  <c:v>-59.2041016</c:v>
                </c:pt>
                <c:pt idx="196017">
                  <c:v>-92.89550779999998</c:v>
                </c:pt>
                <c:pt idx="196018">
                  <c:v>-98.75488279999998</c:v>
                </c:pt>
                <c:pt idx="196019">
                  <c:v>-79.7119141</c:v>
                </c:pt>
                <c:pt idx="196020">
                  <c:v>-37.7197266</c:v>
                </c:pt>
                <c:pt idx="196021">
                  <c:v>16.1132812</c:v>
                </c:pt>
                <c:pt idx="196022">
                  <c:v>59.2041016</c:v>
                </c:pt>
                <c:pt idx="196023">
                  <c:v>91.3085938</c:v>
                </c:pt>
                <c:pt idx="196024">
                  <c:v>96.3134766</c:v>
                </c:pt>
                <c:pt idx="196025">
                  <c:v>84.7167969</c:v>
                </c:pt>
                <c:pt idx="196026">
                  <c:v>36.8652344</c:v>
                </c:pt>
                <c:pt idx="196027">
                  <c:v>-4.882812499999997</c:v>
                </c:pt>
                <c:pt idx="196028">
                  <c:v>-50.9033203</c:v>
                </c:pt>
                <c:pt idx="196029">
                  <c:v>-86.9140625</c:v>
                </c:pt>
                <c:pt idx="196030">
                  <c:v>-103.393555</c:v>
                </c:pt>
                <c:pt idx="196031">
                  <c:v>-82.7636719</c:v>
                </c:pt>
                <c:pt idx="196032">
                  <c:v>-48.3398438</c:v>
                </c:pt>
                <c:pt idx="196033">
                  <c:v>-4.63867188</c:v>
                </c:pt>
                <c:pt idx="196034">
                  <c:v>49.5605469</c:v>
                </c:pt>
                <c:pt idx="196035">
                  <c:v>92.1630859</c:v>
                </c:pt>
                <c:pt idx="196036">
                  <c:v>100.830078</c:v>
                </c:pt>
                <c:pt idx="196037">
                  <c:v>88.37890619999993</c:v>
                </c:pt>
                <c:pt idx="196038">
                  <c:v>47.85156249999999</c:v>
                </c:pt>
                <c:pt idx="196039">
                  <c:v>-9.277343749999998</c:v>
                </c:pt>
                <c:pt idx="196040">
                  <c:v>-53.34472659999999</c:v>
                </c:pt>
                <c:pt idx="196041">
                  <c:v>-87.6464844</c:v>
                </c:pt>
                <c:pt idx="196042">
                  <c:v>-103.027344</c:v>
                </c:pt>
                <c:pt idx="196043">
                  <c:v>-88.5009766</c:v>
                </c:pt>
                <c:pt idx="196044">
                  <c:v>-59.2041016</c:v>
                </c:pt>
                <c:pt idx="196045">
                  <c:v>0.122070312</c:v>
                </c:pt>
                <c:pt idx="196046">
                  <c:v>55.4199219</c:v>
                </c:pt>
                <c:pt idx="196047">
                  <c:v>89.35546879999995</c:v>
                </c:pt>
                <c:pt idx="196048">
                  <c:v>102.172852</c:v>
                </c:pt>
                <c:pt idx="196049">
                  <c:v>89.7216797</c:v>
                </c:pt>
                <c:pt idx="196050">
                  <c:v>51.39160159999999</c:v>
                </c:pt>
                <c:pt idx="196051">
                  <c:v>5.859375</c:v>
                </c:pt>
                <c:pt idx="196052">
                  <c:v>-48.2177734</c:v>
                </c:pt>
                <c:pt idx="196053">
                  <c:v>-90.33203119999993</c:v>
                </c:pt>
                <c:pt idx="196054">
                  <c:v>-102.783203</c:v>
                </c:pt>
                <c:pt idx="196055">
                  <c:v>-85.9375</c:v>
                </c:pt>
                <c:pt idx="196056">
                  <c:v>-58.4716797</c:v>
                </c:pt>
                <c:pt idx="196057">
                  <c:v>-9.39941406</c:v>
                </c:pt>
                <c:pt idx="196058">
                  <c:v>43.0908203</c:v>
                </c:pt>
                <c:pt idx="196059">
                  <c:v>82.5195312</c:v>
                </c:pt>
                <c:pt idx="196060">
                  <c:v>98.2666016</c:v>
                </c:pt>
                <c:pt idx="196061">
                  <c:v>89.9658203</c:v>
                </c:pt>
                <c:pt idx="196062">
                  <c:v>57.2509766</c:v>
                </c:pt>
                <c:pt idx="196063">
                  <c:v>8.91113281</c:v>
                </c:pt>
                <c:pt idx="196064">
                  <c:v>-41.2597656</c:v>
                </c:pt>
                <c:pt idx="196065">
                  <c:v>-84.8388672</c:v>
                </c:pt>
                <c:pt idx="196066">
                  <c:v>-97.65625</c:v>
                </c:pt>
                <c:pt idx="196067">
                  <c:v>-91.55273440000001</c:v>
                </c:pt>
                <c:pt idx="196068">
                  <c:v>-66.1621094</c:v>
                </c:pt>
                <c:pt idx="196069">
                  <c:v>-10.0097656</c:v>
                </c:pt>
                <c:pt idx="196070">
                  <c:v>43.2128906</c:v>
                </c:pt>
                <c:pt idx="196071">
                  <c:v>80.32226559999998</c:v>
                </c:pt>
                <c:pt idx="196072">
                  <c:v>96.4355469</c:v>
                </c:pt>
                <c:pt idx="196073">
                  <c:v>88.7451172</c:v>
                </c:pt>
                <c:pt idx="196074">
                  <c:v>65.9179688</c:v>
                </c:pt>
                <c:pt idx="196075">
                  <c:v>16.6015625</c:v>
                </c:pt>
                <c:pt idx="196076">
                  <c:v>-35.8886719</c:v>
                </c:pt>
                <c:pt idx="196077">
                  <c:v>-71.8994141</c:v>
                </c:pt>
                <c:pt idx="196078">
                  <c:v>-94.4824219</c:v>
                </c:pt>
                <c:pt idx="196079">
                  <c:v>-94.1162109</c:v>
                </c:pt>
                <c:pt idx="196080">
                  <c:v>-68.7255859</c:v>
                </c:pt>
                <c:pt idx="196081">
                  <c:v>-18.4326172</c:v>
                </c:pt>
                <c:pt idx="196082">
                  <c:v>27.5878906</c:v>
                </c:pt>
                <c:pt idx="196083">
                  <c:v>72.3876953</c:v>
                </c:pt>
                <c:pt idx="196084">
                  <c:v>98.63281249999996</c:v>
                </c:pt>
                <c:pt idx="196085">
                  <c:v>90.2099609</c:v>
                </c:pt>
                <c:pt idx="196086">
                  <c:v>72.1435547</c:v>
                </c:pt>
                <c:pt idx="196087">
                  <c:v>22.5830078</c:v>
                </c:pt>
                <c:pt idx="196088">
                  <c:v>-25.2685547</c:v>
                </c:pt>
                <c:pt idx="196089">
                  <c:v>-77.0263672</c:v>
                </c:pt>
                <c:pt idx="196090">
                  <c:v>-99.60937499999996</c:v>
                </c:pt>
                <c:pt idx="196091">
                  <c:v>-98.9990234</c:v>
                </c:pt>
                <c:pt idx="196092">
                  <c:v>-72.9980469</c:v>
                </c:pt>
                <c:pt idx="196093">
                  <c:v>-27.8320312</c:v>
                </c:pt>
                <c:pt idx="196094">
                  <c:v>26.2451172</c:v>
                </c:pt>
                <c:pt idx="196095">
                  <c:v>71.6552734</c:v>
                </c:pt>
                <c:pt idx="196096">
                  <c:v>102.294922</c:v>
                </c:pt>
                <c:pt idx="196097">
                  <c:v>105.102539</c:v>
                </c:pt>
                <c:pt idx="196098">
                  <c:v>76.9042969</c:v>
                </c:pt>
                <c:pt idx="196099">
                  <c:v>34.5458984</c:v>
                </c:pt>
                <c:pt idx="196100">
                  <c:v>-20.0195312</c:v>
                </c:pt>
                <c:pt idx="196101">
                  <c:v>-65.67382809999994</c:v>
                </c:pt>
                <c:pt idx="196102">
                  <c:v>-95.2148438</c:v>
                </c:pt>
                <c:pt idx="196103">
                  <c:v>-99.1210938</c:v>
                </c:pt>
                <c:pt idx="196104">
                  <c:v>-81.9091797</c:v>
                </c:pt>
                <c:pt idx="196105">
                  <c:v>-32.1044922</c:v>
                </c:pt>
                <c:pt idx="196106">
                  <c:v>16.6015625</c:v>
                </c:pt>
                <c:pt idx="196107">
                  <c:v>60.18066409999999</c:v>
                </c:pt>
                <c:pt idx="196108">
                  <c:v>97.0458984</c:v>
                </c:pt>
                <c:pt idx="196109">
                  <c:v>101.68457</c:v>
                </c:pt>
                <c:pt idx="196110">
                  <c:v>81.4208984</c:v>
                </c:pt>
                <c:pt idx="196111">
                  <c:v>48.5839844</c:v>
                </c:pt>
                <c:pt idx="196112">
                  <c:v>-11.4746094</c:v>
                </c:pt>
                <c:pt idx="196113">
                  <c:v>-64.2089844</c:v>
                </c:pt>
                <c:pt idx="196114">
                  <c:v>-94.4824219</c:v>
                </c:pt>
                <c:pt idx="196115">
                  <c:v>-102.783203</c:v>
                </c:pt>
                <c:pt idx="196116">
                  <c:v>-79.8339844</c:v>
                </c:pt>
                <c:pt idx="196117">
                  <c:v>-43.4570312</c:v>
                </c:pt>
                <c:pt idx="196118">
                  <c:v>6.225585939999994</c:v>
                </c:pt>
                <c:pt idx="196119">
                  <c:v>55.4199219</c:v>
                </c:pt>
                <c:pt idx="196120">
                  <c:v>93.38378909999996</c:v>
                </c:pt>
                <c:pt idx="196121">
                  <c:v>102.539062</c:v>
                </c:pt>
                <c:pt idx="196122">
                  <c:v>81.9091797</c:v>
                </c:pt>
                <c:pt idx="196123">
                  <c:v>44.921875</c:v>
                </c:pt>
                <c:pt idx="196124">
                  <c:v>-0.366210938</c:v>
                </c:pt>
                <c:pt idx="196125">
                  <c:v>-50.9033203</c:v>
                </c:pt>
                <c:pt idx="196126">
                  <c:v>-90.2099609</c:v>
                </c:pt>
                <c:pt idx="196127">
                  <c:v>-99.3652344</c:v>
                </c:pt>
                <c:pt idx="196128">
                  <c:v>-86.7919922</c:v>
                </c:pt>
                <c:pt idx="196129">
                  <c:v>-45.4101562</c:v>
                </c:pt>
                <c:pt idx="196130">
                  <c:v>1.46484375</c:v>
                </c:pt>
                <c:pt idx="196131">
                  <c:v>50.9033203</c:v>
                </c:pt>
                <c:pt idx="196132">
                  <c:v>91.1865234</c:v>
                </c:pt>
                <c:pt idx="196133">
                  <c:v>105.46875</c:v>
                </c:pt>
                <c:pt idx="196134">
                  <c:v>85.08300779999998</c:v>
                </c:pt>
                <c:pt idx="196135">
                  <c:v>49.9267578</c:v>
                </c:pt>
                <c:pt idx="196136">
                  <c:v>-1.46484375</c:v>
                </c:pt>
                <c:pt idx="196137">
                  <c:v>-42.2363281</c:v>
                </c:pt>
                <c:pt idx="196138">
                  <c:v>-82.3974609</c:v>
                </c:pt>
                <c:pt idx="196139">
                  <c:v>-97.2900391</c:v>
                </c:pt>
                <c:pt idx="196140">
                  <c:v>-95.0927734</c:v>
                </c:pt>
                <c:pt idx="196141">
                  <c:v>-57.0068359</c:v>
                </c:pt>
                <c:pt idx="196142">
                  <c:v>-5.73730469</c:v>
                </c:pt>
                <c:pt idx="196143">
                  <c:v>44.3115234</c:v>
                </c:pt>
                <c:pt idx="196144">
                  <c:v>84.4726562</c:v>
                </c:pt>
                <c:pt idx="196145">
                  <c:v>104.858398</c:v>
                </c:pt>
                <c:pt idx="196146">
                  <c:v>90.57617190000001</c:v>
                </c:pt>
                <c:pt idx="196147">
                  <c:v>53.7109375</c:v>
                </c:pt>
                <c:pt idx="196148">
                  <c:v>0.0</c:v>
                </c:pt>
                <c:pt idx="196149">
                  <c:v>-45.7763672</c:v>
                </c:pt>
                <c:pt idx="196150">
                  <c:v>-84.4726562</c:v>
                </c:pt>
                <c:pt idx="196151">
                  <c:v>-101.318359</c:v>
                </c:pt>
                <c:pt idx="196152">
                  <c:v>-93.87207029999993</c:v>
                </c:pt>
                <c:pt idx="196153">
                  <c:v>-62.9882812</c:v>
                </c:pt>
                <c:pt idx="196154">
                  <c:v>-13.4277344</c:v>
                </c:pt>
                <c:pt idx="196155">
                  <c:v>40.5273438</c:v>
                </c:pt>
                <c:pt idx="196156">
                  <c:v>77.39257809999994</c:v>
                </c:pt>
                <c:pt idx="196157">
                  <c:v>103.515625</c:v>
                </c:pt>
                <c:pt idx="196158">
                  <c:v>100.219727</c:v>
                </c:pt>
                <c:pt idx="196159">
                  <c:v>65.3076172</c:v>
                </c:pt>
                <c:pt idx="196160">
                  <c:v>13.1835938</c:v>
                </c:pt>
                <c:pt idx="196161">
                  <c:v>-34.5458984</c:v>
                </c:pt>
                <c:pt idx="196162">
                  <c:v>-81.0546875</c:v>
                </c:pt>
                <c:pt idx="196163">
                  <c:v>-101.074219</c:v>
                </c:pt>
                <c:pt idx="196164">
                  <c:v>-89.2333984</c:v>
                </c:pt>
                <c:pt idx="196165">
                  <c:v>-61.2792969</c:v>
                </c:pt>
                <c:pt idx="196166">
                  <c:v>-20.1416016</c:v>
                </c:pt>
                <c:pt idx="196167">
                  <c:v>33.203125</c:v>
                </c:pt>
                <c:pt idx="196168">
                  <c:v>77.8808594</c:v>
                </c:pt>
                <c:pt idx="196169">
                  <c:v>101.5625</c:v>
                </c:pt>
                <c:pt idx="196170">
                  <c:v>86.6699219</c:v>
                </c:pt>
                <c:pt idx="196171">
                  <c:v>66.2841797</c:v>
                </c:pt>
                <c:pt idx="196172">
                  <c:v>25.6347656</c:v>
                </c:pt>
                <c:pt idx="196173">
                  <c:v>-26.4892578</c:v>
                </c:pt>
                <c:pt idx="196174">
                  <c:v>-74.0966797</c:v>
                </c:pt>
                <c:pt idx="196175">
                  <c:v>-96.5576172</c:v>
                </c:pt>
                <c:pt idx="196176">
                  <c:v>-98.1445312</c:v>
                </c:pt>
                <c:pt idx="196177">
                  <c:v>-75.0732422</c:v>
                </c:pt>
                <c:pt idx="196178">
                  <c:v>-31.98242189999997</c:v>
                </c:pt>
                <c:pt idx="196179">
                  <c:v>25.390625</c:v>
                </c:pt>
                <c:pt idx="196180">
                  <c:v>67.2607422</c:v>
                </c:pt>
                <c:pt idx="196181">
                  <c:v>98.1445312</c:v>
                </c:pt>
                <c:pt idx="196182">
                  <c:v>94.3603516</c:v>
                </c:pt>
                <c:pt idx="196183">
                  <c:v>75.0732422</c:v>
                </c:pt>
                <c:pt idx="196184">
                  <c:v>33.44726559999999</c:v>
                </c:pt>
                <c:pt idx="196185">
                  <c:v>-22.5830078</c:v>
                </c:pt>
                <c:pt idx="196186">
                  <c:v>-68.8476562</c:v>
                </c:pt>
                <c:pt idx="196187">
                  <c:v>-92.77343749999996</c:v>
                </c:pt>
                <c:pt idx="196188">
                  <c:v>-101.928711</c:v>
                </c:pt>
                <c:pt idx="196189">
                  <c:v>-78.8574219</c:v>
                </c:pt>
                <c:pt idx="196190">
                  <c:v>-31.8603516</c:v>
                </c:pt>
                <c:pt idx="196191">
                  <c:v>21.2402344</c:v>
                </c:pt>
                <c:pt idx="196192">
                  <c:v>66.8945312</c:v>
                </c:pt>
                <c:pt idx="196193">
                  <c:v>97.5341797</c:v>
                </c:pt>
                <c:pt idx="196194">
                  <c:v>96.5576172</c:v>
                </c:pt>
                <c:pt idx="196195">
                  <c:v>76.5380859</c:v>
                </c:pt>
                <c:pt idx="196196">
                  <c:v>34.5458984</c:v>
                </c:pt>
                <c:pt idx="196197">
                  <c:v>-11.3525391</c:v>
                </c:pt>
                <c:pt idx="196198">
                  <c:v>-58.2275391</c:v>
                </c:pt>
                <c:pt idx="196199">
                  <c:v>-98.5107422</c:v>
                </c:pt>
                <c:pt idx="196200">
                  <c:v>-101.68457</c:v>
                </c:pt>
                <c:pt idx="196201">
                  <c:v>-84.8388672</c:v>
                </c:pt>
                <c:pt idx="196202">
                  <c:v>-46.6308594</c:v>
                </c:pt>
                <c:pt idx="196203">
                  <c:v>11.2304688</c:v>
                </c:pt>
                <c:pt idx="196204">
                  <c:v>61.6455078</c:v>
                </c:pt>
                <c:pt idx="196205">
                  <c:v>90.6982422</c:v>
                </c:pt>
                <c:pt idx="196206">
                  <c:v>94.4824219</c:v>
                </c:pt>
                <c:pt idx="196207">
                  <c:v>79.34570309999998</c:v>
                </c:pt>
                <c:pt idx="196208">
                  <c:v>42.7246094</c:v>
                </c:pt>
                <c:pt idx="196209">
                  <c:v>-10.4980469</c:v>
                </c:pt>
                <c:pt idx="196210">
                  <c:v>-56.0302734</c:v>
                </c:pt>
                <c:pt idx="196211">
                  <c:v>-87.4023438</c:v>
                </c:pt>
                <c:pt idx="196212">
                  <c:v>-101.318359</c:v>
                </c:pt>
                <c:pt idx="196213">
                  <c:v>-84.7167969</c:v>
                </c:pt>
                <c:pt idx="196214">
                  <c:v>-45.8984375</c:v>
                </c:pt>
                <c:pt idx="196215">
                  <c:v>5.37109375</c:v>
                </c:pt>
                <c:pt idx="196216">
                  <c:v>61.0351562</c:v>
                </c:pt>
                <c:pt idx="196217">
                  <c:v>95.2148438</c:v>
                </c:pt>
                <c:pt idx="196218">
                  <c:v>102.783203</c:v>
                </c:pt>
                <c:pt idx="196219">
                  <c:v>80.078125</c:v>
                </c:pt>
                <c:pt idx="196220">
                  <c:v>43.8232422</c:v>
                </c:pt>
                <c:pt idx="196221">
                  <c:v>-3.54003906</c:v>
                </c:pt>
                <c:pt idx="196222">
                  <c:v>-49.9267578</c:v>
                </c:pt>
                <c:pt idx="196223">
                  <c:v>-86.3037109</c:v>
                </c:pt>
                <c:pt idx="196224">
                  <c:v>-101.68457</c:v>
                </c:pt>
                <c:pt idx="196225">
                  <c:v>-89.5996094</c:v>
                </c:pt>
                <c:pt idx="196226">
                  <c:v>-55.0537109</c:v>
                </c:pt>
                <c:pt idx="196227">
                  <c:v>-5.004882809999995</c:v>
                </c:pt>
                <c:pt idx="196228">
                  <c:v>41.5039062</c:v>
                </c:pt>
                <c:pt idx="196229">
                  <c:v>85.5712891</c:v>
                </c:pt>
                <c:pt idx="196230">
                  <c:v>94.97070309999998</c:v>
                </c:pt>
                <c:pt idx="196231">
                  <c:v>82.15332029999998</c:v>
                </c:pt>
                <c:pt idx="196232">
                  <c:v>51.7578125</c:v>
                </c:pt>
                <c:pt idx="196233">
                  <c:v>5.73730469</c:v>
                </c:pt>
                <c:pt idx="196234">
                  <c:v>-47.1191406</c:v>
                </c:pt>
                <c:pt idx="196235">
                  <c:v>-87.5244141</c:v>
                </c:pt>
                <c:pt idx="196236">
                  <c:v>-97.1679688</c:v>
                </c:pt>
                <c:pt idx="196237">
                  <c:v>-94.1162109</c:v>
                </c:pt>
                <c:pt idx="196238">
                  <c:v>-59.2041016</c:v>
                </c:pt>
                <c:pt idx="196239">
                  <c:v>-5.615234379999995</c:v>
                </c:pt>
                <c:pt idx="196240">
                  <c:v>43.7011719</c:v>
                </c:pt>
                <c:pt idx="196241">
                  <c:v>80.2001953</c:v>
                </c:pt>
                <c:pt idx="196242">
                  <c:v>102.661133</c:v>
                </c:pt>
                <c:pt idx="196243">
                  <c:v>96.0693359</c:v>
                </c:pt>
                <c:pt idx="196244">
                  <c:v>61.4013672</c:v>
                </c:pt>
                <c:pt idx="196245">
                  <c:v>10.9863281</c:v>
                </c:pt>
                <c:pt idx="196246">
                  <c:v>-35.7666016</c:v>
                </c:pt>
                <c:pt idx="196247">
                  <c:v>-77.8808594</c:v>
                </c:pt>
                <c:pt idx="196248">
                  <c:v>-99.85351559999998</c:v>
                </c:pt>
                <c:pt idx="196249">
                  <c:v>-95.9472656</c:v>
                </c:pt>
                <c:pt idx="196250">
                  <c:v>-62.3779297</c:v>
                </c:pt>
                <c:pt idx="196251">
                  <c:v>-21.1181641</c:v>
                </c:pt>
                <c:pt idx="196252">
                  <c:v>33.6914062</c:v>
                </c:pt>
                <c:pt idx="196253">
                  <c:v>71.4111328</c:v>
                </c:pt>
                <c:pt idx="196254">
                  <c:v>98.5107422</c:v>
                </c:pt>
                <c:pt idx="196255">
                  <c:v>94.4824219</c:v>
                </c:pt>
                <c:pt idx="196256">
                  <c:v>64.0869141</c:v>
                </c:pt>
                <c:pt idx="196257">
                  <c:v>22.5830078</c:v>
                </c:pt>
                <c:pt idx="196258">
                  <c:v>-29.1748047</c:v>
                </c:pt>
                <c:pt idx="196259">
                  <c:v>-71.6552734</c:v>
                </c:pt>
                <c:pt idx="196260">
                  <c:v>-94.97070309999998</c:v>
                </c:pt>
                <c:pt idx="196261">
                  <c:v>-95.4589844</c:v>
                </c:pt>
                <c:pt idx="196262">
                  <c:v>-70.3125</c:v>
                </c:pt>
                <c:pt idx="196263">
                  <c:v>-20.8740234</c:v>
                </c:pt>
                <c:pt idx="196264">
                  <c:v>29.5410156</c:v>
                </c:pt>
                <c:pt idx="196265">
                  <c:v>73.60839839999993</c:v>
                </c:pt>
                <c:pt idx="196266">
                  <c:v>92.89550779999998</c:v>
                </c:pt>
                <c:pt idx="196267">
                  <c:v>94.1162109</c:v>
                </c:pt>
                <c:pt idx="196268">
                  <c:v>72.7539062</c:v>
                </c:pt>
                <c:pt idx="196269">
                  <c:v>27.34375</c:v>
                </c:pt>
                <c:pt idx="196270">
                  <c:v>-20.1416016</c:v>
                </c:pt>
                <c:pt idx="196271">
                  <c:v>-64.9414062</c:v>
                </c:pt>
                <c:pt idx="196272">
                  <c:v>-94.97070309999998</c:v>
                </c:pt>
                <c:pt idx="196273">
                  <c:v>-94.97070309999998</c:v>
                </c:pt>
                <c:pt idx="196274">
                  <c:v>-71.1669922</c:v>
                </c:pt>
                <c:pt idx="196275">
                  <c:v>-31.98242189999997</c:v>
                </c:pt>
                <c:pt idx="196276">
                  <c:v>18.5546875</c:v>
                </c:pt>
                <c:pt idx="196277">
                  <c:v>66.7724609</c:v>
                </c:pt>
                <c:pt idx="196278">
                  <c:v>95.703125</c:v>
                </c:pt>
                <c:pt idx="196279">
                  <c:v>105.34668</c:v>
                </c:pt>
                <c:pt idx="196280">
                  <c:v>75.8056641</c:v>
                </c:pt>
                <c:pt idx="196281">
                  <c:v>29.1748047</c:v>
                </c:pt>
                <c:pt idx="196282">
                  <c:v>-17.2119141</c:v>
                </c:pt>
                <c:pt idx="196283">
                  <c:v>-60.9130859</c:v>
                </c:pt>
                <c:pt idx="196284">
                  <c:v>-91.1865234</c:v>
                </c:pt>
                <c:pt idx="196285">
                  <c:v>-97.2900391</c:v>
                </c:pt>
                <c:pt idx="196286">
                  <c:v>-80.2001953</c:v>
                </c:pt>
                <c:pt idx="196287">
                  <c:v>-38.2080078</c:v>
                </c:pt>
                <c:pt idx="196288">
                  <c:v>17.3339844</c:v>
                </c:pt>
                <c:pt idx="196289">
                  <c:v>55.9082031</c:v>
                </c:pt>
                <c:pt idx="196290">
                  <c:v>92.4072266</c:v>
                </c:pt>
                <c:pt idx="196291">
                  <c:v>104.248047</c:v>
                </c:pt>
                <c:pt idx="196292">
                  <c:v>83.8623047</c:v>
                </c:pt>
                <c:pt idx="196293">
                  <c:v>46.6308594</c:v>
                </c:pt>
                <c:pt idx="196294">
                  <c:v>-6.835937499999997</c:v>
                </c:pt>
                <c:pt idx="196295">
                  <c:v>-58.4716797</c:v>
                </c:pt>
                <c:pt idx="196296">
                  <c:v>-92.1630859</c:v>
                </c:pt>
                <c:pt idx="196297">
                  <c:v>-105.957031</c:v>
                </c:pt>
                <c:pt idx="196298">
                  <c:v>-81.0546875</c:v>
                </c:pt>
                <c:pt idx="196299">
                  <c:v>-46.6308594</c:v>
                </c:pt>
                <c:pt idx="196300">
                  <c:v>3.78417969</c:v>
                </c:pt>
                <c:pt idx="196301">
                  <c:v>56.5185547</c:v>
                </c:pt>
                <c:pt idx="196302">
                  <c:v>90.6982422</c:v>
                </c:pt>
                <c:pt idx="196303">
                  <c:v>105.59082</c:v>
                </c:pt>
                <c:pt idx="196304">
                  <c:v>91.3085938</c:v>
                </c:pt>
                <c:pt idx="196305">
                  <c:v>47.9736328</c:v>
                </c:pt>
                <c:pt idx="196306">
                  <c:v>-6.46972656</c:v>
                </c:pt>
                <c:pt idx="196307">
                  <c:v>-48.3398438</c:v>
                </c:pt>
                <c:pt idx="196308">
                  <c:v>-85.20507809999994</c:v>
                </c:pt>
                <c:pt idx="196309">
                  <c:v>-100.097656</c:v>
                </c:pt>
                <c:pt idx="196310">
                  <c:v>-93.2617188</c:v>
                </c:pt>
                <c:pt idx="196311">
                  <c:v>-55.9082031</c:v>
                </c:pt>
                <c:pt idx="196312">
                  <c:v>-4.27246094</c:v>
                </c:pt>
                <c:pt idx="196313">
                  <c:v>50.1708984</c:v>
                </c:pt>
                <c:pt idx="196314">
                  <c:v>82.03125</c:v>
                </c:pt>
                <c:pt idx="196315">
                  <c:v>100.585938</c:v>
                </c:pt>
                <c:pt idx="196316">
                  <c:v>90.08789059999998</c:v>
                </c:pt>
                <c:pt idx="196317">
                  <c:v>56.5185547</c:v>
                </c:pt>
                <c:pt idx="196318">
                  <c:v>6.835937499999997</c:v>
                </c:pt>
                <c:pt idx="196319">
                  <c:v>-46.6308594</c:v>
                </c:pt>
                <c:pt idx="196320">
                  <c:v>-84.3505859</c:v>
                </c:pt>
                <c:pt idx="196321">
                  <c:v>-103.149414</c:v>
                </c:pt>
                <c:pt idx="196322">
                  <c:v>-90.82031249999996</c:v>
                </c:pt>
                <c:pt idx="196323">
                  <c:v>-57.3730469</c:v>
                </c:pt>
                <c:pt idx="196324">
                  <c:v>-2.56347656</c:v>
                </c:pt>
                <c:pt idx="196325">
                  <c:v>42.3583984</c:v>
                </c:pt>
                <c:pt idx="196326">
                  <c:v>81.66503909999996</c:v>
                </c:pt>
                <c:pt idx="196327">
                  <c:v>102.783203</c:v>
                </c:pt>
                <c:pt idx="196328">
                  <c:v>89.9658203</c:v>
                </c:pt>
                <c:pt idx="196329">
                  <c:v>60.3027344</c:v>
                </c:pt>
                <c:pt idx="196330">
                  <c:v>17.9443359</c:v>
                </c:pt>
                <c:pt idx="196331">
                  <c:v>-34.5458984</c:v>
                </c:pt>
                <c:pt idx="196332">
                  <c:v>-85.6933594</c:v>
                </c:pt>
                <c:pt idx="196333">
                  <c:v>-100.585938</c:v>
                </c:pt>
                <c:pt idx="196334">
                  <c:v>-92.77343749999996</c:v>
                </c:pt>
                <c:pt idx="196335">
                  <c:v>-68.60351559999998</c:v>
                </c:pt>
                <c:pt idx="196336">
                  <c:v>-10.4980469</c:v>
                </c:pt>
                <c:pt idx="196337">
                  <c:v>39.4287109</c:v>
                </c:pt>
                <c:pt idx="196338">
                  <c:v>75.31738279999998</c:v>
                </c:pt>
                <c:pt idx="196339">
                  <c:v>99.3652344</c:v>
                </c:pt>
                <c:pt idx="196340">
                  <c:v>98.75488279999998</c:v>
                </c:pt>
                <c:pt idx="196341">
                  <c:v>64.8193359</c:v>
                </c:pt>
                <c:pt idx="196342">
                  <c:v>19.1650391</c:v>
                </c:pt>
                <c:pt idx="196343">
                  <c:v>-34.17968749999999</c:v>
                </c:pt>
                <c:pt idx="196344">
                  <c:v>-78.0029297</c:v>
                </c:pt>
                <c:pt idx="196345">
                  <c:v>-97.5341797</c:v>
                </c:pt>
                <c:pt idx="196346">
                  <c:v>-100.585938</c:v>
                </c:pt>
                <c:pt idx="196347">
                  <c:v>-76.0498047</c:v>
                </c:pt>
                <c:pt idx="196348">
                  <c:v>-26.6113281</c:v>
                </c:pt>
                <c:pt idx="196349">
                  <c:v>34.6679688</c:v>
                </c:pt>
                <c:pt idx="196350">
                  <c:v>77.39257809999994</c:v>
                </c:pt>
                <c:pt idx="196351">
                  <c:v>97.1679688</c:v>
                </c:pt>
                <c:pt idx="196352">
                  <c:v>101.5625</c:v>
                </c:pt>
                <c:pt idx="196353">
                  <c:v>70.67871089999993</c:v>
                </c:pt>
                <c:pt idx="196354">
                  <c:v>27.5878906</c:v>
                </c:pt>
                <c:pt idx="196355">
                  <c:v>-21.484375</c:v>
                </c:pt>
                <c:pt idx="196356">
                  <c:v>-70.80078119999993</c:v>
                </c:pt>
                <c:pt idx="196357">
                  <c:v>-95.82519529999998</c:v>
                </c:pt>
                <c:pt idx="196358">
                  <c:v>-98.5107422</c:v>
                </c:pt>
                <c:pt idx="196359">
                  <c:v>-76.9042969</c:v>
                </c:pt>
                <c:pt idx="196360">
                  <c:v>-28.0761719</c:v>
                </c:pt>
                <c:pt idx="196361">
                  <c:v>18.3105469</c:v>
                </c:pt>
                <c:pt idx="196362">
                  <c:v>61.8896484</c:v>
                </c:pt>
                <c:pt idx="196363">
                  <c:v>96.4355469</c:v>
                </c:pt>
                <c:pt idx="196364">
                  <c:v>96.67968749999996</c:v>
                </c:pt>
                <c:pt idx="196365">
                  <c:v>69.0917969</c:v>
                </c:pt>
                <c:pt idx="196366">
                  <c:v>31.3720703</c:v>
                </c:pt>
                <c:pt idx="196367">
                  <c:v>-18.0664062</c:v>
                </c:pt>
                <c:pt idx="196368">
                  <c:v>-69.0917969</c:v>
                </c:pt>
                <c:pt idx="196369">
                  <c:v>-96.1914062</c:v>
                </c:pt>
                <c:pt idx="196370">
                  <c:v>-96.92382809999998</c:v>
                </c:pt>
                <c:pt idx="196371">
                  <c:v>-75.0732422</c:v>
                </c:pt>
                <c:pt idx="196372">
                  <c:v>-32.7148438</c:v>
                </c:pt>
                <c:pt idx="196373">
                  <c:v>18.3105469</c:v>
                </c:pt>
                <c:pt idx="196374">
                  <c:v>66.52832029999998</c:v>
                </c:pt>
                <c:pt idx="196375">
                  <c:v>96.3134766</c:v>
                </c:pt>
                <c:pt idx="196376">
                  <c:v>99.85351559999998</c:v>
                </c:pt>
                <c:pt idx="196377">
                  <c:v>75.0732422</c:v>
                </c:pt>
                <c:pt idx="196378">
                  <c:v>37.8417969</c:v>
                </c:pt>
                <c:pt idx="196379">
                  <c:v>-6.103515619999995</c:v>
                </c:pt>
                <c:pt idx="196380">
                  <c:v>-58.3496094</c:v>
                </c:pt>
                <c:pt idx="196381">
                  <c:v>-92.4072266</c:v>
                </c:pt>
                <c:pt idx="196382">
                  <c:v>-96.3134766</c:v>
                </c:pt>
                <c:pt idx="196383">
                  <c:v>-83.984375</c:v>
                </c:pt>
                <c:pt idx="196384">
                  <c:v>-38.2080078</c:v>
                </c:pt>
                <c:pt idx="196385">
                  <c:v>5.73730469</c:v>
                </c:pt>
                <c:pt idx="196386">
                  <c:v>51.39160159999999</c:v>
                </c:pt>
                <c:pt idx="196387">
                  <c:v>94.3603516</c:v>
                </c:pt>
                <c:pt idx="196388">
                  <c:v>101.928711</c:v>
                </c:pt>
                <c:pt idx="196389">
                  <c:v>79.9560547</c:v>
                </c:pt>
                <c:pt idx="196390">
                  <c:v>51.1474609</c:v>
                </c:pt>
                <c:pt idx="196391">
                  <c:v>-4.63867188</c:v>
                </c:pt>
                <c:pt idx="196392">
                  <c:v>-55.0537109</c:v>
                </c:pt>
                <c:pt idx="196393">
                  <c:v>-89.4775391</c:v>
                </c:pt>
                <c:pt idx="196394">
                  <c:v>-101.5625</c:v>
                </c:pt>
                <c:pt idx="196395">
                  <c:v>-90.57617190000001</c:v>
                </c:pt>
                <c:pt idx="196396">
                  <c:v>-47.4853516</c:v>
                </c:pt>
                <c:pt idx="196397">
                  <c:v>4.15039062</c:v>
                </c:pt>
                <c:pt idx="196398">
                  <c:v>55.2978516</c:v>
                </c:pt>
                <c:pt idx="196399">
                  <c:v>83.0078125</c:v>
                </c:pt>
                <c:pt idx="196400">
                  <c:v>98.87695309999998</c:v>
                </c:pt>
                <c:pt idx="196401">
                  <c:v>86.3037109</c:v>
                </c:pt>
                <c:pt idx="196402">
                  <c:v>52.1240234</c:v>
                </c:pt>
                <c:pt idx="196403">
                  <c:v>-6.225585939999994</c:v>
                </c:pt>
                <c:pt idx="196404">
                  <c:v>-44.7998047</c:v>
                </c:pt>
                <c:pt idx="196405">
                  <c:v>-83.6181641</c:v>
                </c:pt>
                <c:pt idx="196406">
                  <c:v>-98.2666016</c:v>
                </c:pt>
                <c:pt idx="196407">
                  <c:v>-97.0458984</c:v>
                </c:pt>
                <c:pt idx="196408">
                  <c:v>-59.6923828</c:v>
                </c:pt>
                <c:pt idx="196409">
                  <c:v>-7.812499999999997</c:v>
                </c:pt>
                <c:pt idx="196410">
                  <c:v>39.1845703</c:v>
                </c:pt>
                <c:pt idx="196411">
                  <c:v>83.3740234</c:v>
                </c:pt>
                <c:pt idx="196412">
                  <c:v>96.80175779999998</c:v>
                </c:pt>
                <c:pt idx="196413">
                  <c:v>94.97070309999998</c:v>
                </c:pt>
                <c:pt idx="196414">
                  <c:v>57.0068359</c:v>
                </c:pt>
                <c:pt idx="196415">
                  <c:v>9.64355469</c:v>
                </c:pt>
                <c:pt idx="196416">
                  <c:v>-40.0390625</c:v>
                </c:pt>
                <c:pt idx="196417">
                  <c:v>-82.3974609</c:v>
                </c:pt>
                <c:pt idx="196418">
                  <c:v>-105.957031</c:v>
                </c:pt>
                <c:pt idx="196419">
                  <c:v>-99.4873047</c:v>
                </c:pt>
                <c:pt idx="196420">
                  <c:v>-63.7207031</c:v>
                </c:pt>
                <c:pt idx="196421">
                  <c:v>-15.8691406</c:v>
                </c:pt>
                <c:pt idx="196422">
                  <c:v>33.203125</c:v>
                </c:pt>
                <c:pt idx="196423">
                  <c:v>79.34570309999998</c:v>
                </c:pt>
                <c:pt idx="196424">
                  <c:v>102.050781</c:v>
                </c:pt>
                <c:pt idx="196425">
                  <c:v>90.82031249999996</c:v>
                </c:pt>
                <c:pt idx="196426">
                  <c:v>66.65039059999994</c:v>
                </c:pt>
                <c:pt idx="196427">
                  <c:v>12.9394531</c:v>
                </c:pt>
                <c:pt idx="196428">
                  <c:v>-40.2832031</c:v>
                </c:pt>
                <c:pt idx="196429">
                  <c:v>-77.27050779999998</c:v>
                </c:pt>
                <c:pt idx="196430">
                  <c:v>-96.3134766</c:v>
                </c:pt>
                <c:pt idx="196431">
                  <c:v>-98.0224609</c:v>
                </c:pt>
                <c:pt idx="196432">
                  <c:v>-74.5849609</c:v>
                </c:pt>
                <c:pt idx="196433">
                  <c:v>-24.1699219</c:v>
                </c:pt>
                <c:pt idx="196434">
                  <c:v>30.1513672</c:v>
                </c:pt>
                <c:pt idx="196435">
                  <c:v>75.31738279999998</c:v>
                </c:pt>
                <c:pt idx="196436">
                  <c:v>95.5810547</c:v>
                </c:pt>
                <c:pt idx="196437">
                  <c:v>95.9472656</c:v>
                </c:pt>
                <c:pt idx="196438">
                  <c:v>67.38281249999996</c:v>
                </c:pt>
                <c:pt idx="196439">
                  <c:v>26.0009766</c:v>
                </c:pt>
                <c:pt idx="196440">
                  <c:v>-25.0244141</c:v>
                </c:pt>
                <c:pt idx="196441">
                  <c:v>-67.62695309999998</c:v>
                </c:pt>
                <c:pt idx="196442">
                  <c:v>-91.9189453</c:v>
                </c:pt>
                <c:pt idx="196443">
                  <c:v>-95.5810547</c:v>
                </c:pt>
                <c:pt idx="196444">
                  <c:v>-68.9697266</c:v>
                </c:pt>
                <c:pt idx="196445">
                  <c:v>-21.2402344</c:v>
                </c:pt>
                <c:pt idx="196446">
                  <c:v>28.44238279999998</c:v>
                </c:pt>
                <c:pt idx="196447">
                  <c:v>71.1669922</c:v>
                </c:pt>
                <c:pt idx="196448">
                  <c:v>93.38378909999996</c:v>
                </c:pt>
                <c:pt idx="196449">
                  <c:v>96.3134766</c:v>
                </c:pt>
                <c:pt idx="196450">
                  <c:v>75.19531249999996</c:v>
                </c:pt>
                <c:pt idx="196451">
                  <c:v>31.1279297</c:v>
                </c:pt>
                <c:pt idx="196452">
                  <c:v>-25.1464844</c:v>
                </c:pt>
                <c:pt idx="196453">
                  <c:v>-65.55175779999998</c:v>
                </c:pt>
                <c:pt idx="196454">
                  <c:v>-99.3652344</c:v>
                </c:pt>
                <c:pt idx="196455">
                  <c:v>-104.492188</c:v>
                </c:pt>
                <c:pt idx="196456">
                  <c:v>-78.2470703</c:v>
                </c:pt>
                <c:pt idx="196457">
                  <c:v>-28.3203125</c:v>
                </c:pt>
                <c:pt idx="196458">
                  <c:v>16.9677734</c:v>
                </c:pt>
                <c:pt idx="196459">
                  <c:v>65.55175779999998</c:v>
                </c:pt>
                <c:pt idx="196460">
                  <c:v>100.463867</c:v>
                </c:pt>
                <c:pt idx="196461">
                  <c:v>105.834961</c:v>
                </c:pt>
                <c:pt idx="196462">
                  <c:v>76.17187499999996</c:v>
                </c:pt>
                <c:pt idx="196463">
                  <c:v>35.15625</c:v>
                </c:pt>
                <c:pt idx="196464">
                  <c:v>-18.1884766</c:v>
                </c:pt>
                <c:pt idx="196465">
                  <c:v>-59.81445309999999</c:v>
                </c:pt>
                <c:pt idx="196466">
                  <c:v>-93.6279297</c:v>
                </c:pt>
                <c:pt idx="196467">
                  <c:v>-103.027344</c:v>
                </c:pt>
                <c:pt idx="196468">
                  <c:v>-81.5429688</c:v>
                </c:pt>
                <c:pt idx="196469">
                  <c:v>-43.8232422</c:v>
                </c:pt>
                <c:pt idx="196470">
                  <c:v>10.9863281</c:v>
                </c:pt>
                <c:pt idx="196471">
                  <c:v>55.4199219</c:v>
                </c:pt>
                <c:pt idx="196472">
                  <c:v>90.6982422</c:v>
                </c:pt>
                <c:pt idx="196473">
                  <c:v>100.585938</c:v>
                </c:pt>
                <c:pt idx="196474">
                  <c:v>82.03125</c:v>
                </c:pt>
                <c:pt idx="196475">
                  <c:v>42.6025391</c:v>
                </c:pt>
                <c:pt idx="196476">
                  <c:v>-11.4746094</c:v>
                </c:pt>
                <c:pt idx="196477">
                  <c:v>-49.4384766</c:v>
                </c:pt>
                <c:pt idx="196478">
                  <c:v>-90.57617190000001</c:v>
                </c:pt>
                <c:pt idx="196479">
                  <c:v>-98.2666016</c:v>
                </c:pt>
                <c:pt idx="196480">
                  <c:v>-84.7167969</c:v>
                </c:pt>
                <c:pt idx="196481">
                  <c:v>-44.7998047</c:v>
                </c:pt>
                <c:pt idx="196482">
                  <c:v>5.49316406</c:v>
                </c:pt>
                <c:pt idx="196483">
                  <c:v>59.6923828</c:v>
                </c:pt>
                <c:pt idx="196484">
                  <c:v>91.6748047</c:v>
                </c:pt>
                <c:pt idx="196485">
                  <c:v>99.4873047</c:v>
                </c:pt>
                <c:pt idx="196486">
                  <c:v>86.3037109</c:v>
                </c:pt>
                <c:pt idx="196487">
                  <c:v>46.9970703</c:v>
                </c:pt>
                <c:pt idx="196488">
                  <c:v>-1.34277344</c:v>
                </c:pt>
                <c:pt idx="196489">
                  <c:v>-51.2695312</c:v>
                </c:pt>
                <c:pt idx="196490">
                  <c:v>-92.5292969</c:v>
                </c:pt>
                <c:pt idx="196491">
                  <c:v>-100.097656</c:v>
                </c:pt>
                <c:pt idx="196492">
                  <c:v>-80.5664062</c:v>
                </c:pt>
                <c:pt idx="196493">
                  <c:v>-51.8798828</c:v>
                </c:pt>
                <c:pt idx="196494">
                  <c:v>0.366210938</c:v>
                </c:pt>
                <c:pt idx="196495">
                  <c:v>46.875</c:v>
                </c:pt>
                <c:pt idx="196496">
                  <c:v>85.6933594</c:v>
                </c:pt>
                <c:pt idx="196497">
                  <c:v>99.9755859</c:v>
                </c:pt>
                <c:pt idx="196498">
                  <c:v>91.1865234</c:v>
                </c:pt>
                <c:pt idx="196499">
                  <c:v>55.4199219</c:v>
                </c:pt>
                <c:pt idx="196500">
                  <c:v>4.394531249999993</c:v>
                </c:pt>
                <c:pt idx="196501">
                  <c:v>-46.3867188</c:v>
                </c:pt>
                <c:pt idx="196502">
                  <c:v>-90.6982422</c:v>
                </c:pt>
                <c:pt idx="196503">
                  <c:v>-103.393555</c:v>
                </c:pt>
                <c:pt idx="196504">
                  <c:v>-97.0458984</c:v>
                </c:pt>
                <c:pt idx="196505">
                  <c:v>-62.5</c:v>
                </c:pt>
                <c:pt idx="196506">
                  <c:v>-13.4277344</c:v>
                </c:pt>
                <c:pt idx="196507">
                  <c:v>44.55566409999999</c:v>
                </c:pt>
                <c:pt idx="196508">
                  <c:v>88.37890619999993</c:v>
                </c:pt>
                <c:pt idx="196509">
                  <c:v>106.933594</c:v>
                </c:pt>
                <c:pt idx="196510">
                  <c:v>98.0224609</c:v>
                </c:pt>
                <c:pt idx="196511">
                  <c:v>57.4951172</c:v>
                </c:pt>
                <c:pt idx="196512">
                  <c:v>6.835937499999997</c:v>
                </c:pt>
                <c:pt idx="196513">
                  <c:v>-38.6962891</c:v>
                </c:pt>
                <c:pt idx="196514">
                  <c:v>-74.21875</c:v>
                </c:pt>
                <c:pt idx="196515">
                  <c:v>-99.85351559999998</c:v>
                </c:pt>
                <c:pt idx="196516">
                  <c:v>-94.6044922</c:v>
                </c:pt>
                <c:pt idx="196517">
                  <c:v>-65.55175779999998</c:v>
                </c:pt>
                <c:pt idx="196518">
                  <c:v>-12.5732422</c:v>
                </c:pt>
                <c:pt idx="196519">
                  <c:v>37.4755859</c:v>
                </c:pt>
                <c:pt idx="196520">
                  <c:v>74.8291016</c:v>
                </c:pt>
                <c:pt idx="196521">
                  <c:v>100.585938</c:v>
                </c:pt>
                <c:pt idx="196522">
                  <c:v>100.952148</c:v>
                </c:pt>
                <c:pt idx="196523">
                  <c:v>71.5332031</c:v>
                </c:pt>
                <c:pt idx="196524">
                  <c:v>20.1416016</c:v>
                </c:pt>
                <c:pt idx="196525">
                  <c:v>-37.2314453</c:v>
                </c:pt>
                <c:pt idx="196526">
                  <c:v>-76.2939453</c:v>
                </c:pt>
                <c:pt idx="196527">
                  <c:v>-102.905273</c:v>
                </c:pt>
                <c:pt idx="196528">
                  <c:v>-91.55273440000001</c:v>
                </c:pt>
                <c:pt idx="196529">
                  <c:v>-70.3125</c:v>
                </c:pt>
                <c:pt idx="196530">
                  <c:v>-26.6113281</c:v>
                </c:pt>
                <c:pt idx="196531">
                  <c:v>31.7382812</c:v>
                </c:pt>
                <c:pt idx="196532">
                  <c:v>80.8105469</c:v>
                </c:pt>
                <c:pt idx="196533">
                  <c:v>104.248047</c:v>
                </c:pt>
                <c:pt idx="196534">
                  <c:v>101.318359</c:v>
                </c:pt>
                <c:pt idx="196535">
                  <c:v>72.265625</c:v>
                </c:pt>
                <c:pt idx="196536">
                  <c:v>28.9306641</c:v>
                </c:pt>
                <c:pt idx="196537">
                  <c:v>-22.4609375</c:v>
                </c:pt>
                <c:pt idx="196538">
                  <c:v>-64.9414062</c:v>
                </c:pt>
                <c:pt idx="196539">
                  <c:v>-95.703125</c:v>
                </c:pt>
                <c:pt idx="196540">
                  <c:v>-103.515625</c:v>
                </c:pt>
                <c:pt idx="196541">
                  <c:v>-79.9560547</c:v>
                </c:pt>
                <c:pt idx="196542">
                  <c:v>-25.1464844</c:v>
                </c:pt>
                <c:pt idx="196543">
                  <c:v>21.7285156</c:v>
                </c:pt>
                <c:pt idx="196544">
                  <c:v>68.2373047</c:v>
                </c:pt>
                <c:pt idx="196545">
                  <c:v>93.87207029999993</c:v>
                </c:pt>
                <c:pt idx="196546">
                  <c:v>99.85351559999998</c:v>
                </c:pt>
                <c:pt idx="196547">
                  <c:v>75.9277344</c:v>
                </c:pt>
                <c:pt idx="196548">
                  <c:v>33.6914062</c:v>
                </c:pt>
                <c:pt idx="196549">
                  <c:v>-13.7939453</c:v>
                </c:pt>
                <c:pt idx="196550">
                  <c:v>-59.9365234</c:v>
                </c:pt>
                <c:pt idx="196551">
                  <c:v>-89.35546879999995</c:v>
                </c:pt>
                <c:pt idx="196552">
                  <c:v>-103.759766</c:v>
                </c:pt>
                <c:pt idx="196553">
                  <c:v>-85.3271484</c:v>
                </c:pt>
                <c:pt idx="196554">
                  <c:v>-40.4052734</c:v>
                </c:pt>
                <c:pt idx="196555">
                  <c:v>17.9443359</c:v>
                </c:pt>
                <c:pt idx="196556">
                  <c:v>56.5185547</c:v>
                </c:pt>
                <c:pt idx="196557">
                  <c:v>91.1865234</c:v>
                </c:pt>
                <c:pt idx="196558">
                  <c:v>100.708008</c:v>
                </c:pt>
                <c:pt idx="196559">
                  <c:v>81.4208984</c:v>
                </c:pt>
                <c:pt idx="196560">
                  <c:v>41.015625</c:v>
                </c:pt>
                <c:pt idx="196561">
                  <c:v>-10.1318359</c:v>
                </c:pt>
                <c:pt idx="196562">
                  <c:v>-59.4482422</c:v>
                </c:pt>
                <c:pt idx="196563">
                  <c:v>-88.2568359</c:v>
                </c:pt>
                <c:pt idx="196564">
                  <c:v>-95.2148438</c:v>
                </c:pt>
                <c:pt idx="196565">
                  <c:v>-77.14843749999996</c:v>
                </c:pt>
                <c:pt idx="196566">
                  <c:v>-40.6494141</c:v>
                </c:pt>
                <c:pt idx="196567">
                  <c:v>11.2304688</c:v>
                </c:pt>
                <c:pt idx="196568">
                  <c:v>54.32128909999999</c:v>
                </c:pt>
                <c:pt idx="196569">
                  <c:v>90.82031249999996</c:v>
                </c:pt>
                <c:pt idx="196570">
                  <c:v>104.858398</c:v>
                </c:pt>
                <c:pt idx="196571">
                  <c:v>85.4492188</c:v>
                </c:pt>
                <c:pt idx="196572">
                  <c:v>49.80468749999996</c:v>
                </c:pt>
                <c:pt idx="196573">
                  <c:v>-2.44140625</c:v>
                </c:pt>
                <c:pt idx="196574">
                  <c:v>-50.9033203</c:v>
                </c:pt>
                <c:pt idx="196575">
                  <c:v>-87.03613279999998</c:v>
                </c:pt>
                <c:pt idx="196576">
                  <c:v>-105.957031</c:v>
                </c:pt>
                <c:pt idx="196577">
                  <c:v>-95.0927734</c:v>
                </c:pt>
                <c:pt idx="196578">
                  <c:v>-50.4150391</c:v>
                </c:pt>
                <c:pt idx="196579">
                  <c:v>4.394531249999993</c:v>
                </c:pt>
                <c:pt idx="196580">
                  <c:v>54.5654297</c:v>
                </c:pt>
                <c:pt idx="196581">
                  <c:v>85.8154297</c:v>
                </c:pt>
                <c:pt idx="196582">
                  <c:v>104.492188</c:v>
                </c:pt>
                <c:pt idx="196583">
                  <c:v>92.89550779999998</c:v>
                </c:pt>
                <c:pt idx="196584">
                  <c:v>51.2695312</c:v>
                </c:pt>
                <c:pt idx="196585">
                  <c:v>8.91113281</c:v>
                </c:pt>
                <c:pt idx="196586">
                  <c:v>-48.828125</c:v>
                </c:pt>
                <c:pt idx="196587">
                  <c:v>-78.6132812</c:v>
                </c:pt>
                <c:pt idx="196588">
                  <c:v>-95.5810547</c:v>
                </c:pt>
                <c:pt idx="196589">
                  <c:v>-96.0693359</c:v>
                </c:pt>
                <c:pt idx="196590">
                  <c:v>-58.2275391</c:v>
                </c:pt>
                <c:pt idx="196591">
                  <c:v>-7.44628906</c:v>
                </c:pt>
                <c:pt idx="196592">
                  <c:v>42.7246094</c:v>
                </c:pt>
                <c:pt idx="196593">
                  <c:v>81.5429688</c:v>
                </c:pt>
                <c:pt idx="196594">
                  <c:v>100.097656</c:v>
                </c:pt>
                <c:pt idx="196595">
                  <c:v>96.5576172</c:v>
                </c:pt>
                <c:pt idx="196596">
                  <c:v>62.5</c:v>
                </c:pt>
                <c:pt idx="196597">
                  <c:v>9.155273439999998</c:v>
                </c:pt>
                <c:pt idx="196598">
                  <c:v>-40.0390625</c:v>
                </c:pt>
                <c:pt idx="196599">
                  <c:v>-78.0029297</c:v>
                </c:pt>
                <c:pt idx="196600">
                  <c:v>-104.492188</c:v>
                </c:pt>
                <c:pt idx="196601">
                  <c:v>-98.2666016</c:v>
                </c:pt>
                <c:pt idx="196602">
                  <c:v>-68.4814453</c:v>
                </c:pt>
                <c:pt idx="196603">
                  <c:v>-11.8408203</c:v>
                </c:pt>
                <c:pt idx="196604">
                  <c:v>36.8652344</c:v>
                </c:pt>
                <c:pt idx="196605">
                  <c:v>74.5849609</c:v>
                </c:pt>
                <c:pt idx="196606">
                  <c:v>97.2900391</c:v>
                </c:pt>
                <c:pt idx="196607">
                  <c:v>89.2333984</c:v>
                </c:pt>
                <c:pt idx="196608">
                  <c:v>63.9648438</c:v>
                </c:pt>
                <c:pt idx="196609">
                  <c:v>19.2871094</c:v>
                </c:pt>
                <c:pt idx="196610">
                  <c:v>-34.6679688</c:v>
                </c:pt>
                <c:pt idx="196611">
                  <c:v>-78.9794922</c:v>
                </c:pt>
                <c:pt idx="196612">
                  <c:v>-100.708008</c:v>
                </c:pt>
                <c:pt idx="196613">
                  <c:v>-97.5341797</c:v>
                </c:pt>
                <c:pt idx="196614">
                  <c:v>-73.85253909999996</c:v>
                </c:pt>
                <c:pt idx="196615">
                  <c:v>-23.1933594</c:v>
                </c:pt>
                <c:pt idx="196616">
                  <c:v>31.1279297</c:v>
                </c:pt>
                <c:pt idx="196617">
                  <c:v>79.1015625</c:v>
                </c:pt>
                <c:pt idx="196618">
                  <c:v>100.463867</c:v>
                </c:pt>
                <c:pt idx="196619">
                  <c:v>95.82519529999998</c:v>
                </c:pt>
                <c:pt idx="196620">
                  <c:v>75.0732422</c:v>
                </c:pt>
                <c:pt idx="196621">
                  <c:v>24.7802734</c:v>
                </c:pt>
                <c:pt idx="196622">
                  <c:v>-26.7333984</c:v>
                </c:pt>
                <c:pt idx="196623">
                  <c:v>-72.6318359</c:v>
                </c:pt>
                <c:pt idx="196624">
                  <c:v>-102.539062</c:v>
                </c:pt>
                <c:pt idx="196625">
                  <c:v>-98.2666016</c:v>
                </c:pt>
                <c:pt idx="196626">
                  <c:v>-72.0214844</c:v>
                </c:pt>
                <c:pt idx="196627">
                  <c:v>-31.0058594</c:v>
                </c:pt>
                <c:pt idx="196628">
                  <c:v>26.6113281</c:v>
                </c:pt>
                <c:pt idx="196629">
                  <c:v>63.7207031</c:v>
                </c:pt>
                <c:pt idx="196630">
                  <c:v>88.2568359</c:v>
                </c:pt>
                <c:pt idx="196631">
                  <c:v>98.38867190000001</c:v>
                </c:pt>
                <c:pt idx="196632">
                  <c:v>75.6835938</c:v>
                </c:pt>
                <c:pt idx="196633">
                  <c:v>34.0576172</c:v>
                </c:pt>
                <c:pt idx="196634">
                  <c:v>-19.2871094</c:v>
                </c:pt>
                <c:pt idx="196635">
                  <c:v>-68.8476562</c:v>
                </c:pt>
                <c:pt idx="196636">
                  <c:v>-96.80175779999998</c:v>
                </c:pt>
                <c:pt idx="196637">
                  <c:v>-104.492188</c:v>
                </c:pt>
                <c:pt idx="196638">
                  <c:v>-79.9560547</c:v>
                </c:pt>
                <c:pt idx="196639">
                  <c:v>-38.3300781</c:v>
                </c:pt>
                <c:pt idx="196640">
                  <c:v>14.4042969</c:v>
                </c:pt>
                <c:pt idx="196641">
                  <c:v>57.61718749999999</c:v>
                </c:pt>
                <c:pt idx="196642">
                  <c:v>92.5292969</c:v>
                </c:pt>
                <c:pt idx="196643">
                  <c:v>100.585938</c:v>
                </c:pt>
                <c:pt idx="196644">
                  <c:v>81.66503909999996</c:v>
                </c:pt>
                <c:pt idx="196645">
                  <c:v>41.1376953</c:v>
                </c:pt>
                <c:pt idx="196646">
                  <c:v>-10.8642578</c:v>
                </c:pt>
                <c:pt idx="196647">
                  <c:v>-65.0634766</c:v>
                </c:pt>
                <c:pt idx="196648">
                  <c:v>-94.2382812</c:v>
                </c:pt>
                <c:pt idx="196649">
                  <c:v>-98.9990234</c:v>
                </c:pt>
                <c:pt idx="196650">
                  <c:v>-85.5712891</c:v>
                </c:pt>
                <c:pt idx="196651">
                  <c:v>-49.0722656</c:v>
                </c:pt>
                <c:pt idx="196652">
                  <c:v>4.394531249999993</c:v>
                </c:pt>
                <c:pt idx="196653">
                  <c:v>58.4716797</c:v>
                </c:pt>
                <c:pt idx="196654">
                  <c:v>92.5292969</c:v>
                </c:pt>
                <c:pt idx="196655">
                  <c:v>106.201172</c:v>
                </c:pt>
                <c:pt idx="196656">
                  <c:v>85.08300779999998</c:v>
                </c:pt>
                <c:pt idx="196657">
                  <c:v>48.828125</c:v>
                </c:pt>
                <c:pt idx="196658">
                  <c:v>-9.52148438</c:v>
                </c:pt>
                <c:pt idx="196659">
                  <c:v>-58.1054688</c:v>
                </c:pt>
                <c:pt idx="196660">
                  <c:v>-95.703125</c:v>
                </c:pt>
                <c:pt idx="196661">
                  <c:v>-107.788086</c:v>
                </c:pt>
                <c:pt idx="196662">
                  <c:v>-89.4775391</c:v>
                </c:pt>
                <c:pt idx="196663">
                  <c:v>-45.5322266</c:v>
                </c:pt>
                <c:pt idx="196664">
                  <c:v>-1.34277344</c:v>
                </c:pt>
                <c:pt idx="196665">
                  <c:v>50.9033203</c:v>
                </c:pt>
                <c:pt idx="196666">
                  <c:v>93.6279297</c:v>
                </c:pt>
                <c:pt idx="196667">
                  <c:v>106.201172</c:v>
                </c:pt>
                <c:pt idx="196668">
                  <c:v>88.0126953</c:v>
                </c:pt>
                <c:pt idx="196669">
                  <c:v>49.80468749999996</c:v>
                </c:pt>
                <c:pt idx="196670">
                  <c:v>0.366210938</c:v>
                </c:pt>
                <c:pt idx="196671">
                  <c:v>-49.5605469</c:v>
                </c:pt>
                <c:pt idx="196672">
                  <c:v>-87.7685547</c:v>
                </c:pt>
                <c:pt idx="196673">
                  <c:v>-104.492188</c:v>
                </c:pt>
                <c:pt idx="196674">
                  <c:v>-93.38378909999996</c:v>
                </c:pt>
                <c:pt idx="196675">
                  <c:v>-54.4433594</c:v>
                </c:pt>
                <c:pt idx="196676">
                  <c:v>-5.98144531</c:v>
                </c:pt>
                <c:pt idx="196677">
                  <c:v>47.3632812</c:v>
                </c:pt>
                <c:pt idx="196678">
                  <c:v>92.2851562</c:v>
                </c:pt>
                <c:pt idx="196679">
                  <c:v>107.788086</c:v>
                </c:pt>
                <c:pt idx="196680">
                  <c:v>94.6044922</c:v>
                </c:pt>
                <c:pt idx="196681">
                  <c:v>49.1943359</c:v>
                </c:pt>
                <c:pt idx="196682">
                  <c:v>12.6953125</c:v>
                </c:pt>
                <c:pt idx="196683">
                  <c:v>-44.1894531</c:v>
                </c:pt>
                <c:pt idx="196684">
                  <c:v>-84.7167969</c:v>
                </c:pt>
                <c:pt idx="196685">
                  <c:v>-92.4072266</c:v>
                </c:pt>
                <c:pt idx="196686">
                  <c:v>-94.84863279999998</c:v>
                </c:pt>
                <c:pt idx="196687">
                  <c:v>-66.65039059999994</c:v>
                </c:pt>
                <c:pt idx="196688">
                  <c:v>-10.6201172</c:v>
                </c:pt>
                <c:pt idx="196689">
                  <c:v>42.2363281</c:v>
                </c:pt>
                <c:pt idx="196690">
                  <c:v>79.1015625</c:v>
                </c:pt>
                <c:pt idx="196691">
                  <c:v>103.027344</c:v>
                </c:pt>
                <c:pt idx="196692">
                  <c:v>99.7314453</c:v>
                </c:pt>
                <c:pt idx="196693">
                  <c:v>62.8662109</c:v>
                </c:pt>
                <c:pt idx="196694">
                  <c:v>14.4042969</c:v>
                </c:pt>
                <c:pt idx="196695">
                  <c:v>-34.17968749999999</c:v>
                </c:pt>
                <c:pt idx="196696">
                  <c:v>-79.34570309999998</c:v>
                </c:pt>
                <c:pt idx="196697">
                  <c:v>-106.445312</c:v>
                </c:pt>
                <c:pt idx="196698">
                  <c:v>-103.515625</c:v>
                </c:pt>
                <c:pt idx="196699">
                  <c:v>-73.3642578</c:v>
                </c:pt>
                <c:pt idx="196700">
                  <c:v>-18.5546875</c:v>
                </c:pt>
                <c:pt idx="196701">
                  <c:v>32.1044922</c:v>
                </c:pt>
                <c:pt idx="196702">
                  <c:v>76.17187499999996</c:v>
                </c:pt>
                <c:pt idx="196703">
                  <c:v>103.637695</c:v>
                </c:pt>
                <c:pt idx="196704">
                  <c:v>93.87207029999993</c:v>
                </c:pt>
                <c:pt idx="196705">
                  <c:v>67.9931641</c:v>
                </c:pt>
                <c:pt idx="196706">
                  <c:v>28.0761719</c:v>
                </c:pt>
                <c:pt idx="196707">
                  <c:v>-28.44238279999998</c:v>
                </c:pt>
                <c:pt idx="196708">
                  <c:v>-74.3408203</c:v>
                </c:pt>
                <c:pt idx="196709">
                  <c:v>-96.92382809999998</c:v>
                </c:pt>
                <c:pt idx="196710">
                  <c:v>-99.3652344</c:v>
                </c:pt>
                <c:pt idx="196711">
                  <c:v>-78.4912109</c:v>
                </c:pt>
                <c:pt idx="196712">
                  <c:v>-30.0292969</c:v>
                </c:pt>
                <c:pt idx="196713">
                  <c:v>22.0947266</c:v>
                </c:pt>
                <c:pt idx="196714">
                  <c:v>75.8056641</c:v>
                </c:pt>
                <c:pt idx="196715">
                  <c:v>101.5625</c:v>
                </c:pt>
                <c:pt idx="196716">
                  <c:v>101.68457</c:v>
                </c:pt>
                <c:pt idx="196717">
                  <c:v>76.6601562</c:v>
                </c:pt>
                <c:pt idx="196718">
                  <c:v>34.0576172</c:v>
                </c:pt>
                <c:pt idx="196719">
                  <c:v>-14.0380859</c:v>
                </c:pt>
                <c:pt idx="196720">
                  <c:v>-62.2558594</c:v>
                </c:pt>
                <c:pt idx="196721">
                  <c:v>-92.89550779999998</c:v>
                </c:pt>
                <c:pt idx="196722">
                  <c:v>-104.125977</c:v>
                </c:pt>
                <c:pt idx="196723">
                  <c:v>-78.12499999999998</c:v>
                </c:pt>
                <c:pt idx="196724">
                  <c:v>-38.2080078</c:v>
                </c:pt>
                <c:pt idx="196725">
                  <c:v>15.7470703</c:v>
                </c:pt>
                <c:pt idx="196726">
                  <c:v>67.50488279999998</c:v>
                </c:pt>
                <c:pt idx="196727">
                  <c:v>94.84863279999998</c:v>
                </c:pt>
                <c:pt idx="196728">
                  <c:v>105.224609</c:v>
                </c:pt>
                <c:pt idx="196729">
                  <c:v>83.6181641</c:v>
                </c:pt>
                <c:pt idx="196730">
                  <c:v>38.9404297</c:v>
                </c:pt>
                <c:pt idx="196731">
                  <c:v>-17.4560547</c:v>
                </c:pt>
                <c:pt idx="196732">
                  <c:v>-62.8662109</c:v>
                </c:pt>
                <c:pt idx="196733">
                  <c:v>-93.6279297</c:v>
                </c:pt>
                <c:pt idx="196734">
                  <c:v>-101.196289</c:v>
                </c:pt>
                <c:pt idx="196735">
                  <c:v>-87.4023438</c:v>
                </c:pt>
                <c:pt idx="196736">
                  <c:v>-38.5742188</c:v>
                </c:pt>
                <c:pt idx="196737">
                  <c:v>15.3808594</c:v>
                </c:pt>
                <c:pt idx="196738">
                  <c:v>62.2558594</c:v>
                </c:pt>
                <c:pt idx="196739">
                  <c:v>93.5058594</c:v>
                </c:pt>
                <c:pt idx="196740">
                  <c:v>100.952148</c:v>
                </c:pt>
                <c:pt idx="196741">
                  <c:v>84.8388672</c:v>
                </c:pt>
                <c:pt idx="196742">
                  <c:v>48.0957031</c:v>
                </c:pt>
                <c:pt idx="196743">
                  <c:v>-3.17382812</c:v>
                </c:pt>
                <c:pt idx="196744">
                  <c:v>-54.93164059999999</c:v>
                </c:pt>
                <c:pt idx="196745">
                  <c:v>-90.33203119999993</c:v>
                </c:pt>
                <c:pt idx="196746">
                  <c:v>-101.318359</c:v>
                </c:pt>
                <c:pt idx="196747">
                  <c:v>-87.15820309999998</c:v>
                </c:pt>
                <c:pt idx="196748">
                  <c:v>-43.0908203</c:v>
                </c:pt>
                <c:pt idx="196749">
                  <c:v>8.91113281</c:v>
                </c:pt>
                <c:pt idx="196750">
                  <c:v>55.9082031</c:v>
                </c:pt>
                <c:pt idx="196751">
                  <c:v>93.75</c:v>
                </c:pt>
                <c:pt idx="196752">
                  <c:v>103.027344</c:v>
                </c:pt>
                <c:pt idx="196753">
                  <c:v>88.2568359</c:v>
                </c:pt>
                <c:pt idx="196754">
                  <c:v>52.4902344</c:v>
                </c:pt>
                <c:pt idx="196755">
                  <c:v>-6.46972656</c:v>
                </c:pt>
                <c:pt idx="196756">
                  <c:v>-50.9033203</c:v>
                </c:pt>
                <c:pt idx="196757">
                  <c:v>-86.6699219</c:v>
                </c:pt>
                <c:pt idx="196758">
                  <c:v>-101.5625</c:v>
                </c:pt>
                <c:pt idx="196759">
                  <c:v>-92.89550779999998</c:v>
                </c:pt>
                <c:pt idx="196760">
                  <c:v>-50.4150391</c:v>
                </c:pt>
                <c:pt idx="196761">
                  <c:v>-2.9296875</c:v>
                </c:pt>
                <c:pt idx="196762">
                  <c:v>46.2646484</c:v>
                </c:pt>
                <c:pt idx="196763">
                  <c:v>87.4023438</c:v>
                </c:pt>
                <c:pt idx="196764">
                  <c:v>101.196289</c:v>
                </c:pt>
                <c:pt idx="196765">
                  <c:v>90.94238279999998</c:v>
                </c:pt>
                <c:pt idx="196766">
                  <c:v>60.3027344</c:v>
                </c:pt>
                <c:pt idx="196767">
                  <c:v>10.0097656</c:v>
                </c:pt>
                <c:pt idx="196768">
                  <c:v>-45.7763672</c:v>
                </c:pt>
                <c:pt idx="196769">
                  <c:v>-78.8574219</c:v>
                </c:pt>
                <c:pt idx="196770">
                  <c:v>-105.59082</c:v>
                </c:pt>
                <c:pt idx="196771">
                  <c:v>-95.82519529999998</c:v>
                </c:pt>
                <c:pt idx="196772">
                  <c:v>-61.8896484</c:v>
                </c:pt>
                <c:pt idx="196773">
                  <c:v>-9.155273439999998</c:v>
                </c:pt>
                <c:pt idx="196774">
                  <c:v>46.6308594</c:v>
                </c:pt>
                <c:pt idx="196775">
                  <c:v>88.2568359</c:v>
                </c:pt>
                <c:pt idx="196776">
                  <c:v>98.2666016</c:v>
                </c:pt>
                <c:pt idx="196777">
                  <c:v>99.3652344</c:v>
                </c:pt>
                <c:pt idx="196778">
                  <c:v>65.9179688</c:v>
                </c:pt>
                <c:pt idx="196779">
                  <c:v>13.671875</c:v>
                </c:pt>
                <c:pt idx="196780">
                  <c:v>-35.0341797</c:v>
                </c:pt>
                <c:pt idx="196781">
                  <c:v>-79.8339844</c:v>
                </c:pt>
                <c:pt idx="196782">
                  <c:v>-109.741211</c:v>
                </c:pt>
                <c:pt idx="196783">
                  <c:v>-106.811523</c:v>
                </c:pt>
                <c:pt idx="196784">
                  <c:v>-70.67871089999993</c:v>
                </c:pt>
                <c:pt idx="196785">
                  <c:v>-12.0849609</c:v>
                </c:pt>
                <c:pt idx="196786">
                  <c:v>34.4238281</c:v>
                </c:pt>
                <c:pt idx="196787">
                  <c:v>73.2421875</c:v>
                </c:pt>
                <c:pt idx="196788">
                  <c:v>91.0644531</c:v>
                </c:pt>
                <c:pt idx="196789">
                  <c:v>95.82519529999998</c:v>
                </c:pt>
                <c:pt idx="196790">
                  <c:v>64.9414062</c:v>
                </c:pt>
                <c:pt idx="196791">
                  <c:v>16.9677734</c:v>
                </c:pt>
                <c:pt idx="196792">
                  <c:v>-29.296875</c:v>
                </c:pt>
                <c:pt idx="196793">
                  <c:v>-71.8994141</c:v>
                </c:pt>
                <c:pt idx="196794">
                  <c:v>-98.5107422</c:v>
                </c:pt>
                <c:pt idx="196795">
                  <c:v>-93.5058594</c:v>
                </c:pt>
                <c:pt idx="196796">
                  <c:v>-68.2373047</c:v>
                </c:pt>
                <c:pt idx="196797">
                  <c:v>-25.7568359</c:v>
                </c:pt>
                <c:pt idx="196798">
                  <c:v>16.9677734</c:v>
                </c:pt>
                <c:pt idx="196799">
                  <c:v>76.17187499999996</c:v>
                </c:pt>
                <c:pt idx="196800">
                  <c:v>93.6279297</c:v>
                </c:pt>
                <c:pt idx="196801">
                  <c:v>92.0410156</c:v>
                </c:pt>
                <c:pt idx="196802">
                  <c:v>72.50976559999998</c:v>
                </c:pt>
                <c:pt idx="196803">
                  <c:v>34.4238281</c:v>
                </c:pt>
                <c:pt idx="196804">
                  <c:v>-25.390625</c:v>
                </c:pt>
                <c:pt idx="196805">
                  <c:v>-80.9326172</c:v>
                </c:pt>
                <c:pt idx="196806">
                  <c:v>-101.928711</c:v>
                </c:pt>
                <c:pt idx="196807">
                  <c:v>-97.65625</c:v>
                </c:pt>
                <c:pt idx="196808">
                  <c:v>-79.5898438</c:v>
                </c:pt>
                <c:pt idx="196809">
                  <c:v>-34.17968749999999</c:v>
                </c:pt>
                <c:pt idx="196810">
                  <c:v>20.0195312</c:v>
                </c:pt>
                <c:pt idx="196811">
                  <c:v>63.7207031</c:v>
                </c:pt>
                <c:pt idx="196812">
                  <c:v>93.01757809999998</c:v>
                </c:pt>
                <c:pt idx="196813">
                  <c:v>101.44043</c:v>
                </c:pt>
                <c:pt idx="196814">
                  <c:v>76.2939453</c:v>
                </c:pt>
                <c:pt idx="196815">
                  <c:v>36.9873047</c:v>
                </c:pt>
                <c:pt idx="196816">
                  <c:v>-19.6533203</c:v>
                </c:pt>
                <c:pt idx="196817">
                  <c:v>-71.5332031</c:v>
                </c:pt>
                <c:pt idx="196818">
                  <c:v>-95.82519529999998</c:v>
                </c:pt>
                <c:pt idx="196819">
                  <c:v>-102.539062</c:v>
                </c:pt>
                <c:pt idx="196820">
                  <c:v>-83.8623047</c:v>
                </c:pt>
                <c:pt idx="196821">
                  <c:v>-35.4003906</c:v>
                </c:pt>
                <c:pt idx="196822">
                  <c:v>15.7470703</c:v>
                </c:pt>
                <c:pt idx="196823">
                  <c:v>58.83789059999999</c:v>
                </c:pt>
                <c:pt idx="196824">
                  <c:v>90.4541016</c:v>
                </c:pt>
                <c:pt idx="196825">
                  <c:v>98.5107422</c:v>
                </c:pt>
                <c:pt idx="196826">
                  <c:v>84.5947266</c:v>
                </c:pt>
                <c:pt idx="196827">
                  <c:v>36.3769531</c:v>
                </c:pt>
                <c:pt idx="196828">
                  <c:v>-17.7001953</c:v>
                </c:pt>
                <c:pt idx="196829">
                  <c:v>-59.9365234</c:v>
                </c:pt>
                <c:pt idx="196830">
                  <c:v>-97.4121094</c:v>
                </c:pt>
                <c:pt idx="196831">
                  <c:v>-108.154297</c:v>
                </c:pt>
                <c:pt idx="196832">
                  <c:v>-90.4541016</c:v>
                </c:pt>
                <c:pt idx="196833">
                  <c:v>-44.0673828</c:v>
                </c:pt>
                <c:pt idx="196834">
                  <c:v>11.9628906</c:v>
                </c:pt>
                <c:pt idx="196835">
                  <c:v>52.4902344</c:v>
                </c:pt>
                <c:pt idx="196836">
                  <c:v>88.37890619999993</c:v>
                </c:pt>
                <c:pt idx="196837">
                  <c:v>107.177734</c:v>
                </c:pt>
                <c:pt idx="196838">
                  <c:v>89.5996094</c:v>
                </c:pt>
                <c:pt idx="196839">
                  <c:v>46.875</c:v>
                </c:pt>
                <c:pt idx="196840">
                  <c:v>-2.56347656</c:v>
                </c:pt>
                <c:pt idx="196841">
                  <c:v>-50.5371094</c:v>
                </c:pt>
                <c:pt idx="196842">
                  <c:v>-90.08789059999998</c:v>
                </c:pt>
                <c:pt idx="196843">
                  <c:v>-111.694336</c:v>
                </c:pt>
                <c:pt idx="196844">
                  <c:v>-90.33203119999993</c:v>
                </c:pt>
                <c:pt idx="196845">
                  <c:v>-48.9501953</c:v>
                </c:pt>
                <c:pt idx="196846">
                  <c:v>5.859375</c:v>
                </c:pt>
                <c:pt idx="196847">
                  <c:v>51.7578125</c:v>
                </c:pt>
                <c:pt idx="196848">
                  <c:v>82.5195312</c:v>
                </c:pt>
                <c:pt idx="196849">
                  <c:v>99.1210938</c:v>
                </c:pt>
                <c:pt idx="196850">
                  <c:v>88.7451172</c:v>
                </c:pt>
                <c:pt idx="196851">
                  <c:v>55.6640625</c:v>
                </c:pt>
                <c:pt idx="196852">
                  <c:v>0.122070312</c:v>
                </c:pt>
                <c:pt idx="196853">
                  <c:v>-46.1425781</c:v>
                </c:pt>
                <c:pt idx="196854">
                  <c:v>-86.05957029999998</c:v>
                </c:pt>
                <c:pt idx="196855">
                  <c:v>-106.079102</c:v>
                </c:pt>
                <c:pt idx="196856">
                  <c:v>-93.1396484</c:v>
                </c:pt>
                <c:pt idx="196857">
                  <c:v>-55.1757812</c:v>
                </c:pt>
                <c:pt idx="196858">
                  <c:v>-4.882812499999997</c:v>
                </c:pt>
                <c:pt idx="196859">
                  <c:v>51.39160159999999</c:v>
                </c:pt>
                <c:pt idx="196860">
                  <c:v>88.62304690000001</c:v>
                </c:pt>
                <c:pt idx="196861">
                  <c:v>104.736328</c:v>
                </c:pt>
                <c:pt idx="196862">
                  <c:v>94.4824219</c:v>
                </c:pt>
                <c:pt idx="196863">
                  <c:v>63.4765625</c:v>
                </c:pt>
                <c:pt idx="196864">
                  <c:v>13.0615234</c:v>
                </c:pt>
                <c:pt idx="196865">
                  <c:v>-44.3115234</c:v>
                </c:pt>
                <c:pt idx="196866">
                  <c:v>-91.9189453</c:v>
                </c:pt>
                <c:pt idx="196867">
                  <c:v>-103.393555</c:v>
                </c:pt>
                <c:pt idx="196868">
                  <c:v>-97.0458984</c:v>
                </c:pt>
                <c:pt idx="196869">
                  <c:v>-63.8427734</c:v>
                </c:pt>
                <c:pt idx="196870">
                  <c:v>-12.3291016</c:v>
                </c:pt>
                <c:pt idx="196871">
                  <c:v>41.2597656</c:v>
                </c:pt>
                <c:pt idx="196872">
                  <c:v>77.0263672</c:v>
                </c:pt>
                <c:pt idx="196873">
                  <c:v>98.1445312</c:v>
                </c:pt>
                <c:pt idx="196874">
                  <c:v>93.2617188</c:v>
                </c:pt>
                <c:pt idx="196875">
                  <c:v>67.0166016</c:v>
                </c:pt>
                <c:pt idx="196876">
                  <c:v>20.7519531</c:v>
                </c:pt>
                <c:pt idx="196877">
                  <c:v>-42.2363281</c:v>
                </c:pt>
                <c:pt idx="196878">
                  <c:v>-86.18164059999998</c:v>
                </c:pt>
                <c:pt idx="196879">
                  <c:v>-102.172852</c:v>
                </c:pt>
                <c:pt idx="196880">
                  <c:v>-101.68457</c:v>
                </c:pt>
                <c:pt idx="196881">
                  <c:v>-75.0732422</c:v>
                </c:pt>
                <c:pt idx="196882">
                  <c:v>-21.2402344</c:v>
                </c:pt>
                <c:pt idx="196883">
                  <c:v>37.109375</c:v>
                </c:pt>
                <c:pt idx="196884">
                  <c:v>76.5380859</c:v>
                </c:pt>
                <c:pt idx="196885">
                  <c:v>97.65625</c:v>
                </c:pt>
                <c:pt idx="196886">
                  <c:v>93.87207029999993</c:v>
                </c:pt>
                <c:pt idx="196887">
                  <c:v>62.5</c:v>
                </c:pt>
                <c:pt idx="196888">
                  <c:v>17.8222656</c:v>
                </c:pt>
                <c:pt idx="196889">
                  <c:v>-34.6679688</c:v>
                </c:pt>
                <c:pt idx="196890">
                  <c:v>-78.9794922</c:v>
                </c:pt>
                <c:pt idx="196891">
                  <c:v>-104.370117</c:v>
                </c:pt>
                <c:pt idx="196892">
                  <c:v>-102.050781</c:v>
                </c:pt>
                <c:pt idx="196893">
                  <c:v>-73.2421875</c:v>
                </c:pt>
                <c:pt idx="196894">
                  <c:v>-26.7333984</c:v>
                </c:pt>
                <c:pt idx="196895">
                  <c:v>27.7099609</c:v>
                </c:pt>
                <c:pt idx="196896">
                  <c:v>67.62695309999998</c:v>
                </c:pt>
                <c:pt idx="196897">
                  <c:v>91.796875</c:v>
                </c:pt>
                <c:pt idx="196898">
                  <c:v>101.928711</c:v>
                </c:pt>
                <c:pt idx="196899">
                  <c:v>79.22363279999998</c:v>
                </c:pt>
                <c:pt idx="196900">
                  <c:v>32.2265625</c:v>
                </c:pt>
                <c:pt idx="196901">
                  <c:v>-18.5546875</c:v>
                </c:pt>
                <c:pt idx="196902">
                  <c:v>-70.9228516</c:v>
                </c:pt>
                <c:pt idx="196903">
                  <c:v>-101.806641</c:v>
                </c:pt>
                <c:pt idx="196904">
                  <c:v>-97.1679688</c:v>
                </c:pt>
                <c:pt idx="196905">
                  <c:v>-75.0732422</c:v>
                </c:pt>
                <c:pt idx="196906">
                  <c:v>-31.98242189999997</c:v>
                </c:pt>
                <c:pt idx="196907">
                  <c:v>20.6298828</c:v>
                </c:pt>
                <c:pt idx="196908">
                  <c:v>68.60351559999998</c:v>
                </c:pt>
                <c:pt idx="196909">
                  <c:v>96.80175779999998</c:v>
                </c:pt>
                <c:pt idx="196910">
                  <c:v>97.90039059999998</c:v>
                </c:pt>
                <c:pt idx="196911">
                  <c:v>80.9326172</c:v>
                </c:pt>
                <c:pt idx="196912">
                  <c:v>36.3769531</c:v>
                </c:pt>
                <c:pt idx="196913">
                  <c:v>-11.9628906</c:v>
                </c:pt>
                <c:pt idx="196914">
                  <c:v>-58.9599609</c:v>
                </c:pt>
                <c:pt idx="196915">
                  <c:v>-96.1914062</c:v>
                </c:pt>
                <c:pt idx="196916">
                  <c:v>-104.370117</c:v>
                </c:pt>
                <c:pt idx="196917">
                  <c:v>-78.6132812</c:v>
                </c:pt>
                <c:pt idx="196918">
                  <c:v>-40.8935547</c:v>
                </c:pt>
                <c:pt idx="196919">
                  <c:v>11.71875</c:v>
                </c:pt>
                <c:pt idx="196920">
                  <c:v>65.18554690000001</c:v>
                </c:pt>
                <c:pt idx="196921">
                  <c:v>98.2666016</c:v>
                </c:pt>
                <c:pt idx="196922">
                  <c:v>101.196289</c:v>
                </c:pt>
                <c:pt idx="196923">
                  <c:v>79.5898438</c:v>
                </c:pt>
                <c:pt idx="196924">
                  <c:v>46.9970703</c:v>
                </c:pt>
                <c:pt idx="196925">
                  <c:v>-1.953125</c:v>
                </c:pt>
                <c:pt idx="196926">
                  <c:v>-54.1992188</c:v>
                </c:pt>
                <c:pt idx="196927">
                  <c:v>-92.2851562</c:v>
                </c:pt>
                <c:pt idx="196928">
                  <c:v>-105.712891</c:v>
                </c:pt>
                <c:pt idx="196929">
                  <c:v>-95.9472656</c:v>
                </c:pt>
                <c:pt idx="196930">
                  <c:v>-48.4619141</c:v>
                </c:pt>
                <c:pt idx="196931">
                  <c:v>2.80761719</c:v>
                </c:pt>
                <c:pt idx="196932">
                  <c:v>48.2177734</c:v>
                </c:pt>
                <c:pt idx="196933">
                  <c:v>89.5996094</c:v>
                </c:pt>
                <c:pt idx="196934">
                  <c:v>109.985352</c:v>
                </c:pt>
                <c:pt idx="196935">
                  <c:v>83.3740234</c:v>
                </c:pt>
                <c:pt idx="196936">
                  <c:v>49.5605469</c:v>
                </c:pt>
                <c:pt idx="196937">
                  <c:v>1.70898438</c:v>
                </c:pt>
                <c:pt idx="196938">
                  <c:v>-47.2412109</c:v>
                </c:pt>
                <c:pt idx="196939">
                  <c:v>-80.68847659999993</c:v>
                </c:pt>
                <c:pt idx="196940">
                  <c:v>-98.38867190000001</c:v>
                </c:pt>
                <c:pt idx="196941">
                  <c:v>-93.6279297</c:v>
                </c:pt>
                <c:pt idx="196942">
                  <c:v>-56.1523438</c:v>
                </c:pt>
                <c:pt idx="196943">
                  <c:v>-5.004882809999995</c:v>
                </c:pt>
                <c:pt idx="196944">
                  <c:v>48.4619141</c:v>
                </c:pt>
                <c:pt idx="196945">
                  <c:v>85.20507809999994</c:v>
                </c:pt>
                <c:pt idx="196946">
                  <c:v>106.689453</c:v>
                </c:pt>
                <c:pt idx="196947">
                  <c:v>90.6982422</c:v>
                </c:pt>
                <c:pt idx="196948">
                  <c:v>51.0253906</c:v>
                </c:pt>
                <c:pt idx="196949">
                  <c:v>8.544921879999997</c:v>
                </c:pt>
                <c:pt idx="196950">
                  <c:v>-39.4287109</c:v>
                </c:pt>
                <c:pt idx="196951">
                  <c:v>-84.4726562</c:v>
                </c:pt>
                <c:pt idx="196952">
                  <c:v>-99.1210938</c:v>
                </c:pt>
                <c:pt idx="196953">
                  <c:v>-88.5009766</c:v>
                </c:pt>
                <c:pt idx="196954">
                  <c:v>-61.7675781</c:v>
                </c:pt>
                <c:pt idx="196955">
                  <c:v>-12.2070312</c:v>
                </c:pt>
                <c:pt idx="196956">
                  <c:v>43.9453125</c:v>
                </c:pt>
                <c:pt idx="196957">
                  <c:v>81.5429688</c:v>
                </c:pt>
                <c:pt idx="196958">
                  <c:v>102.783203</c:v>
                </c:pt>
                <c:pt idx="196959">
                  <c:v>97.90039059999998</c:v>
                </c:pt>
                <c:pt idx="196960">
                  <c:v>70.1904297</c:v>
                </c:pt>
                <c:pt idx="196961">
                  <c:v>12.5732422</c:v>
                </c:pt>
                <c:pt idx="196962">
                  <c:v>-37.4755859</c:v>
                </c:pt>
                <c:pt idx="196963">
                  <c:v>-79.5898438</c:v>
                </c:pt>
                <c:pt idx="196964">
                  <c:v>-100.830078</c:v>
                </c:pt>
                <c:pt idx="196965">
                  <c:v>-92.77343749999996</c:v>
                </c:pt>
                <c:pt idx="196966">
                  <c:v>-64.57519529999998</c:v>
                </c:pt>
                <c:pt idx="196967">
                  <c:v>-15.1367188</c:v>
                </c:pt>
                <c:pt idx="196968">
                  <c:v>33.5693359</c:v>
                </c:pt>
                <c:pt idx="196969">
                  <c:v>74.7070312</c:v>
                </c:pt>
                <c:pt idx="196970">
                  <c:v>95.9472656</c:v>
                </c:pt>
                <c:pt idx="196971">
                  <c:v>98.0224609</c:v>
                </c:pt>
                <c:pt idx="196972">
                  <c:v>73.9746094</c:v>
                </c:pt>
                <c:pt idx="196973">
                  <c:v>25.5126953</c:v>
                </c:pt>
                <c:pt idx="196974">
                  <c:v>-31.4941406</c:v>
                </c:pt>
                <c:pt idx="196975">
                  <c:v>-73.60839839999993</c:v>
                </c:pt>
                <c:pt idx="196976">
                  <c:v>-99.4873047</c:v>
                </c:pt>
                <c:pt idx="196977">
                  <c:v>-99.60937499999996</c:v>
                </c:pt>
                <c:pt idx="196978">
                  <c:v>-72.6318359</c:v>
                </c:pt>
                <c:pt idx="196979">
                  <c:v>-26.7333984</c:v>
                </c:pt>
                <c:pt idx="196980">
                  <c:v>28.1982422</c:v>
                </c:pt>
                <c:pt idx="196981">
                  <c:v>71.8994141</c:v>
                </c:pt>
                <c:pt idx="196982">
                  <c:v>98.87695309999998</c:v>
                </c:pt>
                <c:pt idx="196983">
                  <c:v>98.63281249999996</c:v>
                </c:pt>
                <c:pt idx="196984">
                  <c:v>79.1015625</c:v>
                </c:pt>
                <c:pt idx="196985">
                  <c:v>35.4003906</c:v>
                </c:pt>
                <c:pt idx="196986">
                  <c:v>-19.0429688</c:v>
                </c:pt>
                <c:pt idx="196987">
                  <c:v>-71.4111328</c:v>
                </c:pt>
                <c:pt idx="196988">
                  <c:v>-96.1914062</c:v>
                </c:pt>
                <c:pt idx="196989">
                  <c:v>-104.492188</c:v>
                </c:pt>
                <c:pt idx="196990">
                  <c:v>-84.4726562</c:v>
                </c:pt>
                <c:pt idx="196991">
                  <c:v>-37.4755859</c:v>
                </c:pt>
                <c:pt idx="196992">
                  <c:v>17.9443359</c:v>
                </c:pt>
                <c:pt idx="196993">
                  <c:v>61.7675781</c:v>
                </c:pt>
                <c:pt idx="196994">
                  <c:v>94.3603516</c:v>
                </c:pt>
                <c:pt idx="196995">
                  <c:v>104.125977</c:v>
                </c:pt>
                <c:pt idx="196996">
                  <c:v>79.4677734</c:v>
                </c:pt>
                <c:pt idx="196997">
                  <c:v>37.3535156</c:v>
                </c:pt>
                <c:pt idx="196998">
                  <c:v>-15.625</c:v>
                </c:pt>
                <c:pt idx="196999">
                  <c:v>-69.7021484</c:v>
                </c:pt>
                <c:pt idx="197000">
                  <c:v>-101.806641</c:v>
                </c:pt>
                <c:pt idx="197001">
                  <c:v>-98.1445312</c:v>
                </c:pt>
                <c:pt idx="197002">
                  <c:v>-77.14843749999996</c:v>
                </c:pt>
                <c:pt idx="197003">
                  <c:v>-37.5976562</c:v>
                </c:pt>
                <c:pt idx="197004">
                  <c:v>4.15039062</c:v>
                </c:pt>
                <c:pt idx="197005">
                  <c:v>55.0537109</c:v>
                </c:pt>
                <c:pt idx="197006">
                  <c:v>98.2666016</c:v>
                </c:pt>
                <c:pt idx="197007">
                  <c:v>109.863281</c:v>
                </c:pt>
                <c:pt idx="197008">
                  <c:v>78.8574219</c:v>
                </c:pt>
                <c:pt idx="197009">
                  <c:v>39.9169922</c:v>
                </c:pt>
                <c:pt idx="197010">
                  <c:v>-15.9912109</c:v>
                </c:pt>
                <c:pt idx="197011">
                  <c:v>-65.4296875</c:v>
                </c:pt>
                <c:pt idx="197012">
                  <c:v>-96.1914062</c:v>
                </c:pt>
                <c:pt idx="197013">
                  <c:v>-110.717773</c:v>
                </c:pt>
                <c:pt idx="197014">
                  <c:v>-89.2333984</c:v>
                </c:pt>
                <c:pt idx="197015">
                  <c:v>-51.2695312</c:v>
                </c:pt>
                <c:pt idx="197016">
                  <c:v>6.103515619999995</c:v>
                </c:pt>
                <c:pt idx="197017">
                  <c:v>51.39160159999999</c:v>
                </c:pt>
                <c:pt idx="197018">
                  <c:v>92.1630859</c:v>
                </c:pt>
                <c:pt idx="197019">
                  <c:v>104.248047</c:v>
                </c:pt>
                <c:pt idx="197020">
                  <c:v>92.0410156</c:v>
                </c:pt>
                <c:pt idx="197021">
                  <c:v>50.5371094</c:v>
                </c:pt>
                <c:pt idx="197022">
                  <c:v>-5.37109375</c:v>
                </c:pt>
                <c:pt idx="197023">
                  <c:v>-48.828125</c:v>
                </c:pt>
                <c:pt idx="197024">
                  <c:v>-90.08789059999998</c:v>
                </c:pt>
                <c:pt idx="197025">
                  <c:v>-100.097656</c:v>
                </c:pt>
                <c:pt idx="197026">
                  <c:v>-85.9375</c:v>
                </c:pt>
                <c:pt idx="197027">
                  <c:v>-53.8330078</c:v>
                </c:pt>
                <c:pt idx="197028">
                  <c:v>6.103515619999995</c:v>
                </c:pt>
                <c:pt idx="197029">
                  <c:v>52.0019531</c:v>
                </c:pt>
                <c:pt idx="197030">
                  <c:v>88.8671875</c:v>
                </c:pt>
                <c:pt idx="197031">
                  <c:v>104.125977</c:v>
                </c:pt>
                <c:pt idx="197032">
                  <c:v>86.3037109</c:v>
                </c:pt>
                <c:pt idx="197033">
                  <c:v>49.80468749999996</c:v>
                </c:pt>
                <c:pt idx="197034">
                  <c:v>6.46972656</c:v>
                </c:pt>
                <c:pt idx="197035">
                  <c:v>-42.3583984</c:v>
                </c:pt>
                <c:pt idx="197036">
                  <c:v>-76.7822266</c:v>
                </c:pt>
                <c:pt idx="197037">
                  <c:v>-98.87695309999998</c:v>
                </c:pt>
                <c:pt idx="197038">
                  <c:v>-94.4824219</c:v>
                </c:pt>
                <c:pt idx="197039">
                  <c:v>-53.9550781</c:v>
                </c:pt>
                <c:pt idx="197040">
                  <c:v>-5.12695312</c:v>
                </c:pt>
                <c:pt idx="197041">
                  <c:v>41.5039062</c:v>
                </c:pt>
                <c:pt idx="197042">
                  <c:v>75.31738279999998</c:v>
                </c:pt>
                <c:pt idx="197043">
                  <c:v>97.0458984</c:v>
                </c:pt>
                <c:pt idx="197044">
                  <c:v>96.67968749999996</c:v>
                </c:pt>
                <c:pt idx="197045">
                  <c:v>54.93164059999999</c:v>
                </c:pt>
                <c:pt idx="197046">
                  <c:v>-0.610351562</c:v>
                </c:pt>
                <c:pt idx="197047">
                  <c:v>-40.6494141</c:v>
                </c:pt>
                <c:pt idx="197048">
                  <c:v>-78.36914059999998</c:v>
                </c:pt>
                <c:pt idx="197049">
                  <c:v>-106.323242</c:v>
                </c:pt>
                <c:pt idx="197050">
                  <c:v>-98.75488279999998</c:v>
                </c:pt>
                <c:pt idx="197051">
                  <c:v>-64.57519529999998</c:v>
                </c:pt>
                <c:pt idx="197052">
                  <c:v>-11.8408203</c:v>
                </c:pt>
                <c:pt idx="197053">
                  <c:v>46.0205078</c:v>
                </c:pt>
                <c:pt idx="197054">
                  <c:v>86.3037109</c:v>
                </c:pt>
                <c:pt idx="197055">
                  <c:v>102.416992</c:v>
                </c:pt>
                <c:pt idx="197056">
                  <c:v>100.341797</c:v>
                </c:pt>
                <c:pt idx="197057">
                  <c:v>63.7207031</c:v>
                </c:pt>
                <c:pt idx="197058">
                  <c:v>16.6015625</c:v>
                </c:pt>
                <c:pt idx="197059">
                  <c:v>-32.2265625</c:v>
                </c:pt>
                <c:pt idx="197060">
                  <c:v>-78.12499999999998</c:v>
                </c:pt>
                <c:pt idx="197061">
                  <c:v>-96.0693359</c:v>
                </c:pt>
                <c:pt idx="197062">
                  <c:v>-98.38867190000001</c:v>
                </c:pt>
                <c:pt idx="197063">
                  <c:v>-70.9228516</c:v>
                </c:pt>
                <c:pt idx="197064">
                  <c:v>-21.7285156</c:v>
                </c:pt>
                <c:pt idx="197065">
                  <c:v>26.4892578</c:v>
                </c:pt>
                <c:pt idx="197066">
                  <c:v>71.5332031</c:v>
                </c:pt>
                <c:pt idx="197067">
                  <c:v>103.149414</c:v>
                </c:pt>
                <c:pt idx="197068">
                  <c:v>102.172852</c:v>
                </c:pt>
                <c:pt idx="197069">
                  <c:v>69.9462891</c:v>
                </c:pt>
                <c:pt idx="197070">
                  <c:v>29.4189453</c:v>
                </c:pt>
                <c:pt idx="197071">
                  <c:v>-23.4375</c:v>
                </c:pt>
                <c:pt idx="197072">
                  <c:v>-75.19531249999996</c:v>
                </c:pt>
                <c:pt idx="197073">
                  <c:v>-99.85351559999998</c:v>
                </c:pt>
                <c:pt idx="197074">
                  <c:v>-93.38378909999996</c:v>
                </c:pt>
                <c:pt idx="197075">
                  <c:v>-79.1015625</c:v>
                </c:pt>
                <c:pt idx="197076">
                  <c:v>-31.98242189999997</c:v>
                </c:pt>
                <c:pt idx="197077">
                  <c:v>22.5830078</c:v>
                </c:pt>
                <c:pt idx="197078">
                  <c:v>66.7724609</c:v>
                </c:pt>
                <c:pt idx="197079">
                  <c:v>103.149414</c:v>
                </c:pt>
                <c:pt idx="197080">
                  <c:v>98.0224609</c:v>
                </c:pt>
                <c:pt idx="197081">
                  <c:v>74.7070312</c:v>
                </c:pt>
                <c:pt idx="197082">
                  <c:v>31.98242189999997</c:v>
                </c:pt>
                <c:pt idx="197083">
                  <c:v>-12.5732422</c:v>
                </c:pt>
                <c:pt idx="197084">
                  <c:v>-62.8662109</c:v>
                </c:pt>
                <c:pt idx="197085">
                  <c:v>-90.2099609</c:v>
                </c:pt>
                <c:pt idx="197086">
                  <c:v>-106.201172</c:v>
                </c:pt>
                <c:pt idx="197087">
                  <c:v>-80.9326172</c:v>
                </c:pt>
                <c:pt idx="197088">
                  <c:v>-36.1328125</c:v>
                </c:pt>
                <c:pt idx="197089">
                  <c:v>20.0195312</c:v>
                </c:pt>
                <c:pt idx="197090">
                  <c:v>64.2089844</c:v>
                </c:pt>
                <c:pt idx="197091">
                  <c:v>93.38378909999996</c:v>
                </c:pt>
                <c:pt idx="197092">
                  <c:v>98.75488279999998</c:v>
                </c:pt>
                <c:pt idx="197093">
                  <c:v>82.88574219999992</c:v>
                </c:pt>
                <c:pt idx="197094">
                  <c:v>37.4755859</c:v>
                </c:pt>
                <c:pt idx="197095">
                  <c:v>-13.1835938</c:v>
                </c:pt>
                <c:pt idx="197096">
                  <c:v>-59.81445309999999</c:v>
                </c:pt>
                <c:pt idx="197097">
                  <c:v>-94.97070309999998</c:v>
                </c:pt>
                <c:pt idx="197098">
                  <c:v>-104.370117</c:v>
                </c:pt>
                <c:pt idx="197099">
                  <c:v>-82.6416016</c:v>
                </c:pt>
                <c:pt idx="197100">
                  <c:v>-38.3300781</c:v>
                </c:pt>
                <c:pt idx="197101">
                  <c:v>10.8642578</c:v>
                </c:pt>
                <c:pt idx="197102">
                  <c:v>54.8095703</c:v>
                </c:pt>
                <c:pt idx="197103">
                  <c:v>93.1396484</c:v>
                </c:pt>
                <c:pt idx="197104">
                  <c:v>101.318359</c:v>
                </c:pt>
                <c:pt idx="197105">
                  <c:v>81.9091797</c:v>
                </c:pt>
                <c:pt idx="197106">
                  <c:v>49.0722656</c:v>
                </c:pt>
                <c:pt idx="197107">
                  <c:v>-1.34277344</c:v>
                </c:pt>
                <c:pt idx="197108">
                  <c:v>-50.4150391</c:v>
                </c:pt>
                <c:pt idx="197109">
                  <c:v>-90.94238279999998</c:v>
                </c:pt>
                <c:pt idx="197110">
                  <c:v>-109.130859</c:v>
                </c:pt>
                <c:pt idx="197111">
                  <c:v>-87.7685547</c:v>
                </c:pt>
                <c:pt idx="197112">
                  <c:v>-44.3115234</c:v>
                </c:pt>
                <c:pt idx="197113">
                  <c:v>-0.610351562</c:v>
                </c:pt>
                <c:pt idx="197114">
                  <c:v>47.6074219</c:v>
                </c:pt>
                <c:pt idx="197115">
                  <c:v>83.984375</c:v>
                </c:pt>
                <c:pt idx="197116">
                  <c:v>100.219727</c:v>
                </c:pt>
                <c:pt idx="197117">
                  <c:v>87.03613279999998</c:v>
                </c:pt>
                <c:pt idx="197118">
                  <c:v>54.32128909999999</c:v>
                </c:pt>
                <c:pt idx="197119">
                  <c:v>2.56347656</c:v>
                </c:pt>
                <c:pt idx="197120">
                  <c:v>-44.55566409999999</c:v>
                </c:pt>
                <c:pt idx="197121">
                  <c:v>-84.9609375</c:v>
                </c:pt>
                <c:pt idx="197122">
                  <c:v>-101.68457</c:v>
                </c:pt>
                <c:pt idx="197123">
                  <c:v>-87.890625</c:v>
                </c:pt>
                <c:pt idx="197124">
                  <c:v>-56.5185547</c:v>
                </c:pt>
                <c:pt idx="197125">
                  <c:v>-13.7939453</c:v>
                </c:pt>
                <c:pt idx="197126">
                  <c:v>41.3818359</c:v>
                </c:pt>
                <c:pt idx="197127">
                  <c:v>81.9091797</c:v>
                </c:pt>
                <c:pt idx="197128">
                  <c:v>101.44043</c:v>
                </c:pt>
                <c:pt idx="197129">
                  <c:v>94.7265625</c:v>
                </c:pt>
                <c:pt idx="197130">
                  <c:v>58.4716797</c:v>
                </c:pt>
                <c:pt idx="197131">
                  <c:v>7.93457031</c:v>
                </c:pt>
                <c:pt idx="197132">
                  <c:v>-39.7949219</c:v>
                </c:pt>
                <c:pt idx="197133">
                  <c:v>-85.20507809999994</c:v>
                </c:pt>
                <c:pt idx="197134">
                  <c:v>-104.370117</c:v>
                </c:pt>
                <c:pt idx="197135">
                  <c:v>-96.3134766</c:v>
                </c:pt>
                <c:pt idx="197136">
                  <c:v>-59.4482422</c:v>
                </c:pt>
                <c:pt idx="197137">
                  <c:v>-14.1601562</c:v>
                </c:pt>
                <c:pt idx="197138">
                  <c:v>41.2597656</c:v>
                </c:pt>
                <c:pt idx="197139">
                  <c:v>86.7919922</c:v>
                </c:pt>
                <c:pt idx="197140">
                  <c:v>108.398438</c:v>
                </c:pt>
                <c:pt idx="197141">
                  <c:v>95.3369141</c:v>
                </c:pt>
                <c:pt idx="197142">
                  <c:v>63.3544922</c:v>
                </c:pt>
                <c:pt idx="197143">
                  <c:v>11.1083984</c:v>
                </c:pt>
                <c:pt idx="197144">
                  <c:v>-42.2363281</c:v>
                </c:pt>
                <c:pt idx="197145">
                  <c:v>-79.7119141</c:v>
                </c:pt>
                <c:pt idx="197146">
                  <c:v>-103.637695</c:v>
                </c:pt>
                <c:pt idx="197147">
                  <c:v>-98.38867190000001</c:v>
                </c:pt>
                <c:pt idx="197148">
                  <c:v>-63.5986328</c:v>
                </c:pt>
                <c:pt idx="197149">
                  <c:v>-18.5546875</c:v>
                </c:pt>
                <c:pt idx="197150">
                  <c:v>33.6914062</c:v>
                </c:pt>
                <c:pt idx="197151">
                  <c:v>76.17187499999996</c:v>
                </c:pt>
                <c:pt idx="197152">
                  <c:v>97.0458984</c:v>
                </c:pt>
                <c:pt idx="197153">
                  <c:v>99.4873047</c:v>
                </c:pt>
                <c:pt idx="197154">
                  <c:v>64.9414062</c:v>
                </c:pt>
                <c:pt idx="197155">
                  <c:v>30.0292969</c:v>
                </c:pt>
                <c:pt idx="197156">
                  <c:v>-20.9960938</c:v>
                </c:pt>
                <c:pt idx="197157">
                  <c:v>-73.60839839999993</c:v>
                </c:pt>
                <c:pt idx="197158">
                  <c:v>-101.806641</c:v>
                </c:pt>
                <c:pt idx="197159">
                  <c:v>-100.952148</c:v>
                </c:pt>
                <c:pt idx="197160">
                  <c:v>-74.21875</c:v>
                </c:pt>
                <c:pt idx="197161">
                  <c:v>-31.8603516</c:v>
                </c:pt>
                <c:pt idx="197162">
                  <c:v>23.6816406</c:v>
                </c:pt>
                <c:pt idx="197163">
                  <c:v>68.35937499999996</c:v>
                </c:pt>
                <c:pt idx="197164">
                  <c:v>96.3134766</c:v>
                </c:pt>
                <c:pt idx="197165">
                  <c:v>104.248047</c:v>
                </c:pt>
                <c:pt idx="197166">
                  <c:v>79.9560547</c:v>
                </c:pt>
                <c:pt idx="197167">
                  <c:v>31.7382812</c:v>
                </c:pt>
                <c:pt idx="197168">
                  <c:v>-21.484375</c:v>
                </c:pt>
                <c:pt idx="197169">
                  <c:v>-64.57519529999998</c:v>
                </c:pt>
                <c:pt idx="197170">
                  <c:v>-97.2900391</c:v>
                </c:pt>
                <c:pt idx="197171">
                  <c:v>-104.980469</c:v>
                </c:pt>
                <c:pt idx="197172">
                  <c:v>-81.0546875</c:v>
                </c:pt>
                <c:pt idx="197173">
                  <c:v>-37.7197266</c:v>
                </c:pt>
                <c:pt idx="197174">
                  <c:v>17.9443359</c:v>
                </c:pt>
                <c:pt idx="197175">
                  <c:v>64.0869141</c:v>
                </c:pt>
                <c:pt idx="197176">
                  <c:v>94.7265625</c:v>
                </c:pt>
                <c:pt idx="197177">
                  <c:v>102.539062</c:v>
                </c:pt>
                <c:pt idx="197178">
                  <c:v>83.2519531</c:v>
                </c:pt>
                <c:pt idx="197179">
                  <c:v>34.4238281</c:v>
                </c:pt>
                <c:pt idx="197180">
                  <c:v>-10.3759766</c:v>
                </c:pt>
                <c:pt idx="197181">
                  <c:v>-62.5</c:v>
                </c:pt>
                <c:pt idx="197182">
                  <c:v>-98.0224609</c:v>
                </c:pt>
                <c:pt idx="197183">
                  <c:v>-105.102539</c:v>
                </c:pt>
                <c:pt idx="197184">
                  <c:v>-78.9794922</c:v>
                </c:pt>
                <c:pt idx="197185">
                  <c:v>-52.1240234</c:v>
                </c:pt>
                <c:pt idx="197186">
                  <c:v>11.1083984</c:v>
                </c:pt>
                <c:pt idx="197187">
                  <c:v>57.7392578</c:v>
                </c:pt>
                <c:pt idx="197188">
                  <c:v>91.9189453</c:v>
                </c:pt>
                <c:pt idx="197189">
                  <c:v>106.323242</c:v>
                </c:pt>
                <c:pt idx="197190">
                  <c:v>88.2568359</c:v>
                </c:pt>
                <c:pt idx="197191">
                  <c:v>40.0390625</c:v>
                </c:pt>
                <c:pt idx="197192">
                  <c:v>-11.71875</c:v>
                </c:pt>
                <c:pt idx="197193">
                  <c:v>-60.7910156</c:v>
                </c:pt>
                <c:pt idx="197194">
                  <c:v>-88.8671875</c:v>
                </c:pt>
                <c:pt idx="197195">
                  <c:v>-105.34668</c:v>
                </c:pt>
                <c:pt idx="197196">
                  <c:v>-91.0644531</c:v>
                </c:pt>
                <c:pt idx="197197">
                  <c:v>-50.2929688</c:v>
                </c:pt>
                <c:pt idx="197198">
                  <c:v>2.68554688</c:v>
                </c:pt>
                <c:pt idx="197199">
                  <c:v>59.0820312</c:v>
                </c:pt>
                <c:pt idx="197200">
                  <c:v>93.6279297</c:v>
                </c:pt>
                <c:pt idx="197201">
                  <c:v>103.393555</c:v>
                </c:pt>
                <c:pt idx="197202">
                  <c:v>91.55273440000001</c:v>
                </c:pt>
                <c:pt idx="197203">
                  <c:v>55.1757812</c:v>
                </c:pt>
                <c:pt idx="197204">
                  <c:v>3.54003906</c:v>
                </c:pt>
                <c:pt idx="197205">
                  <c:v>-46.3867188</c:v>
                </c:pt>
                <c:pt idx="197206">
                  <c:v>-86.42578119999993</c:v>
                </c:pt>
                <c:pt idx="197207">
                  <c:v>-109.49707</c:v>
                </c:pt>
                <c:pt idx="197208">
                  <c:v>-95.5810547</c:v>
                </c:pt>
                <c:pt idx="197209">
                  <c:v>-55.0537109</c:v>
                </c:pt>
                <c:pt idx="197210">
                  <c:v>-6.225585939999994</c:v>
                </c:pt>
                <c:pt idx="197211">
                  <c:v>46.875</c:v>
                </c:pt>
                <c:pt idx="197212">
                  <c:v>83.12988279999993</c:v>
                </c:pt>
                <c:pt idx="197213">
                  <c:v>105.834961</c:v>
                </c:pt>
                <c:pt idx="197214">
                  <c:v>85.5712891</c:v>
                </c:pt>
                <c:pt idx="197215">
                  <c:v>56.88476559999999</c:v>
                </c:pt>
                <c:pt idx="197216">
                  <c:v>10.0097656</c:v>
                </c:pt>
                <c:pt idx="197217">
                  <c:v>-41.9921875</c:v>
                </c:pt>
                <c:pt idx="197218">
                  <c:v>-84.7167969</c:v>
                </c:pt>
                <c:pt idx="197219">
                  <c:v>-109.985352</c:v>
                </c:pt>
                <c:pt idx="197220">
                  <c:v>-98.75488279999998</c:v>
                </c:pt>
                <c:pt idx="197221">
                  <c:v>-65.4296875</c:v>
                </c:pt>
                <c:pt idx="197222">
                  <c:v>-7.93457031</c:v>
                </c:pt>
                <c:pt idx="197223">
                  <c:v>38.4521484</c:v>
                </c:pt>
                <c:pt idx="197224">
                  <c:v>85.8154297</c:v>
                </c:pt>
                <c:pt idx="197225">
                  <c:v>104.248047</c:v>
                </c:pt>
                <c:pt idx="197226">
                  <c:v>98.87695309999998</c:v>
                </c:pt>
                <c:pt idx="197227">
                  <c:v>69.0917969</c:v>
                </c:pt>
                <c:pt idx="197228">
                  <c:v>17.2119141</c:v>
                </c:pt>
                <c:pt idx="197229">
                  <c:v>-37.9638672</c:v>
                </c:pt>
                <c:pt idx="197230">
                  <c:v>-76.2939453</c:v>
                </c:pt>
                <c:pt idx="197231">
                  <c:v>-98.63281249999996</c:v>
                </c:pt>
                <c:pt idx="197232">
                  <c:v>-90.82031249999996</c:v>
                </c:pt>
                <c:pt idx="197233">
                  <c:v>-62.7441406</c:v>
                </c:pt>
                <c:pt idx="197234">
                  <c:v>-12.4511719</c:v>
                </c:pt>
                <c:pt idx="197235">
                  <c:v>38.8183594</c:v>
                </c:pt>
                <c:pt idx="197236">
                  <c:v>77.5146484</c:v>
                </c:pt>
                <c:pt idx="197237">
                  <c:v>103.149414</c:v>
                </c:pt>
                <c:pt idx="197238">
                  <c:v>98.63281249999996</c:v>
                </c:pt>
                <c:pt idx="197239">
                  <c:v>70.3125</c:v>
                </c:pt>
                <c:pt idx="197240">
                  <c:v>21.9726562</c:v>
                </c:pt>
                <c:pt idx="197241">
                  <c:v>-34.7900391</c:v>
                </c:pt>
                <c:pt idx="197242">
                  <c:v>-72.87597659999993</c:v>
                </c:pt>
                <c:pt idx="197243">
                  <c:v>-94.4824219</c:v>
                </c:pt>
                <c:pt idx="197244">
                  <c:v>-93.9941406</c:v>
                </c:pt>
                <c:pt idx="197245">
                  <c:v>-66.0400391</c:v>
                </c:pt>
                <c:pt idx="197246">
                  <c:v>-25.2685547</c:v>
                </c:pt>
                <c:pt idx="197247">
                  <c:v>24.0478516</c:v>
                </c:pt>
                <c:pt idx="197248">
                  <c:v>69.8242188</c:v>
                </c:pt>
                <c:pt idx="197249">
                  <c:v>93.6279297</c:v>
                </c:pt>
                <c:pt idx="197250">
                  <c:v>100.097656</c:v>
                </c:pt>
                <c:pt idx="197251">
                  <c:v>70.55664059999998</c:v>
                </c:pt>
                <c:pt idx="197252">
                  <c:v>23.8037109</c:v>
                </c:pt>
                <c:pt idx="197253">
                  <c:v>-27.34375</c:v>
                </c:pt>
                <c:pt idx="197254">
                  <c:v>-64.3310547</c:v>
                </c:pt>
                <c:pt idx="197255">
                  <c:v>-98.2666016</c:v>
                </c:pt>
                <c:pt idx="197256">
                  <c:v>-98.87695309999998</c:v>
                </c:pt>
                <c:pt idx="197257">
                  <c:v>-73.2421875</c:v>
                </c:pt>
                <c:pt idx="197258">
                  <c:v>-29.9072266</c:v>
                </c:pt>
                <c:pt idx="197259">
                  <c:v>19.8974609</c:v>
                </c:pt>
                <c:pt idx="197260">
                  <c:v>64.2089844</c:v>
                </c:pt>
                <c:pt idx="197261">
                  <c:v>97.2900391</c:v>
                </c:pt>
                <c:pt idx="197262">
                  <c:v>99.9755859</c:v>
                </c:pt>
                <c:pt idx="197263">
                  <c:v>74.7070312</c:v>
                </c:pt>
                <c:pt idx="197264">
                  <c:v>37.5976562</c:v>
                </c:pt>
                <c:pt idx="197265">
                  <c:v>-17.9443359</c:v>
                </c:pt>
                <c:pt idx="197266">
                  <c:v>-69.7021484</c:v>
                </c:pt>
                <c:pt idx="197267">
                  <c:v>-98.87695309999998</c:v>
                </c:pt>
                <c:pt idx="197268">
                  <c:v>-104.736328</c:v>
                </c:pt>
                <c:pt idx="197269">
                  <c:v>-81.7871094</c:v>
                </c:pt>
                <c:pt idx="197270">
                  <c:v>-39.30664059999999</c:v>
                </c:pt>
                <c:pt idx="197271">
                  <c:v>16.72363279999998</c:v>
                </c:pt>
                <c:pt idx="197272">
                  <c:v>63.1103516</c:v>
                </c:pt>
                <c:pt idx="197273">
                  <c:v>97.4121094</c:v>
                </c:pt>
                <c:pt idx="197274">
                  <c:v>101.318359</c:v>
                </c:pt>
                <c:pt idx="197275">
                  <c:v>80.4443359</c:v>
                </c:pt>
                <c:pt idx="197276">
                  <c:v>39.1845703</c:v>
                </c:pt>
                <c:pt idx="197277">
                  <c:v>-13.5498047</c:v>
                </c:pt>
                <c:pt idx="197278">
                  <c:v>-62.9882812</c:v>
                </c:pt>
                <c:pt idx="197279">
                  <c:v>-98.75488279999998</c:v>
                </c:pt>
                <c:pt idx="197280">
                  <c:v>-108.276367</c:v>
                </c:pt>
                <c:pt idx="197281">
                  <c:v>-87.890625</c:v>
                </c:pt>
                <c:pt idx="197282">
                  <c:v>-44.3115234</c:v>
                </c:pt>
                <c:pt idx="197283">
                  <c:v>6.71386719</c:v>
                </c:pt>
                <c:pt idx="197284">
                  <c:v>62.0117188</c:v>
                </c:pt>
                <c:pt idx="197285">
                  <c:v>99.60937499999996</c:v>
                </c:pt>
                <c:pt idx="197286">
                  <c:v>101.806641</c:v>
                </c:pt>
                <c:pt idx="197287">
                  <c:v>78.12499999999998</c:v>
                </c:pt>
                <c:pt idx="197288">
                  <c:v>44.0673828</c:v>
                </c:pt>
                <c:pt idx="197289">
                  <c:v>-1.46484375</c:v>
                </c:pt>
                <c:pt idx="197290">
                  <c:v>-55.7861328</c:v>
                </c:pt>
                <c:pt idx="197291">
                  <c:v>-91.796875</c:v>
                </c:pt>
                <c:pt idx="197292">
                  <c:v>-99.7314453</c:v>
                </c:pt>
                <c:pt idx="197293">
                  <c:v>-91.9189453</c:v>
                </c:pt>
                <c:pt idx="197294">
                  <c:v>-59.3261719</c:v>
                </c:pt>
                <c:pt idx="197295">
                  <c:v>-6.95800781</c:v>
                </c:pt>
                <c:pt idx="197296">
                  <c:v>45.2880859</c:v>
                </c:pt>
                <c:pt idx="197297">
                  <c:v>93.1396484</c:v>
                </c:pt>
                <c:pt idx="197298">
                  <c:v>104.370117</c:v>
                </c:pt>
                <c:pt idx="197299">
                  <c:v>89.5996094</c:v>
                </c:pt>
                <c:pt idx="197300">
                  <c:v>49.4384766</c:v>
                </c:pt>
                <c:pt idx="197301">
                  <c:v>2.80761719</c:v>
                </c:pt>
                <c:pt idx="197302">
                  <c:v>-42.8466797</c:v>
                </c:pt>
                <c:pt idx="197303">
                  <c:v>-87.03613279999998</c:v>
                </c:pt>
                <c:pt idx="197304">
                  <c:v>-104.003906</c:v>
                </c:pt>
                <c:pt idx="197305">
                  <c:v>-91.9189453</c:v>
                </c:pt>
                <c:pt idx="197306">
                  <c:v>-61.8896484</c:v>
                </c:pt>
                <c:pt idx="197307">
                  <c:v>-14.7705078</c:v>
                </c:pt>
                <c:pt idx="197308">
                  <c:v>46.5087891</c:v>
                </c:pt>
                <c:pt idx="197309">
                  <c:v>86.9140625</c:v>
                </c:pt>
                <c:pt idx="197310">
                  <c:v>103.149414</c:v>
                </c:pt>
                <c:pt idx="197311">
                  <c:v>100.219727</c:v>
                </c:pt>
                <c:pt idx="197312">
                  <c:v>62.5</c:v>
                </c:pt>
                <c:pt idx="197313">
                  <c:v>15.1367188</c:v>
                </c:pt>
                <c:pt idx="197314">
                  <c:v>-43.8232422</c:v>
                </c:pt>
                <c:pt idx="197315">
                  <c:v>-84.22851559999998</c:v>
                </c:pt>
                <c:pt idx="197316">
                  <c:v>-107.177734</c:v>
                </c:pt>
                <c:pt idx="197317">
                  <c:v>-95.3369141</c:v>
                </c:pt>
                <c:pt idx="197318">
                  <c:v>-54.6875</c:v>
                </c:pt>
                <c:pt idx="197319">
                  <c:v>-16.72363279999998</c:v>
                </c:pt>
                <c:pt idx="197320">
                  <c:v>41.6259766</c:v>
                </c:pt>
                <c:pt idx="197321">
                  <c:v>81.5429688</c:v>
                </c:pt>
                <c:pt idx="197322">
                  <c:v>103.149414</c:v>
                </c:pt>
                <c:pt idx="197323">
                  <c:v>96.3134766</c:v>
                </c:pt>
                <c:pt idx="197324">
                  <c:v>67.2607422</c:v>
                </c:pt>
                <c:pt idx="197325">
                  <c:v>21.1181641</c:v>
                </c:pt>
                <c:pt idx="197326">
                  <c:v>-37.3535156</c:v>
                </c:pt>
                <c:pt idx="197327">
                  <c:v>-81.66503909999996</c:v>
                </c:pt>
                <c:pt idx="197328">
                  <c:v>-102.661133</c:v>
                </c:pt>
                <c:pt idx="197329">
                  <c:v>-101.5625</c:v>
                </c:pt>
                <c:pt idx="197330">
                  <c:v>-73.48632809999998</c:v>
                </c:pt>
                <c:pt idx="197331">
                  <c:v>-15.9912109</c:v>
                </c:pt>
                <c:pt idx="197332">
                  <c:v>41.8701172</c:v>
                </c:pt>
                <c:pt idx="197333">
                  <c:v>78.2470703</c:v>
                </c:pt>
                <c:pt idx="197334">
                  <c:v>101.196289</c:v>
                </c:pt>
                <c:pt idx="197335">
                  <c:v>100.219727</c:v>
                </c:pt>
                <c:pt idx="197336">
                  <c:v>72.50976559999998</c:v>
                </c:pt>
                <c:pt idx="197337">
                  <c:v>30.7617188</c:v>
                </c:pt>
                <c:pt idx="197338">
                  <c:v>-30.0292969</c:v>
                </c:pt>
                <c:pt idx="197339">
                  <c:v>-73.48632809999998</c:v>
                </c:pt>
                <c:pt idx="197340">
                  <c:v>-92.77343749999996</c:v>
                </c:pt>
                <c:pt idx="197341">
                  <c:v>-100.097656</c:v>
                </c:pt>
                <c:pt idx="197342">
                  <c:v>-75.5615234</c:v>
                </c:pt>
                <c:pt idx="197343">
                  <c:v>-31.98242189999997</c:v>
                </c:pt>
                <c:pt idx="197344">
                  <c:v>22.2167969</c:v>
                </c:pt>
                <c:pt idx="197345">
                  <c:v>72.6318359</c:v>
                </c:pt>
                <c:pt idx="197346">
                  <c:v>97.1679688</c:v>
                </c:pt>
                <c:pt idx="197347">
                  <c:v>103.149414</c:v>
                </c:pt>
                <c:pt idx="197348">
                  <c:v>82.03125</c:v>
                </c:pt>
                <c:pt idx="197349">
                  <c:v>38.4521484</c:v>
                </c:pt>
                <c:pt idx="197350">
                  <c:v>-19.0429688</c:v>
                </c:pt>
                <c:pt idx="197351">
                  <c:v>-63.8427734</c:v>
                </c:pt>
                <c:pt idx="197352">
                  <c:v>-93.1396484</c:v>
                </c:pt>
                <c:pt idx="197353">
                  <c:v>-101.318359</c:v>
                </c:pt>
                <c:pt idx="197354">
                  <c:v>-78.8574219</c:v>
                </c:pt>
                <c:pt idx="197355">
                  <c:v>-40.0390625</c:v>
                </c:pt>
                <c:pt idx="197356">
                  <c:v>14.7705078</c:v>
                </c:pt>
                <c:pt idx="197357">
                  <c:v>62.6220703</c:v>
                </c:pt>
                <c:pt idx="197358">
                  <c:v>101.928711</c:v>
                </c:pt>
                <c:pt idx="197359">
                  <c:v>108.398438</c:v>
                </c:pt>
                <c:pt idx="197360">
                  <c:v>80.5664062</c:v>
                </c:pt>
                <c:pt idx="197361">
                  <c:v>43.4570312</c:v>
                </c:pt>
                <c:pt idx="197362">
                  <c:v>-16.1132812</c:v>
                </c:pt>
                <c:pt idx="197363">
                  <c:v>-66.2841797</c:v>
                </c:pt>
                <c:pt idx="197364">
                  <c:v>-95.3369141</c:v>
                </c:pt>
                <c:pt idx="197365">
                  <c:v>-105.102539</c:v>
                </c:pt>
                <c:pt idx="197366">
                  <c:v>-87.6464844</c:v>
                </c:pt>
                <c:pt idx="197367">
                  <c:v>-42.3583984</c:v>
                </c:pt>
                <c:pt idx="197368">
                  <c:v>5.73730469</c:v>
                </c:pt>
                <c:pt idx="197369">
                  <c:v>58.4716797</c:v>
                </c:pt>
                <c:pt idx="197370">
                  <c:v>91.4306641</c:v>
                </c:pt>
                <c:pt idx="197371">
                  <c:v>102.172852</c:v>
                </c:pt>
                <c:pt idx="197372">
                  <c:v>85.4492188</c:v>
                </c:pt>
                <c:pt idx="197373">
                  <c:v>57.3730469</c:v>
                </c:pt>
                <c:pt idx="197374">
                  <c:v>-2.9296875</c:v>
                </c:pt>
                <c:pt idx="197375">
                  <c:v>-57.3730469</c:v>
                </c:pt>
                <c:pt idx="197376">
                  <c:v>-87.4023438</c:v>
                </c:pt>
                <c:pt idx="197377">
                  <c:v>-94.7265625</c:v>
                </c:pt>
                <c:pt idx="197378">
                  <c:v>-85.5712891</c:v>
                </c:pt>
                <c:pt idx="197379">
                  <c:v>-51.8798828</c:v>
                </c:pt>
                <c:pt idx="197380">
                  <c:v>3.29589844</c:v>
                </c:pt>
                <c:pt idx="197381">
                  <c:v>56.640625</c:v>
                </c:pt>
                <c:pt idx="197382">
                  <c:v>86.05957029999998</c:v>
                </c:pt>
                <c:pt idx="197383">
                  <c:v>101.44043</c:v>
                </c:pt>
                <c:pt idx="197384">
                  <c:v>89.84375</c:v>
                </c:pt>
                <c:pt idx="197385">
                  <c:v>57.4951172</c:v>
                </c:pt>
                <c:pt idx="197386">
                  <c:v>8.66699219</c:v>
                </c:pt>
                <c:pt idx="197387">
                  <c:v>-49.4384766</c:v>
                </c:pt>
                <c:pt idx="197388">
                  <c:v>-93.5058594</c:v>
                </c:pt>
                <c:pt idx="197389">
                  <c:v>-97.4121094</c:v>
                </c:pt>
                <c:pt idx="197390">
                  <c:v>-87.03613279999998</c:v>
                </c:pt>
                <c:pt idx="197391">
                  <c:v>-57.9833984</c:v>
                </c:pt>
                <c:pt idx="197392">
                  <c:v>-7.44628906</c:v>
                </c:pt>
                <c:pt idx="197393">
                  <c:v>45.8984375</c:v>
                </c:pt>
                <c:pt idx="197394">
                  <c:v>86.7919922</c:v>
                </c:pt>
                <c:pt idx="197395">
                  <c:v>104.125977</c:v>
                </c:pt>
                <c:pt idx="197396">
                  <c:v>92.77343749999996</c:v>
                </c:pt>
                <c:pt idx="197397">
                  <c:v>60.546875</c:v>
                </c:pt>
                <c:pt idx="197398">
                  <c:v>17.4560547</c:v>
                </c:pt>
                <c:pt idx="197399">
                  <c:v>-39.5507812</c:v>
                </c:pt>
                <c:pt idx="197400">
                  <c:v>-81.0546875</c:v>
                </c:pt>
                <c:pt idx="197401">
                  <c:v>-100.952148</c:v>
                </c:pt>
                <c:pt idx="197402">
                  <c:v>-96.80175779999998</c:v>
                </c:pt>
                <c:pt idx="197403">
                  <c:v>-61.7675781</c:v>
                </c:pt>
                <c:pt idx="197404">
                  <c:v>-13.3056641</c:v>
                </c:pt>
                <c:pt idx="197405">
                  <c:v>38.9404297</c:v>
                </c:pt>
                <c:pt idx="197406">
                  <c:v>79.9560547</c:v>
                </c:pt>
                <c:pt idx="197407">
                  <c:v>106.933594</c:v>
                </c:pt>
                <c:pt idx="197408">
                  <c:v>95.0927734</c:v>
                </c:pt>
                <c:pt idx="197409">
                  <c:v>64.57519529999998</c:v>
                </c:pt>
                <c:pt idx="197410">
                  <c:v>14.4042969</c:v>
                </c:pt>
                <c:pt idx="197411">
                  <c:v>-47.4853516</c:v>
                </c:pt>
                <c:pt idx="197412">
                  <c:v>-79.9560547</c:v>
                </c:pt>
                <c:pt idx="197413">
                  <c:v>-96.3134766</c:v>
                </c:pt>
                <c:pt idx="197414">
                  <c:v>-91.6748047</c:v>
                </c:pt>
                <c:pt idx="197415">
                  <c:v>-59.81445309999999</c:v>
                </c:pt>
                <c:pt idx="197416">
                  <c:v>-16.6015625</c:v>
                </c:pt>
                <c:pt idx="197417">
                  <c:v>34.0576172</c:v>
                </c:pt>
                <c:pt idx="197418">
                  <c:v>78.7353516</c:v>
                </c:pt>
                <c:pt idx="197419">
                  <c:v>104.003906</c:v>
                </c:pt>
                <c:pt idx="197420">
                  <c:v>104.858398</c:v>
                </c:pt>
                <c:pt idx="197421">
                  <c:v>71.6552734</c:v>
                </c:pt>
                <c:pt idx="197422">
                  <c:v>22.3388672</c:v>
                </c:pt>
                <c:pt idx="197423">
                  <c:v>-31.3720703</c:v>
                </c:pt>
                <c:pt idx="197424">
                  <c:v>-72.3876953</c:v>
                </c:pt>
                <c:pt idx="197425">
                  <c:v>-100.952148</c:v>
                </c:pt>
                <c:pt idx="197426">
                  <c:v>-99.7314453</c:v>
                </c:pt>
                <c:pt idx="197427">
                  <c:v>-72.1435547</c:v>
                </c:pt>
                <c:pt idx="197428">
                  <c:v>-27.8320312</c:v>
                </c:pt>
                <c:pt idx="197429">
                  <c:v>19.0429688</c:v>
                </c:pt>
                <c:pt idx="197430">
                  <c:v>74.21875</c:v>
                </c:pt>
                <c:pt idx="197431">
                  <c:v>94.2382812</c:v>
                </c:pt>
                <c:pt idx="197432">
                  <c:v>95.9472656</c:v>
                </c:pt>
                <c:pt idx="197433">
                  <c:v>75.4394531</c:v>
                </c:pt>
                <c:pt idx="197434">
                  <c:v>29.6630859</c:v>
                </c:pt>
                <c:pt idx="197435">
                  <c:v>-21.1181641</c:v>
                </c:pt>
                <c:pt idx="197436">
                  <c:v>-72.265625</c:v>
                </c:pt>
                <c:pt idx="197437">
                  <c:v>-110.229492</c:v>
                </c:pt>
                <c:pt idx="197438">
                  <c:v>-105.957031</c:v>
                </c:pt>
                <c:pt idx="197439">
                  <c:v>-80.5664062</c:v>
                </c:pt>
                <c:pt idx="197440">
                  <c:v>-40.8935547</c:v>
                </c:pt>
                <c:pt idx="197441">
                  <c:v>19.1650391</c:v>
                </c:pt>
                <c:pt idx="197442">
                  <c:v>64.57519529999998</c:v>
                </c:pt>
                <c:pt idx="197443">
                  <c:v>100.341797</c:v>
                </c:pt>
                <c:pt idx="197444">
                  <c:v>105.957031</c:v>
                </c:pt>
                <c:pt idx="197445">
                  <c:v>82.03125</c:v>
                </c:pt>
                <c:pt idx="197446">
                  <c:v>41.3818359</c:v>
                </c:pt>
                <c:pt idx="197447">
                  <c:v>-17.0898438</c:v>
                </c:pt>
                <c:pt idx="197448">
                  <c:v>-62.1337891</c:v>
                </c:pt>
                <c:pt idx="197449">
                  <c:v>-98.63281249999996</c:v>
                </c:pt>
                <c:pt idx="197450">
                  <c:v>-106.445312</c:v>
                </c:pt>
                <c:pt idx="197451">
                  <c:v>-86.9140625</c:v>
                </c:pt>
                <c:pt idx="197452">
                  <c:v>-48.9501953</c:v>
                </c:pt>
                <c:pt idx="197453">
                  <c:v>11.1083984</c:v>
                </c:pt>
                <c:pt idx="197454">
                  <c:v>55.9082031</c:v>
                </c:pt>
                <c:pt idx="197455">
                  <c:v>88.13476559999998</c:v>
                </c:pt>
                <c:pt idx="197456">
                  <c:v>99.1210938</c:v>
                </c:pt>
                <c:pt idx="197457">
                  <c:v>86.18164059999998</c:v>
                </c:pt>
                <c:pt idx="197458">
                  <c:v>40.8935547</c:v>
                </c:pt>
                <c:pt idx="197459">
                  <c:v>-14.1601562</c:v>
                </c:pt>
                <c:pt idx="197460">
                  <c:v>-64.3310547</c:v>
                </c:pt>
                <c:pt idx="197461">
                  <c:v>-96.0693359</c:v>
                </c:pt>
                <c:pt idx="197462">
                  <c:v>-103.271484</c:v>
                </c:pt>
                <c:pt idx="197463">
                  <c:v>-89.11132809999998</c:v>
                </c:pt>
                <c:pt idx="197464">
                  <c:v>-45.6542969</c:v>
                </c:pt>
                <c:pt idx="197465">
                  <c:v>7.44628906</c:v>
                </c:pt>
                <c:pt idx="197466">
                  <c:v>57.4951172</c:v>
                </c:pt>
                <c:pt idx="197467">
                  <c:v>97.2900391</c:v>
                </c:pt>
                <c:pt idx="197468">
                  <c:v>104.980469</c:v>
                </c:pt>
                <c:pt idx="197469">
                  <c:v>85.20507809999994</c:v>
                </c:pt>
                <c:pt idx="197470">
                  <c:v>46.3867188</c:v>
                </c:pt>
                <c:pt idx="197471">
                  <c:v>-3.17382812</c:v>
                </c:pt>
                <c:pt idx="197472">
                  <c:v>-55.9082031</c:v>
                </c:pt>
                <c:pt idx="197473">
                  <c:v>-86.7919922</c:v>
                </c:pt>
                <c:pt idx="197474">
                  <c:v>-97.5341797</c:v>
                </c:pt>
                <c:pt idx="197475">
                  <c:v>-88.2568359</c:v>
                </c:pt>
                <c:pt idx="197476">
                  <c:v>-57.2509766</c:v>
                </c:pt>
                <c:pt idx="197477">
                  <c:v>5.49316406</c:v>
                </c:pt>
                <c:pt idx="197478">
                  <c:v>50.78125</c:v>
                </c:pt>
                <c:pt idx="197479">
                  <c:v>82.88574219999992</c:v>
                </c:pt>
                <c:pt idx="197480">
                  <c:v>100.708008</c:v>
                </c:pt>
                <c:pt idx="197481">
                  <c:v>89.35546879999995</c:v>
                </c:pt>
                <c:pt idx="197482">
                  <c:v>54.0771484</c:v>
                </c:pt>
                <c:pt idx="197483">
                  <c:v>2.56347656</c:v>
                </c:pt>
                <c:pt idx="197484">
                  <c:v>-42.3583984</c:v>
                </c:pt>
                <c:pt idx="197485">
                  <c:v>-83.3740234</c:v>
                </c:pt>
                <c:pt idx="197486">
                  <c:v>-110.961914</c:v>
                </c:pt>
                <c:pt idx="197487">
                  <c:v>-95.3369141</c:v>
                </c:pt>
                <c:pt idx="197488">
                  <c:v>-63.8427734</c:v>
                </c:pt>
                <c:pt idx="197489">
                  <c:v>-5.73730469</c:v>
                </c:pt>
                <c:pt idx="197490">
                  <c:v>46.3867188</c:v>
                </c:pt>
                <c:pt idx="197491">
                  <c:v>84.5947266</c:v>
                </c:pt>
                <c:pt idx="197492">
                  <c:v>100.463867</c:v>
                </c:pt>
                <c:pt idx="197493">
                  <c:v>96.1914062</c:v>
                </c:pt>
                <c:pt idx="197494">
                  <c:v>57.0068359</c:v>
                </c:pt>
                <c:pt idx="197495">
                  <c:v>15.5029297</c:v>
                </c:pt>
                <c:pt idx="197496">
                  <c:v>-41.7480469</c:v>
                </c:pt>
                <c:pt idx="197497">
                  <c:v>-80.2001953</c:v>
                </c:pt>
                <c:pt idx="197498">
                  <c:v>-99.9755859</c:v>
                </c:pt>
                <c:pt idx="197499">
                  <c:v>-94.3603516</c:v>
                </c:pt>
                <c:pt idx="197500">
                  <c:v>-63.1103516</c:v>
                </c:pt>
                <c:pt idx="197501">
                  <c:v>-15.7470703</c:v>
                </c:pt>
                <c:pt idx="197502">
                  <c:v>41.2597656</c:v>
                </c:pt>
                <c:pt idx="197503">
                  <c:v>76.0498047</c:v>
                </c:pt>
                <c:pt idx="197504">
                  <c:v>100.585938</c:v>
                </c:pt>
                <c:pt idx="197505">
                  <c:v>101.928711</c:v>
                </c:pt>
                <c:pt idx="197506">
                  <c:v>66.1621094</c:v>
                </c:pt>
                <c:pt idx="197507">
                  <c:v>15.1367188</c:v>
                </c:pt>
                <c:pt idx="197508">
                  <c:v>-29.0527344</c:v>
                </c:pt>
                <c:pt idx="197509">
                  <c:v>-73.2421875</c:v>
                </c:pt>
                <c:pt idx="197510">
                  <c:v>-98.9990234</c:v>
                </c:pt>
                <c:pt idx="197511">
                  <c:v>-96.67968749999996</c:v>
                </c:pt>
                <c:pt idx="197512">
                  <c:v>-70.3125</c:v>
                </c:pt>
                <c:pt idx="197513">
                  <c:v>-30.1513672</c:v>
                </c:pt>
                <c:pt idx="197514">
                  <c:v>27.2216797</c:v>
                </c:pt>
                <c:pt idx="197515">
                  <c:v>72.87597659999993</c:v>
                </c:pt>
                <c:pt idx="197516">
                  <c:v>100.219727</c:v>
                </c:pt>
                <c:pt idx="197517">
                  <c:v>102.172852</c:v>
                </c:pt>
                <c:pt idx="197518">
                  <c:v>73.7304688</c:v>
                </c:pt>
                <c:pt idx="197519">
                  <c:v>30.1513672</c:v>
                </c:pt>
                <c:pt idx="197520">
                  <c:v>-23.9257812</c:v>
                </c:pt>
                <c:pt idx="197521">
                  <c:v>-64.453125</c:v>
                </c:pt>
                <c:pt idx="197522">
                  <c:v>-95.2148438</c:v>
                </c:pt>
                <c:pt idx="197523">
                  <c:v>-100.097656</c:v>
                </c:pt>
                <c:pt idx="197524">
                  <c:v>-72.3876953</c:v>
                </c:pt>
                <c:pt idx="197525">
                  <c:v>-27.9541016</c:v>
                </c:pt>
                <c:pt idx="197526">
                  <c:v>20.1416016</c:v>
                </c:pt>
                <c:pt idx="197527">
                  <c:v>65.0634766</c:v>
                </c:pt>
                <c:pt idx="197528">
                  <c:v>95.3369141</c:v>
                </c:pt>
                <c:pt idx="197529">
                  <c:v>94.6044922</c:v>
                </c:pt>
                <c:pt idx="197530">
                  <c:v>78.0029297</c:v>
                </c:pt>
                <c:pt idx="197531">
                  <c:v>39.5507812</c:v>
                </c:pt>
                <c:pt idx="197532">
                  <c:v>-16.1132812</c:v>
                </c:pt>
                <c:pt idx="197533">
                  <c:v>-62.6220703</c:v>
                </c:pt>
                <c:pt idx="197534">
                  <c:v>-95.703125</c:v>
                </c:pt>
                <c:pt idx="197535">
                  <c:v>-107.299805</c:v>
                </c:pt>
                <c:pt idx="197536">
                  <c:v>-80.8105469</c:v>
                </c:pt>
                <c:pt idx="197537">
                  <c:v>-39.0625</c:v>
                </c:pt>
                <c:pt idx="197538">
                  <c:v>9.88769531</c:v>
                </c:pt>
                <c:pt idx="197539">
                  <c:v>64.8193359</c:v>
                </c:pt>
                <c:pt idx="197540">
                  <c:v>92.0410156</c:v>
                </c:pt>
                <c:pt idx="197541">
                  <c:v>101.928711</c:v>
                </c:pt>
                <c:pt idx="197542">
                  <c:v>91.1865234</c:v>
                </c:pt>
                <c:pt idx="197543">
                  <c:v>36.9873047</c:v>
                </c:pt>
                <c:pt idx="197544">
                  <c:v>-10.9863281</c:v>
                </c:pt>
                <c:pt idx="197545">
                  <c:v>-54.32128909999999</c:v>
                </c:pt>
                <c:pt idx="197546">
                  <c:v>-94.97070309999998</c:v>
                </c:pt>
                <c:pt idx="197547">
                  <c:v>-108.276367</c:v>
                </c:pt>
                <c:pt idx="197548">
                  <c:v>-91.4306641</c:v>
                </c:pt>
                <c:pt idx="197549">
                  <c:v>-43.2128906</c:v>
                </c:pt>
                <c:pt idx="197550">
                  <c:v>7.08007812</c:v>
                </c:pt>
                <c:pt idx="197551">
                  <c:v>46.1425781</c:v>
                </c:pt>
                <c:pt idx="197552">
                  <c:v>88.9892578</c:v>
                </c:pt>
                <c:pt idx="197553">
                  <c:v>102.416992</c:v>
                </c:pt>
                <c:pt idx="197554">
                  <c:v>88.7451172</c:v>
                </c:pt>
                <c:pt idx="197555">
                  <c:v>54.0771484</c:v>
                </c:pt>
                <c:pt idx="197556">
                  <c:v>3.78417969</c:v>
                </c:pt>
                <c:pt idx="197557">
                  <c:v>-50.0488281</c:v>
                </c:pt>
                <c:pt idx="197558">
                  <c:v>-95.4589844</c:v>
                </c:pt>
                <c:pt idx="197559">
                  <c:v>-103.881836</c:v>
                </c:pt>
                <c:pt idx="197560">
                  <c:v>-88.7451172</c:v>
                </c:pt>
                <c:pt idx="197561">
                  <c:v>-56.0302734</c:v>
                </c:pt>
                <c:pt idx="197562">
                  <c:v>-5.24902344</c:v>
                </c:pt>
                <c:pt idx="197563">
                  <c:v>47.6074219</c:v>
                </c:pt>
                <c:pt idx="197564">
                  <c:v>82.3974609</c:v>
                </c:pt>
                <c:pt idx="197565">
                  <c:v>109.130859</c:v>
                </c:pt>
                <c:pt idx="197566">
                  <c:v>93.9941406</c:v>
                </c:pt>
                <c:pt idx="197567">
                  <c:v>52.1240234</c:v>
                </c:pt>
                <c:pt idx="197568">
                  <c:v>3.54003906</c:v>
                </c:pt>
                <c:pt idx="197569">
                  <c:v>-47.3632812</c:v>
                </c:pt>
                <c:pt idx="197570">
                  <c:v>-90.4541016</c:v>
                </c:pt>
                <c:pt idx="197571">
                  <c:v>-107.055664</c:v>
                </c:pt>
                <c:pt idx="197572">
                  <c:v>-97.90039059999998</c:v>
                </c:pt>
                <c:pt idx="197573">
                  <c:v>-54.1992188</c:v>
                </c:pt>
                <c:pt idx="197574">
                  <c:v>-4.02832031</c:v>
                </c:pt>
                <c:pt idx="197575">
                  <c:v>44.6777344</c:v>
                </c:pt>
                <c:pt idx="197576">
                  <c:v>84.10644529999998</c:v>
                </c:pt>
                <c:pt idx="197577">
                  <c:v>103.393555</c:v>
                </c:pt>
                <c:pt idx="197578">
                  <c:v>88.2568359</c:v>
                </c:pt>
                <c:pt idx="197579">
                  <c:v>62.2558594</c:v>
                </c:pt>
                <c:pt idx="197580">
                  <c:v>10.4980469</c:v>
                </c:pt>
                <c:pt idx="197581">
                  <c:v>-47.2412109</c:v>
                </c:pt>
                <c:pt idx="197582">
                  <c:v>-82.3974609</c:v>
                </c:pt>
                <c:pt idx="197583">
                  <c:v>-98.2666016</c:v>
                </c:pt>
                <c:pt idx="197584">
                  <c:v>-92.4072266</c:v>
                </c:pt>
                <c:pt idx="197585">
                  <c:v>-63.5986328</c:v>
                </c:pt>
                <c:pt idx="197586">
                  <c:v>-13.4277344</c:v>
                </c:pt>
                <c:pt idx="197587">
                  <c:v>41.1376953</c:v>
                </c:pt>
                <c:pt idx="197588">
                  <c:v>81.17675779999993</c:v>
                </c:pt>
                <c:pt idx="197589">
                  <c:v>103.881836</c:v>
                </c:pt>
                <c:pt idx="197590">
                  <c:v>99.7314453</c:v>
                </c:pt>
                <c:pt idx="197591">
                  <c:v>70.4345703</c:v>
                </c:pt>
                <c:pt idx="197592">
                  <c:v>20.6298828</c:v>
                </c:pt>
                <c:pt idx="197593">
                  <c:v>-40.8935547</c:v>
                </c:pt>
                <c:pt idx="197594">
                  <c:v>-79.9560547</c:v>
                </c:pt>
                <c:pt idx="197595">
                  <c:v>-100.219727</c:v>
                </c:pt>
                <c:pt idx="197596">
                  <c:v>-96.3134766</c:v>
                </c:pt>
                <c:pt idx="197597">
                  <c:v>-69.7021484</c:v>
                </c:pt>
                <c:pt idx="197598">
                  <c:v>-19.6533203</c:v>
                </c:pt>
                <c:pt idx="197599">
                  <c:v>33.9355469</c:v>
                </c:pt>
                <c:pt idx="197600">
                  <c:v>77.0263672</c:v>
                </c:pt>
                <c:pt idx="197601">
                  <c:v>108.276367</c:v>
                </c:pt>
                <c:pt idx="197602">
                  <c:v>96.67968749999996</c:v>
                </c:pt>
                <c:pt idx="197603">
                  <c:v>69.33593749999996</c:v>
                </c:pt>
                <c:pt idx="197604">
                  <c:v>20.6298828</c:v>
                </c:pt>
                <c:pt idx="197605">
                  <c:v>-37.8417969</c:v>
                </c:pt>
                <c:pt idx="197606">
                  <c:v>-76.4160156</c:v>
                </c:pt>
                <c:pt idx="197607">
                  <c:v>-107.177734</c:v>
                </c:pt>
                <c:pt idx="197608">
                  <c:v>-100.830078</c:v>
                </c:pt>
                <c:pt idx="197609">
                  <c:v>-66.8945312</c:v>
                </c:pt>
                <c:pt idx="197610">
                  <c:v>-21.1181641</c:v>
                </c:pt>
                <c:pt idx="197611">
                  <c:v>26.9775391</c:v>
                </c:pt>
                <c:pt idx="197612">
                  <c:v>69.33593749999996</c:v>
                </c:pt>
                <c:pt idx="197613">
                  <c:v>92.2851562</c:v>
                </c:pt>
                <c:pt idx="197614">
                  <c:v>95.2148438</c:v>
                </c:pt>
                <c:pt idx="197615">
                  <c:v>75.5615234</c:v>
                </c:pt>
                <c:pt idx="197616">
                  <c:v>37.7197266</c:v>
                </c:pt>
                <c:pt idx="197617">
                  <c:v>-23.3154297</c:v>
                </c:pt>
                <c:pt idx="197618">
                  <c:v>-66.0400391</c:v>
                </c:pt>
                <c:pt idx="197619">
                  <c:v>-90.2099609</c:v>
                </c:pt>
                <c:pt idx="197620">
                  <c:v>-92.89550779999998</c:v>
                </c:pt>
                <c:pt idx="197621">
                  <c:v>-80.5664062</c:v>
                </c:pt>
                <c:pt idx="197622">
                  <c:v>-40.7714844</c:v>
                </c:pt>
                <c:pt idx="197623">
                  <c:v>13.7939453</c:v>
                </c:pt>
                <c:pt idx="197624">
                  <c:v>65.7958984</c:v>
                </c:pt>
                <c:pt idx="197625">
                  <c:v>98.0224609</c:v>
                </c:pt>
                <c:pt idx="197626">
                  <c:v>96.3134766</c:v>
                </c:pt>
                <c:pt idx="197627">
                  <c:v>79.4677734</c:v>
                </c:pt>
                <c:pt idx="197628">
                  <c:v>33.6914062</c:v>
                </c:pt>
                <c:pt idx="197629">
                  <c:v>-15.2587891</c:v>
                </c:pt>
                <c:pt idx="197630">
                  <c:v>-62.9882812</c:v>
                </c:pt>
                <c:pt idx="197631">
                  <c:v>-89.84375</c:v>
                </c:pt>
                <c:pt idx="197632">
                  <c:v>-99.4873047</c:v>
                </c:pt>
                <c:pt idx="197633">
                  <c:v>-83.6181641</c:v>
                </c:pt>
                <c:pt idx="197634">
                  <c:v>-45.5322266</c:v>
                </c:pt>
                <c:pt idx="197635">
                  <c:v>9.155273439999998</c:v>
                </c:pt>
                <c:pt idx="197636">
                  <c:v>63.4765625</c:v>
                </c:pt>
                <c:pt idx="197637">
                  <c:v>88.37890619999993</c:v>
                </c:pt>
                <c:pt idx="197638">
                  <c:v>107.055664</c:v>
                </c:pt>
                <c:pt idx="197639">
                  <c:v>89.5996094</c:v>
                </c:pt>
                <c:pt idx="197640">
                  <c:v>54.1992188</c:v>
                </c:pt>
                <c:pt idx="197641">
                  <c:v>-2.9296875</c:v>
                </c:pt>
                <c:pt idx="197642">
                  <c:v>-54.32128909999999</c:v>
                </c:pt>
                <c:pt idx="197643">
                  <c:v>-86.6699219</c:v>
                </c:pt>
                <c:pt idx="197644">
                  <c:v>-100.341797</c:v>
                </c:pt>
                <c:pt idx="197645">
                  <c:v>-89.35546879999995</c:v>
                </c:pt>
                <c:pt idx="197646">
                  <c:v>-53.8330078</c:v>
                </c:pt>
                <c:pt idx="197647">
                  <c:v>3.54003906</c:v>
                </c:pt>
                <c:pt idx="197648">
                  <c:v>55.2978516</c:v>
                </c:pt>
                <c:pt idx="197649">
                  <c:v>87.7685547</c:v>
                </c:pt>
                <c:pt idx="197650">
                  <c:v>98.63281249999996</c:v>
                </c:pt>
                <c:pt idx="197651">
                  <c:v>94.2382812</c:v>
                </c:pt>
                <c:pt idx="197652">
                  <c:v>55.2978516</c:v>
                </c:pt>
                <c:pt idx="197653">
                  <c:v>5.615234379999995</c:v>
                </c:pt>
                <c:pt idx="197654">
                  <c:v>-50.9033203</c:v>
                </c:pt>
                <c:pt idx="197655">
                  <c:v>-91.3085938</c:v>
                </c:pt>
                <c:pt idx="197656">
                  <c:v>-103.759766</c:v>
                </c:pt>
                <c:pt idx="197657">
                  <c:v>-96.92382809999998</c:v>
                </c:pt>
                <c:pt idx="197658">
                  <c:v>-63.7207031</c:v>
                </c:pt>
                <c:pt idx="197659">
                  <c:v>-6.103515619999995</c:v>
                </c:pt>
                <c:pt idx="197660">
                  <c:v>48.0957031</c:v>
                </c:pt>
                <c:pt idx="197661">
                  <c:v>87.5244141</c:v>
                </c:pt>
                <c:pt idx="197662">
                  <c:v>107.910156</c:v>
                </c:pt>
                <c:pt idx="197663">
                  <c:v>95.82519529999998</c:v>
                </c:pt>
                <c:pt idx="197664">
                  <c:v>53.5888672</c:v>
                </c:pt>
                <c:pt idx="197665">
                  <c:v>6.103515619999995</c:v>
                </c:pt>
                <c:pt idx="197666">
                  <c:v>-40.7714844</c:v>
                </c:pt>
                <c:pt idx="197667">
                  <c:v>-82.27539059999994</c:v>
                </c:pt>
                <c:pt idx="197668">
                  <c:v>-100.952148</c:v>
                </c:pt>
                <c:pt idx="197669">
                  <c:v>-91.796875</c:v>
                </c:pt>
                <c:pt idx="197670">
                  <c:v>-61.4013672</c:v>
                </c:pt>
                <c:pt idx="197671">
                  <c:v>-13.5498047</c:v>
                </c:pt>
                <c:pt idx="197672">
                  <c:v>40.1611328</c:v>
                </c:pt>
                <c:pt idx="197673">
                  <c:v>84.3505859</c:v>
                </c:pt>
                <c:pt idx="197674">
                  <c:v>99.2431641</c:v>
                </c:pt>
                <c:pt idx="197675">
                  <c:v>90.57617190000001</c:v>
                </c:pt>
                <c:pt idx="197676">
                  <c:v>63.8427734</c:v>
                </c:pt>
                <c:pt idx="197677">
                  <c:v>17.8222656</c:v>
                </c:pt>
                <c:pt idx="197678">
                  <c:v>-34.0576172</c:v>
                </c:pt>
                <c:pt idx="197679">
                  <c:v>-79.4677734</c:v>
                </c:pt>
                <c:pt idx="197680">
                  <c:v>-106.079102</c:v>
                </c:pt>
                <c:pt idx="197681">
                  <c:v>-98.87695309999998</c:v>
                </c:pt>
                <c:pt idx="197682">
                  <c:v>-62.5</c:v>
                </c:pt>
                <c:pt idx="197683">
                  <c:v>-14.2822266</c:v>
                </c:pt>
                <c:pt idx="197684">
                  <c:v>29.9072266</c:v>
                </c:pt>
                <c:pt idx="197685">
                  <c:v>78.7353516</c:v>
                </c:pt>
                <c:pt idx="197686">
                  <c:v>100.463867</c:v>
                </c:pt>
                <c:pt idx="197687">
                  <c:v>100.219727</c:v>
                </c:pt>
                <c:pt idx="197688">
                  <c:v>76.6601562</c:v>
                </c:pt>
                <c:pt idx="197689">
                  <c:v>29.0527344</c:v>
                </c:pt>
                <c:pt idx="197690">
                  <c:v>-26.7333984</c:v>
                </c:pt>
                <c:pt idx="197691">
                  <c:v>-80.4443359</c:v>
                </c:pt>
                <c:pt idx="197692">
                  <c:v>-97.77832029999998</c:v>
                </c:pt>
                <c:pt idx="197693">
                  <c:v>-96.0693359</c:v>
                </c:pt>
                <c:pt idx="197694">
                  <c:v>-80.68847659999993</c:v>
                </c:pt>
                <c:pt idx="197695">
                  <c:v>-30.5175781</c:v>
                </c:pt>
                <c:pt idx="197696">
                  <c:v>25.7568359</c:v>
                </c:pt>
                <c:pt idx="197697">
                  <c:v>66.52832029999998</c:v>
                </c:pt>
                <c:pt idx="197698">
                  <c:v>94.1162109</c:v>
                </c:pt>
                <c:pt idx="197699">
                  <c:v>102.783203</c:v>
                </c:pt>
                <c:pt idx="197700">
                  <c:v>76.6601562</c:v>
                </c:pt>
                <c:pt idx="197701">
                  <c:v>29.296875</c:v>
                </c:pt>
                <c:pt idx="197702">
                  <c:v>-31.25</c:v>
                </c:pt>
                <c:pt idx="197703">
                  <c:v>-71.2890625</c:v>
                </c:pt>
                <c:pt idx="197704">
                  <c:v>-98.5107422</c:v>
                </c:pt>
                <c:pt idx="197705">
                  <c:v>-101.318359</c:v>
                </c:pt>
                <c:pt idx="197706">
                  <c:v>-78.7353516</c:v>
                </c:pt>
                <c:pt idx="197707">
                  <c:v>-31.0058594</c:v>
                </c:pt>
                <c:pt idx="197708">
                  <c:v>19.53125</c:v>
                </c:pt>
                <c:pt idx="197709">
                  <c:v>69.45800779999998</c:v>
                </c:pt>
                <c:pt idx="197710">
                  <c:v>96.92382809999998</c:v>
                </c:pt>
                <c:pt idx="197711">
                  <c:v>99.4873047</c:v>
                </c:pt>
                <c:pt idx="197712">
                  <c:v>81.9091797</c:v>
                </c:pt>
                <c:pt idx="197713">
                  <c:v>34.17968749999999</c:v>
                </c:pt>
                <c:pt idx="197714">
                  <c:v>-14.4042969</c:v>
                </c:pt>
                <c:pt idx="197715">
                  <c:v>-59.81445309999999</c:v>
                </c:pt>
                <c:pt idx="197716">
                  <c:v>-93.1396484</c:v>
                </c:pt>
                <c:pt idx="197717">
                  <c:v>-102.050781</c:v>
                </c:pt>
                <c:pt idx="197718">
                  <c:v>-79.34570309999998</c:v>
                </c:pt>
                <c:pt idx="197719">
                  <c:v>-45.8984375</c:v>
                </c:pt>
                <c:pt idx="197720">
                  <c:v>9.64355469</c:v>
                </c:pt>
                <c:pt idx="197721">
                  <c:v>62.5</c:v>
                </c:pt>
                <c:pt idx="197722">
                  <c:v>91.55273440000001</c:v>
                </c:pt>
                <c:pt idx="197723">
                  <c:v>102.661133</c:v>
                </c:pt>
                <c:pt idx="197724">
                  <c:v>82.88574219999992</c:v>
                </c:pt>
                <c:pt idx="197725">
                  <c:v>38.8183594</c:v>
                </c:pt>
                <c:pt idx="197726">
                  <c:v>-11.71875</c:v>
                </c:pt>
                <c:pt idx="197727">
                  <c:v>-70.55664059999998</c:v>
                </c:pt>
                <c:pt idx="197728">
                  <c:v>-95.9472656</c:v>
                </c:pt>
                <c:pt idx="197729">
                  <c:v>-104.003906</c:v>
                </c:pt>
                <c:pt idx="197730">
                  <c:v>-86.7919922</c:v>
                </c:pt>
                <c:pt idx="197731">
                  <c:v>-38.9404297</c:v>
                </c:pt>
                <c:pt idx="197732">
                  <c:v>3.17382812</c:v>
                </c:pt>
                <c:pt idx="197733">
                  <c:v>51.6357422</c:v>
                </c:pt>
                <c:pt idx="197734">
                  <c:v>87.6464844</c:v>
                </c:pt>
                <c:pt idx="197735">
                  <c:v>98.38867190000001</c:v>
                </c:pt>
                <c:pt idx="197736">
                  <c:v>89.84375</c:v>
                </c:pt>
                <c:pt idx="197737">
                  <c:v>52.8564453</c:v>
                </c:pt>
                <c:pt idx="197738">
                  <c:v>-7.20214844</c:v>
                </c:pt>
                <c:pt idx="197739">
                  <c:v>-51.7578125</c:v>
                </c:pt>
                <c:pt idx="197740">
                  <c:v>-84.4726562</c:v>
                </c:pt>
                <c:pt idx="197741">
                  <c:v>-105.59082</c:v>
                </c:pt>
                <c:pt idx="197742">
                  <c:v>-94.6044922</c:v>
                </c:pt>
                <c:pt idx="197743">
                  <c:v>-52.8564453</c:v>
                </c:pt>
                <c:pt idx="197744">
                  <c:v>-5.12695312</c:v>
                </c:pt>
                <c:pt idx="197745">
                  <c:v>49.5605469</c:v>
                </c:pt>
                <c:pt idx="197746">
                  <c:v>89.5996094</c:v>
                </c:pt>
                <c:pt idx="197747">
                  <c:v>105.59082</c:v>
                </c:pt>
                <c:pt idx="197748">
                  <c:v>99.1210938</c:v>
                </c:pt>
                <c:pt idx="197749">
                  <c:v>57.7392578</c:v>
                </c:pt>
                <c:pt idx="197750">
                  <c:v>3.54003906</c:v>
                </c:pt>
                <c:pt idx="197751">
                  <c:v>-44.4335938</c:v>
                </c:pt>
                <c:pt idx="197752">
                  <c:v>-82.27539059999994</c:v>
                </c:pt>
                <c:pt idx="197753">
                  <c:v>-104.003906</c:v>
                </c:pt>
                <c:pt idx="197754">
                  <c:v>-94.1162109</c:v>
                </c:pt>
                <c:pt idx="197755">
                  <c:v>-59.6923828</c:v>
                </c:pt>
                <c:pt idx="197756">
                  <c:v>-12.3291016</c:v>
                </c:pt>
                <c:pt idx="197757">
                  <c:v>44.1894531</c:v>
                </c:pt>
                <c:pt idx="197758">
                  <c:v>86.18164059999998</c:v>
                </c:pt>
                <c:pt idx="197759">
                  <c:v>104.858398</c:v>
                </c:pt>
                <c:pt idx="197760">
                  <c:v>89.2333984</c:v>
                </c:pt>
                <c:pt idx="197761">
                  <c:v>62.6220703</c:v>
                </c:pt>
                <c:pt idx="197762">
                  <c:v>9.765625</c:v>
                </c:pt>
                <c:pt idx="197763">
                  <c:v>-38.5742188</c:v>
                </c:pt>
                <c:pt idx="197764">
                  <c:v>-86.3037109</c:v>
                </c:pt>
                <c:pt idx="197765">
                  <c:v>-107.055664</c:v>
                </c:pt>
                <c:pt idx="197766">
                  <c:v>-93.2617188</c:v>
                </c:pt>
                <c:pt idx="197767">
                  <c:v>-73.48632809999998</c:v>
                </c:pt>
                <c:pt idx="197768">
                  <c:v>-20.1416016</c:v>
                </c:pt>
                <c:pt idx="197769">
                  <c:v>36.3769531</c:v>
                </c:pt>
                <c:pt idx="197770">
                  <c:v>77.63671879999995</c:v>
                </c:pt>
                <c:pt idx="197771">
                  <c:v>103.637695</c:v>
                </c:pt>
                <c:pt idx="197772">
                  <c:v>99.1210938</c:v>
                </c:pt>
                <c:pt idx="197773">
                  <c:v>68.8476562</c:v>
                </c:pt>
                <c:pt idx="197774">
                  <c:v>18.6767578</c:v>
                </c:pt>
                <c:pt idx="197775">
                  <c:v>-37.3535156</c:v>
                </c:pt>
                <c:pt idx="197776">
                  <c:v>-82.15332029999998</c:v>
                </c:pt>
                <c:pt idx="197777">
                  <c:v>-107.299805</c:v>
                </c:pt>
                <c:pt idx="197778">
                  <c:v>-96.80175779999998</c:v>
                </c:pt>
                <c:pt idx="197779">
                  <c:v>-66.1621094</c:v>
                </c:pt>
                <c:pt idx="197780">
                  <c:v>-25.8789062</c:v>
                </c:pt>
                <c:pt idx="197781">
                  <c:v>25.5126953</c:v>
                </c:pt>
                <c:pt idx="197782">
                  <c:v>72.3876953</c:v>
                </c:pt>
                <c:pt idx="197783">
                  <c:v>104.614258</c:v>
                </c:pt>
                <c:pt idx="197784">
                  <c:v>100.585938</c:v>
                </c:pt>
                <c:pt idx="197785">
                  <c:v>71.2890625</c:v>
                </c:pt>
                <c:pt idx="197786">
                  <c:v>29.4189453</c:v>
                </c:pt>
                <c:pt idx="197787">
                  <c:v>-26.7333984</c:v>
                </c:pt>
                <c:pt idx="197788">
                  <c:v>-70.67871089999993</c:v>
                </c:pt>
                <c:pt idx="197789">
                  <c:v>-107.788086</c:v>
                </c:pt>
                <c:pt idx="197790">
                  <c:v>-105.34668</c:v>
                </c:pt>
                <c:pt idx="197791">
                  <c:v>-82.88574219999992</c:v>
                </c:pt>
                <c:pt idx="197792">
                  <c:v>-31.98242189999997</c:v>
                </c:pt>
                <c:pt idx="197793">
                  <c:v>25.0244141</c:v>
                </c:pt>
                <c:pt idx="197794">
                  <c:v>67.8710938</c:v>
                </c:pt>
                <c:pt idx="197795">
                  <c:v>99.2431641</c:v>
                </c:pt>
                <c:pt idx="197796">
                  <c:v>105.59082</c:v>
                </c:pt>
                <c:pt idx="197797">
                  <c:v>78.7353516</c:v>
                </c:pt>
                <c:pt idx="197798">
                  <c:v>31.8603516</c:v>
                </c:pt>
                <c:pt idx="197799">
                  <c:v>-22.9492188</c:v>
                </c:pt>
                <c:pt idx="197800">
                  <c:v>-69.0917969</c:v>
                </c:pt>
                <c:pt idx="197801">
                  <c:v>-99.3652344</c:v>
                </c:pt>
                <c:pt idx="197802">
                  <c:v>-107.421875</c:v>
                </c:pt>
                <c:pt idx="197803">
                  <c:v>-82.88574219999992</c:v>
                </c:pt>
                <c:pt idx="197804">
                  <c:v>-39.1845703</c:v>
                </c:pt>
                <c:pt idx="197805">
                  <c:v>19.8974609</c:v>
                </c:pt>
                <c:pt idx="197806">
                  <c:v>64.0869141</c:v>
                </c:pt>
                <c:pt idx="197807">
                  <c:v>94.2382812</c:v>
                </c:pt>
                <c:pt idx="197808">
                  <c:v>104.003906</c:v>
                </c:pt>
                <c:pt idx="197809">
                  <c:v>80.4443359</c:v>
                </c:pt>
                <c:pt idx="197810">
                  <c:v>43.2128906</c:v>
                </c:pt>
                <c:pt idx="197811">
                  <c:v>-3.78417969</c:v>
                </c:pt>
                <c:pt idx="197812">
                  <c:v>-54.8095703</c:v>
                </c:pt>
                <c:pt idx="197813">
                  <c:v>-94.6044922</c:v>
                </c:pt>
                <c:pt idx="197814">
                  <c:v>-101.44043</c:v>
                </c:pt>
                <c:pt idx="197815">
                  <c:v>-85.8154297</c:v>
                </c:pt>
                <c:pt idx="197816">
                  <c:v>-44.3115234</c:v>
                </c:pt>
                <c:pt idx="197817">
                  <c:v>2.80761719</c:v>
                </c:pt>
                <c:pt idx="197818">
                  <c:v>60.546875</c:v>
                </c:pt>
                <c:pt idx="197819">
                  <c:v>97.2900391</c:v>
                </c:pt>
                <c:pt idx="197820">
                  <c:v>108.642578</c:v>
                </c:pt>
                <c:pt idx="197821">
                  <c:v>86.05957029999998</c:v>
                </c:pt>
                <c:pt idx="197822">
                  <c:v>42.1142578</c:v>
                </c:pt>
                <c:pt idx="197823">
                  <c:v>-11.1083984</c:v>
                </c:pt>
                <c:pt idx="197824">
                  <c:v>-56.5185547</c:v>
                </c:pt>
                <c:pt idx="197825">
                  <c:v>-92.2851562</c:v>
                </c:pt>
                <c:pt idx="197826">
                  <c:v>-101.806641</c:v>
                </c:pt>
                <c:pt idx="197827">
                  <c:v>-83.4960938</c:v>
                </c:pt>
                <c:pt idx="197828">
                  <c:v>-51.1474609</c:v>
                </c:pt>
                <c:pt idx="197829">
                  <c:v>4.51660156</c:v>
                </c:pt>
                <c:pt idx="197830">
                  <c:v>57.9833984</c:v>
                </c:pt>
                <c:pt idx="197831">
                  <c:v>91.0644531</c:v>
                </c:pt>
                <c:pt idx="197832">
                  <c:v>109.25293</c:v>
                </c:pt>
                <c:pt idx="197833">
                  <c:v>94.1162109</c:v>
                </c:pt>
                <c:pt idx="197834">
                  <c:v>56.88476559999999</c:v>
                </c:pt>
                <c:pt idx="197835">
                  <c:v>2.56347656</c:v>
                </c:pt>
                <c:pt idx="197836">
                  <c:v>-48.3398438</c:v>
                </c:pt>
                <c:pt idx="197837">
                  <c:v>-87.7685547</c:v>
                </c:pt>
                <c:pt idx="197838">
                  <c:v>-102.783203</c:v>
                </c:pt>
                <c:pt idx="197839">
                  <c:v>-95.2148438</c:v>
                </c:pt>
                <c:pt idx="197840">
                  <c:v>-56.640625</c:v>
                </c:pt>
                <c:pt idx="197841">
                  <c:v>-9.033203119999997</c:v>
                </c:pt>
                <c:pt idx="197842">
                  <c:v>45.5322266</c:v>
                </c:pt>
                <c:pt idx="197843">
                  <c:v>88.8671875</c:v>
                </c:pt>
                <c:pt idx="197844">
                  <c:v>102.050781</c:v>
                </c:pt>
                <c:pt idx="197845">
                  <c:v>93.5058594</c:v>
                </c:pt>
                <c:pt idx="197846">
                  <c:v>59.5703125</c:v>
                </c:pt>
                <c:pt idx="197847">
                  <c:v>14.6484375</c:v>
                </c:pt>
                <c:pt idx="197848">
                  <c:v>-43.3349609</c:v>
                </c:pt>
                <c:pt idx="197849">
                  <c:v>-87.03613279999998</c:v>
                </c:pt>
                <c:pt idx="197850">
                  <c:v>-103.149414</c:v>
                </c:pt>
                <c:pt idx="197851">
                  <c:v>-93.75</c:v>
                </c:pt>
                <c:pt idx="197852">
                  <c:v>-64.453125</c:v>
                </c:pt>
                <c:pt idx="197853">
                  <c:v>-9.765625</c:v>
                </c:pt>
                <c:pt idx="197854">
                  <c:v>38.5742188</c:v>
                </c:pt>
                <c:pt idx="197855">
                  <c:v>81.9091797</c:v>
                </c:pt>
                <c:pt idx="197856">
                  <c:v>103.271484</c:v>
                </c:pt>
                <c:pt idx="197857">
                  <c:v>95.0927734</c:v>
                </c:pt>
                <c:pt idx="197858">
                  <c:v>65.7958984</c:v>
                </c:pt>
                <c:pt idx="197859">
                  <c:v>10.0097656</c:v>
                </c:pt>
                <c:pt idx="197860">
                  <c:v>-42.4804688</c:v>
                </c:pt>
                <c:pt idx="197861">
                  <c:v>-87.03613279999998</c:v>
                </c:pt>
                <c:pt idx="197862">
                  <c:v>-102.539062</c:v>
                </c:pt>
                <c:pt idx="197863">
                  <c:v>-100.708008</c:v>
                </c:pt>
                <c:pt idx="197864">
                  <c:v>-73.3642578</c:v>
                </c:pt>
                <c:pt idx="197865">
                  <c:v>-21.6064453</c:v>
                </c:pt>
                <c:pt idx="197866">
                  <c:v>32.3486328</c:v>
                </c:pt>
                <c:pt idx="197867">
                  <c:v>77.75878909999996</c:v>
                </c:pt>
                <c:pt idx="197868">
                  <c:v>102.172852</c:v>
                </c:pt>
                <c:pt idx="197869">
                  <c:v>101.074219</c:v>
                </c:pt>
                <c:pt idx="197870">
                  <c:v>70.1904297</c:v>
                </c:pt>
                <c:pt idx="197871">
                  <c:v>23.5595703</c:v>
                </c:pt>
                <c:pt idx="197872">
                  <c:v>-29.5410156</c:v>
                </c:pt>
                <c:pt idx="197873">
                  <c:v>-74.0966797</c:v>
                </c:pt>
                <c:pt idx="197874">
                  <c:v>-100.952148</c:v>
                </c:pt>
                <c:pt idx="197875">
                  <c:v>-102.050781</c:v>
                </c:pt>
                <c:pt idx="197876">
                  <c:v>-64.0869141</c:v>
                </c:pt>
                <c:pt idx="197877">
                  <c:v>-28.6865234</c:v>
                </c:pt>
                <c:pt idx="197878">
                  <c:v>26.8554688</c:v>
                </c:pt>
                <c:pt idx="197879">
                  <c:v>70.1904297</c:v>
                </c:pt>
                <c:pt idx="197880">
                  <c:v>98.75488279999998</c:v>
                </c:pt>
                <c:pt idx="197881">
                  <c:v>103.515625</c:v>
                </c:pt>
                <c:pt idx="197882">
                  <c:v>83.4960938</c:v>
                </c:pt>
                <c:pt idx="197883">
                  <c:v>37.5976562</c:v>
                </c:pt>
                <c:pt idx="197884">
                  <c:v>-21.6064453</c:v>
                </c:pt>
                <c:pt idx="197885">
                  <c:v>-70.67871089999993</c:v>
                </c:pt>
                <c:pt idx="197886">
                  <c:v>-99.2431641</c:v>
                </c:pt>
                <c:pt idx="197887">
                  <c:v>-103.637695</c:v>
                </c:pt>
                <c:pt idx="197888">
                  <c:v>-80.078125</c:v>
                </c:pt>
                <c:pt idx="197889">
                  <c:v>-29.1748047</c:v>
                </c:pt>
                <c:pt idx="197890">
                  <c:v>22.0947266</c:v>
                </c:pt>
                <c:pt idx="197891">
                  <c:v>68.4814453</c:v>
                </c:pt>
                <c:pt idx="197892">
                  <c:v>100.585938</c:v>
                </c:pt>
                <c:pt idx="197893">
                  <c:v>105.34668</c:v>
                </c:pt>
                <c:pt idx="197894">
                  <c:v>82.6416016</c:v>
                </c:pt>
                <c:pt idx="197895">
                  <c:v>32.3486328</c:v>
                </c:pt>
                <c:pt idx="197896">
                  <c:v>-21.6064453</c:v>
                </c:pt>
                <c:pt idx="197897">
                  <c:v>-67.7490234</c:v>
                </c:pt>
                <c:pt idx="197898">
                  <c:v>-97.5341797</c:v>
                </c:pt>
                <c:pt idx="197899">
                  <c:v>-107.788086</c:v>
                </c:pt>
                <c:pt idx="197900">
                  <c:v>-81.66503909999996</c:v>
                </c:pt>
                <c:pt idx="197901">
                  <c:v>-37.7197266</c:v>
                </c:pt>
                <c:pt idx="197902">
                  <c:v>15.9912109</c:v>
                </c:pt>
                <c:pt idx="197903">
                  <c:v>57.8613281</c:v>
                </c:pt>
                <c:pt idx="197904">
                  <c:v>92.6513672</c:v>
                </c:pt>
                <c:pt idx="197905">
                  <c:v>101.5625</c:v>
                </c:pt>
                <c:pt idx="197906">
                  <c:v>82.03125</c:v>
                </c:pt>
                <c:pt idx="197907">
                  <c:v>43.2128906</c:v>
                </c:pt>
                <c:pt idx="197908">
                  <c:v>-10.7421875</c:v>
                </c:pt>
                <c:pt idx="197909">
                  <c:v>-59.6923828</c:v>
                </c:pt>
                <c:pt idx="197910">
                  <c:v>-97.4121094</c:v>
                </c:pt>
                <c:pt idx="197911">
                  <c:v>-104.858398</c:v>
                </c:pt>
                <c:pt idx="197912">
                  <c:v>-89.84375</c:v>
                </c:pt>
                <c:pt idx="197913">
                  <c:v>-48.7060547</c:v>
                </c:pt>
                <c:pt idx="197914">
                  <c:v>6.59179688</c:v>
                </c:pt>
                <c:pt idx="197915">
                  <c:v>56.0302734</c:v>
                </c:pt>
                <c:pt idx="197916">
                  <c:v>95.0927734</c:v>
                </c:pt>
                <c:pt idx="197917">
                  <c:v>99.3652344</c:v>
                </c:pt>
                <c:pt idx="197918">
                  <c:v>92.6513672</c:v>
                </c:pt>
                <c:pt idx="197919">
                  <c:v>51.2695312</c:v>
                </c:pt>
                <c:pt idx="197920">
                  <c:v>1.83105469</c:v>
                </c:pt>
                <c:pt idx="197921">
                  <c:v>-54.93164059999999</c:v>
                </c:pt>
                <c:pt idx="197922">
                  <c:v>-91.4306641</c:v>
                </c:pt>
                <c:pt idx="197923">
                  <c:v>-102.905273</c:v>
                </c:pt>
                <c:pt idx="197924">
                  <c:v>-95.703125</c:v>
                </c:pt>
                <c:pt idx="197925">
                  <c:v>-57.61718749999999</c:v>
                </c:pt>
                <c:pt idx="197926">
                  <c:v>-1.83105469</c:v>
                </c:pt>
                <c:pt idx="197927">
                  <c:v>41.015625</c:v>
                </c:pt>
                <c:pt idx="197928">
                  <c:v>84.4726562</c:v>
                </c:pt>
                <c:pt idx="197929">
                  <c:v>104.736328</c:v>
                </c:pt>
                <c:pt idx="197930">
                  <c:v>93.6279297</c:v>
                </c:pt>
                <c:pt idx="197931">
                  <c:v>60.3027344</c:v>
                </c:pt>
                <c:pt idx="197932">
                  <c:v>9.39941406</c:v>
                </c:pt>
                <c:pt idx="197933">
                  <c:v>-38.8183594</c:v>
                </c:pt>
                <c:pt idx="197934">
                  <c:v>-87.03613279999998</c:v>
                </c:pt>
                <c:pt idx="197935">
                  <c:v>-106.445312</c:v>
                </c:pt>
                <c:pt idx="197936">
                  <c:v>-94.6044922</c:v>
                </c:pt>
                <c:pt idx="197937">
                  <c:v>-64.453125</c:v>
                </c:pt>
                <c:pt idx="197938">
                  <c:v>-11.2304688</c:v>
                </c:pt>
                <c:pt idx="197939">
                  <c:v>46.1425781</c:v>
                </c:pt>
                <c:pt idx="197940">
                  <c:v>82.6416016</c:v>
                </c:pt>
                <c:pt idx="197941">
                  <c:v>103.027344</c:v>
                </c:pt>
                <c:pt idx="197942">
                  <c:v>95.5810547</c:v>
                </c:pt>
                <c:pt idx="197943">
                  <c:v>60.3027344</c:v>
                </c:pt>
                <c:pt idx="197944">
                  <c:v>8.66699219</c:v>
                </c:pt>
                <c:pt idx="197945">
                  <c:v>-41.2597656</c:v>
                </c:pt>
                <c:pt idx="197946">
                  <c:v>-80.5664062</c:v>
                </c:pt>
                <c:pt idx="197947">
                  <c:v>-103.393555</c:v>
                </c:pt>
                <c:pt idx="197948">
                  <c:v>-97.4121094</c:v>
                </c:pt>
                <c:pt idx="197949">
                  <c:v>-58.7158203</c:v>
                </c:pt>
                <c:pt idx="197950">
                  <c:v>-18.7988281</c:v>
                </c:pt>
                <c:pt idx="197951">
                  <c:v>33.44726559999999</c:v>
                </c:pt>
                <c:pt idx="197952">
                  <c:v>75.19531249999996</c:v>
                </c:pt>
                <c:pt idx="197953">
                  <c:v>103.027344</c:v>
                </c:pt>
                <c:pt idx="197954">
                  <c:v>98.87695309999998</c:v>
                </c:pt>
                <c:pt idx="197955">
                  <c:v>73.1201172</c:v>
                </c:pt>
                <c:pt idx="197956">
                  <c:v>24.0478516</c:v>
                </c:pt>
                <c:pt idx="197957">
                  <c:v>-28.6865234</c:v>
                </c:pt>
                <c:pt idx="197958">
                  <c:v>-74.5849609</c:v>
                </c:pt>
                <c:pt idx="197959">
                  <c:v>-101.318359</c:v>
                </c:pt>
                <c:pt idx="197960">
                  <c:v>-95.703125</c:v>
                </c:pt>
                <c:pt idx="197961">
                  <c:v>-73.85253909999996</c:v>
                </c:pt>
                <c:pt idx="197962">
                  <c:v>-26.1230469</c:v>
                </c:pt>
                <c:pt idx="197963">
                  <c:v>27.34375</c:v>
                </c:pt>
                <c:pt idx="197964">
                  <c:v>71.7773438</c:v>
                </c:pt>
                <c:pt idx="197965">
                  <c:v>93.1396484</c:v>
                </c:pt>
                <c:pt idx="197966">
                  <c:v>97.0458984</c:v>
                </c:pt>
                <c:pt idx="197967">
                  <c:v>76.5380859</c:v>
                </c:pt>
                <c:pt idx="197968">
                  <c:v>37.2314453</c:v>
                </c:pt>
                <c:pt idx="197969">
                  <c:v>-21.9726562</c:v>
                </c:pt>
                <c:pt idx="197970">
                  <c:v>-72.0214844</c:v>
                </c:pt>
                <c:pt idx="197971">
                  <c:v>-101.318359</c:v>
                </c:pt>
                <c:pt idx="197972">
                  <c:v>-95.3369141</c:v>
                </c:pt>
                <c:pt idx="197973">
                  <c:v>-79.5898438</c:v>
                </c:pt>
                <c:pt idx="197974">
                  <c:v>-32.7148438</c:v>
                </c:pt>
                <c:pt idx="197975">
                  <c:v>24.1699219</c:v>
                </c:pt>
                <c:pt idx="197976">
                  <c:v>69.9462891</c:v>
                </c:pt>
                <c:pt idx="197977">
                  <c:v>99.4873047</c:v>
                </c:pt>
                <c:pt idx="197978">
                  <c:v>102.783203</c:v>
                </c:pt>
                <c:pt idx="197979">
                  <c:v>78.0029297</c:v>
                </c:pt>
                <c:pt idx="197980">
                  <c:v>37.3535156</c:v>
                </c:pt>
                <c:pt idx="197981">
                  <c:v>-21.2402344</c:v>
                </c:pt>
                <c:pt idx="197982">
                  <c:v>-67.8710938</c:v>
                </c:pt>
                <c:pt idx="197983">
                  <c:v>-99.7314453</c:v>
                </c:pt>
                <c:pt idx="197984">
                  <c:v>-106.567383</c:v>
                </c:pt>
                <c:pt idx="197985">
                  <c:v>-82.03125</c:v>
                </c:pt>
                <c:pt idx="197986">
                  <c:v>-40.4052734</c:v>
                </c:pt>
                <c:pt idx="197987">
                  <c:v>19.1650391</c:v>
                </c:pt>
                <c:pt idx="197988">
                  <c:v>58.3496094</c:v>
                </c:pt>
                <c:pt idx="197989">
                  <c:v>92.1630859</c:v>
                </c:pt>
                <c:pt idx="197990">
                  <c:v>100.952148</c:v>
                </c:pt>
                <c:pt idx="197991">
                  <c:v>81.66503909999996</c:v>
                </c:pt>
                <c:pt idx="197992">
                  <c:v>42.1142578</c:v>
                </c:pt>
                <c:pt idx="197993">
                  <c:v>-8.30078125</c:v>
                </c:pt>
                <c:pt idx="197994">
                  <c:v>-58.59375</c:v>
                </c:pt>
                <c:pt idx="197995">
                  <c:v>-93.1396484</c:v>
                </c:pt>
                <c:pt idx="197996">
                  <c:v>-105.59082</c:v>
                </c:pt>
                <c:pt idx="197997">
                  <c:v>-92.6513672</c:v>
                </c:pt>
                <c:pt idx="197998">
                  <c:v>-45.5322266</c:v>
                </c:pt>
                <c:pt idx="197999">
                  <c:v>1.46484375</c:v>
                </c:pt>
                <c:pt idx="198000">
                  <c:v>59.3261719</c:v>
                </c:pt>
                <c:pt idx="198001">
                  <c:v>94.4824219</c:v>
                </c:pt>
                <c:pt idx="198002">
                  <c:v>106.079102</c:v>
                </c:pt>
                <c:pt idx="198003">
                  <c:v>92.1630859</c:v>
                </c:pt>
                <c:pt idx="198004">
                  <c:v>48.4619141</c:v>
                </c:pt>
                <c:pt idx="198005">
                  <c:v>-2.19726562</c:v>
                </c:pt>
                <c:pt idx="198006">
                  <c:v>-51.6357422</c:v>
                </c:pt>
                <c:pt idx="198007">
                  <c:v>-95.703125</c:v>
                </c:pt>
                <c:pt idx="198008">
                  <c:v>-105.102539</c:v>
                </c:pt>
                <c:pt idx="198009">
                  <c:v>-95.2148438</c:v>
                </c:pt>
                <c:pt idx="198010">
                  <c:v>-61.5234375</c:v>
                </c:pt>
                <c:pt idx="198011">
                  <c:v>-6.46972656</c:v>
                </c:pt>
                <c:pt idx="198012">
                  <c:v>50.1708984</c:v>
                </c:pt>
                <c:pt idx="198013">
                  <c:v>85.9375</c:v>
                </c:pt>
                <c:pt idx="198014">
                  <c:v>105.59082</c:v>
                </c:pt>
                <c:pt idx="198015">
                  <c:v>85.20507809999994</c:v>
                </c:pt>
                <c:pt idx="198016">
                  <c:v>50.78125</c:v>
                </c:pt>
                <c:pt idx="198017">
                  <c:v>-2.80761719</c:v>
                </c:pt>
                <c:pt idx="198018">
                  <c:v>-51.0253906</c:v>
                </c:pt>
                <c:pt idx="198019">
                  <c:v>-90.57617190000001</c:v>
                </c:pt>
                <c:pt idx="198020">
                  <c:v>-107.299805</c:v>
                </c:pt>
                <c:pt idx="198021">
                  <c:v>-84.5947266</c:v>
                </c:pt>
                <c:pt idx="198022">
                  <c:v>-54.6875</c:v>
                </c:pt>
                <c:pt idx="198023">
                  <c:v>-8.7890625</c:v>
                </c:pt>
                <c:pt idx="198024">
                  <c:v>44.7998047</c:v>
                </c:pt>
                <c:pt idx="198025">
                  <c:v>91.6748047</c:v>
                </c:pt>
                <c:pt idx="198026">
                  <c:v>106.201172</c:v>
                </c:pt>
                <c:pt idx="198027">
                  <c:v>96.67968749999996</c:v>
                </c:pt>
                <c:pt idx="198028">
                  <c:v>56.7626953</c:v>
                </c:pt>
                <c:pt idx="198029">
                  <c:v>9.155273439999998</c:v>
                </c:pt>
                <c:pt idx="198030">
                  <c:v>-43.9453125</c:v>
                </c:pt>
                <c:pt idx="198031">
                  <c:v>-86.18164059999998</c:v>
                </c:pt>
                <c:pt idx="198032">
                  <c:v>-101.196289</c:v>
                </c:pt>
                <c:pt idx="198033">
                  <c:v>-102.783203</c:v>
                </c:pt>
                <c:pt idx="198034">
                  <c:v>-67.38281249999996</c:v>
                </c:pt>
                <c:pt idx="198035">
                  <c:v>-16.1132812</c:v>
                </c:pt>
                <c:pt idx="198036">
                  <c:v>40.6494141</c:v>
                </c:pt>
                <c:pt idx="198037">
                  <c:v>76.17187499999996</c:v>
                </c:pt>
                <c:pt idx="198038">
                  <c:v>96.80175779999998</c:v>
                </c:pt>
                <c:pt idx="198039">
                  <c:v>92.4072266</c:v>
                </c:pt>
                <c:pt idx="198040">
                  <c:v>70.80078119999993</c:v>
                </c:pt>
                <c:pt idx="198041">
                  <c:v>22.4609375</c:v>
                </c:pt>
                <c:pt idx="198042">
                  <c:v>-35.2783203</c:v>
                </c:pt>
                <c:pt idx="198043">
                  <c:v>-77.0263672</c:v>
                </c:pt>
                <c:pt idx="198044">
                  <c:v>-98.38867190000001</c:v>
                </c:pt>
                <c:pt idx="198045">
                  <c:v>-103.027344</c:v>
                </c:pt>
                <c:pt idx="198046">
                  <c:v>-74.3408203</c:v>
                </c:pt>
                <c:pt idx="198047">
                  <c:v>-25.8789062</c:v>
                </c:pt>
                <c:pt idx="198048">
                  <c:v>33.203125</c:v>
                </c:pt>
                <c:pt idx="198049">
                  <c:v>75.4394531</c:v>
                </c:pt>
                <c:pt idx="198050">
                  <c:v>99.9755859</c:v>
                </c:pt>
                <c:pt idx="198051">
                  <c:v>99.85351559999998</c:v>
                </c:pt>
                <c:pt idx="198052">
                  <c:v>67.50488279999998</c:v>
                </c:pt>
                <c:pt idx="198053">
                  <c:v>26.2451172</c:v>
                </c:pt>
                <c:pt idx="198054">
                  <c:v>-28.5644531</c:v>
                </c:pt>
                <c:pt idx="198055">
                  <c:v>-77.5146484</c:v>
                </c:pt>
                <c:pt idx="198056">
                  <c:v>-105.34668</c:v>
                </c:pt>
                <c:pt idx="198057">
                  <c:v>-101.196289</c:v>
                </c:pt>
                <c:pt idx="198058">
                  <c:v>-72.7539062</c:v>
                </c:pt>
                <c:pt idx="198059">
                  <c:v>-26.4892578</c:v>
                </c:pt>
                <c:pt idx="198060">
                  <c:v>27.4658203</c:v>
                </c:pt>
                <c:pt idx="198061">
                  <c:v>63.7207031</c:v>
                </c:pt>
                <c:pt idx="198062">
                  <c:v>98.1445312</c:v>
                </c:pt>
                <c:pt idx="198063">
                  <c:v>98.9990234</c:v>
                </c:pt>
                <c:pt idx="198064">
                  <c:v>75.19531249999996</c:v>
                </c:pt>
                <c:pt idx="198065">
                  <c:v>26.1230469</c:v>
                </c:pt>
                <c:pt idx="198066">
                  <c:v>-17.2119141</c:v>
                </c:pt>
                <c:pt idx="198067">
                  <c:v>-65.9179688</c:v>
                </c:pt>
                <c:pt idx="198068">
                  <c:v>-101.196289</c:v>
                </c:pt>
                <c:pt idx="198069">
                  <c:v>-104.003906</c:v>
                </c:pt>
                <c:pt idx="198070">
                  <c:v>-78.4912109</c:v>
                </c:pt>
                <c:pt idx="198071">
                  <c:v>-42.2363281</c:v>
                </c:pt>
                <c:pt idx="198072">
                  <c:v>20.2636719</c:v>
                </c:pt>
                <c:pt idx="198073">
                  <c:v>65.7958984</c:v>
                </c:pt>
                <c:pt idx="198074">
                  <c:v>97.4121094</c:v>
                </c:pt>
                <c:pt idx="198075">
                  <c:v>106.933594</c:v>
                </c:pt>
                <c:pt idx="198076">
                  <c:v>84.22851559999998</c:v>
                </c:pt>
                <c:pt idx="198077">
                  <c:v>33.6914062</c:v>
                </c:pt>
                <c:pt idx="198078">
                  <c:v>-13.3056641</c:v>
                </c:pt>
                <c:pt idx="198079">
                  <c:v>-59.0820312</c:v>
                </c:pt>
                <c:pt idx="198080">
                  <c:v>-92.2851562</c:v>
                </c:pt>
                <c:pt idx="198081">
                  <c:v>-101.806641</c:v>
                </c:pt>
                <c:pt idx="198082">
                  <c:v>-91.9189453</c:v>
                </c:pt>
                <c:pt idx="198083">
                  <c:v>-44.3115234</c:v>
                </c:pt>
                <c:pt idx="198084">
                  <c:v>13.671875</c:v>
                </c:pt>
                <c:pt idx="198085">
                  <c:v>57.8613281</c:v>
                </c:pt>
                <c:pt idx="198086">
                  <c:v>86.6699219</c:v>
                </c:pt>
                <c:pt idx="198087">
                  <c:v>105.102539</c:v>
                </c:pt>
                <c:pt idx="198088">
                  <c:v>85.8154297</c:v>
                </c:pt>
                <c:pt idx="198089">
                  <c:v>45.1660156</c:v>
                </c:pt>
                <c:pt idx="198090">
                  <c:v>-2.56347656</c:v>
                </c:pt>
                <c:pt idx="198091">
                  <c:v>-54.8095703</c:v>
                </c:pt>
                <c:pt idx="198092">
                  <c:v>-91.3085938</c:v>
                </c:pt>
                <c:pt idx="198093">
                  <c:v>-105.34668</c:v>
                </c:pt>
                <c:pt idx="198094">
                  <c:v>-91.796875</c:v>
                </c:pt>
                <c:pt idx="198095">
                  <c:v>-51.6357422</c:v>
                </c:pt>
                <c:pt idx="198096">
                  <c:v>5.73730469</c:v>
                </c:pt>
                <c:pt idx="198097">
                  <c:v>52.734375</c:v>
                </c:pt>
                <c:pt idx="198098">
                  <c:v>89.2333984</c:v>
                </c:pt>
                <c:pt idx="198099">
                  <c:v>97.77832029999998</c:v>
                </c:pt>
                <c:pt idx="198100">
                  <c:v>91.6748047</c:v>
                </c:pt>
                <c:pt idx="198101">
                  <c:v>56.0302734</c:v>
                </c:pt>
                <c:pt idx="198102">
                  <c:v>1.953125</c:v>
                </c:pt>
                <c:pt idx="198103">
                  <c:v>-49.4384766</c:v>
                </c:pt>
                <c:pt idx="198104">
                  <c:v>-87.4023438</c:v>
                </c:pt>
                <c:pt idx="198105">
                  <c:v>-111.572266</c:v>
                </c:pt>
                <c:pt idx="198106">
                  <c:v>-97.5341797</c:v>
                </c:pt>
                <c:pt idx="198107">
                  <c:v>-54.4433594</c:v>
                </c:pt>
                <c:pt idx="198108">
                  <c:v>3.29589844</c:v>
                </c:pt>
                <c:pt idx="198109">
                  <c:v>54.4433594</c:v>
                </c:pt>
                <c:pt idx="198110">
                  <c:v>92.89550779999998</c:v>
                </c:pt>
                <c:pt idx="198111">
                  <c:v>98.0224609</c:v>
                </c:pt>
                <c:pt idx="198112">
                  <c:v>97.1679688</c:v>
                </c:pt>
                <c:pt idx="198113">
                  <c:v>60.7910156</c:v>
                </c:pt>
                <c:pt idx="198114">
                  <c:v>11.2304688</c:v>
                </c:pt>
                <c:pt idx="198115">
                  <c:v>-46.2646484</c:v>
                </c:pt>
                <c:pt idx="198116">
                  <c:v>-86.05957029999998</c:v>
                </c:pt>
                <c:pt idx="198117">
                  <c:v>-104.003906</c:v>
                </c:pt>
                <c:pt idx="198118">
                  <c:v>-99.3652344</c:v>
                </c:pt>
                <c:pt idx="198119">
                  <c:v>-62.5</c:v>
                </c:pt>
                <c:pt idx="198120">
                  <c:v>-12.8173828</c:v>
                </c:pt>
                <c:pt idx="198121">
                  <c:v>41.7480469</c:v>
                </c:pt>
                <c:pt idx="198122">
                  <c:v>85.08300779999998</c:v>
                </c:pt>
                <c:pt idx="198123">
                  <c:v>103.637695</c:v>
                </c:pt>
                <c:pt idx="198124">
                  <c:v>89.11132809999998</c:v>
                </c:pt>
                <c:pt idx="198125">
                  <c:v>64.3310547</c:v>
                </c:pt>
                <c:pt idx="198126">
                  <c:v>25.0244141</c:v>
                </c:pt>
                <c:pt idx="198127">
                  <c:v>-31.0058594</c:v>
                </c:pt>
                <c:pt idx="198128">
                  <c:v>-76.17187499999996</c:v>
                </c:pt>
                <c:pt idx="198129">
                  <c:v>-101.44043</c:v>
                </c:pt>
                <c:pt idx="198130">
                  <c:v>-98.2666016</c:v>
                </c:pt>
                <c:pt idx="198131">
                  <c:v>-67.8710938</c:v>
                </c:pt>
                <c:pt idx="198132">
                  <c:v>-20.9960938</c:v>
                </c:pt>
                <c:pt idx="198133">
                  <c:v>32.5927734</c:v>
                </c:pt>
                <c:pt idx="198134">
                  <c:v>74.3408203</c:v>
                </c:pt>
                <c:pt idx="198135">
                  <c:v>101.196289</c:v>
                </c:pt>
                <c:pt idx="198136">
                  <c:v>101.5625</c:v>
                </c:pt>
                <c:pt idx="198137">
                  <c:v>71.0449219</c:v>
                </c:pt>
                <c:pt idx="198138">
                  <c:v>33.0810547</c:v>
                </c:pt>
                <c:pt idx="198139">
                  <c:v>-28.44238279999998</c:v>
                </c:pt>
                <c:pt idx="198140">
                  <c:v>-72.3876953</c:v>
                </c:pt>
                <c:pt idx="198141">
                  <c:v>-98.75488279999998</c:v>
                </c:pt>
                <c:pt idx="198142">
                  <c:v>-94.3603516</c:v>
                </c:pt>
                <c:pt idx="198143">
                  <c:v>-78.0029297</c:v>
                </c:pt>
                <c:pt idx="198144">
                  <c:v>-27.7099609</c:v>
                </c:pt>
                <c:pt idx="198145">
                  <c:v>21.2402344</c:v>
                </c:pt>
                <c:pt idx="198146">
                  <c:v>69.7021484</c:v>
                </c:pt>
                <c:pt idx="198147">
                  <c:v>96.4355469</c:v>
                </c:pt>
                <c:pt idx="198148">
                  <c:v>99.7314453</c:v>
                </c:pt>
                <c:pt idx="198149">
                  <c:v>82.5195312</c:v>
                </c:pt>
                <c:pt idx="198150">
                  <c:v>41.5039062</c:v>
                </c:pt>
                <c:pt idx="198151">
                  <c:v>-17.4560547</c:v>
                </c:pt>
                <c:pt idx="198152">
                  <c:v>-66.1621094</c:v>
                </c:pt>
                <c:pt idx="198153">
                  <c:v>-106.933594</c:v>
                </c:pt>
                <c:pt idx="198154">
                  <c:v>-103.759766</c:v>
                </c:pt>
                <c:pt idx="198155">
                  <c:v>-76.4160156</c:v>
                </c:pt>
                <c:pt idx="198156">
                  <c:v>-36.7431641</c:v>
                </c:pt>
                <c:pt idx="198157">
                  <c:v>15.7470703</c:v>
                </c:pt>
                <c:pt idx="198158">
                  <c:v>61.15722659999999</c:v>
                </c:pt>
                <c:pt idx="198159">
                  <c:v>97.77832029999998</c:v>
                </c:pt>
                <c:pt idx="198160">
                  <c:v>108.764648</c:v>
                </c:pt>
                <c:pt idx="198161">
                  <c:v>88.13476559999998</c:v>
                </c:pt>
                <c:pt idx="198162">
                  <c:v>37.8417969</c:v>
                </c:pt>
                <c:pt idx="198163">
                  <c:v>-15.2587891</c:v>
                </c:pt>
                <c:pt idx="198164">
                  <c:v>-65.55175779999998</c:v>
                </c:pt>
                <c:pt idx="198165">
                  <c:v>-98.63281249999996</c:v>
                </c:pt>
                <c:pt idx="198166">
                  <c:v>-101.5625</c:v>
                </c:pt>
                <c:pt idx="198167">
                  <c:v>-84.9609375</c:v>
                </c:pt>
                <c:pt idx="198168">
                  <c:v>-40.4052734</c:v>
                </c:pt>
                <c:pt idx="198169">
                  <c:v>10.8642578</c:v>
                </c:pt>
                <c:pt idx="198170">
                  <c:v>57.9833984</c:v>
                </c:pt>
                <c:pt idx="198171">
                  <c:v>96.0693359</c:v>
                </c:pt>
                <c:pt idx="198172">
                  <c:v>105.59082</c:v>
                </c:pt>
                <c:pt idx="198173">
                  <c:v>86.05957029999998</c:v>
                </c:pt>
                <c:pt idx="198174">
                  <c:v>49.80468749999996</c:v>
                </c:pt>
                <c:pt idx="198175">
                  <c:v>-6.225585939999994</c:v>
                </c:pt>
                <c:pt idx="198176">
                  <c:v>-51.39160159999999</c:v>
                </c:pt>
                <c:pt idx="198177">
                  <c:v>-86.6699219</c:v>
                </c:pt>
                <c:pt idx="198178">
                  <c:v>-104.370117</c:v>
                </c:pt>
                <c:pt idx="198179">
                  <c:v>-88.13476559999998</c:v>
                </c:pt>
                <c:pt idx="198180">
                  <c:v>-49.6826172</c:v>
                </c:pt>
                <c:pt idx="198181">
                  <c:v>0.366210938</c:v>
                </c:pt>
                <c:pt idx="198182">
                  <c:v>51.8798828</c:v>
                </c:pt>
                <c:pt idx="198183">
                  <c:v>89.35546879999995</c:v>
                </c:pt>
                <c:pt idx="198184">
                  <c:v>109.985352</c:v>
                </c:pt>
                <c:pt idx="198185">
                  <c:v>92.0410156</c:v>
                </c:pt>
                <c:pt idx="198186">
                  <c:v>54.32128909999999</c:v>
                </c:pt>
                <c:pt idx="198187">
                  <c:v>5.49316406</c:v>
                </c:pt>
                <c:pt idx="198188">
                  <c:v>-50.2929688</c:v>
                </c:pt>
                <c:pt idx="198189">
                  <c:v>-87.5244141</c:v>
                </c:pt>
                <c:pt idx="198190">
                  <c:v>-107.055664</c:v>
                </c:pt>
                <c:pt idx="198191">
                  <c:v>-90.2099609</c:v>
                </c:pt>
                <c:pt idx="198192">
                  <c:v>-55.9082031</c:v>
                </c:pt>
                <c:pt idx="198193">
                  <c:v>-4.27246094</c:v>
                </c:pt>
                <c:pt idx="198194">
                  <c:v>44.3115234</c:v>
                </c:pt>
                <c:pt idx="198195">
                  <c:v>87.890625</c:v>
                </c:pt>
                <c:pt idx="198196">
                  <c:v>105.59082</c:v>
                </c:pt>
                <c:pt idx="198197">
                  <c:v>94.6044922</c:v>
                </c:pt>
                <c:pt idx="198198">
                  <c:v>62.2558594</c:v>
                </c:pt>
                <c:pt idx="198199">
                  <c:v>11.71875</c:v>
                </c:pt>
                <c:pt idx="198200">
                  <c:v>-38.9404297</c:v>
                </c:pt>
                <c:pt idx="198201">
                  <c:v>-89.35546879999995</c:v>
                </c:pt>
                <c:pt idx="198202">
                  <c:v>-107.788086</c:v>
                </c:pt>
                <c:pt idx="198203">
                  <c:v>-98.1445312</c:v>
                </c:pt>
                <c:pt idx="198204">
                  <c:v>-60.3027344</c:v>
                </c:pt>
                <c:pt idx="198205">
                  <c:v>-7.08007812</c:v>
                </c:pt>
                <c:pt idx="198206">
                  <c:v>42.3583984</c:v>
                </c:pt>
                <c:pt idx="198207">
                  <c:v>81.4208984</c:v>
                </c:pt>
                <c:pt idx="198208">
                  <c:v>102.783203</c:v>
                </c:pt>
                <c:pt idx="198209">
                  <c:v>94.7265625</c:v>
                </c:pt>
                <c:pt idx="198210">
                  <c:v>60.7910156</c:v>
                </c:pt>
                <c:pt idx="198211">
                  <c:v>17.3339844</c:v>
                </c:pt>
                <c:pt idx="198212">
                  <c:v>-40.1611328</c:v>
                </c:pt>
                <c:pt idx="198213">
                  <c:v>-80.5664062</c:v>
                </c:pt>
                <c:pt idx="198214">
                  <c:v>-108.276367</c:v>
                </c:pt>
                <c:pt idx="198215">
                  <c:v>-96.92382809999998</c:v>
                </c:pt>
                <c:pt idx="198216">
                  <c:v>-70.67871089999993</c:v>
                </c:pt>
                <c:pt idx="198217">
                  <c:v>-24.2919922</c:v>
                </c:pt>
                <c:pt idx="198218">
                  <c:v>32.3486328</c:v>
                </c:pt>
                <c:pt idx="198219">
                  <c:v>83.0078125</c:v>
                </c:pt>
                <c:pt idx="198220">
                  <c:v>106.811523</c:v>
                </c:pt>
                <c:pt idx="198221">
                  <c:v>101.196289</c:v>
                </c:pt>
                <c:pt idx="198222">
                  <c:v>69.58007809999994</c:v>
                </c:pt>
                <c:pt idx="198223">
                  <c:v>24.90234379999998</c:v>
                </c:pt>
                <c:pt idx="198224">
                  <c:v>-37.8417969</c:v>
                </c:pt>
                <c:pt idx="198225">
                  <c:v>-79.7119141</c:v>
                </c:pt>
                <c:pt idx="198226">
                  <c:v>-99.9755859</c:v>
                </c:pt>
                <c:pt idx="198227">
                  <c:v>-99.2431641</c:v>
                </c:pt>
                <c:pt idx="198228">
                  <c:v>-68.60351559999998</c:v>
                </c:pt>
                <c:pt idx="198229">
                  <c:v>-26.3671875</c:v>
                </c:pt>
                <c:pt idx="198230">
                  <c:v>23.1933594</c:v>
                </c:pt>
                <c:pt idx="198231">
                  <c:v>76.9042969</c:v>
                </c:pt>
                <c:pt idx="198232">
                  <c:v>103.881836</c:v>
                </c:pt>
                <c:pt idx="198233">
                  <c:v>104.736328</c:v>
                </c:pt>
                <c:pt idx="198234">
                  <c:v>80.68847659999993</c:v>
                </c:pt>
                <c:pt idx="198235">
                  <c:v>33.5693359</c:v>
                </c:pt>
                <c:pt idx="198236">
                  <c:v>-21.1181641</c:v>
                </c:pt>
                <c:pt idx="198237">
                  <c:v>-68.7255859</c:v>
                </c:pt>
                <c:pt idx="198238">
                  <c:v>-104.003906</c:v>
                </c:pt>
                <c:pt idx="198239">
                  <c:v>-110.473633</c:v>
                </c:pt>
                <c:pt idx="198240">
                  <c:v>-73.85253909999996</c:v>
                </c:pt>
                <c:pt idx="198241">
                  <c:v>-29.1748047</c:v>
                </c:pt>
                <c:pt idx="198242">
                  <c:v>9.39941406</c:v>
                </c:pt>
                <c:pt idx="198243">
                  <c:v>61.5234375</c:v>
                </c:pt>
                <c:pt idx="198244">
                  <c:v>103.393555</c:v>
                </c:pt>
                <c:pt idx="198245">
                  <c:v>106.933594</c:v>
                </c:pt>
                <c:pt idx="198246">
                  <c:v>81.9091797</c:v>
                </c:pt>
                <c:pt idx="198247">
                  <c:v>36.8652344</c:v>
                </c:pt>
                <c:pt idx="198248">
                  <c:v>-18.1884766</c:v>
                </c:pt>
                <c:pt idx="198249">
                  <c:v>-69.33593749999996</c:v>
                </c:pt>
                <c:pt idx="198250">
                  <c:v>-99.4873047</c:v>
                </c:pt>
                <c:pt idx="198251">
                  <c:v>-104.003906</c:v>
                </c:pt>
                <c:pt idx="198252">
                  <c:v>-79.34570309999998</c:v>
                </c:pt>
                <c:pt idx="198253">
                  <c:v>-39.4287109</c:v>
                </c:pt>
                <c:pt idx="198254">
                  <c:v>11.3525391</c:v>
                </c:pt>
                <c:pt idx="198255">
                  <c:v>62.2558594</c:v>
                </c:pt>
                <c:pt idx="198256">
                  <c:v>92.5292969</c:v>
                </c:pt>
                <c:pt idx="198257">
                  <c:v>103.637695</c:v>
                </c:pt>
                <c:pt idx="198258">
                  <c:v>88.13476559999998</c:v>
                </c:pt>
                <c:pt idx="198259">
                  <c:v>40.1611328</c:v>
                </c:pt>
                <c:pt idx="198260">
                  <c:v>-6.46972656</c:v>
                </c:pt>
                <c:pt idx="198261">
                  <c:v>-48.0957031</c:v>
                </c:pt>
                <c:pt idx="198262">
                  <c:v>-89.84375</c:v>
                </c:pt>
                <c:pt idx="198263">
                  <c:v>-102.294922</c:v>
                </c:pt>
                <c:pt idx="198264">
                  <c:v>-88.62304690000001</c:v>
                </c:pt>
                <c:pt idx="198265">
                  <c:v>-42.4804688</c:v>
                </c:pt>
                <c:pt idx="198266">
                  <c:v>4.27246094</c:v>
                </c:pt>
                <c:pt idx="198267">
                  <c:v>55.4199219</c:v>
                </c:pt>
                <c:pt idx="198268">
                  <c:v>88.5009766</c:v>
                </c:pt>
                <c:pt idx="198269">
                  <c:v>101.074219</c:v>
                </c:pt>
                <c:pt idx="198270">
                  <c:v>90.4541016</c:v>
                </c:pt>
                <c:pt idx="198271">
                  <c:v>51.39160159999999</c:v>
                </c:pt>
                <c:pt idx="198272">
                  <c:v>3.29589844</c:v>
                </c:pt>
                <c:pt idx="198273">
                  <c:v>-44.6777344</c:v>
                </c:pt>
                <c:pt idx="198274">
                  <c:v>-87.2802734</c:v>
                </c:pt>
                <c:pt idx="198275">
                  <c:v>-101.928711</c:v>
                </c:pt>
                <c:pt idx="198276">
                  <c:v>-91.9189453</c:v>
                </c:pt>
                <c:pt idx="198277">
                  <c:v>-59.2041016</c:v>
                </c:pt>
                <c:pt idx="198278">
                  <c:v>-0.48828125</c:v>
                </c:pt>
                <c:pt idx="198279">
                  <c:v>48.4619141</c:v>
                </c:pt>
                <c:pt idx="198280">
                  <c:v>83.4960938</c:v>
                </c:pt>
                <c:pt idx="198281">
                  <c:v>101.68457</c:v>
                </c:pt>
                <c:pt idx="198282">
                  <c:v>88.2568359</c:v>
                </c:pt>
                <c:pt idx="198283">
                  <c:v>62.0117188</c:v>
                </c:pt>
                <c:pt idx="198284">
                  <c:v>8.544921879999997</c:v>
                </c:pt>
                <c:pt idx="198285">
                  <c:v>-43.9453125</c:v>
                </c:pt>
                <c:pt idx="198286">
                  <c:v>-84.8388672</c:v>
                </c:pt>
                <c:pt idx="198287">
                  <c:v>-104.003906</c:v>
                </c:pt>
                <c:pt idx="198288">
                  <c:v>-97.90039059999998</c:v>
                </c:pt>
                <c:pt idx="198289">
                  <c:v>-60.546875</c:v>
                </c:pt>
                <c:pt idx="198290">
                  <c:v>-13.1835938</c:v>
                </c:pt>
                <c:pt idx="198291">
                  <c:v>46.2646484</c:v>
                </c:pt>
                <c:pt idx="198292">
                  <c:v>83.6181641</c:v>
                </c:pt>
                <c:pt idx="198293">
                  <c:v>106.933594</c:v>
                </c:pt>
                <c:pt idx="198294">
                  <c:v>103.027344</c:v>
                </c:pt>
                <c:pt idx="198295">
                  <c:v>64.2089844</c:v>
                </c:pt>
                <c:pt idx="198296">
                  <c:v>14.0380859</c:v>
                </c:pt>
                <c:pt idx="198297">
                  <c:v>-36.6210938</c:v>
                </c:pt>
                <c:pt idx="198298">
                  <c:v>-87.7685547</c:v>
                </c:pt>
                <c:pt idx="198299">
                  <c:v>-108.886719</c:v>
                </c:pt>
                <c:pt idx="198300">
                  <c:v>-102.539062</c:v>
                </c:pt>
                <c:pt idx="198301">
                  <c:v>-65.0634766</c:v>
                </c:pt>
                <c:pt idx="198302">
                  <c:v>-18.5546875</c:v>
                </c:pt>
                <c:pt idx="198303">
                  <c:v>35.0341797</c:v>
                </c:pt>
                <c:pt idx="198304">
                  <c:v>79.7119141</c:v>
                </c:pt>
                <c:pt idx="198305">
                  <c:v>104.492188</c:v>
                </c:pt>
                <c:pt idx="198306">
                  <c:v>102.050781</c:v>
                </c:pt>
                <c:pt idx="198307">
                  <c:v>66.1621094</c:v>
                </c:pt>
                <c:pt idx="198308">
                  <c:v>20.7519531</c:v>
                </c:pt>
                <c:pt idx="198309">
                  <c:v>-30.5175781</c:v>
                </c:pt>
                <c:pt idx="198310">
                  <c:v>-74.5849609</c:v>
                </c:pt>
                <c:pt idx="198311">
                  <c:v>-102.416992</c:v>
                </c:pt>
                <c:pt idx="198312">
                  <c:v>-104.614258</c:v>
                </c:pt>
                <c:pt idx="198313">
                  <c:v>-71.7773438</c:v>
                </c:pt>
                <c:pt idx="198314">
                  <c:v>-25.5126953</c:v>
                </c:pt>
                <c:pt idx="198315">
                  <c:v>31.25</c:v>
                </c:pt>
                <c:pt idx="198316">
                  <c:v>77.27050779999998</c:v>
                </c:pt>
                <c:pt idx="198317">
                  <c:v>106.567383</c:v>
                </c:pt>
                <c:pt idx="198318">
                  <c:v>105.102539</c:v>
                </c:pt>
                <c:pt idx="198319">
                  <c:v>76.9042969</c:v>
                </c:pt>
                <c:pt idx="198320">
                  <c:v>23.6816406</c:v>
                </c:pt>
                <c:pt idx="198321">
                  <c:v>-24.1699219</c:v>
                </c:pt>
                <c:pt idx="198322">
                  <c:v>-68.7255859</c:v>
                </c:pt>
                <c:pt idx="198323">
                  <c:v>-100.708008</c:v>
                </c:pt>
                <c:pt idx="198324">
                  <c:v>-100.097656</c:v>
                </c:pt>
                <c:pt idx="198325">
                  <c:v>-75.9277344</c:v>
                </c:pt>
                <c:pt idx="198326">
                  <c:v>-26.2451172</c:v>
                </c:pt>
                <c:pt idx="198327">
                  <c:v>26.8554688</c:v>
                </c:pt>
                <c:pt idx="198328">
                  <c:v>72.1435547</c:v>
                </c:pt>
                <c:pt idx="198329">
                  <c:v>107.299805</c:v>
                </c:pt>
                <c:pt idx="198330">
                  <c:v>99.2431641</c:v>
                </c:pt>
                <c:pt idx="198331">
                  <c:v>77.75878909999996</c:v>
                </c:pt>
                <c:pt idx="198332">
                  <c:v>36.9873047</c:v>
                </c:pt>
                <c:pt idx="198333">
                  <c:v>-18.5546875</c:v>
                </c:pt>
                <c:pt idx="198334">
                  <c:v>-70.3125</c:v>
                </c:pt>
                <c:pt idx="198335">
                  <c:v>-95.82519529999998</c:v>
                </c:pt>
                <c:pt idx="198336">
                  <c:v>-103.637695</c:v>
                </c:pt>
                <c:pt idx="198337">
                  <c:v>-82.27539059999994</c:v>
                </c:pt>
                <c:pt idx="198338">
                  <c:v>-45.6542969</c:v>
                </c:pt>
                <c:pt idx="198339">
                  <c:v>13.1835938</c:v>
                </c:pt>
                <c:pt idx="198340">
                  <c:v>66.0400391</c:v>
                </c:pt>
                <c:pt idx="198341">
                  <c:v>94.3603516</c:v>
                </c:pt>
                <c:pt idx="198342">
                  <c:v>110.473633</c:v>
                </c:pt>
                <c:pt idx="198343">
                  <c:v>82.27539059999994</c:v>
                </c:pt>
                <c:pt idx="198344">
                  <c:v>40.7714844</c:v>
                </c:pt>
                <c:pt idx="198345">
                  <c:v>-4.63867188</c:v>
                </c:pt>
                <c:pt idx="198346">
                  <c:v>-59.5703125</c:v>
                </c:pt>
                <c:pt idx="198347">
                  <c:v>-91.0644531</c:v>
                </c:pt>
                <c:pt idx="198348">
                  <c:v>-98.87695309999998</c:v>
                </c:pt>
                <c:pt idx="198349">
                  <c:v>-91.3085938</c:v>
                </c:pt>
                <c:pt idx="198350">
                  <c:v>-43.8232422</c:v>
                </c:pt>
                <c:pt idx="198351">
                  <c:v>10.1318359</c:v>
                </c:pt>
                <c:pt idx="198352">
                  <c:v>60.18066409999999</c:v>
                </c:pt>
                <c:pt idx="198353">
                  <c:v>100.708008</c:v>
                </c:pt>
                <c:pt idx="198354">
                  <c:v>106.079102</c:v>
                </c:pt>
                <c:pt idx="198355">
                  <c:v>89.11132809999998</c:v>
                </c:pt>
                <c:pt idx="198356">
                  <c:v>43.2128906</c:v>
                </c:pt>
                <c:pt idx="198357">
                  <c:v>-1.58691406</c:v>
                </c:pt>
                <c:pt idx="198358">
                  <c:v>-53.5888672</c:v>
                </c:pt>
                <c:pt idx="198359">
                  <c:v>-98.38867190000001</c:v>
                </c:pt>
                <c:pt idx="198360">
                  <c:v>-100.708008</c:v>
                </c:pt>
                <c:pt idx="198361">
                  <c:v>-88.9892578</c:v>
                </c:pt>
                <c:pt idx="198362">
                  <c:v>-52.1240234</c:v>
                </c:pt>
                <c:pt idx="198363">
                  <c:v>8.66699219</c:v>
                </c:pt>
                <c:pt idx="198364">
                  <c:v>51.5136719</c:v>
                </c:pt>
                <c:pt idx="198365">
                  <c:v>82.7636719</c:v>
                </c:pt>
                <c:pt idx="198366">
                  <c:v>106.079102</c:v>
                </c:pt>
                <c:pt idx="198367">
                  <c:v>98.1445312</c:v>
                </c:pt>
                <c:pt idx="198368">
                  <c:v>57.9833984</c:v>
                </c:pt>
                <c:pt idx="198369">
                  <c:v>0.0</c:v>
                </c:pt>
                <c:pt idx="198370">
                  <c:v>-47.85156249999999</c:v>
                </c:pt>
                <c:pt idx="198371">
                  <c:v>-83.8623047</c:v>
                </c:pt>
                <c:pt idx="198372">
                  <c:v>-104.248047</c:v>
                </c:pt>
                <c:pt idx="198373">
                  <c:v>-98.87695309999998</c:v>
                </c:pt>
                <c:pt idx="198374">
                  <c:v>-58.7158203</c:v>
                </c:pt>
                <c:pt idx="198375">
                  <c:v>-8.178710939999998</c:v>
                </c:pt>
                <c:pt idx="198376">
                  <c:v>44.1894531</c:v>
                </c:pt>
                <c:pt idx="198377">
                  <c:v>85.8154297</c:v>
                </c:pt>
                <c:pt idx="198378">
                  <c:v>104.858398</c:v>
                </c:pt>
                <c:pt idx="198379">
                  <c:v>100.097656</c:v>
                </c:pt>
                <c:pt idx="198380">
                  <c:v>60.0585938</c:v>
                </c:pt>
                <c:pt idx="198381">
                  <c:v>6.835937499999997</c:v>
                </c:pt>
                <c:pt idx="198382">
                  <c:v>-42.8466797</c:v>
                </c:pt>
                <c:pt idx="198383">
                  <c:v>-89.84375</c:v>
                </c:pt>
                <c:pt idx="198384">
                  <c:v>-108.398438</c:v>
                </c:pt>
                <c:pt idx="198385">
                  <c:v>-95.4589844</c:v>
                </c:pt>
                <c:pt idx="198386">
                  <c:v>-58.59375</c:v>
                </c:pt>
                <c:pt idx="198387">
                  <c:v>-6.95800781</c:v>
                </c:pt>
                <c:pt idx="198388">
                  <c:v>43.7011719</c:v>
                </c:pt>
                <c:pt idx="198389">
                  <c:v>82.03125</c:v>
                </c:pt>
                <c:pt idx="198390">
                  <c:v>98.1445312</c:v>
                </c:pt>
                <c:pt idx="198391">
                  <c:v>100.463867</c:v>
                </c:pt>
                <c:pt idx="198392">
                  <c:v>69.33593749999996</c:v>
                </c:pt>
                <c:pt idx="198393">
                  <c:v>16.6015625</c:v>
                </c:pt>
                <c:pt idx="198394">
                  <c:v>-35.15625</c:v>
                </c:pt>
                <c:pt idx="198395">
                  <c:v>-75.9277344</c:v>
                </c:pt>
                <c:pt idx="198396">
                  <c:v>-104.858398</c:v>
                </c:pt>
                <c:pt idx="198397">
                  <c:v>-95.2148438</c:v>
                </c:pt>
                <c:pt idx="198398">
                  <c:v>-67.62695309999998</c:v>
                </c:pt>
                <c:pt idx="198399">
                  <c:v>-26.0009766</c:v>
                </c:pt>
                <c:pt idx="198400">
                  <c:v>28.1982422</c:v>
                </c:pt>
                <c:pt idx="198401">
                  <c:v>79.1015625</c:v>
                </c:pt>
                <c:pt idx="198402">
                  <c:v>106.567383</c:v>
                </c:pt>
                <c:pt idx="198403">
                  <c:v>102.783203</c:v>
                </c:pt>
                <c:pt idx="198404">
                  <c:v>70.0683594</c:v>
                </c:pt>
                <c:pt idx="198405">
                  <c:v>25.8789062</c:v>
                </c:pt>
                <c:pt idx="198406">
                  <c:v>-30.3955078</c:v>
                </c:pt>
                <c:pt idx="198407">
                  <c:v>-77.63671879999995</c:v>
                </c:pt>
                <c:pt idx="198408">
                  <c:v>-101.68457</c:v>
                </c:pt>
                <c:pt idx="198409">
                  <c:v>-102.050781</c:v>
                </c:pt>
                <c:pt idx="198410">
                  <c:v>-69.45800779999998</c:v>
                </c:pt>
                <c:pt idx="198411">
                  <c:v>-26.2451172</c:v>
                </c:pt>
                <c:pt idx="198412">
                  <c:v>21.3623047</c:v>
                </c:pt>
                <c:pt idx="198413">
                  <c:v>72.0214844</c:v>
                </c:pt>
                <c:pt idx="198414">
                  <c:v>103.637695</c:v>
                </c:pt>
                <c:pt idx="198415">
                  <c:v>103.637695</c:v>
                </c:pt>
                <c:pt idx="198416">
                  <c:v>74.46289059999998</c:v>
                </c:pt>
                <c:pt idx="198417">
                  <c:v>31.3720703</c:v>
                </c:pt>
                <c:pt idx="198418">
                  <c:v>-25.390625</c:v>
                </c:pt>
                <c:pt idx="198419">
                  <c:v>-76.6601562</c:v>
                </c:pt>
                <c:pt idx="198420">
                  <c:v>-99.4873047</c:v>
                </c:pt>
                <c:pt idx="198421">
                  <c:v>-100.952148</c:v>
                </c:pt>
                <c:pt idx="198422">
                  <c:v>-78.9794922</c:v>
                </c:pt>
                <c:pt idx="198423">
                  <c:v>-39.6728516</c:v>
                </c:pt>
                <c:pt idx="198424">
                  <c:v>14.2822266</c:v>
                </c:pt>
                <c:pt idx="198425">
                  <c:v>67.9931641</c:v>
                </c:pt>
                <c:pt idx="198426">
                  <c:v>96.1914062</c:v>
                </c:pt>
                <c:pt idx="198427">
                  <c:v>102.294922</c:v>
                </c:pt>
                <c:pt idx="198428">
                  <c:v>83.3740234</c:v>
                </c:pt>
                <c:pt idx="198429">
                  <c:v>39.7949219</c:v>
                </c:pt>
                <c:pt idx="198430">
                  <c:v>-11.8408203</c:v>
                </c:pt>
                <c:pt idx="198431">
                  <c:v>-70.4345703</c:v>
                </c:pt>
                <c:pt idx="198432">
                  <c:v>-95.4589844</c:v>
                </c:pt>
                <c:pt idx="198433">
                  <c:v>-101.318359</c:v>
                </c:pt>
                <c:pt idx="198434">
                  <c:v>-78.4912109</c:v>
                </c:pt>
                <c:pt idx="198435">
                  <c:v>-46.0205078</c:v>
                </c:pt>
                <c:pt idx="198436">
                  <c:v>11.2304688</c:v>
                </c:pt>
                <c:pt idx="198437">
                  <c:v>61.0351562</c:v>
                </c:pt>
                <c:pt idx="198438">
                  <c:v>93.9941406</c:v>
                </c:pt>
                <c:pt idx="198439">
                  <c:v>99.60937499999996</c:v>
                </c:pt>
                <c:pt idx="198440">
                  <c:v>80.9326172</c:v>
                </c:pt>
                <c:pt idx="198441">
                  <c:v>43.2128906</c:v>
                </c:pt>
                <c:pt idx="198442">
                  <c:v>-3.78417969</c:v>
                </c:pt>
                <c:pt idx="198443">
                  <c:v>-58.1054688</c:v>
                </c:pt>
                <c:pt idx="198444">
                  <c:v>-96.5576172</c:v>
                </c:pt>
                <c:pt idx="198445">
                  <c:v>-110.595703</c:v>
                </c:pt>
                <c:pt idx="198446">
                  <c:v>-92.89550779999998</c:v>
                </c:pt>
                <c:pt idx="198447">
                  <c:v>-48.828125</c:v>
                </c:pt>
                <c:pt idx="198448">
                  <c:v>1.953125</c:v>
                </c:pt>
                <c:pt idx="198449">
                  <c:v>60.3027344</c:v>
                </c:pt>
                <c:pt idx="198450">
                  <c:v>88.2568359</c:v>
                </c:pt>
                <c:pt idx="198451">
                  <c:v>100.585938</c:v>
                </c:pt>
                <c:pt idx="198452">
                  <c:v>91.4306641</c:v>
                </c:pt>
                <c:pt idx="198453">
                  <c:v>58.9599609</c:v>
                </c:pt>
                <c:pt idx="198454">
                  <c:v>6.103515619999995</c:v>
                </c:pt>
                <c:pt idx="198455">
                  <c:v>-53.1005859</c:v>
                </c:pt>
                <c:pt idx="198456">
                  <c:v>-90.6982422</c:v>
                </c:pt>
                <c:pt idx="198457">
                  <c:v>-108.886719</c:v>
                </c:pt>
                <c:pt idx="198458">
                  <c:v>-89.7216797</c:v>
                </c:pt>
                <c:pt idx="198459">
                  <c:v>-54.1992188</c:v>
                </c:pt>
                <c:pt idx="198460">
                  <c:v>-6.95800781</c:v>
                </c:pt>
                <c:pt idx="198461">
                  <c:v>54.4433594</c:v>
                </c:pt>
                <c:pt idx="198462">
                  <c:v>94.7265625</c:v>
                </c:pt>
                <c:pt idx="198463">
                  <c:v>104.980469</c:v>
                </c:pt>
                <c:pt idx="198464">
                  <c:v>93.87207029999993</c:v>
                </c:pt>
                <c:pt idx="198465">
                  <c:v>56.88476559999999</c:v>
                </c:pt>
                <c:pt idx="198466">
                  <c:v>1.83105469</c:v>
                </c:pt>
                <c:pt idx="198467">
                  <c:v>-43.5791016</c:v>
                </c:pt>
                <c:pt idx="198468">
                  <c:v>-84.22851559999998</c:v>
                </c:pt>
                <c:pt idx="198469">
                  <c:v>-110.351562</c:v>
                </c:pt>
                <c:pt idx="198470">
                  <c:v>-95.2148438</c:v>
                </c:pt>
                <c:pt idx="198471">
                  <c:v>-65.55175779999998</c:v>
                </c:pt>
                <c:pt idx="198472">
                  <c:v>-10.8642578</c:v>
                </c:pt>
                <c:pt idx="198473">
                  <c:v>39.7949219</c:v>
                </c:pt>
                <c:pt idx="198474">
                  <c:v>78.36914059999998</c:v>
                </c:pt>
                <c:pt idx="198475">
                  <c:v>101.074219</c:v>
                </c:pt>
                <c:pt idx="198476">
                  <c:v>98.38867190000001</c:v>
                </c:pt>
                <c:pt idx="198477">
                  <c:v>66.40625</c:v>
                </c:pt>
                <c:pt idx="198478">
                  <c:v>17.7001953</c:v>
                </c:pt>
                <c:pt idx="198479">
                  <c:v>-41.7480469</c:v>
                </c:pt>
                <c:pt idx="198480">
                  <c:v>-85.8154297</c:v>
                </c:pt>
                <c:pt idx="198481">
                  <c:v>-106.811523</c:v>
                </c:pt>
                <c:pt idx="198482">
                  <c:v>-98.9990234</c:v>
                </c:pt>
                <c:pt idx="198483">
                  <c:v>-63.9648438</c:v>
                </c:pt>
                <c:pt idx="198484">
                  <c:v>-14.7705078</c:v>
                </c:pt>
                <c:pt idx="198485">
                  <c:v>41.5039062</c:v>
                </c:pt>
                <c:pt idx="198486">
                  <c:v>79.9560547</c:v>
                </c:pt>
                <c:pt idx="198487">
                  <c:v>101.44043</c:v>
                </c:pt>
                <c:pt idx="198488">
                  <c:v>100.341797</c:v>
                </c:pt>
                <c:pt idx="198489">
                  <c:v>67.38281249999996</c:v>
                </c:pt>
                <c:pt idx="198490">
                  <c:v>21.7285156</c:v>
                </c:pt>
                <c:pt idx="198491">
                  <c:v>-33.3251953</c:v>
                </c:pt>
                <c:pt idx="198492">
                  <c:v>-80.4443359</c:v>
                </c:pt>
                <c:pt idx="198493">
                  <c:v>-100.585938</c:v>
                </c:pt>
                <c:pt idx="198494">
                  <c:v>-96.1914062</c:v>
                </c:pt>
                <c:pt idx="198495">
                  <c:v>-73.1201172</c:v>
                </c:pt>
                <c:pt idx="198496">
                  <c:v>-22.9492188</c:v>
                </c:pt>
                <c:pt idx="198497">
                  <c:v>32.1044922</c:v>
                </c:pt>
                <c:pt idx="198498">
                  <c:v>79.5898438</c:v>
                </c:pt>
                <c:pt idx="198499">
                  <c:v>106.079102</c:v>
                </c:pt>
                <c:pt idx="198500">
                  <c:v>102.050781</c:v>
                </c:pt>
                <c:pt idx="198501">
                  <c:v>74.0966797</c:v>
                </c:pt>
                <c:pt idx="198502">
                  <c:v>28.8085938</c:v>
                </c:pt>
                <c:pt idx="198503">
                  <c:v>-27.5878906</c:v>
                </c:pt>
                <c:pt idx="198504">
                  <c:v>-73.3642578</c:v>
                </c:pt>
                <c:pt idx="198505">
                  <c:v>-99.7314453</c:v>
                </c:pt>
                <c:pt idx="198506">
                  <c:v>-98.63281249999996</c:v>
                </c:pt>
                <c:pt idx="198507">
                  <c:v>-70.4345703</c:v>
                </c:pt>
                <c:pt idx="198508">
                  <c:v>-29.4189453</c:v>
                </c:pt>
                <c:pt idx="198509">
                  <c:v>22.7050781</c:v>
                </c:pt>
                <c:pt idx="198510">
                  <c:v>71.2890625</c:v>
                </c:pt>
                <c:pt idx="198511">
                  <c:v>100.952148</c:v>
                </c:pt>
                <c:pt idx="198512">
                  <c:v>109.375</c:v>
                </c:pt>
                <c:pt idx="198513">
                  <c:v>77.39257809999994</c:v>
                </c:pt>
                <c:pt idx="198514">
                  <c:v>33.44726559999999</c:v>
                </c:pt>
                <c:pt idx="198515">
                  <c:v>-23.4375</c:v>
                </c:pt>
                <c:pt idx="198516">
                  <c:v>-68.4814453</c:v>
                </c:pt>
                <c:pt idx="198517">
                  <c:v>-105.712891</c:v>
                </c:pt>
                <c:pt idx="198518">
                  <c:v>-103.271484</c:v>
                </c:pt>
                <c:pt idx="198519">
                  <c:v>-78.0029297</c:v>
                </c:pt>
                <c:pt idx="198520">
                  <c:v>-39.6728516</c:v>
                </c:pt>
                <c:pt idx="198521">
                  <c:v>18.3105469</c:v>
                </c:pt>
                <c:pt idx="198522">
                  <c:v>72.7539062</c:v>
                </c:pt>
                <c:pt idx="198523">
                  <c:v>98.5107422</c:v>
                </c:pt>
                <c:pt idx="198524">
                  <c:v>103.149414</c:v>
                </c:pt>
                <c:pt idx="198525">
                  <c:v>79.5898438</c:v>
                </c:pt>
                <c:pt idx="198526">
                  <c:v>41.7480469</c:v>
                </c:pt>
                <c:pt idx="198527">
                  <c:v>-16.1132812</c:v>
                </c:pt>
                <c:pt idx="198528">
                  <c:v>-64.57519529999998</c:v>
                </c:pt>
                <c:pt idx="198529">
                  <c:v>-98.75488279999998</c:v>
                </c:pt>
                <c:pt idx="198530">
                  <c:v>-110.839844</c:v>
                </c:pt>
                <c:pt idx="198531">
                  <c:v>-89.84375</c:v>
                </c:pt>
                <c:pt idx="198532">
                  <c:v>-47.1191406</c:v>
                </c:pt>
                <c:pt idx="198533">
                  <c:v>9.277343749999998</c:v>
                </c:pt>
                <c:pt idx="198534">
                  <c:v>63.3544922</c:v>
                </c:pt>
                <c:pt idx="198535">
                  <c:v>94.7265625</c:v>
                </c:pt>
                <c:pt idx="198536">
                  <c:v>107.299805</c:v>
                </c:pt>
                <c:pt idx="198537">
                  <c:v>88.7451172</c:v>
                </c:pt>
                <c:pt idx="198538">
                  <c:v>53.5888672</c:v>
                </c:pt>
                <c:pt idx="198539">
                  <c:v>-1.70898438</c:v>
                </c:pt>
                <c:pt idx="198540">
                  <c:v>-51.0253906</c:v>
                </c:pt>
                <c:pt idx="198541">
                  <c:v>-90.08789059999998</c:v>
                </c:pt>
                <c:pt idx="198542">
                  <c:v>-103.027344</c:v>
                </c:pt>
                <c:pt idx="198543">
                  <c:v>-93.1396484</c:v>
                </c:pt>
                <c:pt idx="198544">
                  <c:v>-52.8564453</c:v>
                </c:pt>
                <c:pt idx="198545">
                  <c:v>3.78417969</c:v>
                </c:pt>
                <c:pt idx="198546">
                  <c:v>50.5371094</c:v>
                </c:pt>
                <c:pt idx="198547">
                  <c:v>83.0078125</c:v>
                </c:pt>
                <c:pt idx="198548">
                  <c:v>94.6044922</c:v>
                </c:pt>
                <c:pt idx="198549">
                  <c:v>93.87207029999993</c:v>
                </c:pt>
                <c:pt idx="198550">
                  <c:v>60.6689453</c:v>
                </c:pt>
                <c:pt idx="198551">
                  <c:v>5.615234379999995</c:v>
                </c:pt>
                <c:pt idx="198552">
                  <c:v>-47.2412109</c:v>
                </c:pt>
                <c:pt idx="198553">
                  <c:v>-86.9140625</c:v>
                </c:pt>
                <c:pt idx="198554">
                  <c:v>-104.125977</c:v>
                </c:pt>
                <c:pt idx="198555">
                  <c:v>-96.1914062</c:v>
                </c:pt>
                <c:pt idx="198556">
                  <c:v>-64.3310547</c:v>
                </c:pt>
                <c:pt idx="198557">
                  <c:v>-5.615234379999995</c:v>
                </c:pt>
                <c:pt idx="198558">
                  <c:v>43.7011719</c:v>
                </c:pt>
                <c:pt idx="198559">
                  <c:v>84.7167969</c:v>
                </c:pt>
                <c:pt idx="198560">
                  <c:v>105.34668</c:v>
                </c:pt>
                <c:pt idx="198561">
                  <c:v>93.5058594</c:v>
                </c:pt>
                <c:pt idx="198562">
                  <c:v>58.1054688</c:v>
                </c:pt>
                <c:pt idx="198563">
                  <c:v>14.0380859</c:v>
                </c:pt>
                <c:pt idx="198564">
                  <c:v>-41.9921875</c:v>
                </c:pt>
                <c:pt idx="198565">
                  <c:v>-87.890625</c:v>
                </c:pt>
                <c:pt idx="198566">
                  <c:v>-105.59082</c:v>
                </c:pt>
                <c:pt idx="198567">
                  <c:v>-98.38867190000001</c:v>
                </c:pt>
                <c:pt idx="198568">
                  <c:v>-66.7724609</c:v>
                </c:pt>
                <c:pt idx="198569">
                  <c:v>-16.1132812</c:v>
                </c:pt>
                <c:pt idx="198570">
                  <c:v>33.203125</c:v>
                </c:pt>
                <c:pt idx="198571">
                  <c:v>80.5664062</c:v>
                </c:pt>
                <c:pt idx="198572">
                  <c:v>100.952148</c:v>
                </c:pt>
                <c:pt idx="198573">
                  <c:v>97.4121094</c:v>
                </c:pt>
                <c:pt idx="198574">
                  <c:v>65.67382809999994</c:v>
                </c:pt>
                <c:pt idx="198575">
                  <c:v>21.1181641</c:v>
                </c:pt>
                <c:pt idx="198576">
                  <c:v>-31.0058594</c:v>
                </c:pt>
                <c:pt idx="198577">
                  <c:v>-79.22363279999998</c:v>
                </c:pt>
                <c:pt idx="198578">
                  <c:v>-103.515625</c:v>
                </c:pt>
                <c:pt idx="198579">
                  <c:v>-97.77832029999998</c:v>
                </c:pt>
                <c:pt idx="198580">
                  <c:v>-78.6132812</c:v>
                </c:pt>
                <c:pt idx="198581">
                  <c:v>-24.1699219</c:v>
                </c:pt>
                <c:pt idx="198582">
                  <c:v>34.6679688</c:v>
                </c:pt>
                <c:pt idx="198583">
                  <c:v>75.0732422</c:v>
                </c:pt>
                <c:pt idx="198584">
                  <c:v>103.881836</c:v>
                </c:pt>
                <c:pt idx="198585">
                  <c:v>107.055664</c:v>
                </c:pt>
                <c:pt idx="198586">
                  <c:v>72.9980469</c:v>
                </c:pt>
                <c:pt idx="198587">
                  <c:v>24.90234379999998</c:v>
                </c:pt>
                <c:pt idx="198588">
                  <c:v>-27.2216797</c:v>
                </c:pt>
                <c:pt idx="198589">
                  <c:v>-68.4814453</c:v>
                </c:pt>
                <c:pt idx="198590">
                  <c:v>-99.2431641</c:v>
                </c:pt>
                <c:pt idx="198591">
                  <c:v>-113.28125</c:v>
                </c:pt>
                <c:pt idx="198592">
                  <c:v>-75.4394531</c:v>
                </c:pt>
                <c:pt idx="198593">
                  <c:v>-29.9072266</c:v>
                </c:pt>
                <c:pt idx="198594">
                  <c:v>20.0195312</c:v>
                </c:pt>
                <c:pt idx="198595">
                  <c:v>71.1669922</c:v>
                </c:pt>
                <c:pt idx="198596">
                  <c:v>104.248047</c:v>
                </c:pt>
                <c:pt idx="198597">
                  <c:v>104.125977</c:v>
                </c:pt>
                <c:pt idx="198598">
                  <c:v>83.12988279999993</c:v>
                </c:pt>
                <c:pt idx="198599">
                  <c:v>28.9306641</c:v>
                </c:pt>
                <c:pt idx="198600">
                  <c:v>-23.4375</c:v>
                </c:pt>
                <c:pt idx="198601">
                  <c:v>-69.58007809999994</c:v>
                </c:pt>
                <c:pt idx="198602">
                  <c:v>-93.75</c:v>
                </c:pt>
                <c:pt idx="198603">
                  <c:v>-102.050781</c:v>
                </c:pt>
                <c:pt idx="198604">
                  <c:v>-79.7119141</c:v>
                </c:pt>
                <c:pt idx="198605">
                  <c:v>-33.6914062</c:v>
                </c:pt>
                <c:pt idx="198606">
                  <c:v>17.9443359</c:v>
                </c:pt>
                <c:pt idx="198607">
                  <c:v>67.2607422</c:v>
                </c:pt>
                <c:pt idx="198608">
                  <c:v>106.567383</c:v>
                </c:pt>
                <c:pt idx="198609">
                  <c:v>113.15918</c:v>
                </c:pt>
                <c:pt idx="198610">
                  <c:v>85.6933594</c:v>
                </c:pt>
                <c:pt idx="198611">
                  <c:v>46.5087891</c:v>
                </c:pt>
                <c:pt idx="198612">
                  <c:v>-10.3759766</c:v>
                </c:pt>
                <c:pt idx="198613">
                  <c:v>-60.7910156</c:v>
                </c:pt>
                <c:pt idx="198614">
                  <c:v>-100.830078</c:v>
                </c:pt>
                <c:pt idx="198615">
                  <c:v>-103.271484</c:v>
                </c:pt>
                <c:pt idx="198616">
                  <c:v>-79.22363279999998</c:v>
                </c:pt>
                <c:pt idx="198617">
                  <c:v>-48.828125</c:v>
                </c:pt>
                <c:pt idx="198618">
                  <c:v>12.4511719</c:v>
                </c:pt>
                <c:pt idx="198619">
                  <c:v>58.4716797</c:v>
                </c:pt>
                <c:pt idx="198620">
                  <c:v>95.82519529999998</c:v>
                </c:pt>
                <c:pt idx="198621">
                  <c:v>102.416992</c:v>
                </c:pt>
                <c:pt idx="198622">
                  <c:v>91.1865234</c:v>
                </c:pt>
                <c:pt idx="198623">
                  <c:v>48.7060547</c:v>
                </c:pt>
                <c:pt idx="198624">
                  <c:v>-11.3525391</c:v>
                </c:pt>
                <c:pt idx="198625">
                  <c:v>-52.734375</c:v>
                </c:pt>
                <c:pt idx="198626">
                  <c:v>-93.6279297</c:v>
                </c:pt>
                <c:pt idx="198627">
                  <c:v>-104.003906</c:v>
                </c:pt>
                <c:pt idx="198628">
                  <c:v>-88.7451172</c:v>
                </c:pt>
                <c:pt idx="198629">
                  <c:v>-51.1474609</c:v>
                </c:pt>
                <c:pt idx="198630">
                  <c:v>-0.854492188</c:v>
                </c:pt>
                <c:pt idx="198631">
                  <c:v>47.2412109</c:v>
                </c:pt>
                <c:pt idx="198632">
                  <c:v>86.6699219</c:v>
                </c:pt>
                <c:pt idx="198633">
                  <c:v>109.375</c:v>
                </c:pt>
                <c:pt idx="198634">
                  <c:v>87.6464844</c:v>
                </c:pt>
                <c:pt idx="198635">
                  <c:v>52.2460938</c:v>
                </c:pt>
                <c:pt idx="198636">
                  <c:v>1.09863281</c:v>
                </c:pt>
                <c:pt idx="198637">
                  <c:v>-55.0537109</c:v>
                </c:pt>
                <c:pt idx="198638">
                  <c:v>-80.8105469</c:v>
                </c:pt>
                <c:pt idx="198639">
                  <c:v>-95.703125</c:v>
                </c:pt>
                <c:pt idx="198640">
                  <c:v>-94.2382812</c:v>
                </c:pt>
                <c:pt idx="198641">
                  <c:v>-52.4902344</c:v>
                </c:pt>
                <c:pt idx="198642">
                  <c:v>-7.324218749999996</c:v>
                </c:pt>
                <c:pt idx="198643">
                  <c:v>45.2880859</c:v>
                </c:pt>
                <c:pt idx="198644">
                  <c:v>85.6933594</c:v>
                </c:pt>
                <c:pt idx="198645">
                  <c:v>106.933594</c:v>
                </c:pt>
                <c:pt idx="198646">
                  <c:v>90.08789059999998</c:v>
                </c:pt>
                <c:pt idx="198647">
                  <c:v>60.0585938</c:v>
                </c:pt>
                <c:pt idx="198648">
                  <c:v>16.72363279999998</c:v>
                </c:pt>
                <c:pt idx="198649">
                  <c:v>-41.2597656</c:v>
                </c:pt>
                <c:pt idx="198650">
                  <c:v>-87.5244141</c:v>
                </c:pt>
                <c:pt idx="198651">
                  <c:v>-105.224609</c:v>
                </c:pt>
                <c:pt idx="198652">
                  <c:v>-101.196289</c:v>
                </c:pt>
                <c:pt idx="198653">
                  <c:v>-67.8710938</c:v>
                </c:pt>
                <c:pt idx="198654">
                  <c:v>-9.52148438</c:v>
                </c:pt>
                <c:pt idx="198655">
                  <c:v>38.9404297</c:v>
                </c:pt>
                <c:pt idx="198656">
                  <c:v>84.7167969</c:v>
                </c:pt>
                <c:pt idx="198657">
                  <c:v>106.811523</c:v>
                </c:pt>
                <c:pt idx="198658">
                  <c:v>99.60937499999996</c:v>
                </c:pt>
                <c:pt idx="198659">
                  <c:v>63.3544922</c:v>
                </c:pt>
                <c:pt idx="198660">
                  <c:v>13.5498047</c:v>
                </c:pt>
                <c:pt idx="198661">
                  <c:v>-45.2880859</c:v>
                </c:pt>
                <c:pt idx="198662">
                  <c:v>-82.3974609</c:v>
                </c:pt>
                <c:pt idx="198663">
                  <c:v>-103.271484</c:v>
                </c:pt>
                <c:pt idx="198664">
                  <c:v>-99.4873047</c:v>
                </c:pt>
                <c:pt idx="198665">
                  <c:v>-65.18554690000001</c:v>
                </c:pt>
                <c:pt idx="198666">
                  <c:v>-19.7753906</c:v>
                </c:pt>
                <c:pt idx="198667">
                  <c:v>34.0576172</c:v>
                </c:pt>
                <c:pt idx="198668">
                  <c:v>85.4492188</c:v>
                </c:pt>
                <c:pt idx="198669">
                  <c:v>110.717773</c:v>
                </c:pt>
                <c:pt idx="198670">
                  <c:v>106.933594</c:v>
                </c:pt>
                <c:pt idx="198671">
                  <c:v>71.2890625</c:v>
                </c:pt>
                <c:pt idx="198672">
                  <c:v>22.9492188</c:v>
                </c:pt>
                <c:pt idx="198673">
                  <c:v>-35.0341797</c:v>
                </c:pt>
                <c:pt idx="198674">
                  <c:v>-79.34570309999998</c:v>
                </c:pt>
                <c:pt idx="198675">
                  <c:v>-99.4873047</c:v>
                </c:pt>
                <c:pt idx="198676">
                  <c:v>-99.7314453</c:v>
                </c:pt>
                <c:pt idx="198677">
                  <c:v>-72.0214844</c:v>
                </c:pt>
                <c:pt idx="198678">
                  <c:v>-27.4658203</c:v>
                </c:pt>
                <c:pt idx="198679">
                  <c:v>25.390625</c:v>
                </c:pt>
                <c:pt idx="198680">
                  <c:v>74.0966797</c:v>
                </c:pt>
                <c:pt idx="198681">
                  <c:v>104.614258</c:v>
                </c:pt>
                <c:pt idx="198682">
                  <c:v>98.75488279999998</c:v>
                </c:pt>
                <c:pt idx="198683">
                  <c:v>71.4111328</c:v>
                </c:pt>
                <c:pt idx="198684">
                  <c:v>39.4287109</c:v>
                </c:pt>
                <c:pt idx="198685">
                  <c:v>-22.5830078</c:v>
                </c:pt>
                <c:pt idx="198686">
                  <c:v>-75.19531249999996</c:v>
                </c:pt>
                <c:pt idx="198687">
                  <c:v>-103.881836</c:v>
                </c:pt>
                <c:pt idx="198688">
                  <c:v>-105.834961</c:v>
                </c:pt>
                <c:pt idx="198689">
                  <c:v>-76.6601562</c:v>
                </c:pt>
                <c:pt idx="198690">
                  <c:v>-33.44726559999999</c:v>
                </c:pt>
                <c:pt idx="198691">
                  <c:v>18.0664062</c:v>
                </c:pt>
                <c:pt idx="198692">
                  <c:v>65.4296875</c:v>
                </c:pt>
                <c:pt idx="198693">
                  <c:v>101.806641</c:v>
                </c:pt>
                <c:pt idx="198694">
                  <c:v>103.393555</c:v>
                </c:pt>
                <c:pt idx="198695">
                  <c:v>74.9511719</c:v>
                </c:pt>
                <c:pt idx="198696">
                  <c:v>29.1748047</c:v>
                </c:pt>
                <c:pt idx="198697">
                  <c:v>-23.9257812</c:v>
                </c:pt>
                <c:pt idx="198698">
                  <c:v>-68.1152344</c:v>
                </c:pt>
                <c:pt idx="198699">
                  <c:v>-102.416992</c:v>
                </c:pt>
                <c:pt idx="198700">
                  <c:v>-103.637695</c:v>
                </c:pt>
                <c:pt idx="198701">
                  <c:v>-81.29882809999998</c:v>
                </c:pt>
                <c:pt idx="198702">
                  <c:v>-38.5742188</c:v>
                </c:pt>
                <c:pt idx="198703">
                  <c:v>10.2539062</c:v>
                </c:pt>
                <c:pt idx="198704">
                  <c:v>66.8945312</c:v>
                </c:pt>
                <c:pt idx="198705">
                  <c:v>94.84863279999998</c:v>
                </c:pt>
                <c:pt idx="198706">
                  <c:v>105.712891</c:v>
                </c:pt>
                <c:pt idx="198707">
                  <c:v>85.8154297</c:v>
                </c:pt>
                <c:pt idx="198708">
                  <c:v>45.7763672</c:v>
                </c:pt>
                <c:pt idx="198709">
                  <c:v>-16.4794922</c:v>
                </c:pt>
                <c:pt idx="198710">
                  <c:v>-64.2089844</c:v>
                </c:pt>
                <c:pt idx="198711">
                  <c:v>-90.2099609</c:v>
                </c:pt>
                <c:pt idx="198712">
                  <c:v>-108.764648</c:v>
                </c:pt>
                <c:pt idx="198713">
                  <c:v>-89.9658203</c:v>
                </c:pt>
                <c:pt idx="198714">
                  <c:v>-48.3398438</c:v>
                </c:pt>
                <c:pt idx="198715">
                  <c:v>6.95800781</c:v>
                </c:pt>
                <c:pt idx="198716">
                  <c:v>58.9599609</c:v>
                </c:pt>
                <c:pt idx="198717">
                  <c:v>92.2851562</c:v>
                </c:pt>
                <c:pt idx="198718">
                  <c:v>104.370117</c:v>
                </c:pt>
                <c:pt idx="198719">
                  <c:v>85.3271484</c:v>
                </c:pt>
                <c:pt idx="198720">
                  <c:v>49.9267578</c:v>
                </c:pt>
                <c:pt idx="198721">
                  <c:v>-1.22070312</c:v>
                </c:pt>
                <c:pt idx="198722">
                  <c:v>-50.6591797</c:v>
                </c:pt>
                <c:pt idx="198723">
                  <c:v>-92.77343749999996</c:v>
                </c:pt>
                <c:pt idx="198724">
                  <c:v>-102.416992</c:v>
                </c:pt>
                <c:pt idx="198725">
                  <c:v>-83.0078125</c:v>
                </c:pt>
                <c:pt idx="198726">
                  <c:v>-47.6074219</c:v>
                </c:pt>
                <c:pt idx="198727">
                  <c:v>3.90625</c:v>
                </c:pt>
                <c:pt idx="198728">
                  <c:v>53.5888672</c:v>
                </c:pt>
                <c:pt idx="198729">
                  <c:v>92.5292969</c:v>
                </c:pt>
                <c:pt idx="198730">
                  <c:v>104.125977</c:v>
                </c:pt>
                <c:pt idx="198731">
                  <c:v>87.6464844</c:v>
                </c:pt>
                <c:pt idx="198732">
                  <c:v>50.5371094</c:v>
                </c:pt>
                <c:pt idx="198733">
                  <c:v>2.44140625</c:v>
                </c:pt>
                <c:pt idx="198734">
                  <c:v>-46.1425781</c:v>
                </c:pt>
                <c:pt idx="198735">
                  <c:v>-83.4960938</c:v>
                </c:pt>
                <c:pt idx="198736">
                  <c:v>-104.736328</c:v>
                </c:pt>
                <c:pt idx="198737">
                  <c:v>-91.796875</c:v>
                </c:pt>
                <c:pt idx="198738">
                  <c:v>-52.8564453</c:v>
                </c:pt>
                <c:pt idx="198739">
                  <c:v>-0.732421875</c:v>
                </c:pt>
                <c:pt idx="198740">
                  <c:v>49.80468749999996</c:v>
                </c:pt>
                <c:pt idx="198741">
                  <c:v>86.42578119999993</c:v>
                </c:pt>
                <c:pt idx="198742">
                  <c:v>104.980469</c:v>
                </c:pt>
                <c:pt idx="198743">
                  <c:v>91.796875</c:v>
                </c:pt>
                <c:pt idx="198744">
                  <c:v>58.7158203</c:v>
                </c:pt>
                <c:pt idx="198745">
                  <c:v>15.7470703</c:v>
                </c:pt>
                <c:pt idx="198746">
                  <c:v>-41.015625</c:v>
                </c:pt>
                <c:pt idx="198747">
                  <c:v>-82.15332029999998</c:v>
                </c:pt>
                <c:pt idx="198748">
                  <c:v>-112.182617</c:v>
                </c:pt>
                <c:pt idx="198749">
                  <c:v>-100.952148</c:v>
                </c:pt>
                <c:pt idx="198750">
                  <c:v>-64.2089844</c:v>
                </c:pt>
                <c:pt idx="198751">
                  <c:v>-11.9628906</c:v>
                </c:pt>
                <c:pt idx="198752">
                  <c:v>35.6445312</c:v>
                </c:pt>
                <c:pt idx="198753">
                  <c:v>81.66503909999996</c:v>
                </c:pt>
                <c:pt idx="198754">
                  <c:v>107.543945</c:v>
                </c:pt>
                <c:pt idx="198755">
                  <c:v>102.661133</c:v>
                </c:pt>
                <c:pt idx="198756">
                  <c:v>70.4345703</c:v>
                </c:pt>
                <c:pt idx="198757">
                  <c:v>24.90234379999998</c:v>
                </c:pt>
                <c:pt idx="198758">
                  <c:v>-38.8183594</c:v>
                </c:pt>
                <c:pt idx="198759">
                  <c:v>-81.17675779999993</c:v>
                </c:pt>
                <c:pt idx="198760">
                  <c:v>-99.60937499999996</c:v>
                </c:pt>
                <c:pt idx="198761">
                  <c:v>-98.75488279999998</c:v>
                </c:pt>
                <c:pt idx="198762">
                  <c:v>-64.2089844</c:v>
                </c:pt>
                <c:pt idx="198763">
                  <c:v>-22.9492188</c:v>
                </c:pt>
                <c:pt idx="198764">
                  <c:v>31.7382812</c:v>
                </c:pt>
                <c:pt idx="198765">
                  <c:v>72.87597659999993</c:v>
                </c:pt>
                <c:pt idx="198766">
                  <c:v>100.219727</c:v>
                </c:pt>
                <c:pt idx="198767">
                  <c:v>102.905273</c:v>
                </c:pt>
                <c:pt idx="198768">
                  <c:v>76.17187499999996</c:v>
                </c:pt>
                <c:pt idx="198769">
                  <c:v>19.1650391</c:v>
                </c:pt>
                <c:pt idx="198770">
                  <c:v>-27.9541016</c:v>
                </c:pt>
                <c:pt idx="198771">
                  <c:v>-75.0732422</c:v>
                </c:pt>
                <c:pt idx="198772">
                  <c:v>-98.2666016</c:v>
                </c:pt>
                <c:pt idx="198773">
                  <c:v>-106.201172</c:v>
                </c:pt>
                <c:pt idx="198774">
                  <c:v>-76.5380859</c:v>
                </c:pt>
                <c:pt idx="198775">
                  <c:v>-28.0761719</c:v>
                </c:pt>
                <c:pt idx="198776">
                  <c:v>27.34375</c:v>
                </c:pt>
                <c:pt idx="198777">
                  <c:v>73.1201172</c:v>
                </c:pt>
                <c:pt idx="198778">
                  <c:v>103.271484</c:v>
                </c:pt>
                <c:pt idx="198779">
                  <c:v>102.783203</c:v>
                </c:pt>
                <c:pt idx="198780">
                  <c:v>79.9560547</c:v>
                </c:pt>
                <c:pt idx="198781">
                  <c:v>28.6865234</c:v>
                </c:pt>
                <c:pt idx="198782">
                  <c:v>-23.3154297</c:v>
                </c:pt>
                <c:pt idx="198783">
                  <c:v>-68.7255859</c:v>
                </c:pt>
                <c:pt idx="198784">
                  <c:v>-95.82519529999998</c:v>
                </c:pt>
                <c:pt idx="198785">
                  <c:v>-107.177734</c:v>
                </c:pt>
                <c:pt idx="198786">
                  <c:v>-83.8623047</c:v>
                </c:pt>
                <c:pt idx="198787">
                  <c:v>-39.0625</c:v>
                </c:pt>
                <c:pt idx="198788">
                  <c:v>15.8691406</c:v>
                </c:pt>
                <c:pt idx="198789">
                  <c:v>66.7724609</c:v>
                </c:pt>
                <c:pt idx="198790">
                  <c:v>94.4824219</c:v>
                </c:pt>
                <c:pt idx="198791">
                  <c:v>105.957031</c:v>
                </c:pt>
                <c:pt idx="198792">
                  <c:v>82.3974609</c:v>
                </c:pt>
                <c:pt idx="198793">
                  <c:v>38.3300781</c:v>
                </c:pt>
                <c:pt idx="198794">
                  <c:v>-14.5263672</c:v>
                </c:pt>
                <c:pt idx="198795">
                  <c:v>-65.4296875</c:v>
                </c:pt>
                <c:pt idx="198796">
                  <c:v>-92.4072266</c:v>
                </c:pt>
                <c:pt idx="198797">
                  <c:v>-101.44043</c:v>
                </c:pt>
                <c:pt idx="198798">
                  <c:v>-86.9140625</c:v>
                </c:pt>
                <c:pt idx="198799">
                  <c:v>-40.2832031</c:v>
                </c:pt>
                <c:pt idx="198800">
                  <c:v>11.3525391</c:v>
                </c:pt>
                <c:pt idx="198801">
                  <c:v>55.2978516</c:v>
                </c:pt>
                <c:pt idx="198802">
                  <c:v>88.7451172</c:v>
                </c:pt>
                <c:pt idx="198803">
                  <c:v>104.980469</c:v>
                </c:pt>
                <c:pt idx="198804">
                  <c:v>94.2382812</c:v>
                </c:pt>
                <c:pt idx="198805">
                  <c:v>47.85156249999999</c:v>
                </c:pt>
                <c:pt idx="198806">
                  <c:v>-4.02832031</c:v>
                </c:pt>
                <c:pt idx="198807">
                  <c:v>-50.1708984</c:v>
                </c:pt>
                <c:pt idx="198808">
                  <c:v>-92.5292969</c:v>
                </c:pt>
                <c:pt idx="198809">
                  <c:v>-101.5625</c:v>
                </c:pt>
                <c:pt idx="198810">
                  <c:v>-85.8154297</c:v>
                </c:pt>
                <c:pt idx="198811">
                  <c:v>-54.4433594</c:v>
                </c:pt>
                <c:pt idx="198812">
                  <c:v>2.56347656</c:v>
                </c:pt>
                <c:pt idx="198813">
                  <c:v>47.4853516</c:v>
                </c:pt>
                <c:pt idx="198814">
                  <c:v>92.5292969</c:v>
                </c:pt>
                <c:pt idx="198815">
                  <c:v>111.450195</c:v>
                </c:pt>
                <c:pt idx="198816">
                  <c:v>91.4306641</c:v>
                </c:pt>
                <c:pt idx="198817">
                  <c:v>56.0302734</c:v>
                </c:pt>
                <c:pt idx="198818">
                  <c:v>4.27246094</c:v>
                </c:pt>
                <c:pt idx="198819">
                  <c:v>-46.6308594</c:v>
                </c:pt>
                <c:pt idx="198820">
                  <c:v>-84.5947266</c:v>
                </c:pt>
                <c:pt idx="198821">
                  <c:v>-102.416992</c:v>
                </c:pt>
                <c:pt idx="198822">
                  <c:v>-96.80175779999998</c:v>
                </c:pt>
                <c:pt idx="198823">
                  <c:v>-59.2041016</c:v>
                </c:pt>
                <c:pt idx="198824">
                  <c:v>-6.347656249999996</c:v>
                </c:pt>
                <c:pt idx="198825">
                  <c:v>46.5087891</c:v>
                </c:pt>
                <c:pt idx="198826">
                  <c:v>84.22851559999998</c:v>
                </c:pt>
                <c:pt idx="198827">
                  <c:v>107.421875</c:v>
                </c:pt>
                <c:pt idx="198828">
                  <c:v>97.65625</c:v>
                </c:pt>
                <c:pt idx="198829">
                  <c:v>62.6220703</c:v>
                </c:pt>
                <c:pt idx="198830">
                  <c:v>6.46972656</c:v>
                </c:pt>
                <c:pt idx="198831">
                  <c:v>-47.85156249999999</c:v>
                </c:pt>
                <c:pt idx="198832">
                  <c:v>-87.4023438</c:v>
                </c:pt>
                <c:pt idx="198833">
                  <c:v>-100.463867</c:v>
                </c:pt>
                <c:pt idx="198834">
                  <c:v>-96.92382809999998</c:v>
                </c:pt>
                <c:pt idx="198835">
                  <c:v>-62.7441406</c:v>
                </c:pt>
                <c:pt idx="198836">
                  <c:v>-17.578125</c:v>
                </c:pt>
                <c:pt idx="198837">
                  <c:v>39.1845703</c:v>
                </c:pt>
                <c:pt idx="198838">
                  <c:v>80.68847659999993</c:v>
                </c:pt>
                <c:pt idx="198839">
                  <c:v>98.5107422</c:v>
                </c:pt>
                <c:pt idx="198840">
                  <c:v>98.0224609</c:v>
                </c:pt>
                <c:pt idx="198841">
                  <c:v>68.35937499999996</c:v>
                </c:pt>
                <c:pt idx="198842">
                  <c:v>14.6484375</c:v>
                </c:pt>
                <c:pt idx="198843">
                  <c:v>-40.1611328</c:v>
                </c:pt>
                <c:pt idx="198844">
                  <c:v>-85.08300779999998</c:v>
                </c:pt>
                <c:pt idx="198845">
                  <c:v>-100.585938</c:v>
                </c:pt>
                <c:pt idx="198846">
                  <c:v>-96.67968749999996</c:v>
                </c:pt>
                <c:pt idx="198847">
                  <c:v>-72.6318359</c:v>
                </c:pt>
                <c:pt idx="198848">
                  <c:v>-20.7519531</c:v>
                </c:pt>
                <c:pt idx="198849">
                  <c:v>34.17968749999999</c:v>
                </c:pt>
                <c:pt idx="198850">
                  <c:v>84.4726562</c:v>
                </c:pt>
                <c:pt idx="198851">
                  <c:v>111.083984</c:v>
                </c:pt>
                <c:pt idx="198852">
                  <c:v>98.38867190000001</c:v>
                </c:pt>
                <c:pt idx="198853">
                  <c:v>75.9277344</c:v>
                </c:pt>
                <c:pt idx="198854">
                  <c:v>26.8554688</c:v>
                </c:pt>
                <c:pt idx="198855">
                  <c:v>-30.8837891</c:v>
                </c:pt>
                <c:pt idx="198856">
                  <c:v>-76.7822266</c:v>
                </c:pt>
                <c:pt idx="198857">
                  <c:v>-105.224609</c:v>
                </c:pt>
                <c:pt idx="198858">
                  <c:v>-111.328125</c:v>
                </c:pt>
                <c:pt idx="198859">
                  <c:v>-76.17187499999996</c:v>
                </c:pt>
                <c:pt idx="198860">
                  <c:v>-26.8554688</c:v>
                </c:pt>
                <c:pt idx="198861">
                  <c:v>33.9355469</c:v>
                </c:pt>
                <c:pt idx="198862">
                  <c:v>73.7304688</c:v>
                </c:pt>
                <c:pt idx="198863">
                  <c:v>102.416992</c:v>
                </c:pt>
                <c:pt idx="198864">
                  <c:v>109.619141</c:v>
                </c:pt>
                <c:pt idx="198865">
                  <c:v>79.22363279999998</c:v>
                </c:pt>
                <c:pt idx="198866">
                  <c:v>35.5224609</c:v>
                </c:pt>
                <c:pt idx="198867">
                  <c:v>-18.9208984</c:v>
                </c:pt>
                <c:pt idx="198868">
                  <c:v>-66.0400391</c:v>
                </c:pt>
                <c:pt idx="198869">
                  <c:v>-97.5341797</c:v>
                </c:pt>
                <c:pt idx="198870">
                  <c:v>-106.323242</c:v>
                </c:pt>
                <c:pt idx="198871">
                  <c:v>-88.8671875</c:v>
                </c:pt>
                <c:pt idx="198872">
                  <c:v>-37.5976562</c:v>
                </c:pt>
                <c:pt idx="198873">
                  <c:v>19.1650391</c:v>
                </c:pt>
                <c:pt idx="198874">
                  <c:v>71.6552734</c:v>
                </c:pt>
                <c:pt idx="198875">
                  <c:v>106.689453</c:v>
                </c:pt>
                <c:pt idx="198876">
                  <c:v>104.492188</c:v>
                </c:pt>
                <c:pt idx="198877">
                  <c:v>81.7871094</c:v>
                </c:pt>
                <c:pt idx="198878">
                  <c:v>41.6259766</c:v>
                </c:pt>
                <c:pt idx="198879">
                  <c:v>-15.3808594</c:v>
                </c:pt>
                <c:pt idx="198880">
                  <c:v>-67.9931641</c:v>
                </c:pt>
                <c:pt idx="198881">
                  <c:v>-95.9472656</c:v>
                </c:pt>
                <c:pt idx="198882">
                  <c:v>-108.032227</c:v>
                </c:pt>
                <c:pt idx="198883">
                  <c:v>-84.8388672</c:v>
                </c:pt>
                <c:pt idx="198884">
                  <c:v>-36.8652344</c:v>
                </c:pt>
                <c:pt idx="198885">
                  <c:v>14.2822266</c:v>
                </c:pt>
                <c:pt idx="198886">
                  <c:v>54.6875</c:v>
                </c:pt>
                <c:pt idx="198887">
                  <c:v>95.82519529999998</c:v>
                </c:pt>
                <c:pt idx="198888">
                  <c:v>104.492188</c:v>
                </c:pt>
                <c:pt idx="198889">
                  <c:v>84.10644529999998</c:v>
                </c:pt>
                <c:pt idx="198890">
                  <c:v>42.96875</c:v>
                </c:pt>
                <c:pt idx="198891">
                  <c:v>-2.19726562</c:v>
                </c:pt>
                <c:pt idx="198892">
                  <c:v>-47.9736328</c:v>
                </c:pt>
                <c:pt idx="198893">
                  <c:v>-93.2617188</c:v>
                </c:pt>
                <c:pt idx="198894">
                  <c:v>-106.689453</c:v>
                </c:pt>
                <c:pt idx="198895">
                  <c:v>-93.01757809999998</c:v>
                </c:pt>
                <c:pt idx="198896">
                  <c:v>-50.6591797</c:v>
                </c:pt>
                <c:pt idx="198897">
                  <c:v>2.31933594</c:v>
                </c:pt>
                <c:pt idx="198898">
                  <c:v>47.85156249999999</c:v>
                </c:pt>
                <c:pt idx="198899">
                  <c:v>90.82031249999996</c:v>
                </c:pt>
                <c:pt idx="198900">
                  <c:v>108.764648</c:v>
                </c:pt>
                <c:pt idx="198901">
                  <c:v>86.9140625</c:v>
                </c:pt>
                <c:pt idx="198902">
                  <c:v>50.5371094</c:v>
                </c:pt>
                <c:pt idx="198903">
                  <c:v>-0.9765625</c:v>
                </c:pt>
                <c:pt idx="198904">
                  <c:v>-54.1992188</c:v>
                </c:pt>
                <c:pt idx="198905">
                  <c:v>-93.6279297</c:v>
                </c:pt>
                <c:pt idx="198906">
                  <c:v>-105.834961</c:v>
                </c:pt>
                <c:pt idx="198907">
                  <c:v>-93.75</c:v>
                </c:pt>
                <c:pt idx="198908">
                  <c:v>-57.2509766</c:v>
                </c:pt>
                <c:pt idx="198909">
                  <c:v>-6.71386719</c:v>
                </c:pt>
                <c:pt idx="198910">
                  <c:v>44.1894531</c:v>
                </c:pt>
                <c:pt idx="198911">
                  <c:v>84.10644529999998</c:v>
                </c:pt>
                <c:pt idx="198912">
                  <c:v>98.9990234</c:v>
                </c:pt>
                <c:pt idx="198913">
                  <c:v>98.2666016</c:v>
                </c:pt>
                <c:pt idx="198914">
                  <c:v>63.8427734</c:v>
                </c:pt>
                <c:pt idx="198915">
                  <c:v>15.5029297</c:v>
                </c:pt>
                <c:pt idx="198916">
                  <c:v>-45.8984375</c:v>
                </c:pt>
                <c:pt idx="198917">
                  <c:v>-83.12988279999993</c:v>
                </c:pt>
                <c:pt idx="198918">
                  <c:v>-105.102539</c:v>
                </c:pt>
                <c:pt idx="198919">
                  <c:v>-100.708008</c:v>
                </c:pt>
                <c:pt idx="198920">
                  <c:v>-67.62695309999998</c:v>
                </c:pt>
                <c:pt idx="198921">
                  <c:v>-14.5263672</c:v>
                </c:pt>
                <c:pt idx="198922">
                  <c:v>36.4990234</c:v>
                </c:pt>
                <c:pt idx="198923">
                  <c:v>86.42578119999993</c:v>
                </c:pt>
                <c:pt idx="198924">
                  <c:v>106.445312</c:v>
                </c:pt>
                <c:pt idx="198925">
                  <c:v>98.0224609</c:v>
                </c:pt>
                <c:pt idx="198926">
                  <c:v>63.2324219</c:v>
                </c:pt>
                <c:pt idx="198927">
                  <c:v>9.52148438</c:v>
                </c:pt>
                <c:pt idx="198928">
                  <c:v>-37.4755859</c:v>
                </c:pt>
                <c:pt idx="198929">
                  <c:v>-78.12499999999998</c:v>
                </c:pt>
                <c:pt idx="198930">
                  <c:v>-101.806641</c:v>
                </c:pt>
                <c:pt idx="198931">
                  <c:v>-100.585938</c:v>
                </c:pt>
                <c:pt idx="198932">
                  <c:v>-70.9228516</c:v>
                </c:pt>
                <c:pt idx="198933">
                  <c:v>-23.4375</c:v>
                </c:pt>
                <c:pt idx="198934">
                  <c:v>36.1328125</c:v>
                </c:pt>
                <c:pt idx="198935">
                  <c:v>79.1015625</c:v>
                </c:pt>
                <c:pt idx="198936">
                  <c:v>108.398438</c:v>
                </c:pt>
                <c:pt idx="198937">
                  <c:v>100.097656</c:v>
                </c:pt>
                <c:pt idx="198938">
                  <c:v>72.0214844</c:v>
                </c:pt>
                <c:pt idx="198939">
                  <c:v>25.2685547</c:v>
                </c:pt>
                <c:pt idx="198940">
                  <c:v>-34.3017578</c:v>
                </c:pt>
                <c:pt idx="198941">
                  <c:v>-82.15332029999998</c:v>
                </c:pt>
                <c:pt idx="198942">
                  <c:v>-109.863281</c:v>
                </c:pt>
                <c:pt idx="198943">
                  <c:v>-102.661133</c:v>
                </c:pt>
                <c:pt idx="198944">
                  <c:v>-73.9746094</c:v>
                </c:pt>
                <c:pt idx="198945">
                  <c:v>-20.0195312</c:v>
                </c:pt>
                <c:pt idx="198946">
                  <c:v>31.3720703</c:v>
                </c:pt>
                <c:pt idx="198947">
                  <c:v>71.1669922</c:v>
                </c:pt>
                <c:pt idx="198948">
                  <c:v>102.050781</c:v>
                </c:pt>
                <c:pt idx="198949">
                  <c:v>101.928711</c:v>
                </c:pt>
                <c:pt idx="198950">
                  <c:v>72.7539062</c:v>
                </c:pt>
                <c:pt idx="198951">
                  <c:v>29.6630859</c:v>
                </c:pt>
                <c:pt idx="198952">
                  <c:v>-25.7568359</c:v>
                </c:pt>
                <c:pt idx="198953">
                  <c:v>-78.7353516</c:v>
                </c:pt>
                <c:pt idx="198954">
                  <c:v>-105.34668</c:v>
                </c:pt>
                <c:pt idx="198955">
                  <c:v>-101.5625</c:v>
                </c:pt>
                <c:pt idx="198956">
                  <c:v>-82.15332029999998</c:v>
                </c:pt>
                <c:pt idx="198957">
                  <c:v>-42.3583984</c:v>
                </c:pt>
                <c:pt idx="198958">
                  <c:v>14.1601562</c:v>
                </c:pt>
                <c:pt idx="198959">
                  <c:v>66.7724609</c:v>
                </c:pt>
                <c:pt idx="198960">
                  <c:v>100.341797</c:v>
                </c:pt>
                <c:pt idx="198961">
                  <c:v>105.834961</c:v>
                </c:pt>
                <c:pt idx="198962">
                  <c:v>87.03613279999998</c:v>
                </c:pt>
                <c:pt idx="198963">
                  <c:v>35.2783203</c:v>
                </c:pt>
                <c:pt idx="198964">
                  <c:v>-19.2871094</c:v>
                </c:pt>
                <c:pt idx="198965">
                  <c:v>-66.1621094</c:v>
                </c:pt>
                <c:pt idx="198966">
                  <c:v>-95.703125</c:v>
                </c:pt>
                <c:pt idx="198967">
                  <c:v>-102.172852</c:v>
                </c:pt>
                <c:pt idx="198968">
                  <c:v>-82.3974609</c:v>
                </c:pt>
                <c:pt idx="198969">
                  <c:v>-37.5976562</c:v>
                </c:pt>
                <c:pt idx="198970">
                  <c:v>15.3808594</c:v>
                </c:pt>
                <c:pt idx="198971">
                  <c:v>62.2558594</c:v>
                </c:pt>
                <c:pt idx="198972">
                  <c:v>93.2617188</c:v>
                </c:pt>
                <c:pt idx="198973">
                  <c:v>108.154297</c:v>
                </c:pt>
                <c:pt idx="198974">
                  <c:v>90.4541016</c:v>
                </c:pt>
                <c:pt idx="198975">
                  <c:v>39.7949219</c:v>
                </c:pt>
                <c:pt idx="198976">
                  <c:v>-14.7705078</c:v>
                </c:pt>
                <c:pt idx="198977">
                  <c:v>-58.7158203</c:v>
                </c:pt>
                <c:pt idx="198978">
                  <c:v>-95.82519529999998</c:v>
                </c:pt>
                <c:pt idx="198979">
                  <c:v>-104.736328</c:v>
                </c:pt>
                <c:pt idx="198980">
                  <c:v>-88.2568359</c:v>
                </c:pt>
                <c:pt idx="198981">
                  <c:v>-46.7529297</c:v>
                </c:pt>
                <c:pt idx="198982">
                  <c:v>5.615234379999995</c:v>
                </c:pt>
                <c:pt idx="198983">
                  <c:v>59.81445309999999</c:v>
                </c:pt>
                <c:pt idx="198984">
                  <c:v>90.94238279999998</c:v>
                </c:pt>
                <c:pt idx="198985">
                  <c:v>102.294922</c:v>
                </c:pt>
                <c:pt idx="198986">
                  <c:v>89.2333984</c:v>
                </c:pt>
                <c:pt idx="198987">
                  <c:v>52.2460938</c:v>
                </c:pt>
                <c:pt idx="198988">
                  <c:v>-4.02832031</c:v>
                </c:pt>
                <c:pt idx="198989">
                  <c:v>-58.2275391</c:v>
                </c:pt>
                <c:pt idx="198990">
                  <c:v>-93.2617188</c:v>
                </c:pt>
                <c:pt idx="198991">
                  <c:v>-112.426758</c:v>
                </c:pt>
                <c:pt idx="198992">
                  <c:v>-98.75488279999998</c:v>
                </c:pt>
                <c:pt idx="198993">
                  <c:v>-51.8798828</c:v>
                </c:pt>
                <c:pt idx="198994">
                  <c:v>4.76074219</c:v>
                </c:pt>
                <c:pt idx="198995">
                  <c:v>52.6123047</c:v>
                </c:pt>
                <c:pt idx="198996">
                  <c:v>90.6982422</c:v>
                </c:pt>
                <c:pt idx="198997">
                  <c:v>112.060547</c:v>
                </c:pt>
                <c:pt idx="198998">
                  <c:v>93.5058594</c:v>
                </c:pt>
                <c:pt idx="198999">
                  <c:v>59.2041016</c:v>
                </c:pt>
                <c:pt idx="199000">
                  <c:v>8.544921879999997</c:v>
                </c:pt>
                <c:pt idx="199001">
                  <c:v>-50.0488281</c:v>
                </c:pt>
                <c:pt idx="199002">
                  <c:v>-84.22851559999998</c:v>
                </c:pt>
                <c:pt idx="199003">
                  <c:v>-106.933594</c:v>
                </c:pt>
                <c:pt idx="199004">
                  <c:v>-97.5341797</c:v>
                </c:pt>
                <c:pt idx="199005">
                  <c:v>-61.0351562</c:v>
                </c:pt>
                <c:pt idx="199006">
                  <c:v>-6.95800781</c:v>
                </c:pt>
                <c:pt idx="199007">
                  <c:v>46.3867188</c:v>
                </c:pt>
                <c:pt idx="199008">
                  <c:v>82.5195312</c:v>
                </c:pt>
                <c:pt idx="199009">
                  <c:v>97.77832029999998</c:v>
                </c:pt>
                <c:pt idx="199010">
                  <c:v>99.85351559999998</c:v>
                </c:pt>
                <c:pt idx="199011">
                  <c:v>73.85253909999996</c:v>
                </c:pt>
                <c:pt idx="199012">
                  <c:v>11.71875</c:v>
                </c:pt>
                <c:pt idx="199013">
                  <c:v>-39.6728516</c:v>
                </c:pt>
                <c:pt idx="199014">
                  <c:v>-83.8623047</c:v>
                </c:pt>
                <c:pt idx="199015">
                  <c:v>-100.708008</c:v>
                </c:pt>
                <c:pt idx="199016">
                  <c:v>-96.4355469</c:v>
                </c:pt>
                <c:pt idx="199017">
                  <c:v>-69.7021484</c:v>
                </c:pt>
                <c:pt idx="199018">
                  <c:v>-17.578125</c:v>
                </c:pt>
                <c:pt idx="199019">
                  <c:v>35.8886719</c:v>
                </c:pt>
                <c:pt idx="199020">
                  <c:v>76.9042969</c:v>
                </c:pt>
                <c:pt idx="199021">
                  <c:v>105.102539</c:v>
                </c:pt>
                <c:pt idx="199022">
                  <c:v>104.125977</c:v>
                </c:pt>
                <c:pt idx="199023">
                  <c:v>72.0214844</c:v>
                </c:pt>
                <c:pt idx="199024">
                  <c:v>19.7753906</c:v>
                </c:pt>
                <c:pt idx="199025">
                  <c:v>-32.1044922</c:v>
                </c:pt>
                <c:pt idx="199026">
                  <c:v>-80.5664062</c:v>
                </c:pt>
                <c:pt idx="199027">
                  <c:v>-107.543945</c:v>
                </c:pt>
                <c:pt idx="199028">
                  <c:v>-98.38867190000001</c:v>
                </c:pt>
                <c:pt idx="199029">
                  <c:v>-69.7021484</c:v>
                </c:pt>
                <c:pt idx="199030">
                  <c:v>-20.8740234</c:v>
                </c:pt>
                <c:pt idx="199031">
                  <c:v>36.8652344</c:v>
                </c:pt>
                <c:pt idx="199032">
                  <c:v>76.0498047</c:v>
                </c:pt>
                <c:pt idx="199033">
                  <c:v>98.87695309999998</c:v>
                </c:pt>
                <c:pt idx="199034">
                  <c:v>107.788086</c:v>
                </c:pt>
                <c:pt idx="199035">
                  <c:v>74.3408203</c:v>
                </c:pt>
                <c:pt idx="199036">
                  <c:v>24.7802734</c:v>
                </c:pt>
                <c:pt idx="199037">
                  <c:v>-26.2451172</c:v>
                </c:pt>
                <c:pt idx="199038">
                  <c:v>-64.0869141</c:v>
                </c:pt>
                <c:pt idx="199039">
                  <c:v>-102.416992</c:v>
                </c:pt>
                <c:pt idx="199040">
                  <c:v>-108.398438</c:v>
                </c:pt>
                <c:pt idx="199041">
                  <c:v>-83.8623047</c:v>
                </c:pt>
                <c:pt idx="199042">
                  <c:v>-29.296875</c:v>
                </c:pt>
                <c:pt idx="199043">
                  <c:v>22.7050781</c:v>
                </c:pt>
                <c:pt idx="199044">
                  <c:v>76.4160156</c:v>
                </c:pt>
                <c:pt idx="199045">
                  <c:v>101.318359</c:v>
                </c:pt>
                <c:pt idx="199046">
                  <c:v>99.7314453</c:v>
                </c:pt>
                <c:pt idx="199047">
                  <c:v>78.7353516</c:v>
                </c:pt>
                <c:pt idx="199048">
                  <c:v>34.7900391</c:v>
                </c:pt>
                <c:pt idx="199049">
                  <c:v>-19.8974609</c:v>
                </c:pt>
                <c:pt idx="199050">
                  <c:v>-70.67871089999993</c:v>
                </c:pt>
                <c:pt idx="199051">
                  <c:v>-101.5625</c:v>
                </c:pt>
                <c:pt idx="199052">
                  <c:v>-100.097656</c:v>
                </c:pt>
                <c:pt idx="199053">
                  <c:v>-84.10644529999998</c:v>
                </c:pt>
                <c:pt idx="199054">
                  <c:v>-43.3349609</c:v>
                </c:pt>
                <c:pt idx="199055">
                  <c:v>18.5546875</c:v>
                </c:pt>
                <c:pt idx="199056">
                  <c:v>65.9179688</c:v>
                </c:pt>
                <c:pt idx="199057">
                  <c:v>99.85351559999998</c:v>
                </c:pt>
                <c:pt idx="199058">
                  <c:v>108.276367</c:v>
                </c:pt>
                <c:pt idx="199059">
                  <c:v>84.22851559999998</c:v>
                </c:pt>
                <c:pt idx="199060">
                  <c:v>40.7714844</c:v>
                </c:pt>
                <c:pt idx="199061">
                  <c:v>-18.1884766</c:v>
                </c:pt>
                <c:pt idx="199062">
                  <c:v>-57.61718749999999</c:v>
                </c:pt>
                <c:pt idx="199063">
                  <c:v>-95.3369141</c:v>
                </c:pt>
                <c:pt idx="199064">
                  <c:v>-107.543945</c:v>
                </c:pt>
                <c:pt idx="199065">
                  <c:v>-83.8623047</c:v>
                </c:pt>
                <c:pt idx="199066">
                  <c:v>-43.3349609</c:v>
                </c:pt>
                <c:pt idx="199067">
                  <c:v>6.347656249999996</c:v>
                </c:pt>
                <c:pt idx="199068">
                  <c:v>60.3027344</c:v>
                </c:pt>
                <c:pt idx="199069">
                  <c:v>92.1630859</c:v>
                </c:pt>
                <c:pt idx="199070">
                  <c:v>109.741211</c:v>
                </c:pt>
                <c:pt idx="199071">
                  <c:v>92.2851562</c:v>
                </c:pt>
                <c:pt idx="199072">
                  <c:v>48.2177734</c:v>
                </c:pt>
                <c:pt idx="199073">
                  <c:v>-0.48828125</c:v>
                </c:pt>
                <c:pt idx="199074">
                  <c:v>-53.7109375</c:v>
                </c:pt>
                <c:pt idx="199075">
                  <c:v>-91.796875</c:v>
                </c:pt>
                <c:pt idx="199076">
                  <c:v>-102.783203</c:v>
                </c:pt>
                <c:pt idx="199077">
                  <c:v>-90.82031249999996</c:v>
                </c:pt>
                <c:pt idx="199078">
                  <c:v>-54.0771484</c:v>
                </c:pt>
                <c:pt idx="199079">
                  <c:v>-1.83105469</c:v>
                </c:pt>
                <c:pt idx="199080">
                  <c:v>43.8232422</c:v>
                </c:pt>
                <c:pt idx="199081">
                  <c:v>90.33203119999993</c:v>
                </c:pt>
                <c:pt idx="199082">
                  <c:v>104.858398</c:v>
                </c:pt>
                <c:pt idx="199083">
                  <c:v>93.87207029999993</c:v>
                </c:pt>
                <c:pt idx="199084">
                  <c:v>58.2275391</c:v>
                </c:pt>
                <c:pt idx="199085">
                  <c:v>5.004882809999995</c:v>
                </c:pt>
                <c:pt idx="199086">
                  <c:v>-45.7763672</c:v>
                </c:pt>
                <c:pt idx="199087">
                  <c:v>-90.08789059999998</c:v>
                </c:pt>
                <c:pt idx="199088">
                  <c:v>-105.957031</c:v>
                </c:pt>
                <c:pt idx="199089">
                  <c:v>-95.0927734</c:v>
                </c:pt>
                <c:pt idx="199090">
                  <c:v>-62.8662109</c:v>
                </c:pt>
                <c:pt idx="199091">
                  <c:v>-4.51660156</c:v>
                </c:pt>
                <c:pt idx="199092">
                  <c:v>46.3867188</c:v>
                </c:pt>
                <c:pt idx="199093">
                  <c:v>84.8388672</c:v>
                </c:pt>
                <c:pt idx="199094">
                  <c:v>106.201172</c:v>
                </c:pt>
                <c:pt idx="199095">
                  <c:v>102.539062</c:v>
                </c:pt>
                <c:pt idx="199096">
                  <c:v>65.9179688</c:v>
                </c:pt>
                <c:pt idx="199097">
                  <c:v>15.3808594</c:v>
                </c:pt>
                <c:pt idx="199098">
                  <c:v>-42.1142578</c:v>
                </c:pt>
                <c:pt idx="199099">
                  <c:v>-84.9609375</c:v>
                </c:pt>
                <c:pt idx="199100">
                  <c:v>-108.032227</c:v>
                </c:pt>
                <c:pt idx="199101">
                  <c:v>-104.125977</c:v>
                </c:pt>
                <c:pt idx="199102">
                  <c:v>-68.35937499999996</c:v>
                </c:pt>
                <c:pt idx="199103">
                  <c:v>-11.2304688</c:v>
                </c:pt>
                <c:pt idx="199104">
                  <c:v>42.8466797</c:v>
                </c:pt>
                <c:pt idx="199105">
                  <c:v>85.3271484</c:v>
                </c:pt>
                <c:pt idx="199106">
                  <c:v>109.619141</c:v>
                </c:pt>
                <c:pt idx="199107">
                  <c:v>99.9755859</c:v>
                </c:pt>
                <c:pt idx="199108">
                  <c:v>68.9697266</c:v>
                </c:pt>
                <c:pt idx="199109">
                  <c:v>13.9160156</c:v>
                </c:pt>
                <c:pt idx="199110">
                  <c:v>-35.6445312</c:v>
                </c:pt>
                <c:pt idx="199111">
                  <c:v>-72.1435547</c:v>
                </c:pt>
                <c:pt idx="199112">
                  <c:v>-102.172852</c:v>
                </c:pt>
                <c:pt idx="199113">
                  <c:v>-107.543945</c:v>
                </c:pt>
                <c:pt idx="199114">
                  <c:v>-73.1201172</c:v>
                </c:pt>
                <c:pt idx="199115">
                  <c:v>-21.7285156</c:v>
                </c:pt>
                <c:pt idx="199116">
                  <c:v>32.8369141</c:v>
                </c:pt>
                <c:pt idx="199117">
                  <c:v>83.6181641</c:v>
                </c:pt>
                <c:pt idx="199118">
                  <c:v>104.370117</c:v>
                </c:pt>
                <c:pt idx="199119">
                  <c:v>102.539062</c:v>
                </c:pt>
                <c:pt idx="199120">
                  <c:v>72.1435547</c:v>
                </c:pt>
                <c:pt idx="199121">
                  <c:v>24.6582031</c:v>
                </c:pt>
                <c:pt idx="199122">
                  <c:v>-30.5175781</c:v>
                </c:pt>
                <c:pt idx="199123">
                  <c:v>-73.9746094</c:v>
                </c:pt>
                <c:pt idx="199124">
                  <c:v>-101.196289</c:v>
                </c:pt>
                <c:pt idx="199125">
                  <c:v>-98.0224609</c:v>
                </c:pt>
                <c:pt idx="199126">
                  <c:v>-67.50488279999998</c:v>
                </c:pt>
                <c:pt idx="199127">
                  <c:v>-25.7568359</c:v>
                </c:pt>
                <c:pt idx="199128">
                  <c:v>16.9677734</c:v>
                </c:pt>
                <c:pt idx="199129">
                  <c:v>71.7773438</c:v>
                </c:pt>
                <c:pt idx="199130">
                  <c:v>99.9755859</c:v>
                </c:pt>
                <c:pt idx="199131">
                  <c:v>104.370117</c:v>
                </c:pt>
                <c:pt idx="199132">
                  <c:v>82.6416016</c:v>
                </c:pt>
                <c:pt idx="199133">
                  <c:v>35.0341797</c:v>
                </c:pt>
                <c:pt idx="199134">
                  <c:v>-17.4560547</c:v>
                </c:pt>
                <c:pt idx="199135">
                  <c:v>-62.3779297</c:v>
                </c:pt>
                <c:pt idx="199136">
                  <c:v>-95.703125</c:v>
                </c:pt>
                <c:pt idx="199137">
                  <c:v>-101.806641</c:v>
                </c:pt>
                <c:pt idx="199138">
                  <c:v>-87.7685547</c:v>
                </c:pt>
                <c:pt idx="199139">
                  <c:v>-42.8466797</c:v>
                </c:pt>
                <c:pt idx="199140">
                  <c:v>19.0429688</c:v>
                </c:pt>
                <c:pt idx="199141">
                  <c:v>64.3310547</c:v>
                </c:pt>
                <c:pt idx="199142">
                  <c:v>95.4589844</c:v>
                </c:pt>
                <c:pt idx="199143">
                  <c:v>101.806641</c:v>
                </c:pt>
                <c:pt idx="199144">
                  <c:v>87.7685547</c:v>
                </c:pt>
                <c:pt idx="199145">
                  <c:v>39.0625</c:v>
                </c:pt>
                <c:pt idx="199146">
                  <c:v>-17.2119141</c:v>
                </c:pt>
                <c:pt idx="199147">
                  <c:v>-64.453125</c:v>
                </c:pt>
                <c:pt idx="199148">
                  <c:v>-93.75</c:v>
                </c:pt>
                <c:pt idx="199149">
                  <c:v>-107.666016</c:v>
                </c:pt>
                <c:pt idx="199150">
                  <c:v>-91.4306641</c:v>
                </c:pt>
                <c:pt idx="199151">
                  <c:v>-44.921875</c:v>
                </c:pt>
                <c:pt idx="199152">
                  <c:v>8.91113281</c:v>
                </c:pt>
                <c:pt idx="199153">
                  <c:v>57.1289062</c:v>
                </c:pt>
                <c:pt idx="199154">
                  <c:v>93.38378909999996</c:v>
                </c:pt>
                <c:pt idx="199155">
                  <c:v>99.9755859</c:v>
                </c:pt>
                <c:pt idx="199156">
                  <c:v>90.2099609</c:v>
                </c:pt>
                <c:pt idx="199157">
                  <c:v>54.32128909999999</c:v>
                </c:pt>
                <c:pt idx="199158">
                  <c:v>-9.155273439999998</c:v>
                </c:pt>
                <c:pt idx="199159">
                  <c:v>-63.5986328</c:v>
                </c:pt>
                <c:pt idx="199160">
                  <c:v>-94.7265625</c:v>
                </c:pt>
                <c:pt idx="199161">
                  <c:v>-103.515625</c:v>
                </c:pt>
                <c:pt idx="199162">
                  <c:v>-91.0644531</c:v>
                </c:pt>
                <c:pt idx="199163">
                  <c:v>-47.3632812</c:v>
                </c:pt>
                <c:pt idx="199164">
                  <c:v>-0.122070312</c:v>
                </c:pt>
                <c:pt idx="199165">
                  <c:v>52.9785156</c:v>
                </c:pt>
                <c:pt idx="199166">
                  <c:v>94.4824219</c:v>
                </c:pt>
                <c:pt idx="199167">
                  <c:v>108.154297</c:v>
                </c:pt>
                <c:pt idx="199168">
                  <c:v>93.38378909999996</c:v>
                </c:pt>
                <c:pt idx="199169">
                  <c:v>52.0019531</c:v>
                </c:pt>
                <c:pt idx="199170">
                  <c:v>2.44140625</c:v>
                </c:pt>
                <c:pt idx="199171">
                  <c:v>-44.6777344</c:v>
                </c:pt>
                <c:pt idx="199172">
                  <c:v>-85.3271484</c:v>
                </c:pt>
                <c:pt idx="199173">
                  <c:v>-103.515625</c:v>
                </c:pt>
                <c:pt idx="199174">
                  <c:v>-95.0927734</c:v>
                </c:pt>
                <c:pt idx="199175">
                  <c:v>-56.7626953</c:v>
                </c:pt>
                <c:pt idx="199176">
                  <c:v>-1.83105469</c:v>
                </c:pt>
                <c:pt idx="199177">
                  <c:v>48.2177734</c:v>
                </c:pt>
                <c:pt idx="199178">
                  <c:v>84.4726562</c:v>
                </c:pt>
                <c:pt idx="199179">
                  <c:v>99.1210938</c:v>
                </c:pt>
                <c:pt idx="199180">
                  <c:v>88.9892578</c:v>
                </c:pt>
                <c:pt idx="199181">
                  <c:v>59.6923828</c:v>
                </c:pt>
                <c:pt idx="199182">
                  <c:v>13.7939453</c:v>
                </c:pt>
                <c:pt idx="199183">
                  <c:v>-38.8183594</c:v>
                </c:pt>
                <c:pt idx="199184">
                  <c:v>-80.9326172</c:v>
                </c:pt>
                <c:pt idx="199185">
                  <c:v>-109.25293</c:v>
                </c:pt>
                <c:pt idx="199186">
                  <c:v>-97.77832029999998</c:v>
                </c:pt>
                <c:pt idx="199187">
                  <c:v>-56.1523438</c:v>
                </c:pt>
                <c:pt idx="199188">
                  <c:v>-6.46972656</c:v>
                </c:pt>
                <c:pt idx="199189">
                  <c:v>43.5791016</c:v>
                </c:pt>
                <c:pt idx="199190">
                  <c:v>89.7216797</c:v>
                </c:pt>
                <c:pt idx="199191">
                  <c:v>108.520508</c:v>
                </c:pt>
                <c:pt idx="199192">
                  <c:v>99.85351559999998</c:v>
                </c:pt>
                <c:pt idx="199193">
                  <c:v>62.5</c:v>
                </c:pt>
                <c:pt idx="199194">
                  <c:v>12.4511719</c:v>
                </c:pt>
                <c:pt idx="199195">
                  <c:v>-39.6728516</c:v>
                </c:pt>
                <c:pt idx="199196">
                  <c:v>-83.6181641</c:v>
                </c:pt>
                <c:pt idx="199197">
                  <c:v>-107.299805</c:v>
                </c:pt>
                <c:pt idx="199198">
                  <c:v>-96.80175779999998</c:v>
                </c:pt>
                <c:pt idx="199199">
                  <c:v>-66.7724609</c:v>
                </c:pt>
                <c:pt idx="199200">
                  <c:v>-22.9492188</c:v>
                </c:pt>
                <c:pt idx="199201">
                  <c:v>41.9921875</c:v>
                </c:pt>
                <c:pt idx="199202">
                  <c:v>82.27539059999994</c:v>
                </c:pt>
                <c:pt idx="199203">
                  <c:v>106.567383</c:v>
                </c:pt>
                <c:pt idx="199204">
                  <c:v>103.271484</c:v>
                </c:pt>
                <c:pt idx="199205">
                  <c:v>73.48632809999998</c:v>
                </c:pt>
                <c:pt idx="199206">
                  <c:v>22.5830078</c:v>
                </c:pt>
                <c:pt idx="199207">
                  <c:v>-31.98242189999997</c:v>
                </c:pt>
                <c:pt idx="199208">
                  <c:v>-76.4160156</c:v>
                </c:pt>
                <c:pt idx="199209">
                  <c:v>-99.7314453</c:v>
                </c:pt>
                <c:pt idx="199210">
                  <c:v>-100.463867</c:v>
                </c:pt>
                <c:pt idx="199211">
                  <c:v>-76.17187499999996</c:v>
                </c:pt>
                <c:pt idx="199212">
                  <c:v>-25.8789062</c:v>
                </c:pt>
                <c:pt idx="199213">
                  <c:v>28.1982422</c:v>
                </c:pt>
                <c:pt idx="199214">
                  <c:v>80.2001953</c:v>
                </c:pt>
                <c:pt idx="199215">
                  <c:v>105.957031</c:v>
                </c:pt>
                <c:pt idx="199216">
                  <c:v>103.149414</c:v>
                </c:pt>
                <c:pt idx="199217">
                  <c:v>74.8291016</c:v>
                </c:pt>
                <c:pt idx="199218">
                  <c:v>30.1513672</c:v>
                </c:pt>
                <c:pt idx="199219">
                  <c:v>-27.8320312</c:v>
                </c:pt>
                <c:pt idx="199220">
                  <c:v>-83.12988279999993</c:v>
                </c:pt>
                <c:pt idx="199221">
                  <c:v>-98.87695309999998</c:v>
                </c:pt>
                <c:pt idx="199222">
                  <c:v>-97.0458984</c:v>
                </c:pt>
                <c:pt idx="199223">
                  <c:v>-75.6835938</c:v>
                </c:pt>
                <c:pt idx="199224">
                  <c:v>-29.1748047</c:v>
                </c:pt>
                <c:pt idx="199225">
                  <c:v>25.1464844</c:v>
                </c:pt>
                <c:pt idx="199226">
                  <c:v>69.8242188</c:v>
                </c:pt>
                <c:pt idx="199227">
                  <c:v>103.271484</c:v>
                </c:pt>
                <c:pt idx="199228">
                  <c:v>106.201172</c:v>
                </c:pt>
                <c:pt idx="199229">
                  <c:v>83.984375</c:v>
                </c:pt>
                <c:pt idx="199230">
                  <c:v>34.17968749999999</c:v>
                </c:pt>
                <c:pt idx="199231">
                  <c:v>-12.6953125</c:v>
                </c:pt>
                <c:pt idx="199232">
                  <c:v>-55.9082031</c:v>
                </c:pt>
                <c:pt idx="199233">
                  <c:v>-101.5625</c:v>
                </c:pt>
                <c:pt idx="199234">
                  <c:v>-101.68457</c:v>
                </c:pt>
                <c:pt idx="199235">
                  <c:v>-84.10644529999998</c:v>
                </c:pt>
                <c:pt idx="199236">
                  <c:v>-44.921875</c:v>
                </c:pt>
                <c:pt idx="199237">
                  <c:v>9.88769531</c:v>
                </c:pt>
                <c:pt idx="199238">
                  <c:v>58.2275391</c:v>
                </c:pt>
                <c:pt idx="199239">
                  <c:v>102.661133</c:v>
                </c:pt>
                <c:pt idx="199240">
                  <c:v>108.642578</c:v>
                </c:pt>
                <c:pt idx="199241">
                  <c:v>92.77343749999996</c:v>
                </c:pt>
                <c:pt idx="199242">
                  <c:v>44.6777344</c:v>
                </c:pt>
                <c:pt idx="199243">
                  <c:v>-14.8925781</c:v>
                </c:pt>
                <c:pt idx="199244">
                  <c:v>-67.62695309999998</c:v>
                </c:pt>
                <c:pt idx="199245">
                  <c:v>-100.097656</c:v>
                </c:pt>
                <c:pt idx="199246">
                  <c:v>-103.637695</c:v>
                </c:pt>
                <c:pt idx="199247">
                  <c:v>-88.0126953</c:v>
                </c:pt>
                <c:pt idx="199248">
                  <c:v>-47.4853516</c:v>
                </c:pt>
                <c:pt idx="199249">
                  <c:v>9.277343749999998</c:v>
                </c:pt>
                <c:pt idx="199250">
                  <c:v>56.88476559999999</c:v>
                </c:pt>
                <c:pt idx="199251">
                  <c:v>94.6044922</c:v>
                </c:pt>
                <c:pt idx="199252">
                  <c:v>106.811523</c:v>
                </c:pt>
                <c:pt idx="199253">
                  <c:v>91.1865234</c:v>
                </c:pt>
                <c:pt idx="199254">
                  <c:v>51.1474609</c:v>
                </c:pt>
                <c:pt idx="199255">
                  <c:v>-3.05175781</c:v>
                </c:pt>
                <c:pt idx="199256">
                  <c:v>-61.15722659999999</c:v>
                </c:pt>
                <c:pt idx="199257">
                  <c:v>-101.68457</c:v>
                </c:pt>
                <c:pt idx="199258">
                  <c:v>-108.032227</c:v>
                </c:pt>
                <c:pt idx="199259">
                  <c:v>-92.89550779999998</c:v>
                </c:pt>
                <c:pt idx="199260">
                  <c:v>-54.93164059999999</c:v>
                </c:pt>
                <c:pt idx="199261">
                  <c:v>-2.31933594</c:v>
                </c:pt>
                <c:pt idx="199262">
                  <c:v>52.3681641</c:v>
                </c:pt>
                <c:pt idx="199263">
                  <c:v>94.1162109</c:v>
                </c:pt>
                <c:pt idx="199264">
                  <c:v>108.764648</c:v>
                </c:pt>
                <c:pt idx="199265">
                  <c:v>90.4541016</c:v>
                </c:pt>
                <c:pt idx="199266">
                  <c:v>54.4433594</c:v>
                </c:pt>
                <c:pt idx="199267">
                  <c:v>-1.34277344</c:v>
                </c:pt>
                <c:pt idx="199268">
                  <c:v>-49.1943359</c:v>
                </c:pt>
                <c:pt idx="199269">
                  <c:v>-89.7216797</c:v>
                </c:pt>
                <c:pt idx="199270">
                  <c:v>-102.294922</c:v>
                </c:pt>
                <c:pt idx="199271">
                  <c:v>-91.55273440000001</c:v>
                </c:pt>
                <c:pt idx="199272">
                  <c:v>-61.0351562</c:v>
                </c:pt>
                <c:pt idx="199273">
                  <c:v>-4.51660156</c:v>
                </c:pt>
                <c:pt idx="199274">
                  <c:v>45.5322266</c:v>
                </c:pt>
                <c:pt idx="199275">
                  <c:v>84.22851559999998</c:v>
                </c:pt>
                <c:pt idx="199276">
                  <c:v>104.125977</c:v>
                </c:pt>
                <c:pt idx="199277">
                  <c:v>93.5058594</c:v>
                </c:pt>
                <c:pt idx="199278">
                  <c:v>62.1337891</c:v>
                </c:pt>
                <c:pt idx="199279">
                  <c:v>14.5263672</c:v>
                </c:pt>
                <c:pt idx="199280">
                  <c:v>-47.7294922</c:v>
                </c:pt>
                <c:pt idx="199281">
                  <c:v>-88.2568359</c:v>
                </c:pt>
                <c:pt idx="199282">
                  <c:v>-103.149414</c:v>
                </c:pt>
                <c:pt idx="199283">
                  <c:v>-99.60937499999996</c:v>
                </c:pt>
                <c:pt idx="199284">
                  <c:v>-66.8945312</c:v>
                </c:pt>
                <c:pt idx="199285">
                  <c:v>-14.7705078</c:v>
                </c:pt>
                <c:pt idx="199286">
                  <c:v>39.7949219</c:v>
                </c:pt>
                <c:pt idx="199287">
                  <c:v>79.9560547</c:v>
                </c:pt>
                <c:pt idx="199288">
                  <c:v>107.666016</c:v>
                </c:pt>
                <c:pt idx="199289">
                  <c:v>103.027344</c:v>
                </c:pt>
                <c:pt idx="199290">
                  <c:v>66.65039059999994</c:v>
                </c:pt>
                <c:pt idx="199291">
                  <c:v>15.1367188</c:v>
                </c:pt>
                <c:pt idx="199292">
                  <c:v>-38.6962891</c:v>
                </c:pt>
                <c:pt idx="199293">
                  <c:v>-79.8339844</c:v>
                </c:pt>
                <c:pt idx="199294">
                  <c:v>-107.910156</c:v>
                </c:pt>
                <c:pt idx="199295">
                  <c:v>-101.318359</c:v>
                </c:pt>
                <c:pt idx="199296">
                  <c:v>-70.4345703</c:v>
                </c:pt>
                <c:pt idx="199297">
                  <c:v>-24.6582031</c:v>
                </c:pt>
                <c:pt idx="199298">
                  <c:v>36.2548828</c:v>
                </c:pt>
                <c:pt idx="199299">
                  <c:v>79.7119141</c:v>
                </c:pt>
                <c:pt idx="199300">
                  <c:v>101.68457</c:v>
                </c:pt>
                <c:pt idx="199301">
                  <c:v>102.661133</c:v>
                </c:pt>
                <c:pt idx="199302">
                  <c:v>76.17187499999996</c:v>
                </c:pt>
                <c:pt idx="199303">
                  <c:v>32.3486328</c:v>
                </c:pt>
                <c:pt idx="199304">
                  <c:v>-27.8320312</c:v>
                </c:pt>
                <c:pt idx="199305">
                  <c:v>-74.21875</c:v>
                </c:pt>
                <c:pt idx="199306">
                  <c:v>-104.492188</c:v>
                </c:pt>
                <c:pt idx="199307">
                  <c:v>-100.341797</c:v>
                </c:pt>
                <c:pt idx="199308">
                  <c:v>-79.4677734</c:v>
                </c:pt>
                <c:pt idx="199309">
                  <c:v>-33.6914062</c:v>
                </c:pt>
                <c:pt idx="199310">
                  <c:v>23.3154297</c:v>
                </c:pt>
                <c:pt idx="199311">
                  <c:v>79.7119141</c:v>
                </c:pt>
                <c:pt idx="199312">
                  <c:v>103.637695</c:v>
                </c:pt>
                <c:pt idx="199313">
                  <c:v>98.2666016</c:v>
                </c:pt>
                <c:pt idx="199314">
                  <c:v>77.63671879999995</c:v>
                </c:pt>
                <c:pt idx="199315">
                  <c:v>36.7431641</c:v>
                </c:pt>
                <c:pt idx="199316">
                  <c:v>-13.5498047</c:v>
                </c:pt>
                <c:pt idx="199317">
                  <c:v>-67.9931641</c:v>
                </c:pt>
                <c:pt idx="199318">
                  <c:v>-99.85351559999998</c:v>
                </c:pt>
                <c:pt idx="199319">
                  <c:v>-104.736328</c:v>
                </c:pt>
                <c:pt idx="199320">
                  <c:v>-82.5195312</c:v>
                </c:pt>
                <c:pt idx="199321">
                  <c:v>-30.6396484</c:v>
                </c:pt>
                <c:pt idx="199322">
                  <c:v>23.5595703</c:v>
                </c:pt>
                <c:pt idx="199323">
                  <c:v>69.33593749999996</c:v>
                </c:pt>
                <c:pt idx="199324">
                  <c:v>97.0458984</c:v>
                </c:pt>
                <c:pt idx="199325">
                  <c:v>112.426758</c:v>
                </c:pt>
                <c:pt idx="199326">
                  <c:v>87.03613279999998</c:v>
                </c:pt>
                <c:pt idx="199327">
                  <c:v>37.2314453</c:v>
                </c:pt>
                <c:pt idx="199328">
                  <c:v>-8.05664062</c:v>
                </c:pt>
                <c:pt idx="199329">
                  <c:v>-55.7861328</c:v>
                </c:pt>
                <c:pt idx="199330">
                  <c:v>-101.5625</c:v>
                </c:pt>
                <c:pt idx="199331">
                  <c:v>-100.830078</c:v>
                </c:pt>
                <c:pt idx="199332">
                  <c:v>-85.08300779999998</c:v>
                </c:pt>
                <c:pt idx="199333">
                  <c:v>-43.2128906</c:v>
                </c:pt>
                <c:pt idx="199334">
                  <c:v>11.71875</c:v>
                </c:pt>
                <c:pt idx="199335">
                  <c:v>56.1523438</c:v>
                </c:pt>
                <c:pt idx="199336">
                  <c:v>98.75488279999998</c:v>
                </c:pt>
                <c:pt idx="199337">
                  <c:v>110.839844</c:v>
                </c:pt>
                <c:pt idx="199338">
                  <c:v>91.3085938</c:v>
                </c:pt>
                <c:pt idx="199339">
                  <c:v>53.7109375</c:v>
                </c:pt>
                <c:pt idx="199340">
                  <c:v>-9.52148438</c:v>
                </c:pt>
                <c:pt idx="199341">
                  <c:v>-61.2792969</c:v>
                </c:pt>
                <c:pt idx="199342">
                  <c:v>-88.7451172</c:v>
                </c:pt>
                <c:pt idx="199343">
                  <c:v>-104.125977</c:v>
                </c:pt>
                <c:pt idx="199344">
                  <c:v>-84.4726562</c:v>
                </c:pt>
                <c:pt idx="199345">
                  <c:v>-47.85156249999999</c:v>
                </c:pt>
                <c:pt idx="199346">
                  <c:v>0.9765625</c:v>
                </c:pt>
                <c:pt idx="199347">
                  <c:v>54.1992188</c:v>
                </c:pt>
                <c:pt idx="199348">
                  <c:v>88.9892578</c:v>
                </c:pt>
                <c:pt idx="199349">
                  <c:v>107.299805</c:v>
                </c:pt>
                <c:pt idx="199350">
                  <c:v>89.9658203</c:v>
                </c:pt>
                <c:pt idx="199351">
                  <c:v>58.4716797</c:v>
                </c:pt>
                <c:pt idx="199352">
                  <c:v>5.49316406</c:v>
                </c:pt>
                <c:pt idx="199353">
                  <c:v>-52.2460938</c:v>
                </c:pt>
                <c:pt idx="199354">
                  <c:v>-95.0927734</c:v>
                </c:pt>
                <c:pt idx="199355">
                  <c:v>-111.206055</c:v>
                </c:pt>
                <c:pt idx="199356">
                  <c:v>-98.9990234</c:v>
                </c:pt>
                <c:pt idx="199357">
                  <c:v>-57.8613281</c:v>
                </c:pt>
                <c:pt idx="199358">
                  <c:v>-8.30078125</c:v>
                </c:pt>
                <c:pt idx="199359">
                  <c:v>46.7529297</c:v>
                </c:pt>
                <c:pt idx="199360">
                  <c:v>92.0410156</c:v>
                </c:pt>
                <c:pt idx="199361">
                  <c:v>109.130859</c:v>
                </c:pt>
                <c:pt idx="199362">
                  <c:v>99.4873047</c:v>
                </c:pt>
                <c:pt idx="199363">
                  <c:v>67.50488279999998</c:v>
                </c:pt>
                <c:pt idx="199364">
                  <c:v>9.765625</c:v>
                </c:pt>
                <c:pt idx="199365">
                  <c:v>-48.7060547</c:v>
                </c:pt>
                <c:pt idx="199366">
                  <c:v>-84.22851559999998</c:v>
                </c:pt>
                <c:pt idx="199367">
                  <c:v>-105.46875</c:v>
                </c:pt>
                <c:pt idx="199368">
                  <c:v>-92.6513672</c:v>
                </c:pt>
                <c:pt idx="199369">
                  <c:v>-63.1103516</c:v>
                </c:pt>
                <c:pt idx="199370">
                  <c:v>-7.93457031</c:v>
                </c:pt>
                <c:pt idx="199371">
                  <c:v>44.4335938</c:v>
                </c:pt>
                <c:pt idx="199372">
                  <c:v>81.7871094</c:v>
                </c:pt>
                <c:pt idx="199373">
                  <c:v>110.351562</c:v>
                </c:pt>
                <c:pt idx="199374">
                  <c:v>100.219727</c:v>
                </c:pt>
                <c:pt idx="199375">
                  <c:v>68.1152344</c:v>
                </c:pt>
                <c:pt idx="199376">
                  <c:v>17.3339844</c:v>
                </c:pt>
                <c:pt idx="199377">
                  <c:v>-44.55566409999999</c:v>
                </c:pt>
                <c:pt idx="199378">
                  <c:v>-84.22851559999998</c:v>
                </c:pt>
                <c:pt idx="199379">
                  <c:v>-107.177734</c:v>
                </c:pt>
                <c:pt idx="199380">
                  <c:v>-101.5625</c:v>
                </c:pt>
                <c:pt idx="199381">
                  <c:v>-67.50488279999998</c:v>
                </c:pt>
                <c:pt idx="199382">
                  <c:v>-16.4794922</c:v>
                </c:pt>
                <c:pt idx="199383">
                  <c:v>37.3535156</c:v>
                </c:pt>
                <c:pt idx="199384">
                  <c:v>82.5195312</c:v>
                </c:pt>
                <c:pt idx="199385">
                  <c:v>106.689453</c:v>
                </c:pt>
                <c:pt idx="199386">
                  <c:v>98.9990234</c:v>
                </c:pt>
                <c:pt idx="199387">
                  <c:v>75.9277344</c:v>
                </c:pt>
                <c:pt idx="199388">
                  <c:v>23.9257812</c:v>
                </c:pt>
                <c:pt idx="199389">
                  <c:v>-24.4140625</c:v>
                </c:pt>
                <c:pt idx="199390">
                  <c:v>-70.0683594</c:v>
                </c:pt>
                <c:pt idx="199391">
                  <c:v>-102.050781</c:v>
                </c:pt>
                <c:pt idx="199392">
                  <c:v>-102.783203</c:v>
                </c:pt>
                <c:pt idx="199393">
                  <c:v>-76.5380859</c:v>
                </c:pt>
                <c:pt idx="199394">
                  <c:v>-30.5175781</c:v>
                </c:pt>
                <c:pt idx="199395">
                  <c:v>26.1230469</c:v>
                </c:pt>
                <c:pt idx="199396">
                  <c:v>78.7353516</c:v>
                </c:pt>
                <c:pt idx="199397">
                  <c:v>102.172852</c:v>
                </c:pt>
                <c:pt idx="199398">
                  <c:v>102.294922</c:v>
                </c:pt>
                <c:pt idx="199399">
                  <c:v>68.35937499999996</c:v>
                </c:pt>
                <c:pt idx="199400">
                  <c:v>26.4892578</c:v>
                </c:pt>
                <c:pt idx="199401">
                  <c:v>-27.7099609</c:v>
                </c:pt>
                <c:pt idx="199402">
                  <c:v>-76.5380859</c:v>
                </c:pt>
                <c:pt idx="199403">
                  <c:v>-106.811523</c:v>
                </c:pt>
                <c:pt idx="199404">
                  <c:v>-108.520508</c:v>
                </c:pt>
                <c:pt idx="199405">
                  <c:v>-75.5615234</c:v>
                </c:pt>
                <c:pt idx="199406">
                  <c:v>-36.8652344</c:v>
                </c:pt>
                <c:pt idx="199407">
                  <c:v>21.9726562</c:v>
                </c:pt>
                <c:pt idx="199408">
                  <c:v>69.8242188</c:v>
                </c:pt>
                <c:pt idx="199409">
                  <c:v>97.90039059999998</c:v>
                </c:pt>
                <c:pt idx="199410">
                  <c:v>106.811523</c:v>
                </c:pt>
                <c:pt idx="199411">
                  <c:v>85.3271484</c:v>
                </c:pt>
                <c:pt idx="199412">
                  <c:v>31.1279297</c:v>
                </c:pt>
                <c:pt idx="199413">
                  <c:v>-12.4511719</c:v>
                </c:pt>
                <c:pt idx="199414">
                  <c:v>-60.9130859</c:v>
                </c:pt>
                <c:pt idx="199415">
                  <c:v>-98.75488279999998</c:v>
                </c:pt>
                <c:pt idx="199416">
                  <c:v>-108.032227</c:v>
                </c:pt>
                <c:pt idx="199417">
                  <c:v>-89.5996094</c:v>
                </c:pt>
                <c:pt idx="199418">
                  <c:v>-46.0205078</c:v>
                </c:pt>
                <c:pt idx="199419">
                  <c:v>11.1083984</c:v>
                </c:pt>
                <c:pt idx="199420">
                  <c:v>64.57519529999998</c:v>
                </c:pt>
                <c:pt idx="199421">
                  <c:v>99.60937499999996</c:v>
                </c:pt>
                <c:pt idx="199422">
                  <c:v>107.788086</c:v>
                </c:pt>
                <c:pt idx="199423">
                  <c:v>87.4023438</c:v>
                </c:pt>
                <c:pt idx="199424">
                  <c:v>44.4335938</c:v>
                </c:pt>
                <c:pt idx="199425">
                  <c:v>-7.08007812</c:v>
                </c:pt>
                <c:pt idx="199426">
                  <c:v>-68.35937499999996</c:v>
                </c:pt>
                <c:pt idx="199427">
                  <c:v>-97.2900391</c:v>
                </c:pt>
                <c:pt idx="199428">
                  <c:v>-109.741211</c:v>
                </c:pt>
                <c:pt idx="199429">
                  <c:v>-92.2851562</c:v>
                </c:pt>
                <c:pt idx="199430">
                  <c:v>-48.828125</c:v>
                </c:pt>
                <c:pt idx="199431">
                  <c:v>2.56347656</c:v>
                </c:pt>
                <c:pt idx="199432">
                  <c:v>49.5605469</c:v>
                </c:pt>
                <c:pt idx="199433">
                  <c:v>88.0126953</c:v>
                </c:pt>
                <c:pt idx="199434">
                  <c:v>104.858398</c:v>
                </c:pt>
                <c:pt idx="199435">
                  <c:v>95.9472656</c:v>
                </c:pt>
                <c:pt idx="199436">
                  <c:v>58.7158203</c:v>
                </c:pt>
                <c:pt idx="199437">
                  <c:v>-5.24902344</c:v>
                </c:pt>
                <c:pt idx="199438">
                  <c:v>-54.93164059999999</c:v>
                </c:pt>
                <c:pt idx="199439">
                  <c:v>-88.8671875</c:v>
                </c:pt>
                <c:pt idx="199440">
                  <c:v>-110.961914</c:v>
                </c:pt>
                <c:pt idx="199441">
                  <c:v>-96.3134766</c:v>
                </c:pt>
                <c:pt idx="199442">
                  <c:v>-58.3496094</c:v>
                </c:pt>
                <c:pt idx="199443">
                  <c:v>-0.732421875</c:v>
                </c:pt>
                <c:pt idx="199444">
                  <c:v>60.7910156</c:v>
                </c:pt>
                <c:pt idx="199445">
                  <c:v>96.0693359</c:v>
                </c:pt>
                <c:pt idx="199446">
                  <c:v>107.421875</c:v>
                </c:pt>
                <c:pt idx="199447">
                  <c:v>92.77343749999996</c:v>
                </c:pt>
                <c:pt idx="199448">
                  <c:v>54.32128909999999</c:v>
                </c:pt>
                <c:pt idx="199449">
                  <c:v>0.610351562</c:v>
                </c:pt>
                <c:pt idx="199450">
                  <c:v>-51.1474609</c:v>
                </c:pt>
                <c:pt idx="199451">
                  <c:v>-94.4824219</c:v>
                </c:pt>
                <c:pt idx="199452">
                  <c:v>-107.299805</c:v>
                </c:pt>
                <c:pt idx="199453">
                  <c:v>-91.796875</c:v>
                </c:pt>
                <c:pt idx="199454">
                  <c:v>-64.2089844</c:v>
                </c:pt>
                <c:pt idx="199455">
                  <c:v>-11.1083984</c:v>
                </c:pt>
                <c:pt idx="199456">
                  <c:v>44.55566409999999</c:v>
                </c:pt>
                <c:pt idx="199457">
                  <c:v>80.5664062</c:v>
                </c:pt>
                <c:pt idx="199458">
                  <c:v>109.985352</c:v>
                </c:pt>
                <c:pt idx="199459">
                  <c:v>100.097656</c:v>
                </c:pt>
                <c:pt idx="199460">
                  <c:v>67.50488279999998</c:v>
                </c:pt>
                <c:pt idx="199461">
                  <c:v>15.9912109</c:v>
                </c:pt>
                <c:pt idx="199462">
                  <c:v>-45.7763672</c:v>
                </c:pt>
                <c:pt idx="199463">
                  <c:v>-81.29882809999998</c:v>
                </c:pt>
                <c:pt idx="199464">
                  <c:v>-99.1210938</c:v>
                </c:pt>
                <c:pt idx="199465">
                  <c:v>-98.63281249999996</c:v>
                </c:pt>
                <c:pt idx="199466">
                  <c:v>-67.9931641</c:v>
                </c:pt>
                <c:pt idx="199467">
                  <c:v>-15.625</c:v>
                </c:pt>
                <c:pt idx="199468">
                  <c:v>40.5273438</c:v>
                </c:pt>
                <c:pt idx="199469">
                  <c:v>80.5664062</c:v>
                </c:pt>
                <c:pt idx="199470">
                  <c:v>97.2900391</c:v>
                </c:pt>
                <c:pt idx="199471">
                  <c:v>96.3134766</c:v>
                </c:pt>
                <c:pt idx="199472">
                  <c:v>73.60839839999993</c:v>
                </c:pt>
                <c:pt idx="199473">
                  <c:v>24.7802734</c:v>
                </c:pt>
                <c:pt idx="199474">
                  <c:v>-30.0292969</c:v>
                </c:pt>
                <c:pt idx="199475">
                  <c:v>-80.4443359</c:v>
                </c:pt>
                <c:pt idx="199476">
                  <c:v>-105.102539</c:v>
                </c:pt>
                <c:pt idx="199477">
                  <c:v>-106.445312</c:v>
                </c:pt>
                <c:pt idx="199478">
                  <c:v>-81.0546875</c:v>
                </c:pt>
                <c:pt idx="199479">
                  <c:v>-26.2451172</c:v>
                </c:pt>
                <c:pt idx="199480">
                  <c:v>33.81347659999999</c:v>
                </c:pt>
                <c:pt idx="199481">
                  <c:v>76.2939453</c:v>
                </c:pt>
                <c:pt idx="199482">
                  <c:v>98.87695309999998</c:v>
                </c:pt>
                <c:pt idx="199483">
                  <c:v>103.515625</c:v>
                </c:pt>
                <c:pt idx="199484">
                  <c:v>73.85253909999996</c:v>
                </c:pt>
                <c:pt idx="199485">
                  <c:v>25.7568359</c:v>
                </c:pt>
                <c:pt idx="199486">
                  <c:v>-21.484375</c:v>
                </c:pt>
                <c:pt idx="199487">
                  <c:v>-65.0634766</c:v>
                </c:pt>
                <c:pt idx="199488">
                  <c:v>-98.75488279999998</c:v>
                </c:pt>
                <c:pt idx="199489">
                  <c:v>-101.928711</c:v>
                </c:pt>
                <c:pt idx="199490">
                  <c:v>-88.62304690000001</c:v>
                </c:pt>
                <c:pt idx="199491">
                  <c:v>-35.15625</c:v>
                </c:pt>
                <c:pt idx="199492">
                  <c:v>23.3154297</c:v>
                </c:pt>
                <c:pt idx="199493">
                  <c:v>71.1669922</c:v>
                </c:pt>
                <c:pt idx="199494">
                  <c:v>95.9472656</c:v>
                </c:pt>
                <c:pt idx="199495">
                  <c:v>106.201172</c:v>
                </c:pt>
                <c:pt idx="199496">
                  <c:v>83.6181641</c:v>
                </c:pt>
                <c:pt idx="199497">
                  <c:v>35.7666016</c:v>
                </c:pt>
                <c:pt idx="199498">
                  <c:v>-21.1181641</c:v>
                </c:pt>
                <c:pt idx="199499">
                  <c:v>-66.7724609</c:v>
                </c:pt>
                <c:pt idx="199500">
                  <c:v>-100.830078</c:v>
                </c:pt>
                <c:pt idx="199501">
                  <c:v>-105.59082</c:v>
                </c:pt>
                <c:pt idx="199502">
                  <c:v>-85.8154297</c:v>
                </c:pt>
                <c:pt idx="199503">
                  <c:v>-42.8466797</c:v>
                </c:pt>
                <c:pt idx="199504">
                  <c:v>15.0146484</c:v>
                </c:pt>
                <c:pt idx="199505">
                  <c:v>64.453125</c:v>
                </c:pt>
                <c:pt idx="199506">
                  <c:v>100.463867</c:v>
                </c:pt>
                <c:pt idx="199507">
                  <c:v>107.177734</c:v>
                </c:pt>
                <c:pt idx="199508">
                  <c:v>90.4541016</c:v>
                </c:pt>
                <c:pt idx="199509">
                  <c:v>45.2880859</c:v>
                </c:pt>
                <c:pt idx="199510">
                  <c:v>-19.6533203</c:v>
                </c:pt>
                <c:pt idx="199511">
                  <c:v>-62.3779297</c:v>
                </c:pt>
                <c:pt idx="199512">
                  <c:v>-98.5107422</c:v>
                </c:pt>
                <c:pt idx="199513">
                  <c:v>-109.008789</c:v>
                </c:pt>
                <c:pt idx="199514">
                  <c:v>-85.8154297</c:v>
                </c:pt>
                <c:pt idx="199515">
                  <c:v>-39.7949219</c:v>
                </c:pt>
                <c:pt idx="199516">
                  <c:v>16.4794922</c:v>
                </c:pt>
                <c:pt idx="199517">
                  <c:v>62.1337891</c:v>
                </c:pt>
                <c:pt idx="199518">
                  <c:v>98.5107422</c:v>
                </c:pt>
                <c:pt idx="199519">
                  <c:v>109.985352</c:v>
                </c:pt>
                <c:pt idx="199520">
                  <c:v>88.0126953</c:v>
                </c:pt>
                <c:pt idx="199521">
                  <c:v>46.6308594</c:v>
                </c:pt>
                <c:pt idx="199522">
                  <c:v>-6.225585939999994</c:v>
                </c:pt>
                <c:pt idx="199523">
                  <c:v>-54.0771484</c:v>
                </c:pt>
                <c:pt idx="199524">
                  <c:v>-89.35546879999995</c:v>
                </c:pt>
                <c:pt idx="199525">
                  <c:v>-105.34668</c:v>
                </c:pt>
                <c:pt idx="199526">
                  <c:v>-95.4589844</c:v>
                </c:pt>
                <c:pt idx="199527">
                  <c:v>-50.78125</c:v>
                </c:pt>
                <c:pt idx="199528">
                  <c:v>1.34277344</c:v>
                </c:pt>
                <c:pt idx="199529">
                  <c:v>55.6640625</c:v>
                </c:pt>
                <c:pt idx="199530">
                  <c:v>89.84375</c:v>
                </c:pt>
                <c:pt idx="199531">
                  <c:v>101.44043</c:v>
                </c:pt>
                <c:pt idx="199532">
                  <c:v>94.84863279999998</c:v>
                </c:pt>
                <c:pt idx="199533">
                  <c:v>49.0722656</c:v>
                </c:pt>
                <c:pt idx="199534">
                  <c:v>1.46484375</c:v>
                </c:pt>
                <c:pt idx="199535">
                  <c:v>-55.2978516</c:v>
                </c:pt>
                <c:pt idx="199536">
                  <c:v>-97.90039059999998</c:v>
                </c:pt>
                <c:pt idx="199537">
                  <c:v>-112.792969</c:v>
                </c:pt>
                <c:pt idx="199538">
                  <c:v>-100.585938</c:v>
                </c:pt>
                <c:pt idx="199539">
                  <c:v>-64.3310547</c:v>
                </c:pt>
                <c:pt idx="199540">
                  <c:v>-12.3291016</c:v>
                </c:pt>
                <c:pt idx="199541">
                  <c:v>45.1660156</c:v>
                </c:pt>
                <c:pt idx="199542">
                  <c:v>90.82031249999996</c:v>
                </c:pt>
                <c:pt idx="199543">
                  <c:v>105.102539</c:v>
                </c:pt>
                <c:pt idx="199544">
                  <c:v>94.6044922</c:v>
                </c:pt>
                <c:pt idx="199545">
                  <c:v>65.0634766</c:v>
                </c:pt>
                <c:pt idx="199546">
                  <c:v>10.0097656</c:v>
                </c:pt>
                <c:pt idx="199547">
                  <c:v>-45.5322266</c:v>
                </c:pt>
                <c:pt idx="199548">
                  <c:v>-88.62304690000001</c:v>
                </c:pt>
                <c:pt idx="199549">
                  <c:v>-114.990234</c:v>
                </c:pt>
                <c:pt idx="199550">
                  <c:v>-94.2382812</c:v>
                </c:pt>
                <c:pt idx="199551">
                  <c:v>-63.7207031</c:v>
                </c:pt>
                <c:pt idx="199552">
                  <c:v>-10.4980469</c:v>
                </c:pt>
                <c:pt idx="199553">
                  <c:v>40.4052734</c:v>
                </c:pt>
                <c:pt idx="199554">
                  <c:v>75.8056641</c:v>
                </c:pt>
                <c:pt idx="199555">
                  <c:v>106.201172</c:v>
                </c:pt>
                <c:pt idx="199556">
                  <c:v>102.172852</c:v>
                </c:pt>
                <c:pt idx="199557">
                  <c:v>59.3261719</c:v>
                </c:pt>
                <c:pt idx="199558">
                  <c:v>17.8222656</c:v>
                </c:pt>
                <c:pt idx="199559">
                  <c:v>-33.6914062</c:v>
                </c:pt>
                <c:pt idx="199560">
                  <c:v>-83.4960938</c:v>
                </c:pt>
                <c:pt idx="199561">
                  <c:v>-104.125977</c:v>
                </c:pt>
                <c:pt idx="199562">
                  <c:v>-96.5576172</c:v>
                </c:pt>
                <c:pt idx="199563">
                  <c:v>-67.7490234</c:v>
                </c:pt>
                <c:pt idx="199564">
                  <c:v>-25.2685547</c:v>
                </c:pt>
                <c:pt idx="199565">
                  <c:v>29.6630859</c:v>
                </c:pt>
                <c:pt idx="199566">
                  <c:v>78.2470703</c:v>
                </c:pt>
                <c:pt idx="199567">
                  <c:v>105.834961</c:v>
                </c:pt>
                <c:pt idx="199568">
                  <c:v>97.90039059999998</c:v>
                </c:pt>
                <c:pt idx="199569">
                  <c:v>65.9179688</c:v>
                </c:pt>
                <c:pt idx="199570">
                  <c:v>19.7753906</c:v>
                </c:pt>
                <c:pt idx="199571">
                  <c:v>-28.44238279999998</c:v>
                </c:pt>
                <c:pt idx="199572">
                  <c:v>-71.0449219</c:v>
                </c:pt>
                <c:pt idx="199573">
                  <c:v>-108.032227</c:v>
                </c:pt>
                <c:pt idx="199574">
                  <c:v>-107.299805</c:v>
                </c:pt>
                <c:pt idx="199575">
                  <c:v>-71.5332031</c:v>
                </c:pt>
                <c:pt idx="199576">
                  <c:v>-26.0009766</c:v>
                </c:pt>
                <c:pt idx="199577">
                  <c:v>28.6865234</c:v>
                </c:pt>
                <c:pt idx="199578">
                  <c:v>73.7304688</c:v>
                </c:pt>
                <c:pt idx="199579">
                  <c:v>97.90039059999998</c:v>
                </c:pt>
                <c:pt idx="199580">
                  <c:v>98.38867190000001</c:v>
                </c:pt>
                <c:pt idx="199581">
                  <c:v>85.4492188</c:v>
                </c:pt>
                <c:pt idx="199582">
                  <c:v>34.6679688</c:v>
                </c:pt>
                <c:pt idx="199583">
                  <c:v>-24.2919922</c:v>
                </c:pt>
                <c:pt idx="199584">
                  <c:v>-70.3125</c:v>
                </c:pt>
                <c:pt idx="199585">
                  <c:v>-105.34668</c:v>
                </c:pt>
                <c:pt idx="199586">
                  <c:v>-109.25293</c:v>
                </c:pt>
                <c:pt idx="199587">
                  <c:v>-81.4208984</c:v>
                </c:pt>
                <c:pt idx="199588">
                  <c:v>-39.6728516</c:v>
                </c:pt>
                <c:pt idx="199589">
                  <c:v>12.6953125</c:v>
                </c:pt>
                <c:pt idx="199590">
                  <c:v>65.0634766</c:v>
                </c:pt>
                <c:pt idx="199591">
                  <c:v>107.666016</c:v>
                </c:pt>
                <c:pt idx="199592">
                  <c:v>112.792969</c:v>
                </c:pt>
                <c:pt idx="199593">
                  <c:v>85.9375</c:v>
                </c:pt>
                <c:pt idx="199594">
                  <c:v>36.2548828</c:v>
                </c:pt>
                <c:pt idx="199595">
                  <c:v>-13.3056641</c:v>
                </c:pt>
                <c:pt idx="199596">
                  <c:v>-63.7207031</c:v>
                </c:pt>
                <c:pt idx="199597">
                  <c:v>-94.84863279999998</c:v>
                </c:pt>
                <c:pt idx="199598">
                  <c:v>-102.416992</c:v>
                </c:pt>
                <c:pt idx="199599">
                  <c:v>-81.66503909999996</c:v>
                </c:pt>
                <c:pt idx="199600">
                  <c:v>-48.828125</c:v>
                </c:pt>
                <c:pt idx="199601">
                  <c:v>1.83105469</c:v>
                </c:pt>
                <c:pt idx="199602">
                  <c:v>55.5419922</c:v>
                </c:pt>
                <c:pt idx="199603">
                  <c:v>93.01757809999998</c:v>
                </c:pt>
                <c:pt idx="199604">
                  <c:v>104.003906</c:v>
                </c:pt>
                <c:pt idx="199605">
                  <c:v>82.27539059999994</c:v>
                </c:pt>
                <c:pt idx="199606">
                  <c:v>46.0205078</c:v>
                </c:pt>
                <c:pt idx="199607">
                  <c:v>0.48828125</c:v>
                </c:pt>
                <c:pt idx="199608">
                  <c:v>-60.18066409999999</c:v>
                </c:pt>
                <c:pt idx="199609">
                  <c:v>-96.3134766</c:v>
                </c:pt>
                <c:pt idx="199610">
                  <c:v>-107.055664</c:v>
                </c:pt>
                <c:pt idx="199611">
                  <c:v>-90.33203119999993</c:v>
                </c:pt>
                <c:pt idx="199612">
                  <c:v>-47.7294922</c:v>
                </c:pt>
                <c:pt idx="199613">
                  <c:v>4.15039062</c:v>
                </c:pt>
                <c:pt idx="199614">
                  <c:v>63.1103516</c:v>
                </c:pt>
                <c:pt idx="199615">
                  <c:v>97.0458984</c:v>
                </c:pt>
                <c:pt idx="199616">
                  <c:v>109.008789</c:v>
                </c:pt>
                <c:pt idx="199617">
                  <c:v>92.77343749999996</c:v>
                </c:pt>
                <c:pt idx="199618">
                  <c:v>50.1708984</c:v>
                </c:pt>
                <c:pt idx="199619">
                  <c:v>-8.30078125</c:v>
                </c:pt>
                <c:pt idx="199620">
                  <c:v>-52.1240234</c:v>
                </c:pt>
                <c:pt idx="199621">
                  <c:v>-88.9892578</c:v>
                </c:pt>
                <c:pt idx="199622">
                  <c:v>-105.834961</c:v>
                </c:pt>
                <c:pt idx="199623">
                  <c:v>-90.57617190000001</c:v>
                </c:pt>
                <c:pt idx="199624">
                  <c:v>-48.2177734</c:v>
                </c:pt>
                <c:pt idx="199625">
                  <c:v>-0.854492188</c:v>
                </c:pt>
                <c:pt idx="199626">
                  <c:v>48.828125</c:v>
                </c:pt>
                <c:pt idx="199627">
                  <c:v>88.0126953</c:v>
                </c:pt>
                <c:pt idx="199628">
                  <c:v>114.379883</c:v>
                </c:pt>
                <c:pt idx="199629">
                  <c:v>100.952148</c:v>
                </c:pt>
                <c:pt idx="199630">
                  <c:v>58.1054688</c:v>
                </c:pt>
                <c:pt idx="199631">
                  <c:v>3.78417969</c:v>
                </c:pt>
                <c:pt idx="199632">
                  <c:v>-51.7578125</c:v>
                </c:pt>
                <c:pt idx="199633">
                  <c:v>-91.4306641</c:v>
                </c:pt>
                <c:pt idx="199634">
                  <c:v>-108.886719</c:v>
                </c:pt>
                <c:pt idx="199635">
                  <c:v>-103.759766</c:v>
                </c:pt>
                <c:pt idx="199636">
                  <c:v>-60.4248047</c:v>
                </c:pt>
                <c:pt idx="199637">
                  <c:v>-1.46484375</c:v>
                </c:pt>
                <c:pt idx="199638">
                  <c:v>45.8984375</c:v>
                </c:pt>
                <c:pt idx="199639">
                  <c:v>90.08789059999998</c:v>
                </c:pt>
                <c:pt idx="199640">
                  <c:v>109.49707</c:v>
                </c:pt>
                <c:pt idx="199641">
                  <c:v>106.811523</c:v>
                </c:pt>
                <c:pt idx="199642">
                  <c:v>64.453125</c:v>
                </c:pt>
                <c:pt idx="199643">
                  <c:v>16.2353516</c:v>
                </c:pt>
                <c:pt idx="199644">
                  <c:v>-42.6025391</c:v>
                </c:pt>
                <c:pt idx="199645">
                  <c:v>-76.2939453</c:v>
                </c:pt>
                <c:pt idx="199646">
                  <c:v>-105.957031</c:v>
                </c:pt>
                <c:pt idx="199647">
                  <c:v>-103.027344</c:v>
                </c:pt>
                <c:pt idx="199648">
                  <c:v>-66.52832029999998</c:v>
                </c:pt>
                <c:pt idx="199649">
                  <c:v>-24.5361328</c:v>
                </c:pt>
                <c:pt idx="199650">
                  <c:v>37.3535156</c:v>
                </c:pt>
                <c:pt idx="199651">
                  <c:v>88.7451172</c:v>
                </c:pt>
                <c:pt idx="199652">
                  <c:v>107.666016</c:v>
                </c:pt>
                <c:pt idx="199653">
                  <c:v>98.38867190000001</c:v>
                </c:pt>
                <c:pt idx="199654">
                  <c:v>66.1621094</c:v>
                </c:pt>
                <c:pt idx="199655">
                  <c:v>26.6113281</c:v>
                </c:pt>
                <c:pt idx="199656">
                  <c:v>-30.8837891</c:v>
                </c:pt>
                <c:pt idx="199657">
                  <c:v>-76.4160156</c:v>
                </c:pt>
                <c:pt idx="199658">
                  <c:v>-100.463867</c:v>
                </c:pt>
                <c:pt idx="199659">
                  <c:v>-97.1679688</c:v>
                </c:pt>
                <c:pt idx="199660">
                  <c:v>-72.9980469</c:v>
                </c:pt>
                <c:pt idx="199661">
                  <c:v>-28.9306641</c:v>
                </c:pt>
                <c:pt idx="199662">
                  <c:v>30.8837891</c:v>
                </c:pt>
                <c:pt idx="199663">
                  <c:v>73.85253909999996</c:v>
                </c:pt>
                <c:pt idx="199664">
                  <c:v>91.3085938</c:v>
                </c:pt>
                <c:pt idx="199665">
                  <c:v>101.806641</c:v>
                </c:pt>
                <c:pt idx="199666">
                  <c:v>74.0966797</c:v>
                </c:pt>
                <c:pt idx="199667">
                  <c:v>28.8085938</c:v>
                </c:pt>
                <c:pt idx="199668">
                  <c:v>-29.9072266</c:v>
                </c:pt>
                <c:pt idx="199669">
                  <c:v>-76.5380859</c:v>
                </c:pt>
                <c:pt idx="199670">
                  <c:v>-102.783203</c:v>
                </c:pt>
                <c:pt idx="199671">
                  <c:v>-105.712891</c:v>
                </c:pt>
                <c:pt idx="199672">
                  <c:v>-78.9794922</c:v>
                </c:pt>
                <c:pt idx="199673">
                  <c:v>-33.44726559999999</c:v>
                </c:pt>
                <c:pt idx="199674">
                  <c:v>25.2685547</c:v>
                </c:pt>
                <c:pt idx="199675">
                  <c:v>70.9228516</c:v>
                </c:pt>
                <c:pt idx="199676">
                  <c:v>103.393555</c:v>
                </c:pt>
                <c:pt idx="199677">
                  <c:v>104.248047</c:v>
                </c:pt>
                <c:pt idx="199678">
                  <c:v>79.4677734</c:v>
                </c:pt>
                <c:pt idx="199679">
                  <c:v>34.9121094</c:v>
                </c:pt>
                <c:pt idx="199680">
                  <c:v>-12.0849609</c:v>
                </c:pt>
                <c:pt idx="199681">
                  <c:v>-64.57519529999998</c:v>
                </c:pt>
                <c:pt idx="199682">
                  <c:v>-95.3369141</c:v>
                </c:pt>
                <c:pt idx="199683">
                  <c:v>-104.614258</c:v>
                </c:pt>
                <c:pt idx="199684">
                  <c:v>-85.8154297</c:v>
                </c:pt>
                <c:pt idx="199685">
                  <c:v>-34.17968749999999</c:v>
                </c:pt>
                <c:pt idx="199686">
                  <c:v>14.0380859</c:v>
                </c:pt>
                <c:pt idx="199687">
                  <c:v>58.4716797</c:v>
                </c:pt>
                <c:pt idx="199688">
                  <c:v>100.952148</c:v>
                </c:pt>
                <c:pt idx="199689">
                  <c:v>110.229492</c:v>
                </c:pt>
                <c:pt idx="199690">
                  <c:v>93.38378909999996</c:v>
                </c:pt>
                <c:pt idx="199691">
                  <c:v>39.9169922</c:v>
                </c:pt>
                <c:pt idx="199692">
                  <c:v>-12.4511719</c:v>
                </c:pt>
                <c:pt idx="199693">
                  <c:v>-51.8798828</c:v>
                </c:pt>
                <c:pt idx="199694">
                  <c:v>-93.01757809999998</c:v>
                </c:pt>
                <c:pt idx="199695">
                  <c:v>-108.154297</c:v>
                </c:pt>
                <c:pt idx="199696">
                  <c:v>-92.1630859</c:v>
                </c:pt>
                <c:pt idx="199697">
                  <c:v>-41.6259766</c:v>
                </c:pt>
                <c:pt idx="199698">
                  <c:v>11.8408203</c:v>
                </c:pt>
                <c:pt idx="199699">
                  <c:v>58.83789059999999</c:v>
                </c:pt>
                <c:pt idx="199700">
                  <c:v>89.4775391</c:v>
                </c:pt>
                <c:pt idx="199701">
                  <c:v>102.539062</c:v>
                </c:pt>
                <c:pt idx="199702">
                  <c:v>83.7402344</c:v>
                </c:pt>
                <c:pt idx="199703">
                  <c:v>47.6074219</c:v>
                </c:pt>
                <c:pt idx="199704">
                  <c:v>-4.882812499999997</c:v>
                </c:pt>
                <c:pt idx="199705">
                  <c:v>-57.3730469</c:v>
                </c:pt>
                <c:pt idx="199706">
                  <c:v>-95.3369141</c:v>
                </c:pt>
                <c:pt idx="199707">
                  <c:v>-106.689453</c:v>
                </c:pt>
                <c:pt idx="199708">
                  <c:v>-89.2333984</c:v>
                </c:pt>
                <c:pt idx="199709">
                  <c:v>-50.0488281</c:v>
                </c:pt>
                <c:pt idx="199710">
                  <c:v>4.394531249999993</c:v>
                </c:pt>
                <c:pt idx="199711">
                  <c:v>52.1240234</c:v>
                </c:pt>
                <c:pt idx="199712">
                  <c:v>89.4775391</c:v>
                </c:pt>
                <c:pt idx="199713">
                  <c:v>110.717773</c:v>
                </c:pt>
                <c:pt idx="199714">
                  <c:v>90.82031249999996</c:v>
                </c:pt>
                <c:pt idx="199715">
                  <c:v>58.7158203</c:v>
                </c:pt>
                <c:pt idx="199716">
                  <c:v>3.17382812</c:v>
                </c:pt>
                <c:pt idx="199717">
                  <c:v>-56.1523438</c:v>
                </c:pt>
                <c:pt idx="199718">
                  <c:v>-96.0693359</c:v>
                </c:pt>
                <c:pt idx="199719">
                  <c:v>-115.722656</c:v>
                </c:pt>
                <c:pt idx="199720">
                  <c:v>-100.463867</c:v>
                </c:pt>
                <c:pt idx="199721">
                  <c:v>-60.18066409999999</c:v>
                </c:pt>
                <c:pt idx="199722">
                  <c:v>-6.347656249999996</c:v>
                </c:pt>
                <c:pt idx="199723">
                  <c:v>51.0253906</c:v>
                </c:pt>
                <c:pt idx="199724">
                  <c:v>88.37890619999993</c:v>
                </c:pt>
                <c:pt idx="199725">
                  <c:v>103.637695</c:v>
                </c:pt>
                <c:pt idx="199726">
                  <c:v>99.1210938</c:v>
                </c:pt>
                <c:pt idx="199727">
                  <c:v>64.2089844</c:v>
                </c:pt>
                <c:pt idx="199728">
                  <c:v>13.4277344</c:v>
                </c:pt>
                <c:pt idx="199729">
                  <c:v>-40.6494141</c:v>
                </c:pt>
                <c:pt idx="199730">
                  <c:v>-89.11132809999998</c:v>
                </c:pt>
                <c:pt idx="199731">
                  <c:v>-105.712891</c:v>
                </c:pt>
                <c:pt idx="199732">
                  <c:v>-95.3369141</c:v>
                </c:pt>
                <c:pt idx="199733">
                  <c:v>-63.7207031</c:v>
                </c:pt>
                <c:pt idx="199734">
                  <c:v>-13.4277344</c:v>
                </c:pt>
                <c:pt idx="199735">
                  <c:v>37.8417969</c:v>
                </c:pt>
                <c:pt idx="199736">
                  <c:v>82.27539059999994</c:v>
                </c:pt>
                <c:pt idx="199737">
                  <c:v>105.712891</c:v>
                </c:pt>
                <c:pt idx="199738">
                  <c:v>98.1445312</c:v>
                </c:pt>
                <c:pt idx="199739">
                  <c:v>63.8427734</c:v>
                </c:pt>
                <c:pt idx="199740">
                  <c:v>19.8974609</c:v>
                </c:pt>
                <c:pt idx="199741">
                  <c:v>-31.4941406</c:v>
                </c:pt>
                <c:pt idx="199742">
                  <c:v>-81.5429688</c:v>
                </c:pt>
                <c:pt idx="199743">
                  <c:v>-102.905273</c:v>
                </c:pt>
                <c:pt idx="199744">
                  <c:v>-106.445312</c:v>
                </c:pt>
                <c:pt idx="199745">
                  <c:v>-70.9228516</c:v>
                </c:pt>
                <c:pt idx="199746">
                  <c:v>-22.3388672</c:v>
                </c:pt>
                <c:pt idx="199747">
                  <c:v>29.296875</c:v>
                </c:pt>
                <c:pt idx="199748">
                  <c:v>74.21875</c:v>
                </c:pt>
                <c:pt idx="199749">
                  <c:v>108.520508</c:v>
                </c:pt>
                <c:pt idx="199750">
                  <c:v>104.614258</c:v>
                </c:pt>
                <c:pt idx="199751">
                  <c:v>79.22363279999998</c:v>
                </c:pt>
                <c:pt idx="199752">
                  <c:v>30.5175781</c:v>
                </c:pt>
                <c:pt idx="199753">
                  <c:v>-30.1513672</c:v>
                </c:pt>
                <c:pt idx="199754">
                  <c:v>-73.85253909999996</c:v>
                </c:pt>
                <c:pt idx="199755">
                  <c:v>-106.079102</c:v>
                </c:pt>
                <c:pt idx="199756">
                  <c:v>-109.49707</c:v>
                </c:pt>
                <c:pt idx="199757">
                  <c:v>-75.0732422</c:v>
                </c:pt>
                <c:pt idx="199758">
                  <c:v>-30.6396484</c:v>
                </c:pt>
                <c:pt idx="199759">
                  <c:v>30.0292969</c:v>
                </c:pt>
                <c:pt idx="199760">
                  <c:v>75.6835938</c:v>
                </c:pt>
                <c:pt idx="199761">
                  <c:v>99.1210938</c:v>
                </c:pt>
                <c:pt idx="199762">
                  <c:v>96.80175779999998</c:v>
                </c:pt>
                <c:pt idx="199763">
                  <c:v>79.9560547</c:v>
                </c:pt>
                <c:pt idx="199764">
                  <c:v>42.6025391</c:v>
                </c:pt>
                <c:pt idx="199765">
                  <c:v>-25.7568359</c:v>
                </c:pt>
                <c:pt idx="199766">
                  <c:v>-75.0732422</c:v>
                </c:pt>
                <c:pt idx="199767">
                  <c:v>-94.84863279999998</c:v>
                </c:pt>
                <c:pt idx="199768">
                  <c:v>-100.585938</c:v>
                </c:pt>
                <c:pt idx="199769">
                  <c:v>-85.9375</c:v>
                </c:pt>
                <c:pt idx="199770">
                  <c:v>-33.5693359</c:v>
                </c:pt>
                <c:pt idx="199771">
                  <c:v>17.8222656</c:v>
                </c:pt>
                <c:pt idx="199772">
                  <c:v>67.0166016</c:v>
                </c:pt>
                <c:pt idx="199773">
                  <c:v>98.63281249999996</c:v>
                </c:pt>
                <c:pt idx="199774">
                  <c:v>99.1210938</c:v>
                </c:pt>
                <c:pt idx="199775">
                  <c:v>82.15332029999998</c:v>
                </c:pt>
                <c:pt idx="199776">
                  <c:v>40.7714844</c:v>
                </c:pt>
                <c:pt idx="199777">
                  <c:v>-6.46972656</c:v>
                </c:pt>
                <c:pt idx="199778">
                  <c:v>-60.7910156</c:v>
                </c:pt>
                <c:pt idx="199779">
                  <c:v>-98.75488279999998</c:v>
                </c:pt>
                <c:pt idx="199780">
                  <c:v>-102.539062</c:v>
                </c:pt>
                <c:pt idx="199781">
                  <c:v>-90.4541016</c:v>
                </c:pt>
                <c:pt idx="199782">
                  <c:v>-45.0439453</c:v>
                </c:pt>
                <c:pt idx="199783">
                  <c:v>8.91113281</c:v>
                </c:pt>
                <c:pt idx="199784">
                  <c:v>57.3730469</c:v>
                </c:pt>
                <c:pt idx="199785">
                  <c:v>95.82519529999998</c:v>
                </c:pt>
                <c:pt idx="199786">
                  <c:v>110.229492</c:v>
                </c:pt>
                <c:pt idx="199787">
                  <c:v>86.7919922</c:v>
                </c:pt>
                <c:pt idx="199788">
                  <c:v>49.0722656</c:v>
                </c:pt>
                <c:pt idx="199789">
                  <c:v>-6.225585939999994</c:v>
                </c:pt>
                <c:pt idx="199790">
                  <c:v>-63.8427734</c:v>
                </c:pt>
                <c:pt idx="199791">
                  <c:v>-94.84863279999998</c:v>
                </c:pt>
                <c:pt idx="199792">
                  <c:v>-110.351562</c:v>
                </c:pt>
                <c:pt idx="199793">
                  <c:v>-94.2382812</c:v>
                </c:pt>
                <c:pt idx="199794">
                  <c:v>-50.0488281</c:v>
                </c:pt>
                <c:pt idx="199795">
                  <c:v>-2.07519531</c:v>
                </c:pt>
                <c:pt idx="199796">
                  <c:v>56.5185547</c:v>
                </c:pt>
                <c:pt idx="199797">
                  <c:v>95.3369141</c:v>
                </c:pt>
                <c:pt idx="199798">
                  <c:v>114.746094</c:v>
                </c:pt>
                <c:pt idx="199799">
                  <c:v>99.9755859</c:v>
                </c:pt>
                <c:pt idx="199800">
                  <c:v>55.2978516</c:v>
                </c:pt>
                <c:pt idx="199801">
                  <c:v>-2.56347656</c:v>
                </c:pt>
                <c:pt idx="199802">
                  <c:v>-58.2275391</c:v>
                </c:pt>
                <c:pt idx="199803">
                  <c:v>-94.3603516</c:v>
                </c:pt>
                <c:pt idx="199804">
                  <c:v>-107.666016</c:v>
                </c:pt>
                <c:pt idx="199805">
                  <c:v>-93.38378909999996</c:v>
                </c:pt>
                <c:pt idx="199806">
                  <c:v>-57.8613281</c:v>
                </c:pt>
                <c:pt idx="199807">
                  <c:v>-5.12695312</c:v>
                </c:pt>
                <c:pt idx="199808">
                  <c:v>49.1943359</c:v>
                </c:pt>
                <c:pt idx="199809">
                  <c:v>85.4492188</c:v>
                </c:pt>
                <c:pt idx="199810">
                  <c:v>112.670898</c:v>
                </c:pt>
                <c:pt idx="199811">
                  <c:v>99.85351559999998</c:v>
                </c:pt>
                <c:pt idx="199812">
                  <c:v>61.2792969</c:v>
                </c:pt>
                <c:pt idx="199813">
                  <c:v>9.033203119999997</c:v>
                </c:pt>
                <c:pt idx="199814">
                  <c:v>-40.7714844</c:v>
                </c:pt>
                <c:pt idx="199815">
                  <c:v>-82.88574219999992</c:v>
                </c:pt>
                <c:pt idx="199816">
                  <c:v>-105.102539</c:v>
                </c:pt>
                <c:pt idx="199817">
                  <c:v>-98.9990234</c:v>
                </c:pt>
                <c:pt idx="199818">
                  <c:v>-70.9228516</c:v>
                </c:pt>
                <c:pt idx="199819">
                  <c:v>-16.3574219</c:v>
                </c:pt>
                <c:pt idx="199820">
                  <c:v>44.55566409999999</c:v>
                </c:pt>
                <c:pt idx="199821">
                  <c:v>82.3974609</c:v>
                </c:pt>
                <c:pt idx="199822">
                  <c:v>100.830078</c:v>
                </c:pt>
                <c:pt idx="199823">
                  <c:v>101.5625</c:v>
                </c:pt>
                <c:pt idx="199824">
                  <c:v>73.1201172</c:v>
                </c:pt>
                <c:pt idx="199825">
                  <c:v>19.1650391</c:v>
                </c:pt>
                <c:pt idx="199826">
                  <c:v>-37.2314453</c:v>
                </c:pt>
                <c:pt idx="199827">
                  <c:v>-84.5947266</c:v>
                </c:pt>
                <c:pt idx="199828">
                  <c:v>-103.271484</c:v>
                </c:pt>
                <c:pt idx="199829">
                  <c:v>-95.703125</c:v>
                </c:pt>
                <c:pt idx="199830">
                  <c:v>-72.265625</c:v>
                </c:pt>
                <c:pt idx="199831">
                  <c:v>-21.484375</c:v>
                </c:pt>
                <c:pt idx="199832">
                  <c:v>36.0107422</c:v>
                </c:pt>
                <c:pt idx="199833">
                  <c:v>85.6933594</c:v>
                </c:pt>
                <c:pt idx="199834">
                  <c:v>104.492188</c:v>
                </c:pt>
                <c:pt idx="199835">
                  <c:v>104.858398</c:v>
                </c:pt>
                <c:pt idx="199836">
                  <c:v>72.1435547</c:v>
                </c:pt>
                <c:pt idx="199837">
                  <c:v>18.0664062</c:v>
                </c:pt>
                <c:pt idx="199838">
                  <c:v>-40.0390625</c:v>
                </c:pt>
                <c:pt idx="199839">
                  <c:v>-73.85253909999996</c:v>
                </c:pt>
                <c:pt idx="199840">
                  <c:v>-105.34668</c:v>
                </c:pt>
                <c:pt idx="199841">
                  <c:v>-102.416992</c:v>
                </c:pt>
                <c:pt idx="199842">
                  <c:v>-70.67871089999993</c:v>
                </c:pt>
                <c:pt idx="199843">
                  <c:v>-31.3720703</c:v>
                </c:pt>
                <c:pt idx="199844">
                  <c:v>30.3955078</c:v>
                </c:pt>
                <c:pt idx="199845">
                  <c:v>76.9042969</c:v>
                </c:pt>
                <c:pt idx="199846">
                  <c:v>103.637695</c:v>
                </c:pt>
                <c:pt idx="199847">
                  <c:v>102.050781</c:v>
                </c:pt>
                <c:pt idx="199848">
                  <c:v>79.5898438</c:v>
                </c:pt>
                <c:pt idx="199849">
                  <c:v>30.8837891</c:v>
                </c:pt>
                <c:pt idx="199850">
                  <c:v>-28.9306641</c:v>
                </c:pt>
                <c:pt idx="199851">
                  <c:v>-70.67871089999993</c:v>
                </c:pt>
                <c:pt idx="199852">
                  <c:v>-106.323242</c:v>
                </c:pt>
                <c:pt idx="199853">
                  <c:v>-109.49707</c:v>
                </c:pt>
                <c:pt idx="199854">
                  <c:v>-81.29882809999998</c:v>
                </c:pt>
                <c:pt idx="199855">
                  <c:v>-34.3017578</c:v>
                </c:pt>
                <c:pt idx="199856">
                  <c:v>17.9443359</c:v>
                </c:pt>
                <c:pt idx="199857">
                  <c:v>66.52832029999998</c:v>
                </c:pt>
                <c:pt idx="199858">
                  <c:v>100.097656</c:v>
                </c:pt>
                <c:pt idx="199859">
                  <c:v>105.102539</c:v>
                </c:pt>
                <c:pt idx="199860">
                  <c:v>89.11132809999998</c:v>
                </c:pt>
                <c:pt idx="199861">
                  <c:v>35.15625</c:v>
                </c:pt>
                <c:pt idx="199862">
                  <c:v>-15.625</c:v>
                </c:pt>
                <c:pt idx="199863">
                  <c:v>-62.7441406</c:v>
                </c:pt>
                <c:pt idx="199864">
                  <c:v>-98.63281249999996</c:v>
                </c:pt>
                <c:pt idx="199865">
                  <c:v>-110.961914</c:v>
                </c:pt>
                <c:pt idx="199866">
                  <c:v>-84.4726562</c:v>
                </c:pt>
                <c:pt idx="199867">
                  <c:v>-38.9404297</c:v>
                </c:pt>
                <c:pt idx="199868">
                  <c:v>11.3525391</c:v>
                </c:pt>
                <c:pt idx="199869">
                  <c:v>63.3544922</c:v>
                </c:pt>
                <c:pt idx="199870">
                  <c:v>95.9472656</c:v>
                </c:pt>
                <c:pt idx="199871">
                  <c:v>106.567383</c:v>
                </c:pt>
                <c:pt idx="199872">
                  <c:v>90.33203119999993</c:v>
                </c:pt>
                <c:pt idx="199873">
                  <c:v>53.8330078</c:v>
                </c:pt>
                <c:pt idx="199874">
                  <c:v>-5.24902344</c:v>
                </c:pt>
                <c:pt idx="199875">
                  <c:v>-58.7158203</c:v>
                </c:pt>
                <c:pt idx="199876">
                  <c:v>-94.1162109</c:v>
                </c:pt>
                <c:pt idx="199877">
                  <c:v>-107.421875</c:v>
                </c:pt>
                <c:pt idx="199878">
                  <c:v>-94.7265625</c:v>
                </c:pt>
                <c:pt idx="199879">
                  <c:v>-48.0957031</c:v>
                </c:pt>
                <c:pt idx="199880">
                  <c:v>2.80761719</c:v>
                </c:pt>
                <c:pt idx="199881">
                  <c:v>53.7109375</c:v>
                </c:pt>
                <c:pt idx="199882">
                  <c:v>88.7451172</c:v>
                </c:pt>
                <c:pt idx="199883">
                  <c:v>106.445312</c:v>
                </c:pt>
                <c:pt idx="199884">
                  <c:v>93.1396484</c:v>
                </c:pt>
                <c:pt idx="199885">
                  <c:v>53.8330078</c:v>
                </c:pt>
                <c:pt idx="199886">
                  <c:v>-2.56347656</c:v>
                </c:pt>
                <c:pt idx="199887">
                  <c:v>-49.3164062</c:v>
                </c:pt>
                <c:pt idx="199888">
                  <c:v>-89.7216797</c:v>
                </c:pt>
                <c:pt idx="199889">
                  <c:v>-103.881836</c:v>
                </c:pt>
                <c:pt idx="199890">
                  <c:v>-96.0693359</c:v>
                </c:pt>
                <c:pt idx="199891">
                  <c:v>-49.0722656</c:v>
                </c:pt>
                <c:pt idx="199892">
                  <c:v>-0.244140625</c:v>
                </c:pt>
                <c:pt idx="199893">
                  <c:v>51.1474609</c:v>
                </c:pt>
                <c:pt idx="199894">
                  <c:v>93.9941406</c:v>
                </c:pt>
                <c:pt idx="199895">
                  <c:v>107.788086</c:v>
                </c:pt>
                <c:pt idx="199896">
                  <c:v>104.736328</c:v>
                </c:pt>
                <c:pt idx="199897">
                  <c:v>63.2324219</c:v>
                </c:pt>
                <c:pt idx="199898">
                  <c:v>6.46972656</c:v>
                </c:pt>
                <c:pt idx="199899">
                  <c:v>-47.7294922</c:v>
                </c:pt>
                <c:pt idx="199900">
                  <c:v>-86.3037109</c:v>
                </c:pt>
                <c:pt idx="199901">
                  <c:v>-107.177734</c:v>
                </c:pt>
                <c:pt idx="199902">
                  <c:v>-98.2666016</c:v>
                </c:pt>
                <c:pt idx="199903">
                  <c:v>-60.3027344</c:v>
                </c:pt>
                <c:pt idx="199904">
                  <c:v>-14.5263672</c:v>
                </c:pt>
                <c:pt idx="199905">
                  <c:v>40.8935547</c:v>
                </c:pt>
                <c:pt idx="199906">
                  <c:v>88.8671875</c:v>
                </c:pt>
                <c:pt idx="199907">
                  <c:v>112.792969</c:v>
                </c:pt>
                <c:pt idx="199908">
                  <c:v>99.4873047</c:v>
                </c:pt>
                <c:pt idx="199909">
                  <c:v>59.9365234</c:v>
                </c:pt>
                <c:pt idx="199910">
                  <c:v>11.8408203</c:v>
                </c:pt>
                <c:pt idx="199911">
                  <c:v>-42.8466797</c:v>
                </c:pt>
                <c:pt idx="199912">
                  <c:v>-85.3271484</c:v>
                </c:pt>
                <c:pt idx="199913">
                  <c:v>-105.46875</c:v>
                </c:pt>
                <c:pt idx="199914">
                  <c:v>-103.271484</c:v>
                </c:pt>
                <c:pt idx="199915">
                  <c:v>-72.0214844</c:v>
                </c:pt>
                <c:pt idx="199916">
                  <c:v>-20.7519531</c:v>
                </c:pt>
                <c:pt idx="199917">
                  <c:v>34.3017578</c:v>
                </c:pt>
                <c:pt idx="199918">
                  <c:v>82.03125</c:v>
                </c:pt>
                <c:pt idx="199919">
                  <c:v>101.806641</c:v>
                </c:pt>
                <c:pt idx="199920">
                  <c:v>99.60937499999996</c:v>
                </c:pt>
                <c:pt idx="199921">
                  <c:v>67.62695309999998</c:v>
                </c:pt>
                <c:pt idx="199922">
                  <c:v>16.9677734</c:v>
                </c:pt>
                <c:pt idx="199923">
                  <c:v>-34.0576172</c:v>
                </c:pt>
                <c:pt idx="199924">
                  <c:v>-82.3974609</c:v>
                </c:pt>
                <c:pt idx="199925">
                  <c:v>-105.46875</c:v>
                </c:pt>
                <c:pt idx="199926">
                  <c:v>-104.125977</c:v>
                </c:pt>
                <c:pt idx="199927">
                  <c:v>-66.0400391</c:v>
                </c:pt>
                <c:pt idx="199928">
                  <c:v>-19.2871094</c:v>
                </c:pt>
                <c:pt idx="199929">
                  <c:v>34.17968749999999</c:v>
                </c:pt>
                <c:pt idx="199930">
                  <c:v>83.7402344</c:v>
                </c:pt>
                <c:pt idx="199931">
                  <c:v>104.003906</c:v>
                </c:pt>
                <c:pt idx="199932">
                  <c:v>110.473633</c:v>
                </c:pt>
                <c:pt idx="199933">
                  <c:v>81.9091797</c:v>
                </c:pt>
                <c:pt idx="199934">
                  <c:v>31.3720703</c:v>
                </c:pt>
                <c:pt idx="199935">
                  <c:v>-33.5693359</c:v>
                </c:pt>
                <c:pt idx="199936">
                  <c:v>-77.8808594</c:v>
                </c:pt>
                <c:pt idx="199937">
                  <c:v>-108.642578</c:v>
                </c:pt>
                <c:pt idx="199938">
                  <c:v>-113.891602</c:v>
                </c:pt>
                <c:pt idx="199939">
                  <c:v>-76.2939453</c:v>
                </c:pt>
                <c:pt idx="199940">
                  <c:v>-32.1044922</c:v>
                </c:pt>
                <c:pt idx="199941">
                  <c:v>26.3671875</c:v>
                </c:pt>
                <c:pt idx="199942">
                  <c:v>72.1435547</c:v>
                </c:pt>
                <c:pt idx="199943">
                  <c:v>100.097656</c:v>
                </c:pt>
                <c:pt idx="199944">
                  <c:v>106.445312</c:v>
                </c:pt>
                <c:pt idx="199945">
                  <c:v>83.0078125</c:v>
                </c:pt>
                <c:pt idx="199946">
                  <c:v>36.3769531</c:v>
                </c:pt>
                <c:pt idx="199947">
                  <c:v>-19.8974609</c:v>
                </c:pt>
                <c:pt idx="199948">
                  <c:v>-76.7822266</c:v>
                </c:pt>
                <c:pt idx="199949">
                  <c:v>-100.830078</c:v>
                </c:pt>
                <c:pt idx="199950">
                  <c:v>-108.154297</c:v>
                </c:pt>
                <c:pt idx="199951">
                  <c:v>-81.66503909999996</c:v>
                </c:pt>
                <c:pt idx="199952">
                  <c:v>-35.8886719</c:v>
                </c:pt>
                <c:pt idx="199953">
                  <c:v>17.0898438</c:v>
                </c:pt>
                <c:pt idx="199954">
                  <c:v>63.9648438</c:v>
                </c:pt>
                <c:pt idx="199955">
                  <c:v>100.585938</c:v>
                </c:pt>
                <c:pt idx="199956">
                  <c:v>108.764648</c:v>
                </c:pt>
                <c:pt idx="199957">
                  <c:v>85.8154297</c:v>
                </c:pt>
                <c:pt idx="199958">
                  <c:v>44.1894531</c:v>
                </c:pt>
                <c:pt idx="199959">
                  <c:v>-5.615234379999995</c:v>
                </c:pt>
                <c:pt idx="199960">
                  <c:v>-63.9648438</c:v>
                </c:pt>
                <c:pt idx="199961">
                  <c:v>-101.318359</c:v>
                </c:pt>
                <c:pt idx="199962">
                  <c:v>-111.083984</c:v>
                </c:pt>
                <c:pt idx="199963">
                  <c:v>-84.10644529999998</c:v>
                </c:pt>
                <c:pt idx="199964">
                  <c:v>-41.5039062</c:v>
                </c:pt>
                <c:pt idx="199965">
                  <c:v>6.103515619999995</c:v>
                </c:pt>
                <c:pt idx="199966">
                  <c:v>61.4013672</c:v>
                </c:pt>
                <c:pt idx="199967">
                  <c:v>98.9990234</c:v>
                </c:pt>
                <c:pt idx="199968">
                  <c:v>107.543945</c:v>
                </c:pt>
                <c:pt idx="199969">
                  <c:v>86.6699219</c:v>
                </c:pt>
                <c:pt idx="199970">
                  <c:v>47.1191406</c:v>
                </c:pt>
                <c:pt idx="199971">
                  <c:v>3.41796875</c:v>
                </c:pt>
                <c:pt idx="199972">
                  <c:v>-57.7392578</c:v>
                </c:pt>
                <c:pt idx="199973">
                  <c:v>-97.0458984</c:v>
                </c:pt>
                <c:pt idx="199974">
                  <c:v>-103.149414</c:v>
                </c:pt>
                <c:pt idx="199975">
                  <c:v>-87.5244141</c:v>
                </c:pt>
                <c:pt idx="199976">
                  <c:v>-51.39160159999999</c:v>
                </c:pt>
                <c:pt idx="199977">
                  <c:v>2.07519531</c:v>
                </c:pt>
                <c:pt idx="199978">
                  <c:v>58.3496094</c:v>
                </c:pt>
                <c:pt idx="199979">
                  <c:v>100.463867</c:v>
                </c:pt>
                <c:pt idx="199980">
                  <c:v>105.224609</c:v>
                </c:pt>
                <c:pt idx="199981">
                  <c:v>88.62304690000001</c:v>
                </c:pt>
                <c:pt idx="199982">
                  <c:v>56.0302734</c:v>
                </c:pt>
                <c:pt idx="199983">
                  <c:v>5.24902344</c:v>
                </c:pt>
                <c:pt idx="199984">
                  <c:v>-42.96875</c:v>
                </c:pt>
                <c:pt idx="199985">
                  <c:v>-86.6699219</c:v>
                </c:pt>
                <c:pt idx="199986">
                  <c:v>-102.905273</c:v>
                </c:pt>
                <c:pt idx="199987">
                  <c:v>-96.4355469</c:v>
                </c:pt>
                <c:pt idx="199988">
                  <c:v>-65.9179688</c:v>
                </c:pt>
                <c:pt idx="199989">
                  <c:v>-8.30078125</c:v>
                </c:pt>
                <c:pt idx="199990">
                  <c:v>48.7060547</c:v>
                </c:pt>
                <c:pt idx="199991">
                  <c:v>89.11132809999998</c:v>
                </c:pt>
                <c:pt idx="199992">
                  <c:v>111.083984</c:v>
                </c:pt>
                <c:pt idx="199993">
                  <c:v>99.85351559999998</c:v>
                </c:pt>
                <c:pt idx="199994">
                  <c:v>65.7958984</c:v>
                </c:pt>
                <c:pt idx="199995">
                  <c:v>21.3623047</c:v>
                </c:pt>
                <c:pt idx="199996">
                  <c:v>-41.6259766</c:v>
                </c:pt>
                <c:pt idx="199997">
                  <c:v>-88.7451172</c:v>
                </c:pt>
                <c:pt idx="199998">
                  <c:v>-101.68457</c:v>
                </c:pt>
                <c:pt idx="199999">
                  <c:v>-96.4355469</c:v>
                </c:pt>
                <c:pt idx="200000">
                  <c:v>-70.67871089999993</c:v>
                </c:pt>
                <c:pt idx="200001">
                  <c:v>-21.3623047</c:v>
                </c:pt>
                <c:pt idx="200002">
                  <c:v>37.8417969</c:v>
                </c:pt>
                <c:pt idx="200003">
                  <c:v>82.5195312</c:v>
                </c:pt>
                <c:pt idx="200004">
                  <c:v>106.323242</c:v>
                </c:pt>
                <c:pt idx="200005">
                  <c:v>93.2617188</c:v>
                </c:pt>
                <c:pt idx="200006">
                  <c:v>71.1669922</c:v>
                </c:pt>
                <c:pt idx="200007">
                  <c:v>20.5078125</c:v>
                </c:pt>
                <c:pt idx="200008">
                  <c:v>-36.6210938</c:v>
                </c:pt>
                <c:pt idx="200009">
                  <c:v>-74.5849609</c:v>
                </c:pt>
                <c:pt idx="200010">
                  <c:v>-104.125977</c:v>
                </c:pt>
                <c:pt idx="200011">
                  <c:v>-101.44043</c:v>
                </c:pt>
                <c:pt idx="200012">
                  <c:v>-70.0683594</c:v>
                </c:pt>
                <c:pt idx="200013">
                  <c:v>-28.5644531</c:v>
                </c:pt>
                <c:pt idx="200014">
                  <c:v>36.1328125</c:v>
                </c:pt>
                <c:pt idx="200015">
                  <c:v>83.6181641</c:v>
                </c:pt>
                <c:pt idx="200016">
                  <c:v>101.44043</c:v>
                </c:pt>
                <c:pt idx="200017">
                  <c:v>95.82519529999998</c:v>
                </c:pt>
                <c:pt idx="200018">
                  <c:v>80.2001953</c:v>
                </c:pt>
                <c:pt idx="200019">
                  <c:v>25.6347656</c:v>
                </c:pt>
                <c:pt idx="200020">
                  <c:v>-27.5878906</c:v>
                </c:pt>
                <c:pt idx="200021">
                  <c:v>-69.7021484</c:v>
                </c:pt>
                <c:pt idx="200022">
                  <c:v>-100.952148</c:v>
                </c:pt>
                <c:pt idx="200023">
                  <c:v>-105.34668</c:v>
                </c:pt>
                <c:pt idx="200024">
                  <c:v>-81.7871094</c:v>
                </c:pt>
                <c:pt idx="200025">
                  <c:v>-30.2734375</c:v>
                </c:pt>
                <c:pt idx="200026">
                  <c:v>20.5078125</c:v>
                </c:pt>
                <c:pt idx="200027">
                  <c:v>68.7255859</c:v>
                </c:pt>
                <c:pt idx="200028">
                  <c:v>99.9755859</c:v>
                </c:pt>
                <c:pt idx="200029">
                  <c:v>108.032227</c:v>
                </c:pt>
                <c:pt idx="200030">
                  <c:v>78.2470703</c:v>
                </c:pt>
                <c:pt idx="200031">
                  <c:v>40.7714844</c:v>
                </c:pt>
                <c:pt idx="200032">
                  <c:v>-15.5029297</c:v>
                </c:pt>
                <c:pt idx="200033">
                  <c:v>-66.52832029999998</c:v>
                </c:pt>
                <c:pt idx="200034">
                  <c:v>-105.712891</c:v>
                </c:pt>
                <c:pt idx="200035">
                  <c:v>-110.595703</c:v>
                </c:pt>
                <c:pt idx="200036">
                  <c:v>-84.9609375</c:v>
                </c:pt>
                <c:pt idx="200037">
                  <c:v>-36.1328125</c:v>
                </c:pt>
                <c:pt idx="200038">
                  <c:v>15.8691406</c:v>
                </c:pt>
                <c:pt idx="200039">
                  <c:v>69.58007809999994</c:v>
                </c:pt>
                <c:pt idx="200040">
                  <c:v>99.1210938</c:v>
                </c:pt>
                <c:pt idx="200041">
                  <c:v>110.229492</c:v>
                </c:pt>
                <c:pt idx="200042">
                  <c:v>91.1865234</c:v>
                </c:pt>
                <c:pt idx="200043">
                  <c:v>43.8232422</c:v>
                </c:pt>
                <c:pt idx="200044">
                  <c:v>-14.5263672</c:v>
                </c:pt>
                <c:pt idx="200045">
                  <c:v>-62.0117188</c:v>
                </c:pt>
                <c:pt idx="200046">
                  <c:v>-96.0693359</c:v>
                </c:pt>
                <c:pt idx="200047">
                  <c:v>-106.567383</c:v>
                </c:pt>
                <c:pt idx="200048">
                  <c:v>-88.13476559999998</c:v>
                </c:pt>
                <c:pt idx="200049">
                  <c:v>-51.5136719</c:v>
                </c:pt>
                <c:pt idx="200050">
                  <c:v>8.42285156</c:v>
                </c:pt>
                <c:pt idx="200051">
                  <c:v>59.81445309999999</c:v>
                </c:pt>
                <c:pt idx="200052">
                  <c:v>94.2382812</c:v>
                </c:pt>
                <c:pt idx="200053">
                  <c:v>113.037109</c:v>
                </c:pt>
                <c:pt idx="200054">
                  <c:v>91.9189453</c:v>
                </c:pt>
                <c:pt idx="200055">
                  <c:v>49.1943359</c:v>
                </c:pt>
                <c:pt idx="200056">
                  <c:v>-8.05664062</c:v>
                </c:pt>
                <c:pt idx="200057">
                  <c:v>-62.5</c:v>
                </c:pt>
                <c:pt idx="200058">
                  <c:v>-96.4355469</c:v>
                </c:pt>
                <c:pt idx="200059">
                  <c:v>-104.125977</c:v>
                </c:pt>
                <c:pt idx="200060">
                  <c:v>-93.1396484</c:v>
                </c:pt>
                <c:pt idx="200061">
                  <c:v>-54.93164059999999</c:v>
                </c:pt>
                <c:pt idx="200062">
                  <c:v>-0.366210938</c:v>
                </c:pt>
                <c:pt idx="200063">
                  <c:v>49.3164062</c:v>
                </c:pt>
                <c:pt idx="200064">
                  <c:v>95.82519529999998</c:v>
                </c:pt>
                <c:pt idx="200065">
                  <c:v>106.079102</c:v>
                </c:pt>
                <c:pt idx="200066">
                  <c:v>98.5107422</c:v>
                </c:pt>
                <c:pt idx="200067">
                  <c:v>58.59375</c:v>
                </c:pt>
                <c:pt idx="200068">
                  <c:v>-4.882812499999997</c:v>
                </c:pt>
                <c:pt idx="200069">
                  <c:v>-53.5888672</c:v>
                </c:pt>
                <c:pt idx="200070">
                  <c:v>-83.7402344</c:v>
                </c:pt>
                <c:pt idx="200071">
                  <c:v>-109.49707</c:v>
                </c:pt>
                <c:pt idx="200072">
                  <c:v>-98.2666016</c:v>
                </c:pt>
                <c:pt idx="200073">
                  <c:v>-56.7626953</c:v>
                </c:pt>
                <c:pt idx="200074">
                  <c:v>-8.544921879999997</c:v>
                </c:pt>
                <c:pt idx="200075">
                  <c:v>42.96875</c:v>
                </c:pt>
                <c:pt idx="200076">
                  <c:v>82.27539059999994</c:v>
                </c:pt>
                <c:pt idx="200077">
                  <c:v>103.271484</c:v>
                </c:pt>
                <c:pt idx="200078">
                  <c:v>95.82519529999998</c:v>
                </c:pt>
                <c:pt idx="200079">
                  <c:v>59.0820312</c:v>
                </c:pt>
                <c:pt idx="200080">
                  <c:v>10.2539062</c:v>
                </c:pt>
                <c:pt idx="200081">
                  <c:v>-42.6025391</c:v>
                </c:pt>
                <c:pt idx="200082">
                  <c:v>-88.2568359</c:v>
                </c:pt>
                <c:pt idx="200083">
                  <c:v>-102.416992</c:v>
                </c:pt>
                <c:pt idx="200084">
                  <c:v>-97.77832029999998</c:v>
                </c:pt>
                <c:pt idx="200085">
                  <c:v>-65.4296875</c:v>
                </c:pt>
                <c:pt idx="200086">
                  <c:v>-7.324218749999996</c:v>
                </c:pt>
                <c:pt idx="200087">
                  <c:v>46.1425781</c:v>
                </c:pt>
                <c:pt idx="200088">
                  <c:v>82.88574219999992</c:v>
                </c:pt>
                <c:pt idx="200089">
                  <c:v>109.619141</c:v>
                </c:pt>
                <c:pt idx="200090">
                  <c:v>101.928711</c:v>
                </c:pt>
                <c:pt idx="200091">
                  <c:v>64.0869141</c:v>
                </c:pt>
                <c:pt idx="200092">
                  <c:v>9.033203119999997</c:v>
                </c:pt>
                <c:pt idx="200093">
                  <c:v>-43.8232422</c:v>
                </c:pt>
                <c:pt idx="200094">
                  <c:v>-87.4023438</c:v>
                </c:pt>
                <c:pt idx="200095">
                  <c:v>-108.764648</c:v>
                </c:pt>
                <c:pt idx="200096">
                  <c:v>-101.196289</c:v>
                </c:pt>
                <c:pt idx="200097">
                  <c:v>-74.0966797</c:v>
                </c:pt>
                <c:pt idx="200098">
                  <c:v>-15.1367188</c:v>
                </c:pt>
                <c:pt idx="200099">
                  <c:v>36.7431641</c:v>
                </c:pt>
                <c:pt idx="200100">
                  <c:v>79.9560547</c:v>
                </c:pt>
                <c:pt idx="200101">
                  <c:v>104.370117</c:v>
                </c:pt>
                <c:pt idx="200102">
                  <c:v>102.783203</c:v>
                </c:pt>
                <c:pt idx="200103">
                  <c:v>72.50976559999998</c:v>
                </c:pt>
                <c:pt idx="200104">
                  <c:v>23.8037109</c:v>
                </c:pt>
                <c:pt idx="200105">
                  <c:v>-33.0810547</c:v>
                </c:pt>
                <c:pt idx="200106">
                  <c:v>-74.0966797</c:v>
                </c:pt>
                <c:pt idx="200107">
                  <c:v>-97.90039059999998</c:v>
                </c:pt>
                <c:pt idx="200108">
                  <c:v>-109.375</c:v>
                </c:pt>
                <c:pt idx="200109">
                  <c:v>-75.0732422</c:v>
                </c:pt>
                <c:pt idx="200110">
                  <c:v>-22.3388672</c:v>
                </c:pt>
                <c:pt idx="200111">
                  <c:v>31.25</c:v>
                </c:pt>
                <c:pt idx="200112">
                  <c:v>75.8056641</c:v>
                </c:pt>
                <c:pt idx="200113">
                  <c:v>98.38867190000001</c:v>
                </c:pt>
                <c:pt idx="200114">
                  <c:v>107.788086</c:v>
                </c:pt>
                <c:pt idx="200115">
                  <c:v>78.9794922</c:v>
                </c:pt>
                <c:pt idx="200116">
                  <c:v>31.1279297</c:v>
                </c:pt>
                <c:pt idx="200117">
                  <c:v>-25.8789062</c:v>
                </c:pt>
                <c:pt idx="200118">
                  <c:v>-71.1669922</c:v>
                </c:pt>
                <c:pt idx="200119">
                  <c:v>-99.9755859</c:v>
                </c:pt>
                <c:pt idx="200120">
                  <c:v>-106.689453</c:v>
                </c:pt>
                <c:pt idx="200121">
                  <c:v>-84.5947266</c:v>
                </c:pt>
                <c:pt idx="200122">
                  <c:v>-30.6396484</c:v>
                </c:pt>
                <c:pt idx="200123">
                  <c:v>25.0244141</c:v>
                </c:pt>
                <c:pt idx="200124">
                  <c:v>74.3408203</c:v>
                </c:pt>
                <c:pt idx="200125">
                  <c:v>97.1679688</c:v>
                </c:pt>
                <c:pt idx="200126">
                  <c:v>104.003906</c:v>
                </c:pt>
                <c:pt idx="200127">
                  <c:v>82.88574219999992</c:v>
                </c:pt>
                <c:pt idx="200128">
                  <c:v>23.0712891</c:v>
                </c:pt>
                <c:pt idx="200129">
                  <c:v>-21.3623047</c:v>
                </c:pt>
                <c:pt idx="200130">
                  <c:v>-69.45800779999998</c:v>
                </c:pt>
                <c:pt idx="200131">
                  <c:v>-98.0224609</c:v>
                </c:pt>
                <c:pt idx="200132">
                  <c:v>-105.102539</c:v>
                </c:pt>
                <c:pt idx="200133">
                  <c:v>-85.8154297</c:v>
                </c:pt>
                <c:pt idx="200134">
                  <c:v>-42.1142578</c:v>
                </c:pt>
                <c:pt idx="200135">
                  <c:v>25.7568359</c:v>
                </c:pt>
                <c:pt idx="200136">
                  <c:v>73.1201172</c:v>
                </c:pt>
                <c:pt idx="200137">
                  <c:v>100.097656</c:v>
                </c:pt>
                <c:pt idx="200138">
                  <c:v>109.25293</c:v>
                </c:pt>
                <c:pt idx="200139">
                  <c:v>85.4492188</c:v>
                </c:pt>
                <c:pt idx="200140">
                  <c:v>45.0439453</c:v>
                </c:pt>
                <c:pt idx="200141">
                  <c:v>-10.6201172</c:v>
                </c:pt>
                <c:pt idx="200142">
                  <c:v>-58.1054688</c:v>
                </c:pt>
                <c:pt idx="200143">
                  <c:v>-91.6748047</c:v>
                </c:pt>
                <c:pt idx="200144">
                  <c:v>-103.271484</c:v>
                </c:pt>
                <c:pt idx="200145">
                  <c:v>-85.8154297</c:v>
                </c:pt>
                <c:pt idx="200146">
                  <c:v>-48.5839844</c:v>
                </c:pt>
                <c:pt idx="200147">
                  <c:v>12.9394531</c:v>
                </c:pt>
                <c:pt idx="200148">
                  <c:v>61.4013672</c:v>
                </c:pt>
                <c:pt idx="200149">
                  <c:v>93.2617188</c:v>
                </c:pt>
                <c:pt idx="200150">
                  <c:v>105.834961</c:v>
                </c:pt>
                <c:pt idx="200151">
                  <c:v>93.38378909999996</c:v>
                </c:pt>
                <c:pt idx="200152">
                  <c:v>49.9267578</c:v>
                </c:pt>
                <c:pt idx="200153">
                  <c:v>-5.73730469</c:v>
                </c:pt>
                <c:pt idx="200154">
                  <c:v>-59.5703125</c:v>
                </c:pt>
                <c:pt idx="200155">
                  <c:v>-99.3652344</c:v>
                </c:pt>
                <c:pt idx="200156">
                  <c:v>-113.28125</c:v>
                </c:pt>
                <c:pt idx="200157">
                  <c:v>-86.9140625</c:v>
                </c:pt>
                <c:pt idx="200158">
                  <c:v>-50.6591797</c:v>
                </c:pt>
                <c:pt idx="200159">
                  <c:v>-2.80761719</c:v>
                </c:pt>
                <c:pt idx="200160">
                  <c:v>60.546875</c:v>
                </c:pt>
                <c:pt idx="200161">
                  <c:v>93.9941406</c:v>
                </c:pt>
                <c:pt idx="200162">
                  <c:v>105.957031</c:v>
                </c:pt>
                <c:pt idx="200163">
                  <c:v>98.9990234</c:v>
                </c:pt>
                <c:pt idx="200164">
                  <c:v>57.9833984</c:v>
                </c:pt>
                <c:pt idx="200165">
                  <c:v>-3.29589844</c:v>
                </c:pt>
                <c:pt idx="200166">
                  <c:v>-58.1054688</c:v>
                </c:pt>
                <c:pt idx="200167">
                  <c:v>-92.1630859</c:v>
                </c:pt>
                <c:pt idx="200168">
                  <c:v>-109.49707</c:v>
                </c:pt>
                <c:pt idx="200169">
                  <c:v>-96.5576172</c:v>
                </c:pt>
                <c:pt idx="200170">
                  <c:v>-58.9599609</c:v>
                </c:pt>
                <c:pt idx="200171">
                  <c:v>-7.20214844</c:v>
                </c:pt>
                <c:pt idx="200172">
                  <c:v>43.5791016</c:v>
                </c:pt>
                <c:pt idx="200173">
                  <c:v>88.7451172</c:v>
                </c:pt>
                <c:pt idx="200174">
                  <c:v>108.398438</c:v>
                </c:pt>
                <c:pt idx="200175">
                  <c:v>94.2382812</c:v>
                </c:pt>
                <c:pt idx="200176">
                  <c:v>56.7626953</c:v>
                </c:pt>
                <c:pt idx="200177">
                  <c:v>11.4746094</c:v>
                </c:pt>
                <c:pt idx="200178">
                  <c:v>-39.7949219</c:v>
                </c:pt>
                <c:pt idx="200179">
                  <c:v>-87.2802734</c:v>
                </c:pt>
                <c:pt idx="200180">
                  <c:v>-105.957031</c:v>
                </c:pt>
                <c:pt idx="200181">
                  <c:v>-96.0693359</c:v>
                </c:pt>
                <c:pt idx="200182">
                  <c:v>-63.4765625</c:v>
                </c:pt>
                <c:pt idx="200183">
                  <c:v>-17.2119141</c:v>
                </c:pt>
                <c:pt idx="200184">
                  <c:v>40.5273438</c:v>
                </c:pt>
                <c:pt idx="200185">
                  <c:v>85.5712891</c:v>
                </c:pt>
                <c:pt idx="200186">
                  <c:v>111.206055</c:v>
                </c:pt>
                <c:pt idx="200187">
                  <c:v>103.759766</c:v>
                </c:pt>
                <c:pt idx="200188">
                  <c:v>67.7490234</c:v>
                </c:pt>
                <c:pt idx="200189">
                  <c:v>16.4794922</c:v>
                </c:pt>
                <c:pt idx="200190">
                  <c:v>-31.98242189999997</c:v>
                </c:pt>
                <c:pt idx="200191">
                  <c:v>-84.10644529999998</c:v>
                </c:pt>
                <c:pt idx="200192">
                  <c:v>-110.107422</c:v>
                </c:pt>
                <c:pt idx="200193">
                  <c:v>-102.050781</c:v>
                </c:pt>
                <c:pt idx="200194">
                  <c:v>-68.2373047</c:v>
                </c:pt>
                <c:pt idx="200195">
                  <c:v>-19.1650391</c:v>
                </c:pt>
                <c:pt idx="200196">
                  <c:v>36.9873047</c:v>
                </c:pt>
                <c:pt idx="200197">
                  <c:v>76.2939453</c:v>
                </c:pt>
                <c:pt idx="200198">
                  <c:v>105.957031</c:v>
                </c:pt>
                <c:pt idx="200199">
                  <c:v>110.961914</c:v>
                </c:pt>
                <c:pt idx="200200">
                  <c:v>74.21875</c:v>
                </c:pt>
                <c:pt idx="200201">
                  <c:v>24.5361328</c:v>
                </c:pt>
                <c:pt idx="200202">
                  <c:v>-31.0058594</c:v>
                </c:pt>
                <c:pt idx="200203">
                  <c:v>-77.5146484</c:v>
                </c:pt>
                <c:pt idx="200204">
                  <c:v>-101.074219</c:v>
                </c:pt>
                <c:pt idx="200205">
                  <c:v>-95.703125</c:v>
                </c:pt>
                <c:pt idx="200206">
                  <c:v>-80.078125</c:v>
                </c:pt>
                <c:pt idx="200207">
                  <c:v>-33.44726559999999</c:v>
                </c:pt>
                <c:pt idx="200208">
                  <c:v>19.1650391</c:v>
                </c:pt>
                <c:pt idx="200209">
                  <c:v>74.8291016</c:v>
                </c:pt>
                <c:pt idx="200210">
                  <c:v>101.68457</c:v>
                </c:pt>
                <c:pt idx="200211">
                  <c:v>109.741211</c:v>
                </c:pt>
                <c:pt idx="200212">
                  <c:v>86.6699219</c:v>
                </c:pt>
                <c:pt idx="200213">
                  <c:v>33.44726559999999</c:v>
                </c:pt>
                <c:pt idx="200214">
                  <c:v>-18.9208984</c:v>
                </c:pt>
                <c:pt idx="200215">
                  <c:v>-67.9931641</c:v>
                </c:pt>
                <c:pt idx="200216">
                  <c:v>-100.341797</c:v>
                </c:pt>
                <c:pt idx="200217">
                  <c:v>-113.525391</c:v>
                </c:pt>
                <c:pt idx="200218">
                  <c:v>-86.9140625</c:v>
                </c:pt>
                <c:pt idx="200219">
                  <c:v>-35.6445312</c:v>
                </c:pt>
                <c:pt idx="200220">
                  <c:v>16.72363279999998</c:v>
                </c:pt>
                <c:pt idx="200221">
                  <c:v>68.1152344</c:v>
                </c:pt>
                <c:pt idx="200222">
                  <c:v>99.1210938</c:v>
                </c:pt>
                <c:pt idx="200223">
                  <c:v>106.567383</c:v>
                </c:pt>
                <c:pt idx="200224">
                  <c:v>83.984375</c:v>
                </c:pt>
                <c:pt idx="200225">
                  <c:v>40.7714844</c:v>
                </c:pt>
                <c:pt idx="200226">
                  <c:v>-12.8173828</c:v>
                </c:pt>
                <c:pt idx="200227">
                  <c:v>-61.15722659999999</c:v>
                </c:pt>
                <c:pt idx="200228">
                  <c:v>-97.65625</c:v>
                </c:pt>
                <c:pt idx="200229">
                  <c:v>-103.759766</c:v>
                </c:pt>
                <c:pt idx="200230">
                  <c:v>-85.4492188</c:v>
                </c:pt>
                <c:pt idx="200231">
                  <c:v>-45.7763672</c:v>
                </c:pt>
                <c:pt idx="200232">
                  <c:v>0.854492188</c:v>
                </c:pt>
                <c:pt idx="200233">
                  <c:v>61.8896484</c:v>
                </c:pt>
                <c:pt idx="200234">
                  <c:v>101.44043</c:v>
                </c:pt>
                <c:pt idx="200235">
                  <c:v>108.520508</c:v>
                </c:pt>
                <c:pt idx="200236">
                  <c:v>94.2382812</c:v>
                </c:pt>
                <c:pt idx="200237">
                  <c:v>54.8095703</c:v>
                </c:pt>
                <c:pt idx="200238">
                  <c:v>-6.95800781</c:v>
                </c:pt>
                <c:pt idx="200239">
                  <c:v>-59.81445309999999</c:v>
                </c:pt>
                <c:pt idx="200240">
                  <c:v>-97.65625</c:v>
                </c:pt>
                <c:pt idx="200241">
                  <c:v>-104.003906</c:v>
                </c:pt>
                <c:pt idx="200242">
                  <c:v>-93.1396484</c:v>
                </c:pt>
                <c:pt idx="200243">
                  <c:v>-54.8095703</c:v>
                </c:pt>
                <c:pt idx="200244">
                  <c:v>-1.953125</c:v>
                </c:pt>
                <c:pt idx="200245">
                  <c:v>52.1240234</c:v>
                </c:pt>
                <c:pt idx="200246">
                  <c:v>91.796875</c:v>
                </c:pt>
                <c:pt idx="200247">
                  <c:v>107.299805</c:v>
                </c:pt>
                <c:pt idx="200248">
                  <c:v>93.2617188</c:v>
                </c:pt>
                <c:pt idx="200249">
                  <c:v>62.8662109</c:v>
                </c:pt>
                <c:pt idx="200250">
                  <c:v>4.15039062</c:v>
                </c:pt>
                <c:pt idx="200251">
                  <c:v>-53.5888672</c:v>
                </c:pt>
                <c:pt idx="200252">
                  <c:v>-85.5712891</c:v>
                </c:pt>
                <c:pt idx="200253">
                  <c:v>-98.9990234</c:v>
                </c:pt>
                <c:pt idx="200254">
                  <c:v>-93.6279297</c:v>
                </c:pt>
                <c:pt idx="200255">
                  <c:v>-58.7158203</c:v>
                </c:pt>
                <c:pt idx="200256">
                  <c:v>-7.93457031</c:v>
                </c:pt>
                <c:pt idx="200257">
                  <c:v>47.3632812</c:v>
                </c:pt>
                <c:pt idx="200258">
                  <c:v>93.1396484</c:v>
                </c:pt>
                <c:pt idx="200259">
                  <c:v>106.079102</c:v>
                </c:pt>
                <c:pt idx="200260">
                  <c:v>92.0410156</c:v>
                </c:pt>
                <c:pt idx="200261">
                  <c:v>66.2841797</c:v>
                </c:pt>
                <c:pt idx="200262">
                  <c:v>15.1367188</c:v>
                </c:pt>
                <c:pt idx="200263">
                  <c:v>-46.6308594</c:v>
                </c:pt>
                <c:pt idx="200264">
                  <c:v>-85.5712891</c:v>
                </c:pt>
                <c:pt idx="200265">
                  <c:v>-112.915039</c:v>
                </c:pt>
                <c:pt idx="200266">
                  <c:v>-104.125977</c:v>
                </c:pt>
                <c:pt idx="200267">
                  <c:v>-65.7958984</c:v>
                </c:pt>
                <c:pt idx="200268">
                  <c:v>-19.1650391</c:v>
                </c:pt>
                <c:pt idx="200269">
                  <c:v>38.0859375</c:v>
                </c:pt>
                <c:pt idx="200270">
                  <c:v>82.88574219999992</c:v>
                </c:pt>
                <c:pt idx="200271">
                  <c:v>106.933594</c:v>
                </c:pt>
                <c:pt idx="200272">
                  <c:v>97.1679688</c:v>
                </c:pt>
                <c:pt idx="200273">
                  <c:v>70.0683594</c:v>
                </c:pt>
                <c:pt idx="200274">
                  <c:v>15.7470703</c:v>
                </c:pt>
                <c:pt idx="200275">
                  <c:v>-35.5224609</c:v>
                </c:pt>
                <c:pt idx="200276">
                  <c:v>-82.5195312</c:v>
                </c:pt>
                <c:pt idx="200277">
                  <c:v>-107.543945</c:v>
                </c:pt>
                <c:pt idx="200278">
                  <c:v>-96.80175779999998</c:v>
                </c:pt>
                <c:pt idx="200279">
                  <c:v>-64.6972656</c:v>
                </c:pt>
                <c:pt idx="200280">
                  <c:v>-24.1699219</c:v>
                </c:pt>
                <c:pt idx="200281">
                  <c:v>33.5693359</c:v>
                </c:pt>
                <c:pt idx="200282">
                  <c:v>75.31738279999998</c:v>
                </c:pt>
                <c:pt idx="200283">
                  <c:v>100.830078</c:v>
                </c:pt>
                <c:pt idx="200284">
                  <c:v>109.130859</c:v>
                </c:pt>
                <c:pt idx="200285">
                  <c:v>82.7636719</c:v>
                </c:pt>
                <c:pt idx="200286">
                  <c:v>18.3105469</c:v>
                </c:pt>
                <c:pt idx="200287">
                  <c:v>-35.7666016</c:v>
                </c:pt>
                <c:pt idx="200288">
                  <c:v>-73.48632809999998</c:v>
                </c:pt>
                <c:pt idx="200289">
                  <c:v>-102.783203</c:v>
                </c:pt>
                <c:pt idx="200290">
                  <c:v>-107.788086</c:v>
                </c:pt>
                <c:pt idx="200291">
                  <c:v>-72.265625</c:v>
                </c:pt>
                <c:pt idx="200292">
                  <c:v>-28.0761719</c:v>
                </c:pt>
                <c:pt idx="200293">
                  <c:v>24.5361328</c:v>
                </c:pt>
                <c:pt idx="200294">
                  <c:v>76.17187499999996</c:v>
                </c:pt>
                <c:pt idx="200295">
                  <c:v>101.68457</c:v>
                </c:pt>
                <c:pt idx="200296">
                  <c:v>100.708008</c:v>
                </c:pt>
                <c:pt idx="200297">
                  <c:v>78.7353516</c:v>
                </c:pt>
                <c:pt idx="200298">
                  <c:v>32.7148438</c:v>
                </c:pt>
                <c:pt idx="200299">
                  <c:v>-23.9257812</c:v>
                </c:pt>
                <c:pt idx="200300">
                  <c:v>-83.3740234</c:v>
                </c:pt>
                <c:pt idx="200301">
                  <c:v>-106.079102</c:v>
                </c:pt>
                <c:pt idx="200302">
                  <c:v>-98.63281249999996</c:v>
                </c:pt>
                <c:pt idx="200303">
                  <c:v>-77.63671879999995</c:v>
                </c:pt>
                <c:pt idx="200304">
                  <c:v>-35.5224609</c:v>
                </c:pt>
                <c:pt idx="200305">
                  <c:v>23.9257812</c:v>
                </c:pt>
                <c:pt idx="200306">
                  <c:v>69.58007809999994</c:v>
                </c:pt>
                <c:pt idx="200307">
                  <c:v>102.172852</c:v>
                </c:pt>
                <c:pt idx="200308">
                  <c:v>103.149414</c:v>
                </c:pt>
                <c:pt idx="200309">
                  <c:v>86.9140625</c:v>
                </c:pt>
                <c:pt idx="200310">
                  <c:v>46.2646484</c:v>
                </c:pt>
                <c:pt idx="200311">
                  <c:v>-15.625</c:v>
                </c:pt>
                <c:pt idx="200312">
                  <c:v>-67.9931641</c:v>
                </c:pt>
                <c:pt idx="200313">
                  <c:v>-101.806641</c:v>
                </c:pt>
                <c:pt idx="200314">
                  <c:v>-110.107422</c:v>
                </c:pt>
                <c:pt idx="200315">
                  <c:v>-88.7451172</c:v>
                </c:pt>
                <c:pt idx="200316">
                  <c:v>-49.0722656</c:v>
                </c:pt>
                <c:pt idx="200317">
                  <c:v>15.9912109</c:v>
                </c:pt>
                <c:pt idx="200318">
                  <c:v>67.50488279999998</c:v>
                </c:pt>
                <c:pt idx="200319">
                  <c:v>100.830078</c:v>
                </c:pt>
                <c:pt idx="200320">
                  <c:v>108.276367</c:v>
                </c:pt>
                <c:pt idx="200321">
                  <c:v>93.01757809999998</c:v>
                </c:pt>
                <c:pt idx="200322">
                  <c:v>49.3164062</c:v>
                </c:pt>
                <c:pt idx="200323">
                  <c:v>-5.37109375</c:v>
                </c:pt>
                <c:pt idx="200324">
                  <c:v>-54.4433594</c:v>
                </c:pt>
                <c:pt idx="200325">
                  <c:v>-95.3369141</c:v>
                </c:pt>
                <c:pt idx="200326">
                  <c:v>-107.055664</c:v>
                </c:pt>
                <c:pt idx="200327">
                  <c:v>-88.7451172</c:v>
                </c:pt>
                <c:pt idx="200328">
                  <c:v>-50.2929688</c:v>
                </c:pt>
                <c:pt idx="200329">
                  <c:v>2.07519531</c:v>
                </c:pt>
                <c:pt idx="200330">
                  <c:v>54.1992188</c:v>
                </c:pt>
                <c:pt idx="200331">
                  <c:v>94.2382812</c:v>
                </c:pt>
                <c:pt idx="200332">
                  <c:v>101.928711</c:v>
                </c:pt>
                <c:pt idx="200333">
                  <c:v>87.15820309999998</c:v>
                </c:pt>
                <c:pt idx="200334">
                  <c:v>53.5888672</c:v>
                </c:pt>
                <c:pt idx="200335">
                  <c:v>3.66210938</c:v>
                </c:pt>
                <c:pt idx="200336">
                  <c:v>-56.3964844</c:v>
                </c:pt>
                <c:pt idx="200337">
                  <c:v>-93.5058594</c:v>
                </c:pt>
                <c:pt idx="200338">
                  <c:v>-104.614258</c:v>
                </c:pt>
                <c:pt idx="200339">
                  <c:v>-95.9472656</c:v>
                </c:pt>
                <c:pt idx="200340">
                  <c:v>-57.61718749999999</c:v>
                </c:pt>
                <c:pt idx="200341">
                  <c:v>-8.544921879999997</c:v>
                </c:pt>
                <c:pt idx="200342">
                  <c:v>53.1005859</c:v>
                </c:pt>
                <c:pt idx="200343">
                  <c:v>97.2900391</c:v>
                </c:pt>
                <c:pt idx="200344">
                  <c:v>105.834961</c:v>
                </c:pt>
                <c:pt idx="200345">
                  <c:v>94.2382812</c:v>
                </c:pt>
                <c:pt idx="200346">
                  <c:v>56.7626953</c:v>
                </c:pt>
                <c:pt idx="200347">
                  <c:v>-3.54003906</c:v>
                </c:pt>
                <c:pt idx="200348">
                  <c:v>-54.6875</c:v>
                </c:pt>
                <c:pt idx="200349">
                  <c:v>-87.6464844</c:v>
                </c:pt>
                <c:pt idx="200350">
                  <c:v>-102.416992</c:v>
                </c:pt>
                <c:pt idx="200351">
                  <c:v>-104.492188</c:v>
                </c:pt>
                <c:pt idx="200352">
                  <c:v>-66.52832029999998</c:v>
                </c:pt>
                <c:pt idx="200353">
                  <c:v>-9.277343749999998</c:v>
                </c:pt>
                <c:pt idx="200354">
                  <c:v>47.2412109</c:v>
                </c:pt>
                <c:pt idx="200355">
                  <c:v>90.33203119999993</c:v>
                </c:pt>
                <c:pt idx="200356">
                  <c:v>112.304688</c:v>
                </c:pt>
                <c:pt idx="200357">
                  <c:v>95.703125</c:v>
                </c:pt>
                <c:pt idx="200358">
                  <c:v>62.9882812</c:v>
                </c:pt>
                <c:pt idx="200359">
                  <c:v>11.4746094</c:v>
                </c:pt>
                <c:pt idx="200360">
                  <c:v>-38.8183594</c:v>
                </c:pt>
                <c:pt idx="200361">
                  <c:v>-88.8671875</c:v>
                </c:pt>
                <c:pt idx="200362">
                  <c:v>-98.5107422</c:v>
                </c:pt>
                <c:pt idx="200363">
                  <c:v>-97.90039059999998</c:v>
                </c:pt>
                <c:pt idx="200364">
                  <c:v>-68.2373047</c:v>
                </c:pt>
                <c:pt idx="200365">
                  <c:v>-21.8505859</c:v>
                </c:pt>
                <c:pt idx="200366">
                  <c:v>40.4052734</c:v>
                </c:pt>
                <c:pt idx="200367">
                  <c:v>83.12988279999993</c:v>
                </c:pt>
                <c:pt idx="200368">
                  <c:v>102.905273</c:v>
                </c:pt>
                <c:pt idx="200369">
                  <c:v>100.463867</c:v>
                </c:pt>
                <c:pt idx="200370">
                  <c:v>69.45800779999998</c:v>
                </c:pt>
                <c:pt idx="200371">
                  <c:v>16.1132812</c:v>
                </c:pt>
                <c:pt idx="200372">
                  <c:v>-39.30664059999999</c:v>
                </c:pt>
                <c:pt idx="200373">
                  <c:v>-79.1015625</c:v>
                </c:pt>
                <c:pt idx="200374">
                  <c:v>-101.5625</c:v>
                </c:pt>
                <c:pt idx="200375">
                  <c:v>-102.905273</c:v>
                </c:pt>
                <c:pt idx="200376">
                  <c:v>-70.55664059999998</c:v>
                </c:pt>
                <c:pt idx="200377">
                  <c:v>-22.8271484</c:v>
                </c:pt>
                <c:pt idx="200378">
                  <c:v>28.3203125</c:v>
                </c:pt>
                <c:pt idx="200379">
                  <c:v>77.5146484</c:v>
                </c:pt>
                <c:pt idx="200380">
                  <c:v>103.027344</c:v>
                </c:pt>
                <c:pt idx="200381">
                  <c:v>100.830078</c:v>
                </c:pt>
                <c:pt idx="200382">
                  <c:v>72.6318359</c:v>
                </c:pt>
                <c:pt idx="200383">
                  <c:v>29.9072266</c:v>
                </c:pt>
                <c:pt idx="200384">
                  <c:v>-23.0712891</c:v>
                </c:pt>
                <c:pt idx="200385">
                  <c:v>-73.60839839999993</c:v>
                </c:pt>
                <c:pt idx="200386">
                  <c:v>-104.492188</c:v>
                </c:pt>
                <c:pt idx="200387">
                  <c:v>-102.172852</c:v>
                </c:pt>
                <c:pt idx="200388">
                  <c:v>-85.20507809999994</c:v>
                </c:pt>
                <c:pt idx="200389">
                  <c:v>-33.0810547</c:v>
                </c:pt>
                <c:pt idx="200390">
                  <c:v>28.44238279999998</c:v>
                </c:pt>
                <c:pt idx="200391">
                  <c:v>77.75878909999996</c:v>
                </c:pt>
                <c:pt idx="200392">
                  <c:v>100.219727</c:v>
                </c:pt>
                <c:pt idx="200393">
                  <c:v>111.328125</c:v>
                </c:pt>
                <c:pt idx="200394">
                  <c:v>84.10644529999998</c:v>
                </c:pt>
                <c:pt idx="200395">
                  <c:v>29.4189453</c:v>
                </c:pt>
                <c:pt idx="200396">
                  <c:v>-25.8789062</c:v>
                </c:pt>
                <c:pt idx="200397">
                  <c:v>-75.6835938</c:v>
                </c:pt>
                <c:pt idx="200398">
                  <c:v>-95.703125</c:v>
                </c:pt>
                <c:pt idx="200399">
                  <c:v>-108.764648</c:v>
                </c:pt>
                <c:pt idx="200400">
                  <c:v>-86.05957029999998</c:v>
                </c:pt>
                <c:pt idx="200401">
                  <c:v>-36.8652344</c:v>
                </c:pt>
                <c:pt idx="200402">
                  <c:v>18.7988281</c:v>
                </c:pt>
                <c:pt idx="200403">
                  <c:v>64.8193359</c:v>
                </c:pt>
                <c:pt idx="200404">
                  <c:v>99.4873047</c:v>
                </c:pt>
                <c:pt idx="200405">
                  <c:v>104.736328</c:v>
                </c:pt>
                <c:pt idx="200406">
                  <c:v>84.3505859</c:v>
                </c:pt>
                <c:pt idx="200407">
                  <c:v>45.5322266</c:v>
                </c:pt>
                <c:pt idx="200408">
                  <c:v>-9.52148438</c:v>
                </c:pt>
                <c:pt idx="200409">
                  <c:v>-64.2089844</c:v>
                </c:pt>
                <c:pt idx="200410">
                  <c:v>-99.2431641</c:v>
                </c:pt>
                <c:pt idx="200411">
                  <c:v>-106.445312</c:v>
                </c:pt>
                <c:pt idx="200412">
                  <c:v>-81.17675779999993</c:v>
                </c:pt>
                <c:pt idx="200413">
                  <c:v>-42.3583984</c:v>
                </c:pt>
                <c:pt idx="200414">
                  <c:v>8.544921879999997</c:v>
                </c:pt>
                <c:pt idx="200415">
                  <c:v>56.88476559999999</c:v>
                </c:pt>
                <c:pt idx="200416">
                  <c:v>91.55273440000001</c:v>
                </c:pt>
                <c:pt idx="200417">
                  <c:v>106.811523</c:v>
                </c:pt>
                <c:pt idx="200418">
                  <c:v>95.2148438</c:v>
                </c:pt>
                <c:pt idx="200419">
                  <c:v>56.7626953</c:v>
                </c:pt>
                <c:pt idx="200420">
                  <c:v>-0.244140625</c:v>
                </c:pt>
                <c:pt idx="200421">
                  <c:v>-63.2324219</c:v>
                </c:pt>
                <c:pt idx="200422">
                  <c:v>-97.65625</c:v>
                </c:pt>
                <c:pt idx="200423">
                  <c:v>-111.450195</c:v>
                </c:pt>
                <c:pt idx="200424">
                  <c:v>-94.1162109</c:v>
                </c:pt>
                <c:pt idx="200425">
                  <c:v>-53.7109375</c:v>
                </c:pt>
                <c:pt idx="200426">
                  <c:v>3.90625</c:v>
                </c:pt>
                <c:pt idx="200427">
                  <c:v>57.61718749999999</c:v>
                </c:pt>
                <c:pt idx="200428">
                  <c:v>92.77343749999996</c:v>
                </c:pt>
                <c:pt idx="200429">
                  <c:v>105.834961</c:v>
                </c:pt>
                <c:pt idx="200430">
                  <c:v>93.5058594</c:v>
                </c:pt>
                <c:pt idx="200431">
                  <c:v>53.4667969</c:v>
                </c:pt>
                <c:pt idx="200432">
                  <c:v>0.732421875</c:v>
                </c:pt>
                <c:pt idx="200433">
                  <c:v>-52.3681641</c:v>
                </c:pt>
                <c:pt idx="200434">
                  <c:v>-88.2568359</c:v>
                </c:pt>
                <c:pt idx="200435">
                  <c:v>-111.450195</c:v>
                </c:pt>
                <c:pt idx="200436">
                  <c:v>-105.34668</c:v>
                </c:pt>
                <c:pt idx="200437">
                  <c:v>-69.0917969</c:v>
                </c:pt>
                <c:pt idx="200438">
                  <c:v>-9.765625</c:v>
                </c:pt>
                <c:pt idx="200439">
                  <c:v>48.828125</c:v>
                </c:pt>
                <c:pt idx="200440">
                  <c:v>86.6699219</c:v>
                </c:pt>
                <c:pt idx="200441">
                  <c:v>107.910156</c:v>
                </c:pt>
                <c:pt idx="200442">
                  <c:v>96.67968749999996</c:v>
                </c:pt>
                <c:pt idx="200443">
                  <c:v>54.5654297</c:v>
                </c:pt>
                <c:pt idx="200444">
                  <c:v>6.103515619999995</c:v>
                </c:pt>
                <c:pt idx="200445">
                  <c:v>-44.1894531</c:v>
                </c:pt>
                <c:pt idx="200446">
                  <c:v>-86.5478516</c:v>
                </c:pt>
                <c:pt idx="200447">
                  <c:v>-102.539062</c:v>
                </c:pt>
                <c:pt idx="200448">
                  <c:v>-94.4824219</c:v>
                </c:pt>
                <c:pt idx="200449">
                  <c:v>-67.9931641</c:v>
                </c:pt>
                <c:pt idx="200450">
                  <c:v>-16.4794922</c:v>
                </c:pt>
                <c:pt idx="200451">
                  <c:v>35.4003906</c:v>
                </c:pt>
                <c:pt idx="200452">
                  <c:v>87.6464844</c:v>
                </c:pt>
                <c:pt idx="200453">
                  <c:v>108.398438</c:v>
                </c:pt>
                <c:pt idx="200454">
                  <c:v>98.38867190000001</c:v>
                </c:pt>
                <c:pt idx="200455">
                  <c:v>71.1669922</c:v>
                </c:pt>
                <c:pt idx="200456">
                  <c:v>21.2402344</c:v>
                </c:pt>
                <c:pt idx="200457">
                  <c:v>-44.4335938</c:v>
                </c:pt>
                <c:pt idx="200458">
                  <c:v>-85.6933594</c:v>
                </c:pt>
                <c:pt idx="200459">
                  <c:v>-102.050781</c:v>
                </c:pt>
                <c:pt idx="200460">
                  <c:v>-99.85351559999998</c:v>
                </c:pt>
                <c:pt idx="200461">
                  <c:v>-64.9414062</c:v>
                </c:pt>
                <c:pt idx="200462">
                  <c:v>-23.0712891</c:v>
                </c:pt>
                <c:pt idx="200463">
                  <c:v>31.1279297</c:v>
                </c:pt>
                <c:pt idx="200464">
                  <c:v>84.7167969</c:v>
                </c:pt>
                <c:pt idx="200465">
                  <c:v>107.910156</c:v>
                </c:pt>
                <c:pt idx="200466">
                  <c:v>104.736328</c:v>
                </c:pt>
                <c:pt idx="200467">
                  <c:v>73.2421875</c:v>
                </c:pt>
                <c:pt idx="200468">
                  <c:v>25.0244141</c:v>
                </c:pt>
                <c:pt idx="200469">
                  <c:v>-26.3671875</c:v>
                </c:pt>
                <c:pt idx="200470">
                  <c:v>-75.31738279999998</c:v>
                </c:pt>
                <c:pt idx="200471">
                  <c:v>-100.952148</c:v>
                </c:pt>
                <c:pt idx="200472">
                  <c:v>-108.032227</c:v>
                </c:pt>
                <c:pt idx="200473">
                  <c:v>-81.4208984</c:v>
                </c:pt>
                <c:pt idx="200474">
                  <c:v>-28.9306641</c:v>
                </c:pt>
                <c:pt idx="200475">
                  <c:v>24.90234379999998</c:v>
                </c:pt>
                <c:pt idx="200476">
                  <c:v>74.7070312</c:v>
                </c:pt>
                <c:pt idx="200477">
                  <c:v>97.2900391</c:v>
                </c:pt>
                <c:pt idx="200478">
                  <c:v>101.5625</c:v>
                </c:pt>
                <c:pt idx="200479">
                  <c:v>77.63671879999995</c:v>
                </c:pt>
                <c:pt idx="200480">
                  <c:v>31.98242189999997</c:v>
                </c:pt>
                <c:pt idx="200481">
                  <c:v>-18.7988281</c:v>
                </c:pt>
                <c:pt idx="200482">
                  <c:v>-79.5898438</c:v>
                </c:pt>
                <c:pt idx="200483">
                  <c:v>-109.863281</c:v>
                </c:pt>
                <c:pt idx="200484">
                  <c:v>-109.619141</c:v>
                </c:pt>
                <c:pt idx="200485">
                  <c:v>-88.2568359</c:v>
                </c:pt>
                <c:pt idx="200486">
                  <c:v>-35.2783203</c:v>
                </c:pt>
                <c:pt idx="200487">
                  <c:v>21.8505859</c:v>
                </c:pt>
                <c:pt idx="200488">
                  <c:v>66.8945312</c:v>
                </c:pt>
                <c:pt idx="200489">
                  <c:v>101.5625</c:v>
                </c:pt>
                <c:pt idx="200490">
                  <c:v>111.328125</c:v>
                </c:pt>
                <c:pt idx="200491">
                  <c:v>79.8339844</c:v>
                </c:pt>
                <c:pt idx="200492">
                  <c:v>44.4335938</c:v>
                </c:pt>
                <c:pt idx="200493">
                  <c:v>-13.1835938</c:v>
                </c:pt>
                <c:pt idx="200494">
                  <c:v>-72.6318359</c:v>
                </c:pt>
                <c:pt idx="200495">
                  <c:v>-98.75488279999998</c:v>
                </c:pt>
                <c:pt idx="200496">
                  <c:v>-103.759766</c:v>
                </c:pt>
                <c:pt idx="200497">
                  <c:v>-87.03613279999998</c:v>
                </c:pt>
                <c:pt idx="200498">
                  <c:v>-42.7246094</c:v>
                </c:pt>
                <c:pt idx="200499">
                  <c:v>15.3808594</c:v>
                </c:pt>
                <c:pt idx="200500">
                  <c:v>60.7910156</c:v>
                </c:pt>
                <c:pt idx="200501">
                  <c:v>94.2382812</c:v>
                </c:pt>
                <c:pt idx="200502">
                  <c:v>103.149414</c:v>
                </c:pt>
                <c:pt idx="200503">
                  <c:v>81.17675779999993</c:v>
                </c:pt>
                <c:pt idx="200504">
                  <c:v>40.4052734</c:v>
                </c:pt>
                <c:pt idx="200505">
                  <c:v>-2.07519531</c:v>
                </c:pt>
                <c:pt idx="200506">
                  <c:v>-60.0585938</c:v>
                </c:pt>
                <c:pt idx="200507">
                  <c:v>-97.65625</c:v>
                </c:pt>
                <c:pt idx="200508">
                  <c:v>-102.661133</c:v>
                </c:pt>
                <c:pt idx="200509">
                  <c:v>-88.8671875</c:v>
                </c:pt>
                <c:pt idx="200510">
                  <c:v>-46.0205078</c:v>
                </c:pt>
                <c:pt idx="200511">
                  <c:v>3.54003906</c:v>
                </c:pt>
                <c:pt idx="200512">
                  <c:v>55.2978516</c:v>
                </c:pt>
                <c:pt idx="200513">
                  <c:v>93.6279297</c:v>
                </c:pt>
                <c:pt idx="200514">
                  <c:v>115.478516</c:v>
                </c:pt>
                <c:pt idx="200515">
                  <c:v>88.37890619999993</c:v>
                </c:pt>
                <c:pt idx="200516">
                  <c:v>51.6357422</c:v>
                </c:pt>
                <c:pt idx="200517">
                  <c:v>2.80761719</c:v>
                </c:pt>
                <c:pt idx="200518">
                  <c:v>-53.9550781</c:v>
                </c:pt>
                <c:pt idx="200519">
                  <c:v>-93.1396484</c:v>
                </c:pt>
                <c:pt idx="200520">
                  <c:v>-107.543945</c:v>
                </c:pt>
                <c:pt idx="200521">
                  <c:v>-93.38378909999996</c:v>
                </c:pt>
                <c:pt idx="200522">
                  <c:v>-58.2275391</c:v>
                </c:pt>
                <c:pt idx="200523">
                  <c:v>1.83105469</c:v>
                </c:pt>
                <c:pt idx="200524">
                  <c:v>52.6123047</c:v>
                </c:pt>
                <c:pt idx="200525">
                  <c:v>98.0224609</c:v>
                </c:pt>
                <c:pt idx="200526">
                  <c:v>112.915039</c:v>
                </c:pt>
                <c:pt idx="200527">
                  <c:v>98.0224609</c:v>
                </c:pt>
                <c:pt idx="200528">
                  <c:v>61.6455078</c:v>
                </c:pt>
                <c:pt idx="200529">
                  <c:v>3.78417969</c:v>
                </c:pt>
                <c:pt idx="200530">
                  <c:v>-53.1005859</c:v>
                </c:pt>
                <c:pt idx="200531">
                  <c:v>-94.7265625</c:v>
                </c:pt>
                <c:pt idx="200532">
                  <c:v>-109.25293</c:v>
                </c:pt>
                <c:pt idx="200533">
                  <c:v>-97.90039059999998</c:v>
                </c:pt>
                <c:pt idx="200534">
                  <c:v>-62.6220703</c:v>
                </c:pt>
                <c:pt idx="200535">
                  <c:v>-4.76074219</c:v>
                </c:pt>
                <c:pt idx="200536">
                  <c:v>49.3164062</c:v>
                </c:pt>
                <c:pt idx="200537">
                  <c:v>85.4492188</c:v>
                </c:pt>
                <c:pt idx="200538">
                  <c:v>105.224609</c:v>
                </c:pt>
                <c:pt idx="200539">
                  <c:v>99.9755859</c:v>
                </c:pt>
                <c:pt idx="200540">
                  <c:v>62.1337891</c:v>
                </c:pt>
                <c:pt idx="200541">
                  <c:v>12.3291016</c:v>
                </c:pt>
                <c:pt idx="200542">
                  <c:v>-43.0908203</c:v>
                </c:pt>
                <c:pt idx="200543">
                  <c:v>-87.6464844</c:v>
                </c:pt>
                <c:pt idx="200544">
                  <c:v>-101.44043</c:v>
                </c:pt>
                <c:pt idx="200545">
                  <c:v>-95.3369141</c:v>
                </c:pt>
                <c:pt idx="200546">
                  <c:v>-69.0917969</c:v>
                </c:pt>
                <c:pt idx="200547">
                  <c:v>-18.3105469</c:v>
                </c:pt>
                <c:pt idx="200548">
                  <c:v>34.4238281</c:v>
                </c:pt>
                <c:pt idx="200549">
                  <c:v>77.39257809999994</c:v>
                </c:pt>
                <c:pt idx="200550">
                  <c:v>102.294922</c:v>
                </c:pt>
                <c:pt idx="200551">
                  <c:v>98.38867190000001</c:v>
                </c:pt>
                <c:pt idx="200552">
                  <c:v>63.3544922</c:v>
                </c:pt>
                <c:pt idx="200553">
                  <c:v>23.6816406</c:v>
                </c:pt>
                <c:pt idx="200554">
                  <c:v>-33.6914062</c:v>
                </c:pt>
                <c:pt idx="200555">
                  <c:v>-76.9042969</c:v>
                </c:pt>
                <c:pt idx="200556">
                  <c:v>-103.271484</c:v>
                </c:pt>
                <c:pt idx="200557">
                  <c:v>-97.1679688</c:v>
                </c:pt>
                <c:pt idx="200558">
                  <c:v>-74.5849609</c:v>
                </c:pt>
                <c:pt idx="200559">
                  <c:v>-35.6445312</c:v>
                </c:pt>
                <c:pt idx="200560">
                  <c:v>26.3671875</c:v>
                </c:pt>
                <c:pt idx="200561">
                  <c:v>76.2939453</c:v>
                </c:pt>
                <c:pt idx="200562">
                  <c:v>101.196289</c:v>
                </c:pt>
                <c:pt idx="200563">
                  <c:v>108.764648</c:v>
                </c:pt>
                <c:pt idx="200564">
                  <c:v>80.4443359</c:v>
                </c:pt>
                <c:pt idx="200565">
                  <c:v>29.4189453</c:v>
                </c:pt>
                <c:pt idx="200566">
                  <c:v>-26.7333984</c:v>
                </c:pt>
                <c:pt idx="200567">
                  <c:v>-75.5615234</c:v>
                </c:pt>
                <c:pt idx="200568">
                  <c:v>-97.1679688</c:v>
                </c:pt>
                <c:pt idx="200569">
                  <c:v>-102.050781</c:v>
                </c:pt>
                <c:pt idx="200570">
                  <c:v>-75.8056641</c:v>
                </c:pt>
                <c:pt idx="200571">
                  <c:v>-25.1464844</c:v>
                </c:pt>
                <c:pt idx="200572">
                  <c:v>29.7851562</c:v>
                </c:pt>
                <c:pt idx="200573">
                  <c:v>74.3408203</c:v>
                </c:pt>
                <c:pt idx="200574">
                  <c:v>100.830078</c:v>
                </c:pt>
                <c:pt idx="200575">
                  <c:v>109.130859</c:v>
                </c:pt>
                <c:pt idx="200576">
                  <c:v>80.8105469</c:v>
                </c:pt>
                <c:pt idx="200577">
                  <c:v>33.5693359</c:v>
                </c:pt>
                <c:pt idx="200578">
                  <c:v>-22.0947266</c:v>
                </c:pt>
                <c:pt idx="200579">
                  <c:v>-70.55664059999998</c:v>
                </c:pt>
                <c:pt idx="200580">
                  <c:v>-99.1210938</c:v>
                </c:pt>
                <c:pt idx="200581">
                  <c:v>-98.75488279999998</c:v>
                </c:pt>
                <c:pt idx="200582">
                  <c:v>-85.08300779999998</c:v>
                </c:pt>
                <c:pt idx="200583">
                  <c:v>-37.7197266</c:v>
                </c:pt>
                <c:pt idx="200584">
                  <c:v>13.0615234</c:v>
                </c:pt>
                <c:pt idx="200585">
                  <c:v>71.2890625</c:v>
                </c:pt>
                <c:pt idx="200586">
                  <c:v>97.90039059999998</c:v>
                </c:pt>
                <c:pt idx="200587">
                  <c:v>108.764648</c:v>
                </c:pt>
                <c:pt idx="200588">
                  <c:v>88.0126953</c:v>
                </c:pt>
                <c:pt idx="200589">
                  <c:v>41.6259766</c:v>
                </c:pt>
                <c:pt idx="200590">
                  <c:v>-16.1132812</c:v>
                </c:pt>
                <c:pt idx="200591">
                  <c:v>-66.8945312</c:v>
                </c:pt>
                <c:pt idx="200592">
                  <c:v>-102.050781</c:v>
                </c:pt>
                <c:pt idx="200593">
                  <c:v>-110.107422</c:v>
                </c:pt>
                <c:pt idx="200594">
                  <c:v>-84.9609375</c:v>
                </c:pt>
                <c:pt idx="200595">
                  <c:v>-44.1894531</c:v>
                </c:pt>
                <c:pt idx="200596">
                  <c:v>7.20214844</c:v>
                </c:pt>
                <c:pt idx="200597">
                  <c:v>65.4296875</c:v>
                </c:pt>
                <c:pt idx="200598">
                  <c:v>100.585938</c:v>
                </c:pt>
                <c:pt idx="200599">
                  <c:v>107.055664</c:v>
                </c:pt>
                <c:pt idx="200600">
                  <c:v>84.4726562</c:v>
                </c:pt>
                <c:pt idx="200601">
                  <c:v>50.78125</c:v>
                </c:pt>
                <c:pt idx="200602">
                  <c:v>-6.835937499999997</c:v>
                </c:pt>
                <c:pt idx="200603">
                  <c:v>-58.9599609</c:v>
                </c:pt>
                <c:pt idx="200604">
                  <c:v>-93.87207029999993</c:v>
                </c:pt>
                <c:pt idx="200605">
                  <c:v>-114.624023</c:v>
                </c:pt>
                <c:pt idx="200606">
                  <c:v>-102.539062</c:v>
                </c:pt>
                <c:pt idx="200607">
                  <c:v>-55.1757812</c:v>
                </c:pt>
                <c:pt idx="200608">
                  <c:v>4.51660156</c:v>
                </c:pt>
                <c:pt idx="200609">
                  <c:v>54.32128909999999</c:v>
                </c:pt>
                <c:pt idx="200610">
                  <c:v>94.84863279999998</c:v>
                </c:pt>
                <c:pt idx="200611">
                  <c:v>106.567383</c:v>
                </c:pt>
                <c:pt idx="200612">
                  <c:v>92.77343749999996</c:v>
                </c:pt>
                <c:pt idx="200613">
                  <c:v>61.0351562</c:v>
                </c:pt>
                <c:pt idx="200614">
                  <c:v>5.37109375</c:v>
                </c:pt>
                <c:pt idx="200615">
                  <c:v>-50.1708984</c:v>
                </c:pt>
                <c:pt idx="200616">
                  <c:v>-83.6181641</c:v>
                </c:pt>
                <c:pt idx="200617">
                  <c:v>-104.736328</c:v>
                </c:pt>
                <c:pt idx="200618">
                  <c:v>-98.1445312</c:v>
                </c:pt>
                <c:pt idx="200619">
                  <c:v>-60.546875</c:v>
                </c:pt>
                <c:pt idx="200620">
                  <c:v>-1.58691406</c:v>
                </c:pt>
                <c:pt idx="200621">
                  <c:v>47.2412109</c:v>
                </c:pt>
                <c:pt idx="200622">
                  <c:v>92.6513672</c:v>
                </c:pt>
                <c:pt idx="200623">
                  <c:v>108.520508</c:v>
                </c:pt>
                <c:pt idx="200624">
                  <c:v>101.196289</c:v>
                </c:pt>
                <c:pt idx="200625">
                  <c:v>65.18554690000001</c:v>
                </c:pt>
                <c:pt idx="200626">
                  <c:v>12.0849609</c:v>
                </c:pt>
                <c:pt idx="200627">
                  <c:v>-47.6074219</c:v>
                </c:pt>
                <c:pt idx="200628">
                  <c:v>-95.2148438</c:v>
                </c:pt>
                <c:pt idx="200629">
                  <c:v>-108.276367</c:v>
                </c:pt>
                <c:pt idx="200630">
                  <c:v>-93.75</c:v>
                </c:pt>
                <c:pt idx="200631">
                  <c:v>-65.55175779999998</c:v>
                </c:pt>
                <c:pt idx="200632">
                  <c:v>-14.6484375</c:v>
                </c:pt>
                <c:pt idx="200633">
                  <c:v>37.7197266</c:v>
                </c:pt>
                <c:pt idx="200634">
                  <c:v>84.5947266</c:v>
                </c:pt>
                <c:pt idx="200635">
                  <c:v>109.863281</c:v>
                </c:pt>
                <c:pt idx="200636">
                  <c:v>104.858398</c:v>
                </c:pt>
                <c:pt idx="200637">
                  <c:v>71.0449219</c:v>
                </c:pt>
                <c:pt idx="200638">
                  <c:v>16.2353516</c:v>
                </c:pt>
                <c:pt idx="200639">
                  <c:v>-35.15625</c:v>
                </c:pt>
                <c:pt idx="200640">
                  <c:v>-76.6601562</c:v>
                </c:pt>
                <c:pt idx="200641">
                  <c:v>-105.59082</c:v>
                </c:pt>
                <c:pt idx="200642">
                  <c:v>-100.463867</c:v>
                </c:pt>
                <c:pt idx="200643">
                  <c:v>-67.8710938</c:v>
                </c:pt>
                <c:pt idx="200644">
                  <c:v>-17.7001953</c:v>
                </c:pt>
                <c:pt idx="200645">
                  <c:v>33.6914062</c:v>
                </c:pt>
                <c:pt idx="200646">
                  <c:v>82.6416016</c:v>
                </c:pt>
                <c:pt idx="200647">
                  <c:v>107.788086</c:v>
                </c:pt>
                <c:pt idx="200648">
                  <c:v>107.788086</c:v>
                </c:pt>
                <c:pt idx="200649">
                  <c:v>77.63671879999995</c:v>
                </c:pt>
                <c:pt idx="200650">
                  <c:v>36.2548828</c:v>
                </c:pt>
                <c:pt idx="200651">
                  <c:v>-33.44726559999999</c:v>
                </c:pt>
                <c:pt idx="200652">
                  <c:v>-74.5849609</c:v>
                </c:pt>
                <c:pt idx="200653">
                  <c:v>-100.585938</c:v>
                </c:pt>
                <c:pt idx="200654">
                  <c:v>-106.323242</c:v>
                </c:pt>
                <c:pt idx="200655">
                  <c:v>-82.15332029999998</c:v>
                </c:pt>
                <c:pt idx="200656">
                  <c:v>-26.6113281</c:v>
                </c:pt>
                <c:pt idx="200657">
                  <c:v>21.9726562</c:v>
                </c:pt>
                <c:pt idx="200658">
                  <c:v>69.2138672</c:v>
                </c:pt>
                <c:pt idx="200659">
                  <c:v>100.830078</c:v>
                </c:pt>
                <c:pt idx="200660">
                  <c:v>106.201172</c:v>
                </c:pt>
                <c:pt idx="200661">
                  <c:v>79.4677734</c:v>
                </c:pt>
                <c:pt idx="200662">
                  <c:v>31.25</c:v>
                </c:pt>
                <c:pt idx="200663">
                  <c:v>-24.5361328</c:v>
                </c:pt>
                <c:pt idx="200664">
                  <c:v>-66.2841797</c:v>
                </c:pt>
                <c:pt idx="200665">
                  <c:v>-95.4589844</c:v>
                </c:pt>
                <c:pt idx="200666">
                  <c:v>-104.980469</c:v>
                </c:pt>
                <c:pt idx="200667">
                  <c:v>-87.5244141</c:v>
                </c:pt>
                <c:pt idx="200668">
                  <c:v>-42.8466797</c:v>
                </c:pt>
                <c:pt idx="200669">
                  <c:v>16.1132812</c:v>
                </c:pt>
                <c:pt idx="200670">
                  <c:v>63.4765625</c:v>
                </c:pt>
                <c:pt idx="200671">
                  <c:v>93.75</c:v>
                </c:pt>
                <c:pt idx="200672">
                  <c:v>103.515625</c:v>
                </c:pt>
                <c:pt idx="200673">
                  <c:v>89.9658203</c:v>
                </c:pt>
                <c:pt idx="200674">
                  <c:v>43.7011719</c:v>
                </c:pt>
                <c:pt idx="200675">
                  <c:v>-3.90625</c:v>
                </c:pt>
                <c:pt idx="200676">
                  <c:v>-60.7910156</c:v>
                </c:pt>
                <c:pt idx="200677">
                  <c:v>-99.85351559999998</c:v>
                </c:pt>
                <c:pt idx="200678">
                  <c:v>-112.792969</c:v>
                </c:pt>
                <c:pt idx="200679">
                  <c:v>-89.2333984</c:v>
                </c:pt>
                <c:pt idx="200680">
                  <c:v>-41.2597656</c:v>
                </c:pt>
                <c:pt idx="200681">
                  <c:v>2.68554688</c:v>
                </c:pt>
                <c:pt idx="200682">
                  <c:v>58.9599609</c:v>
                </c:pt>
                <c:pt idx="200683">
                  <c:v>98.87695309999998</c:v>
                </c:pt>
                <c:pt idx="200684">
                  <c:v>111.083984</c:v>
                </c:pt>
                <c:pt idx="200685">
                  <c:v>84.10644529999998</c:v>
                </c:pt>
                <c:pt idx="200686">
                  <c:v>49.0722656</c:v>
                </c:pt>
                <c:pt idx="200687">
                  <c:v>-2.56347656</c:v>
                </c:pt>
                <c:pt idx="200688">
                  <c:v>-62.0117188</c:v>
                </c:pt>
                <c:pt idx="200689">
                  <c:v>-99.3652344</c:v>
                </c:pt>
                <c:pt idx="200690">
                  <c:v>-109.375</c:v>
                </c:pt>
                <c:pt idx="200691">
                  <c:v>-94.3603516</c:v>
                </c:pt>
                <c:pt idx="200692">
                  <c:v>-52.1240234</c:v>
                </c:pt>
                <c:pt idx="200693">
                  <c:v>3.78417969</c:v>
                </c:pt>
                <c:pt idx="200694">
                  <c:v>61.4013672</c:v>
                </c:pt>
                <c:pt idx="200695">
                  <c:v>93.2617188</c:v>
                </c:pt>
                <c:pt idx="200696">
                  <c:v>102.050781</c:v>
                </c:pt>
                <c:pt idx="200697">
                  <c:v>93.1396484</c:v>
                </c:pt>
                <c:pt idx="200698">
                  <c:v>52.734375</c:v>
                </c:pt>
                <c:pt idx="200699">
                  <c:v>0.9765625</c:v>
                </c:pt>
                <c:pt idx="200700">
                  <c:v>-50.6591797</c:v>
                </c:pt>
                <c:pt idx="200701">
                  <c:v>-85.20507809999994</c:v>
                </c:pt>
                <c:pt idx="200702">
                  <c:v>-107.177734</c:v>
                </c:pt>
                <c:pt idx="200703">
                  <c:v>-93.5058594</c:v>
                </c:pt>
                <c:pt idx="200704">
                  <c:v>-58.3496094</c:v>
                </c:pt>
                <c:pt idx="200705">
                  <c:v>-7.812499999999997</c:v>
                </c:pt>
                <c:pt idx="200706">
                  <c:v>49.0722656</c:v>
                </c:pt>
                <c:pt idx="200707">
                  <c:v>93.01757809999998</c:v>
                </c:pt>
                <c:pt idx="200708">
                  <c:v>108.154297</c:v>
                </c:pt>
                <c:pt idx="200709">
                  <c:v>96.92382809999998</c:v>
                </c:pt>
                <c:pt idx="200710">
                  <c:v>63.1103516</c:v>
                </c:pt>
                <c:pt idx="200711">
                  <c:v>10.1318359</c:v>
                </c:pt>
                <c:pt idx="200712">
                  <c:v>-40.7714844</c:v>
                </c:pt>
                <c:pt idx="200713">
                  <c:v>-89.4775391</c:v>
                </c:pt>
                <c:pt idx="200714">
                  <c:v>-109.008789</c:v>
                </c:pt>
                <c:pt idx="200715">
                  <c:v>-103.271484</c:v>
                </c:pt>
                <c:pt idx="200716">
                  <c:v>-58.9599609</c:v>
                </c:pt>
                <c:pt idx="200717">
                  <c:v>-6.95800781</c:v>
                </c:pt>
                <c:pt idx="200718">
                  <c:v>41.9921875</c:v>
                </c:pt>
                <c:pt idx="200719">
                  <c:v>88.9892578</c:v>
                </c:pt>
                <c:pt idx="200720">
                  <c:v>108.398438</c:v>
                </c:pt>
                <c:pt idx="200721">
                  <c:v>98.63281249999996</c:v>
                </c:pt>
                <c:pt idx="200722">
                  <c:v>58.1054688</c:v>
                </c:pt>
                <c:pt idx="200723">
                  <c:v>10.1318359</c:v>
                </c:pt>
                <c:pt idx="200724">
                  <c:v>-39.30664059999999</c:v>
                </c:pt>
                <c:pt idx="200725">
                  <c:v>-83.0078125</c:v>
                </c:pt>
                <c:pt idx="200726">
                  <c:v>-95.4589844</c:v>
                </c:pt>
                <c:pt idx="200727">
                  <c:v>-95.5810547</c:v>
                </c:pt>
                <c:pt idx="200728">
                  <c:v>-78.2470703</c:v>
                </c:pt>
                <c:pt idx="200729">
                  <c:v>-20.5078125</c:v>
                </c:pt>
                <c:pt idx="200730">
                  <c:v>35.7666016</c:v>
                </c:pt>
                <c:pt idx="200731">
                  <c:v>73.60839839999993</c:v>
                </c:pt>
                <c:pt idx="200732">
                  <c:v>99.4873047</c:v>
                </c:pt>
                <c:pt idx="200733">
                  <c:v>103.393555</c:v>
                </c:pt>
                <c:pt idx="200734">
                  <c:v>72.1435547</c:v>
                </c:pt>
                <c:pt idx="200735">
                  <c:v>25.390625</c:v>
                </c:pt>
                <c:pt idx="200736">
                  <c:v>-24.6582031</c:v>
                </c:pt>
                <c:pt idx="200737">
                  <c:v>-74.8291016</c:v>
                </c:pt>
                <c:pt idx="200738">
                  <c:v>-102.294922</c:v>
                </c:pt>
                <c:pt idx="200739">
                  <c:v>-104.736328</c:v>
                </c:pt>
                <c:pt idx="200740">
                  <c:v>-78.7353516</c:v>
                </c:pt>
                <c:pt idx="200741">
                  <c:v>-27.7099609</c:v>
                </c:pt>
                <c:pt idx="200742">
                  <c:v>28.8085938</c:v>
                </c:pt>
                <c:pt idx="200743">
                  <c:v>70.9228516</c:v>
                </c:pt>
                <c:pt idx="200744">
                  <c:v>98.5107422</c:v>
                </c:pt>
                <c:pt idx="200745">
                  <c:v>103.759766</c:v>
                </c:pt>
                <c:pt idx="200746">
                  <c:v>78.4912109</c:v>
                </c:pt>
                <c:pt idx="200747">
                  <c:v>31.4941406</c:v>
                </c:pt>
                <c:pt idx="200748">
                  <c:v>-25.6347656</c:v>
                </c:pt>
                <c:pt idx="200749">
                  <c:v>-73.7304688</c:v>
                </c:pt>
                <c:pt idx="200750">
                  <c:v>-98.38867190000001</c:v>
                </c:pt>
                <c:pt idx="200751">
                  <c:v>-104.125977</c:v>
                </c:pt>
                <c:pt idx="200752">
                  <c:v>-81.17675779999993</c:v>
                </c:pt>
                <c:pt idx="200753">
                  <c:v>-34.5458984</c:v>
                </c:pt>
                <c:pt idx="200754">
                  <c:v>19.8974609</c:v>
                </c:pt>
                <c:pt idx="200755">
                  <c:v>73.85253909999996</c:v>
                </c:pt>
                <c:pt idx="200756">
                  <c:v>100.830078</c:v>
                </c:pt>
                <c:pt idx="200757">
                  <c:v>106.933594</c:v>
                </c:pt>
                <c:pt idx="200758">
                  <c:v>81.29882809999998</c:v>
                </c:pt>
                <c:pt idx="200759">
                  <c:v>35.15625</c:v>
                </c:pt>
                <c:pt idx="200760">
                  <c:v>-21.9726562</c:v>
                </c:pt>
                <c:pt idx="200761">
                  <c:v>-70.4345703</c:v>
                </c:pt>
                <c:pt idx="200762">
                  <c:v>-99.7314453</c:v>
                </c:pt>
                <c:pt idx="200763">
                  <c:v>-107.055664</c:v>
                </c:pt>
                <c:pt idx="200764">
                  <c:v>-86.5478516</c:v>
                </c:pt>
                <c:pt idx="200765">
                  <c:v>-37.109375</c:v>
                </c:pt>
                <c:pt idx="200766">
                  <c:v>15.5029297</c:v>
                </c:pt>
                <c:pt idx="200767">
                  <c:v>68.7255859</c:v>
                </c:pt>
                <c:pt idx="200768">
                  <c:v>105.102539</c:v>
                </c:pt>
                <c:pt idx="200769">
                  <c:v>106.811523</c:v>
                </c:pt>
                <c:pt idx="200770">
                  <c:v>86.5478516</c:v>
                </c:pt>
                <c:pt idx="200771">
                  <c:v>36.8652344</c:v>
                </c:pt>
                <c:pt idx="200772">
                  <c:v>-13.4277344</c:v>
                </c:pt>
                <c:pt idx="200773">
                  <c:v>-61.7675781</c:v>
                </c:pt>
                <c:pt idx="200774">
                  <c:v>-96.80175779999998</c:v>
                </c:pt>
                <c:pt idx="200775">
                  <c:v>-105.102539</c:v>
                </c:pt>
                <c:pt idx="200776">
                  <c:v>-90.2099609</c:v>
                </c:pt>
                <c:pt idx="200777">
                  <c:v>-47.7294922</c:v>
                </c:pt>
                <c:pt idx="200778">
                  <c:v>7.93457031</c:v>
                </c:pt>
                <c:pt idx="200779">
                  <c:v>62.6220703</c:v>
                </c:pt>
                <c:pt idx="200780">
                  <c:v>99.9755859</c:v>
                </c:pt>
                <c:pt idx="200781">
                  <c:v>111.694336</c:v>
                </c:pt>
                <c:pt idx="200782">
                  <c:v>90.94238279999998</c:v>
                </c:pt>
                <c:pt idx="200783">
                  <c:v>50.0488281</c:v>
                </c:pt>
                <c:pt idx="200784">
                  <c:v>-3.66210938</c:v>
                </c:pt>
                <c:pt idx="200785">
                  <c:v>-47.85156249999999</c:v>
                </c:pt>
                <c:pt idx="200786">
                  <c:v>-92.2851562</c:v>
                </c:pt>
                <c:pt idx="200787">
                  <c:v>-105.34668</c:v>
                </c:pt>
                <c:pt idx="200788">
                  <c:v>-99.3652344</c:v>
                </c:pt>
                <c:pt idx="200789">
                  <c:v>-53.34472659999999</c:v>
                </c:pt>
                <c:pt idx="200790">
                  <c:v>5.12695312</c:v>
                </c:pt>
                <c:pt idx="200791">
                  <c:v>49.9267578</c:v>
                </c:pt>
                <c:pt idx="200792">
                  <c:v>91.3085938</c:v>
                </c:pt>
                <c:pt idx="200793">
                  <c:v>105.834961</c:v>
                </c:pt>
                <c:pt idx="200794">
                  <c:v>100.585938</c:v>
                </c:pt>
                <c:pt idx="200795">
                  <c:v>62.8662109</c:v>
                </c:pt>
                <c:pt idx="200796">
                  <c:v>2.80761719</c:v>
                </c:pt>
                <c:pt idx="200797">
                  <c:v>-40.8935547</c:v>
                </c:pt>
                <c:pt idx="200798">
                  <c:v>-83.2519531</c:v>
                </c:pt>
                <c:pt idx="200799">
                  <c:v>-108.520508</c:v>
                </c:pt>
                <c:pt idx="200800">
                  <c:v>-96.0693359</c:v>
                </c:pt>
                <c:pt idx="200801">
                  <c:v>-59.5703125</c:v>
                </c:pt>
                <c:pt idx="200802">
                  <c:v>-8.544921879999997</c:v>
                </c:pt>
                <c:pt idx="200803">
                  <c:v>43.8232422</c:v>
                </c:pt>
                <c:pt idx="200804">
                  <c:v>90.94238279999998</c:v>
                </c:pt>
                <c:pt idx="200805">
                  <c:v>110.107422</c:v>
                </c:pt>
                <c:pt idx="200806">
                  <c:v>100.830078</c:v>
                </c:pt>
                <c:pt idx="200807">
                  <c:v>63.2324219</c:v>
                </c:pt>
                <c:pt idx="200808">
                  <c:v>15.2587891</c:v>
                </c:pt>
                <c:pt idx="200809">
                  <c:v>-41.2597656</c:v>
                </c:pt>
                <c:pt idx="200810">
                  <c:v>-83.984375</c:v>
                </c:pt>
                <c:pt idx="200811">
                  <c:v>-104.370117</c:v>
                </c:pt>
                <c:pt idx="200812">
                  <c:v>-106.811523</c:v>
                </c:pt>
                <c:pt idx="200813">
                  <c:v>-67.8710938</c:v>
                </c:pt>
                <c:pt idx="200814">
                  <c:v>-15.8691406</c:v>
                </c:pt>
                <c:pt idx="200815">
                  <c:v>23.6816406</c:v>
                </c:pt>
                <c:pt idx="200816">
                  <c:v>82.5195312</c:v>
                </c:pt>
                <c:pt idx="200817">
                  <c:v>110.839844</c:v>
                </c:pt>
                <c:pt idx="200818">
                  <c:v>102.416992</c:v>
                </c:pt>
                <c:pt idx="200819">
                  <c:v>74.7070312</c:v>
                </c:pt>
                <c:pt idx="200820">
                  <c:v>27.5878906</c:v>
                </c:pt>
                <c:pt idx="200821">
                  <c:v>-33.6914062</c:v>
                </c:pt>
                <c:pt idx="200822">
                  <c:v>-77.63671879999995</c:v>
                </c:pt>
                <c:pt idx="200823">
                  <c:v>-103.027344</c:v>
                </c:pt>
                <c:pt idx="200824">
                  <c:v>-108.520508</c:v>
                </c:pt>
                <c:pt idx="200825">
                  <c:v>-75.4394531</c:v>
                </c:pt>
                <c:pt idx="200826">
                  <c:v>-26.0009766</c:v>
                </c:pt>
                <c:pt idx="200827">
                  <c:v>22.3388672</c:v>
                </c:pt>
                <c:pt idx="200828">
                  <c:v>70.55664059999998</c:v>
                </c:pt>
                <c:pt idx="200829">
                  <c:v>102.905273</c:v>
                </c:pt>
                <c:pt idx="200830">
                  <c:v>105.59082</c:v>
                </c:pt>
                <c:pt idx="200831">
                  <c:v>83.2519531</c:v>
                </c:pt>
                <c:pt idx="200832">
                  <c:v>37.9638672</c:v>
                </c:pt>
                <c:pt idx="200833">
                  <c:v>-27.0996094</c:v>
                </c:pt>
                <c:pt idx="200834">
                  <c:v>-75.8056641</c:v>
                </c:pt>
                <c:pt idx="200835">
                  <c:v>-102.661133</c:v>
                </c:pt>
                <c:pt idx="200836">
                  <c:v>-99.4873047</c:v>
                </c:pt>
                <c:pt idx="200837">
                  <c:v>-75.9277344</c:v>
                </c:pt>
                <c:pt idx="200838">
                  <c:v>-35.8886719</c:v>
                </c:pt>
                <c:pt idx="200839">
                  <c:v>19.6533203</c:v>
                </c:pt>
                <c:pt idx="200840">
                  <c:v>65.67382809999994</c:v>
                </c:pt>
                <c:pt idx="200841">
                  <c:v>97.2900391</c:v>
                </c:pt>
                <c:pt idx="200842">
                  <c:v>100.830078</c:v>
                </c:pt>
                <c:pt idx="200843">
                  <c:v>88.62304690000001</c:v>
                </c:pt>
                <c:pt idx="200844">
                  <c:v>44.4335938</c:v>
                </c:pt>
                <c:pt idx="200845">
                  <c:v>-12.3291016</c:v>
                </c:pt>
                <c:pt idx="200846">
                  <c:v>-69.8242188</c:v>
                </c:pt>
                <c:pt idx="200847">
                  <c:v>-100.097656</c:v>
                </c:pt>
                <c:pt idx="200848">
                  <c:v>-103.393555</c:v>
                </c:pt>
                <c:pt idx="200849">
                  <c:v>-84.3505859</c:v>
                </c:pt>
                <c:pt idx="200850">
                  <c:v>-42.3583984</c:v>
                </c:pt>
                <c:pt idx="200851">
                  <c:v>11.4746094</c:v>
                </c:pt>
                <c:pt idx="200852">
                  <c:v>64.9414062</c:v>
                </c:pt>
                <c:pt idx="200853">
                  <c:v>98.63281249999996</c:v>
                </c:pt>
                <c:pt idx="200854">
                  <c:v>110.717773</c:v>
                </c:pt>
                <c:pt idx="200855">
                  <c:v>89.7216797</c:v>
                </c:pt>
                <c:pt idx="200856">
                  <c:v>35.2783203</c:v>
                </c:pt>
                <c:pt idx="200857">
                  <c:v>-12.5732422</c:v>
                </c:pt>
                <c:pt idx="200858">
                  <c:v>-57.61718749999999</c:v>
                </c:pt>
                <c:pt idx="200859">
                  <c:v>-93.2617188</c:v>
                </c:pt>
                <c:pt idx="200860">
                  <c:v>-104.125977</c:v>
                </c:pt>
                <c:pt idx="200861">
                  <c:v>-81.17675779999993</c:v>
                </c:pt>
                <c:pt idx="200862">
                  <c:v>-47.7294922</c:v>
                </c:pt>
                <c:pt idx="200863">
                  <c:v>3.90625</c:v>
                </c:pt>
                <c:pt idx="200864">
                  <c:v>59.4482422</c:v>
                </c:pt>
                <c:pt idx="200865">
                  <c:v>97.1679688</c:v>
                </c:pt>
                <c:pt idx="200866">
                  <c:v>106.933594</c:v>
                </c:pt>
                <c:pt idx="200867">
                  <c:v>91.6748047</c:v>
                </c:pt>
                <c:pt idx="200868">
                  <c:v>48.7060547</c:v>
                </c:pt>
                <c:pt idx="200869">
                  <c:v>-12.5732422</c:v>
                </c:pt>
                <c:pt idx="200870">
                  <c:v>-60.4248047</c:v>
                </c:pt>
                <c:pt idx="200871">
                  <c:v>-95.82519529999998</c:v>
                </c:pt>
                <c:pt idx="200872">
                  <c:v>-104.248047</c:v>
                </c:pt>
                <c:pt idx="200873">
                  <c:v>-87.7685547</c:v>
                </c:pt>
                <c:pt idx="200874">
                  <c:v>-56.0302734</c:v>
                </c:pt>
                <c:pt idx="200875">
                  <c:v>5.37109375</c:v>
                </c:pt>
                <c:pt idx="200876">
                  <c:v>53.4667969</c:v>
                </c:pt>
                <c:pt idx="200877">
                  <c:v>92.0410156</c:v>
                </c:pt>
                <c:pt idx="200878">
                  <c:v>102.294922</c:v>
                </c:pt>
                <c:pt idx="200879">
                  <c:v>91.796875</c:v>
                </c:pt>
                <c:pt idx="200880">
                  <c:v>56.3964844</c:v>
                </c:pt>
                <c:pt idx="200881">
                  <c:v>5.004882809999995</c:v>
                </c:pt>
                <c:pt idx="200882">
                  <c:v>-53.9550781</c:v>
                </c:pt>
                <c:pt idx="200883">
                  <c:v>-88.2568359</c:v>
                </c:pt>
                <c:pt idx="200884">
                  <c:v>-106.933594</c:v>
                </c:pt>
                <c:pt idx="200885">
                  <c:v>-93.9941406</c:v>
                </c:pt>
                <c:pt idx="200886">
                  <c:v>-57.8613281</c:v>
                </c:pt>
                <c:pt idx="200887">
                  <c:v>-3.90625</c:v>
                </c:pt>
                <c:pt idx="200888">
                  <c:v>49.6826172</c:v>
                </c:pt>
                <c:pt idx="200889">
                  <c:v>87.2802734</c:v>
                </c:pt>
                <c:pt idx="200890">
                  <c:v>105.957031</c:v>
                </c:pt>
                <c:pt idx="200891">
                  <c:v>93.2617188</c:v>
                </c:pt>
                <c:pt idx="200892">
                  <c:v>59.9365234</c:v>
                </c:pt>
                <c:pt idx="200893">
                  <c:v>11.8408203</c:v>
                </c:pt>
                <c:pt idx="200894">
                  <c:v>-45.0439453</c:v>
                </c:pt>
                <c:pt idx="200895">
                  <c:v>-82.27539059999994</c:v>
                </c:pt>
                <c:pt idx="200896">
                  <c:v>-103.881836</c:v>
                </c:pt>
                <c:pt idx="200897">
                  <c:v>-98.38867190000001</c:v>
                </c:pt>
                <c:pt idx="200898">
                  <c:v>-63.1103516</c:v>
                </c:pt>
                <c:pt idx="200899">
                  <c:v>-11.5966797</c:v>
                </c:pt>
                <c:pt idx="200900">
                  <c:v>32.7148438</c:v>
                </c:pt>
                <c:pt idx="200901">
                  <c:v>76.6601562</c:v>
                </c:pt>
                <c:pt idx="200902">
                  <c:v>101.318359</c:v>
                </c:pt>
                <c:pt idx="200903">
                  <c:v>97.0458984</c:v>
                </c:pt>
                <c:pt idx="200904">
                  <c:v>58.83789059999999</c:v>
                </c:pt>
                <c:pt idx="200905">
                  <c:v>12.9394531</c:v>
                </c:pt>
                <c:pt idx="200906">
                  <c:v>-41.1376953</c:v>
                </c:pt>
                <c:pt idx="200907">
                  <c:v>-87.15820309999998</c:v>
                </c:pt>
                <c:pt idx="200908">
                  <c:v>-101.318359</c:v>
                </c:pt>
                <c:pt idx="200909">
                  <c:v>-95.703125</c:v>
                </c:pt>
                <c:pt idx="200910">
                  <c:v>-65.9179688</c:v>
                </c:pt>
                <c:pt idx="200911">
                  <c:v>-16.6015625</c:v>
                </c:pt>
                <c:pt idx="200912">
                  <c:v>31.6162109</c:v>
                </c:pt>
                <c:pt idx="200913">
                  <c:v>79.22363279999998</c:v>
                </c:pt>
                <c:pt idx="200914">
                  <c:v>109.619141</c:v>
                </c:pt>
                <c:pt idx="200915">
                  <c:v>101.196289</c:v>
                </c:pt>
                <c:pt idx="200916">
                  <c:v>72.7539062</c:v>
                </c:pt>
                <c:pt idx="200917">
                  <c:v>30.2734375</c:v>
                </c:pt>
                <c:pt idx="200918">
                  <c:v>-22.5830078</c:v>
                </c:pt>
                <c:pt idx="200919">
                  <c:v>-70.67871089999993</c:v>
                </c:pt>
                <c:pt idx="200920">
                  <c:v>-108.032227</c:v>
                </c:pt>
                <c:pt idx="200921">
                  <c:v>-108.520508</c:v>
                </c:pt>
                <c:pt idx="200922">
                  <c:v>-79.4677734</c:v>
                </c:pt>
                <c:pt idx="200923">
                  <c:v>-31.6162109</c:v>
                </c:pt>
                <c:pt idx="200924">
                  <c:v>30.7617188</c:v>
                </c:pt>
                <c:pt idx="200925">
                  <c:v>74.3408203</c:v>
                </c:pt>
                <c:pt idx="200926">
                  <c:v>101.196289</c:v>
                </c:pt>
                <c:pt idx="200927">
                  <c:v>104.736328</c:v>
                </c:pt>
                <c:pt idx="200928">
                  <c:v>78.7353516</c:v>
                </c:pt>
                <c:pt idx="200929">
                  <c:v>33.3251953</c:v>
                </c:pt>
                <c:pt idx="200930">
                  <c:v>-22.0947266</c:v>
                </c:pt>
                <c:pt idx="200931">
                  <c:v>-72.0214844</c:v>
                </c:pt>
                <c:pt idx="200932">
                  <c:v>-104.370117</c:v>
                </c:pt>
                <c:pt idx="200933">
                  <c:v>-111.938477</c:v>
                </c:pt>
                <c:pt idx="200934">
                  <c:v>-87.2802734</c:v>
                </c:pt>
                <c:pt idx="200935">
                  <c:v>-32.4707031</c:v>
                </c:pt>
                <c:pt idx="200936">
                  <c:v>25.6347656</c:v>
                </c:pt>
                <c:pt idx="200937">
                  <c:v>73.9746094</c:v>
                </c:pt>
                <c:pt idx="200938">
                  <c:v>102.539062</c:v>
                </c:pt>
                <c:pt idx="200939">
                  <c:v>109.25293</c:v>
                </c:pt>
                <c:pt idx="200940">
                  <c:v>86.18164059999998</c:v>
                </c:pt>
                <c:pt idx="200941">
                  <c:v>42.2363281</c:v>
                </c:pt>
                <c:pt idx="200942">
                  <c:v>-11.5966797</c:v>
                </c:pt>
                <c:pt idx="200943">
                  <c:v>-66.0400391</c:v>
                </c:pt>
                <c:pt idx="200944">
                  <c:v>-95.9472656</c:v>
                </c:pt>
                <c:pt idx="200945">
                  <c:v>-109.741211</c:v>
                </c:pt>
                <c:pt idx="200946">
                  <c:v>-88.13476559999998</c:v>
                </c:pt>
                <c:pt idx="200947">
                  <c:v>-39.1845703</c:v>
                </c:pt>
                <c:pt idx="200948">
                  <c:v>5.24902344</c:v>
                </c:pt>
                <c:pt idx="200949">
                  <c:v>59.3261719</c:v>
                </c:pt>
                <c:pt idx="200950">
                  <c:v>101.318359</c:v>
                </c:pt>
                <c:pt idx="200951">
                  <c:v>107.666016</c:v>
                </c:pt>
                <c:pt idx="200952">
                  <c:v>86.42578119999993</c:v>
                </c:pt>
                <c:pt idx="200953">
                  <c:v>41.9921875</c:v>
                </c:pt>
                <c:pt idx="200954">
                  <c:v>-16.72363279999998</c:v>
                </c:pt>
                <c:pt idx="200955">
                  <c:v>-62.9882812</c:v>
                </c:pt>
                <c:pt idx="200956">
                  <c:v>-96.1914062</c:v>
                </c:pt>
                <c:pt idx="200957">
                  <c:v>-110.839844</c:v>
                </c:pt>
                <c:pt idx="200958">
                  <c:v>-92.77343749999996</c:v>
                </c:pt>
                <c:pt idx="200959">
                  <c:v>-56.2744141</c:v>
                </c:pt>
                <c:pt idx="200960">
                  <c:v>1.46484375</c:v>
                </c:pt>
                <c:pt idx="200961">
                  <c:v>53.8330078</c:v>
                </c:pt>
                <c:pt idx="200962">
                  <c:v>90.08789059999998</c:v>
                </c:pt>
                <c:pt idx="200963">
                  <c:v>113.891602</c:v>
                </c:pt>
                <c:pt idx="200964">
                  <c:v>88.37890619999993</c:v>
                </c:pt>
                <c:pt idx="200965">
                  <c:v>42.3583984</c:v>
                </c:pt>
                <c:pt idx="200966">
                  <c:v>-0.366210938</c:v>
                </c:pt>
                <c:pt idx="200967">
                  <c:v>-55.7861328</c:v>
                </c:pt>
                <c:pt idx="200968">
                  <c:v>-96.80175779999998</c:v>
                </c:pt>
                <c:pt idx="200969">
                  <c:v>-106.079102</c:v>
                </c:pt>
                <c:pt idx="200970">
                  <c:v>-95.9472656</c:v>
                </c:pt>
                <c:pt idx="200971">
                  <c:v>-55.7861328</c:v>
                </c:pt>
                <c:pt idx="200972">
                  <c:v>-10.1318359</c:v>
                </c:pt>
                <c:pt idx="200973">
                  <c:v>45.5322266</c:v>
                </c:pt>
                <c:pt idx="200974">
                  <c:v>93.38378909999996</c:v>
                </c:pt>
                <c:pt idx="200975">
                  <c:v>107.055664</c:v>
                </c:pt>
                <c:pt idx="200976">
                  <c:v>96.92382809999998</c:v>
                </c:pt>
                <c:pt idx="200977">
                  <c:v>63.2324219</c:v>
                </c:pt>
                <c:pt idx="200978">
                  <c:v>5.49316406</c:v>
                </c:pt>
                <c:pt idx="200979">
                  <c:v>-48.3398438</c:v>
                </c:pt>
                <c:pt idx="200980">
                  <c:v>-93.38378909999996</c:v>
                </c:pt>
                <c:pt idx="200981">
                  <c:v>-109.130859</c:v>
                </c:pt>
                <c:pt idx="200982">
                  <c:v>-102.416992</c:v>
                </c:pt>
                <c:pt idx="200983">
                  <c:v>-65.67382809999994</c:v>
                </c:pt>
                <c:pt idx="200984">
                  <c:v>-12.8173828</c:v>
                </c:pt>
                <c:pt idx="200985">
                  <c:v>45.1660156</c:v>
                </c:pt>
                <c:pt idx="200986">
                  <c:v>81.9091797</c:v>
                </c:pt>
                <c:pt idx="200987">
                  <c:v>101.44043</c:v>
                </c:pt>
                <c:pt idx="200988">
                  <c:v>101.196289</c:v>
                </c:pt>
                <c:pt idx="200989">
                  <c:v>61.4013672</c:v>
                </c:pt>
                <c:pt idx="200990">
                  <c:v>19.8974609</c:v>
                </c:pt>
                <c:pt idx="200991">
                  <c:v>-41.6259766</c:v>
                </c:pt>
                <c:pt idx="200992">
                  <c:v>-85.08300779999998</c:v>
                </c:pt>
                <c:pt idx="200993">
                  <c:v>-106.689453</c:v>
                </c:pt>
                <c:pt idx="200994">
                  <c:v>-105.957031</c:v>
                </c:pt>
                <c:pt idx="200995">
                  <c:v>-64.2089844</c:v>
                </c:pt>
                <c:pt idx="200996">
                  <c:v>-19.8974609</c:v>
                </c:pt>
                <c:pt idx="200997">
                  <c:v>32.9589844</c:v>
                </c:pt>
                <c:pt idx="200998">
                  <c:v>79.8339844</c:v>
                </c:pt>
                <c:pt idx="200999">
                  <c:v>102.050781</c:v>
                </c:pt>
                <c:pt idx="201000">
                  <c:v>100.219727</c:v>
                </c:pt>
                <c:pt idx="201001">
                  <c:v>72.265625</c:v>
                </c:pt>
                <c:pt idx="201002">
                  <c:v>25.2685547</c:v>
                </c:pt>
                <c:pt idx="201003">
                  <c:v>-28.6865234</c:v>
                </c:pt>
                <c:pt idx="201004">
                  <c:v>-73.48632809999998</c:v>
                </c:pt>
                <c:pt idx="201005">
                  <c:v>-101.196289</c:v>
                </c:pt>
                <c:pt idx="201006">
                  <c:v>-105.59082</c:v>
                </c:pt>
                <c:pt idx="201007">
                  <c:v>-79.9560547</c:v>
                </c:pt>
                <c:pt idx="201008">
                  <c:v>-25.5126953</c:v>
                </c:pt>
                <c:pt idx="201009">
                  <c:v>20.0195312</c:v>
                </c:pt>
                <c:pt idx="201010">
                  <c:v>71.1669922</c:v>
                </c:pt>
                <c:pt idx="201011">
                  <c:v>108.886719</c:v>
                </c:pt>
                <c:pt idx="201012">
                  <c:v>105.712891</c:v>
                </c:pt>
                <c:pt idx="201013">
                  <c:v>78.4912109</c:v>
                </c:pt>
                <c:pt idx="201014">
                  <c:v>32.5927734</c:v>
                </c:pt>
                <c:pt idx="201015">
                  <c:v>-27.0996094</c:v>
                </c:pt>
                <c:pt idx="201016">
                  <c:v>-71.8994141</c:v>
                </c:pt>
                <c:pt idx="201017">
                  <c:v>-104.736328</c:v>
                </c:pt>
                <c:pt idx="201018">
                  <c:v>-102.539062</c:v>
                </c:pt>
                <c:pt idx="201019">
                  <c:v>-79.34570309999998</c:v>
                </c:pt>
                <c:pt idx="201020">
                  <c:v>-34.4238281</c:v>
                </c:pt>
                <c:pt idx="201021">
                  <c:v>19.6533203</c:v>
                </c:pt>
                <c:pt idx="201022">
                  <c:v>70.4345703</c:v>
                </c:pt>
                <c:pt idx="201023">
                  <c:v>105.712891</c:v>
                </c:pt>
                <c:pt idx="201024">
                  <c:v>109.863281</c:v>
                </c:pt>
                <c:pt idx="201025">
                  <c:v>81.9091797</c:v>
                </c:pt>
                <c:pt idx="201026">
                  <c:v>30.5175781</c:v>
                </c:pt>
                <c:pt idx="201027">
                  <c:v>-15.9912109</c:v>
                </c:pt>
                <c:pt idx="201028">
                  <c:v>-71.7773438</c:v>
                </c:pt>
                <c:pt idx="201029">
                  <c:v>-102.416992</c:v>
                </c:pt>
                <c:pt idx="201030">
                  <c:v>-103.393555</c:v>
                </c:pt>
                <c:pt idx="201031">
                  <c:v>-85.20507809999994</c:v>
                </c:pt>
                <c:pt idx="201032">
                  <c:v>-41.6259766</c:v>
                </c:pt>
                <c:pt idx="201033">
                  <c:v>19.53125</c:v>
                </c:pt>
                <c:pt idx="201034">
                  <c:v>71.0449219</c:v>
                </c:pt>
                <c:pt idx="201035">
                  <c:v>105.712891</c:v>
                </c:pt>
                <c:pt idx="201036">
                  <c:v>109.008789</c:v>
                </c:pt>
                <c:pt idx="201037">
                  <c:v>91.3085938</c:v>
                </c:pt>
                <c:pt idx="201038">
                  <c:v>44.921875</c:v>
                </c:pt>
                <c:pt idx="201039">
                  <c:v>-11.9628906</c:v>
                </c:pt>
                <c:pt idx="201040">
                  <c:v>-57.3730469</c:v>
                </c:pt>
                <c:pt idx="201041">
                  <c:v>-97.77832029999998</c:v>
                </c:pt>
                <c:pt idx="201042">
                  <c:v>-107.421875</c:v>
                </c:pt>
                <c:pt idx="201043">
                  <c:v>-88.13476559999998</c:v>
                </c:pt>
                <c:pt idx="201044">
                  <c:v>-51.0253906</c:v>
                </c:pt>
                <c:pt idx="201045">
                  <c:v>10.4980469</c:v>
                </c:pt>
                <c:pt idx="201046">
                  <c:v>60.4248047</c:v>
                </c:pt>
                <c:pt idx="201047">
                  <c:v>97.0458984</c:v>
                </c:pt>
                <c:pt idx="201048">
                  <c:v>113.891602</c:v>
                </c:pt>
                <c:pt idx="201049">
                  <c:v>92.0410156</c:v>
                </c:pt>
                <c:pt idx="201050">
                  <c:v>46.875</c:v>
                </c:pt>
                <c:pt idx="201051">
                  <c:v>-0.244140625</c:v>
                </c:pt>
                <c:pt idx="201052">
                  <c:v>-44.4335938</c:v>
                </c:pt>
                <c:pt idx="201053">
                  <c:v>-88.8671875</c:v>
                </c:pt>
                <c:pt idx="201054">
                  <c:v>-106.933594</c:v>
                </c:pt>
                <c:pt idx="201055">
                  <c:v>-99.2431641</c:v>
                </c:pt>
                <c:pt idx="201056">
                  <c:v>-52.9785156</c:v>
                </c:pt>
                <c:pt idx="201057">
                  <c:v>-1.09863281</c:v>
                </c:pt>
                <c:pt idx="201058">
                  <c:v>56.7626953</c:v>
                </c:pt>
                <c:pt idx="201059">
                  <c:v>94.84863279999998</c:v>
                </c:pt>
                <c:pt idx="201060">
                  <c:v>107.543945</c:v>
                </c:pt>
                <c:pt idx="201061">
                  <c:v>95.2148438</c:v>
                </c:pt>
                <c:pt idx="201062">
                  <c:v>62.5</c:v>
                </c:pt>
                <c:pt idx="201063">
                  <c:v>3.54003906</c:v>
                </c:pt>
                <c:pt idx="201064">
                  <c:v>-45.5322266</c:v>
                </c:pt>
                <c:pt idx="201065">
                  <c:v>-85.4492188</c:v>
                </c:pt>
                <c:pt idx="201066">
                  <c:v>-107.421875</c:v>
                </c:pt>
                <c:pt idx="201067">
                  <c:v>-96.4355469</c:v>
                </c:pt>
                <c:pt idx="201068">
                  <c:v>-61.8896484</c:v>
                </c:pt>
                <c:pt idx="201069">
                  <c:v>-11.1083984</c:v>
                </c:pt>
                <c:pt idx="201070">
                  <c:v>44.1894531</c:v>
                </c:pt>
                <c:pt idx="201071">
                  <c:v>88.8671875</c:v>
                </c:pt>
                <c:pt idx="201072">
                  <c:v>108.276367</c:v>
                </c:pt>
                <c:pt idx="201073">
                  <c:v>103.393555</c:v>
                </c:pt>
                <c:pt idx="201074">
                  <c:v>60.546875</c:v>
                </c:pt>
                <c:pt idx="201075">
                  <c:v>2.31933594</c:v>
                </c:pt>
                <c:pt idx="201076">
                  <c:v>-39.6728516</c:v>
                </c:pt>
                <c:pt idx="201077">
                  <c:v>-83.2519531</c:v>
                </c:pt>
                <c:pt idx="201078">
                  <c:v>-105.957031</c:v>
                </c:pt>
                <c:pt idx="201079">
                  <c:v>-98.38867190000001</c:v>
                </c:pt>
                <c:pt idx="201080">
                  <c:v>-69.33593749999996</c:v>
                </c:pt>
                <c:pt idx="201081">
                  <c:v>-18.5546875</c:v>
                </c:pt>
                <c:pt idx="201082">
                  <c:v>40.0390625</c:v>
                </c:pt>
                <c:pt idx="201083">
                  <c:v>86.7919922</c:v>
                </c:pt>
                <c:pt idx="201084">
                  <c:v>110.229492</c:v>
                </c:pt>
                <c:pt idx="201085">
                  <c:v>102.294922</c:v>
                </c:pt>
                <c:pt idx="201086">
                  <c:v>67.50488279999998</c:v>
                </c:pt>
                <c:pt idx="201087">
                  <c:v>19.6533203</c:v>
                </c:pt>
                <c:pt idx="201088">
                  <c:v>-31.4941406</c:v>
                </c:pt>
                <c:pt idx="201089">
                  <c:v>-78.2470703</c:v>
                </c:pt>
                <c:pt idx="201090">
                  <c:v>-104.614258</c:v>
                </c:pt>
                <c:pt idx="201091">
                  <c:v>-102.661133</c:v>
                </c:pt>
                <c:pt idx="201092">
                  <c:v>-70.9228516</c:v>
                </c:pt>
                <c:pt idx="201093">
                  <c:v>-20.6298828</c:v>
                </c:pt>
                <c:pt idx="201094">
                  <c:v>40.6494141</c:v>
                </c:pt>
                <c:pt idx="201095">
                  <c:v>78.12499999999998</c:v>
                </c:pt>
                <c:pt idx="201096">
                  <c:v>102.539062</c:v>
                </c:pt>
                <c:pt idx="201097">
                  <c:v>107.910156</c:v>
                </c:pt>
                <c:pt idx="201098">
                  <c:v>72.7539062</c:v>
                </c:pt>
                <c:pt idx="201099">
                  <c:v>27.8320312</c:v>
                </c:pt>
                <c:pt idx="201100">
                  <c:v>-27.34375</c:v>
                </c:pt>
                <c:pt idx="201101">
                  <c:v>-76.6601562</c:v>
                </c:pt>
                <c:pt idx="201102">
                  <c:v>-109.008789</c:v>
                </c:pt>
                <c:pt idx="201103">
                  <c:v>-104.125977</c:v>
                </c:pt>
                <c:pt idx="201104">
                  <c:v>-81.9091797</c:v>
                </c:pt>
                <c:pt idx="201105">
                  <c:v>-31.8603516</c:v>
                </c:pt>
                <c:pt idx="201106">
                  <c:v>30.8837891</c:v>
                </c:pt>
                <c:pt idx="201107">
                  <c:v>77.14843749999996</c:v>
                </c:pt>
                <c:pt idx="201108">
                  <c:v>103.149414</c:v>
                </c:pt>
                <c:pt idx="201109">
                  <c:v>104.492188</c:v>
                </c:pt>
                <c:pt idx="201110">
                  <c:v>83.6181641</c:v>
                </c:pt>
                <c:pt idx="201111">
                  <c:v>35.4003906</c:v>
                </c:pt>
                <c:pt idx="201112">
                  <c:v>-26.6113281</c:v>
                </c:pt>
                <c:pt idx="201113">
                  <c:v>-71.2890625</c:v>
                </c:pt>
                <c:pt idx="201114">
                  <c:v>-102.416992</c:v>
                </c:pt>
                <c:pt idx="201115">
                  <c:v>-103.393555</c:v>
                </c:pt>
                <c:pt idx="201116">
                  <c:v>-74.9511719</c:v>
                </c:pt>
                <c:pt idx="201117">
                  <c:v>-32.3486328</c:v>
                </c:pt>
                <c:pt idx="201118">
                  <c:v>16.2353516</c:v>
                </c:pt>
                <c:pt idx="201119">
                  <c:v>67.8710938</c:v>
                </c:pt>
                <c:pt idx="201120">
                  <c:v>100.830078</c:v>
                </c:pt>
                <c:pt idx="201121">
                  <c:v>107.177734</c:v>
                </c:pt>
                <c:pt idx="201122">
                  <c:v>89.11132809999998</c:v>
                </c:pt>
                <c:pt idx="201123">
                  <c:v>45.5322266</c:v>
                </c:pt>
                <c:pt idx="201124">
                  <c:v>-7.20214844</c:v>
                </c:pt>
                <c:pt idx="201125">
                  <c:v>-59.4482422</c:v>
                </c:pt>
                <c:pt idx="201126">
                  <c:v>-98.0224609</c:v>
                </c:pt>
                <c:pt idx="201127">
                  <c:v>-110.229492</c:v>
                </c:pt>
                <c:pt idx="201128">
                  <c:v>-82.27539059999994</c:v>
                </c:pt>
                <c:pt idx="201129">
                  <c:v>-40.4052734</c:v>
                </c:pt>
                <c:pt idx="201130">
                  <c:v>4.27246094</c:v>
                </c:pt>
                <c:pt idx="201131">
                  <c:v>58.83789059999999</c:v>
                </c:pt>
                <c:pt idx="201132">
                  <c:v>96.92382809999998</c:v>
                </c:pt>
                <c:pt idx="201133">
                  <c:v>111.083984</c:v>
                </c:pt>
                <c:pt idx="201134">
                  <c:v>92.89550779999998</c:v>
                </c:pt>
                <c:pt idx="201135">
                  <c:v>49.4384766</c:v>
                </c:pt>
                <c:pt idx="201136">
                  <c:v>-2.68554688</c:v>
                </c:pt>
                <c:pt idx="201137">
                  <c:v>-56.3964844</c:v>
                </c:pt>
                <c:pt idx="201138">
                  <c:v>-96.92382809999998</c:v>
                </c:pt>
                <c:pt idx="201139">
                  <c:v>-104.492188</c:v>
                </c:pt>
                <c:pt idx="201140">
                  <c:v>-90.6982422</c:v>
                </c:pt>
                <c:pt idx="201141">
                  <c:v>-51.6357422</c:v>
                </c:pt>
                <c:pt idx="201142">
                  <c:v>-5.004882809999995</c:v>
                </c:pt>
                <c:pt idx="201143">
                  <c:v>56.640625</c:v>
                </c:pt>
                <c:pt idx="201144">
                  <c:v>96.0693359</c:v>
                </c:pt>
                <c:pt idx="201145">
                  <c:v>103.027344</c:v>
                </c:pt>
                <c:pt idx="201146">
                  <c:v>92.1630859</c:v>
                </c:pt>
                <c:pt idx="201147">
                  <c:v>64.8193359</c:v>
                </c:pt>
                <c:pt idx="201148">
                  <c:v>6.347656249999996</c:v>
                </c:pt>
                <c:pt idx="201149">
                  <c:v>-50.5371094</c:v>
                </c:pt>
                <c:pt idx="201150">
                  <c:v>-91.55273440000001</c:v>
                </c:pt>
                <c:pt idx="201151">
                  <c:v>-105.957031</c:v>
                </c:pt>
                <c:pt idx="201152">
                  <c:v>-90.94238279999998</c:v>
                </c:pt>
                <c:pt idx="201153">
                  <c:v>-53.9550781</c:v>
                </c:pt>
                <c:pt idx="201154">
                  <c:v>-4.394531249999993</c:v>
                </c:pt>
                <c:pt idx="201155">
                  <c:v>52.8564453</c:v>
                </c:pt>
                <c:pt idx="201156">
                  <c:v>90.82031249999996</c:v>
                </c:pt>
                <c:pt idx="201157">
                  <c:v>108.642578</c:v>
                </c:pt>
                <c:pt idx="201158">
                  <c:v>98.5107422</c:v>
                </c:pt>
                <c:pt idx="201159">
                  <c:v>65.3076172</c:v>
                </c:pt>
                <c:pt idx="201160">
                  <c:v>7.20214844</c:v>
                </c:pt>
                <c:pt idx="201161">
                  <c:v>-47.3632812</c:v>
                </c:pt>
                <c:pt idx="201162">
                  <c:v>-82.7636719</c:v>
                </c:pt>
                <c:pt idx="201163">
                  <c:v>-103.637695</c:v>
                </c:pt>
                <c:pt idx="201164">
                  <c:v>-98.75488279999998</c:v>
                </c:pt>
                <c:pt idx="201165">
                  <c:v>-64.6972656</c:v>
                </c:pt>
                <c:pt idx="201166">
                  <c:v>-19.4091797</c:v>
                </c:pt>
                <c:pt idx="201167">
                  <c:v>40.5273438</c:v>
                </c:pt>
                <c:pt idx="201168">
                  <c:v>79.9560547</c:v>
                </c:pt>
                <c:pt idx="201169">
                  <c:v>99.60937499999996</c:v>
                </c:pt>
                <c:pt idx="201170">
                  <c:v>92.4072266</c:v>
                </c:pt>
                <c:pt idx="201171">
                  <c:v>61.6455078</c:v>
                </c:pt>
                <c:pt idx="201172">
                  <c:v>12.8173828</c:v>
                </c:pt>
                <c:pt idx="201173">
                  <c:v>-36.2548828</c:v>
                </c:pt>
                <c:pt idx="201174">
                  <c:v>-88.5009766</c:v>
                </c:pt>
                <c:pt idx="201175">
                  <c:v>-101.928711</c:v>
                </c:pt>
                <c:pt idx="201176">
                  <c:v>-99.2431641</c:v>
                </c:pt>
                <c:pt idx="201177">
                  <c:v>-68.4814453</c:v>
                </c:pt>
                <c:pt idx="201178">
                  <c:v>-20.6298828</c:v>
                </c:pt>
                <c:pt idx="201179">
                  <c:v>30.8837891</c:v>
                </c:pt>
                <c:pt idx="201180">
                  <c:v>78.9794922</c:v>
                </c:pt>
                <c:pt idx="201181">
                  <c:v>109.49707</c:v>
                </c:pt>
                <c:pt idx="201182">
                  <c:v>102.172852</c:v>
                </c:pt>
                <c:pt idx="201183">
                  <c:v>76.7822266</c:v>
                </c:pt>
                <c:pt idx="201184">
                  <c:v>23.1933594</c:v>
                </c:pt>
                <c:pt idx="201185">
                  <c:v>-28.8085938</c:v>
                </c:pt>
                <c:pt idx="201186">
                  <c:v>-71.8994141</c:v>
                </c:pt>
                <c:pt idx="201187">
                  <c:v>-105.957031</c:v>
                </c:pt>
                <c:pt idx="201188">
                  <c:v>-106.201172</c:v>
                </c:pt>
                <c:pt idx="201189">
                  <c:v>-72.9980469</c:v>
                </c:pt>
                <c:pt idx="201190">
                  <c:v>-21.9726562</c:v>
                </c:pt>
                <c:pt idx="201191">
                  <c:v>23.5595703</c:v>
                </c:pt>
                <c:pt idx="201192">
                  <c:v>76.9042969</c:v>
                </c:pt>
                <c:pt idx="201193">
                  <c:v>106.445312</c:v>
                </c:pt>
                <c:pt idx="201194">
                  <c:v>108.032227</c:v>
                </c:pt>
                <c:pt idx="201195">
                  <c:v>75.4394531</c:v>
                </c:pt>
                <c:pt idx="201196">
                  <c:v>31.4941406</c:v>
                </c:pt>
                <c:pt idx="201197">
                  <c:v>-10.9863281</c:v>
                </c:pt>
                <c:pt idx="201198">
                  <c:v>-63.2324219</c:v>
                </c:pt>
                <c:pt idx="201199">
                  <c:v>-98.0224609</c:v>
                </c:pt>
                <c:pt idx="201200">
                  <c:v>-106.079102</c:v>
                </c:pt>
                <c:pt idx="201201">
                  <c:v>-79.9560547</c:v>
                </c:pt>
                <c:pt idx="201202">
                  <c:v>-31.25</c:v>
                </c:pt>
                <c:pt idx="201203">
                  <c:v>21.9726562</c:v>
                </c:pt>
                <c:pt idx="201204">
                  <c:v>74.8291016</c:v>
                </c:pt>
                <c:pt idx="201205">
                  <c:v>104.370117</c:v>
                </c:pt>
                <c:pt idx="201206">
                  <c:v>107.910156</c:v>
                </c:pt>
                <c:pt idx="201207">
                  <c:v>76.2939453</c:v>
                </c:pt>
                <c:pt idx="201208">
                  <c:v>42.2363281</c:v>
                </c:pt>
                <c:pt idx="201209">
                  <c:v>-8.42285156</c:v>
                </c:pt>
                <c:pt idx="201210">
                  <c:v>-65.3076172</c:v>
                </c:pt>
                <c:pt idx="201211">
                  <c:v>-92.6513672</c:v>
                </c:pt>
                <c:pt idx="201212">
                  <c:v>-102.416992</c:v>
                </c:pt>
                <c:pt idx="201213">
                  <c:v>-94.4824219</c:v>
                </c:pt>
                <c:pt idx="201214">
                  <c:v>-48.5839844</c:v>
                </c:pt>
                <c:pt idx="201215">
                  <c:v>12.5732422</c:v>
                </c:pt>
                <c:pt idx="201216">
                  <c:v>62.5</c:v>
                </c:pt>
                <c:pt idx="201217">
                  <c:v>99.1210938</c:v>
                </c:pt>
                <c:pt idx="201218">
                  <c:v>106.811523</c:v>
                </c:pt>
                <c:pt idx="201219">
                  <c:v>94.97070309999998</c:v>
                </c:pt>
                <c:pt idx="201220">
                  <c:v>44.3115234</c:v>
                </c:pt>
                <c:pt idx="201221">
                  <c:v>-3.66210938</c:v>
                </c:pt>
                <c:pt idx="201222">
                  <c:v>-56.7626953</c:v>
                </c:pt>
                <c:pt idx="201223">
                  <c:v>-95.703125</c:v>
                </c:pt>
                <c:pt idx="201224">
                  <c:v>-106.323242</c:v>
                </c:pt>
                <c:pt idx="201225">
                  <c:v>-86.42578119999993</c:v>
                </c:pt>
                <c:pt idx="201226">
                  <c:v>-46.9970703</c:v>
                </c:pt>
                <c:pt idx="201227">
                  <c:v>3.78417969</c:v>
                </c:pt>
                <c:pt idx="201228">
                  <c:v>53.9550781</c:v>
                </c:pt>
                <c:pt idx="201229">
                  <c:v>88.2568359</c:v>
                </c:pt>
                <c:pt idx="201230">
                  <c:v>107.299805</c:v>
                </c:pt>
                <c:pt idx="201231">
                  <c:v>98.87695309999998</c:v>
                </c:pt>
                <c:pt idx="201232">
                  <c:v>56.88476559999999</c:v>
                </c:pt>
                <c:pt idx="201233">
                  <c:v>0.610351562</c:v>
                </c:pt>
                <c:pt idx="201234">
                  <c:v>-43.7011719</c:v>
                </c:pt>
                <c:pt idx="201235">
                  <c:v>-85.8154297</c:v>
                </c:pt>
                <c:pt idx="201236">
                  <c:v>-105.102539</c:v>
                </c:pt>
                <c:pt idx="201237">
                  <c:v>-100.219727</c:v>
                </c:pt>
                <c:pt idx="201238">
                  <c:v>-61.2792969</c:v>
                </c:pt>
                <c:pt idx="201239">
                  <c:v>2.44140625</c:v>
                </c:pt>
                <c:pt idx="201240">
                  <c:v>51.8798828</c:v>
                </c:pt>
                <c:pt idx="201241">
                  <c:v>90.08789059999998</c:v>
                </c:pt>
                <c:pt idx="201242">
                  <c:v>103.759766</c:v>
                </c:pt>
                <c:pt idx="201243">
                  <c:v>91.0644531</c:v>
                </c:pt>
                <c:pt idx="201244">
                  <c:v>63.7207031</c:v>
                </c:pt>
                <c:pt idx="201245">
                  <c:v>12.3291016</c:v>
                </c:pt>
                <c:pt idx="201246">
                  <c:v>-47.4853516</c:v>
                </c:pt>
                <c:pt idx="201247">
                  <c:v>-90.4541016</c:v>
                </c:pt>
                <c:pt idx="201248">
                  <c:v>-107.910156</c:v>
                </c:pt>
                <c:pt idx="201249">
                  <c:v>-97.77832029999998</c:v>
                </c:pt>
                <c:pt idx="201250">
                  <c:v>-61.4013672</c:v>
                </c:pt>
                <c:pt idx="201251">
                  <c:v>-13.0615234</c:v>
                </c:pt>
                <c:pt idx="201252">
                  <c:v>45.1660156</c:v>
                </c:pt>
                <c:pt idx="201253">
                  <c:v>88.2568359</c:v>
                </c:pt>
                <c:pt idx="201254">
                  <c:v>110.473633</c:v>
                </c:pt>
                <c:pt idx="201255">
                  <c:v>98.1445312</c:v>
                </c:pt>
                <c:pt idx="201256">
                  <c:v>60.3027344</c:v>
                </c:pt>
                <c:pt idx="201257">
                  <c:v>15.5029297</c:v>
                </c:pt>
                <c:pt idx="201258">
                  <c:v>-35.2783203</c:v>
                </c:pt>
                <c:pt idx="201259">
                  <c:v>-79.8339844</c:v>
                </c:pt>
                <c:pt idx="201260">
                  <c:v>-105.224609</c:v>
                </c:pt>
                <c:pt idx="201261">
                  <c:v>-104.248047</c:v>
                </c:pt>
                <c:pt idx="201262">
                  <c:v>-66.40625</c:v>
                </c:pt>
                <c:pt idx="201263">
                  <c:v>-10.9863281</c:v>
                </c:pt>
                <c:pt idx="201264">
                  <c:v>35.4003906</c:v>
                </c:pt>
                <c:pt idx="201265">
                  <c:v>75.6835938</c:v>
                </c:pt>
                <c:pt idx="201266">
                  <c:v>99.7314453</c:v>
                </c:pt>
                <c:pt idx="201267">
                  <c:v>102.783203</c:v>
                </c:pt>
                <c:pt idx="201268">
                  <c:v>77.39257809999994</c:v>
                </c:pt>
                <c:pt idx="201269">
                  <c:v>29.296875</c:v>
                </c:pt>
                <c:pt idx="201270">
                  <c:v>-24.90234379999998</c:v>
                </c:pt>
                <c:pt idx="201271">
                  <c:v>-79.22363279999998</c:v>
                </c:pt>
                <c:pt idx="201272">
                  <c:v>-104.248047</c:v>
                </c:pt>
                <c:pt idx="201273">
                  <c:v>-100.952148</c:v>
                </c:pt>
                <c:pt idx="201274">
                  <c:v>-74.9511719</c:v>
                </c:pt>
                <c:pt idx="201275">
                  <c:v>-31.3720703</c:v>
                </c:pt>
                <c:pt idx="201276">
                  <c:v>28.1982422</c:v>
                </c:pt>
                <c:pt idx="201277">
                  <c:v>72.0214844</c:v>
                </c:pt>
                <c:pt idx="201278">
                  <c:v>100.585938</c:v>
                </c:pt>
                <c:pt idx="201279">
                  <c:v>104.003906</c:v>
                </c:pt>
                <c:pt idx="201280">
                  <c:v>76.5380859</c:v>
                </c:pt>
                <c:pt idx="201281">
                  <c:v>33.44726559999999</c:v>
                </c:pt>
                <c:pt idx="201282">
                  <c:v>-13.9160156</c:v>
                </c:pt>
                <c:pt idx="201283">
                  <c:v>-67.0166016</c:v>
                </c:pt>
                <c:pt idx="201284">
                  <c:v>-106.201172</c:v>
                </c:pt>
                <c:pt idx="201285">
                  <c:v>-104.125977</c:v>
                </c:pt>
                <c:pt idx="201286">
                  <c:v>-75.6835938</c:v>
                </c:pt>
                <c:pt idx="201287">
                  <c:v>-34.17968749999999</c:v>
                </c:pt>
                <c:pt idx="201288">
                  <c:v>20.5078125</c:v>
                </c:pt>
                <c:pt idx="201289">
                  <c:v>70.4345703</c:v>
                </c:pt>
                <c:pt idx="201290">
                  <c:v>98.5107422</c:v>
                </c:pt>
                <c:pt idx="201291">
                  <c:v>107.177734</c:v>
                </c:pt>
                <c:pt idx="201292">
                  <c:v>84.5947266</c:v>
                </c:pt>
                <c:pt idx="201293">
                  <c:v>41.015625</c:v>
                </c:pt>
                <c:pt idx="201294">
                  <c:v>-14.0380859</c:v>
                </c:pt>
                <c:pt idx="201295">
                  <c:v>-62.9882812</c:v>
                </c:pt>
                <c:pt idx="201296">
                  <c:v>-97.77832029999998</c:v>
                </c:pt>
                <c:pt idx="201297">
                  <c:v>-105.224609</c:v>
                </c:pt>
                <c:pt idx="201298">
                  <c:v>-85.20507809999994</c:v>
                </c:pt>
                <c:pt idx="201299">
                  <c:v>-43.9453125</c:v>
                </c:pt>
                <c:pt idx="201300">
                  <c:v>9.88769531</c:v>
                </c:pt>
                <c:pt idx="201301">
                  <c:v>60.3027344</c:v>
                </c:pt>
                <c:pt idx="201302">
                  <c:v>101.928711</c:v>
                </c:pt>
                <c:pt idx="201303">
                  <c:v>113.647461</c:v>
                </c:pt>
                <c:pt idx="201304">
                  <c:v>92.1630859</c:v>
                </c:pt>
                <c:pt idx="201305">
                  <c:v>49.6826172</c:v>
                </c:pt>
                <c:pt idx="201306">
                  <c:v>-7.324218749999996</c:v>
                </c:pt>
                <c:pt idx="201307">
                  <c:v>-60.546875</c:v>
                </c:pt>
                <c:pt idx="201308">
                  <c:v>-100.463867</c:v>
                </c:pt>
                <c:pt idx="201309">
                  <c:v>-108.032227</c:v>
                </c:pt>
                <c:pt idx="201310">
                  <c:v>-87.7685547</c:v>
                </c:pt>
                <c:pt idx="201311">
                  <c:v>-47.7294922</c:v>
                </c:pt>
                <c:pt idx="201312">
                  <c:v>4.15039062</c:v>
                </c:pt>
                <c:pt idx="201313">
                  <c:v>61.7675781</c:v>
                </c:pt>
                <c:pt idx="201314">
                  <c:v>102.905273</c:v>
                </c:pt>
                <c:pt idx="201315">
                  <c:v>113.28125</c:v>
                </c:pt>
                <c:pt idx="201316">
                  <c:v>96.4355469</c:v>
                </c:pt>
                <c:pt idx="201317">
                  <c:v>51.2695312</c:v>
                </c:pt>
                <c:pt idx="201318">
                  <c:v>-0.244140625</c:v>
                </c:pt>
                <c:pt idx="201319">
                  <c:v>-53.34472659999999</c:v>
                </c:pt>
                <c:pt idx="201320">
                  <c:v>-96.67968749999996</c:v>
                </c:pt>
                <c:pt idx="201321">
                  <c:v>-109.985352</c:v>
                </c:pt>
                <c:pt idx="201322">
                  <c:v>-89.9658203</c:v>
                </c:pt>
                <c:pt idx="201323">
                  <c:v>-50.5371094</c:v>
                </c:pt>
                <c:pt idx="201324">
                  <c:v>1.46484375</c:v>
                </c:pt>
                <c:pt idx="201325">
                  <c:v>57.61718749999999</c:v>
                </c:pt>
                <c:pt idx="201326">
                  <c:v>97.4121094</c:v>
                </c:pt>
                <c:pt idx="201327">
                  <c:v>110.839844</c:v>
                </c:pt>
                <c:pt idx="201328">
                  <c:v>94.7265625</c:v>
                </c:pt>
                <c:pt idx="201329">
                  <c:v>59.2041016</c:v>
                </c:pt>
                <c:pt idx="201330">
                  <c:v>4.63867188</c:v>
                </c:pt>
                <c:pt idx="201331">
                  <c:v>-52.0019531</c:v>
                </c:pt>
                <c:pt idx="201332">
                  <c:v>-85.4492188</c:v>
                </c:pt>
                <c:pt idx="201333">
                  <c:v>-114.013672</c:v>
                </c:pt>
                <c:pt idx="201334">
                  <c:v>-97.90039059999998</c:v>
                </c:pt>
                <c:pt idx="201335">
                  <c:v>-57.3730469</c:v>
                </c:pt>
                <c:pt idx="201336">
                  <c:v>-9.033203119999997</c:v>
                </c:pt>
                <c:pt idx="201337">
                  <c:v>46.6308594</c:v>
                </c:pt>
                <c:pt idx="201338">
                  <c:v>90.57617190000001</c:v>
                </c:pt>
                <c:pt idx="201339">
                  <c:v>108.642578</c:v>
                </c:pt>
                <c:pt idx="201340">
                  <c:v>107.299805</c:v>
                </c:pt>
                <c:pt idx="201341">
                  <c:v>63.4765625</c:v>
                </c:pt>
                <c:pt idx="201342">
                  <c:v>11.3525391</c:v>
                </c:pt>
                <c:pt idx="201343">
                  <c:v>-45.2880859</c:v>
                </c:pt>
                <c:pt idx="201344">
                  <c:v>-91.0644531</c:v>
                </c:pt>
                <c:pt idx="201345">
                  <c:v>-112.304688</c:v>
                </c:pt>
                <c:pt idx="201346">
                  <c:v>-100.219727</c:v>
                </c:pt>
                <c:pt idx="201347">
                  <c:v>-66.52832029999998</c:v>
                </c:pt>
                <c:pt idx="201348">
                  <c:v>-17.9443359</c:v>
                </c:pt>
                <c:pt idx="201349">
                  <c:v>40.0390625</c:v>
                </c:pt>
                <c:pt idx="201350">
                  <c:v>80.078125</c:v>
                </c:pt>
                <c:pt idx="201351">
                  <c:v>103.637695</c:v>
                </c:pt>
                <c:pt idx="201352">
                  <c:v>96.1914062</c:v>
                </c:pt>
                <c:pt idx="201353">
                  <c:v>61.15722659999999</c:v>
                </c:pt>
                <c:pt idx="201354">
                  <c:v>10.1318359</c:v>
                </c:pt>
                <c:pt idx="201355">
                  <c:v>-38.6962891</c:v>
                </c:pt>
                <c:pt idx="201356">
                  <c:v>-75.6835938</c:v>
                </c:pt>
                <c:pt idx="201357">
                  <c:v>-104.003906</c:v>
                </c:pt>
                <c:pt idx="201358">
                  <c:v>-98.1445312</c:v>
                </c:pt>
                <c:pt idx="201359">
                  <c:v>-74.0966797</c:v>
                </c:pt>
                <c:pt idx="201360">
                  <c:v>-23.3154297</c:v>
                </c:pt>
                <c:pt idx="201361">
                  <c:v>25.2685547</c:v>
                </c:pt>
                <c:pt idx="201362">
                  <c:v>73.3642578</c:v>
                </c:pt>
                <c:pt idx="201363">
                  <c:v>99.4873047</c:v>
                </c:pt>
                <c:pt idx="201364">
                  <c:v>97.0458984</c:v>
                </c:pt>
                <c:pt idx="201365">
                  <c:v>68.9697266</c:v>
                </c:pt>
                <c:pt idx="201366">
                  <c:v>29.0527344</c:v>
                </c:pt>
                <c:pt idx="201367">
                  <c:v>-33.203125</c:v>
                </c:pt>
                <c:pt idx="201368">
                  <c:v>-74.7070312</c:v>
                </c:pt>
                <c:pt idx="201369">
                  <c:v>-107.421875</c:v>
                </c:pt>
                <c:pt idx="201370">
                  <c:v>-104.125977</c:v>
                </c:pt>
                <c:pt idx="201371">
                  <c:v>-73.48632809999998</c:v>
                </c:pt>
                <c:pt idx="201372">
                  <c:v>-26.0009766</c:v>
                </c:pt>
                <c:pt idx="201373">
                  <c:v>28.1982422</c:v>
                </c:pt>
                <c:pt idx="201374">
                  <c:v>74.0966797</c:v>
                </c:pt>
                <c:pt idx="201375">
                  <c:v>104.370117</c:v>
                </c:pt>
                <c:pt idx="201376">
                  <c:v>108.398438</c:v>
                </c:pt>
                <c:pt idx="201377">
                  <c:v>75.6835938</c:v>
                </c:pt>
                <c:pt idx="201378">
                  <c:v>30.0292969</c:v>
                </c:pt>
                <c:pt idx="201379">
                  <c:v>-23.4375</c:v>
                </c:pt>
                <c:pt idx="201380">
                  <c:v>-71.1669922</c:v>
                </c:pt>
                <c:pt idx="201381">
                  <c:v>-96.67968749999996</c:v>
                </c:pt>
                <c:pt idx="201382">
                  <c:v>-108.764648</c:v>
                </c:pt>
                <c:pt idx="201383">
                  <c:v>-81.4208984</c:v>
                </c:pt>
                <c:pt idx="201384">
                  <c:v>-39.9169922</c:v>
                </c:pt>
                <c:pt idx="201385">
                  <c:v>15.3808594</c:v>
                </c:pt>
                <c:pt idx="201386">
                  <c:v>66.7724609</c:v>
                </c:pt>
                <c:pt idx="201387">
                  <c:v>98.2666016</c:v>
                </c:pt>
                <c:pt idx="201388">
                  <c:v>109.49707</c:v>
                </c:pt>
                <c:pt idx="201389">
                  <c:v>84.22851559999998</c:v>
                </c:pt>
                <c:pt idx="201390">
                  <c:v>33.0810547</c:v>
                </c:pt>
                <c:pt idx="201391">
                  <c:v>-18.1884766</c:v>
                </c:pt>
                <c:pt idx="201392">
                  <c:v>-59.2041016</c:v>
                </c:pt>
                <c:pt idx="201393">
                  <c:v>-94.97070309999998</c:v>
                </c:pt>
                <c:pt idx="201394">
                  <c:v>-104.370117</c:v>
                </c:pt>
                <c:pt idx="201395">
                  <c:v>-92.89550779999998</c:v>
                </c:pt>
                <c:pt idx="201396">
                  <c:v>-40.8935547</c:v>
                </c:pt>
                <c:pt idx="201397">
                  <c:v>18.9208984</c:v>
                </c:pt>
                <c:pt idx="201398">
                  <c:v>67.9931641</c:v>
                </c:pt>
                <c:pt idx="201399">
                  <c:v>100.463867</c:v>
                </c:pt>
                <c:pt idx="201400">
                  <c:v>106.323242</c:v>
                </c:pt>
                <c:pt idx="201401">
                  <c:v>88.0126953</c:v>
                </c:pt>
                <c:pt idx="201402">
                  <c:v>40.5273438</c:v>
                </c:pt>
                <c:pt idx="201403">
                  <c:v>-9.88769531</c:v>
                </c:pt>
                <c:pt idx="201404">
                  <c:v>-60.6689453</c:v>
                </c:pt>
                <c:pt idx="201405">
                  <c:v>-104.614258</c:v>
                </c:pt>
                <c:pt idx="201406">
                  <c:v>-114.624023</c:v>
                </c:pt>
                <c:pt idx="201407">
                  <c:v>-95.82519529999998</c:v>
                </c:pt>
                <c:pt idx="201408">
                  <c:v>-48.828125</c:v>
                </c:pt>
                <c:pt idx="201409">
                  <c:v>4.394531249999993</c:v>
                </c:pt>
                <c:pt idx="201410">
                  <c:v>53.1005859</c:v>
                </c:pt>
                <c:pt idx="201411">
                  <c:v>101.44043</c:v>
                </c:pt>
                <c:pt idx="201412">
                  <c:v>109.49707</c:v>
                </c:pt>
                <c:pt idx="201413">
                  <c:v>96.4355469</c:v>
                </c:pt>
                <c:pt idx="201414">
                  <c:v>49.3164062</c:v>
                </c:pt>
                <c:pt idx="201415">
                  <c:v>-9.88769531</c:v>
                </c:pt>
                <c:pt idx="201416">
                  <c:v>-57.4951172</c:v>
                </c:pt>
                <c:pt idx="201417">
                  <c:v>-90.82031249999996</c:v>
                </c:pt>
                <c:pt idx="201418">
                  <c:v>-109.49707</c:v>
                </c:pt>
                <c:pt idx="201419">
                  <c:v>-98.9990234</c:v>
                </c:pt>
                <c:pt idx="201420">
                  <c:v>-61.4013672</c:v>
                </c:pt>
                <c:pt idx="201421">
                  <c:v>-6.95800781</c:v>
                </c:pt>
                <c:pt idx="201422">
                  <c:v>49.9267578</c:v>
                </c:pt>
                <c:pt idx="201423">
                  <c:v>84.9609375</c:v>
                </c:pt>
                <c:pt idx="201424">
                  <c:v>97.1679688</c:v>
                </c:pt>
                <c:pt idx="201425">
                  <c:v>92.6513672</c:v>
                </c:pt>
                <c:pt idx="201426">
                  <c:v>59.5703125</c:v>
                </c:pt>
                <c:pt idx="201427">
                  <c:v>3.78417969</c:v>
                </c:pt>
                <c:pt idx="201428">
                  <c:v>-46.9970703</c:v>
                </c:pt>
                <c:pt idx="201429">
                  <c:v>-87.2802734</c:v>
                </c:pt>
                <c:pt idx="201430">
                  <c:v>-104.003906</c:v>
                </c:pt>
                <c:pt idx="201431">
                  <c:v>-97.5341797</c:v>
                </c:pt>
                <c:pt idx="201432">
                  <c:v>-63.5986328</c:v>
                </c:pt>
                <c:pt idx="201433">
                  <c:v>-14.0380859</c:v>
                </c:pt>
                <c:pt idx="201434">
                  <c:v>43.0908203</c:v>
                </c:pt>
                <c:pt idx="201435">
                  <c:v>83.8623047</c:v>
                </c:pt>
                <c:pt idx="201436">
                  <c:v>107.299805</c:v>
                </c:pt>
                <c:pt idx="201437">
                  <c:v>96.3134766</c:v>
                </c:pt>
                <c:pt idx="201438">
                  <c:v>61.5234375</c:v>
                </c:pt>
                <c:pt idx="201439">
                  <c:v>12.8173828</c:v>
                </c:pt>
                <c:pt idx="201440">
                  <c:v>-36.7431641</c:v>
                </c:pt>
                <c:pt idx="201441">
                  <c:v>-87.15820309999998</c:v>
                </c:pt>
                <c:pt idx="201442">
                  <c:v>-110.839844</c:v>
                </c:pt>
                <c:pt idx="201443">
                  <c:v>-104.614258</c:v>
                </c:pt>
                <c:pt idx="201444">
                  <c:v>-71.7773438</c:v>
                </c:pt>
                <c:pt idx="201445">
                  <c:v>-16.4794922</c:v>
                </c:pt>
                <c:pt idx="201446">
                  <c:v>40.0390625</c:v>
                </c:pt>
                <c:pt idx="201447">
                  <c:v>79.1015625</c:v>
                </c:pt>
                <c:pt idx="201448">
                  <c:v>104.736328</c:v>
                </c:pt>
                <c:pt idx="201449">
                  <c:v>99.2431641</c:v>
                </c:pt>
                <c:pt idx="201450">
                  <c:v>67.9931641</c:v>
                </c:pt>
                <c:pt idx="201451">
                  <c:v>20.2636719</c:v>
                </c:pt>
                <c:pt idx="201452">
                  <c:v>-31.4941406</c:v>
                </c:pt>
                <c:pt idx="201453">
                  <c:v>-76.6601562</c:v>
                </c:pt>
                <c:pt idx="201454">
                  <c:v>-101.318359</c:v>
                </c:pt>
                <c:pt idx="201455">
                  <c:v>-107.666016</c:v>
                </c:pt>
                <c:pt idx="201456">
                  <c:v>-69.2138672</c:v>
                </c:pt>
                <c:pt idx="201457">
                  <c:v>-17.3339844</c:v>
                </c:pt>
                <c:pt idx="201458">
                  <c:v>28.8085938</c:v>
                </c:pt>
                <c:pt idx="201459">
                  <c:v>73.9746094</c:v>
                </c:pt>
                <c:pt idx="201460">
                  <c:v>106.811523</c:v>
                </c:pt>
                <c:pt idx="201461">
                  <c:v>108.398438</c:v>
                </c:pt>
                <c:pt idx="201462">
                  <c:v>76.5380859</c:v>
                </c:pt>
                <c:pt idx="201463">
                  <c:v>24.90234379999998</c:v>
                </c:pt>
                <c:pt idx="201464">
                  <c:v>-29.5410156</c:v>
                </c:pt>
                <c:pt idx="201465">
                  <c:v>-71.4111328</c:v>
                </c:pt>
                <c:pt idx="201466">
                  <c:v>-108.398438</c:v>
                </c:pt>
                <c:pt idx="201467">
                  <c:v>-104.492188</c:v>
                </c:pt>
                <c:pt idx="201468">
                  <c:v>-84.4726562</c:v>
                </c:pt>
                <c:pt idx="201469">
                  <c:v>-40.0390625</c:v>
                </c:pt>
                <c:pt idx="201470">
                  <c:v>21.484375</c:v>
                </c:pt>
                <c:pt idx="201471">
                  <c:v>73.1201172</c:v>
                </c:pt>
                <c:pt idx="201472">
                  <c:v>101.806641</c:v>
                </c:pt>
                <c:pt idx="201473">
                  <c:v>104.370117</c:v>
                </c:pt>
                <c:pt idx="201474">
                  <c:v>76.9042969</c:v>
                </c:pt>
                <c:pt idx="201475">
                  <c:v>33.9355469</c:v>
                </c:pt>
                <c:pt idx="201476">
                  <c:v>-20.5078125</c:v>
                </c:pt>
                <c:pt idx="201477">
                  <c:v>-68.7255859</c:v>
                </c:pt>
                <c:pt idx="201478">
                  <c:v>-104.980469</c:v>
                </c:pt>
                <c:pt idx="201479">
                  <c:v>-100.830078</c:v>
                </c:pt>
                <c:pt idx="201480">
                  <c:v>-84.3505859</c:v>
                </c:pt>
                <c:pt idx="201481">
                  <c:v>-33.6914062</c:v>
                </c:pt>
                <c:pt idx="201482">
                  <c:v>15.625</c:v>
                </c:pt>
                <c:pt idx="201483">
                  <c:v>74.7070312</c:v>
                </c:pt>
                <c:pt idx="201484">
                  <c:v>101.68457</c:v>
                </c:pt>
                <c:pt idx="201485">
                  <c:v>102.416992</c:v>
                </c:pt>
                <c:pt idx="201486">
                  <c:v>86.42578119999993</c:v>
                </c:pt>
                <c:pt idx="201487">
                  <c:v>40.7714844</c:v>
                </c:pt>
                <c:pt idx="201488">
                  <c:v>-10.6201172</c:v>
                </c:pt>
                <c:pt idx="201489">
                  <c:v>-67.38281249999996</c:v>
                </c:pt>
                <c:pt idx="201490">
                  <c:v>-99.7314453</c:v>
                </c:pt>
                <c:pt idx="201491">
                  <c:v>-106.933594</c:v>
                </c:pt>
                <c:pt idx="201492">
                  <c:v>-86.05957029999998</c:v>
                </c:pt>
                <c:pt idx="201493">
                  <c:v>-43.8232422</c:v>
                </c:pt>
                <c:pt idx="201494">
                  <c:v>6.103515619999995</c:v>
                </c:pt>
                <c:pt idx="201495">
                  <c:v>59.5703125</c:v>
                </c:pt>
                <c:pt idx="201496">
                  <c:v>96.1914062</c:v>
                </c:pt>
                <c:pt idx="201497">
                  <c:v>111.938477</c:v>
                </c:pt>
                <c:pt idx="201498">
                  <c:v>93.01757809999998</c:v>
                </c:pt>
                <c:pt idx="201499">
                  <c:v>49.1943359</c:v>
                </c:pt>
                <c:pt idx="201500">
                  <c:v>-6.103515619999995</c:v>
                </c:pt>
                <c:pt idx="201501">
                  <c:v>-56.640625</c:v>
                </c:pt>
                <c:pt idx="201502">
                  <c:v>-95.0927734</c:v>
                </c:pt>
                <c:pt idx="201503">
                  <c:v>-105.34668</c:v>
                </c:pt>
                <c:pt idx="201504">
                  <c:v>-88.8671875</c:v>
                </c:pt>
                <c:pt idx="201505">
                  <c:v>-51.6357422</c:v>
                </c:pt>
                <c:pt idx="201506">
                  <c:v>3.90625</c:v>
                </c:pt>
                <c:pt idx="201507">
                  <c:v>58.3496094</c:v>
                </c:pt>
                <c:pt idx="201508">
                  <c:v>96.3134766</c:v>
                </c:pt>
                <c:pt idx="201509">
                  <c:v>102.661133</c:v>
                </c:pt>
                <c:pt idx="201510">
                  <c:v>91.3085938</c:v>
                </c:pt>
                <c:pt idx="201511">
                  <c:v>57.0068359</c:v>
                </c:pt>
                <c:pt idx="201512">
                  <c:v>1.09863281</c:v>
                </c:pt>
                <c:pt idx="201513">
                  <c:v>-51.2695312</c:v>
                </c:pt>
                <c:pt idx="201514">
                  <c:v>-87.03613279999998</c:v>
                </c:pt>
                <c:pt idx="201515">
                  <c:v>-101.44043</c:v>
                </c:pt>
                <c:pt idx="201516">
                  <c:v>-94.4824219</c:v>
                </c:pt>
                <c:pt idx="201517">
                  <c:v>-62.1337891</c:v>
                </c:pt>
                <c:pt idx="201518">
                  <c:v>-7.69042969</c:v>
                </c:pt>
                <c:pt idx="201519">
                  <c:v>50.9033203</c:v>
                </c:pt>
                <c:pt idx="201520">
                  <c:v>86.6699219</c:v>
                </c:pt>
                <c:pt idx="201521">
                  <c:v>107.177734</c:v>
                </c:pt>
                <c:pt idx="201522">
                  <c:v>93.9941406</c:v>
                </c:pt>
                <c:pt idx="201523">
                  <c:v>53.7109375</c:v>
                </c:pt>
                <c:pt idx="201524">
                  <c:v>11.71875</c:v>
                </c:pt>
                <c:pt idx="201525">
                  <c:v>-46.3867188</c:v>
                </c:pt>
                <c:pt idx="201526">
                  <c:v>-87.6464844</c:v>
                </c:pt>
                <c:pt idx="201527">
                  <c:v>-110.717773</c:v>
                </c:pt>
                <c:pt idx="201528">
                  <c:v>-99.3652344</c:v>
                </c:pt>
                <c:pt idx="201529">
                  <c:v>-65.7958984</c:v>
                </c:pt>
                <c:pt idx="201530">
                  <c:v>-12.5732422</c:v>
                </c:pt>
                <c:pt idx="201531">
                  <c:v>40.2832031</c:v>
                </c:pt>
                <c:pt idx="201532">
                  <c:v>90.94238279999998</c:v>
                </c:pt>
                <c:pt idx="201533">
                  <c:v>104.492188</c:v>
                </c:pt>
                <c:pt idx="201534">
                  <c:v>95.9472656</c:v>
                </c:pt>
                <c:pt idx="201535">
                  <c:v>60.4248047</c:v>
                </c:pt>
                <c:pt idx="201536">
                  <c:v>12.5732422</c:v>
                </c:pt>
                <c:pt idx="201537">
                  <c:v>-28.6865234</c:v>
                </c:pt>
                <c:pt idx="201538">
                  <c:v>-76.9042969</c:v>
                </c:pt>
                <c:pt idx="201539">
                  <c:v>-111.450195</c:v>
                </c:pt>
                <c:pt idx="201540">
                  <c:v>-101.318359</c:v>
                </c:pt>
                <c:pt idx="201541">
                  <c:v>-74.21875</c:v>
                </c:pt>
                <c:pt idx="201542">
                  <c:v>-24.4140625</c:v>
                </c:pt>
                <c:pt idx="201543">
                  <c:v>34.5458984</c:v>
                </c:pt>
                <c:pt idx="201544">
                  <c:v>79.34570309999998</c:v>
                </c:pt>
                <c:pt idx="201545">
                  <c:v>104.248047</c:v>
                </c:pt>
                <c:pt idx="201546">
                  <c:v>106.079102</c:v>
                </c:pt>
                <c:pt idx="201547">
                  <c:v>74.9511719</c:v>
                </c:pt>
                <c:pt idx="201548">
                  <c:v>32.9589844</c:v>
                </c:pt>
                <c:pt idx="201549">
                  <c:v>-23.8037109</c:v>
                </c:pt>
                <c:pt idx="201550">
                  <c:v>-85.5712891</c:v>
                </c:pt>
                <c:pt idx="201551">
                  <c:v>-103.027344</c:v>
                </c:pt>
                <c:pt idx="201552">
                  <c:v>-98.0224609</c:v>
                </c:pt>
                <c:pt idx="201553">
                  <c:v>-76.7822266</c:v>
                </c:pt>
                <c:pt idx="201554">
                  <c:v>-31.25</c:v>
                </c:pt>
                <c:pt idx="201555">
                  <c:v>23.5595703</c:v>
                </c:pt>
                <c:pt idx="201556">
                  <c:v>72.9980469</c:v>
                </c:pt>
                <c:pt idx="201557">
                  <c:v>104.492188</c:v>
                </c:pt>
                <c:pt idx="201558">
                  <c:v>102.783203</c:v>
                </c:pt>
                <c:pt idx="201559">
                  <c:v>83.8623047</c:v>
                </c:pt>
                <c:pt idx="201560">
                  <c:v>36.6210938</c:v>
                </c:pt>
                <c:pt idx="201561">
                  <c:v>-24.4140625</c:v>
                </c:pt>
                <c:pt idx="201562">
                  <c:v>-72.7539062</c:v>
                </c:pt>
                <c:pt idx="201563">
                  <c:v>-100.952148</c:v>
                </c:pt>
                <c:pt idx="201564">
                  <c:v>-105.59082</c:v>
                </c:pt>
                <c:pt idx="201565">
                  <c:v>-80.9326172</c:v>
                </c:pt>
                <c:pt idx="201566">
                  <c:v>-42.6025391</c:v>
                </c:pt>
                <c:pt idx="201567">
                  <c:v>18.5546875</c:v>
                </c:pt>
                <c:pt idx="201568">
                  <c:v>63.7207031</c:v>
                </c:pt>
                <c:pt idx="201569">
                  <c:v>94.7265625</c:v>
                </c:pt>
                <c:pt idx="201570">
                  <c:v>102.416992</c:v>
                </c:pt>
                <c:pt idx="201571">
                  <c:v>85.8154297</c:v>
                </c:pt>
                <c:pt idx="201572">
                  <c:v>46.875</c:v>
                </c:pt>
                <c:pt idx="201573">
                  <c:v>-9.765625</c:v>
                </c:pt>
                <c:pt idx="201574">
                  <c:v>-62.7441406</c:v>
                </c:pt>
                <c:pt idx="201575">
                  <c:v>-100.708008</c:v>
                </c:pt>
                <c:pt idx="201576">
                  <c:v>-107.666016</c:v>
                </c:pt>
                <c:pt idx="201577">
                  <c:v>-83.6181641</c:v>
                </c:pt>
                <c:pt idx="201578">
                  <c:v>-43.5791016</c:v>
                </c:pt>
                <c:pt idx="201579">
                  <c:v>10.7421875</c:v>
                </c:pt>
                <c:pt idx="201580">
                  <c:v>66.2841797</c:v>
                </c:pt>
                <c:pt idx="201581">
                  <c:v>102.661133</c:v>
                </c:pt>
                <c:pt idx="201582">
                  <c:v>106.323242</c:v>
                </c:pt>
                <c:pt idx="201583">
                  <c:v>89.35546879999995</c:v>
                </c:pt>
                <c:pt idx="201584">
                  <c:v>50.78125</c:v>
                </c:pt>
                <c:pt idx="201585">
                  <c:v>-9.765625</c:v>
                </c:pt>
                <c:pt idx="201586">
                  <c:v>-56.7626953</c:v>
                </c:pt>
                <c:pt idx="201587">
                  <c:v>-96.0693359</c:v>
                </c:pt>
                <c:pt idx="201588">
                  <c:v>-101.196289</c:v>
                </c:pt>
                <c:pt idx="201589">
                  <c:v>-88.8671875</c:v>
                </c:pt>
                <c:pt idx="201590">
                  <c:v>-49.1943359</c:v>
                </c:pt>
                <c:pt idx="201591">
                  <c:v>5.615234379999995</c:v>
                </c:pt>
                <c:pt idx="201592">
                  <c:v>57.9833984</c:v>
                </c:pt>
                <c:pt idx="201593">
                  <c:v>93.87207029999993</c:v>
                </c:pt>
                <c:pt idx="201594">
                  <c:v>105.834961</c:v>
                </c:pt>
                <c:pt idx="201595">
                  <c:v>89.4775391</c:v>
                </c:pt>
                <c:pt idx="201596">
                  <c:v>55.1757812</c:v>
                </c:pt>
                <c:pt idx="201597">
                  <c:v>2.19726562</c:v>
                </c:pt>
                <c:pt idx="201598">
                  <c:v>-53.8330078</c:v>
                </c:pt>
                <c:pt idx="201599">
                  <c:v>-94.7265625</c:v>
                </c:pt>
                <c:pt idx="201600">
                  <c:v>-105.957031</c:v>
                </c:pt>
                <c:pt idx="201601">
                  <c:v>-93.1396484</c:v>
                </c:pt>
                <c:pt idx="201602">
                  <c:v>-52.9785156</c:v>
                </c:pt>
                <c:pt idx="201603">
                  <c:v>-0.854492188</c:v>
                </c:pt>
                <c:pt idx="201604">
                  <c:v>50.5371094</c:v>
                </c:pt>
                <c:pt idx="201605">
                  <c:v>97.5341797</c:v>
                </c:pt>
                <c:pt idx="201606">
                  <c:v>114.746094</c:v>
                </c:pt>
                <c:pt idx="201607">
                  <c:v>94.84863279999998</c:v>
                </c:pt>
                <c:pt idx="201608">
                  <c:v>59.9365234</c:v>
                </c:pt>
                <c:pt idx="201609">
                  <c:v>0.9765625</c:v>
                </c:pt>
                <c:pt idx="201610">
                  <c:v>-42.6025391</c:v>
                </c:pt>
                <c:pt idx="201611">
                  <c:v>-85.3271484</c:v>
                </c:pt>
                <c:pt idx="201612">
                  <c:v>-108.520508</c:v>
                </c:pt>
                <c:pt idx="201613">
                  <c:v>-96.80175779999998</c:v>
                </c:pt>
                <c:pt idx="201614">
                  <c:v>-60.4248047</c:v>
                </c:pt>
                <c:pt idx="201615">
                  <c:v>-9.52148438</c:v>
                </c:pt>
                <c:pt idx="201616">
                  <c:v>41.7480469</c:v>
                </c:pt>
                <c:pt idx="201617">
                  <c:v>80.8105469</c:v>
                </c:pt>
                <c:pt idx="201618">
                  <c:v>103.027344</c:v>
                </c:pt>
                <c:pt idx="201619">
                  <c:v>98.2666016</c:v>
                </c:pt>
                <c:pt idx="201620">
                  <c:v>62.8662109</c:v>
                </c:pt>
                <c:pt idx="201621">
                  <c:v>9.033203119999997</c:v>
                </c:pt>
                <c:pt idx="201622">
                  <c:v>-34.7900391</c:v>
                </c:pt>
                <c:pt idx="201623">
                  <c:v>-76.4160156</c:v>
                </c:pt>
                <c:pt idx="201624">
                  <c:v>-101.68457</c:v>
                </c:pt>
                <c:pt idx="201625">
                  <c:v>-104.492188</c:v>
                </c:pt>
                <c:pt idx="201626">
                  <c:v>-71.1669922</c:v>
                </c:pt>
                <c:pt idx="201627">
                  <c:v>-27.34375</c:v>
                </c:pt>
                <c:pt idx="201628">
                  <c:v>39.7949219</c:v>
                </c:pt>
                <c:pt idx="201629">
                  <c:v>88.0126953</c:v>
                </c:pt>
                <c:pt idx="201630">
                  <c:v>102.539062</c:v>
                </c:pt>
                <c:pt idx="201631">
                  <c:v>103.881836</c:v>
                </c:pt>
                <c:pt idx="201632">
                  <c:v>73.9746094</c:v>
                </c:pt>
                <c:pt idx="201633">
                  <c:v>22.9492188</c:v>
                </c:pt>
                <c:pt idx="201634">
                  <c:v>-34.3017578</c:v>
                </c:pt>
                <c:pt idx="201635">
                  <c:v>-83.984375</c:v>
                </c:pt>
                <c:pt idx="201636">
                  <c:v>-105.957031</c:v>
                </c:pt>
                <c:pt idx="201637">
                  <c:v>-105.102539</c:v>
                </c:pt>
                <c:pt idx="201638">
                  <c:v>-75.5615234</c:v>
                </c:pt>
                <c:pt idx="201639">
                  <c:v>-34.7900391</c:v>
                </c:pt>
                <c:pt idx="201640">
                  <c:v>27.2216797</c:v>
                </c:pt>
                <c:pt idx="201641">
                  <c:v>80.8105469</c:v>
                </c:pt>
                <c:pt idx="201642">
                  <c:v>105.102539</c:v>
                </c:pt>
                <c:pt idx="201643">
                  <c:v>105.46875</c:v>
                </c:pt>
                <c:pt idx="201644">
                  <c:v>76.6601562</c:v>
                </c:pt>
                <c:pt idx="201645">
                  <c:v>27.4658203</c:v>
                </c:pt>
                <c:pt idx="201646">
                  <c:v>-21.6064453</c:v>
                </c:pt>
                <c:pt idx="201647">
                  <c:v>-67.0166016</c:v>
                </c:pt>
                <c:pt idx="201648">
                  <c:v>-98.0224609</c:v>
                </c:pt>
                <c:pt idx="201649">
                  <c:v>-109.130859</c:v>
                </c:pt>
                <c:pt idx="201650">
                  <c:v>-78.12499999999998</c:v>
                </c:pt>
                <c:pt idx="201651">
                  <c:v>-34.3017578</c:v>
                </c:pt>
                <c:pt idx="201652">
                  <c:v>17.2119141</c:v>
                </c:pt>
                <c:pt idx="201653">
                  <c:v>60.4248047</c:v>
                </c:pt>
                <c:pt idx="201654">
                  <c:v>94.3603516</c:v>
                </c:pt>
                <c:pt idx="201655">
                  <c:v>105.224609</c:v>
                </c:pt>
                <c:pt idx="201656">
                  <c:v>86.42578119999993</c:v>
                </c:pt>
                <c:pt idx="201657">
                  <c:v>42.3583984</c:v>
                </c:pt>
                <c:pt idx="201658">
                  <c:v>-20.2636719</c:v>
                </c:pt>
                <c:pt idx="201659">
                  <c:v>-70.3125</c:v>
                </c:pt>
                <c:pt idx="201660">
                  <c:v>-103.881836</c:v>
                </c:pt>
                <c:pt idx="201661">
                  <c:v>-108.276367</c:v>
                </c:pt>
                <c:pt idx="201662">
                  <c:v>-83.3740234</c:v>
                </c:pt>
                <c:pt idx="201663">
                  <c:v>-47.4853516</c:v>
                </c:pt>
                <c:pt idx="201664">
                  <c:v>10.3759766</c:v>
                </c:pt>
                <c:pt idx="201665">
                  <c:v>63.1103516</c:v>
                </c:pt>
                <c:pt idx="201666">
                  <c:v>97.2900391</c:v>
                </c:pt>
                <c:pt idx="201667">
                  <c:v>106.079102</c:v>
                </c:pt>
                <c:pt idx="201668">
                  <c:v>84.8388672</c:v>
                </c:pt>
                <c:pt idx="201669">
                  <c:v>38.2080078</c:v>
                </c:pt>
                <c:pt idx="201670">
                  <c:v>-6.46972656</c:v>
                </c:pt>
                <c:pt idx="201671">
                  <c:v>-61.5234375</c:v>
                </c:pt>
                <c:pt idx="201672">
                  <c:v>-91.3085938</c:v>
                </c:pt>
                <c:pt idx="201673">
                  <c:v>-111.450195</c:v>
                </c:pt>
                <c:pt idx="201674">
                  <c:v>-89.11132809999998</c:v>
                </c:pt>
                <c:pt idx="201675">
                  <c:v>-38.4521484</c:v>
                </c:pt>
                <c:pt idx="201676">
                  <c:v>11.9628906</c:v>
                </c:pt>
                <c:pt idx="201677">
                  <c:v>60.546875</c:v>
                </c:pt>
                <c:pt idx="201678">
                  <c:v>94.1162109</c:v>
                </c:pt>
                <c:pt idx="201679">
                  <c:v>110.595703</c:v>
                </c:pt>
                <c:pt idx="201680">
                  <c:v>94.3603516</c:v>
                </c:pt>
                <c:pt idx="201681">
                  <c:v>51.2695312</c:v>
                </c:pt>
                <c:pt idx="201682">
                  <c:v>-5.12695312</c:v>
                </c:pt>
                <c:pt idx="201683">
                  <c:v>-56.640625</c:v>
                </c:pt>
                <c:pt idx="201684">
                  <c:v>-98.0224609</c:v>
                </c:pt>
                <c:pt idx="201685">
                  <c:v>-103.271484</c:v>
                </c:pt>
                <c:pt idx="201686">
                  <c:v>-86.3037109</c:v>
                </c:pt>
                <c:pt idx="201687">
                  <c:v>-55.0537109</c:v>
                </c:pt>
                <c:pt idx="201688">
                  <c:v>-0.122070312</c:v>
                </c:pt>
                <c:pt idx="201689">
                  <c:v>52.4902344</c:v>
                </c:pt>
                <c:pt idx="201690">
                  <c:v>87.2802734</c:v>
                </c:pt>
                <c:pt idx="201691">
                  <c:v>111.572266</c:v>
                </c:pt>
                <c:pt idx="201692">
                  <c:v>95.82519529999998</c:v>
                </c:pt>
                <c:pt idx="201693">
                  <c:v>54.1992188</c:v>
                </c:pt>
                <c:pt idx="201694">
                  <c:v>2.9296875</c:v>
                </c:pt>
                <c:pt idx="201695">
                  <c:v>-52.6123047</c:v>
                </c:pt>
                <c:pt idx="201696">
                  <c:v>-96.3134766</c:v>
                </c:pt>
                <c:pt idx="201697">
                  <c:v>-107.543945</c:v>
                </c:pt>
                <c:pt idx="201698">
                  <c:v>-91.9189453</c:v>
                </c:pt>
                <c:pt idx="201699">
                  <c:v>-64.2089844</c:v>
                </c:pt>
                <c:pt idx="201700">
                  <c:v>-8.178710939999998</c:v>
                </c:pt>
                <c:pt idx="201701">
                  <c:v>47.3632812</c:v>
                </c:pt>
                <c:pt idx="201702">
                  <c:v>85.5712891</c:v>
                </c:pt>
                <c:pt idx="201703">
                  <c:v>108.764648</c:v>
                </c:pt>
                <c:pt idx="201704">
                  <c:v>100.830078</c:v>
                </c:pt>
                <c:pt idx="201705">
                  <c:v>68.4814453</c:v>
                </c:pt>
                <c:pt idx="201706">
                  <c:v>16.3574219</c:v>
                </c:pt>
                <c:pt idx="201707">
                  <c:v>-44.1894531</c:v>
                </c:pt>
                <c:pt idx="201708">
                  <c:v>-90.57617190000001</c:v>
                </c:pt>
                <c:pt idx="201709">
                  <c:v>-109.008789</c:v>
                </c:pt>
                <c:pt idx="201710">
                  <c:v>-102.783203</c:v>
                </c:pt>
                <c:pt idx="201711">
                  <c:v>-59.9365234</c:v>
                </c:pt>
                <c:pt idx="201712">
                  <c:v>-7.08007812</c:v>
                </c:pt>
                <c:pt idx="201713">
                  <c:v>37.4755859</c:v>
                </c:pt>
                <c:pt idx="201714">
                  <c:v>77.75878909999996</c:v>
                </c:pt>
                <c:pt idx="201715">
                  <c:v>104.248047</c:v>
                </c:pt>
                <c:pt idx="201716">
                  <c:v>101.68457</c:v>
                </c:pt>
                <c:pt idx="201717">
                  <c:v>70.1904297</c:v>
                </c:pt>
                <c:pt idx="201718">
                  <c:v>22.3388672</c:v>
                </c:pt>
                <c:pt idx="201719">
                  <c:v>-31.25</c:v>
                </c:pt>
                <c:pt idx="201720">
                  <c:v>-79.9560547</c:v>
                </c:pt>
                <c:pt idx="201721">
                  <c:v>-110.107422</c:v>
                </c:pt>
                <c:pt idx="201722">
                  <c:v>-102.661133</c:v>
                </c:pt>
                <c:pt idx="201723">
                  <c:v>-76.17187499999996</c:v>
                </c:pt>
                <c:pt idx="201724">
                  <c:v>-26.3671875</c:v>
                </c:pt>
                <c:pt idx="201725">
                  <c:v>36.2548828</c:v>
                </c:pt>
                <c:pt idx="201726">
                  <c:v>83.3740234</c:v>
                </c:pt>
                <c:pt idx="201727">
                  <c:v>104.370117</c:v>
                </c:pt>
                <c:pt idx="201728">
                  <c:v>103.759766</c:v>
                </c:pt>
                <c:pt idx="201729">
                  <c:v>76.5380859</c:v>
                </c:pt>
                <c:pt idx="201730">
                  <c:v>28.5644531</c:v>
                </c:pt>
                <c:pt idx="201731">
                  <c:v>-30.3955078</c:v>
                </c:pt>
                <c:pt idx="201732">
                  <c:v>-75.31738279999998</c:v>
                </c:pt>
                <c:pt idx="201733">
                  <c:v>-100.585938</c:v>
                </c:pt>
                <c:pt idx="201734">
                  <c:v>-94.84863279999998</c:v>
                </c:pt>
                <c:pt idx="201735">
                  <c:v>-75.19531249999996</c:v>
                </c:pt>
                <c:pt idx="201736">
                  <c:v>-33.6914062</c:v>
                </c:pt>
                <c:pt idx="201737">
                  <c:v>31.8603516</c:v>
                </c:pt>
                <c:pt idx="201738">
                  <c:v>79.7119141</c:v>
                </c:pt>
                <c:pt idx="201739">
                  <c:v>105.46875</c:v>
                </c:pt>
                <c:pt idx="201740">
                  <c:v>101.5625</c:v>
                </c:pt>
                <c:pt idx="201741">
                  <c:v>80.5664062</c:v>
                </c:pt>
                <c:pt idx="201742">
                  <c:v>38.0859375</c:v>
                </c:pt>
                <c:pt idx="201743">
                  <c:v>-23.0712891</c:v>
                </c:pt>
                <c:pt idx="201744">
                  <c:v>-72.9980469</c:v>
                </c:pt>
                <c:pt idx="201745">
                  <c:v>-102.539062</c:v>
                </c:pt>
                <c:pt idx="201746">
                  <c:v>-99.3652344</c:v>
                </c:pt>
                <c:pt idx="201747">
                  <c:v>-77.0263672</c:v>
                </c:pt>
                <c:pt idx="201748">
                  <c:v>-33.0810547</c:v>
                </c:pt>
                <c:pt idx="201749">
                  <c:v>18.5546875</c:v>
                </c:pt>
                <c:pt idx="201750">
                  <c:v>68.60351559999998</c:v>
                </c:pt>
                <c:pt idx="201751">
                  <c:v>103.759766</c:v>
                </c:pt>
                <c:pt idx="201752">
                  <c:v>106.079102</c:v>
                </c:pt>
                <c:pt idx="201753">
                  <c:v>88.8671875</c:v>
                </c:pt>
                <c:pt idx="201754">
                  <c:v>41.7480469</c:v>
                </c:pt>
                <c:pt idx="201755">
                  <c:v>-14.6484375</c:v>
                </c:pt>
                <c:pt idx="201756">
                  <c:v>-66.40625</c:v>
                </c:pt>
                <c:pt idx="201757">
                  <c:v>-97.4121094</c:v>
                </c:pt>
                <c:pt idx="201758">
                  <c:v>-107.666016</c:v>
                </c:pt>
                <c:pt idx="201759">
                  <c:v>-88.37890619999993</c:v>
                </c:pt>
                <c:pt idx="201760">
                  <c:v>-47.3632812</c:v>
                </c:pt>
                <c:pt idx="201761">
                  <c:v>13.7939453</c:v>
                </c:pt>
                <c:pt idx="201762">
                  <c:v>61.6455078</c:v>
                </c:pt>
                <c:pt idx="201763">
                  <c:v>95.2148438</c:v>
                </c:pt>
                <c:pt idx="201764">
                  <c:v>106.689453</c:v>
                </c:pt>
                <c:pt idx="201765">
                  <c:v>87.2802734</c:v>
                </c:pt>
                <c:pt idx="201766">
                  <c:v>49.6826172</c:v>
                </c:pt>
                <c:pt idx="201767">
                  <c:v>-6.71386719</c:v>
                </c:pt>
                <c:pt idx="201768">
                  <c:v>-62.7441406</c:v>
                </c:pt>
                <c:pt idx="201769">
                  <c:v>-94.97070309999998</c:v>
                </c:pt>
                <c:pt idx="201770">
                  <c:v>-113.037109</c:v>
                </c:pt>
                <c:pt idx="201771">
                  <c:v>-87.890625</c:v>
                </c:pt>
                <c:pt idx="201772">
                  <c:v>-48.9501953</c:v>
                </c:pt>
                <c:pt idx="201773">
                  <c:v>2.31933594</c:v>
                </c:pt>
                <c:pt idx="201774">
                  <c:v>60.18066409999999</c:v>
                </c:pt>
                <c:pt idx="201775">
                  <c:v>98.75488279999998</c:v>
                </c:pt>
                <c:pt idx="201776">
                  <c:v>116.821289</c:v>
                </c:pt>
                <c:pt idx="201777">
                  <c:v>102.783203</c:v>
                </c:pt>
                <c:pt idx="201778">
                  <c:v>55.0537109</c:v>
                </c:pt>
                <c:pt idx="201779">
                  <c:v>-3.41796875</c:v>
                </c:pt>
                <c:pt idx="201780">
                  <c:v>-51.0253906</c:v>
                </c:pt>
                <c:pt idx="201781">
                  <c:v>-89.2333984</c:v>
                </c:pt>
                <c:pt idx="201782">
                  <c:v>-104.370117</c:v>
                </c:pt>
                <c:pt idx="201783">
                  <c:v>-97.90039059999998</c:v>
                </c:pt>
                <c:pt idx="201784">
                  <c:v>-55.6640625</c:v>
                </c:pt>
                <c:pt idx="201785">
                  <c:v>-1.09863281</c:v>
                </c:pt>
                <c:pt idx="201786">
                  <c:v>52.4902344</c:v>
                </c:pt>
                <c:pt idx="201787">
                  <c:v>90.2099609</c:v>
                </c:pt>
                <c:pt idx="201788">
                  <c:v>107.299805</c:v>
                </c:pt>
                <c:pt idx="201789">
                  <c:v>100.830078</c:v>
                </c:pt>
                <c:pt idx="201790">
                  <c:v>57.61718749999999</c:v>
                </c:pt>
                <c:pt idx="201791">
                  <c:v>6.46972656</c:v>
                </c:pt>
                <c:pt idx="201792">
                  <c:v>-44.1894531</c:v>
                </c:pt>
                <c:pt idx="201793">
                  <c:v>-80.9326172</c:v>
                </c:pt>
                <c:pt idx="201794">
                  <c:v>-103.637695</c:v>
                </c:pt>
                <c:pt idx="201795">
                  <c:v>-97.65625</c:v>
                </c:pt>
                <c:pt idx="201796">
                  <c:v>-70.0683594</c:v>
                </c:pt>
                <c:pt idx="201797">
                  <c:v>-15.0146484</c:v>
                </c:pt>
                <c:pt idx="201798">
                  <c:v>44.1894531</c:v>
                </c:pt>
                <c:pt idx="201799">
                  <c:v>82.15332029999998</c:v>
                </c:pt>
                <c:pt idx="201800">
                  <c:v>109.25293</c:v>
                </c:pt>
                <c:pt idx="201801">
                  <c:v>97.90039059999998</c:v>
                </c:pt>
                <c:pt idx="201802">
                  <c:v>68.4814453</c:v>
                </c:pt>
                <c:pt idx="201803">
                  <c:v>18.1884766</c:v>
                </c:pt>
                <c:pt idx="201804">
                  <c:v>-33.3251953</c:v>
                </c:pt>
                <c:pt idx="201805">
                  <c:v>-74.9511719</c:v>
                </c:pt>
                <c:pt idx="201806">
                  <c:v>-105.712891</c:v>
                </c:pt>
                <c:pt idx="201807">
                  <c:v>-106.811523</c:v>
                </c:pt>
                <c:pt idx="201808">
                  <c:v>-74.46289059999998</c:v>
                </c:pt>
                <c:pt idx="201809">
                  <c:v>-18.4326172</c:v>
                </c:pt>
                <c:pt idx="201810">
                  <c:v>24.4140625</c:v>
                </c:pt>
                <c:pt idx="201811">
                  <c:v>75.5615234</c:v>
                </c:pt>
                <c:pt idx="201812">
                  <c:v>105.834961</c:v>
                </c:pt>
                <c:pt idx="201813">
                  <c:v>102.416992</c:v>
                </c:pt>
                <c:pt idx="201814">
                  <c:v>71.6552734</c:v>
                </c:pt>
                <c:pt idx="201815">
                  <c:v>24.2919922</c:v>
                </c:pt>
                <c:pt idx="201816">
                  <c:v>-28.5644531</c:v>
                </c:pt>
                <c:pt idx="201817">
                  <c:v>-74.0966797</c:v>
                </c:pt>
                <c:pt idx="201818">
                  <c:v>-104.858398</c:v>
                </c:pt>
                <c:pt idx="201819">
                  <c:v>-105.34668</c:v>
                </c:pt>
                <c:pt idx="201820">
                  <c:v>-77.0263672</c:v>
                </c:pt>
                <c:pt idx="201821">
                  <c:v>-28.5644531</c:v>
                </c:pt>
                <c:pt idx="201822">
                  <c:v>21.484375</c:v>
                </c:pt>
                <c:pt idx="201823">
                  <c:v>79.22363279999998</c:v>
                </c:pt>
                <c:pt idx="201824">
                  <c:v>106.567383</c:v>
                </c:pt>
                <c:pt idx="201825">
                  <c:v>101.928711</c:v>
                </c:pt>
                <c:pt idx="201826">
                  <c:v>73.9746094</c:v>
                </c:pt>
                <c:pt idx="201827">
                  <c:v>24.7802734</c:v>
                </c:pt>
                <c:pt idx="201828">
                  <c:v>-21.3623047</c:v>
                </c:pt>
                <c:pt idx="201829">
                  <c:v>-67.38281249999996</c:v>
                </c:pt>
                <c:pt idx="201830">
                  <c:v>-97.2900391</c:v>
                </c:pt>
                <c:pt idx="201831">
                  <c:v>-103.637695</c:v>
                </c:pt>
                <c:pt idx="201832">
                  <c:v>-85.8154297</c:v>
                </c:pt>
                <c:pt idx="201833">
                  <c:v>-35.7666016</c:v>
                </c:pt>
                <c:pt idx="201834">
                  <c:v>20.7519531</c:v>
                </c:pt>
                <c:pt idx="201835">
                  <c:v>66.52832029999998</c:v>
                </c:pt>
                <c:pt idx="201836">
                  <c:v>97.4121094</c:v>
                </c:pt>
                <c:pt idx="201837">
                  <c:v>106.079102</c:v>
                </c:pt>
                <c:pt idx="201838">
                  <c:v>79.8339844</c:v>
                </c:pt>
                <c:pt idx="201839">
                  <c:v>40.2832031</c:v>
                </c:pt>
                <c:pt idx="201840">
                  <c:v>-12.5732422</c:v>
                </c:pt>
                <c:pt idx="201841">
                  <c:v>-60.546875</c:v>
                </c:pt>
                <c:pt idx="201842">
                  <c:v>-93.2617188</c:v>
                </c:pt>
                <c:pt idx="201843">
                  <c:v>-103.881836</c:v>
                </c:pt>
                <c:pt idx="201844">
                  <c:v>-87.890625</c:v>
                </c:pt>
                <c:pt idx="201845">
                  <c:v>-42.6025391</c:v>
                </c:pt>
                <c:pt idx="201846">
                  <c:v>16.2353516</c:v>
                </c:pt>
                <c:pt idx="201847">
                  <c:v>61.0351562</c:v>
                </c:pt>
                <c:pt idx="201848">
                  <c:v>95.5810547</c:v>
                </c:pt>
                <c:pt idx="201849">
                  <c:v>108.032227</c:v>
                </c:pt>
                <c:pt idx="201850">
                  <c:v>81.29882809999998</c:v>
                </c:pt>
                <c:pt idx="201851">
                  <c:v>43.0908203</c:v>
                </c:pt>
                <c:pt idx="201852">
                  <c:v>-7.69042969</c:v>
                </c:pt>
                <c:pt idx="201853">
                  <c:v>-59.5703125</c:v>
                </c:pt>
                <c:pt idx="201854">
                  <c:v>-99.85351559999998</c:v>
                </c:pt>
                <c:pt idx="201855">
                  <c:v>-109.985352</c:v>
                </c:pt>
                <c:pt idx="201856">
                  <c:v>-87.6464844</c:v>
                </c:pt>
                <c:pt idx="201857">
                  <c:v>-47.4853516</c:v>
                </c:pt>
                <c:pt idx="201858">
                  <c:v>6.46972656</c:v>
                </c:pt>
                <c:pt idx="201859">
                  <c:v>65.0634766</c:v>
                </c:pt>
                <c:pt idx="201860">
                  <c:v>93.38378909999996</c:v>
                </c:pt>
                <c:pt idx="201861">
                  <c:v>103.515625</c:v>
                </c:pt>
                <c:pt idx="201862">
                  <c:v>87.03613279999998</c:v>
                </c:pt>
                <c:pt idx="201863">
                  <c:v>58.59375</c:v>
                </c:pt>
                <c:pt idx="201864">
                  <c:v>-2.07519531</c:v>
                </c:pt>
                <c:pt idx="201865">
                  <c:v>-54.5654297</c:v>
                </c:pt>
                <c:pt idx="201866">
                  <c:v>-92.5292969</c:v>
                </c:pt>
                <c:pt idx="201867">
                  <c:v>-106.445312</c:v>
                </c:pt>
                <c:pt idx="201868">
                  <c:v>-90.82031249999996</c:v>
                </c:pt>
                <c:pt idx="201869">
                  <c:v>-53.7109375</c:v>
                </c:pt>
                <c:pt idx="201870">
                  <c:v>-1.953125</c:v>
                </c:pt>
                <c:pt idx="201871">
                  <c:v>47.9736328</c:v>
                </c:pt>
                <c:pt idx="201872">
                  <c:v>89.11132809999998</c:v>
                </c:pt>
                <c:pt idx="201873">
                  <c:v>113.28125</c:v>
                </c:pt>
                <c:pt idx="201874">
                  <c:v>93.01757809999998</c:v>
                </c:pt>
                <c:pt idx="201875">
                  <c:v>53.8330078</c:v>
                </c:pt>
                <c:pt idx="201876">
                  <c:v>-1.953125</c:v>
                </c:pt>
                <c:pt idx="201877">
                  <c:v>-56.640625</c:v>
                </c:pt>
                <c:pt idx="201878">
                  <c:v>-93.87207029999993</c:v>
                </c:pt>
                <c:pt idx="201879">
                  <c:v>-105.834961</c:v>
                </c:pt>
                <c:pt idx="201880">
                  <c:v>-94.3603516</c:v>
                </c:pt>
                <c:pt idx="201881">
                  <c:v>-58.1054688</c:v>
                </c:pt>
                <c:pt idx="201882">
                  <c:v>-8.544921879999997</c:v>
                </c:pt>
                <c:pt idx="201883">
                  <c:v>46.9970703</c:v>
                </c:pt>
                <c:pt idx="201884">
                  <c:v>91.3085938</c:v>
                </c:pt>
                <c:pt idx="201885">
                  <c:v>107.543945</c:v>
                </c:pt>
                <c:pt idx="201886">
                  <c:v>101.074219</c:v>
                </c:pt>
                <c:pt idx="201887">
                  <c:v>63.9648438</c:v>
                </c:pt>
                <c:pt idx="201888">
                  <c:v>12.8173828</c:v>
                </c:pt>
                <c:pt idx="201889">
                  <c:v>-44.4335938</c:v>
                </c:pt>
                <c:pt idx="201890">
                  <c:v>-85.20507809999994</c:v>
                </c:pt>
                <c:pt idx="201891">
                  <c:v>-103.149414</c:v>
                </c:pt>
                <c:pt idx="201892">
                  <c:v>-97.5341797</c:v>
                </c:pt>
                <c:pt idx="201893">
                  <c:v>-66.8945312</c:v>
                </c:pt>
                <c:pt idx="201894">
                  <c:v>-15.1367188</c:v>
                </c:pt>
                <c:pt idx="201895">
                  <c:v>35.2783203</c:v>
                </c:pt>
                <c:pt idx="201896">
                  <c:v>82.03125</c:v>
                </c:pt>
                <c:pt idx="201897">
                  <c:v>109.25293</c:v>
                </c:pt>
                <c:pt idx="201898">
                  <c:v>100.585938</c:v>
                </c:pt>
                <c:pt idx="201899">
                  <c:v>71.0449219</c:v>
                </c:pt>
                <c:pt idx="201900">
                  <c:v>28.1982422</c:v>
                </c:pt>
                <c:pt idx="201901">
                  <c:v>-32.4707031</c:v>
                </c:pt>
                <c:pt idx="201902">
                  <c:v>-81.66503909999996</c:v>
                </c:pt>
                <c:pt idx="201903">
                  <c:v>-107.177734</c:v>
                </c:pt>
                <c:pt idx="201904">
                  <c:v>-104.003906</c:v>
                </c:pt>
                <c:pt idx="201905">
                  <c:v>-72.6318359</c:v>
                </c:pt>
                <c:pt idx="201906">
                  <c:v>-28.8085938</c:v>
                </c:pt>
                <c:pt idx="201907">
                  <c:v>31.6162109</c:v>
                </c:pt>
                <c:pt idx="201908">
                  <c:v>80.9326172</c:v>
                </c:pt>
                <c:pt idx="201909">
                  <c:v>100.830078</c:v>
                </c:pt>
                <c:pt idx="201910">
                  <c:v>100.341797</c:v>
                </c:pt>
                <c:pt idx="201911">
                  <c:v>77.75878909999996</c:v>
                </c:pt>
                <c:pt idx="201912">
                  <c:v>27.7099609</c:v>
                </c:pt>
                <c:pt idx="201913">
                  <c:v>-27.7099609</c:v>
                </c:pt>
                <c:pt idx="201914">
                  <c:v>-73.3642578</c:v>
                </c:pt>
                <c:pt idx="201915">
                  <c:v>-99.85351559999998</c:v>
                </c:pt>
                <c:pt idx="201916">
                  <c:v>-102.294922</c:v>
                </c:pt>
                <c:pt idx="201917">
                  <c:v>-78.2470703</c:v>
                </c:pt>
                <c:pt idx="201918">
                  <c:v>-27.2216797</c:v>
                </c:pt>
                <c:pt idx="201919">
                  <c:v>22.3388672</c:v>
                </c:pt>
                <c:pt idx="201920">
                  <c:v>76.7822266</c:v>
                </c:pt>
                <c:pt idx="201921">
                  <c:v>104.858398</c:v>
                </c:pt>
                <c:pt idx="201922">
                  <c:v>97.90039059999998</c:v>
                </c:pt>
                <c:pt idx="201923">
                  <c:v>80.2001953</c:v>
                </c:pt>
                <c:pt idx="201924">
                  <c:v>38.6962891</c:v>
                </c:pt>
                <c:pt idx="201925">
                  <c:v>-17.4560547</c:v>
                </c:pt>
                <c:pt idx="201926">
                  <c:v>-66.8945312</c:v>
                </c:pt>
                <c:pt idx="201927">
                  <c:v>-99.60937499999996</c:v>
                </c:pt>
                <c:pt idx="201928">
                  <c:v>-106.933594</c:v>
                </c:pt>
                <c:pt idx="201929">
                  <c:v>-83.3740234</c:v>
                </c:pt>
                <c:pt idx="201930">
                  <c:v>-34.3017578</c:v>
                </c:pt>
                <c:pt idx="201931">
                  <c:v>22.2167969</c:v>
                </c:pt>
                <c:pt idx="201932">
                  <c:v>62.5</c:v>
                </c:pt>
                <c:pt idx="201933">
                  <c:v>96.80175779999998</c:v>
                </c:pt>
                <c:pt idx="201934">
                  <c:v>103.515625</c:v>
                </c:pt>
                <c:pt idx="201935">
                  <c:v>90.57617190000001</c:v>
                </c:pt>
                <c:pt idx="201936">
                  <c:v>45.6542969</c:v>
                </c:pt>
                <c:pt idx="201937">
                  <c:v>-9.155273439999998</c:v>
                </c:pt>
                <c:pt idx="201938">
                  <c:v>-57.2509766</c:v>
                </c:pt>
                <c:pt idx="201939">
                  <c:v>-97.90039059999998</c:v>
                </c:pt>
                <c:pt idx="201940">
                  <c:v>-112.670898</c:v>
                </c:pt>
                <c:pt idx="201941">
                  <c:v>-98.38867190000001</c:v>
                </c:pt>
                <c:pt idx="201942">
                  <c:v>-50.6591797</c:v>
                </c:pt>
                <c:pt idx="201943">
                  <c:v>3.41796875</c:v>
                </c:pt>
                <c:pt idx="201944">
                  <c:v>54.5654297</c:v>
                </c:pt>
                <c:pt idx="201945">
                  <c:v>96.5576172</c:v>
                </c:pt>
                <c:pt idx="201946">
                  <c:v>111.328125</c:v>
                </c:pt>
                <c:pt idx="201947">
                  <c:v>85.9375</c:v>
                </c:pt>
                <c:pt idx="201948">
                  <c:v>43.5791016</c:v>
                </c:pt>
                <c:pt idx="201949">
                  <c:v>0.854492188</c:v>
                </c:pt>
                <c:pt idx="201950">
                  <c:v>-51.8798828</c:v>
                </c:pt>
                <c:pt idx="201951">
                  <c:v>-92.89550779999998</c:v>
                </c:pt>
                <c:pt idx="201952">
                  <c:v>-111.328125</c:v>
                </c:pt>
                <c:pt idx="201953">
                  <c:v>-91.796875</c:v>
                </c:pt>
                <c:pt idx="201954">
                  <c:v>-52.0019531</c:v>
                </c:pt>
                <c:pt idx="201955">
                  <c:v>-1.70898438</c:v>
                </c:pt>
                <c:pt idx="201956">
                  <c:v>54.0771484</c:v>
                </c:pt>
                <c:pt idx="201957">
                  <c:v>94.6044922</c:v>
                </c:pt>
                <c:pt idx="201958">
                  <c:v>109.985352</c:v>
                </c:pt>
                <c:pt idx="201959">
                  <c:v>95.5810547</c:v>
                </c:pt>
                <c:pt idx="201960">
                  <c:v>57.7392578</c:v>
                </c:pt>
                <c:pt idx="201961">
                  <c:v>-0.9765625</c:v>
                </c:pt>
                <c:pt idx="201962">
                  <c:v>-40.6494141</c:v>
                </c:pt>
                <c:pt idx="201963">
                  <c:v>-83.3740234</c:v>
                </c:pt>
                <c:pt idx="201964">
                  <c:v>-109.863281</c:v>
                </c:pt>
                <c:pt idx="201965">
                  <c:v>-101.074219</c:v>
                </c:pt>
                <c:pt idx="201966">
                  <c:v>-59.0820312</c:v>
                </c:pt>
                <c:pt idx="201967">
                  <c:v>-5.49316406</c:v>
                </c:pt>
                <c:pt idx="201968">
                  <c:v>43.7011719</c:v>
                </c:pt>
                <c:pt idx="201969">
                  <c:v>83.6181641</c:v>
                </c:pt>
                <c:pt idx="201970">
                  <c:v>104.614258</c:v>
                </c:pt>
                <c:pt idx="201971">
                  <c:v>97.90039059999998</c:v>
                </c:pt>
                <c:pt idx="201972">
                  <c:v>54.93164059999999</c:v>
                </c:pt>
                <c:pt idx="201973">
                  <c:v>5.98144531</c:v>
                </c:pt>
                <c:pt idx="201974">
                  <c:v>-49.1943359</c:v>
                </c:pt>
                <c:pt idx="201975">
                  <c:v>-90.2099609</c:v>
                </c:pt>
                <c:pt idx="201976">
                  <c:v>-109.741211</c:v>
                </c:pt>
                <c:pt idx="201977">
                  <c:v>-101.68457</c:v>
                </c:pt>
                <c:pt idx="201978">
                  <c:v>-62.8662109</c:v>
                </c:pt>
                <c:pt idx="201979">
                  <c:v>-6.59179688</c:v>
                </c:pt>
                <c:pt idx="201980">
                  <c:v>45.4101562</c:v>
                </c:pt>
                <c:pt idx="201981">
                  <c:v>82.27539059999994</c:v>
                </c:pt>
                <c:pt idx="201982">
                  <c:v>106.811523</c:v>
                </c:pt>
                <c:pt idx="201983">
                  <c:v>104.248047</c:v>
                </c:pt>
                <c:pt idx="201984">
                  <c:v>73.48632809999998</c:v>
                </c:pt>
                <c:pt idx="201985">
                  <c:v>24.6582031</c:v>
                </c:pt>
                <c:pt idx="201986">
                  <c:v>-32.9589844</c:v>
                </c:pt>
                <c:pt idx="201987">
                  <c:v>-76.4160156</c:v>
                </c:pt>
                <c:pt idx="201988">
                  <c:v>-104.858398</c:v>
                </c:pt>
                <c:pt idx="201989">
                  <c:v>-91.796875</c:v>
                </c:pt>
                <c:pt idx="201990">
                  <c:v>-67.50488279999998</c:v>
                </c:pt>
                <c:pt idx="201991">
                  <c:v>-31.0058594</c:v>
                </c:pt>
                <c:pt idx="201992">
                  <c:v>31.0058594</c:v>
                </c:pt>
                <c:pt idx="201993">
                  <c:v>83.12988279999993</c:v>
                </c:pt>
                <c:pt idx="201994">
                  <c:v>97.5341797</c:v>
                </c:pt>
                <c:pt idx="201995">
                  <c:v>97.65625</c:v>
                </c:pt>
                <c:pt idx="201996">
                  <c:v>74.3408203</c:v>
                </c:pt>
                <c:pt idx="201997">
                  <c:v>28.5644531</c:v>
                </c:pt>
                <c:pt idx="201998">
                  <c:v>-23.0712891</c:v>
                </c:pt>
                <c:pt idx="201999">
                  <c:v>-75.9277344</c:v>
                </c:pt>
                <c:pt idx="202000">
                  <c:v>-103.515625</c:v>
                </c:pt>
                <c:pt idx="202001">
                  <c:v>-100.097656</c:v>
                </c:pt>
                <c:pt idx="202002">
                  <c:v>-76.5380859</c:v>
                </c:pt>
                <c:pt idx="202003">
                  <c:v>-26.8554688</c:v>
                </c:pt>
                <c:pt idx="202004">
                  <c:v>30.6396484</c:v>
                </c:pt>
                <c:pt idx="202005">
                  <c:v>74.7070312</c:v>
                </c:pt>
                <c:pt idx="202006">
                  <c:v>103.393555</c:v>
                </c:pt>
                <c:pt idx="202007">
                  <c:v>101.196289</c:v>
                </c:pt>
                <c:pt idx="202008">
                  <c:v>69.58007809999994</c:v>
                </c:pt>
                <c:pt idx="202009">
                  <c:v>28.8085938</c:v>
                </c:pt>
                <c:pt idx="202010">
                  <c:v>-27.9541016</c:v>
                </c:pt>
                <c:pt idx="202011">
                  <c:v>-74.3408203</c:v>
                </c:pt>
                <c:pt idx="202012">
                  <c:v>-99.4873047</c:v>
                </c:pt>
                <c:pt idx="202013">
                  <c:v>-108.642578</c:v>
                </c:pt>
                <c:pt idx="202014">
                  <c:v>-86.18164059999998</c:v>
                </c:pt>
                <c:pt idx="202015">
                  <c:v>-39.0625</c:v>
                </c:pt>
                <c:pt idx="202016">
                  <c:v>20.2636719</c:v>
                </c:pt>
                <c:pt idx="202017">
                  <c:v>70.67871089999993</c:v>
                </c:pt>
                <c:pt idx="202018">
                  <c:v>101.928711</c:v>
                </c:pt>
                <c:pt idx="202019">
                  <c:v>97.4121094</c:v>
                </c:pt>
                <c:pt idx="202020">
                  <c:v>84.4726562</c:v>
                </c:pt>
                <c:pt idx="202021">
                  <c:v>37.4755859</c:v>
                </c:pt>
                <c:pt idx="202022">
                  <c:v>-9.765625</c:v>
                </c:pt>
                <c:pt idx="202023">
                  <c:v>-62.3779297</c:v>
                </c:pt>
                <c:pt idx="202024">
                  <c:v>-99.7314453</c:v>
                </c:pt>
                <c:pt idx="202025">
                  <c:v>-102.416992</c:v>
                </c:pt>
                <c:pt idx="202026">
                  <c:v>-85.20507809999994</c:v>
                </c:pt>
                <c:pt idx="202027">
                  <c:v>-46.7529297</c:v>
                </c:pt>
                <c:pt idx="202028">
                  <c:v>10.0097656</c:v>
                </c:pt>
                <c:pt idx="202029">
                  <c:v>56.3964844</c:v>
                </c:pt>
                <c:pt idx="202030">
                  <c:v>97.65625</c:v>
                </c:pt>
                <c:pt idx="202031">
                  <c:v>109.008789</c:v>
                </c:pt>
                <c:pt idx="202032">
                  <c:v>92.77343749999996</c:v>
                </c:pt>
                <c:pt idx="202033">
                  <c:v>52.6123047</c:v>
                </c:pt>
                <c:pt idx="202034">
                  <c:v>-9.277343749999998</c:v>
                </c:pt>
                <c:pt idx="202035">
                  <c:v>-60.3027344</c:v>
                </c:pt>
                <c:pt idx="202036">
                  <c:v>-96.4355469</c:v>
                </c:pt>
                <c:pt idx="202037">
                  <c:v>-107.910156</c:v>
                </c:pt>
                <c:pt idx="202038">
                  <c:v>-89.2333984</c:v>
                </c:pt>
                <c:pt idx="202039">
                  <c:v>-56.88476559999999</c:v>
                </c:pt>
                <c:pt idx="202040">
                  <c:v>7.44628906</c:v>
                </c:pt>
                <c:pt idx="202041">
                  <c:v>61.5234375</c:v>
                </c:pt>
                <c:pt idx="202042">
                  <c:v>96.1914062</c:v>
                </c:pt>
                <c:pt idx="202043">
                  <c:v>110.595703</c:v>
                </c:pt>
                <c:pt idx="202044">
                  <c:v>93.6279297</c:v>
                </c:pt>
                <c:pt idx="202045">
                  <c:v>55.7861328</c:v>
                </c:pt>
                <c:pt idx="202046">
                  <c:v>-3.66210938</c:v>
                </c:pt>
                <c:pt idx="202047">
                  <c:v>-62.2558594</c:v>
                </c:pt>
                <c:pt idx="202048">
                  <c:v>-93.87207029999993</c:v>
                </c:pt>
                <c:pt idx="202049">
                  <c:v>-108.032227</c:v>
                </c:pt>
                <c:pt idx="202050">
                  <c:v>-94.1162109</c:v>
                </c:pt>
                <c:pt idx="202051">
                  <c:v>-55.1757812</c:v>
                </c:pt>
                <c:pt idx="202052">
                  <c:v>-5.004882809999995</c:v>
                </c:pt>
                <c:pt idx="202053">
                  <c:v>45.4101562</c:v>
                </c:pt>
                <c:pt idx="202054">
                  <c:v>92.0410156</c:v>
                </c:pt>
                <c:pt idx="202055">
                  <c:v>104.614258</c:v>
                </c:pt>
                <c:pt idx="202056">
                  <c:v>101.68457</c:v>
                </c:pt>
                <c:pt idx="202057">
                  <c:v>59.2041016</c:v>
                </c:pt>
                <c:pt idx="202058">
                  <c:v>7.69042969</c:v>
                </c:pt>
                <c:pt idx="202059">
                  <c:v>-48.5839844</c:v>
                </c:pt>
                <c:pt idx="202060">
                  <c:v>-90.4541016</c:v>
                </c:pt>
                <c:pt idx="202061">
                  <c:v>-106.079102</c:v>
                </c:pt>
                <c:pt idx="202062">
                  <c:v>-98.2666016</c:v>
                </c:pt>
                <c:pt idx="202063">
                  <c:v>-66.40625</c:v>
                </c:pt>
                <c:pt idx="202064">
                  <c:v>-13.5498047</c:v>
                </c:pt>
                <c:pt idx="202065">
                  <c:v>40.7714844</c:v>
                </c:pt>
                <c:pt idx="202066">
                  <c:v>83.6181641</c:v>
                </c:pt>
                <c:pt idx="202067">
                  <c:v>113.525391</c:v>
                </c:pt>
                <c:pt idx="202068">
                  <c:v>104.492188</c:v>
                </c:pt>
                <c:pt idx="202069">
                  <c:v>64.6972656</c:v>
                </c:pt>
                <c:pt idx="202070">
                  <c:v>17.578125</c:v>
                </c:pt>
                <c:pt idx="202071">
                  <c:v>-44.3115234</c:v>
                </c:pt>
                <c:pt idx="202072">
                  <c:v>-93.38378909999996</c:v>
                </c:pt>
                <c:pt idx="202073">
                  <c:v>-102.416992</c:v>
                </c:pt>
                <c:pt idx="202074">
                  <c:v>-101.68457</c:v>
                </c:pt>
                <c:pt idx="202075">
                  <c:v>-68.7255859</c:v>
                </c:pt>
                <c:pt idx="202076">
                  <c:v>-16.8457031</c:v>
                </c:pt>
                <c:pt idx="202077">
                  <c:v>40.4052734</c:v>
                </c:pt>
                <c:pt idx="202078">
                  <c:v>85.4492188</c:v>
                </c:pt>
                <c:pt idx="202079">
                  <c:v>103.515625</c:v>
                </c:pt>
                <c:pt idx="202080">
                  <c:v>103.149414</c:v>
                </c:pt>
                <c:pt idx="202081">
                  <c:v>72.3876953</c:v>
                </c:pt>
                <c:pt idx="202082">
                  <c:v>19.7753906</c:v>
                </c:pt>
                <c:pt idx="202083">
                  <c:v>-32.2265625</c:v>
                </c:pt>
                <c:pt idx="202084">
                  <c:v>-76.17187499999996</c:v>
                </c:pt>
                <c:pt idx="202085">
                  <c:v>-101.928711</c:v>
                </c:pt>
                <c:pt idx="202086">
                  <c:v>-102.539062</c:v>
                </c:pt>
                <c:pt idx="202087">
                  <c:v>-72.7539062</c:v>
                </c:pt>
                <c:pt idx="202088">
                  <c:v>-24.5361328</c:v>
                </c:pt>
                <c:pt idx="202089">
                  <c:v>27.7099609</c:v>
                </c:pt>
                <c:pt idx="202090">
                  <c:v>72.1435547</c:v>
                </c:pt>
                <c:pt idx="202091">
                  <c:v>98.38867190000001</c:v>
                </c:pt>
                <c:pt idx="202092">
                  <c:v>99.4873047</c:v>
                </c:pt>
                <c:pt idx="202093">
                  <c:v>76.17187499999996</c:v>
                </c:pt>
                <c:pt idx="202094">
                  <c:v>31.6162109</c:v>
                </c:pt>
                <c:pt idx="202095">
                  <c:v>-25.5126953</c:v>
                </c:pt>
                <c:pt idx="202096">
                  <c:v>-63.2324219</c:v>
                </c:pt>
                <c:pt idx="202097">
                  <c:v>-102.416992</c:v>
                </c:pt>
                <c:pt idx="202098">
                  <c:v>-104.003906</c:v>
                </c:pt>
                <c:pt idx="202099">
                  <c:v>-82.7636719</c:v>
                </c:pt>
                <c:pt idx="202100">
                  <c:v>-31.0058594</c:v>
                </c:pt>
                <c:pt idx="202101">
                  <c:v>23.4375</c:v>
                </c:pt>
                <c:pt idx="202102">
                  <c:v>70.1904297</c:v>
                </c:pt>
                <c:pt idx="202103">
                  <c:v>109.619141</c:v>
                </c:pt>
                <c:pt idx="202104">
                  <c:v>106.933594</c:v>
                </c:pt>
                <c:pt idx="202105">
                  <c:v>79.5898438</c:v>
                </c:pt>
                <c:pt idx="202106">
                  <c:v>39.6728516</c:v>
                </c:pt>
                <c:pt idx="202107">
                  <c:v>-15.2587891</c:v>
                </c:pt>
                <c:pt idx="202108">
                  <c:v>-75.9277344</c:v>
                </c:pt>
                <c:pt idx="202109">
                  <c:v>-104.125977</c:v>
                </c:pt>
                <c:pt idx="202110">
                  <c:v>-103.271484</c:v>
                </c:pt>
                <c:pt idx="202111">
                  <c:v>-83.0078125</c:v>
                </c:pt>
                <c:pt idx="202112">
                  <c:v>-40.6494141</c:v>
                </c:pt>
                <c:pt idx="202113">
                  <c:v>14.4042969</c:v>
                </c:pt>
                <c:pt idx="202114">
                  <c:v>62.2558594</c:v>
                </c:pt>
                <c:pt idx="202115">
                  <c:v>96.1914062</c:v>
                </c:pt>
                <c:pt idx="202116">
                  <c:v>102.783203</c:v>
                </c:pt>
                <c:pt idx="202117">
                  <c:v>83.6181641</c:v>
                </c:pt>
                <c:pt idx="202118">
                  <c:v>37.5976562</c:v>
                </c:pt>
                <c:pt idx="202119">
                  <c:v>-9.52148438</c:v>
                </c:pt>
                <c:pt idx="202120">
                  <c:v>-60.18066409999999</c:v>
                </c:pt>
                <c:pt idx="202121">
                  <c:v>-92.5292969</c:v>
                </c:pt>
                <c:pt idx="202122">
                  <c:v>-106.567383</c:v>
                </c:pt>
                <c:pt idx="202123">
                  <c:v>-94.4824219</c:v>
                </c:pt>
                <c:pt idx="202124">
                  <c:v>-49.9267578</c:v>
                </c:pt>
                <c:pt idx="202125">
                  <c:v>8.05664062</c:v>
                </c:pt>
                <c:pt idx="202126">
                  <c:v>59.2041016</c:v>
                </c:pt>
                <c:pt idx="202127">
                  <c:v>92.0410156</c:v>
                </c:pt>
                <c:pt idx="202128">
                  <c:v>112.426758</c:v>
                </c:pt>
                <c:pt idx="202129">
                  <c:v>93.2617188</c:v>
                </c:pt>
                <c:pt idx="202130">
                  <c:v>46.3867188</c:v>
                </c:pt>
                <c:pt idx="202131">
                  <c:v>-0.732421875</c:v>
                </c:pt>
                <c:pt idx="202132">
                  <c:v>-48.9501953</c:v>
                </c:pt>
                <c:pt idx="202133">
                  <c:v>-85.9375</c:v>
                </c:pt>
                <c:pt idx="202134">
                  <c:v>-109.008789</c:v>
                </c:pt>
                <c:pt idx="202135">
                  <c:v>-97.0458984</c:v>
                </c:pt>
                <c:pt idx="202136">
                  <c:v>-55.5419922</c:v>
                </c:pt>
                <c:pt idx="202137">
                  <c:v>0.9765625</c:v>
                </c:pt>
                <c:pt idx="202138">
                  <c:v>56.0302734</c:v>
                </c:pt>
                <c:pt idx="202139">
                  <c:v>94.4824219</c:v>
                </c:pt>
                <c:pt idx="202140">
                  <c:v>109.130859</c:v>
                </c:pt>
                <c:pt idx="202141">
                  <c:v>92.77343749999996</c:v>
                </c:pt>
                <c:pt idx="202142">
                  <c:v>49.3164062</c:v>
                </c:pt>
                <c:pt idx="202143">
                  <c:v>-4.394531249999993</c:v>
                </c:pt>
                <c:pt idx="202144">
                  <c:v>-51.1474609</c:v>
                </c:pt>
                <c:pt idx="202145">
                  <c:v>-91.796875</c:v>
                </c:pt>
                <c:pt idx="202146">
                  <c:v>-104.858398</c:v>
                </c:pt>
                <c:pt idx="202147">
                  <c:v>-96.1914062</c:v>
                </c:pt>
                <c:pt idx="202148">
                  <c:v>-67.8710938</c:v>
                </c:pt>
                <c:pt idx="202149">
                  <c:v>-7.20214844</c:v>
                </c:pt>
                <c:pt idx="202150">
                  <c:v>46.0205078</c:v>
                </c:pt>
                <c:pt idx="202151">
                  <c:v>91.1865234</c:v>
                </c:pt>
                <c:pt idx="202152">
                  <c:v>104.980469</c:v>
                </c:pt>
                <c:pt idx="202153">
                  <c:v>95.5810547</c:v>
                </c:pt>
                <c:pt idx="202154">
                  <c:v>64.57519529999998</c:v>
                </c:pt>
                <c:pt idx="202155">
                  <c:v>17.9443359</c:v>
                </c:pt>
                <c:pt idx="202156">
                  <c:v>-41.5039062</c:v>
                </c:pt>
                <c:pt idx="202157">
                  <c:v>-83.4960938</c:v>
                </c:pt>
                <c:pt idx="202158">
                  <c:v>-109.375</c:v>
                </c:pt>
                <c:pt idx="202159">
                  <c:v>-105.957031</c:v>
                </c:pt>
                <c:pt idx="202160">
                  <c:v>-65.55175779999998</c:v>
                </c:pt>
                <c:pt idx="202161">
                  <c:v>-17.7001953</c:v>
                </c:pt>
                <c:pt idx="202162">
                  <c:v>36.8652344</c:v>
                </c:pt>
                <c:pt idx="202163">
                  <c:v>82.7636719</c:v>
                </c:pt>
                <c:pt idx="202164">
                  <c:v>102.416992</c:v>
                </c:pt>
                <c:pt idx="202165">
                  <c:v>100.708008</c:v>
                </c:pt>
                <c:pt idx="202166">
                  <c:v>71.2890625</c:v>
                </c:pt>
                <c:pt idx="202167">
                  <c:v>23.9257812</c:v>
                </c:pt>
                <c:pt idx="202168">
                  <c:v>-34.7900391</c:v>
                </c:pt>
                <c:pt idx="202169">
                  <c:v>-82.15332029999998</c:v>
                </c:pt>
                <c:pt idx="202170">
                  <c:v>-108.276367</c:v>
                </c:pt>
                <c:pt idx="202171">
                  <c:v>-105.224609</c:v>
                </c:pt>
                <c:pt idx="202172">
                  <c:v>-73.48632809999998</c:v>
                </c:pt>
                <c:pt idx="202173">
                  <c:v>-25.7568359</c:v>
                </c:pt>
                <c:pt idx="202174">
                  <c:v>33.0810547</c:v>
                </c:pt>
                <c:pt idx="202175">
                  <c:v>79.4677734</c:v>
                </c:pt>
                <c:pt idx="202176">
                  <c:v>98.9990234</c:v>
                </c:pt>
                <c:pt idx="202177">
                  <c:v>100.219727</c:v>
                </c:pt>
                <c:pt idx="202178">
                  <c:v>77.8808594</c:v>
                </c:pt>
                <c:pt idx="202179">
                  <c:v>29.4189453</c:v>
                </c:pt>
                <c:pt idx="202180">
                  <c:v>-28.8085938</c:v>
                </c:pt>
                <c:pt idx="202181">
                  <c:v>-77.8808594</c:v>
                </c:pt>
                <c:pt idx="202182">
                  <c:v>-98.87695309999998</c:v>
                </c:pt>
                <c:pt idx="202183">
                  <c:v>-100.708008</c:v>
                </c:pt>
                <c:pt idx="202184">
                  <c:v>-77.14843749999996</c:v>
                </c:pt>
                <c:pt idx="202185">
                  <c:v>-35.4003906</c:v>
                </c:pt>
                <c:pt idx="202186">
                  <c:v>22.2167969</c:v>
                </c:pt>
                <c:pt idx="202187">
                  <c:v>72.87597659999993</c:v>
                </c:pt>
                <c:pt idx="202188">
                  <c:v>103.149414</c:v>
                </c:pt>
                <c:pt idx="202189">
                  <c:v>104.858398</c:v>
                </c:pt>
                <c:pt idx="202190">
                  <c:v>82.6416016</c:v>
                </c:pt>
                <c:pt idx="202191">
                  <c:v>38.9404297</c:v>
                </c:pt>
                <c:pt idx="202192">
                  <c:v>-22.2167969</c:v>
                </c:pt>
                <c:pt idx="202193">
                  <c:v>-70.1904297</c:v>
                </c:pt>
                <c:pt idx="202194">
                  <c:v>-104.614258</c:v>
                </c:pt>
                <c:pt idx="202195">
                  <c:v>-108.032227</c:v>
                </c:pt>
                <c:pt idx="202196">
                  <c:v>-80.2001953</c:v>
                </c:pt>
                <c:pt idx="202197">
                  <c:v>-36.8652344</c:v>
                </c:pt>
                <c:pt idx="202198">
                  <c:v>7.93457031</c:v>
                </c:pt>
                <c:pt idx="202199">
                  <c:v>59.6923828</c:v>
                </c:pt>
                <c:pt idx="202200">
                  <c:v>96.5576172</c:v>
                </c:pt>
                <c:pt idx="202201">
                  <c:v>105.59082</c:v>
                </c:pt>
                <c:pt idx="202202">
                  <c:v>83.6181641</c:v>
                </c:pt>
                <c:pt idx="202203">
                  <c:v>45.6542969</c:v>
                </c:pt>
                <c:pt idx="202204">
                  <c:v>-4.394531249999993</c:v>
                </c:pt>
                <c:pt idx="202205">
                  <c:v>-61.2792969</c:v>
                </c:pt>
                <c:pt idx="202206">
                  <c:v>-102.172852</c:v>
                </c:pt>
                <c:pt idx="202207">
                  <c:v>-107.666016</c:v>
                </c:pt>
                <c:pt idx="202208">
                  <c:v>-83.2519531</c:v>
                </c:pt>
                <c:pt idx="202209">
                  <c:v>-40.5273438</c:v>
                </c:pt>
                <c:pt idx="202210">
                  <c:v>8.544921879999997</c:v>
                </c:pt>
                <c:pt idx="202211">
                  <c:v>68.35937499999996</c:v>
                </c:pt>
                <c:pt idx="202212">
                  <c:v>99.9755859</c:v>
                </c:pt>
                <c:pt idx="202213">
                  <c:v>107.910156</c:v>
                </c:pt>
                <c:pt idx="202214">
                  <c:v>92.77343749999996</c:v>
                </c:pt>
                <c:pt idx="202215">
                  <c:v>47.7294922</c:v>
                </c:pt>
                <c:pt idx="202216">
                  <c:v>-0.732421875</c:v>
                </c:pt>
                <c:pt idx="202217">
                  <c:v>-54.4433594</c:v>
                </c:pt>
                <c:pt idx="202218">
                  <c:v>-105.712891</c:v>
                </c:pt>
                <c:pt idx="202219">
                  <c:v>-109.130859</c:v>
                </c:pt>
                <c:pt idx="202220">
                  <c:v>-83.7402344</c:v>
                </c:pt>
                <c:pt idx="202221">
                  <c:v>-52.0019531</c:v>
                </c:pt>
                <c:pt idx="202222">
                  <c:v>-4.63867188</c:v>
                </c:pt>
                <c:pt idx="202223">
                  <c:v>52.734375</c:v>
                </c:pt>
                <c:pt idx="202224">
                  <c:v>86.3037109</c:v>
                </c:pt>
                <c:pt idx="202225">
                  <c:v>102.172852</c:v>
                </c:pt>
                <c:pt idx="202226">
                  <c:v>97.1679688</c:v>
                </c:pt>
                <c:pt idx="202227">
                  <c:v>51.6357422</c:v>
                </c:pt>
                <c:pt idx="202228">
                  <c:v>4.02832031</c:v>
                </c:pt>
                <c:pt idx="202229">
                  <c:v>-50.1708984</c:v>
                </c:pt>
                <c:pt idx="202230">
                  <c:v>-88.8671875</c:v>
                </c:pt>
                <c:pt idx="202231">
                  <c:v>-105.224609</c:v>
                </c:pt>
                <c:pt idx="202232">
                  <c:v>-92.89550779999998</c:v>
                </c:pt>
                <c:pt idx="202233">
                  <c:v>-52.1240234</c:v>
                </c:pt>
                <c:pt idx="202234">
                  <c:v>2.80761719</c:v>
                </c:pt>
                <c:pt idx="202235">
                  <c:v>46.1425781</c:v>
                </c:pt>
                <c:pt idx="202236">
                  <c:v>92.6513672</c:v>
                </c:pt>
                <c:pt idx="202237">
                  <c:v>110.229492</c:v>
                </c:pt>
                <c:pt idx="202238">
                  <c:v>97.1679688</c:v>
                </c:pt>
                <c:pt idx="202239">
                  <c:v>58.2275391</c:v>
                </c:pt>
                <c:pt idx="202240">
                  <c:v>9.52148438</c:v>
                </c:pt>
                <c:pt idx="202241">
                  <c:v>-39.30664059999999</c:v>
                </c:pt>
                <c:pt idx="202242">
                  <c:v>-84.8388672</c:v>
                </c:pt>
                <c:pt idx="202243">
                  <c:v>-110.595703</c:v>
                </c:pt>
                <c:pt idx="202244">
                  <c:v>-92.89550779999998</c:v>
                </c:pt>
                <c:pt idx="202245">
                  <c:v>-62.8662109</c:v>
                </c:pt>
                <c:pt idx="202246">
                  <c:v>-12.4511719</c:v>
                </c:pt>
                <c:pt idx="202247">
                  <c:v>44.0673828</c:v>
                </c:pt>
                <c:pt idx="202248">
                  <c:v>86.5478516</c:v>
                </c:pt>
                <c:pt idx="202249">
                  <c:v>104.248047</c:v>
                </c:pt>
                <c:pt idx="202250">
                  <c:v>104.125977</c:v>
                </c:pt>
                <c:pt idx="202251">
                  <c:v>70.1904297</c:v>
                </c:pt>
                <c:pt idx="202252">
                  <c:v>17.9443359</c:v>
                </c:pt>
                <c:pt idx="202253">
                  <c:v>-27.2216797</c:v>
                </c:pt>
                <c:pt idx="202254">
                  <c:v>-78.7353516</c:v>
                </c:pt>
                <c:pt idx="202255">
                  <c:v>-103.393555</c:v>
                </c:pt>
                <c:pt idx="202256">
                  <c:v>-99.9755859</c:v>
                </c:pt>
                <c:pt idx="202257">
                  <c:v>-74.3408203</c:v>
                </c:pt>
                <c:pt idx="202258">
                  <c:v>-21.7285156</c:v>
                </c:pt>
                <c:pt idx="202259">
                  <c:v>33.9355469</c:v>
                </c:pt>
                <c:pt idx="202260">
                  <c:v>76.9042969</c:v>
                </c:pt>
                <c:pt idx="202261">
                  <c:v>107.055664</c:v>
                </c:pt>
                <c:pt idx="202262">
                  <c:v>105.59082</c:v>
                </c:pt>
                <c:pt idx="202263">
                  <c:v>75.19531249999996</c:v>
                </c:pt>
                <c:pt idx="202264">
                  <c:v>30.5175781</c:v>
                </c:pt>
                <c:pt idx="202265">
                  <c:v>-23.1933594</c:v>
                </c:pt>
                <c:pt idx="202266">
                  <c:v>-77.5146484</c:v>
                </c:pt>
                <c:pt idx="202267">
                  <c:v>-106.811523</c:v>
                </c:pt>
                <c:pt idx="202268">
                  <c:v>-104.370117</c:v>
                </c:pt>
                <c:pt idx="202269">
                  <c:v>-81.0546875</c:v>
                </c:pt>
                <c:pt idx="202270">
                  <c:v>-26.7333984</c:v>
                </c:pt>
                <c:pt idx="202271">
                  <c:v>30.6396484</c:v>
                </c:pt>
                <c:pt idx="202272">
                  <c:v>70.4345703</c:v>
                </c:pt>
                <c:pt idx="202273">
                  <c:v>97.90039059999998</c:v>
                </c:pt>
                <c:pt idx="202274">
                  <c:v>105.712891</c:v>
                </c:pt>
                <c:pt idx="202275">
                  <c:v>79.9560547</c:v>
                </c:pt>
                <c:pt idx="202276">
                  <c:v>35.6445312</c:v>
                </c:pt>
                <c:pt idx="202277">
                  <c:v>-22.7050781</c:v>
                </c:pt>
                <c:pt idx="202278">
                  <c:v>-73.7304688</c:v>
                </c:pt>
                <c:pt idx="202279">
                  <c:v>-112.182617</c:v>
                </c:pt>
                <c:pt idx="202280">
                  <c:v>-107.421875</c:v>
                </c:pt>
                <c:pt idx="202281">
                  <c:v>-79.8339844</c:v>
                </c:pt>
                <c:pt idx="202282">
                  <c:v>-38.6962891</c:v>
                </c:pt>
                <c:pt idx="202283">
                  <c:v>18.7988281</c:v>
                </c:pt>
                <c:pt idx="202284">
                  <c:v>75.19531249999996</c:v>
                </c:pt>
                <c:pt idx="202285">
                  <c:v>103.149414</c:v>
                </c:pt>
                <c:pt idx="202286">
                  <c:v>102.294922</c:v>
                </c:pt>
                <c:pt idx="202287">
                  <c:v>83.7402344</c:v>
                </c:pt>
                <c:pt idx="202288">
                  <c:v>39.7949219</c:v>
                </c:pt>
                <c:pt idx="202289">
                  <c:v>-17.9443359</c:v>
                </c:pt>
                <c:pt idx="202290">
                  <c:v>-62.0117188</c:v>
                </c:pt>
                <c:pt idx="202291">
                  <c:v>-100.708008</c:v>
                </c:pt>
                <c:pt idx="202292">
                  <c:v>-101.074219</c:v>
                </c:pt>
                <c:pt idx="202293">
                  <c:v>-87.4023438</c:v>
                </c:pt>
                <c:pt idx="202294">
                  <c:v>-45.5322266</c:v>
                </c:pt>
                <c:pt idx="202295">
                  <c:v>11.2304688</c:v>
                </c:pt>
                <c:pt idx="202296">
                  <c:v>58.4716797</c:v>
                </c:pt>
                <c:pt idx="202297">
                  <c:v>93.9941406</c:v>
                </c:pt>
                <c:pt idx="202298">
                  <c:v>111.450195</c:v>
                </c:pt>
                <c:pt idx="202299">
                  <c:v>86.6699219</c:v>
                </c:pt>
                <c:pt idx="202300">
                  <c:v>40.7714844</c:v>
                </c:pt>
                <c:pt idx="202301">
                  <c:v>-2.07519531</c:v>
                </c:pt>
                <c:pt idx="202302">
                  <c:v>-56.88476559999999</c:v>
                </c:pt>
                <c:pt idx="202303">
                  <c:v>-99.2431641</c:v>
                </c:pt>
                <c:pt idx="202304">
                  <c:v>-106.445312</c:v>
                </c:pt>
                <c:pt idx="202305">
                  <c:v>-85.3271484</c:v>
                </c:pt>
                <c:pt idx="202306">
                  <c:v>-42.3583984</c:v>
                </c:pt>
                <c:pt idx="202307">
                  <c:v>7.20214844</c:v>
                </c:pt>
                <c:pt idx="202308">
                  <c:v>60.3027344</c:v>
                </c:pt>
                <c:pt idx="202309">
                  <c:v>98.2666016</c:v>
                </c:pt>
                <c:pt idx="202310">
                  <c:v>109.375</c:v>
                </c:pt>
                <c:pt idx="202311">
                  <c:v>94.97070309999998</c:v>
                </c:pt>
                <c:pt idx="202312">
                  <c:v>55.6640625</c:v>
                </c:pt>
                <c:pt idx="202313">
                  <c:v>-7.324218749999996</c:v>
                </c:pt>
                <c:pt idx="202314">
                  <c:v>-59.9365234</c:v>
                </c:pt>
                <c:pt idx="202315">
                  <c:v>-94.97070309999998</c:v>
                </c:pt>
                <c:pt idx="202316">
                  <c:v>-106.567383</c:v>
                </c:pt>
                <c:pt idx="202317">
                  <c:v>-92.4072266</c:v>
                </c:pt>
                <c:pt idx="202318">
                  <c:v>-58.4716797</c:v>
                </c:pt>
                <c:pt idx="202319">
                  <c:v>0.610351562</c:v>
                </c:pt>
                <c:pt idx="202320">
                  <c:v>53.5888672</c:v>
                </c:pt>
                <c:pt idx="202321">
                  <c:v>92.5292969</c:v>
                </c:pt>
                <c:pt idx="202322">
                  <c:v>109.985352</c:v>
                </c:pt>
                <c:pt idx="202323">
                  <c:v>96.80175779999998</c:v>
                </c:pt>
                <c:pt idx="202324">
                  <c:v>54.93164059999999</c:v>
                </c:pt>
                <c:pt idx="202325">
                  <c:v>10.7421875</c:v>
                </c:pt>
                <c:pt idx="202326">
                  <c:v>-45.6542969</c:v>
                </c:pt>
                <c:pt idx="202327">
                  <c:v>-89.4775391</c:v>
                </c:pt>
                <c:pt idx="202328">
                  <c:v>-103.637695</c:v>
                </c:pt>
                <c:pt idx="202329">
                  <c:v>-94.84863279999998</c:v>
                </c:pt>
                <c:pt idx="202330">
                  <c:v>-66.0400391</c:v>
                </c:pt>
                <c:pt idx="202331">
                  <c:v>-20.2636719</c:v>
                </c:pt>
                <c:pt idx="202332">
                  <c:v>32.3486328</c:v>
                </c:pt>
                <c:pt idx="202333">
                  <c:v>77.75878909999996</c:v>
                </c:pt>
                <c:pt idx="202334">
                  <c:v>100.585938</c:v>
                </c:pt>
                <c:pt idx="202335">
                  <c:v>97.2900391</c:v>
                </c:pt>
                <c:pt idx="202336">
                  <c:v>65.9179688</c:v>
                </c:pt>
                <c:pt idx="202337">
                  <c:v>16.1132812</c:v>
                </c:pt>
                <c:pt idx="202338">
                  <c:v>-38.2080078</c:v>
                </c:pt>
                <c:pt idx="202339">
                  <c:v>-87.7685547</c:v>
                </c:pt>
                <c:pt idx="202340">
                  <c:v>-108.276367</c:v>
                </c:pt>
                <c:pt idx="202341">
                  <c:v>-100.463867</c:v>
                </c:pt>
                <c:pt idx="202342">
                  <c:v>-66.0400391</c:v>
                </c:pt>
                <c:pt idx="202343">
                  <c:v>-24.2919922</c:v>
                </c:pt>
                <c:pt idx="202344">
                  <c:v>34.5458984</c:v>
                </c:pt>
                <c:pt idx="202345">
                  <c:v>79.9560547</c:v>
                </c:pt>
                <c:pt idx="202346">
                  <c:v>102.416992</c:v>
                </c:pt>
                <c:pt idx="202347">
                  <c:v>97.77832029999998</c:v>
                </c:pt>
                <c:pt idx="202348">
                  <c:v>67.9931641</c:v>
                </c:pt>
                <c:pt idx="202349">
                  <c:v>20.5078125</c:v>
                </c:pt>
                <c:pt idx="202350">
                  <c:v>-32.9589844</c:v>
                </c:pt>
                <c:pt idx="202351">
                  <c:v>-82.15332029999998</c:v>
                </c:pt>
                <c:pt idx="202352">
                  <c:v>-109.25293</c:v>
                </c:pt>
                <c:pt idx="202353">
                  <c:v>-102.294922</c:v>
                </c:pt>
                <c:pt idx="202354">
                  <c:v>-70.4345703</c:v>
                </c:pt>
                <c:pt idx="202355">
                  <c:v>-18.9208984</c:v>
                </c:pt>
                <c:pt idx="202356">
                  <c:v>31.6162109</c:v>
                </c:pt>
                <c:pt idx="202357">
                  <c:v>69.45800779999998</c:v>
                </c:pt>
                <c:pt idx="202358">
                  <c:v>99.9755859</c:v>
                </c:pt>
                <c:pt idx="202359">
                  <c:v>104.248047</c:v>
                </c:pt>
                <c:pt idx="202360">
                  <c:v>70.1904297</c:v>
                </c:pt>
                <c:pt idx="202361">
                  <c:v>21.9726562</c:v>
                </c:pt>
                <c:pt idx="202362">
                  <c:v>-33.203125</c:v>
                </c:pt>
                <c:pt idx="202363">
                  <c:v>-82.88574219999992</c:v>
                </c:pt>
                <c:pt idx="202364">
                  <c:v>-107.299805</c:v>
                </c:pt>
                <c:pt idx="202365">
                  <c:v>-107.666016</c:v>
                </c:pt>
                <c:pt idx="202366">
                  <c:v>-73.9746094</c:v>
                </c:pt>
                <c:pt idx="202367">
                  <c:v>-25.8789062</c:v>
                </c:pt>
                <c:pt idx="202368">
                  <c:v>22.9492188</c:v>
                </c:pt>
                <c:pt idx="202369">
                  <c:v>71.2890625</c:v>
                </c:pt>
                <c:pt idx="202370">
                  <c:v>98.63281249999996</c:v>
                </c:pt>
                <c:pt idx="202371">
                  <c:v>103.271484</c:v>
                </c:pt>
                <c:pt idx="202372">
                  <c:v>77.14843749999996</c:v>
                </c:pt>
                <c:pt idx="202373">
                  <c:v>30.7617188</c:v>
                </c:pt>
                <c:pt idx="202374">
                  <c:v>-25.0244141</c:v>
                </c:pt>
                <c:pt idx="202375">
                  <c:v>-70.67871089999993</c:v>
                </c:pt>
                <c:pt idx="202376">
                  <c:v>-102.050781</c:v>
                </c:pt>
                <c:pt idx="202377">
                  <c:v>-107.055664</c:v>
                </c:pt>
                <c:pt idx="202378">
                  <c:v>-83.984375</c:v>
                </c:pt>
                <c:pt idx="202379">
                  <c:v>-38.4521484</c:v>
                </c:pt>
                <c:pt idx="202380">
                  <c:v>12.9394531</c:v>
                </c:pt>
                <c:pt idx="202381">
                  <c:v>64.57519529999998</c:v>
                </c:pt>
                <c:pt idx="202382">
                  <c:v>96.80175779999998</c:v>
                </c:pt>
                <c:pt idx="202383">
                  <c:v>109.25293</c:v>
                </c:pt>
                <c:pt idx="202384">
                  <c:v>90.08789059999998</c:v>
                </c:pt>
                <c:pt idx="202385">
                  <c:v>35.4003906</c:v>
                </c:pt>
                <c:pt idx="202386">
                  <c:v>-6.103515619999995</c:v>
                </c:pt>
                <c:pt idx="202387">
                  <c:v>-54.93164059999999</c:v>
                </c:pt>
                <c:pt idx="202388">
                  <c:v>-94.6044922</c:v>
                </c:pt>
                <c:pt idx="202389">
                  <c:v>-104.858398</c:v>
                </c:pt>
                <c:pt idx="202390">
                  <c:v>-88.13476559999998</c:v>
                </c:pt>
                <c:pt idx="202391">
                  <c:v>-49.5605469</c:v>
                </c:pt>
                <c:pt idx="202392">
                  <c:v>5.004882809999995</c:v>
                </c:pt>
                <c:pt idx="202393">
                  <c:v>53.8330078</c:v>
                </c:pt>
                <c:pt idx="202394">
                  <c:v>92.0410156</c:v>
                </c:pt>
                <c:pt idx="202395">
                  <c:v>111.816406</c:v>
                </c:pt>
                <c:pt idx="202396">
                  <c:v>88.37890619999993</c:v>
                </c:pt>
                <c:pt idx="202397">
                  <c:v>52.2460938</c:v>
                </c:pt>
                <c:pt idx="202398">
                  <c:v>-3.05175781</c:v>
                </c:pt>
                <c:pt idx="202399">
                  <c:v>-53.5888672</c:v>
                </c:pt>
                <c:pt idx="202400">
                  <c:v>-88.7451172</c:v>
                </c:pt>
                <c:pt idx="202401">
                  <c:v>-107.421875</c:v>
                </c:pt>
                <c:pt idx="202402">
                  <c:v>-83.0078125</c:v>
                </c:pt>
                <c:pt idx="202403">
                  <c:v>-48.3398438</c:v>
                </c:pt>
                <c:pt idx="202404">
                  <c:v>-3.05175781</c:v>
                </c:pt>
                <c:pt idx="202405">
                  <c:v>50.9033203</c:v>
                </c:pt>
                <c:pt idx="202406">
                  <c:v>89.7216797</c:v>
                </c:pt>
                <c:pt idx="202407">
                  <c:v>100.341797</c:v>
                </c:pt>
                <c:pt idx="202408">
                  <c:v>87.6464844</c:v>
                </c:pt>
                <c:pt idx="202409">
                  <c:v>54.5654297</c:v>
                </c:pt>
                <c:pt idx="202410">
                  <c:v>2.68554688</c:v>
                </c:pt>
                <c:pt idx="202411">
                  <c:v>-47.9736328</c:v>
                </c:pt>
                <c:pt idx="202412">
                  <c:v>-86.18164059999998</c:v>
                </c:pt>
                <c:pt idx="202413">
                  <c:v>-108.764648</c:v>
                </c:pt>
                <c:pt idx="202414">
                  <c:v>-99.3652344</c:v>
                </c:pt>
                <c:pt idx="202415">
                  <c:v>-56.640625</c:v>
                </c:pt>
                <c:pt idx="202416">
                  <c:v>-5.98144531</c:v>
                </c:pt>
                <c:pt idx="202417">
                  <c:v>48.4619141</c:v>
                </c:pt>
                <c:pt idx="202418">
                  <c:v>88.37890619999993</c:v>
                </c:pt>
                <c:pt idx="202419">
                  <c:v>95.9472656</c:v>
                </c:pt>
                <c:pt idx="202420">
                  <c:v>96.80175779999998</c:v>
                </c:pt>
                <c:pt idx="202421">
                  <c:v>64.9414062</c:v>
                </c:pt>
                <c:pt idx="202422">
                  <c:v>9.033203119999997</c:v>
                </c:pt>
                <c:pt idx="202423">
                  <c:v>-37.8417969</c:v>
                </c:pt>
                <c:pt idx="202424">
                  <c:v>-83.7402344</c:v>
                </c:pt>
                <c:pt idx="202425">
                  <c:v>-105.834961</c:v>
                </c:pt>
                <c:pt idx="202426">
                  <c:v>-99.1210938</c:v>
                </c:pt>
                <c:pt idx="202427">
                  <c:v>-61.0351562</c:v>
                </c:pt>
                <c:pt idx="202428">
                  <c:v>-6.59179688</c:v>
                </c:pt>
                <c:pt idx="202429">
                  <c:v>41.3818359</c:v>
                </c:pt>
                <c:pt idx="202430">
                  <c:v>82.6416016</c:v>
                </c:pt>
                <c:pt idx="202431">
                  <c:v>103.881836</c:v>
                </c:pt>
                <c:pt idx="202432">
                  <c:v>100.097656</c:v>
                </c:pt>
                <c:pt idx="202433">
                  <c:v>70.55664059999998</c:v>
                </c:pt>
                <c:pt idx="202434">
                  <c:v>20.8740234</c:v>
                </c:pt>
                <c:pt idx="202435">
                  <c:v>-34.5458984</c:v>
                </c:pt>
                <c:pt idx="202436">
                  <c:v>-76.17187499999996</c:v>
                </c:pt>
                <c:pt idx="202437">
                  <c:v>-105.957031</c:v>
                </c:pt>
                <c:pt idx="202438">
                  <c:v>-104.248047</c:v>
                </c:pt>
                <c:pt idx="202439">
                  <c:v>-73.85253909999996</c:v>
                </c:pt>
                <c:pt idx="202440">
                  <c:v>-17.578125</c:v>
                </c:pt>
                <c:pt idx="202441">
                  <c:v>37.9638672</c:v>
                </c:pt>
                <c:pt idx="202442">
                  <c:v>82.15332029999998</c:v>
                </c:pt>
                <c:pt idx="202443">
                  <c:v>105.46875</c:v>
                </c:pt>
                <c:pt idx="202444">
                  <c:v>107.666016</c:v>
                </c:pt>
                <c:pt idx="202445">
                  <c:v>71.5332031</c:v>
                </c:pt>
                <c:pt idx="202446">
                  <c:v>25.390625</c:v>
                </c:pt>
                <c:pt idx="202447">
                  <c:v>-25.1464844</c:v>
                </c:pt>
                <c:pt idx="202448">
                  <c:v>-77.27050779999998</c:v>
                </c:pt>
                <c:pt idx="202449">
                  <c:v>-101.318359</c:v>
                </c:pt>
                <c:pt idx="202450">
                  <c:v>-98.2666016</c:v>
                </c:pt>
                <c:pt idx="202451">
                  <c:v>-77.14843749999996</c:v>
                </c:pt>
                <c:pt idx="202452">
                  <c:v>-32.1044922</c:v>
                </c:pt>
                <c:pt idx="202453">
                  <c:v>20.7519531</c:v>
                </c:pt>
                <c:pt idx="202454">
                  <c:v>68.2373047</c:v>
                </c:pt>
                <c:pt idx="202455">
                  <c:v>98.75488279999998</c:v>
                </c:pt>
                <c:pt idx="202456">
                  <c:v>102.294922</c:v>
                </c:pt>
                <c:pt idx="202457">
                  <c:v>79.4677734</c:v>
                </c:pt>
                <c:pt idx="202458">
                  <c:v>31.98242189999997</c:v>
                </c:pt>
                <c:pt idx="202459">
                  <c:v>-22.9492188</c:v>
                </c:pt>
                <c:pt idx="202460">
                  <c:v>-72.3876953</c:v>
                </c:pt>
                <c:pt idx="202461">
                  <c:v>-104.614258</c:v>
                </c:pt>
                <c:pt idx="202462">
                  <c:v>-101.074219</c:v>
                </c:pt>
                <c:pt idx="202463">
                  <c:v>-82.15332029999998</c:v>
                </c:pt>
                <c:pt idx="202464">
                  <c:v>-29.9072266</c:v>
                </c:pt>
                <c:pt idx="202465">
                  <c:v>20.8740234</c:v>
                </c:pt>
                <c:pt idx="202466">
                  <c:v>64.6972656</c:v>
                </c:pt>
                <c:pt idx="202467">
                  <c:v>104.492188</c:v>
                </c:pt>
                <c:pt idx="202468">
                  <c:v>103.271484</c:v>
                </c:pt>
                <c:pt idx="202469">
                  <c:v>77.0263672</c:v>
                </c:pt>
                <c:pt idx="202470">
                  <c:v>37.8417969</c:v>
                </c:pt>
                <c:pt idx="202471">
                  <c:v>-13.9160156</c:v>
                </c:pt>
                <c:pt idx="202472">
                  <c:v>-65.67382809999994</c:v>
                </c:pt>
                <c:pt idx="202473">
                  <c:v>-101.928711</c:v>
                </c:pt>
                <c:pt idx="202474">
                  <c:v>-107.910156</c:v>
                </c:pt>
                <c:pt idx="202475">
                  <c:v>-88.37890619999993</c:v>
                </c:pt>
                <c:pt idx="202476">
                  <c:v>-44.6777344</c:v>
                </c:pt>
                <c:pt idx="202477">
                  <c:v>8.7890625</c:v>
                </c:pt>
                <c:pt idx="202478">
                  <c:v>60.7910156</c:v>
                </c:pt>
                <c:pt idx="202479">
                  <c:v>99.2431641</c:v>
                </c:pt>
                <c:pt idx="202480">
                  <c:v>107.910156</c:v>
                </c:pt>
                <c:pt idx="202481">
                  <c:v>89.7216797</c:v>
                </c:pt>
                <c:pt idx="202482">
                  <c:v>44.4335938</c:v>
                </c:pt>
                <c:pt idx="202483">
                  <c:v>-6.71386719</c:v>
                </c:pt>
                <c:pt idx="202484">
                  <c:v>-60.6689453</c:v>
                </c:pt>
                <c:pt idx="202485">
                  <c:v>-95.5810547</c:v>
                </c:pt>
                <c:pt idx="202486">
                  <c:v>-101.68457</c:v>
                </c:pt>
                <c:pt idx="202487">
                  <c:v>-85.9375</c:v>
                </c:pt>
                <c:pt idx="202488">
                  <c:v>-48.4619141</c:v>
                </c:pt>
                <c:pt idx="202489">
                  <c:v>2.19726562</c:v>
                </c:pt>
                <c:pt idx="202490">
                  <c:v>56.5185547</c:v>
                </c:pt>
                <c:pt idx="202491">
                  <c:v>92.0410156</c:v>
                </c:pt>
                <c:pt idx="202492">
                  <c:v>111.572266</c:v>
                </c:pt>
                <c:pt idx="202493">
                  <c:v>91.55273440000001</c:v>
                </c:pt>
                <c:pt idx="202494">
                  <c:v>56.0302734</c:v>
                </c:pt>
                <c:pt idx="202495">
                  <c:v>-0.9765625</c:v>
                </c:pt>
                <c:pt idx="202496">
                  <c:v>-49.6826172</c:v>
                </c:pt>
                <c:pt idx="202497">
                  <c:v>-86.05957029999998</c:v>
                </c:pt>
                <c:pt idx="202498">
                  <c:v>-103.759766</c:v>
                </c:pt>
                <c:pt idx="202499">
                  <c:v>-96.80175779999998</c:v>
                </c:pt>
                <c:pt idx="202500">
                  <c:v>-58.2275391</c:v>
                </c:pt>
                <c:pt idx="202501">
                  <c:v>-7.56835938</c:v>
                </c:pt>
                <c:pt idx="202502">
                  <c:v>57.8613281</c:v>
                </c:pt>
                <c:pt idx="202503">
                  <c:v>90.2099609</c:v>
                </c:pt>
                <c:pt idx="202504">
                  <c:v>110.107422</c:v>
                </c:pt>
                <c:pt idx="202505">
                  <c:v>98.0224609</c:v>
                </c:pt>
                <c:pt idx="202506">
                  <c:v>58.7158203</c:v>
                </c:pt>
                <c:pt idx="202507">
                  <c:v>0.9765625</c:v>
                </c:pt>
                <c:pt idx="202508">
                  <c:v>-43.9453125</c:v>
                </c:pt>
                <c:pt idx="202509">
                  <c:v>-86.7919922</c:v>
                </c:pt>
                <c:pt idx="202510">
                  <c:v>-104.125977</c:v>
                </c:pt>
                <c:pt idx="202511">
                  <c:v>-98.87695309999998</c:v>
                </c:pt>
                <c:pt idx="202512">
                  <c:v>-65.0634766</c:v>
                </c:pt>
                <c:pt idx="202513">
                  <c:v>-12.2070312</c:v>
                </c:pt>
                <c:pt idx="202514">
                  <c:v>38.3300781</c:v>
                </c:pt>
                <c:pt idx="202515">
                  <c:v>83.2519531</c:v>
                </c:pt>
                <c:pt idx="202516">
                  <c:v>102.172852</c:v>
                </c:pt>
                <c:pt idx="202517">
                  <c:v>99.85351559999998</c:v>
                </c:pt>
                <c:pt idx="202518">
                  <c:v>65.9179688</c:v>
                </c:pt>
                <c:pt idx="202519">
                  <c:v>10.9863281</c:v>
                </c:pt>
                <c:pt idx="202520">
                  <c:v>-45.8984375</c:v>
                </c:pt>
                <c:pt idx="202521">
                  <c:v>-82.27539059999994</c:v>
                </c:pt>
                <c:pt idx="202522">
                  <c:v>-98.87695309999998</c:v>
                </c:pt>
                <c:pt idx="202523">
                  <c:v>-98.38867190000001</c:v>
                </c:pt>
                <c:pt idx="202524">
                  <c:v>-70.1904297</c:v>
                </c:pt>
                <c:pt idx="202525">
                  <c:v>-22.9492188</c:v>
                </c:pt>
                <c:pt idx="202526">
                  <c:v>35.4003906</c:v>
                </c:pt>
                <c:pt idx="202527">
                  <c:v>84.9609375</c:v>
                </c:pt>
                <c:pt idx="202528">
                  <c:v>104.003906</c:v>
                </c:pt>
                <c:pt idx="202529">
                  <c:v>101.5625</c:v>
                </c:pt>
                <c:pt idx="202530">
                  <c:v>78.12499999999998</c:v>
                </c:pt>
                <c:pt idx="202531">
                  <c:v>29.9072266</c:v>
                </c:pt>
                <c:pt idx="202532">
                  <c:v>-34.5458984</c:v>
                </c:pt>
                <c:pt idx="202533">
                  <c:v>-75.6835938</c:v>
                </c:pt>
                <c:pt idx="202534">
                  <c:v>-95.9472656</c:v>
                </c:pt>
                <c:pt idx="202535">
                  <c:v>-102.905273</c:v>
                </c:pt>
                <c:pt idx="202536">
                  <c:v>-75.19531249999996</c:v>
                </c:pt>
                <c:pt idx="202537">
                  <c:v>-28.8085938</c:v>
                </c:pt>
                <c:pt idx="202538">
                  <c:v>30.2734375</c:v>
                </c:pt>
                <c:pt idx="202539">
                  <c:v>69.7021484</c:v>
                </c:pt>
                <c:pt idx="202540">
                  <c:v>104.858398</c:v>
                </c:pt>
                <c:pt idx="202541">
                  <c:v>99.2431641</c:v>
                </c:pt>
                <c:pt idx="202542">
                  <c:v>79.8339844</c:v>
                </c:pt>
                <c:pt idx="202543">
                  <c:v>29.1748047</c:v>
                </c:pt>
                <c:pt idx="202544">
                  <c:v>-24.6582031</c:v>
                </c:pt>
                <c:pt idx="202545">
                  <c:v>-69.7021484</c:v>
                </c:pt>
                <c:pt idx="202546">
                  <c:v>-99.3652344</c:v>
                </c:pt>
                <c:pt idx="202547">
                  <c:v>-110.839844</c:v>
                </c:pt>
                <c:pt idx="202548">
                  <c:v>-81.66503909999996</c:v>
                </c:pt>
                <c:pt idx="202549">
                  <c:v>-40.8935547</c:v>
                </c:pt>
                <c:pt idx="202550">
                  <c:v>14.1601562</c:v>
                </c:pt>
                <c:pt idx="202551">
                  <c:v>69.0917969</c:v>
                </c:pt>
                <c:pt idx="202552">
                  <c:v>98.63281249999996</c:v>
                </c:pt>
                <c:pt idx="202553">
                  <c:v>104.003906</c:v>
                </c:pt>
                <c:pt idx="202554">
                  <c:v>80.32226559999998</c:v>
                </c:pt>
                <c:pt idx="202555">
                  <c:v>41.3818359</c:v>
                </c:pt>
                <c:pt idx="202556">
                  <c:v>-11.1083984</c:v>
                </c:pt>
                <c:pt idx="202557">
                  <c:v>-71.8994141</c:v>
                </c:pt>
                <c:pt idx="202558">
                  <c:v>-101.806641</c:v>
                </c:pt>
                <c:pt idx="202559">
                  <c:v>-102.172852</c:v>
                </c:pt>
                <c:pt idx="202560">
                  <c:v>-75.6835938</c:v>
                </c:pt>
                <c:pt idx="202561">
                  <c:v>-33.203125</c:v>
                </c:pt>
                <c:pt idx="202562">
                  <c:v>13.7939453</c:v>
                </c:pt>
                <c:pt idx="202563">
                  <c:v>67.8710938</c:v>
                </c:pt>
                <c:pt idx="202564">
                  <c:v>96.1914062</c:v>
                </c:pt>
                <c:pt idx="202565">
                  <c:v>103.759766</c:v>
                </c:pt>
                <c:pt idx="202566">
                  <c:v>89.2333984</c:v>
                </c:pt>
                <c:pt idx="202567">
                  <c:v>47.3632812</c:v>
                </c:pt>
                <c:pt idx="202568">
                  <c:v>-8.7890625</c:v>
                </c:pt>
                <c:pt idx="202569">
                  <c:v>-60.7910156</c:v>
                </c:pt>
                <c:pt idx="202570">
                  <c:v>-91.3085938</c:v>
                </c:pt>
                <c:pt idx="202571">
                  <c:v>-98.75488279999998</c:v>
                </c:pt>
                <c:pt idx="202572">
                  <c:v>-85.6933594</c:v>
                </c:pt>
                <c:pt idx="202573">
                  <c:v>-48.3398438</c:v>
                </c:pt>
                <c:pt idx="202574">
                  <c:v>6.71386719</c:v>
                </c:pt>
                <c:pt idx="202575">
                  <c:v>56.5185547</c:v>
                </c:pt>
                <c:pt idx="202576">
                  <c:v>98.1445312</c:v>
                </c:pt>
                <c:pt idx="202577">
                  <c:v>103.515625</c:v>
                </c:pt>
                <c:pt idx="202578">
                  <c:v>89.9658203</c:v>
                </c:pt>
                <c:pt idx="202579">
                  <c:v>43.4570312</c:v>
                </c:pt>
                <c:pt idx="202580">
                  <c:v>-8.91113281</c:v>
                </c:pt>
                <c:pt idx="202581">
                  <c:v>-60.18066409999999</c:v>
                </c:pt>
                <c:pt idx="202582">
                  <c:v>-93.2617188</c:v>
                </c:pt>
                <c:pt idx="202583">
                  <c:v>-105.102539</c:v>
                </c:pt>
                <c:pt idx="202584">
                  <c:v>-90.4541016</c:v>
                </c:pt>
                <c:pt idx="202585">
                  <c:v>-46.9970703</c:v>
                </c:pt>
                <c:pt idx="202586">
                  <c:v>-2.44140625</c:v>
                </c:pt>
                <c:pt idx="202587">
                  <c:v>51.7578125</c:v>
                </c:pt>
                <c:pt idx="202588">
                  <c:v>96.3134766</c:v>
                </c:pt>
                <c:pt idx="202589">
                  <c:v>110.717773</c:v>
                </c:pt>
                <c:pt idx="202590">
                  <c:v>92.77343749999996</c:v>
                </c:pt>
                <c:pt idx="202591">
                  <c:v>56.640625</c:v>
                </c:pt>
                <c:pt idx="202592">
                  <c:v>6.225585939999994</c:v>
                </c:pt>
                <c:pt idx="202593">
                  <c:v>-46.6308594</c:v>
                </c:pt>
                <c:pt idx="202594">
                  <c:v>-84.3505859</c:v>
                </c:pt>
                <c:pt idx="202595">
                  <c:v>-106.323242</c:v>
                </c:pt>
                <c:pt idx="202596">
                  <c:v>-96.5576172</c:v>
                </c:pt>
                <c:pt idx="202597">
                  <c:v>-56.0302734</c:v>
                </c:pt>
                <c:pt idx="202598">
                  <c:v>-10.8642578</c:v>
                </c:pt>
                <c:pt idx="202599">
                  <c:v>45.0439453</c:v>
                </c:pt>
                <c:pt idx="202600">
                  <c:v>84.4726562</c:v>
                </c:pt>
                <c:pt idx="202601">
                  <c:v>104.736328</c:v>
                </c:pt>
                <c:pt idx="202602">
                  <c:v>97.4121094</c:v>
                </c:pt>
                <c:pt idx="202603">
                  <c:v>63.4765625</c:v>
                </c:pt>
                <c:pt idx="202604">
                  <c:v>19.4091797</c:v>
                </c:pt>
                <c:pt idx="202605">
                  <c:v>-30.7617188</c:v>
                </c:pt>
                <c:pt idx="202606">
                  <c:v>-82.27539059999994</c:v>
                </c:pt>
                <c:pt idx="202607">
                  <c:v>-105.712891</c:v>
                </c:pt>
                <c:pt idx="202608">
                  <c:v>-106.445312</c:v>
                </c:pt>
                <c:pt idx="202609">
                  <c:v>-71.2890625</c:v>
                </c:pt>
                <c:pt idx="202610">
                  <c:v>-20.9960938</c:v>
                </c:pt>
                <c:pt idx="202611">
                  <c:v>37.8417969</c:v>
                </c:pt>
                <c:pt idx="202612">
                  <c:v>82.6416016</c:v>
                </c:pt>
                <c:pt idx="202613">
                  <c:v>102.416992</c:v>
                </c:pt>
                <c:pt idx="202614">
                  <c:v>94.1162109</c:v>
                </c:pt>
                <c:pt idx="202615">
                  <c:v>59.2041016</c:v>
                </c:pt>
                <c:pt idx="202616">
                  <c:v>15.8691406</c:v>
                </c:pt>
                <c:pt idx="202617">
                  <c:v>-33.3251953</c:v>
                </c:pt>
                <c:pt idx="202618">
                  <c:v>-80.5664062</c:v>
                </c:pt>
                <c:pt idx="202619">
                  <c:v>-104.614258</c:v>
                </c:pt>
                <c:pt idx="202620">
                  <c:v>-104.736328</c:v>
                </c:pt>
                <c:pt idx="202621">
                  <c:v>-73.60839839999993</c:v>
                </c:pt>
                <c:pt idx="202622">
                  <c:v>-22.7050781</c:v>
                </c:pt>
                <c:pt idx="202623">
                  <c:v>26.4892578</c:v>
                </c:pt>
                <c:pt idx="202624">
                  <c:v>75.31738279999998</c:v>
                </c:pt>
                <c:pt idx="202625">
                  <c:v>101.806641</c:v>
                </c:pt>
                <c:pt idx="202626">
                  <c:v>107.788086</c:v>
                </c:pt>
                <c:pt idx="202627">
                  <c:v>77.39257809999994</c:v>
                </c:pt>
                <c:pt idx="202628">
                  <c:v>29.4189453</c:v>
                </c:pt>
                <c:pt idx="202629">
                  <c:v>-25.5126953</c:v>
                </c:pt>
                <c:pt idx="202630">
                  <c:v>-74.8291016</c:v>
                </c:pt>
                <c:pt idx="202631">
                  <c:v>-110.107422</c:v>
                </c:pt>
                <c:pt idx="202632">
                  <c:v>-105.834961</c:v>
                </c:pt>
                <c:pt idx="202633">
                  <c:v>-77.5146484</c:v>
                </c:pt>
                <c:pt idx="202634">
                  <c:v>-32.9589844</c:v>
                </c:pt>
                <c:pt idx="202635">
                  <c:v>26.4892578</c:v>
                </c:pt>
                <c:pt idx="202636">
                  <c:v>68.7255859</c:v>
                </c:pt>
                <c:pt idx="202637">
                  <c:v>102.294922</c:v>
                </c:pt>
                <c:pt idx="202638">
                  <c:v>105.224609</c:v>
                </c:pt>
                <c:pt idx="202639">
                  <c:v>84.7167969</c:v>
                </c:pt>
                <c:pt idx="202640">
                  <c:v>35.2783203</c:v>
                </c:pt>
                <c:pt idx="202641">
                  <c:v>-16.8457031</c:v>
                </c:pt>
                <c:pt idx="202642">
                  <c:v>-64.0869141</c:v>
                </c:pt>
                <c:pt idx="202643">
                  <c:v>-100.097656</c:v>
                </c:pt>
                <c:pt idx="202644">
                  <c:v>-104.125977</c:v>
                </c:pt>
                <c:pt idx="202645">
                  <c:v>-79.7119141</c:v>
                </c:pt>
                <c:pt idx="202646">
                  <c:v>-30.3955078</c:v>
                </c:pt>
                <c:pt idx="202647">
                  <c:v>17.3339844</c:v>
                </c:pt>
                <c:pt idx="202648">
                  <c:v>69.58007809999994</c:v>
                </c:pt>
                <c:pt idx="202649">
                  <c:v>100.219727</c:v>
                </c:pt>
                <c:pt idx="202650">
                  <c:v>107.910156</c:v>
                </c:pt>
                <c:pt idx="202651">
                  <c:v>87.03613279999998</c:v>
                </c:pt>
                <c:pt idx="202652">
                  <c:v>43.5791016</c:v>
                </c:pt>
                <c:pt idx="202653">
                  <c:v>-9.39941406</c:v>
                </c:pt>
                <c:pt idx="202654">
                  <c:v>-58.3496094</c:v>
                </c:pt>
                <c:pt idx="202655">
                  <c:v>-91.0644531</c:v>
                </c:pt>
                <c:pt idx="202656">
                  <c:v>-106.445312</c:v>
                </c:pt>
                <c:pt idx="202657">
                  <c:v>-87.4023438</c:v>
                </c:pt>
                <c:pt idx="202658">
                  <c:v>-49.0722656</c:v>
                </c:pt>
                <c:pt idx="202659">
                  <c:v>6.59179688</c:v>
                </c:pt>
                <c:pt idx="202660">
                  <c:v>66.52832029999998</c:v>
                </c:pt>
                <c:pt idx="202661">
                  <c:v>97.2900391</c:v>
                </c:pt>
                <c:pt idx="202662">
                  <c:v>108.276367</c:v>
                </c:pt>
                <c:pt idx="202663">
                  <c:v>89.11132809999998</c:v>
                </c:pt>
                <c:pt idx="202664">
                  <c:v>50.1708984</c:v>
                </c:pt>
                <c:pt idx="202665">
                  <c:v>-2.31933594</c:v>
                </c:pt>
                <c:pt idx="202666">
                  <c:v>-58.59375</c:v>
                </c:pt>
                <c:pt idx="202667">
                  <c:v>-89.9658203</c:v>
                </c:pt>
                <c:pt idx="202668">
                  <c:v>-104.370117</c:v>
                </c:pt>
                <c:pt idx="202669">
                  <c:v>-92.2851562</c:v>
                </c:pt>
                <c:pt idx="202670">
                  <c:v>-47.1191406</c:v>
                </c:pt>
                <c:pt idx="202671">
                  <c:v>-3.17382812</c:v>
                </c:pt>
                <c:pt idx="202672">
                  <c:v>55.1757812</c:v>
                </c:pt>
                <c:pt idx="202673">
                  <c:v>91.55273440000001</c:v>
                </c:pt>
                <c:pt idx="202674">
                  <c:v>109.863281</c:v>
                </c:pt>
                <c:pt idx="202675">
                  <c:v>93.01757809999998</c:v>
                </c:pt>
                <c:pt idx="202676">
                  <c:v>57.3730469</c:v>
                </c:pt>
                <c:pt idx="202677">
                  <c:v>6.95800781</c:v>
                </c:pt>
                <c:pt idx="202678">
                  <c:v>-52.1240234</c:v>
                </c:pt>
                <c:pt idx="202679">
                  <c:v>-88.5009766</c:v>
                </c:pt>
                <c:pt idx="202680">
                  <c:v>-107.543945</c:v>
                </c:pt>
                <c:pt idx="202681">
                  <c:v>-90.6982422</c:v>
                </c:pt>
                <c:pt idx="202682">
                  <c:v>-59.81445309999999</c:v>
                </c:pt>
                <c:pt idx="202683">
                  <c:v>-9.033203119999997</c:v>
                </c:pt>
                <c:pt idx="202684">
                  <c:v>47.6074219</c:v>
                </c:pt>
                <c:pt idx="202685">
                  <c:v>84.8388672</c:v>
                </c:pt>
                <c:pt idx="202686">
                  <c:v>103.881836</c:v>
                </c:pt>
                <c:pt idx="202687">
                  <c:v>93.01757809999998</c:v>
                </c:pt>
                <c:pt idx="202688">
                  <c:v>65.9179688</c:v>
                </c:pt>
                <c:pt idx="202689">
                  <c:v>13.4277344</c:v>
                </c:pt>
                <c:pt idx="202690">
                  <c:v>-50.2929688</c:v>
                </c:pt>
                <c:pt idx="202691">
                  <c:v>-88.62304690000001</c:v>
                </c:pt>
                <c:pt idx="202692">
                  <c:v>-110.107422</c:v>
                </c:pt>
                <c:pt idx="202693">
                  <c:v>-94.7265625</c:v>
                </c:pt>
                <c:pt idx="202694">
                  <c:v>-60.3027344</c:v>
                </c:pt>
                <c:pt idx="202695">
                  <c:v>-15.9912109</c:v>
                </c:pt>
                <c:pt idx="202696">
                  <c:v>38.5742188</c:v>
                </c:pt>
                <c:pt idx="202697">
                  <c:v>85.6933594</c:v>
                </c:pt>
                <c:pt idx="202698">
                  <c:v>109.49707</c:v>
                </c:pt>
                <c:pt idx="202699">
                  <c:v>100.585938</c:v>
                </c:pt>
                <c:pt idx="202700">
                  <c:v>76.0498047</c:v>
                </c:pt>
                <c:pt idx="202701">
                  <c:v>28.8085938</c:v>
                </c:pt>
                <c:pt idx="202702">
                  <c:v>-35.6445312</c:v>
                </c:pt>
                <c:pt idx="202703">
                  <c:v>-87.6464844</c:v>
                </c:pt>
                <c:pt idx="202704">
                  <c:v>-103.027344</c:v>
                </c:pt>
                <c:pt idx="202705">
                  <c:v>-92.5292969</c:v>
                </c:pt>
                <c:pt idx="202706">
                  <c:v>-69.0917969</c:v>
                </c:pt>
                <c:pt idx="202707">
                  <c:v>-26.6113281</c:v>
                </c:pt>
                <c:pt idx="202708">
                  <c:v>30.3955078</c:v>
                </c:pt>
                <c:pt idx="202709">
                  <c:v>77.8808594</c:v>
                </c:pt>
                <c:pt idx="202710">
                  <c:v>103.515625</c:v>
                </c:pt>
                <c:pt idx="202711">
                  <c:v>104.492188</c:v>
                </c:pt>
                <c:pt idx="202712">
                  <c:v>77.5146484</c:v>
                </c:pt>
                <c:pt idx="202713">
                  <c:v>24.5361328</c:v>
                </c:pt>
                <c:pt idx="202714">
                  <c:v>-30.6396484</c:v>
                </c:pt>
                <c:pt idx="202715">
                  <c:v>-68.4814453</c:v>
                </c:pt>
                <c:pt idx="202716">
                  <c:v>-105.957031</c:v>
                </c:pt>
                <c:pt idx="202717">
                  <c:v>-104.370117</c:v>
                </c:pt>
                <c:pt idx="202718">
                  <c:v>-74.5849609</c:v>
                </c:pt>
                <c:pt idx="202719">
                  <c:v>-31.0058594</c:v>
                </c:pt>
                <c:pt idx="202720">
                  <c:v>29.5410156</c:v>
                </c:pt>
                <c:pt idx="202721">
                  <c:v>78.8574219</c:v>
                </c:pt>
                <c:pt idx="202722">
                  <c:v>103.515625</c:v>
                </c:pt>
                <c:pt idx="202723">
                  <c:v>99.9755859</c:v>
                </c:pt>
                <c:pt idx="202724">
                  <c:v>79.1015625</c:v>
                </c:pt>
                <c:pt idx="202725">
                  <c:v>35.0341797</c:v>
                </c:pt>
                <c:pt idx="202726">
                  <c:v>-17.0898438</c:v>
                </c:pt>
                <c:pt idx="202727">
                  <c:v>-65.9179688</c:v>
                </c:pt>
                <c:pt idx="202728">
                  <c:v>-97.65625</c:v>
                </c:pt>
                <c:pt idx="202729">
                  <c:v>-112.304688</c:v>
                </c:pt>
                <c:pt idx="202730">
                  <c:v>-83.8623047</c:v>
                </c:pt>
                <c:pt idx="202731">
                  <c:v>-35.2783203</c:v>
                </c:pt>
                <c:pt idx="202732">
                  <c:v>16.9677734</c:v>
                </c:pt>
                <c:pt idx="202733">
                  <c:v>66.8945312</c:v>
                </c:pt>
                <c:pt idx="202734">
                  <c:v>95.4589844</c:v>
                </c:pt>
                <c:pt idx="202735">
                  <c:v>103.393555</c:v>
                </c:pt>
                <c:pt idx="202736">
                  <c:v>83.0078125</c:v>
                </c:pt>
                <c:pt idx="202737">
                  <c:v>41.5039062</c:v>
                </c:pt>
                <c:pt idx="202738">
                  <c:v>-12.2070312</c:v>
                </c:pt>
                <c:pt idx="202739">
                  <c:v>-69.58007809999994</c:v>
                </c:pt>
                <c:pt idx="202740">
                  <c:v>-100.585938</c:v>
                </c:pt>
                <c:pt idx="202741">
                  <c:v>-106.201172</c:v>
                </c:pt>
                <c:pt idx="202742">
                  <c:v>-85.6933594</c:v>
                </c:pt>
                <c:pt idx="202743">
                  <c:v>-38.0859375</c:v>
                </c:pt>
                <c:pt idx="202744">
                  <c:v>10.2539062</c:v>
                </c:pt>
                <c:pt idx="202745">
                  <c:v>61.4013672</c:v>
                </c:pt>
                <c:pt idx="202746">
                  <c:v>93.9941406</c:v>
                </c:pt>
                <c:pt idx="202747">
                  <c:v>104.980469</c:v>
                </c:pt>
                <c:pt idx="202748">
                  <c:v>83.12988279999993</c:v>
                </c:pt>
                <c:pt idx="202749">
                  <c:v>46.7529297</c:v>
                </c:pt>
                <c:pt idx="202750">
                  <c:v>-9.765625</c:v>
                </c:pt>
                <c:pt idx="202751">
                  <c:v>-62.7441406</c:v>
                </c:pt>
                <c:pt idx="202752">
                  <c:v>-93.5058594</c:v>
                </c:pt>
                <c:pt idx="202753">
                  <c:v>-107.788086</c:v>
                </c:pt>
                <c:pt idx="202754">
                  <c:v>-86.18164059999998</c:v>
                </c:pt>
                <c:pt idx="202755">
                  <c:v>-46.875</c:v>
                </c:pt>
                <c:pt idx="202756">
                  <c:v>6.59179688</c:v>
                </c:pt>
                <c:pt idx="202757">
                  <c:v>52.2460938</c:v>
                </c:pt>
                <c:pt idx="202758">
                  <c:v>90.08789059999998</c:v>
                </c:pt>
                <c:pt idx="202759">
                  <c:v>109.741211</c:v>
                </c:pt>
                <c:pt idx="202760">
                  <c:v>89.5996094</c:v>
                </c:pt>
                <c:pt idx="202761">
                  <c:v>52.9785156</c:v>
                </c:pt>
                <c:pt idx="202762">
                  <c:v>1.22070312</c:v>
                </c:pt>
                <c:pt idx="202763">
                  <c:v>-51.8798828</c:v>
                </c:pt>
                <c:pt idx="202764">
                  <c:v>-86.6699219</c:v>
                </c:pt>
                <c:pt idx="202765">
                  <c:v>-106.323242</c:v>
                </c:pt>
                <c:pt idx="202766">
                  <c:v>-98.63281249999996</c:v>
                </c:pt>
                <c:pt idx="202767">
                  <c:v>-55.7861328</c:v>
                </c:pt>
                <c:pt idx="202768">
                  <c:v>-2.80761719</c:v>
                </c:pt>
                <c:pt idx="202769">
                  <c:v>49.1943359</c:v>
                </c:pt>
                <c:pt idx="202770">
                  <c:v>94.84863279999998</c:v>
                </c:pt>
                <c:pt idx="202771">
                  <c:v>106.079102</c:v>
                </c:pt>
                <c:pt idx="202772">
                  <c:v>97.77832029999998</c:v>
                </c:pt>
                <c:pt idx="202773">
                  <c:v>58.4716797</c:v>
                </c:pt>
                <c:pt idx="202774">
                  <c:v>5.98144531</c:v>
                </c:pt>
                <c:pt idx="202775">
                  <c:v>-51.39160159999999</c:v>
                </c:pt>
                <c:pt idx="202776">
                  <c:v>-90.82031249999996</c:v>
                </c:pt>
                <c:pt idx="202777">
                  <c:v>-102.050781</c:v>
                </c:pt>
                <c:pt idx="202778">
                  <c:v>-95.4589844</c:v>
                </c:pt>
                <c:pt idx="202779">
                  <c:v>-64.9414062</c:v>
                </c:pt>
                <c:pt idx="202780">
                  <c:v>-12.0849609</c:v>
                </c:pt>
                <c:pt idx="202781">
                  <c:v>37.7197266</c:v>
                </c:pt>
                <c:pt idx="202782">
                  <c:v>90.82031249999996</c:v>
                </c:pt>
                <c:pt idx="202783">
                  <c:v>109.130859</c:v>
                </c:pt>
                <c:pt idx="202784">
                  <c:v>94.84863279999998</c:v>
                </c:pt>
                <c:pt idx="202785">
                  <c:v>63.7207031</c:v>
                </c:pt>
                <c:pt idx="202786">
                  <c:v>15.8691406</c:v>
                </c:pt>
                <c:pt idx="202787">
                  <c:v>-42.2363281</c:v>
                </c:pt>
                <c:pt idx="202788">
                  <c:v>-85.5712891</c:v>
                </c:pt>
                <c:pt idx="202789">
                  <c:v>-110.229492</c:v>
                </c:pt>
                <c:pt idx="202790">
                  <c:v>-103.881836</c:v>
                </c:pt>
                <c:pt idx="202791">
                  <c:v>-64.0869141</c:v>
                </c:pt>
                <c:pt idx="202792">
                  <c:v>-10.6201172</c:v>
                </c:pt>
                <c:pt idx="202793">
                  <c:v>37.9638672</c:v>
                </c:pt>
                <c:pt idx="202794">
                  <c:v>80.5664062</c:v>
                </c:pt>
                <c:pt idx="202795">
                  <c:v>101.806641</c:v>
                </c:pt>
                <c:pt idx="202796">
                  <c:v>98.5107422</c:v>
                </c:pt>
                <c:pt idx="202797">
                  <c:v>68.1152344</c:v>
                </c:pt>
                <c:pt idx="202798">
                  <c:v>20.2636719</c:v>
                </c:pt>
                <c:pt idx="202799">
                  <c:v>-35.0341797</c:v>
                </c:pt>
                <c:pt idx="202800">
                  <c:v>-80.32226559999998</c:v>
                </c:pt>
                <c:pt idx="202801">
                  <c:v>-105.224609</c:v>
                </c:pt>
                <c:pt idx="202802">
                  <c:v>-103.759766</c:v>
                </c:pt>
                <c:pt idx="202803">
                  <c:v>-66.8945312</c:v>
                </c:pt>
                <c:pt idx="202804">
                  <c:v>-19.1650391</c:v>
                </c:pt>
                <c:pt idx="202805">
                  <c:v>26.7333984</c:v>
                </c:pt>
                <c:pt idx="202806">
                  <c:v>76.2939453</c:v>
                </c:pt>
                <c:pt idx="202807">
                  <c:v>100.463867</c:v>
                </c:pt>
                <c:pt idx="202808">
                  <c:v>106.079102</c:v>
                </c:pt>
                <c:pt idx="202809">
                  <c:v>78.7353516</c:v>
                </c:pt>
                <c:pt idx="202810">
                  <c:v>32.7148438</c:v>
                </c:pt>
                <c:pt idx="202811">
                  <c:v>-28.6865234</c:v>
                </c:pt>
                <c:pt idx="202812">
                  <c:v>-74.7070312</c:v>
                </c:pt>
                <c:pt idx="202813">
                  <c:v>-104.125977</c:v>
                </c:pt>
                <c:pt idx="202814">
                  <c:v>-106.811523</c:v>
                </c:pt>
                <c:pt idx="202815">
                  <c:v>-80.9326172</c:v>
                </c:pt>
                <c:pt idx="202816">
                  <c:v>-33.203125</c:v>
                </c:pt>
                <c:pt idx="202817">
                  <c:v>18.1884766</c:v>
                </c:pt>
                <c:pt idx="202818">
                  <c:v>63.4765625</c:v>
                </c:pt>
                <c:pt idx="202819">
                  <c:v>97.65625</c:v>
                </c:pt>
                <c:pt idx="202820">
                  <c:v>104.125977</c:v>
                </c:pt>
                <c:pt idx="202821">
                  <c:v>80.9326172</c:v>
                </c:pt>
                <c:pt idx="202822">
                  <c:v>34.9121094</c:v>
                </c:pt>
                <c:pt idx="202823">
                  <c:v>-17.4560547</c:v>
                </c:pt>
                <c:pt idx="202824">
                  <c:v>-66.7724609</c:v>
                </c:pt>
                <c:pt idx="202825">
                  <c:v>-97.5341797</c:v>
                </c:pt>
                <c:pt idx="202826">
                  <c:v>-106.201172</c:v>
                </c:pt>
                <c:pt idx="202827">
                  <c:v>-85.9375</c:v>
                </c:pt>
                <c:pt idx="202828">
                  <c:v>-40.8935547</c:v>
                </c:pt>
                <c:pt idx="202829">
                  <c:v>15.0146484</c:v>
                </c:pt>
                <c:pt idx="202830">
                  <c:v>68.35937499999996</c:v>
                </c:pt>
                <c:pt idx="202831">
                  <c:v>98.0224609</c:v>
                </c:pt>
                <c:pt idx="202832">
                  <c:v>116.088867</c:v>
                </c:pt>
                <c:pt idx="202833">
                  <c:v>88.62304690000001</c:v>
                </c:pt>
                <c:pt idx="202834">
                  <c:v>27.9541016</c:v>
                </c:pt>
                <c:pt idx="202835">
                  <c:v>-12.6953125</c:v>
                </c:pt>
                <c:pt idx="202836">
                  <c:v>-61.6455078</c:v>
                </c:pt>
                <c:pt idx="202837">
                  <c:v>-94.1162109</c:v>
                </c:pt>
                <c:pt idx="202838">
                  <c:v>-110.107422</c:v>
                </c:pt>
                <c:pt idx="202839">
                  <c:v>-93.01757809999998</c:v>
                </c:pt>
                <c:pt idx="202840">
                  <c:v>-45.2880859</c:v>
                </c:pt>
                <c:pt idx="202841">
                  <c:v>10.1318359</c:v>
                </c:pt>
                <c:pt idx="202842">
                  <c:v>61.4013672</c:v>
                </c:pt>
                <c:pt idx="202843">
                  <c:v>94.97070309999998</c:v>
                </c:pt>
                <c:pt idx="202844">
                  <c:v>106.689453</c:v>
                </c:pt>
                <c:pt idx="202845">
                  <c:v>90.33203119999993</c:v>
                </c:pt>
                <c:pt idx="202846">
                  <c:v>49.3164062</c:v>
                </c:pt>
                <c:pt idx="202847">
                  <c:v>-2.80761719</c:v>
                </c:pt>
                <c:pt idx="202848">
                  <c:v>-55.7861328</c:v>
                </c:pt>
                <c:pt idx="202849">
                  <c:v>-90.4541016</c:v>
                </c:pt>
                <c:pt idx="202850">
                  <c:v>-106.567383</c:v>
                </c:pt>
                <c:pt idx="202851">
                  <c:v>-89.84375</c:v>
                </c:pt>
                <c:pt idx="202852">
                  <c:v>-57.3730469</c:v>
                </c:pt>
                <c:pt idx="202853">
                  <c:v>3.54003906</c:v>
                </c:pt>
                <c:pt idx="202854">
                  <c:v>56.3964844</c:v>
                </c:pt>
                <c:pt idx="202855">
                  <c:v>90.4541016</c:v>
                </c:pt>
                <c:pt idx="202856">
                  <c:v>105.59082</c:v>
                </c:pt>
                <c:pt idx="202857">
                  <c:v>96.92382809999998</c:v>
                </c:pt>
                <c:pt idx="202858">
                  <c:v>57.1289062</c:v>
                </c:pt>
                <c:pt idx="202859">
                  <c:v>11.3525391</c:v>
                </c:pt>
                <c:pt idx="202860">
                  <c:v>-41.9921875</c:v>
                </c:pt>
                <c:pt idx="202861">
                  <c:v>-88.37890619999993</c:v>
                </c:pt>
                <c:pt idx="202862">
                  <c:v>-108.154297</c:v>
                </c:pt>
                <c:pt idx="202863">
                  <c:v>-89.2333984</c:v>
                </c:pt>
                <c:pt idx="202864">
                  <c:v>-55.6640625</c:v>
                </c:pt>
                <c:pt idx="202865">
                  <c:v>-10.7421875</c:v>
                </c:pt>
                <c:pt idx="202866">
                  <c:v>36.6210938</c:v>
                </c:pt>
                <c:pt idx="202867">
                  <c:v>78.6132812</c:v>
                </c:pt>
                <c:pt idx="202868">
                  <c:v>111.572266</c:v>
                </c:pt>
                <c:pt idx="202869">
                  <c:v>98.5107422</c:v>
                </c:pt>
                <c:pt idx="202870">
                  <c:v>59.0820312</c:v>
                </c:pt>
                <c:pt idx="202871">
                  <c:v>11.5966797</c:v>
                </c:pt>
                <c:pt idx="202872">
                  <c:v>-36.0107422</c:v>
                </c:pt>
                <c:pt idx="202873">
                  <c:v>-83.2519531</c:v>
                </c:pt>
                <c:pt idx="202874">
                  <c:v>-105.34668</c:v>
                </c:pt>
                <c:pt idx="202875">
                  <c:v>-98.1445312</c:v>
                </c:pt>
                <c:pt idx="202876">
                  <c:v>-61.0351562</c:v>
                </c:pt>
                <c:pt idx="202877">
                  <c:v>-21.3623047</c:v>
                </c:pt>
                <c:pt idx="202878">
                  <c:v>30.2734375</c:v>
                </c:pt>
                <c:pt idx="202879">
                  <c:v>82.7636719</c:v>
                </c:pt>
                <c:pt idx="202880">
                  <c:v>105.224609</c:v>
                </c:pt>
                <c:pt idx="202881">
                  <c:v>106.689453</c:v>
                </c:pt>
                <c:pt idx="202882">
                  <c:v>72.6318359</c:v>
                </c:pt>
                <c:pt idx="202883">
                  <c:v>20.8740234</c:v>
                </c:pt>
                <c:pt idx="202884">
                  <c:v>-29.9072266</c:v>
                </c:pt>
                <c:pt idx="202885">
                  <c:v>-73.3642578</c:v>
                </c:pt>
                <c:pt idx="202886">
                  <c:v>-102.416992</c:v>
                </c:pt>
                <c:pt idx="202887">
                  <c:v>-102.050781</c:v>
                </c:pt>
                <c:pt idx="202888">
                  <c:v>-75.19531249999996</c:v>
                </c:pt>
                <c:pt idx="202889">
                  <c:v>-26.2451172</c:v>
                </c:pt>
                <c:pt idx="202890">
                  <c:v>28.6865234</c:v>
                </c:pt>
                <c:pt idx="202891">
                  <c:v>74.7070312</c:v>
                </c:pt>
                <c:pt idx="202892">
                  <c:v>106.079102</c:v>
                </c:pt>
                <c:pt idx="202893">
                  <c:v>104.614258</c:v>
                </c:pt>
                <c:pt idx="202894">
                  <c:v>69.8242188</c:v>
                </c:pt>
                <c:pt idx="202895">
                  <c:v>20.5078125</c:v>
                </c:pt>
                <c:pt idx="202896">
                  <c:v>-23.1933594</c:v>
                </c:pt>
                <c:pt idx="202897">
                  <c:v>-72.6318359</c:v>
                </c:pt>
                <c:pt idx="202898">
                  <c:v>-98.63281249999996</c:v>
                </c:pt>
                <c:pt idx="202899">
                  <c:v>-103.271484</c:v>
                </c:pt>
                <c:pt idx="202900">
                  <c:v>-75.9277344</c:v>
                </c:pt>
                <c:pt idx="202901">
                  <c:v>-23.5595703</c:v>
                </c:pt>
                <c:pt idx="202902">
                  <c:v>24.5361328</c:v>
                </c:pt>
                <c:pt idx="202903">
                  <c:v>69.8242188</c:v>
                </c:pt>
                <c:pt idx="202904">
                  <c:v>98.5107422</c:v>
                </c:pt>
                <c:pt idx="202905">
                  <c:v>105.46875</c:v>
                </c:pt>
                <c:pt idx="202906">
                  <c:v>82.3974609</c:v>
                </c:pt>
                <c:pt idx="202907">
                  <c:v>30.7617188</c:v>
                </c:pt>
                <c:pt idx="202908">
                  <c:v>-19.53125</c:v>
                </c:pt>
                <c:pt idx="202909">
                  <c:v>-66.0400391</c:v>
                </c:pt>
                <c:pt idx="202910">
                  <c:v>-100.585938</c:v>
                </c:pt>
                <c:pt idx="202911">
                  <c:v>-100.830078</c:v>
                </c:pt>
                <c:pt idx="202912">
                  <c:v>-85.3271484</c:v>
                </c:pt>
                <c:pt idx="202913">
                  <c:v>-36.1328125</c:v>
                </c:pt>
                <c:pt idx="202914">
                  <c:v>19.2871094</c:v>
                </c:pt>
                <c:pt idx="202915">
                  <c:v>64.57519529999998</c:v>
                </c:pt>
                <c:pt idx="202916">
                  <c:v>103.881836</c:v>
                </c:pt>
                <c:pt idx="202917">
                  <c:v>111.328125</c:v>
                </c:pt>
                <c:pt idx="202918">
                  <c:v>85.4492188</c:v>
                </c:pt>
                <c:pt idx="202919">
                  <c:v>42.96875</c:v>
                </c:pt>
                <c:pt idx="202920">
                  <c:v>-9.39941406</c:v>
                </c:pt>
                <c:pt idx="202921">
                  <c:v>-63.4765625</c:v>
                </c:pt>
                <c:pt idx="202922">
                  <c:v>-92.89550779999998</c:v>
                </c:pt>
                <c:pt idx="202923">
                  <c:v>-107.055664</c:v>
                </c:pt>
                <c:pt idx="202924">
                  <c:v>-98.38867190000001</c:v>
                </c:pt>
                <c:pt idx="202925">
                  <c:v>-44.7998047</c:v>
                </c:pt>
                <c:pt idx="202926">
                  <c:v>11.71875</c:v>
                </c:pt>
                <c:pt idx="202927">
                  <c:v>59.2041016</c:v>
                </c:pt>
                <c:pt idx="202928">
                  <c:v>90.4541016</c:v>
                </c:pt>
                <c:pt idx="202929">
                  <c:v>104.858398</c:v>
                </c:pt>
                <c:pt idx="202930">
                  <c:v>92.1630859</c:v>
                </c:pt>
                <c:pt idx="202931">
                  <c:v>53.7109375</c:v>
                </c:pt>
                <c:pt idx="202932">
                  <c:v>0.122070312</c:v>
                </c:pt>
                <c:pt idx="202933">
                  <c:v>-58.4716797</c:v>
                </c:pt>
                <c:pt idx="202934">
                  <c:v>-93.5058594</c:v>
                </c:pt>
                <c:pt idx="202935">
                  <c:v>-101.5625</c:v>
                </c:pt>
                <c:pt idx="202936">
                  <c:v>-90.57617190000001</c:v>
                </c:pt>
                <c:pt idx="202937">
                  <c:v>-50.9033203</c:v>
                </c:pt>
                <c:pt idx="202938">
                  <c:v>5.37109375</c:v>
                </c:pt>
                <c:pt idx="202939">
                  <c:v>60.18066409999999</c:v>
                </c:pt>
                <c:pt idx="202940">
                  <c:v>101.806641</c:v>
                </c:pt>
                <c:pt idx="202941">
                  <c:v>108.886719</c:v>
                </c:pt>
                <c:pt idx="202942">
                  <c:v>87.6464844</c:v>
                </c:pt>
                <c:pt idx="202943">
                  <c:v>51.1474609</c:v>
                </c:pt>
                <c:pt idx="202944">
                  <c:v>1.46484375</c:v>
                </c:pt>
                <c:pt idx="202945">
                  <c:v>-53.9550781</c:v>
                </c:pt>
                <c:pt idx="202946">
                  <c:v>-99.7314453</c:v>
                </c:pt>
                <c:pt idx="202947">
                  <c:v>-109.619141</c:v>
                </c:pt>
                <c:pt idx="202948">
                  <c:v>-95.2148438</c:v>
                </c:pt>
                <c:pt idx="202949">
                  <c:v>-56.2744141</c:v>
                </c:pt>
                <c:pt idx="202950">
                  <c:v>-8.05664062</c:v>
                </c:pt>
                <c:pt idx="202951">
                  <c:v>47.85156249999999</c:v>
                </c:pt>
                <c:pt idx="202952">
                  <c:v>90.94238279999998</c:v>
                </c:pt>
                <c:pt idx="202953">
                  <c:v>110.839844</c:v>
                </c:pt>
                <c:pt idx="202954">
                  <c:v>104.980469</c:v>
                </c:pt>
                <c:pt idx="202955">
                  <c:v>64.8193359</c:v>
                </c:pt>
                <c:pt idx="202956">
                  <c:v>1.22070312</c:v>
                </c:pt>
                <c:pt idx="202957">
                  <c:v>-45.0439453</c:v>
                </c:pt>
                <c:pt idx="202958">
                  <c:v>-82.3974609</c:v>
                </c:pt>
                <c:pt idx="202959">
                  <c:v>-104.003906</c:v>
                </c:pt>
                <c:pt idx="202960">
                  <c:v>-98.0224609</c:v>
                </c:pt>
                <c:pt idx="202961">
                  <c:v>-66.40625</c:v>
                </c:pt>
                <c:pt idx="202962">
                  <c:v>-9.52148438</c:v>
                </c:pt>
                <c:pt idx="202963">
                  <c:v>46.3867188</c:v>
                </c:pt>
                <c:pt idx="202964">
                  <c:v>86.05957029999998</c:v>
                </c:pt>
                <c:pt idx="202965">
                  <c:v>109.985352</c:v>
                </c:pt>
                <c:pt idx="202966">
                  <c:v>97.90039059999998</c:v>
                </c:pt>
                <c:pt idx="202967">
                  <c:v>63.8427734</c:v>
                </c:pt>
                <c:pt idx="202968">
                  <c:v>16.9677734</c:v>
                </c:pt>
                <c:pt idx="202969">
                  <c:v>-35.15625</c:v>
                </c:pt>
                <c:pt idx="202970">
                  <c:v>-80.2001953</c:v>
                </c:pt>
                <c:pt idx="202971">
                  <c:v>-100.219727</c:v>
                </c:pt>
                <c:pt idx="202972">
                  <c:v>-103.759766</c:v>
                </c:pt>
                <c:pt idx="202973">
                  <c:v>-76.2939453</c:v>
                </c:pt>
                <c:pt idx="202974">
                  <c:v>-17.7001953</c:v>
                </c:pt>
                <c:pt idx="202975">
                  <c:v>35.8886719</c:v>
                </c:pt>
                <c:pt idx="202976">
                  <c:v>74.46289059999998</c:v>
                </c:pt>
                <c:pt idx="202977">
                  <c:v>105.46875</c:v>
                </c:pt>
                <c:pt idx="202978">
                  <c:v>105.34668</c:v>
                </c:pt>
                <c:pt idx="202979">
                  <c:v>69.2138672</c:v>
                </c:pt>
                <c:pt idx="202980">
                  <c:v>18.5546875</c:v>
                </c:pt>
                <c:pt idx="202981">
                  <c:v>-29.9072266</c:v>
                </c:pt>
                <c:pt idx="202982">
                  <c:v>-82.27539059999994</c:v>
                </c:pt>
                <c:pt idx="202983">
                  <c:v>-108.154297</c:v>
                </c:pt>
                <c:pt idx="202984">
                  <c:v>-104.370117</c:v>
                </c:pt>
                <c:pt idx="202985">
                  <c:v>-75.19531249999996</c:v>
                </c:pt>
                <c:pt idx="202986">
                  <c:v>-30.8837891</c:v>
                </c:pt>
                <c:pt idx="202987">
                  <c:v>26.9775391</c:v>
                </c:pt>
                <c:pt idx="202988">
                  <c:v>70.9228516</c:v>
                </c:pt>
                <c:pt idx="202989">
                  <c:v>100.585938</c:v>
                </c:pt>
                <c:pt idx="202990">
                  <c:v>105.102539</c:v>
                </c:pt>
                <c:pt idx="202991">
                  <c:v>76.2939453</c:v>
                </c:pt>
                <c:pt idx="202992">
                  <c:v>28.6865234</c:v>
                </c:pt>
                <c:pt idx="202993">
                  <c:v>-23.0712891</c:v>
                </c:pt>
                <c:pt idx="202994">
                  <c:v>-74.5849609</c:v>
                </c:pt>
                <c:pt idx="202995">
                  <c:v>-102.783203</c:v>
                </c:pt>
                <c:pt idx="202996">
                  <c:v>-98.5107422</c:v>
                </c:pt>
                <c:pt idx="202997">
                  <c:v>-73.2421875</c:v>
                </c:pt>
                <c:pt idx="202998">
                  <c:v>-30.6396484</c:v>
                </c:pt>
                <c:pt idx="202999">
                  <c:v>20.8740234</c:v>
                </c:pt>
                <c:pt idx="203000">
                  <c:v>77.27050779999998</c:v>
                </c:pt>
                <c:pt idx="203001">
                  <c:v>102.050781</c:v>
                </c:pt>
                <c:pt idx="203002">
                  <c:v>101.074219</c:v>
                </c:pt>
                <c:pt idx="203003">
                  <c:v>77.39257809999994</c:v>
                </c:pt>
                <c:pt idx="203004">
                  <c:v>34.0576172</c:v>
                </c:pt>
                <c:pt idx="203005">
                  <c:v>-16.6015625</c:v>
                </c:pt>
                <c:pt idx="203006">
                  <c:v>-69.0917969</c:v>
                </c:pt>
                <c:pt idx="203007">
                  <c:v>-100.097656</c:v>
                </c:pt>
                <c:pt idx="203008">
                  <c:v>-101.68457</c:v>
                </c:pt>
                <c:pt idx="203009">
                  <c:v>-81.29882809999998</c:v>
                </c:pt>
                <c:pt idx="203010">
                  <c:v>-38.2080078</c:v>
                </c:pt>
                <c:pt idx="203011">
                  <c:v>18.6767578</c:v>
                </c:pt>
                <c:pt idx="203012">
                  <c:v>65.55175779999998</c:v>
                </c:pt>
                <c:pt idx="203013">
                  <c:v>97.5341797</c:v>
                </c:pt>
                <c:pt idx="203014">
                  <c:v>109.49707</c:v>
                </c:pt>
                <c:pt idx="203015">
                  <c:v>92.89550779999998</c:v>
                </c:pt>
                <c:pt idx="203016">
                  <c:v>46.2646484</c:v>
                </c:pt>
                <c:pt idx="203017">
                  <c:v>-3.05175781</c:v>
                </c:pt>
                <c:pt idx="203018">
                  <c:v>-54.1992188</c:v>
                </c:pt>
                <c:pt idx="203019">
                  <c:v>-91.0644531</c:v>
                </c:pt>
                <c:pt idx="203020">
                  <c:v>-108.276367</c:v>
                </c:pt>
                <c:pt idx="203021">
                  <c:v>-92.89550779999998</c:v>
                </c:pt>
                <c:pt idx="203022">
                  <c:v>-51.0253906</c:v>
                </c:pt>
                <c:pt idx="203023">
                  <c:v>5.24902344</c:v>
                </c:pt>
                <c:pt idx="203024">
                  <c:v>56.2744141</c:v>
                </c:pt>
                <c:pt idx="203025">
                  <c:v>97.65625</c:v>
                </c:pt>
                <c:pt idx="203026">
                  <c:v>104.492188</c:v>
                </c:pt>
                <c:pt idx="203027">
                  <c:v>91.796875</c:v>
                </c:pt>
                <c:pt idx="203028">
                  <c:v>49.3164062</c:v>
                </c:pt>
                <c:pt idx="203029">
                  <c:v>-0.854492188</c:v>
                </c:pt>
                <c:pt idx="203030">
                  <c:v>-56.1523438</c:v>
                </c:pt>
                <c:pt idx="203031">
                  <c:v>-88.62304690000001</c:v>
                </c:pt>
                <c:pt idx="203032">
                  <c:v>-106.445312</c:v>
                </c:pt>
                <c:pt idx="203033">
                  <c:v>-89.84375</c:v>
                </c:pt>
                <c:pt idx="203034">
                  <c:v>-53.34472659999999</c:v>
                </c:pt>
                <c:pt idx="203035">
                  <c:v>-2.31933594</c:v>
                </c:pt>
                <c:pt idx="203036">
                  <c:v>54.1992188</c:v>
                </c:pt>
                <c:pt idx="203037">
                  <c:v>90.08789059999998</c:v>
                </c:pt>
                <c:pt idx="203038">
                  <c:v>105.834961</c:v>
                </c:pt>
                <c:pt idx="203039">
                  <c:v>86.9140625</c:v>
                </c:pt>
                <c:pt idx="203040">
                  <c:v>57.3730469</c:v>
                </c:pt>
                <c:pt idx="203041">
                  <c:v>5.004882809999995</c:v>
                </c:pt>
                <c:pt idx="203042">
                  <c:v>-46.0205078</c:v>
                </c:pt>
                <c:pt idx="203043">
                  <c:v>-83.3740234</c:v>
                </c:pt>
                <c:pt idx="203044">
                  <c:v>-102.416992</c:v>
                </c:pt>
                <c:pt idx="203045">
                  <c:v>-90.33203119999993</c:v>
                </c:pt>
                <c:pt idx="203046">
                  <c:v>-57.0068359</c:v>
                </c:pt>
                <c:pt idx="203047">
                  <c:v>-3.41796875</c:v>
                </c:pt>
                <c:pt idx="203048">
                  <c:v>55.7861328</c:v>
                </c:pt>
                <c:pt idx="203049">
                  <c:v>91.0644531</c:v>
                </c:pt>
                <c:pt idx="203050">
                  <c:v>106.689453</c:v>
                </c:pt>
                <c:pt idx="203051">
                  <c:v>97.77832029999998</c:v>
                </c:pt>
                <c:pt idx="203052">
                  <c:v>63.5986328</c:v>
                </c:pt>
                <c:pt idx="203053">
                  <c:v>12.6953125</c:v>
                </c:pt>
                <c:pt idx="203054">
                  <c:v>-48.9501953</c:v>
                </c:pt>
                <c:pt idx="203055">
                  <c:v>-85.3271484</c:v>
                </c:pt>
                <c:pt idx="203056">
                  <c:v>-106.323242</c:v>
                </c:pt>
                <c:pt idx="203057">
                  <c:v>-98.63281249999996</c:v>
                </c:pt>
                <c:pt idx="203058">
                  <c:v>-63.7207031</c:v>
                </c:pt>
                <c:pt idx="203059">
                  <c:v>-14.8925781</c:v>
                </c:pt>
                <c:pt idx="203060">
                  <c:v>33.3251953</c:v>
                </c:pt>
                <c:pt idx="203061">
                  <c:v>80.68847659999993</c:v>
                </c:pt>
                <c:pt idx="203062">
                  <c:v>103.881836</c:v>
                </c:pt>
                <c:pt idx="203063">
                  <c:v>95.82519529999998</c:v>
                </c:pt>
                <c:pt idx="203064">
                  <c:v>63.5986328</c:v>
                </c:pt>
                <c:pt idx="203065">
                  <c:v>24.1699219</c:v>
                </c:pt>
                <c:pt idx="203066">
                  <c:v>-31.3720703</c:v>
                </c:pt>
                <c:pt idx="203067">
                  <c:v>-78.4912109</c:v>
                </c:pt>
                <c:pt idx="203068">
                  <c:v>-101.074219</c:v>
                </c:pt>
                <c:pt idx="203069">
                  <c:v>-100.830078</c:v>
                </c:pt>
                <c:pt idx="203070">
                  <c:v>-77.63671879999995</c:v>
                </c:pt>
                <c:pt idx="203071">
                  <c:v>-30.3955078</c:v>
                </c:pt>
                <c:pt idx="203072">
                  <c:v>27.8320312</c:v>
                </c:pt>
                <c:pt idx="203073">
                  <c:v>79.34570309999998</c:v>
                </c:pt>
                <c:pt idx="203074">
                  <c:v>99.60937499999996</c:v>
                </c:pt>
                <c:pt idx="203075">
                  <c:v>106.323242</c:v>
                </c:pt>
                <c:pt idx="203076">
                  <c:v>80.4443359</c:v>
                </c:pt>
                <c:pt idx="203077">
                  <c:v>30.8837891</c:v>
                </c:pt>
                <c:pt idx="203078">
                  <c:v>-22.8271484</c:v>
                </c:pt>
                <c:pt idx="203079">
                  <c:v>-70.4345703</c:v>
                </c:pt>
                <c:pt idx="203080">
                  <c:v>-104.003906</c:v>
                </c:pt>
                <c:pt idx="203081">
                  <c:v>-95.4589844</c:v>
                </c:pt>
                <c:pt idx="203082">
                  <c:v>-69.2138672</c:v>
                </c:pt>
                <c:pt idx="203083">
                  <c:v>-30.6396484</c:v>
                </c:pt>
                <c:pt idx="203084">
                  <c:v>15.3808594</c:v>
                </c:pt>
                <c:pt idx="203085">
                  <c:v>71.5332031</c:v>
                </c:pt>
                <c:pt idx="203086">
                  <c:v>100.341797</c:v>
                </c:pt>
                <c:pt idx="203087">
                  <c:v>106.933594</c:v>
                </c:pt>
                <c:pt idx="203088">
                  <c:v>83.4960938</c:v>
                </c:pt>
                <c:pt idx="203089">
                  <c:v>36.6210938</c:v>
                </c:pt>
                <c:pt idx="203090">
                  <c:v>-17.7001953</c:v>
                </c:pt>
                <c:pt idx="203091">
                  <c:v>-62.7441406</c:v>
                </c:pt>
                <c:pt idx="203092">
                  <c:v>-106.689453</c:v>
                </c:pt>
                <c:pt idx="203093">
                  <c:v>-105.46875</c:v>
                </c:pt>
                <c:pt idx="203094">
                  <c:v>-89.35546879999995</c:v>
                </c:pt>
                <c:pt idx="203095">
                  <c:v>-42.8466797</c:v>
                </c:pt>
                <c:pt idx="203096">
                  <c:v>16.1132812</c:v>
                </c:pt>
                <c:pt idx="203097">
                  <c:v>61.7675781</c:v>
                </c:pt>
                <c:pt idx="203098">
                  <c:v>101.318359</c:v>
                </c:pt>
                <c:pt idx="203099">
                  <c:v>105.59082</c:v>
                </c:pt>
                <c:pt idx="203100">
                  <c:v>84.4726562</c:v>
                </c:pt>
                <c:pt idx="203101">
                  <c:v>37.2314453</c:v>
                </c:pt>
                <c:pt idx="203102">
                  <c:v>-11.4746094</c:v>
                </c:pt>
                <c:pt idx="203103">
                  <c:v>-59.5703125</c:v>
                </c:pt>
                <c:pt idx="203104">
                  <c:v>-96.92382809999998</c:v>
                </c:pt>
                <c:pt idx="203105">
                  <c:v>-104.980469</c:v>
                </c:pt>
                <c:pt idx="203106">
                  <c:v>-82.7636719</c:v>
                </c:pt>
                <c:pt idx="203107">
                  <c:v>-36.1328125</c:v>
                </c:pt>
                <c:pt idx="203108">
                  <c:v>5.24902344</c:v>
                </c:pt>
                <c:pt idx="203109">
                  <c:v>57.9833984</c:v>
                </c:pt>
                <c:pt idx="203110">
                  <c:v>98.0224609</c:v>
                </c:pt>
                <c:pt idx="203111">
                  <c:v>108.520508</c:v>
                </c:pt>
                <c:pt idx="203112">
                  <c:v>84.4726562</c:v>
                </c:pt>
                <c:pt idx="203113">
                  <c:v>45.8984375</c:v>
                </c:pt>
                <c:pt idx="203114">
                  <c:v>-5.73730469</c:v>
                </c:pt>
                <c:pt idx="203115">
                  <c:v>-59.4482422</c:v>
                </c:pt>
                <c:pt idx="203116">
                  <c:v>-92.1630859</c:v>
                </c:pt>
                <c:pt idx="203117">
                  <c:v>-107.666016</c:v>
                </c:pt>
                <c:pt idx="203118">
                  <c:v>-90.57617190000001</c:v>
                </c:pt>
                <c:pt idx="203119">
                  <c:v>-48.7060547</c:v>
                </c:pt>
                <c:pt idx="203120">
                  <c:v>3.41796875</c:v>
                </c:pt>
                <c:pt idx="203121">
                  <c:v>55.7861328</c:v>
                </c:pt>
                <c:pt idx="203122">
                  <c:v>92.89550779999998</c:v>
                </c:pt>
                <c:pt idx="203123">
                  <c:v>109.741211</c:v>
                </c:pt>
                <c:pt idx="203124">
                  <c:v>88.9892578</c:v>
                </c:pt>
                <c:pt idx="203125">
                  <c:v>50.4150391</c:v>
                </c:pt>
                <c:pt idx="203126">
                  <c:v>3.66210938</c:v>
                </c:pt>
                <c:pt idx="203127">
                  <c:v>-44.7998047</c:v>
                </c:pt>
                <c:pt idx="203128">
                  <c:v>-87.2802734</c:v>
                </c:pt>
                <c:pt idx="203129">
                  <c:v>-104.125977</c:v>
                </c:pt>
                <c:pt idx="203130">
                  <c:v>-95.703125</c:v>
                </c:pt>
                <c:pt idx="203131">
                  <c:v>-63.2324219</c:v>
                </c:pt>
                <c:pt idx="203132">
                  <c:v>2.07519531</c:v>
                </c:pt>
                <c:pt idx="203133">
                  <c:v>49.9267578</c:v>
                </c:pt>
                <c:pt idx="203134">
                  <c:v>88.8671875</c:v>
                </c:pt>
                <c:pt idx="203135">
                  <c:v>110.961914</c:v>
                </c:pt>
                <c:pt idx="203136">
                  <c:v>100.585938</c:v>
                </c:pt>
                <c:pt idx="203137">
                  <c:v>58.83789059999999</c:v>
                </c:pt>
                <c:pt idx="203138">
                  <c:v>3.41796875</c:v>
                </c:pt>
                <c:pt idx="203139">
                  <c:v>-44.7998047</c:v>
                </c:pt>
                <c:pt idx="203140">
                  <c:v>-88.62304690000001</c:v>
                </c:pt>
                <c:pt idx="203141">
                  <c:v>-106.079102</c:v>
                </c:pt>
                <c:pt idx="203142">
                  <c:v>-100.463867</c:v>
                </c:pt>
                <c:pt idx="203143">
                  <c:v>-62.9882812</c:v>
                </c:pt>
                <c:pt idx="203144">
                  <c:v>-12.3291016</c:v>
                </c:pt>
                <c:pt idx="203145">
                  <c:v>33.6914062</c:v>
                </c:pt>
                <c:pt idx="203146">
                  <c:v>78.36914059999998</c:v>
                </c:pt>
                <c:pt idx="203147">
                  <c:v>100.097656</c:v>
                </c:pt>
                <c:pt idx="203148">
                  <c:v>95.2148438</c:v>
                </c:pt>
                <c:pt idx="203149">
                  <c:v>65.9179688</c:v>
                </c:pt>
                <c:pt idx="203150">
                  <c:v>20.5078125</c:v>
                </c:pt>
                <c:pt idx="203151">
                  <c:v>-37.4755859</c:v>
                </c:pt>
                <c:pt idx="203152">
                  <c:v>-81.0546875</c:v>
                </c:pt>
                <c:pt idx="203153">
                  <c:v>-99.9755859</c:v>
                </c:pt>
                <c:pt idx="203154">
                  <c:v>-95.9472656</c:v>
                </c:pt>
                <c:pt idx="203155">
                  <c:v>-67.0166016</c:v>
                </c:pt>
                <c:pt idx="203156">
                  <c:v>-23.8037109</c:v>
                </c:pt>
                <c:pt idx="203157">
                  <c:v>36.6210938</c:v>
                </c:pt>
                <c:pt idx="203158">
                  <c:v>78.7353516</c:v>
                </c:pt>
                <c:pt idx="203159">
                  <c:v>105.834961</c:v>
                </c:pt>
                <c:pt idx="203160">
                  <c:v>104.614258</c:v>
                </c:pt>
                <c:pt idx="203161">
                  <c:v>76.5380859</c:v>
                </c:pt>
                <c:pt idx="203162">
                  <c:v>26.0009766</c:v>
                </c:pt>
                <c:pt idx="203163">
                  <c:v>-26.4892578</c:v>
                </c:pt>
                <c:pt idx="203164">
                  <c:v>-77.8808594</c:v>
                </c:pt>
                <c:pt idx="203165">
                  <c:v>-108.032227</c:v>
                </c:pt>
                <c:pt idx="203166">
                  <c:v>-109.130859</c:v>
                </c:pt>
                <c:pt idx="203167">
                  <c:v>-74.7070312</c:v>
                </c:pt>
                <c:pt idx="203168">
                  <c:v>-20.9960938</c:v>
                </c:pt>
                <c:pt idx="203169">
                  <c:v>29.9072266</c:v>
                </c:pt>
                <c:pt idx="203170">
                  <c:v>76.9042969</c:v>
                </c:pt>
                <c:pt idx="203171">
                  <c:v>102.172852</c:v>
                </c:pt>
                <c:pt idx="203172">
                  <c:v>103.515625</c:v>
                </c:pt>
                <c:pt idx="203173">
                  <c:v>78.8574219</c:v>
                </c:pt>
                <c:pt idx="203174">
                  <c:v>32.4707031</c:v>
                </c:pt>
                <c:pt idx="203175">
                  <c:v>-24.5361328</c:v>
                </c:pt>
                <c:pt idx="203176">
                  <c:v>-72.3876953</c:v>
                </c:pt>
                <c:pt idx="203177">
                  <c:v>-104.370117</c:v>
                </c:pt>
                <c:pt idx="203178">
                  <c:v>-102.172852</c:v>
                </c:pt>
                <c:pt idx="203179">
                  <c:v>-81.29882809999998</c:v>
                </c:pt>
                <c:pt idx="203180">
                  <c:v>-33.0810547</c:v>
                </c:pt>
                <c:pt idx="203181">
                  <c:v>20.6298828</c:v>
                </c:pt>
                <c:pt idx="203182">
                  <c:v>67.50488279999998</c:v>
                </c:pt>
                <c:pt idx="203183">
                  <c:v>103.881836</c:v>
                </c:pt>
                <c:pt idx="203184">
                  <c:v>102.050781</c:v>
                </c:pt>
                <c:pt idx="203185">
                  <c:v>80.9326172</c:v>
                </c:pt>
                <c:pt idx="203186">
                  <c:v>40.8935547</c:v>
                </c:pt>
                <c:pt idx="203187">
                  <c:v>-17.3339844</c:v>
                </c:pt>
                <c:pt idx="203188">
                  <c:v>-64.57519529999998</c:v>
                </c:pt>
                <c:pt idx="203189">
                  <c:v>-98.87695309999998</c:v>
                </c:pt>
                <c:pt idx="203190">
                  <c:v>-106.567383</c:v>
                </c:pt>
                <c:pt idx="203191">
                  <c:v>-89.7216797</c:v>
                </c:pt>
                <c:pt idx="203192">
                  <c:v>-49.3164062</c:v>
                </c:pt>
                <c:pt idx="203193">
                  <c:v>15.2587891</c:v>
                </c:pt>
                <c:pt idx="203194">
                  <c:v>59.4482422</c:v>
                </c:pt>
                <c:pt idx="203195">
                  <c:v>87.890625</c:v>
                </c:pt>
                <c:pt idx="203196">
                  <c:v>103.637695</c:v>
                </c:pt>
                <c:pt idx="203197">
                  <c:v>90.94238279999998</c:v>
                </c:pt>
                <c:pt idx="203198">
                  <c:v>46.875</c:v>
                </c:pt>
                <c:pt idx="203199">
                  <c:v>-7.08007812</c:v>
                </c:pt>
                <c:pt idx="203200">
                  <c:v>-58.3496094</c:v>
                </c:pt>
                <c:pt idx="203201">
                  <c:v>-101.318359</c:v>
                </c:pt>
                <c:pt idx="203202">
                  <c:v>-112.426758</c:v>
                </c:pt>
                <c:pt idx="203203">
                  <c:v>-89.35546879999995</c:v>
                </c:pt>
                <c:pt idx="203204">
                  <c:v>-44.921875</c:v>
                </c:pt>
                <c:pt idx="203205">
                  <c:v>3.66210938</c:v>
                </c:pt>
                <c:pt idx="203206">
                  <c:v>57.9833984</c:v>
                </c:pt>
                <c:pt idx="203207">
                  <c:v>90.57617190000001</c:v>
                </c:pt>
                <c:pt idx="203208">
                  <c:v>104.858398</c:v>
                </c:pt>
                <c:pt idx="203209">
                  <c:v>94.2382812</c:v>
                </c:pt>
                <c:pt idx="203210">
                  <c:v>50.4150391</c:v>
                </c:pt>
                <c:pt idx="203211">
                  <c:v>0.732421875</c:v>
                </c:pt>
                <c:pt idx="203212">
                  <c:v>-58.4716797</c:v>
                </c:pt>
                <c:pt idx="203213">
                  <c:v>-97.1679688</c:v>
                </c:pt>
                <c:pt idx="203214">
                  <c:v>-103.515625</c:v>
                </c:pt>
                <c:pt idx="203215">
                  <c:v>-93.5058594</c:v>
                </c:pt>
                <c:pt idx="203216">
                  <c:v>-60.4248047</c:v>
                </c:pt>
                <c:pt idx="203217">
                  <c:v>0.48828125</c:v>
                </c:pt>
                <c:pt idx="203218">
                  <c:v>57.0068359</c:v>
                </c:pt>
                <c:pt idx="203219">
                  <c:v>85.9375</c:v>
                </c:pt>
                <c:pt idx="203220">
                  <c:v>106.201172</c:v>
                </c:pt>
                <c:pt idx="203221">
                  <c:v>95.0927734</c:v>
                </c:pt>
                <c:pt idx="203222">
                  <c:v>57.2509766</c:v>
                </c:pt>
                <c:pt idx="203223">
                  <c:v>2.56347656</c:v>
                </c:pt>
                <c:pt idx="203224">
                  <c:v>-44.6777344</c:v>
                </c:pt>
                <c:pt idx="203225">
                  <c:v>-88.0126953</c:v>
                </c:pt>
                <c:pt idx="203226">
                  <c:v>-104.003906</c:v>
                </c:pt>
                <c:pt idx="203227">
                  <c:v>-94.97070309999998</c:v>
                </c:pt>
                <c:pt idx="203228">
                  <c:v>-60.3027344</c:v>
                </c:pt>
                <c:pt idx="203229">
                  <c:v>-10.0097656</c:v>
                </c:pt>
                <c:pt idx="203230">
                  <c:v>41.5039062</c:v>
                </c:pt>
                <c:pt idx="203231">
                  <c:v>79.5898438</c:v>
                </c:pt>
                <c:pt idx="203232">
                  <c:v>101.5625</c:v>
                </c:pt>
                <c:pt idx="203233">
                  <c:v>100.708008</c:v>
                </c:pt>
                <c:pt idx="203234">
                  <c:v>67.9931641</c:v>
                </c:pt>
                <c:pt idx="203235">
                  <c:v>11.4746094</c:v>
                </c:pt>
                <c:pt idx="203236">
                  <c:v>-33.203125</c:v>
                </c:pt>
                <c:pt idx="203237">
                  <c:v>-88.62304690000001</c:v>
                </c:pt>
                <c:pt idx="203238">
                  <c:v>-110.107422</c:v>
                </c:pt>
                <c:pt idx="203239">
                  <c:v>-94.7265625</c:v>
                </c:pt>
                <c:pt idx="203240">
                  <c:v>-69.7021484</c:v>
                </c:pt>
                <c:pt idx="203241">
                  <c:v>-17.578125</c:v>
                </c:pt>
                <c:pt idx="203242">
                  <c:v>35.7666016</c:v>
                </c:pt>
                <c:pt idx="203243">
                  <c:v>84.4726562</c:v>
                </c:pt>
                <c:pt idx="203244">
                  <c:v>105.957031</c:v>
                </c:pt>
                <c:pt idx="203245">
                  <c:v>98.63281249999996</c:v>
                </c:pt>
                <c:pt idx="203246">
                  <c:v>64.0869141</c:v>
                </c:pt>
                <c:pt idx="203247">
                  <c:v>23.9257812</c:v>
                </c:pt>
                <c:pt idx="203248">
                  <c:v>-31.4941406</c:v>
                </c:pt>
                <c:pt idx="203249">
                  <c:v>-78.0029297</c:v>
                </c:pt>
                <c:pt idx="203250">
                  <c:v>-101.806641</c:v>
                </c:pt>
                <c:pt idx="203251">
                  <c:v>-97.1679688</c:v>
                </c:pt>
                <c:pt idx="203252">
                  <c:v>-72.9980469</c:v>
                </c:pt>
                <c:pt idx="203253">
                  <c:v>-26.4892578</c:v>
                </c:pt>
                <c:pt idx="203254">
                  <c:v>28.8085938</c:v>
                </c:pt>
                <c:pt idx="203255">
                  <c:v>79.9560547</c:v>
                </c:pt>
                <c:pt idx="203256">
                  <c:v>101.196289</c:v>
                </c:pt>
                <c:pt idx="203257">
                  <c:v>100.097656</c:v>
                </c:pt>
                <c:pt idx="203258">
                  <c:v>77.27050779999998</c:v>
                </c:pt>
                <c:pt idx="203259">
                  <c:v>24.7802734</c:v>
                </c:pt>
                <c:pt idx="203260">
                  <c:v>-25.7568359</c:v>
                </c:pt>
                <c:pt idx="203261">
                  <c:v>-68.4814453</c:v>
                </c:pt>
                <c:pt idx="203262">
                  <c:v>-99.2431641</c:v>
                </c:pt>
                <c:pt idx="203263">
                  <c:v>-97.77832029999998</c:v>
                </c:pt>
                <c:pt idx="203264">
                  <c:v>-74.7070312</c:v>
                </c:pt>
                <c:pt idx="203265">
                  <c:v>-32.8369141</c:v>
                </c:pt>
                <c:pt idx="203266">
                  <c:v>16.3574219</c:v>
                </c:pt>
                <c:pt idx="203267">
                  <c:v>66.8945312</c:v>
                </c:pt>
                <c:pt idx="203268">
                  <c:v>96.67968749999996</c:v>
                </c:pt>
                <c:pt idx="203269">
                  <c:v>103.149414</c:v>
                </c:pt>
                <c:pt idx="203270">
                  <c:v>78.4912109</c:v>
                </c:pt>
                <c:pt idx="203271">
                  <c:v>39.4287109</c:v>
                </c:pt>
                <c:pt idx="203272">
                  <c:v>-21.484375</c:v>
                </c:pt>
                <c:pt idx="203273">
                  <c:v>-67.9931641</c:v>
                </c:pt>
                <c:pt idx="203274">
                  <c:v>-100.463867</c:v>
                </c:pt>
                <c:pt idx="203275">
                  <c:v>-102.539062</c:v>
                </c:pt>
                <c:pt idx="203276">
                  <c:v>-76.7822266</c:v>
                </c:pt>
                <c:pt idx="203277">
                  <c:v>-35.15625</c:v>
                </c:pt>
                <c:pt idx="203278">
                  <c:v>18.6767578</c:v>
                </c:pt>
                <c:pt idx="203279">
                  <c:v>66.40625</c:v>
                </c:pt>
                <c:pt idx="203280">
                  <c:v>95.9472656</c:v>
                </c:pt>
                <c:pt idx="203281">
                  <c:v>108.032227</c:v>
                </c:pt>
                <c:pt idx="203282">
                  <c:v>75.6835938</c:v>
                </c:pt>
                <c:pt idx="203283">
                  <c:v>34.0576172</c:v>
                </c:pt>
                <c:pt idx="203284">
                  <c:v>-15.5029297</c:v>
                </c:pt>
                <c:pt idx="203285">
                  <c:v>-65.55175779999998</c:v>
                </c:pt>
                <c:pt idx="203286">
                  <c:v>-94.7265625</c:v>
                </c:pt>
                <c:pt idx="203287">
                  <c:v>-99.2431641</c:v>
                </c:pt>
                <c:pt idx="203288">
                  <c:v>-80.078125</c:v>
                </c:pt>
                <c:pt idx="203289">
                  <c:v>-37.7197266</c:v>
                </c:pt>
                <c:pt idx="203290">
                  <c:v>6.59179688</c:v>
                </c:pt>
                <c:pt idx="203291">
                  <c:v>61.7675781</c:v>
                </c:pt>
                <c:pt idx="203292">
                  <c:v>96.0693359</c:v>
                </c:pt>
                <c:pt idx="203293">
                  <c:v>104.248047</c:v>
                </c:pt>
                <c:pt idx="203294">
                  <c:v>85.3271484</c:v>
                </c:pt>
                <c:pt idx="203295">
                  <c:v>47.85156249999999</c:v>
                </c:pt>
                <c:pt idx="203296">
                  <c:v>-7.93457031</c:v>
                </c:pt>
                <c:pt idx="203297">
                  <c:v>-61.2792969</c:v>
                </c:pt>
                <c:pt idx="203298">
                  <c:v>-95.9472656</c:v>
                </c:pt>
                <c:pt idx="203299">
                  <c:v>-104.980469</c:v>
                </c:pt>
                <c:pt idx="203300">
                  <c:v>-89.11132809999998</c:v>
                </c:pt>
                <c:pt idx="203301">
                  <c:v>-49.6826172</c:v>
                </c:pt>
                <c:pt idx="203302">
                  <c:v>-2.07519531</c:v>
                </c:pt>
                <c:pt idx="203303">
                  <c:v>58.2275391</c:v>
                </c:pt>
                <c:pt idx="203304">
                  <c:v>88.5009766</c:v>
                </c:pt>
                <c:pt idx="203305">
                  <c:v>100.830078</c:v>
                </c:pt>
                <c:pt idx="203306">
                  <c:v>89.4775391</c:v>
                </c:pt>
                <c:pt idx="203307">
                  <c:v>54.8095703</c:v>
                </c:pt>
                <c:pt idx="203308">
                  <c:v>6.835937499999997</c:v>
                </c:pt>
                <c:pt idx="203309">
                  <c:v>-53.2226562</c:v>
                </c:pt>
                <c:pt idx="203310">
                  <c:v>-90.4541016</c:v>
                </c:pt>
                <c:pt idx="203311">
                  <c:v>-102.661133</c:v>
                </c:pt>
                <c:pt idx="203312">
                  <c:v>-93.87207029999993</c:v>
                </c:pt>
                <c:pt idx="203313">
                  <c:v>-66.8945312</c:v>
                </c:pt>
                <c:pt idx="203314">
                  <c:v>-9.52148438</c:v>
                </c:pt>
                <c:pt idx="203315">
                  <c:v>40.6494141</c:v>
                </c:pt>
                <c:pt idx="203316">
                  <c:v>90.6982422</c:v>
                </c:pt>
                <c:pt idx="203317">
                  <c:v>105.712891</c:v>
                </c:pt>
                <c:pt idx="203318">
                  <c:v>89.35546879999995</c:v>
                </c:pt>
                <c:pt idx="203319">
                  <c:v>59.4482422</c:v>
                </c:pt>
                <c:pt idx="203320">
                  <c:v>10.7421875</c:v>
                </c:pt>
                <c:pt idx="203321">
                  <c:v>-47.1191406</c:v>
                </c:pt>
                <c:pt idx="203322">
                  <c:v>-85.6933594</c:v>
                </c:pt>
                <c:pt idx="203323">
                  <c:v>-110.229492</c:v>
                </c:pt>
                <c:pt idx="203324">
                  <c:v>-98.1445312</c:v>
                </c:pt>
                <c:pt idx="203325">
                  <c:v>-59.0820312</c:v>
                </c:pt>
                <c:pt idx="203326">
                  <c:v>-15.1367188</c:v>
                </c:pt>
                <c:pt idx="203327">
                  <c:v>36.7431641</c:v>
                </c:pt>
                <c:pt idx="203328">
                  <c:v>85.3271484</c:v>
                </c:pt>
                <c:pt idx="203329">
                  <c:v>104.858398</c:v>
                </c:pt>
                <c:pt idx="203330">
                  <c:v>96.0693359</c:v>
                </c:pt>
                <c:pt idx="203331">
                  <c:v>70.3125</c:v>
                </c:pt>
                <c:pt idx="203332">
                  <c:v>11.9628906</c:v>
                </c:pt>
                <c:pt idx="203333">
                  <c:v>-34.4238281</c:v>
                </c:pt>
                <c:pt idx="203334">
                  <c:v>-80.5664062</c:v>
                </c:pt>
                <c:pt idx="203335">
                  <c:v>-105.224609</c:v>
                </c:pt>
                <c:pt idx="203336">
                  <c:v>-100.952148</c:v>
                </c:pt>
                <c:pt idx="203337">
                  <c:v>-78.36914059999998</c:v>
                </c:pt>
                <c:pt idx="203338">
                  <c:v>-25.5126953</c:v>
                </c:pt>
                <c:pt idx="203339">
                  <c:v>40.1611328</c:v>
                </c:pt>
                <c:pt idx="203340">
                  <c:v>78.9794922</c:v>
                </c:pt>
                <c:pt idx="203341">
                  <c:v>95.5810547</c:v>
                </c:pt>
                <c:pt idx="203342">
                  <c:v>99.60937499999996</c:v>
                </c:pt>
                <c:pt idx="203343">
                  <c:v>71.6552734</c:v>
                </c:pt>
                <c:pt idx="203344">
                  <c:v>27.5878906</c:v>
                </c:pt>
                <c:pt idx="203345">
                  <c:v>-33.3251953</c:v>
                </c:pt>
                <c:pt idx="203346">
                  <c:v>-77.8808594</c:v>
                </c:pt>
                <c:pt idx="203347">
                  <c:v>-105.34668</c:v>
                </c:pt>
                <c:pt idx="203348">
                  <c:v>-102.905273</c:v>
                </c:pt>
                <c:pt idx="203349">
                  <c:v>-76.5380859</c:v>
                </c:pt>
                <c:pt idx="203350">
                  <c:v>-34.5458984</c:v>
                </c:pt>
                <c:pt idx="203351">
                  <c:v>20.8740234</c:v>
                </c:pt>
                <c:pt idx="203352">
                  <c:v>70.0683594</c:v>
                </c:pt>
                <c:pt idx="203353">
                  <c:v>95.2148438</c:v>
                </c:pt>
                <c:pt idx="203354">
                  <c:v>103.759766</c:v>
                </c:pt>
                <c:pt idx="203355">
                  <c:v>76.7822266</c:v>
                </c:pt>
                <c:pt idx="203356">
                  <c:v>31.7382812</c:v>
                </c:pt>
                <c:pt idx="203357">
                  <c:v>-13.7939453</c:v>
                </c:pt>
                <c:pt idx="203358">
                  <c:v>-68.2373047</c:v>
                </c:pt>
                <c:pt idx="203359">
                  <c:v>-101.806641</c:v>
                </c:pt>
                <c:pt idx="203360">
                  <c:v>-96.67968749999996</c:v>
                </c:pt>
                <c:pt idx="203361">
                  <c:v>-69.9462891</c:v>
                </c:pt>
                <c:pt idx="203362">
                  <c:v>-36.8652344</c:v>
                </c:pt>
                <c:pt idx="203363">
                  <c:v>17.3339844</c:v>
                </c:pt>
                <c:pt idx="203364">
                  <c:v>60.4248047</c:v>
                </c:pt>
                <c:pt idx="203365">
                  <c:v>89.2333984</c:v>
                </c:pt>
                <c:pt idx="203366">
                  <c:v>101.074219</c:v>
                </c:pt>
                <c:pt idx="203367">
                  <c:v>77.63671879999995</c:v>
                </c:pt>
                <c:pt idx="203368">
                  <c:v>40.6494141</c:v>
                </c:pt>
                <c:pt idx="203369">
                  <c:v>-15.5029297</c:v>
                </c:pt>
                <c:pt idx="203370">
                  <c:v>-63.4765625</c:v>
                </c:pt>
                <c:pt idx="203371">
                  <c:v>-93.75</c:v>
                </c:pt>
                <c:pt idx="203372">
                  <c:v>-106.567383</c:v>
                </c:pt>
                <c:pt idx="203373">
                  <c:v>-82.03125</c:v>
                </c:pt>
                <c:pt idx="203374">
                  <c:v>-40.6494141</c:v>
                </c:pt>
                <c:pt idx="203375">
                  <c:v>13.671875</c:v>
                </c:pt>
                <c:pt idx="203376">
                  <c:v>59.0820312</c:v>
                </c:pt>
                <c:pt idx="203377">
                  <c:v>101.196289</c:v>
                </c:pt>
                <c:pt idx="203378">
                  <c:v>108.764648</c:v>
                </c:pt>
                <c:pt idx="203379">
                  <c:v>91.796875</c:v>
                </c:pt>
                <c:pt idx="203380">
                  <c:v>44.6777344</c:v>
                </c:pt>
                <c:pt idx="203381">
                  <c:v>-7.812499999999997</c:v>
                </c:pt>
                <c:pt idx="203382">
                  <c:v>-61.7675781</c:v>
                </c:pt>
                <c:pt idx="203383">
                  <c:v>-88.7451172</c:v>
                </c:pt>
                <c:pt idx="203384">
                  <c:v>-107.788086</c:v>
                </c:pt>
                <c:pt idx="203385">
                  <c:v>-90.94238279999998</c:v>
                </c:pt>
                <c:pt idx="203386">
                  <c:v>-54.5654297</c:v>
                </c:pt>
                <c:pt idx="203387">
                  <c:v>-0.122070312</c:v>
                </c:pt>
                <c:pt idx="203388">
                  <c:v>53.4667969</c:v>
                </c:pt>
                <c:pt idx="203389">
                  <c:v>91.55273440000001</c:v>
                </c:pt>
                <c:pt idx="203390">
                  <c:v>108.032227</c:v>
                </c:pt>
                <c:pt idx="203391">
                  <c:v>84.9609375</c:v>
                </c:pt>
                <c:pt idx="203392">
                  <c:v>47.9736328</c:v>
                </c:pt>
                <c:pt idx="203393">
                  <c:v>-0.732421875</c:v>
                </c:pt>
                <c:pt idx="203394">
                  <c:v>-48.3398438</c:v>
                </c:pt>
                <c:pt idx="203395">
                  <c:v>-89.7216797</c:v>
                </c:pt>
                <c:pt idx="203396">
                  <c:v>-99.4873047</c:v>
                </c:pt>
                <c:pt idx="203397">
                  <c:v>-88.37890619999993</c:v>
                </c:pt>
                <c:pt idx="203398">
                  <c:v>-49.1943359</c:v>
                </c:pt>
                <c:pt idx="203399">
                  <c:v>-7.44628906</c:v>
                </c:pt>
                <c:pt idx="203400">
                  <c:v>48.0957031</c:v>
                </c:pt>
                <c:pt idx="203401">
                  <c:v>86.5478516</c:v>
                </c:pt>
                <c:pt idx="203402">
                  <c:v>106.689453</c:v>
                </c:pt>
                <c:pt idx="203403">
                  <c:v>97.90039059999998</c:v>
                </c:pt>
                <c:pt idx="203404">
                  <c:v>59.5703125</c:v>
                </c:pt>
                <c:pt idx="203405">
                  <c:v>8.42285156</c:v>
                </c:pt>
                <c:pt idx="203406">
                  <c:v>-42.96875</c:v>
                </c:pt>
                <c:pt idx="203407">
                  <c:v>-87.4023438</c:v>
                </c:pt>
                <c:pt idx="203408">
                  <c:v>-101.5625</c:v>
                </c:pt>
                <c:pt idx="203409">
                  <c:v>-90.33203119999993</c:v>
                </c:pt>
                <c:pt idx="203410">
                  <c:v>-66.40625</c:v>
                </c:pt>
                <c:pt idx="203411">
                  <c:v>-15.1367188</c:v>
                </c:pt>
                <c:pt idx="203412">
                  <c:v>41.9921875</c:v>
                </c:pt>
                <c:pt idx="203413">
                  <c:v>83.0078125</c:v>
                </c:pt>
                <c:pt idx="203414">
                  <c:v>102.416992</c:v>
                </c:pt>
                <c:pt idx="203415">
                  <c:v>96.80175779999998</c:v>
                </c:pt>
                <c:pt idx="203416">
                  <c:v>64.453125</c:v>
                </c:pt>
                <c:pt idx="203417">
                  <c:v>6.835937499999997</c:v>
                </c:pt>
                <c:pt idx="203418">
                  <c:v>-48.828125</c:v>
                </c:pt>
                <c:pt idx="203419">
                  <c:v>-85.5712891</c:v>
                </c:pt>
                <c:pt idx="203420">
                  <c:v>-109.130859</c:v>
                </c:pt>
                <c:pt idx="203421">
                  <c:v>-102.905273</c:v>
                </c:pt>
                <c:pt idx="203422">
                  <c:v>-69.0917969</c:v>
                </c:pt>
                <c:pt idx="203423">
                  <c:v>-20.2636719</c:v>
                </c:pt>
                <c:pt idx="203424">
                  <c:v>36.1328125</c:v>
                </c:pt>
                <c:pt idx="203425">
                  <c:v>89.4775391</c:v>
                </c:pt>
                <c:pt idx="203426">
                  <c:v>105.957031</c:v>
                </c:pt>
                <c:pt idx="203427">
                  <c:v>99.4873047</c:v>
                </c:pt>
                <c:pt idx="203428">
                  <c:v>72.265625</c:v>
                </c:pt>
                <c:pt idx="203429">
                  <c:v>21.484375</c:v>
                </c:pt>
                <c:pt idx="203430">
                  <c:v>-28.1982422</c:v>
                </c:pt>
                <c:pt idx="203431">
                  <c:v>-77.5146484</c:v>
                </c:pt>
                <c:pt idx="203432">
                  <c:v>-105.46875</c:v>
                </c:pt>
                <c:pt idx="203433">
                  <c:v>-99.3652344</c:v>
                </c:pt>
                <c:pt idx="203434">
                  <c:v>-72.3876953</c:v>
                </c:pt>
                <c:pt idx="203435">
                  <c:v>-25.6347656</c:v>
                </c:pt>
                <c:pt idx="203436">
                  <c:v>29.1748047</c:v>
                </c:pt>
                <c:pt idx="203437">
                  <c:v>74.0966797</c:v>
                </c:pt>
                <c:pt idx="203438">
                  <c:v>97.0458984</c:v>
                </c:pt>
                <c:pt idx="203439">
                  <c:v>105.59082</c:v>
                </c:pt>
                <c:pt idx="203440">
                  <c:v>78.9794922</c:v>
                </c:pt>
                <c:pt idx="203441">
                  <c:v>26.2451172</c:v>
                </c:pt>
                <c:pt idx="203442">
                  <c:v>-34.5458984</c:v>
                </c:pt>
                <c:pt idx="203443">
                  <c:v>-73.3642578</c:v>
                </c:pt>
                <c:pt idx="203444">
                  <c:v>-99.60937499999996</c:v>
                </c:pt>
                <c:pt idx="203445">
                  <c:v>-101.318359</c:v>
                </c:pt>
                <c:pt idx="203446">
                  <c:v>-69.33593749999996</c:v>
                </c:pt>
                <c:pt idx="203447">
                  <c:v>-33.6914062</c:v>
                </c:pt>
                <c:pt idx="203448">
                  <c:v>24.0478516</c:v>
                </c:pt>
                <c:pt idx="203449">
                  <c:v>72.87597659999993</c:v>
                </c:pt>
                <c:pt idx="203450">
                  <c:v>102.294922</c:v>
                </c:pt>
                <c:pt idx="203451">
                  <c:v>112.915039</c:v>
                </c:pt>
                <c:pt idx="203452">
                  <c:v>83.6181641</c:v>
                </c:pt>
                <c:pt idx="203453">
                  <c:v>38.3300781</c:v>
                </c:pt>
                <c:pt idx="203454">
                  <c:v>-15.0146484</c:v>
                </c:pt>
                <c:pt idx="203455">
                  <c:v>-63.8427734</c:v>
                </c:pt>
                <c:pt idx="203456">
                  <c:v>-93.87207029999993</c:v>
                </c:pt>
                <c:pt idx="203457">
                  <c:v>-102.539062</c:v>
                </c:pt>
                <c:pt idx="203458">
                  <c:v>-84.5947266</c:v>
                </c:pt>
                <c:pt idx="203459">
                  <c:v>-40.6494141</c:v>
                </c:pt>
                <c:pt idx="203460">
                  <c:v>14.4042969</c:v>
                </c:pt>
                <c:pt idx="203461">
                  <c:v>62.1337891</c:v>
                </c:pt>
                <c:pt idx="203462">
                  <c:v>91.9189453</c:v>
                </c:pt>
                <c:pt idx="203463">
                  <c:v>100.708008</c:v>
                </c:pt>
                <c:pt idx="203464">
                  <c:v>86.3037109</c:v>
                </c:pt>
                <c:pt idx="203465">
                  <c:v>42.96875</c:v>
                </c:pt>
                <c:pt idx="203466">
                  <c:v>-10.0097656</c:v>
                </c:pt>
                <c:pt idx="203467">
                  <c:v>-54.32128909999999</c:v>
                </c:pt>
                <c:pt idx="203468">
                  <c:v>-97.1679688</c:v>
                </c:pt>
                <c:pt idx="203469">
                  <c:v>-109.008789</c:v>
                </c:pt>
                <c:pt idx="203470">
                  <c:v>-81.66503909999996</c:v>
                </c:pt>
                <c:pt idx="203471">
                  <c:v>-46.3867188</c:v>
                </c:pt>
                <c:pt idx="203472">
                  <c:v>3.41796875</c:v>
                </c:pt>
                <c:pt idx="203473">
                  <c:v>53.5888672</c:v>
                </c:pt>
                <c:pt idx="203474">
                  <c:v>96.0693359</c:v>
                </c:pt>
                <c:pt idx="203475">
                  <c:v>101.806641</c:v>
                </c:pt>
                <c:pt idx="203476">
                  <c:v>90.33203119999993</c:v>
                </c:pt>
                <c:pt idx="203477">
                  <c:v>47.4853516</c:v>
                </c:pt>
                <c:pt idx="203478">
                  <c:v>-10.4980469</c:v>
                </c:pt>
                <c:pt idx="203479">
                  <c:v>-58.7158203</c:v>
                </c:pt>
                <c:pt idx="203480">
                  <c:v>-91.796875</c:v>
                </c:pt>
                <c:pt idx="203481">
                  <c:v>-107.055664</c:v>
                </c:pt>
                <c:pt idx="203482">
                  <c:v>-94.2382812</c:v>
                </c:pt>
                <c:pt idx="203483">
                  <c:v>-53.7109375</c:v>
                </c:pt>
                <c:pt idx="203484">
                  <c:v>1.22070312</c:v>
                </c:pt>
                <c:pt idx="203485">
                  <c:v>52.8564453</c:v>
                </c:pt>
                <c:pt idx="203486">
                  <c:v>86.6699219</c:v>
                </c:pt>
                <c:pt idx="203487">
                  <c:v>107.055664</c:v>
                </c:pt>
                <c:pt idx="203488">
                  <c:v>93.2617188</c:v>
                </c:pt>
                <c:pt idx="203489">
                  <c:v>49.80468749999996</c:v>
                </c:pt>
                <c:pt idx="203490">
                  <c:v>-2.56347656</c:v>
                </c:pt>
                <c:pt idx="203491">
                  <c:v>-48.0957031</c:v>
                </c:pt>
                <c:pt idx="203492">
                  <c:v>-84.9609375</c:v>
                </c:pt>
                <c:pt idx="203493">
                  <c:v>-105.224609</c:v>
                </c:pt>
                <c:pt idx="203494">
                  <c:v>-96.67968749999996</c:v>
                </c:pt>
                <c:pt idx="203495">
                  <c:v>-62.5</c:v>
                </c:pt>
                <c:pt idx="203496">
                  <c:v>-10.4980469</c:v>
                </c:pt>
                <c:pt idx="203497">
                  <c:v>44.4335938</c:v>
                </c:pt>
                <c:pt idx="203498">
                  <c:v>91.3085938</c:v>
                </c:pt>
                <c:pt idx="203499">
                  <c:v>105.46875</c:v>
                </c:pt>
                <c:pt idx="203500">
                  <c:v>98.63281249999996</c:v>
                </c:pt>
                <c:pt idx="203501">
                  <c:v>69.45800779999998</c:v>
                </c:pt>
                <c:pt idx="203502">
                  <c:v>16.3574219</c:v>
                </c:pt>
                <c:pt idx="203503">
                  <c:v>-37.7197266</c:v>
                </c:pt>
                <c:pt idx="203504">
                  <c:v>-81.4208984</c:v>
                </c:pt>
                <c:pt idx="203505">
                  <c:v>-106.445312</c:v>
                </c:pt>
                <c:pt idx="203506">
                  <c:v>-98.38867190000001</c:v>
                </c:pt>
                <c:pt idx="203507">
                  <c:v>-66.8945312</c:v>
                </c:pt>
                <c:pt idx="203508">
                  <c:v>-6.347656249999996</c:v>
                </c:pt>
                <c:pt idx="203509">
                  <c:v>42.8466797</c:v>
                </c:pt>
                <c:pt idx="203510">
                  <c:v>84.3505859</c:v>
                </c:pt>
                <c:pt idx="203511">
                  <c:v>106.933594</c:v>
                </c:pt>
                <c:pt idx="203512">
                  <c:v>97.0458984</c:v>
                </c:pt>
                <c:pt idx="203513">
                  <c:v>66.0400391</c:v>
                </c:pt>
                <c:pt idx="203514">
                  <c:v>18.0664062</c:v>
                </c:pt>
                <c:pt idx="203515">
                  <c:v>-32.1044922</c:v>
                </c:pt>
                <c:pt idx="203516">
                  <c:v>-80.9326172</c:v>
                </c:pt>
                <c:pt idx="203517">
                  <c:v>-105.59082</c:v>
                </c:pt>
                <c:pt idx="203518">
                  <c:v>-102.294922</c:v>
                </c:pt>
                <c:pt idx="203519">
                  <c:v>-72.87597659999993</c:v>
                </c:pt>
                <c:pt idx="203520">
                  <c:v>-23.4375</c:v>
                </c:pt>
                <c:pt idx="203521">
                  <c:v>31.6162109</c:v>
                </c:pt>
                <c:pt idx="203522">
                  <c:v>82.5195312</c:v>
                </c:pt>
                <c:pt idx="203523">
                  <c:v>105.712891</c:v>
                </c:pt>
                <c:pt idx="203524">
                  <c:v>109.25293</c:v>
                </c:pt>
                <c:pt idx="203525">
                  <c:v>74.7070312</c:v>
                </c:pt>
                <c:pt idx="203526">
                  <c:v>29.1748047</c:v>
                </c:pt>
                <c:pt idx="203527">
                  <c:v>-36.6210938</c:v>
                </c:pt>
                <c:pt idx="203528">
                  <c:v>-78.9794922</c:v>
                </c:pt>
                <c:pt idx="203529">
                  <c:v>-98.0224609</c:v>
                </c:pt>
                <c:pt idx="203530">
                  <c:v>-102.661133</c:v>
                </c:pt>
                <c:pt idx="203531">
                  <c:v>-74.21875</c:v>
                </c:pt>
                <c:pt idx="203532">
                  <c:v>-25.2685547</c:v>
                </c:pt>
                <c:pt idx="203533">
                  <c:v>20.1416016</c:v>
                </c:pt>
                <c:pt idx="203534">
                  <c:v>73.85253909999996</c:v>
                </c:pt>
                <c:pt idx="203535">
                  <c:v>104.980469</c:v>
                </c:pt>
                <c:pt idx="203536">
                  <c:v>101.928711</c:v>
                </c:pt>
                <c:pt idx="203537">
                  <c:v>78.2470703</c:v>
                </c:pt>
                <c:pt idx="203538">
                  <c:v>33.0810547</c:v>
                </c:pt>
                <c:pt idx="203539">
                  <c:v>-26.4892578</c:v>
                </c:pt>
                <c:pt idx="203540">
                  <c:v>-68.60351559999998</c:v>
                </c:pt>
                <c:pt idx="203541">
                  <c:v>-102.416992</c:v>
                </c:pt>
                <c:pt idx="203542">
                  <c:v>-105.957031</c:v>
                </c:pt>
                <c:pt idx="203543">
                  <c:v>-79.9560547</c:v>
                </c:pt>
                <c:pt idx="203544">
                  <c:v>-31.1279297</c:v>
                </c:pt>
                <c:pt idx="203545">
                  <c:v>19.8974609</c:v>
                </c:pt>
                <c:pt idx="203546">
                  <c:v>71.8994141</c:v>
                </c:pt>
                <c:pt idx="203547">
                  <c:v>101.318359</c:v>
                </c:pt>
                <c:pt idx="203548">
                  <c:v>103.393555</c:v>
                </c:pt>
                <c:pt idx="203549">
                  <c:v>84.4726562</c:v>
                </c:pt>
                <c:pt idx="203550">
                  <c:v>38.6962891</c:v>
                </c:pt>
                <c:pt idx="203551">
                  <c:v>-14.4042969</c:v>
                </c:pt>
                <c:pt idx="203552">
                  <c:v>-60.7910156</c:v>
                </c:pt>
                <c:pt idx="203553">
                  <c:v>-95.9472656</c:v>
                </c:pt>
                <c:pt idx="203554">
                  <c:v>-105.712891</c:v>
                </c:pt>
                <c:pt idx="203555">
                  <c:v>-86.6699219</c:v>
                </c:pt>
                <c:pt idx="203556">
                  <c:v>-37.5976562</c:v>
                </c:pt>
                <c:pt idx="203557">
                  <c:v>15.625</c:v>
                </c:pt>
                <c:pt idx="203558">
                  <c:v>65.0634766</c:v>
                </c:pt>
                <c:pt idx="203559">
                  <c:v>97.65625</c:v>
                </c:pt>
                <c:pt idx="203560">
                  <c:v>109.619141</c:v>
                </c:pt>
                <c:pt idx="203561">
                  <c:v>90.33203119999993</c:v>
                </c:pt>
                <c:pt idx="203562">
                  <c:v>53.2226562</c:v>
                </c:pt>
                <c:pt idx="203563">
                  <c:v>-13.1835938</c:v>
                </c:pt>
                <c:pt idx="203564">
                  <c:v>-60.6689453</c:v>
                </c:pt>
                <c:pt idx="203565">
                  <c:v>-91.4306641</c:v>
                </c:pt>
                <c:pt idx="203566">
                  <c:v>-105.224609</c:v>
                </c:pt>
                <c:pt idx="203567">
                  <c:v>-93.01757809999998</c:v>
                </c:pt>
                <c:pt idx="203568">
                  <c:v>-53.9550781</c:v>
                </c:pt>
                <c:pt idx="203569">
                  <c:v>-2.07519531</c:v>
                </c:pt>
                <c:pt idx="203570">
                  <c:v>58.83789059999999</c:v>
                </c:pt>
                <c:pt idx="203571">
                  <c:v>89.7216797</c:v>
                </c:pt>
                <c:pt idx="203572">
                  <c:v>110.717773</c:v>
                </c:pt>
                <c:pt idx="203573">
                  <c:v>88.5009766</c:v>
                </c:pt>
                <c:pt idx="203574">
                  <c:v>51.6357422</c:v>
                </c:pt>
                <c:pt idx="203575">
                  <c:v>3.66210938</c:v>
                </c:pt>
                <c:pt idx="203576">
                  <c:v>-55.6640625</c:v>
                </c:pt>
                <c:pt idx="203577">
                  <c:v>-86.18164059999998</c:v>
                </c:pt>
                <c:pt idx="203578">
                  <c:v>-100.830078</c:v>
                </c:pt>
                <c:pt idx="203579">
                  <c:v>-87.4023438</c:v>
                </c:pt>
                <c:pt idx="203580">
                  <c:v>-55.4199219</c:v>
                </c:pt>
                <c:pt idx="203581">
                  <c:v>2.68554688</c:v>
                </c:pt>
                <c:pt idx="203582">
                  <c:v>47.7294922</c:v>
                </c:pt>
                <c:pt idx="203583">
                  <c:v>92.5292969</c:v>
                </c:pt>
                <c:pt idx="203584">
                  <c:v>102.294922</c:v>
                </c:pt>
                <c:pt idx="203585">
                  <c:v>91.6748047</c:v>
                </c:pt>
                <c:pt idx="203586">
                  <c:v>58.83789059999999</c:v>
                </c:pt>
                <c:pt idx="203587">
                  <c:v>8.544921879999997</c:v>
                </c:pt>
                <c:pt idx="203588">
                  <c:v>-46.2646484</c:v>
                </c:pt>
                <c:pt idx="203589">
                  <c:v>-89.84375</c:v>
                </c:pt>
                <c:pt idx="203590">
                  <c:v>-106.201172</c:v>
                </c:pt>
                <c:pt idx="203591">
                  <c:v>-95.5810547</c:v>
                </c:pt>
                <c:pt idx="203592">
                  <c:v>-58.83789059999999</c:v>
                </c:pt>
                <c:pt idx="203593">
                  <c:v>-9.52148438</c:v>
                </c:pt>
                <c:pt idx="203594">
                  <c:v>47.2412109</c:v>
                </c:pt>
                <c:pt idx="203595">
                  <c:v>80.5664062</c:v>
                </c:pt>
                <c:pt idx="203596">
                  <c:v>100.952148</c:v>
                </c:pt>
                <c:pt idx="203597">
                  <c:v>99.9755859</c:v>
                </c:pt>
                <c:pt idx="203598">
                  <c:v>63.7207031</c:v>
                </c:pt>
                <c:pt idx="203599">
                  <c:v>16.72363279999998</c:v>
                </c:pt>
                <c:pt idx="203600">
                  <c:v>-33.44726559999999</c:v>
                </c:pt>
                <c:pt idx="203601">
                  <c:v>-85.5712891</c:v>
                </c:pt>
                <c:pt idx="203602">
                  <c:v>-105.46875</c:v>
                </c:pt>
                <c:pt idx="203603">
                  <c:v>-91.3085938</c:v>
                </c:pt>
                <c:pt idx="203604">
                  <c:v>-62.7441406</c:v>
                </c:pt>
                <c:pt idx="203605">
                  <c:v>-16.6015625</c:v>
                </c:pt>
                <c:pt idx="203606">
                  <c:v>45.0439453</c:v>
                </c:pt>
                <c:pt idx="203607">
                  <c:v>79.4677734</c:v>
                </c:pt>
                <c:pt idx="203608">
                  <c:v>101.806641</c:v>
                </c:pt>
                <c:pt idx="203609">
                  <c:v>100.219727</c:v>
                </c:pt>
                <c:pt idx="203610">
                  <c:v>72.50976559999998</c:v>
                </c:pt>
                <c:pt idx="203611">
                  <c:v>20.1416016</c:v>
                </c:pt>
                <c:pt idx="203612">
                  <c:v>-34.4238281</c:v>
                </c:pt>
                <c:pt idx="203613">
                  <c:v>-82.88574219999992</c:v>
                </c:pt>
                <c:pt idx="203614">
                  <c:v>-105.102539</c:v>
                </c:pt>
                <c:pt idx="203615">
                  <c:v>-101.44043</c:v>
                </c:pt>
                <c:pt idx="203616">
                  <c:v>-73.7304688</c:v>
                </c:pt>
                <c:pt idx="203617">
                  <c:v>-21.6064453</c:v>
                </c:pt>
                <c:pt idx="203618">
                  <c:v>32.5927734</c:v>
                </c:pt>
                <c:pt idx="203619">
                  <c:v>75.4394531</c:v>
                </c:pt>
                <c:pt idx="203620">
                  <c:v>100.952148</c:v>
                </c:pt>
                <c:pt idx="203621">
                  <c:v>102.416992</c:v>
                </c:pt>
                <c:pt idx="203622">
                  <c:v>72.0214844</c:v>
                </c:pt>
                <c:pt idx="203623">
                  <c:v>25.5126953</c:v>
                </c:pt>
                <c:pt idx="203624">
                  <c:v>-25.5126953</c:v>
                </c:pt>
                <c:pt idx="203625">
                  <c:v>-71.5332031</c:v>
                </c:pt>
                <c:pt idx="203626">
                  <c:v>-102.783203</c:v>
                </c:pt>
                <c:pt idx="203627">
                  <c:v>-101.196289</c:v>
                </c:pt>
                <c:pt idx="203628">
                  <c:v>-77.14843749999996</c:v>
                </c:pt>
                <c:pt idx="203629">
                  <c:v>-35.2783203</c:v>
                </c:pt>
                <c:pt idx="203630">
                  <c:v>15.2587891</c:v>
                </c:pt>
                <c:pt idx="203631">
                  <c:v>69.33593749999996</c:v>
                </c:pt>
                <c:pt idx="203632">
                  <c:v>97.65625</c:v>
                </c:pt>
                <c:pt idx="203633">
                  <c:v>101.196289</c:v>
                </c:pt>
                <c:pt idx="203634">
                  <c:v>74.7070312</c:v>
                </c:pt>
                <c:pt idx="203635">
                  <c:v>31.7382812</c:v>
                </c:pt>
                <c:pt idx="203636">
                  <c:v>-20.2636719</c:v>
                </c:pt>
                <c:pt idx="203637">
                  <c:v>-64.2089844</c:v>
                </c:pt>
                <c:pt idx="203638">
                  <c:v>-97.2900391</c:v>
                </c:pt>
                <c:pt idx="203639">
                  <c:v>-99.3652344</c:v>
                </c:pt>
                <c:pt idx="203640">
                  <c:v>-74.46289059999998</c:v>
                </c:pt>
                <c:pt idx="203641">
                  <c:v>-37.7197266</c:v>
                </c:pt>
                <c:pt idx="203642">
                  <c:v>19.2871094</c:v>
                </c:pt>
                <c:pt idx="203643">
                  <c:v>65.55175779999998</c:v>
                </c:pt>
                <c:pt idx="203644">
                  <c:v>97.5341797</c:v>
                </c:pt>
                <c:pt idx="203645">
                  <c:v>105.59082</c:v>
                </c:pt>
                <c:pt idx="203646">
                  <c:v>79.7119141</c:v>
                </c:pt>
                <c:pt idx="203647">
                  <c:v>38.6962891</c:v>
                </c:pt>
                <c:pt idx="203648">
                  <c:v>-15.625</c:v>
                </c:pt>
                <c:pt idx="203649">
                  <c:v>-63.3544922</c:v>
                </c:pt>
                <c:pt idx="203650">
                  <c:v>-89.4775391</c:v>
                </c:pt>
                <c:pt idx="203651">
                  <c:v>-101.68457</c:v>
                </c:pt>
                <c:pt idx="203652">
                  <c:v>-83.6181641</c:v>
                </c:pt>
                <c:pt idx="203653">
                  <c:v>-43.3349609</c:v>
                </c:pt>
                <c:pt idx="203654">
                  <c:v>1.58691406</c:v>
                </c:pt>
                <c:pt idx="203655">
                  <c:v>58.7158203</c:v>
                </c:pt>
                <c:pt idx="203656">
                  <c:v>94.6044922</c:v>
                </c:pt>
                <c:pt idx="203657">
                  <c:v>105.957031</c:v>
                </c:pt>
                <c:pt idx="203658">
                  <c:v>92.2851562</c:v>
                </c:pt>
                <c:pt idx="203659">
                  <c:v>54.4433594</c:v>
                </c:pt>
                <c:pt idx="203660">
                  <c:v>-0.244140625</c:v>
                </c:pt>
                <c:pt idx="203661">
                  <c:v>-55.4199219</c:v>
                </c:pt>
                <c:pt idx="203662">
                  <c:v>-90.94238279999998</c:v>
                </c:pt>
                <c:pt idx="203663">
                  <c:v>-103.881836</c:v>
                </c:pt>
                <c:pt idx="203664">
                  <c:v>-85.6933594</c:v>
                </c:pt>
                <c:pt idx="203665">
                  <c:v>-52.2460938</c:v>
                </c:pt>
                <c:pt idx="203666">
                  <c:v>-2.07519531</c:v>
                </c:pt>
                <c:pt idx="203667">
                  <c:v>56.5185547</c:v>
                </c:pt>
                <c:pt idx="203668">
                  <c:v>92.2851562</c:v>
                </c:pt>
                <c:pt idx="203669">
                  <c:v>96.92382809999998</c:v>
                </c:pt>
                <c:pt idx="203670">
                  <c:v>82.3974609</c:v>
                </c:pt>
                <c:pt idx="203671">
                  <c:v>52.3681641</c:v>
                </c:pt>
                <c:pt idx="203672">
                  <c:v>1.34277344</c:v>
                </c:pt>
                <c:pt idx="203673">
                  <c:v>-48.4619141</c:v>
                </c:pt>
                <c:pt idx="203674">
                  <c:v>-88.13476559999998</c:v>
                </c:pt>
                <c:pt idx="203675">
                  <c:v>-103.393555</c:v>
                </c:pt>
                <c:pt idx="203676">
                  <c:v>-98.75488279999998</c:v>
                </c:pt>
                <c:pt idx="203677">
                  <c:v>-60.546875</c:v>
                </c:pt>
                <c:pt idx="203678">
                  <c:v>-6.46972656</c:v>
                </c:pt>
                <c:pt idx="203679">
                  <c:v>48.9501953</c:v>
                </c:pt>
                <c:pt idx="203680">
                  <c:v>81.7871094</c:v>
                </c:pt>
                <c:pt idx="203681">
                  <c:v>100.708008</c:v>
                </c:pt>
                <c:pt idx="203682">
                  <c:v>97.65625</c:v>
                </c:pt>
                <c:pt idx="203683">
                  <c:v>61.7675781</c:v>
                </c:pt>
                <c:pt idx="203684">
                  <c:v>10.0097656</c:v>
                </c:pt>
                <c:pt idx="203685">
                  <c:v>-47.4853516</c:v>
                </c:pt>
                <c:pt idx="203686">
                  <c:v>-89.35546879999995</c:v>
                </c:pt>
                <c:pt idx="203687">
                  <c:v>-104.125977</c:v>
                </c:pt>
                <c:pt idx="203688">
                  <c:v>-98.87695309999998</c:v>
                </c:pt>
                <c:pt idx="203689">
                  <c:v>-67.13867190000001</c:v>
                </c:pt>
                <c:pt idx="203690">
                  <c:v>-14.7705078</c:v>
                </c:pt>
                <c:pt idx="203691">
                  <c:v>38.0859375</c:v>
                </c:pt>
                <c:pt idx="203692">
                  <c:v>72.6318359</c:v>
                </c:pt>
                <c:pt idx="203693">
                  <c:v>99.7314453</c:v>
                </c:pt>
                <c:pt idx="203694">
                  <c:v>106.567383</c:v>
                </c:pt>
                <c:pt idx="203695">
                  <c:v>75.0732422</c:v>
                </c:pt>
                <c:pt idx="203696">
                  <c:v>26.8554688</c:v>
                </c:pt>
                <c:pt idx="203697">
                  <c:v>-31.1279297</c:v>
                </c:pt>
                <c:pt idx="203698">
                  <c:v>-80.4443359</c:v>
                </c:pt>
                <c:pt idx="203699">
                  <c:v>-96.92382809999998</c:v>
                </c:pt>
                <c:pt idx="203700">
                  <c:v>-98.5107422</c:v>
                </c:pt>
                <c:pt idx="203701">
                  <c:v>-70.3125</c:v>
                </c:pt>
                <c:pt idx="203702">
                  <c:v>-24.6582031</c:v>
                </c:pt>
                <c:pt idx="203703">
                  <c:v>25.2685547</c:v>
                </c:pt>
                <c:pt idx="203704">
                  <c:v>70.3125</c:v>
                </c:pt>
                <c:pt idx="203705">
                  <c:v>99.2431641</c:v>
                </c:pt>
                <c:pt idx="203706">
                  <c:v>101.44043</c:v>
                </c:pt>
                <c:pt idx="203707">
                  <c:v>64.9414062</c:v>
                </c:pt>
                <c:pt idx="203708">
                  <c:v>22.3388672</c:v>
                </c:pt>
                <c:pt idx="203709">
                  <c:v>-24.0478516</c:v>
                </c:pt>
                <c:pt idx="203710">
                  <c:v>-78.12499999999998</c:v>
                </c:pt>
                <c:pt idx="203711">
                  <c:v>-108.398438</c:v>
                </c:pt>
                <c:pt idx="203712">
                  <c:v>-102.905273</c:v>
                </c:pt>
                <c:pt idx="203713">
                  <c:v>-85.20507809999994</c:v>
                </c:pt>
                <c:pt idx="203714">
                  <c:v>-29.4189453</c:v>
                </c:pt>
                <c:pt idx="203715">
                  <c:v>26.9775391</c:v>
                </c:pt>
                <c:pt idx="203716">
                  <c:v>71.2890625</c:v>
                </c:pt>
                <c:pt idx="203717">
                  <c:v>101.196289</c:v>
                </c:pt>
                <c:pt idx="203718">
                  <c:v>99.3652344</c:v>
                </c:pt>
                <c:pt idx="203719">
                  <c:v>71.8994141</c:v>
                </c:pt>
                <c:pt idx="203720">
                  <c:v>34.9121094</c:v>
                </c:pt>
                <c:pt idx="203721">
                  <c:v>-16.6015625</c:v>
                </c:pt>
                <c:pt idx="203722">
                  <c:v>-62.3779297</c:v>
                </c:pt>
                <c:pt idx="203723">
                  <c:v>-90.2099609</c:v>
                </c:pt>
                <c:pt idx="203724">
                  <c:v>-106.079102</c:v>
                </c:pt>
                <c:pt idx="203725">
                  <c:v>-87.890625</c:v>
                </c:pt>
                <c:pt idx="203726">
                  <c:v>-42.6025391</c:v>
                </c:pt>
                <c:pt idx="203727">
                  <c:v>15.0146484</c:v>
                </c:pt>
                <c:pt idx="203728">
                  <c:v>60.546875</c:v>
                </c:pt>
                <c:pt idx="203729">
                  <c:v>95.4589844</c:v>
                </c:pt>
                <c:pt idx="203730">
                  <c:v>102.539062</c:v>
                </c:pt>
                <c:pt idx="203731">
                  <c:v>78.7353516</c:v>
                </c:pt>
                <c:pt idx="203732">
                  <c:v>41.9921875</c:v>
                </c:pt>
                <c:pt idx="203733">
                  <c:v>-10.1318359</c:v>
                </c:pt>
                <c:pt idx="203734">
                  <c:v>-62.8662109</c:v>
                </c:pt>
                <c:pt idx="203735">
                  <c:v>-93.6279297</c:v>
                </c:pt>
                <c:pt idx="203736">
                  <c:v>-102.416992</c:v>
                </c:pt>
                <c:pt idx="203737">
                  <c:v>-85.9375</c:v>
                </c:pt>
                <c:pt idx="203738">
                  <c:v>-40.7714844</c:v>
                </c:pt>
                <c:pt idx="203739">
                  <c:v>2.07519531</c:v>
                </c:pt>
                <c:pt idx="203740">
                  <c:v>56.0302734</c:v>
                </c:pt>
                <c:pt idx="203741">
                  <c:v>93.9941406</c:v>
                </c:pt>
                <c:pt idx="203742">
                  <c:v>104.370117</c:v>
                </c:pt>
                <c:pt idx="203743">
                  <c:v>89.11132809999998</c:v>
                </c:pt>
                <c:pt idx="203744">
                  <c:v>52.6123047</c:v>
                </c:pt>
                <c:pt idx="203745">
                  <c:v>2.31933594</c:v>
                </c:pt>
                <c:pt idx="203746">
                  <c:v>-56.640625</c:v>
                </c:pt>
                <c:pt idx="203747">
                  <c:v>-87.2802734</c:v>
                </c:pt>
                <c:pt idx="203748">
                  <c:v>-106.567383</c:v>
                </c:pt>
                <c:pt idx="203749">
                  <c:v>-89.84375</c:v>
                </c:pt>
                <c:pt idx="203750">
                  <c:v>-52.8564453</c:v>
                </c:pt>
                <c:pt idx="203751">
                  <c:v>-4.27246094</c:v>
                </c:pt>
                <c:pt idx="203752">
                  <c:v>46.1425781</c:v>
                </c:pt>
                <c:pt idx="203753">
                  <c:v>85.3271484</c:v>
                </c:pt>
                <c:pt idx="203754">
                  <c:v>104.736328</c:v>
                </c:pt>
                <c:pt idx="203755">
                  <c:v>96.4355469</c:v>
                </c:pt>
                <c:pt idx="203756">
                  <c:v>56.7626953</c:v>
                </c:pt>
                <c:pt idx="203757">
                  <c:v>6.95800781</c:v>
                </c:pt>
                <c:pt idx="203758">
                  <c:v>-52.1240234</c:v>
                </c:pt>
                <c:pt idx="203759">
                  <c:v>-82.6416016</c:v>
                </c:pt>
                <c:pt idx="203760">
                  <c:v>-107.299805</c:v>
                </c:pt>
                <c:pt idx="203761">
                  <c:v>-99.4873047</c:v>
                </c:pt>
                <c:pt idx="203762">
                  <c:v>-56.1523438</c:v>
                </c:pt>
                <c:pt idx="203763">
                  <c:v>-3.41796875</c:v>
                </c:pt>
                <c:pt idx="203764">
                  <c:v>47.9736328</c:v>
                </c:pt>
                <c:pt idx="203765">
                  <c:v>87.03613279999998</c:v>
                </c:pt>
                <c:pt idx="203766">
                  <c:v>106.201172</c:v>
                </c:pt>
                <c:pt idx="203767">
                  <c:v>95.5810547</c:v>
                </c:pt>
                <c:pt idx="203768">
                  <c:v>62.6220703</c:v>
                </c:pt>
                <c:pt idx="203769">
                  <c:v>11.8408203</c:v>
                </c:pt>
                <c:pt idx="203770">
                  <c:v>-39.0625</c:v>
                </c:pt>
                <c:pt idx="203771">
                  <c:v>-83.0078125</c:v>
                </c:pt>
                <c:pt idx="203772">
                  <c:v>-108.276367</c:v>
                </c:pt>
                <c:pt idx="203773">
                  <c:v>-96.1914062</c:v>
                </c:pt>
                <c:pt idx="203774">
                  <c:v>-67.2607422</c:v>
                </c:pt>
                <c:pt idx="203775">
                  <c:v>-17.578125</c:v>
                </c:pt>
                <c:pt idx="203776">
                  <c:v>39.5507812</c:v>
                </c:pt>
                <c:pt idx="203777">
                  <c:v>80.9326172</c:v>
                </c:pt>
                <c:pt idx="203778">
                  <c:v>104.858398</c:v>
                </c:pt>
                <c:pt idx="203779">
                  <c:v>106.689453</c:v>
                </c:pt>
                <c:pt idx="203780">
                  <c:v>58.83789059999999</c:v>
                </c:pt>
                <c:pt idx="203781">
                  <c:v>13.1835938</c:v>
                </c:pt>
                <c:pt idx="203782">
                  <c:v>-35.4003906</c:v>
                </c:pt>
                <c:pt idx="203783">
                  <c:v>-82.7636719</c:v>
                </c:pt>
                <c:pt idx="203784">
                  <c:v>-98.1445312</c:v>
                </c:pt>
                <c:pt idx="203785">
                  <c:v>-104.980469</c:v>
                </c:pt>
                <c:pt idx="203786">
                  <c:v>-77.75878909999996</c:v>
                </c:pt>
                <c:pt idx="203787">
                  <c:v>-19.53125</c:v>
                </c:pt>
                <c:pt idx="203788">
                  <c:v>38.9404297</c:v>
                </c:pt>
                <c:pt idx="203789">
                  <c:v>88.62304690000001</c:v>
                </c:pt>
                <c:pt idx="203790">
                  <c:v>97.90039059999998</c:v>
                </c:pt>
                <c:pt idx="203791">
                  <c:v>98.63281249999996</c:v>
                </c:pt>
                <c:pt idx="203792">
                  <c:v>73.7304688</c:v>
                </c:pt>
                <c:pt idx="203793">
                  <c:v>26.4892578</c:v>
                </c:pt>
                <c:pt idx="203794">
                  <c:v>-25.0244141</c:v>
                </c:pt>
                <c:pt idx="203795">
                  <c:v>-80.2001953</c:v>
                </c:pt>
                <c:pt idx="203796">
                  <c:v>-103.515625</c:v>
                </c:pt>
                <c:pt idx="203797">
                  <c:v>-110.961914</c:v>
                </c:pt>
                <c:pt idx="203798">
                  <c:v>-77.63671879999995</c:v>
                </c:pt>
                <c:pt idx="203799">
                  <c:v>-28.8085938</c:v>
                </c:pt>
                <c:pt idx="203800">
                  <c:v>30.8837891</c:v>
                </c:pt>
                <c:pt idx="203801">
                  <c:v>80.8105469</c:v>
                </c:pt>
                <c:pt idx="203802">
                  <c:v>106.811523</c:v>
                </c:pt>
                <c:pt idx="203803">
                  <c:v>100.830078</c:v>
                </c:pt>
                <c:pt idx="203804">
                  <c:v>76.6601562</c:v>
                </c:pt>
                <c:pt idx="203805">
                  <c:v>34.9121094</c:v>
                </c:pt>
                <c:pt idx="203806">
                  <c:v>-23.6816406</c:v>
                </c:pt>
                <c:pt idx="203807">
                  <c:v>-68.60351559999998</c:v>
                </c:pt>
                <c:pt idx="203808">
                  <c:v>-96.5576172</c:v>
                </c:pt>
                <c:pt idx="203809">
                  <c:v>-105.102539</c:v>
                </c:pt>
                <c:pt idx="203810">
                  <c:v>-81.29882809999998</c:v>
                </c:pt>
                <c:pt idx="203811">
                  <c:v>-32.4707031</c:v>
                </c:pt>
                <c:pt idx="203812">
                  <c:v>19.4091797</c:v>
                </c:pt>
                <c:pt idx="203813">
                  <c:v>71.5332031</c:v>
                </c:pt>
                <c:pt idx="203814">
                  <c:v>93.87207029999993</c:v>
                </c:pt>
                <c:pt idx="203815">
                  <c:v>100.708008</c:v>
                </c:pt>
                <c:pt idx="203816">
                  <c:v>91.4306641</c:v>
                </c:pt>
                <c:pt idx="203817">
                  <c:v>49.0722656</c:v>
                </c:pt>
                <c:pt idx="203818">
                  <c:v>-12.5732422</c:v>
                </c:pt>
                <c:pt idx="203819">
                  <c:v>-63.4765625</c:v>
                </c:pt>
                <c:pt idx="203820">
                  <c:v>-96.4355469</c:v>
                </c:pt>
                <c:pt idx="203821">
                  <c:v>-105.712891</c:v>
                </c:pt>
                <c:pt idx="203822">
                  <c:v>-83.12988279999993</c:v>
                </c:pt>
                <c:pt idx="203823">
                  <c:v>-46.7529297</c:v>
                </c:pt>
                <c:pt idx="203824">
                  <c:v>8.7890625</c:v>
                </c:pt>
                <c:pt idx="203825">
                  <c:v>63.1103516</c:v>
                </c:pt>
                <c:pt idx="203826">
                  <c:v>91.6748047</c:v>
                </c:pt>
                <c:pt idx="203827">
                  <c:v>103.515625</c:v>
                </c:pt>
                <c:pt idx="203828">
                  <c:v>83.984375</c:v>
                </c:pt>
                <c:pt idx="203829">
                  <c:v>44.921875</c:v>
                </c:pt>
                <c:pt idx="203830">
                  <c:v>-3.54003906</c:v>
                </c:pt>
                <c:pt idx="203831">
                  <c:v>-52.734375</c:v>
                </c:pt>
                <c:pt idx="203832">
                  <c:v>-92.5292969</c:v>
                </c:pt>
                <c:pt idx="203833">
                  <c:v>-100.097656</c:v>
                </c:pt>
                <c:pt idx="203834">
                  <c:v>-88.2568359</c:v>
                </c:pt>
                <c:pt idx="203835">
                  <c:v>-49.5605469</c:v>
                </c:pt>
                <c:pt idx="203836">
                  <c:v>2.68554688</c:v>
                </c:pt>
                <c:pt idx="203837">
                  <c:v>50.0488281</c:v>
                </c:pt>
                <c:pt idx="203838">
                  <c:v>89.84375</c:v>
                </c:pt>
                <c:pt idx="203839">
                  <c:v>104.614258</c:v>
                </c:pt>
                <c:pt idx="203840">
                  <c:v>92.0410156</c:v>
                </c:pt>
                <c:pt idx="203841">
                  <c:v>52.9785156</c:v>
                </c:pt>
                <c:pt idx="203842">
                  <c:v>1.83105469</c:v>
                </c:pt>
                <c:pt idx="203843">
                  <c:v>-49.3164062</c:v>
                </c:pt>
                <c:pt idx="203844">
                  <c:v>-83.7402344</c:v>
                </c:pt>
                <c:pt idx="203845">
                  <c:v>-108.154297</c:v>
                </c:pt>
                <c:pt idx="203846">
                  <c:v>-92.2851562</c:v>
                </c:pt>
                <c:pt idx="203847">
                  <c:v>-48.7060547</c:v>
                </c:pt>
                <c:pt idx="203848">
                  <c:v>0.854492188</c:v>
                </c:pt>
                <c:pt idx="203849">
                  <c:v>47.85156249999999</c:v>
                </c:pt>
                <c:pt idx="203850">
                  <c:v>81.5429688</c:v>
                </c:pt>
                <c:pt idx="203851">
                  <c:v>102.539062</c:v>
                </c:pt>
                <c:pt idx="203852">
                  <c:v>98.9990234</c:v>
                </c:pt>
                <c:pt idx="203853">
                  <c:v>61.2792969</c:v>
                </c:pt>
                <c:pt idx="203854">
                  <c:v>14.4042969</c:v>
                </c:pt>
                <c:pt idx="203855">
                  <c:v>-45.6542969</c:v>
                </c:pt>
                <c:pt idx="203856">
                  <c:v>-89.5996094</c:v>
                </c:pt>
                <c:pt idx="203857">
                  <c:v>-101.318359</c:v>
                </c:pt>
                <c:pt idx="203858">
                  <c:v>-96.1914062</c:v>
                </c:pt>
                <c:pt idx="203859">
                  <c:v>-67.38281249999996</c:v>
                </c:pt>
                <c:pt idx="203860">
                  <c:v>-17.578125</c:v>
                </c:pt>
                <c:pt idx="203861">
                  <c:v>34.0576172</c:v>
                </c:pt>
                <c:pt idx="203862">
                  <c:v>77.39257809999994</c:v>
                </c:pt>
                <c:pt idx="203863">
                  <c:v>99.9755859</c:v>
                </c:pt>
                <c:pt idx="203864">
                  <c:v>90.57617190000001</c:v>
                </c:pt>
                <c:pt idx="203865">
                  <c:v>58.4716797</c:v>
                </c:pt>
                <c:pt idx="203866">
                  <c:v>14.1601562</c:v>
                </c:pt>
                <c:pt idx="203867">
                  <c:v>-33.6914062</c:v>
                </c:pt>
                <c:pt idx="203868">
                  <c:v>-74.8291016</c:v>
                </c:pt>
                <c:pt idx="203869">
                  <c:v>-100.463867</c:v>
                </c:pt>
                <c:pt idx="203870">
                  <c:v>-103.149414</c:v>
                </c:pt>
                <c:pt idx="203871">
                  <c:v>-68.35937499999996</c:v>
                </c:pt>
                <c:pt idx="203872">
                  <c:v>-23.9257812</c:v>
                </c:pt>
                <c:pt idx="203873">
                  <c:v>30.5175781</c:v>
                </c:pt>
                <c:pt idx="203874">
                  <c:v>80.4443359</c:v>
                </c:pt>
                <c:pt idx="203875">
                  <c:v>107.421875</c:v>
                </c:pt>
                <c:pt idx="203876">
                  <c:v>97.0458984</c:v>
                </c:pt>
                <c:pt idx="203877">
                  <c:v>73.2421875</c:v>
                </c:pt>
                <c:pt idx="203878">
                  <c:v>22.9492188</c:v>
                </c:pt>
                <c:pt idx="203879">
                  <c:v>-34.6679688</c:v>
                </c:pt>
                <c:pt idx="203880">
                  <c:v>-69.58007809999994</c:v>
                </c:pt>
                <c:pt idx="203881">
                  <c:v>-98.38867190000001</c:v>
                </c:pt>
                <c:pt idx="203882">
                  <c:v>-97.77832029999998</c:v>
                </c:pt>
                <c:pt idx="203883">
                  <c:v>-72.87597659999993</c:v>
                </c:pt>
                <c:pt idx="203884">
                  <c:v>-27.34375</c:v>
                </c:pt>
                <c:pt idx="203885">
                  <c:v>35.7666016</c:v>
                </c:pt>
                <c:pt idx="203886">
                  <c:v>71.8994141</c:v>
                </c:pt>
                <c:pt idx="203887">
                  <c:v>86.9140625</c:v>
                </c:pt>
                <c:pt idx="203888">
                  <c:v>94.3603516</c:v>
                </c:pt>
                <c:pt idx="203889">
                  <c:v>75.0732422</c:v>
                </c:pt>
                <c:pt idx="203890">
                  <c:v>30.5175781</c:v>
                </c:pt>
                <c:pt idx="203891">
                  <c:v>-24.0478516</c:v>
                </c:pt>
                <c:pt idx="203892">
                  <c:v>-71.4111328</c:v>
                </c:pt>
                <c:pt idx="203893">
                  <c:v>-102.416992</c:v>
                </c:pt>
                <c:pt idx="203894">
                  <c:v>-101.928711</c:v>
                </c:pt>
                <c:pt idx="203895">
                  <c:v>-69.58007809999994</c:v>
                </c:pt>
                <c:pt idx="203896">
                  <c:v>-28.9306641</c:v>
                </c:pt>
                <c:pt idx="203897">
                  <c:v>19.2871094</c:v>
                </c:pt>
                <c:pt idx="203898">
                  <c:v>70.9228516</c:v>
                </c:pt>
                <c:pt idx="203899">
                  <c:v>95.2148438</c:v>
                </c:pt>
                <c:pt idx="203900">
                  <c:v>102.416992</c:v>
                </c:pt>
                <c:pt idx="203901">
                  <c:v>79.34570309999998</c:v>
                </c:pt>
                <c:pt idx="203902">
                  <c:v>39.30664059999999</c:v>
                </c:pt>
                <c:pt idx="203903">
                  <c:v>-8.66699219</c:v>
                </c:pt>
                <c:pt idx="203904">
                  <c:v>-66.7724609</c:v>
                </c:pt>
                <c:pt idx="203905">
                  <c:v>-98.5107422</c:v>
                </c:pt>
                <c:pt idx="203906">
                  <c:v>-97.0458984</c:v>
                </c:pt>
                <c:pt idx="203907">
                  <c:v>-75.6835938</c:v>
                </c:pt>
                <c:pt idx="203908">
                  <c:v>-34.17968749999999</c:v>
                </c:pt>
                <c:pt idx="203909">
                  <c:v>16.9677734</c:v>
                </c:pt>
                <c:pt idx="203910">
                  <c:v>62.9882812</c:v>
                </c:pt>
                <c:pt idx="203911">
                  <c:v>96.5576172</c:v>
                </c:pt>
                <c:pt idx="203912">
                  <c:v>98.2666016</c:v>
                </c:pt>
                <c:pt idx="203913">
                  <c:v>87.6464844</c:v>
                </c:pt>
                <c:pt idx="203914">
                  <c:v>45.5322266</c:v>
                </c:pt>
                <c:pt idx="203915">
                  <c:v>-5.37109375</c:v>
                </c:pt>
                <c:pt idx="203916">
                  <c:v>-61.0351562</c:v>
                </c:pt>
                <c:pt idx="203917">
                  <c:v>-94.3603516</c:v>
                </c:pt>
                <c:pt idx="203918">
                  <c:v>-99.60937499999996</c:v>
                </c:pt>
                <c:pt idx="203919">
                  <c:v>-83.984375</c:v>
                </c:pt>
                <c:pt idx="203920">
                  <c:v>-45.2880859</c:v>
                </c:pt>
                <c:pt idx="203921">
                  <c:v>4.882812499999997</c:v>
                </c:pt>
                <c:pt idx="203922">
                  <c:v>51.5136719</c:v>
                </c:pt>
                <c:pt idx="203923">
                  <c:v>88.0126953</c:v>
                </c:pt>
                <c:pt idx="203924">
                  <c:v>106.201172</c:v>
                </c:pt>
                <c:pt idx="203925">
                  <c:v>88.0126953</c:v>
                </c:pt>
                <c:pt idx="203926">
                  <c:v>45.4101562</c:v>
                </c:pt>
                <c:pt idx="203927">
                  <c:v>-2.68554688</c:v>
                </c:pt>
                <c:pt idx="203928">
                  <c:v>-56.2744141</c:v>
                </c:pt>
                <c:pt idx="203929">
                  <c:v>-91.3085938</c:v>
                </c:pt>
                <c:pt idx="203930">
                  <c:v>-100.708008</c:v>
                </c:pt>
                <c:pt idx="203931">
                  <c:v>-89.84375</c:v>
                </c:pt>
                <c:pt idx="203932">
                  <c:v>-50.6591797</c:v>
                </c:pt>
                <c:pt idx="203933">
                  <c:v>2.9296875</c:v>
                </c:pt>
                <c:pt idx="203934">
                  <c:v>49.6826172</c:v>
                </c:pt>
                <c:pt idx="203935">
                  <c:v>86.7919922</c:v>
                </c:pt>
                <c:pt idx="203936">
                  <c:v>102.294922</c:v>
                </c:pt>
                <c:pt idx="203937">
                  <c:v>98.75488279999998</c:v>
                </c:pt>
                <c:pt idx="203938">
                  <c:v>58.83789059999999</c:v>
                </c:pt>
                <c:pt idx="203939">
                  <c:v>7.93457031</c:v>
                </c:pt>
                <c:pt idx="203940">
                  <c:v>-48.828125</c:v>
                </c:pt>
                <c:pt idx="203941">
                  <c:v>-89.11132809999998</c:v>
                </c:pt>
                <c:pt idx="203942">
                  <c:v>-102.050781</c:v>
                </c:pt>
                <c:pt idx="203943">
                  <c:v>-94.1162109</c:v>
                </c:pt>
                <c:pt idx="203944">
                  <c:v>-60.4248047</c:v>
                </c:pt>
                <c:pt idx="203945">
                  <c:v>-9.64355469</c:v>
                </c:pt>
                <c:pt idx="203946">
                  <c:v>45.0439453</c:v>
                </c:pt>
                <c:pt idx="203947">
                  <c:v>87.03613279999998</c:v>
                </c:pt>
                <c:pt idx="203948">
                  <c:v>105.224609</c:v>
                </c:pt>
                <c:pt idx="203949">
                  <c:v>102.783203</c:v>
                </c:pt>
                <c:pt idx="203950">
                  <c:v>71.4111328</c:v>
                </c:pt>
                <c:pt idx="203951">
                  <c:v>10.9863281</c:v>
                </c:pt>
                <c:pt idx="203952">
                  <c:v>-34.0576172</c:v>
                </c:pt>
                <c:pt idx="203953">
                  <c:v>-75.0732422</c:v>
                </c:pt>
                <c:pt idx="203954">
                  <c:v>-98.5107422</c:v>
                </c:pt>
                <c:pt idx="203955">
                  <c:v>-97.4121094</c:v>
                </c:pt>
                <c:pt idx="203956">
                  <c:v>-61.7675781</c:v>
                </c:pt>
                <c:pt idx="203957">
                  <c:v>-11.9628906</c:v>
                </c:pt>
                <c:pt idx="203958">
                  <c:v>34.3017578</c:v>
                </c:pt>
                <c:pt idx="203959">
                  <c:v>74.46289059999998</c:v>
                </c:pt>
                <c:pt idx="203960">
                  <c:v>101.68457</c:v>
                </c:pt>
                <c:pt idx="203961">
                  <c:v>92.2851562</c:v>
                </c:pt>
                <c:pt idx="203962">
                  <c:v>60.0585938</c:v>
                </c:pt>
                <c:pt idx="203963">
                  <c:v>15.3808594</c:v>
                </c:pt>
                <c:pt idx="203964">
                  <c:v>-27.8320312</c:v>
                </c:pt>
                <c:pt idx="203965">
                  <c:v>-75.9277344</c:v>
                </c:pt>
                <c:pt idx="203966">
                  <c:v>-101.928711</c:v>
                </c:pt>
                <c:pt idx="203967">
                  <c:v>-97.2900391</c:v>
                </c:pt>
                <c:pt idx="203968">
                  <c:v>-65.67382809999994</c:v>
                </c:pt>
                <c:pt idx="203969">
                  <c:v>-20.6298828</c:v>
                </c:pt>
                <c:pt idx="203970">
                  <c:v>28.3203125</c:v>
                </c:pt>
                <c:pt idx="203971">
                  <c:v>74.9511719</c:v>
                </c:pt>
                <c:pt idx="203972">
                  <c:v>103.271484</c:v>
                </c:pt>
                <c:pt idx="203973">
                  <c:v>101.44043</c:v>
                </c:pt>
                <c:pt idx="203974">
                  <c:v>79.1015625</c:v>
                </c:pt>
                <c:pt idx="203975">
                  <c:v>28.9306641</c:v>
                </c:pt>
                <c:pt idx="203976">
                  <c:v>-29.1748047</c:v>
                </c:pt>
                <c:pt idx="203977">
                  <c:v>-79.34570309999998</c:v>
                </c:pt>
                <c:pt idx="203978">
                  <c:v>-101.196289</c:v>
                </c:pt>
                <c:pt idx="203979">
                  <c:v>-99.85351559999998</c:v>
                </c:pt>
                <c:pt idx="203980">
                  <c:v>-72.3876953</c:v>
                </c:pt>
                <c:pt idx="203981">
                  <c:v>-25.5126953</c:v>
                </c:pt>
                <c:pt idx="203982">
                  <c:v>19.53125</c:v>
                </c:pt>
                <c:pt idx="203983">
                  <c:v>66.65039059999994</c:v>
                </c:pt>
                <c:pt idx="203984">
                  <c:v>99.1210938</c:v>
                </c:pt>
                <c:pt idx="203985">
                  <c:v>102.783203</c:v>
                </c:pt>
                <c:pt idx="203986">
                  <c:v>74.21875</c:v>
                </c:pt>
                <c:pt idx="203987">
                  <c:v>34.3017578</c:v>
                </c:pt>
                <c:pt idx="203988">
                  <c:v>-12.3291016</c:v>
                </c:pt>
                <c:pt idx="203989">
                  <c:v>-65.7958984</c:v>
                </c:pt>
                <c:pt idx="203990">
                  <c:v>-97.2900391</c:v>
                </c:pt>
                <c:pt idx="203991">
                  <c:v>-107.910156</c:v>
                </c:pt>
                <c:pt idx="203992">
                  <c:v>-76.9042969</c:v>
                </c:pt>
                <c:pt idx="203993">
                  <c:v>-33.44726559999999</c:v>
                </c:pt>
                <c:pt idx="203994">
                  <c:v>15.7470703</c:v>
                </c:pt>
                <c:pt idx="203995">
                  <c:v>56.3964844</c:v>
                </c:pt>
                <c:pt idx="203996">
                  <c:v>95.3369141</c:v>
                </c:pt>
                <c:pt idx="203997">
                  <c:v>103.759766</c:v>
                </c:pt>
                <c:pt idx="203998">
                  <c:v>83.6181641</c:v>
                </c:pt>
                <c:pt idx="203999">
                  <c:v>40.7714844</c:v>
                </c:pt>
                <c:pt idx="204000">
                  <c:v>-7.08007812</c:v>
                </c:pt>
                <c:pt idx="204001">
                  <c:v>-62.3779297</c:v>
                </c:pt>
                <c:pt idx="204002">
                  <c:v>-90.57617190000001</c:v>
                </c:pt>
                <c:pt idx="204003">
                  <c:v>-101.318359</c:v>
                </c:pt>
                <c:pt idx="204004">
                  <c:v>-86.42578119999993</c:v>
                </c:pt>
                <c:pt idx="204005">
                  <c:v>-43.5791016</c:v>
                </c:pt>
                <c:pt idx="204006">
                  <c:v>20.6298828</c:v>
                </c:pt>
                <c:pt idx="204007">
                  <c:v>60.4248047</c:v>
                </c:pt>
                <c:pt idx="204008">
                  <c:v>88.7451172</c:v>
                </c:pt>
                <c:pt idx="204009">
                  <c:v>103.271484</c:v>
                </c:pt>
                <c:pt idx="204010">
                  <c:v>85.20507809999994</c:v>
                </c:pt>
                <c:pt idx="204011">
                  <c:v>48.7060547</c:v>
                </c:pt>
                <c:pt idx="204012">
                  <c:v>-2.9296875</c:v>
                </c:pt>
                <c:pt idx="204013">
                  <c:v>-61.8896484</c:v>
                </c:pt>
                <c:pt idx="204014">
                  <c:v>-86.42578119999993</c:v>
                </c:pt>
                <c:pt idx="204015">
                  <c:v>-104.248047</c:v>
                </c:pt>
                <c:pt idx="204016">
                  <c:v>-87.6464844</c:v>
                </c:pt>
                <c:pt idx="204017">
                  <c:v>-59.5703125</c:v>
                </c:pt>
                <c:pt idx="204018">
                  <c:v>0.9765625</c:v>
                </c:pt>
                <c:pt idx="204019">
                  <c:v>47.1191406</c:v>
                </c:pt>
                <c:pt idx="204020">
                  <c:v>84.7167969</c:v>
                </c:pt>
                <c:pt idx="204021">
                  <c:v>107.421875</c:v>
                </c:pt>
                <c:pt idx="204022">
                  <c:v>91.0644531</c:v>
                </c:pt>
                <c:pt idx="204023">
                  <c:v>52.734375</c:v>
                </c:pt>
                <c:pt idx="204024">
                  <c:v>3.41796875</c:v>
                </c:pt>
                <c:pt idx="204025">
                  <c:v>-55.9082031</c:v>
                </c:pt>
                <c:pt idx="204026">
                  <c:v>-98.87695309999998</c:v>
                </c:pt>
                <c:pt idx="204027">
                  <c:v>-106.323242</c:v>
                </c:pt>
                <c:pt idx="204028">
                  <c:v>-96.3134766</c:v>
                </c:pt>
                <c:pt idx="204029">
                  <c:v>-55.2978516</c:v>
                </c:pt>
                <c:pt idx="204030">
                  <c:v>-5.37109375</c:v>
                </c:pt>
                <c:pt idx="204031">
                  <c:v>42.8466797</c:v>
                </c:pt>
                <c:pt idx="204032">
                  <c:v>89.4775391</c:v>
                </c:pt>
                <c:pt idx="204033">
                  <c:v>101.68457</c:v>
                </c:pt>
                <c:pt idx="204034">
                  <c:v>91.4306641</c:v>
                </c:pt>
                <c:pt idx="204035">
                  <c:v>58.59375</c:v>
                </c:pt>
                <c:pt idx="204036">
                  <c:v>16.2353516</c:v>
                </c:pt>
                <c:pt idx="204037">
                  <c:v>-38.2080078</c:v>
                </c:pt>
                <c:pt idx="204038">
                  <c:v>-82.03125</c:v>
                </c:pt>
                <c:pt idx="204039">
                  <c:v>-106.323242</c:v>
                </c:pt>
                <c:pt idx="204040">
                  <c:v>-98.1445312</c:v>
                </c:pt>
                <c:pt idx="204041">
                  <c:v>-57.4951172</c:v>
                </c:pt>
                <c:pt idx="204042">
                  <c:v>-15.2587891</c:v>
                </c:pt>
                <c:pt idx="204043">
                  <c:v>34.6679688</c:v>
                </c:pt>
                <c:pt idx="204044">
                  <c:v>77.14843749999996</c:v>
                </c:pt>
                <c:pt idx="204045">
                  <c:v>99.9755859</c:v>
                </c:pt>
                <c:pt idx="204046">
                  <c:v>94.2382812</c:v>
                </c:pt>
                <c:pt idx="204047">
                  <c:v>66.8945312</c:v>
                </c:pt>
                <c:pt idx="204048">
                  <c:v>16.4794922</c:v>
                </c:pt>
                <c:pt idx="204049">
                  <c:v>-34.6679688</c:v>
                </c:pt>
                <c:pt idx="204050">
                  <c:v>-79.22363279999998</c:v>
                </c:pt>
                <c:pt idx="204051">
                  <c:v>-105.46875</c:v>
                </c:pt>
                <c:pt idx="204052">
                  <c:v>-102.539062</c:v>
                </c:pt>
                <c:pt idx="204053">
                  <c:v>-70.0683594</c:v>
                </c:pt>
                <c:pt idx="204054">
                  <c:v>-26.7333984</c:v>
                </c:pt>
                <c:pt idx="204055">
                  <c:v>30.5175781</c:v>
                </c:pt>
                <c:pt idx="204056">
                  <c:v>72.265625</c:v>
                </c:pt>
                <c:pt idx="204057">
                  <c:v>102.905273</c:v>
                </c:pt>
                <c:pt idx="204058">
                  <c:v>101.074219</c:v>
                </c:pt>
                <c:pt idx="204059">
                  <c:v>74.5849609</c:v>
                </c:pt>
                <c:pt idx="204060">
                  <c:v>31.25</c:v>
                </c:pt>
                <c:pt idx="204061">
                  <c:v>-29.296875</c:v>
                </c:pt>
                <c:pt idx="204062">
                  <c:v>-75.4394531</c:v>
                </c:pt>
                <c:pt idx="204063">
                  <c:v>-101.5625</c:v>
                </c:pt>
                <c:pt idx="204064">
                  <c:v>-98.87695309999998</c:v>
                </c:pt>
                <c:pt idx="204065">
                  <c:v>-75.19531249999996</c:v>
                </c:pt>
                <c:pt idx="204066">
                  <c:v>-25.390625</c:v>
                </c:pt>
                <c:pt idx="204067">
                  <c:v>24.6582031</c:v>
                </c:pt>
                <c:pt idx="204068">
                  <c:v>71.1669922</c:v>
                </c:pt>
                <c:pt idx="204069">
                  <c:v>102.050781</c:v>
                </c:pt>
                <c:pt idx="204070">
                  <c:v>104.614258</c:v>
                </c:pt>
                <c:pt idx="204071">
                  <c:v>76.6601562</c:v>
                </c:pt>
                <c:pt idx="204072">
                  <c:v>27.34375</c:v>
                </c:pt>
                <c:pt idx="204073">
                  <c:v>-22.4609375</c:v>
                </c:pt>
                <c:pt idx="204074">
                  <c:v>-66.52832029999998</c:v>
                </c:pt>
                <c:pt idx="204075">
                  <c:v>-98.5107422</c:v>
                </c:pt>
                <c:pt idx="204076">
                  <c:v>-105.712891</c:v>
                </c:pt>
                <c:pt idx="204077">
                  <c:v>-83.7402344</c:v>
                </c:pt>
                <c:pt idx="204078">
                  <c:v>-36.2548828</c:v>
                </c:pt>
                <c:pt idx="204079">
                  <c:v>20.9960938</c:v>
                </c:pt>
                <c:pt idx="204080">
                  <c:v>68.2373047</c:v>
                </c:pt>
                <c:pt idx="204081">
                  <c:v>95.2148438</c:v>
                </c:pt>
                <c:pt idx="204082">
                  <c:v>102.416992</c:v>
                </c:pt>
                <c:pt idx="204083">
                  <c:v>81.0546875</c:v>
                </c:pt>
                <c:pt idx="204084">
                  <c:v>33.203125</c:v>
                </c:pt>
                <c:pt idx="204085">
                  <c:v>-10.2539062</c:v>
                </c:pt>
                <c:pt idx="204086">
                  <c:v>-57.2509766</c:v>
                </c:pt>
                <c:pt idx="204087">
                  <c:v>-92.4072266</c:v>
                </c:pt>
                <c:pt idx="204088">
                  <c:v>-99.85351559999998</c:v>
                </c:pt>
                <c:pt idx="204089">
                  <c:v>-78.6132812</c:v>
                </c:pt>
                <c:pt idx="204090">
                  <c:v>-39.5507812</c:v>
                </c:pt>
                <c:pt idx="204091">
                  <c:v>10.9863281</c:v>
                </c:pt>
                <c:pt idx="204092">
                  <c:v>56.5185547</c:v>
                </c:pt>
                <c:pt idx="204093">
                  <c:v>89.11132809999998</c:v>
                </c:pt>
                <c:pt idx="204094">
                  <c:v>102.539062</c:v>
                </c:pt>
                <c:pt idx="204095">
                  <c:v>90.2099609</c:v>
                </c:pt>
                <c:pt idx="204096">
                  <c:v>51.5136719</c:v>
                </c:pt>
                <c:pt idx="204097">
                  <c:v>-2.31933594</c:v>
                </c:pt>
                <c:pt idx="204098">
                  <c:v>-59.0820312</c:v>
                </c:pt>
                <c:pt idx="204099">
                  <c:v>-92.5292969</c:v>
                </c:pt>
                <c:pt idx="204100">
                  <c:v>-103.027344</c:v>
                </c:pt>
                <c:pt idx="204101">
                  <c:v>-87.5244141</c:v>
                </c:pt>
                <c:pt idx="204102">
                  <c:v>-45.0439453</c:v>
                </c:pt>
                <c:pt idx="204103">
                  <c:v>2.68554688</c:v>
                </c:pt>
                <c:pt idx="204104">
                  <c:v>53.2226562</c:v>
                </c:pt>
                <c:pt idx="204105">
                  <c:v>98.2666016</c:v>
                </c:pt>
                <c:pt idx="204106">
                  <c:v>106.933594</c:v>
                </c:pt>
                <c:pt idx="204107">
                  <c:v>87.4023438</c:v>
                </c:pt>
                <c:pt idx="204108">
                  <c:v>48.4619141</c:v>
                </c:pt>
                <c:pt idx="204109">
                  <c:v>-0.122070312</c:v>
                </c:pt>
                <c:pt idx="204110">
                  <c:v>-46.0205078</c:v>
                </c:pt>
                <c:pt idx="204111">
                  <c:v>-89.5996094</c:v>
                </c:pt>
                <c:pt idx="204112">
                  <c:v>-100.341797</c:v>
                </c:pt>
                <c:pt idx="204113">
                  <c:v>-91.0644531</c:v>
                </c:pt>
                <c:pt idx="204114">
                  <c:v>-50.6591797</c:v>
                </c:pt>
                <c:pt idx="204115">
                  <c:v>-6.347656249999996</c:v>
                </c:pt>
                <c:pt idx="204116">
                  <c:v>46.2646484</c:v>
                </c:pt>
                <c:pt idx="204117">
                  <c:v>88.13476559999998</c:v>
                </c:pt>
                <c:pt idx="204118">
                  <c:v>104.370117</c:v>
                </c:pt>
                <c:pt idx="204119">
                  <c:v>88.8671875</c:v>
                </c:pt>
                <c:pt idx="204120">
                  <c:v>57.1289062</c:v>
                </c:pt>
                <c:pt idx="204121">
                  <c:v>-2.56347656</c:v>
                </c:pt>
                <c:pt idx="204122">
                  <c:v>-47.2412109</c:v>
                </c:pt>
                <c:pt idx="204123">
                  <c:v>-89.84375</c:v>
                </c:pt>
                <c:pt idx="204124">
                  <c:v>-105.34668</c:v>
                </c:pt>
                <c:pt idx="204125">
                  <c:v>-90.08789059999998</c:v>
                </c:pt>
                <c:pt idx="204126">
                  <c:v>-64.0869141</c:v>
                </c:pt>
                <c:pt idx="204127">
                  <c:v>-22.8271484</c:v>
                </c:pt>
                <c:pt idx="204128">
                  <c:v>35.5224609</c:v>
                </c:pt>
                <c:pt idx="204129">
                  <c:v>78.2470703</c:v>
                </c:pt>
                <c:pt idx="204130">
                  <c:v>99.9755859</c:v>
                </c:pt>
                <c:pt idx="204131">
                  <c:v>94.2382812</c:v>
                </c:pt>
                <c:pt idx="204132">
                  <c:v>62.9882812</c:v>
                </c:pt>
                <c:pt idx="204133">
                  <c:v>8.544921879999997</c:v>
                </c:pt>
                <c:pt idx="204134">
                  <c:v>-40.4052734</c:v>
                </c:pt>
                <c:pt idx="204135">
                  <c:v>-79.9560547</c:v>
                </c:pt>
                <c:pt idx="204136">
                  <c:v>-103.515625</c:v>
                </c:pt>
                <c:pt idx="204137">
                  <c:v>-101.806641</c:v>
                </c:pt>
                <c:pt idx="204138">
                  <c:v>-64.57519529999998</c:v>
                </c:pt>
                <c:pt idx="204139">
                  <c:v>-21.3623047</c:v>
                </c:pt>
                <c:pt idx="204140">
                  <c:v>35.5224609</c:v>
                </c:pt>
                <c:pt idx="204141">
                  <c:v>79.8339844</c:v>
                </c:pt>
                <c:pt idx="204142">
                  <c:v>100.097656</c:v>
                </c:pt>
                <c:pt idx="204143">
                  <c:v>95.5810547</c:v>
                </c:pt>
                <c:pt idx="204144">
                  <c:v>65.67382809999994</c:v>
                </c:pt>
                <c:pt idx="204145">
                  <c:v>20.7519531</c:v>
                </c:pt>
                <c:pt idx="204146">
                  <c:v>-28.0761719</c:v>
                </c:pt>
                <c:pt idx="204147">
                  <c:v>-70.3125</c:v>
                </c:pt>
                <c:pt idx="204148">
                  <c:v>-103.393555</c:v>
                </c:pt>
                <c:pt idx="204149">
                  <c:v>-103.149414</c:v>
                </c:pt>
                <c:pt idx="204150">
                  <c:v>-73.7304688</c:v>
                </c:pt>
                <c:pt idx="204151">
                  <c:v>-24.4140625</c:v>
                </c:pt>
                <c:pt idx="204152">
                  <c:v>32.1044922</c:v>
                </c:pt>
                <c:pt idx="204153">
                  <c:v>73.2421875</c:v>
                </c:pt>
                <c:pt idx="204154">
                  <c:v>102.661133</c:v>
                </c:pt>
                <c:pt idx="204155">
                  <c:v>101.5625</c:v>
                </c:pt>
                <c:pt idx="204156">
                  <c:v>73.48632809999998</c:v>
                </c:pt>
                <c:pt idx="204157">
                  <c:v>29.7851562</c:v>
                </c:pt>
                <c:pt idx="204158">
                  <c:v>-23.3154297</c:v>
                </c:pt>
                <c:pt idx="204159">
                  <c:v>-70.55664059999998</c:v>
                </c:pt>
                <c:pt idx="204160">
                  <c:v>-106.323242</c:v>
                </c:pt>
                <c:pt idx="204161">
                  <c:v>-102.416992</c:v>
                </c:pt>
                <c:pt idx="204162">
                  <c:v>-75.31738279999998</c:v>
                </c:pt>
                <c:pt idx="204163">
                  <c:v>-32.7148438</c:v>
                </c:pt>
                <c:pt idx="204164">
                  <c:v>16.1132812</c:v>
                </c:pt>
                <c:pt idx="204165">
                  <c:v>70.4345703</c:v>
                </c:pt>
                <c:pt idx="204166">
                  <c:v>98.38867190000001</c:v>
                </c:pt>
                <c:pt idx="204167">
                  <c:v>104.248047</c:v>
                </c:pt>
                <c:pt idx="204168">
                  <c:v>84.22851559999998</c:v>
                </c:pt>
                <c:pt idx="204169">
                  <c:v>38.6962891</c:v>
                </c:pt>
                <c:pt idx="204170">
                  <c:v>-14.7705078</c:v>
                </c:pt>
                <c:pt idx="204171">
                  <c:v>-59.6923828</c:v>
                </c:pt>
                <c:pt idx="204172">
                  <c:v>-94.2382812</c:v>
                </c:pt>
                <c:pt idx="204173">
                  <c:v>-105.712891</c:v>
                </c:pt>
                <c:pt idx="204174">
                  <c:v>-79.22363279999998</c:v>
                </c:pt>
                <c:pt idx="204175">
                  <c:v>-37.8417969</c:v>
                </c:pt>
                <c:pt idx="204176">
                  <c:v>10.2539062</c:v>
                </c:pt>
                <c:pt idx="204177">
                  <c:v>64.453125</c:v>
                </c:pt>
                <c:pt idx="204178">
                  <c:v>91.4306641</c:v>
                </c:pt>
                <c:pt idx="204179">
                  <c:v>99.7314453</c:v>
                </c:pt>
                <c:pt idx="204180">
                  <c:v>75.9277344</c:v>
                </c:pt>
                <c:pt idx="204181">
                  <c:v>41.6259766</c:v>
                </c:pt>
                <c:pt idx="204182">
                  <c:v>-7.812499999999997</c:v>
                </c:pt>
                <c:pt idx="204183">
                  <c:v>-59.2041016</c:v>
                </c:pt>
                <c:pt idx="204184">
                  <c:v>-85.9375</c:v>
                </c:pt>
                <c:pt idx="204185">
                  <c:v>-102.905273</c:v>
                </c:pt>
                <c:pt idx="204186">
                  <c:v>-84.7167969</c:v>
                </c:pt>
                <c:pt idx="204187">
                  <c:v>-51.39160159999999</c:v>
                </c:pt>
                <c:pt idx="204188">
                  <c:v>10.1318359</c:v>
                </c:pt>
                <c:pt idx="204189">
                  <c:v>54.32128909999999</c:v>
                </c:pt>
                <c:pt idx="204190">
                  <c:v>96.92382809999998</c:v>
                </c:pt>
                <c:pt idx="204191">
                  <c:v>100.097656</c:v>
                </c:pt>
                <c:pt idx="204192">
                  <c:v>84.7167969</c:v>
                </c:pt>
                <c:pt idx="204193">
                  <c:v>46.9970703</c:v>
                </c:pt>
                <c:pt idx="204194">
                  <c:v>-0.48828125</c:v>
                </c:pt>
                <c:pt idx="204195">
                  <c:v>-48.4619141</c:v>
                </c:pt>
                <c:pt idx="204196">
                  <c:v>-93.2617188</c:v>
                </c:pt>
                <c:pt idx="204197">
                  <c:v>-105.46875</c:v>
                </c:pt>
                <c:pt idx="204198">
                  <c:v>-83.7402344</c:v>
                </c:pt>
                <c:pt idx="204199">
                  <c:v>-49.5605469</c:v>
                </c:pt>
                <c:pt idx="204200">
                  <c:v>0.732421875</c:v>
                </c:pt>
                <c:pt idx="204201">
                  <c:v>56.2744141</c:v>
                </c:pt>
                <c:pt idx="204202">
                  <c:v>85.4492188</c:v>
                </c:pt>
                <c:pt idx="204203">
                  <c:v>104.370117</c:v>
                </c:pt>
                <c:pt idx="204204">
                  <c:v>91.3085938</c:v>
                </c:pt>
                <c:pt idx="204205">
                  <c:v>49.9267578</c:v>
                </c:pt>
                <c:pt idx="204206">
                  <c:v>-3.54003906</c:v>
                </c:pt>
                <c:pt idx="204207">
                  <c:v>-49.0722656</c:v>
                </c:pt>
                <c:pt idx="204208">
                  <c:v>-82.3974609</c:v>
                </c:pt>
                <c:pt idx="204209">
                  <c:v>-101.68457</c:v>
                </c:pt>
                <c:pt idx="204210">
                  <c:v>-97.90039059999998</c:v>
                </c:pt>
                <c:pt idx="204211">
                  <c:v>-65.4296875</c:v>
                </c:pt>
                <c:pt idx="204212">
                  <c:v>-10.6201172</c:v>
                </c:pt>
                <c:pt idx="204213">
                  <c:v>44.921875</c:v>
                </c:pt>
                <c:pt idx="204214">
                  <c:v>85.5712891</c:v>
                </c:pt>
                <c:pt idx="204215">
                  <c:v>101.806641</c:v>
                </c:pt>
                <c:pt idx="204216">
                  <c:v>95.82519529999998</c:v>
                </c:pt>
                <c:pt idx="204217">
                  <c:v>61.15722659999999</c:v>
                </c:pt>
                <c:pt idx="204218">
                  <c:v>10.2539062</c:v>
                </c:pt>
                <c:pt idx="204219">
                  <c:v>-34.5458984</c:v>
                </c:pt>
                <c:pt idx="204220">
                  <c:v>-81.7871094</c:v>
                </c:pt>
                <c:pt idx="204221">
                  <c:v>-102.294922</c:v>
                </c:pt>
                <c:pt idx="204222">
                  <c:v>-98.9990234</c:v>
                </c:pt>
                <c:pt idx="204223">
                  <c:v>-68.8476562</c:v>
                </c:pt>
                <c:pt idx="204224">
                  <c:v>-18.5546875</c:v>
                </c:pt>
                <c:pt idx="204225">
                  <c:v>35.6445312</c:v>
                </c:pt>
                <c:pt idx="204226">
                  <c:v>83.8623047</c:v>
                </c:pt>
                <c:pt idx="204227">
                  <c:v>104.125977</c:v>
                </c:pt>
                <c:pt idx="204228">
                  <c:v>96.67968749999996</c:v>
                </c:pt>
                <c:pt idx="204229">
                  <c:v>61.5234375</c:v>
                </c:pt>
                <c:pt idx="204230">
                  <c:v>15.9912109</c:v>
                </c:pt>
                <c:pt idx="204231">
                  <c:v>-36.8652344</c:v>
                </c:pt>
                <c:pt idx="204232">
                  <c:v>-82.5195312</c:v>
                </c:pt>
                <c:pt idx="204233">
                  <c:v>-98.87695309999998</c:v>
                </c:pt>
                <c:pt idx="204234">
                  <c:v>-93.38378909999996</c:v>
                </c:pt>
                <c:pt idx="204235">
                  <c:v>-69.0917969</c:v>
                </c:pt>
                <c:pt idx="204236">
                  <c:v>-22.3388672</c:v>
                </c:pt>
                <c:pt idx="204237">
                  <c:v>29.0527344</c:v>
                </c:pt>
                <c:pt idx="204238">
                  <c:v>72.6318359</c:v>
                </c:pt>
                <c:pt idx="204239">
                  <c:v>100.097656</c:v>
                </c:pt>
                <c:pt idx="204240">
                  <c:v>101.928711</c:v>
                </c:pt>
                <c:pt idx="204241">
                  <c:v>68.4814453</c:v>
                </c:pt>
                <c:pt idx="204242">
                  <c:v>28.5644531</c:v>
                </c:pt>
                <c:pt idx="204243">
                  <c:v>-21.7285156</c:v>
                </c:pt>
                <c:pt idx="204244">
                  <c:v>-71.1669922</c:v>
                </c:pt>
                <c:pt idx="204245">
                  <c:v>-99.9755859</c:v>
                </c:pt>
                <c:pt idx="204246">
                  <c:v>-97.4121094</c:v>
                </c:pt>
                <c:pt idx="204247">
                  <c:v>-78.2470703</c:v>
                </c:pt>
                <c:pt idx="204248">
                  <c:v>-33.6914062</c:v>
                </c:pt>
                <c:pt idx="204249">
                  <c:v>22.8271484</c:v>
                </c:pt>
                <c:pt idx="204250">
                  <c:v>67.38281249999996</c:v>
                </c:pt>
                <c:pt idx="204251">
                  <c:v>94.4824219</c:v>
                </c:pt>
                <c:pt idx="204252">
                  <c:v>103.637695</c:v>
                </c:pt>
                <c:pt idx="204253">
                  <c:v>77.8808594</c:v>
                </c:pt>
                <c:pt idx="204254">
                  <c:v>28.0761719</c:v>
                </c:pt>
                <c:pt idx="204255">
                  <c:v>-13.0615234</c:v>
                </c:pt>
                <c:pt idx="204256">
                  <c:v>-62.3779297</c:v>
                </c:pt>
                <c:pt idx="204257">
                  <c:v>-91.1865234</c:v>
                </c:pt>
                <c:pt idx="204258">
                  <c:v>-96.92382809999998</c:v>
                </c:pt>
                <c:pt idx="204259">
                  <c:v>-79.9560547</c:v>
                </c:pt>
                <c:pt idx="204260">
                  <c:v>-38.4521484</c:v>
                </c:pt>
                <c:pt idx="204261">
                  <c:v>18.5546875</c:v>
                </c:pt>
                <c:pt idx="204262">
                  <c:v>66.65039059999994</c:v>
                </c:pt>
                <c:pt idx="204263">
                  <c:v>96.92382809999998</c:v>
                </c:pt>
                <c:pt idx="204264">
                  <c:v>104.614258</c:v>
                </c:pt>
                <c:pt idx="204265">
                  <c:v>80.8105469</c:v>
                </c:pt>
                <c:pt idx="204266">
                  <c:v>39.6728516</c:v>
                </c:pt>
                <c:pt idx="204267">
                  <c:v>-10.1318359</c:v>
                </c:pt>
                <c:pt idx="204268">
                  <c:v>-60.4248047</c:v>
                </c:pt>
                <c:pt idx="204269">
                  <c:v>-90.4541016</c:v>
                </c:pt>
                <c:pt idx="204270">
                  <c:v>-105.46875</c:v>
                </c:pt>
                <c:pt idx="204271">
                  <c:v>-87.6464844</c:v>
                </c:pt>
                <c:pt idx="204272">
                  <c:v>-44.1894531</c:v>
                </c:pt>
                <c:pt idx="204273">
                  <c:v>13.9160156</c:v>
                </c:pt>
                <c:pt idx="204274">
                  <c:v>55.2978516</c:v>
                </c:pt>
                <c:pt idx="204275">
                  <c:v>91.55273440000001</c:v>
                </c:pt>
                <c:pt idx="204276">
                  <c:v>104.370117</c:v>
                </c:pt>
                <c:pt idx="204277">
                  <c:v>86.42578119999993</c:v>
                </c:pt>
                <c:pt idx="204278">
                  <c:v>42.96875</c:v>
                </c:pt>
                <c:pt idx="204279">
                  <c:v>-8.66699219</c:v>
                </c:pt>
                <c:pt idx="204280">
                  <c:v>-55.9082031</c:v>
                </c:pt>
                <c:pt idx="204281">
                  <c:v>-89.84375</c:v>
                </c:pt>
                <c:pt idx="204282">
                  <c:v>-101.44043</c:v>
                </c:pt>
                <c:pt idx="204283">
                  <c:v>-82.88574219999992</c:v>
                </c:pt>
                <c:pt idx="204284">
                  <c:v>-47.9736328</c:v>
                </c:pt>
                <c:pt idx="204285">
                  <c:v>-0.366210938</c:v>
                </c:pt>
                <c:pt idx="204286">
                  <c:v>54.4433594</c:v>
                </c:pt>
                <c:pt idx="204287">
                  <c:v>91.1865234</c:v>
                </c:pt>
                <c:pt idx="204288">
                  <c:v>98.63281249999996</c:v>
                </c:pt>
                <c:pt idx="204289">
                  <c:v>87.2802734</c:v>
                </c:pt>
                <c:pt idx="204290">
                  <c:v>54.6875</c:v>
                </c:pt>
                <c:pt idx="204291">
                  <c:v>4.394531249999993</c:v>
                </c:pt>
                <c:pt idx="204292">
                  <c:v>-48.7060547</c:v>
                </c:pt>
                <c:pt idx="204293">
                  <c:v>-86.42578119999993</c:v>
                </c:pt>
                <c:pt idx="204294">
                  <c:v>-96.1914062</c:v>
                </c:pt>
                <c:pt idx="204295">
                  <c:v>-84.22851559999998</c:v>
                </c:pt>
                <c:pt idx="204296">
                  <c:v>-53.1005859</c:v>
                </c:pt>
                <c:pt idx="204297">
                  <c:v>-10.9863281</c:v>
                </c:pt>
                <c:pt idx="204298">
                  <c:v>46.1425781</c:v>
                </c:pt>
                <c:pt idx="204299">
                  <c:v>86.5478516</c:v>
                </c:pt>
                <c:pt idx="204300">
                  <c:v>99.2431641</c:v>
                </c:pt>
                <c:pt idx="204301">
                  <c:v>93.87207029999993</c:v>
                </c:pt>
                <c:pt idx="204302">
                  <c:v>59.2041016</c:v>
                </c:pt>
                <c:pt idx="204303">
                  <c:v>7.93457031</c:v>
                </c:pt>
                <c:pt idx="204304">
                  <c:v>-41.8701172</c:v>
                </c:pt>
                <c:pt idx="204305">
                  <c:v>-80.9326172</c:v>
                </c:pt>
                <c:pt idx="204306">
                  <c:v>-109.741211</c:v>
                </c:pt>
                <c:pt idx="204307">
                  <c:v>-91.6748047</c:v>
                </c:pt>
                <c:pt idx="204308">
                  <c:v>-55.6640625</c:v>
                </c:pt>
                <c:pt idx="204309">
                  <c:v>-13.5498047</c:v>
                </c:pt>
                <c:pt idx="204310">
                  <c:v>39.6728516</c:v>
                </c:pt>
                <c:pt idx="204311">
                  <c:v>81.9091797</c:v>
                </c:pt>
                <c:pt idx="204312">
                  <c:v>104.980469</c:v>
                </c:pt>
                <c:pt idx="204313">
                  <c:v>93.1396484</c:v>
                </c:pt>
                <c:pt idx="204314">
                  <c:v>63.8427734</c:v>
                </c:pt>
                <c:pt idx="204315">
                  <c:v>19.53125</c:v>
                </c:pt>
                <c:pt idx="204316">
                  <c:v>-35.7666016</c:v>
                </c:pt>
                <c:pt idx="204317">
                  <c:v>-79.4677734</c:v>
                </c:pt>
                <c:pt idx="204318">
                  <c:v>-103.515625</c:v>
                </c:pt>
                <c:pt idx="204319">
                  <c:v>-100.097656</c:v>
                </c:pt>
                <c:pt idx="204320">
                  <c:v>-66.8945312</c:v>
                </c:pt>
                <c:pt idx="204321">
                  <c:v>-19.4091797</c:v>
                </c:pt>
                <c:pt idx="204322">
                  <c:v>36.6210938</c:v>
                </c:pt>
                <c:pt idx="204323">
                  <c:v>81.29882809999998</c:v>
                </c:pt>
                <c:pt idx="204324">
                  <c:v>106.567383</c:v>
                </c:pt>
                <c:pt idx="204325">
                  <c:v>99.85351559999998</c:v>
                </c:pt>
                <c:pt idx="204326">
                  <c:v>68.8476562</c:v>
                </c:pt>
                <c:pt idx="204327">
                  <c:v>20.1416016</c:v>
                </c:pt>
                <c:pt idx="204328">
                  <c:v>-31.98242189999997</c:v>
                </c:pt>
                <c:pt idx="204329">
                  <c:v>-70.55664059999998</c:v>
                </c:pt>
                <c:pt idx="204330">
                  <c:v>-98.87695309999998</c:v>
                </c:pt>
                <c:pt idx="204331">
                  <c:v>-93.9941406</c:v>
                </c:pt>
                <c:pt idx="204332">
                  <c:v>-75.8056641</c:v>
                </c:pt>
                <c:pt idx="204333">
                  <c:v>-28.1982422</c:v>
                </c:pt>
                <c:pt idx="204334">
                  <c:v>28.5644531</c:v>
                </c:pt>
                <c:pt idx="204335">
                  <c:v>74.9511719</c:v>
                </c:pt>
                <c:pt idx="204336">
                  <c:v>96.1914062</c:v>
                </c:pt>
                <c:pt idx="204337">
                  <c:v>95.9472656</c:v>
                </c:pt>
                <c:pt idx="204338">
                  <c:v>74.5849609</c:v>
                </c:pt>
                <c:pt idx="204339">
                  <c:v>35.2783203</c:v>
                </c:pt>
                <c:pt idx="204340">
                  <c:v>-21.484375</c:v>
                </c:pt>
                <c:pt idx="204341">
                  <c:v>-67.7490234</c:v>
                </c:pt>
                <c:pt idx="204342">
                  <c:v>-90.94238279999998</c:v>
                </c:pt>
                <c:pt idx="204343">
                  <c:v>-102.050781</c:v>
                </c:pt>
                <c:pt idx="204344">
                  <c:v>-71.1669922</c:v>
                </c:pt>
                <c:pt idx="204345">
                  <c:v>-35.0341797</c:v>
                </c:pt>
                <c:pt idx="204346">
                  <c:v>24.0478516</c:v>
                </c:pt>
                <c:pt idx="204347">
                  <c:v>67.7490234</c:v>
                </c:pt>
                <c:pt idx="204348">
                  <c:v>95.82519529999998</c:v>
                </c:pt>
                <c:pt idx="204349">
                  <c:v>107.055664</c:v>
                </c:pt>
                <c:pt idx="204350">
                  <c:v>86.5478516</c:v>
                </c:pt>
                <c:pt idx="204351">
                  <c:v>44.7998047</c:v>
                </c:pt>
                <c:pt idx="204352">
                  <c:v>-13.671875</c:v>
                </c:pt>
                <c:pt idx="204353">
                  <c:v>-65.18554690000001</c:v>
                </c:pt>
                <c:pt idx="204354">
                  <c:v>-98.38867190000001</c:v>
                </c:pt>
                <c:pt idx="204355">
                  <c:v>-97.2900391</c:v>
                </c:pt>
                <c:pt idx="204356">
                  <c:v>-80.5664062</c:v>
                </c:pt>
                <c:pt idx="204357">
                  <c:v>-38.0859375</c:v>
                </c:pt>
                <c:pt idx="204358">
                  <c:v>9.39941406</c:v>
                </c:pt>
                <c:pt idx="204359">
                  <c:v>56.0302734</c:v>
                </c:pt>
                <c:pt idx="204360">
                  <c:v>89.11132809999998</c:v>
                </c:pt>
                <c:pt idx="204361">
                  <c:v>101.806641</c:v>
                </c:pt>
                <c:pt idx="204362">
                  <c:v>83.0078125</c:v>
                </c:pt>
                <c:pt idx="204363">
                  <c:v>43.0908203</c:v>
                </c:pt>
                <c:pt idx="204364">
                  <c:v>-7.44628906</c:v>
                </c:pt>
                <c:pt idx="204365">
                  <c:v>-54.93164059999999</c:v>
                </c:pt>
                <c:pt idx="204366">
                  <c:v>-89.2333984</c:v>
                </c:pt>
                <c:pt idx="204367">
                  <c:v>-101.5625</c:v>
                </c:pt>
                <c:pt idx="204368">
                  <c:v>-84.8388672</c:v>
                </c:pt>
                <c:pt idx="204369">
                  <c:v>-44.6777344</c:v>
                </c:pt>
                <c:pt idx="204370">
                  <c:v>10.6201172</c:v>
                </c:pt>
                <c:pt idx="204371">
                  <c:v>54.5654297</c:v>
                </c:pt>
                <c:pt idx="204372">
                  <c:v>90.4541016</c:v>
                </c:pt>
                <c:pt idx="204373">
                  <c:v>108.154297</c:v>
                </c:pt>
                <c:pt idx="204374">
                  <c:v>82.15332029999998</c:v>
                </c:pt>
                <c:pt idx="204375">
                  <c:v>45.6542969</c:v>
                </c:pt>
                <c:pt idx="204376">
                  <c:v>7.69042969</c:v>
                </c:pt>
                <c:pt idx="204377">
                  <c:v>-50.5371094</c:v>
                </c:pt>
                <c:pt idx="204378">
                  <c:v>-89.2333984</c:v>
                </c:pt>
                <c:pt idx="204379">
                  <c:v>-102.783203</c:v>
                </c:pt>
                <c:pt idx="204380">
                  <c:v>-90.94238279999998</c:v>
                </c:pt>
                <c:pt idx="204381">
                  <c:v>-53.8330078</c:v>
                </c:pt>
                <c:pt idx="204382">
                  <c:v>0.854492188</c:v>
                </c:pt>
                <c:pt idx="204383">
                  <c:v>50.9033203</c:v>
                </c:pt>
                <c:pt idx="204384">
                  <c:v>82.03125</c:v>
                </c:pt>
                <c:pt idx="204385">
                  <c:v>104.980469</c:v>
                </c:pt>
                <c:pt idx="204386">
                  <c:v>91.0644531</c:v>
                </c:pt>
                <c:pt idx="204387">
                  <c:v>54.8095703</c:v>
                </c:pt>
                <c:pt idx="204388">
                  <c:v>5.37109375</c:v>
                </c:pt>
                <c:pt idx="204389">
                  <c:v>-47.6074219</c:v>
                </c:pt>
                <c:pt idx="204390">
                  <c:v>-85.08300779999998</c:v>
                </c:pt>
                <c:pt idx="204391">
                  <c:v>-102.905273</c:v>
                </c:pt>
                <c:pt idx="204392">
                  <c:v>-99.2431641</c:v>
                </c:pt>
                <c:pt idx="204393">
                  <c:v>-59.4482422</c:v>
                </c:pt>
                <c:pt idx="204394">
                  <c:v>-13.7939453</c:v>
                </c:pt>
                <c:pt idx="204395">
                  <c:v>41.6259766</c:v>
                </c:pt>
                <c:pt idx="204396">
                  <c:v>85.4492188</c:v>
                </c:pt>
                <c:pt idx="204397">
                  <c:v>105.102539</c:v>
                </c:pt>
                <c:pt idx="204398">
                  <c:v>97.77832029999998</c:v>
                </c:pt>
                <c:pt idx="204399">
                  <c:v>65.55175779999998</c:v>
                </c:pt>
                <c:pt idx="204400">
                  <c:v>15.2587891</c:v>
                </c:pt>
                <c:pt idx="204401">
                  <c:v>-34.0576172</c:v>
                </c:pt>
                <c:pt idx="204402">
                  <c:v>-79.4677734</c:v>
                </c:pt>
                <c:pt idx="204403">
                  <c:v>-98.5107422</c:v>
                </c:pt>
                <c:pt idx="204404">
                  <c:v>-91.3085938</c:v>
                </c:pt>
                <c:pt idx="204405">
                  <c:v>-65.67382809999994</c:v>
                </c:pt>
                <c:pt idx="204406">
                  <c:v>-16.72363279999998</c:v>
                </c:pt>
                <c:pt idx="204407">
                  <c:v>44.921875</c:v>
                </c:pt>
                <c:pt idx="204408">
                  <c:v>80.2001953</c:v>
                </c:pt>
                <c:pt idx="204409">
                  <c:v>101.5625</c:v>
                </c:pt>
                <c:pt idx="204410">
                  <c:v>97.2900391</c:v>
                </c:pt>
                <c:pt idx="204411">
                  <c:v>68.8476562</c:v>
                </c:pt>
                <c:pt idx="204412">
                  <c:v>21.6064453</c:v>
                </c:pt>
                <c:pt idx="204413">
                  <c:v>-31.25</c:v>
                </c:pt>
                <c:pt idx="204414">
                  <c:v>-77.75878909999996</c:v>
                </c:pt>
                <c:pt idx="204415">
                  <c:v>-98.63281249999996</c:v>
                </c:pt>
                <c:pt idx="204416">
                  <c:v>-95.703125</c:v>
                </c:pt>
                <c:pt idx="204417">
                  <c:v>-69.0917969</c:v>
                </c:pt>
                <c:pt idx="204418">
                  <c:v>-25.390625</c:v>
                </c:pt>
                <c:pt idx="204419">
                  <c:v>28.9306641</c:v>
                </c:pt>
                <c:pt idx="204420">
                  <c:v>77.63671879999995</c:v>
                </c:pt>
                <c:pt idx="204421">
                  <c:v>104.370117</c:v>
                </c:pt>
                <c:pt idx="204422">
                  <c:v>95.3369141</c:v>
                </c:pt>
                <c:pt idx="204423">
                  <c:v>74.0966797</c:v>
                </c:pt>
                <c:pt idx="204424">
                  <c:v>30.3955078</c:v>
                </c:pt>
                <c:pt idx="204425">
                  <c:v>-24.0478516</c:v>
                </c:pt>
                <c:pt idx="204426">
                  <c:v>-71.1669922</c:v>
                </c:pt>
                <c:pt idx="204427">
                  <c:v>-94.97070309999998</c:v>
                </c:pt>
                <c:pt idx="204428">
                  <c:v>-99.3652344</c:v>
                </c:pt>
                <c:pt idx="204429">
                  <c:v>-76.0498047</c:v>
                </c:pt>
                <c:pt idx="204430">
                  <c:v>-35.5224609</c:v>
                </c:pt>
                <c:pt idx="204431">
                  <c:v>20.8740234</c:v>
                </c:pt>
                <c:pt idx="204432">
                  <c:v>64.8193359</c:v>
                </c:pt>
                <c:pt idx="204433">
                  <c:v>101.196289</c:v>
                </c:pt>
                <c:pt idx="204434">
                  <c:v>103.149414</c:v>
                </c:pt>
                <c:pt idx="204435">
                  <c:v>75.0732422</c:v>
                </c:pt>
                <c:pt idx="204436">
                  <c:v>31.0058594</c:v>
                </c:pt>
                <c:pt idx="204437">
                  <c:v>-12.6953125</c:v>
                </c:pt>
                <c:pt idx="204438">
                  <c:v>-53.5888672</c:v>
                </c:pt>
                <c:pt idx="204439">
                  <c:v>-93.38378909999996</c:v>
                </c:pt>
                <c:pt idx="204440">
                  <c:v>-105.712891</c:v>
                </c:pt>
                <c:pt idx="204441">
                  <c:v>-84.10644529999998</c:v>
                </c:pt>
                <c:pt idx="204442">
                  <c:v>-42.96875</c:v>
                </c:pt>
                <c:pt idx="204443">
                  <c:v>12.8173828</c:v>
                </c:pt>
                <c:pt idx="204444">
                  <c:v>61.7675781</c:v>
                </c:pt>
                <c:pt idx="204445">
                  <c:v>92.77343749999996</c:v>
                </c:pt>
                <c:pt idx="204446">
                  <c:v>98.5107422</c:v>
                </c:pt>
                <c:pt idx="204447">
                  <c:v>84.22851559999998</c:v>
                </c:pt>
                <c:pt idx="204448">
                  <c:v>44.3115234</c:v>
                </c:pt>
                <c:pt idx="204449">
                  <c:v>-7.20214844</c:v>
                </c:pt>
                <c:pt idx="204450">
                  <c:v>-54.1992188</c:v>
                </c:pt>
                <c:pt idx="204451">
                  <c:v>-95.3369141</c:v>
                </c:pt>
                <c:pt idx="204452">
                  <c:v>-100.341797</c:v>
                </c:pt>
                <c:pt idx="204453">
                  <c:v>-80.68847659999993</c:v>
                </c:pt>
                <c:pt idx="204454">
                  <c:v>-40.7714844</c:v>
                </c:pt>
                <c:pt idx="204455">
                  <c:v>7.69042969</c:v>
                </c:pt>
                <c:pt idx="204456">
                  <c:v>54.93164059999999</c:v>
                </c:pt>
                <c:pt idx="204457">
                  <c:v>91.3085938</c:v>
                </c:pt>
                <c:pt idx="204458">
                  <c:v>98.75488279999998</c:v>
                </c:pt>
                <c:pt idx="204459">
                  <c:v>84.4726562</c:v>
                </c:pt>
                <c:pt idx="204460">
                  <c:v>41.1376953</c:v>
                </c:pt>
                <c:pt idx="204461">
                  <c:v>-2.44140625</c:v>
                </c:pt>
                <c:pt idx="204462">
                  <c:v>-52.8564453</c:v>
                </c:pt>
                <c:pt idx="204463">
                  <c:v>-89.5996094</c:v>
                </c:pt>
                <c:pt idx="204464">
                  <c:v>-103.393555</c:v>
                </c:pt>
                <c:pt idx="204465">
                  <c:v>-87.6464844</c:v>
                </c:pt>
                <c:pt idx="204466">
                  <c:v>-49.0722656</c:v>
                </c:pt>
                <c:pt idx="204467">
                  <c:v>-0.732421875</c:v>
                </c:pt>
                <c:pt idx="204468">
                  <c:v>53.8330078</c:v>
                </c:pt>
                <c:pt idx="204469">
                  <c:v>88.8671875</c:v>
                </c:pt>
                <c:pt idx="204470">
                  <c:v>103.271484</c:v>
                </c:pt>
                <c:pt idx="204471">
                  <c:v>94.3603516</c:v>
                </c:pt>
                <c:pt idx="204472">
                  <c:v>56.2744141</c:v>
                </c:pt>
                <c:pt idx="204473">
                  <c:v>-1.34277344</c:v>
                </c:pt>
                <c:pt idx="204474">
                  <c:v>-47.6074219</c:v>
                </c:pt>
                <c:pt idx="204475">
                  <c:v>-83.2519531</c:v>
                </c:pt>
                <c:pt idx="204476">
                  <c:v>-95.5810547</c:v>
                </c:pt>
                <c:pt idx="204477">
                  <c:v>-91.9189453</c:v>
                </c:pt>
                <c:pt idx="204478">
                  <c:v>-53.5888672</c:v>
                </c:pt>
                <c:pt idx="204479">
                  <c:v>-11.9628906</c:v>
                </c:pt>
                <c:pt idx="204480">
                  <c:v>45.4101562</c:v>
                </c:pt>
                <c:pt idx="204481">
                  <c:v>86.6699219</c:v>
                </c:pt>
                <c:pt idx="204482">
                  <c:v>104.003906</c:v>
                </c:pt>
                <c:pt idx="204483">
                  <c:v>100.463867</c:v>
                </c:pt>
                <c:pt idx="204484">
                  <c:v>62.6220703</c:v>
                </c:pt>
                <c:pt idx="204485">
                  <c:v>5.49316406</c:v>
                </c:pt>
                <c:pt idx="204486">
                  <c:v>-38.0859375</c:v>
                </c:pt>
                <c:pt idx="204487">
                  <c:v>-80.078125</c:v>
                </c:pt>
                <c:pt idx="204488">
                  <c:v>-101.928711</c:v>
                </c:pt>
                <c:pt idx="204489">
                  <c:v>-91.1865234</c:v>
                </c:pt>
                <c:pt idx="204490">
                  <c:v>-64.8193359</c:v>
                </c:pt>
                <c:pt idx="204491">
                  <c:v>-13.0615234</c:v>
                </c:pt>
                <c:pt idx="204492">
                  <c:v>36.2548828</c:v>
                </c:pt>
                <c:pt idx="204493">
                  <c:v>82.03125</c:v>
                </c:pt>
                <c:pt idx="204494">
                  <c:v>104.125977</c:v>
                </c:pt>
                <c:pt idx="204495">
                  <c:v>97.65625</c:v>
                </c:pt>
                <c:pt idx="204496">
                  <c:v>62.6220703</c:v>
                </c:pt>
                <c:pt idx="204497">
                  <c:v>9.64355469</c:v>
                </c:pt>
                <c:pt idx="204498">
                  <c:v>-37.109375</c:v>
                </c:pt>
                <c:pt idx="204499">
                  <c:v>-79.5898438</c:v>
                </c:pt>
                <c:pt idx="204500">
                  <c:v>-101.196289</c:v>
                </c:pt>
                <c:pt idx="204501">
                  <c:v>-93.1396484</c:v>
                </c:pt>
                <c:pt idx="204502">
                  <c:v>-66.1621094</c:v>
                </c:pt>
                <c:pt idx="204503">
                  <c:v>-22.3388672</c:v>
                </c:pt>
                <c:pt idx="204504">
                  <c:v>29.296875</c:v>
                </c:pt>
                <c:pt idx="204505">
                  <c:v>81.5429688</c:v>
                </c:pt>
                <c:pt idx="204506">
                  <c:v>113.647461</c:v>
                </c:pt>
                <c:pt idx="204507">
                  <c:v>100.585938</c:v>
                </c:pt>
                <c:pt idx="204508">
                  <c:v>73.48632809999998</c:v>
                </c:pt>
                <c:pt idx="204509">
                  <c:v>23.3154297</c:v>
                </c:pt>
                <c:pt idx="204510">
                  <c:v>-30.7617188</c:v>
                </c:pt>
                <c:pt idx="204511">
                  <c:v>-72.265625</c:v>
                </c:pt>
                <c:pt idx="204512">
                  <c:v>-99.7314453</c:v>
                </c:pt>
                <c:pt idx="204513">
                  <c:v>-101.196289</c:v>
                </c:pt>
                <c:pt idx="204514">
                  <c:v>-74.8291016</c:v>
                </c:pt>
                <c:pt idx="204515">
                  <c:v>-25.2685547</c:v>
                </c:pt>
                <c:pt idx="204516">
                  <c:v>23.9257812</c:v>
                </c:pt>
                <c:pt idx="204517">
                  <c:v>68.35937499999996</c:v>
                </c:pt>
                <c:pt idx="204518">
                  <c:v>94.97070309999998</c:v>
                </c:pt>
                <c:pt idx="204519">
                  <c:v>96.67968749999996</c:v>
                </c:pt>
                <c:pt idx="204520">
                  <c:v>73.48632809999998</c:v>
                </c:pt>
                <c:pt idx="204521">
                  <c:v>36.3769531</c:v>
                </c:pt>
                <c:pt idx="204522">
                  <c:v>-17.4560547</c:v>
                </c:pt>
                <c:pt idx="204523">
                  <c:v>-65.18554690000001</c:v>
                </c:pt>
                <c:pt idx="204524">
                  <c:v>-99.9755859</c:v>
                </c:pt>
                <c:pt idx="204525">
                  <c:v>-102.050781</c:v>
                </c:pt>
                <c:pt idx="204526">
                  <c:v>-74.7070312</c:v>
                </c:pt>
                <c:pt idx="204527">
                  <c:v>-31.7382812</c:v>
                </c:pt>
                <c:pt idx="204528">
                  <c:v>24.0478516</c:v>
                </c:pt>
                <c:pt idx="204529">
                  <c:v>64.57519529999998</c:v>
                </c:pt>
                <c:pt idx="204530">
                  <c:v>92.6513672</c:v>
                </c:pt>
                <c:pt idx="204531">
                  <c:v>96.4355469</c:v>
                </c:pt>
                <c:pt idx="204532">
                  <c:v>76.0498047</c:v>
                </c:pt>
                <c:pt idx="204533">
                  <c:v>38.5742188</c:v>
                </c:pt>
                <c:pt idx="204534">
                  <c:v>-16.6015625</c:v>
                </c:pt>
                <c:pt idx="204535">
                  <c:v>-64.8193359</c:v>
                </c:pt>
                <c:pt idx="204536">
                  <c:v>-93.9941406</c:v>
                </c:pt>
                <c:pt idx="204537">
                  <c:v>-101.074219</c:v>
                </c:pt>
                <c:pt idx="204538">
                  <c:v>-80.32226559999998</c:v>
                </c:pt>
                <c:pt idx="204539">
                  <c:v>-39.6728516</c:v>
                </c:pt>
                <c:pt idx="204540">
                  <c:v>5.98144531</c:v>
                </c:pt>
                <c:pt idx="204541">
                  <c:v>60.4248047</c:v>
                </c:pt>
                <c:pt idx="204542">
                  <c:v>94.7265625</c:v>
                </c:pt>
                <c:pt idx="204543">
                  <c:v>100.097656</c:v>
                </c:pt>
                <c:pt idx="204544">
                  <c:v>85.3271484</c:v>
                </c:pt>
                <c:pt idx="204545">
                  <c:v>46.2646484</c:v>
                </c:pt>
                <c:pt idx="204546">
                  <c:v>-14.7705078</c:v>
                </c:pt>
                <c:pt idx="204547">
                  <c:v>-59.5703125</c:v>
                </c:pt>
                <c:pt idx="204548">
                  <c:v>-95.4589844</c:v>
                </c:pt>
                <c:pt idx="204549">
                  <c:v>-108.154297</c:v>
                </c:pt>
                <c:pt idx="204550">
                  <c:v>-91.1865234</c:v>
                </c:pt>
                <c:pt idx="204551">
                  <c:v>-51.0253906</c:v>
                </c:pt>
                <c:pt idx="204552">
                  <c:v>8.30078125</c:v>
                </c:pt>
                <c:pt idx="204553">
                  <c:v>53.8330078</c:v>
                </c:pt>
                <c:pt idx="204554">
                  <c:v>90.4541016</c:v>
                </c:pt>
                <c:pt idx="204555">
                  <c:v>107.299805</c:v>
                </c:pt>
                <c:pt idx="204556">
                  <c:v>87.2802734</c:v>
                </c:pt>
                <c:pt idx="204557">
                  <c:v>46.9970703</c:v>
                </c:pt>
                <c:pt idx="204558">
                  <c:v>0.854492188</c:v>
                </c:pt>
                <c:pt idx="204559">
                  <c:v>-45.1660156</c:v>
                </c:pt>
                <c:pt idx="204560">
                  <c:v>-87.5244141</c:v>
                </c:pt>
                <c:pt idx="204561">
                  <c:v>-99.4873047</c:v>
                </c:pt>
                <c:pt idx="204562">
                  <c:v>-87.4023438</c:v>
                </c:pt>
                <c:pt idx="204563">
                  <c:v>-58.59375</c:v>
                </c:pt>
                <c:pt idx="204564">
                  <c:v>0.0</c:v>
                </c:pt>
                <c:pt idx="204565">
                  <c:v>49.6826172</c:v>
                </c:pt>
                <c:pt idx="204566">
                  <c:v>87.7685547</c:v>
                </c:pt>
                <c:pt idx="204567">
                  <c:v>102.905273</c:v>
                </c:pt>
                <c:pt idx="204568">
                  <c:v>93.9941406</c:v>
                </c:pt>
                <c:pt idx="204569">
                  <c:v>54.8095703</c:v>
                </c:pt>
                <c:pt idx="204570">
                  <c:v>8.178710939999998</c:v>
                </c:pt>
                <c:pt idx="204571">
                  <c:v>-44.6777344</c:v>
                </c:pt>
                <c:pt idx="204572">
                  <c:v>-90.4541016</c:v>
                </c:pt>
                <c:pt idx="204573">
                  <c:v>-111.328125</c:v>
                </c:pt>
                <c:pt idx="204574">
                  <c:v>-97.2900391</c:v>
                </c:pt>
                <c:pt idx="204575">
                  <c:v>-50.78125</c:v>
                </c:pt>
                <c:pt idx="204576">
                  <c:v>-1.58691406</c:v>
                </c:pt>
                <c:pt idx="204577">
                  <c:v>38.3300781</c:v>
                </c:pt>
                <c:pt idx="204578">
                  <c:v>79.4677734</c:v>
                </c:pt>
                <c:pt idx="204579">
                  <c:v>101.074219</c:v>
                </c:pt>
                <c:pt idx="204580">
                  <c:v>90.94238279999998</c:v>
                </c:pt>
                <c:pt idx="204581">
                  <c:v>59.9365234</c:v>
                </c:pt>
                <c:pt idx="204582">
                  <c:v>9.765625</c:v>
                </c:pt>
                <c:pt idx="204583">
                  <c:v>-45.7763672</c:v>
                </c:pt>
                <c:pt idx="204584">
                  <c:v>-84.7167969</c:v>
                </c:pt>
                <c:pt idx="204585">
                  <c:v>-100.952148</c:v>
                </c:pt>
                <c:pt idx="204586">
                  <c:v>-98.2666016</c:v>
                </c:pt>
                <c:pt idx="204587">
                  <c:v>-66.1621094</c:v>
                </c:pt>
                <c:pt idx="204588">
                  <c:v>-16.8457031</c:v>
                </c:pt>
                <c:pt idx="204589">
                  <c:v>40.6494141</c:v>
                </c:pt>
                <c:pt idx="204590">
                  <c:v>79.4677734</c:v>
                </c:pt>
                <c:pt idx="204591">
                  <c:v>93.87207029999993</c:v>
                </c:pt>
                <c:pt idx="204592">
                  <c:v>97.77832029999998</c:v>
                </c:pt>
                <c:pt idx="204593">
                  <c:v>77.27050779999998</c:v>
                </c:pt>
                <c:pt idx="204594">
                  <c:v>16.2353516</c:v>
                </c:pt>
                <c:pt idx="204595">
                  <c:v>-36.9873047</c:v>
                </c:pt>
                <c:pt idx="204596">
                  <c:v>-74.0966797</c:v>
                </c:pt>
                <c:pt idx="204597">
                  <c:v>-97.77832029999998</c:v>
                </c:pt>
                <c:pt idx="204598">
                  <c:v>-94.97070309999998</c:v>
                </c:pt>
                <c:pt idx="204599">
                  <c:v>-67.8710938</c:v>
                </c:pt>
                <c:pt idx="204600">
                  <c:v>-18.1884766</c:v>
                </c:pt>
                <c:pt idx="204601">
                  <c:v>27.5878906</c:v>
                </c:pt>
                <c:pt idx="204602">
                  <c:v>71.2890625</c:v>
                </c:pt>
                <c:pt idx="204603">
                  <c:v>101.074219</c:v>
                </c:pt>
                <c:pt idx="204604">
                  <c:v>95.4589844</c:v>
                </c:pt>
                <c:pt idx="204605">
                  <c:v>73.48632809999998</c:v>
                </c:pt>
                <c:pt idx="204606">
                  <c:v>30.1513672</c:v>
                </c:pt>
                <c:pt idx="204607">
                  <c:v>-26.3671875</c:v>
                </c:pt>
                <c:pt idx="204608">
                  <c:v>-74.9511719</c:v>
                </c:pt>
                <c:pt idx="204609">
                  <c:v>-98.0224609</c:v>
                </c:pt>
                <c:pt idx="204610">
                  <c:v>-101.44043</c:v>
                </c:pt>
                <c:pt idx="204611">
                  <c:v>-73.3642578</c:v>
                </c:pt>
                <c:pt idx="204612">
                  <c:v>-26.6113281</c:v>
                </c:pt>
                <c:pt idx="204613">
                  <c:v>28.1982422</c:v>
                </c:pt>
                <c:pt idx="204614">
                  <c:v>65.18554690000001</c:v>
                </c:pt>
                <c:pt idx="204615">
                  <c:v>96.1914062</c:v>
                </c:pt>
                <c:pt idx="204616">
                  <c:v>107.177734</c:v>
                </c:pt>
                <c:pt idx="204617">
                  <c:v>86.42578119999993</c:v>
                </c:pt>
                <c:pt idx="204618">
                  <c:v>31.7382812</c:v>
                </c:pt>
                <c:pt idx="204619">
                  <c:v>-18.7988281</c:v>
                </c:pt>
                <c:pt idx="204620">
                  <c:v>-71.5332031</c:v>
                </c:pt>
                <c:pt idx="204621">
                  <c:v>-96.0693359</c:v>
                </c:pt>
                <c:pt idx="204622">
                  <c:v>-97.65625</c:v>
                </c:pt>
                <c:pt idx="204623">
                  <c:v>-81.66503909999996</c:v>
                </c:pt>
                <c:pt idx="204624">
                  <c:v>-31.0058594</c:v>
                </c:pt>
                <c:pt idx="204625">
                  <c:v>20.7519531</c:v>
                </c:pt>
                <c:pt idx="204626">
                  <c:v>65.7958984</c:v>
                </c:pt>
                <c:pt idx="204627">
                  <c:v>91.3085938</c:v>
                </c:pt>
                <c:pt idx="204628">
                  <c:v>100.097656</c:v>
                </c:pt>
                <c:pt idx="204629">
                  <c:v>77.75878909999996</c:v>
                </c:pt>
                <c:pt idx="204630">
                  <c:v>33.81347659999999</c:v>
                </c:pt>
                <c:pt idx="204631">
                  <c:v>-15.1367188</c:v>
                </c:pt>
                <c:pt idx="204632">
                  <c:v>-58.59375</c:v>
                </c:pt>
                <c:pt idx="204633">
                  <c:v>-93.75</c:v>
                </c:pt>
                <c:pt idx="204634">
                  <c:v>-101.928711</c:v>
                </c:pt>
                <c:pt idx="204635">
                  <c:v>-80.4443359</c:v>
                </c:pt>
                <c:pt idx="204636">
                  <c:v>-40.5273438</c:v>
                </c:pt>
                <c:pt idx="204637">
                  <c:v>4.76074219</c:v>
                </c:pt>
                <c:pt idx="204638">
                  <c:v>62.1337891</c:v>
                </c:pt>
                <c:pt idx="204639">
                  <c:v>96.3134766</c:v>
                </c:pt>
                <c:pt idx="204640">
                  <c:v>98.9990234</c:v>
                </c:pt>
                <c:pt idx="204641">
                  <c:v>88.5009766</c:v>
                </c:pt>
                <c:pt idx="204642">
                  <c:v>51.6357422</c:v>
                </c:pt>
                <c:pt idx="204643">
                  <c:v>-1.83105469</c:v>
                </c:pt>
                <c:pt idx="204644">
                  <c:v>-51.0253906</c:v>
                </c:pt>
                <c:pt idx="204645">
                  <c:v>-87.5244141</c:v>
                </c:pt>
                <c:pt idx="204646">
                  <c:v>-100.708008</c:v>
                </c:pt>
                <c:pt idx="204647">
                  <c:v>-90.2099609</c:v>
                </c:pt>
                <c:pt idx="204648">
                  <c:v>-48.828125</c:v>
                </c:pt>
                <c:pt idx="204649">
                  <c:v>-2.19726562</c:v>
                </c:pt>
                <c:pt idx="204650">
                  <c:v>54.0771484</c:v>
                </c:pt>
                <c:pt idx="204651">
                  <c:v>89.35546879999995</c:v>
                </c:pt>
                <c:pt idx="204652">
                  <c:v>103.881836</c:v>
                </c:pt>
                <c:pt idx="204653">
                  <c:v>88.62304690000001</c:v>
                </c:pt>
                <c:pt idx="204654">
                  <c:v>52.0019531</c:v>
                </c:pt>
                <c:pt idx="204655">
                  <c:v>0.732421875</c:v>
                </c:pt>
                <c:pt idx="204656">
                  <c:v>-55.4199219</c:v>
                </c:pt>
                <c:pt idx="204657">
                  <c:v>-84.3505859</c:v>
                </c:pt>
                <c:pt idx="204658">
                  <c:v>-104.492188</c:v>
                </c:pt>
                <c:pt idx="204659">
                  <c:v>-93.2617188</c:v>
                </c:pt>
                <c:pt idx="204660">
                  <c:v>-59.2041016</c:v>
                </c:pt>
                <c:pt idx="204661">
                  <c:v>-1.70898438</c:v>
                </c:pt>
                <c:pt idx="204662">
                  <c:v>46.1425781</c:v>
                </c:pt>
                <c:pt idx="204663">
                  <c:v>92.6513672</c:v>
                </c:pt>
                <c:pt idx="204664">
                  <c:v>101.196289</c:v>
                </c:pt>
                <c:pt idx="204665">
                  <c:v>91.3085938</c:v>
                </c:pt>
                <c:pt idx="204666">
                  <c:v>70.1904297</c:v>
                </c:pt>
                <c:pt idx="204667">
                  <c:v>13.671875</c:v>
                </c:pt>
                <c:pt idx="204668">
                  <c:v>-45.6542969</c:v>
                </c:pt>
                <c:pt idx="204669">
                  <c:v>-88.9892578</c:v>
                </c:pt>
                <c:pt idx="204670">
                  <c:v>-104.980469</c:v>
                </c:pt>
                <c:pt idx="204671">
                  <c:v>-92.77343749999996</c:v>
                </c:pt>
                <c:pt idx="204672">
                  <c:v>-57.0068359</c:v>
                </c:pt>
                <c:pt idx="204673">
                  <c:v>-11.9628906</c:v>
                </c:pt>
                <c:pt idx="204674">
                  <c:v>39.6728516</c:v>
                </c:pt>
                <c:pt idx="204675">
                  <c:v>82.15332029999998</c:v>
                </c:pt>
                <c:pt idx="204676">
                  <c:v>106.445312</c:v>
                </c:pt>
                <c:pt idx="204677">
                  <c:v>93.38378909999996</c:v>
                </c:pt>
                <c:pt idx="204678">
                  <c:v>61.6455078</c:v>
                </c:pt>
                <c:pt idx="204679">
                  <c:v>9.64355469</c:v>
                </c:pt>
                <c:pt idx="204680">
                  <c:v>-41.1376953</c:v>
                </c:pt>
                <c:pt idx="204681">
                  <c:v>-81.66503909999996</c:v>
                </c:pt>
                <c:pt idx="204682">
                  <c:v>-102.416992</c:v>
                </c:pt>
                <c:pt idx="204683">
                  <c:v>-103.271484</c:v>
                </c:pt>
                <c:pt idx="204684">
                  <c:v>-65.7958984</c:v>
                </c:pt>
                <c:pt idx="204685">
                  <c:v>-22.5830078</c:v>
                </c:pt>
                <c:pt idx="204686">
                  <c:v>29.5410156</c:v>
                </c:pt>
                <c:pt idx="204687">
                  <c:v>78.12499999999998</c:v>
                </c:pt>
                <c:pt idx="204688">
                  <c:v>98.63281249999996</c:v>
                </c:pt>
                <c:pt idx="204689">
                  <c:v>93.6279297</c:v>
                </c:pt>
                <c:pt idx="204690">
                  <c:v>69.45800779999998</c:v>
                </c:pt>
                <c:pt idx="204691">
                  <c:v>16.4794922</c:v>
                </c:pt>
                <c:pt idx="204692">
                  <c:v>-33.6914062</c:v>
                </c:pt>
                <c:pt idx="204693">
                  <c:v>-72.6318359</c:v>
                </c:pt>
                <c:pt idx="204694">
                  <c:v>-102.294922</c:v>
                </c:pt>
                <c:pt idx="204695">
                  <c:v>-102.661133</c:v>
                </c:pt>
                <c:pt idx="204696">
                  <c:v>-72.9980469</c:v>
                </c:pt>
                <c:pt idx="204697">
                  <c:v>-28.6865234</c:v>
                </c:pt>
                <c:pt idx="204698">
                  <c:v>22.5830078</c:v>
                </c:pt>
                <c:pt idx="204699">
                  <c:v>70.0683594</c:v>
                </c:pt>
                <c:pt idx="204700">
                  <c:v>106.567383</c:v>
                </c:pt>
                <c:pt idx="204701">
                  <c:v>96.5576172</c:v>
                </c:pt>
                <c:pt idx="204702">
                  <c:v>69.8242188</c:v>
                </c:pt>
                <c:pt idx="204703">
                  <c:v>27.0996094</c:v>
                </c:pt>
                <c:pt idx="204704">
                  <c:v>-25.8789062</c:v>
                </c:pt>
                <c:pt idx="204705">
                  <c:v>-70.4345703</c:v>
                </c:pt>
                <c:pt idx="204706">
                  <c:v>-95.5810547</c:v>
                </c:pt>
                <c:pt idx="204707">
                  <c:v>-98.63281249999996</c:v>
                </c:pt>
                <c:pt idx="204708">
                  <c:v>-69.8242188</c:v>
                </c:pt>
                <c:pt idx="204709">
                  <c:v>-39.6728516</c:v>
                </c:pt>
                <c:pt idx="204710">
                  <c:v>16.8457031</c:v>
                </c:pt>
                <c:pt idx="204711">
                  <c:v>63.1103516</c:v>
                </c:pt>
                <c:pt idx="204712">
                  <c:v>94.97070309999998</c:v>
                </c:pt>
                <c:pt idx="204713">
                  <c:v>100.585938</c:v>
                </c:pt>
                <c:pt idx="204714">
                  <c:v>79.5898438</c:v>
                </c:pt>
                <c:pt idx="204715">
                  <c:v>35.8886719</c:v>
                </c:pt>
                <c:pt idx="204716">
                  <c:v>-16.8457031</c:v>
                </c:pt>
                <c:pt idx="204717">
                  <c:v>-59.5703125</c:v>
                </c:pt>
                <c:pt idx="204718">
                  <c:v>-92.0410156</c:v>
                </c:pt>
                <c:pt idx="204719">
                  <c:v>-105.957031</c:v>
                </c:pt>
                <c:pt idx="204720">
                  <c:v>-81.29882809999998</c:v>
                </c:pt>
                <c:pt idx="204721">
                  <c:v>-41.7480469</c:v>
                </c:pt>
                <c:pt idx="204722">
                  <c:v>7.93457031</c:v>
                </c:pt>
                <c:pt idx="204723">
                  <c:v>61.4013672</c:v>
                </c:pt>
                <c:pt idx="204724">
                  <c:v>92.5292969</c:v>
                </c:pt>
                <c:pt idx="204725">
                  <c:v>103.027344</c:v>
                </c:pt>
                <c:pt idx="204726">
                  <c:v>87.5244141</c:v>
                </c:pt>
                <c:pt idx="204727">
                  <c:v>42.2363281</c:v>
                </c:pt>
                <c:pt idx="204728">
                  <c:v>-10.4980469</c:v>
                </c:pt>
                <c:pt idx="204729">
                  <c:v>-57.61718749999999</c:v>
                </c:pt>
                <c:pt idx="204730">
                  <c:v>-90.6982422</c:v>
                </c:pt>
                <c:pt idx="204731">
                  <c:v>-100.097656</c:v>
                </c:pt>
                <c:pt idx="204732">
                  <c:v>-81.7871094</c:v>
                </c:pt>
                <c:pt idx="204733">
                  <c:v>-50.0488281</c:v>
                </c:pt>
                <c:pt idx="204734">
                  <c:v>-1.09863281</c:v>
                </c:pt>
                <c:pt idx="204735">
                  <c:v>48.828125</c:v>
                </c:pt>
                <c:pt idx="204736">
                  <c:v>88.9892578</c:v>
                </c:pt>
                <c:pt idx="204737">
                  <c:v>101.44043</c:v>
                </c:pt>
                <c:pt idx="204738">
                  <c:v>83.7402344</c:v>
                </c:pt>
                <c:pt idx="204739">
                  <c:v>49.0722656</c:v>
                </c:pt>
                <c:pt idx="204740">
                  <c:v>-5.24902344</c:v>
                </c:pt>
                <c:pt idx="204741">
                  <c:v>-51.39160159999999</c:v>
                </c:pt>
                <c:pt idx="204742">
                  <c:v>-84.10644529999998</c:v>
                </c:pt>
                <c:pt idx="204743">
                  <c:v>-102.783203</c:v>
                </c:pt>
                <c:pt idx="204744">
                  <c:v>-88.2568359</c:v>
                </c:pt>
                <c:pt idx="204745">
                  <c:v>-50.6591797</c:v>
                </c:pt>
                <c:pt idx="204746">
                  <c:v>-2.07519531</c:v>
                </c:pt>
                <c:pt idx="204747">
                  <c:v>51.39160159999999</c:v>
                </c:pt>
                <c:pt idx="204748">
                  <c:v>84.7167969</c:v>
                </c:pt>
                <c:pt idx="204749">
                  <c:v>101.318359</c:v>
                </c:pt>
                <c:pt idx="204750">
                  <c:v>89.2333984</c:v>
                </c:pt>
                <c:pt idx="204751">
                  <c:v>58.1054688</c:v>
                </c:pt>
                <c:pt idx="204752">
                  <c:v>9.033203119999997</c:v>
                </c:pt>
                <c:pt idx="204753">
                  <c:v>-42.8466797</c:v>
                </c:pt>
                <c:pt idx="204754">
                  <c:v>-80.5664062</c:v>
                </c:pt>
                <c:pt idx="204755">
                  <c:v>-99.85351559999998</c:v>
                </c:pt>
                <c:pt idx="204756">
                  <c:v>-94.3603516</c:v>
                </c:pt>
                <c:pt idx="204757">
                  <c:v>-55.1757812</c:v>
                </c:pt>
                <c:pt idx="204758">
                  <c:v>-11.5966797</c:v>
                </c:pt>
                <c:pt idx="204759">
                  <c:v>38.3300781</c:v>
                </c:pt>
                <c:pt idx="204760">
                  <c:v>75.19531249999996</c:v>
                </c:pt>
                <c:pt idx="204761">
                  <c:v>95.4589844</c:v>
                </c:pt>
                <c:pt idx="204762">
                  <c:v>94.2382812</c:v>
                </c:pt>
                <c:pt idx="204763">
                  <c:v>59.4482422</c:v>
                </c:pt>
                <c:pt idx="204764">
                  <c:v>20.38574219999997</c:v>
                </c:pt>
                <c:pt idx="204765">
                  <c:v>-37.109375</c:v>
                </c:pt>
                <c:pt idx="204766">
                  <c:v>-85.5712891</c:v>
                </c:pt>
                <c:pt idx="204767">
                  <c:v>-99.1210938</c:v>
                </c:pt>
                <c:pt idx="204768">
                  <c:v>-92.1630859</c:v>
                </c:pt>
                <c:pt idx="204769">
                  <c:v>-67.13867190000001</c:v>
                </c:pt>
                <c:pt idx="204770">
                  <c:v>-20.8740234</c:v>
                </c:pt>
                <c:pt idx="204771">
                  <c:v>40.0390625</c:v>
                </c:pt>
                <c:pt idx="204772">
                  <c:v>84.9609375</c:v>
                </c:pt>
                <c:pt idx="204773">
                  <c:v>98.38867190000001</c:v>
                </c:pt>
                <c:pt idx="204774">
                  <c:v>100.708008</c:v>
                </c:pt>
                <c:pt idx="204775">
                  <c:v>70.0683594</c:v>
                </c:pt>
                <c:pt idx="204776">
                  <c:v>18.9208984</c:v>
                </c:pt>
                <c:pt idx="204777">
                  <c:v>-35.7666016</c:v>
                </c:pt>
                <c:pt idx="204778">
                  <c:v>-73.85253909999996</c:v>
                </c:pt>
                <c:pt idx="204779">
                  <c:v>-93.2617188</c:v>
                </c:pt>
                <c:pt idx="204780">
                  <c:v>-89.2333984</c:v>
                </c:pt>
                <c:pt idx="204781">
                  <c:v>-70.1904297</c:v>
                </c:pt>
                <c:pt idx="204782">
                  <c:v>-27.9541016</c:v>
                </c:pt>
                <c:pt idx="204783">
                  <c:v>25.8789062</c:v>
                </c:pt>
                <c:pt idx="204784">
                  <c:v>69.8242188</c:v>
                </c:pt>
                <c:pt idx="204785">
                  <c:v>100.219727</c:v>
                </c:pt>
                <c:pt idx="204786">
                  <c:v>95.5810547</c:v>
                </c:pt>
                <c:pt idx="204787">
                  <c:v>75.19531249999996</c:v>
                </c:pt>
                <c:pt idx="204788">
                  <c:v>28.44238279999998</c:v>
                </c:pt>
                <c:pt idx="204789">
                  <c:v>-26.8554688</c:v>
                </c:pt>
                <c:pt idx="204790">
                  <c:v>-67.2607422</c:v>
                </c:pt>
                <c:pt idx="204791">
                  <c:v>-93.38378909999996</c:v>
                </c:pt>
                <c:pt idx="204792">
                  <c:v>-100.219727</c:v>
                </c:pt>
                <c:pt idx="204793">
                  <c:v>-76.6601562</c:v>
                </c:pt>
                <c:pt idx="204794">
                  <c:v>-34.3017578</c:v>
                </c:pt>
                <c:pt idx="204795">
                  <c:v>16.9677734</c:v>
                </c:pt>
                <c:pt idx="204796">
                  <c:v>76.2939453</c:v>
                </c:pt>
                <c:pt idx="204797">
                  <c:v>98.38867190000001</c:v>
                </c:pt>
                <c:pt idx="204798">
                  <c:v>97.4121094</c:v>
                </c:pt>
                <c:pt idx="204799">
                  <c:v>81.29882809999998</c:v>
                </c:pt>
                <c:pt idx="204800">
                  <c:v>34.0576172</c:v>
                </c:pt>
                <c:pt idx="204801">
                  <c:v>-16.1132812</c:v>
                </c:pt>
                <c:pt idx="204802">
                  <c:v>-62.7441406</c:v>
                </c:pt>
                <c:pt idx="204803">
                  <c:v>-96.80175779999998</c:v>
                </c:pt>
                <c:pt idx="204804">
                  <c:v>-98.1445312</c:v>
                </c:pt>
                <c:pt idx="204805">
                  <c:v>-71.7773438</c:v>
                </c:pt>
                <c:pt idx="204806">
                  <c:v>-39.6728516</c:v>
                </c:pt>
                <c:pt idx="204807">
                  <c:v>13.1835938</c:v>
                </c:pt>
                <c:pt idx="204808">
                  <c:v>60.4248047</c:v>
                </c:pt>
                <c:pt idx="204809">
                  <c:v>95.703125</c:v>
                </c:pt>
                <c:pt idx="204810">
                  <c:v>105.46875</c:v>
                </c:pt>
                <c:pt idx="204811">
                  <c:v>80.68847659999993</c:v>
                </c:pt>
                <c:pt idx="204812">
                  <c:v>36.3769531</c:v>
                </c:pt>
                <c:pt idx="204813">
                  <c:v>-14.5263672</c:v>
                </c:pt>
                <c:pt idx="204814">
                  <c:v>-59.9365234</c:v>
                </c:pt>
                <c:pt idx="204815">
                  <c:v>-92.6513672</c:v>
                </c:pt>
                <c:pt idx="204816">
                  <c:v>-98.38867190000001</c:v>
                </c:pt>
                <c:pt idx="204817">
                  <c:v>-83.984375</c:v>
                </c:pt>
                <c:pt idx="204818">
                  <c:v>-41.9921875</c:v>
                </c:pt>
                <c:pt idx="204819">
                  <c:v>7.20214844</c:v>
                </c:pt>
                <c:pt idx="204820">
                  <c:v>58.83789059999999</c:v>
                </c:pt>
                <c:pt idx="204821">
                  <c:v>94.2382812</c:v>
                </c:pt>
                <c:pt idx="204822">
                  <c:v>107.421875</c:v>
                </c:pt>
                <c:pt idx="204823">
                  <c:v>87.2802734</c:v>
                </c:pt>
                <c:pt idx="204824">
                  <c:v>45.4101562</c:v>
                </c:pt>
                <c:pt idx="204825">
                  <c:v>-8.7890625</c:v>
                </c:pt>
                <c:pt idx="204826">
                  <c:v>-57.0068359</c:v>
                </c:pt>
                <c:pt idx="204827">
                  <c:v>-95.5810547</c:v>
                </c:pt>
                <c:pt idx="204828">
                  <c:v>-101.5625</c:v>
                </c:pt>
                <c:pt idx="204829">
                  <c:v>-79.34570309999998</c:v>
                </c:pt>
                <c:pt idx="204830">
                  <c:v>-44.921875</c:v>
                </c:pt>
                <c:pt idx="204831">
                  <c:v>2.68554688</c:v>
                </c:pt>
                <c:pt idx="204832">
                  <c:v>54.6875</c:v>
                </c:pt>
                <c:pt idx="204833">
                  <c:v>84.7167969</c:v>
                </c:pt>
                <c:pt idx="204834">
                  <c:v>103.515625</c:v>
                </c:pt>
                <c:pt idx="204835">
                  <c:v>95.82519529999998</c:v>
                </c:pt>
                <c:pt idx="204836">
                  <c:v>58.83789059999999</c:v>
                </c:pt>
                <c:pt idx="204837">
                  <c:v>4.51660156</c:v>
                </c:pt>
                <c:pt idx="204838">
                  <c:v>-46.875</c:v>
                </c:pt>
                <c:pt idx="204839">
                  <c:v>-87.6464844</c:v>
                </c:pt>
                <c:pt idx="204840">
                  <c:v>-109.25293</c:v>
                </c:pt>
                <c:pt idx="204841">
                  <c:v>-94.4824219</c:v>
                </c:pt>
                <c:pt idx="204842">
                  <c:v>-55.7861328</c:v>
                </c:pt>
                <c:pt idx="204843">
                  <c:v>-6.225585939999994</c:v>
                </c:pt>
                <c:pt idx="204844">
                  <c:v>45.4101562</c:v>
                </c:pt>
                <c:pt idx="204845">
                  <c:v>86.9140625</c:v>
                </c:pt>
                <c:pt idx="204846">
                  <c:v>105.224609</c:v>
                </c:pt>
                <c:pt idx="204847">
                  <c:v>94.7265625</c:v>
                </c:pt>
                <c:pt idx="204848">
                  <c:v>52.8564453</c:v>
                </c:pt>
                <c:pt idx="204849">
                  <c:v>7.20214844</c:v>
                </c:pt>
                <c:pt idx="204850">
                  <c:v>-39.0625</c:v>
                </c:pt>
                <c:pt idx="204851">
                  <c:v>-85.5712891</c:v>
                </c:pt>
                <c:pt idx="204852">
                  <c:v>-100.830078</c:v>
                </c:pt>
                <c:pt idx="204853">
                  <c:v>-95.703125</c:v>
                </c:pt>
                <c:pt idx="204854">
                  <c:v>-63.5986328</c:v>
                </c:pt>
                <c:pt idx="204855">
                  <c:v>-13.9160156</c:v>
                </c:pt>
                <c:pt idx="204856">
                  <c:v>38.5742188</c:v>
                </c:pt>
                <c:pt idx="204857">
                  <c:v>83.4960938</c:v>
                </c:pt>
                <c:pt idx="204858">
                  <c:v>103.149414</c:v>
                </c:pt>
                <c:pt idx="204859">
                  <c:v>97.0458984</c:v>
                </c:pt>
                <c:pt idx="204860">
                  <c:v>62.3779297</c:v>
                </c:pt>
                <c:pt idx="204861">
                  <c:v>22.0947266</c:v>
                </c:pt>
                <c:pt idx="204862">
                  <c:v>-33.9355469</c:v>
                </c:pt>
                <c:pt idx="204863">
                  <c:v>-75.9277344</c:v>
                </c:pt>
                <c:pt idx="204864">
                  <c:v>-99.60937499999996</c:v>
                </c:pt>
                <c:pt idx="204865">
                  <c:v>-100.830078</c:v>
                </c:pt>
                <c:pt idx="204866">
                  <c:v>-71.8994141</c:v>
                </c:pt>
                <c:pt idx="204867">
                  <c:v>-26.3671875</c:v>
                </c:pt>
                <c:pt idx="204868">
                  <c:v>27.34375</c:v>
                </c:pt>
                <c:pt idx="204869">
                  <c:v>72.50976559999998</c:v>
                </c:pt>
                <c:pt idx="204870">
                  <c:v>95.5810547</c:v>
                </c:pt>
                <c:pt idx="204871">
                  <c:v>95.9472656</c:v>
                </c:pt>
                <c:pt idx="204872">
                  <c:v>71.2890625</c:v>
                </c:pt>
                <c:pt idx="204873">
                  <c:v>26.6113281</c:v>
                </c:pt>
                <c:pt idx="204874">
                  <c:v>-23.5595703</c:v>
                </c:pt>
                <c:pt idx="204875">
                  <c:v>-67.38281249999996</c:v>
                </c:pt>
                <c:pt idx="204876">
                  <c:v>-100.097656</c:v>
                </c:pt>
                <c:pt idx="204877">
                  <c:v>-99.60937499999996</c:v>
                </c:pt>
                <c:pt idx="204878">
                  <c:v>-76.5380859</c:v>
                </c:pt>
                <c:pt idx="204879">
                  <c:v>-36.2548828</c:v>
                </c:pt>
                <c:pt idx="204880">
                  <c:v>23.1933594</c:v>
                </c:pt>
                <c:pt idx="204881">
                  <c:v>71.4111328</c:v>
                </c:pt>
                <c:pt idx="204882">
                  <c:v>93.87207029999993</c:v>
                </c:pt>
                <c:pt idx="204883">
                  <c:v>96.80175779999998</c:v>
                </c:pt>
                <c:pt idx="204884">
                  <c:v>77.5146484</c:v>
                </c:pt>
                <c:pt idx="204885">
                  <c:v>31.1279297</c:v>
                </c:pt>
                <c:pt idx="204886">
                  <c:v>-11.3525391</c:v>
                </c:pt>
                <c:pt idx="204887">
                  <c:v>-65.7958984</c:v>
                </c:pt>
                <c:pt idx="204888">
                  <c:v>-100.341797</c:v>
                </c:pt>
                <c:pt idx="204889">
                  <c:v>-104.125977</c:v>
                </c:pt>
                <c:pt idx="204890">
                  <c:v>-82.88574219999992</c:v>
                </c:pt>
                <c:pt idx="204891">
                  <c:v>-38.3300781</c:v>
                </c:pt>
                <c:pt idx="204892">
                  <c:v>15.1367188</c:v>
                </c:pt>
                <c:pt idx="204893">
                  <c:v>65.7958984</c:v>
                </c:pt>
                <c:pt idx="204894">
                  <c:v>97.65625</c:v>
                </c:pt>
                <c:pt idx="204895">
                  <c:v>103.149414</c:v>
                </c:pt>
                <c:pt idx="204896">
                  <c:v>84.10644529999998</c:v>
                </c:pt>
                <c:pt idx="204897">
                  <c:v>35.7666016</c:v>
                </c:pt>
                <c:pt idx="204898">
                  <c:v>-17.578125</c:v>
                </c:pt>
                <c:pt idx="204899">
                  <c:v>-62.2558594</c:v>
                </c:pt>
                <c:pt idx="204900">
                  <c:v>-87.6464844</c:v>
                </c:pt>
                <c:pt idx="204901">
                  <c:v>-96.67968749999996</c:v>
                </c:pt>
                <c:pt idx="204902">
                  <c:v>-77.5146484</c:v>
                </c:pt>
                <c:pt idx="204903">
                  <c:v>-42.4804688</c:v>
                </c:pt>
                <c:pt idx="204904">
                  <c:v>12.3291016</c:v>
                </c:pt>
                <c:pt idx="204905">
                  <c:v>55.5419922</c:v>
                </c:pt>
                <c:pt idx="204906">
                  <c:v>86.9140625</c:v>
                </c:pt>
                <c:pt idx="204907">
                  <c:v>100.097656</c:v>
                </c:pt>
                <c:pt idx="204908">
                  <c:v>83.3740234</c:v>
                </c:pt>
                <c:pt idx="204909">
                  <c:v>46.2646484</c:v>
                </c:pt>
                <c:pt idx="204910">
                  <c:v>-1.46484375</c:v>
                </c:pt>
                <c:pt idx="204911">
                  <c:v>-53.7109375</c:v>
                </c:pt>
                <c:pt idx="204912">
                  <c:v>-90.08789059999998</c:v>
                </c:pt>
                <c:pt idx="204913">
                  <c:v>-102.905273</c:v>
                </c:pt>
                <c:pt idx="204914">
                  <c:v>-90.4541016</c:v>
                </c:pt>
                <c:pt idx="204915">
                  <c:v>-54.93164059999999</c:v>
                </c:pt>
                <c:pt idx="204916">
                  <c:v>-1.70898438</c:v>
                </c:pt>
                <c:pt idx="204917">
                  <c:v>50.0488281</c:v>
                </c:pt>
                <c:pt idx="204918">
                  <c:v>88.13476559999998</c:v>
                </c:pt>
                <c:pt idx="204919">
                  <c:v>107.055664</c:v>
                </c:pt>
                <c:pt idx="204920">
                  <c:v>94.4824219</c:v>
                </c:pt>
                <c:pt idx="204921">
                  <c:v>52.9785156</c:v>
                </c:pt>
                <c:pt idx="204922">
                  <c:v>-4.27246094</c:v>
                </c:pt>
                <c:pt idx="204923">
                  <c:v>-46.6308594</c:v>
                </c:pt>
                <c:pt idx="204924">
                  <c:v>-85.4492188</c:v>
                </c:pt>
                <c:pt idx="204925">
                  <c:v>-106.201172</c:v>
                </c:pt>
                <c:pt idx="204926">
                  <c:v>-92.1630859</c:v>
                </c:pt>
                <c:pt idx="204927">
                  <c:v>-49.6826172</c:v>
                </c:pt>
                <c:pt idx="204928">
                  <c:v>-1.46484375</c:v>
                </c:pt>
                <c:pt idx="204929">
                  <c:v>37.9638672</c:v>
                </c:pt>
                <c:pt idx="204930">
                  <c:v>84.4726562</c:v>
                </c:pt>
                <c:pt idx="204931">
                  <c:v>102.294922</c:v>
                </c:pt>
                <c:pt idx="204932">
                  <c:v>90.57617190000001</c:v>
                </c:pt>
                <c:pt idx="204933">
                  <c:v>55.2978516</c:v>
                </c:pt>
                <c:pt idx="204934">
                  <c:v>7.56835938</c:v>
                </c:pt>
                <c:pt idx="204935">
                  <c:v>-39.1845703</c:v>
                </c:pt>
                <c:pt idx="204936">
                  <c:v>-80.2001953</c:v>
                </c:pt>
                <c:pt idx="204937">
                  <c:v>-102.539062</c:v>
                </c:pt>
                <c:pt idx="204938">
                  <c:v>-92.4072266</c:v>
                </c:pt>
                <c:pt idx="204939">
                  <c:v>-58.3496094</c:v>
                </c:pt>
                <c:pt idx="204940">
                  <c:v>-13.1835938</c:v>
                </c:pt>
                <c:pt idx="204941">
                  <c:v>38.2080078</c:v>
                </c:pt>
                <c:pt idx="204942">
                  <c:v>73.2421875</c:v>
                </c:pt>
                <c:pt idx="204943">
                  <c:v>98.2666016</c:v>
                </c:pt>
                <c:pt idx="204944">
                  <c:v>91.9189453</c:v>
                </c:pt>
                <c:pt idx="204945">
                  <c:v>65.18554690000001</c:v>
                </c:pt>
                <c:pt idx="204946">
                  <c:v>19.2871094</c:v>
                </c:pt>
                <c:pt idx="204947">
                  <c:v>-34.0576172</c:v>
                </c:pt>
                <c:pt idx="204948">
                  <c:v>-79.7119141</c:v>
                </c:pt>
                <c:pt idx="204949">
                  <c:v>-99.2431641</c:v>
                </c:pt>
                <c:pt idx="204950">
                  <c:v>-95.82519529999998</c:v>
                </c:pt>
                <c:pt idx="204951">
                  <c:v>-61.4013672</c:v>
                </c:pt>
                <c:pt idx="204952">
                  <c:v>-20.5078125</c:v>
                </c:pt>
                <c:pt idx="204953">
                  <c:v>34.6679688</c:v>
                </c:pt>
                <c:pt idx="204954">
                  <c:v>79.34570309999998</c:v>
                </c:pt>
                <c:pt idx="204955">
                  <c:v>97.4121094</c:v>
                </c:pt>
                <c:pt idx="204956">
                  <c:v>92.2851562</c:v>
                </c:pt>
                <c:pt idx="204957">
                  <c:v>76.6601562</c:v>
                </c:pt>
                <c:pt idx="204958">
                  <c:v>26.0009766</c:v>
                </c:pt>
                <c:pt idx="204959">
                  <c:v>-22.7050781</c:v>
                </c:pt>
                <c:pt idx="204960">
                  <c:v>-70.4345703</c:v>
                </c:pt>
                <c:pt idx="204961">
                  <c:v>-99.85351559999998</c:v>
                </c:pt>
                <c:pt idx="204962">
                  <c:v>-96.4355469</c:v>
                </c:pt>
                <c:pt idx="204963">
                  <c:v>-67.2607422</c:v>
                </c:pt>
                <c:pt idx="204964">
                  <c:v>-32.1044922</c:v>
                </c:pt>
                <c:pt idx="204965">
                  <c:v>19.8974609</c:v>
                </c:pt>
                <c:pt idx="204966">
                  <c:v>69.33593749999996</c:v>
                </c:pt>
                <c:pt idx="204967">
                  <c:v>97.0458984</c:v>
                </c:pt>
                <c:pt idx="204968">
                  <c:v>98.63281249999996</c:v>
                </c:pt>
                <c:pt idx="204969">
                  <c:v>73.85253909999996</c:v>
                </c:pt>
                <c:pt idx="204970">
                  <c:v>28.44238279999998</c:v>
                </c:pt>
                <c:pt idx="204971">
                  <c:v>-18.1884766</c:v>
                </c:pt>
                <c:pt idx="204972">
                  <c:v>-64.3310547</c:v>
                </c:pt>
                <c:pt idx="204973">
                  <c:v>-90.6982422</c:v>
                </c:pt>
                <c:pt idx="204974">
                  <c:v>-96.92382809999998</c:v>
                </c:pt>
                <c:pt idx="204975">
                  <c:v>-74.8291016</c:v>
                </c:pt>
                <c:pt idx="204976">
                  <c:v>-37.5976562</c:v>
                </c:pt>
                <c:pt idx="204977">
                  <c:v>13.7939453</c:v>
                </c:pt>
                <c:pt idx="204978">
                  <c:v>64.6972656</c:v>
                </c:pt>
                <c:pt idx="204979">
                  <c:v>94.2382812</c:v>
                </c:pt>
                <c:pt idx="204980">
                  <c:v>95.5810547</c:v>
                </c:pt>
                <c:pt idx="204981">
                  <c:v>76.2939453</c:v>
                </c:pt>
                <c:pt idx="204982">
                  <c:v>41.5039062</c:v>
                </c:pt>
                <c:pt idx="204983">
                  <c:v>-8.30078125</c:v>
                </c:pt>
                <c:pt idx="204984">
                  <c:v>-57.2509766</c:v>
                </c:pt>
                <c:pt idx="204985">
                  <c:v>-96.67968749999996</c:v>
                </c:pt>
                <c:pt idx="204986">
                  <c:v>-103.271484</c:v>
                </c:pt>
                <c:pt idx="204987">
                  <c:v>-83.0078125</c:v>
                </c:pt>
                <c:pt idx="204988">
                  <c:v>-40.1611328</c:v>
                </c:pt>
                <c:pt idx="204989">
                  <c:v>9.765625</c:v>
                </c:pt>
                <c:pt idx="204990">
                  <c:v>57.2509766</c:v>
                </c:pt>
                <c:pt idx="204991">
                  <c:v>97.5341797</c:v>
                </c:pt>
                <c:pt idx="204992">
                  <c:v>97.65625</c:v>
                </c:pt>
                <c:pt idx="204993">
                  <c:v>81.17675779999993</c:v>
                </c:pt>
                <c:pt idx="204994">
                  <c:v>38.0859375</c:v>
                </c:pt>
                <c:pt idx="204995">
                  <c:v>-14.0380859</c:v>
                </c:pt>
                <c:pt idx="204996">
                  <c:v>-55.0537109</c:v>
                </c:pt>
                <c:pt idx="204997">
                  <c:v>-84.4726562</c:v>
                </c:pt>
                <c:pt idx="204998">
                  <c:v>-98.1445312</c:v>
                </c:pt>
                <c:pt idx="204999">
                  <c:v>-78.12499999999998</c:v>
                </c:pt>
                <c:pt idx="205000">
                  <c:v>-42.6025391</c:v>
                </c:pt>
                <c:pt idx="205001">
                  <c:v>12.3291016</c:v>
                </c:pt>
                <c:pt idx="205002">
                  <c:v>61.4013672</c:v>
                </c:pt>
                <c:pt idx="205003">
                  <c:v>94.1162109</c:v>
                </c:pt>
                <c:pt idx="205004">
                  <c:v>101.44043</c:v>
                </c:pt>
                <c:pt idx="205005">
                  <c:v>88.13476559999998</c:v>
                </c:pt>
                <c:pt idx="205006">
                  <c:v>47.1191406</c:v>
                </c:pt>
                <c:pt idx="205007">
                  <c:v>-1.58691406</c:v>
                </c:pt>
                <c:pt idx="205008">
                  <c:v>-46.875</c:v>
                </c:pt>
                <c:pt idx="205009">
                  <c:v>-88.37890619999993</c:v>
                </c:pt>
                <c:pt idx="205010">
                  <c:v>-110.839844</c:v>
                </c:pt>
                <c:pt idx="205011">
                  <c:v>-90.6982422</c:v>
                </c:pt>
                <c:pt idx="205012">
                  <c:v>-52.8564453</c:v>
                </c:pt>
                <c:pt idx="205013">
                  <c:v>-5.615234379999995</c:v>
                </c:pt>
                <c:pt idx="205014">
                  <c:v>44.1894531</c:v>
                </c:pt>
                <c:pt idx="205015">
                  <c:v>88.9892578</c:v>
                </c:pt>
                <c:pt idx="205016">
                  <c:v>105.34668</c:v>
                </c:pt>
                <c:pt idx="205017">
                  <c:v>86.7919922</c:v>
                </c:pt>
                <c:pt idx="205018">
                  <c:v>54.32128909999999</c:v>
                </c:pt>
                <c:pt idx="205019">
                  <c:v>7.20214844</c:v>
                </c:pt>
                <c:pt idx="205020">
                  <c:v>-43.0908203</c:v>
                </c:pt>
                <c:pt idx="205021">
                  <c:v>-83.8623047</c:v>
                </c:pt>
                <c:pt idx="205022">
                  <c:v>-104.736328</c:v>
                </c:pt>
                <c:pt idx="205023">
                  <c:v>-91.55273440000001</c:v>
                </c:pt>
                <c:pt idx="205024">
                  <c:v>-57.9833984</c:v>
                </c:pt>
                <c:pt idx="205025">
                  <c:v>-8.42285156</c:v>
                </c:pt>
                <c:pt idx="205026">
                  <c:v>42.2363281</c:v>
                </c:pt>
                <c:pt idx="205027">
                  <c:v>75.31738279999998</c:v>
                </c:pt>
                <c:pt idx="205028">
                  <c:v>96.4355469</c:v>
                </c:pt>
                <c:pt idx="205029">
                  <c:v>94.1162109</c:v>
                </c:pt>
                <c:pt idx="205030">
                  <c:v>57.3730469</c:v>
                </c:pt>
                <c:pt idx="205031">
                  <c:v>15.8691406</c:v>
                </c:pt>
                <c:pt idx="205032">
                  <c:v>-30.3955078</c:v>
                </c:pt>
                <c:pt idx="205033">
                  <c:v>-76.2939453</c:v>
                </c:pt>
                <c:pt idx="205034">
                  <c:v>-100.463867</c:v>
                </c:pt>
                <c:pt idx="205035">
                  <c:v>-92.2851562</c:v>
                </c:pt>
                <c:pt idx="205036">
                  <c:v>-67.62695309999998</c:v>
                </c:pt>
                <c:pt idx="205037">
                  <c:v>-21.9726562</c:v>
                </c:pt>
                <c:pt idx="205038">
                  <c:v>33.6914062</c:v>
                </c:pt>
                <c:pt idx="205039">
                  <c:v>73.85253909999996</c:v>
                </c:pt>
                <c:pt idx="205040">
                  <c:v>96.92382809999998</c:v>
                </c:pt>
                <c:pt idx="205041">
                  <c:v>102.539062</c:v>
                </c:pt>
                <c:pt idx="205042">
                  <c:v>75.0732422</c:v>
                </c:pt>
                <c:pt idx="205043">
                  <c:v>20.6298828</c:v>
                </c:pt>
                <c:pt idx="205044">
                  <c:v>-27.2216797</c:v>
                </c:pt>
                <c:pt idx="205045">
                  <c:v>-76.0498047</c:v>
                </c:pt>
                <c:pt idx="205046">
                  <c:v>-92.5292969</c:v>
                </c:pt>
                <c:pt idx="205047">
                  <c:v>-95.5810547</c:v>
                </c:pt>
                <c:pt idx="205048">
                  <c:v>-65.9179688</c:v>
                </c:pt>
                <c:pt idx="205049">
                  <c:v>-27.8320312</c:v>
                </c:pt>
                <c:pt idx="205050">
                  <c:v>20.7519531</c:v>
                </c:pt>
                <c:pt idx="205051">
                  <c:v>68.7255859</c:v>
                </c:pt>
                <c:pt idx="205052">
                  <c:v>94.84863279999998</c:v>
                </c:pt>
                <c:pt idx="205053">
                  <c:v>102.905273</c:v>
                </c:pt>
                <c:pt idx="205054">
                  <c:v>75.6835938</c:v>
                </c:pt>
                <c:pt idx="205055">
                  <c:v>24.90234379999998</c:v>
                </c:pt>
                <c:pt idx="205056">
                  <c:v>-24.7802734</c:v>
                </c:pt>
                <c:pt idx="205057">
                  <c:v>-69.33593749999996</c:v>
                </c:pt>
                <c:pt idx="205058">
                  <c:v>-95.5810547</c:v>
                </c:pt>
                <c:pt idx="205059">
                  <c:v>-93.75</c:v>
                </c:pt>
                <c:pt idx="205060">
                  <c:v>-73.85253909999996</c:v>
                </c:pt>
                <c:pt idx="205061">
                  <c:v>-32.3486328</c:v>
                </c:pt>
                <c:pt idx="205062">
                  <c:v>23.6816406</c:v>
                </c:pt>
                <c:pt idx="205063">
                  <c:v>66.8945312</c:v>
                </c:pt>
                <c:pt idx="205064">
                  <c:v>90.82031249999996</c:v>
                </c:pt>
                <c:pt idx="205065">
                  <c:v>99.4873047</c:v>
                </c:pt>
                <c:pt idx="205066">
                  <c:v>76.2939453</c:v>
                </c:pt>
                <c:pt idx="205067">
                  <c:v>34.17968749999999</c:v>
                </c:pt>
                <c:pt idx="205068">
                  <c:v>-18.9208984</c:v>
                </c:pt>
                <c:pt idx="205069">
                  <c:v>-65.0634766</c:v>
                </c:pt>
                <c:pt idx="205070">
                  <c:v>-99.60937499999996</c:v>
                </c:pt>
                <c:pt idx="205071">
                  <c:v>-99.2431641</c:v>
                </c:pt>
                <c:pt idx="205072">
                  <c:v>-78.2470703</c:v>
                </c:pt>
                <c:pt idx="205073">
                  <c:v>-37.8417969</c:v>
                </c:pt>
                <c:pt idx="205074">
                  <c:v>6.59179688</c:v>
                </c:pt>
                <c:pt idx="205075">
                  <c:v>53.9550781</c:v>
                </c:pt>
                <c:pt idx="205076">
                  <c:v>94.1162109</c:v>
                </c:pt>
                <c:pt idx="205077">
                  <c:v>104.370117</c:v>
                </c:pt>
                <c:pt idx="205078">
                  <c:v>81.29882809999998</c:v>
                </c:pt>
                <c:pt idx="205079">
                  <c:v>43.2128906</c:v>
                </c:pt>
                <c:pt idx="205080">
                  <c:v>-12.2070312</c:v>
                </c:pt>
                <c:pt idx="205081">
                  <c:v>-61.15722659999999</c:v>
                </c:pt>
                <c:pt idx="205082">
                  <c:v>-93.38378909999996</c:v>
                </c:pt>
                <c:pt idx="205083">
                  <c:v>-106.567383</c:v>
                </c:pt>
                <c:pt idx="205084">
                  <c:v>-82.03125</c:v>
                </c:pt>
                <c:pt idx="205085">
                  <c:v>-47.3632812</c:v>
                </c:pt>
                <c:pt idx="205086">
                  <c:v>1.34277344</c:v>
                </c:pt>
                <c:pt idx="205087">
                  <c:v>53.9550781</c:v>
                </c:pt>
                <c:pt idx="205088">
                  <c:v>94.6044922</c:v>
                </c:pt>
                <c:pt idx="205089">
                  <c:v>101.44043</c:v>
                </c:pt>
                <c:pt idx="205090">
                  <c:v>82.6416016</c:v>
                </c:pt>
                <c:pt idx="205091">
                  <c:v>46.3867188</c:v>
                </c:pt>
                <c:pt idx="205092">
                  <c:v>-3.54003906</c:v>
                </c:pt>
                <c:pt idx="205093">
                  <c:v>-53.9550781</c:v>
                </c:pt>
                <c:pt idx="205094">
                  <c:v>-92.6513672</c:v>
                </c:pt>
                <c:pt idx="205095">
                  <c:v>-100.830078</c:v>
                </c:pt>
                <c:pt idx="205096">
                  <c:v>-86.05957029999998</c:v>
                </c:pt>
                <c:pt idx="205097">
                  <c:v>-55.6640625</c:v>
                </c:pt>
                <c:pt idx="205098">
                  <c:v>-8.91113281</c:v>
                </c:pt>
                <c:pt idx="205099">
                  <c:v>49.80468749999996</c:v>
                </c:pt>
                <c:pt idx="205100">
                  <c:v>89.5996094</c:v>
                </c:pt>
                <c:pt idx="205101">
                  <c:v>103.515625</c:v>
                </c:pt>
                <c:pt idx="205102">
                  <c:v>87.4023438</c:v>
                </c:pt>
                <c:pt idx="205103">
                  <c:v>55.7861328</c:v>
                </c:pt>
                <c:pt idx="205104">
                  <c:v>1.83105469</c:v>
                </c:pt>
                <c:pt idx="205105">
                  <c:v>-49.5605469</c:v>
                </c:pt>
                <c:pt idx="205106">
                  <c:v>-86.3037109</c:v>
                </c:pt>
                <c:pt idx="205107">
                  <c:v>-109.863281</c:v>
                </c:pt>
                <c:pt idx="205108">
                  <c:v>-93.87207029999993</c:v>
                </c:pt>
                <c:pt idx="205109">
                  <c:v>-52.9785156</c:v>
                </c:pt>
                <c:pt idx="205110">
                  <c:v>-7.20214844</c:v>
                </c:pt>
                <c:pt idx="205111">
                  <c:v>48.5839844</c:v>
                </c:pt>
                <c:pt idx="205112">
                  <c:v>90.82031249999996</c:v>
                </c:pt>
                <c:pt idx="205113">
                  <c:v>99.9755859</c:v>
                </c:pt>
                <c:pt idx="205114">
                  <c:v>86.18164059999998</c:v>
                </c:pt>
                <c:pt idx="205115">
                  <c:v>52.3681641</c:v>
                </c:pt>
                <c:pt idx="205116">
                  <c:v>6.347656249999996</c:v>
                </c:pt>
                <c:pt idx="205117">
                  <c:v>-37.8417969</c:v>
                </c:pt>
                <c:pt idx="205118">
                  <c:v>-78.9794922</c:v>
                </c:pt>
                <c:pt idx="205119">
                  <c:v>-106.811523</c:v>
                </c:pt>
                <c:pt idx="205120">
                  <c:v>-94.97070309999998</c:v>
                </c:pt>
                <c:pt idx="205121">
                  <c:v>-66.2841797</c:v>
                </c:pt>
                <c:pt idx="205122">
                  <c:v>-25.2685547</c:v>
                </c:pt>
                <c:pt idx="205123">
                  <c:v>38.8183594</c:v>
                </c:pt>
                <c:pt idx="205124">
                  <c:v>80.5664062</c:v>
                </c:pt>
                <c:pt idx="205125">
                  <c:v>94.97070309999998</c:v>
                </c:pt>
                <c:pt idx="205126">
                  <c:v>92.77343749999996</c:v>
                </c:pt>
                <c:pt idx="205127">
                  <c:v>67.50488279999998</c:v>
                </c:pt>
                <c:pt idx="205128">
                  <c:v>14.6484375</c:v>
                </c:pt>
                <c:pt idx="205129">
                  <c:v>-31.4941406</c:v>
                </c:pt>
                <c:pt idx="205130">
                  <c:v>-76.7822266</c:v>
                </c:pt>
                <c:pt idx="205131">
                  <c:v>-98.9990234</c:v>
                </c:pt>
                <c:pt idx="205132">
                  <c:v>-99.1210938</c:v>
                </c:pt>
                <c:pt idx="205133">
                  <c:v>-58.1054688</c:v>
                </c:pt>
                <c:pt idx="205134">
                  <c:v>-20.5078125</c:v>
                </c:pt>
                <c:pt idx="205135">
                  <c:v>30.5175781</c:v>
                </c:pt>
                <c:pt idx="205136">
                  <c:v>77.8808594</c:v>
                </c:pt>
                <c:pt idx="205137">
                  <c:v>99.4873047</c:v>
                </c:pt>
                <c:pt idx="205138">
                  <c:v>93.01757809999998</c:v>
                </c:pt>
                <c:pt idx="205139">
                  <c:v>69.7021484</c:v>
                </c:pt>
                <c:pt idx="205140">
                  <c:v>20.38574219999997</c:v>
                </c:pt>
                <c:pt idx="205141">
                  <c:v>-26.2451172</c:v>
                </c:pt>
                <c:pt idx="205142">
                  <c:v>-67.2607422</c:v>
                </c:pt>
                <c:pt idx="205143">
                  <c:v>-95.3369141</c:v>
                </c:pt>
                <c:pt idx="205144">
                  <c:v>-103.759766</c:v>
                </c:pt>
                <c:pt idx="205145">
                  <c:v>-68.1152344</c:v>
                </c:pt>
                <c:pt idx="205146">
                  <c:v>-28.5644531</c:v>
                </c:pt>
                <c:pt idx="205147">
                  <c:v>20.7519531</c:v>
                </c:pt>
                <c:pt idx="205148">
                  <c:v>66.40625</c:v>
                </c:pt>
                <c:pt idx="205149">
                  <c:v>97.90039059999998</c:v>
                </c:pt>
                <c:pt idx="205150">
                  <c:v>99.60937499999996</c:v>
                </c:pt>
                <c:pt idx="205151">
                  <c:v>76.7822266</c:v>
                </c:pt>
                <c:pt idx="205152">
                  <c:v>30.6396484</c:v>
                </c:pt>
                <c:pt idx="205153">
                  <c:v>-30.5175781</c:v>
                </c:pt>
                <c:pt idx="205154">
                  <c:v>-72.50976559999998</c:v>
                </c:pt>
                <c:pt idx="205155">
                  <c:v>-93.87207029999993</c:v>
                </c:pt>
                <c:pt idx="205156">
                  <c:v>-98.2666016</c:v>
                </c:pt>
                <c:pt idx="205157">
                  <c:v>-81.66503909999996</c:v>
                </c:pt>
                <c:pt idx="205158">
                  <c:v>-38.6962891</c:v>
                </c:pt>
                <c:pt idx="205159">
                  <c:v>15.5029297</c:v>
                </c:pt>
                <c:pt idx="205160">
                  <c:v>63.5986328</c:v>
                </c:pt>
                <c:pt idx="205161">
                  <c:v>96.0693359</c:v>
                </c:pt>
                <c:pt idx="205162">
                  <c:v>97.4121094</c:v>
                </c:pt>
                <c:pt idx="205163">
                  <c:v>82.7636719</c:v>
                </c:pt>
                <c:pt idx="205164">
                  <c:v>36.1328125</c:v>
                </c:pt>
                <c:pt idx="205165">
                  <c:v>-15.2587891</c:v>
                </c:pt>
                <c:pt idx="205166">
                  <c:v>-58.1054688</c:v>
                </c:pt>
                <c:pt idx="205167">
                  <c:v>-93.01757809999998</c:v>
                </c:pt>
                <c:pt idx="205168">
                  <c:v>-98.9990234</c:v>
                </c:pt>
                <c:pt idx="205169">
                  <c:v>-83.12988279999993</c:v>
                </c:pt>
                <c:pt idx="205170">
                  <c:v>-44.3115234</c:v>
                </c:pt>
                <c:pt idx="205171">
                  <c:v>12.0849609</c:v>
                </c:pt>
                <c:pt idx="205172">
                  <c:v>58.83789059999999</c:v>
                </c:pt>
                <c:pt idx="205173">
                  <c:v>85.6933594</c:v>
                </c:pt>
                <c:pt idx="205174">
                  <c:v>89.5996094</c:v>
                </c:pt>
                <c:pt idx="205175">
                  <c:v>89.4775391</c:v>
                </c:pt>
                <c:pt idx="205176">
                  <c:v>50.6591797</c:v>
                </c:pt>
                <c:pt idx="205177">
                  <c:v>-3.66210938</c:v>
                </c:pt>
                <c:pt idx="205178">
                  <c:v>-49.4384766</c:v>
                </c:pt>
                <c:pt idx="205179">
                  <c:v>-92.4072266</c:v>
                </c:pt>
                <c:pt idx="205180">
                  <c:v>-103.393555</c:v>
                </c:pt>
                <c:pt idx="205181">
                  <c:v>-84.22851559999998</c:v>
                </c:pt>
                <c:pt idx="205182">
                  <c:v>-52.9785156</c:v>
                </c:pt>
                <c:pt idx="205183">
                  <c:v>0.9765625</c:v>
                </c:pt>
                <c:pt idx="205184">
                  <c:v>52.734375</c:v>
                </c:pt>
                <c:pt idx="205185">
                  <c:v>87.890625</c:v>
                </c:pt>
                <c:pt idx="205186">
                  <c:v>105.46875</c:v>
                </c:pt>
                <c:pt idx="205187">
                  <c:v>88.7451172</c:v>
                </c:pt>
                <c:pt idx="205188">
                  <c:v>49.0722656</c:v>
                </c:pt>
                <c:pt idx="205189">
                  <c:v>-4.394531249999993</c:v>
                </c:pt>
                <c:pt idx="205190">
                  <c:v>-49.4384766</c:v>
                </c:pt>
                <c:pt idx="205191">
                  <c:v>-83.3740234</c:v>
                </c:pt>
                <c:pt idx="205192">
                  <c:v>-104.980469</c:v>
                </c:pt>
                <c:pt idx="205193">
                  <c:v>-88.9892578</c:v>
                </c:pt>
                <c:pt idx="205194">
                  <c:v>-59.3261719</c:v>
                </c:pt>
                <c:pt idx="205195">
                  <c:v>-7.812499999999997</c:v>
                </c:pt>
                <c:pt idx="205196">
                  <c:v>45.8984375</c:v>
                </c:pt>
                <c:pt idx="205197">
                  <c:v>84.7167969</c:v>
                </c:pt>
                <c:pt idx="205198">
                  <c:v>105.34668</c:v>
                </c:pt>
                <c:pt idx="205199">
                  <c:v>91.0644531</c:v>
                </c:pt>
                <c:pt idx="205200">
                  <c:v>61.5234375</c:v>
                </c:pt>
                <c:pt idx="205201">
                  <c:v>7.56835938</c:v>
                </c:pt>
                <c:pt idx="205202">
                  <c:v>-43.9453125</c:v>
                </c:pt>
                <c:pt idx="205203">
                  <c:v>-80.9326172</c:v>
                </c:pt>
                <c:pt idx="205204">
                  <c:v>-103.881836</c:v>
                </c:pt>
                <c:pt idx="205205">
                  <c:v>-98.2666016</c:v>
                </c:pt>
                <c:pt idx="205206">
                  <c:v>-66.2841797</c:v>
                </c:pt>
                <c:pt idx="205207">
                  <c:v>-15.7470703</c:v>
                </c:pt>
                <c:pt idx="205208">
                  <c:v>36.6210938</c:v>
                </c:pt>
                <c:pt idx="205209">
                  <c:v>78.12499999999998</c:v>
                </c:pt>
                <c:pt idx="205210">
                  <c:v>102.905273</c:v>
                </c:pt>
                <c:pt idx="205211">
                  <c:v>97.5341797</c:v>
                </c:pt>
                <c:pt idx="205212">
                  <c:v>63.4765625</c:v>
                </c:pt>
                <c:pt idx="205213">
                  <c:v>17.3339844</c:v>
                </c:pt>
                <c:pt idx="205214">
                  <c:v>-29.1748047</c:v>
                </c:pt>
                <c:pt idx="205215">
                  <c:v>-74.21875</c:v>
                </c:pt>
                <c:pt idx="205216">
                  <c:v>-98.0224609</c:v>
                </c:pt>
                <c:pt idx="205217">
                  <c:v>-95.3369141</c:v>
                </c:pt>
                <c:pt idx="205218">
                  <c:v>-66.2841797</c:v>
                </c:pt>
                <c:pt idx="205219">
                  <c:v>-16.4794922</c:v>
                </c:pt>
                <c:pt idx="205220">
                  <c:v>31.7382812</c:v>
                </c:pt>
                <c:pt idx="205221">
                  <c:v>80.078125</c:v>
                </c:pt>
                <c:pt idx="205222">
                  <c:v>105.59082</c:v>
                </c:pt>
                <c:pt idx="205223">
                  <c:v>101.928711</c:v>
                </c:pt>
                <c:pt idx="205224">
                  <c:v>68.7255859</c:v>
                </c:pt>
                <c:pt idx="205225">
                  <c:v>23.4375</c:v>
                </c:pt>
                <c:pt idx="205226">
                  <c:v>-24.5361328</c:v>
                </c:pt>
                <c:pt idx="205227">
                  <c:v>-72.265625</c:v>
                </c:pt>
                <c:pt idx="205228">
                  <c:v>-97.4121094</c:v>
                </c:pt>
                <c:pt idx="205229">
                  <c:v>-93.6279297</c:v>
                </c:pt>
                <c:pt idx="205230">
                  <c:v>-72.6318359</c:v>
                </c:pt>
                <c:pt idx="205231">
                  <c:v>-20.0195312</c:v>
                </c:pt>
                <c:pt idx="205232">
                  <c:v>19.0429688</c:v>
                </c:pt>
                <c:pt idx="205233">
                  <c:v>66.52832029999998</c:v>
                </c:pt>
                <c:pt idx="205234">
                  <c:v>90.4541016</c:v>
                </c:pt>
                <c:pt idx="205235">
                  <c:v>100.341797</c:v>
                </c:pt>
                <c:pt idx="205236">
                  <c:v>71.6552734</c:v>
                </c:pt>
                <c:pt idx="205237">
                  <c:v>24.7802734</c:v>
                </c:pt>
                <c:pt idx="205238">
                  <c:v>-23.8037109</c:v>
                </c:pt>
                <c:pt idx="205239">
                  <c:v>-70.9228516</c:v>
                </c:pt>
                <c:pt idx="205240">
                  <c:v>-90.2099609</c:v>
                </c:pt>
                <c:pt idx="205241">
                  <c:v>-95.4589844</c:v>
                </c:pt>
                <c:pt idx="205242">
                  <c:v>-72.265625</c:v>
                </c:pt>
                <c:pt idx="205243">
                  <c:v>-27.5878906</c:v>
                </c:pt>
                <c:pt idx="205244">
                  <c:v>18.7988281</c:v>
                </c:pt>
                <c:pt idx="205245">
                  <c:v>67.13867190000001</c:v>
                </c:pt>
                <c:pt idx="205246">
                  <c:v>101.806641</c:v>
                </c:pt>
                <c:pt idx="205247">
                  <c:v>92.6513672</c:v>
                </c:pt>
                <c:pt idx="205248">
                  <c:v>80.5664062</c:v>
                </c:pt>
                <c:pt idx="205249">
                  <c:v>37.4755859</c:v>
                </c:pt>
                <c:pt idx="205250">
                  <c:v>-14.4042969</c:v>
                </c:pt>
                <c:pt idx="205251">
                  <c:v>-63.2324219</c:v>
                </c:pt>
                <c:pt idx="205252">
                  <c:v>-86.6699219</c:v>
                </c:pt>
                <c:pt idx="205253">
                  <c:v>-96.0693359</c:v>
                </c:pt>
                <c:pt idx="205254">
                  <c:v>-83.4960938</c:v>
                </c:pt>
                <c:pt idx="205255">
                  <c:v>-40.4052734</c:v>
                </c:pt>
                <c:pt idx="205256">
                  <c:v>12.6953125</c:v>
                </c:pt>
                <c:pt idx="205257">
                  <c:v>63.8427734</c:v>
                </c:pt>
                <c:pt idx="205258">
                  <c:v>98.75488279999998</c:v>
                </c:pt>
                <c:pt idx="205259">
                  <c:v>99.1210938</c:v>
                </c:pt>
                <c:pt idx="205260">
                  <c:v>89.4775391</c:v>
                </c:pt>
                <c:pt idx="205261">
                  <c:v>45.6542969</c:v>
                </c:pt>
                <c:pt idx="205262">
                  <c:v>-6.103515619999995</c:v>
                </c:pt>
                <c:pt idx="205263">
                  <c:v>-54.4433594</c:v>
                </c:pt>
                <c:pt idx="205264">
                  <c:v>-87.6464844</c:v>
                </c:pt>
                <c:pt idx="205265">
                  <c:v>-104.248047</c:v>
                </c:pt>
                <c:pt idx="205266">
                  <c:v>-80.5664062</c:v>
                </c:pt>
                <c:pt idx="205267">
                  <c:v>-46.5087891</c:v>
                </c:pt>
                <c:pt idx="205268">
                  <c:v>1.70898438</c:v>
                </c:pt>
                <c:pt idx="205269">
                  <c:v>52.734375</c:v>
                </c:pt>
                <c:pt idx="205270">
                  <c:v>91.796875</c:v>
                </c:pt>
                <c:pt idx="205271">
                  <c:v>102.416992</c:v>
                </c:pt>
                <c:pt idx="205272">
                  <c:v>86.6699219</c:v>
                </c:pt>
                <c:pt idx="205273">
                  <c:v>48.3398438</c:v>
                </c:pt>
                <c:pt idx="205274">
                  <c:v>-5.49316406</c:v>
                </c:pt>
                <c:pt idx="205275">
                  <c:v>-51.8798828</c:v>
                </c:pt>
                <c:pt idx="205276">
                  <c:v>-87.03613279999998</c:v>
                </c:pt>
                <c:pt idx="205277">
                  <c:v>-107.299805</c:v>
                </c:pt>
                <c:pt idx="205278">
                  <c:v>-96.3134766</c:v>
                </c:pt>
                <c:pt idx="205279">
                  <c:v>-54.1992188</c:v>
                </c:pt>
                <c:pt idx="205280">
                  <c:v>2.07519531</c:v>
                </c:pt>
                <c:pt idx="205281">
                  <c:v>48.4619141</c:v>
                </c:pt>
                <c:pt idx="205282">
                  <c:v>88.2568359</c:v>
                </c:pt>
                <c:pt idx="205283">
                  <c:v>104.614258</c:v>
                </c:pt>
                <c:pt idx="205284">
                  <c:v>88.37890619999993</c:v>
                </c:pt>
                <c:pt idx="205285">
                  <c:v>57.7392578</c:v>
                </c:pt>
                <c:pt idx="205286">
                  <c:v>8.42285156</c:v>
                </c:pt>
                <c:pt idx="205287">
                  <c:v>-42.6025391</c:v>
                </c:pt>
                <c:pt idx="205288">
                  <c:v>-82.5195312</c:v>
                </c:pt>
                <c:pt idx="205289">
                  <c:v>-104.614258</c:v>
                </c:pt>
                <c:pt idx="205290">
                  <c:v>-96.67968749999996</c:v>
                </c:pt>
                <c:pt idx="205291">
                  <c:v>-61.4013672</c:v>
                </c:pt>
                <c:pt idx="205292">
                  <c:v>-6.46972656</c:v>
                </c:pt>
                <c:pt idx="205293">
                  <c:v>47.1191406</c:v>
                </c:pt>
                <c:pt idx="205294">
                  <c:v>85.20507809999994</c:v>
                </c:pt>
                <c:pt idx="205295">
                  <c:v>104.614258</c:v>
                </c:pt>
                <c:pt idx="205296">
                  <c:v>92.89550779999998</c:v>
                </c:pt>
                <c:pt idx="205297">
                  <c:v>59.9365234</c:v>
                </c:pt>
                <c:pt idx="205298">
                  <c:v>10.1318359</c:v>
                </c:pt>
                <c:pt idx="205299">
                  <c:v>-47.7294922</c:v>
                </c:pt>
                <c:pt idx="205300">
                  <c:v>-83.8623047</c:v>
                </c:pt>
                <c:pt idx="205301">
                  <c:v>-97.0458984</c:v>
                </c:pt>
                <c:pt idx="205302">
                  <c:v>-93.1396484</c:v>
                </c:pt>
                <c:pt idx="205303">
                  <c:v>-61.2792969</c:v>
                </c:pt>
                <c:pt idx="205304">
                  <c:v>-19.7753906</c:v>
                </c:pt>
                <c:pt idx="205305">
                  <c:v>31.3720703</c:v>
                </c:pt>
                <c:pt idx="205306">
                  <c:v>75.31738279999998</c:v>
                </c:pt>
                <c:pt idx="205307">
                  <c:v>101.806641</c:v>
                </c:pt>
                <c:pt idx="205308">
                  <c:v>100.708008</c:v>
                </c:pt>
                <c:pt idx="205309">
                  <c:v>65.3076172</c:v>
                </c:pt>
                <c:pt idx="205310">
                  <c:v>26.0009766</c:v>
                </c:pt>
                <c:pt idx="205311">
                  <c:v>-33.0810547</c:v>
                </c:pt>
                <c:pt idx="205312">
                  <c:v>-78.2470703</c:v>
                </c:pt>
                <c:pt idx="205313">
                  <c:v>-102.905273</c:v>
                </c:pt>
                <c:pt idx="205314">
                  <c:v>-98.0224609</c:v>
                </c:pt>
                <c:pt idx="205315">
                  <c:v>-65.7958984</c:v>
                </c:pt>
                <c:pt idx="205316">
                  <c:v>-25.8789062</c:v>
                </c:pt>
                <c:pt idx="205317">
                  <c:v>28.9306641</c:v>
                </c:pt>
                <c:pt idx="205318">
                  <c:v>79.1015625</c:v>
                </c:pt>
                <c:pt idx="205319">
                  <c:v>101.44043</c:v>
                </c:pt>
                <c:pt idx="205320">
                  <c:v>91.3085938</c:v>
                </c:pt>
                <c:pt idx="205321">
                  <c:v>63.4765625</c:v>
                </c:pt>
                <c:pt idx="205322">
                  <c:v>28.0761719</c:v>
                </c:pt>
                <c:pt idx="205323">
                  <c:v>-20.5078125</c:v>
                </c:pt>
                <c:pt idx="205324">
                  <c:v>-66.2841797</c:v>
                </c:pt>
                <c:pt idx="205325">
                  <c:v>-102.172852</c:v>
                </c:pt>
                <c:pt idx="205326">
                  <c:v>-100.708008</c:v>
                </c:pt>
                <c:pt idx="205327">
                  <c:v>-77.27050779999998</c:v>
                </c:pt>
                <c:pt idx="205328">
                  <c:v>-25.6347656</c:v>
                </c:pt>
                <c:pt idx="205329">
                  <c:v>16.6015625</c:v>
                </c:pt>
                <c:pt idx="205330">
                  <c:v>63.4765625</c:v>
                </c:pt>
                <c:pt idx="205331">
                  <c:v>93.6279297</c:v>
                </c:pt>
                <c:pt idx="205332">
                  <c:v>96.92382809999998</c:v>
                </c:pt>
                <c:pt idx="205333">
                  <c:v>70.9228516</c:v>
                </c:pt>
                <c:pt idx="205334">
                  <c:v>35.7666016</c:v>
                </c:pt>
                <c:pt idx="205335">
                  <c:v>-14.1601562</c:v>
                </c:pt>
                <c:pt idx="205336">
                  <c:v>-66.1621094</c:v>
                </c:pt>
                <c:pt idx="205337">
                  <c:v>-93.9941406</c:v>
                </c:pt>
                <c:pt idx="205338">
                  <c:v>-100.463867</c:v>
                </c:pt>
                <c:pt idx="205339">
                  <c:v>-77.8808594</c:v>
                </c:pt>
                <c:pt idx="205340">
                  <c:v>-27.5878906</c:v>
                </c:pt>
                <c:pt idx="205341">
                  <c:v>17.3339844</c:v>
                </c:pt>
                <c:pt idx="205342">
                  <c:v>62.9882812</c:v>
                </c:pt>
                <c:pt idx="205343">
                  <c:v>90.57617190000001</c:v>
                </c:pt>
                <c:pt idx="205344">
                  <c:v>98.1445312</c:v>
                </c:pt>
                <c:pt idx="205345">
                  <c:v>77.27050779999998</c:v>
                </c:pt>
                <c:pt idx="205346">
                  <c:v>44.55566409999999</c:v>
                </c:pt>
                <c:pt idx="205347">
                  <c:v>-9.88769531</c:v>
                </c:pt>
                <c:pt idx="205348">
                  <c:v>-63.2324219</c:v>
                </c:pt>
                <c:pt idx="205349">
                  <c:v>-95.703125</c:v>
                </c:pt>
                <c:pt idx="205350">
                  <c:v>-103.637695</c:v>
                </c:pt>
                <c:pt idx="205351">
                  <c:v>-87.03613279999998</c:v>
                </c:pt>
                <c:pt idx="205352">
                  <c:v>-44.4335938</c:v>
                </c:pt>
                <c:pt idx="205353">
                  <c:v>6.95800781</c:v>
                </c:pt>
                <c:pt idx="205354">
                  <c:v>55.6640625</c:v>
                </c:pt>
                <c:pt idx="205355">
                  <c:v>86.7919922</c:v>
                </c:pt>
                <c:pt idx="205356">
                  <c:v>101.318359</c:v>
                </c:pt>
                <c:pt idx="205357">
                  <c:v>86.3037109</c:v>
                </c:pt>
                <c:pt idx="205358">
                  <c:v>46.0205078</c:v>
                </c:pt>
                <c:pt idx="205359">
                  <c:v>3.17382812</c:v>
                </c:pt>
                <c:pt idx="205360">
                  <c:v>-53.1005859</c:v>
                </c:pt>
                <c:pt idx="205361">
                  <c:v>-88.13476559999998</c:v>
                </c:pt>
                <c:pt idx="205362">
                  <c:v>-105.834961</c:v>
                </c:pt>
                <c:pt idx="205363">
                  <c:v>-93.38378909999996</c:v>
                </c:pt>
                <c:pt idx="205364">
                  <c:v>-50.0488281</c:v>
                </c:pt>
                <c:pt idx="205365">
                  <c:v>8.91113281</c:v>
                </c:pt>
                <c:pt idx="205366">
                  <c:v>55.2978516</c:v>
                </c:pt>
                <c:pt idx="205367">
                  <c:v>84.8388672</c:v>
                </c:pt>
                <c:pt idx="205368">
                  <c:v>100.830078</c:v>
                </c:pt>
                <c:pt idx="205369">
                  <c:v>85.3271484</c:v>
                </c:pt>
                <c:pt idx="205370">
                  <c:v>45.5322266</c:v>
                </c:pt>
                <c:pt idx="205371">
                  <c:v>2.19726562</c:v>
                </c:pt>
                <c:pt idx="205372">
                  <c:v>-48.5839844</c:v>
                </c:pt>
                <c:pt idx="205373">
                  <c:v>-90.4541016</c:v>
                </c:pt>
                <c:pt idx="205374">
                  <c:v>-102.783203</c:v>
                </c:pt>
                <c:pt idx="205375">
                  <c:v>-88.37890619999993</c:v>
                </c:pt>
                <c:pt idx="205376">
                  <c:v>-50.6591797</c:v>
                </c:pt>
                <c:pt idx="205377">
                  <c:v>-1.58691406</c:v>
                </c:pt>
                <c:pt idx="205378">
                  <c:v>46.3867188</c:v>
                </c:pt>
                <c:pt idx="205379">
                  <c:v>84.7167969</c:v>
                </c:pt>
                <c:pt idx="205380">
                  <c:v>99.9755859</c:v>
                </c:pt>
                <c:pt idx="205381">
                  <c:v>91.6748047</c:v>
                </c:pt>
                <c:pt idx="205382">
                  <c:v>58.4716797</c:v>
                </c:pt>
                <c:pt idx="205383">
                  <c:v>10.7421875</c:v>
                </c:pt>
                <c:pt idx="205384">
                  <c:v>-45.0439453</c:v>
                </c:pt>
                <c:pt idx="205385">
                  <c:v>-83.2519531</c:v>
                </c:pt>
                <c:pt idx="205386">
                  <c:v>-105.224609</c:v>
                </c:pt>
                <c:pt idx="205387">
                  <c:v>-90.6982422</c:v>
                </c:pt>
                <c:pt idx="205388">
                  <c:v>-58.83789059999999</c:v>
                </c:pt>
                <c:pt idx="205389">
                  <c:v>-12.6953125</c:v>
                </c:pt>
                <c:pt idx="205390">
                  <c:v>38.2080078</c:v>
                </c:pt>
                <c:pt idx="205391">
                  <c:v>79.5898438</c:v>
                </c:pt>
                <c:pt idx="205392">
                  <c:v>100.097656</c:v>
                </c:pt>
                <c:pt idx="205393">
                  <c:v>91.55273440000001</c:v>
                </c:pt>
                <c:pt idx="205394">
                  <c:v>64.6972656</c:v>
                </c:pt>
                <c:pt idx="205395">
                  <c:v>17.578125</c:v>
                </c:pt>
                <c:pt idx="205396">
                  <c:v>-33.5693359</c:v>
                </c:pt>
                <c:pt idx="205397">
                  <c:v>-76.17187499999996</c:v>
                </c:pt>
                <c:pt idx="205398">
                  <c:v>-100.952148</c:v>
                </c:pt>
                <c:pt idx="205399">
                  <c:v>-98.38867190000001</c:v>
                </c:pt>
                <c:pt idx="205400">
                  <c:v>-68.9697266</c:v>
                </c:pt>
                <c:pt idx="205401">
                  <c:v>-24.90234379999998</c:v>
                </c:pt>
                <c:pt idx="205402">
                  <c:v>32.3486328</c:v>
                </c:pt>
                <c:pt idx="205403">
                  <c:v>70.3125</c:v>
                </c:pt>
                <c:pt idx="205404">
                  <c:v>95.5810547</c:v>
                </c:pt>
                <c:pt idx="205405">
                  <c:v>97.2900391</c:v>
                </c:pt>
                <c:pt idx="205406">
                  <c:v>71.5332031</c:v>
                </c:pt>
                <c:pt idx="205407">
                  <c:v>26.3671875</c:v>
                </c:pt>
                <c:pt idx="205408">
                  <c:v>-27.0996094</c:v>
                </c:pt>
                <c:pt idx="205409">
                  <c:v>-71.2890625</c:v>
                </c:pt>
                <c:pt idx="205410">
                  <c:v>-95.4589844</c:v>
                </c:pt>
                <c:pt idx="205411">
                  <c:v>-97.0458984</c:v>
                </c:pt>
                <c:pt idx="205412">
                  <c:v>-72.1435547</c:v>
                </c:pt>
                <c:pt idx="205413">
                  <c:v>-22.7050781</c:v>
                </c:pt>
                <c:pt idx="205414">
                  <c:v>29.296875</c:v>
                </c:pt>
                <c:pt idx="205415">
                  <c:v>67.8710938</c:v>
                </c:pt>
                <c:pt idx="205416">
                  <c:v>96.4355469</c:v>
                </c:pt>
                <c:pt idx="205417">
                  <c:v>97.1679688</c:v>
                </c:pt>
                <c:pt idx="205418">
                  <c:v>76.4160156</c:v>
                </c:pt>
                <c:pt idx="205419">
                  <c:v>29.9072266</c:v>
                </c:pt>
                <c:pt idx="205420">
                  <c:v>-28.3203125</c:v>
                </c:pt>
                <c:pt idx="205421">
                  <c:v>-67.38281249999996</c:v>
                </c:pt>
                <c:pt idx="205422">
                  <c:v>-94.84863279999998</c:v>
                </c:pt>
                <c:pt idx="205423">
                  <c:v>-100.097656</c:v>
                </c:pt>
                <c:pt idx="205424">
                  <c:v>-75.5615234</c:v>
                </c:pt>
                <c:pt idx="205425">
                  <c:v>-36.0107422</c:v>
                </c:pt>
                <c:pt idx="205426">
                  <c:v>15.1367188</c:v>
                </c:pt>
                <c:pt idx="205427">
                  <c:v>66.7724609</c:v>
                </c:pt>
                <c:pt idx="205428">
                  <c:v>94.84863279999998</c:v>
                </c:pt>
                <c:pt idx="205429">
                  <c:v>101.68457</c:v>
                </c:pt>
                <c:pt idx="205430">
                  <c:v>78.6132812</c:v>
                </c:pt>
                <c:pt idx="205431">
                  <c:v>34.5458984</c:v>
                </c:pt>
                <c:pt idx="205432">
                  <c:v>-12.4511719</c:v>
                </c:pt>
                <c:pt idx="205433">
                  <c:v>-59.81445309999999</c:v>
                </c:pt>
                <c:pt idx="205434">
                  <c:v>-100.341797</c:v>
                </c:pt>
                <c:pt idx="205435">
                  <c:v>-101.5625</c:v>
                </c:pt>
                <c:pt idx="205436">
                  <c:v>-81.29882809999998</c:v>
                </c:pt>
                <c:pt idx="205437">
                  <c:v>-33.81347659999999</c:v>
                </c:pt>
                <c:pt idx="205438">
                  <c:v>9.52148438</c:v>
                </c:pt>
                <c:pt idx="205439">
                  <c:v>58.83789059999999</c:v>
                </c:pt>
                <c:pt idx="205440">
                  <c:v>96.0693359</c:v>
                </c:pt>
                <c:pt idx="205441">
                  <c:v>100.952148</c:v>
                </c:pt>
                <c:pt idx="205442">
                  <c:v>88.7451172</c:v>
                </c:pt>
                <c:pt idx="205443">
                  <c:v>47.6074219</c:v>
                </c:pt>
                <c:pt idx="205444">
                  <c:v>-3.78417969</c:v>
                </c:pt>
                <c:pt idx="205445">
                  <c:v>-57.1289062</c:v>
                </c:pt>
                <c:pt idx="205446">
                  <c:v>-87.6464844</c:v>
                </c:pt>
                <c:pt idx="205447">
                  <c:v>-100.341797</c:v>
                </c:pt>
                <c:pt idx="205448">
                  <c:v>-81.7871094</c:v>
                </c:pt>
                <c:pt idx="205449">
                  <c:v>-45.7763672</c:v>
                </c:pt>
                <c:pt idx="205450">
                  <c:v>-1.46484375</c:v>
                </c:pt>
                <c:pt idx="205451">
                  <c:v>43.4570312</c:v>
                </c:pt>
                <c:pt idx="205452">
                  <c:v>85.3271484</c:v>
                </c:pt>
                <c:pt idx="205453">
                  <c:v>103.881836</c:v>
                </c:pt>
                <c:pt idx="205454">
                  <c:v>89.35546879999995</c:v>
                </c:pt>
                <c:pt idx="205455">
                  <c:v>51.2695312</c:v>
                </c:pt>
                <c:pt idx="205456">
                  <c:v>3.90625</c:v>
                </c:pt>
                <c:pt idx="205457">
                  <c:v>-51.6357422</c:v>
                </c:pt>
                <c:pt idx="205458">
                  <c:v>-90.94238279999998</c:v>
                </c:pt>
                <c:pt idx="205459">
                  <c:v>-98.5107422</c:v>
                </c:pt>
                <c:pt idx="205460">
                  <c:v>-88.2568359</c:v>
                </c:pt>
                <c:pt idx="205461">
                  <c:v>-52.6123047</c:v>
                </c:pt>
                <c:pt idx="205462">
                  <c:v>-1.58691406</c:v>
                </c:pt>
                <c:pt idx="205463">
                  <c:v>51.0253906</c:v>
                </c:pt>
                <c:pt idx="205464">
                  <c:v>85.8154297</c:v>
                </c:pt>
                <c:pt idx="205465">
                  <c:v>111.083984</c:v>
                </c:pt>
                <c:pt idx="205466">
                  <c:v>91.9189453</c:v>
                </c:pt>
                <c:pt idx="205467">
                  <c:v>53.2226562</c:v>
                </c:pt>
                <c:pt idx="205468">
                  <c:v>9.765625</c:v>
                </c:pt>
                <c:pt idx="205469">
                  <c:v>-36.4990234</c:v>
                </c:pt>
                <c:pt idx="205470">
                  <c:v>-83.0078125</c:v>
                </c:pt>
                <c:pt idx="205471">
                  <c:v>-104.370117</c:v>
                </c:pt>
                <c:pt idx="205472">
                  <c:v>-92.6513672</c:v>
                </c:pt>
                <c:pt idx="205473">
                  <c:v>-64.8193359</c:v>
                </c:pt>
                <c:pt idx="205474">
                  <c:v>-13.4277344</c:v>
                </c:pt>
                <c:pt idx="205475">
                  <c:v>39.5507812</c:v>
                </c:pt>
                <c:pt idx="205476">
                  <c:v>81.5429688</c:v>
                </c:pt>
                <c:pt idx="205477">
                  <c:v>102.172852</c:v>
                </c:pt>
                <c:pt idx="205478">
                  <c:v>95.703125</c:v>
                </c:pt>
                <c:pt idx="205479">
                  <c:v>63.1103516</c:v>
                </c:pt>
                <c:pt idx="205480">
                  <c:v>12.9394531</c:v>
                </c:pt>
                <c:pt idx="205481">
                  <c:v>-41.2597656</c:v>
                </c:pt>
                <c:pt idx="205482">
                  <c:v>-81.7871094</c:v>
                </c:pt>
                <c:pt idx="205483">
                  <c:v>-98.63281249999996</c:v>
                </c:pt>
                <c:pt idx="205484">
                  <c:v>-93.01757809999998</c:v>
                </c:pt>
                <c:pt idx="205485">
                  <c:v>-64.57519529999998</c:v>
                </c:pt>
                <c:pt idx="205486">
                  <c:v>-18.3105469</c:v>
                </c:pt>
                <c:pt idx="205487">
                  <c:v>28.9306641</c:v>
                </c:pt>
                <c:pt idx="205488">
                  <c:v>73.60839839999993</c:v>
                </c:pt>
                <c:pt idx="205489">
                  <c:v>99.2431641</c:v>
                </c:pt>
                <c:pt idx="205490">
                  <c:v>91.9189453</c:v>
                </c:pt>
                <c:pt idx="205491">
                  <c:v>64.453125</c:v>
                </c:pt>
                <c:pt idx="205492">
                  <c:v>19.1650391</c:v>
                </c:pt>
                <c:pt idx="205493">
                  <c:v>-33.81347659999999</c:v>
                </c:pt>
                <c:pt idx="205494">
                  <c:v>-76.17187499999996</c:v>
                </c:pt>
                <c:pt idx="205495">
                  <c:v>-101.806641</c:v>
                </c:pt>
                <c:pt idx="205496">
                  <c:v>-97.2900391</c:v>
                </c:pt>
                <c:pt idx="205497">
                  <c:v>-69.33593749999996</c:v>
                </c:pt>
                <c:pt idx="205498">
                  <c:v>-30.3955078</c:v>
                </c:pt>
                <c:pt idx="205499">
                  <c:v>21.9726562</c:v>
                </c:pt>
                <c:pt idx="205500">
                  <c:v>69.0917969</c:v>
                </c:pt>
                <c:pt idx="205501">
                  <c:v>97.2900391</c:v>
                </c:pt>
                <c:pt idx="205502">
                  <c:v>97.0458984</c:v>
                </c:pt>
                <c:pt idx="205503">
                  <c:v>69.33593749999996</c:v>
                </c:pt>
                <c:pt idx="205504">
                  <c:v>21.1181641</c:v>
                </c:pt>
                <c:pt idx="205505">
                  <c:v>-26.4892578</c:v>
                </c:pt>
                <c:pt idx="205506">
                  <c:v>-71.8994141</c:v>
                </c:pt>
                <c:pt idx="205507">
                  <c:v>-101.318359</c:v>
                </c:pt>
                <c:pt idx="205508">
                  <c:v>-91.1865234</c:v>
                </c:pt>
                <c:pt idx="205509">
                  <c:v>-71.1669922</c:v>
                </c:pt>
                <c:pt idx="205510">
                  <c:v>-24.7802734</c:v>
                </c:pt>
                <c:pt idx="205511">
                  <c:v>25.7568359</c:v>
                </c:pt>
                <c:pt idx="205512">
                  <c:v>67.7490234</c:v>
                </c:pt>
                <c:pt idx="205513">
                  <c:v>95.3369141</c:v>
                </c:pt>
                <c:pt idx="205514">
                  <c:v>99.4873047</c:v>
                </c:pt>
                <c:pt idx="205515">
                  <c:v>75.6835938</c:v>
                </c:pt>
                <c:pt idx="205516">
                  <c:v>31.6162109</c:v>
                </c:pt>
                <c:pt idx="205517">
                  <c:v>-10.1318359</c:v>
                </c:pt>
                <c:pt idx="205518">
                  <c:v>-72.1435547</c:v>
                </c:pt>
                <c:pt idx="205519">
                  <c:v>-98.1445312</c:v>
                </c:pt>
                <c:pt idx="205520">
                  <c:v>-101.318359</c:v>
                </c:pt>
                <c:pt idx="205521">
                  <c:v>-76.7822266</c:v>
                </c:pt>
                <c:pt idx="205522">
                  <c:v>-38.6962891</c:v>
                </c:pt>
                <c:pt idx="205523">
                  <c:v>11.71875</c:v>
                </c:pt>
                <c:pt idx="205524">
                  <c:v>63.2324219</c:v>
                </c:pt>
                <c:pt idx="205525">
                  <c:v>88.2568359</c:v>
                </c:pt>
                <c:pt idx="205526">
                  <c:v>99.1210938</c:v>
                </c:pt>
                <c:pt idx="205527">
                  <c:v>88.7451172</c:v>
                </c:pt>
                <c:pt idx="205528">
                  <c:v>48.7060547</c:v>
                </c:pt>
                <c:pt idx="205529">
                  <c:v>-8.7890625</c:v>
                </c:pt>
                <c:pt idx="205530">
                  <c:v>-60.9130859</c:v>
                </c:pt>
                <c:pt idx="205531">
                  <c:v>-91.55273440000001</c:v>
                </c:pt>
                <c:pt idx="205532">
                  <c:v>-97.1679688</c:v>
                </c:pt>
                <c:pt idx="205533">
                  <c:v>-85.6933594</c:v>
                </c:pt>
                <c:pt idx="205534">
                  <c:v>-39.6728516</c:v>
                </c:pt>
                <c:pt idx="205535">
                  <c:v>9.033203119999997</c:v>
                </c:pt>
                <c:pt idx="205536">
                  <c:v>56.7626953</c:v>
                </c:pt>
                <c:pt idx="205537">
                  <c:v>92.5292969</c:v>
                </c:pt>
                <c:pt idx="205538">
                  <c:v>106.201172</c:v>
                </c:pt>
                <c:pt idx="205539">
                  <c:v>83.12988279999993</c:v>
                </c:pt>
                <c:pt idx="205540">
                  <c:v>43.7011719</c:v>
                </c:pt>
                <c:pt idx="205541">
                  <c:v>-4.02832031</c:v>
                </c:pt>
                <c:pt idx="205542">
                  <c:v>-49.5605469</c:v>
                </c:pt>
                <c:pt idx="205543">
                  <c:v>-85.9375</c:v>
                </c:pt>
                <c:pt idx="205544">
                  <c:v>-104.858398</c:v>
                </c:pt>
                <c:pt idx="205545">
                  <c:v>-91.55273440000001</c:v>
                </c:pt>
                <c:pt idx="205546">
                  <c:v>-56.3964844</c:v>
                </c:pt>
                <c:pt idx="205547">
                  <c:v>2.68554688</c:v>
                </c:pt>
                <c:pt idx="205548">
                  <c:v>49.80468749999996</c:v>
                </c:pt>
                <c:pt idx="205549">
                  <c:v>82.7636719</c:v>
                </c:pt>
                <c:pt idx="205550">
                  <c:v>94.4824219</c:v>
                </c:pt>
                <c:pt idx="205551">
                  <c:v>90.2099609</c:v>
                </c:pt>
                <c:pt idx="205552">
                  <c:v>56.1523438</c:v>
                </c:pt>
                <c:pt idx="205553">
                  <c:v>4.15039062</c:v>
                </c:pt>
                <c:pt idx="205554">
                  <c:v>-45.6542969</c:v>
                </c:pt>
                <c:pt idx="205555">
                  <c:v>-79.4677734</c:v>
                </c:pt>
                <c:pt idx="205556">
                  <c:v>-99.7314453</c:v>
                </c:pt>
                <c:pt idx="205557">
                  <c:v>-93.01757809999998</c:v>
                </c:pt>
                <c:pt idx="205558">
                  <c:v>-60.18066409999999</c:v>
                </c:pt>
                <c:pt idx="205559">
                  <c:v>-11.1083984</c:v>
                </c:pt>
                <c:pt idx="205560">
                  <c:v>49.9267578</c:v>
                </c:pt>
                <c:pt idx="205561">
                  <c:v>87.6464844</c:v>
                </c:pt>
                <c:pt idx="205562">
                  <c:v>97.5341797</c:v>
                </c:pt>
                <c:pt idx="205563">
                  <c:v>82.3974609</c:v>
                </c:pt>
                <c:pt idx="205564">
                  <c:v>60.6689453</c:v>
                </c:pt>
                <c:pt idx="205565">
                  <c:v>11.4746094</c:v>
                </c:pt>
                <c:pt idx="205566">
                  <c:v>-41.8701172</c:v>
                </c:pt>
                <c:pt idx="205567">
                  <c:v>-79.5898438</c:v>
                </c:pt>
                <c:pt idx="205568">
                  <c:v>-101.44043</c:v>
                </c:pt>
                <c:pt idx="205569">
                  <c:v>-90.33203119999993</c:v>
                </c:pt>
                <c:pt idx="205570">
                  <c:v>-62.6220703</c:v>
                </c:pt>
                <c:pt idx="205571">
                  <c:v>-9.52148438</c:v>
                </c:pt>
                <c:pt idx="205572">
                  <c:v>40.8935547</c:v>
                </c:pt>
                <c:pt idx="205573">
                  <c:v>81.4208984</c:v>
                </c:pt>
                <c:pt idx="205574">
                  <c:v>104.003906</c:v>
                </c:pt>
                <c:pt idx="205575">
                  <c:v>98.1445312</c:v>
                </c:pt>
                <c:pt idx="205576">
                  <c:v>65.7958984</c:v>
                </c:pt>
                <c:pt idx="205577">
                  <c:v>17.7001953</c:v>
                </c:pt>
                <c:pt idx="205578">
                  <c:v>-35.7666016</c:v>
                </c:pt>
                <c:pt idx="205579">
                  <c:v>-86.3037109</c:v>
                </c:pt>
                <c:pt idx="205580">
                  <c:v>-103.637695</c:v>
                </c:pt>
                <c:pt idx="205581">
                  <c:v>-93.87207029999993</c:v>
                </c:pt>
                <c:pt idx="205582">
                  <c:v>-69.7021484</c:v>
                </c:pt>
                <c:pt idx="205583">
                  <c:v>-19.4091797</c:v>
                </c:pt>
                <c:pt idx="205584">
                  <c:v>26.4892578</c:v>
                </c:pt>
                <c:pt idx="205585">
                  <c:v>75.5615234</c:v>
                </c:pt>
                <c:pt idx="205586">
                  <c:v>97.90039059999998</c:v>
                </c:pt>
                <c:pt idx="205587">
                  <c:v>97.77832029999998</c:v>
                </c:pt>
                <c:pt idx="205588">
                  <c:v>71.5332031</c:v>
                </c:pt>
                <c:pt idx="205589">
                  <c:v>25.2685547</c:v>
                </c:pt>
                <c:pt idx="205590">
                  <c:v>-27.8320312</c:v>
                </c:pt>
                <c:pt idx="205591">
                  <c:v>-72.9980469</c:v>
                </c:pt>
                <c:pt idx="205592">
                  <c:v>-96.4355469</c:v>
                </c:pt>
                <c:pt idx="205593">
                  <c:v>-102.416992</c:v>
                </c:pt>
                <c:pt idx="205594">
                  <c:v>-77.27050779999998</c:v>
                </c:pt>
                <c:pt idx="205595">
                  <c:v>-23.4375</c:v>
                </c:pt>
                <c:pt idx="205596">
                  <c:v>29.0527344</c:v>
                </c:pt>
                <c:pt idx="205597">
                  <c:v>74.21875</c:v>
                </c:pt>
                <c:pt idx="205598">
                  <c:v>100.097656</c:v>
                </c:pt>
                <c:pt idx="205599">
                  <c:v>96.4355469</c:v>
                </c:pt>
                <c:pt idx="205600">
                  <c:v>75.19531249999996</c:v>
                </c:pt>
                <c:pt idx="205601">
                  <c:v>28.1982422</c:v>
                </c:pt>
                <c:pt idx="205602">
                  <c:v>-20.5078125</c:v>
                </c:pt>
                <c:pt idx="205603">
                  <c:v>-61.15722659999999</c:v>
                </c:pt>
                <c:pt idx="205604">
                  <c:v>-97.65625</c:v>
                </c:pt>
                <c:pt idx="205605">
                  <c:v>-107.421875</c:v>
                </c:pt>
                <c:pt idx="205606">
                  <c:v>-73.85253909999996</c:v>
                </c:pt>
                <c:pt idx="205607">
                  <c:v>-34.4238281</c:v>
                </c:pt>
                <c:pt idx="205608">
                  <c:v>17.9443359</c:v>
                </c:pt>
                <c:pt idx="205609">
                  <c:v>64.3310547</c:v>
                </c:pt>
                <c:pt idx="205610">
                  <c:v>95.5810547</c:v>
                </c:pt>
                <c:pt idx="205611">
                  <c:v>101.68457</c:v>
                </c:pt>
                <c:pt idx="205612">
                  <c:v>82.6416016</c:v>
                </c:pt>
                <c:pt idx="205613">
                  <c:v>37.5976562</c:v>
                </c:pt>
                <c:pt idx="205614">
                  <c:v>-17.578125</c:v>
                </c:pt>
                <c:pt idx="205615">
                  <c:v>-53.4667969</c:v>
                </c:pt>
                <c:pt idx="205616">
                  <c:v>-88.13476559999998</c:v>
                </c:pt>
                <c:pt idx="205617">
                  <c:v>-98.1445312</c:v>
                </c:pt>
                <c:pt idx="205618">
                  <c:v>-79.22363279999998</c:v>
                </c:pt>
                <c:pt idx="205619">
                  <c:v>-40.7714844</c:v>
                </c:pt>
                <c:pt idx="205620">
                  <c:v>10.3759766</c:v>
                </c:pt>
                <c:pt idx="205621">
                  <c:v>61.15722659999999</c:v>
                </c:pt>
                <c:pt idx="205622">
                  <c:v>101.074219</c:v>
                </c:pt>
                <c:pt idx="205623">
                  <c:v>98.63281249999996</c:v>
                </c:pt>
                <c:pt idx="205624">
                  <c:v>77.39257809999994</c:v>
                </c:pt>
                <c:pt idx="205625">
                  <c:v>43.4570312</c:v>
                </c:pt>
                <c:pt idx="205626">
                  <c:v>-7.812499999999997</c:v>
                </c:pt>
                <c:pt idx="205627">
                  <c:v>-57.4951172</c:v>
                </c:pt>
                <c:pt idx="205628">
                  <c:v>-88.37890619999993</c:v>
                </c:pt>
                <c:pt idx="205629">
                  <c:v>-99.1210938</c:v>
                </c:pt>
                <c:pt idx="205630">
                  <c:v>-80.32226559999998</c:v>
                </c:pt>
                <c:pt idx="205631">
                  <c:v>-46.6308594</c:v>
                </c:pt>
                <c:pt idx="205632">
                  <c:v>-6.347656249999996</c:v>
                </c:pt>
                <c:pt idx="205633">
                  <c:v>46.5087891</c:v>
                </c:pt>
                <c:pt idx="205634">
                  <c:v>87.03613279999998</c:v>
                </c:pt>
                <c:pt idx="205635">
                  <c:v>104.736328</c:v>
                </c:pt>
                <c:pt idx="205636">
                  <c:v>91.3085938</c:v>
                </c:pt>
                <c:pt idx="205637">
                  <c:v>51.8798828</c:v>
                </c:pt>
                <c:pt idx="205638">
                  <c:v>-2.80761719</c:v>
                </c:pt>
                <c:pt idx="205639">
                  <c:v>-45.1660156</c:v>
                </c:pt>
                <c:pt idx="205640">
                  <c:v>-82.5195312</c:v>
                </c:pt>
                <c:pt idx="205641">
                  <c:v>-105.224609</c:v>
                </c:pt>
                <c:pt idx="205642">
                  <c:v>-92.6513672</c:v>
                </c:pt>
                <c:pt idx="205643">
                  <c:v>-50.6591797</c:v>
                </c:pt>
                <c:pt idx="205644">
                  <c:v>-2.9296875</c:v>
                </c:pt>
                <c:pt idx="205645">
                  <c:v>48.0957031</c:v>
                </c:pt>
                <c:pt idx="205646">
                  <c:v>80.4443359</c:v>
                </c:pt>
                <c:pt idx="205647">
                  <c:v>96.92382809999998</c:v>
                </c:pt>
                <c:pt idx="205648">
                  <c:v>90.4541016</c:v>
                </c:pt>
                <c:pt idx="205649">
                  <c:v>56.0302734</c:v>
                </c:pt>
                <c:pt idx="205650">
                  <c:v>0.0</c:v>
                </c:pt>
                <c:pt idx="205651">
                  <c:v>-44.7998047</c:v>
                </c:pt>
                <c:pt idx="205652">
                  <c:v>-76.0498047</c:v>
                </c:pt>
                <c:pt idx="205653">
                  <c:v>-94.1162109</c:v>
                </c:pt>
                <c:pt idx="205654">
                  <c:v>-91.55273440000001</c:v>
                </c:pt>
                <c:pt idx="205655">
                  <c:v>-59.4482422</c:v>
                </c:pt>
                <c:pt idx="205656">
                  <c:v>-12.8173828</c:v>
                </c:pt>
                <c:pt idx="205657">
                  <c:v>42.4804688</c:v>
                </c:pt>
                <c:pt idx="205658">
                  <c:v>82.03125</c:v>
                </c:pt>
                <c:pt idx="205659">
                  <c:v>95.703125</c:v>
                </c:pt>
                <c:pt idx="205660">
                  <c:v>91.55273440000001</c:v>
                </c:pt>
                <c:pt idx="205661">
                  <c:v>60.3027344</c:v>
                </c:pt>
                <c:pt idx="205662">
                  <c:v>11.8408203</c:v>
                </c:pt>
                <c:pt idx="205663">
                  <c:v>-33.3251953</c:v>
                </c:pt>
                <c:pt idx="205664">
                  <c:v>-75.19531249999996</c:v>
                </c:pt>
                <c:pt idx="205665">
                  <c:v>-103.881836</c:v>
                </c:pt>
                <c:pt idx="205666">
                  <c:v>-90.4541016</c:v>
                </c:pt>
                <c:pt idx="205667">
                  <c:v>-65.3076172</c:v>
                </c:pt>
                <c:pt idx="205668">
                  <c:v>-16.72363279999998</c:v>
                </c:pt>
                <c:pt idx="205669">
                  <c:v>31.0058594</c:v>
                </c:pt>
                <c:pt idx="205670">
                  <c:v>72.265625</c:v>
                </c:pt>
                <c:pt idx="205671">
                  <c:v>96.92382809999998</c:v>
                </c:pt>
                <c:pt idx="205672">
                  <c:v>98.2666016</c:v>
                </c:pt>
                <c:pt idx="205673">
                  <c:v>72.265625</c:v>
                </c:pt>
                <c:pt idx="205674">
                  <c:v>23.9257812</c:v>
                </c:pt>
                <c:pt idx="205675">
                  <c:v>-23.8037109</c:v>
                </c:pt>
                <c:pt idx="205676">
                  <c:v>-72.7539062</c:v>
                </c:pt>
                <c:pt idx="205677">
                  <c:v>-101.5625</c:v>
                </c:pt>
                <c:pt idx="205678">
                  <c:v>-100.952148</c:v>
                </c:pt>
                <c:pt idx="205679">
                  <c:v>-68.9697266</c:v>
                </c:pt>
                <c:pt idx="205680">
                  <c:v>-19.1650391</c:v>
                </c:pt>
                <c:pt idx="205681">
                  <c:v>26.3671875</c:v>
                </c:pt>
                <c:pt idx="205682">
                  <c:v>66.7724609</c:v>
                </c:pt>
                <c:pt idx="205683">
                  <c:v>101.318359</c:v>
                </c:pt>
                <c:pt idx="205684">
                  <c:v>91.0644531</c:v>
                </c:pt>
                <c:pt idx="205685">
                  <c:v>66.65039059999994</c:v>
                </c:pt>
                <c:pt idx="205686">
                  <c:v>25.5126953</c:v>
                </c:pt>
                <c:pt idx="205687">
                  <c:v>-20.8740234</c:v>
                </c:pt>
                <c:pt idx="205688">
                  <c:v>-69.58007809999994</c:v>
                </c:pt>
                <c:pt idx="205689">
                  <c:v>-102.661133</c:v>
                </c:pt>
                <c:pt idx="205690">
                  <c:v>-98.2666016</c:v>
                </c:pt>
                <c:pt idx="205691">
                  <c:v>-72.7539062</c:v>
                </c:pt>
                <c:pt idx="205692">
                  <c:v>-33.81347659999999</c:v>
                </c:pt>
                <c:pt idx="205693">
                  <c:v>21.9726562</c:v>
                </c:pt>
                <c:pt idx="205694">
                  <c:v>68.9697266</c:v>
                </c:pt>
                <c:pt idx="205695">
                  <c:v>96.4355469</c:v>
                </c:pt>
                <c:pt idx="205696">
                  <c:v>100.219727</c:v>
                </c:pt>
                <c:pt idx="205697">
                  <c:v>77.0263672</c:v>
                </c:pt>
                <c:pt idx="205698">
                  <c:v>40.5273438</c:v>
                </c:pt>
                <c:pt idx="205699">
                  <c:v>-19.0429688</c:v>
                </c:pt>
                <c:pt idx="205700">
                  <c:v>-63.2324219</c:v>
                </c:pt>
                <c:pt idx="205701">
                  <c:v>-94.6044922</c:v>
                </c:pt>
                <c:pt idx="205702">
                  <c:v>-99.2431641</c:v>
                </c:pt>
                <c:pt idx="205703">
                  <c:v>-75.5615234</c:v>
                </c:pt>
                <c:pt idx="205704">
                  <c:v>-36.6210938</c:v>
                </c:pt>
                <c:pt idx="205705">
                  <c:v>10.7421875</c:v>
                </c:pt>
                <c:pt idx="205706">
                  <c:v>52.8564453</c:v>
                </c:pt>
                <c:pt idx="205707">
                  <c:v>98.0224609</c:v>
                </c:pt>
                <c:pt idx="205708">
                  <c:v>101.318359</c:v>
                </c:pt>
                <c:pt idx="205709">
                  <c:v>74.9511719</c:v>
                </c:pt>
                <c:pt idx="205710">
                  <c:v>35.5224609</c:v>
                </c:pt>
                <c:pt idx="205711">
                  <c:v>-11.8408203</c:v>
                </c:pt>
                <c:pt idx="205712">
                  <c:v>-58.9599609</c:v>
                </c:pt>
                <c:pt idx="205713">
                  <c:v>-88.7451172</c:v>
                </c:pt>
                <c:pt idx="205714">
                  <c:v>-106.445312</c:v>
                </c:pt>
                <c:pt idx="205715">
                  <c:v>-89.84375</c:v>
                </c:pt>
                <c:pt idx="205716">
                  <c:v>-41.8701172</c:v>
                </c:pt>
                <c:pt idx="205717">
                  <c:v>10.4980469</c:v>
                </c:pt>
                <c:pt idx="205718">
                  <c:v>61.4013672</c:v>
                </c:pt>
                <c:pt idx="205719">
                  <c:v>92.0410156</c:v>
                </c:pt>
                <c:pt idx="205720">
                  <c:v>98.9990234</c:v>
                </c:pt>
                <c:pt idx="205721">
                  <c:v>91.1865234</c:v>
                </c:pt>
                <c:pt idx="205722">
                  <c:v>47.1191406</c:v>
                </c:pt>
                <c:pt idx="205723">
                  <c:v>-2.9296875</c:v>
                </c:pt>
                <c:pt idx="205724">
                  <c:v>-53.2226562</c:v>
                </c:pt>
                <c:pt idx="205725">
                  <c:v>-86.9140625</c:v>
                </c:pt>
                <c:pt idx="205726">
                  <c:v>-96.0693359</c:v>
                </c:pt>
                <c:pt idx="205727">
                  <c:v>-80.9326172</c:v>
                </c:pt>
                <c:pt idx="205728">
                  <c:v>-51.0253906</c:v>
                </c:pt>
                <c:pt idx="205729">
                  <c:v>0.9765625</c:v>
                </c:pt>
                <c:pt idx="205730">
                  <c:v>49.3164062</c:v>
                </c:pt>
                <c:pt idx="205731">
                  <c:v>90.33203119999993</c:v>
                </c:pt>
                <c:pt idx="205732">
                  <c:v>107.788086</c:v>
                </c:pt>
                <c:pt idx="205733">
                  <c:v>89.4775391</c:v>
                </c:pt>
                <c:pt idx="205734">
                  <c:v>51.5136719</c:v>
                </c:pt>
                <c:pt idx="205735">
                  <c:v>-2.07519531</c:v>
                </c:pt>
                <c:pt idx="205736">
                  <c:v>-46.1425781</c:v>
                </c:pt>
                <c:pt idx="205737">
                  <c:v>-86.6699219</c:v>
                </c:pt>
                <c:pt idx="205738">
                  <c:v>-97.90039059999998</c:v>
                </c:pt>
                <c:pt idx="205739">
                  <c:v>-85.5712891</c:v>
                </c:pt>
                <c:pt idx="205740">
                  <c:v>-52.734375</c:v>
                </c:pt>
                <c:pt idx="205741">
                  <c:v>-3.05175781</c:v>
                </c:pt>
                <c:pt idx="205742">
                  <c:v>43.2128906</c:v>
                </c:pt>
                <c:pt idx="205743">
                  <c:v>77.27050779999998</c:v>
                </c:pt>
                <c:pt idx="205744">
                  <c:v>100.097656</c:v>
                </c:pt>
                <c:pt idx="205745">
                  <c:v>89.35546879999995</c:v>
                </c:pt>
                <c:pt idx="205746">
                  <c:v>54.8095703</c:v>
                </c:pt>
                <c:pt idx="205747">
                  <c:v>5.73730469</c:v>
                </c:pt>
                <c:pt idx="205748">
                  <c:v>-42.4804688</c:v>
                </c:pt>
                <c:pt idx="205749">
                  <c:v>-87.4023438</c:v>
                </c:pt>
                <c:pt idx="205750">
                  <c:v>-103.515625</c:v>
                </c:pt>
                <c:pt idx="205751">
                  <c:v>-93.75</c:v>
                </c:pt>
                <c:pt idx="205752">
                  <c:v>-60.0585938</c:v>
                </c:pt>
                <c:pt idx="205753">
                  <c:v>-0.366210938</c:v>
                </c:pt>
                <c:pt idx="205754">
                  <c:v>51.0253906</c:v>
                </c:pt>
                <c:pt idx="205755">
                  <c:v>78.36914059999998</c:v>
                </c:pt>
                <c:pt idx="205756">
                  <c:v>97.5341797</c:v>
                </c:pt>
                <c:pt idx="205757">
                  <c:v>98.5107422</c:v>
                </c:pt>
                <c:pt idx="205758">
                  <c:v>69.33593749999996</c:v>
                </c:pt>
                <c:pt idx="205759">
                  <c:v>15.2587891</c:v>
                </c:pt>
                <c:pt idx="205760">
                  <c:v>-29.296875</c:v>
                </c:pt>
                <c:pt idx="205761">
                  <c:v>-73.85253909999996</c:v>
                </c:pt>
                <c:pt idx="205762">
                  <c:v>-101.44043</c:v>
                </c:pt>
                <c:pt idx="205763">
                  <c:v>-94.6044922</c:v>
                </c:pt>
                <c:pt idx="205764">
                  <c:v>-66.65039059999994</c:v>
                </c:pt>
                <c:pt idx="205765">
                  <c:v>-18.1884766</c:v>
                </c:pt>
                <c:pt idx="205766">
                  <c:v>29.1748047</c:v>
                </c:pt>
                <c:pt idx="205767">
                  <c:v>70.4345703</c:v>
                </c:pt>
                <c:pt idx="205768">
                  <c:v>99.3652344</c:v>
                </c:pt>
                <c:pt idx="205769">
                  <c:v>95.4589844</c:v>
                </c:pt>
                <c:pt idx="205770">
                  <c:v>65.18554690000001</c:v>
                </c:pt>
                <c:pt idx="205771">
                  <c:v>26.0009766</c:v>
                </c:pt>
                <c:pt idx="205772">
                  <c:v>-23.4375</c:v>
                </c:pt>
                <c:pt idx="205773">
                  <c:v>-73.48632809999998</c:v>
                </c:pt>
                <c:pt idx="205774">
                  <c:v>-98.9990234</c:v>
                </c:pt>
                <c:pt idx="205775">
                  <c:v>-97.77832029999998</c:v>
                </c:pt>
                <c:pt idx="205776">
                  <c:v>-70.55664059999998</c:v>
                </c:pt>
                <c:pt idx="205777">
                  <c:v>-21.484375</c:v>
                </c:pt>
                <c:pt idx="205778">
                  <c:v>26.0009766</c:v>
                </c:pt>
                <c:pt idx="205779">
                  <c:v>75.6835938</c:v>
                </c:pt>
                <c:pt idx="205780">
                  <c:v>95.5810547</c:v>
                </c:pt>
                <c:pt idx="205781">
                  <c:v>95.9472656</c:v>
                </c:pt>
                <c:pt idx="205782">
                  <c:v>74.46289059999998</c:v>
                </c:pt>
                <c:pt idx="205783">
                  <c:v>35.5224609</c:v>
                </c:pt>
                <c:pt idx="205784">
                  <c:v>-22.0947266</c:v>
                </c:pt>
                <c:pt idx="205785">
                  <c:v>-70.4345703</c:v>
                </c:pt>
                <c:pt idx="205786">
                  <c:v>-100.097656</c:v>
                </c:pt>
                <c:pt idx="205787">
                  <c:v>-101.68457</c:v>
                </c:pt>
                <c:pt idx="205788">
                  <c:v>-73.2421875</c:v>
                </c:pt>
                <c:pt idx="205789">
                  <c:v>-31.4941406</c:v>
                </c:pt>
                <c:pt idx="205790">
                  <c:v>10.3759766</c:v>
                </c:pt>
                <c:pt idx="205791">
                  <c:v>63.3544922</c:v>
                </c:pt>
                <c:pt idx="205792">
                  <c:v>95.5810547</c:v>
                </c:pt>
                <c:pt idx="205793">
                  <c:v>95.4589844</c:v>
                </c:pt>
                <c:pt idx="205794">
                  <c:v>80.68847659999993</c:v>
                </c:pt>
                <c:pt idx="205795">
                  <c:v>40.2832031</c:v>
                </c:pt>
                <c:pt idx="205796">
                  <c:v>-17.2119141</c:v>
                </c:pt>
                <c:pt idx="205797">
                  <c:v>-60.9130859</c:v>
                </c:pt>
                <c:pt idx="205798">
                  <c:v>-95.3369141</c:v>
                </c:pt>
                <c:pt idx="205799">
                  <c:v>-99.2431641</c:v>
                </c:pt>
                <c:pt idx="205800">
                  <c:v>-86.6699219</c:v>
                </c:pt>
                <c:pt idx="205801">
                  <c:v>-37.7197266</c:v>
                </c:pt>
                <c:pt idx="205802">
                  <c:v>11.3525391</c:v>
                </c:pt>
                <c:pt idx="205803">
                  <c:v>58.83789059999999</c:v>
                </c:pt>
                <c:pt idx="205804">
                  <c:v>95.3369141</c:v>
                </c:pt>
                <c:pt idx="205805">
                  <c:v>100.341797</c:v>
                </c:pt>
                <c:pt idx="205806">
                  <c:v>85.5712891</c:v>
                </c:pt>
                <c:pt idx="205807">
                  <c:v>51.1474609</c:v>
                </c:pt>
                <c:pt idx="205808">
                  <c:v>-0.854492188</c:v>
                </c:pt>
                <c:pt idx="205809">
                  <c:v>-60.546875</c:v>
                </c:pt>
                <c:pt idx="205810">
                  <c:v>-87.6464844</c:v>
                </c:pt>
                <c:pt idx="205811">
                  <c:v>-99.3652344</c:v>
                </c:pt>
                <c:pt idx="205812">
                  <c:v>-82.03125</c:v>
                </c:pt>
                <c:pt idx="205813">
                  <c:v>-44.921875</c:v>
                </c:pt>
                <c:pt idx="205814">
                  <c:v>7.812499999999997</c:v>
                </c:pt>
                <c:pt idx="205815">
                  <c:v>57.1289062</c:v>
                </c:pt>
                <c:pt idx="205816">
                  <c:v>90.33203119999993</c:v>
                </c:pt>
                <c:pt idx="205817">
                  <c:v>107.666016</c:v>
                </c:pt>
                <c:pt idx="205818">
                  <c:v>81.29882809999998</c:v>
                </c:pt>
                <c:pt idx="205819">
                  <c:v>47.4853516</c:v>
                </c:pt>
                <c:pt idx="205820">
                  <c:v>-0.732421875</c:v>
                </c:pt>
                <c:pt idx="205821">
                  <c:v>-46.0205078</c:v>
                </c:pt>
                <c:pt idx="205822">
                  <c:v>-83.0078125</c:v>
                </c:pt>
                <c:pt idx="205823">
                  <c:v>-101.44043</c:v>
                </c:pt>
                <c:pt idx="205824">
                  <c:v>-90.82031249999996</c:v>
                </c:pt>
                <c:pt idx="205825">
                  <c:v>-53.2226562</c:v>
                </c:pt>
                <c:pt idx="205826">
                  <c:v>7.56835938</c:v>
                </c:pt>
                <c:pt idx="205827">
                  <c:v>56.5185547</c:v>
                </c:pt>
                <c:pt idx="205828">
                  <c:v>83.0078125</c:v>
                </c:pt>
                <c:pt idx="205829">
                  <c:v>106.567383</c:v>
                </c:pt>
                <c:pt idx="205830">
                  <c:v>100.219727</c:v>
                </c:pt>
                <c:pt idx="205831">
                  <c:v>58.59375</c:v>
                </c:pt>
                <c:pt idx="205832">
                  <c:v>0.244140625</c:v>
                </c:pt>
                <c:pt idx="205833">
                  <c:v>-43.9453125</c:v>
                </c:pt>
                <c:pt idx="205834">
                  <c:v>-84.9609375</c:v>
                </c:pt>
                <c:pt idx="205835">
                  <c:v>-94.1162109</c:v>
                </c:pt>
                <c:pt idx="205836">
                  <c:v>-85.3271484</c:v>
                </c:pt>
                <c:pt idx="205837">
                  <c:v>-53.7109375</c:v>
                </c:pt>
                <c:pt idx="205838">
                  <c:v>-0.48828125</c:v>
                </c:pt>
                <c:pt idx="205839">
                  <c:v>41.015625</c:v>
                </c:pt>
                <c:pt idx="205840">
                  <c:v>77.75878909999996</c:v>
                </c:pt>
                <c:pt idx="205841">
                  <c:v>100.708008</c:v>
                </c:pt>
                <c:pt idx="205842">
                  <c:v>88.7451172</c:v>
                </c:pt>
                <c:pt idx="205843">
                  <c:v>56.0302734</c:v>
                </c:pt>
                <c:pt idx="205844">
                  <c:v>21.7285156</c:v>
                </c:pt>
                <c:pt idx="205845">
                  <c:v>-34.17968749999999</c:v>
                </c:pt>
                <c:pt idx="205846">
                  <c:v>-82.15332029999998</c:v>
                </c:pt>
                <c:pt idx="205847">
                  <c:v>-100.830078</c:v>
                </c:pt>
                <c:pt idx="205848">
                  <c:v>-95.5810547</c:v>
                </c:pt>
                <c:pt idx="205849">
                  <c:v>-69.0917969</c:v>
                </c:pt>
                <c:pt idx="205850">
                  <c:v>-14.5263672</c:v>
                </c:pt>
                <c:pt idx="205851">
                  <c:v>29.296875</c:v>
                </c:pt>
                <c:pt idx="205852">
                  <c:v>67.8710938</c:v>
                </c:pt>
                <c:pt idx="205853">
                  <c:v>96.1914062</c:v>
                </c:pt>
                <c:pt idx="205854">
                  <c:v>93.75</c:v>
                </c:pt>
                <c:pt idx="205855">
                  <c:v>63.9648438</c:v>
                </c:pt>
                <c:pt idx="205856">
                  <c:v>20.5078125</c:v>
                </c:pt>
                <c:pt idx="205857">
                  <c:v>-33.3251953</c:v>
                </c:pt>
                <c:pt idx="205858">
                  <c:v>-72.0214844</c:v>
                </c:pt>
                <c:pt idx="205859">
                  <c:v>-92.1630859</c:v>
                </c:pt>
                <c:pt idx="205860">
                  <c:v>-93.75</c:v>
                </c:pt>
                <c:pt idx="205861">
                  <c:v>-64.9414062</c:v>
                </c:pt>
                <c:pt idx="205862">
                  <c:v>-24.7802734</c:v>
                </c:pt>
                <c:pt idx="205863">
                  <c:v>28.6865234</c:v>
                </c:pt>
                <c:pt idx="205864">
                  <c:v>71.8994141</c:v>
                </c:pt>
                <c:pt idx="205865">
                  <c:v>97.5341797</c:v>
                </c:pt>
                <c:pt idx="205866">
                  <c:v>99.9755859</c:v>
                </c:pt>
                <c:pt idx="205867">
                  <c:v>71.2890625</c:v>
                </c:pt>
                <c:pt idx="205868">
                  <c:v>23.0712891</c:v>
                </c:pt>
                <c:pt idx="205869">
                  <c:v>-28.3203125</c:v>
                </c:pt>
                <c:pt idx="205870">
                  <c:v>-71.6552734</c:v>
                </c:pt>
                <c:pt idx="205871">
                  <c:v>-89.9658203</c:v>
                </c:pt>
                <c:pt idx="205872">
                  <c:v>-97.77832029999998</c:v>
                </c:pt>
                <c:pt idx="205873">
                  <c:v>-75.9277344</c:v>
                </c:pt>
                <c:pt idx="205874">
                  <c:v>-33.9355469</c:v>
                </c:pt>
                <c:pt idx="205875">
                  <c:v>17.0898438</c:v>
                </c:pt>
                <c:pt idx="205876">
                  <c:v>62.6220703</c:v>
                </c:pt>
                <c:pt idx="205877">
                  <c:v>93.01757809999998</c:v>
                </c:pt>
                <c:pt idx="205878">
                  <c:v>98.1445312</c:v>
                </c:pt>
                <c:pt idx="205879">
                  <c:v>77.75878909999996</c:v>
                </c:pt>
                <c:pt idx="205880">
                  <c:v>37.4755859</c:v>
                </c:pt>
                <c:pt idx="205881">
                  <c:v>-13.7939453</c:v>
                </c:pt>
                <c:pt idx="205882">
                  <c:v>-62.3779297</c:v>
                </c:pt>
                <c:pt idx="205883">
                  <c:v>-98.1445312</c:v>
                </c:pt>
                <c:pt idx="205884">
                  <c:v>-94.7265625</c:v>
                </c:pt>
                <c:pt idx="205885">
                  <c:v>-75.0732422</c:v>
                </c:pt>
                <c:pt idx="205886">
                  <c:v>-36.0107422</c:v>
                </c:pt>
                <c:pt idx="205887">
                  <c:v>9.765625</c:v>
                </c:pt>
                <c:pt idx="205888">
                  <c:v>63.1103516</c:v>
                </c:pt>
                <c:pt idx="205889">
                  <c:v>95.5810547</c:v>
                </c:pt>
                <c:pt idx="205890">
                  <c:v>102.172852</c:v>
                </c:pt>
                <c:pt idx="205891">
                  <c:v>78.2470703</c:v>
                </c:pt>
                <c:pt idx="205892">
                  <c:v>39.9169922</c:v>
                </c:pt>
                <c:pt idx="205893">
                  <c:v>-11.4746094</c:v>
                </c:pt>
                <c:pt idx="205894">
                  <c:v>-56.0302734</c:v>
                </c:pt>
                <c:pt idx="205895">
                  <c:v>-92.1630859</c:v>
                </c:pt>
                <c:pt idx="205896">
                  <c:v>-99.4873047</c:v>
                </c:pt>
                <c:pt idx="205897">
                  <c:v>-80.8105469</c:v>
                </c:pt>
                <c:pt idx="205898">
                  <c:v>-42.1142578</c:v>
                </c:pt>
                <c:pt idx="205899">
                  <c:v>5.98144531</c:v>
                </c:pt>
                <c:pt idx="205900">
                  <c:v>51.5136719</c:v>
                </c:pt>
                <c:pt idx="205901">
                  <c:v>85.4492188</c:v>
                </c:pt>
                <c:pt idx="205902">
                  <c:v>96.80175779999998</c:v>
                </c:pt>
                <c:pt idx="205903">
                  <c:v>81.5429688</c:v>
                </c:pt>
                <c:pt idx="205904">
                  <c:v>44.3115234</c:v>
                </c:pt>
                <c:pt idx="205905">
                  <c:v>-3.54003906</c:v>
                </c:pt>
                <c:pt idx="205906">
                  <c:v>-49.5605469</c:v>
                </c:pt>
                <c:pt idx="205907">
                  <c:v>-86.7919922</c:v>
                </c:pt>
                <c:pt idx="205908">
                  <c:v>-98.2666016</c:v>
                </c:pt>
                <c:pt idx="205909">
                  <c:v>-83.0078125</c:v>
                </c:pt>
                <c:pt idx="205910">
                  <c:v>-56.5185547</c:v>
                </c:pt>
                <c:pt idx="205911">
                  <c:v>-6.59179688</c:v>
                </c:pt>
                <c:pt idx="205912">
                  <c:v>49.1943359</c:v>
                </c:pt>
                <c:pt idx="205913">
                  <c:v>87.4023438</c:v>
                </c:pt>
                <c:pt idx="205914">
                  <c:v>98.9990234</c:v>
                </c:pt>
                <c:pt idx="205915">
                  <c:v>84.4726562</c:v>
                </c:pt>
                <c:pt idx="205916">
                  <c:v>58.59375</c:v>
                </c:pt>
                <c:pt idx="205917">
                  <c:v>8.42285156</c:v>
                </c:pt>
                <c:pt idx="205918">
                  <c:v>-43.3349609</c:v>
                </c:pt>
                <c:pt idx="205919">
                  <c:v>-83.3740234</c:v>
                </c:pt>
                <c:pt idx="205920">
                  <c:v>-99.4873047</c:v>
                </c:pt>
                <c:pt idx="205921">
                  <c:v>-90.94238279999998</c:v>
                </c:pt>
                <c:pt idx="205922">
                  <c:v>-53.1005859</c:v>
                </c:pt>
                <c:pt idx="205923">
                  <c:v>-9.52148438</c:v>
                </c:pt>
                <c:pt idx="205924">
                  <c:v>41.9921875</c:v>
                </c:pt>
                <c:pt idx="205925">
                  <c:v>79.1015625</c:v>
                </c:pt>
                <c:pt idx="205926">
                  <c:v>93.9941406</c:v>
                </c:pt>
                <c:pt idx="205927">
                  <c:v>90.94238279999998</c:v>
                </c:pt>
                <c:pt idx="205928">
                  <c:v>62.2558594</c:v>
                </c:pt>
                <c:pt idx="205929">
                  <c:v>13.3056641</c:v>
                </c:pt>
                <c:pt idx="205930">
                  <c:v>-39.5507812</c:v>
                </c:pt>
                <c:pt idx="205931">
                  <c:v>-79.4677734</c:v>
                </c:pt>
                <c:pt idx="205932">
                  <c:v>-101.074219</c:v>
                </c:pt>
                <c:pt idx="205933">
                  <c:v>-90.2099609</c:v>
                </c:pt>
                <c:pt idx="205934">
                  <c:v>-55.9082031</c:v>
                </c:pt>
                <c:pt idx="205935">
                  <c:v>-12.2070312</c:v>
                </c:pt>
                <c:pt idx="205936">
                  <c:v>36.3769531</c:v>
                </c:pt>
                <c:pt idx="205937">
                  <c:v>75.8056641</c:v>
                </c:pt>
                <c:pt idx="205938">
                  <c:v>101.44043</c:v>
                </c:pt>
                <c:pt idx="205939">
                  <c:v>93.01757809999998</c:v>
                </c:pt>
                <c:pt idx="205940">
                  <c:v>65.7958984</c:v>
                </c:pt>
                <c:pt idx="205941">
                  <c:v>19.0429688</c:v>
                </c:pt>
                <c:pt idx="205942">
                  <c:v>-35.0341797</c:v>
                </c:pt>
                <c:pt idx="205943">
                  <c:v>-70.9228516</c:v>
                </c:pt>
                <c:pt idx="205944">
                  <c:v>-93.2617188</c:v>
                </c:pt>
                <c:pt idx="205945">
                  <c:v>-90.08789059999998</c:v>
                </c:pt>
                <c:pt idx="205946">
                  <c:v>-66.2841797</c:v>
                </c:pt>
                <c:pt idx="205947">
                  <c:v>-28.8085938</c:v>
                </c:pt>
                <c:pt idx="205948">
                  <c:v>25.5126953</c:v>
                </c:pt>
                <c:pt idx="205949">
                  <c:v>70.4345703</c:v>
                </c:pt>
                <c:pt idx="205950">
                  <c:v>96.67968749999996</c:v>
                </c:pt>
                <c:pt idx="205951">
                  <c:v>91.3085938</c:v>
                </c:pt>
                <c:pt idx="205952">
                  <c:v>63.8427734</c:v>
                </c:pt>
                <c:pt idx="205953">
                  <c:v>20.9960938</c:v>
                </c:pt>
                <c:pt idx="205954">
                  <c:v>-29.0527344</c:v>
                </c:pt>
                <c:pt idx="205955">
                  <c:v>-70.4345703</c:v>
                </c:pt>
                <c:pt idx="205956">
                  <c:v>-93.87207029999993</c:v>
                </c:pt>
                <c:pt idx="205957">
                  <c:v>-100.341797</c:v>
                </c:pt>
                <c:pt idx="205958">
                  <c:v>-74.8291016</c:v>
                </c:pt>
                <c:pt idx="205959">
                  <c:v>-25.5126953</c:v>
                </c:pt>
                <c:pt idx="205960">
                  <c:v>25.6347656</c:v>
                </c:pt>
                <c:pt idx="205961">
                  <c:v>63.2324219</c:v>
                </c:pt>
                <c:pt idx="205962">
                  <c:v>94.1162109</c:v>
                </c:pt>
                <c:pt idx="205963">
                  <c:v>100.219727</c:v>
                </c:pt>
                <c:pt idx="205964">
                  <c:v>71.2890625</c:v>
                </c:pt>
                <c:pt idx="205965">
                  <c:v>23.4375</c:v>
                </c:pt>
                <c:pt idx="205966">
                  <c:v>-21.6064453</c:v>
                </c:pt>
                <c:pt idx="205967">
                  <c:v>-57.8613281</c:v>
                </c:pt>
                <c:pt idx="205968">
                  <c:v>-91.1865234</c:v>
                </c:pt>
                <c:pt idx="205969">
                  <c:v>-96.5576172</c:v>
                </c:pt>
                <c:pt idx="205970">
                  <c:v>-71.6552734</c:v>
                </c:pt>
                <c:pt idx="205971">
                  <c:v>-36.9873047</c:v>
                </c:pt>
                <c:pt idx="205972">
                  <c:v>18.9208984</c:v>
                </c:pt>
                <c:pt idx="205973">
                  <c:v>64.2089844</c:v>
                </c:pt>
                <c:pt idx="205974">
                  <c:v>93.5058594</c:v>
                </c:pt>
                <c:pt idx="205975">
                  <c:v>102.416992</c:v>
                </c:pt>
                <c:pt idx="205976">
                  <c:v>78.9794922</c:v>
                </c:pt>
                <c:pt idx="205977">
                  <c:v>35.0341797</c:v>
                </c:pt>
                <c:pt idx="205978">
                  <c:v>-10.2539062</c:v>
                </c:pt>
                <c:pt idx="205979">
                  <c:v>-63.9648438</c:v>
                </c:pt>
                <c:pt idx="205980">
                  <c:v>-93.1396484</c:v>
                </c:pt>
                <c:pt idx="205981">
                  <c:v>-96.5576172</c:v>
                </c:pt>
                <c:pt idx="205982">
                  <c:v>-75.8056641</c:v>
                </c:pt>
                <c:pt idx="205983">
                  <c:v>-36.8652344</c:v>
                </c:pt>
                <c:pt idx="205984">
                  <c:v>11.3525391</c:v>
                </c:pt>
                <c:pt idx="205985">
                  <c:v>57.3730469</c:v>
                </c:pt>
                <c:pt idx="205986">
                  <c:v>94.3603516</c:v>
                </c:pt>
                <c:pt idx="205987">
                  <c:v>99.4873047</c:v>
                </c:pt>
                <c:pt idx="205988">
                  <c:v>79.8339844</c:v>
                </c:pt>
                <c:pt idx="205989">
                  <c:v>46.5087891</c:v>
                </c:pt>
                <c:pt idx="205990">
                  <c:v>-4.27246094</c:v>
                </c:pt>
                <c:pt idx="205991">
                  <c:v>-54.32128909999999</c:v>
                </c:pt>
                <c:pt idx="205992">
                  <c:v>-90.57617190000001</c:v>
                </c:pt>
                <c:pt idx="205993">
                  <c:v>-98.0224609</c:v>
                </c:pt>
                <c:pt idx="205994">
                  <c:v>-86.7919922</c:v>
                </c:pt>
                <c:pt idx="205995">
                  <c:v>-44.0673828</c:v>
                </c:pt>
                <c:pt idx="205996">
                  <c:v>7.324218749999996</c:v>
                </c:pt>
                <c:pt idx="205997">
                  <c:v>53.1005859</c:v>
                </c:pt>
                <c:pt idx="205998">
                  <c:v>83.984375</c:v>
                </c:pt>
                <c:pt idx="205999">
                  <c:v>104.492188</c:v>
                </c:pt>
                <c:pt idx="206000">
                  <c:v>93.9941406</c:v>
                </c:pt>
                <c:pt idx="206001">
                  <c:v>50.4150391</c:v>
                </c:pt>
                <c:pt idx="206002">
                  <c:v>-0.122070312</c:v>
                </c:pt>
                <c:pt idx="206003">
                  <c:v>-50.9033203</c:v>
                </c:pt>
                <c:pt idx="206004">
                  <c:v>-88.5009766</c:v>
                </c:pt>
                <c:pt idx="206005">
                  <c:v>-102.783203</c:v>
                </c:pt>
                <c:pt idx="206006">
                  <c:v>-87.4023438</c:v>
                </c:pt>
                <c:pt idx="206007">
                  <c:v>-51.6357422</c:v>
                </c:pt>
                <c:pt idx="206008">
                  <c:v>1.953125</c:v>
                </c:pt>
                <c:pt idx="206009">
                  <c:v>43.2128906</c:v>
                </c:pt>
                <c:pt idx="206010">
                  <c:v>82.5195312</c:v>
                </c:pt>
                <c:pt idx="206011">
                  <c:v>106.445312</c:v>
                </c:pt>
                <c:pt idx="206012">
                  <c:v>92.89550779999998</c:v>
                </c:pt>
                <c:pt idx="206013">
                  <c:v>54.6875</c:v>
                </c:pt>
                <c:pt idx="206014">
                  <c:v>2.80761719</c:v>
                </c:pt>
                <c:pt idx="206015">
                  <c:v>-44.0673828</c:v>
                </c:pt>
                <c:pt idx="206016">
                  <c:v>-84.8388672</c:v>
                </c:pt>
                <c:pt idx="206017">
                  <c:v>-101.806641</c:v>
                </c:pt>
                <c:pt idx="206018">
                  <c:v>-95.9472656</c:v>
                </c:pt>
                <c:pt idx="206019">
                  <c:v>-63.2324219</c:v>
                </c:pt>
                <c:pt idx="206020">
                  <c:v>-10.0097656</c:v>
                </c:pt>
                <c:pt idx="206021">
                  <c:v>39.30664059999999</c:v>
                </c:pt>
                <c:pt idx="206022">
                  <c:v>80.9326172</c:v>
                </c:pt>
                <c:pt idx="206023">
                  <c:v>105.957031</c:v>
                </c:pt>
                <c:pt idx="206024">
                  <c:v>89.4775391</c:v>
                </c:pt>
                <c:pt idx="206025">
                  <c:v>64.6972656</c:v>
                </c:pt>
                <c:pt idx="206026">
                  <c:v>14.0380859</c:v>
                </c:pt>
                <c:pt idx="206027">
                  <c:v>-43.5791016</c:v>
                </c:pt>
                <c:pt idx="206028">
                  <c:v>-80.9326172</c:v>
                </c:pt>
                <c:pt idx="206029">
                  <c:v>-102.783203</c:v>
                </c:pt>
                <c:pt idx="206030">
                  <c:v>-95.9472656</c:v>
                </c:pt>
                <c:pt idx="206031">
                  <c:v>-68.4814453</c:v>
                </c:pt>
                <c:pt idx="206032">
                  <c:v>-25.7568359</c:v>
                </c:pt>
                <c:pt idx="206033">
                  <c:v>34.0576172</c:v>
                </c:pt>
                <c:pt idx="206034">
                  <c:v>73.60839839999993</c:v>
                </c:pt>
                <c:pt idx="206035">
                  <c:v>98.75488279999998</c:v>
                </c:pt>
                <c:pt idx="206036">
                  <c:v>94.97070309999998</c:v>
                </c:pt>
                <c:pt idx="206037">
                  <c:v>69.8242188</c:v>
                </c:pt>
                <c:pt idx="206038">
                  <c:v>28.6865234</c:v>
                </c:pt>
                <c:pt idx="206039">
                  <c:v>-24.2919922</c:v>
                </c:pt>
                <c:pt idx="206040">
                  <c:v>-75.9277344</c:v>
                </c:pt>
                <c:pt idx="206041">
                  <c:v>-98.0224609</c:v>
                </c:pt>
                <c:pt idx="206042">
                  <c:v>-97.90039059999998</c:v>
                </c:pt>
                <c:pt idx="206043">
                  <c:v>-72.50976559999998</c:v>
                </c:pt>
                <c:pt idx="206044">
                  <c:v>-22.9492188</c:v>
                </c:pt>
                <c:pt idx="206045">
                  <c:v>22.3388672</c:v>
                </c:pt>
                <c:pt idx="206046">
                  <c:v>68.60351559999998</c:v>
                </c:pt>
                <c:pt idx="206047">
                  <c:v>95.9472656</c:v>
                </c:pt>
                <c:pt idx="206048">
                  <c:v>93.01757809999998</c:v>
                </c:pt>
                <c:pt idx="206049">
                  <c:v>67.38281249999996</c:v>
                </c:pt>
                <c:pt idx="206050">
                  <c:v>24.0478516</c:v>
                </c:pt>
                <c:pt idx="206051">
                  <c:v>-27.8320312</c:v>
                </c:pt>
                <c:pt idx="206052">
                  <c:v>-68.8476562</c:v>
                </c:pt>
                <c:pt idx="206053">
                  <c:v>-91.1865234</c:v>
                </c:pt>
                <c:pt idx="206054">
                  <c:v>-92.77343749999996</c:v>
                </c:pt>
                <c:pt idx="206055">
                  <c:v>-67.38281249999996</c:v>
                </c:pt>
                <c:pt idx="206056">
                  <c:v>-28.44238279999998</c:v>
                </c:pt>
                <c:pt idx="206057">
                  <c:v>17.9443359</c:v>
                </c:pt>
                <c:pt idx="206058">
                  <c:v>62.0117188</c:v>
                </c:pt>
                <c:pt idx="206059">
                  <c:v>92.0410156</c:v>
                </c:pt>
                <c:pt idx="206060">
                  <c:v>96.80175779999998</c:v>
                </c:pt>
                <c:pt idx="206061">
                  <c:v>77.39257809999994</c:v>
                </c:pt>
                <c:pt idx="206062">
                  <c:v>33.44726559999999</c:v>
                </c:pt>
                <c:pt idx="206063">
                  <c:v>-18.9208984</c:v>
                </c:pt>
                <c:pt idx="206064">
                  <c:v>-68.2373047</c:v>
                </c:pt>
                <c:pt idx="206065">
                  <c:v>-93.1396484</c:v>
                </c:pt>
                <c:pt idx="206066">
                  <c:v>-102.294922</c:v>
                </c:pt>
                <c:pt idx="206067">
                  <c:v>-81.9091797</c:v>
                </c:pt>
                <c:pt idx="206068">
                  <c:v>-37.2314453</c:v>
                </c:pt>
                <c:pt idx="206069">
                  <c:v>13.0615234</c:v>
                </c:pt>
                <c:pt idx="206070">
                  <c:v>59.2041016</c:v>
                </c:pt>
                <c:pt idx="206071">
                  <c:v>84.9609375</c:v>
                </c:pt>
                <c:pt idx="206072">
                  <c:v>98.75488279999998</c:v>
                </c:pt>
                <c:pt idx="206073">
                  <c:v>82.88574219999992</c:v>
                </c:pt>
                <c:pt idx="206074">
                  <c:v>33.9355469</c:v>
                </c:pt>
                <c:pt idx="206075">
                  <c:v>-13.1835938</c:v>
                </c:pt>
                <c:pt idx="206076">
                  <c:v>-62.0117188</c:v>
                </c:pt>
                <c:pt idx="206077">
                  <c:v>-96.67968749999996</c:v>
                </c:pt>
                <c:pt idx="206078">
                  <c:v>-97.77832029999998</c:v>
                </c:pt>
                <c:pt idx="206079">
                  <c:v>-80.68847659999993</c:v>
                </c:pt>
                <c:pt idx="206080">
                  <c:v>-43.5791016</c:v>
                </c:pt>
                <c:pt idx="206081">
                  <c:v>5.73730469</c:v>
                </c:pt>
                <c:pt idx="206082">
                  <c:v>57.61718749999999</c:v>
                </c:pt>
                <c:pt idx="206083">
                  <c:v>96.80175779999998</c:v>
                </c:pt>
                <c:pt idx="206084">
                  <c:v>102.539062</c:v>
                </c:pt>
                <c:pt idx="206085">
                  <c:v>83.4960938</c:v>
                </c:pt>
                <c:pt idx="206086">
                  <c:v>41.9921875</c:v>
                </c:pt>
                <c:pt idx="206087">
                  <c:v>-3.90625</c:v>
                </c:pt>
                <c:pt idx="206088">
                  <c:v>-54.6875</c:v>
                </c:pt>
                <c:pt idx="206089">
                  <c:v>-88.2568359</c:v>
                </c:pt>
                <c:pt idx="206090">
                  <c:v>-100.097656</c:v>
                </c:pt>
                <c:pt idx="206091">
                  <c:v>-87.03613279999998</c:v>
                </c:pt>
                <c:pt idx="206092">
                  <c:v>-49.5605469</c:v>
                </c:pt>
                <c:pt idx="206093">
                  <c:v>1.83105469</c:v>
                </c:pt>
                <c:pt idx="206094">
                  <c:v>53.5888672</c:v>
                </c:pt>
                <c:pt idx="206095">
                  <c:v>80.4443359</c:v>
                </c:pt>
                <c:pt idx="206096">
                  <c:v>99.7314453</c:v>
                </c:pt>
                <c:pt idx="206097">
                  <c:v>89.84375</c:v>
                </c:pt>
                <c:pt idx="206098">
                  <c:v>50.78125</c:v>
                </c:pt>
                <c:pt idx="206099">
                  <c:v>8.7890625</c:v>
                </c:pt>
                <c:pt idx="206100">
                  <c:v>-38.3300781</c:v>
                </c:pt>
                <c:pt idx="206101">
                  <c:v>-75.8056641</c:v>
                </c:pt>
                <c:pt idx="206102">
                  <c:v>-98.2666016</c:v>
                </c:pt>
                <c:pt idx="206103">
                  <c:v>-97.0458984</c:v>
                </c:pt>
                <c:pt idx="206104">
                  <c:v>-55.5419922</c:v>
                </c:pt>
                <c:pt idx="206105">
                  <c:v>-5.004882809999995</c:v>
                </c:pt>
                <c:pt idx="206106">
                  <c:v>48.4619141</c:v>
                </c:pt>
                <c:pt idx="206107">
                  <c:v>84.10644529999998</c:v>
                </c:pt>
                <c:pt idx="206108">
                  <c:v>94.3603516</c:v>
                </c:pt>
                <c:pt idx="206109">
                  <c:v>91.1865234</c:v>
                </c:pt>
                <c:pt idx="206110">
                  <c:v>62.2558594</c:v>
                </c:pt>
                <c:pt idx="206111">
                  <c:v>12.0849609</c:v>
                </c:pt>
                <c:pt idx="206112">
                  <c:v>-42.1142578</c:v>
                </c:pt>
                <c:pt idx="206113">
                  <c:v>-82.6416016</c:v>
                </c:pt>
                <c:pt idx="206114">
                  <c:v>-101.5625</c:v>
                </c:pt>
                <c:pt idx="206115">
                  <c:v>-92.1630859</c:v>
                </c:pt>
                <c:pt idx="206116">
                  <c:v>-64.453125</c:v>
                </c:pt>
                <c:pt idx="206117">
                  <c:v>-10.2539062</c:v>
                </c:pt>
                <c:pt idx="206118">
                  <c:v>42.3583984</c:v>
                </c:pt>
                <c:pt idx="206119">
                  <c:v>84.22851559999998</c:v>
                </c:pt>
                <c:pt idx="206120">
                  <c:v>98.5107422</c:v>
                </c:pt>
                <c:pt idx="206121">
                  <c:v>93.6279297</c:v>
                </c:pt>
                <c:pt idx="206122">
                  <c:v>68.35937499999996</c:v>
                </c:pt>
                <c:pt idx="206123">
                  <c:v>19.2871094</c:v>
                </c:pt>
                <c:pt idx="206124">
                  <c:v>-29.1748047</c:v>
                </c:pt>
                <c:pt idx="206125">
                  <c:v>-74.8291016</c:v>
                </c:pt>
                <c:pt idx="206126">
                  <c:v>-100.341797</c:v>
                </c:pt>
                <c:pt idx="206127">
                  <c:v>-92.2851562</c:v>
                </c:pt>
                <c:pt idx="206128">
                  <c:v>-70.1904297</c:v>
                </c:pt>
                <c:pt idx="206129">
                  <c:v>-27.0996094</c:v>
                </c:pt>
                <c:pt idx="206130">
                  <c:v>35.8886719</c:v>
                </c:pt>
                <c:pt idx="206131">
                  <c:v>75.5615234</c:v>
                </c:pt>
                <c:pt idx="206132">
                  <c:v>98.9990234</c:v>
                </c:pt>
                <c:pt idx="206133">
                  <c:v>92.89550779999998</c:v>
                </c:pt>
                <c:pt idx="206134">
                  <c:v>63.1103516</c:v>
                </c:pt>
                <c:pt idx="206135">
                  <c:v>27.5878906</c:v>
                </c:pt>
                <c:pt idx="206136">
                  <c:v>-28.9306641</c:v>
                </c:pt>
                <c:pt idx="206137">
                  <c:v>-67.50488279999998</c:v>
                </c:pt>
                <c:pt idx="206138">
                  <c:v>-91.9189453</c:v>
                </c:pt>
                <c:pt idx="206139">
                  <c:v>-92.5292969</c:v>
                </c:pt>
                <c:pt idx="206140">
                  <c:v>-65.67382809999994</c:v>
                </c:pt>
                <c:pt idx="206141">
                  <c:v>-32.1044922</c:v>
                </c:pt>
                <c:pt idx="206142">
                  <c:v>22.8271484</c:v>
                </c:pt>
                <c:pt idx="206143">
                  <c:v>73.2421875</c:v>
                </c:pt>
                <c:pt idx="206144">
                  <c:v>93.1396484</c:v>
                </c:pt>
                <c:pt idx="206145">
                  <c:v>101.5625</c:v>
                </c:pt>
                <c:pt idx="206146">
                  <c:v>70.1904297</c:v>
                </c:pt>
                <c:pt idx="206147">
                  <c:v>30.7617188</c:v>
                </c:pt>
                <c:pt idx="206148">
                  <c:v>-22.9492188</c:v>
                </c:pt>
                <c:pt idx="206149">
                  <c:v>-65.4296875</c:v>
                </c:pt>
                <c:pt idx="206150">
                  <c:v>-95.703125</c:v>
                </c:pt>
                <c:pt idx="206151">
                  <c:v>-99.85351559999998</c:v>
                </c:pt>
                <c:pt idx="206152">
                  <c:v>-72.87597659999993</c:v>
                </c:pt>
                <c:pt idx="206153">
                  <c:v>-36.0107422</c:v>
                </c:pt>
                <c:pt idx="206154">
                  <c:v>19.2871094</c:v>
                </c:pt>
                <c:pt idx="206155">
                  <c:v>61.15722659999999</c:v>
                </c:pt>
                <c:pt idx="206156">
                  <c:v>95.0927734</c:v>
                </c:pt>
                <c:pt idx="206157">
                  <c:v>96.0693359</c:v>
                </c:pt>
                <c:pt idx="206158">
                  <c:v>78.4912109</c:v>
                </c:pt>
                <c:pt idx="206159">
                  <c:v>43.2128906</c:v>
                </c:pt>
                <c:pt idx="206160">
                  <c:v>-6.46972656</c:v>
                </c:pt>
                <c:pt idx="206161">
                  <c:v>-62.3779297</c:v>
                </c:pt>
                <c:pt idx="206162">
                  <c:v>-98.87695309999998</c:v>
                </c:pt>
                <c:pt idx="206163">
                  <c:v>-101.44043</c:v>
                </c:pt>
                <c:pt idx="206164">
                  <c:v>-82.03125</c:v>
                </c:pt>
                <c:pt idx="206165">
                  <c:v>-38.0859375</c:v>
                </c:pt>
                <c:pt idx="206166">
                  <c:v>11.8408203</c:v>
                </c:pt>
                <c:pt idx="206167">
                  <c:v>58.59375</c:v>
                </c:pt>
                <c:pt idx="206168">
                  <c:v>98.63281249999996</c:v>
                </c:pt>
                <c:pt idx="206169">
                  <c:v>105.712891</c:v>
                </c:pt>
                <c:pt idx="206170">
                  <c:v>74.9511719</c:v>
                </c:pt>
                <c:pt idx="206171">
                  <c:v>42.8466797</c:v>
                </c:pt>
                <c:pt idx="206172">
                  <c:v>-4.15039062</c:v>
                </c:pt>
                <c:pt idx="206173">
                  <c:v>-61.2792969</c:v>
                </c:pt>
                <c:pt idx="206174">
                  <c:v>-92.6513672</c:v>
                </c:pt>
                <c:pt idx="206175">
                  <c:v>-103.515625</c:v>
                </c:pt>
                <c:pt idx="206176">
                  <c:v>-87.4023438</c:v>
                </c:pt>
                <c:pt idx="206177">
                  <c:v>-51.8798828</c:v>
                </c:pt>
                <c:pt idx="206178">
                  <c:v>0.366210938</c:v>
                </c:pt>
                <c:pt idx="206179">
                  <c:v>50.6591797</c:v>
                </c:pt>
                <c:pt idx="206180">
                  <c:v>90.2099609</c:v>
                </c:pt>
                <c:pt idx="206181">
                  <c:v>102.783203</c:v>
                </c:pt>
                <c:pt idx="206182">
                  <c:v>92.2851562</c:v>
                </c:pt>
                <c:pt idx="206183">
                  <c:v>50.4150391</c:v>
                </c:pt>
                <c:pt idx="206184">
                  <c:v>-5.73730469</c:v>
                </c:pt>
                <c:pt idx="206185">
                  <c:v>-48.9501953</c:v>
                </c:pt>
                <c:pt idx="206186">
                  <c:v>-85.5712891</c:v>
                </c:pt>
                <c:pt idx="206187">
                  <c:v>-98.75488279999998</c:v>
                </c:pt>
                <c:pt idx="206188">
                  <c:v>-83.984375</c:v>
                </c:pt>
                <c:pt idx="206189">
                  <c:v>-51.8798828</c:v>
                </c:pt>
                <c:pt idx="206190">
                  <c:v>-2.07519531</c:v>
                </c:pt>
                <c:pt idx="206191">
                  <c:v>44.7998047</c:v>
                </c:pt>
                <c:pt idx="206192">
                  <c:v>80.5664062</c:v>
                </c:pt>
                <c:pt idx="206193">
                  <c:v>102.783203</c:v>
                </c:pt>
                <c:pt idx="206194">
                  <c:v>94.84863279999998</c:v>
                </c:pt>
                <c:pt idx="206195">
                  <c:v>56.7626953</c:v>
                </c:pt>
                <c:pt idx="206196">
                  <c:v>5.98144531</c:v>
                </c:pt>
                <c:pt idx="206197">
                  <c:v>-43.5791016</c:v>
                </c:pt>
                <c:pt idx="206198">
                  <c:v>-85.3271484</c:v>
                </c:pt>
                <c:pt idx="206199">
                  <c:v>-99.7314453</c:v>
                </c:pt>
                <c:pt idx="206200">
                  <c:v>-84.3505859</c:v>
                </c:pt>
                <c:pt idx="206201">
                  <c:v>-56.3964844</c:v>
                </c:pt>
                <c:pt idx="206202">
                  <c:v>-8.178710939999998</c:v>
                </c:pt>
                <c:pt idx="206203">
                  <c:v>38.5742188</c:v>
                </c:pt>
                <c:pt idx="206204">
                  <c:v>78.12499999999998</c:v>
                </c:pt>
                <c:pt idx="206205">
                  <c:v>97.90039059999998</c:v>
                </c:pt>
                <c:pt idx="206206">
                  <c:v>93.5058594</c:v>
                </c:pt>
                <c:pt idx="206207">
                  <c:v>66.7724609</c:v>
                </c:pt>
                <c:pt idx="206208">
                  <c:v>21.3623047</c:v>
                </c:pt>
                <c:pt idx="206209">
                  <c:v>-36.3769531</c:v>
                </c:pt>
                <c:pt idx="206210">
                  <c:v>-78.6132812</c:v>
                </c:pt>
                <c:pt idx="206211">
                  <c:v>-94.84863279999998</c:v>
                </c:pt>
                <c:pt idx="206212">
                  <c:v>-88.0126953</c:v>
                </c:pt>
                <c:pt idx="206213">
                  <c:v>-60.18066409999999</c:v>
                </c:pt>
                <c:pt idx="206214">
                  <c:v>-23.0712891</c:v>
                </c:pt>
                <c:pt idx="206215">
                  <c:v>25.6347656</c:v>
                </c:pt>
                <c:pt idx="206216">
                  <c:v>72.87597659999993</c:v>
                </c:pt>
                <c:pt idx="206217">
                  <c:v>97.65625</c:v>
                </c:pt>
                <c:pt idx="206218">
                  <c:v>95.0927734</c:v>
                </c:pt>
                <c:pt idx="206219">
                  <c:v>69.2138672</c:v>
                </c:pt>
                <c:pt idx="206220">
                  <c:v>18.0664062</c:v>
                </c:pt>
                <c:pt idx="206221">
                  <c:v>-31.0058594</c:v>
                </c:pt>
                <c:pt idx="206222">
                  <c:v>-71.6552734</c:v>
                </c:pt>
                <c:pt idx="206223">
                  <c:v>-97.0458984</c:v>
                </c:pt>
                <c:pt idx="206224">
                  <c:v>-93.38378909999996</c:v>
                </c:pt>
                <c:pt idx="206225">
                  <c:v>-72.1435547</c:v>
                </c:pt>
                <c:pt idx="206226">
                  <c:v>-33.6914062</c:v>
                </c:pt>
                <c:pt idx="206227">
                  <c:v>23.5595703</c:v>
                </c:pt>
                <c:pt idx="206228">
                  <c:v>65.18554690000001</c:v>
                </c:pt>
                <c:pt idx="206229">
                  <c:v>99.1210938</c:v>
                </c:pt>
                <c:pt idx="206230">
                  <c:v>98.87695309999998</c:v>
                </c:pt>
                <c:pt idx="206231">
                  <c:v>77.27050779999998</c:v>
                </c:pt>
                <c:pt idx="206232">
                  <c:v>28.8085938</c:v>
                </c:pt>
                <c:pt idx="206233">
                  <c:v>-28.8085938</c:v>
                </c:pt>
                <c:pt idx="206234">
                  <c:v>-61.2792969</c:v>
                </c:pt>
                <c:pt idx="206235">
                  <c:v>-91.3085938</c:v>
                </c:pt>
                <c:pt idx="206236">
                  <c:v>-94.2382812</c:v>
                </c:pt>
                <c:pt idx="206237">
                  <c:v>-68.35937499999996</c:v>
                </c:pt>
                <c:pt idx="206238">
                  <c:v>-30.2734375</c:v>
                </c:pt>
                <c:pt idx="206239">
                  <c:v>29.9072266</c:v>
                </c:pt>
                <c:pt idx="206240">
                  <c:v>61.15722659999999</c:v>
                </c:pt>
                <c:pt idx="206241">
                  <c:v>86.6699219</c:v>
                </c:pt>
                <c:pt idx="206242">
                  <c:v>97.77832029999998</c:v>
                </c:pt>
                <c:pt idx="206243">
                  <c:v>75.9277344</c:v>
                </c:pt>
                <c:pt idx="206244">
                  <c:v>35.6445312</c:v>
                </c:pt>
                <c:pt idx="206245">
                  <c:v>-16.6015625</c:v>
                </c:pt>
                <c:pt idx="206246">
                  <c:v>-62.8662109</c:v>
                </c:pt>
                <c:pt idx="206247">
                  <c:v>-87.7685547</c:v>
                </c:pt>
                <c:pt idx="206248">
                  <c:v>-93.75</c:v>
                </c:pt>
                <c:pt idx="206249">
                  <c:v>-75.6835938</c:v>
                </c:pt>
                <c:pt idx="206250">
                  <c:v>-35.2783203</c:v>
                </c:pt>
                <c:pt idx="206251">
                  <c:v>7.44628906</c:v>
                </c:pt>
                <c:pt idx="206252">
                  <c:v>58.7158203</c:v>
                </c:pt>
                <c:pt idx="206253">
                  <c:v>90.4541016</c:v>
                </c:pt>
                <c:pt idx="206254">
                  <c:v>104.370117</c:v>
                </c:pt>
                <c:pt idx="206255">
                  <c:v>81.17675779999993</c:v>
                </c:pt>
                <c:pt idx="206256">
                  <c:v>41.015625</c:v>
                </c:pt>
                <c:pt idx="206257">
                  <c:v>-8.66699219</c:v>
                </c:pt>
                <c:pt idx="206258">
                  <c:v>-56.88476559999999</c:v>
                </c:pt>
                <c:pt idx="206259">
                  <c:v>-93.2617188</c:v>
                </c:pt>
                <c:pt idx="206260">
                  <c:v>-106.811523</c:v>
                </c:pt>
                <c:pt idx="206261">
                  <c:v>-88.8671875</c:v>
                </c:pt>
                <c:pt idx="206262">
                  <c:v>-48.5839844</c:v>
                </c:pt>
                <c:pt idx="206263">
                  <c:v>1.953125</c:v>
                </c:pt>
                <c:pt idx="206264">
                  <c:v>52.3681641</c:v>
                </c:pt>
                <c:pt idx="206265">
                  <c:v>89.2333984</c:v>
                </c:pt>
                <c:pt idx="206266">
                  <c:v>93.38378909999996</c:v>
                </c:pt>
                <c:pt idx="206267">
                  <c:v>78.9794922</c:v>
                </c:pt>
                <c:pt idx="206268">
                  <c:v>56.0302734</c:v>
                </c:pt>
                <c:pt idx="206269">
                  <c:v>1.70898438</c:v>
                </c:pt>
                <c:pt idx="206270">
                  <c:v>-49.0722656</c:v>
                </c:pt>
                <c:pt idx="206271">
                  <c:v>-88.5009766</c:v>
                </c:pt>
                <c:pt idx="206272">
                  <c:v>-104.980469</c:v>
                </c:pt>
                <c:pt idx="206273">
                  <c:v>-85.20507809999994</c:v>
                </c:pt>
                <c:pt idx="206274">
                  <c:v>-47.4853516</c:v>
                </c:pt>
                <c:pt idx="206275">
                  <c:v>2.31933594</c:v>
                </c:pt>
                <c:pt idx="206276">
                  <c:v>54.0771484</c:v>
                </c:pt>
                <c:pt idx="206277">
                  <c:v>83.7402344</c:v>
                </c:pt>
                <c:pt idx="206278">
                  <c:v>102.172852</c:v>
                </c:pt>
                <c:pt idx="206279">
                  <c:v>98.2666016</c:v>
                </c:pt>
                <c:pt idx="206280">
                  <c:v>56.1523438</c:v>
                </c:pt>
                <c:pt idx="206281">
                  <c:v>-0.9765625</c:v>
                </c:pt>
                <c:pt idx="206282">
                  <c:v>-48.9501953</c:v>
                </c:pt>
                <c:pt idx="206283">
                  <c:v>-84.22851559999998</c:v>
                </c:pt>
                <c:pt idx="206284">
                  <c:v>-98.87695309999998</c:v>
                </c:pt>
                <c:pt idx="206285">
                  <c:v>-86.18164059999998</c:v>
                </c:pt>
                <c:pt idx="206286">
                  <c:v>-56.0302734</c:v>
                </c:pt>
                <c:pt idx="206287">
                  <c:v>-13.9160156</c:v>
                </c:pt>
                <c:pt idx="206288">
                  <c:v>40.8935547</c:v>
                </c:pt>
                <c:pt idx="206289">
                  <c:v>78.9794922</c:v>
                </c:pt>
                <c:pt idx="206290">
                  <c:v>102.416992</c:v>
                </c:pt>
                <c:pt idx="206291">
                  <c:v>90.6982422</c:v>
                </c:pt>
                <c:pt idx="206292">
                  <c:v>63.2324219</c:v>
                </c:pt>
                <c:pt idx="206293">
                  <c:v>11.5966797</c:v>
                </c:pt>
                <c:pt idx="206294">
                  <c:v>-36.7431641</c:v>
                </c:pt>
                <c:pt idx="206295">
                  <c:v>-76.4160156</c:v>
                </c:pt>
                <c:pt idx="206296">
                  <c:v>-101.806641</c:v>
                </c:pt>
                <c:pt idx="206297">
                  <c:v>-91.0644531</c:v>
                </c:pt>
                <c:pt idx="206298">
                  <c:v>-68.1152344</c:v>
                </c:pt>
                <c:pt idx="206299">
                  <c:v>-23.5595703</c:v>
                </c:pt>
                <c:pt idx="206300">
                  <c:v>33.44726559999999</c:v>
                </c:pt>
                <c:pt idx="206301">
                  <c:v>77.63671879999995</c:v>
                </c:pt>
                <c:pt idx="206302">
                  <c:v>92.2851562</c:v>
                </c:pt>
                <c:pt idx="206303">
                  <c:v>90.6982422</c:v>
                </c:pt>
                <c:pt idx="206304">
                  <c:v>60.9130859</c:v>
                </c:pt>
                <c:pt idx="206305">
                  <c:v>15.1367188</c:v>
                </c:pt>
                <c:pt idx="206306">
                  <c:v>-29.5410156</c:v>
                </c:pt>
                <c:pt idx="206307">
                  <c:v>-76.0498047</c:v>
                </c:pt>
                <c:pt idx="206308">
                  <c:v>-95.2148438</c:v>
                </c:pt>
                <c:pt idx="206309">
                  <c:v>-97.77832029999998</c:v>
                </c:pt>
                <c:pt idx="206310">
                  <c:v>-69.2138672</c:v>
                </c:pt>
                <c:pt idx="206311">
                  <c:v>-17.578125</c:v>
                </c:pt>
                <c:pt idx="206312">
                  <c:v>33.81347659999999</c:v>
                </c:pt>
                <c:pt idx="206313">
                  <c:v>70.9228516</c:v>
                </c:pt>
                <c:pt idx="206314">
                  <c:v>95.9472656</c:v>
                </c:pt>
                <c:pt idx="206315">
                  <c:v>96.4355469</c:v>
                </c:pt>
                <c:pt idx="206316">
                  <c:v>65.9179688</c:v>
                </c:pt>
                <c:pt idx="206317">
                  <c:v>29.9072266</c:v>
                </c:pt>
                <c:pt idx="206318">
                  <c:v>-17.9443359</c:v>
                </c:pt>
                <c:pt idx="206319">
                  <c:v>-68.60351559999998</c:v>
                </c:pt>
                <c:pt idx="206320">
                  <c:v>-86.9140625</c:v>
                </c:pt>
                <c:pt idx="206321">
                  <c:v>-90.2099609</c:v>
                </c:pt>
                <c:pt idx="206322">
                  <c:v>-68.60351559999998</c:v>
                </c:pt>
                <c:pt idx="206323">
                  <c:v>-22.2167969</c:v>
                </c:pt>
                <c:pt idx="206324">
                  <c:v>22.7050781</c:v>
                </c:pt>
                <c:pt idx="206325">
                  <c:v>68.35937499999996</c:v>
                </c:pt>
                <c:pt idx="206326">
                  <c:v>97.2900391</c:v>
                </c:pt>
                <c:pt idx="206327">
                  <c:v>94.2382812</c:v>
                </c:pt>
                <c:pt idx="206328">
                  <c:v>73.48632809999998</c:v>
                </c:pt>
                <c:pt idx="206329">
                  <c:v>26.3671875</c:v>
                </c:pt>
                <c:pt idx="206330">
                  <c:v>-21.2402344</c:v>
                </c:pt>
                <c:pt idx="206331">
                  <c:v>-66.1621094</c:v>
                </c:pt>
                <c:pt idx="206332">
                  <c:v>-95.9472656</c:v>
                </c:pt>
                <c:pt idx="206333">
                  <c:v>-100.585938</c:v>
                </c:pt>
                <c:pt idx="206334">
                  <c:v>-82.5195312</c:v>
                </c:pt>
                <c:pt idx="206335">
                  <c:v>-37.4755859</c:v>
                </c:pt>
                <c:pt idx="206336">
                  <c:v>15.0146484</c:v>
                </c:pt>
                <c:pt idx="206337">
                  <c:v>64.2089844</c:v>
                </c:pt>
                <c:pt idx="206338">
                  <c:v>93.75</c:v>
                </c:pt>
                <c:pt idx="206339">
                  <c:v>95.703125</c:v>
                </c:pt>
                <c:pt idx="206340">
                  <c:v>78.36914059999998</c:v>
                </c:pt>
                <c:pt idx="206341">
                  <c:v>40.2832031</c:v>
                </c:pt>
                <c:pt idx="206342">
                  <c:v>-10.9863281</c:v>
                </c:pt>
                <c:pt idx="206343">
                  <c:v>-63.9648438</c:v>
                </c:pt>
                <c:pt idx="206344">
                  <c:v>-92.1630859</c:v>
                </c:pt>
                <c:pt idx="206345">
                  <c:v>-101.5625</c:v>
                </c:pt>
                <c:pt idx="206346">
                  <c:v>-85.20507809999994</c:v>
                </c:pt>
                <c:pt idx="206347">
                  <c:v>-40.7714844</c:v>
                </c:pt>
                <c:pt idx="206348">
                  <c:v>5.37109375</c:v>
                </c:pt>
                <c:pt idx="206349">
                  <c:v>58.1054688</c:v>
                </c:pt>
                <c:pt idx="206350">
                  <c:v>93.87207029999993</c:v>
                </c:pt>
                <c:pt idx="206351">
                  <c:v>96.67968749999996</c:v>
                </c:pt>
                <c:pt idx="206352">
                  <c:v>74.46289059999998</c:v>
                </c:pt>
                <c:pt idx="206353">
                  <c:v>43.0908203</c:v>
                </c:pt>
                <c:pt idx="206354">
                  <c:v>-5.615234379999995</c:v>
                </c:pt>
                <c:pt idx="206355">
                  <c:v>-58.83789059999999</c:v>
                </c:pt>
                <c:pt idx="206356">
                  <c:v>-90.4541016</c:v>
                </c:pt>
                <c:pt idx="206357">
                  <c:v>-94.4824219</c:v>
                </c:pt>
                <c:pt idx="206358">
                  <c:v>-87.4023438</c:v>
                </c:pt>
                <c:pt idx="206359">
                  <c:v>-46.875</c:v>
                </c:pt>
                <c:pt idx="206360">
                  <c:v>0.732421875</c:v>
                </c:pt>
                <c:pt idx="206361">
                  <c:v>46.2646484</c:v>
                </c:pt>
                <c:pt idx="206362">
                  <c:v>79.1015625</c:v>
                </c:pt>
                <c:pt idx="206363">
                  <c:v>96.4355469</c:v>
                </c:pt>
                <c:pt idx="206364">
                  <c:v>85.08300779999998</c:v>
                </c:pt>
                <c:pt idx="206365">
                  <c:v>49.0722656</c:v>
                </c:pt>
                <c:pt idx="206366">
                  <c:v>-4.882812499999997</c:v>
                </c:pt>
                <c:pt idx="206367">
                  <c:v>-46.6308594</c:v>
                </c:pt>
                <c:pt idx="206368">
                  <c:v>-80.32226559999998</c:v>
                </c:pt>
                <c:pt idx="206369">
                  <c:v>-102.783203</c:v>
                </c:pt>
                <c:pt idx="206370">
                  <c:v>-90.08789059999998</c:v>
                </c:pt>
                <c:pt idx="206371">
                  <c:v>-53.5888672</c:v>
                </c:pt>
                <c:pt idx="206372">
                  <c:v>-5.615234379999995</c:v>
                </c:pt>
                <c:pt idx="206373">
                  <c:v>48.0957031</c:v>
                </c:pt>
                <c:pt idx="206374">
                  <c:v>81.17675779999993</c:v>
                </c:pt>
                <c:pt idx="206375">
                  <c:v>96.92382809999998</c:v>
                </c:pt>
                <c:pt idx="206376">
                  <c:v>89.35546879999995</c:v>
                </c:pt>
                <c:pt idx="206377">
                  <c:v>54.93164059999999</c:v>
                </c:pt>
                <c:pt idx="206378">
                  <c:v>7.44628906</c:v>
                </c:pt>
                <c:pt idx="206379">
                  <c:v>-35.5224609</c:v>
                </c:pt>
                <c:pt idx="206380">
                  <c:v>-87.15820309999998</c:v>
                </c:pt>
                <c:pt idx="206381">
                  <c:v>-103.393555</c:v>
                </c:pt>
                <c:pt idx="206382">
                  <c:v>-86.6699219</c:v>
                </c:pt>
                <c:pt idx="206383">
                  <c:v>-62.6220703</c:v>
                </c:pt>
                <c:pt idx="206384">
                  <c:v>-15.625</c:v>
                </c:pt>
                <c:pt idx="206385">
                  <c:v>42.96875</c:v>
                </c:pt>
                <c:pt idx="206386">
                  <c:v>81.17675779999993</c:v>
                </c:pt>
                <c:pt idx="206387">
                  <c:v>99.9755859</c:v>
                </c:pt>
                <c:pt idx="206388">
                  <c:v>94.6044922</c:v>
                </c:pt>
                <c:pt idx="206389">
                  <c:v>70.1904297</c:v>
                </c:pt>
                <c:pt idx="206390">
                  <c:v>16.8457031</c:v>
                </c:pt>
                <c:pt idx="206391">
                  <c:v>-38.5742188</c:v>
                </c:pt>
                <c:pt idx="206392">
                  <c:v>-80.5664062</c:v>
                </c:pt>
                <c:pt idx="206393">
                  <c:v>-97.77832029999998</c:v>
                </c:pt>
                <c:pt idx="206394">
                  <c:v>-88.8671875</c:v>
                </c:pt>
                <c:pt idx="206395">
                  <c:v>-67.62695309999998</c:v>
                </c:pt>
                <c:pt idx="206396">
                  <c:v>-19.1650391</c:v>
                </c:pt>
                <c:pt idx="206397">
                  <c:v>32.7148438</c:v>
                </c:pt>
                <c:pt idx="206398">
                  <c:v>72.87597659999993</c:v>
                </c:pt>
                <c:pt idx="206399">
                  <c:v>95.3369141</c:v>
                </c:pt>
                <c:pt idx="206400">
                  <c:v>93.2617188</c:v>
                </c:pt>
                <c:pt idx="206401">
                  <c:v>64.9414062</c:v>
                </c:pt>
                <c:pt idx="206402">
                  <c:v>21.1181641</c:v>
                </c:pt>
                <c:pt idx="206403">
                  <c:v>-33.3251953</c:v>
                </c:pt>
                <c:pt idx="206404">
                  <c:v>-70.4345703</c:v>
                </c:pt>
                <c:pt idx="206405">
                  <c:v>-96.3134766</c:v>
                </c:pt>
                <c:pt idx="206406">
                  <c:v>-93.1396484</c:v>
                </c:pt>
                <c:pt idx="206407">
                  <c:v>-70.4345703</c:v>
                </c:pt>
                <c:pt idx="206408">
                  <c:v>-22.2167969</c:v>
                </c:pt>
                <c:pt idx="206409">
                  <c:v>31.3720703</c:v>
                </c:pt>
                <c:pt idx="206410">
                  <c:v>68.7255859</c:v>
                </c:pt>
                <c:pt idx="206411">
                  <c:v>92.5292969</c:v>
                </c:pt>
                <c:pt idx="206412">
                  <c:v>100.585938</c:v>
                </c:pt>
                <c:pt idx="206413">
                  <c:v>74.8291016</c:v>
                </c:pt>
                <c:pt idx="206414">
                  <c:v>27.5878906</c:v>
                </c:pt>
                <c:pt idx="206415">
                  <c:v>-21.8505859</c:v>
                </c:pt>
                <c:pt idx="206416">
                  <c:v>-62.5</c:v>
                </c:pt>
                <c:pt idx="206417">
                  <c:v>-96.0693359</c:v>
                </c:pt>
                <c:pt idx="206418">
                  <c:v>-94.7265625</c:v>
                </c:pt>
                <c:pt idx="206419">
                  <c:v>-72.6318359</c:v>
                </c:pt>
                <c:pt idx="206420">
                  <c:v>-34.7900391</c:v>
                </c:pt>
                <c:pt idx="206421">
                  <c:v>16.3574219</c:v>
                </c:pt>
                <c:pt idx="206422">
                  <c:v>69.45800779999998</c:v>
                </c:pt>
                <c:pt idx="206423">
                  <c:v>97.77832029999998</c:v>
                </c:pt>
                <c:pt idx="206424">
                  <c:v>95.82519529999998</c:v>
                </c:pt>
                <c:pt idx="206425">
                  <c:v>70.0683594</c:v>
                </c:pt>
                <c:pt idx="206426">
                  <c:v>33.203125</c:v>
                </c:pt>
                <c:pt idx="206427">
                  <c:v>-16.4794922</c:v>
                </c:pt>
                <c:pt idx="206428">
                  <c:v>-59.0820312</c:v>
                </c:pt>
                <c:pt idx="206429">
                  <c:v>-92.5292969</c:v>
                </c:pt>
                <c:pt idx="206430">
                  <c:v>-101.318359</c:v>
                </c:pt>
                <c:pt idx="206431">
                  <c:v>-82.03125</c:v>
                </c:pt>
                <c:pt idx="206432">
                  <c:v>-38.9404297</c:v>
                </c:pt>
                <c:pt idx="206433">
                  <c:v>11.3525391</c:v>
                </c:pt>
                <c:pt idx="206434">
                  <c:v>58.83789059999999</c:v>
                </c:pt>
                <c:pt idx="206435">
                  <c:v>98.2666016</c:v>
                </c:pt>
                <c:pt idx="206436">
                  <c:v>103.149414</c:v>
                </c:pt>
                <c:pt idx="206437">
                  <c:v>80.078125</c:v>
                </c:pt>
                <c:pt idx="206438">
                  <c:v>40.5273438</c:v>
                </c:pt>
                <c:pt idx="206439">
                  <c:v>-9.39941406</c:v>
                </c:pt>
                <c:pt idx="206440">
                  <c:v>-50.9033203</c:v>
                </c:pt>
                <c:pt idx="206441">
                  <c:v>-86.5478516</c:v>
                </c:pt>
                <c:pt idx="206442">
                  <c:v>-96.4355469</c:v>
                </c:pt>
                <c:pt idx="206443">
                  <c:v>-85.4492188</c:v>
                </c:pt>
                <c:pt idx="206444">
                  <c:v>-46.6308594</c:v>
                </c:pt>
                <c:pt idx="206445">
                  <c:v>4.27246094</c:v>
                </c:pt>
                <c:pt idx="206446">
                  <c:v>54.0771484</c:v>
                </c:pt>
                <c:pt idx="206447">
                  <c:v>87.03613279999998</c:v>
                </c:pt>
                <c:pt idx="206448">
                  <c:v>101.318359</c:v>
                </c:pt>
                <c:pt idx="206449">
                  <c:v>84.4726562</c:v>
                </c:pt>
                <c:pt idx="206450">
                  <c:v>52.4902344</c:v>
                </c:pt>
                <c:pt idx="206451">
                  <c:v>2.80761719</c:v>
                </c:pt>
                <c:pt idx="206452">
                  <c:v>-48.5839844</c:v>
                </c:pt>
                <c:pt idx="206453">
                  <c:v>-84.10644529999998</c:v>
                </c:pt>
                <c:pt idx="206454">
                  <c:v>-96.0693359</c:v>
                </c:pt>
                <c:pt idx="206455">
                  <c:v>-84.7167969</c:v>
                </c:pt>
                <c:pt idx="206456">
                  <c:v>-53.1005859</c:v>
                </c:pt>
                <c:pt idx="206457">
                  <c:v>-3.78417969</c:v>
                </c:pt>
                <c:pt idx="206458">
                  <c:v>44.921875</c:v>
                </c:pt>
                <c:pt idx="206459">
                  <c:v>84.8388672</c:v>
                </c:pt>
                <c:pt idx="206460">
                  <c:v>103.271484</c:v>
                </c:pt>
                <c:pt idx="206461">
                  <c:v>96.0693359</c:v>
                </c:pt>
                <c:pt idx="206462">
                  <c:v>57.0068359</c:v>
                </c:pt>
                <c:pt idx="206463">
                  <c:v>5.24902344</c:v>
                </c:pt>
                <c:pt idx="206464">
                  <c:v>-48.4619141</c:v>
                </c:pt>
                <c:pt idx="206465">
                  <c:v>-86.18164059999998</c:v>
                </c:pt>
                <c:pt idx="206466">
                  <c:v>-106.811523</c:v>
                </c:pt>
                <c:pt idx="206467">
                  <c:v>-95.82519529999998</c:v>
                </c:pt>
                <c:pt idx="206468">
                  <c:v>-52.0019531</c:v>
                </c:pt>
                <c:pt idx="206469">
                  <c:v>-8.544921879999997</c:v>
                </c:pt>
                <c:pt idx="206470">
                  <c:v>47.85156249999999</c:v>
                </c:pt>
                <c:pt idx="206471">
                  <c:v>85.20507809999994</c:v>
                </c:pt>
                <c:pt idx="206472">
                  <c:v>104.248047</c:v>
                </c:pt>
                <c:pt idx="206473">
                  <c:v>84.9609375</c:v>
                </c:pt>
                <c:pt idx="206474">
                  <c:v>62.8662109</c:v>
                </c:pt>
                <c:pt idx="206475">
                  <c:v>12.9394531</c:v>
                </c:pt>
                <c:pt idx="206476">
                  <c:v>-34.0576172</c:v>
                </c:pt>
                <c:pt idx="206477">
                  <c:v>-79.7119141</c:v>
                </c:pt>
                <c:pt idx="206478">
                  <c:v>-99.85351559999998</c:v>
                </c:pt>
                <c:pt idx="206479">
                  <c:v>-86.3037109</c:v>
                </c:pt>
                <c:pt idx="206480">
                  <c:v>-60.9130859</c:v>
                </c:pt>
                <c:pt idx="206481">
                  <c:v>-6.835937499999997</c:v>
                </c:pt>
                <c:pt idx="206482">
                  <c:v>38.4521484</c:v>
                </c:pt>
                <c:pt idx="206483">
                  <c:v>76.17187499999996</c:v>
                </c:pt>
                <c:pt idx="206484">
                  <c:v>96.67968749999996</c:v>
                </c:pt>
                <c:pt idx="206485">
                  <c:v>95.703125</c:v>
                </c:pt>
                <c:pt idx="206486">
                  <c:v>62.9882812</c:v>
                </c:pt>
                <c:pt idx="206487">
                  <c:v>13.4277344</c:v>
                </c:pt>
                <c:pt idx="206488">
                  <c:v>-38.0859375</c:v>
                </c:pt>
                <c:pt idx="206489">
                  <c:v>-72.6318359</c:v>
                </c:pt>
                <c:pt idx="206490">
                  <c:v>-97.65625</c:v>
                </c:pt>
                <c:pt idx="206491">
                  <c:v>-94.1162109</c:v>
                </c:pt>
                <c:pt idx="206492">
                  <c:v>-62.7441406</c:v>
                </c:pt>
                <c:pt idx="206493">
                  <c:v>-20.9960938</c:v>
                </c:pt>
                <c:pt idx="206494">
                  <c:v>26.2451172</c:v>
                </c:pt>
                <c:pt idx="206495">
                  <c:v>75.5615234</c:v>
                </c:pt>
                <c:pt idx="206496">
                  <c:v>97.65625</c:v>
                </c:pt>
                <c:pt idx="206497">
                  <c:v>95.9472656</c:v>
                </c:pt>
                <c:pt idx="206498">
                  <c:v>64.6972656</c:v>
                </c:pt>
                <c:pt idx="206499">
                  <c:v>15.2587891</c:v>
                </c:pt>
                <c:pt idx="206500">
                  <c:v>-29.0527344</c:v>
                </c:pt>
                <c:pt idx="206501">
                  <c:v>-67.2607422</c:v>
                </c:pt>
                <c:pt idx="206502">
                  <c:v>-96.80175779999998</c:v>
                </c:pt>
                <c:pt idx="206503">
                  <c:v>-92.4072266</c:v>
                </c:pt>
                <c:pt idx="206504">
                  <c:v>-72.265625</c:v>
                </c:pt>
                <c:pt idx="206505">
                  <c:v>-31.4941406</c:v>
                </c:pt>
                <c:pt idx="206506">
                  <c:v>21.8505859</c:v>
                </c:pt>
                <c:pt idx="206507">
                  <c:v>68.9697266</c:v>
                </c:pt>
                <c:pt idx="206508">
                  <c:v>92.89550779999998</c:v>
                </c:pt>
                <c:pt idx="206509">
                  <c:v>98.38867190000001</c:v>
                </c:pt>
                <c:pt idx="206510">
                  <c:v>76.17187499999996</c:v>
                </c:pt>
                <c:pt idx="206511">
                  <c:v>38.6962891</c:v>
                </c:pt>
                <c:pt idx="206512">
                  <c:v>-26.1230469</c:v>
                </c:pt>
                <c:pt idx="206513">
                  <c:v>-71.5332031</c:v>
                </c:pt>
                <c:pt idx="206514">
                  <c:v>-94.97070309999998</c:v>
                </c:pt>
                <c:pt idx="206515">
                  <c:v>-96.1914062</c:v>
                </c:pt>
                <c:pt idx="206516">
                  <c:v>-76.4160156</c:v>
                </c:pt>
                <c:pt idx="206517">
                  <c:v>-34.3017578</c:v>
                </c:pt>
                <c:pt idx="206518">
                  <c:v>19.2871094</c:v>
                </c:pt>
                <c:pt idx="206519">
                  <c:v>66.1621094</c:v>
                </c:pt>
                <c:pt idx="206520">
                  <c:v>89.35546879999995</c:v>
                </c:pt>
                <c:pt idx="206521">
                  <c:v>92.1630859</c:v>
                </c:pt>
                <c:pt idx="206522">
                  <c:v>75.8056641</c:v>
                </c:pt>
                <c:pt idx="206523">
                  <c:v>32.3486328</c:v>
                </c:pt>
                <c:pt idx="206524">
                  <c:v>-5.004882809999995</c:v>
                </c:pt>
                <c:pt idx="206525">
                  <c:v>-63.3544922</c:v>
                </c:pt>
                <c:pt idx="206526">
                  <c:v>-87.6464844</c:v>
                </c:pt>
                <c:pt idx="206527">
                  <c:v>-95.703125</c:v>
                </c:pt>
                <c:pt idx="206528">
                  <c:v>-77.63671879999995</c:v>
                </c:pt>
                <c:pt idx="206529">
                  <c:v>-36.6210938</c:v>
                </c:pt>
                <c:pt idx="206530">
                  <c:v>12.9394531</c:v>
                </c:pt>
                <c:pt idx="206531">
                  <c:v>57.4951172</c:v>
                </c:pt>
                <c:pt idx="206532">
                  <c:v>87.2802734</c:v>
                </c:pt>
                <c:pt idx="206533">
                  <c:v>106.689453</c:v>
                </c:pt>
                <c:pt idx="206534">
                  <c:v>79.5898438</c:v>
                </c:pt>
                <c:pt idx="206535">
                  <c:v>44.55566409999999</c:v>
                </c:pt>
                <c:pt idx="206536">
                  <c:v>-1.83105469</c:v>
                </c:pt>
                <c:pt idx="206537">
                  <c:v>-56.0302734</c:v>
                </c:pt>
                <c:pt idx="206538">
                  <c:v>-91.796875</c:v>
                </c:pt>
                <c:pt idx="206539">
                  <c:v>-101.806641</c:v>
                </c:pt>
                <c:pt idx="206540">
                  <c:v>-86.42578119999993</c:v>
                </c:pt>
                <c:pt idx="206541">
                  <c:v>-47.2412109</c:v>
                </c:pt>
                <c:pt idx="206542">
                  <c:v>3.05175781</c:v>
                </c:pt>
                <c:pt idx="206543">
                  <c:v>51.2695312</c:v>
                </c:pt>
                <c:pt idx="206544">
                  <c:v>83.984375</c:v>
                </c:pt>
                <c:pt idx="206545">
                  <c:v>101.68457</c:v>
                </c:pt>
                <c:pt idx="206546">
                  <c:v>86.05957029999998</c:v>
                </c:pt>
                <c:pt idx="206547">
                  <c:v>46.9970703</c:v>
                </c:pt>
                <c:pt idx="206548">
                  <c:v>0.610351562</c:v>
                </c:pt>
                <c:pt idx="206549">
                  <c:v>-53.9550781</c:v>
                </c:pt>
                <c:pt idx="206550">
                  <c:v>-78.7353516</c:v>
                </c:pt>
                <c:pt idx="206551">
                  <c:v>-95.703125</c:v>
                </c:pt>
                <c:pt idx="206552">
                  <c:v>-92.4072266</c:v>
                </c:pt>
                <c:pt idx="206553">
                  <c:v>-55.9082031</c:v>
                </c:pt>
                <c:pt idx="206554">
                  <c:v>-9.52148438</c:v>
                </c:pt>
                <c:pt idx="206555">
                  <c:v>40.0390625</c:v>
                </c:pt>
                <c:pt idx="206556">
                  <c:v>80.4443359</c:v>
                </c:pt>
                <c:pt idx="206557">
                  <c:v>97.77832029999998</c:v>
                </c:pt>
                <c:pt idx="206558">
                  <c:v>92.1630859</c:v>
                </c:pt>
                <c:pt idx="206559">
                  <c:v>55.4199219</c:v>
                </c:pt>
                <c:pt idx="206560">
                  <c:v>6.225585939999994</c:v>
                </c:pt>
                <c:pt idx="206561">
                  <c:v>-49.0722656</c:v>
                </c:pt>
                <c:pt idx="206562">
                  <c:v>-87.7685547</c:v>
                </c:pt>
                <c:pt idx="206563">
                  <c:v>-91.1865234</c:v>
                </c:pt>
                <c:pt idx="206564">
                  <c:v>-84.22851559999998</c:v>
                </c:pt>
                <c:pt idx="206565">
                  <c:v>-52.734375</c:v>
                </c:pt>
                <c:pt idx="206566">
                  <c:v>-12.5732422</c:v>
                </c:pt>
                <c:pt idx="206567">
                  <c:v>30.5175781</c:v>
                </c:pt>
                <c:pt idx="206568">
                  <c:v>80.078125</c:v>
                </c:pt>
                <c:pt idx="206569">
                  <c:v>100.219727</c:v>
                </c:pt>
                <c:pt idx="206570">
                  <c:v>92.1630859</c:v>
                </c:pt>
                <c:pt idx="206571">
                  <c:v>55.2978516</c:v>
                </c:pt>
                <c:pt idx="206572">
                  <c:v>9.765625</c:v>
                </c:pt>
                <c:pt idx="206573">
                  <c:v>-35.0341797</c:v>
                </c:pt>
                <c:pt idx="206574">
                  <c:v>-77.63671879999995</c:v>
                </c:pt>
                <c:pt idx="206575">
                  <c:v>-97.90039059999998</c:v>
                </c:pt>
                <c:pt idx="206576">
                  <c:v>-93.5058594</c:v>
                </c:pt>
                <c:pt idx="206577">
                  <c:v>-64.3310547</c:v>
                </c:pt>
                <c:pt idx="206578">
                  <c:v>-23.3154297</c:v>
                </c:pt>
                <c:pt idx="206579">
                  <c:v>27.2216797</c:v>
                </c:pt>
                <c:pt idx="206580">
                  <c:v>78.2470703</c:v>
                </c:pt>
                <c:pt idx="206581">
                  <c:v>102.905273</c:v>
                </c:pt>
                <c:pt idx="206582">
                  <c:v>92.89550779999998</c:v>
                </c:pt>
                <c:pt idx="206583">
                  <c:v>66.0400391</c:v>
                </c:pt>
                <c:pt idx="206584">
                  <c:v>20.7519531</c:v>
                </c:pt>
                <c:pt idx="206585">
                  <c:v>-29.0527344</c:v>
                </c:pt>
                <c:pt idx="206586">
                  <c:v>-72.87597659999993</c:v>
                </c:pt>
                <c:pt idx="206587">
                  <c:v>-101.5625</c:v>
                </c:pt>
                <c:pt idx="206588">
                  <c:v>-94.84863279999998</c:v>
                </c:pt>
                <c:pt idx="206589">
                  <c:v>-67.9931641</c:v>
                </c:pt>
                <c:pt idx="206590">
                  <c:v>-27.34375</c:v>
                </c:pt>
                <c:pt idx="206591">
                  <c:v>28.3203125</c:v>
                </c:pt>
                <c:pt idx="206592">
                  <c:v>64.9414062</c:v>
                </c:pt>
                <c:pt idx="206593">
                  <c:v>90.82031249999996</c:v>
                </c:pt>
                <c:pt idx="206594">
                  <c:v>96.3134766</c:v>
                </c:pt>
                <c:pt idx="206595">
                  <c:v>74.0966797</c:v>
                </c:pt>
                <c:pt idx="206596">
                  <c:v>22.3388672</c:v>
                </c:pt>
                <c:pt idx="206597">
                  <c:v>-18.7988281</c:v>
                </c:pt>
                <c:pt idx="206598">
                  <c:v>-61.4013672</c:v>
                </c:pt>
                <c:pt idx="206599">
                  <c:v>-94.2382812</c:v>
                </c:pt>
                <c:pt idx="206600">
                  <c:v>-97.77832029999998</c:v>
                </c:pt>
                <c:pt idx="206601">
                  <c:v>-76.4160156</c:v>
                </c:pt>
                <c:pt idx="206602">
                  <c:v>-27.34375</c:v>
                </c:pt>
                <c:pt idx="206603">
                  <c:v>27.9541016</c:v>
                </c:pt>
                <c:pt idx="206604">
                  <c:v>61.6455078</c:v>
                </c:pt>
                <c:pt idx="206605">
                  <c:v>90.2099609</c:v>
                </c:pt>
                <c:pt idx="206606">
                  <c:v>95.2148438</c:v>
                </c:pt>
                <c:pt idx="206607">
                  <c:v>80.8105469</c:v>
                </c:pt>
                <c:pt idx="206608">
                  <c:v>42.4804688</c:v>
                </c:pt>
                <c:pt idx="206609">
                  <c:v>-9.765625</c:v>
                </c:pt>
                <c:pt idx="206610">
                  <c:v>-65.4296875</c:v>
                </c:pt>
                <c:pt idx="206611">
                  <c:v>-94.1162109</c:v>
                </c:pt>
                <c:pt idx="206612">
                  <c:v>-98.9990234</c:v>
                </c:pt>
                <c:pt idx="206613">
                  <c:v>-77.8808594</c:v>
                </c:pt>
                <c:pt idx="206614">
                  <c:v>-34.6679688</c:v>
                </c:pt>
                <c:pt idx="206615">
                  <c:v>7.324218749999996</c:v>
                </c:pt>
                <c:pt idx="206616">
                  <c:v>51.1474609</c:v>
                </c:pt>
                <c:pt idx="206617">
                  <c:v>88.0126953</c:v>
                </c:pt>
                <c:pt idx="206618">
                  <c:v>97.4121094</c:v>
                </c:pt>
                <c:pt idx="206619">
                  <c:v>74.7070312</c:v>
                </c:pt>
                <c:pt idx="206620">
                  <c:v>43.5791016</c:v>
                </c:pt>
                <c:pt idx="206621">
                  <c:v>-3.90625</c:v>
                </c:pt>
                <c:pt idx="206622">
                  <c:v>-57.7392578</c:v>
                </c:pt>
                <c:pt idx="206623">
                  <c:v>-87.890625</c:v>
                </c:pt>
                <c:pt idx="206624">
                  <c:v>-94.4824219</c:v>
                </c:pt>
                <c:pt idx="206625">
                  <c:v>-80.4443359</c:v>
                </c:pt>
                <c:pt idx="206626">
                  <c:v>-41.1376953</c:v>
                </c:pt>
                <c:pt idx="206627">
                  <c:v>10.9863281</c:v>
                </c:pt>
                <c:pt idx="206628">
                  <c:v>64.0869141</c:v>
                </c:pt>
                <c:pt idx="206629">
                  <c:v>87.2802734</c:v>
                </c:pt>
                <c:pt idx="206630">
                  <c:v>101.318359</c:v>
                </c:pt>
                <c:pt idx="206631">
                  <c:v>84.3505859</c:v>
                </c:pt>
                <c:pt idx="206632">
                  <c:v>44.921875</c:v>
                </c:pt>
                <c:pt idx="206633">
                  <c:v>-6.347656249999996</c:v>
                </c:pt>
                <c:pt idx="206634">
                  <c:v>-52.4902344</c:v>
                </c:pt>
                <c:pt idx="206635">
                  <c:v>-81.29882809999998</c:v>
                </c:pt>
                <c:pt idx="206636">
                  <c:v>-98.87695309999998</c:v>
                </c:pt>
                <c:pt idx="206637">
                  <c:v>-85.4492188</c:v>
                </c:pt>
                <c:pt idx="206638">
                  <c:v>-46.0205078</c:v>
                </c:pt>
                <c:pt idx="206639">
                  <c:v>-4.882812499999997</c:v>
                </c:pt>
                <c:pt idx="206640">
                  <c:v>49.9267578</c:v>
                </c:pt>
                <c:pt idx="206641">
                  <c:v>88.5009766</c:v>
                </c:pt>
                <c:pt idx="206642">
                  <c:v>96.1914062</c:v>
                </c:pt>
                <c:pt idx="206643">
                  <c:v>83.8623047</c:v>
                </c:pt>
                <c:pt idx="206644">
                  <c:v>48.0957031</c:v>
                </c:pt>
                <c:pt idx="206645">
                  <c:v>5.98144531</c:v>
                </c:pt>
                <c:pt idx="206646">
                  <c:v>-42.1142578</c:v>
                </c:pt>
                <c:pt idx="206647">
                  <c:v>-84.4726562</c:v>
                </c:pt>
                <c:pt idx="206648">
                  <c:v>-100.585938</c:v>
                </c:pt>
                <c:pt idx="206649">
                  <c:v>-88.2568359</c:v>
                </c:pt>
                <c:pt idx="206650">
                  <c:v>-55.2978516</c:v>
                </c:pt>
                <c:pt idx="206651">
                  <c:v>-6.46972656</c:v>
                </c:pt>
                <c:pt idx="206652">
                  <c:v>38.8183594</c:v>
                </c:pt>
                <c:pt idx="206653">
                  <c:v>77.5146484</c:v>
                </c:pt>
                <c:pt idx="206654">
                  <c:v>94.1162109</c:v>
                </c:pt>
                <c:pt idx="206655">
                  <c:v>91.6748047</c:v>
                </c:pt>
                <c:pt idx="206656">
                  <c:v>57.3730469</c:v>
                </c:pt>
                <c:pt idx="206657">
                  <c:v>5.24902344</c:v>
                </c:pt>
                <c:pt idx="206658">
                  <c:v>-38.9404297</c:v>
                </c:pt>
                <c:pt idx="206659">
                  <c:v>-80.32226559999998</c:v>
                </c:pt>
                <c:pt idx="206660">
                  <c:v>-94.6044922</c:v>
                </c:pt>
                <c:pt idx="206661">
                  <c:v>-89.11132809999998</c:v>
                </c:pt>
                <c:pt idx="206662">
                  <c:v>-58.3496094</c:v>
                </c:pt>
                <c:pt idx="206663">
                  <c:v>-14.7705078</c:v>
                </c:pt>
                <c:pt idx="206664">
                  <c:v>35.4003906</c:v>
                </c:pt>
                <c:pt idx="206665">
                  <c:v>78.4912109</c:v>
                </c:pt>
                <c:pt idx="206666">
                  <c:v>100.219727</c:v>
                </c:pt>
                <c:pt idx="206667">
                  <c:v>101.196289</c:v>
                </c:pt>
                <c:pt idx="206668">
                  <c:v>72.3876953</c:v>
                </c:pt>
                <c:pt idx="206669">
                  <c:v>20.6298828</c:v>
                </c:pt>
                <c:pt idx="206670">
                  <c:v>-37.5976562</c:v>
                </c:pt>
                <c:pt idx="206671">
                  <c:v>-76.6601562</c:v>
                </c:pt>
                <c:pt idx="206672">
                  <c:v>-101.44043</c:v>
                </c:pt>
                <c:pt idx="206673">
                  <c:v>-93.5058594</c:v>
                </c:pt>
                <c:pt idx="206674">
                  <c:v>-60.3027344</c:v>
                </c:pt>
                <c:pt idx="206675">
                  <c:v>-24.5361328</c:v>
                </c:pt>
                <c:pt idx="206676">
                  <c:v>24.2919922</c:v>
                </c:pt>
                <c:pt idx="206677">
                  <c:v>66.2841797</c:v>
                </c:pt>
                <c:pt idx="206678">
                  <c:v>94.1162109</c:v>
                </c:pt>
                <c:pt idx="206679">
                  <c:v>96.4355469</c:v>
                </c:pt>
                <c:pt idx="206680">
                  <c:v>69.7021484</c:v>
                </c:pt>
                <c:pt idx="206681">
                  <c:v>25.6347656</c:v>
                </c:pt>
                <c:pt idx="206682">
                  <c:v>-25.390625</c:v>
                </c:pt>
                <c:pt idx="206683">
                  <c:v>-72.6318359</c:v>
                </c:pt>
                <c:pt idx="206684">
                  <c:v>-93.75</c:v>
                </c:pt>
                <c:pt idx="206685">
                  <c:v>-98.75488279999998</c:v>
                </c:pt>
                <c:pt idx="206686">
                  <c:v>-68.35937499999996</c:v>
                </c:pt>
                <c:pt idx="206687">
                  <c:v>-27.34375</c:v>
                </c:pt>
                <c:pt idx="206688">
                  <c:v>15.8691406</c:v>
                </c:pt>
                <c:pt idx="206689">
                  <c:v>61.6455078</c:v>
                </c:pt>
                <c:pt idx="206690">
                  <c:v>95.2148438</c:v>
                </c:pt>
                <c:pt idx="206691">
                  <c:v>94.3603516</c:v>
                </c:pt>
                <c:pt idx="206692">
                  <c:v>79.22363279999998</c:v>
                </c:pt>
                <c:pt idx="206693">
                  <c:v>32.4707031</c:v>
                </c:pt>
                <c:pt idx="206694">
                  <c:v>-13.9160156</c:v>
                </c:pt>
                <c:pt idx="206695">
                  <c:v>-66.8945312</c:v>
                </c:pt>
                <c:pt idx="206696">
                  <c:v>-99.9755859</c:v>
                </c:pt>
                <c:pt idx="206697">
                  <c:v>-101.44043</c:v>
                </c:pt>
                <c:pt idx="206698">
                  <c:v>-72.50976559999998</c:v>
                </c:pt>
                <c:pt idx="206699">
                  <c:v>-35.8886719</c:v>
                </c:pt>
                <c:pt idx="206700">
                  <c:v>14.8925781</c:v>
                </c:pt>
                <c:pt idx="206701">
                  <c:v>61.4013672</c:v>
                </c:pt>
                <c:pt idx="206702">
                  <c:v>90.82031249999996</c:v>
                </c:pt>
                <c:pt idx="206703">
                  <c:v>96.0693359</c:v>
                </c:pt>
                <c:pt idx="206704">
                  <c:v>75.6835938</c:v>
                </c:pt>
                <c:pt idx="206705">
                  <c:v>38.4521484</c:v>
                </c:pt>
                <c:pt idx="206706">
                  <c:v>-15.0146484</c:v>
                </c:pt>
                <c:pt idx="206707">
                  <c:v>-62.6220703</c:v>
                </c:pt>
                <c:pt idx="206708">
                  <c:v>-93.87207029999993</c:v>
                </c:pt>
                <c:pt idx="206709">
                  <c:v>-99.9755859</c:v>
                </c:pt>
                <c:pt idx="206710">
                  <c:v>-78.36914059999998</c:v>
                </c:pt>
                <c:pt idx="206711">
                  <c:v>-41.5039062</c:v>
                </c:pt>
                <c:pt idx="206712">
                  <c:v>7.44628906</c:v>
                </c:pt>
                <c:pt idx="206713">
                  <c:v>53.1005859</c:v>
                </c:pt>
                <c:pt idx="206714">
                  <c:v>89.11132809999998</c:v>
                </c:pt>
                <c:pt idx="206715">
                  <c:v>101.806641</c:v>
                </c:pt>
                <c:pt idx="206716">
                  <c:v>78.8574219</c:v>
                </c:pt>
                <c:pt idx="206717">
                  <c:v>36.3769531</c:v>
                </c:pt>
                <c:pt idx="206718">
                  <c:v>-2.07519531</c:v>
                </c:pt>
                <c:pt idx="206719">
                  <c:v>-48.0957031</c:v>
                </c:pt>
                <c:pt idx="206720">
                  <c:v>-87.15820309999998</c:v>
                </c:pt>
                <c:pt idx="206721">
                  <c:v>-101.68457</c:v>
                </c:pt>
                <c:pt idx="206722">
                  <c:v>-86.05957029999998</c:v>
                </c:pt>
                <c:pt idx="206723">
                  <c:v>-46.0205078</c:v>
                </c:pt>
                <c:pt idx="206724">
                  <c:v>-1.46484375</c:v>
                </c:pt>
                <c:pt idx="206725">
                  <c:v>58.59375</c:v>
                </c:pt>
                <c:pt idx="206726">
                  <c:v>92.4072266</c:v>
                </c:pt>
                <c:pt idx="206727">
                  <c:v>97.90039059999998</c:v>
                </c:pt>
                <c:pt idx="206728">
                  <c:v>87.890625</c:v>
                </c:pt>
                <c:pt idx="206729">
                  <c:v>54.1992188</c:v>
                </c:pt>
                <c:pt idx="206730">
                  <c:v>8.91113281</c:v>
                </c:pt>
                <c:pt idx="206731">
                  <c:v>-48.4619141</c:v>
                </c:pt>
                <c:pt idx="206732">
                  <c:v>-85.3271484</c:v>
                </c:pt>
                <c:pt idx="206733">
                  <c:v>-97.4121094</c:v>
                </c:pt>
                <c:pt idx="206734">
                  <c:v>-83.12988279999993</c:v>
                </c:pt>
                <c:pt idx="206735">
                  <c:v>-51.7578125</c:v>
                </c:pt>
                <c:pt idx="206736">
                  <c:v>-8.66699219</c:v>
                </c:pt>
                <c:pt idx="206737">
                  <c:v>37.5976562</c:v>
                </c:pt>
                <c:pt idx="206738">
                  <c:v>79.5898438</c:v>
                </c:pt>
                <c:pt idx="206739">
                  <c:v>98.9990234</c:v>
                </c:pt>
                <c:pt idx="206740">
                  <c:v>89.35546879999995</c:v>
                </c:pt>
                <c:pt idx="206741">
                  <c:v>56.640625</c:v>
                </c:pt>
                <c:pt idx="206742">
                  <c:v>12.2070312</c:v>
                </c:pt>
                <c:pt idx="206743">
                  <c:v>-34.9121094</c:v>
                </c:pt>
                <c:pt idx="206744">
                  <c:v>-81.7871094</c:v>
                </c:pt>
                <c:pt idx="206745">
                  <c:v>-95.9472656</c:v>
                </c:pt>
                <c:pt idx="206746">
                  <c:v>-91.4306641</c:v>
                </c:pt>
                <c:pt idx="206747">
                  <c:v>-60.7910156</c:v>
                </c:pt>
                <c:pt idx="206748">
                  <c:v>-21.6064453</c:v>
                </c:pt>
                <c:pt idx="206749">
                  <c:v>30.8837891</c:v>
                </c:pt>
                <c:pt idx="206750">
                  <c:v>80.8105469</c:v>
                </c:pt>
                <c:pt idx="206751">
                  <c:v>92.0410156</c:v>
                </c:pt>
                <c:pt idx="206752">
                  <c:v>88.8671875</c:v>
                </c:pt>
                <c:pt idx="206753">
                  <c:v>64.8193359</c:v>
                </c:pt>
                <c:pt idx="206754">
                  <c:v>19.4091797</c:v>
                </c:pt>
                <c:pt idx="206755">
                  <c:v>-31.7382812</c:v>
                </c:pt>
                <c:pt idx="206756">
                  <c:v>-77.39257809999994</c:v>
                </c:pt>
                <c:pt idx="206757">
                  <c:v>-97.90039059999998</c:v>
                </c:pt>
                <c:pt idx="206758">
                  <c:v>-89.7216797</c:v>
                </c:pt>
                <c:pt idx="206759">
                  <c:v>-63.8427734</c:v>
                </c:pt>
                <c:pt idx="206760">
                  <c:v>-17.2119141</c:v>
                </c:pt>
                <c:pt idx="206761">
                  <c:v>36.3769531</c:v>
                </c:pt>
                <c:pt idx="206762">
                  <c:v>75.4394531</c:v>
                </c:pt>
                <c:pt idx="206763">
                  <c:v>92.89550779999998</c:v>
                </c:pt>
                <c:pt idx="206764">
                  <c:v>88.5009766</c:v>
                </c:pt>
                <c:pt idx="206765">
                  <c:v>68.2373047</c:v>
                </c:pt>
                <c:pt idx="206766">
                  <c:v>28.0761719</c:v>
                </c:pt>
                <c:pt idx="206767">
                  <c:v>-29.1748047</c:v>
                </c:pt>
                <c:pt idx="206768">
                  <c:v>-67.0166016</c:v>
                </c:pt>
                <c:pt idx="206769">
                  <c:v>-93.6279297</c:v>
                </c:pt>
                <c:pt idx="206770">
                  <c:v>-95.0927734</c:v>
                </c:pt>
                <c:pt idx="206771">
                  <c:v>-72.7539062</c:v>
                </c:pt>
                <c:pt idx="206772">
                  <c:v>-25.390625</c:v>
                </c:pt>
                <c:pt idx="206773">
                  <c:v>22.2167969</c:v>
                </c:pt>
                <c:pt idx="206774">
                  <c:v>65.4296875</c:v>
                </c:pt>
                <c:pt idx="206775">
                  <c:v>95.2148438</c:v>
                </c:pt>
                <c:pt idx="206776">
                  <c:v>95.703125</c:v>
                </c:pt>
                <c:pt idx="206777">
                  <c:v>69.7021484</c:v>
                </c:pt>
                <c:pt idx="206778">
                  <c:v>27.34375</c:v>
                </c:pt>
                <c:pt idx="206779">
                  <c:v>-20.7519531</c:v>
                </c:pt>
                <c:pt idx="206780">
                  <c:v>-69.2138672</c:v>
                </c:pt>
                <c:pt idx="206781">
                  <c:v>-101.318359</c:v>
                </c:pt>
                <c:pt idx="206782">
                  <c:v>-91.9189453</c:v>
                </c:pt>
                <c:pt idx="206783">
                  <c:v>-74.21875</c:v>
                </c:pt>
                <c:pt idx="206784">
                  <c:v>-33.9355469</c:v>
                </c:pt>
                <c:pt idx="206785">
                  <c:v>14.2822266</c:v>
                </c:pt>
                <c:pt idx="206786">
                  <c:v>60.6689453</c:v>
                </c:pt>
                <c:pt idx="206787">
                  <c:v>87.890625</c:v>
                </c:pt>
                <c:pt idx="206788">
                  <c:v>96.5576172</c:v>
                </c:pt>
                <c:pt idx="206789">
                  <c:v>76.17187499999996</c:v>
                </c:pt>
                <c:pt idx="206790">
                  <c:v>33.9355469</c:v>
                </c:pt>
                <c:pt idx="206791">
                  <c:v>-13.3056641</c:v>
                </c:pt>
                <c:pt idx="206792">
                  <c:v>-62.1337891</c:v>
                </c:pt>
                <c:pt idx="206793">
                  <c:v>-94.1162109</c:v>
                </c:pt>
                <c:pt idx="206794">
                  <c:v>-102.905273</c:v>
                </c:pt>
                <c:pt idx="206795">
                  <c:v>-83.2519531</c:v>
                </c:pt>
                <c:pt idx="206796">
                  <c:v>-41.6259766</c:v>
                </c:pt>
                <c:pt idx="206797">
                  <c:v>9.52148438</c:v>
                </c:pt>
                <c:pt idx="206798">
                  <c:v>55.6640625</c:v>
                </c:pt>
                <c:pt idx="206799">
                  <c:v>87.5244141</c:v>
                </c:pt>
                <c:pt idx="206800">
                  <c:v>100.097656</c:v>
                </c:pt>
                <c:pt idx="206801">
                  <c:v>83.984375</c:v>
                </c:pt>
                <c:pt idx="206802">
                  <c:v>43.0908203</c:v>
                </c:pt>
                <c:pt idx="206803">
                  <c:v>-2.31933594</c:v>
                </c:pt>
                <c:pt idx="206804">
                  <c:v>-48.5839844</c:v>
                </c:pt>
                <c:pt idx="206805">
                  <c:v>-92.4072266</c:v>
                </c:pt>
                <c:pt idx="206806">
                  <c:v>-99.7314453</c:v>
                </c:pt>
                <c:pt idx="206807">
                  <c:v>-81.7871094</c:v>
                </c:pt>
                <c:pt idx="206808">
                  <c:v>-41.3818359</c:v>
                </c:pt>
                <c:pt idx="206809">
                  <c:v>0.732421875</c:v>
                </c:pt>
                <c:pt idx="206810">
                  <c:v>53.4667969</c:v>
                </c:pt>
                <c:pt idx="206811">
                  <c:v>91.55273440000001</c:v>
                </c:pt>
                <c:pt idx="206812">
                  <c:v>100.708008</c:v>
                </c:pt>
                <c:pt idx="206813">
                  <c:v>85.6933594</c:v>
                </c:pt>
                <c:pt idx="206814">
                  <c:v>47.9736328</c:v>
                </c:pt>
                <c:pt idx="206815">
                  <c:v>-0.610351562</c:v>
                </c:pt>
                <c:pt idx="206816">
                  <c:v>-51.7578125</c:v>
                </c:pt>
                <c:pt idx="206817">
                  <c:v>-84.10644529999998</c:v>
                </c:pt>
                <c:pt idx="206818">
                  <c:v>-93.5058594</c:v>
                </c:pt>
                <c:pt idx="206819">
                  <c:v>-76.9042969</c:v>
                </c:pt>
                <c:pt idx="206820">
                  <c:v>-45.7763672</c:v>
                </c:pt>
                <c:pt idx="206821">
                  <c:v>-3.05175781</c:v>
                </c:pt>
                <c:pt idx="206822">
                  <c:v>50.0488281</c:v>
                </c:pt>
                <c:pt idx="206823">
                  <c:v>88.2568359</c:v>
                </c:pt>
                <c:pt idx="206824">
                  <c:v>97.2900391</c:v>
                </c:pt>
                <c:pt idx="206825">
                  <c:v>91.9189453</c:v>
                </c:pt>
                <c:pt idx="206826">
                  <c:v>52.1240234</c:v>
                </c:pt>
                <c:pt idx="206827">
                  <c:v>4.394531249999993</c:v>
                </c:pt>
                <c:pt idx="206828">
                  <c:v>-46.7529297</c:v>
                </c:pt>
                <c:pt idx="206829">
                  <c:v>-84.7167969</c:v>
                </c:pt>
                <c:pt idx="206830">
                  <c:v>-92.89550779999998</c:v>
                </c:pt>
                <c:pt idx="206831">
                  <c:v>-88.8671875</c:v>
                </c:pt>
                <c:pt idx="206832">
                  <c:v>-58.3496094</c:v>
                </c:pt>
                <c:pt idx="206833">
                  <c:v>-8.91113281</c:v>
                </c:pt>
                <c:pt idx="206834">
                  <c:v>38.4521484</c:v>
                </c:pt>
                <c:pt idx="206835">
                  <c:v>79.1015625</c:v>
                </c:pt>
                <c:pt idx="206836">
                  <c:v>93.75</c:v>
                </c:pt>
                <c:pt idx="206837">
                  <c:v>92.0410156</c:v>
                </c:pt>
                <c:pt idx="206838">
                  <c:v>57.2509766</c:v>
                </c:pt>
                <c:pt idx="206839">
                  <c:v>3.54003906</c:v>
                </c:pt>
                <c:pt idx="206840">
                  <c:v>-35.8886719</c:v>
                </c:pt>
                <c:pt idx="206841">
                  <c:v>-70.3125</c:v>
                </c:pt>
                <c:pt idx="206842">
                  <c:v>-97.5341797</c:v>
                </c:pt>
                <c:pt idx="206843">
                  <c:v>-98.63281249999996</c:v>
                </c:pt>
                <c:pt idx="206844">
                  <c:v>-60.9130859</c:v>
                </c:pt>
                <c:pt idx="206845">
                  <c:v>-22.9492188</c:v>
                </c:pt>
                <c:pt idx="206846">
                  <c:v>34.0576172</c:v>
                </c:pt>
                <c:pt idx="206847">
                  <c:v>77.75878909999996</c:v>
                </c:pt>
                <c:pt idx="206848">
                  <c:v>96.3134766</c:v>
                </c:pt>
                <c:pt idx="206849">
                  <c:v>93.6279297</c:v>
                </c:pt>
                <c:pt idx="206850">
                  <c:v>69.0917969</c:v>
                </c:pt>
                <c:pt idx="206851">
                  <c:v>19.8974609</c:v>
                </c:pt>
                <c:pt idx="206852">
                  <c:v>-25.7568359</c:v>
                </c:pt>
                <c:pt idx="206853">
                  <c:v>-78.2470703</c:v>
                </c:pt>
                <c:pt idx="206854">
                  <c:v>-100.097656</c:v>
                </c:pt>
                <c:pt idx="206855">
                  <c:v>-94.3603516</c:v>
                </c:pt>
                <c:pt idx="206856">
                  <c:v>-64.57519529999998</c:v>
                </c:pt>
                <c:pt idx="206857">
                  <c:v>-27.2216797</c:v>
                </c:pt>
                <c:pt idx="206858">
                  <c:v>19.4091797</c:v>
                </c:pt>
                <c:pt idx="206859">
                  <c:v>75.6835938</c:v>
                </c:pt>
                <c:pt idx="206860">
                  <c:v>98.63281249999996</c:v>
                </c:pt>
                <c:pt idx="206861">
                  <c:v>98.63281249999996</c:v>
                </c:pt>
                <c:pt idx="206862">
                  <c:v>69.7021484</c:v>
                </c:pt>
                <c:pt idx="206863">
                  <c:v>22.0947266</c:v>
                </c:pt>
                <c:pt idx="206864">
                  <c:v>-27.5878906</c:v>
                </c:pt>
                <c:pt idx="206865">
                  <c:v>-69.8242188</c:v>
                </c:pt>
                <c:pt idx="206866">
                  <c:v>-92.77343749999996</c:v>
                </c:pt>
                <c:pt idx="206867">
                  <c:v>-95.82519529999998</c:v>
                </c:pt>
                <c:pt idx="206868">
                  <c:v>-73.85253909999996</c:v>
                </c:pt>
                <c:pt idx="206869">
                  <c:v>-28.0761719</c:v>
                </c:pt>
                <c:pt idx="206870">
                  <c:v>18.9208984</c:v>
                </c:pt>
                <c:pt idx="206871">
                  <c:v>65.3076172</c:v>
                </c:pt>
                <c:pt idx="206872">
                  <c:v>92.5292969</c:v>
                </c:pt>
                <c:pt idx="206873">
                  <c:v>92.6513672</c:v>
                </c:pt>
                <c:pt idx="206874">
                  <c:v>74.46289059999998</c:v>
                </c:pt>
                <c:pt idx="206875">
                  <c:v>33.44726559999999</c:v>
                </c:pt>
                <c:pt idx="206876">
                  <c:v>-20.38574219999997</c:v>
                </c:pt>
                <c:pt idx="206877">
                  <c:v>-61.8896484</c:v>
                </c:pt>
                <c:pt idx="206878">
                  <c:v>-92.89550779999998</c:v>
                </c:pt>
                <c:pt idx="206879">
                  <c:v>-96.80175779999998</c:v>
                </c:pt>
                <c:pt idx="206880">
                  <c:v>-80.4443359</c:v>
                </c:pt>
                <c:pt idx="206881">
                  <c:v>-41.8701172</c:v>
                </c:pt>
                <c:pt idx="206882">
                  <c:v>10.4980469</c:v>
                </c:pt>
                <c:pt idx="206883">
                  <c:v>59.5703125</c:v>
                </c:pt>
                <c:pt idx="206884">
                  <c:v>88.13476559999998</c:v>
                </c:pt>
                <c:pt idx="206885">
                  <c:v>96.3134766</c:v>
                </c:pt>
                <c:pt idx="206886">
                  <c:v>71.6552734</c:v>
                </c:pt>
                <c:pt idx="206887">
                  <c:v>35.6445312</c:v>
                </c:pt>
                <c:pt idx="206888">
                  <c:v>-11.3525391</c:v>
                </c:pt>
                <c:pt idx="206889">
                  <c:v>-56.2744141</c:v>
                </c:pt>
                <c:pt idx="206890">
                  <c:v>-94.6044922</c:v>
                </c:pt>
                <c:pt idx="206891">
                  <c:v>-100.585938</c:v>
                </c:pt>
                <c:pt idx="206892">
                  <c:v>-76.9042969</c:v>
                </c:pt>
                <c:pt idx="206893">
                  <c:v>-39.4287109</c:v>
                </c:pt>
                <c:pt idx="206894">
                  <c:v>5.12695312</c:v>
                </c:pt>
                <c:pt idx="206895">
                  <c:v>52.8564453</c:v>
                </c:pt>
                <c:pt idx="206896">
                  <c:v>86.3037109</c:v>
                </c:pt>
                <c:pt idx="206897">
                  <c:v>95.5810547</c:v>
                </c:pt>
                <c:pt idx="206898">
                  <c:v>79.9560547</c:v>
                </c:pt>
                <c:pt idx="206899">
                  <c:v>39.30664059999999</c:v>
                </c:pt>
                <c:pt idx="206900">
                  <c:v>-5.615234379999995</c:v>
                </c:pt>
                <c:pt idx="206901">
                  <c:v>-48.7060547</c:v>
                </c:pt>
                <c:pt idx="206902">
                  <c:v>-80.4443359</c:v>
                </c:pt>
                <c:pt idx="206903">
                  <c:v>-95.2148438</c:v>
                </c:pt>
                <c:pt idx="206904">
                  <c:v>-85.08300779999998</c:v>
                </c:pt>
                <c:pt idx="206905">
                  <c:v>-55.7861328</c:v>
                </c:pt>
                <c:pt idx="206906">
                  <c:v>-2.68554688</c:v>
                </c:pt>
                <c:pt idx="206907">
                  <c:v>51.8798828</c:v>
                </c:pt>
                <c:pt idx="206908">
                  <c:v>88.0126953</c:v>
                </c:pt>
                <c:pt idx="206909">
                  <c:v>99.7314453</c:v>
                </c:pt>
                <c:pt idx="206910">
                  <c:v>86.5478516</c:v>
                </c:pt>
                <c:pt idx="206911">
                  <c:v>50.2929688</c:v>
                </c:pt>
                <c:pt idx="206912">
                  <c:v>4.51660156</c:v>
                </c:pt>
                <c:pt idx="206913">
                  <c:v>-52.9785156</c:v>
                </c:pt>
                <c:pt idx="206914">
                  <c:v>-85.8154297</c:v>
                </c:pt>
                <c:pt idx="206915">
                  <c:v>-101.806641</c:v>
                </c:pt>
                <c:pt idx="206916">
                  <c:v>-89.11132809999998</c:v>
                </c:pt>
                <c:pt idx="206917">
                  <c:v>-54.1992188</c:v>
                </c:pt>
                <c:pt idx="206918">
                  <c:v>-10.6201172</c:v>
                </c:pt>
                <c:pt idx="206919">
                  <c:v>45.1660156</c:v>
                </c:pt>
                <c:pt idx="206920">
                  <c:v>83.12988279999993</c:v>
                </c:pt>
                <c:pt idx="206921">
                  <c:v>104.370117</c:v>
                </c:pt>
                <c:pt idx="206922">
                  <c:v>86.18164059999998</c:v>
                </c:pt>
                <c:pt idx="206923">
                  <c:v>56.1523438</c:v>
                </c:pt>
                <c:pt idx="206924">
                  <c:v>13.671875</c:v>
                </c:pt>
                <c:pt idx="206925">
                  <c:v>-35.8886719</c:v>
                </c:pt>
                <c:pt idx="206926">
                  <c:v>-76.5380859</c:v>
                </c:pt>
                <c:pt idx="206927">
                  <c:v>-97.77832029999998</c:v>
                </c:pt>
                <c:pt idx="206928">
                  <c:v>-92.2851562</c:v>
                </c:pt>
                <c:pt idx="206929">
                  <c:v>-61.8896484</c:v>
                </c:pt>
                <c:pt idx="206930">
                  <c:v>-24.5361328</c:v>
                </c:pt>
                <c:pt idx="206931">
                  <c:v>30.7617188</c:v>
                </c:pt>
                <c:pt idx="206932">
                  <c:v>71.5332031</c:v>
                </c:pt>
                <c:pt idx="206933">
                  <c:v>95.2148438</c:v>
                </c:pt>
                <c:pt idx="206934">
                  <c:v>88.9892578</c:v>
                </c:pt>
                <c:pt idx="206935">
                  <c:v>63.5986328</c:v>
                </c:pt>
                <c:pt idx="206936">
                  <c:v>16.8457031</c:v>
                </c:pt>
                <c:pt idx="206937">
                  <c:v>-34.6679688</c:v>
                </c:pt>
                <c:pt idx="206938">
                  <c:v>-79.9560547</c:v>
                </c:pt>
                <c:pt idx="206939">
                  <c:v>-95.0927734</c:v>
                </c:pt>
                <c:pt idx="206940">
                  <c:v>-93.2617188</c:v>
                </c:pt>
                <c:pt idx="206941">
                  <c:v>-60.0585938</c:v>
                </c:pt>
                <c:pt idx="206942">
                  <c:v>-15.5029297</c:v>
                </c:pt>
                <c:pt idx="206943">
                  <c:v>28.1982422</c:v>
                </c:pt>
                <c:pt idx="206944">
                  <c:v>65.18554690000001</c:v>
                </c:pt>
                <c:pt idx="206945">
                  <c:v>96.1914062</c:v>
                </c:pt>
                <c:pt idx="206946">
                  <c:v>101.196289</c:v>
                </c:pt>
                <c:pt idx="206947">
                  <c:v>73.1201172</c:v>
                </c:pt>
                <c:pt idx="206948">
                  <c:v>27.4658203</c:v>
                </c:pt>
                <c:pt idx="206949">
                  <c:v>-21.484375</c:v>
                </c:pt>
                <c:pt idx="206950">
                  <c:v>-69.33593749999996</c:v>
                </c:pt>
                <c:pt idx="206951">
                  <c:v>-100.097656</c:v>
                </c:pt>
                <c:pt idx="206952">
                  <c:v>-95.703125</c:v>
                </c:pt>
                <c:pt idx="206953">
                  <c:v>-69.8242188</c:v>
                </c:pt>
                <c:pt idx="206954">
                  <c:v>-20.0195312</c:v>
                </c:pt>
                <c:pt idx="206955">
                  <c:v>27.4658203</c:v>
                </c:pt>
                <c:pt idx="206956">
                  <c:v>68.60351559999998</c:v>
                </c:pt>
                <c:pt idx="206957">
                  <c:v>97.5341797</c:v>
                </c:pt>
                <c:pt idx="206958">
                  <c:v>94.97070309999998</c:v>
                </c:pt>
                <c:pt idx="206959">
                  <c:v>75.0732422</c:v>
                </c:pt>
                <c:pt idx="206960">
                  <c:v>32.7148438</c:v>
                </c:pt>
                <c:pt idx="206961">
                  <c:v>-13.3056641</c:v>
                </c:pt>
                <c:pt idx="206962">
                  <c:v>-62.3779297</c:v>
                </c:pt>
                <c:pt idx="206963">
                  <c:v>-95.3369141</c:v>
                </c:pt>
                <c:pt idx="206964">
                  <c:v>-97.1679688</c:v>
                </c:pt>
                <c:pt idx="206965">
                  <c:v>-79.22363279999998</c:v>
                </c:pt>
                <c:pt idx="206966">
                  <c:v>-41.6259766</c:v>
                </c:pt>
                <c:pt idx="206967">
                  <c:v>12.6953125</c:v>
                </c:pt>
                <c:pt idx="206968">
                  <c:v>60.9130859</c:v>
                </c:pt>
                <c:pt idx="206969">
                  <c:v>91.3085938</c:v>
                </c:pt>
                <c:pt idx="206970">
                  <c:v>103.881836</c:v>
                </c:pt>
                <c:pt idx="206971">
                  <c:v>79.1015625</c:v>
                </c:pt>
                <c:pt idx="206972">
                  <c:v>34.0576172</c:v>
                </c:pt>
                <c:pt idx="206973">
                  <c:v>-15.3808594</c:v>
                </c:pt>
                <c:pt idx="206974">
                  <c:v>-62.1337891</c:v>
                </c:pt>
                <c:pt idx="206975">
                  <c:v>-93.01757809999998</c:v>
                </c:pt>
                <c:pt idx="206976">
                  <c:v>-100.463867</c:v>
                </c:pt>
                <c:pt idx="206977">
                  <c:v>-81.5429688</c:v>
                </c:pt>
                <c:pt idx="206978">
                  <c:v>-41.6259766</c:v>
                </c:pt>
                <c:pt idx="206979">
                  <c:v>14.4042969</c:v>
                </c:pt>
                <c:pt idx="206980">
                  <c:v>54.8095703</c:v>
                </c:pt>
                <c:pt idx="206981">
                  <c:v>87.15820309999998</c:v>
                </c:pt>
                <c:pt idx="206982">
                  <c:v>99.1210938</c:v>
                </c:pt>
                <c:pt idx="206983">
                  <c:v>85.20507809999994</c:v>
                </c:pt>
                <c:pt idx="206984">
                  <c:v>39.30664059999999</c:v>
                </c:pt>
                <c:pt idx="206985">
                  <c:v>-2.9296875</c:v>
                </c:pt>
                <c:pt idx="206986">
                  <c:v>-51.1474609</c:v>
                </c:pt>
                <c:pt idx="206987">
                  <c:v>-85.6933594</c:v>
                </c:pt>
                <c:pt idx="206988">
                  <c:v>-97.4121094</c:v>
                </c:pt>
                <c:pt idx="206989">
                  <c:v>-81.66503909999996</c:v>
                </c:pt>
                <c:pt idx="206990">
                  <c:v>-47.1191406</c:v>
                </c:pt>
                <c:pt idx="206991">
                  <c:v>0.854492188</c:v>
                </c:pt>
                <c:pt idx="206992">
                  <c:v>51.39160159999999</c:v>
                </c:pt>
                <c:pt idx="206993">
                  <c:v>84.5947266</c:v>
                </c:pt>
                <c:pt idx="206994">
                  <c:v>97.2900391</c:v>
                </c:pt>
                <c:pt idx="206995">
                  <c:v>87.4023438</c:v>
                </c:pt>
                <c:pt idx="206996">
                  <c:v>55.5419922</c:v>
                </c:pt>
                <c:pt idx="206997">
                  <c:v>0.610351562</c:v>
                </c:pt>
                <c:pt idx="206998">
                  <c:v>-49.5605469</c:v>
                </c:pt>
                <c:pt idx="206999">
                  <c:v>-84.8388672</c:v>
                </c:pt>
                <c:pt idx="207000">
                  <c:v>-99.9755859</c:v>
                </c:pt>
                <c:pt idx="207001">
                  <c:v>-85.08300779999998</c:v>
                </c:pt>
                <c:pt idx="207002">
                  <c:v>-56.88476559999999</c:v>
                </c:pt>
                <c:pt idx="207003">
                  <c:v>-9.033203119999997</c:v>
                </c:pt>
                <c:pt idx="207004">
                  <c:v>48.0957031</c:v>
                </c:pt>
                <c:pt idx="207005">
                  <c:v>75.5615234</c:v>
                </c:pt>
                <c:pt idx="207006">
                  <c:v>92.1630859</c:v>
                </c:pt>
                <c:pt idx="207007">
                  <c:v>90.6982422</c:v>
                </c:pt>
                <c:pt idx="207008">
                  <c:v>51.8798828</c:v>
                </c:pt>
                <c:pt idx="207009">
                  <c:v>8.544921879999997</c:v>
                </c:pt>
                <c:pt idx="207010">
                  <c:v>-36.7431641</c:v>
                </c:pt>
                <c:pt idx="207011">
                  <c:v>-81.4208984</c:v>
                </c:pt>
                <c:pt idx="207012">
                  <c:v>-100.341797</c:v>
                </c:pt>
                <c:pt idx="207013">
                  <c:v>-88.8671875</c:v>
                </c:pt>
                <c:pt idx="207014">
                  <c:v>-54.1992188</c:v>
                </c:pt>
                <c:pt idx="207015">
                  <c:v>-11.9628906</c:v>
                </c:pt>
                <c:pt idx="207016">
                  <c:v>39.1845703</c:v>
                </c:pt>
                <c:pt idx="207017">
                  <c:v>81.0546875</c:v>
                </c:pt>
                <c:pt idx="207018">
                  <c:v>102.661133</c:v>
                </c:pt>
                <c:pt idx="207019">
                  <c:v>91.6748047</c:v>
                </c:pt>
                <c:pt idx="207020">
                  <c:v>52.2460938</c:v>
                </c:pt>
                <c:pt idx="207021">
                  <c:v>16.8457031</c:v>
                </c:pt>
                <c:pt idx="207022">
                  <c:v>-30.7617188</c:v>
                </c:pt>
                <c:pt idx="207023">
                  <c:v>-81.29882809999998</c:v>
                </c:pt>
                <c:pt idx="207024">
                  <c:v>-97.77832029999998</c:v>
                </c:pt>
                <c:pt idx="207025">
                  <c:v>-89.11132809999998</c:v>
                </c:pt>
                <c:pt idx="207026">
                  <c:v>-59.5703125</c:v>
                </c:pt>
                <c:pt idx="207027">
                  <c:v>-10.9863281</c:v>
                </c:pt>
                <c:pt idx="207028">
                  <c:v>28.1982422</c:v>
                </c:pt>
                <c:pt idx="207029">
                  <c:v>72.0214844</c:v>
                </c:pt>
                <c:pt idx="207030">
                  <c:v>96.80175779999998</c:v>
                </c:pt>
                <c:pt idx="207031">
                  <c:v>92.2851562</c:v>
                </c:pt>
                <c:pt idx="207032">
                  <c:v>66.40625</c:v>
                </c:pt>
                <c:pt idx="207033">
                  <c:v>14.8925781</c:v>
                </c:pt>
                <c:pt idx="207034">
                  <c:v>-27.0996094</c:v>
                </c:pt>
                <c:pt idx="207035">
                  <c:v>-71.2890625</c:v>
                </c:pt>
                <c:pt idx="207036">
                  <c:v>-93.1396484</c:v>
                </c:pt>
                <c:pt idx="207037">
                  <c:v>-94.2382812</c:v>
                </c:pt>
                <c:pt idx="207038">
                  <c:v>-69.2138672</c:v>
                </c:pt>
                <c:pt idx="207039">
                  <c:v>-19.1650391</c:v>
                </c:pt>
                <c:pt idx="207040">
                  <c:v>30.0292969</c:v>
                </c:pt>
                <c:pt idx="207041">
                  <c:v>70.0683594</c:v>
                </c:pt>
                <c:pt idx="207042">
                  <c:v>99.7314453</c:v>
                </c:pt>
                <c:pt idx="207043">
                  <c:v>92.5292969</c:v>
                </c:pt>
                <c:pt idx="207044">
                  <c:v>70.55664059999998</c:v>
                </c:pt>
                <c:pt idx="207045">
                  <c:v>34.9121094</c:v>
                </c:pt>
                <c:pt idx="207046">
                  <c:v>-21.6064453</c:v>
                </c:pt>
                <c:pt idx="207047">
                  <c:v>-67.38281249999996</c:v>
                </c:pt>
                <c:pt idx="207048">
                  <c:v>-91.3085938</c:v>
                </c:pt>
                <c:pt idx="207049">
                  <c:v>-101.074219</c:v>
                </c:pt>
                <c:pt idx="207050">
                  <c:v>-73.3642578</c:v>
                </c:pt>
                <c:pt idx="207051">
                  <c:v>-34.6679688</c:v>
                </c:pt>
                <c:pt idx="207052">
                  <c:v>19.6533203</c:v>
                </c:pt>
                <c:pt idx="207053">
                  <c:v>65.7958984</c:v>
                </c:pt>
                <c:pt idx="207054">
                  <c:v>99.3652344</c:v>
                </c:pt>
                <c:pt idx="207055">
                  <c:v>102.294922</c:v>
                </c:pt>
                <c:pt idx="207056">
                  <c:v>64.6972656</c:v>
                </c:pt>
                <c:pt idx="207057">
                  <c:v>28.1982422</c:v>
                </c:pt>
                <c:pt idx="207058">
                  <c:v>-22.4609375</c:v>
                </c:pt>
                <c:pt idx="207059">
                  <c:v>-65.9179688</c:v>
                </c:pt>
                <c:pt idx="207060">
                  <c:v>-99.4873047</c:v>
                </c:pt>
                <c:pt idx="207061">
                  <c:v>-104.736328</c:v>
                </c:pt>
                <c:pt idx="207062">
                  <c:v>-81.9091797</c:v>
                </c:pt>
                <c:pt idx="207063">
                  <c:v>-37.7197266</c:v>
                </c:pt>
                <c:pt idx="207064">
                  <c:v>15.5029297</c:v>
                </c:pt>
                <c:pt idx="207065">
                  <c:v>62.2558594</c:v>
                </c:pt>
                <c:pt idx="207066">
                  <c:v>92.5292969</c:v>
                </c:pt>
                <c:pt idx="207067">
                  <c:v>98.2666016</c:v>
                </c:pt>
                <c:pt idx="207068">
                  <c:v>79.34570309999998</c:v>
                </c:pt>
                <c:pt idx="207069">
                  <c:v>40.6494141</c:v>
                </c:pt>
                <c:pt idx="207070">
                  <c:v>-7.93457031</c:v>
                </c:pt>
                <c:pt idx="207071">
                  <c:v>-50.5371094</c:v>
                </c:pt>
                <c:pt idx="207072">
                  <c:v>-86.05957029999998</c:v>
                </c:pt>
                <c:pt idx="207073">
                  <c:v>-96.1914062</c:v>
                </c:pt>
                <c:pt idx="207074">
                  <c:v>-77.5146484</c:v>
                </c:pt>
                <c:pt idx="207075">
                  <c:v>-44.3115234</c:v>
                </c:pt>
                <c:pt idx="207076">
                  <c:v>13.0615234</c:v>
                </c:pt>
                <c:pt idx="207077">
                  <c:v>59.81445309999999</c:v>
                </c:pt>
                <c:pt idx="207078">
                  <c:v>88.0126953</c:v>
                </c:pt>
                <c:pt idx="207079">
                  <c:v>93.2617188</c:v>
                </c:pt>
                <c:pt idx="207080">
                  <c:v>81.4208984</c:v>
                </c:pt>
                <c:pt idx="207081">
                  <c:v>48.0957031</c:v>
                </c:pt>
                <c:pt idx="207082">
                  <c:v>-3.29589844</c:v>
                </c:pt>
                <c:pt idx="207083">
                  <c:v>-50.0488281</c:v>
                </c:pt>
                <c:pt idx="207084">
                  <c:v>-85.08300779999998</c:v>
                </c:pt>
                <c:pt idx="207085">
                  <c:v>-103.393555</c:v>
                </c:pt>
                <c:pt idx="207086">
                  <c:v>-89.84375</c:v>
                </c:pt>
                <c:pt idx="207087">
                  <c:v>-50.2929688</c:v>
                </c:pt>
                <c:pt idx="207088">
                  <c:v>0.9765625</c:v>
                </c:pt>
                <c:pt idx="207089">
                  <c:v>47.85156249999999</c:v>
                </c:pt>
                <c:pt idx="207090">
                  <c:v>77.8808594</c:v>
                </c:pt>
                <c:pt idx="207091">
                  <c:v>95.0927734</c:v>
                </c:pt>
                <c:pt idx="207092">
                  <c:v>78.2470703</c:v>
                </c:pt>
                <c:pt idx="207093">
                  <c:v>43.8232422</c:v>
                </c:pt>
                <c:pt idx="207094">
                  <c:v>-2.68554688</c:v>
                </c:pt>
                <c:pt idx="207095">
                  <c:v>-45.7763672</c:v>
                </c:pt>
                <c:pt idx="207096">
                  <c:v>-83.0078125</c:v>
                </c:pt>
                <c:pt idx="207097">
                  <c:v>-99.1210938</c:v>
                </c:pt>
                <c:pt idx="207098">
                  <c:v>-91.6748047</c:v>
                </c:pt>
                <c:pt idx="207099">
                  <c:v>-57.7392578</c:v>
                </c:pt>
                <c:pt idx="207100">
                  <c:v>-5.12695312</c:v>
                </c:pt>
                <c:pt idx="207101">
                  <c:v>52.6123047</c:v>
                </c:pt>
                <c:pt idx="207102">
                  <c:v>84.10644529999998</c:v>
                </c:pt>
                <c:pt idx="207103">
                  <c:v>100.708008</c:v>
                </c:pt>
                <c:pt idx="207104">
                  <c:v>86.7919922</c:v>
                </c:pt>
                <c:pt idx="207105">
                  <c:v>56.3964844</c:v>
                </c:pt>
                <c:pt idx="207106">
                  <c:v>9.88769531</c:v>
                </c:pt>
                <c:pt idx="207107">
                  <c:v>-36.4990234</c:v>
                </c:pt>
                <c:pt idx="207108">
                  <c:v>-81.66503909999996</c:v>
                </c:pt>
                <c:pt idx="207109">
                  <c:v>-98.2666016</c:v>
                </c:pt>
                <c:pt idx="207110">
                  <c:v>-86.42578119999993</c:v>
                </c:pt>
                <c:pt idx="207111">
                  <c:v>-57.9833984</c:v>
                </c:pt>
                <c:pt idx="207112">
                  <c:v>-9.765625</c:v>
                </c:pt>
                <c:pt idx="207113">
                  <c:v>35.6445312</c:v>
                </c:pt>
                <c:pt idx="207114">
                  <c:v>75.8056641</c:v>
                </c:pt>
                <c:pt idx="207115">
                  <c:v>95.2148438</c:v>
                </c:pt>
                <c:pt idx="207116">
                  <c:v>85.9375</c:v>
                </c:pt>
                <c:pt idx="207117">
                  <c:v>55.5419922</c:v>
                </c:pt>
                <c:pt idx="207118">
                  <c:v>13.9160156</c:v>
                </c:pt>
                <c:pt idx="207119">
                  <c:v>-36.7431641</c:v>
                </c:pt>
                <c:pt idx="207120">
                  <c:v>-78.2470703</c:v>
                </c:pt>
                <c:pt idx="207121">
                  <c:v>-100.830078</c:v>
                </c:pt>
                <c:pt idx="207122">
                  <c:v>-96.5576172</c:v>
                </c:pt>
                <c:pt idx="207123">
                  <c:v>-66.65039059999994</c:v>
                </c:pt>
                <c:pt idx="207124">
                  <c:v>-18.3105469</c:v>
                </c:pt>
                <c:pt idx="207125">
                  <c:v>31.98242189999997</c:v>
                </c:pt>
                <c:pt idx="207126">
                  <c:v>74.46289059999998</c:v>
                </c:pt>
                <c:pt idx="207127">
                  <c:v>95.703125</c:v>
                </c:pt>
                <c:pt idx="207128">
                  <c:v>94.4824219</c:v>
                </c:pt>
                <c:pt idx="207129">
                  <c:v>69.0917969</c:v>
                </c:pt>
                <c:pt idx="207130">
                  <c:v>22.8271484</c:v>
                </c:pt>
                <c:pt idx="207131">
                  <c:v>-27.4658203</c:v>
                </c:pt>
                <c:pt idx="207132">
                  <c:v>-67.13867190000001</c:v>
                </c:pt>
                <c:pt idx="207133">
                  <c:v>-93.6279297</c:v>
                </c:pt>
                <c:pt idx="207134">
                  <c:v>-97.1679688</c:v>
                </c:pt>
                <c:pt idx="207135">
                  <c:v>-67.2607422</c:v>
                </c:pt>
                <c:pt idx="207136">
                  <c:v>-29.0527344</c:v>
                </c:pt>
                <c:pt idx="207137">
                  <c:v>20.7519531</c:v>
                </c:pt>
                <c:pt idx="207138">
                  <c:v>65.18554690000001</c:v>
                </c:pt>
                <c:pt idx="207139">
                  <c:v>88.0126953</c:v>
                </c:pt>
                <c:pt idx="207140">
                  <c:v>93.01757809999998</c:v>
                </c:pt>
                <c:pt idx="207141">
                  <c:v>75.0732422</c:v>
                </c:pt>
                <c:pt idx="207142">
                  <c:v>31.6162109</c:v>
                </c:pt>
                <c:pt idx="207143">
                  <c:v>-21.484375</c:v>
                </c:pt>
                <c:pt idx="207144">
                  <c:v>-63.2324219</c:v>
                </c:pt>
                <c:pt idx="207145">
                  <c:v>-95.2148438</c:v>
                </c:pt>
                <c:pt idx="207146">
                  <c:v>-91.796875</c:v>
                </c:pt>
                <c:pt idx="207147">
                  <c:v>-76.0498047</c:v>
                </c:pt>
                <c:pt idx="207148">
                  <c:v>-35.8886719</c:v>
                </c:pt>
                <c:pt idx="207149">
                  <c:v>13.0615234</c:v>
                </c:pt>
                <c:pt idx="207150">
                  <c:v>62.6220703</c:v>
                </c:pt>
                <c:pt idx="207151">
                  <c:v>95.5810547</c:v>
                </c:pt>
                <c:pt idx="207152">
                  <c:v>96.92382809999998</c:v>
                </c:pt>
                <c:pt idx="207153">
                  <c:v>82.88574219999992</c:v>
                </c:pt>
                <c:pt idx="207154">
                  <c:v>38.4521484</c:v>
                </c:pt>
                <c:pt idx="207155">
                  <c:v>-16.3574219</c:v>
                </c:pt>
                <c:pt idx="207156">
                  <c:v>-58.2275391</c:v>
                </c:pt>
                <c:pt idx="207157">
                  <c:v>-86.7919922</c:v>
                </c:pt>
                <c:pt idx="207158">
                  <c:v>-95.3369141</c:v>
                </c:pt>
                <c:pt idx="207159">
                  <c:v>-77.14843749999996</c:v>
                </c:pt>
                <c:pt idx="207160">
                  <c:v>-39.0625</c:v>
                </c:pt>
                <c:pt idx="207161">
                  <c:v>9.033203119999997</c:v>
                </c:pt>
                <c:pt idx="207162">
                  <c:v>57.3730469</c:v>
                </c:pt>
                <c:pt idx="207163">
                  <c:v>90.57617190000001</c:v>
                </c:pt>
                <c:pt idx="207164">
                  <c:v>100.830078</c:v>
                </c:pt>
                <c:pt idx="207165">
                  <c:v>83.984375</c:v>
                </c:pt>
                <c:pt idx="207166">
                  <c:v>44.7998047</c:v>
                </c:pt>
                <c:pt idx="207167">
                  <c:v>-3.54003906</c:v>
                </c:pt>
                <c:pt idx="207168">
                  <c:v>-52.4902344</c:v>
                </c:pt>
                <c:pt idx="207169">
                  <c:v>-90.57617190000001</c:v>
                </c:pt>
                <c:pt idx="207170">
                  <c:v>-103.149414</c:v>
                </c:pt>
                <c:pt idx="207171">
                  <c:v>-83.8623047</c:v>
                </c:pt>
                <c:pt idx="207172">
                  <c:v>-48.9501953</c:v>
                </c:pt>
                <c:pt idx="207173">
                  <c:v>2.07519531</c:v>
                </c:pt>
                <c:pt idx="207174">
                  <c:v>48.5839844</c:v>
                </c:pt>
                <c:pt idx="207175">
                  <c:v>84.10644529999998</c:v>
                </c:pt>
                <c:pt idx="207176">
                  <c:v>92.6513672</c:v>
                </c:pt>
                <c:pt idx="207177">
                  <c:v>84.7167969</c:v>
                </c:pt>
                <c:pt idx="207178">
                  <c:v>48.5839844</c:v>
                </c:pt>
                <c:pt idx="207179">
                  <c:v>1.09863281</c:v>
                </c:pt>
                <c:pt idx="207180">
                  <c:v>-45.8984375</c:v>
                </c:pt>
                <c:pt idx="207181">
                  <c:v>-86.6699219</c:v>
                </c:pt>
                <c:pt idx="207182">
                  <c:v>-101.68457</c:v>
                </c:pt>
                <c:pt idx="207183">
                  <c:v>-88.37890619999993</c:v>
                </c:pt>
                <c:pt idx="207184">
                  <c:v>-51.5136719</c:v>
                </c:pt>
                <c:pt idx="207185">
                  <c:v>-7.56835938</c:v>
                </c:pt>
                <c:pt idx="207186">
                  <c:v>38.6962891</c:v>
                </c:pt>
                <c:pt idx="207187">
                  <c:v>77.39257809999994</c:v>
                </c:pt>
                <c:pt idx="207188">
                  <c:v>99.2431641</c:v>
                </c:pt>
                <c:pt idx="207189">
                  <c:v>84.8388672</c:v>
                </c:pt>
                <c:pt idx="207190">
                  <c:v>52.6123047</c:v>
                </c:pt>
                <c:pt idx="207191">
                  <c:v>6.46972656</c:v>
                </c:pt>
                <c:pt idx="207192">
                  <c:v>-42.3583984</c:v>
                </c:pt>
                <c:pt idx="207193">
                  <c:v>-78.36914059999998</c:v>
                </c:pt>
                <c:pt idx="207194">
                  <c:v>-87.03613279999998</c:v>
                </c:pt>
                <c:pt idx="207195">
                  <c:v>-89.2333984</c:v>
                </c:pt>
                <c:pt idx="207196">
                  <c:v>-54.93164059999999</c:v>
                </c:pt>
                <c:pt idx="207197">
                  <c:v>-6.71386719</c:v>
                </c:pt>
                <c:pt idx="207198">
                  <c:v>41.3818359</c:v>
                </c:pt>
                <c:pt idx="207199">
                  <c:v>78.6132812</c:v>
                </c:pt>
                <c:pt idx="207200">
                  <c:v>97.77832029999998</c:v>
                </c:pt>
                <c:pt idx="207201">
                  <c:v>92.5292969</c:v>
                </c:pt>
                <c:pt idx="207202">
                  <c:v>57.9833984</c:v>
                </c:pt>
                <c:pt idx="207203">
                  <c:v>13.5498047</c:v>
                </c:pt>
                <c:pt idx="207204">
                  <c:v>-44.1894531</c:v>
                </c:pt>
                <c:pt idx="207205">
                  <c:v>-79.1015625</c:v>
                </c:pt>
                <c:pt idx="207206">
                  <c:v>-88.13476559999998</c:v>
                </c:pt>
                <c:pt idx="207207">
                  <c:v>-84.5947266</c:v>
                </c:pt>
                <c:pt idx="207208">
                  <c:v>-58.3496094</c:v>
                </c:pt>
                <c:pt idx="207209">
                  <c:v>-16.8457031</c:v>
                </c:pt>
                <c:pt idx="207210">
                  <c:v>34.3017578</c:v>
                </c:pt>
                <c:pt idx="207211">
                  <c:v>76.5380859</c:v>
                </c:pt>
                <c:pt idx="207212">
                  <c:v>94.1162109</c:v>
                </c:pt>
                <c:pt idx="207213">
                  <c:v>91.796875</c:v>
                </c:pt>
                <c:pt idx="207214">
                  <c:v>67.9931641</c:v>
                </c:pt>
                <c:pt idx="207215">
                  <c:v>25.2685547</c:v>
                </c:pt>
                <c:pt idx="207216">
                  <c:v>-24.1699219</c:v>
                </c:pt>
                <c:pt idx="207217">
                  <c:v>-66.52832029999998</c:v>
                </c:pt>
                <c:pt idx="207218">
                  <c:v>-97.5341797</c:v>
                </c:pt>
                <c:pt idx="207219">
                  <c:v>-95.3369141</c:v>
                </c:pt>
                <c:pt idx="207220">
                  <c:v>-70.3125</c:v>
                </c:pt>
                <c:pt idx="207221">
                  <c:v>-21.9726562</c:v>
                </c:pt>
                <c:pt idx="207222">
                  <c:v>28.5644531</c:v>
                </c:pt>
                <c:pt idx="207223">
                  <c:v>76.2939453</c:v>
                </c:pt>
                <c:pt idx="207224">
                  <c:v>97.1679688</c:v>
                </c:pt>
                <c:pt idx="207225">
                  <c:v>94.3603516</c:v>
                </c:pt>
                <c:pt idx="207226">
                  <c:v>70.67871089999993</c:v>
                </c:pt>
                <c:pt idx="207227">
                  <c:v>26.0009766</c:v>
                </c:pt>
                <c:pt idx="207228">
                  <c:v>-21.6064453</c:v>
                </c:pt>
                <c:pt idx="207229">
                  <c:v>-67.38281249999996</c:v>
                </c:pt>
                <c:pt idx="207230">
                  <c:v>-93.5058594</c:v>
                </c:pt>
                <c:pt idx="207231">
                  <c:v>-93.6279297</c:v>
                </c:pt>
                <c:pt idx="207232">
                  <c:v>-72.6318359</c:v>
                </c:pt>
                <c:pt idx="207233">
                  <c:v>-31.1279297</c:v>
                </c:pt>
                <c:pt idx="207234">
                  <c:v>20.6298828</c:v>
                </c:pt>
                <c:pt idx="207235">
                  <c:v>63.4765625</c:v>
                </c:pt>
                <c:pt idx="207236">
                  <c:v>100.463867</c:v>
                </c:pt>
                <c:pt idx="207237">
                  <c:v>97.90039059999998</c:v>
                </c:pt>
                <c:pt idx="207238">
                  <c:v>80.32226559999998</c:v>
                </c:pt>
                <c:pt idx="207239">
                  <c:v>35.6445312</c:v>
                </c:pt>
                <c:pt idx="207240">
                  <c:v>-16.2353516</c:v>
                </c:pt>
                <c:pt idx="207241">
                  <c:v>-64.0869141</c:v>
                </c:pt>
                <c:pt idx="207242">
                  <c:v>-91.6748047</c:v>
                </c:pt>
                <c:pt idx="207243">
                  <c:v>-92.5292969</c:v>
                </c:pt>
                <c:pt idx="207244">
                  <c:v>-75.8056641</c:v>
                </c:pt>
                <c:pt idx="207245">
                  <c:v>-45.7763672</c:v>
                </c:pt>
                <c:pt idx="207246">
                  <c:v>9.277343749999998</c:v>
                </c:pt>
                <c:pt idx="207247">
                  <c:v>59.2041016</c:v>
                </c:pt>
                <c:pt idx="207248">
                  <c:v>86.42578119999993</c:v>
                </c:pt>
                <c:pt idx="207249">
                  <c:v>97.0458984</c:v>
                </c:pt>
                <c:pt idx="207250">
                  <c:v>83.12988279999993</c:v>
                </c:pt>
                <c:pt idx="207251">
                  <c:v>47.9736328</c:v>
                </c:pt>
                <c:pt idx="207252">
                  <c:v>-7.08007812</c:v>
                </c:pt>
                <c:pt idx="207253">
                  <c:v>-50.2929688</c:v>
                </c:pt>
                <c:pt idx="207254">
                  <c:v>-88.37890619999993</c:v>
                </c:pt>
                <c:pt idx="207255">
                  <c:v>-99.3652344</c:v>
                </c:pt>
                <c:pt idx="207256">
                  <c:v>-86.05957029999998</c:v>
                </c:pt>
                <c:pt idx="207257">
                  <c:v>-42.6025391</c:v>
                </c:pt>
                <c:pt idx="207258">
                  <c:v>9.52148438</c:v>
                </c:pt>
                <c:pt idx="207259">
                  <c:v>56.88476559999999</c:v>
                </c:pt>
                <c:pt idx="207260">
                  <c:v>88.7451172</c:v>
                </c:pt>
                <c:pt idx="207261">
                  <c:v>90.2099609</c:v>
                </c:pt>
                <c:pt idx="207262">
                  <c:v>85.20507809999994</c:v>
                </c:pt>
                <c:pt idx="207263">
                  <c:v>52.4902344</c:v>
                </c:pt>
                <c:pt idx="207264">
                  <c:v>-2.19726562</c:v>
                </c:pt>
                <c:pt idx="207265">
                  <c:v>-57.2509766</c:v>
                </c:pt>
                <c:pt idx="207266">
                  <c:v>-88.0126953</c:v>
                </c:pt>
                <c:pt idx="207267">
                  <c:v>-104.003906</c:v>
                </c:pt>
                <c:pt idx="207268">
                  <c:v>-85.8154297</c:v>
                </c:pt>
                <c:pt idx="207269">
                  <c:v>-49.5605469</c:v>
                </c:pt>
                <c:pt idx="207270">
                  <c:v>-4.394531249999993</c:v>
                </c:pt>
                <c:pt idx="207271">
                  <c:v>43.8232422</c:v>
                </c:pt>
                <c:pt idx="207272">
                  <c:v>83.3740234</c:v>
                </c:pt>
                <c:pt idx="207273">
                  <c:v>95.82519529999998</c:v>
                </c:pt>
                <c:pt idx="207274">
                  <c:v>82.15332029999998</c:v>
                </c:pt>
                <c:pt idx="207275">
                  <c:v>55.5419922</c:v>
                </c:pt>
                <c:pt idx="207276">
                  <c:v>8.7890625</c:v>
                </c:pt>
                <c:pt idx="207277">
                  <c:v>-43.9453125</c:v>
                </c:pt>
                <c:pt idx="207278">
                  <c:v>-76.7822266</c:v>
                </c:pt>
                <c:pt idx="207279">
                  <c:v>-100.830078</c:v>
                </c:pt>
                <c:pt idx="207280">
                  <c:v>-85.8154297</c:v>
                </c:pt>
                <c:pt idx="207281">
                  <c:v>-52.1240234</c:v>
                </c:pt>
                <c:pt idx="207282">
                  <c:v>-6.103515619999995</c:v>
                </c:pt>
                <c:pt idx="207283">
                  <c:v>45.7763672</c:v>
                </c:pt>
                <c:pt idx="207284">
                  <c:v>81.29882809999998</c:v>
                </c:pt>
                <c:pt idx="207285">
                  <c:v>96.0693359</c:v>
                </c:pt>
                <c:pt idx="207286">
                  <c:v>89.4775391</c:v>
                </c:pt>
                <c:pt idx="207287">
                  <c:v>54.93164059999999</c:v>
                </c:pt>
                <c:pt idx="207288">
                  <c:v>10.3759766</c:v>
                </c:pt>
                <c:pt idx="207289">
                  <c:v>-35.6445312</c:v>
                </c:pt>
                <c:pt idx="207290">
                  <c:v>-76.9042969</c:v>
                </c:pt>
                <c:pt idx="207291">
                  <c:v>-96.1914062</c:v>
                </c:pt>
                <c:pt idx="207292">
                  <c:v>-87.890625</c:v>
                </c:pt>
                <c:pt idx="207293">
                  <c:v>-63.1103516</c:v>
                </c:pt>
                <c:pt idx="207294">
                  <c:v>-17.578125</c:v>
                </c:pt>
                <c:pt idx="207295">
                  <c:v>31.6162109</c:v>
                </c:pt>
                <c:pt idx="207296">
                  <c:v>81.17675779999993</c:v>
                </c:pt>
                <c:pt idx="207297">
                  <c:v>98.1445312</c:v>
                </c:pt>
                <c:pt idx="207298">
                  <c:v>91.3085938</c:v>
                </c:pt>
                <c:pt idx="207299">
                  <c:v>68.1152344</c:v>
                </c:pt>
                <c:pt idx="207300">
                  <c:v>23.5595703</c:v>
                </c:pt>
                <c:pt idx="207301">
                  <c:v>-34.6679688</c:v>
                </c:pt>
                <c:pt idx="207302">
                  <c:v>-70.67871089999993</c:v>
                </c:pt>
                <c:pt idx="207303">
                  <c:v>-88.0126953</c:v>
                </c:pt>
                <c:pt idx="207304">
                  <c:v>-89.4775391</c:v>
                </c:pt>
                <c:pt idx="207305">
                  <c:v>-70.9228516</c:v>
                </c:pt>
                <c:pt idx="207306">
                  <c:v>-21.1181641</c:v>
                </c:pt>
                <c:pt idx="207307">
                  <c:v>36.9873047</c:v>
                </c:pt>
                <c:pt idx="207308">
                  <c:v>71.1669922</c:v>
                </c:pt>
                <c:pt idx="207309">
                  <c:v>96.5576172</c:v>
                </c:pt>
                <c:pt idx="207310">
                  <c:v>92.89550779999998</c:v>
                </c:pt>
                <c:pt idx="207311">
                  <c:v>67.38281249999996</c:v>
                </c:pt>
                <c:pt idx="207312">
                  <c:v>22.5830078</c:v>
                </c:pt>
                <c:pt idx="207313">
                  <c:v>-29.9072266</c:v>
                </c:pt>
                <c:pt idx="207314">
                  <c:v>-68.60351559999998</c:v>
                </c:pt>
                <c:pt idx="207315">
                  <c:v>-96.67968749999996</c:v>
                </c:pt>
                <c:pt idx="207316">
                  <c:v>-94.1162109</c:v>
                </c:pt>
                <c:pt idx="207317">
                  <c:v>-66.40625</c:v>
                </c:pt>
                <c:pt idx="207318">
                  <c:v>-30.1513672</c:v>
                </c:pt>
                <c:pt idx="207319">
                  <c:v>21.2402344</c:v>
                </c:pt>
                <c:pt idx="207320">
                  <c:v>64.2089844</c:v>
                </c:pt>
                <c:pt idx="207321">
                  <c:v>94.4824219</c:v>
                </c:pt>
                <c:pt idx="207322">
                  <c:v>99.9755859</c:v>
                </c:pt>
                <c:pt idx="207323">
                  <c:v>74.5849609</c:v>
                </c:pt>
                <c:pt idx="207324">
                  <c:v>30.5175781</c:v>
                </c:pt>
                <c:pt idx="207325">
                  <c:v>-19.53125</c:v>
                </c:pt>
                <c:pt idx="207326">
                  <c:v>-66.1621094</c:v>
                </c:pt>
                <c:pt idx="207327">
                  <c:v>-89.7216797</c:v>
                </c:pt>
                <c:pt idx="207328">
                  <c:v>-94.2382812</c:v>
                </c:pt>
                <c:pt idx="207329">
                  <c:v>-73.1201172</c:v>
                </c:pt>
                <c:pt idx="207330">
                  <c:v>-37.7197266</c:v>
                </c:pt>
                <c:pt idx="207331">
                  <c:v>14.4042969</c:v>
                </c:pt>
                <c:pt idx="207332">
                  <c:v>56.7626953</c:v>
                </c:pt>
                <c:pt idx="207333">
                  <c:v>95.4589844</c:v>
                </c:pt>
                <c:pt idx="207334">
                  <c:v>93.1396484</c:v>
                </c:pt>
                <c:pt idx="207335">
                  <c:v>74.5849609</c:v>
                </c:pt>
                <c:pt idx="207336">
                  <c:v>34.5458984</c:v>
                </c:pt>
                <c:pt idx="207337">
                  <c:v>-15.625</c:v>
                </c:pt>
                <c:pt idx="207338">
                  <c:v>-59.4482422</c:v>
                </c:pt>
                <c:pt idx="207339">
                  <c:v>-91.796875</c:v>
                </c:pt>
                <c:pt idx="207340">
                  <c:v>-102.661133</c:v>
                </c:pt>
                <c:pt idx="207341">
                  <c:v>-82.7636719</c:v>
                </c:pt>
                <c:pt idx="207342">
                  <c:v>-48.4619141</c:v>
                </c:pt>
                <c:pt idx="207343">
                  <c:v>11.5966797</c:v>
                </c:pt>
                <c:pt idx="207344">
                  <c:v>59.0820312</c:v>
                </c:pt>
                <c:pt idx="207345">
                  <c:v>90.4541016</c:v>
                </c:pt>
                <c:pt idx="207346">
                  <c:v>98.87695309999998</c:v>
                </c:pt>
                <c:pt idx="207347">
                  <c:v>86.18164059999998</c:v>
                </c:pt>
                <c:pt idx="207348">
                  <c:v>49.80468749999996</c:v>
                </c:pt>
                <c:pt idx="207349">
                  <c:v>-2.31933594</c:v>
                </c:pt>
                <c:pt idx="207350">
                  <c:v>-58.1054688</c:v>
                </c:pt>
                <c:pt idx="207351">
                  <c:v>-88.0126953</c:v>
                </c:pt>
                <c:pt idx="207352">
                  <c:v>-97.2900391</c:v>
                </c:pt>
                <c:pt idx="207353">
                  <c:v>-84.4726562</c:v>
                </c:pt>
                <c:pt idx="207354">
                  <c:v>-45.1660156</c:v>
                </c:pt>
                <c:pt idx="207355">
                  <c:v>5.24902344</c:v>
                </c:pt>
                <c:pt idx="207356">
                  <c:v>53.2226562</c:v>
                </c:pt>
                <c:pt idx="207357">
                  <c:v>89.7216797</c:v>
                </c:pt>
                <c:pt idx="207358">
                  <c:v>96.80175779999998</c:v>
                </c:pt>
                <c:pt idx="207359">
                  <c:v>84.4726562</c:v>
                </c:pt>
                <c:pt idx="207360">
                  <c:v>50.2929688</c:v>
                </c:pt>
                <c:pt idx="207361">
                  <c:v>-6.59179688</c:v>
                </c:pt>
                <c:pt idx="207362">
                  <c:v>-52.8564453</c:v>
                </c:pt>
                <c:pt idx="207363">
                  <c:v>-85.3271484</c:v>
                </c:pt>
                <c:pt idx="207364">
                  <c:v>-99.3652344</c:v>
                </c:pt>
                <c:pt idx="207365">
                  <c:v>-87.890625</c:v>
                </c:pt>
                <c:pt idx="207366">
                  <c:v>-51.39160159999999</c:v>
                </c:pt>
                <c:pt idx="207367">
                  <c:v>-8.66699219</c:v>
                </c:pt>
                <c:pt idx="207368">
                  <c:v>40.7714844</c:v>
                </c:pt>
                <c:pt idx="207369">
                  <c:v>82.3974609</c:v>
                </c:pt>
                <c:pt idx="207370">
                  <c:v>97.2900391</c:v>
                </c:pt>
                <c:pt idx="207371">
                  <c:v>90.6982422</c:v>
                </c:pt>
                <c:pt idx="207372">
                  <c:v>55.4199219</c:v>
                </c:pt>
                <c:pt idx="207373">
                  <c:v>5.12695312</c:v>
                </c:pt>
                <c:pt idx="207374">
                  <c:v>-40.1611328</c:v>
                </c:pt>
                <c:pt idx="207375">
                  <c:v>-79.5898438</c:v>
                </c:pt>
                <c:pt idx="207376">
                  <c:v>-93.01757809999998</c:v>
                </c:pt>
                <c:pt idx="207377">
                  <c:v>-88.13476559999998</c:v>
                </c:pt>
                <c:pt idx="207378">
                  <c:v>-67.13867190000001</c:v>
                </c:pt>
                <c:pt idx="207379">
                  <c:v>-7.93457031</c:v>
                </c:pt>
                <c:pt idx="207380">
                  <c:v>41.015625</c:v>
                </c:pt>
                <c:pt idx="207381">
                  <c:v>75.8056641</c:v>
                </c:pt>
                <c:pt idx="207382">
                  <c:v>97.2900391</c:v>
                </c:pt>
                <c:pt idx="207383">
                  <c:v>86.5478516</c:v>
                </c:pt>
                <c:pt idx="207384">
                  <c:v>61.0351562</c:v>
                </c:pt>
                <c:pt idx="207385">
                  <c:v>14.1601562</c:v>
                </c:pt>
                <c:pt idx="207386">
                  <c:v>-35.6445312</c:v>
                </c:pt>
                <c:pt idx="207387">
                  <c:v>-70.80078119999993</c:v>
                </c:pt>
                <c:pt idx="207388">
                  <c:v>-99.2431641</c:v>
                </c:pt>
                <c:pt idx="207389">
                  <c:v>-98.75488279999998</c:v>
                </c:pt>
                <c:pt idx="207390">
                  <c:v>-66.0400391</c:v>
                </c:pt>
                <c:pt idx="207391">
                  <c:v>-11.4746094</c:v>
                </c:pt>
                <c:pt idx="207392">
                  <c:v>31.4941406</c:v>
                </c:pt>
                <c:pt idx="207393">
                  <c:v>70.55664059999998</c:v>
                </c:pt>
                <c:pt idx="207394">
                  <c:v>95.703125</c:v>
                </c:pt>
                <c:pt idx="207395">
                  <c:v>97.1679688</c:v>
                </c:pt>
                <c:pt idx="207396">
                  <c:v>65.67382809999994</c:v>
                </c:pt>
                <c:pt idx="207397">
                  <c:v>19.7753906</c:v>
                </c:pt>
                <c:pt idx="207398">
                  <c:v>-33.6914062</c:v>
                </c:pt>
                <c:pt idx="207399">
                  <c:v>-76.0498047</c:v>
                </c:pt>
                <c:pt idx="207400">
                  <c:v>-93.5058594</c:v>
                </c:pt>
                <c:pt idx="207401">
                  <c:v>-95.2148438</c:v>
                </c:pt>
                <c:pt idx="207402">
                  <c:v>-65.67382809999994</c:v>
                </c:pt>
                <c:pt idx="207403">
                  <c:v>-27.5878906</c:v>
                </c:pt>
                <c:pt idx="207404">
                  <c:v>20.8740234</c:v>
                </c:pt>
                <c:pt idx="207405">
                  <c:v>62.0117188</c:v>
                </c:pt>
                <c:pt idx="207406">
                  <c:v>89.2333984</c:v>
                </c:pt>
                <c:pt idx="207407">
                  <c:v>89.35546879999995</c:v>
                </c:pt>
                <c:pt idx="207408">
                  <c:v>66.8945312</c:v>
                </c:pt>
                <c:pt idx="207409">
                  <c:v>27.5878906</c:v>
                </c:pt>
                <c:pt idx="207410">
                  <c:v>-22.7050781</c:v>
                </c:pt>
                <c:pt idx="207411">
                  <c:v>-63.5986328</c:v>
                </c:pt>
                <c:pt idx="207412">
                  <c:v>-94.4824219</c:v>
                </c:pt>
                <c:pt idx="207413">
                  <c:v>-101.196289</c:v>
                </c:pt>
                <c:pt idx="207414">
                  <c:v>-72.7539062</c:v>
                </c:pt>
                <c:pt idx="207415">
                  <c:v>-33.3251953</c:v>
                </c:pt>
                <c:pt idx="207416">
                  <c:v>19.4091797</c:v>
                </c:pt>
                <c:pt idx="207417">
                  <c:v>63.2324219</c:v>
                </c:pt>
                <c:pt idx="207418">
                  <c:v>98.5107422</c:v>
                </c:pt>
                <c:pt idx="207419">
                  <c:v>94.97070309999998</c:v>
                </c:pt>
                <c:pt idx="207420">
                  <c:v>74.5849609</c:v>
                </c:pt>
                <c:pt idx="207421">
                  <c:v>38.0859375</c:v>
                </c:pt>
                <c:pt idx="207422">
                  <c:v>-8.544921879999997</c:v>
                </c:pt>
                <c:pt idx="207423">
                  <c:v>-58.1054688</c:v>
                </c:pt>
                <c:pt idx="207424">
                  <c:v>-86.5478516</c:v>
                </c:pt>
                <c:pt idx="207425">
                  <c:v>-100.830078</c:v>
                </c:pt>
                <c:pt idx="207426">
                  <c:v>-78.36914059999998</c:v>
                </c:pt>
                <c:pt idx="207427">
                  <c:v>-36.6210938</c:v>
                </c:pt>
                <c:pt idx="207428">
                  <c:v>11.5966797</c:v>
                </c:pt>
                <c:pt idx="207429">
                  <c:v>57.4951172</c:v>
                </c:pt>
                <c:pt idx="207430">
                  <c:v>90.33203119999993</c:v>
                </c:pt>
                <c:pt idx="207431">
                  <c:v>99.9755859</c:v>
                </c:pt>
                <c:pt idx="207432">
                  <c:v>78.2470703</c:v>
                </c:pt>
                <c:pt idx="207433">
                  <c:v>39.9169922</c:v>
                </c:pt>
                <c:pt idx="207434">
                  <c:v>-15.2587891</c:v>
                </c:pt>
                <c:pt idx="207435">
                  <c:v>-54.0771484</c:v>
                </c:pt>
                <c:pt idx="207436">
                  <c:v>-90.08789059999998</c:v>
                </c:pt>
                <c:pt idx="207437">
                  <c:v>-100.585938</c:v>
                </c:pt>
                <c:pt idx="207438">
                  <c:v>-85.3271484</c:v>
                </c:pt>
                <c:pt idx="207439">
                  <c:v>-48.2177734</c:v>
                </c:pt>
                <c:pt idx="207440">
                  <c:v>4.882812499999997</c:v>
                </c:pt>
                <c:pt idx="207441">
                  <c:v>55.1757812</c:v>
                </c:pt>
                <c:pt idx="207442">
                  <c:v>89.35546879999995</c:v>
                </c:pt>
                <c:pt idx="207443">
                  <c:v>102.172852</c:v>
                </c:pt>
                <c:pt idx="207444">
                  <c:v>73.60839839999993</c:v>
                </c:pt>
                <c:pt idx="207445">
                  <c:v>49.3164062</c:v>
                </c:pt>
                <c:pt idx="207446">
                  <c:v>1.34277344</c:v>
                </c:pt>
                <c:pt idx="207447">
                  <c:v>-58.2275391</c:v>
                </c:pt>
                <c:pt idx="207448">
                  <c:v>-91.4306641</c:v>
                </c:pt>
                <c:pt idx="207449">
                  <c:v>-98.63281249999996</c:v>
                </c:pt>
                <c:pt idx="207450">
                  <c:v>-87.03613279999998</c:v>
                </c:pt>
                <c:pt idx="207451">
                  <c:v>-47.7294922</c:v>
                </c:pt>
                <c:pt idx="207452">
                  <c:v>-3.78417969</c:v>
                </c:pt>
                <c:pt idx="207453">
                  <c:v>41.9921875</c:v>
                </c:pt>
                <c:pt idx="207454">
                  <c:v>83.6181641</c:v>
                </c:pt>
                <c:pt idx="207455">
                  <c:v>100.830078</c:v>
                </c:pt>
                <c:pt idx="207456">
                  <c:v>93.87207029999993</c:v>
                </c:pt>
                <c:pt idx="207457">
                  <c:v>52.1240234</c:v>
                </c:pt>
                <c:pt idx="207458">
                  <c:v>5.615234379999995</c:v>
                </c:pt>
                <c:pt idx="207459">
                  <c:v>-43.5791016</c:v>
                </c:pt>
                <c:pt idx="207460">
                  <c:v>-82.27539059999994</c:v>
                </c:pt>
                <c:pt idx="207461">
                  <c:v>-96.4355469</c:v>
                </c:pt>
                <c:pt idx="207462">
                  <c:v>-88.8671875</c:v>
                </c:pt>
                <c:pt idx="207463">
                  <c:v>-56.88476559999999</c:v>
                </c:pt>
                <c:pt idx="207464">
                  <c:v>-8.544921879999997</c:v>
                </c:pt>
                <c:pt idx="207465">
                  <c:v>42.7246094</c:v>
                </c:pt>
                <c:pt idx="207466">
                  <c:v>74.8291016</c:v>
                </c:pt>
                <c:pt idx="207467">
                  <c:v>92.6513672</c:v>
                </c:pt>
                <c:pt idx="207468">
                  <c:v>95.0927734</c:v>
                </c:pt>
                <c:pt idx="207469">
                  <c:v>59.0820312</c:v>
                </c:pt>
                <c:pt idx="207470">
                  <c:v>13.0615234</c:v>
                </c:pt>
                <c:pt idx="207471">
                  <c:v>-30.8837891</c:v>
                </c:pt>
                <c:pt idx="207472">
                  <c:v>-83.12988279999993</c:v>
                </c:pt>
                <c:pt idx="207473">
                  <c:v>-99.60937499999996</c:v>
                </c:pt>
                <c:pt idx="207474">
                  <c:v>-88.2568359</c:v>
                </c:pt>
                <c:pt idx="207475">
                  <c:v>-60.9130859</c:v>
                </c:pt>
                <c:pt idx="207476">
                  <c:v>-17.2119141</c:v>
                </c:pt>
                <c:pt idx="207477">
                  <c:v>36.4990234</c:v>
                </c:pt>
                <c:pt idx="207478">
                  <c:v>77.75878909999996</c:v>
                </c:pt>
                <c:pt idx="207479">
                  <c:v>95.0927734</c:v>
                </c:pt>
                <c:pt idx="207480">
                  <c:v>88.8671875</c:v>
                </c:pt>
                <c:pt idx="207481">
                  <c:v>65.9179688</c:v>
                </c:pt>
                <c:pt idx="207482">
                  <c:v>19.53125</c:v>
                </c:pt>
                <c:pt idx="207483">
                  <c:v>-24.5361328</c:v>
                </c:pt>
                <c:pt idx="207484">
                  <c:v>-69.8242188</c:v>
                </c:pt>
                <c:pt idx="207485">
                  <c:v>-93.6279297</c:v>
                </c:pt>
                <c:pt idx="207486">
                  <c:v>-92.5292969</c:v>
                </c:pt>
                <c:pt idx="207487">
                  <c:v>-63.8427734</c:v>
                </c:pt>
                <c:pt idx="207488">
                  <c:v>-14.8925781</c:v>
                </c:pt>
                <c:pt idx="207489">
                  <c:v>33.5693359</c:v>
                </c:pt>
                <c:pt idx="207490">
                  <c:v>70.55664059999998</c:v>
                </c:pt>
                <c:pt idx="207491">
                  <c:v>94.7265625</c:v>
                </c:pt>
                <c:pt idx="207492">
                  <c:v>93.5058594</c:v>
                </c:pt>
                <c:pt idx="207493">
                  <c:v>71.2890625</c:v>
                </c:pt>
                <c:pt idx="207494">
                  <c:v>28.5644531</c:v>
                </c:pt>
                <c:pt idx="207495">
                  <c:v>-20.1416016</c:v>
                </c:pt>
                <c:pt idx="207496">
                  <c:v>-69.8242188</c:v>
                </c:pt>
                <c:pt idx="207497">
                  <c:v>-93.5058594</c:v>
                </c:pt>
                <c:pt idx="207498">
                  <c:v>-93.2617188</c:v>
                </c:pt>
                <c:pt idx="207499">
                  <c:v>-76.17187499999996</c:v>
                </c:pt>
                <c:pt idx="207500">
                  <c:v>-30.1513672</c:v>
                </c:pt>
                <c:pt idx="207501">
                  <c:v>25.1464844</c:v>
                </c:pt>
                <c:pt idx="207502">
                  <c:v>69.9462891</c:v>
                </c:pt>
                <c:pt idx="207503">
                  <c:v>97.0458984</c:v>
                </c:pt>
                <c:pt idx="207504">
                  <c:v>99.4873047</c:v>
                </c:pt>
                <c:pt idx="207505">
                  <c:v>77.8808594</c:v>
                </c:pt>
                <c:pt idx="207506">
                  <c:v>38.8183594</c:v>
                </c:pt>
                <c:pt idx="207507">
                  <c:v>-17.3339844</c:v>
                </c:pt>
                <c:pt idx="207508">
                  <c:v>-61.8896484</c:v>
                </c:pt>
                <c:pt idx="207509">
                  <c:v>-91.796875</c:v>
                </c:pt>
                <c:pt idx="207510">
                  <c:v>-99.2431641</c:v>
                </c:pt>
                <c:pt idx="207511">
                  <c:v>-76.7822266</c:v>
                </c:pt>
                <c:pt idx="207512">
                  <c:v>-32.2265625</c:v>
                </c:pt>
                <c:pt idx="207513">
                  <c:v>18.1884766</c:v>
                </c:pt>
                <c:pt idx="207514">
                  <c:v>59.0820312</c:v>
                </c:pt>
                <c:pt idx="207515">
                  <c:v>91.9189453</c:v>
                </c:pt>
                <c:pt idx="207516">
                  <c:v>102.416992</c:v>
                </c:pt>
                <c:pt idx="207517">
                  <c:v>82.5195312</c:v>
                </c:pt>
                <c:pt idx="207518">
                  <c:v>40.6494141</c:v>
                </c:pt>
                <c:pt idx="207519">
                  <c:v>-9.64355469</c:v>
                </c:pt>
                <c:pt idx="207520">
                  <c:v>-57.4951172</c:v>
                </c:pt>
                <c:pt idx="207521">
                  <c:v>-88.9892578</c:v>
                </c:pt>
                <c:pt idx="207522">
                  <c:v>-99.1210938</c:v>
                </c:pt>
                <c:pt idx="207523">
                  <c:v>-80.2001953</c:v>
                </c:pt>
                <c:pt idx="207524">
                  <c:v>-41.3818359</c:v>
                </c:pt>
                <c:pt idx="207525">
                  <c:v>5.98144531</c:v>
                </c:pt>
                <c:pt idx="207526">
                  <c:v>46.5087891</c:v>
                </c:pt>
                <c:pt idx="207527">
                  <c:v>88.5009766</c:v>
                </c:pt>
                <c:pt idx="207528">
                  <c:v>98.75488279999998</c:v>
                </c:pt>
                <c:pt idx="207529">
                  <c:v>84.7167969</c:v>
                </c:pt>
                <c:pt idx="207530">
                  <c:v>47.6074219</c:v>
                </c:pt>
                <c:pt idx="207531">
                  <c:v>-2.56347656</c:v>
                </c:pt>
                <c:pt idx="207532">
                  <c:v>-50.6591797</c:v>
                </c:pt>
                <c:pt idx="207533">
                  <c:v>-83.4960938</c:v>
                </c:pt>
                <c:pt idx="207534">
                  <c:v>-97.0458984</c:v>
                </c:pt>
                <c:pt idx="207535">
                  <c:v>-86.3037109</c:v>
                </c:pt>
                <c:pt idx="207536">
                  <c:v>-49.6826172</c:v>
                </c:pt>
                <c:pt idx="207537">
                  <c:v>-4.63867188</c:v>
                </c:pt>
                <c:pt idx="207538">
                  <c:v>47.9736328</c:v>
                </c:pt>
                <c:pt idx="207539">
                  <c:v>86.3037109</c:v>
                </c:pt>
                <c:pt idx="207540">
                  <c:v>102.416992</c:v>
                </c:pt>
                <c:pt idx="207541">
                  <c:v>92.1630859</c:v>
                </c:pt>
                <c:pt idx="207542">
                  <c:v>53.1005859</c:v>
                </c:pt>
                <c:pt idx="207543">
                  <c:v>6.59179688</c:v>
                </c:pt>
                <c:pt idx="207544">
                  <c:v>-38.8183594</c:v>
                </c:pt>
                <c:pt idx="207545">
                  <c:v>-78.9794922</c:v>
                </c:pt>
                <c:pt idx="207546">
                  <c:v>-101.318359</c:v>
                </c:pt>
                <c:pt idx="207547">
                  <c:v>-90.2099609</c:v>
                </c:pt>
                <c:pt idx="207548">
                  <c:v>-49.4384766</c:v>
                </c:pt>
                <c:pt idx="207549">
                  <c:v>-4.76074219</c:v>
                </c:pt>
                <c:pt idx="207550">
                  <c:v>40.5273438</c:v>
                </c:pt>
                <c:pt idx="207551">
                  <c:v>79.34570309999998</c:v>
                </c:pt>
                <c:pt idx="207552">
                  <c:v>91.55273440000001</c:v>
                </c:pt>
                <c:pt idx="207553">
                  <c:v>87.6464844</c:v>
                </c:pt>
                <c:pt idx="207554">
                  <c:v>63.4765625</c:v>
                </c:pt>
                <c:pt idx="207555">
                  <c:v>14.4042969</c:v>
                </c:pt>
                <c:pt idx="207556">
                  <c:v>-39.5507812</c:v>
                </c:pt>
                <c:pt idx="207557">
                  <c:v>-72.6318359</c:v>
                </c:pt>
                <c:pt idx="207558">
                  <c:v>-101.68457</c:v>
                </c:pt>
                <c:pt idx="207559">
                  <c:v>-98.87695309999998</c:v>
                </c:pt>
                <c:pt idx="207560">
                  <c:v>-59.2041016</c:v>
                </c:pt>
                <c:pt idx="207561">
                  <c:v>-12.0849609</c:v>
                </c:pt>
                <c:pt idx="207562">
                  <c:v>37.7197266</c:v>
                </c:pt>
                <c:pt idx="207563">
                  <c:v>77.0263672</c:v>
                </c:pt>
                <c:pt idx="207564">
                  <c:v>93.87207029999993</c:v>
                </c:pt>
                <c:pt idx="207565">
                  <c:v>86.18164059999998</c:v>
                </c:pt>
                <c:pt idx="207566">
                  <c:v>60.18066409999999</c:v>
                </c:pt>
                <c:pt idx="207567">
                  <c:v>18.0664062</c:v>
                </c:pt>
                <c:pt idx="207568">
                  <c:v>-33.81347659999999</c:v>
                </c:pt>
                <c:pt idx="207569">
                  <c:v>-76.17187499999996</c:v>
                </c:pt>
                <c:pt idx="207570">
                  <c:v>-98.63281249999996</c:v>
                </c:pt>
                <c:pt idx="207571">
                  <c:v>-97.2900391</c:v>
                </c:pt>
                <c:pt idx="207572">
                  <c:v>-61.6455078</c:v>
                </c:pt>
                <c:pt idx="207573">
                  <c:v>-20.38574219999997</c:v>
                </c:pt>
                <c:pt idx="207574">
                  <c:v>26.4892578</c:v>
                </c:pt>
                <c:pt idx="207575">
                  <c:v>75.6835938</c:v>
                </c:pt>
                <c:pt idx="207576">
                  <c:v>96.92382809999998</c:v>
                </c:pt>
                <c:pt idx="207577">
                  <c:v>91.796875</c:v>
                </c:pt>
                <c:pt idx="207578">
                  <c:v>70.1904297</c:v>
                </c:pt>
                <c:pt idx="207579">
                  <c:v>20.9960938</c:v>
                </c:pt>
                <c:pt idx="207580">
                  <c:v>-32.4707031</c:v>
                </c:pt>
                <c:pt idx="207581">
                  <c:v>-70.55664059999998</c:v>
                </c:pt>
                <c:pt idx="207582">
                  <c:v>-95.703125</c:v>
                </c:pt>
                <c:pt idx="207583">
                  <c:v>-96.80175779999998</c:v>
                </c:pt>
                <c:pt idx="207584">
                  <c:v>-71.4111328</c:v>
                </c:pt>
                <c:pt idx="207585">
                  <c:v>-24.0478516</c:v>
                </c:pt>
                <c:pt idx="207586">
                  <c:v>36.2548828</c:v>
                </c:pt>
                <c:pt idx="207587">
                  <c:v>75.31738279999998</c:v>
                </c:pt>
                <c:pt idx="207588">
                  <c:v>86.3037109</c:v>
                </c:pt>
                <c:pt idx="207589">
                  <c:v>88.8671875</c:v>
                </c:pt>
                <c:pt idx="207590">
                  <c:v>69.0917969</c:v>
                </c:pt>
                <c:pt idx="207591">
                  <c:v>28.1982422</c:v>
                </c:pt>
                <c:pt idx="207592">
                  <c:v>-20.9960938</c:v>
                </c:pt>
                <c:pt idx="207593">
                  <c:v>-62.6220703</c:v>
                </c:pt>
                <c:pt idx="207594">
                  <c:v>-93.1396484</c:v>
                </c:pt>
                <c:pt idx="207595">
                  <c:v>-100.097656</c:v>
                </c:pt>
                <c:pt idx="207596">
                  <c:v>-73.7304688</c:v>
                </c:pt>
                <c:pt idx="207597">
                  <c:v>-37.4755859</c:v>
                </c:pt>
                <c:pt idx="207598">
                  <c:v>15.0146484</c:v>
                </c:pt>
                <c:pt idx="207599">
                  <c:v>66.52832029999998</c:v>
                </c:pt>
                <c:pt idx="207600">
                  <c:v>90.6982422</c:v>
                </c:pt>
                <c:pt idx="207601">
                  <c:v>91.6748047</c:v>
                </c:pt>
                <c:pt idx="207602">
                  <c:v>72.0214844</c:v>
                </c:pt>
                <c:pt idx="207603">
                  <c:v>32.3486328</c:v>
                </c:pt>
                <c:pt idx="207604">
                  <c:v>-15.625</c:v>
                </c:pt>
                <c:pt idx="207605">
                  <c:v>-60.4248047</c:v>
                </c:pt>
                <c:pt idx="207606">
                  <c:v>-87.5244141</c:v>
                </c:pt>
                <c:pt idx="207607">
                  <c:v>-100.952148</c:v>
                </c:pt>
                <c:pt idx="207608">
                  <c:v>-83.3740234</c:v>
                </c:pt>
                <c:pt idx="207609">
                  <c:v>-36.9873047</c:v>
                </c:pt>
                <c:pt idx="207610">
                  <c:v>7.324218749999996</c:v>
                </c:pt>
                <c:pt idx="207611">
                  <c:v>48.4619141</c:v>
                </c:pt>
                <c:pt idx="207612">
                  <c:v>90.6982422</c:v>
                </c:pt>
                <c:pt idx="207613">
                  <c:v>99.1210938</c:v>
                </c:pt>
                <c:pt idx="207614">
                  <c:v>82.88574219999992</c:v>
                </c:pt>
                <c:pt idx="207615">
                  <c:v>46.9970703</c:v>
                </c:pt>
                <c:pt idx="207616">
                  <c:v>-2.31933594</c:v>
                </c:pt>
                <c:pt idx="207617">
                  <c:v>-53.8330078</c:v>
                </c:pt>
                <c:pt idx="207618">
                  <c:v>-78.12499999999998</c:v>
                </c:pt>
                <c:pt idx="207619">
                  <c:v>-91.4306641</c:v>
                </c:pt>
                <c:pt idx="207620">
                  <c:v>-82.3974609</c:v>
                </c:pt>
                <c:pt idx="207621">
                  <c:v>-51.7578125</c:v>
                </c:pt>
                <c:pt idx="207622">
                  <c:v>-1.70898438</c:v>
                </c:pt>
                <c:pt idx="207623">
                  <c:v>50.6591797</c:v>
                </c:pt>
                <c:pt idx="207624">
                  <c:v>95.9472656</c:v>
                </c:pt>
                <c:pt idx="207625">
                  <c:v>100.097656</c:v>
                </c:pt>
                <c:pt idx="207626">
                  <c:v>79.5898438</c:v>
                </c:pt>
                <c:pt idx="207627">
                  <c:v>47.4853516</c:v>
                </c:pt>
                <c:pt idx="207628">
                  <c:v>-7.56835938</c:v>
                </c:pt>
                <c:pt idx="207629">
                  <c:v>-49.5605469</c:v>
                </c:pt>
                <c:pt idx="207630">
                  <c:v>-78.4912109</c:v>
                </c:pt>
                <c:pt idx="207631">
                  <c:v>-95.0927734</c:v>
                </c:pt>
                <c:pt idx="207632">
                  <c:v>-86.18164059999998</c:v>
                </c:pt>
                <c:pt idx="207633">
                  <c:v>-47.85156249999999</c:v>
                </c:pt>
                <c:pt idx="207634">
                  <c:v>-8.178710939999998</c:v>
                </c:pt>
                <c:pt idx="207635">
                  <c:v>45.2880859</c:v>
                </c:pt>
                <c:pt idx="207636">
                  <c:v>84.10644529999998</c:v>
                </c:pt>
                <c:pt idx="207637">
                  <c:v>97.1679688</c:v>
                </c:pt>
                <c:pt idx="207638">
                  <c:v>86.42578119999993</c:v>
                </c:pt>
                <c:pt idx="207639">
                  <c:v>58.59375</c:v>
                </c:pt>
                <c:pt idx="207640">
                  <c:v>9.52148438</c:v>
                </c:pt>
                <c:pt idx="207641">
                  <c:v>-37.3535156</c:v>
                </c:pt>
                <c:pt idx="207642">
                  <c:v>-76.2939453</c:v>
                </c:pt>
                <c:pt idx="207643">
                  <c:v>-97.5341797</c:v>
                </c:pt>
                <c:pt idx="207644">
                  <c:v>-89.9658203</c:v>
                </c:pt>
                <c:pt idx="207645">
                  <c:v>-53.2226562</c:v>
                </c:pt>
                <c:pt idx="207646">
                  <c:v>-8.66699219</c:v>
                </c:pt>
                <c:pt idx="207647">
                  <c:v>38.4521484</c:v>
                </c:pt>
                <c:pt idx="207648">
                  <c:v>80.2001953</c:v>
                </c:pt>
                <c:pt idx="207649">
                  <c:v>104.858398</c:v>
                </c:pt>
                <c:pt idx="207650">
                  <c:v>92.1630859</c:v>
                </c:pt>
                <c:pt idx="207651">
                  <c:v>65.18554690000001</c:v>
                </c:pt>
                <c:pt idx="207652">
                  <c:v>14.7705078</c:v>
                </c:pt>
                <c:pt idx="207653">
                  <c:v>-32.2265625</c:v>
                </c:pt>
                <c:pt idx="207654">
                  <c:v>-75.4394531</c:v>
                </c:pt>
                <c:pt idx="207655">
                  <c:v>-103.393555</c:v>
                </c:pt>
                <c:pt idx="207656">
                  <c:v>-92.4072266</c:v>
                </c:pt>
                <c:pt idx="207657">
                  <c:v>-66.0400391</c:v>
                </c:pt>
                <c:pt idx="207658">
                  <c:v>-21.9726562</c:v>
                </c:pt>
                <c:pt idx="207659">
                  <c:v>30.8837891</c:v>
                </c:pt>
                <c:pt idx="207660">
                  <c:v>70.4345703</c:v>
                </c:pt>
                <c:pt idx="207661">
                  <c:v>97.5341797</c:v>
                </c:pt>
                <c:pt idx="207662">
                  <c:v>88.0126953</c:v>
                </c:pt>
                <c:pt idx="207663">
                  <c:v>53.4667969</c:v>
                </c:pt>
                <c:pt idx="207664">
                  <c:v>16.72363279999998</c:v>
                </c:pt>
                <c:pt idx="207665">
                  <c:v>-37.2314453</c:v>
                </c:pt>
                <c:pt idx="207666">
                  <c:v>-76.5380859</c:v>
                </c:pt>
                <c:pt idx="207667">
                  <c:v>-98.87695309999998</c:v>
                </c:pt>
                <c:pt idx="207668">
                  <c:v>-93.38378909999996</c:v>
                </c:pt>
                <c:pt idx="207669">
                  <c:v>-63.8427734</c:v>
                </c:pt>
                <c:pt idx="207670">
                  <c:v>-23.3154297</c:v>
                </c:pt>
                <c:pt idx="207671">
                  <c:v>20.7519531</c:v>
                </c:pt>
                <c:pt idx="207672">
                  <c:v>68.7255859</c:v>
                </c:pt>
                <c:pt idx="207673">
                  <c:v>96.67968749999996</c:v>
                </c:pt>
                <c:pt idx="207674">
                  <c:v>97.77832029999998</c:v>
                </c:pt>
                <c:pt idx="207675">
                  <c:v>70.9228516</c:v>
                </c:pt>
                <c:pt idx="207676">
                  <c:v>26.7333984</c:v>
                </c:pt>
                <c:pt idx="207677">
                  <c:v>-19.1650391</c:v>
                </c:pt>
                <c:pt idx="207678">
                  <c:v>-66.2841797</c:v>
                </c:pt>
                <c:pt idx="207679">
                  <c:v>-92.77343749999996</c:v>
                </c:pt>
                <c:pt idx="207680">
                  <c:v>-93.75</c:v>
                </c:pt>
                <c:pt idx="207681">
                  <c:v>-68.35937499999996</c:v>
                </c:pt>
                <c:pt idx="207682">
                  <c:v>-28.5644531</c:v>
                </c:pt>
                <c:pt idx="207683">
                  <c:v>17.7001953</c:v>
                </c:pt>
                <c:pt idx="207684">
                  <c:v>67.13867190000001</c:v>
                </c:pt>
                <c:pt idx="207685">
                  <c:v>94.84863279999998</c:v>
                </c:pt>
                <c:pt idx="207686">
                  <c:v>95.4589844</c:v>
                </c:pt>
                <c:pt idx="207687">
                  <c:v>74.7070312</c:v>
                </c:pt>
                <c:pt idx="207688">
                  <c:v>33.44726559999999</c:v>
                </c:pt>
                <c:pt idx="207689">
                  <c:v>-15.625</c:v>
                </c:pt>
                <c:pt idx="207690">
                  <c:v>-53.5888672</c:v>
                </c:pt>
                <c:pt idx="207691">
                  <c:v>-88.5009766</c:v>
                </c:pt>
                <c:pt idx="207692">
                  <c:v>-97.0458984</c:v>
                </c:pt>
                <c:pt idx="207693">
                  <c:v>-70.55664059999998</c:v>
                </c:pt>
                <c:pt idx="207694">
                  <c:v>-34.3017578</c:v>
                </c:pt>
                <c:pt idx="207695">
                  <c:v>13.0615234</c:v>
                </c:pt>
                <c:pt idx="207696">
                  <c:v>59.9365234</c:v>
                </c:pt>
                <c:pt idx="207697">
                  <c:v>90.6982422</c:v>
                </c:pt>
                <c:pt idx="207698">
                  <c:v>98.38867190000001</c:v>
                </c:pt>
                <c:pt idx="207699">
                  <c:v>74.7070312</c:v>
                </c:pt>
                <c:pt idx="207700">
                  <c:v>36.0107422</c:v>
                </c:pt>
                <c:pt idx="207701">
                  <c:v>-15.625</c:v>
                </c:pt>
                <c:pt idx="207702">
                  <c:v>-58.9599609</c:v>
                </c:pt>
                <c:pt idx="207703">
                  <c:v>-86.5478516</c:v>
                </c:pt>
                <c:pt idx="207704">
                  <c:v>-97.77832029999998</c:v>
                </c:pt>
                <c:pt idx="207705">
                  <c:v>-81.9091797</c:v>
                </c:pt>
                <c:pt idx="207706">
                  <c:v>-43.0908203</c:v>
                </c:pt>
                <c:pt idx="207707">
                  <c:v>3.05175781</c:v>
                </c:pt>
                <c:pt idx="207708">
                  <c:v>55.2978516</c:v>
                </c:pt>
                <c:pt idx="207709">
                  <c:v>83.3740234</c:v>
                </c:pt>
                <c:pt idx="207710">
                  <c:v>96.92382809999998</c:v>
                </c:pt>
                <c:pt idx="207711">
                  <c:v>88.13476559999998</c:v>
                </c:pt>
                <c:pt idx="207712">
                  <c:v>44.6777344</c:v>
                </c:pt>
                <c:pt idx="207713">
                  <c:v>-10.6201172</c:v>
                </c:pt>
                <c:pt idx="207714">
                  <c:v>-54.93164059999999</c:v>
                </c:pt>
                <c:pt idx="207715">
                  <c:v>-90.57617190000001</c:v>
                </c:pt>
                <c:pt idx="207716">
                  <c:v>-96.3134766</c:v>
                </c:pt>
                <c:pt idx="207717">
                  <c:v>-90.33203119999993</c:v>
                </c:pt>
                <c:pt idx="207718">
                  <c:v>-51.7578125</c:v>
                </c:pt>
                <c:pt idx="207719">
                  <c:v>2.44140625</c:v>
                </c:pt>
                <c:pt idx="207720">
                  <c:v>48.828125</c:v>
                </c:pt>
                <c:pt idx="207721">
                  <c:v>84.7167969</c:v>
                </c:pt>
                <c:pt idx="207722">
                  <c:v>94.6044922</c:v>
                </c:pt>
                <c:pt idx="207723">
                  <c:v>80.5664062</c:v>
                </c:pt>
                <c:pt idx="207724">
                  <c:v>48.0957031</c:v>
                </c:pt>
                <c:pt idx="207725">
                  <c:v>2.19726562</c:v>
                </c:pt>
                <c:pt idx="207726">
                  <c:v>-47.6074219</c:v>
                </c:pt>
                <c:pt idx="207727">
                  <c:v>-81.4208984</c:v>
                </c:pt>
                <c:pt idx="207728">
                  <c:v>-97.0458984</c:v>
                </c:pt>
                <c:pt idx="207729">
                  <c:v>-90.2099609</c:v>
                </c:pt>
                <c:pt idx="207730">
                  <c:v>-55.2978516</c:v>
                </c:pt>
                <c:pt idx="207731">
                  <c:v>-3.54003906</c:v>
                </c:pt>
                <c:pt idx="207732">
                  <c:v>45.0439453</c:v>
                </c:pt>
                <c:pt idx="207733">
                  <c:v>79.34570309999998</c:v>
                </c:pt>
                <c:pt idx="207734">
                  <c:v>94.1162109</c:v>
                </c:pt>
                <c:pt idx="207735">
                  <c:v>85.20507809999994</c:v>
                </c:pt>
                <c:pt idx="207736">
                  <c:v>58.83789059999999</c:v>
                </c:pt>
                <c:pt idx="207737">
                  <c:v>11.1083984</c:v>
                </c:pt>
                <c:pt idx="207738">
                  <c:v>-42.3583984</c:v>
                </c:pt>
                <c:pt idx="207739">
                  <c:v>-79.8339844</c:v>
                </c:pt>
                <c:pt idx="207740">
                  <c:v>-101.196289</c:v>
                </c:pt>
                <c:pt idx="207741">
                  <c:v>-97.90039059999998</c:v>
                </c:pt>
                <c:pt idx="207742">
                  <c:v>-58.4716797</c:v>
                </c:pt>
                <c:pt idx="207743">
                  <c:v>-21.2402344</c:v>
                </c:pt>
                <c:pt idx="207744">
                  <c:v>35.6445312</c:v>
                </c:pt>
                <c:pt idx="207745">
                  <c:v>77.75878909999996</c:v>
                </c:pt>
                <c:pt idx="207746">
                  <c:v>99.4873047</c:v>
                </c:pt>
                <c:pt idx="207747">
                  <c:v>98.0224609</c:v>
                </c:pt>
                <c:pt idx="207748">
                  <c:v>58.3496094</c:v>
                </c:pt>
                <c:pt idx="207749">
                  <c:v>15.2587891</c:v>
                </c:pt>
                <c:pt idx="207750">
                  <c:v>-27.34375</c:v>
                </c:pt>
                <c:pt idx="207751">
                  <c:v>-74.9511719</c:v>
                </c:pt>
                <c:pt idx="207752">
                  <c:v>-92.4072266</c:v>
                </c:pt>
                <c:pt idx="207753">
                  <c:v>-87.7685547</c:v>
                </c:pt>
                <c:pt idx="207754">
                  <c:v>-60.3027344</c:v>
                </c:pt>
                <c:pt idx="207755">
                  <c:v>-21.7285156</c:v>
                </c:pt>
                <c:pt idx="207756">
                  <c:v>32.9589844</c:v>
                </c:pt>
                <c:pt idx="207757">
                  <c:v>75.9277344</c:v>
                </c:pt>
                <c:pt idx="207758">
                  <c:v>93.01757809999998</c:v>
                </c:pt>
                <c:pt idx="207759">
                  <c:v>93.75</c:v>
                </c:pt>
                <c:pt idx="207760">
                  <c:v>63.4765625</c:v>
                </c:pt>
                <c:pt idx="207761">
                  <c:v>19.2871094</c:v>
                </c:pt>
                <c:pt idx="207762">
                  <c:v>-26.6113281</c:v>
                </c:pt>
                <c:pt idx="207763">
                  <c:v>-69.33593749999996</c:v>
                </c:pt>
                <c:pt idx="207764">
                  <c:v>-97.1679688</c:v>
                </c:pt>
                <c:pt idx="207765">
                  <c:v>-91.1865234</c:v>
                </c:pt>
                <c:pt idx="207766">
                  <c:v>-67.38281249999996</c:v>
                </c:pt>
                <c:pt idx="207767">
                  <c:v>-23.6816406</c:v>
                </c:pt>
                <c:pt idx="207768">
                  <c:v>31.8603516</c:v>
                </c:pt>
                <c:pt idx="207769">
                  <c:v>69.2138672</c:v>
                </c:pt>
                <c:pt idx="207770">
                  <c:v>89.11132809999998</c:v>
                </c:pt>
                <c:pt idx="207771">
                  <c:v>91.9189453</c:v>
                </c:pt>
                <c:pt idx="207772">
                  <c:v>70.55664059999998</c:v>
                </c:pt>
                <c:pt idx="207773">
                  <c:v>30.5175781</c:v>
                </c:pt>
                <c:pt idx="207774">
                  <c:v>-28.0761719</c:v>
                </c:pt>
                <c:pt idx="207775">
                  <c:v>-64.2089844</c:v>
                </c:pt>
                <c:pt idx="207776">
                  <c:v>-88.62304690000001</c:v>
                </c:pt>
                <c:pt idx="207777">
                  <c:v>-93.87207029999993</c:v>
                </c:pt>
                <c:pt idx="207778">
                  <c:v>-78.4912109</c:v>
                </c:pt>
                <c:pt idx="207779">
                  <c:v>-34.3017578</c:v>
                </c:pt>
                <c:pt idx="207780">
                  <c:v>22.8271484</c:v>
                </c:pt>
                <c:pt idx="207781">
                  <c:v>62.2558594</c:v>
                </c:pt>
                <c:pt idx="207782">
                  <c:v>80.32226559999998</c:v>
                </c:pt>
                <c:pt idx="207783">
                  <c:v>95.3369141</c:v>
                </c:pt>
                <c:pt idx="207784">
                  <c:v>76.5380859</c:v>
                </c:pt>
                <c:pt idx="207785">
                  <c:v>33.203125</c:v>
                </c:pt>
                <c:pt idx="207786">
                  <c:v>-10.7421875</c:v>
                </c:pt>
                <c:pt idx="207787">
                  <c:v>-58.7158203</c:v>
                </c:pt>
                <c:pt idx="207788">
                  <c:v>-87.7685547</c:v>
                </c:pt>
                <c:pt idx="207789">
                  <c:v>-94.84863279999998</c:v>
                </c:pt>
                <c:pt idx="207790">
                  <c:v>-76.9042969</c:v>
                </c:pt>
                <c:pt idx="207791">
                  <c:v>-35.8886719</c:v>
                </c:pt>
                <c:pt idx="207792">
                  <c:v>15.625</c:v>
                </c:pt>
                <c:pt idx="207793">
                  <c:v>57.7392578</c:v>
                </c:pt>
                <c:pt idx="207794">
                  <c:v>85.5712891</c:v>
                </c:pt>
                <c:pt idx="207795">
                  <c:v>92.89550779999998</c:v>
                </c:pt>
                <c:pt idx="207796">
                  <c:v>76.9042969</c:v>
                </c:pt>
                <c:pt idx="207797">
                  <c:v>39.4287109</c:v>
                </c:pt>
                <c:pt idx="207798">
                  <c:v>-14.2822266</c:v>
                </c:pt>
                <c:pt idx="207799">
                  <c:v>-62.6220703</c:v>
                </c:pt>
                <c:pt idx="207800">
                  <c:v>-92.1630859</c:v>
                </c:pt>
                <c:pt idx="207801">
                  <c:v>-94.84863279999998</c:v>
                </c:pt>
                <c:pt idx="207802">
                  <c:v>-81.66503909999996</c:v>
                </c:pt>
                <c:pt idx="207803">
                  <c:v>-37.5976562</c:v>
                </c:pt>
                <c:pt idx="207804">
                  <c:v>0.366210938</c:v>
                </c:pt>
                <c:pt idx="207805">
                  <c:v>51.7578125</c:v>
                </c:pt>
                <c:pt idx="207806">
                  <c:v>83.7402344</c:v>
                </c:pt>
                <c:pt idx="207807">
                  <c:v>100.097656</c:v>
                </c:pt>
                <c:pt idx="207808">
                  <c:v>87.03613279999998</c:v>
                </c:pt>
                <c:pt idx="207809">
                  <c:v>41.2597656</c:v>
                </c:pt>
                <c:pt idx="207810">
                  <c:v>4.02832031</c:v>
                </c:pt>
                <c:pt idx="207811">
                  <c:v>-47.9736328</c:v>
                </c:pt>
                <c:pt idx="207812">
                  <c:v>-90.2099609</c:v>
                </c:pt>
                <c:pt idx="207813">
                  <c:v>-97.2900391</c:v>
                </c:pt>
                <c:pt idx="207814">
                  <c:v>-80.9326172</c:v>
                </c:pt>
                <c:pt idx="207815">
                  <c:v>-53.4667969</c:v>
                </c:pt>
                <c:pt idx="207816">
                  <c:v>-3.90625</c:v>
                </c:pt>
                <c:pt idx="207817">
                  <c:v>45.0439453</c:v>
                </c:pt>
                <c:pt idx="207818">
                  <c:v>86.6699219</c:v>
                </c:pt>
                <c:pt idx="207819">
                  <c:v>101.5625</c:v>
                </c:pt>
                <c:pt idx="207820">
                  <c:v>86.18164059999998</c:v>
                </c:pt>
                <c:pt idx="207821">
                  <c:v>50.5371094</c:v>
                </c:pt>
                <c:pt idx="207822">
                  <c:v>6.103515619999995</c:v>
                </c:pt>
                <c:pt idx="207823">
                  <c:v>-45.1660156</c:v>
                </c:pt>
                <c:pt idx="207824">
                  <c:v>-85.20507809999994</c:v>
                </c:pt>
                <c:pt idx="207825">
                  <c:v>-90.08789059999998</c:v>
                </c:pt>
                <c:pt idx="207826">
                  <c:v>-83.984375</c:v>
                </c:pt>
                <c:pt idx="207827">
                  <c:v>-48.2177734</c:v>
                </c:pt>
                <c:pt idx="207828">
                  <c:v>-7.69042969</c:v>
                </c:pt>
                <c:pt idx="207829">
                  <c:v>49.80468749999996</c:v>
                </c:pt>
                <c:pt idx="207830">
                  <c:v>85.20507809999994</c:v>
                </c:pt>
                <c:pt idx="207831">
                  <c:v>101.074219</c:v>
                </c:pt>
                <c:pt idx="207832">
                  <c:v>86.6699219</c:v>
                </c:pt>
                <c:pt idx="207833">
                  <c:v>54.93164059999999</c:v>
                </c:pt>
                <c:pt idx="207834">
                  <c:v>16.3574219</c:v>
                </c:pt>
                <c:pt idx="207835">
                  <c:v>-43.2128906</c:v>
                </c:pt>
                <c:pt idx="207836">
                  <c:v>-80.4443359</c:v>
                </c:pt>
                <c:pt idx="207837">
                  <c:v>-105.224609</c:v>
                </c:pt>
                <c:pt idx="207838">
                  <c:v>-91.55273440000001</c:v>
                </c:pt>
                <c:pt idx="207839">
                  <c:v>-60.546875</c:v>
                </c:pt>
                <c:pt idx="207840">
                  <c:v>-17.9443359</c:v>
                </c:pt>
                <c:pt idx="207841">
                  <c:v>38.5742188</c:v>
                </c:pt>
                <c:pt idx="207842">
                  <c:v>75.9277344</c:v>
                </c:pt>
                <c:pt idx="207843">
                  <c:v>94.2382812</c:v>
                </c:pt>
                <c:pt idx="207844">
                  <c:v>91.0644531</c:v>
                </c:pt>
                <c:pt idx="207845">
                  <c:v>64.6972656</c:v>
                </c:pt>
                <c:pt idx="207846">
                  <c:v>19.4091797</c:v>
                </c:pt>
                <c:pt idx="207847">
                  <c:v>-34.5458984</c:v>
                </c:pt>
                <c:pt idx="207848">
                  <c:v>-72.9980469</c:v>
                </c:pt>
                <c:pt idx="207849">
                  <c:v>-98.5107422</c:v>
                </c:pt>
                <c:pt idx="207850">
                  <c:v>-96.92382809999998</c:v>
                </c:pt>
                <c:pt idx="207851">
                  <c:v>-69.2138672</c:v>
                </c:pt>
                <c:pt idx="207852">
                  <c:v>-21.1181641</c:v>
                </c:pt>
                <c:pt idx="207853">
                  <c:v>24.4140625</c:v>
                </c:pt>
                <c:pt idx="207854">
                  <c:v>67.8710938</c:v>
                </c:pt>
                <c:pt idx="207855">
                  <c:v>95.82519529999998</c:v>
                </c:pt>
                <c:pt idx="207856">
                  <c:v>93.9941406</c:v>
                </c:pt>
                <c:pt idx="207857">
                  <c:v>63.8427734</c:v>
                </c:pt>
                <c:pt idx="207858">
                  <c:v>24.5361328</c:v>
                </c:pt>
                <c:pt idx="207859">
                  <c:v>-25.1464844</c:v>
                </c:pt>
                <c:pt idx="207860">
                  <c:v>-62.7441406</c:v>
                </c:pt>
                <c:pt idx="207861">
                  <c:v>-94.2382812</c:v>
                </c:pt>
                <c:pt idx="207862">
                  <c:v>-99.7314453</c:v>
                </c:pt>
                <c:pt idx="207863">
                  <c:v>-81.9091797</c:v>
                </c:pt>
                <c:pt idx="207864">
                  <c:v>-32.1044922</c:v>
                </c:pt>
                <c:pt idx="207865">
                  <c:v>23.4375</c:v>
                </c:pt>
                <c:pt idx="207866">
                  <c:v>62.5</c:v>
                </c:pt>
                <c:pt idx="207867">
                  <c:v>89.9658203</c:v>
                </c:pt>
                <c:pt idx="207868">
                  <c:v>96.5576172</c:v>
                </c:pt>
                <c:pt idx="207869">
                  <c:v>71.8994141</c:v>
                </c:pt>
                <c:pt idx="207870">
                  <c:v>36.8652344</c:v>
                </c:pt>
                <c:pt idx="207871">
                  <c:v>-19.6533203</c:v>
                </c:pt>
                <c:pt idx="207872">
                  <c:v>-68.35937499999996</c:v>
                </c:pt>
                <c:pt idx="207873">
                  <c:v>-96.4355469</c:v>
                </c:pt>
                <c:pt idx="207874">
                  <c:v>-93.6279297</c:v>
                </c:pt>
                <c:pt idx="207875">
                  <c:v>-69.8242188</c:v>
                </c:pt>
                <c:pt idx="207876">
                  <c:v>-30.5175781</c:v>
                </c:pt>
                <c:pt idx="207877">
                  <c:v>9.52148438</c:v>
                </c:pt>
                <c:pt idx="207878">
                  <c:v>63.3544922</c:v>
                </c:pt>
                <c:pt idx="207879">
                  <c:v>95.5810547</c:v>
                </c:pt>
                <c:pt idx="207880">
                  <c:v>91.3085938</c:v>
                </c:pt>
                <c:pt idx="207881">
                  <c:v>76.6601562</c:v>
                </c:pt>
                <c:pt idx="207882">
                  <c:v>38.2080078</c:v>
                </c:pt>
                <c:pt idx="207883">
                  <c:v>-8.42285156</c:v>
                </c:pt>
                <c:pt idx="207884">
                  <c:v>-52.4902344</c:v>
                </c:pt>
                <c:pt idx="207885">
                  <c:v>-92.1630859</c:v>
                </c:pt>
                <c:pt idx="207886">
                  <c:v>-95.5810547</c:v>
                </c:pt>
                <c:pt idx="207887">
                  <c:v>-79.5898438</c:v>
                </c:pt>
                <c:pt idx="207888">
                  <c:v>-46.0205078</c:v>
                </c:pt>
                <c:pt idx="207889">
                  <c:v>3.90625</c:v>
                </c:pt>
                <c:pt idx="207890">
                  <c:v>53.34472659999999</c:v>
                </c:pt>
                <c:pt idx="207891">
                  <c:v>90.82031249999996</c:v>
                </c:pt>
                <c:pt idx="207892">
                  <c:v>98.38867190000001</c:v>
                </c:pt>
                <c:pt idx="207893">
                  <c:v>81.5429688</c:v>
                </c:pt>
                <c:pt idx="207894">
                  <c:v>48.7060547</c:v>
                </c:pt>
                <c:pt idx="207895">
                  <c:v>-1.22070312</c:v>
                </c:pt>
                <c:pt idx="207896">
                  <c:v>-55.5419922</c:v>
                </c:pt>
                <c:pt idx="207897">
                  <c:v>-92.1630859</c:v>
                </c:pt>
                <c:pt idx="207898">
                  <c:v>-95.3369141</c:v>
                </c:pt>
                <c:pt idx="207899">
                  <c:v>-85.08300779999998</c:v>
                </c:pt>
                <c:pt idx="207900">
                  <c:v>-48.7060547</c:v>
                </c:pt>
                <c:pt idx="207901">
                  <c:v>8.91113281</c:v>
                </c:pt>
                <c:pt idx="207902">
                  <c:v>51.1474609</c:v>
                </c:pt>
                <c:pt idx="207903">
                  <c:v>82.5195312</c:v>
                </c:pt>
                <c:pt idx="207904">
                  <c:v>96.4355469</c:v>
                </c:pt>
                <c:pt idx="207905">
                  <c:v>79.9560547</c:v>
                </c:pt>
                <c:pt idx="207906">
                  <c:v>48.4619141</c:v>
                </c:pt>
                <c:pt idx="207907">
                  <c:v>1.953125</c:v>
                </c:pt>
                <c:pt idx="207908">
                  <c:v>-52.3681641</c:v>
                </c:pt>
                <c:pt idx="207909">
                  <c:v>-88.13476559999998</c:v>
                </c:pt>
                <c:pt idx="207910">
                  <c:v>-99.7314453</c:v>
                </c:pt>
                <c:pt idx="207911">
                  <c:v>-80.2001953</c:v>
                </c:pt>
                <c:pt idx="207912">
                  <c:v>-49.4384766</c:v>
                </c:pt>
                <c:pt idx="207913">
                  <c:v>2.31933594</c:v>
                </c:pt>
                <c:pt idx="207914">
                  <c:v>46.5087891</c:v>
                </c:pt>
                <c:pt idx="207915">
                  <c:v>86.05957029999998</c:v>
                </c:pt>
                <c:pt idx="207916">
                  <c:v>101.68457</c:v>
                </c:pt>
                <c:pt idx="207917">
                  <c:v>93.01757809999998</c:v>
                </c:pt>
                <c:pt idx="207918">
                  <c:v>58.4716797</c:v>
                </c:pt>
                <c:pt idx="207919">
                  <c:v>7.93457031</c:v>
                </c:pt>
                <c:pt idx="207920">
                  <c:v>-36.3769531</c:v>
                </c:pt>
                <c:pt idx="207921">
                  <c:v>-75.19531249999996</c:v>
                </c:pt>
                <c:pt idx="207922">
                  <c:v>-96.5576172</c:v>
                </c:pt>
                <c:pt idx="207923">
                  <c:v>-90.6982422</c:v>
                </c:pt>
                <c:pt idx="207924">
                  <c:v>-57.7392578</c:v>
                </c:pt>
                <c:pt idx="207925">
                  <c:v>-10.7421875</c:v>
                </c:pt>
                <c:pt idx="207926">
                  <c:v>44.6777344</c:v>
                </c:pt>
                <c:pt idx="207927">
                  <c:v>81.4208984</c:v>
                </c:pt>
                <c:pt idx="207928">
                  <c:v>91.1865234</c:v>
                </c:pt>
                <c:pt idx="207929">
                  <c:v>90.08789059999998</c:v>
                </c:pt>
                <c:pt idx="207930">
                  <c:v>60.0585938</c:v>
                </c:pt>
                <c:pt idx="207931">
                  <c:v>13.3056641</c:v>
                </c:pt>
                <c:pt idx="207932">
                  <c:v>-31.4941406</c:v>
                </c:pt>
                <c:pt idx="207933">
                  <c:v>-70.55664059999998</c:v>
                </c:pt>
                <c:pt idx="207934">
                  <c:v>-92.6513672</c:v>
                </c:pt>
                <c:pt idx="207935">
                  <c:v>-88.13476559999998</c:v>
                </c:pt>
                <c:pt idx="207936">
                  <c:v>-62.5</c:v>
                </c:pt>
                <c:pt idx="207937">
                  <c:v>-22.0947266</c:v>
                </c:pt>
                <c:pt idx="207938">
                  <c:v>18.4326172</c:v>
                </c:pt>
                <c:pt idx="207939">
                  <c:v>65.3076172</c:v>
                </c:pt>
                <c:pt idx="207940">
                  <c:v>97.90039059999998</c:v>
                </c:pt>
                <c:pt idx="207941">
                  <c:v>93.1396484</c:v>
                </c:pt>
                <c:pt idx="207942">
                  <c:v>64.57519529999998</c:v>
                </c:pt>
                <c:pt idx="207943">
                  <c:v>20.6298828</c:v>
                </c:pt>
                <c:pt idx="207944">
                  <c:v>-21.6064453</c:v>
                </c:pt>
                <c:pt idx="207945">
                  <c:v>-65.7958984</c:v>
                </c:pt>
                <c:pt idx="207946">
                  <c:v>-93.87207029999993</c:v>
                </c:pt>
                <c:pt idx="207947">
                  <c:v>-95.4589844</c:v>
                </c:pt>
                <c:pt idx="207948">
                  <c:v>-70.3125</c:v>
                </c:pt>
                <c:pt idx="207949">
                  <c:v>-32.9589844</c:v>
                </c:pt>
                <c:pt idx="207950">
                  <c:v>21.1181641</c:v>
                </c:pt>
                <c:pt idx="207951">
                  <c:v>68.1152344</c:v>
                </c:pt>
                <c:pt idx="207952">
                  <c:v>97.65625</c:v>
                </c:pt>
                <c:pt idx="207953">
                  <c:v>95.4589844</c:v>
                </c:pt>
                <c:pt idx="207954">
                  <c:v>74.8291016</c:v>
                </c:pt>
                <c:pt idx="207955">
                  <c:v>34.0576172</c:v>
                </c:pt>
                <c:pt idx="207956">
                  <c:v>-20.5078125</c:v>
                </c:pt>
                <c:pt idx="207957">
                  <c:v>-65.67382809999994</c:v>
                </c:pt>
                <c:pt idx="207958">
                  <c:v>-96.4355469</c:v>
                </c:pt>
                <c:pt idx="207959">
                  <c:v>-93.38378909999996</c:v>
                </c:pt>
                <c:pt idx="207960">
                  <c:v>-73.48632809999998</c:v>
                </c:pt>
                <c:pt idx="207961">
                  <c:v>-31.98242189999997</c:v>
                </c:pt>
                <c:pt idx="207962">
                  <c:v>20.0195312</c:v>
                </c:pt>
                <c:pt idx="207963">
                  <c:v>61.6455078</c:v>
                </c:pt>
                <c:pt idx="207964">
                  <c:v>95.82519529999998</c:v>
                </c:pt>
                <c:pt idx="207965">
                  <c:v>98.38867190000001</c:v>
                </c:pt>
                <c:pt idx="207966">
                  <c:v>75.5615234</c:v>
                </c:pt>
                <c:pt idx="207967">
                  <c:v>32.3486328</c:v>
                </c:pt>
                <c:pt idx="207968">
                  <c:v>-14.7705078</c:v>
                </c:pt>
                <c:pt idx="207969">
                  <c:v>-59.0820312</c:v>
                </c:pt>
                <c:pt idx="207970">
                  <c:v>-84.22851559999998</c:v>
                </c:pt>
                <c:pt idx="207971">
                  <c:v>-94.3603516</c:v>
                </c:pt>
                <c:pt idx="207972">
                  <c:v>-74.0966797</c:v>
                </c:pt>
                <c:pt idx="207973">
                  <c:v>-36.4990234</c:v>
                </c:pt>
                <c:pt idx="207974">
                  <c:v>12.8173828</c:v>
                </c:pt>
                <c:pt idx="207975">
                  <c:v>59.81445309999999</c:v>
                </c:pt>
                <c:pt idx="207976">
                  <c:v>90.6982422</c:v>
                </c:pt>
                <c:pt idx="207977">
                  <c:v>90.2099609</c:v>
                </c:pt>
                <c:pt idx="207978">
                  <c:v>71.6552734</c:v>
                </c:pt>
                <c:pt idx="207979">
                  <c:v>39.7949219</c:v>
                </c:pt>
                <c:pt idx="207980">
                  <c:v>-10.6201172</c:v>
                </c:pt>
                <c:pt idx="207981">
                  <c:v>-56.2744141</c:v>
                </c:pt>
                <c:pt idx="207982">
                  <c:v>-91.0644531</c:v>
                </c:pt>
                <c:pt idx="207983">
                  <c:v>-100.830078</c:v>
                </c:pt>
                <c:pt idx="207984">
                  <c:v>-88.7451172</c:v>
                </c:pt>
                <c:pt idx="207985">
                  <c:v>-46.0205078</c:v>
                </c:pt>
                <c:pt idx="207986">
                  <c:v>3.66210938</c:v>
                </c:pt>
                <c:pt idx="207987">
                  <c:v>54.8095703</c:v>
                </c:pt>
                <c:pt idx="207988">
                  <c:v>87.4023438</c:v>
                </c:pt>
                <c:pt idx="207989">
                  <c:v>100.952148</c:v>
                </c:pt>
                <c:pt idx="207990">
                  <c:v>83.3740234</c:v>
                </c:pt>
                <c:pt idx="207991">
                  <c:v>47.1191406</c:v>
                </c:pt>
                <c:pt idx="207992">
                  <c:v>-6.59179688</c:v>
                </c:pt>
                <c:pt idx="207993">
                  <c:v>-49.1943359</c:v>
                </c:pt>
                <c:pt idx="207994">
                  <c:v>-81.17675779999993</c:v>
                </c:pt>
                <c:pt idx="207995">
                  <c:v>-101.196289</c:v>
                </c:pt>
                <c:pt idx="207996">
                  <c:v>-85.6933594</c:v>
                </c:pt>
                <c:pt idx="207997">
                  <c:v>-51.6357422</c:v>
                </c:pt>
                <c:pt idx="207998">
                  <c:v>-9.155273439999998</c:v>
                </c:pt>
                <c:pt idx="207999">
                  <c:v>43.7011719</c:v>
                </c:pt>
                <c:pt idx="208000">
                  <c:v>80.8105469</c:v>
                </c:pt>
                <c:pt idx="208001">
                  <c:v>94.97070309999998</c:v>
                </c:pt>
                <c:pt idx="208002">
                  <c:v>86.9140625</c:v>
                </c:pt>
                <c:pt idx="208003">
                  <c:v>48.2177734</c:v>
                </c:pt>
                <c:pt idx="208004">
                  <c:v>5.37109375</c:v>
                </c:pt>
                <c:pt idx="208005">
                  <c:v>-43.0908203</c:v>
                </c:pt>
                <c:pt idx="208006">
                  <c:v>-82.3974609</c:v>
                </c:pt>
                <c:pt idx="208007">
                  <c:v>-100.708008</c:v>
                </c:pt>
                <c:pt idx="208008">
                  <c:v>-88.0126953</c:v>
                </c:pt>
                <c:pt idx="208009">
                  <c:v>-53.2226562</c:v>
                </c:pt>
                <c:pt idx="208010">
                  <c:v>-5.49316406</c:v>
                </c:pt>
                <c:pt idx="208011">
                  <c:v>39.1845703</c:v>
                </c:pt>
                <c:pt idx="208012">
                  <c:v>77.0263672</c:v>
                </c:pt>
                <c:pt idx="208013">
                  <c:v>98.5107422</c:v>
                </c:pt>
                <c:pt idx="208014">
                  <c:v>90.2099609</c:v>
                </c:pt>
                <c:pt idx="208015">
                  <c:v>58.1054688</c:v>
                </c:pt>
                <c:pt idx="208016">
                  <c:v>16.2353516</c:v>
                </c:pt>
                <c:pt idx="208017">
                  <c:v>-35.8886719</c:v>
                </c:pt>
                <c:pt idx="208018">
                  <c:v>-81.4208984</c:v>
                </c:pt>
                <c:pt idx="208019">
                  <c:v>-97.4121094</c:v>
                </c:pt>
                <c:pt idx="208020">
                  <c:v>-97.2900391</c:v>
                </c:pt>
                <c:pt idx="208021">
                  <c:v>-62.2558594</c:v>
                </c:pt>
                <c:pt idx="208022">
                  <c:v>-23.6816406</c:v>
                </c:pt>
                <c:pt idx="208023">
                  <c:v>30.8837891</c:v>
                </c:pt>
                <c:pt idx="208024">
                  <c:v>72.3876953</c:v>
                </c:pt>
                <c:pt idx="208025">
                  <c:v>95.9472656</c:v>
                </c:pt>
                <c:pt idx="208026">
                  <c:v>93.38378909999996</c:v>
                </c:pt>
                <c:pt idx="208027">
                  <c:v>63.3544922</c:v>
                </c:pt>
                <c:pt idx="208028">
                  <c:v>18.0664062</c:v>
                </c:pt>
                <c:pt idx="208029">
                  <c:v>-30.5175781</c:v>
                </c:pt>
                <c:pt idx="208030">
                  <c:v>-73.1201172</c:v>
                </c:pt>
                <c:pt idx="208031">
                  <c:v>-101.44043</c:v>
                </c:pt>
                <c:pt idx="208032">
                  <c:v>-98.38867190000001</c:v>
                </c:pt>
                <c:pt idx="208033">
                  <c:v>-67.8710938</c:v>
                </c:pt>
                <c:pt idx="208034">
                  <c:v>-18.1884766</c:v>
                </c:pt>
                <c:pt idx="208035">
                  <c:v>32.3486328</c:v>
                </c:pt>
                <c:pt idx="208036">
                  <c:v>66.52832029999998</c:v>
                </c:pt>
                <c:pt idx="208037">
                  <c:v>94.84863279999998</c:v>
                </c:pt>
                <c:pt idx="208038">
                  <c:v>92.6513672</c:v>
                </c:pt>
                <c:pt idx="208039">
                  <c:v>70.4345703</c:v>
                </c:pt>
                <c:pt idx="208040">
                  <c:v>32.7148438</c:v>
                </c:pt>
                <c:pt idx="208041">
                  <c:v>-24.4140625</c:v>
                </c:pt>
                <c:pt idx="208042">
                  <c:v>-69.2138672</c:v>
                </c:pt>
                <c:pt idx="208043">
                  <c:v>-93.5058594</c:v>
                </c:pt>
                <c:pt idx="208044">
                  <c:v>-91.3085938</c:v>
                </c:pt>
                <c:pt idx="208045">
                  <c:v>-75.9277344</c:v>
                </c:pt>
                <c:pt idx="208046">
                  <c:v>-31.25</c:v>
                </c:pt>
                <c:pt idx="208047">
                  <c:v>13.1835938</c:v>
                </c:pt>
                <c:pt idx="208048">
                  <c:v>68.7255859</c:v>
                </c:pt>
                <c:pt idx="208049">
                  <c:v>93.38378909999996</c:v>
                </c:pt>
                <c:pt idx="208050">
                  <c:v>94.6044922</c:v>
                </c:pt>
                <c:pt idx="208051">
                  <c:v>78.7353516</c:v>
                </c:pt>
                <c:pt idx="208052">
                  <c:v>38.4521484</c:v>
                </c:pt>
                <c:pt idx="208053">
                  <c:v>-14.1601562</c:v>
                </c:pt>
                <c:pt idx="208054">
                  <c:v>-64.9414062</c:v>
                </c:pt>
                <c:pt idx="208055">
                  <c:v>-94.4824219</c:v>
                </c:pt>
                <c:pt idx="208056">
                  <c:v>-94.3603516</c:v>
                </c:pt>
                <c:pt idx="208057">
                  <c:v>-71.1669922</c:v>
                </c:pt>
                <c:pt idx="208058">
                  <c:v>-40.1611328</c:v>
                </c:pt>
                <c:pt idx="208059">
                  <c:v>13.4277344</c:v>
                </c:pt>
                <c:pt idx="208060">
                  <c:v>54.32128909999999</c:v>
                </c:pt>
                <c:pt idx="208061">
                  <c:v>82.88574219999992</c:v>
                </c:pt>
                <c:pt idx="208062">
                  <c:v>97.0458984</c:v>
                </c:pt>
                <c:pt idx="208063">
                  <c:v>76.4160156</c:v>
                </c:pt>
                <c:pt idx="208064">
                  <c:v>39.0625</c:v>
                </c:pt>
                <c:pt idx="208065">
                  <c:v>-9.52148438</c:v>
                </c:pt>
                <c:pt idx="208066">
                  <c:v>-59.6923828</c:v>
                </c:pt>
                <c:pt idx="208067">
                  <c:v>-87.15820309999998</c:v>
                </c:pt>
                <c:pt idx="208068">
                  <c:v>-96.67968749999996</c:v>
                </c:pt>
                <c:pt idx="208069">
                  <c:v>-77.63671879999995</c:v>
                </c:pt>
                <c:pt idx="208070">
                  <c:v>-44.7998047</c:v>
                </c:pt>
                <c:pt idx="208071">
                  <c:v>6.347656249999996</c:v>
                </c:pt>
                <c:pt idx="208072">
                  <c:v>52.2460938</c:v>
                </c:pt>
                <c:pt idx="208073">
                  <c:v>85.08300779999998</c:v>
                </c:pt>
                <c:pt idx="208074">
                  <c:v>99.2431641</c:v>
                </c:pt>
                <c:pt idx="208075">
                  <c:v>87.6464844</c:v>
                </c:pt>
                <c:pt idx="208076">
                  <c:v>42.3583984</c:v>
                </c:pt>
                <c:pt idx="208077">
                  <c:v>-8.91113281</c:v>
                </c:pt>
                <c:pt idx="208078">
                  <c:v>-55.4199219</c:v>
                </c:pt>
                <c:pt idx="208079">
                  <c:v>-91.3085938</c:v>
                </c:pt>
                <c:pt idx="208080">
                  <c:v>-101.68457</c:v>
                </c:pt>
                <c:pt idx="208081">
                  <c:v>-84.4726562</c:v>
                </c:pt>
                <c:pt idx="208082">
                  <c:v>-50.78125</c:v>
                </c:pt>
                <c:pt idx="208083">
                  <c:v>-5.49316406</c:v>
                </c:pt>
                <c:pt idx="208084">
                  <c:v>45.0439453</c:v>
                </c:pt>
                <c:pt idx="208085">
                  <c:v>79.1015625</c:v>
                </c:pt>
                <c:pt idx="208086">
                  <c:v>95.703125</c:v>
                </c:pt>
                <c:pt idx="208087">
                  <c:v>85.08300779999998</c:v>
                </c:pt>
                <c:pt idx="208088">
                  <c:v>51.8798828</c:v>
                </c:pt>
                <c:pt idx="208089">
                  <c:v>7.812499999999997</c:v>
                </c:pt>
                <c:pt idx="208090">
                  <c:v>-38.6962891</c:v>
                </c:pt>
                <c:pt idx="208091">
                  <c:v>-81.5429688</c:v>
                </c:pt>
                <c:pt idx="208092">
                  <c:v>-99.9755859</c:v>
                </c:pt>
                <c:pt idx="208093">
                  <c:v>-88.2568359</c:v>
                </c:pt>
                <c:pt idx="208094">
                  <c:v>-54.4433594</c:v>
                </c:pt>
                <c:pt idx="208095">
                  <c:v>-9.88769531</c:v>
                </c:pt>
                <c:pt idx="208096">
                  <c:v>42.3583984</c:v>
                </c:pt>
                <c:pt idx="208097">
                  <c:v>71.6552734</c:v>
                </c:pt>
                <c:pt idx="208098">
                  <c:v>96.67968749999996</c:v>
                </c:pt>
                <c:pt idx="208099">
                  <c:v>88.62304690000001</c:v>
                </c:pt>
                <c:pt idx="208100">
                  <c:v>60.4248047</c:v>
                </c:pt>
                <c:pt idx="208101">
                  <c:v>14.2822266</c:v>
                </c:pt>
                <c:pt idx="208102">
                  <c:v>-40.4052734</c:v>
                </c:pt>
                <c:pt idx="208103">
                  <c:v>-83.0078125</c:v>
                </c:pt>
                <c:pt idx="208104">
                  <c:v>-89.9658203</c:v>
                </c:pt>
                <c:pt idx="208105">
                  <c:v>-90.08789059999998</c:v>
                </c:pt>
                <c:pt idx="208106">
                  <c:v>-65.55175779999998</c:v>
                </c:pt>
                <c:pt idx="208107">
                  <c:v>-10.4980469</c:v>
                </c:pt>
                <c:pt idx="208108">
                  <c:v>27.9541016</c:v>
                </c:pt>
                <c:pt idx="208109">
                  <c:v>73.9746094</c:v>
                </c:pt>
                <c:pt idx="208110">
                  <c:v>96.3134766</c:v>
                </c:pt>
                <c:pt idx="208111">
                  <c:v>90.57617190000001</c:v>
                </c:pt>
                <c:pt idx="208112">
                  <c:v>60.0585938</c:v>
                </c:pt>
                <c:pt idx="208113">
                  <c:v>19.6533203</c:v>
                </c:pt>
                <c:pt idx="208114">
                  <c:v>-32.7148438</c:v>
                </c:pt>
                <c:pt idx="208115">
                  <c:v>-71.4111328</c:v>
                </c:pt>
                <c:pt idx="208116">
                  <c:v>-97.0458984</c:v>
                </c:pt>
                <c:pt idx="208117">
                  <c:v>-94.84863279999998</c:v>
                </c:pt>
                <c:pt idx="208118">
                  <c:v>-71.6552734</c:v>
                </c:pt>
                <c:pt idx="208119">
                  <c:v>-26.6113281</c:v>
                </c:pt>
                <c:pt idx="208120">
                  <c:v>27.34375</c:v>
                </c:pt>
                <c:pt idx="208121">
                  <c:v>68.8476562</c:v>
                </c:pt>
                <c:pt idx="208122">
                  <c:v>103.637695</c:v>
                </c:pt>
                <c:pt idx="208123">
                  <c:v>103.515625</c:v>
                </c:pt>
                <c:pt idx="208124">
                  <c:v>68.9697266</c:v>
                </c:pt>
                <c:pt idx="208125">
                  <c:v>21.3623047</c:v>
                </c:pt>
                <c:pt idx="208126">
                  <c:v>-28.44238279999998</c:v>
                </c:pt>
                <c:pt idx="208127">
                  <c:v>-66.1621094</c:v>
                </c:pt>
                <c:pt idx="208128">
                  <c:v>-100.708008</c:v>
                </c:pt>
                <c:pt idx="208129">
                  <c:v>-98.75488279999998</c:v>
                </c:pt>
                <c:pt idx="208130">
                  <c:v>-68.2373047</c:v>
                </c:pt>
                <c:pt idx="208131">
                  <c:v>-34.3017578</c:v>
                </c:pt>
                <c:pt idx="208132">
                  <c:v>14.6484375</c:v>
                </c:pt>
                <c:pt idx="208133">
                  <c:v>64.9414062</c:v>
                </c:pt>
                <c:pt idx="208134">
                  <c:v>95.0927734</c:v>
                </c:pt>
                <c:pt idx="208135">
                  <c:v>95.703125</c:v>
                </c:pt>
                <c:pt idx="208136">
                  <c:v>70.9228516</c:v>
                </c:pt>
                <c:pt idx="208137">
                  <c:v>28.5644531</c:v>
                </c:pt>
                <c:pt idx="208138">
                  <c:v>-19.0429688</c:v>
                </c:pt>
                <c:pt idx="208139">
                  <c:v>-62.9882812</c:v>
                </c:pt>
                <c:pt idx="208140">
                  <c:v>-95.4589844</c:v>
                </c:pt>
                <c:pt idx="208141">
                  <c:v>-99.2431641</c:v>
                </c:pt>
                <c:pt idx="208142">
                  <c:v>-81.17675779999993</c:v>
                </c:pt>
                <c:pt idx="208143">
                  <c:v>-32.4707031</c:v>
                </c:pt>
                <c:pt idx="208144">
                  <c:v>15.5029297</c:v>
                </c:pt>
                <c:pt idx="208145">
                  <c:v>65.7958984</c:v>
                </c:pt>
                <c:pt idx="208146">
                  <c:v>90.4541016</c:v>
                </c:pt>
                <c:pt idx="208147">
                  <c:v>90.2099609</c:v>
                </c:pt>
                <c:pt idx="208148">
                  <c:v>82.15332029999998</c:v>
                </c:pt>
                <c:pt idx="208149">
                  <c:v>43.5791016</c:v>
                </c:pt>
                <c:pt idx="208150">
                  <c:v>-14.6484375</c:v>
                </c:pt>
                <c:pt idx="208151">
                  <c:v>-64.2089844</c:v>
                </c:pt>
                <c:pt idx="208152">
                  <c:v>-95.82519529999998</c:v>
                </c:pt>
                <c:pt idx="208153">
                  <c:v>-97.77832029999998</c:v>
                </c:pt>
                <c:pt idx="208154">
                  <c:v>-80.078125</c:v>
                </c:pt>
                <c:pt idx="208155">
                  <c:v>-41.2597656</c:v>
                </c:pt>
                <c:pt idx="208156">
                  <c:v>8.05664062</c:v>
                </c:pt>
                <c:pt idx="208157">
                  <c:v>56.3964844</c:v>
                </c:pt>
                <c:pt idx="208158">
                  <c:v>88.8671875</c:v>
                </c:pt>
                <c:pt idx="208159">
                  <c:v>97.90039059999998</c:v>
                </c:pt>
                <c:pt idx="208160">
                  <c:v>78.6132812</c:v>
                </c:pt>
                <c:pt idx="208161">
                  <c:v>38.2080078</c:v>
                </c:pt>
                <c:pt idx="208162">
                  <c:v>-5.73730469</c:v>
                </c:pt>
                <c:pt idx="208163">
                  <c:v>-55.5419922</c:v>
                </c:pt>
                <c:pt idx="208164">
                  <c:v>-89.7216797</c:v>
                </c:pt>
                <c:pt idx="208165">
                  <c:v>-97.1679688</c:v>
                </c:pt>
                <c:pt idx="208166">
                  <c:v>-81.17675779999993</c:v>
                </c:pt>
                <c:pt idx="208167">
                  <c:v>-50.0488281</c:v>
                </c:pt>
                <c:pt idx="208168">
                  <c:v>-1.953125</c:v>
                </c:pt>
                <c:pt idx="208169">
                  <c:v>46.5087891</c:v>
                </c:pt>
                <c:pt idx="208170">
                  <c:v>87.7685547</c:v>
                </c:pt>
                <c:pt idx="208171">
                  <c:v>95.9472656</c:v>
                </c:pt>
                <c:pt idx="208172">
                  <c:v>88.0126953</c:v>
                </c:pt>
                <c:pt idx="208173">
                  <c:v>45.7763672</c:v>
                </c:pt>
                <c:pt idx="208174">
                  <c:v>-0.9765625</c:v>
                </c:pt>
                <c:pt idx="208175">
                  <c:v>-44.6777344</c:v>
                </c:pt>
                <c:pt idx="208176">
                  <c:v>-85.20507809999994</c:v>
                </c:pt>
                <c:pt idx="208177">
                  <c:v>-102.294922</c:v>
                </c:pt>
                <c:pt idx="208178">
                  <c:v>-88.2568359</c:v>
                </c:pt>
                <c:pt idx="208179">
                  <c:v>-54.4433594</c:v>
                </c:pt>
                <c:pt idx="208180">
                  <c:v>-3.78417969</c:v>
                </c:pt>
                <c:pt idx="208181">
                  <c:v>44.1894531</c:v>
                </c:pt>
                <c:pt idx="208182">
                  <c:v>81.4208984</c:v>
                </c:pt>
                <c:pt idx="208183">
                  <c:v>103.393555</c:v>
                </c:pt>
                <c:pt idx="208184">
                  <c:v>86.3037109</c:v>
                </c:pt>
                <c:pt idx="208185">
                  <c:v>49.3164062</c:v>
                </c:pt>
                <c:pt idx="208186">
                  <c:v>7.812499999999997</c:v>
                </c:pt>
                <c:pt idx="208187">
                  <c:v>-33.81347659999999</c:v>
                </c:pt>
                <c:pt idx="208188">
                  <c:v>-79.1015625</c:v>
                </c:pt>
                <c:pt idx="208189">
                  <c:v>-105.46875</c:v>
                </c:pt>
                <c:pt idx="208190">
                  <c:v>-98.2666016</c:v>
                </c:pt>
                <c:pt idx="208191">
                  <c:v>-61.7675781</c:v>
                </c:pt>
                <c:pt idx="208192">
                  <c:v>-5.859375</c:v>
                </c:pt>
                <c:pt idx="208193">
                  <c:v>44.921875</c:v>
                </c:pt>
                <c:pt idx="208194">
                  <c:v>78.12499999999998</c:v>
                </c:pt>
                <c:pt idx="208195">
                  <c:v>95.5810547</c:v>
                </c:pt>
                <c:pt idx="208196">
                  <c:v>92.5292969</c:v>
                </c:pt>
                <c:pt idx="208197">
                  <c:v>63.8427734</c:v>
                </c:pt>
                <c:pt idx="208198">
                  <c:v>12.5732422</c:v>
                </c:pt>
                <c:pt idx="208199">
                  <c:v>-35.15625</c:v>
                </c:pt>
                <c:pt idx="208200">
                  <c:v>-71.4111328</c:v>
                </c:pt>
                <c:pt idx="208201">
                  <c:v>-98.5107422</c:v>
                </c:pt>
                <c:pt idx="208202">
                  <c:v>-92.5292969</c:v>
                </c:pt>
                <c:pt idx="208203">
                  <c:v>-62.7441406</c:v>
                </c:pt>
                <c:pt idx="208204">
                  <c:v>-22.0947266</c:v>
                </c:pt>
                <c:pt idx="208205">
                  <c:v>28.6865234</c:v>
                </c:pt>
                <c:pt idx="208206">
                  <c:v>67.50488279999998</c:v>
                </c:pt>
                <c:pt idx="208207">
                  <c:v>98.2666016</c:v>
                </c:pt>
                <c:pt idx="208208">
                  <c:v>96.5576172</c:v>
                </c:pt>
                <c:pt idx="208209">
                  <c:v>72.265625</c:v>
                </c:pt>
                <c:pt idx="208210">
                  <c:v>25.0244141</c:v>
                </c:pt>
                <c:pt idx="208211">
                  <c:v>-25.8789062</c:v>
                </c:pt>
                <c:pt idx="208212">
                  <c:v>-64.2089844</c:v>
                </c:pt>
                <c:pt idx="208213">
                  <c:v>-98.38867190000001</c:v>
                </c:pt>
                <c:pt idx="208214">
                  <c:v>-92.5292969</c:v>
                </c:pt>
                <c:pt idx="208215">
                  <c:v>-69.58007809999994</c:v>
                </c:pt>
                <c:pt idx="208216">
                  <c:v>-26.8554688</c:v>
                </c:pt>
                <c:pt idx="208217">
                  <c:v>28.6865234</c:v>
                </c:pt>
                <c:pt idx="208218">
                  <c:v>75.9277344</c:v>
                </c:pt>
                <c:pt idx="208219">
                  <c:v>98.2666016</c:v>
                </c:pt>
                <c:pt idx="208220">
                  <c:v>90.82031249999996</c:v>
                </c:pt>
                <c:pt idx="208221">
                  <c:v>70.9228516</c:v>
                </c:pt>
                <c:pt idx="208222">
                  <c:v>28.5644531</c:v>
                </c:pt>
                <c:pt idx="208223">
                  <c:v>-22.5830078</c:v>
                </c:pt>
                <c:pt idx="208224">
                  <c:v>-66.1621094</c:v>
                </c:pt>
                <c:pt idx="208225">
                  <c:v>-93.2617188</c:v>
                </c:pt>
                <c:pt idx="208226">
                  <c:v>-98.75488279999998</c:v>
                </c:pt>
                <c:pt idx="208227">
                  <c:v>-73.48632809999998</c:v>
                </c:pt>
                <c:pt idx="208228">
                  <c:v>-33.0810547</c:v>
                </c:pt>
                <c:pt idx="208229">
                  <c:v>19.8974609</c:v>
                </c:pt>
                <c:pt idx="208230">
                  <c:v>62.1337891</c:v>
                </c:pt>
                <c:pt idx="208231">
                  <c:v>97.2900391</c:v>
                </c:pt>
                <c:pt idx="208232">
                  <c:v>93.6279297</c:v>
                </c:pt>
                <c:pt idx="208233">
                  <c:v>78.4912109</c:v>
                </c:pt>
                <c:pt idx="208234">
                  <c:v>38.3300781</c:v>
                </c:pt>
                <c:pt idx="208235">
                  <c:v>-12.5732422</c:v>
                </c:pt>
                <c:pt idx="208236">
                  <c:v>-60.546875</c:v>
                </c:pt>
                <c:pt idx="208237">
                  <c:v>-90.2099609</c:v>
                </c:pt>
                <c:pt idx="208238">
                  <c:v>-101.806641</c:v>
                </c:pt>
                <c:pt idx="208239">
                  <c:v>-77.8808594</c:v>
                </c:pt>
                <c:pt idx="208240">
                  <c:v>-36.8652344</c:v>
                </c:pt>
                <c:pt idx="208241">
                  <c:v>13.7939453</c:v>
                </c:pt>
                <c:pt idx="208242">
                  <c:v>55.2978516</c:v>
                </c:pt>
                <c:pt idx="208243">
                  <c:v>92.89550779999998</c:v>
                </c:pt>
                <c:pt idx="208244">
                  <c:v>91.3085938</c:v>
                </c:pt>
                <c:pt idx="208245">
                  <c:v>74.5849609</c:v>
                </c:pt>
                <c:pt idx="208246">
                  <c:v>48.0957031</c:v>
                </c:pt>
                <c:pt idx="208247">
                  <c:v>-3.66210938</c:v>
                </c:pt>
                <c:pt idx="208248">
                  <c:v>-60.0585938</c:v>
                </c:pt>
                <c:pt idx="208249">
                  <c:v>-88.8671875</c:v>
                </c:pt>
                <c:pt idx="208250">
                  <c:v>-96.92382809999998</c:v>
                </c:pt>
                <c:pt idx="208251">
                  <c:v>-80.68847659999993</c:v>
                </c:pt>
                <c:pt idx="208252">
                  <c:v>-45.0439453</c:v>
                </c:pt>
                <c:pt idx="208253">
                  <c:v>9.033203119999997</c:v>
                </c:pt>
                <c:pt idx="208254">
                  <c:v>48.5839844</c:v>
                </c:pt>
                <c:pt idx="208255">
                  <c:v>85.5712891</c:v>
                </c:pt>
                <c:pt idx="208256">
                  <c:v>100.097656</c:v>
                </c:pt>
                <c:pt idx="208257">
                  <c:v>86.3037109</c:v>
                </c:pt>
                <c:pt idx="208258">
                  <c:v>43.9453125</c:v>
                </c:pt>
                <c:pt idx="208259">
                  <c:v>-3.54003906</c:v>
                </c:pt>
                <c:pt idx="208260">
                  <c:v>-44.7998047</c:v>
                </c:pt>
                <c:pt idx="208261">
                  <c:v>-90.2099609</c:v>
                </c:pt>
                <c:pt idx="208262">
                  <c:v>-102.050781</c:v>
                </c:pt>
                <c:pt idx="208263">
                  <c:v>-88.37890619999993</c:v>
                </c:pt>
                <c:pt idx="208264">
                  <c:v>-52.4902344</c:v>
                </c:pt>
                <c:pt idx="208265">
                  <c:v>-5.49316406</c:v>
                </c:pt>
                <c:pt idx="208266">
                  <c:v>44.1894531</c:v>
                </c:pt>
                <c:pt idx="208267">
                  <c:v>85.08300779999998</c:v>
                </c:pt>
                <c:pt idx="208268">
                  <c:v>104.614258</c:v>
                </c:pt>
                <c:pt idx="208269">
                  <c:v>90.08789059999998</c:v>
                </c:pt>
                <c:pt idx="208270">
                  <c:v>56.2744141</c:v>
                </c:pt>
                <c:pt idx="208271">
                  <c:v>4.76074219</c:v>
                </c:pt>
                <c:pt idx="208272">
                  <c:v>-43.9453125</c:v>
                </c:pt>
                <c:pt idx="208273">
                  <c:v>-79.34570309999998</c:v>
                </c:pt>
                <c:pt idx="208274">
                  <c:v>-95.82519529999998</c:v>
                </c:pt>
                <c:pt idx="208275">
                  <c:v>-94.7265625</c:v>
                </c:pt>
                <c:pt idx="208276">
                  <c:v>-59.3261719</c:v>
                </c:pt>
                <c:pt idx="208277">
                  <c:v>-7.20214844</c:v>
                </c:pt>
                <c:pt idx="208278">
                  <c:v>38.4521484</c:v>
                </c:pt>
                <c:pt idx="208279">
                  <c:v>84.22851559999998</c:v>
                </c:pt>
                <c:pt idx="208280">
                  <c:v>93.6279297</c:v>
                </c:pt>
                <c:pt idx="208281">
                  <c:v>90.4541016</c:v>
                </c:pt>
                <c:pt idx="208282">
                  <c:v>63.1103516</c:v>
                </c:pt>
                <c:pt idx="208283">
                  <c:v>14.2822266</c:v>
                </c:pt>
                <c:pt idx="208284">
                  <c:v>-33.5693359</c:v>
                </c:pt>
                <c:pt idx="208285">
                  <c:v>-78.0029297</c:v>
                </c:pt>
                <c:pt idx="208286">
                  <c:v>-92.77343749999996</c:v>
                </c:pt>
                <c:pt idx="208287">
                  <c:v>-84.22851559999998</c:v>
                </c:pt>
                <c:pt idx="208288">
                  <c:v>-68.35937499999996</c:v>
                </c:pt>
                <c:pt idx="208289">
                  <c:v>-13.3056641</c:v>
                </c:pt>
                <c:pt idx="208290">
                  <c:v>31.98242189999997</c:v>
                </c:pt>
                <c:pt idx="208291">
                  <c:v>68.35937499999996</c:v>
                </c:pt>
                <c:pt idx="208292">
                  <c:v>102.294922</c:v>
                </c:pt>
                <c:pt idx="208293">
                  <c:v>98.63281249999996</c:v>
                </c:pt>
                <c:pt idx="208294">
                  <c:v>69.45800779999998</c:v>
                </c:pt>
                <c:pt idx="208295">
                  <c:v>15.5029297</c:v>
                </c:pt>
                <c:pt idx="208296">
                  <c:v>-29.5410156</c:v>
                </c:pt>
                <c:pt idx="208297">
                  <c:v>-67.50488279999998</c:v>
                </c:pt>
                <c:pt idx="208298">
                  <c:v>-98.9990234</c:v>
                </c:pt>
                <c:pt idx="208299">
                  <c:v>-96.67968749999996</c:v>
                </c:pt>
                <c:pt idx="208300">
                  <c:v>-69.7021484</c:v>
                </c:pt>
                <c:pt idx="208301">
                  <c:v>-23.1933594</c:v>
                </c:pt>
                <c:pt idx="208302">
                  <c:v>32.1044922</c:v>
                </c:pt>
                <c:pt idx="208303">
                  <c:v>69.2138672</c:v>
                </c:pt>
                <c:pt idx="208304">
                  <c:v>92.1630859</c:v>
                </c:pt>
                <c:pt idx="208305">
                  <c:v>93.5058594</c:v>
                </c:pt>
                <c:pt idx="208306">
                  <c:v>73.85253909999996</c:v>
                </c:pt>
                <c:pt idx="208307">
                  <c:v>27.8320312</c:v>
                </c:pt>
                <c:pt idx="208308">
                  <c:v>-24.6582031</c:v>
                </c:pt>
                <c:pt idx="208309">
                  <c:v>-71.6552734</c:v>
                </c:pt>
                <c:pt idx="208310">
                  <c:v>-91.796875</c:v>
                </c:pt>
                <c:pt idx="208311">
                  <c:v>-92.2851562</c:v>
                </c:pt>
                <c:pt idx="208312">
                  <c:v>-67.2607422</c:v>
                </c:pt>
                <c:pt idx="208313">
                  <c:v>-20.0195312</c:v>
                </c:pt>
                <c:pt idx="208314">
                  <c:v>26.0009766</c:v>
                </c:pt>
                <c:pt idx="208315">
                  <c:v>60.9130859</c:v>
                </c:pt>
                <c:pt idx="208316">
                  <c:v>97.0458984</c:v>
                </c:pt>
                <c:pt idx="208317">
                  <c:v>95.3369141</c:v>
                </c:pt>
                <c:pt idx="208318">
                  <c:v>67.38281249999996</c:v>
                </c:pt>
                <c:pt idx="208319">
                  <c:v>22.7050781</c:v>
                </c:pt>
                <c:pt idx="208320">
                  <c:v>-17.2119141</c:v>
                </c:pt>
                <c:pt idx="208321">
                  <c:v>-60.4248047</c:v>
                </c:pt>
                <c:pt idx="208322">
                  <c:v>-90.08789059999998</c:v>
                </c:pt>
                <c:pt idx="208323">
                  <c:v>-93.38378909999996</c:v>
                </c:pt>
                <c:pt idx="208324">
                  <c:v>-73.60839839999993</c:v>
                </c:pt>
                <c:pt idx="208325">
                  <c:v>-32.3486328</c:v>
                </c:pt>
                <c:pt idx="208326">
                  <c:v>16.1132812</c:v>
                </c:pt>
                <c:pt idx="208327">
                  <c:v>63.3544922</c:v>
                </c:pt>
                <c:pt idx="208328">
                  <c:v>93.38378909999996</c:v>
                </c:pt>
                <c:pt idx="208329">
                  <c:v>89.11132809999998</c:v>
                </c:pt>
                <c:pt idx="208330">
                  <c:v>73.9746094</c:v>
                </c:pt>
                <c:pt idx="208331">
                  <c:v>36.7431641</c:v>
                </c:pt>
                <c:pt idx="208332">
                  <c:v>-15.7470703</c:v>
                </c:pt>
                <c:pt idx="208333">
                  <c:v>-61.2792969</c:v>
                </c:pt>
                <c:pt idx="208334">
                  <c:v>-90.2099609</c:v>
                </c:pt>
                <c:pt idx="208335">
                  <c:v>-104.003906</c:v>
                </c:pt>
                <c:pt idx="208336">
                  <c:v>-81.5429688</c:v>
                </c:pt>
                <c:pt idx="208337">
                  <c:v>-38.8183594</c:v>
                </c:pt>
                <c:pt idx="208338">
                  <c:v>14.7705078</c:v>
                </c:pt>
                <c:pt idx="208339">
                  <c:v>55.5419922</c:v>
                </c:pt>
                <c:pt idx="208340">
                  <c:v>81.29882809999998</c:v>
                </c:pt>
                <c:pt idx="208341">
                  <c:v>91.6748047</c:v>
                </c:pt>
                <c:pt idx="208342">
                  <c:v>76.2939453</c:v>
                </c:pt>
                <c:pt idx="208343">
                  <c:v>44.4335938</c:v>
                </c:pt>
                <c:pt idx="208344">
                  <c:v>-8.7890625</c:v>
                </c:pt>
                <c:pt idx="208345">
                  <c:v>-54.5654297</c:v>
                </c:pt>
                <c:pt idx="208346">
                  <c:v>-90.94238279999998</c:v>
                </c:pt>
                <c:pt idx="208347">
                  <c:v>-99.9755859</c:v>
                </c:pt>
                <c:pt idx="208348">
                  <c:v>-88.62304690000001</c:v>
                </c:pt>
                <c:pt idx="208349">
                  <c:v>-42.2363281</c:v>
                </c:pt>
                <c:pt idx="208350">
                  <c:v>4.51660156</c:v>
                </c:pt>
                <c:pt idx="208351">
                  <c:v>53.2226562</c:v>
                </c:pt>
                <c:pt idx="208352">
                  <c:v>90.94238279999998</c:v>
                </c:pt>
                <c:pt idx="208353">
                  <c:v>101.318359</c:v>
                </c:pt>
                <c:pt idx="208354">
                  <c:v>85.6933594</c:v>
                </c:pt>
                <c:pt idx="208355">
                  <c:v>52.4902344</c:v>
                </c:pt>
                <c:pt idx="208356">
                  <c:v>3.41796875</c:v>
                </c:pt>
                <c:pt idx="208357">
                  <c:v>-50.1708984</c:v>
                </c:pt>
                <c:pt idx="208358">
                  <c:v>-88.37890619999993</c:v>
                </c:pt>
                <c:pt idx="208359">
                  <c:v>-99.2431641</c:v>
                </c:pt>
                <c:pt idx="208360">
                  <c:v>-91.6748047</c:v>
                </c:pt>
                <c:pt idx="208361">
                  <c:v>-57.8613281</c:v>
                </c:pt>
                <c:pt idx="208362">
                  <c:v>-6.71386719</c:v>
                </c:pt>
                <c:pt idx="208363">
                  <c:v>44.6777344</c:v>
                </c:pt>
                <c:pt idx="208364">
                  <c:v>75.0732422</c:v>
                </c:pt>
                <c:pt idx="208365">
                  <c:v>101.318359</c:v>
                </c:pt>
                <c:pt idx="208366">
                  <c:v>88.9892578</c:v>
                </c:pt>
                <c:pt idx="208367">
                  <c:v>53.9550781</c:v>
                </c:pt>
                <c:pt idx="208368">
                  <c:v>9.277343749999998</c:v>
                </c:pt>
                <c:pt idx="208369">
                  <c:v>-33.9355469</c:v>
                </c:pt>
                <c:pt idx="208370">
                  <c:v>-76.0498047</c:v>
                </c:pt>
                <c:pt idx="208371">
                  <c:v>-96.67968749999996</c:v>
                </c:pt>
                <c:pt idx="208372">
                  <c:v>-88.37890619999993</c:v>
                </c:pt>
                <c:pt idx="208373">
                  <c:v>-58.59375</c:v>
                </c:pt>
                <c:pt idx="208374">
                  <c:v>-9.277343749999998</c:v>
                </c:pt>
                <c:pt idx="208375">
                  <c:v>43.0908203</c:v>
                </c:pt>
                <c:pt idx="208376">
                  <c:v>75.5615234</c:v>
                </c:pt>
                <c:pt idx="208377">
                  <c:v>96.5576172</c:v>
                </c:pt>
                <c:pt idx="208378">
                  <c:v>84.3505859</c:v>
                </c:pt>
                <c:pt idx="208379">
                  <c:v>59.5703125</c:v>
                </c:pt>
                <c:pt idx="208380">
                  <c:v>16.9677734</c:v>
                </c:pt>
                <c:pt idx="208381">
                  <c:v>-31.8603516</c:v>
                </c:pt>
                <c:pt idx="208382">
                  <c:v>-73.1201172</c:v>
                </c:pt>
                <c:pt idx="208383">
                  <c:v>-97.0458984</c:v>
                </c:pt>
                <c:pt idx="208384">
                  <c:v>-89.2333984</c:v>
                </c:pt>
                <c:pt idx="208385">
                  <c:v>-66.2841797</c:v>
                </c:pt>
                <c:pt idx="208386">
                  <c:v>-19.1650391</c:v>
                </c:pt>
                <c:pt idx="208387">
                  <c:v>32.9589844</c:v>
                </c:pt>
                <c:pt idx="208388">
                  <c:v>67.62695309999998</c:v>
                </c:pt>
                <c:pt idx="208389">
                  <c:v>100.219727</c:v>
                </c:pt>
                <c:pt idx="208390">
                  <c:v>89.35546879999995</c:v>
                </c:pt>
                <c:pt idx="208391">
                  <c:v>61.7675781</c:v>
                </c:pt>
                <c:pt idx="208392">
                  <c:v>15.9912109</c:v>
                </c:pt>
                <c:pt idx="208393">
                  <c:v>-28.0761719</c:v>
                </c:pt>
                <c:pt idx="208394">
                  <c:v>-66.65039059999994</c:v>
                </c:pt>
                <c:pt idx="208395">
                  <c:v>-95.703125</c:v>
                </c:pt>
                <c:pt idx="208396">
                  <c:v>-89.35546879999995</c:v>
                </c:pt>
                <c:pt idx="208397">
                  <c:v>-66.8945312</c:v>
                </c:pt>
                <c:pt idx="208398">
                  <c:v>-29.0527344</c:v>
                </c:pt>
                <c:pt idx="208399">
                  <c:v>32.7148438</c:v>
                </c:pt>
                <c:pt idx="208400">
                  <c:v>81.66503909999996</c:v>
                </c:pt>
                <c:pt idx="208401">
                  <c:v>96.3134766</c:v>
                </c:pt>
                <c:pt idx="208402">
                  <c:v>96.80175779999998</c:v>
                </c:pt>
                <c:pt idx="208403">
                  <c:v>72.3876953</c:v>
                </c:pt>
                <c:pt idx="208404">
                  <c:v>26.8554688</c:v>
                </c:pt>
                <c:pt idx="208405">
                  <c:v>-18.4326172</c:v>
                </c:pt>
                <c:pt idx="208406">
                  <c:v>-64.3310547</c:v>
                </c:pt>
                <c:pt idx="208407">
                  <c:v>-91.4306641</c:v>
                </c:pt>
                <c:pt idx="208408">
                  <c:v>-93.6279297</c:v>
                </c:pt>
                <c:pt idx="208409">
                  <c:v>-75.19531249999996</c:v>
                </c:pt>
                <c:pt idx="208410">
                  <c:v>-33.203125</c:v>
                </c:pt>
                <c:pt idx="208411">
                  <c:v>18.4326172</c:v>
                </c:pt>
                <c:pt idx="208412">
                  <c:v>65.18554690000001</c:v>
                </c:pt>
                <c:pt idx="208413">
                  <c:v>94.3603516</c:v>
                </c:pt>
                <c:pt idx="208414">
                  <c:v>97.65625</c:v>
                </c:pt>
                <c:pt idx="208415">
                  <c:v>74.3408203</c:v>
                </c:pt>
                <c:pt idx="208416">
                  <c:v>29.1748047</c:v>
                </c:pt>
                <c:pt idx="208417">
                  <c:v>-14.7705078</c:v>
                </c:pt>
                <c:pt idx="208418">
                  <c:v>-56.88476559999999</c:v>
                </c:pt>
                <c:pt idx="208419">
                  <c:v>-91.3085938</c:v>
                </c:pt>
                <c:pt idx="208420">
                  <c:v>-97.0458984</c:v>
                </c:pt>
                <c:pt idx="208421">
                  <c:v>-72.6318359</c:v>
                </c:pt>
                <c:pt idx="208422">
                  <c:v>-40.4052734</c:v>
                </c:pt>
                <c:pt idx="208423">
                  <c:v>17.578125</c:v>
                </c:pt>
                <c:pt idx="208424">
                  <c:v>57.2509766</c:v>
                </c:pt>
                <c:pt idx="208425">
                  <c:v>83.2519531</c:v>
                </c:pt>
                <c:pt idx="208426">
                  <c:v>89.84375</c:v>
                </c:pt>
                <c:pt idx="208427">
                  <c:v>83.6181641</c:v>
                </c:pt>
                <c:pt idx="208428">
                  <c:v>52.2460938</c:v>
                </c:pt>
                <c:pt idx="208429">
                  <c:v>-8.30078125</c:v>
                </c:pt>
                <c:pt idx="208430">
                  <c:v>-56.3964844</c:v>
                </c:pt>
                <c:pt idx="208431">
                  <c:v>-92.0410156</c:v>
                </c:pt>
                <c:pt idx="208432">
                  <c:v>-95.4589844</c:v>
                </c:pt>
                <c:pt idx="208433">
                  <c:v>-87.2802734</c:v>
                </c:pt>
                <c:pt idx="208434">
                  <c:v>-48.9501953</c:v>
                </c:pt>
                <c:pt idx="208435">
                  <c:v>1.09863281</c:v>
                </c:pt>
                <c:pt idx="208436">
                  <c:v>55.7861328</c:v>
                </c:pt>
                <c:pt idx="208437">
                  <c:v>81.66503909999996</c:v>
                </c:pt>
                <c:pt idx="208438">
                  <c:v>100.341797</c:v>
                </c:pt>
                <c:pt idx="208439">
                  <c:v>89.7216797</c:v>
                </c:pt>
                <c:pt idx="208440">
                  <c:v>50.6591797</c:v>
                </c:pt>
                <c:pt idx="208441">
                  <c:v>-1.22070312</c:v>
                </c:pt>
                <c:pt idx="208442">
                  <c:v>-40.7714844</c:v>
                </c:pt>
                <c:pt idx="208443">
                  <c:v>-84.8388672</c:v>
                </c:pt>
                <c:pt idx="208444">
                  <c:v>-97.0458984</c:v>
                </c:pt>
                <c:pt idx="208445">
                  <c:v>-92.0410156</c:v>
                </c:pt>
                <c:pt idx="208446">
                  <c:v>-55.9082031</c:v>
                </c:pt>
                <c:pt idx="208447">
                  <c:v>-6.103515619999995</c:v>
                </c:pt>
                <c:pt idx="208448">
                  <c:v>40.2832031</c:v>
                </c:pt>
                <c:pt idx="208449">
                  <c:v>82.15332029999998</c:v>
                </c:pt>
                <c:pt idx="208450">
                  <c:v>98.63281249999996</c:v>
                </c:pt>
                <c:pt idx="208451">
                  <c:v>90.82031249999996</c:v>
                </c:pt>
                <c:pt idx="208452">
                  <c:v>57.7392578</c:v>
                </c:pt>
                <c:pt idx="208453">
                  <c:v>9.88769531</c:v>
                </c:pt>
                <c:pt idx="208454">
                  <c:v>-36.4990234</c:v>
                </c:pt>
                <c:pt idx="208455">
                  <c:v>-73.9746094</c:v>
                </c:pt>
                <c:pt idx="208456">
                  <c:v>-95.9472656</c:v>
                </c:pt>
                <c:pt idx="208457">
                  <c:v>-84.22851559999998</c:v>
                </c:pt>
                <c:pt idx="208458">
                  <c:v>-56.88476559999999</c:v>
                </c:pt>
                <c:pt idx="208459">
                  <c:v>-10.6201172</c:v>
                </c:pt>
                <c:pt idx="208460">
                  <c:v>34.6679688</c:v>
                </c:pt>
                <c:pt idx="208461">
                  <c:v>74.7070312</c:v>
                </c:pt>
                <c:pt idx="208462">
                  <c:v>97.5341797</c:v>
                </c:pt>
                <c:pt idx="208463">
                  <c:v>93.6279297</c:v>
                </c:pt>
                <c:pt idx="208464">
                  <c:v>59.81445309999999</c:v>
                </c:pt>
                <c:pt idx="208465">
                  <c:v>7.324218749999996</c:v>
                </c:pt>
                <c:pt idx="208466">
                  <c:v>-38.4521484</c:v>
                </c:pt>
                <c:pt idx="208467">
                  <c:v>-81.9091797</c:v>
                </c:pt>
                <c:pt idx="208468">
                  <c:v>-96.5576172</c:v>
                </c:pt>
                <c:pt idx="208469">
                  <c:v>-84.22851559999998</c:v>
                </c:pt>
                <c:pt idx="208470">
                  <c:v>-60.18066409999999</c:v>
                </c:pt>
                <c:pt idx="208471">
                  <c:v>-12.4511719</c:v>
                </c:pt>
                <c:pt idx="208472">
                  <c:v>31.0058594</c:v>
                </c:pt>
                <c:pt idx="208473">
                  <c:v>71.2890625</c:v>
                </c:pt>
                <c:pt idx="208474">
                  <c:v>96.1914062</c:v>
                </c:pt>
                <c:pt idx="208475">
                  <c:v>86.7919922</c:v>
                </c:pt>
                <c:pt idx="208476">
                  <c:v>66.0400391</c:v>
                </c:pt>
                <c:pt idx="208477">
                  <c:v>22.2167969</c:v>
                </c:pt>
                <c:pt idx="208478">
                  <c:v>-33.44726559999999</c:v>
                </c:pt>
                <c:pt idx="208479">
                  <c:v>-69.0917969</c:v>
                </c:pt>
                <c:pt idx="208480">
                  <c:v>-97.1679688</c:v>
                </c:pt>
                <c:pt idx="208481">
                  <c:v>-96.1914062</c:v>
                </c:pt>
                <c:pt idx="208482">
                  <c:v>-61.6455078</c:v>
                </c:pt>
                <c:pt idx="208483">
                  <c:v>-20.8740234</c:v>
                </c:pt>
                <c:pt idx="208484">
                  <c:v>23.5595703</c:v>
                </c:pt>
                <c:pt idx="208485">
                  <c:v>66.52832029999998</c:v>
                </c:pt>
                <c:pt idx="208486">
                  <c:v>90.82031249999996</c:v>
                </c:pt>
                <c:pt idx="208487">
                  <c:v>92.4072266</c:v>
                </c:pt>
                <c:pt idx="208488">
                  <c:v>68.4814453</c:v>
                </c:pt>
                <c:pt idx="208489">
                  <c:v>23.8037109</c:v>
                </c:pt>
                <c:pt idx="208490">
                  <c:v>-24.6582031</c:v>
                </c:pt>
                <c:pt idx="208491">
                  <c:v>-65.3076172</c:v>
                </c:pt>
                <c:pt idx="208492">
                  <c:v>-99.7314453</c:v>
                </c:pt>
                <c:pt idx="208493">
                  <c:v>-103.271484</c:v>
                </c:pt>
                <c:pt idx="208494">
                  <c:v>-72.0214844</c:v>
                </c:pt>
                <c:pt idx="208495">
                  <c:v>-28.0761719</c:v>
                </c:pt>
                <c:pt idx="208496">
                  <c:v>19.1650391</c:v>
                </c:pt>
                <c:pt idx="208497">
                  <c:v>65.18554690000001</c:v>
                </c:pt>
                <c:pt idx="208498">
                  <c:v>93.1396484</c:v>
                </c:pt>
                <c:pt idx="208499">
                  <c:v>98.2666016</c:v>
                </c:pt>
                <c:pt idx="208500">
                  <c:v>74.5849609</c:v>
                </c:pt>
                <c:pt idx="208501">
                  <c:v>34.7900391</c:v>
                </c:pt>
                <c:pt idx="208502">
                  <c:v>-16.2353516</c:v>
                </c:pt>
                <c:pt idx="208503">
                  <c:v>-62.7441406</c:v>
                </c:pt>
                <c:pt idx="208504">
                  <c:v>-96.5576172</c:v>
                </c:pt>
                <c:pt idx="208505">
                  <c:v>-95.5810547</c:v>
                </c:pt>
                <c:pt idx="208506">
                  <c:v>-69.9462891</c:v>
                </c:pt>
                <c:pt idx="208507">
                  <c:v>-30.6396484</c:v>
                </c:pt>
                <c:pt idx="208508">
                  <c:v>20.1416016</c:v>
                </c:pt>
                <c:pt idx="208509">
                  <c:v>63.4765625</c:v>
                </c:pt>
                <c:pt idx="208510">
                  <c:v>90.33203119999993</c:v>
                </c:pt>
                <c:pt idx="208511">
                  <c:v>95.9472656</c:v>
                </c:pt>
                <c:pt idx="208512">
                  <c:v>77.8808594</c:v>
                </c:pt>
                <c:pt idx="208513">
                  <c:v>38.8183594</c:v>
                </c:pt>
                <c:pt idx="208514">
                  <c:v>-8.7890625</c:v>
                </c:pt>
                <c:pt idx="208515">
                  <c:v>-52.734375</c:v>
                </c:pt>
                <c:pt idx="208516">
                  <c:v>-83.984375</c:v>
                </c:pt>
                <c:pt idx="208517">
                  <c:v>-95.9472656</c:v>
                </c:pt>
                <c:pt idx="208518">
                  <c:v>-83.4960938</c:v>
                </c:pt>
                <c:pt idx="208519">
                  <c:v>-39.5507812</c:v>
                </c:pt>
                <c:pt idx="208520">
                  <c:v>5.37109375</c:v>
                </c:pt>
                <c:pt idx="208521">
                  <c:v>57.0068359</c:v>
                </c:pt>
                <c:pt idx="208522">
                  <c:v>92.0410156</c:v>
                </c:pt>
                <c:pt idx="208523">
                  <c:v>101.5625</c:v>
                </c:pt>
                <c:pt idx="208524">
                  <c:v>84.9609375</c:v>
                </c:pt>
                <c:pt idx="208525">
                  <c:v>47.4853516</c:v>
                </c:pt>
                <c:pt idx="208526">
                  <c:v>-2.44140625</c:v>
                </c:pt>
                <c:pt idx="208527">
                  <c:v>-52.9785156</c:v>
                </c:pt>
                <c:pt idx="208528">
                  <c:v>-83.0078125</c:v>
                </c:pt>
                <c:pt idx="208529">
                  <c:v>-99.3652344</c:v>
                </c:pt>
                <c:pt idx="208530">
                  <c:v>-79.22363279999998</c:v>
                </c:pt>
                <c:pt idx="208531">
                  <c:v>-33.5693359</c:v>
                </c:pt>
                <c:pt idx="208532">
                  <c:v>7.44628906</c:v>
                </c:pt>
                <c:pt idx="208533">
                  <c:v>49.1943359</c:v>
                </c:pt>
                <c:pt idx="208534">
                  <c:v>81.66503909999996</c:v>
                </c:pt>
                <c:pt idx="208535">
                  <c:v>95.703125</c:v>
                </c:pt>
                <c:pt idx="208536">
                  <c:v>87.6464844</c:v>
                </c:pt>
                <c:pt idx="208537">
                  <c:v>54.4433594</c:v>
                </c:pt>
                <c:pt idx="208538">
                  <c:v>6.347656249999996</c:v>
                </c:pt>
                <c:pt idx="208539">
                  <c:v>-44.0673828</c:v>
                </c:pt>
                <c:pt idx="208540">
                  <c:v>-79.7119141</c:v>
                </c:pt>
                <c:pt idx="208541">
                  <c:v>-95.3369141</c:v>
                </c:pt>
                <c:pt idx="208542">
                  <c:v>-91.6748047</c:v>
                </c:pt>
                <c:pt idx="208543">
                  <c:v>-53.1005859</c:v>
                </c:pt>
                <c:pt idx="208544">
                  <c:v>-12.8173828</c:v>
                </c:pt>
                <c:pt idx="208545">
                  <c:v>36.3769531</c:v>
                </c:pt>
                <c:pt idx="208546">
                  <c:v>86.05957029999998</c:v>
                </c:pt>
                <c:pt idx="208547">
                  <c:v>100.097656</c:v>
                </c:pt>
                <c:pt idx="208548">
                  <c:v>97.4121094</c:v>
                </c:pt>
                <c:pt idx="208549">
                  <c:v>61.7675781</c:v>
                </c:pt>
                <c:pt idx="208550">
                  <c:v>6.46972656</c:v>
                </c:pt>
                <c:pt idx="208551">
                  <c:v>-38.4521484</c:v>
                </c:pt>
                <c:pt idx="208552">
                  <c:v>-82.88574219999992</c:v>
                </c:pt>
                <c:pt idx="208553">
                  <c:v>-94.6044922</c:v>
                </c:pt>
                <c:pt idx="208554">
                  <c:v>-91.55273440000001</c:v>
                </c:pt>
                <c:pt idx="208555">
                  <c:v>-63.2324219</c:v>
                </c:pt>
                <c:pt idx="208556">
                  <c:v>-13.5498047</c:v>
                </c:pt>
                <c:pt idx="208557">
                  <c:v>40.5273438</c:v>
                </c:pt>
                <c:pt idx="208558">
                  <c:v>76.7822266</c:v>
                </c:pt>
                <c:pt idx="208559">
                  <c:v>102.783203</c:v>
                </c:pt>
                <c:pt idx="208560">
                  <c:v>99.85351559999998</c:v>
                </c:pt>
                <c:pt idx="208561">
                  <c:v>63.4765625</c:v>
                </c:pt>
                <c:pt idx="208562">
                  <c:v>16.8457031</c:v>
                </c:pt>
                <c:pt idx="208563">
                  <c:v>-35.0341797</c:v>
                </c:pt>
                <c:pt idx="208564">
                  <c:v>-76.2939453</c:v>
                </c:pt>
                <c:pt idx="208565">
                  <c:v>-106.323242</c:v>
                </c:pt>
                <c:pt idx="208566">
                  <c:v>-102.050781</c:v>
                </c:pt>
                <c:pt idx="208567">
                  <c:v>-64.6972656</c:v>
                </c:pt>
                <c:pt idx="208568">
                  <c:v>-20.6298828</c:v>
                </c:pt>
                <c:pt idx="208569">
                  <c:v>29.4189453</c:v>
                </c:pt>
                <c:pt idx="208570">
                  <c:v>76.9042969</c:v>
                </c:pt>
                <c:pt idx="208571">
                  <c:v>101.074219</c:v>
                </c:pt>
                <c:pt idx="208572">
                  <c:v>92.0410156</c:v>
                </c:pt>
                <c:pt idx="208573">
                  <c:v>59.2041016</c:v>
                </c:pt>
                <c:pt idx="208574">
                  <c:v>21.1181641</c:v>
                </c:pt>
                <c:pt idx="208575">
                  <c:v>-23.1933594</c:v>
                </c:pt>
                <c:pt idx="208576">
                  <c:v>-71.8994141</c:v>
                </c:pt>
                <c:pt idx="208577">
                  <c:v>-101.074219</c:v>
                </c:pt>
                <c:pt idx="208578">
                  <c:v>-92.5292969</c:v>
                </c:pt>
                <c:pt idx="208579">
                  <c:v>-69.58007809999994</c:v>
                </c:pt>
                <c:pt idx="208580">
                  <c:v>-22.3388672</c:v>
                </c:pt>
                <c:pt idx="208581">
                  <c:v>28.8085938</c:v>
                </c:pt>
                <c:pt idx="208582">
                  <c:v>71.2890625</c:v>
                </c:pt>
                <c:pt idx="208583">
                  <c:v>94.1162109</c:v>
                </c:pt>
                <c:pt idx="208584">
                  <c:v>98.38867190000001</c:v>
                </c:pt>
                <c:pt idx="208585">
                  <c:v>71.8994141</c:v>
                </c:pt>
                <c:pt idx="208586">
                  <c:v>27.8320312</c:v>
                </c:pt>
                <c:pt idx="208587">
                  <c:v>-27.2216797</c:v>
                </c:pt>
                <c:pt idx="208588">
                  <c:v>-64.0869141</c:v>
                </c:pt>
                <c:pt idx="208589">
                  <c:v>-94.6044922</c:v>
                </c:pt>
                <c:pt idx="208590">
                  <c:v>-93.6279297</c:v>
                </c:pt>
                <c:pt idx="208591">
                  <c:v>-70.55664059999998</c:v>
                </c:pt>
                <c:pt idx="208592">
                  <c:v>-29.7851562</c:v>
                </c:pt>
                <c:pt idx="208593">
                  <c:v>16.8457031</c:v>
                </c:pt>
                <c:pt idx="208594">
                  <c:v>67.13867190000001</c:v>
                </c:pt>
                <c:pt idx="208595">
                  <c:v>90.4541016</c:v>
                </c:pt>
                <c:pt idx="208596">
                  <c:v>91.4306641</c:v>
                </c:pt>
                <c:pt idx="208597">
                  <c:v>78.6132812</c:v>
                </c:pt>
                <c:pt idx="208598">
                  <c:v>40.1611328</c:v>
                </c:pt>
                <c:pt idx="208599">
                  <c:v>-24.1699219</c:v>
                </c:pt>
                <c:pt idx="208600">
                  <c:v>-62.8662109</c:v>
                </c:pt>
                <c:pt idx="208601">
                  <c:v>-93.75</c:v>
                </c:pt>
                <c:pt idx="208602">
                  <c:v>-98.5107422</c:v>
                </c:pt>
                <c:pt idx="208603">
                  <c:v>-71.8994141</c:v>
                </c:pt>
                <c:pt idx="208604">
                  <c:v>-36.6210938</c:v>
                </c:pt>
                <c:pt idx="208605">
                  <c:v>10.4980469</c:v>
                </c:pt>
                <c:pt idx="208606">
                  <c:v>53.2226562</c:v>
                </c:pt>
                <c:pt idx="208607">
                  <c:v>86.42578119999993</c:v>
                </c:pt>
                <c:pt idx="208608">
                  <c:v>94.84863279999998</c:v>
                </c:pt>
                <c:pt idx="208609">
                  <c:v>76.17187499999996</c:v>
                </c:pt>
                <c:pt idx="208610">
                  <c:v>47.4853516</c:v>
                </c:pt>
                <c:pt idx="208611">
                  <c:v>-3.78417969</c:v>
                </c:pt>
                <c:pt idx="208612">
                  <c:v>-49.80468749999996</c:v>
                </c:pt>
                <c:pt idx="208613">
                  <c:v>-85.4492188</c:v>
                </c:pt>
                <c:pt idx="208614">
                  <c:v>-99.60937499999996</c:v>
                </c:pt>
                <c:pt idx="208615">
                  <c:v>-82.7636719</c:v>
                </c:pt>
                <c:pt idx="208616">
                  <c:v>-47.7294922</c:v>
                </c:pt>
                <c:pt idx="208617">
                  <c:v>0.0</c:v>
                </c:pt>
                <c:pt idx="208618">
                  <c:v>45.4101562</c:v>
                </c:pt>
                <c:pt idx="208619">
                  <c:v>89.9658203</c:v>
                </c:pt>
                <c:pt idx="208620">
                  <c:v>98.75488279999998</c:v>
                </c:pt>
                <c:pt idx="208621">
                  <c:v>86.3037109</c:v>
                </c:pt>
                <c:pt idx="208622">
                  <c:v>50.9033203</c:v>
                </c:pt>
                <c:pt idx="208623">
                  <c:v>-6.59179688</c:v>
                </c:pt>
                <c:pt idx="208624">
                  <c:v>-49.80468749999996</c:v>
                </c:pt>
                <c:pt idx="208625">
                  <c:v>-83.8623047</c:v>
                </c:pt>
                <c:pt idx="208626">
                  <c:v>-99.85351559999998</c:v>
                </c:pt>
                <c:pt idx="208627">
                  <c:v>-86.5478516</c:v>
                </c:pt>
                <c:pt idx="208628">
                  <c:v>-47.85156249999999</c:v>
                </c:pt>
                <c:pt idx="208629">
                  <c:v>-4.76074219</c:v>
                </c:pt>
                <c:pt idx="208630">
                  <c:v>41.8701172</c:v>
                </c:pt>
                <c:pt idx="208631">
                  <c:v>80.68847659999993</c:v>
                </c:pt>
                <c:pt idx="208632">
                  <c:v>96.80175779999998</c:v>
                </c:pt>
                <c:pt idx="208633">
                  <c:v>87.5244141</c:v>
                </c:pt>
                <c:pt idx="208634">
                  <c:v>48.2177734</c:v>
                </c:pt>
                <c:pt idx="208635">
                  <c:v>4.02832031</c:v>
                </c:pt>
                <c:pt idx="208636">
                  <c:v>-42.1142578</c:v>
                </c:pt>
                <c:pt idx="208637">
                  <c:v>-76.4160156</c:v>
                </c:pt>
                <c:pt idx="208638">
                  <c:v>-99.2431641</c:v>
                </c:pt>
                <c:pt idx="208639">
                  <c:v>-95.3369141</c:v>
                </c:pt>
                <c:pt idx="208640">
                  <c:v>-54.4433594</c:v>
                </c:pt>
                <c:pt idx="208641">
                  <c:v>-12.8173828</c:v>
                </c:pt>
                <c:pt idx="208642">
                  <c:v>40.1611328</c:v>
                </c:pt>
                <c:pt idx="208643">
                  <c:v>82.6416016</c:v>
                </c:pt>
                <c:pt idx="208644">
                  <c:v>97.77832029999998</c:v>
                </c:pt>
                <c:pt idx="208645">
                  <c:v>88.9892578</c:v>
                </c:pt>
                <c:pt idx="208646">
                  <c:v>63.8427734</c:v>
                </c:pt>
                <c:pt idx="208647">
                  <c:v>12.8173828</c:v>
                </c:pt>
                <c:pt idx="208648">
                  <c:v>-32.2265625</c:v>
                </c:pt>
                <c:pt idx="208649">
                  <c:v>-69.58007809999994</c:v>
                </c:pt>
                <c:pt idx="208650">
                  <c:v>-98.63281249999996</c:v>
                </c:pt>
                <c:pt idx="208651">
                  <c:v>-95.5810547</c:v>
                </c:pt>
                <c:pt idx="208652">
                  <c:v>-54.93164059999999</c:v>
                </c:pt>
                <c:pt idx="208653">
                  <c:v>-17.4560547</c:v>
                </c:pt>
                <c:pt idx="208654">
                  <c:v>32.4707031</c:v>
                </c:pt>
                <c:pt idx="208655">
                  <c:v>67.62695309999998</c:v>
                </c:pt>
                <c:pt idx="208656">
                  <c:v>86.5478516</c:v>
                </c:pt>
                <c:pt idx="208657">
                  <c:v>92.6513672</c:v>
                </c:pt>
                <c:pt idx="208658">
                  <c:v>58.3496094</c:v>
                </c:pt>
                <c:pt idx="208659">
                  <c:v>16.9677734</c:v>
                </c:pt>
                <c:pt idx="208660">
                  <c:v>-32.4707031</c:v>
                </c:pt>
                <c:pt idx="208661">
                  <c:v>-71.6552734</c:v>
                </c:pt>
                <c:pt idx="208662">
                  <c:v>-92.2851562</c:v>
                </c:pt>
                <c:pt idx="208663">
                  <c:v>-96.4355469</c:v>
                </c:pt>
                <c:pt idx="208664">
                  <c:v>-73.1201172</c:v>
                </c:pt>
                <c:pt idx="208665">
                  <c:v>-27.8320312</c:v>
                </c:pt>
                <c:pt idx="208666">
                  <c:v>23.0712891</c:v>
                </c:pt>
                <c:pt idx="208667">
                  <c:v>66.8945312</c:v>
                </c:pt>
                <c:pt idx="208668">
                  <c:v>89.35546879999995</c:v>
                </c:pt>
                <c:pt idx="208669">
                  <c:v>93.2617188</c:v>
                </c:pt>
                <c:pt idx="208670">
                  <c:v>68.9697266</c:v>
                </c:pt>
                <c:pt idx="208671">
                  <c:v>35.7666016</c:v>
                </c:pt>
                <c:pt idx="208672">
                  <c:v>-20.5078125</c:v>
                </c:pt>
                <c:pt idx="208673">
                  <c:v>-62.8662109</c:v>
                </c:pt>
                <c:pt idx="208674">
                  <c:v>-90.94238279999998</c:v>
                </c:pt>
                <c:pt idx="208675">
                  <c:v>-99.7314453</c:v>
                </c:pt>
                <c:pt idx="208676">
                  <c:v>-76.6601562</c:v>
                </c:pt>
                <c:pt idx="208677">
                  <c:v>-36.2548828</c:v>
                </c:pt>
                <c:pt idx="208678">
                  <c:v>15.3808594</c:v>
                </c:pt>
                <c:pt idx="208679">
                  <c:v>59.5703125</c:v>
                </c:pt>
                <c:pt idx="208680">
                  <c:v>88.0126953</c:v>
                </c:pt>
                <c:pt idx="208681">
                  <c:v>100.341797</c:v>
                </c:pt>
                <c:pt idx="208682">
                  <c:v>72.87597659999993</c:v>
                </c:pt>
                <c:pt idx="208683">
                  <c:v>30.0292969</c:v>
                </c:pt>
                <c:pt idx="208684">
                  <c:v>-17.7001953</c:v>
                </c:pt>
                <c:pt idx="208685">
                  <c:v>-64.6972656</c:v>
                </c:pt>
                <c:pt idx="208686">
                  <c:v>-95.0927734</c:v>
                </c:pt>
                <c:pt idx="208687">
                  <c:v>-100.830078</c:v>
                </c:pt>
                <c:pt idx="208688">
                  <c:v>-74.7070312</c:v>
                </c:pt>
                <c:pt idx="208689">
                  <c:v>-43.0908203</c:v>
                </c:pt>
                <c:pt idx="208690">
                  <c:v>6.46972656</c:v>
                </c:pt>
                <c:pt idx="208691">
                  <c:v>56.3964844</c:v>
                </c:pt>
                <c:pt idx="208692">
                  <c:v>86.5478516</c:v>
                </c:pt>
                <c:pt idx="208693">
                  <c:v>99.60937499999996</c:v>
                </c:pt>
                <c:pt idx="208694">
                  <c:v>84.4726562</c:v>
                </c:pt>
                <c:pt idx="208695">
                  <c:v>36.8652344</c:v>
                </c:pt>
                <c:pt idx="208696">
                  <c:v>-12.6953125</c:v>
                </c:pt>
                <c:pt idx="208697">
                  <c:v>-53.7109375</c:v>
                </c:pt>
                <c:pt idx="208698">
                  <c:v>-88.0126953</c:v>
                </c:pt>
                <c:pt idx="208699">
                  <c:v>-98.87695309999998</c:v>
                </c:pt>
                <c:pt idx="208700">
                  <c:v>-82.03125</c:v>
                </c:pt>
                <c:pt idx="208701">
                  <c:v>-38.9404297</c:v>
                </c:pt>
                <c:pt idx="208702">
                  <c:v>6.103515619999995</c:v>
                </c:pt>
                <c:pt idx="208703">
                  <c:v>55.2978516</c:v>
                </c:pt>
                <c:pt idx="208704">
                  <c:v>92.4072266</c:v>
                </c:pt>
                <c:pt idx="208705">
                  <c:v>101.074219</c:v>
                </c:pt>
                <c:pt idx="208706">
                  <c:v>81.7871094</c:v>
                </c:pt>
                <c:pt idx="208707">
                  <c:v>43.0908203</c:v>
                </c:pt>
                <c:pt idx="208708">
                  <c:v>-4.63867188</c:v>
                </c:pt>
                <c:pt idx="208709">
                  <c:v>-52.9785156</c:v>
                </c:pt>
                <c:pt idx="208710">
                  <c:v>-90.57617190000001</c:v>
                </c:pt>
                <c:pt idx="208711">
                  <c:v>-96.80175779999998</c:v>
                </c:pt>
                <c:pt idx="208712">
                  <c:v>-84.10644529999998</c:v>
                </c:pt>
                <c:pt idx="208713">
                  <c:v>-51.5136719</c:v>
                </c:pt>
                <c:pt idx="208714">
                  <c:v>-0.854492188</c:v>
                </c:pt>
                <c:pt idx="208715">
                  <c:v>44.3115234</c:v>
                </c:pt>
                <c:pt idx="208716">
                  <c:v>80.68847659999993</c:v>
                </c:pt>
                <c:pt idx="208717">
                  <c:v>94.7265625</c:v>
                </c:pt>
                <c:pt idx="208718">
                  <c:v>86.6699219</c:v>
                </c:pt>
                <c:pt idx="208719">
                  <c:v>55.6640625</c:v>
                </c:pt>
                <c:pt idx="208720">
                  <c:v>0.9765625</c:v>
                </c:pt>
                <c:pt idx="208721">
                  <c:v>-54.8095703</c:v>
                </c:pt>
                <c:pt idx="208722">
                  <c:v>-80.8105469</c:v>
                </c:pt>
                <c:pt idx="208723">
                  <c:v>-95.82519529999998</c:v>
                </c:pt>
                <c:pt idx="208724">
                  <c:v>-86.05957029999998</c:v>
                </c:pt>
                <c:pt idx="208725">
                  <c:v>-61.0351562</c:v>
                </c:pt>
                <c:pt idx="208726">
                  <c:v>-10.7421875</c:v>
                </c:pt>
                <c:pt idx="208727">
                  <c:v>41.3818359</c:v>
                </c:pt>
                <c:pt idx="208728">
                  <c:v>84.3505859</c:v>
                </c:pt>
                <c:pt idx="208729">
                  <c:v>97.2900391</c:v>
                </c:pt>
                <c:pt idx="208730">
                  <c:v>88.37890619999993</c:v>
                </c:pt>
                <c:pt idx="208731">
                  <c:v>55.1757812</c:v>
                </c:pt>
                <c:pt idx="208732">
                  <c:v>14.1601562</c:v>
                </c:pt>
                <c:pt idx="208733">
                  <c:v>-37.7197266</c:v>
                </c:pt>
                <c:pt idx="208734">
                  <c:v>-76.9042969</c:v>
                </c:pt>
                <c:pt idx="208735">
                  <c:v>-100.708008</c:v>
                </c:pt>
                <c:pt idx="208736">
                  <c:v>-87.6464844</c:v>
                </c:pt>
                <c:pt idx="208737">
                  <c:v>-53.7109375</c:v>
                </c:pt>
                <c:pt idx="208738">
                  <c:v>-12.0849609</c:v>
                </c:pt>
                <c:pt idx="208739">
                  <c:v>39.4287109</c:v>
                </c:pt>
                <c:pt idx="208740">
                  <c:v>78.0029297</c:v>
                </c:pt>
                <c:pt idx="208741">
                  <c:v>98.0224609</c:v>
                </c:pt>
                <c:pt idx="208742">
                  <c:v>90.33203119999993</c:v>
                </c:pt>
                <c:pt idx="208743">
                  <c:v>62.5</c:v>
                </c:pt>
                <c:pt idx="208744">
                  <c:v>12.4511719</c:v>
                </c:pt>
                <c:pt idx="208745">
                  <c:v>-40.8935547</c:v>
                </c:pt>
                <c:pt idx="208746">
                  <c:v>-72.1435547</c:v>
                </c:pt>
                <c:pt idx="208747">
                  <c:v>-94.1162109</c:v>
                </c:pt>
                <c:pt idx="208748">
                  <c:v>-92.77343749999996</c:v>
                </c:pt>
                <c:pt idx="208749">
                  <c:v>-62.3779297</c:v>
                </c:pt>
                <c:pt idx="208750">
                  <c:v>-15.1367188</c:v>
                </c:pt>
                <c:pt idx="208751">
                  <c:v>24.5361328</c:v>
                </c:pt>
                <c:pt idx="208752">
                  <c:v>67.13867190000001</c:v>
                </c:pt>
                <c:pt idx="208753">
                  <c:v>93.2617188</c:v>
                </c:pt>
                <c:pt idx="208754">
                  <c:v>93.1396484</c:v>
                </c:pt>
                <c:pt idx="208755">
                  <c:v>64.453125</c:v>
                </c:pt>
                <c:pt idx="208756">
                  <c:v>22.4609375</c:v>
                </c:pt>
                <c:pt idx="208757">
                  <c:v>-29.9072266</c:v>
                </c:pt>
                <c:pt idx="208758">
                  <c:v>-68.4814453</c:v>
                </c:pt>
                <c:pt idx="208759">
                  <c:v>-94.4824219</c:v>
                </c:pt>
                <c:pt idx="208760">
                  <c:v>-102.661133</c:v>
                </c:pt>
                <c:pt idx="208761">
                  <c:v>-72.7539062</c:v>
                </c:pt>
                <c:pt idx="208762">
                  <c:v>-28.8085938</c:v>
                </c:pt>
                <c:pt idx="208763">
                  <c:v>28.3203125</c:v>
                </c:pt>
                <c:pt idx="208764">
                  <c:v>65.9179688</c:v>
                </c:pt>
                <c:pt idx="208765">
                  <c:v>92.1630859</c:v>
                </c:pt>
                <c:pt idx="208766">
                  <c:v>97.0458984</c:v>
                </c:pt>
                <c:pt idx="208767">
                  <c:v>69.9462891</c:v>
                </c:pt>
                <c:pt idx="208768">
                  <c:v>21.6064453</c:v>
                </c:pt>
                <c:pt idx="208769">
                  <c:v>-23.9257812</c:v>
                </c:pt>
                <c:pt idx="208770">
                  <c:v>-68.7255859</c:v>
                </c:pt>
                <c:pt idx="208771">
                  <c:v>-87.4023438</c:v>
                </c:pt>
                <c:pt idx="208772">
                  <c:v>-91.9189453</c:v>
                </c:pt>
                <c:pt idx="208773">
                  <c:v>-73.60839839999993</c:v>
                </c:pt>
                <c:pt idx="208774">
                  <c:v>-32.2265625</c:v>
                </c:pt>
                <c:pt idx="208775">
                  <c:v>10.7421875</c:v>
                </c:pt>
                <c:pt idx="208776">
                  <c:v>61.0351562</c:v>
                </c:pt>
                <c:pt idx="208777">
                  <c:v>93.87207029999993</c:v>
                </c:pt>
                <c:pt idx="208778">
                  <c:v>96.3134766</c:v>
                </c:pt>
                <c:pt idx="208779">
                  <c:v>82.03125</c:v>
                </c:pt>
                <c:pt idx="208780">
                  <c:v>37.4755859</c:v>
                </c:pt>
                <c:pt idx="208781">
                  <c:v>-15.0146484</c:v>
                </c:pt>
                <c:pt idx="208782">
                  <c:v>-57.8613281</c:v>
                </c:pt>
                <c:pt idx="208783">
                  <c:v>-85.20507809999994</c:v>
                </c:pt>
                <c:pt idx="208784">
                  <c:v>-92.2851562</c:v>
                </c:pt>
                <c:pt idx="208785">
                  <c:v>-78.6132812</c:v>
                </c:pt>
                <c:pt idx="208786">
                  <c:v>-34.7900391</c:v>
                </c:pt>
                <c:pt idx="208787">
                  <c:v>6.71386719</c:v>
                </c:pt>
                <c:pt idx="208788">
                  <c:v>56.2744141</c:v>
                </c:pt>
                <c:pt idx="208789">
                  <c:v>93.6279297</c:v>
                </c:pt>
                <c:pt idx="208790">
                  <c:v>99.60937499999996</c:v>
                </c:pt>
                <c:pt idx="208791">
                  <c:v>77.5146484</c:v>
                </c:pt>
                <c:pt idx="208792">
                  <c:v>40.4052734</c:v>
                </c:pt>
                <c:pt idx="208793">
                  <c:v>-9.277343749999998</c:v>
                </c:pt>
                <c:pt idx="208794">
                  <c:v>-58.59375</c:v>
                </c:pt>
                <c:pt idx="208795">
                  <c:v>-87.7685547</c:v>
                </c:pt>
                <c:pt idx="208796">
                  <c:v>-101.5625</c:v>
                </c:pt>
                <c:pt idx="208797">
                  <c:v>-80.8105469</c:v>
                </c:pt>
                <c:pt idx="208798">
                  <c:v>-47.1191406</c:v>
                </c:pt>
                <c:pt idx="208799">
                  <c:v>8.178710939999998</c:v>
                </c:pt>
                <c:pt idx="208800">
                  <c:v>51.2695312</c:v>
                </c:pt>
                <c:pt idx="208801">
                  <c:v>83.4960938</c:v>
                </c:pt>
                <c:pt idx="208802">
                  <c:v>95.3369141</c:v>
                </c:pt>
                <c:pt idx="208803">
                  <c:v>75.4394531</c:v>
                </c:pt>
                <c:pt idx="208804">
                  <c:v>42.1142578</c:v>
                </c:pt>
                <c:pt idx="208805">
                  <c:v>-6.225585939999994</c:v>
                </c:pt>
                <c:pt idx="208806">
                  <c:v>-50.0488281</c:v>
                </c:pt>
                <c:pt idx="208807">
                  <c:v>-81.9091797</c:v>
                </c:pt>
                <c:pt idx="208808">
                  <c:v>-93.87207029999993</c:v>
                </c:pt>
                <c:pt idx="208809">
                  <c:v>-86.05957029999998</c:v>
                </c:pt>
                <c:pt idx="208810">
                  <c:v>-44.55566409999999</c:v>
                </c:pt>
                <c:pt idx="208811">
                  <c:v>2.19726562</c:v>
                </c:pt>
                <c:pt idx="208812">
                  <c:v>42.96875</c:v>
                </c:pt>
                <c:pt idx="208813">
                  <c:v>81.9091797</c:v>
                </c:pt>
                <c:pt idx="208814">
                  <c:v>93.75</c:v>
                </c:pt>
                <c:pt idx="208815">
                  <c:v>80.8105469</c:v>
                </c:pt>
                <c:pt idx="208816">
                  <c:v>52.1240234</c:v>
                </c:pt>
                <c:pt idx="208817">
                  <c:v>5.12695312</c:v>
                </c:pt>
                <c:pt idx="208818">
                  <c:v>-37.9638672</c:v>
                </c:pt>
                <c:pt idx="208819">
                  <c:v>-72.7539062</c:v>
                </c:pt>
                <c:pt idx="208820">
                  <c:v>-96.0693359</c:v>
                </c:pt>
                <c:pt idx="208821">
                  <c:v>-94.1162109</c:v>
                </c:pt>
                <c:pt idx="208822">
                  <c:v>-58.2275391</c:v>
                </c:pt>
                <c:pt idx="208823">
                  <c:v>-11.3525391</c:v>
                </c:pt>
                <c:pt idx="208824">
                  <c:v>36.0107422</c:v>
                </c:pt>
                <c:pt idx="208825">
                  <c:v>81.17675779999993</c:v>
                </c:pt>
                <c:pt idx="208826">
                  <c:v>95.4589844</c:v>
                </c:pt>
                <c:pt idx="208827">
                  <c:v>91.55273440000001</c:v>
                </c:pt>
                <c:pt idx="208828">
                  <c:v>61.7675781</c:v>
                </c:pt>
                <c:pt idx="208829">
                  <c:v>16.3574219</c:v>
                </c:pt>
                <c:pt idx="208830">
                  <c:v>-37.109375</c:v>
                </c:pt>
                <c:pt idx="208831">
                  <c:v>-82.7636719</c:v>
                </c:pt>
                <c:pt idx="208832">
                  <c:v>-89.7216797</c:v>
                </c:pt>
                <c:pt idx="208833">
                  <c:v>-89.9658203</c:v>
                </c:pt>
                <c:pt idx="208834">
                  <c:v>-64.6972656</c:v>
                </c:pt>
                <c:pt idx="208835">
                  <c:v>-25.6347656</c:v>
                </c:pt>
                <c:pt idx="208836">
                  <c:v>40.7714844</c:v>
                </c:pt>
                <c:pt idx="208837">
                  <c:v>77.8808594</c:v>
                </c:pt>
                <c:pt idx="208838">
                  <c:v>96.80175779999998</c:v>
                </c:pt>
                <c:pt idx="208839">
                  <c:v>103.271484</c:v>
                </c:pt>
                <c:pt idx="208840">
                  <c:v>76.17187499999996</c:v>
                </c:pt>
                <c:pt idx="208841">
                  <c:v>17.3339844</c:v>
                </c:pt>
                <c:pt idx="208842">
                  <c:v>-36.1328125</c:v>
                </c:pt>
                <c:pt idx="208843">
                  <c:v>-76.9042969</c:v>
                </c:pt>
                <c:pt idx="208844">
                  <c:v>-100.952148</c:v>
                </c:pt>
                <c:pt idx="208845">
                  <c:v>-94.1162109</c:v>
                </c:pt>
                <c:pt idx="208846">
                  <c:v>-67.13867190000001</c:v>
                </c:pt>
                <c:pt idx="208847">
                  <c:v>-18.7988281</c:v>
                </c:pt>
                <c:pt idx="208848">
                  <c:v>31.7382812</c:v>
                </c:pt>
                <c:pt idx="208849">
                  <c:v>71.8994141</c:v>
                </c:pt>
                <c:pt idx="208850">
                  <c:v>93.75</c:v>
                </c:pt>
                <c:pt idx="208851">
                  <c:v>96.4355469</c:v>
                </c:pt>
                <c:pt idx="208852">
                  <c:v>74.21875</c:v>
                </c:pt>
                <c:pt idx="208853">
                  <c:v>22.8271484</c:v>
                </c:pt>
                <c:pt idx="208854">
                  <c:v>-27.2216797</c:v>
                </c:pt>
                <c:pt idx="208855">
                  <c:v>-69.9462891</c:v>
                </c:pt>
                <c:pt idx="208856">
                  <c:v>-95.2148438</c:v>
                </c:pt>
                <c:pt idx="208857">
                  <c:v>-92.5292969</c:v>
                </c:pt>
                <c:pt idx="208858">
                  <c:v>-72.265625</c:v>
                </c:pt>
                <c:pt idx="208859">
                  <c:v>-34.7900391</c:v>
                </c:pt>
                <c:pt idx="208860">
                  <c:v>19.53125</c:v>
                </c:pt>
                <c:pt idx="208861">
                  <c:v>65.9179688</c:v>
                </c:pt>
                <c:pt idx="208862">
                  <c:v>91.4306641</c:v>
                </c:pt>
                <c:pt idx="208863">
                  <c:v>91.9189453</c:v>
                </c:pt>
                <c:pt idx="208864">
                  <c:v>74.0966797</c:v>
                </c:pt>
                <c:pt idx="208865">
                  <c:v>38.3300781</c:v>
                </c:pt>
                <c:pt idx="208866">
                  <c:v>-10.0097656</c:v>
                </c:pt>
                <c:pt idx="208867">
                  <c:v>-54.6875</c:v>
                </c:pt>
                <c:pt idx="208868">
                  <c:v>-89.9658203</c:v>
                </c:pt>
                <c:pt idx="208869">
                  <c:v>-99.9755859</c:v>
                </c:pt>
                <c:pt idx="208870">
                  <c:v>-80.32226559999998</c:v>
                </c:pt>
                <c:pt idx="208871">
                  <c:v>-41.5039062</c:v>
                </c:pt>
                <c:pt idx="208872">
                  <c:v>14.7705078</c:v>
                </c:pt>
                <c:pt idx="208873">
                  <c:v>61.7675781</c:v>
                </c:pt>
                <c:pt idx="208874">
                  <c:v>92.4072266</c:v>
                </c:pt>
                <c:pt idx="208875">
                  <c:v>98.5107422</c:v>
                </c:pt>
                <c:pt idx="208876">
                  <c:v>80.9326172</c:v>
                </c:pt>
                <c:pt idx="208877">
                  <c:v>37.109375</c:v>
                </c:pt>
                <c:pt idx="208878">
                  <c:v>-8.178710939999998</c:v>
                </c:pt>
                <c:pt idx="208879">
                  <c:v>-50.2929688</c:v>
                </c:pt>
                <c:pt idx="208880">
                  <c:v>-87.7685547</c:v>
                </c:pt>
                <c:pt idx="208881">
                  <c:v>-96.5576172</c:v>
                </c:pt>
                <c:pt idx="208882">
                  <c:v>-77.8808594</c:v>
                </c:pt>
                <c:pt idx="208883">
                  <c:v>-46.875</c:v>
                </c:pt>
                <c:pt idx="208884">
                  <c:v>9.52148438</c:v>
                </c:pt>
                <c:pt idx="208885">
                  <c:v>52.4902344</c:v>
                </c:pt>
                <c:pt idx="208886">
                  <c:v>88.13476559999998</c:v>
                </c:pt>
                <c:pt idx="208887">
                  <c:v>102.294922</c:v>
                </c:pt>
                <c:pt idx="208888">
                  <c:v>89.5996094</c:v>
                </c:pt>
                <c:pt idx="208889">
                  <c:v>39.30664059999999</c:v>
                </c:pt>
                <c:pt idx="208890">
                  <c:v>-0.610351562</c:v>
                </c:pt>
                <c:pt idx="208891">
                  <c:v>-46.6308594</c:v>
                </c:pt>
                <c:pt idx="208892">
                  <c:v>-86.9140625</c:v>
                </c:pt>
                <c:pt idx="208893">
                  <c:v>-99.7314453</c:v>
                </c:pt>
                <c:pt idx="208894">
                  <c:v>-84.22851559999998</c:v>
                </c:pt>
                <c:pt idx="208895">
                  <c:v>-48.4619141</c:v>
                </c:pt>
                <c:pt idx="208896">
                  <c:v>-2.56347656</c:v>
                </c:pt>
                <c:pt idx="208897">
                  <c:v>45.0439453</c:v>
                </c:pt>
                <c:pt idx="208898">
                  <c:v>84.9609375</c:v>
                </c:pt>
                <c:pt idx="208899">
                  <c:v>100.830078</c:v>
                </c:pt>
                <c:pt idx="208900">
                  <c:v>92.89550779999998</c:v>
                </c:pt>
                <c:pt idx="208901">
                  <c:v>49.1943359</c:v>
                </c:pt>
                <c:pt idx="208902">
                  <c:v>1.34277344</c:v>
                </c:pt>
                <c:pt idx="208903">
                  <c:v>-45.2880859</c:v>
                </c:pt>
                <c:pt idx="208904">
                  <c:v>-86.3037109</c:v>
                </c:pt>
                <c:pt idx="208905">
                  <c:v>-101.5625</c:v>
                </c:pt>
                <c:pt idx="208906">
                  <c:v>-84.22851559999998</c:v>
                </c:pt>
                <c:pt idx="208907">
                  <c:v>-54.0771484</c:v>
                </c:pt>
                <c:pt idx="208908">
                  <c:v>-7.324218749999996</c:v>
                </c:pt>
                <c:pt idx="208909">
                  <c:v>46.0205078</c:v>
                </c:pt>
                <c:pt idx="208910">
                  <c:v>78.12499999999998</c:v>
                </c:pt>
                <c:pt idx="208911">
                  <c:v>100.463867</c:v>
                </c:pt>
                <c:pt idx="208912">
                  <c:v>92.0410156</c:v>
                </c:pt>
                <c:pt idx="208913">
                  <c:v>57.9833984</c:v>
                </c:pt>
                <c:pt idx="208914">
                  <c:v>10.4980469</c:v>
                </c:pt>
                <c:pt idx="208915">
                  <c:v>-39.6728516</c:v>
                </c:pt>
                <c:pt idx="208916">
                  <c:v>-76.17187499999996</c:v>
                </c:pt>
                <c:pt idx="208917">
                  <c:v>-100.585938</c:v>
                </c:pt>
                <c:pt idx="208918">
                  <c:v>-89.35546879999995</c:v>
                </c:pt>
                <c:pt idx="208919">
                  <c:v>-58.4716797</c:v>
                </c:pt>
                <c:pt idx="208920">
                  <c:v>-13.7939453</c:v>
                </c:pt>
                <c:pt idx="208921">
                  <c:v>32.4707031</c:v>
                </c:pt>
                <c:pt idx="208922">
                  <c:v>76.4160156</c:v>
                </c:pt>
                <c:pt idx="208923">
                  <c:v>97.65625</c:v>
                </c:pt>
                <c:pt idx="208924">
                  <c:v>89.7216797</c:v>
                </c:pt>
                <c:pt idx="208925">
                  <c:v>61.0351562</c:v>
                </c:pt>
                <c:pt idx="208926">
                  <c:v>17.8222656</c:v>
                </c:pt>
                <c:pt idx="208927">
                  <c:v>-31.0058594</c:v>
                </c:pt>
                <c:pt idx="208928">
                  <c:v>-72.7539062</c:v>
                </c:pt>
                <c:pt idx="208929">
                  <c:v>-95.3369141</c:v>
                </c:pt>
                <c:pt idx="208930">
                  <c:v>-90.94238279999998</c:v>
                </c:pt>
                <c:pt idx="208931">
                  <c:v>-63.4765625</c:v>
                </c:pt>
                <c:pt idx="208932">
                  <c:v>-15.7470703</c:v>
                </c:pt>
                <c:pt idx="208933">
                  <c:v>31.25</c:v>
                </c:pt>
                <c:pt idx="208934">
                  <c:v>73.3642578</c:v>
                </c:pt>
                <c:pt idx="208935">
                  <c:v>94.4824219</c:v>
                </c:pt>
                <c:pt idx="208936">
                  <c:v>98.2666016</c:v>
                </c:pt>
                <c:pt idx="208937">
                  <c:v>68.1152344</c:v>
                </c:pt>
                <c:pt idx="208938">
                  <c:v>20.2636719</c:v>
                </c:pt>
                <c:pt idx="208939">
                  <c:v>-23.3154297</c:v>
                </c:pt>
                <c:pt idx="208940">
                  <c:v>-70.55664059999998</c:v>
                </c:pt>
                <c:pt idx="208941">
                  <c:v>-96.92382809999998</c:v>
                </c:pt>
                <c:pt idx="208942">
                  <c:v>-99.9755859</c:v>
                </c:pt>
                <c:pt idx="208943">
                  <c:v>-69.45800779999998</c:v>
                </c:pt>
                <c:pt idx="208944">
                  <c:v>-25.1464844</c:v>
                </c:pt>
                <c:pt idx="208945">
                  <c:v>23.3154297</c:v>
                </c:pt>
                <c:pt idx="208946">
                  <c:v>69.2138672</c:v>
                </c:pt>
                <c:pt idx="208947">
                  <c:v>96.5576172</c:v>
                </c:pt>
                <c:pt idx="208948">
                  <c:v>94.84863279999998</c:v>
                </c:pt>
                <c:pt idx="208949">
                  <c:v>68.2373047</c:v>
                </c:pt>
                <c:pt idx="208950">
                  <c:v>28.9306641</c:v>
                </c:pt>
                <c:pt idx="208951">
                  <c:v>-24.0478516</c:v>
                </c:pt>
                <c:pt idx="208952">
                  <c:v>-63.9648438</c:v>
                </c:pt>
                <c:pt idx="208953">
                  <c:v>-92.4072266</c:v>
                </c:pt>
                <c:pt idx="208954">
                  <c:v>-96.80175779999998</c:v>
                </c:pt>
                <c:pt idx="208955">
                  <c:v>-71.4111328</c:v>
                </c:pt>
                <c:pt idx="208956">
                  <c:v>-32.5927734</c:v>
                </c:pt>
                <c:pt idx="208957">
                  <c:v>18.5546875</c:v>
                </c:pt>
                <c:pt idx="208958">
                  <c:v>65.9179688</c:v>
                </c:pt>
                <c:pt idx="208959">
                  <c:v>94.6044922</c:v>
                </c:pt>
                <c:pt idx="208960">
                  <c:v>95.2148438</c:v>
                </c:pt>
                <c:pt idx="208961">
                  <c:v>74.8291016</c:v>
                </c:pt>
                <c:pt idx="208962">
                  <c:v>38.3300781</c:v>
                </c:pt>
                <c:pt idx="208963">
                  <c:v>-6.71386719</c:v>
                </c:pt>
                <c:pt idx="208964">
                  <c:v>-61.4013672</c:v>
                </c:pt>
                <c:pt idx="208965">
                  <c:v>-88.0126953</c:v>
                </c:pt>
                <c:pt idx="208966">
                  <c:v>-100.830078</c:v>
                </c:pt>
                <c:pt idx="208967">
                  <c:v>-77.0263672</c:v>
                </c:pt>
                <c:pt idx="208968">
                  <c:v>-38.2080078</c:v>
                </c:pt>
                <c:pt idx="208969">
                  <c:v>2.9296875</c:v>
                </c:pt>
                <c:pt idx="208970">
                  <c:v>54.0771484</c:v>
                </c:pt>
                <c:pt idx="208971">
                  <c:v>91.1865234</c:v>
                </c:pt>
                <c:pt idx="208972">
                  <c:v>100.097656</c:v>
                </c:pt>
                <c:pt idx="208973">
                  <c:v>81.17675779999993</c:v>
                </c:pt>
                <c:pt idx="208974">
                  <c:v>47.6074219</c:v>
                </c:pt>
                <c:pt idx="208975">
                  <c:v>0.9765625</c:v>
                </c:pt>
                <c:pt idx="208976">
                  <c:v>-55.6640625</c:v>
                </c:pt>
                <c:pt idx="208977">
                  <c:v>-88.37890619999993</c:v>
                </c:pt>
                <c:pt idx="208978">
                  <c:v>-97.2900391</c:v>
                </c:pt>
                <c:pt idx="208979">
                  <c:v>-83.984375</c:v>
                </c:pt>
                <c:pt idx="208980">
                  <c:v>-44.4335938</c:v>
                </c:pt>
                <c:pt idx="208981">
                  <c:v>0.366210938</c:v>
                </c:pt>
                <c:pt idx="208982">
                  <c:v>44.7998047</c:v>
                </c:pt>
                <c:pt idx="208983">
                  <c:v>81.7871094</c:v>
                </c:pt>
                <c:pt idx="208984">
                  <c:v>96.4355469</c:v>
                </c:pt>
                <c:pt idx="208985">
                  <c:v>85.08300779999998</c:v>
                </c:pt>
                <c:pt idx="208986">
                  <c:v>51.5136719</c:v>
                </c:pt>
                <c:pt idx="208987">
                  <c:v>-0.366210938</c:v>
                </c:pt>
                <c:pt idx="208988">
                  <c:v>-40.5273438</c:v>
                </c:pt>
                <c:pt idx="208989">
                  <c:v>-83.4960938</c:v>
                </c:pt>
                <c:pt idx="208990">
                  <c:v>-98.9990234</c:v>
                </c:pt>
                <c:pt idx="208991">
                  <c:v>-78.4912109</c:v>
                </c:pt>
                <c:pt idx="208992">
                  <c:v>-48.2177734</c:v>
                </c:pt>
                <c:pt idx="208993">
                  <c:v>-3.78417969</c:v>
                </c:pt>
                <c:pt idx="208994">
                  <c:v>42.2363281</c:v>
                </c:pt>
                <c:pt idx="208995">
                  <c:v>84.4726562</c:v>
                </c:pt>
                <c:pt idx="208996">
                  <c:v>98.75488279999998</c:v>
                </c:pt>
                <c:pt idx="208997">
                  <c:v>96.5576172</c:v>
                </c:pt>
                <c:pt idx="208998">
                  <c:v>59.0820312</c:v>
                </c:pt>
                <c:pt idx="208999">
                  <c:v>4.394531249999993</c:v>
                </c:pt>
                <c:pt idx="209000">
                  <c:v>-38.3300781</c:v>
                </c:pt>
                <c:pt idx="209001">
                  <c:v>-79.5898438</c:v>
                </c:pt>
                <c:pt idx="209002">
                  <c:v>-101.074219</c:v>
                </c:pt>
                <c:pt idx="209003">
                  <c:v>-90.57617190000001</c:v>
                </c:pt>
                <c:pt idx="209004">
                  <c:v>-60.3027344</c:v>
                </c:pt>
                <c:pt idx="209005">
                  <c:v>-6.103515619999995</c:v>
                </c:pt>
                <c:pt idx="209006">
                  <c:v>48.3398438</c:v>
                </c:pt>
                <c:pt idx="209007">
                  <c:v>77.75878909999996</c:v>
                </c:pt>
                <c:pt idx="209008">
                  <c:v>96.1914062</c:v>
                </c:pt>
                <c:pt idx="209009">
                  <c:v>90.4541016</c:v>
                </c:pt>
                <c:pt idx="209010">
                  <c:v>61.6455078</c:v>
                </c:pt>
                <c:pt idx="209011">
                  <c:v>19.4091797</c:v>
                </c:pt>
                <c:pt idx="209012">
                  <c:v>-38.2080078</c:v>
                </c:pt>
                <c:pt idx="209013">
                  <c:v>-76.2939453</c:v>
                </c:pt>
                <c:pt idx="209014">
                  <c:v>-97.1679688</c:v>
                </c:pt>
                <c:pt idx="209015">
                  <c:v>-96.1914062</c:v>
                </c:pt>
                <c:pt idx="209016">
                  <c:v>-69.0917969</c:v>
                </c:pt>
                <c:pt idx="209017">
                  <c:v>-22.2167969</c:v>
                </c:pt>
                <c:pt idx="209018">
                  <c:v>30.3955078</c:v>
                </c:pt>
                <c:pt idx="209019">
                  <c:v>77.5146484</c:v>
                </c:pt>
                <c:pt idx="209020">
                  <c:v>93.1396484</c:v>
                </c:pt>
                <c:pt idx="209021">
                  <c:v>92.89550779999998</c:v>
                </c:pt>
                <c:pt idx="209022">
                  <c:v>67.0166016</c:v>
                </c:pt>
                <c:pt idx="209023">
                  <c:v>20.5078125</c:v>
                </c:pt>
                <c:pt idx="209024">
                  <c:v>-32.8369141</c:v>
                </c:pt>
                <c:pt idx="209025">
                  <c:v>-72.9980469</c:v>
                </c:pt>
                <c:pt idx="209026">
                  <c:v>-98.38867190000001</c:v>
                </c:pt>
                <c:pt idx="209027">
                  <c:v>-95.5810547</c:v>
                </c:pt>
                <c:pt idx="209028">
                  <c:v>-65.4296875</c:v>
                </c:pt>
                <c:pt idx="209029">
                  <c:v>-21.484375</c:v>
                </c:pt>
                <c:pt idx="209030">
                  <c:v>30.6396484</c:v>
                </c:pt>
                <c:pt idx="209031">
                  <c:v>66.1621094</c:v>
                </c:pt>
                <c:pt idx="209032">
                  <c:v>94.3603516</c:v>
                </c:pt>
                <c:pt idx="209033">
                  <c:v>98.38867190000001</c:v>
                </c:pt>
                <c:pt idx="209034">
                  <c:v>74.3408203</c:v>
                </c:pt>
                <c:pt idx="209035">
                  <c:v>24.2919922</c:v>
                </c:pt>
                <c:pt idx="209036">
                  <c:v>-24.7802734</c:v>
                </c:pt>
                <c:pt idx="209037">
                  <c:v>-66.8945312</c:v>
                </c:pt>
                <c:pt idx="209038">
                  <c:v>-94.3603516</c:v>
                </c:pt>
                <c:pt idx="209039">
                  <c:v>-93.5058594</c:v>
                </c:pt>
                <c:pt idx="209040">
                  <c:v>-73.2421875</c:v>
                </c:pt>
                <c:pt idx="209041">
                  <c:v>-26.6113281</c:v>
                </c:pt>
                <c:pt idx="209042">
                  <c:v>26.4892578</c:v>
                </c:pt>
                <c:pt idx="209043">
                  <c:v>64.57519529999998</c:v>
                </c:pt>
                <c:pt idx="209044">
                  <c:v>88.5009766</c:v>
                </c:pt>
                <c:pt idx="209045">
                  <c:v>92.2851562</c:v>
                </c:pt>
                <c:pt idx="209046">
                  <c:v>68.35937499999996</c:v>
                </c:pt>
                <c:pt idx="209047">
                  <c:v>34.17968749999999</c:v>
                </c:pt>
                <c:pt idx="209048">
                  <c:v>-18.5546875</c:v>
                </c:pt>
                <c:pt idx="209049">
                  <c:v>-63.2324219</c:v>
                </c:pt>
                <c:pt idx="209050">
                  <c:v>-88.0126953</c:v>
                </c:pt>
                <c:pt idx="209051">
                  <c:v>-99.3652344</c:v>
                </c:pt>
                <c:pt idx="209052">
                  <c:v>-73.60839839999993</c:v>
                </c:pt>
                <c:pt idx="209053">
                  <c:v>-27.8320312</c:v>
                </c:pt>
                <c:pt idx="209054">
                  <c:v>9.033203119999997</c:v>
                </c:pt>
                <c:pt idx="209055">
                  <c:v>55.1757812</c:v>
                </c:pt>
                <c:pt idx="209056">
                  <c:v>95.703125</c:v>
                </c:pt>
                <c:pt idx="209057">
                  <c:v>96.0693359</c:v>
                </c:pt>
                <c:pt idx="209058">
                  <c:v>75.5615234</c:v>
                </c:pt>
                <c:pt idx="209059">
                  <c:v>39.4287109</c:v>
                </c:pt>
                <c:pt idx="209060">
                  <c:v>-9.155273439999998</c:v>
                </c:pt>
                <c:pt idx="209061">
                  <c:v>-53.5888672</c:v>
                </c:pt>
                <c:pt idx="209062">
                  <c:v>-83.2519531</c:v>
                </c:pt>
                <c:pt idx="209063">
                  <c:v>-96.1914062</c:v>
                </c:pt>
                <c:pt idx="209064">
                  <c:v>-82.6416016</c:v>
                </c:pt>
                <c:pt idx="209065">
                  <c:v>-41.6259766</c:v>
                </c:pt>
                <c:pt idx="209066">
                  <c:v>15.3808594</c:v>
                </c:pt>
                <c:pt idx="209067">
                  <c:v>48.4619141</c:v>
                </c:pt>
                <c:pt idx="209068">
                  <c:v>90.08789059999998</c:v>
                </c:pt>
                <c:pt idx="209069">
                  <c:v>92.89550779999998</c:v>
                </c:pt>
                <c:pt idx="209070">
                  <c:v>80.4443359</c:v>
                </c:pt>
                <c:pt idx="209071">
                  <c:v>37.7197266</c:v>
                </c:pt>
                <c:pt idx="209072">
                  <c:v>0.9765625</c:v>
                </c:pt>
                <c:pt idx="209073">
                  <c:v>-46.2646484</c:v>
                </c:pt>
                <c:pt idx="209074">
                  <c:v>-85.4492188</c:v>
                </c:pt>
                <c:pt idx="209075">
                  <c:v>-99.3652344</c:v>
                </c:pt>
                <c:pt idx="209076">
                  <c:v>-83.3740234</c:v>
                </c:pt>
                <c:pt idx="209077">
                  <c:v>-40.2832031</c:v>
                </c:pt>
                <c:pt idx="209078">
                  <c:v>6.46972656</c:v>
                </c:pt>
                <c:pt idx="209079">
                  <c:v>49.5605469</c:v>
                </c:pt>
                <c:pt idx="209080">
                  <c:v>79.22363279999998</c:v>
                </c:pt>
                <c:pt idx="209081">
                  <c:v>98.75488279999998</c:v>
                </c:pt>
                <c:pt idx="209082">
                  <c:v>83.12988279999993</c:v>
                </c:pt>
                <c:pt idx="209083">
                  <c:v>52.1240234</c:v>
                </c:pt>
                <c:pt idx="209084">
                  <c:v>5.12695312</c:v>
                </c:pt>
                <c:pt idx="209085">
                  <c:v>-47.6074219</c:v>
                </c:pt>
                <c:pt idx="209086">
                  <c:v>-77.27050779999998</c:v>
                </c:pt>
                <c:pt idx="209087">
                  <c:v>-96.5576172</c:v>
                </c:pt>
                <c:pt idx="209088">
                  <c:v>-91.0644531</c:v>
                </c:pt>
                <c:pt idx="209089">
                  <c:v>-54.4433594</c:v>
                </c:pt>
                <c:pt idx="209090">
                  <c:v>-6.71386719</c:v>
                </c:pt>
                <c:pt idx="209091">
                  <c:v>44.55566409999999</c:v>
                </c:pt>
                <c:pt idx="209092">
                  <c:v>82.6416016</c:v>
                </c:pt>
                <c:pt idx="209093">
                  <c:v>100.219727</c:v>
                </c:pt>
                <c:pt idx="209094">
                  <c:v>93.5058594</c:v>
                </c:pt>
                <c:pt idx="209095">
                  <c:v>64.57519529999998</c:v>
                </c:pt>
                <c:pt idx="209096">
                  <c:v>8.05664062</c:v>
                </c:pt>
                <c:pt idx="209097">
                  <c:v>-45.6542969</c:v>
                </c:pt>
                <c:pt idx="209098">
                  <c:v>-77.39257809999994</c:v>
                </c:pt>
                <c:pt idx="209099">
                  <c:v>-96.4355469</c:v>
                </c:pt>
                <c:pt idx="209100">
                  <c:v>-93.01757809999998</c:v>
                </c:pt>
                <c:pt idx="209101">
                  <c:v>-59.4482422</c:v>
                </c:pt>
                <c:pt idx="209102">
                  <c:v>-12.5732422</c:v>
                </c:pt>
                <c:pt idx="209103">
                  <c:v>33.81347659999999</c:v>
                </c:pt>
                <c:pt idx="209104">
                  <c:v>74.9511719</c:v>
                </c:pt>
                <c:pt idx="209105">
                  <c:v>95.4589844</c:v>
                </c:pt>
                <c:pt idx="209106">
                  <c:v>92.5292969</c:v>
                </c:pt>
                <c:pt idx="209107">
                  <c:v>55.4199219</c:v>
                </c:pt>
                <c:pt idx="209108">
                  <c:v>15.2587891</c:v>
                </c:pt>
                <c:pt idx="209109">
                  <c:v>-32.9589844</c:v>
                </c:pt>
                <c:pt idx="209110">
                  <c:v>-78.4912109</c:v>
                </c:pt>
                <c:pt idx="209111">
                  <c:v>-94.7265625</c:v>
                </c:pt>
                <c:pt idx="209112">
                  <c:v>-93.01757809999998</c:v>
                </c:pt>
                <c:pt idx="209113">
                  <c:v>-67.62695309999998</c:v>
                </c:pt>
                <c:pt idx="209114">
                  <c:v>-20.8740234</c:v>
                </c:pt>
                <c:pt idx="209115">
                  <c:v>29.5410156</c:v>
                </c:pt>
                <c:pt idx="209116">
                  <c:v>78.6132812</c:v>
                </c:pt>
                <c:pt idx="209117">
                  <c:v>92.0410156</c:v>
                </c:pt>
                <c:pt idx="209118">
                  <c:v>88.37890619999993</c:v>
                </c:pt>
                <c:pt idx="209119">
                  <c:v>68.35937499999996</c:v>
                </c:pt>
                <c:pt idx="209120">
                  <c:v>31.3720703</c:v>
                </c:pt>
                <c:pt idx="209121">
                  <c:v>-17.7001953</c:v>
                </c:pt>
                <c:pt idx="209122">
                  <c:v>-67.7490234</c:v>
                </c:pt>
                <c:pt idx="209123">
                  <c:v>-98.5107422</c:v>
                </c:pt>
                <c:pt idx="209124">
                  <c:v>-96.92382809999998</c:v>
                </c:pt>
                <c:pt idx="209125">
                  <c:v>-65.7958984</c:v>
                </c:pt>
                <c:pt idx="209126">
                  <c:v>-24.5361328</c:v>
                </c:pt>
                <c:pt idx="209127">
                  <c:v>19.2871094</c:v>
                </c:pt>
                <c:pt idx="209128">
                  <c:v>67.7490234</c:v>
                </c:pt>
                <c:pt idx="209129">
                  <c:v>90.57617190000001</c:v>
                </c:pt>
                <c:pt idx="209130">
                  <c:v>92.77343749999996</c:v>
                </c:pt>
                <c:pt idx="209131">
                  <c:v>68.60351559999998</c:v>
                </c:pt>
                <c:pt idx="209132">
                  <c:v>22.7050781</c:v>
                </c:pt>
                <c:pt idx="209133">
                  <c:v>-20.0195312</c:v>
                </c:pt>
                <c:pt idx="209134">
                  <c:v>-61.5234375</c:v>
                </c:pt>
                <c:pt idx="209135">
                  <c:v>-92.4072266</c:v>
                </c:pt>
                <c:pt idx="209136">
                  <c:v>-95.82519529999998</c:v>
                </c:pt>
                <c:pt idx="209137">
                  <c:v>-78.6132812</c:v>
                </c:pt>
                <c:pt idx="209138">
                  <c:v>-38.5742188</c:v>
                </c:pt>
                <c:pt idx="209139">
                  <c:v>14.1601562</c:v>
                </c:pt>
                <c:pt idx="209140">
                  <c:v>57.61718749999999</c:v>
                </c:pt>
                <c:pt idx="209141">
                  <c:v>88.9892578</c:v>
                </c:pt>
                <c:pt idx="209142">
                  <c:v>92.0410156</c:v>
                </c:pt>
                <c:pt idx="209143">
                  <c:v>75.31738279999998</c:v>
                </c:pt>
                <c:pt idx="209144">
                  <c:v>39.7949219</c:v>
                </c:pt>
                <c:pt idx="209145">
                  <c:v>-6.225585939999994</c:v>
                </c:pt>
                <c:pt idx="209146">
                  <c:v>-54.32128909999999</c:v>
                </c:pt>
                <c:pt idx="209147">
                  <c:v>-95.5810547</c:v>
                </c:pt>
                <c:pt idx="209148">
                  <c:v>-100.830078</c:v>
                </c:pt>
                <c:pt idx="209149">
                  <c:v>-81.7871094</c:v>
                </c:pt>
                <c:pt idx="209150">
                  <c:v>-46.0205078</c:v>
                </c:pt>
                <c:pt idx="209151">
                  <c:v>10.1318359</c:v>
                </c:pt>
                <c:pt idx="209152">
                  <c:v>58.3496094</c:v>
                </c:pt>
                <c:pt idx="209153">
                  <c:v>96.3134766</c:v>
                </c:pt>
                <c:pt idx="209154">
                  <c:v>106.079102</c:v>
                </c:pt>
                <c:pt idx="209155">
                  <c:v>85.4492188</c:v>
                </c:pt>
                <c:pt idx="209156">
                  <c:v>38.5742188</c:v>
                </c:pt>
                <c:pt idx="209157">
                  <c:v>-11.2304688</c:v>
                </c:pt>
                <c:pt idx="209158">
                  <c:v>-54.0771484</c:v>
                </c:pt>
                <c:pt idx="209159">
                  <c:v>-91.6748047</c:v>
                </c:pt>
                <c:pt idx="209160">
                  <c:v>-99.4873047</c:v>
                </c:pt>
                <c:pt idx="209161">
                  <c:v>-85.8154297</c:v>
                </c:pt>
                <c:pt idx="209162">
                  <c:v>-43.8232422</c:v>
                </c:pt>
                <c:pt idx="209163">
                  <c:v>2.07519531</c:v>
                </c:pt>
                <c:pt idx="209164">
                  <c:v>48.3398438</c:v>
                </c:pt>
                <c:pt idx="209165">
                  <c:v>87.03613279999998</c:v>
                </c:pt>
                <c:pt idx="209166">
                  <c:v>98.9990234</c:v>
                </c:pt>
                <c:pt idx="209167">
                  <c:v>88.8671875</c:v>
                </c:pt>
                <c:pt idx="209168">
                  <c:v>58.4716797</c:v>
                </c:pt>
                <c:pt idx="209169">
                  <c:v>7.44628906</c:v>
                </c:pt>
                <c:pt idx="209170">
                  <c:v>-45.1660156</c:v>
                </c:pt>
                <c:pt idx="209171">
                  <c:v>-81.7871094</c:v>
                </c:pt>
                <c:pt idx="209172">
                  <c:v>-98.5107422</c:v>
                </c:pt>
                <c:pt idx="209173">
                  <c:v>-83.3740234</c:v>
                </c:pt>
                <c:pt idx="209174">
                  <c:v>-52.1240234</c:v>
                </c:pt>
                <c:pt idx="209175">
                  <c:v>-0.732421875</c:v>
                </c:pt>
                <c:pt idx="209176">
                  <c:v>45.7763672</c:v>
                </c:pt>
                <c:pt idx="209177">
                  <c:v>80.078125</c:v>
                </c:pt>
                <c:pt idx="209178">
                  <c:v>93.38378909999996</c:v>
                </c:pt>
                <c:pt idx="209179">
                  <c:v>90.4541016</c:v>
                </c:pt>
                <c:pt idx="209180">
                  <c:v>59.4482422</c:v>
                </c:pt>
                <c:pt idx="209181">
                  <c:v>3.66210938</c:v>
                </c:pt>
                <c:pt idx="209182">
                  <c:v>-40.2832031</c:v>
                </c:pt>
                <c:pt idx="209183">
                  <c:v>-81.0546875</c:v>
                </c:pt>
                <c:pt idx="209184">
                  <c:v>-97.77832029999998</c:v>
                </c:pt>
                <c:pt idx="209185">
                  <c:v>-85.6933594</c:v>
                </c:pt>
                <c:pt idx="209186">
                  <c:v>-54.32128909999999</c:v>
                </c:pt>
                <c:pt idx="209187">
                  <c:v>-11.3525391</c:v>
                </c:pt>
                <c:pt idx="209188">
                  <c:v>38.4521484</c:v>
                </c:pt>
                <c:pt idx="209189">
                  <c:v>73.9746094</c:v>
                </c:pt>
                <c:pt idx="209190">
                  <c:v>97.65625</c:v>
                </c:pt>
                <c:pt idx="209191">
                  <c:v>89.9658203</c:v>
                </c:pt>
                <c:pt idx="209192">
                  <c:v>67.50488279999998</c:v>
                </c:pt>
                <c:pt idx="209193">
                  <c:v>8.05664062</c:v>
                </c:pt>
                <c:pt idx="209194">
                  <c:v>-39.1845703</c:v>
                </c:pt>
                <c:pt idx="209195">
                  <c:v>-72.0214844</c:v>
                </c:pt>
                <c:pt idx="209196">
                  <c:v>-94.6044922</c:v>
                </c:pt>
                <c:pt idx="209197">
                  <c:v>-98.63281249999996</c:v>
                </c:pt>
                <c:pt idx="209198">
                  <c:v>-61.7675781</c:v>
                </c:pt>
                <c:pt idx="209199">
                  <c:v>-10.3759766</c:v>
                </c:pt>
                <c:pt idx="209200">
                  <c:v>39.0625</c:v>
                </c:pt>
                <c:pt idx="209201">
                  <c:v>78.12499999999998</c:v>
                </c:pt>
                <c:pt idx="209202">
                  <c:v>99.85351559999998</c:v>
                </c:pt>
                <c:pt idx="209203">
                  <c:v>98.0224609</c:v>
                </c:pt>
                <c:pt idx="209204">
                  <c:v>65.9179688</c:v>
                </c:pt>
                <c:pt idx="209205">
                  <c:v>24.1699219</c:v>
                </c:pt>
                <c:pt idx="209206">
                  <c:v>-27.8320312</c:v>
                </c:pt>
                <c:pt idx="209207">
                  <c:v>-66.7724609</c:v>
                </c:pt>
                <c:pt idx="209208">
                  <c:v>-94.4824219</c:v>
                </c:pt>
                <c:pt idx="209209">
                  <c:v>-96.92382809999998</c:v>
                </c:pt>
                <c:pt idx="209210">
                  <c:v>-71.4111328</c:v>
                </c:pt>
                <c:pt idx="209211">
                  <c:v>-19.2871094</c:v>
                </c:pt>
                <c:pt idx="209212">
                  <c:v>27.5878906</c:v>
                </c:pt>
                <c:pt idx="209213">
                  <c:v>67.62695309999998</c:v>
                </c:pt>
                <c:pt idx="209214">
                  <c:v>88.9892578</c:v>
                </c:pt>
                <c:pt idx="209215">
                  <c:v>89.5996094</c:v>
                </c:pt>
                <c:pt idx="209216">
                  <c:v>67.38281249999996</c:v>
                </c:pt>
                <c:pt idx="209217">
                  <c:v>32.9589844</c:v>
                </c:pt>
                <c:pt idx="209218">
                  <c:v>-16.6015625</c:v>
                </c:pt>
                <c:pt idx="209219">
                  <c:v>-65.4296875</c:v>
                </c:pt>
                <c:pt idx="209220">
                  <c:v>-90.4541016</c:v>
                </c:pt>
                <c:pt idx="209221">
                  <c:v>-100.585938</c:v>
                </c:pt>
                <c:pt idx="209222">
                  <c:v>-71.7773438</c:v>
                </c:pt>
                <c:pt idx="209223">
                  <c:v>-31.98242189999997</c:v>
                </c:pt>
                <c:pt idx="209224">
                  <c:v>17.0898438</c:v>
                </c:pt>
                <c:pt idx="209225">
                  <c:v>57.2509766</c:v>
                </c:pt>
                <c:pt idx="209226">
                  <c:v>89.2333984</c:v>
                </c:pt>
                <c:pt idx="209227">
                  <c:v>93.75</c:v>
                </c:pt>
                <c:pt idx="209228">
                  <c:v>79.8339844</c:v>
                </c:pt>
                <c:pt idx="209229">
                  <c:v>37.8417969</c:v>
                </c:pt>
                <c:pt idx="209230">
                  <c:v>-15.9912109</c:v>
                </c:pt>
                <c:pt idx="209231">
                  <c:v>-65.18554690000001</c:v>
                </c:pt>
                <c:pt idx="209232">
                  <c:v>-96.5576172</c:v>
                </c:pt>
                <c:pt idx="209233">
                  <c:v>-99.60937499999996</c:v>
                </c:pt>
                <c:pt idx="209234">
                  <c:v>-74.46289059999998</c:v>
                </c:pt>
                <c:pt idx="209235">
                  <c:v>-35.8886719</c:v>
                </c:pt>
                <c:pt idx="209236">
                  <c:v>10.6201172</c:v>
                </c:pt>
                <c:pt idx="209237">
                  <c:v>62.9882812</c:v>
                </c:pt>
                <c:pt idx="209238">
                  <c:v>89.11132809999998</c:v>
                </c:pt>
                <c:pt idx="209239">
                  <c:v>93.2617188</c:v>
                </c:pt>
                <c:pt idx="209240">
                  <c:v>79.1015625</c:v>
                </c:pt>
                <c:pt idx="209241">
                  <c:v>34.17968749999999</c:v>
                </c:pt>
                <c:pt idx="209242">
                  <c:v>-6.46972656</c:v>
                </c:pt>
                <c:pt idx="209243">
                  <c:v>-53.8330078</c:v>
                </c:pt>
                <c:pt idx="209244">
                  <c:v>-91.3085938</c:v>
                </c:pt>
                <c:pt idx="209245">
                  <c:v>-97.90039059999998</c:v>
                </c:pt>
                <c:pt idx="209246">
                  <c:v>-81.66503909999996</c:v>
                </c:pt>
                <c:pt idx="209247">
                  <c:v>-41.2597656</c:v>
                </c:pt>
                <c:pt idx="209248">
                  <c:v>8.178710939999998</c:v>
                </c:pt>
                <c:pt idx="209249">
                  <c:v>53.9550781</c:v>
                </c:pt>
                <c:pt idx="209250">
                  <c:v>86.5478516</c:v>
                </c:pt>
                <c:pt idx="209251">
                  <c:v>106.689453</c:v>
                </c:pt>
                <c:pt idx="209252">
                  <c:v>81.29882809999998</c:v>
                </c:pt>
                <c:pt idx="209253">
                  <c:v>48.0957031</c:v>
                </c:pt>
                <c:pt idx="209254">
                  <c:v>-5.615234379999995</c:v>
                </c:pt>
                <c:pt idx="209255">
                  <c:v>-53.4667969</c:v>
                </c:pt>
                <c:pt idx="209256">
                  <c:v>-85.20507809999994</c:v>
                </c:pt>
                <c:pt idx="209257">
                  <c:v>-96.0693359</c:v>
                </c:pt>
                <c:pt idx="209258">
                  <c:v>-87.6464844</c:v>
                </c:pt>
                <c:pt idx="209259">
                  <c:v>-46.0205078</c:v>
                </c:pt>
                <c:pt idx="209260">
                  <c:v>7.56835938</c:v>
                </c:pt>
                <c:pt idx="209261">
                  <c:v>49.3164062</c:v>
                </c:pt>
                <c:pt idx="209262">
                  <c:v>83.3740234</c:v>
                </c:pt>
                <c:pt idx="209263">
                  <c:v>99.4873047</c:v>
                </c:pt>
                <c:pt idx="209264">
                  <c:v>84.3505859</c:v>
                </c:pt>
                <c:pt idx="209265">
                  <c:v>52.3681641</c:v>
                </c:pt>
                <c:pt idx="209266">
                  <c:v>3.05175781</c:v>
                </c:pt>
                <c:pt idx="209267">
                  <c:v>-42.8466797</c:v>
                </c:pt>
                <c:pt idx="209268">
                  <c:v>-84.3505859</c:v>
                </c:pt>
                <c:pt idx="209269">
                  <c:v>-106.201172</c:v>
                </c:pt>
                <c:pt idx="209270">
                  <c:v>-86.18164059999998</c:v>
                </c:pt>
                <c:pt idx="209271">
                  <c:v>-49.6826172</c:v>
                </c:pt>
                <c:pt idx="209272">
                  <c:v>-1.34277344</c:v>
                </c:pt>
                <c:pt idx="209273">
                  <c:v>36.3769531</c:v>
                </c:pt>
                <c:pt idx="209274">
                  <c:v>75.9277344</c:v>
                </c:pt>
                <c:pt idx="209275">
                  <c:v>92.1630859</c:v>
                </c:pt>
                <c:pt idx="209276">
                  <c:v>78.8574219</c:v>
                </c:pt>
                <c:pt idx="209277">
                  <c:v>53.34472659999999</c:v>
                </c:pt>
                <c:pt idx="209278">
                  <c:v>2.80761719</c:v>
                </c:pt>
                <c:pt idx="209279">
                  <c:v>-42.1142578</c:v>
                </c:pt>
                <c:pt idx="209280">
                  <c:v>-73.7304688</c:v>
                </c:pt>
                <c:pt idx="209281">
                  <c:v>-94.2382812</c:v>
                </c:pt>
                <c:pt idx="209282">
                  <c:v>-88.9892578</c:v>
                </c:pt>
                <c:pt idx="209283">
                  <c:v>-55.5419922</c:v>
                </c:pt>
                <c:pt idx="209284">
                  <c:v>-9.64355469</c:v>
                </c:pt>
                <c:pt idx="209285">
                  <c:v>36.7431641</c:v>
                </c:pt>
                <c:pt idx="209286">
                  <c:v>71.2890625</c:v>
                </c:pt>
                <c:pt idx="209287">
                  <c:v>90.57617190000001</c:v>
                </c:pt>
                <c:pt idx="209288">
                  <c:v>94.6044922</c:v>
                </c:pt>
                <c:pt idx="209289">
                  <c:v>66.40625</c:v>
                </c:pt>
                <c:pt idx="209290">
                  <c:v>18.1884766</c:v>
                </c:pt>
                <c:pt idx="209291">
                  <c:v>-36.4990234</c:v>
                </c:pt>
                <c:pt idx="209292">
                  <c:v>-78.4912109</c:v>
                </c:pt>
                <c:pt idx="209293">
                  <c:v>-97.1679688</c:v>
                </c:pt>
                <c:pt idx="209294">
                  <c:v>-83.6181641</c:v>
                </c:pt>
                <c:pt idx="209295">
                  <c:v>-58.2275391</c:v>
                </c:pt>
                <c:pt idx="209296">
                  <c:v>-25.1464844</c:v>
                </c:pt>
                <c:pt idx="209297">
                  <c:v>25.8789062</c:v>
                </c:pt>
                <c:pt idx="209298">
                  <c:v>72.0214844</c:v>
                </c:pt>
                <c:pt idx="209299">
                  <c:v>97.2900391</c:v>
                </c:pt>
                <c:pt idx="209300">
                  <c:v>93.2617188</c:v>
                </c:pt>
                <c:pt idx="209301">
                  <c:v>62.0117188</c:v>
                </c:pt>
                <c:pt idx="209302">
                  <c:v>29.7851562</c:v>
                </c:pt>
                <c:pt idx="209303">
                  <c:v>-22.3388672</c:v>
                </c:pt>
                <c:pt idx="209304">
                  <c:v>-76.0498047</c:v>
                </c:pt>
                <c:pt idx="209305">
                  <c:v>-95.703125</c:v>
                </c:pt>
                <c:pt idx="209306">
                  <c:v>-97.2900391</c:v>
                </c:pt>
                <c:pt idx="209307">
                  <c:v>-69.9462891</c:v>
                </c:pt>
                <c:pt idx="209308">
                  <c:v>-22.2167969</c:v>
                </c:pt>
                <c:pt idx="209309">
                  <c:v>25.2685547</c:v>
                </c:pt>
                <c:pt idx="209310">
                  <c:v>73.2421875</c:v>
                </c:pt>
                <c:pt idx="209311">
                  <c:v>95.82519529999998</c:v>
                </c:pt>
                <c:pt idx="209312">
                  <c:v>91.796875</c:v>
                </c:pt>
                <c:pt idx="209313">
                  <c:v>65.7958984</c:v>
                </c:pt>
                <c:pt idx="209314">
                  <c:v>27.7099609</c:v>
                </c:pt>
                <c:pt idx="209315">
                  <c:v>-22.4609375</c:v>
                </c:pt>
                <c:pt idx="209316">
                  <c:v>-69.58007809999994</c:v>
                </c:pt>
                <c:pt idx="209317">
                  <c:v>-96.5576172</c:v>
                </c:pt>
                <c:pt idx="209318">
                  <c:v>-96.1914062</c:v>
                </c:pt>
                <c:pt idx="209319">
                  <c:v>-72.50976559999998</c:v>
                </c:pt>
                <c:pt idx="209320">
                  <c:v>-25.6347656</c:v>
                </c:pt>
                <c:pt idx="209321">
                  <c:v>19.53125</c:v>
                </c:pt>
                <c:pt idx="209322">
                  <c:v>62.9882812</c:v>
                </c:pt>
                <c:pt idx="209323">
                  <c:v>89.84375</c:v>
                </c:pt>
                <c:pt idx="209324">
                  <c:v>99.2431641</c:v>
                </c:pt>
                <c:pt idx="209325">
                  <c:v>78.12499999999998</c:v>
                </c:pt>
                <c:pt idx="209326">
                  <c:v>40.5273438</c:v>
                </c:pt>
                <c:pt idx="209327">
                  <c:v>-9.39941406</c:v>
                </c:pt>
                <c:pt idx="209328">
                  <c:v>-56.5185547</c:v>
                </c:pt>
                <c:pt idx="209329">
                  <c:v>-88.13476559999998</c:v>
                </c:pt>
                <c:pt idx="209330">
                  <c:v>-101.196289</c:v>
                </c:pt>
                <c:pt idx="209331">
                  <c:v>-85.20507809999994</c:v>
                </c:pt>
                <c:pt idx="209332">
                  <c:v>-39.30664059999999</c:v>
                </c:pt>
                <c:pt idx="209333">
                  <c:v>5.615234379999995</c:v>
                </c:pt>
                <c:pt idx="209334">
                  <c:v>54.6875</c:v>
                </c:pt>
                <c:pt idx="209335">
                  <c:v>84.8388672</c:v>
                </c:pt>
                <c:pt idx="209336">
                  <c:v>93.38378909999996</c:v>
                </c:pt>
                <c:pt idx="209337">
                  <c:v>74.9511719</c:v>
                </c:pt>
                <c:pt idx="209338">
                  <c:v>43.7011719</c:v>
                </c:pt>
                <c:pt idx="209339">
                  <c:v>-5.12695312</c:v>
                </c:pt>
                <c:pt idx="209340">
                  <c:v>-56.1523438</c:v>
                </c:pt>
                <c:pt idx="209341">
                  <c:v>-84.10644529999998</c:v>
                </c:pt>
                <c:pt idx="209342">
                  <c:v>-94.6044922</c:v>
                </c:pt>
                <c:pt idx="209343">
                  <c:v>-83.8623047</c:v>
                </c:pt>
                <c:pt idx="209344">
                  <c:v>-48.828125</c:v>
                </c:pt>
                <c:pt idx="209345">
                  <c:v>0.48828125</c:v>
                </c:pt>
                <c:pt idx="209346">
                  <c:v>50.5371094</c:v>
                </c:pt>
                <c:pt idx="209347">
                  <c:v>89.5996094</c:v>
                </c:pt>
                <c:pt idx="209348">
                  <c:v>103.149414</c:v>
                </c:pt>
                <c:pt idx="209349">
                  <c:v>79.5898438</c:v>
                </c:pt>
                <c:pt idx="209350">
                  <c:v>47.6074219</c:v>
                </c:pt>
                <c:pt idx="209351">
                  <c:v>3.41796875</c:v>
                </c:pt>
                <c:pt idx="209352">
                  <c:v>-46.7529297</c:v>
                </c:pt>
                <c:pt idx="209353">
                  <c:v>-85.3271484</c:v>
                </c:pt>
                <c:pt idx="209354">
                  <c:v>-92.89550779999998</c:v>
                </c:pt>
                <c:pt idx="209355">
                  <c:v>-94.6044922</c:v>
                </c:pt>
                <c:pt idx="209356">
                  <c:v>-56.0302734</c:v>
                </c:pt>
                <c:pt idx="209357">
                  <c:v>-2.19726562</c:v>
                </c:pt>
                <c:pt idx="209358">
                  <c:v>38.2080078</c:v>
                </c:pt>
                <c:pt idx="209359">
                  <c:v>78.12499999999998</c:v>
                </c:pt>
                <c:pt idx="209360">
                  <c:v>100.708008</c:v>
                </c:pt>
                <c:pt idx="209361">
                  <c:v>90.82031249999996</c:v>
                </c:pt>
                <c:pt idx="209362">
                  <c:v>52.3681641</c:v>
                </c:pt>
                <c:pt idx="209363">
                  <c:v>4.76074219</c:v>
                </c:pt>
                <c:pt idx="209364">
                  <c:v>-45.1660156</c:v>
                </c:pt>
                <c:pt idx="209365">
                  <c:v>-73.3642578</c:v>
                </c:pt>
                <c:pt idx="209366">
                  <c:v>-93.38378909999996</c:v>
                </c:pt>
                <c:pt idx="209367">
                  <c:v>-80.32226559999998</c:v>
                </c:pt>
                <c:pt idx="209368">
                  <c:v>-61.4013672</c:v>
                </c:pt>
                <c:pt idx="209369">
                  <c:v>-17.3339844</c:v>
                </c:pt>
                <c:pt idx="209370">
                  <c:v>38.6962891</c:v>
                </c:pt>
                <c:pt idx="209371">
                  <c:v>71.4111328</c:v>
                </c:pt>
                <c:pt idx="209372">
                  <c:v>90.57617190000001</c:v>
                </c:pt>
                <c:pt idx="209373">
                  <c:v>92.89550779999998</c:v>
                </c:pt>
                <c:pt idx="209374">
                  <c:v>60.6689453</c:v>
                </c:pt>
                <c:pt idx="209375">
                  <c:v>21.1181641</c:v>
                </c:pt>
                <c:pt idx="209376">
                  <c:v>-31.1279297</c:v>
                </c:pt>
                <c:pt idx="209377">
                  <c:v>-81.4208984</c:v>
                </c:pt>
                <c:pt idx="209378">
                  <c:v>-99.2431641</c:v>
                </c:pt>
                <c:pt idx="209379">
                  <c:v>-92.2851562</c:v>
                </c:pt>
                <c:pt idx="209380">
                  <c:v>-60.7910156</c:v>
                </c:pt>
                <c:pt idx="209381">
                  <c:v>-15.7470703</c:v>
                </c:pt>
                <c:pt idx="209382">
                  <c:v>40.8935547</c:v>
                </c:pt>
                <c:pt idx="209383">
                  <c:v>77.63671879999995</c:v>
                </c:pt>
                <c:pt idx="209384">
                  <c:v>101.074219</c:v>
                </c:pt>
                <c:pt idx="209385">
                  <c:v>97.1679688</c:v>
                </c:pt>
                <c:pt idx="209386">
                  <c:v>66.40625</c:v>
                </c:pt>
                <c:pt idx="209387">
                  <c:v>20.8740234</c:v>
                </c:pt>
                <c:pt idx="209388">
                  <c:v>-35.5224609</c:v>
                </c:pt>
                <c:pt idx="209389">
                  <c:v>-74.5849609</c:v>
                </c:pt>
                <c:pt idx="209390">
                  <c:v>-85.9375</c:v>
                </c:pt>
                <c:pt idx="209391">
                  <c:v>-86.9140625</c:v>
                </c:pt>
                <c:pt idx="209392">
                  <c:v>-69.45800779999998</c:v>
                </c:pt>
                <c:pt idx="209393">
                  <c:v>-19.6533203</c:v>
                </c:pt>
                <c:pt idx="209394">
                  <c:v>25.7568359</c:v>
                </c:pt>
                <c:pt idx="209395">
                  <c:v>73.60839839999993</c:v>
                </c:pt>
                <c:pt idx="209396">
                  <c:v>101.318359</c:v>
                </c:pt>
                <c:pt idx="209397">
                  <c:v>98.87695309999998</c:v>
                </c:pt>
                <c:pt idx="209398">
                  <c:v>71.2890625</c:v>
                </c:pt>
                <c:pt idx="209399">
                  <c:v>29.4189453</c:v>
                </c:pt>
                <c:pt idx="209400">
                  <c:v>-15.7470703</c:v>
                </c:pt>
                <c:pt idx="209401">
                  <c:v>-67.0166016</c:v>
                </c:pt>
                <c:pt idx="209402">
                  <c:v>-93.38378909999996</c:v>
                </c:pt>
                <c:pt idx="209403">
                  <c:v>-97.65625</c:v>
                </c:pt>
                <c:pt idx="209404">
                  <c:v>-76.0498047</c:v>
                </c:pt>
                <c:pt idx="209405">
                  <c:v>-23.5595703</c:v>
                </c:pt>
                <c:pt idx="209406">
                  <c:v>25.0244141</c:v>
                </c:pt>
                <c:pt idx="209407">
                  <c:v>67.2607422</c:v>
                </c:pt>
                <c:pt idx="209408">
                  <c:v>97.5341797</c:v>
                </c:pt>
                <c:pt idx="209409">
                  <c:v>94.2382812</c:v>
                </c:pt>
                <c:pt idx="209410">
                  <c:v>74.3408203</c:v>
                </c:pt>
                <c:pt idx="209411">
                  <c:v>36.8652344</c:v>
                </c:pt>
                <c:pt idx="209412">
                  <c:v>-17.9443359</c:v>
                </c:pt>
                <c:pt idx="209413">
                  <c:v>-65.3076172</c:v>
                </c:pt>
                <c:pt idx="209414">
                  <c:v>-91.9189453</c:v>
                </c:pt>
                <c:pt idx="209415">
                  <c:v>-94.4824219</c:v>
                </c:pt>
                <c:pt idx="209416">
                  <c:v>-77.27050779999998</c:v>
                </c:pt>
                <c:pt idx="209417">
                  <c:v>-40.6494141</c:v>
                </c:pt>
                <c:pt idx="209418">
                  <c:v>7.56835938</c:v>
                </c:pt>
                <c:pt idx="209419">
                  <c:v>61.7675781</c:v>
                </c:pt>
                <c:pt idx="209420">
                  <c:v>93.75</c:v>
                </c:pt>
                <c:pt idx="209421">
                  <c:v>101.196289</c:v>
                </c:pt>
                <c:pt idx="209422">
                  <c:v>76.2939453</c:v>
                </c:pt>
                <c:pt idx="209423">
                  <c:v>39.6728516</c:v>
                </c:pt>
                <c:pt idx="209424">
                  <c:v>-12.0849609</c:v>
                </c:pt>
                <c:pt idx="209425">
                  <c:v>-57.0068359</c:v>
                </c:pt>
                <c:pt idx="209426">
                  <c:v>-84.10644529999998</c:v>
                </c:pt>
                <c:pt idx="209427">
                  <c:v>-101.074219</c:v>
                </c:pt>
                <c:pt idx="209428">
                  <c:v>-75.0732422</c:v>
                </c:pt>
                <c:pt idx="209429">
                  <c:v>-37.8417969</c:v>
                </c:pt>
                <c:pt idx="209430">
                  <c:v>5.859375</c:v>
                </c:pt>
                <c:pt idx="209431">
                  <c:v>56.88476559999999</c:v>
                </c:pt>
                <c:pt idx="209432">
                  <c:v>93.75</c:v>
                </c:pt>
                <c:pt idx="209433">
                  <c:v>98.2666016</c:v>
                </c:pt>
                <c:pt idx="209434">
                  <c:v>76.5380859</c:v>
                </c:pt>
                <c:pt idx="209435">
                  <c:v>41.8701172</c:v>
                </c:pt>
                <c:pt idx="209436">
                  <c:v>-5.859375</c:v>
                </c:pt>
                <c:pt idx="209437">
                  <c:v>-52.0019531</c:v>
                </c:pt>
                <c:pt idx="209438">
                  <c:v>-87.6464844</c:v>
                </c:pt>
                <c:pt idx="209439">
                  <c:v>-99.4873047</c:v>
                </c:pt>
                <c:pt idx="209440">
                  <c:v>-91.3085938</c:v>
                </c:pt>
                <c:pt idx="209441">
                  <c:v>-50.6591797</c:v>
                </c:pt>
                <c:pt idx="209442">
                  <c:v>-1.46484375</c:v>
                </c:pt>
                <c:pt idx="209443">
                  <c:v>53.2226562</c:v>
                </c:pt>
                <c:pt idx="209444">
                  <c:v>86.7919922</c:v>
                </c:pt>
                <c:pt idx="209445">
                  <c:v>101.318359</c:v>
                </c:pt>
                <c:pt idx="209446">
                  <c:v>91.6748047</c:v>
                </c:pt>
                <c:pt idx="209447">
                  <c:v>54.93164059999999</c:v>
                </c:pt>
                <c:pt idx="209448">
                  <c:v>1.953125</c:v>
                </c:pt>
                <c:pt idx="209449">
                  <c:v>-43.7011719</c:v>
                </c:pt>
                <c:pt idx="209450">
                  <c:v>-80.32226559999998</c:v>
                </c:pt>
                <c:pt idx="209451">
                  <c:v>-100.952148</c:v>
                </c:pt>
                <c:pt idx="209452">
                  <c:v>-86.42578119999993</c:v>
                </c:pt>
                <c:pt idx="209453">
                  <c:v>-48.4619141</c:v>
                </c:pt>
                <c:pt idx="209454">
                  <c:v>-6.71386719</c:v>
                </c:pt>
                <c:pt idx="209455">
                  <c:v>41.7480469</c:v>
                </c:pt>
                <c:pt idx="209456">
                  <c:v>78.0029297</c:v>
                </c:pt>
                <c:pt idx="209457">
                  <c:v>95.82519529999998</c:v>
                </c:pt>
                <c:pt idx="209458">
                  <c:v>92.77343749999996</c:v>
                </c:pt>
                <c:pt idx="209459">
                  <c:v>59.9365234</c:v>
                </c:pt>
                <c:pt idx="209460">
                  <c:v>13.3056641</c:v>
                </c:pt>
                <c:pt idx="209461">
                  <c:v>-40.5273438</c:v>
                </c:pt>
                <c:pt idx="209462">
                  <c:v>-77.27050779999998</c:v>
                </c:pt>
                <c:pt idx="209463">
                  <c:v>-99.9755859</c:v>
                </c:pt>
                <c:pt idx="209464">
                  <c:v>-88.9892578</c:v>
                </c:pt>
                <c:pt idx="209465">
                  <c:v>-57.9833984</c:v>
                </c:pt>
                <c:pt idx="209466">
                  <c:v>-18.5546875</c:v>
                </c:pt>
                <c:pt idx="209467">
                  <c:v>36.0107422</c:v>
                </c:pt>
                <c:pt idx="209468">
                  <c:v>76.7822266</c:v>
                </c:pt>
                <c:pt idx="209469">
                  <c:v>93.9941406</c:v>
                </c:pt>
                <c:pt idx="209470">
                  <c:v>98.38867190000001</c:v>
                </c:pt>
                <c:pt idx="209471">
                  <c:v>65.55175779999998</c:v>
                </c:pt>
                <c:pt idx="209472">
                  <c:v>12.3291016</c:v>
                </c:pt>
                <c:pt idx="209473">
                  <c:v>-31.0058594</c:v>
                </c:pt>
                <c:pt idx="209474">
                  <c:v>-74.5849609</c:v>
                </c:pt>
                <c:pt idx="209475">
                  <c:v>-104.614258</c:v>
                </c:pt>
                <c:pt idx="209476">
                  <c:v>-98.1445312</c:v>
                </c:pt>
                <c:pt idx="209477">
                  <c:v>-69.9462891</c:v>
                </c:pt>
                <c:pt idx="209478">
                  <c:v>-22.2167969</c:v>
                </c:pt>
                <c:pt idx="209479">
                  <c:v>30.8837891</c:v>
                </c:pt>
                <c:pt idx="209480">
                  <c:v>65.67382809999994</c:v>
                </c:pt>
                <c:pt idx="209481">
                  <c:v>94.2382812</c:v>
                </c:pt>
                <c:pt idx="209482">
                  <c:v>95.5810547</c:v>
                </c:pt>
                <c:pt idx="209483">
                  <c:v>67.9931641</c:v>
                </c:pt>
                <c:pt idx="209484">
                  <c:v>29.6630859</c:v>
                </c:pt>
                <c:pt idx="209485">
                  <c:v>-21.8505859</c:v>
                </c:pt>
                <c:pt idx="209486">
                  <c:v>-63.7207031</c:v>
                </c:pt>
                <c:pt idx="209487">
                  <c:v>-94.3603516</c:v>
                </c:pt>
                <c:pt idx="209488">
                  <c:v>-101.44043</c:v>
                </c:pt>
                <c:pt idx="209489">
                  <c:v>-76.17187499999996</c:v>
                </c:pt>
                <c:pt idx="209490">
                  <c:v>-31.6162109</c:v>
                </c:pt>
                <c:pt idx="209491">
                  <c:v>17.0898438</c:v>
                </c:pt>
                <c:pt idx="209492">
                  <c:v>64.9414062</c:v>
                </c:pt>
                <c:pt idx="209493">
                  <c:v>96.5576172</c:v>
                </c:pt>
                <c:pt idx="209494">
                  <c:v>96.67968749999996</c:v>
                </c:pt>
                <c:pt idx="209495">
                  <c:v>77.75878909999996</c:v>
                </c:pt>
                <c:pt idx="209496">
                  <c:v>36.6210938</c:v>
                </c:pt>
                <c:pt idx="209497">
                  <c:v>-20.2636719</c:v>
                </c:pt>
                <c:pt idx="209498">
                  <c:v>-67.38281249999996</c:v>
                </c:pt>
                <c:pt idx="209499">
                  <c:v>-96.3134766</c:v>
                </c:pt>
                <c:pt idx="209500">
                  <c:v>-100.708008</c:v>
                </c:pt>
                <c:pt idx="209501">
                  <c:v>-70.80078119999993</c:v>
                </c:pt>
                <c:pt idx="209502">
                  <c:v>-33.203125</c:v>
                </c:pt>
                <c:pt idx="209503">
                  <c:v>15.2587891</c:v>
                </c:pt>
                <c:pt idx="209504">
                  <c:v>63.9648438</c:v>
                </c:pt>
                <c:pt idx="209505">
                  <c:v>93.87207029999993</c:v>
                </c:pt>
                <c:pt idx="209506">
                  <c:v>102.905273</c:v>
                </c:pt>
                <c:pt idx="209507">
                  <c:v>82.27539059999994</c:v>
                </c:pt>
                <c:pt idx="209508">
                  <c:v>42.8466797</c:v>
                </c:pt>
                <c:pt idx="209509">
                  <c:v>-8.544921879999997</c:v>
                </c:pt>
                <c:pt idx="209510">
                  <c:v>-61.2792969</c:v>
                </c:pt>
                <c:pt idx="209511">
                  <c:v>-89.9658203</c:v>
                </c:pt>
                <c:pt idx="209512">
                  <c:v>-103.027344</c:v>
                </c:pt>
                <c:pt idx="209513">
                  <c:v>-80.68847659999993</c:v>
                </c:pt>
                <c:pt idx="209514">
                  <c:v>-39.6728516</c:v>
                </c:pt>
                <c:pt idx="209515">
                  <c:v>17.0898438</c:v>
                </c:pt>
                <c:pt idx="209516">
                  <c:v>61.8896484</c:v>
                </c:pt>
                <c:pt idx="209517">
                  <c:v>87.15820309999998</c:v>
                </c:pt>
                <c:pt idx="209518">
                  <c:v>90.82031249999996</c:v>
                </c:pt>
                <c:pt idx="209519">
                  <c:v>80.32226559999998</c:v>
                </c:pt>
                <c:pt idx="209520">
                  <c:v>44.0673828</c:v>
                </c:pt>
                <c:pt idx="209521">
                  <c:v>-12.0849609</c:v>
                </c:pt>
                <c:pt idx="209522">
                  <c:v>-58.9599609</c:v>
                </c:pt>
                <c:pt idx="209523">
                  <c:v>-90.57617190000001</c:v>
                </c:pt>
                <c:pt idx="209524">
                  <c:v>-106.323242</c:v>
                </c:pt>
                <c:pt idx="209525">
                  <c:v>-91.6748047</c:v>
                </c:pt>
                <c:pt idx="209526">
                  <c:v>-49.0722656</c:v>
                </c:pt>
                <c:pt idx="209527">
                  <c:v>1.22070312</c:v>
                </c:pt>
                <c:pt idx="209528">
                  <c:v>43.8232422</c:v>
                </c:pt>
                <c:pt idx="209529">
                  <c:v>83.6181641</c:v>
                </c:pt>
                <c:pt idx="209530">
                  <c:v>92.77343749999996</c:v>
                </c:pt>
                <c:pt idx="209531">
                  <c:v>85.08300779999998</c:v>
                </c:pt>
                <c:pt idx="209532">
                  <c:v>54.4433594</c:v>
                </c:pt>
                <c:pt idx="209533">
                  <c:v>4.51660156</c:v>
                </c:pt>
                <c:pt idx="209534">
                  <c:v>-39.7949219</c:v>
                </c:pt>
                <c:pt idx="209535">
                  <c:v>-84.3505859</c:v>
                </c:pt>
                <c:pt idx="209536">
                  <c:v>-102.172852</c:v>
                </c:pt>
                <c:pt idx="209537">
                  <c:v>-89.11132809999998</c:v>
                </c:pt>
                <c:pt idx="209538">
                  <c:v>-50.78125</c:v>
                </c:pt>
                <c:pt idx="209539">
                  <c:v>-16.72363279999998</c:v>
                </c:pt>
                <c:pt idx="209540">
                  <c:v>42.4804688</c:v>
                </c:pt>
                <c:pt idx="209541">
                  <c:v>84.8388672</c:v>
                </c:pt>
                <c:pt idx="209542">
                  <c:v>97.65625</c:v>
                </c:pt>
                <c:pt idx="209543">
                  <c:v>91.55273440000001</c:v>
                </c:pt>
                <c:pt idx="209544">
                  <c:v>60.546875</c:v>
                </c:pt>
                <c:pt idx="209545">
                  <c:v>10.4980469</c:v>
                </c:pt>
                <c:pt idx="209546">
                  <c:v>-38.4521484</c:v>
                </c:pt>
                <c:pt idx="209547">
                  <c:v>-79.9560547</c:v>
                </c:pt>
                <c:pt idx="209548">
                  <c:v>-104.125977</c:v>
                </c:pt>
                <c:pt idx="209549">
                  <c:v>-93.75</c:v>
                </c:pt>
                <c:pt idx="209550">
                  <c:v>-58.4716797</c:v>
                </c:pt>
                <c:pt idx="209551">
                  <c:v>-17.0898438</c:v>
                </c:pt>
                <c:pt idx="209552">
                  <c:v>32.8369141</c:v>
                </c:pt>
                <c:pt idx="209553">
                  <c:v>73.3642578</c:v>
                </c:pt>
                <c:pt idx="209554">
                  <c:v>97.0458984</c:v>
                </c:pt>
                <c:pt idx="209555">
                  <c:v>95.5810547</c:v>
                </c:pt>
                <c:pt idx="209556">
                  <c:v>64.9414062</c:v>
                </c:pt>
                <c:pt idx="209557">
                  <c:v>19.8974609</c:v>
                </c:pt>
                <c:pt idx="209558">
                  <c:v>-30.0292969</c:v>
                </c:pt>
                <c:pt idx="209559">
                  <c:v>-69.7021484</c:v>
                </c:pt>
                <c:pt idx="209560">
                  <c:v>-97.4121094</c:v>
                </c:pt>
                <c:pt idx="209561">
                  <c:v>-95.703125</c:v>
                </c:pt>
                <c:pt idx="209562">
                  <c:v>-71.1669922</c:v>
                </c:pt>
                <c:pt idx="209563">
                  <c:v>-25.8789062</c:v>
                </c:pt>
                <c:pt idx="209564">
                  <c:v>29.0527344</c:v>
                </c:pt>
                <c:pt idx="209565">
                  <c:v>73.60839839999993</c:v>
                </c:pt>
                <c:pt idx="209566">
                  <c:v>91.55273440000001</c:v>
                </c:pt>
                <c:pt idx="209567">
                  <c:v>89.2333984</c:v>
                </c:pt>
                <c:pt idx="209568">
                  <c:v>71.1669922</c:v>
                </c:pt>
                <c:pt idx="209569">
                  <c:v>23.6816406</c:v>
                </c:pt>
                <c:pt idx="209570">
                  <c:v>-24.5361328</c:v>
                </c:pt>
                <c:pt idx="209571">
                  <c:v>-66.1621094</c:v>
                </c:pt>
                <c:pt idx="209572">
                  <c:v>-91.3085938</c:v>
                </c:pt>
                <c:pt idx="209573">
                  <c:v>-96.92382809999998</c:v>
                </c:pt>
                <c:pt idx="209574">
                  <c:v>-68.4814453</c:v>
                </c:pt>
                <c:pt idx="209575">
                  <c:v>-27.8320312</c:v>
                </c:pt>
                <c:pt idx="209576">
                  <c:v>24.5361328</c:v>
                </c:pt>
                <c:pt idx="209577">
                  <c:v>77.14843749999996</c:v>
                </c:pt>
                <c:pt idx="209578">
                  <c:v>102.050781</c:v>
                </c:pt>
                <c:pt idx="209579">
                  <c:v>91.0644531</c:v>
                </c:pt>
                <c:pt idx="209580">
                  <c:v>66.0400391</c:v>
                </c:pt>
                <c:pt idx="209581">
                  <c:v>33.0810547</c:v>
                </c:pt>
                <c:pt idx="209582">
                  <c:v>-24.1699219</c:v>
                </c:pt>
                <c:pt idx="209583">
                  <c:v>-67.13867190000001</c:v>
                </c:pt>
                <c:pt idx="209584">
                  <c:v>-92.1630859</c:v>
                </c:pt>
                <c:pt idx="209585">
                  <c:v>-96.80175779999998</c:v>
                </c:pt>
                <c:pt idx="209586">
                  <c:v>-71.1669922</c:v>
                </c:pt>
                <c:pt idx="209587">
                  <c:v>-27.34375</c:v>
                </c:pt>
                <c:pt idx="209588">
                  <c:v>17.578125</c:v>
                </c:pt>
                <c:pt idx="209589">
                  <c:v>59.81445309999999</c:v>
                </c:pt>
                <c:pt idx="209590">
                  <c:v>89.9658203</c:v>
                </c:pt>
                <c:pt idx="209591">
                  <c:v>100.952148</c:v>
                </c:pt>
                <c:pt idx="209592">
                  <c:v>80.4443359</c:v>
                </c:pt>
                <c:pt idx="209593">
                  <c:v>36.8652344</c:v>
                </c:pt>
                <c:pt idx="209594">
                  <c:v>-20.9960938</c:v>
                </c:pt>
                <c:pt idx="209595">
                  <c:v>-63.8427734</c:v>
                </c:pt>
                <c:pt idx="209596">
                  <c:v>-85.08300779999998</c:v>
                </c:pt>
                <c:pt idx="209597">
                  <c:v>-89.35546879999995</c:v>
                </c:pt>
                <c:pt idx="209598">
                  <c:v>-81.9091797</c:v>
                </c:pt>
                <c:pt idx="209599">
                  <c:v>-41.8701172</c:v>
                </c:pt>
                <c:pt idx="209600">
                  <c:v>9.88769531</c:v>
                </c:pt>
                <c:pt idx="209601">
                  <c:v>57.7392578</c:v>
                </c:pt>
                <c:pt idx="209602">
                  <c:v>92.6513672</c:v>
                </c:pt>
                <c:pt idx="209603">
                  <c:v>97.5341797</c:v>
                </c:pt>
                <c:pt idx="209604">
                  <c:v>82.15332029999998</c:v>
                </c:pt>
                <c:pt idx="209605">
                  <c:v>40.4052734</c:v>
                </c:pt>
                <c:pt idx="209606">
                  <c:v>-6.835937499999997</c:v>
                </c:pt>
                <c:pt idx="209607">
                  <c:v>-55.2978516</c:v>
                </c:pt>
                <c:pt idx="209608">
                  <c:v>-86.9140625</c:v>
                </c:pt>
                <c:pt idx="209609">
                  <c:v>-100.097656</c:v>
                </c:pt>
                <c:pt idx="209610">
                  <c:v>-83.2519531</c:v>
                </c:pt>
                <c:pt idx="209611">
                  <c:v>-48.828125</c:v>
                </c:pt>
                <c:pt idx="209612">
                  <c:v>3.17382812</c:v>
                </c:pt>
                <c:pt idx="209613">
                  <c:v>51.39160159999999</c:v>
                </c:pt>
                <c:pt idx="209614">
                  <c:v>89.84375</c:v>
                </c:pt>
                <c:pt idx="209615">
                  <c:v>101.196289</c:v>
                </c:pt>
                <c:pt idx="209616">
                  <c:v>82.15332029999998</c:v>
                </c:pt>
                <c:pt idx="209617">
                  <c:v>42.7246094</c:v>
                </c:pt>
                <c:pt idx="209618">
                  <c:v>-1.58691406</c:v>
                </c:pt>
                <c:pt idx="209619">
                  <c:v>-48.2177734</c:v>
                </c:pt>
                <c:pt idx="209620">
                  <c:v>-88.9892578</c:v>
                </c:pt>
                <c:pt idx="209621">
                  <c:v>-98.87695309999998</c:v>
                </c:pt>
                <c:pt idx="209622">
                  <c:v>-85.4492188</c:v>
                </c:pt>
                <c:pt idx="209623">
                  <c:v>-50.9033203</c:v>
                </c:pt>
                <c:pt idx="209624">
                  <c:v>-5.12695312</c:v>
                </c:pt>
                <c:pt idx="209625">
                  <c:v>47.3632812</c:v>
                </c:pt>
                <c:pt idx="209626">
                  <c:v>85.9375</c:v>
                </c:pt>
                <c:pt idx="209627">
                  <c:v>98.87695309999998</c:v>
                </c:pt>
                <c:pt idx="209628">
                  <c:v>86.6699219</c:v>
                </c:pt>
                <c:pt idx="209629">
                  <c:v>53.34472659999999</c:v>
                </c:pt>
                <c:pt idx="209630">
                  <c:v>5.12695312</c:v>
                </c:pt>
                <c:pt idx="209631">
                  <c:v>-40.8935547</c:v>
                </c:pt>
                <c:pt idx="209632">
                  <c:v>-82.3974609</c:v>
                </c:pt>
                <c:pt idx="209633">
                  <c:v>-104.614258</c:v>
                </c:pt>
                <c:pt idx="209634">
                  <c:v>-96.92382809999998</c:v>
                </c:pt>
                <c:pt idx="209635">
                  <c:v>-55.6640625</c:v>
                </c:pt>
                <c:pt idx="209636">
                  <c:v>-4.76074219</c:v>
                </c:pt>
                <c:pt idx="209637">
                  <c:v>41.6259766</c:v>
                </c:pt>
                <c:pt idx="209638">
                  <c:v>82.3974609</c:v>
                </c:pt>
                <c:pt idx="209639">
                  <c:v>102.661133</c:v>
                </c:pt>
                <c:pt idx="209640">
                  <c:v>92.0410156</c:v>
                </c:pt>
                <c:pt idx="209641">
                  <c:v>58.7158203</c:v>
                </c:pt>
                <c:pt idx="209642">
                  <c:v>12.8173828</c:v>
                </c:pt>
                <c:pt idx="209643">
                  <c:v>-39.6728516</c:v>
                </c:pt>
                <c:pt idx="209644">
                  <c:v>-82.03125</c:v>
                </c:pt>
                <c:pt idx="209645">
                  <c:v>-97.65625</c:v>
                </c:pt>
                <c:pt idx="209646">
                  <c:v>-80.9326172</c:v>
                </c:pt>
                <c:pt idx="209647">
                  <c:v>-56.7626953</c:v>
                </c:pt>
                <c:pt idx="209648">
                  <c:v>-16.6015625</c:v>
                </c:pt>
                <c:pt idx="209649">
                  <c:v>35.7666016</c:v>
                </c:pt>
                <c:pt idx="209650">
                  <c:v>79.7119141</c:v>
                </c:pt>
                <c:pt idx="209651">
                  <c:v>95.82519529999998</c:v>
                </c:pt>
                <c:pt idx="209652">
                  <c:v>95.5810547</c:v>
                </c:pt>
                <c:pt idx="209653">
                  <c:v>64.9414062</c:v>
                </c:pt>
                <c:pt idx="209654">
                  <c:v>16.1132812</c:v>
                </c:pt>
                <c:pt idx="209655">
                  <c:v>-27.2216797</c:v>
                </c:pt>
                <c:pt idx="209656">
                  <c:v>-84.9609375</c:v>
                </c:pt>
                <c:pt idx="209657">
                  <c:v>-102.661133</c:v>
                </c:pt>
                <c:pt idx="209658">
                  <c:v>-93.01757809999998</c:v>
                </c:pt>
                <c:pt idx="209659">
                  <c:v>-68.35937499999996</c:v>
                </c:pt>
                <c:pt idx="209660">
                  <c:v>-18.6767578</c:v>
                </c:pt>
                <c:pt idx="209661">
                  <c:v>25.5126953</c:v>
                </c:pt>
                <c:pt idx="209662">
                  <c:v>67.9931641</c:v>
                </c:pt>
                <c:pt idx="209663">
                  <c:v>100.952148</c:v>
                </c:pt>
                <c:pt idx="209664">
                  <c:v>95.82519529999998</c:v>
                </c:pt>
                <c:pt idx="209665">
                  <c:v>64.9414062</c:v>
                </c:pt>
                <c:pt idx="209666">
                  <c:v>25.2685547</c:v>
                </c:pt>
                <c:pt idx="209667">
                  <c:v>-22.2167969</c:v>
                </c:pt>
                <c:pt idx="209668">
                  <c:v>-68.9697266</c:v>
                </c:pt>
                <c:pt idx="209669">
                  <c:v>-95.82519529999998</c:v>
                </c:pt>
                <c:pt idx="209670">
                  <c:v>-94.6044922</c:v>
                </c:pt>
                <c:pt idx="209671">
                  <c:v>-71.2890625</c:v>
                </c:pt>
                <c:pt idx="209672">
                  <c:v>-26.8554688</c:v>
                </c:pt>
                <c:pt idx="209673">
                  <c:v>25.8789062</c:v>
                </c:pt>
                <c:pt idx="209674">
                  <c:v>65.9179688</c:v>
                </c:pt>
                <c:pt idx="209675">
                  <c:v>96.5576172</c:v>
                </c:pt>
                <c:pt idx="209676">
                  <c:v>95.4589844</c:v>
                </c:pt>
                <c:pt idx="209677">
                  <c:v>69.9462891</c:v>
                </c:pt>
                <c:pt idx="209678">
                  <c:v>29.4189453</c:v>
                </c:pt>
                <c:pt idx="209679">
                  <c:v>-20.7519531</c:v>
                </c:pt>
                <c:pt idx="209680">
                  <c:v>-65.55175779999998</c:v>
                </c:pt>
                <c:pt idx="209681">
                  <c:v>-94.84863279999998</c:v>
                </c:pt>
                <c:pt idx="209682">
                  <c:v>-101.928711</c:v>
                </c:pt>
                <c:pt idx="209683">
                  <c:v>-78.9794922</c:v>
                </c:pt>
                <c:pt idx="209684">
                  <c:v>-30.1513672</c:v>
                </c:pt>
                <c:pt idx="209685">
                  <c:v>16.72363279999998</c:v>
                </c:pt>
                <c:pt idx="209686">
                  <c:v>59.81445309999999</c:v>
                </c:pt>
                <c:pt idx="209687">
                  <c:v>89.84375</c:v>
                </c:pt>
                <c:pt idx="209688">
                  <c:v>91.796875</c:v>
                </c:pt>
                <c:pt idx="209689">
                  <c:v>81.5429688</c:v>
                </c:pt>
                <c:pt idx="209690">
                  <c:v>35.8886719</c:v>
                </c:pt>
                <c:pt idx="209691">
                  <c:v>-15.5029297</c:v>
                </c:pt>
                <c:pt idx="209692">
                  <c:v>-58.59375</c:v>
                </c:pt>
                <c:pt idx="209693">
                  <c:v>-92.1630859</c:v>
                </c:pt>
                <c:pt idx="209694">
                  <c:v>-104.858398</c:v>
                </c:pt>
                <c:pt idx="209695">
                  <c:v>-83.6181641</c:v>
                </c:pt>
                <c:pt idx="209696">
                  <c:v>-40.5273438</c:v>
                </c:pt>
                <c:pt idx="209697">
                  <c:v>4.882812499999997</c:v>
                </c:pt>
                <c:pt idx="209698">
                  <c:v>56.640625</c:v>
                </c:pt>
                <c:pt idx="209699">
                  <c:v>90.33203119999993</c:v>
                </c:pt>
                <c:pt idx="209700">
                  <c:v>91.6748047</c:v>
                </c:pt>
                <c:pt idx="209701">
                  <c:v>79.22363279999998</c:v>
                </c:pt>
                <c:pt idx="209702">
                  <c:v>39.4287109</c:v>
                </c:pt>
                <c:pt idx="209703">
                  <c:v>-5.12695312</c:v>
                </c:pt>
                <c:pt idx="209704">
                  <c:v>-47.7294922</c:v>
                </c:pt>
                <c:pt idx="209705">
                  <c:v>-86.18164059999998</c:v>
                </c:pt>
                <c:pt idx="209706">
                  <c:v>-100.341797</c:v>
                </c:pt>
                <c:pt idx="209707">
                  <c:v>-88.13476559999998</c:v>
                </c:pt>
                <c:pt idx="209708">
                  <c:v>-48.7060547</c:v>
                </c:pt>
                <c:pt idx="209709">
                  <c:v>-1.46484375</c:v>
                </c:pt>
                <c:pt idx="209710">
                  <c:v>44.921875</c:v>
                </c:pt>
                <c:pt idx="209711">
                  <c:v>84.10644529999998</c:v>
                </c:pt>
                <c:pt idx="209712">
                  <c:v>103.393555</c:v>
                </c:pt>
                <c:pt idx="209713">
                  <c:v>91.4306641</c:v>
                </c:pt>
                <c:pt idx="209714">
                  <c:v>55.2978516</c:v>
                </c:pt>
                <c:pt idx="209715">
                  <c:v>-0.732421875</c:v>
                </c:pt>
                <c:pt idx="209716">
                  <c:v>-45.5322266</c:v>
                </c:pt>
                <c:pt idx="209717">
                  <c:v>-77.27050779999998</c:v>
                </c:pt>
                <c:pt idx="209718">
                  <c:v>-101.44043</c:v>
                </c:pt>
                <c:pt idx="209719">
                  <c:v>-89.5996094</c:v>
                </c:pt>
                <c:pt idx="209720">
                  <c:v>-56.2744141</c:v>
                </c:pt>
                <c:pt idx="209721">
                  <c:v>-7.812499999999997</c:v>
                </c:pt>
                <c:pt idx="209722">
                  <c:v>38.4521484</c:v>
                </c:pt>
                <c:pt idx="209723">
                  <c:v>73.60839839999993</c:v>
                </c:pt>
                <c:pt idx="209724">
                  <c:v>97.4121094</c:v>
                </c:pt>
                <c:pt idx="209725">
                  <c:v>85.8154297</c:v>
                </c:pt>
                <c:pt idx="209726">
                  <c:v>58.7158203</c:v>
                </c:pt>
                <c:pt idx="209727">
                  <c:v>9.765625</c:v>
                </c:pt>
                <c:pt idx="209728">
                  <c:v>-41.015625</c:v>
                </c:pt>
                <c:pt idx="209729">
                  <c:v>-87.6464844</c:v>
                </c:pt>
                <c:pt idx="209730">
                  <c:v>-97.2900391</c:v>
                </c:pt>
                <c:pt idx="209731">
                  <c:v>-88.7451172</c:v>
                </c:pt>
                <c:pt idx="209732">
                  <c:v>-51.0253906</c:v>
                </c:pt>
                <c:pt idx="209733">
                  <c:v>-8.178710939999998</c:v>
                </c:pt>
                <c:pt idx="209734">
                  <c:v>39.0625</c:v>
                </c:pt>
                <c:pt idx="209735">
                  <c:v>80.2001953</c:v>
                </c:pt>
                <c:pt idx="209736">
                  <c:v>97.65625</c:v>
                </c:pt>
                <c:pt idx="209737">
                  <c:v>88.37890619999993</c:v>
                </c:pt>
                <c:pt idx="209738">
                  <c:v>67.38281249999996</c:v>
                </c:pt>
                <c:pt idx="209739">
                  <c:v>20.9960938</c:v>
                </c:pt>
                <c:pt idx="209740">
                  <c:v>-31.1279297</c:v>
                </c:pt>
                <c:pt idx="209741">
                  <c:v>-72.9980469</c:v>
                </c:pt>
                <c:pt idx="209742">
                  <c:v>-99.1210938</c:v>
                </c:pt>
                <c:pt idx="209743">
                  <c:v>-88.7451172</c:v>
                </c:pt>
                <c:pt idx="209744">
                  <c:v>-66.0400391</c:v>
                </c:pt>
                <c:pt idx="209745">
                  <c:v>-24.1699219</c:v>
                </c:pt>
                <c:pt idx="209746">
                  <c:v>26.6113281</c:v>
                </c:pt>
                <c:pt idx="209747">
                  <c:v>71.0449219</c:v>
                </c:pt>
                <c:pt idx="209748">
                  <c:v>95.0927734</c:v>
                </c:pt>
                <c:pt idx="209749">
                  <c:v>88.7451172</c:v>
                </c:pt>
                <c:pt idx="209750">
                  <c:v>65.9179688</c:v>
                </c:pt>
                <c:pt idx="209751">
                  <c:v>28.9306641</c:v>
                </c:pt>
                <c:pt idx="209752">
                  <c:v>-25.7568359</c:v>
                </c:pt>
                <c:pt idx="209753">
                  <c:v>-75.5615234</c:v>
                </c:pt>
                <c:pt idx="209754">
                  <c:v>-95.5810547</c:v>
                </c:pt>
                <c:pt idx="209755">
                  <c:v>-96.3134766</c:v>
                </c:pt>
                <c:pt idx="209756">
                  <c:v>-73.85253909999996</c:v>
                </c:pt>
                <c:pt idx="209757">
                  <c:v>-22.9492188</c:v>
                </c:pt>
                <c:pt idx="209758">
                  <c:v>32.4707031</c:v>
                </c:pt>
                <c:pt idx="209759">
                  <c:v>71.6552734</c:v>
                </c:pt>
                <c:pt idx="209760">
                  <c:v>94.97070309999998</c:v>
                </c:pt>
                <c:pt idx="209761">
                  <c:v>99.9755859</c:v>
                </c:pt>
                <c:pt idx="209762">
                  <c:v>72.87597659999993</c:v>
                </c:pt>
                <c:pt idx="209763">
                  <c:v>23.9257812</c:v>
                </c:pt>
                <c:pt idx="209764">
                  <c:v>-26.0009766</c:v>
                </c:pt>
                <c:pt idx="209765">
                  <c:v>-62.8662109</c:v>
                </c:pt>
                <c:pt idx="209766">
                  <c:v>-93.38378909999996</c:v>
                </c:pt>
                <c:pt idx="209767">
                  <c:v>-94.6044922</c:v>
                </c:pt>
                <c:pt idx="209768">
                  <c:v>-74.8291016</c:v>
                </c:pt>
                <c:pt idx="209769">
                  <c:v>-34.17968749999999</c:v>
                </c:pt>
                <c:pt idx="209770">
                  <c:v>20.1416016</c:v>
                </c:pt>
                <c:pt idx="209771">
                  <c:v>63.1103516</c:v>
                </c:pt>
                <c:pt idx="209772">
                  <c:v>91.0644531</c:v>
                </c:pt>
                <c:pt idx="209773">
                  <c:v>97.1679688</c:v>
                </c:pt>
                <c:pt idx="209774">
                  <c:v>82.6416016</c:v>
                </c:pt>
                <c:pt idx="209775">
                  <c:v>39.4287109</c:v>
                </c:pt>
                <c:pt idx="209776">
                  <c:v>-11.5966797</c:v>
                </c:pt>
                <c:pt idx="209777">
                  <c:v>-59.2041016</c:v>
                </c:pt>
                <c:pt idx="209778">
                  <c:v>-90.2099609</c:v>
                </c:pt>
                <c:pt idx="209779">
                  <c:v>-97.0458984</c:v>
                </c:pt>
                <c:pt idx="209780">
                  <c:v>-75.4394531</c:v>
                </c:pt>
                <c:pt idx="209781">
                  <c:v>-35.2783203</c:v>
                </c:pt>
                <c:pt idx="209782">
                  <c:v>9.88769531</c:v>
                </c:pt>
                <c:pt idx="209783">
                  <c:v>56.5185547</c:v>
                </c:pt>
                <c:pt idx="209784">
                  <c:v>84.8388672</c:v>
                </c:pt>
                <c:pt idx="209785">
                  <c:v>90.2099609</c:v>
                </c:pt>
                <c:pt idx="209786">
                  <c:v>82.7636719</c:v>
                </c:pt>
                <c:pt idx="209787">
                  <c:v>49.1943359</c:v>
                </c:pt>
                <c:pt idx="209788">
                  <c:v>5.37109375</c:v>
                </c:pt>
                <c:pt idx="209789">
                  <c:v>-53.8330078</c:v>
                </c:pt>
                <c:pt idx="209790">
                  <c:v>-92.5292969</c:v>
                </c:pt>
                <c:pt idx="209791">
                  <c:v>-100.219727</c:v>
                </c:pt>
                <c:pt idx="209792">
                  <c:v>-71.1669922</c:v>
                </c:pt>
                <c:pt idx="209793">
                  <c:v>-35.8886719</c:v>
                </c:pt>
                <c:pt idx="209794">
                  <c:v>-0.366210938</c:v>
                </c:pt>
                <c:pt idx="209795">
                  <c:v>48.4619141</c:v>
                </c:pt>
                <c:pt idx="209796">
                  <c:v>85.3271484</c:v>
                </c:pt>
                <c:pt idx="209797">
                  <c:v>102.050781</c:v>
                </c:pt>
                <c:pt idx="209798">
                  <c:v>91.6748047</c:v>
                </c:pt>
                <c:pt idx="209799">
                  <c:v>53.1005859</c:v>
                </c:pt>
                <c:pt idx="209800">
                  <c:v>-1.58691406</c:v>
                </c:pt>
                <c:pt idx="209801">
                  <c:v>-50.4150391</c:v>
                </c:pt>
                <c:pt idx="209802">
                  <c:v>-81.4208984</c:v>
                </c:pt>
                <c:pt idx="209803">
                  <c:v>-93.2617188</c:v>
                </c:pt>
                <c:pt idx="209804">
                  <c:v>-87.03613279999998</c:v>
                </c:pt>
                <c:pt idx="209805">
                  <c:v>-49.80468749999996</c:v>
                </c:pt>
                <c:pt idx="209806">
                  <c:v>-9.765625</c:v>
                </c:pt>
                <c:pt idx="209807">
                  <c:v>42.2363281</c:v>
                </c:pt>
                <c:pt idx="209808">
                  <c:v>82.03125</c:v>
                </c:pt>
                <c:pt idx="209809">
                  <c:v>102.172852</c:v>
                </c:pt>
                <c:pt idx="209810">
                  <c:v>88.62304690000001</c:v>
                </c:pt>
                <c:pt idx="209811">
                  <c:v>50.78125</c:v>
                </c:pt>
                <c:pt idx="209812">
                  <c:v>-2.44140625</c:v>
                </c:pt>
                <c:pt idx="209813">
                  <c:v>-46.9970703</c:v>
                </c:pt>
                <c:pt idx="209814">
                  <c:v>-82.7636719</c:v>
                </c:pt>
                <c:pt idx="209815">
                  <c:v>-98.63281249999996</c:v>
                </c:pt>
                <c:pt idx="209816">
                  <c:v>-85.5712891</c:v>
                </c:pt>
                <c:pt idx="209817">
                  <c:v>-51.7578125</c:v>
                </c:pt>
                <c:pt idx="209818">
                  <c:v>-2.68554688</c:v>
                </c:pt>
                <c:pt idx="209819">
                  <c:v>42.3583984</c:v>
                </c:pt>
                <c:pt idx="209820">
                  <c:v>77.8808594</c:v>
                </c:pt>
                <c:pt idx="209821">
                  <c:v>101.196289</c:v>
                </c:pt>
                <c:pt idx="209822">
                  <c:v>90.08789059999998</c:v>
                </c:pt>
                <c:pt idx="209823">
                  <c:v>57.9833984</c:v>
                </c:pt>
                <c:pt idx="209824">
                  <c:v>14.2822266</c:v>
                </c:pt>
                <c:pt idx="209825">
                  <c:v>-37.2314453</c:v>
                </c:pt>
                <c:pt idx="209826">
                  <c:v>-82.88574219999992</c:v>
                </c:pt>
                <c:pt idx="209827">
                  <c:v>-99.1210938</c:v>
                </c:pt>
                <c:pt idx="209828">
                  <c:v>-100.585938</c:v>
                </c:pt>
                <c:pt idx="209829">
                  <c:v>-65.7958984</c:v>
                </c:pt>
                <c:pt idx="209830">
                  <c:v>-25.7568359</c:v>
                </c:pt>
                <c:pt idx="209831">
                  <c:v>30.7617188</c:v>
                </c:pt>
                <c:pt idx="209832">
                  <c:v>77.0263672</c:v>
                </c:pt>
                <c:pt idx="209833">
                  <c:v>98.75488279999998</c:v>
                </c:pt>
                <c:pt idx="209834">
                  <c:v>94.84863279999998</c:v>
                </c:pt>
                <c:pt idx="209835">
                  <c:v>62.2558594</c:v>
                </c:pt>
                <c:pt idx="209836">
                  <c:v>16.6015625</c:v>
                </c:pt>
                <c:pt idx="209837">
                  <c:v>-28.9306641</c:v>
                </c:pt>
                <c:pt idx="209838">
                  <c:v>-73.9746094</c:v>
                </c:pt>
                <c:pt idx="209839">
                  <c:v>-94.97070309999998</c:v>
                </c:pt>
                <c:pt idx="209840">
                  <c:v>-98.0224609</c:v>
                </c:pt>
                <c:pt idx="209841">
                  <c:v>-69.2138672</c:v>
                </c:pt>
                <c:pt idx="209842">
                  <c:v>-21.9726562</c:v>
                </c:pt>
                <c:pt idx="209843">
                  <c:v>28.8085938</c:v>
                </c:pt>
                <c:pt idx="209844">
                  <c:v>70.80078119999993</c:v>
                </c:pt>
                <c:pt idx="209845">
                  <c:v>95.9472656</c:v>
                </c:pt>
                <c:pt idx="209846">
                  <c:v>102.905273</c:v>
                </c:pt>
                <c:pt idx="209847">
                  <c:v>73.85253909999996</c:v>
                </c:pt>
                <c:pt idx="209848">
                  <c:v>27.5878906</c:v>
                </c:pt>
                <c:pt idx="209849">
                  <c:v>-21.8505859</c:v>
                </c:pt>
                <c:pt idx="209850">
                  <c:v>-69.8242188</c:v>
                </c:pt>
                <c:pt idx="209851">
                  <c:v>-94.2382812</c:v>
                </c:pt>
                <c:pt idx="209852">
                  <c:v>-96.1914062</c:v>
                </c:pt>
                <c:pt idx="209853">
                  <c:v>-76.2939453</c:v>
                </c:pt>
                <c:pt idx="209854">
                  <c:v>-31.0058594</c:v>
                </c:pt>
                <c:pt idx="209855">
                  <c:v>21.2402344</c:v>
                </c:pt>
                <c:pt idx="209856">
                  <c:v>67.38281249999996</c:v>
                </c:pt>
                <c:pt idx="209857">
                  <c:v>92.5292969</c:v>
                </c:pt>
                <c:pt idx="209858">
                  <c:v>101.5625</c:v>
                </c:pt>
                <c:pt idx="209859">
                  <c:v>79.5898438</c:v>
                </c:pt>
                <c:pt idx="209860">
                  <c:v>32.5927734</c:v>
                </c:pt>
                <c:pt idx="209861">
                  <c:v>-14.1601562</c:v>
                </c:pt>
                <c:pt idx="209862">
                  <c:v>-59.5703125</c:v>
                </c:pt>
                <c:pt idx="209863">
                  <c:v>-92.0410156</c:v>
                </c:pt>
                <c:pt idx="209864">
                  <c:v>-103.881836</c:v>
                </c:pt>
                <c:pt idx="209865">
                  <c:v>-78.7353516</c:v>
                </c:pt>
                <c:pt idx="209866">
                  <c:v>-37.7197266</c:v>
                </c:pt>
                <c:pt idx="209867">
                  <c:v>15.625</c:v>
                </c:pt>
                <c:pt idx="209868">
                  <c:v>57.2509766</c:v>
                </c:pt>
                <c:pt idx="209869">
                  <c:v>98.5107422</c:v>
                </c:pt>
                <c:pt idx="209870">
                  <c:v>98.0224609</c:v>
                </c:pt>
                <c:pt idx="209871">
                  <c:v>77.75878909999996</c:v>
                </c:pt>
                <c:pt idx="209872">
                  <c:v>37.8417969</c:v>
                </c:pt>
                <c:pt idx="209873">
                  <c:v>-16.9677734</c:v>
                </c:pt>
                <c:pt idx="209874">
                  <c:v>-62.7441406</c:v>
                </c:pt>
                <c:pt idx="209875">
                  <c:v>-89.11132809999998</c:v>
                </c:pt>
                <c:pt idx="209876">
                  <c:v>-102.783203</c:v>
                </c:pt>
                <c:pt idx="209877">
                  <c:v>-85.3271484</c:v>
                </c:pt>
                <c:pt idx="209878">
                  <c:v>-44.921875</c:v>
                </c:pt>
                <c:pt idx="209879">
                  <c:v>13.671875</c:v>
                </c:pt>
                <c:pt idx="209880">
                  <c:v>57.0068359</c:v>
                </c:pt>
                <c:pt idx="209881">
                  <c:v>86.5478516</c:v>
                </c:pt>
                <c:pt idx="209882">
                  <c:v>98.2666016</c:v>
                </c:pt>
                <c:pt idx="209883">
                  <c:v>87.7685547</c:v>
                </c:pt>
                <c:pt idx="209884">
                  <c:v>47.3632812</c:v>
                </c:pt>
                <c:pt idx="209885">
                  <c:v>-11.1083984</c:v>
                </c:pt>
                <c:pt idx="209886">
                  <c:v>-54.5654297</c:v>
                </c:pt>
                <c:pt idx="209887">
                  <c:v>-87.7685547</c:v>
                </c:pt>
                <c:pt idx="209888">
                  <c:v>-99.4873047</c:v>
                </c:pt>
                <c:pt idx="209889">
                  <c:v>-87.890625</c:v>
                </c:pt>
                <c:pt idx="209890">
                  <c:v>-48.5839844</c:v>
                </c:pt>
                <c:pt idx="209891">
                  <c:v>0.9765625</c:v>
                </c:pt>
                <c:pt idx="209892">
                  <c:v>54.5654297</c:v>
                </c:pt>
                <c:pt idx="209893">
                  <c:v>82.5195312</c:v>
                </c:pt>
                <c:pt idx="209894">
                  <c:v>96.0693359</c:v>
                </c:pt>
                <c:pt idx="209895">
                  <c:v>91.3085938</c:v>
                </c:pt>
                <c:pt idx="209896">
                  <c:v>49.5605469</c:v>
                </c:pt>
                <c:pt idx="209897">
                  <c:v>-0.732421875</c:v>
                </c:pt>
                <c:pt idx="209898">
                  <c:v>-45.7763672</c:v>
                </c:pt>
                <c:pt idx="209899">
                  <c:v>-81.4208984</c:v>
                </c:pt>
                <c:pt idx="209900">
                  <c:v>-96.92382809999998</c:v>
                </c:pt>
                <c:pt idx="209901">
                  <c:v>-88.8671875</c:v>
                </c:pt>
                <c:pt idx="209902">
                  <c:v>-56.3964844</c:v>
                </c:pt>
                <c:pt idx="209903">
                  <c:v>-3.90625</c:v>
                </c:pt>
                <c:pt idx="209904">
                  <c:v>46.875</c:v>
                </c:pt>
                <c:pt idx="209905">
                  <c:v>81.29882809999998</c:v>
                </c:pt>
                <c:pt idx="209906">
                  <c:v>99.60937499999996</c:v>
                </c:pt>
                <c:pt idx="209907">
                  <c:v>96.5576172</c:v>
                </c:pt>
                <c:pt idx="209908">
                  <c:v>57.8613281</c:v>
                </c:pt>
                <c:pt idx="209909">
                  <c:v>3.29589844</c:v>
                </c:pt>
                <c:pt idx="209910">
                  <c:v>-45.6542969</c:v>
                </c:pt>
                <c:pt idx="209911">
                  <c:v>-82.15332029999998</c:v>
                </c:pt>
                <c:pt idx="209912">
                  <c:v>-97.77832029999998</c:v>
                </c:pt>
                <c:pt idx="209913">
                  <c:v>-93.6279297</c:v>
                </c:pt>
                <c:pt idx="209914">
                  <c:v>-56.5185547</c:v>
                </c:pt>
                <c:pt idx="209915">
                  <c:v>-12.3291016</c:v>
                </c:pt>
                <c:pt idx="209916">
                  <c:v>43.4570312</c:v>
                </c:pt>
                <c:pt idx="209917">
                  <c:v>83.7402344</c:v>
                </c:pt>
                <c:pt idx="209918">
                  <c:v>98.38867190000001</c:v>
                </c:pt>
                <c:pt idx="209919">
                  <c:v>95.5810547</c:v>
                </c:pt>
                <c:pt idx="209920">
                  <c:v>62.3779297</c:v>
                </c:pt>
                <c:pt idx="209921">
                  <c:v>12.0849609</c:v>
                </c:pt>
                <c:pt idx="209922">
                  <c:v>-32.7148438</c:v>
                </c:pt>
                <c:pt idx="209923">
                  <c:v>-73.60839839999993</c:v>
                </c:pt>
                <c:pt idx="209924">
                  <c:v>-94.97070309999998</c:v>
                </c:pt>
                <c:pt idx="209925">
                  <c:v>-93.2617188</c:v>
                </c:pt>
                <c:pt idx="209926">
                  <c:v>-66.2841797</c:v>
                </c:pt>
                <c:pt idx="209927">
                  <c:v>-14.7705078</c:v>
                </c:pt>
                <c:pt idx="209928">
                  <c:v>34.17968749999999</c:v>
                </c:pt>
                <c:pt idx="209929">
                  <c:v>69.33593749999996</c:v>
                </c:pt>
                <c:pt idx="209930">
                  <c:v>96.80175779999998</c:v>
                </c:pt>
                <c:pt idx="209931">
                  <c:v>92.4072266</c:v>
                </c:pt>
                <c:pt idx="209932">
                  <c:v>66.8945312</c:v>
                </c:pt>
                <c:pt idx="209933">
                  <c:v>23.0712891</c:v>
                </c:pt>
                <c:pt idx="209934">
                  <c:v>-30.7617188</c:v>
                </c:pt>
                <c:pt idx="209935">
                  <c:v>-72.265625</c:v>
                </c:pt>
                <c:pt idx="209936">
                  <c:v>-96.80175779999998</c:v>
                </c:pt>
                <c:pt idx="209937">
                  <c:v>-94.4824219</c:v>
                </c:pt>
                <c:pt idx="209938">
                  <c:v>-71.2890625</c:v>
                </c:pt>
                <c:pt idx="209939">
                  <c:v>-24.4140625</c:v>
                </c:pt>
                <c:pt idx="209940">
                  <c:v>24.2919922</c:v>
                </c:pt>
                <c:pt idx="209941">
                  <c:v>71.7773438</c:v>
                </c:pt>
                <c:pt idx="209942">
                  <c:v>99.9755859</c:v>
                </c:pt>
                <c:pt idx="209943">
                  <c:v>90.4541016</c:v>
                </c:pt>
                <c:pt idx="209944">
                  <c:v>77.8808594</c:v>
                </c:pt>
                <c:pt idx="209945">
                  <c:v>33.81347659999999</c:v>
                </c:pt>
                <c:pt idx="209946">
                  <c:v>-25.7568359</c:v>
                </c:pt>
                <c:pt idx="209947">
                  <c:v>-72.0214844</c:v>
                </c:pt>
                <c:pt idx="209948">
                  <c:v>-99.9755859</c:v>
                </c:pt>
                <c:pt idx="209949">
                  <c:v>-94.4824219</c:v>
                </c:pt>
                <c:pt idx="209950">
                  <c:v>-75.31738279999998</c:v>
                </c:pt>
                <c:pt idx="209951">
                  <c:v>-29.9072266</c:v>
                </c:pt>
                <c:pt idx="209952">
                  <c:v>14.8925781</c:v>
                </c:pt>
                <c:pt idx="209953">
                  <c:v>65.9179688</c:v>
                </c:pt>
                <c:pt idx="209954">
                  <c:v>93.38378909999996</c:v>
                </c:pt>
                <c:pt idx="209955">
                  <c:v>97.5341797</c:v>
                </c:pt>
                <c:pt idx="209956">
                  <c:v>79.22363279999998</c:v>
                </c:pt>
                <c:pt idx="209957">
                  <c:v>31.98242189999997</c:v>
                </c:pt>
                <c:pt idx="209958">
                  <c:v>-14.1601562</c:v>
                </c:pt>
                <c:pt idx="209959">
                  <c:v>-61.4013672</c:v>
                </c:pt>
                <c:pt idx="209960">
                  <c:v>-96.0693359</c:v>
                </c:pt>
                <c:pt idx="209961">
                  <c:v>-94.7265625</c:v>
                </c:pt>
                <c:pt idx="209962">
                  <c:v>-72.87597659999993</c:v>
                </c:pt>
                <c:pt idx="209963">
                  <c:v>-33.0810547</c:v>
                </c:pt>
                <c:pt idx="209964">
                  <c:v>12.6953125</c:v>
                </c:pt>
                <c:pt idx="209965">
                  <c:v>67.13867190000001</c:v>
                </c:pt>
                <c:pt idx="209966">
                  <c:v>87.6464844</c:v>
                </c:pt>
                <c:pt idx="209967">
                  <c:v>98.0224609</c:v>
                </c:pt>
                <c:pt idx="209968">
                  <c:v>86.18164059999998</c:v>
                </c:pt>
                <c:pt idx="209969">
                  <c:v>45.4101562</c:v>
                </c:pt>
                <c:pt idx="209970">
                  <c:v>-8.66699219</c:v>
                </c:pt>
                <c:pt idx="209971">
                  <c:v>-59.9365234</c:v>
                </c:pt>
                <c:pt idx="209972">
                  <c:v>-89.2333984</c:v>
                </c:pt>
                <c:pt idx="209973">
                  <c:v>-98.87695309999998</c:v>
                </c:pt>
                <c:pt idx="209974">
                  <c:v>-76.9042969</c:v>
                </c:pt>
                <c:pt idx="209975">
                  <c:v>-43.2128906</c:v>
                </c:pt>
                <c:pt idx="209976">
                  <c:v>-4.394531249999993</c:v>
                </c:pt>
                <c:pt idx="209977">
                  <c:v>50.5371094</c:v>
                </c:pt>
                <c:pt idx="209978">
                  <c:v>90.33203119999993</c:v>
                </c:pt>
                <c:pt idx="209979">
                  <c:v>100.097656</c:v>
                </c:pt>
                <c:pt idx="209980">
                  <c:v>77.27050779999998</c:v>
                </c:pt>
                <c:pt idx="209981">
                  <c:v>39.7949219</c:v>
                </c:pt>
                <c:pt idx="209982">
                  <c:v>2.9296875</c:v>
                </c:pt>
                <c:pt idx="209983">
                  <c:v>-44.4335938</c:v>
                </c:pt>
                <c:pt idx="209984">
                  <c:v>-87.6464844</c:v>
                </c:pt>
                <c:pt idx="209985">
                  <c:v>-102.905273</c:v>
                </c:pt>
                <c:pt idx="209986">
                  <c:v>-89.4775391</c:v>
                </c:pt>
                <c:pt idx="209987">
                  <c:v>-47.1191406</c:v>
                </c:pt>
                <c:pt idx="209988">
                  <c:v>-0.854492188</c:v>
                </c:pt>
                <c:pt idx="209989">
                  <c:v>44.55566409999999</c:v>
                </c:pt>
                <c:pt idx="209990">
                  <c:v>88.13476559999998</c:v>
                </c:pt>
                <c:pt idx="209991">
                  <c:v>106.323242</c:v>
                </c:pt>
                <c:pt idx="209992">
                  <c:v>86.3037109</c:v>
                </c:pt>
                <c:pt idx="209993">
                  <c:v>52.0019531</c:v>
                </c:pt>
                <c:pt idx="209994">
                  <c:v>6.103515619999995</c:v>
                </c:pt>
                <c:pt idx="209995">
                  <c:v>-39.7949219</c:v>
                </c:pt>
                <c:pt idx="209996">
                  <c:v>-79.7119141</c:v>
                </c:pt>
                <c:pt idx="209997">
                  <c:v>-100.341797</c:v>
                </c:pt>
                <c:pt idx="209998">
                  <c:v>-95.0927734</c:v>
                </c:pt>
                <c:pt idx="209999">
                  <c:v>-61.8896484</c:v>
                </c:pt>
                <c:pt idx="210000">
                  <c:v>-6.835937499999997</c:v>
                </c:pt>
                <c:pt idx="210001">
                  <c:v>40.8935547</c:v>
                </c:pt>
                <c:pt idx="210002">
                  <c:v>77.63671879999995</c:v>
                </c:pt>
                <c:pt idx="210003">
                  <c:v>89.9658203</c:v>
                </c:pt>
                <c:pt idx="210004">
                  <c:v>89.2333984</c:v>
                </c:pt>
                <c:pt idx="210005">
                  <c:v>61.8896484</c:v>
                </c:pt>
                <c:pt idx="210006">
                  <c:v>14.4042969</c:v>
                </c:pt>
                <c:pt idx="210007">
                  <c:v>-34.17968749999999</c:v>
                </c:pt>
                <c:pt idx="210008">
                  <c:v>-74.0966797</c:v>
                </c:pt>
                <c:pt idx="210009">
                  <c:v>-100.830078</c:v>
                </c:pt>
                <c:pt idx="210010">
                  <c:v>-93.9941406</c:v>
                </c:pt>
                <c:pt idx="210011">
                  <c:v>-61.5234375</c:v>
                </c:pt>
                <c:pt idx="210012">
                  <c:v>-17.578125</c:v>
                </c:pt>
                <c:pt idx="210013">
                  <c:v>36.9873047</c:v>
                </c:pt>
                <c:pt idx="210014">
                  <c:v>74.46289059999998</c:v>
                </c:pt>
                <c:pt idx="210015">
                  <c:v>91.55273440000001</c:v>
                </c:pt>
                <c:pt idx="210016">
                  <c:v>88.62304690000001</c:v>
                </c:pt>
                <c:pt idx="210017">
                  <c:v>63.1103516</c:v>
                </c:pt>
                <c:pt idx="210018">
                  <c:v>19.6533203</c:v>
                </c:pt>
                <c:pt idx="210019">
                  <c:v>-38.6962891</c:v>
                </c:pt>
                <c:pt idx="210020">
                  <c:v>-75.31738279999998</c:v>
                </c:pt>
                <c:pt idx="210021">
                  <c:v>-94.1162109</c:v>
                </c:pt>
                <c:pt idx="210022">
                  <c:v>-87.6464844</c:v>
                </c:pt>
                <c:pt idx="210023">
                  <c:v>-63.1103516</c:v>
                </c:pt>
                <c:pt idx="210024">
                  <c:v>-20.38574219999997</c:v>
                </c:pt>
                <c:pt idx="210025">
                  <c:v>29.6630859</c:v>
                </c:pt>
                <c:pt idx="210026">
                  <c:v>74.7070312</c:v>
                </c:pt>
                <c:pt idx="210027">
                  <c:v>96.4355469</c:v>
                </c:pt>
                <c:pt idx="210028">
                  <c:v>95.3369141</c:v>
                </c:pt>
                <c:pt idx="210029">
                  <c:v>74.21875</c:v>
                </c:pt>
                <c:pt idx="210030">
                  <c:v>25.8789062</c:v>
                </c:pt>
                <c:pt idx="210031">
                  <c:v>-28.44238279999998</c:v>
                </c:pt>
                <c:pt idx="210032">
                  <c:v>-75.4394531</c:v>
                </c:pt>
                <c:pt idx="210033">
                  <c:v>-98.1445312</c:v>
                </c:pt>
                <c:pt idx="210034">
                  <c:v>-92.0410156</c:v>
                </c:pt>
                <c:pt idx="210035">
                  <c:v>-63.7207031</c:v>
                </c:pt>
                <c:pt idx="210036">
                  <c:v>-27.7099609</c:v>
                </c:pt>
                <c:pt idx="210037">
                  <c:v>25.2685547</c:v>
                </c:pt>
                <c:pt idx="210038">
                  <c:v>73.9746094</c:v>
                </c:pt>
                <c:pt idx="210039">
                  <c:v>100.585938</c:v>
                </c:pt>
                <c:pt idx="210040">
                  <c:v>96.0693359</c:v>
                </c:pt>
                <c:pt idx="210041">
                  <c:v>70.4345703</c:v>
                </c:pt>
                <c:pt idx="210042">
                  <c:v>33.81347659999999</c:v>
                </c:pt>
                <c:pt idx="210043">
                  <c:v>-16.6015625</c:v>
                </c:pt>
                <c:pt idx="210044">
                  <c:v>-61.5234375</c:v>
                </c:pt>
                <c:pt idx="210045">
                  <c:v>-98.87695309999998</c:v>
                </c:pt>
                <c:pt idx="210046">
                  <c:v>-102.294922</c:v>
                </c:pt>
                <c:pt idx="210047">
                  <c:v>-78.4912109</c:v>
                </c:pt>
                <c:pt idx="210048">
                  <c:v>-32.4707031</c:v>
                </c:pt>
                <c:pt idx="210049">
                  <c:v>17.578125</c:v>
                </c:pt>
                <c:pt idx="210050">
                  <c:v>67.9931641</c:v>
                </c:pt>
                <c:pt idx="210051">
                  <c:v>85.08300779999998</c:v>
                </c:pt>
                <c:pt idx="210052">
                  <c:v>88.0126953</c:v>
                </c:pt>
                <c:pt idx="210053">
                  <c:v>79.5898438</c:v>
                </c:pt>
                <c:pt idx="210054">
                  <c:v>46.9970703</c:v>
                </c:pt>
                <c:pt idx="210055">
                  <c:v>-5.12695312</c:v>
                </c:pt>
                <c:pt idx="210056">
                  <c:v>-60.18066409999999</c:v>
                </c:pt>
                <c:pt idx="210057">
                  <c:v>-89.11132809999998</c:v>
                </c:pt>
                <c:pt idx="210058">
                  <c:v>-99.7314453</c:v>
                </c:pt>
                <c:pt idx="210059">
                  <c:v>-76.17187499999996</c:v>
                </c:pt>
                <c:pt idx="210060">
                  <c:v>-42.8466797</c:v>
                </c:pt>
                <c:pt idx="210061">
                  <c:v>6.71386719</c:v>
                </c:pt>
                <c:pt idx="210062">
                  <c:v>52.734375</c:v>
                </c:pt>
                <c:pt idx="210063">
                  <c:v>94.4824219</c:v>
                </c:pt>
                <c:pt idx="210064">
                  <c:v>100.830078</c:v>
                </c:pt>
                <c:pt idx="210065">
                  <c:v>85.6933594</c:v>
                </c:pt>
                <c:pt idx="210066">
                  <c:v>42.2363281</c:v>
                </c:pt>
                <c:pt idx="210067">
                  <c:v>-2.9296875</c:v>
                </c:pt>
                <c:pt idx="210068">
                  <c:v>-51.6357422</c:v>
                </c:pt>
                <c:pt idx="210069">
                  <c:v>-82.6416016</c:v>
                </c:pt>
                <c:pt idx="210070">
                  <c:v>-94.97070309999998</c:v>
                </c:pt>
                <c:pt idx="210071">
                  <c:v>-83.6181641</c:v>
                </c:pt>
                <c:pt idx="210072">
                  <c:v>-42.1142578</c:v>
                </c:pt>
                <c:pt idx="210073">
                  <c:v>0.48828125</c:v>
                </c:pt>
                <c:pt idx="210074">
                  <c:v>50.4150391</c:v>
                </c:pt>
                <c:pt idx="210075">
                  <c:v>88.0126953</c:v>
                </c:pt>
                <c:pt idx="210076">
                  <c:v>97.65625</c:v>
                </c:pt>
                <c:pt idx="210077">
                  <c:v>85.5712891</c:v>
                </c:pt>
                <c:pt idx="210078">
                  <c:v>48.7060547</c:v>
                </c:pt>
                <c:pt idx="210079">
                  <c:v>5.859375</c:v>
                </c:pt>
                <c:pt idx="210080">
                  <c:v>-46.875</c:v>
                </c:pt>
                <c:pt idx="210081">
                  <c:v>-87.2802734</c:v>
                </c:pt>
                <c:pt idx="210082">
                  <c:v>-101.928711</c:v>
                </c:pt>
                <c:pt idx="210083">
                  <c:v>-90.2099609</c:v>
                </c:pt>
                <c:pt idx="210084">
                  <c:v>-51.7578125</c:v>
                </c:pt>
                <c:pt idx="210085">
                  <c:v>-4.02832031</c:v>
                </c:pt>
                <c:pt idx="210086">
                  <c:v>46.3867188</c:v>
                </c:pt>
                <c:pt idx="210087">
                  <c:v>78.0029297</c:v>
                </c:pt>
                <c:pt idx="210088">
                  <c:v>95.5810547</c:v>
                </c:pt>
                <c:pt idx="210089">
                  <c:v>87.6464844</c:v>
                </c:pt>
                <c:pt idx="210090">
                  <c:v>52.3681641</c:v>
                </c:pt>
                <c:pt idx="210091">
                  <c:v>3.05175781</c:v>
                </c:pt>
                <c:pt idx="210092">
                  <c:v>-46.7529297</c:v>
                </c:pt>
                <c:pt idx="210093">
                  <c:v>-85.08300779999998</c:v>
                </c:pt>
                <c:pt idx="210094">
                  <c:v>-92.77343749999996</c:v>
                </c:pt>
                <c:pt idx="210095">
                  <c:v>-90.94238279999998</c:v>
                </c:pt>
                <c:pt idx="210096">
                  <c:v>-58.3496094</c:v>
                </c:pt>
                <c:pt idx="210097">
                  <c:v>-8.91113281</c:v>
                </c:pt>
                <c:pt idx="210098">
                  <c:v>43.3349609</c:v>
                </c:pt>
                <c:pt idx="210099">
                  <c:v>84.10644529999998</c:v>
                </c:pt>
                <c:pt idx="210100">
                  <c:v>100.952148</c:v>
                </c:pt>
                <c:pt idx="210101">
                  <c:v>98.0224609</c:v>
                </c:pt>
                <c:pt idx="210102">
                  <c:v>64.3310547</c:v>
                </c:pt>
                <c:pt idx="210103">
                  <c:v>13.0615234</c:v>
                </c:pt>
                <c:pt idx="210104">
                  <c:v>-36.8652344</c:v>
                </c:pt>
                <c:pt idx="210105">
                  <c:v>-72.1435547</c:v>
                </c:pt>
                <c:pt idx="210106">
                  <c:v>-100.097656</c:v>
                </c:pt>
                <c:pt idx="210107">
                  <c:v>-91.796875</c:v>
                </c:pt>
                <c:pt idx="210108">
                  <c:v>-64.3310547</c:v>
                </c:pt>
                <c:pt idx="210109">
                  <c:v>-19.2871094</c:v>
                </c:pt>
                <c:pt idx="210110">
                  <c:v>34.5458984</c:v>
                </c:pt>
                <c:pt idx="210111">
                  <c:v>70.80078119999993</c:v>
                </c:pt>
                <c:pt idx="210112">
                  <c:v>96.3134766</c:v>
                </c:pt>
                <c:pt idx="210113">
                  <c:v>94.6044922</c:v>
                </c:pt>
                <c:pt idx="210114">
                  <c:v>68.8476562</c:v>
                </c:pt>
                <c:pt idx="210115">
                  <c:v>16.1132812</c:v>
                </c:pt>
                <c:pt idx="210116">
                  <c:v>-26.3671875</c:v>
                </c:pt>
                <c:pt idx="210117">
                  <c:v>-64.0869141</c:v>
                </c:pt>
                <c:pt idx="210118">
                  <c:v>-98.2666016</c:v>
                </c:pt>
                <c:pt idx="210119">
                  <c:v>-102.172852</c:v>
                </c:pt>
                <c:pt idx="210120">
                  <c:v>-70.3125</c:v>
                </c:pt>
                <c:pt idx="210121">
                  <c:v>-26.1230469</c:v>
                </c:pt>
                <c:pt idx="210122">
                  <c:v>28.0761719</c:v>
                </c:pt>
                <c:pt idx="210123">
                  <c:v>68.35937499999996</c:v>
                </c:pt>
                <c:pt idx="210124">
                  <c:v>96.4355469</c:v>
                </c:pt>
                <c:pt idx="210125">
                  <c:v>86.3037109</c:v>
                </c:pt>
                <c:pt idx="210126">
                  <c:v>72.265625</c:v>
                </c:pt>
                <c:pt idx="210127">
                  <c:v>34.6679688</c:v>
                </c:pt>
                <c:pt idx="210128">
                  <c:v>-18.0664062</c:v>
                </c:pt>
                <c:pt idx="210129">
                  <c:v>-66.65039059999994</c:v>
                </c:pt>
                <c:pt idx="210130">
                  <c:v>-96.5576172</c:v>
                </c:pt>
                <c:pt idx="210131">
                  <c:v>-98.9990234</c:v>
                </c:pt>
                <c:pt idx="210132">
                  <c:v>-80.2001953</c:v>
                </c:pt>
                <c:pt idx="210133">
                  <c:v>-36.9873047</c:v>
                </c:pt>
                <c:pt idx="210134">
                  <c:v>12.6953125</c:v>
                </c:pt>
                <c:pt idx="210135">
                  <c:v>64.9414062</c:v>
                </c:pt>
                <c:pt idx="210136">
                  <c:v>93.87207029999993</c:v>
                </c:pt>
                <c:pt idx="210137">
                  <c:v>98.1445312</c:v>
                </c:pt>
                <c:pt idx="210138">
                  <c:v>73.48632809999998</c:v>
                </c:pt>
                <c:pt idx="210139">
                  <c:v>37.109375</c:v>
                </c:pt>
                <c:pt idx="210140">
                  <c:v>-9.155273439999998</c:v>
                </c:pt>
                <c:pt idx="210141">
                  <c:v>-62.2558594</c:v>
                </c:pt>
                <c:pt idx="210142">
                  <c:v>-88.2568359</c:v>
                </c:pt>
                <c:pt idx="210143">
                  <c:v>-102.661133</c:v>
                </c:pt>
                <c:pt idx="210144">
                  <c:v>-80.68847659999993</c:v>
                </c:pt>
                <c:pt idx="210145">
                  <c:v>-46.9970703</c:v>
                </c:pt>
                <c:pt idx="210146">
                  <c:v>10.1318359</c:v>
                </c:pt>
                <c:pt idx="210147">
                  <c:v>59.9365234</c:v>
                </c:pt>
                <c:pt idx="210148">
                  <c:v>95.0927734</c:v>
                </c:pt>
                <c:pt idx="210149">
                  <c:v>103.027344</c:v>
                </c:pt>
                <c:pt idx="210150">
                  <c:v>76.9042969</c:v>
                </c:pt>
                <c:pt idx="210151">
                  <c:v>37.109375</c:v>
                </c:pt>
                <c:pt idx="210152">
                  <c:v>-7.69042969</c:v>
                </c:pt>
                <c:pt idx="210153">
                  <c:v>-56.3964844</c:v>
                </c:pt>
                <c:pt idx="210154">
                  <c:v>-92.2851562</c:v>
                </c:pt>
                <c:pt idx="210155">
                  <c:v>-98.1445312</c:v>
                </c:pt>
                <c:pt idx="210156">
                  <c:v>-80.2001953</c:v>
                </c:pt>
                <c:pt idx="210157">
                  <c:v>-56.7626953</c:v>
                </c:pt>
                <c:pt idx="210158">
                  <c:v>-7.812499999999997</c:v>
                </c:pt>
                <c:pt idx="210159">
                  <c:v>53.4667969</c:v>
                </c:pt>
                <c:pt idx="210160">
                  <c:v>92.5292969</c:v>
                </c:pt>
                <c:pt idx="210161">
                  <c:v>95.9472656</c:v>
                </c:pt>
                <c:pt idx="210162">
                  <c:v>83.984375</c:v>
                </c:pt>
                <c:pt idx="210163">
                  <c:v>45.6542969</c:v>
                </c:pt>
                <c:pt idx="210164">
                  <c:v>-1.46484375</c:v>
                </c:pt>
                <c:pt idx="210165">
                  <c:v>-54.0771484</c:v>
                </c:pt>
                <c:pt idx="210166">
                  <c:v>-87.2802734</c:v>
                </c:pt>
                <c:pt idx="210167">
                  <c:v>-101.074219</c:v>
                </c:pt>
                <c:pt idx="210168">
                  <c:v>-84.7167969</c:v>
                </c:pt>
                <c:pt idx="210169">
                  <c:v>-47.1191406</c:v>
                </c:pt>
                <c:pt idx="210170">
                  <c:v>-4.394531249999993</c:v>
                </c:pt>
                <c:pt idx="210171">
                  <c:v>39.9169922</c:v>
                </c:pt>
                <c:pt idx="210172">
                  <c:v>83.12988279999993</c:v>
                </c:pt>
                <c:pt idx="210173">
                  <c:v>100.097656</c:v>
                </c:pt>
                <c:pt idx="210174">
                  <c:v>91.6748047</c:v>
                </c:pt>
                <c:pt idx="210175">
                  <c:v>44.6777344</c:v>
                </c:pt>
                <c:pt idx="210176">
                  <c:v>4.63867188</c:v>
                </c:pt>
                <c:pt idx="210177">
                  <c:v>-43.5791016</c:v>
                </c:pt>
                <c:pt idx="210178">
                  <c:v>-78.12499999999998</c:v>
                </c:pt>
                <c:pt idx="210179">
                  <c:v>-94.7265625</c:v>
                </c:pt>
                <c:pt idx="210180">
                  <c:v>-89.7216797</c:v>
                </c:pt>
                <c:pt idx="210181">
                  <c:v>-56.1523438</c:v>
                </c:pt>
                <c:pt idx="210182">
                  <c:v>-9.765625</c:v>
                </c:pt>
                <c:pt idx="210183">
                  <c:v>36.2548828</c:v>
                </c:pt>
                <c:pt idx="210184">
                  <c:v>76.7822266</c:v>
                </c:pt>
                <c:pt idx="210185">
                  <c:v>106.445312</c:v>
                </c:pt>
                <c:pt idx="210186">
                  <c:v>97.5341797</c:v>
                </c:pt>
                <c:pt idx="210187">
                  <c:v>59.4482422</c:v>
                </c:pt>
                <c:pt idx="210188">
                  <c:v>12.3291016</c:v>
                </c:pt>
                <c:pt idx="210189">
                  <c:v>-41.6259766</c:v>
                </c:pt>
                <c:pt idx="210190">
                  <c:v>-80.32226559999998</c:v>
                </c:pt>
                <c:pt idx="210191">
                  <c:v>-101.806641</c:v>
                </c:pt>
                <c:pt idx="210192">
                  <c:v>-95.2148438</c:v>
                </c:pt>
                <c:pt idx="210193">
                  <c:v>-62.2558594</c:v>
                </c:pt>
                <c:pt idx="210194">
                  <c:v>-14.8925781</c:v>
                </c:pt>
                <c:pt idx="210195">
                  <c:v>34.6679688</c:v>
                </c:pt>
                <c:pt idx="210196">
                  <c:v>74.7070312</c:v>
                </c:pt>
                <c:pt idx="210197">
                  <c:v>94.7265625</c:v>
                </c:pt>
                <c:pt idx="210198">
                  <c:v>91.55273440000001</c:v>
                </c:pt>
                <c:pt idx="210199">
                  <c:v>67.50488279999998</c:v>
                </c:pt>
                <c:pt idx="210200">
                  <c:v>18.4326172</c:v>
                </c:pt>
                <c:pt idx="210201">
                  <c:v>-34.17968749999999</c:v>
                </c:pt>
                <c:pt idx="210202">
                  <c:v>-72.3876953</c:v>
                </c:pt>
                <c:pt idx="210203">
                  <c:v>-94.7265625</c:v>
                </c:pt>
                <c:pt idx="210204">
                  <c:v>-104.370117</c:v>
                </c:pt>
                <c:pt idx="210205">
                  <c:v>-73.48632809999998</c:v>
                </c:pt>
                <c:pt idx="210206">
                  <c:v>-24.6582031</c:v>
                </c:pt>
                <c:pt idx="210207">
                  <c:v>19.8974609</c:v>
                </c:pt>
                <c:pt idx="210208">
                  <c:v>63.3544922</c:v>
                </c:pt>
                <c:pt idx="210209">
                  <c:v>92.5292969</c:v>
                </c:pt>
                <c:pt idx="210210">
                  <c:v>98.63281249999996</c:v>
                </c:pt>
                <c:pt idx="210211">
                  <c:v>68.1152344</c:v>
                </c:pt>
                <c:pt idx="210212">
                  <c:v>32.3486328</c:v>
                </c:pt>
                <c:pt idx="210213">
                  <c:v>-24.6582031</c:v>
                </c:pt>
                <c:pt idx="210214">
                  <c:v>-69.9462891</c:v>
                </c:pt>
                <c:pt idx="210215">
                  <c:v>-96.80175779999998</c:v>
                </c:pt>
                <c:pt idx="210216">
                  <c:v>-92.2851562</c:v>
                </c:pt>
                <c:pt idx="210217">
                  <c:v>-65.9179688</c:v>
                </c:pt>
                <c:pt idx="210218">
                  <c:v>-26.9775391</c:v>
                </c:pt>
                <c:pt idx="210219">
                  <c:v>25.8789062</c:v>
                </c:pt>
                <c:pt idx="210220">
                  <c:v>66.40625</c:v>
                </c:pt>
                <c:pt idx="210221">
                  <c:v>97.90039059999998</c:v>
                </c:pt>
                <c:pt idx="210222">
                  <c:v>95.4589844</c:v>
                </c:pt>
                <c:pt idx="210223">
                  <c:v>77.5146484</c:v>
                </c:pt>
                <c:pt idx="210224">
                  <c:v>33.9355469</c:v>
                </c:pt>
                <c:pt idx="210225">
                  <c:v>-18.0664062</c:v>
                </c:pt>
                <c:pt idx="210226">
                  <c:v>-62.8662109</c:v>
                </c:pt>
                <c:pt idx="210227">
                  <c:v>-87.890625</c:v>
                </c:pt>
                <c:pt idx="210228">
                  <c:v>-97.5341797</c:v>
                </c:pt>
                <c:pt idx="210229">
                  <c:v>-79.1015625</c:v>
                </c:pt>
                <c:pt idx="210230">
                  <c:v>-34.4238281</c:v>
                </c:pt>
                <c:pt idx="210231">
                  <c:v>15.1367188</c:v>
                </c:pt>
                <c:pt idx="210232">
                  <c:v>62.9882812</c:v>
                </c:pt>
                <c:pt idx="210233">
                  <c:v>92.0410156</c:v>
                </c:pt>
                <c:pt idx="210234">
                  <c:v>101.318359</c:v>
                </c:pt>
                <c:pt idx="210235">
                  <c:v>80.9326172</c:v>
                </c:pt>
                <c:pt idx="210236">
                  <c:v>33.6914062</c:v>
                </c:pt>
                <c:pt idx="210237">
                  <c:v>-8.178710939999998</c:v>
                </c:pt>
                <c:pt idx="210238">
                  <c:v>-52.9785156</c:v>
                </c:pt>
                <c:pt idx="210239">
                  <c:v>-94.7265625</c:v>
                </c:pt>
                <c:pt idx="210240">
                  <c:v>-103.881836</c:v>
                </c:pt>
                <c:pt idx="210241">
                  <c:v>-86.9140625</c:v>
                </c:pt>
                <c:pt idx="210242">
                  <c:v>-44.1894531</c:v>
                </c:pt>
                <c:pt idx="210243">
                  <c:v>8.05664062</c:v>
                </c:pt>
                <c:pt idx="210244">
                  <c:v>53.34472659999999</c:v>
                </c:pt>
                <c:pt idx="210245">
                  <c:v>92.2851562</c:v>
                </c:pt>
                <c:pt idx="210246">
                  <c:v>101.928711</c:v>
                </c:pt>
                <c:pt idx="210247">
                  <c:v>85.08300779999998</c:v>
                </c:pt>
                <c:pt idx="210248">
                  <c:v>46.6308594</c:v>
                </c:pt>
                <c:pt idx="210249">
                  <c:v>-2.44140625</c:v>
                </c:pt>
                <c:pt idx="210250">
                  <c:v>-51.0253906</c:v>
                </c:pt>
                <c:pt idx="210251">
                  <c:v>-83.12988279999993</c:v>
                </c:pt>
                <c:pt idx="210252">
                  <c:v>-99.4873047</c:v>
                </c:pt>
                <c:pt idx="210253">
                  <c:v>-81.17675779999993</c:v>
                </c:pt>
                <c:pt idx="210254">
                  <c:v>-48.4619141</c:v>
                </c:pt>
                <c:pt idx="210255">
                  <c:v>3.41796875</c:v>
                </c:pt>
                <c:pt idx="210256">
                  <c:v>47.2412109</c:v>
                </c:pt>
                <c:pt idx="210257">
                  <c:v>88.37890619999993</c:v>
                </c:pt>
                <c:pt idx="210258">
                  <c:v>100.585938</c:v>
                </c:pt>
                <c:pt idx="210259">
                  <c:v>82.7636719</c:v>
                </c:pt>
                <c:pt idx="210260">
                  <c:v>46.0205078</c:v>
                </c:pt>
                <c:pt idx="210261">
                  <c:v>-1.22070312</c:v>
                </c:pt>
                <c:pt idx="210262">
                  <c:v>-47.1191406</c:v>
                </c:pt>
                <c:pt idx="210263">
                  <c:v>-82.3974609</c:v>
                </c:pt>
                <c:pt idx="210264">
                  <c:v>-98.87695309999998</c:v>
                </c:pt>
                <c:pt idx="210265">
                  <c:v>-91.3085938</c:v>
                </c:pt>
                <c:pt idx="210266">
                  <c:v>-52.2460938</c:v>
                </c:pt>
                <c:pt idx="210267">
                  <c:v>-4.15039062</c:v>
                </c:pt>
                <c:pt idx="210268">
                  <c:v>41.6259766</c:v>
                </c:pt>
                <c:pt idx="210269">
                  <c:v>83.984375</c:v>
                </c:pt>
                <c:pt idx="210270">
                  <c:v>104.736328</c:v>
                </c:pt>
                <c:pt idx="210271">
                  <c:v>88.0126953</c:v>
                </c:pt>
                <c:pt idx="210272">
                  <c:v>52.9785156</c:v>
                </c:pt>
                <c:pt idx="210273">
                  <c:v>11.2304688</c:v>
                </c:pt>
                <c:pt idx="210274">
                  <c:v>-40.2832031</c:v>
                </c:pt>
                <c:pt idx="210275">
                  <c:v>-77.0263672</c:v>
                </c:pt>
                <c:pt idx="210276">
                  <c:v>-94.3603516</c:v>
                </c:pt>
                <c:pt idx="210277">
                  <c:v>-96.0693359</c:v>
                </c:pt>
                <c:pt idx="210278">
                  <c:v>-62.6220703</c:v>
                </c:pt>
                <c:pt idx="210279">
                  <c:v>-12.8173828</c:v>
                </c:pt>
                <c:pt idx="210280">
                  <c:v>37.8417969</c:v>
                </c:pt>
                <c:pt idx="210281">
                  <c:v>86.18164059999998</c:v>
                </c:pt>
                <c:pt idx="210282">
                  <c:v>99.85351559999998</c:v>
                </c:pt>
                <c:pt idx="210283">
                  <c:v>93.9941406</c:v>
                </c:pt>
                <c:pt idx="210284">
                  <c:v>62.0117188</c:v>
                </c:pt>
                <c:pt idx="210285">
                  <c:v>14.4042969</c:v>
                </c:pt>
                <c:pt idx="210286">
                  <c:v>-37.4755859</c:v>
                </c:pt>
                <c:pt idx="210287">
                  <c:v>-80.8105469</c:v>
                </c:pt>
                <c:pt idx="210288">
                  <c:v>-97.1679688</c:v>
                </c:pt>
                <c:pt idx="210289">
                  <c:v>-88.9892578</c:v>
                </c:pt>
                <c:pt idx="210290">
                  <c:v>-67.0166016</c:v>
                </c:pt>
                <c:pt idx="210291">
                  <c:v>-15.8691406</c:v>
                </c:pt>
                <c:pt idx="210292">
                  <c:v>31.98242189999997</c:v>
                </c:pt>
                <c:pt idx="210293">
                  <c:v>79.7119141</c:v>
                </c:pt>
                <c:pt idx="210294">
                  <c:v>95.703125</c:v>
                </c:pt>
                <c:pt idx="210295">
                  <c:v>91.9189453</c:v>
                </c:pt>
                <c:pt idx="210296">
                  <c:v>64.0869141</c:v>
                </c:pt>
                <c:pt idx="210297">
                  <c:v>22.8271484</c:v>
                </c:pt>
                <c:pt idx="210298">
                  <c:v>-24.5361328</c:v>
                </c:pt>
                <c:pt idx="210299">
                  <c:v>-72.0214844</c:v>
                </c:pt>
                <c:pt idx="210300">
                  <c:v>-94.6044922</c:v>
                </c:pt>
                <c:pt idx="210301">
                  <c:v>-95.0927734</c:v>
                </c:pt>
                <c:pt idx="210302">
                  <c:v>-68.7255859</c:v>
                </c:pt>
                <c:pt idx="210303">
                  <c:v>-27.2216797</c:v>
                </c:pt>
                <c:pt idx="210304">
                  <c:v>21.9726562</c:v>
                </c:pt>
                <c:pt idx="210305">
                  <c:v>66.65039059999994</c:v>
                </c:pt>
                <c:pt idx="210306">
                  <c:v>96.4355469</c:v>
                </c:pt>
                <c:pt idx="210307">
                  <c:v>93.38378909999996</c:v>
                </c:pt>
                <c:pt idx="210308">
                  <c:v>73.1201172</c:v>
                </c:pt>
                <c:pt idx="210309">
                  <c:v>33.81347659999999</c:v>
                </c:pt>
                <c:pt idx="210310">
                  <c:v>-17.8222656</c:v>
                </c:pt>
                <c:pt idx="210311">
                  <c:v>-64.2089844</c:v>
                </c:pt>
                <c:pt idx="210312">
                  <c:v>-90.4541016</c:v>
                </c:pt>
                <c:pt idx="210313">
                  <c:v>-97.90039059999998</c:v>
                </c:pt>
                <c:pt idx="210314">
                  <c:v>-80.2001953</c:v>
                </c:pt>
                <c:pt idx="210315">
                  <c:v>-34.4238281</c:v>
                </c:pt>
                <c:pt idx="210316">
                  <c:v>22.5830078</c:v>
                </c:pt>
                <c:pt idx="210317">
                  <c:v>72.0214844</c:v>
                </c:pt>
                <c:pt idx="210318">
                  <c:v>96.0693359</c:v>
                </c:pt>
                <c:pt idx="210319">
                  <c:v>99.85351559999998</c:v>
                </c:pt>
                <c:pt idx="210320">
                  <c:v>74.46289059999998</c:v>
                </c:pt>
                <c:pt idx="210321">
                  <c:v>34.7900391</c:v>
                </c:pt>
                <c:pt idx="210322">
                  <c:v>-18.4326172</c:v>
                </c:pt>
                <c:pt idx="210323">
                  <c:v>-67.8710938</c:v>
                </c:pt>
                <c:pt idx="210324">
                  <c:v>-93.6279297</c:v>
                </c:pt>
                <c:pt idx="210325">
                  <c:v>-97.77832029999998</c:v>
                </c:pt>
                <c:pt idx="210326">
                  <c:v>-82.6416016</c:v>
                </c:pt>
                <c:pt idx="210327">
                  <c:v>-46.5087891</c:v>
                </c:pt>
                <c:pt idx="210328">
                  <c:v>5.12695312</c:v>
                </c:pt>
                <c:pt idx="210329">
                  <c:v>58.3496094</c:v>
                </c:pt>
                <c:pt idx="210330">
                  <c:v>91.9189453</c:v>
                </c:pt>
                <c:pt idx="210331">
                  <c:v>97.5341797</c:v>
                </c:pt>
                <c:pt idx="210332">
                  <c:v>78.7353516</c:v>
                </c:pt>
                <c:pt idx="210333">
                  <c:v>45.7763672</c:v>
                </c:pt>
                <c:pt idx="210334">
                  <c:v>-6.59179688</c:v>
                </c:pt>
                <c:pt idx="210335">
                  <c:v>-57.3730469</c:v>
                </c:pt>
                <c:pt idx="210336">
                  <c:v>-88.8671875</c:v>
                </c:pt>
                <c:pt idx="210337">
                  <c:v>-96.0693359</c:v>
                </c:pt>
                <c:pt idx="210338">
                  <c:v>-78.12499999999998</c:v>
                </c:pt>
                <c:pt idx="210339">
                  <c:v>-51.2695312</c:v>
                </c:pt>
                <c:pt idx="210340">
                  <c:v>4.63867188</c:v>
                </c:pt>
                <c:pt idx="210341">
                  <c:v>53.4667969</c:v>
                </c:pt>
                <c:pt idx="210342">
                  <c:v>92.6513672</c:v>
                </c:pt>
                <c:pt idx="210343">
                  <c:v>102.416992</c:v>
                </c:pt>
                <c:pt idx="210344">
                  <c:v>87.890625</c:v>
                </c:pt>
                <c:pt idx="210345">
                  <c:v>46.3867188</c:v>
                </c:pt>
                <c:pt idx="210346">
                  <c:v>-4.882812499999997</c:v>
                </c:pt>
                <c:pt idx="210347">
                  <c:v>-53.9550781</c:v>
                </c:pt>
                <c:pt idx="210348">
                  <c:v>-84.9609375</c:v>
                </c:pt>
                <c:pt idx="210349">
                  <c:v>-97.5341797</c:v>
                </c:pt>
                <c:pt idx="210350">
                  <c:v>-89.5996094</c:v>
                </c:pt>
                <c:pt idx="210351">
                  <c:v>-56.2744141</c:v>
                </c:pt>
                <c:pt idx="210352">
                  <c:v>-6.225585939999994</c:v>
                </c:pt>
                <c:pt idx="210353">
                  <c:v>49.80468749999996</c:v>
                </c:pt>
                <c:pt idx="210354">
                  <c:v>88.2568359</c:v>
                </c:pt>
                <c:pt idx="210355">
                  <c:v>99.3652344</c:v>
                </c:pt>
                <c:pt idx="210356">
                  <c:v>90.33203119999993</c:v>
                </c:pt>
                <c:pt idx="210357">
                  <c:v>52.3681641</c:v>
                </c:pt>
                <c:pt idx="210358">
                  <c:v>3.05175781</c:v>
                </c:pt>
                <c:pt idx="210359">
                  <c:v>-43.8232422</c:v>
                </c:pt>
                <c:pt idx="210360">
                  <c:v>-84.10644529999998</c:v>
                </c:pt>
                <c:pt idx="210361">
                  <c:v>-97.4121094</c:v>
                </c:pt>
                <c:pt idx="210362">
                  <c:v>-93.2617188</c:v>
                </c:pt>
                <c:pt idx="210363">
                  <c:v>-59.3261719</c:v>
                </c:pt>
                <c:pt idx="210364">
                  <c:v>-13.3056641</c:v>
                </c:pt>
                <c:pt idx="210365">
                  <c:v>40.6494141</c:v>
                </c:pt>
                <c:pt idx="210366">
                  <c:v>76.7822266</c:v>
                </c:pt>
                <c:pt idx="210367">
                  <c:v>97.77832029999998</c:v>
                </c:pt>
                <c:pt idx="210368">
                  <c:v>99.1210938</c:v>
                </c:pt>
                <c:pt idx="210369">
                  <c:v>66.65039059999994</c:v>
                </c:pt>
                <c:pt idx="210370">
                  <c:v>8.7890625</c:v>
                </c:pt>
                <c:pt idx="210371">
                  <c:v>-39.1845703</c:v>
                </c:pt>
                <c:pt idx="210372">
                  <c:v>-79.1015625</c:v>
                </c:pt>
                <c:pt idx="210373">
                  <c:v>-97.77832029999998</c:v>
                </c:pt>
                <c:pt idx="210374">
                  <c:v>-91.3085938</c:v>
                </c:pt>
                <c:pt idx="210375">
                  <c:v>-56.2744141</c:v>
                </c:pt>
                <c:pt idx="210376">
                  <c:v>-18.9208984</c:v>
                </c:pt>
                <c:pt idx="210377">
                  <c:v>34.4238281</c:v>
                </c:pt>
                <c:pt idx="210378">
                  <c:v>76.17187499999996</c:v>
                </c:pt>
                <c:pt idx="210379">
                  <c:v>95.4589844</c:v>
                </c:pt>
                <c:pt idx="210380">
                  <c:v>91.4306641</c:v>
                </c:pt>
                <c:pt idx="210381">
                  <c:v>65.18554690000001</c:v>
                </c:pt>
                <c:pt idx="210382">
                  <c:v>21.6064453</c:v>
                </c:pt>
                <c:pt idx="210383">
                  <c:v>-29.0527344</c:v>
                </c:pt>
                <c:pt idx="210384">
                  <c:v>-73.3642578</c:v>
                </c:pt>
                <c:pt idx="210385">
                  <c:v>-97.90039059999998</c:v>
                </c:pt>
                <c:pt idx="210386">
                  <c:v>-93.87207029999993</c:v>
                </c:pt>
                <c:pt idx="210387">
                  <c:v>-70.4345703</c:v>
                </c:pt>
                <c:pt idx="210388">
                  <c:v>-21.6064453</c:v>
                </c:pt>
                <c:pt idx="210389">
                  <c:v>30.8837891</c:v>
                </c:pt>
                <c:pt idx="210390">
                  <c:v>69.7021484</c:v>
                </c:pt>
                <c:pt idx="210391">
                  <c:v>96.80175779999998</c:v>
                </c:pt>
                <c:pt idx="210392">
                  <c:v>100.463867</c:v>
                </c:pt>
                <c:pt idx="210393">
                  <c:v>77.27050779999998</c:v>
                </c:pt>
                <c:pt idx="210394">
                  <c:v>26.4892578</c:v>
                </c:pt>
                <c:pt idx="210395">
                  <c:v>-23.6816406</c:v>
                </c:pt>
                <c:pt idx="210396">
                  <c:v>-64.9414062</c:v>
                </c:pt>
                <c:pt idx="210397">
                  <c:v>-98.2666016</c:v>
                </c:pt>
                <c:pt idx="210398">
                  <c:v>-96.92382809999998</c:v>
                </c:pt>
                <c:pt idx="210399">
                  <c:v>-66.0400391</c:v>
                </c:pt>
                <c:pt idx="210400">
                  <c:v>-31.4941406</c:v>
                </c:pt>
                <c:pt idx="210401">
                  <c:v>20.2636719</c:v>
                </c:pt>
                <c:pt idx="210402">
                  <c:v>70.3125</c:v>
                </c:pt>
                <c:pt idx="210403">
                  <c:v>96.92382809999998</c:v>
                </c:pt>
                <c:pt idx="210404">
                  <c:v>95.3369141</c:v>
                </c:pt>
                <c:pt idx="210405">
                  <c:v>72.87597659999993</c:v>
                </c:pt>
                <c:pt idx="210406">
                  <c:v>39.0625</c:v>
                </c:pt>
                <c:pt idx="210407">
                  <c:v>-22.4609375</c:v>
                </c:pt>
                <c:pt idx="210408">
                  <c:v>-69.7021484</c:v>
                </c:pt>
                <c:pt idx="210409">
                  <c:v>-95.82519529999998</c:v>
                </c:pt>
                <c:pt idx="210410">
                  <c:v>-101.318359</c:v>
                </c:pt>
                <c:pt idx="210411">
                  <c:v>-78.9794922</c:v>
                </c:pt>
                <c:pt idx="210412">
                  <c:v>-39.9169922</c:v>
                </c:pt>
                <c:pt idx="210413">
                  <c:v>5.859375</c:v>
                </c:pt>
                <c:pt idx="210414">
                  <c:v>57.8613281</c:v>
                </c:pt>
                <c:pt idx="210415">
                  <c:v>87.4023438</c:v>
                </c:pt>
                <c:pt idx="210416">
                  <c:v>98.9990234</c:v>
                </c:pt>
                <c:pt idx="210417">
                  <c:v>84.3505859</c:v>
                </c:pt>
                <c:pt idx="210418">
                  <c:v>34.4238281</c:v>
                </c:pt>
                <c:pt idx="210419">
                  <c:v>-10.2539062</c:v>
                </c:pt>
                <c:pt idx="210420">
                  <c:v>-61.0351562</c:v>
                </c:pt>
                <c:pt idx="210421">
                  <c:v>-92.6513672</c:v>
                </c:pt>
                <c:pt idx="210422">
                  <c:v>-93.2617188</c:v>
                </c:pt>
                <c:pt idx="210423">
                  <c:v>-78.6132812</c:v>
                </c:pt>
                <c:pt idx="210424">
                  <c:v>-35.5224609</c:v>
                </c:pt>
                <c:pt idx="210425">
                  <c:v>19.6533203</c:v>
                </c:pt>
                <c:pt idx="210426">
                  <c:v>58.59375</c:v>
                </c:pt>
                <c:pt idx="210427">
                  <c:v>87.6464844</c:v>
                </c:pt>
                <c:pt idx="210428">
                  <c:v>102.661133</c:v>
                </c:pt>
                <c:pt idx="210429">
                  <c:v>90.57617190000001</c:v>
                </c:pt>
                <c:pt idx="210430">
                  <c:v>47.85156249999999</c:v>
                </c:pt>
                <c:pt idx="210431">
                  <c:v>-2.68554688</c:v>
                </c:pt>
                <c:pt idx="210432">
                  <c:v>-56.3964844</c:v>
                </c:pt>
                <c:pt idx="210433">
                  <c:v>-92.77343749999996</c:v>
                </c:pt>
                <c:pt idx="210434">
                  <c:v>-96.67968749999996</c:v>
                </c:pt>
                <c:pt idx="210435">
                  <c:v>-84.10644529999998</c:v>
                </c:pt>
                <c:pt idx="210436">
                  <c:v>-52.6123047</c:v>
                </c:pt>
                <c:pt idx="210437">
                  <c:v>-1.09863281</c:v>
                </c:pt>
                <c:pt idx="210438">
                  <c:v>52.0019531</c:v>
                </c:pt>
                <c:pt idx="210439">
                  <c:v>85.08300779999998</c:v>
                </c:pt>
                <c:pt idx="210440">
                  <c:v>102.294922</c:v>
                </c:pt>
                <c:pt idx="210441">
                  <c:v>88.8671875</c:v>
                </c:pt>
                <c:pt idx="210442">
                  <c:v>52.734375</c:v>
                </c:pt>
                <c:pt idx="210443">
                  <c:v>0.122070312</c:v>
                </c:pt>
                <c:pt idx="210444">
                  <c:v>-42.2363281</c:v>
                </c:pt>
                <c:pt idx="210445">
                  <c:v>-84.22851559999998</c:v>
                </c:pt>
                <c:pt idx="210446">
                  <c:v>-98.38867190000001</c:v>
                </c:pt>
                <c:pt idx="210447">
                  <c:v>-91.6748047</c:v>
                </c:pt>
                <c:pt idx="210448">
                  <c:v>-54.0771484</c:v>
                </c:pt>
                <c:pt idx="210449">
                  <c:v>-8.42285156</c:v>
                </c:pt>
                <c:pt idx="210450">
                  <c:v>38.4521484</c:v>
                </c:pt>
                <c:pt idx="210451">
                  <c:v>83.12988279999993</c:v>
                </c:pt>
                <c:pt idx="210452">
                  <c:v>98.75488279999998</c:v>
                </c:pt>
                <c:pt idx="210453">
                  <c:v>92.5292969</c:v>
                </c:pt>
                <c:pt idx="210454">
                  <c:v>53.5888672</c:v>
                </c:pt>
                <c:pt idx="210455">
                  <c:v>6.59179688</c:v>
                </c:pt>
                <c:pt idx="210456">
                  <c:v>-37.3535156</c:v>
                </c:pt>
                <c:pt idx="210457">
                  <c:v>-75.6835938</c:v>
                </c:pt>
                <c:pt idx="210458">
                  <c:v>-98.75488279999998</c:v>
                </c:pt>
                <c:pt idx="210459">
                  <c:v>-101.68457</c:v>
                </c:pt>
                <c:pt idx="210460">
                  <c:v>-68.7255859</c:v>
                </c:pt>
                <c:pt idx="210461">
                  <c:v>-11.4746094</c:v>
                </c:pt>
                <c:pt idx="210462">
                  <c:v>44.55566409999999</c:v>
                </c:pt>
                <c:pt idx="210463">
                  <c:v>80.078125</c:v>
                </c:pt>
                <c:pt idx="210464">
                  <c:v>103.027344</c:v>
                </c:pt>
                <c:pt idx="210465">
                  <c:v>95.82519529999998</c:v>
                </c:pt>
                <c:pt idx="210466">
                  <c:v>66.40625</c:v>
                </c:pt>
                <c:pt idx="210467">
                  <c:v>14.2822266</c:v>
                </c:pt>
                <c:pt idx="210468">
                  <c:v>-43.0908203</c:v>
                </c:pt>
                <c:pt idx="210469">
                  <c:v>-82.3974609</c:v>
                </c:pt>
                <c:pt idx="210470">
                  <c:v>-98.9990234</c:v>
                </c:pt>
                <c:pt idx="210471">
                  <c:v>-93.01757809999998</c:v>
                </c:pt>
                <c:pt idx="210472">
                  <c:v>-61.4013672</c:v>
                </c:pt>
                <c:pt idx="210473">
                  <c:v>-16.6015625</c:v>
                </c:pt>
                <c:pt idx="210474">
                  <c:v>31.6162109</c:v>
                </c:pt>
                <c:pt idx="210475">
                  <c:v>76.4160156</c:v>
                </c:pt>
                <c:pt idx="210476">
                  <c:v>97.2900391</c:v>
                </c:pt>
                <c:pt idx="210477">
                  <c:v>96.80175779999998</c:v>
                </c:pt>
                <c:pt idx="210478">
                  <c:v>65.7958984</c:v>
                </c:pt>
                <c:pt idx="210479">
                  <c:v>25.390625</c:v>
                </c:pt>
                <c:pt idx="210480">
                  <c:v>-25.8789062</c:v>
                </c:pt>
                <c:pt idx="210481">
                  <c:v>-67.9931641</c:v>
                </c:pt>
                <c:pt idx="210482">
                  <c:v>-99.4873047</c:v>
                </c:pt>
                <c:pt idx="210483">
                  <c:v>-98.0224609</c:v>
                </c:pt>
                <c:pt idx="210484">
                  <c:v>-71.5332031</c:v>
                </c:pt>
                <c:pt idx="210485">
                  <c:v>-27.4658203</c:v>
                </c:pt>
                <c:pt idx="210486">
                  <c:v>30.2734375</c:v>
                </c:pt>
                <c:pt idx="210487">
                  <c:v>71.6552734</c:v>
                </c:pt>
                <c:pt idx="210488">
                  <c:v>94.4824219</c:v>
                </c:pt>
                <c:pt idx="210489">
                  <c:v>95.2148438</c:v>
                </c:pt>
                <c:pt idx="210490">
                  <c:v>69.8242188</c:v>
                </c:pt>
                <c:pt idx="210491">
                  <c:v>28.6865234</c:v>
                </c:pt>
                <c:pt idx="210492">
                  <c:v>-26.3671875</c:v>
                </c:pt>
                <c:pt idx="210493">
                  <c:v>-72.0214844</c:v>
                </c:pt>
                <c:pt idx="210494">
                  <c:v>-92.6513672</c:v>
                </c:pt>
                <c:pt idx="210495">
                  <c:v>-99.7314453</c:v>
                </c:pt>
                <c:pt idx="210496">
                  <c:v>-77.8808594</c:v>
                </c:pt>
                <c:pt idx="210497">
                  <c:v>-31.0058594</c:v>
                </c:pt>
                <c:pt idx="210498">
                  <c:v>19.7753906</c:v>
                </c:pt>
                <c:pt idx="210499">
                  <c:v>63.2324219</c:v>
                </c:pt>
                <c:pt idx="210500">
                  <c:v>90.33203119999993</c:v>
                </c:pt>
                <c:pt idx="210501">
                  <c:v>101.196289</c:v>
                </c:pt>
                <c:pt idx="210502">
                  <c:v>77.39257809999994</c:v>
                </c:pt>
                <c:pt idx="210503">
                  <c:v>36.3769531</c:v>
                </c:pt>
                <c:pt idx="210504">
                  <c:v>-12.4511719</c:v>
                </c:pt>
                <c:pt idx="210505">
                  <c:v>-63.2324219</c:v>
                </c:pt>
                <c:pt idx="210506">
                  <c:v>-96.1914062</c:v>
                </c:pt>
                <c:pt idx="210507">
                  <c:v>-91.55273440000001</c:v>
                </c:pt>
                <c:pt idx="210508">
                  <c:v>-79.8339844</c:v>
                </c:pt>
                <c:pt idx="210509">
                  <c:v>-40.4052734</c:v>
                </c:pt>
                <c:pt idx="210510">
                  <c:v>17.0898438</c:v>
                </c:pt>
                <c:pt idx="210511">
                  <c:v>63.3544922</c:v>
                </c:pt>
                <c:pt idx="210512">
                  <c:v>93.5058594</c:v>
                </c:pt>
                <c:pt idx="210513">
                  <c:v>98.75488279999998</c:v>
                </c:pt>
                <c:pt idx="210514">
                  <c:v>80.8105469</c:v>
                </c:pt>
                <c:pt idx="210515">
                  <c:v>43.9453125</c:v>
                </c:pt>
                <c:pt idx="210516">
                  <c:v>-8.05664062</c:v>
                </c:pt>
                <c:pt idx="210517">
                  <c:v>-58.4716797</c:v>
                </c:pt>
                <c:pt idx="210518">
                  <c:v>-94.4824219</c:v>
                </c:pt>
                <c:pt idx="210519">
                  <c:v>-97.4121094</c:v>
                </c:pt>
                <c:pt idx="210520">
                  <c:v>-81.29882809999998</c:v>
                </c:pt>
                <c:pt idx="210521">
                  <c:v>-44.6777344</c:v>
                </c:pt>
                <c:pt idx="210522">
                  <c:v>8.178710939999998</c:v>
                </c:pt>
                <c:pt idx="210523">
                  <c:v>50.4150391</c:v>
                </c:pt>
                <c:pt idx="210524">
                  <c:v>87.03613279999998</c:v>
                </c:pt>
                <c:pt idx="210525">
                  <c:v>100.341797</c:v>
                </c:pt>
                <c:pt idx="210526">
                  <c:v>83.984375</c:v>
                </c:pt>
                <c:pt idx="210527">
                  <c:v>44.4335938</c:v>
                </c:pt>
                <c:pt idx="210528">
                  <c:v>-2.19726562</c:v>
                </c:pt>
                <c:pt idx="210529">
                  <c:v>-48.7060547</c:v>
                </c:pt>
                <c:pt idx="210530">
                  <c:v>-87.6464844</c:v>
                </c:pt>
                <c:pt idx="210531">
                  <c:v>-100.830078</c:v>
                </c:pt>
                <c:pt idx="210532">
                  <c:v>-84.22851559999998</c:v>
                </c:pt>
                <c:pt idx="210533">
                  <c:v>-52.1240234</c:v>
                </c:pt>
                <c:pt idx="210534">
                  <c:v>-5.49316406</c:v>
                </c:pt>
                <c:pt idx="210535">
                  <c:v>45.6542969</c:v>
                </c:pt>
                <c:pt idx="210536">
                  <c:v>92.1630859</c:v>
                </c:pt>
                <c:pt idx="210537">
                  <c:v>104.370117</c:v>
                </c:pt>
                <c:pt idx="210538">
                  <c:v>93.01757809999998</c:v>
                </c:pt>
                <c:pt idx="210539">
                  <c:v>59.0820312</c:v>
                </c:pt>
                <c:pt idx="210540">
                  <c:v>7.08007812</c:v>
                </c:pt>
                <c:pt idx="210541">
                  <c:v>-50.5371094</c:v>
                </c:pt>
                <c:pt idx="210542">
                  <c:v>-76.0498047</c:v>
                </c:pt>
                <c:pt idx="210543">
                  <c:v>-98.63281249999996</c:v>
                </c:pt>
                <c:pt idx="210544">
                  <c:v>-86.3037109</c:v>
                </c:pt>
                <c:pt idx="210545">
                  <c:v>-57.0068359</c:v>
                </c:pt>
                <c:pt idx="210546">
                  <c:v>-12.8173828</c:v>
                </c:pt>
                <c:pt idx="210547">
                  <c:v>36.7431641</c:v>
                </c:pt>
                <c:pt idx="210548">
                  <c:v>78.6132812</c:v>
                </c:pt>
                <c:pt idx="210549">
                  <c:v>99.4873047</c:v>
                </c:pt>
                <c:pt idx="210550">
                  <c:v>95.2148438</c:v>
                </c:pt>
                <c:pt idx="210551">
                  <c:v>65.18554690000001</c:v>
                </c:pt>
                <c:pt idx="210552">
                  <c:v>17.0898438</c:v>
                </c:pt>
                <c:pt idx="210553">
                  <c:v>-36.6210938</c:v>
                </c:pt>
                <c:pt idx="210554">
                  <c:v>-82.6416016</c:v>
                </c:pt>
                <c:pt idx="210555">
                  <c:v>-99.7314453</c:v>
                </c:pt>
                <c:pt idx="210556">
                  <c:v>-93.38378909999996</c:v>
                </c:pt>
                <c:pt idx="210557">
                  <c:v>-60.6689453</c:v>
                </c:pt>
                <c:pt idx="210558">
                  <c:v>-15.0146484</c:v>
                </c:pt>
                <c:pt idx="210559">
                  <c:v>39.6728516</c:v>
                </c:pt>
                <c:pt idx="210560">
                  <c:v>77.0263672</c:v>
                </c:pt>
                <c:pt idx="210561">
                  <c:v>97.1679688</c:v>
                </c:pt>
                <c:pt idx="210562">
                  <c:v>94.1162109</c:v>
                </c:pt>
                <c:pt idx="210563">
                  <c:v>65.4296875</c:v>
                </c:pt>
                <c:pt idx="210564">
                  <c:v>12.6953125</c:v>
                </c:pt>
                <c:pt idx="210565">
                  <c:v>-34.17968749999999</c:v>
                </c:pt>
                <c:pt idx="210566">
                  <c:v>-75.19531249999996</c:v>
                </c:pt>
                <c:pt idx="210567">
                  <c:v>-97.5341797</c:v>
                </c:pt>
                <c:pt idx="210568">
                  <c:v>-89.4775391</c:v>
                </c:pt>
                <c:pt idx="210569">
                  <c:v>-65.18554690000001</c:v>
                </c:pt>
                <c:pt idx="210570">
                  <c:v>-26.2451172</c:v>
                </c:pt>
                <c:pt idx="210571">
                  <c:v>33.0810547</c:v>
                </c:pt>
                <c:pt idx="210572">
                  <c:v>76.7822266</c:v>
                </c:pt>
                <c:pt idx="210573">
                  <c:v>100.463867</c:v>
                </c:pt>
                <c:pt idx="210574">
                  <c:v>104.614258</c:v>
                </c:pt>
                <c:pt idx="210575">
                  <c:v>74.5849609</c:v>
                </c:pt>
                <c:pt idx="210576">
                  <c:v>29.0527344</c:v>
                </c:pt>
                <c:pt idx="210577">
                  <c:v>-28.0761719</c:v>
                </c:pt>
                <c:pt idx="210578">
                  <c:v>-72.1435547</c:v>
                </c:pt>
                <c:pt idx="210579">
                  <c:v>-100.463867</c:v>
                </c:pt>
                <c:pt idx="210580">
                  <c:v>-91.4306641</c:v>
                </c:pt>
                <c:pt idx="210581">
                  <c:v>-79.34570309999998</c:v>
                </c:pt>
                <c:pt idx="210582">
                  <c:v>-37.2314453</c:v>
                </c:pt>
                <c:pt idx="210583">
                  <c:v>28.9306641</c:v>
                </c:pt>
                <c:pt idx="210584">
                  <c:v>72.1435547</c:v>
                </c:pt>
                <c:pt idx="210585">
                  <c:v>94.6044922</c:v>
                </c:pt>
                <c:pt idx="210586">
                  <c:v>95.703125</c:v>
                </c:pt>
                <c:pt idx="210587">
                  <c:v>72.3876953</c:v>
                </c:pt>
                <c:pt idx="210588">
                  <c:v>24.1699219</c:v>
                </c:pt>
                <c:pt idx="210589">
                  <c:v>-20.1416016</c:v>
                </c:pt>
                <c:pt idx="210590">
                  <c:v>-62.2558594</c:v>
                </c:pt>
                <c:pt idx="210591">
                  <c:v>-94.2382812</c:v>
                </c:pt>
                <c:pt idx="210592">
                  <c:v>-100.463867</c:v>
                </c:pt>
                <c:pt idx="210593">
                  <c:v>-78.9794922</c:v>
                </c:pt>
                <c:pt idx="210594">
                  <c:v>-37.9638672</c:v>
                </c:pt>
                <c:pt idx="210595">
                  <c:v>9.39941406</c:v>
                </c:pt>
                <c:pt idx="210596">
                  <c:v>61.6455078</c:v>
                </c:pt>
                <c:pt idx="210597">
                  <c:v>93.1396484</c:v>
                </c:pt>
                <c:pt idx="210598">
                  <c:v>96.4355469</c:v>
                </c:pt>
                <c:pt idx="210599">
                  <c:v>83.4960938</c:v>
                </c:pt>
                <c:pt idx="210600">
                  <c:v>35.5224609</c:v>
                </c:pt>
                <c:pt idx="210601">
                  <c:v>-16.9677734</c:v>
                </c:pt>
                <c:pt idx="210602">
                  <c:v>-56.640625</c:v>
                </c:pt>
                <c:pt idx="210603">
                  <c:v>-95.82519529999998</c:v>
                </c:pt>
                <c:pt idx="210604">
                  <c:v>-99.2431641</c:v>
                </c:pt>
                <c:pt idx="210605">
                  <c:v>-81.9091797</c:v>
                </c:pt>
                <c:pt idx="210606">
                  <c:v>-52.4902344</c:v>
                </c:pt>
                <c:pt idx="210607">
                  <c:v>-1.46484375</c:v>
                </c:pt>
                <c:pt idx="210608">
                  <c:v>55.9082031</c:v>
                </c:pt>
                <c:pt idx="210609">
                  <c:v>89.84375</c:v>
                </c:pt>
                <c:pt idx="210610">
                  <c:v>99.85351559999998</c:v>
                </c:pt>
                <c:pt idx="210611">
                  <c:v>84.4726562</c:v>
                </c:pt>
                <c:pt idx="210612">
                  <c:v>54.4433594</c:v>
                </c:pt>
                <c:pt idx="210613">
                  <c:v>-0.366210938</c:v>
                </c:pt>
                <c:pt idx="210614">
                  <c:v>-50.9033203</c:v>
                </c:pt>
                <c:pt idx="210615">
                  <c:v>-81.17675779999993</c:v>
                </c:pt>
                <c:pt idx="210616">
                  <c:v>-101.318359</c:v>
                </c:pt>
                <c:pt idx="210617">
                  <c:v>-84.9609375</c:v>
                </c:pt>
                <c:pt idx="210618">
                  <c:v>-42.4804688</c:v>
                </c:pt>
                <c:pt idx="210619">
                  <c:v>0.9765625</c:v>
                </c:pt>
                <c:pt idx="210620">
                  <c:v>55.1757812</c:v>
                </c:pt>
                <c:pt idx="210621">
                  <c:v>87.7685547</c:v>
                </c:pt>
                <c:pt idx="210622">
                  <c:v>104.370117</c:v>
                </c:pt>
                <c:pt idx="210623">
                  <c:v>89.4775391</c:v>
                </c:pt>
                <c:pt idx="210624">
                  <c:v>44.6777344</c:v>
                </c:pt>
                <c:pt idx="210625">
                  <c:v>-4.15039062</c:v>
                </c:pt>
                <c:pt idx="210626">
                  <c:v>-49.4384766</c:v>
                </c:pt>
                <c:pt idx="210627">
                  <c:v>-82.6416016</c:v>
                </c:pt>
                <c:pt idx="210628">
                  <c:v>-97.2900391</c:v>
                </c:pt>
                <c:pt idx="210629">
                  <c:v>-83.4960938</c:v>
                </c:pt>
                <c:pt idx="210630">
                  <c:v>-52.2460938</c:v>
                </c:pt>
                <c:pt idx="210631">
                  <c:v>-7.08007812</c:v>
                </c:pt>
                <c:pt idx="210632">
                  <c:v>41.8701172</c:v>
                </c:pt>
                <c:pt idx="210633">
                  <c:v>83.984375</c:v>
                </c:pt>
                <c:pt idx="210634">
                  <c:v>100.952148</c:v>
                </c:pt>
                <c:pt idx="210635">
                  <c:v>83.2519531</c:v>
                </c:pt>
                <c:pt idx="210636">
                  <c:v>53.1005859</c:v>
                </c:pt>
                <c:pt idx="210637">
                  <c:v>10.1318359</c:v>
                </c:pt>
                <c:pt idx="210638">
                  <c:v>-36.0107422</c:v>
                </c:pt>
                <c:pt idx="210639">
                  <c:v>-87.7685547</c:v>
                </c:pt>
                <c:pt idx="210640">
                  <c:v>-100.097656</c:v>
                </c:pt>
                <c:pt idx="210641">
                  <c:v>-85.9375</c:v>
                </c:pt>
                <c:pt idx="210642">
                  <c:v>-61.0351562</c:v>
                </c:pt>
                <c:pt idx="210643">
                  <c:v>-13.7939453</c:v>
                </c:pt>
                <c:pt idx="210644">
                  <c:v>36.0107422</c:v>
                </c:pt>
                <c:pt idx="210645">
                  <c:v>72.7539062</c:v>
                </c:pt>
                <c:pt idx="210646">
                  <c:v>94.1162109</c:v>
                </c:pt>
                <c:pt idx="210647">
                  <c:v>89.5996094</c:v>
                </c:pt>
                <c:pt idx="210648">
                  <c:v>65.55175779999998</c:v>
                </c:pt>
                <c:pt idx="210649">
                  <c:v>9.39941406</c:v>
                </c:pt>
                <c:pt idx="210650">
                  <c:v>-26.9775391</c:v>
                </c:pt>
                <c:pt idx="210651">
                  <c:v>-72.7539062</c:v>
                </c:pt>
                <c:pt idx="210652">
                  <c:v>-93.87207029999993</c:v>
                </c:pt>
                <c:pt idx="210653">
                  <c:v>-95.0927734</c:v>
                </c:pt>
                <c:pt idx="210654">
                  <c:v>-64.6972656</c:v>
                </c:pt>
                <c:pt idx="210655">
                  <c:v>-20.2636719</c:v>
                </c:pt>
                <c:pt idx="210656">
                  <c:v>21.484375</c:v>
                </c:pt>
                <c:pt idx="210657">
                  <c:v>72.3876953</c:v>
                </c:pt>
                <c:pt idx="210658">
                  <c:v>98.75488279999998</c:v>
                </c:pt>
                <c:pt idx="210659">
                  <c:v>97.65625</c:v>
                </c:pt>
                <c:pt idx="210660">
                  <c:v>72.6318359</c:v>
                </c:pt>
                <c:pt idx="210661">
                  <c:v>23.4375</c:v>
                </c:pt>
                <c:pt idx="210662">
                  <c:v>-26.4892578</c:v>
                </c:pt>
                <c:pt idx="210663">
                  <c:v>-74.21875</c:v>
                </c:pt>
                <c:pt idx="210664">
                  <c:v>-100.097656</c:v>
                </c:pt>
                <c:pt idx="210665">
                  <c:v>-98.38867190000001</c:v>
                </c:pt>
                <c:pt idx="210666">
                  <c:v>-72.7539062</c:v>
                </c:pt>
                <c:pt idx="210667">
                  <c:v>-23.3154297</c:v>
                </c:pt>
                <c:pt idx="210668">
                  <c:v>20.1416016</c:v>
                </c:pt>
                <c:pt idx="210669">
                  <c:v>72.50976559999998</c:v>
                </c:pt>
                <c:pt idx="210670">
                  <c:v>92.6513672</c:v>
                </c:pt>
                <c:pt idx="210671">
                  <c:v>97.77832029999998</c:v>
                </c:pt>
                <c:pt idx="210672">
                  <c:v>73.85253909999996</c:v>
                </c:pt>
                <c:pt idx="210673">
                  <c:v>26.8554688</c:v>
                </c:pt>
                <c:pt idx="210674">
                  <c:v>-19.2871094</c:v>
                </c:pt>
                <c:pt idx="210675">
                  <c:v>-69.7021484</c:v>
                </c:pt>
                <c:pt idx="210676">
                  <c:v>-96.0693359</c:v>
                </c:pt>
                <c:pt idx="210677">
                  <c:v>-96.1914062</c:v>
                </c:pt>
                <c:pt idx="210678">
                  <c:v>-78.36914059999998</c:v>
                </c:pt>
                <c:pt idx="210679">
                  <c:v>-28.3203125</c:v>
                </c:pt>
                <c:pt idx="210680">
                  <c:v>16.8457031</c:v>
                </c:pt>
                <c:pt idx="210681">
                  <c:v>59.2041016</c:v>
                </c:pt>
                <c:pt idx="210682">
                  <c:v>91.6748047</c:v>
                </c:pt>
                <c:pt idx="210683">
                  <c:v>95.5810547</c:v>
                </c:pt>
                <c:pt idx="210684">
                  <c:v>81.4208984</c:v>
                </c:pt>
                <c:pt idx="210685">
                  <c:v>35.7666016</c:v>
                </c:pt>
                <c:pt idx="210686">
                  <c:v>-12.4511719</c:v>
                </c:pt>
                <c:pt idx="210687">
                  <c:v>-60.7910156</c:v>
                </c:pt>
                <c:pt idx="210688">
                  <c:v>-96.0693359</c:v>
                </c:pt>
                <c:pt idx="210689">
                  <c:v>-103.759766</c:v>
                </c:pt>
                <c:pt idx="210690">
                  <c:v>-81.4208984</c:v>
                </c:pt>
                <c:pt idx="210691">
                  <c:v>-36.2548828</c:v>
                </c:pt>
                <c:pt idx="210692">
                  <c:v>10.1318359</c:v>
                </c:pt>
                <c:pt idx="210693">
                  <c:v>59.0820312</c:v>
                </c:pt>
                <c:pt idx="210694">
                  <c:v>89.11132809999998</c:v>
                </c:pt>
                <c:pt idx="210695">
                  <c:v>98.63281249999996</c:v>
                </c:pt>
                <c:pt idx="210696">
                  <c:v>85.4492188</c:v>
                </c:pt>
                <c:pt idx="210697">
                  <c:v>41.9921875</c:v>
                </c:pt>
                <c:pt idx="210698">
                  <c:v>-12.8173828</c:v>
                </c:pt>
                <c:pt idx="210699">
                  <c:v>-59.5703125</c:v>
                </c:pt>
                <c:pt idx="210700">
                  <c:v>-94.7265625</c:v>
                </c:pt>
                <c:pt idx="210701">
                  <c:v>-103.759766</c:v>
                </c:pt>
                <c:pt idx="210702">
                  <c:v>-86.18164059999998</c:v>
                </c:pt>
                <c:pt idx="210703">
                  <c:v>-46.3867188</c:v>
                </c:pt>
                <c:pt idx="210704">
                  <c:v>0.122070312</c:v>
                </c:pt>
                <c:pt idx="210705">
                  <c:v>54.32128909999999</c:v>
                </c:pt>
                <c:pt idx="210706">
                  <c:v>91.796875</c:v>
                </c:pt>
                <c:pt idx="210707">
                  <c:v>100.219727</c:v>
                </c:pt>
                <c:pt idx="210708">
                  <c:v>81.29882809999998</c:v>
                </c:pt>
                <c:pt idx="210709">
                  <c:v>47.4853516</c:v>
                </c:pt>
                <c:pt idx="210710">
                  <c:v>8.544921879999997</c:v>
                </c:pt>
                <c:pt idx="210711">
                  <c:v>-48.9501953</c:v>
                </c:pt>
                <c:pt idx="210712">
                  <c:v>-90.94238279999998</c:v>
                </c:pt>
                <c:pt idx="210713">
                  <c:v>-104.248047</c:v>
                </c:pt>
                <c:pt idx="210714">
                  <c:v>-87.7685547</c:v>
                </c:pt>
                <c:pt idx="210715">
                  <c:v>-56.0302734</c:v>
                </c:pt>
                <c:pt idx="210716">
                  <c:v>1.09863281</c:v>
                </c:pt>
                <c:pt idx="210717">
                  <c:v>47.7294922</c:v>
                </c:pt>
                <c:pt idx="210718">
                  <c:v>83.7402344</c:v>
                </c:pt>
                <c:pt idx="210719">
                  <c:v>98.5107422</c:v>
                </c:pt>
                <c:pt idx="210720">
                  <c:v>83.3740234</c:v>
                </c:pt>
                <c:pt idx="210721">
                  <c:v>49.6826172</c:v>
                </c:pt>
                <c:pt idx="210722">
                  <c:v>8.7890625</c:v>
                </c:pt>
                <c:pt idx="210723">
                  <c:v>-43.5791016</c:v>
                </c:pt>
                <c:pt idx="210724">
                  <c:v>-85.8154297</c:v>
                </c:pt>
                <c:pt idx="210725">
                  <c:v>-107.543945</c:v>
                </c:pt>
                <c:pt idx="210726">
                  <c:v>-91.9189453</c:v>
                </c:pt>
                <c:pt idx="210727">
                  <c:v>-61.5234375</c:v>
                </c:pt>
                <c:pt idx="210728">
                  <c:v>-14.2822266</c:v>
                </c:pt>
                <c:pt idx="210729">
                  <c:v>40.1611328</c:v>
                </c:pt>
                <c:pt idx="210730">
                  <c:v>77.39257809999994</c:v>
                </c:pt>
                <c:pt idx="210731">
                  <c:v>91.6748047</c:v>
                </c:pt>
                <c:pt idx="210732">
                  <c:v>90.57617190000001</c:v>
                </c:pt>
                <c:pt idx="210733">
                  <c:v>62.6220703</c:v>
                </c:pt>
                <c:pt idx="210734">
                  <c:v>17.3339844</c:v>
                </c:pt>
                <c:pt idx="210735">
                  <c:v>-37.7197266</c:v>
                </c:pt>
                <c:pt idx="210736">
                  <c:v>-80.32226559999998</c:v>
                </c:pt>
                <c:pt idx="210737">
                  <c:v>-100.341797</c:v>
                </c:pt>
                <c:pt idx="210738">
                  <c:v>-92.6513672</c:v>
                </c:pt>
                <c:pt idx="210739">
                  <c:v>-58.1054688</c:v>
                </c:pt>
                <c:pt idx="210740">
                  <c:v>-16.3574219</c:v>
                </c:pt>
                <c:pt idx="210741">
                  <c:v>36.4990234</c:v>
                </c:pt>
                <c:pt idx="210742">
                  <c:v>80.68847659999993</c:v>
                </c:pt>
                <c:pt idx="210743">
                  <c:v>98.38867190000001</c:v>
                </c:pt>
                <c:pt idx="210744">
                  <c:v>93.6279297</c:v>
                </c:pt>
                <c:pt idx="210745">
                  <c:v>67.8710938</c:v>
                </c:pt>
                <c:pt idx="210746">
                  <c:v>15.3808594</c:v>
                </c:pt>
                <c:pt idx="210747">
                  <c:v>-35.2783203</c:v>
                </c:pt>
                <c:pt idx="210748">
                  <c:v>-74.9511719</c:v>
                </c:pt>
                <c:pt idx="210749">
                  <c:v>-99.85351559999998</c:v>
                </c:pt>
                <c:pt idx="210750">
                  <c:v>-92.77343749999996</c:v>
                </c:pt>
                <c:pt idx="210751">
                  <c:v>-65.18554690000001</c:v>
                </c:pt>
                <c:pt idx="210752">
                  <c:v>-16.1132812</c:v>
                </c:pt>
                <c:pt idx="210753">
                  <c:v>33.81347659999999</c:v>
                </c:pt>
                <c:pt idx="210754">
                  <c:v>72.9980469</c:v>
                </c:pt>
                <c:pt idx="210755">
                  <c:v>98.5107422</c:v>
                </c:pt>
                <c:pt idx="210756">
                  <c:v>100.952148</c:v>
                </c:pt>
                <c:pt idx="210757">
                  <c:v>72.87597659999993</c:v>
                </c:pt>
                <c:pt idx="210758">
                  <c:v>29.7851562</c:v>
                </c:pt>
                <c:pt idx="210759">
                  <c:v>-22.8271484</c:v>
                </c:pt>
                <c:pt idx="210760">
                  <c:v>-72.265625</c:v>
                </c:pt>
                <c:pt idx="210761">
                  <c:v>-102.416992</c:v>
                </c:pt>
                <c:pt idx="210762">
                  <c:v>-98.75488279999998</c:v>
                </c:pt>
                <c:pt idx="210763">
                  <c:v>-70.4345703</c:v>
                </c:pt>
                <c:pt idx="210764">
                  <c:v>-31.3720703</c:v>
                </c:pt>
                <c:pt idx="210765">
                  <c:v>25.7568359</c:v>
                </c:pt>
                <c:pt idx="210766">
                  <c:v>70.3125</c:v>
                </c:pt>
                <c:pt idx="210767">
                  <c:v>97.1679688</c:v>
                </c:pt>
                <c:pt idx="210768">
                  <c:v>98.2666016</c:v>
                </c:pt>
                <c:pt idx="210769">
                  <c:v>75.19531249999996</c:v>
                </c:pt>
                <c:pt idx="210770">
                  <c:v>32.8369141</c:v>
                </c:pt>
                <c:pt idx="210771">
                  <c:v>-22.9492188</c:v>
                </c:pt>
                <c:pt idx="210772">
                  <c:v>-64.9414062</c:v>
                </c:pt>
                <c:pt idx="210773">
                  <c:v>-89.11132809999998</c:v>
                </c:pt>
                <c:pt idx="210774">
                  <c:v>-96.3134766</c:v>
                </c:pt>
                <c:pt idx="210775">
                  <c:v>-75.5615234</c:v>
                </c:pt>
                <c:pt idx="210776">
                  <c:v>-37.3535156</c:v>
                </c:pt>
                <c:pt idx="210777">
                  <c:v>13.7939453</c:v>
                </c:pt>
                <c:pt idx="210778">
                  <c:v>68.7255859</c:v>
                </c:pt>
                <c:pt idx="210779">
                  <c:v>91.3085938</c:v>
                </c:pt>
                <c:pt idx="210780">
                  <c:v>91.9189453</c:v>
                </c:pt>
                <c:pt idx="210781">
                  <c:v>79.8339844</c:v>
                </c:pt>
                <c:pt idx="210782">
                  <c:v>42.2363281</c:v>
                </c:pt>
                <c:pt idx="210783">
                  <c:v>-12.5732422</c:v>
                </c:pt>
                <c:pt idx="210784">
                  <c:v>-57.4951172</c:v>
                </c:pt>
                <c:pt idx="210785">
                  <c:v>-89.2333984</c:v>
                </c:pt>
                <c:pt idx="210786">
                  <c:v>-95.5810547</c:v>
                </c:pt>
                <c:pt idx="210787">
                  <c:v>-79.34570309999998</c:v>
                </c:pt>
                <c:pt idx="210788">
                  <c:v>-43.7011719</c:v>
                </c:pt>
                <c:pt idx="210789">
                  <c:v>3.78417969</c:v>
                </c:pt>
                <c:pt idx="210790">
                  <c:v>53.7109375</c:v>
                </c:pt>
                <c:pt idx="210791">
                  <c:v>91.4306641</c:v>
                </c:pt>
                <c:pt idx="210792">
                  <c:v>104.370117</c:v>
                </c:pt>
                <c:pt idx="210793">
                  <c:v>92.77343749999996</c:v>
                </c:pt>
                <c:pt idx="210794">
                  <c:v>52.6123047</c:v>
                </c:pt>
                <c:pt idx="210795">
                  <c:v>0.48828125</c:v>
                </c:pt>
                <c:pt idx="210796">
                  <c:v>-49.3164062</c:v>
                </c:pt>
                <c:pt idx="210797">
                  <c:v>-93.2617188</c:v>
                </c:pt>
                <c:pt idx="210798">
                  <c:v>-98.0224609</c:v>
                </c:pt>
                <c:pt idx="210799">
                  <c:v>-90.82031249999996</c:v>
                </c:pt>
                <c:pt idx="210800">
                  <c:v>-50.1708984</c:v>
                </c:pt>
                <c:pt idx="210801">
                  <c:v>3.90625</c:v>
                </c:pt>
                <c:pt idx="210802">
                  <c:v>49.80468749999996</c:v>
                </c:pt>
                <c:pt idx="210803">
                  <c:v>92.5292969</c:v>
                </c:pt>
                <c:pt idx="210804">
                  <c:v>100.097656</c:v>
                </c:pt>
                <c:pt idx="210805">
                  <c:v>83.8623047</c:v>
                </c:pt>
                <c:pt idx="210806">
                  <c:v>52.0019531</c:v>
                </c:pt>
                <c:pt idx="210807">
                  <c:v>4.76074219</c:v>
                </c:pt>
                <c:pt idx="210808">
                  <c:v>-48.0957031</c:v>
                </c:pt>
                <c:pt idx="210809">
                  <c:v>-82.88574219999992</c:v>
                </c:pt>
                <c:pt idx="210810">
                  <c:v>-100.708008</c:v>
                </c:pt>
                <c:pt idx="210811">
                  <c:v>-88.0126953</c:v>
                </c:pt>
                <c:pt idx="210812">
                  <c:v>-57.61718749999999</c:v>
                </c:pt>
                <c:pt idx="210813">
                  <c:v>-2.56347656</c:v>
                </c:pt>
                <c:pt idx="210814">
                  <c:v>50.2929688</c:v>
                </c:pt>
                <c:pt idx="210815">
                  <c:v>82.6416016</c:v>
                </c:pt>
                <c:pt idx="210816">
                  <c:v>98.5107422</c:v>
                </c:pt>
                <c:pt idx="210817">
                  <c:v>94.2382812</c:v>
                </c:pt>
                <c:pt idx="210818">
                  <c:v>55.2978516</c:v>
                </c:pt>
                <c:pt idx="210819">
                  <c:v>6.46972656</c:v>
                </c:pt>
                <c:pt idx="210820">
                  <c:v>-37.4755859</c:v>
                </c:pt>
                <c:pt idx="210821">
                  <c:v>-83.3740234</c:v>
                </c:pt>
                <c:pt idx="210822">
                  <c:v>-102.416992</c:v>
                </c:pt>
                <c:pt idx="210823">
                  <c:v>-93.5058594</c:v>
                </c:pt>
                <c:pt idx="210824">
                  <c:v>-62.9882812</c:v>
                </c:pt>
                <c:pt idx="210825">
                  <c:v>-13.5498047</c:v>
                </c:pt>
                <c:pt idx="210826">
                  <c:v>36.0107422</c:v>
                </c:pt>
                <c:pt idx="210827">
                  <c:v>82.27539059999994</c:v>
                </c:pt>
                <c:pt idx="210828">
                  <c:v>106.323242</c:v>
                </c:pt>
                <c:pt idx="210829">
                  <c:v>88.62304690000001</c:v>
                </c:pt>
                <c:pt idx="210830">
                  <c:v>56.1523438</c:v>
                </c:pt>
                <c:pt idx="210831">
                  <c:v>15.0146484</c:v>
                </c:pt>
                <c:pt idx="210832">
                  <c:v>-38.4521484</c:v>
                </c:pt>
                <c:pt idx="210833">
                  <c:v>-78.36914059999998</c:v>
                </c:pt>
                <c:pt idx="210834">
                  <c:v>-98.0224609</c:v>
                </c:pt>
                <c:pt idx="210835">
                  <c:v>-96.1914062</c:v>
                </c:pt>
                <c:pt idx="210836">
                  <c:v>-67.7490234</c:v>
                </c:pt>
                <c:pt idx="210837">
                  <c:v>-14.4042969</c:v>
                </c:pt>
                <c:pt idx="210838">
                  <c:v>38.0859375</c:v>
                </c:pt>
                <c:pt idx="210839">
                  <c:v>74.46289059999998</c:v>
                </c:pt>
                <c:pt idx="210840">
                  <c:v>102.416992</c:v>
                </c:pt>
                <c:pt idx="210841">
                  <c:v>99.60937499999996</c:v>
                </c:pt>
                <c:pt idx="210842">
                  <c:v>63.8427734</c:v>
                </c:pt>
                <c:pt idx="210843">
                  <c:v>22.8271484</c:v>
                </c:pt>
                <c:pt idx="210844">
                  <c:v>-28.0761719</c:v>
                </c:pt>
                <c:pt idx="210845">
                  <c:v>-71.8994141</c:v>
                </c:pt>
                <c:pt idx="210846">
                  <c:v>-101.44043</c:v>
                </c:pt>
                <c:pt idx="210847">
                  <c:v>-99.7314453</c:v>
                </c:pt>
                <c:pt idx="210848">
                  <c:v>-71.8994141</c:v>
                </c:pt>
                <c:pt idx="210849">
                  <c:v>-25.390625</c:v>
                </c:pt>
                <c:pt idx="210850">
                  <c:v>30.3955078</c:v>
                </c:pt>
                <c:pt idx="210851">
                  <c:v>68.35937499999996</c:v>
                </c:pt>
                <c:pt idx="210852">
                  <c:v>92.2851562</c:v>
                </c:pt>
                <c:pt idx="210853">
                  <c:v>100.341797</c:v>
                </c:pt>
                <c:pt idx="210854">
                  <c:v>72.6318359</c:v>
                </c:pt>
                <c:pt idx="210855">
                  <c:v>27.8320312</c:v>
                </c:pt>
                <c:pt idx="210856">
                  <c:v>-23.4375</c:v>
                </c:pt>
                <c:pt idx="210857">
                  <c:v>-69.58007809999994</c:v>
                </c:pt>
                <c:pt idx="210858">
                  <c:v>-97.90039059999998</c:v>
                </c:pt>
                <c:pt idx="210859">
                  <c:v>-103.393555</c:v>
                </c:pt>
                <c:pt idx="210860">
                  <c:v>-75.9277344</c:v>
                </c:pt>
                <c:pt idx="210861">
                  <c:v>-32.7148438</c:v>
                </c:pt>
                <c:pt idx="210862">
                  <c:v>18.5546875</c:v>
                </c:pt>
                <c:pt idx="210863">
                  <c:v>65.0634766</c:v>
                </c:pt>
                <c:pt idx="210864">
                  <c:v>90.57617190000001</c:v>
                </c:pt>
                <c:pt idx="210865">
                  <c:v>100.585938</c:v>
                </c:pt>
                <c:pt idx="210866">
                  <c:v>79.34570309999998</c:v>
                </c:pt>
                <c:pt idx="210867">
                  <c:v>35.15625</c:v>
                </c:pt>
                <c:pt idx="210868">
                  <c:v>-16.6015625</c:v>
                </c:pt>
                <c:pt idx="210869">
                  <c:v>-65.3076172</c:v>
                </c:pt>
                <c:pt idx="210870">
                  <c:v>-87.15820309999998</c:v>
                </c:pt>
                <c:pt idx="210871">
                  <c:v>-105.34668</c:v>
                </c:pt>
                <c:pt idx="210872">
                  <c:v>-81.4208984</c:v>
                </c:pt>
                <c:pt idx="210873">
                  <c:v>-34.5458984</c:v>
                </c:pt>
                <c:pt idx="210874">
                  <c:v>8.91113281</c:v>
                </c:pt>
                <c:pt idx="210875">
                  <c:v>53.4667969</c:v>
                </c:pt>
                <c:pt idx="210876">
                  <c:v>93.6279297</c:v>
                </c:pt>
                <c:pt idx="210877">
                  <c:v>103.637695</c:v>
                </c:pt>
                <c:pt idx="210878">
                  <c:v>87.03613279999998</c:v>
                </c:pt>
                <c:pt idx="210879">
                  <c:v>43.3349609</c:v>
                </c:pt>
                <c:pt idx="210880">
                  <c:v>-3.17382812</c:v>
                </c:pt>
                <c:pt idx="210881">
                  <c:v>-48.2177734</c:v>
                </c:pt>
                <c:pt idx="210882">
                  <c:v>-89.2333984</c:v>
                </c:pt>
                <c:pt idx="210883">
                  <c:v>-102.172852</c:v>
                </c:pt>
                <c:pt idx="210884">
                  <c:v>-86.18164059999998</c:v>
                </c:pt>
                <c:pt idx="210885">
                  <c:v>-52.0019531</c:v>
                </c:pt>
                <c:pt idx="210886">
                  <c:v>6.225585939999994</c:v>
                </c:pt>
                <c:pt idx="210887">
                  <c:v>50.4150391</c:v>
                </c:pt>
                <c:pt idx="210888">
                  <c:v>90.57617190000001</c:v>
                </c:pt>
                <c:pt idx="210889">
                  <c:v>96.4355469</c:v>
                </c:pt>
                <c:pt idx="210890">
                  <c:v>86.9140625</c:v>
                </c:pt>
                <c:pt idx="210891">
                  <c:v>50.0488281</c:v>
                </c:pt>
                <c:pt idx="210892">
                  <c:v>7.44628906</c:v>
                </c:pt>
                <c:pt idx="210893">
                  <c:v>-51.2695312</c:v>
                </c:pt>
                <c:pt idx="210894">
                  <c:v>-87.03613279999998</c:v>
                </c:pt>
                <c:pt idx="210895">
                  <c:v>-106.201172</c:v>
                </c:pt>
                <c:pt idx="210896">
                  <c:v>-90.94238279999998</c:v>
                </c:pt>
                <c:pt idx="210897">
                  <c:v>-54.4433594</c:v>
                </c:pt>
                <c:pt idx="210898">
                  <c:v>-3.17382812</c:v>
                </c:pt>
                <c:pt idx="210899">
                  <c:v>46.875</c:v>
                </c:pt>
                <c:pt idx="210900">
                  <c:v>84.7167969</c:v>
                </c:pt>
                <c:pt idx="210901">
                  <c:v>97.77832029999998</c:v>
                </c:pt>
                <c:pt idx="210902">
                  <c:v>99.60937499999996</c:v>
                </c:pt>
                <c:pt idx="210903">
                  <c:v>59.9365234</c:v>
                </c:pt>
                <c:pt idx="210904">
                  <c:v>10.3759766</c:v>
                </c:pt>
                <c:pt idx="210905">
                  <c:v>-43.9453125</c:v>
                </c:pt>
                <c:pt idx="210906">
                  <c:v>-84.8388672</c:v>
                </c:pt>
                <c:pt idx="210907">
                  <c:v>-95.9472656</c:v>
                </c:pt>
                <c:pt idx="210908">
                  <c:v>-88.7451172</c:v>
                </c:pt>
                <c:pt idx="210909">
                  <c:v>-58.9599609</c:v>
                </c:pt>
                <c:pt idx="210910">
                  <c:v>-10.9863281</c:v>
                </c:pt>
                <c:pt idx="210911">
                  <c:v>39.5507812</c:v>
                </c:pt>
                <c:pt idx="210912">
                  <c:v>86.9140625</c:v>
                </c:pt>
                <c:pt idx="210913">
                  <c:v>101.074219</c:v>
                </c:pt>
                <c:pt idx="210914">
                  <c:v>92.4072266</c:v>
                </c:pt>
                <c:pt idx="210915">
                  <c:v>57.7392578</c:v>
                </c:pt>
                <c:pt idx="210916">
                  <c:v>9.88769531</c:v>
                </c:pt>
                <c:pt idx="210917">
                  <c:v>-42.4804688</c:v>
                </c:pt>
                <c:pt idx="210918">
                  <c:v>-77.27050779999998</c:v>
                </c:pt>
                <c:pt idx="210919">
                  <c:v>-95.82519529999998</c:v>
                </c:pt>
                <c:pt idx="210920">
                  <c:v>-94.6044922</c:v>
                </c:pt>
                <c:pt idx="210921">
                  <c:v>-67.2607422</c:v>
                </c:pt>
                <c:pt idx="210922">
                  <c:v>-20.2636719</c:v>
                </c:pt>
                <c:pt idx="210923">
                  <c:v>36.4990234</c:v>
                </c:pt>
                <c:pt idx="210924">
                  <c:v>77.5146484</c:v>
                </c:pt>
                <c:pt idx="210925">
                  <c:v>95.4589844</c:v>
                </c:pt>
                <c:pt idx="210926">
                  <c:v>98.1445312</c:v>
                </c:pt>
                <c:pt idx="210927">
                  <c:v>66.52832029999998</c:v>
                </c:pt>
                <c:pt idx="210928">
                  <c:v>23.5595703</c:v>
                </c:pt>
                <c:pt idx="210929">
                  <c:v>-31.1279297</c:v>
                </c:pt>
                <c:pt idx="210930">
                  <c:v>-75.5615234</c:v>
                </c:pt>
                <c:pt idx="210931">
                  <c:v>-101.5625</c:v>
                </c:pt>
                <c:pt idx="210932">
                  <c:v>-94.4824219</c:v>
                </c:pt>
                <c:pt idx="210933">
                  <c:v>-64.6972656</c:v>
                </c:pt>
                <c:pt idx="210934">
                  <c:v>-23.8037109</c:v>
                </c:pt>
                <c:pt idx="210935">
                  <c:v>28.3203125</c:v>
                </c:pt>
                <c:pt idx="210936">
                  <c:v>71.1669922</c:v>
                </c:pt>
                <c:pt idx="210937">
                  <c:v>92.0410156</c:v>
                </c:pt>
                <c:pt idx="210938">
                  <c:v>97.1679688</c:v>
                </c:pt>
                <c:pt idx="210939">
                  <c:v>75.19531249999996</c:v>
                </c:pt>
                <c:pt idx="210940">
                  <c:v>31.25</c:v>
                </c:pt>
                <c:pt idx="210941">
                  <c:v>-21.3623047</c:v>
                </c:pt>
                <c:pt idx="210942">
                  <c:v>-68.7255859</c:v>
                </c:pt>
                <c:pt idx="210943">
                  <c:v>-97.1679688</c:v>
                </c:pt>
                <c:pt idx="210944">
                  <c:v>-97.4121094</c:v>
                </c:pt>
                <c:pt idx="210945">
                  <c:v>-71.4111328</c:v>
                </c:pt>
                <c:pt idx="210946">
                  <c:v>-34.6679688</c:v>
                </c:pt>
                <c:pt idx="210947">
                  <c:v>16.6015625</c:v>
                </c:pt>
                <c:pt idx="210948">
                  <c:v>68.7255859</c:v>
                </c:pt>
                <c:pt idx="210949">
                  <c:v>98.9990234</c:v>
                </c:pt>
                <c:pt idx="210950">
                  <c:v>102.172852</c:v>
                </c:pt>
                <c:pt idx="210951">
                  <c:v>71.2890625</c:v>
                </c:pt>
                <c:pt idx="210952">
                  <c:v>36.2548828</c:v>
                </c:pt>
                <c:pt idx="210953">
                  <c:v>-15.625</c:v>
                </c:pt>
                <c:pt idx="210954">
                  <c:v>-63.8427734</c:v>
                </c:pt>
                <c:pt idx="210955">
                  <c:v>-91.4306641</c:v>
                </c:pt>
                <c:pt idx="210956">
                  <c:v>-103.027344</c:v>
                </c:pt>
                <c:pt idx="210957">
                  <c:v>-83.984375</c:v>
                </c:pt>
                <c:pt idx="210958">
                  <c:v>-41.6259766</c:v>
                </c:pt>
                <c:pt idx="210959">
                  <c:v>12.9394531</c:v>
                </c:pt>
                <c:pt idx="210960">
                  <c:v>58.83789059999999</c:v>
                </c:pt>
                <c:pt idx="210961">
                  <c:v>94.2382812</c:v>
                </c:pt>
                <c:pt idx="210962">
                  <c:v>95.82519529999998</c:v>
                </c:pt>
                <c:pt idx="210963">
                  <c:v>81.5429688</c:v>
                </c:pt>
                <c:pt idx="210964">
                  <c:v>42.7246094</c:v>
                </c:pt>
                <c:pt idx="210965">
                  <c:v>-15.0146484</c:v>
                </c:pt>
                <c:pt idx="210966">
                  <c:v>-64.0869141</c:v>
                </c:pt>
                <c:pt idx="210967">
                  <c:v>-88.0126953</c:v>
                </c:pt>
                <c:pt idx="210968">
                  <c:v>-92.89550779999998</c:v>
                </c:pt>
                <c:pt idx="210969">
                  <c:v>-87.6464844</c:v>
                </c:pt>
                <c:pt idx="210970">
                  <c:v>-51.5136719</c:v>
                </c:pt>
                <c:pt idx="210971">
                  <c:v>4.15039062</c:v>
                </c:pt>
                <c:pt idx="210972">
                  <c:v>53.9550781</c:v>
                </c:pt>
                <c:pt idx="210973">
                  <c:v>92.6513672</c:v>
                </c:pt>
                <c:pt idx="210974">
                  <c:v>102.416992</c:v>
                </c:pt>
                <c:pt idx="210975">
                  <c:v>85.9375</c:v>
                </c:pt>
                <c:pt idx="210976">
                  <c:v>45.1660156</c:v>
                </c:pt>
                <c:pt idx="210977">
                  <c:v>-13.3056641</c:v>
                </c:pt>
                <c:pt idx="210978">
                  <c:v>-52.0019531</c:v>
                </c:pt>
                <c:pt idx="210979">
                  <c:v>-83.0078125</c:v>
                </c:pt>
                <c:pt idx="210980">
                  <c:v>-99.9755859</c:v>
                </c:pt>
                <c:pt idx="210981">
                  <c:v>-84.9609375</c:v>
                </c:pt>
                <c:pt idx="210982">
                  <c:v>-49.1943359</c:v>
                </c:pt>
                <c:pt idx="210983">
                  <c:v>-1.83105469</c:v>
                </c:pt>
                <c:pt idx="210984">
                  <c:v>44.7998047</c:v>
                </c:pt>
                <c:pt idx="210985">
                  <c:v>87.4023438</c:v>
                </c:pt>
                <c:pt idx="210986">
                  <c:v>103.515625</c:v>
                </c:pt>
                <c:pt idx="210987">
                  <c:v>92.1630859</c:v>
                </c:pt>
                <c:pt idx="210988">
                  <c:v>53.2226562</c:v>
                </c:pt>
                <c:pt idx="210989">
                  <c:v>8.178710939999998</c:v>
                </c:pt>
                <c:pt idx="210990">
                  <c:v>-43.0908203</c:v>
                </c:pt>
                <c:pt idx="210991">
                  <c:v>-85.6933594</c:v>
                </c:pt>
                <c:pt idx="210992">
                  <c:v>-103.027344</c:v>
                </c:pt>
                <c:pt idx="210993">
                  <c:v>-95.0927734</c:v>
                </c:pt>
                <c:pt idx="210994">
                  <c:v>-60.4248047</c:v>
                </c:pt>
                <c:pt idx="210995">
                  <c:v>-9.39941406</c:v>
                </c:pt>
                <c:pt idx="210996">
                  <c:v>47.85156249999999</c:v>
                </c:pt>
                <c:pt idx="210997">
                  <c:v>83.0078125</c:v>
                </c:pt>
                <c:pt idx="210998">
                  <c:v>100.585938</c:v>
                </c:pt>
                <c:pt idx="210999">
                  <c:v>96.80175779999998</c:v>
                </c:pt>
                <c:pt idx="211000">
                  <c:v>51.0253906</c:v>
                </c:pt>
                <c:pt idx="211001">
                  <c:v>10.8642578</c:v>
                </c:pt>
                <c:pt idx="211002">
                  <c:v>-34.5458984</c:v>
                </c:pt>
                <c:pt idx="211003">
                  <c:v>-84.9609375</c:v>
                </c:pt>
                <c:pt idx="211004">
                  <c:v>-97.0458984</c:v>
                </c:pt>
                <c:pt idx="211005">
                  <c:v>-91.6748047</c:v>
                </c:pt>
                <c:pt idx="211006">
                  <c:v>-65.7958984</c:v>
                </c:pt>
                <c:pt idx="211007">
                  <c:v>-20.38574219999997</c:v>
                </c:pt>
                <c:pt idx="211008">
                  <c:v>31.8603516</c:v>
                </c:pt>
                <c:pt idx="211009">
                  <c:v>81.29882809999998</c:v>
                </c:pt>
                <c:pt idx="211010">
                  <c:v>100.341797</c:v>
                </c:pt>
                <c:pt idx="211011">
                  <c:v>91.55273440000001</c:v>
                </c:pt>
                <c:pt idx="211012">
                  <c:v>62.1337891</c:v>
                </c:pt>
                <c:pt idx="211013">
                  <c:v>16.6015625</c:v>
                </c:pt>
                <c:pt idx="211014">
                  <c:v>-32.7148438</c:v>
                </c:pt>
                <c:pt idx="211015">
                  <c:v>-80.9326172</c:v>
                </c:pt>
                <c:pt idx="211016">
                  <c:v>-104.858398</c:v>
                </c:pt>
                <c:pt idx="211017">
                  <c:v>-93.01757809999998</c:v>
                </c:pt>
                <c:pt idx="211018">
                  <c:v>-67.8710938</c:v>
                </c:pt>
                <c:pt idx="211019">
                  <c:v>-20.38574219999997</c:v>
                </c:pt>
                <c:pt idx="211020">
                  <c:v>34.17968749999999</c:v>
                </c:pt>
                <c:pt idx="211021">
                  <c:v>72.87597659999993</c:v>
                </c:pt>
                <c:pt idx="211022">
                  <c:v>97.1679688</c:v>
                </c:pt>
                <c:pt idx="211023">
                  <c:v>101.928711</c:v>
                </c:pt>
                <c:pt idx="211024">
                  <c:v>73.60839839999993</c:v>
                </c:pt>
                <c:pt idx="211025">
                  <c:v>23.1933594</c:v>
                </c:pt>
                <c:pt idx="211026">
                  <c:v>-32.7148438</c:v>
                </c:pt>
                <c:pt idx="211027">
                  <c:v>-75.6835938</c:v>
                </c:pt>
                <c:pt idx="211028">
                  <c:v>-94.2382812</c:v>
                </c:pt>
                <c:pt idx="211029">
                  <c:v>-103.027344</c:v>
                </c:pt>
                <c:pt idx="211030">
                  <c:v>-80.68847659999993</c:v>
                </c:pt>
                <c:pt idx="211031">
                  <c:v>-27.8320312</c:v>
                </c:pt>
                <c:pt idx="211032">
                  <c:v>24.0478516</c:v>
                </c:pt>
                <c:pt idx="211033">
                  <c:v>69.0917969</c:v>
                </c:pt>
                <c:pt idx="211034">
                  <c:v>95.2148438</c:v>
                </c:pt>
                <c:pt idx="211035">
                  <c:v>98.1445312</c:v>
                </c:pt>
                <c:pt idx="211036">
                  <c:v>73.85253909999996</c:v>
                </c:pt>
                <c:pt idx="211037">
                  <c:v>34.5458984</c:v>
                </c:pt>
                <c:pt idx="211038">
                  <c:v>-17.7001953</c:v>
                </c:pt>
                <c:pt idx="211039">
                  <c:v>-63.8427734</c:v>
                </c:pt>
                <c:pt idx="211040">
                  <c:v>-93.1396484</c:v>
                </c:pt>
                <c:pt idx="211041">
                  <c:v>-97.77832029999998</c:v>
                </c:pt>
                <c:pt idx="211042">
                  <c:v>-76.6601562</c:v>
                </c:pt>
                <c:pt idx="211043">
                  <c:v>-35.15625</c:v>
                </c:pt>
                <c:pt idx="211044">
                  <c:v>16.1132812</c:v>
                </c:pt>
                <c:pt idx="211045">
                  <c:v>66.7724609</c:v>
                </c:pt>
                <c:pt idx="211046">
                  <c:v>107.421875</c:v>
                </c:pt>
                <c:pt idx="211047">
                  <c:v>104.125977</c:v>
                </c:pt>
                <c:pt idx="211048">
                  <c:v>76.5380859</c:v>
                </c:pt>
                <c:pt idx="211049">
                  <c:v>36.4990234</c:v>
                </c:pt>
                <c:pt idx="211050">
                  <c:v>-5.12695312</c:v>
                </c:pt>
                <c:pt idx="211051">
                  <c:v>-56.5185547</c:v>
                </c:pt>
                <c:pt idx="211052">
                  <c:v>-89.7216797</c:v>
                </c:pt>
                <c:pt idx="211053">
                  <c:v>-101.68457</c:v>
                </c:pt>
                <c:pt idx="211054">
                  <c:v>-82.15332029999998</c:v>
                </c:pt>
                <c:pt idx="211055">
                  <c:v>-43.3349609</c:v>
                </c:pt>
                <c:pt idx="211056">
                  <c:v>14.4042969</c:v>
                </c:pt>
                <c:pt idx="211057">
                  <c:v>60.3027344</c:v>
                </c:pt>
                <c:pt idx="211058">
                  <c:v>87.7685547</c:v>
                </c:pt>
                <c:pt idx="211059">
                  <c:v>100.585938</c:v>
                </c:pt>
                <c:pt idx="211060">
                  <c:v>85.3271484</c:v>
                </c:pt>
                <c:pt idx="211061">
                  <c:v>43.4570312</c:v>
                </c:pt>
                <c:pt idx="211062">
                  <c:v>-5.37109375</c:v>
                </c:pt>
                <c:pt idx="211063">
                  <c:v>-49.5605469</c:v>
                </c:pt>
                <c:pt idx="211064">
                  <c:v>-82.03125</c:v>
                </c:pt>
                <c:pt idx="211065">
                  <c:v>-95.82519529999998</c:v>
                </c:pt>
                <c:pt idx="211066">
                  <c:v>-83.12988279999993</c:v>
                </c:pt>
                <c:pt idx="211067">
                  <c:v>-47.3632812</c:v>
                </c:pt>
                <c:pt idx="211068">
                  <c:v>5.49316406</c:v>
                </c:pt>
                <c:pt idx="211069">
                  <c:v>56.88476559999999</c:v>
                </c:pt>
                <c:pt idx="211070">
                  <c:v>89.84375</c:v>
                </c:pt>
                <c:pt idx="211071">
                  <c:v>104.003906</c:v>
                </c:pt>
                <c:pt idx="211072">
                  <c:v>85.3271484</c:v>
                </c:pt>
                <c:pt idx="211073">
                  <c:v>44.0673828</c:v>
                </c:pt>
                <c:pt idx="211074">
                  <c:v>-5.37109375</c:v>
                </c:pt>
                <c:pt idx="211075">
                  <c:v>-51.1474609</c:v>
                </c:pt>
                <c:pt idx="211076">
                  <c:v>-86.6699219</c:v>
                </c:pt>
                <c:pt idx="211077">
                  <c:v>-104.492188</c:v>
                </c:pt>
                <c:pt idx="211078">
                  <c:v>-87.15820309999998</c:v>
                </c:pt>
                <c:pt idx="211079">
                  <c:v>-56.7626953</c:v>
                </c:pt>
                <c:pt idx="211080">
                  <c:v>-2.07519531</c:v>
                </c:pt>
                <c:pt idx="211081">
                  <c:v>45.4101562</c:v>
                </c:pt>
                <c:pt idx="211082">
                  <c:v>81.5429688</c:v>
                </c:pt>
                <c:pt idx="211083">
                  <c:v>98.63281249999996</c:v>
                </c:pt>
                <c:pt idx="211084">
                  <c:v>87.7685547</c:v>
                </c:pt>
                <c:pt idx="211085">
                  <c:v>52.734375</c:v>
                </c:pt>
                <c:pt idx="211086">
                  <c:v>5.12695312</c:v>
                </c:pt>
                <c:pt idx="211087">
                  <c:v>-44.1894531</c:v>
                </c:pt>
                <c:pt idx="211088">
                  <c:v>-84.7167969</c:v>
                </c:pt>
                <c:pt idx="211089">
                  <c:v>-97.2900391</c:v>
                </c:pt>
                <c:pt idx="211090">
                  <c:v>-88.0126953</c:v>
                </c:pt>
                <c:pt idx="211091">
                  <c:v>-55.0537109</c:v>
                </c:pt>
                <c:pt idx="211092">
                  <c:v>-7.812499999999997</c:v>
                </c:pt>
                <c:pt idx="211093">
                  <c:v>39.0625</c:v>
                </c:pt>
                <c:pt idx="211094">
                  <c:v>83.984375</c:v>
                </c:pt>
                <c:pt idx="211095">
                  <c:v>96.0693359</c:v>
                </c:pt>
                <c:pt idx="211096">
                  <c:v>93.1396484</c:v>
                </c:pt>
                <c:pt idx="211097">
                  <c:v>65.0634766</c:v>
                </c:pt>
                <c:pt idx="211098">
                  <c:v>17.9443359</c:v>
                </c:pt>
                <c:pt idx="211099">
                  <c:v>-40.0390625</c:v>
                </c:pt>
                <c:pt idx="211100">
                  <c:v>-87.7685547</c:v>
                </c:pt>
                <c:pt idx="211101">
                  <c:v>-98.87695309999998</c:v>
                </c:pt>
                <c:pt idx="211102">
                  <c:v>-89.4775391</c:v>
                </c:pt>
                <c:pt idx="211103">
                  <c:v>-68.35937499999996</c:v>
                </c:pt>
                <c:pt idx="211104">
                  <c:v>-24.90234379999998</c:v>
                </c:pt>
                <c:pt idx="211105">
                  <c:v>31.7382812</c:v>
                </c:pt>
                <c:pt idx="211106">
                  <c:v>78.12499999999998</c:v>
                </c:pt>
                <c:pt idx="211107">
                  <c:v>96.5576172</c:v>
                </c:pt>
                <c:pt idx="211108">
                  <c:v>95.0927734</c:v>
                </c:pt>
                <c:pt idx="211109">
                  <c:v>64.6972656</c:v>
                </c:pt>
                <c:pt idx="211110">
                  <c:v>26.7333984</c:v>
                </c:pt>
                <c:pt idx="211111">
                  <c:v>-26.2451172</c:v>
                </c:pt>
                <c:pt idx="211112">
                  <c:v>-71.8994141</c:v>
                </c:pt>
                <c:pt idx="211113">
                  <c:v>-97.77832029999998</c:v>
                </c:pt>
                <c:pt idx="211114">
                  <c:v>-101.074219</c:v>
                </c:pt>
                <c:pt idx="211115">
                  <c:v>-74.0966797</c:v>
                </c:pt>
                <c:pt idx="211116">
                  <c:v>-22.0947266</c:v>
                </c:pt>
                <c:pt idx="211117">
                  <c:v>32.5927734</c:v>
                </c:pt>
                <c:pt idx="211118">
                  <c:v>73.3642578</c:v>
                </c:pt>
                <c:pt idx="211119">
                  <c:v>99.2431641</c:v>
                </c:pt>
                <c:pt idx="211120">
                  <c:v>97.90039059999998</c:v>
                </c:pt>
                <c:pt idx="211121">
                  <c:v>75.19531249999996</c:v>
                </c:pt>
                <c:pt idx="211122">
                  <c:v>26.2451172</c:v>
                </c:pt>
                <c:pt idx="211123">
                  <c:v>-26.7333984</c:v>
                </c:pt>
                <c:pt idx="211124">
                  <c:v>-66.40625</c:v>
                </c:pt>
                <c:pt idx="211125">
                  <c:v>-93.6279297</c:v>
                </c:pt>
                <c:pt idx="211126">
                  <c:v>-92.2851562</c:v>
                </c:pt>
                <c:pt idx="211127">
                  <c:v>-73.1201172</c:v>
                </c:pt>
                <c:pt idx="211128">
                  <c:v>-34.5458984</c:v>
                </c:pt>
                <c:pt idx="211129">
                  <c:v>22.2167969</c:v>
                </c:pt>
                <c:pt idx="211130">
                  <c:v>72.1435547</c:v>
                </c:pt>
                <c:pt idx="211131">
                  <c:v>96.92382809999998</c:v>
                </c:pt>
                <c:pt idx="211132">
                  <c:v>93.38378909999996</c:v>
                </c:pt>
                <c:pt idx="211133">
                  <c:v>69.8242188</c:v>
                </c:pt>
                <c:pt idx="211134">
                  <c:v>25.2685547</c:v>
                </c:pt>
                <c:pt idx="211135">
                  <c:v>-25.390625</c:v>
                </c:pt>
                <c:pt idx="211136">
                  <c:v>-69.58007809999994</c:v>
                </c:pt>
                <c:pt idx="211137">
                  <c:v>-87.6464844</c:v>
                </c:pt>
                <c:pt idx="211138">
                  <c:v>-97.77832029999998</c:v>
                </c:pt>
                <c:pt idx="211139">
                  <c:v>-80.32226559999998</c:v>
                </c:pt>
                <c:pt idx="211140">
                  <c:v>-40.1611328</c:v>
                </c:pt>
                <c:pt idx="211141">
                  <c:v>9.277343749999998</c:v>
                </c:pt>
                <c:pt idx="211142">
                  <c:v>58.2275391</c:v>
                </c:pt>
                <c:pt idx="211143">
                  <c:v>97.1679688</c:v>
                </c:pt>
                <c:pt idx="211144">
                  <c:v>97.90039059999998</c:v>
                </c:pt>
                <c:pt idx="211145">
                  <c:v>84.5947266</c:v>
                </c:pt>
                <c:pt idx="211146">
                  <c:v>39.5507812</c:v>
                </c:pt>
                <c:pt idx="211147">
                  <c:v>-16.3574219</c:v>
                </c:pt>
                <c:pt idx="211148">
                  <c:v>-58.1054688</c:v>
                </c:pt>
                <c:pt idx="211149">
                  <c:v>-92.5292969</c:v>
                </c:pt>
                <c:pt idx="211150">
                  <c:v>-102.905273</c:v>
                </c:pt>
                <c:pt idx="211151">
                  <c:v>-82.7636719</c:v>
                </c:pt>
                <c:pt idx="211152">
                  <c:v>-46.7529297</c:v>
                </c:pt>
                <c:pt idx="211153">
                  <c:v>4.27246094</c:v>
                </c:pt>
                <c:pt idx="211154">
                  <c:v>54.5654297</c:v>
                </c:pt>
                <c:pt idx="211155">
                  <c:v>86.05957029999998</c:v>
                </c:pt>
                <c:pt idx="211156">
                  <c:v>102.905273</c:v>
                </c:pt>
                <c:pt idx="211157">
                  <c:v>96.80175779999998</c:v>
                </c:pt>
                <c:pt idx="211158">
                  <c:v>47.85156249999999</c:v>
                </c:pt>
                <c:pt idx="211159">
                  <c:v>-2.68554688</c:v>
                </c:pt>
                <c:pt idx="211160">
                  <c:v>-48.828125</c:v>
                </c:pt>
                <c:pt idx="211161">
                  <c:v>-89.35546879999995</c:v>
                </c:pt>
                <c:pt idx="211162">
                  <c:v>-108.276367</c:v>
                </c:pt>
                <c:pt idx="211163">
                  <c:v>-89.7216797</c:v>
                </c:pt>
                <c:pt idx="211164">
                  <c:v>-47.6074219</c:v>
                </c:pt>
                <c:pt idx="211165">
                  <c:v>-1.46484375</c:v>
                </c:pt>
                <c:pt idx="211166">
                  <c:v>45.1660156</c:v>
                </c:pt>
                <c:pt idx="211167">
                  <c:v>84.8388672</c:v>
                </c:pt>
                <c:pt idx="211168">
                  <c:v>101.68457</c:v>
                </c:pt>
                <c:pt idx="211169">
                  <c:v>86.3037109</c:v>
                </c:pt>
                <c:pt idx="211170">
                  <c:v>54.1992188</c:v>
                </c:pt>
                <c:pt idx="211171">
                  <c:v>3.41796875</c:v>
                </c:pt>
                <c:pt idx="211172">
                  <c:v>-39.0625</c:v>
                </c:pt>
                <c:pt idx="211173">
                  <c:v>-82.03125</c:v>
                </c:pt>
                <c:pt idx="211174">
                  <c:v>-101.44043</c:v>
                </c:pt>
                <c:pt idx="211175">
                  <c:v>-88.9892578</c:v>
                </c:pt>
                <c:pt idx="211176">
                  <c:v>-56.5185547</c:v>
                </c:pt>
                <c:pt idx="211177">
                  <c:v>-7.56835938</c:v>
                </c:pt>
                <c:pt idx="211178">
                  <c:v>46.5087891</c:v>
                </c:pt>
                <c:pt idx="211179">
                  <c:v>81.4208984</c:v>
                </c:pt>
                <c:pt idx="211180">
                  <c:v>102.905273</c:v>
                </c:pt>
                <c:pt idx="211181">
                  <c:v>98.2666016</c:v>
                </c:pt>
                <c:pt idx="211182">
                  <c:v>66.0400391</c:v>
                </c:pt>
                <c:pt idx="211183">
                  <c:v>20.38574219999997</c:v>
                </c:pt>
                <c:pt idx="211184">
                  <c:v>-39.9169922</c:v>
                </c:pt>
                <c:pt idx="211185">
                  <c:v>-78.4912109</c:v>
                </c:pt>
                <c:pt idx="211186">
                  <c:v>-102.783203</c:v>
                </c:pt>
                <c:pt idx="211187">
                  <c:v>-92.5292969</c:v>
                </c:pt>
                <c:pt idx="211188">
                  <c:v>-69.33593749999996</c:v>
                </c:pt>
                <c:pt idx="211189">
                  <c:v>-18.7988281</c:v>
                </c:pt>
                <c:pt idx="211190">
                  <c:v>33.6914062</c:v>
                </c:pt>
                <c:pt idx="211191">
                  <c:v>73.3642578</c:v>
                </c:pt>
                <c:pt idx="211192">
                  <c:v>93.5058594</c:v>
                </c:pt>
                <c:pt idx="211193">
                  <c:v>94.84863279999998</c:v>
                </c:pt>
                <c:pt idx="211194">
                  <c:v>73.3642578</c:v>
                </c:pt>
                <c:pt idx="211195">
                  <c:v>23.5595703</c:v>
                </c:pt>
                <c:pt idx="211196">
                  <c:v>-35.5224609</c:v>
                </c:pt>
                <c:pt idx="211197">
                  <c:v>-76.0498047</c:v>
                </c:pt>
                <c:pt idx="211198">
                  <c:v>-100.097656</c:v>
                </c:pt>
                <c:pt idx="211199">
                  <c:v>-98.38867190000001</c:v>
                </c:pt>
                <c:pt idx="211200">
                  <c:v>-63.5986328</c:v>
                </c:pt>
                <c:pt idx="211201">
                  <c:v>-16.8457031</c:v>
                </c:pt>
                <c:pt idx="211202">
                  <c:v>24.2919922</c:v>
                </c:pt>
                <c:pt idx="211203">
                  <c:v>71.2890625</c:v>
                </c:pt>
                <c:pt idx="211204">
                  <c:v>102.539062</c:v>
                </c:pt>
                <c:pt idx="211205">
                  <c:v>103.881836</c:v>
                </c:pt>
                <c:pt idx="211206">
                  <c:v>72.50976559999998</c:v>
                </c:pt>
                <c:pt idx="211207">
                  <c:v>23.4375</c:v>
                </c:pt>
                <c:pt idx="211208">
                  <c:v>-25.0244141</c:v>
                </c:pt>
                <c:pt idx="211209">
                  <c:v>-70.80078119999993</c:v>
                </c:pt>
                <c:pt idx="211210">
                  <c:v>-96.67968749999996</c:v>
                </c:pt>
                <c:pt idx="211211">
                  <c:v>-99.60937499999996</c:v>
                </c:pt>
                <c:pt idx="211212">
                  <c:v>-73.85253909999996</c:v>
                </c:pt>
                <c:pt idx="211213">
                  <c:v>-38.9404297</c:v>
                </c:pt>
                <c:pt idx="211214">
                  <c:v>21.2402344</c:v>
                </c:pt>
                <c:pt idx="211215">
                  <c:v>68.7255859</c:v>
                </c:pt>
                <c:pt idx="211216">
                  <c:v>97.4121094</c:v>
                </c:pt>
                <c:pt idx="211217">
                  <c:v>98.1445312</c:v>
                </c:pt>
                <c:pt idx="211218">
                  <c:v>79.5898438</c:v>
                </c:pt>
                <c:pt idx="211219">
                  <c:v>31.98242189999997</c:v>
                </c:pt>
                <c:pt idx="211220">
                  <c:v>-21.2402344</c:v>
                </c:pt>
                <c:pt idx="211221">
                  <c:v>-63.5986328</c:v>
                </c:pt>
                <c:pt idx="211222">
                  <c:v>-98.63281249999996</c:v>
                </c:pt>
                <c:pt idx="211223">
                  <c:v>-101.928711</c:v>
                </c:pt>
                <c:pt idx="211224">
                  <c:v>-79.4677734</c:v>
                </c:pt>
                <c:pt idx="211225">
                  <c:v>-31.0058594</c:v>
                </c:pt>
                <c:pt idx="211226">
                  <c:v>21.6064453</c:v>
                </c:pt>
                <c:pt idx="211227">
                  <c:v>65.3076172</c:v>
                </c:pt>
                <c:pt idx="211228">
                  <c:v>95.0927734</c:v>
                </c:pt>
                <c:pt idx="211229">
                  <c:v>100.952148</c:v>
                </c:pt>
                <c:pt idx="211230">
                  <c:v>81.0546875</c:v>
                </c:pt>
                <c:pt idx="211231">
                  <c:v>39.5507812</c:v>
                </c:pt>
                <c:pt idx="211232">
                  <c:v>-12.9394531</c:v>
                </c:pt>
                <c:pt idx="211233">
                  <c:v>-55.5419922</c:v>
                </c:pt>
                <c:pt idx="211234">
                  <c:v>-93.75</c:v>
                </c:pt>
                <c:pt idx="211235">
                  <c:v>-100.585938</c:v>
                </c:pt>
                <c:pt idx="211236">
                  <c:v>-89.4775391</c:v>
                </c:pt>
                <c:pt idx="211237">
                  <c:v>-51.8798828</c:v>
                </c:pt>
                <c:pt idx="211238">
                  <c:v>11.2304688</c:v>
                </c:pt>
                <c:pt idx="211239">
                  <c:v>60.9130859</c:v>
                </c:pt>
                <c:pt idx="211240">
                  <c:v>92.77343749999996</c:v>
                </c:pt>
                <c:pt idx="211241">
                  <c:v>99.60937499999996</c:v>
                </c:pt>
                <c:pt idx="211242">
                  <c:v>77.14843749999996</c:v>
                </c:pt>
                <c:pt idx="211243">
                  <c:v>43.4570312</c:v>
                </c:pt>
                <c:pt idx="211244">
                  <c:v>-4.15039062</c:v>
                </c:pt>
                <c:pt idx="211245">
                  <c:v>-53.7109375</c:v>
                </c:pt>
                <c:pt idx="211246">
                  <c:v>-91.3085938</c:v>
                </c:pt>
                <c:pt idx="211247">
                  <c:v>-100.341797</c:v>
                </c:pt>
                <c:pt idx="211248">
                  <c:v>-79.5898438</c:v>
                </c:pt>
                <c:pt idx="211249">
                  <c:v>-46.6308594</c:v>
                </c:pt>
                <c:pt idx="211250">
                  <c:v>2.56347656</c:v>
                </c:pt>
                <c:pt idx="211251">
                  <c:v>56.0302734</c:v>
                </c:pt>
                <c:pt idx="211252">
                  <c:v>95.82519529999998</c:v>
                </c:pt>
                <c:pt idx="211253">
                  <c:v>100.708008</c:v>
                </c:pt>
                <c:pt idx="211254">
                  <c:v>84.9609375</c:v>
                </c:pt>
                <c:pt idx="211255">
                  <c:v>50.2929688</c:v>
                </c:pt>
                <c:pt idx="211256">
                  <c:v>4.27246094</c:v>
                </c:pt>
                <c:pt idx="211257">
                  <c:v>-49.3164062</c:v>
                </c:pt>
                <c:pt idx="211258">
                  <c:v>-87.03613279999998</c:v>
                </c:pt>
                <c:pt idx="211259">
                  <c:v>-97.1679688</c:v>
                </c:pt>
                <c:pt idx="211260">
                  <c:v>-87.6464844</c:v>
                </c:pt>
                <c:pt idx="211261">
                  <c:v>-52.2460938</c:v>
                </c:pt>
                <c:pt idx="211262">
                  <c:v>-0.244140625</c:v>
                </c:pt>
                <c:pt idx="211263">
                  <c:v>42.4804688</c:v>
                </c:pt>
                <c:pt idx="211264">
                  <c:v>84.10644529999998</c:v>
                </c:pt>
                <c:pt idx="211265">
                  <c:v>99.3652344</c:v>
                </c:pt>
                <c:pt idx="211266">
                  <c:v>90.57617190000001</c:v>
                </c:pt>
                <c:pt idx="211267">
                  <c:v>55.4199219</c:v>
                </c:pt>
                <c:pt idx="211268">
                  <c:v>12.3291016</c:v>
                </c:pt>
                <c:pt idx="211269">
                  <c:v>-43.3349609</c:v>
                </c:pt>
                <c:pt idx="211270">
                  <c:v>-85.4492188</c:v>
                </c:pt>
                <c:pt idx="211271">
                  <c:v>-106.079102</c:v>
                </c:pt>
                <c:pt idx="211272">
                  <c:v>-92.5292969</c:v>
                </c:pt>
                <c:pt idx="211273">
                  <c:v>-56.88476559999999</c:v>
                </c:pt>
                <c:pt idx="211274">
                  <c:v>-16.1132812</c:v>
                </c:pt>
                <c:pt idx="211275">
                  <c:v>43.9453125</c:v>
                </c:pt>
                <c:pt idx="211276">
                  <c:v>81.0546875</c:v>
                </c:pt>
                <c:pt idx="211277">
                  <c:v>98.63281249999996</c:v>
                </c:pt>
                <c:pt idx="211278">
                  <c:v>92.89550779999998</c:v>
                </c:pt>
                <c:pt idx="211279">
                  <c:v>61.15722659999999</c:v>
                </c:pt>
                <c:pt idx="211280">
                  <c:v>15.1367188</c:v>
                </c:pt>
                <c:pt idx="211281">
                  <c:v>-36.1328125</c:v>
                </c:pt>
                <c:pt idx="211282">
                  <c:v>-75.8056641</c:v>
                </c:pt>
                <c:pt idx="211283">
                  <c:v>-102.905273</c:v>
                </c:pt>
                <c:pt idx="211284">
                  <c:v>-97.77832029999998</c:v>
                </c:pt>
                <c:pt idx="211285">
                  <c:v>-70.4345703</c:v>
                </c:pt>
                <c:pt idx="211286">
                  <c:v>-23.8037109</c:v>
                </c:pt>
                <c:pt idx="211287">
                  <c:v>36.3769531</c:v>
                </c:pt>
                <c:pt idx="211288">
                  <c:v>78.7353516</c:v>
                </c:pt>
                <c:pt idx="211289">
                  <c:v>97.65625</c:v>
                </c:pt>
                <c:pt idx="211290">
                  <c:v>96.0693359</c:v>
                </c:pt>
                <c:pt idx="211291">
                  <c:v>69.7021484</c:v>
                </c:pt>
                <c:pt idx="211292">
                  <c:v>22.8271484</c:v>
                </c:pt>
                <c:pt idx="211293">
                  <c:v>-36.2548828</c:v>
                </c:pt>
                <c:pt idx="211294">
                  <c:v>-72.3876953</c:v>
                </c:pt>
                <c:pt idx="211295">
                  <c:v>-97.77832029999998</c:v>
                </c:pt>
                <c:pt idx="211296">
                  <c:v>-103.149414</c:v>
                </c:pt>
                <c:pt idx="211297">
                  <c:v>-70.67871089999993</c:v>
                </c:pt>
                <c:pt idx="211298">
                  <c:v>-26.0009766</c:v>
                </c:pt>
                <c:pt idx="211299">
                  <c:v>31.0058594</c:v>
                </c:pt>
                <c:pt idx="211300">
                  <c:v>74.7070312</c:v>
                </c:pt>
                <c:pt idx="211301">
                  <c:v>95.2148438</c:v>
                </c:pt>
                <c:pt idx="211302">
                  <c:v>98.87695309999998</c:v>
                </c:pt>
                <c:pt idx="211303">
                  <c:v>76.5380859</c:v>
                </c:pt>
                <c:pt idx="211304">
                  <c:v>27.9541016</c:v>
                </c:pt>
                <c:pt idx="211305">
                  <c:v>-18.7988281</c:v>
                </c:pt>
                <c:pt idx="211306">
                  <c:v>-67.2607422</c:v>
                </c:pt>
                <c:pt idx="211307">
                  <c:v>-98.5107422</c:v>
                </c:pt>
                <c:pt idx="211308">
                  <c:v>-97.0458984</c:v>
                </c:pt>
                <c:pt idx="211309">
                  <c:v>-71.6552734</c:v>
                </c:pt>
                <c:pt idx="211310">
                  <c:v>-34.6679688</c:v>
                </c:pt>
                <c:pt idx="211311">
                  <c:v>15.0146484</c:v>
                </c:pt>
                <c:pt idx="211312">
                  <c:v>61.15722659999999</c:v>
                </c:pt>
                <c:pt idx="211313">
                  <c:v>93.1396484</c:v>
                </c:pt>
                <c:pt idx="211314">
                  <c:v>103.515625</c:v>
                </c:pt>
                <c:pt idx="211315">
                  <c:v>74.5849609</c:v>
                </c:pt>
                <c:pt idx="211316">
                  <c:v>29.5410156</c:v>
                </c:pt>
                <c:pt idx="211317">
                  <c:v>-20.0195312</c:v>
                </c:pt>
                <c:pt idx="211318">
                  <c:v>-66.1621094</c:v>
                </c:pt>
                <c:pt idx="211319">
                  <c:v>-98.75488279999998</c:v>
                </c:pt>
                <c:pt idx="211320">
                  <c:v>-99.4873047</c:v>
                </c:pt>
                <c:pt idx="211321">
                  <c:v>-77.27050779999998</c:v>
                </c:pt>
                <c:pt idx="211322">
                  <c:v>-38.8183594</c:v>
                </c:pt>
                <c:pt idx="211323">
                  <c:v>18.3105469</c:v>
                </c:pt>
                <c:pt idx="211324">
                  <c:v>64.57519529999998</c:v>
                </c:pt>
                <c:pt idx="211325">
                  <c:v>88.9892578</c:v>
                </c:pt>
                <c:pt idx="211326">
                  <c:v>100.708008</c:v>
                </c:pt>
                <c:pt idx="211327">
                  <c:v>84.9609375</c:v>
                </c:pt>
                <c:pt idx="211328">
                  <c:v>44.55566409999999</c:v>
                </c:pt>
                <c:pt idx="211329">
                  <c:v>-11.5966797</c:v>
                </c:pt>
                <c:pt idx="211330">
                  <c:v>-60.18066409999999</c:v>
                </c:pt>
                <c:pt idx="211331">
                  <c:v>-98.63281249999996</c:v>
                </c:pt>
                <c:pt idx="211332">
                  <c:v>-98.5107422</c:v>
                </c:pt>
                <c:pt idx="211333">
                  <c:v>-86.05957029999998</c:v>
                </c:pt>
                <c:pt idx="211334">
                  <c:v>-50.6591797</c:v>
                </c:pt>
                <c:pt idx="211335">
                  <c:v>6.103515619999995</c:v>
                </c:pt>
                <c:pt idx="211336">
                  <c:v>53.8330078</c:v>
                </c:pt>
                <c:pt idx="211337">
                  <c:v>88.2568359</c:v>
                </c:pt>
                <c:pt idx="211338">
                  <c:v>107.543945</c:v>
                </c:pt>
                <c:pt idx="211339">
                  <c:v>89.7216797</c:v>
                </c:pt>
                <c:pt idx="211340">
                  <c:v>54.8095703</c:v>
                </c:pt>
                <c:pt idx="211341">
                  <c:v>0.122070312</c:v>
                </c:pt>
                <c:pt idx="211342">
                  <c:v>-54.1992188</c:v>
                </c:pt>
                <c:pt idx="211343">
                  <c:v>-93.5058594</c:v>
                </c:pt>
                <c:pt idx="211344">
                  <c:v>-106.689453</c:v>
                </c:pt>
                <c:pt idx="211345">
                  <c:v>-83.0078125</c:v>
                </c:pt>
                <c:pt idx="211346">
                  <c:v>-48.5839844</c:v>
                </c:pt>
                <c:pt idx="211347">
                  <c:v>-2.31933594</c:v>
                </c:pt>
                <c:pt idx="211348">
                  <c:v>48.0957031</c:v>
                </c:pt>
                <c:pt idx="211349">
                  <c:v>85.9375</c:v>
                </c:pt>
                <c:pt idx="211350">
                  <c:v>94.1162109</c:v>
                </c:pt>
                <c:pt idx="211351">
                  <c:v>80.078125</c:v>
                </c:pt>
                <c:pt idx="211352">
                  <c:v>52.734375</c:v>
                </c:pt>
                <c:pt idx="211353">
                  <c:v>5.24902344</c:v>
                </c:pt>
                <c:pt idx="211354">
                  <c:v>-41.1376953</c:v>
                </c:pt>
                <c:pt idx="211355">
                  <c:v>-88.13476559999998</c:v>
                </c:pt>
                <c:pt idx="211356">
                  <c:v>-105.102539</c:v>
                </c:pt>
                <c:pt idx="211357">
                  <c:v>-90.82031249999996</c:v>
                </c:pt>
                <c:pt idx="211358">
                  <c:v>-56.5185547</c:v>
                </c:pt>
                <c:pt idx="211359">
                  <c:v>-7.93457031</c:v>
                </c:pt>
                <c:pt idx="211360">
                  <c:v>43.3349609</c:v>
                </c:pt>
                <c:pt idx="211361">
                  <c:v>84.10644529999998</c:v>
                </c:pt>
                <c:pt idx="211362">
                  <c:v>107.666016</c:v>
                </c:pt>
                <c:pt idx="211363">
                  <c:v>96.0693359</c:v>
                </c:pt>
                <c:pt idx="211364">
                  <c:v>61.4013672</c:v>
                </c:pt>
                <c:pt idx="211365">
                  <c:v>14.8925781</c:v>
                </c:pt>
                <c:pt idx="211366">
                  <c:v>-39.4287109</c:v>
                </c:pt>
                <c:pt idx="211367">
                  <c:v>-79.8339844</c:v>
                </c:pt>
                <c:pt idx="211368">
                  <c:v>-108.642578</c:v>
                </c:pt>
                <c:pt idx="211369">
                  <c:v>-94.97070309999998</c:v>
                </c:pt>
                <c:pt idx="211370">
                  <c:v>-61.15722659999999</c:v>
                </c:pt>
                <c:pt idx="211371">
                  <c:v>-15.7470703</c:v>
                </c:pt>
                <c:pt idx="211372">
                  <c:v>40.2832031</c:v>
                </c:pt>
                <c:pt idx="211373">
                  <c:v>85.3271484</c:v>
                </c:pt>
                <c:pt idx="211374">
                  <c:v>99.85351559999998</c:v>
                </c:pt>
                <c:pt idx="211375">
                  <c:v>95.82519529999998</c:v>
                </c:pt>
                <c:pt idx="211376">
                  <c:v>65.7958984</c:v>
                </c:pt>
                <c:pt idx="211377">
                  <c:v>15.0146484</c:v>
                </c:pt>
                <c:pt idx="211378">
                  <c:v>-37.109375</c:v>
                </c:pt>
                <c:pt idx="211379">
                  <c:v>-78.12499999999998</c:v>
                </c:pt>
                <c:pt idx="211380">
                  <c:v>-97.5341797</c:v>
                </c:pt>
                <c:pt idx="211381">
                  <c:v>-96.1914062</c:v>
                </c:pt>
                <c:pt idx="211382">
                  <c:v>-64.3310547</c:v>
                </c:pt>
                <c:pt idx="211383">
                  <c:v>-21.1181641</c:v>
                </c:pt>
                <c:pt idx="211384">
                  <c:v>29.0527344</c:v>
                </c:pt>
                <c:pt idx="211385">
                  <c:v>72.87597659999993</c:v>
                </c:pt>
                <c:pt idx="211386">
                  <c:v>99.9755859</c:v>
                </c:pt>
                <c:pt idx="211387">
                  <c:v>93.38378909999996</c:v>
                </c:pt>
                <c:pt idx="211388">
                  <c:v>74.21875</c:v>
                </c:pt>
                <c:pt idx="211389">
                  <c:v>26.0009766</c:v>
                </c:pt>
                <c:pt idx="211390">
                  <c:v>-19.1650391</c:v>
                </c:pt>
                <c:pt idx="211391">
                  <c:v>-73.48632809999998</c:v>
                </c:pt>
                <c:pt idx="211392">
                  <c:v>-104.614258</c:v>
                </c:pt>
                <c:pt idx="211393">
                  <c:v>-99.85351559999998</c:v>
                </c:pt>
                <c:pt idx="211394">
                  <c:v>-72.9980469</c:v>
                </c:pt>
                <c:pt idx="211395">
                  <c:v>-29.296875</c:v>
                </c:pt>
                <c:pt idx="211396">
                  <c:v>17.4560547</c:v>
                </c:pt>
                <c:pt idx="211397">
                  <c:v>62.8662109</c:v>
                </c:pt>
                <c:pt idx="211398">
                  <c:v>99.4873047</c:v>
                </c:pt>
                <c:pt idx="211399">
                  <c:v>101.68457</c:v>
                </c:pt>
                <c:pt idx="211400">
                  <c:v>82.03125</c:v>
                </c:pt>
                <c:pt idx="211401">
                  <c:v>27.8320312</c:v>
                </c:pt>
                <c:pt idx="211402">
                  <c:v>-23.5595703</c:v>
                </c:pt>
                <c:pt idx="211403">
                  <c:v>-74.7070312</c:v>
                </c:pt>
                <c:pt idx="211404">
                  <c:v>-98.9990234</c:v>
                </c:pt>
                <c:pt idx="211405">
                  <c:v>-92.5292969</c:v>
                </c:pt>
                <c:pt idx="211406">
                  <c:v>-80.5664062</c:v>
                </c:pt>
                <c:pt idx="211407">
                  <c:v>-36.7431641</c:v>
                </c:pt>
                <c:pt idx="211408">
                  <c:v>14.2822266</c:v>
                </c:pt>
                <c:pt idx="211409">
                  <c:v>66.52832029999998</c:v>
                </c:pt>
                <c:pt idx="211410">
                  <c:v>92.77343749999996</c:v>
                </c:pt>
                <c:pt idx="211411">
                  <c:v>96.92382809999998</c:v>
                </c:pt>
                <c:pt idx="211412">
                  <c:v>83.7402344</c:v>
                </c:pt>
                <c:pt idx="211413">
                  <c:v>41.6259766</c:v>
                </c:pt>
                <c:pt idx="211414">
                  <c:v>-0.732421875</c:v>
                </c:pt>
                <c:pt idx="211415">
                  <c:v>-54.1992188</c:v>
                </c:pt>
                <c:pt idx="211416">
                  <c:v>-92.0410156</c:v>
                </c:pt>
                <c:pt idx="211417">
                  <c:v>-105.957031</c:v>
                </c:pt>
                <c:pt idx="211418">
                  <c:v>-82.6416016</c:v>
                </c:pt>
                <c:pt idx="211419">
                  <c:v>-47.85156249999999</c:v>
                </c:pt>
                <c:pt idx="211420">
                  <c:v>5.24902344</c:v>
                </c:pt>
                <c:pt idx="211421">
                  <c:v>65.0634766</c:v>
                </c:pt>
                <c:pt idx="211422">
                  <c:v>97.5341797</c:v>
                </c:pt>
                <c:pt idx="211423">
                  <c:v>106.445312</c:v>
                </c:pt>
                <c:pt idx="211424">
                  <c:v>83.2519531</c:v>
                </c:pt>
                <c:pt idx="211425">
                  <c:v>49.0722656</c:v>
                </c:pt>
                <c:pt idx="211426">
                  <c:v>-7.56835938</c:v>
                </c:pt>
                <c:pt idx="211427">
                  <c:v>-59.9365234</c:v>
                </c:pt>
                <c:pt idx="211428">
                  <c:v>-95.5810547</c:v>
                </c:pt>
                <c:pt idx="211429">
                  <c:v>-99.60937499999996</c:v>
                </c:pt>
                <c:pt idx="211430">
                  <c:v>-93.75</c:v>
                </c:pt>
                <c:pt idx="211431">
                  <c:v>-50.2929688</c:v>
                </c:pt>
                <c:pt idx="211432">
                  <c:v>2.56347656</c:v>
                </c:pt>
                <c:pt idx="211433">
                  <c:v>54.93164059999999</c:v>
                </c:pt>
                <c:pt idx="211434">
                  <c:v>90.6982422</c:v>
                </c:pt>
                <c:pt idx="211435">
                  <c:v>105.957031</c:v>
                </c:pt>
                <c:pt idx="211436">
                  <c:v>88.2568359</c:v>
                </c:pt>
                <c:pt idx="211437">
                  <c:v>47.9736328</c:v>
                </c:pt>
                <c:pt idx="211438">
                  <c:v>-1.58691406</c:v>
                </c:pt>
                <c:pt idx="211439">
                  <c:v>-48.5839844</c:v>
                </c:pt>
                <c:pt idx="211440">
                  <c:v>-89.35546879999995</c:v>
                </c:pt>
                <c:pt idx="211441">
                  <c:v>-99.4873047</c:v>
                </c:pt>
                <c:pt idx="211442">
                  <c:v>-92.0410156</c:v>
                </c:pt>
                <c:pt idx="211443">
                  <c:v>-52.0019531</c:v>
                </c:pt>
                <c:pt idx="211444">
                  <c:v>-7.324218749999996</c:v>
                </c:pt>
                <c:pt idx="211445">
                  <c:v>47.2412109</c:v>
                </c:pt>
                <c:pt idx="211446">
                  <c:v>85.08300779999998</c:v>
                </c:pt>
                <c:pt idx="211447">
                  <c:v>103.149414</c:v>
                </c:pt>
                <c:pt idx="211448">
                  <c:v>92.4072266</c:v>
                </c:pt>
                <c:pt idx="211449">
                  <c:v>59.6923828</c:v>
                </c:pt>
                <c:pt idx="211450">
                  <c:v>14.6484375</c:v>
                </c:pt>
                <c:pt idx="211451">
                  <c:v>-36.4990234</c:v>
                </c:pt>
                <c:pt idx="211452">
                  <c:v>-79.7119141</c:v>
                </c:pt>
                <c:pt idx="211453">
                  <c:v>-98.0224609</c:v>
                </c:pt>
                <c:pt idx="211454">
                  <c:v>-91.3085938</c:v>
                </c:pt>
                <c:pt idx="211455">
                  <c:v>-64.6972656</c:v>
                </c:pt>
                <c:pt idx="211456">
                  <c:v>-16.72363279999998</c:v>
                </c:pt>
                <c:pt idx="211457">
                  <c:v>37.3535156</c:v>
                </c:pt>
                <c:pt idx="211458">
                  <c:v>79.7119141</c:v>
                </c:pt>
                <c:pt idx="211459">
                  <c:v>105.34668</c:v>
                </c:pt>
                <c:pt idx="211460">
                  <c:v>90.94238279999998</c:v>
                </c:pt>
                <c:pt idx="211461">
                  <c:v>66.40625</c:v>
                </c:pt>
                <c:pt idx="211462">
                  <c:v>22.9492188</c:v>
                </c:pt>
                <c:pt idx="211463">
                  <c:v>-37.2314453</c:v>
                </c:pt>
                <c:pt idx="211464">
                  <c:v>-81.66503909999996</c:v>
                </c:pt>
                <c:pt idx="211465">
                  <c:v>-100.585938</c:v>
                </c:pt>
                <c:pt idx="211466">
                  <c:v>-97.2900391</c:v>
                </c:pt>
                <c:pt idx="211467">
                  <c:v>-70.4345703</c:v>
                </c:pt>
                <c:pt idx="211468">
                  <c:v>-15.7470703</c:v>
                </c:pt>
                <c:pt idx="211469">
                  <c:v>33.9355469</c:v>
                </c:pt>
                <c:pt idx="211470">
                  <c:v>69.8242188</c:v>
                </c:pt>
                <c:pt idx="211471">
                  <c:v>104.614258</c:v>
                </c:pt>
                <c:pt idx="211472">
                  <c:v>100.708008</c:v>
                </c:pt>
                <c:pt idx="211473">
                  <c:v>69.9462891</c:v>
                </c:pt>
                <c:pt idx="211474">
                  <c:v>24.6582031</c:v>
                </c:pt>
                <c:pt idx="211475">
                  <c:v>-31.0058594</c:v>
                </c:pt>
                <c:pt idx="211476">
                  <c:v>-79.1015625</c:v>
                </c:pt>
                <c:pt idx="211477">
                  <c:v>-108.398438</c:v>
                </c:pt>
                <c:pt idx="211478">
                  <c:v>-101.5625</c:v>
                </c:pt>
                <c:pt idx="211479">
                  <c:v>-68.4814453</c:v>
                </c:pt>
                <c:pt idx="211480">
                  <c:v>-23.5595703</c:v>
                </c:pt>
                <c:pt idx="211481">
                  <c:v>26.0009766</c:v>
                </c:pt>
                <c:pt idx="211482">
                  <c:v>69.45800779999998</c:v>
                </c:pt>
                <c:pt idx="211483">
                  <c:v>97.65625</c:v>
                </c:pt>
                <c:pt idx="211484">
                  <c:v>102.172852</c:v>
                </c:pt>
                <c:pt idx="211485">
                  <c:v>71.8994141</c:v>
                </c:pt>
                <c:pt idx="211486">
                  <c:v>24.4140625</c:v>
                </c:pt>
                <c:pt idx="211487">
                  <c:v>-26.1230469</c:v>
                </c:pt>
                <c:pt idx="211488">
                  <c:v>-70.3125</c:v>
                </c:pt>
                <c:pt idx="211489">
                  <c:v>-104.125977</c:v>
                </c:pt>
                <c:pt idx="211490">
                  <c:v>-104.492188</c:v>
                </c:pt>
                <c:pt idx="211491">
                  <c:v>-77.5146484</c:v>
                </c:pt>
                <c:pt idx="211492">
                  <c:v>-35.4003906</c:v>
                </c:pt>
                <c:pt idx="211493">
                  <c:v>26.3671875</c:v>
                </c:pt>
                <c:pt idx="211494">
                  <c:v>69.45800779999998</c:v>
                </c:pt>
                <c:pt idx="211495">
                  <c:v>97.65625</c:v>
                </c:pt>
                <c:pt idx="211496">
                  <c:v>98.5107422</c:v>
                </c:pt>
                <c:pt idx="211497">
                  <c:v>76.17187499999996</c:v>
                </c:pt>
                <c:pt idx="211498">
                  <c:v>38.0859375</c:v>
                </c:pt>
                <c:pt idx="211499">
                  <c:v>-13.1835938</c:v>
                </c:pt>
                <c:pt idx="211500">
                  <c:v>-66.2841797</c:v>
                </c:pt>
                <c:pt idx="211501">
                  <c:v>-95.4589844</c:v>
                </c:pt>
                <c:pt idx="211502">
                  <c:v>-103.271484</c:v>
                </c:pt>
                <c:pt idx="211503">
                  <c:v>-82.3974609</c:v>
                </c:pt>
                <c:pt idx="211504">
                  <c:v>-37.4755859</c:v>
                </c:pt>
                <c:pt idx="211505">
                  <c:v>19.4091797</c:v>
                </c:pt>
                <c:pt idx="211506">
                  <c:v>66.8945312</c:v>
                </c:pt>
                <c:pt idx="211507">
                  <c:v>92.5292969</c:v>
                </c:pt>
                <c:pt idx="211508">
                  <c:v>100.097656</c:v>
                </c:pt>
                <c:pt idx="211509">
                  <c:v>80.68847659999993</c:v>
                </c:pt>
                <c:pt idx="211510">
                  <c:v>43.8232422</c:v>
                </c:pt>
                <c:pt idx="211511">
                  <c:v>-8.66699219</c:v>
                </c:pt>
                <c:pt idx="211512">
                  <c:v>-60.546875</c:v>
                </c:pt>
                <c:pt idx="211513">
                  <c:v>-96.67968749999996</c:v>
                </c:pt>
                <c:pt idx="211514">
                  <c:v>-104.003906</c:v>
                </c:pt>
                <c:pt idx="211515">
                  <c:v>-79.1015625</c:v>
                </c:pt>
                <c:pt idx="211516">
                  <c:v>-46.875</c:v>
                </c:pt>
                <c:pt idx="211517">
                  <c:v>-0.244140625</c:v>
                </c:pt>
                <c:pt idx="211518">
                  <c:v>59.0820312</c:v>
                </c:pt>
                <c:pt idx="211519">
                  <c:v>87.5244141</c:v>
                </c:pt>
                <c:pt idx="211520">
                  <c:v>99.85351559999998</c:v>
                </c:pt>
                <c:pt idx="211521">
                  <c:v>90.2099609</c:v>
                </c:pt>
                <c:pt idx="211522">
                  <c:v>49.1943359</c:v>
                </c:pt>
                <c:pt idx="211523">
                  <c:v>-1.09863281</c:v>
                </c:pt>
                <c:pt idx="211524">
                  <c:v>-48.2177734</c:v>
                </c:pt>
                <c:pt idx="211525">
                  <c:v>-89.7216797</c:v>
                </c:pt>
                <c:pt idx="211526">
                  <c:v>-103.881836</c:v>
                </c:pt>
                <c:pt idx="211527">
                  <c:v>-92.89550779999998</c:v>
                </c:pt>
                <c:pt idx="211528">
                  <c:v>-55.6640625</c:v>
                </c:pt>
                <c:pt idx="211529">
                  <c:v>-6.59179688</c:v>
                </c:pt>
                <c:pt idx="211530">
                  <c:v>47.85156249999999</c:v>
                </c:pt>
                <c:pt idx="211531">
                  <c:v>82.6416016</c:v>
                </c:pt>
                <c:pt idx="211532">
                  <c:v>106.689453</c:v>
                </c:pt>
                <c:pt idx="211533">
                  <c:v>100.585938</c:v>
                </c:pt>
                <c:pt idx="211534">
                  <c:v>62.7441406</c:v>
                </c:pt>
                <c:pt idx="211535">
                  <c:v>0.9765625</c:v>
                </c:pt>
                <c:pt idx="211536">
                  <c:v>-41.1376953</c:v>
                </c:pt>
                <c:pt idx="211537">
                  <c:v>-88.5009766</c:v>
                </c:pt>
                <c:pt idx="211538">
                  <c:v>-101.68457</c:v>
                </c:pt>
                <c:pt idx="211539">
                  <c:v>-83.7402344</c:v>
                </c:pt>
                <c:pt idx="211540">
                  <c:v>-52.6123047</c:v>
                </c:pt>
                <c:pt idx="211541">
                  <c:v>-9.765625</c:v>
                </c:pt>
                <c:pt idx="211542">
                  <c:v>47.2412109</c:v>
                </c:pt>
                <c:pt idx="211543">
                  <c:v>87.5244141</c:v>
                </c:pt>
                <c:pt idx="211544">
                  <c:v>104.370117</c:v>
                </c:pt>
                <c:pt idx="211545">
                  <c:v>98.75488279999998</c:v>
                </c:pt>
                <c:pt idx="211546">
                  <c:v>62.9882812</c:v>
                </c:pt>
                <c:pt idx="211547">
                  <c:v>10.4980469</c:v>
                </c:pt>
                <c:pt idx="211548">
                  <c:v>-41.015625</c:v>
                </c:pt>
                <c:pt idx="211549">
                  <c:v>-82.6416016</c:v>
                </c:pt>
                <c:pt idx="211550">
                  <c:v>-104.370117</c:v>
                </c:pt>
                <c:pt idx="211551">
                  <c:v>-96.1914062</c:v>
                </c:pt>
                <c:pt idx="211552">
                  <c:v>-66.2841797</c:v>
                </c:pt>
                <c:pt idx="211553">
                  <c:v>-15.8691406</c:v>
                </c:pt>
                <c:pt idx="211554">
                  <c:v>39.1845703</c:v>
                </c:pt>
                <c:pt idx="211555">
                  <c:v>83.0078125</c:v>
                </c:pt>
                <c:pt idx="211556">
                  <c:v>103.637695</c:v>
                </c:pt>
                <c:pt idx="211557">
                  <c:v>99.3652344</c:v>
                </c:pt>
                <c:pt idx="211558">
                  <c:v>70.3125</c:v>
                </c:pt>
                <c:pt idx="211559">
                  <c:v>17.2119141</c:v>
                </c:pt>
                <c:pt idx="211560">
                  <c:v>-41.5039062</c:v>
                </c:pt>
                <c:pt idx="211561">
                  <c:v>-83.7402344</c:v>
                </c:pt>
                <c:pt idx="211562">
                  <c:v>-103.515625</c:v>
                </c:pt>
                <c:pt idx="211563">
                  <c:v>-94.3603516</c:v>
                </c:pt>
                <c:pt idx="211564">
                  <c:v>-63.8427734</c:v>
                </c:pt>
                <c:pt idx="211565">
                  <c:v>-18.5546875</c:v>
                </c:pt>
                <c:pt idx="211566">
                  <c:v>26.6113281</c:v>
                </c:pt>
                <c:pt idx="211567">
                  <c:v>72.3876953</c:v>
                </c:pt>
                <c:pt idx="211568">
                  <c:v>102.416992</c:v>
                </c:pt>
                <c:pt idx="211569">
                  <c:v>101.074219</c:v>
                </c:pt>
                <c:pt idx="211570">
                  <c:v>70.9228516</c:v>
                </c:pt>
                <c:pt idx="211571">
                  <c:v>24.1699219</c:v>
                </c:pt>
                <c:pt idx="211572">
                  <c:v>-27.0996094</c:v>
                </c:pt>
                <c:pt idx="211573">
                  <c:v>-75.31738279999998</c:v>
                </c:pt>
                <c:pt idx="211574">
                  <c:v>-104.492188</c:v>
                </c:pt>
                <c:pt idx="211575">
                  <c:v>-102.539062</c:v>
                </c:pt>
                <c:pt idx="211576">
                  <c:v>-70.9228516</c:v>
                </c:pt>
                <c:pt idx="211577">
                  <c:v>-32.4707031</c:v>
                </c:pt>
                <c:pt idx="211578">
                  <c:v>20.2636719</c:v>
                </c:pt>
                <c:pt idx="211579">
                  <c:v>64.0869141</c:v>
                </c:pt>
                <c:pt idx="211580">
                  <c:v>95.9472656</c:v>
                </c:pt>
                <c:pt idx="211581">
                  <c:v>102.050781</c:v>
                </c:pt>
                <c:pt idx="211582">
                  <c:v>77.5146484</c:v>
                </c:pt>
                <c:pt idx="211583">
                  <c:v>30.1513672</c:v>
                </c:pt>
                <c:pt idx="211584">
                  <c:v>-14.0380859</c:v>
                </c:pt>
                <c:pt idx="211585">
                  <c:v>-65.4296875</c:v>
                </c:pt>
                <c:pt idx="211586">
                  <c:v>-99.85351559999998</c:v>
                </c:pt>
                <c:pt idx="211587">
                  <c:v>-102.905273</c:v>
                </c:pt>
                <c:pt idx="211588">
                  <c:v>-77.27050779999998</c:v>
                </c:pt>
                <c:pt idx="211589">
                  <c:v>-30.0292969</c:v>
                </c:pt>
                <c:pt idx="211590">
                  <c:v>21.3623047</c:v>
                </c:pt>
                <c:pt idx="211591">
                  <c:v>68.8476562</c:v>
                </c:pt>
                <c:pt idx="211592">
                  <c:v>87.15820309999998</c:v>
                </c:pt>
                <c:pt idx="211593">
                  <c:v>94.7265625</c:v>
                </c:pt>
                <c:pt idx="211594">
                  <c:v>78.9794922</c:v>
                </c:pt>
                <c:pt idx="211595">
                  <c:v>38.2080078</c:v>
                </c:pt>
                <c:pt idx="211596">
                  <c:v>-14.0380859</c:v>
                </c:pt>
                <c:pt idx="211597">
                  <c:v>-60.3027344</c:v>
                </c:pt>
                <c:pt idx="211598">
                  <c:v>-89.35546879999995</c:v>
                </c:pt>
                <c:pt idx="211599">
                  <c:v>-105.34668</c:v>
                </c:pt>
                <c:pt idx="211600">
                  <c:v>-88.5009766</c:v>
                </c:pt>
                <c:pt idx="211601">
                  <c:v>-38.3300781</c:v>
                </c:pt>
                <c:pt idx="211602">
                  <c:v>13.1835938</c:v>
                </c:pt>
                <c:pt idx="211603">
                  <c:v>62.6220703</c:v>
                </c:pt>
                <c:pt idx="211604">
                  <c:v>92.89550779999998</c:v>
                </c:pt>
                <c:pt idx="211605">
                  <c:v>101.928711</c:v>
                </c:pt>
                <c:pt idx="211606">
                  <c:v>83.3740234</c:v>
                </c:pt>
                <c:pt idx="211607">
                  <c:v>52.8564453</c:v>
                </c:pt>
                <c:pt idx="211608">
                  <c:v>4.76074219</c:v>
                </c:pt>
                <c:pt idx="211609">
                  <c:v>-52.4902344</c:v>
                </c:pt>
                <c:pt idx="211610">
                  <c:v>-90.08789059999998</c:v>
                </c:pt>
                <c:pt idx="211611">
                  <c:v>-99.60937499999996</c:v>
                </c:pt>
                <c:pt idx="211612">
                  <c:v>-88.2568359</c:v>
                </c:pt>
                <c:pt idx="211613">
                  <c:v>-54.8095703</c:v>
                </c:pt>
                <c:pt idx="211614">
                  <c:v>-6.225585939999994</c:v>
                </c:pt>
                <c:pt idx="211615">
                  <c:v>53.5888672</c:v>
                </c:pt>
                <c:pt idx="211616">
                  <c:v>89.7216797</c:v>
                </c:pt>
                <c:pt idx="211617">
                  <c:v>101.44043</c:v>
                </c:pt>
                <c:pt idx="211618">
                  <c:v>91.1865234</c:v>
                </c:pt>
                <c:pt idx="211619">
                  <c:v>56.0302734</c:v>
                </c:pt>
                <c:pt idx="211620">
                  <c:v>4.51660156</c:v>
                </c:pt>
                <c:pt idx="211621">
                  <c:v>-52.2460938</c:v>
                </c:pt>
                <c:pt idx="211622">
                  <c:v>-89.84375</c:v>
                </c:pt>
                <c:pt idx="211623">
                  <c:v>-104.858398</c:v>
                </c:pt>
                <c:pt idx="211624">
                  <c:v>-95.3369141</c:v>
                </c:pt>
                <c:pt idx="211625">
                  <c:v>-58.9599609</c:v>
                </c:pt>
                <c:pt idx="211626">
                  <c:v>-10.2539062</c:v>
                </c:pt>
                <c:pt idx="211627">
                  <c:v>43.4570312</c:v>
                </c:pt>
                <c:pt idx="211628">
                  <c:v>83.12988279999993</c:v>
                </c:pt>
                <c:pt idx="211629">
                  <c:v>104.614258</c:v>
                </c:pt>
                <c:pt idx="211630">
                  <c:v>85.8154297</c:v>
                </c:pt>
                <c:pt idx="211631">
                  <c:v>54.8095703</c:v>
                </c:pt>
                <c:pt idx="211632">
                  <c:v>13.671875</c:v>
                </c:pt>
                <c:pt idx="211633">
                  <c:v>-39.9169922</c:v>
                </c:pt>
                <c:pt idx="211634">
                  <c:v>-85.9375</c:v>
                </c:pt>
                <c:pt idx="211635">
                  <c:v>-103.515625</c:v>
                </c:pt>
                <c:pt idx="211636">
                  <c:v>-94.4824219</c:v>
                </c:pt>
                <c:pt idx="211637">
                  <c:v>-62.5</c:v>
                </c:pt>
                <c:pt idx="211638">
                  <c:v>-8.178710939999998</c:v>
                </c:pt>
                <c:pt idx="211639">
                  <c:v>38.5742188</c:v>
                </c:pt>
                <c:pt idx="211640">
                  <c:v>78.6132812</c:v>
                </c:pt>
                <c:pt idx="211641">
                  <c:v>96.4355469</c:v>
                </c:pt>
                <c:pt idx="211642">
                  <c:v>97.65625</c:v>
                </c:pt>
                <c:pt idx="211643">
                  <c:v>63.8427734</c:v>
                </c:pt>
                <c:pt idx="211644">
                  <c:v>14.7705078</c:v>
                </c:pt>
                <c:pt idx="211645">
                  <c:v>-32.2265625</c:v>
                </c:pt>
                <c:pt idx="211646">
                  <c:v>-71.4111328</c:v>
                </c:pt>
                <c:pt idx="211647">
                  <c:v>-98.75488279999998</c:v>
                </c:pt>
                <c:pt idx="211648">
                  <c:v>-96.67968749999996</c:v>
                </c:pt>
                <c:pt idx="211649">
                  <c:v>-70.9228516</c:v>
                </c:pt>
                <c:pt idx="211650">
                  <c:v>-20.8740234</c:v>
                </c:pt>
                <c:pt idx="211651">
                  <c:v>34.6679688</c:v>
                </c:pt>
                <c:pt idx="211652">
                  <c:v>79.4677734</c:v>
                </c:pt>
                <c:pt idx="211653">
                  <c:v>105.34668</c:v>
                </c:pt>
                <c:pt idx="211654">
                  <c:v>102.050781</c:v>
                </c:pt>
                <c:pt idx="211655">
                  <c:v>73.9746094</c:v>
                </c:pt>
                <c:pt idx="211656">
                  <c:v>29.0527344</c:v>
                </c:pt>
                <c:pt idx="211657">
                  <c:v>-26.4892578</c:v>
                </c:pt>
                <c:pt idx="211658">
                  <c:v>-72.6318359</c:v>
                </c:pt>
                <c:pt idx="211659">
                  <c:v>-100.708008</c:v>
                </c:pt>
                <c:pt idx="211660">
                  <c:v>-103.027344</c:v>
                </c:pt>
                <c:pt idx="211661">
                  <c:v>-71.4111328</c:v>
                </c:pt>
                <c:pt idx="211662">
                  <c:v>-26.8554688</c:v>
                </c:pt>
                <c:pt idx="211663">
                  <c:v>23.9257812</c:v>
                </c:pt>
                <c:pt idx="211664">
                  <c:v>69.9462891</c:v>
                </c:pt>
                <c:pt idx="211665">
                  <c:v>88.9892578</c:v>
                </c:pt>
                <c:pt idx="211666">
                  <c:v>98.1445312</c:v>
                </c:pt>
                <c:pt idx="211667">
                  <c:v>74.8291016</c:v>
                </c:pt>
                <c:pt idx="211668">
                  <c:v>27.8320312</c:v>
                </c:pt>
                <c:pt idx="211669">
                  <c:v>-27.2216797</c:v>
                </c:pt>
                <c:pt idx="211670">
                  <c:v>-66.0400391</c:v>
                </c:pt>
                <c:pt idx="211671">
                  <c:v>-98.0224609</c:v>
                </c:pt>
                <c:pt idx="211672">
                  <c:v>-106.689453</c:v>
                </c:pt>
                <c:pt idx="211673">
                  <c:v>-79.22363279999998</c:v>
                </c:pt>
                <c:pt idx="211674">
                  <c:v>-30.1513672</c:v>
                </c:pt>
                <c:pt idx="211675">
                  <c:v>20.8740234</c:v>
                </c:pt>
                <c:pt idx="211676">
                  <c:v>65.7958984</c:v>
                </c:pt>
                <c:pt idx="211677">
                  <c:v>100.463867</c:v>
                </c:pt>
                <c:pt idx="211678">
                  <c:v>97.0458984</c:v>
                </c:pt>
                <c:pt idx="211679">
                  <c:v>78.7353516</c:v>
                </c:pt>
                <c:pt idx="211680">
                  <c:v>36.8652344</c:v>
                </c:pt>
                <c:pt idx="211681">
                  <c:v>-20.2636719</c:v>
                </c:pt>
                <c:pt idx="211682">
                  <c:v>-62.8662109</c:v>
                </c:pt>
                <c:pt idx="211683">
                  <c:v>-101.318359</c:v>
                </c:pt>
                <c:pt idx="211684">
                  <c:v>-100.952148</c:v>
                </c:pt>
                <c:pt idx="211685">
                  <c:v>-80.078125</c:v>
                </c:pt>
                <c:pt idx="211686">
                  <c:v>-43.8232422</c:v>
                </c:pt>
                <c:pt idx="211687">
                  <c:v>13.4277344</c:v>
                </c:pt>
                <c:pt idx="211688">
                  <c:v>61.0351562</c:v>
                </c:pt>
                <c:pt idx="211689">
                  <c:v>92.6513672</c:v>
                </c:pt>
                <c:pt idx="211690">
                  <c:v>100.708008</c:v>
                </c:pt>
                <c:pt idx="211691">
                  <c:v>85.8154297</c:v>
                </c:pt>
                <c:pt idx="211692">
                  <c:v>46.875</c:v>
                </c:pt>
                <c:pt idx="211693">
                  <c:v>-13.7939453</c:v>
                </c:pt>
                <c:pt idx="211694">
                  <c:v>-66.7724609</c:v>
                </c:pt>
                <c:pt idx="211695">
                  <c:v>-94.7265625</c:v>
                </c:pt>
                <c:pt idx="211696">
                  <c:v>-104.248047</c:v>
                </c:pt>
                <c:pt idx="211697">
                  <c:v>-86.42578119999993</c:v>
                </c:pt>
                <c:pt idx="211698">
                  <c:v>-49.1943359</c:v>
                </c:pt>
                <c:pt idx="211699">
                  <c:v>10.3759766</c:v>
                </c:pt>
                <c:pt idx="211700">
                  <c:v>58.83789059999999</c:v>
                </c:pt>
                <c:pt idx="211701">
                  <c:v>89.35546879999995</c:v>
                </c:pt>
                <c:pt idx="211702">
                  <c:v>102.783203</c:v>
                </c:pt>
                <c:pt idx="211703">
                  <c:v>84.4726562</c:v>
                </c:pt>
                <c:pt idx="211704">
                  <c:v>50.9033203</c:v>
                </c:pt>
                <c:pt idx="211705">
                  <c:v>-4.394531249999993</c:v>
                </c:pt>
                <c:pt idx="211706">
                  <c:v>-56.2744141</c:v>
                </c:pt>
                <c:pt idx="211707">
                  <c:v>-91.4306641</c:v>
                </c:pt>
                <c:pt idx="211708">
                  <c:v>-106.689453</c:v>
                </c:pt>
                <c:pt idx="211709">
                  <c:v>-89.2333984</c:v>
                </c:pt>
                <c:pt idx="211710">
                  <c:v>-45.4101562</c:v>
                </c:pt>
                <c:pt idx="211711">
                  <c:v>0.610351562</c:v>
                </c:pt>
                <c:pt idx="211712">
                  <c:v>46.9970703</c:v>
                </c:pt>
                <c:pt idx="211713">
                  <c:v>87.890625</c:v>
                </c:pt>
                <c:pt idx="211714">
                  <c:v>107.055664</c:v>
                </c:pt>
                <c:pt idx="211715">
                  <c:v>90.57617190000001</c:v>
                </c:pt>
                <c:pt idx="211716">
                  <c:v>59.6923828</c:v>
                </c:pt>
                <c:pt idx="211717">
                  <c:v>9.88769531</c:v>
                </c:pt>
                <c:pt idx="211718">
                  <c:v>-48.7060547</c:v>
                </c:pt>
                <c:pt idx="211719">
                  <c:v>-90.82031249999996</c:v>
                </c:pt>
                <c:pt idx="211720">
                  <c:v>-100.952148</c:v>
                </c:pt>
                <c:pt idx="211721">
                  <c:v>-89.11132809999998</c:v>
                </c:pt>
                <c:pt idx="211722">
                  <c:v>-58.2275391</c:v>
                </c:pt>
                <c:pt idx="211723">
                  <c:v>-9.64355469</c:v>
                </c:pt>
                <c:pt idx="211724">
                  <c:v>42.8466797</c:v>
                </c:pt>
                <c:pt idx="211725">
                  <c:v>81.66503909999996</c:v>
                </c:pt>
                <c:pt idx="211726">
                  <c:v>98.87695309999998</c:v>
                </c:pt>
                <c:pt idx="211727">
                  <c:v>95.82519529999998</c:v>
                </c:pt>
                <c:pt idx="211728">
                  <c:v>68.1152344</c:v>
                </c:pt>
                <c:pt idx="211729">
                  <c:v>16.4794922</c:v>
                </c:pt>
                <c:pt idx="211730">
                  <c:v>-38.3300781</c:v>
                </c:pt>
                <c:pt idx="211731">
                  <c:v>-82.3974609</c:v>
                </c:pt>
                <c:pt idx="211732">
                  <c:v>-98.5107422</c:v>
                </c:pt>
                <c:pt idx="211733">
                  <c:v>-95.9472656</c:v>
                </c:pt>
                <c:pt idx="211734">
                  <c:v>-62.5</c:v>
                </c:pt>
                <c:pt idx="211735">
                  <c:v>-13.671875</c:v>
                </c:pt>
                <c:pt idx="211736">
                  <c:v>36.8652344</c:v>
                </c:pt>
                <c:pt idx="211737">
                  <c:v>76.0498047</c:v>
                </c:pt>
                <c:pt idx="211738">
                  <c:v>94.6044922</c:v>
                </c:pt>
                <c:pt idx="211739">
                  <c:v>95.5810547</c:v>
                </c:pt>
                <c:pt idx="211740">
                  <c:v>64.3310547</c:v>
                </c:pt>
                <c:pt idx="211741">
                  <c:v>19.2871094</c:v>
                </c:pt>
                <c:pt idx="211742">
                  <c:v>-28.5644531</c:v>
                </c:pt>
                <c:pt idx="211743">
                  <c:v>-80.32226559999998</c:v>
                </c:pt>
                <c:pt idx="211744">
                  <c:v>-97.90039059999998</c:v>
                </c:pt>
                <c:pt idx="211745">
                  <c:v>-96.4355469</c:v>
                </c:pt>
                <c:pt idx="211746">
                  <c:v>-70.0683594</c:v>
                </c:pt>
                <c:pt idx="211747">
                  <c:v>-19.8974609</c:v>
                </c:pt>
                <c:pt idx="211748">
                  <c:v>33.81347659999999</c:v>
                </c:pt>
                <c:pt idx="211749">
                  <c:v>77.75878909999996</c:v>
                </c:pt>
                <c:pt idx="211750">
                  <c:v>100.097656</c:v>
                </c:pt>
                <c:pt idx="211751">
                  <c:v>99.85351559999998</c:v>
                </c:pt>
                <c:pt idx="211752">
                  <c:v>73.48632809999998</c:v>
                </c:pt>
                <c:pt idx="211753">
                  <c:v>25.390625</c:v>
                </c:pt>
                <c:pt idx="211754">
                  <c:v>-23.6816406</c:v>
                </c:pt>
                <c:pt idx="211755">
                  <c:v>-74.7070312</c:v>
                </c:pt>
                <c:pt idx="211756">
                  <c:v>-96.80175779999998</c:v>
                </c:pt>
                <c:pt idx="211757">
                  <c:v>-94.84863279999998</c:v>
                </c:pt>
                <c:pt idx="211758">
                  <c:v>-75.4394531</c:v>
                </c:pt>
                <c:pt idx="211759">
                  <c:v>-27.5878906</c:v>
                </c:pt>
                <c:pt idx="211760">
                  <c:v>24.2919922</c:v>
                </c:pt>
                <c:pt idx="211761">
                  <c:v>63.2324219</c:v>
                </c:pt>
                <c:pt idx="211762">
                  <c:v>105.224609</c:v>
                </c:pt>
                <c:pt idx="211763">
                  <c:v>102.294922</c:v>
                </c:pt>
                <c:pt idx="211764">
                  <c:v>75.31738279999998</c:v>
                </c:pt>
                <c:pt idx="211765">
                  <c:v>36.7431641</c:v>
                </c:pt>
                <c:pt idx="211766">
                  <c:v>-21.2402344</c:v>
                </c:pt>
                <c:pt idx="211767">
                  <c:v>-70.1904297</c:v>
                </c:pt>
                <c:pt idx="211768">
                  <c:v>-98.9990234</c:v>
                </c:pt>
                <c:pt idx="211769">
                  <c:v>-103.027344</c:v>
                </c:pt>
                <c:pt idx="211770">
                  <c:v>-74.8291016</c:v>
                </c:pt>
                <c:pt idx="211771">
                  <c:v>-32.1044922</c:v>
                </c:pt>
                <c:pt idx="211772">
                  <c:v>14.6484375</c:v>
                </c:pt>
                <c:pt idx="211773">
                  <c:v>60.18066409999999</c:v>
                </c:pt>
                <c:pt idx="211774">
                  <c:v>92.77343749999996</c:v>
                </c:pt>
                <c:pt idx="211775">
                  <c:v>101.5625</c:v>
                </c:pt>
                <c:pt idx="211776">
                  <c:v>78.6132812</c:v>
                </c:pt>
                <c:pt idx="211777">
                  <c:v>27.9541016</c:v>
                </c:pt>
                <c:pt idx="211778">
                  <c:v>-10.1318359</c:v>
                </c:pt>
                <c:pt idx="211779">
                  <c:v>-63.7207031</c:v>
                </c:pt>
                <c:pt idx="211780">
                  <c:v>-90.4541016</c:v>
                </c:pt>
                <c:pt idx="211781">
                  <c:v>-96.1914062</c:v>
                </c:pt>
                <c:pt idx="211782">
                  <c:v>-82.3974609</c:v>
                </c:pt>
                <c:pt idx="211783">
                  <c:v>-37.7197266</c:v>
                </c:pt>
                <c:pt idx="211784">
                  <c:v>9.64355469</c:v>
                </c:pt>
                <c:pt idx="211785">
                  <c:v>56.5185547</c:v>
                </c:pt>
                <c:pt idx="211786">
                  <c:v>88.7451172</c:v>
                </c:pt>
                <c:pt idx="211787">
                  <c:v>105.102539</c:v>
                </c:pt>
                <c:pt idx="211788">
                  <c:v>89.11132809999998</c:v>
                </c:pt>
                <c:pt idx="211789">
                  <c:v>46.2646484</c:v>
                </c:pt>
                <c:pt idx="211790">
                  <c:v>-5.73730469</c:v>
                </c:pt>
                <c:pt idx="211791">
                  <c:v>-52.6123047</c:v>
                </c:pt>
                <c:pt idx="211792">
                  <c:v>-88.62304690000001</c:v>
                </c:pt>
                <c:pt idx="211793">
                  <c:v>-96.5576172</c:v>
                </c:pt>
                <c:pt idx="211794">
                  <c:v>-81.29882809999998</c:v>
                </c:pt>
                <c:pt idx="211795">
                  <c:v>-44.55566409999999</c:v>
                </c:pt>
                <c:pt idx="211796">
                  <c:v>-1.34277344</c:v>
                </c:pt>
                <c:pt idx="211797">
                  <c:v>49.4384766</c:v>
                </c:pt>
                <c:pt idx="211798">
                  <c:v>87.15820309999998</c:v>
                </c:pt>
                <c:pt idx="211799">
                  <c:v>101.44043</c:v>
                </c:pt>
                <c:pt idx="211800">
                  <c:v>83.3740234</c:v>
                </c:pt>
                <c:pt idx="211801">
                  <c:v>48.7060547</c:v>
                </c:pt>
                <c:pt idx="211802">
                  <c:v>9.39941406</c:v>
                </c:pt>
                <c:pt idx="211803">
                  <c:v>-47.3632812</c:v>
                </c:pt>
                <c:pt idx="211804">
                  <c:v>-92.6513672</c:v>
                </c:pt>
                <c:pt idx="211805">
                  <c:v>-105.102539</c:v>
                </c:pt>
                <c:pt idx="211806">
                  <c:v>-89.84375</c:v>
                </c:pt>
                <c:pt idx="211807">
                  <c:v>-51.6357422</c:v>
                </c:pt>
                <c:pt idx="211808">
                  <c:v>0.244140625</c:v>
                </c:pt>
                <c:pt idx="211809">
                  <c:v>49.0722656</c:v>
                </c:pt>
                <c:pt idx="211810">
                  <c:v>80.9326172</c:v>
                </c:pt>
                <c:pt idx="211811">
                  <c:v>100.463867</c:v>
                </c:pt>
                <c:pt idx="211812">
                  <c:v>98.0224609</c:v>
                </c:pt>
                <c:pt idx="211813">
                  <c:v>65.7958984</c:v>
                </c:pt>
                <c:pt idx="211814">
                  <c:v>13.4277344</c:v>
                </c:pt>
                <c:pt idx="211815">
                  <c:v>-40.7714844</c:v>
                </c:pt>
                <c:pt idx="211816">
                  <c:v>-79.22363279999998</c:v>
                </c:pt>
                <c:pt idx="211817">
                  <c:v>-98.2666016</c:v>
                </c:pt>
                <c:pt idx="211818">
                  <c:v>-95.2148438</c:v>
                </c:pt>
                <c:pt idx="211819">
                  <c:v>-63.7207031</c:v>
                </c:pt>
                <c:pt idx="211820">
                  <c:v>-20.5078125</c:v>
                </c:pt>
                <c:pt idx="211821">
                  <c:v>36.2548828</c:v>
                </c:pt>
                <c:pt idx="211822">
                  <c:v>78.0029297</c:v>
                </c:pt>
                <c:pt idx="211823">
                  <c:v>98.5107422</c:v>
                </c:pt>
                <c:pt idx="211824">
                  <c:v>96.80175779999998</c:v>
                </c:pt>
                <c:pt idx="211825">
                  <c:v>60.6689453</c:v>
                </c:pt>
                <c:pt idx="211826">
                  <c:v>19.6533203</c:v>
                </c:pt>
                <c:pt idx="211827">
                  <c:v>-35.7666016</c:v>
                </c:pt>
                <c:pt idx="211828">
                  <c:v>-76.9042969</c:v>
                </c:pt>
                <c:pt idx="211829">
                  <c:v>-97.65625</c:v>
                </c:pt>
                <c:pt idx="211830">
                  <c:v>-96.67968749999996</c:v>
                </c:pt>
                <c:pt idx="211831">
                  <c:v>-66.52832029999998</c:v>
                </c:pt>
                <c:pt idx="211832">
                  <c:v>-21.6064453</c:v>
                </c:pt>
                <c:pt idx="211833">
                  <c:v>23.8037109</c:v>
                </c:pt>
                <c:pt idx="211834">
                  <c:v>73.85253909999996</c:v>
                </c:pt>
                <c:pt idx="211835">
                  <c:v>101.196289</c:v>
                </c:pt>
                <c:pt idx="211836">
                  <c:v>93.2617188</c:v>
                </c:pt>
                <c:pt idx="211837">
                  <c:v>67.50488279999998</c:v>
                </c:pt>
                <c:pt idx="211838">
                  <c:v>26.3671875</c:v>
                </c:pt>
                <c:pt idx="211839">
                  <c:v>-28.5644531</c:v>
                </c:pt>
                <c:pt idx="211840">
                  <c:v>-83.6181641</c:v>
                </c:pt>
                <c:pt idx="211841">
                  <c:v>-105.102539</c:v>
                </c:pt>
                <c:pt idx="211842">
                  <c:v>-95.9472656</c:v>
                </c:pt>
                <c:pt idx="211843">
                  <c:v>-67.38281249999996</c:v>
                </c:pt>
                <c:pt idx="211844">
                  <c:v>-24.2919922</c:v>
                </c:pt>
                <c:pt idx="211845">
                  <c:v>26.0009766</c:v>
                </c:pt>
                <c:pt idx="211846">
                  <c:v>73.48632809999998</c:v>
                </c:pt>
                <c:pt idx="211847">
                  <c:v>96.5576172</c:v>
                </c:pt>
                <c:pt idx="211848">
                  <c:v>98.5107422</c:v>
                </c:pt>
                <c:pt idx="211849">
                  <c:v>78.36914059999998</c:v>
                </c:pt>
                <c:pt idx="211850">
                  <c:v>35.15625</c:v>
                </c:pt>
                <c:pt idx="211851">
                  <c:v>-23.0712891</c:v>
                </c:pt>
                <c:pt idx="211852">
                  <c:v>-76.5380859</c:v>
                </c:pt>
                <c:pt idx="211853">
                  <c:v>-96.3134766</c:v>
                </c:pt>
                <c:pt idx="211854">
                  <c:v>-94.6044922</c:v>
                </c:pt>
                <c:pt idx="211855">
                  <c:v>-75.9277344</c:v>
                </c:pt>
                <c:pt idx="211856">
                  <c:v>-36.0107422</c:v>
                </c:pt>
                <c:pt idx="211857">
                  <c:v>18.0664062</c:v>
                </c:pt>
                <c:pt idx="211858">
                  <c:v>66.1621094</c:v>
                </c:pt>
                <c:pt idx="211859">
                  <c:v>92.5292969</c:v>
                </c:pt>
                <c:pt idx="211860">
                  <c:v>98.9990234</c:v>
                </c:pt>
                <c:pt idx="211861">
                  <c:v>84.7167969</c:v>
                </c:pt>
                <c:pt idx="211862">
                  <c:v>32.4707031</c:v>
                </c:pt>
                <c:pt idx="211863">
                  <c:v>-15.7470703</c:v>
                </c:pt>
                <c:pt idx="211864">
                  <c:v>-67.7490234</c:v>
                </c:pt>
                <c:pt idx="211865">
                  <c:v>-97.65625</c:v>
                </c:pt>
                <c:pt idx="211866">
                  <c:v>-101.68457</c:v>
                </c:pt>
                <c:pt idx="211867">
                  <c:v>-83.0078125</c:v>
                </c:pt>
                <c:pt idx="211868">
                  <c:v>-41.6259766</c:v>
                </c:pt>
                <c:pt idx="211869">
                  <c:v>8.66699219</c:v>
                </c:pt>
                <c:pt idx="211870">
                  <c:v>56.88476559999999</c:v>
                </c:pt>
                <c:pt idx="211871">
                  <c:v>88.8671875</c:v>
                </c:pt>
                <c:pt idx="211872">
                  <c:v>100.830078</c:v>
                </c:pt>
                <c:pt idx="211873">
                  <c:v>93.6279297</c:v>
                </c:pt>
                <c:pt idx="211874">
                  <c:v>44.7998047</c:v>
                </c:pt>
                <c:pt idx="211875">
                  <c:v>-10.2539062</c:v>
                </c:pt>
                <c:pt idx="211876">
                  <c:v>-59.9365234</c:v>
                </c:pt>
                <c:pt idx="211877">
                  <c:v>-90.33203119999993</c:v>
                </c:pt>
                <c:pt idx="211878">
                  <c:v>-96.0693359</c:v>
                </c:pt>
                <c:pt idx="211879">
                  <c:v>-79.9560547</c:v>
                </c:pt>
                <c:pt idx="211880">
                  <c:v>-42.8466797</c:v>
                </c:pt>
                <c:pt idx="211881">
                  <c:v>6.225585939999994</c:v>
                </c:pt>
                <c:pt idx="211882">
                  <c:v>52.4902344</c:v>
                </c:pt>
                <c:pt idx="211883">
                  <c:v>89.11132809999998</c:v>
                </c:pt>
                <c:pt idx="211884">
                  <c:v>103.759766</c:v>
                </c:pt>
                <c:pt idx="211885">
                  <c:v>89.35546879999995</c:v>
                </c:pt>
                <c:pt idx="211886">
                  <c:v>54.32128909999999</c:v>
                </c:pt>
                <c:pt idx="211887">
                  <c:v>0.244140625</c:v>
                </c:pt>
                <c:pt idx="211888">
                  <c:v>-57.0068359</c:v>
                </c:pt>
                <c:pt idx="211889">
                  <c:v>-91.9189453</c:v>
                </c:pt>
                <c:pt idx="211890">
                  <c:v>-97.2900391</c:v>
                </c:pt>
                <c:pt idx="211891">
                  <c:v>-88.9892578</c:v>
                </c:pt>
                <c:pt idx="211892">
                  <c:v>-48.7060547</c:v>
                </c:pt>
                <c:pt idx="211893">
                  <c:v>0.854492188</c:v>
                </c:pt>
                <c:pt idx="211894">
                  <c:v>52.8564453</c:v>
                </c:pt>
                <c:pt idx="211895">
                  <c:v>86.05957029999998</c:v>
                </c:pt>
                <c:pt idx="211896">
                  <c:v>99.2431641</c:v>
                </c:pt>
                <c:pt idx="211897">
                  <c:v>94.84863279999998</c:v>
                </c:pt>
                <c:pt idx="211898">
                  <c:v>47.9736328</c:v>
                </c:pt>
                <c:pt idx="211899">
                  <c:v>1.46484375</c:v>
                </c:pt>
                <c:pt idx="211900">
                  <c:v>-46.875</c:v>
                </c:pt>
                <c:pt idx="211901">
                  <c:v>-88.7451172</c:v>
                </c:pt>
                <c:pt idx="211902">
                  <c:v>-98.63281249999996</c:v>
                </c:pt>
                <c:pt idx="211903">
                  <c:v>-88.0126953</c:v>
                </c:pt>
                <c:pt idx="211904">
                  <c:v>-54.93164059999999</c:v>
                </c:pt>
                <c:pt idx="211905">
                  <c:v>-6.835937499999997</c:v>
                </c:pt>
                <c:pt idx="211906">
                  <c:v>49.4384766</c:v>
                </c:pt>
                <c:pt idx="211907">
                  <c:v>91.1865234</c:v>
                </c:pt>
                <c:pt idx="211908">
                  <c:v>102.661133</c:v>
                </c:pt>
                <c:pt idx="211909">
                  <c:v>93.01757809999998</c:v>
                </c:pt>
                <c:pt idx="211910">
                  <c:v>63.4765625</c:v>
                </c:pt>
                <c:pt idx="211911">
                  <c:v>16.1132812</c:v>
                </c:pt>
                <c:pt idx="211912">
                  <c:v>-33.0810547</c:v>
                </c:pt>
                <c:pt idx="211913">
                  <c:v>-81.5429688</c:v>
                </c:pt>
                <c:pt idx="211914">
                  <c:v>-100.097656</c:v>
                </c:pt>
                <c:pt idx="211915">
                  <c:v>-98.9990234</c:v>
                </c:pt>
                <c:pt idx="211916">
                  <c:v>-67.9931641</c:v>
                </c:pt>
                <c:pt idx="211917">
                  <c:v>-25.5126953</c:v>
                </c:pt>
                <c:pt idx="211918">
                  <c:v>28.6865234</c:v>
                </c:pt>
                <c:pt idx="211919">
                  <c:v>85.20507809999994</c:v>
                </c:pt>
                <c:pt idx="211920">
                  <c:v>103.149414</c:v>
                </c:pt>
                <c:pt idx="211921">
                  <c:v>95.3369141</c:v>
                </c:pt>
                <c:pt idx="211922">
                  <c:v>70.1904297</c:v>
                </c:pt>
                <c:pt idx="211923">
                  <c:v>21.1181641</c:v>
                </c:pt>
                <c:pt idx="211924">
                  <c:v>-31.4941406</c:v>
                </c:pt>
                <c:pt idx="211925">
                  <c:v>-78.7353516</c:v>
                </c:pt>
                <c:pt idx="211926">
                  <c:v>-99.3652344</c:v>
                </c:pt>
                <c:pt idx="211927">
                  <c:v>-99.4873047</c:v>
                </c:pt>
                <c:pt idx="211928">
                  <c:v>-69.45800779999998</c:v>
                </c:pt>
                <c:pt idx="211929">
                  <c:v>-23.9257812</c:v>
                </c:pt>
                <c:pt idx="211930">
                  <c:v>30.5175781</c:v>
                </c:pt>
                <c:pt idx="211931">
                  <c:v>76.7822266</c:v>
                </c:pt>
                <c:pt idx="211932">
                  <c:v>96.67968749999996</c:v>
                </c:pt>
                <c:pt idx="211933">
                  <c:v>104.003906</c:v>
                </c:pt>
                <c:pt idx="211934">
                  <c:v>78.8574219</c:v>
                </c:pt>
                <c:pt idx="211935">
                  <c:v>28.8085938</c:v>
                </c:pt>
                <c:pt idx="211936">
                  <c:v>-29.7851562</c:v>
                </c:pt>
                <c:pt idx="211937">
                  <c:v>-73.1201172</c:v>
                </c:pt>
                <c:pt idx="211938">
                  <c:v>-99.3652344</c:v>
                </c:pt>
                <c:pt idx="211939">
                  <c:v>-101.68457</c:v>
                </c:pt>
                <c:pt idx="211940">
                  <c:v>-78.0029297</c:v>
                </c:pt>
                <c:pt idx="211941">
                  <c:v>-24.5361328</c:v>
                </c:pt>
                <c:pt idx="211942">
                  <c:v>24.5361328</c:v>
                </c:pt>
                <c:pt idx="211943">
                  <c:v>70.9228516</c:v>
                </c:pt>
                <c:pt idx="211944">
                  <c:v>96.67968749999996</c:v>
                </c:pt>
                <c:pt idx="211945">
                  <c:v>104.003906</c:v>
                </c:pt>
                <c:pt idx="211946">
                  <c:v>78.9794922</c:v>
                </c:pt>
                <c:pt idx="211947">
                  <c:v>32.7148438</c:v>
                </c:pt>
                <c:pt idx="211948">
                  <c:v>-21.3623047</c:v>
                </c:pt>
                <c:pt idx="211949">
                  <c:v>-64.2089844</c:v>
                </c:pt>
                <c:pt idx="211950">
                  <c:v>-93.5058594</c:v>
                </c:pt>
                <c:pt idx="211951">
                  <c:v>-109.863281</c:v>
                </c:pt>
                <c:pt idx="211952">
                  <c:v>-79.4677734</c:v>
                </c:pt>
                <c:pt idx="211953">
                  <c:v>-34.4238281</c:v>
                </c:pt>
                <c:pt idx="211954">
                  <c:v>12.4511719</c:v>
                </c:pt>
                <c:pt idx="211955">
                  <c:v>66.0400391</c:v>
                </c:pt>
                <c:pt idx="211956">
                  <c:v>98.1445312</c:v>
                </c:pt>
                <c:pt idx="211957">
                  <c:v>99.2431641</c:v>
                </c:pt>
                <c:pt idx="211958">
                  <c:v>80.078125</c:v>
                </c:pt>
                <c:pt idx="211959">
                  <c:v>37.2314453</c:v>
                </c:pt>
                <c:pt idx="211960">
                  <c:v>-12.4511719</c:v>
                </c:pt>
                <c:pt idx="211961">
                  <c:v>-64.3310547</c:v>
                </c:pt>
                <c:pt idx="211962">
                  <c:v>-96.92382809999998</c:v>
                </c:pt>
                <c:pt idx="211963">
                  <c:v>-95.4589844</c:v>
                </c:pt>
                <c:pt idx="211964">
                  <c:v>-76.0498047</c:v>
                </c:pt>
                <c:pt idx="211965">
                  <c:v>-35.2783203</c:v>
                </c:pt>
                <c:pt idx="211966">
                  <c:v>12.2070312</c:v>
                </c:pt>
                <c:pt idx="211967">
                  <c:v>49.4384766</c:v>
                </c:pt>
                <c:pt idx="211968">
                  <c:v>89.5996094</c:v>
                </c:pt>
                <c:pt idx="211969">
                  <c:v>103.881836</c:v>
                </c:pt>
                <c:pt idx="211970">
                  <c:v>83.0078125</c:v>
                </c:pt>
                <c:pt idx="211971">
                  <c:v>43.8232422</c:v>
                </c:pt>
                <c:pt idx="211972">
                  <c:v>0.48828125</c:v>
                </c:pt>
                <c:pt idx="211973">
                  <c:v>-52.9785156</c:v>
                </c:pt>
                <c:pt idx="211974">
                  <c:v>-88.13476559999998</c:v>
                </c:pt>
                <c:pt idx="211975">
                  <c:v>-102.294922</c:v>
                </c:pt>
                <c:pt idx="211976">
                  <c:v>-88.62304690000001</c:v>
                </c:pt>
                <c:pt idx="211977">
                  <c:v>-43.4570312</c:v>
                </c:pt>
                <c:pt idx="211978">
                  <c:v>7.93457031</c:v>
                </c:pt>
                <c:pt idx="211979">
                  <c:v>58.7158203</c:v>
                </c:pt>
                <c:pt idx="211980">
                  <c:v>92.0410156</c:v>
                </c:pt>
                <c:pt idx="211981">
                  <c:v>98.9990234</c:v>
                </c:pt>
                <c:pt idx="211982">
                  <c:v>84.22851559999998</c:v>
                </c:pt>
                <c:pt idx="211983">
                  <c:v>52.4902344</c:v>
                </c:pt>
                <c:pt idx="211984">
                  <c:v>-5.615234379999995</c:v>
                </c:pt>
                <c:pt idx="211985">
                  <c:v>-56.2744141</c:v>
                </c:pt>
                <c:pt idx="211986">
                  <c:v>-94.84863279999998</c:v>
                </c:pt>
                <c:pt idx="211987">
                  <c:v>-103.149414</c:v>
                </c:pt>
                <c:pt idx="211988">
                  <c:v>-92.77343749999996</c:v>
                </c:pt>
                <c:pt idx="211989">
                  <c:v>-48.7060547</c:v>
                </c:pt>
                <c:pt idx="211990">
                  <c:v>-3.90625</c:v>
                </c:pt>
                <c:pt idx="211991">
                  <c:v>47.9736328</c:v>
                </c:pt>
                <c:pt idx="211992">
                  <c:v>86.5478516</c:v>
                </c:pt>
                <c:pt idx="211993">
                  <c:v>101.318359</c:v>
                </c:pt>
                <c:pt idx="211994">
                  <c:v>90.2099609</c:v>
                </c:pt>
                <c:pt idx="211995">
                  <c:v>54.1992188</c:v>
                </c:pt>
                <c:pt idx="211996">
                  <c:v>7.08007812</c:v>
                </c:pt>
                <c:pt idx="211997">
                  <c:v>-39.4287109</c:v>
                </c:pt>
                <c:pt idx="211998">
                  <c:v>-86.18164059999998</c:v>
                </c:pt>
                <c:pt idx="211999">
                  <c:v>-102.050781</c:v>
                </c:pt>
                <c:pt idx="212000">
                  <c:v>-94.2382812</c:v>
                </c:pt>
                <c:pt idx="212001">
                  <c:v>-61.5234375</c:v>
                </c:pt>
                <c:pt idx="212002">
                  <c:v>-18.5546875</c:v>
                </c:pt>
                <c:pt idx="212003">
                  <c:v>41.015625</c:v>
                </c:pt>
                <c:pt idx="212004">
                  <c:v>82.15332029999998</c:v>
                </c:pt>
                <c:pt idx="212005">
                  <c:v>96.5576172</c:v>
                </c:pt>
                <c:pt idx="212006">
                  <c:v>101.5625</c:v>
                </c:pt>
                <c:pt idx="212007">
                  <c:v>70.9228516</c:v>
                </c:pt>
                <c:pt idx="212008">
                  <c:v>17.3339844</c:v>
                </c:pt>
                <c:pt idx="212009">
                  <c:v>-43.8232422</c:v>
                </c:pt>
                <c:pt idx="212010">
                  <c:v>-82.27539059999994</c:v>
                </c:pt>
                <c:pt idx="212011">
                  <c:v>-101.318359</c:v>
                </c:pt>
                <c:pt idx="212012">
                  <c:v>-94.84863279999998</c:v>
                </c:pt>
                <c:pt idx="212013">
                  <c:v>-70.55664059999998</c:v>
                </c:pt>
                <c:pt idx="212014">
                  <c:v>-21.8505859</c:v>
                </c:pt>
                <c:pt idx="212015">
                  <c:v>37.2314453</c:v>
                </c:pt>
                <c:pt idx="212016">
                  <c:v>84.4726562</c:v>
                </c:pt>
                <c:pt idx="212017">
                  <c:v>107.543945</c:v>
                </c:pt>
                <c:pt idx="212018">
                  <c:v>95.82519529999998</c:v>
                </c:pt>
                <c:pt idx="212019">
                  <c:v>66.8945312</c:v>
                </c:pt>
                <c:pt idx="212020">
                  <c:v>23.0712891</c:v>
                </c:pt>
                <c:pt idx="212021">
                  <c:v>-20.38574219999997</c:v>
                </c:pt>
                <c:pt idx="212022">
                  <c:v>-76.9042969</c:v>
                </c:pt>
                <c:pt idx="212023">
                  <c:v>-97.77832029999998</c:v>
                </c:pt>
                <c:pt idx="212024">
                  <c:v>-102.050781</c:v>
                </c:pt>
                <c:pt idx="212025">
                  <c:v>-74.8291016</c:v>
                </c:pt>
                <c:pt idx="212026">
                  <c:v>-27.2216797</c:v>
                </c:pt>
                <c:pt idx="212027">
                  <c:v>28.6865234</c:v>
                </c:pt>
                <c:pt idx="212028">
                  <c:v>71.0449219</c:v>
                </c:pt>
                <c:pt idx="212029">
                  <c:v>94.3603516</c:v>
                </c:pt>
                <c:pt idx="212030">
                  <c:v>98.1445312</c:v>
                </c:pt>
                <c:pt idx="212031">
                  <c:v>74.21875</c:v>
                </c:pt>
                <c:pt idx="212032">
                  <c:v>30.2734375</c:v>
                </c:pt>
                <c:pt idx="212033">
                  <c:v>-28.6865234</c:v>
                </c:pt>
                <c:pt idx="212034">
                  <c:v>-70.9228516</c:v>
                </c:pt>
                <c:pt idx="212035">
                  <c:v>-99.3652344</c:v>
                </c:pt>
                <c:pt idx="212036">
                  <c:v>-102.783203</c:v>
                </c:pt>
                <c:pt idx="212037">
                  <c:v>-81.66503909999996</c:v>
                </c:pt>
                <c:pt idx="212038">
                  <c:v>-30.2734375</c:v>
                </c:pt>
                <c:pt idx="212039">
                  <c:v>20.9960938</c:v>
                </c:pt>
                <c:pt idx="212040">
                  <c:v>67.38281249999996</c:v>
                </c:pt>
                <c:pt idx="212041">
                  <c:v>96.0693359</c:v>
                </c:pt>
                <c:pt idx="212042">
                  <c:v>110.717773</c:v>
                </c:pt>
                <c:pt idx="212043">
                  <c:v>80.32226559999998</c:v>
                </c:pt>
                <c:pt idx="212044">
                  <c:v>33.81347659999999</c:v>
                </c:pt>
                <c:pt idx="212045">
                  <c:v>-13.9160156</c:v>
                </c:pt>
                <c:pt idx="212046">
                  <c:v>-61.6455078</c:v>
                </c:pt>
                <c:pt idx="212047">
                  <c:v>-101.318359</c:v>
                </c:pt>
                <c:pt idx="212048">
                  <c:v>-97.5341797</c:v>
                </c:pt>
                <c:pt idx="212049">
                  <c:v>-83.0078125</c:v>
                </c:pt>
                <c:pt idx="212050">
                  <c:v>-44.1894531</c:v>
                </c:pt>
                <c:pt idx="212051">
                  <c:v>15.625</c:v>
                </c:pt>
                <c:pt idx="212052">
                  <c:v>62.7441406</c:v>
                </c:pt>
                <c:pt idx="212053">
                  <c:v>97.2900391</c:v>
                </c:pt>
                <c:pt idx="212054">
                  <c:v>105.712891</c:v>
                </c:pt>
                <c:pt idx="212055">
                  <c:v>84.7167969</c:v>
                </c:pt>
                <c:pt idx="212056">
                  <c:v>42.2363281</c:v>
                </c:pt>
                <c:pt idx="212057">
                  <c:v>-12.3291016</c:v>
                </c:pt>
                <c:pt idx="212058">
                  <c:v>-54.5654297</c:v>
                </c:pt>
                <c:pt idx="212059">
                  <c:v>-95.4589844</c:v>
                </c:pt>
                <c:pt idx="212060">
                  <c:v>-104.614258</c:v>
                </c:pt>
                <c:pt idx="212061">
                  <c:v>-85.08300779999998</c:v>
                </c:pt>
                <c:pt idx="212062">
                  <c:v>-43.5791016</c:v>
                </c:pt>
                <c:pt idx="212063">
                  <c:v>2.31933594</c:v>
                </c:pt>
                <c:pt idx="212064">
                  <c:v>51.6357422</c:v>
                </c:pt>
                <c:pt idx="212065">
                  <c:v>92.6513672</c:v>
                </c:pt>
                <c:pt idx="212066">
                  <c:v>105.834961</c:v>
                </c:pt>
                <c:pt idx="212067">
                  <c:v>98.1445312</c:v>
                </c:pt>
                <c:pt idx="212068">
                  <c:v>58.4716797</c:v>
                </c:pt>
                <c:pt idx="212069">
                  <c:v>0.0</c:v>
                </c:pt>
                <c:pt idx="212070">
                  <c:v>-51.5136719</c:v>
                </c:pt>
                <c:pt idx="212071">
                  <c:v>-87.4023438</c:v>
                </c:pt>
                <c:pt idx="212072">
                  <c:v>-102.539062</c:v>
                </c:pt>
                <c:pt idx="212073">
                  <c:v>-97.4121094</c:v>
                </c:pt>
                <c:pt idx="212074">
                  <c:v>-56.3964844</c:v>
                </c:pt>
                <c:pt idx="212075">
                  <c:v>2.31933594</c:v>
                </c:pt>
                <c:pt idx="212076">
                  <c:v>55.4199219</c:v>
                </c:pt>
                <c:pt idx="212077">
                  <c:v>91.796875</c:v>
                </c:pt>
                <c:pt idx="212078">
                  <c:v>107.421875</c:v>
                </c:pt>
                <c:pt idx="212079">
                  <c:v>88.13476559999998</c:v>
                </c:pt>
                <c:pt idx="212080">
                  <c:v>53.9550781</c:v>
                </c:pt>
                <c:pt idx="212081">
                  <c:v>3.29589844</c:v>
                </c:pt>
                <c:pt idx="212082">
                  <c:v>-45.4101562</c:v>
                </c:pt>
                <c:pt idx="212083">
                  <c:v>-85.6933594</c:v>
                </c:pt>
                <c:pt idx="212084">
                  <c:v>-105.957031</c:v>
                </c:pt>
                <c:pt idx="212085">
                  <c:v>-92.5292969</c:v>
                </c:pt>
                <c:pt idx="212086">
                  <c:v>-54.8095703</c:v>
                </c:pt>
                <c:pt idx="212087">
                  <c:v>-0.122070312</c:v>
                </c:pt>
                <c:pt idx="212088">
                  <c:v>49.0722656</c:v>
                </c:pt>
                <c:pt idx="212089">
                  <c:v>82.6416016</c:v>
                </c:pt>
                <c:pt idx="212090">
                  <c:v>100.952148</c:v>
                </c:pt>
                <c:pt idx="212091">
                  <c:v>100.830078</c:v>
                </c:pt>
                <c:pt idx="212092">
                  <c:v>61.2792969</c:v>
                </c:pt>
                <c:pt idx="212093">
                  <c:v>10.6201172</c:v>
                </c:pt>
                <c:pt idx="212094">
                  <c:v>-39.4287109</c:v>
                </c:pt>
                <c:pt idx="212095">
                  <c:v>-80.68847659999993</c:v>
                </c:pt>
                <c:pt idx="212096">
                  <c:v>-103.027344</c:v>
                </c:pt>
                <c:pt idx="212097">
                  <c:v>-95.5810547</c:v>
                </c:pt>
                <c:pt idx="212098">
                  <c:v>-62.3779297</c:v>
                </c:pt>
                <c:pt idx="212099">
                  <c:v>-14.6484375</c:v>
                </c:pt>
                <c:pt idx="212100">
                  <c:v>32.8369141</c:v>
                </c:pt>
                <c:pt idx="212101">
                  <c:v>83.8623047</c:v>
                </c:pt>
                <c:pt idx="212102">
                  <c:v>104.370117</c:v>
                </c:pt>
                <c:pt idx="212103">
                  <c:v>94.4824219</c:v>
                </c:pt>
                <c:pt idx="212104">
                  <c:v>58.1054688</c:v>
                </c:pt>
                <c:pt idx="212105">
                  <c:v>16.2353516</c:v>
                </c:pt>
                <c:pt idx="212106">
                  <c:v>-36.4990234</c:v>
                </c:pt>
                <c:pt idx="212107">
                  <c:v>-78.4912109</c:v>
                </c:pt>
                <c:pt idx="212108">
                  <c:v>-101.196289</c:v>
                </c:pt>
                <c:pt idx="212109">
                  <c:v>-95.4589844</c:v>
                </c:pt>
                <c:pt idx="212110">
                  <c:v>-68.4814453</c:v>
                </c:pt>
                <c:pt idx="212111">
                  <c:v>-19.7753906</c:v>
                </c:pt>
                <c:pt idx="212112">
                  <c:v>27.7099609</c:v>
                </c:pt>
                <c:pt idx="212113">
                  <c:v>80.8105469</c:v>
                </c:pt>
                <c:pt idx="212114">
                  <c:v>103.149414</c:v>
                </c:pt>
                <c:pt idx="212115">
                  <c:v>94.4824219</c:v>
                </c:pt>
                <c:pt idx="212116">
                  <c:v>70.9228516</c:v>
                </c:pt>
                <c:pt idx="212117">
                  <c:v>28.44238279999998</c:v>
                </c:pt>
                <c:pt idx="212118">
                  <c:v>-28.6865234</c:v>
                </c:pt>
                <c:pt idx="212119">
                  <c:v>-73.1201172</c:v>
                </c:pt>
                <c:pt idx="212120">
                  <c:v>-97.77832029999998</c:v>
                </c:pt>
                <c:pt idx="212121">
                  <c:v>-96.92382809999998</c:v>
                </c:pt>
                <c:pt idx="212122">
                  <c:v>-63.9648438</c:v>
                </c:pt>
                <c:pt idx="212123">
                  <c:v>-27.0996094</c:v>
                </c:pt>
                <c:pt idx="212124">
                  <c:v>19.7753906</c:v>
                </c:pt>
                <c:pt idx="212125">
                  <c:v>71.8994141</c:v>
                </c:pt>
                <c:pt idx="212126">
                  <c:v>101.318359</c:v>
                </c:pt>
                <c:pt idx="212127">
                  <c:v>105.834961</c:v>
                </c:pt>
                <c:pt idx="212128">
                  <c:v>80.32226559999998</c:v>
                </c:pt>
                <c:pt idx="212129">
                  <c:v>27.4658203</c:v>
                </c:pt>
                <c:pt idx="212130">
                  <c:v>-20.6298828</c:v>
                </c:pt>
                <c:pt idx="212131">
                  <c:v>-64.453125</c:v>
                </c:pt>
                <c:pt idx="212132">
                  <c:v>-97.5341797</c:v>
                </c:pt>
                <c:pt idx="212133">
                  <c:v>-102.905273</c:v>
                </c:pt>
                <c:pt idx="212134">
                  <c:v>-76.7822266</c:v>
                </c:pt>
                <c:pt idx="212135">
                  <c:v>-33.81347659999999</c:v>
                </c:pt>
                <c:pt idx="212136">
                  <c:v>15.2587891</c:v>
                </c:pt>
                <c:pt idx="212137">
                  <c:v>66.52832029999998</c:v>
                </c:pt>
                <c:pt idx="212138">
                  <c:v>95.0927734</c:v>
                </c:pt>
                <c:pt idx="212139">
                  <c:v>101.318359</c:v>
                </c:pt>
                <c:pt idx="212140">
                  <c:v>73.7304688</c:v>
                </c:pt>
                <c:pt idx="212141">
                  <c:v>36.9873047</c:v>
                </c:pt>
                <c:pt idx="212142">
                  <c:v>-14.2822266</c:v>
                </c:pt>
                <c:pt idx="212143">
                  <c:v>-70.9228516</c:v>
                </c:pt>
                <c:pt idx="212144">
                  <c:v>-88.0126953</c:v>
                </c:pt>
                <c:pt idx="212145">
                  <c:v>-94.84863279999998</c:v>
                </c:pt>
                <c:pt idx="212146">
                  <c:v>-84.22851559999998</c:v>
                </c:pt>
                <c:pt idx="212147">
                  <c:v>-44.0673828</c:v>
                </c:pt>
                <c:pt idx="212148">
                  <c:v>11.5966797</c:v>
                </c:pt>
                <c:pt idx="212149">
                  <c:v>59.2041016</c:v>
                </c:pt>
                <c:pt idx="212150">
                  <c:v>97.0458984</c:v>
                </c:pt>
                <c:pt idx="212151">
                  <c:v>96.1914062</c:v>
                </c:pt>
                <c:pt idx="212152">
                  <c:v>85.3271484</c:v>
                </c:pt>
                <c:pt idx="212153">
                  <c:v>42.4804688</c:v>
                </c:pt>
                <c:pt idx="212154">
                  <c:v>-7.20214844</c:v>
                </c:pt>
                <c:pt idx="212155">
                  <c:v>-61.0351562</c:v>
                </c:pt>
                <c:pt idx="212156">
                  <c:v>-97.2900391</c:v>
                </c:pt>
                <c:pt idx="212157">
                  <c:v>-109.49707</c:v>
                </c:pt>
                <c:pt idx="212158">
                  <c:v>-89.5996094</c:v>
                </c:pt>
                <c:pt idx="212159">
                  <c:v>-46.3867188</c:v>
                </c:pt>
                <c:pt idx="212160">
                  <c:v>4.27246094</c:v>
                </c:pt>
                <c:pt idx="212161">
                  <c:v>51.39160159999999</c:v>
                </c:pt>
                <c:pt idx="212162">
                  <c:v>91.4306641</c:v>
                </c:pt>
                <c:pt idx="212163">
                  <c:v>97.1679688</c:v>
                </c:pt>
                <c:pt idx="212164">
                  <c:v>90.6982422</c:v>
                </c:pt>
                <c:pt idx="212165">
                  <c:v>50.9033203</c:v>
                </c:pt>
                <c:pt idx="212166">
                  <c:v>2.07519531</c:v>
                </c:pt>
                <c:pt idx="212167">
                  <c:v>-49.4384766</c:v>
                </c:pt>
                <c:pt idx="212168">
                  <c:v>-84.3505859</c:v>
                </c:pt>
                <c:pt idx="212169">
                  <c:v>-105.34668</c:v>
                </c:pt>
                <c:pt idx="212170">
                  <c:v>-89.9658203</c:v>
                </c:pt>
                <c:pt idx="212171">
                  <c:v>-59.0820312</c:v>
                </c:pt>
                <c:pt idx="212172">
                  <c:v>-10.2539062</c:v>
                </c:pt>
                <c:pt idx="212173">
                  <c:v>44.6777344</c:v>
                </c:pt>
                <c:pt idx="212174">
                  <c:v>87.6464844</c:v>
                </c:pt>
                <c:pt idx="212175">
                  <c:v>102.661133</c:v>
                </c:pt>
                <c:pt idx="212176">
                  <c:v>91.0644531</c:v>
                </c:pt>
                <c:pt idx="212177">
                  <c:v>61.8896484</c:v>
                </c:pt>
                <c:pt idx="212178">
                  <c:v>14.4042969</c:v>
                </c:pt>
                <c:pt idx="212179">
                  <c:v>-35.7666016</c:v>
                </c:pt>
                <c:pt idx="212180">
                  <c:v>-84.5947266</c:v>
                </c:pt>
                <c:pt idx="212181">
                  <c:v>-104.492188</c:v>
                </c:pt>
                <c:pt idx="212182">
                  <c:v>-91.4306641</c:v>
                </c:pt>
                <c:pt idx="212183">
                  <c:v>-59.0820312</c:v>
                </c:pt>
                <c:pt idx="212184">
                  <c:v>-9.033203119999997</c:v>
                </c:pt>
                <c:pt idx="212185">
                  <c:v>36.8652344</c:v>
                </c:pt>
                <c:pt idx="212186">
                  <c:v>78.0029297</c:v>
                </c:pt>
                <c:pt idx="212187">
                  <c:v>96.92382809999998</c:v>
                </c:pt>
                <c:pt idx="212188">
                  <c:v>90.2099609</c:v>
                </c:pt>
                <c:pt idx="212189">
                  <c:v>61.7675781</c:v>
                </c:pt>
                <c:pt idx="212190">
                  <c:v>13.0615234</c:v>
                </c:pt>
                <c:pt idx="212191">
                  <c:v>-38.3300781</c:v>
                </c:pt>
                <c:pt idx="212192">
                  <c:v>-80.8105469</c:v>
                </c:pt>
                <c:pt idx="212193">
                  <c:v>-103.271484</c:v>
                </c:pt>
                <c:pt idx="212194">
                  <c:v>-99.2431641</c:v>
                </c:pt>
                <c:pt idx="212195">
                  <c:v>-67.62695309999998</c:v>
                </c:pt>
                <c:pt idx="212196">
                  <c:v>-16.72363279999998</c:v>
                </c:pt>
                <c:pt idx="212197">
                  <c:v>36.2548828</c:v>
                </c:pt>
                <c:pt idx="212198">
                  <c:v>78.12499999999998</c:v>
                </c:pt>
                <c:pt idx="212199">
                  <c:v>101.318359</c:v>
                </c:pt>
                <c:pt idx="212200">
                  <c:v>96.5576172</c:v>
                </c:pt>
                <c:pt idx="212201">
                  <c:v>63.9648438</c:v>
                </c:pt>
                <c:pt idx="212202">
                  <c:v>22.8271484</c:v>
                </c:pt>
                <c:pt idx="212203">
                  <c:v>-30.8837891</c:v>
                </c:pt>
                <c:pt idx="212204">
                  <c:v>-75.6835938</c:v>
                </c:pt>
                <c:pt idx="212205">
                  <c:v>-103.271484</c:v>
                </c:pt>
                <c:pt idx="212206">
                  <c:v>-98.38867190000001</c:v>
                </c:pt>
                <c:pt idx="212207">
                  <c:v>-71.1669922</c:v>
                </c:pt>
                <c:pt idx="212208">
                  <c:v>-28.5644531</c:v>
                </c:pt>
                <c:pt idx="212209">
                  <c:v>27.9541016</c:v>
                </c:pt>
                <c:pt idx="212210">
                  <c:v>69.58007809999994</c:v>
                </c:pt>
                <c:pt idx="212211">
                  <c:v>95.5810547</c:v>
                </c:pt>
                <c:pt idx="212212">
                  <c:v>100.952148</c:v>
                </c:pt>
                <c:pt idx="212213">
                  <c:v>73.85253909999996</c:v>
                </c:pt>
                <c:pt idx="212214">
                  <c:v>22.2167969</c:v>
                </c:pt>
                <c:pt idx="212215">
                  <c:v>-28.5644531</c:v>
                </c:pt>
                <c:pt idx="212216">
                  <c:v>-74.21875</c:v>
                </c:pt>
                <c:pt idx="212217">
                  <c:v>-100.097656</c:v>
                </c:pt>
                <c:pt idx="212218">
                  <c:v>-100.463867</c:v>
                </c:pt>
                <c:pt idx="212219">
                  <c:v>-74.3408203</c:v>
                </c:pt>
                <c:pt idx="212220">
                  <c:v>-34.7900391</c:v>
                </c:pt>
                <c:pt idx="212221">
                  <c:v>22.3388672</c:v>
                </c:pt>
                <c:pt idx="212222">
                  <c:v>67.7490234</c:v>
                </c:pt>
                <c:pt idx="212223">
                  <c:v>96.1914062</c:v>
                </c:pt>
                <c:pt idx="212224">
                  <c:v>101.318359</c:v>
                </c:pt>
                <c:pt idx="212225">
                  <c:v>83.12988279999993</c:v>
                </c:pt>
                <c:pt idx="212226">
                  <c:v>38.4521484</c:v>
                </c:pt>
                <c:pt idx="212227">
                  <c:v>-8.91113281</c:v>
                </c:pt>
                <c:pt idx="212228">
                  <c:v>-64.6972656</c:v>
                </c:pt>
                <c:pt idx="212229">
                  <c:v>-96.92382809999998</c:v>
                </c:pt>
                <c:pt idx="212230">
                  <c:v>-99.3652344</c:v>
                </c:pt>
                <c:pt idx="212231">
                  <c:v>-82.3974609</c:v>
                </c:pt>
                <c:pt idx="212232">
                  <c:v>-41.6259766</c:v>
                </c:pt>
                <c:pt idx="212233">
                  <c:v>13.0615234</c:v>
                </c:pt>
                <c:pt idx="212234">
                  <c:v>61.15722659999999</c:v>
                </c:pt>
                <c:pt idx="212235">
                  <c:v>93.38378909999996</c:v>
                </c:pt>
                <c:pt idx="212236">
                  <c:v>100.219727</c:v>
                </c:pt>
                <c:pt idx="212237">
                  <c:v>81.66503909999996</c:v>
                </c:pt>
                <c:pt idx="212238">
                  <c:v>45.4101562</c:v>
                </c:pt>
                <c:pt idx="212239">
                  <c:v>-3.66210938</c:v>
                </c:pt>
                <c:pt idx="212240">
                  <c:v>-59.9365234</c:v>
                </c:pt>
                <c:pt idx="212241">
                  <c:v>-93.2617188</c:v>
                </c:pt>
                <c:pt idx="212242">
                  <c:v>-106.567383</c:v>
                </c:pt>
                <c:pt idx="212243">
                  <c:v>-82.5195312</c:v>
                </c:pt>
                <c:pt idx="212244">
                  <c:v>-42.8466797</c:v>
                </c:pt>
                <c:pt idx="212245">
                  <c:v>7.20214844</c:v>
                </c:pt>
                <c:pt idx="212246">
                  <c:v>58.1054688</c:v>
                </c:pt>
                <c:pt idx="212247">
                  <c:v>96.1914062</c:v>
                </c:pt>
                <c:pt idx="212248">
                  <c:v>105.59082</c:v>
                </c:pt>
                <c:pt idx="212249">
                  <c:v>95.3369141</c:v>
                </c:pt>
                <c:pt idx="212250">
                  <c:v>54.6875</c:v>
                </c:pt>
                <c:pt idx="212251">
                  <c:v>-0.48828125</c:v>
                </c:pt>
                <c:pt idx="212252">
                  <c:v>-54.6875</c:v>
                </c:pt>
                <c:pt idx="212253">
                  <c:v>-92.5292969</c:v>
                </c:pt>
                <c:pt idx="212254">
                  <c:v>-103.149414</c:v>
                </c:pt>
                <c:pt idx="212255">
                  <c:v>-89.2333984</c:v>
                </c:pt>
                <c:pt idx="212256">
                  <c:v>-55.1757812</c:v>
                </c:pt>
                <c:pt idx="212257">
                  <c:v>1.09863281</c:v>
                </c:pt>
                <c:pt idx="212258">
                  <c:v>49.3164062</c:v>
                </c:pt>
                <c:pt idx="212259">
                  <c:v>83.8623047</c:v>
                </c:pt>
                <c:pt idx="212260">
                  <c:v>101.928711</c:v>
                </c:pt>
                <c:pt idx="212261">
                  <c:v>91.9189453</c:v>
                </c:pt>
                <c:pt idx="212262">
                  <c:v>52.3681641</c:v>
                </c:pt>
                <c:pt idx="212263">
                  <c:v>4.63867188</c:v>
                </c:pt>
                <c:pt idx="212264">
                  <c:v>-48.0957031</c:v>
                </c:pt>
                <c:pt idx="212265">
                  <c:v>-76.0498047</c:v>
                </c:pt>
                <c:pt idx="212266">
                  <c:v>-98.5107422</c:v>
                </c:pt>
                <c:pt idx="212267">
                  <c:v>-90.4541016</c:v>
                </c:pt>
                <c:pt idx="212268">
                  <c:v>-52.2460938</c:v>
                </c:pt>
                <c:pt idx="212269">
                  <c:v>-4.76074219</c:v>
                </c:pt>
                <c:pt idx="212270">
                  <c:v>45.8984375</c:v>
                </c:pt>
                <c:pt idx="212271">
                  <c:v>81.0546875</c:v>
                </c:pt>
                <c:pt idx="212272">
                  <c:v>103.027344</c:v>
                </c:pt>
                <c:pt idx="212273">
                  <c:v>96.92382809999998</c:v>
                </c:pt>
                <c:pt idx="212274">
                  <c:v>55.4199219</c:v>
                </c:pt>
                <c:pt idx="212275">
                  <c:v>14.6484375</c:v>
                </c:pt>
                <c:pt idx="212276">
                  <c:v>-38.3300781</c:v>
                </c:pt>
                <c:pt idx="212277">
                  <c:v>-78.6132812</c:v>
                </c:pt>
                <c:pt idx="212278">
                  <c:v>-101.074219</c:v>
                </c:pt>
                <c:pt idx="212279">
                  <c:v>-105.102539</c:v>
                </c:pt>
                <c:pt idx="212280">
                  <c:v>-69.45800779999998</c:v>
                </c:pt>
                <c:pt idx="212281">
                  <c:v>-15.3808594</c:v>
                </c:pt>
                <c:pt idx="212282">
                  <c:v>46.1425781</c:v>
                </c:pt>
                <c:pt idx="212283">
                  <c:v>88.2568359</c:v>
                </c:pt>
                <c:pt idx="212284">
                  <c:v>100.830078</c:v>
                </c:pt>
                <c:pt idx="212285">
                  <c:v>96.67968749999996</c:v>
                </c:pt>
                <c:pt idx="212286">
                  <c:v>77.63671879999995</c:v>
                </c:pt>
                <c:pt idx="212287">
                  <c:v>24.0478516</c:v>
                </c:pt>
                <c:pt idx="212288">
                  <c:v>-38.2080078</c:v>
                </c:pt>
                <c:pt idx="212289">
                  <c:v>-77.5146484</c:v>
                </c:pt>
                <c:pt idx="212290">
                  <c:v>-101.196289</c:v>
                </c:pt>
                <c:pt idx="212291">
                  <c:v>-93.9941406</c:v>
                </c:pt>
                <c:pt idx="212292">
                  <c:v>-67.0166016</c:v>
                </c:pt>
                <c:pt idx="212293">
                  <c:v>-25.1464844</c:v>
                </c:pt>
                <c:pt idx="212294">
                  <c:v>31.98242189999997</c:v>
                </c:pt>
                <c:pt idx="212295">
                  <c:v>79.22363279999998</c:v>
                </c:pt>
                <c:pt idx="212296">
                  <c:v>104.248047</c:v>
                </c:pt>
                <c:pt idx="212297">
                  <c:v>98.75488279999998</c:v>
                </c:pt>
                <c:pt idx="212298">
                  <c:v>73.2421875</c:v>
                </c:pt>
                <c:pt idx="212299">
                  <c:v>35.7666016</c:v>
                </c:pt>
                <c:pt idx="212300">
                  <c:v>-14.0380859</c:v>
                </c:pt>
                <c:pt idx="212301">
                  <c:v>-66.0400391</c:v>
                </c:pt>
                <c:pt idx="212302">
                  <c:v>-99.2431641</c:v>
                </c:pt>
                <c:pt idx="212303">
                  <c:v>-104.248047</c:v>
                </c:pt>
                <c:pt idx="212304">
                  <c:v>-75.9277344</c:v>
                </c:pt>
                <c:pt idx="212305">
                  <c:v>-30.8837891</c:v>
                </c:pt>
                <c:pt idx="212306">
                  <c:v>22.2167969</c:v>
                </c:pt>
                <c:pt idx="212307">
                  <c:v>73.1201172</c:v>
                </c:pt>
                <c:pt idx="212308">
                  <c:v>103.149414</c:v>
                </c:pt>
                <c:pt idx="212309">
                  <c:v>96.67968749999996</c:v>
                </c:pt>
                <c:pt idx="212310">
                  <c:v>72.6318359</c:v>
                </c:pt>
                <c:pt idx="212311">
                  <c:v>31.3720703</c:v>
                </c:pt>
                <c:pt idx="212312">
                  <c:v>-14.1601562</c:v>
                </c:pt>
                <c:pt idx="212313">
                  <c:v>-65.9179688</c:v>
                </c:pt>
                <c:pt idx="212314">
                  <c:v>-97.77832029999998</c:v>
                </c:pt>
                <c:pt idx="212315">
                  <c:v>-109.985352</c:v>
                </c:pt>
                <c:pt idx="212316">
                  <c:v>-88.5009766</c:v>
                </c:pt>
                <c:pt idx="212317">
                  <c:v>-34.17968749999999</c:v>
                </c:pt>
                <c:pt idx="212318">
                  <c:v>20.38574219999997</c:v>
                </c:pt>
                <c:pt idx="212319">
                  <c:v>64.453125</c:v>
                </c:pt>
                <c:pt idx="212320">
                  <c:v>96.0693359</c:v>
                </c:pt>
                <c:pt idx="212321">
                  <c:v>110.473633</c:v>
                </c:pt>
                <c:pt idx="212322">
                  <c:v>79.1015625</c:v>
                </c:pt>
                <c:pt idx="212323">
                  <c:v>37.2314453</c:v>
                </c:pt>
                <c:pt idx="212324">
                  <c:v>-14.2822266</c:v>
                </c:pt>
                <c:pt idx="212325">
                  <c:v>-62.5</c:v>
                </c:pt>
                <c:pt idx="212326">
                  <c:v>-98.2666016</c:v>
                </c:pt>
                <c:pt idx="212327">
                  <c:v>-109.985352</c:v>
                </c:pt>
                <c:pt idx="212328">
                  <c:v>-77.8808594</c:v>
                </c:pt>
                <c:pt idx="212329">
                  <c:v>-40.1611328</c:v>
                </c:pt>
                <c:pt idx="212330">
                  <c:v>13.7939453</c:v>
                </c:pt>
                <c:pt idx="212331">
                  <c:v>62.7441406</c:v>
                </c:pt>
                <c:pt idx="212332">
                  <c:v>91.796875</c:v>
                </c:pt>
                <c:pt idx="212333">
                  <c:v>105.712891</c:v>
                </c:pt>
                <c:pt idx="212334">
                  <c:v>79.8339844</c:v>
                </c:pt>
                <c:pt idx="212335">
                  <c:v>39.1845703</c:v>
                </c:pt>
                <c:pt idx="212336">
                  <c:v>-9.88769531</c:v>
                </c:pt>
                <c:pt idx="212337">
                  <c:v>-56.5185547</c:v>
                </c:pt>
                <c:pt idx="212338">
                  <c:v>-91.6748047</c:v>
                </c:pt>
                <c:pt idx="212339">
                  <c:v>-103.393555</c:v>
                </c:pt>
                <c:pt idx="212340">
                  <c:v>-88.0126953</c:v>
                </c:pt>
                <c:pt idx="212341">
                  <c:v>-50.2929688</c:v>
                </c:pt>
                <c:pt idx="212342">
                  <c:v>-0.122070312</c:v>
                </c:pt>
                <c:pt idx="212343">
                  <c:v>55.1757812</c:v>
                </c:pt>
                <c:pt idx="212344">
                  <c:v>88.2568359</c:v>
                </c:pt>
                <c:pt idx="212345">
                  <c:v>107.177734</c:v>
                </c:pt>
                <c:pt idx="212346">
                  <c:v>95.0927734</c:v>
                </c:pt>
                <c:pt idx="212347">
                  <c:v>55.9082031</c:v>
                </c:pt>
                <c:pt idx="212348">
                  <c:v>5.004882809999995</c:v>
                </c:pt>
                <c:pt idx="212349">
                  <c:v>-53.9550781</c:v>
                </c:pt>
                <c:pt idx="212350">
                  <c:v>-92.4072266</c:v>
                </c:pt>
                <c:pt idx="212351">
                  <c:v>-103.149414</c:v>
                </c:pt>
                <c:pt idx="212352">
                  <c:v>-94.4824219</c:v>
                </c:pt>
                <c:pt idx="212353">
                  <c:v>-53.5888672</c:v>
                </c:pt>
                <c:pt idx="212354">
                  <c:v>-6.835937499999997</c:v>
                </c:pt>
                <c:pt idx="212355">
                  <c:v>48.828125</c:v>
                </c:pt>
                <c:pt idx="212356">
                  <c:v>81.29882809999998</c:v>
                </c:pt>
                <c:pt idx="212357">
                  <c:v>103.515625</c:v>
                </c:pt>
                <c:pt idx="212358">
                  <c:v>91.6748047</c:v>
                </c:pt>
                <c:pt idx="212359">
                  <c:v>58.59375</c:v>
                </c:pt>
                <c:pt idx="212360">
                  <c:v>3.05175781</c:v>
                </c:pt>
                <c:pt idx="212361">
                  <c:v>-41.6259766</c:v>
                </c:pt>
                <c:pt idx="212362">
                  <c:v>-82.88574219999992</c:v>
                </c:pt>
                <c:pt idx="212363">
                  <c:v>-104.370117</c:v>
                </c:pt>
                <c:pt idx="212364">
                  <c:v>-100.219727</c:v>
                </c:pt>
                <c:pt idx="212365">
                  <c:v>-57.9833984</c:v>
                </c:pt>
                <c:pt idx="212366">
                  <c:v>-12.4511719</c:v>
                </c:pt>
                <c:pt idx="212367">
                  <c:v>34.5458984</c:v>
                </c:pt>
                <c:pt idx="212368">
                  <c:v>79.22363279999998</c:v>
                </c:pt>
                <c:pt idx="212369">
                  <c:v>101.196289</c:v>
                </c:pt>
                <c:pt idx="212370">
                  <c:v>98.0224609</c:v>
                </c:pt>
                <c:pt idx="212371">
                  <c:v>61.6455078</c:v>
                </c:pt>
                <c:pt idx="212372">
                  <c:v>16.3574219</c:v>
                </c:pt>
                <c:pt idx="212373">
                  <c:v>-36.7431641</c:v>
                </c:pt>
                <c:pt idx="212374">
                  <c:v>-79.34570309999998</c:v>
                </c:pt>
                <c:pt idx="212375">
                  <c:v>-94.84863279999998</c:v>
                </c:pt>
                <c:pt idx="212376">
                  <c:v>-98.75488279999998</c:v>
                </c:pt>
                <c:pt idx="212377">
                  <c:v>-72.7539062</c:v>
                </c:pt>
                <c:pt idx="212378">
                  <c:v>-19.53125</c:v>
                </c:pt>
                <c:pt idx="212379">
                  <c:v>40.2832031</c:v>
                </c:pt>
                <c:pt idx="212380">
                  <c:v>75.8056641</c:v>
                </c:pt>
                <c:pt idx="212381">
                  <c:v>98.9990234</c:v>
                </c:pt>
                <c:pt idx="212382">
                  <c:v>102.905273</c:v>
                </c:pt>
                <c:pt idx="212383">
                  <c:v>74.7070312</c:v>
                </c:pt>
                <c:pt idx="212384">
                  <c:v>21.1181641</c:v>
                </c:pt>
                <c:pt idx="212385">
                  <c:v>-31.7382812</c:v>
                </c:pt>
                <c:pt idx="212386">
                  <c:v>-77.27050779999998</c:v>
                </c:pt>
                <c:pt idx="212387">
                  <c:v>-104.003906</c:v>
                </c:pt>
                <c:pt idx="212388">
                  <c:v>-98.9990234</c:v>
                </c:pt>
                <c:pt idx="212389">
                  <c:v>-69.7021484</c:v>
                </c:pt>
                <c:pt idx="212390">
                  <c:v>-24.4140625</c:v>
                </c:pt>
                <c:pt idx="212391">
                  <c:v>30.1513672</c:v>
                </c:pt>
                <c:pt idx="212392">
                  <c:v>78.12499999999998</c:v>
                </c:pt>
                <c:pt idx="212393">
                  <c:v>101.44043</c:v>
                </c:pt>
                <c:pt idx="212394">
                  <c:v>100.341797</c:v>
                </c:pt>
                <c:pt idx="212395">
                  <c:v>75.19531249999996</c:v>
                </c:pt>
                <c:pt idx="212396">
                  <c:v>28.0761719</c:v>
                </c:pt>
                <c:pt idx="212397">
                  <c:v>-31.8603516</c:v>
                </c:pt>
                <c:pt idx="212398">
                  <c:v>-71.7773438</c:v>
                </c:pt>
                <c:pt idx="212399">
                  <c:v>-93.01757809999998</c:v>
                </c:pt>
                <c:pt idx="212400">
                  <c:v>-101.806641</c:v>
                </c:pt>
                <c:pt idx="212401">
                  <c:v>-77.0263672</c:v>
                </c:pt>
                <c:pt idx="212402">
                  <c:v>-32.2265625</c:v>
                </c:pt>
                <c:pt idx="212403">
                  <c:v>10.7421875</c:v>
                </c:pt>
                <c:pt idx="212404">
                  <c:v>69.45800779999998</c:v>
                </c:pt>
                <c:pt idx="212405">
                  <c:v>98.2666016</c:v>
                </c:pt>
                <c:pt idx="212406">
                  <c:v>101.806641</c:v>
                </c:pt>
                <c:pt idx="212407">
                  <c:v>82.7636719</c:v>
                </c:pt>
                <c:pt idx="212408">
                  <c:v>33.9355469</c:v>
                </c:pt>
                <c:pt idx="212409">
                  <c:v>-17.8222656</c:v>
                </c:pt>
                <c:pt idx="212410">
                  <c:v>-70.9228516</c:v>
                </c:pt>
                <c:pt idx="212411">
                  <c:v>-99.60937499999996</c:v>
                </c:pt>
                <c:pt idx="212412">
                  <c:v>-100.952148</c:v>
                </c:pt>
                <c:pt idx="212413">
                  <c:v>-81.0546875</c:v>
                </c:pt>
                <c:pt idx="212414">
                  <c:v>-42.2363281</c:v>
                </c:pt>
                <c:pt idx="212415">
                  <c:v>11.2304688</c:v>
                </c:pt>
                <c:pt idx="212416">
                  <c:v>63.1103516</c:v>
                </c:pt>
                <c:pt idx="212417">
                  <c:v>90.94238279999998</c:v>
                </c:pt>
                <c:pt idx="212418">
                  <c:v>101.928711</c:v>
                </c:pt>
                <c:pt idx="212419">
                  <c:v>86.18164059999998</c:v>
                </c:pt>
                <c:pt idx="212420">
                  <c:v>43.5791016</c:v>
                </c:pt>
                <c:pt idx="212421">
                  <c:v>-11.71875</c:v>
                </c:pt>
                <c:pt idx="212422">
                  <c:v>-56.88476559999999</c:v>
                </c:pt>
                <c:pt idx="212423">
                  <c:v>-93.9941406</c:v>
                </c:pt>
                <c:pt idx="212424">
                  <c:v>-99.2431641</c:v>
                </c:pt>
                <c:pt idx="212425">
                  <c:v>-83.4960938</c:v>
                </c:pt>
                <c:pt idx="212426">
                  <c:v>-48.2177734</c:v>
                </c:pt>
                <c:pt idx="212427">
                  <c:v>6.71386719</c:v>
                </c:pt>
                <c:pt idx="212428">
                  <c:v>59.0820312</c:v>
                </c:pt>
                <c:pt idx="212429">
                  <c:v>96.1914062</c:v>
                </c:pt>
                <c:pt idx="212430">
                  <c:v>104.858398</c:v>
                </c:pt>
                <c:pt idx="212431">
                  <c:v>87.890625</c:v>
                </c:pt>
                <c:pt idx="212432">
                  <c:v>45.7763672</c:v>
                </c:pt>
                <c:pt idx="212433">
                  <c:v>-2.07519531</c:v>
                </c:pt>
                <c:pt idx="212434">
                  <c:v>-48.3398438</c:v>
                </c:pt>
                <c:pt idx="212435">
                  <c:v>-93.2617188</c:v>
                </c:pt>
                <c:pt idx="212436">
                  <c:v>-102.661133</c:v>
                </c:pt>
                <c:pt idx="212437">
                  <c:v>-85.5712891</c:v>
                </c:pt>
                <c:pt idx="212438">
                  <c:v>-49.9267578</c:v>
                </c:pt>
                <c:pt idx="212439">
                  <c:v>6.347656249999996</c:v>
                </c:pt>
                <c:pt idx="212440">
                  <c:v>54.8095703</c:v>
                </c:pt>
                <c:pt idx="212441">
                  <c:v>85.9375</c:v>
                </c:pt>
                <c:pt idx="212442">
                  <c:v>101.928711</c:v>
                </c:pt>
                <c:pt idx="212443">
                  <c:v>93.75</c:v>
                </c:pt>
                <c:pt idx="212444">
                  <c:v>58.83789059999999</c:v>
                </c:pt>
                <c:pt idx="212445">
                  <c:v>5.73730469</c:v>
                </c:pt>
                <c:pt idx="212446">
                  <c:v>-45.2880859</c:v>
                </c:pt>
                <c:pt idx="212447">
                  <c:v>-89.4775391</c:v>
                </c:pt>
                <c:pt idx="212448">
                  <c:v>-105.712891</c:v>
                </c:pt>
                <c:pt idx="212449">
                  <c:v>-96.80175779999998</c:v>
                </c:pt>
                <c:pt idx="212450">
                  <c:v>-59.4482422</c:v>
                </c:pt>
                <c:pt idx="212451">
                  <c:v>-5.37109375</c:v>
                </c:pt>
                <c:pt idx="212452">
                  <c:v>42.8466797</c:v>
                </c:pt>
                <c:pt idx="212453">
                  <c:v>86.5478516</c:v>
                </c:pt>
                <c:pt idx="212454">
                  <c:v>108.154297</c:v>
                </c:pt>
                <c:pt idx="212455">
                  <c:v>94.6044922</c:v>
                </c:pt>
                <c:pt idx="212456">
                  <c:v>56.640625</c:v>
                </c:pt>
                <c:pt idx="212457">
                  <c:v>8.544921879999997</c:v>
                </c:pt>
                <c:pt idx="212458">
                  <c:v>-42.2363281</c:v>
                </c:pt>
                <c:pt idx="212459">
                  <c:v>-81.0546875</c:v>
                </c:pt>
                <c:pt idx="212460">
                  <c:v>-100.341797</c:v>
                </c:pt>
                <c:pt idx="212461">
                  <c:v>-100.708008</c:v>
                </c:pt>
                <c:pt idx="212462">
                  <c:v>-60.546875</c:v>
                </c:pt>
                <c:pt idx="212463">
                  <c:v>-15.8691406</c:v>
                </c:pt>
                <c:pt idx="212464">
                  <c:v>32.8369141</c:v>
                </c:pt>
                <c:pt idx="212465">
                  <c:v>74.8291016</c:v>
                </c:pt>
                <c:pt idx="212466">
                  <c:v>104.248047</c:v>
                </c:pt>
                <c:pt idx="212467">
                  <c:v>102.172852</c:v>
                </c:pt>
                <c:pt idx="212468">
                  <c:v>63.9648438</c:v>
                </c:pt>
                <c:pt idx="212469">
                  <c:v>25.0244141</c:v>
                </c:pt>
                <c:pt idx="212470">
                  <c:v>-39.7949219</c:v>
                </c:pt>
                <c:pt idx="212471">
                  <c:v>-86.05957029999998</c:v>
                </c:pt>
                <c:pt idx="212472">
                  <c:v>-101.196289</c:v>
                </c:pt>
                <c:pt idx="212473">
                  <c:v>-98.0224609</c:v>
                </c:pt>
                <c:pt idx="212474">
                  <c:v>-67.0166016</c:v>
                </c:pt>
                <c:pt idx="212475">
                  <c:v>-19.7753906</c:v>
                </c:pt>
                <c:pt idx="212476">
                  <c:v>29.5410156</c:v>
                </c:pt>
                <c:pt idx="212477">
                  <c:v>73.60839839999993</c:v>
                </c:pt>
                <c:pt idx="212478">
                  <c:v>104.736328</c:v>
                </c:pt>
                <c:pt idx="212479">
                  <c:v>104.248047</c:v>
                </c:pt>
                <c:pt idx="212480">
                  <c:v>67.9931641</c:v>
                </c:pt>
                <c:pt idx="212481">
                  <c:v>22.8271484</c:v>
                </c:pt>
                <c:pt idx="212482">
                  <c:v>-28.8085938</c:v>
                </c:pt>
                <c:pt idx="212483">
                  <c:v>-73.7304688</c:v>
                </c:pt>
                <c:pt idx="212484">
                  <c:v>-100.097656</c:v>
                </c:pt>
                <c:pt idx="212485">
                  <c:v>-98.38867190000001</c:v>
                </c:pt>
                <c:pt idx="212486">
                  <c:v>-73.2421875</c:v>
                </c:pt>
                <c:pt idx="212487">
                  <c:v>-25.2685547</c:v>
                </c:pt>
                <c:pt idx="212488">
                  <c:v>31.98242189999997</c:v>
                </c:pt>
                <c:pt idx="212489">
                  <c:v>76.17187499999996</c:v>
                </c:pt>
                <c:pt idx="212490">
                  <c:v>95.82519529999998</c:v>
                </c:pt>
                <c:pt idx="212491">
                  <c:v>93.38378909999996</c:v>
                </c:pt>
                <c:pt idx="212492">
                  <c:v>74.8291016</c:v>
                </c:pt>
                <c:pt idx="212493">
                  <c:v>24.6582031</c:v>
                </c:pt>
                <c:pt idx="212494">
                  <c:v>-24.4140625</c:v>
                </c:pt>
                <c:pt idx="212495">
                  <c:v>-72.1435547</c:v>
                </c:pt>
                <c:pt idx="212496">
                  <c:v>-97.2900391</c:v>
                </c:pt>
                <c:pt idx="212497">
                  <c:v>-108.886719</c:v>
                </c:pt>
                <c:pt idx="212498">
                  <c:v>-79.4677734</c:v>
                </c:pt>
                <c:pt idx="212499">
                  <c:v>-36.7431641</c:v>
                </c:pt>
                <c:pt idx="212500">
                  <c:v>28.6865234</c:v>
                </c:pt>
                <c:pt idx="212501">
                  <c:v>73.85253909999996</c:v>
                </c:pt>
                <c:pt idx="212502">
                  <c:v>95.3369141</c:v>
                </c:pt>
                <c:pt idx="212503">
                  <c:v>103.515625</c:v>
                </c:pt>
                <c:pt idx="212504">
                  <c:v>76.9042969</c:v>
                </c:pt>
                <c:pt idx="212505">
                  <c:v>36.4990234</c:v>
                </c:pt>
                <c:pt idx="212506">
                  <c:v>-15.8691406</c:v>
                </c:pt>
                <c:pt idx="212507">
                  <c:v>-65.0634766</c:v>
                </c:pt>
                <c:pt idx="212508">
                  <c:v>-96.67968749999996</c:v>
                </c:pt>
                <c:pt idx="212509">
                  <c:v>-99.7314453</c:v>
                </c:pt>
                <c:pt idx="212510">
                  <c:v>-84.8388672</c:v>
                </c:pt>
                <c:pt idx="212511">
                  <c:v>-41.8701172</c:v>
                </c:pt>
                <c:pt idx="212512">
                  <c:v>14.1601562</c:v>
                </c:pt>
                <c:pt idx="212513">
                  <c:v>60.546875</c:v>
                </c:pt>
                <c:pt idx="212514">
                  <c:v>92.6513672</c:v>
                </c:pt>
                <c:pt idx="212515">
                  <c:v>102.294922</c:v>
                </c:pt>
                <c:pt idx="212516">
                  <c:v>79.7119141</c:v>
                </c:pt>
                <c:pt idx="212517">
                  <c:v>40.7714844</c:v>
                </c:pt>
                <c:pt idx="212518">
                  <c:v>-12.4511719</c:v>
                </c:pt>
                <c:pt idx="212519">
                  <c:v>-59.5703125</c:v>
                </c:pt>
                <c:pt idx="212520">
                  <c:v>-90.2099609</c:v>
                </c:pt>
                <c:pt idx="212521">
                  <c:v>-107.177734</c:v>
                </c:pt>
                <c:pt idx="212522">
                  <c:v>-87.15820309999998</c:v>
                </c:pt>
                <c:pt idx="212523">
                  <c:v>-44.6777344</c:v>
                </c:pt>
                <c:pt idx="212524">
                  <c:v>6.46972656</c:v>
                </c:pt>
                <c:pt idx="212525">
                  <c:v>56.1523438</c:v>
                </c:pt>
                <c:pt idx="212526">
                  <c:v>93.6279297</c:v>
                </c:pt>
                <c:pt idx="212527">
                  <c:v>102.539062</c:v>
                </c:pt>
                <c:pt idx="212528">
                  <c:v>89.4775391</c:v>
                </c:pt>
                <c:pt idx="212529">
                  <c:v>46.2646484</c:v>
                </c:pt>
                <c:pt idx="212530">
                  <c:v>-0.610351562</c:v>
                </c:pt>
                <c:pt idx="212531">
                  <c:v>-50.6591797</c:v>
                </c:pt>
                <c:pt idx="212532">
                  <c:v>-87.2802734</c:v>
                </c:pt>
                <c:pt idx="212533">
                  <c:v>-114.013672</c:v>
                </c:pt>
                <c:pt idx="212534">
                  <c:v>-98.5107422</c:v>
                </c:pt>
                <c:pt idx="212535">
                  <c:v>-58.9599609</c:v>
                </c:pt>
                <c:pt idx="212536">
                  <c:v>-4.51660156</c:v>
                </c:pt>
                <c:pt idx="212537">
                  <c:v>50.2929688</c:v>
                </c:pt>
                <c:pt idx="212538">
                  <c:v>83.12988279999993</c:v>
                </c:pt>
                <c:pt idx="212539">
                  <c:v>100.830078</c:v>
                </c:pt>
                <c:pt idx="212540">
                  <c:v>96.3134766</c:v>
                </c:pt>
                <c:pt idx="212541">
                  <c:v>57.9833984</c:v>
                </c:pt>
                <c:pt idx="212542">
                  <c:v>8.05664062</c:v>
                </c:pt>
                <c:pt idx="212543">
                  <c:v>-51.8798828</c:v>
                </c:pt>
                <c:pt idx="212544">
                  <c:v>-83.7402344</c:v>
                </c:pt>
                <c:pt idx="212545">
                  <c:v>-105.834961</c:v>
                </c:pt>
                <c:pt idx="212546">
                  <c:v>-98.2666016</c:v>
                </c:pt>
                <c:pt idx="212547">
                  <c:v>-56.2744141</c:v>
                </c:pt>
                <c:pt idx="212548">
                  <c:v>-10.7421875</c:v>
                </c:pt>
                <c:pt idx="212549">
                  <c:v>42.8466797</c:v>
                </c:pt>
                <c:pt idx="212550">
                  <c:v>85.20507809999994</c:v>
                </c:pt>
                <c:pt idx="212551">
                  <c:v>102.050781</c:v>
                </c:pt>
                <c:pt idx="212552">
                  <c:v>96.92382809999998</c:v>
                </c:pt>
                <c:pt idx="212553">
                  <c:v>68.35937499999996</c:v>
                </c:pt>
                <c:pt idx="212554">
                  <c:v>15.1367188</c:v>
                </c:pt>
                <c:pt idx="212555">
                  <c:v>-36.3769531</c:v>
                </c:pt>
                <c:pt idx="212556">
                  <c:v>-82.03125</c:v>
                </c:pt>
                <c:pt idx="212557">
                  <c:v>-105.59082</c:v>
                </c:pt>
                <c:pt idx="212558">
                  <c:v>-92.6513672</c:v>
                </c:pt>
                <c:pt idx="212559">
                  <c:v>-59.4482422</c:v>
                </c:pt>
                <c:pt idx="212560">
                  <c:v>-14.7705078</c:v>
                </c:pt>
                <c:pt idx="212561">
                  <c:v>34.0576172</c:v>
                </c:pt>
                <c:pt idx="212562">
                  <c:v>80.2001953</c:v>
                </c:pt>
                <c:pt idx="212563">
                  <c:v>100.219727</c:v>
                </c:pt>
                <c:pt idx="212564">
                  <c:v>98.75488279999998</c:v>
                </c:pt>
                <c:pt idx="212565">
                  <c:v>73.7304688</c:v>
                </c:pt>
                <c:pt idx="212566">
                  <c:v>20.8740234</c:v>
                </c:pt>
                <c:pt idx="212567">
                  <c:v>-29.9072266</c:v>
                </c:pt>
                <c:pt idx="212568">
                  <c:v>-76.17187499999996</c:v>
                </c:pt>
                <c:pt idx="212569">
                  <c:v>-109.741211</c:v>
                </c:pt>
                <c:pt idx="212570">
                  <c:v>-102.539062</c:v>
                </c:pt>
                <c:pt idx="212571">
                  <c:v>-60.7910156</c:v>
                </c:pt>
                <c:pt idx="212572">
                  <c:v>-20.2636719</c:v>
                </c:pt>
                <c:pt idx="212573">
                  <c:v>36.8652344</c:v>
                </c:pt>
                <c:pt idx="212574">
                  <c:v>76.17187499999996</c:v>
                </c:pt>
                <c:pt idx="212575">
                  <c:v>100.952148</c:v>
                </c:pt>
                <c:pt idx="212576">
                  <c:v>106.079102</c:v>
                </c:pt>
                <c:pt idx="212577">
                  <c:v>74.46289059999998</c:v>
                </c:pt>
                <c:pt idx="212578">
                  <c:v>27.2216797</c:v>
                </c:pt>
                <c:pt idx="212579">
                  <c:v>-25.0244141</c:v>
                </c:pt>
                <c:pt idx="212580">
                  <c:v>-68.2373047</c:v>
                </c:pt>
                <c:pt idx="212581">
                  <c:v>-94.1162109</c:v>
                </c:pt>
                <c:pt idx="212582">
                  <c:v>-100.463867</c:v>
                </c:pt>
                <c:pt idx="212583">
                  <c:v>-77.8808594</c:v>
                </c:pt>
                <c:pt idx="212584">
                  <c:v>-35.8886719</c:v>
                </c:pt>
                <c:pt idx="212585">
                  <c:v>23.4375</c:v>
                </c:pt>
                <c:pt idx="212586">
                  <c:v>70.67871089999993</c:v>
                </c:pt>
                <c:pt idx="212587">
                  <c:v>100.952148</c:v>
                </c:pt>
                <c:pt idx="212588">
                  <c:v>103.149414</c:v>
                </c:pt>
                <c:pt idx="212589">
                  <c:v>76.7822266</c:v>
                </c:pt>
                <c:pt idx="212590">
                  <c:v>34.9121094</c:v>
                </c:pt>
                <c:pt idx="212591">
                  <c:v>-19.2871094</c:v>
                </c:pt>
                <c:pt idx="212592">
                  <c:v>-66.7724609</c:v>
                </c:pt>
                <c:pt idx="212593">
                  <c:v>-98.2666016</c:v>
                </c:pt>
                <c:pt idx="212594">
                  <c:v>-104.003906</c:v>
                </c:pt>
                <c:pt idx="212595">
                  <c:v>-89.7216797</c:v>
                </c:pt>
                <c:pt idx="212596">
                  <c:v>-38.3300781</c:v>
                </c:pt>
                <c:pt idx="212597">
                  <c:v>13.0615234</c:v>
                </c:pt>
                <c:pt idx="212598">
                  <c:v>65.9179688</c:v>
                </c:pt>
                <c:pt idx="212599">
                  <c:v>102.539062</c:v>
                </c:pt>
                <c:pt idx="212600">
                  <c:v>102.416992</c:v>
                </c:pt>
                <c:pt idx="212601">
                  <c:v>80.32226559999998</c:v>
                </c:pt>
                <c:pt idx="212602">
                  <c:v>43.5791016</c:v>
                </c:pt>
                <c:pt idx="212603">
                  <c:v>-5.12695312</c:v>
                </c:pt>
                <c:pt idx="212604">
                  <c:v>-54.4433594</c:v>
                </c:pt>
                <c:pt idx="212605">
                  <c:v>-92.6513672</c:v>
                </c:pt>
                <c:pt idx="212606">
                  <c:v>-106.079102</c:v>
                </c:pt>
                <c:pt idx="212607">
                  <c:v>-86.5478516</c:v>
                </c:pt>
                <c:pt idx="212608">
                  <c:v>-44.0673828</c:v>
                </c:pt>
                <c:pt idx="212609">
                  <c:v>3.78417969</c:v>
                </c:pt>
                <c:pt idx="212610">
                  <c:v>57.3730469</c:v>
                </c:pt>
                <c:pt idx="212611">
                  <c:v>95.3369141</c:v>
                </c:pt>
                <c:pt idx="212612">
                  <c:v>102.294922</c:v>
                </c:pt>
                <c:pt idx="212613">
                  <c:v>82.5195312</c:v>
                </c:pt>
                <c:pt idx="212614">
                  <c:v>48.7060547</c:v>
                </c:pt>
                <c:pt idx="212615">
                  <c:v>-4.394531249999993</c:v>
                </c:pt>
                <c:pt idx="212616">
                  <c:v>-56.640625</c:v>
                </c:pt>
                <c:pt idx="212617">
                  <c:v>-89.7216797</c:v>
                </c:pt>
                <c:pt idx="212618">
                  <c:v>-101.074219</c:v>
                </c:pt>
                <c:pt idx="212619">
                  <c:v>-91.3085938</c:v>
                </c:pt>
                <c:pt idx="212620">
                  <c:v>-51.7578125</c:v>
                </c:pt>
                <c:pt idx="212621">
                  <c:v>-2.19726562</c:v>
                </c:pt>
                <c:pt idx="212622">
                  <c:v>50.78125</c:v>
                </c:pt>
                <c:pt idx="212623">
                  <c:v>89.11132809999998</c:v>
                </c:pt>
                <c:pt idx="212624">
                  <c:v>105.102539</c:v>
                </c:pt>
                <c:pt idx="212625">
                  <c:v>92.4072266</c:v>
                </c:pt>
                <c:pt idx="212626">
                  <c:v>53.34472659999999</c:v>
                </c:pt>
                <c:pt idx="212627">
                  <c:v>3.17382812</c:v>
                </c:pt>
                <c:pt idx="212628">
                  <c:v>-57.2509766</c:v>
                </c:pt>
                <c:pt idx="212629">
                  <c:v>-90.94238279999998</c:v>
                </c:pt>
                <c:pt idx="212630">
                  <c:v>-107.177734</c:v>
                </c:pt>
                <c:pt idx="212631">
                  <c:v>-89.35546879999995</c:v>
                </c:pt>
                <c:pt idx="212632">
                  <c:v>-51.39160159999999</c:v>
                </c:pt>
                <c:pt idx="212633">
                  <c:v>-4.882812499999997</c:v>
                </c:pt>
                <c:pt idx="212634">
                  <c:v>48.9501953</c:v>
                </c:pt>
                <c:pt idx="212635">
                  <c:v>89.2333984</c:v>
                </c:pt>
                <c:pt idx="212636">
                  <c:v>104.125977</c:v>
                </c:pt>
                <c:pt idx="212637">
                  <c:v>91.9189453</c:v>
                </c:pt>
                <c:pt idx="212638">
                  <c:v>55.6640625</c:v>
                </c:pt>
                <c:pt idx="212639">
                  <c:v>5.49316406</c:v>
                </c:pt>
                <c:pt idx="212640">
                  <c:v>-40.0390625</c:v>
                </c:pt>
                <c:pt idx="212641">
                  <c:v>-77.27050779999998</c:v>
                </c:pt>
                <c:pt idx="212642">
                  <c:v>-102.416992</c:v>
                </c:pt>
                <c:pt idx="212643">
                  <c:v>-94.7265625</c:v>
                </c:pt>
                <c:pt idx="212644">
                  <c:v>-59.5703125</c:v>
                </c:pt>
                <c:pt idx="212645">
                  <c:v>-17.3339844</c:v>
                </c:pt>
                <c:pt idx="212646">
                  <c:v>39.7949219</c:v>
                </c:pt>
                <c:pt idx="212647">
                  <c:v>83.4960938</c:v>
                </c:pt>
                <c:pt idx="212648">
                  <c:v>106.567383</c:v>
                </c:pt>
                <c:pt idx="212649">
                  <c:v>97.4121094</c:v>
                </c:pt>
                <c:pt idx="212650">
                  <c:v>60.18066409999999</c:v>
                </c:pt>
                <c:pt idx="212651">
                  <c:v>20.1416016</c:v>
                </c:pt>
                <c:pt idx="212652">
                  <c:v>-40.4052734</c:v>
                </c:pt>
                <c:pt idx="212653">
                  <c:v>-81.5429688</c:v>
                </c:pt>
                <c:pt idx="212654">
                  <c:v>-103.881836</c:v>
                </c:pt>
                <c:pt idx="212655">
                  <c:v>-94.84863279999998</c:v>
                </c:pt>
                <c:pt idx="212656">
                  <c:v>-70.3125</c:v>
                </c:pt>
                <c:pt idx="212657">
                  <c:v>-19.0429688</c:v>
                </c:pt>
                <c:pt idx="212658">
                  <c:v>38.9404297</c:v>
                </c:pt>
                <c:pt idx="212659">
                  <c:v>80.8105469</c:v>
                </c:pt>
                <c:pt idx="212660">
                  <c:v>104.003906</c:v>
                </c:pt>
                <c:pt idx="212661">
                  <c:v>104.003906</c:v>
                </c:pt>
                <c:pt idx="212662">
                  <c:v>71.0449219</c:v>
                </c:pt>
                <c:pt idx="212663">
                  <c:v>29.5410156</c:v>
                </c:pt>
                <c:pt idx="212664">
                  <c:v>-33.3251953</c:v>
                </c:pt>
                <c:pt idx="212665">
                  <c:v>-72.3876953</c:v>
                </c:pt>
                <c:pt idx="212666">
                  <c:v>-101.806641</c:v>
                </c:pt>
                <c:pt idx="212667">
                  <c:v>-102.661133</c:v>
                </c:pt>
                <c:pt idx="212668">
                  <c:v>-72.9980469</c:v>
                </c:pt>
                <c:pt idx="212669">
                  <c:v>-31.6162109</c:v>
                </c:pt>
                <c:pt idx="212670">
                  <c:v>30.6396484</c:v>
                </c:pt>
                <c:pt idx="212671">
                  <c:v>80.9326172</c:v>
                </c:pt>
                <c:pt idx="212672">
                  <c:v>100.952148</c:v>
                </c:pt>
                <c:pt idx="212673">
                  <c:v>103.881836</c:v>
                </c:pt>
                <c:pt idx="212674">
                  <c:v>79.9560547</c:v>
                </c:pt>
                <c:pt idx="212675">
                  <c:v>37.7197266</c:v>
                </c:pt>
                <c:pt idx="212676">
                  <c:v>-23.0712891</c:v>
                </c:pt>
                <c:pt idx="212677">
                  <c:v>-71.4111328</c:v>
                </c:pt>
                <c:pt idx="212678">
                  <c:v>-93.75</c:v>
                </c:pt>
                <c:pt idx="212679">
                  <c:v>-104.003906</c:v>
                </c:pt>
                <c:pt idx="212680">
                  <c:v>-75.31738279999998</c:v>
                </c:pt>
                <c:pt idx="212681">
                  <c:v>-34.4238281</c:v>
                </c:pt>
                <c:pt idx="212682">
                  <c:v>14.1601562</c:v>
                </c:pt>
                <c:pt idx="212683">
                  <c:v>60.4248047</c:v>
                </c:pt>
                <c:pt idx="212684">
                  <c:v>92.77343749999996</c:v>
                </c:pt>
                <c:pt idx="212685">
                  <c:v>106.323242</c:v>
                </c:pt>
                <c:pt idx="212686">
                  <c:v>87.2802734</c:v>
                </c:pt>
                <c:pt idx="212687">
                  <c:v>31.3720703</c:v>
                </c:pt>
                <c:pt idx="212688">
                  <c:v>-22.8271484</c:v>
                </c:pt>
                <c:pt idx="212689">
                  <c:v>-66.2841797</c:v>
                </c:pt>
                <c:pt idx="212690">
                  <c:v>-98.1445312</c:v>
                </c:pt>
                <c:pt idx="212691">
                  <c:v>-104.614258</c:v>
                </c:pt>
                <c:pt idx="212692">
                  <c:v>-83.984375</c:v>
                </c:pt>
                <c:pt idx="212693">
                  <c:v>-40.0390625</c:v>
                </c:pt>
                <c:pt idx="212694">
                  <c:v>10.1318359</c:v>
                </c:pt>
                <c:pt idx="212695">
                  <c:v>61.2792969</c:v>
                </c:pt>
                <c:pt idx="212696">
                  <c:v>98.2666016</c:v>
                </c:pt>
                <c:pt idx="212697">
                  <c:v>109.49707</c:v>
                </c:pt>
                <c:pt idx="212698">
                  <c:v>87.2802734</c:v>
                </c:pt>
                <c:pt idx="212699">
                  <c:v>43.8232422</c:v>
                </c:pt>
                <c:pt idx="212700">
                  <c:v>-13.9160156</c:v>
                </c:pt>
                <c:pt idx="212701">
                  <c:v>-51.7578125</c:v>
                </c:pt>
                <c:pt idx="212702">
                  <c:v>-84.5947266</c:v>
                </c:pt>
                <c:pt idx="212703">
                  <c:v>-110.351562</c:v>
                </c:pt>
                <c:pt idx="212704">
                  <c:v>-92.2851562</c:v>
                </c:pt>
                <c:pt idx="212705">
                  <c:v>-48.5839844</c:v>
                </c:pt>
                <c:pt idx="212706">
                  <c:v>-2.80761719</c:v>
                </c:pt>
                <c:pt idx="212707">
                  <c:v>54.4433594</c:v>
                </c:pt>
                <c:pt idx="212708">
                  <c:v>88.5009766</c:v>
                </c:pt>
                <c:pt idx="212709">
                  <c:v>103.637695</c:v>
                </c:pt>
                <c:pt idx="212710">
                  <c:v>93.5058594</c:v>
                </c:pt>
                <c:pt idx="212711">
                  <c:v>58.7158203</c:v>
                </c:pt>
                <c:pt idx="212712">
                  <c:v>0.732421875</c:v>
                </c:pt>
                <c:pt idx="212713">
                  <c:v>-53.2226562</c:v>
                </c:pt>
                <c:pt idx="212714">
                  <c:v>-85.4492188</c:v>
                </c:pt>
                <c:pt idx="212715">
                  <c:v>-104.125977</c:v>
                </c:pt>
                <c:pt idx="212716">
                  <c:v>-96.4355469</c:v>
                </c:pt>
                <c:pt idx="212717">
                  <c:v>-54.32128909999999</c:v>
                </c:pt>
                <c:pt idx="212718">
                  <c:v>-2.19726562</c:v>
                </c:pt>
                <c:pt idx="212719">
                  <c:v>51.2695312</c:v>
                </c:pt>
                <c:pt idx="212720">
                  <c:v>88.0126953</c:v>
                </c:pt>
                <c:pt idx="212721">
                  <c:v>104.614258</c:v>
                </c:pt>
                <c:pt idx="212722">
                  <c:v>88.7451172</c:v>
                </c:pt>
                <c:pt idx="212723">
                  <c:v>58.59375</c:v>
                </c:pt>
                <c:pt idx="212724">
                  <c:v>6.225585939999994</c:v>
                </c:pt>
                <c:pt idx="212725">
                  <c:v>-48.3398438</c:v>
                </c:pt>
                <c:pt idx="212726">
                  <c:v>-79.34570309999998</c:v>
                </c:pt>
                <c:pt idx="212727">
                  <c:v>-108.886719</c:v>
                </c:pt>
                <c:pt idx="212728">
                  <c:v>-97.2900391</c:v>
                </c:pt>
                <c:pt idx="212729">
                  <c:v>-59.0820312</c:v>
                </c:pt>
                <c:pt idx="212730">
                  <c:v>-7.69042969</c:v>
                </c:pt>
                <c:pt idx="212731">
                  <c:v>40.4052734</c:v>
                </c:pt>
                <c:pt idx="212732">
                  <c:v>83.7402344</c:v>
                </c:pt>
                <c:pt idx="212733">
                  <c:v>96.4355469</c:v>
                </c:pt>
                <c:pt idx="212734">
                  <c:v>95.4589844</c:v>
                </c:pt>
                <c:pt idx="212735">
                  <c:v>71.1669922</c:v>
                </c:pt>
                <c:pt idx="212736">
                  <c:v>17.2119141</c:v>
                </c:pt>
                <c:pt idx="212737">
                  <c:v>-37.9638672</c:v>
                </c:pt>
                <c:pt idx="212738">
                  <c:v>-77.14843749999996</c:v>
                </c:pt>
                <c:pt idx="212739">
                  <c:v>-96.1914062</c:v>
                </c:pt>
                <c:pt idx="212740">
                  <c:v>-93.38378909999996</c:v>
                </c:pt>
                <c:pt idx="212741">
                  <c:v>-62.5</c:v>
                </c:pt>
                <c:pt idx="212742">
                  <c:v>-13.3056641</c:v>
                </c:pt>
                <c:pt idx="212743">
                  <c:v>39.5507812</c:v>
                </c:pt>
                <c:pt idx="212744">
                  <c:v>82.7636719</c:v>
                </c:pt>
                <c:pt idx="212745">
                  <c:v>103.637695</c:v>
                </c:pt>
                <c:pt idx="212746">
                  <c:v>102.783203</c:v>
                </c:pt>
                <c:pt idx="212747">
                  <c:v>76.17187499999996</c:v>
                </c:pt>
                <c:pt idx="212748">
                  <c:v>21.9726562</c:v>
                </c:pt>
                <c:pt idx="212749">
                  <c:v>-30.2734375</c:v>
                </c:pt>
                <c:pt idx="212750">
                  <c:v>-72.87597659999993</c:v>
                </c:pt>
                <c:pt idx="212751">
                  <c:v>-105.34668</c:v>
                </c:pt>
                <c:pt idx="212752">
                  <c:v>-105.46875</c:v>
                </c:pt>
                <c:pt idx="212753">
                  <c:v>-71.1669922</c:v>
                </c:pt>
                <c:pt idx="212754">
                  <c:v>-21.9726562</c:v>
                </c:pt>
                <c:pt idx="212755">
                  <c:v>29.7851562</c:v>
                </c:pt>
                <c:pt idx="212756">
                  <c:v>73.48632809999998</c:v>
                </c:pt>
                <c:pt idx="212757">
                  <c:v>97.5341797</c:v>
                </c:pt>
                <c:pt idx="212758">
                  <c:v>102.783203</c:v>
                </c:pt>
                <c:pt idx="212759">
                  <c:v>80.68847659999993</c:v>
                </c:pt>
                <c:pt idx="212760">
                  <c:v>26.8554688</c:v>
                </c:pt>
                <c:pt idx="212761">
                  <c:v>-32.9589844</c:v>
                </c:pt>
                <c:pt idx="212762">
                  <c:v>-76.17187499999996</c:v>
                </c:pt>
                <c:pt idx="212763">
                  <c:v>-101.68457</c:v>
                </c:pt>
                <c:pt idx="212764">
                  <c:v>-100.585938</c:v>
                </c:pt>
                <c:pt idx="212765">
                  <c:v>-73.2421875</c:v>
                </c:pt>
                <c:pt idx="212766">
                  <c:v>-29.296875</c:v>
                </c:pt>
                <c:pt idx="212767">
                  <c:v>18.0664062</c:v>
                </c:pt>
                <c:pt idx="212768">
                  <c:v>69.8242188</c:v>
                </c:pt>
                <c:pt idx="212769">
                  <c:v>105.46875</c:v>
                </c:pt>
                <c:pt idx="212770">
                  <c:v>104.980469</c:v>
                </c:pt>
                <c:pt idx="212771">
                  <c:v>84.4726562</c:v>
                </c:pt>
                <c:pt idx="212772">
                  <c:v>37.2314453</c:v>
                </c:pt>
                <c:pt idx="212773">
                  <c:v>-15.625</c:v>
                </c:pt>
                <c:pt idx="212774">
                  <c:v>-67.9931641</c:v>
                </c:pt>
                <c:pt idx="212775">
                  <c:v>-94.7265625</c:v>
                </c:pt>
                <c:pt idx="212776">
                  <c:v>-102.783203</c:v>
                </c:pt>
                <c:pt idx="212777">
                  <c:v>-79.1015625</c:v>
                </c:pt>
                <c:pt idx="212778">
                  <c:v>-39.30664059999999</c:v>
                </c:pt>
                <c:pt idx="212779">
                  <c:v>14.7705078</c:v>
                </c:pt>
                <c:pt idx="212780">
                  <c:v>61.6455078</c:v>
                </c:pt>
                <c:pt idx="212781">
                  <c:v>92.89550779999998</c:v>
                </c:pt>
                <c:pt idx="212782">
                  <c:v>102.050781</c:v>
                </c:pt>
                <c:pt idx="212783">
                  <c:v>88.7451172</c:v>
                </c:pt>
                <c:pt idx="212784">
                  <c:v>45.4101562</c:v>
                </c:pt>
                <c:pt idx="212785">
                  <c:v>-12.0849609</c:v>
                </c:pt>
                <c:pt idx="212786">
                  <c:v>-60.0585938</c:v>
                </c:pt>
                <c:pt idx="212787">
                  <c:v>-94.3603516</c:v>
                </c:pt>
                <c:pt idx="212788">
                  <c:v>-99.7314453</c:v>
                </c:pt>
                <c:pt idx="212789">
                  <c:v>-82.15332029999998</c:v>
                </c:pt>
                <c:pt idx="212790">
                  <c:v>-45.1660156</c:v>
                </c:pt>
                <c:pt idx="212791">
                  <c:v>6.59179688</c:v>
                </c:pt>
                <c:pt idx="212792">
                  <c:v>61.2792969</c:v>
                </c:pt>
                <c:pt idx="212793">
                  <c:v>95.4589844</c:v>
                </c:pt>
                <c:pt idx="212794">
                  <c:v>107.788086</c:v>
                </c:pt>
                <c:pt idx="212795">
                  <c:v>87.03613279999998</c:v>
                </c:pt>
                <c:pt idx="212796">
                  <c:v>51.0253906</c:v>
                </c:pt>
                <c:pt idx="212797">
                  <c:v>-3.54003906</c:v>
                </c:pt>
                <c:pt idx="212798">
                  <c:v>-58.7158203</c:v>
                </c:pt>
                <c:pt idx="212799">
                  <c:v>-84.8388672</c:v>
                </c:pt>
                <c:pt idx="212800">
                  <c:v>-103.637695</c:v>
                </c:pt>
                <c:pt idx="212801">
                  <c:v>-89.11132809999998</c:v>
                </c:pt>
                <c:pt idx="212802">
                  <c:v>-50.6591797</c:v>
                </c:pt>
                <c:pt idx="212803">
                  <c:v>-1.34277344</c:v>
                </c:pt>
                <c:pt idx="212804">
                  <c:v>51.6357422</c:v>
                </c:pt>
                <c:pt idx="212805">
                  <c:v>92.1630859</c:v>
                </c:pt>
                <c:pt idx="212806">
                  <c:v>109.985352</c:v>
                </c:pt>
                <c:pt idx="212807">
                  <c:v>90.82031249999996</c:v>
                </c:pt>
                <c:pt idx="212808">
                  <c:v>54.5654297</c:v>
                </c:pt>
                <c:pt idx="212809">
                  <c:v>7.93457031</c:v>
                </c:pt>
                <c:pt idx="212810">
                  <c:v>-55.9082031</c:v>
                </c:pt>
                <c:pt idx="212811">
                  <c:v>-89.35546879999995</c:v>
                </c:pt>
                <c:pt idx="212812">
                  <c:v>-102.172852</c:v>
                </c:pt>
                <c:pt idx="212813">
                  <c:v>-92.89550779999998</c:v>
                </c:pt>
                <c:pt idx="212814">
                  <c:v>-52.8564453</c:v>
                </c:pt>
                <c:pt idx="212815">
                  <c:v>-13.0615234</c:v>
                </c:pt>
                <c:pt idx="212816">
                  <c:v>39.4287109</c:v>
                </c:pt>
                <c:pt idx="212817">
                  <c:v>84.5947266</c:v>
                </c:pt>
                <c:pt idx="212818">
                  <c:v>103.515625</c:v>
                </c:pt>
                <c:pt idx="212819">
                  <c:v>102.539062</c:v>
                </c:pt>
                <c:pt idx="212820">
                  <c:v>67.9931641</c:v>
                </c:pt>
                <c:pt idx="212821">
                  <c:v>8.42285156</c:v>
                </c:pt>
                <c:pt idx="212822">
                  <c:v>-45.0439453</c:v>
                </c:pt>
                <c:pt idx="212823">
                  <c:v>-79.34570309999998</c:v>
                </c:pt>
                <c:pt idx="212824">
                  <c:v>-101.928711</c:v>
                </c:pt>
                <c:pt idx="212825">
                  <c:v>-96.92382809999998</c:v>
                </c:pt>
                <c:pt idx="212826">
                  <c:v>-62.7441406</c:v>
                </c:pt>
                <c:pt idx="212827">
                  <c:v>-16.4794922</c:v>
                </c:pt>
                <c:pt idx="212828">
                  <c:v>33.44726559999999</c:v>
                </c:pt>
                <c:pt idx="212829">
                  <c:v>88.37890619999993</c:v>
                </c:pt>
                <c:pt idx="212830">
                  <c:v>105.34668</c:v>
                </c:pt>
                <c:pt idx="212831">
                  <c:v>103.271484</c:v>
                </c:pt>
                <c:pt idx="212832">
                  <c:v>74.46289059999998</c:v>
                </c:pt>
                <c:pt idx="212833">
                  <c:v>19.7753906</c:v>
                </c:pt>
                <c:pt idx="212834">
                  <c:v>-41.8701172</c:v>
                </c:pt>
                <c:pt idx="212835">
                  <c:v>-81.5429688</c:v>
                </c:pt>
                <c:pt idx="212836">
                  <c:v>-103.881836</c:v>
                </c:pt>
                <c:pt idx="212837">
                  <c:v>-101.074219</c:v>
                </c:pt>
                <c:pt idx="212838">
                  <c:v>-62.3779297</c:v>
                </c:pt>
                <c:pt idx="212839">
                  <c:v>-20.38574219999997</c:v>
                </c:pt>
                <c:pt idx="212840">
                  <c:v>30.2734375</c:v>
                </c:pt>
                <c:pt idx="212841">
                  <c:v>75.19531249999996</c:v>
                </c:pt>
                <c:pt idx="212842">
                  <c:v>109.985352</c:v>
                </c:pt>
                <c:pt idx="212843">
                  <c:v>104.614258</c:v>
                </c:pt>
                <c:pt idx="212844">
                  <c:v>69.45800779999998</c:v>
                </c:pt>
                <c:pt idx="212845">
                  <c:v>23.3154297</c:v>
                </c:pt>
                <c:pt idx="212846">
                  <c:v>-28.6865234</c:v>
                </c:pt>
                <c:pt idx="212847">
                  <c:v>-75.0732422</c:v>
                </c:pt>
                <c:pt idx="212848">
                  <c:v>-103.393555</c:v>
                </c:pt>
                <c:pt idx="212849">
                  <c:v>-95.3369141</c:v>
                </c:pt>
                <c:pt idx="212850">
                  <c:v>-74.0966797</c:v>
                </c:pt>
                <c:pt idx="212851">
                  <c:v>-36.8652344</c:v>
                </c:pt>
                <c:pt idx="212852">
                  <c:v>21.3623047</c:v>
                </c:pt>
                <c:pt idx="212853">
                  <c:v>68.4814453</c:v>
                </c:pt>
                <c:pt idx="212854">
                  <c:v>102.905273</c:v>
                </c:pt>
                <c:pt idx="212855">
                  <c:v>103.149414</c:v>
                </c:pt>
                <c:pt idx="212856">
                  <c:v>76.6601562</c:v>
                </c:pt>
                <c:pt idx="212857">
                  <c:v>33.0810547</c:v>
                </c:pt>
                <c:pt idx="212858">
                  <c:v>-17.7001953</c:v>
                </c:pt>
                <c:pt idx="212859">
                  <c:v>-65.9179688</c:v>
                </c:pt>
                <c:pt idx="212860">
                  <c:v>-99.4873047</c:v>
                </c:pt>
                <c:pt idx="212861">
                  <c:v>-106.933594</c:v>
                </c:pt>
                <c:pt idx="212862">
                  <c:v>-80.68847659999993</c:v>
                </c:pt>
                <c:pt idx="212863">
                  <c:v>-34.5458984</c:v>
                </c:pt>
                <c:pt idx="212864">
                  <c:v>16.1132812</c:v>
                </c:pt>
                <c:pt idx="212865">
                  <c:v>64.6972656</c:v>
                </c:pt>
                <c:pt idx="212866">
                  <c:v>91.1865234</c:v>
                </c:pt>
                <c:pt idx="212867">
                  <c:v>105.712891</c:v>
                </c:pt>
                <c:pt idx="212868">
                  <c:v>83.0078125</c:v>
                </c:pt>
                <c:pt idx="212869">
                  <c:v>40.7714844</c:v>
                </c:pt>
                <c:pt idx="212870">
                  <c:v>-14.8925781</c:v>
                </c:pt>
                <c:pt idx="212871">
                  <c:v>-65.7958984</c:v>
                </c:pt>
                <c:pt idx="212872">
                  <c:v>-92.89550779999998</c:v>
                </c:pt>
                <c:pt idx="212873">
                  <c:v>-101.318359</c:v>
                </c:pt>
                <c:pt idx="212874">
                  <c:v>-82.88574219999992</c:v>
                </c:pt>
                <c:pt idx="212875">
                  <c:v>-46.6308594</c:v>
                </c:pt>
                <c:pt idx="212876">
                  <c:v>12.6953125</c:v>
                </c:pt>
                <c:pt idx="212877">
                  <c:v>62.0117188</c:v>
                </c:pt>
                <c:pt idx="212878">
                  <c:v>93.75</c:v>
                </c:pt>
                <c:pt idx="212879">
                  <c:v>104.858398</c:v>
                </c:pt>
                <c:pt idx="212880">
                  <c:v>89.2333984</c:v>
                </c:pt>
                <c:pt idx="212881">
                  <c:v>46.5087891</c:v>
                </c:pt>
                <c:pt idx="212882">
                  <c:v>-7.08007812</c:v>
                </c:pt>
                <c:pt idx="212883">
                  <c:v>-61.5234375</c:v>
                </c:pt>
                <c:pt idx="212884">
                  <c:v>-93.9941406</c:v>
                </c:pt>
                <c:pt idx="212885">
                  <c:v>-104.003906</c:v>
                </c:pt>
                <c:pt idx="212886">
                  <c:v>-86.05957029999998</c:v>
                </c:pt>
                <c:pt idx="212887">
                  <c:v>-45.2880859</c:v>
                </c:pt>
                <c:pt idx="212888">
                  <c:v>2.44140625</c:v>
                </c:pt>
                <c:pt idx="212889">
                  <c:v>57.3730469</c:v>
                </c:pt>
                <c:pt idx="212890">
                  <c:v>100.952148</c:v>
                </c:pt>
                <c:pt idx="212891">
                  <c:v>105.957031</c:v>
                </c:pt>
                <c:pt idx="212892">
                  <c:v>94.3603516</c:v>
                </c:pt>
                <c:pt idx="212893">
                  <c:v>52.6123047</c:v>
                </c:pt>
                <c:pt idx="212894">
                  <c:v>-0.854492188</c:v>
                </c:pt>
                <c:pt idx="212895">
                  <c:v>-45.8984375</c:v>
                </c:pt>
                <c:pt idx="212896">
                  <c:v>-91.55273440000001</c:v>
                </c:pt>
                <c:pt idx="212897">
                  <c:v>-102.905273</c:v>
                </c:pt>
                <c:pt idx="212898">
                  <c:v>-83.7402344</c:v>
                </c:pt>
                <c:pt idx="212899">
                  <c:v>-51.5136719</c:v>
                </c:pt>
                <c:pt idx="212900">
                  <c:v>-7.812499999999997</c:v>
                </c:pt>
                <c:pt idx="212901">
                  <c:v>46.3867188</c:v>
                </c:pt>
                <c:pt idx="212902">
                  <c:v>92.0410156</c:v>
                </c:pt>
                <c:pt idx="212903">
                  <c:v>111.694336</c:v>
                </c:pt>
                <c:pt idx="212904">
                  <c:v>94.7265625</c:v>
                </c:pt>
                <c:pt idx="212905">
                  <c:v>53.8330078</c:v>
                </c:pt>
                <c:pt idx="212906">
                  <c:v>15.9912109</c:v>
                </c:pt>
                <c:pt idx="212907">
                  <c:v>-41.6259766</c:v>
                </c:pt>
                <c:pt idx="212908">
                  <c:v>-89.2333984</c:v>
                </c:pt>
                <c:pt idx="212909">
                  <c:v>-107.177734</c:v>
                </c:pt>
                <c:pt idx="212910">
                  <c:v>-98.9990234</c:v>
                </c:pt>
                <c:pt idx="212911">
                  <c:v>-59.6923828</c:v>
                </c:pt>
                <c:pt idx="212912">
                  <c:v>-4.63867188</c:v>
                </c:pt>
                <c:pt idx="212913">
                  <c:v>40.2832031</c:v>
                </c:pt>
                <c:pt idx="212914">
                  <c:v>83.984375</c:v>
                </c:pt>
                <c:pt idx="212915">
                  <c:v>106.933594</c:v>
                </c:pt>
                <c:pt idx="212916">
                  <c:v>96.80175779999998</c:v>
                </c:pt>
                <c:pt idx="212917">
                  <c:v>69.33593749999996</c:v>
                </c:pt>
                <c:pt idx="212918">
                  <c:v>6.95800781</c:v>
                </c:pt>
                <c:pt idx="212919">
                  <c:v>-38.5742188</c:v>
                </c:pt>
                <c:pt idx="212920">
                  <c:v>-83.2519531</c:v>
                </c:pt>
                <c:pt idx="212921">
                  <c:v>-109.375</c:v>
                </c:pt>
                <c:pt idx="212922">
                  <c:v>-103.637695</c:v>
                </c:pt>
                <c:pt idx="212923">
                  <c:v>-63.3544922</c:v>
                </c:pt>
                <c:pt idx="212924">
                  <c:v>-20.0195312</c:v>
                </c:pt>
                <c:pt idx="212925">
                  <c:v>32.3486328</c:v>
                </c:pt>
                <c:pt idx="212926">
                  <c:v>70.55664059999998</c:v>
                </c:pt>
                <c:pt idx="212927">
                  <c:v>100.341797</c:v>
                </c:pt>
                <c:pt idx="212928">
                  <c:v>99.3652344</c:v>
                </c:pt>
                <c:pt idx="212929">
                  <c:v>69.0917969</c:v>
                </c:pt>
                <c:pt idx="212930">
                  <c:v>27.8320312</c:v>
                </c:pt>
                <c:pt idx="212931">
                  <c:v>-32.7148438</c:v>
                </c:pt>
                <c:pt idx="212932">
                  <c:v>-81.29882809999998</c:v>
                </c:pt>
                <c:pt idx="212933">
                  <c:v>-105.59082</c:v>
                </c:pt>
                <c:pt idx="212934">
                  <c:v>-101.806641</c:v>
                </c:pt>
                <c:pt idx="212935">
                  <c:v>-68.4814453</c:v>
                </c:pt>
                <c:pt idx="212936">
                  <c:v>-16.8457031</c:v>
                </c:pt>
                <c:pt idx="212937">
                  <c:v>29.6630859</c:v>
                </c:pt>
                <c:pt idx="212938">
                  <c:v>73.85253909999996</c:v>
                </c:pt>
                <c:pt idx="212939">
                  <c:v>104.370117</c:v>
                </c:pt>
                <c:pt idx="212940">
                  <c:v>103.393555</c:v>
                </c:pt>
                <c:pt idx="212941">
                  <c:v>70.3125</c:v>
                </c:pt>
                <c:pt idx="212942">
                  <c:v>27.4658203</c:v>
                </c:pt>
                <c:pt idx="212943">
                  <c:v>-22.7050781</c:v>
                </c:pt>
                <c:pt idx="212944">
                  <c:v>-72.0214844</c:v>
                </c:pt>
                <c:pt idx="212945">
                  <c:v>-101.68457</c:v>
                </c:pt>
                <c:pt idx="212946">
                  <c:v>-99.60937499999996</c:v>
                </c:pt>
                <c:pt idx="212947">
                  <c:v>-73.3642578</c:v>
                </c:pt>
                <c:pt idx="212948">
                  <c:v>-31.6162109</c:v>
                </c:pt>
                <c:pt idx="212949">
                  <c:v>25.0244141</c:v>
                </c:pt>
                <c:pt idx="212950">
                  <c:v>70.80078119999993</c:v>
                </c:pt>
                <c:pt idx="212951">
                  <c:v>99.60937499999996</c:v>
                </c:pt>
                <c:pt idx="212952">
                  <c:v>103.149414</c:v>
                </c:pt>
                <c:pt idx="212953">
                  <c:v>75.8056641</c:v>
                </c:pt>
                <c:pt idx="212954">
                  <c:v>31.4941406</c:v>
                </c:pt>
                <c:pt idx="212955">
                  <c:v>-21.7285156</c:v>
                </c:pt>
                <c:pt idx="212956">
                  <c:v>-63.8427734</c:v>
                </c:pt>
                <c:pt idx="212957">
                  <c:v>-93.01757809999998</c:v>
                </c:pt>
                <c:pt idx="212958">
                  <c:v>-97.0458984</c:v>
                </c:pt>
                <c:pt idx="212959">
                  <c:v>-76.9042969</c:v>
                </c:pt>
                <c:pt idx="212960">
                  <c:v>-40.1611328</c:v>
                </c:pt>
                <c:pt idx="212961">
                  <c:v>7.08007812</c:v>
                </c:pt>
                <c:pt idx="212962">
                  <c:v>60.18066409999999</c:v>
                </c:pt>
                <c:pt idx="212963">
                  <c:v>92.6513672</c:v>
                </c:pt>
                <c:pt idx="212964">
                  <c:v>107.299805</c:v>
                </c:pt>
                <c:pt idx="212965">
                  <c:v>85.6933594</c:v>
                </c:pt>
                <c:pt idx="212966">
                  <c:v>43.3349609</c:v>
                </c:pt>
                <c:pt idx="212967">
                  <c:v>-6.835937499999997</c:v>
                </c:pt>
                <c:pt idx="212968">
                  <c:v>-59.81445309999999</c:v>
                </c:pt>
                <c:pt idx="212969">
                  <c:v>-93.9941406</c:v>
                </c:pt>
                <c:pt idx="212970">
                  <c:v>-105.224609</c:v>
                </c:pt>
                <c:pt idx="212971">
                  <c:v>-90.6982422</c:v>
                </c:pt>
                <c:pt idx="212972">
                  <c:v>-48.2177734</c:v>
                </c:pt>
                <c:pt idx="212973">
                  <c:v>11.3525391</c:v>
                </c:pt>
                <c:pt idx="212974">
                  <c:v>59.5703125</c:v>
                </c:pt>
                <c:pt idx="212975">
                  <c:v>98.87695309999998</c:v>
                </c:pt>
                <c:pt idx="212976">
                  <c:v>105.834961</c:v>
                </c:pt>
                <c:pt idx="212977">
                  <c:v>87.6464844</c:v>
                </c:pt>
                <c:pt idx="212978">
                  <c:v>43.3349609</c:v>
                </c:pt>
                <c:pt idx="212979">
                  <c:v>-1.953125</c:v>
                </c:pt>
                <c:pt idx="212980">
                  <c:v>-52.1240234</c:v>
                </c:pt>
                <c:pt idx="212981">
                  <c:v>-91.4306641</c:v>
                </c:pt>
                <c:pt idx="212982">
                  <c:v>-105.59082</c:v>
                </c:pt>
                <c:pt idx="212983">
                  <c:v>-93.75</c:v>
                </c:pt>
                <c:pt idx="212984">
                  <c:v>-56.7626953</c:v>
                </c:pt>
                <c:pt idx="212985">
                  <c:v>1.34277344</c:v>
                </c:pt>
                <c:pt idx="212986">
                  <c:v>53.1005859</c:v>
                </c:pt>
                <c:pt idx="212987">
                  <c:v>95.9472656</c:v>
                </c:pt>
                <c:pt idx="212988">
                  <c:v>105.34668</c:v>
                </c:pt>
                <c:pt idx="212989">
                  <c:v>88.0126953</c:v>
                </c:pt>
                <c:pt idx="212990">
                  <c:v>54.6875</c:v>
                </c:pt>
                <c:pt idx="212991">
                  <c:v>12.5732422</c:v>
                </c:pt>
                <c:pt idx="212992">
                  <c:v>-39.7949219</c:v>
                </c:pt>
                <c:pt idx="212993">
                  <c:v>-86.5478516</c:v>
                </c:pt>
                <c:pt idx="212994">
                  <c:v>-100.097656</c:v>
                </c:pt>
                <c:pt idx="212995">
                  <c:v>-88.9892578</c:v>
                </c:pt>
                <c:pt idx="212996">
                  <c:v>-59.0820312</c:v>
                </c:pt>
                <c:pt idx="212997">
                  <c:v>-4.51660156</c:v>
                </c:pt>
                <c:pt idx="212998">
                  <c:v>47.9736328</c:v>
                </c:pt>
                <c:pt idx="212999">
                  <c:v>86.6699219</c:v>
                </c:pt>
                <c:pt idx="213000">
                  <c:v>102.905273</c:v>
                </c:pt>
                <c:pt idx="213001">
                  <c:v>93.01757809999998</c:v>
                </c:pt>
                <c:pt idx="213002">
                  <c:v>56.2744141</c:v>
                </c:pt>
                <c:pt idx="213003">
                  <c:v>10.6201172</c:v>
                </c:pt>
                <c:pt idx="213004">
                  <c:v>-41.7480469</c:v>
                </c:pt>
                <c:pt idx="213005">
                  <c:v>-86.3037109</c:v>
                </c:pt>
                <c:pt idx="213006">
                  <c:v>-106.079102</c:v>
                </c:pt>
                <c:pt idx="213007">
                  <c:v>-97.4121094</c:v>
                </c:pt>
                <c:pt idx="213008">
                  <c:v>-65.55175779999998</c:v>
                </c:pt>
                <c:pt idx="213009">
                  <c:v>-18.9208984</c:v>
                </c:pt>
                <c:pt idx="213010">
                  <c:v>35.7666016</c:v>
                </c:pt>
                <c:pt idx="213011">
                  <c:v>78.0029297</c:v>
                </c:pt>
                <c:pt idx="213012">
                  <c:v>108.520508</c:v>
                </c:pt>
                <c:pt idx="213013">
                  <c:v>104.980469</c:v>
                </c:pt>
                <c:pt idx="213014">
                  <c:v>68.7255859</c:v>
                </c:pt>
                <c:pt idx="213015">
                  <c:v>19.2871094</c:v>
                </c:pt>
                <c:pt idx="213016">
                  <c:v>-37.4755859</c:v>
                </c:pt>
                <c:pt idx="213017">
                  <c:v>-83.6181641</c:v>
                </c:pt>
                <c:pt idx="213018">
                  <c:v>-99.9755859</c:v>
                </c:pt>
                <c:pt idx="213019">
                  <c:v>-94.1162109</c:v>
                </c:pt>
                <c:pt idx="213020">
                  <c:v>-67.50488279999998</c:v>
                </c:pt>
                <c:pt idx="213021">
                  <c:v>-21.2402344</c:v>
                </c:pt>
                <c:pt idx="213022">
                  <c:v>38.0859375</c:v>
                </c:pt>
                <c:pt idx="213023">
                  <c:v>77.27050779999998</c:v>
                </c:pt>
                <c:pt idx="213024">
                  <c:v>100.585938</c:v>
                </c:pt>
                <c:pt idx="213025">
                  <c:v>94.3603516</c:v>
                </c:pt>
                <c:pt idx="213026">
                  <c:v>64.2089844</c:v>
                </c:pt>
                <c:pt idx="213027">
                  <c:v>19.0429688</c:v>
                </c:pt>
                <c:pt idx="213028">
                  <c:v>-31.25</c:v>
                </c:pt>
                <c:pt idx="213029">
                  <c:v>-73.1201172</c:v>
                </c:pt>
                <c:pt idx="213030">
                  <c:v>-97.5341797</c:v>
                </c:pt>
                <c:pt idx="213031">
                  <c:v>-101.44043</c:v>
                </c:pt>
                <c:pt idx="213032">
                  <c:v>-77.14843749999996</c:v>
                </c:pt>
                <c:pt idx="213033">
                  <c:v>-25.7568359</c:v>
                </c:pt>
                <c:pt idx="213034">
                  <c:v>25.6347656</c:v>
                </c:pt>
                <c:pt idx="213035">
                  <c:v>71.8994141</c:v>
                </c:pt>
                <c:pt idx="213036">
                  <c:v>96.3134766</c:v>
                </c:pt>
                <c:pt idx="213037">
                  <c:v>98.63281249999996</c:v>
                </c:pt>
                <c:pt idx="213038">
                  <c:v>84.7167969</c:v>
                </c:pt>
                <c:pt idx="213039">
                  <c:v>34.4238281</c:v>
                </c:pt>
                <c:pt idx="213040">
                  <c:v>-18.3105469</c:v>
                </c:pt>
                <c:pt idx="213041">
                  <c:v>-72.1435547</c:v>
                </c:pt>
                <c:pt idx="213042">
                  <c:v>-103.881836</c:v>
                </c:pt>
                <c:pt idx="213043">
                  <c:v>-97.90039059999998</c:v>
                </c:pt>
                <c:pt idx="213044">
                  <c:v>-80.078125</c:v>
                </c:pt>
                <c:pt idx="213045">
                  <c:v>-37.109375</c:v>
                </c:pt>
                <c:pt idx="213046">
                  <c:v>18.7988281</c:v>
                </c:pt>
                <c:pt idx="213047">
                  <c:v>67.50488279999998</c:v>
                </c:pt>
                <c:pt idx="213048">
                  <c:v>93.2617188</c:v>
                </c:pt>
                <c:pt idx="213049">
                  <c:v>105.102539</c:v>
                </c:pt>
                <c:pt idx="213050">
                  <c:v>80.2001953</c:v>
                </c:pt>
                <c:pt idx="213051">
                  <c:v>43.4570312</c:v>
                </c:pt>
                <c:pt idx="213052">
                  <c:v>-12.2070312</c:v>
                </c:pt>
                <c:pt idx="213053">
                  <c:v>-67.9931641</c:v>
                </c:pt>
                <c:pt idx="213054">
                  <c:v>-94.3603516</c:v>
                </c:pt>
                <c:pt idx="213055">
                  <c:v>-94.4824219</c:v>
                </c:pt>
                <c:pt idx="213056">
                  <c:v>-85.20507809999994</c:v>
                </c:pt>
                <c:pt idx="213057">
                  <c:v>-39.5507812</c:v>
                </c:pt>
                <c:pt idx="213058">
                  <c:v>5.49316406</c:v>
                </c:pt>
                <c:pt idx="213059">
                  <c:v>55.6640625</c:v>
                </c:pt>
                <c:pt idx="213060">
                  <c:v>99.1210938</c:v>
                </c:pt>
                <c:pt idx="213061">
                  <c:v>101.074219</c:v>
                </c:pt>
                <c:pt idx="213062">
                  <c:v>82.15332029999998</c:v>
                </c:pt>
                <c:pt idx="213063">
                  <c:v>40.6494141</c:v>
                </c:pt>
                <c:pt idx="213064">
                  <c:v>-11.2304688</c:v>
                </c:pt>
                <c:pt idx="213065">
                  <c:v>-55.0537109</c:v>
                </c:pt>
                <c:pt idx="213066">
                  <c:v>-94.2382812</c:v>
                </c:pt>
                <c:pt idx="213067">
                  <c:v>-106.323242</c:v>
                </c:pt>
                <c:pt idx="213068">
                  <c:v>-90.33203119999993</c:v>
                </c:pt>
                <c:pt idx="213069">
                  <c:v>-43.8232422</c:v>
                </c:pt>
                <c:pt idx="213070">
                  <c:v>1.58691406</c:v>
                </c:pt>
                <c:pt idx="213071">
                  <c:v>55.1757812</c:v>
                </c:pt>
                <c:pt idx="213072">
                  <c:v>94.84863279999998</c:v>
                </c:pt>
                <c:pt idx="213073">
                  <c:v>107.910156</c:v>
                </c:pt>
                <c:pt idx="213074">
                  <c:v>89.5996094</c:v>
                </c:pt>
                <c:pt idx="213075">
                  <c:v>52.1240234</c:v>
                </c:pt>
                <c:pt idx="213076">
                  <c:v>-1.46484375</c:v>
                </c:pt>
                <c:pt idx="213077">
                  <c:v>-60.7910156</c:v>
                </c:pt>
                <c:pt idx="213078">
                  <c:v>-86.6699219</c:v>
                </c:pt>
                <c:pt idx="213079">
                  <c:v>-105.59082</c:v>
                </c:pt>
                <c:pt idx="213080">
                  <c:v>-96.92382809999998</c:v>
                </c:pt>
                <c:pt idx="213081">
                  <c:v>-57.8613281</c:v>
                </c:pt>
                <c:pt idx="213082">
                  <c:v>-0.854492188</c:v>
                </c:pt>
                <c:pt idx="213083">
                  <c:v>48.7060547</c:v>
                </c:pt>
                <c:pt idx="213084">
                  <c:v>87.890625</c:v>
                </c:pt>
                <c:pt idx="213085">
                  <c:v>100.463867</c:v>
                </c:pt>
                <c:pt idx="213086">
                  <c:v>95.5810547</c:v>
                </c:pt>
                <c:pt idx="213087">
                  <c:v>62.1337891</c:v>
                </c:pt>
                <c:pt idx="213088">
                  <c:v>5.615234379999995</c:v>
                </c:pt>
                <c:pt idx="213089">
                  <c:v>-42.7246094</c:v>
                </c:pt>
                <c:pt idx="213090">
                  <c:v>-88.13476559999998</c:v>
                </c:pt>
                <c:pt idx="213091">
                  <c:v>-105.59082</c:v>
                </c:pt>
                <c:pt idx="213092">
                  <c:v>-99.3652344</c:v>
                </c:pt>
                <c:pt idx="213093">
                  <c:v>-60.3027344</c:v>
                </c:pt>
                <c:pt idx="213094">
                  <c:v>-7.08007812</c:v>
                </c:pt>
                <c:pt idx="213095">
                  <c:v>48.2177734</c:v>
                </c:pt>
                <c:pt idx="213096">
                  <c:v>92.77343749999996</c:v>
                </c:pt>
                <c:pt idx="213097">
                  <c:v>112.304688</c:v>
                </c:pt>
                <c:pt idx="213098">
                  <c:v>98.2666016</c:v>
                </c:pt>
                <c:pt idx="213099">
                  <c:v>59.9365234</c:v>
                </c:pt>
                <c:pt idx="213100">
                  <c:v>16.4794922</c:v>
                </c:pt>
                <c:pt idx="213101">
                  <c:v>-44.6777344</c:v>
                </c:pt>
                <c:pt idx="213102">
                  <c:v>-87.6464844</c:v>
                </c:pt>
                <c:pt idx="213103">
                  <c:v>-101.5625</c:v>
                </c:pt>
                <c:pt idx="213104">
                  <c:v>-91.9189453</c:v>
                </c:pt>
                <c:pt idx="213105">
                  <c:v>-62.8662109</c:v>
                </c:pt>
                <c:pt idx="213106">
                  <c:v>-11.8408203</c:v>
                </c:pt>
                <c:pt idx="213107">
                  <c:v>35.5224609</c:v>
                </c:pt>
                <c:pt idx="213108">
                  <c:v>81.29882809999998</c:v>
                </c:pt>
                <c:pt idx="213109">
                  <c:v>108.886719</c:v>
                </c:pt>
                <c:pt idx="213110">
                  <c:v>101.928711</c:v>
                </c:pt>
                <c:pt idx="213111">
                  <c:v>64.9414062</c:v>
                </c:pt>
                <c:pt idx="213112">
                  <c:v>22.4609375</c:v>
                </c:pt>
                <c:pt idx="213113">
                  <c:v>-32.3486328</c:v>
                </c:pt>
                <c:pt idx="213114">
                  <c:v>-75.8056641</c:v>
                </c:pt>
                <c:pt idx="213115">
                  <c:v>-100.341797</c:v>
                </c:pt>
                <c:pt idx="213116">
                  <c:v>-102.783203</c:v>
                </c:pt>
                <c:pt idx="213117">
                  <c:v>-76.2939453</c:v>
                </c:pt>
                <c:pt idx="213118">
                  <c:v>-23.9257812</c:v>
                </c:pt>
                <c:pt idx="213119">
                  <c:v>31.25</c:v>
                </c:pt>
                <c:pt idx="213120">
                  <c:v>73.9746094</c:v>
                </c:pt>
                <c:pt idx="213121">
                  <c:v>98.63281249999996</c:v>
                </c:pt>
                <c:pt idx="213122">
                  <c:v>100.219727</c:v>
                </c:pt>
                <c:pt idx="213123">
                  <c:v>72.0214844</c:v>
                </c:pt>
                <c:pt idx="213124">
                  <c:v>28.3203125</c:v>
                </c:pt>
                <c:pt idx="213125">
                  <c:v>-26.9775391</c:v>
                </c:pt>
                <c:pt idx="213126">
                  <c:v>-74.3408203</c:v>
                </c:pt>
                <c:pt idx="213127">
                  <c:v>-102.050781</c:v>
                </c:pt>
                <c:pt idx="213128">
                  <c:v>-102.539062</c:v>
                </c:pt>
                <c:pt idx="213129">
                  <c:v>-78.8574219</c:v>
                </c:pt>
                <c:pt idx="213130">
                  <c:v>-32.4707031</c:v>
                </c:pt>
                <c:pt idx="213131">
                  <c:v>23.8037109</c:v>
                </c:pt>
                <c:pt idx="213132">
                  <c:v>74.0966797</c:v>
                </c:pt>
                <c:pt idx="213133">
                  <c:v>102.050781</c:v>
                </c:pt>
                <c:pt idx="213134">
                  <c:v>106.811523</c:v>
                </c:pt>
                <c:pt idx="213135">
                  <c:v>76.9042969</c:v>
                </c:pt>
                <c:pt idx="213136">
                  <c:v>22.2167969</c:v>
                </c:pt>
                <c:pt idx="213137">
                  <c:v>-28.8085938</c:v>
                </c:pt>
                <c:pt idx="213138">
                  <c:v>-69.33593749999996</c:v>
                </c:pt>
                <c:pt idx="213139">
                  <c:v>-103.271484</c:v>
                </c:pt>
                <c:pt idx="213140">
                  <c:v>-102.172852</c:v>
                </c:pt>
                <c:pt idx="213141">
                  <c:v>-78.36914059999998</c:v>
                </c:pt>
                <c:pt idx="213142">
                  <c:v>-32.5927734</c:v>
                </c:pt>
                <c:pt idx="213143">
                  <c:v>13.4277344</c:v>
                </c:pt>
                <c:pt idx="213144">
                  <c:v>66.1621094</c:v>
                </c:pt>
                <c:pt idx="213145">
                  <c:v>98.75488279999998</c:v>
                </c:pt>
                <c:pt idx="213146">
                  <c:v>101.928711</c:v>
                </c:pt>
                <c:pt idx="213147">
                  <c:v>80.68847659999993</c:v>
                </c:pt>
                <c:pt idx="213148">
                  <c:v>47.7294922</c:v>
                </c:pt>
                <c:pt idx="213149">
                  <c:v>-7.812499999999997</c:v>
                </c:pt>
                <c:pt idx="213150">
                  <c:v>-61.15722659999999</c:v>
                </c:pt>
                <c:pt idx="213151">
                  <c:v>-98.75488279999998</c:v>
                </c:pt>
                <c:pt idx="213152">
                  <c:v>-103.881836</c:v>
                </c:pt>
                <c:pt idx="213153">
                  <c:v>-84.7167969</c:v>
                </c:pt>
                <c:pt idx="213154">
                  <c:v>-41.015625</c:v>
                </c:pt>
                <c:pt idx="213155">
                  <c:v>11.1083984</c:v>
                </c:pt>
                <c:pt idx="213156">
                  <c:v>61.5234375</c:v>
                </c:pt>
                <c:pt idx="213157">
                  <c:v>91.4306641</c:v>
                </c:pt>
                <c:pt idx="213158">
                  <c:v>99.2431641</c:v>
                </c:pt>
                <c:pt idx="213159">
                  <c:v>87.5244141</c:v>
                </c:pt>
                <c:pt idx="213160">
                  <c:v>48.828125</c:v>
                </c:pt>
                <c:pt idx="213161">
                  <c:v>-3.17382812</c:v>
                </c:pt>
                <c:pt idx="213162">
                  <c:v>-55.6640625</c:v>
                </c:pt>
                <c:pt idx="213163">
                  <c:v>-93.87207029999993</c:v>
                </c:pt>
                <c:pt idx="213164">
                  <c:v>-100.708008</c:v>
                </c:pt>
                <c:pt idx="213165">
                  <c:v>-85.8154297</c:v>
                </c:pt>
                <c:pt idx="213166">
                  <c:v>-49.0722656</c:v>
                </c:pt>
                <c:pt idx="213167">
                  <c:v>3.17382812</c:v>
                </c:pt>
                <c:pt idx="213168">
                  <c:v>57.61718749999999</c:v>
                </c:pt>
                <c:pt idx="213169">
                  <c:v>92.1630859</c:v>
                </c:pt>
                <c:pt idx="213170">
                  <c:v>103.393555</c:v>
                </c:pt>
                <c:pt idx="213171">
                  <c:v>92.77343749999996</c:v>
                </c:pt>
                <c:pt idx="213172">
                  <c:v>56.88476559999999</c:v>
                </c:pt>
                <c:pt idx="213173">
                  <c:v>2.80761719</c:v>
                </c:pt>
                <c:pt idx="213174">
                  <c:v>-49.4384766</c:v>
                </c:pt>
                <c:pt idx="213175">
                  <c:v>-85.20507809999994</c:v>
                </c:pt>
                <c:pt idx="213176">
                  <c:v>-108.398438</c:v>
                </c:pt>
                <c:pt idx="213177">
                  <c:v>-100.097656</c:v>
                </c:pt>
                <c:pt idx="213178">
                  <c:v>-57.1289062</c:v>
                </c:pt>
                <c:pt idx="213179">
                  <c:v>-10.7421875</c:v>
                </c:pt>
                <c:pt idx="213180">
                  <c:v>41.1376953</c:v>
                </c:pt>
                <c:pt idx="213181">
                  <c:v>83.12988279999993</c:v>
                </c:pt>
                <c:pt idx="213182">
                  <c:v>107.543945</c:v>
                </c:pt>
                <c:pt idx="213183">
                  <c:v>96.1914062</c:v>
                </c:pt>
                <c:pt idx="213184">
                  <c:v>58.83789059999999</c:v>
                </c:pt>
                <c:pt idx="213185">
                  <c:v>1.70898438</c:v>
                </c:pt>
                <c:pt idx="213186">
                  <c:v>-40.1611328</c:v>
                </c:pt>
                <c:pt idx="213187">
                  <c:v>-84.22851559999998</c:v>
                </c:pt>
                <c:pt idx="213188">
                  <c:v>-101.68457</c:v>
                </c:pt>
                <c:pt idx="213189">
                  <c:v>-94.7265625</c:v>
                </c:pt>
                <c:pt idx="213190">
                  <c:v>-56.0302734</c:v>
                </c:pt>
                <c:pt idx="213191">
                  <c:v>-9.155273439999998</c:v>
                </c:pt>
                <c:pt idx="213192">
                  <c:v>32.2265625</c:v>
                </c:pt>
                <c:pt idx="213193">
                  <c:v>80.078125</c:v>
                </c:pt>
                <c:pt idx="213194">
                  <c:v>101.44043</c:v>
                </c:pt>
                <c:pt idx="213195">
                  <c:v>102.905273</c:v>
                </c:pt>
                <c:pt idx="213196">
                  <c:v>68.4814453</c:v>
                </c:pt>
                <c:pt idx="213197">
                  <c:v>16.9677734</c:v>
                </c:pt>
                <c:pt idx="213198">
                  <c:v>-30.7617188</c:v>
                </c:pt>
                <c:pt idx="213199">
                  <c:v>-72.6318359</c:v>
                </c:pt>
                <c:pt idx="213200">
                  <c:v>-102.661133</c:v>
                </c:pt>
                <c:pt idx="213201">
                  <c:v>-101.196289</c:v>
                </c:pt>
                <c:pt idx="213202">
                  <c:v>-72.9980469</c:v>
                </c:pt>
                <c:pt idx="213203">
                  <c:v>-22.3388672</c:v>
                </c:pt>
                <c:pt idx="213204">
                  <c:v>32.8369141</c:v>
                </c:pt>
                <c:pt idx="213205">
                  <c:v>82.15332029999998</c:v>
                </c:pt>
                <c:pt idx="213206">
                  <c:v>108.154297</c:v>
                </c:pt>
                <c:pt idx="213207">
                  <c:v>100.585938</c:v>
                </c:pt>
                <c:pt idx="213208">
                  <c:v>72.3876953</c:v>
                </c:pt>
                <c:pt idx="213209">
                  <c:v>26.9775391</c:v>
                </c:pt>
                <c:pt idx="213210">
                  <c:v>-24.90234379999998</c:v>
                </c:pt>
                <c:pt idx="213211">
                  <c:v>-68.35937499999996</c:v>
                </c:pt>
                <c:pt idx="213212">
                  <c:v>-100.830078</c:v>
                </c:pt>
                <c:pt idx="213213">
                  <c:v>-108.154297</c:v>
                </c:pt>
                <c:pt idx="213214">
                  <c:v>-71.6552734</c:v>
                </c:pt>
                <c:pt idx="213215">
                  <c:v>-23.5595703</c:v>
                </c:pt>
                <c:pt idx="213216">
                  <c:v>24.6582031</c:v>
                </c:pt>
                <c:pt idx="213217">
                  <c:v>67.50488279999998</c:v>
                </c:pt>
                <c:pt idx="213218">
                  <c:v>101.318359</c:v>
                </c:pt>
                <c:pt idx="213219">
                  <c:v>105.102539</c:v>
                </c:pt>
                <c:pt idx="213220">
                  <c:v>79.1015625</c:v>
                </c:pt>
                <c:pt idx="213221">
                  <c:v>31.3720703</c:v>
                </c:pt>
                <c:pt idx="213222">
                  <c:v>-28.0761719</c:v>
                </c:pt>
                <c:pt idx="213223">
                  <c:v>-77.39257809999994</c:v>
                </c:pt>
                <c:pt idx="213224">
                  <c:v>-95.3369141</c:v>
                </c:pt>
                <c:pt idx="213225">
                  <c:v>-107.421875</c:v>
                </c:pt>
                <c:pt idx="213226">
                  <c:v>-81.4208984</c:v>
                </c:pt>
                <c:pt idx="213227">
                  <c:v>-34.7900391</c:v>
                </c:pt>
                <c:pt idx="213228">
                  <c:v>20.0195312</c:v>
                </c:pt>
                <c:pt idx="213229">
                  <c:v>74.21875</c:v>
                </c:pt>
                <c:pt idx="213230">
                  <c:v>100.708008</c:v>
                </c:pt>
                <c:pt idx="213231">
                  <c:v>101.68457</c:v>
                </c:pt>
                <c:pt idx="213232">
                  <c:v>82.7636719</c:v>
                </c:pt>
                <c:pt idx="213233">
                  <c:v>41.1376953</c:v>
                </c:pt>
                <c:pt idx="213234">
                  <c:v>-7.69042969</c:v>
                </c:pt>
                <c:pt idx="213235">
                  <c:v>-60.3027344</c:v>
                </c:pt>
                <c:pt idx="213236">
                  <c:v>-101.074219</c:v>
                </c:pt>
                <c:pt idx="213237">
                  <c:v>-104.003906</c:v>
                </c:pt>
                <c:pt idx="213238">
                  <c:v>-84.5947266</c:v>
                </c:pt>
                <c:pt idx="213239">
                  <c:v>-45.0439453</c:v>
                </c:pt>
                <c:pt idx="213240">
                  <c:v>4.15039062</c:v>
                </c:pt>
                <c:pt idx="213241">
                  <c:v>59.3261719</c:v>
                </c:pt>
                <c:pt idx="213242">
                  <c:v>93.01757809999998</c:v>
                </c:pt>
                <c:pt idx="213243">
                  <c:v>102.294922</c:v>
                </c:pt>
                <c:pt idx="213244">
                  <c:v>81.29882809999998</c:v>
                </c:pt>
                <c:pt idx="213245">
                  <c:v>44.1894531</c:v>
                </c:pt>
                <c:pt idx="213246">
                  <c:v>-4.882812499999997</c:v>
                </c:pt>
                <c:pt idx="213247">
                  <c:v>-58.4716797</c:v>
                </c:pt>
                <c:pt idx="213248">
                  <c:v>-98.87695309999998</c:v>
                </c:pt>
                <c:pt idx="213249">
                  <c:v>-105.102539</c:v>
                </c:pt>
                <c:pt idx="213250">
                  <c:v>-95.3369141</c:v>
                </c:pt>
                <c:pt idx="213251">
                  <c:v>-54.32128909999999</c:v>
                </c:pt>
                <c:pt idx="213252">
                  <c:v>1.58691406</c:v>
                </c:pt>
                <c:pt idx="213253">
                  <c:v>52.3681641</c:v>
                </c:pt>
                <c:pt idx="213254">
                  <c:v>94.97070309999998</c:v>
                </c:pt>
                <c:pt idx="213255">
                  <c:v>110.473633</c:v>
                </c:pt>
                <c:pt idx="213256">
                  <c:v>94.84863279999998</c:v>
                </c:pt>
                <c:pt idx="213257">
                  <c:v>53.9550781</c:v>
                </c:pt>
                <c:pt idx="213258">
                  <c:v>-0.122070312</c:v>
                </c:pt>
                <c:pt idx="213259">
                  <c:v>-54.1992188</c:v>
                </c:pt>
                <c:pt idx="213260">
                  <c:v>-86.18164059999998</c:v>
                </c:pt>
                <c:pt idx="213261">
                  <c:v>-107.299805</c:v>
                </c:pt>
                <c:pt idx="213262">
                  <c:v>-94.84863279999998</c:v>
                </c:pt>
                <c:pt idx="213263">
                  <c:v>-48.0957031</c:v>
                </c:pt>
                <c:pt idx="213264">
                  <c:v>3.66210938</c:v>
                </c:pt>
                <c:pt idx="213265">
                  <c:v>52.4902344</c:v>
                </c:pt>
                <c:pt idx="213266">
                  <c:v>92.4072266</c:v>
                </c:pt>
                <c:pt idx="213267">
                  <c:v>107.055664</c:v>
                </c:pt>
                <c:pt idx="213268">
                  <c:v>91.55273440000001</c:v>
                </c:pt>
                <c:pt idx="213269">
                  <c:v>57.1289062</c:v>
                </c:pt>
                <c:pt idx="213270">
                  <c:v>7.93457031</c:v>
                </c:pt>
                <c:pt idx="213271">
                  <c:v>-47.3632812</c:v>
                </c:pt>
                <c:pt idx="213272">
                  <c:v>-85.08300779999998</c:v>
                </c:pt>
                <c:pt idx="213273">
                  <c:v>-103.027344</c:v>
                </c:pt>
                <c:pt idx="213274">
                  <c:v>-97.77832029999998</c:v>
                </c:pt>
                <c:pt idx="213275">
                  <c:v>-56.88476559999999</c:v>
                </c:pt>
                <c:pt idx="213276">
                  <c:v>-10.8642578</c:v>
                </c:pt>
                <c:pt idx="213277">
                  <c:v>46.2646484</c:v>
                </c:pt>
                <c:pt idx="213278">
                  <c:v>97.0458984</c:v>
                </c:pt>
                <c:pt idx="213279">
                  <c:v>107.177734</c:v>
                </c:pt>
                <c:pt idx="213280">
                  <c:v>95.82519529999998</c:v>
                </c:pt>
                <c:pt idx="213281">
                  <c:v>59.4482422</c:v>
                </c:pt>
                <c:pt idx="213282">
                  <c:v>10.3759766</c:v>
                </c:pt>
                <c:pt idx="213283">
                  <c:v>-43.7011719</c:v>
                </c:pt>
                <c:pt idx="213284">
                  <c:v>-82.15332029999998</c:v>
                </c:pt>
                <c:pt idx="213285">
                  <c:v>-105.224609</c:v>
                </c:pt>
                <c:pt idx="213286">
                  <c:v>-96.5576172</c:v>
                </c:pt>
                <c:pt idx="213287">
                  <c:v>-70.55664059999998</c:v>
                </c:pt>
                <c:pt idx="213288">
                  <c:v>-7.20214844</c:v>
                </c:pt>
                <c:pt idx="213289">
                  <c:v>39.7949219</c:v>
                </c:pt>
                <c:pt idx="213290">
                  <c:v>78.6132812</c:v>
                </c:pt>
                <c:pt idx="213291">
                  <c:v>106.079102</c:v>
                </c:pt>
                <c:pt idx="213292">
                  <c:v>105.102539</c:v>
                </c:pt>
                <c:pt idx="213293">
                  <c:v>63.8427734</c:v>
                </c:pt>
                <c:pt idx="213294">
                  <c:v>21.7285156</c:v>
                </c:pt>
                <c:pt idx="213295">
                  <c:v>-28.5644531</c:v>
                </c:pt>
                <c:pt idx="213296">
                  <c:v>-77.63671879999995</c:v>
                </c:pt>
                <c:pt idx="213297">
                  <c:v>-98.38867190000001</c:v>
                </c:pt>
                <c:pt idx="213298">
                  <c:v>-98.63281249999996</c:v>
                </c:pt>
                <c:pt idx="213299">
                  <c:v>-74.8291016</c:v>
                </c:pt>
                <c:pt idx="213300">
                  <c:v>-27.34375</c:v>
                </c:pt>
                <c:pt idx="213301">
                  <c:v>31.25</c:v>
                </c:pt>
                <c:pt idx="213302">
                  <c:v>70.1904297</c:v>
                </c:pt>
                <c:pt idx="213303">
                  <c:v>93.75</c:v>
                </c:pt>
                <c:pt idx="213304">
                  <c:v>98.9990234</c:v>
                </c:pt>
                <c:pt idx="213305">
                  <c:v>73.9746094</c:v>
                </c:pt>
                <c:pt idx="213306">
                  <c:v>23.3154297</c:v>
                </c:pt>
                <c:pt idx="213307">
                  <c:v>-25.7568359</c:v>
                </c:pt>
                <c:pt idx="213308">
                  <c:v>-74.46289059999998</c:v>
                </c:pt>
                <c:pt idx="213309">
                  <c:v>-108.398438</c:v>
                </c:pt>
                <c:pt idx="213310">
                  <c:v>-102.294922</c:v>
                </c:pt>
                <c:pt idx="213311">
                  <c:v>-76.9042969</c:v>
                </c:pt>
                <c:pt idx="213312">
                  <c:v>-32.2265625</c:v>
                </c:pt>
                <c:pt idx="213313">
                  <c:v>22.2167969</c:v>
                </c:pt>
                <c:pt idx="213314">
                  <c:v>73.1201172</c:v>
                </c:pt>
                <c:pt idx="213315">
                  <c:v>104.370117</c:v>
                </c:pt>
                <c:pt idx="213316">
                  <c:v>99.2431641</c:v>
                </c:pt>
                <c:pt idx="213317">
                  <c:v>78.4912109</c:v>
                </c:pt>
                <c:pt idx="213318">
                  <c:v>40.1611328</c:v>
                </c:pt>
                <c:pt idx="213319">
                  <c:v>-16.72363279999998</c:v>
                </c:pt>
                <c:pt idx="213320">
                  <c:v>-66.1621094</c:v>
                </c:pt>
                <c:pt idx="213321">
                  <c:v>-103.027344</c:v>
                </c:pt>
                <c:pt idx="213322">
                  <c:v>-103.637695</c:v>
                </c:pt>
                <c:pt idx="213323">
                  <c:v>-84.8388672</c:v>
                </c:pt>
                <c:pt idx="213324">
                  <c:v>-41.2597656</c:v>
                </c:pt>
                <c:pt idx="213325">
                  <c:v>20.2636719</c:v>
                </c:pt>
                <c:pt idx="213326">
                  <c:v>74.5849609</c:v>
                </c:pt>
                <c:pt idx="213327">
                  <c:v>94.1162109</c:v>
                </c:pt>
                <c:pt idx="213328">
                  <c:v>99.2431641</c:v>
                </c:pt>
                <c:pt idx="213329">
                  <c:v>82.88574219999992</c:v>
                </c:pt>
                <c:pt idx="213330">
                  <c:v>36.7431641</c:v>
                </c:pt>
                <c:pt idx="213331">
                  <c:v>-13.4277344</c:v>
                </c:pt>
                <c:pt idx="213332">
                  <c:v>-62.1337891</c:v>
                </c:pt>
                <c:pt idx="213333">
                  <c:v>-100.463867</c:v>
                </c:pt>
                <c:pt idx="213334">
                  <c:v>-111.206055</c:v>
                </c:pt>
                <c:pt idx="213335">
                  <c:v>-85.9375</c:v>
                </c:pt>
                <c:pt idx="213336">
                  <c:v>-42.4804688</c:v>
                </c:pt>
                <c:pt idx="213337">
                  <c:v>11.5966797</c:v>
                </c:pt>
                <c:pt idx="213338">
                  <c:v>62.8662109</c:v>
                </c:pt>
                <c:pt idx="213339">
                  <c:v>91.6748047</c:v>
                </c:pt>
                <c:pt idx="213340">
                  <c:v>106.445312</c:v>
                </c:pt>
                <c:pt idx="213341">
                  <c:v>94.1162109</c:v>
                </c:pt>
                <c:pt idx="213342">
                  <c:v>47.3632812</c:v>
                </c:pt>
                <c:pt idx="213343">
                  <c:v>-9.765625</c:v>
                </c:pt>
                <c:pt idx="213344">
                  <c:v>-54.4433594</c:v>
                </c:pt>
                <c:pt idx="213345">
                  <c:v>-94.3603516</c:v>
                </c:pt>
                <c:pt idx="213346">
                  <c:v>-108.764648</c:v>
                </c:pt>
                <c:pt idx="213347">
                  <c:v>-89.11132809999998</c:v>
                </c:pt>
                <c:pt idx="213348">
                  <c:v>-52.734375</c:v>
                </c:pt>
                <c:pt idx="213349">
                  <c:v>-1.46484375</c:v>
                </c:pt>
                <c:pt idx="213350">
                  <c:v>49.0722656</c:v>
                </c:pt>
                <c:pt idx="213351">
                  <c:v>85.6933594</c:v>
                </c:pt>
                <c:pt idx="213352">
                  <c:v>101.806641</c:v>
                </c:pt>
                <c:pt idx="213353">
                  <c:v>88.5009766</c:v>
                </c:pt>
                <c:pt idx="213354">
                  <c:v>54.8095703</c:v>
                </c:pt>
                <c:pt idx="213355">
                  <c:v>1.46484375</c:v>
                </c:pt>
                <c:pt idx="213356">
                  <c:v>-52.4902344</c:v>
                </c:pt>
                <c:pt idx="213357">
                  <c:v>-91.55273440000001</c:v>
                </c:pt>
                <c:pt idx="213358">
                  <c:v>-107.055664</c:v>
                </c:pt>
                <c:pt idx="213359">
                  <c:v>-96.1914062</c:v>
                </c:pt>
                <c:pt idx="213360">
                  <c:v>-56.88476559999999</c:v>
                </c:pt>
                <c:pt idx="213361">
                  <c:v>-4.51660156</c:v>
                </c:pt>
                <c:pt idx="213362">
                  <c:v>45.0439453</c:v>
                </c:pt>
                <c:pt idx="213363">
                  <c:v>90.57617190000001</c:v>
                </c:pt>
                <c:pt idx="213364">
                  <c:v>102.783203</c:v>
                </c:pt>
                <c:pt idx="213365">
                  <c:v>93.9941406</c:v>
                </c:pt>
                <c:pt idx="213366">
                  <c:v>57.2509766</c:v>
                </c:pt>
                <c:pt idx="213367">
                  <c:v>9.52148438</c:v>
                </c:pt>
                <c:pt idx="213368">
                  <c:v>-39.5507812</c:v>
                </c:pt>
                <c:pt idx="213369">
                  <c:v>-80.32226559999998</c:v>
                </c:pt>
                <c:pt idx="213370">
                  <c:v>-99.4873047</c:v>
                </c:pt>
                <c:pt idx="213371">
                  <c:v>-95.4589844</c:v>
                </c:pt>
                <c:pt idx="213372">
                  <c:v>-71.0449219</c:v>
                </c:pt>
                <c:pt idx="213373">
                  <c:v>-25.7568359</c:v>
                </c:pt>
                <c:pt idx="213374">
                  <c:v>37.8417969</c:v>
                </c:pt>
                <c:pt idx="213375">
                  <c:v>87.4023438</c:v>
                </c:pt>
                <c:pt idx="213376">
                  <c:v>108.886719</c:v>
                </c:pt>
                <c:pt idx="213377">
                  <c:v>97.4121094</c:v>
                </c:pt>
                <c:pt idx="213378">
                  <c:v>66.8945312</c:v>
                </c:pt>
                <c:pt idx="213379">
                  <c:v>23.3154297</c:v>
                </c:pt>
                <c:pt idx="213380">
                  <c:v>-33.3251953</c:v>
                </c:pt>
                <c:pt idx="213381">
                  <c:v>-77.75878909999996</c:v>
                </c:pt>
                <c:pt idx="213382">
                  <c:v>-102.539062</c:v>
                </c:pt>
                <c:pt idx="213383">
                  <c:v>-95.9472656</c:v>
                </c:pt>
                <c:pt idx="213384">
                  <c:v>-65.9179688</c:v>
                </c:pt>
                <c:pt idx="213385">
                  <c:v>-25.7568359</c:v>
                </c:pt>
                <c:pt idx="213386">
                  <c:v>31.4941406</c:v>
                </c:pt>
                <c:pt idx="213387">
                  <c:v>78.0029297</c:v>
                </c:pt>
                <c:pt idx="213388">
                  <c:v>101.5625</c:v>
                </c:pt>
                <c:pt idx="213389">
                  <c:v>105.102539</c:v>
                </c:pt>
                <c:pt idx="213390">
                  <c:v>77.0263672</c:v>
                </c:pt>
                <c:pt idx="213391">
                  <c:v>25.8789062</c:v>
                </c:pt>
                <c:pt idx="213392">
                  <c:v>-31.4941406</c:v>
                </c:pt>
                <c:pt idx="213393">
                  <c:v>-76.17187499999996</c:v>
                </c:pt>
                <c:pt idx="213394">
                  <c:v>-102.539062</c:v>
                </c:pt>
                <c:pt idx="213395">
                  <c:v>-104.248047</c:v>
                </c:pt>
                <c:pt idx="213396">
                  <c:v>-71.6552734</c:v>
                </c:pt>
                <c:pt idx="213397">
                  <c:v>-27.9541016</c:v>
                </c:pt>
                <c:pt idx="213398">
                  <c:v>21.6064453</c:v>
                </c:pt>
                <c:pt idx="213399">
                  <c:v>70.55664059999998</c:v>
                </c:pt>
                <c:pt idx="213400">
                  <c:v>107.666016</c:v>
                </c:pt>
                <c:pt idx="213401">
                  <c:v>109.008789</c:v>
                </c:pt>
                <c:pt idx="213402">
                  <c:v>76.4160156</c:v>
                </c:pt>
                <c:pt idx="213403">
                  <c:v>30.5175781</c:v>
                </c:pt>
                <c:pt idx="213404">
                  <c:v>-20.5078125</c:v>
                </c:pt>
                <c:pt idx="213405">
                  <c:v>-72.1435547</c:v>
                </c:pt>
                <c:pt idx="213406">
                  <c:v>-100.830078</c:v>
                </c:pt>
                <c:pt idx="213407">
                  <c:v>-100.708008</c:v>
                </c:pt>
                <c:pt idx="213408">
                  <c:v>-89.9658203</c:v>
                </c:pt>
                <c:pt idx="213409">
                  <c:v>-35.15625</c:v>
                </c:pt>
                <c:pt idx="213410">
                  <c:v>24.4140625</c:v>
                </c:pt>
                <c:pt idx="213411">
                  <c:v>68.2373047</c:v>
                </c:pt>
                <c:pt idx="213412">
                  <c:v>99.85351559999998</c:v>
                </c:pt>
                <c:pt idx="213413">
                  <c:v>105.46875</c:v>
                </c:pt>
                <c:pt idx="213414">
                  <c:v>82.15332029999998</c:v>
                </c:pt>
                <c:pt idx="213415">
                  <c:v>36.9873047</c:v>
                </c:pt>
                <c:pt idx="213416">
                  <c:v>-7.93457031</c:v>
                </c:pt>
                <c:pt idx="213417">
                  <c:v>-62.7441406</c:v>
                </c:pt>
                <c:pt idx="213418">
                  <c:v>-100.341797</c:v>
                </c:pt>
                <c:pt idx="213419">
                  <c:v>-102.294922</c:v>
                </c:pt>
                <c:pt idx="213420">
                  <c:v>-81.4208984</c:v>
                </c:pt>
                <c:pt idx="213421">
                  <c:v>-45.1660156</c:v>
                </c:pt>
                <c:pt idx="213422">
                  <c:v>6.835937499999997</c:v>
                </c:pt>
                <c:pt idx="213423">
                  <c:v>63.4765625</c:v>
                </c:pt>
                <c:pt idx="213424">
                  <c:v>100.219727</c:v>
                </c:pt>
                <c:pt idx="213425">
                  <c:v>104.248047</c:v>
                </c:pt>
                <c:pt idx="213426">
                  <c:v>87.15820309999998</c:v>
                </c:pt>
                <c:pt idx="213427">
                  <c:v>52.9785156</c:v>
                </c:pt>
                <c:pt idx="213428">
                  <c:v>-1.70898438</c:v>
                </c:pt>
                <c:pt idx="213429">
                  <c:v>-57.1289062</c:v>
                </c:pt>
                <c:pt idx="213430">
                  <c:v>-93.9941406</c:v>
                </c:pt>
                <c:pt idx="213431">
                  <c:v>-107.543945</c:v>
                </c:pt>
                <c:pt idx="213432">
                  <c:v>-90.2099609</c:v>
                </c:pt>
                <c:pt idx="213433">
                  <c:v>-48.828125</c:v>
                </c:pt>
                <c:pt idx="213434">
                  <c:v>-4.882812499999997</c:v>
                </c:pt>
                <c:pt idx="213435">
                  <c:v>47.2412109</c:v>
                </c:pt>
                <c:pt idx="213436">
                  <c:v>89.5996094</c:v>
                </c:pt>
                <c:pt idx="213437">
                  <c:v>105.712891</c:v>
                </c:pt>
                <c:pt idx="213438">
                  <c:v>87.5244141</c:v>
                </c:pt>
                <c:pt idx="213439">
                  <c:v>50.4150391</c:v>
                </c:pt>
                <c:pt idx="213440">
                  <c:v>0.9765625</c:v>
                </c:pt>
                <c:pt idx="213441">
                  <c:v>-49.3164062</c:v>
                </c:pt>
                <c:pt idx="213442">
                  <c:v>-83.984375</c:v>
                </c:pt>
                <c:pt idx="213443">
                  <c:v>-103.759766</c:v>
                </c:pt>
                <c:pt idx="213444">
                  <c:v>-91.3085938</c:v>
                </c:pt>
                <c:pt idx="213445">
                  <c:v>-56.1523438</c:v>
                </c:pt>
                <c:pt idx="213446">
                  <c:v>-3.17382812</c:v>
                </c:pt>
                <c:pt idx="213447">
                  <c:v>49.80468749999996</c:v>
                </c:pt>
                <c:pt idx="213448">
                  <c:v>84.10644529999998</c:v>
                </c:pt>
                <c:pt idx="213449">
                  <c:v>102.172852</c:v>
                </c:pt>
                <c:pt idx="213450">
                  <c:v>93.1396484</c:v>
                </c:pt>
                <c:pt idx="213451">
                  <c:v>66.1621094</c:v>
                </c:pt>
                <c:pt idx="213452">
                  <c:v>4.882812499999997</c:v>
                </c:pt>
                <c:pt idx="213453">
                  <c:v>-45.1660156</c:v>
                </c:pt>
                <c:pt idx="213454">
                  <c:v>-81.29882809999998</c:v>
                </c:pt>
                <c:pt idx="213455">
                  <c:v>-102.905273</c:v>
                </c:pt>
                <c:pt idx="213456">
                  <c:v>-92.6513672</c:v>
                </c:pt>
                <c:pt idx="213457">
                  <c:v>-63.3544922</c:v>
                </c:pt>
                <c:pt idx="213458">
                  <c:v>-12.2070312</c:v>
                </c:pt>
                <c:pt idx="213459">
                  <c:v>41.5039062</c:v>
                </c:pt>
                <c:pt idx="213460">
                  <c:v>80.078125</c:v>
                </c:pt>
                <c:pt idx="213461">
                  <c:v>108.520508</c:v>
                </c:pt>
                <c:pt idx="213462">
                  <c:v>100.219727</c:v>
                </c:pt>
                <c:pt idx="213463">
                  <c:v>64.2089844</c:v>
                </c:pt>
                <c:pt idx="213464">
                  <c:v>22.7050781</c:v>
                </c:pt>
                <c:pt idx="213465">
                  <c:v>-36.0107422</c:v>
                </c:pt>
                <c:pt idx="213466">
                  <c:v>-82.15332029999998</c:v>
                </c:pt>
                <c:pt idx="213467">
                  <c:v>-112.548828</c:v>
                </c:pt>
                <c:pt idx="213468">
                  <c:v>-101.5625</c:v>
                </c:pt>
                <c:pt idx="213469">
                  <c:v>-69.0917969</c:v>
                </c:pt>
                <c:pt idx="213470">
                  <c:v>-28.0761719</c:v>
                </c:pt>
                <c:pt idx="213471">
                  <c:v>29.1748047</c:v>
                </c:pt>
                <c:pt idx="213472">
                  <c:v>78.7353516</c:v>
                </c:pt>
                <c:pt idx="213473">
                  <c:v>103.881836</c:v>
                </c:pt>
                <c:pt idx="213474">
                  <c:v>98.2666016</c:v>
                </c:pt>
                <c:pt idx="213475">
                  <c:v>68.1152344</c:v>
                </c:pt>
                <c:pt idx="213476">
                  <c:v>27.9541016</c:v>
                </c:pt>
                <c:pt idx="213477">
                  <c:v>-28.9306641</c:v>
                </c:pt>
                <c:pt idx="213478">
                  <c:v>-84.10644529999998</c:v>
                </c:pt>
                <c:pt idx="213479">
                  <c:v>-103.759766</c:v>
                </c:pt>
                <c:pt idx="213480">
                  <c:v>-98.63281249999996</c:v>
                </c:pt>
                <c:pt idx="213481">
                  <c:v>-78.9794922</c:v>
                </c:pt>
                <c:pt idx="213482">
                  <c:v>-35.2783203</c:v>
                </c:pt>
                <c:pt idx="213483">
                  <c:v>25.1464844</c:v>
                </c:pt>
                <c:pt idx="213484">
                  <c:v>77.5146484</c:v>
                </c:pt>
                <c:pt idx="213485">
                  <c:v>100.341797</c:v>
                </c:pt>
                <c:pt idx="213486">
                  <c:v>103.027344</c:v>
                </c:pt>
                <c:pt idx="213487">
                  <c:v>69.9462891</c:v>
                </c:pt>
                <c:pt idx="213488">
                  <c:v>26.2451172</c:v>
                </c:pt>
                <c:pt idx="213489">
                  <c:v>-31.98242189999997</c:v>
                </c:pt>
                <c:pt idx="213490">
                  <c:v>-65.7958984</c:v>
                </c:pt>
                <c:pt idx="213491">
                  <c:v>-97.4121094</c:v>
                </c:pt>
                <c:pt idx="213492">
                  <c:v>-110.351562</c:v>
                </c:pt>
                <c:pt idx="213493">
                  <c:v>-81.66503909999996</c:v>
                </c:pt>
                <c:pt idx="213494">
                  <c:v>-30.7617188</c:v>
                </c:pt>
                <c:pt idx="213495">
                  <c:v>21.6064453</c:v>
                </c:pt>
                <c:pt idx="213496">
                  <c:v>68.7255859</c:v>
                </c:pt>
                <c:pt idx="213497">
                  <c:v>100.708008</c:v>
                </c:pt>
                <c:pt idx="213498">
                  <c:v>105.46875</c:v>
                </c:pt>
                <c:pt idx="213499">
                  <c:v>73.9746094</c:v>
                </c:pt>
                <c:pt idx="213500">
                  <c:v>31.7382812</c:v>
                </c:pt>
                <c:pt idx="213501">
                  <c:v>-13.671875</c:v>
                </c:pt>
                <c:pt idx="213502">
                  <c:v>-72.7539062</c:v>
                </c:pt>
                <c:pt idx="213503">
                  <c:v>-102.050781</c:v>
                </c:pt>
                <c:pt idx="213504">
                  <c:v>-110.595703</c:v>
                </c:pt>
                <c:pt idx="213505">
                  <c:v>-87.6464844</c:v>
                </c:pt>
                <c:pt idx="213506">
                  <c:v>-44.6777344</c:v>
                </c:pt>
                <c:pt idx="213507">
                  <c:v>11.8408203</c:v>
                </c:pt>
                <c:pt idx="213508">
                  <c:v>59.0820312</c:v>
                </c:pt>
                <c:pt idx="213509">
                  <c:v>94.6044922</c:v>
                </c:pt>
                <c:pt idx="213510">
                  <c:v>102.539062</c:v>
                </c:pt>
                <c:pt idx="213511">
                  <c:v>79.9560547</c:v>
                </c:pt>
                <c:pt idx="213512">
                  <c:v>44.6777344</c:v>
                </c:pt>
                <c:pt idx="213513">
                  <c:v>-9.033203119999997</c:v>
                </c:pt>
                <c:pt idx="213514">
                  <c:v>-62.1337891</c:v>
                </c:pt>
                <c:pt idx="213515">
                  <c:v>-97.2900391</c:v>
                </c:pt>
                <c:pt idx="213516">
                  <c:v>-109.375</c:v>
                </c:pt>
                <c:pt idx="213517">
                  <c:v>-89.4775391</c:v>
                </c:pt>
                <c:pt idx="213518">
                  <c:v>-49.0722656</c:v>
                </c:pt>
                <c:pt idx="213519">
                  <c:v>9.155273439999998</c:v>
                </c:pt>
                <c:pt idx="213520">
                  <c:v>58.4716797</c:v>
                </c:pt>
                <c:pt idx="213521">
                  <c:v>88.8671875</c:v>
                </c:pt>
                <c:pt idx="213522">
                  <c:v>100.952148</c:v>
                </c:pt>
                <c:pt idx="213523">
                  <c:v>85.6933594</c:v>
                </c:pt>
                <c:pt idx="213524">
                  <c:v>48.0957031</c:v>
                </c:pt>
                <c:pt idx="213525">
                  <c:v>-1.09863281</c:v>
                </c:pt>
                <c:pt idx="213526">
                  <c:v>-51.7578125</c:v>
                </c:pt>
                <c:pt idx="213527">
                  <c:v>-90.33203119999993</c:v>
                </c:pt>
                <c:pt idx="213528">
                  <c:v>-109.130859</c:v>
                </c:pt>
                <c:pt idx="213529">
                  <c:v>-96.0693359</c:v>
                </c:pt>
                <c:pt idx="213530">
                  <c:v>-59.81445309999999</c:v>
                </c:pt>
                <c:pt idx="213531">
                  <c:v>-8.178710939999998</c:v>
                </c:pt>
                <c:pt idx="213532">
                  <c:v>49.1943359</c:v>
                </c:pt>
                <c:pt idx="213533">
                  <c:v>93.01757809999998</c:v>
                </c:pt>
                <c:pt idx="213534">
                  <c:v>102.416992</c:v>
                </c:pt>
                <c:pt idx="213535">
                  <c:v>92.5292969</c:v>
                </c:pt>
                <c:pt idx="213536">
                  <c:v>56.1523438</c:v>
                </c:pt>
                <c:pt idx="213537">
                  <c:v>6.225585939999994</c:v>
                </c:pt>
                <c:pt idx="213538">
                  <c:v>-46.7529297</c:v>
                </c:pt>
                <c:pt idx="213539">
                  <c:v>-92.89550779999998</c:v>
                </c:pt>
                <c:pt idx="213540">
                  <c:v>-107.543945</c:v>
                </c:pt>
                <c:pt idx="213541">
                  <c:v>-99.85351559999998</c:v>
                </c:pt>
                <c:pt idx="213542">
                  <c:v>-67.13867190000001</c:v>
                </c:pt>
                <c:pt idx="213543">
                  <c:v>-13.3056641</c:v>
                </c:pt>
                <c:pt idx="213544">
                  <c:v>47.6074219</c:v>
                </c:pt>
                <c:pt idx="213545">
                  <c:v>86.05957029999998</c:v>
                </c:pt>
                <c:pt idx="213546">
                  <c:v>104.736328</c:v>
                </c:pt>
                <c:pt idx="213547">
                  <c:v>97.77832029999998</c:v>
                </c:pt>
                <c:pt idx="213548">
                  <c:v>68.60351559999998</c:v>
                </c:pt>
                <c:pt idx="213549">
                  <c:v>10.7421875</c:v>
                </c:pt>
                <c:pt idx="213550">
                  <c:v>-42.4804688</c:v>
                </c:pt>
                <c:pt idx="213551">
                  <c:v>-84.22851559999998</c:v>
                </c:pt>
                <c:pt idx="213552">
                  <c:v>-104.736328</c:v>
                </c:pt>
                <c:pt idx="213553">
                  <c:v>-96.5576172</c:v>
                </c:pt>
                <c:pt idx="213554">
                  <c:v>-67.8710938</c:v>
                </c:pt>
                <c:pt idx="213555">
                  <c:v>-16.9677734</c:v>
                </c:pt>
                <c:pt idx="213556">
                  <c:v>36.9873047</c:v>
                </c:pt>
                <c:pt idx="213557">
                  <c:v>83.4960938</c:v>
                </c:pt>
                <c:pt idx="213558">
                  <c:v>110.351562</c:v>
                </c:pt>
                <c:pt idx="213559">
                  <c:v>105.224609</c:v>
                </c:pt>
                <c:pt idx="213560">
                  <c:v>66.40625</c:v>
                </c:pt>
                <c:pt idx="213561">
                  <c:v>24.2919922</c:v>
                </c:pt>
                <c:pt idx="213562">
                  <c:v>-31.7382812</c:v>
                </c:pt>
                <c:pt idx="213563">
                  <c:v>-76.6601562</c:v>
                </c:pt>
                <c:pt idx="213564">
                  <c:v>-101.928711</c:v>
                </c:pt>
                <c:pt idx="213565">
                  <c:v>-96.80175779999998</c:v>
                </c:pt>
                <c:pt idx="213566">
                  <c:v>-70.67871089999993</c:v>
                </c:pt>
                <c:pt idx="213567">
                  <c:v>-28.5644531</c:v>
                </c:pt>
                <c:pt idx="213568">
                  <c:v>28.44238279999998</c:v>
                </c:pt>
                <c:pt idx="213569">
                  <c:v>69.9462891</c:v>
                </c:pt>
                <c:pt idx="213570">
                  <c:v>92.5292969</c:v>
                </c:pt>
                <c:pt idx="213571">
                  <c:v>98.75488279999998</c:v>
                </c:pt>
                <c:pt idx="213572">
                  <c:v>74.9511719</c:v>
                </c:pt>
                <c:pt idx="213573">
                  <c:v>23.8037109</c:v>
                </c:pt>
                <c:pt idx="213574">
                  <c:v>-29.6630859</c:v>
                </c:pt>
                <c:pt idx="213575">
                  <c:v>-75.9277344</c:v>
                </c:pt>
                <c:pt idx="213576">
                  <c:v>-105.46875</c:v>
                </c:pt>
                <c:pt idx="213577">
                  <c:v>-101.928711</c:v>
                </c:pt>
                <c:pt idx="213578">
                  <c:v>-76.0498047</c:v>
                </c:pt>
                <c:pt idx="213579">
                  <c:v>-35.6445312</c:v>
                </c:pt>
                <c:pt idx="213580">
                  <c:v>20.6298828</c:v>
                </c:pt>
                <c:pt idx="213581">
                  <c:v>65.67382809999994</c:v>
                </c:pt>
                <c:pt idx="213582">
                  <c:v>101.928711</c:v>
                </c:pt>
                <c:pt idx="213583">
                  <c:v>110.961914</c:v>
                </c:pt>
                <c:pt idx="213584">
                  <c:v>82.7636719</c:v>
                </c:pt>
                <c:pt idx="213585">
                  <c:v>40.5273438</c:v>
                </c:pt>
                <c:pt idx="213586">
                  <c:v>-21.7285156</c:v>
                </c:pt>
                <c:pt idx="213587">
                  <c:v>-69.58007809999994</c:v>
                </c:pt>
                <c:pt idx="213588">
                  <c:v>-104.370117</c:v>
                </c:pt>
                <c:pt idx="213589">
                  <c:v>-106.079102</c:v>
                </c:pt>
                <c:pt idx="213590">
                  <c:v>-88.5009766</c:v>
                </c:pt>
                <c:pt idx="213591">
                  <c:v>-48.5839844</c:v>
                </c:pt>
                <c:pt idx="213592">
                  <c:v>17.0898438</c:v>
                </c:pt>
                <c:pt idx="213593">
                  <c:v>65.4296875</c:v>
                </c:pt>
                <c:pt idx="213594">
                  <c:v>103.271484</c:v>
                </c:pt>
                <c:pt idx="213595">
                  <c:v>107.055664</c:v>
                </c:pt>
                <c:pt idx="213596">
                  <c:v>86.5478516</c:v>
                </c:pt>
                <c:pt idx="213597">
                  <c:v>46.7529297</c:v>
                </c:pt>
                <c:pt idx="213598">
                  <c:v>-18.1884766</c:v>
                </c:pt>
                <c:pt idx="213599">
                  <c:v>-68.7255859</c:v>
                </c:pt>
                <c:pt idx="213600">
                  <c:v>-96.0693359</c:v>
                </c:pt>
                <c:pt idx="213601">
                  <c:v>-102.172852</c:v>
                </c:pt>
                <c:pt idx="213602">
                  <c:v>-85.4492188</c:v>
                </c:pt>
                <c:pt idx="213603">
                  <c:v>-44.6777344</c:v>
                </c:pt>
                <c:pt idx="213604">
                  <c:v>11.5966797</c:v>
                </c:pt>
                <c:pt idx="213605">
                  <c:v>63.4765625</c:v>
                </c:pt>
                <c:pt idx="213606">
                  <c:v>97.77832029999998</c:v>
                </c:pt>
                <c:pt idx="213607">
                  <c:v>106.445312</c:v>
                </c:pt>
                <c:pt idx="213608">
                  <c:v>93.6279297</c:v>
                </c:pt>
                <c:pt idx="213609">
                  <c:v>46.7529297</c:v>
                </c:pt>
                <c:pt idx="213610">
                  <c:v>-6.59179688</c:v>
                </c:pt>
                <c:pt idx="213611">
                  <c:v>-53.7109375</c:v>
                </c:pt>
                <c:pt idx="213612">
                  <c:v>-94.4824219</c:v>
                </c:pt>
                <c:pt idx="213613">
                  <c:v>-104.858398</c:v>
                </c:pt>
                <c:pt idx="213614">
                  <c:v>-92.77343749999996</c:v>
                </c:pt>
                <c:pt idx="213615">
                  <c:v>-51.1474609</c:v>
                </c:pt>
                <c:pt idx="213616">
                  <c:v>7.812499999999997</c:v>
                </c:pt>
                <c:pt idx="213617">
                  <c:v>53.8330078</c:v>
                </c:pt>
                <c:pt idx="213618">
                  <c:v>92.2851562</c:v>
                </c:pt>
                <c:pt idx="213619">
                  <c:v>101.68457</c:v>
                </c:pt>
                <c:pt idx="213620">
                  <c:v>88.7451172</c:v>
                </c:pt>
                <c:pt idx="213621">
                  <c:v>54.8095703</c:v>
                </c:pt>
                <c:pt idx="213622">
                  <c:v>2.44140625</c:v>
                </c:pt>
                <c:pt idx="213623">
                  <c:v>-57.4951172</c:v>
                </c:pt>
                <c:pt idx="213624">
                  <c:v>-87.5244141</c:v>
                </c:pt>
                <c:pt idx="213625">
                  <c:v>-104.736328</c:v>
                </c:pt>
                <c:pt idx="213626">
                  <c:v>-93.9941406</c:v>
                </c:pt>
                <c:pt idx="213627">
                  <c:v>-57.4951172</c:v>
                </c:pt>
                <c:pt idx="213628">
                  <c:v>3.17382812</c:v>
                </c:pt>
                <c:pt idx="213629">
                  <c:v>54.32128909999999</c:v>
                </c:pt>
                <c:pt idx="213630">
                  <c:v>91.9189453</c:v>
                </c:pt>
                <c:pt idx="213631">
                  <c:v>108.398438</c:v>
                </c:pt>
                <c:pt idx="213632">
                  <c:v>101.44043</c:v>
                </c:pt>
                <c:pt idx="213633">
                  <c:v>62.9882812</c:v>
                </c:pt>
                <c:pt idx="213634">
                  <c:v>11.71875</c:v>
                </c:pt>
                <c:pt idx="213635">
                  <c:v>-50.2929688</c:v>
                </c:pt>
                <c:pt idx="213636">
                  <c:v>-85.3271484</c:v>
                </c:pt>
                <c:pt idx="213637">
                  <c:v>-102.050781</c:v>
                </c:pt>
                <c:pt idx="213638">
                  <c:v>-98.87695309999998</c:v>
                </c:pt>
                <c:pt idx="213639">
                  <c:v>-68.4814453</c:v>
                </c:pt>
                <c:pt idx="213640">
                  <c:v>-20.7519531</c:v>
                </c:pt>
                <c:pt idx="213641">
                  <c:v>42.2363281</c:v>
                </c:pt>
                <c:pt idx="213642">
                  <c:v>90.4541016</c:v>
                </c:pt>
                <c:pt idx="213643">
                  <c:v>110.473633</c:v>
                </c:pt>
                <c:pt idx="213644">
                  <c:v>97.65625</c:v>
                </c:pt>
                <c:pt idx="213645">
                  <c:v>62.2558594</c:v>
                </c:pt>
                <c:pt idx="213646">
                  <c:v>18.7988281</c:v>
                </c:pt>
                <c:pt idx="213647">
                  <c:v>-45.2880859</c:v>
                </c:pt>
                <c:pt idx="213648">
                  <c:v>-85.5712891</c:v>
                </c:pt>
                <c:pt idx="213649">
                  <c:v>-103.759766</c:v>
                </c:pt>
                <c:pt idx="213650">
                  <c:v>-98.63281249999996</c:v>
                </c:pt>
                <c:pt idx="213651">
                  <c:v>-65.55175779999998</c:v>
                </c:pt>
                <c:pt idx="213652">
                  <c:v>-14.5263672</c:v>
                </c:pt>
                <c:pt idx="213653">
                  <c:v>36.8652344</c:v>
                </c:pt>
                <c:pt idx="213654">
                  <c:v>77.27050779999998</c:v>
                </c:pt>
                <c:pt idx="213655">
                  <c:v>103.149414</c:v>
                </c:pt>
                <c:pt idx="213656">
                  <c:v>105.224609</c:v>
                </c:pt>
                <c:pt idx="213657">
                  <c:v>78.4912109</c:v>
                </c:pt>
                <c:pt idx="213658">
                  <c:v>22.8271484</c:v>
                </c:pt>
                <c:pt idx="213659">
                  <c:v>-34.5458984</c:v>
                </c:pt>
                <c:pt idx="213660">
                  <c:v>-73.3642578</c:v>
                </c:pt>
                <c:pt idx="213661">
                  <c:v>-105.34668</c:v>
                </c:pt>
                <c:pt idx="213662">
                  <c:v>-99.2431641</c:v>
                </c:pt>
                <c:pt idx="213663">
                  <c:v>-72.1435547</c:v>
                </c:pt>
                <c:pt idx="213664">
                  <c:v>-21.8505859</c:v>
                </c:pt>
                <c:pt idx="213665">
                  <c:v>34.7900391</c:v>
                </c:pt>
                <c:pt idx="213666">
                  <c:v>72.265625</c:v>
                </c:pt>
                <c:pt idx="213667">
                  <c:v>94.6044922</c:v>
                </c:pt>
                <c:pt idx="213668">
                  <c:v>102.172852</c:v>
                </c:pt>
                <c:pt idx="213669">
                  <c:v>75.9277344</c:v>
                </c:pt>
                <c:pt idx="213670">
                  <c:v>29.9072266</c:v>
                </c:pt>
                <c:pt idx="213671">
                  <c:v>-23.8037109</c:v>
                </c:pt>
                <c:pt idx="213672">
                  <c:v>-72.50976559999998</c:v>
                </c:pt>
                <c:pt idx="213673">
                  <c:v>-105.834961</c:v>
                </c:pt>
                <c:pt idx="213674">
                  <c:v>-101.5625</c:v>
                </c:pt>
                <c:pt idx="213675">
                  <c:v>-79.5898438</c:v>
                </c:pt>
                <c:pt idx="213676">
                  <c:v>-41.8701172</c:v>
                </c:pt>
                <c:pt idx="213677">
                  <c:v>18.5546875</c:v>
                </c:pt>
                <c:pt idx="213678">
                  <c:v>72.1435547</c:v>
                </c:pt>
                <c:pt idx="213679">
                  <c:v>100.585938</c:v>
                </c:pt>
                <c:pt idx="213680">
                  <c:v>107.910156</c:v>
                </c:pt>
                <c:pt idx="213681">
                  <c:v>86.05957029999998</c:v>
                </c:pt>
                <c:pt idx="213682">
                  <c:v>45.7763672</c:v>
                </c:pt>
                <c:pt idx="213683">
                  <c:v>-23.0712891</c:v>
                </c:pt>
                <c:pt idx="213684">
                  <c:v>-70.9228516</c:v>
                </c:pt>
                <c:pt idx="213685">
                  <c:v>-100.341797</c:v>
                </c:pt>
                <c:pt idx="213686">
                  <c:v>-110.717773</c:v>
                </c:pt>
                <c:pt idx="213687">
                  <c:v>-82.27539059999994</c:v>
                </c:pt>
                <c:pt idx="213688">
                  <c:v>-41.9921875</c:v>
                </c:pt>
                <c:pt idx="213689">
                  <c:v>12.0849609</c:v>
                </c:pt>
                <c:pt idx="213690">
                  <c:v>68.1152344</c:v>
                </c:pt>
                <c:pt idx="213691">
                  <c:v>100.830078</c:v>
                </c:pt>
                <c:pt idx="213692">
                  <c:v>108.764648</c:v>
                </c:pt>
                <c:pt idx="213693">
                  <c:v>83.7402344</c:v>
                </c:pt>
                <c:pt idx="213694">
                  <c:v>38.9404297</c:v>
                </c:pt>
                <c:pt idx="213695">
                  <c:v>-14.0380859</c:v>
                </c:pt>
                <c:pt idx="213696">
                  <c:v>-63.3544922</c:v>
                </c:pt>
                <c:pt idx="213697">
                  <c:v>-86.6699219</c:v>
                </c:pt>
                <c:pt idx="213698">
                  <c:v>-101.074219</c:v>
                </c:pt>
                <c:pt idx="213699">
                  <c:v>-86.05957029999998</c:v>
                </c:pt>
                <c:pt idx="213700">
                  <c:v>-53.4667969</c:v>
                </c:pt>
                <c:pt idx="213701">
                  <c:v>3.17382812</c:v>
                </c:pt>
                <c:pt idx="213702">
                  <c:v>57.9833984</c:v>
                </c:pt>
                <c:pt idx="213703">
                  <c:v>93.9941406</c:v>
                </c:pt>
                <c:pt idx="213704">
                  <c:v>105.957031</c:v>
                </c:pt>
                <c:pt idx="213705">
                  <c:v>83.3740234</c:v>
                </c:pt>
                <c:pt idx="213706">
                  <c:v>40.7714844</c:v>
                </c:pt>
                <c:pt idx="213707">
                  <c:v>-8.178710939999998</c:v>
                </c:pt>
                <c:pt idx="213708">
                  <c:v>-51.2695312</c:v>
                </c:pt>
                <c:pt idx="213709">
                  <c:v>-95.3369141</c:v>
                </c:pt>
                <c:pt idx="213710">
                  <c:v>-107.055664</c:v>
                </c:pt>
                <c:pt idx="213711">
                  <c:v>-92.4072266</c:v>
                </c:pt>
                <c:pt idx="213712">
                  <c:v>-56.0302734</c:v>
                </c:pt>
                <c:pt idx="213713">
                  <c:v>-4.63867188</c:v>
                </c:pt>
                <c:pt idx="213714">
                  <c:v>52.0019531</c:v>
                </c:pt>
                <c:pt idx="213715">
                  <c:v>95.4589844</c:v>
                </c:pt>
                <c:pt idx="213716">
                  <c:v>103.027344</c:v>
                </c:pt>
                <c:pt idx="213717">
                  <c:v>94.2382812</c:v>
                </c:pt>
                <c:pt idx="213718">
                  <c:v>56.5185547</c:v>
                </c:pt>
                <c:pt idx="213719">
                  <c:v>3.78417969</c:v>
                </c:pt>
                <c:pt idx="213720">
                  <c:v>-46.7529297</c:v>
                </c:pt>
                <c:pt idx="213721">
                  <c:v>-90.33203119999993</c:v>
                </c:pt>
                <c:pt idx="213722">
                  <c:v>-105.102539</c:v>
                </c:pt>
                <c:pt idx="213723">
                  <c:v>-92.4072266</c:v>
                </c:pt>
                <c:pt idx="213724">
                  <c:v>-59.0820312</c:v>
                </c:pt>
                <c:pt idx="213725">
                  <c:v>-6.347656249999996</c:v>
                </c:pt>
                <c:pt idx="213726">
                  <c:v>43.7011719</c:v>
                </c:pt>
                <c:pt idx="213727">
                  <c:v>89.2333984</c:v>
                </c:pt>
                <c:pt idx="213728">
                  <c:v>105.46875</c:v>
                </c:pt>
                <c:pt idx="213729">
                  <c:v>92.6513672</c:v>
                </c:pt>
                <c:pt idx="213730">
                  <c:v>60.9130859</c:v>
                </c:pt>
                <c:pt idx="213731">
                  <c:v>11.3525391</c:v>
                </c:pt>
                <c:pt idx="213732">
                  <c:v>-37.109375</c:v>
                </c:pt>
                <c:pt idx="213733">
                  <c:v>-83.2519531</c:v>
                </c:pt>
                <c:pt idx="213734">
                  <c:v>-108.032227</c:v>
                </c:pt>
                <c:pt idx="213735">
                  <c:v>-100.097656</c:v>
                </c:pt>
                <c:pt idx="213736">
                  <c:v>-66.0400391</c:v>
                </c:pt>
                <c:pt idx="213737">
                  <c:v>-22.5830078</c:v>
                </c:pt>
                <c:pt idx="213738">
                  <c:v>37.5976562</c:v>
                </c:pt>
                <c:pt idx="213739">
                  <c:v>83.12988279999993</c:v>
                </c:pt>
                <c:pt idx="213740">
                  <c:v>110.229492</c:v>
                </c:pt>
                <c:pt idx="213741">
                  <c:v>93.9941406</c:v>
                </c:pt>
                <c:pt idx="213742">
                  <c:v>70.4345703</c:v>
                </c:pt>
                <c:pt idx="213743">
                  <c:v>17.9443359</c:v>
                </c:pt>
                <c:pt idx="213744">
                  <c:v>-29.0527344</c:v>
                </c:pt>
                <c:pt idx="213745">
                  <c:v>-82.27539059999994</c:v>
                </c:pt>
                <c:pt idx="213746">
                  <c:v>-105.34668</c:v>
                </c:pt>
                <c:pt idx="213747">
                  <c:v>-100.219727</c:v>
                </c:pt>
                <c:pt idx="213748">
                  <c:v>-75.9277344</c:v>
                </c:pt>
                <c:pt idx="213749">
                  <c:v>-24.4140625</c:v>
                </c:pt>
                <c:pt idx="213750">
                  <c:v>31.1279297</c:v>
                </c:pt>
                <c:pt idx="213751">
                  <c:v>83.0078125</c:v>
                </c:pt>
                <c:pt idx="213752">
                  <c:v>107.788086</c:v>
                </c:pt>
                <c:pt idx="213753">
                  <c:v>105.224609</c:v>
                </c:pt>
                <c:pt idx="213754">
                  <c:v>78.36914059999998</c:v>
                </c:pt>
                <c:pt idx="213755">
                  <c:v>32.4707031</c:v>
                </c:pt>
                <c:pt idx="213756">
                  <c:v>-24.7802734</c:v>
                </c:pt>
                <c:pt idx="213757">
                  <c:v>-72.1435547</c:v>
                </c:pt>
                <c:pt idx="213758">
                  <c:v>-100.585938</c:v>
                </c:pt>
                <c:pt idx="213759">
                  <c:v>-102.539062</c:v>
                </c:pt>
                <c:pt idx="213760">
                  <c:v>-78.2470703</c:v>
                </c:pt>
                <c:pt idx="213761">
                  <c:v>-33.3251953</c:v>
                </c:pt>
                <c:pt idx="213762">
                  <c:v>24.1699219</c:v>
                </c:pt>
                <c:pt idx="213763">
                  <c:v>71.0449219</c:v>
                </c:pt>
                <c:pt idx="213764">
                  <c:v>99.1210938</c:v>
                </c:pt>
                <c:pt idx="213765">
                  <c:v>100.708008</c:v>
                </c:pt>
                <c:pt idx="213766">
                  <c:v>85.4492188</c:v>
                </c:pt>
                <c:pt idx="213767">
                  <c:v>31.98242189999997</c:v>
                </c:pt>
                <c:pt idx="213768">
                  <c:v>-27.0996094</c:v>
                </c:pt>
                <c:pt idx="213769">
                  <c:v>-76.4160156</c:v>
                </c:pt>
                <c:pt idx="213770">
                  <c:v>-107.666016</c:v>
                </c:pt>
                <c:pt idx="213771">
                  <c:v>-108.642578</c:v>
                </c:pt>
                <c:pt idx="213772">
                  <c:v>-82.15332029999998</c:v>
                </c:pt>
                <c:pt idx="213773">
                  <c:v>-43.8232422</c:v>
                </c:pt>
                <c:pt idx="213774">
                  <c:v>21.8505859</c:v>
                </c:pt>
                <c:pt idx="213775">
                  <c:v>71.1669922</c:v>
                </c:pt>
                <c:pt idx="213776">
                  <c:v>100.097656</c:v>
                </c:pt>
                <c:pt idx="213777">
                  <c:v>103.393555</c:v>
                </c:pt>
                <c:pt idx="213778">
                  <c:v>84.9609375</c:v>
                </c:pt>
                <c:pt idx="213779">
                  <c:v>41.7480469</c:v>
                </c:pt>
                <c:pt idx="213780">
                  <c:v>-11.9628906</c:v>
                </c:pt>
                <c:pt idx="213781">
                  <c:v>-67.7490234</c:v>
                </c:pt>
                <c:pt idx="213782">
                  <c:v>-95.2148438</c:v>
                </c:pt>
                <c:pt idx="213783">
                  <c:v>-109.741211</c:v>
                </c:pt>
                <c:pt idx="213784">
                  <c:v>-83.12988279999993</c:v>
                </c:pt>
                <c:pt idx="213785">
                  <c:v>-46.5087891</c:v>
                </c:pt>
                <c:pt idx="213786">
                  <c:v>4.882812499999997</c:v>
                </c:pt>
                <c:pt idx="213787">
                  <c:v>57.8613281</c:v>
                </c:pt>
                <c:pt idx="213788">
                  <c:v>93.9941406</c:v>
                </c:pt>
                <c:pt idx="213789">
                  <c:v>103.271484</c:v>
                </c:pt>
                <c:pt idx="213790">
                  <c:v>88.8671875</c:v>
                </c:pt>
                <c:pt idx="213791">
                  <c:v>48.7060547</c:v>
                </c:pt>
                <c:pt idx="213792">
                  <c:v>-2.44140625</c:v>
                </c:pt>
                <c:pt idx="213793">
                  <c:v>-57.4951172</c:v>
                </c:pt>
                <c:pt idx="213794">
                  <c:v>-95.0927734</c:v>
                </c:pt>
                <c:pt idx="213795">
                  <c:v>-109.25293</c:v>
                </c:pt>
                <c:pt idx="213796">
                  <c:v>-87.890625</c:v>
                </c:pt>
                <c:pt idx="213797">
                  <c:v>-42.96875</c:v>
                </c:pt>
                <c:pt idx="213798">
                  <c:v>9.88769531</c:v>
                </c:pt>
                <c:pt idx="213799">
                  <c:v>59.5703125</c:v>
                </c:pt>
                <c:pt idx="213800">
                  <c:v>95.0927734</c:v>
                </c:pt>
                <c:pt idx="213801">
                  <c:v>106.933594</c:v>
                </c:pt>
                <c:pt idx="213802">
                  <c:v>88.7451172</c:v>
                </c:pt>
                <c:pt idx="213803">
                  <c:v>41.6259766</c:v>
                </c:pt>
                <c:pt idx="213804">
                  <c:v>-1.83105469</c:v>
                </c:pt>
                <c:pt idx="213805">
                  <c:v>-48.3398438</c:v>
                </c:pt>
                <c:pt idx="213806">
                  <c:v>-88.2568359</c:v>
                </c:pt>
                <c:pt idx="213807">
                  <c:v>-107.055664</c:v>
                </c:pt>
                <c:pt idx="213808">
                  <c:v>-94.97070309999998</c:v>
                </c:pt>
                <c:pt idx="213809">
                  <c:v>-58.9599609</c:v>
                </c:pt>
                <c:pt idx="213810">
                  <c:v>-4.394531249999993</c:v>
                </c:pt>
                <c:pt idx="213811">
                  <c:v>51.8798828</c:v>
                </c:pt>
                <c:pt idx="213812">
                  <c:v>89.2333984</c:v>
                </c:pt>
                <c:pt idx="213813">
                  <c:v>104.370117</c:v>
                </c:pt>
                <c:pt idx="213814">
                  <c:v>90.6982422</c:v>
                </c:pt>
                <c:pt idx="213815">
                  <c:v>61.2792969</c:v>
                </c:pt>
                <c:pt idx="213816">
                  <c:v>6.46972656</c:v>
                </c:pt>
                <c:pt idx="213817">
                  <c:v>-43.5791016</c:v>
                </c:pt>
                <c:pt idx="213818">
                  <c:v>-87.6464844</c:v>
                </c:pt>
                <c:pt idx="213819">
                  <c:v>-107.910156</c:v>
                </c:pt>
                <c:pt idx="213820">
                  <c:v>-97.65625</c:v>
                </c:pt>
                <c:pt idx="213821">
                  <c:v>-57.7392578</c:v>
                </c:pt>
                <c:pt idx="213822">
                  <c:v>-10.8642578</c:v>
                </c:pt>
                <c:pt idx="213823">
                  <c:v>42.96875</c:v>
                </c:pt>
                <c:pt idx="213824">
                  <c:v>80.4443359</c:v>
                </c:pt>
                <c:pt idx="213825">
                  <c:v>106.567383</c:v>
                </c:pt>
                <c:pt idx="213826">
                  <c:v>102.294922</c:v>
                </c:pt>
                <c:pt idx="213827">
                  <c:v>71.8994141</c:v>
                </c:pt>
                <c:pt idx="213828">
                  <c:v>12.6953125</c:v>
                </c:pt>
                <c:pt idx="213829">
                  <c:v>-38.2080078</c:v>
                </c:pt>
                <c:pt idx="213830">
                  <c:v>-83.984375</c:v>
                </c:pt>
                <c:pt idx="213831">
                  <c:v>-103.637695</c:v>
                </c:pt>
                <c:pt idx="213832">
                  <c:v>-101.928711</c:v>
                </c:pt>
                <c:pt idx="213833">
                  <c:v>-62.9882812</c:v>
                </c:pt>
                <c:pt idx="213834">
                  <c:v>-22.3388672</c:v>
                </c:pt>
                <c:pt idx="213835">
                  <c:v>29.1748047</c:v>
                </c:pt>
                <c:pt idx="213836">
                  <c:v>83.8623047</c:v>
                </c:pt>
                <c:pt idx="213837">
                  <c:v>110.839844</c:v>
                </c:pt>
                <c:pt idx="213838">
                  <c:v>100.585938</c:v>
                </c:pt>
                <c:pt idx="213839">
                  <c:v>70.4345703</c:v>
                </c:pt>
                <c:pt idx="213840">
                  <c:v>20.6298828</c:v>
                </c:pt>
                <c:pt idx="213841">
                  <c:v>-35.4003906</c:v>
                </c:pt>
                <c:pt idx="213842">
                  <c:v>-72.3876953</c:v>
                </c:pt>
                <c:pt idx="213843">
                  <c:v>-104.003906</c:v>
                </c:pt>
                <c:pt idx="213844">
                  <c:v>-103.149414</c:v>
                </c:pt>
                <c:pt idx="213845">
                  <c:v>-68.1152344</c:v>
                </c:pt>
                <c:pt idx="213846">
                  <c:v>-23.5595703</c:v>
                </c:pt>
                <c:pt idx="213847">
                  <c:v>25.2685547</c:v>
                </c:pt>
                <c:pt idx="213848">
                  <c:v>75.8056641</c:v>
                </c:pt>
                <c:pt idx="213849">
                  <c:v>100.341797</c:v>
                </c:pt>
                <c:pt idx="213850">
                  <c:v>101.806641</c:v>
                </c:pt>
                <c:pt idx="213851">
                  <c:v>82.88574219999992</c:v>
                </c:pt>
                <c:pt idx="213852">
                  <c:v>31.4941406</c:v>
                </c:pt>
                <c:pt idx="213853">
                  <c:v>-33.44726559999999</c:v>
                </c:pt>
                <c:pt idx="213854">
                  <c:v>-74.5849609</c:v>
                </c:pt>
                <c:pt idx="213855">
                  <c:v>-100.708008</c:v>
                </c:pt>
                <c:pt idx="213856">
                  <c:v>-105.834961</c:v>
                </c:pt>
                <c:pt idx="213857">
                  <c:v>-73.3642578</c:v>
                </c:pt>
                <c:pt idx="213858">
                  <c:v>-24.90234379999998</c:v>
                </c:pt>
                <c:pt idx="213859">
                  <c:v>23.0712891</c:v>
                </c:pt>
                <c:pt idx="213860">
                  <c:v>67.38281249999996</c:v>
                </c:pt>
                <c:pt idx="213861">
                  <c:v>97.90039059999998</c:v>
                </c:pt>
                <c:pt idx="213862">
                  <c:v>103.149414</c:v>
                </c:pt>
                <c:pt idx="213863">
                  <c:v>82.15332029999998</c:v>
                </c:pt>
                <c:pt idx="213864">
                  <c:v>37.7197266</c:v>
                </c:pt>
                <c:pt idx="213865">
                  <c:v>-11.1083984</c:v>
                </c:pt>
                <c:pt idx="213866">
                  <c:v>-56.88476559999999</c:v>
                </c:pt>
                <c:pt idx="213867">
                  <c:v>-96.80175779999998</c:v>
                </c:pt>
                <c:pt idx="213868">
                  <c:v>-105.34668</c:v>
                </c:pt>
                <c:pt idx="213869">
                  <c:v>-86.18164059999998</c:v>
                </c:pt>
                <c:pt idx="213870">
                  <c:v>-47.2412109</c:v>
                </c:pt>
                <c:pt idx="213871">
                  <c:v>4.882812499999997</c:v>
                </c:pt>
                <c:pt idx="213872">
                  <c:v>56.3964844</c:v>
                </c:pt>
                <c:pt idx="213873">
                  <c:v>100.219727</c:v>
                </c:pt>
                <c:pt idx="213874">
                  <c:v>106.323242</c:v>
                </c:pt>
                <c:pt idx="213875">
                  <c:v>85.9375</c:v>
                </c:pt>
                <c:pt idx="213876">
                  <c:v>45.8984375</c:v>
                </c:pt>
                <c:pt idx="213877">
                  <c:v>-9.277343749999998</c:v>
                </c:pt>
                <c:pt idx="213878">
                  <c:v>-62.8662109</c:v>
                </c:pt>
                <c:pt idx="213879">
                  <c:v>-104.858398</c:v>
                </c:pt>
                <c:pt idx="213880">
                  <c:v>-108.520508</c:v>
                </c:pt>
                <c:pt idx="213881">
                  <c:v>-85.4492188</c:v>
                </c:pt>
                <c:pt idx="213882">
                  <c:v>-49.1943359</c:v>
                </c:pt>
                <c:pt idx="213883">
                  <c:v>0.9765625</c:v>
                </c:pt>
                <c:pt idx="213884">
                  <c:v>55.6640625</c:v>
                </c:pt>
                <c:pt idx="213885">
                  <c:v>97.1679688</c:v>
                </c:pt>
                <c:pt idx="213886">
                  <c:v>103.271484</c:v>
                </c:pt>
                <c:pt idx="213887">
                  <c:v>89.7216797</c:v>
                </c:pt>
                <c:pt idx="213888">
                  <c:v>52.9785156</c:v>
                </c:pt>
                <c:pt idx="213889">
                  <c:v>-9.64355469</c:v>
                </c:pt>
                <c:pt idx="213890">
                  <c:v>-64.2089844</c:v>
                </c:pt>
                <c:pt idx="213891">
                  <c:v>-91.796875</c:v>
                </c:pt>
                <c:pt idx="213892">
                  <c:v>-103.759766</c:v>
                </c:pt>
                <c:pt idx="213893">
                  <c:v>-95.2148438</c:v>
                </c:pt>
                <c:pt idx="213894">
                  <c:v>-59.6923828</c:v>
                </c:pt>
                <c:pt idx="213895">
                  <c:v>-5.859375</c:v>
                </c:pt>
                <c:pt idx="213896">
                  <c:v>48.0957031</c:v>
                </c:pt>
                <c:pt idx="213897">
                  <c:v>87.4023438</c:v>
                </c:pt>
                <c:pt idx="213898">
                  <c:v>109.985352</c:v>
                </c:pt>
                <c:pt idx="213899">
                  <c:v>100.219727</c:v>
                </c:pt>
                <c:pt idx="213900">
                  <c:v>55.4199219</c:v>
                </c:pt>
                <c:pt idx="213901">
                  <c:v>6.103515619999995</c:v>
                </c:pt>
                <c:pt idx="213902">
                  <c:v>-49.6826172</c:v>
                </c:pt>
                <c:pt idx="213903">
                  <c:v>-91.3085938</c:v>
                </c:pt>
                <c:pt idx="213904">
                  <c:v>-107.910156</c:v>
                </c:pt>
                <c:pt idx="213905">
                  <c:v>-96.0693359</c:v>
                </c:pt>
                <c:pt idx="213906">
                  <c:v>-61.15722659999999</c:v>
                </c:pt>
                <c:pt idx="213907">
                  <c:v>-12.6953125</c:v>
                </c:pt>
                <c:pt idx="213908">
                  <c:v>37.3535156</c:v>
                </c:pt>
                <c:pt idx="213909">
                  <c:v>87.15820309999998</c:v>
                </c:pt>
                <c:pt idx="213910">
                  <c:v>106.689453</c:v>
                </c:pt>
                <c:pt idx="213911">
                  <c:v>92.1630859</c:v>
                </c:pt>
                <c:pt idx="213912">
                  <c:v>62.2558594</c:v>
                </c:pt>
                <c:pt idx="213913">
                  <c:v>20.38574219999997</c:v>
                </c:pt>
                <c:pt idx="213914">
                  <c:v>-42.1142578</c:v>
                </c:pt>
                <c:pt idx="213915">
                  <c:v>-82.15332029999998</c:v>
                </c:pt>
                <c:pt idx="213916">
                  <c:v>-96.4355469</c:v>
                </c:pt>
                <c:pt idx="213917">
                  <c:v>-90.82031249999996</c:v>
                </c:pt>
                <c:pt idx="213918">
                  <c:v>-66.7724609</c:v>
                </c:pt>
                <c:pt idx="213919">
                  <c:v>-18.1884766</c:v>
                </c:pt>
                <c:pt idx="213920">
                  <c:v>44.3115234</c:v>
                </c:pt>
                <c:pt idx="213921">
                  <c:v>86.6699219</c:v>
                </c:pt>
                <c:pt idx="213922">
                  <c:v>103.881836</c:v>
                </c:pt>
                <c:pt idx="213923">
                  <c:v>100.341797</c:v>
                </c:pt>
                <c:pt idx="213924">
                  <c:v>69.2138672</c:v>
                </c:pt>
                <c:pt idx="213925">
                  <c:v>17.7001953</c:v>
                </c:pt>
                <c:pt idx="213926">
                  <c:v>-38.4521484</c:v>
                </c:pt>
                <c:pt idx="213927">
                  <c:v>-87.15820309999998</c:v>
                </c:pt>
                <c:pt idx="213928">
                  <c:v>-107.421875</c:v>
                </c:pt>
                <c:pt idx="213929">
                  <c:v>-101.806641</c:v>
                </c:pt>
                <c:pt idx="213930">
                  <c:v>-72.6318359</c:v>
                </c:pt>
                <c:pt idx="213931">
                  <c:v>-24.2919922</c:v>
                </c:pt>
                <c:pt idx="213932">
                  <c:v>33.203125</c:v>
                </c:pt>
                <c:pt idx="213933">
                  <c:v>78.12499999999998</c:v>
                </c:pt>
                <c:pt idx="213934">
                  <c:v>101.806641</c:v>
                </c:pt>
                <c:pt idx="213935">
                  <c:v>97.2900391</c:v>
                </c:pt>
                <c:pt idx="213936">
                  <c:v>72.3876953</c:v>
                </c:pt>
                <c:pt idx="213937">
                  <c:v>25.7568359</c:v>
                </c:pt>
                <c:pt idx="213938">
                  <c:v>-29.296875</c:v>
                </c:pt>
                <c:pt idx="213939">
                  <c:v>-72.1435547</c:v>
                </c:pt>
                <c:pt idx="213940">
                  <c:v>-101.318359</c:v>
                </c:pt>
                <c:pt idx="213941">
                  <c:v>-103.027344</c:v>
                </c:pt>
                <c:pt idx="213942">
                  <c:v>-77.0263672</c:v>
                </c:pt>
                <c:pt idx="213943">
                  <c:v>-33.5693359</c:v>
                </c:pt>
                <c:pt idx="213944">
                  <c:v>26.3671875</c:v>
                </c:pt>
                <c:pt idx="213945">
                  <c:v>71.6552734</c:v>
                </c:pt>
                <c:pt idx="213946">
                  <c:v>96.92382809999998</c:v>
                </c:pt>
                <c:pt idx="213947">
                  <c:v>107.421875</c:v>
                </c:pt>
                <c:pt idx="213948">
                  <c:v>77.63671879999995</c:v>
                </c:pt>
                <c:pt idx="213949">
                  <c:v>35.0341797</c:v>
                </c:pt>
                <c:pt idx="213950">
                  <c:v>-18.6767578</c:v>
                </c:pt>
                <c:pt idx="213951">
                  <c:v>-69.58007809999994</c:v>
                </c:pt>
                <c:pt idx="213952">
                  <c:v>-100.097656</c:v>
                </c:pt>
                <c:pt idx="213953">
                  <c:v>-100.097656</c:v>
                </c:pt>
                <c:pt idx="213954">
                  <c:v>-79.4677734</c:v>
                </c:pt>
                <c:pt idx="213955">
                  <c:v>-34.0576172</c:v>
                </c:pt>
                <c:pt idx="213956">
                  <c:v>20.8740234</c:v>
                </c:pt>
                <c:pt idx="213957">
                  <c:v>63.9648438</c:v>
                </c:pt>
                <c:pt idx="213958">
                  <c:v>98.38867190000001</c:v>
                </c:pt>
                <c:pt idx="213959">
                  <c:v>101.806641</c:v>
                </c:pt>
                <c:pt idx="213960">
                  <c:v>83.7402344</c:v>
                </c:pt>
                <c:pt idx="213961">
                  <c:v>40.7714844</c:v>
                </c:pt>
                <c:pt idx="213962">
                  <c:v>-12.3291016</c:v>
                </c:pt>
                <c:pt idx="213963">
                  <c:v>-64.6972656</c:v>
                </c:pt>
                <c:pt idx="213964">
                  <c:v>-100.830078</c:v>
                </c:pt>
                <c:pt idx="213965">
                  <c:v>-114.990234</c:v>
                </c:pt>
                <c:pt idx="213966">
                  <c:v>-94.7265625</c:v>
                </c:pt>
                <c:pt idx="213967">
                  <c:v>-49.80468749999996</c:v>
                </c:pt>
                <c:pt idx="213968">
                  <c:v>9.52148438</c:v>
                </c:pt>
                <c:pt idx="213969">
                  <c:v>65.18554690000001</c:v>
                </c:pt>
                <c:pt idx="213970">
                  <c:v>101.928711</c:v>
                </c:pt>
                <c:pt idx="213971">
                  <c:v>99.9755859</c:v>
                </c:pt>
                <c:pt idx="213972">
                  <c:v>84.4726562</c:v>
                </c:pt>
                <c:pt idx="213973">
                  <c:v>49.5605469</c:v>
                </c:pt>
                <c:pt idx="213974">
                  <c:v>-2.44140625</c:v>
                </c:pt>
                <c:pt idx="213975">
                  <c:v>-59.2041016</c:v>
                </c:pt>
                <c:pt idx="213976">
                  <c:v>-96.0693359</c:v>
                </c:pt>
                <c:pt idx="213977">
                  <c:v>-102.539062</c:v>
                </c:pt>
                <c:pt idx="213978">
                  <c:v>-94.1162109</c:v>
                </c:pt>
                <c:pt idx="213979">
                  <c:v>-53.8330078</c:v>
                </c:pt>
                <c:pt idx="213980">
                  <c:v>4.15039062</c:v>
                </c:pt>
                <c:pt idx="213981">
                  <c:v>52.2460938</c:v>
                </c:pt>
                <c:pt idx="213982">
                  <c:v>92.5292969</c:v>
                </c:pt>
                <c:pt idx="213983">
                  <c:v>114.990234</c:v>
                </c:pt>
                <c:pt idx="213984">
                  <c:v>95.82519529999998</c:v>
                </c:pt>
                <c:pt idx="213985">
                  <c:v>55.1757812</c:v>
                </c:pt>
                <c:pt idx="213986">
                  <c:v>-2.68554688</c:v>
                </c:pt>
                <c:pt idx="213987">
                  <c:v>-47.1191406</c:v>
                </c:pt>
                <c:pt idx="213988">
                  <c:v>-83.12988279999993</c:v>
                </c:pt>
                <c:pt idx="213989">
                  <c:v>-104.248047</c:v>
                </c:pt>
                <c:pt idx="213990">
                  <c:v>-95.9472656</c:v>
                </c:pt>
                <c:pt idx="213991">
                  <c:v>-54.6875</c:v>
                </c:pt>
                <c:pt idx="213992">
                  <c:v>-8.30078125</c:v>
                </c:pt>
                <c:pt idx="213993">
                  <c:v>45.8984375</c:v>
                </c:pt>
                <c:pt idx="213994">
                  <c:v>86.7919922</c:v>
                </c:pt>
                <c:pt idx="213995">
                  <c:v>109.130859</c:v>
                </c:pt>
                <c:pt idx="213996">
                  <c:v>92.1630859</c:v>
                </c:pt>
                <c:pt idx="213997">
                  <c:v>57.0068359</c:v>
                </c:pt>
                <c:pt idx="213998">
                  <c:v>1.953125</c:v>
                </c:pt>
                <c:pt idx="213999">
                  <c:v>-48.2177734</c:v>
                </c:pt>
                <c:pt idx="214000">
                  <c:v>-86.5478516</c:v>
                </c:pt>
                <c:pt idx="214001">
                  <c:v>-109.375</c:v>
                </c:pt>
                <c:pt idx="214002">
                  <c:v>-96.92382809999998</c:v>
                </c:pt>
                <c:pt idx="214003">
                  <c:v>-67.50488279999998</c:v>
                </c:pt>
                <c:pt idx="214004">
                  <c:v>-19.0429688</c:v>
                </c:pt>
                <c:pt idx="214005">
                  <c:v>40.4052734</c:v>
                </c:pt>
                <c:pt idx="214006">
                  <c:v>90.2099609</c:v>
                </c:pt>
                <c:pt idx="214007">
                  <c:v>107.299805</c:v>
                </c:pt>
                <c:pt idx="214008">
                  <c:v>99.2431641</c:v>
                </c:pt>
                <c:pt idx="214009">
                  <c:v>65.0634766</c:v>
                </c:pt>
                <c:pt idx="214010">
                  <c:v>9.64355469</c:v>
                </c:pt>
                <c:pt idx="214011">
                  <c:v>-43.7011719</c:v>
                </c:pt>
                <c:pt idx="214012">
                  <c:v>-90.2099609</c:v>
                </c:pt>
                <c:pt idx="214013">
                  <c:v>-106.201172</c:v>
                </c:pt>
                <c:pt idx="214014">
                  <c:v>-99.4873047</c:v>
                </c:pt>
                <c:pt idx="214015">
                  <c:v>-69.7021484</c:v>
                </c:pt>
                <c:pt idx="214016">
                  <c:v>-11.71875</c:v>
                </c:pt>
                <c:pt idx="214017">
                  <c:v>43.0908203</c:v>
                </c:pt>
                <c:pt idx="214018">
                  <c:v>81.66503909999996</c:v>
                </c:pt>
                <c:pt idx="214019">
                  <c:v>109.985352</c:v>
                </c:pt>
                <c:pt idx="214020">
                  <c:v>105.59082</c:v>
                </c:pt>
                <c:pt idx="214021">
                  <c:v>69.7021484</c:v>
                </c:pt>
                <c:pt idx="214022">
                  <c:v>19.0429688</c:v>
                </c:pt>
                <c:pt idx="214023">
                  <c:v>-28.0761719</c:v>
                </c:pt>
                <c:pt idx="214024">
                  <c:v>-67.62695309999998</c:v>
                </c:pt>
                <c:pt idx="214025">
                  <c:v>-103.759766</c:v>
                </c:pt>
                <c:pt idx="214026">
                  <c:v>-105.957031</c:v>
                </c:pt>
                <c:pt idx="214027">
                  <c:v>-70.1904297</c:v>
                </c:pt>
                <c:pt idx="214028">
                  <c:v>-17.8222656</c:v>
                </c:pt>
                <c:pt idx="214029">
                  <c:v>30.6396484</c:v>
                </c:pt>
                <c:pt idx="214030">
                  <c:v>70.1904297</c:v>
                </c:pt>
                <c:pt idx="214031">
                  <c:v>101.928711</c:v>
                </c:pt>
                <c:pt idx="214032">
                  <c:v>102.294922</c:v>
                </c:pt>
                <c:pt idx="214033">
                  <c:v>78.4912109</c:v>
                </c:pt>
                <c:pt idx="214034">
                  <c:v>32.7148438</c:v>
                </c:pt>
                <c:pt idx="214035">
                  <c:v>-24.2919922</c:v>
                </c:pt>
                <c:pt idx="214036">
                  <c:v>-74.46289059999998</c:v>
                </c:pt>
                <c:pt idx="214037">
                  <c:v>-106.689453</c:v>
                </c:pt>
                <c:pt idx="214038">
                  <c:v>-104.736328</c:v>
                </c:pt>
                <c:pt idx="214039">
                  <c:v>-72.7539062</c:v>
                </c:pt>
                <c:pt idx="214040">
                  <c:v>-28.44238279999998</c:v>
                </c:pt>
                <c:pt idx="214041">
                  <c:v>18.0664062</c:v>
                </c:pt>
                <c:pt idx="214042">
                  <c:v>70.0683594</c:v>
                </c:pt>
                <c:pt idx="214043">
                  <c:v>101.318359</c:v>
                </c:pt>
                <c:pt idx="214044">
                  <c:v>109.741211</c:v>
                </c:pt>
                <c:pt idx="214045">
                  <c:v>82.6416016</c:v>
                </c:pt>
                <c:pt idx="214046">
                  <c:v>34.9121094</c:v>
                </c:pt>
                <c:pt idx="214047">
                  <c:v>-21.484375</c:v>
                </c:pt>
                <c:pt idx="214048">
                  <c:v>-65.67382809999994</c:v>
                </c:pt>
                <c:pt idx="214049">
                  <c:v>-98.38867190000001</c:v>
                </c:pt>
                <c:pt idx="214050">
                  <c:v>-106.079102</c:v>
                </c:pt>
                <c:pt idx="214051">
                  <c:v>-81.29882809999998</c:v>
                </c:pt>
                <c:pt idx="214052">
                  <c:v>-39.6728516</c:v>
                </c:pt>
                <c:pt idx="214053">
                  <c:v>16.6015625</c:v>
                </c:pt>
                <c:pt idx="214054">
                  <c:v>64.3310547</c:v>
                </c:pt>
                <c:pt idx="214055">
                  <c:v>95.2148438</c:v>
                </c:pt>
                <c:pt idx="214056">
                  <c:v>103.027344</c:v>
                </c:pt>
                <c:pt idx="214057">
                  <c:v>95.4589844</c:v>
                </c:pt>
                <c:pt idx="214058">
                  <c:v>53.7109375</c:v>
                </c:pt>
                <c:pt idx="214059">
                  <c:v>-6.46972656</c:v>
                </c:pt>
                <c:pt idx="214060">
                  <c:v>-59.5703125</c:v>
                </c:pt>
                <c:pt idx="214061">
                  <c:v>-97.77832029999998</c:v>
                </c:pt>
                <c:pt idx="214062">
                  <c:v>-112.426758</c:v>
                </c:pt>
                <c:pt idx="214063">
                  <c:v>-83.7402344</c:v>
                </c:pt>
                <c:pt idx="214064">
                  <c:v>-50.9033203</c:v>
                </c:pt>
                <c:pt idx="214065">
                  <c:v>6.103515619999995</c:v>
                </c:pt>
                <c:pt idx="214066">
                  <c:v>58.59375</c:v>
                </c:pt>
                <c:pt idx="214067">
                  <c:v>94.84863279999998</c:v>
                </c:pt>
                <c:pt idx="214068">
                  <c:v>110.473633</c:v>
                </c:pt>
                <c:pt idx="214069">
                  <c:v>92.1630859</c:v>
                </c:pt>
                <c:pt idx="214070">
                  <c:v>51.7578125</c:v>
                </c:pt>
                <c:pt idx="214071">
                  <c:v>-5.859375</c:v>
                </c:pt>
                <c:pt idx="214072">
                  <c:v>-56.88476559999999</c:v>
                </c:pt>
                <c:pt idx="214073">
                  <c:v>-92.1630859</c:v>
                </c:pt>
                <c:pt idx="214074">
                  <c:v>-104.736328</c:v>
                </c:pt>
                <c:pt idx="214075">
                  <c:v>-91.3085938</c:v>
                </c:pt>
                <c:pt idx="214076">
                  <c:v>-48.828125</c:v>
                </c:pt>
                <c:pt idx="214077">
                  <c:v>4.394531249999993</c:v>
                </c:pt>
                <c:pt idx="214078">
                  <c:v>51.7578125</c:v>
                </c:pt>
                <c:pt idx="214079">
                  <c:v>89.35546879999995</c:v>
                </c:pt>
                <c:pt idx="214080">
                  <c:v>108.276367</c:v>
                </c:pt>
                <c:pt idx="214081">
                  <c:v>92.4072266</c:v>
                </c:pt>
                <c:pt idx="214082">
                  <c:v>56.2744141</c:v>
                </c:pt>
                <c:pt idx="214083">
                  <c:v>9.155273439999998</c:v>
                </c:pt>
                <c:pt idx="214084">
                  <c:v>-56.0302734</c:v>
                </c:pt>
                <c:pt idx="214085">
                  <c:v>-99.85351559999998</c:v>
                </c:pt>
                <c:pt idx="214086">
                  <c:v>-110.229492</c:v>
                </c:pt>
                <c:pt idx="214087">
                  <c:v>-93.01757809999998</c:v>
                </c:pt>
                <c:pt idx="214088">
                  <c:v>-58.59375</c:v>
                </c:pt>
                <c:pt idx="214089">
                  <c:v>-9.88769531</c:v>
                </c:pt>
                <c:pt idx="214090">
                  <c:v>44.1894531</c:v>
                </c:pt>
                <c:pt idx="214091">
                  <c:v>89.2333984</c:v>
                </c:pt>
                <c:pt idx="214092">
                  <c:v>111.450195</c:v>
                </c:pt>
                <c:pt idx="214093">
                  <c:v>98.75488279999998</c:v>
                </c:pt>
                <c:pt idx="214094">
                  <c:v>63.3544922</c:v>
                </c:pt>
                <c:pt idx="214095">
                  <c:v>9.64355469</c:v>
                </c:pt>
                <c:pt idx="214096">
                  <c:v>-44.0673828</c:v>
                </c:pt>
                <c:pt idx="214097">
                  <c:v>-85.5712891</c:v>
                </c:pt>
                <c:pt idx="214098">
                  <c:v>-103.027344</c:v>
                </c:pt>
                <c:pt idx="214099">
                  <c:v>-94.6044922</c:v>
                </c:pt>
                <c:pt idx="214100">
                  <c:v>-64.6972656</c:v>
                </c:pt>
                <c:pt idx="214101">
                  <c:v>-7.08007812</c:v>
                </c:pt>
                <c:pt idx="214102">
                  <c:v>47.85156249999999</c:v>
                </c:pt>
                <c:pt idx="214103">
                  <c:v>90.4541016</c:v>
                </c:pt>
                <c:pt idx="214104">
                  <c:v>108.032227</c:v>
                </c:pt>
                <c:pt idx="214105">
                  <c:v>95.3369141</c:v>
                </c:pt>
                <c:pt idx="214106">
                  <c:v>65.0634766</c:v>
                </c:pt>
                <c:pt idx="214107">
                  <c:v>15.7470703</c:v>
                </c:pt>
                <c:pt idx="214108">
                  <c:v>-37.7197266</c:v>
                </c:pt>
                <c:pt idx="214109">
                  <c:v>-75.5615234</c:v>
                </c:pt>
                <c:pt idx="214110">
                  <c:v>-107.177734</c:v>
                </c:pt>
                <c:pt idx="214111">
                  <c:v>-103.637695</c:v>
                </c:pt>
                <c:pt idx="214112">
                  <c:v>-70.4345703</c:v>
                </c:pt>
                <c:pt idx="214113">
                  <c:v>-16.3574219</c:v>
                </c:pt>
                <c:pt idx="214114">
                  <c:v>26.2451172</c:v>
                </c:pt>
                <c:pt idx="214115">
                  <c:v>66.2841797</c:v>
                </c:pt>
                <c:pt idx="214116">
                  <c:v>101.318359</c:v>
                </c:pt>
                <c:pt idx="214117">
                  <c:v>95.82519529999998</c:v>
                </c:pt>
                <c:pt idx="214118">
                  <c:v>68.2373047</c:v>
                </c:pt>
                <c:pt idx="214119">
                  <c:v>22.3388672</c:v>
                </c:pt>
                <c:pt idx="214120">
                  <c:v>-26.0009766</c:v>
                </c:pt>
                <c:pt idx="214121">
                  <c:v>-73.7304688</c:v>
                </c:pt>
                <c:pt idx="214122">
                  <c:v>-96.4355469</c:v>
                </c:pt>
                <c:pt idx="214123">
                  <c:v>-102.172852</c:v>
                </c:pt>
                <c:pt idx="214124">
                  <c:v>-74.7070312</c:v>
                </c:pt>
                <c:pt idx="214125">
                  <c:v>-31.7382812</c:v>
                </c:pt>
                <c:pt idx="214126">
                  <c:v>27.2216797</c:v>
                </c:pt>
                <c:pt idx="214127">
                  <c:v>74.0966797</c:v>
                </c:pt>
                <c:pt idx="214128">
                  <c:v>98.0224609</c:v>
                </c:pt>
                <c:pt idx="214129">
                  <c:v>97.5341797</c:v>
                </c:pt>
                <c:pt idx="214130">
                  <c:v>74.3408203</c:v>
                </c:pt>
                <c:pt idx="214131">
                  <c:v>37.2314453</c:v>
                </c:pt>
                <c:pt idx="214132">
                  <c:v>-20.2636719</c:v>
                </c:pt>
                <c:pt idx="214133">
                  <c:v>-61.7675781</c:v>
                </c:pt>
                <c:pt idx="214134">
                  <c:v>-102.661133</c:v>
                </c:pt>
                <c:pt idx="214135">
                  <c:v>-113.40332</c:v>
                </c:pt>
                <c:pt idx="214136">
                  <c:v>-90.2099609</c:v>
                </c:pt>
                <c:pt idx="214137">
                  <c:v>-36.7431641</c:v>
                </c:pt>
                <c:pt idx="214138">
                  <c:v>16.3574219</c:v>
                </c:pt>
                <c:pt idx="214139">
                  <c:v>64.6972656</c:v>
                </c:pt>
                <c:pt idx="214140">
                  <c:v>98.5107422</c:v>
                </c:pt>
                <c:pt idx="214141">
                  <c:v>108.764648</c:v>
                </c:pt>
                <c:pt idx="214142">
                  <c:v>86.7919922</c:v>
                </c:pt>
                <c:pt idx="214143">
                  <c:v>40.6494141</c:v>
                </c:pt>
                <c:pt idx="214144">
                  <c:v>-16.3574219</c:v>
                </c:pt>
                <c:pt idx="214145">
                  <c:v>-63.9648438</c:v>
                </c:pt>
                <c:pt idx="214146">
                  <c:v>-98.75488279999998</c:v>
                </c:pt>
                <c:pt idx="214147">
                  <c:v>-105.834961</c:v>
                </c:pt>
                <c:pt idx="214148">
                  <c:v>-86.9140625</c:v>
                </c:pt>
                <c:pt idx="214149">
                  <c:v>-36.1328125</c:v>
                </c:pt>
                <c:pt idx="214150">
                  <c:v>18.6767578</c:v>
                </c:pt>
                <c:pt idx="214151">
                  <c:v>70.3125</c:v>
                </c:pt>
                <c:pt idx="214152">
                  <c:v>100.219727</c:v>
                </c:pt>
                <c:pt idx="214153">
                  <c:v>104.492188</c:v>
                </c:pt>
                <c:pt idx="214154">
                  <c:v>93.01757809999998</c:v>
                </c:pt>
                <c:pt idx="214155">
                  <c:v>49.80468749999996</c:v>
                </c:pt>
                <c:pt idx="214156">
                  <c:v>0.366210938</c:v>
                </c:pt>
                <c:pt idx="214157">
                  <c:v>-57.4951172</c:v>
                </c:pt>
                <c:pt idx="214158">
                  <c:v>-99.4873047</c:v>
                </c:pt>
                <c:pt idx="214159">
                  <c:v>-108.398438</c:v>
                </c:pt>
                <c:pt idx="214160">
                  <c:v>-89.84375</c:v>
                </c:pt>
                <c:pt idx="214161">
                  <c:v>-56.3964844</c:v>
                </c:pt>
                <c:pt idx="214162">
                  <c:v>4.63867188</c:v>
                </c:pt>
                <c:pt idx="214163">
                  <c:v>53.1005859</c:v>
                </c:pt>
                <c:pt idx="214164">
                  <c:v>91.4306641</c:v>
                </c:pt>
                <c:pt idx="214165">
                  <c:v>108.032227</c:v>
                </c:pt>
                <c:pt idx="214166">
                  <c:v>99.3652344</c:v>
                </c:pt>
                <c:pt idx="214167">
                  <c:v>50.1708984</c:v>
                </c:pt>
                <c:pt idx="214168">
                  <c:v>1.09863281</c:v>
                </c:pt>
                <c:pt idx="214169">
                  <c:v>-52.1240234</c:v>
                </c:pt>
                <c:pt idx="214170">
                  <c:v>-92.6513672</c:v>
                </c:pt>
                <c:pt idx="214171">
                  <c:v>-108.520508</c:v>
                </c:pt>
                <c:pt idx="214172">
                  <c:v>-94.3603516</c:v>
                </c:pt>
                <c:pt idx="214173">
                  <c:v>-52.3681641</c:v>
                </c:pt>
                <c:pt idx="214174">
                  <c:v>1.34277344</c:v>
                </c:pt>
                <c:pt idx="214175">
                  <c:v>52.0019531</c:v>
                </c:pt>
                <c:pt idx="214176">
                  <c:v>90.57617190000001</c:v>
                </c:pt>
                <c:pt idx="214177">
                  <c:v>105.834961</c:v>
                </c:pt>
                <c:pt idx="214178">
                  <c:v>95.82519529999998</c:v>
                </c:pt>
                <c:pt idx="214179">
                  <c:v>57.61718749999999</c:v>
                </c:pt>
                <c:pt idx="214180">
                  <c:v>6.103515619999995</c:v>
                </c:pt>
                <c:pt idx="214181">
                  <c:v>-46.1425781</c:v>
                </c:pt>
                <c:pt idx="214182">
                  <c:v>-84.5947266</c:v>
                </c:pt>
                <c:pt idx="214183">
                  <c:v>-103.637695</c:v>
                </c:pt>
                <c:pt idx="214184">
                  <c:v>-96.1914062</c:v>
                </c:pt>
                <c:pt idx="214185">
                  <c:v>-65.9179688</c:v>
                </c:pt>
                <c:pt idx="214186">
                  <c:v>-6.59179688</c:v>
                </c:pt>
                <c:pt idx="214187">
                  <c:v>45.8984375</c:v>
                </c:pt>
                <c:pt idx="214188">
                  <c:v>92.5292969</c:v>
                </c:pt>
                <c:pt idx="214189">
                  <c:v>107.666016</c:v>
                </c:pt>
                <c:pt idx="214190">
                  <c:v>100.952148</c:v>
                </c:pt>
                <c:pt idx="214191">
                  <c:v>72.87597659999993</c:v>
                </c:pt>
                <c:pt idx="214192">
                  <c:v>15.0146484</c:v>
                </c:pt>
                <c:pt idx="214193">
                  <c:v>-46.0205078</c:v>
                </c:pt>
                <c:pt idx="214194">
                  <c:v>-81.29882809999998</c:v>
                </c:pt>
                <c:pt idx="214195">
                  <c:v>-104.003906</c:v>
                </c:pt>
                <c:pt idx="214196">
                  <c:v>-98.5107422</c:v>
                </c:pt>
                <c:pt idx="214197">
                  <c:v>-71.1669922</c:v>
                </c:pt>
                <c:pt idx="214198">
                  <c:v>-23.4375</c:v>
                </c:pt>
                <c:pt idx="214199">
                  <c:v>31.7382812</c:v>
                </c:pt>
                <c:pt idx="214200">
                  <c:v>81.66503909999996</c:v>
                </c:pt>
                <c:pt idx="214201">
                  <c:v>107.055664</c:v>
                </c:pt>
                <c:pt idx="214202">
                  <c:v>98.87695309999998</c:v>
                </c:pt>
                <c:pt idx="214203">
                  <c:v>71.2890625</c:v>
                </c:pt>
                <c:pt idx="214204">
                  <c:v>28.0761719</c:v>
                </c:pt>
                <c:pt idx="214205">
                  <c:v>-33.0810547</c:v>
                </c:pt>
                <c:pt idx="214206">
                  <c:v>-78.4912109</c:v>
                </c:pt>
                <c:pt idx="214207">
                  <c:v>-105.712891</c:v>
                </c:pt>
                <c:pt idx="214208">
                  <c:v>-96.67968749999996</c:v>
                </c:pt>
                <c:pt idx="214209">
                  <c:v>-67.2607422</c:v>
                </c:pt>
                <c:pt idx="214210">
                  <c:v>-24.6582031</c:v>
                </c:pt>
                <c:pt idx="214211">
                  <c:v>32.5927734</c:v>
                </c:pt>
                <c:pt idx="214212">
                  <c:v>80.4443359</c:v>
                </c:pt>
                <c:pt idx="214213">
                  <c:v>106.323242</c:v>
                </c:pt>
                <c:pt idx="214214">
                  <c:v>106.689453</c:v>
                </c:pt>
                <c:pt idx="214215">
                  <c:v>81.29882809999998</c:v>
                </c:pt>
                <c:pt idx="214216">
                  <c:v>23.4375</c:v>
                </c:pt>
                <c:pt idx="214217">
                  <c:v>-27.4658203</c:v>
                </c:pt>
                <c:pt idx="214218">
                  <c:v>-77.14843749999996</c:v>
                </c:pt>
                <c:pt idx="214219">
                  <c:v>-103.759766</c:v>
                </c:pt>
                <c:pt idx="214220">
                  <c:v>-104.980469</c:v>
                </c:pt>
                <c:pt idx="214221">
                  <c:v>-74.5849609</c:v>
                </c:pt>
                <c:pt idx="214222">
                  <c:v>-32.2265625</c:v>
                </c:pt>
                <c:pt idx="214223">
                  <c:v>22.3388672</c:v>
                </c:pt>
                <c:pt idx="214224">
                  <c:v>78.6132812</c:v>
                </c:pt>
                <c:pt idx="214225">
                  <c:v>108.520508</c:v>
                </c:pt>
                <c:pt idx="214226">
                  <c:v>106.323242</c:v>
                </c:pt>
                <c:pt idx="214227">
                  <c:v>82.5195312</c:v>
                </c:pt>
                <c:pt idx="214228">
                  <c:v>31.7382812</c:v>
                </c:pt>
                <c:pt idx="214229">
                  <c:v>-26.4892578</c:v>
                </c:pt>
                <c:pt idx="214230">
                  <c:v>-72.9980469</c:v>
                </c:pt>
                <c:pt idx="214231">
                  <c:v>-102.783203</c:v>
                </c:pt>
                <c:pt idx="214232">
                  <c:v>-108.520508</c:v>
                </c:pt>
                <c:pt idx="214233">
                  <c:v>-80.68847659999993</c:v>
                </c:pt>
                <c:pt idx="214234">
                  <c:v>-40.2832031</c:v>
                </c:pt>
                <c:pt idx="214235">
                  <c:v>16.1132812</c:v>
                </c:pt>
                <c:pt idx="214236">
                  <c:v>69.58007809999994</c:v>
                </c:pt>
                <c:pt idx="214237">
                  <c:v>91.796875</c:v>
                </c:pt>
                <c:pt idx="214238">
                  <c:v>104.736328</c:v>
                </c:pt>
                <c:pt idx="214239">
                  <c:v>90.08789059999998</c:v>
                </c:pt>
                <c:pt idx="214240">
                  <c:v>43.7011719</c:v>
                </c:pt>
                <c:pt idx="214241">
                  <c:v>-12.4511719</c:v>
                </c:pt>
                <c:pt idx="214242">
                  <c:v>-58.59375</c:v>
                </c:pt>
                <c:pt idx="214243">
                  <c:v>-99.3652344</c:v>
                </c:pt>
                <c:pt idx="214244">
                  <c:v>-111.938477</c:v>
                </c:pt>
                <c:pt idx="214245">
                  <c:v>-89.5996094</c:v>
                </c:pt>
                <c:pt idx="214246">
                  <c:v>-52.6123047</c:v>
                </c:pt>
                <c:pt idx="214247">
                  <c:v>11.9628906</c:v>
                </c:pt>
                <c:pt idx="214248">
                  <c:v>60.7910156</c:v>
                </c:pt>
                <c:pt idx="214249">
                  <c:v>97.2900391</c:v>
                </c:pt>
                <c:pt idx="214250">
                  <c:v>105.102539</c:v>
                </c:pt>
                <c:pt idx="214251">
                  <c:v>89.84375</c:v>
                </c:pt>
                <c:pt idx="214252">
                  <c:v>44.921875</c:v>
                </c:pt>
                <c:pt idx="214253">
                  <c:v>0.0</c:v>
                </c:pt>
                <c:pt idx="214254">
                  <c:v>-55.2978516</c:v>
                </c:pt>
                <c:pt idx="214255">
                  <c:v>-91.9189453</c:v>
                </c:pt>
                <c:pt idx="214256">
                  <c:v>-104.614258</c:v>
                </c:pt>
                <c:pt idx="214257">
                  <c:v>-89.84375</c:v>
                </c:pt>
                <c:pt idx="214258">
                  <c:v>-56.3964844</c:v>
                </c:pt>
                <c:pt idx="214259">
                  <c:v>-7.08007812</c:v>
                </c:pt>
                <c:pt idx="214260">
                  <c:v>51.1474609</c:v>
                </c:pt>
                <c:pt idx="214261">
                  <c:v>92.0410156</c:v>
                </c:pt>
                <c:pt idx="214262">
                  <c:v>105.102539</c:v>
                </c:pt>
                <c:pt idx="214263">
                  <c:v>90.6982422</c:v>
                </c:pt>
                <c:pt idx="214264">
                  <c:v>57.8613281</c:v>
                </c:pt>
                <c:pt idx="214265">
                  <c:v>8.544921879999997</c:v>
                </c:pt>
                <c:pt idx="214266">
                  <c:v>-48.9501953</c:v>
                </c:pt>
                <c:pt idx="214267">
                  <c:v>-88.2568359</c:v>
                </c:pt>
                <c:pt idx="214268">
                  <c:v>-106.323242</c:v>
                </c:pt>
                <c:pt idx="214269">
                  <c:v>-99.85351559999998</c:v>
                </c:pt>
                <c:pt idx="214270">
                  <c:v>-64.453125</c:v>
                </c:pt>
                <c:pt idx="214271">
                  <c:v>-4.02832031</c:v>
                </c:pt>
                <c:pt idx="214272">
                  <c:v>50.1708984</c:v>
                </c:pt>
                <c:pt idx="214273">
                  <c:v>91.0644531</c:v>
                </c:pt>
                <c:pt idx="214274">
                  <c:v>100.463867</c:v>
                </c:pt>
                <c:pt idx="214275">
                  <c:v>90.6982422</c:v>
                </c:pt>
                <c:pt idx="214276">
                  <c:v>61.7675781</c:v>
                </c:pt>
                <c:pt idx="214277">
                  <c:v>14.2822266</c:v>
                </c:pt>
                <c:pt idx="214278">
                  <c:v>-47.6074219</c:v>
                </c:pt>
                <c:pt idx="214279">
                  <c:v>-86.5478516</c:v>
                </c:pt>
                <c:pt idx="214280">
                  <c:v>-109.008789</c:v>
                </c:pt>
                <c:pt idx="214281">
                  <c:v>-95.2148438</c:v>
                </c:pt>
                <c:pt idx="214282">
                  <c:v>-68.2373047</c:v>
                </c:pt>
                <c:pt idx="214283">
                  <c:v>-16.8457031</c:v>
                </c:pt>
                <c:pt idx="214284">
                  <c:v>44.55566409999999</c:v>
                </c:pt>
                <c:pt idx="214285">
                  <c:v>81.66503909999996</c:v>
                </c:pt>
                <c:pt idx="214286">
                  <c:v>110.595703</c:v>
                </c:pt>
                <c:pt idx="214287">
                  <c:v>94.6044922</c:v>
                </c:pt>
                <c:pt idx="214288">
                  <c:v>65.18554690000001</c:v>
                </c:pt>
                <c:pt idx="214289">
                  <c:v>17.4560547</c:v>
                </c:pt>
                <c:pt idx="214290">
                  <c:v>-42.4804688</c:v>
                </c:pt>
                <c:pt idx="214291">
                  <c:v>-86.05957029999998</c:v>
                </c:pt>
                <c:pt idx="214292">
                  <c:v>-105.224609</c:v>
                </c:pt>
                <c:pt idx="214293">
                  <c:v>-101.928711</c:v>
                </c:pt>
                <c:pt idx="214294">
                  <c:v>-71.8994141</c:v>
                </c:pt>
                <c:pt idx="214295">
                  <c:v>-29.6630859</c:v>
                </c:pt>
                <c:pt idx="214296">
                  <c:v>27.4658203</c:v>
                </c:pt>
                <c:pt idx="214297">
                  <c:v>81.4208984</c:v>
                </c:pt>
                <c:pt idx="214298">
                  <c:v>99.9755859</c:v>
                </c:pt>
                <c:pt idx="214299">
                  <c:v>103.027344</c:v>
                </c:pt>
                <c:pt idx="214300">
                  <c:v>72.50976559999998</c:v>
                </c:pt>
                <c:pt idx="214301">
                  <c:v>31.0058594</c:v>
                </c:pt>
                <c:pt idx="214302">
                  <c:v>-22.8271484</c:v>
                </c:pt>
                <c:pt idx="214303">
                  <c:v>-75.6835938</c:v>
                </c:pt>
                <c:pt idx="214304">
                  <c:v>-104.858398</c:v>
                </c:pt>
                <c:pt idx="214305">
                  <c:v>-105.34668</c:v>
                </c:pt>
                <c:pt idx="214306">
                  <c:v>-78.4912109</c:v>
                </c:pt>
                <c:pt idx="214307">
                  <c:v>-26.8554688</c:v>
                </c:pt>
                <c:pt idx="214308">
                  <c:v>30.3955078</c:v>
                </c:pt>
                <c:pt idx="214309">
                  <c:v>67.13867190000001</c:v>
                </c:pt>
                <c:pt idx="214310">
                  <c:v>97.90039059999998</c:v>
                </c:pt>
                <c:pt idx="214311">
                  <c:v>102.539062</c:v>
                </c:pt>
                <c:pt idx="214312">
                  <c:v>78.7353516</c:v>
                </c:pt>
                <c:pt idx="214313">
                  <c:v>30.1513672</c:v>
                </c:pt>
                <c:pt idx="214314">
                  <c:v>-21.3623047</c:v>
                </c:pt>
                <c:pt idx="214315">
                  <c:v>-67.9931641</c:v>
                </c:pt>
                <c:pt idx="214316">
                  <c:v>-96.67968749999996</c:v>
                </c:pt>
                <c:pt idx="214317">
                  <c:v>-105.102539</c:v>
                </c:pt>
                <c:pt idx="214318">
                  <c:v>-77.14843749999996</c:v>
                </c:pt>
                <c:pt idx="214319">
                  <c:v>-35.4003906</c:v>
                </c:pt>
                <c:pt idx="214320">
                  <c:v>17.8222656</c:v>
                </c:pt>
                <c:pt idx="214321">
                  <c:v>69.33593749999996</c:v>
                </c:pt>
                <c:pt idx="214322">
                  <c:v>98.75488279999998</c:v>
                </c:pt>
                <c:pt idx="214323">
                  <c:v>109.741211</c:v>
                </c:pt>
                <c:pt idx="214324">
                  <c:v>88.9892578</c:v>
                </c:pt>
                <c:pt idx="214325">
                  <c:v>45.0439453</c:v>
                </c:pt>
                <c:pt idx="214326">
                  <c:v>-6.225585939999994</c:v>
                </c:pt>
                <c:pt idx="214327">
                  <c:v>-62.2558594</c:v>
                </c:pt>
                <c:pt idx="214328">
                  <c:v>-89.84375</c:v>
                </c:pt>
                <c:pt idx="214329">
                  <c:v>-109.741211</c:v>
                </c:pt>
                <c:pt idx="214330">
                  <c:v>-93.2617188</c:v>
                </c:pt>
                <c:pt idx="214331">
                  <c:v>-49.80468749999996</c:v>
                </c:pt>
                <c:pt idx="214332">
                  <c:v>8.544921879999997</c:v>
                </c:pt>
                <c:pt idx="214333">
                  <c:v>59.9365234</c:v>
                </c:pt>
                <c:pt idx="214334">
                  <c:v>102.661133</c:v>
                </c:pt>
                <c:pt idx="214335">
                  <c:v>108.398438</c:v>
                </c:pt>
                <c:pt idx="214336">
                  <c:v>87.03613279999998</c:v>
                </c:pt>
                <c:pt idx="214337">
                  <c:v>47.2412109</c:v>
                </c:pt>
                <c:pt idx="214338">
                  <c:v>-3.29589844</c:v>
                </c:pt>
                <c:pt idx="214339">
                  <c:v>-55.5419922</c:v>
                </c:pt>
                <c:pt idx="214340">
                  <c:v>-91.9189453</c:v>
                </c:pt>
                <c:pt idx="214341">
                  <c:v>-102.905273</c:v>
                </c:pt>
                <c:pt idx="214342">
                  <c:v>-95.2148438</c:v>
                </c:pt>
                <c:pt idx="214343">
                  <c:v>-58.3496094</c:v>
                </c:pt>
                <c:pt idx="214344">
                  <c:v>-0.48828125</c:v>
                </c:pt>
                <c:pt idx="214345">
                  <c:v>55.4199219</c:v>
                </c:pt>
                <c:pt idx="214346">
                  <c:v>89.5996094</c:v>
                </c:pt>
                <c:pt idx="214347">
                  <c:v>107.177734</c:v>
                </c:pt>
                <c:pt idx="214348">
                  <c:v>100.708008</c:v>
                </c:pt>
                <c:pt idx="214349">
                  <c:v>62.6220703</c:v>
                </c:pt>
                <c:pt idx="214350">
                  <c:v>-0.610351562</c:v>
                </c:pt>
                <c:pt idx="214351">
                  <c:v>-50.5371094</c:v>
                </c:pt>
                <c:pt idx="214352">
                  <c:v>-90.08789059999998</c:v>
                </c:pt>
                <c:pt idx="214353">
                  <c:v>-103.027344</c:v>
                </c:pt>
                <c:pt idx="214354">
                  <c:v>-97.1679688</c:v>
                </c:pt>
                <c:pt idx="214355">
                  <c:v>-57.1289062</c:v>
                </c:pt>
                <c:pt idx="214356">
                  <c:v>-3.54003906</c:v>
                </c:pt>
                <c:pt idx="214357">
                  <c:v>41.8701172</c:v>
                </c:pt>
                <c:pt idx="214358">
                  <c:v>93.75</c:v>
                </c:pt>
                <c:pt idx="214359">
                  <c:v>116.821289</c:v>
                </c:pt>
                <c:pt idx="214360">
                  <c:v>101.074219</c:v>
                </c:pt>
                <c:pt idx="214361">
                  <c:v>69.45800779999998</c:v>
                </c:pt>
                <c:pt idx="214362">
                  <c:v>12.5732422</c:v>
                </c:pt>
                <c:pt idx="214363">
                  <c:v>-44.921875</c:v>
                </c:pt>
                <c:pt idx="214364">
                  <c:v>-82.6416016</c:v>
                </c:pt>
                <c:pt idx="214365">
                  <c:v>-109.741211</c:v>
                </c:pt>
                <c:pt idx="214366">
                  <c:v>-104.125977</c:v>
                </c:pt>
                <c:pt idx="214367">
                  <c:v>-64.6972656</c:v>
                </c:pt>
                <c:pt idx="214368">
                  <c:v>-11.3525391</c:v>
                </c:pt>
                <c:pt idx="214369">
                  <c:v>40.0390625</c:v>
                </c:pt>
                <c:pt idx="214370">
                  <c:v>84.7167969</c:v>
                </c:pt>
                <c:pt idx="214371">
                  <c:v>109.130859</c:v>
                </c:pt>
                <c:pt idx="214372">
                  <c:v>97.5341797</c:v>
                </c:pt>
                <c:pt idx="214373">
                  <c:v>59.6923828</c:v>
                </c:pt>
                <c:pt idx="214374">
                  <c:v>13.5498047</c:v>
                </c:pt>
                <c:pt idx="214375">
                  <c:v>-36.6210938</c:v>
                </c:pt>
                <c:pt idx="214376">
                  <c:v>-81.9091797</c:v>
                </c:pt>
                <c:pt idx="214377">
                  <c:v>-107.421875</c:v>
                </c:pt>
                <c:pt idx="214378">
                  <c:v>-100.708008</c:v>
                </c:pt>
                <c:pt idx="214379">
                  <c:v>-64.8193359</c:v>
                </c:pt>
                <c:pt idx="214380">
                  <c:v>-13.3056641</c:v>
                </c:pt>
                <c:pt idx="214381">
                  <c:v>39.5507812</c:v>
                </c:pt>
                <c:pt idx="214382">
                  <c:v>77.27050779999998</c:v>
                </c:pt>
                <c:pt idx="214383">
                  <c:v>107.177734</c:v>
                </c:pt>
                <c:pt idx="214384">
                  <c:v>107.788086</c:v>
                </c:pt>
                <c:pt idx="214385">
                  <c:v>74.3408203</c:v>
                </c:pt>
                <c:pt idx="214386">
                  <c:v>22.3388672</c:v>
                </c:pt>
                <c:pt idx="214387">
                  <c:v>-29.9072266</c:v>
                </c:pt>
                <c:pt idx="214388">
                  <c:v>-75.4394531</c:v>
                </c:pt>
                <c:pt idx="214389">
                  <c:v>-103.271484</c:v>
                </c:pt>
                <c:pt idx="214390">
                  <c:v>-102.783203</c:v>
                </c:pt>
                <c:pt idx="214391">
                  <c:v>-85.6933594</c:v>
                </c:pt>
                <c:pt idx="214392">
                  <c:v>-32.9589844</c:v>
                </c:pt>
                <c:pt idx="214393">
                  <c:v>27.5878906</c:v>
                </c:pt>
                <c:pt idx="214394">
                  <c:v>73.2421875</c:v>
                </c:pt>
                <c:pt idx="214395">
                  <c:v>101.68457</c:v>
                </c:pt>
                <c:pt idx="214396">
                  <c:v>105.34668</c:v>
                </c:pt>
                <c:pt idx="214397">
                  <c:v>81.0546875</c:v>
                </c:pt>
                <c:pt idx="214398">
                  <c:v>30.2734375</c:v>
                </c:pt>
                <c:pt idx="214399">
                  <c:v>-23.4375</c:v>
                </c:pt>
                <c:pt idx="214400">
                  <c:v>-74.0966797</c:v>
                </c:pt>
                <c:pt idx="214401">
                  <c:v>-104.125977</c:v>
                </c:pt>
                <c:pt idx="214402">
                  <c:v>-104.614258</c:v>
                </c:pt>
                <c:pt idx="214403">
                  <c:v>-78.6132812</c:v>
                </c:pt>
                <c:pt idx="214404">
                  <c:v>-31.1279297</c:v>
                </c:pt>
                <c:pt idx="214405">
                  <c:v>16.3574219</c:v>
                </c:pt>
                <c:pt idx="214406">
                  <c:v>69.9462891</c:v>
                </c:pt>
                <c:pt idx="214407">
                  <c:v>105.224609</c:v>
                </c:pt>
                <c:pt idx="214408">
                  <c:v>104.614258</c:v>
                </c:pt>
                <c:pt idx="214409">
                  <c:v>79.8339844</c:v>
                </c:pt>
                <c:pt idx="214410">
                  <c:v>39.0625</c:v>
                </c:pt>
                <c:pt idx="214411">
                  <c:v>-19.7753906</c:v>
                </c:pt>
                <c:pt idx="214412">
                  <c:v>-65.55175779999998</c:v>
                </c:pt>
                <c:pt idx="214413">
                  <c:v>-91.9189453</c:v>
                </c:pt>
                <c:pt idx="214414">
                  <c:v>-102.172852</c:v>
                </c:pt>
                <c:pt idx="214415">
                  <c:v>-82.3974609</c:v>
                </c:pt>
                <c:pt idx="214416">
                  <c:v>-45.7763672</c:v>
                </c:pt>
                <c:pt idx="214417">
                  <c:v>10.0097656</c:v>
                </c:pt>
                <c:pt idx="214418">
                  <c:v>63.9648438</c:v>
                </c:pt>
                <c:pt idx="214419">
                  <c:v>98.87695309999998</c:v>
                </c:pt>
                <c:pt idx="214420">
                  <c:v>104.614258</c:v>
                </c:pt>
                <c:pt idx="214421">
                  <c:v>86.05957029999998</c:v>
                </c:pt>
                <c:pt idx="214422">
                  <c:v>42.2363281</c:v>
                </c:pt>
                <c:pt idx="214423">
                  <c:v>-12.6953125</c:v>
                </c:pt>
                <c:pt idx="214424">
                  <c:v>-65.67382809999994</c:v>
                </c:pt>
                <c:pt idx="214425">
                  <c:v>-96.0693359</c:v>
                </c:pt>
                <c:pt idx="214426">
                  <c:v>-110.595703</c:v>
                </c:pt>
                <c:pt idx="214427">
                  <c:v>-87.5244141</c:v>
                </c:pt>
                <c:pt idx="214428">
                  <c:v>-42.2363281</c:v>
                </c:pt>
                <c:pt idx="214429">
                  <c:v>11.1083984</c:v>
                </c:pt>
                <c:pt idx="214430">
                  <c:v>58.59375</c:v>
                </c:pt>
                <c:pt idx="214431">
                  <c:v>97.5341797</c:v>
                </c:pt>
                <c:pt idx="214432">
                  <c:v>104.980469</c:v>
                </c:pt>
                <c:pt idx="214433">
                  <c:v>85.8154297</c:v>
                </c:pt>
                <c:pt idx="214434">
                  <c:v>51.39160159999999</c:v>
                </c:pt>
                <c:pt idx="214435">
                  <c:v>-2.31933594</c:v>
                </c:pt>
                <c:pt idx="214436">
                  <c:v>-63.5986328</c:v>
                </c:pt>
                <c:pt idx="214437">
                  <c:v>-97.65625</c:v>
                </c:pt>
                <c:pt idx="214438">
                  <c:v>-105.102539</c:v>
                </c:pt>
                <c:pt idx="214439">
                  <c:v>-89.2333984</c:v>
                </c:pt>
                <c:pt idx="214440">
                  <c:v>-51.1474609</c:v>
                </c:pt>
                <c:pt idx="214441">
                  <c:v>-0.9765625</c:v>
                </c:pt>
                <c:pt idx="214442">
                  <c:v>54.93164059999999</c:v>
                </c:pt>
                <c:pt idx="214443">
                  <c:v>93.38378909999996</c:v>
                </c:pt>
                <c:pt idx="214444">
                  <c:v>107.666016</c:v>
                </c:pt>
                <c:pt idx="214445">
                  <c:v>91.55273440000001</c:v>
                </c:pt>
                <c:pt idx="214446">
                  <c:v>52.6123047</c:v>
                </c:pt>
                <c:pt idx="214447">
                  <c:v>-2.44140625</c:v>
                </c:pt>
                <c:pt idx="214448">
                  <c:v>-55.9082031</c:v>
                </c:pt>
                <c:pt idx="214449">
                  <c:v>-91.0644531</c:v>
                </c:pt>
                <c:pt idx="214450">
                  <c:v>-108.764648</c:v>
                </c:pt>
                <c:pt idx="214451">
                  <c:v>-95.9472656</c:v>
                </c:pt>
                <c:pt idx="214452">
                  <c:v>-68.35937499999996</c:v>
                </c:pt>
                <c:pt idx="214453">
                  <c:v>-7.20214844</c:v>
                </c:pt>
                <c:pt idx="214454">
                  <c:v>43.7011719</c:v>
                </c:pt>
                <c:pt idx="214455">
                  <c:v>86.9140625</c:v>
                </c:pt>
                <c:pt idx="214456">
                  <c:v>103.759766</c:v>
                </c:pt>
                <c:pt idx="214457">
                  <c:v>88.8671875</c:v>
                </c:pt>
                <c:pt idx="214458">
                  <c:v>56.2744141</c:v>
                </c:pt>
                <c:pt idx="214459">
                  <c:v>6.59179688</c:v>
                </c:pt>
                <c:pt idx="214460">
                  <c:v>-42.96875</c:v>
                </c:pt>
                <c:pt idx="214461">
                  <c:v>-82.88574219999992</c:v>
                </c:pt>
                <c:pt idx="214462">
                  <c:v>-106.567383</c:v>
                </c:pt>
                <c:pt idx="214463">
                  <c:v>-97.1679688</c:v>
                </c:pt>
                <c:pt idx="214464">
                  <c:v>-62.2558594</c:v>
                </c:pt>
                <c:pt idx="214465">
                  <c:v>-11.5966797</c:v>
                </c:pt>
                <c:pt idx="214466">
                  <c:v>37.5976562</c:v>
                </c:pt>
                <c:pt idx="214467">
                  <c:v>80.32226559999998</c:v>
                </c:pt>
                <c:pt idx="214468">
                  <c:v>104.125977</c:v>
                </c:pt>
                <c:pt idx="214469">
                  <c:v>102.050781</c:v>
                </c:pt>
                <c:pt idx="214470">
                  <c:v>66.0400391</c:v>
                </c:pt>
                <c:pt idx="214471">
                  <c:v>16.8457031</c:v>
                </c:pt>
                <c:pt idx="214472">
                  <c:v>-28.0761719</c:v>
                </c:pt>
                <c:pt idx="214473">
                  <c:v>-74.46289059999998</c:v>
                </c:pt>
                <c:pt idx="214474">
                  <c:v>-103.027344</c:v>
                </c:pt>
                <c:pt idx="214475">
                  <c:v>-104.614258</c:v>
                </c:pt>
                <c:pt idx="214476">
                  <c:v>-74.5849609</c:v>
                </c:pt>
                <c:pt idx="214477">
                  <c:v>-26.0009766</c:v>
                </c:pt>
                <c:pt idx="214478">
                  <c:v>26.0009766</c:v>
                </c:pt>
                <c:pt idx="214479">
                  <c:v>77.0263672</c:v>
                </c:pt>
                <c:pt idx="214480">
                  <c:v>105.34668</c:v>
                </c:pt>
                <c:pt idx="214481">
                  <c:v>100.463867</c:v>
                </c:pt>
                <c:pt idx="214482">
                  <c:v>72.87597659999993</c:v>
                </c:pt>
                <c:pt idx="214483">
                  <c:v>22.2167969</c:v>
                </c:pt>
                <c:pt idx="214484">
                  <c:v>-34.6679688</c:v>
                </c:pt>
                <c:pt idx="214485">
                  <c:v>-79.9560547</c:v>
                </c:pt>
                <c:pt idx="214486">
                  <c:v>-103.149414</c:v>
                </c:pt>
                <c:pt idx="214487">
                  <c:v>-105.102539</c:v>
                </c:pt>
                <c:pt idx="214488">
                  <c:v>-74.46289059999998</c:v>
                </c:pt>
                <c:pt idx="214489">
                  <c:v>-25.8789062</c:v>
                </c:pt>
                <c:pt idx="214490">
                  <c:v>25.2685547</c:v>
                </c:pt>
                <c:pt idx="214491">
                  <c:v>69.33593749999996</c:v>
                </c:pt>
                <c:pt idx="214492">
                  <c:v>100.463867</c:v>
                </c:pt>
                <c:pt idx="214493">
                  <c:v>101.44043</c:v>
                </c:pt>
                <c:pt idx="214494">
                  <c:v>85.8154297</c:v>
                </c:pt>
                <c:pt idx="214495">
                  <c:v>35.4003906</c:v>
                </c:pt>
                <c:pt idx="214496">
                  <c:v>-20.9960938</c:v>
                </c:pt>
                <c:pt idx="214497">
                  <c:v>-70.9228516</c:v>
                </c:pt>
                <c:pt idx="214498">
                  <c:v>-101.074219</c:v>
                </c:pt>
                <c:pt idx="214499">
                  <c:v>-105.834961</c:v>
                </c:pt>
                <c:pt idx="214500">
                  <c:v>-84.5947266</c:v>
                </c:pt>
                <c:pt idx="214501">
                  <c:v>-40.0390625</c:v>
                </c:pt>
                <c:pt idx="214502">
                  <c:v>22.4609375</c:v>
                </c:pt>
                <c:pt idx="214503">
                  <c:v>71.1669922</c:v>
                </c:pt>
                <c:pt idx="214504">
                  <c:v>105.834961</c:v>
                </c:pt>
                <c:pt idx="214505">
                  <c:v>100.219727</c:v>
                </c:pt>
                <c:pt idx="214506">
                  <c:v>82.7636719</c:v>
                </c:pt>
                <c:pt idx="214507">
                  <c:v>42.1142578</c:v>
                </c:pt>
                <c:pt idx="214508">
                  <c:v>-7.08007812</c:v>
                </c:pt>
                <c:pt idx="214509">
                  <c:v>-65.67382809999994</c:v>
                </c:pt>
                <c:pt idx="214510">
                  <c:v>-101.928711</c:v>
                </c:pt>
                <c:pt idx="214511">
                  <c:v>-107.299805</c:v>
                </c:pt>
                <c:pt idx="214512">
                  <c:v>-87.2802734</c:v>
                </c:pt>
                <c:pt idx="214513">
                  <c:v>-41.9921875</c:v>
                </c:pt>
                <c:pt idx="214514">
                  <c:v>1.83105469</c:v>
                </c:pt>
                <c:pt idx="214515">
                  <c:v>57.3730469</c:v>
                </c:pt>
                <c:pt idx="214516">
                  <c:v>97.2900391</c:v>
                </c:pt>
                <c:pt idx="214517">
                  <c:v>108.154297</c:v>
                </c:pt>
                <c:pt idx="214518">
                  <c:v>93.38378909999996</c:v>
                </c:pt>
                <c:pt idx="214519">
                  <c:v>51.7578125</c:v>
                </c:pt>
                <c:pt idx="214520">
                  <c:v>-5.37109375</c:v>
                </c:pt>
                <c:pt idx="214521">
                  <c:v>-57.1289062</c:v>
                </c:pt>
                <c:pt idx="214522">
                  <c:v>-90.6982422</c:v>
                </c:pt>
                <c:pt idx="214523">
                  <c:v>-106.933594</c:v>
                </c:pt>
                <c:pt idx="214524">
                  <c:v>-93.38378909999996</c:v>
                </c:pt>
                <c:pt idx="214525">
                  <c:v>-53.4667969</c:v>
                </c:pt>
                <c:pt idx="214526">
                  <c:v>1.58691406</c:v>
                </c:pt>
                <c:pt idx="214527">
                  <c:v>55.6640625</c:v>
                </c:pt>
                <c:pt idx="214528">
                  <c:v>95.0927734</c:v>
                </c:pt>
                <c:pt idx="214529">
                  <c:v>110.595703</c:v>
                </c:pt>
                <c:pt idx="214530">
                  <c:v>90.82031249999996</c:v>
                </c:pt>
                <c:pt idx="214531">
                  <c:v>58.83789059999999</c:v>
                </c:pt>
                <c:pt idx="214532">
                  <c:v>2.68554688</c:v>
                </c:pt>
                <c:pt idx="214533">
                  <c:v>-57.0068359</c:v>
                </c:pt>
                <c:pt idx="214534">
                  <c:v>-95.2148438</c:v>
                </c:pt>
                <c:pt idx="214535">
                  <c:v>-110.595703</c:v>
                </c:pt>
                <c:pt idx="214536">
                  <c:v>-96.4355469</c:v>
                </c:pt>
                <c:pt idx="214537">
                  <c:v>-58.7158203</c:v>
                </c:pt>
                <c:pt idx="214538">
                  <c:v>-13.1835938</c:v>
                </c:pt>
                <c:pt idx="214539">
                  <c:v>44.6777344</c:v>
                </c:pt>
                <c:pt idx="214540">
                  <c:v>86.42578119999993</c:v>
                </c:pt>
                <c:pt idx="214541">
                  <c:v>106.201172</c:v>
                </c:pt>
                <c:pt idx="214542">
                  <c:v>91.4306641</c:v>
                </c:pt>
                <c:pt idx="214543">
                  <c:v>61.4013672</c:v>
                </c:pt>
                <c:pt idx="214544">
                  <c:v>11.4746094</c:v>
                </c:pt>
                <c:pt idx="214545">
                  <c:v>-44.4335938</c:v>
                </c:pt>
                <c:pt idx="214546">
                  <c:v>-83.3740234</c:v>
                </c:pt>
                <c:pt idx="214547">
                  <c:v>-106.567383</c:v>
                </c:pt>
                <c:pt idx="214548">
                  <c:v>-94.7265625</c:v>
                </c:pt>
                <c:pt idx="214549">
                  <c:v>-63.2324219</c:v>
                </c:pt>
                <c:pt idx="214550">
                  <c:v>-11.4746094</c:v>
                </c:pt>
                <c:pt idx="214551">
                  <c:v>44.55566409999999</c:v>
                </c:pt>
                <c:pt idx="214552">
                  <c:v>84.7167969</c:v>
                </c:pt>
                <c:pt idx="214553">
                  <c:v>108.886719</c:v>
                </c:pt>
                <c:pt idx="214554">
                  <c:v>103.149414</c:v>
                </c:pt>
                <c:pt idx="214555">
                  <c:v>68.60351559999998</c:v>
                </c:pt>
                <c:pt idx="214556">
                  <c:v>16.1132812</c:v>
                </c:pt>
                <c:pt idx="214557">
                  <c:v>-38.5742188</c:v>
                </c:pt>
                <c:pt idx="214558">
                  <c:v>-85.8154297</c:v>
                </c:pt>
                <c:pt idx="214559">
                  <c:v>-111.450195</c:v>
                </c:pt>
                <c:pt idx="214560">
                  <c:v>-96.5576172</c:v>
                </c:pt>
                <c:pt idx="214561">
                  <c:v>-59.3261719</c:v>
                </c:pt>
                <c:pt idx="214562">
                  <c:v>-20.2636719</c:v>
                </c:pt>
                <c:pt idx="214563">
                  <c:v>38.0859375</c:v>
                </c:pt>
                <c:pt idx="214564">
                  <c:v>85.8154297</c:v>
                </c:pt>
                <c:pt idx="214565">
                  <c:v>102.050781</c:v>
                </c:pt>
                <c:pt idx="214566">
                  <c:v>95.2148438</c:v>
                </c:pt>
                <c:pt idx="214567">
                  <c:v>71.4111328</c:v>
                </c:pt>
                <c:pt idx="214568">
                  <c:v>20.8740234</c:v>
                </c:pt>
                <c:pt idx="214569">
                  <c:v>-35.2783203</c:v>
                </c:pt>
                <c:pt idx="214570">
                  <c:v>-81.17675779999993</c:v>
                </c:pt>
                <c:pt idx="214571">
                  <c:v>-101.68457</c:v>
                </c:pt>
                <c:pt idx="214572">
                  <c:v>-98.75488279999998</c:v>
                </c:pt>
                <c:pt idx="214573">
                  <c:v>-73.9746094</c:v>
                </c:pt>
                <c:pt idx="214574">
                  <c:v>-28.1982422</c:v>
                </c:pt>
                <c:pt idx="214575">
                  <c:v>24.7802734</c:v>
                </c:pt>
                <c:pt idx="214576">
                  <c:v>78.7353516</c:v>
                </c:pt>
                <c:pt idx="214577">
                  <c:v>102.050781</c:v>
                </c:pt>
                <c:pt idx="214578">
                  <c:v>103.149414</c:v>
                </c:pt>
                <c:pt idx="214579">
                  <c:v>75.9277344</c:v>
                </c:pt>
                <c:pt idx="214580">
                  <c:v>37.5976562</c:v>
                </c:pt>
                <c:pt idx="214581">
                  <c:v>-18.0664062</c:v>
                </c:pt>
                <c:pt idx="214582">
                  <c:v>-71.2890625</c:v>
                </c:pt>
                <c:pt idx="214583">
                  <c:v>-97.2900391</c:v>
                </c:pt>
                <c:pt idx="214584">
                  <c:v>-109.25293</c:v>
                </c:pt>
                <c:pt idx="214585">
                  <c:v>-81.5429688</c:v>
                </c:pt>
                <c:pt idx="214586">
                  <c:v>-35.5224609</c:v>
                </c:pt>
                <c:pt idx="214587">
                  <c:v>19.1650391</c:v>
                </c:pt>
                <c:pt idx="214588">
                  <c:v>76.9042969</c:v>
                </c:pt>
                <c:pt idx="214589">
                  <c:v>103.881836</c:v>
                </c:pt>
                <c:pt idx="214590">
                  <c:v>102.905273</c:v>
                </c:pt>
                <c:pt idx="214591">
                  <c:v>85.5712891</c:v>
                </c:pt>
                <c:pt idx="214592">
                  <c:v>42.2363281</c:v>
                </c:pt>
                <c:pt idx="214593">
                  <c:v>-15.7470703</c:v>
                </c:pt>
                <c:pt idx="214594">
                  <c:v>-63.2324219</c:v>
                </c:pt>
                <c:pt idx="214595">
                  <c:v>-104.003906</c:v>
                </c:pt>
                <c:pt idx="214596">
                  <c:v>-114.013672</c:v>
                </c:pt>
                <c:pt idx="214597">
                  <c:v>-84.4726562</c:v>
                </c:pt>
                <c:pt idx="214598">
                  <c:v>-34.6679688</c:v>
                </c:pt>
                <c:pt idx="214599">
                  <c:v>9.277343749999998</c:v>
                </c:pt>
                <c:pt idx="214600">
                  <c:v>59.81445309999999</c:v>
                </c:pt>
                <c:pt idx="214601">
                  <c:v>100.219727</c:v>
                </c:pt>
                <c:pt idx="214602">
                  <c:v>107.421875</c:v>
                </c:pt>
                <c:pt idx="214603">
                  <c:v>90.57617190000001</c:v>
                </c:pt>
                <c:pt idx="214604">
                  <c:v>48.5839844</c:v>
                </c:pt>
                <c:pt idx="214605">
                  <c:v>-7.324218749999996</c:v>
                </c:pt>
                <c:pt idx="214606">
                  <c:v>-54.1992188</c:v>
                </c:pt>
                <c:pt idx="214607">
                  <c:v>-97.1679688</c:v>
                </c:pt>
                <c:pt idx="214608">
                  <c:v>-107.055664</c:v>
                </c:pt>
                <c:pt idx="214609">
                  <c:v>-90.33203119999993</c:v>
                </c:pt>
                <c:pt idx="214610">
                  <c:v>-43.9453125</c:v>
                </c:pt>
                <c:pt idx="214611">
                  <c:v>12.4511719</c:v>
                </c:pt>
                <c:pt idx="214612">
                  <c:v>50.5371094</c:v>
                </c:pt>
                <c:pt idx="214613">
                  <c:v>91.9189453</c:v>
                </c:pt>
                <c:pt idx="214614">
                  <c:v>107.666016</c:v>
                </c:pt>
                <c:pt idx="214615">
                  <c:v>90.82031249999996</c:v>
                </c:pt>
                <c:pt idx="214616">
                  <c:v>47.3632812</c:v>
                </c:pt>
                <c:pt idx="214617">
                  <c:v>1.83105469</c:v>
                </c:pt>
                <c:pt idx="214618">
                  <c:v>-56.640625</c:v>
                </c:pt>
                <c:pt idx="214619">
                  <c:v>-88.2568359</c:v>
                </c:pt>
                <c:pt idx="214620">
                  <c:v>-99.3652344</c:v>
                </c:pt>
                <c:pt idx="214621">
                  <c:v>-89.9658203</c:v>
                </c:pt>
                <c:pt idx="214622">
                  <c:v>-51.5136719</c:v>
                </c:pt>
                <c:pt idx="214623">
                  <c:v>-1.70898438</c:v>
                </c:pt>
                <c:pt idx="214624">
                  <c:v>60.546875</c:v>
                </c:pt>
                <c:pt idx="214625">
                  <c:v>96.1914062</c:v>
                </c:pt>
                <c:pt idx="214626">
                  <c:v>108.520508</c:v>
                </c:pt>
                <c:pt idx="214627">
                  <c:v>100.952148</c:v>
                </c:pt>
                <c:pt idx="214628">
                  <c:v>58.83789059999999</c:v>
                </c:pt>
                <c:pt idx="214629">
                  <c:v>3.05175781</c:v>
                </c:pt>
                <c:pt idx="214630">
                  <c:v>-45.6542969</c:v>
                </c:pt>
                <c:pt idx="214631">
                  <c:v>-86.6699219</c:v>
                </c:pt>
                <c:pt idx="214632">
                  <c:v>-114.013672</c:v>
                </c:pt>
                <c:pt idx="214633">
                  <c:v>-99.2431641</c:v>
                </c:pt>
                <c:pt idx="214634">
                  <c:v>-60.0585938</c:v>
                </c:pt>
                <c:pt idx="214635">
                  <c:v>-10.8642578</c:v>
                </c:pt>
                <c:pt idx="214636">
                  <c:v>47.1191406</c:v>
                </c:pt>
                <c:pt idx="214637">
                  <c:v>88.0126953</c:v>
                </c:pt>
                <c:pt idx="214638">
                  <c:v>104.370117</c:v>
                </c:pt>
                <c:pt idx="214639">
                  <c:v>96.0693359</c:v>
                </c:pt>
                <c:pt idx="214640">
                  <c:v>67.7490234</c:v>
                </c:pt>
                <c:pt idx="214641">
                  <c:v>15.2587891</c:v>
                </c:pt>
                <c:pt idx="214642">
                  <c:v>-38.8183594</c:v>
                </c:pt>
                <c:pt idx="214643">
                  <c:v>-80.8105469</c:v>
                </c:pt>
                <c:pt idx="214644">
                  <c:v>-107.177734</c:v>
                </c:pt>
                <c:pt idx="214645">
                  <c:v>-100.708008</c:v>
                </c:pt>
                <c:pt idx="214646">
                  <c:v>-70.9228516</c:v>
                </c:pt>
                <c:pt idx="214647">
                  <c:v>-18.0664062</c:v>
                </c:pt>
                <c:pt idx="214648">
                  <c:v>37.3535156</c:v>
                </c:pt>
                <c:pt idx="214649">
                  <c:v>84.10644529999998</c:v>
                </c:pt>
                <c:pt idx="214650">
                  <c:v>108.154297</c:v>
                </c:pt>
                <c:pt idx="214651">
                  <c:v>98.0224609</c:v>
                </c:pt>
                <c:pt idx="214652">
                  <c:v>63.4765625</c:v>
                </c:pt>
                <c:pt idx="214653">
                  <c:v>19.4091797</c:v>
                </c:pt>
                <c:pt idx="214654">
                  <c:v>-29.0527344</c:v>
                </c:pt>
                <c:pt idx="214655">
                  <c:v>-80.4443359</c:v>
                </c:pt>
                <c:pt idx="214656">
                  <c:v>-105.712891</c:v>
                </c:pt>
                <c:pt idx="214657">
                  <c:v>-104.614258</c:v>
                </c:pt>
                <c:pt idx="214658">
                  <c:v>-68.35937499999996</c:v>
                </c:pt>
                <c:pt idx="214659">
                  <c:v>-19.1650391</c:v>
                </c:pt>
                <c:pt idx="214660">
                  <c:v>30.1513672</c:v>
                </c:pt>
                <c:pt idx="214661">
                  <c:v>79.8339844</c:v>
                </c:pt>
                <c:pt idx="214662">
                  <c:v>105.834961</c:v>
                </c:pt>
                <c:pt idx="214663">
                  <c:v>108.398438</c:v>
                </c:pt>
                <c:pt idx="214664">
                  <c:v>73.2421875</c:v>
                </c:pt>
                <c:pt idx="214665">
                  <c:v>26.1230469</c:v>
                </c:pt>
                <c:pt idx="214666">
                  <c:v>-32.2265625</c:v>
                </c:pt>
                <c:pt idx="214667">
                  <c:v>-77.63671879999995</c:v>
                </c:pt>
                <c:pt idx="214668">
                  <c:v>-107.543945</c:v>
                </c:pt>
                <c:pt idx="214669">
                  <c:v>-101.44043</c:v>
                </c:pt>
                <c:pt idx="214670">
                  <c:v>-76.2939453</c:v>
                </c:pt>
                <c:pt idx="214671">
                  <c:v>-27.9541016</c:v>
                </c:pt>
                <c:pt idx="214672">
                  <c:v>23.3154297</c:v>
                </c:pt>
                <c:pt idx="214673">
                  <c:v>74.9511719</c:v>
                </c:pt>
                <c:pt idx="214674">
                  <c:v>109.008789</c:v>
                </c:pt>
                <c:pt idx="214675">
                  <c:v>107.299805</c:v>
                </c:pt>
                <c:pt idx="214676">
                  <c:v>77.27050779999998</c:v>
                </c:pt>
                <c:pt idx="214677">
                  <c:v>31.25</c:v>
                </c:pt>
                <c:pt idx="214678">
                  <c:v>-23.1933594</c:v>
                </c:pt>
                <c:pt idx="214679">
                  <c:v>-69.7021484</c:v>
                </c:pt>
                <c:pt idx="214680">
                  <c:v>-103.393555</c:v>
                </c:pt>
                <c:pt idx="214681">
                  <c:v>-104.003906</c:v>
                </c:pt>
                <c:pt idx="214682">
                  <c:v>-81.7871094</c:v>
                </c:pt>
                <c:pt idx="214683">
                  <c:v>-40.6494141</c:v>
                </c:pt>
                <c:pt idx="214684">
                  <c:v>12.6953125</c:v>
                </c:pt>
                <c:pt idx="214685">
                  <c:v>73.3642578</c:v>
                </c:pt>
                <c:pt idx="214686">
                  <c:v>100.341797</c:v>
                </c:pt>
                <c:pt idx="214687">
                  <c:v>108.520508</c:v>
                </c:pt>
                <c:pt idx="214688">
                  <c:v>90.57617190000001</c:v>
                </c:pt>
                <c:pt idx="214689">
                  <c:v>37.3535156</c:v>
                </c:pt>
                <c:pt idx="214690">
                  <c:v>-13.4277344</c:v>
                </c:pt>
                <c:pt idx="214691">
                  <c:v>-66.2841797</c:v>
                </c:pt>
                <c:pt idx="214692">
                  <c:v>-93.1396484</c:v>
                </c:pt>
                <c:pt idx="214693">
                  <c:v>-101.318359</c:v>
                </c:pt>
                <c:pt idx="214694">
                  <c:v>-85.5712891</c:v>
                </c:pt>
                <c:pt idx="214695">
                  <c:v>-41.5039062</c:v>
                </c:pt>
                <c:pt idx="214696">
                  <c:v>8.178710939999998</c:v>
                </c:pt>
                <c:pt idx="214697">
                  <c:v>55.7861328</c:v>
                </c:pt>
                <c:pt idx="214698">
                  <c:v>93.01757809999998</c:v>
                </c:pt>
                <c:pt idx="214699">
                  <c:v>107.055664</c:v>
                </c:pt>
                <c:pt idx="214700">
                  <c:v>92.77343749999996</c:v>
                </c:pt>
                <c:pt idx="214701">
                  <c:v>42.8466797</c:v>
                </c:pt>
                <c:pt idx="214702">
                  <c:v>-10.8642578</c:v>
                </c:pt>
                <c:pt idx="214703">
                  <c:v>-65.4296875</c:v>
                </c:pt>
                <c:pt idx="214704">
                  <c:v>-98.2666016</c:v>
                </c:pt>
                <c:pt idx="214705">
                  <c:v>-100.708008</c:v>
                </c:pt>
                <c:pt idx="214706">
                  <c:v>-86.5478516</c:v>
                </c:pt>
                <c:pt idx="214707">
                  <c:v>-49.3164062</c:v>
                </c:pt>
                <c:pt idx="214708">
                  <c:v>5.24902344</c:v>
                </c:pt>
                <c:pt idx="214709">
                  <c:v>53.34472659999999</c:v>
                </c:pt>
                <c:pt idx="214710">
                  <c:v>90.33203119999993</c:v>
                </c:pt>
                <c:pt idx="214711">
                  <c:v>111.572266</c:v>
                </c:pt>
                <c:pt idx="214712">
                  <c:v>99.7314453</c:v>
                </c:pt>
                <c:pt idx="214713">
                  <c:v>57.7392578</c:v>
                </c:pt>
                <c:pt idx="214714">
                  <c:v>9.39941406</c:v>
                </c:pt>
                <c:pt idx="214715">
                  <c:v>-50.0488281</c:v>
                </c:pt>
                <c:pt idx="214716">
                  <c:v>-99.85351559999998</c:v>
                </c:pt>
                <c:pt idx="214717">
                  <c:v>-104.614258</c:v>
                </c:pt>
                <c:pt idx="214718">
                  <c:v>-93.01757809999998</c:v>
                </c:pt>
                <c:pt idx="214719">
                  <c:v>-55.2978516</c:v>
                </c:pt>
                <c:pt idx="214720">
                  <c:v>1.83105469</c:v>
                </c:pt>
                <c:pt idx="214721">
                  <c:v>54.0771484</c:v>
                </c:pt>
                <c:pt idx="214722">
                  <c:v>88.37890619999993</c:v>
                </c:pt>
                <c:pt idx="214723">
                  <c:v>111.694336</c:v>
                </c:pt>
                <c:pt idx="214724">
                  <c:v>101.318359</c:v>
                </c:pt>
                <c:pt idx="214725">
                  <c:v>57.7392578</c:v>
                </c:pt>
                <c:pt idx="214726">
                  <c:v>5.24902344</c:v>
                </c:pt>
                <c:pt idx="214727">
                  <c:v>-46.7529297</c:v>
                </c:pt>
                <c:pt idx="214728">
                  <c:v>-89.2333984</c:v>
                </c:pt>
                <c:pt idx="214729">
                  <c:v>-108.276367</c:v>
                </c:pt>
                <c:pt idx="214730">
                  <c:v>-92.1630859</c:v>
                </c:pt>
                <c:pt idx="214731">
                  <c:v>-58.1054688</c:v>
                </c:pt>
                <c:pt idx="214732">
                  <c:v>-9.64355469</c:v>
                </c:pt>
                <c:pt idx="214733">
                  <c:v>38.2080078</c:v>
                </c:pt>
                <c:pt idx="214734">
                  <c:v>80.2001953</c:v>
                </c:pt>
                <c:pt idx="214735">
                  <c:v>102.050781</c:v>
                </c:pt>
                <c:pt idx="214736">
                  <c:v>99.85351559999998</c:v>
                </c:pt>
                <c:pt idx="214737">
                  <c:v>65.55175779999998</c:v>
                </c:pt>
                <c:pt idx="214738">
                  <c:v>23.3154297</c:v>
                </c:pt>
                <c:pt idx="214739">
                  <c:v>-33.81347659999999</c:v>
                </c:pt>
                <c:pt idx="214740">
                  <c:v>-84.9609375</c:v>
                </c:pt>
                <c:pt idx="214741">
                  <c:v>-102.539062</c:v>
                </c:pt>
                <c:pt idx="214742">
                  <c:v>-96.92382809999998</c:v>
                </c:pt>
                <c:pt idx="214743">
                  <c:v>-71.2890625</c:v>
                </c:pt>
                <c:pt idx="214744">
                  <c:v>-23.4375</c:v>
                </c:pt>
                <c:pt idx="214745">
                  <c:v>34.0576172</c:v>
                </c:pt>
                <c:pt idx="214746">
                  <c:v>81.4208984</c:v>
                </c:pt>
                <c:pt idx="214747">
                  <c:v>108.398438</c:v>
                </c:pt>
                <c:pt idx="214748">
                  <c:v>106.811523</c:v>
                </c:pt>
                <c:pt idx="214749">
                  <c:v>68.8476562</c:v>
                </c:pt>
                <c:pt idx="214750">
                  <c:v>17.8222656</c:v>
                </c:pt>
                <c:pt idx="214751">
                  <c:v>-33.81347659999999</c:v>
                </c:pt>
                <c:pt idx="214752">
                  <c:v>-80.4443359</c:v>
                </c:pt>
                <c:pt idx="214753">
                  <c:v>-109.375</c:v>
                </c:pt>
                <c:pt idx="214754">
                  <c:v>-104.980469</c:v>
                </c:pt>
                <c:pt idx="214755">
                  <c:v>-79.1015625</c:v>
                </c:pt>
                <c:pt idx="214756">
                  <c:v>-28.1982422</c:v>
                </c:pt>
                <c:pt idx="214757">
                  <c:v>38.5742188</c:v>
                </c:pt>
                <c:pt idx="214758">
                  <c:v>77.8808594</c:v>
                </c:pt>
                <c:pt idx="214759">
                  <c:v>102.416992</c:v>
                </c:pt>
                <c:pt idx="214760">
                  <c:v>105.102539</c:v>
                </c:pt>
                <c:pt idx="214761">
                  <c:v>73.9746094</c:v>
                </c:pt>
                <c:pt idx="214762">
                  <c:v>27.4658203</c:v>
                </c:pt>
                <c:pt idx="214763">
                  <c:v>-24.2919922</c:v>
                </c:pt>
                <c:pt idx="214764">
                  <c:v>-70.80078119999993</c:v>
                </c:pt>
                <c:pt idx="214765">
                  <c:v>-106.201172</c:v>
                </c:pt>
                <c:pt idx="214766">
                  <c:v>-111.694336</c:v>
                </c:pt>
                <c:pt idx="214767">
                  <c:v>-80.8105469</c:v>
                </c:pt>
                <c:pt idx="214768">
                  <c:v>-35.15625</c:v>
                </c:pt>
                <c:pt idx="214769">
                  <c:v>17.3339844</c:v>
                </c:pt>
                <c:pt idx="214770">
                  <c:v>71.5332031</c:v>
                </c:pt>
                <c:pt idx="214771">
                  <c:v>101.196289</c:v>
                </c:pt>
                <c:pt idx="214772">
                  <c:v>103.759766</c:v>
                </c:pt>
                <c:pt idx="214773">
                  <c:v>84.10644529999998</c:v>
                </c:pt>
                <c:pt idx="214774">
                  <c:v>36.0107422</c:v>
                </c:pt>
                <c:pt idx="214775">
                  <c:v>-18.1884766</c:v>
                </c:pt>
                <c:pt idx="214776">
                  <c:v>-62.1337891</c:v>
                </c:pt>
                <c:pt idx="214777">
                  <c:v>-96.5576172</c:v>
                </c:pt>
                <c:pt idx="214778">
                  <c:v>-107.788086</c:v>
                </c:pt>
                <c:pt idx="214779">
                  <c:v>-86.05957029999998</c:v>
                </c:pt>
                <c:pt idx="214780">
                  <c:v>-35.0341797</c:v>
                </c:pt>
                <c:pt idx="214781">
                  <c:v>16.3574219</c:v>
                </c:pt>
                <c:pt idx="214782">
                  <c:v>64.6972656</c:v>
                </c:pt>
                <c:pt idx="214783">
                  <c:v>97.77832029999998</c:v>
                </c:pt>
                <c:pt idx="214784">
                  <c:v>105.34668</c:v>
                </c:pt>
                <c:pt idx="214785">
                  <c:v>86.6699219</c:v>
                </c:pt>
                <c:pt idx="214786">
                  <c:v>44.6777344</c:v>
                </c:pt>
                <c:pt idx="214787">
                  <c:v>-18.0664062</c:v>
                </c:pt>
                <c:pt idx="214788">
                  <c:v>-67.50488279999998</c:v>
                </c:pt>
                <c:pt idx="214789">
                  <c:v>-99.9755859</c:v>
                </c:pt>
                <c:pt idx="214790">
                  <c:v>-107.299805</c:v>
                </c:pt>
                <c:pt idx="214791">
                  <c:v>-83.984375</c:v>
                </c:pt>
                <c:pt idx="214792">
                  <c:v>-46.0205078</c:v>
                </c:pt>
                <c:pt idx="214793">
                  <c:v>14.1601562</c:v>
                </c:pt>
                <c:pt idx="214794">
                  <c:v>67.62695309999998</c:v>
                </c:pt>
                <c:pt idx="214795">
                  <c:v>97.2900391</c:v>
                </c:pt>
                <c:pt idx="214796">
                  <c:v>111.572266</c:v>
                </c:pt>
                <c:pt idx="214797">
                  <c:v>90.33203119999993</c:v>
                </c:pt>
                <c:pt idx="214798">
                  <c:v>49.4384766</c:v>
                </c:pt>
                <c:pt idx="214799">
                  <c:v>-0.244140625</c:v>
                </c:pt>
                <c:pt idx="214800">
                  <c:v>-56.88476559999999</c:v>
                </c:pt>
                <c:pt idx="214801">
                  <c:v>-91.55273440000001</c:v>
                </c:pt>
                <c:pt idx="214802">
                  <c:v>-109.741211</c:v>
                </c:pt>
                <c:pt idx="214803">
                  <c:v>-91.796875</c:v>
                </c:pt>
                <c:pt idx="214804">
                  <c:v>-48.4619141</c:v>
                </c:pt>
                <c:pt idx="214805">
                  <c:v>0.732421875</c:v>
                </c:pt>
                <c:pt idx="214806">
                  <c:v>49.9267578</c:v>
                </c:pt>
                <c:pt idx="214807">
                  <c:v>88.8671875</c:v>
                </c:pt>
                <c:pt idx="214808">
                  <c:v>108.032227</c:v>
                </c:pt>
                <c:pt idx="214809">
                  <c:v>98.87695309999998</c:v>
                </c:pt>
                <c:pt idx="214810">
                  <c:v>58.2275391</c:v>
                </c:pt>
                <c:pt idx="214811">
                  <c:v>-0.48828125</c:v>
                </c:pt>
                <c:pt idx="214812">
                  <c:v>-50.9033203</c:v>
                </c:pt>
                <c:pt idx="214813">
                  <c:v>-86.7919922</c:v>
                </c:pt>
                <c:pt idx="214814">
                  <c:v>-104.492188</c:v>
                </c:pt>
                <c:pt idx="214815">
                  <c:v>-99.4873047</c:v>
                </c:pt>
                <c:pt idx="214816">
                  <c:v>-56.3964844</c:v>
                </c:pt>
                <c:pt idx="214817">
                  <c:v>-11.4746094</c:v>
                </c:pt>
                <c:pt idx="214818">
                  <c:v>46.2646484</c:v>
                </c:pt>
                <c:pt idx="214819">
                  <c:v>95.2148438</c:v>
                </c:pt>
                <c:pt idx="214820">
                  <c:v>109.008789</c:v>
                </c:pt>
                <c:pt idx="214821">
                  <c:v>99.85351559999998</c:v>
                </c:pt>
                <c:pt idx="214822">
                  <c:v>62.3779297</c:v>
                </c:pt>
                <c:pt idx="214823">
                  <c:v>5.615234379999995</c:v>
                </c:pt>
                <c:pt idx="214824">
                  <c:v>-53.5888672</c:v>
                </c:pt>
                <c:pt idx="214825">
                  <c:v>-92.1630859</c:v>
                </c:pt>
                <c:pt idx="214826">
                  <c:v>-108.886719</c:v>
                </c:pt>
                <c:pt idx="214827">
                  <c:v>-97.2900391</c:v>
                </c:pt>
                <c:pt idx="214828">
                  <c:v>-62.7441406</c:v>
                </c:pt>
                <c:pt idx="214829">
                  <c:v>-15.3808594</c:v>
                </c:pt>
                <c:pt idx="214830">
                  <c:v>39.9169922</c:v>
                </c:pt>
                <c:pt idx="214831">
                  <c:v>85.08300779999998</c:v>
                </c:pt>
                <c:pt idx="214832">
                  <c:v>103.637695</c:v>
                </c:pt>
                <c:pt idx="214833">
                  <c:v>96.3134766</c:v>
                </c:pt>
                <c:pt idx="214834">
                  <c:v>61.4013672</c:v>
                </c:pt>
                <c:pt idx="214835">
                  <c:v>13.1835938</c:v>
                </c:pt>
                <c:pt idx="214836">
                  <c:v>-35.7666016</c:v>
                </c:pt>
                <c:pt idx="214837">
                  <c:v>-76.17187499999996</c:v>
                </c:pt>
                <c:pt idx="214838">
                  <c:v>-110.107422</c:v>
                </c:pt>
                <c:pt idx="214839">
                  <c:v>-101.196289</c:v>
                </c:pt>
                <c:pt idx="214840">
                  <c:v>-61.8896484</c:v>
                </c:pt>
                <c:pt idx="214841">
                  <c:v>-20.9960938</c:v>
                </c:pt>
                <c:pt idx="214842">
                  <c:v>40.6494141</c:v>
                </c:pt>
                <c:pt idx="214843">
                  <c:v>78.7353516</c:v>
                </c:pt>
                <c:pt idx="214844">
                  <c:v>105.224609</c:v>
                </c:pt>
                <c:pt idx="214845">
                  <c:v>100.463867</c:v>
                </c:pt>
                <c:pt idx="214846">
                  <c:v>76.4160156</c:v>
                </c:pt>
                <c:pt idx="214847">
                  <c:v>19.1650391</c:v>
                </c:pt>
                <c:pt idx="214848">
                  <c:v>-37.5976562</c:v>
                </c:pt>
                <c:pt idx="214849">
                  <c:v>-74.21875</c:v>
                </c:pt>
                <c:pt idx="214850">
                  <c:v>-107.055664</c:v>
                </c:pt>
                <c:pt idx="214851">
                  <c:v>-108.398438</c:v>
                </c:pt>
                <c:pt idx="214852">
                  <c:v>-74.0966797</c:v>
                </c:pt>
                <c:pt idx="214853">
                  <c:v>-30.3955078</c:v>
                </c:pt>
                <c:pt idx="214854">
                  <c:v>22.4609375</c:v>
                </c:pt>
                <c:pt idx="214855">
                  <c:v>75.8056641</c:v>
                </c:pt>
                <c:pt idx="214856">
                  <c:v>105.102539</c:v>
                </c:pt>
                <c:pt idx="214857">
                  <c:v>104.614258</c:v>
                </c:pt>
                <c:pt idx="214858">
                  <c:v>78.6132812</c:v>
                </c:pt>
                <c:pt idx="214859">
                  <c:v>28.6865234</c:v>
                </c:pt>
                <c:pt idx="214860">
                  <c:v>-25.5126953</c:v>
                </c:pt>
                <c:pt idx="214861">
                  <c:v>-73.60839839999993</c:v>
                </c:pt>
                <c:pt idx="214862">
                  <c:v>-105.59082</c:v>
                </c:pt>
                <c:pt idx="214863">
                  <c:v>-100.708008</c:v>
                </c:pt>
                <c:pt idx="214864">
                  <c:v>-80.2001953</c:v>
                </c:pt>
                <c:pt idx="214865">
                  <c:v>-30.3955078</c:v>
                </c:pt>
                <c:pt idx="214866">
                  <c:v>17.3339844</c:v>
                </c:pt>
                <c:pt idx="214867">
                  <c:v>69.0917969</c:v>
                </c:pt>
                <c:pt idx="214868">
                  <c:v>96.92382809999998</c:v>
                </c:pt>
                <c:pt idx="214869">
                  <c:v>106.323242</c:v>
                </c:pt>
                <c:pt idx="214870">
                  <c:v>80.8105469</c:v>
                </c:pt>
                <c:pt idx="214871">
                  <c:v>39.7949219</c:v>
                </c:pt>
                <c:pt idx="214872">
                  <c:v>-13.5498047</c:v>
                </c:pt>
                <c:pt idx="214873">
                  <c:v>-68.60351559999998</c:v>
                </c:pt>
                <c:pt idx="214874">
                  <c:v>-98.0224609</c:v>
                </c:pt>
                <c:pt idx="214875">
                  <c:v>-101.806641</c:v>
                </c:pt>
                <c:pt idx="214876">
                  <c:v>-85.20507809999994</c:v>
                </c:pt>
                <c:pt idx="214877">
                  <c:v>-40.5273438</c:v>
                </c:pt>
                <c:pt idx="214878">
                  <c:v>15.9912109</c:v>
                </c:pt>
                <c:pt idx="214879">
                  <c:v>62.7441406</c:v>
                </c:pt>
                <c:pt idx="214880">
                  <c:v>100.341797</c:v>
                </c:pt>
                <c:pt idx="214881">
                  <c:v>105.59082</c:v>
                </c:pt>
                <c:pt idx="214882">
                  <c:v>90.6982422</c:v>
                </c:pt>
                <c:pt idx="214883">
                  <c:v>51.6357422</c:v>
                </c:pt>
                <c:pt idx="214884">
                  <c:v>-9.52148438</c:v>
                </c:pt>
                <c:pt idx="214885">
                  <c:v>-66.65039059999994</c:v>
                </c:pt>
                <c:pt idx="214886">
                  <c:v>-100.952148</c:v>
                </c:pt>
                <c:pt idx="214887">
                  <c:v>-107.666016</c:v>
                </c:pt>
                <c:pt idx="214888">
                  <c:v>-93.1396484</c:v>
                </c:pt>
                <c:pt idx="214889">
                  <c:v>-46.7529297</c:v>
                </c:pt>
                <c:pt idx="214890">
                  <c:v>9.64355469</c:v>
                </c:pt>
                <c:pt idx="214891">
                  <c:v>56.3964844</c:v>
                </c:pt>
                <c:pt idx="214892">
                  <c:v>97.65625</c:v>
                </c:pt>
                <c:pt idx="214893">
                  <c:v>103.881836</c:v>
                </c:pt>
                <c:pt idx="214894">
                  <c:v>95.3369141</c:v>
                </c:pt>
                <c:pt idx="214895">
                  <c:v>54.8095703</c:v>
                </c:pt>
                <c:pt idx="214896">
                  <c:v>6.46972656</c:v>
                </c:pt>
                <c:pt idx="214897">
                  <c:v>-47.1191406</c:v>
                </c:pt>
                <c:pt idx="214898">
                  <c:v>-93.87207029999993</c:v>
                </c:pt>
                <c:pt idx="214899">
                  <c:v>-102.416992</c:v>
                </c:pt>
                <c:pt idx="214900">
                  <c:v>-90.08789059999998</c:v>
                </c:pt>
                <c:pt idx="214901">
                  <c:v>-49.6826172</c:v>
                </c:pt>
                <c:pt idx="214902">
                  <c:v>1.22070312</c:v>
                </c:pt>
                <c:pt idx="214903">
                  <c:v>53.34472659999999</c:v>
                </c:pt>
                <c:pt idx="214904">
                  <c:v>88.13476559999998</c:v>
                </c:pt>
                <c:pt idx="214905">
                  <c:v>106.811523</c:v>
                </c:pt>
                <c:pt idx="214906">
                  <c:v>95.5810547</c:v>
                </c:pt>
                <c:pt idx="214907">
                  <c:v>58.9599609</c:v>
                </c:pt>
                <c:pt idx="214908">
                  <c:v>7.93457031</c:v>
                </c:pt>
                <c:pt idx="214909">
                  <c:v>-45.5322266</c:v>
                </c:pt>
                <c:pt idx="214910">
                  <c:v>-87.03613279999998</c:v>
                </c:pt>
                <c:pt idx="214911">
                  <c:v>-103.271484</c:v>
                </c:pt>
                <c:pt idx="214912">
                  <c:v>-98.87695309999998</c:v>
                </c:pt>
                <c:pt idx="214913">
                  <c:v>-67.7490234</c:v>
                </c:pt>
                <c:pt idx="214914">
                  <c:v>-10.1318359</c:v>
                </c:pt>
                <c:pt idx="214915">
                  <c:v>41.6259766</c:v>
                </c:pt>
                <c:pt idx="214916">
                  <c:v>87.03613279999998</c:v>
                </c:pt>
                <c:pt idx="214917">
                  <c:v>110.717773</c:v>
                </c:pt>
                <c:pt idx="214918">
                  <c:v>101.5625</c:v>
                </c:pt>
                <c:pt idx="214919">
                  <c:v>65.7958984</c:v>
                </c:pt>
                <c:pt idx="214920">
                  <c:v>14.1601562</c:v>
                </c:pt>
                <c:pt idx="214921">
                  <c:v>-37.109375</c:v>
                </c:pt>
                <c:pt idx="214922">
                  <c:v>-85.5712891</c:v>
                </c:pt>
                <c:pt idx="214923">
                  <c:v>-110.473633</c:v>
                </c:pt>
                <c:pt idx="214924">
                  <c:v>-98.5107422</c:v>
                </c:pt>
                <c:pt idx="214925">
                  <c:v>-66.8945312</c:v>
                </c:pt>
                <c:pt idx="214926">
                  <c:v>-22.7050781</c:v>
                </c:pt>
                <c:pt idx="214927">
                  <c:v>33.81347659999999</c:v>
                </c:pt>
                <c:pt idx="214928">
                  <c:v>78.12499999999998</c:v>
                </c:pt>
                <c:pt idx="214929">
                  <c:v>106.933594</c:v>
                </c:pt>
                <c:pt idx="214930">
                  <c:v>102.050781</c:v>
                </c:pt>
                <c:pt idx="214931">
                  <c:v>70.3125</c:v>
                </c:pt>
                <c:pt idx="214932">
                  <c:v>23.8037109</c:v>
                </c:pt>
                <c:pt idx="214933">
                  <c:v>-30.1513672</c:v>
                </c:pt>
                <c:pt idx="214934">
                  <c:v>-85.3271484</c:v>
                </c:pt>
                <c:pt idx="214935">
                  <c:v>-103.637695</c:v>
                </c:pt>
                <c:pt idx="214936">
                  <c:v>-101.44043</c:v>
                </c:pt>
                <c:pt idx="214937">
                  <c:v>-79.7119141</c:v>
                </c:pt>
                <c:pt idx="214938">
                  <c:v>-22.3388672</c:v>
                </c:pt>
                <c:pt idx="214939">
                  <c:v>35.0341797</c:v>
                </c:pt>
                <c:pt idx="214940">
                  <c:v>83.4960938</c:v>
                </c:pt>
                <c:pt idx="214941">
                  <c:v>111.328125</c:v>
                </c:pt>
                <c:pt idx="214942">
                  <c:v>104.370117</c:v>
                </c:pt>
                <c:pt idx="214943">
                  <c:v>78.2470703</c:v>
                </c:pt>
                <c:pt idx="214944">
                  <c:v>20.1416016</c:v>
                </c:pt>
                <c:pt idx="214945">
                  <c:v>-23.9257812</c:v>
                </c:pt>
                <c:pt idx="214946">
                  <c:v>-69.0917969</c:v>
                </c:pt>
                <c:pt idx="214947">
                  <c:v>-108.398438</c:v>
                </c:pt>
                <c:pt idx="214948">
                  <c:v>-106.201172</c:v>
                </c:pt>
                <c:pt idx="214949">
                  <c:v>-80.2001953</c:v>
                </c:pt>
                <c:pt idx="214950">
                  <c:v>-32.9589844</c:v>
                </c:pt>
                <c:pt idx="214951">
                  <c:v>28.0761719</c:v>
                </c:pt>
                <c:pt idx="214952">
                  <c:v>71.6552734</c:v>
                </c:pt>
                <c:pt idx="214953">
                  <c:v>102.294922</c:v>
                </c:pt>
                <c:pt idx="214954">
                  <c:v>106.689453</c:v>
                </c:pt>
                <c:pt idx="214955">
                  <c:v>84.7167969</c:v>
                </c:pt>
                <c:pt idx="214956">
                  <c:v>41.015625</c:v>
                </c:pt>
                <c:pt idx="214957">
                  <c:v>-14.8925781</c:v>
                </c:pt>
                <c:pt idx="214958">
                  <c:v>-71.0449219</c:v>
                </c:pt>
                <c:pt idx="214959">
                  <c:v>-96.0693359</c:v>
                </c:pt>
                <c:pt idx="214960">
                  <c:v>-109.008789</c:v>
                </c:pt>
                <c:pt idx="214961">
                  <c:v>-83.3740234</c:v>
                </c:pt>
                <c:pt idx="214962">
                  <c:v>-38.9404297</c:v>
                </c:pt>
                <c:pt idx="214963">
                  <c:v>22.8271484</c:v>
                </c:pt>
                <c:pt idx="214964">
                  <c:v>66.7724609</c:v>
                </c:pt>
                <c:pt idx="214965">
                  <c:v>92.6513672</c:v>
                </c:pt>
                <c:pt idx="214966">
                  <c:v>108.886719</c:v>
                </c:pt>
                <c:pt idx="214967">
                  <c:v>92.1630859</c:v>
                </c:pt>
                <c:pt idx="214968">
                  <c:v>46.7529297</c:v>
                </c:pt>
                <c:pt idx="214969">
                  <c:v>-7.324218749999996</c:v>
                </c:pt>
                <c:pt idx="214970">
                  <c:v>-70.9228516</c:v>
                </c:pt>
                <c:pt idx="214971">
                  <c:v>-101.196289</c:v>
                </c:pt>
                <c:pt idx="214972">
                  <c:v>-104.980469</c:v>
                </c:pt>
                <c:pt idx="214973">
                  <c:v>-81.29882809999998</c:v>
                </c:pt>
                <c:pt idx="214974">
                  <c:v>-40.6494141</c:v>
                </c:pt>
                <c:pt idx="214975">
                  <c:v>9.033203119999997</c:v>
                </c:pt>
                <c:pt idx="214976">
                  <c:v>53.34472659999999</c:v>
                </c:pt>
                <c:pt idx="214977">
                  <c:v>92.4072266</c:v>
                </c:pt>
                <c:pt idx="214978">
                  <c:v>104.736328</c:v>
                </c:pt>
                <c:pt idx="214979">
                  <c:v>88.0126953</c:v>
                </c:pt>
                <c:pt idx="214980">
                  <c:v>47.2412109</c:v>
                </c:pt>
                <c:pt idx="214981">
                  <c:v>-9.88769531</c:v>
                </c:pt>
                <c:pt idx="214982">
                  <c:v>-55.7861328</c:v>
                </c:pt>
                <c:pt idx="214983">
                  <c:v>-92.77343749999996</c:v>
                </c:pt>
                <c:pt idx="214984">
                  <c:v>-113.28125</c:v>
                </c:pt>
                <c:pt idx="214985">
                  <c:v>-93.9941406</c:v>
                </c:pt>
                <c:pt idx="214986">
                  <c:v>-48.7060547</c:v>
                </c:pt>
                <c:pt idx="214987">
                  <c:v>7.08007812</c:v>
                </c:pt>
                <c:pt idx="214988">
                  <c:v>52.4902344</c:v>
                </c:pt>
                <c:pt idx="214989">
                  <c:v>85.3271484</c:v>
                </c:pt>
                <c:pt idx="214990">
                  <c:v>106.079102</c:v>
                </c:pt>
                <c:pt idx="214991">
                  <c:v>95.2148438</c:v>
                </c:pt>
                <c:pt idx="214992">
                  <c:v>49.80468749999996</c:v>
                </c:pt>
                <c:pt idx="214993">
                  <c:v>-2.31933594</c:v>
                </c:pt>
                <c:pt idx="214994">
                  <c:v>-50.6591797</c:v>
                </c:pt>
                <c:pt idx="214995">
                  <c:v>-93.5058594</c:v>
                </c:pt>
                <c:pt idx="214996">
                  <c:v>-110.351562</c:v>
                </c:pt>
                <c:pt idx="214997">
                  <c:v>-91.1865234</c:v>
                </c:pt>
                <c:pt idx="214998">
                  <c:v>-62.9882812</c:v>
                </c:pt>
                <c:pt idx="214999">
                  <c:v>-5.12695312</c:v>
                </c:pt>
                <c:pt idx="215000">
                  <c:v>53.34472659999999</c:v>
                </c:pt>
                <c:pt idx="215001">
                  <c:v>86.7919922</c:v>
                </c:pt>
                <c:pt idx="215002">
                  <c:v>103.027344</c:v>
                </c:pt>
                <c:pt idx="215003">
                  <c:v>96.4355469</c:v>
                </c:pt>
                <c:pt idx="215004">
                  <c:v>58.9599609</c:v>
                </c:pt>
                <c:pt idx="215005">
                  <c:v>10.3759766</c:v>
                </c:pt>
                <c:pt idx="215006">
                  <c:v>-40.6494141</c:v>
                </c:pt>
                <c:pt idx="215007">
                  <c:v>-87.6464844</c:v>
                </c:pt>
                <c:pt idx="215008">
                  <c:v>-105.34668</c:v>
                </c:pt>
                <c:pt idx="215009">
                  <c:v>-94.97070309999998</c:v>
                </c:pt>
                <c:pt idx="215010">
                  <c:v>-67.13867190000001</c:v>
                </c:pt>
                <c:pt idx="215011">
                  <c:v>-11.1083984</c:v>
                </c:pt>
                <c:pt idx="215012">
                  <c:v>40.6494141</c:v>
                </c:pt>
                <c:pt idx="215013">
                  <c:v>92.77343749999996</c:v>
                </c:pt>
                <c:pt idx="215014">
                  <c:v>111.572266</c:v>
                </c:pt>
                <c:pt idx="215015">
                  <c:v>107.788086</c:v>
                </c:pt>
                <c:pt idx="215016">
                  <c:v>70.0683594</c:v>
                </c:pt>
                <c:pt idx="215017">
                  <c:v>20.2636719</c:v>
                </c:pt>
                <c:pt idx="215018">
                  <c:v>-39.0625</c:v>
                </c:pt>
                <c:pt idx="215019">
                  <c:v>-87.15820309999998</c:v>
                </c:pt>
                <c:pt idx="215020">
                  <c:v>-102.416992</c:v>
                </c:pt>
                <c:pt idx="215021">
                  <c:v>-97.90039059999998</c:v>
                </c:pt>
                <c:pt idx="215022">
                  <c:v>-70.1904297</c:v>
                </c:pt>
                <c:pt idx="215023">
                  <c:v>-21.7285156</c:v>
                </c:pt>
                <c:pt idx="215024">
                  <c:v>32.4707031</c:v>
                </c:pt>
                <c:pt idx="215025">
                  <c:v>76.2939453</c:v>
                </c:pt>
                <c:pt idx="215026">
                  <c:v>110.717773</c:v>
                </c:pt>
                <c:pt idx="215027">
                  <c:v>106.445312</c:v>
                </c:pt>
                <c:pt idx="215028">
                  <c:v>78.8574219</c:v>
                </c:pt>
                <c:pt idx="215029">
                  <c:v>25.5126953</c:v>
                </c:pt>
                <c:pt idx="215030">
                  <c:v>-23.1933594</c:v>
                </c:pt>
                <c:pt idx="215031">
                  <c:v>-71.8994141</c:v>
                </c:pt>
                <c:pt idx="215032">
                  <c:v>-100.830078</c:v>
                </c:pt>
                <c:pt idx="215033">
                  <c:v>-108.154297</c:v>
                </c:pt>
                <c:pt idx="215034">
                  <c:v>-78.2470703</c:v>
                </c:pt>
                <c:pt idx="215035">
                  <c:v>-24.6582031</c:v>
                </c:pt>
                <c:pt idx="215036">
                  <c:v>32.9589844</c:v>
                </c:pt>
                <c:pt idx="215037">
                  <c:v>77.5146484</c:v>
                </c:pt>
                <c:pt idx="215038">
                  <c:v>104.736328</c:v>
                </c:pt>
                <c:pt idx="215039">
                  <c:v>103.881836</c:v>
                </c:pt>
                <c:pt idx="215040">
                  <c:v>80.2001953</c:v>
                </c:pt>
                <c:pt idx="215041">
                  <c:v>30.1513672</c:v>
                </c:pt>
                <c:pt idx="215042">
                  <c:v>-21.6064453</c:v>
                </c:pt>
                <c:pt idx="215043">
                  <c:v>-70.4345703</c:v>
                </c:pt>
                <c:pt idx="215044">
                  <c:v>-101.074219</c:v>
                </c:pt>
                <c:pt idx="215045">
                  <c:v>-110.351562</c:v>
                </c:pt>
                <c:pt idx="215046">
                  <c:v>-83.4960938</c:v>
                </c:pt>
                <c:pt idx="215047">
                  <c:v>-32.4707031</c:v>
                </c:pt>
                <c:pt idx="215048">
                  <c:v>22.4609375</c:v>
                </c:pt>
                <c:pt idx="215049">
                  <c:v>63.8427734</c:v>
                </c:pt>
                <c:pt idx="215050">
                  <c:v>91.9189453</c:v>
                </c:pt>
                <c:pt idx="215051">
                  <c:v>102.416992</c:v>
                </c:pt>
                <c:pt idx="215052">
                  <c:v>93.87207029999993</c:v>
                </c:pt>
                <c:pt idx="215053">
                  <c:v>41.2597656</c:v>
                </c:pt>
                <c:pt idx="215054">
                  <c:v>-17.7001953</c:v>
                </c:pt>
                <c:pt idx="215055">
                  <c:v>-70.3125</c:v>
                </c:pt>
                <c:pt idx="215056">
                  <c:v>-101.44043</c:v>
                </c:pt>
                <c:pt idx="215057">
                  <c:v>-99.85351559999998</c:v>
                </c:pt>
                <c:pt idx="215058">
                  <c:v>-85.5712891</c:v>
                </c:pt>
                <c:pt idx="215059">
                  <c:v>-46.1425781</c:v>
                </c:pt>
                <c:pt idx="215060">
                  <c:v>7.44628906</c:v>
                </c:pt>
                <c:pt idx="215061">
                  <c:v>65.67382809999994</c:v>
                </c:pt>
                <c:pt idx="215062">
                  <c:v>96.4355469</c:v>
                </c:pt>
                <c:pt idx="215063">
                  <c:v>106.811523</c:v>
                </c:pt>
                <c:pt idx="215064">
                  <c:v>87.2802734</c:v>
                </c:pt>
                <c:pt idx="215065">
                  <c:v>47.7294922</c:v>
                </c:pt>
                <c:pt idx="215066">
                  <c:v>-8.178710939999998</c:v>
                </c:pt>
                <c:pt idx="215067">
                  <c:v>-55.4199219</c:v>
                </c:pt>
                <c:pt idx="215068">
                  <c:v>-92.6513672</c:v>
                </c:pt>
                <c:pt idx="215069">
                  <c:v>-107.177734</c:v>
                </c:pt>
                <c:pt idx="215070">
                  <c:v>-84.22851559999998</c:v>
                </c:pt>
                <c:pt idx="215071">
                  <c:v>-49.4384766</c:v>
                </c:pt>
                <c:pt idx="215072">
                  <c:v>-2.44140625</c:v>
                </c:pt>
                <c:pt idx="215073">
                  <c:v>53.1005859</c:v>
                </c:pt>
                <c:pt idx="215074">
                  <c:v>95.0927734</c:v>
                </c:pt>
                <c:pt idx="215075">
                  <c:v>107.177734</c:v>
                </c:pt>
                <c:pt idx="215076">
                  <c:v>92.2851562</c:v>
                </c:pt>
                <c:pt idx="215077">
                  <c:v>53.4667969</c:v>
                </c:pt>
                <c:pt idx="215078">
                  <c:v>-3.17382812</c:v>
                </c:pt>
                <c:pt idx="215079">
                  <c:v>-54.32128909999999</c:v>
                </c:pt>
                <c:pt idx="215080">
                  <c:v>-86.7919922</c:v>
                </c:pt>
                <c:pt idx="215081">
                  <c:v>-110.473633</c:v>
                </c:pt>
                <c:pt idx="215082">
                  <c:v>-98.75488279999998</c:v>
                </c:pt>
                <c:pt idx="215083">
                  <c:v>-62.3779297</c:v>
                </c:pt>
                <c:pt idx="215084">
                  <c:v>0.9765625</c:v>
                </c:pt>
                <c:pt idx="215085">
                  <c:v>59.3261719</c:v>
                </c:pt>
                <c:pt idx="215086">
                  <c:v>96.3134766</c:v>
                </c:pt>
                <c:pt idx="215087">
                  <c:v>108.886719</c:v>
                </c:pt>
                <c:pt idx="215088">
                  <c:v>95.4589844</c:v>
                </c:pt>
                <c:pt idx="215089">
                  <c:v>58.3496094</c:v>
                </c:pt>
                <c:pt idx="215090">
                  <c:v>1.46484375</c:v>
                </c:pt>
                <c:pt idx="215091">
                  <c:v>-53.2226562</c:v>
                </c:pt>
                <c:pt idx="215092">
                  <c:v>-88.9892578</c:v>
                </c:pt>
                <c:pt idx="215093">
                  <c:v>-99.60937499999996</c:v>
                </c:pt>
                <c:pt idx="215094">
                  <c:v>-89.84375</c:v>
                </c:pt>
                <c:pt idx="215095">
                  <c:v>-63.4765625</c:v>
                </c:pt>
                <c:pt idx="215096">
                  <c:v>-12.5732422</c:v>
                </c:pt>
                <c:pt idx="215097">
                  <c:v>46.2646484</c:v>
                </c:pt>
                <c:pt idx="215098">
                  <c:v>84.5947266</c:v>
                </c:pt>
                <c:pt idx="215099">
                  <c:v>102.416992</c:v>
                </c:pt>
                <c:pt idx="215100">
                  <c:v>97.65625</c:v>
                </c:pt>
                <c:pt idx="215101">
                  <c:v>64.9414062</c:v>
                </c:pt>
                <c:pt idx="215102">
                  <c:v>10.0097656</c:v>
                </c:pt>
                <c:pt idx="215103">
                  <c:v>-43.2128906</c:v>
                </c:pt>
                <c:pt idx="215104">
                  <c:v>-85.8154297</c:v>
                </c:pt>
                <c:pt idx="215105">
                  <c:v>-106.323242</c:v>
                </c:pt>
                <c:pt idx="215106">
                  <c:v>-103.271484</c:v>
                </c:pt>
                <c:pt idx="215107">
                  <c:v>-62.6220703</c:v>
                </c:pt>
                <c:pt idx="215108">
                  <c:v>-10.4980469</c:v>
                </c:pt>
                <c:pt idx="215109">
                  <c:v>32.9589844</c:v>
                </c:pt>
                <c:pt idx="215110">
                  <c:v>84.9609375</c:v>
                </c:pt>
                <c:pt idx="215111">
                  <c:v>106.811523</c:v>
                </c:pt>
                <c:pt idx="215112">
                  <c:v>104.370117</c:v>
                </c:pt>
                <c:pt idx="215113">
                  <c:v>74.46289059999998</c:v>
                </c:pt>
                <c:pt idx="215114">
                  <c:v>29.9072266</c:v>
                </c:pt>
                <c:pt idx="215115">
                  <c:v>-33.6914062</c:v>
                </c:pt>
                <c:pt idx="215116">
                  <c:v>-80.078125</c:v>
                </c:pt>
                <c:pt idx="215117">
                  <c:v>-98.38867190000001</c:v>
                </c:pt>
                <c:pt idx="215118">
                  <c:v>-100.463867</c:v>
                </c:pt>
                <c:pt idx="215119">
                  <c:v>-79.7119141</c:v>
                </c:pt>
                <c:pt idx="215120">
                  <c:v>-25.7568359</c:v>
                </c:pt>
                <c:pt idx="215121">
                  <c:v>29.6630859</c:v>
                </c:pt>
                <c:pt idx="215122">
                  <c:v>76.7822266</c:v>
                </c:pt>
                <c:pt idx="215123">
                  <c:v>103.759766</c:v>
                </c:pt>
                <c:pt idx="215124">
                  <c:v>102.539062</c:v>
                </c:pt>
                <c:pt idx="215125">
                  <c:v>75.6835938</c:v>
                </c:pt>
                <c:pt idx="215126">
                  <c:v>33.3251953</c:v>
                </c:pt>
                <c:pt idx="215127">
                  <c:v>-23.1933594</c:v>
                </c:pt>
                <c:pt idx="215128">
                  <c:v>-70.3125</c:v>
                </c:pt>
                <c:pt idx="215129">
                  <c:v>-102.905273</c:v>
                </c:pt>
                <c:pt idx="215130">
                  <c:v>-109.49707</c:v>
                </c:pt>
                <c:pt idx="215131">
                  <c:v>-79.4677734</c:v>
                </c:pt>
                <c:pt idx="215132">
                  <c:v>-32.4707031</c:v>
                </c:pt>
                <c:pt idx="215133">
                  <c:v>18.3105469</c:v>
                </c:pt>
                <c:pt idx="215134">
                  <c:v>69.58007809999994</c:v>
                </c:pt>
                <c:pt idx="215135">
                  <c:v>98.38867190000001</c:v>
                </c:pt>
                <c:pt idx="215136">
                  <c:v>109.008789</c:v>
                </c:pt>
                <c:pt idx="215137">
                  <c:v>88.5009766</c:v>
                </c:pt>
                <c:pt idx="215138">
                  <c:v>36.0107422</c:v>
                </c:pt>
                <c:pt idx="215139">
                  <c:v>-27.5878906</c:v>
                </c:pt>
                <c:pt idx="215140">
                  <c:v>-73.9746094</c:v>
                </c:pt>
                <c:pt idx="215141">
                  <c:v>-103.271484</c:v>
                </c:pt>
                <c:pt idx="215142">
                  <c:v>-109.375</c:v>
                </c:pt>
                <c:pt idx="215143">
                  <c:v>-84.22851559999998</c:v>
                </c:pt>
                <c:pt idx="215144">
                  <c:v>-43.7011719</c:v>
                </c:pt>
                <c:pt idx="215145">
                  <c:v>11.4746094</c:v>
                </c:pt>
                <c:pt idx="215146">
                  <c:v>68.7255859</c:v>
                </c:pt>
                <c:pt idx="215147">
                  <c:v>99.60937499999996</c:v>
                </c:pt>
                <c:pt idx="215148">
                  <c:v>103.759766</c:v>
                </c:pt>
                <c:pt idx="215149">
                  <c:v>82.27539059999994</c:v>
                </c:pt>
                <c:pt idx="215150">
                  <c:v>39.6728516</c:v>
                </c:pt>
                <c:pt idx="215151">
                  <c:v>-8.544921879999997</c:v>
                </c:pt>
                <c:pt idx="215152">
                  <c:v>-62.5</c:v>
                </c:pt>
                <c:pt idx="215153">
                  <c:v>-100.463867</c:v>
                </c:pt>
                <c:pt idx="215154">
                  <c:v>-112.304688</c:v>
                </c:pt>
                <c:pt idx="215155">
                  <c:v>-91.55273440000001</c:v>
                </c:pt>
                <c:pt idx="215156">
                  <c:v>-48.7060547</c:v>
                </c:pt>
                <c:pt idx="215157">
                  <c:v>5.73730469</c:v>
                </c:pt>
                <c:pt idx="215158">
                  <c:v>53.9550781</c:v>
                </c:pt>
                <c:pt idx="215159">
                  <c:v>97.77832029999998</c:v>
                </c:pt>
                <c:pt idx="215160">
                  <c:v>106.933594</c:v>
                </c:pt>
                <c:pt idx="215161">
                  <c:v>95.4589844</c:v>
                </c:pt>
                <c:pt idx="215162">
                  <c:v>46.1425781</c:v>
                </c:pt>
                <c:pt idx="215163">
                  <c:v>-12.4511719</c:v>
                </c:pt>
                <c:pt idx="215164">
                  <c:v>-56.5185547</c:v>
                </c:pt>
                <c:pt idx="215165">
                  <c:v>-100.585938</c:v>
                </c:pt>
                <c:pt idx="215166">
                  <c:v>-107.788086</c:v>
                </c:pt>
                <c:pt idx="215167">
                  <c:v>-96.1914062</c:v>
                </c:pt>
                <c:pt idx="215168">
                  <c:v>-59.3261719</c:v>
                </c:pt>
                <c:pt idx="215169">
                  <c:v>-0.122070312</c:v>
                </c:pt>
                <c:pt idx="215170">
                  <c:v>57.4951172</c:v>
                </c:pt>
                <c:pt idx="215171">
                  <c:v>85.20507809999994</c:v>
                </c:pt>
                <c:pt idx="215172">
                  <c:v>106.933594</c:v>
                </c:pt>
                <c:pt idx="215173">
                  <c:v>94.6044922</c:v>
                </c:pt>
                <c:pt idx="215174">
                  <c:v>55.1757812</c:v>
                </c:pt>
                <c:pt idx="215175">
                  <c:v>3.29589844</c:v>
                </c:pt>
                <c:pt idx="215176">
                  <c:v>-47.4853516</c:v>
                </c:pt>
                <c:pt idx="215177">
                  <c:v>-88.0126953</c:v>
                </c:pt>
                <c:pt idx="215178">
                  <c:v>-106.567383</c:v>
                </c:pt>
                <c:pt idx="215179">
                  <c:v>-96.1914062</c:v>
                </c:pt>
                <c:pt idx="215180">
                  <c:v>-55.2978516</c:v>
                </c:pt>
                <c:pt idx="215181">
                  <c:v>-2.56347656</c:v>
                </c:pt>
                <c:pt idx="215182">
                  <c:v>57.1289062</c:v>
                </c:pt>
                <c:pt idx="215183">
                  <c:v>95.5810547</c:v>
                </c:pt>
                <c:pt idx="215184">
                  <c:v>108.642578</c:v>
                </c:pt>
                <c:pt idx="215185">
                  <c:v>96.1914062</c:v>
                </c:pt>
                <c:pt idx="215186">
                  <c:v>62.9882812</c:v>
                </c:pt>
                <c:pt idx="215187">
                  <c:v>9.155273439999998</c:v>
                </c:pt>
                <c:pt idx="215188">
                  <c:v>-42.1142578</c:v>
                </c:pt>
                <c:pt idx="215189">
                  <c:v>-85.5712891</c:v>
                </c:pt>
                <c:pt idx="215190">
                  <c:v>-112.304688</c:v>
                </c:pt>
                <c:pt idx="215191">
                  <c:v>-99.4873047</c:v>
                </c:pt>
                <c:pt idx="215192">
                  <c:v>-63.1103516</c:v>
                </c:pt>
                <c:pt idx="215193">
                  <c:v>-13.9160156</c:v>
                </c:pt>
                <c:pt idx="215194">
                  <c:v>41.7480469</c:v>
                </c:pt>
                <c:pt idx="215195">
                  <c:v>81.5429688</c:v>
                </c:pt>
                <c:pt idx="215196">
                  <c:v>102.050781</c:v>
                </c:pt>
                <c:pt idx="215197">
                  <c:v>102.783203</c:v>
                </c:pt>
                <c:pt idx="215198">
                  <c:v>71.4111328</c:v>
                </c:pt>
                <c:pt idx="215199">
                  <c:v>15.2587891</c:v>
                </c:pt>
                <c:pt idx="215200">
                  <c:v>-41.015625</c:v>
                </c:pt>
                <c:pt idx="215201">
                  <c:v>-83.6181641</c:v>
                </c:pt>
                <c:pt idx="215202">
                  <c:v>-112.060547</c:v>
                </c:pt>
                <c:pt idx="215203">
                  <c:v>-106.079102</c:v>
                </c:pt>
                <c:pt idx="215204">
                  <c:v>-66.2841797</c:v>
                </c:pt>
                <c:pt idx="215205">
                  <c:v>-23.3154297</c:v>
                </c:pt>
                <c:pt idx="215206">
                  <c:v>29.7851562</c:v>
                </c:pt>
                <c:pt idx="215207">
                  <c:v>78.8574219</c:v>
                </c:pt>
                <c:pt idx="215208">
                  <c:v>101.5625</c:v>
                </c:pt>
                <c:pt idx="215209">
                  <c:v>103.149414</c:v>
                </c:pt>
                <c:pt idx="215210">
                  <c:v>74.9511719</c:v>
                </c:pt>
                <c:pt idx="215211">
                  <c:v>18.0664062</c:v>
                </c:pt>
                <c:pt idx="215212">
                  <c:v>-34.0576172</c:v>
                </c:pt>
                <c:pt idx="215213">
                  <c:v>-77.75878909999996</c:v>
                </c:pt>
                <c:pt idx="215214">
                  <c:v>-107.177734</c:v>
                </c:pt>
                <c:pt idx="215215">
                  <c:v>-105.712891</c:v>
                </c:pt>
                <c:pt idx="215216">
                  <c:v>-72.6318359</c:v>
                </c:pt>
                <c:pt idx="215217">
                  <c:v>-25.1464844</c:v>
                </c:pt>
                <c:pt idx="215218">
                  <c:v>25.1464844</c:v>
                </c:pt>
                <c:pt idx="215219">
                  <c:v>75.4394531</c:v>
                </c:pt>
                <c:pt idx="215220">
                  <c:v>107.543945</c:v>
                </c:pt>
                <c:pt idx="215221">
                  <c:v>104.125977</c:v>
                </c:pt>
                <c:pt idx="215222">
                  <c:v>71.2890625</c:v>
                </c:pt>
                <c:pt idx="215223">
                  <c:v>32.3486328</c:v>
                </c:pt>
                <c:pt idx="215224">
                  <c:v>-21.484375</c:v>
                </c:pt>
                <c:pt idx="215225">
                  <c:v>-69.8242188</c:v>
                </c:pt>
                <c:pt idx="215226">
                  <c:v>-98.87695309999998</c:v>
                </c:pt>
                <c:pt idx="215227">
                  <c:v>-106.689453</c:v>
                </c:pt>
                <c:pt idx="215228">
                  <c:v>-80.9326172</c:v>
                </c:pt>
                <c:pt idx="215229">
                  <c:v>-31.3720703</c:v>
                </c:pt>
                <c:pt idx="215230">
                  <c:v>18.3105469</c:v>
                </c:pt>
                <c:pt idx="215231">
                  <c:v>68.2373047</c:v>
                </c:pt>
                <c:pt idx="215232">
                  <c:v>99.1210938</c:v>
                </c:pt>
                <c:pt idx="215233">
                  <c:v>110.961914</c:v>
                </c:pt>
                <c:pt idx="215234">
                  <c:v>78.12499999999998</c:v>
                </c:pt>
                <c:pt idx="215235">
                  <c:v>35.6445312</c:v>
                </c:pt>
                <c:pt idx="215236">
                  <c:v>-20.5078125</c:v>
                </c:pt>
                <c:pt idx="215237">
                  <c:v>-64.57519529999998</c:v>
                </c:pt>
                <c:pt idx="215238">
                  <c:v>-96.3134766</c:v>
                </c:pt>
                <c:pt idx="215239">
                  <c:v>-108.032227</c:v>
                </c:pt>
                <c:pt idx="215240">
                  <c:v>-81.17675779999993</c:v>
                </c:pt>
                <c:pt idx="215241">
                  <c:v>-37.109375</c:v>
                </c:pt>
                <c:pt idx="215242">
                  <c:v>8.7890625</c:v>
                </c:pt>
                <c:pt idx="215243">
                  <c:v>65.4296875</c:v>
                </c:pt>
                <c:pt idx="215244">
                  <c:v>98.5107422</c:v>
                </c:pt>
                <c:pt idx="215245">
                  <c:v>109.49707</c:v>
                </c:pt>
                <c:pt idx="215246">
                  <c:v>89.2333984</c:v>
                </c:pt>
                <c:pt idx="215247">
                  <c:v>47.85156249999999</c:v>
                </c:pt>
                <c:pt idx="215248">
                  <c:v>-12.5732422</c:v>
                </c:pt>
                <c:pt idx="215249">
                  <c:v>-61.5234375</c:v>
                </c:pt>
                <c:pt idx="215250">
                  <c:v>-92.1630859</c:v>
                </c:pt>
                <c:pt idx="215251">
                  <c:v>-108.642578</c:v>
                </c:pt>
                <c:pt idx="215252">
                  <c:v>-98.1445312</c:v>
                </c:pt>
                <c:pt idx="215253">
                  <c:v>-44.921875</c:v>
                </c:pt>
                <c:pt idx="215254">
                  <c:v>7.324218749999996</c:v>
                </c:pt>
                <c:pt idx="215255">
                  <c:v>53.5888672</c:v>
                </c:pt>
                <c:pt idx="215256">
                  <c:v>96.80175779999998</c:v>
                </c:pt>
                <c:pt idx="215257">
                  <c:v>112.792969</c:v>
                </c:pt>
                <c:pt idx="215258">
                  <c:v>96.4355469</c:v>
                </c:pt>
                <c:pt idx="215259">
                  <c:v>48.5839844</c:v>
                </c:pt>
                <c:pt idx="215260">
                  <c:v>1.46484375</c:v>
                </c:pt>
                <c:pt idx="215261">
                  <c:v>-49.80468749999996</c:v>
                </c:pt>
                <c:pt idx="215262">
                  <c:v>-96.80175779999998</c:v>
                </c:pt>
                <c:pt idx="215263">
                  <c:v>-110.107422</c:v>
                </c:pt>
                <c:pt idx="215264">
                  <c:v>-93.38378909999996</c:v>
                </c:pt>
                <c:pt idx="215265">
                  <c:v>-53.7109375</c:v>
                </c:pt>
                <c:pt idx="215266">
                  <c:v>-0.854492188</c:v>
                </c:pt>
                <c:pt idx="215267">
                  <c:v>52.1240234</c:v>
                </c:pt>
                <c:pt idx="215268">
                  <c:v>88.7451172</c:v>
                </c:pt>
                <c:pt idx="215269">
                  <c:v>109.130859</c:v>
                </c:pt>
                <c:pt idx="215270">
                  <c:v>97.65625</c:v>
                </c:pt>
                <c:pt idx="215271">
                  <c:v>58.83789059999999</c:v>
                </c:pt>
                <c:pt idx="215272">
                  <c:v>1.58691406</c:v>
                </c:pt>
                <c:pt idx="215273">
                  <c:v>-47.9736328</c:v>
                </c:pt>
                <c:pt idx="215274">
                  <c:v>-91.796875</c:v>
                </c:pt>
                <c:pt idx="215275">
                  <c:v>-112.426758</c:v>
                </c:pt>
                <c:pt idx="215276">
                  <c:v>-96.67968749999996</c:v>
                </c:pt>
                <c:pt idx="215277">
                  <c:v>-64.0869141</c:v>
                </c:pt>
                <c:pt idx="215278">
                  <c:v>-8.178710939999998</c:v>
                </c:pt>
                <c:pt idx="215279">
                  <c:v>36.0107422</c:v>
                </c:pt>
                <c:pt idx="215280">
                  <c:v>85.3271484</c:v>
                </c:pt>
                <c:pt idx="215281">
                  <c:v>109.49707</c:v>
                </c:pt>
                <c:pt idx="215282">
                  <c:v>99.9755859</c:v>
                </c:pt>
                <c:pt idx="215283">
                  <c:v>72.0214844</c:v>
                </c:pt>
                <c:pt idx="215284">
                  <c:v>15.7470703</c:v>
                </c:pt>
                <c:pt idx="215285">
                  <c:v>-39.1845703</c:v>
                </c:pt>
                <c:pt idx="215286">
                  <c:v>-88.8671875</c:v>
                </c:pt>
                <c:pt idx="215287">
                  <c:v>-113.891602</c:v>
                </c:pt>
                <c:pt idx="215288">
                  <c:v>-101.196289</c:v>
                </c:pt>
                <c:pt idx="215289">
                  <c:v>-75.0732422</c:v>
                </c:pt>
                <c:pt idx="215290">
                  <c:v>-19.6533203</c:v>
                </c:pt>
                <c:pt idx="215291">
                  <c:v>33.6914062</c:v>
                </c:pt>
                <c:pt idx="215292">
                  <c:v>82.15332029999998</c:v>
                </c:pt>
                <c:pt idx="215293">
                  <c:v>100.952148</c:v>
                </c:pt>
                <c:pt idx="215294">
                  <c:v>101.318359</c:v>
                </c:pt>
                <c:pt idx="215295">
                  <c:v>77.63671879999995</c:v>
                </c:pt>
                <c:pt idx="215296">
                  <c:v>24.4140625</c:v>
                </c:pt>
                <c:pt idx="215297">
                  <c:v>-32.4707031</c:v>
                </c:pt>
                <c:pt idx="215298">
                  <c:v>-86.18164059999998</c:v>
                </c:pt>
                <c:pt idx="215299">
                  <c:v>-101.806641</c:v>
                </c:pt>
                <c:pt idx="215300">
                  <c:v>-102.172852</c:v>
                </c:pt>
                <c:pt idx="215301">
                  <c:v>-72.6318359</c:v>
                </c:pt>
                <c:pt idx="215302">
                  <c:v>-23.0712891</c:v>
                </c:pt>
                <c:pt idx="215303">
                  <c:v>26.9775391</c:v>
                </c:pt>
                <c:pt idx="215304">
                  <c:v>73.60839839999993</c:v>
                </c:pt>
                <c:pt idx="215305">
                  <c:v>102.661133</c:v>
                </c:pt>
                <c:pt idx="215306">
                  <c:v>106.933594</c:v>
                </c:pt>
                <c:pt idx="215307">
                  <c:v>77.0263672</c:v>
                </c:pt>
                <c:pt idx="215308">
                  <c:v>32.1044922</c:v>
                </c:pt>
                <c:pt idx="215309">
                  <c:v>-23.4375</c:v>
                </c:pt>
                <c:pt idx="215310">
                  <c:v>-80.4443359</c:v>
                </c:pt>
                <c:pt idx="215311">
                  <c:v>-101.074219</c:v>
                </c:pt>
                <c:pt idx="215312">
                  <c:v>-100.952148</c:v>
                </c:pt>
                <c:pt idx="215313">
                  <c:v>-82.3974609</c:v>
                </c:pt>
                <c:pt idx="215314">
                  <c:v>-32.3486328</c:v>
                </c:pt>
                <c:pt idx="215315">
                  <c:v>24.5361328</c:v>
                </c:pt>
                <c:pt idx="215316">
                  <c:v>74.7070312</c:v>
                </c:pt>
                <c:pt idx="215317">
                  <c:v>104.492188</c:v>
                </c:pt>
                <c:pt idx="215318">
                  <c:v>110.839844</c:v>
                </c:pt>
                <c:pt idx="215319">
                  <c:v>79.5898438</c:v>
                </c:pt>
                <c:pt idx="215320">
                  <c:v>30.5175781</c:v>
                </c:pt>
                <c:pt idx="215321">
                  <c:v>-22.9492188</c:v>
                </c:pt>
                <c:pt idx="215322">
                  <c:v>-68.60351559999998</c:v>
                </c:pt>
                <c:pt idx="215323">
                  <c:v>-95.0927734</c:v>
                </c:pt>
                <c:pt idx="215324">
                  <c:v>-106.079102</c:v>
                </c:pt>
                <c:pt idx="215325">
                  <c:v>-82.5195312</c:v>
                </c:pt>
                <c:pt idx="215326">
                  <c:v>-38.3300781</c:v>
                </c:pt>
                <c:pt idx="215327">
                  <c:v>16.6015625</c:v>
                </c:pt>
                <c:pt idx="215328">
                  <c:v>58.83789059999999</c:v>
                </c:pt>
                <c:pt idx="215329">
                  <c:v>97.90039059999998</c:v>
                </c:pt>
                <c:pt idx="215330">
                  <c:v>108.886719</c:v>
                </c:pt>
                <c:pt idx="215331">
                  <c:v>82.5195312</c:v>
                </c:pt>
                <c:pt idx="215332">
                  <c:v>38.6962891</c:v>
                </c:pt>
                <c:pt idx="215333">
                  <c:v>-16.2353516</c:v>
                </c:pt>
                <c:pt idx="215334">
                  <c:v>-69.9462891</c:v>
                </c:pt>
                <c:pt idx="215335">
                  <c:v>-104.125977</c:v>
                </c:pt>
                <c:pt idx="215336">
                  <c:v>-106.689453</c:v>
                </c:pt>
                <c:pt idx="215337">
                  <c:v>-80.5664062</c:v>
                </c:pt>
                <c:pt idx="215338">
                  <c:v>-38.3300781</c:v>
                </c:pt>
                <c:pt idx="215339">
                  <c:v>7.812499999999997</c:v>
                </c:pt>
                <c:pt idx="215340">
                  <c:v>62.9882812</c:v>
                </c:pt>
                <c:pt idx="215341">
                  <c:v>98.9990234</c:v>
                </c:pt>
                <c:pt idx="215342">
                  <c:v>104.370117</c:v>
                </c:pt>
                <c:pt idx="215343">
                  <c:v>89.4775391</c:v>
                </c:pt>
                <c:pt idx="215344">
                  <c:v>49.6826172</c:v>
                </c:pt>
                <c:pt idx="215345">
                  <c:v>-5.37109375</c:v>
                </c:pt>
                <c:pt idx="215346">
                  <c:v>-62.6220703</c:v>
                </c:pt>
                <c:pt idx="215347">
                  <c:v>-92.6513672</c:v>
                </c:pt>
                <c:pt idx="215348">
                  <c:v>-105.712891</c:v>
                </c:pt>
                <c:pt idx="215349">
                  <c:v>-92.6513672</c:v>
                </c:pt>
                <c:pt idx="215350">
                  <c:v>-54.8095703</c:v>
                </c:pt>
                <c:pt idx="215351">
                  <c:v>4.394531249999993</c:v>
                </c:pt>
                <c:pt idx="215352">
                  <c:v>55.0537109</c:v>
                </c:pt>
                <c:pt idx="215353">
                  <c:v>91.1865234</c:v>
                </c:pt>
                <c:pt idx="215354">
                  <c:v>106.445312</c:v>
                </c:pt>
                <c:pt idx="215355">
                  <c:v>88.13476559999998</c:v>
                </c:pt>
                <c:pt idx="215356">
                  <c:v>50.9033203</c:v>
                </c:pt>
                <c:pt idx="215357">
                  <c:v>-3.90625</c:v>
                </c:pt>
                <c:pt idx="215358">
                  <c:v>-52.6123047</c:v>
                </c:pt>
                <c:pt idx="215359">
                  <c:v>-88.5009766</c:v>
                </c:pt>
                <c:pt idx="215360">
                  <c:v>-105.224609</c:v>
                </c:pt>
                <c:pt idx="215361">
                  <c:v>-90.2099609</c:v>
                </c:pt>
                <c:pt idx="215362">
                  <c:v>-55.1757812</c:v>
                </c:pt>
                <c:pt idx="215363">
                  <c:v>-3.54003906</c:v>
                </c:pt>
                <c:pt idx="215364">
                  <c:v>53.9550781</c:v>
                </c:pt>
                <c:pt idx="215365">
                  <c:v>95.3369141</c:v>
                </c:pt>
                <c:pt idx="215366">
                  <c:v>109.741211</c:v>
                </c:pt>
                <c:pt idx="215367">
                  <c:v>99.85351559999998</c:v>
                </c:pt>
                <c:pt idx="215368">
                  <c:v>56.3964844</c:v>
                </c:pt>
                <c:pt idx="215369">
                  <c:v>7.69042969</c:v>
                </c:pt>
                <c:pt idx="215370">
                  <c:v>-46.1425781</c:v>
                </c:pt>
                <c:pt idx="215371">
                  <c:v>-91.796875</c:v>
                </c:pt>
                <c:pt idx="215372">
                  <c:v>-104.980469</c:v>
                </c:pt>
                <c:pt idx="215373">
                  <c:v>-95.5810547</c:v>
                </c:pt>
                <c:pt idx="215374">
                  <c:v>-54.8095703</c:v>
                </c:pt>
                <c:pt idx="215375">
                  <c:v>-14.7705078</c:v>
                </c:pt>
                <c:pt idx="215376">
                  <c:v>43.7011719</c:v>
                </c:pt>
                <c:pt idx="215377">
                  <c:v>85.08300779999998</c:v>
                </c:pt>
                <c:pt idx="215378">
                  <c:v>107.421875</c:v>
                </c:pt>
                <c:pt idx="215379">
                  <c:v>91.55273440000001</c:v>
                </c:pt>
                <c:pt idx="215380">
                  <c:v>64.0869141</c:v>
                </c:pt>
                <c:pt idx="215381">
                  <c:v>11.71875</c:v>
                </c:pt>
                <c:pt idx="215382">
                  <c:v>-35.7666016</c:v>
                </c:pt>
                <c:pt idx="215383">
                  <c:v>-80.4443359</c:v>
                </c:pt>
                <c:pt idx="215384">
                  <c:v>-102.416992</c:v>
                </c:pt>
                <c:pt idx="215385">
                  <c:v>-105.34668</c:v>
                </c:pt>
                <c:pt idx="215386">
                  <c:v>-75.8056641</c:v>
                </c:pt>
                <c:pt idx="215387">
                  <c:v>-18.0664062</c:v>
                </c:pt>
                <c:pt idx="215388">
                  <c:v>41.3818359</c:v>
                </c:pt>
                <c:pt idx="215389">
                  <c:v>86.9140625</c:v>
                </c:pt>
                <c:pt idx="215390">
                  <c:v>108.764648</c:v>
                </c:pt>
                <c:pt idx="215391">
                  <c:v>101.806641</c:v>
                </c:pt>
                <c:pt idx="215392">
                  <c:v>68.2373047</c:v>
                </c:pt>
                <c:pt idx="215393">
                  <c:v>25.5126953</c:v>
                </c:pt>
                <c:pt idx="215394">
                  <c:v>-30.0292969</c:v>
                </c:pt>
                <c:pt idx="215395">
                  <c:v>-80.8105469</c:v>
                </c:pt>
                <c:pt idx="215396">
                  <c:v>-113.15918</c:v>
                </c:pt>
                <c:pt idx="215397">
                  <c:v>-100.952148</c:v>
                </c:pt>
                <c:pt idx="215398">
                  <c:v>-77.0263672</c:v>
                </c:pt>
                <c:pt idx="215399">
                  <c:v>-31.4941406</c:v>
                </c:pt>
                <c:pt idx="215400">
                  <c:v>31.0058594</c:v>
                </c:pt>
                <c:pt idx="215401">
                  <c:v>78.2470703</c:v>
                </c:pt>
                <c:pt idx="215402">
                  <c:v>104.614258</c:v>
                </c:pt>
                <c:pt idx="215403">
                  <c:v>100.341797</c:v>
                </c:pt>
                <c:pt idx="215404">
                  <c:v>72.9980469</c:v>
                </c:pt>
                <c:pt idx="215405">
                  <c:v>34.0576172</c:v>
                </c:pt>
                <c:pt idx="215406">
                  <c:v>-21.8505859</c:v>
                </c:pt>
                <c:pt idx="215407">
                  <c:v>-73.60839839999993</c:v>
                </c:pt>
                <c:pt idx="215408">
                  <c:v>-102.905273</c:v>
                </c:pt>
                <c:pt idx="215409">
                  <c:v>-112.304688</c:v>
                </c:pt>
                <c:pt idx="215410">
                  <c:v>-80.8105469</c:v>
                </c:pt>
                <c:pt idx="215411">
                  <c:v>-34.9121094</c:v>
                </c:pt>
                <c:pt idx="215412">
                  <c:v>21.3623047</c:v>
                </c:pt>
                <c:pt idx="215413">
                  <c:v>69.45800779999998</c:v>
                </c:pt>
                <c:pt idx="215414">
                  <c:v>97.65625</c:v>
                </c:pt>
                <c:pt idx="215415">
                  <c:v>111.328125</c:v>
                </c:pt>
                <c:pt idx="215416">
                  <c:v>91.3085938</c:v>
                </c:pt>
                <c:pt idx="215417">
                  <c:v>36.7431641</c:v>
                </c:pt>
                <c:pt idx="215418">
                  <c:v>-19.53125</c:v>
                </c:pt>
                <c:pt idx="215419">
                  <c:v>-65.0634766</c:v>
                </c:pt>
                <c:pt idx="215420">
                  <c:v>-93.38378909999996</c:v>
                </c:pt>
                <c:pt idx="215421">
                  <c:v>-102.905273</c:v>
                </c:pt>
                <c:pt idx="215422">
                  <c:v>-87.03613279999998</c:v>
                </c:pt>
                <c:pt idx="215423">
                  <c:v>-39.7949219</c:v>
                </c:pt>
                <c:pt idx="215424">
                  <c:v>14.8925781</c:v>
                </c:pt>
                <c:pt idx="215425">
                  <c:v>65.3076172</c:v>
                </c:pt>
                <c:pt idx="215426">
                  <c:v>102.050781</c:v>
                </c:pt>
                <c:pt idx="215427">
                  <c:v>97.77832029999998</c:v>
                </c:pt>
                <c:pt idx="215428">
                  <c:v>84.4726562</c:v>
                </c:pt>
                <c:pt idx="215429">
                  <c:v>49.80468749999996</c:v>
                </c:pt>
                <c:pt idx="215430">
                  <c:v>-2.07519531</c:v>
                </c:pt>
                <c:pt idx="215431">
                  <c:v>-57.1289062</c:v>
                </c:pt>
                <c:pt idx="215432">
                  <c:v>-96.4355469</c:v>
                </c:pt>
                <c:pt idx="215433">
                  <c:v>-105.224609</c:v>
                </c:pt>
                <c:pt idx="215434">
                  <c:v>-85.9375</c:v>
                </c:pt>
                <c:pt idx="215435">
                  <c:v>-44.0673828</c:v>
                </c:pt>
                <c:pt idx="215436">
                  <c:v>2.19726562</c:v>
                </c:pt>
                <c:pt idx="215437">
                  <c:v>56.7626953</c:v>
                </c:pt>
                <c:pt idx="215438">
                  <c:v>93.1396484</c:v>
                </c:pt>
                <c:pt idx="215439">
                  <c:v>105.102539</c:v>
                </c:pt>
                <c:pt idx="215440">
                  <c:v>89.2333984</c:v>
                </c:pt>
                <c:pt idx="215441">
                  <c:v>49.1943359</c:v>
                </c:pt>
                <c:pt idx="215442">
                  <c:v>1.58691406</c:v>
                </c:pt>
                <c:pt idx="215443">
                  <c:v>-57.0068359</c:v>
                </c:pt>
                <c:pt idx="215444">
                  <c:v>-95.5810547</c:v>
                </c:pt>
                <c:pt idx="215445">
                  <c:v>-109.25293</c:v>
                </c:pt>
                <c:pt idx="215446">
                  <c:v>-87.2802734</c:v>
                </c:pt>
                <c:pt idx="215447">
                  <c:v>-55.0537109</c:v>
                </c:pt>
                <c:pt idx="215448">
                  <c:v>0.9765625</c:v>
                </c:pt>
                <c:pt idx="215449">
                  <c:v>50.5371094</c:v>
                </c:pt>
                <c:pt idx="215450">
                  <c:v>90.57617190000001</c:v>
                </c:pt>
                <c:pt idx="215451">
                  <c:v>108.276367</c:v>
                </c:pt>
                <c:pt idx="215452">
                  <c:v>96.5576172</c:v>
                </c:pt>
                <c:pt idx="215453">
                  <c:v>64.2089844</c:v>
                </c:pt>
                <c:pt idx="215454">
                  <c:v>4.63867188</c:v>
                </c:pt>
                <c:pt idx="215455">
                  <c:v>-47.6074219</c:v>
                </c:pt>
                <c:pt idx="215456">
                  <c:v>-94.97070309999998</c:v>
                </c:pt>
                <c:pt idx="215457">
                  <c:v>-112.060547</c:v>
                </c:pt>
                <c:pt idx="215458">
                  <c:v>-103.027344</c:v>
                </c:pt>
                <c:pt idx="215459">
                  <c:v>-56.0302734</c:v>
                </c:pt>
                <c:pt idx="215460">
                  <c:v>-13.5498047</c:v>
                </c:pt>
                <c:pt idx="215461">
                  <c:v>44.4335938</c:v>
                </c:pt>
                <c:pt idx="215462">
                  <c:v>89.2333984</c:v>
                </c:pt>
                <c:pt idx="215463">
                  <c:v>107.910156</c:v>
                </c:pt>
                <c:pt idx="215464">
                  <c:v>96.80175779999998</c:v>
                </c:pt>
                <c:pt idx="215465">
                  <c:v>66.2841797</c:v>
                </c:pt>
                <c:pt idx="215466">
                  <c:v>18.1884766</c:v>
                </c:pt>
                <c:pt idx="215467">
                  <c:v>-42.6025391</c:v>
                </c:pt>
                <c:pt idx="215468">
                  <c:v>-88.0126953</c:v>
                </c:pt>
                <c:pt idx="215469">
                  <c:v>-106.079102</c:v>
                </c:pt>
                <c:pt idx="215470">
                  <c:v>-102.783203</c:v>
                </c:pt>
                <c:pt idx="215471">
                  <c:v>-65.9179688</c:v>
                </c:pt>
                <c:pt idx="215472">
                  <c:v>-17.8222656</c:v>
                </c:pt>
                <c:pt idx="215473">
                  <c:v>35.15625</c:v>
                </c:pt>
                <c:pt idx="215474">
                  <c:v>82.88574219999992</c:v>
                </c:pt>
                <c:pt idx="215475">
                  <c:v>108.886719</c:v>
                </c:pt>
                <c:pt idx="215476">
                  <c:v>101.44043</c:v>
                </c:pt>
                <c:pt idx="215477">
                  <c:v>70.80078119999993</c:v>
                </c:pt>
                <c:pt idx="215478">
                  <c:v>15.8691406</c:v>
                </c:pt>
                <c:pt idx="215479">
                  <c:v>-33.9355469</c:v>
                </c:pt>
                <c:pt idx="215480">
                  <c:v>-80.078125</c:v>
                </c:pt>
                <c:pt idx="215481">
                  <c:v>-101.196289</c:v>
                </c:pt>
                <c:pt idx="215482">
                  <c:v>-97.5341797</c:v>
                </c:pt>
                <c:pt idx="215483">
                  <c:v>-72.6318359</c:v>
                </c:pt>
                <c:pt idx="215484">
                  <c:v>-27.34375</c:v>
                </c:pt>
                <c:pt idx="215485">
                  <c:v>30.6396484</c:v>
                </c:pt>
                <c:pt idx="215486">
                  <c:v>79.22363279999998</c:v>
                </c:pt>
                <c:pt idx="215487">
                  <c:v>104.370117</c:v>
                </c:pt>
                <c:pt idx="215488">
                  <c:v>111.694336</c:v>
                </c:pt>
                <c:pt idx="215489">
                  <c:v>81.17675779999993</c:v>
                </c:pt>
                <c:pt idx="215490">
                  <c:v>39.30664059999999</c:v>
                </c:pt>
                <c:pt idx="215491">
                  <c:v>-21.7285156</c:v>
                </c:pt>
                <c:pt idx="215492">
                  <c:v>-77.5146484</c:v>
                </c:pt>
                <c:pt idx="215493">
                  <c:v>-98.75488279999998</c:v>
                </c:pt>
                <c:pt idx="215494">
                  <c:v>-101.928711</c:v>
                </c:pt>
                <c:pt idx="215495">
                  <c:v>-78.2470703</c:v>
                </c:pt>
                <c:pt idx="215496">
                  <c:v>-29.0527344</c:v>
                </c:pt>
                <c:pt idx="215497">
                  <c:v>22.4609375</c:v>
                </c:pt>
                <c:pt idx="215498">
                  <c:v>67.2607422</c:v>
                </c:pt>
                <c:pt idx="215499">
                  <c:v>100.219727</c:v>
                </c:pt>
                <c:pt idx="215500">
                  <c:v>106.201172</c:v>
                </c:pt>
                <c:pt idx="215501">
                  <c:v>82.88574219999992</c:v>
                </c:pt>
                <c:pt idx="215502">
                  <c:v>34.6679688</c:v>
                </c:pt>
                <c:pt idx="215503">
                  <c:v>-25.390625</c:v>
                </c:pt>
                <c:pt idx="215504">
                  <c:v>-67.7490234</c:v>
                </c:pt>
                <c:pt idx="215505">
                  <c:v>-97.1679688</c:v>
                </c:pt>
                <c:pt idx="215506">
                  <c:v>-101.928711</c:v>
                </c:pt>
                <c:pt idx="215507">
                  <c:v>-81.66503909999996</c:v>
                </c:pt>
                <c:pt idx="215508">
                  <c:v>-42.2363281</c:v>
                </c:pt>
                <c:pt idx="215509">
                  <c:v>11.2304688</c:v>
                </c:pt>
                <c:pt idx="215510">
                  <c:v>66.8945312</c:v>
                </c:pt>
                <c:pt idx="215511">
                  <c:v>91.4306641</c:v>
                </c:pt>
                <c:pt idx="215512">
                  <c:v>101.44043</c:v>
                </c:pt>
                <c:pt idx="215513">
                  <c:v>84.9609375</c:v>
                </c:pt>
                <c:pt idx="215514">
                  <c:v>42.7246094</c:v>
                </c:pt>
                <c:pt idx="215515">
                  <c:v>-18.6767578</c:v>
                </c:pt>
                <c:pt idx="215516">
                  <c:v>-65.67382809999994</c:v>
                </c:pt>
                <c:pt idx="215517">
                  <c:v>-90.82031249999996</c:v>
                </c:pt>
                <c:pt idx="215518">
                  <c:v>-108.642578</c:v>
                </c:pt>
                <c:pt idx="215519">
                  <c:v>-94.4824219</c:v>
                </c:pt>
                <c:pt idx="215520">
                  <c:v>-50.0488281</c:v>
                </c:pt>
                <c:pt idx="215521">
                  <c:v>8.178710939999998</c:v>
                </c:pt>
                <c:pt idx="215522">
                  <c:v>60.3027344</c:v>
                </c:pt>
                <c:pt idx="215523">
                  <c:v>97.65625</c:v>
                </c:pt>
                <c:pt idx="215524">
                  <c:v>108.032227</c:v>
                </c:pt>
                <c:pt idx="215525">
                  <c:v>85.4492188</c:v>
                </c:pt>
                <c:pt idx="215526">
                  <c:v>52.734375</c:v>
                </c:pt>
                <c:pt idx="215527">
                  <c:v>-5.004882809999995</c:v>
                </c:pt>
                <c:pt idx="215528">
                  <c:v>-55.0537109</c:v>
                </c:pt>
                <c:pt idx="215529">
                  <c:v>-93.01757809999998</c:v>
                </c:pt>
                <c:pt idx="215530">
                  <c:v>-106.323242</c:v>
                </c:pt>
                <c:pt idx="215531">
                  <c:v>-93.2617188</c:v>
                </c:pt>
                <c:pt idx="215532">
                  <c:v>-57.61718749999999</c:v>
                </c:pt>
                <c:pt idx="215533">
                  <c:v>6.46972656</c:v>
                </c:pt>
                <c:pt idx="215534">
                  <c:v>57.61718749999999</c:v>
                </c:pt>
                <c:pt idx="215535">
                  <c:v>90.08789059999998</c:v>
                </c:pt>
                <c:pt idx="215536">
                  <c:v>105.957031</c:v>
                </c:pt>
                <c:pt idx="215537">
                  <c:v>97.4121094</c:v>
                </c:pt>
                <c:pt idx="215538">
                  <c:v>57.0068359</c:v>
                </c:pt>
                <c:pt idx="215539">
                  <c:v>3.41796875</c:v>
                </c:pt>
                <c:pt idx="215540">
                  <c:v>-52.2460938</c:v>
                </c:pt>
                <c:pt idx="215541">
                  <c:v>-89.9658203</c:v>
                </c:pt>
                <c:pt idx="215542">
                  <c:v>-108.154297</c:v>
                </c:pt>
                <c:pt idx="215543">
                  <c:v>-98.87695309999998</c:v>
                </c:pt>
                <c:pt idx="215544">
                  <c:v>-55.1757812</c:v>
                </c:pt>
                <c:pt idx="215545">
                  <c:v>-6.59179688</c:v>
                </c:pt>
                <c:pt idx="215546">
                  <c:v>44.7998047</c:v>
                </c:pt>
                <c:pt idx="215547">
                  <c:v>83.6181641</c:v>
                </c:pt>
                <c:pt idx="215548">
                  <c:v>111.572266</c:v>
                </c:pt>
                <c:pt idx="215549">
                  <c:v>103.271484</c:v>
                </c:pt>
                <c:pt idx="215550">
                  <c:v>66.1621094</c:v>
                </c:pt>
                <c:pt idx="215551">
                  <c:v>13.3056641</c:v>
                </c:pt>
                <c:pt idx="215552">
                  <c:v>-43.0908203</c:v>
                </c:pt>
                <c:pt idx="215553">
                  <c:v>-80.2001953</c:v>
                </c:pt>
                <c:pt idx="215554">
                  <c:v>-102.905273</c:v>
                </c:pt>
                <c:pt idx="215555">
                  <c:v>-102.905273</c:v>
                </c:pt>
                <c:pt idx="215556">
                  <c:v>-69.0917969</c:v>
                </c:pt>
                <c:pt idx="215557">
                  <c:v>-14.6484375</c:v>
                </c:pt>
                <c:pt idx="215558">
                  <c:v>37.109375</c:v>
                </c:pt>
                <c:pt idx="215559">
                  <c:v>77.8808594</c:v>
                </c:pt>
                <c:pt idx="215560">
                  <c:v>109.985352</c:v>
                </c:pt>
                <c:pt idx="215561">
                  <c:v>103.515625</c:v>
                </c:pt>
                <c:pt idx="215562">
                  <c:v>66.40625</c:v>
                </c:pt>
                <c:pt idx="215563">
                  <c:v>18.9208984</c:v>
                </c:pt>
                <c:pt idx="215564">
                  <c:v>-34.6679688</c:v>
                </c:pt>
                <c:pt idx="215565">
                  <c:v>-78.4912109</c:v>
                </c:pt>
                <c:pt idx="215566">
                  <c:v>-104.125977</c:v>
                </c:pt>
                <c:pt idx="215567">
                  <c:v>-98.63281249999996</c:v>
                </c:pt>
                <c:pt idx="215568">
                  <c:v>-69.8242188</c:v>
                </c:pt>
                <c:pt idx="215569">
                  <c:v>-22.8271484</c:v>
                </c:pt>
                <c:pt idx="215570">
                  <c:v>40.6494141</c:v>
                </c:pt>
                <c:pt idx="215571">
                  <c:v>80.2001953</c:v>
                </c:pt>
                <c:pt idx="215572">
                  <c:v>107.421875</c:v>
                </c:pt>
                <c:pt idx="215573">
                  <c:v>108.520508</c:v>
                </c:pt>
                <c:pt idx="215574">
                  <c:v>79.1015625</c:v>
                </c:pt>
                <c:pt idx="215575">
                  <c:v>24.2919922</c:v>
                </c:pt>
                <c:pt idx="215576">
                  <c:v>-22.3388672</c:v>
                </c:pt>
                <c:pt idx="215577">
                  <c:v>-78.7353516</c:v>
                </c:pt>
                <c:pt idx="215578">
                  <c:v>-107.299805</c:v>
                </c:pt>
                <c:pt idx="215579">
                  <c:v>-108.520508</c:v>
                </c:pt>
                <c:pt idx="215580">
                  <c:v>-83.6181641</c:v>
                </c:pt>
                <c:pt idx="215581">
                  <c:v>-27.9541016</c:v>
                </c:pt>
                <c:pt idx="215582">
                  <c:v>18.3105469</c:v>
                </c:pt>
                <c:pt idx="215583">
                  <c:v>69.33593749999996</c:v>
                </c:pt>
                <c:pt idx="215584">
                  <c:v>101.318359</c:v>
                </c:pt>
                <c:pt idx="215585">
                  <c:v>103.637695</c:v>
                </c:pt>
                <c:pt idx="215586">
                  <c:v>77.0263672</c:v>
                </c:pt>
                <c:pt idx="215587">
                  <c:v>26.4892578</c:v>
                </c:pt>
                <c:pt idx="215588">
                  <c:v>-28.3203125</c:v>
                </c:pt>
                <c:pt idx="215589">
                  <c:v>-74.7070312</c:v>
                </c:pt>
                <c:pt idx="215590">
                  <c:v>-104.370117</c:v>
                </c:pt>
                <c:pt idx="215591">
                  <c:v>-109.863281</c:v>
                </c:pt>
                <c:pt idx="215592">
                  <c:v>-82.7636719</c:v>
                </c:pt>
                <c:pt idx="215593">
                  <c:v>-33.203125</c:v>
                </c:pt>
                <c:pt idx="215594">
                  <c:v>24.4140625</c:v>
                </c:pt>
                <c:pt idx="215595">
                  <c:v>65.4296875</c:v>
                </c:pt>
                <c:pt idx="215596">
                  <c:v>95.9472656</c:v>
                </c:pt>
                <c:pt idx="215597">
                  <c:v>103.149414</c:v>
                </c:pt>
                <c:pt idx="215598">
                  <c:v>85.6933594</c:v>
                </c:pt>
                <c:pt idx="215599">
                  <c:v>38.0859375</c:v>
                </c:pt>
                <c:pt idx="215600">
                  <c:v>-17.578125</c:v>
                </c:pt>
                <c:pt idx="215601">
                  <c:v>-64.0869141</c:v>
                </c:pt>
                <c:pt idx="215602">
                  <c:v>-101.68457</c:v>
                </c:pt>
                <c:pt idx="215603">
                  <c:v>-110.473633</c:v>
                </c:pt>
                <c:pt idx="215604">
                  <c:v>-84.10644529999998</c:v>
                </c:pt>
                <c:pt idx="215605">
                  <c:v>-35.7666016</c:v>
                </c:pt>
                <c:pt idx="215606">
                  <c:v>16.1132812</c:v>
                </c:pt>
                <c:pt idx="215607">
                  <c:v>63.1103516</c:v>
                </c:pt>
                <c:pt idx="215608">
                  <c:v>99.4873047</c:v>
                </c:pt>
                <c:pt idx="215609">
                  <c:v>106.811523</c:v>
                </c:pt>
                <c:pt idx="215610">
                  <c:v>91.1865234</c:v>
                </c:pt>
                <c:pt idx="215611">
                  <c:v>45.1660156</c:v>
                </c:pt>
                <c:pt idx="215612">
                  <c:v>-16.4794922</c:v>
                </c:pt>
                <c:pt idx="215613">
                  <c:v>-60.9130859</c:v>
                </c:pt>
                <c:pt idx="215614">
                  <c:v>-94.97070309999998</c:v>
                </c:pt>
                <c:pt idx="215615">
                  <c:v>-107.177734</c:v>
                </c:pt>
                <c:pt idx="215616">
                  <c:v>-83.984375</c:v>
                </c:pt>
                <c:pt idx="215617">
                  <c:v>-38.6962891</c:v>
                </c:pt>
                <c:pt idx="215618">
                  <c:v>8.91113281</c:v>
                </c:pt>
                <c:pt idx="215619">
                  <c:v>55.6640625</c:v>
                </c:pt>
                <c:pt idx="215620">
                  <c:v>95.2148438</c:v>
                </c:pt>
                <c:pt idx="215621">
                  <c:v>108.520508</c:v>
                </c:pt>
                <c:pt idx="215622">
                  <c:v>88.8671875</c:v>
                </c:pt>
                <c:pt idx="215623">
                  <c:v>47.9736328</c:v>
                </c:pt>
                <c:pt idx="215624">
                  <c:v>-2.80761719</c:v>
                </c:pt>
                <c:pt idx="215625">
                  <c:v>-55.5419922</c:v>
                </c:pt>
                <c:pt idx="215626">
                  <c:v>-90.2099609</c:v>
                </c:pt>
                <c:pt idx="215627">
                  <c:v>-107.910156</c:v>
                </c:pt>
                <c:pt idx="215628">
                  <c:v>-93.38378909999996</c:v>
                </c:pt>
                <c:pt idx="215629">
                  <c:v>-50.9033203</c:v>
                </c:pt>
                <c:pt idx="215630">
                  <c:v>-0.366210938</c:v>
                </c:pt>
                <c:pt idx="215631">
                  <c:v>49.3164062</c:v>
                </c:pt>
                <c:pt idx="215632">
                  <c:v>91.9189453</c:v>
                </c:pt>
                <c:pt idx="215633">
                  <c:v>111.206055</c:v>
                </c:pt>
                <c:pt idx="215634">
                  <c:v>97.1679688</c:v>
                </c:pt>
                <c:pt idx="215635">
                  <c:v>59.0820312</c:v>
                </c:pt>
                <c:pt idx="215636">
                  <c:v>-4.27246094</c:v>
                </c:pt>
                <c:pt idx="215637">
                  <c:v>-59.3261719</c:v>
                </c:pt>
                <c:pt idx="215638">
                  <c:v>-93.9941406</c:v>
                </c:pt>
                <c:pt idx="215639">
                  <c:v>-108.642578</c:v>
                </c:pt>
                <c:pt idx="215640">
                  <c:v>-105.46875</c:v>
                </c:pt>
                <c:pt idx="215641">
                  <c:v>-57.61718749999999</c:v>
                </c:pt>
                <c:pt idx="215642">
                  <c:v>-2.68554688</c:v>
                </c:pt>
                <c:pt idx="215643">
                  <c:v>49.1943359</c:v>
                </c:pt>
                <c:pt idx="215644">
                  <c:v>92.6513672</c:v>
                </c:pt>
                <c:pt idx="215645">
                  <c:v>107.910156</c:v>
                </c:pt>
                <c:pt idx="215646">
                  <c:v>99.85351559999998</c:v>
                </c:pt>
                <c:pt idx="215647">
                  <c:v>73.7304688</c:v>
                </c:pt>
                <c:pt idx="215648">
                  <c:v>19.2871094</c:v>
                </c:pt>
                <c:pt idx="215649">
                  <c:v>-36.9873047</c:v>
                </c:pt>
                <c:pt idx="215650">
                  <c:v>-78.0029297</c:v>
                </c:pt>
                <c:pt idx="215651">
                  <c:v>-105.224609</c:v>
                </c:pt>
                <c:pt idx="215652">
                  <c:v>-100.463867</c:v>
                </c:pt>
                <c:pt idx="215653">
                  <c:v>-66.8945312</c:v>
                </c:pt>
                <c:pt idx="215654">
                  <c:v>-17.2119141</c:v>
                </c:pt>
                <c:pt idx="215655">
                  <c:v>39.30664059999999</c:v>
                </c:pt>
                <c:pt idx="215656">
                  <c:v>80.8105469</c:v>
                </c:pt>
                <c:pt idx="215657">
                  <c:v>100.708008</c:v>
                </c:pt>
                <c:pt idx="215658">
                  <c:v>98.9990234</c:v>
                </c:pt>
                <c:pt idx="215659">
                  <c:v>64.0869141</c:v>
                </c:pt>
                <c:pt idx="215660">
                  <c:v>16.1132812</c:v>
                </c:pt>
                <c:pt idx="215661">
                  <c:v>-32.7148438</c:v>
                </c:pt>
                <c:pt idx="215662">
                  <c:v>-73.60839839999993</c:v>
                </c:pt>
                <c:pt idx="215663">
                  <c:v>-106.567383</c:v>
                </c:pt>
                <c:pt idx="215664">
                  <c:v>-103.881836</c:v>
                </c:pt>
                <c:pt idx="215665">
                  <c:v>-80.32226559999998</c:v>
                </c:pt>
                <c:pt idx="215666">
                  <c:v>-31.0058594</c:v>
                </c:pt>
                <c:pt idx="215667">
                  <c:v>26.0009766</c:v>
                </c:pt>
                <c:pt idx="215668">
                  <c:v>76.9042969</c:v>
                </c:pt>
                <c:pt idx="215669">
                  <c:v>107.910156</c:v>
                </c:pt>
                <c:pt idx="215670">
                  <c:v>109.008789</c:v>
                </c:pt>
                <c:pt idx="215671">
                  <c:v>77.39257809999994</c:v>
                </c:pt>
                <c:pt idx="215672">
                  <c:v>26.2451172</c:v>
                </c:pt>
                <c:pt idx="215673">
                  <c:v>-34.17968749999999</c:v>
                </c:pt>
                <c:pt idx="215674">
                  <c:v>-76.4160156</c:v>
                </c:pt>
                <c:pt idx="215675">
                  <c:v>-100.341797</c:v>
                </c:pt>
                <c:pt idx="215676">
                  <c:v>-107.543945</c:v>
                </c:pt>
                <c:pt idx="215677">
                  <c:v>-79.34570309999998</c:v>
                </c:pt>
                <c:pt idx="215678">
                  <c:v>-32.9589844</c:v>
                </c:pt>
                <c:pt idx="215679">
                  <c:v>24.1699219</c:v>
                </c:pt>
                <c:pt idx="215680">
                  <c:v>70.9228516</c:v>
                </c:pt>
                <c:pt idx="215681">
                  <c:v>98.5107422</c:v>
                </c:pt>
                <c:pt idx="215682">
                  <c:v>109.375</c:v>
                </c:pt>
                <c:pt idx="215683">
                  <c:v>83.8623047</c:v>
                </c:pt>
                <c:pt idx="215684">
                  <c:v>32.9589844</c:v>
                </c:pt>
                <c:pt idx="215685">
                  <c:v>-30.3955078</c:v>
                </c:pt>
                <c:pt idx="215686">
                  <c:v>-71.1669922</c:v>
                </c:pt>
                <c:pt idx="215687">
                  <c:v>-102.050781</c:v>
                </c:pt>
                <c:pt idx="215688">
                  <c:v>-102.172852</c:v>
                </c:pt>
                <c:pt idx="215689">
                  <c:v>-86.6699219</c:v>
                </c:pt>
                <c:pt idx="215690">
                  <c:v>-35.5224609</c:v>
                </c:pt>
                <c:pt idx="215691">
                  <c:v>16.6015625</c:v>
                </c:pt>
                <c:pt idx="215692">
                  <c:v>64.0869141</c:v>
                </c:pt>
                <c:pt idx="215693">
                  <c:v>97.77832029999998</c:v>
                </c:pt>
                <c:pt idx="215694">
                  <c:v>101.44043</c:v>
                </c:pt>
                <c:pt idx="215695">
                  <c:v>85.5712891</c:v>
                </c:pt>
                <c:pt idx="215696">
                  <c:v>43.7011719</c:v>
                </c:pt>
                <c:pt idx="215697">
                  <c:v>-9.52148438</c:v>
                </c:pt>
                <c:pt idx="215698">
                  <c:v>-65.18554690000001</c:v>
                </c:pt>
                <c:pt idx="215699">
                  <c:v>-97.0458984</c:v>
                </c:pt>
                <c:pt idx="215700">
                  <c:v>-108.276367</c:v>
                </c:pt>
                <c:pt idx="215701">
                  <c:v>-82.6416016</c:v>
                </c:pt>
                <c:pt idx="215702">
                  <c:v>-46.1425781</c:v>
                </c:pt>
                <c:pt idx="215703">
                  <c:v>7.08007812</c:v>
                </c:pt>
                <c:pt idx="215704">
                  <c:v>58.3496094</c:v>
                </c:pt>
                <c:pt idx="215705">
                  <c:v>95.3369141</c:v>
                </c:pt>
                <c:pt idx="215706">
                  <c:v>106.811523</c:v>
                </c:pt>
                <c:pt idx="215707">
                  <c:v>90.08789059999998</c:v>
                </c:pt>
                <c:pt idx="215708">
                  <c:v>47.85156249999999</c:v>
                </c:pt>
                <c:pt idx="215709">
                  <c:v>-9.765625</c:v>
                </c:pt>
                <c:pt idx="215710">
                  <c:v>-61.5234375</c:v>
                </c:pt>
                <c:pt idx="215711">
                  <c:v>-100.097656</c:v>
                </c:pt>
                <c:pt idx="215712">
                  <c:v>-106.445312</c:v>
                </c:pt>
                <c:pt idx="215713">
                  <c:v>-90.82031249999996</c:v>
                </c:pt>
                <c:pt idx="215714">
                  <c:v>-58.1054688</c:v>
                </c:pt>
                <c:pt idx="215715">
                  <c:v>-2.9296875</c:v>
                </c:pt>
                <c:pt idx="215716">
                  <c:v>57.4951172</c:v>
                </c:pt>
                <c:pt idx="215717">
                  <c:v>92.2851562</c:v>
                </c:pt>
                <c:pt idx="215718">
                  <c:v>101.928711</c:v>
                </c:pt>
                <c:pt idx="215719">
                  <c:v>93.1396484</c:v>
                </c:pt>
                <c:pt idx="215720">
                  <c:v>53.34472659999999</c:v>
                </c:pt>
                <c:pt idx="215721">
                  <c:v>-0.122070312</c:v>
                </c:pt>
                <c:pt idx="215722">
                  <c:v>-50.1708984</c:v>
                </c:pt>
                <c:pt idx="215723">
                  <c:v>-93.1396484</c:v>
                </c:pt>
                <c:pt idx="215724">
                  <c:v>-105.224609</c:v>
                </c:pt>
                <c:pt idx="215725">
                  <c:v>-97.2900391</c:v>
                </c:pt>
                <c:pt idx="215726">
                  <c:v>-58.83789059999999</c:v>
                </c:pt>
                <c:pt idx="215727">
                  <c:v>-1.46484375</c:v>
                </c:pt>
                <c:pt idx="215728">
                  <c:v>47.9736328</c:v>
                </c:pt>
                <c:pt idx="215729">
                  <c:v>88.37890619999993</c:v>
                </c:pt>
                <c:pt idx="215730">
                  <c:v>113.891602</c:v>
                </c:pt>
                <c:pt idx="215731">
                  <c:v>98.5107422</c:v>
                </c:pt>
                <c:pt idx="215732">
                  <c:v>65.18554690000001</c:v>
                </c:pt>
                <c:pt idx="215733">
                  <c:v>10.7421875</c:v>
                </c:pt>
                <c:pt idx="215734">
                  <c:v>-41.1376953</c:v>
                </c:pt>
                <c:pt idx="215735">
                  <c:v>-81.9091797</c:v>
                </c:pt>
                <c:pt idx="215736">
                  <c:v>-106.079102</c:v>
                </c:pt>
                <c:pt idx="215737">
                  <c:v>-103.027344</c:v>
                </c:pt>
                <c:pt idx="215738">
                  <c:v>-68.9697266</c:v>
                </c:pt>
                <c:pt idx="215739">
                  <c:v>-15.5029297</c:v>
                </c:pt>
                <c:pt idx="215740">
                  <c:v>44.7998047</c:v>
                </c:pt>
                <c:pt idx="215741">
                  <c:v>87.890625</c:v>
                </c:pt>
                <c:pt idx="215742">
                  <c:v>106.567383</c:v>
                </c:pt>
                <c:pt idx="215743">
                  <c:v>100.708008</c:v>
                </c:pt>
                <c:pt idx="215744">
                  <c:v>62.1337891</c:v>
                </c:pt>
                <c:pt idx="215745">
                  <c:v>17.7001953</c:v>
                </c:pt>
                <c:pt idx="215746">
                  <c:v>-34.5458984</c:v>
                </c:pt>
                <c:pt idx="215747">
                  <c:v>-77.27050779999998</c:v>
                </c:pt>
                <c:pt idx="215748">
                  <c:v>-102.661133</c:v>
                </c:pt>
                <c:pt idx="215749">
                  <c:v>-99.9755859</c:v>
                </c:pt>
                <c:pt idx="215750">
                  <c:v>-72.1435547</c:v>
                </c:pt>
                <c:pt idx="215751">
                  <c:v>-16.2353516</c:v>
                </c:pt>
                <c:pt idx="215752">
                  <c:v>34.5458984</c:v>
                </c:pt>
                <c:pt idx="215753">
                  <c:v>75.8056641</c:v>
                </c:pt>
                <c:pt idx="215754">
                  <c:v>101.928711</c:v>
                </c:pt>
                <c:pt idx="215755">
                  <c:v>97.1679688</c:v>
                </c:pt>
                <c:pt idx="215756">
                  <c:v>63.7207031</c:v>
                </c:pt>
                <c:pt idx="215757">
                  <c:v>23.3154297</c:v>
                </c:pt>
                <c:pt idx="215758">
                  <c:v>-29.296875</c:v>
                </c:pt>
                <c:pt idx="215759">
                  <c:v>-78.9794922</c:v>
                </c:pt>
                <c:pt idx="215760">
                  <c:v>-100.219727</c:v>
                </c:pt>
                <c:pt idx="215761">
                  <c:v>-97.2900391</c:v>
                </c:pt>
                <c:pt idx="215762">
                  <c:v>-73.2421875</c:v>
                </c:pt>
                <c:pt idx="215763">
                  <c:v>-25.8789062</c:v>
                </c:pt>
                <c:pt idx="215764">
                  <c:v>26.9775391</c:v>
                </c:pt>
                <c:pt idx="215765">
                  <c:v>72.3876953</c:v>
                </c:pt>
                <c:pt idx="215766">
                  <c:v>105.59082</c:v>
                </c:pt>
                <c:pt idx="215767">
                  <c:v>106.201172</c:v>
                </c:pt>
                <c:pt idx="215768">
                  <c:v>81.0546875</c:v>
                </c:pt>
                <c:pt idx="215769">
                  <c:v>37.5976562</c:v>
                </c:pt>
                <c:pt idx="215770">
                  <c:v>-23.3154297</c:v>
                </c:pt>
                <c:pt idx="215771">
                  <c:v>-67.62695309999998</c:v>
                </c:pt>
                <c:pt idx="215772">
                  <c:v>-95.4589844</c:v>
                </c:pt>
                <c:pt idx="215773">
                  <c:v>-106.689453</c:v>
                </c:pt>
                <c:pt idx="215774">
                  <c:v>-83.3740234</c:v>
                </c:pt>
                <c:pt idx="215775">
                  <c:v>-43.4570312</c:v>
                </c:pt>
                <c:pt idx="215776">
                  <c:v>14.2822266</c:v>
                </c:pt>
                <c:pt idx="215777">
                  <c:v>71.4111328</c:v>
                </c:pt>
                <c:pt idx="215778">
                  <c:v>97.65625</c:v>
                </c:pt>
                <c:pt idx="215779">
                  <c:v>109.863281</c:v>
                </c:pt>
                <c:pt idx="215780">
                  <c:v>82.88574219999992</c:v>
                </c:pt>
                <c:pt idx="215781">
                  <c:v>33.5693359</c:v>
                </c:pt>
                <c:pt idx="215782">
                  <c:v>-14.6484375</c:v>
                </c:pt>
                <c:pt idx="215783">
                  <c:v>-60.3027344</c:v>
                </c:pt>
                <c:pt idx="215784">
                  <c:v>-98.75488279999998</c:v>
                </c:pt>
                <c:pt idx="215785">
                  <c:v>-110.595703</c:v>
                </c:pt>
                <c:pt idx="215786">
                  <c:v>-88.37890619999993</c:v>
                </c:pt>
                <c:pt idx="215787">
                  <c:v>-43.3349609</c:v>
                </c:pt>
                <c:pt idx="215788">
                  <c:v>18.4326172</c:v>
                </c:pt>
                <c:pt idx="215789">
                  <c:v>62.6220703</c:v>
                </c:pt>
                <c:pt idx="215790">
                  <c:v>99.3652344</c:v>
                </c:pt>
                <c:pt idx="215791">
                  <c:v>107.299805</c:v>
                </c:pt>
                <c:pt idx="215792">
                  <c:v>84.22851559999998</c:v>
                </c:pt>
                <c:pt idx="215793">
                  <c:v>46.6308594</c:v>
                </c:pt>
                <c:pt idx="215794">
                  <c:v>-5.49316406</c:v>
                </c:pt>
                <c:pt idx="215795">
                  <c:v>-62.7441406</c:v>
                </c:pt>
                <c:pt idx="215796">
                  <c:v>-98.87695309999998</c:v>
                </c:pt>
                <c:pt idx="215797">
                  <c:v>-108.886719</c:v>
                </c:pt>
                <c:pt idx="215798">
                  <c:v>-95.5810547</c:v>
                </c:pt>
                <c:pt idx="215799">
                  <c:v>-52.1240234</c:v>
                </c:pt>
                <c:pt idx="215800">
                  <c:v>5.98144531</c:v>
                </c:pt>
                <c:pt idx="215801">
                  <c:v>54.1992188</c:v>
                </c:pt>
                <c:pt idx="215802">
                  <c:v>89.4775391</c:v>
                </c:pt>
                <c:pt idx="215803">
                  <c:v>105.34668</c:v>
                </c:pt>
                <c:pt idx="215804">
                  <c:v>88.62304690000001</c:v>
                </c:pt>
                <c:pt idx="215805">
                  <c:v>48.7060547</c:v>
                </c:pt>
                <c:pt idx="215806">
                  <c:v>0.732421875</c:v>
                </c:pt>
                <c:pt idx="215807">
                  <c:v>-52.1240234</c:v>
                </c:pt>
                <c:pt idx="215808">
                  <c:v>-87.7685547</c:v>
                </c:pt>
                <c:pt idx="215809">
                  <c:v>-107.421875</c:v>
                </c:pt>
                <c:pt idx="215810">
                  <c:v>-90.08789059999998</c:v>
                </c:pt>
                <c:pt idx="215811">
                  <c:v>-53.2226562</c:v>
                </c:pt>
                <c:pt idx="215812">
                  <c:v>-4.76074219</c:v>
                </c:pt>
                <c:pt idx="215813">
                  <c:v>52.2460938</c:v>
                </c:pt>
                <c:pt idx="215814">
                  <c:v>92.5292969</c:v>
                </c:pt>
                <c:pt idx="215815">
                  <c:v>106.933594</c:v>
                </c:pt>
                <c:pt idx="215816">
                  <c:v>97.1679688</c:v>
                </c:pt>
                <c:pt idx="215817">
                  <c:v>56.88476559999999</c:v>
                </c:pt>
                <c:pt idx="215818">
                  <c:v>8.91113281</c:v>
                </c:pt>
                <c:pt idx="215819">
                  <c:v>-46.7529297</c:v>
                </c:pt>
                <c:pt idx="215820">
                  <c:v>-92.0410156</c:v>
                </c:pt>
                <c:pt idx="215821">
                  <c:v>-105.59082</c:v>
                </c:pt>
                <c:pt idx="215822">
                  <c:v>-94.1162109</c:v>
                </c:pt>
                <c:pt idx="215823">
                  <c:v>-59.5703125</c:v>
                </c:pt>
                <c:pt idx="215824">
                  <c:v>-5.004882809999995</c:v>
                </c:pt>
                <c:pt idx="215825">
                  <c:v>46.875</c:v>
                </c:pt>
                <c:pt idx="215826">
                  <c:v>87.03613279999998</c:v>
                </c:pt>
                <c:pt idx="215827">
                  <c:v>104.614258</c:v>
                </c:pt>
                <c:pt idx="215828">
                  <c:v>95.5810547</c:v>
                </c:pt>
                <c:pt idx="215829">
                  <c:v>68.2373047</c:v>
                </c:pt>
                <c:pt idx="215830">
                  <c:v>24.6582031</c:v>
                </c:pt>
                <c:pt idx="215831">
                  <c:v>-34.6679688</c:v>
                </c:pt>
                <c:pt idx="215832">
                  <c:v>-78.36914059999998</c:v>
                </c:pt>
                <c:pt idx="215833">
                  <c:v>-104.003906</c:v>
                </c:pt>
                <c:pt idx="215834">
                  <c:v>-103.881836</c:v>
                </c:pt>
                <c:pt idx="215835">
                  <c:v>-69.58007809999994</c:v>
                </c:pt>
                <c:pt idx="215836">
                  <c:v>-10.8642578</c:v>
                </c:pt>
                <c:pt idx="215837">
                  <c:v>39.9169922</c:v>
                </c:pt>
                <c:pt idx="215838">
                  <c:v>83.3740234</c:v>
                </c:pt>
                <c:pt idx="215839">
                  <c:v>110.717773</c:v>
                </c:pt>
                <c:pt idx="215840">
                  <c:v>102.172852</c:v>
                </c:pt>
                <c:pt idx="215841">
                  <c:v>74.7070312</c:v>
                </c:pt>
                <c:pt idx="215842">
                  <c:v>24.90234379999998</c:v>
                </c:pt>
                <c:pt idx="215843">
                  <c:v>-35.0341797</c:v>
                </c:pt>
                <c:pt idx="215844">
                  <c:v>-82.15332029999998</c:v>
                </c:pt>
                <c:pt idx="215845">
                  <c:v>-103.027344</c:v>
                </c:pt>
                <c:pt idx="215846">
                  <c:v>-105.59082</c:v>
                </c:pt>
                <c:pt idx="215847">
                  <c:v>-65.18554690000001</c:v>
                </c:pt>
                <c:pt idx="215848">
                  <c:v>-26.9775391</c:v>
                </c:pt>
                <c:pt idx="215849">
                  <c:v>26.0009766</c:v>
                </c:pt>
                <c:pt idx="215850">
                  <c:v>74.46289059999998</c:v>
                </c:pt>
                <c:pt idx="215851">
                  <c:v>102.050781</c:v>
                </c:pt>
                <c:pt idx="215852">
                  <c:v>102.905273</c:v>
                </c:pt>
                <c:pt idx="215853">
                  <c:v>81.17675779999993</c:v>
                </c:pt>
                <c:pt idx="215854">
                  <c:v>31.3720703</c:v>
                </c:pt>
                <c:pt idx="215855">
                  <c:v>-19.7753906</c:v>
                </c:pt>
                <c:pt idx="215856">
                  <c:v>-80.078125</c:v>
                </c:pt>
                <c:pt idx="215857">
                  <c:v>-107.177734</c:v>
                </c:pt>
                <c:pt idx="215858">
                  <c:v>-111.083984</c:v>
                </c:pt>
                <c:pt idx="215859">
                  <c:v>-83.6181641</c:v>
                </c:pt>
                <c:pt idx="215860">
                  <c:v>-31.6162109</c:v>
                </c:pt>
                <c:pt idx="215861">
                  <c:v>23.4375</c:v>
                </c:pt>
                <c:pt idx="215862">
                  <c:v>69.2138672</c:v>
                </c:pt>
                <c:pt idx="215863">
                  <c:v>98.5107422</c:v>
                </c:pt>
                <c:pt idx="215864">
                  <c:v>104.492188</c:v>
                </c:pt>
                <c:pt idx="215865">
                  <c:v>88.2568359</c:v>
                </c:pt>
                <c:pt idx="215866">
                  <c:v>40.4052734</c:v>
                </c:pt>
                <c:pt idx="215867">
                  <c:v>-13.4277344</c:v>
                </c:pt>
                <c:pt idx="215868">
                  <c:v>-72.265625</c:v>
                </c:pt>
                <c:pt idx="215869">
                  <c:v>-106.933594</c:v>
                </c:pt>
                <c:pt idx="215870">
                  <c:v>-104.614258</c:v>
                </c:pt>
                <c:pt idx="215871">
                  <c:v>-86.5478516</c:v>
                </c:pt>
                <c:pt idx="215872">
                  <c:v>-41.1376953</c:v>
                </c:pt>
                <c:pt idx="215873">
                  <c:v>24.0478516</c:v>
                </c:pt>
                <c:pt idx="215874">
                  <c:v>70.9228516</c:v>
                </c:pt>
                <c:pt idx="215875">
                  <c:v>96.92382809999998</c:v>
                </c:pt>
                <c:pt idx="215876">
                  <c:v>103.393555</c:v>
                </c:pt>
                <c:pt idx="215877">
                  <c:v>92.5292969</c:v>
                </c:pt>
                <c:pt idx="215878">
                  <c:v>49.0722656</c:v>
                </c:pt>
                <c:pt idx="215879">
                  <c:v>-9.39941406</c:v>
                </c:pt>
                <c:pt idx="215880">
                  <c:v>-63.9648438</c:v>
                </c:pt>
                <c:pt idx="215881">
                  <c:v>-92.4072266</c:v>
                </c:pt>
                <c:pt idx="215882">
                  <c:v>-97.90039059999998</c:v>
                </c:pt>
                <c:pt idx="215883">
                  <c:v>-81.0546875</c:v>
                </c:pt>
                <c:pt idx="215884">
                  <c:v>-42.6025391</c:v>
                </c:pt>
                <c:pt idx="215885">
                  <c:v>12.5732422</c:v>
                </c:pt>
                <c:pt idx="215886">
                  <c:v>60.4248047</c:v>
                </c:pt>
                <c:pt idx="215887">
                  <c:v>93.75</c:v>
                </c:pt>
                <c:pt idx="215888">
                  <c:v>106.933594</c:v>
                </c:pt>
                <c:pt idx="215889">
                  <c:v>83.984375</c:v>
                </c:pt>
                <c:pt idx="215890">
                  <c:v>46.7529297</c:v>
                </c:pt>
                <c:pt idx="215891">
                  <c:v>-9.277343749999998</c:v>
                </c:pt>
                <c:pt idx="215892">
                  <c:v>-62.3779297</c:v>
                </c:pt>
                <c:pt idx="215893">
                  <c:v>-86.9140625</c:v>
                </c:pt>
                <c:pt idx="215894">
                  <c:v>-109.130859</c:v>
                </c:pt>
                <c:pt idx="215895">
                  <c:v>-89.7216797</c:v>
                </c:pt>
                <c:pt idx="215896">
                  <c:v>-50.5371094</c:v>
                </c:pt>
                <c:pt idx="215897">
                  <c:v>3.54003906</c:v>
                </c:pt>
                <c:pt idx="215898">
                  <c:v>56.0302734</c:v>
                </c:pt>
                <c:pt idx="215899">
                  <c:v>101.68457</c:v>
                </c:pt>
                <c:pt idx="215900">
                  <c:v>113.525391</c:v>
                </c:pt>
                <c:pt idx="215901">
                  <c:v>95.5810547</c:v>
                </c:pt>
                <c:pt idx="215902">
                  <c:v>56.7626953</c:v>
                </c:pt>
                <c:pt idx="215903">
                  <c:v>5.004882809999995</c:v>
                </c:pt>
                <c:pt idx="215904">
                  <c:v>-48.3398438</c:v>
                </c:pt>
                <c:pt idx="215905">
                  <c:v>-94.3603516</c:v>
                </c:pt>
                <c:pt idx="215906">
                  <c:v>-108.642578</c:v>
                </c:pt>
                <c:pt idx="215907">
                  <c:v>-93.2617188</c:v>
                </c:pt>
                <c:pt idx="215908">
                  <c:v>-58.83789059999999</c:v>
                </c:pt>
                <c:pt idx="215909">
                  <c:v>-7.08007812</c:v>
                </c:pt>
                <c:pt idx="215910">
                  <c:v>45.7763672</c:v>
                </c:pt>
                <c:pt idx="215911">
                  <c:v>93.1396484</c:v>
                </c:pt>
                <c:pt idx="215912">
                  <c:v>108.520508</c:v>
                </c:pt>
                <c:pt idx="215913">
                  <c:v>96.3134766</c:v>
                </c:pt>
                <c:pt idx="215914">
                  <c:v>57.8613281</c:v>
                </c:pt>
                <c:pt idx="215915">
                  <c:v>12.3291016</c:v>
                </c:pt>
                <c:pt idx="215916">
                  <c:v>-45.2880859</c:v>
                </c:pt>
                <c:pt idx="215917">
                  <c:v>-84.8388672</c:v>
                </c:pt>
                <c:pt idx="215918">
                  <c:v>-109.49707</c:v>
                </c:pt>
                <c:pt idx="215919">
                  <c:v>-96.3134766</c:v>
                </c:pt>
                <c:pt idx="215920">
                  <c:v>-65.18554690000001</c:v>
                </c:pt>
                <c:pt idx="215921">
                  <c:v>-15.1367188</c:v>
                </c:pt>
                <c:pt idx="215922">
                  <c:v>42.4804688</c:v>
                </c:pt>
                <c:pt idx="215923">
                  <c:v>85.3271484</c:v>
                </c:pt>
                <c:pt idx="215924">
                  <c:v>97.90039059999998</c:v>
                </c:pt>
                <c:pt idx="215925">
                  <c:v>97.2900391</c:v>
                </c:pt>
                <c:pt idx="215926">
                  <c:v>68.9697266</c:v>
                </c:pt>
                <c:pt idx="215927">
                  <c:v>11.9628906</c:v>
                </c:pt>
                <c:pt idx="215928">
                  <c:v>-41.9921875</c:v>
                </c:pt>
                <c:pt idx="215929">
                  <c:v>-79.1015625</c:v>
                </c:pt>
                <c:pt idx="215930">
                  <c:v>-105.834961</c:v>
                </c:pt>
                <c:pt idx="215931">
                  <c:v>-103.637695</c:v>
                </c:pt>
                <c:pt idx="215932">
                  <c:v>-69.58007809999994</c:v>
                </c:pt>
                <c:pt idx="215933">
                  <c:v>-21.3623047</c:v>
                </c:pt>
                <c:pt idx="215934">
                  <c:v>30.5175781</c:v>
                </c:pt>
                <c:pt idx="215935">
                  <c:v>79.22363279999998</c:v>
                </c:pt>
                <c:pt idx="215936">
                  <c:v>99.85351559999998</c:v>
                </c:pt>
                <c:pt idx="215937">
                  <c:v>101.196289</c:v>
                </c:pt>
                <c:pt idx="215938">
                  <c:v>73.3642578</c:v>
                </c:pt>
                <c:pt idx="215939">
                  <c:v>23.0712891</c:v>
                </c:pt>
                <c:pt idx="215940">
                  <c:v>-29.9072266</c:v>
                </c:pt>
                <c:pt idx="215941">
                  <c:v>-72.9980469</c:v>
                </c:pt>
                <c:pt idx="215942">
                  <c:v>-108.032227</c:v>
                </c:pt>
                <c:pt idx="215943">
                  <c:v>-111.572266</c:v>
                </c:pt>
                <c:pt idx="215944">
                  <c:v>-74.5849609</c:v>
                </c:pt>
                <c:pt idx="215945">
                  <c:v>-28.0761719</c:v>
                </c:pt>
                <c:pt idx="215946">
                  <c:v>33.44726559999999</c:v>
                </c:pt>
                <c:pt idx="215947">
                  <c:v>77.39257809999994</c:v>
                </c:pt>
                <c:pt idx="215948">
                  <c:v>97.77832029999998</c:v>
                </c:pt>
                <c:pt idx="215949">
                  <c:v>109.130859</c:v>
                </c:pt>
                <c:pt idx="215950">
                  <c:v>84.7167969</c:v>
                </c:pt>
                <c:pt idx="215951">
                  <c:v>34.5458984</c:v>
                </c:pt>
                <c:pt idx="215952">
                  <c:v>-20.1416016</c:v>
                </c:pt>
                <c:pt idx="215953">
                  <c:v>-68.8476562</c:v>
                </c:pt>
                <c:pt idx="215954">
                  <c:v>-103.271484</c:v>
                </c:pt>
                <c:pt idx="215955">
                  <c:v>-106.323242</c:v>
                </c:pt>
                <c:pt idx="215956">
                  <c:v>-79.22363279999998</c:v>
                </c:pt>
                <c:pt idx="215957">
                  <c:v>-35.5224609</c:v>
                </c:pt>
                <c:pt idx="215958">
                  <c:v>16.6015625</c:v>
                </c:pt>
                <c:pt idx="215959">
                  <c:v>73.48632809999998</c:v>
                </c:pt>
                <c:pt idx="215960">
                  <c:v>104.614258</c:v>
                </c:pt>
                <c:pt idx="215961">
                  <c:v>106.933594</c:v>
                </c:pt>
                <c:pt idx="215962">
                  <c:v>81.9091797</c:v>
                </c:pt>
                <c:pt idx="215963">
                  <c:v>40.8935547</c:v>
                </c:pt>
                <c:pt idx="215964">
                  <c:v>-9.64355469</c:v>
                </c:pt>
                <c:pt idx="215965">
                  <c:v>-52.9785156</c:v>
                </c:pt>
                <c:pt idx="215966">
                  <c:v>-99.60937499999996</c:v>
                </c:pt>
                <c:pt idx="215967">
                  <c:v>-112.182617</c:v>
                </c:pt>
                <c:pt idx="215968">
                  <c:v>-91.796875</c:v>
                </c:pt>
                <c:pt idx="215969">
                  <c:v>-45.1660156</c:v>
                </c:pt>
                <c:pt idx="215970">
                  <c:v>11.9628906</c:v>
                </c:pt>
                <c:pt idx="215971">
                  <c:v>59.5703125</c:v>
                </c:pt>
                <c:pt idx="215972">
                  <c:v>99.3652344</c:v>
                </c:pt>
                <c:pt idx="215973">
                  <c:v>107.543945</c:v>
                </c:pt>
                <c:pt idx="215974">
                  <c:v>93.5058594</c:v>
                </c:pt>
                <c:pt idx="215975">
                  <c:v>48.0957031</c:v>
                </c:pt>
                <c:pt idx="215976">
                  <c:v>-9.765625</c:v>
                </c:pt>
                <c:pt idx="215977">
                  <c:v>-54.1992188</c:v>
                </c:pt>
                <c:pt idx="215978">
                  <c:v>-94.84863279999998</c:v>
                </c:pt>
                <c:pt idx="215979">
                  <c:v>-100.585938</c:v>
                </c:pt>
                <c:pt idx="215980">
                  <c:v>-88.5009766</c:v>
                </c:pt>
                <c:pt idx="215981">
                  <c:v>-49.4384766</c:v>
                </c:pt>
                <c:pt idx="215982">
                  <c:v>6.71386719</c:v>
                </c:pt>
                <c:pt idx="215983">
                  <c:v>62.6220703</c:v>
                </c:pt>
                <c:pt idx="215984">
                  <c:v>93.01757809999998</c:v>
                </c:pt>
                <c:pt idx="215985">
                  <c:v>106.689453</c:v>
                </c:pt>
                <c:pt idx="215986">
                  <c:v>91.6748047</c:v>
                </c:pt>
                <c:pt idx="215987">
                  <c:v>52.2460938</c:v>
                </c:pt>
                <c:pt idx="215988">
                  <c:v>7.20214844</c:v>
                </c:pt>
                <c:pt idx="215989">
                  <c:v>-53.4667969</c:v>
                </c:pt>
                <c:pt idx="215990">
                  <c:v>-99.4873047</c:v>
                </c:pt>
                <c:pt idx="215991">
                  <c:v>-103.149414</c:v>
                </c:pt>
                <c:pt idx="215992">
                  <c:v>-88.2568359</c:v>
                </c:pt>
                <c:pt idx="215993">
                  <c:v>-55.4199219</c:v>
                </c:pt>
                <c:pt idx="215994">
                  <c:v>-8.7890625</c:v>
                </c:pt>
                <c:pt idx="215995">
                  <c:v>42.6025391</c:v>
                </c:pt>
                <c:pt idx="215996">
                  <c:v>91.6748047</c:v>
                </c:pt>
                <c:pt idx="215997">
                  <c:v>105.224609</c:v>
                </c:pt>
                <c:pt idx="215998">
                  <c:v>99.2431641</c:v>
                </c:pt>
                <c:pt idx="215999">
                  <c:v>59.2041016</c:v>
                </c:pt>
                <c:pt idx="216000">
                  <c:v>3.29589844</c:v>
                </c:pt>
                <c:pt idx="216001">
                  <c:v>-39.5507812</c:v>
                </c:pt>
                <c:pt idx="216002">
                  <c:v>-80.68847659999993</c:v>
                </c:pt>
                <c:pt idx="216003">
                  <c:v>-106.811523</c:v>
                </c:pt>
                <c:pt idx="216004">
                  <c:v>-95.82519529999998</c:v>
                </c:pt>
                <c:pt idx="216005">
                  <c:v>-67.13867190000001</c:v>
                </c:pt>
                <c:pt idx="216006">
                  <c:v>-17.7001953</c:v>
                </c:pt>
                <c:pt idx="216007">
                  <c:v>39.7949219</c:v>
                </c:pt>
                <c:pt idx="216008">
                  <c:v>75.19531249999996</c:v>
                </c:pt>
                <c:pt idx="216009">
                  <c:v>99.60937499999996</c:v>
                </c:pt>
                <c:pt idx="216010">
                  <c:v>105.34668</c:v>
                </c:pt>
                <c:pt idx="216011">
                  <c:v>66.65039059999994</c:v>
                </c:pt>
                <c:pt idx="216012">
                  <c:v>19.1650391</c:v>
                </c:pt>
                <c:pt idx="216013">
                  <c:v>-41.7480469</c:v>
                </c:pt>
                <c:pt idx="216014">
                  <c:v>-90.4541016</c:v>
                </c:pt>
                <c:pt idx="216015">
                  <c:v>-114.379883</c:v>
                </c:pt>
                <c:pt idx="216016">
                  <c:v>-104.736328</c:v>
                </c:pt>
                <c:pt idx="216017">
                  <c:v>-72.0214844</c:v>
                </c:pt>
                <c:pt idx="216018">
                  <c:v>-17.4560547</c:v>
                </c:pt>
                <c:pt idx="216019">
                  <c:v>38.6962891</c:v>
                </c:pt>
                <c:pt idx="216020">
                  <c:v>82.03125</c:v>
                </c:pt>
                <c:pt idx="216021">
                  <c:v>104.003906</c:v>
                </c:pt>
                <c:pt idx="216022">
                  <c:v>98.87695309999998</c:v>
                </c:pt>
                <c:pt idx="216023">
                  <c:v>69.2138672</c:v>
                </c:pt>
                <c:pt idx="216024">
                  <c:v>22.5830078</c:v>
                </c:pt>
                <c:pt idx="216025">
                  <c:v>-30.8837891</c:v>
                </c:pt>
                <c:pt idx="216026">
                  <c:v>-87.03613279999998</c:v>
                </c:pt>
                <c:pt idx="216027">
                  <c:v>-103.759766</c:v>
                </c:pt>
                <c:pt idx="216028">
                  <c:v>-101.196289</c:v>
                </c:pt>
                <c:pt idx="216029">
                  <c:v>-79.7119141</c:v>
                </c:pt>
                <c:pt idx="216030">
                  <c:v>-25.7568359</c:v>
                </c:pt>
                <c:pt idx="216031">
                  <c:v>34.3017578</c:v>
                </c:pt>
                <c:pt idx="216032">
                  <c:v>80.8105469</c:v>
                </c:pt>
                <c:pt idx="216033">
                  <c:v>103.759766</c:v>
                </c:pt>
                <c:pt idx="216034">
                  <c:v>108.520508</c:v>
                </c:pt>
                <c:pt idx="216035">
                  <c:v>75.19531249999996</c:v>
                </c:pt>
                <c:pt idx="216036">
                  <c:v>27.2216797</c:v>
                </c:pt>
                <c:pt idx="216037">
                  <c:v>-24.5361328</c:v>
                </c:pt>
                <c:pt idx="216038">
                  <c:v>-77.27050779999998</c:v>
                </c:pt>
                <c:pt idx="216039">
                  <c:v>-107.543945</c:v>
                </c:pt>
                <c:pt idx="216040">
                  <c:v>-106.323242</c:v>
                </c:pt>
                <c:pt idx="216041">
                  <c:v>-77.39257809999994</c:v>
                </c:pt>
                <c:pt idx="216042">
                  <c:v>-38.6962891</c:v>
                </c:pt>
                <c:pt idx="216043">
                  <c:v>16.6015625</c:v>
                </c:pt>
                <c:pt idx="216044">
                  <c:v>68.60351559999998</c:v>
                </c:pt>
                <c:pt idx="216045">
                  <c:v>106.079102</c:v>
                </c:pt>
                <c:pt idx="216046">
                  <c:v>109.619141</c:v>
                </c:pt>
                <c:pt idx="216047">
                  <c:v>81.5429688</c:v>
                </c:pt>
                <c:pt idx="216048">
                  <c:v>36.1328125</c:v>
                </c:pt>
                <c:pt idx="216049">
                  <c:v>-20.5078125</c:v>
                </c:pt>
                <c:pt idx="216050">
                  <c:v>-73.2421875</c:v>
                </c:pt>
                <c:pt idx="216051">
                  <c:v>-96.67968749999996</c:v>
                </c:pt>
                <c:pt idx="216052">
                  <c:v>-104.003906</c:v>
                </c:pt>
                <c:pt idx="216053">
                  <c:v>-84.4726562</c:v>
                </c:pt>
                <c:pt idx="216054">
                  <c:v>-35.7666016</c:v>
                </c:pt>
                <c:pt idx="216055">
                  <c:v>20.0195312</c:v>
                </c:pt>
                <c:pt idx="216056">
                  <c:v>68.8476562</c:v>
                </c:pt>
                <c:pt idx="216057">
                  <c:v>99.85351559999998</c:v>
                </c:pt>
                <c:pt idx="216058">
                  <c:v>107.666016</c:v>
                </c:pt>
                <c:pt idx="216059">
                  <c:v>88.9892578</c:v>
                </c:pt>
                <c:pt idx="216060">
                  <c:v>40.2832031</c:v>
                </c:pt>
                <c:pt idx="216061">
                  <c:v>-15.625</c:v>
                </c:pt>
                <c:pt idx="216062">
                  <c:v>-58.9599609</c:v>
                </c:pt>
                <c:pt idx="216063">
                  <c:v>-93.87207029999993</c:v>
                </c:pt>
                <c:pt idx="216064">
                  <c:v>-105.59082</c:v>
                </c:pt>
                <c:pt idx="216065">
                  <c:v>-88.9892578</c:v>
                </c:pt>
                <c:pt idx="216066">
                  <c:v>-43.3349609</c:v>
                </c:pt>
                <c:pt idx="216067">
                  <c:v>4.882812499999997</c:v>
                </c:pt>
                <c:pt idx="216068">
                  <c:v>60.3027344</c:v>
                </c:pt>
                <c:pt idx="216069">
                  <c:v>99.7314453</c:v>
                </c:pt>
                <c:pt idx="216070">
                  <c:v>109.49707</c:v>
                </c:pt>
                <c:pt idx="216071">
                  <c:v>95.2148438</c:v>
                </c:pt>
                <c:pt idx="216072">
                  <c:v>49.0722656</c:v>
                </c:pt>
                <c:pt idx="216073">
                  <c:v>-2.80761719</c:v>
                </c:pt>
                <c:pt idx="216074">
                  <c:v>-53.7109375</c:v>
                </c:pt>
                <c:pt idx="216075">
                  <c:v>-93.5058594</c:v>
                </c:pt>
                <c:pt idx="216076">
                  <c:v>-104.614258</c:v>
                </c:pt>
                <c:pt idx="216077">
                  <c:v>-94.97070309999998</c:v>
                </c:pt>
                <c:pt idx="216078">
                  <c:v>-54.5654297</c:v>
                </c:pt>
                <c:pt idx="216079">
                  <c:v>-3.29589844</c:v>
                </c:pt>
                <c:pt idx="216080">
                  <c:v>51.1474609</c:v>
                </c:pt>
                <c:pt idx="216081">
                  <c:v>95.2148438</c:v>
                </c:pt>
                <c:pt idx="216082">
                  <c:v>110.351562</c:v>
                </c:pt>
                <c:pt idx="216083">
                  <c:v>93.2617188</c:v>
                </c:pt>
                <c:pt idx="216084">
                  <c:v>48.7060547</c:v>
                </c:pt>
                <c:pt idx="216085">
                  <c:v>0.48828125</c:v>
                </c:pt>
                <c:pt idx="216086">
                  <c:v>-51.6357422</c:v>
                </c:pt>
                <c:pt idx="216087">
                  <c:v>-90.33203119999993</c:v>
                </c:pt>
                <c:pt idx="216088">
                  <c:v>-101.928711</c:v>
                </c:pt>
                <c:pt idx="216089">
                  <c:v>-95.9472656</c:v>
                </c:pt>
                <c:pt idx="216090">
                  <c:v>-64.8193359</c:v>
                </c:pt>
                <c:pt idx="216091">
                  <c:v>-2.80761719</c:v>
                </c:pt>
                <c:pt idx="216092">
                  <c:v>42.2363281</c:v>
                </c:pt>
                <c:pt idx="216093">
                  <c:v>86.05957029999998</c:v>
                </c:pt>
                <c:pt idx="216094">
                  <c:v>113.28125</c:v>
                </c:pt>
                <c:pt idx="216095">
                  <c:v>99.4873047</c:v>
                </c:pt>
                <c:pt idx="216096">
                  <c:v>61.5234375</c:v>
                </c:pt>
                <c:pt idx="216097">
                  <c:v>10.0097656</c:v>
                </c:pt>
                <c:pt idx="216098">
                  <c:v>-44.6777344</c:v>
                </c:pt>
                <c:pt idx="216099">
                  <c:v>-85.4492188</c:v>
                </c:pt>
                <c:pt idx="216100">
                  <c:v>-110.229492</c:v>
                </c:pt>
                <c:pt idx="216101">
                  <c:v>-99.60937499999996</c:v>
                </c:pt>
                <c:pt idx="216102">
                  <c:v>-66.65039059999994</c:v>
                </c:pt>
                <c:pt idx="216103">
                  <c:v>-8.91113281</c:v>
                </c:pt>
                <c:pt idx="216104">
                  <c:v>37.4755859</c:v>
                </c:pt>
                <c:pt idx="216105">
                  <c:v>77.8808594</c:v>
                </c:pt>
                <c:pt idx="216106">
                  <c:v>110.717773</c:v>
                </c:pt>
                <c:pt idx="216107">
                  <c:v>102.661133</c:v>
                </c:pt>
                <c:pt idx="216108">
                  <c:v>68.35937499999996</c:v>
                </c:pt>
                <c:pt idx="216109">
                  <c:v>18.6767578</c:v>
                </c:pt>
                <c:pt idx="216110">
                  <c:v>-42.96875</c:v>
                </c:pt>
                <c:pt idx="216111">
                  <c:v>-85.4492188</c:v>
                </c:pt>
                <c:pt idx="216112">
                  <c:v>-106.323242</c:v>
                </c:pt>
                <c:pt idx="216113">
                  <c:v>-107.543945</c:v>
                </c:pt>
                <c:pt idx="216114">
                  <c:v>-73.3642578</c:v>
                </c:pt>
                <c:pt idx="216115">
                  <c:v>-25.390625</c:v>
                </c:pt>
                <c:pt idx="216116">
                  <c:v>37.4755859</c:v>
                </c:pt>
                <c:pt idx="216117">
                  <c:v>84.3505859</c:v>
                </c:pt>
                <c:pt idx="216118">
                  <c:v>102.416992</c:v>
                </c:pt>
                <c:pt idx="216119">
                  <c:v>100.952148</c:v>
                </c:pt>
                <c:pt idx="216120">
                  <c:v>71.6552734</c:v>
                </c:pt>
                <c:pt idx="216121">
                  <c:v>22.4609375</c:v>
                </c:pt>
                <c:pt idx="216122">
                  <c:v>-30.5175781</c:v>
                </c:pt>
                <c:pt idx="216123">
                  <c:v>-82.7636719</c:v>
                </c:pt>
                <c:pt idx="216124">
                  <c:v>-104.248047</c:v>
                </c:pt>
                <c:pt idx="216125">
                  <c:v>-104.003906</c:v>
                </c:pt>
                <c:pt idx="216126">
                  <c:v>-72.265625</c:v>
                </c:pt>
                <c:pt idx="216127">
                  <c:v>-20.6298828</c:v>
                </c:pt>
                <c:pt idx="216128">
                  <c:v>27.8320312</c:v>
                </c:pt>
                <c:pt idx="216129">
                  <c:v>74.0966797</c:v>
                </c:pt>
                <c:pt idx="216130">
                  <c:v>95.703125</c:v>
                </c:pt>
                <c:pt idx="216131">
                  <c:v>102.661133</c:v>
                </c:pt>
                <c:pt idx="216132">
                  <c:v>82.3974609</c:v>
                </c:pt>
                <c:pt idx="216133">
                  <c:v>32.9589844</c:v>
                </c:pt>
                <c:pt idx="216134">
                  <c:v>-21.1181641</c:v>
                </c:pt>
                <c:pt idx="216135">
                  <c:v>-69.33593749999996</c:v>
                </c:pt>
                <c:pt idx="216136">
                  <c:v>-106.567383</c:v>
                </c:pt>
                <c:pt idx="216137">
                  <c:v>-105.834961</c:v>
                </c:pt>
                <c:pt idx="216138">
                  <c:v>-83.0078125</c:v>
                </c:pt>
                <c:pt idx="216139">
                  <c:v>-32.9589844</c:v>
                </c:pt>
                <c:pt idx="216140">
                  <c:v>17.9443359</c:v>
                </c:pt>
                <c:pt idx="216141">
                  <c:v>66.2841797</c:v>
                </c:pt>
                <c:pt idx="216142">
                  <c:v>104.492188</c:v>
                </c:pt>
                <c:pt idx="216143">
                  <c:v>107.543945</c:v>
                </c:pt>
                <c:pt idx="216144">
                  <c:v>78.2470703</c:v>
                </c:pt>
                <c:pt idx="216145">
                  <c:v>40.7714844</c:v>
                </c:pt>
                <c:pt idx="216146">
                  <c:v>-20.8740234</c:v>
                </c:pt>
                <c:pt idx="216147">
                  <c:v>-68.4814453</c:v>
                </c:pt>
                <c:pt idx="216148">
                  <c:v>-102.050781</c:v>
                </c:pt>
                <c:pt idx="216149">
                  <c:v>-106.079102</c:v>
                </c:pt>
                <c:pt idx="216150">
                  <c:v>-81.5429688</c:v>
                </c:pt>
                <c:pt idx="216151">
                  <c:v>-37.109375</c:v>
                </c:pt>
                <c:pt idx="216152">
                  <c:v>11.1083984</c:v>
                </c:pt>
                <c:pt idx="216153">
                  <c:v>61.7675781</c:v>
                </c:pt>
                <c:pt idx="216154">
                  <c:v>96.92382809999998</c:v>
                </c:pt>
                <c:pt idx="216155">
                  <c:v>109.375</c:v>
                </c:pt>
                <c:pt idx="216156">
                  <c:v>90.82031249999996</c:v>
                </c:pt>
                <c:pt idx="216157">
                  <c:v>46.1425781</c:v>
                </c:pt>
                <c:pt idx="216158">
                  <c:v>-8.66699219</c:v>
                </c:pt>
                <c:pt idx="216159">
                  <c:v>-58.3496094</c:v>
                </c:pt>
                <c:pt idx="216160">
                  <c:v>-98.1445312</c:v>
                </c:pt>
                <c:pt idx="216161">
                  <c:v>-103.881836</c:v>
                </c:pt>
                <c:pt idx="216162">
                  <c:v>-92.2851562</c:v>
                </c:pt>
                <c:pt idx="216163">
                  <c:v>-51.0253906</c:v>
                </c:pt>
                <c:pt idx="216164">
                  <c:v>3.29589844</c:v>
                </c:pt>
                <c:pt idx="216165">
                  <c:v>55.7861328</c:v>
                </c:pt>
                <c:pt idx="216166">
                  <c:v>94.97070309999998</c:v>
                </c:pt>
                <c:pt idx="216167">
                  <c:v>108.154297</c:v>
                </c:pt>
                <c:pt idx="216168">
                  <c:v>99.60937499999996</c:v>
                </c:pt>
                <c:pt idx="216169">
                  <c:v>47.9736328</c:v>
                </c:pt>
                <c:pt idx="216170">
                  <c:v>-5.73730469</c:v>
                </c:pt>
                <c:pt idx="216171">
                  <c:v>-57.2509766</c:v>
                </c:pt>
                <c:pt idx="216172">
                  <c:v>-94.97070309999998</c:v>
                </c:pt>
                <c:pt idx="216173">
                  <c:v>-106.323242</c:v>
                </c:pt>
                <c:pt idx="216174">
                  <c:v>-91.4306641</c:v>
                </c:pt>
                <c:pt idx="216175">
                  <c:v>-58.4716797</c:v>
                </c:pt>
                <c:pt idx="216176">
                  <c:v>-6.225585939999994</c:v>
                </c:pt>
                <c:pt idx="216177">
                  <c:v>50.1708984</c:v>
                </c:pt>
                <c:pt idx="216178">
                  <c:v>91.9189453</c:v>
                </c:pt>
                <c:pt idx="216179">
                  <c:v>103.027344</c:v>
                </c:pt>
                <c:pt idx="216180">
                  <c:v>92.77343749999996</c:v>
                </c:pt>
                <c:pt idx="216181">
                  <c:v>56.640625</c:v>
                </c:pt>
                <c:pt idx="216182">
                  <c:v>5.615234379999995</c:v>
                </c:pt>
                <c:pt idx="216183">
                  <c:v>-55.1757812</c:v>
                </c:pt>
                <c:pt idx="216184">
                  <c:v>-90.57617190000001</c:v>
                </c:pt>
                <c:pt idx="216185">
                  <c:v>-104.370117</c:v>
                </c:pt>
                <c:pt idx="216186">
                  <c:v>-96.4355469</c:v>
                </c:pt>
                <c:pt idx="216187">
                  <c:v>-66.65039059999994</c:v>
                </c:pt>
                <c:pt idx="216188">
                  <c:v>-12.8173828</c:v>
                </c:pt>
                <c:pt idx="216189">
                  <c:v>52.6123047</c:v>
                </c:pt>
                <c:pt idx="216190">
                  <c:v>93.01757809999998</c:v>
                </c:pt>
                <c:pt idx="216191">
                  <c:v>106.933594</c:v>
                </c:pt>
                <c:pt idx="216192">
                  <c:v>89.2333984</c:v>
                </c:pt>
                <c:pt idx="216193">
                  <c:v>50.5371094</c:v>
                </c:pt>
                <c:pt idx="216194">
                  <c:v>6.46972656</c:v>
                </c:pt>
                <c:pt idx="216195">
                  <c:v>-40.2832031</c:v>
                </c:pt>
                <c:pt idx="216196">
                  <c:v>-81.66503909999996</c:v>
                </c:pt>
                <c:pt idx="216197">
                  <c:v>-100.708008</c:v>
                </c:pt>
                <c:pt idx="216198">
                  <c:v>-98.75488279999998</c:v>
                </c:pt>
                <c:pt idx="216199">
                  <c:v>-57.2509766</c:v>
                </c:pt>
                <c:pt idx="216200">
                  <c:v>-7.20214844</c:v>
                </c:pt>
                <c:pt idx="216201">
                  <c:v>39.4287109</c:v>
                </c:pt>
                <c:pt idx="216202">
                  <c:v>78.8574219</c:v>
                </c:pt>
                <c:pt idx="216203">
                  <c:v>105.712891</c:v>
                </c:pt>
                <c:pt idx="216204">
                  <c:v>101.928711</c:v>
                </c:pt>
                <c:pt idx="216205">
                  <c:v>69.33593749999996</c:v>
                </c:pt>
                <c:pt idx="216206">
                  <c:v>18.5546875</c:v>
                </c:pt>
                <c:pt idx="216207">
                  <c:v>-43.5791016</c:v>
                </c:pt>
                <c:pt idx="216208">
                  <c:v>-82.3974609</c:v>
                </c:pt>
                <c:pt idx="216209">
                  <c:v>-105.59082</c:v>
                </c:pt>
                <c:pt idx="216210">
                  <c:v>-95.2148438</c:v>
                </c:pt>
                <c:pt idx="216211">
                  <c:v>-63.3544922</c:v>
                </c:pt>
                <c:pt idx="216212">
                  <c:v>-24.6582031</c:v>
                </c:pt>
                <c:pt idx="216213">
                  <c:v>30.3955078</c:v>
                </c:pt>
                <c:pt idx="216214">
                  <c:v>80.68847659999993</c:v>
                </c:pt>
                <c:pt idx="216215">
                  <c:v>106.933594</c:v>
                </c:pt>
                <c:pt idx="216216">
                  <c:v>108.886719</c:v>
                </c:pt>
                <c:pt idx="216217">
                  <c:v>76.2939453</c:v>
                </c:pt>
                <c:pt idx="216218">
                  <c:v>20.38574219999997</c:v>
                </c:pt>
                <c:pt idx="216219">
                  <c:v>-29.7851562</c:v>
                </c:pt>
                <c:pt idx="216220">
                  <c:v>-76.9042969</c:v>
                </c:pt>
                <c:pt idx="216221">
                  <c:v>-105.712891</c:v>
                </c:pt>
                <c:pt idx="216222">
                  <c:v>-108.154297</c:v>
                </c:pt>
                <c:pt idx="216223">
                  <c:v>-77.39257809999994</c:v>
                </c:pt>
                <c:pt idx="216224">
                  <c:v>-26.8554688</c:v>
                </c:pt>
                <c:pt idx="216225">
                  <c:v>25.6347656</c:v>
                </c:pt>
                <c:pt idx="216226">
                  <c:v>74.5849609</c:v>
                </c:pt>
                <c:pt idx="216227">
                  <c:v>102.416992</c:v>
                </c:pt>
                <c:pt idx="216228">
                  <c:v>107.788086</c:v>
                </c:pt>
                <c:pt idx="216229">
                  <c:v>83.984375</c:v>
                </c:pt>
                <c:pt idx="216230">
                  <c:v>42.96875</c:v>
                </c:pt>
                <c:pt idx="216231">
                  <c:v>-22.5830078</c:v>
                </c:pt>
                <c:pt idx="216232">
                  <c:v>-73.85253909999996</c:v>
                </c:pt>
                <c:pt idx="216233">
                  <c:v>-100.097656</c:v>
                </c:pt>
                <c:pt idx="216234">
                  <c:v>-104.492188</c:v>
                </c:pt>
                <c:pt idx="216235">
                  <c:v>-80.8105469</c:v>
                </c:pt>
                <c:pt idx="216236">
                  <c:v>-39.1845703</c:v>
                </c:pt>
                <c:pt idx="216237">
                  <c:v>16.4794922</c:v>
                </c:pt>
                <c:pt idx="216238">
                  <c:v>70.67871089999993</c:v>
                </c:pt>
                <c:pt idx="216239">
                  <c:v>107.055664</c:v>
                </c:pt>
                <c:pt idx="216240">
                  <c:v>111.450195</c:v>
                </c:pt>
                <c:pt idx="216241">
                  <c:v>86.18164059999998</c:v>
                </c:pt>
                <c:pt idx="216242">
                  <c:v>43.0908203</c:v>
                </c:pt>
                <c:pt idx="216243">
                  <c:v>-6.225585939999994</c:v>
                </c:pt>
                <c:pt idx="216244">
                  <c:v>-60.3027344</c:v>
                </c:pt>
                <c:pt idx="216245">
                  <c:v>-98.63281249999996</c:v>
                </c:pt>
                <c:pt idx="216246">
                  <c:v>-104.614258</c:v>
                </c:pt>
                <c:pt idx="216247">
                  <c:v>-91.9189453</c:v>
                </c:pt>
                <c:pt idx="216248">
                  <c:v>-43.3349609</c:v>
                </c:pt>
                <c:pt idx="216249">
                  <c:v>10.4980469</c:v>
                </c:pt>
                <c:pt idx="216250">
                  <c:v>67.50488279999998</c:v>
                </c:pt>
                <c:pt idx="216251">
                  <c:v>100.952148</c:v>
                </c:pt>
                <c:pt idx="216252">
                  <c:v>109.741211</c:v>
                </c:pt>
                <c:pt idx="216253">
                  <c:v>91.796875</c:v>
                </c:pt>
                <c:pt idx="216254">
                  <c:v>49.9267578</c:v>
                </c:pt>
                <c:pt idx="216255">
                  <c:v>-8.178710939999998</c:v>
                </c:pt>
                <c:pt idx="216256">
                  <c:v>-52.2460938</c:v>
                </c:pt>
                <c:pt idx="216257">
                  <c:v>-97.2900391</c:v>
                </c:pt>
                <c:pt idx="216258">
                  <c:v>-106.689453</c:v>
                </c:pt>
                <c:pt idx="216259">
                  <c:v>-89.4775391</c:v>
                </c:pt>
                <c:pt idx="216260">
                  <c:v>-52.1240234</c:v>
                </c:pt>
                <c:pt idx="216261">
                  <c:v>-1.46484375</c:v>
                </c:pt>
                <c:pt idx="216262">
                  <c:v>52.6123047</c:v>
                </c:pt>
                <c:pt idx="216263">
                  <c:v>90.6982422</c:v>
                </c:pt>
                <c:pt idx="216264">
                  <c:v>106.567383</c:v>
                </c:pt>
                <c:pt idx="216265">
                  <c:v>89.9658203</c:v>
                </c:pt>
                <c:pt idx="216266">
                  <c:v>45.4101562</c:v>
                </c:pt>
                <c:pt idx="216267">
                  <c:v>-3.17382812</c:v>
                </c:pt>
                <c:pt idx="216268">
                  <c:v>-47.4853516</c:v>
                </c:pt>
                <c:pt idx="216269">
                  <c:v>-86.42578119999993</c:v>
                </c:pt>
                <c:pt idx="216270">
                  <c:v>-112.548828</c:v>
                </c:pt>
                <c:pt idx="216271">
                  <c:v>-94.97070309999998</c:v>
                </c:pt>
                <c:pt idx="216272">
                  <c:v>-56.7626953</c:v>
                </c:pt>
                <c:pt idx="216273">
                  <c:v>-5.12695312</c:v>
                </c:pt>
                <c:pt idx="216274">
                  <c:v>49.9267578</c:v>
                </c:pt>
                <c:pt idx="216275">
                  <c:v>87.5244141</c:v>
                </c:pt>
                <c:pt idx="216276">
                  <c:v>107.299805</c:v>
                </c:pt>
                <c:pt idx="216277">
                  <c:v>95.3369141</c:v>
                </c:pt>
                <c:pt idx="216278">
                  <c:v>63.5986328</c:v>
                </c:pt>
                <c:pt idx="216279">
                  <c:v>6.225585939999994</c:v>
                </c:pt>
                <c:pt idx="216280">
                  <c:v>-54.0771484</c:v>
                </c:pt>
                <c:pt idx="216281">
                  <c:v>-84.7167969</c:v>
                </c:pt>
                <c:pt idx="216282">
                  <c:v>-108.276367</c:v>
                </c:pt>
                <c:pt idx="216283">
                  <c:v>-104.736328</c:v>
                </c:pt>
                <c:pt idx="216284">
                  <c:v>-63.8427734</c:v>
                </c:pt>
                <c:pt idx="216285">
                  <c:v>-12.3291016</c:v>
                </c:pt>
                <c:pt idx="216286">
                  <c:v>42.7246094</c:v>
                </c:pt>
                <c:pt idx="216287">
                  <c:v>83.984375</c:v>
                </c:pt>
                <c:pt idx="216288">
                  <c:v>104.370117</c:v>
                </c:pt>
                <c:pt idx="216289">
                  <c:v>100.463867</c:v>
                </c:pt>
                <c:pt idx="216290">
                  <c:v>67.7490234</c:v>
                </c:pt>
                <c:pt idx="216291">
                  <c:v>13.5498047</c:v>
                </c:pt>
                <c:pt idx="216292">
                  <c:v>-42.3583984</c:v>
                </c:pt>
                <c:pt idx="216293">
                  <c:v>-88.0126953</c:v>
                </c:pt>
                <c:pt idx="216294">
                  <c:v>-106.079102</c:v>
                </c:pt>
                <c:pt idx="216295">
                  <c:v>-97.5341797</c:v>
                </c:pt>
                <c:pt idx="216296">
                  <c:v>-61.2792969</c:v>
                </c:pt>
                <c:pt idx="216297">
                  <c:v>-22.5830078</c:v>
                </c:pt>
                <c:pt idx="216298">
                  <c:v>37.2314453</c:v>
                </c:pt>
                <c:pt idx="216299">
                  <c:v>77.63671879999995</c:v>
                </c:pt>
                <c:pt idx="216300">
                  <c:v>102.905273</c:v>
                </c:pt>
                <c:pt idx="216301">
                  <c:v>101.928711</c:v>
                </c:pt>
                <c:pt idx="216302">
                  <c:v>72.50976559999998</c:v>
                </c:pt>
                <c:pt idx="216303">
                  <c:v>24.5361328</c:v>
                </c:pt>
                <c:pt idx="216304">
                  <c:v>-30.5175781</c:v>
                </c:pt>
                <c:pt idx="216305">
                  <c:v>-81.7871094</c:v>
                </c:pt>
                <c:pt idx="216306">
                  <c:v>-102.294922</c:v>
                </c:pt>
                <c:pt idx="216307">
                  <c:v>-95.2148438</c:v>
                </c:pt>
                <c:pt idx="216308">
                  <c:v>-73.7304688</c:v>
                </c:pt>
                <c:pt idx="216309">
                  <c:v>-23.6816406</c:v>
                </c:pt>
                <c:pt idx="216310">
                  <c:v>27.34375</c:v>
                </c:pt>
                <c:pt idx="216311">
                  <c:v>76.5380859</c:v>
                </c:pt>
                <c:pt idx="216312">
                  <c:v>105.102539</c:v>
                </c:pt>
                <c:pt idx="216313">
                  <c:v>106.201172</c:v>
                </c:pt>
                <c:pt idx="216314">
                  <c:v>73.48632809999998</c:v>
                </c:pt>
                <c:pt idx="216315">
                  <c:v>28.8085938</c:v>
                </c:pt>
                <c:pt idx="216316">
                  <c:v>-29.296875</c:v>
                </c:pt>
                <c:pt idx="216317">
                  <c:v>-73.3642578</c:v>
                </c:pt>
                <c:pt idx="216318">
                  <c:v>-99.1210938</c:v>
                </c:pt>
                <c:pt idx="216319">
                  <c:v>-104.492188</c:v>
                </c:pt>
                <c:pt idx="216320">
                  <c:v>-80.8105469</c:v>
                </c:pt>
                <c:pt idx="216321">
                  <c:v>-33.44726559999999</c:v>
                </c:pt>
                <c:pt idx="216322">
                  <c:v>14.0380859</c:v>
                </c:pt>
                <c:pt idx="216323">
                  <c:v>70.80078119999993</c:v>
                </c:pt>
                <c:pt idx="216324">
                  <c:v>102.783203</c:v>
                </c:pt>
                <c:pt idx="216325">
                  <c:v>110.107422</c:v>
                </c:pt>
                <c:pt idx="216326">
                  <c:v>85.6933594</c:v>
                </c:pt>
                <c:pt idx="216327">
                  <c:v>38.6962891</c:v>
                </c:pt>
                <c:pt idx="216328">
                  <c:v>-14.4042969</c:v>
                </c:pt>
                <c:pt idx="216329">
                  <c:v>-66.8945312</c:v>
                </c:pt>
                <c:pt idx="216330">
                  <c:v>-91.1865234</c:v>
                </c:pt>
                <c:pt idx="216331">
                  <c:v>-107.543945</c:v>
                </c:pt>
                <c:pt idx="216332">
                  <c:v>-80.4443359</c:v>
                </c:pt>
                <c:pt idx="216333">
                  <c:v>-32.8369141</c:v>
                </c:pt>
                <c:pt idx="216334">
                  <c:v>21.3623047</c:v>
                </c:pt>
                <c:pt idx="216335">
                  <c:v>66.8945312</c:v>
                </c:pt>
                <c:pt idx="216336">
                  <c:v>97.90039059999998</c:v>
                </c:pt>
                <c:pt idx="216337">
                  <c:v>106.567383</c:v>
                </c:pt>
                <c:pt idx="216338">
                  <c:v>86.18164059999998</c:v>
                </c:pt>
                <c:pt idx="216339">
                  <c:v>53.4667969</c:v>
                </c:pt>
                <c:pt idx="216340">
                  <c:v>-10.1318359</c:v>
                </c:pt>
                <c:pt idx="216341">
                  <c:v>-63.7207031</c:v>
                </c:pt>
                <c:pt idx="216342">
                  <c:v>-96.1914062</c:v>
                </c:pt>
                <c:pt idx="216343">
                  <c:v>-110.351562</c:v>
                </c:pt>
                <c:pt idx="216344">
                  <c:v>-86.9140625</c:v>
                </c:pt>
                <c:pt idx="216345">
                  <c:v>-43.9453125</c:v>
                </c:pt>
                <c:pt idx="216346">
                  <c:v>6.59179688</c:v>
                </c:pt>
                <c:pt idx="216347">
                  <c:v>56.640625</c:v>
                </c:pt>
                <c:pt idx="216348">
                  <c:v>91.55273440000001</c:v>
                </c:pt>
                <c:pt idx="216349">
                  <c:v>105.834961</c:v>
                </c:pt>
                <c:pt idx="216350">
                  <c:v>92.0410156</c:v>
                </c:pt>
                <c:pt idx="216351">
                  <c:v>51.39160159999999</c:v>
                </c:pt>
                <c:pt idx="216352">
                  <c:v>-3.05175781</c:v>
                </c:pt>
                <c:pt idx="216353">
                  <c:v>-56.5185547</c:v>
                </c:pt>
                <c:pt idx="216354">
                  <c:v>-93.6279297</c:v>
                </c:pt>
                <c:pt idx="216355">
                  <c:v>-109.49707</c:v>
                </c:pt>
                <c:pt idx="216356">
                  <c:v>-99.85351559999998</c:v>
                </c:pt>
                <c:pt idx="216357">
                  <c:v>-56.7626953</c:v>
                </c:pt>
                <c:pt idx="216358">
                  <c:v>-1.70898438</c:v>
                </c:pt>
                <c:pt idx="216359">
                  <c:v>55.1757812</c:v>
                </c:pt>
                <c:pt idx="216360">
                  <c:v>99.7314453</c:v>
                </c:pt>
                <c:pt idx="216361">
                  <c:v>113.037109</c:v>
                </c:pt>
                <c:pt idx="216362">
                  <c:v>90.4541016</c:v>
                </c:pt>
                <c:pt idx="216363">
                  <c:v>52.4902344</c:v>
                </c:pt>
                <c:pt idx="216364">
                  <c:v>2.68554688</c:v>
                </c:pt>
                <c:pt idx="216365">
                  <c:v>-45.1660156</c:v>
                </c:pt>
                <c:pt idx="216366">
                  <c:v>-84.8388672</c:v>
                </c:pt>
                <c:pt idx="216367">
                  <c:v>-107.177734</c:v>
                </c:pt>
                <c:pt idx="216368">
                  <c:v>-96.1914062</c:v>
                </c:pt>
                <c:pt idx="216369">
                  <c:v>-63.8427734</c:v>
                </c:pt>
                <c:pt idx="216370">
                  <c:v>-3.66210938</c:v>
                </c:pt>
                <c:pt idx="216371">
                  <c:v>42.3583984</c:v>
                </c:pt>
                <c:pt idx="216372">
                  <c:v>86.7919922</c:v>
                </c:pt>
                <c:pt idx="216373">
                  <c:v>109.49707</c:v>
                </c:pt>
                <c:pt idx="216374">
                  <c:v>102.294922</c:v>
                </c:pt>
                <c:pt idx="216375">
                  <c:v>60.546875</c:v>
                </c:pt>
                <c:pt idx="216376">
                  <c:v>6.347656249999996</c:v>
                </c:pt>
                <c:pt idx="216377">
                  <c:v>-42.4804688</c:v>
                </c:pt>
                <c:pt idx="216378">
                  <c:v>-83.8623047</c:v>
                </c:pt>
                <c:pt idx="216379">
                  <c:v>-109.008789</c:v>
                </c:pt>
                <c:pt idx="216380">
                  <c:v>-94.6044922</c:v>
                </c:pt>
                <c:pt idx="216381">
                  <c:v>-61.5234375</c:v>
                </c:pt>
                <c:pt idx="216382">
                  <c:v>-20.5078125</c:v>
                </c:pt>
                <c:pt idx="216383">
                  <c:v>40.8935547</c:v>
                </c:pt>
                <c:pt idx="216384">
                  <c:v>85.5712891</c:v>
                </c:pt>
                <c:pt idx="216385">
                  <c:v>98.1445312</c:v>
                </c:pt>
                <c:pt idx="216386">
                  <c:v>97.65625</c:v>
                </c:pt>
                <c:pt idx="216387">
                  <c:v>70.0683594</c:v>
                </c:pt>
                <c:pt idx="216388">
                  <c:v>16.9677734</c:v>
                </c:pt>
                <c:pt idx="216389">
                  <c:v>-34.6679688</c:v>
                </c:pt>
                <c:pt idx="216390">
                  <c:v>-82.3974609</c:v>
                </c:pt>
                <c:pt idx="216391">
                  <c:v>-111.572266</c:v>
                </c:pt>
                <c:pt idx="216392">
                  <c:v>-98.9990234</c:v>
                </c:pt>
                <c:pt idx="216393">
                  <c:v>-74.46289059999998</c:v>
                </c:pt>
                <c:pt idx="216394">
                  <c:v>-20.2636719</c:v>
                </c:pt>
                <c:pt idx="216395">
                  <c:v>29.296875</c:v>
                </c:pt>
                <c:pt idx="216396">
                  <c:v>81.29882809999998</c:v>
                </c:pt>
                <c:pt idx="216397">
                  <c:v>101.44043</c:v>
                </c:pt>
                <c:pt idx="216398">
                  <c:v>100.463867</c:v>
                </c:pt>
                <c:pt idx="216399">
                  <c:v>66.7724609</c:v>
                </c:pt>
                <c:pt idx="216400">
                  <c:v>22.7050781</c:v>
                </c:pt>
                <c:pt idx="216401">
                  <c:v>-31.0058594</c:v>
                </c:pt>
                <c:pt idx="216402">
                  <c:v>-78.36914059999998</c:v>
                </c:pt>
                <c:pt idx="216403">
                  <c:v>-97.65625</c:v>
                </c:pt>
                <c:pt idx="216404">
                  <c:v>-107.055664</c:v>
                </c:pt>
                <c:pt idx="216405">
                  <c:v>-83.0078125</c:v>
                </c:pt>
                <c:pt idx="216406">
                  <c:v>-33.0810547</c:v>
                </c:pt>
                <c:pt idx="216407">
                  <c:v>22.0947266</c:v>
                </c:pt>
                <c:pt idx="216408">
                  <c:v>72.50976559999998</c:v>
                </c:pt>
                <c:pt idx="216409">
                  <c:v>107.299805</c:v>
                </c:pt>
                <c:pt idx="216410">
                  <c:v>106.811523</c:v>
                </c:pt>
                <c:pt idx="216411">
                  <c:v>78.4912109</c:v>
                </c:pt>
                <c:pt idx="216412">
                  <c:v>25.5126953</c:v>
                </c:pt>
                <c:pt idx="216413">
                  <c:v>-25.5126953</c:v>
                </c:pt>
                <c:pt idx="216414">
                  <c:v>-69.0917969</c:v>
                </c:pt>
                <c:pt idx="216415">
                  <c:v>-96.5576172</c:v>
                </c:pt>
                <c:pt idx="216416">
                  <c:v>-102.294922</c:v>
                </c:pt>
                <c:pt idx="216417">
                  <c:v>-78.0029297</c:v>
                </c:pt>
                <c:pt idx="216418">
                  <c:v>-31.8603516</c:v>
                </c:pt>
                <c:pt idx="216419">
                  <c:v>22.3388672</c:v>
                </c:pt>
                <c:pt idx="216420">
                  <c:v>67.62695309999998</c:v>
                </c:pt>
                <c:pt idx="216421">
                  <c:v>97.65625</c:v>
                </c:pt>
                <c:pt idx="216422">
                  <c:v>109.741211</c:v>
                </c:pt>
                <c:pt idx="216423">
                  <c:v>86.3037109</c:v>
                </c:pt>
                <c:pt idx="216424">
                  <c:v>39.30664059999999</c:v>
                </c:pt>
                <c:pt idx="216425">
                  <c:v>-13.671875</c:v>
                </c:pt>
                <c:pt idx="216426">
                  <c:v>-59.81445309999999</c:v>
                </c:pt>
                <c:pt idx="216427">
                  <c:v>-97.2900391</c:v>
                </c:pt>
                <c:pt idx="216428">
                  <c:v>-105.46875</c:v>
                </c:pt>
                <c:pt idx="216429">
                  <c:v>-85.9375</c:v>
                </c:pt>
                <c:pt idx="216430">
                  <c:v>-42.3583984</c:v>
                </c:pt>
                <c:pt idx="216431">
                  <c:v>10.9863281</c:v>
                </c:pt>
                <c:pt idx="216432">
                  <c:v>62.7441406</c:v>
                </c:pt>
                <c:pt idx="216433">
                  <c:v>94.1162109</c:v>
                </c:pt>
                <c:pt idx="216434">
                  <c:v>106.689453</c:v>
                </c:pt>
                <c:pt idx="216435">
                  <c:v>92.77343749999996</c:v>
                </c:pt>
                <c:pt idx="216436">
                  <c:v>44.4335938</c:v>
                </c:pt>
                <c:pt idx="216437">
                  <c:v>-10.6201172</c:v>
                </c:pt>
                <c:pt idx="216438">
                  <c:v>-60.4248047</c:v>
                </c:pt>
                <c:pt idx="216439">
                  <c:v>-95.2148438</c:v>
                </c:pt>
                <c:pt idx="216440">
                  <c:v>-103.027344</c:v>
                </c:pt>
                <c:pt idx="216441">
                  <c:v>-89.4775391</c:v>
                </c:pt>
                <c:pt idx="216442">
                  <c:v>-41.8701172</c:v>
                </c:pt>
                <c:pt idx="216443">
                  <c:v>0.0</c:v>
                </c:pt>
                <c:pt idx="216444">
                  <c:v>57.1289062</c:v>
                </c:pt>
                <c:pt idx="216445">
                  <c:v>93.5058594</c:v>
                </c:pt>
                <c:pt idx="216446">
                  <c:v>110.351562</c:v>
                </c:pt>
                <c:pt idx="216447">
                  <c:v>95.4589844</c:v>
                </c:pt>
                <c:pt idx="216448">
                  <c:v>45.5322266</c:v>
                </c:pt>
                <c:pt idx="216449">
                  <c:v>-0.9765625</c:v>
                </c:pt>
                <c:pt idx="216450">
                  <c:v>-57.0068359</c:v>
                </c:pt>
                <c:pt idx="216451">
                  <c:v>-91.796875</c:v>
                </c:pt>
                <c:pt idx="216452">
                  <c:v>-105.224609</c:v>
                </c:pt>
                <c:pt idx="216453">
                  <c:v>-88.9892578</c:v>
                </c:pt>
                <c:pt idx="216454">
                  <c:v>-57.2509766</c:v>
                </c:pt>
                <c:pt idx="216455">
                  <c:v>-2.19726562</c:v>
                </c:pt>
                <c:pt idx="216456">
                  <c:v>48.3398438</c:v>
                </c:pt>
                <c:pt idx="216457">
                  <c:v>90.6982422</c:v>
                </c:pt>
                <c:pt idx="216458">
                  <c:v>105.59082</c:v>
                </c:pt>
                <c:pt idx="216459">
                  <c:v>87.7685547</c:v>
                </c:pt>
                <c:pt idx="216460">
                  <c:v>60.6689453</c:v>
                </c:pt>
                <c:pt idx="216461">
                  <c:v>7.69042969</c:v>
                </c:pt>
                <c:pt idx="216462">
                  <c:v>-47.9736328</c:v>
                </c:pt>
                <c:pt idx="216463">
                  <c:v>-90.2099609</c:v>
                </c:pt>
                <c:pt idx="216464">
                  <c:v>-111.083984</c:v>
                </c:pt>
                <c:pt idx="216465">
                  <c:v>-96.3134766</c:v>
                </c:pt>
                <c:pt idx="216466">
                  <c:v>-61.8896484</c:v>
                </c:pt>
                <c:pt idx="216467">
                  <c:v>-14.0380859</c:v>
                </c:pt>
                <c:pt idx="216468">
                  <c:v>45.2880859</c:v>
                </c:pt>
                <c:pt idx="216469">
                  <c:v>81.9091797</c:v>
                </c:pt>
                <c:pt idx="216470">
                  <c:v>100.463867</c:v>
                </c:pt>
                <c:pt idx="216471">
                  <c:v>96.0693359</c:v>
                </c:pt>
                <c:pt idx="216472">
                  <c:v>65.67382809999994</c:v>
                </c:pt>
                <c:pt idx="216473">
                  <c:v>9.52148438</c:v>
                </c:pt>
                <c:pt idx="216474">
                  <c:v>-43.3349609</c:v>
                </c:pt>
                <c:pt idx="216475">
                  <c:v>-86.05957029999998</c:v>
                </c:pt>
                <c:pt idx="216476">
                  <c:v>-104.125977</c:v>
                </c:pt>
                <c:pt idx="216477">
                  <c:v>-96.80175779999998</c:v>
                </c:pt>
                <c:pt idx="216478">
                  <c:v>-69.2138672</c:v>
                </c:pt>
                <c:pt idx="216479">
                  <c:v>-22.9492188</c:v>
                </c:pt>
                <c:pt idx="216480">
                  <c:v>36.4990234</c:v>
                </c:pt>
                <c:pt idx="216481">
                  <c:v>79.22363279999998</c:v>
                </c:pt>
                <c:pt idx="216482">
                  <c:v>101.928711</c:v>
                </c:pt>
                <c:pt idx="216483">
                  <c:v>98.87695309999998</c:v>
                </c:pt>
                <c:pt idx="216484">
                  <c:v>73.60839839999993</c:v>
                </c:pt>
                <c:pt idx="216485">
                  <c:v>27.0996094</c:v>
                </c:pt>
                <c:pt idx="216486">
                  <c:v>-37.4755859</c:v>
                </c:pt>
                <c:pt idx="216487">
                  <c:v>-81.0546875</c:v>
                </c:pt>
                <c:pt idx="216488">
                  <c:v>-106.445312</c:v>
                </c:pt>
                <c:pt idx="216489">
                  <c:v>-106.201172</c:v>
                </c:pt>
                <c:pt idx="216490">
                  <c:v>-72.87597659999993</c:v>
                </c:pt>
                <c:pt idx="216491">
                  <c:v>-19.0429688</c:v>
                </c:pt>
                <c:pt idx="216492">
                  <c:v>25.390625</c:v>
                </c:pt>
                <c:pt idx="216493">
                  <c:v>73.60839839999993</c:v>
                </c:pt>
                <c:pt idx="216494">
                  <c:v>107.055664</c:v>
                </c:pt>
                <c:pt idx="216495">
                  <c:v>107.543945</c:v>
                </c:pt>
                <c:pt idx="216496">
                  <c:v>77.27050779999998</c:v>
                </c:pt>
                <c:pt idx="216497">
                  <c:v>32.4707031</c:v>
                </c:pt>
                <c:pt idx="216498">
                  <c:v>-24.2919922</c:v>
                </c:pt>
                <c:pt idx="216499">
                  <c:v>-76.2939453</c:v>
                </c:pt>
                <c:pt idx="216500">
                  <c:v>-106.201172</c:v>
                </c:pt>
                <c:pt idx="216501">
                  <c:v>-99.60937499999996</c:v>
                </c:pt>
                <c:pt idx="216502">
                  <c:v>-76.7822266</c:v>
                </c:pt>
                <c:pt idx="216503">
                  <c:v>-29.7851562</c:v>
                </c:pt>
                <c:pt idx="216504">
                  <c:v>22.0947266</c:v>
                </c:pt>
                <c:pt idx="216505">
                  <c:v>73.3642578</c:v>
                </c:pt>
                <c:pt idx="216506">
                  <c:v>100.219727</c:v>
                </c:pt>
                <c:pt idx="216507">
                  <c:v>104.614258</c:v>
                </c:pt>
                <c:pt idx="216508">
                  <c:v>85.6933594</c:v>
                </c:pt>
                <c:pt idx="216509">
                  <c:v>29.5410156</c:v>
                </c:pt>
                <c:pt idx="216510">
                  <c:v>-23.3154297</c:v>
                </c:pt>
                <c:pt idx="216511">
                  <c:v>-70.9228516</c:v>
                </c:pt>
                <c:pt idx="216512">
                  <c:v>-103.515625</c:v>
                </c:pt>
                <c:pt idx="216513">
                  <c:v>-103.759766</c:v>
                </c:pt>
                <c:pt idx="216514">
                  <c:v>-80.5664062</c:v>
                </c:pt>
                <c:pt idx="216515">
                  <c:v>-35.5224609</c:v>
                </c:pt>
                <c:pt idx="216516">
                  <c:v>24.6582031</c:v>
                </c:pt>
                <c:pt idx="216517">
                  <c:v>68.9697266</c:v>
                </c:pt>
                <c:pt idx="216518">
                  <c:v>102.294922</c:v>
                </c:pt>
                <c:pt idx="216519">
                  <c:v>106.933594</c:v>
                </c:pt>
                <c:pt idx="216520">
                  <c:v>86.05957029999998</c:v>
                </c:pt>
                <c:pt idx="216521">
                  <c:v>42.4804688</c:v>
                </c:pt>
                <c:pt idx="216522">
                  <c:v>-9.39941406</c:v>
                </c:pt>
                <c:pt idx="216523">
                  <c:v>-62.6220703</c:v>
                </c:pt>
                <c:pt idx="216524">
                  <c:v>-96.0693359</c:v>
                </c:pt>
                <c:pt idx="216525">
                  <c:v>-113.769531</c:v>
                </c:pt>
                <c:pt idx="216526">
                  <c:v>-93.5058594</c:v>
                </c:pt>
                <c:pt idx="216527">
                  <c:v>-50.78125</c:v>
                </c:pt>
                <c:pt idx="216528">
                  <c:v>-3.66210938</c:v>
                </c:pt>
                <c:pt idx="216529">
                  <c:v>56.5185547</c:v>
                </c:pt>
                <c:pt idx="216530">
                  <c:v>102.783203</c:v>
                </c:pt>
                <c:pt idx="216531">
                  <c:v>109.985352</c:v>
                </c:pt>
                <c:pt idx="216532">
                  <c:v>87.2802734</c:v>
                </c:pt>
                <c:pt idx="216533">
                  <c:v>50.5371094</c:v>
                </c:pt>
                <c:pt idx="216534">
                  <c:v>0.122070312</c:v>
                </c:pt>
                <c:pt idx="216535">
                  <c:v>-56.88476559999999</c:v>
                </c:pt>
                <c:pt idx="216536">
                  <c:v>-99.4873047</c:v>
                </c:pt>
                <c:pt idx="216537">
                  <c:v>-111.083984</c:v>
                </c:pt>
                <c:pt idx="216538">
                  <c:v>-95.4589844</c:v>
                </c:pt>
                <c:pt idx="216539">
                  <c:v>-58.2275391</c:v>
                </c:pt>
                <c:pt idx="216540">
                  <c:v>0.9765625</c:v>
                </c:pt>
                <c:pt idx="216541">
                  <c:v>54.93164059999999</c:v>
                </c:pt>
                <c:pt idx="216542">
                  <c:v>94.3603516</c:v>
                </c:pt>
                <c:pt idx="216543">
                  <c:v>111.206055</c:v>
                </c:pt>
                <c:pt idx="216544">
                  <c:v>97.65625</c:v>
                </c:pt>
                <c:pt idx="216545">
                  <c:v>57.0068359</c:v>
                </c:pt>
                <c:pt idx="216546">
                  <c:v>4.15039062</c:v>
                </c:pt>
                <c:pt idx="216547">
                  <c:v>-48.3398438</c:v>
                </c:pt>
                <c:pt idx="216548">
                  <c:v>-92.4072266</c:v>
                </c:pt>
                <c:pt idx="216549">
                  <c:v>-103.515625</c:v>
                </c:pt>
                <c:pt idx="216550">
                  <c:v>-96.0693359</c:v>
                </c:pt>
                <c:pt idx="216551">
                  <c:v>-57.3730469</c:v>
                </c:pt>
                <c:pt idx="216552">
                  <c:v>1.22070312</c:v>
                </c:pt>
                <c:pt idx="216553">
                  <c:v>46.1425781</c:v>
                </c:pt>
                <c:pt idx="216554">
                  <c:v>93.01757809999998</c:v>
                </c:pt>
                <c:pt idx="216555">
                  <c:v>106.079102</c:v>
                </c:pt>
                <c:pt idx="216556">
                  <c:v>96.92382809999998</c:v>
                </c:pt>
                <c:pt idx="216557">
                  <c:v>63.1103516</c:v>
                </c:pt>
                <c:pt idx="216558">
                  <c:v>8.7890625</c:v>
                </c:pt>
                <c:pt idx="216559">
                  <c:v>-44.55566409999999</c:v>
                </c:pt>
                <c:pt idx="216560">
                  <c:v>-89.84375</c:v>
                </c:pt>
                <c:pt idx="216561">
                  <c:v>-101.68457</c:v>
                </c:pt>
                <c:pt idx="216562">
                  <c:v>-90.4541016</c:v>
                </c:pt>
                <c:pt idx="216563">
                  <c:v>-63.9648438</c:v>
                </c:pt>
                <c:pt idx="216564">
                  <c:v>-13.1835938</c:v>
                </c:pt>
                <c:pt idx="216565">
                  <c:v>36.9873047</c:v>
                </c:pt>
                <c:pt idx="216566">
                  <c:v>82.7636719</c:v>
                </c:pt>
                <c:pt idx="216567">
                  <c:v>104.980469</c:v>
                </c:pt>
                <c:pt idx="216568">
                  <c:v>99.4873047</c:v>
                </c:pt>
                <c:pt idx="216569">
                  <c:v>71.8994141</c:v>
                </c:pt>
                <c:pt idx="216570">
                  <c:v>25.1464844</c:v>
                </c:pt>
                <c:pt idx="216571">
                  <c:v>-32.3486328</c:v>
                </c:pt>
                <c:pt idx="216572">
                  <c:v>-83.2519531</c:v>
                </c:pt>
                <c:pt idx="216573">
                  <c:v>-105.834961</c:v>
                </c:pt>
                <c:pt idx="216574">
                  <c:v>-100.830078</c:v>
                </c:pt>
                <c:pt idx="216575">
                  <c:v>-71.0449219</c:v>
                </c:pt>
                <c:pt idx="216576">
                  <c:v>-20.1416016</c:v>
                </c:pt>
                <c:pt idx="216577">
                  <c:v>37.7197266</c:v>
                </c:pt>
                <c:pt idx="216578">
                  <c:v>81.17675779999993</c:v>
                </c:pt>
                <c:pt idx="216579">
                  <c:v>108.032227</c:v>
                </c:pt>
                <c:pt idx="216580">
                  <c:v>100.463867</c:v>
                </c:pt>
                <c:pt idx="216581">
                  <c:v>71.2890625</c:v>
                </c:pt>
                <c:pt idx="216582">
                  <c:v>22.5830078</c:v>
                </c:pt>
                <c:pt idx="216583">
                  <c:v>-31.0058594</c:v>
                </c:pt>
                <c:pt idx="216584">
                  <c:v>-76.6601562</c:v>
                </c:pt>
                <c:pt idx="216585">
                  <c:v>-104.980469</c:v>
                </c:pt>
                <c:pt idx="216586">
                  <c:v>-103.271484</c:v>
                </c:pt>
                <c:pt idx="216587">
                  <c:v>-81.4208984</c:v>
                </c:pt>
                <c:pt idx="216588">
                  <c:v>-30.5175781</c:v>
                </c:pt>
                <c:pt idx="216589">
                  <c:v>26.1230469</c:v>
                </c:pt>
                <c:pt idx="216590">
                  <c:v>75.0732422</c:v>
                </c:pt>
                <c:pt idx="216591">
                  <c:v>102.416992</c:v>
                </c:pt>
                <c:pt idx="216592">
                  <c:v>103.393555</c:v>
                </c:pt>
                <c:pt idx="216593">
                  <c:v>81.9091797</c:v>
                </c:pt>
                <c:pt idx="216594">
                  <c:v>35.2783203</c:v>
                </c:pt>
                <c:pt idx="216595">
                  <c:v>-17.7001953</c:v>
                </c:pt>
                <c:pt idx="216596">
                  <c:v>-65.18554690000001</c:v>
                </c:pt>
                <c:pt idx="216597">
                  <c:v>-99.3652344</c:v>
                </c:pt>
                <c:pt idx="216598">
                  <c:v>-106.567383</c:v>
                </c:pt>
                <c:pt idx="216599">
                  <c:v>-79.9560547</c:v>
                </c:pt>
                <c:pt idx="216600">
                  <c:v>-37.109375</c:v>
                </c:pt>
                <c:pt idx="216601">
                  <c:v>14.1601562</c:v>
                </c:pt>
                <c:pt idx="216602">
                  <c:v>67.38281249999996</c:v>
                </c:pt>
                <c:pt idx="216603">
                  <c:v>96.5576172</c:v>
                </c:pt>
                <c:pt idx="216604">
                  <c:v>100.463867</c:v>
                </c:pt>
                <c:pt idx="216605">
                  <c:v>84.3505859</c:v>
                </c:pt>
                <c:pt idx="216606">
                  <c:v>39.0625</c:v>
                </c:pt>
                <c:pt idx="216607">
                  <c:v>-9.52148438</c:v>
                </c:pt>
                <c:pt idx="216608">
                  <c:v>-62.7441406</c:v>
                </c:pt>
                <c:pt idx="216609">
                  <c:v>-98.9990234</c:v>
                </c:pt>
                <c:pt idx="216610">
                  <c:v>-107.421875</c:v>
                </c:pt>
                <c:pt idx="216611">
                  <c:v>-86.05957029999998</c:v>
                </c:pt>
                <c:pt idx="216612">
                  <c:v>-49.0722656</c:v>
                </c:pt>
                <c:pt idx="216613">
                  <c:v>5.12695312</c:v>
                </c:pt>
                <c:pt idx="216614">
                  <c:v>57.7392578</c:v>
                </c:pt>
                <c:pt idx="216615">
                  <c:v>97.5341797</c:v>
                </c:pt>
                <c:pt idx="216616">
                  <c:v>113.037109</c:v>
                </c:pt>
                <c:pt idx="216617">
                  <c:v>90.2099609</c:v>
                </c:pt>
                <c:pt idx="216618">
                  <c:v>45.5322266</c:v>
                </c:pt>
                <c:pt idx="216619">
                  <c:v>-5.615234379999995</c:v>
                </c:pt>
                <c:pt idx="216620">
                  <c:v>-54.0771484</c:v>
                </c:pt>
                <c:pt idx="216621">
                  <c:v>-95.0927734</c:v>
                </c:pt>
                <c:pt idx="216622">
                  <c:v>-109.985352</c:v>
                </c:pt>
                <c:pt idx="216623">
                  <c:v>-94.84863279999998</c:v>
                </c:pt>
                <c:pt idx="216624">
                  <c:v>-54.6875</c:v>
                </c:pt>
                <c:pt idx="216625">
                  <c:v>3.29589844</c:v>
                </c:pt>
                <c:pt idx="216626">
                  <c:v>54.93164059999999</c:v>
                </c:pt>
                <c:pt idx="216627">
                  <c:v>96.3134766</c:v>
                </c:pt>
                <c:pt idx="216628">
                  <c:v>108.276367</c:v>
                </c:pt>
                <c:pt idx="216629">
                  <c:v>94.97070309999998</c:v>
                </c:pt>
                <c:pt idx="216630">
                  <c:v>51.5136719</c:v>
                </c:pt>
                <c:pt idx="216631">
                  <c:v>-1.34277344</c:v>
                </c:pt>
                <c:pt idx="216632">
                  <c:v>-47.6074219</c:v>
                </c:pt>
                <c:pt idx="216633">
                  <c:v>-83.7402344</c:v>
                </c:pt>
                <c:pt idx="216634">
                  <c:v>-106.811523</c:v>
                </c:pt>
                <c:pt idx="216635">
                  <c:v>-95.2148438</c:v>
                </c:pt>
                <c:pt idx="216636">
                  <c:v>-52.4902344</c:v>
                </c:pt>
                <c:pt idx="216637">
                  <c:v>-8.30078125</c:v>
                </c:pt>
                <c:pt idx="216638">
                  <c:v>43.8232422</c:v>
                </c:pt>
                <c:pt idx="216639">
                  <c:v>85.4492188</c:v>
                </c:pt>
                <c:pt idx="216640">
                  <c:v>104.614258</c:v>
                </c:pt>
                <c:pt idx="216641">
                  <c:v>91.55273440000001</c:v>
                </c:pt>
                <c:pt idx="216642">
                  <c:v>59.81445309999999</c:v>
                </c:pt>
                <c:pt idx="216643">
                  <c:v>10.7421875</c:v>
                </c:pt>
                <c:pt idx="216644">
                  <c:v>-51.2695312</c:v>
                </c:pt>
                <c:pt idx="216645">
                  <c:v>-90.94238279999998</c:v>
                </c:pt>
                <c:pt idx="216646">
                  <c:v>-106.689453</c:v>
                </c:pt>
                <c:pt idx="216647">
                  <c:v>-104.125977</c:v>
                </c:pt>
                <c:pt idx="216648">
                  <c:v>-67.2607422</c:v>
                </c:pt>
                <c:pt idx="216649">
                  <c:v>-10.8642578</c:v>
                </c:pt>
                <c:pt idx="216650">
                  <c:v>38.3300781</c:v>
                </c:pt>
                <c:pt idx="216651">
                  <c:v>85.3271484</c:v>
                </c:pt>
                <c:pt idx="216652">
                  <c:v>109.985352</c:v>
                </c:pt>
                <c:pt idx="216653">
                  <c:v>96.5576172</c:v>
                </c:pt>
                <c:pt idx="216654">
                  <c:v>64.453125</c:v>
                </c:pt>
                <c:pt idx="216655">
                  <c:v>23.5595703</c:v>
                </c:pt>
                <c:pt idx="216656">
                  <c:v>-37.9638672</c:v>
                </c:pt>
                <c:pt idx="216657">
                  <c:v>-82.15332029999998</c:v>
                </c:pt>
                <c:pt idx="216658">
                  <c:v>-106.079102</c:v>
                </c:pt>
                <c:pt idx="216659">
                  <c:v>-97.2900391</c:v>
                </c:pt>
                <c:pt idx="216660">
                  <c:v>-68.8476562</c:v>
                </c:pt>
                <c:pt idx="216661">
                  <c:v>-16.1132812</c:v>
                </c:pt>
                <c:pt idx="216662">
                  <c:v>39.6728516</c:v>
                </c:pt>
                <c:pt idx="216663">
                  <c:v>83.8623047</c:v>
                </c:pt>
                <c:pt idx="216664">
                  <c:v>100.341797</c:v>
                </c:pt>
                <c:pt idx="216665">
                  <c:v>102.050781</c:v>
                </c:pt>
                <c:pt idx="216666">
                  <c:v>74.21875</c:v>
                </c:pt>
                <c:pt idx="216667">
                  <c:v>22.0947266</c:v>
                </c:pt>
                <c:pt idx="216668">
                  <c:v>-32.3486328</c:v>
                </c:pt>
                <c:pt idx="216669">
                  <c:v>-78.8574219</c:v>
                </c:pt>
                <c:pt idx="216670">
                  <c:v>-104.125977</c:v>
                </c:pt>
                <c:pt idx="216671">
                  <c:v>-103.271484</c:v>
                </c:pt>
                <c:pt idx="216672">
                  <c:v>-76.2939453</c:v>
                </c:pt>
                <c:pt idx="216673">
                  <c:v>-29.6630859</c:v>
                </c:pt>
                <c:pt idx="216674">
                  <c:v>30.2734375</c:v>
                </c:pt>
                <c:pt idx="216675">
                  <c:v>74.0966797</c:v>
                </c:pt>
                <c:pt idx="216676">
                  <c:v>99.3652344</c:v>
                </c:pt>
                <c:pt idx="216677">
                  <c:v>101.196289</c:v>
                </c:pt>
                <c:pt idx="216678">
                  <c:v>81.9091797</c:v>
                </c:pt>
                <c:pt idx="216679">
                  <c:v>38.4521484</c:v>
                </c:pt>
                <c:pt idx="216680">
                  <c:v>-17.2119141</c:v>
                </c:pt>
                <c:pt idx="216681">
                  <c:v>-73.3642578</c:v>
                </c:pt>
                <c:pt idx="216682">
                  <c:v>-103.637695</c:v>
                </c:pt>
                <c:pt idx="216683">
                  <c:v>-110.107422</c:v>
                </c:pt>
                <c:pt idx="216684">
                  <c:v>-85.20507809999994</c:v>
                </c:pt>
                <c:pt idx="216685">
                  <c:v>-37.8417969</c:v>
                </c:pt>
                <c:pt idx="216686">
                  <c:v>20.5078125</c:v>
                </c:pt>
                <c:pt idx="216687">
                  <c:v>71.8994141</c:v>
                </c:pt>
                <c:pt idx="216688">
                  <c:v>103.271484</c:v>
                </c:pt>
                <c:pt idx="216689">
                  <c:v>106.567383</c:v>
                </c:pt>
                <c:pt idx="216690">
                  <c:v>82.6416016</c:v>
                </c:pt>
                <c:pt idx="216691">
                  <c:v>35.0341797</c:v>
                </c:pt>
                <c:pt idx="216692">
                  <c:v>-20.6298828</c:v>
                </c:pt>
                <c:pt idx="216693">
                  <c:v>-67.13867190000001</c:v>
                </c:pt>
                <c:pt idx="216694">
                  <c:v>-94.6044922</c:v>
                </c:pt>
                <c:pt idx="216695">
                  <c:v>-99.4873047</c:v>
                </c:pt>
                <c:pt idx="216696">
                  <c:v>-81.29882809999998</c:v>
                </c:pt>
                <c:pt idx="216697">
                  <c:v>-44.3115234</c:v>
                </c:pt>
                <c:pt idx="216698">
                  <c:v>9.64355469</c:v>
                </c:pt>
                <c:pt idx="216699">
                  <c:v>59.5703125</c:v>
                </c:pt>
                <c:pt idx="216700">
                  <c:v>95.5810547</c:v>
                </c:pt>
                <c:pt idx="216701">
                  <c:v>105.59082</c:v>
                </c:pt>
                <c:pt idx="216702">
                  <c:v>92.5292969</c:v>
                </c:pt>
                <c:pt idx="216703">
                  <c:v>42.7246094</c:v>
                </c:pt>
                <c:pt idx="216704">
                  <c:v>-7.08007812</c:v>
                </c:pt>
                <c:pt idx="216705">
                  <c:v>-62.2558594</c:v>
                </c:pt>
                <c:pt idx="216706">
                  <c:v>-95.9472656</c:v>
                </c:pt>
                <c:pt idx="216707">
                  <c:v>-105.957031</c:v>
                </c:pt>
                <c:pt idx="216708">
                  <c:v>-89.9658203</c:v>
                </c:pt>
                <c:pt idx="216709">
                  <c:v>-42.6025391</c:v>
                </c:pt>
                <c:pt idx="216710">
                  <c:v>2.07519531</c:v>
                </c:pt>
                <c:pt idx="216711">
                  <c:v>53.2226562</c:v>
                </c:pt>
                <c:pt idx="216712">
                  <c:v>88.8671875</c:v>
                </c:pt>
                <c:pt idx="216713">
                  <c:v>103.393555</c:v>
                </c:pt>
                <c:pt idx="216714">
                  <c:v>82.88574219999992</c:v>
                </c:pt>
                <c:pt idx="216715">
                  <c:v>52.1240234</c:v>
                </c:pt>
                <c:pt idx="216716">
                  <c:v>3.29589844</c:v>
                </c:pt>
                <c:pt idx="216717">
                  <c:v>-46.0205078</c:v>
                </c:pt>
                <c:pt idx="216718">
                  <c:v>-85.9375</c:v>
                </c:pt>
                <c:pt idx="216719">
                  <c:v>-108.154297</c:v>
                </c:pt>
                <c:pt idx="216720">
                  <c:v>-95.2148438</c:v>
                </c:pt>
                <c:pt idx="216721">
                  <c:v>-56.2744141</c:v>
                </c:pt>
                <c:pt idx="216722">
                  <c:v>-3.05175781</c:v>
                </c:pt>
                <c:pt idx="216723">
                  <c:v>58.4716797</c:v>
                </c:pt>
                <c:pt idx="216724">
                  <c:v>91.1865234</c:v>
                </c:pt>
                <c:pt idx="216725">
                  <c:v>106.689453</c:v>
                </c:pt>
                <c:pt idx="216726">
                  <c:v>94.97070309999998</c:v>
                </c:pt>
                <c:pt idx="216727">
                  <c:v>64.0869141</c:v>
                </c:pt>
                <c:pt idx="216728">
                  <c:v>8.91113281</c:v>
                </c:pt>
                <c:pt idx="216729">
                  <c:v>-49.3164062</c:v>
                </c:pt>
                <c:pt idx="216730">
                  <c:v>-85.4492188</c:v>
                </c:pt>
                <c:pt idx="216731">
                  <c:v>-100.952148</c:v>
                </c:pt>
                <c:pt idx="216732">
                  <c:v>-100.708008</c:v>
                </c:pt>
                <c:pt idx="216733">
                  <c:v>-62.9882812</c:v>
                </c:pt>
                <c:pt idx="216734">
                  <c:v>-5.859375</c:v>
                </c:pt>
                <c:pt idx="216735">
                  <c:v>44.7998047</c:v>
                </c:pt>
                <c:pt idx="216736">
                  <c:v>85.9375</c:v>
                </c:pt>
                <c:pt idx="216737">
                  <c:v>103.149414</c:v>
                </c:pt>
                <c:pt idx="216738">
                  <c:v>101.806641</c:v>
                </c:pt>
                <c:pt idx="216739">
                  <c:v>70.9228516</c:v>
                </c:pt>
                <c:pt idx="216740">
                  <c:v>14.2822266</c:v>
                </c:pt>
                <c:pt idx="216741">
                  <c:v>-35.6445312</c:v>
                </c:pt>
                <c:pt idx="216742">
                  <c:v>-78.9794922</c:v>
                </c:pt>
                <c:pt idx="216743">
                  <c:v>-110.595703</c:v>
                </c:pt>
                <c:pt idx="216744">
                  <c:v>-101.074219</c:v>
                </c:pt>
                <c:pt idx="216745">
                  <c:v>-63.7207031</c:v>
                </c:pt>
                <c:pt idx="216746">
                  <c:v>-11.5966797</c:v>
                </c:pt>
                <c:pt idx="216747">
                  <c:v>38.3300781</c:v>
                </c:pt>
                <c:pt idx="216748">
                  <c:v>81.29882809999998</c:v>
                </c:pt>
                <c:pt idx="216749">
                  <c:v>106.567383</c:v>
                </c:pt>
                <c:pt idx="216750">
                  <c:v>103.271484</c:v>
                </c:pt>
                <c:pt idx="216751">
                  <c:v>64.2089844</c:v>
                </c:pt>
                <c:pt idx="216752">
                  <c:v>18.0664062</c:v>
                </c:pt>
                <c:pt idx="216753">
                  <c:v>-39.7949219</c:v>
                </c:pt>
                <c:pt idx="216754">
                  <c:v>-85.4492188</c:v>
                </c:pt>
                <c:pt idx="216755">
                  <c:v>-109.130859</c:v>
                </c:pt>
                <c:pt idx="216756">
                  <c:v>-101.074219</c:v>
                </c:pt>
                <c:pt idx="216757">
                  <c:v>-66.1621094</c:v>
                </c:pt>
                <c:pt idx="216758">
                  <c:v>-19.1650391</c:v>
                </c:pt>
                <c:pt idx="216759">
                  <c:v>28.3203125</c:v>
                </c:pt>
                <c:pt idx="216760">
                  <c:v>73.1201172</c:v>
                </c:pt>
                <c:pt idx="216761">
                  <c:v>102.416992</c:v>
                </c:pt>
                <c:pt idx="216762">
                  <c:v>103.027344</c:v>
                </c:pt>
                <c:pt idx="216763">
                  <c:v>71.8994141</c:v>
                </c:pt>
                <c:pt idx="216764">
                  <c:v>28.6865234</c:v>
                </c:pt>
                <c:pt idx="216765">
                  <c:v>-26.1230469</c:v>
                </c:pt>
                <c:pt idx="216766">
                  <c:v>-67.2607422</c:v>
                </c:pt>
                <c:pt idx="216767">
                  <c:v>-104.370117</c:v>
                </c:pt>
                <c:pt idx="216768">
                  <c:v>-103.881836</c:v>
                </c:pt>
                <c:pt idx="216769">
                  <c:v>-72.1435547</c:v>
                </c:pt>
                <c:pt idx="216770">
                  <c:v>-23.8037109</c:v>
                </c:pt>
                <c:pt idx="216771">
                  <c:v>23.8037109</c:v>
                </c:pt>
                <c:pt idx="216772">
                  <c:v>65.7958984</c:v>
                </c:pt>
                <c:pt idx="216773">
                  <c:v>97.2900391</c:v>
                </c:pt>
                <c:pt idx="216774">
                  <c:v>105.224609</c:v>
                </c:pt>
                <c:pt idx="216775">
                  <c:v>84.9609375</c:v>
                </c:pt>
                <c:pt idx="216776">
                  <c:v>31.3720703</c:v>
                </c:pt>
                <c:pt idx="216777">
                  <c:v>-22.7050781</c:v>
                </c:pt>
                <c:pt idx="216778">
                  <c:v>-67.8710938</c:v>
                </c:pt>
                <c:pt idx="216779">
                  <c:v>-100.585938</c:v>
                </c:pt>
                <c:pt idx="216780">
                  <c:v>-106.201172</c:v>
                </c:pt>
                <c:pt idx="216781">
                  <c:v>-77.0263672</c:v>
                </c:pt>
                <c:pt idx="216782">
                  <c:v>-37.3535156</c:v>
                </c:pt>
                <c:pt idx="216783">
                  <c:v>12.5732422</c:v>
                </c:pt>
                <c:pt idx="216784">
                  <c:v>66.65039059999994</c:v>
                </c:pt>
                <c:pt idx="216785">
                  <c:v>97.2900391</c:v>
                </c:pt>
                <c:pt idx="216786">
                  <c:v>102.905273</c:v>
                </c:pt>
                <c:pt idx="216787">
                  <c:v>82.3974609</c:v>
                </c:pt>
                <c:pt idx="216788">
                  <c:v>44.1894531</c:v>
                </c:pt>
                <c:pt idx="216789">
                  <c:v>-8.05664062</c:v>
                </c:pt>
                <c:pt idx="216790">
                  <c:v>-61.2792969</c:v>
                </c:pt>
                <c:pt idx="216791">
                  <c:v>-98.1445312</c:v>
                </c:pt>
                <c:pt idx="216792">
                  <c:v>-111.206055</c:v>
                </c:pt>
                <c:pt idx="216793">
                  <c:v>-91.796875</c:v>
                </c:pt>
                <c:pt idx="216794">
                  <c:v>-45.6542969</c:v>
                </c:pt>
                <c:pt idx="216795">
                  <c:v>13.3056641</c:v>
                </c:pt>
                <c:pt idx="216796">
                  <c:v>65.67382809999994</c:v>
                </c:pt>
                <c:pt idx="216797">
                  <c:v>94.84863279999998</c:v>
                </c:pt>
                <c:pt idx="216798">
                  <c:v>107.177734</c:v>
                </c:pt>
                <c:pt idx="216799">
                  <c:v>88.37890619999993</c:v>
                </c:pt>
                <c:pt idx="216800">
                  <c:v>45.5322266</c:v>
                </c:pt>
                <c:pt idx="216801">
                  <c:v>-0.732421875</c:v>
                </c:pt>
                <c:pt idx="216802">
                  <c:v>-50.4150391</c:v>
                </c:pt>
                <c:pt idx="216803">
                  <c:v>-90.94238279999998</c:v>
                </c:pt>
                <c:pt idx="216804">
                  <c:v>-109.25293</c:v>
                </c:pt>
                <c:pt idx="216805">
                  <c:v>-93.5058594</c:v>
                </c:pt>
                <c:pt idx="216806">
                  <c:v>-52.8564453</c:v>
                </c:pt>
                <c:pt idx="216807">
                  <c:v>0.366210938</c:v>
                </c:pt>
                <c:pt idx="216808">
                  <c:v>57.9833984</c:v>
                </c:pt>
                <c:pt idx="216809">
                  <c:v>98.1445312</c:v>
                </c:pt>
                <c:pt idx="216810">
                  <c:v>111.572266</c:v>
                </c:pt>
                <c:pt idx="216811">
                  <c:v>94.97070309999998</c:v>
                </c:pt>
                <c:pt idx="216812">
                  <c:v>55.4199219</c:v>
                </c:pt>
                <c:pt idx="216813">
                  <c:v>4.394531249999993</c:v>
                </c:pt>
                <c:pt idx="216814">
                  <c:v>-50.78125</c:v>
                </c:pt>
                <c:pt idx="216815">
                  <c:v>-93.01757809999998</c:v>
                </c:pt>
                <c:pt idx="216816">
                  <c:v>-105.34668</c:v>
                </c:pt>
                <c:pt idx="216817">
                  <c:v>-92.1630859</c:v>
                </c:pt>
                <c:pt idx="216818">
                  <c:v>-60.6689453</c:v>
                </c:pt>
                <c:pt idx="216819">
                  <c:v>-8.178710939999998</c:v>
                </c:pt>
                <c:pt idx="216820">
                  <c:v>44.6777344</c:v>
                </c:pt>
                <c:pt idx="216821">
                  <c:v>85.08300779999998</c:v>
                </c:pt>
                <c:pt idx="216822">
                  <c:v>103.637695</c:v>
                </c:pt>
                <c:pt idx="216823">
                  <c:v>97.1679688</c:v>
                </c:pt>
                <c:pt idx="216824">
                  <c:v>64.6972656</c:v>
                </c:pt>
                <c:pt idx="216825">
                  <c:v>9.033203119999997</c:v>
                </c:pt>
                <c:pt idx="216826">
                  <c:v>-46.5087891</c:v>
                </c:pt>
                <c:pt idx="216827">
                  <c:v>-91.796875</c:v>
                </c:pt>
                <c:pt idx="216828">
                  <c:v>-108.032227</c:v>
                </c:pt>
                <c:pt idx="216829">
                  <c:v>-100.585938</c:v>
                </c:pt>
                <c:pt idx="216830">
                  <c:v>-67.38281249999996</c:v>
                </c:pt>
                <c:pt idx="216831">
                  <c:v>-17.0898438</c:v>
                </c:pt>
                <c:pt idx="216832">
                  <c:v>42.2363281</c:v>
                </c:pt>
                <c:pt idx="216833">
                  <c:v>86.9140625</c:v>
                </c:pt>
                <c:pt idx="216834">
                  <c:v>109.008789</c:v>
                </c:pt>
                <c:pt idx="216835">
                  <c:v>99.7314453</c:v>
                </c:pt>
                <c:pt idx="216836">
                  <c:v>63.1103516</c:v>
                </c:pt>
                <c:pt idx="216837">
                  <c:v>10.3759766</c:v>
                </c:pt>
                <c:pt idx="216838">
                  <c:v>-47.6074219</c:v>
                </c:pt>
                <c:pt idx="216839">
                  <c:v>-81.0546875</c:v>
                </c:pt>
                <c:pt idx="216840">
                  <c:v>-101.318359</c:v>
                </c:pt>
                <c:pt idx="216841">
                  <c:v>-101.318359</c:v>
                </c:pt>
                <c:pt idx="216842">
                  <c:v>-75.5615234</c:v>
                </c:pt>
                <c:pt idx="216843">
                  <c:v>-24.90234379999998</c:v>
                </c:pt>
                <c:pt idx="216844">
                  <c:v>27.7099609</c:v>
                </c:pt>
                <c:pt idx="216845">
                  <c:v>81.0546875</c:v>
                </c:pt>
                <c:pt idx="216846">
                  <c:v>108.398438</c:v>
                </c:pt>
                <c:pt idx="216847">
                  <c:v>111.206055</c:v>
                </c:pt>
                <c:pt idx="216848">
                  <c:v>70.1904297</c:v>
                </c:pt>
                <c:pt idx="216849">
                  <c:v>23.1933594</c:v>
                </c:pt>
                <c:pt idx="216850">
                  <c:v>-20.6298828</c:v>
                </c:pt>
                <c:pt idx="216851">
                  <c:v>-72.9980469</c:v>
                </c:pt>
                <c:pt idx="216852">
                  <c:v>-99.1210938</c:v>
                </c:pt>
                <c:pt idx="216853">
                  <c:v>-103.515625</c:v>
                </c:pt>
                <c:pt idx="216854">
                  <c:v>-78.36914059999998</c:v>
                </c:pt>
                <c:pt idx="216855">
                  <c:v>-36.3769531</c:v>
                </c:pt>
                <c:pt idx="216856">
                  <c:v>21.8505859</c:v>
                </c:pt>
                <c:pt idx="216857">
                  <c:v>77.27050779999998</c:v>
                </c:pt>
                <c:pt idx="216858">
                  <c:v>108.764648</c:v>
                </c:pt>
                <c:pt idx="216859">
                  <c:v>105.957031</c:v>
                </c:pt>
                <c:pt idx="216860">
                  <c:v>83.8623047</c:v>
                </c:pt>
                <c:pt idx="216861">
                  <c:v>40.6494141</c:v>
                </c:pt>
                <c:pt idx="216862">
                  <c:v>-15.2587891</c:v>
                </c:pt>
                <c:pt idx="216863">
                  <c:v>-67.50488279999998</c:v>
                </c:pt>
                <c:pt idx="216864">
                  <c:v>-99.9755859</c:v>
                </c:pt>
                <c:pt idx="216865">
                  <c:v>-107.421875</c:v>
                </c:pt>
                <c:pt idx="216866">
                  <c:v>-88.2568359</c:v>
                </c:pt>
                <c:pt idx="216867">
                  <c:v>-37.109375</c:v>
                </c:pt>
                <c:pt idx="216868">
                  <c:v>16.2353516</c:v>
                </c:pt>
                <c:pt idx="216869">
                  <c:v>65.9179688</c:v>
                </c:pt>
                <c:pt idx="216870">
                  <c:v>103.759766</c:v>
                </c:pt>
                <c:pt idx="216871">
                  <c:v>107.666016</c:v>
                </c:pt>
                <c:pt idx="216872">
                  <c:v>88.8671875</c:v>
                </c:pt>
                <c:pt idx="216873">
                  <c:v>37.7197266</c:v>
                </c:pt>
                <c:pt idx="216874">
                  <c:v>-14.2822266</c:v>
                </c:pt>
                <c:pt idx="216875">
                  <c:v>-62.6220703</c:v>
                </c:pt>
                <c:pt idx="216876">
                  <c:v>-94.4824219</c:v>
                </c:pt>
                <c:pt idx="216877">
                  <c:v>-106.567383</c:v>
                </c:pt>
                <c:pt idx="216878">
                  <c:v>-84.3505859</c:v>
                </c:pt>
                <c:pt idx="216879">
                  <c:v>-31.4941406</c:v>
                </c:pt>
                <c:pt idx="216880">
                  <c:v>19.53125</c:v>
                </c:pt>
                <c:pt idx="216881">
                  <c:v>61.15722659999999</c:v>
                </c:pt>
                <c:pt idx="216882">
                  <c:v>96.5576172</c:v>
                </c:pt>
                <c:pt idx="216883">
                  <c:v>112.182617</c:v>
                </c:pt>
                <c:pt idx="216884">
                  <c:v>92.4072266</c:v>
                </c:pt>
                <c:pt idx="216885">
                  <c:v>49.6826172</c:v>
                </c:pt>
                <c:pt idx="216886">
                  <c:v>-9.033203119999997</c:v>
                </c:pt>
                <c:pt idx="216887">
                  <c:v>-55.6640625</c:v>
                </c:pt>
                <c:pt idx="216888">
                  <c:v>-94.2382812</c:v>
                </c:pt>
                <c:pt idx="216889">
                  <c:v>-116.699219</c:v>
                </c:pt>
                <c:pt idx="216890">
                  <c:v>-93.75</c:v>
                </c:pt>
                <c:pt idx="216891">
                  <c:v>-59.2041016</c:v>
                </c:pt>
                <c:pt idx="216892">
                  <c:v>0.9765625</c:v>
                </c:pt>
                <c:pt idx="216893">
                  <c:v>53.2226562</c:v>
                </c:pt>
                <c:pt idx="216894">
                  <c:v>96.67968749999996</c:v>
                </c:pt>
                <c:pt idx="216895">
                  <c:v>105.46875</c:v>
                </c:pt>
                <c:pt idx="216896">
                  <c:v>91.3085938</c:v>
                </c:pt>
                <c:pt idx="216897">
                  <c:v>53.34472659999999</c:v>
                </c:pt>
                <c:pt idx="216898">
                  <c:v>-0.48828125</c:v>
                </c:pt>
                <c:pt idx="216899">
                  <c:v>-53.8330078</c:v>
                </c:pt>
                <c:pt idx="216900">
                  <c:v>-93.01757809999998</c:v>
                </c:pt>
                <c:pt idx="216901">
                  <c:v>-107.666016</c:v>
                </c:pt>
                <c:pt idx="216902">
                  <c:v>-92.2851562</c:v>
                </c:pt>
                <c:pt idx="216903">
                  <c:v>-56.1523438</c:v>
                </c:pt>
                <c:pt idx="216904">
                  <c:v>-2.44140625</c:v>
                </c:pt>
                <c:pt idx="216905">
                  <c:v>51.5136719</c:v>
                </c:pt>
                <c:pt idx="216906">
                  <c:v>91.796875</c:v>
                </c:pt>
                <c:pt idx="216907">
                  <c:v>101.928711</c:v>
                </c:pt>
                <c:pt idx="216908">
                  <c:v>92.1630859</c:v>
                </c:pt>
                <c:pt idx="216909">
                  <c:v>55.5419922</c:v>
                </c:pt>
                <c:pt idx="216910">
                  <c:v>6.59179688</c:v>
                </c:pt>
                <c:pt idx="216911">
                  <c:v>-48.0957031</c:v>
                </c:pt>
                <c:pt idx="216912">
                  <c:v>-81.7871094</c:v>
                </c:pt>
                <c:pt idx="216913">
                  <c:v>-107.421875</c:v>
                </c:pt>
                <c:pt idx="216914">
                  <c:v>-86.5478516</c:v>
                </c:pt>
                <c:pt idx="216915">
                  <c:v>-64.9414062</c:v>
                </c:pt>
                <c:pt idx="216916">
                  <c:v>-6.71386719</c:v>
                </c:pt>
                <c:pt idx="216917">
                  <c:v>50.0488281</c:v>
                </c:pt>
                <c:pt idx="216918">
                  <c:v>90.57617190000001</c:v>
                </c:pt>
                <c:pt idx="216919">
                  <c:v>105.834961</c:v>
                </c:pt>
                <c:pt idx="216920">
                  <c:v>93.2617188</c:v>
                </c:pt>
                <c:pt idx="216921">
                  <c:v>65.18554690000001</c:v>
                </c:pt>
                <c:pt idx="216922">
                  <c:v>8.05664062</c:v>
                </c:pt>
                <c:pt idx="216923">
                  <c:v>-43.0908203</c:v>
                </c:pt>
                <c:pt idx="216924">
                  <c:v>-82.7636719</c:v>
                </c:pt>
                <c:pt idx="216925">
                  <c:v>-108.398438</c:v>
                </c:pt>
                <c:pt idx="216926">
                  <c:v>-103.027344</c:v>
                </c:pt>
                <c:pt idx="216927">
                  <c:v>-66.8945312</c:v>
                </c:pt>
                <c:pt idx="216928">
                  <c:v>-16.72363279999998</c:v>
                </c:pt>
                <c:pt idx="216929">
                  <c:v>43.7011719</c:v>
                </c:pt>
                <c:pt idx="216930">
                  <c:v>81.9091797</c:v>
                </c:pt>
                <c:pt idx="216931">
                  <c:v>107.421875</c:v>
                </c:pt>
                <c:pt idx="216932">
                  <c:v>102.905273</c:v>
                </c:pt>
                <c:pt idx="216933">
                  <c:v>72.3876953</c:v>
                </c:pt>
                <c:pt idx="216934">
                  <c:v>17.578125</c:v>
                </c:pt>
                <c:pt idx="216935">
                  <c:v>-35.0341797</c:v>
                </c:pt>
                <c:pt idx="216936">
                  <c:v>-85.8154297</c:v>
                </c:pt>
                <c:pt idx="216937">
                  <c:v>-103.637695</c:v>
                </c:pt>
                <c:pt idx="216938">
                  <c:v>-99.60937499999996</c:v>
                </c:pt>
                <c:pt idx="216939">
                  <c:v>-78.6132812</c:v>
                </c:pt>
                <c:pt idx="216940">
                  <c:v>-17.0898438</c:v>
                </c:pt>
                <c:pt idx="216941">
                  <c:v>35.8886719</c:v>
                </c:pt>
                <c:pt idx="216942">
                  <c:v>74.3408203</c:v>
                </c:pt>
                <c:pt idx="216943">
                  <c:v>101.44043</c:v>
                </c:pt>
                <c:pt idx="216944">
                  <c:v>102.783203</c:v>
                </c:pt>
                <c:pt idx="216945">
                  <c:v>74.9511719</c:v>
                </c:pt>
                <c:pt idx="216946">
                  <c:v>29.7851562</c:v>
                </c:pt>
                <c:pt idx="216947">
                  <c:v>-26.9775391</c:v>
                </c:pt>
                <c:pt idx="216948">
                  <c:v>-71.4111328</c:v>
                </c:pt>
                <c:pt idx="216949">
                  <c:v>-99.2431641</c:v>
                </c:pt>
                <c:pt idx="216950">
                  <c:v>-100.097656</c:v>
                </c:pt>
                <c:pt idx="216951">
                  <c:v>-66.0400391</c:v>
                </c:pt>
                <c:pt idx="216952">
                  <c:v>-24.6582031</c:v>
                </c:pt>
                <c:pt idx="216953">
                  <c:v>28.44238279999998</c:v>
                </c:pt>
                <c:pt idx="216954">
                  <c:v>73.60839839999993</c:v>
                </c:pt>
                <c:pt idx="216955">
                  <c:v>96.80175779999998</c:v>
                </c:pt>
                <c:pt idx="216956">
                  <c:v>104.614258</c:v>
                </c:pt>
                <c:pt idx="216957">
                  <c:v>79.7119141</c:v>
                </c:pt>
                <c:pt idx="216958">
                  <c:v>30.2734375</c:v>
                </c:pt>
                <c:pt idx="216959">
                  <c:v>-23.4375</c:v>
                </c:pt>
                <c:pt idx="216960">
                  <c:v>-70.80078119999993</c:v>
                </c:pt>
                <c:pt idx="216961">
                  <c:v>-100.097656</c:v>
                </c:pt>
                <c:pt idx="216962">
                  <c:v>-110.961914</c:v>
                </c:pt>
                <c:pt idx="216963">
                  <c:v>-89.2333984</c:v>
                </c:pt>
                <c:pt idx="216964">
                  <c:v>-36.6210938</c:v>
                </c:pt>
                <c:pt idx="216965">
                  <c:v>17.0898438</c:v>
                </c:pt>
                <c:pt idx="216966">
                  <c:v>70.3125</c:v>
                </c:pt>
                <c:pt idx="216967">
                  <c:v>106.933594</c:v>
                </c:pt>
                <c:pt idx="216968">
                  <c:v>107.177734</c:v>
                </c:pt>
                <c:pt idx="216969">
                  <c:v>87.890625</c:v>
                </c:pt>
                <c:pt idx="216970">
                  <c:v>39.1845703</c:v>
                </c:pt>
                <c:pt idx="216971">
                  <c:v>-14.7705078</c:v>
                </c:pt>
                <c:pt idx="216972">
                  <c:v>-62.8662109</c:v>
                </c:pt>
                <c:pt idx="216973">
                  <c:v>-100.341797</c:v>
                </c:pt>
                <c:pt idx="216974">
                  <c:v>-106.933594</c:v>
                </c:pt>
                <c:pt idx="216975">
                  <c:v>-87.2802734</c:v>
                </c:pt>
                <c:pt idx="216976">
                  <c:v>-49.3164062</c:v>
                </c:pt>
                <c:pt idx="216977">
                  <c:v>9.64355469</c:v>
                </c:pt>
                <c:pt idx="216978">
                  <c:v>61.15722659999999</c:v>
                </c:pt>
                <c:pt idx="216979">
                  <c:v>99.9755859</c:v>
                </c:pt>
                <c:pt idx="216980">
                  <c:v>104.125977</c:v>
                </c:pt>
                <c:pt idx="216981">
                  <c:v>83.7402344</c:v>
                </c:pt>
                <c:pt idx="216982">
                  <c:v>45.5322266</c:v>
                </c:pt>
                <c:pt idx="216983">
                  <c:v>-2.07519531</c:v>
                </c:pt>
                <c:pt idx="216984">
                  <c:v>-54.6875</c:v>
                </c:pt>
                <c:pt idx="216985">
                  <c:v>-93.75</c:v>
                </c:pt>
                <c:pt idx="216986">
                  <c:v>-111.816406</c:v>
                </c:pt>
                <c:pt idx="216987">
                  <c:v>-92.4072266</c:v>
                </c:pt>
                <c:pt idx="216988">
                  <c:v>-52.6123047</c:v>
                </c:pt>
                <c:pt idx="216989">
                  <c:v>2.56347656</c:v>
                </c:pt>
                <c:pt idx="216990">
                  <c:v>54.32128909999999</c:v>
                </c:pt>
                <c:pt idx="216991">
                  <c:v>83.0078125</c:v>
                </c:pt>
                <c:pt idx="216992">
                  <c:v>105.46875</c:v>
                </c:pt>
                <c:pt idx="216993">
                  <c:v>92.2851562</c:v>
                </c:pt>
                <c:pt idx="216994">
                  <c:v>48.7060547</c:v>
                </c:pt>
                <c:pt idx="216995">
                  <c:v>-2.80761719</c:v>
                </c:pt>
                <c:pt idx="216996">
                  <c:v>-53.8330078</c:v>
                </c:pt>
                <c:pt idx="216997">
                  <c:v>-93.5058594</c:v>
                </c:pt>
                <c:pt idx="216998">
                  <c:v>-111.938477</c:v>
                </c:pt>
                <c:pt idx="216999">
                  <c:v>-94.6044922</c:v>
                </c:pt>
                <c:pt idx="217000">
                  <c:v>-56.0302734</c:v>
                </c:pt>
                <c:pt idx="217001">
                  <c:v>-3.41796875</c:v>
                </c:pt>
                <c:pt idx="217002">
                  <c:v>53.5888672</c:v>
                </c:pt>
                <c:pt idx="217003">
                  <c:v>91.6748047</c:v>
                </c:pt>
                <c:pt idx="217004">
                  <c:v>111.328125</c:v>
                </c:pt>
                <c:pt idx="217005">
                  <c:v>94.97070309999998</c:v>
                </c:pt>
                <c:pt idx="217006">
                  <c:v>55.9082031</c:v>
                </c:pt>
                <c:pt idx="217007">
                  <c:v>5.37109375</c:v>
                </c:pt>
                <c:pt idx="217008">
                  <c:v>-43.8232422</c:v>
                </c:pt>
                <c:pt idx="217009">
                  <c:v>-83.6181641</c:v>
                </c:pt>
                <c:pt idx="217010">
                  <c:v>-105.46875</c:v>
                </c:pt>
                <c:pt idx="217011">
                  <c:v>-100.585938</c:v>
                </c:pt>
                <c:pt idx="217012">
                  <c:v>-52.8564453</c:v>
                </c:pt>
                <c:pt idx="217013">
                  <c:v>-9.765625</c:v>
                </c:pt>
                <c:pt idx="217014">
                  <c:v>39.4287109</c:v>
                </c:pt>
                <c:pt idx="217015">
                  <c:v>86.9140625</c:v>
                </c:pt>
                <c:pt idx="217016">
                  <c:v>114.990234</c:v>
                </c:pt>
                <c:pt idx="217017">
                  <c:v>97.5341797</c:v>
                </c:pt>
                <c:pt idx="217018">
                  <c:v>61.5234375</c:v>
                </c:pt>
                <c:pt idx="217019">
                  <c:v>20.9960938</c:v>
                </c:pt>
                <c:pt idx="217020">
                  <c:v>-36.1328125</c:v>
                </c:pt>
                <c:pt idx="217021">
                  <c:v>-80.68847659999993</c:v>
                </c:pt>
                <c:pt idx="217022">
                  <c:v>-103.637695</c:v>
                </c:pt>
                <c:pt idx="217023">
                  <c:v>-104.003906</c:v>
                </c:pt>
                <c:pt idx="217024">
                  <c:v>-72.265625</c:v>
                </c:pt>
                <c:pt idx="217025">
                  <c:v>-12.9394531</c:v>
                </c:pt>
                <c:pt idx="217026">
                  <c:v>40.5273438</c:v>
                </c:pt>
                <c:pt idx="217027">
                  <c:v>85.3271484</c:v>
                </c:pt>
                <c:pt idx="217028">
                  <c:v>108.520508</c:v>
                </c:pt>
                <c:pt idx="217029">
                  <c:v>100.341797</c:v>
                </c:pt>
                <c:pt idx="217030">
                  <c:v>65.3076172</c:v>
                </c:pt>
                <c:pt idx="217031">
                  <c:v>22.5830078</c:v>
                </c:pt>
                <c:pt idx="217032">
                  <c:v>-39.30664059999999</c:v>
                </c:pt>
                <c:pt idx="217033">
                  <c:v>-80.4443359</c:v>
                </c:pt>
                <c:pt idx="217034">
                  <c:v>-102.172852</c:v>
                </c:pt>
                <c:pt idx="217035">
                  <c:v>-103.271484</c:v>
                </c:pt>
                <c:pt idx="217036">
                  <c:v>-77.75878909999996</c:v>
                </c:pt>
                <c:pt idx="217037">
                  <c:v>-30.5175781</c:v>
                </c:pt>
                <c:pt idx="217038">
                  <c:v>26.9775391</c:v>
                </c:pt>
                <c:pt idx="217039">
                  <c:v>78.9794922</c:v>
                </c:pt>
                <c:pt idx="217040">
                  <c:v>107.177734</c:v>
                </c:pt>
                <c:pt idx="217041">
                  <c:v>102.050781</c:v>
                </c:pt>
                <c:pt idx="217042">
                  <c:v>75.4394531</c:v>
                </c:pt>
                <c:pt idx="217043">
                  <c:v>28.44238279999998</c:v>
                </c:pt>
                <c:pt idx="217044">
                  <c:v>-20.1416016</c:v>
                </c:pt>
                <c:pt idx="217045">
                  <c:v>-68.4814453</c:v>
                </c:pt>
                <c:pt idx="217046">
                  <c:v>-103.515625</c:v>
                </c:pt>
                <c:pt idx="217047">
                  <c:v>-110.351562</c:v>
                </c:pt>
                <c:pt idx="217048">
                  <c:v>-82.27539059999994</c:v>
                </c:pt>
                <c:pt idx="217049">
                  <c:v>-34.9121094</c:v>
                </c:pt>
                <c:pt idx="217050">
                  <c:v>19.1650391</c:v>
                </c:pt>
                <c:pt idx="217051">
                  <c:v>72.0214844</c:v>
                </c:pt>
                <c:pt idx="217052">
                  <c:v>95.5810547</c:v>
                </c:pt>
                <c:pt idx="217053">
                  <c:v>101.928711</c:v>
                </c:pt>
                <c:pt idx="217054">
                  <c:v>83.8623047</c:v>
                </c:pt>
                <c:pt idx="217055">
                  <c:v>33.81347659999999</c:v>
                </c:pt>
                <c:pt idx="217056">
                  <c:v>-19.53125</c:v>
                </c:pt>
                <c:pt idx="217057">
                  <c:v>-69.33593749999996</c:v>
                </c:pt>
                <c:pt idx="217058">
                  <c:v>-97.5341797</c:v>
                </c:pt>
                <c:pt idx="217059">
                  <c:v>-105.834961</c:v>
                </c:pt>
                <c:pt idx="217060">
                  <c:v>-89.35546879999995</c:v>
                </c:pt>
                <c:pt idx="217061">
                  <c:v>-40.4052734</c:v>
                </c:pt>
                <c:pt idx="217062">
                  <c:v>19.7753906</c:v>
                </c:pt>
                <c:pt idx="217063">
                  <c:v>64.453125</c:v>
                </c:pt>
                <c:pt idx="217064">
                  <c:v>100.708008</c:v>
                </c:pt>
                <c:pt idx="217065">
                  <c:v>106.323242</c:v>
                </c:pt>
                <c:pt idx="217066">
                  <c:v>84.22851559999998</c:v>
                </c:pt>
                <c:pt idx="217067">
                  <c:v>39.30664059999999</c:v>
                </c:pt>
                <c:pt idx="217068">
                  <c:v>-1.953125</c:v>
                </c:pt>
                <c:pt idx="217069">
                  <c:v>-52.1240234</c:v>
                </c:pt>
                <c:pt idx="217070">
                  <c:v>-98.63281249999996</c:v>
                </c:pt>
                <c:pt idx="217071">
                  <c:v>-104.370117</c:v>
                </c:pt>
                <c:pt idx="217072">
                  <c:v>-85.6933594</c:v>
                </c:pt>
                <c:pt idx="217073">
                  <c:v>-38.8183594</c:v>
                </c:pt>
                <c:pt idx="217074">
                  <c:v>8.91113281</c:v>
                </c:pt>
                <c:pt idx="217075">
                  <c:v>55.6640625</c:v>
                </c:pt>
                <c:pt idx="217076">
                  <c:v>89.84375</c:v>
                </c:pt>
                <c:pt idx="217077">
                  <c:v>103.515625</c:v>
                </c:pt>
                <c:pt idx="217078">
                  <c:v>85.8154297</c:v>
                </c:pt>
                <c:pt idx="217079">
                  <c:v>52.2460938</c:v>
                </c:pt>
                <c:pt idx="217080">
                  <c:v>-5.004882809999995</c:v>
                </c:pt>
                <c:pt idx="217081">
                  <c:v>-50.1708984</c:v>
                </c:pt>
                <c:pt idx="217082">
                  <c:v>-94.6044922</c:v>
                </c:pt>
                <c:pt idx="217083">
                  <c:v>-104.125977</c:v>
                </c:pt>
                <c:pt idx="217084">
                  <c:v>-90.6982422</c:v>
                </c:pt>
                <c:pt idx="217085">
                  <c:v>-45.4101562</c:v>
                </c:pt>
                <c:pt idx="217086">
                  <c:v>10.2539062</c:v>
                </c:pt>
                <c:pt idx="217087">
                  <c:v>53.7109375</c:v>
                </c:pt>
                <c:pt idx="217088">
                  <c:v>86.3037109</c:v>
                </c:pt>
                <c:pt idx="217089">
                  <c:v>102.783203</c:v>
                </c:pt>
                <c:pt idx="217090">
                  <c:v>94.97070309999998</c:v>
                </c:pt>
                <c:pt idx="217091">
                  <c:v>51.8798828</c:v>
                </c:pt>
                <c:pt idx="217092">
                  <c:v>4.15039062</c:v>
                </c:pt>
                <c:pt idx="217093">
                  <c:v>-43.9453125</c:v>
                </c:pt>
                <c:pt idx="217094">
                  <c:v>-88.62304690000001</c:v>
                </c:pt>
                <c:pt idx="217095">
                  <c:v>-102.416992</c:v>
                </c:pt>
                <c:pt idx="217096">
                  <c:v>-95.9472656</c:v>
                </c:pt>
                <c:pt idx="217097">
                  <c:v>-57.3730469</c:v>
                </c:pt>
                <c:pt idx="217098">
                  <c:v>-1.46484375</c:v>
                </c:pt>
                <c:pt idx="217099">
                  <c:v>49.4384766</c:v>
                </c:pt>
                <c:pt idx="217100">
                  <c:v>90.08789059999998</c:v>
                </c:pt>
                <c:pt idx="217101">
                  <c:v>106.323242</c:v>
                </c:pt>
                <c:pt idx="217102">
                  <c:v>94.3603516</c:v>
                </c:pt>
                <c:pt idx="217103">
                  <c:v>56.0302734</c:v>
                </c:pt>
                <c:pt idx="217104">
                  <c:v>11.8408203</c:v>
                </c:pt>
                <c:pt idx="217105">
                  <c:v>-40.4052734</c:v>
                </c:pt>
                <c:pt idx="217106">
                  <c:v>-88.5009766</c:v>
                </c:pt>
                <c:pt idx="217107">
                  <c:v>-101.196289</c:v>
                </c:pt>
                <c:pt idx="217108">
                  <c:v>-94.6044922</c:v>
                </c:pt>
                <c:pt idx="217109">
                  <c:v>-66.2841797</c:v>
                </c:pt>
                <c:pt idx="217110">
                  <c:v>-16.8457031</c:v>
                </c:pt>
                <c:pt idx="217111">
                  <c:v>41.2597656</c:v>
                </c:pt>
                <c:pt idx="217112">
                  <c:v>86.3037109</c:v>
                </c:pt>
                <c:pt idx="217113">
                  <c:v>110.595703</c:v>
                </c:pt>
                <c:pt idx="217114">
                  <c:v>104.614258</c:v>
                </c:pt>
                <c:pt idx="217115">
                  <c:v>68.9697266</c:v>
                </c:pt>
                <c:pt idx="217116">
                  <c:v>15.1367188</c:v>
                </c:pt>
                <c:pt idx="217117">
                  <c:v>-41.015625</c:v>
                </c:pt>
                <c:pt idx="217118">
                  <c:v>-80.9326172</c:v>
                </c:pt>
                <c:pt idx="217119">
                  <c:v>-103.515625</c:v>
                </c:pt>
                <c:pt idx="217120">
                  <c:v>-101.5625</c:v>
                </c:pt>
                <c:pt idx="217121">
                  <c:v>-78.36914059999998</c:v>
                </c:pt>
                <c:pt idx="217122">
                  <c:v>-25.8789062</c:v>
                </c:pt>
                <c:pt idx="217123">
                  <c:v>32.8369141</c:v>
                </c:pt>
                <c:pt idx="217124">
                  <c:v>79.9560547</c:v>
                </c:pt>
                <c:pt idx="217125">
                  <c:v>98.5107422</c:v>
                </c:pt>
                <c:pt idx="217126">
                  <c:v>101.5625</c:v>
                </c:pt>
                <c:pt idx="217127">
                  <c:v>77.27050779999998</c:v>
                </c:pt>
                <c:pt idx="217128">
                  <c:v>27.2216797</c:v>
                </c:pt>
                <c:pt idx="217129">
                  <c:v>-28.44238279999998</c:v>
                </c:pt>
                <c:pt idx="217130">
                  <c:v>-71.2890625</c:v>
                </c:pt>
                <c:pt idx="217131">
                  <c:v>-95.82519529999998</c:v>
                </c:pt>
                <c:pt idx="217132">
                  <c:v>-98.5107422</c:v>
                </c:pt>
                <c:pt idx="217133">
                  <c:v>-73.7304688</c:v>
                </c:pt>
                <c:pt idx="217134">
                  <c:v>-24.90234379999998</c:v>
                </c:pt>
                <c:pt idx="217135">
                  <c:v>27.4658203</c:v>
                </c:pt>
                <c:pt idx="217136">
                  <c:v>77.5146484</c:v>
                </c:pt>
                <c:pt idx="217137">
                  <c:v>100.952148</c:v>
                </c:pt>
                <c:pt idx="217138">
                  <c:v>104.370117</c:v>
                </c:pt>
                <c:pt idx="217139">
                  <c:v>80.9326172</c:v>
                </c:pt>
                <c:pt idx="217140">
                  <c:v>33.203125</c:v>
                </c:pt>
                <c:pt idx="217141">
                  <c:v>-23.4375</c:v>
                </c:pt>
                <c:pt idx="217142">
                  <c:v>-70.0683594</c:v>
                </c:pt>
                <c:pt idx="217143">
                  <c:v>-102.783203</c:v>
                </c:pt>
                <c:pt idx="217144">
                  <c:v>-106.445312</c:v>
                </c:pt>
                <c:pt idx="217145">
                  <c:v>-83.2519531</c:v>
                </c:pt>
                <c:pt idx="217146">
                  <c:v>-41.015625</c:v>
                </c:pt>
                <c:pt idx="217147">
                  <c:v>17.7001953</c:v>
                </c:pt>
                <c:pt idx="217148">
                  <c:v>64.57519529999998</c:v>
                </c:pt>
                <c:pt idx="217149">
                  <c:v>100.341797</c:v>
                </c:pt>
                <c:pt idx="217150">
                  <c:v>109.741211</c:v>
                </c:pt>
                <c:pt idx="217151">
                  <c:v>82.27539059999994</c:v>
                </c:pt>
                <c:pt idx="217152">
                  <c:v>41.3818359</c:v>
                </c:pt>
                <c:pt idx="217153">
                  <c:v>-7.93457031</c:v>
                </c:pt>
                <c:pt idx="217154">
                  <c:v>-62.2558594</c:v>
                </c:pt>
                <c:pt idx="217155">
                  <c:v>-93.1396484</c:v>
                </c:pt>
                <c:pt idx="217156">
                  <c:v>-97.77832029999998</c:v>
                </c:pt>
                <c:pt idx="217157">
                  <c:v>-82.5195312</c:v>
                </c:pt>
                <c:pt idx="217158">
                  <c:v>-46.3867188</c:v>
                </c:pt>
                <c:pt idx="217159">
                  <c:v>16.1132812</c:v>
                </c:pt>
                <c:pt idx="217160">
                  <c:v>66.2841797</c:v>
                </c:pt>
                <c:pt idx="217161">
                  <c:v>99.4873047</c:v>
                </c:pt>
                <c:pt idx="217162">
                  <c:v>105.102539</c:v>
                </c:pt>
                <c:pt idx="217163">
                  <c:v>87.5244141</c:v>
                </c:pt>
                <c:pt idx="217164">
                  <c:v>46.7529297</c:v>
                </c:pt>
                <c:pt idx="217165">
                  <c:v>-4.27246094</c:v>
                </c:pt>
                <c:pt idx="217166">
                  <c:v>-51.7578125</c:v>
                </c:pt>
                <c:pt idx="217167">
                  <c:v>-92.5292969</c:v>
                </c:pt>
                <c:pt idx="217168">
                  <c:v>-111.694336</c:v>
                </c:pt>
                <c:pt idx="217169">
                  <c:v>-86.3037109</c:v>
                </c:pt>
                <c:pt idx="217170">
                  <c:v>-44.921875</c:v>
                </c:pt>
                <c:pt idx="217171">
                  <c:v>3.41796875</c:v>
                </c:pt>
                <c:pt idx="217172">
                  <c:v>55.1757812</c:v>
                </c:pt>
                <c:pt idx="217173">
                  <c:v>91.1865234</c:v>
                </c:pt>
                <c:pt idx="217174">
                  <c:v>102.050781</c:v>
                </c:pt>
                <c:pt idx="217175">
                  <c:v>94.1162109</c:v>
                </c:pt>
                <c:pt idx="217176">
                  <c:v>53.5888672</c:v>
                </c:pt>
                <c:pt idx="217177">
                  <c:v>1.34277344</c:v>
                </c:pt>
                <c:pt idx="217178">
                  <c:v>-44.0673828</c:v>
                </c:pt>
                <c:pt idx="217179">
                  <c:v>-86.42578119999993</c:v>
                </c:pt>
                <c:pt idx="217180">
                  <c:v>-103.149414</c:v>
                </c:pt>
                <c:pt idx="217181">
                  <c:v>-90.94238279999998</c:v>
                </c:pt>
                <c:pt idx="217182">
                  <c:v>-52.6123047</c:v>
                </c:pt>
                <c:pt idx="217183">
                  <c:v>1.70898438</c:v>
                </c:pt>
                <c:pt idx="217184">
                  <c:v>50.78125</c:v>
                </c:pt>
                <c:pt idx="217185">
                  <c:v>91.4306641</c:v>
                </c:pt>
                <c:pt idx="217186">
                  <c:v>105.834961</c:v>
                </c:pt>
                <c:pt idx="217187">
                  <c:v>102.294922</c:v>
                </c:pt>
                <c:pt idx="217188">
                  <c:v>55.4199219</c:v>
                </c:pt>
                <c:pt idx="217189">
                  <c:v>8.05664062</c:v>
                </c:pt>
                <c:pt idx="217190">
                  <c:v>-43.7011719</c:v>
                </c:pt>
                <c:pt idx="217191">
                  <c:v>-80.8105469</c:v>
                </c:pt>
                <c:pt idx="217192">
                  <c:v>-105.46875</c:v>
                </c:pt>
                <c:pt idx="217193">
                  <c:v>-94.97070309999998</c:v>
                </c:pt>
                <c:pt idx="217194">
                  <c:v>-63.9648438</c:v>
                </c:pt>
                <c:pt idx="217195">
                  <c:v>-18.4326172</c:v>
                </c:pt>
                <c:pt idx="217196">
                  <c:v>39.9169922</c:v>
                </c:pt>
                <c:pt idx="217197">
                  <c:v>80.68847659999993</c:v>
                </c:pt>
                <c:pt idx="217198">
                  <c:v>104.248047</c:v>
                </c:pt>
                <c:pt idx="217199">
                  <c:v>102.783203</c:v>
                </c:pt>
                <c:pt idx="217200">
                  <c:v>64.9414062</c:v>
                </c:pt>
                <c:pt idx="217201">
                  <c:v>16.2353516</c:v>
                </c:pt>
                <c:pt idx="217202">
                  <c:v>-35.5224609</c:v>
                </c:pt>
                <c:pt idx="217203">
                  <c:v>-80.5664062</c:v>
                </c:pt>
                <c:pt idx="217204">
                  <c:v>-107.299805</c:v>
                </c:pt>
                <c:pt idx="217205">
                  <c:v>-100.341797</c:v>
                </c:pt>
                <c:pt idx="217206">
                  <c:v>-65.4296875</c:v>
                </c:pt>
                <c:pt idx="217207">
                  <c:v>-13.0615234</c:v>
                </c:pt>
                <c:pt idx="217208">
                  <c:v>41.5039062</c:v>
                </c:pt>
                <c:pt idx="217209">
                  <c:v>79.9560547</c:v>
                </c:pt>
                <c:pt idx="217210">
                  <c:v>103.271484</c:v>
                </c:pt>
                <c:pt idx="217211">
                  <c:v>103.515625</c:v>
                </c:pt>
                <c:pt idx="217212">
                  <c:v>75.8056641</c:v>
                </c:pt>
                <c:pt idx="217213">
                  <c:v>25.2685547</c:v>
                </c:pt>
                <c:pt idx="217214">
                  <c:v>-33.6914062</c:v>
                </c:pt>
                <c:pt idx="217215">
                  <c:v>-81.17675779999993</c:v>
                </c:pt>
                <c:pt idx="217216">
                  <c:v>-102.050781</c:v>
                </c:pt>
                <c:pt idx="217217">
                  <c:v>-99.2431641</c:v>
                </c:pt>
                <c:pt idx="217218">
                  <c:v>-79.4677734</c:v>
                </c:pt>
                <c:pt idx="217219">
                  <c:v>-32.8369141</c:v>
                </c:pt>
                <c:pt idx="217220">
                  <c:v>31.3720703</c:v>
                </c:pt>
                <c:pt idx="217221">
                  <c:v>72.6318359</c:v>
                </c:pt>
                <c:pt idx="217222">
                  <c:v>98.63281249999996</c:v>
                </c:pt>
                <c:pt idx="217223">
                  <c:v>102.539062</c:v>
                </c:pt>
                <c:pt idx="217224">
                  <c:v>75.19531249999996</c:v>
                </c:pt>
                <c:pt idx="217225">
                  <c:v>26.3671875</c:v>
                </c:pt>
                <c:pt idx="217226">
                  <c:v>-31.6162109</c:v>
                </c:pt>
                <c:pt idx="217227">
                  <c:v>-71.8994141</c:v>
                </c:pt>
                <c:pt idx="217228">
                  <c:v>-100.219727</c:v>
                </c:pt>
                <c:pt idx="217229">
                  <c:v>-100.341797</c:v>
                </c:pt>
                <c:pt idx="217230">
                  <c:v>-80.32226559999998</c:v>
                </c:pt>
                <c:pt idx="217231">
                  <c:v>-37.4755859</c:v>
                </c:pt>
                <c:pt idx="217232">
                  <c:v>19.53125</c:v>
                </c:pt>
                <c:pt idx="217233">
                  <c:v>75.4394531</c:v>
                </c:pt>
                <c:pt idx="217234">
                  <c:v>105.957031</c:v>
                </c:pt>
                <c:pt idx="217235">
                  <c:v>108.154297</c:v>
                </c:pt>
                <c:pt idx="217236">
                  <c:v>79.8339844</c:v>
                </c:pt>
                <c:pt idx="217237">
                  <c:v>35.2783203</c:v>
                </c:pt>
                <c:pt idx="217238">
                  <c:v>-16.2353516</c:v>
                </c:pt>
                <c:pt idx="217239">
                  <c:v>-68.60351559999998</c:v>
                </c:pt>
                <c:pt idx="217240">
                  <c:v>-103.149414</c:v>
                </c:pt>
                <c:pt idx="217241">
                  <c:v>-108.886719</c:v>
                </c:pt>
                <c:pt idx="217242">
                  <c:v>-83.984375</c:v>
                </c:pt>
                <c:pt idx="217243">
                  <c:v>-38.9404297</c:v>
                </c:pt>
                <c:pt idx="217244">
                  <c:v>17.9443359</c:v>
                </c:pt>
                <c:pt idx="217245">
                  <c:v>66.7724609</c:v>
                </c:pt>
                <c:pt idx="217246">
                  <c:v>104.003906</c:v>
                </c:pt>
                <c:pt idx="217247">
                  <c:v>106.445312</c:v>
                </c:pt>
                <c:pt idx="217248">
                  <c:v>84.3505859</c:v>
                </c:pt>
                <c:pt idx="217249">
                  <c:v>41.9921875</c:v>
                </c:pt>
                <c:pt idx="217250">
                  <c:v>-10.7421875</c:v>
                </c:pt>
                <c:pt idx="217251">
                  <c:v>-59.81445309999999</c:v>
                </c:pt>
                <c:pt idx="217252">
                  <c:v>-102.416992</c:v>
                </c:pt>
                <c:pt idx="217253">
                  <c:v>-107.543945</c:v>
                </c:pt>
                <c:pt idx="217254">
                  <c:v>-84.10644529999998</c:v>
                </c:pt>
                <c:pt idx="217255">
                  <c:v>-46.2646484</c:v>
                </c:pt>
                <c:pt idx="217256">
                  <c:v>5.49316406</c:v>
                </c:pt>
                <c:pt idx="217257">
                  <c:v>63.9648438</c:v>
                </c:pt>
                <c:pt idx="217258">
                  <c:v>95.3369141</c:v>
                </c:pt>
                <c:pt idx="217259">
                  <c:v>99.85351559999998</c:v>
                </c:pt>
                <c:pt idx="217260">
                  <c:v>87.15820309999998</c:v>
                </c:pt>
                <c:pt idx="217261">
                  <c:v>52.6123047</c:v>
                </c:pt>
                <c:pt idx="217262">
                  <c:v>0.0</c:v>
                </c:pt>
                <c:pt idx="217263">
                  <c:v>-53.2226562</c:v>
                </c:pt>
                <c:pt idx="217264">
                  <c:v>-89.7216797</c:v>
                </c:pt>
                <c:pt idx="217265">
                  <c:v>-102.905273</c:v>
                </c:pt>
                <c:pt idx="217266">
                  <c:v>-86.05957029999998</c:v>
                </c:pt>
                <c:pt idx="217267">
                  <c:v>-52.3681641</c:v>
                </c:pt>
                <c:pt idx="217268">
                  <c:v>-2.56347656</c:v>
                </c:pt>
                <c:pt idx="217269">
                  <c:v>50.1708984</c:v>
                </c:pt>
                <c:pt idx="217270">
                  <c:v>91.0644531</c:v>
                </c:pt>
                <c:pt idx="217271">
                  <c:v>109.619141</c:v>
                </c:pt>
                <c:pt idx="217272">
                  <c:v>92.6513672</c:v>
                </c:pt>
                <c:pt idx="217273">
                  <c:v>57.9833984</c:v>
                </c:pt>
                <c:pt idx="217274">
                  <c:v>2.9296875</c:v>
                </c:pt>
                <c:pt idx="217275">
                  <c:v>-46.3867188</c:v>
                </c:pt>
                <c:pt idx="217276">
                  <c:v>-83.7402344</c:v>
                </c:pt>
                <c:pt idx="217277">
                  <c:v>-107.055664</c:v>
                </c:pt>
                <c:pt idx="217278">
                  <c:v>-99.1210938</c:v>
                </c:pt>
                <c:pt idx="217279">
                  <c:v>-63.2324219</c:v>
                </c:pt>
                <c:pt idx="217280">
                  <c:v>-6.225585939999994</c:v>
                </c:pt>
                <c:pt idx="217281">
                  <c:v>45.2880859</c:v>
                </c:pt>
                <c:pt idx="217282">
                  <c:v>86.7919922</c:v>
                </c:pt>
                <c:pt idx="217283">
                  <c:v>100.097656</c:v>
                </c:pt>
                <c:pt idx="217284">
                  <c:v>90.2099609</c:v>
                </c:pt>
                <c:pt idx="217285">
                  <c:v>64.57519529999998</c:v>
                </c:pt>
                <c:pt idx="217286">
                  <c:v>6.347656249999996</c:v>
                </c:pt>
                <c:pt idx="217287">
                  <c:v>-42.2363281</c:v>
                </c:pt>
                <c:pt idx="217288">
                  <c:v>-84.3505859</c:v>
                </c:pt>
                <c:pt idx="217289">
                  <c:v>-103.759766</c:v>
                </c:pt>
                <c:pt idx="217290">
                  <c:v>-102.050781</c:v>
                </c:pt>
                <c:pt idx="217291">
                  <c:v>-67.0166016</c:v>
                </c:pt>
                <c:pt idx="217292">
                  <c:v>-21.1181641</c:v>
                </c:pt>
                <c:pt idx="217293">
                  <c:v>41.2597656</c:v>
                </c:pt>
                <c:pt idx="217294">
                  <c:v>85.20507809999994</c:v>
                </c:pt>
                <c:pt idx="217295">
                  <c:v>101.68457</c:v>
                </c:pt>
                <c:pt idx="217296">
                  <c:v>104.370117</c:v>
                </c:pt>
                <c:pt idx="217297">
                  <c:v>77.27050779999998</c:v>
                </c:pt>
                <c:pt idx="217298">
                  <c:v>20.6298828</c:v>
                </c:pt>
                <c:pt idx="217299">
                  <c:v>-29.7851562</c:v>
                </c:pt>
                <c:pt idx="217300">
                  <c:v>-75.8056641</c:v>
                </c:pt>
                <c:pt idx="217301">
                  <c:v>-105.34668</c:v>
                </c:pt>
                <c:pt idx="217302">
                  <c:v>-104.248047</c:v>
                </c:pt>
                <c:pt idx="217303">
                  <c:v>-76.4160156</c:v>
                </c:pt>
                <c:pt idx="217304">
                  <c:v>-29.0527344</c:v>
                </c:pt>
                <c:pt idx="217305">
                  <c:v>26.3671875</c:v>
                </c:pt>
                <c:pt idx="217306">
                  <c:v>81.5429688</c:v>
                </c:pt>
                <c:pt idx="217307">
                  <c:v>104.370117</c:v>
                </c:pt>
                <c:pt idx="217308">
                  <c:v>98.9990234</c:v>
                </c:pt>
                <c:pt idx="217309">
                  <c:v>73.85253909999996</c:v>
                </c:pt>
                <c:pt idx="217310">
                  <c:v>33.44726559999999</c:v>
                </c:pt>
                <c:pt idx="217311">
                  <c:v>-28.1982422</c:v>
                </c:pt>
                <c:pt idx="217312">
                  <c:v>-79.1015625</c:v>
                </c:pt>
                <c:pt idx="217313">
                  <c:v>-100.463867</c:v>
                </c:pt>
                <c:pt idx="217314">
                  <c:v>-107.543945</c:v>
                </c:pt>
                <c:pt idx="217315">
                  <c:v>-82.6416016</c:v>
                </c:pt>
                <c:pt idx="217316">
                  <c:v>-28.5644531</c:v>
                </c:pt>
                <c:pt idx="217317">
                  <c:v>28.6865234</c:v>
                </c:pt>
                <c:pt idx="217318">
                  <c:v>73.60839839999993</c:v>
                </c:pt>
                <c:pt idx="217319">
                  <c:v>104.614258</c:v>
                </c:pt>
                <c:pt idx="217320">
                  <c:v>103.637695</c:v>
                </c:pt>
                <c:pt idx="217321">
                  <c:v>79.7119141</c:v>
                </c:pt>
                <c:pt idx="217322">
                  <c:v>35.15625</c:v>
                </c:pt>
                <c:pt idx="217323">
                  <c:v>-20.9960938</c:v>
                </c:pt>
                <c:pt idx="217324">
                  <c:v>-72.7539062</c:v>
                </c:pt>
                <c:pt idx="217325">
                  <c:v>-107.666016</c:v>
                </c:pt>
                <c:pt idx="217326">
                  <c:v>-104.492188</c:v>
                </c:pt>
                <c:pt idx="217327">
                  <c:v>-78.12499999999998</c:v>
                </c:pt>
                <c:pt idx="217328">
                  <c:v>-33.9355469</c:v>
                </c:pt>
                <c:pt idx="217329">
                  <c:v>18.5546875</c:v>
                </c:pt>
                <c:pt idx="217330">
                  <c:v>66.8945312</c:v>
                </c:pt>
                <c:pt idx="217331">
                  <c:v>98.1445312</c:v>
                </c:pt>
                <c:pt idx="217332">
                  <c:v>102.172852</c:v>
                </c:pt>
                <c:pt idx="217333">
                  <c:v>75.4394531</c:v>
                </c:pt>
                <c:pt idx="217334">
                  <c:v>36.0107422</c:v>
                </c:pt>
                <c:pt idx="217335">
                  <c:v>-15.5029297</c:v>
                </c:pt>
                <c:pt idx="217336">
                  <c:v>-68.2373047</c:v>
                </c:pt>
                <c:pt idx="217337">
                  <c:v>-100.219727</c:v>
                </c:pt>
                <c:pt idx="217338">
                  <c:v>-107.788086</c:v>
                </c:pt>
                <c:pt idx="217339">
                  <c:v>-77.75878909999996</c:v>
                </c:pt>
                <c:pt idx="217340">
                  <c:v>-49.80468749999996</c:v>
                </c:pt>
                <c:pt idx="217341">
                  <c:v>15.2587891</c:v>
                </c:pt>
                <c:pt idx="217342">
                  <c:v>62.5</c:v>
                </c:pt>
                <c:pt idx="217343">
                  <c:v>98.87695309999998</c:v>
                </c:pt>
                <c:pt idx="217344">
                  <c:v>105.46875</c:v>
                </c:pt>
                <c:pt idx="217345">
                  <c:v>86.18164059999998</c:v>
                </c:pt>
                <c:pt idx="217346">
                  <c:v>41.015625</c:v>
                </c:pt>
                <c:pt idx="217347">
                  <c:v>-5.859375</c:v>
                </c:pt>
                <c:pt idx="217348">
                  <c:v>-61.15722659999999</c:v>
                </c:pt>
                <c:pt idx="217349">
                  <c:v>-92.2851562</c:v>
                </c:pt>
                <c:pt idx="217350">
                  <c:v>-102.416992</c:v>
                </c:pt>
                <c:pt idx="217351">
                  <c:v>-92.77343749999996</c:v>
                </c:pt>
                <c:pt idx="217352">
                  <c:v>-54.4433594</c:v>
                </c:pt>
                <c:pt idx="217353">
                  <c:v>3.54003906</c:v>
                </c:pt>
                <c:pt idx="217354">
                  <c:v>54.5654297</c:v>
                </c:pt>
                <c:pt idx="217355">
                  <c:v>90.94238279999998</c:v>
                </c:pt>
                <c:pt idx="217356">
                  <c:v>102.783203</c:v>
                </c:pt>
                <c:pt idx="217357">
                  <c:v>94.2382812</c:v>
                </c:pt>
                <c:pt idx="217358">
                  <c:v>53.1005859</c:v>
                </c:pt>
                <c:pt idx="217359">
                  <c:v>-5.73730469</c:v>
                </c:pt>
                <c:pt idx="217360">
                  <c:v>-61.15722659999999</c:v>
                </c:pt>
                <c:pt idx="217361">
                  <c:v>-94.2382812</c:v>
                </c:pt>
                <c:pt idx="217362">
                  <c:v>-106.445312</c:v>
                </c:pt>
                <c:pt idx="217363">
                  <c:v>-96.5576172</c:v>
                </c:pt>
                <c:pt idx="217364">
                  <c:v>-60.18066409999999</c:v>
                </c:pt>
                <c:pt idx="217365">
                  <c:v>-5.73730469</c:v>
                </c:pt>
                <c:pt idx="217366">
                  <c:v>47.2412109</c:v>
                </c:pt>
                <c:pt idx="217367">
                  <c:v>88.5009766</c:v>
                </c:pt>
                <c:pt idx="217368">
                  <c:v>103.637695</c:v>
                </c:pt>
                <c:pt idx="217369">
                  <c:v>93.2617188</c:v>
                </c:pt>
                <c:pt idx="217370">
                  <c:v>59.9365234</c:v>
                </c:pt>
                <c:pt idx="217371">
                  <c:v>9.765625</c:v>
                </c:pt>
                <c:pt idx="217372">
                  <c:v>-41.015625</c:v>
                </c:pt>
                <c:pt idx="217373">
                  <c:v>-87.2802734</c:v>
                </c:pt>
                <c:pt idx="217374">
                  <c:v>-108.764648</c:v>
                </c:pt>
                <c:pt idx="217375">
                  <c:v>-93.01757809999998</c:v>
                </c:pt>
                <c:pt idx="217376">
                  <c:v>-66.1621094</c:v>
                </c:pt>
                <c:pt idx="217377">
                  <c:v>-12.4511719</c:v>
                </c:pt>
                <c:pt idx="217378">
                  <c:v>40.0390625</c:v>
                </c:pt>
                <c:pt idx="217379">
                  <c:v>82.27539059999994</c:v>
                </c:pt>
                <c:pt idx="217380">
                  <c:v>105.102539</c:v>
                </c:pt>
                <c:pt idx="217381">
                  <c:v>94.3603516</c:v>
                </c:pt>
                <c:pt idx="217382">
                  <c:v>68.4814453</c:v>
                </c:pt>
                <c:pt idx="217383">
                  <c:v>19.4091797</c:v>
                </c:pt>
                <c:pt idx="217384">
                  <c:v>-31.3720703</c:v>
                </c:pt>
                <c:pt idx="217385">
                  <c:v>-82.5195312</c:v>
                </c:pt>
                <c:pt idx="217386">
                  <c:v>-107.299805</c:v>
                </c:pt>
                <c:pt idx="217387">
                  <c:v>-103.393555</c:v>
                </c:pt>
                <c:pt idx="217388">
                  <c:v>-71.2890625</c:v>
                </c:pt>
                <c:pt idx="217389">
                  <c:v>-17.0898438</c:v>
                </c:pt>
                <c:pt idx="217390">
                  <c:v>41.8701172</c:v>
                </c:pt>
                <c:pt idx="217391">
                  <c:v>74.9511719</c:v>
                </c:pt>
                <c:pt idx="217392">
                  <c:v>93.9941406</c:v>
                </c:pt>
                <c:pt idx="217393">
                  <c:v>101.44043</c:v>
                </c:pt>
                <c:pt idx="217394">
                  <c:v>75.5615234</c:v>
                </c:pt>
                <c:pt idx="217395">
                  <c:v>19.2871094</c:v>
                </c:pt>
                <c:pt idx="217396">
                  <c:v>-27.7099609</c:v>
                </c:pt>
                <c:pt idx="217397">
                  <c:v>-75.9277344</c:v>
                </c:pt>
                <c:pt idx="217398">
                  <c:v>-106.079102</c:v>
                </c:pt>
                <c:pt idx="217399">
                  <c:v>-104.125977</c:v>
                </c:pt>
                <c:pt idx="217400">
                  <c:v>-78.0029297</c:v>
                </c:pt>
                <c:pt idx="217401">
                  <c:v>-30.8837891</c:v>
                </c:pt>
                <c:pt idx="217402">
                  <c:v>28.8085938</c:v>
                </c:pt>
                <c:pt idx="217403">
                  <c:v>82.27539059999994</c:v>
                </c:pt>
                <c:pt idx="217404">
                  <c:v>103.637695</c:v>
                </c:pt>
                <c:pt idx="217405">
                  <c:v>101.928711</c:v>
                </c:pt>
                <c:pt idx="217406">
                  <c:v>73.7304688</c:v>
                </c:pt>
                <c:pt idx="217407">
                  <c:v>30.3955078</c:v>
                </c:pt>
                <c:pt idx="217408">
                  <c:v>-21.1181641</c:v>
                </c:pt>
                <c:pt idx="217409">
                  <c:v>-72.87597659999993</c:v>
                </c:pt>
                <c:pt idx="217410">
                  <c:v>-99.2431641</c:v>
                </c:pt>
                <c:pt idx="217411">
                  <c:v>-102.661133</c:v>
                </c:pt>
                <c:pt idx="217412">
                  <c:v>-83.2519531</c:v>
                </c:pt>
                <c:pt idx="217413">
                  <c:v>-33.0810547</c:v>
                </c:pt>
                <c:pt idx="217414">
                  <c:v>18.9208984</c:v>
                </c:pt>
                <c:pt idx="217415">
                  <c:v>70.67871089999993</c:v>
                </c:pt>
                <c:pt idx="217416">
                  <c:v>100.830078</c:v>
                </c:pt>
                <c:pt idx="217417">
                  <c:v>100.952148</c:v>
                </c:pt>
                <c:pt idx="217418">
                  <c:v>80.5664062</c:v>
                </c:pt>
                <c:pt idx="217419">
                  <c:v>38.0859375</c:v>
                </c:pt>
                <c:pt idx="217420">
                  <c:v>-17.2119141</c:v>
                </c:pt>
                <c:pt idx="217421">
                  <c:v>-64.2089844</c:v>
                </c:pt>
                <c:pt idx="217422">
                  <c:v>-94.97070309999998</c:v>
                </c:pt>
                <c:pt idx="217423">
                  <c:v>-100.952148</c:v>
                </c:pt>
                <c:pt idx="217424">
                  <c:v>-82.7636719</c:v>
                </c:pt>
                <c:pt idx="217425">
                  <c:v>-35.8886719</c:v>
                </c:pt>
                <c:pt idx="217426">
                  <c:v>17.578125</c:v>
                </c:pt>
                <c:pt idx="217427">
                  <c:v>70.9228516</c:v>
                </c:pt>
                <c:pt idx="217428">
                  <c:v>99.60937499999996</c:v>
                </c:pt>
                <c:pt idx="217429">
                  <c:v>107.055664</c:v>
                </c:pt>
                <c:pt idx="217430">
                  <c:v>91.0644531</c:v>
                </c:pt>
                <c:pt idx="217431">
                  <c:v>44.4335938</c:v>
                </c:pt>
                <c:pt idx="217432">
                  <c:v>-8.42285156</c:v>
                </c:pt>
                <c:pt idx="217433">
                  <c:v>-59.2041016</c:v>
                </c:pt>
                <c:pt idx="217434">
                  <c:v>-95.5810547</c:v>
                </c:pt>
                <c:pt idx="217435">
                  <c:v>-99.3652344</c:v>
                </c:pt>
                <c:pt idx="217436">
                  <c:v>-91.3085938</c:v>
                </c:pt>
                <c:pt idx="217437">
                  <c:v>-44.1894531</c:v>
                </c:pt>
                <c:pt idx="217438">
                  <c:v>8.42285156</c:v>
                </c:pt>
                <c:pt idx="217439">
                  <c:v>55.4199219</c:v>
                </c:pt>
                <c:pt idx="217440">
                  <c:v>94.6044922</c:v>
                </c:pt>
                <c:pt idx="217441">
                  <c:v>106.079102</c:v>
                </c:pt>
                <c:pt idx="217442">
                  <c:v>90.33203119999993</c:v>
                </c:pt>
                <c:pt idx="217443">
                  <c:v>48.828125</c:v>
                </c:pt>
                <c:pt idx="217444">
                  <c:v>0.732421875</c:v>
                </c:pt>
                <c:pt idx="217445">
                  <c:v>-47.85156249999999</c:v>
                </c:pt>
                <c:pt idx="217446">
                  <c:v>-86.18164059999998</c:v>
                </c:pt>
                <c:pt idx="217447">
                  <c:v>-100.708008</c:v>
                </c:pt>
                <c:pt idx="217448">
                  <c:v>-89.11132809999998</c:v>
                </c:pt>
                <c:pt idx="217449">
                  <c:v>-58.7158203</c:v>
                </c:pt>
                <c:pt idx="217450">
                  <c:v>5.004882809999995</c:v>
                </c:pt>
                <c:pt idx="217451">
                  <c:v>57.9833984</c:v>
                </c:pt>
                <c:pt idx="217452">
                  <c:v>93.5058594</c:v>
                </c:pt>
                <c:pt idx="217453">
                  <c:v>104.370117</c:v>
                </c:pt>
                <c:pt idx="217454">
                  <c:v>98.5107422</c:v>
                </c:pt>
                <c:pt idx="217455">
                  <c:v>60.18066409999999</c:v>
                </c:pt>
                <c:pt idx="217456">
                  <c:v>7.812499999999997</c:v>
                </c:pt>
                <c:pt idx="217457">
                  <c:v>-42.2363281</c:v>
                </c:pt>
                <c:pt idx="217458">
                  <c:v>-86.9140625</c:v>
                </c:pt>
                <c:pt idx="217459">
                  <c:v>-100.952148</c:v>
                </c:pt>
                <c:pt idx="217460">
                  <c:v>-88.37890619999993</c:v>
                </c:pt>
                <c:pt idx="217461">
                  <c:v>-60.18066409999999</c:v>
                </c:pt>
                <c:pt idx="217462">
                  <c:v>-4.63867188</c:v>
                </c:pt>
                <c:pt idx="217463">
                  <c:v>47.9736328</c:v>
                </c:pt>
                <c:pt idx="217464">
                  <c:v>86.6699219</c:v>
                </c:pt>
                <c:pt idx="217465">
                  <c:v>104.614258</c:v>
                </c:pt>
                <c:pt idx="217466">
                  <c:v>97.0458984</c:v>
                </c:pt>
                <c:pt idx="217467">
                  <c:v>65.7958984</c:v>
                </c:pt>
                <c:pt idx="217468">
                  <c:v>14.4042969</c:v>
                </c:pt>
                <c:pt idx="217469">
                  <c:v>-43.2128906</c:v>
                </c:pt>
                <c:pt idx="217470">
                  <c:v>-86.42578119999993</c:v>
                </c:pt>
                <c:pt idx="217471">
                  <c:v>-104.614258</c:v>
                </c:pt>
                <c:pt idx="217472">
                  <c:v>-99.85351559999998</c:v>
                </c:pt>
                <c:pt idx="217473">
                  <c:v>-67.38281249999996</c:v>
                </c:pt>
                <c:pt idx="217474">
                  <c:v>-14.1601562</c:v>
                </c:pt>
                <c:pt idx="217475">
                  <c:v>35.5224609</c:v>
                </c:pt>
                <c:pt idx="217476">
                  <c:v>87.03613279999998</c:v>
                </c:pt>
                <c:pt idx="217477">
                  <c:v>106.079102</c:v>
                </c:pt>
                <c:pt idx="217478">
                  <c:v>99.85351559999998</c:v>
                </c:pt>
                <c:pt idx="217479">
                  <c:v>63.4765625</c:v>
                </c:pt>
                <c:pt idx="217480">
                  <c:v>18.4326172</c:v>
                </c:pt>
                <c:pt idx="217481">
                  <c:v>-42.8466797</c:v>
                </c:pt>
                <c:pt idx="217482">
                  <c:v>-79.34570309999998</c:v>
                </c:pt>
                <c:pt idx="217483">
                  <c:v>-102.539062</c:v>
                </c:pt>
                <c:pt idx="217484">
                  <c:v>-105.834961</c:v>
                </c:pt>
                <c:pt idx="217485">
                  <c:v>-72.50976559999998</c:v>
                </c:pt>
                <c:pt idx="217486">
                  <c:v>-24.0478516</c:v>
                </c:pt>
                <c:pt idx="217487">
                  <c:v>41.2597656</c:v>
                </c:pt>
                <c:pt idx="217488">
                  <c:v>83.2519531</c:v>
                </c:pt>
                <c:pt idx="217489">
                  <c:v>97.5341797</c:v>
                </c:pt>
                <c:pt idx="217490">
                  <c:v>93.75</c:v>
                </c:pt>
                <c:pt idx="217491">
                  <c:v>71.2890625</c:v>
                </c:pt>
                <c:pt idx="217492">
                  <c:v>27.34375</c:v>
                </c:pt>
                <c:pt idx="217493">
                  <c:v>-30.7617188</c:v>
                </c:pt>
                <c:pt idx="217494">
                  <c:v>-74.7070312</c:v>
                </c:pt>
                <c:pt idx="217495">
                  <c:v>-110.839844</c:v>
                </c:pt>
                <c:pt idx="217496">
                  <c:v>-104.492188</c:v>
                </c:pt>
                <c:pt idx="217497">
                  <c:v>-74.7070312</c:v>
                </c:pt>
                <c:pt idx="217498">
                  <c:v>-23.4375</c:v>
                </c:pt>
                <c:pt idx="217499">
                  <c:v>21.2402344</c:v>
                </c:pt>
                <c:pt idx="217500">
                  <c:v>70.9228516</c:v>
                </c:pt>
                <c:pt idx="217501">
                  <c:v>99.85351559999998</c:v>
                </c:pt>
                <c:pt idx="217502">
                  <c:v>103.027344</c:v>
                </c:pt>
                <c:pt idx="217503">
                  <c:v>78.9794922</c:v>
                </c:pt>
                <c:pt idx="217504">
                  <c:v>34.17968749999999</c:v>
                </c:pt>
                <c:pt idx="217505">
                  <c:v>-17.0898438</c:v>
                </c:pt>
                <c:pt idx="217506">
                  <c:v>-69.2138672</c:v>
                </c:pt>
                <c:pt idx="217507">
                  <c:v>-102.539062</c:v>
                </c:pt>
                <c:pt idx="217508">
                  <c:v>-101.68457</c:v>
                </c:pt>
                <c:pt idx="217509">
                  <c:v>-78.7353516</c:v>
                </c:pt>
                <c:pt idx="217510">
                  <c:v>-30.3955078</c:v>
                </c:pt>
                <c:pt idx="217511">
                  <c:v>22.3388672</c:v>
                </c:pt>
                <c:pt idx="217512">
                  <c:v>70.67871089999993</c:v>
                </c:pt>
                <c:pt idx="217513">
                  <c:v>99.3652344</c:v>
                </c:pt>
                <c:pt idx="217514">
                  <c:v>99.60937499999996</c:v>
                </c:pt>
                <c:pt idx="217515">
                  <c:v>82.15332029999998</c:v>
                </c:pt>
                <c:pt idx="217516">
                  <c:v>45.7763672</c:v>
                </c:pt>
                <c:pt idx="217517">
                  <c:v>-13.4277344</c:v>
                </c:pt>
                <c:pt idx="217518">
                  <c:v>-68.4814453</c:v>
                </c:pt>
                <c:pt idx="217519">
                  <c:v>-95.9472656</c:v>
                </c:pt>
                <c:pt idx="217520">
                  <c:v>-99.60937499999996</c:v>
                </c:pt>
                <c:pt idx="217521">
                  <c:v>-84.9609375</c:v>
                </c:pt>
                <c:pt idx="217522">
                  <c:v>-43.7011719</c:v>
                </c:pt>
                <c:pt idx="217523">
                  <c:v>8.178710939999998</c:v>
                </c:pt>
                <c:pt idx="217524">
                  <c:v>68.35937499999996</c:v>
                </c:pt>
                <c:pt idx="217525">
                  <c:v>94.7265625</c:v>
                </c:pt>
                <c:pt idx="217526">
                  <c:v>100.341797</c:v>
                </c:pt>
                <c:pt idx="217527">
                  <c:v>83.6181641</c:v>
                </c:pt>
                <c:pt idx="217528">
                  <c:v>40.8935547</c:v>
                </c:pt>
                <c:pt idx="217529">
                  <c:v>-4.51660156</c:v>
                </c:pt>
                <c:pt idx="217530">
                  <c:v>-50.0488281</c:v>
                </c:pt>
                <c:pt idx="217531">
                  <c:v>-89.84375</c:v>
                </c:pt>
                <c:pt idx="217532">
                  <c:v>-106.567383</c:v>
                </c:pt>
                <c:pt idx="217533">
                  <c:v>-81.5429688</c:v>
                </c:pt>
                <c:pt idx="217534">
                  <c:v>-50.4150391</c:v>
                </c:pt>
                <c:pt idx="217535">
                  <c:v>-2.19726562</c:v>
                </c:pt>
                <c:pt idx="217536">
                  <c:v>56.5185547</c:v>
                </c:pt>
                <c:pt idx="217537">
                  <c:v>92.1630859</c:v>
                </c:pt>
                <c:pt idx="217538">
                  <c:v>111.083984</c:v>
                </c:pt>
                <c:pt idx="217539">
                  <c:v>95.2148438</c:v>
                </c:pt>
                <c:pt idx="217540">
                  <c:v>52.734375</c:v>
                </c:pt>
                <c:pt idx="217541">
                  <c:v>1.34277344</c:v>
                </c:pt>
                <c:pt idx="217542">
                  <c:v>-57.2509766</c:v>
                </c:pt>
                <c:pt idx="217543">
                  <c:v>-92.1630859</c:v>
                </c:pt>
                <c:pt idx="217544">
                  <c:v>-103.149414</c:v>
                </c:pt>
                <c:pt idx="217545">
                  <c:v>-91.4306641</c:v>
                </c:pt>
                <c:pt idx="217546">
                  <c:v>-50.2929688</c:v>
                </c:pt>
                <c:pt idx="217547">
                  <c:v>-11.1083984</c:v>
                </c:pt>
                <c:pt idx="217548">
                  <c:v>51.0253906</c:v>
                </c:pt>
                <c:pt idx="217549">
                  <c:v>85.4492188</c:v>
                </c:pt>
                <c:pt idx="217550">
                  <c:v>104.492188</c:v>
                </c:pt>
                <c:pt idx="217551">
                  <c:v>95.5810547</c:v>
                </c:pt>
                <c:pt idx="217552">
                  <c:v>63.2324219</c:v>
                </c:pt>
                <c:pt idx="217553">
                  <c:v>7.08007812</c:v>
                </c:pt>
                <c:pt idx="217554">
                  <c:v>-42.96875</c:v>
                </c:pt>
                <c:pt idx="217555">
                  <c:v>-89.7216797</c:v>
                </c:pt>
                <c:pt idx="217556">
                  <c:v>-106.811523</c:v>
                </c:pt>
                <c:pt idx="217557">
                  <c:v>-88.9892578</c:v>
                </c:pt>
                <c:pt idx="217558">
                  <c:v>-58.9599609</c:v>
                </c:pt>
                <c:pt idx="217559">
                  <c:v>-12.2070312</c:v>
                </c:pt>
                <c:pt idx="217560">
                  <c:v>38.9404297</c:v>
                </c:pt>
                <c:pt idx="217561">
                  <c:v>87.2802734</c:v>
                </c:pt>
                <c:pt idx="217562">
                  <c:v>105.34668</c:v>
                </c:pt>
                <c:pt idx="217563">
                  <c:v>94.6044922</c:v>
                </c:pt>
                <c:pt idx="217564">
                  <c:v>59.5703125</c:v>
                </c:pt>
                <c:pt idx="217565">
                  <c:v>13.1835938</c:v>
                </c:pt>
                <c:pt idx="217566">
                  <c:v>-37.3535156</c:v>
                </c:pt>
                <c:pt idx="217567">
                  <c:v>-80.8105469</c:v>
                </c:pt>
                <c:pt idx="217568">
                  <c:v>-105.34668</c:v>
                </c:pt>
                <c:pt idx="217569">
                  <c:v>-99.4873047</c:v>
                </c:pt>
                <c:pt idx="217570">
                  <c:v>-62.5</c:v>
                </c:pt>
                <c:pt idx="217571">
                  <c:v>-14.6484375</c:v>
                </c:pt>
                <c:pt idx="217572">
                  <c:v>38.4521484</c:v>
                </c:pt>
                <c:pt idx="217573">
                  <c:v>82.27539059999994</c:v>
                </c:pt>
                <c:pt idx="217574">
                  <c:v>99.60937499999996</c:v>
                </c:pt>
                <c:pt idx="217575">
                  <c:v>92.4072266</c:v>
                </c:pt>
                <c:pt idx="217576">
                  <c:v>67.7490234</c:v>
                </c:pt>
                <c:pt idx="217577">
                  <c:v>19.7753906</c:v>
                </c:pt>
                <c:pt idx="217578">
                  <c:v>-35.5224609</c:v>
                </c:pt>
                <c:pt idx="217579">
                  <c:v>-82.6416016</c:v>
                </c:pt>
                <c:pt idx="217580">
                  <c:v>-97.77832029999998</c:v>
                </c:pt>
                <c:pt idx="217581">
                  <c:v>-101.318359</c:v>
                </c:pt>
                <c:pt idx="217582">
                  <c:v>-75.19531249999996</c:v>
                </c:pt>
                <c:pt idx="217583">
                  <c:v>-24.7802734</c:v>
                </c:pt>
                <c:pt idx="217584">
                  <c:v>29.6630859</c:v>
                </c:pt>
                <c:pt idx="217585">
                  <c:v>76.7822266</c:v>
                </c:pt>
                <c:pt idx="217586">
                  <c:v>103.637695</c:v>
                </c:pt>
                <c:pt idx="217587">
                  <c:v>95.9472656</c:v>
                </c:pt>
                <c:pt idx="217588">
                  <c:v>76.6601562</c:v>
                </c:pt>
                <c:pt idx="217589">
                  <c:v>25.5126953</c:v>
                </c:pt>
                <c:pt idx="217590">
                  <c:v>-29.7851562</c:v>
                </c:pt>
                <c:pt idx="217591">
                  <c:v>-67.8710938</c:v>
                </c:pt>
                <c:pt idx="217592">
                  <c:v>-99.1210938</c:v>
                </c:pt>
                <c:pt idx="217593">
                  <c:v>-106.079102</c:v>
                </c:pt>
                <c:pt idx="217594">
                  <c:v>-78.9794922</c:v>
                </c:pt>
                <c:pt idx="217595">
                  <c:v>-27.2216797</c:v>
                </c:pt>
                <c:pt idx="217596">
                  <c:v>22.3388672</c:v>
                </c:pt>
                <c:pt idx="217597">
                  <c:v>70.80078119999993</c:v>
                </c:pt>
                <c:pt idx="217598">
                  <c:v>100.830078</c:v>
                </c:pt>
                <c:pt idx="217599">
                  <c:v>105.34668</c:v>
                </c:pt>
                <c:pt idx="217600">
                  <c:v>76.5380859</c:v>
                </c:pt>
                <c:pt idx="217601">
                  <c:v>32.8369141</c:v>
                </c:pt>
                <c:pt idx="217602">
                  <c:v>-19.4091797</c:v>
                </c:pt>
                <c:pt idx="217603">
                  <c:v>-69.8242188</c:v>
                </c:pt>
                <c:pt idx="217604">
                  <c:v>-101.928711</c:v>
                </c:pt>
                <c:pt idx="217605">
                  <c:v>-105.834961</c:v>
                </c:pt>
                <c:pt idx="217606">
                  <c:v>-80.4443359</c:v>
                </c:pt>
                <c:pt idx="217607">
                  <c:v>-37.109375</c:v>
                </c:pt>
                <c:pt idx="217608">
                  <c:v>15.1367188</c:v>
                </c:pt>
                <c:pt idx="217609">
                  <c:v>69.2138672</c:v>
                </c:pt>
                <c:pt idx="217610">
                  <c:v>103.271484</c:v>
                </c:pt>
                <c:pt idx="217611">
                  <c:v>105.102539</c:v>
                </c:pt>
                <c:pt idx="217612">
                  <c:v>84.22851559999998</c:v>
                </c:pt>
                <c:pt idx="217613">
                  <c:v>41.5039062</c:v>
                </c:pt>
                <c:pt idx="217614">
                  <c:v>-8.66699219</c:v>
                </c:pt>
                <c:pt idx="217615">
                  <c:v>-60.3027344</c:v>
                </c:pt>
                <c:pt idx="217616">
                  <c:v>-95.0927734</c:v>
                </c:pt>
                <c:pt idx="217617">
                  <c:v>-100.341797</c:v>
                </c:pt>
                <c:pt idx="217618">
                  <c:v>-87.03613279999998</c:v>
                </c:pt>
                <c:pt idx="217619">
                  <c:v>-46.7529297</c:v>
                </c:pt>
                <c:pt idx="217620">
                  <c:v>5.004882809999995</c:v>
                </c:pt>
                <c:pt idx="217621">
                  <c:v>48.0957031</c:v>
                </c:pt>
                <c:pt idx="217622">
                  <c:v>83.0078125</c:v>
                </c:pt>
                <c:pt idx="217623">
                  <c:v>107.543945</c:v>
                </c:pt>
                <c:pt idx="217624">
                  <c:v>88.2568359</c:v>
                </c:pt>
                <c:pt idx="217625">
                  <c:v>51.1474609</c:v>
                </c:pt>
                <c:pt idx="217626">
                  <c:v>-3.54003906</c:v>
                </c:pt>
                <c:pt idx="217627">
                  <c:v>-58.3496094</c:v>
                </c:pt>
                <c:pt idx="217628">
                  <c:v>-98.2666016</c:v>
                </c:pt>
                <c:pt idx="217629">
                  <c:v>-103.271484</c:v>
                </c:pt>
                <c:pt idx="217630">
                  <c:v>-89.2333984</c:v>
                </c:pt>
                <c:pt idx="217631">
                  <c:v>-48.2177734</c:v>
                </c:pt>
                <c:pt idx="217632">
                  <c:v>0.732421875</c:v>
                </c:pt>
                <c:pt idx="217633">
                  <c:v>54.1992188</c:v>
                </c:pt>
                <c:pt idx="217634">
                  <c:v>90.08789059999998</c:v>
                </c:pt>
                <c:pt idx="217635">
                  <c:v>102.050781</c:v>
                </c:pt>
                <c:pt idx="217636">
                  <c:v>90.94238279999998</c:v>
                </c:pt>
                <c:pt idx="217637">
                  <c:v>52.734375</c:v>
                </c:pt>
                <c:pt idx="217638">
                  <c:v>-1.09863281</c:v>
                </c:pt>
                <c:pt idx="217639">
                  <c:v>-59.3261719</c:v>
                </c:pt>
                <c:pt idx="217640">
                  <c:v>-93.6279297</c:v>
                </c:pt>
                <c:pt idx="217641">
                  <c:v>-103.271484</c:v>
                </c:pt>
                <c:pt idx="217642">
                  <c:v>-93.9941406</c:v>
                </c:pt>
                <c:pt idx="217643">
                  <c:v>-56.7626953</c:v>
                </c:pt>
                <c:pt idx="217644">
                  <c:v>-1.46484375</c:v>
                </c:pt>
                <c:pt idx="217645">
                  <c:v>49.6826172</c:v>
                </c:pt>
                <c:pt idx="217646">
                  <c:v>89.7216797</c:v>
                </c:pt>
                <c:pt idx="217647">
                  <c:v>110.351562</c:v>
                </c:pt>
                <c:pt idx="217648">
                  <c:v>92.6513672</c:v>
                </c:pt>
                <c:pt idx="217649">
                  <c:v>58.7158203</c:v>
                </c:pt>
                <c:pt idx="217650">
                  <c:v>15.0146484</c:v>
                </c:pt>
                <c:pt idx="217651">
                  <c:v>-37.9638672</c:v>
                </c:pt>
                <c:pt idx="217652">
                  <c:v>-86.7919922</c:v>
                </c:pt>
                <c:pt idx="217653">
                  <c:v>-104.370117</c:v>
                </c:pt>
                <c:pt idx="217654">
                  <c:v>-97.5341797</c:v>
                </c:pt>
                <c:pt idx="217655">
                  <c:v>-64.9414062</c:v>
                </c:pt>
                <c:pt idx="217656">
                  <c:v>-17.3339844</c:v>
                </c:pt>
                <c:pt idx="217657">
                  <c:v>39.0625</c:v>
                </c:pt>
                <c:pt idx="217658">
                  <c:v>83.12988279999993</c:v>
                </c:pt>
                <c:pt idx="217659">
                  <c:v>102.783203</c:v>
                </c:pt>
                <c:pt idx="217660">
                  <c:v>98.2666016</c:v>
                </c:pt>
                <c:pt idx="217661">
                  <c:v>68.8476562</c:v>
                </c:pt>
                <c:pt idx="217662">
                  <c:v>19.1650391</c:v>
                </c:pt>
                <c:pt idx="217663">
                  <c:v>-36.2548828</c:v>
                </c:pt>
                <c:pt idx="217664">
                  <c:v>-85.4492188</c:v>
                </c:pt>
                <c:pt idx="217665">
                  <c:v>-109.008789</c:v>
                </c:pt>
                <c:pt idx="217666">
                  <c:v>-99.4873047</c:v>
                </c:pt>
                <c:pt idx="217667">
                  <c:v>-64.6972656</c:v>
                </c:pt>
                <c:pt idx="217668">
                  <c:v>-16.4794922</c:v>
                </c:pt>
                <c:pt idx="217669">
                  <c:v>30.6396484</c:v>
                </c:pt>
                <c:pt idx="217670">
                  <c:v>76.4160156</c:v>
                </c:pt>
                <c:pt idx="217671">
                  <c:v>98.87695309999998</c:v>
                </c:pt>
                <c:pt idx="217672">
                  <c:v>95.5810547</c:v>
                </c:pt>
                <c:pt idx="217673">
                  <c:v>68.8476562</c:v>
                </c:pt>
                <c:pt idx="217674">
                  <c:v>28.6865234</c:v>
                </c:pt>
                <c:pt idx="217675">
                  <c:v>-23.0712891</c:v>
                </c:pt>
                <c:pt idx="217676">
                  <c:v>-80.2001953</c:v>
                </c:pt>
                <c:pt idx="217677">
                  <c:v>-100.708008</c:v>
                </c:pt>
                <c:pt idx="217678">
                  <c:v>-106.689453</c:v>
                </c:pt>
                <c:pt idx="217679">
                  <c:v>-70.0683594</c:v>
                </c:pt>
                <c:pt idx="217680">
                  <c:v>-26.6113281</c:v>
                </c:pt>
                <c:pt idx="217681">
                  <c:v>28.44238279999998</c:v>
                </c:pt>
                <c:pt idx="217682">
                  <c:v>74.7070312</c:v>
                </c:pt>
                <c:pt idx="217683">
                  <c:v>93.9941406</c:v>
                </c:pt>
                <c:pt idx="217684">
                  <c:v>97.4121094</c:v>
                </c:pt>
                <c:pt idx="217685">
                  <c:v>85.4492188</c:v>
                </c:pt>
                <c:pt idx="217686">
                  <c:v>34.17968749999999</c:v>
                </c:pt>
                <c:pt idx="217687">
                  <c:v>-17.4560547</c:v>
                </c:pt>
                <c:pt idx="217688">
                  <c:v>-65.3076172</c:v>
                </c:pt>
                <c:pt idx="217689">
                  <c:v>-96.3134766</c:v>
                </c:pt>
                <c:pt idx="217690">
                  <c:v>-102.050781</c:v>
                </c:pt>
                <c:pt idx="217691">
                  <c:v>-84.10644529999998</c:v>
                </c:pt>
                <c:pt idx="217692">
                  <c:v>-31.3720703</c:v>
                </c:pt>
                <c:pt idx="217693">
                  <c:v>17.578125</c:v>
                </c:pt>
                <c:pt idx="217694">
                  <c:v>63.5986328</c:v>
                </c:pt>
                <c:pt idx="217695">
                  <c:v>103.271484</c:v>
                </c:pt>
                <c:pt idx="217696">
                  <c:v>103.759766</c:v>
                </c:pt>
                <c:pt idx="217697">
                  <c:v>82.27539059999994</c:v>
                </c:pt>
                <c:pt idx="217698">
                  <c:v>42.1142578</c:v>
                </c:pt>
                <c:pt idx="217699">
                  <c:v>-14.1601562</c:v>
                </c:pt>
                <c:pt idx="217700">
                  <c:v>-65.4296875</c:v>
                </c:pt>
                <c:pt idx="217701">
                  <c:v>-92.2851562</c:v>
                </c:pt>
                <c:pt idx="217702">
                  <c:v>-101.318359</c:v>
                </c:pt>
                <c:pt idx="217703">
                  <c:v>-83.3740234</c:v>
                </c:pt>
                <c:pt idx="217704">
                  <c:v>-42.7246094</c:v>
                </c:pt>
                <c:pt idx="217705">
                  <c:v>6.835937499999997</c:v>
                </c:pt>
                <c:pt idx="217706">
                  <c:v>59.5703125</c:v>
                </c:pt>
                <c:pt idx="217707">
                  <c:v>96.92382809999998</c:v>
                </c:pt>
                <c:pt idx="217708">
                  <c:v>106.933594</c:v>
                </c:pt>
                <c:pt idx="217709">
                  <c:v>94.4824219</c:v>
                </c:pt>
                <c:pt idx="217710">
                  <c:v>42.96875</c:v>
                </c:pt>
                <c:pt idx="217711">
                  <c:v>-16.4794922</c:v>
                </c:pt>
                <c:pt idx="217712">
                  <c:v>-60.3027344</c:v>
                </c:pt>
                <c:pt idx="217713">
                  <c:v>-97.4121094</c:v>
                </c:pt>
                <c:pt idx="217714">
                  <c:v>-110.717773</c:v>
                </c:pt>
                <c:pt idx="217715">
                  <c:v>-84.3505859</c:v>
                </c:pt>
                <c:pt idx="217716">
                  <c:v>-40.5273438</c:v>
                </c:pt>
                <c:pt idx="217717">
                  <c:v>8.05664062</c:v>
                </c:pt>
                <c:pt idx="217718">
                  <c:v>58.2275391</c:v>
                </c:pt>
                <c:pt idx="217719">
                  <c:v>94.6044922</c:v>
                </c:pt>
                <c:pt idx="217720">
                  <c:v>108.154297</c:v>
                </c:pt>
                <c:pt idx="217721">
                  <c:v>93.38378909999996</c:v>
                </c:pt>
                <c:pt idx="217722">
                  <c:v>48.0957031</c:v>
                </c:pt>
                <c:pt idx="217723">
                  <c:v>-0.366210938</c:v>
                </c:pt>
                <c:pt idx="217724">
                  <c:v>-51.5136719</c:v>
                </c:pt>
                <c:pt idx="217725">
                  <c:v>-95.82519529999998</c:v>
                </c:pt>
                <c:pt idx="217726">
                  <c:v>-111.816406</c:v>
                </c:pt>
                <c:pt idx="217727">
                  <c:v>-93.1396484</c:v>
                </c:pt>
                <c:pt idx="217728">
                  <c:v>-55.6640625</c:v>
                </c:pt>
                <c:pt idx="217729">
                  <c:v>-7.324218749999996</c:v>
                </c:pt>
                <c:pt idx="217730">
                  <c:v>43.0908203</c:v>
                </c:pt>
                <c:pt idx="217731">
                  <c:v>91.4306641</c:v>
                </c:pt>
                <c:pt idx="217732">
                  <c:v>102.905273</c:v>
                </c:pt>
                <c:pt idx="217733">
                  <c:v>91.0644531</c:v>
                </c:pt>
                <c:pt idx="217734">
                  <c:v>56.88476559999999</c:v>
                </c:pt>
                <c:pt idx="217735">
                  <c:v>7.08007812</c:v>
                </c:pt>
                <c:pt idx="217736">
                  <c:v>-41.8701172</c:v>
                </c:pt>
                <c:pt idx="217737">
                  <c:v>-89.7216797</c:v>
                </c:pt>
                <c:pt idx="217738">
                  <c:v>-112.670898</c:v>
                </c:pt>
                <c:pt idx="217739">
                  <c:v>-95.9472656</c:v>
                </c:pt>
                <c:pt idx="217740">
                  <c:v>-58.1054688</c:v>
                </c:pt>
                <c:pt idx="217741">
                  <c:v>-8.66699219</c:v>
                </c:pt>
                <c:pt idx="217742">
                  <c:v>45.0439453</c:v>
                </c:pt>
                <c:pt idx="217743">
                  <c:v>86.18164059999998</c:v>
                </c:pt>
                <c:pt idx="217744">
                  <c:v>106.201172</c:v>
                </c:pt>
                <c:pt idx="217745">
                  <c:v>99.60937499999996</c:v>
                </c:pt>
                <c:pt idx="217746">
                  <c:v>57.4951172</c:v>
                </c:pt>
                <c:pt idx="217747">
                  <c:v>6.71386719</c:v>
                </c:pt>
                <c:pt idx="217748">
                  <c:v>-40.0390625</c:v>
                </c:pt>
                <c:pt idx="217749">
                  <c:v>-85.4492188</c:v>
                </c:pt>
                <c:pt idx="217750">
                  <c:v>-108.398438</c:v>
                </c:pt>
                <c:pt idx="217751">
                  <c:v>-95.2148438</c:v>
                </c:pt>
                <c:pt idx="217752">
                  <c:v>-67.2607422</c:v>
                </c:pt>
                <c:pt idx="217753">
                  <c:v>-15.1367188</c:v>
                </c:pt>
                <c:pt idx="217754">
                  <c:v>36.9873047</c:v>
                </c:pt>
                <c:pt idx="217755">
                  <c:v>85.08300779999998</c:v>
                </c:pt>
                <c:pt idx="217756">
                  <c:v>109.008789</c:v>
                </c:pt>
                <c:pt idx="217757">
                  <c:v>99.7314453</c:v>
                </c:pt>
                <c:pt idx="217758">
                  <c:v>65.67382809999994</c:v>
                </c:pt>
                <c:pt idx="217759">
                  <c:v>15.8691406</c:v>
                </c:pt>
                <c:pt idx="217760">
                  <c:v>-34.9121094</c:v>
                </c:pt>
                <c:pt idx="217761">
                  <c:v>-77.8808594</c:v>
                </c:pt>
                <c:pt idx="217762">
                  <c:v>-103.027344</c:v>
                </c:pt>
                <c:pt idx="217763">
                  <c:v>-100.097656</c:v>
                </c:pt>
                <c:pt idx="217764">
                  <c:v>-68.60351559999998</c:v>
                </c:pt>
                <c:pt idx="217765">
                  <c:v>-21.484375</c:v>
                </c:pt>
                <c:pt idx="217766">
                  <c:v>41.5039062</c:v>
                </c:pt>
                <c:pt idx="217767">
                  <c:v>80.8105469</c:v>
                </c:pt>
                <c:pt idx="217768">
                  <c:v>99.4873047</c:v>
                </c:pt>
                <c:pt idx="217769">
                  <c:v>106.933594</c:v>
                </c:pt>
                <c:pt idx="217770">
                  <c:v>80.68847659999993</c:v>
                </c:pt>
                <c:pt idx="217771">
                  <c:v>27.0996094</c:v>
                </c:pt>
                <c:pt idx="217772">
                  <c:v>-31.98242189999997</c:v>
                </c:pt>
                <c:pt idx="217773">
                  <c:v>-76.9042969</c:v>
                </c:pt>
                <c:pt idx="217774">
                  <c:v>-98.9990234</c:v>
                </c:pt>
                <c:pt idx="217775">
                  <c:v>-108.642578</c:v>
                </c:pt>
                <c:pt idx="217776">
                  <c:v>-78.9794922</c:v>
                </c:pt>
                <c:pt idx="217777">
                  <c:v>-22.0947266</c:v>
                </c:pt>
                <c:pt idx="217778">
                  <c:v>31.25</c:v>
                </c:pt>
                <c:pt idx="217779">
                  <c:v>69.8242188</c:v>
                </c:pt>
                <c:pt idx="217780">
                  <c:v>97.90039059999998</c:v>
                </c:pt>
                <c:pt idx="217781">
                  <c:v>104.248047</c:v>
                </c:pt>
                <c:pt idx="217782">
                  <c:v>75.9277344</c:v>
                </c:pt>
                <c:pt idx="217783">
                  <c:v>34.6679688</c:v>
                </c:pt>
                <c:pt idx="217784">
                  <c:v>-19.4091797</c:v>
                </c:pt>
                <c:pt idx="217785">
                  <c:v>-66.1621094</c:v>
                </c:pt>
                <c:pt idx="217786">
                  <c:v>-96.67968749999996</c:v>
                </c:pt>
                <c:pt idx="217787">
                  <c:v>-99.60937499999996</c:v>
                </c:pt>
                <c:pt idx="217788">
                  <c:v>-81.0546875</c:v>
                </c:pt>
                <c:pt idx="217789">
                  <c:v>-40.6494141</c:v>
                </c:pt>
                <c:pt idx="217790">
                  <c:v>7.44628906</c:v>
                </c:pt>
                <c:pt idx="217791">
                  <c:v>62.9882812</c:v>
                </c:pt>
                <c:pt idx="217792">
                  <c:v>96.3134766</c:v>
                </c:pt>
                <c:pt idx="217793">
                  <c:v>105.102539</c:v>
                </c:pt>
                <c:pt idx="217794">
                  <c:v>83.12988279999993</c:v>
                </c:pt>
                <c:pt idx="217795">
                  <c:v>49.80468749999996</c:v>
                </c:pt>
                <c:pt idx="217796">
                  <c:v>-14.2822266</c:v>
                </c:pt>
                <c:pt idx="217797">
                  <c:v>-66.7724609</c:v>
                </c:pt>
                <c:pt idx="217798">
                  <c:v>-95.0927734</c:v>
                </c:pt>
                <c:pt idx="217799">
                  <c:v>-106.689453</c:v>
                </c:pt>
                <c:pt idx="217800">
                  <c:v>-84.22851559999998</c:v>
                </c:pt>
                <c:pt idx="217801">
                  <c:v>-38.9404297</c:v>
                </c:pt>
                <c:pt idx="217802">
                  <c:v>19.0429688</c:v>
                </c:pt>
                <c:pt idx="217803">
                  <c:v>60.4248047</c:v>
                </c:pt>
                <c:pt idx="217804">
                  <c:v>99.2431641</c:v>
                </c:pt>
                <c:pt idx="217805">
                  <c:v>104.125977</c:v>
                </c:pt>
                <c:pt idx="217806">
                  <c:v>85.6933594</c:v>
                </c:pt>
                <c:pt idx="217807">
                  <c:v>49.4384766</c:v>
                </c:pt>
                <c:pt idx="217808">
                  <c:v>0.0</c:v>
                </c:pt>
                <c:pt idx="217809">
                  <c:v>-57.61718749999999</c:v>
                </c:pt>
                <c:pt idx="217810">
                  <c:v>-95.4589844</c:v>
                </c:pt>
                <c:pt idx="217811">
                  <c:v>-108.032227</c:v>
                </c:pt>
                <c:pt idx="217812">
                  <c:v>-90.2099609</c:v>
                </c:pt>
                <c:pt idx="217813">
                  <c:v>-51.2695312</c:v>
                </c:pt>
                <c:pt idx="217814">
                  <c:v>6.835937499999997</c:v>
                </c:pt>
                <c:pt idx="217815">
                  <c:v>57.61718749999999</c:v>
                </c:pt>
                <c:pt idx="217816">
                  <c:v>92.1630859</c:v>
                </c:pt>
                <c:pt idx="217817">
                  <c:v>106.811523</c:v>
                </c:pt>
                <c:pt idx="217818">
                  <c:v>97.4121094</c:v>
                </c:pt>
                <c:pt idx="217819">
                  <c:v>58.59375</c:v>
                </c:pt>
                <c:pt idx="217820">
                  <c:v>1.953125</c:v>
                </c:pt>
                <c:pt idx="217821">
                  <c:v>-57.3730469</c:v>
                </c:pt>
                <c:pt idx="217822">
                  <c:v>-92.5292969</c:v>
                </c:pt>
                <c:pt idx="217823">
                  <c:v>-104.125977</c:v>
                </c:pt>
                <c:pt idx="217824">
                  <c:v>-91.0644531</c:v>
                </c:pt>
                <c:pt idx="217825">
                  <c:v>-59.3261719</c:v>
                </c:pt>
                <c:pt idx="217826">
                  <c:v>-4.51660156</c:v>
                </c:pt>
                <c:pt idx="217827">
                  <c:v>52.9785156</c:v>
                </c:pt>
                <c:pt idx="217828">
                  <c:v>96.5576172</c:v>
                </c:pt>
                <c:pt idx="217829">
                  <c:v>109.375</c:v>
                </c:pt>
                <c:pt idx="217830">
                  <c:v>96.1914062</c:v>
                </c:pt>
                <c:pt idx="217831">
                  <c:v>59.6923828</c:v>
                </c:pt>
                <c:pt idx="217832">
                  <c:v>8.30078125</c:v>
                </c:pt>
                <c:pt idx="217833">
                  <c:v>-42.4804688</c:v>
                </c:pt>
                <c:pt idx="217834">
                  <c:v>-87.5244141</c:v>
                </c:pt>
                <c:pt idx="217835">
                  <c:v>-100.830078</c:v>
                </c:pt>
                <c:pt idx="217836">
                  <c:v>-94.6044922</c:v>
                </c:pt>
                <c:pt idx="217837">
                  <c:v>-62.1337891</c:v>
                </c:pt>
                <c:pt idx="217838">
                  <c:v>-6.59179688</c:v>
                </c:pt>
                <c:pt idx="217839">
                  <c:v>42.1142578</c:v>
                </c:pt>
                <c:pt idx="217840">
                  <c:v>80.4443359</c:v>
                </c:pt>
                <c:pt idx="217841">
                  <c:v>104.492188</c:v>
                </c:pt>
                <c:pt idx="217842">
                  <c:v>100.463867</c:v>
                </c:pt>
                <c:pt idx="217843">
                  <c:v>58.2275391</c:v>
                </c:pt>
                <c:pt idx="217844">
                  <c:v>12.8173828</c:v>
                </c:pt>
                <c:pt idx="217845">
                  <c:v>-35.4003906</c:v>
                </c:pt>
                <c:pt idx="217846">
                  <c:v>-80.2001953</c:v>
                </c:pt>
                <c:pt idx="217847">
                  <c:v>-101.44043</c:v>
                </c:pt>
                <c:pt idx="217848">
                  <c:v>-94.4824219</c:v>
                </c:pt>
                <c:pt idx="217849">
                  <c:v>-67.13867190000001</c:v>
                </c:pt>
                <c:pt idx="217850">
                  <c:v>-19.53125</c:v>
                </c:pt>
                <c:pt idx="217851">
                  <c:v>38.3300781</c:v>
                </c:pt>
                <c:pt idx="217852">
                  <c:v>82.27539059999994</c:v>
                </c:pt>
                <c:pt idx="217853">
                  <c:v>102.539062</c:v>
                </c:pt>
                <c:pt idx="217854">
                  <c:v>101.318359</c:v>
                </c:pt>
                <c:pt idx="217855">
                  <c:v>68.1152344</c:v>
                </c:pt>
                <c:pt idx="217856">
                  <c:v>20.8740234</c:v>
                </c:pt>
                <c:pt idx="217857">
                  <c:v>-27.7099609</c:v>
                </c:pt>
                <c:pt idx="217858">
                  <c:v>-82.3974609</c:v>
                </c:pt>
                <c:pt idx="217859">
                  <c:v>-104.125977</c:v>
                </c:pt>
                <c:pt idx="217860">
                  <c:v>-103.393555</c:v>
                </c:pt>
                <c:pt idx="217861">
                  <c:v>-78.4912109</c:v>
                </c:pt>
                <c:pt idx="217862">
                  <c:v>-35.4003906</c:v>
                </c:pt>
                <c:pt idx="217863">
                  <c:v>21.7285156</c:v>
                </c:pt>
                <c:pt idx="217864">
                  <c:v>73.7304688</c:v>
                </c:pt>
                <c:pt idx="217865">
                  <c:v>107.421875</c:v>
                </c:pt>
                <c:pt idx="217866">
                  <c:v>103.637695</c:v>
                </c:pt>
                <c:pt idx="217867">
                  <c:v>76.6601562</c:v>
                </c:pt>
                <c:pt idx="217868">
                  <c:v>35.4003906</c:v>
                </c:pt>
                <c:pt idx="217869">
                  <c:v>-17.4560547</c:v>
                </c:pt>
                <c:pt idx="217870">
                  <c:v>-65.3076172</c:v>
                </c:pt>
                <c:pt idx="217871">
                  <c:v>-98.38867190000001</c:v>
                </c:pt>
                <c:pt idx="217872">
                  <c:v>-100.708008</c:v>
                </c:pt>
                <c:pt idx="217873">
                  <c:v>-78.2470703</c:v>
                </c:pt>
                <c:pt idx="217874">
                  <c:v>-35.0341797</c:v>
                </c:pt>
                <c:pt idx="217875">
                  <c:v>10.0097656</c:v>
                </c:pt>
                <c:pt idx="217876">
                  <c:v>64.0869141</c:v>
                </c:pt>
                <c:pt idx="217877">
                  <c:v>97.0458984</c:v>
                </c:pt>
                <c:pt idx="217878">
                  <c:v>99.7314453</c:v>
                </c:pt>
                <c:pt idx="217879">
                  <c:v>88.0126953</c:v>
                </c:pt>
                <c:pt idx="217880">
                  <c:v>37.5976562</c:v>
                </c:pt>
                <c:pt idx="217881">
                  <c:v>-11.9628906</c:v>
                </c:pt>
                <c:pt idx="217882">
                  <c:v>-60.4248047</c:v>
                </c:pt>
                <c:pt idx="217883">
                  <c:v>-99.2431641</c:v>
                </c:pt>
                <c:pt idx="217884">
                  <c:v>-105.957031</c:v>
                </c:pt>
                <c:pt idx="217885">
                  <c:v>-86.5478516</c:v>
                </c:pt>
                <c:pt idx="217886">
                  <c:v>-47.1191406</c:v>
                </c:pt>
                <c:pt idx="217887">
                  <c:v>5.24902344</c:v>
                </c:pt>
                <c:pt idx="217888">
                  <c:v>59.81445309999999</c:v>
                </c:pt>
                <c:pt idx="217889">
                  <c:v>98.75488279999998</c:v>
                </c:pt>
                <c:pt idx="217890">
                  <c:v>106.689453</c:v>
                </c:pt>
                <c:pt idx="217891">
                  <c:v>89.4775391</c:v>
                </c:pt>
                <c:pt idx="217892">
                  <c:v>49.80468749999996</c:v>
                </c:pt>
                <c:pt idx="217893">
                  <c:v>-8.42285156</c:v>
                </c:pt>
                <c:pt idx="217894">
                  <c:v>-56.1523438</c:v>
                </c:pt>
                <c:pt idx="217895">
                  <c:v>-98.63281249999996</c:v>
                </c:pt>
                <c:pt idx="217896">
                  <c:v>-101.196289</c:v>
                </c:pt>
                <c:pt idx="217897">
                  <c:v>-85.20507809999994</c:v>
                </c:pt>
                <c:pt idx="217898">
                  <c:v>-49.4384766</c:v>
                </c:pt>
                <c:pt idx="217899">
                  <c:v>0.122070312</c:v>
                </c:pt>
                <c:pt idx="217900">
                  <c:v>51.1474609</c:v>
                </c:pt>
                <c:pt idx="217901">
                  <c:v>84.10644529999998</c:v>
                </c:pt>
                <c:pt idx="217902">
                  <c:v>104.125977</c:v>
                </c:pt>
                <c:pt idx="217903">
                  <c:v>90.33203119999993</c:v>
                </c:pt>
                <c:pt idx="217904">
                  <c:v>52.1240234</c:v>
                </c:pt>
                <c:pt idx="217905">
                  <c:v>7.20214844</c:v>
                </c:pt>
                <c:pt idx="217906">
                  <c:v>-55.9082031</c:v>
                </c:pt>
                <c:pt idx="217907">
                  <c:v>-88.62304690000001</c:v>
                </c:pt>
                <c:pt idx="217908">
                  <c:v>-101.318359</c:v>
                </c:pt>
                <c:pt idx="217909">
                  <c:v>-97.65625</c:v>
                </c:pt>
                <c:pt idx="217910">
                  <c:v>-58.59375</c:v>
                </c:pt>
                <c:pt idx="217911">
                  <c:v>-8.91113281</c:v>
                </c:pt>
                <c:pt idx="217912">
                  <c:v>49.4384766</c:v>
                </c:pt>
                <c:pt idx="217913">
                  <c:v>91.0644531</c:v>
                </c:pt>
                <c:pt idx="217914">
                  <c:v>105.834961</c:v>
                </c:pt>
                <c:pt idx="217915">
                  <c:v>92.1630859</c:v>
                </c:pt>
                <c:pt idx="217916">
                  <c:v>60.0585938</c:v>
                </c:pt>
                <c:pt idx="217917">
                  <c:v>5.615234379999995</c:v>
                </c:pt>
                <c:pt idx="217918">
                  <c:v>-44.55566409999999</c:v>
                </c:pt>
                <c:pt idx="217919">
                  <c:v>-87.7685547</c:v>
                </c:pt>
                <c:pt idx="217920">
                  <c:v>-104.980469</c:v>
                </c:pt>
                <c:pt idx="217921">
                  <c:v>-89.7216797</c:v>
                </c:pt>
                <c:pt idx="217922">
                  <c:v>-62.1337891</c:v>
                </c:pt>
                <c:pt idx="217923">
                  <c:v>-11.71875</c:v>
                </c:pt>
                <c:pt idx="217924">
                  <c:v>46.1425781</c:v>
                </c:pt>
                <c:pt idx="217925">
                  <c:v>89.4775391</c:v>
                </c:pt>
                <c:pt idx="217926">
                  <c:v>107.666016</c:v>
                </c:pt>
                <c:pt idx="217927">
                  <c:v>96.80175779999998</c:v>
                </c:pt>
                <c:pt idx="217928">
                  <c:v>60.7910156</c:v>
                </c:pt>
                <c:pt idx="217929">
                  <c:v>16.3574219</c:v>
                </c:pt>
                <c:pt idx="217930">
                  <c:v>-39.30664059999999</c:v>
                </c:pt>
                <c:pt idx="217931">
                  <c:v>-87.4023438</c:v>
                </c:pt>
                <c:pt idx="217932">
                  <c:v>-108.764648</c:v>
                </c:pt>
                <c:pt idx="217933">
                  <c:v>-92.6513672</c:v>
                </c:pt>
                <c:pt idx="217934">
                  <c:v>-69.2138672</c:v>
                </c:pt>
                <c:pt idx="217935">
                  <c:v>-21.1181641</c:v>
                </c:pt>
                <c:pt idx="217936">
                  <c:v>41.015625</c:v>
                </c:pt>
                <c:pt idx="217937">
                  <c:v>82.3974609</c:v>
                </c:pt>
                <c:pt idx="217938">
                  <c:v>102.783203</c:v>
                </c:pt>
                <c:pt idx="217939">
                  <c:v>98.38867190000001</c:v>
                </c:pt>
                <c:pt idx="217940">
                  <c:v>72.87597659999993</c:v>
                </c:pt>
                <c:pt idx="217941">
                  <c:v>28.5644531</c:v>
                </c:pt>
                <c:pt idx="217942">
                  <c:v>-28.3203125</c:v>
                </c:pt>
                <c:pt idx="217943">
                  <c:v>-75.9277344</c:v>
                </c:pt>
                <c:pt idx="217944">
                  <c:v>-93.2617188</c:v>
                </c:pt>
                <c:pt idx="217945">
                  <c:v>-96.3134766</c:v>
                </c:pt>
                <c:pt idx="217946">
                  <c:v>-70.9228516</c:v>
                </c:pt>
                <c:pt idx="217947">
                  <c:v>-27.8320312</c:v>
                </c:pt>
                <c:pt idx="217948">
                  <c:v>21.9726562</c:v>
                </c:pt>
                <c:pt idx="217949">
                  <c:v>73.3642578</c:v>
                </c:pt>
                <c:pt idx="217950">
                  <c:v>100.097656</c:v>
                </c:pt>
                <c:pt idx="217951">
                  <c:v>96.1914062</c:v>
                </c:pt>
                <c:pt idx="217952">
                  <c:v>78.36914059999998</c:v>
                </c:pt>
                <c:pt idx="217953">
                  <c:v>35.4003906</c:v>
                </c:pt>
                <c:pt idx="217954">
                  <c:v>-20.7519531</c:v>
                </c:pt>
                <c:pt idx="217955">
                  <c:v>-75.5615234</c:v>
                </c:pt>
                <c:pt idx="217956">
                  <c:v>-98.2666016</c:v>
                </c:pt>
                <c:pt idx="217957">
                  <c:v>-99.7314453</c:v>
                </c:pt>
                <c:pt idx="217958">
                  <c:v>-81.7871094</c:v>
                </c:pt>
                <c:pt idx="217959">
                  <c:v>-36.2548828</c:v>
                </c:pt>
                <c:pt idx="217960">
                  <c:v>16.6015625</c:v>
                </c:pt>
                <c:pt idx="217961">
                  <c:v>67.38281249999996</c:v>
                </c:pt>
                <c:pt idx="217962">
                  <c:v>96.5576172</c:v>
                </c:pt>
                <c:pt idx="217963">
                  <c:v>107.055664</c:v>
                </c:pt>
                <c:pt idx="217964">
                  <c:v>75.19531249999996</c:v>
                </c:pt>
                <c:pt idx="217965">
                  <c:v>29.1748047</c:v>
                </c:pt>
                <c:pt idx="217966">
                  <c:v>-24.6582031</c:v>
                </c:pt>
                <c:pt idx="217967">
                  <c:v>-66.2841797</c:v>
                </c:pt>
                <c:pt idx="217968">
                  <c:v>-94.6044922</c:v>
                </c:pt>
                <c:pt idx="217969">
                  <c:v>-99.85351559999998</c:v>
                </c:pt>
                <c:pt idx="217970">
                  <c:v>-77.5146484</c:v>
                </c:pt>
                <c:pt idx="217971">
                  <c:v>-37.3535156</c:v>
                </c:pt>
                <c:pt idx="217972">
                  <c:v>12.0849609</c:v>
                </c:pt>
                <c:pt idx="217973">
                  <c:v>59.5703125</c:v>
                </c:pt>
                <c:pt idx="217974">
                  <c:v>93.1396484</c:v>
                </c:pt>
                <c:pt idx="217975">
                  <c:v>108.154297</c:v>
                </c:pt>
                <c:pt idx="217976">
                  <c:v>87.03613279999998</c:v>
                </c:pt>
                <c:pt idx="217977">
                  <c:v>42.2363281</c:v>
                </c:pt>
                <c:pt idx="217978">
                  <c:v>-11.3525391</c:v>
                </c:pt>
                <c:pt idx="217979">
                  <c:v>-61.15722659999999</c:v>
                </c:pt>
                <c:pt idx="217980">
                  <c:v>-92.1630859</c:v>
                </c:pt>
                <c:pt idx="217981">
                  <c:v>-97.90039059999998</c:v>
                </c:pt>
                <c:pt idx="217982">
                  <c:v>-84.3505859</c:v>
                </c:pt>
                <c:pt idx="217983">
                  <c:v>-44.921875</c:v>
                </c:pt>
                <c:pt idx="217984">
                  <c:v>-1.58691406</c:v>
                </c:pt>
                <c:pt idx="217985">
                  <c:v>56.1523438</c:v>
                </c:pt>
                <c:pt idx="217986">
                  <c:v>95.2148438</c:v>
                </c:pt>
                <c:pt idx="217987">
                  <c:v>110.473633</c:v>
                </c:pt>
                <c:pt idx="217988">
                  <c:v>92.89550779999998</c:v>
                </c:pt>
                <c:pt idx="217989">
                  <c:v>57.61718749999999</c:v>
                </c:pt>
                <c:pt idx="217990">
                  <c:v>4.15039062</c:v>
                </c:pt>
                <c:pt idx="217991">
                  <c:v>-54.4433594</c:v>
                </c:pt>
                <c:pt idx="217992">
                  <c:v>-92.0410156</c:v>
                </c:pt>
                <c:pt idx="217993">
                  <c:v>-101.5625</c:v>
                </c:pt>
                <c:pt idx="217994">
                  <c:v>-88.0126953</c:v>
                </c:pt>
                <c:pt idx="217995">
                  <c:v>-46.0205078</c:v>
                </c:pt>
                <c:pt idx="217996">
                  <c:v>-9.39941406</c:v>
                </c:pt>
                <c:pt idx="217997">
                  <c:v>52.734375</c:v>
                </c:pt>
                <c:pt idx="217998">
                  <c:v>87.890625</c:v>
                </c:pt>
                <c:pt idx="217999">
                  <c:v>103.271484</c:v>
                </c:pt>
                <c:pt idx="218000">
                  <c:v>93.38378909999996</c:v>
                </c:pt>
                <c:pt idx="218001">
                  <c:v>59.2041016</c:v>
                </c:pt>
                <c:pt idx="218002">
                  <c:v>9.277343749999998</c:v>
                </c:pt>
                <c:pt idx="218003">
                  <c:v>-48.5839844</c:v>
                </c:pt>
                <c:pt idx="218004">
                  <c:v>-86.05957029999998</c:v>
                </c:pt>
                <c:pt idx="218005">
                  <c:v>-110.229492</c:v>
                </c:pt>
                <c:pt idx="218006">
                  <c:v>-95.5810547</c:v>
                </c:pt>
                <c:pt idx="218007">
                  <c:v>-62.2558594</c:v>
                </c:pt>
                <c:pt idx="218008">
                  <c:v>-14.7705078</c:v>
                </c:pt>
                <c:pt idx="218009">
                  <c:v>47.1191406</c:v>
                </c:pt>
                <c:pt idx="218010">
                  <c:v>84.22851559999998</c:v>
                </c:pt>
                <c:pt idx="218011">
                  <c:v>99.4873047</c:v>
                </c:pt>
                <c:pt idx="218012">
                  <c:v>97.77832029999998</c:v>
                </c:pt>
                <c:pt idx="218013">
                  <c:v>61.8896484</c:v>
                </c:pt>
                <c:pt idx="218014">
                  <c:v>9.765625</c:v>
                </c:pt>
                <c:pt idx="218015">
                  <c:v>-35.5224609</c:v>
                </c:pt>
                <c:pt idx="218016">
                  <c:v>-83.7402344</c:v>
                </c:pt>
                <c:pt idx="218017">
                  <c:v>-106.445312</c:v>
                </c:pt>
                <c:pt idx="218018">
                  <c:v>-97.5341797</c:v>
                </c:pt>
                <c:pt idx="218019">
                  <c:v>-63.3544922</c:v>
                </c:pt>
                <c:pt idx="218020">
                  <c:v>-11.5966797</c:v>
                </c:pt>
                <c:pt idx="218021">
                  <c:v>36.8652344</c:v>
                </c:pt>
                <c:pt idx="218022">
                  <c:v>75.5615234</c:v>
                </c:pt>
                <c:pt idx="218023">
                  <c:v>106.811523</c:v>
                </c:pt>
                <c:pt idx="218024">
                  <c:v>100.708008</c:v>
                </c:pt>
                <c:pt idx="218025">
                  <c:v>65.4296875</c:v>
                </c:pt>
                <c:pt idx="218026">
                  <c:v>19.6533203</c:v>
                </c:pt>
                <c:pt idx="218027">
                  <c:v>-34.6679688</c:v>
                </c:pt>
                <c:pt idx="218028">
                  <c:v>-81.4208984</c:v>
                </c:pt>
                <c:pt idx="218029">
                  <c:v>-104.614258</c:v>
                </c:pt>
                <c:pt idx="218030">
                  <c:v>-100.341797</c:v>
                </c:pt>
                <c:pt idx="218031">
                  <c:v>-71.5332031</c:v>
                </c:pt>
                <c:pt idx="218032">
                  <c:v>-26.4892578</c:v>
                </c:pt>
                <c:pt idx="218033">
                  <c:v>26.4892578</c:v>
                </c:pt>
                <c:pt idx="218034">
                  <c:v>74.9511719</c:v>
                </c:pt>
                <c:pt idx="218035">
                  <c:v>105.712891</c:v>
                </c:pt>
                <c:pt idx="218036">
                  <c:v>107.177734</c:v>
                </c:pt>
                <c:pt idx="218037">
                  <c:v>73.85253909999996</c:v>
                </c:pt>
                <c:pt idx="218038">
                  <c:v>20.6298828</c:v>
                </c:pt>
                <c:pt idx="218039">
                  <c:v>-26.1230469</c:v>
                </c:pt>
                <c:pt idx="218040">
                  <c:v>-68.60351559999998</c:v>
                </c:pt>
                <c:pt idx="218041">
                  <c:v>-98.38867190000001</c:v>
                </c:pt>
                <c:pt idx="218042">
                  <c:v>-105.59082</c:v>
                </c:pt>
                <c:pt idx="218043">
                  <c:v>-82.27539059999994</c:v>
                </c:pt>
                <c:pt idx="218044">
                  <c:v>-33.81347659999999</c:v>
                </c:pt>
                <c:pt idx="218045">
                  <c:v>30.2734375</c:v>
                </c:pt>
                <c:pt idx="218046">
                  <c:v>71.6552734</c:v>
                </c:pt>
                <c:pt idx="218047">
                  <c:v>93.1396484</c:v>
                </c:pt>
                <c:pt idx="218048">
                  <c:v>96.3134766</c:v>
                </c:pt>
                <c:pt idx="218049">
                  <c:v>76.7822266</c:v>
                </c:pt>
                <c:pt idx="218050">
                  <c:v>32.4707031</c:v>
                </c:pt>
                <c:pt idx="218051">
                  <c:v>-16.4794922</c:v>
                </c:pt>
                <c:pt idx="218052">
                  <c:v>-68.35937499999996</c:v>
                </c:pt>
                <c:pt idx="218053">
                  <c:v>-100.830078</c:v>
                </c:pt>
                <c:pt idx="218054">
                  <c:v>-103.515625</c:v>
                </c:pt>
                <c:pt idx="218055">
                  <c:v>-78.7353516</c:v>
                </c:pt>
                <c:pt idx="218056">
                  <c:v>-42.4804688</c:v>
                </c:pt>
                <c:pt idx="218057">
                  <c:v>10.2539062</c:v>
                </c:pt>
                <c:pt idx="218058">
                  <c:v>70.67871089999993</c:v>
                </c:pt>
                <c:pt idx="218059">
                  <c:v>102.661133</c:v>
                </c:pt>
                <c:pt idx="218060">
                  <c:v>104.248047</c:v>
                </c:pt>
                <c:pt idx="218061">
                  <c:v>84.5947266</c:v>
                </c:pt>
                <c:pt idx="218062">
                  <c:v>44.1894531</c:v>
                </c:pt>
                <c:pt idx="218063">
                  <c:v>-20.1416016</c:v>
                </c:pt>
                <c:pt idx="218064">
                  <c:v>-68.2373047</c:v>
                </c:pt>
                <c:pt idx="218065">
                  <c:v>-102.050781</c:v>
                </c:pt>
                <c:pt idx="218066">
                  <c:v>-109.863281</c:v>
                </c:pt>
                <c:pt idx="218067">
                  <c:v>-82.88574219999992</c:v>
                </c:pt>
                <c:pt idx="218068">
                  <c:v>-36.0107422</c:v>
                </c:pt>
                <c:pt idx="218069">
                  <c:v>10.1318359</c:v>
                </c:pt>
                <c:pt idx="218070">
                  <c:v>55.6640625</c:v>
                </c:pt>
                <c:pt idx="218071">
                  <c:v>95.4589844</c:v>
                </c:pt>
                <c:pt idx="218072">
                  <c:v>101.5625</c:v>
                </c:pt>
                <c:pt idx="218073">
                  <c:v>87.7685547</c:v>
                </c:pt>
                <c:pt idx="218074">
                  <c:v>38.5742188</c:v>
                </c:pt>
                <c:pt idx="218075">
                  <c:v>-6.71386719</c:v>
                </c:pt>
                <c:pt idx="218076">
                  <c:v>-57.9833984</c:v>
                </c:pt>
                <c:pt idx="218077">
                  <c:v>-89.84375</c:v>
                </c:pt>
                <c:pt idx="218078">
                  <c:v>-104.003906</c:v>
                </c:pt>
                <c:pt idx="218079">
                  <c:v>-88.13476559999998</c:v>
                </c:pt>
                <c:pt idx="218080">
                  <c:v>-52.9785156</c:v>
                </c:pt>
                <c:pt idx="218081">
                  <c:v>-1.70898438</c:v>
                </c:pt>
                <c:pt idx="218082">
                  <c:v>57.3730469</c:v>
                </c:pt>
                <c:pt idx="218083">
                  <c:v>93.38378909999996</c:v>
                </c:pt>
                <c:pt idx="218084">
                  <c:v>105.46875</c:v>
                </c:pt>
                <c:pt idx="218085">
                  <c:v>90.82031249999996</c:v>
                </c:pt>
                <c:pt idx="218086">
                  <c:v>56.2744141</c:v>
                </c:pt>
                <c:pt idx="218087">
                  <c:v>2.31933594</c:v>
                </c:pt>
                <c:pt idx="218088">
                  <c:v>-53.7109375</c:v>
                </c:pt>
                <c:pt idx="218089">
                  <c:v>-88.5009766</c:v>
                </c:pt>
                <c:pt idx="218090">
                  <c:v>-108.032227</c:v>
                </c:pt>
                <c:pt idx="218091">
                  <c:v>-94.3603516</c:v>
                </c:pt>
                <c:pt idx="218092">
                  <c:v>-47.4853516</c:v>
                </c:pt>
                <c:pt idx="218093">
                  <c:v>-2.31933594</c:v>
                </c:pt>
                <c:pt idx="218094">
                  <c:v>44.55566409999999</c:v>
                </c:pt>
                <c:pt idx="218095">
                  <c:v>87.7685547</c:v>
                </c:pt>
                <c:pt idx="218096">
                  <c:v>109.375</c:v>
                </c:pt>
                <c:pt idx="218097">
                  <c:v>92.6513672</c:v>
                </c:pt>
                <c:pt idx="218098">
                  <c:v>56.2744141</c:v>
                </c:pt>
                <c:pt idx="218099">
                  <c:v>7.93457031</c:v>
                </c:pt>
                <c:pt idx="218100">
                  <c:v>-44.3115234</c:v>
                </c:pt>
                <c:pt idx="218101">
                  <c:v>-85.8154297</c:v>
                </c:pt>
                <c:pt idx="218102">
                  <c:v>-105.957031</c:v>
                </c:pt>
                <c:pt idx="218103">
                  <c:v>-95.4589844</c:v>
                </c:pt>
                <c:pt idx="218104">
                  <c:v>-57.61718749999999</c:v>
                </c:pt>
                <c:pt idx="218105">
                  <c:v>-10.1318359</c:v>
                </c:pt>
                <c:pt idx="218106">
                  <c:v>37.7197266</c:v>
                </c:pt>
                <c:pt idx="218107">
                  <c:v>83.3740234</c:v>
                </c:pt>
                <c:pt idx="218108">
                  <c:v>102.294922</c:v>
                </c:pt>
                <c:pt idx="218109">
                  <c:v>95.82519529999998</c:v>
                </c:pt>
                <c:pt idx="218110">
                  <c:v>58.9599609</c:v>
                </c:pt>
                <c:pt idx="218111">
                  <c:v>11.5966797</c:v>
                </c:pt>
                <c:pt idx="218112">
                  <c:v>-41.6259766</c:v>
                </c:pt>
                <c:pt idx="218113">
                  <c:v>-89.2333984</c:v>
                </c:pt>
                <c:pt idx="218114">
                  <c:v>-103.149414</c:v>
                </c:pt>
                <c:pt idx="218115">
                  <c:v>-98.38867190000001</c:v>
                </c:pt>
                <c:pt idx="218116">
                  <c:v>-67.38281249999996</c:v>
                </c:pt>
                <c:pt idx="218117">
                  <c:v>-15.8691406</c:v>
                </c:pt>
                <c:pt idx="218118">
                  <c:v>43.9453125</c:v>
                </c:pt>
                <c:pt idx="218119">
                  <c:v>73.85253909999996</c:v>
                </c:pt>
                <c:pt idx="218120">
                  <c:v>96.4355469</c:v>
                </c:pt>
                <c:pt idx="218121">
                  <c:v>91.4306641</c:v>
                </c:pt>
                <c:pt idx="218122">
                  <c:v>69.58007809999994</c:v>
                </c:pt>
                <c:pt idx="218123">
                  <c:v>18.5546875</c:v>
                </c:pt>
                <c:pt idx="218124">
                  <c:v>-28.44238279999998</c:v>
                </c:pt>
                <c:pt idx="218125">
                  <c:v>-79.1015625</c:v>
                </c:pt>
                <c:pt idx="218126">
                  <c:v>-103.149414</c:v>
                </c:pt>
                <c:pt idx="218127">
                  <c:v>-100.830078</c:v>
                </c:pt>
                <c:pt idx="218128">
                  <c:v>-72.0214844</c:v>
                </c:pt>
                <c:pt idx="218129">
                  <c:v>-21.8505859</c:v>
                </c:pt>
                <c:pt idx="218130">
                  <c:v>26.9775391</c:v>
                </c:pt>
                <c:pt idx="218131">
                  <c:v>77.39257809999994</c:v>
                </c:pt>
                <c:pt idx="218132">
                  <c:v>95.82519529999998</c:v>
                </c:pt>
                <c:pt idx="218133">
                  <c:v>98.1445312</c:v>
                </c:pt>
                <c:pt idx="218134">
                  <c:v>69.7021484</c:v>
                </c:pt>
                <c:pt idx="218135">
                  <c:v>32.2265625</c:v>
                </c:pt>
                <c:pt idx="218136">
                  <c:v>-24.0478516</c:v>
                </c:pt>
                <c:pt idx="218137">
                  <c:v>-70.0683594</c:v>
                </c:pt>
                <c:pt idx="218138">
                  <c:v>-94.7265625</c:v>
                </c:pt>
                <c:pt idx="218139">
                  <c:v>-101.5625</c:v>
                </c:pt>
                <c:pt idx="218140">
                  <c:v>-79.9560547</c:v>
                </c:pt>
                <c:pt idx="218141">
                  <c:v>-32.9589844</c:v>
                </c:pt>
                <c:pt idx="218142">
                  <c:v>23.3154297</c:v>
                </c:pt>
                <c:pt idx="218143">
                  <c:v>72.6318359</c:v>
                </c:pt>
                <c:pt idx="218144">
                  <c:v>97.4121094</c:v>
                </c:pt>
                <c:pt idx="218145">
                  <c:v>102.172852</c:v>
                </c:pt>
                <c:pt idx="218146">
                  <c:v>85.5712891</c:v>
                </c:pt>
                <c:pt idx="218147">
                  <c:v>40.1611328</c:v>
                </c:pt>
                <c:pt idx="218148">
                  <c:v>-11.2304688</c:v>
                </c:pt>
                <c:pt idx="218149">
                  <c:v>-65.55175779999998</c:v>
                </c:pt>
                <c:pt idx="218150">
                  <c:v>-104.370117</c:v>
                </c:pt>
                <c:pt idx="218151">
                  <c:v>-106.445312</c:v>
                </c:pt>
                <c:pt idx="218152">
                  <c:v>-79.1015625</c:v>
                </c:pt>
                <c:pt idx="218153">
                  <c:v>-39.7949219</c:v>
                </c:pt>
                <c:pt idx="218154">
                  <c:v>14.4042969</c:v>
                </c:pt>
                <c:pt idx="218155">
                  <c:v>67.7490234</c:v>
                </c:pt>
                <c:pt idx="218156">
                  <c:v>95.5810547</c:v>
                </c:pt>
                <c:pt idx="218157">
                  <c:v>102.539062</c:v>
                </c:pt>
                <c:pt idx="218158">
                  <c:v>79.34570309999998</c:v>
                </c:pt>
                <c:pt idx="218159">
                  <c:v>43.7011719</c:v>
                </c:pt>
                <c:pt idx="218160">
                  <c:v>-12.9394531</c:v>
                </c:pt>
                <c:pt idx="218161">
                  <c:v>-66.52832029999998</c:v>
                </c:pt>
                <c:pt idx="218162">
                  <c:v>-101.196289</c:v>
                </c:pt>
                <c:pt idx="218163">
                  <c:v>-101.318359</c:v>
                </c:pt>
                <c:pt idx="218164">
                  <c:v>-83.12988279999993</c:v>
                </c:pt>
                <c:pt idx="218165">
                  <c:v>-39.9169922</c:v>
                </c:pt>
                <c:pt idx="218166">
                  <c:v>9.52148438</c:v>
                </c:pt>
                <c:pt idx="218167">
                  <c:v>56.640625</c:v>
                </c:pt>
                <c:pt idx="218168">
                  <c:v>96.67968749999996</c:v>
                </c:pt>
                <c:pt idx="218169">
                  <c:v>100.708008</c:v>
                </c:pt>
                <c:pt idx="218170">
                  <c:v>87.6464844</c:v>
                </c:pt>
                <c:pt idx="218171">
                  <c:v>47.6074219</c:v>
                </c:pt>
                <c:pt idx="218172">
                  <c:v>-12.5732422</c:v>
                </c:pt>
                <c:pt idx="218173">
                  <c:v>-56.2744141</c:v>
                </c:pt>
                <c:pt idx="218174">
                  <c:v>-91.9189453</c:v>
                </c:pt>
                <c:pt idx="218175">
                  <c:v>-107.177734</c:v>
                </c:pt>
                <c:pt idx="218176">
                  <c:v>-93.9941406</c:v>
                </c:pt>
                <c:pt idx="218177">
                  <c:v>-51.1474609</c:v>
                </c:pt>
                <c:pt idx="218178">
                  <c:v>4.76074219</c:v>
                </c:pt>
                <c:pt idx="218179">
                  <c:v>54.1992188</c:v>
                </c:pt>
                <c:pt idx="218180">
                  <c:v>90.2099609</c:v>
                </c:pt>
                <c:pt idx="218181">
                  <c:v>105.59082</c:v>
                </c:pt>
                <c:pt idx="218182">
                  <c:v>89.2333984</c:v>
                </c:pt>
                <c:pt idx="218183">
                  <c:v>49.3164062</c:v>
                </c:pt>
                <c:pt idx="218184">
                  <c:v>2.68554688</c:v>
                </c:pt>
                <c:pt idx="218185">
                  <c:v>-49.5605469</c:v>
                </c:pt>
                <c:pt idx="218186">
                  <c:v>-91.1865234</c:v>
                </c:pt>
                <c:pt idx="218187">
                  <c:v>-108.032227</c:v>
                </c:pt>
                <c:pt idx="218188">
                  <c:v>-101.196289</c:v>
                </c:pt>
                <c:pt idx="218189">
                  <c:v>-56.0302734</c:v>
                </c:pt>
                <c:pt idx="218190">
                  <c:v>6.347656249999996</c:v>
                </c:pt>
                <c:pt idx="218191">
                  <c:v>48.5839844</c:v>
                </c:pt>
                <c:pt idx="218192">
                  <c:v>86.6699219</c:v>
                </c:pt>
                <c:pt idx="218193">
                  <c:v>103.271484</c:v>
                </c:pt>
                <c:pt idx="218194">
                  <c:v>94.2382812</c:v>
                </c:pt>
                <c:pt idx="218195">
                  <c:v>58.2275391</c:v>
                </c:pt>
                <c:pt idx="218196">
                  <c:v>12.4511719</c:v>
                </c:pt>
                <c:pt idx="218197">
                  <c:v>-45.2880859</c:v>
                </c:pt>
                <c:pt idx="218198">
                  <c:v>-86.9140625</c:v>
                </c:pt>
                <c:pt idx="218199">
                  <c:v>-105.957031</c:v>
                </c:pt>
                <c:pt idx="218200">
                  <c:v>-97.4121094</c:v>
                </c:pt>
                <c:pt idx="218201">
                  <c:v>-64.0869141</c:v>
                </c:pt>
                <c:pt idx="218202">
                  <c:v>-19.0429688</c:v>
                </c:pt>
                <c:pt idx="218203">
                  <c:v>41.015625</c:v>
                </c:pt>
                <c:pt idx="218204">
                  <c:v>84.10644529999998</c:v>
                </c:pt>
                <c:pt idx="218205">
                  <c:v>106.933594</c:v>
                </c:pt>
                <c:pt idx="218206">
                  <c:v>97.1679688</c:v>
                </c:pt>
                <c:pt idx="218207">
                  <c:v>64.0869141</c:v>
                </c:pt>
                <c:pt idx="218208">
                  <c:v>18.3105469</c:v>
                </c:pt>
                <c:pt idx="218209">
                  <c:v>-34.0576172</c:v>
                </c:pt>
                <c:pt idx="218210">
                  <c:v>-79.22363279999998</c:v>
                </c:pt>
                <c:pt idx="218211">
                  <c:v>-100.952148</c:v>
                </c:pt>
                <c:pt idx="218212">
                  <c:v>-95.9472656</c:v>
                </c:pt>
                <c:pt idx="218213">
                  <c:v>-63.8427734</c:v>
                </c:pt>
                <c:pt idx="218214">
                  <c:v>-21.3623047</c:v>
                </c:pt>
                <c:pt idx="218215">
                  <c:v>31.3720703</c:v>
                </c:pt>
                <c:pt idx="218216">
                  <c:v>86.9140625</c:v>
                </c:pt>
                <c:pt idx="218217">
                  <c:v>105.59082</c:v>
                </c:pt>
                <c:pt idx="218218">
                  <c:v>97.90039059999998</c:v>
                </c:pt>
                <c:pt idx="218219">
                  <c:v>65.4296875</c:v>
                </c:pt>
                <c:pt idx="218220">
                  <c:v>24.5361328</c:v>
                </c:pt>
                <c:pt idx="218221">
                  <c:v>-29.9072266</c:v>
                </c:pt>
                <c:pt idx="218222">
                  <c:v>-81.9091797</c:v>
                </c:pt>
                <c:pt idx="218223">
                  <c:v>-104.125977</c:v>
                </c:pt>
                <c:pt idx="218224">
                  <c:v>-105.224609</c:v>
                </c:pt>
                <c:pt idx="218225">
                  <c:v>-73.9746094</c:v>
                </c:pt>
                <c:pt idx="218226">
                  <c:v>-23.9257812</c:v>
                </c:pt>
                <c:pt idx="218227">
                  <c:v>24.90234379999998</c:v>
                </c:pt>
                <c:pt idx="218228">
                  <c:v>67.8710938</c:v>
                </c:pt>
                <c:pt idx="218229">
                  <c:v>90.2099609</c:v>
                </c:pt>
                <c:pt idx="218230">
                  <c:v>96.4355469</c:v>
                </c:pt>
                <c:pt idx="218231">
                  <c:v>76.5380859</c:v>
                </c:pt>
                <c:pt idx="218232">
                  <c:v>35.8886719</c:v>
                </c:pt>
                <c:pt idx="218233">
                  <c:v>-18.7988281</c:v>
                </c:pt>
                <c:pt idx="218234">
                  <c:v>-67.38281249999996</c:v>
                </c:pt>
                <c:pt idx="218235">
                  <c:v>-100.219727</c:v>
                </c:pt>
                <c:pt idx="218236">
                  <c:v>-102.905273</c:v>
                </c:pt>
                <c:pt idx="218237">
                  <c:v>-71.5332031</c:v>
                </c:pt>
                <c:pt idx="218238">
                  <c:v>-29.4189453</c:v>
                </c:pt>
                <c:pt idx="218239">
                  <c:v>20.38574219999997</c:v>
                </c:pt>
                <c:pt idx="218240">
                  <c:v>66.2841797</c:v>
                </c:pt>
                <c:pt idx="218241">
                  <c:v>96.4355469</c:v>
                </c:pt>
                <c:pt idx="218242">
                  <c:v>104.248047</c:v>
                </c:pt>
                <c:pt idx="218243">
                  <c:v>85.8154297</c:v>
                </c:pt>
                <c:pt idx="218244">
                  <c:v>37.7197266</c:v>
                </c:pt>
                <c:pt idx="218245">
                  <c:v>-15.625</c:v>
                </c:pt>
                <c:pt idx="218246">
                  <c:v>-67.38281249999996</c:v>
                </c:pt>
                <c:pt idx="218247">
                  <c:v>-98.63281249999996</c:v>
                </c:pt>
                <c:pt idx="218248">
                  <c:v>-99.9755859</c:v>
                </c:pt>
                <c:pt idx="218249">
                  <c:v>-77.75878909999996</c:v>
                </c:pt>
                <c:pt idx="218250">
                  <c:v>-34.7900391</c:v>
                </c:pt>
                <c:pt idx="218251">
                  <c:v>19.8974609</c:v>
                </c:pt>
                <c:pt idx="218252">
                  <c:v>63.7207031</c:v>
                </c:pt>
                <c:pt idx="218253">
                  <c:v>102.905273</c:v>
                </c:pt>
                <c:pt idx="218254">
                  <c:v>102.661133</c:v>
                </c:pt>
                <c:pt idx="218255">
                  <c:v>82.88574219999992</c:v>
                </c:pt>
                <c:pt idx="218256">
                  <c:v>47.9736328</c:v>
                </c:pt>
                <c:pt idx="218257">
                  <c:v>-9.64355469</c:v>
                </c:pt>
                <c:pt idx="218258">
                  <c:v>-58.3496094</c:v>
                </c:pt>
                <c:pt idx="218259">
                  <c:v>-88.13476559999998</c:v>
                </c:pt>
                <c:pt idx="218260">
                  <c:v>-99.1210938</c:v>
                </c:pt>
                <c:pt idx="218261">
                  <c:v>-91.3085938</c:v>
                </c:pt>
                <c:pt idx="218262">
                  <c:v>-50.4150391</c:v>
                </c:pt>
                <c:pt idx="218263">
                  <c:v>7.812499999999997</c:v>
                </c:pt>
                <c:pt idx="218264">
                  <c:v>57.9833984</c:v>
                </c:pt>
                <c:pt idx="218265">
                  <c:v>91.55273440000001</c:v>
                </c:pt>
                <c:pt idx="218266">
                  <c:v>106.201172</c:v>
                </c:pt>
                <c:pt idx="218267">
                  <c:v>87.15820309999998</c:v>
                </c:pt>
                <c:pt idx="218268">
                  <c:v>50.4150391</c:v>
                </c:pt>
                <c:pt idx="218269">
                  <c:v>0.9765625</c:v>
                </c:pt>
                <c:pt idx="218270">
                  <c:v>-52.9785156</c:v>
                </c:pt>
                <c:pt idx="218271">
                  <c:v>-86.7919922</c:v>
                </c:pt>
                <c:pt idx="218272">
                  <c:v>-98.2666016</c:v>
                </c:pt>
                <c:pt idx="218273">
                  <c:v>-88.13476559999998</c:v>
                </c:pt>
                <c:pt idx="218274">
                  <c:v>-47.9736328</c:v>
                </c:pt>
                <c:pt idx="218275">
                  <c:v>-5.004882809999995</c:v>
                </c:pt>
                <c:pt idx="218276">
                  <c:v>48.0957031</c:v>
                </c:pt>
                <c:pt idx="218277">
                  <c:v>91.6748047</c:v>
                </c:pt>
                <c:pt idx="218278">
                  <c:v>106.323242</c:v>
                </c:pt>
                <c:pt idx="218279">
                  <c:v>94.1162109</c:v>
                </c:pt>
                <c:pt idx="218280">
                  <c:v>55.7861328</c:v>
                </c:pt>
                <c:pt idx="218281">
                  <c:v>3.78417969</c:v>
                </c:pt>
                <c:pt idx="218282">
                  <c:v>-46.0205078</c:v>
                </c:pt>
                <c:pt idx="218283">
                  <c:v>-92.0410156</c:v>
                </c:pt>
                <c:pt idx="218284">
                  <c:v>-106.689453</c:v>
                </c:pt>
                <c:pt idx="218285">
                  <c:v>-94.3603516</c:v>
                </c:pt>
                <c:pt idx="218286">
                  <c:v>-61.15722659999999</c:v>
                </c:pt>
                <c:pt idx="218287">
                  <c:v>-8.178710939999998</c:v>
                </c:pt>
                <c:pt idx="218288">
                  <c:v>44.7998047</c:v>
                </c:pt>
                <c:pt idx="218289">
                  <c:v>84.5947266</c:v>
                </c:pt>
                <c:pt idx="218290">
                  <c:v>104.736328</c:v>
                </c:pt>
                <c:pt idx="218291">
                  <c:v>93.87207029999993</c:v>
                </c:pt>
                <c:pt idx="218292">
                  <c:v>66.2841797</c:v>
                </c:pt>
                <c:pt idx="218293">
                  <c:v>13.4277344</c:v>
                </c:pt>
                <c:pt idx="218294">
                  <c:v>-40.0390625</c:v>
                </c:pt>
                <c:pt idx="218295">
                  <c:v>-87.890625</c:v>
                </c:pt>
                <c:pt idx="218296">
                  <c:v>-107.177734</c:v>
                </c:pt>
                <c:pt idx="218297">
                  <c:v>-101.68457</c:v>
                </c:pt>
                <c:pt idx="218298">
                  <c:v>-65.3076172</c:v>
                </c:pt>
                <c:pt idx="218299">
                  <c:v>-14.2822266</c:v>
                </c:pt>
                <c:pt idx="218300">
                  <c:v>39.6728516</c:v>
                </c:pt>
                <c:pt idx="218301">
                  <c:v>79.34570309999998</c:v>
                </c:pt>
                <c:pt idx="218302">
                  <c:v>99.3652344</c:v>
                </c:pt>
                <c:pt idx="218303">
                  <c:v>93.01757809999998</c:v>
                </c:pt>
                <c:pt idx="218304">
                  <c:v>62.3779297</c:v>
                </c:pt>
                <c:pt idx="218305">
                  <c:v>15.5029297</c:v>
                </c:pt>
                <c:pt idx="218306">
                  <c:v>-39.4287109</c:v>
                </c:pt>
                <c:pt idx="218307">
                  <c:v>-75.5615234</c:v>
                </c:pt>
                <c:pt idx="218308">
                  <c:v>-93.9941406</c:v>
                </c:pt>
                <c:pt idx="218309">
                  <c:v>-103.637695</c:v>
                </c:pt>
                <c:pt idx="218310">
                  <c:v>-67.7490234</c:v>
                </c:pt>
                <c:pt idx="218311">
                  <c:v>-19.8974609</c:v>
                </c:pt>
                <c:pt idx="218312">
                  <c:v>34.7900391</c:v>
                </c:pt>
                <c:pt idx="218313">
                  <c:v>77.14843749999996</c:v>
                </c:pt>
                <c:pt idx="218314">
                  <c:v>100.097656</c:v>
                </c:pt>
                <c:pt idx="218315">
                  <c:v>100.097656</c:v>
                </c:pt>
                <c:pt idx="218316">
                  <c:v>77.0263672</c:v>
                </c:pt>
                <c:pt idx="218317">
                  <c:v>30.0292969</c:v>
                </c:pt>
                <c:pt idx="218318">
                  <c:v>-31.8603516</c:v>
                </c:pt>
                <c:pt idx="218319">
                  <c:v>-83.0078125</c:v>
                </c:pt>
                <c:pt idx="218320">
                  <c:v>-108.764648</c:v>
                </c:pt>
                <c:pt idx="218321">
                  <c:v>-100.219727</c:v>
                </c:pt>
                <c:pt idx="218322">
                  <c:v>-76.0498047</c:v>
                </c:pt>
                <c:pt idx="218323">
                  <c:v>-30.2734375</c:v>
                </c:pt>
                <c:pt idx="218324">
                  <c:v>22.3388672</c:v>
                </c:pt>
                <c:pt idx="218325">
                  <c:v>74.21875</c:v>
                </c:pt>
                <c:pt idx="218326">
                  <c:v>101.318359</c:v>
                </c:pt>
                <c:pt idx="218327">
                  <c:v>100.341797</c:v>
                </c:pt>
                <c:pt idx="218328">
                  <c:v>77.39257809999994</c:v>
                </c:pt>
                <c:pt idx="218329">
                  <c:v>32.8369141</c:v>
                </c:pt>
                <c:pt idx="218330">
                  <c:v>-18.1884766</c:v>
                </c:pt>
                <c:pt idx="218331">
                  <c:v>-74.0966797</c:v>
                </c:pt>
                <c:pt idx="218332">
                  <c:v>-96.80175779999998</c:v>
                </c:pt>
                <c:pt idx="218333">
                  <c:v>-102.416992</c:v>
                </c:pt>
                <c:pt idx="218334">
                  <c:v>-79.5898438</c:v>
                </c:pt>
                <c:pt idx="218335">
                  <c:v>-39.1845703</c:v>
                </c:pt>
                <c:pt idx="218336">
                  <c:v>19.7753906</c:v>
                </c:pt>
                <c:pt idx="218337">
                  <c:v>62.1337891</c:v>
                </c:pt>
                <c:pt idx="218338">
                  <c:v>96.5576172</c:v>
                </c:pt>
                <c:pt idx="218339">
                  <c:v>105.46875</c:v>
                </c:pt>
                <c:pt idx="218340">
                  <c:v>84.4726562</c:v>
                </c:pt>
                <c:pt idx="218341">
                  <c:v>41.6259766</c:v>
                </c:pt>
                <c:pt idx="218342">
                  <c:v>-10.8642578</c:v>
                </c:pt>
                <c:pt idx="218343">
                  <c:v>-64.9414062</c:v>
                </c:pt>
                <c:pt idx="218344">
                  <c:v>-101.5625</c:v>
                </c:pt>
                <c:pt idx="218345">
                  <c:v>-103.637695</c:v>
                </c:pt>
                <c:pt idx="218346">
                  <c:v>-79.1015625</c:v>
                </c:pt>
                <c:pt idx="218347">
                  <c:v>-36.4990234</c:v>
                </c:pt>
                <c:pt idx="218348">
                  <c:v>18.5546875</c:v>
                </c:pt>
                <c:pt idx="218349">
                  <c:v>67.0166016</c:v>
                </c:pt>
                <c:pt idx="218350">
                  <c:v>95.5810547</c:v>
                </c:pt>
                <c:pt idx="218351">
                  <c:v>108.032227</c:v>
                </c:pt>
                <c:pt idx="218352">
                  <c:v>93.9941406</c:v>
                </c:pt>
                <c:pt idx="218353">
                  <c:v>45.2880859</c:v>
                </c:pt>
                <c:pt idx="218354">
                  <c:v>-10.6201172</c:v>
                </c:pt>
                <c:pt idx="218355">
                  <c:v>-59.0820312</c:v>
                </c:pt>
                <c:pt idx="218356">
                  <c:v>-97.5341797</c:v>
                </c:pt>
                <c:pt idx="218357">
                  <c:v>-102.905273</c:v>
                </c:pt>
                <c:pt idx="218358">
                  <c:v>-89.84375</c:v>
                </c:pt>
                <c:pt idx="218359">
                  <c:v>-48.7060547</c:v>
                </c:pt>
                <c:pt idx="218360">
                  <c:v>0.610351562</c:v>
                </c:pt>
                <c:pt idx="218361">
                  <c:v>51.7578125</c:v>
                </c:pt>
                <c:pt idx="218362">
                  <c:v>86.6699219</c:v>
                </c:pt>
                <c:pt idx="218363">
                  <c:v>97.65625</c:v>
                </c:pt>
                <c:pt idx="218364">
                  <c:v>83.2519531</c:v>
                </c:pt>
                <c:pt idx="218365">
                  <c:v>46.0205078</c:v>
                </c:pt>
                <c:pt idx="218366">
                  <c:v>6.46972656</c:v>
                </c:pt>
                <c:pt idx="218367">
                  <c:v>-51.2695312</c:v>
                </c:pt>
                <c:pt idx="218368">
                  <c:v>-93.5058594</c:v>
                </c:pt>
                <c:pt idx="218369">
                  <c:v>-108.764648</c:v>
                </c:pt>
                <c:pt idx="218370">
                  <c:v>-99.4873047</c:v>
                </c:pt>
                <c:pt idx="218371">
                  <c:v>-53.1005859</c:v>
                </c:pt>
                <c:pt idx="218372">
                  <c:v>2.44140625</c:v>
                </c:pt>
                <c:pt idx="218373">
                  <c:v>55.2978516</c:v>
                </c:pt>
                <c:pt idx="218374">
                  <c:v>88.8671875</c:v>
                </c:pt>
                <c:pt idx="218375">
                  <c:v>100.952148</c:v>
                </c:pt>
                <c:pt idx="218376">
                  <c:v>97.5341797</c:v>
                </c:pt>
                <c:pt idx="218377">
                  <c:v>64.6972656</c:v>
                </c:pt>
                <c:pt idx="218378">
                  <c:v>4.882812499999997</c:v>
                </c:pt>
                <c:pt idx="218379">
                  <c:v>-48.3398438</c:v>
                </c:pt>
                <c:pt idx="218380">
                  <c:v>-87.2802734</c:v>
                </c:pt>
                <c:pt idx="218381">
                  <c:v>-105.834961</c:v>
                </c:pt>
                <c:pt idx="218382">
                  <c:v>-96.67968749999996</c:v>
                </c:pt>
                <c:pt idx="218383">
                  <c:v>-59.2041016</c:v>
                </c:pt>
                <c:pt idx="218384">
                  <c:v>-12.9394531</c:v>
                </c:pt>
                <c:pt idx="218385">
                  <c:v>37.5976562</c:v>
                </c:pt>
                <c:pt idx="218386">
                  <c:v>80.68847659999993</c:v>
                </c:pt>
                <c:pt idx="218387">
                  <c:v>106.079102</c:v>
                </c:pt>
                <c:pt idx="218388">
                  <c:v>104.248047</c:v>
                </c:pt>
                <c:pt idx="218389">
                  <c:v>67.50488279999998</c:v>
                </c:pt>
                <c:pt idx="218390">
                  <c:v>19.53125</c:v>
                </c:pt>
                <c:pt idx="218391">
                  <c:v>-40.1611328</c:v>
                </c:pt>
                <c:pt idx="218392">
                  <c:v>-87.15820309999998</c:v>
                </c:pt>
                <c:pt idx="218393">
                  <c:v>-103.759766</c:v>
                </c:pt>
                <c:pt idx="218394">
                  <c:v>-99.1210938</c:v>
                </c:pt>
                <c:pt idx="218395">
                  <c:v>-62.2558594</c:v>
                </c:pt>
                <c:pt idx="218396">
                  <c:v>-16.8457031</c:v>
                </c:pt>
                <c:pt idx="218397">
                  <c:v>33.9355469</c:v>
                </c:pt>
                <c:pt idx="218398">
                  <c:v>81.17675779999993</c:v>
                </c:pt>
                <c:pt idx="218399">
                  <c:v>100.952148</c:v>
                </c:pt>
                <c:pt idx="218400">
                  <c:v>102.050781</c:v>
                </c:pt>
                <c:pt idx="218401">
                  <c:v>66.8945312</c:v>
                </c:pt>
                <c:pt idx="218402">
                  <c:v>23.4375</c:v>
                </c:pt>
                <c:pt idx="218403">
                  <c:v>-31.4941406</c:v>
                </c:pt>
                <c:pt idx="218404">
                  <c:v>-78.6132812</c:v>
                </c:pt>
                <c:pt idx="218405">
                  <c:v>-98.87695309999998</c:v>
                </c:pt>
                <c:pt idx="218406">
                  <c:v>-99.1210938</c:v>
                </c:pt>
                <c:pt idx="218407">
                  <c:v>-78.12499999999998</c:v>
                </c:pt>
                <c:pt idx="218408">
                  <c:v>-24.5361328</c:v>
                </c:pt>
                <c:pt idx="218409">
                  <c:v>36.2548828</c:v>
                </c:pt>
                <c:pt idx="218410">
                  <c:v>75.0732422</c:v>
                </c:pt>
                <c:pt idx="218411">
                  <c:v>98.38867190000001</c:v>
                </c:pt>
                <c:pt idx="218412">
                  <c:v>101.074219</c:v>
                </c:pt>
                <c:pt idx="218413">
                  <c:v>75.0732422</c:v>
                </c:pt>
                <c:pt idx="218414">
                  <c:v>26.8554688</c:v>
                </c:pt>
                <c:pt idx="218415">
                  <c:v>-21.2402344</c:v>
                </c:pt>
                <c:pt idx="218416">
                  <c:v>-67.13867190000001</c:v>
                </c:pt>
                <c:pt idx="218417">
                  <c:v>-100.097656</c:v>
                </c:pt>
                <c:pt idx="218418">
                  <c:v>-103.271484</c:v>
                </c:pt>
                <c:pt idx="218419">
                  <c:v>-78.0029297</c:v>
                </c:pt>
                <c:pt idx="218420">
                  <c:v>-35.0341797</c:v>
                </c:pt>
                <c:pt idx="218421">
                  <c:v>20.0195312</c:v>
                </c:pt>
                <c:pt idx="218422">
                  <c:v>67.62695309999998</c:v>
                </c:pt>
                <c:pt idx="218423">
                  <c:v>98.1445312</c:v>
                </c:pt>
                <c:pt idx="218424">
                  <c:v>97.65625</c:v>
                </c:pt>
                <c:pt idx="218425">
                  <c:v>76.0498047</c:v>
                </c:pt>
                <c:pt idx="218426">
                  <c:v>35.0341797</c:v>
                </c:pt>
                <c:pt idx="218427">
                  <c:v>-17.8222656</c:v>
                </c:pt>
                <c:pt idx="218428">
                  <c:v>-63.4765625</c:v>
                </c:pt>
                <c:pt idx="218429">
                  <c:v>-95.4589844</c:v>
                </c:pt>
                <c:pt idx="218430">
                  <c:v>-100.341797</c:v>
                </c:pt>
                <c:pt idx="218431">
                  <c:v>-74.21875</c:v>
                </c:pt>
                <c:pt idx="218432">
                  <c:v>-39.6728516</c:v>
                </c:pt>
                <c:pt idx="218433">
                  <c:v>11.4746094</c:v>
                </c:pt>
                <c:pt idx="218434">
                  <c:v>58.83789059999999</c:v>
                </c:pt>
                <c:pt idx="218435">
                  <c:v>89.35546879999995</c:v>
                </c:pt>
                <c:pt idx="218436">
                  <c:v>102.416992</c:v>
                </c:pt>
                <c:pt idx="218437">
                  <c:v>83.0078125</c:v>
                </c:pt>
                <c:pt idx="218438">
                  <c:v>36.4990234</c:v>
                </c:pt>
                <c:pt idx="218439">
                  <c:v>-8.42285156</c:v>
                </c:pt>
                <c:pt idx="218440">
                  <c:v>-60.7910156</c:v>
                </c:pt>
                <c:pt idx="218441">
                  <c:v>-98.9990234</c:v>
                </c:pt>
                <c:pt idx="218442">
                  <c:v>-102.416992</c:v>
                </c:pt>
                <c:pt idx="218443">
                  <c:v>-85.4492188</c:v>
                </c:pt>
                <c:pt idx="218444">
                  <c:v>-48.0957031</c:v>
                </c:pt>
                <c:pt idx="218445">
                  <c:v>8.42285156</c:v>
                </c:pt>
                <c:pt idx="218446">
                  <c:v>57.3730469</c:v>
                </c:pt>
                <c:pt idx="218447">
                  <c:v>90.2099609</c:v>
                </c:pt>
                <c:pt idx="218448">
                  <c:v>97.65625</c:v>
                </c:pt>
                <c:pt idx="218449">
                  <c:v>83.7402344</c:v>
                </c:pt>
                <c:pt idx="218450">
                  <c:v>45.0439453</c:v>
                </c:pt>
                <c:pt idx="218451">
                  <c:v>-3.29589844</c:v>
                </c:pt>
                <c:pt idx="218452">
                  <c:v>-52.8564453</c:v>
                </c:pt>
                <c:pt idx="218453">
                  <c:v>-90.57617190000001</c:v>
                </c:pt>
                <c:pt idx="218454">
                  <c:v>-102.294922</c:v>
                </c:pt>
                <c:pt idx="218455">
                  <c:v>-93.75</c:v>
                </c:pt>
                <c:pt idx="218456">
                  <c:v>-52.3681641</c:v>
                </c:pt>
                <c:pt idx="218457">
                  <c:v>2.19726562</c:v>
                </c:pt>
                <c:pt idx="218458">
                  <c:v>47.9736328</c:v>
                </c:pt>
                <c:pt idx="218459">
                  <c:v>89.7216797</c:v>
                </c:pt>
                <c:pt idx="218460">
                  <c:v>106.445312</c:v>
                </c:pt>
                <c:pt idx="218461">
                  <c:v>89.35546879999995</c:v>
                </c:pt>
                <c:pt idx="218462">
                  <c:v>62.6220703</c:v>
                </c:pt>
                <c:pt idx="218463">
                  <c:v>6.225585939999994</c:v>
                </c:pt>
                <c:pt idx="218464">
                  <c:v>-46.5087891</c:v>
                </c:pt>
                <c:pt idx="218465">
                  <c:v>-81.5429688</c:v>
                </c:pt>
                <c:pt idx="218466">
                  <c:v>-102.905273</c:v>
                </c:pt>
                <c:pt idx="218467">
                  <c:v>-88.0126953</c:v>
                </c:pt>
                <c:pt idx="218468">
                  <c:v>-58.9599609</c:v>
                </c:pt>
                <c:pt idx="218469">
                  <c:v>-11.2304688</c:v>
                </c:pt>
                <c:pt idx="218470">
                  <c:v>47.85156249999999</c:v>
                </c:pt>
                <c:pt idx="218471">
                  <c:v>89.11132809999998</c:v>
                </c:pt>
                <c:pt idx="218472">
                  <c:v>107.910156</c:v>
                </c:pt>
                <c:pt idx="218473">
                  <c:v>96.4355469</c:v>
                </c:pt>
                <c:pt idx="218474">
                  <c:v>61.4013672</c:v>
                </c:pt>
                <c:pt idx="218475">
                  <c:v>9.52148438</c:v>
                </c:pt>
                <c:pt idx="218476">
                  <c:v>-40.8935547</c:v>
                </c:pt>
                <c:pt idx="218477">
                  <c:v>-77.63671879999995</c:v>
                </c:pt>
                <c:pt idx="218478">
                  <c:v>-100.585938</c:v>
                </c:pt>
                <c:pt idx="218479">
                  <c:v>-92.6513672</c:v>
                </c:pt>
                <c:pt idx="218480">
                  <c:v>-63.8427734</c:v>
                </c:pt>
                <c:pt idx="218481">
                  <c:v>-11.4746094</c:v>
                </c:pt>
                <c:pt idx="218482">
                  <c:v>35.8886719</c:v>
                </c:pt>
                <c:pt idx="218483">
                  <c:v>78.8574219</c:v>
                </c:pt>
                <c:pt idx="218484">
                  <c:v>101.44043</c:v>
                </c:pt>
                <c:pt idx="218485">
                  <c:v>98.38867190000001</c:v>
                </c:pt>
                <c:pt idx="218486">
                  <c:v>66.52832029999998</c:v>
                </c:pt>
                <c:pt idx="218487">
                  <c:v>15.9912109</c:v>
                </c:pt>
                <c:pt idx="218488">
                  <c:v>-37.3535156</c:v>
                </c:pt>
                <c:pt idx="218489">
                  <c:v>-79.5898438</c:v>
                </c:pt>
                <c:pt idx="218490">
                  <c:v>-109.985352</c:v>
                </c:pt>
                <c:pt idx="218491">
                  <c:v>-104.736328</c:v>
                </c:pt>
                <c:pt idx="218492">
                  <c:v>-65.18554690000001</c:v>
                </c:pt>
                <c:pt idx="218493">
                  <c:v>-22.7050781</c:v>
                </c:pt>
                <c:pt idx="218494">
                  <c:v>26.4892578</c:v>
                </c:pt>
                <c:pt idx="218495">
                  <c:v>72.9980469</c:v>
                </c:pt>
                <c:pt idx="218496">
                  <c:v>96.0693359</c:v>
                </c:pt>
                <c:pt idx="218497">
                  <c:v>95.5810547</c:v>
                </c:pt>
                <c:pt idx="218498">
                  <c:v>72.6318359</c:v>
                </c:pt>
                <c:pt idx="218499">
                  <c:v>31.7382812</c:v>
                </c:pt>
                <c:pt idx="218500">
                  <c:v>-25.2685547</c:v>
                </c:pt>
                <c:pt idx="218501">
                  <c:v>-67.8710938</c:v>
                </c:pt>
                <c:pt idx="218502">
                  <c:v>-100.708008</c:v>
                </c:pt>
                <c:pt idx="218503">
                  <c:v>-103.149414</c:v>
                </c:pt>
                <c:pt idx="218504">
                  <c:v>-79.8339844</c:v>
                </c:pt>
                <c:pt idx="218505">
                  <c:v>-38.2080078</c:v>
                </c:pt>
                <c:pt idx="218506">
                  <c:v>20.5078125</c:v>
                </c:pt>
                <c:pt idx="218507">
                  <c:v>67.9931641</c:v>
                </c:pt>
                <c:pt idx="218508">
                  <c:v>93.5058594</c:v>
                </c:pt>
                <c:pt idx="218509">
                  <c:v>99.9755859</c:v>
                </c:pt>
                <c:pt idx="218510">
                  <c:v>83.984375</c:v>
                </c:pt>
                <c:pt idx="218511">
                  <c:v>32.1044922</c:v>
                </c:pt>
                <c:pt idx="218512">
                  <c:v>-15.9912109</c:v>
                </c:pt>
                <c:pt idx="218513">
                  <c:v>-65.4296875</c:v>
                </c:pt>
                <c:pt idx="218514">
                  <c:v>-98.87695309999998</c:v>
                </c:pt>
                <c:pt idx="218515">
                  <c:v>-103.393555</c:v>
                </c:pt>
                <c:pt idx="218516">
                  <c:v>-80.8105469</c:v>
                </c:pt>
                <c:pt idx="218517">
                  <c:v>-42.3583984</c:v>
                </c:pt>
                <c:pt idx="218518">
                  <c:v>9.88769531</c:v>
                </c:pt>
                <c:pt idx="218519">
                  <c:v>58.7158203</c:v>
                </c:pt>
                <c:pt idx="218520">
                  <c:v>90.2099609</c:v>
                </c:pt>
                <c:pt idx="218521">
                  <c:v>105.34668</c:v>
                </c:pt>
                <c:pt idx="218522">
                  <c:v>88.5009766</c:v>
                </c:pt>
                <c:pt idx="218523">
                  <c:v>40.5273438</c:v>
                </c:pt>
                <c:pt idx="218524">
                  <c:v>-10.3759766</c:v>
                </c:pt>
                <c:pt idx="218525">
                  <c:v>-57.3730469</c:v>
                </c:pt>
                <c:pt idx="218526">
                  <c:v>-91.6748047</c:v>
                </c:pt>
                <c:pt idx="218527">
                  <c:v>-100.219727</c:v>
                </c:pt>
                <c:pt idx="218528">
                  <c:v>-91.9189453</c:v>
                </c:pt>
                <c:pt idx="218529">
                  <c:v>-47.3632812</c:v>
                </c:pt>
                <c:pt idx="218530">
                  <c:v>11.8408203</c:v>
                </c:pt>
                <c:pt idx="218531">
                  <c:v>59.0820312</c:v>
                </c:pt>
                <c:pt idx="218532">
                  <c:v>92.1630859</c:v>
                </c:pt>
                <c:pt idx="218533">
                  <c:v>107.421875</c:v>
                </c:pt>
                <c:pt idx="218534">
                  <c:v>87.6464844</c:v>
                </c:pt>
                <c:pt idx="218535">
                  <c:v>49.5605469</c:v>
                </c:pt>
                <c:pt idx="218536">
                  <c:v>-4.882812499999997</c:v>
                </c:pt>
                <c:pt idx="218537">
                  <c:v>-56.3964844</c:v>
                </c:pt>
                <c:pt idx="218538">
                  <c:v>-92.0410156</c:v>
                </c:pt>
                <c:pt idx="218539">
                  <c:v>-102.661133</c:v>
                </c:pt>
                <c:pt idx="218540">
                  <c:v>-93.9941406</c:v>
                </c:pt>
                <c:pt idx="218541">
                  <c:v>-48.0957031</c:v>
                </c:pt>
                <c:pt idx="218542">
                  <c:v>0.366210938</c:v>
                </c:pt>
                <c:pt idx="218543">
                  <c:v>56.2744141</c:v>
                </c:pt>
                <c:pt idx="218544">
                  <c:v>91.1865234</c:v>
                </c:pt>
                <c:pt idx="218545">
                  <c:v>107.055664</c:v>
                </c:pt>
                <c:pt idx="218546">
                  <c:v>92.6513672</c:v>
                </c:pt>
                <c:pt idx="218547">
                  <c:v>54.32128909999999</c:v>
                </c:pt>
                <c:pt idx="218548">
                  <c:v>0.732421875</c:v>
                </c:pt>
                <c:pt idx="218549">
                  <c:v>-53.7109375</c:v>
                </c:pt>
                <c:pt idx="218550">
                  <c:v>-86.42578119999993</c:v>
                </c:pt>
                <c:pt idx="218551">
                  <c:v>-107.421875</c:v>
                </c:pt>
                <c:pt idx="218552">
                  <c:v>-95.9472656</c:v>
                </c:pt>
                <c:pt idx="218553">
                  <c:v>-50.5371094</c:v>
                </c:pt>
                <c:pt idx="218554">
                  <c:v>2.44140625</c:v>
                </c:pt>
                <c:pt idx="218555">
                  <c:v>47.7294922</c:v>
                </c:pt>
                <c:pt idx="218556">
                  <c:v>85.6933594</c:v>
                </c:pt>
                <c:pt idx="218557">
                  <c:v>105.46875</c:v>
                </c:pt>
                <c:pt idx="218558">
                  <c:v>91.1865234</c:v>
                </c:pt>
                <c:pt idx="218559">
                  <c:v>61.0351562</c:v>
                </c:pt>
                <c:pt idx="218560">
                  <c:v>10.3759766</c:v>
                </c:pt>
                <c:pt idx="218561">
                  <c:v>-43.4570312</c:v>
                </c:pt>
                <c:pt idx="218562">
                  <c:v>-79.9560547</c:v>
                </c:pt>
                <c:pt idx="218563">
                  <c:v>-90.2099609</c:v>
                </c:pt>
                <c:pt idx="218564">
                  <c:v>-96.5576172</c:v>
                </c:pt>
                <c:pt idx="218565">
                  <c:v>-64.453125</c:v>
                </c:pt>
                <c:pt idx="218566">
                  <c:v>-13.7939453</c:v>
                </c:pt>
                <c:pt idx="218567">
                  <c:v>44.55566409999999</c:v>
                </c:pt>
                <c:pt idx="218568">
                  <c:v>82.15332029999998</c:v>
                </c:pt>
                <c:pt idx="218569">
                  <c:v>99.1210938</c:v>
                </c:pt>
                <c:pt idx="218570">
                  <c:v>101.196289</c:v>
                </c:pt>
                <c:pt idx="218571">
                  <c:v>64.9414062</c:v>
                </c:pt>
                <c:pt idx="218572">
                  <c:v>22.2167969</c:v>
                </c:pt>
                <c:pt idx="218573">
                  <c:v>-31.6162109</c:v>
                </c:pt>
                <c:pt idx="218574">
                  <c:v>-73.85253909999996</c:v>
                </c:pt>
                <c:pt idx="218575">
                  <c:v>-98.87695309999998</c:v>
                </c:pt>
                <c:pt idx="218576">
                  <c:v>-95.703125</c:v>
                </c:pt>
                <c:pt idx="218577">
                  <c:v>-66.7724609</c:v>
                </c:pt>
                <c:pt idx="218578">
                  <c:v>-22.3388672</c:v>
                </c:pt>
                <c:pt idx="218579">
                  <c:v>31.3720703</c:v>
                </c:pt>
                <c:pt idx="218580">
                  <c:v>76.0498047</c:v>
                </c:pt>
                <c:pt idx="218581">
                  <c:v>110.229492</c:v>
                </c:pt>
                <c:pt idx="218582">
                  <c:v>95.0927734</c:v>
                </c:pt>
                <c:pt idx="218583">
                  <c:v>68.9697266</c:v>
                </c:pt>
                <c:pt idx="218584">
                  <c:v>28.5644531</c:v>
                </c:pt>
                <c:pt idx="218585">
                  <c:v>-35.8886719</c:v>
                </c:pt>
                <c:pt idx="218586">
                  <c:v>-72.265625</c:v>
                </c:pt>
                <c:pt idx="218587">
                  <c:v>-95.5810547</c:v>
                </c:pt>
                <c:pt idx="218588">
                  <c:v>-95.9472656</c:v>
                </c:pt>
                <c:pt idx="218589">
                  <c:v>-64.0869141</c:v>
                </c:pt>
                <c:pt idx="218590">
                  <c:v>-26.7333984</c:v>
                </c:pt>
                <c:pt idx="218591">
                  <c:v>23.3154297</c:v>
                </c:pt>
                <c:pt idx="218592">
                  <c:v>71.6552734</c:v>
                </c:pt>
                <c:pt idx="218593">
                  <c:v>97.4121094</c:v>
                </c:pt>
                <c:pt idx="218594">
                  <c:v>96.67968749999996</c:v>
                </c:pt>
                <c:pt idx="218595">
                  <c:v>79.1015625</c:v>
                </c:pt>
                <c:pt idx="218596">
                  <c:v>35.4003906</c:v>
                </c:pt>
                <c:pt idx="218597">
                  <c:v>-17.4560547</c:v>
                </c:pt>
                <c:pt idx="218598">
                  <c:v>-73.60839839999993</c:v>
                </c:pt>
                <c:pt idx="218599">
                  <c:v>-96.5576172</c:v>
                </c:pt>
                <c:pt idx="218600">
                  <c:v>-105.957031</c:v>
                </c:pt>
                <c:pt idx="218601">
                  <c:v>-78.36914059999998</c:v>
                </c:pt>
                <c:pt idx="218602">
                  <c:v>-26.7333984</c:v>
                </c:pt>
                <c:pt idx="218603">
                  <c:v>17.8222656</c:v>
                </c:pt>
                <c:pt idx="218604">
                  <c:v>63.9648438</c:v>
                </c:pt>
                <c:pt idx="218605">
                  <c:v>100.341797</c:v>
                </c:pt>
                <c:pt idx="218606">
                  <c:v>100.585938</c:v>
                </c:pt>
                <c:pt idx="218607">
                  <c:v>81.5429688</c:v>
                </c:pt>
                <c:pt idx="218608">
                  <c:v>37.5976562</c:v>
                </c:pt>
                <c:pt idx="218609">
                  <c:v>-19.0429688</c:v>
                </c:pt>
                <c:pt idx="218610">
                  <c:v>-65.7958984</c:v>
                </c:pt>
                <c:pt idx="218611">
                  <c:v>-100.585938</c:v>
                </c:pt>
                <c:pt idx="218612">
                  <c:v>-103.759766</c:v>
                </c:pt>
                <c:pt idx="218613">
                  <c:v>-77.0263672</c:v>
                </c:pt>
                <c:pt idx="218614">
                  <c:v>-39.4287109</c:v>
                </c:pt>
                <c:pt idx="218615">
                  <c:v>14.0380859</c:v>
                </c:pt>
                <c:pt idx="218616">
                  <c:v>62.5</c:v>
                </c:pt>
                <c:pt idx="218617">
                  <c:v>95.9472656</c:v>
                </c:pt>
                <c:pt idx="218618">
                  <c:v>101.318359</c:v>
                </c:pt>
                <c:pt idx="218619">
                  <c:v>83.4960938</c:v>
                </c:pt>
                <c:pt idx="218620">
                  <c:v>37.3535156</c:v>
                </c:pt>
                <c:pt idx="218621">
                  <c:v>-6.59179688</c:v>
                </c:pt>
                <c:pt idx="218622">
                  <c:v>-61.2792969</c:v>
                </c:pt>
                <c:pt idx="218623">
                  <c:v>-93.6279297</c:v>
                </c:pt>
                <c:pt idx="218624">
                  <c:v>-101.928711</c:v>
                </c:pt>
                <c:pt idx="218625">
                  <c:v>-88.7451172</c:v>
                </c:pt>
                <c:pt idx="218626">
                  <c:v>-46.5087891</c:v>
                </c:pt>
                <c:pt idx="218627">
                  <c:v>6.347656249999996</c:v>
                </c:pt>
                <c:pt idx="218628">
                  <c:v>50.1708984</c:v>
                </c:pt>
                <c:pt idx="218629">
                  <c:v>90.08789059999998</c:v>
                </c:pt>
                <c:pt idx="218630">
                  <c:v>107.910156</c:v>
                </c:pt>
                <c:pt idx="218631">
                  <c:v>90.2099609</c:v>
                </c:pt>
                <c:pt idx="218632">
                  <c:v>56.0302734</c:v>
                </c:pt>
                <c:pt idx="218633">
                  <c:v>-3.29589844</c:v>
                </c:pt>
                <c:pt idx="218634">
                  <c:v>-57.0068359</c:v>
                </c:pt>
                <c:pt idx="218635">
                  <c:v>-86.6699219</c:v>
                </c:pt>
                <c:pt idx="218636">
                  <c:v>-106.567383</c:v>
                </c:pt>
                <c:pt idx="218637">
                  <c:v>-96.3134766</c:v>
                </c:pt>
                <c:pt idx="218638">
                  <c:v>-52.8564453</c:v>
                </c:pt>
                <c:pt idx="218639">
                  <c:v>-7.324218749999996</c:v>
                </c:pt>
                <c:pt idx="218640">
                  <c:v>45.8984375</c:v>
                </c:pt>
                <c:pt idx="218641">
                  <c:v>86.9140625</c:v>
                </c:pt>
                <c:pt idx="218642">
                  <c:v>103.637695</c:v>
                </c:pt>
                <c:pt idx="218643">
                  <c:v>96.3134766</c:v>
                </c:pt>
                <c:pt idx="218644">
                  <c:v>56.88476559999999</c:v>
                </c:pt>
                <c:pt idx="218645">
                  <c:v>2.07519531</c:v>
                </c:pt>
                <c:pt idx="218646">
                  <c:v>-44.4335938</c:v>
                </c:pt>
                <c:pt idx="218647">
                  <c:v>-84.7167969</c:v>
                </c:pt>
                <c:pt idx="218648">
                  <c:v>-101.318359</c:v>
                </c:pt>
                <c:pt idx="218649">
                  <c:v>-91.1865234</c:v>
                </c:pt>
                <c:pt idx="218650">
                  <c:v>-62.0117188</c:v>
                </c:pt>
                <c:pt idx="218651">
                  <c:v>-4.02832031</c:v>
                </c:pt>
                <c:pt idx="218652">
                  <c:v>48.5839844</c:v>
                </c:pt>
                <c:pt idx="218653">
                  <c:v>80.8105469</c:v>
                </c:pt>
                <c:pt idx="218654">
                  <c:v>98.63281249999996</c:v>
                </c:pt>
                <c:pt idx="218655">
                  <c:v>90.33203119999993</c:v>
                </c:pt>
                <c:pt idx="218656">
                  <c:v>62.6220703</c:v>
                </c:pt>
                <c:pt idx="218657">
                  <c:v>12.5732422</c:v>
                </c:pt>
                <c:pt idx="218658">
                  <c:v>-43.9453125</c:v>
                </c:pt>
                <c:pt idx="218659">
                  <c:v>-87.7685547</c:v>
                </c:pt>
                <c:pt idx="218660">
                  <c:v>-102.172852</c:v>
                </c:pt>
                <c:pt idx="218661">
                  <c:v>-94.1162109</c:v>
                </c:pt>
                <c:pt idx="218662">
                  <c:v>-67.50488279999998</c:v>
                </c:pt>
                <c:pt idx="218663">
                  <c:v>-23.1933594</c:v>
                </c:pt>
                <c:pt idx="218664">
                  <c:v>30.7617188</c:v>
                </c:pt>
                <c:pt idx="218665">
                  <c:v>77.0263672</c:v>
                </c:pt>
                <c:pt idx="218666">
                  <c:v>100.463867</c:v>
                </c:pt>
                <c:pt idx="218667">
                  <c:v>101.806641</c:v>
                </c:pt>
                <c:pt idx="218668">
                  <c:v>70.67871089999993</c:v>
                </c:pt>
                <c:pt idx="218669">
                  <c:v>12.9394531</c:v>
                </c:pt>
                <c:pt idx="218670">
                  <c:v>-35.15625</c:v>
                </c:pt>
                <c:pt idx="218671">
                  <c:v>-79.34570309999998</c:v>
                </c:pt>
                <c:pt idx="218672">
                  <c:v>-107.666016</c:v>
                </c:pt>
                <c:pt idx="218673">
                  <c:v>-100.341797</c:v>
                </c:pt>
                <c:pt idx="218674">
                  <c:v>-65.18554690000001</c:v>
                </c:pt>
                <c:pt idx="218675">
                  <c:v>-18.6767578</c:v>
                </c:pt>
                <c:pt idx="218676">
                  <c:v>30.2734375</c:v>
                </c:pt>
                <c:pt idx="218677">
                  <c:v>78.4912109</c:v>
                </c:pt>
                <c:pt idx="218678">
                  <c:v>99.7314453</c:v>
                </c:pt>
                <c:pt idx="218679">
                  <c:v>92.2851562</c:v>
                </c:pt>
                <c:pt idx="218680">
                  <c:v>68.4814453</c:v>
                </c:pt>
                <c:pt idx="218681">
                  <c:v>21.8505859</c:v>
                </c:pt>
                <c:pt idx="218682">
                  <c:v>-35.15625</c:v>
                </c:pt>
                <c:pt idx="218683">
                  <c:v>-77.14843749999996</c:v>
                </c:pt>
                <c:pt idx="218684">
                  <c:v>-98.38867190000001</c:v>
                </c:pt>
                <c:pt idx="218685">
                  <c:v>-92.4072266</c:v>
                </c:pt>
                <c:pt idx="218686">
                  <c:v>-72.3876953</c:v>
                </c:pt>
                <c:pt idx="218687">
                  <c:v>-27.2216797</c:v>
                </c:pt>
                <c:pt idx="218688">
                  <c:v>24.2919922</c:v>
                </c:pt>
                <c:pt idx="218689">
                  <c:v>68.8476562</c:v>
                </c:pt>
                <c:pt idx="218690">
                  <c:v>99.4873047</c:v>
                </c:pt>
                <c:pt idx="218691">
                  <c:v>103.027344</c:v>
                </c:pt>
                <c:pt idx="218692">
                  <c:v>72.6318359</c:v>
                </c:pt>
                <c:pt idx="218693">
                  <c:v>30.7617188</c:v>
                </c:pt>
                <c:pt idx="218694">
                  <c:v>-26.6113281</c:v>
                </c:pt>
                <c:pt idx="218695">
                  <c:v>-70.0683594</c:v>
                </c:pt>
                <c:pt idx="218696">
                  <c:v>-98.9990234</c:v>
                </c:pt>
                <c:pt idx="218697">
                  <c:v>-102.172852</c:v>
                </c:pt>
                <c:pt idx="218698">
                  <c:v>-82.03125</c:v>
                </c:pt>
                <c:pt idx="218699">
                  <c:v>-36.0107422</c:v>
                </c:pt>
                <c:pt idx="218700">
                  <c:v>17.578125</c:v>
                </c:pt>
                <c:pt idx="218701">
                  <c:v>68.1152344</c:v>
                </c:pt>
                <c:pt idx="218702">
                  <c:v>101.68457</c:v>
                </c:pt>
                <c:pt idx="218703">
                  <c:v>106.201172</c:v>
                </c:pt>
                <c:pt idx="218704">
                  <c:v>84.4726562</c:v>
                </c:pt>
                <c:pt idx="218705">
                  <c:v>34.9121094</c:v>
                </c:pt>
                <c:pt idx="218706">
                  <c:v>-17.8222656</c:v>
                </c:pt>
                <c:pt idx="218707">
                  <c:v>-62.0117188</c:v>
                </c:pt>
                <c:pt idx="218708">
                  <c:v>-91.1865234</c:v>
                </c:pt>
                <c:pt idx="218709">
                  <c:v>-104.492188</c:v>
                </c:pt>
                <c:pt idx="218710">
                  <c:v>-81.17675779999993</c:v>
                </c:pt>
                <c:pt idx="218711">
                  <c:v>-46.7529297</c:v>
                </c:pt>
                <c:pt idx="218712">
                  <c:v>9.52148438</c:v>
                </c:pt>
                <c:pt idx="218713">
                  <c:v>62.7441406</c:v>
                </c:pt>
                <c:pt idx="218714">
                  <c:v>87.2802734</c:v>
                </c:pt>
                <c:pt idx="218715">
                  <c:v>98.75488279999998</c:v>
                </c:pt>
                <c:pt idx="218716">
                  <c:v>93.01757809999998</c:v>
                </c:pt>
                <c:pt idx="218717">
                  <c:v>45.2880859</c:v>
                </c:pt>
                <c:pt idx="218718">
                  <c:v>-6.46972656</c:v>
                </c:pt>
                <c:pt idx="218719">
                  <c:v>-52.0019531</c:v>
                </c:pt>
                <c:pt idx="218720">
                  <c:v>-95.9472656</c:v>
                </c:pt>
                <c:pt idx="218721">
                  <c:v>-101.68457</c:v>
                </c:pt>
                <c:pt idx="218722">
                  <c:v>-89.4775391</c:v>
                </c:pt>
                <c:pt idx="218723">
                  <c:v>-50.2929688</c:v>
                </c:pt>
                <c:pt idx="218724">
                  <c:v>-2.44140625</c:v>
                </c:pt>
                <c:pt idx="218725">
                  <c:v>47.6074219</c:v>
                </c:pt>
                <c:pt idx="218726">
                  <c:v>89.11132809999998</c:v>
                </c:pt>
                <c:pt idx="218727">
                  <c:v>101.5625</c:v>
                </c:pt>
                <c:pt idx="218728">
                  <c:v>94.2382812</c:v>
                </c:pt>
                <c:pt idx="218729">
                  <c:v>55.6640625</c:v>
                </c:pt>
                <c:pt idx="218730">
                  <c:v>0.732421875</c:v>
                </c:pt>
                <c:pt idx="218731">
                  <c:v>-50.1708984</c:v>
                </c:pt>
                <c:pt idx="218732">
                  <c:v>-93.1396484</c:v>
                </c:pt>
                <c:pt idx="218733">
                  <c:v>-112.548828</c:v>
                </c:pt>
                <c:pt idx="218734">
                  <c:v>-96.4355469</c:v>
                </c:pt>
                <c:pt idx="218735">
                  <c:v>-53.1005859</c:v>
                </c:pt>
                <c:pt idx="218736">
                  <c:v>-7.56835938</c:v>
                </c:pt>
                <c:pt idx="218737">
                  <c:v>47.6074219</c:v>
                </c:pt>
                <c:pt idx="218738">
                  <c:v>85.8154297</c:v>
                </c:pt>
                <c:pt idx="218739">
                  <c:v>102.661133</c:v>
                </c:pt>
                <c:pt idx="218740">
                  <c:v>92.2851562</c:v>
                </c:pt>
                <c:pt idx="218741">
                  <c:v>51.39160159999999</c:v>
                </c:pt>
                <c:pt idx="218742">
                  <c:v>7.69042969</c:v>
                </c:pt>
                <c:pt idx="218743">
                  <c:v>-42.1142578</c:v>
                </c:pt>
                <c:pt idx="218744">
                  <c:v>-90.57617190000001</c:v>
                </c:pt>
                <c:pt idx="218745">
                  <c:v>-105.34668</c:v>
                </c:pt>
                <c:pt idx="218746">
                  <c:v>-99.3652344</c:v>
                </c:pt>
                <c:pt idx="218747">
                  <c:v>-60.0585938</c:v>
                </c:pt>
                <c:pt idx="218748">
                  <c:v>-11.2304688</c:v>
                </c:pt>
                <c:pt idx="218749">
                  <c:v>35.7666016</c:v>
                </c:pt>
                <c:pt idx="218750">
                  <c:v>73.1201172</c:v>
                </c:pt>
                <c:pt idx="218751">
                  <c:v>103.027344</c:v>
                </c:pt>
                <c:pt idx="218752">
                  <c:v>97.5341797</c:v>
                </c:pt>
                <c:pt idx="218753">
                  <c:v>62.6220703</c:v>
                </c:pt>
                <c:pt idx="218754">
                  <c:v>20.6298828</c:v>
                </c:pt>
                <c:pt idx="218755">
                  <c:v>-32.3486328</c:v>
                </c:pt>
                <c:pt idx="218756">
                  <c:v>-78.2470703</c:v>
                </c:pt>
                <c:pt idx="218757">
                  <c:v>-99.4873047</c:v>
                </c:pt>
                <c:pt idx="218758">
                  <c:v>-92.89550779999998</c:v>
                </c:pt>
                <c:pt idx="218759">
                  <c:v>-73.3642578</c:v>
                </c:pt>
                <c:pt idx="218760">
                  <c:v>-14.1601562</c:v>
                </c:pt>
                <c:pt idx="218761">
                  <c:v>40.7714844</c:v>
                </c:pt>
                <c:pt idx="218762">
                  <c:v>81.29882809999998</c:v>
                </c:pt>
                <c:pt idx="218763">
                  <c:v>100.708008</c:v>
                </c:pt>
                <c:pt idx="218764">
                  <c:v>94.1162109</c:v>
                </c:pt>
                <c:pt idx="218765">
                  <c:v>75.4394531</c:v>
                </c:pt>
                <c:pt idx="218766">
                  <c:v>26.6113281</c:v>
                </c:pt>
                <c:pt idx="218767">
                  <c:v>-33.3251953</c:v>
                </c:pt>
                <c:pt idx="218768">
                  <c:v>-79.7119141</c:v>
                </c:pt>
                <c:pt idx="218769">
                  <c:v>-98.75488279999998</c:v>
                </c:pt>
                <c:pt idx="218770">
                  <c:v>-94.84863279999998</c:v>
                </c:pt>
                <c:pt idx="218771">
                  <c:v>-73.3642578</c:v>
                </c:pt>
                <c:pt idx="218772">
                  <c:v>-26.8554688</c:v>
                </c:pt>
                <c:pt idx="218773">
                  <c:v>24.2919922</c:v>
                </c:pt>
                <c:pt idx="218774">
                  <c:v>71.2890625</c:v>
                </c:pt>
                <c:pt idx="218775">
                  <c:v>100.463867</c:v>
                </c:pt>
                <c:pt idx="218776">
                  <c:v>101.318359</c:v>
                </c:pt>
                <c:pt idx="218777">
                  <c:v>78.9794922</c:v>
                </c:pt>
                <c:pt idx="218778">
                  <c:v>22.9492188</c:v>
                </c:pt>
                <c:pt idx="218779">
                  <c:v>-27.4658203</c:v>
                </c:pt>
                <c:pt idx="218780">
                  <c:v>-68.2373047</c:v>
                </c:pt>
                <c:pt idx="218781">
                  <c:v>-102.294922</c:v>
                </c:pt>
                <c:pt idx="218782">
                  <c:v>-105.34668</c:v>
                </c:pt>
                <c:pt idx="218783">
                  <c:v>-76.0498047</c:v>
                </c:pt>
                <c:pt idx="218784">
                  <c:v>-35.4003906</c:v>
                </c:pt>
                <c:pt idx="218785">
                  <c:v>22.9492188</c:v>
                </c:pt>
                <c:pt idx="218786">
                  <c:v>68.9697266</c:v>
                </c:pt>
                <c:pt idx="218787">
                  <c:v>104.125977</c:v>
                </c:pt>
                <c:pt idx="218788">
                  <c:v>104.980469</c:v>
                </c:pt>
                <c:pt idx="218789">
                  <c:v>77.27050779999998</c:v>
                </c:pt>
                <c:pt idx="218790">
                  <c:v>28.9306641</c:v>
                </c:pt>
                <c:pt idx="218791">
                  <c:v>-23.9257812</c:v>
                </c:pt>
                <c:pt idx="218792">
                  <c:v>-72.0214844</c:v>
                </c:pt>
                <c:pt idx="218793">
                  <c:v>-101.074219</c:v>
                </c:pt>
                <c:pt idx="218794">
                  <c:v>-107.177734</c:v>
                </c:pt>
                <c:pt idx="218795">
                  <c:v>-77.27050779999998</c:v>
                </c:pt>
                <c:pt idx="218796">
                  <c:v>-34.5458984</c:v>
                </c:pt>
                <c:pt idx="218797">
                  <c:v>15.625</c:v>
                </c:pt>
                <c:pt idx="218798">
                  <c:v>64.3310547</c:v>
                </c:pt>
                <c:pt idx="218799">
                  <c:v>95.2148438</c:v>
                </c:pt>
                <c:pt idx="218800">
                  <c:v>108.764648</c:v>
                </c:pt>
                <c:pt idx="218801">
                  <c:v>86.5478516</c:v>
                </c:pt>
                <c:pt idx="218802">
                  <c:v>37.4755859</c:v>
                </c:pt>
                <c:pt idx="218803">
                  <c:v>-13.5498047</c:v>
                </c:pt>
                <c:pt idx="218804">
                  <c:v>-58.4716797</c:v>
                </c:pt>
                <c:pt idx="218805">
                  <c:v>-92.0410156</c:v>
                </c:pt>
                <c:pt idx="218806">
                  <c:v>-104.370117</c:v>
                </c:pt>
                <c:pt idx="218807">
                  <c:v>-79.34570309999998</c:v>
                </c:pt>
                <c:pt idx="218808">
                  <c:v>-46.3867188</c:v>
                </c:pt>
                <c:pt idx="218809">
                  <c:v>8.544921879999997</c:v>
                </c:pt>
                <c:pt idx="218810">
                  <c:v>62.3779297</c:v>
                </c:pt>
                <c:pt idx="218811">
                  <c:v>94.7265625</c:v>
                </c:pt>
                <c:pt idx="218812">
                  <c:v>105.834961</c:v>
                </c:pt>
                <c:pt idx="218813">
                  <c:v>85.9375</c:v>
                </c:pt>
                <c:pt idx="218814">
                  <c:v>50.2929688</c:v>
                </c:pt>
                <c:pt idx="218815">
                  <c:v>3.66210938</c:v>
                </c:pt>
                <c:pt idx="218816">
                  <c:v>-58.3496094</c:v>
                </c:pt>
                <c:pt idx="218817">
                  <c:v>-92.1630859</c:v>
                </c:pt>
                <c:pt idx="218818">
                  <c:v>-106.201172</c:v>
                </c:pt>
                <c:pt idx="218819">
                  <c:v>-88.7451172</c:v>
                </c:pt>
                <c:pt idx="218820">
                  <c:v>-46.1425781</c:v>
                </c:pt>
                <c:pt idx="218821">
                  <c:v>6.347656249999996</c:v>
                </c:pt>
                <c:pt idx="218822">
                  <c:v>55.5419922</c:v>
                </c:pt>
                <c:pt idx="218823">
                  <c:v>92.2851562</c:v>
                </c:pt>
                <c:pt idx="218824">
                  <c:v>98.87695309999998</c:v>
                </c:pt>
                <c:pt idx="218825">
                  <c:v>85.4492188</c:v>
                </c:pt>
                <c:pt idx="218826">
                  <c:v>57.1289062</c:v>
                </c:pt>
                <c:pt idx="218827">
                  <c:v>5.49316406</c:v>
                </c:pt>
                <c:pt idx="218828">
                  <c:v>-51.7578125</c:v>
                </c:pt>
                <c:pt idx="218829">
                  <c:v>-85.08300779999998</c:v>
                </c:pt>
                <c:pt idx="218830">
                  <c:v>-104.980469</c:v>
                </c:pt>
                <c:pt idx="218831">
                  <c:v>-96.80175779999998</c:v>
                </c:pt>
                <c:pt idx="218832">
                  <c:v>-55.4199219</c:v>
                </c:pt>
                <c:pt idx="218833">
                  <c:v>-5.98144531</c:v>
                </c:pt>
                <c:pt idx="218834">
                  <c:v>46.875</c:v>
                </c:pt>
                <c:pt idx="218835">
                  <c:v>87.4023438</c:v>
                </c:pt>
                <c:pt idx="218836">
                  <c:v>100.463867</c:v>
                </c:pt>
                <c:pt idx="218837">
                  <c:v>88.13476559999998</c:v>
                </c:pt>
                <c:pt idx="218838">
                  <c:v>57.2509766</c:v>
                </c:pt>
                <c:pt idx="218839">
                  <c:v>7.324218749999996</c:v>
                </c:pt>
                <c:pt idx="218840">
                  <c:v>-41.9921875</c:v>
                </c:pt>
                <c:pt idx="218841">
                  <c:v>-88.37890619999993</c:v>
                </c:pt>
                <c:pt idx="218842">
                  <c:v>-105.834961</c:v>
                </c:pt>
                <c:pt idx="218843">
                  <c:v>-97.0458984</c:v>
                </c:pt>
                <c:pt idx="218844">
                  <c:v>-61.15722659999999</c:v>
                </c:pt>
                <c:pt idx="218845">
                  <c:v>-16.1132812</c:v>
                </c:pt>
                <c:pt idx="218846">
                  <c:v>32.9589844</c:v>
                </c:pt>
                <c:pt idx="218847">
                  <c:v>82.7636719</c:v>
                </c:pt>
                <c:pt idx="218848">
                  <c:v>101.5625</c:v>
                </c:pt>
                <c:pt idx="218849">
                  <c:v>96.3134766</c:v>
                </c:pt>
                <c:pt idx="218850">
                  <c:v>67.62695309999998</c:v>
                </c:pt>
                <c:pt idx="218851">
                  <c:v>18.0664062</c:v>
                </c:pt>
                <c:pt idx="218852">
                  <c:v>-29.296875</c:v>
                </c:pt>
                <c:pt idx="218853">
                  <c:v>-81.4208984</c:v>
                </c:pt>
                <c:pt idx="218854">
                  <c:v>-106.079102</c:v>
                </c:pt>
                <c:pt idx="218855">
                  <c:v>-99.3652344</c:v>
                </c:pt>
                <c:pt idx="218856">
                  <c:v>-69.2138672</c:v>
                </c:pt>
                <c:pt idx="218857">
                  <c:v>-25.7568359</c:v>
                </c:pt>
                <c:pt idx="218858">
                  <c:v>33.44726559999999</c:v>
                </c:pt>
                <c:pt idx="218859">
                  <c:v>73.3642578</c:v>
                </c:pt>
                <c:pt idx="218860">
                  <c:v>102.539062</c:v>
                </c:pt>
                <c:pt idx="218861">
                  <c:v>110.717773</c:v>
                </c:pt>
                <c:pt idx="218862">
                  <c:v>74.0966797</c:v>
                </c:pt>
                <c:pt idx="218863">
                  <c:v>24.1699219</c:v>
                </c:pt>
                <c:pt idx="218864">
                  <c:v>-30.6396484</c:v>
                </c:pt>
                <c:pt idx="218865">
                  <c:v>-64.3310547</c:v>
                </c:pt>
                <c:pt idx="218866">
                  <c:v>-96.92382809999998</c:v>
                </c:pt>
                <c:pt idx="218867">
                  <c:v>-102.050781</c:v>
                </c:pt>
                <c:pt idx="218868">
                  <c:v>-72.0214844</c:v>
                </c:pt>
                <c:pt idx="218869">
                  <c:v>-29.5410156</c:v>
                </c:pt>
                <c:pt idx="218870">
                  <c:v>20.6298828</c:v>
                </c:pt>
                <c:pt idx="218871">
                  <c:v>70.55664059999998</c:v>
                </c:pt>
                <c:pt idx="218872">
                  <c:v>100.952148</c:v>
                </c:pt>
                <c:pt idx="218873">
                  <c:v>100.341797</c:v>
                </c:pt>
                <c:pt idx="218874">
                  <c:v>78.0029297</c:v>
                </c:pt>
                <c:pt idx="218875">
                  <c:v>36.3769531</c:v>
                </c:pt>
                <c:pt idx="218876">
                  <c:v>-29.4189453</c:v>
                </c:pt>
                <c:pt idx="218877">
                  <c:v>-73.1201172</c:v>
                </c:pt>
                <c:pt idx="218878">
                  <c:v>-100.585938</c:v>
                </c:pt>
                <c:pt idx="218879">
                  <c:v>-100.097656</c:v>
                </c:pt>
                <c:pt idx="218880">
                  <c:v>-77.0263672</c:v>
                </c:pt>
                <c:pt idx="218881">
                  <c:v>-35.4003906</c:v>
                </c:pt>
                <c:pt idx="218882">
                  <c:v>16.1132812</c:v>
                </c:pt>
                <c:pt idx="218883">
                  <c:v>64.57519529999998</c:v>
                </c:pt>
                <c:pt idx="218884">
                  <c:v>94.3603516</c:v>
                </c:pt>
                <c:pt idx="218885">
                  <c:v>100.463867</c:v>
                </c:pt>
                <c:pt idx="218886">
                  <c:v>80.2001953</c:v>
                </c:pt>
                <c:pt idx="218887">
                  <c:v>39.4287109</c:v>
                </c:pt>
                <c:pt idx="218888">
                  <c:v>-16.6015625</c:v>
                </c:pt>
                <c:pt idx="218889">
                  <c:v>-71.4111328</c:v>
                </c:pt>
                <c:pt idx="218890">
                  <c:v>-101.928711</c:v>
                </c:pt>
                <c:pt idx="218891">
                  <c:v>-106.567383</c:v>
                </c:pt>
                <c:pt idx="218892">
                  <c:v>-87.15820309999998</c:v>
                </c:pt>
                <c:pt idx="218893">
                  <c:v>-44.3115234</c:v>
                </c:pt>
                <c:pt idx="218894">
                  <c:v>7.93457031</c:v>
                </c:pt>
                <c:pt idx="218895">
                  <c:v>56.3964844</c:v>
                </c:pt>
                <c:pt idx="218896">
                  <c:v>90.33203119999993</c:v>
                </c:pt>
                <c:pt idx="218897">
                  <c:v>105.46875</c:v>
                </c:pt>
                <c:pt idx="218898">
                  <c:v>90.82031249999996</c:v>
                </c:pt>
                <c:pt idx="218899">
                  <c:v>48.2177734</c:v>
                </c:pt>
                <c:pt idx="218900">
                  <c:v>-5.859375</c:v>
                </c:pt>
                <c:pt idx="218901">
                  <c:v>-55.1757812</c:v>
                </c:pt>
                <c:pt idx="218902">
                  <c:v>-92.2851562</c:v>
                </c:pt>
                <c:pt idx="218903">
                  <c:v>-93.38378909999996</c:v>
                </c:pt>
                <c:pt idx="218904">
                  <c:v>-86.9140625</c:v>
                </c:pt>
                <c:pt idx="218905">
                  <c:v>-48.0957031</c:v>
                </c:pt>
                <c:pt idx="218906">
                  <c:v>8.178710939999998</c:v>
                </c:pt>
                <c:pt idx="218907">
                  <c:v>58.59375</c:v>
                </c:pt>
                <c:pt idx="218908">
                  <c:v>88.9892578</c:v>
                </c:pt>
                <c:pt idx="218909">
                  <c:v>111.816406</c:v>
                </c:pt>
                <c:pt idx="218910">
                  <c:v>97.2900391</c:v>
                </c:pt>
                <c:pt idx="218911">
                  <c:v>52.8564453</c:v>
                </c:pt>
                <c:pt idx="218912">
                  <c:v>0.610351562</c:v>
                </c:pt>
                <c:pt idx="218913">
                  <c:v>-57.3730469</c:v>
                </c:pt>
                <c:pt idx="218914">
                  <c:v>-88.62304690000001</c:v>
                </c:pt>
                <c:pt idx="218915">
                  <c:v>-100.708008</c:v>
                </c:pt>
                <c:pt idx="218916">
                  <c:v>-87.03613279999998</c:v>
                </c:pt>
                <c:pt idx="218917">
                  <c:v>-53.8330078</c:v>
                </c:pt>
                <c:pt idx="218918">
                  <c:v>-5.24902344</c:v>
                </c:pt>
                <c:pt idx="218919">
                  <c:v>46.3867188</c:v>
                </c:pt>
                <c:pt idx="218920">
                  <c:v>87.03613279999998</c:v>
                </c:pt>
                <c:pt idx="218921">
                  <c:v>106.323242</c:v>
                </c:pt>
                <c:pt idx="218922">
                  <c:v>96.0693359</c:v>
                </c:pt>
                <c:pt idx="218923">
                  <c:v>61.2792969</c:v>
                </c:pt>
                <c:pt idx="218924">
                  <c:v>8.30078125</c:v>
                </c:pt>
                <c:pt idx="218925">
                  <c:v>-46.0205078</c:v>
                </c:pt>
                <c:pt idx="218926">
                  <c:v>-88.7451172</c:v>
                </c:pt>
                <c:pt idx="218927">
                  <c:v>-102.050781</c:v>
                </c:pt>
                <c:pt idx="218928">
                  <c:v>-96.5576172</c:v>
                </c:pt>
                <c:pt idx="218929">
                  <c:v>-64.0869141</c:v>
                </c:pt>
                <c:pt idx="218930">
                  <c:v>-15.2587891</c:v>
                </c:pt>
                <c:pt idx="218931">
                  <c:v>40.7714844</c:v>
                </c:pt>
                <c:pt idx="218932">
                  <c:v>81.7871094</c:v>
                </c:pt>
                <c:pt idx="218933">
                  <c:v>104.736328</c:v>
                </c:pt>
                <c:pt idx="218934">
                  <c:v>93.1396484</c:v>
                </c:pt>
                <c:pt idx="218935">
                  <c:v>57.61718749999999</c:v>
                </c:pt>
                <c:pt idx="218936">
                  <c:v>8.7890625</c:v>
                </c:pt>
                <c:pt idx="218937">
                  <c:v>-40.8935547</c:v>
                </c:pt>
                <c:pt idx="218938">
                  <c:v>-84.22851559999998</c:v>
                </c:pt>
                <c:pt idx="218939">
                  <c:v>-105.46875</c:v>
                </c:pt>
                <c:pt idx="218940">
                  <c:v>-97.77832029999998</c:v>
                </c:pt>
                <c:pt idx="218941">
                  <c:v>-60.0585938</c:v>
                </c:pt>
                <c:pt idx="218942">
                  <c:v>-15.5029297</c:v>
                </c:pt>
                <c:pt idx="218943">
                  <c:v>31.98242189999997</c:v>
                </c:pt>
                <c:pt idx="218944">
                  <c:v>68.2373047</c:v>
                </c:pt>
                <c:pt idx="218945">
                  <c:v>104.614258</c:v>
                </c:pt>
                <c:pt idx="218946">
                  <c:v>103.515625</c:v>
                </c:pt>
                <c:pt idx="218947">
                  <c:v>69.9462891</c:v>
                </c:pt>
                <c:pt idx="218948">
                  <c:v>18.5546875</c:v>
                </c:pt>
                <c:pt idx="218949">
                  <c:v>-29.6630859</c:v>
                </c:pt>
                <c:pt idx="218950">
                  <c:v>-75.5615234</c:v>
                </c:pt>
                <c:pt idx="218951">
                  <c:v>-104.858398</c:v>
                </c:pt>
                <c:pt idx="218952">
                  <c:v>-99.7314453</c:v>
                </c:pt>
                <c:pt idx="218953">
                  <c:v>-74.5849609</c:v>
                </c:pt>
                <c:pt idx="218954">
                  <c:v>-35.0341797</c:v>
                </c:pt>
                <c:pt idx="218955">
                  <c:v>19.53125</c:v>
                </c:pt>
                <c:pt idx="218956">
                  <c:v>67.62695309999998</c:v>
                </c:pt>
                <c:pt idx="218957">
                  <c:v>96.4355469</c:v>
                </c:pt>
                <c:pt idx="218958">
                  <c:v>100.952148</c:v>
                </c:pt>
                <c:pt idx="218959">
                  <c:v>76.17187499999996</c:v>
                </c:pt>
                <c:pt idx="218960">
                  <c:v>29.9072266</c:v>
                </c:pt>
                <c:pt idx="218961">
                  <c:v>-19.6533203</c:v>
                </c:pt>
                <c:pt idx="218962">
                  <c:v>-63.8427734</c:v>
                </c:pt>
                <c:pt idx="218963">
                  <c:v>-93.2617188</c:v>
                </c:pt>
                <c:pt idx="218964">
                  <c:v>-103.515625</c:v>
                </c:pt>
                <c:pt idx="218965">
                  <c:v>-77.63671879999995</c:v>
                </c:pt>
                <c:pt idx="218966">
                  <c:v>-36.0107422</c:v>
                </c:pt>
                <c:pt idx="218967">
                  <c:v>27.9541016</c:v>
                </c:pt>
                <c:pt idx="218968">
                  <c:v>73.60839839999993</c:v>
                </c:pt>
                <c:pt idx="218969">
                  <c:v>96.5576172</c:v>
                </c:pt>
                <c:pt idx="218970">
                  <c:v>102.539062</c:v>
                </c:pt>
                <c:pt idx="218971">
                  <c:v>73.3642578</c:v>
                </c:pt>
                <c:pt idx="218972">
                  <c:v>30.6396484</c:v>
                </c:pt>
                <c:pt idx="218973">
                  <c:v>-17.0898438</c:v>
                </c:pt>
                <c:pt idx="218974">
                  <c:v>-62.1337891</c:v>
                </c:pt>
                <c:pt idx="218975">
                  <c:v>-99.4873047</c:v>
                </c:pt>
                <c:pt idx="218976">
                  <c:v>-103.393555</c:v>
                </c:pt>
                <c:pt idx="218977">
                  <c:v>-83.6181641</c:v>
                </c:pt>
                <c:pt idx="218978">
                  <c:v>-41.9921875</c:v>
                </c:pt>
                <c:pt idx="218979">
                  <c:v>13.5498047</c:v>
                </c:pt>
                <c:pt idx="218980">
                  <c:v>66.65039059999994</c:v>
                </c:pt>
                <c:pt idx="218981">
                  <c:v>100.830078</c:v>
                </c:pt>
                <c:pt idx="218982">
                  <c:v>109.25293</c:v>
                </c:pt>
                <c:pt idx="218983">
                  <c:v>81.7871094</c:v>
                </c:pt>
                <c:pt idx="218984">
                  <c:v>36.6210938</c:v>
                </c:pt>
                <c:pt idx="218985">
                  <c:v>-16.4794922</c:v>
                </c:pt>
                <c:pt idx="218986">
                  <c:v>-62.1337891</c:v>
                </c:pt>
                <c:pt idx="218987">
                  <c:v>-93.9941406</c:v>
                </c:pt>
                <c:pt idx="218988">
                  <c:v>-97.1679688</c:v>
                </c:pt>
                <c:pt idx="218989">
                  <c:v>-83.12988279999993</c:v>
                </c:pt>
                <c:pt idx="218990">
                  <c:v>-48.9501953</c:v>
                </c:pt>
                <c:pt idx="218991">
                  <c:v>5.98144531</c:v>
                </c:pt>
                <c:pt idx="218992">
                  <c:v>47.9736328</c:v>
                </c:pt>
                <c:pt idx="218993">
                  <c:v>86.9140625</c:v>
                </c:pt>
                <c:pt idx="218994">
                  <c:v>100.463867</c:v>
                </c:pt>
                <c:pt idx="218995">
                  <c:v>89.84375</c:v>
                </c:pt>
                <c:pt idx="218996">
                  <c:v>45.7763672</c:v>
                </c:pt>
                <c:pt idx="218997">
                  <c:v>-7.08007812</c:v>
                </c:pt>
                <c:pt idx="218998">
                  <c:v>-53.34472659999999</c:v>
                </c:pt>
                <c:pt idx="218999">
                  <c:v>-85.08300779999998</c:v>
                </c:pt>
                <c:pt idx="219000">
                  <c:v>-101.196289</c:v>
                </c:pt>
                <c:pt idx="219001">
                  <c:v>-93.2617188</c:v>
                </c:pt>
                <c:pt idx="219002">
                  <c:v>-59.6923828</c:v>
                </c:pt>
                <c:pt idx="219003">
                  <c:v>0.244140625</c:v>
                </c:pt>
                <c:pt idx="219004">
                  <c:v>52.2460938</c:v>
                </c:pt>
                <c:pt idx="219005">
                  <c:v>81.17675779999993</c:v>
                </c:pt>
                <c:pt idx="219006">
                  <c:v>106.201172</c:v>
                </c:pt>
                <c:pt idx="219007">
                  <c:v>97.4121094</c:v>
                </c:pt>
                <c:pt idx="219008">
                  <c:v>58.4716797</c:v>
                </c:pt>
                <c:pt idx="219009">
                  <c:v>10.0097656</c:v>
                </c:pt>
                <c:pt idx="219010">
                  <c:v>-43.7011719</c:v>
                </c:pt>
                <c:pt idx="219011">
                  <c:v>-88.13476559999998</c:v>
                </c:pt>
                <c:pt idx="219012">
                  <c:v>-102.905273</c:v>
                </c:pt>
                <c:pt idx="219013">
                  <c:v>-96.67968749999996</c:v>
                </c:pt>
                <c:pt idx="219014">
                  <c:v>-62.1337891</c:v>
                </c:pt>
                <c:pt idx="219015">
                  <c:v>-10.3759766</c:v>
                </c:pt>
                <c:pt idx="219016">
                  <c:v>39.9169922</c:v>
                </c:pt>
                <c:pt idx="219017">
                  <c:v>86.6699219</c:v>
                </c:pt>
                <c:pt idx="219018">
                  <c:v>106.567383</c:v>
                </c:pt>
                <c:pt idx="219019">
                  <c:v>89.84375</c:v>
                </c:pt>
                <c:pt idx="219020">
                  <c:v>60.18066409999999</c:v>
                </c:pt>
                <c:pt idx="219021">
                  <c:v>12.5732422</c:v>
                </c:pt>
                <c:pt idx="219022">
                  <c:v>-40.4052734</c:v>
                </c:pt>
                <c:pt idx="219023">
                  <c:v>-78.9794922</c:v>
                </c:pt>
                <c:pt idx="219024">
                  <c:v>-96.0693359</c:v>
                </c:pt>
                <c:pt idx="219025">
                  <c:v>-89.11132809999998</c:v>
                </c:pt>
                <c:pt idx="219026">
                  <c:v>-60.9130859</c:v>
                </c:pt>
                <c:pt idx="219027">
                  <c:v>-21.1181641</c:v>
                </c:pt>
                <c:pt idx="219028">
                  <c:v>29.5410156</c:v>
                </c:pt>
                <c:pt idx="219029">
                  <c:v>75.4394531</c:v>
                </c:pt>
                <c:pt idx="219030">
                  <c:v>101.68457</c:v>
                </c:pt>
                <c:pt idx="219031">
                  <c:v>95.4589844</c:v>
                </c:pt>
                <c:pt idx="219032">
                  <c:v>65.0634766</c:v>
                </c:pt>
                <c:pt idx="219033">
                  <c:v>26.1230469</c:v>
                </c:pt>
                <c:pt idx="219034">
                  <c:v>-29.4189453</c:v>
                </c:pt>
                <c:pt idx="219035">
                  <c:v>-76.6601562</c:v>
                </c:pt>
                <c:pt idx="219036">
                  <c:v>-98.2666016</c:v>
                </c:pt>
                <c:pt idx="219037">
                  <c:v>-103.027344</c:v>
                </c:pt>
                <c:pt idx="219038">
                  <c:v>-71.2890625</c:v>
                </c:pt>
                <c:pt idx="219039">
                  <c:v>-28.6865234</c:v>
                </c:pt>
                <c:pt idx="219040">
                  <c:v>23.4375</c:v>
                </c:pt>
                <c:pt idx="219041">
                  <c:v>72.87597659999993</c:v>
                </c:pt>
                <c:pt idx="219042">
                  <c:v>98.9990234</c:v>
                </c:pt>
                <c:pt idx="219043">
                  <c:v>98.9990234</c:v>
                </c:pt>
                <c:pt idx="219044">
                  <c:v>73.48632809999998</c:v>
                </c:pt>
                <c:pt idx="219045">
                  <c:v>24.90234379999998</c:v>
                </c:pt>
                <c:pt idx="219046">
                  <c:v>-23.4375</c:v>
                </c:pt>
                <c:pt idx="219047">
                  <c:v>-68.2373047</c:v>
                </c:pt>
                <c:pt idx="219048">
                  <c:v>-99.3652344</c:v>
                </c:pt>
                <c:pt idx="219049">
                  <c:v>-99.3652344</c:v>
                </c:pt>
                <c:pt idx="219050">
                  <c:v>-76.7822266</c:v>
                </c:pt>
                <c:pt idx="219051">
                  <c:v>-28.8085938</c:v>
                </c:pt>
                <c:pt idx="219052">
                  <c:v>25.390625</c:v>
                </c:pt>
                <c:pt idx="219053">
                  <c:v>70.67871089999993</c:v>
                </c:pt>
                <c:pt idx="219054">
                  <c:v>97.2900391</c:v>
                </c:pt>
                <c:pt idx="219055">
                  <c:v>101.928711</c:v>
                </c:pt>
                <c:pt idx="219056">
                  <c:v>76.6601562</c:v>
                </c:pt>
                <c:pt idx="219057">
                  <c:v>29.4189453</c:v>
                </c:pt>
                <c:pt idx="219058">
                  <c:v>-19.6533203</c:v>
                </c:pt>
                <c:pt idx="219059">
                  <c:v>-63.3544922</c:v>
                </c:pt>
                <c:pt idx="219060">
                  <c:v>-99.85351559999998</c:v>
                </c:pt>
                <c:pt idx="219061">
                  <c:v>-102.539062</c:v>
                </c:pt>
                <c:pt idx="219062">
                  <c:v>-73.3642578</c:v>
                </c:pt>
                <c:pt idx="219063">
                  <c:v>-36.4990234</c:v>
                </c:pt>
                <c:pt idx="219064">
                  <c:v>19.7753906</c:v>
                </c:pt>
                <c:pt idx="219065">
                  <c:v>72.265625</c:v>
                </c:pt>
                <c:pt idx="219066">
                  <c:v>96.67968749999996</c:v>
                </c:pt>
                <c:pt idx="219067">
                  <c:v>102.416992</c:v>
                </c:pt>
                <c:pt idx="219068">
                  <c:v>82.6416016</c:v>
                </c:pt>
                <c:pt idx="219069">
                  <c:v>37.4755859</c:v>
                </c:pt>
                <c:pt idx="219070">
                  <c:v>-6.347656249999996</c:v>
                </c:pt>
                <c:pt idx="219071">
                  <c:v>-60.9130859</c:v>
                </c:pt>
                <c:pt idx="219072">
                  <c:v>-94.97070309999998</c:v>
                </c:pt>
                <c:pt idx="219073">
                  <c:v>-98.1445312</c:v>
                </c:pt>
                <c:pt idx="219074">
                  <c:v>-78.36914059999998</c:v>
                </c:pt>
                <c:pt idx="219075">
                  <c:v>-39.5507812</c:v>
                </c:pt>
                <c:pt idx="219076">
                  <c:v>12.0849609</c:v>
                </c:pt>
                <c:pt idx="219077">
                  <c:v>60.18066409999999</c:v>
                </c:pt>
                <c:pt idx="219078">
                  <c:v>88.5009766</c:v>
                </c:pt>
                <c:pt idx="219079">
                  <c:v>102.050781</c:v>
                </c:pt>
                <c:pt idx="219080">
                  <c:v>82.6416016</c:v>
                </c:pt>
                <c:pt idx="219081">
                  <c:v>35.5224609</c:v>
                </c:pt>
                <c:pt idx="219082">
                  <c:v>-5.24902344</c:v>
                </c:pt>
                <c:pt idx="219083">
                  <c:v>-53.5888672</c:v>
                </c:pt>
                <c:pt idx="219084">
                  <c:v>-93.2617188</c:v>
                </c:pt>
                <c:pt idx="219085">
                  <c:v>-103.027344</c:v>
                </c:pt>
                <c:pt idx="219086">
                  <c:v>-89.2333984</c:v>
                </c:pt>
                <c:pt idx="219087">
                  <c:v>-47.85156249999999</c:v>
                </c:pt>
                <c:pt idx="219088">
                  <c:v>5.004882809999995</c:v>
                </c:pt>
                <c:pt idx="219089">
                  <c:v>50.4150391</c:v>
                </c:pt>
                <c:pt idx="219090">
                  <c:v>83.8623047</c:v>
                </c:pt>
                <c:pt idx="219091">
                  <c:v>102.783203</c:v>
                </c:pt>
                <c:pt idx="219092">
                  <c:v>89.84375</c:v>
                </c:pt>
                <c:pt idx="219093">
                  <c:v>51.6357422</c:v>
                </c:pt>
                <c:pt idx="219094">
                  <c:v>7.08007812</c:v>
                </c:pt>
                <c:pt idx="219095">
                  <c:v>-49.4384766</c:v>
                </c:pt>
                <c:pt idx="219096">
                  <c:v>-87.03613279999998</c:v>
                </c:pt>
                <c:pt idx="219097">
                  <c:v>-101.68457</c:v>
                </c:pt>
                <c:pt idx="219098">
                  <c:v>-89.9658203</c:v>
                </c:pt>
                <c:pt idx="219099">
                  <c:v>-55.2978516</c:v>
                </c:pt>
                <c:pt idx="219100">
                  <c:v>-4.882812499999997</c:v>
                </c:pt>
                <c:pt idx="219101">
                  <c:v>41.8701172</c:v>
                </c:pt>
                <c:pt idx="219102">
                  <c:v>85.8154297</c:v>
                </c:pt>
                <c:pt idx="219103">
                  <c:v>102.539062</c:v>
                </c:pt>
                <c:pt idx="219104">
                  <c:v>97.4121094</c:v>
                </c:pt>
                <c:pt idx="219105">
                  <c:v>54.1992188</c:v>
                </c:pt>
                <c:pt idx="219106">
                  <c:v>4.76074219</c:v>
                </c:pt>
                <c:pt idx="219107">
                  <c:v>-45.1660156</c:v>
                </c:pt>
                <c:pt idx="219108">
                  <c:v>-79.7119141</c:v>
                </c:pt>
                <c:pt idx="219109">
                  <c:v>-98.2666016</c:v>
                </c:pt>
                <c:pt idx="219110">
                  <c:v>-90.57617190000001</c:v>
                </c:pt>
                <c:pt idx="219111">
                  <c:v>-58.83789059999999</c:v>
                </c:pt>
                <c:pt idx="219112">
                  <c:v>-10.2539062</c:v>
                </c:pt>
                <c:pt idx="219113">
                  <c:v>38.8183594</c:v>
                </c:pt>
                <c:pt idx="219114">
                  <c:v>82.27539059999994</c:v>
                </c:pt>
                <c:pt idx="219115">
                  <c:v>97.90039059999998</c:v>
                </c:pt>
                <c:pt idx="219116">
                  <c:v>93.1396484</c:v>
                </c:pt>
                <c:pt idx="219117">
                  <c:v>63.9648438</c:v>
                </c:pt>
                <c:pt idx="219118">
                  <c:v>20.38574219999997</c:v>
                </c:pt>
                <c:pt idx="219119">
                  <c:v>-40.5273438</c:v>
                </c:pt>
                <c:pt idx="219120">
                  <c:v>-81.4208984</c:v>
                </c:pt>
                <c:pt idx="219121">
                  <c:v>-98.0224609</c:v>
                </c:pt>
                <c:pt idx="219122">
                  <c:v>-96.1914062</c:v>
                </c:pt>
                <c:pt idx="219123">
                  <c:v>-67.8710938</c:v>
                </c:pt>
                <c:pt idx="219124">
                  <c:v>-16.72363279999998</c:v>
                </c:pt>
                <c:pt idx="219125">
                  <c:v>32.9589844</c:v>
                </c:pt>
                <c:pt idx="219126">
                  <c:v>79.22363279999998</c:v>
                </c:pt>
                <c:pt idx="219127">
                  <c:v>101.318359</c:v>
                </c:pt>
                <c:pt idx="219128">
                  <c:v>96.3134766</c:v>
                </c:pt>
                <c:pt idx="219129">
                  <c:v>72.265625</c:v>
                </c:pt>
                <c:pt idx="219130">
                  <c:v>19.8974609</c:v>
                </c:pt>
                <c:pt idx="219131">
                  <c:v>-30.0292969</c:v>
                </c:pt>
                <c:pt idx="219132">
                  <c:v>-83.0078125</c:v>
                </c:pt>
                <c:pt idx="219133">
                  <c:v>-99.7314453</c:v>
                </c:pt>
                <c:pt idx="219134">
                  <c:v>-97.2900391</c:v>
                </c:pt>
                <c:pt idx="219135">
                  <c:v>-66.7724609</c:v>
                </c:pt>
                <c:pt idx="219136">
                  <c:v>-27.7099609</c:v>
                </c:pt>
                <c:pt idx="219137">
                  <c:v>19.4091797</c:v>
                </c:pt>
                <c:pt idx="219138">
                  <c:v>76.0498047</c:v>
                </c:pt>
                <c:pt idx="219139">
                  <c:v>101.318359</c:v>
                </c:pt>
                <c:pt idx="219140">
                  <c:v>98.38867190000001</c:v>
                </c:pt>
                <c:pt idx="219141">
                  <c:v>74.21875</c:v>
                </c:pt>
                <c:pt idx="219142">
                  <c:v>31.1279297</c:v>
                </c:pt>
                <c:pt idx="219143">
                  <c:v>-27.9541016</c:v>
                </c:pt>
                <c:pt idx="219144">
                  <c:v>-68.4814453</c:v>
                </c:pt>
                <c:pt idx="219145">
                  <c:v>-99.4873047</c:v>
                </c:pt>
                <c:pt idx="219146">
                  <c:v>-99.4873047</c:v>
                </c:pt>
                <c:pt idx="219147">
                  <c:v>-74.7070312</c:v>
                </c:pt>
                <c:pt idx="219148">
                  <c:v>-33.203125</c:v>
                </c:pt>
                <c:pt idx="219149">
                  <c:v>16.8457031</c:v>
                </c:pt>
                <c:pt idx="219150">
                  <c:v>71.2890625</c:v>
                </c:pt>
                <c:pt idx="219151">
                  <c:v>95.0927734</c:v>
                </c:pt>
                <c:pt idx="219152">
                  <c:v>98.9990234</c:v>
                </c:pt>
                <c:pt idx="219153">
                  <c:v>73.7304688</c:v>
                </c:pt>
                <c:pt idx="219154">
                  <c:v>31.1279297</c:v>
                </c:pt>
                <c:pt idx="219155">
                  <c:v>-21.484375</c:v>
                </c:pt>
                <c:pt idx="219156">
                  <c:v>-65.7958984</c:v>
                </c:pt>
                <c:pt idx="219157">
                  <c:v>-95.82519529999998</c:v>
                </c:pt>
                <c:pt idx="219158">
                  <c:v>-95.2148438</c:v>
                </c:pt>
                <c:pt idx="219159">
                  <c:v>-73.2421875</c:v>
                </c:pt>
                <c:pt idx="219160">
                  <c:v>-39.6728516</c:v>
                </c:pt>
                <c:pt idx="219161">
                  <c:v>24.1699219</c:v>
                </c:pt>
                <c:pt idx="219162">
                  <c:v>61.5234375</c:v>
                </c:pt>
                <c:pt idx="219163">
                  <c:v>96.4355469</c:v>
                </c:pt>
                <c:pt idx="219164">
                  <c:v>97.77832029999998</c:v>
                </c:pt>
                <c:pt idx="219165">
                  <c:v>80.2001953</c:v>
                </c:pt>
                <c:pt idx="219166">
                  <c:v>41.3818359</c:v>
                </c:pt>
                <c:pt idx="219167">
                  <c:v>-13.5498047</c:v>
                </c:pt>
                <c:pt idx="219168">
                  <c:v>-56.640625</c:v>
                </c:pt>
                <c:pt idx="219169">
                  <c:v>-93.38378909999996</c:v>
                </c:pt>
                <c:pt idx="219170">
                  <c:v>-106.689453</c:v>
                </c:pt>
                <c:pt idx="219171">
                  <c:v>-85.3271484</c:v>
                </c:pt>
                <c:pt idx="219172">
                  <c:v>-38.9404297</c:v>
                </c:pt>
                <c:pt idx="219173">
                  <c:v>12.0849609</c:v>
                </c:pt>
                <c:pt idx="219174">
                  <c:v>60.6689453</c:v>
                </c:pt>
                <c:pt idx="219175">
                  <c:v>90.57617190000001</c:v>
                </c:pt>
                <c:pt idx="219176">
                  <c:v>98.0224609</c:v>
                </c:pt>
                <c:pt idx="219177">
                  <c:v>82.15332029999998</c:v>
                </c:pt>
                <c:pt idx="219178">
                  <c:v>42.8466797</c:v>
                </c:pt>
                <c:pt idx="219179">
                  <c:v>-9.88769531</c:v>
                </c:pt>
                <c:pt idx="219180">
                  <c:v>-55.5419922</c:v>
                </c:pt>
                <c:pt idx="219181">
                  <c:v>-91.55273440000001</c:v>
                </c:pt>
                <c:pt idx="219182">
                  <c:v>-96.67968749999996</c:v>
                </c:pt>
                <c:pt idx="219183">
                  <c:v>-88.0126953</c:v>
                </c:pt>
                <c:pt idx="219184">
                  <c:v>-51.39160159999999</c:v>
                </c:pt>
                <c:pt idx="219185">
                  <c:v>-7.44628906</c:v>
                </c:pt>
                <c:pt idx="219186">
                  <c:v>45.8984375</c:v>
                </c:pt>
                <c:pt idx="219187">
                  <c:v>94.2382812</c:v>
                </c:pt>
                <c:pt idx="219188">
                  <c:v>104.248047</c:v>
                </c:pt>
                <c:pt idx="219189">
                  <c:v>91.4306641</c:v>
                </c:pt>
                <c:pt idx="219190">
                  <c:v>54.4433594</c:v>
                </c:pt>
                <c:pt idx="219191">
                  <c:v>0.732421875</c:v>
                </c:pt>
                <c:pt idx="219192">
                  <c:v>-44.55566409999999</c:v>
                </c:pt>
                <c:pt idx="219193">
                  <c:v>-86.18164059999998</c:v>
                </c:pt>
                <c:pt idx="219194">
                  <c:v>-99.85351559999998</c:v>
                </c:pt>
                <c:pt idx="219195">
                  <c:v>-92.4072266</c:v>
                </c:pt>
                <c:pt idx="219196">
                  <c:v>-57.61718749999999</c:v>
                </c:pt>
                <c:pt idx="219197">
                  <c:v>-8.544921879999997</c:v>
                </c:pt>
                <c:pt idx="219198">
                  <c:v>46.3867188</c:v>
                </c:pt>
                <c:pt idx="219199">
                  <c:v>82.7636719</c:v>
                </c:pt>
                <c:pt idx="219200">
                  <c:v>106.811523</c:v>
                </c:pt>
                <c:pt idx="219201">
                  <c:v>95.82519529999998</c:v>
                </c:pt>
                <c:pt idx="219202">
                  <c:v>59.6923828</c:v>
                </c:pt>
                <c:pt idx="219203">
                  <c:v>12.4511719</c:v>
                </c:pt>
                <c:pt idx="219204">
                  <c:v>-47.85156249999999</c:v>
                </c:pt>
                <c:pt idx="219205">
                  <c:v>-86.6699219</c:v>
                </c:pt>
                <c:pt idx="219206">
                  <c:v>-101.5625</c:v>
                </c:pt>
                <c:pt idx="219207">
                  <c:v>-90.2099609</c:v>
                </c:pt>
                <c:pt idx="219208">
                  <c:v>-54.32128909999999</c:v>
                </c:pt>
                <c:pt idx="219209">
                  <c:v>-7.44628906</c:v>
                </c:pt>
                <c:pt idx="219210">
                  <c:v>41.015625</c:v>
                </c:pt>
                <c:pt idx="219211">
                  <c:v>85.8154297</c:v>
                </c:pt>
                <c:pt idx="219212">
                  <c:v>102.539062</c:v>
                </c:pt>
                <c:pt idx="219213">
                  <c:v>92.77343749999996</c:v>
                </c:pt>
                <c:pt idx="219214">
                  <c:v>67.62695309999998</c:v>
                </c:pt>
                <c:pt idx="219215">
                  <c:v>18.6767578</c:v>
                </c:pt>
                <c:pt idx="219216">
                  <c:v>-30.5175781</c:v>
                </c:pt>
                <c:pt idx="219217">
                  <c:v>-86.3037109</c:v>
                </c:pt>
                <c:pt idx="219218">
                  <c:v>-103.149414</c:v>
                </c:pt>
                <c:pt idx="219219">
                  <c:v>-94.7265625</c:v>
                </c:pt>
                <c:pt idx="219220">
                  <c:v>-64.2089844</c:v>
                </c:pt>
                <c:pt idx="219221">
                  <c:v>-25.390625</c:v>
                </c:pt>
                <c:pt idx="219222">
                  <c:v>30.1513672</c:v>
                </c:pt>
                <c:pt idx="219223">
                  <c:v>80.68847659999993</c:v>
                </c:pt>
                <c:pt idx="219224">
                  <c:v>102.050781</c:v>
                </c:pt>
                <c:pt idx="219225">
                  <c:v>98.2666016</c:v>
                </c:pt>
                <c:pt idx="219226">
                  <c:v>70.3125</c:v>
                </c:pt>
                <c:pt idx="219227">
                  <c:v>21.7285156</c:v>
                </c:pt>
                <c:pt idx="219228">
                  <c:v>-33.81347659999999</c:v>
                </c:pt>
                <c:pt idx="219229">
                  <c:v>-75.31738279999998</c:v>
                </c:pt>
                <c:pt idx="219230">
                  <c:v>-94.6044922</c:v>
                </c:pt>
                <c:pt idx="219231">
                  <c:v>-101.074219</c:v>
                </c:pt>
                <c:pt idx="219232">
                  <c:v>-78.2470703</c:v>
                </c:pt>
                <c:pt idx="219233">
                  <c:v>-30.5175781</c:v>
                </c:pt>
                <c:pt idx="219234">
                  <c:v>26.0009766</c:v>
                </c:pt>
                <c:pt idx="219235">
                  <c:v>70.1904297</c:v>
                </c:pt>
                <c:pt idx="219236">
                  <c:v>96.3134766</c:v>
                </c:pt>
                <c:pt idx="219237">
                  <c:v>100.952148</c:v>
                </c:pt>
                <c:pt idx="219238">
                  <c:v>72.3876953</c:v>
                </c:pt>
                <c:pt idx="219239">
                  <c:v>29.6630859</c:v>
                </c:pt>
                <c:pt idx="219240">
                  <c:v>-19.6533203</c:v>
                </c:pt>
                <c:pt idx="219241">
                  <c:v>-62.6220703</c:v>
                </c:pt>
                <c:pt idx="219242">
                  <c:v>-98.9990234</c:v>
                </c:pt>
                <c:pt idx="219243">
                  <c:v>-100.219727</c:v>
                </c:pt>
                <c:pt idx="219244">
                  <c:v>-69.0917969</c:v>
                </c:pt>
                <c:pt idx="219245">
                  <c:v>-28.8085938</c:v>
                </c:pt>
                <c:pt idx="219246">
                  <c:v>18.5546875</c:v>
                </c:pt>
                <c:pt idx="219247">
                  <c:v>65.55175779999998</c:v>
                </c:pt>
                <c:pt idx="219248">
                  <c:v>97.5341797</c:v>
                </c:pt>
                <c:pt idx="219249">
                  <c:v>92.5292969</c:v>
                </c:pt>
                <c:pt idx="219250">
                  <c:v>77.75878909999996</c:v>
                </c:pt>
                <c:pt idx="219251">
                  <c:v>37.5976562</c:v>
                </c:pt>
                <c:pt idx="219252">
                  <c:v>-23.1933594</c:v>
                </c:pt>
                <c:pt idx="219253">
                  <c:v>-76.2939453</c:v>
                </c:pt>
                <c:pt idx="219254">
                  <c:v>-95.9472656</c:v>
                </c:pt>
                <c:pt idx="219255">
                  <c:v>-98.75488279999998</c:v>
                </c:pt>
                <c:pt idx="219256">
                  <c:v>-77.39257809999994</c:v>
                </c:pt>
                <c:pt idx="219257">
                  <c:v>-43.7011719</c:v>
                </c:pt>
                <c:pt idx="219258">
                  <c:v>13.1835938</c:v>
                </c:pt>
                <c:pt idx="219259">
                  <c:v>61.7675781</c:v>
                </c:pt>
                <c:pt idx="219260">
                  <c:v>93.5058594</c:v>
                </c:pt>
                <c:pt idx="219261">
                  <c:v>100.341797</c:v>
                </c:pt>
                <c:pt idx="219262">
                  <c:v>80.9326172</c:v>
                </c:pt>
                <c:pt idx="219263">
                  <c:v>39.4287109</c:v>
                </c:pt>
                <c:pt idx="219264">
                  <c:v>-9.88769531</c:v>
                </c:pt>
                <c:pt idx="219265">
                  <c:v>-56.7626953</c:v>
                </c:pt>
                <c:pt idx="219266">
                  <c:v>-94.6044922</c:v>
                </c:pt>
                <c:pt idx="219267">
                  <c:v>-102.661133</c:v>
                </c:pt>
                <c:pt idx="219268">
                  <c:v>-84.3505859</c:v>
                </c:pt>
                <c:pt idx="219269">
                  <c:v>-46.3867188</c:v>
                </c:pt>
                <c:pt idx="219270">
                  <c:v>2.56347656</c:v>
                </c:pt>
                <c:pt idx="219271">
                  <c:v>42.6025391</c:v>
                </c:pt>
                <c:pt idx="219272">
                  <c:v>90.82031249999996</c:v>
                </c:pt>
                <c:pt idx="219273">
                  <c:v>108.520508</c:v>
                </c:pt>
                <c:pt idx="219274">
                  <c:v>91.55273440000001</c:v>
                </c:pt>
                <c:pt idx="219275">
                  <c:v>50.6591797</c:v>
                </c:pt>
                <c:pt idx="219276">
                  <c:v>-2.19726562</c:v>
                </c:pt>
                <c:pt idx="219277">
                  <c:v>-49.5605469</c:v>
                </c:pt>
                <c:pt idx="219278">
                  <c:v>-88.37890619999993</c:v>
                </c:pt>
                <c:pt idx="219279">
                  <c:v>-99.60937499999996</c:v>
                </c:pt>
                <c:pt idx="219280">
                  <c:v>-89.84375</c:v>
                </c:pt>
                <c:pt idx="219281">
                  <c:v>-51.2695312</c:v>
                </c:pt>
                <c:pt idx="219282">
                  <c:v>0.0</c:v>
                </c:pt>
                <c:pt idx="219283">
                  <c:v>47.9736328</c:v>
                </c:pt>
                <c:pt idx="219284">
                  <c:v>87.7685547</c:v>
                </c:pt>
                <c:pt idx="219285">
                  <c:v>104.003906</c:v>
                </c:pt>
                <c:pt idx="219286">
                  <c:v>93.9941406</c:v>
                </c:pt>
                <c:pt idx="219287">
                  <c:v>57.2509766</c:v>
                </c:pt>
                <c:pt idx="219288">
                  <c:v>9.033203119999997</c:v>
                </c:pt>
                <c:pt idx="219289">
                  <c:v>-43.9453125</c:v>
                </c:pt>
                <c:pt idx="219290">
                  <c:v>-88.13476559999998</c:v>
                </c:pt>
                <c:pt idx="219291">
                  <c:v>-104.736328</c:v>
                </c:pt>
                <c:pt idx="219292">
                  <c:v>-92.89550779999998</c:v>
                </c:pt>
                <c:pt idx="219293">
                  <c:v>-54.32128909999999</c:v>
                </c:pt>
                <c:pt idx="219294">
                  <c:v>-12.2070312</c:v>
                </c:pt>
                <c:pt idx="219295">
                  <c:v>45.2880859</c:v>
                </c:pt>
                <c:pt idx="219296">
                  <c:v>80.2001953</c:v>
                </c:pt>
                <c:pt idx="219297">
                  <c:v>102.905273</c:v>
                </c:pt>
                <c:pt idx="219298">
                  <c:v>95.5810547</c:v>
                </c:pt>
                <c:pt idx="219299">
                  <c:v>56.1523438</c:v>
                </c:pt>
                <c:pt idx="219300">
                  <c:v>10.8642578</c:v>
                </c:pt>
                <c:pt idx="219301">
                  <c:v>-40.4052734</c:v>
                </c:pt>
                <c:pt idx="219302">
                  <c:v>-72.1435547</c:v>
                </c:pt>
                <c:pt idx="219303">
                  <c:v>-98.0224609</c:v>
                </c:pt>
                <c:pt idx="219304">
                  <c:v>-92.1630859</c:v>
                </c:pt>
                <c:pt idx="219305">
                  <c:v>-63.3544922</c:v>
                </c:pt>
                <c:pt idx="219306">
                  <c:v>-9.39941406</c:v>
                </c:pt>
                <c:pt idx="219307">
                  <c:v>40.8935547</c:v>
                </c:pt>
                <c:pt idx="219308">
                  <c:v>86.3037109</c:v>
                </c:pt>
                <c:pt idx="219309">
                  <c:v>97.1679688</c:v>
                </c:pt>
                <c:pt idx="219310">
                  <c:v>93.38378909999996</c:v>
                </c:pt>
                <c:pt idx="219311">
                  <c:v>67.2607422</c:v>
                </c:pt>
                <c:pt idx="219312">
                  <c:v>20.2636719</c:v>
                </c:pt>
                <c:pt idx="219313">
                  <c:v>-23.6816406</c:v>
                </c:pt>
                <c:pt idx="219314">
                  <c:v>-78.8574219</c:v>
                </c:pt>
                <c:pt idx="219315">
                  <c:v>-99.60937499999996</c:v>
                </c:pt>
                <c:pt idx="219316">
                  <c:v>-100.219727</c:v>
                </c:pt>
                <c:pt idx="219317">
                  <c:v>-72.1435547</c:v>
                </c:pt>
                <c:pt idx="219318">
                  <c:v>-26.1230469</c:v>
                </c:pt>
                <c:pt idx="219319">
                  <c:v>29.7851562</c:v>
                </c:pt>
                <c:pt idx="219320">
                  <c:v>69.2138672</c:v>
                </c:pt>
                <c:pt idx="219321">
                  <c:v>95.3369141</c:v>
                </c:pt>
                <c:pt idx="219322">
                  <c:v>102.172852</c:v>
                </c:pt>
                <c:pt idx="219323">
                  <c:v>82.03125</c:v>
                </c:pt>
                <c:pt idx="219324">
                  <c:v>29.5410156</c:v>
                </c:pt>
                <c:pt idx="219325">
                  <c:v>-31.3720703</c:v>
                </c:pt>
                <c:pt idx="219326">
                  <c:v>-73.48632809999998</c:v>
                </c:pt>
                <c:pt idx="219327">
                  <c:v>-91.9189453</c:v>
                </c:pt>
                <c:pt idx="219328">
                  <c:v>-96.80175779999998</c:v>
                </c:pt>
                <c:pt idx="219329">
                  <c:v>-70.67871089999993</c:v>
                </c:pt>
                <c:pt idx="219330">
                  <c:v>-26.3671875</c:v>
                </c:pt>
                <c:pt idx="219331">
                  <c:v>25.2685547</c:v>
                </c:pt>
                <c:pt idx="219332">
                  <c:v>72.265625</c:v>
                </c:pt>
                <c:pt idx="219333">
                  <c:v>100.830078</c:v>
                </c:pt>
                <c:pt idx="219334">
                  <c:v>96.5576172</c:v>
                </c:pt>
                <c:pt idx="219335">
                  <c:v>73.60839839999993</c:v>
                </c:pt>
                <c:pt idx="219336">
                  <c:v>33.44726559999999</c:v>
                </c:pt>
                <c:pt idx="219337">
                  <c:v>-16.2353516</c:v>
                </c:pt>
                <c:pt idx="219338">
                  <c:v>-67.2607422</c:v>
                </c:pt>
                <c:pt idx="219339">
                  <c:v>-95.703125</c:v>
                </c:pt>
                <c:pt idx="219340">
                  <c:v>-100.830078</c:v>
                </c:pt>
                <c:pt idx="219341">
                  <c:v>-82.5195312</c:v>
                </c:pt>
                <c:pt idx="219342">
                  <c:v>-42.6025391</c:v>
                </c:pt>
                <c:pt idx="219343">
                  <c:v>11.2304688</c:v>
                </c:pt>
                <c:pt idx="219344">
                  <c:v>57.7392578</c:v>
                </c:pt>
                <c:pt idx="219345">
                  <c:v>92.89550779999998</c:v>
                </c:pt>
                <c:pt idx="219346">
                  <c:v>101.68457</c:v>
                </c:pt>
                <c:pt idx="219347">
                  <c:v>83.8623047</c:v>
                </c:pt>
                <c:pt idx="219348">
                  <c:v>46.2646484</c:v>
                </c:pt>
                <c:pt idx="219349">
                  <c:v>-8.66699219</c:v>
                </c:pt>
                <c:pt idx="219350">
                  <c:v>-57.9833984</c:v>
                </c:pt>
                <c:pt idx="219351">
                  <c:v>-94.6044922</c:v>
                </c:pt>
                <c:pt idx="219352">
                  <c:v>-107.910156</c:v>
                </c:pt>
                <c:pt idx="219353">
                  <c:v>-93.87207029999993</c:v>
                </c:pt>
                <c:pt idx="219354">
                  <c:v>-52.9785156</c:v>
                </c:pt>
                <c:pt idx="219355">
                  <c:v>-1.953125</c:v>
                </c:pt>
                <c:pt idx="219356">
                  <c:v>53.9550781</c:v>
                </c:pt>
                <c:pt idx="219357">
                  <c:v>92.0410156</c:v>
                </c:pt>
                <c:pt idx="219358">
                  <c:v>102.661133</c:v>
                </c:pt>
                <c:pt idx="219359">
                  <c:v>85.20507809999994</c:v>
                </c:pt>
                <c:pt idx="219360">
                  <c:v>42.1142578</c:v>
                </c:pt>
                <c:pt idx="219361">
                  <c:v>-0.244140625</c:v>
                </c:pt>
                <c:pt idx="219362">
                  <c:v>-56.88476559999999</c:v>
                </c:pt>
                <c:pt idx="219363">
                  <c:v>-88.9892578</c:v>
                </c:pt>
                <c:pt idx="219364">
                  <c:v>-103.881836</c:v>
                </c:pt>
                <c:pt idx="219365">
                  <c:v>-83.984375</c:v>
                </c:pt>
                <c:pt idx="219366">
                  <c:v>-49.9267578</c:v>
                </c:pt>
                <c:pt idx="219367">
                  <c:v>1.58691406</c:v>
                </c:pt>
                <c:pt idx="219368">
                  <c:v>57.9833984</c:v>
                </c:pt>
                <c:pt idx="219369">
                  <c:v>89.5996094</c:v>
                </c:pt>
                <c:pt idx="219370">
                  <c:v>107.421875</c:v>
                </c:pt>
                <c:pt idx="219371">
                  <c:v>97.77832029999998</c:v>
                </c:pt>
                <c:pt idx="219372">
                  <c:v>54.8095703</c:v>
                </c:pt>
                <c:pt idx="219373">
                  <c:v>-0.854492188</c:v>
                </c:pt>
                <c:pt idx="219374">
                  <c:v>-46.1425781</c:v>
                </c:pt>
                <c:pt idx="219375">
                  <c:v>-84.4726562</c:v>
                </c:pt>
                <c:pt idx="219376">
                  <c:v>-98.0224609</c:v>
                </c:pt>
                <c:pt idx="219377">
                  <c:v>-89.9658203</c:v>
                </c:pt>
                <c:pt idx="219378">
                  <c:v>-55.4199219</c:v>
                </c:pt>
                <c:pt idx="219379">
                  <c:v>-7.56835938</c:v>
                </c:pt>
                <c:pt idx="219380">
                  <c:v>43.3349609</c:v>
                </c:pt>
                <c:pt idx="219381">
                  <c:v>83.7402344</c:v>
                </c:pt>
                <c:pt idx="219382">
                  <c:v>97.2900391</c:v>
                </c:pt>
                <c:pt idx="219383">
                  <c:v>88.37890619999993</c:v>
                </c:pt>
                <c:pt idx="219384">
                  <c:v>55.5419922</c:v>
                </c:pt>
                <c:pt idx="219385">
                  <c:v>14.4042969</c:v>
                </c:pt>
                <c:pt idx="219386">
                  <c:v>-32.8369141</c:v>
                </c:pt>
                <c:pt idx="219387">
                  <c:v>-81.4208984</c:v>
                </c:pt>
                <c:pt idx="219388">
                  <c:v>-96.0693359</c:v>
                </c:pt>
                <c:pt idx="219389">
                  <c:v>-91.0644531</c:v>
                </c:pt>
                <c:pt idx="219390">
                  <c:v>-64.9414062</c:v>
                </c:pt>
                <c:pt idx="219391">
                  <c:v>-14.2822266</c:v>
                </c:pt>
                <c:pt idx="219392">
                  <c:v>39.30664059999999</c:v>
                </c:pt>
                <c:pt idx="219393">
                  <c:v>81.0546875</c:v>
                </c:pt>
                <c:pt idx="219394">
                  <c:v>101.318359</c:v>
                </c:pt>
                <c:pt idx="219395">
                  <c:v>94.3603516</c:v>
                </c:pt>
                <c:pt idx="219396">
                  <c:v>65.67382809999994</c:v>
                </c:pt>
                <c:pt idx="219397">
                  <c:v>23.8037109</c:v>
                </c:pt>
                <c:pt idx="219398">
                  <c:v>-25.390625</c:v>
                </c:pt>
                <c:pt idx="219399">
                  <c:v>-72.6318359</c:v>
                </c:pt>
                <c:pt idx="219400">
                  <c:v>-98.2666016</c:v>
                </c:pt>
                <c:pt idx="219401">
                  <c:v>-95.5810547</c:v>
                </c:pt>
                <c:pt idx="219402">
                  <c:v>-74.9511719</c:v>
                </c:pt>
                <c:pt idx="219403">
                  <c:v>-26.2451172</c:v>
                </c:pt>
                <c:pt idx="219404">
                  <c:v>26.6113281</c:v>
                </c:pt>
                <c:pt idx="219405">
                  <c:v>68.7255859</c:v>
                </c:pt>
                <c:pt idx="219406">
                  <c:v>84.8388672</c:v>
                </c:pt>
                <c:pt idx="219407">
                  <c:v>96.67968749999996</c:v>
                </c:pt>
                <c:pt idx="219408">
                  <c:v>73.85253909999996</c:v>
                </c:pt>
                <c:pt idx="219409">
                  <c:v>29.4189453</c:v>
                </c:pt>
                <c:pt idx="219410">
                  <c:v>-23.1933594</c:v>
                </c:pt>
                <c:pt idx="219411">
                  <c:v>-67.62695309999998</c:v>
                </c:pt>
                <c:pt idx="219412">
                  <c:v>-97.1679688</c:v>
                </c:pt>
                <c:pt idx="219413">
                  <c:v>-96.5576172</c:v>
                </c:pt>
                <c:pt idx="219414">
                  <c:v>-74.9511719</c:v>
                </c:pt>
                <c:pt idx="219415">
                  <c:v>-32.9589844</c:v>
                </c:pt>
                <c:pt idx="219416">
                  <c:v>24.4140625</c:v>
                </c:pt>
                <c:pt idx="219417">
                  <c:v>74.5849609</c:v>
                </c:pt>
                <c:pt idx="219418">
                  <c:v>97.1679688</c:v>
                </c:pt>
                <c:pt idx="219419">
                  <c:v>97.0458984</c:v>
                </c:pt>
                <c:pt idx="219420">
                  <c:v>78.12499999999998</c:v>
                </c:pt>
                <c:pt idx="219421">
                  <c:v>32.3486328</c:v>
                </c:pt>
                <c:pt idx="219422">
                  <c:v>-16.4794922</c:v>
                </c:pt>
                <c:pt idx="219423">
                  <c:v>-63.1103516</c:v>
                </c:pt>
                <c:pt idx="219424">
                  <c:v>-95.82519529999998</c:v>
                </c:pt>
                <c:pt idx="219425">
                  <c:v>-101.074219</c:v>
                </c:pt>
                <c:pt idx="219426">
                  <c:v>-79.1015625</c:v>
                </c:pt>
                <c:pt idx="219427">
                  <c:v>-33.6914062</c:v>
                </c:pt>
                <c:pt idx="219428">
                  <c:v>17.8222656</c:v>
                </c:pt>
                <c:pt idx="219429">
                  <c:v>67.7490234</c:v>
                </c:pt>
                <c:pt idx="219430">
                  <c:v>95.9472656</c:v>
                </c:pt>
                <c:pt idx="219431">
                  <c:v>94.3603516</c:v>
                </c:pt>
                <c:pt idx="219432">
                  <c:v>76.4160156</c:v>
                </c:pt>
                <c:pt idx="219433">
                  <c:v>33.9355469</c:v>
                </c:pt>
                <c:pt idx="219434">
                  <c:v>-9.88769531</c:v>
                </c:pt>
                <c:pt idx="219435">
                  <c:v>-56.3964844</c:v>
                </c:pt>
                <c:pt idx="219436">
                  <c:v>-91.55273440000001</c:v>
                </c:pt>
                <c:pt idx="219437">
                  <c:v>-104.370117</c:v>
                </c:pt>
                <c:pt idx="219438">
                  <c:v>-91.4306641</c:v>
                </c:pt>
                <c:pt idx="219439">
                  <c:v>-41.2597656</c:v>
                </c:pt>
                <c:pt idx="219440">
                  <c:v>10.4980469</c:v>
                </c:pt>
                <c:pt idx="219441">
                  <c:v>60.4248047</c:v>
                </c:pt>
                <c:pt idx="219442">
                  <c:v>91.3085938</c:v>
                </c:pt>
                <c:pt idx="219443">
                  <c:v>99.1210938</c:v>
                </c:pt>
                <c:pt idx="219444">
                  <c:v>76.7822266</c:v>
                </c:pt>
                <c:pt idx="219445">
                  <c:v>40.0390625</c:v>
                </c:pt>
                <c:pt idx="219446">
                  <c:v>-2.31933594</c:v>
                </c:pt>
                <c:pt idx="219447">
                  <c:v>-51.39160159999999</c:v>
                </c:pt>
                <c:pt idx="219448">
                  <c:v>-91.0644531</c:v>
                </c:pt>
                <c:pt idx="219449">
                  <c:v>-107.788086</c:v>
                </c:pt>
                <c:pt idx="219450">
                  <c:v>-88.62304690000001</c:v>
                </c:pt>
                <c:pt idx="219451">
                  <c:v>-45.5322266</c:v>
                </c:pt>
                <c:pt idx="219452">
                  <c:v>4.76074219</c:v>
                </c:pt>
                <c:pt idx="219453">
                  <c:v>60.546875</c:v>
                </c:pt>
                <c:pt idx="219454">
                  <c:v>89.35546879999995</c:v>
                </c:pt>
                <c:pt idx="219455">
                  <c:v>102.172852</c:v>
                </c:pt>
                <c:pt idx="219456">
                  <c:v>88.2568359</c:v>
                </c:pt>
                <c:pt idx="219457">
                  <c:v>50.5371094</c:v>
                </c:pt>
                <c:pt idx="219458">
                  <c:v>-2.07519531</c:v>
                </c:pt>
                <c:pt idx="219459">
                  <c:v>-51.0253906</c:v>
                </c:pt>
                <c:pt idx="219460">
                  <c:v>-90.33203119999993</c:v>
                </c:pt>
                <c:pt idx="219461">
                  <c:v>-102.661133</c:v>
                </c:pt>
                <c:pt idx="219462">
                  <c:v>-89.5996094</c:v>
                </c:pt>
                <c:pt idx="219463">
                  <c:v>-54.32128909999999</c:v>
                </c:pt>
                <c:pt idx="219464">
                  <c:v>2.9296875</c:v>
                </c:pt>
                <c:pt idx="219465">
                  <c:v>47.6074219</c:v>
                </c:pt>
                <c:pt idx="219466">
                  <c:v>85.5712891</c:v>
                </c:pt>
                <c:pt idx="219467">
                  <c:v>100.463867</c:v>
                </c:pt>
                <c:pt idx="219468">
                  <c:v>91.6748047</c:v>
                </c:pt>
                <c:pt idx="219469">
                  <c:v>57.8613281</c:v>
                </c:pt>
                <c:pt idx="219470">
                  <c:v>6.225585939999994</c:v>
                </c:pt>
                <c:pt idx="219471">
                  <c:v>-50.2929688</c:v>
                </c:pt>
                <c:pt idx="219472">
                  <c:v>-90.6982422</c:v>
                </c:pt>
                <c:pt idx="219473">
                  <c:v>-101.074219</c:v>
                </c:pt>
                <c:pt idx="219474">
                  <c:v>-89.35546879999995</c:v>
                </c:pt>
                <c:pt idx="219475">
                  <c:v>-54.6875</c:v>
                </c:pt>
                <c:pt idx="219476">
                  <c:v>-12.0849609</c:v>
                </c:pt>
                <c:pt idx="219477">
                  <c:v>44.0673828</c:v>
                </c:pt>
                <c:pt idx="219478">
                  <c:v>88.5009766</c:v>
                </c:pt>
                <c:pt idx="219479">
                  <c:v>100.341797</c:v>
                </c:pt>
                <c:pt idx="219480">
                  <c:v>88.9892578</c:v>
                </c:pt>
                <c:pt idx="219481">
                  <c:v>64.57519529999998</c:v>
                </c:pt>
                <c:pt idx="219482">
                  <c:v>10.4980469</c:v>
                </c:pt>
                <c:pt idx="219483">
                  <c:v>-40.7714844</c:v>
                </c:pt>
                <c:pt idx="219484">
                  <c:v>-81.66503909999996</c:v>
                </c:pt>
                <c:pt idx="219485">
                  <c:v>-99.4873047</c:v>
                </c:pt>
                <c:pt idx="219486">
                  <c:v>-95.3369141</c:v>
                </c:pt>
                <c:pt idx="219487">
                  <c:v>-64.453125</c:v>
                </c:pt>
                <c:pt idx="219488">
                  <c:v>-18.1884766</c:v>
                </c:pt>
                <c:pt idx="219489">
                  <c:v>35.6445312</c:v>
                </c:pt>
                <c:pt idx="219490">
                  <c:v>79.9560547</c:v>
                </c:pt>
                <c:pt idx="219491">
                  <c:v>106.567383</c:v>
                </c:pt>
                <c:pt idx="219492">
                  <c:v>92.77343749999996</c:v>
                </c:pt>
                <c:pt idx="219493">
                  <c:v>66.2841797</c:v>
                </c:pt>
                <c:pt idx="219494">
                  <c:v>26.9775391</c:v>
                </c:pt>
                <c:pt idx="219495">
                  <c:v>-31.7382812</c:v>
                </c:pt>
                <c:pt idx="219496">
                  <c:v>-72.7539062</c:v>
                </c:pt>
                <c:pt idx="219497">
                  <c:v>-97.77832029999998</c:v>
                </c:pt>
                <c:pt idx="219498">
                  <c:v>-98.9990234</c:v>
                </c:pt>
                <c:pt idx="219499">
                  <c:v>-75.9277344</c:v>
                </c:pt>
                <c:pt idx="219500">
                  <c:v>-23.3154297</c:v>
                </c:pt>
                <c:pt idx="219501">
                  <c:v>30.2734375</c:v>
                </c:pt>
                <c:pt idx="219502">
                  <c:v>73.3642578</c:v>
                </c:pt>
                <c:pt idx="219503">
                  <c:v>104.736328</c:v>
                </c:pt>
                <c:pt idx="219504">
                  <c:v>99.4873047</c:v>
                </c:pt>
                <c:pt idx="219505">
                  <c:v>75.31738279999998</c:v>
                </c:pt>
                <c:pt idx="219506">
                  <c:v>25.8789062</c:v>
                </c:pt>
                <c:pt idx="219507">
                  <c:v>-25.0244141</c:v>
                </c:pt>
                <c:pt idx="219508">
                  <c:v>-73.9746094</c:v>
                </c:pt>
                <c:pt idx="219509">
                  <c:v>-104.492188</c:v>
                </c:pt>
                <c:pt idx="219510">
                  <c:v>-104.370117</c:v>
                </c:pt>
                <c:pt idx="219511">
                  <c:v>-79.8339844</c:v>
                </c:pt>
                <c:pt idx="219512">
                  <c:v>-37.5976562</c:v>
                </c:pt>
                <c:pt idx="219513">
                  <c:v>16.8457031</c:v>
                </c:pt>
                <c:pt idx="219514">
                  <c:v>70.0683594</c:v>
                </c:pt>
                <c:pt idx="219515">
                  <c:v>100.585938</c:v>
                </c:pt>
                <c:pt idx="219516">
                  <c:v>104.125977</c:v>
                </c:pt>
                <c:pt idx="219517">
                  <c:v>79.8339844</c:v>
                </c:pt>
                <c:pt idx="219518">
                  <c:v>32.1044922</c:v>
                </c:pt>
                <c:pt idx="219519">
                  <c:v>-18.3105469</c:v>
                </c:pt>
                <c:pt idx="219520">
                  <c:v>-67.7490234</c:v>
                </c:pt>
                <c:pt idx="219521">
                  <c:v>-93.9941406</c:v>
                </c:pt>
                <c:pt idx="219522">
                  <c:v>-104.492188</c:v>
                </c:pt>
                <c:pt idx="219523">
                  <c:v>-80.4443359</c:v>
                </c:pt>
                <c:pt idx="219524">
                  <c:v>-31.98242189999997</c:v>
                </c:pt>
                <c:pt idx="219525">
                  <c:v>17.578125</c:v>
                </c:pt>
                <c:pt idx="219526">
                  <c:v>67.0166016</c:v>
                </c:pt>
                <c:pt idx="219527">
                  <c:v>96.92382809999998</c:v>
                </c:pt>
                <c:pt idx="219528">
                  <c:v>100.952148</c:v>
                </c:pt>
                <c:pt idx="219529">
                  <c:v>82.5195312</c:v>
                </c:pt>
                <c:pt idx="219530">
                  <c:v>37.3535156</c:v>
                </c:pt>
                <c:pt idx="219531">
                  <c:v>-15.5029297</c:v>
                </c:pt>
                <c:pt idx="219532">
                  <c:v>-57.2509766</c:v>
                </c:pt>
                <c:pt idx="219533">
                  <c:v>-98.0224609</c:v>
                </c:pt>
                <c:pt idx="219534">
                  <c:v>-108.276367</c:v>
                </c:pt>
                <c:pt idx="219535">
                  <c:v>-83.984375</c:v>
                </c:pt>
                <c:pt idx="219536">
                  <c:v>-43.3349609</c:v>
                </c:pt>
                <c:pt idx="219537">
                  <c:v>13.0615234</c:v>
                </c:pt>
                <c:pt idx="219538">
                  <c:v>57.0068359</c:v>
                </c:pt>
                <c:pt idx="219539">
                  <c:v>93.2617188</c:v>
                </c:pt>
                <c:pt idx="219540">
                  <c:v>103.027344</c:v>
                </c:pt>
                <c:pt idx="219541">
                  <c:v>89.84375</c:v>
                </c:pt>
                <c:pt idx="219542">
                  <c:v>40.4052734</c:v>
                </c:pt>
                <c:pt idx="219543">
                  <c:v>-10.4980469</c:v>
                </c:pt>
                <c:pt idx="219544">
                  <c:v>-62.0117188</c:v>
                </c:pt>
                <c:pt idx="219545">
                  <c:v>-90.94238279999998</c:v>
                </c:pt>
                <c:pt idx="219546">
                  <c:v>-103.759766</c:v>
                </c:pt>
                <c:pt idx="219547">
                  <c:v>-87.6464844</c:v>
                </c:pt>
                <c:pt idx="219548">
                  <c:v>-44.6777344</c:v>
                </c:pt>
                <c:pt idx="219549">
                  <c:v>-0.122070312</c:v>
                </c:pt>
                <c:pt idx="219550">
                  <c:v>49.6826172</c:v>
                </c:pt>
                <c:pt idx="219551">
                  <c:v>84.22851559999998</c:v>
                </c:pt>
                <c:pt idx="219552">
                  <c:v>99.3652344</c:v>
                </c:pt>
                <c:pt idx="219553">
                  <c:v>89.9658203</c:v>
                </c:pt>
                <c:pt idx="219554">
                  <c:v>54.93164059999999</c:v>
                </c:pt>
                <c:pt idx="219555">
                  <c:v>1.34277344</c:v>
                </c:pt>
                <c:pt idx="219556">
                  <c:v>-49.5605469</c:v>
                </c:pt>
                <c:pt idx="219557">
                  <c:v>-85.3271484</c:v>
                </c:pt>
                <c:pt idx="219558">
                  <c:v>-105.34668</c:v>
                </c:pt>
                <c:pt idx="219559">
                  <c:v>-91.55273440000001</c:v>
                </c:pt>
                <c:pt idx="219560">
                  <c:v>-51.6357422</c:v>
                </c:pt>
                <c:pt idx="219561">
                  <c:v>-6.225585939999994</c:v>
                </c:pt>
                <c:pt idx="219562">
                  <c:v>44.7998047</c:v>
                </c:pt>
                <c:pt idx="219563">
                  <c:v>85.9375</c:v>
                </c:pt>
                <c:pt idx="219564">
                  <c:v>107.421875</c:v>
                </c:pt>
                <c:pt idx="219565">
                  <c:v>94.2382812</c:v>
                </c:pt>
                <c:pt idx="219566">
                  <c:v>53.1005859</c:v>
                </c:pt>
                <c:pt idx="219567">
                  <c:v>7.812499999999997</c:v>
                </c:pt>
                <c:pt idx="219568">
                  <c:v>-33.5693359</c:v>
                </c:pt>
                <c:pt idx="219569">
                  <c:v>-78.6132812</c:v>
                </c:pt>
                <c:pt idx="219570">
                  <c:v>-95.82519529999998</c:v>
                </c:pt>
                <c:pt idx="219571">
                  <c:v>-85.6933594</c:v>
                </c:pt>
                <c:pt idx="219572">
                  <c:v>-58.4716797</c:v>
                </c:pt>
                <c:pt idx="219573">
                  <c:v>-10.1318359</c:v>
                </c:pt>
                <c:pt idx="219574">
                  <c:v>45.6542969</c:v>
                </c:pt>
                <c:pt idx="219575">
                  <c:v>83.8623047</c:v>
                </c:pt>
                <c:pt idx="219576">
                  <c:v>97.0458984</c:v>
                </c:pt>
                <c:pt idx="219577">
                  <c:v>89.11132809999998</c:v>
                </c:pt>
                <c:pt idx="219578">
                  <c:v>69.7021484</c:v>
                </c:pt>
                <c:pt idx="219579">
                  <c:v>17.4560547</c:v>
                </c:pt>
                <c:pt idx="219580">
                  <c:v>-31.8603516</c:v>
                </c:pt>
                <c:pt idx="219581">
                  <c:v>-82.5195312</c:v>
                </c:pt>
                <c:pt idx="219582">
                  <c:v>-94.1162109</c:v>
                </c:pt>
                <c:pt idx="219583">
                  <c:v>-96.67968749999996</c:v>
                </c:pt>
                <c:pt idx="219584">
                  <c:v>-67.62695309999998</c:v>
                </c:pt>
                <c:pt idx="219585">
                  <c:v>-20.5078125</c:v>
                </c:pt>
                <c:pt idx="219586">
                  <c:v>34.3017578</c:v>
                </c:pt>
                <c:pt idx="219587">
                  <c:v>75.5615234</c:v>
                </c:pt>
                <c:pt idx="219588">
                  <c:v>97.90039059999998</c:v>
                </c:pt>
                <c:pt idx="219589">
                  <c:v>103.271484</c:v>
                </c:pt>
                <c:pt idx="219590">
                  <c:v>72.87597659999993</c:v>
                </c:pt>
                <c:pt idx="219591">
                  <c:v>28.1982422</c:v>
                </c:pt>
                <c:pt idx="219592">
                  <c:v>-27.0996094</c:v>
                </c:pt>
                <c:pt idx="219593">
                  <c:v>-72.1435547</c:v>
                </c:pt>
                <c:pt idx="219594">
                  <c:v>-91.55273440000001</c:v>
                </c:pt>
                <c:pt idx="219595">
                  <c:v>-93.2617188</c:v>
                </c:pt>
                <c:pt idx="219596">
                  <c:v>-69.33593749999996</c:v>
                </c:pt>
                <c:pt idx="219597">
                  <c:v>-23.8037109</c:v>
                </c:pt>
                <c:pt idx="219598">
                  <c:v>24.1699219</c:v>
                </c:pt>
                <c:pt idx="219599">
                  <c:v>67.38281249999996</c:v>
                </c:pt>
                <c:pt idx="219600">
                  <c:v>99.3652344</c:v>
                </c:pt>
                <c:pt idx="219601">
                  <c:v>101.68457</c:v>
                </c:pt>
                <c:pt idx="219602">
                  <c:v>74.5849609</c:v>
                </c:pt>
                <c:pt idx="219603">
                  <c:v>32.1044922</c:v>
                </c:pt>
                <c:pt idx="219604">
                  <c:v>-23.4375</c:v>
                </c:pt>
                <c:pt idx="219605">
                  <c:v>-65.55175779999998</c:v>
                </c:pt>
                <c:pt idx="219606">
                  <c:v>-99.60937499999996</c:v>
                </c:pt>
                <c:pt idx="219607">
                  <c:v>-104.248047</c:v>
                </c:pt>
                <c:pt idx="219608">
                  <c:v>-80.2001953</c:v>
                </c:pt>
                <c:pt idx="219609">
                  <c:v>-33.81347659999999</c:v>
                </c:pt>
                <c:pt idx="219610">
                  <c:v>24.4140625</c:v>
                </c:pt>
                <c:pt idx="219611">
                  <c:v>66.1621094</c:v>
                </c:pt>
                <c:pt idx="219612">
                  <c:v>91.4306641</c:v>
                </c:pt>
                <c:pt idx="219613">
                  <c:v>95.82519529999998</c:v>
                </c:pt>
                <c:pt idx="219614">
                  <c:v>79.7119141</c:v>
                </c:pt>
                <c:pt idx="219615">
                  <c:v>43.7011719</c:v>
                </c:pt>
                <c:pt idx="219616">
                  <c:v>-12.3291016</c:v>
                </c:pt>
                <c:pt idx="219617">
                  <c:v>-62.6220703</c:v>
                </c:pt>
                <c:pt idx="219618">
                  <c:v>-88.7451172</c:v>
                </c:pt>
                <c:pt idx="219619">
                  <c:v>-90.57617190000001</c:v>
                </c:pt>
                <c:pt idx="219620">
                  <c:v>-72.1435547</c:v>
                </c:pt>
                <c:pt idx="219621">
                  <c:v>-36.2548828</c:v>
                </c:pt>
                <c:pt idx="219622">
                  <c:v>7.812499999999997</c:v>
                </c:pt>
                <c:pt idx="219623">
                  <c:v>61.4013672</c:v>
                </c:pt>
                <c:pt idx="219624">
                  <c:v>95.82519529999998</c:v>
                </c:pt>
                <c:pt idx="219625">
                  <c:v>103.271484</c:v>
                </c:pt>
                <c:pt idx="219626">
                  <c:v>85.8154297</c:v>
                </c:pt>
                <c:pt idx="219627">
                  <c:v>45.2880859</c:v>
                </c:pt>
                <c:pt idx="219628">
                  <c:v>-10.6201172</c:v>
                </c:pt>
                <c:pt idx="219629">
                  <c:v>-60.6689453</c:v>
                </c:pt>
                <c:pt idx="219630">
                  <c:v>-92.89550779999998</c:v>
                </c:pt>
                <c:pt idx="219631">
                  <c:v>-100.585938</c:v>
                </c:pt>
                <c:pt idx="219632">
                  <c:v>-81.9091797</c:v>
                </c:pt>
                <c:pt idx="219633">
                  <c:v>-41.1376953</c:v>
                </c:pt>
                <c:pt idx="219634">
                  <c:v>-4.394531249999993</c:v>
                </c:pt>
                <c:pt idx="219635">
                  <c:v>47.1191406</c:v>
                </c:pt>
                <c:pt idx="219636">
                  <c:v>89.9658203</c:v>
                </c:pt>
                <c:pt idx="219637">
                  <c:v>99.4873047</c:v>
                </c:pt>
                <c:pt idx="219638">
                  <c:v>91.0644531</c:v>
                </c:pt>
                <c:pt idx="219639">
                  <c:v>51.5136719</c:v>
                </c:pt>
                <c:pt idx="219640">
                  <c:v>-5.615234379999995</c:v>
                </c:pt>
                <c:pt idx="219641">
                  <c:v>-53.34472659999999</c:v>
                </c:pt>
                <c:pt idx="219642">
                  <c:v>-87.5244141</c:v>
                </c:pt>
                <c:pt idx="219643">
                  <c:v>-103.393555</c:v>
                </c:pt>
                <c:pt idx="219644">
                  <c:v>-82.6416016</c:v>
                </c:pt>
                <c:pt idx="219645">
                  <c:v>-48.0957031</c:v>
                </c:pt>
                <c:pt idx="219646">
                  <c:v>0.9765625</c:v>
                </c:pt>
                <c:pt idx="219647">
                  <c:v>50.78125</c:v>
                </c:pt>
                <c:pt idx="219648">
                  <c:v>95.703125</c:v>
                </c:pt>
                <c:pt idx="219649">
                  <c:v>110.473633</c:v>
                </c:pt>
                <c:pt idx="219650">
                  <c:v>89.11132809999998</c:v>
                </c:pt>
                <c:pt idx="219651">
                  <c:v>47.2412109</c:v>
                </c:pt>
                <c:pt idx="219652">
                  <c:v>-0.122070312</c:v>
                </c:pt>
                <c:pt idx="219653">
                  <c:v>-52.8564453</c:v>
                </c:pt>
                <c:pt idx="219654">
                  <c:v>-87.2802734</c:v>
                </c:pt>
                <c:pt idx="219655">
                  <c:v>-101.44043</c:v>
                </c:pt>
                <c:pt idx="219656">
                  <c:v>-87.6464844</c:v>
                </c:pt>
                <c:pt idx="219657">
                  <c:v>-58.83789059999999</c:v>
                </c:pt>
                <c:pt idx="219658">
                  <c:v>-6.59179688</c:v>
                </c:pt>
                <c:pt idx="219659">
                  <c:v>46.0205078</c:v>
                </c:pt>
                <c:pt idx="219660">
                  <c:v>88.9892578</c:v>
                </c:pt>
                <c:pt idx="219661">
                  <c:v>105.102539</c:v>
                </c:pt>
                <c:pt idx="219662">
                  <c:v>89.9658203</c:v>
                </c:pt>
                <c:pt idx="219663">
                  <c:v>60.6689453</c:v>
                </c:pt>
                <c:pt idx="219664">
                  <c:v>16.1132812</c:v>
                </c:pt>
                <c:pt idx="219665">
                  <c:v>-35.6445312</c:v>
                </c:pt>
                <c:pt idx="219666">
                  <c:v>-81.4208984</c:v>
                </c:pt>
                <c:pt idx="219667">
                  <c:v>-102.661133</c:v>
                </c:pt>
                <c:pt idx="219668">
                  <c:v>-96.4355469</c:v>
                </c:pt>
                <c:pt idx="219669">
                  <c:v>-66.52832029999998</c:v>
                </c:pt>
                <c:pt idx="219670">
                  <c:v>-11.3525391</c:v>
                </c:pt>
                <c:pt idx="219671">
                  <c:v>35.5224609</c:v>
                </c:pt>
                <c:pt idx="219672">
                  <c:v>73.85253909999996</c:v>
                </c:pt>
                <c:pt idx="219673">
                  <c:v>102.783203</c:v>
                </c:pt>
                <c:pt idx="219674">
                  <c:v>98.9990234</c:v>
                </c:pt>
                <c:pt idx="219675">
                  <c:v>61.6455078</c:v>
                </c:pt>
                <c:pt idx="219676">
                  <c:v>15.8691406</c:v>
                </c:pt>
                <c:pt idx="219677">
                  <c:v>-32.3486328</c:v>
                </c:pt>
                <c:pt idx="219678">
                  <c:v>-75.5615234</c:v>
                </c:pt>
                <c:pt idx="219679">
                  <c:v>-101.68457</c:v>
                </c:pt>
                <c:pt idx="219680">
                  <c:v>-98.0224609</c:v>
                </c:pt>
                <c:pt idx="219681">
                  <c:v>-63.4765625</c:v>
                </c:pt>
                <c:pt idx="219682">
                  <c:v>-19.6533203</c:v>
                </c:pt>
                <c:pt idx="219683">
                  <c:v>29.6630859</c:v>
                </c:pt>
                <c:pt idx="219684">
                  <c:v>75.9277344</c:v>
                </c:pt>
                <c:pt idx="219685">
                  <c:v>98.0224609</c:v>
                </c:pt>
                <c:pt idx="219686">
                  <c:v>100.585938</c:v>
                </c:pt>
                <c:pt idx="219687">
                  <c:v>71.5332031</c:v>
                </c:pt>
                <c:pt idx="219688">
                  <c:v>30.2734375</c:v>
                </c:pt>
                <c:pt idx="219689">
                  <c:v>-21.3623047</c:v>
                </c:pt>
                <c:pt idx="219690">
                  <c:v>-68.60351559999998</c:v>
                </c:pt>
                <c:pt idx="219691">
                  <c:v>-98.1445312</c:v>
                </c:pt>
                <c:pt idx="219692">
                  <c:v>-100.952148</c:v>
                </c:pt>
                <c:pt idx="219693">
                  <c:v>-72.9980469</c:v>
                </c:pt>
                <c:pt idx="219694">
                  <c:v>-29.6630859</c:v>
                </c:pt>
                <c:pt idx="219695">
                  <c:v>21.9726562</c:v>
                </c:pt>
                <c:pt idx="219696">
                  <c:v>63.7207031</c:v>
                </c:pt>
                <c:pt idx="219697">
                  <c:v>90.33203119999993</c:v>
                </c:pt>
                <c:pt idx="219698">
                  <c:v>104.736328</c:v>
                </c:pt>
                <c:pt idx="219699">
                  <c:v>83.984375</c:v>
                </c:pt>
                <c:pt idx="219700">
                  <c:v>33.44726559999999</c:v>
                </c:pt>
                <c:pt idx="219701">
                  <c:v>-18.7988281</c:v>
                </c:pt>
                <c:pt idx="219702">
                  <c:v>-66.1621094</c:v>
                </c:pt>
                <c:pt idx="219703">
                  <c:v>-93.2617188</c:v>
                </c:pt>
                <c:pt idx="219704">
                  <c:v>-95.4589844</c:v>
                </c:pt>
                <c:pt idx="219705">
                  <c:v>-74.5849609</c:v>
                </c:pt>
                <c:pt idx="219706">
                  <c:v>-31.7382812</c:v>
                </c:pt>
                <c:pt idx="219707">
                  <c:v>20.5078125</c:v>
                </c:pt>
                <c:pt idx="219708">
                  <c:v>55.9082031</c:v>
                </c:pt>
                <c:pt idx="219709">
                  <c:v>92.4072266</c:v>
                </c:pt>
                <c:pt idx="219710">
                  <c:v>97.65625</c:v>
                </c:pt>
                <c:pt idx="219711">
                  <c:v>81.29882809999998</c:v>
                </c:pt>
                <c:pt idx="219712">
                  <c:v>45.5322266</c:v>
                </c:pt>
                <c:pt idx="219713">
                  <c:v>-8.178710939999998</c:v>
                </c:pt>
                <c:pt idx="219714">
                  <c:v>-60.7910156</c:v>
                </c:pt>
                <c:pt idx="219715">
                  <c:v>-98.0224609</c:v>
                </c:pt>
                <c:pt idx="219716">
                  <c:v>-106.933594</c:v>
                </c:pt>
                <c:pt idx="219717">
                  <c:v>-85.5712891</c:v>
                </c:pt>
                <c:pt idx="219718">
                  <c:v>-38.3300781</c:v>
                </c:pt>
                <c:pt idx="219719">
                  <c:v>9.765625</c:v>
                </c:pt>
                <c:pt idx="219720">
                  <c:v>55.0537109</c:v>
                </c:pt>
                <c:pt idx="219721">
                  <c:v>93.01757809999998</c:v>
                </c:pt>
                <c:pt idx="219722">
                  <c:v>101.928711</c:v>
                </c:pt>
                <c:pt idx="219723">
                  <c:v>83.0078125</c:v>
                </c:pt>
                <c:pt idx="219724">
                  <c:v>45.2880859</c:v>
                </c:pt>
                <c:pt idx="219725">
                  <c:v>0.732421875</c:v>
                </c:pt>
                <c:pt idx="219726">
                  <c:v>-57.4951172</c:v>
                </c:pt>
                <c:pt idx="219727">
                  <c:v>-94.7265625</c:v>
                </c:pt>
                <c:pt idx="219728">
                  <c:v>-102.416992</c:v>
                </c:pt>
                <c:pt idx="219729">
                  <c:v>-91.0644531</c:v>
                </c:pt>
                <c:pt idx="219730">
                  <c:v>-49.6826172</c:v>
                </c:pt>
                <c:pt idx="219731">
                  <c:v>5.24902344</c:v>
                </c:pt>
                <c:pt idx="219732">
                  <c:v>53.5888672</c:v>
                </c:pt>
                <c:pt idx="219733">
                  <c:v>85.3271484</c:v>
                </c:pt>
                <c:pt idx="219734">
                  <c:v>94.7265625</c:v>
                </c:pt>
                <c:pt idx="219735">
                  <c:v>83.6181641</c:v>
                </c:pt>
                <c:pt idx="219736">
                  <c:v>49.1943359</c:v>
                </c:pt>
                <c:pt idx="219737">
                  <c:v>-1.70898438</c:v>
                </c:pt>
                <c:pt idx="219738">
                  <c:v>-49.5605469</c:v>
                </c:pt>
                <c:pt idx="219739">
                  <c:v>-83.0078125</c:v>
                </c:pt>
                <c:pt idx="219740">
                  <c:v>-101.928711</c:v>
                </c:pt>
                <c:pt idx="219741">
                  <c:v>-89.84375</c:v>
                </c:pt>
                <c:pt idx="219742">
                  <c:v>-56.5185547</c:v>
                </c:pt>
                <c:pt idx="219743">
                  <c:v>-6.103515619999995</c:v>
                </c:pt>
                <c:pt idx="219744">
                  <c:v>46.5087891</c:v>
                </c:pt>
                <c:pt idx="219745">
                  <c:v>85.6933594</c:v>
                </c:pt>
                <c:pt idx="219746">
                  <c:v>102.783203</c:v>
                </c:pt>
                <c:pt idx="219747">
                  <c:v>91.55273440000001</c:v>
                </c:pt>
                <c:pt idx="219748">
                  <c:v>58.4716797</c:v>
                </c:pt>
                <c:pt idx="219749">
                  <c:v>6.347656249999996</c:v>
                </c:pt>
                <c:pt idx="219750">
                  <c:v>-40.8935547</c:v>
                </c:pt>
                <c:pt idx="219751">
                  <c:v>-78.4912109</c:v>
                </c:pt>
                <c:pt idx="219752">
                  <c:v>-103.393555</c:v>
                </c:pt>
                <c:pt idx="219753">
                  <c:v>-87.7685547</c:v>
                </c:pt>
                <c:pt idx="219754">
                  <c:v>-57.2509766</c:v>
                </c:pt>
                <c:pt idx="219755">
                  <c:v>-10.6201172</c:v>
                </c:pt>
                <c:pt idx="219756">
                  <c:v>37.109375</c:v>
                </c:pt>
                <c:pt idx="219757">
                  <c:v>80.078125</c:v>
                </c:pt>
                <c:pt idx="219758">
                  <c:v>103.759766</c:v>
                </c:pt>
                <c:pt idx="219759">
                  <c:v>93.9941406</c:v>
                </c:pt>
                <c:pt idx="219760">
                  <c:v>67.13867190000001</c:v>
                </c:pt>
                <c:pt idx="219761">
                  <c:v>19.8974609</c:v>
                </c:pt>
                <c:pt idx="219762">
                  <c:v>-31.98242189999997</c:v>
                </c:pt>
                <c:pt idx="219763">
                  <c:v>-75.9277344</c:v>
                </c:pt>
                <c:pt idx="219764">
                  <c:v>-101.928711</c:v>
                </c:pt>
                <c:pt idx="219765">
                  <c:v>-93.01757809999998</c:v>
                </c:pt>
                <c:pt idx="219766">
                  <c:v>-62.9882812</c:v>
                </c:pt>
                <c:pt idx="219767">
                  <c:v>-19.8974609</c:v>
                </c:pt>
                <c:pt idx="219768">
                  <c:v>32.2265625</c:v>
                </c:pt>
                <c:pt idx="219769">
                  <c:v>74.8291016</c:v>
                </c:pt>
                <c:pt idx="219770">
                  <c:v>97.5341797</c:v>
                </c:pt>
                <c:pt idx="219771">
                  <c:v>98.63281249999996</c:v>
                </c:pt>
                <c:pt idx="219772">
                  <c:v>70.3125</c:v>
                </c:pt>
                <c:pt idx="219773">
                  <c:v>18.4326172</c:v>
                </c:pt>
                <c:pt idx="219774">
                  <c:v>-32.2265625</c:v>
                </c:pt>
                <c:pt idx="219775">
                  <c:v>-79.7119141</c:v>
                </c:pt>
                <c:pt idx="219776">
                  <c:v>-100.219727</c:v>
                </c:pt>
                <c:pt idx="219777">
                  <c:v>-95.4589844</c:v>
                </c:pt>
                <c:pt idx="219778">
                  <c:v>-66.52832029999998</c:v>
                </c:pt>
                <c:pt idx="219779">
                  <c:v>-23.6816406</c:v>
                </c:pt>
                <c:pt idx="219780">
                  <c:v>30.0292969</c:v>
                </c:pt>
                <c:pt idx="219781">
                  <c:v>72.87597659999993</c:v>
                </c:pt>
                <c:pt idx="219782">
                  <c:v>94.84863279999998</c:v>
                </c:pt>
                <c:pt idx="219783">
                  <c:v>100.463867</c:v>
                </c:pt>
                <c:pt idx="219784">
                  <c:v>72.7539062</c:v>
                </c:pt>
                <c:pt idx="219785">
                  <c:v>34.5458984</c:v>
                </c:pt>
                <c:pt idx="219786">
                  <c:v>-22.2167969</c:v>
                </c:pt>
                <c:pt idx="219787">
                  <c:v>-73.48632809999998</c:v>
                </c:pt>
                <c:pt idx="219788">
                  <c:v>-91.0644531</c:v>
                </c:pt>
                <c:pt idx="219789">
                  <c:v>-100.708008</c:v>
                </c:pt>
                <c:pt idx="219790">
                  <c:v>-72.50976559999998</c:v>
                </c:pt>
                <c:pt idx="219791">
                  <c:v>-30.0292969</c:v>
                </c:pt>
                <c:pt idx="219792">
                  <c:v>19.0429688</c:v>
                </c:pt>
                <c:pt idx="219793">
                  <c:v>65.67382809999994</c:v>
                </c:pt>
                <c:pt idx="219794">
                  <c:v>101.196289</c:v>
                </c:pt>
                <c:pt idx="219795">
                  <c:v>104.003906</c:v>
                </c:pt>
                <c:pt idx="219796">
                  <c:v>80.2001953</c:v>
                </c:pt>
                <c:pt idx="219797">
                  <c:v>35.4003906</c:v>
                </c:pt>
                <c:pt idx="219798">
                  <c:v>-18.5546875</c:v>
                </c:pt>
                <c:pt idx="219799">
                  <c:v>-60.7910156</c:v>
                </c:pt>
                <c:pt idx="219800">
                  <c:v>-93.2617188</c:v>
                </c:pt>
                <c:pt idx="219801">
                  <c:v>-103.637695</c:v>
                </c:pt>
                <c:pt idx="219802">
                  <c:v>-81.17675779999993</c:v>
                </c:pt>
                <c:pt idx="219803">
                  <c:v>-39.4287109</c:v>
                </c:pt>
                <c:pt idx="219804">
                  <c:v>13.4277344</c:v>
                </c:pt>
                <c:pt idx="219805">
                  <c:v>61.5234375</c:v>
                </c:pt>
                <c:pt idx="219806">
                  <c:v>100.830078</c:v>
                </c:pt>
                <c:pt idx="219807">
                  <c:v>103.149414</c:v>
                </c:pt>
                <c:pt idx="219808">
                  <c:v>74.9511719</c:v>
                </c:pt>
                <c:pt idx="219809">
                  <c:v>40.7714844</c:v>
                </c:pt>
                <c:pt idx="219810">
                  <c:v>-8.91113281</c:v>
                </c:pt>
                <c:pt idx="219811">
                  <c:v>-60.4248047</c:v>
                </c:pt>
                <c:pt idx="219812">
                  <c:v>-93.6279297</c:v>
                </c:pt>
                <c:pt idx="219813">
                  <c:v>-103.881836</c:v>
                </c:pt>
                <c:pt idx="219814">
                  <c:v>-85.8154297</c:v>
                </c:pt>
                <c:pt idx="219815">
                  <c:v>-42.7246094</c:v>
                </c:pt>
                <c:pt idx="219816">
                  <c:v>9.277343749999998</c:v>
                </c:pt>
                <c:pt idx="219817">
                  <c:v>51.0253906</c:v>
                </c:pt>
                <c:pt idx="219818">
                  <c:v>84.7167969</c:v>
                </c:pt>
                <c:pt idx="219819">
                  <c:v>103.515625</c:v>
                </c:pt>
                <c:pt idx="219820">
                  <c:v>88.2568359</c:v>
                </c:pt>
                <c:pt idx="219821">
                  <c:v>48.0957031</c:v>
                </c:pt>
                <c:pt idx="219822">
                  <c:v>-3.17382812</c:v>
                </c:pt>
                <c:pt idx="219823">
                  <c:v>-53.7109375</c:v>
                </c:pt>
                <c:pt idx="219824">
                  <c:v>-91.0644531</c:v>
                </c:pt>
                <c:pt idx="219825">
                  <c:v>-97.65625</c:v>
                </c:pt>
                <c:pt idx="219826">
                  <c:v>-81.29882809999998</c:v>
                </c:pt>
                <c:pt idx="219827">
                  <c:v>-52.6123047</c:v>
                </c:pt>
                <c:pt idx="219828">
                  <c:v>-6.103515619999995</c:v>
                </c:pt>
                <c:pt idx="219829">
                  <c:v>46.875</c:v>
                </c:pt>
                <c:pt idx="219830">
                  <c:v>87.5244141</c:v>
                </c:pt>
                <c:pt idx="219831">
                  <c:v>104.980469</c:v>
                </c:pt>
                <c:pt idx="219832">
                  <c:v>96.4355469</c:v>
                </c:pt>
                <c:pt idx="219833">
                  <c:v>49.6826172</c:v>
                </c:pt>
                <c:pt idx="219834">
                  <c:v>4.394531249999993</c:v>
                </c:pt>
                <c:pt idx="219835">
                  <c:v>-42.3583984</c:v>
                </c:pt>
                <c:pt idx="219836">
                  <c:v>-86.7919922</c:v>
                </c:pt>
                <c:pt idx="219837">
                  <c:v>-104.980469</c:v>
                </c:pt>
                <c:pt idx="219838">
                  <c:v>-98.75488279999998</c:v>
                </c:pt>
                <c:pt idx="219839">
                  <c:v>-56.640625</c:v>
                </c:pt>
                <c:pt idx="219840">
                  <c:v>-7.69042969</c:v>
                </c:pt>
                <c:pt idx="219841">
                  <c:v>38.6962891</c:v>
                </c:pt>
                <c:pt idx="219842">
                  <c:v>78.7353516</c:v>
                </c:pt>
                <c:pt idx="219843">
                  <c:v>98.63281249999996</c:v>
                </c:pt>
                <c:pt idx="219844">
                  <c:v>91.4306641</c:v>
                </c:pt>
                <c:pt idx="219845">
                  <c:v>53.7109375</c:v>
                </c:pt>
                <c:pt idx="219846">
                  <c:v>8.7890625</c:v>
                </c:pt>
                <c:pt idx="219847">
                  <c:v>-33.9355469</c:v>
                </c:pt>
                <c:pt idx="219848">
                  <c:v>-81.66503909999996</c:v>
                </c:pt>
                <c:pt idx="219849">
                  <c:v>-97.1679688</c:v>
                </c:pt>
                <c:pt idx="219850">
                  <c:v>-95.3369141</c:v>
                </c:pt>
                <c:pt idx="219851">
                  <c:v>-57.9833984</c:v>
                </c:pt>
                <c:pt idx="219852">
                  <c:v>-17.3339844</c:v>
                </c:pt>
                <c:pt idx="219853">
                  <c:v>32.9589844</c:v>
                </c:pt>
                <c:pt idx="219854">
                  <c:v>71.6552734</c:v>
                </c:pt>
                <c:pt idx="219855">
                  <c:v>96.0693359</c:v>
                </c:pt>
                <c:pt idx="219856">
                  <c:v>91.55273440000001</c:v>
                </c:pt>
                <c:pt idx="219857">
                  <c:v>66.0400391</c:v>
                </c:pt>
                <c:pt idx="219858">
                  <c:v>24.90234379999998</c:v>
                </c:pt>
                <c:pt idx="219859">
                  <c:v>-30.3955078</c:v>
                </c:pt>
                <c:pt idx="219860">
                  <c:v>-79.1015625</c:v>
                </c:pt>
                <c:pt idx="219861">
                  <c:v>-97.0458984</c:v>
                </c:pt>
                <c:pt idx="219862">
                  <c:v>-96.0693359</c:v>
                </c:pt>
                <c:pt idx="219863">
                  <c:v>-70.80078119999993</c:v>
                </c:pt>
                <c:pt idx="219864">
                  <c:v>-18.0664062</c:v>
                </c:pt>
                <c:pt idx="219865">
                  <c:v>28.5644531</c:v>
                </c:pt>
                <c:pt idx="219866">
                  <c:v>74.21875</c:v>
                </c:pt>
                <c:pt idx="219867">
                  <c:v>100.585938</c:v>
                </c:pt>
                <c:pt idx="219868">
                  <c:v>103.393555</c:v>
                </c:pt>
                <c:pt idx="219869">
                  <c:v>74.9511719</c:v>
                </c:pt>
                <c:pt idx="219870">
                  <c:v>25.8789062</c:v>
                </c:pt>
                <c:pt idx="219871">
                  <c:v>-24.1699219</c:v>
                </c:pt>
                <c:pt idx="219872">
                  <c:v>-67.13867190000001</c:v>
                </c:pt>
                <c:pt idx="219873">
                  <c:v>-92.5292969</c:v>
                </c:pt>
                <c:pt idx="219874">
                  <c:v>-95.9472656</c:v>
                </c:pt>
                <c:pt idx="219875">
                  <c:v>-72.50976559999998</c:v>
                </c:pt>
                <c:pt idx="219876">
                  <c:v>-25.6347656</c:v>
                </c:pt>
                <c:pt idx="219877">
                  <c:v>28.3203125</c:v>
                </c:pt>
                <c:pt idx="219878">
                  <c:v>69.33593749999996</c:v>
                </c:pt>
                <c:pt idx="219879">
                  <c:v>94.1162109</c:v>
                </c:pt>
                <c:pt idx="219880">
                  <c:v>104.858398</c:v>
                </c:pt>
                <c:pt idx="219881">
                  <c:v>75.6835938</c:v>
                </c:pt>
                <c:pt idx="219882">
                  <c:v>37.5976562</c:v>
                </c:pt>
                <c:pt idx="219883">
                  <c:v>-14.2822266</c:v>
                </c:pt>
                <c:pt idx="219884">
                  <c:v>-62.7441406</c:v>
                </c:pt>
                <c:pt idx="219885">
                  <c:v>-96.0693359</c:v>
                </c:pt>
                <c:pt idx="219886">
                  <c:v>-101.68457</c:v>
                </c:pt>
                <c:pt idx="219887">
                  <c:v>-74.3408203</c:v>
                </c:pt>
                <c:pt idx="219888">
                  <c:v>-29.5410156</c:v>
                </c:pt>
                <c:pt idx="219889">
                  <c:v>17.0898438</c:v>
                </c:pt>
                <c:pt idx="219890">
                  <c:v>62.8662109</c:v>
                </c:pt>
                <c:pt idx="219891">
                  <c:v>98.38867190000001</c:v>
                </c:pt>
                <c:pt idx="219892">
                  <c:v>99.1210938</c:v>
                </c:pt>
                <c:pt idx="219893">
                  <c:v>75.8056641</c:v>
                </c:pt>
                <c:pt idx="219894">
                  <c:v>32.4707031</c:v>
                </c:pt>
                <c:pt idx="219895">
                  <c:v>-11.3525391</c:v>
                </c:pt>
                <c:pt idx="219896">
                  <c:v>-63.9648438</c:v>
                </c:pt>
                <c:pt idx="219897">
                  <c:v>-96.1914062</c:v>
                </c:pt>
                <c:pt idx="219898">
                  <c:v>-103.515625</c:v>
                </c:pt>
                <c:pt idx="219899">
                  <c:v>-88.2568359</c:v>
                </c:pt>
                <c:pt idx="219900">
                  <c:v>-39.9169922</c:v>
                </c:pt>
                <c:pt idx="219901">
                  <c:v>14.6484375</c:v>
                </c:pt>
                <c:pt idx="219902">
                  <c:v>55.4199219</c:v>
                </c:pt>
                <c:pt idx="219903">
                  <c:v>86.3037109</c:v>
                </c:pt>
                <c:pt idx="219904">
                  <c:v>101.5625</c:v>
                </c:pt>
                <c:pt idx="219905">
                  <c:v>82.7636719</c:v>
                </c:pt>
                <c:pt idx="219906">
                  <c:v>45.7763672</c:v>
                </c:pt>
                <c:pt idx="219907">
                  <c:v>-8.66699219</c:v>
                </c:pt>
                <c:pt idx="219908">
                  <c:v>-60.0585938</c:v>
                </c:pt>
                <c:pt idx="219909">
                  <c:v>-91.3085938</c:v>
                </c:pt>
                <c:pt idx="219910">
                  <c:v>-102.416992</c:v>
                </c:pt>
                <c:pt idx="219911">
                  <c:v>-88.37890619999993</c:v>
                </c:pt>
                <c:pt idx="219912">
                  <c:v>-52.4902344</c:v>
                </c:pt>
                <c:pt idx="219913">
                  <c:v>5.37109375</c:v>
                </c:pt>
                <c:pt idx="219914">
                  <c:v>49.5605469</c:v>
                </c:pt>
                <c:pt idx="219915">
                  <c:v>88.2568359</c:v>
                </c:pt>
                <c:pt idx="219916">
                  <c:v>103.881836</c:v>
                </c:pt>
                <c:pt idx="219917">
                  <c:v>92.5292969</c:v>
                </c:pt>
                <c:pt idx="219918">
                  <c:v>56.640625</c:v>
                </c:pt>
                <c:pt idx="219919">
                  <c:v>-1.22070312</c:v>
                </c:pt>
                <c:pt idx="219920">
                  <c:v>-51.5136719</c:v>
                </c:pt>
                <c:pt idx="219921">
                  <c:v>-86.5478516</c:v>
                </c:pt>
                <c:pt idx="219922">
                  <c:v>-103.027344</c:v>
                </c:pt>
                <c:pt idx="219923">
                  <c:v>-83.12988279999993</c:v>
                </c:pt>
                <c:pt idx="219924">
                  <c:v>-45.4101562</c:v>
                </c:pt>
                <c:pt idx="219925">
                  <c:v>1.58691406</c:v>
                </c:pt>
                <c:pt idx="219926">
                  <c:v>44.921875</c:v>
                </c:pt>
                <c:pt idx="219927">
                  <c:v>83.8623047</c:v>
                </c:pt>
                <c:pt idx="219928">
                  <c:v>99.7314453</c:v>
                </c:pt>
                <c:pt idx="219929">
                  <c:v>93.38378909999996</c:v>
                </c:pt>
                <c:pt idx="219930">
                  <c:v>56.0302734</c:v>
                </c:pt>
                <c:pt idx="219931">
                  <c:v>14.5263672</c:v>
                </c:pt>
                <c:pt idx="219932">
                  <c:v>-46.6308594</c:v>
                </c:pt>
                <c:pt idx="219933">
                  <c:v>-89.7216797</c:v>
                </c:pt>
                <c:pt idx="219934">
                  <c:v>-104.858398</c:v>
                </c:pt>
                <c:pt idx="219935">
                  <c:v>-85.08300779999998</c:v>
                </c:pt>
                <c:pt idx="219936">
                  <c:v>-56.2744141</c:v>
                </c:pt>
                <c:pt idx="219937">
                  <c:v>-14.2822266</c:v>
                </c:pt>
                <c:pt idx="219938">
                  <c:v>45.0439453</c:v>
                </c:pt>
                <c:pt idx="219939">
                  <c:v>87.03613279999998</c:v>
                </c:pt>
                <c:pt idx="219940">
                  <c:v>99.4873047</c:v>
                </c:pt>
                <c:pt idx="219941">
                  <c:v>91.6748047</c:v>
                </c:pt>
                <c:pt idx="219942">
                  <c:v>57.1289062</c:v>
                </c:pt>
                <c:pt idx="219943">
                  <c:v>1.09863281</c:v>
                </c:pt>
                <c:pt idx="219944">
                  <c:v>-47.4853516</c:v>
                </c:pt>
                <c:pt idx="219945">
                  <c:v>-80.9326172</c:v>
                </c:pt>
                <c:pt idx="219946">
                  <c:v>-98.5107422</c:v>
                </c:pt>
                <c:pt idx="219947">
                  <c:v>-94.2382812</c:v>
                </c:pt>
                <c:pt idx="219948">
                  <c:v>-67.7490234</c:v>
                </c:pt>
                <c:pt idx="219949">
                  <c:v>-15.5029297</c:v>
                </c:pt>
                <c:pt idx="219950">
                  <c:v>41.2597656</c:v>
                </c:pt>
                <c:pt idx="219951">
                  <c:v>82.15332029999998</c:v>
                </c:pt>
                <c:pt idx="219952">
                  <c:v>105.224609</c:v>
                </c:pt>
                <c:pt idx="219953">
                  <c:v>96.5576172</c:v>
                </c:pt>
                <c:pt idx="219954">
                  <c:v>66.8945312</c:v>
                </c:pt>
                <c:pt idx="219955">
                  <c:v>20.38574219999997</c:v>
                </c:pt>
                <c:pt idx="219956">
                  <c:v>-30.3955078</c:v>
                </c:pt>
                <c:pt idx="219957">
                  <c:v>-76.5380859</c:v>
                </c:pt>
                <c:pt idx="219958">
                  <c:v>-103.027344</c:v>
                </c:pt>
                <c:pt idx="219959">
                  <c:v>-97.77832029999998</c:v>
                </c:pt>
                <c:pt idx="219960">
                  <c:v>-66.7724609</c:v>
                </c:pt>
                <c:pt idx="219961">
                  <c:v>-21.1181641</c:v>
                </c:pt>
                <c:pt idx="219962">
                  <c:v>29.5410156</c:v>
                </c:pt>
                <c:pt idx="219963">
                  <c:v>75.4394531</c:v>
                </c:pt>
                <c:pt idx="219964">
                  <c:v>89.4775391</c:v>
                </c:pt>
                <c:pt idx="219965">
                  <c:v>87.2802734</c:v>
                </c:pt>
                <c:pt idx="219966">
                  <c:v>65.7958984</c:v>
                </c:pt>
                <c:pt idx="219967">
                  <c:v>20.2636719</c:v>
                </c:pt>
                <c:pt idx="219968">
                  <c:v>-24.0478516</c:v>
                </c:pt>
                <c:pt idx="219969">
                  <c:v>-66.0400391</c:v>
                </c:pt>
                <c:pt idx="219970">
                  <c:v>-94.2382812</c:v>
                </c:pt>
                <c:pt idx="219971">
                  <c:v>-96.3134766</c:v>
                </c:pt>
                <c:pt idx="219972">
                  <c:v>-76.6601562</c:v>
                </c:pt>
                <c:pt idx="219973">
                  <c:v>-34.5458984</c:v>
                </c:pt>
                <c:pt idx="219974">
                  <c:v>20.6298828</c:v>
                </c:pt>
                <c:pt idx="219975">
                  <c:v>67.13867190000001</c:v>
                </c:pt>
                <c:pt idx="219976">
                  <c:v>88.2568359</c:v>
                </c:pt>
                <c:pt idx="219977">
                  <c:v>96.67968749999996</c:v>
                </c:pt>
                <c:pt idx="219978">
                  <c:v>75.6835938</c:v>
                </c:pt>
                <c:pt idx="219979">
                  <c:v>36.9873047</c:v>
                </c:pt>
                <c:pt idx="219980">
                  <c:v>-18.1884766</c:v>
                </c:pt>
                <c:pt idx="219981">
                  <c:v>-59.3261719</c:v>
                </c:pt>
                <c:pt idx="219982">
                  <c:v>-92.4072266</c:v>
                </c:pt>
                <c:pt idx="219983">
                  <c:v>-100.830078</c:v>
                </c:pt>
                <c:pt idx="219984">
                  <c:v>-79.34570309999998</c:v>
                </c:pt>
                <c:pt idx="219985">
                  <c:v>-28.6865234</c:v>
                </c:pt>
                <c:pt idx="219986">
                  <c:v>18.0664062</c:v>
                </c:pt>
                <c:pt idx="219987">
                  <c:v>62.6220703</c:v>
                </c:pt>
                <c:pt idx="219988">
                  <c:v>104.492188</c:v>
                </c:pt>
                <c:pt idx="219989">
                  <c:v>111.328125</c:v>
                </c:pt>
                <c:pt idx="219990">
                  <c:v>77.14843749999996</c:v>
                </c:pt>
                <c:pt idx="219991">
                  <c:v>32.8369141</c:v>
                </c:pt>
                <c:pt idx="219992">
                  <c:v>-11.8408203</c:v>
                </c:pt>
                <c:pt idx="219993">
                  <c:v>-69.9462891</c:v>
                </c:pt>
                <c:pt idx="219994">
                  <c:v>-90.08789059999998</c:v>
                </c:pt>
                <c:pt idx="219995">
                  <c:v>-94.97070309999998</c:v>
                </c:pt>
                <c:pt idx="219996">
                  <c:v>-81.66503909999996</c:v>
                </c:pt>
                <c:pt idx="219997">
                  <c:v>-44.4335938</c:v>
                </c:pt>
                <c:pt idx="219998">
                  <c:v>7.20214844</c:v>
                </c:pt>
                <c:pt idx="219999">
                  <c:v>53.7109375</c:v>
                </c:pt>
                <c:pt idx="220000">
                  <c:v>81.5429688</c:v>
                </c:pt>
                <c:pt idx="220001">
                  <c:v>99.1210938</c:v>
                </c:pt>
                <c:pt idx="220002">
                  <c:v>83.12988279999993</c:v>
                </c:pt>
                <c:pt idx="220003">
                  <c:v>47.4853516</c:v>
                </c:pt>
                <c:pt idx="220004">
                  <c:v>2.31933594</c:v>
                </c:pt>
                <c:pt idx="220005">
                  <c:v>-53.5888672</c:v>
                </c:pt>
                <c:pt idx="220006">
                  <c:v>-90.33203119999993</c:v>
                </c:pt>
                <c:pt idx="220007">
                  <c:v>-98.87695309999998</c:v>
                </c:pt>
                <c:pt idx="220008">
                  <c:v>-86.05957029999998</c:v>
                </c:pt>
                <c:pt idx="220009">
                  <c:v>-49.1943359</c:v>
                </c:pt>
                <c:pt idx="220010">
                  <c:v>-0.366210938</c:v>
                </c:pt>
                <c:pt idx="220011">
                  <c:v>51.6357422</c:v>
                </c:pt>
                <c:pt idx="220012">
                  <c:v>88.37890619999993</c:v>
                </c:pt>
                <c:pt idx="220013">
                  <c:v>101.68457</c:v>
                </c:pt>
                <c:pt idx="220014">
                  <c:v>91.55273440000001</c:v>
                </c:pt>
                <c:pt idx="220015">
                  <c:v>50.78125</c:v>
                </c:pt>
                <c:pt idx="220016">
                  <c:v>-4.27246094</c:v>
                </c:pt>
                <c:pt idx="220017">
                  <c:v>-49.9267578</c:v>
                </c:pt>
                <c:pt idx="220018">
                  <c:v>-76.2939453</c:v>
                </c:pt>
                <c:pt idx="220019">
                  <c:v>-96.0693359</c:v>
                </c:pt>
                <c:pt idx="220020">
                  <c:v>-93.9941406</c:v>
                </c:pt>
                <c:pt idx="220021">
                  <c:v>-50.78125</c:v>
                </c:pt>
                <c:pt idx="220022">
                  <c:v>-10.4980469</c:v>
                </c:pt>
                <c:pt idx="220023">
                  <c:v>42.3583984</c:v>
                </c:pt>
                <c:pt idx="220024">
                  <c:v>85.08300779999998</c:v>
                </c:pt>
                <c:pt idx="220025">
                  <c:v>106.201172</c:v>
                </c:pt>
                <c:pt idx="220026">
                  <c:v>94.2382812</c:v>
                </c:pt>
                <c:pt idx="220027">
                  <c:v>57.4951172</c:v>
                </c:pt>
                <c:pt idx="220028">
                  <c:v>8.178710939999998</c:v>
                </c:pt>
                <c:pt idx="220029">
                  <c:v>-45.1660156</c:v>
                </c:pt>
                <c:pt idx="220030">
                  <c:v>-80.68847659999993</c:v>
                </c:pt>
                <c:pt idx="220031">
                  <c:v>-103.881836</c:v>
                </c:pt>
                <c:pt idx="220032">
                  <c:v>-92.2851562</c:v>
                </c:pt>
                <c:pt idx="220033">
                  <c:v>-63.7207031</c:v>
                </c:pt>
                <c:pt idx="220034">
                  <c:v>-9.033203119999997</c:v>
                </c:pt>
                <c:pt idx="220035">
                  <c:v>41.015625</c:v>
                </c:pt>
                <c:pt idx="220036">
                  <c:v>89.7216797</c:v>
                </c:pt>
                <c:pt idx="220037">
                  <c:v>108.154297</c:v>
                </c:pt>
                <c:pt idx="220038">
                  <c:v>95.82519529999998</c:v>
                </c:pt>
                <c:pt idx="220039">
                  <c:v>62.8662109</c:v>
                </c:pt>
                <c:pt idx="220040">
                  <c:v>10.9863281</c:v>
                </c:pt>
                <c:pt idx="220041">
                  <c:v>-37.109375</c:v>
                </c:pt>
                <c:pt idx="220042">
                  <c:v>-75.9277344</c:v>
                </c:pt>
                <c:pt idx="220043">
                  <c:v>-98.63281249999996</c:v>
                </c:pt>
                <c:pt idx="220044">
                  <c:v>-95.3369141</c:v>
                </c:pt>
                <c:pt idx="220045">
                  <c:v>-66.52832029999998</c:v>
                </c:pt>
                <c:pt idx="220046">
                  <c:v>-18.5546875</c:v>
                </c:pt>
                <c:pt idx="220047">
                  <c:v>31.25</c:v>
                </c:pt>
                <c:pt idx="220048">
                  <c:v>70.3125</c:v>
                </c:pt>
                <c:pt idx="220049">
                  <c:v>95.82519529999998</c:v>
                </c:pt>
                <c:pt idx="220050">
                  <c:v>96.3134766</c:v>
                </c:pt>
                <c:pt idx="220051">
                  <c:v>67.0166016</c:v>
                </c:pt>
                <c:pt idx="220052">
                  <c:v>27.9541016</c:v>
                </c:pt>
                <c:pt idx="220053">
                  <c:v>-28.0761719</c:v>
                </c:pt>
                <c:pt idx="220054">
                  <c:v>-74.9511719</c:v>
                </c:pt>
                <c:pt idx="220055">
                  <c:v>-100.097656</c:v>
                </c:pt>
                <c:pt idx="220056">
                  <c:v>-103.027344</c:v>
                </c:pt>
                <c:pt idx="220057">
                  <c:v>-70.0683594</c:v>
                </c:pt>
                <c:pt idx="220058">
                  <c:v>-30.5175781</c:v>
                </c:pt>
                <c:pt idx="220059">
                  <c:v>29.6630859</c:v>
                </c:pt>
                <c:pt idx="220060">
                  <c:v>71.2890625</c:v>
                </c:pt>
                <c:pt idx="220061">
                  <c:v>96.5576172</c:v>
                </c:pt>
                <c:pt idx="220062">
                  <c:v>102.661133</c:v>
                </c:pt>
                <c:pt idx="220063">
                  <c:v>83.3740234</c:v>
                </c:pt>
                <c:pt idx="220064">
                  <c:v>25.6347656</c:v>
                </c:pt>
                <c:pt idx="220065">
                  <c:v>-24.1699219</c:v>
                </c:pt>
                <c:pt idx="220066">
                  <c:v>-62.5</c:v>
                </c:pt>
                <c:pt idx="220067">
                  <c:v>-90.94238279999998</c:v>
                </c:pt>
                <c:pt idx="220068">
                  <c:v>-94.4824219</c:v>
                </c:pt>
                <c:pt idx="220069">
                  <c:v>-71.6552734</c:v>
                </c:pt>
                <c:pt idx="220070">
                  <c:v>-33.203125</c:v>
                </c:pt>
                <c:pt idx="220071">
                  <c:v>16.1132812</c:v>
                </c:pt>
                <c:pt idx="220072">
                  <c:v>65.67382809999994</c:v>
                </c:pt>
                <c:pt idx="220073">
                  <c:v>97.0458984</c:v>
                </c:pt>
                <c:pt idx="220074">
                  <c:v>104.370117</c:v>
                </c:pt>
                <c:pt idx="220075">
                  <c:v>83.12988279999993</c:v>
                </c:pt>
                <c:pt idx="220076">
                  <c:v>35.15625</c:v>
                </c:pt>
                <c:pt idx="220077">
                  <c:v>-17.4560547</c:v>
                </c:pt>
                <c:pt idx="220078">
                  <c:v>-60.6689453</c:v>
                </c:pt>
                <c:pt idx="220079">
                  <c:v>-94.7265625</c:v>
                </c:pt>
                <c:pt idx="220080">
                  <c:v>-100.830078</c:v>
                </c:pt>
                <c:pt idx="220081">
                  <c:v>-77.75878909999996</c:v>
                </c:pt>
                <c:pt idx="220082">
                  <c:v>-40.1611328</c:v>
                </c:pt>
                <c:pt idx="220083">
                  <c:v>12.5732422</c:v>
                </c:pt>
                <c:pt idx="220084">
                  <c:v>64.6972656</c:v>
                </c:pt>
                <c:pt idx="220085">
                  <c:v>87.4023438</c:v>
                </c:pt>
                <c:pt idx="220086">
                  <c:v>97.4121094</c:v>
                </c:pt>
                <c:pt idx="220087">
                  <c:v>80.5664062</c:v>
                </c:pt>
                <c:pt idx="220088">
                  <c:v>37.5976562</c:v>
                </c:pt>
                <c:pt idx="220089">
                  <c:v>-10.9863281</c:v>
                </c:pt>
                <c:pt idx="220090">
                  <c:v>-61.6455078</c:v>
                </c:pt>
                <c:pt idx="220091">
                  <c:v>-92.6513672</c:v>
                </c:pt>
                <c:pt idx="220092">
                  <c:v>-99.60937499999996</c:v>
                </c:pt>
                <c:pt idx="220093">
                  <c:v>-81.17675779999993</c:v>
                </c:pt>
                <c:pt idx="220094">
                  <c:v>-49.6826172</c:v>
                </c:pt>
                <c:pt idx="220095">
                  <c:v>4.02832031</c:v>
                </c:pt>
                <c:pt idx="220096">
                  <c:v>53.7109375</c:v>
                </c:pt>
                <c:pt idx="220097">
                  <c:v>89.35546879999995</c:v>
                </c:pt>
                <c:pt idx="220098">
                  <c:v>98.5107422</c:v>
                </c:pt>
                <c:pt idx="220099">
                  <c:v>89.9658203</c:v>
                </c:pt>
                <c:pt idx="220100">
                  <c:v>47.9736328</c:v>
                </c:pt>
                <c:pt idx="220101">
                  <c:v>1.34277344</c:v>
                </c:pt>
                <c:pt idx="220102">
                  <c:v>-52.9785156</c:v>
                </c:pt>
                <c:pt idx="220103">
                  <c:v>-84.7167969</c:v>
                </c:pt>
                <c:pt idx="220104">
                  <c:v>-102.539062</c:v>
                </c:pt>
                <c:pt idx="220105">
                  <c:v>-91.4306641</c:v>
                </c:pt>
                <c:pt idx="220106">
                  <c:v>-45.7763672</c:v>
                </c:pt>
                <c:pt idx="220107">
                  <c:v>-0.9765625</c:v>
                </c:pt>
                <c:pt idx="220108">
                  <c:v>47.2412109</c:v>
                </c:pt>
                <c:pt idx="220109">
                  <c:v>84.8388672</c:v>
                </c:pt>
                <c:pt idx="220110">
                  <c:v>99.60937499999996</c:v>
                </c:pt>
                <c:pt idx="220111">
                  <c:v>90.82031249999996</c:v>
                </c:pt>
                <c:pt idx="220112">
                  <c:v>51.8798828</c:v>
                </c:pt>
                <c:pt idx="220113">
                  <c:v>5.004882809999995</c:v>
                </c:pt>
                <c:pt idx="220114">
                  <c:v>-50.78125</c:v>
                </c:pt>
                <c:pt idx="220115">
                  <c:v>-80.68847659999993</c:v>
                </c:pt>
                <c:pt idx="220116">
                  <c:v>-94.6044922</c:v>
                </c:pt>
                <c:pt idx="220117">
                  <c:v>-94.1162109</c:v>
                </c:pt>
                <c:pt idx="220118">
                  <c:v>-62.1337891</c:v>
                </c:pt>
                <c:pt idx="220119">
                  <c:v>-9.64355469</c:v>
                </c:pt>
                <c:pt idx="220120">
                  <c:v>40.2832031</c:v>
                </c:pt>
                <c:pt idx="220121">
                  <c:v>81.29882809999998</c:v>
                </c:pt>
                <c:pt idx="220122">
                  <c:v>104.370117</c:v>
                </c:pt>
                <c:pt idx="220123">
                  <c:v>96.5576172</c:v>
                </c:pt>
                <c:pt idx="220124">
                  <c:v>61.7675781</c:v>
                </c:pt>
                <c:pt idx="220125">
                  <c:v>10.1318359</c:v>
                </c:pt>
                <c:pt idx="220126">
                  <c:v>-34.5458984</c:v>
                </c:pt>
                <c:pt idx="220127">
                  <c:v>-80.5664062</c:v>
                </c:pt>
                <c:pt idx="220128">
                  <c:v>-99.7314453</c:v>
                </c:pt>
                <c:pt idx="220129">
                  <c:v>-96.80175779999998</c:v>
                </c:pt>
                <c:pt idx="220130">
                  <c:v>-64.57519529999998</c:v>
                </c:pt>
                <c:pt idx="220131">
                  <c:v>-17.2119141</c:v>
                </c:pt>
                <c:pt idx="220132">
                  <c:v>42.7246094</c:v>
                </c:pt>
                <c:pt idx="220133">
                  <c:v>76.9042969</c:v>
                </c:pt>
                <c:pt idx="220134">
                  <c:v>96.5576172</c:v>
                </c:pt>
                <c:pt idx="220135">
                  <c:v>93.5058594</c:v>
                </c:pt>
                <c:pt idx="220136">
                  <c:v>63.3544922</c:v>
                </c:pt>
                <c:pt idx="220137">
                  <c:v>18.9208984</c:v>
                </c:pt>
                <c:pt idx="220138">
                  <c:v>-35.0341797</c:v>
                </c:pt>
                <c:pt idx="220139">
                  <c:v>-77.14843749999996</c:v>
                </c:pt>
                <c:pt idx="220140">
                  <c:v>-96.92382809999998</c:v>
                </c:pt>
                <c:pt idx="220141">
                  <c:v>-97.65625</c:v>
                </c:pt>
                <c:pt idx="220142">
                  <c:v>-67.50488279999998</c:v>
                </c:pt>
                <c:pt idx="220143">
                  <c:v>-20.7519531</c:v>
                </c:pt>
                <c:pt idx="220144">
                  <c:v>32.3486328</c:v>
                </c:pt>
                <c:pt idx="220145">
                  <c:v>75.6835938</c:v>
                </c:pt>
                <c:pt idx="220146">
                  <c:v>94.97070309999998</c:v>
                </c:pt>
                <c:pt idx="220147">
                  <c:v>97.90039059999998</c:v>
                </c:pt>
                <c:pt idx="220148">
                  <c:v>72.1435547</c:v>
                </c:pt>
                <c:pt idx="220149">
                  <c:v>29.0527344</c:v>
                </c:pt>
                <c:pt idx="220150">
                  <c:v>-22.8271484</c:v>
                </c:pt>
                <c:pt idx="220151">
                  <c:v>-63.7207031</c:v>
                </c:pt>
                <c:pt idx="220152">
                  <c:v>-95.5810547</c:v>
                </c:pt>
                <c:pt idx="220153">
                  <c:v>-99.2431641</c:v>
                </c:pt>
                <c:pt idx="220154">
                  <c:v>-74.21875</c:v>
                </c:pt>
                <c:pt idx="220155">
                  <c:v>-26.8554688</c:v>
                </c:pt>
                <c:pt idx="220156">
                  <c:v>21.1181641</c:v>
                </c:pt>
                <c:pt idx="220157">
                  <c:v>64.453125</c:v>
                </c:pt>
                <c:pt idx="220158">
                  <c:v>93.9941406</c:v>
                </c:pt>
                <c:pt idx="220159">
                  <c:v>96.1914062</c:v>
                </c:pt>
                <c:pt idx="220160">
                  <c:v>79.34570309999998</c:v>
                </c:pt>
                <c:pt idx="220161">
                  <c:v>37.7197266</c:v>
                </c:pt>
                <c:pt idx="220162">
                  <c:v>-18.6767578</c:v>
                </c:pt>
                <c:pt idx="220163">
                  <c:v>-60.9130859</c:v>
                </c:pt>
                <c:pt idx="220164">
                  <c:v>-93.6279297</c:v>
                </c:pt>
                <c:pt idx="220165">
                  <c:v>-99.1210938</c:v>
                </c:pt>
                <c:pt idx="220166">
                  <c:v>-78.36914059999998</c:v>
                </c:pt>
                <c:pt idx="220167">
                  <c:v>-33.5693359</c:v>
                </c:pt>
                <c:pt idx="220168">
                  <c:v>15.9912109</c:v>
                </c:pt>
                <c:pt idx="220169">
                  <c:v>61.8896484</c:v>
                </c:pt>
                <c:pt idx="220170">
                  <c:v>84.5947266</c:v>
                </c:pt>
                <c:pt idx="220171">
                  <c:v>90.57617190000001</c:v>
                </c:pt>
                <c:pt idx="220172">
                  <c:v>77.5146484</c:v>
                </c:pt>
                <c:pt idx="220173">
                  <c:v>41.3818359</c:v>
                </c:pt>
                <c:pt idx="220174">
                  <c:v>-13.5498047</c:v>
                </c:pt>
                <c:pt idx="220175">
                  <c:v>-62.9882812</c:v>
                </c:pt>
                <c:pt idx="220176">
                  <c:v>-95.0927734</c:v>
                </c:pt>
                <c:pt idx="220177">
                  <c:v>-98.87695309999998</c:v>
                </c:pt>
                <c:pt idx="220178">
                  <c:v>-80.9326172</c:v>
                </c:pt>
                <c:pt idx="220179">
                  <c:v>-42.3583984</c:v>
                </c:pt>
                <c:pt idx="220180">
                  <c:v>6.225585939999994</c:v>
                </c:pt>
                <c:pt idx="220181">
                  <c:v>63.9648438</c:v>
                </c:pt>
                <c:pt idx="220182">
                  <c:v>92.1630859</c:v>
                </c:pt>
                <c:pt idx="220183">
                  <c:v>100.097656</c:v>
                </c:pt>
                <c:pt idx="220184">
                  <c:v>90.4541016</c:v>
                </c:pt>
                <c:pt idx="220185">
                  <c:v>53.5888672</c:v>
                </c:pt>
                <c:pt idx="220186">
                  <c:v>-4.51660156</c:v>
                </c:pt>
                <c:pt idx="220187">
                  <c:v>-55.2978516</c:v>
                </c:pt>
                <c:pt idx="220188">
                  <c:v>-87.4023438</c:v>
                </c:pt>
                <c:pt idx="220189">
                  <c:v>-92.89550779999998</c:v>
                </c:pt>
                <c:pt idx="220190">
                  <c:v>-88.9892578</c:v>
                </c:pt>
                <c:pt idx="220191">
                  <c:v>-50.78125</c:v>
                </c:pt>
                <c:pt idx="220192">
                  <c:v>-0.732421875</c:v>
                </c:pt>
                <c:pt idx="220193">
                  <c:v>46.2646484</c:v>
                </c:pt>
                <c:pt idx="220194">
                  <c:v>89.2333984</c:v>
                </c:pt>
                <c:pt idx="220195">
                  <c:v>104.614258</c:v>
                </c:pt>
                <c:pt idx="220196">
                  <c:v>86.3037109</c:v>
                </c:pt>
                <c:pt idx="220197">
                  <c:v>52.1240234</c:v>
                </c:pt>
                <c:pt idx="220198">
                  <c:v>0.48828125</c:v>
                </c:pt>
                <c:pt idx="220199">
                  <c:v>-42.7246094</c:v>
                </c:pt>
                <c:pt idx="220200">
                  <c:v>-89.2333984</c:v>
                </c:pt>
                <c:pt idx="220201">
                  <c:v>-103.637695</c:v>
                </c:pt>
                <c:pt idx="220202">
                  <c:v>-92.4072266</c:v>
                </c:pt>
                <c:pt idx="220203">
                  <c:v>-56.5185547</c:v>
                </c:pt>
                <c:pt idx="220204">
                  <c:v>-8.544921879999997</c:v>
                </c:pt>
                <c:pt idx="220205">
                  <c:v>44.4335938</c:v>
                </c:pt>
                <c:pt idx="220206">
                  <c:v>85.08300779999998</c:v>
                </c:pt>
                <c:pt idx="220207">
                  <c:v>99.9755859</c:v>
                </c:pt>
                <c:pt idx="220208">
                  <c:v>91.796875</c:v>
                </c:pt>
                <c:pt idx="220209">
                  <c:v>59.6923828</c:v>
                </c:pt>
                <c:pt idx="220210">
                  <c:v>9.155273439999998</c:v>
                </c:pt>
                <c:pt idx="220211">
                  <c:v>-37.8417969</c:v>
                </c:pt>
                <c:pt idx="220212">
                  <c:v>-78.36914059999998</c:v>
                </c:pt>
                <c:pt idx="220213">
                  <c:v>-101.074219</c:v>
                </c:pt>
                <c:pt idx="220214">
                  <c:v>-93.01757809999998</c:v>
                </c:pt>
                <c:pt idx="220215">
                  <c:v>-61.5234375</c:v>
                </c:pt>
                <c:pt idx="220216">
                  <c:v>-20.8740234</c:v>
                </c:pt>
                <c:pt idx="220217">
                  <c:v>38.3300781</c:v>
                </c:pt>
                <c:pt idx="220218">
                  <c:v>80.68847659999993</c:v>
                </c:pt>
                <c:pt idx="220219">
                  <c:v>100.097656</c:v>
                </c:pt>
                <c:pt idx="220220">
                  <c:v>92.6513672</c:v>
                </c:pt>
                <c:pt idx="220221">
                  <c:v>55.6640625</c:v>
                </c:pt>
                <c:pt idx="220222">
                  <c:v>8.42285156</c:v>
                </c:pt>
                <c:pt idx="220223">
                  <c:v>-32.2265625</c:v>
                </c:pt>
                <c:pt idx="220224">
                  <c:v>-77.39257809999994</c:v>
                </c:pt>
                <c:pt idx="220225">
                  <c:v>-104.248047</c:v>
                </c:pt>
                <c:pt idx="220226">
                  <c:v>-101.318359</c:v>
                </c:pt>
                <c:pt idx="220227">
                  <c:v>-71.2890625</c:v>
                </c:pt>
                <c:pt idx="220228">
                  <c:v>-17.9443359</c:v>
                </c:pt>
                <c:pt idx="220229">
                  <c:v>31.25</c:v>
                </c:pt>
                <c:pt idx="220230">
                  <c:v>74.9511719</c:v>
                </c:pt>
                <c:pt idx="220231">
                  <c:v>99.7314453</c:v>
                </c:pt>
                <c:pt idx="220232">
                  <c:v>97.0458984</c:v>
                </c:pt>
                <c:pt idx="220233">
                  <c:v>67.50488279999998</c:v>
                </c:pt>
                <c:pt idx="220234">
                  <c:v>25.1464844</c:v>
                </c:pt>
                <c:pt idx="220235">
                  <c:v>-29.1748047</c:v>
                </c:pt>
                <c:pt idx="220236">
                  <c:v>-69.45800779999998</c:v>
                </c:pt>
                <c:pt idx="220237">
                  <c:v>-99.2431641</c:v>
                </c:pt>
                <c:pt idx="220238">
                  <c:v>-92.77343749999996</c:v>
                </c:pt>
                <c:pt idx="220239">
                  <c:v>-64.3310547</c:v>
                </c:pt>
                <c:pt idx="220240">
                  <c:v>-22.2167969</c:v>
                </c:pt>
                <c:pt idx="220241">
                  <c:v>28.1982422</c:v>
                </c:pt>
                <c:pt idx="220242">
                  <c:v>70.4345703</c:v>
                </c:pt>
                <c:pt idx="220243">
                  <c:v>98.87695309999998</c:v>
                </c:pt>
                <c:pt idx="220244">
                  <c:v>97.5341797</c:v>
                </c:pt>
                <c:pt idx="220245">
                  <c:v>76.7822266</c:v>
                </c:pt>
                <c:pt idx="220246">
                  <c:v>33.203125</c:v>
                </c:pt>
                <c:pt idx="220247">
                  <c:v>-24.1699219</c:v>
                </c:pt>
                <c:pt idx="220248">
                  <c:v>-68.1152344</c:v>
                </c:pt>
                <c:pt idx="220249">
                  <c:v>-100.708008</c:v>
                </c:pt>
                <c:pt idx="220250">
                  <c:v>-95.3369141</c:v>
                </c:pt>
                <c:pt idx="220251">
                  <c:v>-69.8242188</c:v>
                </c:pt>
                <c:pt idx="220252">
                  <c:v>-31.1279297</c:v>
                </c:pt>
                <c:pt idx="220253">
                  <c:v>17.7001953</c:v>
                </c:pt>
                <c:pt idx="220254">
                  <c:v>63.9648438</c:v>
                </c:pt>
                <c:pt idx="220255">
                  <c:v>93.9941406</c:v>
                </c:pt>
                <c:pt idx="220256">
                  <c:v>96.3134766</c:v>
                </c:pt>
                <c:pt idx="220257">
                  <c:v>72.50976559999998</c:v>
                </c:pt>
                <c:pt idx="220258">
                  <c:v>35.7666016</c:v>
                </c:pt>
                <c:pt idx="220259">
                  <c:v>-16.1132812</c:v>
                </c:pt>
                <c:pt idx="220260">
                  <c:v>-72.1435547</c:v>
                </c:pt>
                <c:pt idx="220261">
                  <c:v>-98.2666016</c:v>
                </c:pt>
                <c:pt idx="220262">
                  <c:v>-100.463867</c:v>
                </c:pt>
                <c:pt idx="220263">
                  <c:v>-81.5429688</c:v>
                </c:pt>
                <c:pt idx="220264">
                  <c:v>-35.15625</c:v>
                </c:pt>
                <c:pt idx="220265">
                  <c:v>12.6953125</c:v>
                </c:pt>
                <c:pt idx="220266">
                  <c:v>63.9648438</c:v>
                </c:pt>
                <c:pt idx="220267">
                  <c:v>90.08789059999998</c:v>
                </c:pt>
                <c:pt idx="220268">
                  <c:v>99.1210938</c:v>
                </c:pt>
                <c:pt idx="220269">
                  <c:v>86.6699219</c:v>
                </c:pt>
                <c:pt idx="220270">
                  <c:v>46.7529297</c:v>
                </c:pt>
                <c:pt idx="220271">
                  <c:v>-0.732421875</c:v>
                </c:pt>
                <c:pt idx="220272">
                  <c:v>-55.0537109</c:v>
                </c:pt>
                <c:pt idx="220273">
                  <c:v>-87.2802734</c:v>
                </c:pt>
                <c:pt idx="220274">
                  <c:v>-99.85351559999998</c:v>
                </c:pt>
                <c:pt idx="220275">
                  <c:v>-85.5712891</c:v>
                </c:pt>
                <c:pt idx="220276">
                  <c:v>-40.7714844</c:v>
                </c:pt>
                <c:pt idx="220277">
                  <c:v>5.73730469</c:v>
                </c:pt>
                <c:pt idx="220278">
                  <c:v>56.5185547</c:v>
                </c:pt>
                <c:pt idx="220279">
                  <c:v>88.13476559999998</c:v>
                </c:pt>
                <c:pt idx="220280">
                  <c:v>100.097656</c:v>
                </c:pt>
                <c:pt idx="220281">
                  <c:v>83.7402344</c:v>
                </c:pt>
                <c:pt idx="220282">
                  <c:v>49.1943359</c:v>
                </c:pt>
                <c:pt idx="220283">
                  <c:v>-0.244140625</c:v>
                </c:pt>
                <c:pt idx="220284">
                  <c:v>-48.828125</c:v>
                </c:pt>
                <c:pt idx="220285">
                  <c:v>-86.05957029999998</c:v>
                </c:pt>
                <c:pt idx="220286">
                  <c:v>-104.858398</c:v>
                </c:pt>
                <c:pt idx="220287">
                  <c:v>-91.4306641</c:v>
                </c:pt>
                <c:pt idx="220288">
                  <c:v>-45.0439453</c:v>
                </c:pt>
                <c:pt idx="220289">
                  <c:v>-0.732421875</c:v>
                </c:pt>
                <c:pt idx="220290">
                  <c:v>38.9404297</c:v>
                </c:pt>
                <c:pt idx="220291">
                  <c:v>84.9609375</c:v>
                </c:pt>
                <c:pt idx="220292">
                  <c:v>99.2431641</c:v>
                </c:pt>
                <c:pt idx="220293">
                  <c:v>89.9658203</c:v>
                </c:pt>
                <c:pt idx="220294">
                  <c:v>50.6591797</c:v>
                </c:pt>
                <c:pt idx="220295">
                  <c:v>0.366210938</c:v>
                </c:pt>
                <c:pt idx="220296">
                  <c:v>-45.2880859</c:v>
                </c:pt>
                <c:pt idx="220297">
                  <c:v>-81.7871094</c:v>
                </c:pt>
                <c:pt idx="220298">
                  <c:v>-100.585938</c:v>
                </c:pt>
                <c:pt idx="220299">
                  <c:v>-86.05957029999998</c:v>
                </c:pt>
                <c:pt idx="220300">
                  <c:v>-56.5185547</c:v>
                </c:pt>
                <c:pt idx="220301">
                  <c:v>-11.1083984</c:v>
                </c:pt>
                <c:pt idx="220302">
                  <c:v>34.7900391</c:v>
                </c:pt>
                <c:pt idx="220303">
                  <c:v>81.9091797</c:v>
                </c:pt>
                <c:pt idx="220304">
                  <c:v>101.196289</c:v>
                </c:pt>
                <c:pt idx="220305">
                  <c:v>90.33203119999993</c:v>
                </c:pt>
                <c:pt idx="220306">
                  <c:v>60.18066409999999</c:v>
                </c:pt>
                <c:pt idx="220307">
                  <c:v>11.8408203</c:v>
                </c:pt>
                <c:pt idx="220308">
                  <c:v>-46.2646484</c:v>
                </c:pt>
                <c:pt idx="220309">
                  <c:v>-84.4726562</c:v>
                </c:pt>
                <c:pt idx="220310">
                  <c:v>-102.294922</c:v>
                </c:pt>
                <c:pt idx="220311">
                  <c:v>-94.1162109</c:v>
                </c:pt>
                <c:pt idx="220312">
                  <c:v>-62.2558594</c:v>
                </c:pt>
                <c:pt idx="220313">
                  <c:v>-16.1132812</c:v>
                </c:pt>
                <c:pt idx="220314">
                  <c:v>34.6679688</c:v>
                </c:pt>
                <c:pt idx="220315">
                  <c:v>79.8339844</c:v>
                </c:pt>
                <c:pt idx="220316">
                  <c:v>98.9990234</c:v>
                </c:pt>
                <c:pt idx="220317">
                  <c:v>90.82031249999996</c:v>
                </c:pt>
                <c:pt idx="220318">
                  <c:v>66.7724609</c:v>
                </c:pt>
                <c:pt idx="220319">
                  <c:v>22.8271484</c:v>
                </c:pt>
                <c:pt idx="220320">
                  <c:v>-35.15625</c:v>
                </c:pt>
                <c:pt idx="220321">
                  <c:v>-78.4912109</c:v>
                </c:pt>
                <c:pt idx="220322">
                  <c:v>-98.1445312</c:v>
                </c:pt>
                <c:pt idx="220323">
                  <c:v>-96.92382809999998</c:v>
                </c:pt>
                <c:pt idx="220324">
                  <c:v>-71.1669922</c:v>
                </c:pt>
                <c:pt idx="220325">
                  <c:v>-27.0996094</c:v>
                </c:pt>
                <c:pt idx="220326">
                  <c:v>25.6347656</c:v>
                </c:pt>
                <c:pt idx="220327">
                  <c:v>71.2890625</c:v>
                </c:pt>
                <c:pt idx="220328">
                  <c:v>101.806641</c:v>
                </c:pt>
                <c:pt idx="220329">
                  <c:v>99.4873047</c:v>
                </c:pt>
                <c:pt idx="220330">
                  <c:v>74.3408203</c:v>
                </c:pt>
                <c:pt idx="220331">
                  <c:v>26.7333984</c:v>
                </c:pt>
                <c:pt idx="220332">
                  <c:v>-22.9492188</c:v>
                </c:pt>
                <c:pt idx="220333">
                  <c:v>-73.48632809999998</c:v>
                </c:pt>
                <c:pt idx="220334">
                  <c:v>-99.9755859</c:v>
                </c:pt>
                <c:pt idx="220335">
                  <c:v>-101.318359</c:v>
                </c:pt>
                <c:pt idx="220336">
                  <c:v>-77.5146484</c:v>
                </c:pt>
                <c:pt idx="220337">
                  <c:v>-30.8837891</c:v>
                </c:pt>
                <c:pt idx="220338">
                  <c:v>15.2587891</c:v>
                </c:pt>
                <c:pt idx="220339">
                  <c:v>68.8476562</c:v>
                </c:pt>
                <c:pt idx="220340">
                  <c:v>93.38378909999996</c:v>
                </c:pt>
                <c:pt idx="220341">
                  <c:v>100.097656</c:v>
                </c:pt>
                <c:pt idx="220342">
                  <c:v>70.0683594</c:v>
                </c:pt>
                <c:pt idx="220343">
                  <c:v>32.7148438</c:v>
                </c:pt>
                <c:pt idx="220344">
                  <c:v>-19.53125</c:v>
                </c:pt>
                <c:pt idx="220345">
                  <c:v>-70.9228516</c:v>
                </c:pt>
                <c:pt idx="220346">
                  <c:v>-89.2333984</c:v>
                </c:pt>
                <c:pt idx="220347">
                  <c:v>-89.9658203</c:v>
                </c:pt>
                <c:pt idx="220348">
                  <c:v>-77.14843749999996</c:v>
                </c:pt>
                <c:pt idx="220349">
                  <c:v>-33.3251953</c:v>
                </c:pt>
                <c:pt idx="220350">
                  <c:v>13.4277344</c:v>
                </c:pt>
                <c:pt idx="220351">
                  <c:v>55.7861328</c:v>
                </c:pt>
                <c:pt idx="220352">
                  <c:v>83.8623047</c:v>
                </c:pt>
                <c:pt idx="220353">
                  <c:v>95.703125</c:v>
                </c:pt>
                <c:pt idx="220354">
                  <c:v>81.4208984</c:v>
                </c:pt>
                <c:pt idx="220355">
                  <c:v>41.8701172</c:v>
                </c:pt>
                <c:pt idx="220356">
                  <c:v>-17.9443359</c:v>
                </c:pt>
                <c:pt idx="220357">
                  <c:v>-62.3779297</c:v>
                </c:pt>
                <c:pt idx="220358">
                  <c:v>-91.9189453</c:v>
                </c:pt>
                <c:pt idx="220359">
                  <c:v>-100.830078</c:v>
                </c:pt>
                <c:pt idx="220360">
                  <c:v>-80.4443359</c:v>
                </c:pt>
                <c:pt idx="220361">
                  <c:v>-46.7529297</c:v>
                </c:pt>
                <c:pt idx="220362">
                  <c:v>5.004882809999995</c:v>
                </c:pt>
                <c:pt idx="220363">
                  <c:v>56.1523438</c:v>
                </c:pt>
                <c:pt idx="220364">
                  <c:v>88.62304690000001</c:v>
                </c:pt>
                <c:pt idx="220365">
                  <c:v>100.219727</c:v>
                </c:pt>
                <c:pt idx="220366">
                  <c:v>83.6181641</c:v>
                </c:pt>
                <c:pt idx="220367">
                  <c:v>45.0439453</c:v>
                </c:pt>
                <c:pt idx="220368">
                  <c:v>-1.953125</c:v>
                </c:pt>
                <c:pt idx="220369">
                  <c:v>-58.4716797</c:v>
                </c:pt>
                <c:pt idx="220370">
                  <c:v>-91.9189453</c:v>
                </c:pt>
                <c:pt idx="220371">
                  <c:v>-106.079102</c:v>
                </c:pt>
                <c:pt idx="220372">
                  <c:v>-87.6464844</c:v>
                </c:pt>
                <c:pt idx="220373">
                  <c:v>-46.0205078</c:v>
                </c:pt>
                <c:pt idx="220374">
                  <c:v>4.02832031</c:v>
                </c:pt>
                <c:pt idx="220375">
                  <c:v>58.4716797</c:v>
                </c:pt>
                <c:pt idx="220376">
                  <c:v>92.6513672</c:v>
                </c:pt>
                <c:pt idx="220377">
                  <c:v>94.3603516</c:v>
                </c:pt>
                <c:pt idx="220378">
                  <c:v>87.03613279999998</c:v>
                </c:pt>
                <c:pt idx="220379">
                  <c:v>50.4150391</c:v>
                </c:pt>
                <c:pt idx="220380">
                  <c:v>4.76074219</c:v>
                </c:pt>
                <c:pt idx="220381">
                  <c:v>-46.2646484</c:v>
                </c:pt>
                <c:pt idx="220382">
                  <c:v>-86.18164059999998</c:v>
                </c:pt>
                <c:pt idx="220383">
                  <c:v>-100.097656</c:v>
                </c:pt>
                <c:pt idx="220384">
                  <c:v>-87.7685547</c:v>
                </c:pt>
                <c:pt idx="220385">
                  <c:v>-53.9550781</c:v>
                </c:pt>
                <c:pt idx="220386">
                  <c:v>-7.44628906</c:v>
                </c:pt>
                <c:pt idx="220387">
                  <c:v>46.6308594</c:v>
                </c:pt>
                <c:pt idx="220388">
                  <c:v>79.8339844</c:v>
                </c:pt>
                <c:pt idx="220389">
                  <c:v>99.60937499999996</c:v>
                </c:pt>
                <c:pt idx="220390">
                  <c:v>90.94238279999998</c:v>
                </c:pt>
                <c:pt idx="220391">
                  <c:v>53.2226562</c:v>
                </c:pt>
                <c:pt idx="220392">
                  <c:v>10.7421875</c:v>
                </c:pt>
                <c:pt idx="220393">
                  <c:v>-43.2128906</c:v>
                </c:pt>
                <c:pt idx="220394">
                  <c:v>-84.4726562</c:v>
                </c:pt>
                <c:pt idx="220395">
                  <c:v>-99.2431641</c:v>
                </c:pt>
                <c:pt idx="220396">
                  <c:v>-93.6279297</c:v>
                </c:pt>
                <c:pt idx="220397">
                  <c:v>-55.6640625</c:v>
                </c:pt>
                <c:pt idx="220398">
                  <c:v>-16.72363279999998</c:v>
                </c:pt>
                <c:pt idx="220399">
                  <c:v>44.55566409999999</c:v>
                </c:pt>
                <c:pt idx="220400">
                  <c:v>88.62304690000001</c:v>
                </c:pt>
                <c:pt idx="220401">
                  <c:v>104.125977</c:v>
                </c:pt>
                <c:pt idx="220402">
                  <c:v>99.60937499999996</c:v>
                </c:pt>
                <c:pt idx="220403">
                  <c:v>65.4296875</c:v>
                </c:pt>
                <c:pt idx="220404">
                  <c:v>17.9443359</c:v>
                </c:pt>
                <c:pt idx="220405">
                  <c:v>-33.81347659999999</c:v>
                </c:pt>
                <c:pt idx="220406">
                  <c:v>-79.4677734</c:v>
                </c:pt>
                <c:pt idx="220407">
                  <c:v>-96.0693359</c:v>
                </c:pt>
                <c:pt idx="220408">
                  <c:v>-94.4824219</c:v>
                </c:pt>
                <c:pt idx="220409">
                  <c:v>-66.2841797</c:v>
                </c:pt>
                <c:pt idx="220410">
                  <c:v>-17.8222656</c:v>
                </c:pt>
                <c:pt idx="220411">
                  <c:v>31.1279297</c:v>
                </c:pt>
                <c:pt idx="220412">
                  <c:v>73.9746094</c:v>
                </c:pt>
                <c:pt idx="220413">
                  <c:v>101.44043</c:v>
                </c:pt>
                <c:pt idx="220414">
                  <c:v>95.0927734</c:v>
                </c:pt>
                <c:pt idx="220415">
                  <c:v>72.0214844</c:v>
                </c:pt>
                <c:pt idx="220416">
                  <c:v>21.3623047</c:v>
                </c:pt>
                <c:pt idx="220417">
                  <c:v>-28.0761719</c:v>
                </c:pt>
                <c:pt idx="220418">
                  <c:v>-77.63671879999995</c:v>
                </c:pt>
                <c:pt idx="220419">
                  <c:v>-102.539062</c:v>
                </c:pt>
                <c:pt idx="220420">
                  <c:v>-93.75</c:v>
                </c:pt>
                <c:pt idx="220421">
                  <c:v>-66.7724609</c:v>
                </c:pt>
                <c:pt idx="220422">
                  <c:v>-27.0996094</c:v>
                </c:pt>
                <c:pt idx="220423">
                  <c:v>21.3623047</c:v>
                </c:pt>
                <c:pt idx="220424">
                  <c:v>69.45800779999998</c:v>
                </c:pt>
                <c:pt idx="220425">
                  <c:v>107.421875</c:v>
                </c:pt>
                <c:pt idx="220426">
                  <c:v>99.3652344</c:v>
                </c:pt>
                <c:pt idx="220427">
                  <c:v>73.85253909999996</c:v>
                </c:pt>
                <c:pt idx="220428">
                  <c:v>33.44726559999999</c:v>
                </c:pt>
                <c:pt idx="220429">
                  <c:v>-21.9726562</c:v>
                </c:pt>
                <c:pt idx="220430">
                  <c:v>-67.50488279999998</c:v>
                </c:pt>
                <c:pt idx="220431">
                  <c:v>-94.4824219</c:v>
                </c:pt>
                <c:pt idx="220432">
                  <c:v>-100.463867</c:v>
                </c:pt>
                <c:pt idx="220433">
                  <c:v>-78.4912109</c:v>
                </c:pt>
                <c:pt idx="220434">
                  <c:v>-34.5458984</c:v>
                </c:pt>
                <c:pt idx="220435">
                  <c:v>24.2919922</c:v>
                </c:pt>
                <c:pt idx="220436">
                  <c:v>61.5234375</c:v>
                </c:pt>
                <c:pt idx="220437">
                  <c:v>93.6279297</c:v>
                </c:pt>
                <c:pt idx="220438">
                  <c:v>97.2900391</c:v>
                </c:pt>
                <c:pt idx="220439">
                  <c:v>76.0498047</c:v>
                </c:pt>
                <c:pt idx="220440">
                  <c:v>33.0810547</c:v>
                </c:pt>
                <c:pt idx="220441">
                  <c:v>-15.3808594</c:v>
                </c:pt>
                <c:pt idx="220442">
                  <c:v>-65.67382809999994</c:v>
                </c:pt>
                <c:pt idx="220443">
                  <c:v>-93.5058594</c:v>
                </c:pt>
                <c:pt idx="220444">
                  <c:v>-96.0693359</c:v>
                </c:pt>
                <c:pt idx="220445">
                  <c:v>-81.5429688</c:v>
                </c:pt>
                <c:pt idx="220446">
                  <c:v>-38.6962891</c:v>
                </c:pt>
                <c:pt idx="220447">
                  <c:v>6.835937499999997</c:v>
                </c:pt>
                <c:pt idx="220448">
                  <c:v>55.7861328</c:v>
                </c:pt>
                <c:pt idx="220449">
                  <c:v>92.1630859</c:v>
                </c:pt>
                <c:pt idx="220450">
                  <c:v>98.87695309999998</c:v>
                </c:pt>
                <c:pt idx="220451">
                  <c:v>80.2001953</c:v>
                </c:pt>
                <c:pt idx="220452">
                  <c:v>46.0205078</c:v>
                </c:pt>
                <c:pt idx="220453">
                  <c:v>-4.63867188</c:v>
                </c:pt>
                <c:pt idx="220454">
                  <c:v>-55.1757812</c:v>
                </c:pt>
                <c:pt idx="220455">
                  <c:v>-85.08300779999998</c:v>
                </c:pt>
                <c:pt idx="220456">
                  <c:v>-98.75488279999998</c:v>
                </c:pt>
                <c:pt idx="220457">
                  <c:v>-81.29882809999998</c:v>
                </c:pt>
                <c:pt idx="220458">
                  <c:v>-46.0205078</c:v>
                </c:pt>
                <c:pt idx="220459">
                  <c:v>7.324218749999996</c:v>
                </c:pt>
                <c:pt idx="220460">
                  <c:v>52.3681641</c:v>
                </c:pt>
                <c:pt idx="220461">
                  <c:v>89.11132809999998</c:v>
                </c:pt>
                <c:pt idx="220462">
                  <c:v>103.271484</c:v>
                </c:pt>
                <c:pt idx="220463">
                  <c:v>87.03613279999998</c:v>
                </c:pt>
                <c:pt idx="220464">
                  <c:v>44.1894531</c:v>
                </c:pt>
                <c:pt idx="220465">
                  <c:v>-3.29589844</c:v>
                </c:pt>
                <c:pt idx="220466">
                  <c:v>-48.2177734</c:v>
                </c:pt>
                <c:pt idx="220467">
                  <c:v>-87.5244141</c:v>
                </c:pt>
                <c:pt idx="220468">
                  <c:v>-104.248047</c:v>
                </c:pt>
                <c:pt idx="220469">
                  <c:v>-86.42578119999993</c:v>
                </c:pt>
                <c:pt idx="220470">
                  <c:v>-49.6826172</c:v>
                </c:pt>
                <c:pt idx="220471">
                  <c:v>-4.882812499999997</c:v>
                </c:pt>
                <c:pt idx="220472">
                  <c:v>48.3398438</c:v>
                </c:pt>
                <c:pt idx="220473">
                  <c:v>85.9375</c:v>
                </c:pt>
                <c:pt idx="220474">
                  <c:v>102.539062</c:v>
                </c:pt>
                <c:pt idx="220475">
                  <c:v>88.8671875</c:v>
                </c:pt>
                <c:pt idx="220476">
                  <c:v>58.9599609</c:v>
                </c:pt>
                <c:pt idx="220477">
                  <c:v>2.44140625</c:v>
                </c:pt>
                <c:pt idx="220478">
                  <c:v>-46.2646484</c:v>
                </c:pt>
                <c:pt idx="220479">
                  <c:v>-82.5195312</c:v>
                </c:pt>
                <c:pt idx="220480">
                  <c:v>-104.003906</c:v>
                </c:pt>
                <c:pt idx="220481">
                  <c:v>-86.6699219</c:v>
                </c:pt>
                <c:pt idx="220482">
                  <c:v>-47.9736328</c:v>
                </c:pt>
                <c:pt idx="220483">
                  <c:v>-7.324218749999996</c:v>
                </c:pt>
                <c:pt idx="220484">
                  <c:v>45.8984375</c:v>
                </c:pt>
                <c:pt idx="220485">
                  <c:v>85.4492188</c:v>
                </c:pt>
                <c:pt idx="220486">
                  <c:v>94.84863279999998</c:v>
                </c:pt>
                <c:pt idx="220487">
                  <c:v>93.2617188</c:v>
                </c:pt>
                <c:pt idx="220488">
                  <c:v>63.5986328</c:v>
                </c:pt>
                <c:pt idx="220489">
                  <c:v>12.4511719</c:v>
                </c:pt>
                <c:pt idx="220490">
                  <c:v>-36.3769531</c:v>
                </c:pt>
                <c:pt idx="220491">
                  <c:v>-78.8574219</c:v>
                </c:pt>
                <c:pt idx="220492">
                  <c:v>-106.445312</c:v>
                </c:pt>
                <c:pt idx="220493">
                  <c:v>-93.5058594</c:v>
                </c:pt>
                <c:pt idx="220494">
                  <c:v>-61.8896484</c:v>
                </c:pt>
                <c:pt idx="220495">
                  <c:v>-12.2070312</c:v>
                </c:pt>
                <c:pt idx="220496">
                  <c:v>51.39160159999999</c:v>
                </c:pt>
                <c:pt idx="220497">
                  <c:v>80.32226559999998</c:v>
                </c:pt>
                <c:pt idx="220498">
                  <c:v>99.3652344</c:v>
                </c:pt>
                <c:pt idx="220499">
                  <c:v>98.75488279999998</c:v>
                </c:pt>
                <c:pt idx="220500">
                  <c:v>72.87597659999993</c:v>
                </c:pt>
                <c:pt idx="220501">
                  <c:v>22.7050781</c:v>
                </c:pt>
                <c:pt idx="220502">
                  <c:v>-29.7851562</c:v>
                </c:pt>
                <c:pt idx="220503">
                  <c:v>-74.8291016</c:v>
                </c:pt>
                <c:pt idx="220504">
                  <c:v>-100.585938</c:v>
                </c:pt>
                <c:pt idx="220505">
                  <c:v>-95.3369141</c:v>
                </c:pt>
                <c:pt idx="220506">
                  <c:v>-69.33593749999996</c:v>
                </c:pt>
                <c:pt idx="220507">
                  <c:v>-17.2119141</c:v>
                </c:pt>
                <c:pt idx="220508">
                  <c:v>37.5976562</c:v>
                </c:pt>
                <c:pt idx="220509">
                  <c:v>72.50976559999998</c:v>
                </c:pt>
                <c:pt idx="220510">
                  <c:v>99.4873047</c:v>
                </c:pt>
                <c:pt idx="220511">
                  <c:v>92.6513672</c:v>
                </c:pt>
                <c:pt idx="220512">
                  <c:v>66.52832029999998</c:v>
                </c:pt>
                <c:pt idx="220513">
                  <c:v>26.6113281</c:v>
                </c:pt>
                <c:pt idx="220514">
                  <c:v>-20.38574219999997</c:v>
                </c:pt>
                <c:pt idx="220515">
                  <c:v>-66.7724609</c:v>
                </c:pt>
                <c:pt idx="220516">
                  <c:v>-96.1914062</c:v>
                </c:pt>
                <c:pt idx="220517">
                  <c:v>-95.5810547</c:v>
                </c:pt>
                <c:pt idx="220518">
                  <c:v>-71.8994141</c:v>
                </c:pt>
                <c:pt idx="220519">
                  <c:v>-28.9306641</c:v>
                </c:pt>
                <c:pt idx="220520">
                  <c:v>24.1699219</c:v>
                </c:pt>
                <c:pt idx="220521">
                  <c:v>64.0869141</c:v>
                </c:pt>
                <c:pt idx="220522">
                  <c:v>96.80175779999998</c:v>
                </c:pt>
                <c:pt idx="220523">
                  <c:v>101.196289</c:v>
                </c:pt>
                <c:pt idx="220524">
                  <c:v>77.39257809999994</c:v>
                </c:pt>
                <c:pt idx="220525">
                  <c:v>34.0576172</c:v>
                </c:pt>
                <c:pt idx="220526">
                  <c:v>-22.0947266</c:v>
                </c:pt>
                <c:pt idx="220527">
                  <c:v>-67.13867190000001</c:v>
                </c:pt>
                <c:pt idx="220528">
                  <c:v>-85.9375</c:v>
                </c:pt>
                <c:pt idx="220529">
                  <c:v>-90.94238279999998</c:v>
                </c:pt>
                <c:pt idx="220530">
                  <c:v>-79.34570309999998</c:v>
                </c:pt>
                <c:pt idx="220531">
                  <c:v>-34.9121094</c:v>
                </c:pt>
                <c:pt idx="220532">
                  <c:v>16.1132812</c:v>
                </c:pt>
                <c:pt idx="220533">
                  <c:v>69.7021484</c:v>
                </c:pt>
                <c:pt idx="220534">
                  <c:v>97.5341797</c:v>
                </c:pt>
                <c:pt idx="220535">
                  <c:v>96.5576172</c:v>
                </c:pt>
                <c:pt idx="220536">
                  <c:v>82.3974609</c:v>
                </c:pt>
                <c:pt idx="220537">
                  <c:v>33.5693359</c:v>
                </c:pt>
                <c:pt idx="220538">
                  <c:v>-11.8408203</c:v>
                </c:pt>
                <c:pt idx="220539">
                  <c:v>-55.5419922</c:v>
                </c:pt>
                <c:pt idx="220540">
                  <c:v>-89.11132809999998</c:v>
                </c:pt>
                <c:pt idx="220541">
                  <c:v>-103.027344</c:v>
                </c:pt>
                <c:pt idx="220542">
                  <c:v>-86.18164059999998</c:v>
                </c:pt>
                <c:pt idx="220543">
                  <c:v>-42.3583984</c:v>
                </c:pt>
                <c:pt idx="220544">
                  <c:v>9.033203119999997</c:v>
                </c:pt>
                <c:pt idx="220545">
                  <c:v>57.0068359</c:v>
                </c:pt>
                <c:pt idx="220546">
                  <c:v>92.4072266</c:v>
                </c:pt>
                <c:pt idx="220547">
                  <c:v>102.661133</c:v>
                </c:pt>
                <c:pt idx="220548">
                  <c:v>79.4677734</c:v>
                </c:pt>
                <c:pt idx="220549">
                  <c:v>44.3115234</c:v>
                </c:pt>
                <c:pt idx="220550">
                  <c:v>-8.30078125</c:v>
                </c:pt>
                <c:pt idx="220551">
                  <c:v>-55.4199219</c:v>
                </c:pt>
                <c:pt idx="220552">
                  <c:v>-95.82519529999998</c:v>
                </c:pt>
                <c:pt idx="220553">
                  <c:v>-102.050781</c:v>
                </c:pt>
                <c:pt idx="220554">
                  <c:v>-83.6181641</c:v>
                </c:pt>
                <c:pt idx="220555">
                  <c:v>-50.2929688</c:v>
                </c:pt>
                <c:pt idx="220556">
                  <c:v>-2.07519531</c:v>
                </c:pt>
                <c:pt idx="220557">
                  <c:v>52.0019531</c:v>
                </c:pt>
                <c:pt idx="220558">
                  <c:v>82.6416016</c:v>
                </c:pt>
                <c:pt idx="220559">
                  <c:v>100.830078</c:v>
                </c:pt>
                <c:pt idx="220560">
                  <c:v>91.9189453</c:v>
                </c:pt>
                <c:pt idx="220561">
                  <c:v>48.5839844</c:v>
                </c:pt>
                <c:pt idx="220562">
                  <c:v>-0.244140625</c:v>
                </c:pt>
                <c:pt idx="220563">
                  <c:v>-55.9082031</c:v>
                </c:pt>
                <c:pt idx="220564">
                  <c:v>-87.6464844</c:v>
                </c:pt>
                <c:pt idx="220565">
                  <c:v>-103.027344</c:v>
                </c:pt>
                <c:pt idx="220566">
                  <c:v>-86.5478516</c:v>
                </c:pt>
                <c:pt idx="220567">
                  <c:v>-48.4619141</c:v>
                </c:pt>
                <c:pt idx="220568">
                  <c:v>5.49316406</c:v>
                </c:pt>
                <c:pt idx="220569">
                  <c:v>48.0957031</c:v>
                </c:pt>
                <c:pt idx="220570">
                  <c:v>84.5947266</c:v>
                </c:pt>
                <c:pt idx="220571">
                  <c:v>98.63281249999996</c:v>
                </c:pt>
                <c:pt idx="220572">
                  <c:v>82.88574219999992</c:v>
                </c:pt>
                <c:pt idx="220573">
                  <c:v>44.4335938</c:v>
                </c:pt>
                <c:pt idx="220574">
                  <c:v>6.835937499999997</c:v>
                </c:pt>
                <c:pt idx="220575">
                  <c:v>-43.5791016</c:v>
                </c:pt>
                <c:pt idx="220576">
                  <c:v>-79.22363279999998</c:v>
                </c:pt>
                <c:pt idx="220577">
                  <c:v>-98.75488279999998</c:v>
                </c:pt>
                <c:pt idx="220578">
                  <c:v>-96.92382809999998</c:v>
                </c:pt>
                <c:pt idx="220579">
                  <c:v>-53.9550781</c:v>
                </c:pt>
                <c:pt idx="220580">
                  <c:v>-8.42285156</c:v>
                </c:pt>
                <c:pt idx="220581">
                  <c:v>43.8232422</c:v>
                </c:pt>
                <c:pt idx="220582">
                  <c:v>82.03125</c:v>
                </c:pt>
                <c:pt idx="220583">
                  <c:v>98.9990234</c:v>
                </c:pt>
                <c:pt idx="220584">
                  <c:v>89.11132809999998</c:v>
                </c:pt>
                <c:pt idx="220585">
                  <c:v>68.35937499999996</c:v>
                </c:pt>
                <c:pt idx="220586">
                  <c:v>19.0429688</c:v>
                </c:pt>
                <c:pt idx="220587">
                  <c:v>-37.4755859</c:v>
                </c:pt>
                <c:pt idx="220588">
                  <c:v>-80.4443359</c:v>
                </c:pt>
                <c:pt idx="220589">
                  <c:v>-100.585938</c:v>
                </c:pt>
                <c:pt idx="220590">
                  <c:v>-93.1396484</c:v>
                </c:pt>
                <c:pt idx="220591">
                  <c:v>-60.9130859</c:v>
                </c:pt>
                <c:pt idx="220592">
                  <c:v>-20.38574219999997</c:v>
                </c:pt>
                <c:pt idx="220593">
                  <c:v>25.8789062</c:v>
                </c:pt>
                <c:pt idx="220594">
                  <c:v>68.4814453</c:v>
                </c:pt>
                <c:pt idx="220595">
                  <c:v>91.1865234</c:v>
                </c:pt>
                <c:pt idx="220596">
                  <c:v>94.4824219</c:v>
                </c:pt>
                <c:pt idx="220597">
                  <c:v>68.9697266</c:v>
                </c:pt>
                <c:pt idx="220598">
                  <c:v>23.4375</c:v>
                </c:pt>
                <c:pt idx="220599">
                  <c:v>-38.3300781</c:v>
                </c:pt>
                <c:pt idx="220600">
                  <c:v>-76.5380859</c:v>
                </c:pt>
                <c:pt idx="220601">
                  <c:v>-98.75488279999998</c:v>
                </c:pt>
                <c:pt idx="220602">
                  <c:v>-101.44043</c:v>
                </c:pt>
                <c:pt idx="220603">
                  <c:v>-68.7255859</c:v>
                </c:pt>
                <c:pt idx="220604">
                  <c:v>-22.7050781</c:v>
                </c:pt>
                <c:pt idx="220605">
                  <c:v>25.6347656</c:v>
                </c:pt>
                <c:pt idx="220606">
                  <c:v>70.67871089999993</c:v>
                </c:pt>
                <c:pt idx="220607">
                  <c:v>98.0224609</c:v>
                </c:pt>
                <c:pt idx="220608">
                  <c:v>94.97070309999998</c:v>
                </c:pt>
                <c:pt idx="220609">
                  <c:v>68.9697266</c:v>
                </c:pt>
                <c:pt idx="220610">
                  <c:v>34.4238281</c:v>
                </c:pt>
                <c:pt idx="220611">
                  <c:v>-20.2636719</c:v>
                </c:pt>
                <c:pt idx="220612">
                  <c:v>-69.0917969</c:v>
                </c:pt>
                <c:pt idx="220613">
                  <c:v>-97.1679688</c:v>
                </c:pt>
                <c:pt idx="220614">
                  <c:v>-100.219727</c:v>
                </c:pt>
                <c:pt idx="220615">
                  <c:v>-70.80078119999993</c:v>
                </c:pt>
                <c:pt idx="220616">
                  <c:v>-28.8085938</c:v>
                </c:pt>
                <c:pt idx="220617">
                  <c:v>17.4560547</c:v>
                </c:pt>
                <c:pt idx="220618">
                  <c:v>64.2089844</c:v>
                </c:pt>
                <c:pt idx="220619">
                  <c:v>92.77343749999996</c:v>
                </c:pt>
                <c:pt idx="220620">
                  <c:v>100.097656</c:v>
                </c:pt>
                <c:pt idx="220621">
                  <c:v>77.5146484</c:v>
                </c:pt>
                <c:pt idx="220622">
                  <c:v>39.1845703</c:v>
                </c:pt>
                <c:pt idx="220623">
                  <c:v>-16.3574219</c:v>
                </c:pt>
                <c:pt idx="220624">
                  <c:v>-62.0117188</c:v>
                </c:pt>
                <c:pt idx="220625">
                  <c:v>-92.1630859</c:v>
                </c:pt>
                <c:pt idx="220626">
                  <c:v>-93.75</c:v>
                </c:pt>
                <c:pt idx="220627">
                  <c:v>-75.4394531</c:v>
                </c:pt>
                <c:pt idx="220628">
                  <c:v>-34.0576172</c:v>
                </c:pt>
                <c:pt idx="220629">
                  <c:v>13.5498047</c:v>
                </c:pt>
                <c:pt idx="220630">
                  <c:v>63.5986328</c:v>
                </c:pt>
                <c:pt idx="220631">
                  <c:v>93.1396484</c:v>
                </c:pt>
                <c:pt idx="220632">
                  <c:v>101.44043</c:v>
                </c:pt>
                <c:pt idx="220633">
                  <c:v>79.5898438</c:v>
                </c:pt>
                <c:pt idx="220634">
                  <c:v>34.5458984</c:v>
                </c:pt>
                <c:pt idx="220635">
                  <c:v>-7.56835938</c:v>
                </c:pt>
                <c:pt idx="220636">
                  <c:v>-56.640625</c:v>
                </c:pt>
                <c:pt idx="220637">
                  <c:v>-85.20507809999994</c:v>
                </c:pt>
                <c:pt idx="220638">
                  <c:v>-100.830078</c:v>
                </c:pt>
                <c:pt idx="220639">
                  <c:v>-82.3974609</c:v>
                </c:pt>
                <c:pt idx="220640">
                  <c:v>-45.7763672</c:v>
                </c:pt>
                <c:pt idx="220641">
                  <c:v>2.9296875</c:v>
                </c:pt>
                <c:pt idx="220642">
                  <c:v>54.4433594</c:v>
                </c:pt>
                <c:pt idx="220643">
                  <c:v>86.3037109</c:v>
                </c:pt>
                <c:pt idx="220644">
                  <c:v>95.82519529999998</c:v>
                </c:pt>
                <c:pt idx="220645">
                  <c:v>82.7636719</c:v>
                </c:pt>
                <c:pt idx="220646">
                  <c:v>46.3867188</c:v>
                </c:pt>
                <c:pt idx="220647">
                  <c:v>1.22070312</c:v>
                </c:pt>
                <c:pt idx="220648">
                  <c:v>-54.93164059999999</c:v>
                </c:pt>
                <c:pt idx="220649">
                  <c:v>-85.20507809999994</c:v>
                </c:pt>
                <c:pt idx="220650">
                  <c:v>-98.0224609</c:v>
                </c:pt>
                <c:pt idx="220651">
                  <c:v>-88.37890619999993</c:v>
                </c:pt>
                <c:pt idx="220652">
                  <c:v>-53.1005859</c:v>
                </c:pt>
                <c:pt idx="220653">
                  <c:v>1.953125</c:v>
                </c:pt>
                <c:pt idx="220654">
                  <c:v>51.8798828</c:v>
                </c:pt>
                <c:pt idx="220655">
                  <c:v>88.37890619999993</c:v>
                </c:pt>
                <c:pt idx="220656">
                  <c:v>102.050781</c:v>
                </c:pt>
                <c:pt idx="220657">
                  <c:v>90.94238279999998</c:v>
                </c:pt>
                <c:pt idx="220658">
                  <c:v>55.1757812</c:v>
                </c:pt>
                <c:pt idx="220659">
                  <c:v>3.66210938</c:v>
                </c:pt>
                <c:pt idx="220660">
                  <c:v>-43.2128906</c:v>
                </c:pt>
                <c:pt idx="220661">
                  <c:v>-81.0546875</c:v>
                </c:pt>
                <c:pt idx="220662">
                  <c:v>-98.9990234</c:v>
                </c:pt>
                <c:pt idx="220663">
                  <c:v>-84.5947266</c:v>
                </c:pt>
                <c:pt idx="220664">
                  <c:v>-51.6357422</c:v>
                </c:pt>
                <c:pt idx="220665">
                  <c:v>-6.59179688</c:v>
                </c:pt>
                <c:pt idx="220666">
                  <c:v>48.5839844</c:v>
                </c:pt>
                <c:pt idx="220667">
                  <c:v>85.8154297</c:v>
                </c:pt>
                <c:pt idx="220668">
                  <c:v>98.63281249999996</c:v>
                </c:pt>
                <c:pt idx="220669">
                  <c:v>86.9140625</c:v>
                </c:pt>
                <c:pt idx="220670">
                  <c:v>58.83789059999999</c:v>
                </c:pt>
                <c:pt idx="220671">
                  <c:v>13.4277344</c:v>
                </c:pt>
                <c:pt idx="220672">
                  <c:v>-36.4990234</c:v>
                </c:pt>
                <c:pt idx="220673">
                  <c:v>-74.21875</c:v>
                </c:pt>
                <c:pt idx="220674">
                  <c:v>-98.75488279999998</c:v>
                </c:pt>
                <c:pt idx="220675">
                  <c:v>-93.38378909999996</c:v>
                </c:pt>
                <c:pt idx="220676">
                  <c:v>-64.6972656</c:v>
                </c:pt>
                <c:pt idx="220677">
                  <c:v>-13.4277344</c:v>
                </c:pt>
                <c:pt idx="220678">
                  <c:v>38.4521484</c:v>
                </c:pt>
                <c:pt idx="220679">
                  <c:v>82.27539059999994</c:v>
                </c:pt>
                <c:pt idx="220680">
                  <c:v>104.003906</c:v>
                </c:pt>
                <c:pt idx="220681">
                  <c:v>92.0410156</c:v>
                </c:pt>
                <c:pt idx="220682">
                  <c:v>66.2841797</c:v>
                </c:pt>
                <c:pt idx="220683">
                  <c:v>16.4794922</c:v>
                </c:pt>
                <c:pt idx="220684">
                  <c:v>-37.7197266</c:v>
                </c:pt>
                <c:pt idx="220685">
                  <c:v>-76.4160156</c:v>
                </c:pt>
                <c:pt idx="220686">
                  <c:v>-99.4873047</c:v>
                </c:pt>
                <c:pt idx="220687">
                  <c:v>-86.6699219</c:v>
                </c:pt>
                <c:pt idx="220688">
                  <c:v>-65.4296875</c:v>
                </c:pt>
                <c:pt idx="220689">
                  <c:v>-18.7988281</c:v>
                </c:pt>
                <c:pt idx="220690">
                  <c:v>32.7148438</c:v>
                </c:pt>
                <c:pt idx="220691">
                  <c:v>72.7539062</c:v>
                </c:pt>
                <c:pt idx="220692">
                  <c:v>102.050781</c:v>
                </c:pt>
                <c:pt idx="220693">
                  <c:v>98.1445312</c:v>
                </c:pt>
                <c:pt idx="220694">
                  <c:v>71.8994141</c:v>
                </c:pt>
                <c:pt idx="220695">
                  <c:v>33.203125</c:v>
                </c:pt>
                <c:pt idx="220696">
                  <c:v>-24.6582031</c:v>
                </c:pt>
                <c:pt idx="220697">
                  <c:v>-71.2890625</c:v>
                </c:pt>
                <c:pt idx="220698">
                  <c:v>-102.050781</c:v>
                </c:pt>
                <c:pt idx="220699">
                  <c:v>-96.67968749999996</c:v>
                </c:pt>
                <c:pt idx="220700">
                  <c:v>-71.6552734</c:v>
                </c:pt>
                <c:pt idx="220701">
                  <c:v>-33.81347659999999</c:v>
                </c:pt>
                <c:pt idx="220702">
                  <c:v>21.484375</c:v>
                </c:pt>
                <c:pt idx="220703">
                  <c:v>73.7304688</c:v>
                </c:pt>
                <c:pt idx="220704">
                  <c:v>98.1445312</c:v>
                </c:pt>
                <c:pt idx="220705">
                  <c:v>97.65625</c:v>
                </c:pt>
                <c:pt idx="220706">
                  <c:v>66.7724609</c:v>
                </c:pt>
                <c:pt idx="220707">
                  <c:v>35.0341797</c:v>
                </c:pt>
                <c:pt idx="220708">
                  <c:v>-22.3388672</c:v>
                </c:pt>
                <c:pt idx="220709">
                  <c:v>-64.453125</c:v>
                </c:pt>
                <c:pt idx="220710">
                  <c:v>-91.796875</c:v>
                </c:pt>
                <c:pt idx="220711">
                  <c:v>-100.830078</c:v>
                </c:pt>
                <c:pt idx="220712">
                  <c:v>-84.22851559999998</c:v>
                </c:pt>
                <c:pt idx="220713">
                  <c:v>-32.2265625</c:v>
                </c:pt>
                <c:pt idx="220714">
                  <c:v>13.3056641</c:v>
                </c:pt>
                <c:pt idx="220715">
                  <c:v>55.9082031</c:v>
                </c:pt>
                <c:pt idx="220716">
                  <c:v>94.84863279999998</c:v>
                </c:pt>
                <c:pt idx="220717">
                  <c:v>92.5292969</c:v>
                </c:pt>
                <c:pt idx="220718">
                  <c:v>78.36914059999998</c:v>
                </c:pt>
                <c:pt idx="220719">
                  <c:v>34.7900391</c:v>
                </c:pt>
                <c:pt idx="220720">
                  <c:v>-7.20214844</c:v>
                </c:pt>
                <c:pt idx="220721">
                  <c:v>-49.3164062</c:v>
                </c:pt>
                <c:pt idx="220722">
                  <c:v>-83.3740234</c:v>
                </c:pt>
                <c:pt idx="220723">
                  <c:v>-100.219727</c:v>
                </c:pt>
                <c:pt idx="220724">
                  <c:v>-85.08300779999998</c:v>
                </c:pt>
                <c:pt idx="220725">
                  <c:v>-38.5742188</c:v>
                </c:pt>
                <c:pt idx="220726">
                  <c:v>9.765625</c:v>
                </c:pt>
                <c:pt idx="220727">
                  <c:v>58.59375</c:v>
                </c:pt>
                <c:pt idx="220728">
                  <c:v>94.4824219</c:v>
                </c:pt>
                <c:pt idx="220729">
                  <c:v>97.4121094</c:v>
                </c:pt>
                <c:pt idx="220730">
                  <c:v>83.12988279999993</c:v>
                </c:pt>
                <c:pt idx="220731">
                  <c:v>47.85156249999999</c:v>
                </c:pt>
                <c:pt idx="220732">
                  <c:v>-9.64355469</c:v>
                </c:pt>
                <c:pt idx="220733">
                  <c:v>-56.2744141</c:v>
                </c:pt>
                <c:pt idx="220734">
                  <c:v>-85.6933594</c:v>
                </c:pt>
                <c:pt idx="220735">
                  <c:v>-95.82519529999998</c:v>
                </c:pt>
                <c:pt idx="220736">
                  <c:v>-85.08300779999998</c:v>
                </c:pt>
                <c:pt idx="220737">
                  <c:v>-46.9970703</c:v>
                </c:pt>
                <c:pt idx="220738">
                  <c:v>-0.122070312</c:v>
                </c:pt>
                <c:pt idx="220739">
                  <c:v>51.6357422</c:v>
                </c:pt>
                <c:pt idx="220740">
                  <c:v>80.32226559999998</c:v>
                </c:pt>
                <c:pt idx="220741">
                  <c:v>105.957031</c:v>
                </c:pt>
                <c:pt idx="220742">
                  <c:v>94.2382812</c:v>
                </c:pt>
                <c:pt idx="220743">
                  <c:v>50.6591797</c:v>
                </c:pt>
                <c:pt idx="220744">
                  <c:v>13.3056641</c:v>
                </c:pt>
                <c:pt idx="220745">
                  <c:v>-44.7998047</c:v>
                </c:pt>
                <c:pt idx="220746">
                  <c:v>-77.0263672</c:v>
                </c:pt>
                <c:pt idx="220747">
                  <c:v>-96.80175779999998</c:v>
                </c:pt>
                <c:pt idx="220748">
                  <c:v>-87.2802734</c:v>
                </c:pt>
                <c:pt idx="220749">
                  <c:v>-58.83789059999999</c:v>
                </c:pt>
                <c:pt idx="220750">
                  <c:v>-3.41796875</c:v>
                </c:pt>
                <c:pt idx="220751">
                  <c:v>45.5322266</c:v>
                </c:pt>
                <c:pt idx="220752">
                  <c:v>83.3740234</c:v>
                </c:pt>
                <c:pt idx="220753">
                  <c:v>100.341797</c:v>
                </c:pt>
                <c:pt idx="220754">
                  <c:v>90.6982422</c:v>
                </c:pt>
                <c:pt idx="220755">
                  <c:v>56.5185547</c:v>
                </c:pt>
                <c:pt idx="220756">
                  <c:v>5.24902344</c:v>
                </c:pt>
                <c:pt idx="220757">
                  <c:v>-46.9970703</c:v>
                </c:pt>
                <c:pt idx="220758">
                  <c:v>-77.39257809999994</c:v>
                </c:pt>
                <c:pt idx="220759">
                  <c:v>-96.92382809999998</c:v>
                </c:pt>
                <c:pt idx="220760">
                  <c:v>-92.6513672</c:v>
                </c:pt>
                <c:pt idx="220761">
                  <c:v>-65.4296875</c:v>
                </c:pt>
                <c:pt idx="220762">
                  <c:v>-10.4980469</c:v>
                </c:pt>
                <c:pt idx="220763">
                  <c:v>40.0390625</c:v>
                </c:pt>
                <c:pt idx="220764">
                  <c:v>79.1015625</c:v>
                </c:pt>
                <c:pt idx="220765">
                  <c:v>94.2382812</c:v>
                </c:pt>
                <c:pt idx="220766">
                  <c:v>93.38378909999996</c:v>
                </c:pt>
                <c:pt idx="220767">
                  <c:v>60.3027344</c:v>
                </c:pt>
                <c:pt idx="220768">
                  <c:v>13.671875</c:v>
                </c:pt>
                <c:pt idx="220769">
                  <c:v>-39.5507812</c:v>
                </c:pt>
                <c:pt idx="220770">
                  <c:v>-82.5195312</c:v>
                </c:pt>
                <c:pt idx="220771">
                  <c:v>-96.67968749999996</c:v>
                </c:pt>
                <c:pt idx="220772">
                  <c:v>-90.94238279999998</c:v>
                </c:pt>
                <c:pt idx="220773">
                  <c:v>-71.1669922</c:v>
                </c:pt>
                <c:pt idx="220774">
                  <c:v>-15.625</c:v>
                </c:pt>
                <c:pt idx="220775">
                  <c:v>36.1328125</c:v>
                </c:pt>
                <c:pt idx="220776">
                  <c:v>79.4677734</c:v>
                </c:pt>
                <c:pt idx="220777">
                  <c:v>96.0693359</c:v>
                </c:pt>
                <c:pt idx="220778">
                  <c:v>90.57617190000001</c:v>
                </c:pt>
                <c:pt idx="220779">
                  <c:v>68.1152344</c:v>
                </c:pt>
                <c:pt idx="220780">
                  <c:v>20.9960938</c:v>
                </c:pt>
                <c:pt idx="220781">
                  <c:v>-33.81347659999999</c:v>
                </c:pt>
                <c:pt idx="220782">
                  <c:v>-69.0917969</c:v>
                </c:pt>
                <c:pt idx="220783">
                  <c:v>-92.6513672</c:v>
                </c:pt>
                <c:pt idx="220784">
                  <c:v>-94.97070309999998</c:v>
                </c:pt>
                <c:pt idx="220785">
                  <c:v>-70.9228516</c:v>
                </c:pt>
                <c:pt idx="220786">
                  <c:v>-24.4140625</c:v>
                </c:pt>
                <c:pt idx="220787">
                  <c:v>26.7333984</c:v>
                </c:pt>
                <c:pt idx="220788">
                  <c:v>76.2939453</c:v>
                </c:pt>
                <c:pt idx="220789">
                  <c:v>102.294922</c:v>
                </c:pt>
                <c:pt idx="220790">
                  <c:v>96.1914062</c:v>
                </c:pt>
                <c:pt idx="220791">
                  <c:v>68.35937499999996</c:v>
                </c:pt>
                <c:pt idx="220792">
                  <c:v>34.4238281</c:v>
                </c:pt>
                <c:pt idx="220793">
                  <c:v>-20.9960938</c:v>
                </c:pt>
                <c:pt idx="220794">
                  <c:v>-73.48632809999998</c:v>
                </c:pt>
                <c:pt idx="220795">
                  <c:v>-97.65625</c:v>
                </c:pt>
                <c:pt idx="220796">
                  <c:v>-93.1396484</c:v>
                </c:pt>
                <c:pt idx="220797">
                  <c:v>-70.55664059999998</c:v>
                </c:pt>
                <c:pt idx="220798">
                  <c:v>-35.15625</c:v>
                </c:pt>
                <c:pt idx="220799">
                  <c:v>14.7705078</c:v>
                </c:pt>
                <c:pt idx="220800">
                  <c:v>58.59375</c:v>
                </c:pt>
                <c:pt idx="220801">
                  <c:v>93.2617188</c:v>
                </c:pt>
                <c:pt idx="220802">
                  <c:v>98.9990234</c:v>
                </c:pt>
                <c:pt idx="220803">
                  <c:v>79.22363279999998</c:v>
                </c:pt>
                <c:pt idx="220804">
                  <c:v>37.4755859</c:v>
                </c:pt>
                <c:pt idx="220805">
                  <c:v>-17.0898438</c:v>
                </c:pt>
                <c:pt idx="220806">
                  <c:v>-66.40625</c:v>
                </c:pt>
                <c:pt idx="220807">
                  <c:v>-101.196289</c:v>
                </c:pt>
                <c:pt idx="220808">
                  <c:v>-92.1630859</c:v>
                </c:pt>
                <c:pt idx="220809">
                  <c:v>-73.7304688</c:v>
                </c:pt>
                <c:pt idx="220810">
                  <c:v>-36.2548828</c:v>
                </c:pt>
                <c:pt idx="220811">
                  <c:v>17.578125</c:v>
                </c:pt>
                <c:pt idx="220812">
                  <c:v>61.4013672</c:v>
                </c:pt>
                <c:pt idx="220813">
                  <c:v>90.08789059999998</c:v>
                </c:pt>
                <c:pt idx="220814">
                  <c:v>98.38867190000001</c:v>
                </c:pt>
                <c:pt idx="220815">
                  <c:v>81.0546875</c:v>
                </c:pt>
                <c:pt idx="220816">
                  <c:v>38.5742188</c:v>
                </c:pt>
                <c:pt idx="220817">
                  <c:v>-11.3525391</c:v>
                </c:pt>
                <c:pt idx="220818">
                  <c:v>-59.2041016</c:v>
                </c:pt>
                <c:pt idx="220819">
                  <c:v>-87.5244141</c:v>
                </c:pt>
                <c:pt idx="220820">
                  <c:v>-99.7314453</c:v>
                </c:pt>
                <c:pt idx="220821">
                  <c:v>-81.9091797</c:v>
                </c:pt>
                <c:pt idx="220822">
                  <c:v>-40.1611328</c:v>
                </c:pt>
                <c:pt idx="220823">
                  <c:v>6.71386719</c:v>
                </c:pt>
                <c:pt idx="220824">
                  <c:v>51.6357422</c:v>
                </c:pt>
                <c:pt idx="220825">
                  <c:v>90.82031249999996</c:v>
                </c:pt>
                <c:pt idx="220826">
                  <c:v>96.67968749999996</c:v>
                </c:pt>
                <c:pt idx="220827">
                  <c:v>86.05957029999998</c:v>
                </c:pt>
                <c:pt idx="220828">
                  <c:v>45.7763672</c:v>
                </c:pt>
                <c:pt idx="220829">
                  <c:v>-1.70898438</c:v>
                </c:pt>
                <c:pt idx="220830">
                  <c:v>-55.2978516</c:v>
                </c:pt>
                <c:pt idx="220831">
                  <c:v>-86.18164059999998</c:v>
                </c:pt>
                <c:pt idx="220832">
                  <c:v>-95.5810547</c:v>
                </c:pt>
                <c:pt idx="220833">
                  <c:v>-73.7304688</c:v>
                </c:pt>
                <c:pt idx="220834">
                  <c:v>-48.0957031</c:v>
                </c:pt>
                <c:pt idx="220835">
                  <c:v>-2.80761719</c:v>
                </c:pt>
                <c:pt idx="220836">
                  <c:v>46.2646484</c:v>
                </c:pt>
                <c:pt idx="220837">
                  <c:v>84.8388672</c:v>
                </c:pt>
                <c:pt idx="220838">
                  <c:v>102.783203</c:v>
                </c:pt>
                <c:pt idx="220839">
                  <c:v>89.11132809999998</c:v>
                </c:pt>
                <c:pt idx="220840">
                  <c:v>53.4667969</c:v>
                </c:pt>
                <c:pt idx="220841">
                  <c:v>-1.22070312</c:v>
                </c:pt>
                <c:pt idx="220842">
                  <c:v>-49.5605469</c:v>
                </c:pt>
                <c:pt idx="220843">
                  <c:v>-77.8808594</c:v>
                </c:pt>
                <c:pt idx="220844">
                  <c:v>-97.1679688</c:v>
                </c:pt>
                <c:pt idx="220845">
                  <c:v>-94.7265625</c:v>
                </c:pt>
                <c:pt idx="220846">
                  <c:v>-56.2744141</c:v>
                </c:pt>
                <c:pt idx="220847">
                  <c:v>-8.05664062</c:v>
                </c:pt>
                <c:pt idx="220848">
                  <c:v>39.4287109</c:v>
                </c:pt>
                <c:pt idx="220849">
                  <c:v>84.7167969</c:v>
                </c:pt>
                <c:pt idx="220850">
                  <c:v>104.125977</c:v>
                </c:pt>
                <c:pt idx="220851">
                  <c:v>93.1396484</c:v>
                </c:pt>
                <c:pt idx="220852">
                  <c:v>56.88476559999999</c:v>
                </c:pt>
                <c:pt idx="220853">
                  <c:v>8.178710939999998</c:v>
                </c:pt>
                <c:pt idx="220854">
                  <c:v>-39.1845703</c:v>
                </c:pt>
                <c:pt idx="220855">
                  <c:v>-80.078125</c:v>
                </c:pt>
                <c:pt idx="220856">
                  <c:v>-94.6044922</c:v>
                </c:pt>
                <c:pt idx="220857">
                  <c:v>-90.33203119999993</c:v>
                </c:pt>
                <c:pt idx="220858">
                  <c:v>-58.7158203</c:v>
                </c:pt>
                <c:pt idx="220859">
                  <c:v>-10.8642578</c:v>
                </c:pt>
                <c:pt idx="220860">
                  <c:v>44.55566409999999</c:v>
                </c:pt>
                <c:pt idx="220861">
                  <c:v>79.8339844</c:v>
                </c:pt>
                <c:pt idx="220862">
                  <c:v>97.77832029999998</c:v>
                </c:pt>
                <c:pt idx="220863">
                  <c:v>94.4824219</c:v>
                </c:pt>
                <c:pt idx="220864">
                  <c:v>59.6923828</c:v>
                </c:pt>
                <c:pt idx="220865">
                  <c:v>21.7285156</c:v>
                </c:pt>
                <c:pt idx="220866">
                  <c:v>-23.6816406</c:v>
                </c:pt>
                <c:pt idx="220867">
                  <c:v>-71.8994141</c:v>
                </c:pt>
                <c:pt idx="220868">
                  <c:v>-94.97070309999998</c:v>
                </c:pt>
                <c:pt idx="220869">
                  <c:v>-84.5947266</c:v>
                </c:pt>
                <c:pt idx="220870">
                  <c:v>-59.3261719</c:v>
                </c:pt>
                <c:pt idx="220871">
                  <c:v>-19.0429688</c:v>
                </c:pt>
                <c:pt idx="220872">
                  <c:v>29.6630859</c:v>
                </c:pt>
                <c:pt idx="220873">
                  <c:v>76.4160156</c:v>
                </c:pt>
                <c:pt idx="220874">
                  <c:v>97.65625</c:v>
                </c:pt>
                <c:pt idx="220875">
                  <c:v>95.703125</c:v>
                </c:pt>
                <c:pt idx="220876">
                  <c:v>67.9931641</c:v>
                </c:pt>
                <c:pt idx="220877">
                  <c:v>23.6816406</c:v>
                </c:pt>
                <c:pt idx="220878">
                  <c:v>-37.9638672</c:v>
                </c:pt>
                <c:pt idx="220879">
                  <c:v>-68.2373047</c:v>
                </c:pt>
                <c:pt idx="220880">
                  <c:v>-92.2851562</c:v>
                </c:pt>
                <c:pt idx="220881">
                  <c:v>-99.4873047</c:v>
                </c:pt>
                <c:pt idx="220882">
                  <c:v>-76.7822266</c:v>
                </c:pt>
                <c:pt idx="220883">
                  <c:v>-27.7099609</c:v>
                </c:pt>
                <c:pt idx="220884">
                  <c:v>18.9208984</c:v>
                </c:pt>
                <c:pt idx="220885">
                  <c:v>68.35937499999996</c:v>
                </c:pt>
                <c:pt idx="220886">
                  <c:v>99.85351559999998</c:v>
                </c:pt>
                <c:pt idx="220887">
                  <c:v>98.38867190000001</c:v>
                </c:pt>
                <c:pt idx="220888">
                  <c:v>74.5849609</c:v>
                </c:pt>
                <c:pt idx="220889">
                  <c:v>24.90234379999998</c:v>
                </c:pt>
                <c:pt idx="220890">
                  <c:v>-20.5078125</c:v>
                </c:pt>
                <c:pt idx="220891">
                  <c:v>-61.7675781</c:v>
                </c:pt>
                <c:pt idx="220892">
                  <c:v>-94.3603516</c:v>
                </c:pt>
                <c:pt idx="220893">
                  <c:v>-101.68457</c:v>
                </c:pt>
                <c:pt idx="220894">
                  <c:v>-79.7119141</c:v>
                </c:pt>
                <c:pt idx="220895">
                  <c:v>-37.2314453</c:v>
                </c:pt>
                <c:pt idx="220896">
                  <c:v>15.0146484</c:v>
                </c:pt>
                <c:pt idx="220897">
                  <c:v>58.7158203</c:v>
                </c:pt>
                <c:pt idx="220898">
                  <c:v>88.37890619999993</c:v>
                </c:pt>
                <c:pt idx="220899">
                  <c:v>100.341797</c:v>
                </c:pt>
                <c:pt idx="220900">
                  <c:v>75.0732422</c:v>
                </c:pt>
                <c:pt idx="220901">
                  <c:v>34.5458984</c:v>
                </c:pt>
                <c:pt idx="220902">
                  <c:v>-9.88769531</c:v>
                </c:pt>
                <c:pt idx="220903">
                  <c:v>-56.7626953</c:v>
                </c:pt>
                <c:pt idx="220904">
                  <c:v>-84.8388672</c:v>
                </c:pt>
                <c:pt idx="220905">
                  <c:v>-98.87695309999998</c:v>
                </c:pt>
                <c:pt idx="220906">
                  <c:v>-76.6601562</c:v>
                </c:pt>
                <c:pt idx="220907">
                  <c:v>-42.3583984</c:v>
                </c:pt>
                <c:pt idx="220908">
                  <c:v>5.24902344</c:v>
                </c:pt>
                <c:pt idx="220909">
                  <c:v>57.1289062</c:v>
                </c:pt>
                <c:pt idx="220910">
                  <c:v>90.57617190000001</c:v>
                </c:pt>
                <c:pt idx="220911">
                  <c:v>102.539062</c:v>
                </c:pt>
                <c:pt idx="220912">
                  <c:v>83.6181641</c:v>
                </c:pt>
                <c:pt idx="220913">
                  <c:v>41.8701172</c:v>
                </c:pt>
                <c:pt idx="220914">
                  <c:v>-6.71386719</c:v>
                </c:pt>
                <c:pt idx="220915">
                  <c:v>-54.1992188</c:v>
                </c:pt>
                <c:pt idx="220916">
                  <c:v>-88.7451172</c:v>
                </c:pt>
                <c:pt idx="220917">
                  <c:v>-93.01757809999998</c:v>
                </c:pt>
                <c:pt idx="220918">
                  <c:v>-85.20507809999994</c:v>
                </c:pt>
                <c:pt idx="220919">
                  <c:v>-54.32128909999999</c:v>
                </c:pt>
                <c:pt idx="220920">
                  <c:v>2.31933594</c:v>
                </c:pt>
                <c:pt idx="220921">
                  <c:v>47.1191406</c:v>
                </c:pt>
                <c:pt idx="220922">
                  <c:v>82.6416016</c:v>
                </c:pt>
                <c:pt idx="220923">
                  <c:v>99.3652344</c:v>
                </c:pt>
                <c:pt idx="220924">
                  <c:v>91.9189453</c:v>
                </c:pt>
                <c:pt idx="220925">
                  <c:v>50.0488281</c:v>
                </c:pt>
                <c:pt idx="220926">
                  <c:v>-4.882812499999997</c:v>
                </c:pt>
                <c:pt idx="220927">
                  <c:v>-47.4853516</c:v>
                </c:pt>
                <c:pt idx="220928">
                  <c:v>-80.2001953</c:v>
                </c:pt>
                <c:pt idx="220929">
                  <c:v>-98.5107422</c:v>
                </c:pt>
                <c:pt idx="220930">
                  <c:v>-93.5058594</c:v>
                </c:pt>
                <c:pt idx="220931">
                  <c:v>-52.8564453</c:v>
                </c:pt>
                <c:pt idx="220932">
                  <c:v>-5.24902344</c:v>
                </c:pt>
                <c:pt idx="220933">
                  <c:v>46.0205078</c:v>
                </c:pt>
                <c:pt idx="220934">
                  <c:v>83.3740234</c:v>
                </c:pt>
                <c:pt idx="220935">
                  <c:v>99.1210938</c:v>
                </c:pt>
                <c:pt idx="220936">
                  <c:v>89.9658203</c:v>
                </c:pt>
                <c:pt idx="220937">
                  <c:v>57.7392578</c:v>
                </c:pt>
                <c:pt idx="220938">
                  <c:v>5.004882809999995</c:v>
                </c:pt>
                <c:pt idx="220939">
                  <c:v>-41.6259766</c:v>
                </c:pt>
                <c:pt idx="220940">
                  <c:v>-82.7636719</c:v>
                </c:pt>
                <c:pt idx="220941">
                  <c:v>-101.318359</c:v>
                </c:pt>
                <c:pt idx="220942">
                  <c:v>-90.33203119999993</c:v>
                </c:pt>
                <c:pt idx="220943">
                  <c:v>-61.2792969</c:v>
                </c:pt>
                <c:pt idx="220944">
                  <c:v>-11.5966797</c:v>
                </c:pt>
                <c:pt idx="220945">
                  <c:v>41.3818359</c:v>
                </c:pt>
                <c:pt idx="220946">
                  <c:v>75.19531249999996</c:v>
                </c:pt>
                <c:pt idx="220947">
                  <c:v>100.097656</c:v>
                </c:pt>
                <c:pt idx="220948">
                  <c:v>95.0927734</c:v>
                </c:pt>
                <c:pt idx="220949">
                  <c:v>62.9882812</c:v>
                </c:pt>
                <c:pt idx="220950">
                  <c:v>15.9912109</c:v>
                </c:pt>
                <c:pt idx="220951">
                  <c:v>-28.3203125</c:v>
                </c:pt>
                <c:pt idx="220952">
                  <c:v>-80.078125</c:v>
                </c:pt>
                <c:pt idx="220953">
                  <c:v>-96.80175779999998</c:v>
                </c:pt>
                <c:pt idx="220954">
                  <c:v>-88.13476559999998</c:v>
                </c:pt>
                <c:pt idx="220955">
                  <c:v>-71.6552734</c:v>
                </c:pt>
                <c:pt idx="220956">
                  <c:v>-17.2119141</c:v>
                </c:pt>
                <c:pt idx="220957">
                  <c:v>33.5693359</c:v>
                </c:pt>
                <c:pt idx="220958">
                  <c:v>76.4160156</c:v>
                </c:pt>
                <c:pt idx="220959">
                  <c:v>98.2666016</c:v>
                </c:pt>
                <c:pt idx="220960">
                  <c:v>96.3134766</c:v>
                </c:pt>
                <c:pt idx="220961">
                  <c:v>68.7255859</c:v>
                </c:pt>
                <c:pt idx="220962">
                  <c:v>20.9960938</c:v>
                </c:pt>
                <c:pt idx="220963">
                  <c:v>-31.25</c:v>
                </c:pt>
                <c:pt idx="220964">
                  <c:v>-80.68847659999993</c:v>
                </c:pt>
                <c:pt idx="220965">
                  <c:v>-101.928711</c:v>
                </c:pt>
                <c:pt idx="220966">
                  <c:v>-99.9755859</c:v>
                </c:pt>
                <c:pt idx="220967">
                  <c:v>-73.2421875</c:v>
                </c:pt>
                <c:pt idx="220968">
                  <c:v>-24.1699219</c:v>
                </c:pt>
                <c:pt idx="220969">
                  <c:v>26.1230469</c:v>
                </c:pt>
                <c:pt idx="220970">
                  <c:v>69.58007809999994</c:v>
                </c:pt>
                <c:pt idx="220971">
                  <c:v>94.6044922</c:v>
                </c:pt>
                <c:pt idx="220972">
                  <c:v>94.1162109</c:v>
                </c:pt>
                <c:pt idx="220973">
                  <c:v>71.5332031</c:v>
                </c:pt>
                <c:pt idx="220974">
                  <c:v>32.2265625</c:v>
                </c:pt>
                <c:pt idx="220975">
                  <c:v>-18.4326172</c:v>
                </c:pt>
                <c:pt idx="220976">
                  <c:v>-69.58007809999994</c:v>
                </c:pt>
                <c:pt idx="220977">
                  <c:v>-95.9472656</c:v>
                </c:pt>
                <c:pt idx="220978">
                  <c:v>-98.2666016</c:v>
                </c:pt>
                <c:pt idx="220979">
                  <c:v>-73.1201172</c:v>
                </c:pt>
                <c:pt idx="220980">
                  <c:v>-35.8886719</c:v>
                </c:pt>
                <c:pt idx="220981">
                  <c:v>14.6484375</c:v>
                </c:pt>
                <c:pt idx="220982">
                  <c:v>60.4248047</c:v>
                </c:pt>
                <c:pt idx="220983">
                  <c:v>94.3603516</c:v>
                </c:pt>
                <c:pt idx="220984">
                  <c:v>93.2617188</c:v>
                </c:pt>
                <c:pt idx="220985">
                  <c:v>73.1201172</c:v>
                </c:pt>
                <c:pt idx="220986">
                  <c:v>28.0761719</c:v>
                </c:pt>
                <c:pt idx="220987">
                  <c:v>-14.7705078</c:v>
                </c:pt>
                <c:pt idx="220988">
                  <c:v>-64.9414062</c:v>
                </c:pt>
                <c:pt idx="220989">
                  <c:v>-88.8671875</c:v>
                </c:pt>
                <c:pt idx="220990">
                  <c:v>-96.5576172</c:v>
                </c:pt>
                <c:pt idx="220991">
                  <c:v>-74.9511719</c:v>
                </c:pt>
                <c:pt idx="220992">
                  <c:v>-31.98242189999997</c:v>
                </c:pt>
                <c:pt idx="220993">
                  <c:v>18.3105469</c:v>
                </c:pt>
                <c:pt idx="220994">
                  <c:v>62.8662109</c:v>
                </c:pt>
                <c:pt idx="220995">
                  <c:v>86.6699219</c:v>
                </c:pt>
                <c:pt idx="220996">
                  <c:v>98.87695309999998</c:v>
                </c:pt>
                <c:pt idx="220997">
                  <c:v>77.8808594</c:v>
                </c:pt>
                <c:pt idx="220998">
                  <c:v>43.8232422</c:v>
                </c:pt>
                <c:pt idx="220999">
                  <c:v>-4.02832031</c:v>
                </c:pt>
                <c:pt idx="221000">
                  <c:v>-54.6875</c:v>
                </c:pt>
                <c:pt idx="221001">
                  <c:v>-87.6464844</c:v>
                </c:pt>
                <c:pt idx="221002">
                  <c:v>-98.1445312</c:v>
                </c:pt>
                <c:pt idx="221003">
                  <c:v>-73.3642578</c:v>
                </c:pt>
                <c:pt idx="221004">
                  <c:v>-40.5273438</c:v>
                </c:pt>
                <c:pt idx="221005">
                  <c:v>6.347656249999996</c:v>
                </c:pt>
                <c:pt idx="221006">
                  <c:v>58.59375</c:v>
                </c:pt>
                <c:pt idx="221007">
                  <c:v>92.2851562</c:v>
                </c:pt>
                <c:pt idx="221008">
                  <c:v>102.050781</c:v>
                </c:pt>
                <c:pt idx="221009">
                  <c:v>82.03125</c:v>
                </c:pt>
                <c:pt idx="221010">
                  <c:v>44.4335938</c:v>
                </c:pt>
                <c:pt idx="221011">
                  <c:v>-3.54003906</c:v>
                </c:pt>
                <c:pt idx="221012">
                  <c:v>-57.1289062</c:v>
                </c:pt>
                <c:pt idx="221013">
                  <c:v>-89.11132809999998</c:v>
                </c:pt>
                <c:pt idx="221014">
                  <c:v>-96.4355469</c:v>
                </c:pt>
                <c:pt idx="221015">
                  <c:v>-87.2802734</c:v>
                </c:pt>
                <c:pt idx="221016">
                  <c:v>-46.9970703</c:v>
                </c:pt>
                <c:pt idx="221017">
                  <c:v>-0.244140625</c:v>
                </c:pt>
                <c:pt idx="221018">
                  <c:v>44.7998047</c:v>
                </c:pt>
                <c:pt idx="221019">
                  <c:v>84.8388672</c:v>
                </c:pt>
                <c:pt idx="221020">
                  <c:v>102.905273</c:v>
                </c:pt>
                <c:pt idx="221021">
                  <c:v>92.2851562</c:v>
                </c:pt>
                <c:pt idx="221022">
                  <c:v>52.8564453</c:v>
                </c:pt>
                <c:pt idx="221023">
                  <c:v>0.9765625</c:v>
                </c:pt>
                <c:pt idx="221024">
                  <c:v>-50.9033203</c:v>
                </c:pt>
                <c:pt idx="221025">
                  <c:v>-86.42578119999993</c:v>
                </c:pt>
                <c:pt idx="221026">
                  <c:v>-98.9990234</c:v>
                </c:pt>
                <c:pt idx="221027">
                  <c:v>-93.1396484</c:v>
                </c:pt>
                <c:pt idx="221028">
                  <c:v>-60.546875</c:v>
                </c:pt>
                <c:pt idx="221029">
                  <c:v>-13.671875</c:v>
                </c:pt>
                <c:pt idx="221030">
                  <c:v>35.8886719</c:v>
                </c:pt>
                <c:pt idx="221031">
                  <c:v>81.0546875</c:v>
                </c:pt>
                <c:pt idx="221032">
                  <c:v>96.5576172</c:v>
                </c:pt>
                <c:pt idx="221033">
                  <c:v>89.84375</c:v>
                </c:pt>
                <c:pt idx="221034">
                  <c:v>58.59375</c:v>
                </c:pt>
                <c:pt idx="221035">
                  <c:v>11.8408203</c:v>
                </c:pt>
                <c:pt idx="221036">
                  <c:v>-39.1845703</c:v>
                </c:pt>
                <c:pt idx="221037">
                  <c:v>-81.66503909999996</c:v>
                </c:pt>
                <c:pt idx="221038">
                  <c:v>-99.3652344</c:v>
                </c:pt>
                <c:pt idx="221039">
                  <c:v>-92.0410156</c:v>
                </c:pt>
                <c:pt idx="221040">
                  <c:v>-61.5234375</c:v>
                </c:pt>
                <c:pt idx="221041">
                  <c:v>-20.9960938</c:v>
                </c:pt>
                <c:pt idx="221042">
                  <c:v>32.3486328</c:v>
                </c:pt>
                <c:pt idx="221043">
                  <c:v>81.7871094</c:v>
                </c:pt>
                <c:pt idx="221044">
                  <c:v>103.759766</c:v>
                </c:pt>
                <c:pt idx="221045">
                  <c:v>99.1210938</c:v>
                </c:pt>
                <c:pt idx="221046">
                  <c:v>65.0634766</c:v>
                </c:pt>
                <c:pt idx="221047">
                  <c:v>13.9160156</c:v>
                </c:pt>
                <c:pt idx="221048">
                  <c:v>-35.2783203</c:v>
                </c:pt>
                <c:pt idx="221049">
                  <c:v>-76.4160156</c:v>
                </c:pt>
                <c:pt idx="221050">
                  <c:v>-100.097656</c:v>
                </c:pt>
                <c:pt idx="221051">
                  <c:v>-97.5341797</c:v>
                </c:pt>
                <c:pt idx="221052">
                  <c:v>-71.1669922</c:v>
                </c:pt>
                <c:pt idx="221053">
                  <c:v>-28.3203125</c:v>
                </c:pt>
                <c:pt idx="221054">
                  <c:v>33.44726559999999</c:v>
                </c:pt>
                <c:pt idx="221055">
                  <c:v>83.12988279999993</c:v>
                </c:pt>
                <c:pt idx="221056">
                  <c:v>89.11132809999998</c:v>
                </c:pt>
                <c:pt idx="221057">
                  <c:v>96.0693359</c:v>
                </c:pt>
                <c:pt idx="221058">
                  <c:v>66.0400391</c:v>
                </c:pt>
                <c:pt idx="221059">
                  <c:v>20.2636719</c:v>
                </c:pt>
                <c:pt idx="221060">
                  <c:v>-27.7099609</c:v>
                </c:pt>
                <c:pt idx="221061">
                  <c:v>-71.2890625</c:v>
                </c:pt>
                <c:pt idx="221062">
                  <c:v>-95.3369141</c:v>
                </c:pt>
                <c:pt idx="221063">
                  <c:v>-95.3369141</c:v>
                </c:pt>
                <c:pt idx="221064">
                  <c:v>-61.2792969</c:v>
                </c:pt>
                <c:pt idx="221065">
                  <c:v>-23.3154297</c:v>
                </c:pt>
                <c:pt idx="221066">
                  <c:v>26.0009766</c:v>
                </c:pt>
                <c:pt idx="221067">
                  <c:v>62.8662109</c:v>
                </c:pt>
                <c:pt idx="221068">
                  <c:v>89.9658203</c:v>
                </c:pt>
                <c:pt idx="221069">
                  <c:v>99.2431641</c:v>
                </c:pt>
                <c:pt idx="221070">
                  <c:v>76.4160156</c:v>
                </c:pt>
                <c:pt idx="221071">
                  <c:v>34.6679688</c:v>
                </c:pt>
                <c:pt idx="221072">
                  <c:v>-20.7519531</c:v>
                </c:pt>
                <c:pt idx="221073">
                  <c:v>-67.62695309999998</c:v>
                </c:pt>
                <c:pt idx="221074">
                  <c:v>-93.6279297</c:v>
                </c:pt>
                <c:pt idx="221075">
                  <c:v>-91.6748047</c:v>
                </c:pt>
                <c:pt idx="221076">
                  <c:v>-70.4345703</c:v>
                </c:pt>
                <c:pt idx="221077">
                  <c:v>-30.6396484</c:v>
                </c:pt>
                <c:pt idx="221078">
                  <c:v>16.6015625</c:v>
                </c:pt>
                <c:pt idx="221079">
                  <c:v>62.0117188</c:v>
                </c:pt>
                <c:pt idx="221080">
                  <c:v>93.5058594</c:v>
                </c:pt>
                <c:pt idx="221081">
                  <c:v>103.393555</c:v>
                </c:pt>
                <c:pt idx="221082">
                  <c:v>80.8105469</c:v>
                </c:pt>
                <c:pt idx="221083">
                  <c:v>41.1376953</c:v>
                </c:pt>
                <c:pt idx="221084">
                  <c:v>-16.8457031</c:v>
                </c:pt>
                <c:pt idx="221085">
                  <c:v>-68.60351559999998</c:v>
                </c:pt>
                <c:pt idx="221086">
                  <c:v>-96.67968749999996</c:v>
                </c:pt>
                <c:pt idx="221087">
                  <c:v>-99.2431641</c:v>
                </c:pt>
                <c:pt idx="221088">
                  <c:v>-80.4443359</c:v>
                </c:pt>
                <c:pt idx="221089">
                  <c:v>-39.6728516</c:v>
                </c:pt>
                <c:pt idx="221090">
                  <c:v>10.8642578</c:v>
                </c:pt>
                <c:pt idx="221091">
                  <c:v>57.9833984</c:v>
                </c:pt>
                <c:pt idx="221092">
                  <c:v>87.5244141</c:v>
                </c:pt>
                <c:pt idx="221093">
                  <c:v>92.5292969</c:v>
                </c:pt>
                <c:pt idx="221094">
                  <c:v>76.2939453</c:v>
                </c:pt>
                <c:pt idx="221095">
                  <c:v>46.875</c:v>
                </c:pt>
                <c:pt idx="221096">
                  <c:v>-4.394531249999993</c:v>
                </c:pt>
                <c:pt idx="221097">
                  <c:v>-51.8798828</c:v>
                </c:pt>
                <c:pt idx="221098">
                  <c:v>-86.9140625</c:v>
                </c:pt>
                <c:pt idx="221099">
                  <c:v>-98.38867190000001</c:v>
                </c:pt>
                <c:pt idx="221100">
                  <c:v>-78.8574219</c:v>
                </c:pt>
                <c:pt idx="221101">
                  <c:v>-46.5087891</c:v>
                </c:pt>
                <c:pt idx="221102">
                  <c:v>3.90625</c:v>
                </c:pt>
                <c:pt idx="221103">
                  <c:v>60.0585938</c:v>
                </c:pt>
                <c:pt idx="221104">
                  <c:v>93.1396484</c:v>
                </c:pt>
                <c:pt idx="221105">
                  <c:v>99.2431641</c:v>
                </c:pt>
                <c:pt idx="221106">
                  <c:v>88.37890619999993</c:v>
                </c:pt>
                <c:pt idx="221107">
                  <c:v>51.2695312</c:v>
                </c:pt>
                <c:pt idx="221108">
                  <c:v>-4.394531249999993</c:v>
                </c:pt>
                <c:pt idx="221109">
                  <c:v>-51.2695312</c:v>
                </c:pt>
                <c:pt idx="221110">
                  <c:v>-83.0078125</c:v>
                </c:pt>
                <c:pt idx="221111">
                  <c:v>-94.97070309999998</c:v>
                </c:pt>
                <c:pt idx="221112">
                  <c:v>-82.7636719</c:v>
                </c:pt>
                <c:pt idx="221113">
                  <c:v>-50.78125</c:v>
                </c:pt>
                <c:pt idx="221114">
                  <c:v>-4.76074219</c:v>
                </c:pt>
                <c:pt idx="221115">
                  <c:v>41.6259766</c:v>
                </c:pt>
                <c:pt idx="221116">
                  <c:v>80.68847659999993</c:v>
                </c:pt>
                <c:pt idx="221117">
                  <c:v>93.5058594</c:v>
                </c:pt>
                <c:pt idx="221118">
                  <c:v>87.6464844</c:v>
                </c:pt>
                <c:pt idx="221119">
                  <c:v>58.1054688</c:v>
                </c:pt>
                <c:pt idx="221120">
                  <c:v>2.44140625</c:v>
                </c:pt>
                <c:pt idx="221121">
                  <c:v>-47.1191406</c:v>
                </c:pt>
                <c:pt idx="221122">
                  <c:v>-84.3505859</c:v>
                </c:pt>
                <c:pt idx="221123">
                  <c:v>-96.3134766</c:v>
                </c:pt>
                <c:pt idx="221124">
                  <c:v>-85.6933594</c:v>
                </c:pt>
                <c:pt idx="221125">
                  <c:v>-59.6923828</c:v>
                </c:pt>
                <c:pt idx="221126">
                  <c:v>-14.1601562</c:v>
                </c:pt>
                <c:pt idx="221127">
                  <c:v>36.7431641</c:v>
                </c:pt>
                <c:pt idx="221128">
                  <c:v>85.6933594</c:v>
                </c:pt>
                <c:pt idx="221129">
                  <c:v>100.585938</c:v>
                </c:pt>
                <c:pt idx="221130">
                  <c:v>95.3369141</c:v>
                </c:pt>
                <c:pt idx="221131">
                  <c:v>61.5234375</c:v>
                </c:pt>
                <c:pt idx="221132">
                  <c:v>7.20214844</c:v>
                </c:pt>
                <c:pt idx="221133">
                  <c:v>-45.1660156</c:v>
                </c:pt>
                <c:pt idx="221134">
                  <c:v>-76.2939453</c:v>
                </c:pt>
                <c:pt idx="221135">
                  <c:v>-94.84863279999998</c:v>
                </c:pt>
                <c:pt idx="221136">
                  <c:v>-95.703125</c:v>
                </c:pt>
                <c:pt idx="221137">
                  <c:v>-64.2089844</c:v>
                </c:pt>
                <c:pt idx="221138">
                  <c:v>-12.6953125</c:v>
                </c:pt>
                <c:pt idx="221139">
                  <c:v>39.4287109</c:v>
                </c:pt>
                <c:pt idx="221140">
                  <c:v>79.5898438</c:v>
                </c:pt>
                <c:pt idx="221141">
                  <c:v>100.830078</c:v>
                </c:pt>
                <c:pt idx="221142">
                  <c:v>94.2382812</c:v>
                </c:pt>
                <c:pt idx="221143">
                  <c:v>66.8945312</c:v>
                </c:pt>
                <c:pt idx="221144">
                  <c:v>15.625</c:v>
                </c:pt>
                <c:pt idx="221145">
                  <c:v>-26.1230469</c:v>
                </c:pt>
                <c:pt idx="221146">
                  <c:v>-77.8808594</c:v>
                </c:pt>
                <c:pt idx="221147">
                  <c:v>-104.370117</c:v>
                </c:pt>
                <c:pt idx="221148">
                  <c:v>-94.6044922</c:v>
                </c:pt>
                <c:pt idx="221149">
                  <c:v>-64.2089844</c:v>
                </c:pt>
                <c:pt idx="221150">
                  <c:v>-25.0244141</c:v>
                </c:pt>
                <c:pt idx="221151">
                  <c:v>22.5830078</c:v>
                </c:pt>
                <c:pt idx="221152">
                  <c:v>76.9042969</c:v>
                </c:pt>
                <c:pt idx="221153">
                  <c:v>91.55273440000001</c:v>
                </c:pt>
                <c:pt idx="221154">
                  <c:v>89.4775391</c:v>
                </c:pt>
                <c:pt idx="221155">
                  <c:v>66.7724609</c:v>
                </c:pt>
                <c:pt idx="221156">
                  <c:v>24.7802734</c:v>
                </c:pt>
                <c:pt idx="221157">
                  <c:v>-24.90234379999998</c:v>
                </c:pt>
                <c:pt idx="221158">
                  <c:v>-71.4111328</c:v>
                </c:pt>
                <c:pt idx="221159">
                  <c:v>-105.224609</c:v>
                </c:pt>
                <c:pt idx="221160">
                  <c:v>-98.9990234</c:v>
                </c:pt>
                <c:pt idx="221161">
                  <c:v>-68.60351559999998</c:v>
                </c:pt>
                <c:pt idx="221162">
                  <c:v>-27.7099609</c:v>
                </c:pt>
                <c:pt idx="221163">
                  <c:v>21.3623047</c:v>
                </c:pt>
                <c:pt idx="221164">
                  <c:v>67.0166016</c:v>
                </c:pt>
                <c:pt idx="221165">
                  <c:v>101.44043</c:v>
                </c:pt>
                <c:pt idx="221166">
                  <c:v>101.074219</c:v>
                </c:pt>
                <c:pt idx="221167">
                  <c:v>77.63671879999995</c:v>
                </c:pt>
                <c:pt idx="221168">
                  <c:v>31.1279297</c:v>
                </c:pt>
                <c:pt idx="221169">
                  <c:v>-25.8789062</c:v>
                </c:pt>
                <c:pt idx="221170">
                  <c:v>-64.2089844</c:v>
                </c:pt>
                <c:pt idx="221171">
                  <c:v>-89.84375</c:v>
                </c:pt>
                <c:pt idx="221172">
                  <c:v>-96.5576172</c:v>
                </c:pt>
                <c:pt idx="221173">
                  <c:v>-74.9511719</c:v>
                </c:pt>
                <c:pt idx="221174">
                  <c:v>-39.9169922</c:v>
                </c:pt>
                <c:pt idx="221175">
                  <c:v>16.3574219</c:v>
                </c:pt>
                <c:pt idx="221176">
                  <c:v>65.7958984</c:v>
                </c:pt>
                <c:pt idx="221177">
                  <c:v>95.2148438</c:v>
                </c:pt>
                <c:pt idx="221178">
                  <c:v>99.60937499999996</c:v>
                </c:pt>
                <c:pt idx="221179">
                  <c:v>75.31738279999998</c:v>
                </c:pt>
                <c:pt idx="221180">
                  <c:v>40.1611328</c:v>
                </c:pt>
                <c:pt idx="221181">
                  <c:v>-6.59179688</c:v>
                </c:pt>
                <c:pt idx="221182">
                  <c:v>-53.8330078</c:v>
                </c:pt>
                <c:pt idx="221183">
                  <c:v>-90.94238279999998</c:v>
                </c:pt>
                <c:pt idx="221184">
                  <c:v>-95.0927734</c:v>
                </c:pt>
                <c:pt idx="221185">
                  <c:v>-85.6933594</c:v>
                </c:pt>
                <c:pt idx="221186">
                  <c:v>-38.5742188</c:v>
                </c:pt>
                <c:pt idx="221187">
                  <c:v>4.15039062</c:v>
                </c:pt>
                <c:pt idx="221188">
                  <c:v>54.8095703</c:v>
                </c:pt>
                <c:pt idx="221189">
                  <c:v>86.05957029999998</c:v>
                </c:pt>
                <c:pt idx="221190">
                  <c:v>95.5810547</c:v>
                </c:pt>
                <c:pt idx="221191">
                  <c:v>80.4443359</c:v>
                </c:pt>
                <c:pt idx="221192">
                  <c:v>42.2363281</c:v>
                </c:pt>
                <c:pt idx="221193">
                  <c:v>-2.44140625</c:v>
                </c:pt>
                <c:pt idx="221194">
                  <c:v>-55.7861328</c:v>
                </c:pt>
                <c:pt idx="221195">
                  <c:v>-90.57617190000001</c:v>
                </c:pt>
                <c:pt idx="221196">
                  <c:v>-96.80175779999998</c:v>
                </c:pt>
                <c:pt idx="221197">
                  <c:v>-79.9560547</c:v>
                </c:pt>
                <c:pt idx="221198">
                  <c:v>-40.1611328</c:v>
                </c:pt>
                <c:pt idx="221199">
                  <c:v>6.71386719</c:v>
                </c:pt>
                <c:pt idx="221200">
                  <c:v>50.6591797</c:v>
                </c:pt>
                <c:pt idx="221201">
                  <c:v>84.9609375</c:v>
                </c:pt>
                <c:pt idx="221202">
                  <c:v>100.708008</c:v>
                </c:pt>
                <c:pt idx="221203">
                  <c:v>76.9042969</c:v>
                </c:pt>
                <c:pt idx="221204">
                  <c:v>51.5136719</c:v>
                </c:pt>
                <c:pt idx="221205">
                  <c:v>0.48828125</c:v>
                </c:pt>
                <c:pt idx="221206">
                  <c:v>-42.8466797</c:v>
                </c:pt>
                <c:pt idx="221207">
                  <c:v>-81.29882809999998</c:v>
                </c:pt>
                <c:pt idx="221208">
                  <c:v>-107.421875</c:v>
                </c:pt>
                <c:pt idx="221209">
                  <c:v>-92.6513672</c:v>
                </c:pt>
                <c:pt idx="221210">
                  <c:v>-52.2460938</c:v>
                </c:pt>
                <c:pt idx="221211">
                  <c:v>-6.347656249999996</c:v>
                </c:pt>
                <c:pt idx="221212">
                  <c:v>43.4570312</c:v>
                </c:pt>
                <c:pt idx="221213">
                  <c:v>82.03125</c:v>
                </c:pt>
                <c:pt idx="221214">
                  <c:v>99.1210938</c:v>
                </c:pt>
                <c:pt idx="221215">
                  <c:v>94.6044922</c:v>
                </c:pt>
                <c:pt idx="221216">
                  <c:v>59.5703125</c:v>
                </c:pt>
                <c:pt idx="221217">
                  <c:v>7.93457031</c:v>
                </c:pt>
                <c:pt idx="221218">
                  <c:v>-43.2128906</c:v>
                </c:pt>
                <c:pt idx="221219">
                  <c:v>-82.03125</c:v>
                </c:pt>
                <c:pt idx="221220">
                  <c:v>-103.271484</c:v>
                </c:pt>
                <c:pt idx="221221">
                  <c:v>-92.4072266</c:v>
                </c:pt>
                <c:pt idx="221222">
                  <c:v>-69.2138672</c:v>
                </c:pt>
                <c:pt idx="221223">
                  <c:v>-11.5966797</c:v>
                </c:pt>
                <c:pt idx="221224">
                  <c:v>34.3017578</c:v>
                </c:pt>
                <c:pt idx="221225">
                  <c:v>74.3408203</c:v>
                </c:pt>
                <c:pt idx="221226">
                  <c:v>99.3652344</c:v>
                </c:pt>
                <c:pt idx="221227">
                  <c:v>94.2382812</c:v>
                </c:pt>
                <c:pt idx="221228">
                  <c:v>53.9550781</c:v>
                </c:pt>
                <c:pt idx="221229">
                  <c:v>15.5029297</c:v>
                </c:pt>
                <c:pt idx="221230">
                  <c:v>-28.0761719</c:v>
                </c:pt>
                <c:pt idx="221231">
                  <c:v>-68.2373047</c:v>
                </c:pt>
                <c:pt idx="221232">
                  <c:v>-92.89550779999998</c:v>
                </c:pt>
                <c:pt idx="221233">
                  <c:v>-91.6748047</c:v>
                </c:pt>
                <c:pt idx="221234">
                  <c:v>-64.453125</c:v>
                </c:pt>
                <c:pt idx="221235">
                  <c:v>-16.4794922</c:v>
                </c:pt>
                <c:pt idx="221236">
                  <c:v>37.8417969</c:v>
                </c:pt>
                <c:pt idx="221237">
                  <c:v>78.0029297</c:v>
                </c:pt>
                <c:pt idx="221238">
                  <c:v>93.1396484</c:v>
                </c:pt>
                <c:pt idx="221239">
                  <c:v>98.38867190000001</c:v>
                </c:pt>
                <c:pt idx="221240">
                  <c:v>66.1621094</c:v>
                </c:pt>
                <c:pt idx="221241">
                  <c:v>23.5595703</c:v>
                </c:pt>
                <c:pt idx="221242">
                  <c:v>-20.9960938</c:v>
                </c:pt>
                <c:pt idx="221243">
                  <c:v>-67.7490234</c:v>
                </c:pt>
                <c:pt idx="221244">
                  <c:v>-93.87207029999993</c:v>
                </c:pt>
                <c:pt idx="221245">
                  <c:v>-98.75488279999998</c:v>
                </c:pt>
                <c:pt idx="221246">
                  <c:v>-75.5615234</c:v>
                </c:pt>
                <c:pt idx="221247">
                  <c:v>-30.7617188</c:v>
                </c:pt>
                <c:pt idx="221248">
                  <c:v>27.2216797</c:v>
                </c:pt>
                <c:pt idx="221249">
                  <c:v>68.2373047</c:v>
                </c:pt>
                <c:pt idx="221250">
                  <c:v>93.01757809999998</c:v>
                </c:pt>
                <c:pt idx="221251">
                  <c:v>96.0693359</c:v>
                </c:pt>
                <c:pt idx="221252">
                  <c:v>72.265625</c:v>
                </c:pt>
                <c:pt idx="221253">
                  <c:v>31.4941406</c:v>
                </c:pt>
                <c:pt idx="221254">
                  <c:v>-19.2871094</c:v>
                </c:pt>
                <c:pt idx="221255">
                  <c:v>-71.4111328</c:v>
                </c:pt>
                <c:pt idx="221256">
                  <c:v>-96.3134766</c:v>
                </c:pt>
                <c:pt idx="221257">
                  <c:v>-98.2666016</c:v>
                </c:pt>
                <c:pt idx="221258">
                  <c:v>-73.9746094</c:v>
                </c:pt>
                <c:pt idx="221259">
                  <c:v>-38.4521484</c:v>
                </c:pt>
                <c:pt idx="221260">
                  <c:v>15.0146484</c:v>
                </c:pt>
                <c:pt idx="221261">
                  <c:v>61.7675781</c:v>
                </c:pt>
                <c:pt idx="221262">
                  <c:v>93.1396484</c:v>
                </c:pt>
                <c:pt idx="221263">
                  <c:v>97.65625</c:v>
                </c:pt>
                <c:pt idx="221264">
                  <c:v>77.27050779999998</c:v>
                </c:pt>
                <c:pt idx="221265">
                  <c:v>32.4707031</c:v>
                </c:pt>
                <c:pt idx="221266">
                  <c:v>-18.6767578</c:v>
                </c:pt>
                <c:pt idx="221267">
                  <c:v>-63.7207031</c:v>
                </c:pt>
                <c:pt idx="221268">
                  <c:v>-93.2617188</c:v>
                </c:pt>
                <c:pt idx="221269">
                  <c:v>-103.027344</c:v>
                </c:pt>
                <c:pt idx="221270">
                  <c:v>-85.8154297</c:v>
                </c:pt>
                <c:pt idx="221271">
                  <c:v>-35.8886719</c:v>
                </c:pt>
                <c:pt idx="221272">
                  <c:v>17.9443359</c:v>
                </c:pt>
                <c:pt idx="221273">
                  <c:v>57.3730469</c:v>
                </c:pt>
                <c:pt idx="221274">
                  <c:v>90.2099609</c:v>
                </c:pt>
                <c:pt idx="221275">
                  <c:v>97.4121094</c:v>
                </c:pt>
                <c:pt idx="221276">
                  <c:v>80.68847659999993</c:v>
                </c:pt>
                <c:pt idx="221277">
                  <c:v>40.0390625</c:v>
                </c:pt>
                <c:pt idx="221278">
                  <c:v>-6.95800781</c:v>
                </c:pt>
                <c:pt idx="221279">
                  <c:v>-54.32128909999999</c:v>
                </c:pt>
                <c:pt idx="221280">
                  <c:v>-92.89550779999998</c:v>
                </c:pt>
                <c:pt idx="221281">
                  <c:v>-102.050781</c:v>
                </c:pt>
                <c:pt idx="221282">
                  <c:v>-82.27539059999994</c:v>
                </c:pt>
                <c:pt idx="221283">
                  <c:v>-41.9921875</c:v>
                </c:pt>
                <c:pt idx="221284">
                  <c:v>8.42285156</c:v>
                </c:pt>
                <c:pt idx="221285">
                  <c:v>52.9785156</c:v>
                </c:pt>
                <c:pt idx="221286">
                  <c:v>84.4726562</c:v>
                </c:pt>
                <c:pt idx="221287">
                  <c:v>100.341797</c:v>
                </c:pt>
                <c:pt idx="221288">
                  <c:v>85.9375</c:v>
                </c:pt>
                <c:pt idx="221289">
                  <c:v>46.5087891</c:v>
                </c:pt>
                <c:pt idx="221290">
                  <c:v>-5.24902344</c:v>
                </c:pt>
                <c:pt idx="221291">
                  <c:v>-52.6123047</c:v>
                </c:pt>
                <c:pt idx="221292">
                  <c:v>-83.4960938</c:v>
                </c:pt>
                <c:pt idx="221293">
                  <c:v>-102.416992</c:v>
                </c:pt>
                <c:pt idx="221294">
                  <c:v>-83.984375</c:v>
                </c:pt>
                <c:pt idx="221295">
                  <c:v>-52.6123047</c:v>
                </c:pt>
                <c:pt idx="221296">
                  <c:v>-1.46484375</c:v>
                </c:pt>
                <c:pt idx="221297">
                  <c:v>51.2695312</c:v>
                </c:pt>
                <c:pt idx="221298">
                  <c:v>83.4960938</c:v>
                </c:pt>
                <c:pt idx="221299">
                  <c:v>99.2431641</c:v>
                </c:pt>
                <c:pt idx="221300">
                  <c:v>88.13476559999998</c:v>
                </c:pt>
                <c:pt idx="221301">
                  <c:v>50.5371094</c:v>
                </c:pt>
                <c:pt idx="221302">
                  <c:v>8.544921879999997</c:v>
                </c:pt>
                <c:pt idx="221303">
                  <c:v>-45.7763672</c:v>
                </c:pt>
                <c:pt idx="221304">
                  <c:v>-78.12499999999998</c:v>
                </c:pt>
                <c:pt idx="221305">
                  <c:v>-94.2382812</c:v>
                </c:pt>
                <c:pt idx="221306">
                  <c:v>-86.5478516</c:v>
                </c:pt>
                <c:pt idx="221307">
                  <c:v>-53.2226562</c:v>
                </c:pt>
                <c:pt idx="221308">
                  <c:v>-7.20214844</c:v>
                </c:pt>
                <c:pt idx="221309">
                  <c:v>39.4287109</c:v>
                </c:pt>
                <c:pt idx="221310">
                  <c:v>79.9560547</c:v>
                </c:pt>
                <c:pt idx="221311">
                  <c:v>94.4824219</c:v>
                </c:pt>
                <c:pt idx="221312">
                  <c:v>93.2617188</c:v>
                </c:pt>
                <c:pt idx="221313">
                  <c:v>64.3310547</c:v>
                </c:pt>
                <c:pt idx="221314">
                  <c:v>16.72363279999998</c:v>
                </c:pt>
                <c:pt idx="221315">
                  <c:v>-34.0576172</c:v>
                </c:pt>
                <c:pt idx="221316">
                  <c:v>-79.5898438</c:v>
                </c:pt>
                <c:pt idx="221317">
                  <c:v>-104.736328</c:v>
                </c:pt>
                <c:pt idx="221318">
                  <c:v>-92.6513672</c:v>
                </c:pt>
                <c:pt idx="221319">
                  <c:v>-63.1103516</c:v>
                </c:pt>
                <c:pt idx="221320">
                  <c:v>-16.6015625</c:v>
                </c:pt>
                <c:pt idx="221321">
                  <c:v>35.2783203</c:v>
                </c:pt>
                <c:pt idx="221322">
                  <c:v>82.27539059999994</c:v>
                </c:pt>
                <c:pt idx="221323">
                  <c:v>101.806641</c:v>
                </c:pt>
                <c:pt idx="221324">
                  <c:v>94.3603516</c:v>
                </c:pt>
                <c:pt idx="221325">
                  <c:v>70.4345703</c:v>
                </c:pt>
                <c:pt idx="221326">
                  <c:v>17.578125</c:v>
                </c:pt>
                <c:pt idx="221327">
                  <c:v>-26.3671875</c:v>
                </c:pt>
                <c:pt idx="221328">
                  <c:v>-68.1152344</c:v>
                </c:pt>
                <c:pt idx="221329">
                  <c:v>-94.4824219</c:v>
                </c:pt>
                <c:pt idx="221330">
                  <c:v>-93.5058594</c:v>
                </c:pt>
                <c:pt idx="221331">
                  <c:v>-69.7021484</c:v>
                </c:pt>
                <c:pt idx="221332">
                  <c:v>-29.1748047</c:v>
                </c:pt>
                <c:pt idx="221333">
                  <c:v>16.6015625</c:v>
                </c:pt>
                <c:pt idx="221334">
                  <c:v>71.7773438</c:v>
                </c:pt>
                <c:pt idx="221335">
                  <c:v>102.172852</c:v>
                </c:pt>
                <c:pt idx="221336">
                  <c:v>97.90039059999998</c:v>
                </c:pt>
                <c:pt idx="221337">
                  <c:v>72.0214844</c:v>
                </c:pt>
                <c:pt idx="221338">
                  <c:v>23.9257812</c:v>
                </c:pt>
                <c:pt idx="221339">
                  <c:v>-27.8320312</c:v>
                </c:pt>
                <c:pt idx="221340">
                  <c:v>-71.4111328</c:v>
                </c:pt>
                <c:pt idx="221341">
                  <c:v>-100.708008</c:v>
                </c:pt>
                <c:pt idx="221342">
                  <c:v>-92.1630859</c:v>
                </c:pt>
                <c:pt idx="221343">
                  <c:v>-65.0634766</c:v>
                </c:pt>
                <c:pt idx="221344">
                  <c:v>-28.9306641</c:v>
                </c:pt>
                <c:pt idx="221345">
                  <c:v>20.1416016</c:v>
                </c:pt>
                <c:pt idx="221346">
                  <c:v>68.2373047</c:v>
                </c:pt>
                <c:pt idx="221347">
                  <c:v>94.6044922</c:v>
                </c:pt>
                <c:pt idx="221348">
                  <c:v>102.783203</c:v>
                </c:pt>
                <c:pt idx="221349">
                  <c:v>73.3642578</c:v>
                </c:pt>
                <c:pt idx="221350">
                  <c:v>34.7900391</c:v>
                </c:pt>
                <c:pt idx="221351">
                  <c:v>-17.4560547</c:v>
                </c:pt>
                <c:pt idx="221352">
                  <c:v>-59.3261719</c:v>
                </c:pt>
                <c:pt idx="221353">
                  <c:v>-90.57617190000001</c:v>
                </c:pt>
                <c:pt idx="221354">
                  <c:v>-98.38867190000001</c:v>
                </c:pt>
                <c:pt idx="221355">
                  <c:v>-81.7871094</c:v>
                </c:pt>
                <c:pt idx="221356">
                  <c:v>-48.3398438</c:v>
                </c:pt>
                <c:pt idx="221357">
                  <c:v>10.9863281</c:v>
                </c:pt>
                <c:pt idx="221358">
                  <c:v>59.0820312</c:v>
                </c:pt>
                <c:pt idx="221359">
                  <c:v>89.9658203</c:v>
                </c:pt>
                <c:pt idx="221360">
                  <c:v>98.2666016</c:v>
                </c:pt>
                <c:pt idx="221361">
                  <c:v>80.32226559999998</c:v>
                </c:pt>
                <c:pt idx="221362">
                  <c:v>43.4570312</c:v>
                </c:pt>
                <c:pt idx="221363">
                  <c:v>-7.812499999999997</c:v>
                </c:pt>
                <c:pt idx="221364">
                  <c:v>-59.6923828</c:v>
                </c:pt>
                <c:pt idx="221365">
                  <c:v>-98.2666016</c:v>
                </c:pt>
                <c:pt idx="221366">
                  <c:v>-98.5107422</c:v>
                </c:pt>
                <c:pt idx="221367">
                  <c:v>-79.1015625</c:v>
                </c:pt>
                <c:pt idx="221368">
                  <c:v>-39.0625</c:v>
                </c:pt>
                <c:pt idx="221369">
                  <c:v>4.27246094</c:v>
                </c:pt>
                <c:pt idx="221370">
                  <c:v>51.6357422</c:v>
                </c:pt>
                <c:pt idx="221371">
                  <c:v>91.55273440000001</c:v>
                </c:pt>
                <c:pt idx="221372">
                  <c:v>92.4072266</c:v>
                </c:pt>
                <c:pt idx="221373">
                  <c:v>85.20507809999994</c:v>
                </c:pt>
                <c:pt idx="221374">
                  <c:v>49.3164062</c:v>
                </c:pt>
                <c:pt idx="221375">
                  <c:v>-7.56835938</c:v>
                </c:pt>
                <c:pt idx="221376">
                  <c:v>-53.5888672</c:v>
                </c:pt>
                <c:pt idx="221377">
                  <c:v>-88.7451172</c:v>
                </c:pt>
                <c:pt idx="221378">
                  <c:v>-96.4355469</c:v>
                </c:pt>
                <c:pt idx="221379">
                  <c:v>-87.7685547</c:v>
                </c:pt>
                <c:pt idx="221380">
                  <c:v>-57.7392578</c:v>
                </c:pt>
                <c:pt idx="221381">
                  <c:v>0.610351562</c:v>
                </c:pt>
                <c:pt idx="221382">
                  <c:v>55.2978516</c:v>
                </c:pt>
                <c:pt idx="221383">
                  <c:v>85.20507809999994</c:v>
                </c:pt>
                <c:pt idx="221384">
                  <c:v>98.87695309999998</c:v>
                </c:pt>
                <c:pt idx="221385">
                  <c:v>86.42578119999993</c:v>
                </c:pt>
                <c:pt idx="221386">
                  <c:v>50.4150391</c:v>
                </c:pt>
                <c:pt idx="221387">
                  <c:v>4.27246094</c:v>
                </c:pt>
                <c:pt idx="221388">
                  <c:v>-41.2597656</c:v>
                </c:pt>
                <c:pt idx="221389">
                  <c:v>-83.0078125</c:v>
                </c:pt>
                <c:pt idx="221390">
                  <c:v>-98.1445312</c:v>
                </c:pt>
                <c:pt idx="221391">
                  <c:v>-93.2617188</c:v>
                </c:pt>
                <c:pt idx="221392">
                  <c:v>-59.0820312</c:v>
                </c:pt>
                <c:pt idx="221393">
                  <c:v>-3.17382812</c:v>
                </c:pt>
                <c:pt idx="221394">
                  <c:v>42.3583984</c:v>
                </c:pt>
                <c:pt idx="221395">
                  <c:v>83.7402344</c:v>
                </c:pt>
                <c:pt idx="221396">
                  <c:v>95.9472656</c:v>
                </c:pt>
                <c:pt idx="221397">
                  <c:v>89.5996094</c:v>
                </c:pt>
                <c:pt idx="221398">
                  <c:v>61.5234375</c:v>
                </c:pt>
                <c:pt idx="221399">
                  <c:v>14.0380859</c:v>
                </c:pt>
                <c:pt idx="221400">
                  <c:v>-45.6542969</c:v>
                </c:pt>
                <c:pt idx="221401">
                  <c:v>-84.8388672</c:v>
                </c:pt>
                <c:pt idx="221402">
                  <c:v>-99.9755859</c:v>
                </c:pt>
                <c:pt idx="221403">
                  <c:v>-89.7216797</c:v>
                </c:pt>
                <c:pt idx="221404">
                  <c:v>-66.52832029999998</c:v>
                </c:pt>
                <c:pt idx="221405">
                  <c:v>-11.8408203</c:v>
                </c:pt>
                <c:pt idx="221406">
                  <c:v>41.2597656</c:v>
                </c:pt>
                <c:pt idx="221407">
                  <c:v>73.2421875</c:v>
                </c:pt>
                <c:pt idx="221408">
                  <c:v>97.77832029999998</c:v>
                </c:pt>
                <c:pt idx="221409">
                  <c:v>97.4121094</c:v>
                </c:pt>
                <c:pt idx="221410">
                  <c:v>64.0869141</c:v>
                </c:pt>
                <c:pt idx="221411">
                  <c:v>14.1601562</c:v>
                </c:pt>
                <c:pt idx="221412">
                  <c:v>-42.6025391</c:v>
                </c:pt>
                <c:pt idx="221413">
                  <c:v>-75.31738279999998</c:v>
                </c:pt>
                <c:pt idx="221414">
                  <c:v>-95.0927734</c:v>
                </c:pt>
                <c:pt idx="221415">
                  <c:v>-87.890625</c:v>
                </c:pt>
                <c:pt idx="221416">
                  <c:v>-60.9130859</c:v>
                </c:pt>
                <c:pt idx="221417">
                  <c:v>-19.4091797</c:v>
                </c:pt>
                <c:pt idx="221418">
                  <c:v>37.3535156</c:v>
                </c:pt>
                <c:pt idx="221419">
                  <c:v>71.6552734</c:v>
                </c:pt>
                <c:pt idx="221420">
                  <c:v>97.0458984</c:v>
                </c:pt>
                <c:pt idx="221421">
                  <c:v>92.1630859</c:v>
                </c:pt>
                <c:pt idx="221422">
                  <c:v>63.8427734</c:v>
                </c:pt>
                <c:pt idx="221423">
                  <c:v>26.3671875</c:v>
                </c:pt>
                <c:pt idx="221424">
                  <c:v>-25.390625</c:v>
                </c:pt>
                <c:pt idx="221425">
                  <c:v>-72.9980469</c:v>
                </c:pt>
                <c:pt idx="221426">
                  <c:v>-98.87695309999998</c:v>
                </c:pt>
                <c:pt idx="221427">
                  <c:v>-93.5058594</c:v>
                </c:pt>
                <c:pt idx="221428">
                  <c:v>-66.0400391</c:v>
                </c:pt>
                <c:pt idx="221429">
                  <c:v>-23.6816406</c:v>
                </c:pt>
                <c:pt idx="221430">
                  <c:v>26.8554688</c:v>
                </c:pt>
                <c:pt idx="221431">
                  <c:v>65.4296875</c:v>
                </c:pt>
                <c:pt idx="221432">
                  <c:v>86.3037109</c:v>
                </c:pt>
                <c:pt idx="221433">
                  <c:v>91.796875</c:v>
                </c:pt>
                <c:pt idx="221434">
                  <c:v>72.3876953</c:v>
                </c:pt>
                <c:pt idx="221435">
                  <c:v>25.7568359</c:v>
                </c:pt>
                <c:pt idx="221436">
                  <c:v>-25.0244141</c:v>
                </c:pt>
                <c:pt idx="221437">
                  <c:v>-70.1904297</c:v>
                </c:pt>
                <c:pt idx="221438">
                  <c:v>-90.33203119999993</c:v>
                </c:pt>
                <c:pt idx="221439">
                  <c:v>-98.2666016</c:v>
                </c:pt>
                <c:pt idx="221440">
                  <c:v>-80.4443359</c:v>
                </c:pt>
                <c:pt idx="221441">
                  <c:v>-39.4287109</c:v>
                </c:pt>
                <c:pt idx="221442">
                  <c:v>17.3339844</c:v>
                </c:pt>
                <c:pt idx="221443">
                  <c:v>60.3027344</c:v>
                </c:pt>
                <c:pt idx="221444">
                  <c:v>88.0126953</c:v>
                </c:pt>
                <c:pt idx="221445">
                  <c:v>101.44043</c:v>
                </c:pt>
                <c:pt idx="221446">
                  <c:v>78.2470703</c:v>
                </c:pt>
                <c:pt idx="221447">
                  <c:v>32.9589844</c:v>
                </c:pt>
                <c:pt idx="221448">
                  <c:v>-11.8408203</c:v>
                </c:pt>
                <c:pt idx="221449">
                  <c:v>-59.0820312</c:v>
                </c:pt>
                <c:pt idx="221450">
                  <c:v>-94.1162109</c:v>
                </c:pt>
                <c:pt idx="221451">
                  <c:v>-99.4873047</c:v>
                </c:pt>
                <c:pt idx="221452">
                  <c:v>-79.22363279999998</c:v>
                </c:pt>
                <c:pt idx="221453">
                  <c:v>-41.8701172</c:v>
                </c:pt>
                <c:pt idx="221454">
                  <c:v>9.765625</c:v>
                </c:pt>
                <c:pt idx="221455">
                  <c:v>57.9833984</c:v>
                </c:pt>
                <c:pt idx="221456">
                  <c:v>82.5195312</c:v>
                </c:pt>
                <c:pt idx="221457">
                  <c:v>95.82519529999998</c:v>
                </c:pt>
                <c:pt idx="221458">
                  <c:v>79.1015625</c:v>
                </c:pt>
                <c:pt idx="221459">
                  <c:v>38.6962891</c:v>
                </c:pt>
                <c:pt idx="221460">
                  <c:v>-8.91113281</c:v>
                </c:pt>
                <c:pt idx="221461">
                  <c:v>-54.93164059999999</c:v>
                </c:pt>
                <c:pt idx="221462">
                  <c:v>-88.0126953</c:v>
                </c:pt>
                <c:pt idx="221463">
                  <c:v>-96.92382809999998</c:v>
                </c:pt>
                <c:pt idx="221464">
                  <c:v>-80.5664062</c:v>
                </c:pt>
                <c:pt idx="221465">
                  <c:v>-48.2177734</c:v>
                </c:pt>
                <c:pt idx="221466">
                  <c:v>7.69042969</c:v>
                </c:pt>
                <c:pt idx="221467">
                  <c:v>59.6923828</c:v>
                </c:pt>
                <c:pt idx="221468">
                  <c:v>85.8154297</c:v>
                </c:pt>
                <c:pt idx="221469">
                  <c:v>100.708008</c:v>
                </c:pt>
                <c:pt idx="221470">
                  <c:v>87.15820309999998</c:v>
                </c:pt>
                <c:pt idx="221471">
                  <c:v>45.8984375</c:v>
                </c:pt>
                <c:pt idx="221472">
                  <c:v>-11.71875</c:v>
                </c:pt>
                <c:pt idx="221473">
                  <c:v>-46.6308594</c:v>
                </c:pt>
                <c:pt idx="221474">
                  <c:v>-87.890625</c:v>
                </c:pt>
                <c:pt idx="221475">
                  <c:v>-103.515625</c:v>
                </c:pt>
                <c:pt idx="221476">
                  <c:v>-93.5058594</c:v>
                </c:pt>
                <c:pt idx="221477">
                  <c:v>-49.5605469</c:v>
                </c:pt>
                <c:pt idx="221478">
                  <c:v>-0.48828125</c:v>
                </c:pt>
                <c:pt idx="221479">
                  <c:v>42.3583984</c:v>
                </c:pt>
                <c:pt idx="221480">
                  <c:v>80.9326172</c:v>
                </c:pt>
                <c:pt idx="221481">
                  <c:v>100.341797</c:v>
                </c:pt>
                <c:pt idx="221482">
                  <c:v>87.4023438</c:v>
                </c:pt>
                <c:pt idx="221483">
                  <c:v>53.7109375</c:v>
                </c:pt>
                <c:pt idx="221484">
                  <c:v>2.56347656</c:v>
                </c:pt>
                <c:pt idx="221485">
                  <c:v>-48.0957031</c:v>
                </c:pt>
                <c:pt idx="221486">
                  <c:v>-82.6416016</c:v>
                </c:pt>
                <c:pt idx="221487">
                  <c:v>-97.2900391</c:v>
                </c:pt>
                <c:pt idx="221488">
                  <c:v>-88.13476559999998</c:v>
                </c:pt>
                <c:pt idx="221489">
                  <c:v>-53.1005859</c:v>
                </c:pt>
                <c:pt idx="221490">
                  <c:v>-7.324218749999996</c:v>
                </c:pt>
                <c:pt idx="221491">
                  <c:v>38.8183594</c:v>
                </c:pt>
                <c:pt idx="221492">
                  <c:v>80.68847659999993</c:v>
                </c:pt>
                <c:pt idx="221493">
                  <c:v>98.9990234</c:v>
                </c:pt>
                <c:pt idx="221494">
                  <c:v>90.94238279999998</c:v>
                </c:pt>
                <c:pt idx="221495">
                  <c:v>66.40625</c:v>
                </c:pt>
                <c:pt idx="221496">
                  <c:v>21.3623047</c:v>
                </c:pt>
                <c:pt idx="221497">
                  <c:v>-31.0058594</c:v>
                </c:pt>
                <c:pt idx="221498">
                  <c:v>-69.0917969</c:v>
                </c:pt>
                <c:pt idx="221499">
                  <c:v>-94.2382812</c:v>
                </c:pt>
                <c:pt idx="221500">
                  <c:v>-93.01757809999998</c:v>
                </c:pt>
                <c:pt idx="221501">
                  <c:v>-64.6972656</c:v>
                </c:pt>
                <c:pt idx="221502">
                  <c:v>-17.3339844</c:v>
                </c:pt>
                <c:pt idx="221503">
                  <c:v>34.6679688</c:v>
                </c:pt>
                <c:pt idx="221504">
                  <c:v>74.46289059999998</c:v>
                </c:pt>
                <c:pt idx="221505">
                  <c:v>97.90039059999998</c:v>
                </c:pt>
                <c:pt idx="221506">
                  <c:v>99.9755859</c:v>
                </c:pt>
                <c:pt idx="221507">
                  <c:v>65.9179688</c:v>
                </c:pt>
                <c:pt idx="221508">
                  <c:v>21.3623047</c:v>
                </c:pt>
                <c:pt idx="221509">
                  <c:v>-17.8222656</c:v>
                </c:pt>
                <c:pt idx="221510">
                  <c:v>-71.0449219</c:v>
                </c:pt>
                <c:pt idx="221511">
                  <c:v>-96.0693359</c:v>
                </c:pt>
                <c:pt idx="221512">
                  <c:v>-91.9189453</c:v>
                </c:pt>
                <c:pt idx="221513">
                  <c:v>-70.1904297</c:v>
                </c:pt>
                <c:pt idx="221514">
                  <c:v>-28.6865234</c:v>
                </c:pt>
                <c:pt idx="221515">
                  <c:v>28.0761719</c:v>
                </c:pt>
                <c:pt idx="221516">
                  <c:v>66.40625</c:v>
                </c:pt>
                <c:pt idx="221517">
                  <c:v>93.9941406</c:v>
                </c:pt>
                <c:pt idx="221518">
                  <c:v>102.294922</c:v>
                </c:pt>
                <c:pt idx="221519">
                  <c:v>72.1435547</c:v>
                </c:pt>
                <c:pt idx="221520">
                  <c:v>26.7333984</c:v>
                </c:pt>
                <c:pt idx="221521">
                  <c:v>-27.34375</c:v>
                </c:pt>
                <c:pt idx="221522">
                  <c:v>-71.5332031</c:v>
                </c:pt>
                <c:pt idx="221523">
                  <c:v>-97.2900391</c:v>
                </c:pt>
                <c:pt idx="221524">
                  <c:v>-94.4824219</c:v>
                </c:pt>
                <c:pt idx="221525">
                  <c:v>-70.4345703</c:v>
                </c:pt>
                <c:pt idx="221526">
                  <c:v>-28.44238279999998</c:v>
                </c:pt>
                <c:pt idx="221527">
                  <c:v>27.9541016</c:v>
                </c:pt>
                <c:pt idx="221528">
                  <c:v>64.2089844</c:v>
                </c:pt>
                <c:pt idx="221529">
                  <c:v>94.2382812</c:v>
                </c:pt>
                <c:pt idx="221530">
                  <c:v>101.928711</c:v>
                </c:pt>
                <c:pt idx="221531">
                  <c:v>78.12499999999998</c:v>
                </c:pt>
                <c:pt idx="221532">
                  <c:v>35.0341797</c:v>
                </c:pt>
                <c:pt idx="221533">
                  <c:v>-21.3623047</c:v>
                </c:pt>
                <c:pt idx="221534">
                  <c:v>-62.6220703</c:v>
                </c:pt>
                <c:pt idx="221535">
                  <c:v>-94.2382812</c:v>
                </c:pt>
                <c:pt idx="221536">
                  <c:v>-97.90039059999998</c:v>
                </c:pt>
                <c:pt idx="221537">
                  <c:v>-75.31738279999998</c:v>
                </c:pt>
                <c:pt idx="221538">
                  <c:v>-42.3583984</c:v>
                </c:pt>
                <c:pt idx="221539">
                  <c:v>15.5029297</c:v>
                </c:pt>
                <c:pt idx="221540">
                  <c:v>69.2138672</c:v>
                </c:pt>
                <c:pt idx="221541">
                  <c:v>90.33203119999993</c:v>
                </c:pt>
                <c:pt idx="221542">
                  <c:v>96.5576172</c:v>
                </c:pt>
                <c:pt idx="221543">
                  <c:v>83.4960938</c:v>
                </c:pt>
                <c:pt idx="221544">
                  <c:v>41.1376953</c:v>
                </c:pt>
                <c:pt idx="221545">
                  <c:v>-16.1132812</c:v>
                </c:pt>
                <c:pt idx="221546">
                  <c:v>-58.2275391</c:v>
                </c:pt>
                <c:pt idx="221547">
                  <c:v>-84.4726562</c:v>
                </c:pt>
                <c:pt idx="221548">
                  <c:v>-94.4824219</c:v>
                </c:pt>
                <c:pt idx="221549">
                  <c:v>-82.15332029999998</c:v>
                </c:pt>
                <c:pt idx="221550">
                  <c:v>-41.9921875</c:v>
                </c:pt>
                <c:pt idx="221551">
                  <c:v>10.2539062</c:v>
                </c:pt>
                <c:pt idx="221552">
                  <c:v>53.8330078</c:v>
                </c:pt>
                <c:pt idx="221553">
                  <c:v>88.37890619999993</c:v>
                </c:pt>
                <c:pt idx="221554">
                  <c:v>104.614258</c:v>
                </c:pt>
                <c:pt idx="221555">
                  <c:v>83.4960938</c:v>
                </c:pt>
                <c:pt idx="221556">
                  <c:v>47.7294922</c:v>
                </c:pt>
                <c:pt idx="221557">
                  <c:v>0.122070312</c:v>
                </c:pt>
                <c:pt idx="221558">
                  <c:v>-48.828125</c:v>
                </c:pt>
                <c:pt idx="221559">
                  <c:v>-86.7919922</c:v>
                </c:pt>
                <c:pt idx="221560">
                  <c:v>-100.585938</c:v>
                </c:pt>
                <c:pt idx="221561">
                  <c:v>-79.8339844</c:v>
                </c:pt>
                <c:pt idx="221562">
                  <c:v>-42.1142578</c:v>
                </c:pt>
                <c:pt idx="221563">
                  <c:v>-1.70898438</c:v>
                </c:pt>
                <c:pt idx="221564">
                  <c:v>43.5791016</c:v>
                </c:pt>
                <c:pt idx="221565">
                  <c:v>80.078125</c:v>
                </c:pt>
                <c:pt idx="221566">
                  <c:v>95.3369141</c:v>
                </c:pt>
                <c:pt idx="221567">
                  <c:v>83.4960938</c:v>
                </c:pt>
                <c:pt idx="221568">
                  <c:v>51.5136719</c:v>
                </c:pt>
                <c:pt idx="221569">
                  <c:v>1.83105469</c:v>
                </c:pt>
                <c:pt idx="221570">
                  <c:v>-50.6591797</c:v>
                </c:pt>
                <c:pt idx="221571">
                  <c:v>-83.6181641</c:v>
                </c:pt>
                <c:pt idx="221572">
                  <c:v>-93.6279297</c:v>
                </c:pt>
                <c:pt idx="221573">
                  <c:v>-89.11132809999998</c:v>
                </c:pt>
                <c:pt idx="221574">
                  <c:v>-53.4667969</c:v>
                </c:pt>
                <c:pt idx="221575">
                  <c:v>-4.882812499999997</c:v>
                </c:pt>
                <c:pt idx="221576">
                  <c:v>39.0625</c:v>
                </c:pt>
                <c:pt idx="221577">
                  <c:v>82.15332029999998</c:v>
                </c:pt>
                <c:pt idx="221578">
                  <c:v>98.75488279999998</c:v>
                </c:pt>
                <c:pt idx="221579">
                  <c:v>88.2568359</c:v>
                </c:pt>
                <c:pt idx="221580">
                  <c:v>52.1240234</c:v>
                </c:pt>
                <c:pt idx="221581">
                  <c:v>9.277343749999998</c:v>
                </c:pt>
                <c:pt idx="221582">
                  <c:v>-32.7148438</c:v>
                </c:pt>
                <c:pt idx="221583">
                  <c:v>-73.2421875</c:v>
                </c:pt>
                <c:pt idx="221584">
                  <c:v>-99.1210938</c:v>
                </c:pt>
                <c:pt idx="221585">
                  <c:v>-90.33203119999993</c:v>
                </c:pt>
                <c:pt idx="221586">
                  <c:v>-62.9882812</c:v>
                </c:pt>
                <c:pt idx="221587">
                  <c:v>-20.6298828</c:v>
                </c:pt>
                <c:pt idx="221588">
                  <c:v>31.6162109</c:v>
                </c:pt>
                <c:pt idx="221589">
                  <c:v>70.9228516</c:v>
                </c:pt>
                <c:pt idx="221590">
                  <c:v>102.172852</c:v>
                </c:pt>
                <c:pt idx="221591">
                  <c:v>99.60937499999996</c:v>
                </c:pt>
                <c:pt idx="221592">
                  <c:v>64.8193359</c:v>
                </c:pt>
                <c:pt idx="221593">
                  <c:v>20.0195312</c:v>
                </c:pt>
                <c:pt idx="221594">
                  <c:v>-30.8837891</c:v>
                </c:pt>
                <c:pt idx="221595">
                  <c:v>-77.39257809999994</c:v>
                </c:pt>
                <c:pt idx="221596">
                  <c:v>-98.0224609</c:v>
                </c:pt>
                <c:pt idx="221597">
                  <c:v>-98.5107422</c:v>
                </c:pt>
                <c:pt idx="221598">
                  <c:v>-65.0634766</c:v>
                </c:pt>
                <c:pt idx="221599">
                  <c:v>-22.5830078</c:v>
                </c:pt>
                <c:pt idx="221600">
                  <c:v>31.3720703</c:v>
                </c:pt>
                <c:pt idx="221601">
                  <c:v>78.12499999999998</c:v>
                </c:pt>
                <c:pt idx="221602">
                  <c:v>103.515625</c:v>
                </c:pt>
                <c:pt idx="221603">
                  <c:v>95.0927734</c:v>
                </c:pt>
                <c:pt idx="221604">
                  <c:v>70.80078119999993</c:v>
                </c:pt>
                <c:pt idx="221605">
                  <c:v>19.6533203</c:v>
                </c:pt>
                <c:pt idx="221606">
                  <c:v>-26.8554688</c:v>
                </c:pt>
                <c:pt idx="221607">
                  <c:v>-67.2607422</c:v>
                </c:pt>
                <c:pt idx="221608">
                  <c:v>-94.97070309999998</c:v>
                </c:pt>
                <c:pt idx="221609">
                  <c:v>-98.0224609</c:v>
                </c:pt>
                <c:pt idx="221610">
                  <c:v>-66.2841797</c:v>
                </c:pt>
                <c:pt idx="221611">
                  <c:v>-23.8037109</c:v>
                </c:pt>
                <c:pt idx="221612">
                  <c:v>24.90234379999998</c:v>
                </c:pt>
                <c:pt idx="221613">
                  <c:v>69.58007809999994</c:v>
                </c:pt>
                <c:pt idx="221614">
                  <c:v>93.2617188</c:v>
                </c:pt>
                <c:pt idx="221615">
                  <c:v>96.3134766</c:v>
                </c:pt>
                <c:pt idx="221616">
                  <c:v>74.0966797</c:v>
                </c:pt>
                <c:pt idx="221617">
                  <c:v>34.4238281</c:v>
                </c:pt>
                <c:pt idx="221618">
                  <c:v>-20.6298828</c:v>
                </c:pt>
                <c:pt idx="221619">
                  <c:v>-62.9882812</c:v>
                </c:pt>
                <c:pt idx="221620">
                  <c:v>-88.13476559999998</c:v>
                </c:pt>
                <c:pt idx="221621">
                  <c:v>-91.4306641</c:v>
                </c:pt>
                <c:pt idx="221622">
                  <c:v>-73.7304688</c:v>
                </c:pt>
                <c:pt idx="221623">
                  <c:v>-28.9306641</c:v>
                </c:pt>
                <c:pt idx="221624">
                  <c:v>22.5830078</c:v>
                </c:pt>
                <c:pt idx="221625">
                  <c:v>66.8945312</c:v>
                </c:pt>
                <c:pt idx="221626">
                  <c:v>91.3085938</c:v>
                </c:pt>
                <c:pt idx="221627">
                  <c:v>92.6513672</c:v>
                </c:pt>
                <c:pt idx="221628">
                  <c:v>73.2421875</c:v>
                </c:pt>
                <c:pt idx="221629">
                  <c:v>34.3017578</c:v>
                </c:pt>
                <c:pt idx="221630">
                  <c:v>-12.3291016</c:v>
                </c:pt>
                <c:pt idx="221631">
                  <c:v>-65.55175779999998</c:v>
                </c:pt>
                <c:pt idx="221632">
                  <c:v>-93.2617188</c:v>
                </c:pt>
                <c:pt idx="221633">
                  <c:v>-94.84863279999998</c:v>
                </c:pt>
                <c:pt idx="221634">
                  <c:v>-77.39257809999994</c:v>
                </c:pt>
                <c:pt idx="221635">
                  <c:v>-36.2548828</c:v>
                </c:pt>
                <c:pt idx="221636">
                  <c:v>4.15039062</c:v>
                </c:pt>
                <c:pt idx="221637">
                  <c:v>52.3681641</c:v>
                </c:pt>
                <c:pt idx="221638">
                  <c:v>93.6279297</c:v>
                </c:pt>
                <c:pt idx="221639">
                  <c:v>95.0927734</c:v>
                </c:pt>
                <c:pt idx="221640">
                  <c:v>76.4160156</c:v>
                </c:pt>
                <c:pt idx="221641">
                  <c:v>38.9404297</c:v>
                </c:pt>
                <c:pt idx="221642">
                  <c:v>-11.71875</c:v>
                </c:pt>
                <c:pt idx="221643">
                  <c:v>-54.6875</c:v>
                </c:pt>
                <c:pt idx="221644">
                  <c:v>-85.8154297</c:v>
                </c:pt>
                <c:pt idx="221645">
                  <c:v>-97.65625</c:v>
                </c:pt>
                <c:pt idx="221646">
                  <c:v>-81.5429688</c:v>
                </c:pt>
                <c:pt idx="221647">
                  <c:v>-50.2929688</c:v>
                </c:pt>
                <c:pt idx="221648">
                  <c:v>2.80761719</c:v>
                </c:pt>
                <c:pt idx="221649">
                  <c:v>48.9501953</c:v>
                </c:pt>
                <c:pt idx="221650">
                  <c:v>78.7353516</c:v>
                </c:pt>
                <c:pt idx="221651">
                  <c:v>96.3134766</c:v>
                </c:pt>
                <c:pt idx="221652">
                  <c:v>85.3271484</c:v>
                </c:pt>
                <c:pt idx="221653">
                  <c:v>45.1660156</c:v>
                </c:pt>
                <c:pt idx="221654">
                  <c:v>-4.63867188</c:v>
                </c:pt>
                <c:pt idx="221655">
                  <c:v>-48.2177734</c:v>
                </c:pt>
                <c:pt idx="221656">
                  <c:v>-84.4726562</c:v>
                </c:pt>
                <c:pt idx="221657">
                  <c:v>-97.4121094</c:v>
                </c:pt>
                <c:pt idx="221658">
                  <c:v>-89.9658203</c:v>
                </c:pt>
                <c:pt idx="221659">
                  <c:v>-49.3164062</c:v>
                </c:pt>
                <c:pt idx="221660">
                  <c:v>1.46484375</c:v>
                </c:pt>
                <c:pt idx="221661">
                  <c:v>51.2695312</c:v>
                </c:pt>
                <c:pt idx="221662">
                  <c:v>88.2568359</c:v>
                </c:pt>
                <c:pt idx="221663">
                  <c:v>97.90039059999998</c:v>
                </c:pt>
                <c:pt idx="221664">
                  <c:v>86.05957029999998</c:v>
                </c:pt>
                <c:pt idx="221665">
                  <c:v>51.1474609</c:v>
                </c:pt>
                <c:pt idx="221666">
                  <c:v>3.05175781</c:v>
                </c:pt>
                <c:pt idx="221667">
                  <c:v>-37.7197266</c:v>
                </c:pt>
                <c:pt idx="221668">
                  <c:v>-75.5615234</c:v>
                </c:pt>
                <c:pt idx="221669">
                  <c:v>-101.68457</c:v>
                </c:pt>
                <c:pt idx="221670">
                  <c:v>-90.08789059999998</c:v>
                </c:pt>
                <c:pt idx="221671">
                  <c:v>-57.3730469</c:v>
                </c:pt>
                <c:pt idx="221672">
                  <c:v>-9.88769531</c:v>
                </c:pt>
                <c:pt idx="221673">
                  <c:v>38.5742188</c:v>
                </c:pt>
                <c:pt idx="221674">
                  <c:v>76.4160156</c:v>
                </c:pt>
                <c:pt idx="221675">
                  <c:v>101.318359</c:v>
                </c:pt>
                <c:pt idx="221676">
                  <c:v>93.9941406</c:v>
                </c:pt>
                <c:pt idx="221677">
                  <c:v>62.9882812</c:v>
                </c:pt>
                <c:pt idx="221678">
                  <c:v>14.6484375</c:v>
                </c:pt>
                <c:pt idx="221679">
                  <c:v>-39.7949219</c:v>
                </c:pt>
                <c:pt idx="221680">
                  <c:v>-73.9746094</c:v>
                </c:pt>
                <c:pt idx="221681">
                  <c:v>-100.341797</c:v>
                </c:pt>
                <c:pt idx="221682">
                  <c:v>-98.63281249999996</c:v>
                </c:pt>
                <c:pt idx="221683">
                  <c:v>-57.61718749999999</c:v>
                </c:pt>
                <c:pt idx="221684">
                  <c:v>-5.615234379999995</c:v>
                </c:pt>
                <c:pt idx="221685">
                  <c:v>41.5039062</c:v>
                </c:pt>
                <c:pt idx="221686">
                  <c:v>78.4912109</c:v>
                </c:pt>
                <c:pt idx="221687">
                  <c:v>100.219727</c:v>
                </c:pt>
                <c:pt idx="221688">
                  <c:v>91.3085938</c:v>
                </c:pt>
                <c:pt idx="221689">
                  <c:v>59.81445309999999</c:v>
                </c:pt>
                <c:pt idx="221690">
                  <c:v>18.3105469</c:v>
                </c:pt>
                <c:pt idx="221691">
                  <c:v>-30.2734375</c:v>
                </c:pt>
                <c:pt idx="221692">
                  <c:v>-70.55664059999998</c:v>
                </c:pt>
                <c:pt idx="221693">
                  <c:v>-100.097656</c:v>
                </c:pt>
                <c:pt idx="221694">
                  <c:v>-95.9472656</c:v>
                </c:pt>
                <c:pt idx="221695">
                  <c:v>-62.1337891</c:v>
                </c:pt>
                <c:pt idx="221696">
                  <c:v>-18.3105469</c:v>
                </c:pt>
                <c:pt idx="221697">
                  <c:v>29.7851562</c:v>
                </c:pt>
                <c:pt idx="221698">
                  <c:v>75.9277344</c:v>
                </c:pt>
                <c:pt idx="221699">
                  <c:v>101.196289</c:v>
                </c:pt>
                <c:pt idx="221700">
                  <c:v>91.9189453</c:v>
                </c:pt>
                <c:pt idx="221701">
                  <c:v>60.9130859</c:v>
                </c:pt>
                <c:pt idx="221702">
                  <c:v>23.5595703</c:v>
                </c:pt>
                <c:pt idx="221703">
                  <c:v>-17.9443359</c:v>
                </c:pt>
                <c:pt idx="221704">
                  <c:v>-69.2138672</c:v>
                </c:pt>
                <c:pt idx="221705">
                  <c:v>-87.4023438</c:v>
                </c:pt>
                <c:pt idx="221706">
                  <c:v>-91.9189453</c:v>
                </c:pt>
                <c:pt idx="221707">
                  <c:v>-72.87597659999993</c:v>
                </c:pt>
                <c:pt idx="221708">
                  <c:v>-31.98242189999997</c:v>
                </c:pt>
                <c:pt idx="221709">
                  <c:v>18.4326172</c:v>
                </c:pt>
                <c:pt idx="221710">
                  <c:v>67.0166016</c:v>
                </c:pt>
                <c:pt idx="221711">
                  <c:v>92.77343749999996</c:v>
                </c:pt>
                <c:pt idx="221712">
                  <c:v>97.2900391</c:v>
                </c:pt>
                <c:pt idx="221713">
                  <c:v>76.4160156</c:v>
                </c:pt>
                <c:pt idx="221714">
                  <c:v>29.9072266</c:v>
                </c:pt>
                <c:pt idx="221715">
                  <c:v>-18.0664062</c:v>
                </c:pt>
                <c:pt idx="221716">
                  <c:v>-62.8662109</c:v>
                </c:pt>
                <c:pt idx="221717">
                  <c:v>-92.2851562</c:v>
                </c:pt>
                <c:pt idx="221718">
                  <c:v>-93.87207029999993</c:v>
                </c:pt>
                <c:pt idx="221719">
                  <c:v>-74.46289059999998</c:v>
                </c:pt>
                <c:pt idx="221720">
                  <c:v>-26.2451172</c:v>
                </c:pt>
                <c:pt idx="221721">
                  <c:v>22.4609375</c:v>
                </c:pt>
                <c:pt idx="221722">
                  <c:v>68.4814453</c:v>
                </c:pt>
                <c:pt idx="221723">
                  <c:v>90.6982422</c:v>
                </c:pt>
                <c:pt idx="221724">
                  <c:v>87.6464844</c:v>
                </c:pt>
                <c:pt idx="221725">
                  <c:v>77.8808594</c:v>
                </c:pt>
                <c:pt idx="221726">
                  <c:v>37.8417969</c:v>
                </c:pt>
                <c:pt idx="221727">
                  <c:v>-10.0097656</c:v>
                </c:pt>
                <c:pt idx="221728">
                  <c:v>-58.3496094</c:v>
                </c:pt>
                <c:pt idx="221729">
                  <c:v>-93.01757809999998</c:v>
                </c:pt>
                <c:pt idx="221730">
                  <c:v>-98.9990234</c:v>
                </c:pt>
                <c:pt idx="221731">
                  <c:v>-77.75878909999996</c:v>
                </c:pt>
                <c:pt idx="221732">
                  <c:v>-32.1044922</c:v>
                </c:pt>
                <c:pt idx="221733">
                  <c:v>12.9394531</c:v>
                </c:pt>
                <c:pt idx="221734">
                  <c:v>58.3496094</c:v>
                </c:pt>
                <c:pt idx="221735">
                  <c:v>90.6982422</c:v>
                </c:pt>
                <c:pt idx="221736">
                  <c:v>102.294922</c:v>
                </c:pt>
                <c:pt idx="221737">
                  <c:v>81.5429688</c:v>
                </c:pt>
                <c:pt idx="221738">
                  <c:v>47.4853516</c:v>
                </c:pt>
                <c:pt idx="221739">
                  <c:v>1.83105469</c:v>
                </c:pt>
                <c:pt idx="221740">
                  <c:v>-54.8095703</c:v>
                </c:pt>
                <c:pt idx="221741">
                  <c:v>-88.13476559999998</c:v>
                </c:pt>
                <c:pt idx="221742">
                  <c:v>-98.63281249999996</c:v>
                </c:pt>
                <c:pt idx="221743">
                  <c:v>-85.5712891</c:v>
                </c:pt>
                <c:pt idx="221744">
                  <c:v>-47.6074219</c:v>
                </c:pt>
                <c:pt idx="221745">
                  <c:v>-5.37109375</c:v>
                </c:pt>
                <c:pt idx="221746">
                  <c:v>53.8330078</c:v>
                </c:pt>
                <c:pt idx="221747">
                  <c:v>92.2851562</c:v>
                </c:pt>
                <c:pt idx="221748">
                  <c:v>105.224609</c:v>
                </c:pt>
                <c:pt idx="221749">
                  <c:v>83.2519531</c:v>
                </c:pt>
                <c:pt idx="221750">
                  <c:v>46.875</c:v>
                </c:pt>
                <c:pt idx="221751">
                  <c:v>-0.244140625</c:v>
                </c:pt>
                <c:pt idx="221752">
                  <c:v>-49.4384766</c:v>
                </c:pt>
                <c:pt idx="221753">
                  <c:v>-93.01757809999998</c:v>
                </c:pt>
                <c:pt idx="221754">
                  <c:v>-106.933594</c:v>
                </c:pt>
                <c:pt idx="221755">
                  <c:v>-90.4541016</c:v>
                </c:pt>
                <c:pt idx="221756">
                  <c:v>-53.1005859</c:v>
                </c:pt>
                <c:pt idx="221757">
                  <c:v>-0.48828125</c:v>
                </c:pt>
                <c:pt idx="221758">
                  <c:v>47.1191406</c:v>
                </c:pt>
                <c:pt idx="221759">
                  <c:v>85.8154297</c:v>
                </c:pt>
                <c:pt idx="221760">
                  <c:v>93.38378909999996</c:v>
                </c:pt>
                <c:pt idx="221761">
                  <c:v>85.4492188</c:v>
                </c:pt>
                <c:pt idx="221762">
                  <c:v>57.3730469</c:v>
                </c:pt>
                <c:pt idx="221763">
                  <c:v>5.37109375</c:v>
                </c:pt>
                <c:pt idx="221764">
                  <c:v>-37.5976562</c:v>
                </c:pt>
                <c:pt idx="221765">
                  <c:v>-77.75878909999996</c:v>
                </c:pt>
                <c:pt idx="221766">
                  <c:v>-95.0927734</c:v>
                </c:pt>
                <c:pt idx="221767">
                  <c:v>-93.6279297</c:v>
                </c:pt>
                <c:pt idx="221768">
                  <c:v>-66.0400391</c:v>
                </c:pt>
                <c:pt idx="221769">
                  <c:v>-13.3056641</c:v>
                </c:pt>
                <c:pt idx="221770">
                  <c:v>39.9169922</c:v>
                </c:pt>
                <c:pt idx="221771">
                  <c:v>76.7822266</c:v>
                </c:pt>
                <c:pt idx="221772">
                  <c:v>96.5576172</c:v>
                </c:pt>
                <c:pt idx="221773">
                  <c:v>92.2851562</c:v>
                </c:pt>
                <c:pt idx="221774">
                  <c:v>60.9130859</c:v>
                </c:pt>
                <c:pt idx="221775">
                  <c:v>9.88769531</c:v>
                </c:pt>
                <c:pt idx="221776">
                  <c:v>-39.6728516</c:v>
                </c:pt>
                <c:pt idx="221777">
                  <c:v>-80.8105469</c:v>
                </c:pt>
                <c:pt idx="221778">
                  <c:v>-94.6044922</c:v>
                </c:pt>
                <c:pt idx="221779">
                  <c:v>-88.62304690000001</c:v>
                </c:pt>
                <c:pt idx="221780">
                  <c:v>-56.7626953</c:v>
                </c:pt>
                <c:pt idx="221781">
                  <c:v>-12.8173828</c:v>
                </c:pt>
                <c:pt idx="221782">
                  <c:v>33.81347659999999</c:v>
                </c:pt>
                <c:pt idx="221783">
                  <c:v>72.50976559999998</c:v>
                </c:pt>
                <c:pt idx="221784">
                  <c:v>104.492188</c:v>
                </c:pt>
                <c:pt idx="221785">
                  <c:v>94.84863279999998</c:v>
                </c:pt>
                <c:pt idx="221786">
                  <c:v>63.2324219</c:v>
                </c:pt>
                <c:pt idx="221787">
                  <c:v>19.2871094</c:v>
                </c:pt>
                <c:pt idx="221788">
                  <c:v>-25.1464844</c:v>
                </c:pt>
                <c:pt idx="221789">
                  <c:v>-68.7255859</c:v>
                </c:pt>
                <c:pt idx="221790">
                  <c:v>-93.87207029999993</c:v>
                </c:pt>
                <c:pt idx="221791">
                  <c:v>-92.0410156</c:v>
                </c:pt>
                <c:pt idx="221792">
                  <c:v>-67.2607422</c:v>
                </c:pt>
                <c:pt idx="221793">
                  <c:v>-17.2119141</c:v>
                </c:pt>
                <c:pt idx="221794">
                  <c:v>28.5644531</c:v>
                </c:pt>
                <c:pt idx="221795">
                  <c:v>70.3125</c:v>
                </c:pt>
                <c:pt idx="221796">
                  <c:v>96.92382809999998</c:v>
                </c:pt>
                <c:pt idx="221797">
                  <c:v>96.1914062</c:v>
                </c:pt>
                <c:pt idx="221798">
                  <c:v>72.1435547</c:v>
                </c:pt>
                <c:pt idx="221799">
                  <c:v>29.6630859</c:v>
                </c:pt>
                <c:pt idx="221800">
                  <c:v>-23.4375</c:v>
                </c:pt>
                <c:pt idx="221801">
                  <c:v>-70.9228516</c:v>
                </c:pt>
                <c:pt idx="221802">
                  <c:v>-93.5058594</c:v>
                </c:pt>
                <c:pt idx="221803">
                  <c:v>-94.3603516</c:v>
                </c:pt>
                <c:pt idx="221804">
                  <c:v>-75.0732422</c:v>
                </c:pt>
                <c:pt idx="221805">
                  <c:v>-27.8320312</c:v>
                </c:pt>
                <c:pt idx="221806">
                  <c:v>18.4326172</c:v>
                </c:pt>
                <c:pt idx="221807">
                  <c:v>62.1337891</c:v>
                </c:pt>
                <c:pt idx="221808">
                  <c:v>91.4306641</c:v>
                </c:pt>
                <c:pt idx="221809">
                  <c:v>97.1679688</c:v>
                </c:pt>
                <c:pt idx="221810">
                  <c:v>78.9794922</c:v>
                </c:pt>
                <c:pt idx="221811">
                  <c:v>36.3769531</c:v>
                </c:pt>
                <c:pt idx="221812">
                  <c:v>-9.52148438</c:v>
                </c:pt>
                <c:pt idx="221813">
                  <c:v>-61.4013672</c:v>
                </c:pt>
                <c:pt idx="221814">
                  <c:v>-87.2802734</c:v>
                </c:pt>
                <c:pt idx="221815">
                  <c:v>-93.1396484</c:v>
                </c:pt>
                <c:pt idx="221816">
                  <c:v>-73.85253909999996</c:v>
                </c:pt>
                <c:pt idx="221817">
                  <c:v>-41.1376953</c:v>
                </c:pt>
                <c:pt idx="221818">
                  <c:v>5.73730469</c:v>
                </c:pt>
                <c:pt idx="221819">
                  <c:v>61.15722659999999</c:v>
                </c:pt>
                <c:pt idx="221820">
                  <c:v>95.0927734</c:v>
                </c:pt>
                <c:pt idx="221821">
                  <c:v>96.3134766</c:v>
                </c:pt>
                <c:pt idx="221822">
                  <c:v>79.34570309999998</c:v>
                </c:pt>
                <c:pt idx="221823">
                  <c:v>39.4287109</c:v>
                </c:pt>
                <c:pt idx="221824">
                  <c:v>-8.91113281</c:v>
                </c:pt>
                <c:pt idx="221825">
                  <c:v>-48.7060547</c:v>
                </c:pt>
                <c:pt idx="221826">
                  <c:v>-81.66503909999996</c:v>
                </c:pt>
                <c:pt idx="221827">
                  <c:v>-98.5107422</c:v>
                </c:pt>
                <c:pt idx="221828">
                  <c:v>-78.12499999999998</c:v>
                </c:pt>
                <c:pt idx="221829">
                  <c:v>-42.2363281</c:v>
                </c:pt>
                <c:pt idx="221830">
                  <c:v>8.7890625</c:v>
                </c:pt>
                <c:pt idx="221831">
                  <c:v>52.4902344</c:v>
                </c:pt>
                <c:pt idx="221832">
                  <c:v>87.15820309999998</c:v>
                </c:pt>
                <c:pt idx="221833">
                  <c:v>100.463867</c:v>
                </c:pt>
                <c:pt idx="221834">
                  <c:v>77.63671879999995</c:v>
                </c:pt>
                <c:pt idx="221835">
                  <c:v>47.9736328</c:v>
                </c:pt>
                <c:pt idx="221836">
                  <c:v>-6.71386719</c:v>
                </c:pt>
                <c:pt idx="221837">
                  <c:v>-57.1289062</c:v>
                </c:pt>
                <c:pt idx="221838">
                  <c:v>-89.11132809999998</c:v>
                </c:pt>
                <c:pt idx="221839">
                  <c:v>-96.1914062</c:v>
                </c:pt>
                <c:pt idx="221840">
                  <c:v>-82.27539059999994</c:v>
                </c:pt>
                <c:pt idx="221841">
                  <c:v>-48.0957031</c:v>
                </c:pt>
                <c:pt idx="221842">
                  <c:v>-3.66210938</c:v>
                </c:pt>
                <c:pt idx="221843">
                  <c:v>54.93164059999999</c:v>
                </c:pt>
                <c:pt idx="221844">
                  <c:v>85.3271484</c:v>
                </c:pt>
                <c:pt idx="221845">
                  <c:v>97.77832029999998</c:v>
                </c:pt>
                <c:pt idx="221846">
                  <c:v>91.796875</c:v>
                </c:pt>
                <c:pt idx="221847">
                  <c:v>55.4199219</c:v>
                </c:pt>
                <c:pt idx="221848">
                  <c:v>1.70898438</c:v>
                </c:pt>
                <c:pt idx="221849">
                  <c:v>-49.80468749999996</c:v>
                </c:pt>
                <c:pt idx="221850">
                  <c:v>-84.7167969</c:v>
                </c:pt>
                <c:pt idx="221851">
                  <c:v>-97.77832029999998</c:v>
                </c:pt>
                <c:pt idx="221852">
                  <c:v>-88.0126953</c:v>
                </c:pt>
                <c:pt idx="221853">
                  <c:v>-52.2460938</c:v>
                </c:pt>
                <c:pt idx="221854">
                  <c:v>-4.76074219</c:v>
                </c:pt>
                <c:pt idx="221855">
                  <c:v>42.6025391</c:v>
                </c:pt>
                <c:pt idx="221856">
                  <c:v>80.078125</c:v>
                </c:pt>
                <c:pt idx="221857">
                  <c:v>95.0927734</c:v>
                </c:pt>
                <c:pt idx="221858">
                  <c:v>88.2568359</c:v>
                </c:pt>
                <c:pt idx="221859">
                  <c:v>62.1337891</c:v>
                </c:pt>
                <c:pt idx="221860">
                  <c:v>9.155273439999998</c:v>
                </c:pt>
                <c:pt idx="221861">
                  <c:v>-35.0341797</c:v>
                </c:pt>
                <c:pt idx="221862">
                  <c:v>-80.8105469</c:v>
                </c:pt>
                <c:pt idx="221863">
                  <c:v>-103.271484</c:v>
                </c:pt>
                <c:pt idx="221864">
                  <c:v>-89.35546879999995</c:v>
                </c:pt>
                <c:pt idx="221865">
                  <c:v>-56.3964844</c:v>
                </c:pt>
                <c:pt idx="221866">
                  <c:v>-8.91113281</c:v>
                </c:pt>
                <c:pt idx="221867">
                  <c:v>37.109375</c:v>
                </c:pt>
                <c:pt idx="221868">
                  <c:v>76.4160156</c:v>
                </c:pt>
                <c:pt idx="221869">
                  <c:v>94.1162109</c:v>
                </c:pt>
                <c:pt idx="221870">
                  <c:v>94.84863279999998</c:v>
                </c:pt>
                <c:pt idx="221871">
                  <c:v>60.546875</c:v>
                </c:pt>
                <c:pt idx="221872">
                  <c:v>16.8457031</c:v>
                </c:pt>
                <c:pt idx="221873">
                  <c:v>-34.3017578</c:v>
                </c:pt>
                <c:pt idx="221874">
                  <c:v>-74.8291016</c:v>
                </c:pt>
                <c:pt idx="221875">
                  <c:v>-93.2617188</c:v>
                </c:pt>
                <c:pt idx="221876">
                  <c:v>-95.82519529999998</c:v>
                </c:pt>
                <c:pt idx="221877">
                  <c:v>-66.40625</c:v>
                </c:pt>
                <c:pt idx="221878">
                  <c:v>-14.7705078</c:v>
                </c:pt>
                <c:pt idx="221879">
                  <c:v>32.8369141</c:v>
                </c:pt>
                <c:pt idx="221880">
                  <c:v>74.0966797</c:v>
                </c:pt>
                <c:pt idx="221881">
                  <c:v>94.7265625</c:v>
                </c:pt>
                <c:pt idx="221882">
                  <c:v>94.6044922</c:v>
                </c:pt>
                <c:pt idx="221883">
                  <c:v>71.0449219</c:v>
                </c:pt>
                <c:pt idx="221884">
                  <c:v>20.0195312</c:v>
                </c:pt>
                <c:pt idx="221885">
                  <c:v>-29.6630859</c:v>
                </c:pt>
                <c:pt idx="221886">
                  <c:v>-65.4296875</c:v>
                </c:pt>
                <c:pt idx="221887">
                  <c:v>-97.5341797</c:v>
                </c:pt>
                <c:pt idx="221888">
                  <c:v>-97.65625</c:v>
                </c:pt>
                <c:pt idx="221889">
                  <c:v>-74.5849609</c:v>
                </c:pt>
                <c:pt idx="221890">
                  <c:v>-20.5078125</c:v>
                </c:pt>
                <c:pt idx="221891">
                  <c:v>27.0996094</c:v>
                </c:pt>
                <c:pt idx="221892">
                  <c:v>69.58007809999994</c:v>
                </c:pt>
                <c:pt idx="221893">
                  <c:v>99.2431641</c:v>
                </c:pt>
                <c:pt idx="221894">
                  <c:v>106.079102</c:v>
                </c:pt>
                <c:pt idx="221895">
                  <c:v>75.19531249999996</c:v>
                </c:pt>
                <c:pt idx="221896">
                  <c:v>25.0244141</c:v>
                </c:pt>
                <c:pt idx="221897">
                  <c:v>-21.7285156</c:v>
                </c:pt>
                <c:pt idx="221898">
                  <c:v>-61.6455078</c:v>
                </c:pt>
                <c:pt idx="221899">
                  <c:v>-96.67968749999996</c:v>
                </c:pt>
                <c:pt idx="221900">
                  <c:v>-102.661133</c:v>
                </c:pt>
                <c:pt idx="221901">
                  <c:v>-72.9980469</c:v>
                </c:pt>
                <c:pt idx="221902">
                  <c:v>-34.6679688</c:v>
                </c:pt>
                <c:pt idx="221903">
                  <c:v>14.5263672</c:v>
                </c:pt>
                <c:pt idx="221904">
                  <c:v>62.5</c:v>
                </c:pt>
                <c:pt idx="221905">
                  <c:v>88.62304690000001</c:v>
                </c:pt>
                <c:pt idx="221906">
                  <c:v>95.4589844</c:v>
                </c:pt>
                <c:pt idx="221907">
                  <c:v>74.0966797</c:v>
                </c:pt>
                <c:pt idx="221908">
                  <c:v>31.6162109</c:v>
                </c:pt>
                <c:pt idx="221909">
                  <c:v>-15.7470703</c:v>
                </c:pt>
                <c:pt idx="221910">
                  <c:v>-64.2089844</c:v>
                </c:pt>
                <c:pt idx="221911">
                  <c:v>-87.2802734</c:v>
                </c:pt>
                <c:pt idx="221912">
                  <c:v>-97.65625</c:v>
                </c:pt>
                <c:pt idx="221913">
                  <c:v>-79.1015625</c:v>
                </c:pt>
                <c:pt idx="221914">
                  <c:v>-34.4238281</c:v>
                </c:pt>
                <c:pt idx="221915">
                  <c:v>8.7890625</c:v>
                </c:pt>
                <c:pt idx="221916">
                  <c:v>56.0302734</c:v>
                </c:pt>
                <c:pt idx="221917">
                  <c:v>85.4492188</c:v>
                </c:pt>
                <c:pt idx="221918">
                  <c:v>94.4824219</c:v>
                </c:pt>
                <c:pt idx="221919">
                  <c:v>88.9892578</c:v>
                </c:pt>
                <c:pt idx="221920">
                  <c:v>46.7529297</c:v>
                </c:pt>
                <c:pt idx="221921">
                  <c:v>-10.7421875</c:v>
                </c:pt>
                <c:pt idx="221922">
                  <c:v>-59.9365234</c:v>
                </c:pt>
                <c:pt idx="221923">
                  <c:v>-89.7216797</c:v>
                </c:pt>
                <c:pt idx="221924">
                  <c:v>-101.44043</c:v>
                </c:pt>
                <c:pt idx="221925">
                  <c:v>-75.9277344</c:v>
                </c:pt>
                <c:pt idx="221926">
                  <c:v>-49.5605469</c:v>
                </c:pt>
                <c:pt idx="221927">
                  <c:v>9.39941406</c:v>
                </c:pt>
                <c:pt idx="221928">
                  <c:v>47.85156249999999</c:v>
                </c:pt>
                <c:pt idx="221929">
                  <c:v>81.0546875</c:v>
                </c:pt>
                <c:pt idx="221930">
                  <c:v>91.4306641</c:v>
                </c:pt>
                <c:pt idx="221931">
                  <c:v>77.39257809999994</c:v>
                </c:pt>
                <c:pt idx="221932">
                  <c:v>46.7529297</c:v>
                </c:pt>
                <c:pt idx="221933">
                  <c:v>-0.854492188</c:v>
                </c:pt>
                <c:pt idx="221934">
                  <c:v>-48.0957031</c:v>
                </c:pt>
                <c:pt idx="221935">
                  <c:v>-86.42578119999993</c:v>
                </c:pt>
                <c:pt idx="221936">
                  <c:v>-101.68457</c:v>
                </c:pt>
                <c:pt idx="221937">
                  <c:v>-84.3505859</c:v>
                </c:pt>
                <c:pt idx="221938">
                  <c:v>-45.5322266</c:v>
                </c:pt>
                <c:pt idx="221939">
                  <c:v>-6.103515619999995</c:v>
                </c:pt>
                <c:pt idx="221940">
                  <c:v>41.9921875</c:v>
                </c:pt>
                <c:pt idx="221941">
                  <c:v>81.5429688</c:v>
                </c:pt>
                <c:pt idx="221942">
                  <c:v>100.585938</c:v>
                </c:pt>
                <c:pt idx="221943">
                  <c:v>90.6982422</c:v>
                </c:pt>
                <c:pt idx="221944">
                  <c:v>55.0537109</c:v>
                </c:pt>
                <c:pt idx="221945">
                  <c:v>5.37109375</c:v>
                </c:pt>
                <c:pt idx="221946">
                  <c:v>-41.8701172</c:v>
                </c:pt>
                <c:pt idx="221947">
                  <c:v>-83.12988279999993</c:v>
                </c:pt>
                <c:pt idx="221948">
                  <c:v>-98.38867190000001</c:v>
                </c:pt>
                <c:pt idx="221949">
                  <c:v>-93.9941406</c:v>
                </c:pt>
                <c:pt idx="221950">
                  <c:v>-56.2744141</c:v>
                </c:pt>
                <c:pt idx="221951">
                  <c:v>-9.765625</c:v>
                </c:pt>
                <c:pt idx="221952">
                  <c:v>39.7949219</c:v>
                </c:pt>
                <c:pt idx="221953">
                  <c:v>84.4726562</c:v>
                </c:pt>
                <c:pt idx="221954">
                  <c:v>105.46875</c:v>
                </c:pt>
                <c:pt idx="221955">
                  <c:v>91.9189453</c:v>
                </c:pt>
                <c:pt idx="221956">
                  <c:v>54.5654297</c:v>
                </c:pt>
                <c:pt idx="221957">
                  <c:v>11.2304688</c:v>
                </c:pt>
                <c:pt idx="221958">
                  <c:v>-33.81347659999999</c:v>
                </c:pt>
                <c:pt idx="221959">
                  <c:v>-79.4677734</c:v>
                </c:pt>
                <c:pt idx="221960">
                  <c:v>-95.9472656</c:v>
                </c:pt>
                <c:pt idx="221961">
                  <c:v>-87.6464844</c:v>
                </c:pt>
                <c:pt idx="221962">
                  <c:v>-62.7441406</c:v>
                </c:pt>
                <c:pt idx="221963">
                  <c:v>-21.1181641</c:v>
                </c:pt>
                <c:pt idx="221964">
                  <c:v>39.7949219</c:v>
                </c:pt>
                <c:pt idx="221965">
                  <c:v>80.5664062</c:v>
                </c:pt>
                <c:pt idx="221966">
                  <c:v>99.9755859</c:v>
                </c:pt>
                <c:pt idx="221967">
                  <c:v>95.3369141</c:v>
                </c:pt>
                <c:pt idx="221968">
                  <c:v>58.83789059999999</c:v>
                </c:pt>
                <c:pt idx="221969">
                  <c:v>20.2636719</c:v>
                </c:pt>
                <c:pt idx="221970">
                  <c:v>-34.17968749999999</c:v>
                </c:pt>
                <c:pt idx="221971">
                  <c:v>-75.8056641</c:v>
                </c:pt>
                <c:pt idx="221972">
                  <c:v>-94.1162109</c:v>
                </c:pt>
                <c:pt idx="221973">
                  <c:v>-91.6748047</c:v>
                </c:pt>
                <c:pt idx="221974">
                  <c:v>-62.2558594</c:v>
                </c:pt>
                <c:pt idx="221975">
                  <c:v>-16.9677734</c:v>
                </c:pt>
                <c:pt idx="221976">
                  <c:v>27.9541016</c:v>
                </c:pt>
                <c:pt idx="221977">
                  <c:v>73.3642578</c:v>
                </c:pt>
                <c:pt idx="221978">
                  <c:v>96.5576172</c:v>
                </c:pt>
                <c:pt idx="221979">
                  <c:v>102.661133</c:v>
                </c:pt>
                <c:pt idx="221980">
                  <c:v>66.8945312</c:v>
                </c:pt>
                <c:pt idx="221981">
                  <c:v>21.2402344</c:v>
                </c:pt>
                <c:pt idx="221982">
                  <c:v>-18.4326172</c:v>
                </c:pt>
                <c:pt idx="221983">
                  <c:v>-64.0869141</c:v>
                </c:pt>
                <c:pt idx="221984">
                  <c:v>-93.75</c:v>
                </c:pt>
                <c:pt idx="221985">
                  <c:v>-88.8671875</c:v>
                </c:pt>
                <c:pt idx="221986">
                  <c:v>-71.0449219</c:v>
                </c:pt>
                <c:pt idx="221987">
                  <c:v>-28.0761719</c:v>
                </c:pt>
                <c:pt idx="221988">
                  <c:v>19.6533203</c:v>
                </c:pt>
                <c:pt idx="221989">
                  <c:v>71.0449219</c:v>
                </c:pt>
                <c:pt idx="221990">
                  <c:v>100.341797</c:v>
                </c:pt>
                <c:pt idx="221991">
                  <c:v>98.75488279999998</c:v>
                </c:pt>
                <c:pt idx="221992">
                  <c:v>74.5849609</c:v>
                </c:pt>
                <c:pt idx="221993">
                  <c:v>29.7851562</c:v>
                </c:pt>
                <c:pt idx="221994">
                  <c:v>-15.9912109</c:v>
                </c:pt>
                <c:pt idx="221995">
                  <c:v>-56.5185547</c:v>
                </c:pt>
                <c:pt idx="221996">
                  <c:v>-88.9892578</c:v>
                </c:pt>
                <c:pt idx="221997">
                  <c:v>-90.82031249999996</c:v>
                </c:pt>
                <c:pt idx="221998">
                  <c:v>-70.4345703</c:v>
                </c:pt>
                <c:pt idx="221999">
                  <c:v>-38.2080078</c:v>
                </c:pt>
                <c:pt idx="222000">
                  <c:v>10.2539062</c:v>
                </c:pt>
                <c:pt idx="222001">
                  <c:v>62.5</c:v>
                </c:pt>
                <c:pt idx="222002">
                  <c:v>89.5996094</c:v>
                </c:pt>
                <c:pt idx="222003">
                  <c:v>94.97070309999998</c:v>
                </c:pt>
                <c:pt idx="222004">
                  <c:v>76.17187499999996</c:v>
                </c:pt>
                <c:pt idx="222005">
                  <c:v>48.7060547</c:v>
                </c:pt>
                <c:pt idx="222006">
                  <c:v>-7.44628906</c:v>
                </c:pt>
                <c:pt idx="222007">
                  <c:v>-56.3964844</c:v>
                </c:pt>
                <c:pt idx="222008">
                  <c:v>-88.7451172</c:v>
                </c:pt>
                <c:pt idx="222009">
                  <c:v>-95.0927734</c:v>
                </c:pt>
                <c:pt idx="222010">
                  <c:v>-79.22363279999998</c:v>
                </c:pt>
                <c:pt idx="222011">
                  <c:v>-37.109375</c:v>
                </c:pt>
                <c:pt idx="222012">
                  <c:v>6.347656249999996</c:v>
                </c:pt>
                <c:pt idx="222013">
                  <c:v>52.9785156</c:v>
                </c:pt>
                <c:pt idx="222014">
                  <c:v>85.6933594</c:v>
                </c:pt>
                <c:pt idx="222015">
                  <c:v>97.5341797</c:v>
                </c:pt>
                <c:pt idx="222016">
                  <c:v>80.8105469</c:v>
                </c:pt>
                <c:pt idx="222017">
                  <c:v>47.3632812</c:v>
                </c:pt>
                <c:pt idx="222018">
                  <c:v>0.366210938</c:v>
                </c:pt>
                <c:pt idx="222019">
                  <c:v>-51.0253906</c:v>
                </c:pt>
                <c:pt idx="222020">
                  <c:v>-85.8154297</c:v>
                </c:pt>
                <c:pt idx="222021">
                  <c:v>-97.5341797</c:v>
                </c:pt>
                <c:pt idx="222022">
                  <c:v>-83.12988279999993</c:v>
                </c:pt>
                <c:pt idx="222023">
                  <c:v>-47.2412109</c:v>
                </c:pt>
                <c:pt idx="222024">
                  <c:v>-0.9765625</c:v>
                </c:pt>
                <c:pt idx="222025">
                  <c:v>50.0488281</c:v>
                </c:pt>
                <c:pt idx="222026">
                  <c:v>89.5996094</c:v>
                </c:pt>
                <c:pt idx="222027">
                  <c:v>101.806641</c:v>
                </c:pt>
                <c:pt idx="222028">
                  <c:v>78.7353516</c:v>
                </c:pt>
                <c:pt idx="222029">
                  <c:v>50.78125</c:v>
                </c:pt>
                <c:pt idx="222030">
                  <c:v>0.0</c:v>
                </c:pt>
                <c:pt idx="222031">
                  <c:v>-47.6074219</c:v>
                </c:pt>
                <c:pt idx="222032">
                  <c:v>-84.8388672</c:v>
                </c:pt>
                <c:pt idx="222033">
                  <c:v>-103.027344</c:v>
                </c:pt>
                <c:pt idx="222034">
                  <c:v>-83.12988279999993</c:v>
                </c:pt>
                <c:pt idx="222035">
                  <c:v>-55.0537109</c:v>
                </c:pt>
                <c:pt idx="222036">
                  <c:v>-5.859375</c:v>
                </c:pt>
                <c:pt idx="222037">
                  <c:v>42.3583984</c:v>
                </c:pt>
                <c:pt idx="222038">
                  <c:v>81.9091797</c:v>
                </c:pt>
                <c:pt idx="222039">
                  <c:v>102.905273</c:v>
                </c:pt>
                <c:pt idx="222040">
                  <c:v>90.4541016</c:v>
                </c:pt>
                <c:pt idx="222041">
                  <c:v>54.5654297</c:v>
                </c:pt>
                <c:pt idx="222042">
                  <c:v>1.953125</c:v>
                </c:pt>
                <c:pt idx="222043">
                  <c:v>-39.5507812</c:v>
                </c:pt>
                <c:pt idx="222044">
                  <c:v>-76.9042969</c:v>
                </c:pt>
                <c:pt idx="222045">
                  <c:v>-95.703125</c:v>
                </c:pt>
                <c:pt idx="222046">
                  <c:v>-90.2099609</c:v>
                </c:pt>
                <c:pt idx="222047">
                  <c:v>-64.57519529999998</c:v>
                </c:pt>
                <c:pt idx="222048">
                  <c:v>-13.4277344</c:v>
                </c:pt>
                <c:pt idx="222049">
                  <c:v>30.8837891</c:v>
                </c:pt>
                <c:pt idx="222050">
                  <c:v>77.14843749999996</c:v>
                </c:pt>
                <c:pt idx="222051">
                  <c:v>95.3369141</c:v>
                </c:pt>
                <c:pt idx="222052">
                  <c:v>94.4824219</c:v>
                </c:pt>
                <c:pt idx="222053">
                  <c:v>63.1103516</c:v>
                </c:pt>
                <c:pt idx="222054">
                  <c:v>16.2353516</c:v>
                </c:pt>
                <c:pt idx="222055">
                  <c:v>-31.0058594</c:v>
                </c:pt>
                <c:pt idx="222056">
                  <c:v>-73.3642578</c:v>
                </c:pt>
                <c:pt idx="222057">
                  <c:v>-91.796875</c:v>
                </c:pt>
                <c:pt idx="222058">
                  <c:v>-88.37890619999993</c:v>
                </c:pt>
                <c:pt idx="222059">
                  <c:v>-69.7021484</c:v>
                </c:pt>
                <c:pt idx="222060">
                  <c:v>-17.2119141</c:v>
                </c:pt>
                <c:pt idx="222061">
                  <c:v>28.9306641</c:v>
                </c:pt>
                <c:pt idx="222062">
                  <c:v>73.1201172</c:v>
                </c:pt>
                <c:pt idx="222063">
                  <c:v>96.67968749999996</c:v>
                </c:pt>
                <c:pt idx="222064">
                  <c:v>87.15820309999998</c:v>
                </c:pt>
                <c:pt idx="222065">
                  <c:v>73.7304688</c:v>
                </c:pt>
                <c:pt idx="222066">
                  <c:v>28.1982422</c:v>
                </c:pt>
                <c:pt idx="222067">
                  <c:v>-24.90234379999998</c:v>
                </c:pt>
                <c:pt idx="222068">
                  <c:v>-68.9697266</c:v>
                </c:pt>
                <c:pt idx="222069">
                  <c:v>-90.82031249999996</c:v>
                </c:pt>
                <c:pt idx="222070">
                  <c:v>-96.92382809999998</c:v>
                </c:pt>
                <c:pt idx="222071">
                  <c:v>-74.3408203</c:v>
                </c:pt>
                <c:pt idx="222072">
                  <c:v>-28.1982422</c:v>
                </c:pt>
                <c:pt idx="222073">
                  <c:v>25.0244141</c:v>
                </c:pt>
                <c:pt idx="222074">
                  <c:v>75.8056641</c:v>
                </c:pt>
                <c:pt idx="222075">
                  <c:v>100.463867</c:v>
                </c:pt>
                <c:pt idx="222076">
                  <c:v>94.7265625</c:v>
                </c:pt>
                <c:pt idx="222077">
                  <c:v>68.60351559999998</c:v>
                </c:pt>
                <c:pt idx="222078">
                  <c:v>29.6630859</c:v>
                </c:pt>
                <c:pt idx="222079">
                  <c:v>-15.8691406</c:v>
                </c:pt>
                <c:pt idx="222080">
                  <c:v>-67.8710938</c:v>
                </c:pt>
                <c:pt idx="222081">
                  <c:v>-92.2851562</c:v>
                </c:pt>
                <c:pt idx="222082">
                  <c:v>-98.1445312</c:v>
                </c:pt>
                <c:pt idx="222083">
                  <c:v>-82.03125</c:v>
                </c:pt>
                <c:pt idx="222084">
                  <c:v>-37.3535156</c:v>
                </c:pt>
                <c:pt idx="222085">
                  <c:v>15.7470703</c:v>
                </c:pt>
                <c:pt idx="222086">
                  <c:v>64.6972656</c:v>
                </c:pt>
                <c:pt idx="222087">
                  <c:v>102.416992</c:v>
                </c:pt>
                <c:pt idx="222088">
                  <c:v>99.4873047</c:v>
                </c:pt>
                <c:pt idx="222089">
                  <c:v>77.5146484</c:v>
                </c:pt>
                <c:pt idx="222090">
                  <c:v>33.3251953</c:v>
                </c:pt>
                <c:pt idx="222091">
                  <c:v>-16.3574219</c:v>
                </c:pt>
                <c:pt idx="222092">
                  <c:v>-59.3261719</c:v>
                </c:pt>
                <c:pt idx="222093">
                  <c:v>-84.7167969</c:v>
                </c:pt>
                <c:pt idx="222094">
                  <c:v>-95.5810547</c:v>
                </c:pt>
                <c:pt idx="222095">
                  <c:v>-82.15332029999998</c:v>
                </c:pt>
                <c:pt idx="222096">
                  <c:v>-40.8935547</c:v>
                </c:pt>
                <c:pt idx="222097">
                  <c:v>12.6953125</c:v>
                </c:pt>
                <c:pt idx="222098">
                  <c:v>58.2275391</c:v>
                </c:pt>
                <c:pt idx="222099">
                  <c:v>94.2382812</c:v>
                </c:pt>
                <c:pt idx="222100">
                  <c:v>101.196289</c:v>
                </c:pt>
                <c:pt idx="222101">
                  <c:v>77.63671879999995</c:v>
                </c:pt>
                <c:pt idx="222102">
                  <c:v>37.2314453</c:v>
                </c:pt>
                <c:pt idx="222103">
                  <c:v>-13.5498047</c:v>
                </c:pt>
                <c:pt idx="222104">
                  <c:v>-56.0302734</c:v>
                </c:pt>
                <c:pt idx="222105">
                  <c:v>-86.05957029999998</c:v>
                </c:pt>
                <c:pt idx="222106">
                  <c:v>-91.3085938</c:v>
                </c:pt>
                <c:pt idx="222107">
                  <c:v>-84.4726562</c:v>
                </c:pt>
                <c:pt idx="222108">
                  <c:v>-45.5322266</c:v>
                </c:pt>
                <c:pt idx="222109">
                  <c:v>5.12695312</c:v>
                </c:pt>
                <c:pt idx="222110">
                  <c:v>51.1474609</c:v>
                </c:pt>
                <c:pt idx="222111">
                  <c:v>89.4775391</c:v>
                </c:pt>
                <c:pt idx="222112">
                  <c:v>99.2431641</c:v>
                </c:pt>
                <c:pt idx="222113">
                  <c:v>82.7636719</c:v>
                </c:pt>
                <c:pt idx="222114">
                  <c:v>48.7060547</c:v>
                </c:pt>
                <c:pt idx="222115">
                  <c:v>0.854492188</c:v>
                </c:pt>
                <c:pt idx="222116">
                  <c:v>-45.4101562</c:v>
                </c:pt>
                <c:pt idx="222117">
                  <c:v>-94.7265625</c:v>
                </c:pt>
                <c:pt idx="222118">
                  <c:v>-103.881836</c:v>
                </c:pt>
                <c:pt idx="222119">
                  <c:v>-86.18164059999998</c:v>
                </c:pt>
                <c:pt idx="222120">
                  <c:v>-49.9267578</c:v>
                </c:pt>
                <c:pt idx="222121">
                  <c:v>0.244140625</c:v>
                </c:pt>
                <c:pt idx="222122">
                  <c:v>47.3632812</c:v>
                </c:pt>
                <c:pt idx="222123">
                  <c:v>80.32226559999998</c:v>
                </c:pt>
                <c:pt idx="222124">
                  <c:v>100.830078</c:v>
                </c:pt>
                <c:pt idx="222125">
                  <c:v>90.6982422</c:v>
                </c:pt>
                <c:pt idx="222126">
                  <c:v>56.88476559999999</c:v>
                </c:pt>
                <c:pt idx="222127">
                  <c:v>7.20214844</c:v>
                </c:pt>
                <c:pt idx="222128">
                  <c:v>-47.9736328</c:v>
                </c:pt>
                <c:pt idx="222129">
                  <c:v>-86.05957029999998</c:v>
                </c:pt>
                <c:pt idx="222130">
                  <c:v>-104.492188</c:v>
                </c:pt>
                <c:pt idx="222131">
                  <c:v>-94.3603516</c:v>
                </c:pt>
                <c:pt idx="222132">
                  <c:v>-56.7626953</c:v>
                </c:pt>
                <c:pt idx="222133">
                  <c:v>-8.7890625</c:v>
                </c:pt>
                <c:pt idx="222134">
                  <c:v>33.81347659999999</c:v>
                </c:pt>
                <c:pt idx="222135">
                  <c:v>78.9794922</c:v>
                </c:pt>
                <c:pt idx="222136">
                  <c:v>102.539062</c:v>
                </c:pt>
                <c:pt idx="222137">
                  <c:v>96.92382809999998</c:v>
                </c:pt>
                <c:pt idx="222138">
                  <c:v>60.7910156</c:v>
                </c:pt>
                <c:pt idx="222139">
                  <c:v>9.64355469</c:v>
                </c:pt>
                <c:pt idx="222140">
                  <c:v>-36.2548828</c:v>
                </c:pt>
                <c:pt idx="222141">
                  <c:v>-77.75878909999996</c:v>
                </c:pt>
                <c:pt idx="222142">
                  <c:v>-100.830078</c:v>
                </c:pt>
                <c:pt idx="222143">
                  <c:v>-94.1162109</c:v>
                </c:pt>
                <c:pt idx="222144">
                  <c:v>-66.65039059999994</c:v>
                </c:pt>
                <c:pt idx="222145">
                  <c:v>-21.484375</c:v>
                </c:pt>
                <c:pt idx="222146">
                  <c:v>31.6162109</c:v>
                </c:pt>
                <c:pt idx="222147">
                  <c:v>77.0263672</c:v>
                </c:pt>
                <c:pt idx="222148">
                  <c:v>94.84863279999998</c:v>
                </c:pt>
                <c:pt idx="222149">
                  <c:v>85.4492188</c:v>
                </c:pt>
                <c:pt idx="222150">
                  <c:v>72.7539062</c:v>
                </c:pt>
                <c:pt idx="222151">
                  <c:v>28.3203125</c:v>
                </c:pt>
                <c:pt idx="222152">
                  <c:v>-27.9541016</c:v>
                </c:pt>
                <c:pt idx="222153">
                  <c:v>-74.3408203</c:v>
                </c:pt>
                <c:pt idx="222154">
                  <c:v>-98.0224609</c:v>
                </c:pt>
                <c:pt idx="222155">
                  <c:v>-92.77343749999996</c:v>
                </c:pt>
                <c:pt idx="222156">
                  <c:v>-65.55175779999998</c:v>
                </c:pt>
                <c:pt idx="222157">
                  <c:v>-22.9492188</c:v>
                </c:pt>
                <c:pt idx="222158">
                  <c:v>18.1884766</c:v>
                </c:pt>
                <c:pt idx="222159">
                  <c:v>67.7490234</c:v>
                </c:pt>
                <c:pt idx="222160">
                  <c:v>92.1630859</c:v>
                </c:pt>
                <c:pt idx="222161">
                  <c:v>98.87695309999998</c:v>
                </c:pt>
                <c:pt idx="222162">
                  <c:v>66.65039059999994</c:v>
                </c:pt>
                <c:pt idx="222163">
                  <c:v>35.6445312</c:v>
                </c:pt>
                <c:pt idx="222164">
                  <c:v>-19.53125</c:v>
                </c:pt>
                <c:pt idx="222165">
                  <c:v>-63.3544922</c:v>
                </c:pt>
                <c:pt idx="222166">
                  <c:v>-94.84863279999998</c:v>
                </c:pt>
                <c:pt idx="222167">
                  <c:v>-97.2900391</c:v>
                </c:pt>
                <c:pt idx="222168">
                  <c:v>-76.2939453</c:v>
                </c:pt>
                <c:pt idx="222169">
                  <c:v>-31.4941406</c:v>
                </c:pt>
                <c:pt idx="222170">
                  <c:v>23.9257812</c:v>
                </c:pt>
                <c:pt idx="222171">
                  <c:v>61.5234375</c:v>
                </c:pt>
                <c:pt idx="222172">
                  <c:v>91.6748047</c:v>
                </c:pt>
                <c:pt idx="222173">
                  <c:v>99.60937499999996</c:v>
                </c:pt>
                <c:pt idx="222174">
                  <c:v>75.8056641</c:v>
                </c:pt>
                <c:pt idx="222175">
                  <c:v>28.44238279999998</c:v>
                </c:pt>
                <c:pt idx="222176">
                  <c:v>-15.2587891</c:v>
                </c:pt>
                <c:pt idx="222177">
                  <c:v>-62.5</c:v>
                </c:pt>
                <c:pt idx="222178">
                  <c:v>-89.5996094</c:v>
                </c:pt>
                <c:pt idx="222179">
                  <c:v>-101.196289</c:v>
                </c:pt>
                <c:pt idx="222180">
                  <c:v>-81.66503909999996</c:v>
                </c:pt>
                <c:pt idx="222181">
                  <c:v>-38.4521484</c:v>
                </c:pt>
                <c:pt idx="222182">
                  <c:v>16.6015625</c:v>
                </c:pt>
                <c:pt idx="222183">
                  <c:v>58.2275391</c:v>
                </c:pt>
                <c:pt idx="222184">
                  <c:v>92.77343749999996</c:v>
                </c:pt>
                <c:pt idx="222185">
                  <c:v>103.271484</c:v>
                </c:pt>
                <c:pt idx="222186">
                  <c:v>85.4492188</c:v>
                </c:pt>
                <c:pt idx="222187">
                  <c:v>49.80468749999996</c:v>
                </c:pt>
                <c:pt idx="222188">
                  <c:v>-2.07519531</c:v>
                </c:pt>
                <c:pt idx="222189">
                  <c:v>-50.4150391</c:v>
                </c:pt>
                <c:pt idx="222190">
                  <c:v>-90.4541016</c:v>
                </c:pt>
                <c:pt idx="222191">
                  <c:v>-105.957031</c:v>
                </c:pt>
                <c:pt idx="222192">
                  <c:v>-81.5429688</c:v>
                </c:pt>
                <c:pt idx="222193">
                  <c:v>-45.0439453</c:v>
                </c:pt>
                <c:pt idx="222194">
                  <c:v>6.347656249999996</c:v>
                </c:pt>
                <c:pt idx="222195">
                  <c:v>58.83789059999999</c:v>
                </c:pt>
                <c:pt idx="222196">
                  <c:v>86.7919922</c:v>
                </c:pt>
                <c:pt idx="222197">
                  <c:v>98.5107422</c:v>
                </c:pt>
                <c:pt idx="222198">
                  <c:v>83.7402344</c:v>
                </c:pt>
                <c:pt idx="222199">
                  <c:v>44.3115234</c:v>
                </c:pt>
                <c:pt idx="222200">
                  <c:v>-9.765625</c:v>
                </c:pt>
                <c:pt idx="222201">
                  <c:v>-53.34472659999999</c:v>
                </c:pt>
                <c:pt idx="222202">
                  <c:v>-87.4023438</c:v>
                </c:pt>
                <c:pt idx="222203">
                  <c:v>-97.65625</c:v>
                </c:pt>
                <c:pt idx="222204">
                  <c:v>-86.5478516</c:v>
                </c:pt>
                <c:pt idx="222205">
                  <c:v>-47.2412109</c:v>
                </c:pt>
                <c:pt idx="222206">
                  <c:v>-0.732421875</c:v>
                </c:pt>
                <c:pt idx="222207">
                  <c:v>50.78125</c:v>
                </c:pt>
                <c:pt idx="222208">
                  <c:v>84.3505859</c:v>
                </c:pt>
                <c:pt idx="222209">
                  <c:v>98.75488279999998</c:v>
                </c:pt>
                <c:pt idx="222210">
                  <c:v>88.13476559999998</c:v>
                </c:pt>
                <c:pt idx="222211">
                  <c:v>52.4902344</c:v>
                </c:pt>
                <c:pt idx="222212">
                  <c:v>4.15039062</c:v>
                </c:pt>
                <c:pt idx="222213">
                  <c:v>-45.5322266</c:v>
                </c:pt>
                <c:pt idx="222214">
                  <c:v>-89.84375</c:v>
                </c:pt>
                <c:pt idx="222215">
                  <c:v>-97.90039059999998</c:v>
                </c:pt>
                <c:pt idx="222216">
                  <c:v>-85.4492188</c:v>
                </c:pt>
                <c:pt idx="222217">
                  <c:v>-56.1523438</c:v>
                </c:pt>
                <c:pt idx="222218">
                  <c:v>-5.98144531</c:v>
                </c:pt>
                <c:pt idx="222219">
                  <c:v>43.2128906</c:v>
                </c:pt>
                <c:pt idx="222220">
                  <c:v>77.14843749999996</c:v>
                </c:pt>
                <c:pt idx="222221">
                  <c:v>93.6279297</c:v>
                </c:pt>
                <c:pt idx="222222">
                  <c:v>81.4208984</c:v>
                </c:pt>
                <c:pt idx="222223">
                  <c:v>53.2226562</c:v>
                </c:pt>
                <c:pt idx="222224">
                  <c:v>4.02832031</c:v>
                </c:pt>
                <c:pt idx="222225">
                  <c:v>-45.5322266</c:v>
                </c:pt>
                <c:pt idx="222226">
                  <c:v>-83.8623047</c:v>
                </c:pt>
                <c:pt idx="222227">
                  <c:v>-95.9472656</c:v>
                </c:pt>
                <c:pt idx="222228">
                  <c:v>-87.890625</c:v>
                </c:pt>
                <c:pt idx="222229">
                  <c:v>-60.4248047</c:v>
                </c:pt>
                <c:pt idx="222230">
                  <c:v>-11.71875</c:v>
                </c:pt>
                <c:pt idx="222231">
                  <c:v>40.6494141</c:v>
                </c:pt>
                <c:pt idx="222232">
                  <c:v>78.8574219</c:v>
                </c:pt>
                <c:pt idx="222233">
                  <c:v>94.1162109</c:v>
                </c:pt>
                <c:pt idx="222234">
                  <c:v>92.77343749999996</c:v>
                </c:pt>
                <c:pt idx="222235">
                  <c:v>58.83789059999999</c:v>
                </c:pt>
                <c:pt idx="222236">
                  <c:v>6.835937499999997</c:v>
                </c:pt>
                <c:pt idx="222237">
                  <c:v>-40.5273438</c:v>
                </c:pt>
                <c:pt idx="222238">
                  <c:v>-77.5146484</c:v>
                </c:pt>
                <c:pt idx="222239">
                  <c:v>-97.5341797</c:v>
                </c:pt>
                <c:pt idx="222240">
                  <c:v>-91.3085938</c:v>
                </c:pt>
                <c:pt idx="222241">
                  <c:v>-66.1621094</c:v>
                </c:pt>
                <c:pt idx="222242">
                  <c:v>-13.5498047</c:v>
                </c:pt>
                <c:pt idx="222243">
                  <c:v>29.7851562</c:v>
                </c:pt>
                <c:pt idx="222244">
                  <c:v>82.6416016</c:v>
                </c:pt>
                <c:pt idx="222245">
                  <c:v>106.323242</c:v>
                </c:pt>
                <c:pt idx="222246">
                  <c:v>95.703125</c:v>
                </c:pt>
                <c:pt idx="222247">
                  <c:v>67.7490234</c:v>
                </c:pt>
                <c:pt idx="222248">
                  <c:v>21.7285156</c:v>
                </c:pt>
                <c:pt idx="222249">
                  <c:v>-32.5927734</c:v>
                </c:pt>
                <c:pt idx="222250">
                  <c:v>-69.7021484</c:v>
                </c:pt>
                <c:pt idx="222251">
                  <c:v>-94.3603516</c:v>
                </c:pt>
                <c:pt idx="222252">
                  <c:v>-93.01757809999998</c:v>
                </c:pt>
                <c:pt idx="222253">
                  <c:v>-65.4296875</c:v>
                </c:pt>
                <c:pt idx="222254">
                  <c:v>-26.3671875</c:v>
                </c:pt>
                <c:pt idx="222255">
                  <c:v>30.1513672</c:v>
                </c:pt>
                <c:pt idx="222256">
                  <c:v>67.50488279999998</c:v>
                </c:pt>
                <c:pt idx="222257">
                  <c:v>94.7265625</c:v>
                </c:pt>
                <c:pt idx="222258">
                  <c:v>93.38378909999996</c:v>
                </c:pt>
                <c:pt idx="222259">
                  <c:v>66.8945312</c:v>
                </c:pt>
                <c:pt idx="222260">
                  <c:v>23.6816406</c:v>
                </c:pt>
                <c:pt idx="222261">
                  <c:v>-17.7001953</c:v>
                </c:pt>
                <c:pt idx="222262">
                  <c:v>-69.45800779999998</c:v>
                </c:pt>
                <c:pt idx="222263">
                  <c:v>-101.196289</c:v>
                </c:pt>
                <c:pt idx="222264">
                  <c:v>-96.0693359</c:v>
                </c:pt>
                <c:pt idx="222265">
                  <c:v>-77.27050779999998</c:v>
                </c:pt>
                <c:pt idx="222266">
                  <c:v>-32.3486328</c:v>
                </c:pt>
                <c:pt idx="222267">
                  <c:v>15.5029297</c:v>
                </c:pt>
                <c:pt idx="222268">
                  <c:v>66.1621094</c:v>
                </c:pt>
                <c:pt idx="222269">
                  <c:v>93.9941406</c:v>
                </c:pt>
                <c:pt idx="222270">
                  <c:v>98.0224609</c:v>
                </c:pt>
                <c:pt idx="222271">
                  <c:v>80.68847659999993</c:v>
                </c:pt>
                <c:pt idx="222272">
                  <c:v>33.203125</c:v>
                </c:pt>
                <c:pt idx="222273">
                  <c:v>-17.3339844</c:v>
                </c:pt>
                <c:pt idx="222274">
                  <c:v>-63.8427734</c:v>
                </c:pt>
                <c:pt idx="222275">
                  <c:v>-92.1630859</c:v>
                </c:pt>
                <c:pt idx="222276">
                  <c:v>-91.6748047</c:v>
                </c:pt>
                <c:pt idx="222277">
                  <c:v>-74.5849609</c:v>
                </c:pt>
                <c:pt idx="222278">
                  <c:v>-42.1142578</c:v>
                </c:pt>
                <c:pt idx="222279">
                  <c:v>14.1601562</c:v>
                </c:pt>
                <c:pt idx="222280">
                  <c:v>63.8427734</c:v>
                </c:pt>
                <c:pt idx="222281">
                  <c:v>89.2333984</c:v>
                </c:pt>
                <c:pt idx="222282">
                  <c:v>93.75</c:v>
                </c:pt>
                <c:pt idx="222283">
                  <c:v>82.27539059999994</c:v>
                </c:pt>
                <c:pt idx="222284">
                  <c:v>42.7246094</c:v>
                </c:pt>
                <c:pt idx="222285">
                  <c:v>-6.225585939999994</c:v>
                </c:pt>
                <c:pt idx="222286">
                  <c:v>-57.8613281</c:v>
                </c:pt>
                <c:pt idx="222287">
                  <c:v>-86.6699219</c:v>
                </c:pt>
                <c:pt idx="222288">
                  <c:v>-100.097656</c:v>
                </c:pt>
                <c:pt idx="222289">
                  <c:v>-82.3974609</c:v>
                </c:pt>
                <c:pt idx="222290">
                  <c:v>-35.5224609</c:v>
                </c:pt>
                <c:pt idx="222291">
                  <c:v>8.42285156</c:v>
                </c:pt>
                <c:pt idx="222292">
                  <c:v>54.1992188</c:v>
                </c:pt>
                <c:pt idx="222293">
                  <c:v>81.0546875</c:v>
                </c:pt>
                <c:pt idx="222294">
                  <c:v>96.80175779999998</c:v>
                </c:pt>
                <c:pt idx="222295">
                  <c:v>75.6835938</c:v>
                </c:pt>
                <c:pt idx="222296">
                  <c:v>41.015625</c:v>
                </c:pt>
                <c:pt idx="222297">
                  <c:v>-2.31933594</c:v>
                </c:pt>
                <c:pt idx="222298">
                  <c:v>-51.7578125</c:v>
                </c:pt>
                <c:pt idx="222299">
                  <c:v>-88.5009766</c:v>
                </c:pt>
                <c:pt idx="222300">
                  <c:v>-91.3085938</c:v>
                </c:pt>
                <c:pt idx="222301">
                  <c:v>-84.22851559999998</c:v>
                </c:pt>
                <c:pt idx="222302">
                  <c:v>-48.5839844</c:v>
                </c:pt>
                <c:pt idx="222303">
                  <c:v>0.9765625</c:v>
                </c:pt>
                <c:pt idx="222304">
                  <c:v>46.9970703</c:v>
                </c:pt>
                <c:pt idx="222305">
                  <c:v>81.0546875</c:v>
                </c:pt>
                <c:pt idx="222306">
                  <c:v>92.2851562</c:v>
                </c:pt>
                <c:pt idx="222307">
                  <c:v>84.7167969</c:v>
                </c:pt>
                <c:pt idx="222308">
                  <c:v>49.6826172</c:v>
                </c:pt>
                <c:pt idx="222309">
                  <c:v>4.15039062</c:v>
                </c:pt>
                <c:pt idx="222310">
                  <c:v>-44.921875</c:v>
                </c:pt>
                <c:pt idx="222311">
                  <c:v>-89.35546879999995</c:v>
                </c:pt>
                <c:pt idx="222312">
                  <c:v>-95.82519529999998</c:v>
                </c:pt>
                <c:pt idx="222313">
                  <c:v>-85.9375</c:v>
                </c:pt>
                <c:pt idx="222314">
                  <c:v>-52.0019531</c:v>
                </c:pt>
                <c:pt idx="222315">
                  <c:v>-8.7890625</c:v>
                </c:pt>
                <c:pt idx="222316">
                  <c:v>38.8183594</c:v>
                </c:pt>
                <c:pt idx="222317">
                  <c:v>83.12988279999993</c:v>
                </c:pt>
                <c:pt idx="222318">
                  <c:v>103.637695</c:v>
                </c:pt>
                <c:pt idx="222319">
                  <c:v>89.7216797</c:v>
                </c:pt>
                <c:pt idx="222320">
                  <c:v>54.5654297</c:v>
                </c:pt>
                <c:pt idx="222321">
                  <c:v>7.69042969</c:v>
                </c:pt>
                <c:pt idx="222322">
                  <c:v>-39.1845703</c:v>
                </c:pt>
                <c:pt idx="222323">
                  <c:v>-82.6416016</c:v>
                </c:pt>
                <c:pt idx="222324">
                  <c:v>-89.2333984</c:v>
                </c:pt>
                <c:pt idx="222325">
                  <c:v>-91.3085938</c:v>
                </c:pt>
                <c:pt idx="222326">
                  <c:v>-61.2792969</c:v>
                </c:pt>
                <c:pt idx="222327">
                  <c:v>-15.2587891</c:v>
                </c:pt>
                <c:pt idx="222328">
                  <c:v>37.9638672</c:v>
                </c:pt>
                <c:pt idx="222329">
                  <c:v>76.7822266</c:v>
                </c:pt>
                <c:pt idx="222330">
                  <c:v>96.80175779999998</c:v>
                </c:pt>
                <c:pt idx="222331">
                  <c:v>97.65625</c:v>
                </c:pt>
                <c:pt idx="222332">
                  <c:v>66.1621094</c:v>
                </c:pt>
                <c:pt idx="222333">
                  <c:v>17.2119141</c:v>
                </c:pt>
                <c:pt idx="222334">
                  <c:v>-28.9306641</c:v>
                </c:pt>
                <c:pt idx="222335">
                  <c:v>-72.6318359</c:v>
                </c:pt>
                <c:pt idx="222336">
                  <c:v>-98.75488279999998</c:v>
                </c:pt>
                <c:pt idx="222337">
                  <c:v>-93.6279297</c:v>
                </c:pt>
                <c:pt idx="222338">
                  <c:v>-69.58007809999994</c:v>
                </c:pt>
                <c:pt idx="222339">
                  <c:v>-24.1699219</c:v>
                </c:pt>
                <c:pt idx="222340">
                  <c:v>27.8320312</c:v>
                </c:pt>
                <c:pt idx="222341">
                  <c:v>71.8994141</c:v>
                </c:pt>
                <c:pt idx="222342">
                  <c:v>97.90039059999998</c:v>
                </c:pt>
                <c:pt idx="222343">
                  <c:v>98.2666016</c:v>
                </c:pt>
                <c:pt idx="222344">
                  <c:v>73.60839839999993</c:v>
                </c:pt>
                <c:pt idx="222345">
                  <c:v>23.0712891</c:v>
                </c:pt>
                <c:pt idx="222346">
                  <c:v>-26.1230469</c:v>
                </c:pt>
                <c:pt idx="222347">
                  <c:v>-67.62695309999998</c:v>
                </c:pt>
                <c:pt idx="222348">
                  <c:v>-93.2617188</c:v>
                </c:pt>
                <c:pt idx="222349">
                  <c:v>-97.0458984</c:v>
                </c:pt>
                <c:pt idx="222350">
                  <c:v>-78.7353516</c:v>
                </c:pt>
                <c:pt idx="222351">
                  <c:v>-22.8271484</c:v>
                </c:pt>
                <c:pt idx="222352">
                  <c:v>20.1416016</c:v>
                </c:pt>
                <c:pt idx="222353">
                  <c:v>64.6972656</c:v>
                </c:pt>
                <c:pt idx="222354">
                  <c:v>90.08789059999998</c:v>
                </c:pt>
                <c:pt idx="222355">
                  <c:v>100.097656</c:v>
                </c:pt>
                <c:pt idx="222356">
                  <c:v>73.1201172</c:v>
                </c:pt>
                <c:pt idx="222357">
                  <c:v>25.1464844</c:v>
                </c:pt>
                <c:pt idx="222358">
                  <c:v>-25.6347656</c:v>
                </c:pt>
                <c:pt idx="222359">
                  <c:v>-67.9931641</c:v>
                </c:pt>
                <c:pt idx="222360">
                  <c:v>-91.9189453</c:v>
                </c:pt>
                <c:pt idx="222361">
                  <c:v>-99.7314453</c:v>
                </c:pt>
                <c:pt idx="222362">
                  <c:v>-73.7304688</c:v>
                </c:pt>
                <c:pt idx="222363">
                  <c:v>-32.3486328</c:v>
                </c:pt>
                <c:pt idx="222364">
                  <c:v>15.3808594</c:v>
                </c:pt>
                <c:pt idx="222365">
                  <c:v>64.8193359</c:v>
                </c:pt>
                <c:pt idx="222366">
                  <c:v>92.2851562</c:v>
                </c:pt>
                <c:pt idx="222367">
                  <c:v>92.5292969</c:v>
                </c:pt>
                <c:pt idx="222368">
                  <c:v>77.5146484</c:v>
                </c:pt>
                <c:pt idx="222369">
                  <c:v>39.4287109</c:v>
                </c:pt>
                <c:pt idx="222370">
                  <c:v>-13.3056641</c:v>
                </c:pt>
                <c:pt idx="222371">
                  <c:v>-56.0302734</c:v>
                </c:pt>
                <c:pt idx="222372">
                  <c:v>-91.0644531</c:v>
                </c:pt>
                <c:pt idx="222373">
                  <c:v>-100.463867</c:v>
                </c:pt>
                <c:pt idx="222374">
                  <c:v>-83.8623047</c:v>
                </c:pt>
                <c:pt idx="222375">
                  <c:v>-39.9169922</c:v>
                </c:pt>
                <c:pt idx="222376">
                  <c:v>9.39941406</c:v>
                </c:pt>
                <c:pt idx="222377">
                  <c:v>56.5185547</c:v>
                </c:pt>
                <c:pt idx="222378">
                  <c:v>86.18164059999998</c:v>
                </c:pt>
                <c:pt idx="222379">
                  <c:v>99.4873047</c:v>
                </c:pt>
                <c:pt idx="222380">
                  <c:v>85.9375</c:v>
                </c:pt>
                <c:pt idx="222381">
                  <c:v>49.1943359</c:v>
                </c:pt>
                <c:pt idx="222382">
                  <c:v>-2.68554688</c:v>
                </c:pt>
                <c:pt idx="222383">
                  <c:v>-53.8330078</c:v>
                </c:pt>
                <c:pt idx="222384">
                  <c:v>-86.5478516</c:v>
                </c:pt>
                <c:pt idx="222385">
                  <c:v>-95.3369141</c:v>
                </c:pt>
                <c:pt idx="222386">
                  <c:v>-86.42578119999993</c:v>
                </c:pt>
                <c:pt idx="222387">
                  <c:v>-44.4335938</c:v>
                </c:pt>
                <c:pt idx="222388">
                  <c:v>1.22070312</c:v>
                </c:pt>
                <c:pt idx="222389">
                  <c:v>48.9501953</c:v>
                </c:pt>
                <c:pt idx="222390">
                  <c:v>92.0410156</c:v>
                </c:pt>
                <c:pt idx="222391">
                  <c:v>93.38378909999996</c:v>
                </c:pt>
                <c:pt idx="222392">
                  <c:v>82.7636719</c:v>
                </c:pt>
                <c:pt idx="222393">
                  <c:v>49.5605469</c:v>
                </c:pt>
                <c:pt idx="222394">
                  <c:v>2.31933594</c:v>
                </c:pt>
                <c:pt idx="222395">
                  <c:v>-44.921875</c:v>
                </c:pt>
                <c:pt idx="222396">
                  <c:v>-84.5947266</c:v>
                </c:pt>
                <c:pt idx="222397">
                  <c:v>-100.341797</c:v>
                </c:pt>
                <c:pt idx="222398">
                  <c:v>-85.5712891</c:v>
                </c:pt>
                <c:pt idx="222399">
                  <c:v>-53.1005859</c:v>
                </c:pt>
                <c:pt idx="222400">
                  <c:v>-7.324218749999996</c:v>
                </c:pt>
                <c:pt idx="222401">
                  <c:v>40.8935547</c:v>
                </c:pt>
                <c:pt idx="222402">
                  <c:v>82.15332029999998</c:v>
                </c:pt>
                <c:pt idx="222403">
                  <c:v>101.68457</c:v>
                </c:pt>
                <c:pt idx="222404">
                  <c:v>96.3134766</c:v>
                </c:pt>
                <c:pt idx="222405">
                  <c:v>55.2978516</c:v>
                </c:pt>
                <c:pt idx="222406">
                  <c:v>13.1835938</c:v>
                </c:pt>
                <c:pt idx="222407">
                  <c:v>-45.7763672</c:v>
                </c:pt>
                <c:pt idx="222408">
                  <c:v>-81.0546875</c:v>
                </c:pt>
                <c:pt idx="222409">
                  <c:v>-96.3134766</c:v>
                </c:pt>
                <c:pt idx="222410">
                  <c:v>-89.11132809999998</c:v>
                </c:pt>
                <c:pt idx="222411">
                  <c:v>-61.4013672</c:v>
                </c:pt>
                <c:pt idx="222412">
                  <c:v>-11.1083984</c:v>
                </c:pt>
                <c:pt idx="222413">
                  <c:v>33.3251953</c:v>
                </c:pt>
                <c:pt idx="222414">
                  <c:v>72.50976559999998</c:v>
                </c:pt>
                <c:pt idx="222415">
                  <c:v>104.003906</c:v>
                </c:pt>
                <c:pt idx="222416">
                  <c:v>105.712891</c:v>
                </c:pt>
                <c:pt idx="222417">
                  <c:v>63.8427734</c:v>
                </c:pt>
                <c:pt idx="222418">
                  <c:v>18.1884766</c:v>
                </c:pt>
                <c:pt idx="222419">
                  <c:v>-29.7851562</c:v>
                </c:pt>
                <c:pt idx="222420">
                  <c:v>-73.48632809999998</c:v>
                </c:pt>
                <c:pt idx="222421">
                  <c:v>-98.63281249999996</c:v>
                </c:pt>
                <c:pt idx="222422">
                  <c:v>-92.2851562</c:v>
                </c:pt>
                <c:pt idx="222423">
                  <c:v>-64.8193359</c:v>
                </c:pt>
                <c:pt idx="222424">
                  <c:v>-16.3574219</c:v>
                </c:pt>
                <c:pt idx="222425">
                  <c:v>34.4238281</c:v>
                </c:pt>
                <c:pt idx="222426">
                  <c:v>72.265625</c:v>
                </c:pt>
                <c:pt idx="222427">
                  <c:v>95.2148438</c:v>
                </c:pt>
                <c:pt idx="222428">
                  <c:v>96.3134766</c:v>
                </c:pt>
                <c:pt idx="222429">
                  <c:v>67.13867190000001</c:v>
                </c:pt>
                <c:pt idx="222430">
                  <c:v>18.1884766</c:v>
                </c:pt>
                <c:pt idx="222431">
                  <c:v>-33.0810547</c:v>
                </c:pt>
                <c:pt idx="222432">
                  <c:v>-71.6552734</c:v>
                </c:pt>
                <c:pt idx="222433">
                  <c:v>-98.2666016</c:v>
                </c:pt>
                <c:pt idx="222434">
                  <c:v>-92.77343749999996</c:v>
                </c:pt>
                <c:pt idx="222435">
                  <c:v>-68.9697266</c:v>
                </c:pt>
                <c:pt idx="222436">
                  <c:v>-24.1699219</c:v>
                </c:pt>
                <c:pt idx="222437">
                  <c:v>26.9775391</c:v>
                </c:pt>
                <c:pt idx="222438">
                  <c:v>70.3125</c:v>
                </c:pt>
                <c:pt idx="222439">
                  <c:v>89.5996094</c:v>
                </c:pt>
                <c:pt idx="222440">
                  <c:v>90.2099609</c:v>
                </c:pt>
                <c:pt idx="222441">
                  <c:v>66.0400391</c:v>
                </c:pt>
                <c:pt idx="222442">
                  <c:v>24.2919922</c:v>
                </c:pt>
                <c:pt idx="222443">
                  <c:v>-17.8222656</c:v>
                </c:pt>
                <c:pt idx="222444">
                  <c:v>-66.52832029999998</c:v>
                </c:pt>
                <c:pt idx="222445">
                  <c:v>-109.25293</c:v>
                </c:pt>
                <c:pt idx="222446">
                  <c:v>-102.783203</c:v>
                </c:pt>
                <c:pt idx="222447">
                  <c:v>-78.6132812</c:v>
                </c:pt>
                <c:pt idx="222448">
                  <c:v>-32.2265625</c:v>
                </c:pt>
                <c:pt idx="222449">
                  <c:v>17.7001953</c:v>
                </c:pt>
                <c:pt idx="222450">
                  <c:v>67.9931641</c:v>
                </c:pt>
                <c:pt idx="222451">
                  <c:v>99.85351559999998</c:v>
                </c:pt>
                <c:pt idx="222452">
                  <c:v>91.1865234</c:v>
                </c:pt>
                <c:pt idx="222453">
                  <c:v>71.4111328</c:v>
                </c:pt>
                <c:pt idx="222454">
                  <c:v>30.3955078</c:v>
                </c:pt>
                <c:pt idx="222455">
                  <c:v>-15.1367188</c:v>
                </c:pt>
                <c:pt idx="222456">
                  <c:v>-60.6689453</c:v>
                </c:pt>
                <c:pt idx="222457">
                  <c:v>-89.35546879999995</c:v>
                </c:pt>
                <c:pt idx="222458">
                  <c:v>-97.5341797</c:v>
                </c:pt>
                <c:pt idx="222459">
                  <c:v>-73.85253909999996</c:v>
                </c:pt>
                <c:pt idx="222460">
                  <c:v>-38.4521484</c:v>
                </c:pt>
                <c:pt idx="222461">
                  <c:v>12.9394531</c:v>
                </c:pt>
                <c:pt idx="222462">
                  <c:v>63.9648438</c:v>
                </c:pt>
                <c:pt idx="222463">
                  <c:v>93.2617188</c:v>
                </c:pt>
                <c:pt idx="222464">
                  <c:v>100.585938</c:v>
                </c:pt>
                <c:pt idx="222465">
                  <c:v>77.39257809999994</c:v>
                </c:pt>
                <c:pt idx="222466">
                  <c:v>42.1142578</c:v>
                </c:pt>
                <c:pt idx="222467">
                  <c:v>-10.1318359</c:v>
                </c:pt>
                <c:pt idx="222468">
                  <c:v>-57.0068359</c:v>
                </c:pt>
                <c:pt idx="222469">
                  <c:v>-85.9375</c:v>
                </c:pt>
                <c:pt idx="222470">
                  <c:v>-93.6279297</c:v>
                </c:pt>
                <c:pt idx="222471">
                  <c:v>-83.12988279999993</c:v>
                </c:pt>
                <c:pt idx="222472">
                  <c:v>-43.3349609</c:v>
                </c:pt>
                <c:pt idx="222473">
                  <c:v>3.54003906</c:v>
                </c:pt>
                <c:pt idx="222474">
                  <c:v>57.7392578</c:v>
                </c:pt>
                <c:pt idx="222475">
                  <c:v>89.9658203</c:v>
                </c:pt>
                <c:pt idx="222476">
                  <c:v>93.1396484</c:v>
                </c:pt>
                <c:pt idx="222477">
                  <c:v>79.4677734</c:v>
                </c:pt>
                <c:pt idx="222478">
                  <c:v>48.0957031</c:v>
                </c:pt>
                <c:pt idx="222479">
                  <c:v>-10.8642578</c:v>
                </c:pt>
                <c:pt idx="222480">
                  <c:v>-50.1708984</c:v>
                </c:pt>
                <c:pt idx="222481">
                  <c:v>-88.13476559999998</c:v>
                </c:pt>
                <c:pt idx="222482">
                  <c:v>-102.172852</c:v>
                </c:pt>
                <c:pt idx="222483">
                  <c:v>-81.5429688</c:v>
                </c:pt>
                <c:pt idx="222484">
                  <c:v>-48.828125</c:v>
                </c:pt>
                <c:pt idx="222485">
                  <c:v>-8.05664062</c:v>
                </c:pt>
                <c:pt idx="222486">
                  <c:v>48.828125</c:v>
                </c:pt>
                <c:pt idx="222487">
                  <c:v>87.15820309999998</c:v>
                </c:pt>
                <c:pt idx="222488">
                  <c:v>93.5058594</c:v>
                </c:pt>
                <c:pt idx="222489">
                  <c:v>83.2519531</c:v>
                </c:pt>
                <c:pt idx="222490">
                  <c:v>55.1757812</c:v>
                </c:pt>
                <c:pt idx="222491">
                  <c:v>12.0849609</c:v>
                </c:pt>
                <c:pt idx="222492">
                  <c:v>-41.6259766</c:v>
                </c:pt>
                <c:pt idx="222493">
                  <c:v>-83.0078125</c:v>
                </c:pt>
                <c:pt idx="222494">
                  <c:v>-97.4121094</c:v>
                </c:pt>
                <c:pt idx="222495">
                  <c:v>-81.7871094</c:v>
                </c:pt>
                <c:pt idx="222496">
                  <c:v>-57.0068359</c:v>
                </c:pt>
                <c:pt idx="222497">
                  <c:v>-0.244140625</c:v>
                </c:pt>
                <c:pt idx="222498">
                  <c:v>48.828125</c:v>
                </c:pt>
                <c:pt idx="222499">
                  <c:v>71.0449219</c:v>
                </c:pt>
                <c:pt idx="222500">
                  <c:v>95.0927734</c:v>
                </c:pt>
                <c:pt idx="222501">
                  <c:v>85.20507809999994</c:v>
                </c:pt>
                <c:pt idx="222502">
                  <c:v>58.7158203</c:v>
                </c:pt>
                <c:pt idx="222503">
                  <c:v>14.6484375</c:v>
                </c:pt>
                <c:pt idx="222504">
                  <c:v>-34.0576172</c:v>
                </c:pt>
                <c:pt idx="222505">
                  <c:v>-75.4394531</c:v>
                </c:pt>
                <c:pt idx="222506">
                  <c:v>-100.708008</c:v>
                </c:pt>
                <c:pt idx="222507">
                  <c:v>-91.3085938</c:v>
                </c:pt>
                <c:pt idx="222508">
                  <c:v>-59.2041016</c:v>
                </c:pt>
                <c:pt idx="222509">
                  <c:v>-18.1884766</c:v>
                </c:pt>
                <c:pt idx="222510">
                  <c:v>36.4990234</c:v>
                </c:pt>
                <c:pt idx="222511">
                  <c:v>72.9980469</c:v>
                </c:pt>
                <c:pt idx="222512">
                  <c:v>91.6748047</c:v>
                </c:pt>
                <c:pt idx="222513">
                  <c:v>87.03613279999998</c:v>
                </c:pt>
                <c:pt idx="222514">
                  <c:v>66.8945312</c:v>
                </c:pt>
                <c:pt idx="222515">
                  <c:v>24.1699219</c:v>
                </c:pt>
                <c:pt idx="222516">
                  <c:v>-29.296875</c:v>
                </c:pt>
                <c:pt idx="222517">
                  <c:v>-74.7070312</c:v>
                </c:pt>
                <c:pt idx="222518">
                  <c:v>-95.5810547</c:v>
                </c:pt>
                <c:pt idx="222519">
                  <c:v>-92.5292969</c:v>
                </c:pt>
                <c:pt idx="222520">
                  <c:v>-63.7207031</c:v>
                </c:pt>
                <c:pt idx="222521">
                  <c:v>-18.9208984</c:v>
                </c:pt>
                <c:pt idx="222522">
                  <c:v>25.8789062</c:v>
                </c:pt>
                <c:pt idx="222523">
                  <c:v>75.31738279999998</c:v>
                </c:pt>
                <c:pt idx="222524">
                  <c:v>88.7451172</c:v>
                </c:pt>
                <c:pt idx="222525">
                  <c:v>96.0693359</c:v>
                </c:pt>
                <c:pt idx="222526">
                  <c:v>70.1904297</c:v>
                </c:pt>
                <c:pt idx="222527">
                  <c:v>23.8037109</c:v>
                </c:pt>
                <c:pt idx="222528">
                  <c:v>-19.8974609</c:v>
                </c:pt>
                <c:pt idx="222529">
                  <c:v>-66.2841797</c:v>
                </c:pt>
                <c:pt idx="222530">
                  <c:v>-99.1210938</c:v>
                </c:pt>
                <c:pt idx="222531">
                  <c:v>-94.7265625</c:v>
                </c:pt>
                <c:pt idx="222532">
                  <c:v>-70.4345703</c:v>
                </c:pt>
                <c:pt idx="222533">
                  <c:v>-29.4189453</c:v>
                </c:pt>
                <c:pt idx="222534">
                  <c:v>27.2216797</c:v>
                </c:pt>
                <c:pt idx="222535">
                  <c:v>69.45800779999998</c:v>
                </c:pt>
                <c:pt idx="222536">
                  <c:v>92.5292969</c:v>
                </c:pt>
                <c:pt idx="222537">
                  <c:v>95.9472656</c:v>
                </c:pt>
                <c:pt idx="222538">
                  <c:v>74.8291016</c:v>
                </c:pt>
                <c:pt idx="222539">
                  <c:v>27.2216797</c:v>
                </c:pt>
                <c:pt idx="222540">
                  <c:v>-20.9960938</c:v>
                </c:pt>
                <c:pt idx="222541">
                  <c:v>-65.67382809999994</c:v>
                </c:pt>
                <c:pt idx="222542">
                  <c:v>-95.2148438</c:v>
                </c:pt>
                <c:pt idx="222543">
                  <c:v>-97.90039059999998</c:v>
                </c:pt>
                <c:pt idx="222544">
                  <c:v>-79.5898438</c:v>
                </c:pt>
                <c:pt idx="222545">
                  <c:v>-30.3955078</c:v>
                </c:pt>
                <c:pt idx="222546">
                  <c:v>11.4746094</c:v>
                </c:pt>
                <c:pt idx="222547">
                  <c:v>61.7675781</c:v>
                </c:pt>
                <c:pt idx="222548">
                  <c:v>91.796875</c:v>
                </c:pt>
                <c:pt idx="222549">
                  <c:v>98.1445312</c:v>
                </c:pt>
                <c:pt idx="222550">
                  <c:v>81.0546875</c:v>
                </c:pt>
                <c:pt idx="222551">
                  <c:v>36.3769531</c:v>
                </c:pt>
                <c:pt idx="222552">
                  <c:v>-13.3056641</c:v>
                </c:pt>
                <c:pt idx="222553">
                  <c:v>-52.9785156</c:v>
                </c:pt>
                <c:pt idx="222554">
                  <c:v>-92.4072266</c:v>
                </c:pt>
                <c:pt idx="222555">
                  <c:v>-103.149414</c:v>
                </c:pt>
                <c:pt idx="222556">
                  <c:v>-85.3271484</c:v>
                </c:pt>
                <c:pt idx="222557">
                  <c:v>-37.9638672</c:v>
                </c:pt>
                <c:pt idx="222558">
                  <c:v>11.2304688</c:v>
                </c:pt>
                <c:pt idx="222559">
                  <c:v>59.0820312</c:v>
                </c:pt>
                <c:pt idx="222560">
                  <c:v>84.4726562</c:v>
                </c:pt>
                <c:pt idx="222561">
                  <c:v>96.80175779999998</c:v>
                </c:pt>
                <c:pt idx="222562">
                  <c:v>78.36914059999998</c:v>
                </c:pt>
                <c:pt idx="222563">
                  <c:v>53.8330078</c:v>
                </c:pt>
                <c:pt idx="222564">
                  <c:v>1.46484375</c:v>
                </c:pt>
                <c:pt idx="222565">
                  <c:v>-53.9550781</c:v>
                </c:pt>
                <c:pt idx="222566">
                  <c:v>-90.4541016</c:v>
                </c:pt>
                <c:pt idx="222567">
                  <c:v>-99.3652344</c:v>
                </c:pt>
                <c:pt idx="222568">
                  <c:v>-80.68847659999993</c:v>
                </c:pt>
                <c:pt idx="222569">
                  <c:v>-39.30664059999999</c:v>
                </c:pt>
                <c:pt idx="222570">
                  <c:v>3.05175781</c:v>
                </c:pt>
                <c:pt idx="222571">
                  <c:v>49.0722656</c:v>
                </c:pt>
                <c:pt idx="222572">
                  <c:v>88.37890619999993</c:v>
                </c:pt>
                <c:pt idx="222573">
                  <c:v>90.6982422</c:v>
                </c:pt>
                <c:pt idx="222574">
                  <c:v>81.9091797</c:v>
                </c:pt>
                <c:pt idx="222575">
                  <c:v>47.9736328</c:v>
                </c:pt>
                <c:pt idx="222576">
                  <c:v>-0.48828125</c:v>
                </c:pt>
                <c:pt idx="222577">
                  <c:v>-50.1708984</c:v>
                </c:pt>
                <c:pt idx="222578">
                  <c:v>-83.8623047</c:v>
                </c:pt>
                <c:pt idx="222579">
                  <c:v>-96.4355469</c:v>
                </c:pt>
                <c:pt idx="222580">
                  <c:v>-80.68847659999993</c:v>
                </c:pt>
                <c:pt idx="222581">
                  <c:v>-49.4384766</c:v>
                </c:pt>
                <c:pt idx="222582">
                  <c:v>-2.44140625</c:v>
                </c:pt>
                <c:pt idx="222583">
                  <c:v>49.6826172</c:v>
                </c:pt>
                <c:pt idx="222584">
                  <c:v>84.3505859</c:v>
                </c:pt>
                <c:pt idx="222585">
                  <c:v>95.2148438</c:v>
                </c:pt>
                <c:pt idx="222586">
                  <c:v>85.20507809999994</c:v>
                </c:pt>
                <c:pt idx="222587">
                  <c:v>51.6357422</c:v>
                </c:pt>
                <c:pt idx="222588">
                  <c:v>7.324218749999996</c:v>
                </c:pt>
                <c:pt idx="222589">
                  <c:v>-40.7714844</c:v>
                </c:pt>
                <c:pt idx="222590">
                  <c:v>-85.6933594</c:v>
                </c:pt>
                <c:pt idx="222591">
                  <c:v>-94.84863279999998</c:v>
                </c:pt>
                <c:pt idx="222592">
                  <c:v>-89.9658203</c:v>
                </c:pt>
                <c:pt idx="222593">
                  <c:v>-65.7958984</c:v>
                </c:pt>
                <c:pt idx="222594">
                  <c:v>-4.51660156</c:v>
                </c:pt>
                <c:pt idx="222595">
                  <c:v>39.5507812</c:v>
                </c:pt>
                <c:pt idx="222596">
                  <c:v>81.9091797</c:v>
                </c:pt>
                <c:pt idx="222597">
                  <c:v>98.38867190000001</c:v>
                </c:pt>
                <c:pt idx="222598">
                  <c:v>91.796875</c:v>
                </c:pt>
                <c:pt idx="222599">
                  <c:v>59.0820312</c:v>
                </c:pt>
                <c:pt idx="222600">
                  <c:v>13.4277344</c:v>
                </c:pt>
                <c:pt idx="222601">
                  <c:v>-35.6445312</c:v>
                </c:pt>
                <c:pt idx="222602">
                  <c:v>-75.8056641</c:v>
                </c:pt>
                <c:pt idx="222603">
                  <c:v>-98.9990234</c:v>
                </c:pt>
                <c:pt idx="222604">
                  <c:v>-100.097656</c:v>
                </c:pt>
                <c:pt idx="222605">
                  <c:v>-64.9414062</c:v>
                </c:pt>
                <c:pt idx="222606">
                  <c:v>-15.5029297</c:v>
                </c:pt>
                <c:pt idx="222607">
                  <c:v>31.25</c:v>
                </c:pt>
                <c:pt idx="222608">
                  <c:v>76.17187499999996</c:v>
                </c:pt>
                <c:pt idx="222609">
                  <c:v>95.2148438</c:v>
                </c:pt>
                <c:pt idx="222610">
                  <c:v>89.11132809999998</c:v>
                </c:pt>
                <c:pt idx="222611">
                  <c:v>63.3544922</c:v>
                </c:pt>
                <c:pt idx="222612">
                  <c:v>24.6582031</c:v>
                </c:pt>
                <c:pt idx="222613">
                  <c:v>-26.3671875</c:v>
                </c:pt>
                <c:pt idx="222614">
                  <c:v>-70.55664059999998</c:v>
                </c:pt>
                <c:pt idx="222615">
                  <c:v>-94.7265625</c:v>
                </c:pt>
                <c:pt idx="222616">
                  <c:v>-90.08789059999998</c:v>
                </c:pt>
                <c:pt idx="222617">
                  <c:v>-66.40625</c:v>
                </c:pt>
                <c:pt idx="222618">
                  <c:v>-29.9072266</c:v>
                </c:pt>
                <c:pt idx="222619">
                  <c:v>16.9677734</c:v>
                </c:pt>
                <c:pt idx="222620">
                  <c:v>76.5380859</c:v>
                </c:pt>
                <c:pt idx="222621">
                  <c:v>96.4355469</c:v>
                </c:pt>
                <c:pt idx="222622">
                  <c:v>97.77832029999998</c:v>
                </c:pt>
                <c:pt idx="222623">
                  <c:v>71.0449219</c:v>
                </c:pt>
                <c:pt idx="222624">
                  <c:v>28.44238279999998</c:v>
                </c:pt>
                <c:pt idx="222625">
                  <c:v>-22.9492188</c:v>
                </c:pt>
                <c:pt idx="222626">
                  <c:v>-71.5332031</c:v>
                </c:pt>
                <c:pt idx="222627">
                  <c:v>-98.75488279999998</c:v>
                </c:pt>
                <c:pt idx="222628">
                  <c:v>-98.38867190000001</c:v>
                </c:pt>
                <c:pt idx="222629">
                  <c:v>-81.66503909999996</c:v>
                </c:pt>
                <c:pt idx="222630">
                  <c:v>-34.7900391</c:v>
                </c:pt>
                <c:pt idx="222631">
                  <c:v>24.7802734</c:v>
                </c:pt>
                <c:pt idx="222632">
                  <c:v>74.0966797</c:v>
                </c:pt>
                <c:pt idx="222633">
                  <c:v>100.463867</c:v>
                </c:pt>
                <c:pt idx="222634">
                  <c:v>98.75488279999998</c:v>
                </c:pt>
                <c:pt idx="222635">
                  <c:v>73.7304688</c:v>
                </c:pt>
                <c:pt idx="222636">
                  <c:v>33.0810547</c:v>
                </c:pt>
                <c:pt idx="222637">
                  <c:v>-16.6015625</c:v>
                </c:pt>
                <c:pt idx="222638">
                  <c:v>-65.67382809999994</c:v>
                </c:pt>
                <c:pt idx="222639">
                  <c:v>-95.5810547</c:v>
                </c:pt>
                <c:pt idx="222640">
                  <c:v>-99.3652344</c:v>
                </c:pt>
                <c:pt idx="222641">
                  <c:v>-77.63671879999995</c:v>
                </c:pt>
                <c:pt idx="222642">
                  <c:v>-34.5458984</c:v>
                </c:pt>
                <c:pt idx="222643">
                  <c:v>9.64355469</c:v>
                </c:pt>
                <c:pt idx="222644">
                  <c:v>55.2978516</c:v>
                </c:pt>
                <c:pt idx="222645">
                  <c:v>89.9658203</c:v>
                </c:pt>
                <c:pt idx="222646">
                  <c:v>97.4121094</c:v>
                </c:pt>
                <c:pt idx="222647">
                  <c:v>77.5146484</c:v>
                </c:pt>
                <c:pt idx="222648">
                  <c:v>37.5976562</c:v>
                </c:pt>
                <c:pt idx="222649">
                  <c:v>-19.0429688</c:v>
                </c:pt>
                <c:pt idx="222650">
                  <c:v>-58.2275391</c:v>
                </c:pt>
                <c:pt idx="222651">
                  <c:v>-88.13476559999998</c:v>
                </c:pt>
                <c:pt idx="222652">
                  <c:v>-102.905273</c:v>
                </c:pt>
                <c:pt idx="222653">
                  <c:v>-84.10644529999998</c:v>
                </c:pt>
                <c:pt idx="222654">
                  <c:v>-42.8466797</c:v>
                </c:pt>
                <c:pt idx="222655">
                  <c:v>9.765625</c:v>
                </c:pt>
                <c:pt idx="222656">
                  <c:v>48.0957031</c:v>
                </c:pt>
                <c:pt idx="222657">
                  <c:v>83.4960938</c:v>
                </c:pt>
                <c:pt idx="222658">
                  <c:v>99.9755859</c:v>
                </c:pt>
                <c:pt idx="222659">
                  <c:v>80.68847659999993</c:v>
                </c:pt>
                <c:pt idx="222660">
                  <c:v>48.3398438</c:v>
                </c:pt>
                <c:pt idx="222661">
                  <c:v>-1.09863281</c:v>
                </c:pt>
                <c:pt idx="222662">
                  <c:v>-59.81445309999999</c:v>
                </c:pt>
                <c:pt idx="222663">
                  <c:v>-87.890625</c:v>
                </c:pt>
                <c:pt idx="222664">
                  <c:v>-98.2666016</c:v>
                </c:pt>
                <c:pt idx="222665">
                  <c:v>-84.3505859</c:v>
                </c:pt>
                <c:pt idx="222666">
                  <c:v>-50.0488281</c:v>
                </c:pt>
                <c:pt idx="222667">
                  <c:v>-4.15039062</c:v>
                </c:pt>
                <c:pt idx="222668">
                  <c:v>52.0019531</c:v>
                </c:pt>
                <c:pt idx="222669">
                  <c:v>81.66503909999996</c:v>
                </c:pt>
                <c:pt idx="222670">
                  <c:v>99.60937499999996</c:v>
                </c:pt>
                <c:pt idx="222671">
                  <c:v>88.0126953</c:v>
                </c:pt>
                <c:pt idx="222672">
                  <c:v>49.0722656</c:v>
                </c:pt>
                <c:pt idx="222673">
                  <c:v>2.31933594</c:v>
                </c:pt>
                <c:pt idx="222674">
                  <c:v>-43.2128906</c:v>
                </c:pt>
                <c:pt idx="222675">
                  <c:v>-87.15820309999998</c:v>
                </c:pt>
                <c:pt idx="222676">
                  <c:v>-101.196289</c:v>
                </c:pt>
                <c:pt idx="222677">
                  <c:v>-95.3369141</c:v>
                </c:pt>
                <c:pt idx="222678">
                  <c:v>-51.8798828</c:v>
                </c:pt>
                <c:pt idx="222679">
                  <c:v>-4.76074219</c:v>
                </c:pt>
                <c:pt idx="222680">
                  <c:v>42.7246094</c:v>
                </c:pt>
                <c:pt idx="222681">
                  <c:v>77.14843749999996</c:v>
                </c:pt>
                <c:pt idx="222682">
                  <c:v>99.1210938</c:v>
                </c:pt>
                <c:pt idx="222683">
                  <c:v>88.37890619999993</c:v>
                </c:pt>
                <c:pt idx="222684">
                  <c:v>56.2744141</c:v>
                </c:pt>
                <c:pt idx="222685">
                  <c:v>9.64355469</c:v>
                </c:pt>
                <c:pt idx="222686">
                  <c:v>-37.4755859</c:v>
                </c:pt>
                <c:pt idx="222687">
                  <c:v>-82.3974609</c:v>
                </c:pt>
                <c:pt idx="222688">
                  <c:v>-94.7265625</c:v>
                </c:pt>
                <c:pt idx="222689">
                  <c:v>-94.3603516</c:v>
                </c:pt>
                <c:pt idx="222690">
                  <c:v>-60.6689453</c:v>
                </c:pt>
                <c:pt idx="222691">
                  <c:v>-17.7001953</c:v>
                </c:pt>
                <c:pt idx="222692">
                  <c:v>28.6865234</c:v>
                </c:pt>
                <c:pt idx="222693">
                  <c:v>78.2470703</c:v>
                </c:pt>
                <c:pt idx="222694">
                  <c:v>97.77832029999998</c:v>
                </c:pt>
                <c:pt idx="222695">
                  <c:v>93.6279297</c:v>
                </c:pt>
                <c:pt idx="222696">
                  <c:v>62.2558594</c:v>
                </c:pt>
                <c:pt idx="222697">
                  <c:v>12.2070312</c:v>
                </c:pt>
                <c:pt idx="222698">
                  <c:v>-33.0810547</c:v>
                </c:pt>
                <c:pt idx="222699">
                  <c:v>-73.48632809999998</c:v>
                </c:pt>
                <c:pt idx="222700">
                  <c:v>-99.9755859</c:v>
                </c:pt>
                <c:pt idx="222701">
                  <c:v>-95.3369141</c:v>
                </c:pt>
                <c:pt idx="222702">
                  <c:v>-70.4345703</c:v>
                </c:pt>
                <c:pt idx="222703">
                  <c:v>-20.5078125</c:v>
                </c:pt>
                <c:pt idx="222704">
                  <c:v>25.1464844</c:v>
                </c:pt>
                <c:pt idx="222705">
                  <c:v>66.7724609</c:v>
                </c:pt>
                <c:pt idx="222706">
                  <c:v>88.7451172</c:v>
                </c:pt>
                <c:pt idx="222707">
                  <c:v>91.6748047</c:v>
                </c:pt>
                <c:pt idx="222708">
                  <c:v>72.9980469</c:v>
                </c:pt>
                <c:pt idx="222709">
                  <c:v>23.0712891</c:v>
                </c:pt>
                <c:pt idx="222710">
                  <c:v>-20.5078125</c:v>
                </c:pt>
                <c:pt idx="222711">
                  <c:v>-67.7490234</c:v>
                </c:pt>
                <c:pt idx="222712">
                  <c:v>-99.3652344</c:v>
                </c:pt>
                <c:pt idx="222713">
                  <c:v>-91.3085938</c:v>
                </c:pt>
                <c:pt idx="222714">
                  <c:v>-67.7490234</c:v>
                </c:pt>
                <c:pt idx="222715">
                  <c:v>-28.1982422</c:v>
                </c:pt>
                <c:pt idx="222716">
                  <c:v>20.0195312</c:v>
                </c:pt>
                <c:pt idx="222717">
                  <c:v>71.6552734</c:v>
                </c:pt>
                <c:pt idx="222718">
                  <c:v>92.6513672</c:v>
                </c:pt>
                <c:pt idx="222719">
                  <c:v>96.92382809999998</c:v>
                </c:pt>
                <c:pt idx="222720">
                  <c:v>72.0214844</c:v>
                </c:pt>
                <c:pt idx="222721">
                  <c:v>29.296875</c:v>
                </c:pt>
                <c:pt idx="222722">
                  <c:v>-21.7285156</c:v>
                </c:pt>
                <c:pt idx="222723">
                  <c:v>-67.7490234</c:v>
                </c:pt>
                <c:pt idx="222724">
                  <c:v>-100.341797</c:v>
                </c:pt>
                <c:pt idx="222725">
                  <c:v>-97.0458984</c:v>
                </c:pt>
                <c:pt idx="222726">
                  <c:v>-76.9042969</c:v>
                </c:pt>
                <c:pt idx="222727">
                  <c:v>-33.3251953</c:v>
                </c:pt>
                <c:pt idx="222728">
                  <c:v>19.53125</c:v>
                </c:pt>
                <c:pt idx="222729">
                  <c:v>55.6640625</c:v>
                </c:pt>
                <c:pt idx="222730">
                  <c:v>94.97070309999998</c:v>
                </c:pt>
                <c:pt idx="222731">
                  <c:v>100.708008</c:v>
                </c:pt>
                <c:pt idx="222732">
                  <c:v>78.7353516</c:v>
                </c:pt>
                <c:pt idx="222733">
                  <c:v>36.7431641</c:v>
                </c:pt>
                <c:pt idx="222734">
                  <c:v>-17.9443359</c:v>
                </c:pt>
                <c:pt idx="222735">
                  <c:v>-60.6689453</c:v>
                </c:pt>
                <c:pt idx="222736">
                  <c:v>-92.77343749999996</c:v>
                </c:pt>
                <c:pt idx="222737">
                  <c:v>-104.125977</c:v>
                </c:pt>
                <c:pt idx="222738">
                  <c:v>-84.4726562</c:v>
                </c:pt>
                <c:pt idx="222739">
                  <c:v>-41.3818359</c:v>
                </c:pt>
                <c:pt idx="222740">
                  <c:v>10.2539062</c:v>
                </c:pt>
                <c:pt idx="222741">
                  <c:v>55.5419922</c:v>
                </c:pt>
                <c:pt idx="222742">
                  <c:v>88.2568359</c:v>
                </c:pt>
                <c:pt idx="222743">
                  <c:v>95.2148438</c:v>
                </c:pt>
                <c:pt idx="222744">
                  <c:v>78.7353516</c:v>
                </c:pt>
                <c:pt idx="222745">
                  <c:v>42.1142578</c:v>
                </c:pt>
                <c:pt idx="222746">
                  <c:v>-8.7890625</c:v>
                </c:pt>
                <c:pt idx="222747">
                  <c:v>-50.9033203</c:v>
                </c:pt>
                <c:pt idx="222748">
                  <c:v>-87.4023438</c:v>
                </c:pt>
                <c:pt idx="222749">
                  <c:v>-93.9941406</c:v>
                </c:pt>
                <c:pt idx="222750">
                  <c:v>-83.984375</c:v>
                </c:pt>
                <c:pt idx="222751">
                  <c:v>-46.0205078</c:v>
                </c:pt>
                <c:pt idx="222752">
                  <c:v>3.90625</c:v>
                </c:pt>
                <c:pt idx="222753">
                  <c:v>52.3681641</c:v>
                </c:pt>
                <c:pt idx="222754">
                  <c:v>92.0410156</c:v>
                </c:pt>
                <c:pt idx="222755">
                  <c:v>100.585938</c:v>
                </c:pt>
                <c:pt idx="222756">
                  <c:v>85.6933594</c:v>
                </c:pt>
                <c:pt idx="222757">
                  <c:v>46.7529297</c:v>
                </c:pt>
                <c:pt idx="222758">
                  <c:v>6.103515619999995</c:v>
                </c:pt>
                <c:pt idx="222759">
                  <c:v>-53.4667969</c:v>
                </c:pt>
                <c:pt idx="222760">
                  <c:v>-87.2802734</c:v>
                </c:pt>
                <c:pt idx="222761">
                  <c:v>-99.1210938</c:v>
                </c:pt>
                <c:pt idx="222762">
                  <c:v>-89.4775391</c:v>
                </c:pt>
                <c:pt idx="222763">
                  <c:v>-51.5136719</c:v>
                </c:pt>
                <c:pt idx="222764">
                  <c:v>6.103515619999995</c:v>
                </c:pt>
                <c:pt idx="222765">
                  <c:v>49.9267578</c:v>
                </c:pt>
                <c:pt idx="222766">
                  <c:v>86.05957029999998</c:v>
                </c:pt>
                <c:pt idx="222767">
                  <c:v>100.463867</c:v>
                </c:pt>
                <c:pt idx="222768">
                  <c:v>86.9140625</c:v>
                </c:pt>
                <c:pt idx="222769">
                  <c:v>54.0771484</c:v>
                </c:pt>
                <c:pt idx="222770">
                  <c:v>1.83105469</c:v>
                </c:pt>
                <c:pt idx="222771">
                  <c:v>-48.3398438</c:v>
                </c:pt>
                <c:pt idx="222772">
                  <c:v>-79.4677734</c:v>
                </c:pt>
                <c:pt idx="222773">
                  <c:v>-96.92382809999998</c:v>
                </c:pt>
                <c:pt idx="222774">
                  <c:v>-84.4726562</c:v>
                </c:pt>
                <c:pt idx="222775">
                  <c:v>-51.1474609</c:v>
                </c:pt>
                <c:pt idx="222776">
                  <c:v>-10.2539062</c:v>
                </c:pt>
                <c:pt idx="222777">
                  <c:v>37.109375</c:v>
                </c:pt>
                <c:pt idx="222778">
                  <c:v>76.4160156</c:v>
                </c:pt>
                <c:pt idx="222779">
                  <c:v>98.75488279999998</c:v>
                </c:pt>
                <c:pt idx="222780">
                  <c:v>85.6933594</c:v>
                </c:pt>
                <c:pt idx="222781">
                  <c:v>56.640625</c:v>
                </c:pt>
                <c:pt idx="222782">
                  <c:v>15.8691406</c:v>
                </c:pt>
                <c:pt idx="222783">
                  <c:v>-26.3671875</c:v>
                </c:pt>
                <c:pt idx="222784">
                  <c:v>-69.9462891</c:v>
                </c:pt>
                <c:pt idx="222785">
                  <c:v>-91.55273440000001</c:v>
                </c:pt>
                <c:pt idx="222786">
                  <c:v>-88.7451172</c:v>
                </c:pt>
                <c:pt idx="222787">
                  <c:v>-64.453125</c:v>
                </c:pt>
                <c:pt idx="222788">
                  <c:v>-18.0664062</c:v>
                </c:pt>
                <c:pt idx="222789">
                  <c:v>31.4941406</c:v>
                </c:pt>
                <c:pt idx="222790">
                  <c:v>71.6552734</c:v>
                </c:pt>
                <c:pt idx="222791">
                  <c:v>92.89550779999998</c:v>
                </c:pt>
                <c:pt idx="222792">
                  <c:v>94.6044922</c:v>
                </c:pt>
                <c:pt idx="222793">
                  <c:v>73.1201172</c:v>
                </c:pt>
                <c:pt idx="222794">
                  <c:v>20.2636719</c:v>
                </c:pt>
                <c:pt idx="222795">
                  <c:v>-27.2216797</c:v>
                </c:pt>
                <c:pt idx="222796">
                  <c:v>-70.3125</c:v>
                </c:pt>
                <c:pt idx="222797">
                  <c:v>-100.341797</c:v>
                </c:pt>
                <c:pt idx="222798">
                  <c:v>-92.89550779999998</c:v>
                </c:pt>
                <c:pt idx="222799">
                  <c:v>-66.65039059999994</c:v>
                </c:pt>
                <c:pt idx="222800">
                  <c:v>-23.3154297</c:v>
                </c:pt>
                <c:pt idx="222801">
                  <c:v>23.4375</c:v>
                </c:pt>
                <c:pt idx="222802">
                  <c:v>70.4345703</c:v>
                </c:pt>
                <c:pt idx="222803">
                  <c:v>95.703125</c:v>
                </c:pt>
                <c:pt idx="222804">
                  <c:v>91.55273440000001</c:v>
                </c:pt>
                <c:pt idx="222805">
                  <c:v>64.0869141</c:v>
                </c:pt>
                <c:pt idx="222806">
                  <c:v>23.8037109</c:v>
                </c:pt>
                <c:pt idx="222807">
                  <c:v>-25.0244141</c:v>
                </c:pt>
                <c:pt idx="222808">
                  <c:v>-64.8193359</c:v>
                </c:pt>
                <c:pt idx="222809">
                  <c:v>-95.2148438</c:v>
                </c:pt>
                <c:pt idx="222810">
                  <c:v>-103.271484</c:v>
                </c:pt>
                <c:pt idx="222811">
                  <c:v>-75.6835938</c:v>
                </c:pt>
                <c:pt idx="222812">
                  <c:v>-36.0107422</c:v>
                </c:pt>
                <c:pt idx="222813">
                  <c:v>18.6767578</c:v>
                </c:pt>
                <c:pt idx="222814">
                  <c:v>66.65039059999994</c:v>
                </c:pt>
                <c:pt idx="222815">
                  <c:v>100.097656</c:v>
                </c:pt>
                <c:pt idx="222816">
                  <c:v>102.172852</c:v>
                </c:pt>
                <c:pt idx="222817">
                  <c:v>74.5849609</c:v>
                </c:pt>
                <c:pt idx="222818">
                  <c:v>28.3203125</c:v>
                </c:pt>
                <c:pt idx="222819">
                  <c:v>-18.6767578</c:v>
                </c:pt>
                <c:pt idx="222820">
                  <c:v>-62.3779297</c:v>
                </c:pt>
                <c:pt idx="222821">
                  <c:v>-92.1630859</c:v>
                </c:pt>
                <c:pt idx="222822">
                  <c:v>-102.416992</c:v>
                </c:pt>
                <c:pt idx="222823">
                  <c:v>-76.17187499999996</c:v>
                </c:pt>
                <c:pt idx="222824">
                  <c:v>-28.5644531</c:v>
                </c:pt>
                <c:pt idx="222825">
                  <c:v>9.155273439999998</c:v>
                </c:pt>
                <c:pt idx="222826">
                  <c:v>54.32128909999999</c:v>
                </c:pt>
                <c:pt idx="222827">
                  <c:v>89.5996094</c:v>
                </c:pt>
                <c:pt idx="222828">
                  <c:v>93.9941406</c:v>
                </c:pt>
                <c:pt idx="222829">
                  <c:v>75.0732422</c:v>
                </c:pt>
                <c:pt idx="222830">
                  <c:v>35.7666016</c:v>
                </c:pt>
                <c:pt idx="222831">
                  <c:v>-10.7421875</c:v>
                </c:pt>
                <c:pt idx="222832">
                  <c:v>-60.9130859</c:v>
                </c:pt>
                <c:pt idx="222833">
                  <c:v>-90.33203119999993</c:v>
                </c:pt>
                <c:pt idx="222834">
                  <c:v>-99.2431641</c:v>
                </c:pt>
                <c:pt idx="222835">
                  <c:v>-81.66503909999996</c:v>
                </c:pt>
                <c:pt idx="222836">
                  <c:v>-46.1425781</c:v>
                </c:pt>
                <c:pt idx="222837">
                  <c:v>10.3759766</c:v>
                </c:pt>
                <c:pt idx="222838">
                  <c:v>57.3730469</c:v>
                </c:pt>
                <c:pt idx="222839">
                  <c:v>86.3037109</c:v>
                </c:pt>
                <c:pt idx="222840">
                  <c:v>99.60937499999996</c:v>
                </c:pt>
                <c:pt idx="222841">
                  <c:v>77.63671879999995</c:v>
                </c:pt>
                <c:pt idx="222842">
                  <c:v>42.4804688</c:v>
                </c:pt>
                <c:pt idx="222843">
                  <c:v>-7.08007812</c:v>
                </c:pt>
                <c:pt idx="222844">
                  <c:v>-56.88476559999999</c:v>
                </c:pt>
                <c:pt idx="222845">
                  <c:v>-89.5996094</c:v>
                </c:pt>
                <c:pt idx="222846">
                  <c:v>-94.84863279999998</c:v>
                </c:pt>
                <c:pt idx="222847">
                  <c:v>-84.4726562</c:v>
                </c:pt>
                <c:pt idx="222848">
                  <c:v>-52.1240234</c:v>
                </c:pt>
                <c:pt idx="222849">
                  <c:v>-3.66210938</c:v>
                </c:pt>
                <c:pt idx="222850">
                  <c:v>44.0673828</c:v>
                </c:pt>
                <c:pt idx="222851">
                  <c:v>78.4912109</c:v>
                </c:pt>
                <c:pt idx="222852">
                  <c:v>94.84863279999998</c:v>
                </c:pt>
                <c:pt idx="222853">
                  <c:v>91.3085938</c:v>
                </c:pt>
                <c:pt idx="222854">
                  <c:v>52.8564453</c:v>
                </c:pt>
                <c:pt idx="222855">
                  <c:v>0.610351562</c:v>
                </c:pt>
                <c:pt idx="222856">
                  <c:v>-46.0205078</c:v>
                </c:pt>
                <c:pt idx="222857">
                  <c:v>-80.68847659999993</c:v>
                </c:pt>
                <c:pt idx="222858">
                  <c:v>-102.539062</c:v>
                </c:pt>
                <c:pt idx="222859">
                  <c:v>-84.7167969</c:v>
                </c:pt>
                <c:pt idx="222860">
                  <c:v>-53.2226562</c:v>
                </c:pt>
                <c:pt idx="222861">
                  <c:v>-5.859375</c:v>
                </c:pt>
                <c:pt idx="222862">
                  <c:v>45.2880859</c:v>
                </c:pt>
                <c:pt idx="222863">
                  <c:v>80.5664062</c:v>
                </c:pt>
                <c:pt idx="222864">
                  <c:v>93.6279297</c:v>
                </c:pt>
                <c:pt idx="222865">
                  <c:v>89.2333984</c:v>
                </c:pt>
                <c:pt idx="222866">
                  <c:v>53.8330078</c:v>
                </c:pt>
                <c:pt idx="222867">
                  <c:v>9.277343749999998</c:v>
                </c:pt>
                <c:pt idx="222868">
                  <c:v>-34.4238281</c:v>
                </c:pt>
                <c:pt idx="222869">
                  <c:v>-82.5195312</c:v>
                </c:pt>
                <c:pt idx="222870">
                  <c:v>-95.82519529999998</c:v>
                </c:pt>
                <c:pt idx="222871">
                  <c:v>-91.3085938</c:v>
                </c:pt>
                <c:pt idx="222872">
                  <c:v>-57.8613281</c:v>
                </c:pt>
                <c:pt idx="222873">
                  <c:v>-7.08007812</c:v>
                </c:pt>
                <c:pt idx="222874">
                  <c:v>35.6445312</c:v>
                </c:pt>
                <c:pt idx="222875">
                  <c:v>76.7822266</c:v>
                </c:pt>
                <c:pt idx="222876">
                  <c:v>97.90039059999998</c:v>
                </c:pt>
                <c:pt idx="222877">
                  <c:v>91.4306641</c:v>
                </c:pt>
                <c:pt idx="222878">
                  <c:v>61.5234375</c:v>
                </c:pt>
                <c:pt idx="222879">
                  <c:v>18.1884766</c:v>
                </c:pt>
                <c:pt idx="222880">
                  <c:v>-31.1279297</c:v>
                </c:pt>
                <c:pt idx="222881">
                  <c:v>-82.03125</c:v>
                </c:pt>
                <c:pt idx="222882">
                  <c:v>-100.708008</c:v>
                </c:pt>
                <c:pt idx="222883">
                  <c:v>-94.4824219</c:v>
                </c:pt>
                <c:pt idx="222884">
                  <c:v>-63.4765625</c:v>
                </c:pt>
                <c:pt idx="222885">
                  <c:v>-22.0947266</c:v>
                </c:pt>
                <c:pt idx="222886">
                  <c:v>28.6865234</c:v>
                </c:pt>
                <c:pt idx="222887">
                  <c:v>62.7441406</c:v>
                </c:pt>
                <c:pt idx="222888">
                  <c:v>94.6044922</c:v>
                </c:pt>
                <c:pt idx="222889">
                  <c:v>89.7216797</c:v>
                </c:pt>
                <c:pt idx="222890">
                  <c:v>69.58007809999994</c:v>
                </c:pt>
                <c:pt idx="222891">
                  <c:v>26.2451172</c:v>
                </c:pt>
                <c:pt idx="222892">
                  <c:v>-25.8789062</c:v>
                </c:pt>
                <c:pt idx="222893">
                  <c:v>-67.2607422</c:v>
                </c:pt>
                <c:pt idx="222894">
                  <c:v>-93.75</c:v>
                </c:pt>
                <c:pt idx="222895">
                  <c:v>-93.38378909999996</c:v>
                </c:pt>
                <c:pt idx="222896">
                  <c:v>-65.9179688</c:v>
                </c:pt>
                <c:pt idx="222897">
                  <c:v>-26.9775391</c:v>
                </c:pt>
                <c:pt idx="222898">
                  <c:v>28.1982422</c:v>
                </c:pt>
                <c:pt idx="222899">
                  <c:v>67.2607422</c:v>
                </c:pt>
                <c:pt idx="222900">
                  <c:v>94.6044922</c:v>
                </c:pt>
                <c:pt idx="222901">
                  <c:v>94.1162109</c:v>
                </c:pt>
                <c:pt idx="222902">
                  <c:v>69.9462891</c:v>
                </c:pt>
                <c:pt idx="222903">
                  <c:v>29.0527344</c:v>
                </c:pt>
                <c:pt idx="222904">
                  <c:v>-22.7050781</c:v>
                </c:pt>
                <c:pt idx="222905">
                  <c:v>-60.4248047</c:v>
                </c:pt>
                <c:pt idx="222906">
                  <c:v>-92.0410156</c:v>
                </c:pt>
                <c:pt idx="222907">
                  <c:v>-100.463867</c:v>
                </c:pt>
                <c:pt idx="222908">
                  <c:v>-74.21875</c:v>
                </c:pt>
                <c:pt idx="222909">
                  <c:v>-34.4238281</c:v>
                </c:pt>
                <c:pt idx="222910">
                  <c:v>27.8320312</c:v>
                </c:pt>
                <c:pt idx="222911">
                  <c:v>68.8476562</c:v>
                </c:pt>
                <c:pt idx="222912">
                  <c:v>92.1630859</c:v>
                </c:pt>
                <c:pt idx="222913">
                  <c:v>95.2148438</c:v>
                </c:pt>
                <c:pt idx="222914">
                  <c:v>74.5849609</c:v>
                </c:pt>
                <c:pt idx="222915">
                  <c:v>41.5039062</c:v>
                </c:pt>
                <c:pt idx="222916">
                  <c:v>-20.1416016</c:v>
                </c:pt>
                <c:pt idx="222917">
                  <c:v>-61.8896484</c:v>
                </c:pt>
                <c:pt idx="222918">
                  <c:v>-86.5478516</c:v>
                </c:pt>
                <c:pt idx="222919">
                  <c:v>-95.9472656</c:v>
                </c:pt>
                <c:pt idx="222920">
                  <c:v>-73.85253909999996</c:v>
                </c:pt>
                <c:pt idx="222921">
                  <c:v>-43.2128906</c:v>
                </c:pt>
                <c:pt idx="222922">
                  <c:v>12.3291016</c:v>
                </c:pt>
                <c:pt idx="222923">
                  <c:v>63.7207031</c:v>
                </c:pt>
                <c:pt idx="222924">
                  <c:v>86.05957029999998</c:v>
                </c:pt>
                <c:pt idx="222925">
                  <c:v>98.38867190000001</c:v>
                </c:pt>
                <c:pt idx="222926">
                  <c:v>86.6699219</c:v>
                </c:pt>
                <c:pt idx="222927">
                  <c:v>47.4853516</c:v>
                </c:pt>
                <c:pt idx="222928">
                  <c:v>-3.66210938</c:v>
                </c:pt>
                <c:pt idx="222929">
                  <c:v>-51.6357422</c:v>
                </c:pt>
                <c:pt idx="222930">
                  <c:v>-85.3271484</c:v>
                </c:pt>
                <c:pt idx="222931">
                  <c:v>-99.85351559999998</c:v>
                </c:pt>
                <c:pt idx="222932">
                  <c:v>-85.9375</c:v>
                </c:pt>
                <c:pt idx="222933">
                  <c:v>-45.5322266</c:v>
                </c:pt>
                <c:pt idx="222934">
                  <c:v>5.37109375</c:v>
                </c:pt>
                <c:pt idx="222935">
                  <c:v>54.5654297</c:v>
                </c:pt>
                <c:pt idx="222936">
                  <c:v>79.4677734</c:v>
                </c:pt>
                <c:pt idx="222937">
                  <c:v>101.196289</c:v>
                </c:pt>
                <c:pt idx="222938">
                  <c:v>87.15820309999998</c:v>
                </c:pt>
                <c:pt idx="222939">
                  <c:v>52.4902344</c:v>
                </c:pt>
                <c:pt idx="222940">
                  <c:v>-3.54003906</c:v>
                </c:pt>
                <c:pt idx="222941">
                  <c:v>-52.4902344</c:v>
                </c:pt>
                <c:pt idx="222942">
                  <c:v>-84.22851559999998</c:v>
                </c:pt>
                <c:pt idx="222943">
                  <c:v>-100.952148</c:v>
                </c:pt>
                <c:pt idx="222944">
                  <c:v>-84.8388672</c:v>
                </c:pt>
                <c:pt idx="222945">
                  <c:v>-51.5136719</c:v>
                </c:pt>
                <c:pt idx="222946">
                  <c:v>-7.20214844</c:v>
                </c:pt>
                <c:pt idx="222947">
                  <c:v>43.9453125</c:v>
                </c:pt>
                <c:pt idx="222948">
                  <c:v>85.6933594</c:v>
                </c:pt>
                <c:pt idx="222949">
                  <c:v>101.5625</c:v>
                </c:pt>
                <c:pt idx="222950">
                  <c:v>83.0078125</c:v>
                </c:pt>
                <c:pt idx="222951">
                  <c:v>55.9082031</c:v>
                </c:pt>
                <c:pt idx="222952">
                  <c:v>8.178710939999998</c:v>
                </c:pt>
                <c:pt idx="222953">
                  <c:v>-44.6777344</c:v>
                </c:pt>
                <c:pt idx="222954">
                  <c:v>-81.66503909999996</c:v>
                </c:pt>
                <c:pt idx="222955">
                  <c:v>-102.416992</c:v>
                </c:pt>
                <c:pt idx="222956">
                  <c:v>-87.03613279999998</c:v>
                </c:pt>
                <c:pt idx="222957">
                  <c:v>-55.4199219</c:v>
                </c:pt>
                <c:pt idx="222958">
                  <c:v>-10.8642578</c:v>
                </c:pt>
                <c:pt idx="222959">
                  <c:v>41.2597656</c:v>
                </c:pt>
                <c:pt idx="222960">
                  <c:v>79.7119141</c:v>
                </c:pt>
                <c:pt idx="222961">
                  <c:v>100.830078</c:v>
                </c:pt>
                <c:pt idx="222962">
                  <c:v>92.4072266</c:v>
                </c:pt>
                <c:pt idx="222963">
                  <c:v>63.3544922</c:v>
                </c:pt>
                <c:pt idx="222964">
                  <c:v>12.0849609</c:v>
                </c:pt>
                <c:pt idx="222965">
                  <c:v>-34.6679688</c:v>
                </c:pt>
                <c:pt idx="222966">
                  <c:v>-77.0263672</c:v>
                </c:pt>
                <c:pt idx="222967">
                  <c:v>-99.7314453</c:v>
                </c:pt>
                <c:pt idx="222968">
                  <c:v>-94.2382812</c:v>
                </c:pt>
                <c:pt idx="222969">
                  <c:v>-60.4248047</c:v>
                </c:pt>
                <c:pt idx="222970">
                  <c:v>-14.8925781</c:v>
                </c:pt>
                <c:pt idx="222971">
                  <c:v>31.0058594</c:v>
                </c:pt>
                <c:pt idx="222972">
                  <c:v>73.2421875</c:v>
                </c:pt>
                <c:pt idx="222973">
                  <c:v>103.027344</c:v>
                </c:pt>
                <c:pt idx="222974">
                  <c:v>93.38378909999996</c:v>
                </c:pt>
                <c:pt idx="222975">
                  <c:v>68.9697266</c:v>
                </c:pt>
                <c:pt idx="222976">
                  <c:v>14.0380859</c:v>
                </c:pt>
                <c:pt idx="222977">
                  <c:v>-31.1279297</c:v>
                </c:pt>
                <c:pt idx="222978">
                  <c:v>-71.6552734</c:v>
                </c:pt>
                <c:pt idx="222979">
                  <c:v>-98.9990234</c:v>
                </c:pt>
                <c:pt idx="222980">
                  <c:v>-91.4306641</c:v>
                </c:pt>
                <c:pt idx="222981">
                  <c:v>-63.8427734</c:v>
                </c:pt>
                <c:pt idx="222982">
                  <c:v>-24.4140625</c:v>
                </c:pt>
                <c:pt idx="222983">
                  <c:v>20.8740234</c:v>
                </c:pt>
                <c:pt idx="222984">
                  <c:v>71.1669922</c:v>
                </c:pt>
                <c:pt idx="222985">
                  <c:v>90.94238279999998</c:v>
                </c:pt>
                <c:pt idx="222986">
                  <c:v>87.890625</c:v>
                </c:pt>
                <c:pt idx="222987">
                  <c:v>64.2089844</c:v>
                </c:pt>
                <c:pt idx="222988">
                  <c:v>25.2685547</c:v>
                </c:pt>
                <c:pt idx="222989">
                  <c:v>-24.0478516</c:v>
                </c:pt>
                <c:pt idx="222990">
                  <c:v>-67.2607422</c:v>
                </c:pt>
                <c:pt idx="222991">
                  <c:v>-91.796875</c:v>
                </c:pt>
                <c:pt idx="222992">
                  <c:v>-90.94238279999998</c:v>
                </c:pt>
                <c:pt idx="222993">
                  <c:v>-72.50976559999998</c:v>
                </c:pt>
                <c:pt idx="222994">
                  <c:v>-31.25</c:v>
                </c:pt>
                <c:pt idx="222995">
                  <c:v>21.9726562</c:v>
                </c:pt>
                <c:pt idx="222996">
                  <c:v>65.7958984</c:v>
                </c:pt>
                <c:pt idx="222997">
                  <c:v>91.796875</c:v>
                </c:pt>
                <c:pt idx="222998">
                  <c:v>90.4541016</c:v>
                </c:pt>
                <c:pt idx="222999">
                  <c:v>74.21875</c:v>
                </c:pt>
                <c:pt idx="223000">
                  <c:v>33.3251953</c:v>
                </c:pt>
                <c:pt idx="223001">
                  <c:v>-19.0429688</c:v>
                </c:pt>
                <c:pt idx="223002">
                  <c:v>-58.2275391</c:v>
                </c:pt>
                <c:pt idx="223003">
                  <c:v>-92.89550779999998</c:v>
                </c:pt>
                <c:pt idx="223004">
                  <c:v>-96.4355469</c:v>
                </c:pt>
                <c:pt idx="223005">
                  <c:v>-74.5849609</c:v>
                </c:pt>
                <c:pt idx="223006">
                  <c:v>-34.3017578</c:v>
                </c:pt>
                <c:pt idx="223007">
                  <c:v>18.6767578</c:v>
                </c:pt>
                <c:pt idx="223008">
                  <c:v>64.453125</c:v>
                </c:pt>
                <c:pt idx="223009">
                  <c:v>90.4541016</c:v>
                </c:pt>
                <c:pt idx="223010">
                  <c:v>87.6464844</c:v>
                </c:pt>
                <c:pt idx="223011">
                  <c:v>77.0263672</c:v>
                </c:pt>
                <c:pt idx="223012">
                  <c:v>37.5976562</c:v>
                </c:pt>
                <c:pt idx="223013">
                  <c:v>-12.0849609</c:v>
                </c:pt>
                <c:pt idx="223014">
                  <c:v>-56.3964844</c:v>
                </c:pt>
                <c:pt idx="223015">
                  <c:v>-89.4775391</c:v>
                </c:pt>
                <c:pt idx="223016">
                  <c:v>-97.4121094</c:v>
                </c:pt>
                <c:pt idx="223017">
                  <c:v>-78.4912109</c:v>
                </c:pt>
                <c:pt idx="223018">
                  <c:v>-40.6494141</c:v>
                </c:pt>
                <c:pt idx="223019">
                  <c:v>8.42285156</c:v>
                </c:pt>
                <c:pt idx="223020">
                  <c:v>58.1054688</c:v>
                </c:pt>
                <c:pt idx="223021">
                  <c:v>93.9941406</c:v>
                </c:pt>
                <c:pt idx="223022">
                  <c:v>103.881836</c:v>
                </c:pt>
                <c:pt idx="223023">
                  <c:v>84.10644529999998</c:v>
                </c:pt>
                <c:pt idx="223024">
                  <c:v>46.9970703</c:v>
                </c:pt>
                <c:pt idx="223025">
                  <c:v>-1.953125</c:v>
                </c:pt>
                <c:pt idx="223026">
                  <c:v>-48.4619141</c:v>
                </c:pt>
                <c:pt idx="223027">
                  <c:v>-81.29882809999998</c:v>
                </c:pt>
                <c:pt idx="223028">
                  <c:v>-93.38378909999996</c:v>
                </c:pt>
                <c:pt idx="223029">
                  <c:v>-80.9326172</c:v>
                </c:pt>
                <c:pt idx="223030">
                  <c:v>-46.9970703</c:v>
                </c:pt>
                <c:pt idx="223031">
                  <c:v>9.155273439999998</c:v>
                </c:pt>
                <c:pt idx="223032">
                  <c:v>59.4482422</c:v>
                </c:pt>
                <c:pt idx="223033">
                  <c:v>88.0126953</c:v>
                </c:pt>
                <c:pt idx="223034">
                  <c:v>101.928711</c:v>
                </c:pt>
                <c:pt idx="223035">
                  <c:v>88.2568359</c:v>
                </c:pt>
                <c:pt idx="223036">
                  <c:v>52.8564453</c:v>
                </c:pt>
                <c:pt idx="223037">
                  <c:v>1.953125</c:v>
                </c:pt>
                <c:pt idx="223038">
                  <c:v>-48.3398438</c:v>
                </c:pt>
                <c:pt idx="223039">
                  <c:v>-85.3271484</c:v>
                </c:pt>
                <c:pt idx="223040">
                  <c:v>-103.515625</c:v>
                </c:pt>
                <c:pt idx="223041">
                  <c:v>-93.1396484</c:v>
                </c:pt>
                <c:pt idx="223042">
                  <c:v>-53.4667969</c:v>
                </c:pt>
                <c:pt idx="223043">
                  <c:v>-5.859375</c:v>
                </c:pt>
                <c:pt idx="223044">
                  <c:v>49.3164062</c:v>
                </c:pt>
                <c:pt idx="223045">
                  <c:v>85.8154297</c:v>
                </c:pt>
                <c:pt idx="223046">
                  <c:v>94.7265625</c:v>
                </c:pt>
                <c:pt idx="223047">
                  <c:v>87.4023438</c:v>
                </c:pt>
                <c:pt idx="223048">
                  <c:v>57.0068359</c:v>
                </c:pt>
                <c:pt idx="223049">
                  <c:v>12.2070312</c:v>
                </c:pt>
                <c:pt idx="223050">
                  <c:v>-33.0810547</c:v>
                </c:pt>
                <c:pt idx="223051">
                  <c:v>-78.7353516</c:v>
                </c:pt>
                <c:pt idx="223052">
                  <c:v>-94.97070309999998</c:v>
                </c:pt>
                <c:pt idx="223053">
                  <c:v>-88.8671875</c:v>
                </c:pt>
                <c:pt idx="223054">
                  <c:v>-50.78125</c:v>
                </c:pt>
                <c:pt idx="223055">
                  <c:v>-10.3759766</c:v>
                </c:pt>
                <c:pt idx="223056">
                  <c:v>34.5458984</c:v>
                </c:pt>
                <c:pt idx="223057">
                  <c:v>77.0263672</c:v>
                </c:pt>
                <c:pt idx="223058">
                  <c:v>96.4355469</c:v>
                </c:pt>
                <c:pt idx="223059">
                  <c:v>92.4072266</c:v>
                </c:pt>
                <c:pt idx="223060">
                  <c:v>62.0117188</c:v>
                </c:pt>
                <c:pt idx="223061">
                  <c:v>16.72363279999998</c:v>
                </c:pt>
                <c:pt idx="223062">
                  <c:v>-34.7900391</c:v>
                </c:pt>
                <c:pt idx="223063">
                  <c:v>-77.39257809999994</c:v>
                </c:pt>
                <c:pt idx="223064">
                  <c:v>-96.5576172</c:v>
                </c:pt>
                <c:pt idx="223065">
                  <c:v>-89.4775391</c:v>
                </c:pt>
                <c:pt idx="223066">
                  <c:v>-66.8945312</c:v>
                </c:pt>
                <c:pt idx="223067">
                  <c:v>-27.5878906</c:v>
                </c:pt>
                <c:pt idx="223068">
                  <c:v>28.3203125</c:v>
                </c:pt>
                <c:pt idx="223069">
                  <c:v>76.2939453</c:v>
                </c:pt>
                <c:pt idx="223070">
                  <c:v>100.585938</c:v>
                </c:pt>
                <c:pt idx="223071">
                  <c:v>93.38378909999996</c:v>
                </c:pt>
                <c:pt idx="223072">
                  <c:v>65.9179688</c:v>
                </c:pt>
                <c:pt idx="223073">
                  <c:v>19.8974609</c:v>
                </c:pt>
                <c:pt idx="223074">
                  <c:v>-21.7285156</c:v>
                </c:pt>
                <c:pt idx="223075">
                  <c:v>-71.0449219</c:v>
                </c:pt>
                <c:pt idx="223076">
                  <c:v>-90.6982422</c:v>
                </c:pt>
                <c:pt idx="223077">
                  <c:v>-95.703125</c:v>
                </c:pt>
                <c:pt idx="223078">
                  <c:v>-72.50976559999998</c:v>
                </c:pt>
                <c:pt idx="223079">
                  <c:v>-20.6298828</c:v>
                </c:pt>
                <c:pt idx="223080">
                  <c:v>25.8789062</c:v>
                </c:pt>
                <c:pt idx="223081">
                  <c:v>70.0683594</c:v>
                </c:pt>
                <c:pt idx="223082">
                  <c:v>99.9755859</c:v>
                </c:pt>
                <c:pt idx="223083">
                  <c:v>94.1162109</c:v>
                </c:pt>
                <c:pt idx="223084">
                  <c:v>67.8710938</c:v>
                </c:pt>
                <c:pt idx="223085">
                  <c:v>29.9072266</c:v>
                </c:pt>
                <c:pt idx="223086">
                  <c:v>-18.6767578</c:v>
                </c:pt>
                <c:pt idx="223087">
                  <c:v>-62.3779297</c:v>
                </c:pt>
                <c:pt idx="223088">
                  <c:v>-87.03613279999998</c:v>
                </c:pt>
                <c:pt idx="223089">
                  <c:v>-99.2431641</c:v>
                </c:pt>
                <c:pt idx="223090">
                  <c:v>-80.32226559999998</c:v>
                </c:pt>
                <c:pt idx="223091">
                  <c:v>-34.7900391</c:v>
                </c:pt>
                <c:pt idx="223092">
                  <c:v>17.9443359</c:v>
                </c:pt>
                <c:pt idx="223093">
                  <c:v>66.1621094</c:v>
                </c:pt>
                <c:pt idx="223094">
                  <c:v>88.62304690000001</c:v>
                </c:pt>
                <c:pt idx="223095">
                  <c:v>102.294922</c:v>
                </c:pt>
                <c:pt idx="223096">
                  <c:v>77.75878909999996</c:v>
                </c:pt>
                <c:pt idx="223097">
                  <c:v>36.3769531</c:v>
                </c:pt>
                <c:pt idx="223098">
                  <c:v>-16.6015625</c:v>
                </c:pt>
                <c:pt idx="223099">
                  <c:v>-61.0351562</c:v>
                </c:pt>
                <c:pt idx="223100">
                  <c:v>-88.5009766</c:v>
                </c:pt>
                <c:pt idx="223101">
                  <c:v>-99.60937499999996</c:v>
                </c:pt>
                <c:pt idx="223102">
                  <c:v>-72.6318359</c:v>
                </c:pt>
                <c:pt idx="223103">
                  <c:v>-37.5976562</c:v>
                </c:pt>
                <c:pt idx="223104">
                  <c:v>20.1416016</c:v>
                </c:pt>
                <c:pt idx="223105">
                  <c:v>69.33593749999996</c:v>
                </c:pt>
                <c:pt idx="223106">
                  <c:v>95.0927734</c:v>
                </c:pt>
                <c:pt idx="223107">
                  <c:v>97.1679688</c:v>
                </c:pt>
                <c:pt idx="223108">
                  <c:v>76.2939453</c:v>
                </c:pt>
                <c:pt idx="223109">
                  <c:v>42.2363281</c:v>
                </c:pt>
                <c:pt idx="223110">
                  <c:v>-9.88769531</c:v>
                </c:pt>
                <c:pt idx="223111">
                  <c:v>-58.9599609</c:v>
                </c:pt>
                <c:pt idx="223112">
                  <c:v>-91.0644531</c:v>
                </c:pt>
                <c:pt idx="223113">
                  <c:v>-97.1679688</c:v>
                </c:pt>
                <c:pt idx="223114">
                  <c:v>-85.9375</c:v>
                </c:pt>
                <c:pt idx="223115">
                  <c:v>-40.1611328</c:v>
                </c:pt>
                <c:pt idx="223116">
                  <c:v>7.812499999999997</c:v>
                </c:pt>
                <c:pt idx="223117">
                  <c:v>54.93164059999999</c:v>
                </c:pt>
                <c:pt idx="223118">
                  <c:v>87.7685547</c:v>
                </c:pt>
                <c:pt idx="223119">
                  <c:v>93.2617188</c:v>
                </c:pt>
                <c:pt idx="223120">
                  <c:v>80.68847659999993</c:v>
                </c:pt>
                <c:pt idx="223121">
                  <c:v>41.8701172</c:v>
                </c:pt>
                <c:pt idx="223122">
                  <c:v>-3.05175781</c:v>
                </c:pt>
                <c:pt idx="223123">
                  <c:v>-52.1240234</c:v>
                </c:pt>
                <c:pt idx="223124">
                  <c:v>-96.0693359</c:v>
                </c:pt>
                <c:pt idx="223125">
                  <c:v>-97.90039059999998</c:v>
                </c:pt>
                <c:pt idx="223126">
                  <c:v>-86.05957029999998</c:v>
                </c:pt>
                <c:pt idx="223127">
                  <c:v>-48.828125</c:v>
                </c:pt>
                <c:pt idx="223128">
                  <c:v>1.34277344</c:v>
                </c:pt>
                <c:pt idx="223129">
                  <c:v>53.2226562</c:v>
                </c:pt>
                <c:pt idx="223130">
                  <c:v>84.5947266</c:v>
                </c:pt>
                <c:pt idx="223131">
                  <c:v>102.905273</c:v>
                </c:pt>
                <c:pt idx="223132">
                  <c:v>89.5996094</c:v>
                </c:pt>
                <c:pt idx="223133">
                  <c:v>46.3867188</c:v>
                </c:pt>
                <c:pt idx="223134">
                  <c:v>5.73730469</c:v>
                </c:pt>
                <c:pt idx="223135">
                  <c:v>-45.0439453</c:v>
                </c:pt>
                <c:pt idx="223136">
                  <c:v>-78.12499999999998</c:v>
                </c:pt>
                <c:pt idx="223137">
                  <c:v>-100.952148</c:v>
                </c:pt>
                <c:pt idx="223138">
                  <c:v>-92.89550779999998</c:v>
                </c:pt>
                <c:pt idx="223139">
                  <c:v>-53.5888672</c:v>
                </c:pt>
                <c:pt idx="223140">
                  <c:v>-6.835937499999997</c:v>
                </c:pt>
                <c:pt idx="223141">
                  <c:v>40.4052734</c:v>
                </c:pt>
                <c:pt idx="223142">
                  <c:v>73.1201172</c:v>
                </c:pt>
                <c:pt idx="223143">
                  <c:v>95.2148438</c:v>
                </c:pt>
                <c:pt idx="223144">
                  <c:v>90.82031249999996</c:v>
                </c:pt>
                <c:pt idx="223145">
                  <c:v>52.4902344</c:v>
                </c:pt>
                <c:pt idx="223146">
                  <c:v>14.1601562</c:v>
                </c:pt>
                <c:pt idx="223147">
                  <c:v>-37.8417969</c:v>
                </c:pt>
                <c:pt idx="223148">
                  <c:v>-78.2470703</c:v>
                </c:pt>
                <c:pt idx="223149">
                  <c:v>-100.463867</c:v>
                </c:pt>
                <c:pt idx="223150">
                  <c:v>-92.1630859</c:v>
                </c:pt>
                <c:pt idx="223151">
                  <c:v>-67.38281249999996</c:v>
                </c:pt>
                <c:pt idx="223152">
                  <c:v>-9.64355469</c:v>
                </c:pt>
                <c:pt idx="223153">
                  <c:v>43.0908203</c:v>
                </c:pt>
                <c:pt idx="223154">
                  <c:v>75.0732422</c:v>
                </c:pt>
                <c:pt idx="223155">
                  <c:v>96.4355469</c:v>
                </c:pt>
                <c:pt idx="223156">
                  <c:v>92.5292969</c:v>
                </c:pt>
                <c:pt idx="223157">
                  <c:v>62.3779297</c:v>
                </c:pt>
                <c:pt idx="223158">
                  <c:v>17.578125</c:v>
                </c:pt>
                <c:pt idx="223159">
                  <c:v>-35.15625</c:v>
                </c:pt>
                <c:pt idx="223160">
                  <c:v>-71.1669922</c:v>
                </c:pt>
                <c:pt idx="223161">
                  <c:v>-96.0693359</c:v>
                </c:pt>
                <c:pt idx="223162">
                  <c:v>-89.7216797</c:v>
                </c:pt>
                <c:pt idx="223163">
                  <c:v>-66.0400391</c:v>
                </c:pt>
                <c:pt idx="223164">
                  <c:v>-19.6533203</c:v>
                </c:pt>
                <c:pt idx="223165">
                  <c:v>24.6582031</c:v>
                </c:pt>
                <c:pt idx="223166">
                  <c:v>71.2890625</c:v>
                </c:pt>
                <c:pt idx="223167">
                  <c:v>97.1679688</c:v>
                </c:pt>
                <c:pt idx="223168">
                  <c:v>94.3603516</c:v>
                </c:pt>
                <c:pt idx="223169">
                  <c:v>69.0917969</c:v>
                </c:pt>
                <c:pt idx="223170">
                  <c:v>25.8789062</c:v>
                </c:pt>
                <c:pt idx="223171">
                  <c:v>-27.0996094</c:v>
                </c:pt>
                <c:pt idx="223172">
                  <c:v>-73.2421875</c:v>
                </c:pt>
                <c:pt idx="223173">
                  <c:v>-99.9755859</c:v>
                </c:pt>
                <c:pt idx="223174">
                  <c:v>-94.84863279999998</c:v>
                </c:pt>
                <c:pt idx="223175">
                  <c:v>-72.265625</c:v>
                </c:pt>
                <c:pt idx="223176">
                  <c:v>-27.34375</c:v>
                </c:pt>
                <c:pt idx="223177">
                  <c:v>24.5361328</c:v>
                </c:pt>
                <c:pt idx="223178">
                  <c:v>64.6972656</c:v>
                </c:pt>
                <c:pt idx="223179">
                  <c:v>88.62304690000001</c:v>
                </c:pt>
                <c:pt idx="223180">
                  <c:v>97.1679688</c:v>
                </c:pt>
                <c:pt idx="223181">
                  <c:v>76.7822266</c:v>
                </c:pt>
                <c:pt idx="223182">
                  <c:v>33.44726559999999</c:v>
                </c:pt>
                <c:pt idx="223183">
                  <c:v>-16.1132812</c:v>
                </c:pt>
                <c:pt idx="223184">
                  <c:v>-60.546875</c:v>
                </c:pt>
                <c:pt idx="223185">
                  <c:v>-94.6044922</c:v>
                </c:pt>
                <c:pt idx="223186">
                  <c:v>-99.9755859</c:v>
                </c:pt>
                <c:pt idx="223187">
                  <c:v>-78.8574219</c:v>
                </c:pt>
                <c:pt idx="223188">
                  <c:v>-31.3720703</c:v>
                </c:pt>
                <c:pt idx="223189">
                  <c:v>20.2636719</c:v>
                </c:pt>
                <c:pt idx="223190">
                  <c:v>59.81445309999999</c:v>
                </c:pt>
                <c:pt idx="223191">
                  <c:v>95.82519529999998</c:v>
                </c:pt>
                <c:pt idx="223192">
                  <c:v>101.68457</c:v>
                </c:pt>
                <c:pt idx="223193">
                  <c:v>73.9746094</c:v>
                </c:pt>
                <c:pt idx="223194">
                  <c:v>42.3583984</c:v>
                </c:pt>
                <c:pt idx="223195">
                  <c:v>-6.835937499999997</c:v>
                </c:pt>
                <c:pt idx="223196">
                  <c:v>-55.9082031</c:v>
                </c:pt>
                <c:pt idx="223197">
                  <c:v>-86.7919922</c:v>
                </c:pt>
                <c:pt idx="223198">
                  <c:v>-92.77343749999996</c:v>
                </c:pt>
                <c:pt idx="223199">
                  <c:v>-78.7353516</c:v>
                </c:pt>
                <c:pt idx="223200">
                  <c:v>-43.3349609</c:v>
                </c:pt>
                <c:pt idx="223201">
                  <c:v>11.1083984</c:v>
                </c:pt>
                <c:pt idx="223202">
                  <c:v>60.7910156</c:v>
                </c:pt>
                <c:pt idx="223203">
                  <c:v>90.82031249999996</c:v>
                </c:pt>
                <c:pt idx="223204">
                  <c:v>102.416992</c:v>
                </c:pt>
                <c:pt idx="223205">
                  <c:v>82.15332029999998</c:v>
                </c:pt>
                <c:pt idx="223206">
                  <c:v>42.8466797</c:v>
                </c:pt>
                <c:pt idx="223207">
                  <c:v>-10.2539062</c:v>
                </c:pt>
                <c:pt idx="223208">
                  <c:v>-54.1992188</c:v>
                </c:pt>
                <c:pt idx="223209">
                  <c:v>-91.55273440000001</c:v>
                </c:pt>
                <c:pt idx="223210">
                  <c:v>-98.5107422</c:v>
                </c:pt>
                <c:pt idx="223211">
                  <c:v>-83.0078125</c:v>
                </c:pt>
                <c:pt idx="223212">
                  <c:v>-49.1943359</c:v>
                </c:pt>
                <c:pt idx="223213">
                  <c:v>0.0</c:v>
                </c:pt>
                <c:pt idx="223214">
                  <c:v>49.3164062</c:v>
                </c:pt>
                <c:pt idx="223215">
                  <c:v>79.1015625</c:v>
                </c:pt>
                <c:pt idx="223216">
                  <c:v>93.38378909999996</c:v>
                </c:pt>
                <c:pt idx="223217">
                  <c:v>86.6699219</c:v>
                </c:pt>
                <c:pt idx="223218">
                  <c:v>55.2978516</c:v>
                </c:pt>
                <c:pt idx="223219">
                  <c:v>3.17382812</c:v>
                </c:pt>
                <c:pt idx="223220">
                  <c:v>-45.8984375</c:v>
                </c:pt>
                <c:pt idx="223221">
                  <c:v>-83.3740234</c:v>
                </c:pt>
                <c:pt idx="223222">
                  <c:v>-96.4355469</c:v>
                </c:pt>
                <c:pt idx="223223">
                  <c:v>-81.9091797</c:v>
                </c:pt>
                <c:pt idx="223224">
                  <c:v>-48.2177734</c:v>
                </c:pt>
                <c:pt idx="223225">
                  <c:v>-3.78417969</c:v>
                </c:pt>
                <c:pt idx="223226">
                  <c:v>44.4335938</c:v>
                </c:pt>
                <c:pt idx="223227">
                  <c:v>84.5947266</c:v>
                </c:pt>
                <c:pt idx="223228">
                  <c:v>93.87207029999993</c:v>
                </c:pt>
                <c:pt idx="223229">
                  <c:v>95.9472656</c:v>
                </c:pt>
                <c:pt idx="223230">
                  <c:v>66.40625</c:v>
                </c:pt>
                <c:pt idx="223231">
                  <c:v>11.1083984</c:v>
                </c:pt>
                <c:pt idx="223232">
                  <c:v>-41.9921875</c:v>
                </c:pt>
                <c:pt idx="223233">
                  <c:v>-78.4912109</c:v>
                </c:pt>
                <c:pt idx="223234">
                  <c:v>-97.90039059999998</c:v>
                </c:pt>
                <c:pt idx="223235">
                  <c:v>-86.5478516</c:v>
                </c:pt>
                <c:pt idx="223236">
                  <c:v>-59.3261719</c:v>
                </c:pt>
                <c:pt idx="223237">
                  <c:v>-12.6953125</c:v>
                </c:pt>
                <c:pt idx="223238">
                  <c:v>34.4238281</c:v>
                </c:pt>
                <c:pt idx="223239">
                  <c:v>78.6132812</c:v>
                </c:pt>
                <c:pt idx="223240">
                  <c:v>101.196289</c:v>
                </c:pt>
                <c:pt idx="223241">
                  <c:v>84.9609375</c:v>
                </c:pt>
                <c:pt idx="223242">
                  <c:v>64.57519529999998</c:v>
                </c:pt>
                <c:pt idx="223243">
                  <c:v>17.9443359</c:v>
                </c:pt>
                <c:pt idx="223244">
                  <c:v>-41.7480469</c:v>
                </c:pt>
                <c:pt idx="223245">
                  <c:v>-83.4960938</c:v>
                </c:pt>
                <c:pt idx="223246">
                  <c:v>-95.4589844</c:v>
                </c:pt>
                <c:pt idx="223247">
                  <c:v>-89.35546879999995</c:v>
                </c:pt>
                <c:pt idx="223248">
                  <c:v>-59.9365234</c:v>
                </c:pt>
                <c:pt idx="223249">
                  <c:v>-15.8691406</c:v>
                </c:pt>
                <c:pt idx="223250">
                  <c:v>31.1279297</c:v>
                </c:pt>
                <c:pt idx="223251">
                  <c:v>68.8476562</c:v>
                </c:pt>
                <c:pt idx="223252">
                  <c:v>100.097656</c:v>
                </c:pt>
                <c:pt idx="223253">
                  <c:v>96.92382809999998</c:v>
                </c:pt>
                <c:pt idx="223254">
                  <c:v>65.4296875</c:v>
                </c:pt>
                <c:pt idx="223255">
                  <c:v>24.2919922</c:v>
                </c:pt>
                <c:pt idx="223256">
                  <c:v>-24.4140625</c:v>
                </c:pt>
                <c:pt idx="223257">
                  <c:v>-76.4160156</c:v>
                </c:pt>
                <c:pt idx="223258">
                  <c:v>-95.9472656</c:v>
                </c:pt>
                <c:pt idx="223259">
                  <c:v>-92.6513672</c:v>
                </c:pt>
                <c:pt idx="223260">
                  <c:v>-66.2841797</c:v>
                </c:pt>
                <c:pt idx="223261">
                  <c:v>-26.8554688</c:v>
                </c:pt>
                <c:pt idx="223262">
                  <c:v>25.8789062</c:v>
                </c:pt>
                <c:pt idx="223263">
                  <c:v>72.87597659999993</c:v>
                </c:pt>
                <c:pt idx="223264">
                  <c:v>97.1679688</c:v>
                </c:pt>
                <c:pt idx="223265">
                  <c:v>97.5341797</c:v>
                </c:pt>
                <c:pt idx="223266">
                  <c:v>72.6318359</c:v>
                </c:pt>
                <c:pt idx="223267">
                  <c:v>38.5742188</c:v>
                </c:pt>
                <c:pt idx="223268">
                  <c:v>-14.0380859</c:v>
                </c:pt>
                <c:pt idx="223269">
                  <c:v>-67.0166016</c:v>
                </c:pt>
                <c:pt idx="223270">
                  <c:v>-95.2148438</c:v>
                </c:pt>
                <c:pt idx="223271">
                  <c:v>-98.1445312</c:v>
                </c:pt>
                <c:pt idx="223272">
                  <c:v>-74.46289059999998</c:v>
                </c:pt>
                <c:pt idx="223273">
                  <c:v>-29.9072266</c:v>
                </c:pt>
                <c:pt idx="223274">
                  <c:v>22.7050781</c:v>
                </c:pt>
                <c:pt idx="223275">
                  <c:v>69.9462891</c:v>
                </c:pt>
                <c:pt idx="223276">
                  <c:v>91.1865234</c:v>
                </c:pt>
                <c:pt idx="223277">
                  <c:v>97.4121094</c:v>
                </c:pt>
                <c:pt idx="223278">
                  <c:v>75.9277344</c:v>
                </c:pt>
                <c:pt idx="223279">
                  <c:v>35.5224609</c:v>
                </c:pt>
                <c:pt idx="223280">
                  <c:v>-10.6201172</c:v>
                </c:pt>
                <c:pt idx="223281">
                  <c:v>-49.80468749999996</c:v>
                </c:pt>
                <c:pt idx="223282">
                  <c:v>-89.2333984</c:v>
                </c:pt>
                <c:pt idx="223283">
                  <c:v>-96.1914062</c:v>
                </c:pt>
                <c:pt idx="223284">
                  <c:v>-77.14843749999996</c:v>
                </c:pt>
                <c:pt idx="223285">
                  <c:v>-44.55566409999999</c:v>
                </c:pt>
                <c:pt idx="223286">
                  <c:v>4.27246094</c:v>
                </c:pt>
                <c:pt idx="223287">
                  <c:v>56.5185547</c:v>
                </c:pt>
                <c:pt idx="223288">
                  <c:v>91.3085938</c:v>
                </c:pt>
                <c:pt idx="223289">
                  <c:v>96.80175779999998</c:v>
                </c:pt>
                <c:pt idx="223290">
                  <c:v>79.5898438</c:v>
                </c:pt>
                <c:pt idx="223291">
                  <c:v>41.2597656</c:v>
                </c:pt>
                <c:pt idx="223292">
                  <c:v>-7.08007812</c:v>
                </c:pt>
                <c:pt idx="223293">
                  <c:v>-55.1757812</c:v>
                </c:pt>
                <c:pt idx="223294">
                  <c:v>-92.4072266</c:v>
                </c:pt>
                <c:pt idx="223295">
                  <c:v>-96.80175779999998</c:v>
                </c:pt>
                <c:pt idx="223296">
                  <c:v>-83.0078125</c:v>
                </c:pt>
                <c:pt idx="223297">
                  <c:v>-43.2128906</c:v>
                </c:pt>
                <c:pt idx="223298">
                  <c:v>3.54003906</c:v>
                </c:pt>
                <c:pt idx="223299">
                  <c:v>48.9501953</c:v>
                </c:pt>
                <c:pt idx="223300">
                  <c:v>88.62304690000001</c:v>
                </c:pt>
                <c:pt idx="223301">
                  <c:v>96.67968749999996</c:v>
                </c:pt>
                <c:pt idx="223302">
                  <c:v>86.5478516</c:v>
                </c:pt>
                <c:pt idx="223303">
                  <c:v>54.8095703</c:v>
                </c:pt>
                <c:pt idx="223304">
                  <c:v>0.610351562</c:v>
                </c:pt>
                <c:pt idx="223305">
                  <c:v>-49.9267578</c:v>
                </c:pt>
                <c:pt idx="223306">
                  <c:v>-85.08300779999998</c:v>
                </c:pt>
                <c:pt idx="223307">
                  <c:v>-104.614258</c:v>
                </c:pt>
                <c:pt idx="223308">
                  <c:v>-90.33203119999993</c:v>
                </c:pt>
                <c:pt idx="223309">
                  <c:v>-50.1708984</c:v>
                </c:pt>
                <c:pt idx="223310">
                  <c:v>5.49316406</c:v>
                </c:pt>
                <c:pt idx="223311">
                  <c:v>48.828125</c:v>
                </c:pt>
                <c:pt idx="223312">
                  <c:v>82.15332029999998</c:v>
                </c:pt>
                <c:pt idx="223313">
                  <c:v>102.294922</c:v>
                </c:pt>
                <c:pt idx="223314">
                  <c:v>87.7685547</c:v>
                </c:pt>
                <c:pt idx="223315">
                  <c:v>50.6591797</c:v>
                </c:pt>
                <c:pt idx="223316">
                  <c:v>2.80761719</c:v>
                </c:pt>
                <c:pt idx="223317">
                  <c:v>-42.1142578</c:v>
                </c:pt>
                <c:pt idx="223318">
                  <c:v>-81.0546875</c:v>
                </c:pt>
                <c:pt idx="223319">
                  <c:v>-95.5810547</c:v>
                </c:pt>
                <c:pt idx="223320">
                  <c:v>-92.6513672</c:v>
                </c:pt>
                <c:pt idx="223321">
                  <c:v>-54.4433594</c:v>
                </c:pt>
                <c:pt idx="223322">
                  <c:v>-1.34277344</c:v>
                </c:pt>
                <c:pt idx="223323">
                  <c:v>40.5273438</c:v>
                </c:pt>
                <c:pt idx="223324">
                  <c:v>79.9560547</c:v>
                </c:pt>
                <c:pt idx="223325">
                  <c:v>97.65625</c:v>
                </c:pt>
                <c:pt idx="223326">
                  <c:v>88.62304690000001</c:v>
                </c:pt>
                <c:pt idx="223327">
                  <c:v>59.9365234</c:v>
                </c:pt>
                <c:pt idx="223328">
                  <c:v>15.1367188</c:v>
                </c:pt>
                <c:pt idx="223329">
                  <c:v>-39.30664059999999</c:v>
                </c:pt>
                <c:pt idx="223330">
                  <c:v>-76.6601562</c:v>
                </c:pt>
                <c:pt idx="223331">
                  <c:v>-95.2148438</c:v>
                </c:pt>
                <c:pt idx="223332">
                  <c:v>-89.2333984</c:v>
                </c:pt>
                <c:pt idx="223333">
                  <c:v>-61.6455078</c:v>
                </c:pt>
                <c:pt idx="223334">
                  <c:v>-13.4277344</c:v>
                </c:pt>
                <c:pt idx="223335">
                  <c:v>31.25</c:v>
                </c:pt>
                <c:pt idx="223336">
                  <c:v>74.9511719</c:v>
                </c:pt>
                <c:pt idx="223337">
                  <c:v>98.38867190000001</c:v>
                </c:pt>
                <c:pt idx="223338">
                  <c:v>90.2099609</c:v>
                </c:pt>
                <c:pt idx="223339">
                  <c:v>69.8242188</c:v>
                </c:pt>
                <c:pt idx="223340">
                  <c:v>22.2167969</c:v>
                </c:pt>
                <c:pt idx="223341">
                  <c:v>-34.7900391</c:v>
                </c:pt>
                <c:pt idx="223342">
                  <c:v>-74.21875</c:v>
                </c:pt>
                <c:pt idx="223343">
                  <c:v>-97.90039059999998</c:v>
                </c:pt>
                <c:pt idx="223344">
                  <c:v>-97.77832029999998</c:v>
                </c:pt>
                <c:pt idx="223345">
                  <c:v>-67.7490234</c:v>
                </c:pt>
                <c:pt idx="223346">
                  <c:v>-23.6816406</c:v>
                </c:pt>
                <c:pt idx="223347">
                  <c:v>32.7148438</c:v>
                </c:pt>
                <c:pt idx="223348">
                  <c:v>72.87597659999993</c:v>
                </c:pt>
                <c:pt idx="223349">
                  <c:v>92.4072266</c:v>
                </c:pt>
                <c:pt idx="223350">
                  <c:v>94.7265625</c:v>
                </c:pt>
                <c:pt idx="223351">
                  <c:v>63.5986328</c:v>
                </c:pt>
                <c:pt idx="223352">
                  <c:v>22.0947266</c:v>
                </c:pt>
                <c:pt idx="223353">
                  <c:v>-30.7617188</c:v>
                </c:pt>
                <c:pt idx="223354">
                  <c:v>-70.67871089999993</c:v>
                </c:pt>
                <c:pt idx="223355">
                  <c:v>-93.2617188</c:v>
                </c:pt>
                <c:pt idx="223356">
                  <c:v>-91.55273440000001</c:v>
                </c:pt>
                <c:pt idx="223357">
                  <c:v>-71.4111328</c:v>
                </c:pt>
                <c:pt idx="223358">
                  <c:v>-27.34375</c:v>
                </c:pt>
                <c:pt idx="223359">
                  <c:v>21.2402344</c:v>
                </c:pt>
                <c:pt idx="223360">
                  <c:v>65.9179688</c:v>
                </c:pt>
                <c:pt idx="223361">
                  <c:v>96.80175779999998</c:v>
                </c:pt>
                <c:pt idx="223362">
                  <c:v>93.1396484</c:v>
                </c:pt>
                <c:pt idx="223363">
                  <c:v>69.9462891</c:v>
                </c:pt>
                <c:pt idx="223364">
                  <c:v>29.5410156</c:v>
                </c:pt>
                <c:pt idx="223365">
                  <c:v>-19.8974609</c:v>
                </c:pt>
                <c:pt idx="223366">
                  <c:v>-63.5986328</c:v>
                </c:pt>
                <c:pt idx="223367">
                  <c:v>-88.9892578</c:v>
                </c:pt>
                <c:pt idx="223368">
                  <c:v>-100.463867</c:v>
                </c:pt>
                <c:pt idx="223369">
                  <c:v>-76.7822266</c:v>
                </c:pt>
                <c:pt idx="223370">
                  <c:v>-33.203125</c:v>
                </c:pt>
                <c:pt idx="223371">
                  <c:v>18.0664062</c:v>
                </c:pt>
                <c:pt idx="223372">
                  <c:v>64.453125</c:v>
                </c:pt>
                <c:pt idx="223373">
                  <c:v>93.87207029999993</c:v>
                </c:pt>
                <c:pt idx="223374">
                  <c:v>93.38378909999996</c:v>
                </c:pt>
                <c:pt idx="223375">
                  <c:v>80.5664062</c:v>
                </c:pt>
                <c:pt idx="223376">
                  <c:v>44.6777344</c:v>
                </c:pt>
                <c:pt idx="223377">
                  <c:v>-12.8173828</c:v>
                </c:pt>
                <c:pt idx="223378">
                  <c:v>-63.3544922</c:v>
                </c:pt>
                <c:pt idx="223379">
                  <c:v>-89.7216797</c:v>
                </c:pt>
                <c:pt idx="223380">
                  <c:v>-93.9941406</c:v>
                </c:pt>
                <c:pt idx="223381">
                  <c:v>-81.9091797</c:v>
                </c:pt>
                <c:pt idx="223382">
                  <c:v>-40.2832031</c:v>
                </c:pt>
                <c:pt idx="223383">
                  <c:v>2.9296875</c:v>
                </c:pt>
                <c:pt idx="223384">
                  <c:v>54.1992188</c:v>
                </c:pt>
                <c:pt idx="223385">
                  <c:v>90.6982422</c:v>
                </c:pt>
                <c:pt idx="223386">
                  <c:v>102.539062</c:v>
                </c:pt>
                <c:pt idx="223387">
                  <c:v>85.9375</c:v>
                </c:pt>
                <c:pt idx="223388">
                  <c:v>44.0673828</c:v>
                </c:pt>
                <c:pt idx="223389">
                  <c:v>-4.394531249999993</c:v>
                </c:pt>
                <c:pt idx="223390">
                  <c:v>-53.2226562</c:v>
                </c:pt>
                <c:pt idx="223391">
                  <c:v>-90.08789059999998</c:v>
                </c:pt>
                <c:pt idx="223392">
                  <c:v>-96.67968749999996</c:v>
                </c:pt>
                <c:pt idx="223393">
                  <c:v>-76.6601562</c:v>
                </c:pt>
                <c:pt idx="223394">
                  <c:v>-49.4384766</c:v>
                </c:pt>
                <c:pt idx="223395">
                  <c:v>-0.244140625</c:v>
                </c:pt>
                <c:pt idx="223396">
                  <c:v>53.2226562</c:v>
                </c:pt>
                <c:pt idx="223397">
                  <c:v>86.6699219</c:v>
                </c:pt>
                <c:pt idx="223398">
                  <c:v>97.77832029999998</c:v>
                </c:pt>
                <c:pt idx="223399">
                  <c:v>88.37890619999993</c:v>
                </c:pt>
                <c:pt idx="223400">
                  <c:v>55.7861328</c:v>
                </c:pt>
                <c:pt idx="223401">
                  <c:v>3.29589844</c:v>
                </c:pt>
                <c:pt idx="223402">
                  <c:v>-50.78125</c:v>
                </c:pt>
                <c:pt idx="223403">
                  <c:v>-82.6416016</c:v>
                </c:pt>
                <c:pt idx="223404">
                  <c:v>-97.90039059999998</c:v>
                </c:pt>
                <c:pt idx="223405">
                  <c:v>-87.15820309999998</c:v>
                </c:pt>
                <c:pt idx="223406">
                  <c:v>-50.9033203</c:v>
                </c:pt>
                <c:pt idx="223407">
                  <c:v>-10.8642578</c:v>
                </c:pt>
                <c:pt idx="223408">
                  <c:v>39.9169922</c:v>
                </c:pt>
                <c:pt idx="223409">
                  <c:v>78.4912109</c:v>
                </c:pt>
                <c:pt idx="223410">
                  <c:v>99.1210938</c:v>
                </c:pt>
                <c:pt idx="223411">
                  <c:v>87.03613279999998</c:v>
                </c:pt>
                <c:pt idx="223412">
                  <c:v>57.7392578</c:v>
                </c:pt>
                <c:pt idx="223413">
                  <c:v>12.9394531</c:v>
                </c:pt>
                <c:pt idx="223414">
                  <c:v>-43.9453125</c:v>
                </c:pt>
                <c:pt idx="223415">
                  <c:v>-85.4492188</c:v>
                </c:pt>
                <c:pt idx="223416">
                  <c:v>-103.271484</c:v>
                </c:pt>
                <c:pt idx="223417">
                  <c:v>-92.6513672</c:v>
                </c:pt>
                <c:pt idx="223418">
                  <c:v>-57.9833984</c:v>
                </c:pt>
                <c:pt idx="223419">
                  <c:v>-6.59179688</c:v>
                </c:pt>
                <c:pt idx="223420">
                  <c:v>43.7011719</c:v>
                </c:pt>
                <c:pt idx="223421">
                  <c:v>74.9511719</c:v>
                </c:pt>
                <c:pt idx="223422">
                  <c:v>100.952148</c:v>
                </c:pt>
                <c:pt idx="223423">
                  <c:v>88.0126953</c:v>
                </c:pt>
                <c:pt idx="223424">
                  <c:v>60.546875</c:v>
                </c:pt>
                <c:pt idx="223425">
                  <c:v>15.0146484</c:v>
                </c:pt>
                <c:pt idx="223426">
                  <c:v>-35.4003906</c:v>
                </c:pt>
                <c:pt idx="223427">
                  <c:v>-74.21875</c:v>
                </c:pt>
                <c:pt idx="223428">
                  <c:v>-99.9755859</c:v>
                </c:pt>
                <c:pt idx="223429">
                  <c:v>-95.0927734</c:v>
                </c:pt>
                <c:pt idx="223430">
                  <c:v>-64.8193359</c:v>
                </c:pt>
                <c:pt idx="223431">
                  <c:v>-20.1416016</c:v>
                </c:pt>
                <c:pt idx="223432">
                  <c:v>38.8183594</c:v>
                </c:pt>
                <c:pt idx="223433">
                  <c:v>80.68847659999993</c:v>
                </c:pt>
                <c:pt idx="223434">
                  <c:v>95.82519529999998</c:v>
                </c:pt>
                <c:pt idx="223435">
                  <c:v>97.0458984</c:v>
                </c:pt>
                <c:pt idx="223436">
                  <c:v>67.13867190000001</c:v>
                </c:pt>
                <c:pt idx="223437">
                  <c:v>18.5546875</c:v>
                </c:pt>
                <c:pt idx="223438">
                  <c:v>-30.8837891</c:v>
                </c:pt>
                <c:pt idx="223439">
                  <c:v>-70.1904297</c:v>
                </c:pt>
                <c:pt idx="223440">
                  <c:v>-94.7265625</c:v>
                </c:pt>
                <c:pt idx="223441">
                  <c:v>-86.7919922</c:v>
                </c:pt>
                <c:pt idx="223442">
                  <c:v>-64.453125</c:v>
                </c:pt>
                <c:pt idx="223443">
                  <c:v>-21.9726562</c:v>
                </c:pt>
                <c:pt idx="223444">
                  <c:v>27.7099609</c:v>
                </c:pt>
                <c:pt idx="223445">
                  <c:v>72.0214844</c:v>
                </c:pt>
                <c:pt idx="223446">
                  <c:v>94.97070309999998</c:v>
                </c:pt>
                <c:pt idx="223447">
                  <c:v>95.9472656</c:v>
                </c:pt>
                <c:pt idx="223448">
                  <c:v>71.7773438</c:v>
                </c:pt>
                <c:pt idx="223449">
                  <c:v>31.0058594</c:v>
                </c:pt>
                <c:pt idx="223450">
                  <c:v>-20.6298828</c:v>
                </c:pt>
                <c:pt idx="223451">
                  <c:v>-65.55175779999998</c:v>
                </c:pt>
                <c:pt idx="223452">
                  <c:v>-96.1914062</c:v>
                </c:pt>
                <c:pt idx="223453">
                  <c:v>-98.87695309999998</c:v>
                </c:pt>
                <c:pt idx="223454">
                  <c:v>-75.6835938</c:v>
                </c:pt>
                <c:pt idx="223455">
                  <c:v>-34.9121094</c:v>
                </c:pt>
                <c:pt idx="223456">
                  <c:v>15.9912109</c:v>
                </c:pt>
                <c:pt idx="223457">
                  <c:v>65.9179688</c:v>
                </c:pt>
                <c:pt idx="223458">
                  <c:v>97.77832029999998</c:v>
                </c:pt>
                <c:pt idx="223459">
                  <c:v>94.7265625</c:v>
                </c:pt>
                <c:pt idx="223460">
                  <c:v>83.12988279999993</c:v>
                </c:pt>
                <c:pt idx="223461">
                  <c:v>36.8652344</c:v>
                </c:pt>
                <c:pt idx="223462">
                  <c:v>-18.6767578</c:v>
                </c:pt>
                <c:pt idx="223463">
                  <c:v>-64.2089844</c:v>
                </c:pt>
                <c:pt idx="223464">
                  <c:v>-90.82031249999996</c:v>
                </c:pt>
                <c:pt idx="223465">
                  <c:v>-93.9941406</c:v>
                </c:pt>
                <c:pt idx="223466">
                  <c:v>-82.15332029999998</c:v>
                </c:pt>
                <c:pt idx="223467">
                  <c:v>-34.17968749999999</c:v>
                </c:pt>
                <c:pt idx="223468">
                  <c:v>19.0429688</c:v>
                </c:pt>
                <c:pt idx="223469">
                  <c:v>60.3027344</c:v>
                </c:pt>
                <c:pt idx="223470">
                  <c:v>89.11132809999998</c:v>
                </c:pt>
                <c:pt idx="223471">
                  <c:v>94.97070309999998</c:v>
                </c:pt>
                <c:pt idx="223472">
                  <c:v>76.4160156</c:v>
                </c:pt>
                <c:pt idx="223473">
                  <c:v>45.1660156</c:v>
                </c:pt>
                <c:pt idx="223474">
                  <c:v>-4.51660156</c:v>
                </c:pt>
                <c:pt idx="223475">
                  <c:v>-57.9833984</c:v>
                </c:pt>
                <c:pt idx="223476">
                  <c:v>-94.1162109</c:v>
                </c:pt>
                <c:pt idx="223477">
                  <c:v>-105.957031</c:v>
                </c:pt>
                <c:pt idx="223478">
                  <c:v>-81.5429688</c:v>
                </c:pt>
                <c:pt idx="223479">
                  <c:v>-45.1660156</c:v>
                </c:pt>
                <c:pt idx="223480">
                  <c:v>12.0849609</c:v>
                </c:pt>
                <c:pt idx="223481">
                  <c:v>54.4433594</c:v>
                </c:pt>
                <c:pt idx="223482">
                  <c:v>80.5664062</c:v>
                </c:pt>
                <c:pt idx="223483">
                  <c:v>97.65625</c:v>
                </c:pt>
                <c:pt idx="223484">
                  <c:v>87.15820309999998</c:v>
                </c:pt>
                <c:pt idx="223485">
                  <c:v>41.9921875</c:v>
                </c:pt>
                <c:pt idx="223486">
                  <c:v>-8.42285156</c:v>
                </c:pt>
                <c:pt idx="223487">
                  <c:v>-52.0019531</c:v>
                </c:pt>
                <c:pt idx="223488">
                  <c:v>-82.7636719</c:v>
                </c:pt>
                <c:pt idx="223489">
                  <c:v>-100.097656</c:v>
                </c:pt>
                <c:pt idx="223490">
                  <c:v>-88.62304690000001</c:v>
                </c:pt>
                <c:pt idx="223491">
                  <c:v>-48.828125</c:v>
                </c:pt>
                <c:pt idx="223492">
                  <c:v>0.610351562</c:v>
                </c:pt>
                <c:pt idx="223493">
                  <c:v>45.6542969</c:v>
                </c:pt>
                <c:pt idx="223494">
                  <c:v>86.42578119999993</c:v>
                </c:pt>
                <c:pt idx="223495">
                  <c:v>98.2666016</c:v>
                </c:pt>
                <c:pt idx="223496">
                  <c:v>86.05957029999998</c:v>
                </c:pt>
                <c:pt idx="223497">
                  <c:v>49.5605469</c:v>
                </c:pt>
                <c:pt idx="223498">
                  <c:v>2.19726562</c:v>
                </c:pt>
                <c:pt idx="223499">
                  <c:v>-45.7763672</c:v>
                </c:pt>
                <c:pt idx="223500">
                  <c:v>-84.7167969</c:v>
                </c:pt>
                <c:pt idx="223501">
                  <c:v>-98.2666016</c:v>
                </c:pt>
                <c:pt idx="223502">
                  <c:v>-88.62304690000001</c:v>
                </c:pt>
                <c:pt idx="223503">
                  <c:v>-49.9267578</c:v>
                </c:pt>
                <c:pt idx="223504">
                  <c:v>-4.394531249999993</c:v>
                </c:pt>
                <c:pt idx="223505">
                  <c:v>41.8701172</c:v>
                </c:pt>
                <c:pt idx="223506">
                  <c:v>80.4443359</c:v>
                </c:pt>
                <c:pt idx="223507">
                  <c:v>96.80175779999998</c:v>
                </c:pt>
                <c:pt idx="223508">
                  <c:v>88.0126953</c:v>
                </c:pt>
                <c:pt idx="223509">
                  <c:v>53.8330078</c:v>
                </c:pt>
                <c:pt idx="223510">
                  <c:v>5.49316406</c:v>
                </c:pt>
                <c:pt idx="223511">
                  <c:v>-46.9970703</c:v>
                </c:pt>
                <c:pt idx="223512">
                  <c:v>-86.18164059999998</c:v>
                </c:pt>
                <c:pt idx="223513">
                  <c:v>-99.3652344</c:v>
                </c:pt>
                <c:pt idx="223514">
                  <c:v>-88.5009766</c:v>
                </c:pt>
                <c:pt idx="223515">
                  <c:v>-57.4951172</c:v>
                </c:pt>
                <c:pt idx="223516">
                  <c:v>-10.1318359</c:v>
                </c:pt>
                <c:pt idx="223517">
                  <c:v>41.6259766</c:v>
                </c:pt>
                <c:pt idx="223518">
                  <c:v>82.6416016</c:v>
                </c:pt>
                <c:pt idx="223519">
                  <c:v>101.318359</c:v>
                </c:pt>
                <c:pt idx="223520">
                  <c:v>87.890625</c:v>
                </c:pt>
                <c:pt idx="223521">
                  <c:v>57.7392578</c:v>
                </c:pt>
                <c:pt idx="223522">
                  <c:v>12.2070312</c:v>
                </c:pt>
                <c:pt idx="223523">
                  <c:v>-39.1845703</c:v>
                </c:pt>
                <c:pt idx="223524">
                  <c:v>-77.27050779999998</c:v>
                </c:pt>
                <c:pt idx="223525">
                  <c:v>-103.515625</c:v>
                </c:pt>
                <c:pt idx="223526">
                  <c:v>-96.4355469</c:v>
                </c:pt>
                <c:pt idx="223527">
                  <c:v>-64.57519529999998</c:v>
                </c:pt>
                <c:pt idx="223528">
                  <c:v>-22.3388672</c:v>
                </c:pt>
                <c:pt idx="223529">
                  <c:v>27.8320312</c:v>
                </c:pt>
                <c:pt idx="223530">
                  <c:v>72.9980469</c:v>
                </c:pt>
                <c:pt idx="223531">
                  <c:v>93.5058594</c:v>
                </c:pt>
                <c:pt idx="223532">
                  <c:v>97.2900391</c:v>
                </c:pt>
                <c:pt idx="223533">
                  <c:v>67.8710938</c:v>
                </c:pt>
                <c:pt idx="223534">
                  <c:v>25.8789062</c:v>
                </c:pt>
                <c:pt idx="223535">
                  <c:v>-29.296875</c:v>
                </c:pt>
                <c:pt idx="223536">
                  <c:v>-70.55664059999998</c:v>
                </c:pt>
                <c:pt idx="223537">
                  <c:v>-93.9941406</c:v>
                </c:pt>
                <c:pt idx="223538">
                  <c:v>-97.90039059999998</c:v>
                </c:pt>
                <c:pt idx="223539">
                  <c:v>-67.62695309999998</c:v>
                </c:pt>
                <c:pt idx="223540">
                  <c:v>-25.6347656</c:v>
                </c:pt>
                <c:pt idx="223541">
                  <c:v>20.38574219999997</c:v>
                </c:pt>
                <c:pt idx="223542">
                  <c:v>68.9697266</c:v>
                </c:pt>
                <c:pt idx="223543">
                  <c:v>94.3603516</c:v>
                </c:pt>
                <c:pt idx="223544">
                  <c:v>97.4121094</c:v>
                </c:pt>
                <c:pt idx="223545">
                  <c:v>69.45800779999998</c:v>
                </c:pt>
                <c:pt idx="223546">
                  <c:v>24.0478516</c:v>
                </c:pt>
                <c:pt idx="223547">
                  <c:v>-27.8320312</c:v>
                </c:pt>
                <c:pt idx="223548">
                  <c:v>-65.7958984</c:v>
                </c:pt>
                <c:pt idx="223549">
                  <c:v>-99.4873047</c:v>
                </c:pt>
                <c:pt idx="223550">
                  <c:v>-94.6044922</c:v>
                </c:pt>
                <c:pt idx="223551">
                  <c:v>-73.9746094</c:v>
                </c:pt>
                <c:pt idx="223552">
                  <c:v>-31.1279297</c:v>
                </c:pt>
                <c:pt idx="223553">
                  <c:v>16.72363279999998</c:v>
                </c:pt>
                <c:pt idx="223554">
                  <c:v>62.0117188</c:v>
                </c:pt>
                <c:pt idx="223555">
                  <c:v>89.7216797</c:v>
                </c:pt>
                <c:pt idx="223556">
                  <c:v>92.5292969</c:v>
                </c:pt>
                <c:pt idx="223557">
                  <c:v>74.0966797</c:v>
                </c:pt>
                <c:pt idx="223558">
                  <c:v>36.8652344</c:v>
                </c:pt>
                <c:pt idx="223559">
                  <c:v>-14.5263672</c:v>
                </c:pt>
                <c:pt idx="223560">
                  <c:v>-61.6455078</c:v>
                </c:pt>
                <c:pt idx="223561">
                  <c:v>-93.01757809999998</c:v>
                </c:pt>
                <c:pt idx="223562">
                  <c:v>-100.830078</c:v>
                </c:pt>
                <c:pt idx="223563">
                  <c:v>-73.60839839999993</c:v>
                </c:pt>
                <c:pt idx="223564">
                  <c:v>-40.0390625</c:v>
                </c:pt>
                <c:pt idx="223565">
                  <c:v>14.4042969</c:v>
                </c:pt>
                <c:pt idx="223566">
                  <c:v>61.7675781</c:v>
                </c:pt>
                <c:pt idx="223567">
                  <c:v>93.2617188</c:v>
                </c:pt>
                <c:pt idx="223568">
                  <c:v>97.77832029999998</c:v>
                </c:pt>
                <c:pt idx="223569">
                  <c:v>72.9980469</c:v>
                </c:pt>
                <c:pt idx="223570">
                  <c:v>40.1611328</c:v>
                </c:pt>
                <c:pt idx="223571">
                  <c:v>-9.39941406</c:v>
                </c:pt>
                <c:pt idx="223572">
                  <c:v>-54.0771484</c:v>
                </c:pt>
                <c:pt idx="223573">
                  <c:v>-87.15820309999998</c:v>
                </c:pt>
                <c:pt idx="223574">
                  <c:v>-103.149414</c:v>
                </c:pt>
                <c:pt idx="223575">
                  <c:v>-82.3974609</c:v>
                </c:pt>
                <c:pt idx="223576">
                  <c:v>-47.4853516</c:v>
                </c:pt>
                <c:pt idx="223577">
                  <c:v>4.76074219</c:v>
                </c:pt>
                <c:pt idx="223578">
                  <c:v>54.32128909999999</c:v>
                </c:pt>
                <c:pt idx="223579">
                  <c:v>83.4960938</c:v>
                </c:pt>
                <c:pt idx="223580">
                  <c:v>99.60937499999996</c:v>
                </c:pt>
                <c:pt idx="223581">
                  <c:v>88.8671875</c:v>
                </c:pt>
                <c:pt idx="223582">
                  <c:v>48.2177734</c:v>
                </c:pt>
                <c:pt idx="223583">
                  <c:v>-4.02832031</c:v>
                </c:pt>
                <c:pt idx="223584">
                  <c:v>-52.3681641</c:v>
                </c:pt>
                <c:pt idx="223585">
                  <c:v>-89.35546879999995</c:v>
                </c:pt>
                <c:pt idx="223586">
                  <c:v>-99.85351559999998</c:v>
                </c:pt>
                <c:pt idx="223587">
                  <c:v>-89.11132809999998</c:v>
                </c:pt>
                <c:pt idx="223588">
                  <c:v>-50.1708984</c:v>
                </c:pt>
                <c:pt idx="223589">
                  <c:v>-3.29589844</c:v>
                </c:pt>
                <c:pt idx="223590">
                  <c:v>45.1660156</c:v>
                </c:pt>
                <c:pt idx="223591">
                  <c:v>82.03125</c:v>
                </c:pt>
                <c:pt idx="223592">
                  <c:v>95.0927734</c:v>
                </c:pt>
                <c:pt idx="223593">
                  <c:v>85.5712891</c:v>
                </c:pt>
                <c:pt idx="223594">
                  <c:v>59.9365234</c:v>
                </c:pt>
                <c:pt idx="223595">
                  <c:v>-0.9765625</c:v>
                </c:pt>
                <c:pt idx="223596">
                  <c:v>-48.0957031</c:v>
                </c:pt>
                <c:pt idx="223597">
                  <c:v>-78.6132812</c:v>
                </c:pt>
                <c:pt idx="223598">
                  <c:v>-92.4072266</c:v>
                </c:pt>
                <c:pt idx="223599">
                  <c:v>-92.77343749999996</c:v>
                </c:pt>
                <c:pt idx="223600">
                  <c:v>-59.6923828</c:v>
                </c:pt>
                <c:pt idx="223601">
                  <c:v>-6.95800781</c:v>
                </c:pt>
                <c:pt idx="223602">
                  <c:v>39.30664059999999</c:v>
                </c:pt>
                <c:pt idx="223603">
                  <c:v>78.7353516</c:v>
                </c:pt>
                <c:pt idx="223604">
                  <c:v>94.84863279999998</c:v>
                </c:pt>
                <c:pt idx="223605">
                  <c:v>90.57617190000001</c:v>
                </c:pt>
                <c:pt idx="223606">
                  <c:v>59.2041016</c:v>
                </c:pt>
                <c:pt idx="223607">
                  <c:v>9.277343749999998</c:v>
                </c:pt>
                <c:pt idx="223608">
                  <c:v>-37.4755859</c:v>
                </c:pt>
                <c:pt idx="223609">
                  <c:v>-74.8291016</c:v>
                </c:pt>
                <c:pt idx="223610">
                  <c:v>-98.38867190000001</c:v>
                </c:pt>
                <c:pt idx="223611">
                  <c:v>-94.1162109</c:v>
                </c:pt>
                <c:pt idx="223612">
                  <c:v>-57.1289062</c:v>
                </c:pt>
                <c:pt idx="223613">
                  <c:v>-16.6015625</c:v>
                </c:pt>
                <c:pt idx="223614">
                  <c:v>31.98242189999997</c:v>
                </c:pt>
                <c:pt idx="223615">
                  <c:v>71.4111328</c:v>
                </c:pt>
                <c:pt idx="223616">
                  <c:v>98.75488279999998</c:v>
                </c:pt>
                <c:pt idx="223617">
                  <c:v>86.9140625</c:v>
                </c:pt>
                <c:pt idx="223618">
                  <c:v>61.4013672</c:v>
                </c:pt>
                <c:pt idx="223619">
                  <c:v>14.4042969</c:v>
                </c:pt>
                <c:pt idx="223620">
                  <c:v>-33.9355469</c:v>
                </c:pt>
                <c:pt idx="223621">
                  <c:v>-72.9980469</c:v>
                </c:pt>
                <c:pt idx="223622">
                  <c:v>-93.87207029999993</c:v>
                </c:pt>
                <c:pt idx="223623">
                  <c:v>-96.1914062</c:v>
                </c:pt>
                <c:pt idx="223624">
                  <c:v>-62.5</c:v>
                </c:pt>
                <c:pt idx="223625">
                  <c:v>-17.8222656</c:v>
                </c:pt>
                <c:pt idx="223626">
                  <c:v>26.3671875</c:v>
                </c:pt>
                <c:pt idx="223627">
                  <c:v>71.5332031</c:v>
                </c:pt>
                <c:pt idx="223628">
                  <c:v>95.703125</c:v>
                </c:pt>
                <c:pt idx="223629">
                  <c:v>91.1865234</c:v>
                </c:pt>
                <c:pt idx="223630">
                  <c:v>68.1152344</c:v>
                </c:pt>
                <c:pt idx="223631">
                  <c:v>30.5175781</c:v>
                </c:pt>
                <c:pt idx="223632">
                  <c:v>-18.3105469</c:v>
                </c:pt>
                <c:pt idx="223633">
                  <c:v>-69.9462891</c:v>
                </c:pt>
                <c:pt idx="223634">
                  <c:v>-99.2431641</c:v>
                </c:pt>
                <c:pt idx="223635">
                  <c:v>-98.2666016</c:v>
                </c:pt>
                <c:pt idx="223636">
                  <c:v>-72.9980469</c:v>
                </c:pt>
                <c:pt idx="223637">
                  <c:v>-26.6113281</c:v>
                </c:pt>
                <c:pt idx="223638">
                  <c:v>26.1230469</c:v>
                </c:pt>
                <c:pt idx="223639">
                  <c:v>70.9228516</c:v>
                </c:pt>
                <c:pt idx="223640">
                  <c:v>89.84375</c:v>
                </c:pt>
                <c:pt idx="223641">
                  <c:v>91.796875</c:v>
                </c:pt>
                <c:pt idx="223642">
                  <c:v>71.7773438</c:v>
                </c:pt>
                <c:pt idx="223643">
                  <c:v>35.8886719</c:v>
                </c:pt>
                <c:pt idx="223644">
                  <c:v>-20.5078125</c:v>
                </c:pt>
                <c:pt idx="223645">
                  <c:v>-59.4482422</c:v>
                </c:pt>
                <c:pt idx="223646">
                  <c:v>-87.4023438</c:v>
                </c:pt>
                <c:pt idx="223647">
                  <c:v>-99.9755859</c:v>
                </c:pt>
                <c:pt idx="223648">
                  <c:v>-78.2470703</c:v>
                </c:pt>
                <c:pt idx="223649">
                  <c:v>-40.1611328</c:v>
                </c:pt>
                <c:pt idx="223650">
                  <c:v>12.2070312</c:v>
                </c:pt>
                <c:pt idx="223651">
                  <c:v>66.0400391</c:v>
                </c:pt>
                <c:pt idx="223652">
                  <c:v>97.5341797</c:v>
                </c:pt>
                <c:pt idx="223653">
                  <c:v>92.4072266</c:v>
                </c:pt>
                <c:pt idx="223654">
                  <c:v>78.6132812</c:v>
                </c:pt>
                <c:pt idx="223655">
                  <c:v>41.2597656</c:v>
                </c:pt>
                <c:pt idx="223656">
                  <c:v>-14.7705078</c:v>
                </c:pt>
                <c:pt idx="223657">
                  <c:v>-62.0117188</c:v>
                </c:pt>
                <c:pt idx="223658">
                  <c:v>-87.4023438</c:v>
                </c:pt>
                <c:pt idx="223659">
                  <c:v>-103.393555</c:v>
                </c:pt>
                <c:pt idx="223660">
                  <c:v>-86.6699219</c:v>
                </c:pt>
                <c:pt idx="223661">
                  <c:v>-39.5507812</c:v>
                </c:pt>
                <c:pt idx="223662">
                  <c:v>12.4511719</c:v>
                </c:pt>
                <c:pt idx="223663">
                  <c:v>57.1289062</c:v>
                </c:pt>
                <c:pt idx="223664">
                  <c:v>86.9140625</c:v>
                </c:pt>
                <c:pt idx="223665">
                  <c:v>99.60937499999996</c:v>
                </c:pt>
                <c:pt idx="223666">
                  <c:v>88.13476559999998</c:v>
                </c:pt>
                <c:pt idx="223667">
                  <c:v>45.4101562</c:v>
                </c:pt>
                <c:pt idx="223668">
                  <c:v>-3.29589844</c:v>
                </c:pt>
                <c:pt idx="223669">
                  <c:v>-49.6826172</c:v>
                </c:pt>
                <c:pt idx="223670">
                  <c:v>-88.9892578</c:v>
                </c:pt>
                <c:pt idx="223671">
                  <c:v>-102.050781</c:v>
                </c:pt>
                <c:pt idx="223672">
                  <c:v>-80.32226559999998</c:v>
                </c:pt>
                <c:pt idx="223673">
                  <c:v>-43.9453125</c:v>
                </c:pt>
                <c:pt idx="223674">
                  <c:v>1.46484375</c:v>
                </c:pt>
                <c:pt idx="223675">
                  <c:v>52.2460938</c:v>
                </c:pt>
                <c:pt idx="223676">
                  <c:v>86.9140625</c:v>
                </c:pt>
                <c:pt idx="223677">
                  <c:v>106.933594</c:v>
                </c:pt>
                <c:pt idx="223678">
                  <c:v>91.6748047</c:v>
                </c:pt>
                <c:pt idx="223679">
                  <c:v>51.6357422</c:v>
                </c:pt>
                <c:pt idx="223680">
                  <c:v>1.953125</c:v>
                </c:pt>
                <c:pt idx="223681">
                  <c:v>-47.1191406</c:v>
                </c:pt>
                <c:pt idx="223682">
                  <c:v>-84.4726562</c:v>
                </c:pt>
                <c:pt idx="223683">
                  <c:v>-102.661133</c:v>
                </c:pt>
                <c:pt idx="223684">
                  <c:v>-88.9892578</c:v>
                </c:pt>
                <c:pt idx="223685">
                  <c:v>-53.8330078</c:v>
                </c:pt>
                <c:pt idx="223686">
                  <c:v>-3.41796875</c:v>
                </c:pt>
                <c:pt idx="223687">
                  <c:v>49.9267578</c:v>
                </c:pt>
                <c:pt idx="223688">
                  <c:v>91.1865234</c:v>
                </c:pt>
                <c:pt idx="223689">
                  <c:v>99.1210938</c:v>
                </c:pt>
                <c:pt idx="223690">
                  <c:v>97.90039059999998</c:v>
                </c:pt>
                <c:pt idx="223691">
                  <c:v>58.4716797</c:v>
                </c:pt>
                <c:pt idx="223692">
                  <c:v>10.2539062</c:v>
                </c:pt>
                <c:pt idx="223693">
                  <c:v>-34.4238281</c:v>
                </c:pt>
                <c:pt idx="223694">
                  <c:v>-79.5898438</c:v>
                </c:pt>
                <c:pt idx="223695">
                  <c:v>-99.7314453</c:v>
                </c:pt>
                <c:pt idx="223696">
                  <c:v>-90.33203119999993</c:v>
                </c:pt>
                <c:pt idx="223697">
                  <c:v>-57.0068359</c:v>
                </c:pt>
                <c:pt idx="223698">
                  <c:v>-9.88769531</c:v>
                </c:pt>
                <c:pt idx="223699">
                  <c:v>40.1611328</c:v>
                </c:pt>
                <c:pt idx="223700">
                  <c:v>73.3642578</c:v>
                </c:pt>
                <c:pt idx="223701">
                  <c:v>98.2666016</c:v>
                </c:pt>
                <c:pt idx="223702">
                  <c:v>90.57617190000001</c:v>
                </c:pt>
                <c:pt idx="223703">
                  <c:v>62.7441406</c:v>
                </c:pt>
                <c:pt idx="223704">
                  <c:v>17.4560547</c:v>
                </c:pt>
                <c:pt idx="223705">
                  <c:v>-32.2265625</c:v>
                </c:pt>
                <c:pt idx="223706">
                  <c:v>-77.5146484</c:v>
                </c:pt>
                <c:pt idx="223707">
                  <c:v>-102.661133</c:v>
                </c:pt>
                <c:pt idx="223708">
                  <c:v>-87.4023438</c:v>
                </c:pt>
                <c:pt idx="223709">
                  <c:v>-60.9130859</c:v>
                </c:pt>
                <c:pt idx="223710">
                  <c:v>-20.1416016</c:v>
                </c:pt>
                <c:pt idx="223711">
                  <c:v>24.7802734</c:v>
                </c:pt>
                <c:pt idx="223712">
                  <c:v>70.1904297</c:v>
                </c:pt>
                <c:pt idx="223713">
                  <c:v>96.92382809999998</c:v>
                </c:pt>
                <c:pt idx="223714">
                  <c:v>99.60937499999996</c:v>
                </c:pt>
                <c:pt idx="223715">
                  <c:v>68.1152344</c:v>
                </c:pt>
                <c:pt idx="223716">
                  <c:v>28.0761719</c:v>
                </c:pt>
                <c:pt idx="223717">
                  <c:v>-26.6113281</c:v>
                </c:pt>
                <c:pt idx="223718">
                  <c:v>-70.4345703</c:v>
                </c:pt>
                <c:pt idx="223719">
                  <c:v>-100.341797</c:v>
                </c:pt>
                <c:pt idx="223720">
                  <c:v>-92.2851562</c:v>
                </c:pt>
                <c:pt idx="223721">
                  <c:v>-71.1669922</c:v>
                </c:pt>
                <c:pt idx="223722">
                  <c:v>-31.7382812</c:v>
                </c:pt>
                <c:pt idx="223723">
                  <c:v>23.4375</c:v>
                </c:pt>
                <c:pt idx="223724">
                  <c:v>67.38281249999996</c:v>
                </c:pt>
                <c:pt idx="223725">
                  <c:v>92.5292969</c:v>
                </c:pt>
                <c:pt idx="223726">
                  <c:v>95.2148438</c:v>
                </c:pt>
                <c:pt idx="223727">
                  <c:v>76.5380859</c:v>
                </c:pt>
                <c:pt idx="223728">
                  <c:v>30.2734375</c:v>
                </c:pt>
                <c:pt idx="223729">
                  <c:v>-18.3105469</c:v>
                </c:pt>
                <c:pt idx="223730">
                  <c:v>-64.9414062</c:v>
                </c:pt>
                <c:pt idx="223731">
                  <c:v>-96.80175779999998</c:v>
                </c:pt>
                <c:pt idx="223732">
                  <c:v>-94.3603516</c:v>
                </c:pt>
                <c:pt idx="223733">
                  <c:v>-75.31738279999998</c:v>
                </c:pt>
                <c:pt idx="223734">
                  <c:v>-29.6630859</c:v>
                </c:pt>
                <c:pt idx="223735">
                  <c:v>20.5078125</c:v>
                </c:pt>
                <c:pt idx="223736">
                  <c:v>65.18554690000001</c:v>
                </c:pt>
                <c:pt idx="223737">
                  <c:v>89.11132809999998</c:v>
                </c:pt>
                <c:pt idx="223738">
                  <c:v>96.4355469</c:v>
                </c:pt>
                <c:pt idx="223739">
                  <c:v>75.9277344</c:v>
                </c:pt>
                <c:pt idx="223740">
                  <c:v>30.5175781</c:v>
                </c:pt>
                <c:pt idx="223741">
                  <c:v>-14.6484375</c:v>
                </c:pt>
                <c:pt idx="223742">
                  <c:v>-64.453125</c:v>
                </c:pt>
                <c:pt idx="223743">
                  <c:v>-89.11132809999998</c:v>
                </c:pt>
                <c:pt idx="223744">
                  <c:v>-99.9755859</c:v>
                </c:pt>
                <c:pt idx="223745">
                  <c:v>-76.0498047</c:v>
                </c:pt>
                <c:pt idx="223746">
                  <c:v>-32.4707031</c:v>
                </c:pt>
                <c:pt idx="223747">
                  <c:v>15.0146484</c:v>
                </c:pt>
                <c:pt idx="223748">
                  <c:v>58.83789059999999</c:v>
                </c:pt>
                <c:pt idx="223749">
                  <c:v>88.9892578</c:v>
                </c:pt>
                <c:pt idx="223750">
                  <c:v>101.318359</c:v>
                </c:pt>
                <c:pt idx="223751">
                  <c:v>80.68847659999993</c:v>
                </c:pt>
                <c:pt idx="223752">
                  <c:v>43.8232422</c:v>
                </c:pt>
                <c:pt idx="223753">
                  <c:v>-7.69042969</c:v>
                </c:pt>
                <c:pt idx="223754">
                  <c:v>-60.7910156</c:v>
                </c:pt>
                <c:pt idx="223755">
                  <c:v>-88.7451172</c:v>
                </c:pt>
                <c:pt idx="223756">
                  <c:v>-97.0458984</c:v>
                </c:pt>
                <c:pt idx="223757">
                  <c:v>-80.68847659999993</c:v>
                </c:pt>
                <c:pt idx="223758">
                  <c:v>-43.0908203</c:v>
                </c:pt>
                <c:pt idx="223759">
                  <c:v>3.78417969</c:v>
                </c:pt>
                <c:pt idx="223760">
                  <c:v>56.5185547</c:v>
                </c:pt>
                <c:pt idx="223761">
                  <c:v>90.57617190000001</c:v>
                </c:pt>
                <c:pt idx="223762">
                  <c:v>95.5810547</c:v>
                </c:pt>
                <c:pt idx="223763">
                  <c:v>81.0546875</c:v>
                </c:pt>
                <c:pt idx="223764">
                  <c:v>51.1474609</c:v>
                </c:pt>
                <c:pt idx="223765">
                  <c:v>-1.46484375</c:v>
                </c:pt>
                <c:pt idx="223766">
                  <c:v>-48.2177734</c:v>
                </c:pt>
                <c:pt idx="223767">
                  <c:v>-83.7402344</c:v>
                </c:pt>
                <c:pt idx="223768">
                  <c:v>-102.539062</c:v>
                </c:pt>
                <c:pt idx="223769">
                  <c:v>-83.7402344</c:v>
                </c:pt>
                <c:pt idx="223770">
                  <c:v>-44.0673828</c:v>
                </c:pt>
                <c:pt idx="223771">
                  <c:v>-1.58691406</c:v>
                </c:pt>
                <c:pt idx="223772">
                  <c:v>48.5839844</c:v>
                </c:pt>
                <c:pt idx="223773">
                  <c:v>83.0078125</c:v>
                </c:pt>
                <c:pt idx="223774">
                  <c:v>96.92382809999998</c:v>
                </c:pt>
                <c:pt idx="223775">
                  <c:v>89.84375</c:v>
                </c:pt>
                <c:pt idx="223776">
                  <c:v>54.32128909999999</c:v>
                </c:pt>
                <c:pt idx="223777">
                  <c:v>6.71386719</c:v>
                </c:pt>
                <c:pt idx="223778">
                  <c:v>-44.6777344</c:v>
                </c:pt>
                <c:pt idx="223779">
                  <c:v>-81.7871094</c:v>
                </c:pt>
                <c:pt idx="223780">
                  <c:v>-98.75488279999998</c:v>
                </c:pt>
                <c:pt idx="223781">
                  <c:v>-86.7919922</c:v>
                </c:pt>
                <c:pt idx="223782">
                  <c:v>-54.4433594</c:v>
                </c:pt>
                <c:pt idx="223783">
                  <c:v>-3.41796875</c:v>
                </c:pt>
                <c:pt idx="223784">
                  <c:v>49.3164062</c:v>
                </c:pt>
                <c:pt idx="223785">
                  <c:v>82.15332029999998</c:v>
                </c:pt>
                <c:pt idx="223786">
                  <c:v>100.952148</c:v>
                </c:pt>
                <c:pt idx="223787">
                  <c:v>86.5478516</c:v>
                </c:pt>
                <c:pt idx="223788">
                  <c:v>53.9550781</c:v>
                </c:pt>
                <c:pt idx="223789">
                  <c:v>10.7421875</c:v>
                </c:pt>
                <c:pt idx="223790">
                  <c:v>-42.2363281</c:v>
                </c:pt>
                <c:pt idx="223791">
                  <c:v>-76.4160156</c:v>
                </c:pt>
                <c:pt idx="223792">
                  <c:v>-94.1162109</c:v>
                </c:pt>
                <c:pt idx="223793">
                  <c:v>-93.2617188</c:v>
                </c:pt>
                <c:pt idx="223794">
                  <c:v>-54.32128909999999</c:v>
                </c:pt>
                <c:pt idx="223795">
                  <c:v>-13.5498047</c:v>
                </c:pt>
                <c:pt idx="223796">
                  <c:v>33.0810547</c:v>
                </c:pt>
                <c:pt idx="223797">
                  <c:v>75.5615234</c:v>
                </c:pt>
                <c:pt idx="223798">
                  <c:v>97.77832029999998</c:v>
                </c:pt>
                <c:pt idx="223799">
                  <c:v>96.92382809999998</c:v>
                </c:pt>
                <c:pt idx="223800">
                  <c:v>65.18554690000001</c:v>
                </c:pt>
                <c:pt idx="223801">
                  <c:v>14.7705078</c:v>
                </c:pt>
                <c:pt idx="223802">
                  <c:v>-35.4003906</c:v>
                </c:pt>
                <c:pt idx="223803">
                  <c:v>-80.078125</c:v>
                </c:pt>
                <c:pt idx="223804">
                  <c:v>-98.9990234</c:v>
                </c:pt>
                <c:pt idx="223805">
                  <c:v>-90.4541016</c:v>
                </c:pt>
                <c:pt idx="223806">
                  <c:v>-63.9648438</c:v>
                </c:pt>
                <c:pt idx="223807">
                  <c:v>-20.8740234</c:v>
                </c:pt>
                <c:pt idx="223808">
                  <c:v>33.0810547</c:v>
                </c:pt>
                <c:pt idx="223809">
                  <c:v>79.5898438</c:v>
                </c:pt>
                <c:pt idx="223810">
                  <c:v>97.0458984</c:v>
                </c:pt>
                <c:pt idx="223811">
                  <c:v>95.0927734</c:v>
                </c:pt>
                <c:pt idx="223812">
                  <c:v>72.87597659999993</c:v>
                </c:pt>
                <c:pt idx="223813">
                  <c:v>24.4140625</c:v>
                </c:pt>
                <c:pt idx="223814">
                  <c:v>-24.4140625</c:v>
                </c:pt>
                <c:pt idx="223815">
                  <c:v>-67.2607422</c:v>
                </c:pt>
                <c:pt idx="223816">
                  <c:v>-93.1396484</c:v>
                </c:pt>
                <c:pt idx="223817">
                  <c:v>-95.703125</c:v>
                </c:pt>
                <c:pt idx="223818">
                  <c:v>-63.2324219</c:v>
                </c:pt>
                <c:pt idx="223819">
                  <c:v>-18.3105469</c:v>
                </c:pt>
                <c:pt idx="223820">
                  <c:v>18.7988281</c:v>
                </c:pt>
                <c:pt idx="223821">
                  <c:v>66.7724609</c:v>
                </c:pt>
                <c:pt idx="223822">
                  <c:v>94.4824219</c:v>
                </c:pt>
                <c:pt idx="223823">
                  <c:v>93.01757809999998</c:v>
                </c:pt>
                <c:pt idx="223824">
                  <c:v>67.62695309999998</c:v>
                </c:pt>
                <c:pt idx="223825">
                  <c:v>29.1748047</c:v>
                </c:pt>
                <c:pt idx="223826">
                  <c:v>-17.8222656</c:v>
                </c:pt>
                <c:pt idx="223827">
                  <c:v>-67.7490234</c:v>
                </c:pt>
                <c:pt idx="223828">
                  <c:v>-92.6513672</c:v>
                </c:pt>
                <c:pt idx="223829">
                  <c:v>-96.4355469</c:v>
                </c:pt>
                <c:pt idx="223830">
                  <c:v>-77.5146484</c:v>
                </c:pt>
                <c:pt idx="223831">
                  <c:v>-35.5224609</c:v>
                </c:pt>
                <c:pt idx="223832">
                  <c:v>7.44628906</c:v>
                </c:pt>
                <c:pt idx="223833">
                  <c:v>48.4619141</c:v>
                </c:pt>
                <c:pt idx="223834">
                  <c:v>88.7451172</c:v>
                </c:pt>
                <c:pt idx="223835">
                  <c:v>95.9472656</c:v>
                </c:pt>
                <c:pt idx="223836">
                  <c:v>76.4160156</c:v>
                </c:pt>
                <c:pt idx="223837">
                  <c:v>36.6210938</c:v>
                </c:pt>
                <c:pt idx="223838">
                  <c:v>-17.2119141</c:v>
                </c:pt>
                <c:pt idx="223839">
                  <c:v>-54.6875</c:v>
                </c:pt>
                <c:pt idx="223840">
                  <c:v>-85.6933594</c:v>
                </c:pt>
                <c:pt idx="223841">
                  <c:v>-96.4355469</c:v>
                </c:pt>
                <c:pt idx="223842">
                  <c:v>-77.27050779999998</c:v>
                </c:pt>
                <c:pt idx="223843">
                  <c:v>-38.0859375</c:v>
                </c:pt>
                <c:pt idx="223844">
                  <c:v>2.07519531</c:v>
                </c:pt>
                <c:pt idx="223845">
                  <c:v>50.78125</c:v>
                </c:pt>
                <c:pt idx="223846">
                  <c:v>88.13476559999998</c:v>
                </c:pt>
                <c:pt idx="223847">
                  <c:v>94.7265625</c:v>
                </c:pt>
                <c:pt idx="223848">
                  <c:v>81.29882809999998</c:v>
                </c:pt>
                <c:pt idx="223849">
                  <c:v>40.8935547</c:v>
                </c:pt>
                <c:pt idx="223850">
                  <c:v>-6.103515619999995</c:v>
                </c:pt>
                <c:pt idx="223851">
                  <c:v>-49.1943359</c:v>
                </c:pt>
                <c:pt idx="223852">
                  <c:v>-80.5664062</c:v>
                </c:pt>
                <c:pt idx="223853">
                  <c:v>-102.172852</c:v>
                </c:pt>
                <c:pt idx="223854">
                  <c:v>-82.3974609</c:v>
                </c:pt>
                <c:pt idx="223855">
                  <c:v>-46.2646484</c:v>
                </c:pt>
                <c:pt idx="223856">
                  <c:v>-0.366210938</c:v>
                </c:pt>
                <c:pt idx="223857">
                  <c:v>49.1943359</c:v>
                </c:pt>
                <c:pt idx="223858">
                  <c:v>90.57617190000001</c:v>
                </c:pt>
                <c:pt idx="223859">
                  <c:v>104.003906</c:v>
                </c:pt>
                <c:pt idx="223860">
                  <c:v>92.2851562</c:v>
                </c:pt>
                <c:pt idx="223861">
                  <c:v>51.7578125</c:v>
                </c:pt>
                <c:pt idx="223862">
                  <c:v>-0.9765625</c:v>
                </c:pt>
                <c:pt idx="223863">
                  <c:v>-57.7392578</c:v>
                </c:pt>
                <c:pt idx="223864">
                  <c:v>-84.5947266</c:v>
                </c:pt>
                <c:pt idx="223865">
                  <c:v>-101.68457</c:v>
                </c:pt>
                <c:pt idx="223866">
                  <c:v>-86.3037109</c:v>
                </c:pt>
                <c:pt idx="223867">
                  <c:v>-46.875</c:v>
                </c:pt>
                <c:pt idx="223868">
                  <c:v>-2.56347656</c:v>
                </c:pt>
                <c:pt idx="223869">
                  <c:v>47.9736328</c:v>
                </c:pt>
                <c:pt idx="223870">
                  <c:v>81.7871094</c:v>
                </c:pt>
                <c:pt idx="223871">
                  <c:v>98.38867190000001</c:v>
                </c:pt>
                <c:pt idx="223872">
                  <c:v>88.13476559999998</c:v>
                </c:pt>
                <c:pt idx="223873">
                  <c:v>56.1523438</c:v>
                </c:pt>
                <c:pt idx="223874">
                  <c:v>10.8642578</c:v>
                </c:pt>
                <c:pt idx="223875">
                  <c:v>-40.1611328</c:v>
                </c:pt>
                <c:pt idx="223876">
                  <c:v>-78.9794922</c:v>
                </c:pt>
                <c:pt idx="223877">
                  <c:v>-96.67968749999996</c:v>
                </c:pt>
                <c:pt idx="223878">
                  <c:v>-90.08789059999998</c:v>
                </c:pt>
                <c:pt idx="223879">
                  <c:v>-58.2275391</c:v>
                </c:pt>
                <c:pt idx="223880">
                  <c:v>-5.12695312</c:v>
                </c:pt>
                <c:pt idx="223881">
                  <c:v>42.96875</c:v>
                </c:pt>
                <c:pt idx="223882">
                  <c:v>77.63671879999995</c:v>
                </c:pt>
                <c:pt idx="223883">
                  <c:v>99.60937499999996</c:v>
                </c:pt>
                <c:pt idx="223884">
                  <c:v>89.7216797</c:v>
                </c:pt>
                <c:pt idx="223885">
                  <c:v>66.52832029999998</c:v>
                </c:pt>
                <c:pt idx="223886">
                  <c:v>18.0664062</c:v>
                </c:pt>
                <c:pt idx="223887">
                  <c:v>-35.6445312</c:v>
                </c:pt>
                <c:pt idx="223888">
                  <c:v>-70.1904297</c:v>
                </c:pt>
                <c:pt idx="223889">
                  <c:v>-102.050781</c:v>
                </c:pt>
                <c:pt idx="223890">
                  <c:v>-97.4121094</c:v>
                </c:pt>
                <c:pt idx="223891">
                  <c:v>-60.3027344</c:v>
                </c:pt>
                <c:pt idx="223892">
                  <c:v>-12.5732422</c:v>
                </c:pt>
                <c:pt idx="223893">
                  <c:v>32.9589844</c:v>
                </c:pt>
                <c:pt idx="223894">
                  <c:v>78.0029297</c:v>
                </c:pt>
                <c:pt idx="223895">
                  <c:v>101.928711</c:v>
                </c:pt>
                <c:pt idx="223896">
                  <c:v>94.84863279999998</c:v>
                </c:pt>
                <c:pt idx="223897">
                  <c:v>66.40625</c:v>
                </c:pt>
                <c:pt idx="223898">
                  <c:v>20.5078125</c:v>
                </c:pt>
                <c:pt idx="223899">
                  <c:v>-35.0341797</c:v>
                </c:pt>
                <c:pt idx="223900">
                  <c:v>-71.5332031</c:v>
                </c:pt>
                <c:pt idx="223901">
                  <c:v>-92.2851562</c:v>
                </c:pt>
                <c:pt idx="223902">
                  <c:v>-98.63281249999996</c:v>
                </c:pt>
                <c:pt idx="223903">
                  <c:v>-69.9462891</c:v>
                </c:pt>
                <c:pt idx="223904">
                  <c:v>-17.0898438</c:v>
                </c:pt>
                <c:pt idx="223905">
                  <c:v>28.0761719</c:v>
                </c:pt>
                <c:pt idx="223906">
                  <c:v>71.2890625</c:v>
                </c:pt>
                <c:pt idx="223907">
                  <c:v>98.2666016</c:v>
                </c:pt>
                <c:pt idx="223908">
                  <c:v>89.35546879999995</c:v>
                </c:pt>
                <c:pt idx="223909">
                  <c:v>72.0214844</c:v>
                </c:pt>
                <c:pt idx="223910">
                  <c:v>30.2734375</c:v>
                </c:pt>
                <c:pt idx="223911">
                  <c:v>-24.4140625</c:v>
                </c:pt>
                <c:pt idx="223912">
                  <c:v>-71.1669922</c:v>
                </c:pt>
                <c:pt idx="223913">
                  <c:v>-92.77343749999996</c:v>
                </c:pt>
                <c:pt idx="223914">
                  <c:v>-88.0126953</c:v>
                </c:pt>
                <c:pt idx="223915">
                  <c:v>-67.2607422</c:v>
                </c:pt>
                <c:pt idx="223916">
                  <c:v>-32.4707031</c:v>
                </c:pt>
                <c:pt idx="223917">
                  <c:v>18.9208984</c:v>
                </c:pt>
                <c:pt idx="223918">
                  <c:v>67.0166016</c:v>
                </c:pt>
                <c:pt idx="223919">
                  <c:v>96.3134766</c:v>
                </c:pt>
                <c:pt idx="223920">
                  <c:v>95.2148438</c:v>
                </c:pt>
                <c:pt idx="223921">
                  <c:v>69.0917969</c:v>
                </c:pt>
                <c:pt idx="223922">
                  <c:v>36.8652344</c:v>
                </c:pt>
                <c:pt idx="223923">
                  <c:v>-12.2070312</c:v>
                </c:pt>
                <c:pt idx="223924">
                  <c:v>-53.2226562</c:v>
                </c:pt>
                <c:pt idx="223925">
                  <c:v>-91.0644531</c:v>
                </c:pt>
                <c:pt idx="223926">
                  <c:v>-97.77832029999998</c:v>
                </c:pt>
                <c:pt idx="223927">
                  <c:v>-82.3974609</c:v>
                </c:pt>
                <c:pt idx="223928">
                  <c:v>-43.5791016</c:v>
                </c:pt>
                <c:pt idx="223929">
                  <c:v>16.8457031</c:v>
                </c:pt>
                <c:pt idx="223930">
                  <c:v>68.1152344</c:v>
                </c:pt>
                <c:pt idx="223931">
                  <c:v>94.7265625</c:v>
                </c:pt>
                <c:pt idx="223932">
                  <c:v>98.2666016</c:v>
                </c:pt>
                <c:pt idx="223933">
                  <c:v>69.0917969</c:v>
                </c:pt>
                <c:pt idx="223934">
                  <c:v>38.5742188</c:v>
                </c:pt>
                <c:pt idx="223935">
                  <c:v>-13.671875</c:v>
                </c:pt>
                <c:pt idx="223936">
                  <c:v>-56.3964844</c:v>
                </c:pt>
                <c:pt idx="223937">
                  <c:v>-88.37890619999993</c:v>
                </c:pt>
                <c:pt idx="223938">
                  <c:v>-94.1162109</c:v>
                </c:pt>
                <c:pt idx="223939">
                  <c:v>-82.27539059999994</c:v>
                </c:pt>
                <c:pt idx="223940">
                  <c:v>-39.9169922</c:v>
                </c:pt>
                <c:pt idx="223941">
                  <c:v>7.69042969</c:v>
                </c:pt>
                <c:pt idx="223942">
                  <c:v>57.3730469</c:v>
                </c:pt>
                <c:pt idx="223943">
                  <c:v>95.3369141</c:v>
                </c:pt>
                <c:pt idx="223944">
                  <c:v>102.783203</c:v>
                </c:pt>
                <c:pt idx="223945">
                  <c:v>91.0644531</c:v>
                </c:pt>
                <c:pt idx="223946">
                  <c:v>46.7529297</c:v>
                </c:pt>
                <c:pt idx="223947">
                  <c:v>-2.80761719</c:v>
                </c:pt>
                <c:pt idx="223948">
                  <c:v>-50.2929688</c:v>
                </c:pt>
                <c:pt idx="223949">
                  <c:v>-84.3505859</c:v>
                </c:pt>
                <c:pt idx="223950">
                  <c:v>-95.3369141</c:v>
                </c:pt>
                <c:pt idx="223951">
                  <c:v>-81.7871094</c:v>
                </c:pt>
                <c:pt idx="223952">
                  <c:v>-38.5742188</c:v>
                </c:pt>
                <c:pt idx="223953">
                  <c:v>3.90625</c:v>
                </c:pt>
                <c:pt idx="223954">
                  <c:v>48.5839844</c:v>
                </c:pt>
                <c:pt idx="223955">
                  <c:v>88.7451172</c:v>
                </c:pt>
                <c:pt idx="223956">
                  <c:v>100.708008</c:v>
                </c:pt>
                <c:pt idx="223957">
                  <c:v>88.9892578</c:v>
                </c:pt>
                <c:pt idx="223958">
                  <c:v>57.1289062</c:v>
                </c:pt>
                <c:pt idx="223959">
                  <c:v>-0.366210938</c:v>
                </c:pt>
                <c:pt idx="223960">
                  <c:v>-45.4101562</c:v>
                </c:pt>
                <c:pt idx="223961">
                  <c:v>-85.8154297</c:v>
                </c:pt>
                <c:pt idx="223962">
                  <c:v>-104.125977</c:v>
                </c:pt>
                <c:pt idx="223963">
                  <c:v>-89.4775391</c:v>
                </c:pt>
                <c:pt idx="223964">
                  <c:v>-54.93164059999999</c:v>
                </c:pt>
                <c:pt idx="223965">
                  <c:v>-6.95800781</c:v>
                </c:pt>
                <c:pt idx="223966">
                  <c:v>44.921875</c:v>
                </c:pt>
                <c:pt idx="223967">
                  <c:v>83.7402344</c:v>
                </c:pt>
                <c:pt idx="223968">
                  <c:v>90.4541016</c:v>
                </c:pt>
                <c:pt idx="223969">
                  <c:v>81.4208984</c:v>
                </c:pt>
                <c:pt idx="223970">
                  <c:v>53.4667969</c:v>
                </c:pt>
                <c:pt idx="223971">
                  <c:v>2.19726562</c:v>
                </c:pt>
                <c:pt idx="223972">
                  <c:v>-47.2412109</c:v>
                </c:pt>
                <c:pt idx="223973">
                  <c:v>-80.4443359</c:v>
                </c:pt>
                <c:pt idx="223974">
                  <c:v>-95.0927734</c:v>
                </c:pt>
                <c:pt idx="223975">
                  <c:v>-88.0126953</c:v>
                </c:pt>
                <c:pt idx="223976">
                  <c:v>-52.6123047</c:v>
                </c:pt>
                <c:pt idx="223977">
                  <c:v>-6.71386719</c:v>
                </c:pt>
                <c:pt idx="223978">
                  <c:v>40.5273438</c:v>
                </c:pt>
                <c:pt idx="223979">
                  <c:v>83.3740234</c:v>
                </c:pt>
                <c:pt idx="223980">
                  <c:v>101.196289</c:v>
                </c:pt>
                <c:pt idx="223981">
                  <c:v>94.7265625</c:v>
                </c:pt>
                <c:pt idx="223982">
                  <c:v>64.8193359</c:v>
                </c:pt>
                <c:pt idx="223983">
                  <c:v>14.4042969</c:v>
                </c:pt>
                <c:pt idx="223984">
                  <c:v>-39.6728516</c:v>
                </c:pt>
                <c:pt idx="223985">
                  <c:v>-83.7402344</c:v>
                </c:pt>
                <c:pt idx="223986">
                  <c:v>-103.881836</c:v>
                </c:pt>
                <c:pt idx="223987">
                  <c:v>-91.55273440000001</c:v>
                </c:pt>
                <c:pt idx="223988">
                  <c:v>-66.52832029999998</c:v>
                </c:pt>
                <c:pt idx="223989">
                  <c:v>-16.6015625</c:v>
                </c:pt>
                <c:pt idx="223990">
                  <c:v>31.25</c:v>
                </c:pt>
                <c:pt idx="223991">
                  <c:v>78.6132812</c:v>
                </c:pt>
                <c:pt idx="223992">
                  <c:v>97.0458984</c:v>
                </c:pt>
                <c:pt idx="223993">
                  <c:v>96.67968749999996</c:v>
                </c:pt>
                <c:pt idx="223994">
                  <c:v>68.35937499999996</c:v>
                </c:pt>
                <c:pt idx="223995">
                  <c:v>21.2402344</c:v>
                </c:pt>
                <c:pt idx="223996">
                  <c:v>-32.2265625</c:v>
                </c:pt>
                <c:pt idx="223997">
                  <c:v>-70.1904297</c:v>
                </c:pt>
                <c:pt idx="223998">
                  <c:v>-90.82031249999996</c:v>
                </c:pt>
                <c:pt idx="223999">
                  <c:v>-95.703125</c:v>
                </c:pt>
                <c:pt idx="224000">
                  <c:v>-66.2841797</c:v>
                </c:pt>
                <c:pt idx="224001">
                  <c:v>-27.7099609</c:v>
                </c:pt>
                <c:pt idx="224002">
                  <c:v>21.9726562</c:v>
                </c:pt>
                <c:pt idx="224003">
                  <c:v>72.0214844</c:v>
                </c:pt>
                <c:pt idx="224004">
                  <c:v>97.1679688</c:v>
                </c:pt>
                <c:pt idx="224005">
                  <c:v>104.003906</c:v>
                </c:pt>
                <c:pt idx="224006">
                  <c:v>71.2890625</c:v>
                </c:pt>
                <c:pt idx="224007">
                  <c:v>25.1464844</c:v>
                </c:pt>
                <c:pt idx="224008">
                  <c:v>-20.2636719</c:v>
                </c:pt>
                <c:pt idx="224009">
                  <c:v>-67.38281249999996</c:v>
                </c:pt>
                <c:pt idx="224010">
                  <c:v>-92.4072266</c:v>
                </c:pt>
                <c:pt idx="224011">
                  <c:v>-94.97070309999998</c:v>
                </c:pt>
                <c:pt idx="224012">
                  <c:v>-69.8242188</c:v>
                </c:pt>
                <c:pt idx="224013">
                  <c:v>-25.5126953</c:v>
                </c:pt>
                <c:pt idx="224014">
                  <c:v>24.1699219</c:v>
                </c:pt>
                <c:pt idx="224015">
                  <c:v>65.7958984</c:v>
                </c:pt>
                <c:pt idx="224016">
                  <c:v>94.7265625</c:v>
                </c:pt>
                <c:pt idx="224017">
                  <c:v>101.68457</c:v>
                </c:pt>
                <c:pt idx="224018">
                  <c:v>78.36914059999998</c:v>
                </c:pt>
                <c:pt idx="224019">
                  <c:v>38.4521484</c:v>
                </c:pt>
                <c:pt idx="224020">
                  <c:v>-11.1083984</c:v>
                </c:pt>
                <c:pt idx="224021">
                  <c:v>-67.7490234</c:v>
                </c:pt>
                <c:pt idx="224022">
                  <c:v>-85.5712891</c:v>
                </c:pt>
                <c:pt idx="224023">
                  <c:v>-96.80175779999998</c:v>
                </c:pt>
                <c:pt idx="224024">
                  <c:v>-77.27050779999998</c:v>
                </c:pt>
                <c:pt idx="224025">
                  <c:v>-33.0810547</c:v>
                </c:pt>
                <c:pt idx="224026">
                  <c:v>11.5966797</c:v>
                </c:pt>
                <c:pt idx="224027">
                  <c:v>57.0068359</c:v>
                </c:pt>
                <c:pt idx="224028">
                  <c:v>85.4492188</c:v>
                </c:pt>
                <c:pt idx="224029">
                  <c:v>93.1396484</c:v>
                </c:pt>
                <c:pt idx="224030">
                  <c:v>78.7353516</c:v>
                </c:pt>
                <c:pt idx="224031">
                  <c:v>37.5976562</c:v>
                </c:pt>
                <c:pt idx="224032">
                  <c:v>-3.66210938</c:v>
                </c:pt>
                <c:pt idx="224033">
                  <c:v>-56.0302734</c:v>
                </c:pt>
                <c:pt idx="224034">
                  <c:v>-93.5058594</c:v>
                </c:pt>
                <c:pt idx="224035">
                  <c:v>-102.905273</c:v>
                </c:pt>
                <c:pt idx="224036">
                  <c:v>-83.0078125</c:v>
                </c:pt>
                <c:pt idx="224037">
                  <c:v>-44.7998047</c:v>
                </c:pt>
                <c:pt idx="224038">
                  <c:v>8.91113281</c:v>
                </c:pt>
                <c:pt idx="224039">
                  <c:v>54.1992188</c:v>
                </c:pt>
                <c:pt idx="224040">
                  <c:v>89.5996094</c:v>
                </c:pt>
                <c:pt idx="224041">
                  <c:v>100.708008</c:v>
                </c:pt>
                <c:pt idx="224042">
                  <c:v>81.66503909999996</c:v>
                </c:pt>
                <c:pt idx="224043">
                  <c:v>38.6962891</c:v>
                </c:pt>
                <c:pt idx="224044">
                  <c:v>-1.22070312</c:v>
                </c:pt>
                <c:pt idx="224045">
                  <c:v>-47.3632812</c:v>
                </c:pt>
                <c:pt idx="224046">
                  <c:v>-86.6699219</c:v>
                </c:pt>
                <c:pt idx="224047">
                  <c:v>-94.7265625</c:v>
                </c:pt>
                <c:pt idx="224048">
                  <c:v>-84.3505859</c:v>
                </c:pt>
                <c:pt idx="224049">
                  <c:v>-45.4101562</c:v>
                </c:pt>
                <c:pt idx="224050">
                  <c:v>4.51660156</c:v>
                </c:pt>
                <c:pt idx="224051">
                  <c:v>50.0488281</c:v>
                </c:pt>
                <c:pt idx="224052">
                  <c:v>86.3037109</c:v>
                </c:pt>
                <c:pt idx="224053">
                  <c:v>97.5341797</c:v>
                </c:pt>
                <c:pt idx="224054">
                  <c:v>84.10644529999998</c:v>
                </c:pt>
                <c:pt idx="224055">
                  <c:v>44.55566409999999</c:v>
                </c:pt>
                <c:pt idx="224056">
                  <c:v>-2.07519531</c:v>
                </c:pt>
                <c:pt idx="224057">
                  <c:v>-41.3818359</c:v>
                </c:pt>
                <c:pt idx="224058">
                  <c:v>-84.4726562</c:v>
                </c:pt>
                <c:pt idx="224059">
                  <c:v>-99.85351559999998</c:v>
                </c:pt>
                <c:pt idx="224060">
                  <c:v>-90.33203119999993</c:v>
                </c:pt>
                <c:pt idx="224061">
                  <c:v>-50.78125</c:v>
                </c:pt>
                <c:pt idx="224062">
                  <c:v>0.732421875</c:v>
                </c:pt>
                <c:pt idx="224063">
                  <c:v>47.7294922</c:v>
                </c:pt>
                <c:pt idx="224064">
                  <c:v>81.17675779999993</c:v>
                </c:pt>
                <c:pt idx="224065">
                  <c:v>100.219727</c:v>
                </c:pt>
                <c:pt idx="224066">
                  <c:v>85.3271484</c:v>
                </c:pt>
                <c:pt idx="224067">
                  <c:v>56.640625</c:v>
                </c:pt>
                <c:pt idx="224068">
                  <c:v>11.71875</c:v>
                </c:pt>
                <c:pt idx="224069">
                  <c:v>-42.2363281</c:v>
                </c:pt>
                <c:pt idx="224070">
                  <c:v>-78.7353516</c:v>
                </c:pt>
                <c:pt idx="224071">
                  <c:v>-97.2900391</c:v>
                </c:pt>
                <c:pt idx="224072">
                  <c:v>-92.1630859</c:v>
                </c:pt>
                <c:pt idx="224073">
                  <c:v>-62.7441406</c:v>
                </c:pt>
                <c:pt idx="224074">
                  <c:v>-16.4794922</c:v>
                </c:pt>
                <c:pt idx="224075">
                  <c:v>39.6728516</c:v>
                </c:pt>
                <c:pt idx="224076">
                  <c:v>78.2470703</c:v>
                </c:pt>
                <c:pt idx="224077">
                  <c:v>98.2666016</c:v>
                </c:pt>
                <c:pt idx="224078">
                  <c:v>87.5244141</c:v>
                </c:pt>
                <c:pt idx="224079">
                  <c:v>67.8710938</c:v>
                </c:pt>
                <c:pt idx="224080">
                  <c:v>20.38574219999997</c:v>
                </c:pt>
                <c:pt idx="224081">
                  <c:v>-37.8417969</c:v>
                </c:pt>
                <c:pt idx="224082">
                  <c:v>-78.12499999999998</c:v>
                </c:pt>
                <c:pt idx="224083">
                  <c:v>-98.63281249999996</c:v>
                </c:pt>
                <c:pt idx="224084">
                  <c:v>-96.1914062</c:v>
                </c:pt>
                <c:pt idx="224085">
                  <c:v>-67.13867190000001</c:v>
                </c:pt>
                <c:pt idx="224086">
                  <c:v>-16.2353516</c:v>
                </c:pt>
                <c:pt idx="224087">
                  <c:v>37.5976562</c:v>
                </c:pt>
                <c:pt idx="224088">
                  <c:v>66.2841797</c:v>
                </c:pt>
                <c:pt idx="224089">
                  <c:v>91.0644531</c:v>
                </c:pt>
                <c:pt idx="224090">
                  <c:v>94.97070309999998</c:v>
                </c:pt>
                <c:pt idx="224091">
                  <c:v>67.7490234</c:v>
                </c:pt>
                <c:pt idx="224092">
                  <c:v>24.1699219</c:v>
                </c:pt>
                <c:pt idx="224093">
                  <c:v>-24.90234379999998</c:v>
                </c:pt>
                <c:pt idx="224094">
                  <c:v>-65.18554690000001</c:v>
                </c:pt>
                <c:pt idx="224095">
                  <c:v>-90.82031249999996</c:v>
                </c:pt>
                <c:pt idx="224096">
                  <c:v>-90.4541016</c:v>
                </c:pt>
                <c:pt idx="224097">
                  <c:v>-64.2089844</c:v>
                </c:pt>
                <c:pt idx="224098">
                  <c:v>-24.90234379999998</c:v>
                </c:pt>
                <c:pt idx="224099">
                  <c:v>20.8740234</c:v>
                </c:pt>
                <c:pt idx="224100">
                  <c:v>59.2041016</c:v>
                </c:pt>
                <c:pt idx="224101">
                  <c:v>91.0644531</c:v>
                </c:pt>
                <c:pt idx="224102">
                  <c:v>99.7314453</c:v>
                </c:pt>
                <c:pt idx="224103">
                  <c:v>76.17187499999996</c:v>
                </c:pt>
                <c:pt idx="224104">
                  <c:v>25.390625</c:v>
                </c:pt>
                <c:pt idx="224105">
                  <c:v>-24.0478516</c:v>
                </c:pt>
                <c:pt idx="224106">
                  <c:v>-64.3310547</c:v>
                </c:pt>
                <c:pt idx="224107">
                  <c:v>-94.2382812</c:v>
                </c:pt>
                <c:pt idx="224108">
                  <c:v>-94.1162109</c:v>
                </c:pt>
                <c:pt idx="224109">
                  <c:v>-79.8339844</c:v>
                </c:pt>
                <c:pt idx="224110">
                  <c:v>-31.7382812</c:v>
                </c:pt>
                <c:pt idx="224111">
                  <c:v>19.2871094</c:v>
                </c:pt>
                <c:pt idx="224112">
                  <c:v>61.6455078</c:v>
                </c:pt>
                <c:pt idx="224113">
                  <c:v>91.796875</c:v>
                </c:pt>
                <c:pt idx="224114">
                  <c:v>95.3369141</c:v>
                </c:pt>
                <c:pt idx="224115">
                  <c:v>72.1435547</c:v>
                </c:pt>
                <c:pt idx="224116">
                  <c:v>37.3535156</c:v>
                </c:pt>
                <c:pt idx="224117">
                  <c:v>-16.6015625</c:v>
                </c:pt>
                <c:pt idx="224118">
                  <c:v>-63.9648438</c:v>
                </c:pt>
                <c:pt idx="224119">
                  <c:v>-93.9941406</c:v>
                </c:pt>
                <c:pt idx="224120">
                  <c:v>-96.67968749999996</c:v>
                </c:pt>
                <c:pt idx="224121">
                  <c:v>-80.8105469</c:v>
                </c:pt>
                <c:pt idx="224122">
                  <c:v>-39.9169922</c:v>
                </c:pt>
                <c:pt idx="224123">
                  <c:v>9.765625</c:v>
                </c:pt>
                <c:pt idx="224124">
                  <c:v>51.1474609</c:v>
                </c:pt>
                <c:pt idx="224125">
                  <c:v>88.37890619999993</c:v>
                </c:pt>
                <c:pt idx="224126">
                  <c:v>105.46875</c:v>
                </c:pt>
                <c:pt idx="224127">
                  <c:v>98.87695309999998</c:v>
                </c:pt>
                <c:pt idx="224128">
                  <c:v>46.2646484</c:v>
                </c:pt>
                <c:pt idx="224129">
                  <c:v>-8.7890625</c:v>
                </c:pt>
                <c:pt idx="224130">
                  <c:v>-46.2646484</c:v>
                </c:pt>
                <c:pt idx="224131">
                  <c:v>-88.2568359</c:v>
                </c:pt>
                <c:pt idx="224132">
                  <c:v>-102.539062</c:v>
                </c:pt>
                <c:pt idx="224133">
                  <c:v>-89.11132809999998</c:v>
                </c:pt>
                <c:pt idx="224134">
                  <c:v>-47.4853516</c:v>
                </c:pt>
                <c:pt idx="224135">
                  <c:v>9.033203119999997</c:v>
                </c:pt>
                <c:pt idx="224136">
                  <c:v>55.0537109</c:v>
                </c:pt>
                <c:pt idx="224137">
                  <c:v>85.08300779999998</c:v>
                </c:pt>
                <c:pt idx="224138">
                  <c:v>98.5107422</c:v>
                </c:pt>
                <c:pt idx="224139">
                  <c:v>84.22851559999998</c:v>
                </c:pt>
                <c:pt idx="224140">
                  <c:v>54.4433594</c:v>
                </c:pt>
                <c:pt idx="224141">
                  <c:v>0.732421875</c:v>
                </c:pt>
                <c:pt idx="224142">
                  <c:v>-49.80468749999996</c:v>
                </c:pt>
                <c:pt idx="224143">
                  <c:v>-93.2617188</c:v>
                </c:pt>
                <c:pt idx="224144">
                  <c:v>-101.5625</c:v>
                </c:pt>
                <c:pt idx="224145">
                  <c:v>-90.33203119999993</c:v>
                </c:pt>
                <c:pt idx="224146">
                  <c:v>-50.0488281</c:v>
                </c:pt>
                <c:pt idx="224147">
                  <c:v>-1.09863281</c:v>
                </c:pt>
                <c:pt idx="224148">
                  <c:v>38.3300781</c:v>
                </c:pt>
                <c:pt idx="224149">
                  <c:v>82.6416016</c:v>
                </c:pt>
                <c:pt idx="224150">
                  <c:v>101.074219</c:v>
                </c:pt>
                <c:pt idx="224151">
                  <c:v>94.2382812</c:v>
                </c:pt>
                <c:pt idx="224152">
                  <c:v>58.83789059999999</c:v>
                </c:pt>
                <c:pt idx="224153">
                  <c:v>11.3525391</c:v>
                </c:pt>
                <c:pt idx="224154">
                  <c:v>-45.7763672</c:v>
                </c:pt>
                <c:pt idx="224155">
                  <c:v>-85.8154297</c:v>
                </c:pt>
                <c:pt idx="224156">
                  <c:v>-95.703125</c:v>
                </c:pt>
                <c:pt idx="224157">
                  <c:v>-87.03613279999998</c:v>
                </c:pt>
                <c:pt idx="224158">
                  <c:v>-66.0400391</c:v>
                </c:pt>
                <c:pt idx="224159">
                  <c:v>-10.7421875</c:v>
                </c:pt>
                <c:pt idx="224160">
                  <c:v>41.015625</c:v>
                </c:pt>
                <c:pt idx="224161">
                  <c:v>73.60839839999993</c:v>
                </c:pt>
                <c:pt idx="224162">
                  <c:v>97.77832029999998</c:v>
                </c:pt>
                <c:pt idx="224163">
                  <c:v>96.3134766</c:v>
                </c:pt>
                <c:pt idx="224164">
                  <c:v>58.3496094</c:v>
                </c:pt>
                <c:pt idx="224165">
                  <c:v>16.3574219</c:v>
                </c:pt>
                <c:pt idx="224166">
                  <c:v>-31.25</c:v>
                </c:pt>
                <c:pt idx="224167">
                  <c:v>-76.2939453</c:v>
                </c:pt>
                <c:pt idx="224168">
                  <c:v>-98.63281249999996</c:v>
                </c:pt>
                <c:pt idx="224169">
                  <c:v>-94.84863279999998</c:v>
                </c:pt>
                <c:pt idx="224170">
                  <c:v>-69.9462891</c:v>
                </c:pt>
                <c:pt idx="224171">
                  <c:v>-16.3574219</c:v>
                </c:pt>
                <c:pt idx="224172">
                  <c:v>37.4755859</c:v>
                </c:pt>
                <c:pt idx="224173">
                  <c:v>69.9462891</c:v>
                </c:pt>
                <c:pt idx="224174">
                  <c:v>96.92382809999998</c:v>
                </c:pt>
                <c:pt idx="224175">
                  <c:v>90.82031249999996</c:v>
                </c:pt>
                <c:pt idx="224176">
                  <c:v>59.4482422</c:v>
                </c:pt>
                <c:pt idx="224177">
                  <c:v>23.8037109</c:v>
                </c:pt>
                <c:pt idx="224178">
                  <c:v>-30.6396484</c:v>
                </c:pt>
                <c:pt idx="224179">
                  <c:v>-83.984375</c:v>
                </c:pt>
                <c:pt idx="224180">
                  <c:v>-101.806641</c:v>
                </c:pt>
                <c:pt idx="224181">
                  <c:v>-93.9941406</c:v>
                </c:pt>
                <c:pt idx="224182">
                  <c:v>-66.7724609</c:v>
                </c:pt>
                <c:pt idx="224183">
                  <c:v>-17.9443359</c:v>
                </c:pt>
                <c:pt idx="224184">
                  <c:v>22.7050781</c:v>
                </c:pt>
                <c:pt idx="224185">
                  <c:v>66.7724609</c:v>
                </c:pt>
                <c:pt idx="224186">
                  <c:v>97.2900391</c:v>
                </c:pt>
                <c:pt idx="224187">
                  <c:v>99.3652344</c:v>
                </c:pt>
                <c:pt idx="224188">
                  <c:v>80.5664062</c:v>
                </c:pt>
                <c:pt idx="224189">
                  <c:v>33.9355469</c:v>
                </c:pt>
                <c:pt idx="224190">
                  <c:v>-15.7470703</c:v>
                </c:pt>
                <c:pt idx="224191">
                  <c:v>-66.1621094</c:v>
                </c:pt>
                <c:pt idx="224192">
                  <c:v>-101.68457</c:v>
                </c:pt>
                <c:pt idx="224193">
                  <c:v>-101.074219</c:v>
                </c:pt>
                <c:pt idx="224194">
                  <c:v>-73.7304688</c:v>
                </c:pt>
                <c:pt idx="224195">
                  <c:v>-38.2080078</c:v>
                </c:pt>
                <c:pt idx="224196">
                  <c:v>15.7470703</c:v>
                </c:pt>
                <c:pt idx="224197">
                  <c:v>63.8427734</c:v>
                </c:pt>
                <c:pt idx="224198">
                  <c:v>86.6699219</c:v>
                </c:pt>
                <c:pt idx="224199">
                  <c:v>89.7216797</c:v>
                </c:pt>
                <c:pt idx="224200">
                  <c:v>71.4111328</c:v>
                </c:pt>
                <c:pt idx="224201">
                  <c:v>30.7617188</c:v>
                </c:pt>
                <c:pt idx="224202">
                  <c:v>-15.625</c:v>
                </c:pt>
                <c:pt idx="224203">
                  <c:v>-63.9648438</c:v>
                </c:pt>
                <c:pt idx="224204">
                  <c:v>-98.1445312</c:v>
                </c:pt>
                <c:pt idx="224205">
                  <c:v>-100.097656</c:v>
                </c:pt>
                <c:pt idx="224206">
                  <c:v>-73.9746094</c:v>
                </c:pt>
                <c:pt idx="224207">
                  <c:v>-45.8984375</c:v>
                </c:pt>
                <c:pt idx="224208">
                  <c:v>6.835937499999997</c:v>
                </c:pt>
                <c:pt idx="224209">
                  <c:v>54.32128909999999</c:v>
                </c:pt>
                <c:pt idx="224210">
                  <c:v>86.42578119999993</c:v>
                </c:pt>
                <c:pt idx="224211">
                  <c:v>102.416992</c:v>
                </c:pt>
                <c:pt idx="224212">
                  <c:v>84.7167969</c:v>
                </c:pt>
                <c:pt idx="224213">
                  <c:v>45.1660156</c:v>
                </c:pt>
                <c:pt idx="224214">
                  <c:v>-1.09863281</c:v>
                </c:pt>
                <c:pt idx="224215">
                  <c:v>-55.4199219</c:v>
                </c:pt>
                <c:pt idx="224216">
                  <c:v>-86.3037109</c:v>
                </c:pt>
                <c:pt idx="224217">
                  <c:v>-90.6982422</c:v>
                </c:pt>
                <c:pt idx="224218">
                  <c:v>-83.12988279999993</c:v>
                </c:pt>
                <c:pt idx="224219">
                  <c:v>-49.3164062</c:v>
                </c:pt>
                <c:pt idx="224220">
                  <c:v>2.31933594</c:v>
                </c:pt>
                <c:pt idx="224221">
                  <c:v>48.3398438</c:v>
                </c:pt>
                <c:pt idx="224222">
                  <c:v>84.7167969</c:v>
                </c:pt>
                <c:pt idx="224223">
                  <c:v>99.1210938</c:v>
                </c:pt>
                <c:pt idx="224224">
                  <c:v>88.37890619999993</c:v>
                </c:pt>
                <c:pt idx="224225">
                  <c:v>44.55566409999999</c:v>
                </c:pt>
                <c:pt idx="224226">
                  <c:v>-3.05175781</c:v>
                </c:pt>
                <c:pt idx="224227">
                  <c:v>-58.1054688</c:v>
                </c:pt>
                <c:pt idx="224228">
                  <c:v>-87.890625</c:v>
                </c:pt>
                <c:pt idx="224229">
                  <c:v>-100.097656</c:v>
                </c:pt>
                <c:pt idx="224230">
                  <c:v>-91.55273440000001</c:v>
                </c:pt>
                <c:pt idx="224231">
                  <c:v>-48.7060547</c:v>
                </c:pt>
                <c:pt idx="224232">
                  <c:v>-3.05175781</c:v>
                </c:pt>
                <c:pt idx="224233">
                  <c:v>41.015625</c:v>
                </c:pt>
                <c:pt idx="224234">
                  <c:v>89.2333984</c:v>
                </c:pt>
                <c:pt idx="224235">
                  <c:v>97.90039059999998</c:v>
                </c:pt>
                <c:pt idx="224236">
                  <c:v>79.7119141</c:v>
                </c:pt>
                <c:pt idx="224237">
                  <c:v>47.7294922</c:v>
                </c:pt>
                <c:pt idx="224238">
                  <c:v>0.122070312</c:v>
                </c:pt>
                <c:pt idx="224239">
                  <c:v>-45.4101562</c:v>
                </c:pt>
                <c:pt idx="224240">
                  <c:v>-81.66503909999996</c:v>
                </c:pt>
                <c:pt idx="224241">
                  <c:v>-97.90039059999998</c:v>
                </c:pt>
                <c:pt idx="224242">
                  <c:v>-86.6699219</c:v>
                </c:pt>
                <c:pt idx="224243">
                  <c:v>-52.9785156</c:v>
                </c:pt>
                <c:pt idx="224244">
                  <c:v>-6.59179688</c:v>
                </c:pt>
                <c:pt idx="224245">
                  <c:v>42.7246094</c:v>
                </c:pt>
                <c:pt idx="224246">
                  <c:v>79.22363279999998</c:v>
                </c:pt>
                <c:pt idx="224247">
                  <c:v>100.341797</c:v>
                </c:pt>
                <c:pt idx="224248">
                  <c:v>90.57617190000001</c:v>
                </c:pt>
                <c:pt idx="224249">
                  <c:v>59.4482422</c:v>
                </c:pt>
                <c:pt idx="224250">
                  <c:v>9.52148438</c:v>
                </c:pt>
                <c:pt idx="224251">
                  <c:v>-41.6259766</c:v>
                </c:pt>
                <c:pt idx="224252">
                  <c:v>-75.0732422</c:v>
                </c:pt>
                <c:pt idx="224253">
                  <c:v>-100.708008</c:v>
                </c:pt>
                <c:pt idx="224254">
                  <c:v>-98.0224609</c:v>
                </c:pt>
                <c:pt idx="224255">
                  <c:v>-61.0351562</c:v>
                </c:pt>
                <c:pt idx="224256">
                  <c:v>-18.4326172</c:v>
                </c:pt>
                <c:pt idx="224257">
                  <c:v>32.8369141</c:v>
                </c:pt>
                <c:pt idx="224258">
                  <c:v>78.2470703</c:v>
                </c:pt>
                <c:pt idx="224259">
                  <c:v>97.1679688</c:v>
                </c:pt>
                <c:pt idx="224260">
                  <c:v>86.42578119999993</c:v>
                </c:pt>
                <c:pt idx="224261">
                  <c:v>58.4716797</c:v>
                </c:pt>
                <c:pt idx="224262">
                  <c:v>17.9443359</c:v>
                </c:pt>
                <c:pt idx="224263">
                  <c:v>-28.6865234</c:v>
                </c:pt>
                <c:pt idx="224264">
                  <c:v>-67.38281249999996</c:v>
                </c:pt>
                <c:pt idx="224265">
                  <c:v>-96.3134766</c:v>
                </c:pt>
                <c:pt idx="224266">
                  <c:v>-90.6982422</c:v>
                </c:pt>
                <c:pt idx="224267">
                  <c:v>-67.8710938</c:v>
                </c:pt>
                <c:pt idx="224268">
                  <c:v>-20.9960938</c:v>
                </c:pt>
                <c:pt idx="224269">
                  <c:v>29.0527344</c:v>
                </c:pt>
                <c:pt idx="224270">
                  <c:v>64.0869141</c:v>
                </c:pt>
                <c:pt idx="224271">
                  <c:v>96.5576172</c:v>
                </c:pt>
                <c:pt idx="224272">
                  <c:v>97.2900391</c:v>
                </c:pt>
                <c:pt idx="224273">
                  <c:v>61.8896484</c:v>
                </c:pt>
                <c:pt idx="224274">
                  <c:v>26.6113281</c:v>
                </c:pt>
                <c:pt idx="224275">
                  <c:v>-18.6767578</c:v>
                </c:pt>
                <c:pt idx="224276">
                  <c:v>-60.6689453</c:v>
                </c:pt>
                <c:pt idx="224277">
                  <c:v>-93.5058594</c:v>
                </c:pt>
                <c:pt idx="224278">
                  <c:v>-94.97070309999998</c:v>
                </c:pt>
                <c:pt idx="224279">
                  <c:v>-82.7636719</c:v>
                </c:pt>
                <c:pt idx="224280">
                  <c:v>-30.6396484</c:v>
                </c:pt>
                <c:pt idx="224281">
                  <c:v>20.6298828</c:v>
                </c:pt>
                <c:pt idx="224282">
                  <c:v>66.7724609</c:v>
                </c:pt>
                <c:pt idx="224283">
                  <c:v>98.38867190000001</c:v>
                </c:pt>
                <c:pt idx="224284">
                  <c:v>97.5341797</c:v>
                </c:pt>
                <c:pt idx="224285">
                  <c:v>76.5380859</c:v>
                </c:pt>
                <c:pt idx="224286">
                  <c:v>38.6962891</c:v>
                </c:pt>
                <c:pt idx="224287">
                  <c:v>-11.9628906</c:v>
                </c:pt>
                <c:pt idx="224288">
                  <c:v>-56.0302734</c:v>
                </c:pt>
                <c:pt idx="224289">
                  <c:v>-89.9658203</c:v>
                </c:pt>
                <c:pt idx="224290">
                  <c:v>-95.3369141</c:v>
                </c:pt>
                <c:pt idx="224291">
                  <c:v>-73.7304688</c:v>
                </c:pt>
                <c:pt idx="224292">
                  <c:v>-38.9404297</c:v>
                </c:pt>
                <c:pt idx="224293">
                  <c:v>16.72363279999998</c:v>
                </c:pt>
                <c:pt idx="224294">
                  <c:v>60.3027344</c:v>
                </c:pt>
                <c:pt idx="224295">
                  <c:v>91.4306641</c:v>
                </c:pt>
                <c:pt idx="224296">
                  <c:v>98.87695309999998</c:v>
                </c:pt>
                <c:pt idx="224297">
                  <c:v>76.7822266</c:v>
                </c:pt>
                <c:pt idx="224298">
                  <c:v>39.4287109</c:v>
                </c:pt>
                <c:pt idx="224299">
                  <c:v>-12.0849609</c:v>
                </c:pt>
                <c:pt idx="224300">
                  <c:v>-58.83789059999999</c:v>
                </c:pt>
                <c:pt idx="224301">
                  <c:v>-91.0644531</c:v>
                </c:pt>
                <c:pt idx="224302">
                  <c:v>-100.463867</c:v>
                </c:pt>
                <c:pt idx="224303">
                  <c:v>-81.9091797</c:v>
                </c:pt>
                <c:pt idx="224304">
                  <c:v>-43.7011719</c:v>
                </c:pt>
                <c:pt idx="224305">
                  <c:v>9.277343749999998</c:v>
                </c:pt>
                <c:pt idx="224306">
                  <c:v>59.6923828</c:v>
                </c:pt>
                <c:pt idx="224307">
                  <c:v>87.4023438</c:v>
                </c:pt>
                <c:pt idx="224308">
                  <c:v>96.80175779999998</c:v>
                </c:pt>
                <c:pt idx="224309">
                  <c:v>85.08300779999998</c:v>
                </c:pt>
                <c:pt idx="224310">
                  <c:v>40.5273438</c:v>
                </c:pt>
                <c:pt idx="224311">
                  <c:v>-5.98144531</c:v>
                </c:pt>
                <c:pt idx="224312">
                  <c:v>-53.9550781</c:v>
                </c:pt>
                <c:pt idx="224313">
                  <c:v>-85.3271484</c:v>
                </c:pt>
                <c:pt idx="224314">
                  <c:v>-101.196289</c:v>
                </c:pt>
                <c:pt idx="224315">
                  <c:v>-82.88574219999992</c:v>
                </c:pt>
                <c:pt idx="224316">
                  <c:v>-41.5039062</c:v>
                </c:pt>
                <c:pt idx="224317">
                  <c:v>6.835937499999997</c:v>
                </c:pt>
                <c:pt idx="224318">
                  <c:v>53.8330078</c:v>
                </c:pt>
                <c:pt idx="224319">
                  <c:v>83.7402344</c:v>
                </c:pt>
                <c:pt idx="224320">
                  <c:v>101.928711</c:v>
                </c:pt>
                <c:pt idx="224321">
                  <c:v>82.03125</c:v>
                </c:pt>
                <c:pt idx="224322">
                  <c:v>42.96875</c:v>
                </c:pt>
                <c:pt idx="224323">
                  <c:v>-0.48828125</c:v>
                </c:pt>
                <c:pt idx="224324">
                  <c:v>-45.0439453</c:v>
                </c:pt>
                <c:pt idx="224325">
                  <c:v>-81.29882809999998</c:v>
                </c:pt>
                <c:pt idx="224326">
                  <c:v>-104.980469</c:v>
                </c:pt>
                <c:pt idx="224327">
                  <c:v>-90.08789059999998</c:v>
                </c:pt>
                <c:pt idx="224328">
                  <c:v>-52.3681641</c:v>
                </c:pt>
                <c:pt idx="224329">
                  <c:v>-1.70898438</c:v>
                </c:pt>
                <c:pt idx="224330">
                  <c:v>51.39160159999999</c:v>
                </c:pt>
                <c:pt idx="224331">
                  <c:v>85.20507809999994</c:v>
                </c:pt>
                <c:pt idx="224332">
                  <c:v>98.0224609</c:v>
                </c:pt>
                <c:pt idx="224333">
                  <c:v>81.9091797</c:v>
                </c:pt>
                <c:pt idx="224334">
                  <c:v>52.9785156</c:v>
                </c:pt>
                <c:pt idx="224335">
                  <c:v>6.46972656</c:v>
                </c:pt>
                <c:pt idx="224336">
                  <c:v>-45.0439453</c:v>
                </c:pt>
                <c:pt idx="224337">
                  <c:v>-83.8623047</c:v>
                </c:pt>
                <c:pt idx="224338">
                  <c:v>-100.097656</c:v>
                </c:pt>
                <c:pt idx="224339">
                  <c:v>-91.4306641</c:v>
                </c:pt>
                <c:pt idx="224340">
                  <c:v>-60.546875</c:v>
                </c:pt>
                <c:pt idx="224341">
                  <c:v>-9.765625</c:v>
                </c:pt>
                <c:pt idx="224342">
                  <c:v>44.3115234</c:v>
                </c:pt>
                <c:pt idx="224343">
                  <c:v>77.0263672</c:v>
                </c:pt>
                <c:pt idx="224344">
                  <c:v>93.6279297</c:v>
                </c:pt>
                <c:pt idx="224345">
                  <c:v>92.6513672</c:v>
                </c:pt>
                <c:pt idx="224346">
                  <c:v>54.8095703</c:v>
                </c:pt>
                <c:pt idx="224347">
                  <c:v>9.39941406</c:v>
                </c:pt>
                <c:pt idx="224348">
                  <c:v>-33.0810547</c:v>
                </c:pt>
                <c:pt idx="224349">
                  <c:v>-80.8105469</c:v>
                </c:pt>
                <c:pt idx="224350">
                  <c:v>-100.708008</c:v>
                </c:pt>
                <c:pt idx="224351">
                  <c:v>-95.4589844</c:v>
                </c:pt>
                <c:pt idx="224352">
                  <c:v>-58.9599609</c:v>
                </c:pt>
                <c:pt idx="224353">
                  <c:v>-16.8457031</c:v>
                </c:pt>
                <c:pt idx="224354">
                  <c:v>34.17968749999999</c:v>
                </c:pt>
                <c:pt idx="224355">
                  <c:v>70.55664059999998</c:v>
                </c:pt>
                <c:pt idx="224356">
                  <c:v>88.8671875</c:v>
                </c:pt>
                <c:pt idx="224357">
                  <c:v>92.1630859</c:v>
                </c:pt>
                <c:pt idx="224358">
                  <c:v>66.1621094</c:v>
                </c:pt>
                <c:pt idx="224359">
                  <c:v>24.5361328</c:v>
                </c:pt>
                <c:pt idx="224360">
                  <c:v>-29.6630859</c:v>
                </c:pt>
                <c:pt idx="224361">
                  <c:v>-75.5615234</c:v>
                </c:pt>
                <c:pt idx="224362">
                  <c:v>-99.2431641</c:v>
                </c:pt>
                <c:pt idx="224363">
                  <c:v>-101.928711</c:v>
                </c:pt>
                <c:pt idx="224364">
                  <c:v>-62.2558594</c:v>
                </c:pt>
                <c:pt idx="224365">
                  <c:v>-23.6816406</c:v>
                </c:pt>
                <c:pt idx="224366">
                  <c:v>28.5644531</c:v>
                </c:pt>
                <c:pt idx="224367">
                  <c:v>69.0917969</c:v>
                </c:pt>
                <c:pt idx="224368">
                  <c:v>96.92382809999998</c:v>
                </c:pt>
                <c:pt idx="224369">
                  <c:v>94.97070309999998</c:v>
                </c:pt>
                <c:pt idx="224370">
                  <c:v>70.9228516</c:v>
                </c:pt>
                <c:pt idx="224371">
                  <c:v>26.6113281</c:v>
                </c:pt>
                <c:pt idx="224372">
                  <c:v>-27.8320312</c:v>
                </c:pt>
                <c:pt idx="224373">
                  <c:v>-69.0917969</c:v>
                </c:pt>
                <c:pt idx="224374">
                  <c:v>-95.4589844</c:v>
                </c:pt>
                <c:pt idx="224375">
                  <c:v>-98.87695309999998</c:v>
                </c:pt>
                <c:pt idx="224376">
                  <c:v>-71.6552734</c:v>
                </c:pt>
                <c:pt idx="224377">
                  <c:v>-31.6162109</c:v>
                </c:pt>
                <c:pt idx="224378">
                  <c:v>19.2871094</c:v>
                </c:pt>
                <c:pt idx="224379">
                  <c:v>69.9462891</c:v>
                </c:pt>
                <c:pt idx="224380">
                  <c:v>98.63281249999996</c:v>
                </c:pt>
                <c:pt idx="224381">
                  <c:v>95.9472656</c:v>
                </c:pt>
                <c:pt idx="224382">
                  <c:v>77.75878909999996</c:v>
                </c:pt>
                <c:pt idx="224383">
                  <c:v>40.4052734</c:v>
                </c:pt>
                <c:pt idx="224384">
                  <c:v>-19.53125</c:v>
                </c:pt>
                <c:pt idx="224385">
                  <c:v>-66.40625</c:v>
                </c:pt>
                <c:pt idx="224386">
                  <c:v>-95.82519529999998</c:v>
                </c:pt>
                <c:pt idx="224387">
                  <c:v>-98.2666016</c:v>
                </c:pt>
                <c:pt idx="224388">
                  <c:v>-76.9042969</c:v>
                </c:pt>
                <c:pt idx="224389">
                  <c:v>-36.2548828</c:v>
                </c:pt>
                <c:pt idx="224390">
                  <c:v>16.72363279999998</c:v>
                </c:pt>
                <c:pt idx="224391">
                  <c:v>59.9365234</c:v>
                </c:pt>
                <c:pt idx="224392">
                  <c:v>92.4072266</c:v>
                </c:pt>
                <c:pt idx="224393">
                  <c:v>102.783203</c:v>
                </c:pt>
                <c:pt idx="224394">
                  <c:v>80.9326172</c:v>
                </c:pt>
                <c:pt idx="224395">
                  <c:v>44.0673828</c:v>
                </c:pt>
                <c:pt idx="224396">
                  <c:v>-7.20214844</c:v>
                </c:pt>
                <c:pt idx="224397">
                  <c:v>-57.1289062</c:v>
                </c:pt>
                <c:pt idx="224398">
                  <c:v>-86.7919922</c:v>
                </c:pt>
                <c:pt idx="224399">
                  <c:v>-97.1679688</c:v>
                </c:pt>
                <c:pt idx="224400">
                  <c:v>-77.14843749999996</c:v>
                </c:pt>
                <c:pt idx="224401">
                  <c:v>-44.6777344</c:v>
                </c:pt>
                <c:pt idx="224402">
                  <c:v>5.49316406</c:v>
                </c:pt>
                <c:pt idx="224403">
                  <c:v>53.7109375</c:v>
                </c:pt>
                <c:pt idx="224404">
                  <c:v>92.77343749999996</c:v>
                </c:pt>
                <c:pt idx="224405">
                  <c:v>106.567383</c:v>
                </c:pt>
                <c:pt idx="224406">
                  <c:v>81.9091797</c:v>
                </c:pt>
                <c:pt idx="224407">
                  <c:v>51.5136719</c:v>
                </c:pt>
                <c:pt idx="224408">
                  <c:v>4.51660156</c:v>
                </c:pt>
                <c:pt idx="224409">
                  <c:v>-51.0253906</c:v>
                </c:pt>
                <c:pt idx="224410">
                  <c:v>-83.4960938</c:v>
                </c:pt>
                <c:pt idx="224411">
                  <c:v>-97.1679688</c:v>
                </c:pt>
                <c:pt idx="224412">
                  <c:v>-85.9375</c:v>
                </c:pt>
                <c:pt idx="224413">
                  <c:v>-43.8232422</c:v>
                </c:pt>
                <c:pt idx="224414">
                  <c:v>2.31933594</c:v>
                </c:pt>
                <c:pt idx="224415">
                  <c:v>47.2412109</c:v>
                </c:pt>
                <c:pt idx="224416">
                  <c:v>82.88574219999992</c:v>
                </c:pt>
                <c:pt idx="224417">
                  <c:v>102.783203</c:v>
                </c:pt>
                <c:pt idx="224418">
                  <c:v>86.5478516</c:v>
                </c:pt>
                <c:pt idx="224419">
                  <c:v>55.9082031</c:v>
                </c:pt>
                <c:pt idx="224420">
                  <c:v>11.1083984</c:v>
                </c:pt>
                <c:pt idx="224421">
                  <c:v>-41.1376953</c:v>
                </c:pt>
                <c:pt idx="224422">
                  <c:v>-85.3271484</c:v>
                </c:pt>
                <c:pt idx="224423">
                  <c:v>-102.172852</c:v>
                </c:pt>
                <c:pt idx="224424">
                  <c:v>-87.5244141</c:v>
                </c:pt>
                <c:pt idx="224425">
                  <c:v>-58.3496094</c:v>
                </c:pt>
                <c:pt idx="224426">
                  <c:v>-3.29589844</c:v>
                </c:pt>
                <c:pt idx="224427">
                  <c:v>46.6308594</c:v>
                </c:pt>
                <c:pt idx="224428">
                  <c:v>83.12988279999993</c:v>
                </c:pt>
                <c:pt idx="224429">
                  <c:v>99.9755859</c:v>
                </c:pt>
                <c:pt idx="224430">
                  <c:v>94.1162109</c:v>
                </c:pt>
                <c:pt idx="224431">
                  <c:v>56.640625</c:v>
                </c:pt>
                <c:pt idx="224432">
                  <c:v>5.615234379999995</c:v>
                </c:pt>
                <c:pt idx="224433">
                  <c:v>-37.7197266</c:v>
                </c:pt>
                <c:pt idx="224434">
                  <c:v>-85.08300779999998</c:v>
                </c:pt>
                <c:pt idx="224435">
                  <c:v>-100.463867</c:v>
                </c:pt>
                <c:pt idx="224436">
                  <c:v>-91.9189453</c:v>
                </c:pt>
                <c:pt idx="224437">
                  <c:v>-59.4482422</c:v>
                </c:pt>
                <c:pt idx="224438">
                  <c:v>-9.033203119999997</c:v>
                </c:pt>
                <c:pt idx="224439">
                  <c:v>38.0859375</c:v>
                </c:pt>
                <c:pt idx="224440">
                  <c:v>82.5195312</c:v>
                </c:pt>
                <c:pt idx="224441">
                  <c:v>93.87207029999993</c:v>
                </c:pt>
                <c:pt idx="224442">
                  <c:v>88.8671875</c:v>
                </c:pt>
                <c:pt idx="224443">
                  <c:v>56.3964844</c:v>
                </c:pt>
                <c:pt idx="224444">
                  <c:v>14.2822266</c:v>
                </c:pt>
                <c:pt idx="224445">
                  <c:v>-35.15625</c:v>
                </c:pt>
                <c:pt idx="224446">
                  <c:v>-79.4677734</c:v>
                </c:pt>
                <c:pt idx="224447">
                  <c:v>-92.77343749999996</c:v>
                </c:pt>
                <c:pt idx="224448">
                  <c:v>-95.5810547</c:v>
                </c:pt>
                <c:pt idx="224449">
                  <c:v>-67.0166016</c:v>
                </c:pt>
                <c:pt idx="224450">
                  <c:v>-12.4511719</c:v>
                </c:pt>
                <c:pt idx="224451">
                  <c:v>35.4003906</c:v>
                </c:pt>
                <c:pt idx="224452">
                  <c:v>71.8994141</c:v>
                </c:pt>
                <c:pt idx="224453">
                  <c:v>97.5341797</c:v>
                </c:pt>
                <c:pt idx="224454">
                  <c:v>97.5341797</c:v>
                </c:pt>
                <c:pt idx="224455">
                  <c:v>67.38281249999996</c:v>
                </c:pt>
                <c:pt idx="224456">
                  <c:v>20.2636719</c:v>
                </c:pt>
                <c:pt idx="224457">
                  <c:v>-29.5410156</c:v>
                </c:pt>
                <c:pt idx="224458">
                  <c:v>-70.55664059999998</c:v>
                </c:pt>
                <c:pt idx="224459">
                  <c:v>-95.4589844</c:v>
                </c:pt>
                <c:pt idx="224460">
                  <c:v>-98.1445312</c:v>
                </c:pt>
                <c:pt idx="224461">
                  <c:v>-72.0214844</c:v>
                </c:pt>
                <c:pt idx="224462">
                  <c:v>-22.5830078</c:v>
                </c:pt>
                <c:pt idx="224463">
                  <c:v>25.5126953</c:v>
                </c:pt>
                <c:pt idx="224464">
                  <c:v>68.7255859</c:v>
                </c:pt>
                <c:pt idx="224465">
                  <c:v>94.6044922</c:v>
                </c:pt>
                <c:pt idx="224466">
                  <c:v>98.38867190000001</c:v>
                </c:pt>
                <c:pt idx="224467">
                  <c:v>79.22363279999998</c:v>
                </c:pt>
                <c:pt idx="224468">
                  <c:v>36.6210938</c:v>
                </c:pt>
                <c:pt idx="224469">
                  <c:v>-16.72363279999998</c:v>
                </c:pt>
                <c:pt idx="224470">
                  <c:v>-70.3125</c:v>
                </c:pt>
                <c:pt idx="224471">
                  <c:v>-97.2900391</c:v>
                </c:pt>
                <c:pt idx="224472">
                  <c:v>-102.539062</c:v>
                </c:pt>
                <c:pt idx="224473">
                  <c:v>-77.14843749999996</c:v>
                </c:pt>
                <c:pt idx="224474">
                  <c:v>-34.3017578</c:v>
                </c:pt>
                <c:pt idx="224475">
                  <c:v>12.6953125</c:v>
                </c:pt>
                <c:pt idx="224476">
                  <c:v>59.9365234</c:v>
                </c:pt>
                <c:pt idx="224477">
                  <c:v>93.2617188</c:v>
                </c:pt>
                <c:pt idx="224478">
                  <c:v>95.2148438</c:v>
                </c:pt>
                <c:pt idx="224479">
                  <c:v>74.21875</c:v>
                </c:pt>
                <c:pt idx="224480">
                  <c:v>35.7666016</c:v>
                </c:pt>
                <c:pt idx="224481">
                  <c:v>-20.5078125</c:v>
                </c:pt>
                <c:pt idx="224482">
                  <c:v>-59.5703125</c:v>
                </c:pt>
                <c:pt idx="224483">
                  <c:v>-83.984375</c:v>
                </c:pt>
                <c:pt idx="224484">
                  <c:v>-92.6513672</c:v>
                </c:pt>
                <c:pt idx="224485">
                  <c:v>-79.9560547</c:v>
                </c:pt>
                <c:pt idx="224486">
                  <c:v>-41.2597656</c:v>
                </c:pt>
                <c:pt idx="224487">
                  <c:v>15.1367188</c:v>
                </c:pt>
                <c:pt idx="224488">
                  <c:v>59.0820312</c:v>
                </c:pt>
                <c:pt idx="224489">
                  <c:v>92.0410156</c:v>
                </c:pt>
                <c:pt idx="224490">
                  <c:v>104.370117</c:v>
                </c:pt>
                <c:pt idx="224491">
                  <c:v>88.0126953</c:v>
                </c:pt>
                <c:pt idx="224492">
                  <c:v>46.3867188</c:v>
                </c:pt>
                <c:pt idx="224493">
                  <c:v>-3.41796875</c:v>
                </c:pt>
                <c:pt idx="224494">
                  <c:v>-52.9785156</c:v>
                </c:pt>
                <c:pt idx="224495">
                  <c:v>-92.6513672</c:v>
                </c:pt>
                <c:pt idx="224496">
                  <c:v>-99.9755859</c:v>
                </c:pt>
                <c:pt idx="224497">
                  <c:v>-84.5947266</c:v>
                </c:pt>
                <c:pt idx="224498">
                  <c:v>-45.5322266</c:v>
                </c:pt>
                <c:pt idx="224499">
                  <c:v>6.103515619999995</c:v>
                </c:pt>
                <c:pt idx="224500">
                  <c:v>53.34472659999999</c:v>
                </c:pt>
                <c:pt idx="224501">
                  <c:v>89.84375</c:v>
                </c:pt>
                <c:pt idx="224502">
                  <c:v>99.4873047</c:v>
                </c:pt>
                <c:pt idx="224503">
                  <c:v>87.4023438</c:v>
                </c:pt>
                <c:pt idx="224504">
                  <c:v>42.4804688</c:v>
                </c:pt>
                <c:pt idx="224505">
                  <c:v>-0.732421875</c:v>
                </c:pt>
                <c:pt idx="224506">
                  <c:v>-42.8466797</c:v>
                </c:pt>
                <c:pt idx="224507">
                  <c:v>-80.8105469</c:v>
                </c:pt>
                <c:pt idx="224508">
                  <c:v>-99.7314453</c:v>
                </c:pt>
                <c:pt idx="224509">
                  <c:v>-86.42578119999993</c:v>
                </c:pt>
                <c:pt idx="224510">
                  <c:v>-50.5371094</c:v>
                </c:pt>
                <c:pt idx="224511">
                  <c:v>2.07519531</c:v>
                </c:pt>
                <c:pt idx="224512">
                  <c:v>54.1992188</c:v>
                </c:pt>
                <c:pt idx="224513">
                  <c:v>81.17675779999993</c:v>
                </c:pt>
                <c:pt idx="224514">
                  <c:v>95.3369141</c:v>
                </c:pt>
                <c:pt idx="224515">
                  <c:v>88.2568359</c:v>
                </c:pt>
                <c:pt idx="224516">
                  <c:v>51.8798828</c:v>
                </c:pt>
                <c:pt idx="224517">
                  <c:v>5.37109375</c:v>
                </c:pt>
                <c:pt idx="224518">
                  <c:v>-48.5839844</c:v>
                </c:pt>
                <c:pt idx="224519">
                  <c:v>-84.22851559999998</c:v>
                </c:pt>
                <c:pt idx="224520">
                  <c:v>-106.445312</c:v>
                </c:pt>
                <c:pt idx="224521">
                  <c:v>-87.4023438</c:v>
                </c:pt>
                <c:pt idx="224522">
                  <c:v>-53.5888672</c:v>
                </c:pt>
                <c:pt idx="224523">
                  <c:v>-7.44628906</c:v>
                </c:pt>
                <c:pt idx="224524">
                  <c:v>46.3867188</c:v>
                </c:pt>
                <c:pt idx="224525">
                  <c:v>83.4960938</c:v>
                </c:pt>
                <c:pt idx="224526">
                  <c:v>100.463867</c:v>
                </c:pt>
                <c:pt idx="224527">
                  <c:v>92.0410156</c:v>
                </c:pt>
                <c:pt idx="224528">
                  <c:v>55.9082031</c:v>
                </c:pt>
                <c:pt idx="224529">
                  <c:v>10.7421875</c:v>
                </c:pt>
                <c:pt idx="224530">
                  <c:v>-41.5039062</c:v>
                </c:pt>
                <c:pt idx="224531">
                  <c:v>-75.4394531</c:v>
                </c:pt>
                <c:pt idx="224532">
                  <c:v>-97.4121094</c:v>
                </c:pt>
                <c:pt idx="224533">
                  <c:v>-99.2431641</c:v>
                </c:pt>
                <c:pt idx="224534">
                  <c:v>-67.38281249999996</c:v>
                </c:pt>
                <c:pt idx="224535">
                  <c:v>-10.6201172</c:v>
                </c:pt>
                <c:pt idx="224536">
                  <c:v>35.5224609</c:v>
                </c:pt>
                <c:pt idx="224537">
                  <c:v>74.21875</c:v>
                </c:pt>
                <c:pt idx="224538">
                  <c:v>95.4589844</c:v>
                </c:pt>
                <c:pt idx="224539">
                  <c:v>86.05957029999998</c:v>
                </c:pt>
                <c:pt idx="224540">
                  <c:v>60.18066409999999</c:v>
                </c:pt>
                <c:pt idx="224541">
                  <c:v>21.6064453</c:v>
                </c:pt>
                <c:pt idx="224542">
                  <c:v>-28.44238279999998</c:v>
                </c:pt>
                <c:pt idx="224543">
                  <c:v>-78.0029297</c:v>
                </c:pt>
                <c:pt idx="224544">
                  <c:v>-101.074219</c:v>
                </c:pt>
                <c:pt idx="224545">
                  <c:v>-92.4072266</c:v>
                </c:pt>
                <c:pt idx="224546">
                  <c:v>-65.3076172</c:v>
                </c:pt>
                <c:pt idx="224547">
                  <c:v>-21.9726562</c:v>
                </c:pt>
                <c:pt idx="224548">
                  <c:v>27.4658203</c:v>
                </c:pt>
                <c:pt idx="224549">
                  <c:v>74.3408203</c:v>
                </c:pt>
                <c:pt idx="224550">
                  <c:v>97.65625</c:v>
                </c:pt>
                <c:pt idx="224551">
                  <c:v>99.1210938</c:v>
                </c:pt>
                <c:pt idx="224552">
                  <c:v>66.7724609</c:v>
                </c:pt>
                <c:pt idx="224553">
                  <c:v>27.34375</c:v>
                </c:pt>
                <c:pt idx="224554">
                  <c:v>-25.7568359</c:v>
                </c:pt>
                <c:pt idx="224555">
                  <c:v>-68.1152344</c:v>
                </c:pt>
                <c:pt idx="224556">
                  <c:v>-94.97070309999998</c:v>
                </c:pt>
                <c:pt idx="224557">
                  <c:v>-98.0224609</c:v>
                </c:pt>
                <c:pt idx="224558">
                  <c:v>-71.0449219</c:v>
                </c:pt>
                <c:pt idx="224559">
                  <c:v>-27.9541016</c:v>
                </c:pt>
                <c:pt idx="224560">
                  <c:v>22.3388672</c:v>
                </c:pt>
                <c:pt idx="224561">
                  <c:v>63.5986328</c:v>
                </c:pt>
                <c:pt idx="224562">
                  <c:v>93.1396484</c:v>
                </c:pt>
                <c:pt idx="224563">
                  <c:v>97.65625</c:v>
                </c:pt>
                <c:pt idx="224564">
                  <c:v>71.2890625</c:v>
                </c:pt>
                <c:pt idx="224565">
                  <c:v>27.7099609</c:v>
                </c:pt>
                <c:pt idx="224566">
                  <c:v>-20.8740234</c:v>
                </c:pt>
                <c:pt idx="224567">
                  <c:v>-69.2138672</c:v>
                </c:pt>
                <c:pt idx="224568">
                  <c:v>-94.3603516</c:v>
                </c:pt>
                <c:pt idx="224569">
                  <c:v>-90.2099609</c:v>
                </c:pt>
                <c:pt idx="224570">
                  <c:v>-72.1435547</c:v>
                </c:pt>
                <c:pt idx="224571">
                  <c:v>-30.1513672</c:v>
                </c:pt>
                <c:pt idx="224572">
                  <c:v>8.544921879999997</c:v>
                </c:pt>
                <c:pt idx="224573">
                  <c:v>58.1054688</c:v>
                </c:pt>
                <c:pt idx="224574">
                  <c:v>92.5292969</c:v>
                </c:pt>
                <c:pt idx="224575">
                  <c:v>96.5576172</c:v>
                </c:pt>
                <c:pt idx="224576">
                  <c:v>73.3642578</c:v>
                </c:pt>
                <c:pt idx="224577">
                  <c:v>37.5976562</c:v>
                </c:pt>
                <c:pt idx="224578">
                  <c:v>-10.7421875</c:v>
                </c:pt>
                <c:pt idx="224579">
                  <c:v>-52.2460938</c:v>
                </c:pt>
                <c:pt idx="224580">
                  <c:v>-83.2519531</c:v>
                </c:pt>
                <c:pt idx="224581">
                  <c:v>-97.1679688</c:v>
                </c:pt>
                <c:pt idx="224582">
                  <c:v>-84.3505859</c:v>
                </c:pt>
                <c:pt idx="224583">
                  <c:v>-39.9169922</c:v>
                </c:pt>
                <c:pt idx="224584">
                  <c:v>5.49316406</c:v>
                </c:pt>
                <c:pt idx="224585">
                  <c:v>50.78125</c:v>
                </c:pt>
                <c:pt idx="224586">
                  <c:v>84.4726562</c:v>
                </c:pt>
                <c:pt idx="224587">
                  <c:v>97.5341797</c:v>
                </c:pt>
                <c:pt idx="224588">
                  <c:v>82.5195312</c:v>
                </c:pt>
                <c:pt idx="224589">
                  <c:v>50.6591797</c:v>
                </c:pt>
                <c:pt idx="224590">
                  <c:v>0.122070312</c:v>
                </c:pt>
                <c:pt idx="224591">
                  <c:v>-54.5654297</c:v>
                </c:pt>
                <c:pt idx="224592">
                  <c:v>-81.17675779999993</c:v>
                </c:pt>
                <c:pt idx="224593">
                  <c:v>-102.661133</c:v>
                </c:pt>
                <c:pt idx="224594">
                  <c:v>-88.9892578</c:v>
                </c:pt>
                <c:pt idx="224595">
                  <c:v>-46.875</c:v>
                </c:pt>
                <c:pt idx="224596">
                  <c:v>5.004882809999995</c:v>
                </c:pt>
                <c:pt idx="224597">
                  <c:v>54.32128909999999</c:v>
                </c:pt>
                <c:pt idx="224598">
                  <c:v>88.9892578</c:v>
                </c:pt>
                <c:pt idx="224599">
                  <c:v>101.196289</c:v>
                </c:pt>
                <c:pt idx="224600">
                  <c:v>82.88574219999992</c:v>
                </c:pt>
                <c:pt idx="224601">
                  <c:v>47.85156249999999</c:v>
                </c:pt>
                <c:pt idx="224602">
                  <c:v>-0.9765625</c:v>
                </c:pt>
                <c:pt idx="224603">
                  <c:v>-43.4570312</c:v>
                </c:pt>
                <c:pt idx="224604">
                  <c:v>-83.2519531</c:v>
                </c:pt>
                <c:pt idx="224605">
                  <c:v>-102.783203</c:v>
                </c:pt>
                <c:pt idx="224606">
                  <c:v>-89.11132809999998</c:v>
                </c:pt>
                <c:pt idx="224607">
                  <c:v>-52.9785156</c:v>
                </c:pt>
                <c:pt idx="224608">
                  <c:v>-1.83105469</c:v>
                </c:pt>
                <c:pt idx="224609">
                  <c:v>46.0205078</c:v>
                </c:pt>
                <c:pt idx="224610">
                  <c:v>84.8388672</c:v>
                </c:pt>
                <c:pt idx="224611">
                  <c:v>99.4873047</c:v>
                </c:pt>
                <c:pt idx="224612">
                  <c:v>84.9609375</c:v>
                </c:pt>
                <c:pt idx="224613">
                  <c:v>53.4667969</c:v>
                </c:pt>
                <c:pt idx="224614">
                  <c:v>13.7939453</c:v>
                </c:pt>
                <c:pt idx="224615">
                  <c:v>-34.3017578</c:v>
                </c:pt>
                <c:pt idx="224616">
                  <c:v>-85.20507809999994</c:v>
                </c:pt>
                <c:pt idx="224617">
                  <c:v>-98.5107422</c:v>
                </c:pt>
                <c:pt idx="224618">
                  <c:v>-89.11132809999998</c:v>
                </c:pt>
                <c:pt idx="224619">
                  <c:v>-55.6640625</c:v>
                </c:pt>
                <c:pt idx="224620">
                  <c:v>-12.0849609</c:v>
                </c:pt>
                <c:pt idx="224621">
                  <c:v>39.4287109</c:v>
                </c:pt>
                <c:pt idx="224622">
                  <c:v>80.4443359</c:v>
                </c:pt>
                <c:pt idx="224623">
                  <c:v>97.4121094</c:v>
                </c:pt>
                <c:pt idx="224624">
                  <c:v>90.4541016</c:v>
                </c:pt>
                <c:pt idx="224625">
                  <c:v>59.6923828</c:v>
                </c:pt>
                <c:pt idx="224626">
                  <c:v>13.9160156</c:v>
                </c:pt>
                <c:pt idx="224627">
                  <c:v>-31.98242189999997</c:v>
                </c:pt>
                <c:pt idx="224628">
                  <c:v>-77.0263672</c:v>
                </c:pt>
                <c:pt idx="224629">
                  <c:v>-96.3134766</c:v>
                </c:pt>
                <c:pt idx="224630">
                  <c:v>-90.33203119999993</c:v>
                </c:pt>
                <c:pt idx="224631">
                  <c:v>-62.1337891</c:v>
                </c:pt>
                <c:pt idx="224632">
                  <c:v>-20.2636719</c:v>
                </c:pt>
                <c:pt idx="224633">
                  <c:v>29.296875</c:v>
                </c:pt>
                <c:pt idx="224634">
                  <c:v>73.60839839999993</c:v>
                </c:pt>
                <c:pt idx="224635">
                  <c:v>101.074219</c:v>
                </c:pt>
                <c:pt idx="224636">
                  <c:v>94.4824219</c:v>
                </c:pt>
                <c:pt idx="224637">
                  <c:v>64.453125</c:v>
                </c:pt>
                <c:pt idx="224638">
                  <c:v>23.5595703</c:v>
                </c:pt>
                <c:pt idx="224639">
                  <c:v>-32.3486328</c:v>
                </c:pt>
                <c:pt idx="224640">
                  <c:v>-73.1201172</c:v>
                </c:pt>
                <c:pt idx="224641">
                  <c:v>-92.89550779999998</c:v>
                </c:pt>
                <c:pt idx="224642">
                  <c:v>-92.6513672</c:v>
                </c:pt>
                <c:pt idx="224643">
                  <c:v>-72.265625</c:v>
                </c:pt>
                <c:pt idx="224644">
                  <c:v>-25.6347656</c:v>
                </c:pt>
                <c:pt idx="224645">
                  <c:v>27.9541016</c:v>
                </c:pt>
                <c:pt idx="224646">
                  <c:v>69.7021484</c:v>
                </c:pt>
                <c:pt idx="224647">
                  <c:v>92.77343749999996</c:v>
                </c:pt>
                <c:pt idx="224648">
                  <c:v>97.2900391</c:v>
                </c:pt>
                <c:pt idx="224649">
                  <c:v>69.33593749999996</c:v>
                </c:pt>
                <c:pt idx="224650">
                  <c:v>22.4609375</c:v>
                </c:pt>
                <c:pt idx="224651">
                  <c:v>-26.0009766</c:v>
                </c:pt>
                <c:pt idx="224652">
                  <c:v>-73.2421875</c:v>
                </c:pt>
                <c:pt idx="224653">
                  <c:v>-100.463867</c:v>
                </c:pt>
                <c:pt idx="224654">
                  <c:v>-93.75</c:v>
                </c:pt>
                <c:pt idx="224655">
                  <c:v>-71.0449219</c:v>
                </c:pt>
                <c:pt idx="224656">
                  <c:v>-31.1279297</c:v>
                </c:pt>
                <c:pt idx="224657">
                  <c:v>17.7001953</c:v>
                </c:pt>
                <c:pt idx="224658">
                  <c:v>66.40625</c:v>
                </c:pt>
                <c:pt idx="224659">
                  <c:v>100.708008</c:v>
                </c:pt>
                <c:pt idx="224660">
                  <c:v>100.341797</c:v>
                </c:pt>
                <c:pt idx="224661">
                  <c:v>74.46289059999998</c:v>
                </c:pt>
                <c:pt idx="224662">
                  <c:v>38.5742188</c:v>
                </c:pt>
                <c:pt idx="224663">
                  <c:v>-11.1083984</c:v>
                </c:pt>
                <c:pt idx="224664">
                  <c:v>-59.2041016</c:v>
                </c:pt>
                <c:pt idx="224665">
                  <c:v>-91.55273440000001</c:v>
                </c:pt>
                <c:pt idx="224666">
                  <c:v>-101.68457</c:v>
                </c:pt>
                <c:pt idx="224667">
                  <c:v>-72.6318359</c:v>
                </c:pt>
                <c:pt idx="224668">
                  <c:v>-34.6679688</c:v>
                </c:pt>
                <c:pt idx="224669">
                  <c:v>13.5498047</c:v>
                </c:pt>
                <c:pt idx="224670">
                  <c:v>55.4199219</c:v>
                </c:pt>
                <c:pt idx="224671">
                  <c:v>92.5292969</c:v>
                </c:pt>
                <c:pt idx="224672">
                  <c:v>107.299805</c:v>
                </c:pt>
                <c:pt idx="224673">
                  <c:v>80.8105469</c:v>
                </c:pt>
                <c:pt idx="224674">
                  <c:v>37.3535156</c:v>
                </c:pt>
                <c:pt idx="224675">
                  <c:v>-9.88769531</c:v>
                </c:pt>
                <c:pt idx="224676">
                  <c:v>-62.8662109</c:v>
                </c:pt>
                <c:pt idx="224677">
                  <c:v>-93.5058594</c:v>
                </c:pt>
                <c:pt idx="224678">
                  <c:v>-100.097656</c:v>
                </c:pt>
                <c:pt idx="224679">
                  <c:v>-76.5380859</c:v>
                </c:pt>
                <c:pt idx="224680">
                  <c:v>-42.7246094</c:v>
                </c:pt>
                <c:pt idx="224681">
                  <c:v>7.44628906</c:v>
                </c:pt>
                <c:pt idx="224682">
                  <c:v>56.0302734</c:v>
                </c:pt>
                <c:pt idx="224683">
                  <c:v>85.9375</c:v>
                </c:pt>
                <c:pt idx="224684">
                  <c:v>99.60937499999996</c:v>
                </c:pt>
                <c:pt idx="224685">
                  <c:v>87.4023438</c:v>
                </c:pt>
                <c:pt idx="224686">
                  <c:v>51.1474609</c:v>
                </c:pt>
                <c:pt idx="224687">
                  <c:v>-3.41796875</c:v>
                </c:pt>
                <c:pt idx="224688">
                  <c:v>-55.7861328</c:v>
                </c:pt>
                <c:pt idx="224689">
                  <c:v>-91.4306641</c:v>
                </c:pt>
                <c:pt idx="224690">
                  <c:v>-103.881836</c:v>
                </c:pt>
                <c:pt idx="224691">
                  <c:v>-88.13476559999998</c:v>
                </c:pt>
                <c:pt idx="224692">
                  <c:v>-56.7626953</c:v>
                </c:pt>
                <c:pt idx="224693">
                  <c:v>1.83105469</c:v>
                </c:pt>
                <c:pt idx="224694">
                  <c:v>53.1005859</c:v>
                </c:pt>
                <c:pt idx="224695">
                  <c:v>79.4677734</c:v>
                </c:pt>
                <c:pt idx="224696">
                  <c:v>94.7265625</c:v>
                </c:pt>
                <c:pt idx="224697">
                  <c:v>83.984375</c:v>
                </c:pt>
                <c:pt idx="224698">
                  <c:v>57.2509766</c:v>
                </c:pt>
                <c:pt idx="224699">
                  <c:v>5.37109375</c:v>
                </c:pt>
                <c:pt idx="224700">
                  <c:v>-46.5087891</c:v>
                </c:pt>
                <c:pt idx="224701">
                  <c:v>-85.4492188</c:v>
                </c:pt>
                <c:pt idx="224702">
                  <c:v>-103.027344</c:v>
                </c:pt>
                <c:pt idx="224703">
                  <c:v>-87.2802734</c:v>
                </c:pt>
                <c:pt idx="224704">
                  <c:v>-54.6875</c:v>
                </c:pt>
                <c:pt idx="224705">
                  <c:v>-3.54003906</c:v>
                </c:pt>
                <c:pt idx="224706">
                  <c:v>44.3115234</c:v>
                </c:pt>
                <c:pt idx="224707">
                  <c:v>85.6933594</c:v>
                </c:pt>
                <c:pt idx="224708">
                  <c:v>109.130859</c:v>
                </c:pt>
                <c:pt idx="224709">
                  <c:v>94.2382812</c:v>
                </c:pt>
                <c:pt idx="224710">
                  <c:v>59.0820312</c:v>
                </c:pt>
                <c:pt idx="224711">
                  <c:v>11.2304688</c:v>
                </c:pt>
                <c:pt idx="224712">
                  <c:v>-42.8466797</c:v>
                </c:pt>
                <c:pt idx="224713">
                  <c:v>-76.2939453</c:v>
                </c:pt>
                <c:pt idx="224714">
                  <c:v>-103.515625</c:v>
                </c:pt>
                <c:pt idx="224715">
                  <c:v>-89.35546879999995</c:v>
                </c:pt>
                <c:pt idx="224716">
                  <c:v>-60.0585938</c:v>
                </c:pt>
                <c:pt idx="224717">
                  <c:v>-16.4794922</c:v>
                </c:pt>
                <c:pt idx="224718">
                  <c:v>39.5507812</c:v>
                </c:pt>
                <c:pt idx="224719">
                  <c:v>78.8574219</c:v>
                </c:pt>
                <c:pt idx="224720">
                  <c:v>100.463867</c:v>
                </c:pt>
                <c:pt idx="224721">
                  <c:v>90.6982422</c:v>
                </c:pt>
                <c:pt idx="224722">
                  <c:v>66.0400391</c:v>
                </c:pt>
                <c:pt idx="224723">
                  <c:v>19.2871094</c:v>
                </c:pt>
                <c:pt idx="224724">
                  <c:v>-31.8603516</c:v>
                </c:pt>
                <c:pt idx="224725">
                  <c:v>-78.12499999999998</c:v>
                </c:pt>
                <c:pt idx="224726">
                  <c:v>-99.7314453</c:v>
                </c:pt>
                <c:pt idx="224727">
                  <c:v>-91.0644531</c:v>
                </c:pt>
                <c:pt idx="224728">
                  <c:v>-71.0449219</c:v>
                </c:pt>
                <c:pt idx="224729">
                  <c:v>-22.5830078</c:v>
                </c:pt>
                <c:pt idx="224730">
                  <c:v>32.3486328</c:v>
                </c:pt>
                <c:pt idx="224731">
                  <c:v>76.4160156</c:v>
                </c:pt>
                <c:pt idx="224732">
                  <c:v>98.9990234</c:v>
                </c:pt>
                <c:pt idx="224733">
                  <c:v>95.703125</c:v>
                </c:pt>
                <c:pt idx="224734">
                  <c:v>73.9746094</c:v>
                </c:pt>
                <c:pt idx="224735">
                  <c:v>24.0478516</c:v>
                </c:pt>
                <c:pt idx="224736">
                  <c:v>-35.0341797</c:v>
                </c:pt>
                <c:pt idx="224737">
                  <c:v>-78.8574219</c:v>
                </c:pt>
                <c:pt idx="224738">
                  <c:v>-97.1679688</c:v>
                </c:pt>
                <c:pt idx="224739">
                  <c:v>-92.89550779999998</c:v>
                </c:pt>
                <c:pt idx="224740">
                  <c:v>-75.31738279999998</c:v>
                </c:pt>
                <c:pt idx="224741">
                  <c:v>-30.8837891</c:v>
                </c:pt>
                <c:pt idx="224742">
                  <c:v>23.4375</c:v>
                </c:pt>
                <c:pt idx="224743">
                  <c:v>71.2890625</c:v>
                </c:pt>
                <c:pt idx="224744">
                  <c:v>90.6982422</c:v>
                </c:pt>
                <c:pt idx="224745">
                  <c:v>96.0693359</c:v>
                </c:pt>
                <c:pt idx="224746">
                  <c:v>76.9042969</c:v>
                </c:pt>
                <c:pt idx="224747">
                  <c:v>31.1279297</c:v>
                </c:pt>
                <c:pt idx="224748">
                  <c:v>-14.4042969</c:v>
                </c:pt>
                <c:pt idx="224749">
                  <c:v>-61.5234375</c:v>
                </c:pt>
                <c:pt idx="224750">
                  <c:v>-97.1679688</c:v>
                </c:pt>
                <c:pt idx="224751">
                  <c:v>-106.445312</c:v>
                </c:pt>
                <c:pt idx="224752">
                  <c:v>-73.85253909999996</c:v>
                </c:pt>
                <c:pt idx="224753">
                  <c:v>-37.5976562</c:v>
                </c:pt>
                <c:pt idx="224754">
                  <c:v>14.1601562</c:v>
                </c:pt>
                <c:pt idx="224755">
                  <c:v>63.4765625</c:v>
                </c:pt>
                <c:pt idx="224756">
                  <c:v>92.77343749999996</c:v>
                </c:pt>
                <c:pt idx="224757">
                  <c:v>101.5625</c:v>
                </c:pt>
                <c:pt idx="224758">
                  <c:v>74.5849609</c:v>
                </c:pt>
                <c:pt idx="224759">
                  <c:v>39.30664059999999</c:v>
                </c:pt>
                <c:pt idx="224760">
                  <c:v>-12.6953125</c:v>
                </c:pt>
                <c:pt idx="224761">
                  <c:v>-59.3261719</c:v>
                </c:pt>
                <c:pt idx="224762">
                  <c:v>-93.87207029999993</c:v>
                </c:pt>
                <c:pt idx="224763">
                  <c:v>-102.172852</c:v>
                </c:pt>
                <c:pt idx="224764">
                  <c:v>-71.8994141</c:v>
                </c:pt>
                <c:pt idx="224765">
                  <c:v>-38.8183594</c:v>
                </c:pt>
                <c:pt idx="224766">
                  <c:v>11.8408203</c:v>
                </c:pt>
                <c:pt idx="224767">
                  <c:v>56.640625</c:v>
                </c:pt>
                <c:pt idx="224768">
                  <c:v>91.1865234</c:v>
                </c:pt>
                <c:pt idx="224769">
                  <c:v>91.6748047</c:v>
                </c:pt>
                <c:pt idx="224770">
                  <c:v>77.39257809999994</c:v>
                </c:pt>
                <c:pt idx="224771">
                  <c:v>44.6777344</c:v>
                </c:pt>
                <c:pt idx="224772">
                  <c:v>-2.68554688</c:v>
                </c:pt>
                <c:pt idx="224773">
                  <c:v>-59.6923828</c:v>
                </c:pt>
                <c:pt idx="224774">
                  <c:v>-90.4541016</c:v>
                </c:pt>
                <c:pt idx="224775">
                  <c:v>-99.3652344</c:v>
                </c:pt>
                <c:pt idx="224776">
                  <c:v>-93.01757809999998</c:v>
                </c:pt>
                <c:pt idx="224777">
                  <c:v>-52.1240234</c:v>
                </c:pt>
                <c:pt idx="224778">
                  <c:v>-3.41796875</c:v>
                </c:pt>
                <c:pt idx="224779">
                  <c:v>42.3583984</c:v>
                </c:pt>
                <c:pt idx="224780">
                  <c:v>84.3505859</c:v>
                </c:pt>
                <c:pt idx="224781">
                  <c:v>99.4873047</c:v>
                </c:pt>
                <c:pt idx="224782">
                  <c:v>89.11132809999998</c:v>
                </c:pt>
                <c:pt idx="224783">
                  <c:v>50.4150391</c:v>
                </c:pt>
                <c:pt idx="224784">
                  <c:v>1.46484375</c:v>
                </c:pt>
                <c:pt idx="224785">
                  <c:v>-48.4619141</c:v>
                </c:pt>
                <c:pt idx="224786">
                  <c:v>-81.66503909999996</c:v>
                </c:pt>
                <c:pt idx="224787">
                  <c:v>-94.2382812</c:v>
                </c:pt>
                <c:pt idx="224788">
                  <c:v>-86.9140625</c:v>
                </c:pt>
                <c:pt idx="224789">
                  <c:v>-54.32128909999999</c:v>
                </c:pt>
                <c:pt idx="224790">
                  <c:v>-4.63867188</c:v>
                </c:pt>
                <c:pt idx="224791">
                  <c:v>45.6542969</c:v>
                </c:pt>
                <c:pt idx="224792">
                  <c:v>86.42578119999993</c:v>
                </c:pt>
                <c:pt idx="224793">
                  <c:v>103.393555</c:v>
                </c:pt>
                <c:pt idx="224794">
                  <c:v>93.75</c:v>
                </c:pt>
                <c:pt idx="224795">
                  <c:v>57.8613281</c:v>
                </c:pt>
                <c:pt idx="224796">
                  <c:v>7.56835938</c:v>
                </c:pt>
                <c:pt idx="224797">
                  <c:v>-36.4990234</c:v>
                </c:pt>
                <c:pt idx="224798">
                  <c:v>-81.4208984</c:v>
                </c:pt>
                <c:pt idx="224799">
                  <c:v>-99.7314453</c:v>
                </c:pt>
                <c:pt idx="224800">
                  <c:v>-94.2382812</c:v>
                </c:pt>
                <c:pt idx="224801">
                  <c:v>-59.2041016</c:v>
                </c:pt>
                <c:pt idx="224802">
                  <c:v>-10.1318359</c:v>
                </c:pt>
                <c:pt idx="224803">
                  <c:v>41.6259766</c:v>
                </c:pt>
                <c:pt idx="224804">
                  <c:v>83.6181641</c:v>
                </c:pt>
                <c:pt idx="224805">
                  <c:v>100.341797</c:v>
                </c:pt>
                <c:pt idx="224806">
                  <c:v>96.0693359</c:v>
                </c:pt>
                <c:pt idx="224807">
                  <c:v>60.546875</c:v>
                </c:pt>
                <c:pt idx="224808">
                  <c:v>11.2304688</c:v>
                </c:pt>
                <c:pt idx="224809">
                  <c:v>-35.4003906</c:v>
                </c:pt>
                <c:pt idx="224810">
                  <c:v>-76.2939453</c:v>
                </c:pt>
                <c:pt idx="224811">
                  <c:v>-97.65625</c:v>
                </c:pt>
                <c:pt idx="224812">
                  <c:v>-97.65625</c:v>
                </c:pt>
                <c:pt idx="224813">
                  <c:v>-66.0400391</c:v>
                </c:pt>
                <c:pt idx="224814">
                  <c:v>-21.484375</c:v>
                </c:pt>
                <c:pt idx="224815">
                  <c:v>29.296875</c:v>
                </c:pt>
                <c:pt idx="224816">
                  <c:v>68.35937499999996</c:v>
                </c:pt>
                <c:pt idx="224817">
                  <c:v>97.4121094</c:v>
                </c:pt>
                <c:pt idx="224818">
                  <c:v>99.85351559999998</c:v>
                </c:pt>
                <c:pt idx="224819">
                  <c:v>67.62695309999998</c:v>
                </c:pt>
                <c:pt idx="224820">
                  <c:v>22.2167969</c:v>
                </c:pt>
                <c:pt idx="224821">
                  <c:v>-27.5878906</c:v>
                </c:pt>
                <c:pt idx="224822">
                  <c:v>-71.8994141</c:v>
                </c:pt>
                <c:pt idx="224823">
                  <c:v>-93.87207029999993</c:v>
                </c:pt>
                <c:pt idx="224824">
                  <c:v>-96.0693359</c:v>
                </c:pt>
                <c:pt idx="224825">
                  <c:v>-67.0166016</c:v>
                </c:pt>
                <c:pt idx="224826">
                  <c:v>-29.296875</c:v>
                </c:pt>
                <c:pt idx="224827">
                  <c:v>22.7050781</c:v>
                </c:pt>
                <c:pt idx="224828">
                  <c:v>66.65039059999994</c:v>
                </c:pt>
                <c:pt idx="224829">
                  <c:v>97.65625</c:v>
                </c:pt>
                <c:pt idx="224830">
                  <c:v>98.87695309999998</c:v>
                </c:pt>
                <c:pt idx="224831">
                  <c:v>75.4394531</c:v>
                </c:pt>
                <c:pt idx="224832">
                  <c:v>29.5410156</c:v>
                </c:pt>
                <c:pt idx="224833">
                  <c:v>-20.5078125</c:v>
                </c:pt>
                <c:pt idx="224834">
                  <c:v>-58.1054688</c:v>
                </c:pt>
                <c:pt idx="224835">
                  <c:v>-89.35546879999995</c:v>
                </c:pt>
                <c:pt idx="224836">
                  <c:v>-103.637695</c:v>
                </c:pt>
                <c:pt idx="224837">
                  <c:v>-73.60839839999993</c:v>
                </c:pt>
                <c:pt idx="224838">
                  <c:v>-30.2734375</c:v>
                </c:pt>
                <c:pt idx="224839">
                  <c:v>19.53125</c:v>
                </c:pt>
                <c:pt idx="224840">
                  <c:v>60.3027344</c:v>
                </c:pt>
                <c:pt idx="224841">
                  <c:v>94.7265625</c:v>
                </c:pt>
                <c:pt idx="224842">
                  <c:v>98.2666016</c:v>
                </c:pt>
                <c:pt idx="224843">
                  <c:v>79.4677734</c:v>
                </c:pt>
                <c:pt idx="224844">
                  <c:v>42.7246094</c:v>
                </c:pt>
                <c:pt idx="224845">
                  <c:v>-16.1132812</c:v>
                </c:pt>
                <c:pt idx="224846">
                  <c:v>-62.3779297</c:v>
                </c:pt>
                <c:pt idx="224847">
                  <c:v>-90.4541016</c:v>
                </c:pt>
                <c:pt idx="224848">
                  <c:v>-105.224609</c:v>
                </c:pt>
                <c:pt idx="224849">
                  <c:v>-81.7871094</c:v>
                </c:pt>
                <c:pt idx="224850">
                  <c:v>-36.1328125</c:v>
                </c:pt>
                <c:pt idx="224851">
                  <c:v>9.88769531</c:v>
                </c:pt>
                <c:pt idx="224852">
                  <c:v>56.0302734</c:v>
                </c:pt>
                <c:pt idx="224853">
                  <c:v>91.55273440000001</c:v>
                </c:pt>
                <c:pt idx="224854">
                  <c:v>107.177734</c:v>
                </c:pt>
                <c:pt idx="224855">
                  <c:v>82.03125</c:v>
                </c:pt>
                <c:pt idx="224856">
                  <c:v>31.8603516</c:v>
                </c:pt>
                <c:pt idx="224857">
                  <c:v>-12.0849609</c:v>
                </c:pt>
                <c:pt idx="224858">
                  <c:v>-57.1289062</c:v>
                </c:pt>
                <c:pt idx="224859">
                  <c:v>-85.08300779999998</c:v>
                </c:pt>
                <c:pt idx="224860">
                  <c:v>-98.0224609</c:v>
                </c:pt>
                <c:pt idx="224861">
                  <c:v>-86.9140625</c:v>
                </c:pt>
                <c:pt idx="224862">
                  <c:v>-42.8466797</c:v>
                </c:pt>
                <c:pt idx="224863">
                  <c:v>17.2119141</c:v>
                </c:pt>
                <c:pt idx="224864">
                  <c:v>60.18066409999999</c:v>
                </c:pt>
                <c:pt idx="224865">
                  <c:v>93.5058594</c:v>
                </c:pt>
                <c:pt idx="224866">
                  <c:v>101.806641</c:v>
                </c:pt>
                <c:pt idx="224867">
                  <c:v>83.0078125</c:v>
                </c:pt>
                <c:pt idx="224868">
                  <c:v>45.2880859</c:v>
                </c:pt>
                <c:pt idx="224869">
                  <c:v>2.9296875</c:v>
                </c:pt>
                <c:pt idx="224870">
                  <c:v>-47.7294922</c:v>
                </c:pt>
                <c:pt idx="224871">
                  <c:v>-86.05957029999998</c:v>
                </c:pt>
                <c:pt idx="224872">
                  <c:v>-103.637695</c:v>
                </c:pt>
                <c:pt idx="224873">
                  <c:v>-87.890625</c:v>
                </c:pt>
                <c:pt idx="224874">
                  <c:v>-49.5605469</c:v>
                </c:pt>
                <c:pt idx="224875">
                  <c:v>-8.05664062</c:v>
                </c:pt>
                <c:pt idx="224876">
                  <c:v>49.9267578</c:v>
                </c:pt>
                <c:pt idx="224877">
                  <c:v>85.08300779999998</c:v>
                </c:pt>
                <c:pt idx="224878">
                  <c:v>91.6748047</c:v>
                </c:pt>
                <c:pt idx="224879">
                  <c:v>89.5996094</c:v>
                </c:pt>
                <c:pt idx="224880">
                  <c:v>56.2744141</c:v>
                </c:pt>
                <c:pt idx="224881">
                  <c:v>-3.05175781</c:v>
                </c:pt>
                <c:pt idx="224882">
                  <c:v>-44.1894531</c:v>
                </c:pt>
                <c:pt idx="224883">
                  <c:v>-82.15332029999998</c:v>
                </c:pt>
                <c:pt idx="224884">
                  <c:v>-95.9472656</c:v>
                </c:pt>
                <c:pt idx="224885">
                  <c:v>-91.1865234</c:v>
                </c:pt>
                <c:pt idx="224886">
                  <c:v>-57.61718749999999</c:v>
                </c:pt>
                <c:pt idx="224887">
                  <c:v>-2.07519531</c:v>
                </c:pt>
                <c:pt idx="224888">
                  <c:v>44.55566409999999</c:v>
                </c:pt>
                <c:pt idx="224889">
                  <c:v>85.4492188</c:v>
                </c:pt>
                <c:pt idx="224890">
                  <c:v>99.3652344</c:v>
                </c:pt>
                <c:pt idx="224891">
                  <c:v>89.7216797</c:v>
                </c:pt>
                <c:pt idx="224892">
                  <c:v>58.83789059999999</c:v>
                </c:pt>
                <c:pt idx="224893">
                  <c:v>13.7939453</c:v>
                </c:pt>
                <c:pt idx="224894">
                  <c:v>-38.6962891</c:v>
                </c:pt>
                <c:pt idx="224895">
                  <c:v>-86.05957029999998</c:v>
                </c:pt>
                <c:pt idx="224896">
                  <c:v>-102.661133</c:v>
                </c:pt>
                <c:pt idx="224897">
                  <c:v>-95.4589844</c:v>
                </c:pt>
                <c:pt idx="224898">
                  <c:v>-63.4765625</c:v>
                </c:pt>
                <c:pt idx="224899">
                  <c:v>-16.6015625</c:v>
                </c:pt>
                <c:pt idx="224900">
                  <c:v>37.9638672</c:v>
                </c:pt>
                <c:pt idx="224901">
                  <c:v>72.1435547</c:v>
                </c:pt>
                <c:pt idx="224902">
                  <c:v>96.92382809999998</c:v>
                </c:pt>
                <c:pt idx="224903">
                  <c:v>93.75</c:v>
                </c:pt>
                <c:pt idx="224904">
                  <c:v>61.4013672</c:v>
                </c:pt>
                <c:pt idx="224905">
                  <c:v>14.8925781</c:v>
                </c:pt>
                <c:pt idx="224906">
                  <c:v>-39.1845703</c:v>
                </c:pt>
                <c:pt idx="224907">
                  <c:v>-79.34570309999998</c:v>
                </c:pt>
                <c:pt idx="224908">
                  <c:v>-98.63281249999996</c:v>
                </c:pt>
                <c:pt idx="224909">
                  <c:v>-91.55273440000001</c:v>
                </c:pt>
                <c:pt idx="224910">
                  <c:v>-57.3730469</c:v>
                </c:pt>
                <c:pt idx="224911">
                  <c:v>-19.7753906</c:v>
                </c:pt>
                <c:pt idx="224912">
                  <c:v>31.25</c:v>
                </c:pt>
                <c:pt idx="224913">
                  <c:v>73.85253909999996</c:v>
                </c:pt>
                <c:pt idx="224914">
                  <c:v>96.67968749999996</c:v>
                </c:pt>
                <c:pt idx="224915">
                  <c:v>90.08789059999998</c:v>
                </c:pt>
                <c:pt idx="224916">
                  <c:v>66.65039059999994</c:v>
                </c:pt>
                <c:pt idx="224917">
                  <c:v>28.3203125</c:v>
                </c:pt>
                <c:pt idx="224918">
                  <c:v>-21.6064453</c:v>
                </c:pt>
                <c:pt idx="224919">
                  <c:v>-70.80078119999993</c:v>
                </c:pt>
                <c:pt idx="224920">
                  <c:v>-99.1210938</c:v>
                </c:pt>
                <c:pt idx="224921">
                  <c:v>-95.82519529999998</c:v>
                </c:pt>
                <c:pt idx="224922">
                  <c:v>-70.80078119999993</c:v>
                </c:pt>
                <c:pt idx="224923">
                  <c:v>-27.0996094</c:v>
                </c:pt>
                <c:pt idx="224924">
                  <c:v>25.0244141</c:v>
                </c:pt>
                <c:pt idx="224925">
                  <c:v>72.265625</c:v>
                </c:pt>
                <c:pt idx="224926">
                  <c:v>94.3603516</c:v>
                </c:pt>
                <c:pt idx="224927">
                  <c:v>103.271484</c:v>
                </c:pt>
                <c:pt idx="224928">
                  <c:v>81.0546875</c:v>
                </c:pt>
                <c:pt idx="224929">
                  <c:v>27.34375</c:v>
                </c:pt>
                <c:pt idx="224930">
                  <c:v>-16.3574219</c:v>
                </c:pt>
                <c:pt idx="224931">
                  <c:v>-61.6455078</c:v>
                </c:pt>
                <c:pt idx="224932">
                  <c:v>-98.5107422</c:v>
                </c:pt>
                <c:pt idx="224933">
                  <c:v>-99.60937499999996</c:v>
                </c:pt>
                <c:pt idx="224934">
                  <c:v>-70.1904297</c:v>
                </c:pt>
                <c:pt idx="224935">
                  <c:v>-29.5410156</c:v>
                </c:pt>
                <c:pt idx="224936">
                  <c:v>28.0761719</c:v>
                </c:pt>
                <c:pt idx="224937">
                  <c:v>66.7724609</c:v>
                </c:pt>
                <c:pt idx="224938">
                  <c:v>97.4121094</c:v>
                </c:pt>
                <c:pt idx="224939">
                  <c:v>101.806641</c:v>
                </c:pt>
                <c:pt idx="224940">
                  <c:v>80.5664062</c:v>
                </c:pt>
                <c:pt idx="224941">
                  <c:v>36.9873047</c:v>
                </c:pt>
                <c:pt idx="224942">
                  <c:v>-26.2451172</c:v>
                </c:pt>
                <c:pt idx="224943">
                  <c:v>-64.6972656</c:v>
                </c:pt>
                <c:pt idx="224944">
                  <c:v>-93.38378909999996</c:v>
                </c:pt>
                <c:pt idx="224945">
                  <c:v>-98.9990234</c:v>
                </c:pt>
                <c:pt idx="224946">
                  <c:v>-68.1152344</c:v>
                </c:pt>
                <c:pt idx="224947">
                  <c:v>-32.4707031</c:v>
                </c:pt>
                <c:pt idx="224948">
                  <c:v>10.3759766</c:v>
                </c:pt>
                <c:pt idx="224949">
                  <c:v>61.8896484</c:v>
                </c:pt>
                <c:pt idx="224950">
                  <c:v>94.3603516</c:v>
                </c:pt>
                <c:pt idx="224951">
                  <c:v>100.708008</c:v>
                </c:pt>
                <c:pt idx="224952">
                  <c:v>82.5195312</c:v>
                </c:pt>
                <c:pt idx="224953">
                  <c:v>48.828125</c:v>
                </c:pt>
                <c:pt idx="224954">
                  <c:v>-8.178710939999998</c:v>
                </c:pt>
                <c:pt idx="224955">
                  <c:v>-55.1757812</c:v>
                </c:pt>
                <c:pt idx="224956">
                  <c:v>-87.03613279999998</c:v>
                </c:pt>
                <c:pt idx="224957">
                  <c:v>-99.9755859</c:v>
                </c:pt>
                <c:pt idx="224958">
                  <c:v>-79.34570309999998</c:v>
                </c:pt>
                <c:pt idx="224959">
                  <c:v>-44.4335938</c:v>
                </c:pt>
                <c:pt idx="224960">
                  <c:v>1.953125</c:v>
                </c:pt>
                <c:pt idx="224961">
                  <c:v>60.4248047</c:v>
                </c:pt>
                <c:pt idx="224962">
                  <c:v>92.0410156</c:v>
                </c:pt>
                <c:pt idx="224963">
                  <c:v>95.2148438</c:v>
                </c:pt>
                <c:pt idx="224964">
                  <c:v>83.2519531</c:v>
                </c:pt>
                <c:pt idx="224965">
                  <c:v>51.5136719</c:v>
                </c:pt>
                <c:pt idx="224966">
                  <c:v>2.31933594</c:v>
                </c:pt>
                <c:pt idx="224967">
                  <c:v>-45.6542969</c:v>
                </c:pt>
                <c:pt idx="224968">
                  <c:v>-85.20507809999994</c:v>
                </c:pt>
                <c:pt idx="224969">
                  <c:v>-96.3134766</c:v>
                </c:pt>
                <c:pt idx="224970">
                  <c:v>-88.0126953</c:v>
                </c:pt>
                <c:pt idx="224971">
                  <c:v>-52.734375</c:v>
                </c:pt>
                <c:pt idx="224972">
                  <c:v>4.27246094</c:v>
                </c:pt>
                <c:pt idx="224973">
                  <c:v>51.5136719</c:v>
                </c:pt>
                <c:pt idx="224974">
                  <c:v>86.42578119999993</c:v>
                </c:pt>
                <c:pt idx="224975">
                  <c:v>95.82519529999998</c:v>
                </c:pt>
                <c:pt idx="224976">
                  <c:v>84.3505859</c:v>
                </c:pt>
                <c:pt idx="224977">
                  <c:v>52.8564453</c:v>
                </c:pt>
                <c:pt idx="224978">
                  <c:v>4.27246094</c:v>
                </c:pt>
                <c:pt idx="224979">
                  <c:v>-46.1425781</c:v>
                </c:pt>
                <c:pt idx="224980">
                  <c:v>-81.5429688</c:v>
                </c:pt>
                <c:pt idx="224981">
                  <c:v>-100.585938</c:v>
                </c:pt>
                <c:pt idx="224982">
                  <c:v>-93.75</c:v>
                </c:pt>
                <c:pt idx="224983">
                  <c:v>-59.5703125</c:v>
                </c:pt>
                <c:pt idx="224984">
                  <c:v>-13.0615234</c:v>
                </c:pt>
                <c:pt idx="224985">
                  <c:v>41.5039062</c:v>
                </c:pt>
                <c:pt idx="224986">
                  <c:v>79.5898438</c:v>
                </c:pt>
                <c:pt idx="224987">
                  <c:v>101.318359</c:v>
                </c:pt>
                <c:pt idx="224988">
                  <c:v>95.82519529999998</c:v>
                </c:pt>
                <c:pt idx="224989">
                  <c:v>62.7441406</c:v>
                </c:pt>
                <c:pt idx="224990">
                  <c:v>10.9863281</c:v>
                </c:pt>
                <c:pt idx="224991">
                  <c:v>-38.5742188</c:v>
                </c:pt>
                <c:pt idx="224992">
                  <c:v>-84.22851559999998</c:v>
                </c:pt>
                <c:pt idx="224993">
                  <c:v>-105.957031</c:v>
                </c:pt>
                <c:pt idx="224994">
                  <c:v>-98.9990234</c:v>
                </c:pt>
                <c:pt idx="224995">
                  <c:v>-59.2041016</c:v>
                </c:pt>
                <c:pt idx="224996">
                  <c:v>-10.8642578</c:v>
                </c:pt>
                <c:pt idx="224997">
                  <c:v>40.1611328</c:v>
                </c:pt>
                <c:pt idx="224998">
                  <c:v>79.22363279999998</c:v>
                </c:pt>
                <c:pt idx="224999">
                  <c:v>98.87695309999998</c:v>
                </c:pt>
                <c:pt idx="225000">
                  <c:v>94.3603516</c:v>
                </c:pt>
                <c:pt idx="225001">
                  <c:v>63.4765625</c:v>
                </c:pt>
                <c:pt idx="225002">
                  <c:v>22.4609375</c:v>
                </c:pt>
                <c:pt idx="225003">
                  <c:v>-31.3720703</c:v>
                </c:pt>
                <c:pt idx="225004">
                  <c:v>-75.5615234</c:v>
                </c:pt>
                <c:pt idx="225005">
                  <c:v>-101.074219</c:v>
                </c:pt>
                <c:pt idx="225006">
                  <c:v>-99.9755859</c:v>
                </c:pt>
                <c:pt idx="225007">
                  <c:v>-69.33593749999996</c:v>
                </c:pt>
                <c:pt idx="225008">
                  <c:v>-26.7333984</c:v>
                </c:pt>
                <c:pt idx="225009">
                  <c:v>23.8037109</c:v>
                </c:pt>
                <c:pt idx="225010">
                  <c:v>74.7070312</c:v>
                </c:pt>
                <c:pt idx="225011">
                  <c:v>108.154297</c:v>
                </c:pt>
                <c:pt idx="225012">
                  <c:v>98.63281249999996</c:v>
                </c:pt>
                <c:pt idx="225013">
                  <c:v>71.7773438</c:v>
                </c:pt>
                <c:pt idx="225014">
                  <c:v>28.3203125</c:v>
                </c:pt>
                <c:pt idx="225015">
                  <c:v>-24.0478516</c:v>
                </c:pt>
                <c:pt idx="225016">
                  <c:v>-64.3310547</c:v>
                </c:pt>
                <c:pt idx="225017">
                  <c:v>-96.4355469</c:v>
                </c:pt>
                <c:pt idx="225018">
                  <c:v>-95.0927734</c:v>
                </c:pt>
                <c:pt idx="225019">
                  <c:v>-64.3310547</c:v>
                </c:pt>
                <c:pt idx="225020">
                  <c:v>-34.0576172</c:v>
                </c:pt>
                <c:pt idx="225021">
                  <c:v>17.8222656</c:v>
                </c:pt>
                <c:pt idx="225022">
                  <c:v>64.0869141</c:v>
                </c:pt>
                <c:pt idx="225023">
                  <c:v>95.0927734</c:v>
                </c:pt>
                <c:pt idx="225024">
                  <c:v>99.1210938</c:v>
                </c:pt>
                <c:pt idx="225025">
                  <c:v>80.9326172</c:v>
                </c:pt>
                <c:pt idx="225026">
                  <c:v>36.1328125</c:v>
                </c:pt>
                <c:pt idx="225027">
                  <c:v>-27.4658203</c:v>
                </c:pt>
                <c:pt idx="225028">
                  <c:v>-71.2890625</c:v>
                </c:pt>
                <c:pt idx="225029">
                  <c:v>-92.2851562</c:v>
                </c:pt>
                <c:pt idx="225030">
                  <c:v>-105.224609</c:v>
                </c:pt>
                <c:pt idx="225031">
                  <c:v>-83.6181641</c:v>
                </c:pt>
                <c:pt idx="225032">
                  <c:v>-42.8466797</c:v>
                </c:pt>
                <c:pt idx="225033">
                  <c:v>21.3623047</c:v>
                </c:pt>
                <c:pt idx="225034">
                  <c:v>68.4814453</c:v>
                </c:pt>
                <c:pt idx="225035">
                  <c:v>88.9892578</c:v>
                </c:pt>
                <c:pt idx="225036">
                  <c:v>92.5292969</c:v>
                </c:pt>
                <c:pt idx="225037">
                  <c:v>83.12988279999993</c:v>
                </c:pt>
                <c:pt idx="225038">
                  <c:v>41.6259766</c:v>
                </c:pt>
                <c:pt idx="225039">
                  <c:v>-17.4560547</c:v>
                </c:pt>
                <c:pt idx="225040">
                  <c:v>-53.4667969</c:v>
                </c:pt>
                <c:pt idx="225041">
                  <c:v>-88.8671875</c:v>
                </c:pt>
                <c:pt idx="225042">
                  <c:v>-99.60937499999996</c:v>
                </c:pt>
                <c:pt idx="225043">
                  <c:v>-78.2470703</c:v>
                </c:pt>
                <c:pt idx="225044">
                  <c:v>-40.1611328</c:v>
                </c:pt>
                <c:pt idx="225045">
                  <c:v>12.4511719</c:v>
                </c:pt>
                <c:pt idx="225046">
                  <c:v>60.4248047</c:v>
                </c:pt>
                <c:pt idx="225047">
                  <c:v>91.796875</c:v>
                </c:pt>
                <c:pt idx="225048">
                  <c:v>99.1210938</c:v>
                </c:pt>
                <c:pt idx="225049">
                  <c:v>80.8105469</c:v>
                </c:pt>
                <c:pt idx="225050">
                  <c:v>40.2832031</c:v>
                </c:pt>
                <c:pt idx="225051">
                  <c:v>-14.2822266</c:v>
                </c:pt>
                <c:pt idx="225052">
                  <c:v>-57.8613281</c:v>
                </c:pt>
                <c:pt idx="225053">
                  <c:v>-91.0644531</c:v>
                </c:pt>
                <c:pt idx="225054">
                  <c:v>-102.539062</c:v>
                </c:pt>
                <c:pt idx="225055">
                  <c:v>-87.15820309999998</c:v>
                </c:pt>
                <c:pt idx="225056">
                  <c:v>-48.0957031</c:v>
                </c:pt>
                <c:pt idx="225057">
                  <c:v>-3.41796875</c:v>
                </c:pt>
                <c:pt idx="225058">
                  <c:v>53.5888672</c:v>
                </c:pt>
                <c:pt idx="225059">
                  <c:v>88.5009766</c:v>
                </c:pt>
                <c:pt idx="225060">
                  <c:v>101.5625</c:v>
                </c:pt>
                <c:pt idx="225061">
                  <c:v>88.37890619999993</c:v>
                </c:pt>
                <c:pt idx="225062">
                  <c:v>49.9267578</c:v>
                </c:pt>
                <c:pt idx="225063">
                  <c:v>4.15039062</c:v>
                </c:pt>
                <c:pt idx="225064">
                  <c:v>-49.1943359</c:v>
                </c:pt>
                <c:pt idx="225065">
                  <c:v>-87.890625</c:v>
                </c:pt>
                <c:pt idx="225066">
                  <c:v>-98.87695309999998</c:v>
                </c:pt>
                <c:pt idx="225067">
                  <c:v>-89.35546879999995</c:v>
                </c:pt>
                <c:pt idx="225068">
                  <c:v>-51.8798828</c:v>
                </c:pt>
                <c:pt idx="225069">
                  <c:v>-0.9765625</c:v>
                </c:pt>
                <c:pt idx="225070">
                  <c:v>44.7998047</c:v>
                </c:pt>
                <c:pt idx="225071">
                  <c:v>87.7685547</c:v>
                </c:pt>
                <c:pt idx="225072">
                  <c:v>101.074219</c:v>
                </c:pt>
                <c:pt idx="225073">
                  <c:v>89.7216797</c:v>
                </c:pt>
                <c:pt idx="225074">
                  <c:v>52.3681641</c:v>
                </c:pt>
                <c:pt idx="225075">
                  <c:v>-0.610351562</c:v>
                </c:pt>
                <c:pt idx="225076">
                  <c:v>-39.30664059999999</c:v>
                </c:pt>
                <c:pt idx="225077">
                  <c:v>-77.27050779999998</c:v>
                </c:pt>
                <c:pt idx="225078">
                  <c:v>-98.1445312</c:v>
                </c:pt>
                <c:pt idx="225079">
                  <c:v>-87.2802734</c:v>
                </c:pt>
                <c:pt idx="225080">
                  <c:v>-53.8330078</c:v>
                </c:pt>
                <c:pt idx="225081">
                  <c:v>-10.2539062</c:v>
                </c:pt>
                <c:pt idx="225082">
                  <c:v>41.8701172</c:v>
                </c:pt>
                <c:pt idx="225083">
                  <c:v>83.2519531</c:v>
                </c:pt>
                <c:pt idx="225084">
                  <c:v>94.4824219</c:v>
                </c:pt>
                <c:pt idx="225085">
                  <c:v>89.9658203</c:v>
                </c:pt>
                <c:pt idx="225086">
                  <c:v>65.0634766</c:v>
                </c:pt>
                <c:pt idx="225087">
                  <c:v>10.0097656</c:v>
                </c:pt>
                <c:pt idx="225088">
                  <c:v>-35.5224609</c:v>
                </c:pt>
                <c:pt idx="225089">
                  <c:v>-83.2519531</c:v>
                </c:pt>
                <c:pt idx="225090">
                  <c:v>-106.201172</c:v>
                </c:pt>
                <c:pt idx="225091">
                  <c:v>-92.77343749999996</c:v>
                </c:pt>
                <c:pt idx="225092">
                  <c:v>-65.7958984</c:v>
                </c:pt>
                <c:pt idx="225093">
                  <c:v>-16.1132812</c:v>
                </c:pt>
                <c:pt idx="225094">
                  <c:v>30.6396484</c:v>
                </c:pt>
                <c:pt idx="225095">
                  <c:v>67.7490234</c:v>
                </c:pt>
                <c:pt idx="225096">
                  <c:v>95.3369141</c:v>
                </c:pt>
                <c:pt idx="225097">
                  <c:v>95.0927734</c:v>
                </c:pt>
                <c:pt idx="225098">
                  <c:v>69.33593749999996</c:v>
                </c:pt>
                <c:pt idx="225099">
                  <c:v>21.484375</c:v>
                </c:pt>
                <c:pt idx="225100">
                  <c:v>-31.6162109</c:v>
                </c:pt>
                <c:pt idx="225101">
                  <c:v>-76.4160156</c:v>
                </c:pt>
                <c:pt idx="225102">
                  <c:v>-98.9990234</c:v>
                </c:pt>
                <c:pt idx="225103">
                  <c:v>-95.9472656</c:v>
                </c:pt>
                <c:pt idx="225104">
                  <c:v>-66.52832029999998</c:v>
                </c:pt>
                <c:pt idx="225105">
                  <c:v>-20.38574219999997</c:v>
                </c:pt>
                <c:pt idx="225106">
                  <c:v>28.1982422</c:v>
                </c:pt>
                <c:pt idx="225107">
                  <c:v>71.7773438</c:v>
                </c:pt>
                <c:pt idx="225108">
                  <c:v>99.3652344</c:v>
                </c:pt>
                <c:pt idx="225109">
                  <c:v>98.2666016</c:v>
                </c:pt>
                <c:pt idx="225110">
                  <c:v>72.265625</c:v>
                </c:pt>
                <c:pt idx="225111">
                  <c:v>24.7802734</c:v>
                </c:pt>
                <c:pt idx="225112">
                  <c:v>-24.6582031</c:v>
                </c:pt>
                <c:pt idx="225113">
                  <c:v>-62.7441406</c:v>
                </c:pt>
                <c:pt idx="225114">
                  <c:v>-99.7314453</c:v>
                </c:pt>
                <c:pt idx="225115">
                  <c:v>-93.87207029999993</c:v>
                </c:pt>
                <c:pt idx="225116">
                  <c:v>-71.0449219</c:v>
                </c:pt>
                <c:pt idx="225117">
                  <c:v>-33.5693359</c:v>
                </c:pt>
                <c:pt idx="225118">
                  <c:v>16.8457031</c:v>
                </c:pt>
                <c:pt idx="225119">
                  <c:v>70.3125</c:v>
                </c:pt>
                <c:pt idx="225120">
                  <c:v>96.5576172</c:v>
                </c:pt>
                <c:pt idx="225121">
                  <c:v>100.585938</c:v>
                </c:pt>
                <c:pt idx="225122">
                  <c:v>77.5146484</c:v>
                </c:pt>
                <c:pt idx="225123">
                  <c:v>33.3251953</c:v>
                </c:pt>
                <c:pt idx="225124">
                  <c:v>-14.7705078</c:v>
                </c:pt>
                <c:pt idx="225125">
                  <c:v>-63.4765625</c:v>
                </c:pt>
                <c:pt idx="225126">
                  <c:v>-95.4589844</c:v>
                </c:pt>
                <c:pt idx="225127">
                  <c:v>-94.6044922</c:v>
                </c:pt>
                <c:pt idx="225128">
                  <c:v>-76.4160156</c:v>
                </c:pt>
                <c:pt idx="225129">
                  <c:v>-41.3818359</c:v>
                </c:pt>
                <c:pt idx="225130">
                  <c:v>12.9394531</c:v>
                </c:pt>
                <c:pt idx="225131">
                  <c:v>64.9414062</c:v>
                </c:pt>
                <c:pt idx="225132">
                  <c:v>94.6044922</c:v>
                </c:pt>
                <c:pt idx="225133">
                  <c:v>101.074219</c:v>
                </c:pt>
                <c:pt idx="225134">
                  <c:v>89.35546879999995</c:v>
                </c:pt>
                <c:pt idx="225135">
                  <c:v>42.4804688</c:v>
                </c:pt>
                <c:pt idx="225136">
                  <c:v>-9.52148438</c:v>
                </c:pt>
                <c:pt idx="225137">
                  <c:v>-60.7910156</c:v>
                </c:pt>
                <c:pt idx="225138">
                  <c:v>-101.44043</c:v>
                </c:pt>
                <c:pt idx="225139">
                  <c:v>-105.46875</c:v>
                </c:pt>
                <c:pt idx="225140">
                  <c:v>-82.27539059999994</c:v>
                </c:pt>
                <c:pt idx="225141">
                  <c:v>-44.7998047</c:v>
                </c:pt>
                <c:pt idx="225142">
                  <c:v>9.033203119999997</c:v>
                </c:pt>
                <c:pt idx="225143">
                  <c:v>51.6357422</c:v>
                </c:pt>
                <c:pt idx="225144">
                  <c:v>84.5947266</c:v>
                </c:pt>
                <c:pt idx="225145">
                  <c:v>99.1210938</c:v>
                </c:pt>
                <c:pt idx="225146">
                  <c:v>81.4208984</c:v>
                </c:pt>
                <c:pt idx="225147">
                  <c:v>46.1425781</c:v>
                </c:pt>
                <c:pt idx="225148">
                  <c:v>-7.324218749999996</c:v>
                </c:pt>
                <c:pt idx="225149">
                  <c:v>-53.1005859</c:v>
                </c:pt>
                <c:pt idx="225150">
                  <c:v>-88.8671875</c:v>
                </c:pt>
                <c:pt idx="225151">
                  <c:v>-97.1679688</c:v>
                </c:pt>
                <c:pt idx="225152">
                  <c:v>-86.18164059999998</c:v>
                </c:pt>
                <c:pt idx="225153">
                  <c:v>-58.2275391</c:v>
                </c:pt>
                <c:pt idx="225154">
                  <c:v>-0.122070312</c:v>
                </c:pt>
                <c:pt idx="225155">
                  <c:v>50.6591797</c:v>
                </c:pt>
                <c:pt idx="225156">
                  <c:v>88.2568359</c:v>
                </c:pt>
                <c:pt idx="225157">
                  <c:v>95.5810547</c:v>
                </c:pt>
                <c:pt idx="225158">
                  <c:v>81.4208984</c:v>
                </c:pt>
                <c:pt idx="225159">
                  <c:v>51.7578125</c:v>
                </c:pt>
                <c:pt idx="225160">
                  <c:v>-0.48828125</c:v>
                </c:pt>
                <c:pt idx="225161">
                  <c:v>-54.93164059999999</c:v>
                </c:pt>
                <c:pt idx="225162">
                  <c:v>-87.2802734</c:v>
                </c:pt>
                <c:pt idx="225163">
                  <c:v>-101.806641</c:v>
                </c:pt>
                <c:pt idx="225164">
                  <c:v>-92.77343749999996</c:v>
                </c:pt>
                <c:pt idx="225165">
                  <c:v>-59.5703125</c:v>
                </c:pt>
                <c:pt idx="225166">
                  <c:v>-9.88769531</c:v>
                </c:pt>
                <c:pt idx="225167">
                  <c:v>39.7949219</c:v>
                </c:pt>
                <c:pt idx="225168">
                  <c:v>83.4960938</c:v>
                </c:pt>
                <c:pt idx="225169">
                  <c:v>96.80175779999998</c:v>
                </c:pt>
                <c:pt idx="225170">
                  <c:v>92.2851562</c:v>
                </c:pt>
                <c:pt idx="225171">
                  <c:v>60.3027344</c:v>
                </c:pt>
                <c:pt idx="225172">
                  <c:v>6.59179688</c:v>
                </c:pt>
                <c:pt idx="225173">
                  <c:v>-38.4521484</c:v>
                </c:pt>
                <c:pt idx="225174">
                  <c:v>-76.9042969</c:v>
                </c:pt>
                <c:pt idx="225175">
                  <c:v>-99.7314453</c:v>
                </c:pt>
                <c:pt idx="225176">
                  <c:v>-89.35546879999995</c:v>
                </c:pt>
                <c:pt idx="225177">
                  <c:v>-57.9833984</c:v>
                </c:pt>
                <c:pt idx="225178">
                  <c:v>-8.544921879999997</c:v>
                </c:pt>
                <c:pt idx="225179">
                  <c:v>36.6210938</c:v>
                </c:pt>
                <c:pt idx="225180">
                  <c:v>78.7353516</c:v>
                </c:pt>
                <c:pt idx="225181">
                  <c:v>104.614258</c:v>
                </c:pt>
                <c:pt idx="225182">
                  <c:v>93.5058594</c:v>
                </c:pt>
                <c:pt idx="225183">
                  <c:v>71.6552734</c:v>
                </c:pt>
                <c:pt idx="225184">
                  <c:v>26.4892578</c:v>
                </c:pt>
                <c:pt idx="225185">
                  <c:v>-37.8417969</c:v>
                </c:pt>
                <c:pt idx="225186">
                  <c:v>-74.0966797</c:v>
                </c:pt>
                <c:pt idx="225187">
                  <c:v>-92.89550779999998</c:v>
                </c:pt>
                <c:pt idx="225188">
                  <c:v>-93.9941406</c:v>
                </c:pt>
                <c:pt idx="225189">
                  <c:v>-68.2373047</c:v>
                </c:pt>
                <c:pt idx="225190">
                  <c:v>-18.9208984</c:v>
                </c:pt>
                <c:pt idx="225191">
                  <c:v>31.4941406</c:v>
                </c:pt>
                <c:pt idx="225192">
                  <c:v>75.19531249999996</c:v>
                </c:pt>
                <c:pt idx="225193">
                  <c:v>93.87207029999993</c:v>
                </c:pt>
                <c:pt idx="225194">
                  <c:v>93.2617188</c:v>
                </c:pt>
                <c:pt idx="225195">
                  <c:v>68.9697266</c:v>
                </c:pt>
                <c:pt idx="225196">
                  <c:v>21.1181641</c:v>
                </c:pt>
                <c:pt idx="225197">
                  <c:v>-32.9589844</c:v>
                </c:pt>
                <c:pt idx="225198">
                  <c:v>-74.5849609</c:v>
                </c:pt>
                <c:pt idx="225199">
                  <c:v>-96.80175779999998</c:v>
                </c:pt>
                <c:pt idx="225200">
                  <c:v>-98.0224609</c:v>
                </c:pt>
                <c:pt idx="225201">
                  <c:v>-65.7958984</c:v>
                </c:pt>
                <c:pt idx="225202">
                  <c:v>-34.5458984</c:v>
                </c:pt>
                <c:pt idx="225203">
                  <c:v>20.6298828</c:v>
                </c:pt>
                <c:pt idx="225204">
                  <c:v>73.2421875</c:v>
                </c:pt>
                <c:pt idx="225205">
                  <c:v>102.905273</c:v>
                </c:pt>
                <c:pt idx="225206">
                  <c:v>97.0458984</c:v>
                </c:pt>
                <c:pt idx="225207">
                  <c:v>76.5380859</c:v>
                </c:pt>
                <c:pt idx="225208">
                  <c:v>27.4658203</c:v>
                </c:pt>
                <c:pt idx="225209">
                  <c:v>-24.4140625</c:v>
                </c:pt>
                <c:pt idx="225210">
                  <c:v>-68.60351559999998</c:v>
                </c:pt>
                <c:pt idx="225211">
                  <c:v>-97.90039059999998</c:v>
                </c:pt>
                <c:pt idx="225212">
                  <c:v>-97.5341797</c:v>
                </c:pt>
                <c:pt idx="225213">
                  <c:v>-69.2138672</c:v>
                </c:pt>
                <c:pt idx="225214">
                  <c:v>-38.9404297</c:v>
                </c:pt>
                <c:pt idx="225215">
                  <c:v>18.0664062</c:v>
                </c:pt>
                <c:pt idx="225216">
                  <c:v>63.1103516</c:v>
                </c:pt>
                <c:pt idx="225217">
                  <c:v>90.08789059999998</c:v>
                </c:pt>
                <c:pt idx="225218">
                  <c:v>97.1679688</c:v>
                </c:pt>
                <c:pt idx="225219">
                  <c:v>71.5332031</c:v>
                </c:pt>
                <c:pt idx="225220">
                  <c:v>40.4052734</c:v>
                </c:pt>
                <c:pt idx="225221">
                  <c:v>-12.4511719</c:v>
                </c:pt>
                <c:pt idx="225222">
                  <c:v>-55.5419922</c:v>
                </c:pt>
                <c:pt idx="225223">
                  <c:v>-93.75</c:v>
                </c:pt>
                <c:pt idx="225224">
                  <c:v>-103.149414</c:v>
                </c:pt>
                <c:pt idx="225225">
                  <c:v>-80.9326172</c:v>
                </c:pt>
                <c:pt idx="225226">
                  <c:v>-40.5273438</c:v>
                </c:pt>
                <c:pt idx="225227">
                  <c:v>12.0849609</c:v>
                </c:pt>
                <c:pt idx="225228">
                  <c:v>59.0820312</c:v>
                </c:pt>
                <c:pt idx="225229">
                  <c:v>89.9658203</c:v>
                </c:pt>
                <c:pt idx="225230">
                  <c:v>99.9755859</c:v>
                </c:pt>
                <c:pt idx="225231">
                  <c:v>84.7167969</c:v>
                </c:pt>
                <c:pt idx="225232">
                  <c:v>46.6308594</c:v>
                </c:pt>
                <c:pt idx="225233">
                  <c:v>-5.615234379999995</c:v>
                </c:pt>
                <c:pt idx="225234">
                  <c:v>-59.3261719</c:v>
                </c:pt>
                <c:pt idx="225235">
                  <c:v>-94.1162109</c:v>
                </c:pt>
                <c:pt idx="225236">
                  <c:v>-104.614258</c:v>
                </c:pt>
                <c:pt idx="225237">
                  <c:v>-84.4726562</c:v>
                </c:pt>
                <c:pt idx="225238">
                  <c:v>-50.0488281</c:v>
                </c:pt>
                <c:pt idx="225239">
                  <c:v>-1.34277344</c:v>
                </c:pt>
                <c:pt idx="225240">
                  <c:v>54.93164059999999</c:v>
                </c:pt>
                <c:pt idx="225241">
                  <c:v>88.5009766</c:v>
                </c:pt>
                <c:pt idx="225242">
                  <c:v>103.271484</c:v>
                </c:pt>
                <c:pt idx="225243">
                  <c:v>94.4824219</c:v>
                </c:pt>
                <c:pt idx="225244">
                  <c:v>60.0585938</c:v>
                </c:pt>
                <c:pt idx="225245">
                  <c:v>4.76074219</c:v>
                </c:pt>
                <c:pt idx="225246">
                  <c:v>-48.7060547</c:v>
                </c:pt>
                <c:pt idx="225247">
                  <c:v>-91.6748047</c:v>
                </c:pt>
                <c:pt idx="225248">
                  <c:v>-99.9755859</c:v>
                </c:pt>
                <c:pt idx="225249">
                  <c:v>-89.2333984</c:v>
                </c:pt>
                <c:pt idx="225250">
                  <c:v>-52.6123047</c:v>
                </c:pt>
                <c:pt idx="225251">
                  <c:v>-5.12695312</c:v>
                </c:pt>
                <c:pt idx="225252">
                  <c:v>43.7011719</c:v>
                </c:pt>
                <c:pt idx="225253">
                  <c:v>84.7167969</c:v>
                </c:pt>
                <c:pt idx="225254">
                  <c:v>100.097656</c:v>
                </c:pt>
                <c:pt idx="225255">
                  <c:v>91.3085938</c:v>
                </c:pt>
                <c:pt idx="225256">
                  <c:v>55.2978516</c:v>
                </c:pt>
                <c:pt idx="225257">
                  <c:v>5.12695312</c:v>
                </c:pt>
                <c:pt idx="225258">
                  <c:v>-43.9453125</c:v>
                </c:pt>
                <c:pt idx="225259">
                  <c:v>-87.15820309999998</c:v>
                </c:pt>
                <c:pt idx="225260">
                  <c:v>-100.463867</c:v>
                </c:pt>
                <c:pt idx="225261">
                  <c:v>-91.1865234</c:v>
                </c:pt>
                <c:pt idx="225262">
                  <c:v>-54.5654297</c:v>
                </c:pt>
                <c:pt idx="225263">
                  <c:v>-8.30078125</c:v>
                </c:pt>
                <c:pt idx="225264">
                  <c:v>42.6025391</c:v>
                </c:pt>
                <c:pt idx="225265">
                  <c:v>83.8623047</c:v>
                </c:pt>
                <c:pt idx="225266">
                  <c:v>100.830078</c:v>
                </c:pt>
                <c:pt idx="225267">
                  <c:v>93.5058594</c:v>
                </c:pt>
                <c:pt idx="225268">
                  <c:v>56.0302734</c:v>
                </c:pt>
                <c:pt idx="225269">
                  <c:v>15.1367188</c:v>
                </c:pt>
                <c:pt idx="225270">
                  <c:v>-33.5693359</c:v>
                </c:pt>
                <c:pt idx="225271">
                  <c:v>-82.6416016</c:v>
                </c:pt>
                <c:pt idx="225272">
                  <c:v>-97.2900391</c:v>
                </c:pt>
                <c:pt idx="225273">
                  <c:v>-95.703125</c:v>
                </c:pt>
                <c:pt idx="225274">
                  <c:v>-63.5986328</c:v>
                </c:pt>
                <c:pt idx="225275">
                  <c:v>-19.8974609</c:v>
                </c:pt>
                <c:pt idx="225276">
                  <c:v>33.44726559999999</c:v>
                </c:pt>
                <c:pt idx="225277">
                  <c:v>74.8291016</c:v>
                </c:pt>
                <c:pt idx="225278">
                  <c:v>90.57617190000001</c:v>
                </c:pt>
                <c:pt idx="225279">
                  <c:v>100.097656</c:v>
                </c:pt>
                <c:pt idx="225280">
                  <c:v>71.8994141</c:v>
                </c:pt>
                <c:pt idx="225281">
                  <c:v>25.2685547</c:v>
                </c:pt>
                <c:pt idx="225282">
                  <c:v>-28.44238279999998</c:v>
                </c:pt>
                <c:pt idx="225283">
                  <c:v>-71.2890625</c:v>
                </c:pt>
                <c:pt idx="225284">
                  <c:v>-95.2148438</c:v>
                </c:pt>
                <c:pt idx="225285">
                  <c:v>-95.3369141</c:v>
                </c:pt>
                <c:pt idx="225286">
                  <c:v>-67.7490234</c:v>
                </c:pt>
                <c:pt idx="225287">
                  <c:v>-19.7753906</c:v>
                </c:pt>
                <c:pt idx="225288">
                  <c:v>19.7753906</c:v>
                </c:pt>
                <c:pt idx="225289">
                  <c:v>69.8242188</c:v>
                </c:pt>
                <c:pt idx="225290">
                  <c:v>102.416992</c:v>
                </c:pt>
                <c:pt idx="225291">
                  <c:v>105.59082</c:v>
                </c:pt>
                <c:pt idx="225292">
                  <c:v>79.34570309999998</c:v>
                </c:pt>
                <c:pt idx="225293">
                  <c:v>23.5595703</c:v>
                </c:pt>
                <c:pt idx="225294">
                  <c:v>-27.8320312</c:v>
                </c:pt>
                <c:pt idx="225295">
                  <c:v>-71.4111328</c:v>
                </c:pt>
                <c:pt idx="225296">
                  <c:v>-97.65625</c:v>
                </c:pt>
                <c:pt idx="225297">
                  <c:v>-99.1210938</c:v>
                </c:pt>
                <c:pt idx="225298">
                  <c:v>-77.39257809999994</c:v>
                </c:pt>
                <c:pt idx="225299">
                  <c:v>-34.0576172</c:v>
                </c:pt>
                <c:pt idx="225300">
                  <c:v>27.0996094</c:v>
                </c:pt>
                <c:pt idx="225301">
                  <c:v>65.9179688</c:v>
                </c:pt>
                <c:pt idx="225302">
                  <c:v>89.35546879999995</c:v>
                </c:pt>
                <c:pt idx="225303">
                  <c:v>100.219727</c:v>
                </c:pt>
                <c:pt idx="225304">
                  <c:v>79.34570309999998</c:v>
                </c:pt>
                <c:pt idx="225305">
                  <c:v>30.5175781</c:v>
                </c:pt>
                <c:pt idx="225306">
                  <c:v>-23.0712891</c:v>
                </c:pt>
                <c:pt idx="225307">
                  <c:v>-64.0869141</c:v>
                </c:pt>
                <c:pt idx="225308">
                  <c:v>-89.5996094</c:v>
                </c:pt>
                <c:pt idx="225309">
                  <c:v>-101.196289</c:v>
                </c:pt>
                <c:pt idx="225310">
                  <c:v>-82.5195312</c:v>
                </c:pt>
                <c:pt idx="225311">
                  <c:v>-34.6679688</c:v>
                </c:pt>
                <c:pt idx="225312">
                  <c:v>17.3339844</c:v>
                </c:pt>
                <c:pt idx="225313">
                  <c:v>57.61718749999999</c:v>
                </c:pt>
                <c:pt idx="225314">
                  <c:v>92.4072266</c:v>
                </c:pt>
                <c:pt idx="225315">
                  <c:v>103.759766</c:v>
                </c:pt>
                <c:pt idx="225316">
                  <c:v>82.88574219999992</c:v>
                </c:pt>
                <c:pt idx="225317">
                  <c:v>47.1191406</c:v>
                </c:pt>
                <c:pt idx="225318">
                  <c:v>-5.37109375</c:v>
                </c:pt>
                <c:pt idx="225319">
                  <c:v>-55.4199219</c:v>
                </c:pt>
                <c:pt idx="225320">
                  <c:v>-93.9941406</c:v>
                </c:pt>
                <c:pt idx="225321">
                  <c:v>-104.003906</c:v>
                </c:pt>
                <c:pt idx="225322">
                  <c:v>-83.7402344</c:v>
                </c:pt>
                <c:pt idx="225323">
                  <c:v>-42.8466797</c:v>
                </c:pt>
                <c:pt idx="225324">
                  <c:v>6.95800781</c:v>
                </c:pt>
                <c:pt idx="225325">
                  <c:v>51.7578125</c:v>
                </c:pt>
                <c:pt idx="225326">
                  <c:v>88.2568359</c:v>
                </c:pt>
                <c:pt idx="225327">
                  <c:v>101.5625</c:v>
                </c:pt>
                <c:pt idx="225328">
                  <c:v>84.5947266</c:v>
                </c:pt>
                <c:pt idx="225329">
                  <c:v>48.9501953</c:v>
                </c:pt>
                <c:pt idx="225330">
                  <c:v>-6.835937499999997</c:v>
                </c:pt>
                <c:pt idx="225331">
                  <c:v>-53.1005859</c:v>
                </c:pt>
                <c:pt idx="225332">
                  <c:v>-84.9609375</c:v>
                </c:pt>
                <c:pt idx="225333">
                  <c:v>-102.416992</c:v>
                </c:pt>
                <c:pt idx="225334">
                  <c:v>-84.3505859</c:v>
                </c:pt>
                <c:pt idx="225335">
                  <c:v>-46.9970703</c:v>
                </c:pt>
                <c:pt idx="225336">
                  <c:v>3.29589844</c:v>
                </c:pt>
                <c:pt idx="225337">
                  <c:v>51.5136719</c:v>
                </c:pt>
                <c:pt idx="225338">
                  <c:v>82.5195312</c:v>
                </c:pt>
                <c:pt idx="225339">
                  <c:v>103.393555</c:v>
                </c:pt>
                <c:pt idx="225340">
                  <c:v>84.9609375</c:v>
                </c:pt>
                <c:pt idx="225341">
                  <c:v>47.4853516</c:v>
                </c:pt>
                <c:pt idx="225342">
                  <c:v>3.41796875</c:v>
                </c:pt>
                <c:pt idx="225343">
                  <c:v>-47.3632812</c:v>
                </c:pt>
                <c:pt idx="225344">
                  <c:v>-83.12988279999993</c:v>
                </c:pt>
                <c:pt idx="225345">
                  <c:v>-98.87695309999998</c:v>
                </c:pt>
                <c:pt idx="225346">
                  <c:v>-83.984375</c:v>
                </c:pt>
                <c:pt idx="225347">
                  <c:v>-50.78125</c:v>
                </c:pt>
                <c:pt idx="225348">
                  <c:v>-6.103515619999995</c:v>
                </c:pt>
                <c:pt idx="225349">
                  <c:v>45.1660156</c:v>
                </c:pt>
                <c:pt idx="225350">
                  <c:v>83.12988279999993</c:v>
                </c:pt>
                <c:pt idx="225351">
                  <c:v>98.5107422</c:v>
                </c:pt>
                <c:pt idx="225352">
                  <c:v>89.84375</c:v>
                </c:pt>
                <c:pt idx="225353">
                  <c:v>55.2978516</c:v>
                </c:pt>
                <c:pt idx="225354">
                  <c:v>10.7421875</c:v>
                </c:pt>
                <c:pt idx="225355">
                  <c:v>-42.4804688</c:v>
                </c:pt>
                <c:pt idx="225356">
                  <c:v>-83.6181641</c:v>
                </c:pt>
                <c:pt idx="225357">
                  <c:v>-100.341797</c:v>
                </c:pt>
                <c:pt idx="225358">
                  <c:v>-93.2617188</c:v>
                </c:pt>
                <c:pt idx="225359">
                  <c:v>-64.57519529999998</c:v>
                </c:pt>
                <c:pt idx="225360">
                  <c:v>-18.1884766</c:v>
                </c:pt>
                <c:pt idx="225361">
                  <c:v>30.0292969</c:v>
                </c:pt>
                <c:pt idx="225362">
                  <c:v>70.67871089999993</c:v>
                </c:pt>
                <c:pt idx="225363">
                  <c:v>98.38867190000001</c:v>
                </c:pt>
                <c:pt idx="225364">
                  <c:v>87.6464844</c:v>
                </c:pt>
                <c:pt idx="225365">
                  <c:v>64.3310547</c:v>
                </c:pt>
                <c:pt idx="225366">
                  <c:v>16.1132812</c:v>
                </c:pt>
                <c:pt idx="225367">
                  <c:v>-36.2548828</c:v>
                </c:pt>
                <c:pt idx="225368">
                  <c:v>-74.5849609</c:v>
                </c:pt>
                <c:pt idx="225369">
                  <c:v>-96.4355469</c:v>
                </c:pt>
                <c:pt idx="225370">
                  <c:v>-99.1210938</c:v>
                </c:pt>
                <c:pt idx="225371">
                  <c:v>-70.3125</c:v>
                </c:pt>
                <c:pt idx="225372">
                  <c:v>-21.6064453</c:v>
                </c:pt>
                <c:pt idx="225373">
                  <c:v>22.2167969</c:v>
                </c:pt>
                <c:pt idx="225374">
                  <c:v>78.36914059999998</c:v>
                </c:pt>
                <c:pt idx="225375">
                  <c:v>102.539062</c:v>
                </c:pt>
                <c:pt idx="225376">
                  <c:v>98.2666016</c:v>
                </c:pt>
                <c:pt idx="225377">
                  <c:v>68.9697266</c:v>
                </c:pt>
                <c:pt idx="225378">
                  <c:v>26.8554688</c:v>
                </c:pt>
                <c:pt idx="225379">
                  <c:v>-26.0009766</c:v>
                </c:pt>
                <c:pt idx="225380">
                  <c:v>-74.21875</c:v>
                </c:pt>
                <c:pt idx="225381">
                  <c:v>-103.515625</c:v>
                </c:pt>
                <c:pt idx="225382">
                  <c:v>-98.5107422</c:v>
                </c:pt>
                <c:pt idx="225383">
                  <c:v>-68.7255859</c:v>
                </c:pt>
                <c:pt idx="225384">
                  <c:v>-29.296875</c:v>
                </c:pt>
                <c:pt idx="225385">
                  <c:v>24.1699219</c:v>
                </c:pt>
                <c:pt idx="225386">
                  <c:v>70.4345703</c:v>
                </c:pt>
                <c:pt idx="225387">
                  <c:v>92.89550779999998</c:v>
                </c:pt>
                <c:pt idx="225388">
                  <c:v>96.92382809999998</c:v>
                </c:pt>
                <c:pt idx="225389">
                  <c:v>73.7304688</c:v>
                </c:pt>
                <c:pt idx="225390">
                  <c:v>35.6445312</c:v>
                </c:pt>
                <c:pt idx="225391">
                  <c:v>-22.0947266</c:v>
                </c:pt>
                <c:pt idx="225392">
                  <c:v>-68.2373047</c:v>
                </c:pt>
                <c:pt idx="225393">
                  <c:v>-92.4072266</c:v>
                </c:pt>
                <c:pt idx="225394">
                  <c:v>-97.90039059999998</c:v>
                </c:pt>
                <c:pt idx="225395">
                  <c:v>-83.4960938</c:v>
                </c:pt>
                <c:pt idx="225396">
                  <c:v>-30.7617188</c:v>
                </c:pt>
                <c:pt idx="225397">
                  <c:v>20.9960938</c:v>
                </c:pt>
                <c:pt idx="225398">
                  <c:v>64.453125</c:v>
                </c:pt>
                <c:pt idx="225399">
                  <c:v>93.5058594</c:v>
                </c:pt>
                <c:pt idx="225400">
                  <c:v>105.59082</c:v>
                </c:pt>
                <c:pt idx="225401">
                  <c:v>76.17187499999996</c:v>
                </c:pt>
                <c:pt idx="225402">
                  <c:v>35.8886719</c:v>
                </c:pt>
                <c:pt idx="225403">
                  <c:v>-13.0615234</c:v>
                </c:pt>
                <c:pt idx="225404">
                  <c:v>-61.2792969</c:v>
                </c:pt>
                <c:pt idx="225405">
                  <c:v>-90.82031249999996</c:v>
                </c:pt>
                <c:pt idx="225406">
                  <c:v>-100.463867</c:v>
                </c:pt>
                <c:pt idx="225407">
                  <c:v>-75.9277344</c:v>
                </c:pt>
                <c:pt idx="225408">
                  <c:v>-39.0625</c:v>
                </c:pt>
                <c:pt idx="225409">
                  <c:v>8.42285156</c:v>
                </c:pt>
                <c:pt idx="225410">
                  <c:v>60.6689453</c:v>
                </c:pt>
                <c:pt idx="225411">
                  <c:v>91.55273440000001</c:v>
                </c:pt>
                <c:pt idx="225412">
                  <c:v>101.44043</c:v>
                </c:pt>
                <c:pt idx="225413">
                  <c:v>85.6933594</c:v>
                </c:pt>
                <c:pt idx="225414">
                  <c:v>44.0673828</c:v>
                </c:pt>
                <c:pt idx="225415">
                  <c:v>-15.7470703</c:v>
                </c:pt>
                <c:pt idx="225416">
                  <c:v>-65.3076172</c:v>
                </c:pt>
                <c:pt idx="225417">
                  <c:v>-92.2851562</c:v>
                </c:pt>
                <c:pt idx="225418">
                  <c:v>-102.172852</c:v>
                </c:pt>
                <c:pt idx="225419">
                  <c:v>-90.57617190000001</c:v>
                </c:pt>
                <c:pt idx="225420">
                  <c:v>-43.4570312</c:v>
                </c:pt>
                <c:pt idx="225421">
                  <c:v>2.19726562</c:v>
                </c:pt>
                <c:pt idx="225422">
                  <c:v>53.5888672</c:v>
                </c:pt>
                <c:pt idx="225423">
                  <c:v>90.2099609</c:v>
                </c:pt>
                <c:pt idx="225424">
                  <c:v>102.783203</c:v>
                </c:pt>
                <c:pt idx="225425">
                  <c:v>89.84375</c:v>
                </c:pt>
                <c:pt idx="225426">
                  <c:v>42.96875</c:v>
                </c:pt>
                <c:pt idx="225427">
                  <c:v>-5.24902344</c:v>
                </c:pt>
                <c:pt idx="225428">
                  <c:v>-56.88476559999999</c:v>
                </c:pt>
                <c:pt idx="225429">
                  <c:v>-85.8154297</c:v>
                </c:pt>
                <c:pt idx="225430">
                  <c:v>-95.4589844</c:v>
                </c:pt>
                <c:pt idx="225431">
                  <c:v>-90.6982422</c:v>
                </c:pt>
                <c:pt idx="225432">
                  <c:v>-54.8095703</c:v>
                </c:pt>
                <c:pt idx="225433">
                  <c:v>-0.48828125</c:v>
                </c:pt>
                <c:pt idx="225434">
                  <c:v>44.4335938</c:v>
                </c:pt>
                <c:pt idx="225435">
                  <c:v>90.57617190000001</c:v>
                </c:pt>
                <c:pt idx="225436">
                  <c:v>103.149414</c:v>
                </c:pt>
                <c:pt idx="225437">
                  <c:v>88.7451172</c:v>
                </c:pt>
                <c:pt idx="225438">
                  <c:v>57.0068359</c:v>
                </c:pt>
                <c:pt idx="225439">
                  <c:v>14.4042969</c:v>
                </c:pt>
                <c:pt idx="225440">
                  <c:v>-49.0722656</c:v>
                </c:pt>
                <c:pt idx="225441">
                  <c:v>-83.12988279999993</c:v>
                </c:pt>
                <c:pt idx="225442">
                  <c:v>-103.637695</c:v>
                </c:pt>
                <c:pt idx="225443">
                  <c:v>-95.0927734</c:v>
                </c:pt>
                <c:pt idx="225444">
                  <c:v>-59.81445309999999</c:v>
                </c:pt>
                <c:pt idx="225445">
                  <c:v>-3.90625</c:v>
                </c:pt>
                <c:pt idx="225446">
                  <c:v>46.875</c:v>
                </c:pt>
                <c:pt idx="225447">
                  <c:v>81.9091797</c:v>
                </c:pt>
                <c:pt idx="225448">
                  <c:v>96.92382809999998</c:v>
                </c:pt>
                <c:pt idx="225449">
                  <c:v>90.33203119999993</c:v>
                </c:pt>
                <c:pt idx="225450">
                  <c:v>60.6689453</c:v>
                </c:pt>
                <c:pt idx="225451">
                  <c:v>9.39941406</c:v>
                </c:pt>
                <c:pt idx="225452">
                  <c:v>-32.8369141</c:v>
                </c:pt>
                <c:pt idx="225453">
                  <c:v>-73.85253909999996</c:v>
                </c:pt>
                <c:pt idx="225454">
                  <c:v>-101.928711</c:v>
                </c:pt>
                <c:pt idx="225455">
                  <c:v>-94.4824219</c:v>
                </c:pt>
                <c:pt idx="225456">
                  <c:v>-66.52832029999998</c:v>
                </c:pt>
                <c:pt idx="225457">
                  <c:v>-24.1699219</c:v>
                </c:pt>
                <c:pt idx="225458">
                  <c:v>40.0390625</c:v>
                </c:pt>
                <c:pt idx="225459">
                  <c:v>75.4394531</c:v>
                </c:pt>
                <c:pt idx="225460">
                  <c:v>99.7314453</c:v>
                </c:pt>
                <c:pt idx="225461">
                  <c:v>97.4121094</c:v>
                </c:pt>
                <c:pt idx="225462">
                  <c:v>65.3076172</c:v>
                </c:pt>
                <c:pt idx="225463">
                  <c:v>24.90234379999998</c:v>
                </c:pt>
                <c:pt idx="225464">
                  <c:v>-24.0478516</c:v>
                </c:pt>
                <c:pt idx="225465">
                  <c:v>-73.3642578</c:v>
                </c:pt>
                <c:pt idx="225466">
                  <c:v>-95.82519529999998</c:v>
                </c:pt>
                <c:pt idx="225467">
                  <c:v>-92.2851562</c:v>
                </c:pt>
                <c:pt idx="225468">
                  <c:v>-70.1904297</c:v>
                </c:pt>
                <c:pt idx="225469">
                  <c:v>-27.0996094</c:v>
                </c:pt>
                <c:pt idx="225470">
                  <c:v>23.5595703</c:v>
                </c:pt>
                <c:pt idx="225471">
                  <c:v>74.21875</c:v>
                </c:pt>
                <c:pt idx="225472">
                  <c:v>98.87695309999998</c:v>
                </c:pt>
                <c:pt idx="225473">
                  <c:v>91.55273440000001</c:v>
                </c:pt>
                <c:pt idx="225474">
                  <c:v>71.7773438</c:v>
                </c:pt>
                <c:pt idx="225475">
                  <c:v>27.8320312</c:v>
                </c:pt>
                <c:pt idx="225476">
                  <c:v>-27.34375</c:v>
                </c:pt>
                <c:pt idx="225477">
                  <c:v>-73.1201172</c:v>
                </c:pt>
                <c:pt idx="225478">
                  <c:v>-94.6044922</c:v>
                </c:pt>
                <c:pt idx="225479">
                  <c:v>-99.7314453</c:v>
                </c:pt>
                <c:pt idx="225480">
                  <c:v>-70.3125</c:v>
                </c:pt>
                <c:pt idx="225481">
                  <c:v>-25.6347656</c:v>
                </c:pt>
                <c:pt idx="225482">
                  <c:v>27.7099609</c:v>
                </c:pt>
                <c:pt idx="225483">
                  <c:v>72.9980469</c:v>
                </c:pt>
                <c:pt idx="225484">
                  <c:v>94.4824219</c:v>
                </c:pt>
                <c:pt idx="225485">
                  <c:v>96.4355469</c:v>
                </c:pt>
                <c:pt idx="225486">
                  <c:v>71.4111328</c:v>
                </c:pt>
                <c:pt idx="225487">
                  <c:v>25.390625</c:v>
                </c:pt>
                <c:pt idx="225488">
                  <c:v>-21.484375</c:v>
                </c:pt>
                <c:pt idx="225489">
                  <c:v>-72.7539062</c:v>
                </c:pt>
                <c:pt idx="225490">
                  <c:v>-96.92382809999998</c:v>
                </c:pt>
                <c:pt idx="225491">
                  <c:v>-98.38867190000001</c:v>
                </c:pt>
                <c:pt idx="225492">
                  <c:v>-81.17675779999993</c:v>
                </c:pt>
                <c:pt idx="225493">
                  <c:v>-36.9873047</c:v>
                </c:pt>
                <c:pt idx="225494">
                  <c:v>18.4326172</c:v>
                </c:pt>
                <c:pt idx="225495">
                  <c:v>64.8193359</c:v>
                </c:pt>
                <c:pt idx="225496">
                  <c:v>88.62304690000001</c:v>
                </c:pt>
                <c:pt idx="225497">
                  <c:v>99.60937499999996</c:v>
                </c:pt>
                <c:pt idx="225498">
                  <c:v>83.984375</c:v>
                </c:pt>
                <c:pt idx="225499">
                  <c:v>37.3535156</c:v>
                </c:pt>
                <c:pt idx="225500">
                  <c:v>-17.7001953</c:v>
                </c:pt>
                <c:pt idx="225501">
                  <c:v>-64.453125</c:v>
                </c:pt>
                <c:pt idx="225502">
                  <c:v>-90.6982422</c:v>
                </c:pt>
                <c:pt idx="225503">
                  <c:v>-100.708008</c:v>
                </c:pt>
                <c:pt idx="225504">
                  <c:v>-85.20507809999994</c:v>
                </c:pt>
                <c:pt idx="225505">
                  <c:v>-41.8701172</c:v>
                </c:pt>
                <c:pt idx="225506">
                  <c:v>8.91113281</c:v>
                </c:pt>
                <c:pt idx="225507">
                  <c:v>57.0068359</c:v>
                </c:pt>
                <c:pt idx="225508">
                  <c:v>85.08300779999998</c:v>
                </c:pt>
                <c:pt idx="225509">
                  <c:v>97.5341797</c:v>
                </c:pt>
                <c:pt idx="225510">
                  <c:v>84.8388672</c:v>
                </c:pt>
                <c:pt idx="225511">
                  <c:v>48.5839844</c:v>
                </c:pt>
                <c:pt idx="225512">
                  <c:v>-2.07519531</c:v>
                </c:pt>
                <c:pt idx="225513">
                  <c:v>-51.1474609</c:v>
                </c:pt>
                <c:pt idx="225514">
                  <c:v>-92.2851562</c:v>
                </c:pt>
                <c:pt idx="225515">
                  <c:v>-106.201172</c:v>
                </c:pt>
                <c:pt idx="225516">
                  <c:v>-85.6933594</c:v>
                </c:pt>
                <c:pt idx="225517">
                  <c:v>-45.2880859</c:v>
                </c:pt>
                <c:pt idx="225518">
                  <c:v>7.324218749999996</c:v>
                </c:pt>
                <c:pt idx="225519">
                  <c:v>57.61718749999999</c:v>
                </c:pt>
                <c:pt idx="225520">
                  <c:v>85.3271484</c:v>
                </c:pt>
                <c:pt idx="225521">
                  <c:v>98.0224609</c:v>
                </c:pt>
                <c:pt idx="225522">
                  <c:v>87.15820309999998</c:v>
                </c:pt>
                <c:pt idx="225523">
                  <c:v>44.55566409999999</c:v>
                </c:pt>
                <c:pt idx="225524">
                  <c:v>-2.19726562</c:v>
                </c:pt>
                <c:pt idx="225525">
                  <c:v>-45.4101562</c:v>
                </c:pt>
                <c:pt idx="225526">
                  <c:v>-88.2568359</c:v>
                </c:pt>
                <c:pt idx="225527">
                  <c:v>-98.5107422</c:v>
                </c:pt>
                <c:pt idx="225528">
                  <c:v>-86.6699219</c:v>
                </c:pt>
                <c:pt idx="225529">
                  <c:v>-55.2978516</c:v>
                </c:pt>
                <c:pt idx="225530">
                  <c:v>-1.34277344</c:v>
                </c:pt>
                <c:pt idx="225531">
                  <c:v>44.0673828</c:v>
                </c:pt>
                <c:pt idx="225532">
                  <c:v>82.7636719</c:v>
                </c:pt>
                <c:pt idx="225533">
                  <c:v>98.38867190000001</c:v>
                </c:pt>
                <c:pt idx="225534">
                  <c:v>92.0410156</c:v>
                </c:pt>
                <c:pt idx="225535">
                  <c:v>63.2324219</c:v>
                </c:pt>
                <c:pt idx="225536">
                  <c:v>5.12695312</c:v>
                </c:pt>
                <c:pt idx="225537">
                  <c:v>-43.9453125</c:v>
                </c:pt>
                <c:pt idx="225538">
                  <c:v>-77.39257809999994</c:v>
                </c:pt>
                <c:pt idx="225539">
                  <c:v>-100.830078</c:v>
                </c:pt>
                <c:pt idx="225540">
                  <c:v>-98.75488279999998</c:v>
                </c:pt>
                <c:pt idx="225541">
                  <c:v>-67.0166016</c:v>
                </c:pt>
                <c:pt idx="225542">
                  <c:v>-14.8925781</c:v>
                </c:pt>
                <c:pt idx="225543">
                  <c:v>34.3017578</c:v>
                </c:pt>
                <c:pt idx="225544">
                  <c:v>78.9794922</c:v>
                </c:pt>
                <c:pt idx="225545">
                  <c:v>96.67968749999996</c:v>
                </c:pt>
                <c:pt idx="225546">
                  <c:v>97.1679688</c:v>
                </c:pt>
                <c:pt idx="225547">
                  <c:v>67.13867190000001</c:v>
                </c:pt>
                <c:pt idx="225548">
                  <c:v>14.6484375</c:v>
                </c:pt>
                <c:pt idx="225549">
                  <c:v>-35.8886719</c:v>
                </c:pt>
                <c:pt idx="225550">
                  <c:v>-78.2470703</c:v>
                </c:pt>
                <c:pt idx="225551">
                  <c:v>-97.0458984</c:v>
                </c:pt>
                <c:pt idx="225552">
                  <c:v>-90.08789059999998</c:v>
                </c:pt>
                <c:pt idx="225553">
                  <c:v>-63.1103516</c:v>
                </c:pt>
                <c:pt idx="225554">
                  <c:v>-15.1367188</c:v>
                </c:pt>
                <c:pt idx="225555">
                  <c:v>29.1748047</c:v>
                </c:pt>
                <c:pt idx="225556">
                  <c:v>80.32226559999998</c:v>
                </c:pt>
                <c:pt idx="225557">
                  <c:v>101.44043</c:v>
                </c:pt>
                <c:pt idx="225558">
                  <c:v>91.796875</c:v>
                </c:pt>
                <c:pt idx="225559">
                  <c:v>68.8476562</c:v>
                </c:pt>
                <c:pt idx="225560">
                  <c:v>26.1230469</c:v>
                </c:pt>
                <c:pt idx="225561">
                  <c:v>-27.9541016</c:v>
                </c:pt>
                <c:pt idx="225562">
                  <c:v>-72.0214844</c:v>
                </c:pt>
                <c:pt idx="225563">
                  <c:v>-102.539062</c:v>
                </c:pt>
                <c:pt idx="225564">
                  <c:v>-98.87695309999998</c:v>
                </c:pt>
                <c:pt idx="225565">
                  <c:v>-68.8476562</c:v>
                </c:pt>
                <c:pt idx="225566">
                  <c:v>-15.8691406</c:v>
                </c:pt>
                <c:pt idx="225567">
                  <c:v>33.5693359</c:v>
                </c:pt>
                <c:pt idx="225568">
                  <c:v>74.7070312</c:v>
                </c:pt>
                <c:pt idx="225569">
                  <c:v>99.9755859</c:v>
                </c:pt>
                <c:pt idx="225570">
                  <c:v>102.783203</c:v>
                </c:pt>
                <c:pt idx="225571">
                  <c:v>77.63671879999995</c:v>
                </c:pt>
                <c:pt idx="225572">
                  <c:v>30.6396484</c:v>
                </c:pt>
                <c:pt idx="225573">
                  <c:v>-19.8974609</c:v>
                </c:pt>
                <c:pt idx="225574">
                  <c:v>-69.2138672</c:v>
                </c:pt>
                <c:pt idx="225575">
                  <c:v>-98.5107422</c:v>
                </c:pt>
                <c:pt idx="225576">
                  <c:v>-95.4589844</c:v>
                </c:pt>
                <c:pt idx="225577">
                  <c:v>-76.0498047</c:v>
                </c:pt>
                <c:pt idx="225578">
                  <c:v>-35.2783203</c:v>
                </c:pt>
                <c:pt idx="225579">
                  <c:v>18.4326172</c:v>
                </c:pt>
                <c:pt idx="225580">
                  <c:v>62.8662109</c:v>
                </c:pt>
                <c:pt idx="225581">
                  <c:v>94.2382812</c:v>
                </c:pt>
                <c:pt idx="225582">
                  <c:v>101.196289</c:v>
                </c:pt>
                <c:pt idx="225583">
                  <c:v>76.0498047</c:v>
                </c:pt>
                <c:pt idx="225584">
                  <c:v>29.7851562</c:v>
                </c:pt>
                <c:pt idx="225585">
                  <c:v>-23.5595703</c:v>
                </c:pt>
                <c:pt idx="225586">
                  <c:v>-67.0166016</c:v>
                </c:pt>
                <c:pt idx="225587">
                  <c:v>-94.4824219</c:v>
                </c:pt>
                <c:pt idx="225588">
                  <c:v>-100.585938</c:v>
                </c:pt>
                <c:pt idx="225589">
                  <c:v>-81.7871094</c:v>
                </c:pt>
                <c:pt idx="225590">
                  <c:v>-35.8886719</c:v>
                </c:pt>
                <c:pt idx="225591">
                  <c:v>10.4980469</c:v>
                </c:pt>
                <c:pt idx="225592">
                  <c:v>56.5185547</c:v>
                </c:pt>
                <c:pt idx="225593">
                  <c:v>92.5292969</c:v>
                </c:pt>
                <c:pt idx="225594">
                  <c:v>101.196289</c:v>
                </c:pt>
                <c:pt idx="225595">
                  <c:v>77.5146484</c:v>
                </c:pt>
                <c:pt idx="225596">
                  <c:v>38.0859375</c:v>
                </c:pt>
                <c:pt idx="225597">
                  <c:v>-13.1835938</c:v>
                </c:pt>
                <c:pt idx="225598">
                  <c:v>-62.6220703</c:v>
                </c:pt>
                <c:pt idx="225599">
                  <c:v>-91.4306641</c:v>
                </c:pt>
                <c:pt idx="225600">
                  <c:v>-102.905273</c:v>
                </c:pt>
                <c:pt idx="225601">
                  <c:v>-86.42578119999993</c:v>
                </c:pt>
                <c:pt idx="225602">
                  <c:v>-43.2128906</c:v>
                </c:pt>
                <c:pt idx="225603">
                  <c:v>13.671875</c:v>
                </c:pt>
                <c:pt idx="225604">
                  <c:v>56.1523438</c:v>
                </c:pt>
                <c:pt idx="225605">
                  <c:v>89.84375</c:v>
                </c:pt>
                <c:pt idx="225606">
                  <c:v>99.3652344</c:v>
                </c:pt>
                <c:pt idx="225607">
                  <c:v>84.3505859</c:v>
                </c:pt>
                <c:pt idx="225608">
                  <c:v>51.0253906</c:v>
                </c:pt>
                <c:pt idx="225609">
                  <c:v>-10.0097656</c:v>
                </c:pt>
                <c:pt idx="225610">
                  <c:v>-59.6923828</c:v>
                </c:pt>
                <c:pt idx="225611">
                  <c:v>-90.57617190000001</c:v>
                </c:pt>
                <c:pt idx="225612">
                  <c:v>-105.102539</c:v>
                </c:pt>
                <c:pt idx="225613">
                  <c:v>-80.5664062</c:v>
                </c:pt>
                <c:pt idx="225614">
                  <c:v>-44.6777344</c:v>
                </c:pt>
                <c:pt idx="225615">
                  <c:v>1.34277344</c:v>
                </c:pt>
                <c:pt idx="225616">
                  <c:v>48.7060547</c:v>
                </c:pt>
                <c:pt idx="225617">
                  <c:v>87.15820309999998</c:v>
                </c:pt>
                <c:pt idx="225618">
                  <c:v>99.1210938</c:v>
                </c:pt>
                <c:pt idx="225619">
                  <c:v>89.11132809999998</c:v>
                </c:pt>
                <c:pt idx="225620">
                  <c:v>53.34472659999999</c:v>
                </c:pt>
                <c:pt idx="225621">
                  <c:v>5.24902344</c:v>
                </c:pt>
                <c:pt idx="225622">
                  <c:v>-45.6542969</c:v>
                </c:pt>
                <c:pt idx="225623">
                  <c:v>-79.8339844</c:v>
                </c:pt>
                <c:pt idx="225624">
                  <c:v>-102.172852</c:v>
                </c:pt>
                <c:pt idx="225625">
                  <c:v>-93.01757809999998</c:v>
                </c:pt>
                <c:pt idx="225626">
                  <c:v>-56.3964844</c:v>
                </c:pt>
                <c:pt idx="225627">
                  <c:v>-13.1835938</c:v>
                </c:pt>
                <c:pt idx="225628">
                  <c:v>40.2832031</c:v>
                </c:pt>
                <c:pt idx="225629">
                  <c:v>84.8388672</c:v>
                </c:pt>
                <c:pt idx="225630">
                  <c:v>99.60937499999996</c:v>
                </c:pt>
                <c:pt idx="225631">
                  <c:v>94.3603516</c:v>
                </c:pt>
                <c:pt idx="225632">
                  <c:v>60.18066409999999</c:v>
                </c:pt>
                <c:pt idx="225633">
                  <c:v>3.29589844</c:v>
                </c:pt>
                <c:pt idx="225634">
                  <c:v>-45.7763672</c:v>
                </c:pt>
                <c:pt idx="225635">
                  <c:v>-82.88574219999992</c:v>
                </c:pt>
                <c:pt idx="225636">
                  <c:v>-99.7314453</c:v>
                </c:pt>
                <c:pt idx="225637">
                  <c:v>-93.6279297</c:v>
                </c:pt>
                <c:pt idx="225638">
                  <c:v>-58.83789059999999</c:v>
                </c:pt>
                <c:pt idx="225639">
                  <c:v>-12.5732422</c:v>
                </c:pt>
                <c:pt idx="225640">
                  <c:v>38.3300781</c:v>
                </c:pt>
                <c:pt idx="225641">
                  <c:v>82.7636719</c:v>
                </c:pt>
                <c:pt idx="225642">
                  <c:v>103.393555</c:v>
                </c:pt>
                <c:pt idx="225643">
                  <c:v>91.0644531</c:v>
                </c:pt>
                <c:pt idx="225644">
                  <c:v>64.8193359</c:v>
                </c:pt>
                <c:pt idx="225645">
                  <c:v>14.1601562</c:v>
                </c:pt>
                <c:pt idx="225646">
                  <c:v>-39.9169922</c:v>
                </c:pt>
                <c:pt idx="225647">
                  <c:v>-81.29882809999998</c:v>
                </c:pt>
                <c:pt idx="225648">
                  <c:v>-95.2148438</c:v>
                </c:pt>
                <c:pt idx="225649">
                  <c:v>-97.4121094</c:v>
                </c:pt>
                <c:pt idx="225650">
                  <c:v>-63.3544922</c:v>
                </c:pt>
                <c:pt idx="225651">
                  <c:v>-21.9726562</c:v>
                </c:pt>
                <c:pt idx="225652">
                  <c:v>34.6679688</c:v>
                </c:pt>
                <c:pt idx="225653">
                  <c:v>69.58007809999994</c:v>
                </c:pt>
                <c:pt idx="225654">
                  <c:v>92.4072266</c:v>
                </c:pt>
                <c:pt idx="225655">
                  <c:v>95.9472656</c:v>
                </c:pt>
                <c:pt idx="225656">
                  <c:v>72.6318359</c:v>
                </c:pt>
                <c:pt idx="225657">
                  <c:v>25.390625</c:v>
                </c:pt>
                <c:pt idx="225658">
                  <c:v>-28.3203125</c:v>
                </c:pt>
                <c:pt idx="225659">
                  <c:v>-77.63671879999995</c:v>
                </c:pt>
                <c:pt idx="225660">
                  <c:v>-98.0224609</c:v>
                </c:pt>
                <c:pt idx="225661">
                  <c:v>-103.637695</c:v>
                </c:pt>
                <c:pt idx="225662">
                  <c:v>-72.7539062</c:v>
                </c:pt>
                <c:pt idx="225663">
                  <c:v>-19.53125</c:v>
                </c:pt>
                <c:pt idx="225664">
                  <c:v>20.1416016</c:v>
                </c:pt>
                <c:pt idx="225665">
                  <c:v>65.55175779999998</c:v>
                </c:pt>
                <c:pt idx="225666">
                  <c:v>100.463867</c:v>
                </c:pt>
                <c:pt idx="225667">
                  <c:v>100.830078</c:v>
                </c:pt>
                <c:pt idx="225668">
                  <c:v>76.9042969</c:v>
                </c:pt>
                <c:pt idx="225669">
                  <c:v>30.2734375</c:v>
                </c:pt>
                <c:pt idx="225670">
                  <c:v>-18.7988281</c:v>
                </c:pt>
                <c:pt idx="225671">
                  <c:v>-57.8613281</c:v>
                </c:pt>
                <c:pt idx="225672">
                  <c:v>-94.1162109</c:v>
                </c:pt>
                <c:pt idx="225673">
                  <c:v>-101.318359</c:v>
                </c:pt>
                <c:pt idx="225674">
                  <c:v>-77.14843749999996</c:v>
                </c:pt>
                <c:pt idx="225675">
                  <c:v>-34.5458984</c:v>
                </c:pt>
                <c:pt idx="225676">
                  <c:v>20.8740234</c:v>
                </c:pt>
                <c:pt idx="225677">
                  <c:v>67.13867190000001</c:v>
                </c:pt>
                <c:pt idx="225678">
                  <c:v>90.94238279999998</c:v>
                </c:pt>
                <c:pt idx="225679">
                  <c:v>97.5341797</c:v>
                </c:pt>
                <c:pt idx="225680">
                  <c:v>78.12499999999998</c:v>
                </c:pt>
                <c:pt idx="225681">
                  <c:v>41.2597656</c:v>
                </c:pt>
                <c:pt idx="225682">
                  <c:v>-12.2070312</c:v>
                </c:pt>
                <c:pt idx="225683">
                  <c:v>-64.6972656</c:v>
                </c:pt>
                <c:pt idx="225684">
                  <c:v>-97.65625</c:v>
                </c:pt>
                <c:pt idx="225685">
                  <c:v>-102.294922</c:v>
                </c:pt>
                <c:pt idx="225686">
                  <c:v>-81.17675779999993</c:v>
                </c:pt>
                <c:pt idx="225687">
                  <c:v>-35.2783203</c:v>
                </c:pt>
                <c:pt idx="225688">
                  <c:v>14.0380859</c:v>
                </c:pt>
                <c:pt idx="225689">
                  <c:v>58.1054688</c:v>
                </c:pt>
                <c:pt idx="225690">
                  <c:v>92.5292969</c:v>
                </c:pt>
                <c:pt idx="225691">
                  <c:v>100.463867</c:v>
                </c:pt>
                <c:pt idx="225692">
                  <c:v>78.6132812</c:v>
                </c:pt>
                <c:pt idx="225693">
                  <c:v>39.0625</c:v>
                </c:pt>
                <c:pt idx="225694">
                  <c:v>-6.103515619999995</c:v>
                </c:pt>
                <c:pt idx="225695">
                  <c:v>-56.5185547</c:v>
                </c:pt>
                <c:pt idx="225696">
                  <c:v>-93.75</c:v>
                </c:pt>
                <c:pt idx="225697">
                  <c:v>-106.079102</c:v>
                </c:pt>
                <c:pt idx="225698">
                  <c:v>-88.5009766</c:v>
                </c:pt>
                <c:pt idx="225699">
                  <c:v>-44.1894531</c:v>
                </c:pt>
                <c:pt idx="225700">
                  <c:v>6.103515619999995</c:v>
                </c:pt>
                <c:pt idx="225701">
                  <c:v>49.80468749999996</c:v>
                </c:pt>
                <c:pt idx="225702">
                  <c:v>87.6464844</c:v>
                </c:pt>
                <c:pt idx="225703">
                  <c:v>108.032227</c:v>
                </c:pt>
                <c:pt idx="225704">
                  <c:v>85.08300779999998</c:v>
                </c:pt>
                <c:pt idx="225705">
                  <c:v>46.9970703</c:v>
                </c:pt>
                <c:pt idx="225706">
                  <c:v>-0.610351562</c:v>
                </c:pt>
                <c:pt idx="225707">
                  <c:v>-44.6777344</c:v>
                </c:pt>
                <c:pt idx="225708">
                  <c:v>-82.27539059999994</c:v>
                </c:pt>
                <c:pt idx="225709">
                  <c:v>-102.416992</c:v>
                </c:pt>
                <c:pt idx="225710">
                  <c:v>-89.84375</c:v>
                </c:pt>
                <c:pt idx="225711">
                  <c:v>-53.34472659999999</c:v>
                </c:pt>
                <c:pt idx="225712">
                  <c:v>0.732421875</c:v>
                </c:pt>
                <c:pt idx="225713">
                  <c:v>48.5839844</c:v>
                </c:pt>
                <c:pt idx="225714">
                  <c:v>83.8623047</c:v>
                </c:pt>
                <c:pt idx="225715">
                  <c:v>100.708008</c:v>
                </c:pt>
                <c:pt idx="225716">
                  <c:v>92.4072266</c:v>
                </c:pt>
                <c:pt idx="225717">
                  <c:v>51.1474609</c:v>
                </c:pt>
                <c:pt idx="225718">
                  <c:v>10.0097656</c:v>
                </c:pt>
                <c:pt idx="225719">
                  <c:v>-44.4335938</c:v>
                </c:pt>
                <c:pt idx="225720">
                  <c:v>-77.5146484</c:v>
                </c:pt>
                <c:pt idx="225721">
                  <c:v>-92.2851562</c:v>
                </c:pt>
                <c:pt idx="225722">
                  <c:v>-89.4775391</c:v>
                </c:pt>
                <c:pt idx="225723">
                  <c:v>-59.0820312</c:v>
                </c:pt>
                <c:pt idx="225724">
                  <c:v>-10.8642578</c:v>
                </c:pt>
                <c:pt idx="225725">
                  <c:v>36.7431641</c:v>
                </c:pt>
                <c:pt idx="225726">
                  <c:v>86.42578119999993</c:v>
                </c:pt>
                <c:pt idx="225727">
                  <c:v>103.149414</c:v>
                </c:pt>
                <c:pt idx="225728">
                  <c:v>90.4541016</c:v>
                </c:pt>
                <c:pt idx="225729">
                  <c:v>61.7675781</c:v>
                </c:pt>
                <c:pt idx="225730">
                  <c:v>6.835937499999997</c:v>
                </c:pt>
                <c:pt idx="225731">
                  <c:v>-41.9921875</c:v>
                </c:pt>
                <c:pt idx="225732">
                  <c:v>-85.8154297</c:v>
                </c:pt>
                <c:pt idx="225733">
                  <c:v>-101.196289</c:v>
                </c:pt>
                <c:pt idx="225734">
                  <c:v>-92.1630859</c:v>
                </c:pt>
                <c:pt idx="225735">
                  <c:v>-64.9414062</c:v>
                </c:pt>
                <c:pt idx="225736">
                  <c:v>-19.6533203</c:v>
                </c:pt>
                <c:pt idx="225737">
                  <c:v>33.44726559999999</c:v>
                </c:pt>
                <c:pt idx="225738">
                  <c:v>68.1152344</c:v>
                </c:pt>
                <c:pt idx="225739">
                  <c:v>91.796875</c:v>
                </c:pt>
                <c:pt idx="225740">
                  <c:v>103.881836</c:v>
                </c:pt>
                <c:pt idx="225741">
                  <c:v>68.1152344</c:v>
                </c:pt>
                <c:pt idx="225742">
                  <c:v>24.0478516</c:v>
                </c:pt>
                <c:pt idx="225743">
                  <c:v>-32.7148438</c:v>
                </c:pt>
                <c:pt idx="225744">
                  <c:v>-72.265625</c:v>
                </c:pt>
                <c:pt idx="225745">
                  <c:v>-101.44043</c:v>
                </c:pt>
                <c:pt idx="225746">
                  <c:v>-101.806641</c:v>
                </c:pt>
                <c:pt idx="225747">
                  <c:v>-71.2890625</c:v>
                </c:pt>
                <c:pt idx="225748">
                  <c:v>-21.3623047</c:v>
                </c:pt>
                <c:pt idx="225749">
                  <c:v>29.7851562</c:v>
                </c:pt>
                <c:pt idx="225750">
                  <c:v>72.50976559999998</c:v>
                </c:pt>
                <c:pt idx="225751">
                  <c:v>89.7216797</c:v>
                </c:pt>
                <c:pt idx="225752">
                  <c:v>97.2900391</c:v>
                </c:pt>
                <c:pt idx="225753">
                  <c:v>77.27050779999998</c:v>
                </c:pt>
                <c:pt idx="225754">
                  <c:v>26.1230469</c:v>
                </c:pt>
                <c:pt idx="225755">
                  <c:v>-26.7333984</c:v>
                </c:pt>
                <c:pt idx="225756">
                  <c:v>-74.0966797</c:v>
                </c:pt>
                <c:pt idx="225757">
                  <c:v>-95.5810547</c:v>
                </c:pt>
                <c:pt idx="225758">
                  <c:v>-101.318359</c:v>
                </c:pt>
                <c:pt idx="225759">
                  <c:v>-76.9042969</c:v>
                </c:pt>
                <c:pt idx="225760">
                  <c:v>-28.5644531</c:v>
                </c:pt>
                <c:pt idx="225761">
                  <c:v>21.8505859</c:v>
                </c:pt>
                <c:pt idx="225762">
                  <c:v>72.0214844</c:v>
                </c:pt>
                <c:pt idx="225763">
                  <c:v>102.783203</c:v>
                </c:pt>
                <c:pt idx="225764">
                  <c:v>98.2666016</c:v>
                </c:pt>
                <c:pt idx="225765">
                  <c:v>70.0683594</c:v>
                </c:pt>
                <c:pt idx="225766">
                  <c:v>34.0576172</c:v>
                </c:pt>
                <c:pt idx="225767">
                  <c:v>-15.2587891</c:v>
                </c:pt>
                <c:pt idx="225768">
                  <c:v>-59.2041016</c:v>
                </c:pt>
                <c:pt idx="225769">
                  <c:v>-98.1445312</c:v>
                </c:pt>
                <c:pt idx="225770">
                  <c:v>-99.60937499999996</c:v>
                </c:pt>
                <c:pt idx="225771">
                  <c:v>-77.0263672</c:v>
                </c:pt>
                <c:pt idx="225772">
                  <c:v>-39.1845703</c:v>
                </c:pt>
                <c:pt idx="225773">
                  <c:v>5.615234379999995</c:v>
                </c:pt>
                <c:pt idx="225774">
                  <c:v>59.3261719</c:v>
                </c:pt>
                <c:pt idx="225775">
                  <c:v>96.92382809999998</c:v>
                </c:pt>
                <c:pt idx="225776">
                  <c:v>95.703125</c:v>
                </c:pt>
                <c:pt idx="225777">
                  <c:v>80.078125</c:v>
                </c:pt>
                <c:pt idx="225778">
                  <c:v>41.5039062</c:v>
                </c:pt>
                <c:pt idx="225779">
                  <c:v>-14.4042969</c:v>
                </c:pt>
                <c:pt idx="225780">
                  <c:v>-57.7392578</c:v>
                </c:pt>
                <c:pt idx="225781">
                  <c:v>-93.2617188</c:v>
                </c:pt>
                <c:pt idx="225782">
                  <c:v>-97.1679688</c:v>
                </c:pt>
                <c:pt idx="225783">
                  <c:v>-83.0078125</c:v>
                </c:pt>
                <c:pt idx="225784">
                  <c:v>-43.4570312</c:v>
                </c:pt>
                <c:pt idx="225785">
                  <c:v>3.05175781</c:v>
                </c:pt>
                <c:pt idx="225786">
                  <c:v>53.34472659999999</c:v>
                </c:pt>
                <c:pt idx="225787">
                  <c:v>86.18164059999998</c:v>
                </c:pt>
                <c:pt idx="225788">
                  <c:v>101.318359</c:v>
                </c:pt>
                <c:pt idx="225789">
                  <c:v>86.6699219</c:v>
                </c:pt>
                <c:pt idx="225790">
                  <c:v>40.6494141</c:v>
                </c:pt>
                <c:pt idx="225791">
                  <c:v>-7.812499999999997</c:v>
                </c:pt>
                <c:pt idx="225792">
                  <c:v>-52.6123047</c:v>
                </c:pt>
                <c:pt idx="225793">
                  <c:v>-86.6699219</c:v>
                </c:pt>
                <c:pt idx="225794">
                  <c:v>-98.5107422</c:v>
                </c:pt>
                <c:pt idx="225795">
                  <c:v>-85.9375</c:v>
                </c:pt>
                <c:pt idx="225796">
                  <c:v>-46.5087891</c:v>
                </c:pt>
                <c:pt idx="225797">
                  <c:v>-3.29589844</c:v>
                </c:pt>
                <c:pt idx="225798">
                  <c:v>45.2880859</c:v>
                </c:pt>
                <c:pt idx="225799">
                  <c:v>90.2099609</c:v>
                </c:pt>
                <c:pt idx="225800">
                  <c:v>105.712891</c:v>
                </c:pt>
                <c:pt idx="225801">
                  <c:v>84.8388672</c:v>
                </c:pt>
                <c:pt idx="225802">
                  <c:v>47.9736328</c:v>
                </c:pt>
                <c:pt idx="225803">
                  <c:v>0.9765625</c:v>
                </c:pt>
                <c:pt idx="225804">
                  <c:v>-46.9970703</c:v>
                </c:pt>
                <c:pt idx="225805">
                  <c:v>-85.08300779999998</c:v>
                </c:pt>
                <c:pt idx="225806">
                  <c:v>-93.38378909999996</c:v>
                </c:pt>
                <c:pt idx="225807">
                  <c:v>-86.9140625</c:v>
                </c:pt>
                <c:pt idx="225808">
                  <c:v>-51.39160159999999</c:v>
                </c:pt>
                <c:pt idx="225809">
                  <c:v>-4.76074219</c:v>
                </c:pt>
                <c:pt idx="225810">
                  <c:v>49.6826172</c:v>
                </c:pt>
                <c:pt idx="225811">
                  <c:v>87.15820309999998</c:v>
                </c:pt>
                <c:pt idx="225812">
                  <c:v>103.271484</c:v>
                </c:pt>
                <c:pt idx="225813">
                  <c:v>98.1445312</c:v>
                </c:pt>
                <c:pt idx="225814">
                  <c:v>62.5</c:v>
                </c:pt>
                <c:pt idx="225815">
                  <c:v>13.9160156</c:v>
                </c:pt>
                <c:pt idx="225816">
                  <c:v>-36.0107422</c:v>
                </c:pt>
                <c:pt idx="225817">
                  <c:v>-83.6181641</c:v>
                </c:pt>
                <c:pt idx="225818">
                  <c:v>-104.736328</c:v>
                </c:pt>
                <c:pt idx="225819">
                  <c:v>-96.3134766</c:v>
                </c:pt>
                <c:pt idx="225820">
                  <c:v>-61.7675781</c:v>
                </c:pt>
                <c:pt idx="225821">
                  <c:v>-20.38574219999997</c:v>
                </c:pt>
                <c:pt idx="225822">
                  <c:v>31.8603516</c:v>
                </c:pt>
                <c:pt idx="225823">
                  <c:v>81.0546875</c:v>
                </c:pt>
                <c:pt idx="225824">
                  <c:v>99.60937499999996</c:v>
                </c:pt>
                <c:pt idx="225825">
                  <c:v>92.0410156</c:v>
                </c:pt>
                <c:pt idx="225826">
                  <c:v>64.57519529999998</c:v>
                </c:pt>
                <c:pt idx="225827">
                  <c:v>19.6533203</c:v>
                </c:pt>
                <c:pt idx="225828">
                  <c:v>-33.3251953</c:v>
                </c:pt>
                <c:pt idx="225829">
                  <c:v>-70.1904297</c:v>
                </c:pt>
                <c:pt idx="225830">
                  <c:v>-100.708008</c:v>
                </c:pt>
                <c:pt idx="225831">
                  <c:v>-98.75488279999998</c:v>
                </c:pt>
                <c:pt idx="225832">
                  <c:v>-63.5986328</c:v>
                </c:pt>
                <c:pt idx="225833">
                  <c:v>-23.1933594</c:v>
                </c:pt>
                <c:pt idx="225834">
                  <c:v>31.6162109</c:v>
                </c:pt>
                <c:pt idx="225835">
                  <c:v>75.19531249999996</c:v>
                </c:pt>
                <c:pt idx="225836">
                  <c:v>97.5341797</c:v>
                </c:pt>
                <c:pt idx="225837">
                  <c:v>87.6464844</c:v>
                </c:pt>
                <c:pt idx="225838">
                  <c:v>62.8662109</c:v>
                </c:pt>
                <c:pt idx="225839">
                  <c:v>23.3154297</c:v>
                </c:pt>
                <c:pt idx="225840">
                  <c:v>-29.0527344</c:v>
                </c:pt>
                <c:pt idx="225841">
                  <c:v>-68.7255859</c:v>
                </c:pt>
                <c:pt idx="225842">
                  <c:v>-94.4824219</c:v>
                </c:pt>
                <c:pt idx="225843">
                  <c:v>-100.463867</c:v>
                </c:pt>
                <c:pt idx="225844">
                  <c:v>-75.19531249999996</c:v>
                </c:pt>
                <c:pt idx="225845">
                  <c:v>-19.2871094</c:v>
                </c:pt>
                <c:pt idx="225846">
                  <c:v>28.8085938</c:v>
                </c:pt>
                <c:pt idx="225847">
                  <c:v>66.8945312</c:v>
                </c:pt>
                <c:pt idx="225848">
                  <c:v>97.90039059999998</c:v>
                </c:pt>
                <c:pt idx="225849">
                  <c:v>95.9472656</c:v>
                </c:pt>
                <c:pt idx="225850">
                  <c:v>70.1904297</c:v>
                </c:pt>
                <c:pt idx="225851">
                  <c:v>32.8369141</c:v>
                </c:pt>
                <c:pt idx="225852">
                  <c:v>-19.53125</c:v>
                </c:pt>
                <c:pt idx="225853">
                  <c:v>-67.0166016</c:v>
                </c:pt>
                <c:pt idx="225854">
                  <c:v>-93.01757809999998</c:v>
                </c:pt>
                <c:pt idx="225855">
                  <c:v>-98.87695309999998</c:v>
                </c:pt>
                <c:pt idx="225856">
                  <c:v>-80.078125</c:v>
                </c:pt>
                <c:pt idx="225857">
                  <c:v>-32.7148438</c:v>
                </c:pt>
                <c:pt idx="225858">
                  <c:v>17.7001953</c:v>
                </c:pt>
                <c:pt idx="225859">
                  <c:v>73.60839839999993</c:v>
                </c:pt>
                <c:pt idx="225860">
                  <c:v>97.4121094</c:v>
                </c:pt>
                <c:pt idx="225861">
                  <c:v>95.4589844</c:v>
                </c:pt>
                <c:pt idx="225862">
                  <c:v>76.7822266</c:v>
                </c:pt>
                <c:pt idx="225863">
                  <c:v>37.9638672</c:v>
                </c:pt>
                <c:pt idx="225864">
                  <c:v>-18.1884766</c:v>
                </c:pt>
                <c:pt idx="225865">
                  <c:v>-56.640625</c:v>
                </c:pt>
                <c:pt idx="225866">
                  <c:v>-93.2617188</c:v>
                </c:pt>
                <c:pt idx="225867">
                  <c:v>-107.055664</c:v>
                </c:pt>
                <c:pt idx="225868">
                  <c:v>-83.8623047</c:v>
                </c:pt>
                <c:pt idx="225869">
                  <c:v>-46.1425781</c:v>
                </c:pt>
                <c:pt idx="225870">
                  <c:v>9.033203119999997</c:v>
                </c:pt>
                <c:pt idx="225871">
                  <c:v>69.2138672</c:v>
                </c:pt>
                <c:pt idx="225872">
                  <c:v>95.4589844</c:v>
                </c:pt>
                <c:pt idx="225873">
                  <c:v>109.130859</c:v>
                </c:pt>
                <c:pt idx="225874">
                  <c:v>89.5996094</c:v>
                </c:pt>
                <c:pt idx="225875">
                  <c:v>48.3398438</c:v>
                </c:pt>
                <c:pt idx="225876">
                  <c:v>-7.812499999999997</c:v>
                </c:pt>
                <c:pt idx="225877">
                  <c:v>-55.7861328</c:v>
                </c:pt>
                <c:pt idx="225878">
                  <c:v>-90.2099609</c:v>
                </c:pt>
                <c:pt idx="225879">
                  <c:v>-97.5341797</c:v>
                </c:pt>
                <c:pt idx="225880">
                  <c:v>-90.08789059999998</c:v>
                </c:pt>
                <c:pt idx="225881">
                  <c:v>-45.7763672</c:v>
                </c:pt>
                <c:pt idx="225882">
                  <c:v>11.3525391</c:v>
                </c:pt>
                <c:pt idx="225883">
                  <c:v>58.59375</c:v>
                </c:pt>
                <c:pt idx="225884">
                  <c:v>87.6464844</c:v>
                </c:pt>
                <c:pt idx="225885">
                  <c:v>98.63281249999996</c:v>
                </c:pt>
                <c:pt idx="225886">
                  <c:v>88.13476559999998</c:v>
                </c:pt>
                <c:pt idx="225887">
                  <c:v>56.88476559999999</c:v>
                </c:pt>
                <c:pt idx="225888">
                  <c:v>4.15039062</c:v>
                </c:pt>
                <c:pt idx="225889">
                  <c:v>-52.3681641</c:v>
                </c:pt>
                <c:pt idx="225890">
                  <c:v>-89.4775391</c:v>
                </c:pt>
                <c:pt idx="225891">
                  <c:v>-102.294922</c:v>
                </c:pt>
                <c:pt idx="225892">
                  <c:v>-90.33203119999993</c:v>
                </c:pt>
                <c:pt idx="225893">
                  <c:v>-52.4902344</c:v>
                </c:pt>
                <c:pt idx="225894">
                  <c:v>-10.0097656</c:v>
                </c:pt>
                <c:pt idx="225895">
                  <c:v>46.2646484</c:v>
                </c:pt>
                <c:pt idx="225896">
                  <c:v>89.11132809999998</c:v>
                </c:pt>
                <c:pt idx="225897">
                  <c:v>100.097656</c:v>
                </c:pt>
                <c:pt idx="225898">
                  <c:v>86.5478516</c:v>
                </c:pt>
                <c:pt idx="225899">
                  <c:v>57.1289062</c:v>
                </c:pt>
                <c:pt idx="225900">
                  <c:v>9.155273439999998</c:v>
                </c:pt>
                <c:pt idx="225901">
                  <c:v>-42.2363281</c:v>
                </c:pt>
                <c:pt idx="225902">
                  <c:v>-80.68847659999993</c:v>
                </c:pt>
                <c:pt idx="225903">
                  <c:v>-100.463867</c:v>
                </c:pt>
                <c:pt idx="225904">
                  <c:v>-94.97070309999998</c:v>
                </c:pt>
                <c:pt idx="225905">
                  <c:v>-60.9130859</c:v>
                </c:pt>
                <c:pt idx="225906">
                  <c:v>-6.46972656</c:v>
                </c:pt>
                <c:pt idx="225907">
                  <c:v>47.2412109</c:v>
                </c:pt>
                <c:pt idx="225908">
                  <c:v>83.3740234</c:v>
                </c:pt>
                <c:pt idx="225909">
                  <c:v>105.34668</c:v>
                </c:pt>
                <c:pt idx="225910">
                  <c:v>95.82519529999998</c:v>
                </c:pt>
                <c:pt idx="225911">
                  <c:v>58.59375</c:v>
                </c:pt>
                <c:pt idx="225912">
                  <c:v>12.5732422</c:v>
                </c:pt>
                <c:pt idx="225913">
                  <c:v>-39.1845703</c:v>
                </c:pt>
                <c:pt idx="225914">
                  <c:v>-82.7636719</c:v>
                </c:pt>
                <c:pt idx="225915">
                  <c:v>-102.539062</c:v>
                </c:pt>
                <c:pt idx="225916">
                  <c:v>-89.9658203</c:v>
                </c:pt>
                <c:pt idx="225917">
                  <c:v>-71.1669922</c:v>
                </c:pt>
                <c:pt idx="225918">
                  <c:v>-22.9492188</c:v>
                </c:pt>
                <c:pt idx="225919">
                  <c:v>35.6445312</c:v>
                </c:pt>
                <c:pt idx="225920">
                  <c:v>77.63671879999995</c:v>
                </c:pt>
                <c:pt idx="225921">
                  <c:v>101.5625</c:v>
                </c:pt>
                <c:pt idx="225922">
                  <c:v>94.7265625</c:v>
                </c:pt>
                <c:pt idx="225923">
                  <c:v>61.5234375</c:v>
                </c:pt>
                <c:pt idx="225924">
                  <c:v>15.0146484</c:v>
                </c:pt>
                <c:pt idx="225925">
                  <c:v>-36.9873047</c:v>
                </c:pt>
                <c:pt idx="225926">
                  <c:v>-71.4111328</c:v>
                </c:pt>
                <c:pt idx="225927">
                  <c:v>-96.80175779999998</c:v>
                </c:pt>
                <c:pt idx="225928">
                  <c:v>-103.759766</c:v>
                </c:pt>
                <c:pt idx="225929">
                  <c:v>-68.9697266</c:v>
                </c:pt>
                <c:pt idx="225930">
                  <c:v>-26.8554688</c:v>
                </c:pt>
                <c:pt idx="225931">
                  <c:v>23.4375</c:v>
                </c:pt>
                <c:pt idx="225932">
                  <c:v>74.3408203</c:v>
                </c:pt>
                <c:pt idx="225933">
                  <c:v>104.492188</c:v>
                </c:pt>
                <c:pt idx="225934">
                  <c:v>101.5625</c:v>
                </c:pt>
                <c:pt idx="225935">
                  <c:v>74.8291016</c:v>
                </c:pt>
                <c:pt idx="225936">
                  <c:v>24.5361328</c:v>
                </c:pt>
                <c:pt idx="225937">
                  <c:v>-27.2216797</c:v>
                </c:pt>
                <c:pt idx="225938">
                  <c:v>-69.58007809999994</c:v>
                </c:pt>
                <c:pt idx="225939">
                  <c:v>-93.5058594</c:v>
                </c:pt>
                <c:pt idx="225940">
                  <c:v>-99.3652344</c:v>
                </c:pt>
                <c:pt idx="225941">
                  <c:v>-74.3408203</c:v>
                </c:pt>
                <c:pt idx="225942">
                  <c:v>-33.9355469</c:v>
                </c:pt>
                <c:pt idx="225943">
                  <c:v>23.0712891</c:v>
                </c:pt>
                <c:pt idx="225944">
                  <c:v>72.1435547</c:v>
                </c:pt>
                <c:pt idx="225945">
                  <c:v>100.219727</c:v>
                </c:pt>
                <c:pt idx="225946">
                  <c:v>99.9755859</c:v>
                </c:pt>
                <c:pt idx="225947">
                  <c:v>76.4160156</c:v>
                </c:pt>
                <c:pt idx="225948">
                  <c:v>37.8417969</c:v>
                </c:pt>
                <c:pt idx="225949">
                  <c:v>-12.0849609</c:v>
                </c:pt>
                <c:pt idx="225950">
                  <c:v>-70.1904297</c:v>
                </c:pt>
                <c:pt idx="225951">
                  <c:v>-98.0224609</c:v>
                </c:pt>
                <c:pt idx="225952">
                  <c:v>-100.830078</c:v>
                </c:pt>
                <c:pt idx="225953">
                  <c:v>-83.2519531</c:v>
                </c:pt>
                <c:pt idx="225954">
                  <c:v>-35.2783203</c:v>
                </c:pt>
                <c:pt idx="225955">
                  <c:v>13.4277344</c:v>
                </c:pt>
                <c:pt idx="225956">
                  <c:v>65.3076172</c:v>
                </c:pt>
                <c:pt idx="225957">
                  <c:v>92.4072266</c:v>
                </c:pt>
                <c:pt idx="225958">
                  <c:v>107.910156</c:v>
                </c:pt>
                <c:pt idx="225959">
                  <c:v>80.9326172</c:v>
                </c:pt>
                <c:pt idx="225960">
                  <c:v>38.3300781</c:v>
                </c:pt>
                <c:pt idx="225961">
                  <c:v>-13.5498047</c:v>
                </c:pt>
                <c:pt idx="225962">
                  <c:v>-66.8945312</c:v>
                </c:pt>
                <c:pt idx="225963">
                  <c:v>-99.60937499999996</c:v>
                </c:pt>
                <c:pt idx="225964">
                  <c:v>-104.858398</c:v>
                </c:pt>
                <c:pt idx="225965">
                  <c:v>-75.4394531</c:v>
                </c:pt>
                <c:pt idx="225966">
                  <c:v>-39.6728516</c:v>
                </c:pt>
                <c:pt idx="225967">
                  <c:v>12.5732422</c:v>
                </c:pt>
                <c:pt idx="225968">
                  <c:v>55.2978516</c:v>
                </c:pt>
                <c:pt idx="225969">
                  <c:v>87.5244141</c:v>
                </c:pt>
                <c:pt idx="225970">
                  <c:v>100.341797</c:v>
                </c:pt>
                <c:pt idx="225971">
                  <c:v>86.18164059999998</c:v>
                </c:pt>
                <c:pt idx="225972">
                  <c:v>42.96875</c:v>
                </c:pt>
                <c:pt idx="225973">
                  <c:v>-5.98144531</c:v>
                </c:pt>
                <c:pt idx="225974">
                  <c:v>-58.7158203</c:v>
                </c:pt>
                <c:pt idx="225975">
                  <c:v>-93.1396484</c:v>
                </c:pt>
                <c:pt idx="225976">
                  <c:v>-103.637695</c:v>
                </c:pt>
                <c:pt idx="225977">
                  <c:v>-83.0078125</c:v>
                </c:pt>
                <c:pt idx="225978">
                  <c:v>-47.1191406</c:v>
                </c:pt>
                <c:pt idx="225979">
                  <c:v>6.46972656</c:v>
                </c:pt>
                <c:pt idx="225980">
                  <c:v>47.3632812</c:v>
                </c:pt>
                <c:pt idx="225981">
                  <c:v>90.4541016</c:v>
                </c:pt>
                <c:pt idx="225982">
                  <c:v>104.736328</c:v>
                </c:pt>
                <c:pt idx="225983">
                  <c:v>90.33203119999993</c:v>
                </c:pt>
                <c:pt idx="225984">
                  <c:v>54.5654297</c:v>
                </c:pt>
                <c:pt idx="225985">
                  <c:v>0.366210938</c:v>
                </c:pt>
                <c:pt idx="225986">
                  <c:v>-48.0957031</c:v>
                </c:pt>
                <c:pt idx="225987">
                  <c:v>-84.8388672</c:v>
                </c:pt>
                <c:pt idx="225988">
                  <c:v>-103.149414</c:v>
                </c:pt>
                <c:pt idx="225989">
                  <c:v>-91.6748047</c:v>
                </c:pt>
                <c:pt idx="225990">
                  <c:v>-54.93164059999999</c:v>
                </c:pt>
                <c:pt idx="225991">
                  <c:v>-6.347656249999996</c:v>
                </c:pt>
                <c:pt idx="225992">
                  <c:v>40.8935547</c:v>
                </c:pt>
                <c:pt idx="225993">
                  <c:v>78.6132812</c:v>
                </c:pt>
                <c:pt idx="225994">
                  <c:v>101.318359</c:v>
                </c:pt>
                <c:pt idx="225995">
                  <c:v>95.0927734</c:v>
                </c:pt>
                <c:pt idx="225996">
                  <c:v>65.4296875</c:v>
                </c:pt>
                <c:pt idx="225997">
                  <c:v>10.0097656</c:v>
                </c:pt>
                <c:pt idx="225998">
                  <c:v>-45.0439453</c:v>
                </c:pt>
                <c:pt idx="225999">
                  <c:v>-80.4443359</c:v>
                </c:pt>
                <c:pt idx="226000">
                  <c:v>-103.393555</c:v>
                </c:pt>
                <c:pt idx="226001">
                  <c:v>-98.75488279999998</c:v>
                </c:pt>
                <c:pt idx="226002">
                  <c:v>-63.8427734</c:v>
                </c:pt>
                <c:pt idx="226003">
                  <c:v>-10.4980469</c:v>
                </c:pt>
                <c:pt idx="226004">
                  <c:v>36.9873047</c:v>
                </c:pt>
                <c:pt idx="226005">
                  <c:v>77.39257809999994</c:v>
                </c:pt>
                <c:pt idx="226006">
                  <c:v>100.708008</c:v>
                </c:pt>
                <c:pt idx="226007">
                  <c:v>88.0126953</c:v>
                </c:pt>
                <c:pt idx="226008">
                  <c:v>57.8613281</c:v>
                </c:pt>
                <c:pt idx="226009">
                  <c:v>16.9677734</c:v>
                </c:pt>
                <c:pt idx="226010">
                  <c:v>-30.7617188</c:v>
                </c:pt>
                <c:pt idx="226011">
                  <c:v>-76.17187499999996</c:v>
                </c:pt>
                <c:pt idx="226012">
                  <c:v>-97.2900391</c:v>
                </c:pt>
                <c:pt idx="226013">
                  <c:v>-91.55273440000001</c:v>
                </c:pt>
                <c:pt idx="226014">
                  <c:v>-63.8427734</c:v>
                </c:pt>
                <c:pt idx="226015">
                  <c:v>-18.6767578</c:v>
                </c:pt>
                <c:pt idx="226016">
                  <c:v>29.5410156</c:v>
                </c:pt>
                <c:pt idx="226017">
                  <c:v>72.50976559999998</c:v>
                </c:pt>
                <c:pt idx="226018">
                  <c:v>93.2617188</c:v>
                </c:pt>
                <c:pt idx="226019">
                  <c:v>100.341797</c:v>
                </c:pt>
                <c:pt idx="226020">
                  <c:v>71.7773438</c:v>
                </c:pt>
                <c:pt idx="226021">
                  <c:v>16.2353516</c:v>
                </c:pt>
                <c:pt idx="226022">
                  <c:v>-31.3720703</c:v>
                </c:pt>
                <c:pt idx="226023">
                  <c:v>-74.21875</c:v>
                </c:pt>
                <c:pt idx="226024">
                  <c:v>-101.196289</c:v>
                </c:pt>
                <c:pt idx="226025">
                  <c:v>-100.830078</c:v>
                </c:pt>
                <c:pt idx="226026">
                  <c:v>-68.9697266</c:v>
                </c:pt>
                <c:pt idx="226027">
                  <c:v>-25.5126953</c:v>
                </c:pt>
                <c:pt idx="226028">
                  <c:v>21.1181641</c:v>
                </c:pt>
                <c:pt idx="226029">
                  <c:v>61.7675781</c:v>
                </c:pt>
                <c:pt idx="226030">
                  <c:v>94.6044922</c:v>
                </c:pt>
                <c:pt idx="226031">
                  <c:v>97.77832029999998</c:v>
                </c:pt>
                <c:pt idx="226032">
                  <c:v>67.62695309999998</c:v>
                </c:pt>
                <c:pt idx="226033">
                  <c:v>31.4941406</c:v>
                </c:pt>
                <c:pt idx="226034">
                  <c:v>-19.8974609</c:v>
                </c:pt>
                <c:pt idx="226035">
                  <c:v>-69.0917969</c:v>
                </c:pt>
                <c:pt idx="226036">
                  <c:v>-92.5292969</c:v>
                </c:pt>
                <c:pt idx="226037">
                  <c:v>-98.75488279999998</c:v>
                </c:pt>
                <c:pt idx="226038">
                  <c:v>-79.22363279999998</c:v>
                </c:pt>
                <c:pt idx="226039">
                  <c:v>-32.8369141</c:v>
                </c:pt>
                <c:pt idx="226040">
                  <c:v>26.3671875</c:v>
                </c:pt>
                <c:pt idx="226041">
                  <c:v>73.48632809999998</c:v>
                </c:pt>
                <c:pt idx="226042">
                  <c:v>101.074219</c:v>
                </c:pt>
                <c:pt idx="226043">
                  <c:v>96.92382809999998</c:v>
                </c:pt>
                <c:pt idx="226044">
                  <c:v>75.6835938</c:v>
                </c:pt>
                <c:pt idx="226045">
                  <c:v>32.3486328</c:v>
                </c:pt>
                <c:pt idx="226046">
                  <c:v>-17.7001953</c:v>
                </c:pt>
                <c:pt idx="226047">
                  <c:v>-67.50488279999998</c:v>
                </c:pt>
                <c:pt idx="226048">
                  <c:v>-89.11132809999998</c:v>
                </c:pt>
                <c:pt idx="226049">
                  <c:v>-97.90039059999998</c:v>
                </c:pt>
                <c:pt idx="226050">
                  <c:v>-84.5947266</c:v>
                </c:pt>
                <c:pt idx="226051">
                  <c:v>-41.1376953</c:v>
                </c:pt>
                <c:pt idx="226052">
                  <c:v>14.7705078</c:v>
                </c:pt>
                <c:pt idx="226053">
                  <c:v>62.8662109</c:v>
                </c:pt>
                <c:pt idx="226054">
                  <c:v>89.84375</c:v>
                </c:pt>
                <c:pt idx="226055">
                  <c:v>97.90039059999998</c:v>
                </c:pt>
                <c:pt idx="226056">
                  <c:v>85.8154297</c:v>
                </c:pt>
                <c:pt idx="226057">
                  <c:v>47.3632812</c:v>
                </c:pt>
                <c:pt idx="226058">
                  <c:v>-8.30078125</c:v>
                </c:pt>
                <c:pt idx="226059">
                  <c:v>-62.2558594</c:v>
                </c:pt>
                <c:pt idx="226060">
                  <c:v>-88.8671875</c:v>
                </c:pt>
                <c:pt idx="226061">
                  <c:v>-101.318359</c:v>
                </c:pt>
                <c:pt idx="226062">
                  <c:v>-88.2568359</c:v>
                </c:pt>
                <c:pt idx="226063">
                  <c:v>-45.6542969</c:v>
                </c:pt>
                <c:pt idx="226064">
                  <c:v>2.07519531</c:v>
                </c:pt>
                <c:pt idx="226065">
                  <c:v>51.7578125</c:v>
                </c:pt>
                <c:pt idx="226066">
                  <c:v>91.0644531</c:v>
                </c:pt>
                <c:pt idx="226067">
                  <c:v>104.858398</c:v>
                </c:pt>
                <c:pt idx="226068">
                  <c:v>89.4775391</c:v>
                </c:pt>
                <c:pt idx="226069">
                  <c:v>53.5888672</c:v>
                </c:pt>
                <c:pt idx="226070">
                  <c:v>12.6953125</c:v>
                </c:pt>
                <c:pt idx="226071">
                  <c:v>-45.6542969</c:v>
                </c:pt>
                <c:pt idx="226072">
                  <c:v>-82.5195312</c:v>
                </c:pt>
                <c:pt idx="226073">
                  <c:v>-99.60937499999996</c:v>
                </c:pt>
                <c:pt idx="226074">
                  <c:v>-93.01757809999998</c:v>
                </c:pt>
                <c:pt idx="226075">
                  <c:v>-50.6591797</c:v>
                </c:pt>
                <c:pt idx="226076">
                  <c:v>-6.103515619999995</c:v>
                </c:pt>
                <c:pt idx="226077">
                  <c:v>48.0957031</c:v>
                </c:pt>
                <c:pt idx="226078">
                  <c:v>93.5058594</c:v>
                </c:pt>
                <c:pt idx="226079">
                  <c:v>109.49707</c:v>
                </c:pt>
                <c:pt idx="226080">
                  <c:v>88.2568359</c:v>
                </c:pt>
                <c:pt idx="226081">
                  <c:v>54.8095703</c:v>
                </c:pt>
                <c:pt idx="226082">
                  <c:v>3.66210938</c:v>
                </c:pt>
                <c:pt idx="226083">
                  <c:v>-45.5322266</c:v>
                </c:pt>
                <c:pt idx="226084">
                  <c:v>-88.9892578</c:v>
                </c:pt>
                <c:pt idx="226085">
                  <c:v>-100.585938</c:v>
                </c:pt>
                <c:pt idx="226086">
                  <c:v>-90.33203119999993</c:v>
                </c:pt>
                <c:pt idx="226087">
                  <c:v>-52.2460938</c:v>
                </c:pt>
                <c:pt idx="226088">
                  <c:v>-9.88769531</c:v>
                </c:pt>
                <c:pt idx="226089">
                  <c:v>42.2363281</c:v>
                </c:pt>
                <c:pt idx="226090">
                  <c:v>81.29882809999998</c:v>
                </c:pt>
                <c:pt idx="226091">
                  <c:v>104.248047</c:v>
                </c:pt>
                <c:pt idx="226092">
                  <c:v>93.9941406</c:v>
                </c:pt>
                <c:pt idx="226093">
                  <c:v>56.1523438</c:v>
                </c:pt>
                <c:pt idx="226094">
                  <c:v>9.765625</c:v>
                </c:pt>
                <c:pt idx="226095">
                  <c:v>-42.4804688</c:v>
                </c:pt>
                <c:pt idx="226096">
                  <c:v>-82.7636719</c:v>
                </c:pt>
                <c:pt idx="226097">
                  <c:v>-108.276367</c:v>
                </c:pt>
                <c:pt idx="226098">
                  <c:v>-91.796875</c:v>
                </c:pt>
                <c:pt idx="226099">
                  <c:v>-64.0869141</c:v>
                </c:pt>
                <c:pt idx="226100">
                  <c:v>-14.7705078</c:v>
                </c:pt>
                <c:pt idx="226101">
                  <c:v>37.5976562</c:v>
                </c:pt>
                <c:pt idx="226102">
                  <c:v>78.2470703</c:v>
                </c:pt>
                <c:pt idx="226103">
                  <c:v>99.9755859</c:v>
                </c:pt>
                <c:pt idx="226104">
                  <c:v>87.5244141</c:v>
                </c:pt>
                <c:pt idx="226105">
                  <c:v>69.0917969</c:v>
                </c:pt>
                <c:pt idx="226106">
                  <c:v>20.5078125</c:v>
                </c:pt>
                <c:pt idx="226107">
                  <c:v>-37.109375</c:v>
                </c:pt>
                <c:pt idx="226108">
                  <c:v>-74.21875</c:v>
                </c:pt>
                <c:pt idx="226109">
                  <c:v>-102.172852</c:v>
                </c:pt>
                <c:pt idx="226110">
                  <c:v>-101.5625</c:v>
                </c:pt>
                <c:pt idx="226111">
                  <c:v>-65.0634766</c:v>
                </c:pt>
                <c:pt idx="226112">
                  <c:v>-18.3105469</c:v>
                </c:pt>
                <c:pt idx="226113">
                  <c:v>37.5976562</c:v>
                </c:pt>
                <c:pt idx="226114">
                  <c:v>75.9277344</c:v>
                </c:pt>
                <c:pt idx="226115">
                  <c:v>100.585938</c:v>
                </c:pt>
                <c:pt idx="226116">
                  <c:v>105.957031</c:v>
                </c:pt>
                <c:pt idx="226117">
                  <c:v>75.31738279999998</c:v>
                </c:pt>
                <c:pt idx="226118">
                  <c:v>30.5175781</c:v>
                </c:pt>
                <c:pt idx="226119">
                  <c:v>-22.5830078</c:v>
                </c:pt>
                <c:pt idx="226120">
                  <c:v>-76.17187499999996</c:v>
                </c:pt>
                <c:pt idx="226121">
                  <c:v>-103.393555</c:v>
                </c:pt>
                <c:pt idx="226122">
                  <c:v>-101.68457</c:v>
                </c:pt>
                <c:pt idx="226123">
                  <c:v>-67.2607422</c:v>
                </c:pt>
                <c:pt idx="226124">
                  <c:v>-31.0058594</c:v>
                </c:pt>
                <c:pt idx="226125">
                  <c:v>20.9960938</c:v>
                </c:pt>
                <c:pt idx="226126">
                  <c:v>72.0214844</c:v>
                </c:pt>
                <c:pt idx="226127">
                  <c:v>98.63281249999996</c:v>
                </c:pt>
                <c:pt idx="226128">
                  <c:v>98.75488279999998</c:v>
                </c:pt>
                <c:pt idx="226129">
                  <c:v>73.60839839999993</c:v>
                </c:pt>
                <c:pt idx="226130">
                  <c:v>35.0341797</c:v>
                </c:pt>
                <c:pt idx="226131">
                  <c:v>-20.38574219999997</c:v>
                </c:pt>
                <c:pt idx="226132">
                  <c:v>-62.8662109</c:v>
                </c:pt>
                <c:pt idx="226133">
                  <c:v>-97.65625</c:v>
                </c:pt>
                <c:pt idx="226134">
                  <c:v>-103.393555</c:v>
                </c:pt>
                <c:pt idx="226135">
                  <c:v>-72.7539062</c:v>
                </c:pt>
                <c:pt idx="226136">
                  <c:v>-35.2783203</c:v>
                </c:pt>
                <c:pt idx="226137">
                  <c:v>9.155273439999998</c:v>
                </c:pt>
                <c:pt idx="226138">
                  <c:v>58.7158203</c:v>
                </c:pt>
                <c:pt idx="226139">
                  <c:v>88.2568359</c:v>
                </c:pt>
                <c:pt idx="226140">
                  <c:v>98.9990234</c:v>
                </c:pt>
                <c:pt idx="226141">
                  <c:v>82.27539059999994</c:v>
                </c:pt>
                <c:pt idx="226142">
                  <c:v>43.2128906</c:v>
                </c:pt>
                <c:pt idx="226143">
                  <c:v>-6.347656249999996</c:v>
                </c:pt>
                <c:pt idx="226144">
                  <c:v>-64.3310547</c:v>
                </c:pt>
                <c:pt idx="226145">
                  <c:v>-90.82031249999996</c:v>
                </c:pt>
                <c:pt idx="226146">
                  <c:v>-99.85351559999998</c:v>
                </c:pt>
                <c:pt idx="226147">
                  <c:v>-83.7402344</c:v>
                </c:pt>
                <c:pt idx="226148">
                  <c:v>-41.3818359</c:v>
                </c:pt>
                <c:pt idx="226149">
                  <c:v>5.12695312</c:v>
                </c:pt>
                <c:pt idx="226150">
                  <c:v>59.81445309999999</c:v>
                </c:pt>
                <c:pt idx="226151">
                  <c:v>96.67968749999996</c:v>
                </c:pt>
                <c:pt idx="226152">
                  <c:v>96.1914062</c:v>
                </c:pt>
                <c:pt idx="226153">
                  <c:v>78.12499999999998</c:v>
                </c:pt>
                <c:pt idx="226154">
                  <c:v>37.7197266</c:v>
                </c:pt>
                <c:pt idx="226155">
                  <c:v>-10.3759766</c:v>
                </c:pt>
                <c:pt idx="226156">
                  <c:v>-55.6640625</c:v>
                </c:pt>
                <c:pt idx="226157">
                  <c:v>-92.0410156</c:v>
                </c:pt>
                <c:pt idx="226158">
                  <c:v>-104.248047</c:v>
                </c:pt>
                <c:pt idx="226159">
                  <c:v>-86.6699219</c:v>
                </c:pt>
                <c:pt idx="226160">
                  <c:v>-54.6875</c:v>
                </c:pt>
                <c:pt idx="226161">
                  <c:v>0.0</c:v>
                </c:pt>
                <c:pt idx="226162">
                  <c:v>48.5839844</c:v>
                </c:pt>
                <c:pt idx="226163">
                  <c:v>86.5478516</c:v>
                </c:pt>
                <c:pt idx="226164">
                  <c:v>95.82519529999998</c:v>
                </c:pt>
                <c:pt idx="226165">
                  <c:v>93.01757809999998</c:v>
                </c:pt>
                <c:pt idx="226166">
                  <c:v>61.15722659999999</c:v>
                </c:pt>
                <c:pt idx="226167">
                  <c:v>0.244140625</c:v>
                </c:pt>
                <c:pt idx="226168">
                  <c:v>-53.34472659999999</c:v>
                </c:pt>
                <c:pt idx="226169">
                  <c:v>-78.2470703</c:v>
                </c:pt>
                <c:pt idx="226170">
                  <c:v>-100.341797</c:v>
                </c:pt>
                <c:pt idx="226171">
                  <c:v>-95.5810547</c:v>
                </c:pt>
                <c:pt idx="226172">
                  <c:v>-59.2041016</c:v>
                </c:pt>
                <c:pt idx="226173">
                  <c:v>-7.20214844</c:v>
                </c:pt>
                <c:pt idx="226174">
                  <c:v>40.4052734</c:v>
                </c:pt>
                <c:pt idx="226175">
                  <c:v>94.3603516</c:v>
                </c:pt>
                <c:pt idx="226176">
                  <c:v>98.5107422</c:v>
                </c:pt>
                <c:pt idx="226177">
                  <c:v>94.7265625</c:v>
                </c:pt>
                <c:pt idx="226178">
                  <c:v>62.2558594</c:v>
                </c:pt>
                <c:pt idx="226179">
                  <c:v>-0.9765625</c:v>
                </c:pt>
                <c:pt idx="226180">
                  <c:v>-53.8330078</c:v>
                </c:pt>
                <c:pt idx="226181">
                  <c:v>-87.4023438</c:v>
                </c:pt>
                <c:pt idx="226182">
                  <c:v>-101.806641</c:v>
                </c:pt>
                <c:pt idx="226183">
                  <c:v>-99.7314453</c:v>
                </c:pt>
                <c:pt idx="226184">
                  <c:v>-66.0400391</c:v>
                </c:pt>
                <c:pt idx="226185">
                  <c:v>-7.93457031</c:v>
                </c:pt>
                <c:pt idx="226186">
                  <c:v>47.2412109</c:v>
                </c:pt>
                <c:pt idx="226187">
                  <c:v>87.5244141</c:v>
                </c:pt>
                <c:pt idx="226188">
                  <c:v>104.125977</c:v>
                </c:pt>
                <c:pt idx="226189">
                  <c:v>96.80175779999998</c:v>
                </c:pt>
                <c:pt idx="226190">
                  <c:v>61.8896484</c:v>
                </c:pt>
                <c:pt idx="226191">
                  <c:v>11.5966797</c:v>
                </c:pt>
                <c:pt idx="226192">
                  <c:v>-33.5693359</c:v>
                </c:pt>
                <c:pt idx="226193">
                  <c:v>-80.2001953</c:v>
                </c:pt>
                <c:pt idx="226194">
                  <c:v>-101.806641</c:v>
                </c:pt>
                <c:pt idx="226195">
                  <c:v>-93.5058594</c:v>
                </c:pt>
                <c:pt idx="226196">
                  <c:v>-61.8896484</c:v>
                </c:pt>
                <c:pt idx="226197">
                  <c:v>-18.9208984</c:v>
                </c:pt>
                <c:pt idx="226198">
                  <c:v>42.1142578</c:v>
                </c:pt>
                <c:pt idx="226199">
                  <c:v>79.34570309999998</c:v>
                </c:pt>
                <c:pt idx="226200">
                  <c:v>99.1210938</c:v>
                </c:pt>
                <c:pt idx="226201">
                  <c:v>99.60937499999996</c:v>
                </c:pt>
                <c:pt idx="226202">
                  <c:v>66.8945312</c:v>
                </c:pt>
                <c:pt idx="226203">
                  <c:v>25.6347656</c:v>
                </c:pt>
                <c:pt idx="226204">
                  <c:v>-35.15625</c:v>
                </c:pt>
                <c:pt idx="226205">
                  <c:v>-73.60839839999993</c:v>
                </c:pt>
                <c:pt idx="226206">
                  <c:v>-102.172852</c:v>
                </c:pt>
                <c:pt idx="226207">
                  <c:v>-99.3652344</c:v>
                </c:pt>
                <c:pt idx="226208">
                  <c:v>-64.3310547</c:v>
                </c:pt>
                <c:pt idx="226209">
                  <c:v>-20.9960938</c:v>
                </c:pt>
                <c:pt idx="226210">
                  <c:v>34.5458984</c:v>
                </c:pt>
                <c:pt idx="226211">
                  <c:v>75.8056641</c:v>
                </c:pt>
                <c:pt idx="226212">
                  <c:v>99.7314453</c:v>
                </c:pt>
                <c:pt idx="226213">
                  <c:v>95.703125</c:v>
                </c:pt>
                <c:pt idx="226214">
                  <c:v>74.7070312</c:v>
                </c:pt>
                <c:pt idx="226215">
                  <c:v>27.4658203</c:v>
                </c:pt>
                <c:pt idx="226216">
                  <c:v>-30.6396484</c:v>
                </c:pt>
                <c:pt idx="226217">
                  <c:v>-74.9511719</c:v>
                </c:pt>
                <c:pt idx="226218">
                  <c:v>-97.90039059999998</c:v>
                </c:pt>
                <c:pt idx="226219">
                  <c:v>-98.5107422</c:v>
                </c:pt>
                <c:pt idx="226220">
                  <c:v>-71.8994141</c:v>
                </c:pt>
                <c:pt idx="226221">
                  <c:v>-26.9775391</c:v>
                </c:pt>
                <c:pt idx="226222">
                  <c:v>29.9072266</c:v>
                </c:pt>
                <c:pt idx="226223">
                  <c:v>68.4814453</c:v>
                </c:pt>
                <c:pt idx="226224">
                  <c:v>92.1630859</c:v>
                </c:pt>
                <c:pt idx="226225">
                  <c:v>93.38378909999996</c:v>
                </c:pt>
                <c:pt idx="226226">
                  <c:v>80.8105469</c:v>
                </c:pt>
                <c:pt idx="226227">
                  <c:v>37.7197266</c:v>
                </c:pt>
                <c:pt idx="226228">
                  <c:v>-22.0947266</c:v>
                </c:pt>
                <c:pt idx="226229">
                  <c:v>-65.0634766</c:v>
                </c:pt>
                <c:pt idx="226230">
                  <c:v>-91.1865234</c:v>
                </c:pt>
                <c:pt idx="226231">
                  <c:v>-102.661133</c:v>
                </c:pt>
                <c:pt idx="226232">
                  <c:v>-78.9794922</c:v>
                </c:pt>
                <c:pt idx="226233">
                  <c:v>-33.203125</c:v>
                </c:pt>
                <c:pt idx="226234">
                  <c:v>14.7705078</c:v>
                </c:pt>
                <c:pt idx="226235">
                  <c:v>64.9414062</c:v>
                </c:pt>
                <c:pt idx="226236">
                  <c:v>92.77343749999996</c:v>
                </c:pt>
                <c:pt idx="226237">
                  <c:v>101.318359</c:v>
                </c:pt>
                <c:pt idx="226238">
                  <c:v>79.4677734</c:v>
                </c:pt>
                <c:pt idx="226239">
                  <c:v>41.5039062</c:v>
                </c:pt>
                <c:pt idx="226240">
                  <c:v>-9.277343749999998</c:v>
                </c:pt>
                <c:pt idx="226241">
                  <c:v>-61.2792969</c:v>
                </c:pt>
                <c:pt idx="226242">
                  <c:v>-98.0224609</c:v>
                </c:pt>
                <c:pt idx="226243">
                  <c:v>-98.5107422</c:v>
                </c:pt>
                <c:pt idx="226244">
                  <c:v>-89.11132809999998</c:v>
                </c:pt>
                <c:pt idx="226245">
                  <c:v>-45.6542969</c:v>
                </c:pt>
                <c:pt idx="226246">
                  <c:v>0.9765625</c:v>
                </c:pt>
                <c:pt idx="226247">
                  <c:v>57.8613281</c:v>
                </c:pt>
                <c:pt idx="226248">
                  <c:v>96.3134766</c:v>
                </c:pt>
                <c:pt idx="226249">
                  <c:v>102.783203</c:v>
                </c:pt>
                <c:pt idx="226250">
                  <c:v>87.03613279999998</c:v>
                </c:pt>
                <c:pt idx="226251">
                  <c:v>47.9736328</c:v>
                </c:pt>
                <c:pt idx="226252">
                  <c:v>-6.59179688</c:v>
                </c:pt>
                <c:pt idx="226253">
                  <c:v>-60.4248047</c:v>
                </c:pt>
                <c:pt idx="226254">
                  <c:v>-91.1865234</c:v>
                </c:pt>
                <c:pt idx="226255">
                  <c:v>-102.172852</c:v>
                </c:pt>
                <c:pt idx="226256">
                  <c:v>-90.2099609</c:v>
                </c:pt>
                <c:pt idx="226257">
                  <c:v>-49.6826172</c:v>
                </c:pt>
                <c:pt idx="226258">
                  <c:v>4.15039062</c:v>
                </c:pt>
                <c:pt idx="226259">
                  <c:v>57.2509766</c:v>
                </c:pt>
                <c:pt idx="226260">
                  <c:v>92.77343749999996</c:v>
                </c:pt>
                <c:pt idx="226261">
                  <c:v>101.318359</c:v>
                </c:pt>
                <c:pt idx="226262">
                  <c:v>87.03613279999998</c:v>
                </c:pt>
                <c:pt idx="226263">
                  <c:v>50.2929688</c:v>
                </c:pt>
                <c:pt idx="226264">
                  <c:v>-0.854492188</c:v>
                </c:pt>
                <c:pt idx="226265">
                  <c:v>-52.0019531</c:v>
                </c:pt>
                <c:pt idx="226266">
                  <c:v>-89.5996094</c:v>
                </c:pt>
                <c:pt idx="226267">
                  <c:v>-108.032227</c:v>
                </c:pt>
                <c:pt idx="226268">
                  <c:v>-93.75</c:v>
                </c:pt>
                <c:pt idx="226269">
                  <c:v>-55.0537109</c:v>
                </c:pt>
                <c:pt idx="226270">
                  <c:v>-4.27246094</c:v>
                </c:pt>
                <c:pt idx="226271">
                  <c:v>47.3632812</c:v>
                </c:pt>
                <c:pt idx="226272">
                  <c:v>84.10644529999998</c:v>
                </c:pt>
                <c:pt idx="226273">
                  <c:v>97.90039059999998</c:v>
                </c:pt>
                <c:pt idx="226274">
                  <c:v>91.1865234</c:v>
                </c:pt>
                <c:pt idx="226275">
                  <c:v>58.1054688</c:v>
                </c:pt>
                <c:pt idx="226276">
                  <c:v>14.7705078</c:v>
                </c:pt>
                <c:pt idx="226277">
                  <c:v>-45.7763672</c:v>
                </c:pt>
                <c:pt idx="226278">
                  <c:v>-83.12988279999993</c:v>
                </c:pt>
                <c:pt idx="226279">
                  <c:v>-102.661133</c:v>
                </c:pt>
                <c:pt idx="226280">
                  <c:v>-96.0693359</c:v>
                </c:pt>
                <c:pt idx="226281">
                  <c:v>-63.4765625</c:v>
                </c:pt>
                <c:pt idx="226282">
                  <c:v>-9.155273439999998</c:v>
                </c:pt>
                <c:pt idx="226283">
                  <c:v>45.5322266</c:v>
                </c:pt>
                <c:pt idx="226284">
                  <c:v>77.0263672</c:v>
                </c:pt>
                <c:pt idx="226285">
                  <c:v>96.3134766</c:v>
                </c:pt>
                <c:pt idx="226286">
                  <c:v>89.2333984</c:v>
                </c:pt>
                <c:pt idx="226287">
                  <c:v>60.18066409999999</c:v>
                </c:pt>
                <c:pt idx="226288">
                  <c:v>18.0664062</c:v>
                </c:pt>
                <c:pt idx="226289">
                  <c:v>-37.9638672</c:v>
                </c:pt>
                <c:pt idx="226290">
                  <c:v>-79.8339844</c:v>
                </c:pt>
                <c:pt idx="226291">
                  <c:v>-103.881836</c:v>
                </c:pt>
                <c:pt idx="226292">
                  <c:v>-94.2382812</c:v>
                </c:pt>
                <c:pt idx="226293">
                  <c:v>-66.65039059999994</c:v>
                </c:pt>
                <c:pt idx="226294">
                  <c:v>-20.0195312</c:v>
                </c:pt>
                <c:pt idx="226295">
                  <c:v>34.5458984</c:v>
                </c:pt>
                <c:pt idx="226296">
                  <c:v>81.66503909999996</c:v>
                </c:pt>
                <c:pt idx="226297">
                  <c:v>98.75488279999998</c:v>
                </c:pt>
                <c:pt idx="226298">
                  <c:v>101.68457</c:v>
                </c:pt>
                <c:pt idx="226299">
                  <c:v>64.9414062</c:v>
                </c:pt>
                <c:pt idx="226300">
                  <c:v>10.1318359</c:v>
                </c:pt>
                <c:pt idx="226301">
                  <c:v>-36.9873047</c:v>
                </c:pt>
                <c:pt idx="226302">
                  <c:v>-75.9277344</c:v>
                </c:pt>
                <c:pt idx="226303">
                  <c:v>-100.585938</c:v>
                </c:pt>
                <c:pt idx="226304">
                  <c:v>-100.463867</c:v>
                </c:pt>
                <c:pt idx="226305">
                  <c:v>-73.60839839999993</c:v>
                </c:pt>
                <c:pt idx="226306">
                  <c:v>-26.9775391</c:v>
                </c:pt>
                <c:pt idx="226307">
                  <c:v>25.0244141</c:v>
                </c:pt>
                <c:pt idx="226308">
                  <c:v>72.1435547</c:v>
                </c:pt>
                <c:pt idx="226309">
                  <c:v>98.2666016</c:v>
                </c:pt>
                <c:pt idx="226310">
                  <c:v>100.219727</c:v>
                </c:pt>
                <c:pt idx="226311">
                  <c:v>78.36914059999998</c:v>
                </c:pt>
                <c:pt idx="226312">
                  <c:v>32.9589844</c:v>
                </c:pt>
                <c:pt idx="226313">
                  <c:v>-26.3671875</c:v>
                </c:pt>
                <c:pt idx="226314">
                  <c:v>-67.7490234</c:v>
                </c:pt>
                <c:pt idx="226315">
                  <c:v>-98.0224609</c:v>
                </c:pt>
                <c:pt idx="226316">
                  <c:v>-103.759766</c:v>
                </c:pt>
                <c:pt idx="226317">
                  <c:v>-75.5615234</c:v>
                </c:pt>
                <c:pt idx="226318">
                  <c:v>-37.5976562</c:v>
                </c:pt>
                <c:pt idx="226319">
                  <c:v>12.0849609</c:v>
                </c:pt>
                <c:pt idx="226320">
                  <c:v>60.4248047</c:v>
                </c:pt>
                <c:pt idx="226321">
                  <c:v>96.4355469</c:v>
                </c:pt>
                <c:pt idx="226322">
                  <c:v>104.003906</c:v>
                </c:pt>
                <c:pt idx="226323">
                  <c:v>80.5664062</c:v>
                </c:pt>
                <c:pt idx="226324">
                  <c:v>44.6777344</c:v>
                </c:pt>
                <c:pt idx="226325">
                  <c:v>-10.7421875</c:v>
                </c:pt>
                <c:pt idx="226326">
                  <c:v>-69.0917969</c:v>
                </c:pt>
                <c:pt idx="226327">
                  <c:v>-101.44043</c:v>
                </c:pt>
                <c:pt idx="226328">
                  <c:v>-99.9755859</c:v>
                </c:pt>
                <c:pt idx="226329">
                  <c:v>-88.0126953</c:v>
                </c:pt>
                <c:pt idx="226330">
                  <c:v>-47.7294922</c:v>
                </c:pt>
                <c:pt idx="226331">
                  <c:v>6.95800781</c:v>
                </c:pt>
                <c:pt idx="226332">
                  <c:v>58.59375</c:v>
                </c:pt>
                <c:pt idx="226333">
                  <c:v>86.6699219</c:v>
                </c:pt>
                <c:pt idx="226334">
                  <c:v>100.463867</c:v>
                </c:pt>
                <c:pt idx="226335">
                  <c:v>80.2001953</c:v>
                </c:pt>
                <c:pt idx="226336">
                  <c:v>43.9453125</c:v>
                </c:pt>
                <c:pt idx="226337">
                  <c:v>-2.19726562</c:v>
                </c:pt>
                <c:pt idx="226338">
                  <c:v>-53.8330078</c:v>
                </c:pt>
                <c:pt idx="226339">
                  <c:v>-82.6416016</c:v>
                </c:pt>
                <c:pt idx="226340">
                  <c:v>-98.87695309999998</c:v>
                </c:pt>
                <c:pt idx="226341">
                  <c:v>-87.6464844</c:v>
                </c:pt>
                <c:pt idx="226342">
                  <c:v>-44.1894531</c:v>
                </c:pt>
                <c:pt idx="226343">
                  <c:v>3.41796875</c:v>
                </c:pt>
                <c:pt idx="226344">
                  <c:v>53.1005859</c:v>
                </c:pt>
                <c:pt idx="226345">
                  <c:v>93.38378909999996</c:v>
                </c:pt>
                <c:pt idx="226346">
                  <c:v>106.933594</c:v>
                </c:pt>
                <c:pt idx="226347">
                  <c:v>91.4306641</c:v>
                </c:pt>
                <c:pt idx="226348">
                  <c:v>49.0722656</c:v>
                </c:pt>
                <c:pt idx="226349">
                  <c:v>-1.22070312</c:v>
                </c:pt>
                <c:pt idx="226350">
                  <c:v>-45.4101562</c:v>
                </c:pt>
                <c:pt idx="226351">
                  <c:v>-86.9140625</c:v>
                </c:pt>
                <c:pt idx="226352">
                  <c:v>-97.5341797</c:v>
                </c:pt>
                <c:pt idx="226353">
                  <c:v>-87.15820309999998</c:v>
                </c:pt>
                <c:pt idx="226354">
                  <c:v>-49.9267578</c:v>
                </c:pt>
                <c:pt idx="226355">
                  <c:v>-3.29589844</c:v>
                </c:pt>
                <c:pt idx="226356">
                  <c:v>46.0205078</c:v>
                </c:pt>
                <c:pt idx="226357">
                  <c:v>89.5996094</c:v>
                </c:pt>
                <c:pt idx="226358">
                  <c:v>99.1210938</c:v>
                </c:pt>
                <c:pt idx="226359">
                  <c:v>86.3037109</c:v>
                </c:pt>
                <c:pt idx="226360">
                  <c:v>52.0019531</c:v>
                </c:pt>
                <c:pt idx="226361">
                  <c:v>0.610351562</c:v>
                </c:pt>
                <c:pt idx="226362">
                  <c:v>-39.7949219</c:v>
                </c:pt>
                <c:pt idx="226363">
                  <c:v>-83.4960938</c:v>
                </c:pt>
                <c:pt idx="226364">
                  <c:v>-102.050781</c:v>
                </c:pt>
                <c:pt idx="226365">
                  <c:v>-104.614258</c:v>
                </c:pt>
                <c:pt idx="226366">
                  <c:v>-59.6923828</c:v>
                </c:pt>
                <c:pt idx="226367">
                  <c:v>-4.51660156</c:v>
                </c:pt>
                <c:pt idx="226368">
                  <c:v>43.0908203</c:v>
                </c:pt>
                <c:pt idx="226369">
                  <c:v>88.0126953</c:v>
                </c:pt>
                <c:pt idx="226370">
                  <c:v>106.445312</c:v>
                </c:pt>
                <c:pt idx="226371">
                  <c:v>93.87207029999993</c:v>
                </c:pt>
                <c:pt idx="226372">
                  <c:v>54.8095703</c:v>
                </c:pt>
                <c:pt idx="226373">
                  <c:v>15.625</c:v>
                </c:pt>
                <c:pt idx="226374">
                  <c:v>-43.0908203</c:v>
                </c:pt>
                <c:pt idx="226375">
                  <c:v>-87.4023438</c:v>
                </c:pt>
                <c:pt idx="226376">
                  <c:v>-105.834961</c:v>
                </c:pt>
                <c:pt idx="226377">
                  <c:v>-96.80175779999998</c:v>
                </c:pt>
                <c:pt idx="226378">
                  <c:v>-57.9833984</c:v>
                </c:pt>
                <c:pt idx="226379">
                  <c:v>-12.8173828</c:v>
                </c:pt>
                <c:pt idx="226380">
                  <c:v>37.9638672</c:v>
                </c:pt>
                <c:pt idx="226381">
                  <c:v>84.5947266</c:v>
                </c:pt>
                <c:pt idx="226382">
                  <c:v>101.196289</c:v>
                </c:pt>
                <c:pt idx="226383">
                  <c:v>92.89550779999998</c:v>
                </c:pt>
                <c:pt idx="226384">
                  <c:v>67.38281249999996</c:v>
                </c:pt>
                <c:pt idx="226385">
                  <c:v>18.7988281</c:v>
                </c:pt>
                <c:pt idx="226386">
                  <c:v>-41.9921875</c:v>
                </c:pt>
                <c:pt idx="226387">
                  <c:v>-74.8291016</c:v>
                </c:pt>
                <c:pt idx="226388">
                  <c:v>-98.0224609</c:v>
                </c:pt>
                <c:pt idx="226389">
                  <c:v>-98.2666016</c:v>
                </c:pt>
                <c:pt idx="226390">
                  <c:v>-70.3125</c:v>
                </c:pt>
                <c:pt idx="226391">
                  <c:v>-21.8505859</c:v>
                </c:pt>
                <c:pt idx="226392">
                  <c:v>33.203125</c:v>
                </c:pt>
                <c:pt idx="226393">
                  <c:v>75.8056641</c:v>
                </c:pt>
                <c:pt idx="226394">
                  <c:v>97.77832029999998</c:v>
                </c:pt>
                <c:pt idx="226395">
                  <c:v>94.1162109</c:v>
                </c:pt>
                <c:pt idx="226396">
                  <c:v>69.33593749999996</c:v>
                </c:pt>
                <c:pt idx="226397">
                  <c:v>31.8603516</c:v>
                </c:pt>
                <c:pt idx="226398">
                  <c:v>-25.8789062</c:v>
                </c:pt>
                <c:pt idx="226399">
                  <c:v>-70.3125</c:v>
                </c:pt>
                <c:pt idx="226400">
                  <c:v>-100.097656</c:v>
                </c:pt>
                <c:pt idx="226401">
                  <c:v>-107.910156</c:v>
                </c:pt>
                <c:pt idx="226402">
                  <c:v>-71.2890625</c:v>
                </c:pt>
                <c:pt idx="226403">
                  <c:v>-22.4609375</c:v>
                </c:pt>
                <c:pt idx="226404">
                  <c:v>31.25</c:v>
                </c:pt>
                <c:pt idx="226405">
                  <c:v>81.4208984</c:v>
                </c:pt>
                <c:pt idx="226406">
                  <c:v>93.9941406</c:v>
                </c:pt>
                <c:pt idx="226407">
                  <c:v>98.9990234</c:v>
                </c:pt>
                <c:pt idx="226408">
                  <c:v>73.2421875</c:v>
                </c:pt>
                <c:pt idx="226409">
                  <c:v>32.2265625</c:v>
                </c:pt>
                <c:pt idx="226410">
                  <c:v>-19.0429688</c:v>
                </c:pt>
                <c:pt idx="226411">
                  <c:v>-65.7958984</c:v>
                </c:pt>
                <c:pt idx="226412">
                  <c:v>-95.82519529999998</c:v>
                </c:pt>
                <c:pt idx="226413">
                  <c:v>-99.7314453</c:v>
                </c:pt>
                <c:pt idx="226414">
                  <c:v>-74.5849609</c:v>
                </c:pt>
                <c:pt idx="226415">
                  <c:v>-40.0390625</c:v>
                </c:pt>
                <c:pt idx="226416">
                  <c:v>15.7470703</c:v>
                </c:pt>
                <c:pt idx="226417">
                  <c:v>64.57519529999998</c:v>
                </c:pt>
                <c:pt idx="226418">
                  <c:v>94.7265625</c:v>
                </c:pt>
                <c:pt idx="226419">
                  <c:v>103.149414</c:v>
                </c:pt>
                <c:pt idx="226420">
                  <c:v>83.2519531</c:v>
                </c:pt>
                <c:pt idx="226421">
                  <c:v>41.3818359</c:v>
                </c:pt>
                <c:pt idx="226422">
                  <c:v>-14.5263672</c:v>
                </c:pt>
                <c:pt idx="226423">
                  <c:v>-54.1992188</c:v>
                </c:pt>
                <c:pt idx="226424">
                  <c:v>-86.18164059999998</c:v>
                </c:pt>
                <c:pt idx="226425">
                  <c:v>-99.7314453</c:v>
                </c:pt>
                <c:pt idx="226426">
                  <c:v>-76.17187499999996</c:v>
                </c:pt>
                <c:pt idx="226427">
                  <c:v>-41.6259766</c:v>
                </c:pt>
                <c:pt idx="226428">
                  <c:v>8.7890625</c:v>
                </c:pt>
                <c:pt idx="226429">
                  <c:v>59.81445309999999</c:v>
                </c:pt>
                <c:pt idx="226430">
                  <c:v>90.4541016</c:v>
                </c:pt>
                <c:pt idx="226431">
                  <c:v>99.2431641</c:v>
                </c:pt>
                <c:pt idx="226432">
                  <c:v>84.22851559999998</c:v>
                </c:pt>
                <c:pt idx="226433">
                  <c:v>56.0302734</c:v>
                </c:pt>
                <c:pt idx="226434">
                  <c:v>6.347656249999996</c:v>
                </c:pt>
                <c:pt idx="226435">
                  <c:v>-54.93164059999999</c:v>
                </c:pt>
                <c:pt idx="226436">
                  <c:v>-91.6748047</c:v>
                </c:pt>
                <c:pt idx="226437">
                  <c:v>-96.4355469</c:v>
                </c:pt>
                <c:pt idx="226438">
                  <c:v>-89.4775391</c:v>
                </c:pt>
                <c:pt idx="226439">
                  <c:v>-52.3681641</c:v>
                </c:pt>
                <c:pt idx="226440">
                  <c:v>3.66210938</c:v>
                </c:pt>
                <c:pt idx="226441">
                  <c:v>55.5419922</c:v>
                </c:pt>
                <c:pt idx="226442">
                  <c:v>90.4541016</c:v>
                </c:pt>
                <c:pt idx="226443">
                  <c:v>104.248047</c:v>
                </c:pt>
                <c:pt idx="226444">
                  <c:v>91.1865234</c:v>
                </c:pt>
                <c:pt idx="226445">
                  <c:v>52.9785156</c:v>
                </c:pt>
                <c:pt idx="226446">
                  <c:v>-1.83105469</c:v>
                </c:pt>
                <c:pt idx="226447">
                  <c:v>-54.6875</c:v>
                </c:pt>
                <c:pt idx="226448">
                  <c:v>-82.03125</c:v>
                </c:pt>
                <c:pt idx="226449">
                  <c:v>-100.341797</c:v>
                </c:pt>
                <c:pt idx="226450">
                  <c:v>-90.33203119999993</c:v>
                </c:pt>
                <c:pt idx="226451">
                  <c:v>-52.2460938</c:v>
                </c:pt>
                <c:pt idx="226452">
                  <c:v>-5.73730469</c:v>
                </c:pt>
                <c:pt idx="226453">
                  <c:v>52.2460938</c:v>
                </c:pt>
                <c:pt idx="226454">
                  <c:v>88.7451172</c:v>
                </c:pt>
                <c:pt idx="226455">
                  <c:v>99.4873047</c:v>
                </c:pt>
                <c:pt idx="226456">
                  <c:v>98.1445312</c:v>
                </c:pt>
                <c:pt idx="226457">
                  <c:v>64.6972656</c:v>
                </c:pt>
                <c:pt idx="226458">
                  <c:v>4.394531249999993</c:v>
                </c:pt>
                <c:pt idx="226459">
                  <c:v>-42.1142578</c:v>
                </c:pt>
                <c:pt idx="226460">
                  <c:v>-82.6416016</c:v>
                </c:pt>
                <c:pt idx="226461">
                  <c:v>-111.328125</c:v>
                </c:pt>
                <c:pt idx="226462">
                  <c:v>-103.515625</c:v>
                </c:pt>
                <c:pt idx="226463">
                  <c:v>-67.13867190000001</c:v>
                </c:pt>
                <c:pt idx="226464">
                  <c:v>-11.2304688</c:v>
                </c:pt>
                <c:pt idx="226465">
                  <c:v>41.5039062</c:v>
                </c:pt>
                <c:pt idx="226466">
                  <c:v>75.5615234</c:v>
                </c:pt>
                <c:pt idx="226467">
                  <c:v>103.393555</c:v>
                </c:pt>
                <c:pt idx="226468">
                  <c:v>99.1210938</c:v>
                </c:pt>
                <c:pt idx="226469">
                  <c:v>67.50488279999998</c:v>
                </c:pt>
                <c:pt idx="226470">
                  <c:v>20.0195312</c:v>
                </c:pt>
                <c:pt idx="226471">
                  <c:v>-34.7900391</c:v>
                </c:pt>
                <c:pt idx="226472">
                  <c:v>-82.5195312</c:v>
                </c:pt>
                <c:pt idx="226473">
                  <c:v>-107.666016</c:v>
                </c:pt>
                <c:pt idx="226474">
                  <c:v>-96.1914062</c:v>
                </c:pt>
                <c:pt idx="226475">
                  <c:v>-58.83789059999999</c:v>
                </c:pt>
                <c:pt idx="226476">
                  <c:v>-14.6484375</c:v>
                </c:pt>
                <c:pt idx="226477">
                  <c:v>37.5976562</c:v>
                </c:pt>
                <c:pt idx="226478">
                  <c:v>78.9794922</c:v>
                </c:pt>
                <c:pt idx="226479">
                  <c:v>103.515625</c:v>
                </c:pt>
                <c:pt idx="226480">
                  <c:v>99.7314453</c:v>
                </c:pt>
                <c:pt idx="226481">
                  <c:v>65.9179688</c:v>
                </c:pt>
                <c:pt idx="226482">
                  <c:v>19.6533203</c:v>
                </c:pt>
                <c:pt idx="226483">
                  <c:v>-30.5175781</c:v>
                </c:pt>
                <c:pt idx="226484">
                  <c:v>-83.8623047</c:v>
                </c:pt>
                <c:pt idx="226485">
                  <c:v>-102.661133</c:v>
                </c:pt>
                <c:pt idx="226486">
                  <c:v>-106.201172</c:v>
                </c:pt>
                <c:pt idx="226487">
                  <c:v>-73.48632809999998</c:v>
                </c:pt>
                <c:pt idx="226488">
                  <c:v>-22.7050781</c:v>
                </c:pt>
                <c:pt idx="226489">
                  <c:v>29.0527344</c:v>
                </c:pt>
                <c:pt idx="226490">
                  <c:v>75.6835938</c:v>
                </c:pt>
                <c:pt idx="226491">
                  <c:v>97.4121094</c:v>
                </c:pt>
                <c:pt idx="226492">
                  <c:v>95.4589844</c:v>
                </c:pt>
                <c:pt idx="226493">
                  <c:v>71.7773438</c:v>
                </c:pt>
                <c:pt idx="226494">
                  <c:v>21.2402344</c:v>
                </c:pt>
                <c:pt idx="226495">
                  <c:v>-28.44238279999998</c:v>
                </c:pt>
                <c:pt idx="226496">
                  <c:v>-67.7490234</c:v>
                </c:pt>
                <c:pt idx="226497">
                  <c:v>-97.2900391</c:v>
                </c:pt>
                <c:pt idx="226498">
                  <c:v>-94.97070309999998</c:v>
                </c:pt>
                <c:pt idx="226499">
                  <c:v>-68.9697266</c:v>
                </c:pt>
                <c:pt idx="226500">
                  <c:v>-30.3955078</c:v>
                </c:pt>
                <c:pt idx="226501">
                  <c:v>22.3388672</c:v>
                </c:pt>
                <c:pt idx="226502">
                  <c:v>69.9462891</c:v>
                </c:pt>
                <c:pt idx="226503">
                  <c:v>100.708008</c:v>
                </c:pt>
                <c:pt idx="226504">
                  <c:v>96.67968749999996</c:v>
                </c:pt>
                <c:pt idx="226505">
                  <c:v>78.2470703</c:v>
                </c:pt>
                <c:pt idx="226506">
                  <c:v>37.2314453</c:v>
                </c:pt>
                <c:pt idx="226507">
                  <c:v>-17.3339844</c:v>
                </c:pt>
                <c:pt idx="226508">
                  <c:v>-63.2324219</c:v>
                </c:pt>
                <c:pt idx="226509">
                  <c:v>-95.4589844</c:v>
                </c:pt>
                <c:pt idx="226510">
                  <c:v>-94.84863279999998</c:v>
                </c:pt>
                <c:pt idx="226511">
                  <c:v>-75.0732422</c:v>
                </c:pt>
                <c:pt idx="226512">
                  <c:v>-37.5976562</c:v>
                </c:pt>
                <c:pt idx="226513">
                  <c:v>12.6953125</c:v>
                </c:pt>
                <c:pt idx="226514">
                  <c:v>63.9648438</c:v>
                </c:pt>
                <c:pt idx="226515">
                  <c:v>96.67968749999996</c:v>
                </c:pt>
                <c:pt idx="226516">
                  <c:v>103.393555</c:v>
                </c:pt>
                <c:pt idx="226517">
                  <c:v>82.03125</c:v>
                </c:pt>
                <c:pt idx="226518">
                  <c:v>47.9736328</c:v>
                </c:pt>
                <c:pt idx="226519">
                  <c:v>-9.52148438</c:v>
                </c:pt>
                <c:pt idx="226520">
                  <c:v>-62.6220703</c:v>
                </c:pt>
                <c:pt idx="226521">
                  <c:v>-96.4355469</c:v>
                </c:pt>
                <c:pt idx="226522">
                  <c:v>-103.515625</c:v>
                </c:pt>
                <c:pt idx="226523">
                  <c:v>-75.9277344</c:v>
                </c:pt>
                <c:pt idx="226524">
                  <c:v>-39.1845703</c:v>
                </c:pt>
                <c:pt idx="226525">
                  <c:v>5.615234379999995</c:v>
                </c:pt>
                <c:pt idx="226526">
                  <c:v>53.8330078</c:v>
                </c:pt>
                <c:pt idx="226527">
                  <c:v>96.80175779999998</c:v>
                </c:pt>
                <c:pt idx="226528">
                  <c:v>107.543945</c:v>
                </c:pt>
                <c:pt idx="226529">
                  <c:v>90.82031249999996</c:v>
                </c:pt>
                <c:pt idx="226530">
                  <c:v>50.2929688</c:v>
                </c:pt>
                <c:pt idx="226531">
                  <c:v>-1.34277344</c:v>
                </c:pt>
                <c:pt idx="226532">
                  <c:v>-55.6640625</c:v>
                </c:pt>
                <c:pt idx="226533">
                  <c:v>-90.2099609</c:v>
                </c:pt>
                <c:pt idx="226534">
                  <c:v>-97.1679688</c:v>
                </c:pt>
                <c:pt idx="226535">
                  <c:v>-85.6933594</c:v>
                </c:pt>
                <c:pt idx="226536">
                  <c:v>-54.32128909999999</c:v>
                </c:pt>
                <c:pt idx="226537">
                  <c:v>-8.30078125</c:v>
                </c:pt>
                <c:pt idx="226538">
                  <c:v>45.8984375</c:v>
                </c:pt>
                <c:pt idx="226539">
                  <c:v>82.15332029999998</c:v>
                </c:pt>
                <c:pt idx="226540">
                  <c:v>102.294922</c:v>
                </c:pt>
                <c:pt idx="226541">
                  <c:v>87.6464844</c:v>
                </c:pt>
                <c:pt idx="226542">
                  <c:v>55.1757812</c:v>
                </c:pt>
                <c:pt idx="226543">
                  <c:v>3.17382812</c:v>
                </c:pt>
                <c:pt idx="226544">
                  <c:v>-47.7294922</c:v>
                </c:pt>
                <c:pt idx="226545">
                  <c:v>-84.9609375</c:v>
                </c:pt>
                <c:pt idx="226546">
                  <c:v>-100.952148</c:v>
                </c:pt>
                <c:pt idx="226547">
                  <c:v>-94.97070309999998</c:v>
                </c:pt>
                <c:pt idx="226548">
                  <c:v>-61.8896484</c:v>
                </c:pt>
                <c:pt idx="226549">
                  <c:v>-7.20214844</c:v>
                </c:pt>
                <c:pt idx="226550">
                  <c:v>41.1376953</c:v>
                </c:pt>
                <c:pt idx="226551">
                  <c:v>84.8388672</c:v>
                </c:pt>
                <c:pt idx="226552">
                  <c:v>104.248047</c:v>
                </c:pt>
                <c:pt idx="226553">
                  <c:v>94.84863279999998</c:v>
                </c:pt>
                <c:pt idx="226554">
                  <c:v>65.67382809999994</c:v>
                </c:pt>
                <c:pt idx="226555">
                  <c:v>15.8691406</c:v>
                </c:pt>
                <c:pt idx="226556">
                  <c:v>-43.9453125</c:v>
                </c:pt>
                <c:pt idx="226557">
                  <c:v>-81.4208984</c:v>
                </c:pt>
                <c:pt idx="226558">
                  <c:v>-109.741211</c:v>
                </c:pt>
                <c:pt idx="226559">
                  <c:v>-92.89550779999998</c:v>
                </c:pt>
                <c:pt idx="226560">
                  <c:v>-66.1621094</c:v>
                </c:pt>
                <c:pt idx="226561">
                  <c:v>-17.9443359</c:v>
                </c:pt>
                <c:pt idx="226562">
                  <c:v>34.7900391</c:v>
                </c:pt>
                <c:pt idx="226563">
                  <c:v>84.7167969</c:v>
                </c:pt>
                <c:pt idx="226564">
                  <c:v>103.515625</c:v>
                </c:pt>
                <c:pt idx="226565">
                  <c:v>99.7314453</c:v>
                </c:pt>
                <c:pt idx="226566">
                  <c:v>64.2089844</c:v>
                </c:pt>
                <c:pt idx="226567">
                  <c:v>19.53125</c:v>
                </c:pt>
                <c:pt idx="226568">
                  <c:v>-34.5458984</c:v>
                </c:pt>
                <c:pt idx="226569">
                  <c:v>-81.29882809999998</c:v>
                </c:pt>
                <c:pt idx="226570">
                  <c:v>-100.952148</c:v>
                </c:pt>
                <c:pt idx="226571">
                  <c:v>-93.75</c:v>
                </c:pt>
                <c:pt idx="226572">
                  <c:v>-67.0166016</c:v>
                </c:pt>
                <c:pt idx="226573">
                  <c:v>-25.5126953</c:v>
                </c:pt>
                <c:pt idx="226574">
                  <c:v>33.6914062</c:v>
                </c:pt>
                <c:pt idx="226575">
                  <c:v>78.12499999999998</c:v>
                </c:pt>
                <c:pt idx="226576">
                  <c:v>93.2617188</c:v>
                </c:pt>
                <c:pt idx="226577">
                  <c:v>98.2666016</c:v>
                </c:pt>
                <c:pt idx="226578">
                  <c:v>70.9228516</c:v>
                </c:pt>
                <c:pt idx="226579">
                  <c:v>26.8554688</c:v>
                </c:pt>
                <c:pt idx="226580">
                  <c:v>-22.4609375</c:v>
                </c:pt>
                <c:pt idx="226581">
                  <c:v>-67.8710938</c:v>
                </c:pt>
                <c:pt idx="226582">
                  <c:v>-92.2851562</c:v>
                </c:pt>
                <c:pt idx="226583">
                  <c:v>-100.341797</c:v>
                </c:pt>
                <c:pt idx="226584">
                  <c:v>-74.46289059999998</c:v>
                </c:pt>
                <c:pt idx="226585">
                  <c:v>-28.6865234</c:v>
                </c:pt>
                <c:pt idx="226586">
                  <c:v>23.5595703</c:v>
                </c:pt>
                <c:pt idx="226587">
                  <c:v>68.35937499999996</c:v>
                </c:pt>
                <c:pt idx="226588">
                  <c:v>97.5341797</c:v>
                </c:pt>
                <c:pt idx="226589">
                  <c:v>96.0693359</c:v>
                </c:pt>
                <c:pt idx="226590">
                  <c:v>78.2470703</c:v>
                </c:pt>
                <c:pt idx="226591">
                  <c:v>33.6914062</c:v>
                </c:pt>
                <c:pt idx="226592">
                  <c:v>-20.6298828</c:v>
                </c:pt>
                <c:pt idx="226593">
                  <c:v>-70.1904297</c:v>
                </c:pt>
                <c:pt idx="226594">
                  <c:v>-101.196289</c:v>
                </c:pt>
                <c:pt idx="226595">
                  <c:v>-99.7314453</c:v>
                </c:pt>
                <c:pt idx="226596">
                  <c:v>-80.9326172</c:v>
                </c:pt>
                <c:pt idx="226597">
                  <c:v>-41.5039062</c:v>
                </c:pt>
                <c:pt idx="226598">
                  <c:v>23.4375</c:v>
                </c:pt>
                <c:pt idx="226599">
                  <c:v>74.7070312</c:v>
                </c:pt>
                <c:pt idx="226600">
                  <c:v>95.5810547</c:v>
                </c:pt>
                <c:pt idx="226601">
                  <c:v>99.3652344</c:v>
                </c:pt>
                <c:pt idx="226602">
                  <c:v>76.7822266</c:v>
                </c:pt>
                <c:pt idx="226603">
                  <c:v>36.3769531</c:v>
                </c:pt>
                <c:pt idx="226604">
                  <c:v>-8.66699219</c:v>
                </c:pt>
                <c:pt idx="226605">
                  <c:v>-65.9179688</c:v>
                </c:pt>
                <c:pt idx="226606">
                  <c:v>-94.4824219</c:v>
                </c:pt>
                <c:pt idx="226607">
                  <c:v>-98.1445312</c:v>
                </c:pt>
                <c:pt idx="226608">
                  <c:v>-83.8623047</c:v>
                </c:pt>
                <c:pt idx="226609">
                  <c:v>-38.3300781</c:v>
                </c:pt>
                <c:pt idx="226610">
                  <c:v>10.8642578</c:v>
                </c:pt>
                <c:pt idx="226611">
                  <c:v>56.1523438</c:v>
                </c:pt>
                <c:pt idx="226612">
                  <c:v>99.9755859</c:v>
                </c:pt>
                <c:pt idx="226613">
                  <c:v>100.952148</c:v>
                </c:pt>
                <c:pt idx="226614">
                  <c:v>82.6416016</c:v>
                </c:pt>
                <c:pt idx="226615">
                  <c:v>51.8798828</c:v>
                </c:pt>
                <c:pt idx="226616">
                  <c:v>-2.19726562</c:v>
                </c:pt>
                <c:pt idx="226617">
                  <c:v>-56.0302734</c:v>
                </c:pt>
                <c:pt idx="226618">
                  <c:v>-91.3085938</c:v>
                </c:pt>
                <c:pt idx="226619">
                  <c:v>-101.68457</c:v>
                </c:pt>
                <c:pt idx="226620">
                  <c:v>-82.15332029999998</c:v>
                </c:pt>
                <c:pt idx="226621">
                  <c:v>-49.0722656</c:v>
                </c:pt>
                <c:pt idx="226622">
                  <c:v>2.9296875</c:v>
                </c:pt>
                <c:pt idx="226623">
                  <c:v>49.6826172</c:v>
                </c:pt>
                <c:pt idx="226624">
                  <c:v>88.8671875</c:v>
                </c:pt>
                <c:pt idx="226625">
                  <c:v>100.097656</c:v>
                </c:pt>
                <c:pt idx="226626">
                  <c:v>85.9375</c:v>
                </c:pt>
                <c:pt idx="226627">
                  <c:v>48.828125</c:v>
                </c:pt>
                <c:pt idx="226628">
                  <c:v>-1.58691406</c:v>
                </c:pt>
                <c:pt idx="226629">
                  <c:v>-52.0019531</c:v>
                </c:pt>
                <c:pt idx="226630">
                  <c:v>-95.2148438</c:v>
                </c:pt>
                <c:pt idx="226631">
                  <c:v>-104.980469</c:v>
                </c:pt>
                <c:pt idx="226632">
                  <c:v>-88.2568359</c:v>
                </c:pt>
                <c:pt idx="226633">
                  <c:v>-52.2460938</c:v>
                </c:pt>
                <c:pt idx="226634">
                  <c:v>0.610351562</c:v>
                </c:pt>
                <c:pt idx="226635">
                  <c:v>50.2929688</c:v>
                </c:pt>
                <c:pt idx="226636">
                  <c:v>83.6181641</c:v>
                </c:pt>
                <c:pt idx="226637">
                  <c:v>107.421875</c:v>
                </c:pt>
                <c:pt idx="226638">
                  <c:v>90.94238279999998</c:v>
                </c:pt>
                <c:pt idx="226639">
                  <c:v>53.7109375</c:v>
                </c:pt>
                <c:pt idx="226640">
                  <c:v>4.63867188</c:v>
                </c:pt>
                <c:pt idx="226641">
                  <c:v>-44.1894531</c:v>
                </c:pt>
                <c:pt idx="226642">
                  <c:v>-84.8388672</c:v>
                </c:pt>
                <c:pt idx="226643">
                  <c:v>-108.154297</c:v>
                </c:pt>
                <c:pt idx="226644">
                  <c:v>-96.0693359</c:v>
                </c:pt>
                <c:pt idx="226645">
                  <c:v>-62.2558594</c:v>
                </c:pt>
                <c:pt idx="226646">
                  <c:v>-8.7890625</c:v>
                </c:pt>
                <c:pt idx="226647">
                  <c:v>45.4101562</c:v>
                </c:pt>
                <c:pt idx="226648">
                  <c:v>82.7636719</c:v>
                </c:pt>
                <c:pt idx="226649">
                  <c:v>106.079102</c:v>
                </c:pt>
                <c:pt idx="226650">
                  <c:v>100.463867</c:v>
                </c:pt>
                <c:pt idx="226651">
                  <c:v>63.9648438</c:v>
                </c:pt>
                <c:pt idx="226652">
                  <c:v>12.3291016</c:v>
                </c:pt>
                <c:pt idx="226653">
                  <c:v>-41.9921875</c:v>
                </c:pt>
                <c:pt idx="226654">
                  <c:v>-85.5712891</c:v>
                </c:pt>
                <c:pt idx="226655">
                  <c:v>-105.46875</c:v>
                </c:pt>
                <c:pt idx="226656">
                  <c:v>-92.6513672</c:v>
                </c:pt>
                <c:pt idx="226657">
                  <c:v>-68.35937499999996</c:v>
                </c:pt>
                <c:pt idx="226658">
                  <c:v>-17.9443359</c:v>
                </c:pt>
                <c:pt idx="226659">
                  <c:v>34.17968749999999</c:v>
                </c:pt>
                <c:pt idx="226660">
                  <c:v>76.9042969</c:v>
                </c:pt>
                <c:pt idx="226661">
                  <c:v>98.2666016</c:v>
                </c:pt>
                <c:pt idx="226662">
                  <c:v>96.80175779999998</c:v>
                </c:pt>
                <c:pt idx="226663">
                  <c:v>71.5332031</c:v>
                </c:pt>
                <c:pt idx="226664">
                  <c:v>25.390625</c:v>
                </c:pt>
                <c:pt idx="226665">
                  <c:v>-30.2734375</c:v>
                </c:pt>
                <c:pt idx="226666">
                  <c:v>-81.66503909999996</c:v>
                </c:pt>
                <c:pt idx="226667">
                  <c:v>-104.736328</c:v>
                </c:pt>
                <c:pt idx="226668">
                  <c:v>-99.4873047</c:v>
                </c:pt>
                <c:pt idx="226669">
                  <c:v>-73.3642578</c:v>
                </c:pt>
                <c:pt idx="226670">
                  <c:v>-21.3623047</c:v>
                </c:pt>
                <c:pt idx="226671">
                  <c:v>29.4189453</c:v>
                </c:pt>
                <c:pt idx="226672">
                  <c:v>75.4394531</c:v>
                </c:pt>
                <c:pt idx="226673">
                  <c:v>100.952148</c:v>
                </c:pt>
                <c:pt idx="226674">
                  <c:v>98.0224609</c:v>
                </c:pt>
                <c:pt idx="226675">
                  <c:v>78.36914059999998</c:v>
                </c:pt>
                <c:pt idx="226676">
                  <c:v>32.1044922</c:v>
                </c:pt>
                <c:pt idx="226677">
                  <c:v>-25.5126953</c:v>
                </c:pt>
                <c:pt idx="226678">
                  <c:v>-73.1201172</c:v>
                </c:pt>
                <c:pt idx="226679">
                  <c:v>-103.515625</c:v>
                </c:pt>
                <c:pt idx="226680">
                  <c:v>-106.079102</c:v>
                </c:pt>
                <c:pt idx="226681">
                  <c:v>-78.6132812</c:v>
                </c:pt>
                <c:pt idx="226682">
                  <c:v>-27.7099609</c:v>
                </c:pt>
                <c:pt idx="226683">
                  <c:v>21.7285156</c:v>
                </c:pt>
                <c:pt idx="226684">
                  <c:v>68.60351559999998</c:v>
                </c:pt>
                <c:pt idx="226685">
                  <c:v>101.806641</c:v>
                </c:pt>
                <c:pt idx="226686">
                  <c:v>102.661133</c:v>
                </c:pt>
                <c:pt idx="226687">
                  <c:v>76.2939453</c:v>
                </c:pt>
                <c:pt idx="226688">
                  <c:v>27.34375</c:v>
                </c:pt>
                <c:pt idx="226689">
                  <c:v>-24.0478516</c:v>
                </c:pt>
                <c:pt idx="226690">
                  <c:v>-73.2421875</c:v>
                </c:pt>
                <c:pt idx="226691">
                  <c:v>-102.539062</c:v>
                </c:pt>
                <c:pt idx="226692">
                  <c:v>-105.102539</c:v>
                </c:pt>
                <c:pt idx="226693">
                  <c:v>-73.60839839999993</c:v>
                </c:pt>
                <c:pt idx="226694">
                  <c:v>-38.5742188</c:v>
                </c:pt>
                <c:pt idx="226695">
                  <c:v>13.0615234</c:v>
                </c:pt>
                <c:pt idx="226696">
                  <c:v>58.1054688</c:v>
                </c:pt>
                <c:pt idx="226697">
                  <c:v>92.77343749999996</c:v>
                </c:pt>
                <c:pt idx="226698">
                  <c:v>99.60937499999996</c:v>
                </c:pt>
                <c:pt idx="226699">
                  <c:v>79.5898438</c:v>
                </c:pt>
                <c:pt idx="226700">
                  <c:v>32.7148438</c:v>
                </c:pt>
                <c:pt idx="226701">
                  <c:v>-14.8925781</c:v>
                </c:pt>
                <c:pt idx="226702">
                  <c:v>-60.18066409999999</c:v>
                </c:pt>
                <c:pt idx="226703">
                  <c:v>-97.5341797</c:v>
                </c:pt>
                <c:pt idx="226704">
                  <c:v>-102.905273</c:v>
                </c:pt>
                <c:pt idx="226705">
                  <c:v>-86.5478516</c:v>
                </c:pt>
                <c:pt idx="226706">
                  <c:v>-40.1611328</c:v>
                </c:pt>
                <c:pt idx="226707">
                  <c:v>12.8173828</c:v>
                </c:pt>
                <c:pt idx="226708">
                  <c:v>57.7392578</c:v>
                </c:pt>
                <c:pt idx="226709">
                  <c:v>88.13476559999998</c:v>
                </c:pt>
                <c:pt idx="226710">
                  <c:v>98.0224609</c:v>
                </c:pt>
                <c:pt idx="226711">
                  <c:v>81.66503909999996</c:v>
                </c:pt>
                <c:pt idx="226712">
                  <c:v>37.5976562</c:v>
                </c:pt>
                <c:pt idx="226713">
                  <c:v>-5.37109375</c:v>
                </c:pt>
                <c:pt idx="226714">
                  <c:v>-56.640625</c:v>
                </c:pt>
                <c:pt idx="226715">
                  <c:v>-95.82519529999998</c:v>
                </c:pt>
                <c:pt idx="226716">
                  <c:v>-103.027344</c:v>
                </c:pt>
                <c:pt idx="226717">
                  <c:v>-83.8623047</c:v>
                </c:pt>
                <c:pt idx="226718">
                  <c:v>-43.2128906</c:v>
                </c:pt>
                <c:pt idx="226719">
                  <c:v>0.244140625</c:v>
                </c:pt>
                <c:pt idx="226720">
                  <c:v>56.5185547</c:v>
                </c:pt>
                <c:pt idx="226721">
                  <c:v>93.2617188</c:v>
                </c:pt>
                <c:pt idx="226722">
                  <c:v>103.027344</c:v>
                </c:pt>
                <c:pt idx="226723">
                  <c:v>90.82031249999996</c:v>
                </c:pt>
                <c:pt idx="226724">
                  <c:v>47.1191406</c:v>
                </c:pt>
                <c:pt idx="226725">
                  <c:v>0.244140625</c:v>
                </c:pt>
                <c:pt idx="226726">
                  <c:v>-46.3867188</c:v>
                </c:pt>
                <c:pt idx="226727">
                  <c:v>-88.7451172</c:v>
                </c:pt>
                <c:pt idx="226728">
                  <c:v>-102.783203</c:v>
                </c:pt>
                <c:pt idx="226729">
                  <c:v>-98.9990234</c:v>
                </c:pt>
                <c:pt idx="226730">
                  <c:v>-52.4902344</c:v>
                </c:pt>
                <c:pt idx="226731">
                  <c:v>-9.033203119999997</c:v>
                </c:pt>
                <c:pt idx="226732">
                  <c:v>47.1191406</c:v>
                </c:pt>
                <c:pt idx="226733">
                  <c:v>90.4541016</c:v>
                </c:pt>
                <c:pt idx="226734">
                  <c:v>95.703125</c:v>
                </c:pt>
                <c:pt idx="226735">
                  <c:v>86.05957029999998</c:v>
                </c:pt>
                <c:pt idx="226736">
                  <c:v>60.9130859</c:v>
                </c:pt>
                <c:pt idx="226737">
                  <c:v>6.71386719</c:v>
                </c:pt>
                <c:pt idx="226738">
                  <c:v>-48.5839844</c:v>
                </c:pt>
                <c:pt idx="226739">
                  <c:v>-77.14843749999996</c:v>
                </c:pt>
                <c:pt idx="226740">
                  <c:v>-93.9941406</c:v>
                </c:pt>
                <c:pt idx="226741">
                  <c:v>-88.9892578</c:v>
                </c:pt>
                <c:pt idx="226742">
                  <c:v>-57.0068359</c:v>
                </c:pt>
                <c:pt idx="226743">
                  <c:v>-10.4980469</c:v>
                </c:pt>
                <c:pt idx="226744">
                  <c:v>39.0625</c:v>
                </c:pt>
                <c:pt idx="226745">
                  <c:v>88.9892578</c:v>
                </c:pt>
                <c:pt idx="226746">
                  <c:v>107.788086</c:v>
                </c:pt>
                <c:pt idx="226747">
                  <c:v>100.341797</c:v>
                </c:pt>
                <c:pt idx="226748">
                  <c:v>69.58007809999994</c:v>
                </c:pt>
                <c:pt idx="226749">
                  <c:v>12.9394531</c:v>
                </c:pt>
                <c:pt idx="226750">
                  <c:v>-37.8417969</c:v>
                </c:pt>
                <c:pt idx="226751">
                  <c:v>-83.2519531</c:v>
                </c:pt>
                <c:pt idx="226752">
                  <c:v>-106.445312</c:v>
                </c:pt>
                <c:pt idx="226753">
                  <c:v>-96.4355469</c:v>
                </c:pt>
                <c:pt idx="226754">
                  <c:v>-71.7773438</c:v>
                </c:pt>
                <c:pt idx="226755">
                  <c:v>-20.8740234</c:v>
                </c:pt>
                <c:pt idx="226756">
                  <c:v>32.7148438</c:v>
                </c:pt>
                <c:pt idx="226757">
                  <c:v>84.3505859</c:v>
                </c:pt>
                <c:pt idx="226758">
                  <c:v>103.759766</c:v>
                </c:pt>
                <c:pt idx="226759">
                  <c:v>99.9755859</c:v>
                </c:pt>
                <c:pt idx="226760">
                  <c:v>63.3544922</c:v>
                </c:pt>
                <c:pt idx="226761">
                  <c:v>21.3623047</c:v>
                </c:pt>
                <c:pt idx="226762">
                  <c:v>-31.25</c:v>
                </c:pt>
                <c:pt idx="226763">
                  <c:v>-76.2939453</c:v>
                </c:pt>
                <c:pt idx="226764">
                  <c:v>-100.830078</c:v>
                </c:pt>
                <c:pt idx="226765">
                  <c:v>-106.689453</c:v>
                </c:pt>
                <c:pt idx="226766">
                  <c:v>-79.22363279999998</c:v>
                </c:pt>
                <c:pt idx="226767">
                  <c:v>-28.0761719</c:v>
                </c:pt>
                <c:pt idx="226768">
                  <c:v>20.8740234</c:v>
                </c:pt>
                <c:pt idx="226769">
                  <c:v>62.3779297</c:v>
                </c:pt>
                <c:pt idx="226770">
                  <c:v>95.4589844</c:v>
                </c:pt>
                <c:pt idx="226771">
                  <c:v>99.3652344</c:v>
                </c:pt>
                <c:pt idx="226772">
                  <c:v>75.5615234</c:v>
                </c:pt>
                <c:pt idx="226773">
                  <c:v>29.296875</c:v>
                </c:pt>
                <c:pt idx="226774">
                  <c:v>-26.3671875</c:v>
                </c:pt>
                <c:pt idx="226775">
                  <c:v>-62.9882812</c:v>
                </c:pt>
                <c:pt idx="226776">
                  <c:v>-93.75</c:v>
                </c:pt>
                <c:pt idx="226777">
                  <c:v>-100.830078</c:v>
                </c:pt>
                <c:pt idx="226778">
                  <c:v>-80.9326172</c:v>
                </c:pt>
                <c:pt idx="226779">
                  <c:v>-37.109375</c:v>
                </c:pt>
                <c:pt idx="226780">
                  <c:v>25.2685547</c:v>
                </c:pt>
                <c:pt idx="226781">
                  <c:v>67.0166016</c:v>
                </c:pt>
                <c:pt idx="226782">
                  <c:v>92.5292969</c:v>
                </c:pt>
                <c:pt idx="226783">
                  <c:v>102.172852</c:v>
                </c:pt>
                <c:pt idx="226784">
                  <c:v>81.4208984</c:v>
                </c:pt>
                <c:pt idx="226785">
                  <c:v>37.2314453</c:v>
                </c:pt>
                <c:pt idx="226786">
                  <c:v>-4.63867188</c:v>
                </c:pt>
                <c:pt idx="226787">
                  <c:v>-66.8945312</c:v>
                </c:pt>
                <c:pt idx="226788">
                  <c:v>-96.1914062</c:v>
                </c:pt>
                <c:pt idx="226789">
                  <c:v>-105.957031</c:v>
                </c:pt>
                <c:pt idx="226790">
                  <c:v>-79.9560547</c:v>
                </c:pt>
                <c:pt idx="226791">
                  <c:v>-39.9169922</c:v>
                </c:pt>
                <c:pt idx="226792">
                  <c:v>15.625</c:v>
                </c:pt>
                <c:pt idx="226793">
                  <c:v>53.5888672</c:v>
                </c:pt>
                <c:pt idx="226794">
                  <c:v>90.4541016</c:v>
                </c:pt>
                <c:pt idx="226795">
                  <c:v>102.783203</c:v>
                </c:pt>
                <c:pt idx="226796">
                  <c:v>83.6181641</c:v>
                </c:pt>
                <c:pt idx="226797">
                  <c:v>36.1328125</c:v>
                </c:pt>
                <c:pt idx="226798">
                  <c:v>-14.8925781</c:v>
                </c:pt>
                <c:pt idx="226799">
                  <c:v>-58.59375</c:v>
                </c:pt>
                <c:pt idx="226800">
                  <c:v>-96.5576172</c:v>
                </c:pt>
                <c:pt idx="226801">
                  <c:v>-99.7314453</c:v>
                </c:pt>
                <c:pt idx="226802">
                  <c:v>-76.9042969</c:v>
                </c:pt>
                <c:pt idx="226803">
                  <c:v>-41.9921875</c:v>
                </c:pt>
                <c:pt idx="226804">
                  <c:v>6.59179688</c:v>
                </c:pt>
                <c:pt idx="226805">
                  <c:v>56.88476559999999</c:v>
                </c:pt>
                <c:pt idx="226806">
                  <c:v>82.88574219999992</c:v>
                </c:pt>
                <c:pt idx="226807">
                  <c:v>103.027344</c:v>
                </c:pt>
                <c:pt idx="226808">
                  <c:v>91.6748047</c:v>
                </c:pt>
                <c:pt idx="226809">
                  <c:v>52.0019531</c:v>
                </c:pt>
                <c:pt idx="226810">
                  <c:v>-2.07519531</c:v>
                </c:pt>
                <c:pt idx="226811">
                  <c:v>-52.4902344</c:v>
                </c:pt>
                <c:pt idx="226812">
                  <c:v>-90.08789059999998</c:v>
                </c:pt>
                <c:pt idx="226813">
                  <c:v>-99.85351559999998</c:v>
                </c:pt>
                <c:pt idx="226814">
                  <c:v>-87.890625</c:v>
                </c:pt>
                <c:pt idx="226815">
                  <c:v>-55.4199219</c:v>
                </c:pt>
                <c:pt idx="226816">
                  <c:v>-7.20214844</c:v>
                </c:pt>
                <c:pt idx="226817">
                  <c:v>51.1474609</c:v>
                </c:pt>
                <c:pt idx="226818">
                  <c:v>89.7216797</c:v>
                </c:pt>
                <c:pt idx="226819">
                  <c:v>102.539062</c:v>
                </c:pt>
                <c:pt idx="226820">
                  <c:v>86.9140625</c:v>
                </c:pt>
                <c:pt idx="226821">
                  <c:v>58.7158203</c:v>
                </c:pt>
                <c:pt idx="226822">
                  <c:v>8.05664062</c:v>
                </c:pt>
                <c:pt idx="226823">
                  <c:v>-46.6308594</c:v>
                </c:pt>
                <c:pt idx="226824">
                  <c:v>-78.4912109</c:v>
                </c:pt>
                <c:pt idx="226825">
                  <c:v>-97.1679688</c:v>
                </c:pt>
                <c:pt idx="226826">
                  <c:v>-92.2851562</c:v>
                </c:pt>
                <c:pt idx="226827">
                  <c:v>-58.4716797</c:v>
                </c:pt>
                <c:pt idx="226828">
                  <c:v>-9.52148438</c:v>
                </c:pt>
                <c:pt idx="226829">
                  <c:v>46.2646484</c:v>
                </c:pt>
                <c:pt idx="226830">
                  <c:v>86.42578119999993</c:v>
                </c:pt>
                <c:pt idx="226831">
                  <c:v>104.736328</c:v>
                </c:pt>
                <c:pt idx="226832">
                  <c:v>88.2568359</c:v>
                </c:pt>
                <c:pt idx="226833">
                  <c:v>54.8095703</c:v>
                </c:pt>
                <c:pt idx="226834">
                  <c:v>13.4277344</c:v>
                </c:pt>
                <c:pt idx="226835">
                  <c:v>-38.9404297</c:v>
                </c:pt>
                <c:pt idx="226836">
                  <c:v>-82.88574219999992</c:v>
                </c:pt>
                <c:pt idx="226837">
                  <c:v>-100.952148</c:v>
                </c:pt>
                <c:pt idx="226838">
                  <c:v>-95.82519529999998</c:v>
                </c:pt>
                <c:pt idx="226839">
                  <c:v>-63.7207031</c:v>
                </c:pt>
                <c:pt idx="226840">
                  <c:v>-16.6015625</c:v>
                </c:pt>
                <c:pt idx="226841">
                  <c:v>37.2314453</c:v>
                </c:pt>
                <c:pt idx="226842">
                  <c:v>83.7402344</c:v>
                </c:pt>
                <c:pt idx="226843">
                  <c:v>102.661133</c:v>
                </c:pt>
                <c:pt idx="226844">
                  <c:v>101.318359</c:v>
                </c:pt>
                <c:pt idx="226845">
                  <c:v>69.7021484</c:v>
                </c:pt>
                <c:pt idx="226846">
                  <c:v>13.4277344</c:v>
                </c:pt>
                <c:pt idx="226847">
                  <c:v>-37.9638672</c:v>
                </c:pt>
                <c:pt idx="226848">
                  <c:v>-75.9277344</c:v>
                </c:pt>
                <c:pt idx="226849">
                  <c:v>-103.759766</c:v>
                </c:pt>
                <c:pt idx="226850">
                  <c:v>-99.85351559999998</c:v>
                </c:pt>
                <c:pt idx="226851">
                  <c:v>-65.55175779999998</c:v>
                </c:pt>
                <c:pt idx="226852">
                  <c:v>-26.6113281</c:v>
                </c:pt>
                <c:pt idx="226853">
                  <c:v>30.0292969</c:v>
                </c:pt>
                <c:pt idx="226854">
                  <c:v>79.1015625</c:v>
                </c:pt>
                <c:pt idx="226855">
                  <c:v>97.77832029999998</c:v>
                </c:pt>
                <c:pt idx="226856">
                  <c:v>92.77343749999996</c:v>
                </c:pt>
                <c:pt idx="226857">
                  <c:v>70.0683594</c:v>
                </c:pt>
                <c:pt idx="226858">
                  <c:v>23.8037109</c:v>
                </c:pt>
                <c:pt idx="226859">
                  <c:v>-29.5410156</c:v>
                </c:pt>
                <c:pt idx="226860">
                  <c:v>-75.5615234</c:v>
                </c:pt>
                <c:pt idx="226861">
                  <c:v>-100.708008</c:v>
                </c:pt>
                <c:pt idx="226862">
                  <c:v>-93.38378909999996</c:v>
                </c:pt>
                <c:pt idx="226863">
                  <c:v>-66.65039059999994</c:v>
                </c:pt>
                <c:pt idx="226864">
                  <c:v>-22.5830078</c:v>
                </c:pt>
                <c:pt idx="226865">
                  <c:v>36.1328125</c:v>
                </c:pt>
                <c:pt idx="226866">
                  <c:v>74.0966797</c:v>
                </c:pt>
                <c:pt idx="226867">
                  <c:v>104.858398</c:v>
                </c:pt>
                <c:pt idx="226868">
                  <c:v>104.003906</c:v>
                </c:pt>
                <c:pt idx="226869">
                  <c:v>75.8056641</c:v>
                </c:pt>
                <c:pt idx="226870">
                  <c:v>37.2314453</c:v>
                </c:pt>
                <c:pt idx="226871">
                  <c:v>-16.2353516</c:v>
                </c:pt>
                <c:pt idx="226872">
                  <c:v>-70.67871089999993</c:v>
                </c:pt>
                <c:pt idx="226873">
                  <c:v>-96.0693359</c:v>
                </c:pt>
                <c:pt idx="226874">
                  <c:v>-101.44043</c:v>
                </c:pt>
                <c:pt idx="226875">
                  <c:v>-82.03125</c:v>
                </c:pt>
                <c:pt idx="226876">
                  <c:v>-37.109375</c:v>
                </c:pt>
                <c:pt idx="226877">
                  <c:v>14.4042969</c:v>
                </c:pt>
                <c:pt idx="226878">
                  <c:v>62.5</c:v>
                </c:pt>
                <c:pt idx="226879">
                  <c:v>94.1162109</c:v>
                </c:pt>
                <c:pt idx="226880">
                  <c:v>107.299805</c:v>
                </c:pt>
                <c:pt idx="226881">
                  <c:v>87.890625</c:v>
                </c:pt>
                <c:pt idx="226882">
                  <c:v>44.1894531</c:v>
                </c:pt>
                <c:pt idx="226883">
                  <c:v>-13.9160156</c:v>
                </c:pt>
                <c:pt idx="226884">
                  <c:v>-63.2324219</c:v>
                </c:pt>
                <c:pt idx="226885">
                  <c:v>-93.2617188</c:v>
                </c:pt>
                <c:pt idx="226886">
                  <c:v>-99.85351559999998</c:v>
                </c:pt>
                <c:pt idx="226887">
                  <c:v>-85.08300779999998</c:v>
                </c:pt>
                <c:pt idx="226888">
                  <c:v>-36.4990234</c:v>
                </c:pt>
                <c:pt idx="226889">
                  <c:v>8.544921879999997</c:v>
                </c:pt>
                <c:pt idx="226890">
                  <c:v>55.9082031</c:v>
                </c:pt>
                <c:pt idx="226891">
                  <c:v>93.75</c:v>
                </c:pt>
                <c:pt idx="226892">
                  <c:v>105.957031</c:v>
                </c:pt>
                <c:pt idx="226893">
                  <c:v>98.2666016</c:v>
                </c:pt>
                <c:pt idx="226894">
                  <c:v>46.2646484</c:v>
                </c:pt>
                <c:pt idx="226895">
                  <c:v>-7.812499999999997</c:v>
                </c:pt>
                <c:pt idx="226896">
                  <c:v>-59.2041016</c:v>
                </c:pt>
                <c:pt idx="226897">
                  <c:v>-93.38378909999996</c:v>
                </c:pt>
                <c:pt idx="226898">
                  <c:v>-98.38867190000001</c:v>
                </c:pt>
                <c:pt idx="226899">
                  <c:v>-86.18164059999998</c:v>
                </c:pt>
                <c:pt idx="226900">
                  <c:v>-46.875</c:v>
                </c:pt>
                <c:pt idx="226901">
                  <c:v>5.49316406</c:v>
                </c:pt>
                <c:pt idx="226902">
                  <c:v>52.734375</c:v>
                </c:pt>
                <c:pt idx="226903">
                  <c:v>90.6982422</c:v>
                </c:pt>
                <c:pt idx="226904">
                  <c:v>102.905273</c:v>
                </c:pt>
                <c:pt idx="226905">
                  <c:v>92.77343749999996</c:v>
                </c:pt>
                <c:pt idx="226906">
                  <c:v>53.5888672</c:v>
                </c:pt>
                <c:pt idx="226907">
                  <c:v>-0.610351562</c:v>
                </c:pt>
                <c:pt idx="226908">
                  <c:v>-50.0488281</c:v>
                </c:pt>
                <c:pt idx="226909">
                  <c:v>-89.35546879999995</c:v>
                </c:pt>
                <c:pt idx="226910">
                  <c:v>-100.463867</c:v>
                </c:pt>
                <c:pt idx="226911">
                  <c:v>-85.6933594</c:v>
                </c:pt>
                <c:pt idx="226912">
                  <c:v>-52.3681641</c:v>
                </c:pt>
                <c:pt idx="226913">
                  <c:v>-8.30078125</c:v>
                </c:pt>
                <c:pt idx="226914">
                  <c:v>45.6542969</c:v>
                </c:pt>
                <c:pt idx="226915">
                  <c:v>91.1865234</c:v>
                </c:pt>
                <c:pt idx="226916">
                  <c:v>101.196289</c:v>
                </c:pt>
                <c:pt idx="226917">
                  <c:v>91.3085938</c:v>
                </c:pt>
                <c:pt idx="226918">
                  <c:v>56.2744141</c:v>
                </c:pt>
                <c:pt idx="226919">
                  <c:v>8.05664062</c:v>
                </c:pt>
                <c:pt idx="226920">
                  <c:v>-40.0390625</c:v>
                </c:pt>
                <c:pt idx="226921">
                  <c:v>-88.5009766</c:v>
                </c:pt>
                <c:pt idx="226922">
                  <c:v>-103.271484</c:v>
                </c:pt>
                <c:pt idx="226923">
                  <c:v>-95.82519529999998</c:v>
                </c:pt>
                <c:pt idx="226924">
                  <c:v>-63.5986328</c:v>
                </c:pt>
                <c:pt idx="226925">
                  <c:v>-10.1318359</c:v>
                </c:pt>
                <c:pt idx="226926">
                  <c:v>46.875</c:v>
                </c:pt>
                <c:pt idx="226927">
                  <c:v>80.9326172</c:v>
                </c:pt>
                <c:pt idx="226928">
                  <c:v>104.736328</c:v>
                </c:pt>
                <c:pt idx="226929">
                  <c:v>97.4121094</c:v>
                </c:pt>
                <c:pt idx="226930">
                  <c:v>65.3076172</c:v>
                </c:pt>
                <c:pt idx="226931">
                  <c:v>10.8642578</c:v>
                </c:pt>
                <c:pt idx="226932">
                  <c:v>-42.7246094</c:v>
                </c:pt>
                <c:pt idx="226933">
                  <c:v>-85.08300779999998</c:v>
                </c:pt>
                <c:pt idx="226934">
                  <c:v>-105.957031</c:v>
                </c:pt>
                <c:pt idx="226935">
                  <c:v>-100.830078</c:v>
                </c:pt>
                <c:pt idx="226936">
                  <c:v>-66.2841797</c:v>
                </c:pt>
                <c:pt idx="226937">
                  <c:v>-15.625</c:v>
                </c:pt>
                <c:pt idx="226938">
                  <c:v>36.6210938</c:v>
                </c:pt>
                <c:pt idx="226939">
                  <c:v>74.8291016</c:v>
                </c:pt>
                <c:pt idx="226940">
                  <c:v>102.539062</c:v>
                </c:pt>
                <c:pt idx="226941">
                  <c:v>95.703125</c:v>
                </c:pt>
                <c:pt idx="226942">
                  <c:v>66.52832029999998</c:v>
                </c:pt>
                <c:pt idx="226943">
                  <c:v>28.1982422</c:v>
                </c:pt>
                <c:pt idx="226944">
                  <c:v>-27.7099609</c:v>
                </c:pt>
                <c:pt idx="226945">
                  <c:v>-83.6181641</c:v>
                </c:pt>
                <c:pt idx="226946">
                  <c:v>-103.393555</c:v>
                </c:pt>
                <c:pt idx="226947">
                  <c:v>-96.80175779999998</c:v>
                </c:pt>
                <c:pt idx="226948">
                  <c:v>-73.1201172</c:v>
                </c:pt>
                <c:pt idx="226949">
                  <c:v>-22.8271484</c:v>
                </c:pt>
                <c:pt idx="226950">
                  <c:v>35.5224609</c:v>
                </c:pt>
                <c:pt idx="226951">
                  <c:v>75.31738279999998</c:v>
                </c:pt>
                <c:pt idx="226952">
                  <c:v>100.585938</c:v>
                </c:pt>
                <c:pt idx="226953">
                  <c:v>99.85351559999998</c:v>
                </c:pt>
                <c:pt idx="226954">
                  <c:v>72.6318359</c:v>
                </c:pt>
                <c:pt idx="226955">
                  <c:v>25.7568359</c:v>
                </c:pt>
                <c:pt idx="226956">
                  <c:v>-22.2167969</c:v>
                </c:pt>
                <c:pt idx="226957">
                  <c:v>-68.35937499999996</c:v>
                </c:pt>
                <c:pt idx="226958">
                  <c:v>-98.38867190000001</c:v>
                </c:pt>
                <c:pt idx="226959">
                  <c:v>-101.5625</c:v>
                </c:pt>
                <c:pt idx="226960">
                  <c:v>-75.9277344</c:v>
                </c:pt>
                <c:pt idx="226961">
                  <c:v>-35.15625</c:v>
                </c:pt>
                <c:pt idx="226962">
                  <c:v>27.8320312</c:v>
                </c:pt>
                <c:pt idx="226963">
                  <c:v>75.4394531</c:v>
                </c:pt>
                <c:pt idx="226964">
                  <c:v>100.585938</c:v>
                </c:pt>
                <c:pt idx="226965">
                  <c:v>103.881836</c:v>
                </c:pt>
                <c:pt idx="226966">
                  <c:v>81.0546875</c:v>
                </c:pt>
                <c:pt idx="226967">
                  <c:v>34.6679688</c:v>
                </c:pt>
                <c:pt idx="226968">
                  <c:v>-26.7333984</c:v>
                </c:pt>
                <c:pt idx="226969">
                  <c:v>-75.31738279999998</c:v>
                </c:pt>
                <c:pt idx="226970">
                  <c:v>-97.90039059999998</c:v>
                </c:pt>
                <c:pt idx="226971">
                  <c:v>-98.5107422</c:v>
                </c:pt>
                <c:pt idx="226972">
                  <c:v>-80.8105469</c:v>
                </c:pt>
                <c:pt idx="226973">
                  <c:v>-40.7714844</c:v>
                </c:pt>
                <c:pt idx="226974">
                  <c:v>16.4794922</c:v>
                </c:pt>
                <c:pt idx="226975">
                  <c:v>62.1337891</c:v>
                </c:pt>
                <c:pt idx="226976">
                  <c:v>92.6513672</c:v>
                </c:pt>
                <c:pt idx="226977">
                  <c:v>106.811523</c:v>
                </c:pt>
                <c:pt idx="226978">
                  <c:v>83.7402344</c:v>
                </c:pt>
                <c:pt idx="226979">
                  <c:v>40.2832031</c:v>
                </c:pt>
                <c:pt idx="226980">
                  <c:v>-18.3105469</c:v>
                </c:pt>
                <c:pt idx="226981">
                  <c:v>-65.9179688</c:v>
                </c:pt>
                <c:pt idx="226982">
                  <c:v>-96.0693359</c:v>
                </c:pt>
                <c:pt idx="226983">
                  <c:v>-108.520508</c:v>
                </c:pt>
                <c:pt idx="226984">
                  <c:v>-81.9091797</c:v>
                </c:pt>
                <c:pt idx="226985">
                  <c:v>-44.7998047</c:v>
                </c:pt>
                <c:pt idx="226986">
                  <c:v>7.44628906</c:v>
                </c:pt>
                <c:pt idx="226987">
                  <c:v>61.15722659999999</c:v>
                </c:pt>
                <c:pt idx="226988">
                  <c:v>95.3369141</c:v>
                </c:pt>
                <c:pt idx="226989">
                  <c:v>101.928711</c:v>
                </c:pt>
                <c:pt idx="226990">
                  <c:v>87.2802734</c:v>
                </c:pt>
                <c:pt idx="226991">
                  <c:v>49.1943359</c:v>
                </c:pt>
                <c:pt idx="226992">
                  <c:v>-2.31933594</c:v>
                </c:pt>
                <c:pt idx="226993">
                  <c:v>-52.6123047</c:v>
                </c:pt>
                <c:pt idx="226994">
                  <c:v>-89.2333984</c:v>
                </c:pt>
                <c:pt idx="226995">
                  <c:v>-103.759766</c:v>
                </c:pt>
                <c:pt idx="226996">
                  <c:v>-94.97070309999998</c:v>
                </c:pt>
                <c:pt idx="226997">
                  <c:v>-50.9033203</c:v>
                </c:pt>
                <c:pt idx="226998">
                  <c:v>4.27246094</c:v>
                </c:pt>
                <c:pt idx="226999">
                  <c:v>52.4902344</c:v>
                </c:pt>
                <c:pt idx="227000">
                  <c:v>90.33203119999993</c:v>
                </c:pt>
                <c:pt idx="227001">
                  <c:v>105.712891</c:v>
                </c:pt>
                <c:pt idx="227002">
                  <c:v>90.94238279999998</c:v>
                </c:pt>
                <c:pt idx="227003">
                  <c:v>52.4902344</c:v>
                </c:pt>
                <c:pt idx="227004">
                  <c:v>2.80761719</c:v>
                </c:pt>
                <c:pt idx="227005">
                  <c:v>-53.1005859</c:v>
                </c:pt>
                <c:pt idx="227006">
                  <c:v>-90.94238279999998</c:v>
                </c:pt>
                <c:pt idx="227007">
                  <c:v>-103.393555</c:v>
                </c:pt>
                <c:pt idx="227008">
                  <c:v>-90.2099609</c:v>
                </c:pt>
                <c:pt idx="227009">
                  <c:v>-58.1054688</c:v>
                </c:pt>
                <c:pt idx="227010">
                  <c:v>-4.394531249999993</c:v>
                </c:pt>
                <c:pt idx="227011">
                  <c:v>48.7060547</c:v>
                </c:pt>
                <c:pt idx="227012">
                  <c:v>78.9794922</c:v>
                </c:pt>
                <c:pt idx="227013">
                  <c:v>102.416992</c:v>
                </c:pt>
                <c:pt idx="227014">
                  <c:v>89.7216797</c:v>
                </c:pt>
                <c:pt idx="227015">
                  <c:v>58.7158203</c:v>
                </c:pt>
                <c:pt idx="227016">
                  <c:v>12.2070312</c:v>
                </c:pt>
                <c:pt idx="227017">
                  <c:v>-40.7714844</c:v>
                </c:pt>
                <c:pt idx="227018">
                  <c:v>-80.8105469</c:v>
                </c:pt>
                <c:pt idx="227019">
                  <c:v>-104.736328</c:v>
                </c:pt>
                <c:pt idx="227020">
                  <c:v>-95.0927734</c:v>
                </c:pt>
                <c:pt idx="227021">
                  <c:v>-65.7958984</c:v>
                </c:pt>
                <c:pt idx="227022">
                  <c:v>-6.95800781</c:v>
                </c:pt>
                <c:pt idx="227023">
                  <c:v>39.9169922</c:v>
                </c:pt>
                <c:pt idx="227024">
                  <c:v>81.17675779999993</c:v>
                </c:pt>
                <c:pt idx="227025">
                  <c:v>106.811523</c:v>
                </c:pt>
                <c:pt idx="227026">
                  <c:v>98.1445312</c:v>
                </c:pt>
                <c:pt idx="227027">
                  <c:v>64.6972656</c:v>
                </c:pt>
                <c:pt idx="227028">
                  <c:v>17.0898438</c:v>
                </c:pt>
                <c:pt idx="227029">
                  <c:v>-36.9873047</c:v>
                </c:pt>
                <c:pt idx="227030">
                  <c:v>-81.29882809999998</c:v>
                </c:pt>
                <c:pt idx="227031">
                  <c:v>-104.980469</c:v>
                </c:pt>
                <c:pt idx="227032">
                  <c:v>-95.9472656</c:v>
                </c:pt>
                <c:pt idx="227033">
                  <c:v>-65.9179688</c:v>
                </c:pt>
                <c:pt idx="227034">
                  <c:v>-14.6484375</c:v>
                </c:pt>
                <c:pt idx="227035">
                  <c:v>42.7246094</c:v>
                </c:pt>
                <c:pt idx="227036">
                  <c:v>80.32226559999998</c:v>
                </c:pt>
                <c:pt idx="227037">
                  <c:v>105.59082</c:v>
                </c:pt>
                <c:pt idx="227038">
                  <c:v>102.416992</c:v>
                </c:pt>
                <c:pt idx="227039">
                  <c:v>70.4345703</c:v>
                </c:pt>
                <c:pt idx="227040">
                  <c:v>22.9492188</c:v>
                </c:pt>
                <c:pt idx="227041">
                  <c:v>-34.9121094</c:v>
                </c:pt>
                <c:pt idx="227042">
                  <c:v>-82.3974609</c:v>
                </c:pt>
                <c:pt idx="227043">
                  <c:v>-103.393555</c:v>
                </c:pt>
                <c:pt idx="227044">
                  <c:v>-100.830078</c:v>
                </c:pt>
                <c:pt idx="227045">
                  <c:v>-75.4394531</c:v>
                </c:pt>
                <c:pt idx="227046">
                  <c:v>-23.3154297</c:v>
                </c:pt>
                <c:pt idx="227047">
                  <c:v>29.6630859</c:v>
                </c:pt>
                <c:pt idx="227048">
                  <c:v>71.4111328</c:v>
                </c:pt>
                <c:pt idx="227049">
                  <c:v>97.4121094</c:v>
                </c:pt>
                <c:pt idx="227050">
                  <c:v>101.68457</c:v>
                </c:pt>
                <c:pt idx="227051">
                  <c:v>75.0732422</c:v>
                </c:pt>
                <c:pt idx="227052">
                  <c:v>24.0478516</c:v>
                </c:pt>
                <c:pt idx="227053">
                  <c:v>-21.484375</c:v>
                </c:pt>
                <c:pt idx="227054">
                  <c:v>-75.8056641</c:v>
                </c:pt>
                <c:pt idx="227055">
                  <c:v>-104.492188</c:v>
                </c:pt>
                <c:pt idx="227056">
                  <c:v>-104.370117</c:v>
                </c:pt>
                <c:pt idx="227057">
                  <c:v>-84.10644529999998</c:v>
                </c:pt>
                <c:pt idx="227058">
                  <c:v>-41.9921875</c:v>
                </c:pt>
                <c:pt idx="227059">
                  <c:v>18.4326172</c:v>
                </c:pt>
                <c:pt idx="227060">
                  <c:v>75.5615234</c:v>
                </c:pt>
                <c:pt idx="227061">
                  <c:v>99.2431641</c:v>
                </c:pt>
                <c:pt idx="227062">
                  <c:v>100.708008</c:v>
                </c:pt>
                <c:pt idx="227063">
                  <c:v>80.8105469</c:v>
                </c:pt>
                <c:pt idx="227064">
                  <c:v>32.9589844</c:v>
                </c:pt>
                <c:pt idx="227065">
                  <c:v>-22.7050781</c:v>
                </c:pt>
                <c:pt idx="227066">
                  <c:v>-56.7626953</c:v>
                </c:pt>
                <c:pt idx="227067">
                  <c:v>-88.8671875</c:v>
                </c:pt>
                <c:pt idx="227068">
                  <c:v>-105.224609</c:v>
                </c:pt>
                <c:pt idx="227069">
                  <c:v>-84.4726562</c:v>
                </c:pt>
                <c:pt idx="227070">
                  <c:v>-36.3769531</c:v>
                </c:pt>
                <c:pt idx="227071">
                  <c:v>10.1318359</c:v>
                </c:pt>
                <c:pt idx="227072">
                  <c:v>61.4013672</c:v>
                </c:pt>
                <c:pt idx="227073">
                  <c:v>95.82519529999998</c:v>
                </c:pt>
                <c:pt idx="227074">
                  <c:v>109.375</c:v>
                </c:pt>
                <c:pt idx="227075">
                  <c:v>87.890625</c:v>
                </c:pt>
                <c:pt idx="227076">
                  <c:v>39.4287109</c:v>
                </c:pt>
                <c:pt idx="227077">
                  <c:v>-8.178710939999998</c:v>
                </c:pt>
                <c:pt idx="227078">
                  <c:v>-62.3779297</c:v>
                </c:pt>
                <c:pt idx="227079">
                  <c:v>-95.2148438</c:v>
                </c:pt>
                <c:pt idx="227080">
                  <c:v>-106.201172</c:v>
                </c:pt>
                <c:pt idx="227081">
                  <c:v>-93.01757809999998</c:v>
                </c:pt>
                <c:pt idx="227082">
                  <c:v>-47.7294922</c:v>
                </c:pt>
                <c:pt idx="227083">
                  <c:v>5.37109375</c:v>
                </c:pt>
                <c:pt idx="227084">
                  <c:v>49.9267578</c:v>
                </c:pt>
                <c:pt idx="227085">
                  <c:v>94.7265625</c:v>
                </c:pt>
                <c:pt idx="227086">
                  <c:v>109.985352</c:v>
                </c:pt>
                <c:pt idx="227087">
                  <c:v>90.94238279999998</c:v>
                </c:pt>
                <c:pt idx="227088">
                  <c:v>47.3632812</c:v>
                </c:pt>
                <c:pt idx="227089">
                  <c:v>-1.34277344</c:v>
                </c:pt>
                <c:pt idx="227090">
                  <c:v>-55.4199219</c:v>
                </c:pt>
                <c:pt idx="227091">
                  <c:v>-92.5292969</c:v>
                </c:pt>
                <c:pt idx="227092">
                  <c:v>-106.323242</c:v>
                </c:pt>
                <c:pt idx="227093">
                  <c:v>-86.7919922</c:v>
                </c:pt>
                <c:pt idx="227094">
                  <c:v>-47.7294922</c:v>
                </c:pt>
                <c:pt idx="227095">
                  <c:v>-0.48828125</c:v>
                </c:pt>
                <c:pt idx="227096">
                  <c:v>44.7998047</c:v>
                </c:pt>
                <c:pt idx="227097">
                  <c:v>92.4072266</c:v>
                </c:pt>
                <c:pt idx="227098">
                  <c:v>103.027344</c:v>
                </c:pt>
                <c:pt idx="227099">
                  <c:v>92.6513672</c:v>
                </c:pt>
                <c:pt idx="227100">
                  <c:v>51.6357422</c:v>
                </c:pt>
                <c:pt idx="227101">
                  <c:v>6.59179688</c:v>
                </c:pt>
                <c:pt idx="227102">
                  <c:v>-44.0673828</c:v>
                </c:pt>
                <c:pt idx="227103">
                  <c:v>-92.2851562</c:v>
                </c:pt>
                <c:pt idx="227104">
                  <c:v>-104.003906</c:v>
                </c:pt>
                <c:pt idx="227105">
                  <c:v>-95.5810547</c:v>
                </c:pt>
                <c:pt idx="227106">
                  <c:v>-57.9833984</c:v>
                </c:pt>
                <c:pt idx="227107">
                  <c:v>-0.854492188</c:v>
                </c:pt>
                <c:pt idx="227108">
                  <c:v>43.7011719</c:v>
                </c:pt>
                <c:pt idx="227109">
                  <c:v>87.890625</c:v>
                </c:pt>
                <c:pt idx="227110">
                  <c:v>98.2666016</c:v>
                </c:pt>
                <c:pt idx="227111">
                  <c:v>89.9658203</c:v>
                </c:pt>
                <c:pt idx="227112">
                  <c:v>59.81445309999999</c:v>
                </c:pt>
                <c:pt idx="227113">
                  <c:v>16.72363279999998</c:v>
                </c:pt>
                <c:pt idx="227114">
                  <c:v>-46.5087891</c:v>
                </c:pt>
                <c:pt idx="227115">
                  <c:v>-83.2519531</c:v>
                </c:pt>
                <c:pt idx="227116">
                  <c:v>-109.375</c:v>
                </c:pt>
                <c:pt idx="227117">
                  <c:v>-95.9472656</c:v>
                </c:pt>
                <c:pt idx="227118">
                  <c:v>-61.8896484</c:v>
                </c:pt>
                <c:pt idx="227119">
                  <c:v>-9.52148438</c:v>
                </c:pt>
                <c:pt idx="227120">
                  <c:v>38.9404297</c:v>
                </c:pt>
                <c:pt idx="227121">
                  <c:v>85.08300779999998</c:v>
                </c:pt>
                <c:pt idx="227122">
                  <c:v>109.375</c:v>
                </c:pt>
                <c:pt idx="227123">
                  <c:v>103.149414</c:v>
                </c:pt>
                <c:pt idx="227124">
                  <c:v>66.8945312</c:v>
                </c:pt>
                <c:pt idx="227125">
                  <c:v>21.7285156</c:v>
                </c:pt>
                <c:pt idx="227126">
                  <c:v>-38.5742188</c:v>
                </c:pt>
                <c:pt idx="227127">
                  <c:v>-77.27050779999998</c:v>
                </c:pt>
                <c:pt idx="227128">
                  <c:v>-102.661133</c:v>
                </c:pt>
                <c:pt idx="227129">
                  <c:v>-97.77832029999998</c:v>
                </c:pt>
                <c:pt idx="227130">
                  <c:v>-74.0966797</c:v>
                </c:pt>
                <c:pt idx="227131">
                  <c:v>-27.0996094</c:v>
                </c:pt>
                <c:pt idx="227132">
                  <c:v>26.9775391</c:v>
                </c:pt>
                <c:pt idx="227133">
                  <c:v>74.21875</c:v>
                </c:pt>
                <c:pt idx="227134">
                  <c:v>92.77343749999996</c:v>
                </c:pt>
                <c:pt idx="227135">
                  <c:v>101.074219</c:v>
                </c:pt>
                <c:pt idx="227136">
                  <c:v>72.7539062</c:v>
                </c:pt>
                <c:pt idx="227137">
                  <c:v>23.5595703</c:v>
                </c:pt>
                <c:pt idx="227138">
                  <c:v>-31.8603516</c:v>
                </c:pt>
                <c:pt idx="227139">
                  <c:v>-76.6601562</c:v>
                </c:pt>
                <c:pt idx="227140">
                  <c:v>-99.60937499999996</c:v>
                </c:pt>
                <c:pt idx="227141">
                  <c:v>-102.539062</c:v>
                </c:pt>
                <c:pt idx="227142">
                  <c:v>-74.8291016</c:v>
                </c:pt>
                <c:pt idx="227143">
                  <c:v>-33.0810547</c:v>
                </c:pt>
                <c:pt idx="227144">
                  <c:v>26.1230469</c:v>
                </c:pt>
                <c:pt idx="227145">
                  <c:v>68.1152344</c:v>
                </c:pt>
                <c:pt idx="227146">
                  <c:v>98.9990234</c:v>
                </c:pt>
                <c:pt idx="227147">
                  <c:v>100.585938</c:v>
                </c:pt>
                <c:pt idx="227148">
                  <c:v>75.4394531</c:v>
                </c:pt>
                <c:pt idx="227149">
                  <c:v>34.9121094</c:v>
                </c:pt>
                <c:pt idx="227150">
                  <c:v>-18.7988281</c:v>
                </c:pt>
                <c:pt idx="227151">
                  <c:v>-73.85253909999996</c:v>
                </c:pt>
                <c:pt idx="227152">
                  <c:v>-96.67968749999996</c:v>
                </c:pt>
                <c:pt idx="227153">
                  <c:v>-98.1445312</c:v>
                </c:pt>
                <c:pt idx="227154">
                  <c:v>-82.6416016</c:v>
                </c:pt>
                <c:pt idx="227155">
                  <c:v>-29.9072266</c:v>
                </c:pt>
                <c:pt idx="227156">
                  <c:v>24.2919922</c:v>
                </c:pt>
                <c:pt idx="227157">
                  <c:v>68.60351559999998</c:v>
                </c:pt>
                <c:pt idx="227158">
                  <c:v>93.38378909999996</c:v>
                </c:pt>
                <c:pt idx="227159">
                  <c:v>103.637695</c:v>
                </c:pt>
                <c:pt idx="227160">
                  <c:v>83.8623047</c:v>
                </c:pt>
                <c:pt idx="227161">
                  <c:v>39.6728516</c:v>
                </c:pt>
                <c:pt idx="227162">
                  <c:v>-18.7988281</c:v>
                </c:pt>
                <c:pt idx="227163">
                  <c:v>-65.7958984</c:v>
                </c:pt>
                <c:pt idx="227164">
                  <c:v>-96.4355469</c:v>
                </c:pt>
                <c:pt idx="227165">
                  <c:v>-112.548828</c:v>
                </c:pt>
                <c:pt idx="227166">
                  <c:v>-87.2802734</c:v>
                </c:pt>
                <c:pt idx="227167">
                  <c:v>-36.9873047</c:v>
                </c:pt>
                <c:pt idx="227168">
                  <c:v>6.835937499999997</c:v>
                </c:pt>
                <c:pt idx="227169">
                  <c:v>54.0771484</c:v>
                </c:pt>
                <c:pt idx="227170">
                  <c:v>95.703125</c:v>
                </c:pt>
                <c:pt idx="227171">
                  <c:v>105.59082</c:v>
                </c:pt>
                <c:pt idx="227172">
                  <c:v>80.078125</c:v>
                </c:pt>
                <c:pt idx="227173">
                  <c:v>48.5839844</c:v>
                </c:pt>
                <c:pt idx="227174">
                  <c:v>-9.277343749999998</c:v>
                </c:pt>
                <c:pt idx="227175">
                  <c:v>-58.9599609</c:v>
                </c:pt>
                <c:pt idx="227176">
                  <c:v>-97.5341797</c:v>
                </c:pt>
                <c:pt idx="227177">
                  <c:v>-104.614258</c:v>
                </c:pt>
                <c:pt idx="227178">
                  <c:v>-93.01757809999998</c:v>
                </c:pt>
                <c:pt idx="227179">
                  <c:v>-58.4716797</c:v>
                </c:pt>
                <c:pt idx="227180">
                  <c:v>-0.732421875</c:v>
                </c:pt>
                <c:pt idx="227181">
                  <c:v>60.546875</c:v>
                </c:pt>
                <c:pt idx="227182">
                  <c:v>96.0693359</c:v>
                </c:pt>
                <c:pt idx="227183">
                  <c:v>101.806641</c:v>
                </c:pt>
                <c:pt idx="227184">
                  <c:v>86.3037109</c:v>
                </c:pt>
                <c:pt idx="227185">
                  <c:v>47.6074219</c:v>
                </c:pt>
                <c:pt idx="227186">
                  <c:v>2.44140625</c:v>
                </c:pt>
                <c:pt idx="227187">
                  <c:v>-52.3681641</c:v>
                </c:pt>
                <c:pt idx="227188">
                  <c:v>-92.4072266</c:v>
                </c:pt>
                <c:pt idx="227189">
                  <c:v>-114.379883</c:v>
                </c:pt>
                <c:pt idx="227190">
                  <c:v>-96.0693359</c:v>
                </c:pt>
                <c:pt idx="227191">
                  <c:v>-56.0302734</c:v>
                </c:pt>
                <c:pt idx="227192">
                  <c:v>0.122070312</c:v>
                </c:pt>
                <c:pt idx="227193">
                  <c:v>53.5888672</c:v>
                </c:pt>
                <c:pt idx="227194">
                  <c:v>87.5244141</c:v>
                </c:pt>
                <c:pt idx="227195">
                  <c:v>106.445312</c:v>
                </c:pt>
                <c:pt idx="227196">
                  <c:v>85.9375</c:v>
                </c:pt>
                <c:pt idx="227197">
                  <c:v>55.2978516</c:v>
                </c:pt>
                <c:pt idx="227198">
                  <c:v>7.324218749999996</c:v>
                </c:pt>
                <c:pt idx="227199">
                  <c:v>-49.80468749999996</c:v>
                </c:pt>
                <c:pt idx="227200">
                  <c:v>-91.1865234</c:v>
                </c:pt>
                <c:pt idx="227201">
                  <c:v>-100.952148</c:v>
                </c:pt>
                <c:pt idx="227202">
                  <c:v>-95.0927734</c:v>
                </c:pt>
                <c:pt idx="227203">
                  <c:v>-62.7441406</c:v>
                </c:pt>
                <c:pt idx="227204">
                  <c:v>-10.2539062</c:v>
                </c:pt>
                <c:pt idx="227205">
                  <c:v>38.3300781</c:v>
                </c:pt>
                <c:pt idx="227206">
                  <c:v>84.5947266</c:v>
                </c:pt>
                <c:pt idx="227207">
                  <c:v>104.248047</c:v>
                </c:pt>
                <c:pt idx="227208">
                  <c:v>95.82519529999998</c:v>
                </c:pt>
                <c:pt idx="227209">
                  <c:v>64.6972656</c:v>
                </c:pt>
                <c:pt idx="227210">
                  <c:v>16.2353516</c:v>
                </c:pt>
                <c:pt idx="227211">
                  <c:v>-35.2783203</c:v>
                </c:pt>
                <c:pt idx="227212">
                  <c:v>-72.265625</c:v>
                </c:pt>
                <c:pt idx="227213">
                  <c:v>-103.515625</c:v>
                </c:pt>
                <c:pt idx="227214">
                  <c:v>-97.1679688</c:v>
                </c:pt>
                <c:pt idx="227215">
                  <c:v>-64.2089844</c:v>
                </c:pt>
                <c:pt idx="227216">
                  <c:v>-20.5078125</c:v>
                </c:pt>
                <c:pt idx="227217">
                  <c:v>31.7382812</c:v>
                </c:pt>
                <c:pt idx="227218">
                  <c:v>83.6181641</c:v>
                </c:pt>
                <c:pt idx="227219">
                  <c:v>103.515625</c:v>
                </c:pt>
                <c:pt idx="227220">
                  <c:v>95.5810547</c:v>
                </c:pt>
                <c:pt idx="227221">
                  <c:v>62.5</c:v>
                </c:pt>
                <c:pt idx="227222">
                  <c:v>22.5830078</c:v>
                </c:pt>
                <c:pt idx="227223">
                  <c:v>-29.5410156</c:v>
                </c:pt>
                <c:pt idx="227224">
                  <c:v>-71.5332031</c:v>
                </c:pt>
                <c:pt idx="227225">
                  <c:v>-103.881836</c:v>
                </c:pt>
                <c:pt idx="227226">
                  <c:v>-97.5341797</c:v>
                </c:pt>
                <c:pt idx="227227">
                  <c:v>-74.46289059999998</c:v>
                </c:pt>
                <c:pt idx="227228">
                  <c:v>-22.5830078</c:v>
                </c:pt>
                <c:pt idx="227229">
                  <c:v>35.7666016</c:v>
                </c:pt>
                <c:pt idx="227230">
                  <c:v>75.5615234</c:v>
                </c:pt>
                <c:pt idx="227231">
                  <c:v>97.65625</c:v>
                </c:pt>
                <c:pt idx="227232">
                  <c:v>101.68457</c:v>
                </c:pt>
                <c:pt idx="227233">
                  <c:v>72.6318359</c:v>
                </c:pt>
                <c:pt idx="227234">
                  <c:v>27.4658203</c:v>
                </c:pt>
                <c:pt idx="227235">
                  <c:v>-23.6816406</c:v>
                </c:pt>
                <c:pt idx="227236">
                  <c:v>-72.9980469</c:v>
                </c:pt>
                <c:pt idx="227237">
                  <c:v>-100.219727</c:v>
                </c:pt>
                <c:pt idx="227238">
                  <c:v>-98.5107422</c:v>
                </c:pt>
                <c:pt idx="227239">
                  <c:v>-78.12499999999998</c:v>
                </c:pt>
                <c:pt idx="227240">
                  <c:v>-32.2265625</c:v>
                </c:pt>
                <c:pt idx="227241">
                  <c:v>20.6298828</c:v>
                </c:pt>
                <c:pt idx="227242">
                  <c:v>66.7724609</c:v>
                </c:pt>
                <c:pt idx="227243">
                  <c:v>95.3369141</c:v>
                </c:pt>
                <c:pt idx="227244">
                  <c:v>102.905273</c:v>
                </c:pt>
                <c:pt idx="227245">
                  <c:v>82.88574219999992</c:v>
                </c:pt>
                <c:pt idx="227246">
                  <c:v>42.6025391</c:v>
                </c:pt>
                <c:pt idx="227247">
                  <c:v>-15.5029297</c:v>
                </c:pt>
                <c:pt idx="227248">
                  <c:v>-68.4814453</c:v>
                </c:pt>
                <c:pt idx="227249">
                  <c:v>-97.65625</c:v>
                </c:pt>
                <c:pt idx="227250">
                  <c:v>-104.003906</c:v>
                </c:pt>
                <c:pt idx="227251">
                  <c:v>-85.6933594</c:v>
                </c:pt>
                <c:pt idx="227252">
                  <c:v>-43.4570312</c:v>
                </c:pt>
                <c:pt idx="227253">
                  <c:v>13.4277344</c:v>
                </c:pt>
                <c:pt idx="227254">
                  <c:v>62.5</c:v>
                </c:pt>
                <c:pt idx="227255">
                  <c:v>96.5576172</c:v>
                </c:pt>
                <c:pt idx="227256">
                  <c:v>104.858398</c:v>
                </c:pt>
                <c:pt idx="227257">
                  <c:v>87.15820309999998</c:v>
                </c:pt>
                <c:pt idx="227258">
                  <c:v>43.7011719</c:v>
                </c:pt>
                <c:pt idx="227259">
                  <c:v>-14.0380859</c:v>
                </c:pt>
                <c:pt idx="227260">
                  <c:v>-63.4765625</c:v>
                </c:pt>
                <c:pt idx="227261">
                  <c:v>-89.84375</c:v>
                </c:pt>
                <c:pt idx="227262">
                  <c:v>-102.905273</c:v>
                </c:pt>
                <c:pt idx="227263">
                  <c:v>-86.6699219</c:v>
                </c:pt>
                <c:pt idx="227264">
                  <c:v>-39.9169922</c:v>
                </c:pt>
                <c:pt idx="227265">
                  <c:v>1.22070312</c:v>
                </c:pt>
                <c:pt idx="227266">
                  <c:v>54.93164059999999</c:v>
                </c:pt>
                <c:pt idx="227267">
                  <c:v>92.1630859</c:v>
                </c:pt>
                <c:pt idx="227268">
                  <c:v>102.539062</c:v>
                </c:pt>
                <c:pt idx="227269">
                  <c:v>88.2568359</c:v>
                </c:pt>
                <c:pt idx="227270">
                  <c:v>55.0537109</c:v>
                </c:pt>
                <c:pt idx="227271">
                  <c:v>0.732421875</c:v>
                </c:pt>
                <c:pt idx="227272">
                  <c:v>-46.875</c:v>
                </c:pt>
                <c:pt idx="227273">
                  <c:v>-83.4960938</c:v>
                </c:pt>
                <c:pt idx="227274">
                  <c:v>-94.6044922</c:v>
                </c:pt>
                <c:pt idx="227275">
                  <c:v>-89.4775391</c:v>
                </c:pt>
                <c:pt idx="227276">
                  <c:v>-57.4951172</c:v>
                </c:pt>
                <c:pt idx="227277">
                  <c:v>-13.4277344</c:v>
                </c:pt>
                <c:pt idx="227278">
                  <c:v>44.3115234</c:v>
                </c:pt>
                <c:pt idx="227279">
                  <c:v>91.6748047</c:v>
                </c:pt>
                <c:pt idx="227280">
                  <c:v>112.670898</c:v>
                </c:pt>
                <c:pt idx="227281">
                  <c:v>94.4824219</c:v>
                </c:pt>
                <c:pt idx="227282">
                  <c:v>53.34472659999999</c:v>
                </c:pt>
                <c:pt idx="227283">
                  <c:v>6.225585939999994</c:v>
                </c:pt>
                <c:pt idx="227284">
                  <c:v>-43.7011719</c:v>
                </c:pt>
                <c:pt idx="227285">
                  <c:v>-85.6933594</c:v>
                </c:pt>
                <c:pt idx="227286">
                  <c:v>-105.712891</c:v>
                </c:pt>
                <c:pt idx="227287">
                  <c:v>-93.01757809999998</c:v>
                </c:pt>
                <c:pt idx="227288">
                  <c:v>-58.2275391</c:v>
                </c:pt>
                <c:pt idx="227289">
                  <c:v>-12.6953125</c:v>
                </c:pt>
                <c:pt idx="227290">
                  <c:v>41.6259766</c:v>
                </c:pt>
                <c:pt idx="227291">
                  <c:v>83.984375</c:v>
                </c:pt>
                <c:pt idx="227292">
                  <c:v>103.393555</c:v>
                </c:pt>
                <c:pt idx="227293">
                  <c:v>95.9472656</c:v>
                </c:pt>
                <c:pt idx="227294">
                  <c:v>65.4296875</c:v>
                </c:pt>
                <c:pt idx="227295">
                  <c:v>9.52148438</c:v>
                </c:pt>
                <c:pt idx="227296">
                  <c:v>-34.3017578</c:v>
                </c:pt>
                <c:pt idx="227297">
                  <c:v>-80.8105469</c:v>
                </c:pt>
                <c:pt idx="227298">
                  <c:v>-106.689453</c:v>
                </c:pt>
                <c:pt idx="227299">
                  <c:v>-101.806641</c:v>
                </c:pt>
                <c:pt idx="227300">
                  <c:v>-65.9179688</c:v>
                </c:pt>
                <c:pt idx="227301">
                  <c:v>-12.6953125</c:v>
                </c:pt>
                <c:pt idx="227302">
                  <c:v>37.9638672</c:v>
                </c:pt>
                <c:pt idx="227303">
                  <c:v>84.4726562</c:v>
                </c:pt>
                <c:pt idx="227304">
                  <c:v>103.515625</c:v>
                </c:pt>
                <c:pt idx="227305">
                  <c:v>102.050781</c:v>
                </c:pt>
                <c:pt idx="227306">
                  <c:v>70.55664059999998</c:v>
                </c:pt>
                <c:pt idx="227307">
                  <c:v>24.90234379999998</c:v>
                </c:pt>
                <c:pt idx="227308">
                  <c:v>-24.1699219</c:v>
                </c:pt>
                <c:pt idx="227309">
                  <c:v>-72.87597659999993</c:v>
                </c:pt>
                <c:pt idx="227310">
                  <c:v>-103.637695</c:v>
                </c:pt>
                <c:pt idx="227311">
                  <c:v>-92.6513672</c:v>
                </c:pt>
                <c:pt idx="227312">
                  <c:v>-69.2138672</c:v>
                </c:pt>
                <c:pt idx="227313">
                  <c:v>-23.8037109</c:v>
                </c:pt>
                <c:pt idx="227314">
                  <c:v>34.7900391</c:v>
                </c:pt>
                <c:pt idx="227315">
                  <c:v>74.46289059999998</c:v>
                </c:pt>
                <c:pt idx="227316">
                  <c:v>109.008789</c:v>
                </c:pt>
                <c:pt idx="227317">
                  <c:v>102.905273</c:v>
                </c:pt>
                <c:pt idx="227318">
                  <c:v>64.57519529999998</c:v>
                </c:pt>
                <c:pt idx="227319">
                  <c:v>26.7333984</c:v>
                </c:pt>
                <c:pt idx="227320">
                  <c:v>-25.5126953</c:v>
                </c:pt>
                <c:pt idx="227321">
                  <c:v>-79.9560547</c:v>
                </c:pt>
                <c:pt idx="227322">
                  <c:v>-103.881836</c:v>
                </c:pt>
                <c:pt idx="227323">
                  <c:v>-103.515625</c:v>
                </c:pt>
                <c:pt idx="227324">
                  <c:v>-74.0966797</c:v>
                </c:pt>
                <c:pt idx="227325">
                  <c:v>-33.5693359</c:v>
                </c:pt>
                <c:pt idx="227326">
                  <c:v>19.4091797</c:v>
                </c:pt>
                <c:pt idx="227327">
                  <c:v>68.4814453</c:v>
                </c:pt>
                <c:pt idx="227328">
                  <c:v>103.271484</c:v>
                </c:pt>
                <c:pt idx="227329">
                  <c:v>104.736328</c:v>
                </c:pt>
                <c:pt idx="227330">
                  <c:v>73.7304688</c:v>
                </c:pt>
                <c:pt idx="227331">
                  <c:v>27.5878906</c:v>
                </c:pt>
                <c:pt idx="227332">
                  <c:v>-24.90234379999998</c:v>
                </c:pt>
                <c:pt idx="227333">
                  <c:v>-71.1669922</c:v>
                </c:pt>
                <c:pt idx="227334">
                  <c:v>-98.1445312</c:v>
                </c:pt>
                <c:pt idx="227335">
                  <c:v>-104.003906</c:v>
                </c:pt>
                <c:pt idx="227336">
                  <c:v>-82.88574219999992</c:v>
                </c:pt>
                <c:pt idx="227337">
                  <c:v>-34.4238281</c:v>
                </c:pt>
                <c:pt idx="227338">
                  <c:v>16.3574219</c:v>
                </c:pt>
                <c:pt idx="227339">
                  <c:v>68.2373047</c:v>
                </c:pt>
                <c:pt idx="227340">
                  <c:v>99.1210938</c:v>
                </c:pt>
                <c:pt idx="227341">
                  <c:v>102.050781</c:v>
                </c:pt>
                <c:pt idx="227342">
                  <c:v>89.84375</c:v>
                </c:pt>
                <c:pt idx="227343">
                  <c:v>41.015625</c:v>
                </c:pt>
                <c:pt idx="227344">
                  <c:v>-13.1835938</c:v>
                </c:pt>
                <c:pt idx="227345">
                  <c:v>-62.0117188</c:v>
                </c:pt>
                <c:pt idx="227346">
                  <c:v>-99.3652344</c:v>
                </c:pt>
                <c:pt idx="227347">
                  <c:v>-105.957031</c:v>
                </c:pt>
                <c:pt idx="227348">
                  <c:v>-80.32226559999998</c:v>
                </c:pt>
                <c:pt idx="227349">
                  <c:v>-43.7011719</c:v>
                </c:pt>
                <c:pt idx="227350">
                  <c:v>10.7421875</c:v>
                </c:pt>
                <c:pt idx="227351">
                  <c:v>65.55175779999998</c:v>
                </c:pt>
                <c:pt idx="227352">
                  <c:v>94.4824219</c:v>
                </c:pt>
                <c:pt idx="227353">
                  <c:v>104.492188</c:v>
                </c:pt>
                <c:pt idx="227354">
                  <c:v>81.4208984</c:v>
                </c:pt>
                <c:pt idx="227355">
                  <c:v>45.6542969</c:v>
                </c:pt>
                <c:pt idx="227356">
                  <c:v>-2.80761719</c:v>
                </c:pt>
                <c:pt idx="227357">
                  <c:v>-55.5419922</c:v>
                </c:pt>
                <c:pt idx="227358">
                  <c:v>-96.92382809999998</c:v>
                </c:pt>
                <c:pt idx="227359">
                  <c:v>-109.619141</c:v>
                </c:pt>
                <c:pt idx="227360">
                  <c:v>-89.11132809999998</c:v>
                </c:pt>
                <c:pt idx="227361">
                  <c:v>-46.7529297</c:v>
                </c:pt>
                <c:pt idx="227362">
                  <c:v>4.02832031</c:v>
                </c:pt>
                <c:pt idx="227363">
                  <c:v>54.32128909999999</c:v>
                </c:pt>
                <c:pt idx="227364">
                  <c:v>92.2851562</c:v>
                </c:pt>
                <c:pt idx="227365">
                  <c:v>101.44043</c:v>
                </c:pt>
                <c:pt idx="227366">
                  <c:v>83.2519531</c:v>
                </c:pt>
                <c:pt idx="227367">
                  <c:v>52.6123047</c:v>
                </c:pt>
                <c:pt idx="227368">
                  <c:v>0.610351562</c:v>
                </c:pt>
                <c:pt idx="227369">
                  <c:v>-55.4199219</c:v>
                </c:pt>
                <c:pt idx="227370">
                  <c:v>-85.3271484</c:v>
                </c:pt>
                <c:pt idx="227371">
                  <c:v>-104.003906</c:v>
                </c:pt>
                <c:pt idx="227372">
                  <c:v>-92.5292969</c:v>
                </c:pt>
                <c:pt idx="227373">
                  <c:v>-49.9267578</c:v>
                </c:pt>
                <c:pt idx="227374">
                  <c:v>-3.78417969</c:v>
                </c:pt>
                <c:pt idx="227375">
                  <c:v>50.5371094</c:v>
                </c:pt>
                <c:pt idx="227376">
                  <c:v>83.6181641</c:v>
                </c:pt>
                <c:pt idx="227377">
                  <c:v>102.905273</c:v>
                </c:pt>
                <c:pt idx="227378">
                  <c:v>95.82519529999998</c:v>
                </c:pt>
                <c:pt idx="227379">
                  <c:v>51.2695312</c:v>
                </c:pt>
                <c:pt idx="227380">
                  <c:v>0.366210938</c:v>
                </c:pt>
                <c:pt idx="227381">
                  <c:v>-48.3398438</c:v>
                </c:pt>
                <c:pt idx="227382">
                  <c:v>-80.32226559999998</c:v>
                </c:pt>
                <c:pt idx="227383">
                  <c:v>-108.886719</c:v>
                </c:pt>
                <c:pt idx="227384">
                  <c:v>-94.97070309999998</c:v>
                </c:pt>
                <c:pt idx="227385">
                  <c:v>-56.2744141</c:v>
                </c:pt>
                <c:pt idx="227386">
                  <c:v>-9.52148438</c:v>
                </c:pt>
                <c:pt idx="227387">
                  <c:v>46.2646484</c:v>
                </c:pt>
                <c:pt idx="227388">
                  <c:v>88.7451172</c:v>
                </c:pt>
                <c:pt idx="227389">
                  <c:v>104.614258</c:v>
                </c:pt>
                <c:pt idx="227390">
                  <c:v>90.82031249999996</c:v>
                </c:pt>
                <c:pt idx="227391">
                  <c:v>59.3261719</c:v>
                </c:pt>
                <c:pt idx="227392">
                  <c:v>10.3759766</c:v>
                </c:pt>
                <c:pt idx="227393">
                  <c:v>-40.6494141</c:v>
                </c:pt>
                <c:pt idx="227394">
                  <c:v>-86.05957029999998</c:v>
                </c:pt>
                <c:pt idx="227395">
                  <c:v>-100.585938</c:v>
                </c:pt>
                <c:pt idx="227396">
                  <c:v>-98.38867190000001</c:v>
                </c:pt>
                <c:pt idx="227397">
                  <c:v>-66.52832029999998</c:v>
                </c:pt>
                <c:pt idx="227398">
                  <c:v>-15.1367188</c:v>
                </c:pt>
                <c:pt idx="227399">
                  <c:v>36.9873047</c:v>
                </c:pt>
                <c:pt idx="227400">
                  <c:v>80.9326172</c:v>
                </c:pt>
                <c:pt idx="227401">
                  <c:v>99.85351559999998</c:v>
                </c:pt>
                <c:pt idx="227402">
                  <c:v>95.703125</c:v>
                </c:pt>
                <c:pt idx="227403">
                  <c:v>70.3125</c:v>
                </c:pt>
                <c:pt idx="227404">
                  <c:v>21.8505859</c:v>
                </c:pt>
                <c:pt idx="227405">
                  <c:v>-29.1748047</c:v>
                </c:pt>
                <c:pt idx="227406">
                  <c:v>-72.9980469</c:v>
                </c:pt>
                <c:pt idx="227407">
                  <c:v>-102.172852</c:v>
                </c:pt>
                <c:pt idx="227408">
                  <c:v>-98.87695309999998</c:v>
                </c:pt>
                <c:pt idx="227409">
                  <c:v>-70.80078119999993</c:v>
                </c:pt>
                <c:pt idx="227410">
                  <c:v>-20.38574219999997</c:v>
                </c:pt>
                <c:pt idx="227411">
                  <c:v>29.7851562</c:v>
                </c:pt>
                <c:pt idx="227412">
                  <c:v>75.5615234</c:v>
                </c:pt>
                <c:pt idx="227413">
                  <c:v>103.027344</c:v>
                </c:pt>
                <c:pt idx="227414">
                  <c:v>95.5810547</c:v>
                </c:pt>
                <c:pt idx="227415">
                  <c:v>68.9697266</c:v>
                </c:pt>
                <c:pt idx="227416">
                  <c:v>30.1513672</c:v>
                </c:pt>
                <c:pt idx="227417">
                  <c:v>-24.7802734</c:v>
                </c:pt>
                <c:pt idx="227418">
                  <c:v>-79.1015625</c:v>
                </c:pt>
                <c:pt idx="227419">
                  <c:v>-95.4589844</c:v>
                </c:pt>
                <c:pt idx="227420">
                  <c:v>-100.585938</c:v>
                </c:pt>
                <c:pt idx="227421">
                  <c:v>-75.19531249999996</c:v>
                </c:pt>
                <c:pt idx="227422">
                  <c:v>-28.6865234</c:v>
                </c:pt>
                <c:pt idx="227423">
                  <c:v>22.2167969</c:v>
                </c:pt>
                <c:pt idx="227424">
                  <c:v>72.87597659999993</c:v>
                </c:pt>
                <c:pt idx="227425">
                  <c:v>99.85351559999998</c:v>
                </c:pt>
                <c:pt idx="227426">
                  <c:v>104.492188</c:v>
                </c:pt>
                <c:pt idx="227427">
                  <c:v>79.9560547</c:v>
                </c:pt>
                <c:pt idx="227428">
                  <c:v>26.3671875</c:v>
                </c:pt>
                <c:pt idx="227429">
                  <c:v>-26.1230469</c:v>
                </c:pt>
                <c:pt idx="227430">
                  <c:v>-62.2558594</c:v>
                </c:pt>
                <c:pt idx="227431">
                  <c:v>-106.079102</c:v>
                </c:pt>
                <c:pt idx="227432">
                  <c:v>-103.393555</c:v>
                </c:pt>
                <c:pt idx="227433">
                  <c:v>-81.4208984</c:v>
                </c:pt>
                <c:pt idx="227434">
                  <c:v>-37.5976562</c:v>
                </c:pt>
                <c:pt idx="227435">
                  <c:v>13.0615234</c:v>
                </c:pt>
                <c:pt idx="227436">
                  <c:v>62.0117188</c:v>
                </c:pt>
                <c:pt idx="227437">
                  <c:v>96.92382809999998</c:v>
                </c:pt>
                <c:pt idx="227438">
                  <c:v>105.834961</c:v>
                </c:pt>
                <c:pt idx="227439">
                  <c:v>82.15332029999998</c:v>
                </c:pt>
                <c:pt idx="227440">
                  <c:v>37.2314453</c:v>
                </c:pt>
                <c:pt idx="227441">
                  <c:v>-11.5966797</c:v>
                </c:pt>
                <c:pt idx="227442">
                  <c:v>-61.6455078</c:v>
                </c:pt>
                <c:pt idx="227443">
                  <c:v>-94.84863279999998</c:v>
                </c:pt>
                <c:pt idx="227444">
                  <c:v>-104.492188</c:v>
                </c:pt>
                <c:pt idx="227445">
                  <c:v>-81.7871094</c:v>
                </c:pt>
                <c:pt idx="227446">
                  <c:v>-44.55566409999999</c:v>
                </c:pt>
                <c:pt idx="227447">
                  <c:v>5.859375</c:v>
                </c:pt>
                <c:pt idx="227448">
                  <c:v>51.0253906</c:v>
                </c:pt>
                <c:pt idx="227449">
                  <c:v>83.8623047</c:v>
                </c:pt>
                <c:pt idx="227450">
                  <c:v>100.219727</c:v>
                </c:pt>
                <c:pt idx="227451">
                  <c:v>89.11132809999998</c:v>
                </c:pt>
                <c:pt idx="227452">
                  <c:v>49.0722656</c:v>
                </c:pt>
                <c:pt idx="227453">
                  <c:v>-4.882812499999997</c:v>
                </c:pt>
                <c:pt idx="227454">
                  <c:v>-55.1757812</c:v>
                </c:pt>
                <c:pt idx="227455">
                  <c:v>-86.5478516</c:v>
                </c:pt>
                <c:pt idx="227456">
                  <c:v>-106.323242</c:v>
                </c:pt>
                <c:pt idx="227457">
                  <c:v>-91.3085938</c:v>
                </c:pt>
                <c:pt idx="227458">
                  <c:v>-46.1425781</c:v>
                </c:pt>
                <c:pt idx="227459">
                  <c:v>3.54003906</c:v>
                </c:pt>
                <c:pt idx="227460">
                  <c:v>54.1992188</c:v>
                </c:pt>
                <c:pt idx="227461">
                  <c:v>85.9375</c:v>
                </c:pt>
                <c:pt idx="227462">
                  <c:v>105.59082</c:v>
                </c:pt>
                <c:pt idx="227463">
                  <c:v>86.6699219</c:v>
                </c:pt>
                <c:pt idx="227464">
                  <c:v>55.7861328</c:v>
                </c:pt>
                <c:pt idx="227465">
                  <c:v>10.2539062</c:v>
                </c:pt>
                <c:pt idx="227466">
                  <c:v>-49.4384766</c:v>
                </c:pt>
                <c:pt idx="227467">
                  <c:v>-89.2333984</c:v>
                </c:pt>
                <c:pt idx="227468">
                  <c:v>-104.858398</c:v>
                </c:pt>
                <c:pt idx="227469">
                  <c:v>-88.8671875</c:v>
                </c:pt>
                <c:pt idx="227470">
                  <c:v>-60.4248047</c:v>
                </c:pt>
                <c:pt idx="227471">
                  <c:v>-3.78417969</c:v>
                </c:pt>
                <c:pt idx="227472">
                  <c:v>43.7011719</c:v>
                </c:pt>
                <c:pt idx="227473">
                  <c:v>83.7402344</c:v>
                </c:pt>
                <c:pt idx="227474">
                  <c:v>109.25293</c:v>
                </c:pt>
                <c:pt idx="227475">
                  <c:v>102.416992</c:v>
                </c:pt>
                <c:pt idx="227476">
                  <c:v>62.3779297</c:v>
                </c:pt>
                <c:pt idx="227477">
                  <c:v>13.5498047</c:v>
                </c:pt>
                <c:pt idx="227478">
                  <c:v>-42.2363281</c:v>
                </c:pt>
                <c:pt idx="227479">
                  <c:v>-90.08789059999998</c:v>
                </c:pt>
                <c:pt idx="227480">
                  <c:v>-106.079102</c:v>
                </c:pt>
                <c:pt idx="227481">
                  <c:v>-96.3134766</c:v>
                </c:pt>
                <c:pt idx="227482">
                  <c:v>-65.0634766</c:v>
                </c:pt>
                <c:pt idx="227483">
                  <c:v>-14.8925781</c:v>
                </c:pt>
                <c:pt idx="227484">
                  <c:v>31.7382812</c:v>
                </c:pt>
                <c:pt idx="227485">
                  <c:v>88.0126953</c:v>
                </c:pt>
                <c:pt idx="227486">
                  <c:v>106.323242</c:v>
                </c:pt>
                <c:pt idx="227487">
                  <c:v>96.5576172</c:v>
                </c:pt>
                <c:pt idx="227488">
                  <c:v>64.8193359</c:v>
                </c:pt>
                <c:pt idx="227489">
                  <c:v>17.9443359</c:v>
                </c:pt>
                <c:pt idx="227490">
                  <c:v>-36.6210938</c:v>
                </c:pt>
                <c:pt idx="227491">
                  <c:v>-78.6132812</c:v>
                </c:pt>
                <c:pt idx="227492">
                  <c:v>-100.341797</c:v>
                </c:pt>
                <c:pt idx="227493">
                  <c:v>-102.416992</c:v>
                </c:pt>
                <c:pt idx="227494">
                  <c:v>-69.33593749999996</c:v>
                </c:pt>
                <c:pt idx="227495">
                  <c:v>-16.9677734</c:v>
                </c:pt>
                <c:pt idx="227496">
                  <c:v>32.4707031</c:v>
                </c:pt>
                <c:pt idx="227497">
                  <c:v>76.7822266</c:v>
                </c:pt>
                <c:pt idx="227498">
                  <c:v>102.905273</c:v>
                </c:pt>
                <c:pt idx="227499">
                  <c:v>99.9755859</c:v>
                </c:pt>
                <c:pt idx="227500">
                  <c:v>71.8994141</c:v>
                </c:pt>
                <c:pt idx="227501">
                  <c:v>24.0478516</c:v>
                </c:pt>
                <c:pt idx="227502">
                  <c:v>-28.5644531</c:v>
                </c:pt>
                <c:pt idx="227503">
                  <c:v>-74.46289059999998</c:v>
                </c:pt>
                <c:pt idx="227504">
                  <c:v>-106.689453</c:v>
                </c:pt>
                <c:pt idx="227505">
                  <c:v>-102.416992</c:v>
                </c:pt>
                <c:pt idx="227506">
                  <c:v>-72.9980469</c:v>
                </c:pt>
                <c:pt idx="227507">
                  <c:v>-25.8789062</c:v>
                </c:pt>
                <c:pt idx="227508">
                  <c:v>31.1279297</c:v>
                </c:pt>
                <c:pt idx="227509">
                  <c:v>71.1669922</c:v>
                </c:pt>
                <c:pt idx="227510">
                  <c:v>98.63281249999996</c:v>
                </c:pt>
                <c:pt idx="227511">
                  <c:v>101.318359</c:v>
                </c:pt>
                <c:pt idx="227512">
                  <c:v>76.7822266</c:v>
                </c:pt>
                <c:pt idx="227513">
                  <c:v>28.44238279999998</c:v>
                </c:pt>
                <c:pt idx="227514">
                  <c:v>-28.6865234</c:v>
                </c:pt>
                <c:pt idx="227515">
                  <c:v>-70.55664059999998</c:v>
                </c:pt>
                <c:pt idx="227516">
                  <c:v>-100.219727</c:v>
                </c:pt>
                <c:pt idx="227517">
                  <c:v>-99.4873047</c:v>
                </c:pt>
                <c:pt idx="227518">
                  <c:v>-78.0029297</c:v>
                </c:pt>
                <c:pt idx="227519">
                  <c:v>-33.5693359</c:v>
                </c:pt>
                <c:pt idx="227520">
                  <c:v>27.4658203</c:v>
                </c:pt>
                <c:pt idx="227521">
                  <c:v>70.1904297</c:v>
                </c:pt>
                <c:pt idx="227522">
                  <c:v>101.44043</c:v>
                </c:pt>
                <c:pt idx="227523">
                  <c:v>105.59082</c:v>
                </c:pt>
                <c:pt idx="227524">
                  <c:v>84.3505859</c:v>
                </c:pt>
                <c:pt idx="227525">
                  <c:v>34.0576172</c:v>
                </c:pt>
                <c:pt idx="227526">
                  <c:v>-20.8740234</c:v>
                </c:pt>
                <c:pt idx="227527">
                  <c:v>-64.453125</c:v>
                </c:pt>
                <c:pt idx="227528">
                  <c:v>-100.341797</c:v>
                </c:pt>
                <c:pt idx="227529">
                  <c:v>-109.25293</c:v>
                </c:pt>
                <c:pt idx="227530">
                  <c:v>-80.68847659999993</c:v>
                </c:pt>
                <c:pt idx="227531">
                  <c:v>-38.4521484</c:v>
                </c:pt>
                <c:pt idx="227532">
                  <c:v>14.7705078</c:v>
                </c:pt>
                <c:pt idx="227533">
                  <c:v>59.3261719</c:v>
                </c:pt>
                <c:pt idx="227534">
                  <c:v>94.2382812</c:v>
                </c:pt>
                <c:pt idx="227535">
                  <c:v>107.788086</c:v>
                </c:pt>
                <c:pt idx="227536">
                  <c:v>81.9091797</c:v>
                </c:pt>
                <c:pt idx="227537">
                  <c:v>42.3583984</c:v>
                </c:pt>
                <c:pt idx="227538">
                  <c:v>-0.854492188</c:v>
                </c:pt>
                <c:pt idx="227539">
                  <c:v>-60.0585938</c:v>
                </c:pt>
                <c:pt idx="227540">
                  <c:v>-97.77832029999998</c:v>
                </c:pt>
                <c:pt idx="227541">
                  <c:v>-101.074219</c:v>
                </c:pt>
                <c:pt idx="227542">
                  <c:v>-88.37890619999993</c:v>
                </c:pt>
                <c:pt idx="227543">
                  <c:v>-46.1425781</c:v>
                </c:pt>
                <c:pt idx="227544">
                  <c:v>2.9296875</c:v>
                </c:pt>
                <c:pt idx="227545">
                  <c:v>61.8896484</c:v>
                </c:pt>
                <c:pt idx="227546">
                  <c:v>92.5292969</c:v>
                </c:pt>
                <c:pt idx="227547">
                  <c:v>99.2431641</c:v>
                </c:pt>
                <c:pt idx="227548">
                  <c:v>86.7919922</c:v>
                </c:pt>
                <c:pt idx="227549">
                  <c:v>51.2695312</c:v>
                </c:pt>
                <c:pt idx="227550">
                  <c:v>2.31933594</c:v>
                </c:pt>
                <c:pt idx="227551">
                  <c:v>-51.7578125</c:v>
                </c:pt>
                <c:pt idx="227552">
                  <c:v>-97.65625</c:v>
                </c:pt>
                <c:pt idx="227553">
                  <c:v>-108.764648</c:v>
                </c:pt>
                <c:pt idx="227554">
                  <c:v>-89.2333984</c:v>
                </c:pt>
                <c:pt idx="227555">
                  <c:v>-54.0771484</c:v>
                </c:pt>
                <c:pt idx="227556">
                  <c:v>-0.48828125</c:v>
                </c:pt>
                <c:pt idx="227557">
                  <c:v>49.1943359</c:v>
                </c:pt>
                <c:pt idx="227558">
                  <c:v>88.9892578</c:v>
                </c:pt>
                <c:pt idx="227559">
                  <c:v>105.834961</c:v>
                </c:pt>
                <c:pt idx="227560">
                  <c:v>95.2148438</c:v>
                </c:pt>
                <c:pt idx="227561">
                  <c:v>59.6923828</c:v>
                </c:pt>
                <c:pt idx="227562">
                  <c:v>3.66210938</c:v>
                </c:pt>
                <c:pt idx="227563">
                  <c:v>-40.4052734</c:v>
                </c:pt>
                <c:pt idx="227564">
                  <c:v>-82.7636719</c:v>
                </c:pt>
                <c:pt idx="227565">
                  <c:v>-102.294922</c:v>
                </c:pt>
                <c:pt idx="227566">
                  <c:v>-93.1396484</c:v>
                </c:pt>
                <c:pt idx="227567">
                  <c:v>-59.4482422</c:v>
                </c:pt>
                <c:pt idx="227568">
                  <c:v>-1.70898438</c:v>
                </c:pt>
                <c:pt idx="227569">
                  <c:v>40.1611328</c:v>
                </c:pt>
                <c:pt idx="227570">
                  <c:v>83.984375</c:v>
                </c:pt>
                <c:pt idx="227571">
                  <c:v>102.661133</c:v>
                </c:pt>
                <c:pt idx="227572">
                  <c:v>92.5292969</c:v>
                </c:pt>
                <c:pt idx="227573">
                  <c:v>62.7441406</c:v>
                </c:pt>
                <c:pt idx="227574">
                  <c:v>10.2539062</c:v>
                </c:pt>
                <c:pt idx="227575">
                  <c:v>-33.81347659999999</c:v>
                </c:pt>
                <c:pt idx="227576">
                  <c:v>-77.75878909999996</c:v>
                </c:pt>
                <c:pt idx="227577">
                  <c:v>-103.637695</c:v>
                </c:pt>
                <c:pt idx="227578">
                  <c:v>-94.7265625</c:v>
                </c:pt>
                <c:pt idx="227579">
                  <c:v>-69.2138672</c:v>
                </c:pt>
                <c:pt idx="227580">
                  <c:v>-7.812499999999997</c:v>
                </c:pt>
                <c:pt idx="227581">
                  <c:v>45.0439453</c:v>
                </c:pt>
                <c:pt idx="227582">
                  <c:v>86.9140625</c:v>
                </c:pt>
                <c:pt idx="227583">
                  <c:v>110.229492</c:v>
                </c:pt>
                <c:pt idx="227584">
                  <c:v>101.928711</c:v>
                </c:pt>
                <c:pt idx="227585">
                  <c:v>74.5849609</c:v>
                </c:pt>
                <c:pt idx="227586">
                  <c:v>20.7519531</c:v>
                </c:pt>
                <c:pt idx="227587">
                  <c:v>-29.4189453</c:v>
                </c:pt>
                <c:pt idx="227588">
                  <c:v>-70.4345703</c:v>
                </c:pt>
                <c:pt idx="227589">
                  <c:v>-101.44043</c:v>
                </c:pt>
                <c:pt idx="227590">
                  <c:v>-101.5625</c:v>
                </c:pt>
                <c:pt idx="227591">
                  <c:v>-75.9277344</c:v>
                </c:pt>
                <c:pt idx="227592">
                  <c:v>-23.1933594</c:v>
                </c:pt>
                <c:pt idx="227593">
                  <c:v>31.0058594</c:v>
                </c:pt>
                <c:pt idx="227594">
                  <c:v>78.4912109</c:v>
                </c:pt>
                <c:pt idx="227595">
                  <c:v>107.421875</c:v>
                </c:pt>
                <c:pt idx="227596">
                  <c:v>102.050781</c:v>
                </c:pt>
                <c:pt idx="227597">
                  <c:v>68.1152344</c:v>
                </c:pt>
                <c:pt idx="227598">
                  <c:v>26.7333984</c:v>
                </c:pt>
                <c:pt idx="227599">
                  <c:v>-28.5644531</c:v>
                </c:pt>
                <c:pt idx="227600">
                  <c:v>-76.2939453</c:v>
                </c:pt>
                <c:pt idx="227601">
                  <c:v>-95.82519529999998</c:v>
                </c:pt>
                <c:pt idx="227602">
                  <c:v>-98.0224609</c:v>
                </c:pt>
                <c:pt idx="227603">
                  <c:v>-73.1201172</c:v>
                </c:pt>
                <c:pt idx="227604">
                  <c:v>-27.8320312</c:v>
                </c:pt>
                <c:pt idx="227605">
                  <c:v>23.0712891</c:v>
                </c:pt>
                <c:pt idx="227606">
                  <c:v>74.7070312</c:v>
                </c:pt>
                <c:pt idx="227607">
                  <c:v>99.9755859</c:v>
                </c:pt>
                <c:pt idx="227608">
                  <c:v>99.1210938</c:v>
                </c:pt>
                <c:pt idx="227609">
                  <c:v>73.3642578</c:v>
                </c:pt>
                <c:pt idx="227610">
                  <c:v>30.3955078</c:v>
                </c:pt>
                <c:pt idx="227611">
                  <c:v>-19.1650391</c:v>
                </c:pt>
                <c:pt idx="227612">
                  <c:v>-66.1621094</c:v>
                </c:pt>
                <c:pt idx="227613">
                  <c:v>-99.1210938</c:v>
                </c:pt>
                <c:pt idx="227614">
                  <c:v>-101.196289</c:v>
                </c:pt>
                <c:pt idx="227615">
                  <c:v>-83.3740234</c:v>
                </c:pt>
                <c:pt idx="227616">
                  <c:v>-37.5976562</c:v>
                </c:pt>
                <c:pt idx="227617">
                  <c:v>18.4326172</c:v>
                </c:pt>
                <c:pt idx="227618">
                  <c:v>71.6552734</c:v>
                </c:pt>
                <c:pt idx="227619">
                  <c:v>99.1210938</c:v>
                </c:pt>
                <c:pt idx="227620">
                  <c:v>98.75488279999998</c:v>
                </c:pt>
                <c:pt idx="227621">
                  <c:v>82.7636719</c:v>
                </c:pt>
                <c:pt idx="227622">
                  <c:v>39.5507812</c:v>
                </c:pt>
                <c:pt idx="227623">
                  <c:v>-19.4091797</c:v>
                </c:pt>
                <c:pt idx="227624">
                  <c:v>-67.2607422</c:v>
                </c:pt>
                <c:pt idx="227625">
                  <c:v>-92.89550779999998</c:v>
                </c:pt>
                <c:pt idx="227626">
                  <c:v>-103.271484</c:v>
                </c:pt>
                <c:pt idx="227627">
                  <c:v>-89.2333984</c:v>
                </c:pt>
                <c:pt idx="227628">
                  <c:v>-37.9638672</c:v>
                </c:pt>
                <c:pt idx="227629">
                  <c:v>17.9443359</c:v>
                </c:pt>
                <c:pt idx="227630">
                  <c:v>69.9462891</c:v>
                </c:pt>
                <c:pt idx="227631">
                  <c:v>96.4355469</c:v>
                </c:pt>
                <c:pt idx="227632">
                  <c:v>104.492188</c:v>
                </c:pt>
                <c:pt idx="227633">
                  <c:v>85.4492188</c:v>
                </c:pt>
                <c:pt idx="227634">
                  <c:v>39.9169922</c:v>
                </c:pt>
                <c:pt idx="227635">
                  <c:v>-11.9628906</c:v>
                </c:pt>
                <c:pt idx="227636">
                  <c:v>-64.8193359</c:v>
                </c:pt>
                <c:pt idx="227637">
                  <c:v>-96.3134766</c:v>
                </c:pt>
                <c:pt idx="227638">
                  <c:v>-107.543945</c:v>
                </c:pt>
                <c:pt idx="227639">
                  <c:v>-90.33203119999993</c:v>
                </c:pt>
                <c:pt idx="227640">
                  <c:v>-46.5087891</c:v>
                </c:pt>
                <c:pt idx="227641">
                  <c:v>13.4277344</c:v>
                </c:pt>
                <c:pt idx="227642">
                  <c:v>58.2275391</c:v>
                </c:pt>
                <c:pt idx="227643">
                  <c:v>87.03613279999998</c:v>
                </c:pt>
                <c:pt idx="227644">
                  <c:v>97.65625</c:v>
                </c:pt>
                <c:pt idx="227645">
                  <c:v>89.4775391</c:v>
                </c:pt>
                <c:pt idx="227646">
                  <c:v>44.921875</c:v>
                </c:pt>
                <c:pt idx="227647">
                  <c:v>-3.54003906</c:v>
                </c:pt>
                <c:pt idx="227648">
                  <c:v>-59.3261719</c:v>
                </c:pt>
                <c:pt idx="227649">
                  <c:v>-91.55273440000001</c:v>
                </c:pt>
                <c:pt idx="227650">
                  <c:v>-96.3134766</c:v>
                </c:pt>
                <c:pt idx="227651">
                  <c:v>-89.5996094</c:v>
                </c:pt>
                <c:pt idx="227652">
                  <c:v>-53.7109375</c:v>
                </c:pt>
                <c:pt idx="227653">
                  <c:v>-9.765625</c:v>
                </c:pt>
                <c:pt idx="227654">
                  <c:v>46.5087891</c:v>
                </c:pt>
                <c:pt idx="227655">
                  <c:v>98.87695309999998</c:v>
                </c:pt>
                <c:pt idx="227656">
                  <c:v>107.177734</c:v>
                </c:pt>
                <c:pt idx="227657">
                  <c:v>94.84863279999998</c:v>
                </c:pt>
                <c:pt idx="227658">
                  <c:v>46.7529297</c:v>
                </c:pt>
                <c:pt idx="227659">
                  <c:v>4.882812499999997</c:v>
                </c:pt>
                <c:pt idx="227660">
                  <c:v>-50.6591797</c:v>
                </c:pt>
                <c:pt idx="227661">
                  <c:v>-89.11132809999998</c:v>
                </c:pt>
                <c:pt idx="227662">
                  <c:v>-108.276367</c:v>
                </c:pt>
                <c:pt idx="227663">
                  <c:v>-100.219727</c:v>
                </c:pt>
                <c:pt idx="227664">
                  <c:v>-56.5185547</c:v>
                </c:pt>
                <c:pt idx="227665">
                  <c:v>-10.8642578</c:v>
                </c:pt>
                <c:pt idx="227666">
                  <c:v>42.1142578</c:v>
                </c:pt>
                <c:pt idx="227667">
                  <c:v>87.890625</c:v>
                </c:pt>
                <c:pt idx="227668">
                  <c:v>103.149414</c:v>
                </c:pt>
                <c:pt idx="227669">
                  <c:v>93.38378909999996</c:v>
                </c:pt>
                <c:pt idx="227670">
                  <c:v>60.6689453</c:v>
                </c:pt>
                <c:pt idx="227671">
                  <c:v>16.9677734</c:v>
                </c:pt>
                <c:pt idx="227672">
                  <c:v>-36.1328125</c:v>
                </c:pt>
                <c:pt idx="227673">
                  <c:v>-82.03125</c:v>
                </c:pt>
                <c:pt idx="227674">
                  <c:v>-105.102539</c:v>
                </c:pt>
                <c:pt idx="227675">
                  <c:v>-98.1445312</c:v>
                </c:pt>
                <c:pt idx="227676">
                  <c:v>-62.3779297</c:v>
                </c:pt>
                <c:pt idx="227677">
                  <c:v>-16.72363279999998</c:v>
                </c:pt>
                <c:pt idx="227678">
                  <c:v>34.5458984</c:v>
                </c:pt>
                <c:pt idx="227679">
                  <c:v>79.4677734</c:v>
                </c:pt>
                <c:pt idx="227680">
                  <c:v>100.463867</c:v>
                </c:pt>
                <c:pt idx="227681">
                  <c:v>104.614258</c:v>
                </c:pt>
                <c:pt idx="227682">
                  <c:v>71.0449219</c:v>
                </c:pt>
                <c:pt idx="227683">
                  <c:v>17.578125</c:v>
                </c:pt>
                <c:pt idx="227684">
                  <c:v>-32.7148438</c:v>
                </c:pt>
                <c:pt idx="227685">
                  <c:v>-78.36914059999998</c:v>
                </c:pt>
                <c:pt idx="227686">
                  <c:v>-99.7314453</c:v>
                </c:pt>
                <c:pt idx="227687">
                  <c:v>-111.694336</c:v>
                </c:pt>
                <c:pt idx="227688">
                  <c:v>-77.27050779999998</c:v>
                </c:pt>
                <c:pt idx="227689">
                  <c:v>-19.7753906</c:v>
                </c:pt>
                <c:pt idx="227690">
                  <c:v>29.5410156</c:v>
                </c:pt>
                <c:pt idx="227691">
                  <c:v>75.5615234</c:v>
                </c:pt>
                <c:pt idx="227692">
                  <c:v>99.2431641</c:v>
                </c:pt>
                <c:pt idx="227693">
                  <c:v>97.90039059999998</c:v>
                </c:pt>
                <c:pt idx="227694">
                  <c:v>73.1201172</c:v>
                </c:pt>
                <c:pt idx="227695">
                  <c:v>27.0996094</c:v>
                </c:pt>
                <c:pt idx="227696">
                  <c:v>-25.0244141</c:v>
                </c:pt>
                <c:pt idx="227697">
                  <c:v>-72.6318359</c:v>
                </c:pt>
                <c:pt idx="227698">
                  <c:v>-100.952148</c:v>
                </c:pt>
                <c:pt idx="227699">
                  <c:v>-98.0224609</c:v>
                </c:pt>
                <c:pt idx="227700">
                  <c:v>-78.6132812</c:v>
                </c:pt>
                <c:pt idx="227701">
                  <c:v>-28.8085938</c:v>
                </c:pt>
                <c:pt idx="227702">
                  <c:v>20.6298828</c:v>
                </c:pt>
                <c:pt idx="227703">
                  <c:v>72.1435547</c:v>
                </c:pt>
                <c:pt idx="227704">
                  <c:v>101.68457</c:v>
                </c:pt>
                <c:pt idx="227705">
                  <c:v>105.224609</c:v>
                </c:pt>
                <c:pt idx="227706">
                  <c:v>76.0498047</c:v>
                </c:pt>
                <c:pt idx="227707">
                  <c:v>31.6162109</c:v>
                </c:pt>
                <c:pt idx="227708">
                  <c:v>-19.1650391</c:v>
                </c:pt>
                <c:pt idx="227709">
                  <c:v>-70.9228516</c:v>
                </c:pt>
                <c:pt idx="227710">
                  <c:v>-97.77832029999998</c:v>
                </c:pt>
                <c:pt idx="227711">
                  <c:v>-103.637695</c:v>
                </c:pt>
                <c:pt idx="227712">
                  <c:v>-91.0644531</c:v>
                </c:pt>
                <c:pt idx="227713">
                  <c:v>-36.2548828</c:v>
                </c:pt>
                <c:pt idx="227714">
                  <c:v>17.9443359</c:v>
                </c:pt>
                <c:pt idx="227715">
                  <c:v>64.8193359</c:v>
                </c:pt>
                <c:pt idx="227716">
                  <c:v>94.1162109</c:v>
                </c:pt>
                <c:pt idx="227717">
                  <c:v>103.027344</c:v>
                </c:pt>
                <c:pt idx="227718">
                  <c:v>82.15332029999998</c:v>
                </c:pt>
                <c:pt idx="227719">
                  <c:v>38.2080078</c:v>
                </c:pt>
                <c:pt idx="227720">
                  <c:v>-4.27246094</c:v>
                </c:pt>
                <c:pt idx="227721">
                  <c:v>-65.18554690000001</c:v>
                </c:pt>
                <c:pt idx="227722">
                  <c:v>-92.6513672</c:v>
                </c:pt>
                <c:pt idx="227723">
                  <c:v>-97.90039059999998</c:v>
                </c:pt>
                <c:pt idx="227724">
                  <c:v>-92.77343749999996</c:v>
                </c:pt>
                <c:pt idx="227725">
                  <c:v>-58.83789059999999</c:v>
                </c:pt>
                <c:pt idx="227726">
                  <c:v>-1.83105469</c:v>
                </c:pt>
                <c:pt idx="227727">
                  <c:v>57.2509766</c:v>
                </c:pt>
                <c:pt idx="227728">
                  <c:v>96.3134766</c:v>
                </c:pt>
                <c:pt idx="227729">
                  <c:v>108.886719</c:v>
                </c:pt>
                <c:pt idx="227730">
                  <c:v>93.1396484</c:v>
                </c:pt>
                <c:pt idx="227731">
                  <c:v>49.80468749999996</c:v>
                </c:pt>
                <c:pt idx="227732">
                  <c:v>-5.24902344</c:v>
                </c:pt>
                <c:pt idx="227733">
                  <c:v>-56.7626953</c:v>
                </c:pt>
                <c:pt idx="227734">
                  <c:v>-89.7216797</c:v>
                </c:pt>
                <c:pt idx="227735">
                  <c:v>-101.806641</c:v>
                </c:pt>
                <c:pt idx="227736">
                  <c:v>-86.9140625</c:v>
                </c:pt>
                <c:pt idx="227737">
                  <c:v>-49.80468749999996</c:v>
                </c:pt>
                <c:pt idx="227738">
                  <c:v>1.953125</c:v>
                </c:pt>
                <c:pt idx="227739">
                  <c:v>50.9033203</c:v>
                </c:pt>
                <c:pt idx="227740">
                  <c:v>88.13476559999998</c:v>
                </c:pt>
                <c:pt idx="227741">
                  <c:v>103.149414</c:v>
                </c:pt>
                <c:pt idx="227742">
                  <c:v>93.2617188</c:v>
                </c:pt>
                <c:pt idx="227743">
                  <c:v>53.4667969</c:v>
                </c:pt>
                <c:pt idx="227744">
                  <c:v>3.78417969</c:v>
                </c:pt>
                <c:pt idx="227745">
                  <c:v>-50.9033203</c:v>
                </c:pt>
                <c:pt idx="227746">
                  <c:v>-87.4023438</c:v>
                </c:pt>
                <c:pt idx="227747">
                  <c:v>-107.055664</c:v>
                </c:pt>
                <c:pt idx="227748">
                  <c:v>-95.9472656</c:v>
                </c:pt>
                <c:pt idx="227749">
                  <c:v>-52.3681641</c:v>
                </c:pt>
                <c:pt idx="227750">
                  <c:v>-3.66210938</c:v>
                </c:pt>
                <c:pt idx="227751">
                  <c:v>44.0673828</c:v>
                </c:pt>
                <c:pt idx="227752">
                  <c:v>94.1162109</c:v>
                </c:pt>
                <c:pt idx="227753">
                  <c:v>104.125977</c:v>
                </c:pt>
                <c:pt idx="227754">
                  <c:v>93.1396484</c:v>
                </c:pt>
                <c:pt idx="227755">
                  <c:v>62.0117188</c:v>
                </c:pt>
                <c:pt idx="227756">
                  <c:v>14.1601562</c:v>
                </c:pt>
                <c:pt idx="227757">
                  <c:v>-38.0859375</c:v>
                </c:pt>
                <c:pt idx="227758">
                  <c:v>-80.078125</c:v>
                </c:pt>
                <c:pt idx="227759">
                  <c:v>-103.027344</c:v>
                </c:pt>
                <c:pt idx="227760">
                  <c:v>-94.6044922</c:v>
                </c:pt>
                <c:pt idx="227761">
                  <c:v>-64.57519529999998</c:v>
                </c:pt>
                <c:pt idx="227762">
                  <c:v>-16.6015625</c:v>
                </c:pt>
                <c:pt idx="227763">
                  <c:v>45.8984375</c:v>
                </c:pt>
                <c:pt idx="227764">
                  <c:v>87.6464844</c:v>
                </c:pt>
                <c:pt idx="227765">
                  <c:v>104.370117</c:v>
                </c:pt>
                <c:pt idx="227766">
                  <c:v>103.881836</c:v>
                </c:pt>
                <c:pt idx="227767">
                  <c:v>60.18066409999999</c:v>
                </c:pt>
                <c:pt idx="227768">
                  <c:v>14.2822266</c:v>
                </c:pt>
                <c:pt idx="227769">
                  <c:v>-37.8417969</c:v>
                </c:pt>
                <c:pt idx="227770">
                  <c:v>-82.7636719</c:v>
                </c:pt>
                <c:pt idx="227771">
                  <c:v>-99.3652344</c:v>
                </c:pt>
                <c:pt idx="227772">
                  <c:v>-95.9472656</c:v>
                </c:pt>
                <c:pt idx="227773">
                  <c:v>-72.265625</c:v>
                </c:pt>
                <c:pt idx="227774">
                  <c:v>-26.2451172</c:v>
                </c:pt>
                <c:pt idx="227775">
                  <c:v>36.6210938</c:v>
                </c:pt>
                <c:pt idx="227776">
                  <c:v>75.6835938</c:v>
                </c:pt>
                <c:pt idx="227777">
                  <c:v>97.65625</c:v>
                </c:pt>
                <c:pt idx="227778">
                  <c:v>97.4121094</c:v>
                </c:pt>
                <c:pt idx="227779">
                  <c:v>75.0732422</c:v>
                </c:pt>
                <c:pt idx="227780">
                  <c:v>24.5361328</c:v>
                </c:pt>
                <c:pt idx="227781">
                  <c:v>-26.9775391</c:v>
                </c:pt>
                <c:pt idx="227782">
                  <c:v>-73.2421875</c:v>
                </c:pt>
                <c:pt idx="227783">
                  <c:v>-102.294922</c:v>
                </c:pt>
                <c:pt idx="227784">
                  <c:v>-106.445312</c:v>
                </c:pt>
                <c:pt idx="227785">
                  <c:v>-78.4912109</c:v>
                </c:pt>
                <c:pt idx="227786">
                  <c:v>-26.4892578</c:v>
                </c:pt>
                <c:pt idx="227787">
                  <c:v>40.0390625</c:v>
                </c:pt>
                <c:pt idx="227788">
                  <c:v>76.5380859</c:v>
                </c:pt>
                <c:pt idx="227789">
                  <c:v>94.1162109</c:v>
                </c:pt>
                <c:pt idx="227790">
                  <c:v>102.783203</c:v>
                </c:pt>
                <c:pt idx="227791">
                  <c:v>74.46289059999998</c:v>
                </c:pt>
                <c:pt idx="227792">
                  <c:v>26.9775391</c:v>
                </c:pt>
                <c:pt idx="227793">
                  <c:v>-24.4140625</c:v>
                </c:pt>
                <c:pt idx="227794">
                  <c:v>-71.1669922</c:v>
                </c:pt>
                <c:pt idx="227795">
                  <c:v>-100.463867</c:v>
                </c:pt>
                <c:pt idx="227796">
                  <c:v>-97.2900391</c:v>
                </c:pt>
                <c:pt idx="227797">
                  <c:v>-75.9277344</c:v>
                </c:pt>
                <c:pt idx="227798">
                  <c:v>-33.3251953</c:v>
                </c:pt>
                <c:pt idx="227799">
                  <c:v>19.2871094</c:v>
                </c:pt>
                <c:pt idx="227800">
                  <c:v>70.67871089999993</c:v>
                </c:pt>
                <c:pt idx="227801">
                  <c:v>102.905273</c:v>
                </c:pt>
                <c:pt idx="227802">
                  <c:v>97.77832029999998</c:v>
                </c:pt>
                <c:pt idx="227803">
                  <c:v>82.3974609</c:v>
                </c:pt>
                <c:pt idx="227804">
                  <c:v>43.9453125</c:v>
                </c:pt>
                <c:pt idx="227805">
                  <c:v>-15.1367188</c:v>
                </c:pt>
                <c:pt idx="227806">
                  <c:v>-67.0166016</c:v>
                </c:pt>
                <c:pt idx="227807">
                  <c:v>-95.5810547</c:v>
                </c:pt>
                <c:pt idx="227808">
                  <c:v>-103.271484</c:v>
                </c:pt>
                <c:pt idx="227809">
                  <c:v>-79.22363279999998</c:v>
                </c:pt>
                <c:pt idx="227810">
                  <c:v>-41.9921875</c:v>
                </c:pt>
                <c:pt idx="227811">
                  <c:v>9.033203119999997</c:v>
                </c:pt>
                <c:pt idx="227812">
                  <c:v>64.0869141</c:v>
                </c:pt>
                <c:pt idx="227813">
                  <c:v>98.5107422</c:v>
                </c:pt>
                <c:pt idx="227814">
                  <c:v>100.219727</c:v>
                </c:pt>
                <c:pt idx="227815">
                  <c:v>78.0029297</c:v>
                </c:pt>
                <c:pt idx="227816">
                  <c:v>46.7529297</c:v>
                </c:pt>
                <c:pt idx="227817">
                  <c:v>0.610351562</c:v>
                </c:pt>
                <c:pt idx="227818">
                  <c:v>-59.9365234</c:v>
                </c:pt>
                <c:pt idx="227819">
                  <c:v>-95.0927734</c:v>
                </c:pt>
                <c:pt idx="227820">
                  <c:v>-100.952148</c:v>
                </c:pt>
                <c:pt idx="227821">
                  <c:v>-84.9609375</c:v>
                </c:pt>
                <c:pt idx="227822">
                  <c:v>-50.4150391</c:v>
                </c:pt>
                <c:pt idx="227823">
                  <c:v>6.46972656</c:v>
                </c:pt>
                <c:pt idx="227824">
                  <c:v>52.4902344</c:v>
                </c:pt>
                <c:pt idx="227825">
                  <c:v>92.4072266</c:v>
                </c:pt>
                <c:pt idx="227826">
                  <c:v>110.351562</c:v>
                </c:pt>
                <c:pt idx="227827">
                  <c:v>89.9658203</c:v>
                </c:pt>
                <c:pt idx="227828">
                  <c:v>52.3681641</c:v>
                </c:pt>
                <c:pt idx="227829">
                  <c:v>2.07519531</c:v>
                </c:pt>
                <c:pt idx="227830">
                  <c:v>-49.5605469</c:v>
                </c:pt>
                <c:pt idx="227831">
                  <c:v>-89.35546879999995</c:v>
                </c:pt>
                <c:pt idx="227832">
                  <c:v>-105.224609</c:v>
                </c:pt>
                <c:pt idx="227833">
                  <c:v>-87.4023438</c:v>
                </c:pt>
                <c:pt idx="227834">
                  <c:v>-51.0253906</c:v>
                </c:pt>
                <c:pt idx="227835">
                  <c:v>2.80761719</c:v>
                </c:pt>
                <c:pt idx="227836">
                  <c:v>45.5322266</c:v>
                </c:pt>
                <c:pt idx="227837">
                  <c:v>87.15820309999998</c:v>
                </c:pt>
                <c:pt idx="227838">
                  <c:v>106.445312</c:v>
                </c:pt>
                <c:pt idx="227839">
                  <c:v>92.77343749999996</c:v>
                </c:pt>
                <c:pt idx="227840">
                  <c:v>53.5888672</c:v>
                </c:pt>
                <c:pt idx="227841">
                  <c:v>3.54003906</c:v>
                </c:pt>
                <c:pt idx="227842">
                  <c:v>-46.875</c:v>
                </c:pt>
                <c:pt idx="227843">
                  <c:v>-87.15820309999998</c:v>
                </c:pt>
                <c:pt idx="227844">
                  <c:v>-109.25293</c:v>
                </c:pt>
                <c:pt idx="227845">
                  <c:v>-94.84863279999998</c:v>
                </c:pt>
                <c:pt idx="227846">
                  <c:v>-55.1757812</c:v>
                </c:pt>
                <c:pt idx="227847">
                  <c:v>-7.812499999999997</c:v>
                </c:pt>
                <c:pt idx="227848">
                  <c:v>37.8417969</c:v>
                </c:pt>
                <c:pt idx="227849">
                  <c:v>79.9560547</c:v>
                </c:pt>
                <c:pt idx="227850">
                  <c:v>101.68457</c:v>
                </c:pt>
                <c:pt idx="227851">
                  <c:v>100.219727</c:v>
                </c:pt>
                <c:pt idx="227852">
                  <c:v>63.8427734</c:v>
                </c:pt>
                <c:pt idx="227853">
                  <c:v>11.1083984</c:v>
                </c:pt>
                <c:pt idx="227854">
                  <c:v>-37.8417969</c:v>
                </c:pt>
                <c:pt idx="227855">
                  <c:v>-80.4443359</c:v>
                </c:pt>
                <c:pt idx="227856">
                  <c:v>-105.34668</c:v>
                </c:pt>
                <c:pt idx="227857">
                  <c:v>-101.806641</c:v>
                </c:pt>
                <c:pt idx="227858">
                  <c:v>-63.7207031</c:v>
                </c:pt>
                <c:pt idx="227859">
                  <c:v>-14.7705078</c:v>
                </c:pt>
                <c:pt idx="227860">
                  <c:v>38.8183594</c:v>
                </c:pt>
                <c:pt idx="227861">
                  <c:v>85.8154297</c:v>
                </c:pt>
                <c:pt idx="227862">
                  <c:v>99.9755859</c:v>
                </c:pt>
                <c:pt idx="227863">
                  <c:v>94.2382812</c:v>
                </c:pt>
                <c:pt idx="227864">
                  <c:v>70.3125</c:v>
                </c:pt>
                <c:pt idx="227865">
                  <c:v>23.0712891</c:v>
                </c:pt>
                <c:pt idx="227866">
                  <c:v>-29.5410156</c:v>
                </c:pt>
                <c:pt idx="227867">
                  <c:v>-73.9746094</c:v>
                </c:pt>
                <c:pt idx="227868">
                  <c:v>-95.2148438</c:v>
                </c:pt>
                <c:pt idx="227869">
                  <c:v>-88.9892578</c:v>
                </c:pt>
                <c:pt idx="227870">
                  <c:v>-70.9228516</c:v>
                </c:pt>
                <c:pt idx="227871">
                  <c:v>-24.2919922</c:v>
                </c:pt>
                <c:pt idx="227872">
                  <c:v>37.5976562</c:v>
                </c:pt>
                <c:pt idx="227873">
                  <c:v>75.4394531</c:v>
                </c:pt>
                <c:pt idx="227874">
                  <c:v>101.928711</c:v>
                </c:pt>
                <c:pt idx="227875">
                  <c:v>100.585938</c:v>
                </c:pt>
                <c:pt idx="227876">
                  <c:v>71.4111328</c:v>
                </c:pt>
                <c:pt idx="227877">
                  <c:v>22.5830078</c:v>
                </c:pt>
                <c:pt idx="227878">
                  <c:v>-29.4189453</c:v>
                </c:pt>
                <c:pt idx="227879">
                  <c:v>-75.0732422</c:v>
                </c:pt>
                <c:pt idx="227880">
                  <c:v>-96.92382809999998</c:v>
                </c:pt>
                <c:pt idx="227881">
                  <c:v>-96.1914062</c:v>
                </c:pt>
                <c:pt idx="227882">
                  <c:v>-69.9462891</c:v>
                </c:pt>
                <c:pt idx="227883">
                  <c:v>-24.1699219</c:v>
                </c:pt>
                <c:pt idx="227884">
                  <c:v>25.7568359</c:v>
                </c:pt>
                <c:pt idx="227885">
                  <c:v>65.3076172</c:v>
                </c:pt>
                <c:pt idx="227886">
                  <c:v>103.149414</c:v>
                </c:pt>
                <c:pt idx="227887">
                  <c:v>106.689453</c:v>
                </c:pt>
                <c:pt idx="227888">
                  <c:v>78.7353516</c:v>
                </c:pt>
                <c:pt idx="227889">
                  <c:v>34.0576172</c:v>
                </c:pt>
                <c:pt idx="227890">
                  <c:v>-16.72363279999998</c:v>
                </c:pt>
                <c:pt idx="227891">
                  <c:v>-69.45800779999998</c:v>
                </c:pt>
                <c:pt idx="227892">
                  <c:v>-101.44043</c:v>
                </c:pt>
                <c:pt idx="227893">
                  <c:v>-113.40332</c:v>
                </c:pt>
                <c:pt idx="227894">
                  <c:v>-81.29882809999998</c:v>
                </c:pt>
                <c:pt idx="227895">
                  <c:v>-36.3769531</c:v>
                </c:pt>
                <c:pt idx="227896">
                  <c:v>14.5263672</c:v>
                </c:pt>
                <c:pt idx="227897">
                  <c:v>63.9648438</c:v>
                </c:pt>
                <c:pt idx="227898">
                  <c:v>96.1914062</c:v>
                </c:pt>
                <c:pt idx="227899">
                  <c:v>106.689453</c:v>
                </c:pt>
                <c:pt idx="227900">
                  <c:v>80.68847659999993</c:v>
                </c:pt>
                <c:pt idx="227901">
                  <c:v>36.4990234</c:v>
                </c:pt>
                <c:pt idx="227902">
                  <c:v>-12.2070312</c:v>
                </c:pt>
                <c:pt idx="227903">
                  <c:v>-56.3964844</c:v>
                </c:pt>
                <c:pt idx="227904">
                  <c:v>-95.2148438</c:v>
                </c:pt>
                <c:pt idx="227905">
                  <c:v>-104.492188</c:v>
                </c:pt>
                <c:pt idx="227906">
                  <c:v>-81.17675779999993</c:v>
                </c:pt>
                <c:pt idx="227907">
                  <c:v>-42.7246094</c:v>
                </c:pt>
                <c:pt idx="227908">
                  <c:v>12.2070312</c:v>
                </c:pt>
                <c:pt idx="227909">
                  <c:v>65.0634766</c:v>
                </c:pt>
                <c:pt idx="227910">
                  <c:v>92.5292969</c:v>
                </c:pt>
                <c:pt idx="227911">
                  <c:v>103.149414</c:v>
                </c:pt>
                <c:pt idx="227912">
                  <c:v>86.42578119999993</c:v>
                </c:pt>
                <c:pt idx="227913">
                  <c:v>52.734375</c:v>
                </c:pt>
                <c:pt idx="227914">
                  <c:v>-4.63867188</c:v>
                </c:pt>
                <c:pt idx="227915">
                  <c:v>-61.2792969</c:v>
                </c:pt>
                <c:pt idx="227916">
                  <c:v>-94.1162109</c:v>
                </c:pt>
                <c:pt idx="227917">
                  <c:v>-97.77832029999998</c:v>
                </c:pt>
                <c:pt idx="227918">
                  <c:v>-79.4677734</c:v>
                </c:pt>
                <c:pt idx="227919">
                  <c:v>-49.3164062</c:v>
                </c:pt>
                <c:pt idx="227920">
                  <c:v>3.29589844</c:v>
                </c:pt>
                <c:pt idx="227921">
                  <c:v>53.34472659999999</c:v>
                </c:pt>
                <c:pt idx="227922">
                  <c:v>96.4355469</c:v>
                </c:pt>
                <c:pt idx="227923">
                  <c:v>110.839844</c:v>
                </c:pt>
                <c:pt idx="227924">
                  <c:v>98.1445312</c:v>
                </c:pt>
                <c:pt idx="227925">
                  <c:v>52.3681641</c:v>
                </c:pt>
                <c:pt idx="227926">
                  <c:v>1.46484375</c:v>
                </c:pt>
                <c:pt idx="227927">
                  <c:v>-51.5136719</c:v>
                </c:pt>
                <c:pt idx="227928">
                  <c:v>-87.2802734</c:v>
                </c:pt>
                <c:pt idx="227929">
                  <c:v>-105.46875</c:v>
                </c:pt>
                <c:pt idx="227930">
                  <c:v>-91.55273440000001</c:v>
                </c:pt>
                <c:pt idx="227931">
                  <c:v>-59.4482422</c:v>
                </c:pt>
                <c:pt idx="227932">
                  <c:v>-6.103515619999995</c:v>
                </c:pt>
                <c:pt idx="227933">
                  <c:v>43.2128906</c:v>
                </c:pt>
                <c:pt idx="227934">
                  <c:v>84.4726562</c:v>
                </c:pt>
                <c:pt idx="227935">
                  <c:v>106.567383</c:v>
                </c:pt>
                <c:pt idx="227936">
                  <c:v>92.89550779999998</c:v>
                </c:pt>
                <c:pt idx="227937">
                  <c:v>62.7441406</c:v>
                </c:pt>
                <c:pt idx="227938">
                  <c:v>11.8408203</c:v>
                </c:pt>
                <c:pt idx="227939">
                  <c:v>-41.9921875</c:v>
                </c:pt>
                <c:pt idx="227940">
                  <c:v>-92.4072266</c:v>
                </c:pt>
                <c:pt idx="227941">
                  <c:v>-112.426758</c:v>
                </c:pt>
                <c:pt idx="227942">
                  <c:v>-91.6748047</c:v>
                </c:pt>
                <c:pt idx="227943">
                  <c:v>-59.4482422</c:v>
                </c:pt>
                <c:pt idx="227944">
                  <c:v>-2.44140625</c:v>
                </c:pt>
                <c:pt idx="227945">
                  <c:v>51.1474609</c:v>
                </c:pt>
                <c:pt idx="227946">
                  <c:v>88.62304690000001</c:v>
                </c:pt>
                <c:pt idx="227947">
                  <c:v>107.421875</c:v>
                </c:pt>
                <c:pt idx="227948">
                  <c:v>93.5058594</c:v>
                </c:pt>
                <c:pt idx="227949">
                  <c:v>66.65039059999994</c:v>
                </c:pt>
                <c:pt idx="227950">
                  <c:v>15.5029297</c:v>
                </c:pt>
                <c:pt idx="227951">
                  <c:v>-46.2646484</c:v>
                </c:pt>
                <c:pt idx="227952">
                  <c:v>-81.7871094</c:v>
                </c:pt>
                <c:pt idx="227953">
                  <c:v>-102.783203</c:v>
                </c:pt>
                <c:pt idx="227954">
                  <c:v>-103.759766</c:v>
                </c:pt>
                <c:pt idx="227955">
                  <c:v>-71.4111328</c:v>
                </c:pt>
                <c:pt idx="227956">
                  <c:v>-16.6015625</c:v>
                </c:pt>
                <c:pt idx="227957">
                  <c:v>37.109375</c:v>
                </c:pt>
                <c:pt idx="227958">
                  <c:v>84.3505859</c:v>
                </c:pt>
                <c:pt idx="227959">
                  <c:v>99.60937499999996</c:v>
                </c:pt>
                <c:pt idx="227960">
                  <c:v>95.703125</c:v>
                </c:pt>
                <c:pt idx="227961">
                  <c:v>72.1435547</c:v>
                </c:pt>
                <c:pt idx="227962">
                  <c:v>22.9492188</c:v>
                </c:pt>
                <c:pt idx="227963">
                  <c:v>-31.25</c:v>
                </c:pt>
                <c:pt idx="227964">
                  <c:v>-76.4160156</c:v>
                </c:pt>
                <c:pt idx="227965">
                  <c:v>-108.764648</c:v>
                </c:pt>
                <c:pt idx="227966">
                  <c:v>-107.299805</c:v>
                </c:pt>
                <c:pt idx="227967">
                  <c:v>-71.2890625</c:v>
                </c:pt>
                <c:pt idx="227968">
                  <c:v>-23.3154297</c:v>
                </c:pt>
                <c:pt idx="227969">
                  <c:v>32.9589844</c:v>
                </c:pt>
                <c:pt idx="227970">
                  <c:v>72.87597659999993</c:v>
                </c:pt>
                <c:pt idx="227971">
                  <c:v>100.952148</c:v>
                </c:pt>
                <c:pt idx="227972">
                  <c:v>97.0458984</c:v>
                </c:pt>
                <c:pt idx="227973">
                  <c:v>73.1201172</c:v>
                </c:pt>
                <c:pt idx="227974">
                  <c:v>31.98242189999997</c:v>
                </c:pt>
                <c:pt idx="227975">
                  <c:v>-21.7285156</c:v>
                </c:pt>
                <c:pt idx="227976">
                  <c:v>-75.8056641</c:v>
                </c:pt>
                <c:pt idx="227977">
                  <c:v>-100.708008</c:v>
                </c:pt>
                <c:pt idx="227978">
                  <c:v>-100.585938</c:v>
                </c:pt>
                <c:pt idx="227979">
                  <c:v>-71.4111328</c:v>
                </c:pt>
                <c:pt idx="227980">
                  <c:v>-28.9306641</c:v>
                </c:pt>
                <c:pt idx="227981">
                  <c:v>21.3623047</c:v>
                </c:pt>
                <c:pt idx="227982">
                  <c:v>67.7490234</c:v>
                </c:pt>
                <c:pt idx="227983">
                  <c:v>103.271484</c:v>
                </c:pt>
                <c:pt idx="227984">
                  <c:v>107.543945</c:v>
                </c:pt>
                <c:pt idx="227985">
                  <c:v>81.9091797</c:v>
                </c:pt>
                <c:pt idx="227986">
                  <c:v>35.4003906</c:v>
                </c:pt>
                <c:pt idx="227987">
                  <c:v>-17.4560547</c:v>
                </c:pt>
                <c:pt idx="227988">
                  <c:v>-65.9179688</c:v>
                </c:pt>
                <c:pt idx="227989">
                  <c:v>-97.2900391</c:v>
                </c:pt>
                <c:pt idx="227990">
                  <c:v>-108.642578</c:v>
                </c:pt>
                <c:pt idx="227991">
                  <c:v>-80.9326172</c:v>
                </c:pt>
                <c:pt idx="227992">
                  <c:v>-37.8417969</c:v>
                </c:pt>
                <c:pt idx="227993">
                  <c:v>20.38574219999997</c:v>
                </c:pt>
                <c:pt idx="227994">
                  <c:v>71.7773438</c:v>
                </c:pt>
                <c:pt idx="227995">
                  <c:v>101.806641</c:v>
                </c:pt>
                <c:pt idx="227996">
                  <c:v>101.44043</c:v>
                </c:pt>
                <c:pt idx="227997">
                  <c:v>85.20507809999994</c:v>
                </c:pt>
                <c:pt idx="227998">
                  <c:v>38.5742188</c:v>
                </c:pt>
                <c:pt idx="227999">
                  <c:v>-10.2539062</c:v>
                </c:pt>
                <c:pt idx="228000">
                  <c:v>-66.52832029999998</c:v>
                </c:pt>
                <c:pt idx="228001">
                  <c:v>-98.38867190000001</c:v>
                </c:pt>
                <c:pt idx="228002">
                  <c:v>-104.248047</c:v>
                </c:pt>
                <c:pt idx="228003">
                  <c:v>-84.22851559999998</c:v>
                </c:pt>
                <c:pt idx="228004">
                  <c:v>-48.3398438</c:v>
                </c:pt>
                <c:pt idx="228005">
                  <c:v>10.2539062</c:v>
                </c:pt>
                <c:pt idx="228006">
                  <c:v>60.0585938</c:v>
                </c:pt>
                <c:pt idx="228007">
                  <c:v>91.9189453</c:v>
                </c:pt>
                <c:pt idx="228008">
                  <c:v>106.079102</c:v>
                </c:pt>
                <c:pt idx="228009">
                  <c:v>93.75</c:v>
                </c:pt>
                <c:pt idx="228010">
                  <c:v>48.2177734</c:v>
                </c:pt>
                <c:pt idx="228011">
                  <c:v>-4.51660156</c:v>
                </c:pt>
                <c:pt idx="228012">
                  <c:v>-57.8613281</c:v>
                </c:pt>
                <c:pt idx="228013">
                  <c:v>-87.890625</c:v>
                </c:pt>
                <c:pt idx="228014">
                  <c:v>-97.4121094</c:v>
                </c:pt>
                <c:pt idx="228015">
                  <c:v>-87.03613279999998</c:v>
                </c:pt>
                <c:pt idx="228016">
                  <c:v>-56.0302734</c:v>
                </c:pt>
                <c:pt idx="228017">
                  <c:v>5.49316406</c:v>
                </c:pt>
                <c:pt idx="228018">
                  <c:v>64.453125</c:v>
                </c:pt>
                <c:pt idx="228019">
                  <c:v>97.90039059999998</c:v>
                </c:pt>
                <c:pt idx="228020">
                  <c:v>103.759766</c:v>
                </c:pt>
                <c:pt idx="228021">
                  <c:v>86.6699219</c:v>
                </c:pt>
                <c:pt idx="228022">
                  <c:v>55.0537109</c:v>
                </c:pt>
                <c:pt idx="228023">
                  <c:v>4.76074219</c:v>
                </c:pt>
                <c:pt idx="228024">
                  <c:v>-52.3681641</c:v>
                </c:pt>
                <c:pt idx="228025">
                  <c:v>-88.8671875</c:v>
                </c:pt>
                <c:pt idx="228026">
                  <c:v>-101.318359</c:v>
                </c:pt>
                <c:pt idx="228027">
                  <c:v>-93.2617188</c:v>
                </c:pt>
                <c:pt idx="228028">
                  <c:v>-60.546875</c:v>
                </c:pt>
                <c:pt idx="228029">
                  <c:v>-4.02832031</c:v>
                </c:pt>
                <c:pt idx="228030">
                  <c:v>45.6542969</c:v>
                </c:pt>
                <c:pt idx="228031">
                  <c:v>81.7871094</c:v>
                </c:pt>
                <c:pt idx="228032">
                  <c:v>104.614258</c:v>
                </c:pt>
                <c:pt idx="228033">
                  <c:v>91.0644531</c:v>
                </c:pt>
                <c:pt idx="228034">
                  <c:v>60.9130859</c:v>
                </c:pt>
                <c:pt idx="228035">
                  <c:v>7.44628906</c:v>
                </c:pt>
                <c:pt idx="228036">
                  <c:v>-43.5791016</c:v>
                </c:pt>
                <c:pt idx="228037">
                  <c:v>-88.9892578</c:v>
                </c:pt>
                <c:pt idx="228038">
                  <c:v>-105.712891</c:v>
                </c:pt>
                <c:pt idx="228039">
                  <c:v>-98.87695309999998</c:v>
                </c:pt>
                <c:pt idx="228040">
                  <c:v>-66.1621094</c:v>
                </c:pt>
                <c:pt idx="228041">
                  <c:v>-17.9443359</c:v>
                </c:pt>
                <c:pt idx="228042">
                  <c:v>33.81347659999999</c:v>
                </c:pt>
                <c:pt idx="228043">
                  <c:v>81.17675779999993</c:v>
                </c:pt>
                <c:pt idx="228044">
                  <c:v>106.323242</c:v>
                </c:pt>
                <c:pt idx="228045">
                  <c:v>97.77832029999998</c:v>
                </c:pt>
                <c:pt idx="228046">
                  <c:v>75.6835938</c:v>
                </c:pt>
                <c:pt idx="228047">
                  <c:v>19.53125</c:v>
                </c:pt>
                <c:pt idx="228048">
                  <c:v>-35.15625</c:v>
                </c:pt>
                <c:pt idx="228049">
                  <c:v>-73.85253909999996</c:v>
                </c:pt>
                <c:pt idx="228050">
                  <c:v>-101.928711</c:v>
                </c:pt>
                <c:pt idx="228051">
                  <c:v>-99.60937499999996</c:v>
                </c:pt>
                <c:pt idx="228052">
                  <c:v>-71.2890625</c:v>
                </c:pt>
                <c:pt idx="228053">
                  <c:v>-24.5361328</c:v>
                </c:pt>
                <c:pt idx="228054">
                  <c:v>31.4941406</c:v>
                </c:pt>
                <c:pt idx="228055">
                  <c:v>77.14843749999996</c:v>
                </c:pt>
                <c:pt idx="228056">
                  <c:v>102.172852</c:v>
                </c:pt>
                <c:pt idx="228057">
                  <c:v>103.149414</c:v>
                </c:pt>
                <c:pt idx="228058">
                  <c:v>74.7070312</c:v>
                </c:pt>
                <c:pt idx="228059">
                  <c:v>23.1933594</c:v>
                </c:pt>
                <c:pt idx="228060">
                  <c:v>-23.8037109</c:v>
                </c:pt>
                <c:pt idx="228061">
                  <c:v>-71.1669922</c:v>
                </c:pt>
                <c:pt idx="228062">
                  <c:v>-100.219727</c:v>
                </c:pt>
                <c:pt idx="228063">
                  <c:v>-100.830078</c:v>
                </c:pt>
                <c:pt idx="228064">
                  <c:v>-76.6601562</c:v>
                </c:pt>
                <c:pt idx="228065">
                  <c:v>-30.6396484</c:v>
                </c:pt>
                <c:pt idx="228066">
                  <c:v>20.6298828</c:v>
                </c:pt>
                <c:pt idx="228067">
                  <c:v>75.5615234</c:v>
                </c:pt>
                <c:pt idx="228068">
                  <c:v>106.811523</c:v>
                </c:pt>
                <c:pt idx="228069">
                  <c:v>106.933594</c:v>
                </c:pt>
                <c:pt idx="228070">
                  <c:v>75.6835938</c:v>
                </c:pt>
                <c:pt idx="228071">
                  <c:v>36.2548828</c:v>
                </c:pt>
                <c:pt idx="228072">
                  <c:v>-17.3339844</c:v>
                </c:pt>
                <c:pt idx="228073">
                  <c:v>-71.4111328</c:v>
                </c:pt>
                <c:pt idx="228074">
                  <c:v>-102.050781</c:v>
                </c:pt>
                <c:pt idx="228075">
                  <c:v>-105.34668</c:v>
                </c:pt>
                <c:pt idx="228076">
                  <c:v>-86.3037109</c:v>
                </c:pt>
                <c:pt idx="228077">
                  <c:v>-36.7431641</c:v>
                </c:pt>
                <c:pt idx="228078">
                  <c:v>14.6484375</c:v>
                </c:pt>
                <c:pt idx="228079">
                  <c:v>68.4814453</c:v>
                </c:pt>
                <c:pt idx="228080">
                  <c:v>103.393555</c:v>
                </c:pt>
                <c:pt idx="228081">
                  <c:v>100.708008</c:v>
                </c:pt>
                <c:pt idx="228082">
                  <c:v>83.12988279999993</c:v>
                </c:pt>
                <c:pt idx="228083">
                  <c:v>42.96875</c:v>
                </c:pt>
                <c:pt idx="228084">
                  <c:v>-17.0898438</c:v>
                </c:pt>
                <c:pt idx="228085">
                  <c:v>-66.7724609</c:v>
                </c:pt>
                <c:pt idx="228086">
                  <c:v>-103.881836</c:v>
                </c:pt>
                <c:pt idx="228087">
                  <c:v>-110.229492</c:v>
                </c:pt>
                <c:pt idx="228088">
                  <c:v>-82.5195312</c:v>
                </c:pt>
                <c:pt idx="228089">
                  <c:v>-41.7480469</c:v>
                </c:pt>
                <c:pt idx="228090">
                  <c:v>9.765625</c:v>
                </c:pt>
                <c:pt idx="228091">
                  <c:v>62.6220703</c:v>
                </c:pt>
                <c:pt idx="228092">
                  <c:v>94.1162109</c:v>
                </c:pt>
                <c:pt idx="228093">
                  <c:v>100.463867</c:v>
                </c:pt>
                <c:pt idx="228094">
                  <c:v>84.22851559999998</c:v>
                </c:pt>
                <c:pt idx="228095">
                  <c:v>48.3398438</c:v>
                </c:pt>
                <c:pt idx="228096">
                  <c:v>-11.5966797</c:v>
                </c:pt>
                <c:pt idx="228097">
                  <c:v>-57.3730469</c:v>
                </c:pt>
                <c:pt idx="228098">
                  <c:v>-93.38378909999996</c:v>
                </c:pt>
                <c:pt idx="228099">
                  <c:v>-104.003906</c:v>
                </c:pt>
                <c:pt idx="228100">
                  <c:v>-85.3271484</c:v>
                </c:pt>
                <c:pt idx="228101">
                  <c:v>-51.0253906</c:v>
                </c:pt>
                <c:pt idx="228102">
                  <c:v>-2.19726562</c:v>
                </c:pt>
                <c:pt idx="228103">
                  <c:v>58.2275391</c:v>
                </c:pt>
                <c:pt idx="228104">
                  <c:v>96.4355469</c:v>
                </c:pt>
                <c:pt idx="228105">
                  <c:v>101.5625</c:v>
                </c:pt>
                <c:pt idx="228106">
                  <c:v>93.75</c:v>
                </c:pt>
                <c:pt idx="228107">
                  <c:v>55.5419922</c:v>
                </c:pt>
                <c:pt idx="228108">
                  <c:v>-3.78417969</c:v>
                </c:pt>
                <c:pt idx="228109">
                  <c:v>-54.5654297</c:v>
                </c:pt>
                <c:pt idx="228110">
                  <c:v>-88.5009766</c:v>
                </c:pt>
                <c:pt idx="228111">
                  <c:v>-106.445312</c:v>
                </c:pt>
                <c:pt idx="228112">
                  <c:v>-93.5058594</c:v>
                </c:pt>
                <c:pt idx="228113">
                  <c:v>-57.8613281</c:v>
                </c:pt>
                <c:pt idx="228114">
                  <c:v>-6.103515619999995</c:v>
                </c:pt>
                <c:pt idx="228115">
                  <c:v>52.0019531</c:v>
                </c:pt>
                <c:pt idx="228116">
                  <c:v>91.9189453</c:v>
                </c:pt>
                <c:pt idx="228117">
                  <c:v>105.102539</c:v>
                </c:pt>
                <c:pt idx="228118">
                  <c:v>90.94238279999998</c:v>
                </c:pt>
                <c:pt idx="228119">
                  <c:v>52.734375</c:v>
                </c:pt>
                <c:pt idx="228120">
                  <c:v>9.39941406</c:v>
                </c:pt>
                <c:pt idx="228121">
                  <c:v>-41.8701172</c:v>
                </c:pt>
                <c:pt idx="228122">
                  <c:v>-81.0546875</c:v>
                </c:pt>
                <c:pt idx="228123">
                  <c:v>-100.952148</c:v>
                </c:pt>
                <c:pt idx="228124">
                  <c:v>-93.6279297</c:v>
                </c:pt>
                <c:pt idx="228125">
                  <c:v>-62.1337891</c:v>
                </c:pt>
                <c:pt idx="228126">
                  <c:v>-10.0097656</c:v>
                </c:pt>
                <c:pt idx="228127">
                  <c:v>41.015625</c:v>
                </c:pt>
                <c:pt idx="228128">
                  <c:v>81.17675779999993</c:v>
                </c:pt>
                <c:pt idx="228129">
                  <c:v>104.614258</c:v>
                </c:pt>
                <c:pt idx="228130">
                  <c:v>98.2666016</c:v>
                </c:pt>
                <c:pt idx="228131">
                  <c:v>66.1621094</c:v>
                </c:pt>
                <c:pt idx="228132">
                  <c:v>13.671875</c:v>
                </c:pt>
                <c:pt idx="228133">
                  <c:v>-46.2646484</c:v>
                </c:pt>
                <c:pt idx="228134">
                  <c:v>-85.4492188</c:v>
                </c:pt>
                <c:pt idx="228135">
                  <c:v>-105.712891</c:v>
                </c:pt>
                <c:pt idx="228136">
                  <c:v>-97.77832029999998</c:v>
                </c:pt>
                <c:pt idx="228137">
                  <c:v>-64.6972656</c:v>
                </c:pt>
                <c:pt idx="228138">
                  <c:v>-12.8173828</c:v>
                </c:pt>
                <c:pt idx="228139">
                  <c:v>39.30664059999999</c:v>
                </c:pt>
                <c:pt idx="228140">
                  <c:v>86.5478516</c:v>
                </c:pt>
                <c:pt idx="228141">
                  <c:v>104.125977</c:v>
                </c:pt>
                <c:pt idx="228142">
                  <c:v>103.637695</c:v>
                </c:pt>
                <c:pt idx="228143">
                  <c:v>74.8291016</c:v>
                </c:pt>
                <c:pt idx="228144">
                  <c:v>22.5830078</c:v>
                </c:pt>
                <c:pt idx="228145">
                  <c:v>-36.8652344</c:v>
                </c:pt>
                <c:pt idx="228146">
                  <c:v>-75.31738279999998</c:v>
                </c:pt>
                <c:pt idx="228147">
                  <c:v>-105.59082</c:v>
                </c:pt>
                <c:pt idx="228148">
                  <c:v>-97.77832029999998</c:v>
                </c:pt>
                <c:pt idx="228149">
                  <c:v>-72.87597659999993</c:v>
                </c:pt>
                <c:pt idx="228150">
                  <c:v>-21.6064453</c:v>
                </c:pt>
                <c:pt idx="228151">
                  <c:v>25.0244141</c:v>
                </c:pt>
                <c:pt idx="228152">
                  <c:v>70.67871089999993</c:v>
                </c:pt>
                <c:pt idx="228153">
                  <c:v>98.5107422</c:v>
                </c:pt>
                <c:pt idx="228154">
                  <c:v>101.196289</c:v>
                </c:pt>
                <c:pt idx="228155">
                  <c:v>79.8339844</c:v>
                </c:pt>
                <c:pt idx="228156">
                  <c:v>30.7617188</c:v>
                </c:pt>
                <c:pt idx="228157">
                  <c:v>-34.7900391</c:v>
                </c:pt>
                <c:pt idx="228158">
                  <c:v>-73.9746094</c:v>
                </c:pt>
                <c:pt idx="228159">
                  <c:v>-95.2148438</c:v>
                </c:pt>
                <c:pt idx="228160">
                  <c:v>-97.1679688</c:v>
                </c:pt>
                <c:pt idx="228161">
                  <c:v>-71.7773438</c:v>
                </c:pt>
                <c:pt idx="228162">
                  <c:v>-27.8320312</c:v>
                </c:pt>
                <c:pt idx="228163">
                  <c:v>24.0478516</c:v>
                </c:pt>
                <c:pt idx="228164">
                  <c:v>71.0449219</c:v>
                </c:pt>
                <c:pt idx="228165">
                  <c:v>101.196289</c:v>
                </c:pt>
                <c:pt idx="228166">
                  <c:v>104.003906</c:v>
                </c:pt>
                <c:pt idx="228167">
                  <c:v>79.22363279999998</c:v>
                </c:pt>
                <c:pt idx="228168">
                  <c:v>36.2548828</c:v>
                </c:pt>
                <c:pt idx="228169">
                  <c:v>-18.5546875</c:v>
                </c:pt>
                <c:pt idx="228170">
                  <c:v>-67.2607422</c:v>
                </c:pt>
                <c:pt idx="228171">
                  <c:v>-99.9755859</c:v>
                </c:pt>
                <c:pt idx="228172">
                  <c:v>-107.177734</c:v>
                </c:pt>
                <c:pt idx="228173">
                  <c:v>-75.19531249999996</c:v>
                </c:pt>
                <c:pt idx="228174">
                  <c:v>-40.6494141</c:v>
                </c:pt>
                <c:pt idx="228175">
                  <c:v>13.3056641</c:v>
                </c:pt>
                <c:pt idx="228176">
                  <c:v>67.38281249999996</c:v>
                </c:pt>
                <c:pt idx="228177">
                  <c:v>92.5292969</c:v>
                </c:pt>
                <c:pt idx="228178">
                  <c:v>97.2900391</c:v>
                </c:pt>
                <c:pt idx="228179">
                  <c:v>84.22851559999998</c:v>
                </c:pt>
                <c:pt idx="228180">
                  <c:v>34.6679688</c:v>
                </c:pt>
                <c:pt idx="228181">
                  <c:v>-19.7753906</c:v>
                </c:pt>
                <c:pt idx="228182">
                  <c:v>-71.1669922</c:v>
                </c:pt>
                <c:pt idx="228183">
                  <c:v>-103.393555</c:v>
                </c:pt>
                <c:pt idx="228184">
                  <c:v>-109.130859</c:v>
                </c:pt>
                <c:pt idx="228185">
                  <c:v>-83.984375</c:v>
                </c:pt>
                <c:pt idx="228186">
                  <c:v>-43.0908203</c:v>
                </c:pt>
                <c:pt idx="228187">
                  <c:v>13.1835938</c:v>
                </c:pt>
                <c:pt idx="228188">
                  <c:v>62.5</c:v>
                </c:pt>
                <c:pt idx="228189">
                  <c:v>96.1914062</c:v>
                </c:pt>
                <c:pt idx="228190">
                  <c:v>109.863281</c:v>
                </c:pt>
                <c:pt idx="228191">
                  <c:v>93.01757809999998</c:v>
                </c:pt>
                <c:pt idx="228192">
                  <c:v>45.7763672</c:v>
                </c:pt>
                <c:pt idx="228193">
                  <c:v>-13.4277344</c:v>
                </c:pt>
                <c:pt idx="228194">
                  <c:v>-61.8896484</c:v>
                </c:pt>
                <c:pt idx="228195">
                  <c:v>-97.5341797</c:v>
                </c:pt>
                <c:pt idx="228196">
                  <c:v>-105.102539</c:v>
                </c:pt>
                <c:pt idx="228197">
                  <c:v>-87.15820309999998</c:v>
                </c:pt>
                <c:pt idx="228198">
                  <c:v>-47.2412109</c:v>
                </c:pt>
                <c:pt idx="228199">
                  <c:v>15.625</c:v>
                </c:pt>
                <c:pt idx="228200">
                  <c:v>55.6640625</c:v>
                </c:pt>
                <c:pt idx="228201">
                  <c:v>89.7216797</c:v>
                </c:pt>
                <c:pt idx="228202">
                  <c:v>102.783203</c:v>
                </c:pt>
                <c:pt idx="228203">
                  <c:v>86.42578119999993</c:v>
                </c:pt>
                <c:pt idx="228204">
                  <c:v>50.78125</c:v>
                </c:pt>
                <c:pt idx="228205">
                  <c:v>0.48828125</c:v>
                </c:pt>
                <c:pt idx="228206">
                  <c:v>-57.0068359</c:v>
                </c:pt>
                <c:pt idx="228207">
                  <c:v>-89.9658203</c:v>
                </c:pt>
                <c:pt idx="228208">
                  <c:v>-100.708008</c:v>
                </c:pt>
                <c:pt idx="228209">
                  <c:v>-93.01757809999998</c:v>
                </c:pt>
                <c:pt idx="228210">
                  <c:v>-57.7392578</c:v>
                </c:pt>
                <c:pt idx="228211">
                  <c:v>-5.73730469</c:v>
                </c:pt>
                <c:pt idx="228212">
                  <c:v>43.2128906</c:v>
                </c:pt>
                <c:pt idx="228213">
                  <c:v>84.8388672</c:v>
                </c:pt>
                <c:pt idx="228214">
                  <c:v>106.445312</c:v>
                </c:pt>
                <c:pt idx="228215">
                  <c:v>93.87207029999993</c:v>
                </c:pt>
                <c:pt idx="228216">
                  <c:v>56.2744141</c:v>
                </c:pt>
                <c:pt idx="228217">
                  <c:v>10.2539062</c:v>
                </c:pt>
                <c:pt idx="228218">
                  <c:v>-39.6728516</c:v>
                </c:pt>
                <c:pt idx="228219">
                  <c:v>-84.7167969</c:v>
                </c:pt>
                <c:pt idx="228220">
                  <c:v>-107.910156</c:v>
                </c:pt>
                <c:pt idx="228221">
                  <c:v>-96.4355469</c:v>
                </c:pt>
                <c:pt idx="228222">
                  <c:v>-64.9414062</c:v>
                </c:pt>
                <c:pt idx="228223">
                  <c:v>-12.8173828</c:v>
                </c:pt>
                <c:pt idx="228224">
                  <c:v>43.7011719</c:v>
                </c:pt>
                <c:pt idx="228225">
                  <c:v>85.20507809999994</c:v>
                </c:pt>
                <c:pt idx="228226">
                  <c:v>107.421875</c:v>
                </c:pt>
                <c:pt idx="228227">
                  <c:v>94.84863279999998</c:v>
                </c:pt>
                <c:pt idx="228228">
                  <c:v>62.8662109</c:v>
                </c:pt>
                <c:pt idx="228229">
                  <c:v>13.671875</c:v>
                </c:pt>
                <c:pt idx="228230">
                  <c:v>-36.7431641</c:v>
                </c:pt>
                <c:pt idx="228231">
                  <c:v>-78.6132812</c:v>
                </c:pt>
                <c:pt idx="228232">
                  <c:v>-102.783203</c:v>
                </c:pt>
                <c:pt idx="228233">
                  <c:v>-98.1445312</c:v>
                </c:pt>
                <c:pt idx="228234">
                  <c:v>-64.0869141</c:v>
                </c:pt>
                <c:pt idx="228235">
                  <c:v>-15.1367188</c:v>
                </c:pt>
                <c:pt idx="228236">
                  <c:v>30.3955078</c:v>
                </c:pt>
                <c:pt idx="228237">
                  <c:v>81.5429688</c:v>
                </c:pt>
                <c:pt idx="228238">
                  <c:v>105.34668</c:v>
                </c:pt>
                <c:pt idx="228239">
                  <c:v>103.149414</c:v>
                </c:pt>
                <c:pt idx="228240">
                  <c:v>71.4111328</c:v>
                </c:pt>
                <c:pt idx="228241">
                  <c:v>19.1650391</c:v>
                </c:pt>
                <c:pt idx="228242">
                  <c:v>-31.8603516</c:v>
                </c:pt>
                <c:pt idx="228243">
                  <c:v>-76.5380859</c:v>
                </c:pt>
                <c:pt idx="228244">
                  <c:v>-109.985352</c:v>
                </c:pt>
                <c:pt idx="228245">
                  <c:v>-109.375</c:v>
                </c:pt>
                <c:pt idx="228246">
                  <c:v>-75.8056641</c:v>
                </c:pt>
                <c:pt idx="228247">
                  <c:v>-26.7333984</c:v>
                </c:pt>
                <c:pt idx="228248">
                  <c:v>19.53125</c:v>
                </c:pt>
                <c:pt idx="228249">
                  <c:v>74.9511719</c:v>
                </c:pt>
                <c:pt idx="228250">
                  <c:v>102.416992</c:v>
                </c:pt>
                <c:pt idx="228251">
                  <c:v>98.87695309999998</c:v>
                </c:pt>
                <c:pt idx="228252">
                  <c:v>72.9980469</c:v>
                </c:pt>
                <c:pt idx="228253">
                  <c:v>28.5644531</c:v>
                </c:pt>
                <c:pt idx="228254">
                  <c:v>-21.484375</c:v>
                </c:pt>
                <c:pt idx="228255">
                  <c:v>-73.60839839999993</c:v>
                </c:pt>
                <c:pt idx="228256">
                  <c:v>-99.85351559999998</c:v>
                </c:pt>
                <c:pt idx="228257">
                  <c:v>-103.515625</c:v>
                </c:pt>
                <c:pt idx="228258">
                  <c:v>-84.3505859</c:v>
                </c:pt>
                <c:pt idx="228259">
                  <c:v>-31.25</c:v>
                </c:pt>
                <c:pt idx="228260">
                  <c:v>21.1181641</c:v>
                </c:pt>
                <c:pt idx="228261">
                  <c:v>70.67871089999993</c:v>
                </c:pt>
                <c:pt idx="228262">
                  <c:v>96.4355469</c:v>
                </c:pt>
                <c:pt idx="228263">
                  <c:v>110.961914</c:v>
                </c:pt>
                <c:pt idx="228264">
                  <c:v>83.0078125</c:v>
                </c:pt>
                <c:pt idx="228265">
                  <c:v>31.3720703</c:v>
                </c:pt>
                <c:pt idx="228266">
                  <c:v>-19.1650391</c:v>
                </c:pt>
                <c:pt idx="228267">
                  <c:v>-70.80078119999993</c:v>
                </c:pt>
                <c:pt idx="228268">
                  <c:v>-98.38867190000001</c:v>
                </c:pt>
                <c:pt idx="228269">
                  <c:v>-102.539062</c:v>
                </c:pt>
                <c:pt idx="228270">
                  <c:v>-82.88574219999992</c:v>
                </c:pt>
                <c:pt idx="228271">
                  <c:v>-40.8935547</c:v>
                </c:pt>
                <c:pt idx="228272">
                  <c:v>12.0849609</c:v>
                </c:pt>
                <c:pt idx="228273">
                  <c:v>60.7910156</c:v>
                </c:pt>
                <c:pt idx="228274">
                  <c:v>101.318359</c:v>
                </c:pt>
                <c:pt idx="228275">
                  <c:v>107.299805</c:v>
                </c:pt>
                <c:pt idx="228276">
                  <c:v>83.0078125</c:v>
                </c:pt>
                <c:pt idx="228277">
                  <c:v>38.5742188</c:v>
                </c:pt>
                <c:pt idx="228278">
                  <c:v>-9.033203119999997</c:v>
                </c:pt>
                <c:pt idx="228279">
                  <c:v>-59.9365234</c:v>
                </c:pt>
                <c:pt idx="228280">
                  <c:v>-90.6982422</c:v>
                </c:pt>
                <c:pt idx="228281">
                  <c:v>-106.567383</c:v>
                </c:pt>
                <c:pt idx="228282">
                  <c:v>-91.1865234</c:v>
                </c:pt>
                <c:pt idx="228283">
                  <c:v>-45.0439453</c:v>
                </c:pt>
                <c:pt idx="228284">
                  <c:v>8.544921879999997</c:v>
                </c:pt>
                <c:pt idx="228285">
                  <c:v>62.3779297</c:v>
                </c:pt>
                <c:pt idx="228286">
                  <c:v>97.90039059999998</c:v>
                </c:pt>
                <c:pt idx="228287">
                  <c:v>106.567383</c:v>
                </c:pt>
                <c:pt idx="228288">
                  <c:v>89.7216797</c:v>
                </c:pt>
                <c:pt idx="228289">
                  <c:v>46.9970703</c:v>
                </c:pt>
                <c:pt idx="228290">
                  <c:v>-7.812499999999997</c:v>
                </c:pt>
                <c:pt idx="228291">
                  <c:v>-60.0585938</c:v>
                </c:pt>
                <c:pt idx="228292">
                  <c:v>-92.4072266</c:v>
                </c:pt>
                <c:pt idx="228293">
                  <c:v>-105.34668</c:v>
                </c:pt>
                <c:pt idx="228294">
                  <c:v>-91.3085938</c:v>
                </c:pt>
                <c:pt idx="228295">
                  <c:v>-52.3681641</c:v>
                </c:pt>
                <c:pt idx="228296">
                  <c:v>-0.732421875</c:v>
                </c:pt>
                <c:pt idx="228297">
                  <c:v>49.6826172</c:v>
                </c:pt>
                <c:pt idx="228298">
                  <c:v>92.2851562</c:v>
                </c:pt>
                <c:pt idx="228299">
                  <c:v>99.85351559999998</c:v>
                </c:pt>
                <c:pt idx="228300">
                  <c:v>86.9140625</c:v>
                </c:pt>
                <c:pt idx="228301">
                  <c:v>53.4667969</c:v>
                </c:pt>
                <c:pt idx="228302">
                  <c:v>8.544921879999997</c:v>
                </c:pt>
                <c:pt idx="228303">
                  <c:v>-43.2128906</c:v>
                </c:pt>
                <c:pt idx="228304">
                  <c:v>-89.35546879999995</c:v>
                </c:pt>
                <c:pt idx="228305">
                  <c:v>-105.224609</c:v>
                </c:pt>
                <c:pt idx="228306">
                  <c:v>-95.5810547</c:v>
                </c:pt>
                <c:pt idx="228307">
                  <c:v>-61.8896484</c:v>
                </c:pt>
                <c:pt idx="228308">
                  <c:v>-11.2304688</c:v>
                </c:pt>
                <c:pt idx="228309">
                  <c:v>39.30664059999999</c:v>
                </c:pt>
                <c:pt idx="228310">
                  <c:v>79.4677734</c:v>
                </c:pt>
                <c:pt idx="228311">
                  <c:v>101.44043</c:v>
                </c:pt>
                <c:pt idx="228312">
                  <c:v>98.63281249999996</c:v>
                </c:pt>
                <c:pt idx="228313">
                  <c:v>65.9179688</c:v>
                </c:pt>
                <c:pt idx="228314">
                  <c:v>7.20214844</c:v>
                </c:pt>
                <c:pt idx="228315">
                  <c:v>-44.921875</c:v>
                </c:pt>
                <c:pt idx="228316">
                  <c:v>-86.42578119999993</c:v>
                </c:pt>
                <c:pt idx="228317">
                  <c:v>-107.788086</c:v>
                </c:pt>
                <c:pt idx="228318">
                  <c:v>-93.87207029999993</c:v>
                </c:pt>
                <c:pt idx="228319">
                  <c:v>-61.4013672</c:v>
                </c:pt>
                <c:pt idx="228320">
                  <c:v>-15.8691406</c:v>
                </c:pt>
                <c:pt idx="228321">
                  <c:v>36.1328125</c:v>
                </c:pt>
                <c:pt idx="228322">
                  <c:v>84.9609375</c:v>
                </c:pt>
                <c:pt idx="228323">
                  <c:v>109.619141</c:v>
                </c:pt>
                <c:pt idx="228324">
                  <c:v>104.980469</c:v>
                </c:pt>
                <c:pt idx="228325">
                  <c:v>77.27050779999998</c:v>
                </c:pt>
                <c:pt idx="228326">
                  <c:v>24.7802734</c:v>
                </c:pt>
                <c:pt idx="228327">
                  <c:v>-40.4052734</c:v>
                </c:pt>
                <c:pt idx="228328">
                  <c:v>-85.20507809999994</c:v>
                </c:pt>
                <c:pt idx="228329">
                  <c:v>-101.5625</c:v>
                </c:pt>
                <c:pt idx="228330">
                  <c:v>-91.1865234</c:v>
                </c:pt>
                <c:pt idx="228331">
                  <c:v>-71.2890625</c:v>
                </c:pt>
                <c:pt idx="228332">
                  <c:v>-20.8740234</c:v>
                </c:pt>
                <c:pt idx="228333">
                  <c:v>27.5878906</c:v>
                </c:pt>
                <c:pt idx="228334">
                  <c:v>77.27050779999998</c:v>
                </c:pt>
                <c:pt idx="228335">
                  <c:v>107.177734</c:v>
                </c:pt>
                <c:pt idx="228336">
                  <c:v>102.661133</c:v>
                </c:pt>
                <c:pt idx="228337">
                  <c:v>70.3125</c:v>
                </c:pt>
                <c:pt idx="228338">
                  <c:v>25.7568359</c:v>
                </c:pt>
                <c:pt idx="228339">
                  <c:v>-32.1044922</c:v>
                </c:pt>
                <c:pt idx="228340">
                  <c:v>-70.9228516</c:v>
                </c:pt>
                <c:pt idx="228341">
                  <c:v>-98.38867190000001</c:v>
                </c:pt>
                <c:pt idx="228342">
                  <c:v>-102.661133</c:v>
                </c:pt>
                <c:pt idx="228343">
                  <c:v>-77.14843749999996</c:v>
                </c:pt>
                <c:pt idx="228344">
                  <c:v>-27.8320312</c:v>
                </c:pt>
                <c:pt idx="228345">
                  <c:v>27.5878906</c:v>
                </c:pt>
                <c:pt idx="228346">
                  <c:v>73.48632809999998</c:v>
                </c:pt>
                <c:pt idx="228347">
                  <c:v>105.834961</c:v>
                </c:pt>
                <c:pt idx="228348">
                  <c:v>105.34668</c:v>
                </c:pt>
                <c:pt idx="228349">
                  <c:v>81.9091797</c:v>
                </c:pt>
                <c:pt idx="228350">
                  <c:v>30.8837891</c:v>
                </c:pt>
                <c:pt idx="228351">
                  <c:v>-23.9257812</c:v>
                </c:pt>
                <c:pt idx="228352">
                  <c:v>-70.4345703</c:v>
                </c:pt>
                <c:pt idx="228353">
                  <c:v>-95.0927734</c:v>
                </c:pt>
                <c:pt idx="228354">
                  <c:v>-88.7451172</c:v>
                </c:pt>
                <c:pt idx="228355">
                  <c:v>-67.38281249999996</c:v>
                </c:pt>
                <c:pt idx="228356">
                  <c:v>-35.7666016</c:v>
                </c:pt>
                <c:pt idx="228357">
                  <c:v>15.0146484</c:v>
                </c:pt>
                <c:pt idx="228358">
                  <c:v>70.0683594</c:v>
                </c:pt>
                <c:pt idx="228359">
                  <c:v>99.60937499999996</c:v>
                </c:pt>
                <c:pt idx="228360">
                  <c:v>107.666016</c:v>
                </c:pt>
                <c:pt idx="228361">
                  <c:v>85.4492188</c:v>
                </c:pt>
                <c:pt idx="228362">
                  <c:v>37.7197266</c:v>
                </c:pt>
                <c:pt idx="228363">
                  <c:v>-14.5263672</c:v>
                </c:pt>
                <c:pt idx="228364">
                  <c:v>-65.7958984</c:v>
                </c:pt>
                <c:pt idx="228365">
                  <c:v>-97.90039059999998</c:v>
                </c:pt>
                <c:pt idx="228366">
                  <c:v>-104.980469</c:v>
                </c:pt>
                <c:pt idx="228367">
                  <c:v>-83.984375</c:v>
                </c:pt>
                <c:pt idx="228368">
                  <c:v>-37.8417969</c:v>
                </c:pt>
                <c:pt idx="228369">
                  <c:v>17.3339844</c:v>
                </c:pt>
                <c:pt idx="228370">
                  <c:v>62.3779297</c:v>
                </c:pt>
                <c:pt idx="228371">
                  <c:v>91.4306641</c:v>
                </c:pt>
                <c:pt idx="228372">
                  <c:v>102.416992</c:v>
                </c:pt>
                <c:pt idx="228373">
                  <c:v>82.6416016</c:v>
                </c:pt>
                <c:pt idx="228374">
                  <c:v>38.3300781</c:v>
                </c:pt>
                <c:pt idx="228375">
                  <c:v>-11.9628906</c:v>
                </c:pt>
                <c:pt idx="228376">
                  <c:v>-60.4248047</c:v>
                </c:pt>
                <c:pt idx="228377">
                  <c:v>-89.11132809999998</c:v>
                </c:pt>
                <c:pt idx="228378">
                  <c:v>-99.1210938</c:v>
                </c:pt>
                <c:pt idx="228379">
                  <c:v>-91.9189453</c:v>
                </c:pt>
                <c:pt idx="228380">
                  <c:v>-49.0722656</c:v>
                </c:pt>
                <c:pt idx="228381">
                  <c:v>4.51660156</c:v>
                </c:pt>
                <c:pt idx="228382">
                  <c:v>58.3496094</c:v>
                </c:pt>
                <c:pt idx="228383">
                  <c:v>98.38867190000001</c:v>
                </c:pt>
                <c:pt idx="228384">
                  <c:v>109.49707</c:v>
                </c:pt>
                <c:pt idx="228385">
                  <c:v>93.87207029999993</c:v>
                </c:pt>
                <c:pt idx="228386">
                  <c:v>50.78125</c:v>
                </c:pt>
                <c:pt idx="228387">
                  <c:v>-4.76074219</c:v>
                </c:pt>
                <c:pt idx="228388">
                  <c:v>-56.88476559999999</c:v>
                </c:pt>
                <c:pt idx="228389">
                  <c:v>-94.3603516</c:v>
                </c:pt>
                <c:pt idx="228390">
                  <c:v>-97.4121094</c:v>
                </c:pt>
                <c:pt idx="228391">
                  <c:v>-94.3603516</c:v>
                </c:pt>
                <c:pt idx="228392">
                  <c:v>-60.7910156</c:v>
                </c:pt>
                <c:pt idx="228393">
                  <c:v>-2.9296875</c:v>
                </c:pt>
                <c:pt idx="228394">
                  <c:v>53.2226562</c:v>
                </c:pt>
                <c:pt idx="228395">
                  <c:v>90.33203119999993</c:v>
                </c:pt>
                <c:pt idx="228396">
                  <c:v>106.201172</c:v>
                </c:pt>
                <c:pt idx="228397">
                  <c:v>99.2431641</c:v>
                </c:pt>
                <c:pt idx="228398">
                  <c:v>63.9648438</c:v>
                </c:pt>
                <c:pt idx="228399">
                  <c:v>7.08007812</c:v>
                </c:pt>
                <c:pt idx="228400">
                  <c:v>-44.921875</c:v>
                </c:pt>
                <c:pt idx="228401">
                  <c:v>-81.4208984</c:v>
                </c:pt>
                <c:pt idx="228402">
                  <c:v>-104.858398</c:v>
                </c:pt>
                <c:pt idx="228403">
                  <c:v>-102.416992</c:v>
                </c:pt>
                <c:pt idx="228404">
                  <c:v>-66.65039059999994</c:v>
                </c:pt>
                <c:pt idx="228405">
                  <c:v>-8.178710939999998</c:v>
                </c:pt>
                <c:pt idx="228406">
                  <c:v>44.921875</c:v>
                </c:pt>
                <c:pt idx="228407">
                  <c:v>88.5009766</c:v>
                </c:pt>
                <c:pt idx="228408">
                  <c:v>105.34668</c:v>
                </c:pt>
                <c:pt idx="228409">
                  <c:v>98.5107422</c:v>
                </c:pt>
                <c:pt idx="228410">
                  <c:v>68.4814453</c:v>
                </c:pt>
                <c:pt idx="228411">
                  <c:v>13.3056641</c:v>
                </c:pt>
                <c:pt idx="228412">
                  <c:v>-32.4707031</c:v>
                </c:pt>
                <c:pt idx="228413">
                  <c:v>-81.17675779999993</c:v>
                </c:pt>
                <c:pt idx="228414">
                  <c:v>-112.426758</c:v>
                </c:pt>
                <c:pt idx="228415">
                  <c:v>-107.788086</c:v>
                </c:pt>
                <c:pt idx="228416">
                  <c:v>-67.38281249999996</c:v>
                </c:pt>
                <c:pt idx="228417">
                  <c:v>-12.5732422</c:v>
                </c:pt>
                <c:pt idx="228418">
                  <c:v>35.4003906</c:v>
                </c:pt>
                <c:pt idx="228419">
                  <c:v>77.75878909999996</c:v>
                </c:pt>
                <c:pt idx="228420">
                  <c:v>106.689453</c:v>
                </c:pt>
                <c:pt idx="228421">
                  <c:v>105.712891</c:v>
                </c:pt>
                <c:pt idx="228422">
                  <c:v>78.36914059999998</c:v>
                </c:pt>
                <c:pt idx="228423">
                  <c:v>23.6816406</c:v>
                </c:pt>
                <c:pt idx="228424">
                  <c:v>-31.98242189999997</c:v>
                </c:pt>
                <c:pt idx="228425">
                  <c:v>-78.4912109</c:v>
                </c:pt>
                <c:pt idx="228426">
                  <c:v>-106.323242</c:v>
                </c:pt>
                <c:pt idx="228427">
                  <c:v>-94.7265625</c:v>
                </c:pt>
                <c:pt idx="228428">
                  <c:v>-67.38281249999996</c:v>
                </c:pt>
                <c:pt idx="228429">
                  <c:v>-27.9541016</c:v>
                </c:pt>
                <c:pt idx="228430">
                  <c:v>28.3203125</c:v>
                </c:pt>
                <c:pt idx="228431">
                  <c:v>77.63671879999995</c:v>
                </c:pt>
                <c:pt idx="228432">
                  <c:v>105.224609</c:v>
                </c:pt>
                <c:pt idx="228433">
                  <c:v>99.85351559999998</c:v>
                </c:pt>
                <c:pt idx="228434">
                  <c:v>73.3642578</c:v>
                </c:pt>
                <c:pt idx="228435">
                  <c:v>27.5878906</c:v>
                </c:pt>
                <c:pt idx="228436">
                  <c:v>-27.0996094</c:v>
                </c:pt>
                <c:pt idx="228437">
                  <c:v>-77.63671879999995</c:v>
                </c:pt>
                <c:pt idx="228438">
                  <c:v>-99.1210938</c:v>
                </c:pt>
                <c:pt idx="228439">
                  <c:v>-101.806641</c:v>
                </c:pt>
                <c:pt idx="228440">
                  <c:v>-73.3642578</c:v>
                </c:pt>
                <c:pt idx="228441">
                  <c:v>-34.17968749999999</c:v>
                </c:pt>
                <c:pt idx="228442">
                  <c:v>27.7099609</c:v>
                </c:pt>
                <c:pt idx="228443">
                  <c:v>72.265625</c:v>
                </c:pt>
                <c:pt idx="228444">
                  <c:v>98.63281249999996</c:v>
                </c:pt>
                <c:pt idx="228445">
                  <c:v>104.248047</c:v>
                </c:pt>
                <c:pt idx="228446">
                  <c:v>78.2470703</c:v>
                </c:pt>
                <c:pt idx="228447">
                  <c:v>33.9355469</c:v>
                </c:pt>
                <c:pt idx="228448">
                  <c:v>-18.1884766</c:v>
                </c:pt>
                <c:pt idx="228449">
                  <c:v>-65.67382809999994</c:v>
                </c:pt>
                <c:pt idx="228450">
                  <c:v>-98.1445312</c:v>
                </c:pt>
                <c:pt idx="228451">
                  <c:v>-101.074219</c:v>
                </c:pt>
                <c:pt idx="228452">
                  <c:v>-77.63671879999995</c:v>
                </c:pt>
                <c:pt idx="228453">
                  <c:v>-33.0810547</c:v>
                </c:pt>
                <c:pt idx="228454">
                  <c:v>17.0898438</c:v>
                </c:pt>
                <c:pt idx="228455">
                  <c:v>71.7773438</c:v>
                </c:pt>
                <c:pt idx="228456">
                  <c:v>103.027344</c:v>
                </c:pt>
                <c:pt idx="228457">
                  <c:v>102.905273</c:v>
                </c:pt>
                <c:pt idx="228458">
                  <c:v>79.5898438</c:v>
                </c:pt>
                <c:pt idx="228459">
                  <c:v>38.8183594</c:v>
                </c:pt>
                <c:pt idx="228460">
                  <c:v>-18.3105469</c:v>
                </c:pt>
                <c:pt idx="228461">
                  <c:v>-64.57519529999998</c:v>
                </c:pt>
                <c:pt idx="228462">
                  <c:v>-94.4824219</c:v>
                </c:pt>
                <c:pt idx="228463">
                  <c:v>-103.149414</c:v>
                </c:pt>
                <c:pt idx="228464">
                  <c:v>-86.5478516</c:v>
                </c:pt>
                <c:pt idx="228465">
                  <c:v>-43.5791016</c:v>
                </c:pt>
                <c:pt idx="228466">
                  <c:v>10.8642578</c:v>
                </c:pt>
                <c:pt idx="228467">
                  <c:v>58.1054688</c:v>
                </c:pt>
                <c:pt idx="228468">
                  <c:v>96.92382809999998</c:v>
                </c:pt>
                <c:pt idx="228469">
                  <c:v>107.421875</c:v>
                </c:pt>
                <c:pt idx="228470">
                  <c:v>83.8623047</c:v>
                </c:pt>
                <c:pt idx="228471">
                  <c:v>41.3818359</c:v>
                </c:pt>
                <c:pt idx="228472">
                  <c:v>-7.93457031</c:v>
                </c:pt>
                <c:pt idx="228473">
                  <c:v>-55.7861328</c:v>
                </c:pt>
                <c:pt idx="228474">
                  <c:v>-93.6279297</c:v>
                </c:pt>
                <c:pt idx="228475">
                  <c:v>-107.543945</c:v>
                </c:pt>
                <c:pt idx="228476">
                  <c:v>-90.2099609</c:v>
                </c:pt>
                <c:pt idx="228477">
                  <c:v>-44.0673828</c:v>
                </c:pt>
                <c:pt idx="228478">
                  <c:v>0.9765625</c:v>
                </c:pt>
                <c:pt idx="228479">
                  <c:v>49.4384766</c:v>
                </c:pt>
                <c:pt idx="228480">
                  <c:v>92.77343749999996</c:v>
                </c:pt>
                <c:pt idx="228481">
                  <c:v>103.881836</c:v>
                </c:pt>
                <c:pt idx="228482">
                  <c:v>90.33203119999993</c:v>
                </c:pt>
                <c:pt idx="228483">
                  <c:v>56.640625</c:v>
                </c:pt>
                <c:pt idx="228484">
                  <c:v>2.19726562</c:v>
                </c:pt>
                <c:pt idx="228485">
                  <c:v>-49.4384766</c:v>
                </c:pt>
                <c:pt idx="228486">
                  <c:v>-91.6748047</c:v>
                </c:pt>
                <c:pt idx="228487">
                  <c:v>-115.356445</c:v>
                </c:pt>
                <c:pt idx="228488">
                  <c:v>-104.492188</c:v>
                </c:pt>
                <c:pt idx="228489">
                  <c:v>-56.2744141</c:v>
                </c:pt>
                <c:pt idx="228490">
                  <c:v>-6.347656249999996</c:v>
                </c:pt>
                <c:pt idx="228491">
                  <c:v>45.1660156</c:v>
                </c:pt>
                <c:pt idx="228492">
                  <c:v>89.5996094</c:v>
                </c:pt>
                <c:pt idx="228493">
                  <c:v>111.206055</c:v>
                </c:pt>
                <c:pt idx="228494">
                  <c:v>102.783203</c:v>
                </c:pt>
                <c:pt idx="228495">
                  <c:v>62.7441406</c:v>
                </c:pt>
                <c:pt idx="228496">
                  <c:v>7.812499999999997</c:v>
                </c:pt>
                <c:pt idx="228497">
                  <c:v>-48.9501953</c:v>
                </c:pt>
                <c:pt idx="228498">
                  <c:v>-92.77343749999996</c:v>
                </c:pt>
                <c:pt idx="228499">
                  <c:v>-110.229492</c:v>
                </c:pt>
                <c:pt idx="228500">
                  <c:v>-102.783203</c:v>
                </c:pt>
                <c:pt idx="228501">
                  <c:v>-62.3779297</c:v>
                </c:pt>
                <c:pt idx="228502">
                  <c:v>-7.93457031</c:v>
                </c:pt>
                <c:pt idx="228503">
                  <c:v>50.9033203</c:v>
                </c:pt>
                <c:pt idx="228504">
                  <c:v>92.2851562</c:v>
                </c:pt>
                <c:pt idx="228505">
                  <c:v>104.736328</c:v>
                </c:pt>
                <c:pt idx="228506">
                  <c:v>97.4121094</c:v>
                </c:pt>
                <c:pt idx="228507">
                  <c:v>69.2138672</c:v>
                </c:pt>
                <c:pt idx="228508">
                  <c:v>16.72363279999998</c:v>
                </c:pt>
                <c:pt idx="228509">
                  <c:v>-44.55566409999999</c:v>
                </c:pt>
                <c:pt idx="228510">
                  <c:v>-85.3271484</c:v>
                </c:pt>
                <c:pt idx="228511">
                  <c:v>-107.421875</c:v>
                </c:pt>
                <c:pt idx="228512">
                  <c:v>-96.67968749999996</c:v>
                </c:pt>
                <c:pt idx="228513">
                  <c:v>-63.5986328</c:v>
                </c:pt>
                <c:pt idx="228514">
                  <c:v>-17.4560547</c:v>
                </c:pt>
                <c:pt idx="228515">
                  <c:v>34.9121094</c:v>
                </c:pt>
                <c:pt idx="228516">
                  <c:v>81.17675779999993</c:v>
                </c:pt>
                <c:pt idx="228517">
                  <c:v>104.858398</c:v>
                </c:pt>
                <c:pt idx="228518">
                  <c:v>104.370117</c:v>
                </c:pt>
                <c:pt idx="228519">
                  <c:v>74.21875</c:v>
                </c:pt>
                <c:pt idx="228520">
                  <c:v>24.6582031</c:v>
                </c:pt>
                <c:pt idx="228521">
                  <c:v>-28.6865234</c:v>
                </c:pt>
                <c:pt idx="228522">
                  <c:v>-82.15332029999998</c:v>
                </c:pt>
                <c:pt idx="228523">
                  <c:v>-101.928711</c:v>
                </c:pt>
                <c:pt idx="228524">
                  <c:v>-106.323242</c:v>
                </c:pt>
                <c:pt idx="228525">
                  <c:v>-78.6132812</c:v>
                </c:pt>
                <c:pt idx="228526">
                  <c:v>-31.1279297</c:v>
                </c:pt>
                <c:pt idx="228527">
                  <c:v>23.3154297</c:v>
                </c:pt>
                <c:pt idx="228528">
                  <c:v>72.1435547</c:v>
                </c:pt>
                <c:pt idx="228529">
                  <c:v>105.46875</c:v>
                </c:pt>
                <c:pt idx="228530">
                  <c:v>108.886719</c:v>
                </c:pt>
                <c:pt idx="228531">
                  <c:v>87.03613279999998</c:v>
                </c:pt>
                <c:pt idx="228532">
                  <c:v>25.6347656</c:v>
                </c:pt>
                <c:pt idx="228533">
                  <c:v>-26.6113281</c:v>
                </c:pt>
                <c:pt idx="228534">
                  <c:v>-67.8710938</c:v>
                </c:pt>
                <c:pt idx="228535">
                  <c:v>-101.318359</c:v>
                </c:pt>
                <c:pt idx="228536">
                  <c:v>-102.416992</c:v>
                </c:pt>
                <c:pt idx="228537">
                  <c:v>-81.29882809999998</c:v>
                </c:pt>
                <c:pt idx="228538">
                  <c:v>-37.8417969</c:v>
                </c:pt>
                <c:pt idx="228539">
                  <c:v>21.7285156</c:v>
                </c:pt>
                <c:pt idx="228540">
                  <c:v>70.3125</c:v>
                </c:pt>
                <c:pt idx="228541">
                  <c:v>100.952148</c:v>
                </c:pt>
                <c:pt idx="228542">
                  <c:v>107.299805</c:v>
                </c:pt>
                <c:pt idx="228543">
                  <c:v>80.078125</c:v>
                </c:pt>
                <c:pt idx="228544">
                  <c:v>30.0292969</c:v>
                </c:pt>
                <c:pt idx="228545">
                  <c:v>-13.3056641</c:v>
                </c:pt>
                <c:pt idx="228546">
                  <c:v>-67.38281249999996</c:v>
                </c:pt>
                <c:pt idx="228547">
                  <c:v>-102.905273</c:v>
                </c:pt>
                <c:pt idx="228548">
                  <c:v>-110.107422</c:v>
                </c:pt>
                <c:pt idx="228549">
                  <c:v>-84.8388672</c:v>
                </c:pt>
                <c:pt idx="228550">
                  <c:v>-41.6259766</c:v>
                </c:pt>
                <c:pt idx="228551">
                  <c:v>9.39941406</c:v>
                </c:pt>
                <c:pt idx="228552">
                  <c:v>66.0400391</c:v>
                </c:pt>
                <c:pt idx="228553">
                  <c:v>95.82519529999998</c:v>
                </c:pt>
                <c:pt idx="228554">
                  <c:v>105.957031</c:v>
                </c:pt>
                <c:pt idx="228555">
                  <c:v>81.4208984</c:v>
                </c:pt>
                <c:pt idx="228556">
                  <c:v>32.5927734</c:v>
                </c:pt>
                <c:pt idx="228557">
                  <c:v>-9.52148438</c:v>
                </c:pt>
                <c:pt idx="228558">
                  <c:v>-61.6455078</c:v>
                </c:pt>
                <c:pt idx="228559">
                  <c:v>-100.341797</c:v>
                </c:pt>
                <c:pt idx="228560">
                  <c:v>-107.299805</c:v>
                </c:pt>
                <c:pt idx="228561">
                  <c:v>-84.7167969</c:v>
                </c:pt>
                <c:pt idx="228562">
                  <c:v>-47.9736328</c:v>
                </c:pt>
                <c:pt idx="228563">
                  <c:v>3.05175781</c:v>
                </c:pt>
                <c:pt idx="228564">
                  <c:v>52.2460938</c:v>
                </c:pt>
                <c:pt idx="228565">
                  <c:v>94.2382812</c:v>
                </c:pt>
                <c:pt idx="228566">
                  <c:v>105.102539</c:v>
                </c:pt>
                <c:pt idx="228567">
                  <c:v>92.0410156</c:v>
                </c:pt>
                <c:pt idx="228568">
                  <c:v>50.5371094</c:v>
                </c:pt>
                <c:pt idx="228569">
                  <c:v>-5.859375</c:v>
                </c:pt>
                <c:pt idx="228570">
                  <c:v>-50.78125</c:v>
                </c:pt>
                <c:pt idx="228571">
                  <c:v>-95.703125</c:v>
                </c:pt>
                <c:pt idx="228572">
                  <c:v>-109.375</c:v>
                </c:pt>
                <c:pt idx="228573">
                  <c:v>-88.5009766</c:v>
                </c:pt>
                <c:pt idx="228574">
                  <c:v>-47.1191406</c:v>
                </c:pt>
                <c:pt idx="228575">
                  <c:v>1.22070312</c:v>
                </c:pt>
                <c:pt idx="228576">
                  <c:v>50.6591797</c:v>
                </c:pt>
                <c:pt idx="228577">
                  <c:v>86.18164059999998</c:v>
                </c:pt>
                <c:pt idx="228578">
                  <c:v>101.68457</c:v>
                </c:pt>
                <c:pt idx="228579">
                  <c:v>95.2148438</c:v>
                </c:pt>
                <c:pt idx="228580">
                  <c:v>55.1757812</c:v>
                </c:pt>
                <c:pt idx="228581">
                  <c:v>0.854492188</c:v>
                </c:pt>
                <c:pt idx="228582">
                  <c:v>-51.5136719</c:v>
                </c:pt>
                <c:pt idx="228583">
                  <c:v>-88.9892578</c:v>
                </c:pt>
                <c:pt idx="228584">
                  <c:v>-109.008789</c:v>
                </c:pt>
                <c:pt idx="228585">
                  <c:v>-98.63281249999996</c:v>
                </c:pt>
                <c:pt idx="228586">
                  <c:v>-64.9414062</c:v>
                </c:pt>
                <c:pt idx="228587">
                  <c:v>-9.765625</c:v>
                </c:pt>
                <c:pt idx="228588">
                  <c:v>45.7763672</c:v>
                </c:pt>
                <c:pt idx="228589">
                  <c:v>79.34570309999998</c:v>
                </c:pt>
                <c:pt idx="228590">
                  <c:v>100.341797</c:v>
                </c:pt>
                <c:pt idx="228591">
                  <c:v>94.97070309999998</c:v>
                </c:pt>
                <c:pt idx="228592">
                  <c:v>61.6455078</c:v>
                </c:pt>
                <c:pt idx="228593">
                  <c:v>12.8173828</c:v>
                </c:pt>
                <c:pt idx="228594">
                  <c:v>-35.6445312</c:v>
                </c:pt>
                <c:pt idx="228595">
                  <c:v>-82.03125</c:v>
                </c:pt>
                <c:pt idx="228596">
                  <c:v>-106.323242</c:v>
                </c:pt>
                <c:pt idx="228597">
                  <c:v>-98.5107422</c:v>
                </c:pt>
                <c:pt idx="228598">
                  <c:v>-72.0214844</c:v>
                </c:pt>
                <c:pt idx="228599">
                  <c:v>-18.7988281</c:v>
                </c:pt>
                <c:pt idx="228600">
                  <c:v>42.6025391</c:v>
                </c:pt>
                <c:pt idx="228601">
                  <c:v>84.5947266</c:v>
                </c:pt>
                <c:pt idx="228602">
                  <c:v>109.741211</c:v>
                </c:pt>
                <c:pt idx="228603">
                  <c:v>105.712891</c:v>
                </c:pt>
                <c:pt idx="228604">
                  <c:v>67.8710938</c:v>
                </c:pt>
                <c:pt idx="228605">
                  <c:v>16.9677734</c:v>
                </c:pt>
                <c:pt idx="228606">
                  <c:v>-33.203125</c:v>
                </c:pt>
                <c:pt idx="228607">
                  <c:v>-79.22363279999998</c:v>
                </c:pt>
                <c:pt idx="228608">
                  <c:v>-105.957031</c:v>
                </c:pt>
                <c:pt idx="228609">
                  <c:v>-96.80175779999998</c:v>
                </c:pt>
                <c:pt idx="228610">
                  <c:v>-67.2607422</c:v>
                </c:pt>
                <c:pt idx="228611">
                  <c:v>-26.1230469</c:v>
                </c:pt>
                <c:pt idx="228612">
                  <c:v>37.2314453</c:v>
                </c:pt>
                <c:pt idx="228613">
                  <c:v>82.3974609</c:v>
                </c:pt>
                <c:pt idx="228614">
                  <c:v>106.445312</c:v>
                </c:pt>
                <c:pt idx="228615">
                  <c:v>103.515625</c:v>
                </c:pt>
                <c:pt idx="228616">
                  <c:v>73.48632809999998</c:v>
                </c:pt>
                <c:pt idx="228617">
                  <c:v>21.6064453</c:v>
                </c:pt>
                <c:pt idx="228618">
                  <c:v>-30.8837891</c:v>
                </c:pt>
                <c:pt idx="228619">
                  <c:v>-76.7822266</c:v>
                </c:pt>
                <c:pt idx="228620">
                  <c:v>-107.666016</c:v>
                </c:pt>
                <c:pt idx="228621">
                  <c:v>-106.933594</c:v>
                </c:pt>
                <c:pt idx="228622">
                  <c:v>-77.14843749999996</c:v>
                </c:pt>
                <c:pt idx="228623">
                  <c:v>-28.1982422</c:v>
                </c:pt>
                <c:pt idx="228624">
                  <c:v>21.484375</c:v>
                </c:pt>
                <c:pt idx="228625">
                  <c:v>72.50976559999998</c:v>
                </c:pt>
                <c:pt idx="228626">
                  <c:v>104.370117</c:v>
                </c:pt>
                <c:pt idx="228627">
                  <c:v>106.445312</c:v>
                </c:pt>
                <c:pt idx="228628">
                  <c:v>73.9746094</c:v>
                </c:pt>
                <c:pt idx="228629">
                  <c:v>29.6630859</c:v>
                </c:pt>
                <c:pt idx="228630">
                  <c:v>-21.3623047</c:v>
                </c:pt>
                <c:pt idx="228631">
                  <c:v>-68.2373047</c:v>
                </c:pt>
                <c:pt idx="228632">
                  <c:v>-98.5107422</c:v>
                </c:pt>
                <c:pt idx="228633">
                  <c:v>-104.125977</c:v>
                </c:pt>
                <c:pt idx="228634">
                  <c:v>-78.9794922</c:v>
                </c:pt>
                <c:pt idx="228635">
                  <c:v>-29.7851562</c:v>
                </c:pt>
                <c:pt idx="228636">
                  <c:v>18.9208984</c:v>
                </c:pt>
                <c:pt idx="228637">
                  <c:v>61.15722659999999</c:v>
                </c:pt>
                <c:pt idx="228638">
                  <c:v>96.0693359</c:v>
                </c:pt>
                <c:pt idx="228639">
                  <c:v>105.46875</c:v>
                </c:pt>
                <c:pt idx="228640">
                  <c:v>89.2333984</c:v>
                </c:pt>
                <c:pt idx="228641">
                  <c:v>38.8183594</c:v>
                </c:pt>
                <c:pt idx="228642">
                  <c:v>-20.6298828</c:v>
                </c:pt>
                <c:pt idx="228643">
                  <c:v>-63.8427734</c:v>
                </c:pt>
                <c:pt idx="228644">
                  <c:v>-96.92382809999998</c:v>
                </c:pt>
                <c:pt idx="228645">
                  <c:v>-106.689453</c:v>
                </c:pt>
                <c:pt idx="228646">
                  <c:v>-88.8671875</c:v>
                </c:pt>
                <c:pt idx="228647">
                  <c:v>-47.6074219</c:v>
                </c:pt>
                <c:pt idx="228648">
                  <c:v>11.9628906</c:v>
                </c:pt>
                <c:pt idx="228649">
                  <c:v>65.0634766</c:v>
                </c:pt>
                <c:pt idx="228650">
                  <c:v>95.703125</c:v>
                </c:pt>
                <c:pt idx="228651">
                  <c:v>103.515625</c:v>
                </c:pt>
                <c:pt idx="228652">
                  <c:v>88.8671875</c:v>
                </c:pt>
                <c:pt idx="228653">
                  <c:v>44.3115234</c:v>
                </c:pt>
                <c:pt idx="228654">
                  <c:v>-8.544921879999997</c:v>
                </c:pt>
                <c:pt idx="228655">
                  <c:v>-54.93164059999999</c:v>
                </c:pt>
                <c:pt idx="228656">
                  <c:v>-96.1914062</c:v>
                </c:pt>
                <c:pt idx="228657">
                  <c:v>-107.055664</c:v>
                </c:pt>
                <c:pt idx="228658">
                  <c:v>-90.4541016</c:v>
                </c:pt>
                <c:pt idx="228659">
                  <c:v>-53.4667969</c:v>
                </c:pt>
                <c:pt idx="228660">
                  <c:v>-2.07519531</c:v>
                </c:pt>
                <c:pt idx="228661">
                  <c:v>58.1054688</c:v>
                </c:pt>
                <c:pt idx="228662">
                  <c:v>88.7451172</c:v>
                </c:pt>
                <c:pt idx="228663">
                  <c:v>103.515625</c:v>
                </c:pt>
                <c:pt idx="228664">
                  <c:v>94.2382812</c:v>
                </c:pt>
                <c:pt idx="228665">
                  <c:v>57.61718749999999</c:v>
                </c:pt>
                <c:pt idx="228666">
                  <c:v>7.56835938</c:v>
                </c:pt>
                <c:pt idx="228667">
                  <c:v>-49.3164062</c:v>
                </c:pt>
                <c:pt idx="228668">
                  <c:v>-87.03613279999998</c:v>
                </c:pt>
                <c:pt idx="228669">
                  <c:v>-104.858398</c:v>
                </c:pt>
                <c:pt idx="228670">
                  <c:v>-93.1396484</c:v>
                </c:pt>
                <c:pt idx="228671">
                  <c:v>-54.93164059999999</c:v>
                </c:pt>
                <c:pt idx="228672">
                  <c:v>-4.15039062</c:v>
                </c:pt>
                <c:pt idx="228673">
                  <c:v>43.9453125</c:v>
                </c:pt>
                <c:pt idx="228674">
                  <c:v>87.2802734</c:v>
                </c:pt>
                <c:pt idx="228675">
                  <c:v>108.764648</c:v>
                </c:pt>
                <c:pt idx="228676">
                  <c:v>97.4121094</c:v>
                </c:pt>
                <c:pt idx="228677">
                  <c:v>66.1621094</c:v>
                </c:pt>
                <c:pt idx="228678">
                  <c:v>8.91113281</c:v>
                </c:pt>
                <c:pt idx="228679">
                  <c:v>-44.3115234</c:v>
                </c:pt>
                <c:pt idx="228680">
                  <c:v>-85.08300779999998</c:v>
                </c:pt>
                <c:pt idx="228681">
                  <c:v>-100.830078</c:v>
                </c:pt>
                <c:pt idx="228682">
                  <c:v>-102.416992</c:v>
                </c:pt>
                <c:pt idx="228683">
                  <c:v>-63.4765625</c:v>
                </c:pt>
                <c:pt idx="228684">
                  <c:v>-14.7705078</c:v>
                </c:pt>
                <c:pt idx="228685">
                  <c:v>41.3818359</c:v>
                </c:pt>
                <c:pt idx="228686">
                  <c:v>80.4443359</c:v>
                </c:pt>
                <c:pt idx="228687">
                  <c:v>106.689453</c:v>
                </c:pt>
                <c:pt idx="228688">
                  <c:v>94.2382812</c:v>
                </c:pt>
                <c:pt idx="228689">
                  <c:v>63.9648438</c:v>
                </c:pt>
                <c:pt idx="228690">
                  <c:v>19.6533203</c:v>
                </c:pt>
                <c:pt idx="228691">
                  <c:v>-37.2314453</c:v>
                </c:pt>
                <c:pt idx="228692">
                  <c:v>-85.6933594</c:v>
                </c:pt>
                <c:pt idx="228693">
                  <c:v>-108.154297</c:v>
                </c:pt>
                <c:pt idx="228694">
                  <c:v>-101.318359</c:v>
                </c:pt>
                <c:pt idx="228695">
                  <c:v>-74.9511719</c:v>
                </c:pt>
                <c:pt idx="228696">
                  <c:v>-16.4794922</c:v>
                </c:pt>
                <c:pt idx="228697">
                  <c:v>43.3349609</c:v>
                </c:pt>
                <c:pt idx="228698">
                  <c:v>82.5195312</c:v>
                </c:pt>
                <c:pt idx="228699">
                  <c:v>101.806641</c:v>
                </c:pt>
                <c:pt idx="228700">
                  <c:v>99.85351559999998</c:v>
                </c:pt>
                <c:pt idx="228701">
                  <c:v>65.7958984</c:v>
                </c:pt>
                <c:pt idx="228702">
                  <c:v>20.2636719</c:v>
                </c:pt>
                <c:pt idx="228703">
                  <c:v>-40.0390625</c:v>
                </c:pt>
                <c:pt idx="228704">
                  <c:v>-84.7167969</c:v>
                </c:pt>
                <c:pt idx="228705">
                  <c:v>-107.177734</c:v>
                </c:pt>
                <c:pt idx="228706">
                  <c:v>-105.834961</c:v>
                </c:pt>
                <c:pt idx="228707">
                  <c:v>-79.4677734</c:v>
                </c:pt>
                <c:pt idx="228708">
                  <c:v>-30.0292969</c:v>
                </c:pt>
                <c:pt idx="228709">
                  <c:v>23.0712891</c:v>
                </c:pt>
                <c:pt idx="228710">
                  <c:v>73.2421875</c:v>
                </c:pt>
                <c:pt idx="228711">
                  <c:v>107.177734</c:v>
                </c:pt>
                <c:pt idx="228712">
                  <c:v>107.543945</c:v>
                </c:pt>
                <c:pt idx="228713">
                  <c:v>76.9042969</c:v>
                </c:pt>
                <c:pt idx="228714">
                  <c:v>25.6347656</c:v>
                </c:pt>
                <c:pt idx="228715">
                  <c:v>-28.8085938</c:v>
                </c:pt>
                <c:pt idx="228716">
                  <c:v>-74.0966797</c:v>
                </c:pt>
                <c:pt idx="228717">
                  <c:v>-102.905273</c:v>
                </c:pt>
                <c:pt idx="228718">
                  <c:v>-102.783203</c:v>
                </c:pt>
                <c:pt idx="228719">
                  <c:v>-87.15820309999998</c:v>
                </c:pt>
                <c:pt idx="228720">
                  <c:v>-43.2128906</c:v>
                </c:pt>
                <c:pt idx="228721">
                  <c:v>20.2636719</c:v>
                </c:pt>
                <c:pt idx="228722">
                  <c:v>68.1152344</c:v>
                </c:pt>
                <c:pt idx="228723">
                  <c:v>103.515625</c:v>
                </c:pt>
                <c:pt idx="228724">
                  <c:v>107.421875</c:v>
                </c:pt>
                <c:pt idx="228725">
                  <c:v>87.2802734</c:v>
                </c:pt>
                <c:pt idx="228726">
                  <c:v>40.6494141</c:v>
                </c:pt>
                <c:pt idx="228727">
                  <c:v>-13.5498047</c:v>
                </c:pt>
                <c:pt idx="228728">
                  <c:v>-72.1435547</c:v>
                </c:pt>
                <c:pt idx="228729">
                  <c:v>-98.1445312</c:v>
                </c:pt>
                <c:pt idx="228730">
                  <c:v>-108.886719</c:v>
                </c:pt>
                <c:pt idx="228731">
                  <c:v>-80.8105469</c:v>
                </c:pt>
                <c:pt idx="228732">
                  <c:v>-40.6494141</c:v>
                </c:pt>
                <c:pt idx="228733">
                  <c:v>4.882812499999997</c:v>
                </c:pt>
                <c:pt idx="228734">
                  <c:v>63.7207031</c:v>
                </c:pt>
                <c:pt idx="228735">
                  <c:v>97.4121094</c:v>
                </c:pt>
                <c:pt idx="228736">
                  <c:v>110.473633</c:v>
                </c:pt>
                <c:pt idx="228737">
                  <c:v>88.62304690000001</c:v>
                </c:pt>
                <c:pt idx="228738">
                  <c:v>41.2597656</c:v>
                </c:pt>
                <c:pt idx="228739">
                  <c:v>-4.76074219</c:v>
                </c:pt>
                <c:pt idx="228740">
                  <c:v>-65.4296875</c:v>
                </c:pt>
                <c:pt idx="228741">
                  <c:v>-96.5576172</c:v>
                </c:pt>
                <c:pt idx="228742">
                  <c:v>-99.7314453</c:v>
                </c:pt>
                <c:pt idx="228743">
                  <c:v>-93.1396484</c:v>
                </c:pt>
                <c:pt idx="228744">
                  <c:v>-46.5087891</c:v>
                </c:pt>
                <c:pt idx="228745">
                  <c:v>13.0615234</c:v>
                </c:pt>
                <c:pt idx="228746">
                  <c:v>53.2226562</c:v>
                </c:pt>
                <c:pt idx="228747">
                  <c:v>94.3603516</c:v>
                </c:pt>
                <c:pt idx="228748">
                  <c:v>106.201172</c:v>
                </c:pt>
                <c:pt idx="228749">
                  <c:v>91.55273440000001</c:v>
                </c:pt>
                <c:pt idx="228750">
                  <c:v>51.7578125</c:v>
                </c:pt>
                <c:pt idx="228751">
                  <c:v>3.17382812</c:v>
                </c:pt>
                <c:pt idx="228752">
                  <c:v>-52.3681641</c:v>
                </c:pt>
                <c:pt idx="228753">
                  <c:v>-95.5810547</c:v>
                </c:pt>
                <c:pt idx="228754">
                  <c:v>-106.201172</c:v>
                </c:pt>
                <c:pt idx="228755">
                  <c:v>-96.4355469</c:v>
                </c:pt>
                <c:pt idx="228756">
                  <c:v>-60.546875</c:v>
                </c:pt>
                <c:pt idx="228757">
                  <c:v>-4.51660156</c:v>
                </c:pt>
                <c:pt idx="228758">
                  <c:v>50.78125</c:v>
                </c:pt>
                <c:pt idx="228759">
                  <c:v>90.94238279999998</c:v>
                </c:pt>
                <c:pt idx="228760">
                  <c:v>110.595703</c:v>
                </c:pt>
                <c:pt idx="228761">
                  <c:v>94.84863279999998</c:v>
                </c:pt>
                <c:pt idx="228762">
                  <c:v>58.7158203</c:v>
                </c:pt>
                <c:pt idx="228763">
                  <c:v>-2.19726562</c:v>
                </c:pt>
                <c:pt idx="228764">
                  <c:v>-54.1992188</c:v>
                </c:pt>
                <c:pt idx="228765">
                  <c:v>-93.38378909999996</c:v>
                </c:pt>
                <c:pt idx="228766">
                  <c:v>-105.34668</c:v>
                </c:pt>
                <c:pt idx="228767">
                  <c:v>-89.9658203</c:v>
                </c:pt>
                <c:pt idx="228768">
                  <c:v>-56.2744141</c:v>
                </c:pt>
                <c:pt idx="228769">
                  <c:v>-8.66699219</c:v>
                </c:pt>
                <c:pt idx="228770">
                  <c:v>43.8232422</c:v>
                </c:pt>
                <c:pt idx="228771">
                  <c:v>87.890625</c:v>
                </c:pt>
                <c:pt idx="228772">
                  <c:v>105.46875</c:v>
                </c:pt>
                <c:pt idx="228773">
                  <c:v>97.5341797</c:v>
                </c:pt>
                <c:pt idx="228774">
                  <c:v>62.7441406</c:v>
                </c:pt>
                <c:pt idx="228775">
                  <c:v>11.5966797</c:v>
                </c:pt>
                <c:pt idx="228776">
                  <c:v>-38.0859375</c:v>
                </c:pt>
                <c:pt idx="228777">
                  <c:v>-88.13476559999998</c:v>
                </c:pt>
                <c:pt idx="228778">
                  <c:v>-101.318359</c:v>
                </c:pt>
                <c:pt idx="228779">
                  <c:v>-91.4306641</c:v>
                </c:pt>
                <c:pt idx="228780">
                  <c:v>-59.4482422</c:v>
                </c:pt>
                <c:pt idx="228781">
                  <c:v>-22.9492188</c:v>
                </c:pt>
                <c:pt idx="228782">
                  <c:v>46.875</c:v>
                </c:pt>
                <c:pt idx="228783">
                  <c:v>86.3037109</c:v>
                </c:pt>
                <c:pt idx="228784">
                  <c:v>103.881836</c:v>
                </c:pt>
                <c:pt idx="228785">
                  <c:v>102.050781</c:v>
                </c:pt>
                <c:pt idx="228786">
                  <c:v>68.1152344</c:v>
                </c:pt>
                <c:pt idx="228787">
                  <c:v>20.1416016</c:v>
                </c:pt>
                <c:pt idx="228788">
                  <c:v>-29.9072266</c:v>
                </c:pt>
                <c:pt idx="228789">
                  <c:v>-77.39257809999994</c:v>
                </c:pt>
                <c:pt idx="228790">
                  <c:v>-99.1210938</c:v>
                </c:pt>
                <c:pt idx="228791">
                  <c:v>-100.952148</c:v>
                </c:pt>
                <c:pt idx="228792">
                  <c:v>-72.3876953</c:v>
                </c:pt>
                <c:pt idx="228793">
                  <c:v>-20.2636719</c:v>
                </c:pt>
                <c:pt idx="228794">
                  <c:v>33.5693359</c:v>
                </c:pt>
                <c:pt idx="228795">
                  <c:v>83.7402344</c:v>
                </c:pt>
                <c:pt idx="228796">
                  <c:v>99.3652344</c:v>
                </c:pt>
                <c:pt idx="228797">
                  <c:v>102.172852</c:v>
                </c:pt>
                <c:pt idx="228798">
                  <c:v>74.21875</c:v>
                </c:pt>
                <c:pt idx="228799">
                  <c:v>22.0947266</c:v>
                </c:pt>
                <c:pt idx="228800">
                  <c:v>-31.25</c:v>
                </c:pt>
                <c:pt idx="228801">
                  <c:v>-76.2939453</c:v>
                </c:pt>
                <c:pt idx="228802">
                  <c:v>-102.905273</c:v>
                </c:pt>
                <c:pt idx="228803">
                  <c:v>-104.980469</c:v>
                </c:pt>
                <c:pt idx="228804">
                  <c:v>-75.0732422</c:v>
                </c:pt>
                <c:pt idx="228805">
                  <c:v>-26.6113281</c:v>
                </c:pt>
                <c:pt idx="228806">
                  <c:v>27.8320312</c:v>
                </c:pt>
                <c:pt idx="228807">
                  <c:v>74.9511719</c:v>
                </c:pt>
                <c:pt idx="228808">
                  <c:v>104.614258</c:v>
                </c:pt>
                <c:pt idx="228809">
                  <c:v>107.788086</c:v>
                </c:pt>
                <c:pt idx="228810">
                  <c:v>77.8808594</c:v>
                </c:pt>
                <c:pt idx="228811">
                  <c:v>27.8320312</c:v>
                </c:pt>
                <c:pt idx="228812">
                  <c:v>-24.0478516</c:v>
                </c:pt>
                <c:pt idx="228813">
                  <c:v>-75.8056641</c:v>
                </c:pt>
                <c:pt idx="228814">
                  <c:v>-103.027344</c:v>
                </c:pt>
                <c:pt idx="228815">
                  <c:v>-99.85351559999998</c:v>
                </c:pt>
                <c:pt idx="228816">
                  <c:v>-81.0546875</c:v>
                </c:pt>
                <c:pt idx="228817">
                  <c:v>-38.3300781</c:v>
                </c:pt>
                <c:pt idx="228818">
                  <c:v>19.53125</c:v>
                </c:pt>
                <c:pt idx="228819">
                  <c:v>70.9228516</c:v>
                </c:pt>
                <c:pt idx="228820">
                  <c:v>97.4121094</c:v>
                </c:pt>
                <c:pt idx="228821">
                  <c:v>100.219727</c:v>
                </c:pt>
                <c:pt idx="228822">
                  <c:v>79.22363279999998</c:v>
                </c:pt>
                <c:pt idx="228823">
                  <c:v>37.5976562</c:v>
                </c:pt>
                <c:pt idx="228824">
                  <c:v>-12.3291016</c:v>
                </c:pt>
                <c:pt idx="228825">
                  <c:v>-61.0351562</c:v>
                </c:pt>
                <c:pt idx="228826">
                  <c:v>-89.7216797</c:v>
                </c:pt>
                <c:pt idx="228827">
                  <c:v>-99.3652344</c:v>
                </c:pt>
                <c:pt idx="228828">
                  <c:v>-89.2333984</c:v>
                </c:pt>
                <c:pt idx="228829">
                  <c:v>-41.3818359</c:v>
                </c:pt>
                <c:pt idx="228830">
                  <c:v>11.4746094</c:v>
                </c:pt>
                <c:pt idx="228831">
                  <c:v>67.0166016</c:v>
                </c:pt>
                <c:pt idx="228832">
                  <c:v>99.1210938</c:v>
                </c:pt>
                <c:pt idx="228833">
                  <c:v>106.567383</c:v>
                </c:pt>
                <c:pt idx="228834">
                  <c:v>82.6416016</c:v>
                </c:pt>
                <c:pt idx="228835">
                  <c:v>44.921875</c:v>
                </c:pt>
                <c:pt idx="228836">
                  <c:v>-3.78417969</c:v>
                </c:pt>
                <c:pt idx="228837">
                  <c:v>-56.2744141</c:v>
                </c:pt>
                <c:pt idx="228838">
                  <c:v>-93.2617188</c:v>
                </c:pt>
                <c:pt idx="228839">
                  <c:v>-101.196289</c:v>
                </c:pt>
                <c:pt idx="228840">
                  <c:v>-87.5244141</c:v>
                </c:pt>
                <c:pt idx="228841">
                  <c:v>-50.0488281</c:v>
                </c:pt>
                <c:pt idx="228842">
                  <c:v>5.37109375</c:v>
                </c:pt>
                <c:pt idx="228843">
                  <c:v>57.1289062</c:v>
                </c:pt>
                <c:pt idx="228844">
                  <c:v>88.8671875</c:v>
                </c:pt>
                <c:pt idx="228845">
                  <c:v>107.543945</c:v>
                </c:pt>
                <c:pt idx="228846">
                  <c:v>84.8388672</c:v>
                </c:pt>
                <c:pt idx="228847">
                  <c:v>46.6308594</c:v>
                </c:pt>
                <c:pt idx="228848">
                  <c:v>-2.07519531</c:v>
                </c:pt>
                <c:pt idx="228849">
                  <c:v>-56.7626953</c:v>
                </c:pt>
                <c:pt idx="228850">
                  <c:v>-92.2851562</c:v>
                </c:pt>
                <c:pt idx="228851">
                  <c:v>-104.125977</c:v>
                </c:pt>
                <c:pt idx="228852">
                  <c:v>-89.11132809999998</c:v>
                </c:pt>
                <c:pt idx="228853">
                  <c:v>-49.6826172</c:v>
                </c:pt>
                <c:pt idx="228854">
                  <c:v>0.854492188</c:v>
                </c:pt>
                <c:pt idx="228855">
                  <c:v>54.6875</c:v>
                </c:pt>
                <c:pt idx="228856">
                  <c:v>90.57617190000001</c:v>
                </c:pt>
                <c:pt idx="228857">
                  <c:v>106.079102</c:v>
                </c:pt>
                <c:pt idx="228858">
                  <c:v>100.219727</c:v>
                </c:pt>
                <c:pt idx="228859">
                  <c:v>59.6923828</c:v>
                </c:pt>
                <c:pt idx="228860">
                  <c:v>4.02832031</c:v>
                </c:pt>
                <c:pt idx="228861">
                  <c:v>-46.3867188</c:v>
                </c:pt>
                <c:pt idx="228862">
                  <c:v>-84.22851559999998</c:v>
                </c:pt>
                <c:pt idx="228863">
                  <c:v>-105.102539</c:v>
                </c:pt>
                <c:pt idx="228864">
                  <c:v>-100.341797</c:v>
                </c:pt>
                <c:pt idx="228865">
                  <c:v>-59.81445309999999</c:v>
                </c:pt>
                <c:pt idx="228866">
                  <c:v>-6.103515619999995</c:v>
                </c:pt>
                <c:pt idx="228867">
                  <c:v>47.2412109</c:v>
                </c:pt>
                <c:pt idx="228868">
                  <c:v>92.89550779999998</c:v>
                </c:pt>
                <c:pt idx="228869">
                  <c:v>108.398438</c:v>
                </c:pt>
                <c:pt idx="228870">
                  <c:v>90.33203119999993</c:v>
                </c:pt>
                <c:pt idx="228871">
                  <c:v>59.81445309999999</c:v>
                </c:pt>
                <c:pt idx="228872">
                  <c:v>12.5732422</c:v>
                </c:pt>
                <c:pt idx="228873">
                  <c:v>-42.1142578</c:v>
                </c:pt>
                <c:pt idx="228874">
                  <c:v>-87.2802734</c:v>
                </c:pt>
                <c:pt idx="228875">
                  <c:v>-114.746094</c:v>
                </c:pt>
                <c:pt idx="228876">
                  <c:v>-93.1396484</c:v>
                </c:pt>
                <c:pt idx="228877">
                  <c:v>-67.0166016</c:v>
                </c:pt>
                <c:pt idx="228878">
                  <c:v>-21.3623047</c:v>
                </c:pt>
                <c:pt idx="228879">
                  <c:v>36.1328125</c:v>
                </c:pt>
                <c:pt idx="228880">
                  <c:v>76.2939453</c:v>
                </c:pt>
                <c:pt idx="228881">
                  <c:v>106.323242</c:v>
                </c:pt>
                <c:pt idx="228882">
                  <c:v>105.34668</c:v>
                </c:pt>
                <c:pt idx="228883">
                  <c:v>64.6972656</c:v>
                </c:pt>
                <c:pt idx="228884">
                  <c:v>23.5595703</c:v>
                </c:pt>
                <c:pt idx="228885">
                  <c:v>-34.6679688</c:v>
                </c:pt>
                <c:pt idx="228886">
                  <c:v>-79.5898438</c:v>
                </c:pt>
                <c:pt idx="228887">
                  <c:v>-99.85351559999998</c:v>
                </c:pt>
                <c:pt idx="228888">
                  <c:v>-105.957031</c:v>
                </c:pt>
                <c:pt idx="228889">
                  <c:v>-81.29882809999998</c:v>
                </c:pt>
                <c:pt idx="228890">
                  <c:v>-25.1464844</c:v>
                </c:pt>
                <c:pt idx="228891">
                  <c:v>32.9589844</c:v>
                </c:pt>
                <c:pt idx="228892">
                  <c:v>78.9794922</c:v>
                </c:pt>
                <c:pt idx="228893">
                  <c:v>105.834961</c:v>
                </c:pt>
                <c:pt idx="228894">
                  <c:v>101.68457</c:v>
                </c:pt>
                <c:pt idx="228895">
                  <c:v>74.7070312</c:v>
                </c:pt>
                <c:pt idx="228896">
                  <c:v>36.1328125</c:v>
                </c:pt>
                <c:pt idx="228897">
                  <c:v>-28.6865234</c:v>
                </c:pt>
                <c:pt idx="228898">
                  <c:v>-75.6835938</c:v>
                </c:pt>
                <c:pt idx="228899">
                  <c:v>-106.933594</c:v>
                </c:pt>
                <c:pt idx="228900">
                  <c:v>-107.788086</c:v>
                </c:pt>
                <c:pt idx="228901">
                  <c:v>-79.5898438</c:v>
                </c:pt>
                <c:pt idx="228902">
                  <c:v>-29.7851562</c:v>
                </c:pt>
                <c:pt idx="228903">
                  <c:v>25.2685547</c:v>
                </c:pt>
                <c:pt idx="228904">
                  <c:v>69.9462891</c:v>
                </c:pt>
                <c:pt idx="228905">
                  <c:v>104.248047</c:v>
                </c:pt>
                <c:pt idx="228906">
                  <c:v>103.759766</c:v>
                </c:pt>
                <c:pt idx="228907">
                  <c:v>78.2470703</c:v>
                </c:pt>
                <c:pt idx="228908">
                  <c:v>38.4521484</c:v>
                </c:pt>
                <c:pt idx="228909">
                  <c:v>-14.5263672</c:v>
                </c:pt>
                <c:pt idx="228910">
                  <c:v>-72.0214844</c:v>
                </c:pt>
                <c:pt idx="228911">
                  <c:v>-102.905273</c:v>
                </c:pt>
                <c:pt idx="228912">
                  <c:v>-104.736328</c:v>
                </c:pt>
                <c:pt idx="228913">
                  <c:v>-86.42578119999993</c:v>
                </c:pt>
                <c:pt idx="228914">
                  <c:v>-38.4521484</c:v>
                </c:pt>
                <c:pt idx="228915">
                  <c:v>23.0712891</c:v>
                </c:pt>
                <c:pt idx="228916">
                  <c:v>66.65039059999994</c:v>
                </c:pt>
                <c:pt idx="228917">
                  <c:v>98.87695309999998</c:v>
                </c:pt>
                <c:pt idx="228918">
                  <c:v>108.764648</c:v>
                </c:pt>
                <c:pt idx="228919">
                  <c:v>77.27050779999998</c:v>
                </c:pt>
                <c:pt idx="228920">
                  <c:v>34.6679688</c:v>
                </c:pt>
                <c:pt idx="228921">
                  <c:v>-14.2822266</c:v>
                </c:pt>
                <c:pt idx="228922">
                  <c:v>-63.2324219</c:v>
                </c:pt>
                <c:pt idx="228923">
                  <c:v>-102.294922</c:v>
                </c:pt>
                <c:pt idx="228924">
                  <c:v>-106.567383</c:v>
                </c:pt>
                <c:pt idx="228925">
                  <c:v>-87.2802734</c:v>
                </c:pt>
                <c:pt idx="228926">
                  <c:v>-47.7294922</c:v>
                </c:pt>
                <c:pt idx="228927">
                  <c:v>9.765625</c:v>
                </c:pt>
                <c:pt idx="228928">
                  <c:v>59.9365234</c:v>
                </c:pt>
                <c:pt idx="228929">
                  <c:v>89.84375</c:v>
                </c:pt>
                <c:pt idx="228930">
                  <c:v>109.619141</c:v>
                </c:pt>
                <c:pt idx="228931">
                  <c:v>91.1865234</c:v>
                </c:pt>
                <c:pt idx="228932">
                  <c:v>43.2128906</c:v>
                </c:pt>
                <c:pt idx="228933">
                  <c:v>-5.73730469</c:v>
                </c:pt>
                <c:pt idx="228934">
                  <c:v>-57.1289062</c:v>
                </c:pt>
                <c:pt idx="228935">
                  <c:v>-96.0693359</c:v>
                </c:pt>
                <c:pt idx="228936">
                  <c:v>-106.811523</c:v>
                </c:pt>
                <c:pt idx="228937">
                  <c:v>-89.2333984</c:v>
                </c:pt>
                <c:pt idx="228938">
                  <c:v>-51.7578125</c:v>
                </c:pt>
                <c:pt idx="228939">
                  <c:v>3.90625</c:v>
                </c:pt>
                <c:pt idx="228940">
                  <c:v>62.3779297</c:v>
                </c:pt>
                <c:pt idx="228941">
                  <c:v>94.97070309999998</c:v>
                </c:pt>
                <c:pt idx="228942">
                  <c:v>107.543945</c:v>
                </c:pt>
                <c:pt idx="228943">
                  <c:v>93.9941406</c:v>
                </c:pt>
                <c:pt idx="228944">
                  <c:v>53.8330078</c:v>
                </c:pt>
                <c:pt idx="228945">
                  <c:v>-2.19726562</c:v>
                </c:pt>
                <c:pt idx="228946">
                  <c:v>-57.8613281</c:v>
                </c:pt>
                <c:pt idx="228947">
                  <c:v>-86.05957029999998</c:v>
                </c:pt>
                <c:pt idx="228948">
                  <c:v>-106.201172</c:v>
                </c:pt>
                <c:pt idx="228949">
                  <c:v>-90.94238279999998</c:v>
                </c:pt>
                <c:pt idx="228950">
                  <c:v>-49.1943359</c:v>
                </c:pt>
                <c:pt idx="228951">
                  <c:v>-2.9296875</c:v>
                </c:pt>
                <c:pt idx="228952">
                  <c:v>41.1376953</c:v>
                </c:pt>
                <c:pt idx="228953">
                  <c:v>84.8388672</c:v>
                </c:pt>
                <c:pt idx="228954">
                  <c:v>98.63281249999996</c:v>
                </c:pt>
                <c:pt idx="228955">
                  <c:v>93.38378909999996</c:v>
                </c:pt>
                <c:pt idx="228956">
                  <c:v>65.3076172</c:v>
                </c:pt>
                <c:pt idx="228957">
                  <c:v>10.9863281</c:v>
                </c:pt>
                <c:pt idx="228958">
                  <c:v>-40.1611328</c:v>
                </c:pt>
                <c:pt idx="228959">
                  <c:v>-91.55273440000001</c:v>
                </c:pt>
                <c:pt idx="228960">
                  <c:v>-109.25293</c:v>
                </c:pt>
                <c:pt idx="228961">
                  <c:v>-102.905273</c:v>
                </c:pt>
                <c:pt idx="228962">
                  <c:v>-72.7539062</c:v>
                </c:pt>
                <c:pt idx="228963">
                  <c:v>-10.8642578</c:v>
                </c:pt>
                <c:pt idx="228964">
                  <c:v>42.8466797</c:v>
                </c:pt>
                <c:pt idx="228965">
                  <c:v>79.5898438</c:v>
                </c:pt>
                <c:pt idx="228966">
                  <c:v>106.079102</c:v>
                </c:pt>
                <c:pt idx="228967">
                  <c:v>99.2431641</c:v>
                </c:pt>
                <c:pt idx="228968">
                  <c:v>62.6220703</c:v>
                </c:pt>
                <c:pt idx="228969">
                  <c:v>9.64355469</c:v>
                </c:pt>
                <c:pt idx="228970">
                  <c:v>-40.6494141</c:v>
                </c:pt>
                <c:pt idx="228971">
                  <c:v>-78.0029297</c:v>
                </c:pt>
                <c:pt idx="228972">
                  <c:v>-101.196289</c:v>
                </c:pt>
                <c:pt idx="228973">
                  <c:v>-99.3652344</c:v>
                </c:pt>
                <c:pt idx="228974">
                  <c:v>-74.21875</c:v>
                </c:pt>
                <c:pt idx="228975">
                  <c:v>-23.6816406</c:v>
                </c:pt>
                <c:pt idx="228976">
                  <c:v>34.4238281</c:v>
                </c:pt>
                <c:pt idx="228977">
                  <c:v>83.984375</c:v>
                </c:pt>
                <c:pt idx="228978">
                  <c:v>109.008789</c:v>
                </c:pt>
                <c:pt idx="228979">
                  <c:v>104.003906</c:v>
                </c:pt>
                <c:pt idx="228980">
                  <c:v>69.45800779999998</c:v>
                </c:pt>
                <c:pt idx="228981">
                  <c:v>28.6865234</c:v>
                </c:pt>
                <c:pt idx="228982">
                  <c:v>-33.9355469</c:v>
                </c:pt>
                <c:pt idx="228983">
                  <c:v>-81.4208984</c:v>
                </c:pt>
                <c:pt idx="228984">
                  <c:v>-107.666016</c:v>
                </c:pt>
                <c:pt idx="228985">
                  <c:v>-101.806641</c:v>
                </c:pt>
                <c:pt idx="228986">
                  <c:v>-72.87597659999993</c:v>
                </c:pt>
                <c:pt idx="228987">
                  <c:v>-24.6582031</c:v>
                </c:pt>
                <c:pt idx="228988">
                  <c:v>33.3251953</c:v>
                </c:pt>
                <c:pt idx="228989">
                  <c:v>75.31738279999998</c:v>
                </c:pt>
                <c:pt idx="228990">
                  <c:v>100.708008</c:v>
                </c:pt>
                <c:pt idx="228991">
                  <c:v>105.34668</c:v>
                </c:pt>
                <c:pt idx="228992">
                  <c:v>83.8623047</c:v>
                </c:pt>
                <c:pt idx="228993">
                  <c:v>34.3017578</c:v>
                </c:pt>
                <c:pt idx="228994">
                  <c:v>-22.9492188</c:v>
                </c:pt>
                <c:pt idx="228995">
                  <c:v>-71.0449219</c:v>
                </c:pt>
                <c:pt idx="228996">
                  <c:v>-104.003906</c:v>
                </c:pt>
                <c:pt idx="228997">
                  <c:v>-112.915039</c:v>
                </c:pt>
                <c:pt idx="228998">
                  <c:v>-76.7822266</c:v>
                </c:pt>
                <c:pt idx="228999">
                  <c:v>-31.7382812</c:v>
                </c:pt>
                <c:pt idx="229000">
                  <c:v>23.3154297</c:v>
                </c:pt>
                <c:pt idx="229001">
                  <c:v>62.5</c:v>
                </c:pt>
                <c:pt idx="229002">
                  <c:v>99.9755859</c:v>
                </c:pt>
                <c:pt idx="229003">
                  <c:v>98.87695309999998</c:v>
                </c:pt>
                <c:pt idx="229004">
                  <c:v>81.17675779999993</c:v>
                </c:pt>
                <c:pt idx="229005">
                  <c:v>38.0859375</c:v>
                </c:pt>
                <c:pt idx="229006">
                  <c:v>-17.2119141</c:v>
                </c:pt>
                <c:pt idx="229007">
                  <c:v>-66.1621094</c:v>
                </c:pt>
                <c:pt idx="229008">
                  <c:v>-98.38867190000001</c:v>
                </c:pt>
                <c:pt idx="229009">
                  <c:v>-102.172852</c:v>
                </c:pt>
                <c:pt idx="229010">
                  <c:v>-82.3974609</c:v>
                </c:pt>
                <c:pt idx="229011">
                  <c:v>-38.8183594</c:v>
                </c:pt>
                <c:pt idx="229012">
                  <c:v>12.6953125</c:v>
                </c:pt>
                <c:pt idx="229013">
                  <c:v>57.2509766</c:v>
                </c:pt>
                <c:pt idx="229014">
                  <c:v>99.85351559999998</c:v>
                </c:pt>
                <c:pt idx="229015">
                  <c:v>107.177734</c:v>
                </c:pt>
                <c:pt idx="229016">
                  <c:v>88.0126953</c:v>
                </c:pt>
                <c:pt idx="229017">
                  <c:v>37.8417969</c:v>
                </c:pt>
                <c:pt idx="229018">
                  <c:v>-17.2119141</c:v>
                </c:pt>
                <c:pt idx="229019">
                  <c:v>-64.57519529999998</c:v>
                </c:pt>
                <c:pt idx="229020">
                  <c:v>-96.5576172</c:v>
                </c:pt>
                <c:pt idx="229021">
                  <c:v>-99.9755859</c:v>
                </c:pt>
                <c:pt idx="229022">
                  <c:v>-84.10644529999998</c:v>
                </c:pt>
                <c:pt idx="229023">
                  <c:v>-44.1894531</c:v>
                </c:pt>
                <c:pt idx="229024">
                  <c:v>6.59179688</c:v>
                </c:pt>
                <c:pt idx="229025">
                  <c:v>56.88476559999999</c:v>
                </c:pt>
                <c:pt idx="229026">
                  <c:v>90.82031249999996</c:v>
                </c:pt>
                <c:pt idx="229027">
                  <c:v>103.515625</c:v>
                </c:pt>
                <c:pt idx="229028">
                  <c:v>88.7451172</c:v>
                </c:pt>
                <c:pt idx="229029">
                  <c:v>48.5839844</c:v>
                </c:pt>
                <c:pt idx="229030">
                  <c:v>-8.178710939999998</c:v>
                </c:pt>
                <c:pt idx="229031">
                  <c:v>-57.61718749999999</c:v>
                </c:pt>
                <c:pt idx="229032">
                  <c:v>-89.5996094</c:v>
                </c:pt>
                <c:pt idx="229033">
                  <c:v>-105.34668</c:v>
                </c:pt>
                <c:pt idx="229034">
                  <c:v>-87.7685547</c:v>
                </c:pt>
                <c:pt idx="229035">
                  <c:v>-52.4902344</c:v>
                </c:pt>
                <c:pt idx="229036">
                  <c:v>0.244140625</c:v>
                </c:pt>
                <c:pt idx="229037">
                  <c:v>57.0068359</c:v>
                </c:pt>
                <c:pt idx="229038">
                  <c:v>97.65625</c:v>
                </c:pt>
                <c:pt idx="229039">
                  <c:v>115.356445</c:v>
                </c:pt>
                <c:pt idx="229040">
                  <c:v>94.6044922</c:v>
                </c:pt>
                <c:pt idx="229041">
                  <c:v>53.8330078</c:v>
                </c:pt>
                <c:pt idx="229042">
                  <c:v>-2.19726562</c:v>
                </c:pt>
                <c:pt idx="229043">
                  <c:v>-47.2412109</c:v>
                </c:pt>
                <c:pt idx="229044">
                  <c:v>-92.4072266</c:v>
                </c:pt>
                <c:pt idx="229045">
                  <c:v>-110.595703</c:v>
                </c:pt>
                <c:pt idx="229046">
                  <c:v>-96.3134766</c:v>
                </c:pt>
                <c:pt idx="229047">
                  <c:v>-63.3544922</c:v>
                </c:pt>
                <c:pt idx="229048">
                  <c:v>-10.2539062</c:v>
                </c:pt>
                <c:pt idx="229049">
                  <c:v>53.4667969</c:v>
                </c:pt>
                <c:pt idx="229050">
                  <c:v>87.03613279999998</c:v>
                </c:pt>
                <c:pt idx="229051">
                  <c:v>102.539062</c:v>
                </c:pt>
                <c:pt idx="229052">
                  <c:v>96.5576172</c:v>
                </c:pt>
                <c:pt idx="229053">
                  <c:v>53.8330078</c:v>
                </c:pt>
                <c:pt idx="229054">
                  <c:v>5.12695312</c:v>
                </c:pt>
                <c:pt idx="229055">
                  <c:v>-40.7714844</c:v>
                </c:pt>
                <c:pt idx="229056">
                  <c:v>-84.8388672</c:v>
                </c:pt>
                <c:pt idx="229057">
                  <c:v>-113.891602</c:v>
                </c:pt>
                <c:pt idx="229058">
                  <c:v>-99.60937499999996</c:v>
                </c:pt>
                <c:pt idx="229059">
                  <c:v>-66.52832029999998</c:v>
                </c:pt>
                <c:pt idx="229060">
                  <c:v>-12.4511719</c:v>
                </c:pt>
                <c:pt idx="229061">
                  <c:v>44.4335938</c:v>
                </c:pt>
                <c:pt idx="229062">
                  <c:v>82.3974609</c:v>
                </c:pt>
                <c:pt idx="229063">
                  <c:v>105.46875</c:v>
                </c:pt>
                <c:pt idx="229064">
                  <c:v>104.614258</c:v>
                </c:pt>
                <c:pt idx="229065">
                  <c:v>68.1152344</c:v>
                </c:pt>
                <c:pt idx="229066">
                  <c:v>19.7753906</c:v>
                </c:pt>
                <c:pt idx="229067">
                  <c:v>-36.3769531</c:v>
                </c:pt>
                <c:pt idx="229068">
                  <c:v>-85.9375</c:v>
                </c:pt>
                <c:pt idx="229069">
                  <c:v>-103.149414</c:v>
                </c:pt>
                <c:pt idx="229070">
                  <c:v>-100.830078</c:v>
                </c:pt>
                <c:pt idx="229071">
                  <c:v>-66.1621094</c:v>
                </c:pt>
                <c:pt idx="229072">
                  <c:v>-23.0712891</c:v>
                </c:pt>
                <c:pt idx="229073">
                  <c:v>36.2548828</c:v>
                </c:pt>
                <c:pt idx="229074">
                  <c:v>87.890625</c:v>
                </c:pt>
                <c:pt idx="229075">
                  <c:v>107.299805</c:v>
                </c:pt>
                <c:pt idx="229076">
                  <c:v>103.149414</c:v>
                </c:pt>
                <c:pt idx="229077">
                  <c:v>73.85253909999996</c:v>
                </c:pt>
                <c:pt idx="229078">
                  <c:v>27.4658203</c:v>
                </c:pt>
                <c:pt idx="229079">
                  <c:v>-32.4707031</c:v>
                </c:pt>
                <c:pt idx="229080">
                  <c:v>-83.0078125</c:v>
                </c:pt>
                <c:pt idx="229081">
                  <c:v>-105.59082</c:v>
                </c:pt>
                <c:pt idx="229082">
                  <c:v>-99.85351559999998</c:v>
                </c:pt>
                <c:pt idx="229083">
                  <c:v>-74.5849609</c:v>
                </c:pt>
                <c:pt idx="229084">
                  <c:v>-30.1513672</c:v>
                </c:pt>
                <c:pt idx="229085">
                  <c:v>26.9775391</c:v>
                </c:pt>
                <c:pt idx="229086">
                  <c:v>77.27050779999998</c:v>
                </c:pt>
                <c:pt idx="229087">
                  <c:v>96.80175779999998</c:v>
                </c:pt>
                <c:pt idx="229088">
                  <c:v>100.341797</c:v>
                </c:pt>
                <c:pt idx="229089">
                  <c:v>70.1904297</c:v>
                </c:pt>
                <c:pt idx="229090">
                  <c:v>31.3720703</c:v>
                </c:pt>
                <c:pt idx="229091">
                  <c:v>-24.5361328</c:v>
                </c:pt>
                <c:pt idx="229092">
                  <c:v>-74.7070312</c:v>
                </c:pt>
                <c:pt idx="229093">
                  <c:v>-101.5625</c:v>
                </c:pt>
                <c:pt idx="229094">
                  <c:v>-112.792969</c:v>
                </c:pt>
                <c:pt idx="229095">
                  <c:v>-87.890625</c:v>
                </c:pt>
                <c:pt idx="229096">
                  <c:v>-37.109375</c:v>
                </c:pt>
                <c:pt idx="229097">
                  <c:v>17.3339844</c:v>
                </c:pt>
                <c:pt idx="229098">
                  <c:v>72.50976559999998</c:v>
                </c:pt>
                <c:pt idx="229099">
                  <c:v>109.985352</c:v>
                </c:pt>
                <c:pt idx="229100">
                  <c:v>114.501953</c:v>
                </c:pt>
                <c:pt idx="229101">
                  <c:v>83.7402344</c:v>
                </c:pt>
                <c:pt idx="229102">
                  <c:v>42.6025391</c:v>
                </c:pt>
                <c:pt idx="229103">
                  <c:v>-5.24902344</c:v>
                </c:pt>
                <c:pt idx="229104">
                  <c:v>-66.65039059999994</c:v>
                </c:pt>
                <c:pt idx="229105">
                  <c:v>-100.219727</c:v>
                </c:pt>
                <c:pt idx="229106">
                  <c:v>-111.083984</c:v>
                </c:pt>
                <c:pt idx="229107">
                  <c:v>-92.4072266</c:v>
                </c:pt>
                <c:pt idx="229108">
                  <c:v>-44.7998047</c:v>
                </c:pt>
                <c:pt idx="229109">
                  <c:v>1.83105469</c:v>
                </c:pt>
                <c:pt idx="229110">
                  <c:v>58.83789059999999</c:v>
                </c:pt>
                <c:pt idx="229111">
                  <c:v>101.928711</c:v>
                </c:pt>
                <c:pt idx="229112">
                  <c:v>110.839844</c:v>
                </c:pt>
                <c:pt idx="229113">
                  <c:v>84.3505859</c:v>
                </c:pt>
                <c:pt idx="229114">
                  <c:v>42.8466797</c:v>
                </c:pt>
                <c:pt idx="229115">
                  <c:v>-3.90625</c:v>
                </c:pt>
                <c:pt idx="229116">
                  <c:v>-54.5654297</c:v>
                </c:pt>
                <c:pt idx="229117">
                  <c:v>-90.82031249999996</c:v>
                </c:pt>
                <c:pt idx="229118">
                  <c:v>-104.736328</c:v>
                </c:pt>
                <c:pt idx="229119">
                  <c:v>-88.5009766</c:v>
                </c:pt>
                <c:pt idx="229120">
                  <c:v>-52.3681641</c:v>
                </c:pt>
                <c:pt idx="229121">
                  <c:v>2.44140625</c:v>
                </c:pt>
                <c:pt idx="229122">
                  <c:v>58.1054688</c:v>
                </c:pt>
                <c:pt idx="229123">
                  <c:v>89.4775391</c:v>
                </c:pt>
                <c:pt idx="229124">
                  <c:v>103.515625</c:v>
                </c:pt>
                <c:pt idx="229125">
                  <c:v>84.3505859</c:v>
                </c:pt>
                <c:pt idx="229126">
                  <c:v>53.1005859</c:v>
                </c:pt>
                <c:pt idx="229127">
                  <c:v>0.610351562</c:v>
                </c:pt>
                <c:pt idx="229128">
                  <c:v>-55.5419922</c:v>
                </c:pt>
                <c:pt idx="229129">
                  <c:v>-88.62304690000001</c:v>
                </c:pt>
                <c:pt idx="229130">
                  <c:v>-108.154297</c:v>
                </c:pt>
                <c:pt idx="229131">
                  <c:v>-92.2851562</c:v>
                </c:pt>
                <c:pt idx="229132">
                  <c:v>-57.4951172</c:v>
                </c:pt>
                <c:pt idx="229133">
                  <c:v>2.56347656</c:v>
                </c:pt>
                <c:pt idx="229134">
                  <c:v>55.0537109</c:v>
                </c:pt>
                <c:pt idx="229135">
                  <c:v>85.8154297</c:v>
                </c:pt>
                <c:pt idx="229136">
                  <c:v>105.34668</c:v>
                </c:pt>
                <c:pt idx="229137">
                  <c:v>97.0458984</c:v>
                </c:pt>
                <c:pt idx="229138">
                  <c:v>66.7724609</c:v>
                </c:pt>
                <c:pt idx="229139">
                  <c:v>13.1835938</c:v>
                </c:pt>
                <c:pt idx="229140">
                  <c:v>-39.7949219</c:v>
                </c:pt>
                <c:pt idx="229141">
                  <c:v>-85.9375</c:v>
                </c:pt>
                <c:pt idx="229142">
                  <c:v>-105.834961</c:v>
                </c:pt>
                <c:pt idx="229143">
                  <c:v>-96.92382809999998</c:v>
                </c:pt>
                <c:pt idx="229144">
                  <c:v>-68.60351559999998</c:v>
                </c:pt>
                <c:pt idx="229145">
                  <c:v>-14.4042969</c:v>
                </c:pt>
                <c:pt idx="229146">
                  <c:v>44.3115234</c:v>
                </c:pt>
                <c:pt idx="229147">
                  <c:v>87.7685547</c:v>
                </c:pt>
                <c:pt idx="229148">
                  <c:v>102.905273</c:v>
                </c:pt>
                <c:pt idx="229149">
                  <c:v>97.0458984</c:v>
                </c:pt>
                <c:pt idx="229150">
                  <c:v>67.13867190000001</c:v>
                </c:pt>
                <c:pt idx="229151">
                  <c:v>14.8925781</c:v>
                </c:pt>
                <c:pt idx="229152">
                  <c:v>-39.6728516</c:v>
                </c:pt>
                <c:pt idx="229153">
                  <c:v>-83.0078125</c:v>
                </c:pt>
                <c:pt idx="229154">
                  <c:v>-103.881836</c:v>
                </c:pt>
                <c:pt idx="229155">
                  <c:v>-98.87695309999998</c:v>
                </c:pt>
                <c:pt idx="229156">
                  <c:v>-68.2373047</c:v>
                </c:pt>
                <c:pt idx="229157">
                  <c:v>-17.2119141</c:v>
                </c:pt>
                <c:pt idx="229158">
                  <c:v>32.4707031</c:v>
                </c:pt>
                <c:pt idx="229159">
                  <c:v>82.7636719</c:v>
                </c:pt>
                <c:pt idx="229160">
                  <c:v>107.666016</c:v>
                </c:pt>
                <c:pt idx="229161">
                  <c:v>99.9755859</c:v>
                </c:pt>
                <c:pt idx="229162">
                  <c:v>72.7539062</c:v>
                </c:pt>
                <c:pt idx="229163">
                  <c:v>22.3388672</c:v>
                </c:pt>
                <c:pt idx="229164">
                  <c:v>-31.98242189999997</c:v>
                </c:pt>
                <c:pt idx="229165">
                  <c:v>-78.0029297</c:v>
                </c:pt>
                <c:pt idx="229166">
                  <c:v>-107.421875</c:v>
                </c:pt>
                <c:pt idx="229167">
                  <c:v>-100.952148</c:v>
                </c:pt>
                <c:pt idx="229168">
                  <c:v>-68.9697266</c:v>
                </c:pt>
                <c:pt idx="229169">
                  <c:v>-24.90234379999998</c:v>
                </c:pt>
                <c:pt idx="229170">
                  <c:v>27.5878906</c:v>
                </c:pt>
                <c:pt idx="229171">
                  <c:v>78.12499999999998</c:v>
                </c:pt>
                <c:pt idx="229172">
                  <c:v>96.0693359</c:v>
                </c:pt>
                <c:pt idx="229173">
                  <c:v>101.806641</c:v>
                </c:pt>
                <c:pt idx="229174">
                  <c:v>73.85253909999996</c:v>
                </c:pt>
                <c:pt idx="229175">
                  <c:v>28.3203125</c:v>
                </c:pt>
                <c:pt idx="229176">
                  <c:v>-20.7519531</c:v>
                </c:pt>
                <c:pt idx="229177">
                  <c:v>-76.5380859</c:v>
                </c:pt>
                <c:pt idx="229178">
                  <c:v>-105.957031</c:v>
                </c:pt>
                <c:pt idx="229179">
                  <c:v>-99.60937499999996</c:v>
                </c:pt>
                <c:pt idx="229180">
                  <c:v>-81.4208984</c:v>
                </c:pt>
                <c:pt idx="229181">
                  <c:v>-35.6445312</c:v>
                </c:pt>
                <c:pt idx="229182">
                  <c:v>19.2871094</c:v>
                </c:pt>
                <c:pt idx="229183">
                  <c:v>65.18554690000001</c:v>
                </c:pt>
                <c:pt idx="229184">
                  <c:v>103.027344</c:v>
                </c:pt>
                <c:pt idx="229185">
                  <c:v>108.642578</c:v>
                </c:pt>
                <c:pt idx="229186">
                  <c:v>82.6416016</c:v>
                </c:pt>
                <c:pt idx="229187">
                  <c:v>33.44726559999999</c:v>
                </c:pt>
                <c:pt idx="229188">
                  <c:v>-13.671875</c:v>
                </c:pt>
                <c:pt idx="229189">
                  <c:v>-69.7021484</c:v>
                </c:pt>
                <c:pt idx="229190">
                  <c:v>-97.65625</c:v>
                </c:pt>
                <c:pt idx="229191">
                  <c:v>-104.248047</c:v>
                </c:pt>
                <c:pt idx="229192">
                  <c:v>-87.15820309999998</c:v>
                </c:pt>
                <c:pt idx="229193">
                  <c:v>-45.0439453</c:v>
                </c:pt>
                <c:pt idx="229194">
                  <c:v>17.3339844</c:v>
                </c:pt>
                <c:pt idx="229195">
                  <c:v>63.3544922</c:v>
                </c:pt>
                <c:pt idx="229196">
                  <c:v>104.614258</c:v>
                </c:pt>
                <c:pt idx="229197">
                  <c:v>107.910156</c:v>
                </c:pt>
                <c:pt idx="229198">
                  <c:v>86.7919922</c:v>
                </c:pt>
                <c:pt idx="229199">
                  <c:v>40.4052734</c:v>
                </c:pt>
                <c:pt idx="229200">
                  <c:v>-19.7753906</c:v>
                </c:pt>
                <c:pt idx="229201">
                  <c:v>-65.9179688</c:v>
                </c:pt>
                <c:pt idx="229202">
                  <c:v>-95.82519529999998</c:v>
                </c:pt>
                <c:pt idx="229203">
                  <c:v>-102.416992</c:v>
                </c:pt>
                <c:pt idx="229204">
                  <c:v>-85.8154297</c:v>
                </c:pt>
                <c:pt idx="229205">
                  <c:v>-48.0957031</c:v>
                </c:pt>
                <c:pt idx="229206">
                  <c:v>11.9628906</c:v>
                </c:pt>
                <c:pt idx="229207">
                  <c:v>54.0771484</c:v>
                </c:pt>
                <c:pt idx="229208">
                  <c:v>91.1865234</c:v>
                </c:pt>
                <c:pt idx="229209">
                  <c:v>107.788086</c:v>
                </c:pt>
                <c:pt idx="229210">
                  <c:v>94.7265625</c:v>
                </c:pt>
                <c:pt idx="229211">
                  <c:v>50.6591797</c:v>
                </c:pt>
                <c:pt idx="229212">
                  <c:v>-6.103515619999995</c:v>
                </c:pt>
                <c:pt idx="229213">
                  <c:v>-60.9130859</c:v>
                </c:pt>
                <c:pt idx="229214">
                  <c:v>-94.7265625</c:v>
                </c:pt>
                <c:pt idx="229215">
                  <c:v>-112.915039</c:v>
                </c:pt>
                <c:pt idx="229216">
                  <c:v>-94.6044922</c:v>
                </c:pt>
                <c:pt idx="229217">
                  <c:v>-53.2226562</c:v>
                </c:pt>
                <c:pt idx="229218">
                  <c:v>1.58691406</c:v>
                </c:pt>
                <c:pt idx="229219">
                  <c:v>55.6640625</c:v>
                </c:pt>
                <c:pt idx="229220">
                  <c:v>91.9189453</c:v>
                </c:pt>
                <c:pt idx="229221">
                  <c:v>106.811523</c:v>
                </c:pt>
                <c:pt idx="229222">
                  <c:v>93.6279297</c:v>
                </c:pt>
                <c:pt idx="229223">
                  <c:v>54.0771484</c:v>
                </c:pt>
                <c:pt idx="229224">
                  <c:v>-0.610351562</c:v>
                </c:pt>
                <c:pt idx="229225">
                  <c:v>-51.8798828</c:v>
                </c:pt>
                <c:pt idx="229226">
                  <c:v>-86.3037109</c:v>
                </c:pt>
                <c:pt idx="229227">
                  <c:v>-104.370117</c:v>
                </c:pt>
                <c:pt idx="229228">
                  <c:v>-88.62304690000001</c:v>
                </c:pt>
                <c:pt idx="229229">
                  <c:v>-48.5839844</c:v>
                </c:pt>
                <c:pt idx="229230">
                  <c:v>-11.2304688</c:v>
                </c:pt>
                <c:pt idx="229231">
                  <c:v>44.1894531</c:v>
                </c:pt>
                <c:pt idx="229232">
                  <c:v>86.18164059999998</c:v>
                </c:pt>
                <c:pt idx="229233">
                  <c:v>112.915039</c:v>
                </c:pt>
                <c:pt idx="229234">
                  <c:v>99.2431641</c:v>
                </c:pt>
                <c:pt idx="229235">
                  <c:v>64.2089844</c:v>
                </c:pt>
                <c:pt idx="229236">
                  <c:v>6.835937499999997</c:v>
                </c:pt>
                <c:pt idx="229237">
                  <c:v>-54.93164059999999</c:v>
                </c:pt>
                <c:pt idx="229238">
                  <c:v>-90.94238279999998</c:v>
                </c:pt>
                <c:pt idx="229239">
                  <c:v>-109.619141</c:v>
                </c:pt>
                <c:pt idx="229240">
                  <c:v>-97.5341797</c:v>
                </c:pt>
                <c:pt idx="229241">
                  <c:v>-66.65039059999994</c:v>
                </c:pt>
                <c:pt idx="229242">
                  <c:v>-10.3759766</c:v>
                </c:pt>
                <c:pt idx="229243">
                  <c:v>42.3583984</c:v>
                </c:pt>
                <c:pt idx="229244">
                  <c:v>84.22851559999998</c:v>
                </c:pt>
                <c:pt idx="229245">
                  <c:v>104.125977</c:v>
                </c:pt>
                <c:pt idx="229246">
                  <c:v>96.67968749999996</c:v>
                </c:pt>
                <c:pt idx="229247">
                  <c:v>70.67871089999993</c:v>
                </c:pt>
                <c:pt idx="229248">
                  <c:v>21.7285156</c:v>
                </c:pt>
                <c:pt idx="229249">
                  <c:v>-31.1279297</c:v>
                </c:pt>
                <c:pt idx="229250">
                  <c:v>-81.7871094</c:v>
                </c:pt>
                <c:pt idx="229251">
                  <c:v>-109.375</c:v>
                </c:pt>
                <c:pt idx="229252">
                  <c:v>-103.271484</c:v>
                </c:pt>
                <c:pt idx="229253">
                  <c:v>-73.3642578</c:v>
                </c:pt>
                <c:pt idx="229254">
                  <c:v>-21.9726562</c:v>
                </c:pt>
                <c:pt idx="229255">
                  <c:v>38.4521484</c:v>
                </c:pt>
                <c:pt idx="229256">
                  <c:v>75.19531249999996</c:v>
                </c:pt>
                <c:pt idx="229257">
                  <c:v>102.905273</c:v>
                </c:pt>
                <c:pt idx="229258">
                  <c:v>99.2431641</c:v>
                </c:pt>
                <c:pt idx="229259">
                  <c:v>79.34570309999998</c:v>
                </c:pt>
                <c:pt idx="229260">
                  <c:v>25.7568359</c:v>
                </c:pt>
                <c:pt idx="229261">
                  <c:v>-32.3486328</c:v>
                </c:pt>
                <c:pt idx="229262">
                  <c:v>-79.22363279999998</c:v>
                </c:pt>
                <c:pt idx="229263">
                  <c:v>-106.201172</c:v>
                </c:pt>
                <c:pt idx="229264">
                  <c:v>-99.85351559999998</c:v>
                </c:pt>
                <c:pt idx="229265">
                  <c:v>-80.2001953</c:v>
                </c:pt>
                <c:pt idx="229266">
                  <c:v>-28.3203125</c:v>
                </c:pt>
                <c:pt idx="229267">
                  <c:v>22.2167969</c:v>
                </c:pt>
                <c:pt idx="229268">
                  <c:v>77.5146484</c:v>
                </c:pt>
                <c:pt idx="229269">
                  <c:v>97.77832029999998</c:v>
                </c:pt>
                <c:pt idx="229270">
                  <c:v>105.102539</c:v>
                </c:pt>
                <c:pt idx="229271">
                  <c:v>79.8339844</c:v>
                </c:pt>
                <c:pt idx="229272">
                  <c:v>28.9306641</c:v>
                </c:pt>
                <c:pt idx="229273">
                  <c:v>-28.1982422</c:v>
                </c:pt>
                <c:pt idx="229274">
                  <c:v>-72.0214844</c:v>
                </c:pt>
                <c:pt idx="229275">
                  <c:v>-98.2666016</c:v>
                </c:pt>
                <c:pt idx="229276">
                  <c:v>-110.595703</c:v>
                </c:pt>
                <c:pt idx="229277">
                  <c:v>-80.078125</c:v>
                </c:pt>
                <c:pt idx="229278">
                  <c:v>-37.9638672</c:v>
                </c:pt>
                <c:pt idx="229279">
                  <c:v>15.3808594</c:v>
                </c:pt>
                <c:pt idx="229280">
                  <c:v>68.7255859</c:v>
                </c:pt>
                <c:pt idx="229281">
                  <c:v>109.375</c:v>
                </c:pt>
                <c:pt idx="229282">
                  <c:v>107.177734</c:v>
                </c:pt>
                <c:pt idx="229283">
                  <c:v>83.4960938</c:v>
                </c:pt>
                <c:pt idx="229284">
                  <c:v>44.4335938</c:v>
                </c:pt>
                <c:pt idx="229285">
                  <c:v>-17.0898438</c:v>
                </c:pt>
                <c:pt idx="229286">
                  <c:v>-69.0917969</c:v>
                </c:pt>
                <c:pt idx="229287">
                  <c:v>-93.38378909999996</c:v>
                </c:pt>
                <c:pt idx="229288">
                  <c:v>-105.834961</c:v>
                </c:pt>
                <c:pt idx="229289">
                  <c:v>-86.18164059999998</c:v>
                </c:pt>
                <c:pt idx="229290">
                  <c:v>-45.7763672</c:v>
                </c:pt>
                <c:pt idx="229291">
                  <c:v>10.8642578</c:v>
                </c:pt>
                <c:pt idx="229292">
                  <c:v>63.8427734</c:v>
                </c:pt>
                <c:pt idx="229293">
                  <c:v>97.0458984</c:v>
                </c:pt>
                <c:pt idx="229294">
                  <c:v>113.037109</c:v>
                </c:pt>
                <c:pt idx="229295">
                  <c:v>86.18164059999998</c:v>
                </c:pt>
                <c:pt idx="229296">
                  <c:v>40.7714844</c:v>
                </c:pt>
                <c:pt idx="229297">
                  <c:v>-9.155273439999998</c:v>
                </c:pt>
                <c:pt idx="229298">
                  <c:v>-60.7910156</c:v>
                </c:pt>
                <c:pt idx="229299">
                  <c:v>-90.6982422</c:v>
                </c:pt>
                <c:pt idx="229300">
                  <c:v>-103.515625</c:v>
                </c:pt>
                <c:pt idx="229301">
                  <c:v>-88.13476559999998</c:v>
                </c:pt>
                <c:pt idx="229302">
                  <c:v>-52.734375</c:v>
                </c:pt>
                <c:pt idx="229303">
                  <c:v>9.155273439999998</c:v>
                </c:pt>
                <c:pt idx="229304">
                  <c:v>55.7861328</c:v>
                </c:pt>
                <c:pt idx="229305">
                  <c:v>94.7265625</c:v>
                </c:pt>
                <c:pt idx="229306">
                  <c:v>110.351562</c:v>
                </c:pt>
                <c:pt idx="229307">
                  <c:v>91.0644531</c:v>
                </c:pt>
                <c:pt idx="229308">
                  <c:v>53.8330078</c:v>
                </c:pt>
                <c:pt idx="229309">
                  <c:v>-0.9765625</c:v>
                </c:pt>
                <c:pt idx="229310">
                  <c:v>-57.1289062</c:v>
                </c:pt>
                <c:pt idx="229311">
                  <c:v>-97.77832029999998</c:v>
                </c:pt>
                <c:pt idx="229312">
                  <c:v>-106.933594</c:v>
                </c:pt>
                <c:pt idx="229313">
                  <c:v>-90.94238279999998</c:v>
                </c:pt>
                <c:pt idx="229314">
                  <c:v>-54.6875</c:v>
                </c:pt>
                <c:pt idx="229315">
                  <c:v>-0.244140625</c:v>
                </c:pt>
                <c:pt idx="229316">
                  <c:v>51.0253906</c:v>
                </c:pt>
                <c:pt idx="229317">
                  <c:v>83.8623047</c:v>
                </c:pt>
                <c:pt idx="229318">
                  <c:v>102.905273</c:v>
                </c:pt>
                <c:pt idx="229319">
                  <c:v>98.63281249999996</c:v>
                </c:pt>
                <c:pt idx="229320">
                  <c:v>54.6875</c:v>
                </c:pt>
                <c:pt idx="229321">
                  <c:v>6.103515619999995</c:v>
                </c:pt>
                <c:pt idx="229322">
                  <c:v>-48.3398438</c:v>
                </c:pt>
                <c:pt idx="229323">
                  <c:v>-85.5712891</c:v>
                </c:pt>
                <c:pt idx="229324">
                  <c:v>-102.172852</c:v>
                </c:pt>
                <c:pt idx="229325">
                  <c:v>-96.92382809999998</c:v>
                </c:pt>
                <c:pt idx="229326">
                  <c:v>-64.57519529999998</c:v>
                </c:pt>
                <c:pt idx="229327">
                  <c:v>-9.155273439999998</c:v>
                </c:pt>
                <c:pt idx="229328">
                  <c:v>48.4619141</c:v>
                </c:pt>
                <c:pt idx="229329">
                  <c:v>85.4492188</c:v>
                </c:pt>
                <c:pt idx="229330">
                  <c:v>105.224609</c:v>
                </c:pt>
                <c:pt idx="229331">
                  <c:v>100.952148</c:v>
                </c:pt>
                <c:pt idx="229332">
                  <c:v>61.8896484</c:v>
                </c:pt>
                <c:pt idx="229333">
                  <c:v>12.8173828</c:v>
                </c:pt>
                <c:pt idx="229334">
                  <c:v>-45.1660156</c:v>
                </c:pt>
                <c:pt idx="229335">
                  <c:v>-88.9892578</c:v>
                </c:pt>
                <c:pt idx="229336">
                  <c:v>-107.788086</c:v>
                </c:pt>
                <c:pt idx="229337">
                  <c:v>-97.1679688</c:v>
                </c:pt>
                <c:pt idx="229338">
                  <c:v>-64.3310547</c:v>
                </c:pt>
                <c:pt idx="229339">
                  <c:v>-19.1650391</c:v>
                </c:pt>
                <c:pt idx="229340">
                  <c:v>34.4238281</c:v>
                </c:pt>
                <c:pt idx="229341">
                  <c:v>77.75878909999996</c:v>
                </c:pt>
                <c:pt idx="229342">
                  <c:v>100.463867</c:v>
                </c:pt>
                <c:pt idx="229343">
                  <c:v>101.196289</c:v>
                </c:pt>
                <c:pt idx="229344">
                  <c:v>69.58007809999994</c:v>
                </c:pt>
                <c:pt idx="229345">
                  <c:v>15.2587891</c:v>
                </c:pt>
                <c:pt idx="229346">
                  <c:v>-41.6259766</c:v>
                </c:pt>
                <c:pt idx="229347">
                  <c:v>-84.4726562</c:v>
                </c:pt>
                <c:pt idx="229348">
                  <c:v>-105.59082</c:v>
                </c:pt>
                <c:pt idx="229349">
                  <c:v>-99.2431641</c:v>
                </c:pt>
                <c:pt idx="229350">
                  <c:v>-72.6318359</c:v>
                </c:pt>
                <c:pt idx="229351">
                  <c:v>-22.5830078</c:v>
                </c:pt>
                <c:pt idx="229352">
                  <c:v>30.0292969</c:v>
                </c:pt>
                <c:pt idx="229353">
                  <c:v>80.5664062</c:v>
                </c:pt>
                <c:pt idx="229354">
                  <c:v>104.614258</c:v>
                </c:pt>
                <c:pt idx="229355">
                  <c:v>98.0224609</c:v>
                </c:pt>
                <c:pt idx="229356">
                  <c:v>71.6552734</c:v>
                </c:pt>
                <c:pt idx="229357">
                  <c:v>25.6347656</c:v>
                </c:pt>
                <c:pt idx="229358">
                  <c:v>-30.6396484</c:v>
                </c:pt>
                <c:pt idx="229359">
                  <c:v>-78.8574219</c:v>
                </c:pt>
                <c:pt idx="229360">
                  <c:v>-109.375</c:v>
                </c:pt>
                <c:pt idx="229361">
                  <c:v>-100.830078</c:v>
                </c:pt>
                <c:pt idx="229362">
                  <c:v>-69.2138672</c:v>
                </c:pt>
                <c:pt idx="229363">
                  <c:v>-28.1982422</c:v>
                </c:pt>
                <c:pt idx="229364">
                  <c:v>21.484375</c:v>
                </c:pt>
                <c:pt idx="229365">
                  <c:v>77.8808594</c:v>
                </c:pt>
                <c:pt idx="229366">
                  <c:v>106.445312</c:v>
                </c:pt>
                <c:pt idx="229367">
                  <c:v>106.445312</c:v>
                </c:pt>
                <c:pt idx="229368">
                  <c:v>83.984375</c:v>
                </c:pt>
                <c:pt idx="229369">
                  <c:v>38.2080078</c:v>
                </c:pt>
                <c:pt idx="229370">
                  <c:v>-17.578125</c:v>
                </c:pt>
                <c:pt idx="229371">
                  <c:v>-62.7441406</c:v>
                </c:pt>
                <c:pt idx="229372">
                  <c:v>-104.858398</c:v>
                </c:pt>
                <c:pt idx="229373">
                  <c:v>-107.299805</c:v>
                </c:pt>
                <c:pt idx="229374">
                  <c:v>-74.5849609</c:v>
                </c:pt>
                <c:pt idx="229375">
                  <c:v>-27.5878906</c:v>
                </c:pt>
                <c:pt idx="229376">
                  <c:v>17.578125</c:v>
                </c:pt>
                <c:pt idx="229377">
                  <c:v>65.3076172</c:v>
                </c:pt>
                <c:pt idx="229378">
                  <c:v>94.7265625</c:v>
                </c:pt>
                <c:pt idx="229379">
                  <c:v>100.585938</c:v>
                </c:pt>
                <c:pt idx="229380">
                  <c:v>82.15332029999998</c:v>
                </c:pt>
                <c:pt idx="229381">
                  <c:v>40.2832031</c:v>
                </c:pt>
                <c:pt idx="229382">
                  <c:v>-13.3056641</c:v>
                </c:pt>
                <c:pt idx="229383">
                  <c:v>-68.8476562</c:v>
                </c:pt>
                <c:pt idx="229384">
                  <c:v>-105.102539</c:v>
                </c:pt>
                <c:pt idx="229385">
                  <c:v>-107.055664</c:v>
                </c:pt>
                <c:pt idx="229386">
                  <c:v>-85.3271484</c:v>
                </c:pt>
                <c:pt idx="229387">
                  <c:v>-44.0673828</c:v>
                </c:pt>
                <c:pt idx="229388">
                  <c:v>14.4042969</c:v>
                </c:pt>
                <c:pt idx="229389">
                  <c:v>60.0585938</c:v>
                </c:pt>
                <c:pt idx="229390">
                  <c:v>97.65625</c:v>
                </c:pt>
                <c:pt idx="229391">
                  <c:v>110.473633</c:v>
                </c:pt>
                <c:pt idx="229392">
                  <c:v>88.13476559999998</c:v>
                </c:pt>
                <c:pt idx="229393">
                  <c:v>43.5791016</c:v>
                </c:pt>
                <c:pt idx="229394">
                  <c:v>-3.90625</c:v>
                </c:pt>
                <c:pt idx="229395">
                  <c:v>-53.4667969</c:v>
                </c:pt>
                <c:pt idx="229396">
                  <c:v>-99.1210938</c:v>
                </c:pt>
                <c:pt idx="229397">
                  <c:v>-106.201172</c:v>
                </c:pt>
                <c:pt idx="229398">
                  <c:v>-87.890625</c:v>
                </c:pt>
                <c:pt idx="229399">
                  <c:v>-46.2646484</c:v>
                </c:pt>
                <c:pt idx="229400">
                  <c:v>6.71386719</c:v>
                </c:pt>
                <c:pt idx="229401">
                  <c:v>63.2324219</c:v>
                </c:pt>
                <c:pt idx="229402">
                  <c:v>94.3603516</c:v>
                </c:pt>
                <c:pt idx="229403">
                  <c:v>112.304688</c:v>
                </c:pt>
                <c:pt idx="229404">
                  <c:v>97.90039059999998</c:v>
                </c:pt>
                <c:pt idx="229405">
                  <c:v>50.1708984</c:v>
                </c:pt>
                <c:pt idx="229406">
                  <c:v>0.366210938</c:v>
                </c:pt>
                <c:pt idx="229407">
                  <c:v>-55.6640625</c:v>
                </c:pt>
                <c:pt idx="229408">
                  <c:v>-99.3652344</c:v>
                </c:pt>
                <c:pt idx="229409">
                  <c:v>-102.661133</c:v>
                </c:pt>
                <c:pt idx="229410">
                  <c:v>-91.55273440000001</c:v>
                </c:pt>
                <c:pt idx="229411">
                  <c:v>-61.0351562</c:v>
                </c:pt>
                <c:pt idx="229412">
                  <c:v>-6.95800781</c:v>
                </c:pt>
                <c:pt idx="229413">
                  <c:v>47.9736328</c:v>
                </c:pt>
                <c:pt idx="229414">
                  <c:v>89.2333984</c:v>
                </c:pt>
                <c:pt idx="229415">
                  <c:v>109.49707</c:v>
                </c:pt>
                <c:pt idx="229416">
                  <c:v>93.1396484</c:v>
                </c:pt>
                <c:pt idx="229417">
                  <c:v>55.2978516</c:v>
                </c:pt>
                <c:pt idx="229418">
                  <c:v>4.51660156</c:v>
                </c:pt>
                <c:pt idx="229419">
                  <c:v>-48.828125</c:v>
                </c:pt>
                <c:pt idx="229420">
                  <c:v>-89.35546879999995</c:v>
                </c:pt>
                <c:pt idx="229421">
                  <c:v>-102.539062</c:v>
                </c:pt>
                <c:pt idx="229422">
                  <c:v>-101.196289</c:v>
                </c:pt>
                <c:pt idx="229423">
                  <c:v>-56.7626953</c:v>
                </c:pt>
                <c:pt idx="229424">
                  <c:v>-11.71875</c:v>
                </c:pt>
                <c:pt idx="229425">
                  <c:v>40.2832031</c:v>
                </c:pt>
                <c:pt idx="229426">
                  <c:v>85.8154297</c:v>
                </c:pt>
                <c:pt idx="229427">
                  <c:v>102.539062</c:v>
                </c:pt>
                <c:pt idx="229428">
                  <c:v>96.4355469</c:v>
                </c:pt>
                <c:pt idx="229429">
                  <c:v>68.1152344</c:v>
                </c:pt>
                <c:pt idx="229430">
                  <c:v>15.8691406</c:v>
                </c:pt>
                <c:pt idx="229431">
                  <c:v>-39.9169922</c:v>
                </c:pt>
                <c:pt idx="229432">
                  <c:v>-89.2333984</c:v>
                </c:pt>
                <c:pt idx="229433">
                  <c:v>-109.985352</c:v>
                </c:pt>
                <c:pt idx="229434">
                  <c:v>-101.68457</c:v>
                </c:pt>
                <c:pt idx="229435">
                  <c:v>-69.8242188</c:v>
                </c:pt>
                <c:pt idx="229436">
                  <c:v>-20.9960938</c:v>
                </c:pt>
                <c:pt idx="229437">
                  <c:v>38.4521484</c:v>
                </c:pt>
                <c:pt idx="229438">
                  <c:v>81.29882809999998</c:v>
                </c:pt>
                <c:pt idx="229439">
                  <c:v>108.520508</c:v>
                </c:pt>
                <c:pt idx="229440">
                  <c:v>99.3652344</c:v>
                </c:pt>
                <c:pt idx="229441">
                  <c:v>75.0732422</c:v>
                </c:pt>
                <c:pt idx="229442">
                  <c:v>22.4609375</c:v>
                </c:pt>
                <c:pt idx="229443">
                  <c:v>-39.4287109</c:v>
                </c:pt>
                <c:pt idx="229444">
                  <c:v>-81.7871094</c:v>
                </c:pt>
                <c:pt idx="229445">
                  <c:v>-106.323242</c:v>
                </c:pt>
                <c:pt idx="229446">
                  <c:v>-100.463867</c:v>
                </c:pt>
                <c:pt idx="229447">
                  <c:v>-81.17675779999993</c:v>
                </c:pt>
                <c:pt idx="229448">
                  <c:v>-27.9541016</c:v>
                </c:pt>
                <c:pt idx="229449">
                  <c:v>30.3955078</c:v>
                </c:pt>
                <c:pt idx="229450">
                  <c:v>77.5146484</c:v>
                </c:pt>
                <c:pt idx="229451">
                  <c:v>106.445312</c:v>
                </c:pt>
                <c:pt idx="229452">
                  <c:v>101.196289</c:v>
                </c:pt>
                <c:pt idx="229453">
                  <c:v>72.265625</c:v>
                </c:pt>
                <c:pt idx="229454">
                  <c:v>38.4521484</c:v>
                </c:pt>
                <c:pt idx="229455">
                  <c:v>-29.4189453</c:v>
                </c:pt>
                <c:pt idx="229456">
                  <c:v>-76.0498047</c:v>
                </c:pt>
                <c:pt idx="229457">
                  <c:v>-107.910156</c:v>
                </c:pt>
                <c:pt idx="229458">
                  <c:v>-103.393555</c:v>
                </c:pt>
                <c:pt idx="229459">
                  <c:v>-86.3037109</c:v>
                </c:pt>
                <c:pt idx="229460">
                  <c:v>-29.4189453</c:v>
                </c:pt>
                <c:pt idx="229461">
                  <c:v>29.6630859</c:v>
                </c:pt>
                <c:pt idx="229462">
                  <c:v>73.7304688</c:v>
                </c:pt>
                <c:pt idx="229463">
                  <c:v>104.003906</c:v>
                </c:pt>
                <c:pt idx="229464">
                  <c:v>104.614258</c:v>
                </c:pt>
                <c:pt idx="229465">
                  <c:v>79.4677734</c:v>
                </c:pt>
                <c:pt idx="229466">
                  <c:v>32.9589844</c:v>
                </c:pt>
                <c:pt idx="229467">
                  <c:v>-19.6533203</c:v>
                </c:pt>
                <c:pt idx="229468">
                  <c:v>-69.9462891</c:v>
                </c:pt>
                <c:pt idx="229469">
                  <c:v>-100.219727</c:v>
                </c:pt>
                <c:pt idx="229470">
                  <c:v>-106.323242</c:v>
                </c:pt>
                <c:pt idx="229471">
                  <c:v>-81.29882809999998</c:v>
                </c:pt>
                <c:pt idx="229472">
                  <c:v>-31.3720703</c:v>
                </c:pt>
                <c:pt idx="229473">
                  <c:v>21.3623047</c:v>
                </c:pt>
                <c:pt idx="229474">
                  <c:v>67.2607422</c:v>
                </c:pt>
                <c:pt idx="229475">
                  <c:v>106.811523</c:v>
                </c:pt>
                <c:pt idx="229476">
                  <c:v>110.107422</c:v>
                </c:pt>
                <c:pt idx="229477">
                  <c:v>86.18164059999998</c:v>
                </c:pt>
                <c:pt idx="229478">
                  <c:v>36.4990234</c:v>
                </c:pt>
                <c:pt idx="229479">
                  <c:v>-14.4042969</c:v>
                </c:pt>
                <c:pt idx="229480">
                  <c:v>-72.0214844</c:v>
                </c:pt>
                <c:pt idx="229481">
                  <c:v>-100.952148</c:v>
                </c:pt>
                <c:pt idx="229482">
                  <c:v>-105.34668</c:v>
                </c:pt>
                <c:pt idx="229483">
                  <c:v>-86.9140625</c:v>
                </c:pt>
                <c:pt idx="229484">
                  <c:v>-40.0390625</c:v>
                </c:pt>
                <c:pt idx="229485">
                  <c:v>11.3525391</c:v>
                </c:pt>
                <c:pt idx="229486">
                  <c:v>66.65039059999994</c:v>
                </c:pt>
                <c:pt idx="229487">
                  <c:v>100.097656</c:v>
                </c:pt>
                <c:pt idx="229488">
                  <c:v>107.421875</c:v>
                </c:pt>
                <c:pt idx="229489">
                  <c:v>91.9189453</c:v>
                </c:pt>
                <c:pt idx="229490">
                  <c:v>52.734375</c:v>
                </c:pt>
                <c:pt idx="229491">
                  <c:v>-3.90625</c:v>
                </c:pt>
                <c:pt idx="229492">
                  <c:v>-53.34472659999999</c:v>
                </c:pt>
                <c:pt idx="229493">
                  <c:v>-88.8671875</c:v>
                </c:pt>
                <c:pt idx="229494">
                  <c:v>-106.933594</c:v>
                </c:pt>
                <c:pt idx="229495">
                  <c:v>-90.82031249999996</c:v>
                </c:pt>
                <c:pt idx="229496">
                  <c:v>-56.5185547</c:v>
                </c:pt>
                <c:pt idx="229497">
                  <c:v>0.732421875</c:v>
                </c:pt>
                <c:pt idx="229498">
                  <c:v>58.59375</c:v>
                </c:pt>
                <c:pt idx="229499">
                  <c:v>88.7451172</c:v>
                </c:pt>
                <c:pt idx="229500">
                  <c:v>106.079102</c:v>
                </c:pt>
                <c:pt idx="229501">
                  <c:v>92.6513672</c:v>
                </c:pt>
                <c:pt idx="229502">
                  <c:v>48.9501953</c:v>
                </c:pt>
                <c:pt idx="229503">
                  <c:v>0.244140625</c:v>
                </c:pt>
                <c:pt idx="229504">
                  <c:v>-51.0253906</c:v>
                </c:pt>
                <c:pt idx="229505">
                  <c:v>-91.0644531</c:v>
                </c:pt>
                <c:pt idx="229506">
                  <c:v>-103.027344</c:v>
                </c:pt>
                <c:pt idx="229507">
                  <c:v>-95.9472656</c:v>
                </c:pt>
                <c:pt idx="229508">
                  <c:v>-65.55175779999998</c:v>
                </c:pt>
                <c:pt idx="229509">
                  <c:v>-7.44628906</c:v>
                </c:pt>
                <c:pt idx="229510">
                  <c:v>35.5224609</c:v>
                </c:pt>
                <c:pt idx="229511">
                  <c:v>82.5195312</c:v>
                </c:pt>
                <c:pt idx="229512">
                  <c:v>114.868164</c:v>
                </c:pt>
                <c:pt idx="229513">
                  <c:v>98.38867190000001</c:v>
                </c:pt>
                <c:pt idx="229514">
                  <c:v>64.3310547</c:v>
                </c:pt>
                <c:pt idx="229515">
                  <c:v>10.0097656</c:v>
                </c:pt>
                <c:pt idx="229516">
                  <c:v>-43.8232422</c:v>
                </c:pt>
                <c:pt idx="229517">
                  <c:v>-88.37890619999993</c:v>
                </c:pt>
                <c:pt idx="229518">
                  <c:v>-109.49707</c:v>
                </c:pt>
                <c:pt idx="229519">
                  <c:v>-99.7314453</c:v>
                </c:pt>
                <c:pt idx="229520">
                  <c:v>-62.9882812</c:v>
                </c:pt>
                <c:pt idx="229521">
                  <c:v>-19.0429688</c:v>
                </c:pt>
                <c:pt idx="229522">
                  <c:v>36.6210938</c:v>
                </c:pt>
                <c:pt idx="229523">
                  <c:v>76.9042969</c:v>
                </c:pt>
                <c:pt idx="229524">
                  <c:v>102.539062</c:v>
                </c:pt>
                <c:pt idx="229525">
                  <c:v>100.341797</c:v>
                </c:pt>
                <c:pt idx="229526">
                  <c:v>69.2138672</c:v>
                </c:pt>
                <c:pt idx="229527">
                  <c:v>19.53125</c:v>
                </c:pt>
                <c:pt idx="229528">
                  <c:v>-37.7197266</c:v>
                </c:pt>
                <c:pt idx="229529">
                  <c:v>-81.5429688</c:v>
                </c:pt>
                <c:pt idx="229530">
                  <c:v>-101.5625</c:v>
                </c:pt>
                <c:pt idx="229531">
                  <c:v>-104.125977</c:v>
                </c:pt>
                <c:pt idx="229532">
                  <c:v>-74.0966797</c:v>
                </c:pt>
                <c:pt idx="229533">
                  <c:v>-24.4140625</c:v>
                </c:pt>
                <c:pt idx="229534">
                  <c:v>31.0058594</c:v>
                </c:pt>
                <c:pt idx="229535">
                  <c:v>75.31738279999998</c:v>
                </c:pt>
                <c:pt idx="229536">
                  <c:v>107.055664</c:v>
                </c:pt>
                <c:pt idx="229537">
                  <c:v>109.25293</c:v>
                </c:pt>
                <c:pt idx="229538">
                  <c:v>79.1015625</c:v>
                </c:pt>
                <c:pt idx="229539">
                  <c:v>22.9492188</c:v>
                </c:pt>
                <c:pt idx="229540">
                  <c:v>-28.8085938</c:v>
                </c:pt>
                <c:pt idx="229541">
                  <c:v>-78.36914059999998</c:v>
                </c:pt>
                <c:pt idx="229542">
                  <c:v>-100.708008</c:v>
                </c:pt>
                <c:pt idx="229543">
                  <c:v>-105.224609</c:v>
                </c:pt>
                <c:pt idx="229544">
                  <c:v>-81.66503909999996</c:v>
                </c:pt>
                <c:pt idx="229545">
                  <c:v>-29.9072266</c:v>
                </c:pt>
                <c:pt idx="229546">
                  <c:v>27.4658203</c:v>
                </c:pt>
                <c:pt idx="229547">
                  <c:v>78.2470703</c:v>
                </c:pt>
                <c:pt idx="229548">
                  <c:v>106.445312</c:v>
                </c:pt>
                <c:pt idx="229549">
                  <c:v>103.759766</c:v>
                </c:pt>
                <c:pt idx="229550">
                  <c:v>77.5146484</c:v>
                </c:pt>
                <c:pt idx="229551">
                  <c:v>34.4238281</c:v>
                </c:pt>
                <c:pt idx="229552">
                  <c:v>-20.0195312</c:v>
                </c:pt>
                <c:pt idx="229553">
                  <c:v>-76.2939453</c:v>
                </c:pt>
                <c:pt idx="229554">
                  <c:v>-102.905273</c:v>
                </c:pt>
                <c:pt idx="229555">
                  <c:v>-103.027344</c:v>
                </c:pt>
                <c:pt idx="229556">
                  <c:v>-82.6416016</c:v>
                </c:pt>
                <c:pt idx="229557">
                  <c:v>-34.5458984</c:v>
                </c:pt>
                <c:pt idx="229558">
                  <c:v>16.8457031</c:v>
                </c:pt>
                <c:pt idx="229559">
                  <c:v>66.40625</c:v>
                </c:pt>
                <c:pt idx="229560">
                  <c:v>98.38867190000001</c:v>
                </c:pt>
                <c:pt idx="229561">
                  <c:v>102.661133</c:v>
                </c:pt>
                <c:pt idx="229562">
                  <c:v>81.7871094</c:v>
                </c:pt>
                <c:pt idx="229563">
                  <c:v>41.2597656</c:v>
                </c:pt>
                <c:pt idx="229564">
                  <c:v>-17.4560547</c:v>
                </c:pt>
                <c:pt idx="229565">
                  <c:v>-57.9833984</c:v>
                </c:pt>
                <c:pt idx="229566">
                  <c:v>-96.92382809999998</c:v>
                </c:pt>
                <c:pt idx="229567">
                  <c:v>-114.257812</c:v>
                </c:pt>
                <c:pt idx="229568">
                  <c:v>-89.5996094</c:v>
                </c:pt>
                <c:pt idx="229569">
                  <c:v>-45.0439453</c:v>
                </c:pt>
                <c:pt idx="229570">
                  <c:v>16.72363279999998</c:v>
                </c:pt>
                <c:pt idx="229571">
                  <c:v>67.7490234</c:v>
                </c:pt>
                <c:pt idx="229572">
                  <c:v>101.196289</c:v>
                </c:pt>
                <c:pt idx="229573">
                  <c:v>108.886719</c:v>
                </c:pt>
                <c:pt idx="229574">
                  <c:v>88.13476559999998</c:v>
                </c:pt>
                <c:pt idx="229575">
                  <c:v>42.2363281</c:v>
                </c:pt>
                <c:pt idx="229576">
                  <c:v>-11.4746094</c:v>
                </c:pt>
                <c:pt idx="229577">
                  <c:v>-56.7626953</c:v>
                </c:pt>
                <c:pt idx="229578">
                  <c:v>-93.01757809999998</c:v>
                </c:pt>
                <c:pt idx="229579">
                  <c:v>-107.910156</c:v>
                </c:pt>
                <c:pt idx="229580">
                  <c:v>-88.7451172</c:v>
                </c:pt>
                <c:pt idx="229581">
                  <c:v>-41.5039062</c:v>
                </c:pt>
                <c:pt idx="229582">
                  <c:v>12.5732422</c:v>
                </c:pt>
                <c:pt idx="229583">
                  <c:v>56.0302734</c:v>
                </c:pt>
                <c:pt idx="229584">
                  <c:v>91.3085938</c:v>
                </c:pt>
                <c:pt idx="229585">
                  <c:v>108.764648</c:v>
                </c:pt>
                <c:pt idx="229586">
                  <c:v>97.4121094</c:v>
                </c:pt>
                <c:pt idx="229587">
                  <c:v>54.93164059999999</c:v>
                </c:pt>
                <c:pt idx="229588">
                  <c:v>-1.22070312</c:v>
                </c:pt>
                <c:pt idx="229589">
                  <c:v>-56.88476559999999</c:v>
                </c:pt>
                <c:pt idx="229590">
                  <c:v>-97.0458984</c:v>
                </c:pt>
                <c:pt idx="229591">
                  <c:v>-109.49707</c:v>
                </c:pt>
                <c:pt idx="229592">
                  <c:v>-97.5341797</c:v>
                </c:pt>
                <c:pt idx="229593">
                  <c:v>-53.34472659999999</c:v>
                </c:pt>
                <c:pt idx="229594">
                  <c:v>-0.610351562</c:v>
                </c:pt>
                <c:pt idx="229595">
                  <c:v>53.8330078</c:v>
                </c:pt>
                <c:pt idx="229596">
                  <c:v>93.2617188</c:v>
                </c:pt>
                <c:pt idx="229597">
                  <c:v>108.276367</c:v>
                </c:pt>
                <c:pt idx="229598">
                  <c:v>93.1396484</c:v>
                </c:pt>
                <c:pt idx="229599">
                  <c:v>51.1474609</c:v>
                </c:pt>
                <c:pt idx="229600">
                  <c:v>1.70898438</c:v>
                </c:pt>
                <c:pt idx="229601">
                  <c:v>-40.5273438</c:v>
                </c:pt>
                <c:pt idx="229602">
                  <c:v>-87.890625</c:v>
                </c:pt>
                <c:pt idx="229603">
                  <c:v>-109.25293</c:v>
                </c:pt>
                <c:pt idx="229604">
                  <c:v>-98.1445312</c:v>
                </c:pt>
                <c:pt idx="229605">
                  <c:v>-60.4248047</c:v>
                </c:pt>
                <c:pt idx="229606">
                  <c:v>-12.4511719</c:v>
                </c:pt>
                <c:pt idx="229607">
                  <c:v>43.3349609</c:v>
                </c:pt>
                <c:pt idx="229608">
                  <c:v>85.9375</c:v>
                </c:pt>
                <c:pt idx="229609">
                  <c:v>100.830078</c:v>
                </c:pt>
                <c:pt idx="229610">
                  <c:v>97.1679688</c:v>
                </c:pt>
                <c:pt idx="229611">
                  <c:v>69.33593749999996</c:v>
                </c:pt>
                <c:pt idx="229612">
                  <c:v>25.1464844</c:v>
                </c:pt>
                <c:pt idx="229613">
                  <c:v>-41.7480469</c:v>
                </c:pt>
                <c:pt idx="229614">
                  <c:v>-85.6933594</c:v>
                </c:pt>
                <c:pt idx="229615">
                  <c:v>-103.149414</c:v>
                </c:pt>
                <c:pt idx="229616">
                  <c:v>-104.492188</c:v>
                </c:pt>
                <c:pt idx="229617">
                  <c:v>-73.48632809999998</c:v>
                </c:pt>
                <c:pt idx="229618">
                  <c:v>-19.1650391</c:v>
                </c:pt>
                <c:pt idx="229619">
                  <c:v>40.4052734</c:v>
                </c:pt>
                <c:pt idx="229620">
                  <c:v>84.9609375</c:v>
                </c:pt>
                <c:pt idx="229621">
                  <c:v>105.834961</c:v>
                </c:pt>
                <c:pt idx="229622">
                  <c:v>104.125977</c:v>
                </c:pt>
                <c:pt idx="229623">
                  <c:v>70.67871089999993</c:v>
                </c:pt>
                <c:pt idx="229624">
                  <c:v>18.9208984</c:v>
                </c:pt>
                <c:pt idx="229625">
                  <c:v>-37.109375</c:v>
                </c:pt>
                <c:pt idx="229626">
                  <c:v>-78.0029297</c:v>
                </c:pt>
                <c:pt idx="229627">
                  <c:v>-109.49707</c:v>
                </c:pt>
                <c:pt idx="229628">
                  <c:v>-107.299805</c:v>
                </c:pt>
                <c:pt idx="229629">
                  <c:v>-71.2890625</c:v>
                </c:pt>
                <c:pt idx="229630">
                  <c:v>-15.8691406</c:v>
                </c:pt>
                <c:pt idx="229631">
                  <c:v>34.3017578</c:v>
                </c:pt>
                <c:pt idx="229632">
                  <c:v>78.36914059999998</c:v>
                </c:pt>
                <c:pt idx="229633">
                  <c:v>108.154297</c:v>
                </c:pt>
                <c:pt idx="229634">
                  <c:v>104.492188</c:v>
                </c:pt>
                <c:pt idx="229635">
                  <c:v>74.8291016</c:v>
                </c:pt>
                <c:pt idx="229636">
                  <c:v>28.0761719</c:v>
                </c:pt>
                <c:pt idx="229637">
                  <c:v>-26.6113281</c:v>
                </c:pt>
                <c:pt idx="229638">
                  <c:v>-74.8291016</c:v>
                </c:pt>
                <c:pt idx="229639">
                  <c:v>-108.154297</c:v>
                </c:pt>
                <c:pt idx="229640">
                  <c:v>-104.370117</c:v>
                </c:pt>
                <c:pt idx="229641">
                  <c:v>-72.3876953</c:v>
                </c:pt>
                <c:pt idx="229642">
                  <c:v>-27.8320312</c:v>
                </c:pt>
                <c:pt idx="229643">
                  <c:v>24.6582031</c:v>
                </c:pt>
                <c:pt idx="229644">
                  <c:v>69.8242188</c:v>
                </c:pt>
                <c:pt idx="229645">
                  <c:v>101.5625</c:v>
                </c:pt>
                <c:pt idx="229646">
                  <c:v>103.149414</c:v>
                </c:pt>
                <c:pt idx="229647">
                  <c:v>77.5146484</c:v>
                </c:pt>
                <c:pt idx="229648">
                  <c:v>32.4707031</c:v>
                </c:pt>
                <c:pt idx="229649">
                  <c:v>-21.8505859</c:v>
                </c:pt>
                <c:pt idx="229650">
                  <c:v>-67.9931641</c:v>
                </c:pt>
                <c:pt idx="229651">
                  <c:v>-101.318359</c:v>
                </c:pt>
                <c:pt idx="229652">
                  <c:v>-97.0458984</c:v>
                </c:pt>
                <c:pt idx="229653">
                  <c:v>-85.4492188</c:v>
                </c:pt>
                <c:pt idx="229654">
                  <c:v>-36.4990234</c:v>
                </c:pt>
                <c:pt idx="229655">
                  <c:v>13.0615234</c:v>
                </c:pt>
                <c:pt idx="229656">
                  <c:v>66.40625</c:v>
                </c:pt>
                <c:pt idx="229657">
                  <c:v>103.759766</c:v>
                </c:pt>
                <c:pt idx="229658">
                  <c:v>103.149414</c:v>
                </c:pt>
                <c:pt idx="229659">
                  <c:v>81.0546875</c:v>
                </c:pt>
                <c:pt idx="229660">
                  <c:v>40.4052734</c:v>
                </c:pt>
                <c:pt idx="229661">
                  <c:v>-13.1835938</c:v>
                </c:pt>
                <c:pt idx="229662">
                  <c:v>-66.2841797</c:v>
                </c:pt>
                <c:pt idx="229663">
                  <c:v>-103.637695</c:v>
                </c:pt>
                <c:pt idx="229664">
                  <c:v>-106.445312</c:v>
                </c:pt>
                <c:pt idx="229665">
                  <c:v>-87.4023438</c:v>
                </c:pt>
                <c:pt idx="229666">
                  <c:v>-45.1660156</c:v>
                </c:pt>
                <c:pt idx="229667">
                  <c:v>8.544921879999997</c:v>
                </c:pt>
                <c:pt idx="229668">
                  <c:v>66.2841797</c:v>
                </c:pt>
                <c:pt idx="229669">
                  <c:v>94.2382812</c:v>
                </c:pt>
                <c:pt idx="229670">
                  <c:v>102.050781</c:v>
                </c:pt>
                <c:pt idx="229671">
                  <c:v>89.84375</c:v>
                </c:pt>
                <c:pt idx="229672">
                  <c:v>46.3867188</c:v>
                </c:pt>
                <c:pt idx="229673">
                  <c:v>-2.07519531</c:v>
                </c:pt>
                <c:pt idx="229674">
                  <c:v>-52.4902344</c:v>
                </c:pt>
                <c:pt idx="229675">
                  <c:v>-93.87207029999993</c:v>
                </c:pt>
                <c:pt idx="229676">
                  <c:v>-107.543945</c:v>
                </c:pt>
                <c:pt idx="229677">
                  <c:v>-97.2900391</c:v>
                </c:pt>
                <c:pt idx="229678">
                  <c:v>-51.8798828</c:v>
                </c:pt>
                <c:pt idx="229679">
                  <c:v>3.29589844</c:v>
                </c:pt>
                <c:pt idx="229680">
                  <c:v>65.0634766</c:v>
                </c:pt>
                <c:pt idx="229681">
                  <c:v>100.463867</c:v>
                </c:pt>
                <c:pt idx="229682">
                  <c:v>115.356445</c:v>
                </c:pt>
                <c:pt idx="229683">
                  <c:v>95.3369141</c:v>
                </c:pt>
                <c:pt idx="229684">
                  <c:v>51.39160159999999</c:v>
                </c:pt>
                <c:pt idx="229685">
                  <c:v>-1.953125</c:v>
                </c:pt>
                <c:pt idx="229686">
                  <c:v>-51.39160159999999</c:v>
                </c:pt>
                <c:pt idx="229687">
                  <c:v>-88.37890619999993</c:v>
                </c:pt>
                <c:pt idx="229688">
                  <c:v>-107.421875</c:v>
                </c:pt>
                <c:pt idx="229689">
                  <c:v>-87.7685547</c:v>
                </c:pt>
                <c:pt idx="229690">
                  <c:v>-53.34472659999999</c:v>
                </c:pt>
                <c:pt idx="229691">
                  <c:v>-1.83105469</c:v>
                </c:pt>
                <c:pt idx="229692">
                  <c:v>60.18066409999999</c:v>
                </c:pt>
                <c:pt idx="229693">
                  <c:v>97.1679688</c:v>
                </c:pt>
                <c:pt idx="229694">
                  <c:v>112.548828</c:v>
                </c:pt>
                <c:pt idx="229695">
                  <c:v>102.172852</c:v>
                </c:pt>
                <c:pt idx="229696">
                  <c:v>62.2558594</c:v>
                </c:pt>
                <c:pt idx="229697">
                  <c:v>2.07519531</c:v>
                </c:pt>
                <c:pt idx="229698">
                  <c:v>-47.3632812</c:v>
                </c:pt>
                <c:pt idx="229699">
                  <c:v>-80.5664062</c:v>
                </c:pt>
                <c:pt idx="229700">
                  <c:v>-107.421875</c:v>
                </c:pt>
                <c:pt idx="229701">
                  <c:v>-101.074219</c:v>
                </c:pt>
                <c:pt idx="229702">
                  <c:v>-64.453125</c:v>
                </c:pt>
                <c:pt idx="229703">
                  <c:v>-13.4277344</c:v>
                </c:pt>
                <c:pt idx="229704">
                  <c:v>37.3535156</c:v>
                </c:pt>
                <c:pt idx="229705">
                  <c:v>82.27539059999994</c:v>
                </c:pt>
                <c:pt idx="229706">
                  <c:v>109.008789</c:v>
                </c:pt>
                <c:pt idx="229707">
                  <c:v>95.5810547</c:v>
                </c:pt>
                <c:pt idx="229708">
                  <c:v>73.2421875</c:v>
                </c:pt>
                <c:pt idx="229709">
                  <c:v>23.3154297</c:v>
                </c:pt>
                <c:pt idx="229710">
                  <c:v>-36.4990234</c:v>
                </c:pt>
                <c:pt idx="229711">
                  <c:v>-81.0546875</c:v>
                </c:pt>
                <c:pt idx="229712">
                  <c:v>-111.938477</c:v>
                </c:pt>
                <c:pt idx="229713">
                  <c:v>-103.515625</c:v>
                </c:pt>
                <c:pt idx="229714">
                  <c:v>-70.0683594</c:v>
                </c:pt>
                <c:pt idx="229715">
                  <c:v>-13.0615234</c:v>
                </c:pt>
                <c:pt idx="229716">
                  <c:v>40.8935547</c:v>
                </c:pt>
                <c:pt idx="229717">
                  <c:v>79.7119141</c:v>
                </c:pt>
                <c:pt idx="229718">
                  <c:v>105.46875</c:v>
                </c:pt>
                <c:pt idx="229719">
                  <c:v>100.830078</c:v>
                </c:pt>
                <c:pt idx="229720">
                  <c:v>67.7490234</c:v>
                </c:pt>
                <c:pt idx="229721">
                  <c:v>20.6298828</c:v>
                </c:pt>
                <c:pt idx="229722">
                  <c:v>-30.8837891</c:v>
                </c:pt>
                <c:pt idx="229723">
                  <c:v>-82.3974609</c:v>
                </c:pt>
                <c:pt idx="229724">
                  <c:v>-106.689453</c:v>
                </c:pt>
                <c:pt idx="229725">
                  <c:v>-102.661133</c:v>
                </c:pt>
                <c:pt idx="229726">
                  <c:v>-71.6552734</c:v>
                </c:pt>
                <c:pt idx="229727">
                  <c:v>-36.1328125</c:v>
                </c:pt>
                <c:pt idx="229728">
                  <c:v>22.9492188</c:v>
                </c:pt>
                <c:pt idx="229729">
                  <c:v>73.2421875</c:v>
                </c:pt>
                <c:pt idx="229730">
                  <c:v>97.4121094</c:v>
                </c:pt>
                <c:pt idx="229731">
                  <c:v>103.637695</c:v>
                </c:pt>
                <c:pt idx="229732">
                  <c:v>77.5146484</c:v>
                </c:pt>
                <c:pt idx="229733">
                  <c:v>24.5361328</c:v>
                </c:pt>
                <c:pt idx="229734">
                  <c:v>-24.90234379999998</c:v>
                </c:pt>
                <c:pt idx="229735">
                  <c:v>-71.0449219</c:v>
                </c:pt>
                <c:pt idx="229736">
                  <c:v>-104.614258</c:v>
                </c:pt>
                <c:pt idx="229737">
                  <c:v>-100.952148</c:v>
                </c:pt>
                <c:pt idx="229738">
                  <c:v>-78.0029297</c:v>
                </c:pt>
                <c:pt idx="229739">
                  <c:v>-33.5693359</c:v>
                </c:pt>
                <c:pt idx="229740">
                  <c:v>17.7001953</c:v>
                </c:pt>
                <c:pt idx="229741">
                  <c:v>72.1435547</c:v>
                </c:pt>
                <c:pt idx="229742">
                  <c:v>100.219727</c:v>
                </c:pt>
                <c:pt idx="229743">
                  <c:v>99.60937499999996</c:v>
                </c:pt>
                <c:pt idx="229744">
                  <c:v>84.8388672</c:v>
                </c:pt>
                <c:pt idx="229745">
                  <c:v>35.15625</c:v>
                </c:pt>
                <c:pt idx="229746">
                  <c:v>-24.6582031</c:v>
                </c:pt>
                <c:pt idx="229747">
                  <c:v>-67.50488279999998</c:v>
                </c:pt>
                <c:pt idx="229748">
                  <c:v>-99.7314453</c:v>
                </c:pt>
                <c:pt idx="229749">
                  <c:v>-108.520508</c:v>
                </c:pt>
                <c:pt idx="229750">
                  <c:v>-87.03613279999998</c:v>
                </c:pt>
                <c:pt idx="229751">
                  <c:v>-41.5039062</c:v>
                </c:pt>
                <c:pt idx="229752">
                  <c:v>18.3105469</c:v>
                </c:pt>
                <c:pt idx="229753">
                  <c:v>66.7724609</c:v>
                </c:pt>
                <c:pt idx="229754">
                  <c:v>103.149414</c:v>
                </c:pt>
                <c:pt idx="229755">
                  <c:v>107.543945</c:v>
                </c:pt>
                <c:pt idx="229756">
                  <c:v>84.22851559999998</c:v>
                </c:pt>
                <c:pt idx="229757">
                  <c:v>40.4052734</c:v>
                </c:pt>
                <c:pt idx="229758">
                  <c:v>-17.4560547</c:v>
                </c:pt>
                <c:pt idx="229759">
                  <c:v>-66.7724609</c:v>
                </c:pt>
                <c:pt idx="229760">
                  <c:v>-101.5625</c:v>
                </c:pt>
                <c:pt idx="229761">
                  <c:v>-113.525391</c:v>
                </c:pt>
                <c:pt idx="229762">
                  <c:v>-86.6699219</c:v>
                </c:pt>
                <c:pt idx="229763">
                  <c:v>-41.6259766</c:v>
                </c:pt>
                <c:pt idx="229764">
                  <c:v>13.1835938</c:v>
                </c:pt>
                <c:pt idx="229765">
                  <c:v>60.18066409999999</c:v>
                </c:pt>
                <c:pt idx="229766">
                  <c:v>98.38867190000001</c:v>
                </c:pt>
                <c:pt idx="229767">
                  <c:v>112.548828</c:v>
                </c:pt>
                <c:pt idx="229768">
                  <c:v>100.708008</c:v>
                </c:pt>
                <c:pt idx="229769">
                  <c:v>50.2929688</c:v>
                </c:pt>
                <c:pt idx="229770">
                  <c:v>-4.394531249999993</c:v>
                </c:pt>
                <c:pt idx="229771">
                  <c:v>-59.6923828</c:v>
                </c:pt>
                <c:pt idx="229772">
                  <c:v>-88.7451172</c:v>
                </c:pt>
                <c:pt idx="229773">
                  <c:v>-105.46875</c:v>
                </c:pt>
                <c:pt idx="229774">
                  <c:v>-95.5810547</c:v>
                </c:pt>
                <c:pt idx="229775">
                  <c:v>-57.1289062</c:v>
                </c:pt>
                <c:pt idx="229776">
                  <c:v>-2.44140625</c:v>
                </c:pt>
                <c:pt idx="229777">
                  <c:v>55.4199219</c:v>
                </c:pt>
                <c:pt idx="229778">
                  <c:v>95.0927734</c:v>
                </c:pt>
                <c:pt idx="229779">
                  <c:v>109.25293</c:v>
                </c:pt>
                <c:pt idx="229780">
                  <c:v>94.2382812</c:v>
                </c:pt>
                <c:pt idx="229781">
                  <c:v>55.6640625</c:v>
                </c:pt>
                <c:pt idx="229782">
                  <c:v>-2.68554688</c:v>
                </c:pt>
                <c:pt idx="229783">
                  <c:v>-53.5888672</c:v>
                </c:pt>
                <c:pt idx="229784">
                  <c:v>-85.20507809999994</c:v>
                </c:pt>
                <c:pt idx="229785">
                  <c:v>-110.595703</c:v>
                </c:pt>
                <c:pt idx="229786">
                  <c:v>-106.445312</c:v>
                </c:pt>
                <c:pt idx="229787">
                  <c:v>-63.4765625</c:v>
                </c:pt>
                <c:pt idx="229788">
                  <c:v>-10.6201172</c:v>
                </c:pt>
                <c:pt idx="229789">
                  <c:v>43.9453125</c:v>
                </c:pt>
                <c:pt idx="229790">
                  <c:v>89.35546879999995</c:v>
                </c:pt>
                <c:pt idx="229791">
                  <c:v>112.182617</c:v>
                </c:pt>
                <c:pt idx="229792">
                  <c:v>101.68457</c:v>
                </c:pt>
                <c:pt idx="229793">
                  <c:v>69.2138672</c:v>
                </c:pt>
                <c:pt idx="229794">
                  <c:v>20.8740234</c:v>
                </c:pt>
                <c:pt idx="229795">
                  <c:v>-38.4521484</c:v>
                </c:pt>
                <c:pt idx="229796">
                  <c:v>-81.7871094</c:v>
                </c:pt>
                <c:pt idx="229797">
                  <c:v>-104.248047</c:v>
                </c:pt>
                <c:pt idx="229798">
                  <c:v>-96.67968749999996</c:v>
                </c:pt>
                <c:pt idx="229799">
                  <c:v>-61.5234375</c:v>
                </c:pt>
                <c:pt idx="229800">
                  <c:v>-9.52148438</c:v>
                </c:pt>
                <c:pt idx="229801">
                  <c:v>36.8652344</c:v>
                </c:pt>
                <c:pt idx="229802">
                  <c:v>75.5615234</c:v>
                </c:pt>
                <c:pt idx="229803">
                  <c:v>103.637695</c:v>
                </c:pt>
                <c:pt idx="229804">
                  <c:v>100.830078</c:v>
                </c:pt>
                <c:pt idx="229805">
                  <c:v>73.2421875</c:v>
                </c:pt>
                <c:pt idx="229806">
                  <c:v>25.8789062</c:v>
                </c:pt>
                <c:pt idx="229807">
                  <c:v>-37.4755859</c:v>
                </c:pt>
                <c:pt idx="229808">
                  <c:v>-81.0546875</c:v>
                </c:pt>
                <c:pt idx="229809">
                  <c:v>-101.318359</c:v>
                </c:pt>
                <c:pt idx="229810">
                  <c:v>-102.539062</c:v>
                </c:pt>
                <c:pt idx="229811">
                  <c:v>-74.3408203</c:v>
                </c:pt>
                <c:pt idx="229812">
                  <c:v>-22.4609375</c:v>
                </c:pt>
                <c:pt idx="229813">
                  <c:v>28.3203125</c:v>
                </c:pt>
                <c:pt idx="229814">
                  <c:v>78.6132812</c:v>
                </c:pt>
                <c:pt idx="229815">
                  <c:v>104.980469</c:v>
                </c:pt>
                <c:pt idx="229816">
                  <c:v>99.1210938</c:v>
                </c:pt>
                <c:pt idx="229817">
                  <c:v>72.9980469</c:v>
                </c:pt>
                <c:pt idx="229818">
                  <c:v>34.7900391</c:v>
                </c:pt>
                <c:pt idx="229819">
                  <c:v>-25.8789062</c:v>
                </c:pt>
                <c:pt idx="229820">
                  <c:v>-78.12499999999998</c:v>
                </c:pt>
                <c:pt idx="229821">
                  <c:v>-101.928711</c:v>
                </c:pt>
                <c:pt idx="229822">
                  <c:v>-103.515625</c:v>
                </c:pt>
                <c:pt idx="229823">
                  <c:v>-73.85253909999996</c:v>
                </c:pt>
                <c:pt idx="229824">
                  <c:v>-22.3388672</c:v>
                </c:pt>
                <c:pt idx="229825">
                  <c:v>29.0527344</c:v>
                </c:pt>
                <c:pt idx="229826">
                  <c:v>72.265625</c:v>
                </c:pt>
                <c:pt idx="229827">
                  <c:v>101.928711</c:v>
                </c:pt>
                <c:pt idx="229828">
                  <c:v>102.905273</c:v>
                </c:pt>
                <c:pt idx="229829">
                  <c:v>71.1669922</c:v>
                </c:pt>
                <c:pt idx="229830">
                  <c:v>23.1933594</c:v>
                </c:pt>
                <c:pt idx="229831">
                  <c:v>-26.1230469</c:v>
                </c:pt>
                <c:pt idx="229832">
                  <c:v>-73.7304688</c:v>
                </c:pt>
                <c:pt idx="229833">
                  <c:v>-101.806641</c:v>
                </c:pt>
                <c:pt idx="229834">
                  <c:v>-107.177734</c:v>
                </c:pt>
                <c:pt idx="229835">
                  <c:v>-82.5195312</c:v>
                </c:pt>
                <c:pt idx="229836">
                  <c:v>-34.17968749999999</c:v>
                </c:pt>
                <c:pt idx="229837">
                  <c:v>17.7001953</c:v>
                </c:pt>
                <c:pt idx="229838">
                  <c:v>73.48632809999998</c:v>
                </c:pt>
                <c:pt idx="229839">
                  <c:v>97.90039059999998</c:v>
                </c:pt>
                <c:pt idx="229840">
                  <c:v>92.5292969</c:v>
                </c:pt>
                <c:pt idx="229841">
                  <c:v>76.4160156</c:v>
                </c:pt>
                <c:pt idx="229842">
                  <c:v>33.44726559999999</c:v>
                </c:pt>
                <c:pt idx="229843">
                  <c:v>-21.9726562</c:v>
                </c:pt>
                <c:pt idx="229844">
                  <c:v>-69.7021484</c:v>
                </c:pt>
                <c:pt idx="229845">
                  <c:v>-102.783203</c:v>
                </c:pt>
                <c:pt idx="229846">
                  <c:v>-104.248047</c:v>
                </c:pt>
                <c:pt idx="229847">
                  <c:v>-79.22363279999998</c:v>
                </c:pt>
                <c:pt idx="229848">
                  <c:v>-39.30664059999999</c:v>
                </c:pt>
                <c:pt idx="229849">
                  <c:v>10.9863281</c:v>
                </c:pt>
                <c:pt idx="229850">
                  <c:v>59.3261719</c:v>
                </c:pt>
                <c:pt idx="229851">
                  <c:v>96.80175779999998</c:v>
                </c:pt>
                <c:pt idx="229852">
                  <c:v>102.661133</c:v>
                </c:pt>
                <c:pt idx="229853">
                  <c:v>89.4775391</c:v>
                </c:pt>
                <c:pt idx="229854">
                  <c:v>47.3632812</c:v>
                </c:pt>
                <c:pt idx="229855">
                  <c:v>-9.39941406</c:v>
                </c:pt>
                <c:pt idx="229856">
                  <c:v>-54.32128909999999</c:v>
                </c:pt>
                <c:pt idx="229857">
                  <c:v>-92.6513672</c:v>
                </c:pt>
                <c:pt idx="229858">
                  <c:v>-109.985352</c:v>
                </c:pt>
                <c:pt idx="229859">
                  <c:v>-91.9189453</c:v>
                </c:pt>
                <c:pt idx="229860">
                  <c:v>-44.921875</c:v>
                </c:pt>
                <c:pt idx="229861">
                  <c:v>11.2304688</c:v>
                </c:pt>
                <c:pt idx="229862">
                  <c:v>58.59375</c:v>
                </c:pt>
                <c:pt idx="229863">
                  <c:v>99.7314453</c:v>
                </c:pt>
                <c:pt idx="229864">
                  <c:v>111.206055</c:v>
                </c:pt>
                <c:pt idx="229865">
                  <c:v>87.15820309999998</c:v>
                </c:pt>
                <c:pt idx="229866">
                  <c:v>53.34472659999999</c:v>
                </c:pt>
                <c:pt idx="229867">
                  <c:v>-6.835937499999997</c:v>
                </c:pt>
                <c:pt idx="229868">
                  <c:v>-53.4667969</c:v>
                </c:pt>
                <c:pt idx="229869">
                  <c:v>-88.62304690000001</c:v>
                </c:pt>
                <c:pt idx="229870">
                  <c:v>-103.271484</c:v>
                </c:pt>
                <c:pt idx="229871">
                  <c:v>-94.2382812</c:v>
                </c:pt>
                <c:pt idx="229872">
                  <c:v>-51.7578125</c:v>
                </c:pt>
                <c:pt idx="229873">
                  <c:v>4.27246094</c:v>
                </c:pt>
                <c:pt idx="229874">
                  <c:v>50.9033203</c:v>
                </c:pt>
                <c:pt idx="229875">
                  <c:v>87.4023438</c:v>
                </c:pt>
                <c:pt idx="229876">
                  <c:v>105.46875</c:v>
                </c:pt>
                <c:pt idx="229877">
                  <c:v>96.1914062</c:v>
                </c:pt>
                <c:pt idx="229878">
                  <c:v>59.6923828</c:v>
                </c:pt>
                <c:pt idx="229879">
                  <c:v>15.2587891</c:v>
                </c:pt>
                <c:pt idx="229880">
                  <c:v>-47.7294922</c:v>
                </c:pt>
                <c:pt idx="229881">
                  <c:v>-93.38378909999996</c:v>
                </c:pt>
                <c:pt idx="229882">
                  <c:v>-110.839844</c:v>
                </c:pt>
                <c:pt idx="229883">
                  <c:v>-98.2666016</c:v>
                </c:pt>
                <c:pt idx="229884">
                  <c:v>-53.8330078</c:v>
                </c:pt>
                <c:pt idx="229885">
                  <c:v>-2.56347656</c:v>
                </c:pt>
                <c:pt idx="229886">
                  <c:v>47.1191406</c:v>
                </c:pt>
                <c:pt idx="229887">
                  <c:v>88.5009766</c:v>
                </c:pt>
                <c:pt idx="229888">
                  <c:v>111.694336</c:v>
                </c:pt>
                <c:pt idx="229889">
                  <c:v>101.806641</c:v>
                </c:pt>
                <c:pt idx="229890">
                  <c:v>65.4296875</c:v>
                </c:pt>
                <c:pt idx="229891">
                  <c:v>12.6953125</c:v>
                </c:pt>
                <c:pt idx="229892">
                  <c:v>-33.9355469</c:v>
                </c:pt>
                <c:pt idx="229893">
                  <c:v>-79.4677734</c:v>
                </c:pt>
                <c:pt idx="229894">
                  <c:v>-109.741211</c:v>
                </c:pt>
                <c:pt idx="229895">
                  <c:v>-96.1914062</c:v>
                </c:pt>
                <c:pt idx="229896">
                  <c:v>-62.1337891</c:v>
                </c:pt>
                <c:pt idx="229897">
                  <c:v>-16.3574219</c:v>
                </c:pt>
                <c:pt idx="229898">
                  <c:v>41.7480469</c:v>
                </c:pt>
                <c:pt idx="229899">
                  <c:v>83.4960938</c:v>
                </c:pt>
                <c:pt idx="229900">
                  <c:v>110.595703</c:v>
                </c:pt>
                <c:pt idx="229901">
                  <c:v>99.60937499999996</c:v>
                </c:pt>
                <c:pt idx="229902">
                  <c:v>66.1621094</c:v>
                </c:pt>
                <c:pt idx="229903">
                  <c:v>23.9257812</c:v>
                </c:pt>
                <c:pt idx="229904">
                  <c:v>-28.1982422</c:v>
                </c:pt>
                <c:pt idx="229905">
                  <c:v>-75.5615234</c:v>
                </c:pt>
                <c:pt idx="229906">
                  <c:v>-105.224609</c:v>
                </c:pt>
                <c:pt idx="229907">
                  <c:v>-104.370117</c:v>
                </c:pt>
                <c:pt idx="229908">
                  <c:v>-70.67871089999993</c:v>
                </c:pt>
                <c:pt idx="229909">
                  <c:v>-15.0146484</c:v>
                </c:pt>
                <c:pt idx="229910">
                  <c:v>38.8183594</c:v>
                </c:pt>
                <c:pt idx="229911">
                  <c:v>72.87597659999993</c:v>
                </c:pt>
                <c:pt idx="229912">
                  <c:v>99.2431641</c:v>
                </c:pt>
                <c:pt idx="229913">
                  <c:v>107.910156</c:v>
                </c:pt>
                <c:pt idx="229914">
                  <c:v>75.31738279999998</c:v>
                </c:pt>
                <c:pt idx="229915">
                  <c:v>31.1279297</c:v>
                </c:pt>
                <c:pt idx="229916">
                  <c:v>-29.296875</c:v>
                </c:pt>
                <c:pt idx="229917">
                  <c:v>-74.5849609</c:v>
                </c:pt>
                <c:pt idx="229918">
                  <c:v>-102.172852</c:v>
                </c:pt>
                <c:pt idx="229919">
                  <c:v>-108.276367</c:v>
                </c:pt>
                <c:pt idx="229920">
                  <c:v>-80.4443359</c:v>
                </c:pt>
                <c:pt idx="229921">
                  <c:v>-39.30664059999999</c:v>
                </c:pt>
                <c:pt idx="229922">
                  <c:v>24.2919922</c:v>
                </c:pt>
                <c:pt idx="229923">
                  <c:v>76.9042969</c:v>
                </c:pt>
                <c:pt idx="229924">
                  <c:v>107.788086</c:v>
                </c:pt>
                <c:pt idx="229925">
                  <c:v>106.567383</c:v>
                </c:pt>
                <c:pt idx="229926">
                  <c:v>81.17675779999993</c:v>
                </c:pt>
                <c:pt idx="229927">
                  <c:v>36.1328125</c:v>
                </c:pt>
                <c:pt idx="229928">
                  <c:v>-16.72363279999998</c:v>
                </c:pt>
                <c:pt idx="229929">
                  <c:v>-69.7021484</c:v>
                </c:pt>
                <c:pt idx="229930">
                  <c:v>-98.87695309999998</c:v>
                </c:pt>
                <c:pt idx="229931">
                  <c:v>-107.177734</c:v>
                </c:pt>
                <c:pt idx="229932">
                  <c:v>-85.8154297</c:v>
                </c:pt>
                <c:pt idx="229933">
                  <c:v>-38.0859375</c:v>
                </c:pt>
                <c:pt idx="229934">
                  <c:v>15.8691406</c:v>
                </c:pt>
                <c:pt idx="229935">
                  <c:v>68.4814453</c:v>
                </c:pt>
                <c:pt idx="229936">
                  <c:v>99.85351559999998</c:v>
                </c:pt>
                <c:pt idx="229937">
                  <c:v>106.079102</c:v>
                </c:pt>
                <c:pt idx="229938">
                  <c:v>89.2333984</c:v>
                </c:pt>
                <c:pt idx="229939">
                  <c:v>43.8232422</c:v>
                </c:pt>
                <c:pt idx="229940">
                  <c:v>-10.7421875</c:v>
                </c:pt>
                <c:pt idx="229941">
                  <c:v>-61.8896484</c:v>
                </c:pt>
                <c:pt idx="229942">
                  <c:v>-100.952148</c:v>
                </c:pt>
                <c:pt idx="229943">
                  <c:v>-112.426758</c:v>
                </c:pt>
                <c:pt idx="229944">
                  <c:v>-88.7451172</c:v>
                </c:pt>
                <c:pt idx="229945">
                  <c:v>-50.2929688</c:v>
                </c:pt>
                <c:pt idx="229946">
                  <c:v>8.66699219</c:v>
                </c:pt>
                <c:pt idx="229947">
                  <c:v>61.2792969</c:v>
                </c:pt>
                <c:pt idx="229948">
                  <c:v>100.341797</c:v>
                </c:pt>
                <c:pt idx="229949">
                  <c:v>102.294922</c:v>
                </c:pt>
                <c:pt idx="229950">
                  <c:v>87.15820309999998</c:v>
                </c:pt>
                <c:pt idx="229951">
                  <c:v>48.828125</c:v>
                </c:pt>
                <c:pt idx="229952">
                  <c:v>-7.08007812</c:v>
                </c:pt>
                <c:pt idx="229953">
                  <c:v>-56.5185547</c:v>
                </c:pt>
                <c:pt idx="229954">
                  <c:v>-90.4541016</c:v>
                </c:pt>
                <c:pt idx="229955">
                  <c:v>-100.341797</c:v>
                </c:pt>
                <c:pt idx="229956">
                  <c:v>-86.18164059999998</c:v>
                </c:pt>
                <c:pt idx="229957">
                  <c:v>-52.2460938</c:v>
                </c:pt>
                <c:pt idx="229958">
                  <c:v>0.9765625</c:v>
                </c:pt>
                <c:pt idx="229959">
                  <c:v>54.32128909999999</c:v>
                </c:pt>
                <c:pt idx="229960">
                  <c:v>96.3134766</c:v>
                </c:pt>
                <c:pt idx="229961">
                  <c:v>106.445312</c:v>
                </c:pt>
                <c:pt idx="229962">
                  <c:v>94.4824219</c:v>
                </c:pt>
                <c:pt idx="229963">
                  <c:v>57.4951172</c:v>
                </c:pt>
                <c:pt idx="229964">
                  <c:v>-0.244140625</c:v>
                </c:pt>
                <c:pt idx="229965">
                  <c:v>-54.93164059999999</c:v>
                </c:pt>
                <c:pt idx="229966">
                  <c:v>-94.7265625</c:v>
                </c:pt>
                <c:pt idx="229967">
                  <c:v>-112.060547</c:v>
                </c:pt>
                <c:pt idx="229968">
                  <c:v>-102.294922</c:v>
                </c:pt>
                <c:pt idx="229969">
                  <c:v>-60.0585938</c:v>
                </c:pt>
                <c:pt idx="229970">
                  <c:v>-1.83105469</c:v>
                </c:pt>
                <c:pt idx="229971">
                  <c:v>55.4199219</c:v>
                </c:pt>
                <c:pt idx="229972">
                  <c:v>93.01757809999998</c:v>
                </c:pt>
                <c:pt idx="229973">
                  <c:v>113.15918</c:v>
                </c:pt>
                <c:pt idx="229974">
                  <c:v>95.9472656</c:v>
                </c:pt>
                <c:pt idx="229975">
                  <c:v>62.6220703</c:v>
                </c:pt>
                <c:pt idx="229976">
                  <c:v>11.4746094</c:v>
                </c:pt>
                <c:pt idx="229977">
                  <c:v>-45.5322266</c:v>
                </c:pt>
                <c:pt idx="229978">
                  <c:v>-90.94238279999998</c:v>
                </c:pt>
                <c:pt idx="229979">
                  <c:v>-113.647461</c:v>
                </c:pt>
                <c:pt idx="229980">
                  <c:v>-94.1162109</c:v>
                </c:pt>
                <c:pt idx="229981">
                  <c:v>-56.5185547</c:v>
                </c:pt>
                <c:pt idx="229982">
                  <c:v>-11.3525391</c:v>
                </c:pt>
                <c:pt idx="229983">
                  <c:v>43.0908203</c:v>
                </c:pt>
                <c:pt idx="229984">
                  <c:v>85.4492188</c:v>
                </c:pt>
                <c:pt idx="229985">
                  <c:v>106.201172</c:v>
                </c:pt>
                <c:pt idx="229986">
                  <c:v>101.074219</c:v>
                </c:pt>
                <c:pt idx="229987">
                  <c:v>65.67382809999994</c:v>
                </c:pt>
                <c:pt idx="229988">
                  <c:v>14.5263672</c:v>
                </c:pt>
                <c:pt idx="229989">
                  <c:v>-35.5224609</c:v>
                </c:pt>
                <c:pt idx="229990">
                  <c:v>-84.8388672</c:v>
                </c:pt>
                <c:pt idx="229991">
                  <c:v>-103.881836</c:v>
                </c:pt>
                <c:pt idx="229992">
                  <c:v>-97.4121094</c:v>
                </c:pt>
                <c:pt idx="229993">
                  <c:v>-72.87597659999993</c:v>
                </c:pt>
                <c:pt idx="229994">
                  <c:v>-25.1464844</c:v>
                </c:pt>
                <c:pt idx="229995">
                  <c:v>33.3251953</c:v>
                </c:pt>
                <c:pt idx="229996">
                  <c:v>85.4492188</c:v>
                </c:pt>
                <c:pt idx="229997">
                  <c:v>106.079102</c:v>
                </c:pt>
                <c:pt idx="229998">
                  <c:v>100.585938</c:v>
                </c:pt>
                <c:pt idx="229999">
                  <c:v>76.6601562</c:v>
                </c:pt>
                <c:pt idx="230000">
                  <c:v>25.5126953</c:v>
                </c:pt>
                <c:pt idx="230001">
                  <c:v>-31.8603516</c:v>
                </c:pt>
                <c:pt idx="230002">
                  <c:v>-81.5429688</c:v>
                </c:pt>
                <c:pt idx="230003">
                  <c:v>-105.59082</c:v>
                </c:pt>
                <c:pt idx="230004">
                  <c:v>-105.34668</c:v>
                </c:pt>
                <c:pt idx="230005">
                  <c:v>-77.14843749999996</c:v>
                </c:pt>
                <c:pt idx="230006">
                  <c:v>-26.1230469</c:v>
                </c:pt>
                <c:pt idx="230007">
                  <c:v>30.2734375</c:v>
                </c:pt>
                <c:pt idx="230008">
                  <c:v>74.46289059999998</c:v>
                </c:pt>
                <c:pt idx="230009">
                  <c:v>103.393555</c:v>
                </c:pt>
                <c:pt idx="230010">
                  <c:v>105.224609</c:v>
                </c:pt>
                <c:pt idx="230011">
                  <c:v>81.5429688</c:v>
                </c:pt>
                <c:pt idx="230012">
                  <c:v>33.6914062</c:v>
                </c:pt>
                <c:pt idx="230013">
                  <c:v>-28.1982422</c:v>
                </c:pt>
                <c:pt idx="230014">
                  <c:v>-73.60839839999993</c:v>
                </c:pt>
                <c:pt idx="230015">
                  <c:v>-99.60937499999996</c:v>
                </c:pt>
                <c:pt idx="230016">
                  <c:v>-104.980469</c:v>
                </c:pt>
                <c:pt idx="230017">
                  <c:v>-77.8808594</c:v>
                </c:pt>
                <c:pt idx="230018">
                  <c:v>-37.8417969</c:v>
                </c:pt>
                <c:pt idx="230019">
                  <c:v>20.7519531</c:v>
                </c:pt>
                <c:pt idx="230020">
                  <c:v>78.0029297</c:v>
                </c:pt>
                <c:pt idx="230021">
                  <c:v>101.074219</c:v>
                </c:pt>
                <c:pt idx="230022">
                  <c:v>104.248047</c:v>
                </c:pt>
                <c:pt idx="230023">
                  <c:v>86.5478516</c:v>
                </c:pt>
                <c:pt idx="230024">
                  <c:v>42.6025391</c:v>
                </c:pt>
                <c:pt idx="230025">
                  <c:v>-9.39941406</c:v>
                </c:pt>
                <c:pt idx="230026">
                  <c:v>-72.265625</c:v>
                </c:pt>
                <c:pt idx="230027">
                  <c:v>-104.614258</c:v>
                </c:pt>
                <c:pt idx="230028">
                  <c:v>-107.543945</c:v>
                </c:pt>
                <c:pt idx="230029">
                  <c:v>-83.0078125</c:v>
                </c:pt>
                <c:pt idx="230030">
                  <c:v>-40.4052734</c:v>
                </c:pt>
                <c:pt idx="230031">
                  <c:v>28.1982422</c:v>
                </c:pt>
                <c:pt idx="230032">
                  <c:v>71.0449219</c:v>
                </c:pt>
                <c:pt idx="230033">
                  <c:v>95.5810547</c:v>
                </c:pt>
                <c:pt idx="230034">
                  <c:v>102.905273</c:v>
                </c:pt>
                <c:pt idx="230035">
                  <c:v>86.9140625</c:v>
                </c:pt>
                <c:pt idx="230036">
                  <c:v>34.6679688</c:v>
                </c:pt>
                <c:pt idx="230037">
                  <c:v>-20.1416016</c:v>
                </c:pt>
                <c:pt idx="230038">
                  <c:v>-65.0634766</c:v>
                </c:pt>
                <c:pt idx="230039">
                  <c:v>-99.85351559999998</c:v>
                </c:pt>
                <c:pt idx="230040">
                  <c:v>-111.938477</c:v>
                </c:pt>
                <c:pt idx="230041">
                  <c:v>-86.18164059999998</c:v>
                </c:pt>
                <c:pt idx="230042">
                  <c:v>-45.5322266</c:v>
                </c:pt>
                <c:pt idx="230043">
                  <c:v>10.0097656</c:v>
                </c:pt>
                <c:pt idx="230044">
                  <c:v>61.5234375</c:v>
                </c:pt>
                <c:pt idx="230045">
                  <c:v>101.928711</c:v>
                </c:pt>
                <c:pt idx="230046">
                  <c:v>110.351562</c:v>
                </c:pt>
                <c:pt idx="230047">
                  <c:v>88.13476559999998</c:v>
                </c:pt>
                <c:pt idx="230048">
                  <c:v>49.6826172</c:v>
                </c:pt>
                <c:pt idx="230049">
                  <c:v>-2.07519531</c:v>
                </c:pt>
                <c:pt idx="230050">
                  <c:v>-53.9550781</c:v>
                </c:pt>
                <c:pt idx="230051">
                  <c:v>-88.7451172</c:v>
                </c:pt>
                <c:pt idx="230052">
                  <c:v>-111.572266</c:v>
                </c:pt>
                <c:pt idx="230053">
                  <c:v>-96.1914062</c:v>
                </c:pt>
                <c:pt idx="230054">
                  <c:v>-50.2929688</c:v>
                </c:pt>
                <c:pt idx="230055">
                  <c:v>6.103515619999995</c:v>
                </c:pt>
                <c:pt idx="230056">
                  <c:v>58.3496094</c:v>
                </c:pt>
                <c:pt idx="230057">
                  <c:v>98.1445312</c:v>
                </c:pt>
                <c:pt idx="230058">
                  <c:v>106.079102</c:v>
                </c:pt>
                <c:pt idx="230059">
                  <c:v>92.89550779999998</c:v>
                </c:pt>
                <c:pt idx="230060">
                  <c:v>56.2744141</c:v>
                </c:pt>
                <c:pt idx="230061">
                  <c:v>4.76074219</c:v>
                </c:pt>
                <c:pt idx="230062">
                  <c:v>-46.2646484</c:v>
                </c:pt>
                <c:pt idx="230063">
                  <c:v>-94.97070309999998</c:v>
                </c:pt>
                <c:pt idx="230064">
                  <c:v>-107.055664</c:v>
                </c:pt>
                <c:pt idx="230065">
                  <c:v>-94.7265625</c:v>
                </c:pt>
                <c:pt idx="230066">
                  <c:v>-56.2744141</c:v>
                </c:pt>
                <c:pt idx="230067">
                  <c:v>-4.882812499999997</c:v>
                </c:pt>
                <c:pt idx="230068">
                  <c:v>43.4570312</c:v>
                </c:pt>
                <c:pt idx="230069">
                  <c:v>86.7919922</c:v>
                </c:pt>
                <c:pt idx="230070">
                  <c:v>109.130859</c:v>
                </c:pt>
                <c:pt idx="230071">
                  <c:v>100.097656</c:v>
                </c:pt>
                <c:pt idx="230072">
                  <c:v>62.9882812</c:v>
                </c:pt>
                <c:pt idx="230073">
                  <c:v>10.3759766</c:v>
                </c:pt>
                <c:pt idx="230074">
                  <c:v>-38.3300781</c:v>
                </c:pt>
                <c:pt idx="230075">
                  <c:v>-88.62304690000001</c:v>
                </c:pt>
                <c:pt idx="230076">
                  <c:v>-110.595703</c:v>
                </c:pt>
                <c:pt idx="230077">
                  <c:v>-95.3369141</c:v>
                </c:pt>
                <c:pt idx="230078">
                  <c:v>-64.57519529999998</c:v>
                </c:pt>
                <c:pt idx="230079">
                  <c:v>-11.9628906</c:v>
                </c:pt>
                <c:pt idx="230080">
                  <c:v>37.5976562</c:v>
                </c:pt>
                <c:pt idx="230081">
                  <c:v>81.7871094</c:v>
                </c:pt>
                <c:pt idx="230082">
                  <c:v>109.985352</c:v>
                </c:pt>
                <c:pt idx="230083">
                  <c:v>101.318359</c:v>
                </c:pt>
                <c:pt idx="230084">
                  <c:v>62.9882812</c:v>
                </c:pt>
                <c:pt idx="230085">
                  <c:v>16.2353516</c:v>
                </c:pt>
                <c:pt idx="230086">
                  <c:v>-36.7431641</c:v>
                </c:pt>
                <c:pt idx="230087">
                  <c:v>-79.34570309999998</c:v>
                </c:pt>
                <c:pt idx="230088">
                  <c:v>-110.351562</c:v>
                </c:pt>
                <c:pt idx="230089">
                  <c:v>-106.323242</c:v>
                </c:pt>
                <c:pt idx="230090">
                  <c:v>-67.8710938</c:v>
                </c:pt>
                <c:pt idx="230091">
                  <c:v>-16.8457031</c:v>
                </c:pt>
                <c:pt idx="230092">
                  <c:v>32.8369141</c:v>
                </c:pt>
                <c:pt idx="230093">
                  <c:v>77.39257809999994</c:v>
                </c:pt>
                <c:pt idx="230094">
                  <c:v>98.2666016</c:v>
                </c:pt>
                <c:pt idx="230095">
                  <c:v>100.341797</c:v>
                </c:pt>
                <c:pt idx="230096">
                  <c:v>73.60839839999993</c:v>
                </c:pt>
                <c:pt idx="230097">
                  <c:v>26.0009766</c:v>
                </c:pt>
                <c:pt idx="230098">
                  <c:v>-32.8369141</c:v>
                </c:pt>
                <c:pt idx="230099">
                  <c:v>-69.9462891</c:v>
                </c:pt>
                <c:pt idx="230100">
                  <c:v>-97.65625</c:v>
                </c:pt>
                <c:pt idx="230101">
                  <c:v>-104.492188</c:v>
                </c:pt>
                <c:pt idx="230102">
                  <c:v>-68.8476562</c:v>
                </c:pt>
                <c:pt idx="230103">
                  <c:v>-31.98242189999997</c:v>
                </c:pt>
                <c:pt idx="230104">
                  <c:v>22.9492188</c:v>
                </c:pt>
                <c:pt idx="230105">
                  <c:v>76.5380859</c:v>
                </c:pt>
                <c:pt idx="230106">
                  <c:v>106.201172</c:v>
                </c:pt>
                <c:pt idx="230107">
                  <c:v>103.637695</c:v>
                </c:pt>
                <c:pt idx="230108">
                  <c:v>79.22363279999998</c:v>
                </c:pt>
                <c:pt idx="230109">
                  <c:v>36.0107422</c:v>
                </c:pt>
                <c:pt idx="230110">
                  <c:v>-23.0712891</c:v>
                </c:pt>
                <c:pt idx="230111">
                  <c:v>-77.75878909999996</c:v>
                </c:pt>
                <c:pt idx="230112">
                  <c:v>-110.107422</c:v>
                </c:pt>
                <c:pt idx="230113">
                  <c:v>-103.149414</c:v>
                </c:pt>
                <c:pt idx="230114">
                  <c:v>-71.6552734</c:v>
                </c:pt>
                <c:pt idx="230115">
                  <c:v>-33.3251953</c:v>
                </c:pt>
                <c:pt idx="230116">
                  <c:v>19.4091797</c:v>
                </c:pt>
                <c:pt idx="230117">
                  <c:v>71.6552734</c:v>
                </c:pt>
                <c:pt idx="230118">
                  <c:v>105.224609</c:v>
                </c:pt>
                <c:pt idx="230119">
                  <c:v>106.811523</c:v>
                </c:pt>
                <c:pt idx="230120">
                  <c:v>83.7402344</c:v>
                </c:pt>
                <c:pt idx="230121">
                  <c:v>36.9873047</c:v>
                </c:pt>
                <c:pt idx="230122">
                  <c:v>-15.7470703</c:v>
                </c:pt>
                <c:pt idx="230123">
                  <c:v>-68.4814453</c:v>
                </c:pt>
                <c:pt idx="230124">
                  <c:v>-108.764648</c:v>
                </c:pt>
                <c:pt idx="230125">
                  <c:v>-107.177734</c:v>
                </c:pt>
                <c:pt idx="230126">
                  <c:v>-83.8623047</c:v>
                </c:pt>
                <c:pt idx="230127">
                  <c:v>-38.4521484</c:v>
                </c:pt>
                <c:pt idx="230128">
                  <c:v>12.2070312</c:v>
                </c:pt>
                <c:pt idx="230129">
                  <c:v>64.3310547</c:v>
                </c:pt>
                <c:pt idx="230130">
                  <c:v>97.5341797</c:v>
                </c:pt>
                <c:pt idx="230131">
                  <c:v>107.666016</c:v>
                </c:pt>
                <c:pt idx="230132">
                  <c:v>90.82031249999996</c:v>
                </c:pt>
                <c:pt idx="230133">
                  <c:v>45.5322266</c:v>
                </c:pt>
                <c:pt idx="230134">
                  <c:v>-9.277343749999998</c:v>
                </c:pt>
                <c:pt idx="230135">
                  <c:v>-57.3730469</c:v>
                </c:pt>
                <c:pt idx="230136">
                  <c:v>-101.074219</c:v>
                </c:pt>
                <c:pt idx="230137">
                  <c:v>-111.328125</c:v>
                </c:pt>
                <c:pt idx="230138">
                  <c:v>-86.9140625</c:v>
                </c:pt>
                <c:pt idx="230139">
                  <c:v>-48.2177734</c:v>
                </c:pt>
                <c:pt idx="230140">
                  <c:v>6.835937499999997</c:v>
                </c:pt>
                <c:pt idx="230141">
                  <c:v>56.3964844</c:v>
                </c:pt>
                <c:pt idx="230142">
                  <c:v>89.2333984</c:v>
                </c:pt>
                <c:pt idx="230143">
                  <c:v>104.248047</c:v>
                </c:pt>
                <c:pt idx="230144">
                  <c:v>92.2851562</c:v>
                </c:pt>
                <c:pt idx="230145">
                  <c:v>53.8330078</c:v>
                </c:pt>
                <c:pt idx="230146">
                  <c:v>-5.12695312</c:v>
                </c:pt>
                <c:pt idx="230147">
                  <c:v>-56.88476559999999</c:v>
                </c:pt>
                <c:pt idx="230148">
                  <c:v>-90.2099609</c:v>
                </c:pt>
                <c:pt idx="230149">
                  <c:v>-117.797852</c:v>
                </c:pt>
                <c:pt idx="230150">
                  <c:v>-91.0644531</c:v>
                </c:pt>
                <c:pt idx="230151">
                  <c:v>-56.640625</c:v>
                </c:pt>
                <c:pt idx="230152">
                  <c:v>3.41796875</c:v>
                </c:pt>
                <c:pt idx="230153">
                  <c:v>55.2978516</c:v>
                </c:pt>
                <c:pt idx="230154">
                  <c:v>94.7265625</c:v>
                </c:pt>
                <c:pt idx="230155">
                  <c:v>113.037109</c:v>
                </c:pt>
                <c:pt idx="230156">
                  <c:v>93.5058594</c:v>
                </c:pt>
                <c:pt idx="230157">
                  <c:v>56.5185547</c:v>
                </c:pt>
                <c:pt idx="230158">
                  <c:v>7.08007812</c:v>
                </c:pt>
                <c:pt idx="230159">
                  <c:v>-51.1474609</c:v>
                </c:pt>
                <c:pt idx="230160">
                  <c:v>-90.33203119999993</c:v>
                </c:pt>
                <c:pt idx="230161">
                  <c:v>-110.473633</c:v>
                </c:pt>
                <c:pt idx="230162">
                  <c:v>-99.4873047</c:v>
                </c:pt>
                <c:pt idx="230163">
                  <c:v>-60.18066409999999</c:v>
                </c:pt>
                <c:pt idx="230164">
                  <c:v>-3.90625</c:v>
                </c:pt>
                <c:pt idx="230165">
                  <c:v>46.3867188</c:v>
                </c:pt>
                <c:pt idx="230166">
                  <c:v>85.20507809999994</c:v>
                </c:pt>
                <c:pt idx="230167">
                  <c:v>106.567383</c:v>
                </c:pt>
                <c:pt idx="230168">
                  <c:v>101.5625</c:v>
                </c:pt>
                <c:pt idx="230169">
                  <c:v>64.453125</c:v>
                </c:pt>
                <c:pt idx="230170">
                  <c:v>16.2353516</c:v>
                </c:pt>
                <c:pt idx="230171">
                  <c:v>-43.7011719</c:v>
                </c:pt>
                <c:pt idx="230172">
                  <c:v>-94.97070309999998</c:v>
                </c:pt>
                <c:pt idx="230173">
                  <c:v>-109.25293</c:v>
                </c:pt>
                <c:pt idx="230174">
                  <c:v>-101.928711</c:v>
                </c:pt>
                <c:pt idx="230175">
                  <c:v>-75.6835938</c:v>
                </c:pt>
                <c:pt idx="230176">
                  <c:v>-12.4511719</c:v>
                </c:pt>
                <c:pt idx="230177">
                  <c:v>37.7197266</c:v>
                </c:pt>
                <c:pt idx="230178">
                  <c:v>78.36914059999998</c:v>
                </c:pt>
                <c:pt idx="230179">
                  <c:v>101.5625</c:v>
                </c:pt>
                <c:pt idx="230180">
                  <c:v>97.0458984</c:v>
                </c:pt>
                <c:pt idx="230181">
                  <c:v>69.8242188</c:v>
                </c:pt>
                <c:pt idx="230182">
                  <c:v>20.6298828</c:v>
                </c:pt>
                <c:pt idx="230183">
                  <c:v>-39.0625</c:v>
                </c:pt>
                <c:pt idx="230184">
                  <c:v>-87.15820309999998</c:v>
                </c:pt>
                <c:pt idx="230185">
                  <c:v>-104.736328</c:v>
                </c:pt>
                <c:pt idx="230186">
                  <c:v>-101.318359</c:v>
                </c:pt>
                <c:pt idx="230187">
                  <c:v>-72.9980469</c:v>
                </c:pt>
                <c:pt idx="230188">
                  <c:v>-20.38574219999997</c:v>
                </c:pt>
                <c:pt idx="230189">
                  <c:v>32.8369141</c:v>
                </c:pt>
                <c:pt idx="230190">
                  <c:v>79.22363279999998</c:v>
                </c:pt>
                <c:pt idx="230191">
                  <c:v>103.393555</c:v>
                </c:pt>
                <c:pt idx="230192">
                  <c:v>102.783203</c:v>
                </c:pt>
                <c:pt idx="230193">
                  <c:v>75.9277344</c:v>
                </c:pt>
                <c:pt idx="230194">
                  <c:v>26.8554688</c:v>
                </c:pt>
                <c:pt idx="230195">
                  <c:v>-28.8085938</c:v>
                </c:pt>
                <c:pt idx="230196">
                  <c:v>-77.63671879999995</c:v>
                </c:pt>
                <c:pt idx="230197">
                  <c:v>-103.149414</c:v>
                </c:pt>
                <c:pt idx="230198">
                  <c:v>-107.543945</c:v>
                </c:pt>
                <c:pt idx="230199">
                  <c:v>-78.7353516</c:v>
                </c:pt>
                <c:pt idx="230200">
                  <c:v>-33.81347659999999</c:v>
                </c:pt>
                <c:pt idx="230201">
                  <c:v>24.4140625</c:v>
                </c:pt>
                <c:pt idx="230202">
                  <c:v>79.1015625</c:v>
                </c:pt>
                <c:pt idx="230203">
                  <c:v>100.830078</c:v>
                </c:pt>
                <c:pt idx="230204">
                  <c:v>103.149414</c:v>
                </c:pt>
                <c:pt idx="230205">
                  <c:v>87.890625</c:v>
                </c:pt>
                <c:pt idx="230206">
                  <c:v>34.17968749999999</c:v>
                </c:pt>
                <c:pt idx="230207">
                  <c:v>-14.7705078</c:v>
                </c:pt>
                <c:pt idx="230208">
                  <c:v>-72.265625</c:v>
                </c:pt>
                <c:pt idx="230209">
                  <c:v>-104.370117</c:v>
                </c:pt>
                <c:pt idx="230210">
                  <c:v>-107.055664</c:v>
                </c:pt>
                <c:pt idx="230211">
                  <c:v>-89.5996094</c:v>
                </c:pt>
                <c:pt idx="230212">
                  <c:v>-41.6259766</c:v>
                </c:pt>
                <c:pt idx="230213">
                  <c:v>21.1181641</c:v>
                </c:pt>
                <c:pt idx="230214">
                  <c:v>70.4345703</c:v>
                </c:pt>
                <c:pt idx="230215">
                  <c:v>106.933594</c:v>
                </c:pt>
                <c:pt idx="230216">
                  <c:v>111.572266</c:v>
                </c:pt>
                <c:pt idx="230217">
                  <c:v>88.62304690000001</c:v>
                </c:pt>
                <c:pt idx="230218">
                  <c:v>33.5693359</c:v>
                </c:pt>
                <c:pt idx="230219">
                  <c:v>-12.3291016</c:v>
                </c:pt>
                <c:pt idx="230220">
                  <c:v>-59.5703125</c:v>
                </c:pt>
                <c:pt idx="230221">
                  <c:v>-100.708008</c:v>
                </c:pt>
                <c:pt idx="230222">
                  <c:v>-111.083984</c:v>
                </c:pt>
                <c:pt idx="230223">
                  <c:v>-87.2802734</c:v>
                </c:pt>
                <c:pt idx="230224">
                  <c:v>-45.5322266</c:v>
                </c:pt>
                <c:pt idx="230225">
                  <c:v>8.30078125</c:v>
                </c:pt>
                <c:pt idx="230226">
                  <c:v>57.4951172</c:v>
                </c:pt>
                <c:pt idx="230227">
                  <c:v>100.585938</c:v>
                </c:pt>
                <c:pt idx="230228">
                  <c:v>105.224609</c:v>
                </c:pt>
                <c:pt idx="230229">
                  <c:v>94.3603516</c:v>
                </c:pt>
                <c:pt idx="230230">
                  <c:v>50.9033203</c:v>
                </c:pt>
                <c:pt idx="230231">
                  <c:v>-5.24902344</c:v>
                </c:pt>
                <c:pt idx="230232">
                  <c:v>-57.1289062</c:v>
                </c:pt>
                <c:pt idx="230233">
                  <c:v>-92.2851562</c:v>
                </c:pt>
                <c:pt idx="230234">
                  <c:v>-105.834961</c:v>
                </c:pt>
                <c:pt idx="230235">
                  <c:v>-92.4072266</c:v>
                </c:pt>
                <c:pt idx="230236">
                  <c:v>-46.2646484</c:v>
                </c:pt>
                <c:pt idx="230237">
                  <c:v>1.34277344</c:v>
                </c:pt>
                <c:pt idx="230238">
                  <c:v>61.2792969</c:v>
                </c:pt>
                <c:pt idx="230239">
                  <c:v>94.1162109</c:v>
                </c:pt>
                <c:pt idx="230240">
                  <c:v>110.595703</c:v>
                </c:pt>
                <c:pt idx="230241">
                  <c:v>92.2851562</c:v>
                </c:pt>
                <c:pt idx="230242">
                  <c:v>54.6875</c:v>
                </c:pt>
                <c:pt idx="230243">
                  <c:v>-0.366210938</c:v>
                </c:pt>
                <c:pt idx="230244">
                  <c:v>-55.7861328</c:v>
                </c:pt>
                <c:pt idx="230245">
                  <c:v>-91.9189453</c:v>
                </c:pt>
                <c:pt idx="230246">
                  <c:v>-108.520508</c:v>
                </c:pt>
                <c:pt idx="230247">
                  <c:v>-94.1162109</c:v>
                </c:pt>
                <c:pt idx="230248">
                  <c:v>-57.0068359</c:v>
                </c:pt>
                <c:pt idx="230249">
                  <c:v>-6.46972656</c:v>
                </c:pt>
                <c:pt idx="230250">
                  <c:v>40.8935547</c:v>
                </c:pt>
                <c:pt idx="230251">
                  <c:v>90.82031249999996</c:v>
                </c:pt>
                <c:pt idx="230252">
                  <c:v>112.060547</c:v>
                </c:pt>
                <c:pt idx="230253">
                  <c:v>99.9755859</c:v>
                </c:pt>
                <c:pt idx="230254">
                  <c:v>56.3964844</c:v>
                </c:pt>
                <c:pt idx="230255">
                  <c:v>11.4746094</c:v>
                </c:pt>
                <c:pt idx="230256">
                  <c:v>-47.2412109</c:v>
                </c:pt>
                <c:pt idx="230257">
                  <c:v>-89.11132809999998</c:v>
                </c:pt>
                <c:pt idx="230258">
                  <c:v>-103.149414</c:v>
                </c:pt>
                <c:pt idx="230259">
                  <c:v>-93.9941406</c:v>
                </c:pt>
                <c:pt idx="230260">
                  <c:v>-65.3076172</c:v>
                </c:pt>
                <c:pt idx="230261">
                  <c:v>-13.3056641</c:v>
                </c:pt>
                <c:pt idx="230262">
                  <c:v>46.0205078</c:v>
                </c:pt>
                <c:pt idx="230263">
                  <c:v>88.8671875</c:v>
                </c:pt>
                <c:pt idx="230264">
                  <c:v>106.201172</c:v>
                </c:pt>
                <c:pt idx="230265">
                  <c:v>97.90039059999998</c:v>
                </c:pt>
                <c:pt idx="230266">
                  <c:v>56.5185547</c:v>
                </c:pt>
                <c:pt idx="230267">
                  <c:v>17.578125</c:v>
                </c:pt>
                <c:pt idx="230268">
                  <c:v>-40.2832031</c:v>
                </c:pt>
                <c:pt idx="230269">
                  <c:v>-85.4492188</c:v>
                </c:pt>
                <c:pt idx="230270">
                  <c:v>-99.4873047</c:v>
                </c:pt>
                <c:pt idx="230271">
                  <c:v>-99.4873047</c:v>
                </c:pt>
                <c:pt idx="230272">
                  <c:v>-68.60351559999998</c:v>
                </c:pt>
                <c:pt idx="230273">
                  <c:v>-19.1650391</c:v>
                </c:pt>
                <c:pt idx="230274">
                  <c:v>32.1044922</c:v>
                </c:pt>
                <c:pt idx="230275">
                  <c:v>82.88574219999992</c:v>
                </c:pt>
                <c:pt idx="230276">
                  <c:v>108.764648</c:v>
                </c:pt>
                <c:pt idx="230277">
                  <c:v>100.463867</c:v>
                </c:pt>
                <c:pt idx="230278">
                  <c:v>68.60351559999998</c:v>
                </c:pt>
                <c:pt idx="230279">
                  <c:v>32.3486328</c:v>
                </c:pt>
                <c:pt idx="230280">
                  <c:v>-29.0527344</c:v>
                </c:pt>
                <c:pt idx="230281">
                  <c:v>-78.9794922</c:v>
                </c:pt>
                <c:pt idx="230282">
                  <c:v>-110.351562</c:v>
                </c:pt>
                <c:pt idx="230283">
                  <c:v>-104.492188</c:v>
                </c:pt>
                <c:pt idx="230284">
                  <c:v>-67.2607422</c:v>
                </c:pt>
                <c:pt idx="230285">
                  <c:v>-30.0292969</c:v>
                </c:pt>
                <c:pt idx="230286">
                  <c:v>30.7617188</c:v>
                </c:pt>
                <c:pt idx="230287">
                  <c:v>76.17187499999996</c:v>
                </c:pt>
                <c:pt idx="230288">
                  <c:v>98.63281249999996</c:v>
                </c:pt>
                <c:pt idx="230289">
                  <c:v>104.980469</c:v>
                </c:pt>
                <c:pt idx="230290">
                  <c:v>78.7353516</c:v>
                </c:pt>
                <c:pt idx="230291">
                  <c:v>30.5175781</c:v>
                </c:pt>
                <c:pt idx="230292">
                  <c:v>-25.8789062</c:v>
                </c:pt>
                <c:pt idx="230293">
                  <c:v>-78.8574219</c:v>
                </c:pt>
                <c:pt idx="230294">
                  <c:v>-105.834961</c:v>
                </c:pt>
                <c:pt idx="230295">
                  <c:v>-104.980469</c:v>
                </c:pt>
                <c:pt idx="230296">
                  <c:v>-79.8339844</c:v>
                </c:pt>
                <c:pt idx="230297">
                  <c:v>-37.7197266</c:v>
                </c:pt>
                <c:pt idx="230298">
                  <c:v>24.2919922</c:v>
                </c:pt>
                <c:pt idx="230299">
                  <c:v>75.4394531</c:v>
                </c:pt>
                <c:pt idx="230300">
                  <c:v>99.60937499999996</c:v>
                </c:pt>
                <c:pt idx="230301">
                  <c:v>104.125977</c:v>
                </c:pt>
                <c:pt idx="230302">
                  <c:v>82.6416016</c:v>
                </c:pt>
                <c:pt idx="230303">
                  <c:v>37.3535156</c:v>
                </c:pt>
                <c:pt idx="230304">
                  <c:v>-23.3154297</c:v>
                </c:pt>
                <c:pt idx="230305">
                  <c:v>-67.2607422</c:v>
                </c:pt>
                <c:pt idx="230306">
                  <c:v>-99.60937499999996</c:v>
                </c:pt>
                <c:pt idx="230307">
                  <c:v>-110.351562</c:v>
                </c:pt>
                <c:pt idx="230308">
                  <c:v>-79.7119141</c:v>
                </c:pt>
                <c:pt idx="230309">
                  <c:v>-42.2363281</c:v>
                </c:pt>
                <c:pt idx="230310">
                  <c:v>11.71875</c:v>
                </c:pt>
                <c:pt idx="230311">
                  <c:v>61.15722659999999</c:v>
                </c:pt>
                <c:pt idx="230312">
                  <c:v>98.87695309999998</c:v>
                </c:pt>
                <c:pt idx="230313">
                  <c:v>104.980469</c:v>
                </c:pt>
                <c:pt idx="230314">
                  <c:v>88.62304690000001</c:v>
                </c:pt>
                <c:pt idx="230315">
                  <c:v>46.5087891</c:v>
                </c:pt>
                <c:pt idx="230316">
                  <c:v>-5.49316406</c:v>
                </c:pt>
                <c:pt idx="230317">
                  <c:v>-65.18554690000001</c:v>
                </c:pt>
                <c:pt idx="230318">
                  <c:v>-102.661133</c:v>
                </c:pt>
                <c:pt idx="230319">
                  <c:v>-113.15918</c:v>
                </c:pt>
                <c:pt idx="230320">
                  <c:v>-98.9990234</c:v>
                </c:pt>
                <c:pt idx="230321">
                  <c:v>-48.0957031</c:v>
                </c:pt>
                <c:pt idx="230322">
                  <c:v>4.51660156</c:v>
                </c:pt>
                <c:pt idx="230323">
                  <c:v>53.8330078</c:v>
                </c:pt>
                <c:pt idx="230324">
                  <c:v>98.63281249999996</c:v>
                </c:pt>
                <c:pt idx="230325">
                  <c:v>111.206055</c:v>
                </c:pt>
                <c:pt idx="230326">
                  <c:v>95.82519529999998</c:v>
                </c:pt>
                <c:pt idx="230327">
                  <c:v>55.6640625</c:v>
                </c:pt>
                <c:pt idx="230328">
                  <c:v>-0.854492188</c:v>
                </c:pt>
                <c:pt idx="230329">
                  <c:v>-52.4902344</c:v>
                </c:pt>
                <c:pt idx="230330">
                  <c:v>-89.9658203</c:v>
                </c:pt>
                <c:pt idx="230331">
                  <c:v>-109.008789</c:v>
                </c:pt>
                <c:pt idx="230332">
                  <c:v>-98.1445312</c:v>
                </c:pt>
                <c:pt idx="230333">
                  <c:v>-58.9599609</c:v>
                </c:pt>
                <c:pt idx="230334">
                  <c:v>-5.004882809999995</c:v>
                </c:pt>
                <c:pt idx="230335">
                  <c:v>49.4384766</c:v>
                </c:pt>
                <c:pt idx="230336">
                  <c:v>94.97070309999998</c:v>
                </c:pt>
                <c:pt idx="230337">
                  <c:v>106.933594</c:v>
                </c:pt>
                <c:pt idx="230338">
                  <c:v>94.6044922</c:v>
                </c:pt>
                <c:pt idx="230339">
                  <c:v>60.546875</c:v>
                </c:pt>
                <c:pt idx="230340">
                  <c:v>5.73730469</c:v>
                </c:pt>
                <c:pt idx="230341">
                  <c:v>-47.3632812</c:v>
                </c:pt>
                <c:pt idx="230342">
                  <c:v>-85.6933594</c:v>
                </c:pt>
                <c:pt idx="230343">
                  <c:v>-101.928711</c:v>
                </c:pt>
                <c:pt idx="230344">
                  <c:v>-96.4355469</c:v>
                </c:pt>
                <c:pt idx="230345">
                  <c:v>-62.3779297</c:v>
                </c:pt>
                <c:pt idx="230346">
                  <c:v>-10.2539062</c:v>
                </c:pt>
                <c:pt idx="230347">
                  <c:v>47.7294922</c:v>
                </c:pt>
                <c:pt idx="230348">
                  <c:v>91.6748047</c:v>
                </c:pt>
                <c:pt idx="230349">
                  <c:v>106.933594</c:v>
                </c:pt>
                <c:pt idx="230350">
                  <c:v>105.224609</c:v>
                </c:pt>
                <c:pt idx="230351">
                  <c:v>63.2324219</c:v>
                </c:pt>
                <c:pt idx="230352">
                  <c:v>6.347656249999996</c:v>
                </c:pt>
                <c:pt idx="230353">
                  <c:v>-42.3583984</c:v>
                </c:pt>
                <c:pt idx="230354">
                  <c:v>-78.12499999999998</c:v>
                </c:pt>
                <c:pt idx="230355">
                  <c:v>-101.928711</c:v>
                </c:pt>
                <c:pt idx="230356">
                  <c:v>-94.4824219</c:v>
                </c:pt>
                <c:pt idx="230357">
                  <c:v>-68.4814453</c:v>
                </c:pt>
                <c:pt idx="230358">
                  <c:v>-17.4560547</c:v>
                </c:pt>
                <c:pt idx="230359">
                  <c:v>37.5976562</c:v>
                </c:pt>
                <c:pt idx="230360">
                  <c:v>84.5947266</c:v>
                </c:pt>
                <c:pt idx="230361">
                  <c:v>107.543945</c:v>
                </c:pt>
                <c:pt idx="230362">
                  <c:v>105.834961</c:v>
                </c:pt>
                <c:pt idx="230363">
                  <c:v>65.3076172</c:v>
                </c:pt>
                <c:pt idx="230364">
                  <c:v>21.2402344</c:v>
                </c:pt>
                <c:pt idx="230365">
                  <c:v>-34.9121094</c:v>
                </c:pt>
                <c:pt idx="230366">
                  <c:v>-80.4443359</c:v>
                </c:pt>
                <c:pt idx="230367">
                  <c:v>-101.5625</c:v>
                </c:pt>
                <c:pt idx="230368">
                  <c:v>-103.027344</c:v>
                </c:pt>
                <c:pt idx="230369">
                  <c:v>-65.7958984</c:v>
                </c:pt>
                <c:pt idx="230370">
                  <c:v>-18.1884766</c:v>
                </c:pt>
                <c:pt idx="230371">
                  <c:v>30.1513672</c:v>
                </c:pt>
                <c:pt idx="230372">
                  <c:v>81.5429688</c:v>
                </c:pt>
                <c:pt idx="230373">
                  <c:v>106.811523</c:v>
                </c:pt>
                <c:pt idx="230374">
                  <c:v>98.0224609</c:v>
                </c:pt>
                <c:pt idx="230375">
                  <c:v>71.1669922</c:v>
                </c:pt>
                <c:pt idx="230376">
                  <c:v>28.8085938</c:v>
                </c:pt>
                <c:pt idx="230377">
                  <c:v>-26.4892578</c:v>
                </c:pt>
                <c:pt idx="230378">
                  <c:v>-78.0029297</c:v>
                </c:pt>
                <c:pt idx="230379">
                  <c:v>-100.463867</c:v>
                </c:pt>
                <c:pt idx="230380">
                  <c:v>-102.905273</c:v>
                </c:pt>
                <c:pt idx="230381">
                  <c:v>-74.7070312</c:v>
                </c:pt>
                <c:pt idx="230382">
                  <c:v>-35.4003906</c:v>
                </c:pt>
                <c:pt idx="230383">
                  <c:v>20.8740234</c:v>
                </c:pt>
                <c:pt idx="230384">
                  <c:v>77.0263672</c:v>
                </c:pt>
                <c:pt idx="230385">
                  <c:v>100.952148</c:v>
                </c:pt>
                <c:pt idx="230386">
                  <c:v>102.172852</c:v>
                </c:pt>
                <c:pt idx="230387">
                  <c:v>77.27050779999998</c:v>
                </c:pt>
                <c:pt idx="230388">
                  <c:v>31.6162109</c:v>
                </c:pt>
                <c:pt idx="230389">
                  <c:v>-20.1416016</c:v>
                </c:pt>
                <c:pt idx="230390">
                  <c:v>-69.33593749999996</c:v>
                </c:pt>
                <c:pt idx="230391">
                  <c:v>-101.5625</c:v>
                </c:pt>
                <c:pt idx="230392">
                  <c:v>-103.759766</c:v>
                </c:pt>
                <c:pt idx="230393">
                  <c:v>-79.22363279999998</c:v>
                </c:pt>
                <c:pt idx="230394">
                  <c:v>-43.8232422</c:v>
                </c:pt>
                <c:pt idx="230395">
                  <c:v>16.4794922</c:v>
                </c:pt>
                <c:pt idx="230396">
                  <c:v>68.4814453</c:v>
                </c:pt>
                <c:pt idx="230397">
                  <c:v>106.079102</c:v>
                </c:pt>
                <c:pt idx="230398">
                  <c:v>105.712891</c:v>
                </c:pt>
                <c:pt idx="230399">
                  <c:v>81.29882809999998</c:v>
                </c:pt>
                <c:pt idx="230400">
                  <c:v>40.0390625</c:v>
                </c:pt>
                <c:pt idx="230401">
                  <c:v>-9.52148438</c:v>
                </c:pt>
                <c:pt idx="230402">
                  <c:v>-61.7675781</c:v>
                </c:pt>
                <c:pt idx="230403">
                  <c:v>-107.055664</c:v>
                </c:pt>
                <c:pt idx="230404">
                  <c:v>-104.492188</c:v>
                </c:pt>
                <c:pt idx="230405">
                  <c:v>-81.66503909999996</c:v>
                </c:pt>
                <c:pt idx="230406">
                  <c:v>-35.6445312</c:v>
                </c:pt>
                <c:pt idx="230407">
                  <c:v>9.765625</c:v>
                </c:pt>
                <c:pt idx="230408">
                  <c:v>62.8662109</c:v>
                </c:pt>
                <c:pt idx="230409">
                  <c:v>104.125977</c:v>
                </c:pt>
                <c:pt idx="230410">
                  <c:v>109.25293</c:v>
                </c:pt>
                <c:pt idx="230411">
                  <c:v>87.2802734</c:v>
                </c:pt>
                <c:pt idx="230412">
                  <c:v>45.8984375</c:v>
                </c:pt>
                <c:pt idx="230413">
                  <c:v>-5.24902344</c:v>
                </c:pt>
                <c:pt idx="230414">
                  <c:v>-62.3779297</c:v>
                </c:pt>
                <c:pt idx="230415">
                  <c:v>-107.666016</c:v>
                </c:pt>
                <c:pt idx="230416">
                  <c:v>-107.177734</c:v>
                </c:pt>
                <c:pt idx="230417">
                  <c:v>-93.01757809999998</c:v>
                </c:pt>
                <c:pt idx="230418">
                  <c:v>-53.7109375</c:v>
                </c:pt>
                <c:pt idx="230419">
                  <c:v>2.80761719</c:v>
                </c:pt>
                <c:pt idx="230420">
                  <c:v>56.3964844</c:v>
                </c:pt>
                <c:pt idx="230421">
                  <c:v>100.219727</c:v>
                </c:pt>
                <c:pt idx="230422">
                  <c:v>110.229492</c:v>
                </c:pt>
                <c:pt idx="230423">
                  <c:v>92.89550779999998</c:v>
                </c:pt>
                <c:pt idx="230424">
                  <c:v>54.6875</c:v>
                </c:pt>
                <c:pt idx="230425">
                  <c:v>-0.366210938</c:v>
                </c:pt>
                <c:pt idx="230426">
                  <c:v>-53.7109375</c:v>
                </c:pt>
                <c:pt idx="230427">
                  <c:v>-85.8154297</c:v>
                </c:pt>
                <c:pt idx="230428">
                  <c:v>-107.910156</c:v>
                </c:pt>
                <c:pt idx="230429">
                  <c:v>-96.3134766</c:v>
                </c:pt>
                <c:pt idx="230430">
                  <c:v>-52.6123047</c:v>
                </c:pt>
                <c:pt idx="230431">
                  <c:v>2.80761719</c:v>
                </c:pt>
                <c:pt idx="230432">
                  <c:v>48.9501953</c:v>
                </c:pt>
                <c:pt idx="230433">
                  <c:v>90.6982422</c:v>
                </c:pt>
                <c:pt idx="230434">
                  <c:v>104.736328</c:v>
                </c:pt>
                <c:pt idx="230435">
                  <c:v>89.9658203</c:v>
                </c:pt>
                <c:pt idx="230436">
                  <c:v>53.9550781</c:v>
                </c:pt>
                <c:pt idx="230437">
                  <c:v>10.2539062</c:v>
                </c:pt>
                <c:pt idx="230438">
                  <c:v>-41.6259766</c:v>
                </c:pt>
                <c:pt idx="230439">
                  <c:v>-89.9658203</c:v>
                </c:pt>
                <c:pt idx="230440">
                  <c:v>-113.037109</c:v>
                </c:pt>
                <c:pt idx="230441">
                  <c:v>-95.3369141</c:v>
                </c:pt>
                <c:pt idx="230442">
                  <c:v>-52.3681641</c:v>
                </c:pt>
                <c:pt idx="230443">
                  <c:v>-8.544921879999997</c:v>
                </c:pt>
                <c:pt idx="230444">
                  <c:v>45.5322266</c:v>
                </c:pt>
                <c:pt idx="230445">
                  <c:v>86.5478516</c:v>
                </c:pt>
                <c:pt idx="230446">
                  <c:v>106.567383</c:v>
                </c:pt>
                <c:pt idx="230447">
                  <c:v>103.393555</c:v>
                </c:pt>
                <c:pt idx="230448">
                  <c:v>70.0683594</c:v>
                </c:pt>
                <c:pt idx="230449">
                  <c:v>16.9677734</c:v>
                </c:pt>
                <c:pt idx="230450">
                  <c:v>-37.5976562</c:v>
                </c:pt>
                <c:pt idx="230451">
                  <c:v>-80.5664062</c:v>
                </c:pt>
                <c:pt idx="230452">
                  <c:v>-107.299805</c:v>
                </c:pt>
                <c:pt idx="230453">
                  <c:v>-104.614258</c:v>
                </c:pt>
                <c:pt idx="230454">
                  <c:v>-71.6552734</c:v>
                </c:pt>
                <c:pt idx="230455">
                  <c:v>-13.3056641</c:v>
                </c:pt>
                <c:pt idx="230456">
                  <c:v>37.5976562</c:v>
                </c:pt>
                <c:pt idx="230457">
                  <c:v>81.9091797</c:v>
                </c:pt>
                <c:pt idx="230458">
                  <c:v>105.224609</c:v>
                </c:pt>
                <c:pt idx="230459">
                  <c:v>103.759766</c:v>
                </c:pt>
                <c:pt idx="230460">
                  <c:v>76.0498047</c:v>
                </c:pt>
                <c:pt idx="230461">
                  <c:v>16.1132812</c:v>
                </c:pt>
                <c:pt idx="230462">
                  <c:v>-37.9638672</c:v>
                </c:pt>
                <c:pt idx="230463">
                  <c:v>-86.9140625</c:v>
                </c:pt>
                <c:pt idx="230464">
                  <c:v>-113.15918</c:v>
                </c:pt>
                <c:pt idx="230465">
                  <c:v>-103.759766</c:v>
                </c:pt>
                <c:pt idx="230466">
                  <c:v>-74.7070312</c:v>
                </c:pt>
                <c:pt idx="230467">
                  <c:v>-23.1933594</c:v>
                </c:pt>
                <c:pt idx="230468">
                  <c:v>27.8320312</c:v>
                </c:pt>
                <c:pt idx="230469">
                  <c:v>75.0732422</c:v>
                </c:pt>
                <c:pt idx="230470">
                  <c:v>106.567383</c:v>
                </c:pt>
                <c:pt idx="230471">
                  <c:v>98.1445312</c:v>
                </c:pt>
                <c:pt idx="230472">
                  <c:v>70.3125</c:v>
                </c:pt>
                <c:pt idx="230473">
                  <c:v>26.9775391</c:v>
                </c:pt>
                <c:pt idx="230474">
                  <c:v>-32.3486328</c:v>
                </c:pt>
                <c:pt idx="230475">
                  <c:v>-70.9228516</c:v>
                </c:pt>
                <c:pt idx="230476">
                  <c:v>-97.77832029999998</c:v>
                </c:pt>
                <c:pt idx="230477">
                  <c:v>-106.811523</c:v>
                </c:pt>
                <c:pt idx="230478">
                  <c:v>-79.8339844</c:v>
                </c:pt>
                <c:pt idx="230479">
                  <c:v>-34.3017578</c:v>
                </c:pt>
                <c:pt idx="230480">
                  <c:v>20.38574219999997</c:v>
                </c:pt>
                <c:pt idx="230481">
                  <c:v>70.9228516</c:v>
                </c:pt>
                <c:pt idx="230482">
                  <c:v>98.1445312</c:v>
                </c:pt>
                <c:pt idx="230483">
                  <c:v>103.759766</c:v>
                </c:pt>
                <c:pt idx="230484">
                  <c:v>81.0546875</c:v>
                </c:pt>
                <c:pt idx="230485">
                  <c:v>34.4238281</c:v>
                </c:pt>
                <c:pt idx="230486">
                  <c:v>-14.5263672</c:v>
                </c:pt>
                <c:pt idx="230487">
                  <c:v>-69.33593749999996</c:v>
                </c:pt>
                <c:pt idx="230488">
                  <c:v>-99.4873047</c:v>
                </c:pt>
                <c:pt idx="230489">
                  <c:v>-102.172852</c:v>
                </c:pt>
                <c:pt idx="230490">
                  <c:v>-75.0732422</c:v>
                </c:pt>
                <c:pt idx="230491">
                  <c:v>-41.015625</c:v>
                </c:pt>
                <c:pt idx="230492">
                  <c:v>17.9443359</c:v>
                </c:pt>
                <c:pt idx="230493">
                  <c:v>67.7490234</c:v>
                </c:pt>
                <c:pt idx="230494">
                  <c:v>98.38867190000001</c:v>
                </c:pt>
                <c:pt idx="230495">
                  <c:v>107.299805</c:v>
                </c:pt>
                <c:pt idx="230496">
                  <c:v>89.2333984</c:v>
                </c:pt>
                <c:pt idx="230497">
                  <c:v>49.3164062</c:v>
                </c:pt>
                <c:pt idx="230498">
                  <c:v>-4.02832031</c:v>
                </c:pt>
                <c:pt idx="230499">
                  <c:v>-63.9648438</c:v>
                </c:pt>
                <c:pt idx="230500">
                  <c:v>-100.830078</c:v>
                </c:pt>
                <c:pt idx="230501">
                  <c:v>-104.980469</c:v>
                </c:pt>
                <c:pt idx="230502">
                  <c:v>-87.4023438</c:v>
                </c:pt>
                <c:pt idx="230503">
                  <c:v>-41.9921875</c:v>
                </c:pt>
                <c:pt idx="230504">
                  <c:v>14.2822266</c:v>
                </c:pt>
                <c:pt idx="230505">
                  <c:v>65.18554690000001</c:v>
                </c:pt>
                <c:pt idx="230506">
                  <c:v>95.3369141</c:v>
                </c:pt>
                <c:pt idx="230507">
                  <c:v>106.323242</c:v>
                </c:pt>
                <c:pt idx="230508">
                  <c:v>87.03613279999998</c:v>
                </c:pt>
                <c:pt idx="230509">
                  <c:v>47.7294922</c:v>
                </c:pt>
                <c:pt idx="230510">
                  <c:v>-7.44628906</c:v>
                </c:pt>
                <c:pt idx="230511">
                  <c:v>-49.9267578</c:v>
                </c:pt>
                <c:pt idx="230512">
                  <c:v>-94.3603516</c:v>
                </c:pt>
                <c:pt idx="230513">
                  <c:v>-109.49707</c:v>
                </c:pt>
                <c:pt idx="230514">
                  <c:v>-86.18164059999998</c:v>
                </c:pt>
                <c:pt idx="230515">
                  <c:v>-52.4902344</c:v>
                </c:pt>
                <c:pt idx="230516">
                  <c:v>-2.80761719</c:v>
                </c:pt>
                <c:pt idx="230517">
                  <c:v>57.0068359</c:v>
                </c:pt>
                <c:pt idx="230518">
                  <c:v>94.6044922</c:v>
                </c:pt>
                <c:pt idx="230519">
                  <c:v>103.149414</c:v>
                </c:pt>
                <c:pt idx="230520">
                  <c:v>89.35546879999995</c:v>
                </c:pt>
                <c:pt idx="230521">
                  <c:v>54.6875</c:v>
                </c:pt>
                <c:pt idx="230522">
                  <c:v>3.78417969</c:v>
                </c:pt>
                <c:pt idx="230523">
                  <c:v>-53.4667969</c:v>
                </c:pt>
                <c:pt idx="230524">
                  <c:v>-89.11132809999998</c:v>
                </c:pt>
                <c:pt idx="230525">
                  <c:v>-114.624023</c:v>
                </c:pt>
                <c:pt idx="230526">
                  <c:v>-102.539062</c:v>
                </c:pt>
                <c:pt idx="230527">
                  <c:v>-66.65039059999994</c:v>
                </c:pt>
                <c:pt idx="230528">
                  <c:v>-11.71875</c:v>
                </c:pt>
                <c:pt idx="230529">
                  <c:v>47.2412109</c:v>
                </c:pt>
                <c:pt idx="230530">
                  <c:v>85.4492188</c:v>
                </c:pt>
                <c:pt idx="230531">
                  <c:v>103.393555</c:v>
                </c:pt>
                <c:pt idx="230532">
                  <c:v>94.7265625</c:v>
                </c:pt>
                <c:pt idx="230533">
                  <c:v>61.2792969</c:v>
                </c:pt>
                <c:pt idx="230534">
                  <c:v>7.93457031</c:v>
                </c:pt>
                <c:pt idx="230535">
                  <c:v>-50.4150391</c:v>
                </c:pt>
                <c:pt idx="230536">
                  <c:v>-92.0410156</c:v>
                </c:pt>
                <c:pt idx="230537">
                  <c:v>-103.637695</c:v>
                </c:pt>
                <c:pt idx="230538">
                  <c:v>-103.637695</c:v>
                </c:pt>
                <c:pt idx="230539">
                  <c:v>-63.3544922</c:v>
                </c:pt>
                <c:pt idx="230540">
                  <c:v>-14.5263672</c:v>
                </c:pt>
                <c:pt idx="230541">
                  <c:v>35.7666016</c:v>
                </c:pt>
                <c:pt idx="230542">
                  <c:v>78.0029297</c:v>
                </c:pt>
                <c:pt idx="230543">
                  <c:v>106.201172</c:v>
                </c:pt>
                <c:pt idx="230544">
                  <c:v>103.393555</c:v>
                </c:pt>
                <c:pt idx="230545">
                  <c:v>67.7490234</c:v>
                </c:pt>
                <c:pt idx="230546">
                  <c:v>8.30078125</c:v>
                </c:pt>
                <c:pt idx="230547">
                  <c:v>-33.44726559999999</c:v>
                </c:pt>
                <c:pt idx="230548">
                  <c:v>-76.7822266</c:v>
                </c:pt>
                <c:pt idx="230549">
                  <c:v>-104.003906</c:v>
                </c:pt>
                <c:pt idx="230550">
                  <c:v>-107.055664</c:v>
                </c:pt>
                <c:pt idx="230551">
                  <c:v>-74.5849609</c:v>
                </c:pt>
                <c:pt idx="230552">
                  <c:v>-19.8974609</c:v>
                </c:pt>
                <c:pt idx="230553">
                  <c:v>36.1328125</c:v>
                </c:pt>
                <c:pt idx="230554">
                  <c:v>81.7871094</c:v>
                </c:pt>
                <c:pt idx="230555">
                  <c:v>108.276367</c:v>
                </c:pt>
                <c:pt idx="230556">
                  <c:v>98.63281249999996</c:v>
                </c:pt>
                <c:pt idx="230557">
                  <c:v>75.6835938</c:v>
                </c:pt>
                <c:pt idx="230558">
                  <c:v>23.1933594</c:v>
                </c:pt>
                <c:pt idx="230559">
                  <c:v>-31.4941406</c:v>
                </c:pt>
                <c:pt idx="230560">
                  <c:v>-76.9042969</c:v>
                </c:pt>
                <c:pt idx="230561">
                  <c:v>-101.5625</c:v>
                </c:pt>
                <c:pt idx="230562">
                  <c:v>-109.25293</c:v>
                </c:pt>
                <c:pt idx="230563">
                  <c:v>-79.5898438</c:v>
                </c:pt>
                <c:pt idx="230564">
                  <c:v>-21.8505859</c:v>
                </c:pt>
                <c:pt idx="230565">
                  <c:v>27.2216797</c:v>
                </c:pt>
                <c:pt idx="230566">
                  <c:v>72.265625</c:v>
                </c:pt>
                <c:pt idx="230567">
                  <c:v>97.2900391</c:v>
                </c:pt>
                <c:pt idx="230568">
                  <c:v>100.830078</c:v>
                </c:pt>
                <c:pt idx="230569">
                  <c:v>76.4160156</c:v>
                </c:pt>
                <c:pt idx="230570">
                  <c:v>27.7099609</c:v>
                </c:pt>
                <c:pt idx="230571">
                  <c:v>-27.5878906</c:v>
                </c:pt>
                <c:pt idx="230572">
                  <c:v>-76.0498047</c:v>
                </c:pt>
                <c:pt idx="230573">
                  <c:v>-98.75488279999998</c:v>
                </c:pt>
                <c:pt idx="230574">
                  <c:v>-100.341797</c:v>
                </c:pt>
                <c:pt idx="230575">
                  <c:v>-77.75878909999996</c:v>
                </c:pt>
                <c:pt idx="230576">
                  <c:v>-31.7382812</c:v>
                </c:pt>
                <c:pt idx="230577">
                  <c:v>20.8740234</c:v>
                </c:pt>
                <c:pt idx="230578">
                  <c:v>69.8242188</c:v>
                </c:pt>
                <c:pt idx="230579">
                  <c:v>100.341797</c:v>
                </c:pt>
                <c:pt idx="230580">
                  <c:v>104.736328</c:v>
                </c:pt>
                <c:pt idx="230581">
                  <c:v>84.8388672</c:v>
                </c:pt>
                <c:pt idx="230582">
                  <c:v>37.3535156</c:v>
                </c:pt>
                <c:pt idx="230583">
                  <c:v>-16.4794922</c:v>
                </c:pt>
                <c:pt idx="230584">
                  <c:v>-66.0400391</c:v>
                </c:pt>
                <c:pt idx="230585">
                  <c:v>-97.90039059999998</c:v>
                </c:pt>
                <c:pt idx="230586">
                  <c:v>-104.003906</c:v>
                </c:pt>
                <c:pt idx="230587">
                  <c:v>-82.6416016</c:v>
                </c:pt>
                <c:pt idx="230588">
                  <c:v>-30.1513672</c:v>
                </c:pt>
                <c:pt idx="230589">
                  <c:v>19.0429688</c:v>
                </c:pt>
                <c:pt idx="230590">
                  <c:v>63.4765625</c:v>
                </c:pt>
                <c:pt idx="230591">
                  <c:v>100.708008</c:v>
                </c:pt>
                <c:pt idx="230592">
                  <c:v>105.712891</c:v>
                </c:pt>
                <c:pt idx="230593">
                  <c:v>84.9609375</c:v>
                </c:pt>
                <c:pt idx="230594">
                  <c:v>43.9453125</c:v>
                </c:pt>
                <c:pt idx="230595">
                  <c:v>-7.08007812</c:v>
                </c:pt>
                <c:pt idx="230596">
                  <c:v>-61.6455078</c:v>
                </c:pt>
                <c:pt idx="230597">
                  <c:v>-96.3134766</c:v>
                </c:pt>
                <c:pt idx="230598">
                  <c:v>-103.149414</c:v>
                </c:pt>
                <c:pt idx="230599">
                  <c:v>-93.1396484</c:v>
                </c:pt>
                <c:pt idx="230600">
                  <c:v>-51.5136719</c:v>
                </c:pt>
                <c:pt idx="230601">
                  <c:v>10.9863281</c:v>
                </c:pt>
                <c:pt idx="230602">
                  <c:v>64.0869141</c:v>
                </c:pt>
                <c:pt idx="230603">
                  <c:v>98.2666016</c:v>
                </c:pt>
                <c:pt idx="230604">
                  <c:v>105.712891</c:v>
                </c:pt>
                <c:pt idx="230605">
                  <c:v>87.5244141</c:v>
                </c:pt>
                <c:pt idx="230606">
                  <c:v>42.7246094</c:v>
                </c:pt>
                <c:pt idx="230607">
                  <c:v>-3.54003906</c:v>
                </c:pt>
                <c:pt idx="230608">
                  <c:v>-54.4433594</c:v>
                </c:pt>
                <c:pt idx="230609">
                  <c:v>-90.6982422</c:v>
                </c:pt>
                <c:pt idx="230610">
                  <c:v>-103.637695</c:v>
                </c:pt>
                <c:pt idx="230611">
                  <c:v>-88.9892578</c:v>
                </c:pt>
                <c:pt idx="230612">
                  <c:v>-54.0771484</c:v>
                </c:pt>
                <c:pt idx="230613">
                  <c:v>-1.58691406</c:v>
                </c:pt>
                <c:pt idx="230614">
                  <c:v>57.9833984</c:v>
                </c:pt>
                <c:pt idx="230615">
                  <c:v>94.3603516</c:v>
                </c:pt>
                <c:pt idx="230616">
                  <c:v>109.619141</c:v>
                </c:pt>
                <c:pt idx="230617">
                  <c:v>97.65625</c:v>
                </c:pt>
                <c:pt idx="230618">
                  <c:v>59.3261719</c:v>
                </c:pt>
                <c:pt idx="230619">
                  <c:v>4.76074219</c:v>
                </c:pt>
                <c:pt idx="230620">
                  <c:v>-47.9736328</c:v>
                </c:pt>
                <c:pt idx="230621">
                  <c:v>-87.15820309999998</c:v>
                </c:pt>
                <c:pt idx="230622">
                  <c:v>-106.445312</c:v>
                </c:pt>
                <c:pt idx="230623">
                  <c:v>-97.90039059999998</c:v>
                </c:pt>
                <c:pt idx="230624">
                  <c:v>-57.3730469</c:v>
                </c:pt>
                <c:pt idx="230625">
                  <c:v>-12.0849609</c:v>
                </c:pt>
                <c:pt idx="230626">
                  <c:v>45.4101562</c:v>
                </c:pt>
                <c:pt idx="230627">
                  <c:v>89.7216797</c:v>
                </c:pt>
                <c:pt idx="230628">
                  <c:v>104.736328</c:v>
                </c:pt>
                <c:pt idx="230629">
                  <c:v>94.1162109</c:v>
                </c:pt>
                <c:pt idx="230630">
                  <c:v>58.9599609</c:v>
                </c:pt>
                <c:pt idx="230631">
                  <c:v>9.39941406</c:v>
                </c:pt>
                <c:pt idx="230632">
                  <c:v>-48.3398438</c:v>
                </c:pt>
                <c:pt idx="230633">
                  <c:v>-86.18164059999998</c:v>
                </c:pt>
                <c:pt idx="230634">
                  <c:v>-109.25293</c:v>
                </c:pt>
                <c:pt idx="230635">
                  <c:v>-103.027344</c:v>
                </c:pt>
                <c:pt idx="230636">
                  <c:v>-67.50488279999998</c:v>
                </c:pt>
                <c:pt idx="230637">
                  <c:v>-18.7988281</c:v>
                </c:pt>
                <c:pt idx="230638">
                  <c:v>39.1845703</c:v>
                </c:pt>
                <c:pt idx="230639">
                  <c:v>81.9091797</c:v>
                </c:pt>
                <c:pt idx="230640">
                  <c:v>100.585938</c:v>
                </c:pt>
                <c:pt idx="230641">
                  <c:v>94.4824219</c:v>
                </c:pt>
                <c:pt idx="230642">
                  <c:v>62.0117188</c:v>
                </c:pt>
                <c:pt idx="230643">
                  <c:v>19.1650391</c:v>
                </c:pt>
                <c:pt idx="230644">
                  <c:v>-33.203125</c:v>
                </c:pt>
                <c:pt idx="230645">
                  <c:v>-77.14843749999996</c:v>
                </c:pt>
                <c:pt idx="230646">
                  <c:v>-105.957031</c:v>
                </c:pt>
                <c:pt idx="230647">
                  <c:v>-97.0458984</c:v>
                </c:pt>
                <c:pt idx="230648">
                  <c:v>-68.60351559999998</c:v>
                </c:pt>
                <c:pt idx="230649">
                  <c:v>-14.4042969</c:v>
                </c:pt>
                <c:pt idx="230650">
                  <c:v>31.6162109</c:v>
                </c:pt>
                <c:pt idx="230651">
                  <c:v>72.6318359</c:v>
                </c:pt>
                <c:pt idx="230652">
                  <c:v>102.539062</c:v>
                </c:pt>
                <c:pt idx="230653">
                  <c:v>107.421875</c:v>
                </c:pt>
                <c:pt idx="230654">
                  <c:v>73.1201172</c:v>
                </c:pt>
                <c:pt idx="230655">
                  <c:v>19.6533203</c:v>
                </c:pt>
                <c:pt idx="230656">
                  <c:v>-28.6865234</c:v>
                </c:pt>
                <c:pt idx="230657">
                  <c:v>-76.5380859</c:v>
                </c:pt>
                <c:pt idx="230658">
                  <c:v>-106.445312</c:v>
                </c:pt>
                <c:pt idx="230659">
                  <c:v>-106.811523</c:v>
                </c:pt>
                <c:pt idx="230660">
                  <c:v>-78.6132812</c:v>
                </c:pt>
                <c:pt idx="230661">
                  <c:v>-35.15625</c:v>
                </c:pt>
                <c:pt idx="230662">
                  <c:v>26.4892578</c:v>
                </c:pt>
                <c:pt idx="230663">
                  <c:v>71.2890625</c:v>
                </c:pt>
                <c:pt idx="230664">
                  <c:v>99.2431641</c:v>
                </c:pt>
                <c:pt idx="230665">
                  <c:v>106.811523</c:v>
                </c:pt>
                <c:pt idx="230666">
                  <c:v>78.36914059999998</c:v>
                </c:pt>
                <c:pt idx="230667">
                  <c:v>37.4755859</c:v>
                </c:pt>
                <c:pt idx="230668">
                  <c:v>-19.53125</c:v>
                </c:pt>
                <c:pt idx="230669">
                  <c:v>-69.9462891</c:v>
                </c:pt>
                <c:pt idx="230670">
                  <c:v>-100.097656</c:v>
                </c:pt>
                <c:pt idx="230671">
                  <c:v>-102.294922</c:v>
                </c:pt>
                <c:pt idx="230672">
                  <c:v>-80.68847659999993</c:v>
                </c:pt>
                <c:pt idx="230673">
                  <c:v>-34.3017578</c:v>
                </c:pt>
                <c:pt idx="230674">
                  <c:v>12.8173828</c:v>
                </c:pt>
                <c:pt idx="230675">
                  <c:v>71.5332031</c:v>
                </c:pt>
                <c:pt idx="230676">
                  <c:v>104.003906</c:v>
                </c:pt>
                <c:pt idx="230677">
                  <c:v>108.642578</c:v>
                </c:pt>
                <c:pt idx="230678">
                  <c:v>82.03125</c:v>
                </c:pt>
                <c:pt idx="230679">
                  <c:v>36.7431641</c:v>
                </c:pt>
                <c:pt idx="230680">
                  <c:v>-19.2871094</c:v>
                </c:pt>
                <c:pt idx="230681">
                  <c:v>-66.52832029999998</c:v>
                </c:pt>
                <c:pt idx="230682">
                  <c:v>-97.90039059999998</c:v>
                </c:pt>
                <c:pt idx="230683">
                  <c:v>-102.050781</c:v>
                </c:pt>
                <c:pt idx="230684">
                  <c:v>-88.0126953</c:v>
                </c:pt>
                <c:pt idx="230685">
                  <c:v>-46.2646484</c:v>
                </c:pt>
                <c:pt idx="230686">
                  <c:v>-0.122070312</c:v>
                </c:pt>
                <c:pt idx="230687">
                  <c:v>56.88476559999999</c:v>
                </c:pt>
                <c:pt idx="230688">
                  <c:v>99.60937499999996</c:v>
                </c:pt>
                <c:pt idx="230689">
                  <c:v>104.492188</c:v>
                </c:pt>
                <c:pt idx="230690">
                  <c:v>85.3271484</c:v>
                </c:pt>
                <c:pt idx="230691">
                  <c:v>53.4667969</c:v>
                </c:pt>
                <c:pt idx="230692">
                  <c:v>-1.58691406</c:v>
                </c:pt>
                <c:pt idx="230693">
                  <c:v>-56.7626953</c:v>
                </c:pt>
                <c:pt idx="230694">
                  <c:v>-99.2431641</c:v>
                </c:pt>
                <c:pt idx="230695">
                  <c:v>-110.229492</c:v>
                </c:pt>
                <c:pt idx="230696">
                  <c:v>-91.6748047</c:v>
                </c:pt>
                <c:pt idx="230697">
                  <c:v>-52.4902344</c:v>
                </c:pt>
                <c:pt idx="230698">
                  <c:v>1.953125</c:v>
                </c:pt>
                <c:pt idx="230699">
                  <c:v>52.1240234</c:v>
                </c:pt>
                <c:pt idx="230700">
                  <c:v>92.0410156</c:v>
                </c:pt>
                <c:pt idx="230701">
                  <c:v>101.68457</c:v>
                </c:pt>
                <c:pt idx="230702">
                  <c:v>93.9941406</c:v>
                </c:pt>
                <c:pt idx="230703">
                  <c:v>53.1005859</c:v>
                </c:pt>
                <c:pt idx="230704">
                  <c:v>4.882812499999997</c:v>
                </c:pt>
                <c:pt idx="230705">
                  <c:v>-52.4902344</c:v>
                </c:pt>
                <c:pt idx="230706">
                  <c:v>-94.1162109</c:v>
                </c:pt>
                <c:pt idx="230707">
                  <c:v>-117.919922</c:v>
                </c:pt>
                <c:pt idx="230708">
                  <c:v>-103.759766</c:v>
                </c:pt>
                <c:pt idx="230709">
                  <c:v>-58.59375</c:v>
                </c:pt>
                <c:pt idx="230710">
                  <c:v>-2.56347656</c:v>
                </c:pt>
                <c:pt idx="230711">
                  <c:v>46.875</c:v>
                </c:pt>
                <c:pt idx="230712">
                  <c:v>85.08300779999998</c:v>
                </c:pt>
                <c:pt idx="230713">
                  <c:v>106.811523</c:v>
                </c:pt>
                <c:pt idx="230714">
                  <c:v>96.1914062</c:v>
                </c:pt>
                <c:pt idx="230715">
                  <c:v>59.81445309999999</c:v>
                </c:pt>
                <c:pt idx="230716">
                  <c:v>6.347656249999996</c:v>
                </c:pt>
                <c:pt idx="230717">
                  <c:v>-42.3583984</c:v>
                </c:pt>
                <c:pt idx="230718">
                  <c:v>-86.5478516</c:v>
                </c:pt>
                <c:pt idx="230719">
                  <c:v>-114.135742</c:v>
                </c:pt>
                <c:pt idx="230720">
                  <c:v>-100.585938</c:v>
                </c:pt>
                <c:pt idx="230721">
                  <c:v>-62.2558594</c:v>
                </c:pt>
                <c:pt idx="230722">
                  <c:v>-11.5966797</c:v>
                </c:pt>
                <c:pt idx="230723">
                  <c:v>44.1894531</c:v>
                </c:pt>
                <c:pt idx="230724">
                  <c:v>83.8623047</c:v>
                </c:pt>
                <c:pt idx="230725">
                  <c:v>102.539062</c:v>
                </c:pt>
                <c:pt idx="230726">
                  <c:v>99.9755859</c:v>
                </c:pt>
                <c:pt idx="230727">
                  <c:v>67.7490234</c:v>
                </c:pt>
                <c:pt idx="230728">
                  <c:v>15.1367188</c:v>
                </c:pt>
                <c:pt idx="230729">
                  <c:v>-42.1142578</c:v>
                </c:pt>
                <c:pt idx="230730">
                  <c:v>-83.12988279999993</c:v>
                </c:pt>
                <c:pt idx="230731">
                  <c:v>-109.008789</c:v>
                </c:pt>
                <c:pt idx="230732">
                  <c:v>-92.5292969</c:v>
                </c:pt>
                <c:pt idx="230733">
                  <c:v>-64.0869141</c:v>
                </c:pt>
                <c:pt idx="230734">
                  <c:v>-17.578125</c:v>
                </c:pt>
                <c:pt idx="230735">
                  <c:v>36.7431641</c:v>
                </c:pt>
                <c:pt idx="230736">
                  <c:v>87.2802734</c:v>
                </c:pt>
                <c:pt idx="230737">
                  <c:v>102.294922</c:v>
                </c:pt>
                <c:pt idx="230738">
                  <c:v>101.074219</c:v>
                </c:pt>
                <c:pt idx="230739">
                  <c:v>71.5332031</c:v>
                </c:pt>
                <c:pt idx="230740">
                  <c:v>21.7285156</c:v>
                </c:pt>
                <c:pt idx="230741">
                  <c:v>-34.6679688</c:v>
                </c:pt>
                <c:pt idx="230742">
                  <c:v>-85.5712891</c:v>
                </c:pt>
                <c:pt idx="230743">
                  <c:v>-101.806641</c:v>
                </c:pt>
                <c:pt idx="230744">
                  <c:v>-103.149414</c:v>
                </c:pt>
                <c:pt idx="230745">
                  <c:v>-77.39257809999994</c:v>
                </c:pt>
                <c:pt idx="230746">
                  <c:v>-29.0527344</c:v>
                </c:pt>
                <c:pt idx="230747">
                  <c:v>26.2451172</c:v>
                </c:pt>
                <c:pt idx="230748">
                  <c:v>77.8808594</c:v>
                </c:pt>
                <c:pt idx="230749">
                  <c:v>107.055664</c:v>
                </c:pt>
                <c:pt idx="230750">
                  <c:v>108.520508</c:v>
                </c:pt>
                <c:pt idx="230751">
                  <c:v>79.9560547</c:v>
                </c:pt>
                <c:pt idx="230752">
                  <c:v>33.0810547</c:v>
                </c:pt>
                <c:pt idx="230753">
                  <c:v>-23.6816406</c:v>
                </c:pt>
                <c:pt idx="230754">
                  <c:v>-68.9697266</c:v>
                </c:pt>
                <c:pt idx="230755">
                  <c:v>-101.68457</c:v>
                </c:pt>
                <c:pt idx="230756">
                  <c:v>-105.46875</c:v>
                </c:pt>
                <c:pt idx="230757">
                  <c:v>-80.68847659999993</c:v>
                </c:pt>
                <c:pt idx="230758">
                  <c:v>-32.7148438</c:v>
                </c:pt>
                <c:pt idx="230759">
                  <c:v>20.5078125</c:v>
                </c:pt>
                <c:pt idx="230760">
                  <c:v>69.33593749999996</c:v>
                </c:pt>
                <c:pt idx="230761">
                  <c:v>97.1679688</c:v>
                </c:pt>
                <c:pt idx="230762">
                  <c:v>108.398438</c:v>
                </c:pt>
                <c:pt idx="230763">
                  <c:v>81.5429688</c:v>
                </c:pt>
                <c:pt idx="230764">
                  <c:v>35.7666016</c:v>
                </c:pt>
                <c:pt idx="230765">
                  <c:v>-20.38574219999997</c:v>
                </c:pt>
                <c:pt idx="230766">
                  <c:v>-69.2138672</c:v>
                </c:pt>
                <c:pt idx="230767">
                  <c:v>-99.2431641</c:v>
                </c:pt>
                <c:pt idx="230768">
                  <c:v>-101.928711</c:v>
                </c:pt>
                <c:pt idx="230769">
                  <c:v>-81.66503909999996</c:v>
                </c:pt>
                <c:pt idx="230770">
                  <c:v>-40.5273438</c:v>
                </c:pt>
                <c:pt idx="230771">
                  <c:v>10.9863281</c:v>
                </c:pt>
                <c:pt idx="230772">
                  <c:v>67.62695309999998</c:v>
                </c:pt>
                <c:pt idx="230773">
                  <c:v>98.2666016</c:v>
                </c:pt>
                <c:pt idx="230774">
                  <c:v>106.811523</c:v>
                </c:pt>
                <c:pt idx="230775">
                  <c:v>89.9658203</c:v>
                </c:pt>
                <c:pt idx="230776">
                  <c:v>40.1611328</c:v>
                </c:pt>
                <c:pt idx="230777">
                  <c:v>-17.3339844</c:v>
                </c:pt>
                <c:pt idx="230778">
                  <c:v>-63.4765625</c:v>
                </c:pt>
                <c:pt idx="230779">
                  <c:v>-94.84863279999998</c:v>
                </c:pt>
                <c:pt idx="230780">
                  <c:v>-109.375</c:v>
                </c:pt>
                <c:pt idx="230781">
                  <c:v>-85.8154297</c:v>
                </c:pt>
                <c:pt idx="230782">
                  <c:v>-44.6777344</c:v>
                </c:pt>
                <c:pt idx="230783">
                  <c:v>4.63867188</c:v>
                </c:pt>
                <c:pt idx="230784">
                  <c:v>58.7158203</c:v>
                </c:pt>
                <c:pt idx="230785">
                  <c:v>96.67968749999996</c:v>
                </c:pt>
                <c:pt idx="230786">
                  <c:v>109.375</c:v>
                </c:pt>
                <c:pt idx="230787">
                  <c:v>90.57617190000001</c:v>
                </c:pt>
                <c:pt idx="230788">
                  <c:v>51.6357422</c:v>
                </c:pt>
                <c:pt idx="230789">
                  <c:v>-0.9765625</c:v>
                </c:pt>
                <c:pt idx="230790">
                  <c:v>-52.9785156</c:v>
                </c:pt>
                <c:pt idx="230791">
                  <c:v>-94.84863279999998</c:v>
                </c:pt>
                <c:pt idx="230792">
                  <c:v>-108.642578</c:v>
                </c:pt>
                <c:pt idx="230793">
                  <c:v>-90.94238279999998</c:v>
                </c:pt>
                <c:pt idx="230794">
                  <c:v>-49.80468749999996</c:v>
                </c:pt>
                <c:pt idx="230795">
                  <c:v>0.854492188</c:v>
                </c:pt>
                <c:pt idx="230796">
                  <c:v>44.0673828</c:v>
                </c:pt>
                <c:pt idx="230797">
                  <c:v>89.11132809999998</c:v>
                </c:pt>
                <c:pt idx="230798">
                  <c:v>102.661133</c:v>
                </c:pt>
                <c:pt idx="230799">
                  <c:v>97.90039059999998</c:v>
                </c:pt>
                <c:pt idx="230800">
                  <c:v>57.2509766</c:v>
                </c:pt>
                <c:pt idx="230801">
                  <c:v>6.103515619999995</c:v>
                </c:pt>
                <c:pt idx="230802">
                  <c:v>-49.4384766</c:v>
                </c:pt>
                <c:pt idx="230803">
                  <c:v>-95.703125</c:v>
                </c:pt>
                <c:pt idx="230804">
                  <c:v>-109.863281</c:v>
                </c:pt>
                <c:pt idx="230805">
                  <c:v>-96.3134766</c:v>
                </c:pt>
                <c:pt idx="230806">
                  <c:v>-58.4716797</c:v>
                </c:pt>
                <c:pt idx="230807">
                  <c:v>-2.19726562</c:v>
                </c:pt>
                <c:pt idx="230808">
                  <c:v>50.4150391</c:v>
                </c:pt>
                <c:pt idx="230809">
                  <c:v>91.4306641</c:v>
                </c:pt>
                <c:pt idx="230810">
                  <c:v>104.858398</c:v>
                </c:pt>
                <c:pt idx="230811">
                  <c:v>98.2666016</c:v>
                </c:pt>
                <c:pt idx="230812">
                  <c:v>60.6689453</c:v>
                </c:pt>
                <c:pt idx="230813">
                  <c:v>4.882812499999997</c:v>
                </c:pt>
                <c:pt idx="230814">
                  <c:v>-43.0908203</c:v>
                </c:pt>
                <c:pt idx="230815">
                  <c:v>-85.3271484</c:v>
                </c:pt>
                <c:pt idx="230816">
                  <c:v>-110.473633</c:v>
                </c:pt>
                <c:pt idx="230817">
                  <c:v>-101.074219</c:v>
                </c:pt>
                <c:pt idx="230818">
                  <c:v>-68.35937499999996</c:v>
                </c:pt>
                <c:pt idx="230819">
                  <c:v>-16.72363279999998</c:v>
                </c:pt>
                <c:pt idx="230820">
                  <c:v>42.7246094</c:v>
                </c:pt>
                <c:pt idx="230821">
                  <c:v>85.9375</c:v>
                </c:pt>
                <c:pt idx="230822">
                  <c:v>108.520508</c:v>
                </c:pt>
                <c:pt idx="230823">
                  <c:v>100.341797</c:v>
                </c:pt>
                <c:pt idx="230824">
                  <c:v>65.9179688</c:v>
                </c:pt>
                <c:pt idx="230825">
                  <c:v>21.7285156</c:v>
                </c:pt>
                <c:pt idx="230826">
                  <c:v>-29.4189453</c:v>
                </c:pt>
                <c:pt idx="230827">
                  <c:v>-82.27539059999994</c:v>
                </c:pt>
                <c:pt idx="230828">
                  <c:v>-102.905273</c:v>
                </c:pt>
                <c:pt idx="230829">
                  <c:v>-96.80175779999998</c:v>
                </c:pt>
                <c:pt idx="230830">
                  <c:v>-68.2373047</c:v>
                </c:pt>
                <c:pt idx="230831">
                  <c:v>-22.2167969</c:v>
                </c:pt>
                <c:pt idx="230832">
                  <c:v>20.7519531</c:v>
                </c:pt>
                <c:pt idx="230833">
                  <c:v>73.2421875</c:v>
                </c:pt>
                <c:pt idx="230834">
                  <c:v>102.539062</c:v>
                </c:pt>
                <c:pt idx="230835">
                  <c:v>108.886719</c:v>
                </c:pt>
                <c:pt idx="230836">
                  <c:v>79.5898438</c:v>
                </c:pt>
                <c:pt idx="230837">
                  <c:v>27.2216797</c:v>
                </c:pt>
                <c:pt idx="230838">
                  <c:v>-23.6816406</c:v>
                </c:pt>
                <c:pt idx="230839">
                  <c:v>-76.6601562</c:v>
                </c:pt>
                <c:pt idx="230840">
                  <c:v>-107.910156</c:v>
                </c:pt>
                <c:pt idx="230841">
                  <c:v>-104.980469</c:v>
                </c:pt>
                <c:pt idx="230842">
                  <c:v>-74.7070312</c:v>
                </c:pt>
                <c:pt idx="230843">
                  <c:v>-32.8369141</c:v>
                </c:pt>
                <c:pt idx="230844">
                  <c:v>20.9960938</c:v>
                </c:pt>
                <c:pt idx="230845">
                  <c:v>70.1904297</c:v>
                </c:pt>
                <c:pt idx="230846">
                  <c:v>99.1210938</c:v>
                </c:pt>
                <c:pt idx="230847">
                  <c:v>109.49707</c:v>
                </c:pt>
                <c:pt idx="230848">
                  <c:v>83.4960938</c:v>
                </c:pt>
                <c:pt idx="230849">
                  <c:v>36.2548828</c:v>
                </c:pt>
                <c:pt idx="230850">
                  <c:v>-21.8505859</c:v>
                </c:pt>
                <c:pt idx="230851">
                  <c:v>-70.55664059999998</c:v>
                </c:pt>
                <c:pt idx="230852">
                  <c:v>-105.224609</c:v>
                </c:pt>
                <c:pt idx="230853">
                  <c:v>-106.323242</c:v>
                </c:pt>
                <c:pt idx="230854">
                  <c:v>-80.2001953</c:v>
                </c:pt>
                <c:pt idx="230855">
                  <c:v>-35.2783203</c:v>
                </c:pt>
                <c:pt idx="230856">
                  <c:v>15.2587891</c:v>
                </c:pt>
                <c:pt idx="230857">
                  <c:v>63.1103516</c:v>
                </c:pt>
                <c:pt idx="230858">
                  <c:v>101.074219</c:v>
                </c:pt>
                <c:pt idx="230859">
                  <c:v>111.450195</c:v>
                </c:pt>
                <c:pt idx="230860">
                  <c:v>84.22851559999998</c:v>
                </c:pt>
                <c:pt idx="230861">
                  <c:v>36.8652344</c:v>
                </c:pt>
                <c:pt idx="230862">
                  <c:v>-21.6064453</c:v>
                </c:pt>
                <c:pt idx="230863">
                  <c:v>-66.1621094</c:v>
                </c:pt>
                <c:pt idx="230864">
                  <c:v>-98.87695309999998</c:v>
                </c:pt>
                <c:pt idx="230865">
                  <c:v>-107.666016</c:v>
                </c:pt>
                <c:pt idx="230866">
                  <c:v>-88.5009766</c:v>
                </c:pt>
                <c:pt idx="230867">
                  <c:v>-38.9404297</c:v>
                </c:pt>
                <c:pt idx="230868">
                  <c:v>16.6015625</c:v>
                </c:pt>
                <c:pt idx="230869">
                  <c:v>61.8896484</c:v>
                </c:pt>
                <c:pt idx="230870">
                  <c:v>95.82519529999998</c:v>
                </c:pt>
                <c:pt idx="230871">
                  <c:v>104.370117</c:v>
                </c:pt>
                <c:pt idx="230872">
                  <c:v>87.03613279999998</c:v>
                </c:pt>
                <c:pt idx="230873">
                  <c:v>51.0253906</c:v>
                </c:pt>
                <c:pt idx="230874">
                  <c:v>-5.859375</c:v>
                </c:pt>
                <c:pt idx="230875">
                  <c:v>-61.6455078</c:v>
                </c:pt>
                <c:pt idx="230876">
                  <c:v>-100.585938</c:v>
                </c:pt>
                <c:pt idx="230877">
                  <c:v>-107.055664</c:v>
                </c:pt>
                <c:pt idx="230878">
                  <c:v>-93.1396484</c:v>
                </c:pt>
                <c:pt idx="230879">
                  <c:v>-50.6591797</c:v>
                </c:pt>
                <c:pt idx="230880">
                  <c:v>0.0</c:v>
                </c:pt>
                <c:pt idx="230881">
                  <c:v>54.8095703</c:v>
                </c:pt>
                <c:pt idx="230882">
                  <c:v>97.0458984</c:v>
                </c:pt>
                <c:pt idx="230883">
                  <c:v>107.666016</c:v>
                </c:pt>
                <c:pt idx="230884">
                  <c:v>85.6933594</c:v>
                </c:pt>
                <c:pt idx="230885">
                  <c:v>45.8984375</c:v>
                </c:pt>
                <c:pt idx="230886">
                  <c:v>-2.07519531</c:v>
                </c:pt>
                <c:pt idx="230887">
                  <c:v>-56.2744141</c:v>
                </c:pt>
                <c:pt idx="230888">
                  <c:v>-91.6748047</c:v>
                </c:pt>
                <c:pt idx="230889">
                  <c:v>-104.492188</c:v>
                </c:pt>
                <c:pt idx="230890">
                  <c:v>-89.11132809999998</c:v>
                </c:pt>
                <c:pt idx="230891">
                  <c:v>-52.1240234</c:v>
                </c:pt>
                <c:pt idx="230892">
                  <c:v>-1.46484375</c:v>
                </c:pt>
                <c:pt idx="230893">
                  <c:v>50.78125</c:v>
                </c:pt>
                <c:pt idx="230894">
                  <c:v>94.2382812</c:v>
                </c:pt>
                <c:pt idx="230895">
                  <c:v>107.666016</c:v>
                </c:pt>
                <c:pt idx="230896">
                  <c:v>96.92382809999998</c:v>
                </c:pt>
                <c:pt idx="230897">
                  <c:v>61.4013672</c:v>
                </c:pt>
                <c:pt idx="230898">
                  <c:v>4.02832031</c:v>
                </c:pt>
                <c:pt idx="230899">
                  <c:v>-46.7529297</c:v>
                </c:pt>
                <c:pt idx="230900">
                  <c:v>-87.2802734</c:v>
                </c:pt>
                <c:pt idx="230901">
                  <c:v>-105.957031</c:v>
                </c:pt>
                <c:pt idx="230902">
                  <c:v>-94.97070309999998</c:v>
                </c:pt>
                <c:pt idx="230903">
                  <c:v>-61.8896484</c:v>
                </c:pt>
                <c:pt idx="230904">
                  <c:v>-8.30078125</c:v>
                </c:pt>
                <c:pt idx="230905">
                  <c:v>47.6074219</c:v>
                </c:pt>
                <c:pt idx="230906">
                  <c:v>83.984375</c:v>
                </c:pt>
                <c:pt idx="230907">
                  <c:v>104.370117</c:v>
                </c:pt>
                <c:pt idx="230908">
                  <c:v>97.90039059999998</c:v>
                </c:pt>
                <c:pt idx="230909">
                  <c:v>68.4814453</c:v>
                </c:pt>
                <c:pt idx="230910">
                  <c:v>13.1835938</c:v>
                </c:pt>
                <c:pt idx="230911">
                  <c:v>-45.8984375</c:v>
                </c:pt>
                <c:pt idx="230912">
                  <c:v>-88.7451172</c:v>
                </c:pt>
                <c:pt idx="230913">
                  <c:v>-110.107422</c:v>
                </c:pt>
                <c:pt idx="230914">
                  <c:v>-103.515625</c:v>
                </c:pt>
                <c:pt idx="230915">
                  <c:v>-70.0683594</c:v>
                </c:pt>
                <c:pt idx="230916">
                  <c:v>-15.2587891</c:v>
                </c:pt>
                <c:pt idx="230917">
                  <c:v>37.4755859</c:v>
                </c:pt>
                <c:pt idx="230918">
                  <c:v>85.4492188</c:v>
                </c:pt>
                <c:pt idx="230919">
                  <c:v>102.416992</c:v>
                </c:pt>
                <c:pt idx="230920">
                  <c:v>111.083984</c:v>
                </c:pt>
                <c:pt idx="230921">
                  <c:v>77.14843749999996</c:v>
                </c:pt>
                <c:pt idx="230922">
                  <c:v>26.0009766</c:v>
                </c:pt>
                <c:pt idx="230923">
                  <c:v>-27.4658203</c:v>
                </c:pt>
                <c:pt idx="230924">
                  <c:v>-79.5898438</c:v>
                </c:pt>
                <c:pt idx="230925">
                  <c:v>-95.9472656</c:v>
                </c:pt>
                <c:pt idx="230926">
                  <c:v>-100.585938</c:v>
                </c:pt>
                <c:pt idx="230927">
                  <c:v>-77.75878909999996</c:v>
                </c:pt>
                <c:pt idx="230928">
                  <c:v>-20.5078125</c:v>
                </c:pt>
                <c:pt idx="230929">
                  <c:v>31.7382812</c:v>
                </c:pt>
                <c:pt idx="230930">
                  <c:v>74.9511719</c:v>
                </c:pt>
                <c:pt idx="230931">
                  <c:v>111.206055</c:v>
                </c:pt>
                <c:pt idx="230932">
                  <c:v>104.614258</c:v>
                </c:pt>
                <c:pt idx="230933">
                  <c:v>74.0966797</c:v>
                </c:pt>
                <c:pt idx="230934">
                  <c:v>27.5878906</c:v>
                </c:pt>
                <c:pt idx="230935">
                  <c:v>-21.9726562</c:v>
                </c:pt>
                <c:pt idx="230936">
                  <c:v>-67.13867190000001</c:v>
                </c:pt>
                <c:pt idx="230937">
                  <c:v>-104.125977</c:v>
                </c:pt>
                <c:pt idx="230938">
                  <c:v>-111.694336</c:v>
                </c:pt>
                <c:pt idx="230939">
                  <c:v>-73.9746094</c:v>
                </c:pt>
                <c:pt idx="230940">
                  <c:v>-28.9306641</c:v>
                </c:pt>
                <c:pt idx="230941">
                  <c:v>20.38574219999997</c:v>
                </c:pt>
                <c:pt idx="230942">
                  <c:v>72.87597659999993</c:v>
                </c:pt>
                <c:pt idx="230943">
                  <c:v>103.759766</c:v>
                </c:pt>
                <c:pt idx="230944">
                  <c:v>102.294922</c:v>
                </c:pt>
                <c:pt idx="230945">
                  <c:v>76.9042969</c:v>
                </c:pt>
                <c:pt idx="230946">
                  <c:v>34.5458984</c:v>
                </c:pt>
                <c:pt idx="230947">
                  <c:v>-16.9677734</c:v>
                </c:pt>
                <c:pt idx="230948">
                  <c:v>-69.8242188</c:v>
                </c:pt>
                <c:pt idx="230949">
                  <c:v>-98.9990234</c:v>
                </c:pt>
                <c:pt idx="230950">
                  <c:v>-105.102539</c:v>
                </c:pt>
                <c:pt idx="230951">
                  <c:v>-80.8105469</c:v>
                </c:pt>
                <c:pt idx="230952">
                  <c:v>-42.2363281</c:v>
                </c:pt>
                <c:pt idx="230953">
                  <c:v>16.8457031</c:v>
                </c:pt>
                <c:pt idx="230954">
                  <c:v>68.2373047</c:v>
                </c:pt>
                <c:pt idx="230955">
                  <c:v>96.3134766</c:v>
                </c:pt>
                <c:pt idx="230956">
                  <c:v>100.952148</c:v>
                </c:pt>
                <c:pt idx="230957">
                  <c:v>80.5664062</c:v>
                </c:pt>
                <c:pt idx="230958">
                  <c:v>36.1328125</c:v>
                </c:pt>
                <c:pt idx="230959">
                  <c:v>-16.1132812</c:v>
                </c:pt>
                <c:pt idx="230960">
                  <c:v>-65.55175779999998</c:v>
                </c:pt>
                <c:pt idx="230961">
                  <c:v>-103.027344</c:v>
                </c:pt>
                <c:pt idx="230962">
                  <c:v>-108.398438</c:v>
                </c:pt>
                <c:pt idx="230963">
                  <c:v>-88.2568359</c:v>
                </c:pt>
                <c:pt idx="230964">
                  <c:v>-49.9267578</c:v>
                </c:pt>
                <c:pt idx="230965">
                  <c:v>8.7890625</c:v>
                </c:pt>
                <c:pt idx="230966">
                  <c:v>60.6689453</c:v>
                </c:pt>
                <c:pt idx="230967">
                  <c:v>98.38867190000001</c:v>
                </c:pt>
                <c:pt idx="230968">
                  <c:v>111.572266</c:v>
                </c:pt>
                <c:pt idx="230969">
                  <c:v>88.5009766</c:v>
                </c:pt>
                <c:pt idx="230970">
                  <c:v>50.4150391</c:v>
                </c:pt>
                <c:pt idx="230971">
                  <c:v>-5.004882809999995</c:v>
                </c:pt>
                <c:pt idx="230972">
                  <c:v>-67.2607422</c:v>
                </c:pt>
                <c:pt idx="230973">
                  <c:v>-98.5107422</c:v>
                </c:pt>
                <c:pt idx="230974">
                  <c:v>-110.351562</c:v>
                </c:pt>
                <c:pt idx="230975">
                  <c:v>-93.01757809999998</c:v>
                </c:pt>
                <c:pt idx="230976">
                  <c:v>-53.1005859</c:v>
                </c:pt>
                <c:pt idx="230977">
                  <c:v>-0.610351562</c:v>
                </c:pt>
                <c:pt idx="230978">
                  <c:v>58.59375</c:v>
                </c:pt>
                <c:pt idx="230979">
                  <c:v>95.703125</c:v>
                </c:pt>
                <c:pt idx="230980">
                  <c:v>107.177734</c:v>
                </c:pt>
                <c:pt idx="230981">
                  <c:v>90.4541016</c:v>
                </c:pt>
                <c:pt idx="230982">
                  <c:v>49.9267578</c:v>
                </c:pt>
                <c:pt idx="230983">
                  <c:v>0.610351562</c:v>
                </c:pt>
                <c:pt idx="230984">
                  <c:v>-52.1240234</c:v>
                </c:pt>
                <c:pt idx="230985">
                  <c:v>-91.6748047</c:v>
                </c:pt>
                <c:pt idx="230986">
                  <c:v>-109.619141</c:v>
                </c:pt>
                <c:pt idx="230987">
                  <c:v>-100.708008</c:v>
                </c:pt>
                <c:pt idx="230988">
                  <c:v>-64.9414062</c:v>
                </c:pt>
                <c:pt idx="230989">
                  <c:v>-10.4980469</c:v>
                </c:pt>
                <c:pt idx="230990">
                  <c:v>48.7060547</c:v>
                </c:pt>
                <c:pt idx="230991">
                  <c:v>87.15820309999998</c:v>
                </c:pt>
                <c:pt idx="230992">
                  <c:v>112.670898</c:v>
                </c:pt>
                <c:pt idx="230993">
                  <c:v>95.5810547</c:v>
                </c:pt>
                <c:pt idx="230994">
                  <c:v>54.8095703</c:v>
                </c:pt>
                <c:pt idx="230995">
                  <c:v>6.835937499999997</c:v>
                </c:pt>
                <c:pt idx="230996">
                  <c:v>-45.2880859</c:v>
                </c:pt>
                <c:pt idx="230997">
                  <c:v>-84.7167969</c:v>
                </c:pt>
                <c:pt idx="230998">
                  <c:v>-103.881836</c:v>
                </c:pt>
                <c:pt idx="230999">
                  <c:v>-98.0224609</c:v>
                </c:pt>
                <c:pt idx="231000">
                  <c:v>-60.6689453</c:v>
                </c:pt>
                <c:pt idx="231001">
                  <c:v>-11.3525391</c:v>
                </c:pt>
                <c:pt idx="231002">
                  <c:v>37.8417969</c:v>
                </c:pt>
                <c:pt idx="231003">
                  <c:v>87.4023438</c:v>
                </c:pt>
                <c:pt idx="231004">
                  <c:v>104.858398</c:v>
                </c:pt>
                <c:pt idx="231005">
                  <c:v>93.1396484</c:v>
                </c:pt>
                <c:pt idx="231006">
                  <c:v>65.0634766</c:v>
                </c:pt>
                <c:pt idx="231007">
                  <c:v>13.3056641</c:v>
                </c:pt>
                <c:pt idx="231008">
                  <c:v>-39.5507812</c:v>
                </c:pt>
                <c:pt idx="231009">
                  <c:v>-78.9794922</c:v>
                </c:pt>
                <c:pt idx="231010">
                  <c:v>-102.905273</c:v>
                </c:pt>
                <c:pt idx="231011">
                  <c:v>-102.050781</c:v>
                </c:pt>
                <c:pt idx="231012">
                  <c:v>-72.3876953</c:v>
                </c:pt>
                <c:pt idx="231013">
                  <c:v>-18.5546875</c:v>
                </c:pt>
                <c:pt idx="231014">
                  <c:v>32.2265625</c:v>
                </c:pt>
                <c:pt idx="231015">
                  <c:v>81.7871094</c:v>
                </c:pt>
                <c:pt idx="231016">
                  <c:v>101.44043</c:v>
                </c:pt>
                <c:pt idx="231017">
                  <c:v>101.196289</c:v>
                </c:pt>
                <c:pt idx="231018">
                  <c:v>69.45800779999998</c:v>
                </c:pt>
                <c:pt idx="231019">
                  <c:v>16.3574219</c:v>
                </c:pt>
                <c:pt idx="231020">
                  <c:v>-24.4140625</c:v>
                </c:pt>
                <c:pt idx="231021">
                  <c:v>-84.3505859</c:v>
                </c:pt>
                <c:pt idx="231022">
                  <c:v>-107.788086</c:v>
                </c:pt>
                <c:pt idx="231023">
                  <c:v>-100.830078</c:v>
                </c:pt>
                <c:pt idx="231024">
                  <c:v>-79.22363279999998</c:v>
                </c:pt>
                <c:pt idx="231025">
                  <c:v>-27.9541016</c:v>
                </c:pt>
                <c:pt idx="231026">
                  <c:v>33.6914062</c:v>
                </c:pt>
                <c:pt idx="231027">
                  <c:v>77.5146484</c:v>
                </c:pt>
                <c:pt idx="231028">
                  <c:v>98.1445312</c:v>
                </c:pt>
                <c:pt idx="231029">
                  <c:v>102.416992</c:v>
                </c:pt>
                <c:pt idx="231030">
                  <c:v>82.5195312</c:v>
                </c:pt>
                <c:pt idx="231031">
                  <c:v>24.5361328</c:v>
                </c:pt>
                <c:pt idx="231032">
                  <c:v>-29.6630859</c:v>
                </c:pt>
                <c:pt idx="231033">
                  <c:v>-73.2421875</c:v>
                </c:pt>
                <c:pt idx="231034">
                  <c:v>-101.318359</c:v>
                </c:pt>
                <c:pt idx="231035">
                  <c:v>-97.5341797</c:v>
                </c:pt>
                <c:pt idx="231036">
                  <c:v>-80.4443359</c:v>
                </c:pt>
                <c:pt idx="231037">
                  <c:v>-30.0292969</c:v>
                </c:pt>
                <c:pt idx="231038">
                  <c:v>23.3154297</c:v>
                </c:pt>
                <c:pt idx="231039">
                  <c:v>71.8994141</c:v>
                </c:pt>
                <c:pt idx="231040">
                  <c:v>102.050781</c:v>
                </c:pt>
                <c:pt idx="231041">
                  <c:v>101.196289</c:v>
                </c:pt>
                <c:pt idx="231042">
                  <c:v>82.7636719</c:v>
                </c:pt>
                <c:pt idx="231043">
                  <c:v>37.4755859</c:v>
                </c:pt>
                <c:pt idx="231044">
                  <c:v>-21.6064453</c:v>
                </c:pt>
                <c:pt idx="231045">
                  <c:v>-71.7773438</c:v>
                </c:pt>
                <c:pt idx="231046">
                  <c:v>-98.63281249999996</c:v>
                </c:pt>
                <c:pt idx="231047">
                  <c:v>-102.416992</c:v>
                </c:pt>
                <c:pt idx="231048">
                  <c:v>-80.4443359</c:v>
                </c:pt>
                <c:pt idx="231049">
                  <c:v>-32.8369141</c:v>
                </c:pt>
                <c:pt idx="231050">
                  <c:v>20.6298828</c:v>
                </c:pt>
                <c:pt idx="231051">
                  <c:v>63.5986328</c:v>
                </c:pt>
                <c:pt idx="231052">
                  <c:v>98.87695309999998</c:v>
                </c:pt>
                <c:pt idx="231053">
                  <c:v>108.642578</c:v>
                </c:pt>
                <c:pt idx="231054">
                  <c:v>91.1865234</c:v>
                </c:pt>
                <c:pt idx="231055">
                  <c:v>44.6777344</c:v>
                </c:pt>
                <c:pt idx="231056">
                  <c:v>-12.9394531</c:v>
                </c:pt>
                <c:pt idx="231057">
                  <c:v>-58.3496094</c:v>
                </c:pt>
                <c:pt idx="231058">
                  <c:v>-94.1162109</c:v>
                </c:pt>
                <c:pt idx="231059">
                  <c:v>-105.224609</c:v>
                </c:pt>
                <c:pt idx="231060">
                  <c:v>-86.6699219</c:v>
                </c:pt>
                <c:pt idx="231061">
                  <c:v>-43.3349609</c:v>
                </c:pt>
                <c:pt idx="231062">
                  <c:v>9.033203119999997</c:v>
                </c:pt>
                <c:pt idx="231063">
                  <c:v>57.3730469</c:v>
                </c:pt>
                <c:pt idx="231064">
                  <c:v>91.9189453</c:v>
                </c:pt>
                <c:pt idx="231065">
                  <c:v>106.323242</c:v>
                </c:pt>
                <c:pt idx="231066">
                  <c:v>92.77343749999996</c:v>
                </c:pt>
                <c:pt idx="231067">
                  <c:v>50.0488281</c:v>
                </c:pt>
                <c:pt idx="231068">
                  <c:v>-8.05664062</c:v>
                </c:pt>
                <c:pt idx="231069">
                  <c:v>-58.83789059999999</c:v>
                </c:pt>
                <c:pt idx="231070">
                  <c:v>-93.2617188</c:v>
                </c:pt>
                <c:pt idx="231071">
                  <c:v>-102.905273</c:v>
                </c:pt>
                <c:pt idx="231072">
                  <c:v>-89.35546879999995</c:v>
                </c:pt>
                <c:pt idx="231073">
                  <c:v>-49.1943359</c:v>
                </c:pt>
                <c:pt idx="231074">
                  <c:v>1.953125</c:v>
                </c:pt>
                <c:pt idx="231075">
                  <c:v>53.4667969</c:v>
                </c:pt>
                <c:pt idx="231076">
                  <c:v>88.8671875</c:v>
                </c:pt>
                <c:pt idx="231077">
                  <c:v>101.806641</c:v>
                </c:pt>
                <c:pt idx="231078">
                  <c:v>89.11132809999998</c:v>
                </c:pt>
                <c:pt idx="231079">
                  <c:v>55.1757812</c:v>
                </c:pt>
                <c:pt idx="231080">
                  <c:v>2.9296875</c:v>
                </c:pt>
                <c:pt idx="231081">
                  <c:v>-48.9501953</c:v>
                </c:pt>
                <c:pt idx="231082">
                  <c:v>-90.6982422</c:v>
                </c:pt>
                <c:pt idx="231083">
                  <c:v>-109.985352</c:v>
                </c:pt>
                <c:pt idx="231084">
                  <c:v>-95.0927734</c:v>
                </c:pt>
                <c:pt idx="231085">
                  <c:v>-56.1523438</c:v>
                </c:pt>
                <c:pt idx="231086">
                  <c:v>-2.44140625</c:v>
                </c:pt>
                <c:pt idx="231087">
                  <c:v>50.0488281</c:v>
                </c:pt>
                <c:pt idx="231088">
                  <c:v>86.5478516</c:v>
                </c:pt>
                <c:pt idx="231089">
                  <c:v>104.370117</c:v>
                </c:pt>
                <c:pt idx="231090">
                  <c:v>94.3603516</c:v>
                </c:pt>
                <c:pt idx="231091">
                  <c:v>57.1289062</c:v>
                </c:pt>
                <c:pt idx="231092">
                  <c:v>-4.51660156</c:v>
                </c:pt>
                <c:pt idx="231093">
                  <c:v>-43.5791016</c:v>
                </c:pt>
                <c:pt idx="231094">
                  <c:v>-86.05957029999998</c:v>
                </c:pt>
                <c:pt idx="231095">
                  <c:v>-110.473633</c:v>
                </c:pt>
                <c:pt idx="231096">
                  <c:v>-104.370117</c:v>
                </c:pt>
                <c:pt idx="231097">
                  <c:v>-66.0400391</c:v>
                </c:pt>
                <c:pt idx="231098">
                  <c:v>-13.671875</c:v>
                </c:pt>
                <c:pt idx="231099">
                  <c:v>41.2597656</c:v>
                </c:pt>
                <c:pt idx="231100">
                  <c:v>87.5244141</c:v>
                </c:pt>
                <c:pt idx="231101">
                  <c:v>102.661133</c:v>
                </c:pt>
                <c:pt idx="231102">
                  <c:v>99.85351559999998</c:v>
                </c:pt>
                <c:pt idx="231103">
                  <c:v>74.46289059999998</c:v>
                </c:pt>
                <c:pt idx="231104">
                  <c:v>17.4560547</c:v>
                </c:pt>
                <c:pt idx="231105">
                  <c:v>-42.96875</c:v>
                </c:pt>
                <c:pt idx="231106">
                  <c:v>-89.35546879999995</c:v>
                </c:pt>
                <c:pt idx="231107">
                  <c:v>-108.764648</c:v>
                </c:pt>
                <c:pt idx="231108">
                  <c:v>-100.463867</c:v>
                </c:pt>
                <c:pt idx="231109">
                  <c:v>-68.35937499999996</c:v>
                </c:pt>
                <c:pt idx="231110">
                  <c:v>-25.390625</c:v>
                </c:pt>
                <c:pt idx="231111">
                  <c:v>27.2216797</c:v>
                </c:pt>
                <c:pt idx="231112">
                  <c:v>81.17675779999993</c:v>
                </c:pt>
                <c:pt idx="231113">
                  <c:v>105.102539</c:v>
                </c:pt>
                <c:pt idx="231114">
                  <c:v>100.830078</c:v>
                </c:pt>
                <c:pt idx="231115">
                  <c:v>70.9228516</c:v>
                </c:pt>
                <c:pt idx="231116">
                  <c:v>19.8974609</c:v>
                </c:pt>
                <c:pt idx="231117">
                  <c:v>-32.3486328</c:v>
                </c:pt>
                <c:pt idx="231118">
                  <c:v>-76.7822266</c:v>
                </c:pt>
                <c:pt idx="231119">
                  <c:v>-101.806641</c:v>
                </c:pt>
                <c:pt idx="231120">
                  <c:v>-102.783203</c:v>
                </c:pt>
                <c:pt idx="231121">
                  <c:v>-72.50976559999998</c:v>
                </c:pt>
                <c:pt idx="231122">
                  <c:v>-21.3623047</c:v>
                </c:pt>
                <c:pt idx="231123">
                  <c:v>34.0576172</c:v>
                </c:pt>
                <c:pt idx="231124">
                  <c:v>76.17187499999996</c:v>
                </c:pt>
                <c:pt idx="231125">
                  <c:v>103.271484</c:v>
                </c:pt>
                <c:pt idx="231126">
                  <c:v>100.585938</c:v>
                </c:pt>
                <c:pt idx="231127">
                  <c:v>80.2001953</c:v>
                </c:pt>
                <c:pt idx="231128">
                  <c:v>38.0859375</c:v>
                </c:pt>
                <c:pt idx="231129">
                  <c:v>-25.8789062</c:v>
                </c:pt>
                <c:pt idx="231130">
                  <c:v>-74.9511719</c:v>
                </c:pt>
                <c:pt idx="231131">
                  <c:v>-106.933594</c:v>
                </c:pt>
                <c:pt idx="231132">
                  <c:v>-100.585938</c:v>
                </c:pt>
                <c:pt idx="231133">
                  <c:v>-74.8291016</c:v>
                </c:pt>
                <c:pt idx="231134">
                  <c:v>-33.203125</c:v>
                </c:pt>
                <c:pt idx="231135">
                  <c:v>20.0195312</c:v>
                </c:pt>
                <c:pt idx="231136">
                  <c:v>67.0166016</c:v>
                </c:pt>
                <c:pt idx="231137">
                  <c:v>104.125977</c:v>
                </c:pt>
                <c:pt idx="231138">
                  <c:v>110.473633</c:v>
                </c:pt>
                <c:pt idx="231139">
                  <c:v>79.34570309999998</c:v>
                </c:pt>
                <c:pt idx="231140">
                  <c:v>34.7900391</c:v>
                </c:pt>
                <c:pt idx="231141">
                  <c:v>-14.1601562</c:v>
                </c:pt>
                <c:pt idx="231142">
                  <c:v>-65.18554690000001</c:v>
                </c:pt>
                <c:pt idx="231143">
                  <c:v>-100.708008</c:v>
                </c:pt>
                <c:pt idx="231144">
                  <c:v>-102.416992</c:v>
                </c:pt>
                <c:pt idx="231145">
                  <c:v>-88.37890619999993</c:v>
                </c:pt>
                <c:pt idx="231146">
                  <c:v>-36.3769531</c:v>
                </c:pt>
                <c:pt idx="231147">
                  <c:v>21.2402344</c:v>
                </c:pt>
                <c:pt idx="231148">
                  <c:v>67.8710938</c:v>
                </c:pt>
                <c:pt idx="231149">
                  <c:v>95.9472656</c:v>
                </c:pt>
                <c:pt idx="231150">
                  <c:v>113.037109</c:v>
                </c:pt>
                <c:pt idx="231151">
                  <c:v>88.7451172</c:v>
                </c:pt>
                <c:pt idx="231152">
                  <c:v>44.921875</c:v>
                </c:pt>
                <c:pt idx="231153">
                  <c:v>-14.4042969</c:v>
                </c:pt>
                <c:pt idx="231154">
                  <c:v>-61.8896484</c:v>
                </c:pt>
                <c:pt idx="231155">
                  <c:v>-91.4306641</c:v>
                </c:pt>
                <c:pt idx="231156">
                  <c:v>-107.177734</c:v>
                </c:pt>
                <c:pt idx="231157">
                  <c:v>-91.9189453</c:v>
                </c:pt>
                <c:pt idx="231158">
                  <c:v>-47.6074219</c:v>
                </c:pt>
                <c:pt idx="231159">
                  <c:v>11.9628906</c:v>
                </c:pt>
                <c:pt idx="231160">
                  <c:v>60.0585938</c:v>
                </c:pt>
                <c:pt idx="231161">
                  <c:v>92.77343749999996</c:v>
                </c:pt>
                <c:pt idx="231162">
                  <c:v>107.788086</c:v>
                </c:pt>
                <c:pt idx="231163">
                  <c:v>94.1162109</c:v>
                </c:pt>
                <c:pt idx="231164">
                  <c:v>48.4619141</c:v>
                </c:pt>
                <c:pt idx="231165">
                  <c:v>-2.07519531</c:v>
                </c:pt>
                <c:pt idx="231166">
                  <c:v>-53.5888672</c:v>
                </c:pt>
                <c:pt idx="231167">
                  <c:v>-95.2148438</c:v>
                </c:pt>
                <c:pt idx="231168">
                  <c:v>-110.595703</c:v>
                </c:pt>
                <c:pt idx="231169">
                  <c:v>-94.3603516</c:v>
                </c:pt>
                <c:pt idx="231170">
                  <c:v>-57.61718749999999</c:v>
                </c:pt>
                <c:pt idx="231171">
                  <c:v>-0.122070312</c:v>
                </c:pt>
                <c:pt idx="231172">
                  <c:v>56.7626953</c:v>
                </c:pt>
                <c:pt idx="231173">
                  <c:v>91.796875</c:v>
                </c:pt>
                <c:pt idx="231174">
                  <c:v>102.539062</c:v>
                </c:pt>
                <c:pt idx="231175">
                  <c:v>87.5244141</c:v>
                </c:pt>
                <c:pt idx="231176">
                  <c:v>59.5703125</c:v>
                </c:pt>
                <c:pt idx="231177">
                  <c:v>6.225585939999994</c:v>
                </c:pt>
                <c:pt idx="231178">
                  <c:v>-50.4150391</c:v>
                </c:pt>
                <c:pt idx="231179">
                  <c:v>-95.4589844</c:v>
                </c:pt>
                <c:pt idx="231180">
                  <c:v>-112.182617</c:v>
                </c:pt>
                <c:pt idx="231181">
                  <c:v>-93.5058594</c:v>
                </c:pt>
                <c:pt idx="231182">
                  <c:v>-61.15722659999999</c:v>
                </c:pt>
                <c:pt idx="231183">
                  <c:v>-10.4980469</c:v>
                </c:pt>
                <c:pt idx="231184">
                  <c:v>39.5507812</c:v>
                </c:pt>
                <c:pt idx="231185">
                  <c:v>86.05957029999998</c:v>
                </c:pt>
                <c:pt idx="231186">
                  <c:v>110.595703</c:v>
                </c:pt>
                <c:pt idx="231187">
                  <c:v>92.89550779999998</c:v>
                </c:pt>
                <c:pt idx="231188">
                  <c:v>65.0634766</c:v>
                </c:pt>
                <c:pt idx="231189">
                  <c:v>15.8691406</c:v>
                </c:pt>
                <c:pt idx="231190">
                  <c:v>-37.3535156</c:v>
                </c:pt>
                <c:pt idx="231191">
                  <c:v>-80.4443359</c:v>
                </c:pt>
                <c:pt idx="231192">
                  <c:v>-102.294922</c:v>
                </c:pt>
                <c:pt idx="231193">
                  <c:v>-107.177734</c:v>
                </c:pt>
                <c:pt idx="231194">
                  <c:v>-69.2138672</c:v>
                </c:pt>
                <c:pt idx="231195">
                  <c:v>-16.1132812</c:v>
                </c:pt>
                <c:pt idx="231196">
                  <c:v>35.15625</c:v>
                </c:pt>
                <c:pt idx="231197">
                  <c:v>86.5478516</c:v>
                </c:pt>
                <c:pt idx="231198">
                  <c:v>112.182617</c:v>
                </c:pt>
                <c:pt idx="231199">
                  <c:v>104.736328</c:v>
                </c:pt>
                <c:pt idx="231200">
                  <c:v>73.7304688</c:v>
                </c:pt>
                <c:pt idx="231201">
                  <c:v>24.0478516</c:v>
                </c:pt>
                <c:pt idx="231202">
                  <c:v>-37.2314453</c:v>
                </c:pt>
                <c:pt idx="231203">
                  <c:v>-89.4775391</c:v>
                </c:pt>
                <c:pt idx="231204">
                  <c:v>-109.741211</c:v>
                </c:pt>
                <c:pt idx="231205">
                  <c:v>-95.9472656</c:v>
                </c:pt>
                <c:pt idx="231206">
                  <c:v>-66.40625</c:v>
                </c:pt>
                <c:pt idx="231207">
                  <c:v>-24.0478516</c:v>
                </c:pt>
                <c:pt idx="231208">
                  <c:v>26.9775391</c:v>
                </c:pt>
                <c:pt idx="231209">
                  <c:v>70.9228516</c:v>
                </c:pt>
                <c:pt idx="231210">
                  <c:v>104.003906</c:v>
                </c:pt>
                <c:pt idx="231211">
                  <c:v>108.886719</c:v>
                </c:pt>
                <c:pt idx="231212">
                  <c:v>73.60839839999993</c:v>
                </c:pt>
                <c:pt idx="231213">
                  <c:v>20.7519531</c:v>
                </c:pt>
                <c:pt idx="231214">
                  <c:v>-29.4189453</c:v>
                </c:pt>
                <c:pt idx="231215">
                  <c:v>-71.5332031</c:v>
                </c:pt>
                <c:pt idx="231216">
                  <c:v>-101.44043</c:v>
                </c:pt>
                <c:pt idx="231217">
                  <c:v>-105.224609</c:v>
                </c:pt>
                <c:pt idx="231218">
                  <c:v>-80.4443359</c:v>
                </c:pt>
                <c:pt idx="231219">
                  <c:v>-29.1748047</c:v>
                </c:pt>
                <c:pt idx="231220">
                  <c:v>31.1279297</c:v>
                </c:pt>
                <c:pt idx="231221">
                  <c:v>73.2421875</c:v>
                </c:pt>
                <c:pt idx="231222">
                  <c:v>102.905273</c:v>
                </c:pt>
                <c:pt idx="231223">
                  <c:v>113.647461</c:v>
                </c:pt>
                <c:pt idx="231224">
                  <c:v>87.03613279999998</c:v>
                </c:pt>
                <c:pt idx="231225">
                  <c:v>33.0810547</c:v>
                </c:pt>
                <c:pt idx="231226">
                  <c:v>-16.9677734</c:v>
                </c:pt>
                <c:pt idx="231227">
                  <c:v>-69.45800779999998</c:v>
                </c:pt>
                <c:pt idx="231228">
                  <c:v>-99.1210938</c:v>
                </c:pt>
                <c:pt idx="231229">
                  <c:v>-106.445312</c:v>
                </c:pt>
                <c:pt idx="231230">
                  <c:v>-85.20507809999994</c:v>
                </c:pt>
                <c:pt idx="231231">
                  <c:v>-36.7431641</c:v>
                </c:pt>
                <c:pt idx="231232">
                  <c:v>17.9443359</c:v>
                </c:pt>
                <c:pt idx="231233">
                  <c:v>65.3076172</c:v>
                </c:pt>
                <c:pt idx="231234">
                  <c:v>99.3652344</c:v>
                </c:pt>
                <c:pt idx="231235">
                  <c:v>106.201172</c:v>
                </c:pt>
                <c:pt idx="231236">
                  <c:v>89.5996094</c:v>
                </c:pt>
                <c:pt idx="231237">
                  <c:v>37.5976562</c:v>
                </c:pt>
                <c:pt idx="231238">
                  <c:v>-8.42285156</c:v>
                </c:pt>
                <c:pt idx="231239">
                  <c:v>-63.3544922</c:v>
                </c:pt>
                <c:pt idx="231240">
                  <c:v>-98.63281249999996</c:v>
                </c:pt>
                <c:pt idx="231241">
                  <c:v>-106.811523</c:v>
                </c:pt>
                <c:pt idx="231242">
                  <c:v>-85.9375</c:v>
                </c:pt>
                <c:pt idx="231243">
                  <c:v>-45.1660156</c:v>
                </c:pt>
                <c:pt idx="231244">
                  <c:v>10.8642578</c:v>
                </c:pt>
                <c:pt idx="231245">
                  <c:v>66.7724609</c:v>
                </c:pt>
                <c:pt idx="231246">
                  <c:v>95.9472656</c:v>
                </c:pt>
                <c:pt idx="231247">
                  <c:v>106.201172</c:v>
                </c:pt>
                <c:pt idx="231248">
                  <c:v>86.3037109</c:v>
                </c:pt>
                <c:pt idx="231249">
                  <c:v>52.1240234</c:v>
                </c:pt>
                <c:pt idx="231250">
                  <c:v>-6.225585939999994</c:v>
                </c:pt>
                <c:pt idx="231251">
                  <c:v>-61.15722659999999</c:v>
                </c:pt>
                <c:pt idx="231252">
                  <c:v>-94.4824219</c:v>
                </c:pt>
                <c:pt idx="231253">
                  <c:v>-104.370117</c:v>
                </c:pt>
                <c:pt idx="231254">
                  <c:v>-89.35546879999995</c:v>
                </c:pt>
                <c:pt idx="231255">
                  <c:v>-45.4101562</c:v>
                </c:pt>
                <c:pt idx="231256">
                  <c:v>5.49316406</c:v>
                </c:pt>
                <c:pt idx="231257">
                  <c:v>56.5185547</c:v>
                </c:pt>
                <c:pt idx="231258">
                  <c:v>94.2382812</c:v>
                </c:pt>
                <c:pt idx="231259">
                  <c:v>107.666016</c:v>
                </c:pt>
                <c:pt idx="231260">
                  <c:v>93.75</c:v>
                </c:pt>
                <c:pt idx="231261">
                  <c:v>54.32128909999999</c:v>
                </c:pt>
                <c:pt idx="231262">
                  <c:v>7.324218749999996</c:v>
                </c:pt>
                <c:pt idx="231263">
                  <c:v>-46.3867188</c:v>
                </c:pt>
                <c:pt idx="231264">
                  <c:v>-93.01757809999998</c:v>
                </c:pt>
                <c:pt idx="231265">
                  <c:v>-106.933594</c:v>
                </c:pt>
                <c:pt idx="231266">
                  <c:v>-99.85351559999998</c:v>
                </c:pt>
                <c:pt idx="231267">
                  <c:v>-58.4716797</c:v>
                </c:pt>
                <c:pt idx="231268">
                  <c:v>-9.52148438</c:v>
                </c:pt>
                <c:pt idx="231269">
                  <c:v>42.4804688</c:v>
                </c:pt>
                <c:pt idx="231270">
                  <c:v>83.4960938</c:v>
                </c:pt>
                <c:pt idx="231271">
                  <c:v>108.398438</c:v>
                </c:pt>
                <c:pt idx="231272">
                  <c:v>104.736328</c:v>
                </c:pt>
                <c:pt idx="231273">
                  <c:v>69.9462891</c:v>
                </c:pt>
                <c:pt idx="231274">
                  <c:v>15.3808594</c:v>
                </c:pt>
                <c:pt idx="231275">
                  <c:v>-43.4570312</c:v>
                </c:pt>
                <c:pt idx="231276">
                  <c:v>-83.3740234</c:v>
                </c:pt>
                <c:pt idx="231277">
                  <c:v>-107.910156</c:v>
                </c:pt>
                <c:pt idx="231278">
                  <c:v>-93.5058594</c:v>
                </c:pt>
                <c:pt idx="231279">
                  <c:v>-60.546875</c:v>
                </c:pt>
                <c:pt idx="231280">
                  <c:v>-15.1367188</c:v>
                </c:pt>
                <c:pt idx="231281">
                  <c:v>41.3818359</c:v>
                </c:pt>
                <c:pt idx="231282">
                  <c:v>81.4208984</c:v>
                </c:pt>
                <c:pt idx="231283">
                  <c:v>109.008789</c:v>
                </c:pt>
                <c:pt idx="231284">
                  <c:v>99.60937499999996</c:v>
                </c:pt>
                <c:pt idx="231285">
                  <c:v>61.5234375</c:v>
                </c:pt>
                <c:pt idx="231286">
                  <c:v>13.7939453</c:v>
                </c:pt>
                <c:pt idx="231287">
                  <c:v>-46.1425781</c:v>
                </c:pt>
                <c:pt idx="231288">
                  <c:v>-89.2333984</c:v>
                </c:pt>
                <c:pt idx="231289">
                  <c:v>-109.49707</c:v>
                </c:pt>
                <c:pt idx="231290">
                  <c:v>-100.341797</c:v>
                </c:pt>
                <c:pt idx="231291">
                  <c:v>-68.2373047</c:v>
                </c:pt>
                <c:pt idx="231292">
                  <c:v>-19.0429688</c:v>
                </c:pt>
                <c:pt idx="231293">
                  <c:v>35.5224609</c:v>
                </c:pt>
                <c:pt idx="231294">
                  <c:v>81.7871094</c:v>
                </c:pt>
                <c:pt idx="231295">
                  <c:v>106.811523</c:v>
                </c:pt>
                <c:pt idx="231296">
                  <c:v>105.59082</c:v>
                </c:pt>
                <c:pt idx="231297">
                  <c:v>65.55175779999998</c:v>
                </c:pt>
                <c:pt idx="231298">
                  <c:v>17.4560547</c:v>
                </c:pt>
                <c:pt idx="231299">
                  <c:v>-31.25</c:v>
                </c:pt>
                <c:pt idx="231300">
                  <c:v>-80.32226559999998</c:v>
                </c:pt>
                <c:pt idx="231301">
                  <c:v>-105.59082</c:v>
                </c:pt>
                <c:pt idx="231302">
                  <c:v>-100.830078</c:v>
                </c:pt>
                <c:pt idx="231303">
                  <c:v>-73.2421875</c:v>
                </c:pt>
                <c:pt idx="231304">
                  <c:v>-24.1699219</c:v>
                </c:pt>
                <c:pt idx="231305">
                  <c:v>31.98242189999997</c:v>
                </c:pt>
                <c:pt idx="231306">
                  <c:v>80.8105469</c:v>
                </c:pt>
                <c:pt idx="231307">
                  <c:v>106.079102</c:v>
                </c:pt>
                <c:pt idx="231308">
                  <c:v>113.15918</c:v>
                </c:pt>
                <c:pt idx="231309">
                  <c:v>79.7119141</c:v>
                </c:pt>
                <c:pt idx="231310">
                  <c:v>31.6162109</c:v>
                </c:pt>
                <c:pt idx="231311">
                  <c:v>-21.9726562</c:v>
                </c:pt>
                <c:pt idx="231312">
                  <c:v>-76.2939453</c:v>
                </c:pt>
                <c:pt idx="231313">
                  <c:v>-108.032227</c:v>
                </c:pt>
                <c:pt idx="231314">
                  <c:v>-98.0224609</c:v>
                </c:pt>
                <c:pt idx="231315">
                  <c:v>-75.4394531</c:v>
                </c:pt>
                <c:pt idx="231316">
                  <c:v>-37.109375</c:v>
                </c:pt>
                <c:pt idx="231317">
                  <c:v>18.7988281</c:v>
                </c:pt>
                <c:pt idx="231318">
                  <c:v>66.40625</c:v>
                </c:pt>
                <c:pt idx="231319">
                  <c:v>102.416992</c:v>
                </c:pt>
                <c:pt idx="231320">
                  <c:v>106.323242</c:v>
                </c:pt>
                <c:pt idx="231321">
                  <c:v>82.3974609</c:v>
                </c:pt>
                <c:pt idx="231322">
                  <c:v>30.6396484</c:v>
                </c:pt>
                <c:pt idx="231323">
                  <c:v>-18.5546875</c:v>
                </c:pt>
                <c:pt idx="231324">
                  <c:v>-72.6318359</c:v>
                </c:pt>
                <c:pt idx="231325">
                  <c:v>-104.003906</c:v>
                </c:pt>
                <c:pt idx="231326">
                  <c:v>-102.661133</c:v>
                </c:pt>
                <c:pt idx="231327">
                  <c:v>-77.63671879999995</c:v>
                </c:pt>
                <c:pt idx="231328">
                  <c:v>-40.7714844</c:v>
                </c:pt>
                <c:pt idx="231329">
                  <c:v>13.671875</c:v>
                </c:pt>
                <c:pt idx="231330">
                  <c:v>69.7021484</c:v>
                </c:pt>
                <c:pt idx="231331">
                  <c:v>98.87695309999998</c:v>
                </c:pt>
                <c:pt idx="231332">
                  <c:v>106.933594</c:v>
                </c:pt>
                <c:pt idx="231333">
                  <c:v>81.9091797</c:v>
                </c:pt>
                <c:pt idx="231334">
                  <c:v>43.9453125</c:v>
                </c:pt>
                <c:pt idx="231335">
                  <c:v>-16.3574219</c:v>
                </c:pt>
                <c:pt idx="231336">
                  <c:v>-57.2509766</c:v>
                </c:pt>
                <c:pt idx="231337">
                  <c:v>-95.703125</c:v>
                </c:pt>
                <c:pt idx="231338">
                  <c:v>-103.149414</c:v>
                </c:pt>
                <c:pt idx="231339">
                  <c:v>-83.7402344</c:v>
                </c:pt>
                <c:pt idx="231340">
                  <c:v>-38.5742188</c:v>
                </c:pt>
                <c:pt idx="231341">
                  <c:v>5.004882809999995</c:v>
                </c:pt>
                <c:pt idx="231342">
                  <c:v>58.83789059999999</c:v>
                </c:pt>
                <c:pt idx="231343">
                  <c:v>97.65625</c:v>
                </c:pt>
                <c:pt idx="231344">
                  <c:v>104.370117</c:v>
                </c:pt>
                <c:pt idx="231345">
                  <c:v>90.57617190000001</c:v>
                </c:pt>
                <c:pt idx="231346">
                  <c:v>54.0771484</c:v>
                </c:pt>
                <c:pt idx="231347">
                  <c:v>-2.56347656</c:v>
                </c:pt>
                <c:pt idx="231348">
                  <c:v>-50.9033203</c:v>
                </c:pt>
                <c:pt idx="231349">
                  <c:v>-98.5107422</c:v>
                </c:pt>
                <c:pt idx="231350">
                  <c:v>-105.34668</c:v>
                </c:pt>
                <c:pt idx="231351">
                  <c:v>-90.57617190000001</c:v>
                </c:pt>
                <c:pt idx="231352">
                  <c:v>-57.61718749999999</c:v>
                </c:pt>
                <c:pt idx="231353">
                  <c:v>4.02832031</c:v>
                </c:pt>
                <c:pt idx="231354">
                  <c:v>53.4667969</c:v>
                </c:pt>
                <c:pt idx="231355">
                  <c:v>91.796875</c:v>
                </c:pt>
                <c:pt idx="231356">
                  <c:v>101.196289</c:v>
                </c:pt>
                <c:pt idx="231357">
                  <c:v>90.4541016</c:v>
                </c:pt>
                <c:pt idx="231358">
                  <c:v>53.7109375</c:v>
                </c:pt>
                <c:pt idx="231359">
                  <c:v>-1.58691406</c:v>
                </c:pt>
                <c:pt idx="231360">
                  <c:v>-48.5839844</c:v>
                </c:pt>
                <c:pt idx="231361">
                  <c:v>-86.42578119999993</c:v>
                </c:pt>
                <c:pt idx="231362">
                  <c:v>-109.863281</c:v>
                </c:pt>
                <c:pt idx="231363">
                  <c:v>-102.661133</c:v>
                </c:pt>
                <c:pt idx="231364">
                  <c:v>-64.8193359</c:v>
                </c:pt>
                <c:pt idx="231365">
                  <c:v>-10.1318359</c:v>
                </c:pt>
                <c:pt idx="231366">
                  <c:v>50.2929688</c:v>
                </c:pt>
                <c:pt idx="231367">
                  <c:v>94.2382812</c:v>
                </c:pt>
                <c:pt idx="231368">
                  <c:v>114.013672</c:v>
                </c:pt>
                <c:pt idx="231369">
                  <c:v>101.074219</c:v>
                </c:pt>
                <c:pt idx="231370">
                  <c:v>62.1337891</c:v>
                </c:pt>
                <c:pt idx="231371">
                  <c:v>12.6953125</c:v>
                </c:pt>
                <c:pt idx="231372">
                  <c:v>-46.2646484</c:v>
                </c:pt>
                <c:pt idx="231373">
                  <c:v>-87.15820309999998</c:v>
                </c:pt>
                <c:pt idx="231374">
                  <c:v>-104.003906</c:v>
                </c:pt>
                <c:pt idx="231375">
                  <c:v>-97.65625</c:v>
                </c:pt>
                <c:pt idx="231376">
                  <c:v>-69.2138672</c:v>
                </c:pt>
                <c:pt idx="231377">
                  <c:v>-21.2402344</c:v>
                </c:pt>
                <c:pt idx="231378">
                  <c:v>41.015625</c:v>
                </c:pt>
                <c:pt idx="231379">
                  <c:v>84.3505859</c:v>
                </c:pt>
                <c:pt idx="231380">
                  <c:v>103.393555</c:v>
                </c:pt>
                <c:pt idx="231381">
                  <c:v>101.196289</c:v>
                </c:pt>
                <c:pt idx="231382">
                  <c:v>63.3544922</c:v>
                </c:pt>
                <c:pt idx="231383">
                  <c:v>14.5263672</c:v>
                </c:pt>
                <c:pt idx="231384">
                  <c:v>-42.4804688</c:v>
                </c:pt>
                <c:pt idx="231385">
                  <c:v>-82.7636719</c:v>
                </c:pt>
                <c:pt idx="231386">
                  <c:v>-101.196289</c:v>
                </c:pt>
                <c:pt idx="231387">
                  <c:v>-102.539062</c:v>
                </c:pt>
                <c:pt idx="231388">
                  <c:v>-74.21875</c:v>
                </c:pt>
                <c:pt idx="231389">
                  <c:v>-22.5830078</c:v>
                </c:pt>
                <c:pt idx="231390">
                  <c:v>36.3769531</c:v>
                </c:pt>
                <c:pt idx="231391">
                  <c:v>77.14843749999996</c:v>
                </c:pt>
                <c:pt idx="231392">
                  <c:v>104.858398</c:v>
                </c:pt>
                <c:pt idx="231393">
                  <c:v>106.811523</c:v>
                </c:pt>
                <c:pt idx="231394">
                  <c:v>74.46289059999998</c:v>
                </c:pt>
                <c:pt idx="231395">
                  <c:v>19.1650391</c:v>
                </c:pt>
                <c:pt idx="231396">
                  <c:v>-32.3486328</c:v>
                </c:pt>
                <c:pt idx="231397">
                  <c:v>-77.63671879999995</c:v>
                </c:pt>
                <c:pt idx="231398">
                  <c:v>-100.463867</c:v>
                </c:pt>
                <c:pt idx="231399">
                  <c:v>-102.661133</c:v>
                </c:pt>
                <c:pt idx="231400">
                  <c:v>-73.85253909999996</c:v>
                </c:pt>
                <c:pt idx="231401">
                  <c:v>-28.9306641</c:v>
                </c:pt>
                <c:pt idx="231402">
                  <c:v>29.4189453</c:v>
                </c:pt>
                <c:pt idx="231403">
                  <c:v>77.39257809999994</c:v>
                </c:pt>
                <c:pt idx="231404">
                  <c:v>95.9472656</c:v>
                </c:pt>
                <c:pt idx="231405">
                  <c:v>101.928711</c:v>
                </c:pt>
                <c:pt idx="231406">
                  <c:v>80.4443359</c:v>
                </c:pt>
                <c:pt idx="231407">
                  <c:v>32.3486328</c:v>
                </c:pt>
                <c:pt idx="231408">
                  <c:v>-26.7333984</c:v>
                </c:pt>
                <c:pt idx="231409">
                  <c:v>-72.6318359</c:v>
                </c:pt>
                <c:pt idx="231410">
                  <c:v>-98.63281249999996</c:v>
                </c:pt>
                <c:pt idx="231411">
                  <c:v>-100.830078</c:v>
                </c:pt>
                <c:pt idx="231412">
                  <c:v>-79.8339844</c:v>
                </c:pt>
                <c:pt idx="231413">
                  <c:v>-31.6162109</c:v>
                </c:pt>
                <c:pt idx="231414">
                  <c:v>22.7050781</c:v>
                </c:pt>
                <c:pt idx="231415">
                  <c:v>66.7724609</c:v>
                </c:pt>
                <c:pt idx="231416">
                  <c:v>106.201172</c:v>
                </c:pt>
                <c:pt idx="231417">
                  <c:v>105.59082</c:v>
                </c:pt>
                <c:pt idx="231418">
                  <c:v>86.42578119999993</c:v>
                </c:pt>
                <c:pt idx="231419">
                  <c:v>35.7666016</c:v>
                </c:pt>
                <c:pt idx="231420">
                  <c:v>-21.1181641</c:v>
                </c:pt>
                <c:pt idx="231421">
                  <c:v>-67.0166016</c:v>
                </c:pt>
                <c:pt idx="231422">
                  <c:v>-101.196289</c:v>
                </c:pt>
                <c:pt idx="231423">
                  <c:v>-108.764648</c:v>
                </c:pt>
                <c:pt idx="231424">
                  <c:v>-87.890625</c:v>
                </c:pt>
                <c:pt idx="231425">
                  <c:v>-47.3632812</c:v>
                </c:pt>
                <c:pt idx="231426">
                  <c:v>9.155273439999998</c:v>
                </c:pt>
                <c:pt idx="231427">
                  <c:v>69.45800779999998</c:v>
                </c:pt>
                <c:pt idx="231428">
                  <c:v>96.0693359</c:v>
                </c:pt>
                <c:pt idx="231429">
                  <c:v>104.614258</c:v>
                </c:pt>
                <c:pt idx="231430">
                  <c:v>86.42578119999993</c:v>
                </c:pt>
                <c:pt idx="231431">
                  <c:v>46.3867188</c:v>
                </c:pt>
                <c:pt idx="231432">
                  <c:v>-6.835937499999997</c:v>
                </c:pt>
                <c:pt idx="231433">
                  <c:v>-57.3730469</c:v>
                </c:pt>
                <c:pt idx="231434">
                  <c:v>-97.77832029999998</c:v>
                </c:pt>
                <c:pt idx="231435">
                  <c:v>-111.450195</c:v>
                </c:pt>
                <c:pt idx="231436">
                  <c:v>-91.1865234</c:v>
                </c:pt>
                <c:pt idx="231437">
                  <c:v>-41.7480469</c:v>
                </c:pt>
                <c:pt idx="231438">
                  <c:v>0.366210938</c:v>
                </c:pt>
                <c:pt idx="231439">
                  <c:v>55.6640625</c:v>
                </c:pt>
                <c:pt idx="231440">
                  <c:v>89.5996094</c:v>
                </c:pt>
                <c:pt idx="231441">
                  <c:v>103.881836</c:v>
                </c:pt>
                <c:pt idx="231442">
                  <c:v>90.6982422</c:v>
                </c:pt>
                <c:pt idx="231443">
                  <c:v>48.5839844</c:v>
                </c:pt>
                <c:pt idx="231444">
                  <c:v>-2.80761719</c:v>
                </c:pt>
                <c:pt idx="231445">
                  <c:v>-53.5888672</c:v>
                </c:pt>
                <c:pt idx="231446">
                  <c:v>-85.4492188</c:v>
                </c:pt>
                <c:pt idx="231447">
                  <c:v>-109.985352</c:v>
                </c:pt>
                <c:pt idx="231448">
                  <c:v>-93.87207029999993</c:v>
                </c:pt>
                <c:pt idx="231449">
                  <c:v>-53.9550781</c:v>
                </c:pt>
                <c:pt idx="231450">
                  <c:v>-2.07519531</c:v>
                </c:pt>
                <c:pt idx="231451">
                  <c:v>51.6357422</c:v>
                </c:pt>
                <c:pt idx="231452">
                  <c:v>92.4072266</c:v>
                </c:pt>
                <c:pt idx="231453">
                  <c:v>106.811523</c:v>
                </c:pt>
                <c:pt idx="231454">
                  <c:v>99.4873047</c:v>
                </c:pt>
                <c:pt idx="231455">
                  <c:v>59.2041016</c:v>
                </c:pt>
                <c:pt idx="231456">
                  <c:v>-0.366210938</c:v>
                </c:pt>
                <c:pt idx="231457">
                  <c:v>-54.6875</c:v>
                </c:pt>
                <c:pt idx="231458">
                  <c:v>-88.8671875</c:v>
                </c:pt>
                <c:pt idx="231459">
                  <c:v>-101.5625</c:v>
                </c:pt>
                <c:pt idx="231460">
                  <c:v>-93.6279297</c:v>
                </c:pt>
                <c:pt idx="231461">
                  <c:v>-59.3261719</c:v>
                </c:pt>
                <c:pt idx="231462">
                  <c:v>-5.37109375</c:v>
                </c:pt>
                <c:pt idx="231463">
                  <c:v>47.1191406</c:v>
                </c:pt>
                <c:pt idx="231464">
                  <c:v>92.1630859</c:v>
                </c:pt>
                <c:pt idx="231465">
                  <c:v>107.299805</c:v>
                </c:pt>
                <c:pt idx="231466">
                  <c:v>92.2851562</c:v>
                </c:pt>
                <c:pt idx="231467">
                  <c:v>63.9648438</c:v>
                </c:pt>
                <c:pt idx="231468">
                  <c:v>13.1835938</c:v>
                </c:pt>
                <c:pt idx="231469">
                  <c:v>-47.3632812</c:v>
                </c:pt>
                <c:pt idx="231470">
                  <c:v>-87.5244141</c:v>
                </c:pt>
                <c:pt idx="231471">
                  <c:v>-107.177734</c:v>
                </c:pt>
                <c:pt idx="231472">
                  <c:v>-96.80175779999998</c:v>
                </c:pt>
                <c:pt idx="231473">
                  <c:v>-61.15722659999999</c:v>
                </c:pt>
                <c:pt idx="231474">
                  <c:v>-12.9394531</c:v>
                </c:pt>
                <c:pt idx="231475">
                  <c:v>42.7246094</c:v>
                </c:pt>
                <c:pt idx="231476">
                  <c:v>85.20507809999994</c:v>
                </c:pt>
                <c:pt idx="231477">
                  <c:v>107.788086</c:v>
                </c:pt>
                <c:pt idx="231478">
                  <c:v>100.219727</c:v>
                </c:pt>
                <c:pt idx="231479">
                  <c:v>67.13867190000001</c:v>
                </c:pt>
                <c:pt idx="231480">
                  <c:v>24.4140625</c:v>
                </c:pt>
                <c:pt idx="231481">
                  <c:v>-30.3955078</c:v>
                </c:pt>
                <c:pt idx="231482">
                  <c:v>-80.68847659999993</c:v>
                </c:pt>
                <c:pt idx="231483">
                  <c:v>-105.59082</c:v>
                </c:pt>
                <c:pt idx="231484">
                  <c:v>-103.149414</c:v>
                </c:pt>
                <c:pt idx="231485">
                  <c:v>-74.7070312</c:v>
                </c:pt>
                <c:pt idx="231486">
                  <c:v>-26.6113281</c:v>
                </c:pt>
                <c:pt idx="231487">
                  <c:v>34.17968749999999</c:v>
                </c:pt>
                <c:pt idx="231488">
                  <c:v>79.22363279999998</c:v>
                </c:pt>
                <c:pt idx="231489">
                  <c:v>99.9755859</c:v>
                </c:pt>
                <c:pt idx="231490">
                  <c:v>102.661133</c:v>
                </c:pt>
                <c:pt idx="231491">
                  <c:v>74.3408203</c:v>
                </c:pt>
                <c:pt idx="231492">
                  <c:v>23.5595703</c:v>
                </c:pt>
                <c:pt idx="231493">
                  <c:v>-26.8554688</c:v>
                </c:pt>
                <c:pt idx="231494">
                  <c:v>-80.5664062</c:v>
                </c:pt>
                <c:pt idx="231495">
                  <c:v>-103.637695</c:v>
                </c:pt>
                <c:pt idx="231496">
                  <c:v>-105.34668</c:v>
                </c:pt>
                <c:pt idx="231497">
                  <c:v>-76.17187499999996</c:v>
                </c:pt>
                <c:pt idx="231498">
                  <c:v>-27.5878906</c:v>
                </c:pt>
                <c:pt idx="231499">
                  <c:v>31.98242189999997</c:v>
                </c:pt>
                <c:pt idx="231500">
                  <c:v>74.0966797</c:v>
                </c:pt>
                <c:pt idx="231501">
                  <c:v>97.5341797</c:v>
                </c:pt>
                <c:pt idx="231502">
                  <c:v>101.68457</c:v>
                </c:pt>
                <c:pt idx="231503">
                  <c:v>82.5195312</c:v>
                </c:pt>
                <c:pt idx="231504">
                  <c:v>36.6210938</c:v>
                </c:pt>
                <c:pt idx="231505">
                  <c:v>-23.5595703</c:v>
                </c:pt>
                <c:pt idx="231506">
                  <c:v>-69.8242188</c:v>
                </c:pt>
                <c:pt idx="231507">
                  <c:v>-98.0224609</c:v>
                </c:pt>
                <c:pt idx="231508">
                  <c:v>-100.341797</c:v>
                </c:pt>
                <c:pt idx="231509">
                  <c:v>-82.7636719</c:v>
                </c:pt>
                <c:pt idx="231510">
                  <c:v>-39.30664059999999</c:v>
                </c:pt>
                <c:pt idx="231511">
                  <c:v>14.4042969</c:v>
                </c:pt>
                <c:pt idx="231512">
                  <c:v>61.0351562</c:v>
                </c:pt>
                <c:pt idx="231513">
                  <c:v>98.5107422</c:v>
                </c:pt>
                <c:pt idx="231514">
                  <c:v>105.59082</c:v>
                </c:pt>
                <c:pt idx="231515">
                  <c:v>83.984375</c:v>
                </c:pt>
                <c:pt idx="231516">
                  <c:v>41.1376953</c:v>
                </c:pt>
                <c:pt idx="231517">
                  <c:v>-9.88769531</c:v>
                </c:pt>
                <c:pt idx="231518">
                  <c:v>-65.55175779999998</c:v>
                </c:pt>
                <c:pt idx="231519">
                  <c:v>-99.60937499999996</c:v>
                </c:pt>
                <c:pt idx="231520">
                  <c:v>-107.666016</c:v>
                </c:pt>
                <c:pt idx="231521">
                  <c:v>-90.4541016</c:v>
                </c:pt>
                <c:pt idx="231522">
                  <c:v>-45.7763672</c:v>
                </c:pt>
                <c:pt idx="231523">
                  <c:v>14.7705078</c:v>
                </c:pt>
                <c:pt idx="231524">
                  <c:v>64.6972656</c:v>
                </c:pt>
                <c:pt idx="231525">
                  <c:v>99.60937499999996</c:v>
                </c:pt>
                <c:pt idx="231526">
                  <c:v>108.276367</c:v>
                </c:pt>
                <c:pt idx="231527">
                  <c:v>84.9609375</c:v>
                </c:pt>
                <c:pt idx="231528">
                  <c:v>39.7949219</c:v>
                </c:pt>
                <c:pt idx="231529">
                  <c:v>-5.859375</c:v>
                </c:pt>
                <c:pt idx="231530">
                  <c:v>-47.7294922</c:v>
                </c:pt>
                <c:pt idx="231531">
                  <c:v>-96.92382809999998</c:v>
                </c:pt>
                <c:pt idx="231532">
                  <c:v>-110.229492</c:v>
                </c:pt>
                <c:pt idx="231533">
                  <c:v>-90.94238279999998</c:v>
                </c:pt>
                <c:pt idx="231534">
                  <c:v>-42.4804688</c:v>
                </c:pt>
                <c:pt idx="231535">
                  <c:v>0.48828125</c:v>
                </c:pt>
                <c:pt idx="231536">
                  <c:v>57.8613281</c:v>
                </c:pt>
                <c:pt idx="231537">
                  <c:v>92.2851562</c:v>
                </c:pt>
                <c:pt idx="231538">
                  <c:v>104.125977</c:v>
                </c:pt>
                <c:pt idx="231539">
                  <c:v>90.4541016</c:v>
                </c:pt>
                <c:pt idx="231540">
                  <c:v>48.9501953</c:v>
                </c:pt>
                <c:pt idx="231541">
                  <c:v>0.0</c:v>
                </c:pt>
                <c:pt idx="231542">
                  <c:v>-53.5888672</c:v>
                </c:pt>
                <c:pt idx="231543">
                  <c:v>-91.1865234</c:v>
                </c:pt>
                <c:pt idx="231544">
                  <c:v>-107.421875</c:v>
                </c:pt>
                <c:pt idx="231545">
                  <c:v>-95.4589844</c:v>
                </c:pt>
                <c:pt idx="231546">
                  <c:v>-50.4150391</c:v>
                </c:pt>
                <c:pt idx="231547">
                  <c:v>-1.09863281</c:v>
                </c:pt>
                <c:pt idx="231548">
                  <c:v>52.4902344</c:v>
                </c:pt>
                <c:pt idx="231549">
                  <c:v>89.4775391</c:v>
                </c:pt>
                <c:pt idx="231550">
                  <c:v>108.398438</c:v>
                </c:pt>
                <c:pt idx="231551">
                  <c:v>92.6513672</c:v>
                </c:pt>
                <c:pt idx="231552">
                  <c:v>52.734375</c:v>
                </c:pt>
                <c:pt idx="231553">
                  <c:v>9.033203119999997</c:v>
                </c:pt>
                <c:pt idx="231554">
                  <c:v>-52.0019531</c:v>
                </c:pt>
                <c:pt idx="231555">
                  <c:v>-90.94238279999998</c:v>
                </c:pt>
                <c:pt idx="231556">
                  <c:v>-107.421875</c:v>
                </c:pt>
                <c:pt idx="231557">
                  <c:v>-99.1210938</c:v>
                </c:pt>
                <c:pt idx="231558">
                  <c:v>-63.9648438</c:v>
                </c:pt>
                <c:pt idx="231559">
                  <c:v>-18.9208984</c:v>
                </c:pt>
                <c:pt idx="231560">
                  <c:v>38.6962891</c:v>
                </c:pt>
                <c:pt idx="231561">
                  <c:v>87.7685547</c:v>
                </c:pt>
                <c:pt idx="231562">
                  <c:v>107.666016</c:v>
                </c:pt>
                <c:pt idx="231563">
                  <c:v>95.82519529999998</c:v>
                </c:pt>
                <c:pt idx="231564">
                  <c:v>62.1337891</c:v>
                </c:pt>
                <c:pt idx="231565">
                  <c:v>19.0429688</c:v>
                </c:pt>
                <c:pt idx="231566">
                  <c:v>-39.4287109</c:v>
                </c:pt>
                <c:pt idx="231567">
                  <c:v>-79.34570309999998</c:v>
                </c:pt>
                <c:pt idx="231568">
                  <c:v>-103.881836</c:v>
                </c:pt>
                <c:pt idx="231569">
                  <c:v>-98.38867190000001</c:v>
                </c:pt>
                <c:pt idx="231570">
                  <c:v>-63.1103516</c:v>
                </c:pt>
                <c:pt idx="231571">
                  <c:v>-29.4189453</c:v>
                </c:pt>
                <c:pt idx="231572">
                  <c:v>36.0107422</c:v>
                </c:pt>
                <c:pt idx="231573">
                  <c:v>83.12988279999993</c:v>
                </c:pt>
                <c:pt idx="231574">
                  <c:v>104.492188</c:v>
                </c:pt>
                <c:pt idx="231575">
                  <c:v>96.80175779999998</c:v>
                </c:pt>
                <c:pt idx="231576">
                  <c:v>68.4814453</c:v>
                </c:pt>
                <c:pt idx="231577">
                  <c:v>23.8037109</c:v>
                </c:pt>
                <c:pt idx="231578">
                  <c:v>-28.1982422</c:v>
                </c:pt>
                <c:pt idx="231579">
                  <c:v>-82.3974609</c:v>
                </c:pt>
                <c:pt idx="231580">
                  <c:v>-109.985352</c:v>
                </c:pt>
                <c:pt idx="231581">
                  <c:v>-102.661133</c:v>
                </c:pt>
                <c:pt idx="231582">
                  <c:v>-69.0917969</c:v>
                </c:pt>
                <c:pt idx="231583">
                  <c:v>-23.1933594</c:v>
                </c:pt>
                <c:pt idx="231584">
                  <c:v>27.9541016</c:v>
                </c:pt>
                <c:pt idx="231585">
                  <c:v>81.4208984</c:v>
                </c:pt>
                <c:pt idx="231586">
                  <c:v>112.182617</c:v>
                </c:pt>
                <c:pt idx="231587">
                  <c:v>104.858398</c:v>
                </c:pt>
                <c:pt idx="231588">
                  <c:v>82.03125</c:v>
                </c:pt>
                <c:pt idx="231589">
                  <c:v>27.34375</c:v>
                </c:pt>
                <c:pt idx="231590">
                  <c:v>-28.0761719</c:v>
                </c:pt>
                <c:pt idx="231591">
                  <c:v>-70.9228516</c:v>
                </c:pt>
                <c:pt idx="231592">
                  <c:v>-99.3652344</c:v>
                </c:pt>
                <c:pt idx="231593">
                  <c:v>-106.933594</c:v>
                </c:pt>
                <c:pt idx="231594">
                  <c:v>-75.6835938</c:v>
                </c:pt>
                <c:pt idx="231595">
                  <c:v>-33.6914062</c:v>
                </c:pt>
                <c:pt idx="231596">
                  <c:v>25.8789062</c:v>
                </c:pt>
                <c:pt idx="231597">
                  <c:v>70.4345703</c:v>
                </c:pt>
                <c:pt idx="231598">
                  <c:v>103.149414</c:v>
                </c:pt>
                <c:pt idx="231599">
                  <c:v>102.661133</c:v>
                </c:pt>
                <c:pt idx="231600">
                  <c:v>73.85253909999996</c:v>
                </c:pt>
                <c:pt idx="231601">
                  <c:v>33.9355469</c:v>
                </c:pt>
                <c:pt idx="231602">
                  <c:v>-24.90234379999998</c:v>
                </c:pt>
                <c:pt idx="231603">
                  <c:v>-64.9414062</c:v>
                </c:pt>
                <c:pt idx="231604">
                  <c:v>-103.759766</c:v>
                </c:pt>
                <c:pt idx="231605">
                  <c:v>-111.816406</c:v>
                </c:pt>
                <c:pt idx="231606">
                  <c:v>-76.9042969</c:v>
                </c:pt>
                <c:pt idx="231607">
                  <c:v>-34.5458984</c:v>
                </c:pt>
                <c:pt idx="231608">
                  <c:v>16.72363279999998</c:v>
                </c:pt>
                <c:pt idx="231609">
                  <c:v>67.62695309999998</c:v>
                </c:pt>
                <c:pt idx="231610">
                  <c:v>102.172852</c:v>
                </c:pt>
                <c:pt idx="231611">
                  <c:v>109.25293</c:v>
                </c:pt>
                <c:pt idx="231612">
                  <c:v>85.4492188</c:v>
                </c:pt>
                <c:pt idx="231613">
                  <c:v>46.1425781</c:v>
                </c:pt>
                <c:pt idx="231614">
                  <c:v>-11.2304688</c:v>
                </c:pt>
                <c:pt idx="231615">
                  <c:v>-65.0634766</c:v>
                </c:pt>
                <c:pt idx="231616">
                  <c:v>-95.2148438</c:v>
                </c:pt>
                <c:pt idx="231617">
                  <c:v>-97.77832029999998</c:v>
                </c:pt>
                <c:pt idx="231618">
                  <c:v>-83.984375</c:v>
                </c:pt>
                <c:pt idx="231619">
                  <c:v>-41.1376953</c:v>
                </c:pt>
                <c:pt idx="231620">
                  <c:v>11.1083984</c:v>
                </c:pt>
                <c:pt idx="231621">
                  <c:v>59.81445309999999</c:v>
                </c:pt>
                <c:pt idx="231622">
                  <c:v>93.2617188</c:v>
                </c:pt>
                <c:pt idx="231623">
                  <c:v>104.980469</c:v>
                </c:pt>
                <c:pt idx="231624">
                  <c:v>87.7685547</c:v>
                </c:pt>
                <c:pt idx="231625">
                  <c:v>50.6591797</c:v>
                </c:pt>
                <c:pt idx="231626">
                  <c:v>-10.6201172</c:v>
                </c:pt>
                <c:pt idx="231627">
                  <c:v>-58.59375</c:v>
                </c:pt>
                <c:pt idx="231628">
                  <c:v>-93.01757809999998</c:v>
                </c:pt>
                <c:pt idx="231629">
                  <c:v>-101.806641</c:v>
                </c:pt>
                <c:pt idx="231630">
                  <c:v>-91.3085938</c:v>
                </c:pt>
                <c:pt idx="231631">
                  <c:v>-56.0302734</c:v>
                </c:pt>
                <c:pt idx="231632">
                  <c:v>4.15039062</c:v>
                </c:pt>
                <c:pt idx="231633">
                  <c:v>55.9082031</c:v>
                </c:pt>
                <c:pt idx="231634">
                  <c:v>94.3603516</c:v>
                </c:pt>
                <c:pt idx="231635">
                  <c:v>109.25293</c:v>
                </c:pt>
                <c:pt idx="231636">
                  <c:v>90.94238279999998</c:v>
                </c:pt>
                <c:pt idx="231637">
                  <c:v>52.8564453</c:v>
                </c:pt>
                <c:pt idx="231638">
                  <c:v>-0.610351562</c:v>
                </c:pt>
                <c:pt idx="231639">
                  <c:v>-44.6777344</c:v>
                </c:pt>
                <c:pt idx="231640">
                  <c:v>-84.7167969</c:v>
                </c:pt>
                <c:pt idx="231641">
                  <c:v>-108.642578</c:v>
                </c:pt>
                <c:pt idx="231642">
                  <c:v>-99.2431641</c:v>
                </c:pt>
                <c:pt idx="231643">
                  <c:v>-62.7441406</c:v>
                </c:pt>
                <c:pt idx="231644">
                  <c:v>-4.15039062</c:v>
                </c:pt>
                <c:pt idx="231645">
                  <c:v>48.828125</c:v>
                </c:pt>
                <c:pt idx="231646">
                  <c:v>89.7216797</c:v>
                </c:pt>
                <c:pt idx="231647">
                  <c:v>109.25293</c:v>
                </c:pt>
                <c:pt idx="231648">
                  <c:v>103.027344</c:v>
                </c:pt>
                <c:pt idx="231649">
                  <c:v>68.7255859</c:v>
                </c:pt>
                <c:pt idx="231650">
                  <c:v>5.37109375</c:v>
                </c:pt>
                <c:pt idx="231651">
                  <c:v>-38.0859375</c:v>
                </c:pt>
                <c:pt idx="231652">
                  <c:v>-84.7167969</c:v>
                </c:pt>
                <c:pt idx="231653">
                  <c:v>-98.1445312</c:v>
                </c:pt>
                <c:pt idx="231654">
                  <c:v>-94.4824219</c:v>
                </c:pt>
                <c:pt idx="231655">
                  <c:v>-59.4482422</c:v>
                </c:pt>
                <c:pt idx="231656">
                  <c:v>-8.42285156</c:v>
                </c:pt>
                <c:pt idx="231657">
                  <c:v>40.7714844</c:v>
                </c:pt>
                <c:pt idx="231658">
                  <c:v>78.2470703</c:v>
                </c:pt>
                <c:pt idx="231659">
                  <c:v>109.49707</c:v>
                </c:pt>
                <c:pt idx="231660">
                  <c:v>100.952148</c:v>
                </c:pt>
                <c:pt idx="231661">
                  <c:v>63.3544922</c:v>
                </c:pt>
                <c:pt idx="231662">
                  <c:v>15.5029297</c:v>
                </c:pt>
                <c:pt idx="231663">
                  <c:v>-36.4990234</c:v>
                </c:pt>
                <c:pt idx="231664">
                  <c:v>-79.9560547</c:v>
                </c:pt>
                <c:pt idx="231665">
                  <c:v>-104.858398</c:v>
                </c:pt>
                <c:pt idx="231666">
                  <c:v>-96.92382809999998</c:v>
                </c:pt>
                <c:pt idx="231667">
                  <c:v>-70.9228516</c:v>
                </c:pt>
                <c:pt idx="231668">
                  <c:v>-25.0244141</c:v>
                </c:pt>
                <c:pt idx="231669">
                  <c:v>33.0810547</c:v>
                </c:pt>
                <c:pt idx="231670">
                  <c:v>82.5195312</c:v>
                </c:pt>
                <c:pt idx="231671">
                  <c:v>101.5625</c:v>
                </c:pt>
                <c:pt idx="231672">
                  <c:v>94.97070309999998</c:v>
                </c:pt>
                <c:pt idx="231673">
                  <c:v>65.4296875</c:v>
                </c:pt>
                <c:pt idx="231674">
                  <c:v>29.296875</c:v>
                </c:pt>
                <c:pt idx="231675">
                  <c:v>-34.4238281</c:v>
                </c:pt>
                <c:pt idx="231676">
                  <c:v>-74.21875</c:v>
                </c:pt>
                <c:pt idx="231677">
                  <c:v>-104.492188</c:v>
                </c:pt>
                <c:pt idx="231678">
                  <c:v>-99.85351559999998</c:v>
                </c:pt>
                <c:pt idx="231679">
                  <c:v>-76.9042969</c:v>
                </c:pt>
                <c:pt idx="231680">
                  <c:v>-29.7851562</c:v>
                </c:pt>
                <c:pt idx="231681">
                  <c:v>26.1230469</c:v>
                </c:pt>
                <c:pt idx="231682">
                  <c:v>78.6132812</c:v>
                </c:pt>
                <c:pt idx="231683">
                  <c:v>104.736328</c:v>
                </c:pt>
                <c:pt idx="231684">
                  <c:v>102.172852</c:v>
                </c:pt>
                <c:pt idx="231685">
                  <c:v>75.6835938</c:v>
                </c:pt>
                <c:pt idx="231686">
                  <c:v>30.6396484</c:v>
                </c:pt>
                <c:pt idx="231687">
                  <c:v>-25.1464844</c:v>
                </c:pt>
                <c:pt idx="231688">
                  <c:v>-72.1435547</c:v>
                </c:pt>
                <c:pt idx="231689">
                  <c:v>-103.637695</c:v>
                </c:pt>
                <c:pt idx="231690">
                  <c:v>-111.450195</c:v>
                </c:pt>
                <c:pt idx="231691">
                  <c:v>-87.15820309999998</c:v>
                </c:pt>
                <c:pt idx="231692">
                  <c:v>-41.3818359</c:v>
                </c:pt>
                <c:pt idx="231693">
                  <c:v>18.5546875</c:v>
                </c:pt>
                <c:pt idx="231694">
                  <c:v>67.8710938</c:v>
                </c:pt>
                <c:pt idx="231695">
                  <c:v>93.9941406</c:v>
                </c:pt>
                <c:pt idx="231696">
                  <c:v>100.708008</c:v>
                </c:pt>
                <c:pt idx="231697">
                  <c:v>87.5244141</c:v>
                </c:pt>
                <c:pt idx="231698">
                  <c:v>42.6025391</c:v>
                </c:pt>
                <c:pt idx="231699">
                  <c:v>-18.1884766</c:v>
                </c:pt>
                <c:pt idx="231700">
                  <c:v>-61.4013672</c:v>
                </c:pt>
                <c:pt idx="231701">
                  <c:v>-97.5341797</c:v>
                </c:pt>
                <c:pt idx="231702">
                  <c:v>-104.248047</c:v>
                </c:pt>
                <c:pt idx="231703">
                  <c:v>-85.6933594</c:v>
                </c:pt>
                <c:pt idx="231704">
                  <c:v>-44.4335938</c:v>
                </c:pt>
                <c:pt idx="231705">
                  <c:v>11.1083984</c:v>
                </c:pt>
                <c:pt idx="231706">
                  <c:v>66.1621094</c:v>
                </c:pt>
                <c:pt idx="231707">
                  <c:v>98.38867190000001</c:v>
                </c:pt>
                <c:pt idx="231708">
                  <c:v>101.928711</c:v>
                </c:pt>
                <c:pt idx="231709">
                  <c:v>86.3037109</c:v>
                </c:pt>
                <c:pt idx="231710">
                  <c:v>47.3632812</c:v>
                </c:pt>
                <c:pt idx="231711">
                  <c:v>-12.4511719</c:v>
                </c:pt>
                <c:pt idx="231712">
                  <c:v>-67.7490234</c:v>
                </c:pt>
                <c:pt idx="231713">
                  <c:v>-102.172852</c:v>
                </c:pt>
                <c:pt idx="231714">
                  <c:v>-111.328125</c:v>
                </c:pt>
                <c:pt idx="231715">
                  <c:v>-93.2617188</c:v>
                </c:pt>
                <c:pt idx="231716">
                  <c:v>-44.4335938</c:v>
                </c:pt>
                <c:pt idx="231717">
                  <c:v>5.98144531</c:v>
                </c:pt>
                <c:pt idx="231718">
                  <c:v>62.8662109</c:v>
                </c:pt>
                <c:pt idx="231719">
                  <c:v>102.783203</c:v>
                </c:pt>
                <c:pt idx="231720">
                  <c:v>105.34668</c:v>
                </c:pt>
                <c:pt idx="231721">
                  <c:v>93.87207029999993</c:v>
                </c:pt>
                <c:pt idx="231722">
                  <c:v>56.0302734</c:v>
                </c:pt>
                <c:pt idx="231723">
                  <c:v>-0.48828125</c:v>
                </c:pt>
                <c:pt idx="231724">
                  <c:v>-52.8564453</c:v>
                </c:pt>
                <c:pt idx="231725">
                  <c:v>-89.84375</c:v>
                </c:pt>
                <c:pt idx="231726">
                  <c:v>-106.811523</c:v>
                </c:pt>
                <c:pt idx="231727">
                  <c:v>-95.703125</c:v>
                </c:pt>
                <c:pt idx="231728">
                  <c:v>-53.8330078</c:v>
                </c:pt>
                <c:pt idx="231729">
                  <c:v>7.324218749999996</c:v>
                </c:pt>
                <c:pt idx="231730">
                  <c:v>53.1005859</c:v>
                </c:pt>
                <c:pt idx="231731">
                  <c:v>87.7685547</c:v>
                </c:pt>
                <c:pt idx="231732">
                  <c:v>102.294922</c:v>
                </c:pt>
                <c:pt idx="231733">
                  <c:v>91.796875</c:v>
                </c:pt>
                <c:pt idx="231734">
                  <c:v>50.9033203</c:v>
                </c:pt>
                <c:pt idx="231735">
                  <c:v>-2.19726562</c:v>
                </c:pt>
                <c:pt idx="231736">
                  <c:v>-51.8798828</c:v>
                </c:pt>
                <c:pt idx="231737">
                  <c:v>-93.2617188</c:v>
                </c:pt>
                <c:pt idx="231738">
                  <c:v>-109.985352</c:v>
                </c:pt>
                <c:pt idx="231739">
                  <c:v>-102.783203</c:v>
                </c:pt>
                <c:pt idx="231740">
                  <c:v>-62.2558594</c:v>
                </c:pt>
                <c:pt idx="231741">
                  <c:v>-9.39941406</c:v>
                </c:pt>
                <c:pt idx="231742">
                  <c:v>41.6259766</c:v>
                </c:pt>
                <c:pt idx="231743">
                  <c:v>88.0126953</c:v>
                </c:pt>
                <c:pt idx="231744">
                  <c:v>111.572266</c:v>
                </c:pt>
                <c:pt idx="231745">
                  <c:v>99.3652344</c:v>
                </c:pt>
                <c:pt idx="231746">
                  <c:v>64.453125</c:v>
                </c:pt>
                <c:pt idx="231747">
                  <c:v>9.64355469</c:v>
                </c:pt>
                <c:pt idx="231748">
                  <c:v>-41.7480469</c:v>
                </c:pt>
                <c:pt idx="231749">
                  <c:v>-79.1015625</c:v>
                </c:pt>
                <c:pt idx="231750">
                  <c:v>-100.952148</c:v>
                </c:pt>
                <c:pt idx="231751">
                  <c:v>-99.7314453</c:v>
                </c:pt>
                <c:pt idx="231752">
                  <c:v>-62.2558594</c:v>
                </c:pt>
                <c:pt idx="231753">
                  <c:v>-18.9208984</c:v>
                </c:pt>
                <c:pt idx="231754">
                  <c:v>39.6728516</c:v>
                </c:pt>
                <c:pt idx="231755">
                  <c:v>88.8671875</c:v>
                </c:pt>
                <c:pt idx="231756">
                  <c:v>104.492188</c:v>
                </c:pt>
                <c:pt idx="231757">
                  <c:v>97.1679688</c:v>
                </c:pt>
                <c:pt idx="231758">
                  <c:v>67.2607422</c:v>
                </c:pt>
                <c:pt idx="231759">
                  <c:v>19.7753906</c:v>
                </c:pt>
                <c:pt idx="231760">
                  <c:v>-33.3251953</c:v>
                </c:pt>
                <c:pt idx="231761">
                  <c:v>-75.5615234</c:v>
                </c:pt>
                <c:pt idx="231762">
                  <c:v>-100.708008</c:v>
                </c:pt>
                <c:pt idx="231763">
                  <c:v>-103.393555</c:v>
                </c:pt>
                <c:pt idx="231764">
                  <c:v>-68.35937499999996</c:v>
                </c:pt>
                <c:pt idx="231765">
                  <c:v>-21.9726562</c:v>
                </c:pt>
                <c:pt idx="231766">
                  <c:v>27.5878906</c:v>
                </c:pt>
                <c:pt idx="231767">
                  <c:v>73.1201172</c:v>
                </c:pt>
                <c:pt idx="231768">
                  <c:v>103.149414</c:v>
                </c:pt>
                <c:pt idx="231769">
                  <c:v>106.567383</c:v>
                </c:pt>
                <c:pt idx="231770">
                  <c:v>70.3125</c:v>
                </c:pt>
                <c:pt idx="231771">
                  <c:v>28.44238279999998</c:v>
                </c:pt>
                <c:pt idx="231772">
                  <c:v>-26.0009766</c:v>
                </c:pt>
                <c:pt idx="231773">
                  <c:v>-66.52832029999998</c:v>
                </c:pt>
                <c:pt idx="231774">
                  <c:v>-101.5625</c:v>
                </c:pt>
                <c:pt idx="231775">
                  <c:v>-106.323242</c:v>
                </c:pt>
                <c:pt idx="231776">
                  <c:v>-73.9746094</c:v>
                </c:pt>
                <c:pt idx="231777">
                  <c:v>-29.9072266</c:v>
                </c:pt>
                <c:pt idx="231778">
                  <c:v>22.8271484</c:v>
                </c:pt>
                <c:pt idx="231779">
                  <c:v>65.18554690000001</c:v>
                </c:pt>
                <c:pt idx="231780">
                  <c:v>96.0693359</c:v>
                </c:pt>
                <c:pt idx="231781">
                  <c:v>103.759766</c:v>
                </c:pt>
                <c:pt idx="231782">
                  <c:v>76.7822266</c:v>
                </c:pt>
                <c:pt idx="231783">
                  <c:v>31.0058594</c:v>
                </c:pt>
                <c:pt idx="231784">
                  <c:v>-22.7050781</c:v>
                </c:pt>
                <c:pt idx="231785">
                  <c:v>-60.3027344</c:v>
                </c:pt>
                <c:pt idx="231786">
                  <c:v>-94.7265625</c:v>
                </c:pt>
                <c:pt idx="231787">
                  <c:v>-105.59082</c:v>
                </c:pt>
                <c:pt idx="231788">
                  <c:v>-81.9091797</c:v>
                </c:pt>
                <c:pt idx="231789">
                  <c:v>-35.0341797</c:v>
                </c:pt>
                <c:pt idx="231790">
                  <c:v>16.8457031</c:v>
                </c:pt>
                <c:pt idx="231791">
                  <c:v>70.4345703</c:v>
                </c:pt>
                <c:pt idx="231792">
                  <c:v>95.2148438</c:v>
                </c:pt>
                <c:pt idx="231793">
                  <c:v>105.34668</c:v>
                </c:pt>
                <c:pt idx="231794">
                  <c:v>84.22851559999998</c:v>
                </c:pt>
                <c:pt idx="231795">
                  <c:v>41.7480469</c:v>
                </c:pt>
                <c:pt idx="231796">
                  <c:v>-15.3808594</c:v>
                </c:pt>
                <c:pt idx="231797">
                  <c:v>-72.3876953</c:v>
                </c:pt>
                <c:pt idx="231798">
                  <c:v>-96.80175779999998</c:v>
                </c:pt>
                <c:pt idx="231799">
                  <c:v>-100.585938</c:v>
                </c:pt>
                <c:pt idx="231800">
                  <c:v>-79.7119141</c:v>
                </c:pt>
                <c:pt idx="231801">
                  <c:v>-34.3017578</c:v>
                </c:pt>
                <c:pt idx="231802">
                  <c:v>7.44628906</c:v>
                </c:pt>
                <c:pt idx="231803">
                  <c:v>67.9931641</c:v>
                </c:pt>
                <c:pt idx="231804">
                  <c:v>96.67968749999996</c:v>
                </c:pt>
                <c:pt idx="231805">
                  <c:v>104.736328</c:v>
                </c:pt>
                <c:pt idx="231806">
                  <c:v>86.7919922</c:v>
                </c:pt>
                <c:pt idx="231807">
                  <c:v>39.9169922</c:v>
                </c:pt>
                <c:pt idx="231808">
                  <c:v>-12.6953125</c:v>
                </c:pt>
                <c:pt idx="231809">
                  <c:v>-59.2041016</c:v>
                </c:pt>
                <c:pt idx="231810">
                  <c:v>-97.90039059999998</c:v>
                </c:pt>
                <c:pt idx="231811">
                  <c:v>-111.328125</c:v>
                </c:pt>
                <c:pt idx="231812">
                  <c:v>-84.5947266</c:v>
                </c:pt>
                <c:pt idx="231813">
                  <c:v>-44.921875</c:v>
                </c:pt>
                <c:pt idx="231814">
                  <c:v>9.88769531</c:v>
                </c:pt>
                <c:pt idx="231815">
                  <c:v>64.453125</c:v>
                </c:pt>
                <c:pt idx="231816">
                  <c:v>93.01757809999998</c:v>
                </c:pt>
                <c:pt idx="231817">
                  <c:v>102.661133</c:v>
                </c:pt>
                <c:pt idx="231818">
                  <c:v>86.18164059999998</c:v>
                </c:pt>
                <c:pt idx="231819">
                  <c:v>49.9267578</c:v>
                </c:pt>
                <c:pt idx="231820">
                  <c:v>-3.41796875</c:v>
                </c:pt>
                <c:pt idx="231821">
                  <c:v>-57.61718749999999</c:v>
                </c:pt>
                <c:pt idx="231822">
                  <c:v>-94.4824219</c:v>
                </c:pt>
                <c:pt idx="231823">
                  <c:v>-106.933594</c:v>
                </c:pt>
                <c:pt idx="231824">
                  <c:v>-98.0224609</c:v>
                </c:pt>
                <c:pt idx="231825">
                  <c:v>-52.0019531</c:v>
                </c:pt>
                <c:pt idx="231826">
                  <c:v>1.46484375</c:v>
                </c:pt>
                <c:pt idx="231827">
                  <c:v>48.828125</c:v>
                </c:pt>
                <c:pt idx="231828">
                  <c:v>91.55273440000001</c:v>
                </c:pt>
                <c:pt idx="231829">
                  <c:v>110.839844</c:v>
                </c:pt>
                <c:pt idx="231830">
                  <c:v>89.7216797</c:v>
                </c:pt>
                <c:pt idx="231831">
                  <c:v>54.5654297</c:v>
                </c:pt>
                <c:pt idx="231832">
                  <c:v>4.63867188</c:v>
                </c:pt>
                <c:pt idx="231833">
                  <c:v>-48.828125</c:v>
                </c:pt>
                <c:pt idx="231834">
                  <c:v>-89.5996094</c:v>
                </c:pt>
                <c:pt idx="231835">
                  <c:v>-106.689453</c:v>
                </c:pt>
                <c:pt idx="231836">
                  <c:v>-97.65625</c:v>
                </c:pt>
                <c:pt idx="231837">
                  <c:v>-63.3544922</c:v>
                </c:pt>
                <c:pt idx="231838">
                  <c:v>-10.0097656</c:v>
                </c:pt>
                <c:pt idx="231839">
                  <c:v>44.1894531</c:v>
                </c:pt>
                <c:pt idx="231840">
                  <c:v>82.15332029999998</c:v>
                </c:pt>
                <c:pt idx="231841">
                  <c:v>101.68457</c:v>
                </c:pt>
                <c:pt idx="231842">
                  <c:v>95.9472656</c:v>
                </c:pt>
                <c:pt idx="231843">
                  <c:v>67.0166016</c:v>
                </c:pt>
                <c:pt idx="231844">
                  <c:v>18.5546875</c:v>
                </c:pt>
                <c:pt idx="231845">
                  <c:v>-30.6396484</c:v>
                </c:pt>
                <c:pt idx="231846">
                  <c:v>-78.0029297</c:v>
                </c:pt>
                <c:pt idx="231847">
                  <c:v>-111.450195</c:v>
                </c:pt>
                <c:pt idx="231848">
                  <c:v>-99.9755859</c:v>
                </c:pt>
                <c:pt idx="231849">
                  <c:v>-61.8896484</c:v>
                </c:pt>
                <c:pt idx="231850">
                  <c:v>-21.484375</c:v>
                </c:pt>
                <c:pt idx="231851">
                  <c:v>38.3300781</c:v>
                </c:pt>
                <c:pt idx="231852">
                  <c:v>80.2001953</c:v>
                </c:pt>
                <c:pt idx="231853">
                  <c:v>104.492188</c:v>
                </c:pt>
                <c:pt idx="231854">
                  <c:v>104.370117</c:v>
                </c:pt>
                <c:pt idx="231855">
                  <c:v>72.3876953</c:v>
                </c:pt>
                <c:pt idx="231856">
                  <c:v>17.7001953</c:v>
                </c:pt>
                <c:pt idx="231857">
                  <c:v>-31.4941406</c:v>
                </c:pt>
                <c:pt idx="231858">
                  <c:v>-76.17187499999996</c:v>
                </c:pt>
                <c:pt idx="231859">
                  <c:v>-105.34668</c:v>
                </c:pt>
                <c:pt idx="231860">
                  <c:v>-106.079102</c:v>
                </c:pt>
                <c:pt idx="231861">
                  <c:v>-70.55664059999998</c:v>
                </c:pt>
                <c:pt idx="231862">
                  <c:v>-24.1699219</c:v>
                </c:pt>
                <c:pt idx="231863">
                  <c:v>26.1230469</c:v>
                </c:pt>
                <c:pt idx="231864">
                  <c:v>71.5332031</c:v>
                </c:pt>
                <c:pt idx="231865">
                  <c:v>101.68457</c:v>
                </c:pt>
                <c:pt idx="231866">
                  <c:v>98.87695309999998</c:v>
                </c:pt>
                <c:pt idx="231867">
                  <c:v>72.6318359</c:v>
                </c:pt>
                <c:pt idx="231868">
                  <c:v>26.9775391</c:v>
                </c:pt>
                <c:pt idx="231869">
                  <c:v>-23.0712891</c:v>
                </c:pt>
                <c:pt idx="231870">
                  <c:v>-75.4394531</c:v>
                </c:pt>
                <c:pt idx="231871">
                  <c:v>-103.881836</c:v>
                </c:pt>
                <c:pt idx="231872">
                  <c:v>-103.759766</c:v>
                </c:pt>
                <c:pt idx="231873">
                  <c:v>-78.0029297</c:v>
                </c:pt>
                <c:pt idx="231874">
                  <c:v>-38.6962891</c:v>
                </c:pt>
                <c:pt idx="231875">
                  <c:v>15.1367188</c:v>
                </c:pt>
                <c:pt idx="231876">
                  <c:v>68.4814453</c:v>
                </c:pt>
                <c:pt idx="231877">
                  <c:v>101.196289</c:v>
                </c:pt>
                <c:pt idx="231878">
                  <c:v>104.980469</c:v>
                </c:pt>
                <c:pt idx="231879">
                  <c:v>77.0263672</c:v>
                </c:pt>
                <c:pt idx="231880">
                  <c:v>29.9072266</c:v>
                </c:pt>
                <c:pt idx="231881">
                  <c:v>-22.0947266</c:v>
                </c:pt>
                <c:pt idx="231882">
                  <c:v>-69.2138672</c:v>
                </c:pt>
                <c:pt idx="231883">
                  <c:v>-103.027344</c:v>
                </c:pt>
                <c:pt idx="231884">
                  <c:v>-107.543945</c:v>
                </c:pt>
                <c:pt idx="231885">
                  <c:v>-87.5244141</c:v>
                </c:pt>
                <c:pt idx="231886">
                  <c:v>-38.9404297</c:v>
                </c:pt>
                <c:pt idx="231887">
                  <c:v>14.6484375</c:v>
                </c:pt>
                <c:pt idx="231888">
                  <c:v>65.4296875</c:v>
                </c:pt>
                <c:pt idx="231889">
                  <c:v>98.63281249999996</c:v>
                </c:pt>
                <c:pt idx="231890">
                  <c:v>107.421875</c:v>
                </c:pt>
                <c:pt idx="231891">
                  <c:v>89.11132809999998</c:v>
                </c:pt>
                <c:pt idx="231892">
                  <c:v>44.0673828</c:v>
                </c:pt>
                <c:pt idx="231893">
                  <c:v>-9.52148438</c:v>
                </c:pt>
                <c:pt idx="231894">
                  <c:v>-65.55175779999998</c:v>
                </c:pt>
                <c:pt idx="231895">
                  <c:v>-94.2382812</c:v>
                </c:pt>
                <c:pt idx="231896">
                  <c:v>-97.65625</c:v>
                </c:pt>
                <c:pt idx="231897">
                  <c:v>-86.18164059999998</c:v>
                </c:pt>
                <c:pt idx="231898">
                  <c:v>-52.0019531</c:v>
                </c:pt>
                <c:pt idx="231899">
                  <c:v>11.71875</c:v>
                </c:pt>
                <c:pt idx="231900">
                  <c:v>59.9365234</c:v>
                </c:pt>
                <c:pt idx="231901">
                  <c:v>94.97070309999998</c:v>
                </c:pt>
                <c:pt idx="231902">
                  <c:v>107.055664</c:v>
                </c:pt>
                <c:pt idx="231903">
                  <c:v>94.1162109</c:v>
                </c:pt>
                <c:pt idx="231904">
                  <c:v>53.5888672</c:v>
                </c:pt>
                <c:pt idx="231905">
                  <c:v>0.0</c:v>
                </c:pt>
                <c:pt idx="231906">
                  <c:v>-54.8095703</c:v>
                </c:pt>
                <c:pt idx="231907">
                  <c:v>-88.13476559999998</c:v>
                </c:pt>
                <c:pt idx="231908">
                  <c:v>-100.463867</c:v>
                </c:pt>
                <c:pt idx="231909">
                  <c:v>-99.2431641</c:v>
                </c:pt>
                <c:pt idx="231910">
                  <c:v>-54.8095703</c:v>
                </c:pt>
                <c:pt idx="231911">
                  <c:v>-2.9296875</c:v>
                </c:pt>
                <c:pt idx="231912">
                  <c:v>48.4619141</c:v>
                </c:pt>
                <c:pt idx="231913">
                  <c:v>85.5712891</c:v>
                </c:pt>
                <c:pt idx="231914">
                  <c:v>104.980469</c:v>
                </c:pt>
                <c:pt idx="231915">
                  <c:v>102.905273</c:v>
                </c:pt>
                <c:pt idx="231916">
                  <c:v>53.8330078</c:v>
                </c:pt>
                <c:pt idx="231917">
                  <c:v>3.29589844</c:v>
                </c:pt>
                <c:pt idx="231918">
                  <c:v>-47.7294922</c:v>
                </c:pt>
                <c:pt idx="231919">
                  <c:v>-87.890625</c:v>
                </c:pt>
                <c:pt idx="231920">
                  <c:v>-102.050781</c:v>
                </c:pt>
                <c:pt idx="231921">
                  <c:v>-90.4541016</c:v>
                </c:pt>
                <c:pt idx="231922">
                  <c:v>-57.4951172</c:v>
                </c:pt>
                <c:pt idx="231923">
                  <c:v>-11.5966797</c:v>
                </c:pt>
                <c:pt idx="231924">
                  <c:v>42.1142578</c:v>
                </c:pt>
                <c:pt idx="231925">
                  <c:v>89.35546879999995</c:v>
                </c:pt>
                <c:pt idx="231926">
                  <c:v>104.980469</c:v>
                </c:pt>
                <c:pt idx="231927">
                  <c:v>95.0927734</c:v>
                </c:pt>
                <c:pt idx="231928">
                  <c:v>59.5703125</c:v>
                </c:pt>
                <c:pt idx="231929">
                  <c:v>6.225585939999994</c:v>
                </c:pt>
                <c:pt idx="231930">
                  <c:v>-47.1191406</c:v>
                </c:pt>
                <c:pt idx="231931">
                  <c:v>-88.9892578</c:v>
                </c:pt>
                <c:pt idx="231932">
                  <c:v>-104.492188</c:v>
                </c:pt>
                <c:pt idx="231933">
                  <c:v>-98.87695309999998</c:v>
                </c:pt>
                <c:pt idx="231934">
                  <c:v>-58.9599609</c:v>
                </c:pt>
                <c:pt idx="231935">
                  <c:v>-8.05664062</c:v>
                </c:pt>
                <c:pt idx="231936">
                  <c:v>41.1376953</c:v>
                </c:pt>
                <c:pt idx="231937">
                  <c:v>79.9560547</c:v>
                </c:pt>
                <c:pt idx="231938">
                  <c:v>111.572266</c:v>
                </c:pt>
                <c:pt idx="231939">
                  <c:v>100.708008</c:v>
                </c:pt>
                <c:pt idx="231940">
                  <c:v>69.45800779999998</c:v>
                </c:pt>
                <c:pt idx="231941">
                  <c:v>21.3623047</c:v>
                </c:pt>
                <c:pt idx="231942">
                  <c:v>-32.7148438</c:v>
                </c:pt>
                <c:pt idx="231943">
                  <c:v>-82.03125</c:v>
                </c:pt>
                <c:pt idx="231944">
                  <c:v>-107.543945</c:v>
                </c:pt>
                <c:pt idx="231945">
                  <c:v>-103.881836</c:v>
                </c:pt>
                <c:pt idx="231946">
                  <c:v>-71.5332031</c:v>
                </c:pt>
                <c:pt idx="231947">
                  <c:v>-22.3388672</c:v>
                </c:pt>
                <c:pt idx="231948">
                  <c:v>27.7099609</c:v>
                </c:pt>
                <c:pt idx="231949">
                  <c:v>74.8291016</c:v>
                </c:pt>
                <c:pt idx="231950">
                  <c:v>108.764648</c:v>
                </c:pt>
                <c:pt idx="231951">
                  <c:v>104.492188</c:v>
                </c:pt>
                <c:pt idx="231952">
                  <c:v>75.0732422</c:v>
                </c:pt>
                <c:pt idx="231953">
                  <c:v>23.5595703</c:v>
                </c:pt>
                <c:pt idx="231954">
                  <c:v>-31.98242189999997</c:v>
                </c:pt>
                <c:pt idx="231955">
                  <c:v>-76.9042969</c:v>
                </c:pt>
                <c:pt idx="231956">
                  <c:v>-105.59082</c:v>
                </c:pt>
                <c:pt idx="231957">
                  <c:v>-98.87695309999998</c:v>
                </c:pt>
                <c:pt idx="231958">
                  <c:v>-73.1201172</c:v>
                </c:pt>
                <c:pt idx="231959">
                  <c:v>-24.4140625</c:v>
                </c:pt>
                <c:pt idx="231960">
                  <c:v>31.3720703</c:v>
                </c:pt>
                <c:pt idx="231961">
                  <c:v>72.87597659999993</c:v>
                </c:pt>
                <c:pt idx="231962">
                  <c:v>99.60937499999996</c:v>
                </c:pt>
                <c:pt idx="231963">
                  <c:v>109.25293</c:v>
                </c:pt>
                <c:pt idx="231964">
                  <c:v>72.265625</c:v>
                </c:pt>
                <c:pt idx="231965">
                  <c:v>24.4140625</c:v>
                </c:pt>
                <c:pt idx="231966">
                  <c:v>-24.90234379999998</c:v>
                </c:pt>
                <c:pt idx="231967">
                  <c:v>-71.2890625</c:v>
                </c:pt>
                <c:pt idx="231968">
                  <c:v>-104.248047</c:v>
                </c:pt>
                <c:pt idx="231969">
                  <c:v>-109.741211</c:v>
                </c:pt>
                <c:pt idx="231970">
                  <c:v>-81.0546875</c:v>
                </c:pt>
                <c:pt idx="231971">
                  <c:v>-41.7480469</c:v>
                </c:pt>
                <c:pt idx="231972">
                  <c:v>16.6015625</c:v>
                </c:pt>
                <c:pt idx="231973">
                  <c:v>64.453125</c:v>
                </c:pt>
                <c:pt idx="231974">
                  <c:v>100.708008</c:v>
                </c:pt>
                <c:pt idx="231975">
                  <c:v>98.63281249999996</c:v>
                </c:pt>
                <c:pt idx="231976">
                  <c:v>76.7822266</c:v>
                </c:pt>
                <c:pt idx="231977">
                  <c:v>35.8886719</c:v>
                </c:pt>
                <c:pt idx="231978">
                  <c:v>-18.7988281</c:v>
                </c:pt>
                <c:pt idx="231979">
                  <c:v>-61.8896484</c:v>
                </c:pt>
                <c:pt idx="231980">
                  <c:v>-102.905273</c:v>
                </c:pt>
                <c:pt idx="231981">
                  <c:v>-110.595703</c:v>
                </c:pt>
                <c:pt idx="231982">
                  <c:v>-85.20507809999994</c:v>
                </c:pt>
                <c:pt idx="231983">
                  <c:v>-41.015625</c:v>
                </c:pt>
                <c:pt idx="231984">
                  <c:v>15.3808594</c:v>
                </c:pt>
                <c:pt idx="231985">
                  <c:v>62.3779297</c:v>
                </c:pt>
                <c:pt idx="231986">
                  <c:v>102.539062</c:v>
                </c:pt>
                <c:pt idx="231987">
                  <c:v>105.34668</c:v>
                </c:pt>
                <c:pt idx="231988">
                  <c:v>83.8623047</c:v>
                </c:pt>
                <c:pt idx="231989">
                  <c:v>48.5839844</c:v>
                </c:pt>
                <c:pt idx="231990">
                  <c:v>-0.610351562</c:v>
                </c:pt>
                <c:pt idx="231991">
                  <c:v>-57.2509766</c:v>
                </c:pt>
                <c:pt idx="231992">
                  <c:v>-97.1679688</c:v>
                </c:pt>
                <c:pt idx="231993">
                  <c:v>-109.619141</c:v>
                </c:pt>
                <c:pt idx="231994">
                  <c:v>-92.2851562</c:v>
                </c:pt>
                <c:pt idx="231995">
                  <c:v>-48.9501953</c:v>
                </c:pt>
                <c:pt idx="231996">
                  <c:v>1.70898438</c:v>
                </c:pt>
                <c:pt idx="231997">
                  <c:v>54.93164059999999</c:v>
                </c:pt>
                <c:pt idx="231998">
                  <c:v>86.18164059999998</c:v>
                </c:pt>
                <c:pt idx="231999">
                  <c:v>102.539062</c:v>
                </c:pt>
                <c:pt idx="232000">
                  <c:v>89.4775391</c:v>
                </c:pt>
                <c:pt idx="232001">
                  <c:v>51.6357422</c:v>
                </c:pt>
                <c:pt idx="232002">
                  <c:v>3.78417969</c:v>
                </c:pt>
                <c:pt idx="232003">
                  <c:v>-53.8330078</c:v>
                </c:pt>
                <c:pt idx="232004">
                  <c:v>-91.55273440000001</c:v>
                </c:pt>
                <c:pt idx="232005">
                  <c:v>-104.614258</c:v>
                </c:pt>
                <c:pt idx="232006">
                  <c:v>-89.7216797</c:v>
                </c:pt>
                <c:pt idx="232007">
                  <c:v>-55.7861328</c:v>
                </c:pt>
                <c:pt idx="232008">
                  <c:v>-1.34277344</c:v>
                </c:pt>
                <c:pt idx="232009">
                  <c:v>51.8798828</c:v>
                </c:pt>
                <c:pt idx="232010">
                  <c:v>90.4541016</c:v>
                </c:pt>
                <c:pt idx="232011">
                  <c:v>101.318359</c:v>
                </c:pt>
                <c:pt idx="232012">
                  <c:v>89.5996094</c:v>
                </c:pt>
                <c:pt idx="232013">
                  <c:v>61.0351562</c:v>
                </c:pt>
                <c:pt idx="232014">
                  <c:v>11.9628906</c:v>
                </c:pt>
                <c:pt idx="232015">
                  <c:v>-48.5839844</c:v>
                </c:pt>
                <c:pt idx="232016">
                  <c:v>-85.4492188</c:v>
                </c:pt>
                <c:pt idx="232017">
                  <c:v>-103.393555</c:v>
                </c:pt>
                <c:pt idx="232018">
                  <c:v>-99.9755859</c:v>
                </c:pt>
                <c:pt idx="232019">
                  <c:v>-66.40625</c:v>
                </c:pt>
                <c:pt idx="232020">
                  <c:v>-14.4042969</c:v>
                </c:pt>
                <c:pt idx="232021">
                  <c:v>34.6679688</c:v>
                </c:pt>
                <c:pt idx="232022">
                  <c:v>78.7353516</c:v>
                </c:pt>
                <c:pt idx="232023">
                  <c:v>98.5107422</c:v>
                </c:pt>
                <c:pt idx="232024">
                  <c:v>93.87207029999993</c:v>
                </c:pt>
                <c:pt idx="232025">
                  <c:v>67.38281249999996</c:v>
                </c:pt>
                <c:pt idx="232026">
                  <c:v>16.1132812</c:v>
                </c:pt>
                <c:pt idx="232027">
                  <c:v>-34.6679688</c:v>
                </c:pt>
                <c:pt idx="232028">
                  <c:v>-78.0029297</c:v>
                </c:pt>
                <c:pt idx="232029">
                  <c:v>-104.736328</c:v>
                </c:pt>
                <c:pt idx="232030">
                  <c:v>-102.661133</c:v>
                </c:pt>
                <c:pt idx="232031">
                  <c:v>-70.55664059999998</c:v>
                </c:pt>
                <c:pt idx="232032">
                  <c:v>-11.1083984</c:v>
                </c:pt>
                <c:pt idx="232033">
                  <c:v>37.5976562</c:v>
                </c:pt>
                <c:pt idx="232034">
                  <c:v>78.4912109</c:v>
                </c:pt>
                <c:pt idx="232035">
                  <c:v>103.759766</c:v>
                </c:pt>
                <c:pt idx="232036">
                  <c:v>99.85351559999998</c:v>
                </c:pt>
                <c:pt idx="232037">
                  <c:v>73.1201172</c:v>
                </c:pt>
                <c:pt idx="232038">
                  <c:v>22.8271484</c:v>
                </c:pt>
                <c:pt idx="232039">
                  <c:v>-34.7900391</c:v>
                </c:pt>
                <c:pt idx="232040">
                  <c:v>-83.4960938</c:v>
                </c:pt>
                <c:pt idx="232041">
                  <c:v>-103.393555</c:v>
                </c:pt>
                <c:pt idx="232042">
                  <c:v>-103.515625</c:v>
                </c:pt>
                <c:pt idx="232043">
                  <c:v>-71.4111328</c:v>
                </c:pt>
                <c:pt idx="232044">
                  <c:v>-25.8789062</c:v>
                </c:pt>
                <c:pt idx="232045">
                  <c:v>25.390625</c:v>
                </c:pt>
                <c:pt idx="232046">
                  <c:v>76.0498047</c:v>
                </c:pt>
                <c:pt idx="232047">
                  <c:v>97.90039059999998</c:v>
                </c:pt>
                <c:pt idx="232048">
                  <c:v>100.463867</c:v>
                </c:pt>
                <c:pt idx="232049">
                  <c:v>74.7070312</c:v>
                </c:pt>
                <c:pt idx="232050">
                  <c:v>29.5410156</c:v>
                </c:pt>
                <c:pt idx="232051">
                  <c:v>-24.2919922</c:v>
                </c:pt>
                <c:pt idx="232052">
                  <c:v>-73.85253909999996</c:v>
                </c:pt>
                <c:pt idx="232053">
                  <c:v>-96.92382809999998</c:v>
                </c:pt>
                <c:pt idx="232054">
                  <c:v>-105.59082</c:v>
                </c:pt>
                <c:pt idx="232055">
                  <c:v>-75.4394531</c:v>
                </c:pt>
                <c:pt idx="232056">
                  <c:v>-27.5878906</c:v>
                </c:pt>
                <c:pt idx="232057">
                  <c:v>23.8037109</c:v>
                </c:pt>
                <c:pt idx="232058">
                  <c:v>70.0683594</c:v>
                </c:pt>
                <c:pt idx="232059">
                  <c:v>104.614258</c:v>
                </c:pt>
                <c:pt idx="232060">
                  <c:v>105.834961</c:v>
                </c:pt>
                <c:pt idx="232061">
                  <c:v>75.9277344</c:v>
                </c:pt>
                <c:pt idx="232062">
                  <c:v>30.8837891</c:v>
                </c:pt>
                <c:pt idx="232063">
                  <c:v>-24.2919922</c:v>
                </c:pt>
                <c:pt idx="232064">
                  <c:v>-69.33593749999996</c:v>
                </c:pt>
                <c:pt idx="232065">
                  <c:v>-98.1445312</c:v>
                </c:pt>
                <c:pt idx="232066">
                  <c:v>-109.375</c:v>
                </c:pt>
                <c:pt idx="232067">
                  <c:v>-90.82031249999996</c:v>
                </c:pt>
                <c:pt idx="232068">
                  <c:v>-34.0576172</c:v>
                </c:pt>
                <c:pt idx="232069">
                  <c:v>19.6533203</c:v>
                </c:pt>
                <c:pt idx="232070">
                  <c:v>68.7255859</c:v>
                </c:pt>
                <c:pt idx="232071">
                  <c:v>92.6513672</c:v>
                </c:pt>
                <c:pt idx="232072">
                  <c:v>103.881836</c:v>
                </c:pt>
                <c:pt idx="232073">
                  <c:v>83.3740234</c:v>
                </c:pt>
                <c:pt idx="232074">
                  <c:v>46.0205078</c:v>
                </c:pt>
                <c:pt idx="232075">
                  <c:v>-5.73730469</c:v>
                </c:pt>
                <c:pt idx="232076">
                  <c:v>-60.0585938</c:v>
                </c:pt>
                <c:pt idx="232077">
                  <c:v>-97.0458984</c:v>
                </c:pt>
                <c:pt idx="232078">
                  <c:v>-104.370117</c:v>
                </c:pt>
                <c:pt idx="232079">
                  <c:v>-83.0078125</c:v>
                </c:pt>
                <c:pt idx="232080">
                  <c:v>-44.3115234</c:v>
                </c:pt>
                <c:pt idx="232081">
                  <c:v>6.59179688</c:v>
                </c:pt>
                <c:pt idx="232082">
                  <c:v>62.6220703</c:v>
                </c:pt>
                <c:pt idx="232083">
                  <c:v>97.5341797</c:v>
                </c:pt>
                <c:pt idx="232084">
                  <c:v>104.248047</c:v>
                </c:pt>
                <c:pt idx="232085">
                  <c:v>93.9941406</c:v>
                </c:pt>
                <c:pt idx="232086">
                  <c:v>51.8798828</c:v>
                </c:pt>
                <c:pt idx="232087">
                  <c:v>0.244140625</c:v>
                </c:pt>
                <c:pt idx="232088">
                  <c:v>-58.4716797</c:v>
                </c:pt>
                <c:pt idx="232089">
                  <c:v>-91.4306641</c:v>
                </c:pt>
                <c:pt idx="232090">
                  <c:v>-98.2666016</c:v>
                </c:pt>
                <c:pt idx="232091">
                  <c:v>-86.05957029999998</c:v>
                </c:pt>
                <c:pt idx="232092">
                  <c:v>-47.7294922</c:v>
                </c:pt>
                <c:pt idx="232093">
                  <c:v>0.244140625</c:v>
                </c:pt>
                <c:pt idx="232094">
                  <c:v>55.5419922</c:v>
                </c:pt>
                <c:pt idx="232095">
                  <c:v>94.4824219</c:v>
                </c:pt>
                <c:pt idx="232096">
                  <c:v>113.525391</c:v>
                </c:pt>
                <c:pt idx="232097">
                  <c:v>88.0126953</c:v>
                </c:pt>
                <c:pt idx="232098">
                  <c:v>48.9501953</c:v>
                </c:pt>
                <c:pt idx="232099">
                  <c:v>5.24902344</c:v>
                </c:pt>
                <c:pt idx="232100">
                  <c:v>-50.0488281</c:v>
                </c:pt>
                <c:pt idx="232101">
                  <c:v>-93.2617188</c:v>
                </c:pt>
                <c:pt idx="232102">
                  <c:v>-100.341797</c:v>
                </c:pt>
                <c:pt idx="232103">
                  <c:v>-92.1630859</c:v>
                </c:pt>
                <c:pt idx="232104">
                  <c:v>-63.1103516</c:v>
                </c:pt>
                <c:pt idx="232105">
                  <c:v>-4.51660156</c:v>
                </c:pt>
                <c:pt idx="232106">
                  <c:v>50.78125</c:v>
                </c:pt>
                <c:pt idx="232107">
                  <c:v>84.7167969</c:v>
                </c:pt>
                <c:pt idx="232108">
                  <c:v>107.543945</c:v>
                </c:pt>
                <c:pt idx="232109">
                  <c:v>100.463867</c:v>
                </c:pt>
                <c:pt idx="232110">
                  <c:v>61.0351562</c:v>
                </c:pt>
                <c:pt idx="232111">
                  <c:v>10.9863281</c:v>
                </c:pt>
                <c:pt idx="232112">
                  <c:v>-43.2128906</c:v>
                </c:pt>
                <c:pt idx="232113">
                  <c:v>-87.15820309999998</c:v>
                </c:pt>
                <c:pt idx="232114">
                  <c:v>-101.928711</c:v>
                </c:pt>
                <c:pt idx="232115">
                  <c:v>-93.38378909999996</c:v>
                </c:pt>
                <c:pt idx="232116">
                  <c:v>-68.7255859</c:v>
                </c:pt>
                <c:pt idx="232117">
                  <c:v>-13.1835938</c:v>
                </c:pt>
                <c:pt idx="232118">
                  <c:v>41.7480469</c:v>
                </c:pt>
                <c:pt idx="232119">
                  <c:v>81.66503909999996</c:v>
                </c:pt>
                <c:pt idx="232120">
                  <c:v>106.689453</c:v>
                </c:pt>
                <c:pt idx="232121">
                  <c:v>98.2666016</c:v>
                </c:pt>
                <c:pt idx="232122">
                  <c:v>62.9882812</c:v>
                </c:pt>
                <c:pt idx="232123">
                  <c:v>20.1416016</c:v>
                </c:pt>
                <c:pt idx="232124">
                  <c:v>-36.0107422</c:v>
                </c:pt>
                <c:pt idx="232125">
                  <c:v>-79.8339844</c:v>
                </c:pt>
                <c:pt idx="232126">
                  <c:v>-98.9990234</c:v>
                </c:pt>
                <c:pt idx="232127">
                  <c:v>-99.85351559999998</c:v>
                </c:pt>
                <c:pt idx="232128">
                  <c:v>-67.0166016</c:v>
                </c:pt>
                <c:pt idx="232129">
                  <c:v>-24.0478516</c:v>
                </c:pt>
                <c:pt idx="232130">
                  <c:v>32.1044922</c:v>
                </c:pt>
                <c:pt idx="232131">
                  <c:v>80.8105469</c:v>
                </c:pt>
                <c:pt idx="232132">
                  <c:v>110.839844</c:v>
                </c:pt>
                <c:pt idx="232133">
                  <c:v>100.219727</c:v>
                </c:pt>
                <c:pt idx="232134">
                  <c:v>66.0400391</c:v>
                </c:pt>
                <c:pt idx="232135">
                  <c:v>27.5878906</c:v>
                </c:pt>
                <c:pt idx="232136">
                  <c:v>-30.5175781</c:v>
                </c:pt>
                <c:pt idx="232137">
                  <c:v>-79.8339844</c:v>
                </c:pt>
                <c:pt idx="232138">
                  <c:v>-101.44043</c:v>
                </c:pt>
                <c:pt idx="232139">
                  <c:v>-104.125977</c:v>
                </c:pt>
                <c:pt idx="232140">
                  <c:v>-73.3642578</c:v>
                </c:pt>
                <c:pt idx="232141">
                  <c:v>-26.2451172</c:v>
                </c:pt>
                <c:pt idx="232142">
                  <c:v>29.4189453</c:v>
                </c:pt>
                <c:pt idx="232143">
                  <c:v>72.50976559999998</c:v>
                </c:pt>
                <c:pt idx="232144">
                  <c:v>91.1865234</c:v>
                </c:pt>
                <c:pt idx="232145">
                  <c:v>101.5625</c:v>
                </c:pt>
                <c:pt idx="232146">
                  <c:v>82.6416016</c:v>
                </c:pt>
                <c:pt idx="232147">
                  <c:v>27.5878906</c:v>
                </c:pt>
                <c:pt idx="232148">
                  <c:v>-27.34375</c:v>
                </c:pt>
                <c:pt idx="232149">
                  <c:v>-71.2890625</c:v>
                </c:pt>
                <c:pt idx="232150">
                  <c:v>-104.003906</c:v>
                </c:pt>
                <c:pt idx="232151">
                  <c:v>-109.863281</c:v>
                </c:pt>
                <c:pt idx="232152">
                  <c:v>-76.6601562</c:v>
                </c:pt>
                <c:pt idx="232153">
                  <c:v>-30.0292969</c:v>
                </c:pt>
                <c:pt idx="232154">
                  <c:v>20.9960938</c:v>
                </c:pt>
                <c:pt idx="232155">
                  <c:v>74.7070312</c:v>
                </c:pt>
                <c:pt idx="232156">
                  <c:v>97.90039059999998</c:v>
                </c:pt>
                <c:pt idx="232157">
                  <c:v>99.4873047</c:v>
                </c:pt>
                <c:pt idx="232158">
                  <c:v>85.3271484</c:v>
                </c:pt>
                <c:pt idx="232159">
                  <c:v>39.5507812</c:v>
                </c:pt>
                <c:pt idx="232160">
                  <c:v>-15.7470703</c:v>
                </c:pt>
                <c:pt idx="232161">
                  <c:v>-65.4296875</c:v>
                </c:pt>
                <c:pt idx="232162">
                  <c:v>-99.60937499999996</c:v>
                </c:pt>
                <c:pt idx="232163">
                  <c:v>-105.59082</c:v>
                </c:pt>
                <c:pt idx="232164">
                  <c:v>-81.4208984</c:v>
                </c:pt>
                <c:pt idx="232165">
                  <c:v>-44.3115234</c:v>
                </c:pt>
                <c:pt idx="232166">
                  <c:v>17.2119141</c:v>
                </c:pt>
                <c:pt idx="232167">
                  <c:v>70.55664059999998</c:v>
                </c:pt>
                <c:pt idx="232168">
                  <c:v>94.84863279999998</c:v>
                </c:pt>
                <c:pt idx="232169">
                  <c:v>110.229492</c:v>
                </c:pt>
                <c:pt idx="232170">
                  <c:v>88.8671875</c:v>
                </c:pt>
                <c:pt idx="232171">
                  <c:v>43.7011719</c:v>
                </c:pt>
                <c:pt idx="232172">
                  <c:v>-8.91113281</c:v>
                </c:pt>
                <c:pt idx="232173">
                  <c:v>-57.9833984</c:v>
                </c:pt>
                <c:pt idx="232174">
                  <c:v>-87.6464844</c:v>
                </c:pt>
                <c:pt idx="232175">
                  <c:v>-107.788086</c:v>
                </c:pt>
                <c:pt idx="232176">
                  <c:v>-88.5009766</c:v>
                </c:pt>
                <c:pt idx="232177">
                  <c:v>-43.9453125</c:v>
                </c:pt>
                <c:pt idx="232178">
                  <c:v>11.1083984</c:v>
                </c:pt>
                <c:pt idx="232179">
                  <c:v>56.0302734</c:v>
                </c:pt>
                <c:pt idx="232180">
                  <c:v>94.2382812</c:v>
                </c:pt>
                <c:pt idx="232181">
                  <c:v>106.323242</c:v>
                </c:pt>
                <c:pt idx="232182">
                  <c:v>86.3037109</c:v>
                </c:pt>
                <c:pt idx="232183">
                  <c:v>40.7714844</c:v>
                </c:pt>
                <c:pt idx="232184">
                  <c:v>-6.835937499999997</c:v>
                </c:pt>
                <c:pt idx="232185">
                  <c:v>-59.4482422</c:v>
                </c:pt>
                <c:pt idx="232186">
                  <c:v>-90.2099609</c:v>
                </c:pt>
                <c:pt idx="232187">
                  <c:v>-100.463867</c:v>
                </c:pt>
                <c:pt idx="232188">
                  <c:v>-85.8154297</c:v>
                </c:pt>
                <c:pt idx="232189">
                  <c:v>-52.1240234</c:v>
                </c:pt>
                <c:pt idx="232190">
                  <c:v>6.835937499999997</c:v>
                </c:pt>
                <c:pt idx="232191">
                  <c:v>51.6357422</c:v>
                </c:pt>
                <c:pt idx="232192">
                  <c:v>90.6982422</c:v>
                </c:pt>
                <c:pt idx="232193">
                  <c:v>103.393555</c:v>
                </c:pt>
                <c:pt idx="232194">
                  <c:v>95.2148438</c:v>
                </c:pt>
                <c:pt idx="232195">
                  <c:v>51.39160159999999</c:v>
                </c:pt>
                <c:pt idx="232196">
                  <c:v>2.44140625</c:v>
                </c:pt>
                <c:pt idx="232197">
                  <c:v>-50.1708984</c:v>
                </c:pt>
                <c:pt idx="232198">
                  <c:v>-90.6982422</c:v>
                </c:pt>
                <c:pt idx="232199">
                  <c:v>-106.201172</c:v>
                </c:pt>
                <c:pt idx="232200">
                  <c:v>-96.0693359</c:v>
                </c:pt>
                <c:pt idx="232201">
                  <c:v>-58.59375</c:v>
                </c:pt>
                <c:pt idx="232202">
                  <c:v>-11.9628906</c:v>
                </c:pt>
                <c:pt idx="232203">
                  <c:v>40.8935547</c:v>
                </c:pt>
                <c:pt idx="232204">
                  <c:v>84.4726562</c:v>
                </c:pt>
                <c:pt idx="232205">
                  <c:v>107.666016</c:v>
                </c:pt>
                <c:pt idx="232206">
                  <c:v>96.4355469</c:v>
                </c:pt>
                <c:pt idx="232207">
                  <c:v>53.5888672</c:v>
                </c:pt>
                <c:pt idx="232208">
                  <c:v>1.953125</c:v>
                </c:pt>
                <c:pt idx="232209">
                  <c:v>-43.7011719</c:v>
                </c:pt>
                <c:pt idx="232210">
                  <c:v>-82.7636719</c:v>
                </c:pt>
                <c:pt idx="232211">
                  <c:v>-102.783203</c:v>
                </c:pt>
                <c:pt idx="232212">
                  <c:v>-97.77832029999998</c:v>
                </c:pt>
                <c:pt idx="232213">
                  <c:v>-64.8193359</c:v>
                </c:pt>
                <c:pt idx="232214">
                  <c:v>-17.7001953</c:v>
                </c:pt>
                <c:pt idx="232215">
                  <c:v>34.0576172</c:v>
                </c:pt>
                <c:pt idx="232216">
                  <c:v>81.4208984</c:v>
                </c:pt>
                <c:pt idx="232217">
                  <c:v>109.008789</c:v>
                </c:pt>
                <c:pt idx="232218">
                  <c:v>105.834961</c:v>
                </c:pt>
                <c:pt idx="232219">
                  <c:v>73.7304688</c:v>
                </c:pt>
                <c:pt idx="232220">
                  <c:v>27.2216797</c:v>
                </c:pt>
                <c:pt idx="232221">
                  <c:v>-30.6396484</c:v>
                </c:pt>
                <c:pt idx="232222">
                  <c:v>-85.3271484</c:v>
                </c:pt>
                <c:pt idx="232223">
                  <c:v>-108.886719</c:v>
                </c:pt>
                <c:pt idx="232224">
                  <c:v>-98.75488279999998</c:v>
                </c:pt>
                <c:pt idx="232225">
                  <c:v>-70.80078119999993</c:v>
                </c:pt>
                <c:pt idx="232226">
                  <c:v>-23.8037109</c:v>
                </c:pt>
                <c:pt idx="232227">
                  <c:v>30.7617188</c:v>
                </c:pt>
                <c:pt idx="232228">
                  <c:v>79.9560547</c:v>
                </c:pt>
                <c:pt idx="232229">
                  <c:v>106.201172</c:v>
                </c:pt>
                <c:pt idx="232230">
                  <c:v>101.806641</c:v>
                </c:pt>
                <c:pt idx="232231">
                  <c:v>71.2890625</c:v>
                </c:pt>
                <c:pt idx="232232">
                  <c:v>26.7333984</c:v>
                </c:pt>
                <c:pt idx="232233">
                  <c:v>-30.7617188</c:v>
                </c:pt>
                <c:pt idx="232234">
                  <c:v>-81.5429688</c:v>
                </c:pt>
                <c:pt idx="232235">
                  <c:v>-101.806641</c:v>
                </c:pt>
                <c:pt idx="232236">
                  <c:v>-97.65625</c:v>
                </c:pt>
                <c:pt idx="232237">
                  <c:v>-77.5146484</c:v>
                </c:pt>
                <c:pt idx="232238">
                  <c:v>-25.390625</c:v>
                </c:pt>
                <c:pt idx="232239">
                  <c:v>28.44238279999998</c:v>
                </c:pt>
                <c:pt idx="232240">
                  <c:v>71.7773438</c:v>
                </c:pt>
                <c:pt idx="232241">
                  <c:v>106.323242</c:v>
                </c:pt>
                <c:pt idx="232242">
                  <c:v>100.830078</c:v>
                </c:pt>
                <c:pt idx="232243">
                  <c:v>69.9462891</c:v>
                </c:pt>
                <c:pt idx="232244">
                  <c:v>23.3154297</c:v>
                </c:pt>
                <c:pt idx="232245">
                  <c:v>-23.0712891</c:v>
                </c:pt>
                <c:pt idx="232246">
                  <c:v>-68.7255859</c:v>
                </c:pt>
                <c:pt idx="232247">
                  <c:v>-103.027344</c:v>
                </c:pt>
                <c:pt idx="232248">
                  <c:v>-100.219727</c:v>
                </c:pt>
                <c:pt idx="232249">
                  <c:v>-74.0966797</c:v>
                </c:pt>
                <c:pt idx="232250">
                  <c:v>-32.8369141</c:v>
                </c:pt>
                <c:pt idx="232251">
                  <c:v>21.7285156</c:v>
                </c:pt>
                <c:pt idx="232252">
                  <c:v>69.9462891</c:v>
                </c:pt>
                <c:pt idx="232253">
                  <c:v>100.830078</c:v>
                </c:pt>
                <c:pt idx="232254">
                  <c:v>110.961914</c:v>
                </c:pt>
                <c:pt idx="232255">
                  <c:v>80.8105469</c:v>
                </c:pt>
                <c:pt idx="232256">
                  <c:v>42.96875</c:v>
                </c:pt>
                <c:pt idx="232257">
                  <c:v>-11.1083984</c:v>
                </c:pt>
                <c:pt idx="232258">
                  <c:v>-61.7675781</c:v>
                </c:pt>
                <c:pt idx="232259">
                  <c:v>-93.5058594</c:v>
                </c:pt>
                <c:pt idx="232260">
                  <c:v>-99.4873047</c:v>
                </c:pt>
                <c:pt idx="232261">
                  <c:v>-83.7402344</c:v>
                </c:pt>
                <c:pt idx="232262">
                  <c:v>-35.6445312</c:v>
                </c:pt>
                <c:pt idx="232263">
                  <c:v>12.9394531</c:v>
                </c:pt>
                <c:pt idx="232264">
                  <c:v>54.5654297</c:v>
                </c:pt>
                <c:pt idx="232265">
                  <c:v>92.89550779999998</c:v>
                </c:pt>
                <c:pt idx="232266">
                  <c:v>103.881836</c:v>
                </c:pt>
                <c:pt idx="232267">
                  <c:v>82.15332029999998</c:v>
                </c:pt>
                <c:pt idx="232268">
                  <c:v>47.4853516</c:v>
                </c:pt>
                <c:pt idx="232269">
                  <c:v>-12.3291016</c:v>
                </c:pt>
                <c:pt idx="232270">
                  <c:v>-62.0117188</c:v>
                </c:pt>
                <c:pt idx="232271">
                  <c:v>-98.5107422</c:v>
                </c:pt>
                <c:pt idx="232272">
                  <c:v>-108.886719</c:v>
                </c:pt>
                <c:pt idx="232273">
                  <c:v>-89.84375</c:v>
                </c:pt>
                <c:pt idx="232274">
                  <c:v>-48.2177734</c:v>
                </c:pt>
                <c:pt idx="232275">
                  <c:v>5.004882809999995</c:v>
                </c:pt>
                <c:pt idx="232276">
                  <c:v>61.15722659999999</c:v>
                </c:pt>
                <c:pt idx="232277">
                  <c:v>96.4355469</c:v>
                </c:pt>
                <c:pt idx="232278">
                  <c:v>101.074219</c:v>
                </c:pt>
                <c:pt idx="232279">
                  <c:v>86.3037109</c:v>
                </c:pt>
                <c:pt idx="232280">
                  <c:v>48.9501953</c:v>
                </c:pt>
                <c:pt idx="232281">
                  <c:v>-5.859375</c:v>
                </c:pt>
                <c:pt idx="232282">
                  <c:v>-55.2978516</c:v>
                </c:pt>
                <c:pt idx="232283">
                  <c:v>-92.6513672</c:v>
                </c:pt>
                <c:pt idx="232284">
                  <c:v>-106.689453</c:v>
                </c:pt>
                <c:pt idx="232285">
                  <c:v>-96.80175779999998</c:v>
                </c:pt>
                <c:pt idx="232286">
                  <c:v>-56.7626953</c:v>
                </c:pt>
                <c:pt idx="232287">
                  <c:v>-2.9296875</c:v>
                </c:pt>
                <c:pt idx="232288">
                  <c:v>49.0722656</c:v>
                </c:pt>
                <c:pt idx="232289">
                  <c:v>90.57617190000001</c:v>
                </c:pt>
                <c:pt idx="232290">
                  <c:v>105.46875</c:v>
                </c:pt>
                <c:pt idx="232291">
                  <c:v>92.6513672</c:v>
                </c:pt>
                <c:pt idx="232292">
                  <c:v>58.1054688</c:v>
                </c:pt>
                <c:pt idx="232293">
                  <c:v>9.155273439999998</c:v>
                </c:pt>
                <c:pt idx="232294">
                  <c:v>-46.875</c:v>
                </c:pt>
                <c:pt idx="232295">
                  <c:v>-89.5996094</c:v>
                </c:pt>
                <c:pt idx="232296">
                  <c:v>-108.642578</c:v>
                </c:pt>
                <c:pt idx="232297">
                  <c:v>-95.9472656</c:v>
                </c:pt>
                <c:pt idx="232298">
                  <c:v>-63.1103516</c:v>
                </c:pt>
                <c:pt idx="232299">
                  <c:v>-18.1884766</c:v>
                </c:pt>
                <c:pt idx="232300">
                  <c:v>37.9638672</c:v>
                </c:pt>
                <c:pt idx="232301">
                  <c:v>84.9609375</c:v>
                </c:pt>
                <c:pt idx="232302">
                  <c:v>105.34668</c:v>
                </c:pt>
                <c:pt idx="232303">
                  <c:v>97.2900391</c:v>
                </c:pt>
                <c:pt idx="232304">
                  <c:v>64.3310547</c:v>
                </c:pt>
                <c:pt idx="232305">
                  <c:v>11.2304688</c:v>
                </c:pt>
                <c:pt idx="232306">
                  <c:v>-43.5791016</c:v>
                </c:pt>
                <c:pt idx="232307">
                  <c:v>-80.5664062</c:v>
                </c:pt>
                <c:pt idx="232308">
                  <c:v>-100.585938</c:v>
                </c:pt>
                <c:pt idx="232309">
                  <c:v>-99.1210938</c:v>
                </c:pt>
                <c:pt idx="232310">
                  <c:v>-65.18554690000001</c:v>
                </c:pt>
                <c:pt idx="232311">
                  <c:v>-20.5078125</c:v>
                </c:pt>
                <c:pt idx="232312">
                  <c:v>34.0576172</c:v>
                </c:pt>
                <c:pt idx="232313">
                  <c:v>77.75878909999996</c:v>
                </c:pt>
                <c:pt idx="232314">
                  <c:v>98.2666016</c:v>
                </c:pt>
                <c:pt idx="232315">
                  <c:v>104.736328</c:v>
                </c:pt>
                <c:pt idx="232316">
                  <c:v>71.4111328</c:v>
                </c:pt>
                <c:pt idx="232317">
                  <c:v>23.3154297</c:v>
                </c:pt>
                <c:pt idx="232318">
                  <c:v>-32.8369141</c:v>
                </c:pt>
                <c:pt idx="232319">
                  <c:v>-72.9980469</c:v>
                </c:pt>
                <c:pt idx="232320">
                  <c:v>-96.67968749999996</c:v>
                </c:pt>
                <c:pt idx="232321">
                  <c:v>-104.370117</c:v>
                </c:pt>
                <c:pt idx="232322">
                  <c:v>-75.31738279999998</c:v>
                </c:pt>
                <c:pt idx="232323">
                  <c:v>-25.6347656</c:v>
                </c:pt>
                <c:pt idx="232324">
                  <c:v>27.0996094</c:v>
                </c:pt>
                <c:pt idx="232325">
                  <c:v>72.7539062</c:v>
                </c:pt>
                <c:pt idx="232326">
                  <c:v>100.341797</c:v>
                </c:pt>
                <c:pt idx="232327">
                  <c:v>104.492188</c:v>
                </c:pt>
                <c:pt idx="232328">
                  <c:v>70.9228516</c:v>
                </c:pt>
                <c:pt idx="232329">
                  <c:v>32.5927734</c:v>
                </c:pt>
                <c:pt idx="232330">
                  <c:v>-19.0429688</c:v>
                </c:pt>
                <c:pt idx="232331">
                  <c:v>-68.1152344</c:v>
                </c:pt>
                <c:pt idx="232332">
                  <c:v>-99.2431641</c:v>
                </c:pt>
                <c:pt idx="232333">
                  <c:v>-105.712891</c:v>
                </c:pt>
                <c:pt idx="232334">
                  <c:v>-82.27539059999994</c:v>
                </c:pt>
                <c:pt idx="232335">
                  <c:v>-31.0058594</c:v>
                </c:pt>
                <c:pt idx="232336">
                  <c:v>26.8554688</c:v>
                </c:pt>
                <c:pt idx="232337">
                  <c:v>71.7773438</c:v>
                </c:pt>
                <c:pt idx="232338">
                  <c:v>95.2148438</c:v>
                </c:pt>
                <c:pt idx="232339">
                  <c:v>99.4873047</c:v>
                </c:pt>
                <c:pt idx="232340">
                  <c:v>86.42578119999993</c:v>
                </c:pt>
                <c:pt idx="232341">
                  <c:v>40.6494141</c:v>
                </c:pt>
                <c:pt idx="232342">
                  <c:v>-18.7988281</c:v>
                </c:pt>
                <c:pt idx="232343">
                  <c:v>-74.5849609</c:v>
                </c:pt>
                <c:pt idx="232344">
                  <c:v>-100.830078</c:v>
                </c:pt>
                <c:pt idx="232345">
                  <c:v>-107.421875</c:v>
                </c:pt>
                <c:pt idx="232346">
                  <c:v>-84.3505859</c:v>
                </c:pt>
                <c:pt idx="232347">
                  <c:v>-39.7949219</c:v>
                </c:pt>
                <c:pt idx="232348">
                  <c:v>11.2304688</c:v>
                </c:pt>
                <c:pt idx="232349">
                  <c:v>61.5234375</c:v>
                </c:pt>
                <c:pt idx="232350">
                  <c:v>96.3134766</c:v>
                </c:pt>
                <c:pt idx="232351">
                  <c:v>109.49707</c:v>
                </c:pt>
                <c:pt idx="232352">
                  <c:v>88.7451172</c:v>
                </c:pt>
                <c:pt idx="232353">
                  <c:v>38.5742188</c:v>
                </c:pt>
                <c:pt idx="232354">
                  <c:v>-12.4511719</c:v>
                </c:pt>
                <c:pt idx="232355">
                  <c:v>-57.9833984</c:v>
                </c:pt>
                <c:pt idx="232356">
                  <c:v>-91.3085938</c:v>
                </c:pt>
                <c:pt idx="232357">
                  <c:v>-102.783203</c:v>
                </c:pt>
                <c:pt idx="232358">
                  <c:v>-78.4912109</c:v>
                </c:pt>
                <c:pt idx="232359">
                  <c:v>-44.1894531</c:v>
                </c:pt>
                <c:pt idx="232360">
                  <c:v>7.69042969</c:v>
                </c:pt>
                <c:pt idx="232361">
                  <c:v>62.9882812</c:v>
                </c:pt>
                <c:pt idx="232362">
                  <c:v>95.9472656</c:v>
                </c:pt>
                <c:pt idx="232363">
                  <c:v>105.712891</c:v>
                </c:pt>
                <c:pt idx="232364">
                  <c:v>87.5244141</c:v>
                </c:pt>
                <c:pt idx="232365">
                  <c:v>46.6308594</c:v>
                </c:pt>
                <c:pt idx="232366">
                  <c:v>-6.103515619999995</c:v>
                </c:pt>
                <c:pt idx="232367">
                  <c:v>-58.83789059999999</c:v>
                </c:pt>
                <c:pt idx="232368">
                  <c:v>-93.9941406</c:v>
                </c:pt>
                <c:pt idx="232369">
                  <c:v>-106.689453</c:v>
                </c:pt>
                <c:pt idx="232370">
                  <c:v>-88.8671875</c:v>
                </c:pt>
                <c:pt idx="232371">
                  <c:v>-49.0722656</c:v>
                </c:pt>
                <c:pt idx="232372">
                  <c:v>-4.02832031</c:v>
                </c:pt>
                <c:pt idx="232373">
                  <c:v>44.55566409999999</c:v>
                </c:pt>
                <c:pt idx="232374">
                  <c:v>82.5195312</c:v>
                </c:pt>
                <c:pt idx="232375">
                  <c:v>104.736328</c:v>
                </c:pt>
                <c:pt idx="232376">
                  <c:v>91.4306641</c:v>
                </c:pt>
                <c:pt idx="232377">
                  <c:v>46.3867188</c:v>
                </c:pt>
                <c:pt idx="232378">
                  <c:v>3.54003906</c:v>
                </c:pt>
                <c:pt idx="232379">
                  <c:v>-47.1191406</c:v>
                </c:pt>
                <c:pt idx="232380">
                  <c:v>-88.8671875</c:v>
                </c:pt>
                <c:pt idx="232381">
                  <c:v>-107.421875</c:v>
                </c:pt>
                <c:pt idx="232382">
                  <c:v>-93.9941406</c:v>
                </c:pt>
                <c:pt idx="232383">
                  <c:v>-60.546875</c:v>
                </c:pt>
                <c:pt idx="232384">
                  <c:v>-8.91113281</c:v>
                </c:pt>
                <c:pt idx="232385">
                  <c:v>44.0673828</c:v>
                </c:pt>
                <c:pt idx="232386">
                  <c:v>86.5478516</c:v>
                </c:pt>
                <c:pt idx="232387">
                  <c:v>104.736328</c:v>
                </c:pt>
                <c:pt idx="232388">
                  <c:v>94.84863279999998</c:v>
                </c:pt>
                <c:pt idx="232389">
                  <c:v>64.453125</c:v>
                </c:pt>
                <c:pt idx="232390">
                  <c:v>5.24902344</c:v>
                </c:pt>
                <c:pt idx="232391">
                  <c:v>-44.921875</c:v>
                </c:pt>
                <c:pt idx="232392">
                  <c:v>-80.4443359</c:v>
                </c:pt>
                <c:pt idx="232393">
                  <c:v>-103.271484</c:v>
                </c:pt>
                <c:pt idx="232394">
                  <c:v>-94.97070309999998</c:v>
                </c:pt>
                <c:pt idx="232395">
                  <c:v>-59.81445309999999</c:v>
                </c:pt>
                <c:pt idx="232396">
                  <c:v>-14.6484375</c:v>
                </c:pt>
                <c:pt idx="232397">
                  <c:v>43.0908203</c:v>
                </c:pt>
                <c:pt idx="232398">
                  <c:v>78.4912109</c:v>
                </c:pt>
                <c:pt idx="232399">
                  <c:v>101.928711</c:v>
                </c:pt>
                <c:pt idx="232400">
                  <c:v>102.905273</c:v>
                </c:pt>
                <c:pt idx="232401">
                  <c:v>70.3125</c:v>
                </c:pt>
                <c:pt idx="232402">
                  <c:v>20.2636719</c:v>
                </c:pt>
                <c:pt idx="232403">
                  <c:v>-36.2548828</c:v>
                </c:pt>
                <c:pt idx="232404">
                  <c:v>-83.3740234</c:v>
                </c:pt>
                <c:pt idx="232405">
                  <c:v>-114.257812</c:v>
                </c:pt>
                <c:pt idx="232406">
                  <c:v>-102.661133</c:v>
                </c:pt>
                <c:pt idx="232407">
                  <c:v>-72.265625</c:v>
                </c:pt>
                <c:pt idx="232408">
                  <c:v>-17.7001953</c:v>
                </c:pt>
                <c:pt idx="232409">
                  <c:v>35.8886719</c:v>
                </c:pt>
                <c:pt idx="232410">
                  <c:v>68.35937499999996</c:v>
                </c:pt>
                <c:pt idx="232411">
                  <c:v>95.5810547</c:v>
                </c:pt>
                <c:pt idx="232412">
                  <c:v>102.783203</c:v>
                </c:pt>
                <c:pt idx="232413">
                  <c:v>81.7871094</c:v>
                </c:pt>
                <c:pt idx="232414">
                  <c:v>31.7382812</c:v>
                </c:pt>
                <c:pt idx="232415">
                  <c:v>-27.5878906</c:v>
                </c:pt>
                <c:pt idx="232416">
                  <c:v>-67.2607422</c:v>
                </c:pt>
                <c:pt idx="232417">
                  <c:v>-104.370117</c:v>
                </c:pt>
                <c:pt idx="232418">
                  <c:v>-106.323242</c:v>
                </c:pt>
                <c:pt idx="232419">
                  <c:v>-77.27050779999998</c:v>
                </c:pt>
                <c:pt idx="232420">
                  <c:v>-28.1982422</c:v>
                </c:pt>
                <c:pt idx="232421">
                  <c:v>16.9677734</c:v>
                </c:pt>
                <c:pt idx="232422">
                  <c:v>67.38281249999996</c:v>
                </c:pt>
                <c:pt idx="232423">
                  <c:v>95.3369141</c:v>
                </c:pt>
                <c:pt idx="232424">
                  <c:v>108.642578</c:v>
                </c:pt>
                <c:pt idx="232425">
                  <c:v>79.9560547</c:v>
                </c:pt>
                <c:pt idx="232426">
                  <c:v>38.0859375</c:v>
                </c:pt>
                <c:pt idx="232427">
                  <c:v>-18.3105469</c:v>
                </c:pt>
                <c:pt idx="232428">
                  <c:v>-72.50976559999998</c:v>
                </c:pt>
                <c:pt idx="232429">
                  <c:v>-98.5107422</c:v>
                </c:pt>
                <c:pt idx="232430">
                  <c:v>-110.473633</c:v>
                </c:pt>
                <c:pt idx="232431">
                  <c:v>-77.8808594</c:v>
                </c:pt>
                <c:pt idx="232432">
                  <c:v>-39.5507812</c:v>
                </c:pt>
                <c:pt idx="232433">
                  <c:v>16.4794922</c:v>
                </c:pt>
                <c:pt idx="232434">
                  <c:v>66.65039059999994</c:v>
                </c:pt>
                <c:pt idx="232435">
                  <c:v>95.9472656</c:v>
                </c:pt>
                <c:pt idx="232436">
                  <c:v>97.65625</c:v>
                </c:pt>
                <c:pt idx="232437">
                  <c:v>74.21875</c:v>
                </c:pt>
                <c:pt idx="232438">
                  <c:v>43.8232422</c:v>
                </c:pt>
                <c:pt idx="232439">
                  <c:v>-13.4277344</c:v>
                </c:pt>
                <c:pt idx="232440">
                  <c:v>-59.5703125</c:v>
                </c:pt>
                <c:pt idx="232441">
                  <c:v>-94.84863279999998</c:v>
                </c:pt>
                <c:pt idx="232442">
                  <c:v>-106.323242</c:v>
                </c:pt>
                <c:pt idx="232443">
                  <c:v>-89.7216797</c:v>
                </c:pt>
                <c:pt idx="232444">
                  <c:v>-44.0673828</c:v>
                </c:pt>
                <c:pt idx="232445">
                  <c:v>7.324218749999996</c:v>
                </c:pt>
                <c:pt idx="232446">
                  <c:v>51.8798828</c:v>
                </c:pt>
                <c:pt idx="232447">
                  <c:v>98.2666016</c:v>
                </c:pt>
                <c:pt idx="232448">
                  <c:v>106.201172</c:v>
                </c:pt>
                <c:pt idx="232449">
                  <c:v>85.6933594</c:v>
                </c:pt>
                <c:pt idx="232450">
                  <c:v>44.1894531</c:v>
                </c:pt>
                <c:pt idx="232451">
                  <c:v>-4.63867188</c:v>
                </c:pt>
                <c:pt idx="232452">
                  <c:v>-54.6875</c:v>
                </c:pt>
                <c:pt idx="232453">
                  <c:v>-87.890625</c:v>
                </c:pt>
                <c:pt idx="232454">
                  <c:v>-102.783203</c:v>
                </c:pt>
                <c:pt idx="232455">
                  <c:v>-94.84863279999998</c:v>
                </c:pt>
                <c:pt idx="232456">
                  <c:v>-47.85156249999999</c:v>
                </c:pt>
                <c:pt idx="232457">
                  <c:v>11.9628906</c:v>
                </c:pt>
                <c:pt idx="232458">
                  <c:v>51.6357422</c:v>
                </c:pt>
                <c:pt idx="232459">
                  <c:v>91.3085938</c:v>
                </c:pt>
                <c:pt idx="232460">
                  <c:v>111.816406</c:v>
                </c:pt>
                <c:pt idx="232461">
                  <c:v>94.3603516</c:v>
                </c:pt>
                <c:pt idx="232462">
                  <c:v>55.4199219</c:v>
                </c:pt>
                <c:pt idx="232463">
                  <c:v>-1.70898438</c:v>
                </c:pt>
                <c:pt idx="232464">
                  <c:v>-57.61718749999999</c:v>
                </c:pt>
                <c:pt idx="232465">
                  <c:v>-98.5107422</c:v>
                </c:pt>
                <c:pt idx="232466">
                  <c:v>-106.689453</c:v>
                </c:pt>
                <c:pt idx="232467">
                  <c:v>-98.2666016</c:v>
                </c:pt>
                <c:pt idx="232468">
                  <c:v>-62.1337891</c:v>
                </c:pt>
                <c:pt idx="232469">
                  <c:v>3.41796875</c:v>
                </c:pt>
                <c:pt idx="232470">
                  <c:v>53.7109375</c:v>
                </c:pt>
                <c:pt idx="232471">
                  <c:v>88.8671875</c:v>
                </c:pt>
                <c:pt idx="232472">
                  <c:v>101.5625</c:v>
                </c:pt>
                <c:pt idx="232473">
                  <c:v>92.6513672</c:v>
                </c:pt>
                <c:pt idx="232474">
                  <c:v>55.6640625</c:v>
                </c:pt>
                <c:pt idx="232475">
                  <c:v>5.004882809999995</c:v>
                </c:pt>
                <c:pt idx="232476">
                  <c:v>-44.0673828</c:v>
                </c:pt>
                <c:pt idx="232477">
                  <c:v>-87.5244141</c:v>
                </c:pt>
                <c:pt idx="232478">
                  <c:v>-110.839844</c:v>
                </c:pt>
                <c:pt idx="232479">
                  <c:v>-97.5341797</c:v>
                </c:pt>
                <c:pt idx="232480">
                  <c:v>-61.5234375</c:v>
                </c:pt>
                <c:pt idx="232481">
                  <c:v>-4.394531249999993</c:v>
                </c:pt>
                <c:pt idx="232482">
                  <c:v>43.8232422</c:v>
                </c:pt>
                <c:pt idx="232483">
                  <c:v>82.03125</c:v>
                </c:pt>
                <c:pt idx="232484">
                  <c:v>105.224609</c:v>
                </c:pt>
                <c:pt idx="232485">
                  <c:v>92.6513672</c:v>
                </c:pt>
                <c:pt idx="232486">
                  <c:v>61.4013672</c:v>
                </c:pt>
                <c:pt idx="232487">
                  <c:v>17.2119141</c:v>
                </c:pt>
                <c:pt idx="232488">
                  <c:v>-39.5507812</c:v>
                </c:pt>
                <c:pt idx="232489">
                  <c:v>-83.8623047</c:v>
                </c:pt>
                <c:pt idx="232490">
                  <c:v>-102.539062</c:v>
                </c:pt>
                <c:pt idx="232491">
                  <c:v>-94.6044922</c:v>
                </c:pt>
                <c:pt idx="232492">
                  <c:v>-66.52832029999998</c:v>
                </c:pt>
                <c:pt idx="232493">
                  <c:v>-22.3388672</c:v>
                </c:pt>
                <c:pt idx="232494">
                  <c:v>30.3955078</c:v>
                </c:pt>
                <c:pt idx="232495">
                  <c:v>77.0263672</c:v>
                </c:pt>
                <c:pt idx="232496">
                  <c:v>110.107422</c:v>
                </c:pt>
                <c:pt idx="232497">
                  <c:v>99.9755859</c:v>
                </c:pt>
                <c:pt idx="232498">
                  <c:v>71.4111328</c:v>
                </c:pt>
                <c:pt idx="232499">
                  <c:v>17.0898438</c:v>
                </c:pt>
                <c:pt idx="232500">
                  <c:v>-31.6162109</c:v>
                </c:pt>
                <c:pt idx="232501">
                  <c:v>-81.5429688</c:v>
                </c:pt>
                <c:pt idx="232502">
                  <c:v>-108.276367</c:v>
                </c:pt>
                <c:pt idx="232503">
                  <c:v>-103.271484</c:v>
                </c:pt>
                <c:pt idx="232504">
                  <c:v>-73.48632809999998</c:v>
                </c:pt>
                <c:pt idx="232505">
                  <c:v>-24.1699219</c:v>
                </c:pt>
                <c:pt idx="232506">
                  <c:v>34.17968749999999</c:v>
                </c:pt>
                <c:pt idx="232507">
                  <c:v>81.7871094</c:v>
                </c:pt>
                <c:pt idx="232508">
                  <c:v>106.933594</c:v>
                </c:pt>
                <c:pt idx="232509">
                  <c:v>99.2431641</c:v>
                </c:pt>
                <c:pt idx="232510">
                  <c:v>68.9697266</c:v>
                </c:pt>
                <c:pt idx="232511">
                  <c:v>27.9541016</c:v>
                </c:pt>
                <c:pt idx="232512">
                  <c:v>-26.8554688</c:v>
                </c:pt>
                <c:pt idx="232513">
                  <c:v>-74.0966797</c:v>
                </c:pt>
                <c:pt idx="232514">
                  <c:v>-103.149414</c:v>
                </c:pt>
                <c:pt idx="232515">
                  <c:v>-95.9472656</c:v>
                </c:pt>
                <c:pt idx="232516">
                  <c:v>-69.0917969</c:v>
                </c:pt>
                <c:pt idx="232517">
                  <c:v>-26.6113281</c:v>
                </c:pt>
                <c:pt idx="232518">
                  <c:v>19.6533203</c:v>
                </c:pt>
                <c:pt idx="232519">
                  <c:v>73.7304688</c:v>
                </c:pt>
                <c:pt idx="232520">
                  <c:v>107.299805</c:v>
                </c:pt>
                <c:pt idx="232521">
                  <c:v>102.783203</c:v>
                </c:pt>
                <c:pt idx="232522">
                  <c:v>77.27050779999998</c:v>
                </c:pt>
                <c:pt idx="232523">
                  <c:v>32.1044922</c:v>
                </c:pt>
                <c:pt idx="232524">
                  <c:v>-19.1650391</c:v>
                </c:pt>
                <c:pt idx="232525">
                  <c:v>-75.19531249999996</c:v>
                </c:pt>
                <c:pt idx="232526">
                  <c:v>-104.125977</c:v>
                </c:pt>
                <c:pt idx="232527">
                  <c:v>-100.341797</c:v>
                </c:pt>
                <c:pt idx="232528">
                  <c:v>-79.5898438</c:v>
                </c:pt>
                <c:pt idx="232529">
                  <c:v>-31.7382812</c:v>
                </c:pt>
                <c:pt idx="232530">
                  <c:v>21.1181641</c:v>
                </c:pt>
                <c:pt idx="232531">
                  <c:v>64.57519529999998</c:v>
                </c:pt>
                <c:pt idx="232532">
                  <c:v>95.9472656</c:v>
                </c:pt>
                <c:pt idx="232533">
                  <c:v>103.271484</c:v>
                </c:pt>
                <c:pt idx="232534">
                  <c:v>80.68847659999993</c:v>
                </c:pt>
                <c:pt idx="232535">
                  <c:v>38.8183594</c:v>
                </c:pt>
                <c:pt idx="232536">
                  <c:v>-6.71386719</c:v>
                </c:pt>
                <c:pt idx="232537">
                  <c:v>-55.4199219</c:v>
                </c:pt>
                <c:pt idx="232538">
                  <c:v>-92.6513672</c:v>
                </c:pt>
                <c:pt idx="232539">
                  <c:v>-100.830078</c:v>
                </c:pt>
                <c:pt idx="232540">
                  <c:v>-81.29882809999998</c:v>
                </c:pt>
                <c:pt idx="232541">
                  <c:v>-46.875</c:v>
                </c:pt>
                <c:pt idx="232542">
                  <c:v>8.05664062</c:v>
                </c:pt>
                <c:pt idx="232543">
                  <c:v>59.0820312</c:v>
                </c:pt>
                <c:pt idx="232544">
                  <c:v>92.4072266</c:v>
                </c:pt>
                <c:pt idx="232545">
                  <c:v>105.34668</c:v>
                </c:pt>
                <c:pt idx="232546">
                  <c:v>90.94238279999998</c:v>
                </c:pt>
                <c:pt idx="232547">
                  <c:v>50.4150391</c:v>
                </c:pt>
                <c:pt idx="232548">
                  <c:v>-0.48828125</c:v>
                </c:pt>
                <c:pt idx="232549">
                  <c:v>-64.57519529999998</c:v>
                </c:pt>
                <c:pt idx="232550">
                  <c:v>-95.703125</c:v>
                </c:pt>
                <c:pt idx="232551">
                  <c:v>-100.585938</c:v>
                </c:pt>
                <c:pt idx="232552">
                  <c:v>-83.0078125</c:v>
                </c:pt>
                <c:pt idx="232553">
                  <c:v>-52.6123047</c:v>
                </c:pt>
                <c:pt idx="232554">
                  <c:v>3.17382812</c:v>
                </c:pt>
                <c:pt idx="232555">
                  <c:v>54.32128909999999</c:v>
                </c:pt>
                <c:pt idx="232556">
                  <c:v>93.6279297</c:v>
                </c:pt>
                <c:pt idx="232557">
                  <c:v>104.736328</c:v>
                </c:pt>
                <c:pt idx="232558">
                  <c:v>86.05957029999998</c:v>
                </c:pt>
                <c:pt idx="232559">
                  <c:v>52.8564453</c:v>
                </c:pt>
                <c:pt idx="232560">
                  <c:v>0.366210938</c:v>
                </c:pt>
                <c:pt idx="232561">
                  <c:v>-50.1708984</c:v>
                </c:pt>
                <c:pt idx="232562">
                  <c:v>-93.1396484</c:v>
                </c:pt>
                <c:pt idx="232563">
                  <c:v>-109.619141</c:v>
                </c:pt>
                <c:pt idx="232564">
                  <c:v>-92.2851562</c:v>
                </c:pt>
                <c:pt idx="232565">
                  <c:v>-50.4150391</c:v>
                </c:pt>
                <c:pt idx="232566">
                  <c:v>-1.58691406</c:v>
                </c:pt>
                <c:pt idx="232567">
                  <c:v>49.9267578</c:v>
                </c:pt>
                <c:pt idx="232568">
                  <c:v>92.6513672</c:v>
                </c:pt>
                <c:pt idx="232569">
                  <c:v>112.792969</c:v>
                </c:pt>
                <c:pt idx="232570">
                  <c:v>91.9189453</c:v>
                </c:pt>
                <c:pt idx="232571">
                  <c:v>55.4199219</c:v>
                </c:pt>
                <c:pt idx="232572">
                  <c:v>4.51660156</c:v>
                </c:pt>
                <c:pt idx="232573">
                  <c:v>-47.6074219</c:v>
                </c:pt>
                <c:pt idx="232574">
                  <c:v>-86.05957029999998</c:v>
                </c:pt>
                <c:pt idx="232575">
                  <c:v>-106.201172</c:v>
                </c:pt>
                <c:pt idx="232576">
                  <c:v>-99.60937499999996</c:v>
                </c:pt>
                <c:pt idx="232577">
                  <c:v>-60.4248047</c:v>
                </c:pt>
                <c:pt idx="232578">
                  <c:v>-7.08007812</c:v>
                </c:pt>
                <c:pt idx="232579">
                  <c:v>41.015625</c:v>
                </c:pt>
                <c:pt idx="232580">
                  <c:v>84.22851559999998</c:v>
                </c:pt>
                <c:pt idx="232581">
                  <c:v>104.492188</c:v>
                </c:pt>
                <c:pt idx="232582">
                  <c:v>100.463867</c:v>
                </c:pt>
                <c:pt idx="232583">
                  <c:v>61.8896484</c:v>
                </c:pt>
                <c:pt idx="232584">
                  <c:v>15.5029297</c:v>
                </c:pt>
                <c:pt idx="232585">
                  <c:v>-39.6728516</c:v>
                </c:pt>
                <c:pt idx="232586">
                  <c:v>-81.66503909999996</c:v>
                </c:pt>
                <c:pt idx="232587">
                  <c:v>-97.2900391</c:v>
                </c:pt>
                <c:pt idx="232588">
                  <c:v>-99.60937499999996</c:v>
                </c:pt>
                <c:pt idx="232589">
                  <c:v>-66.0400391</c:v>
                </c:pt>
                <c:pt idx="232590">
                  <c:v>-12.8173828</c:v>
                </c:pt>
                <c:pt idx="232591">
                  <c:v>36.1328125</c:v>
                </c:pt>
                <c:pt idx="232592">
                  <c:v>80.078125</c:v>
                </c:pt>
                <c:pt idx="232593">
                  <c:v>105.224609</c:v>
                </c:pt>
                <c:pt idx="232594">
                  <c:v>98.9990234</c:v>
                </c:pt>
                <c:pt idx="232595">
                  <c:v>69.7021484</c:v>
                </c:pt>
                <c:pt idx="232596">
                  <c:v>21.9726562</c:v>
                </c:pt>
                <c:pt idx="232597">
                  <c:v>-33.9355469</c:v>
                </c:pt>
                <c:pt idx="232598">
                  <c:v>-79.7119141</c:v>
                </c:pt>
                <c:pt idx="232599">
                  <c:v>-105.957031</c:v>
                </c:pt>
                <c:pt idx="232600">
                  <c:v>-98.87695309999998</c:v>
                </c:pt>
                <c:pt idx="232601">
                  <c:v>-67.38281249999996</c:v>
                </c:pt>
                <c:pt idx="232602">
                  <c:v>-29.1748047</c:v>
                </c:pt>
                <c:pt idx="232603">
                  <c:v>23.5595703</c:v>
                </c:pt>
                <c:pt idx="232604">
                  <c:v>74.3408203</c:v>
                </c:pt>
                <c:pt idx="232605">
                  <c:v>101.44043</c:v>
                </c:pt>
                <c:pt idx="232606">
                  <c:v>105.712891</c:v>
                </c:pt>
                <c:pt idx="232607">
                  <c:v>73.60839839999993</c:v>
                </c:pt>
                <c:pt idx="232608">
                  <c:v>23.1933594</c:v>
                </c:pt>
                <c:pt idx="232609">
                  <c:v>-33.0810547</c:v>
                </c:pt>
                <c:pt idx="232610">
                  <c:v>-69.2138672</c:v>
                </c:pt>
                <c:pt idx="232611">
                  <c:v>-97.2900391</c:v>
                </c:pt>
                <c:pt idx="232612">
                  <c:v>-102.539062</c:v>
                </c:pt>
                <c:pt idx="232613">
                  <c:v>-78.2470703</c:v>
                </c:pt>
                <c:pt idx="232614">
                  <c:v>-27.4658203</c:v>
                </c:pt>
                <c:pt idx="232615">
                  <c:v>27.0996094</c:v>
                </c:pt>
                <c:pt idx="232616">
                  <c:v>69.58007809999994</c:v>
                </c:pt>
                <c:pt idx="232617">
                  <c:v>100.585938</c:v>
                </c:pt>
                <c:pt idx="232618">
                  <c:v>102.050781</c:v>
                </c:pt>
                <c:pt idx="232619">
                  <c:v>76.7822266</c:v>
                </c:pt>
                <c:pt idx="232620">
                  <c:v>35.4003906</c:v>
                </c:pt>
                <c:pt idx="232621">
                  <c:v>-21.484375</c:v>
                </c:pt>
                <c:pt idx="232622">
                  <c:v>-72.6318359</c:v>
                </c:pt>
                <c:pt idx="232623">
                  <c:v>-99.2431641</c:v>
                </c:pt>
                <c:pt idx="232624">
                  <c:v>-100.952148</c:v>
                </c:pt>
                <c:pt idx="232625">
                  <c:v>-78.12499999999998</c:v>
                </c:pt>
                <c:pt idx="232626">
                  <c:v>-39.0625</c:v>
                </c:pt>
                <c:pt idx="232627">
                  <c:v>17.9443359</c:v>
                </c:pt>
                <c:pt idx="232628">
                  <c:v>63.8427734</c:v>
                </c:pt>
                <c:pt idx="232629">
                  <c:v>98.0224609</c:v>
                </c:pt>
                <c:pt idx="232630">
                  <c:v>100.830078</c:v>
                </c:pt>
                <c:pt idx="232631">
                  <c:v>83.6181641</c:v>
                </c:pt>
                <c:pt idx="232632">
                  <c:v>41.7480469</c:v>
                </c:pt>
                <c:pt idx="232633">
                  <c:v>-11.3525391</c:v>
                </c:pt>
                <c:pt idx="232634">
                  <c:v>-62.6220703</c:v>
                </c:pt>
                <c:pt idx="232635">
                  <c:v>-94.2382812</c:v>
                </c:pt>
                <c:pt idx="232636">
                  <c:v>-97.90039059999998</c:v>
                </c:pt>
                <c:pt idx="232637">
                  <c:v>-79.8339844</c:v>
                </c:pt>
                <c:pt idx="232638">
                  <c:v>-39.4287109</c:v>
                </c:pt>
                <c:pt idx="232639">
                  <c:v>7.08007812</c:v>
                </c:pt>
                <c:pt idx="232640">
                  <c:v>54.8095703</c:v>
                </c:pt>
                <c:pt idx="232641">
                  <c:v>86.6699219</c:v>
                </c:pt>
                <c:pt idx="232642">
                  <c:v>100.097656</c:v>
                </c:pt>
                <c:pt idx="232643">
                  <c:v>86.18164059999998</c:v>
                </c:pt>
                <c:pt idx="232644">
                  <c:v>49.9267578</c:v>
                </c:pt>
                <c:pt idx="232645">
                  <c:v>4.76074219</c:v>
                </c:pt>
                <c:pt idx="232646">
                  <c:v>-55.5419922</c:v>
                </c:pt>
                <c:pt idx="232647">
                  <c:v>-96.3134766</c:v>
                </c:pt>
                <c:pt idx="232648">
                  <c:v>-105.102539</c:v>
                </c:pt>
                <c:pt idx="232649">
                  <c:v>-90.6982422</c:v>
                </c:pt>
                <c:pt idx="232650">
                  <c:v>-51.6357422</c:v>
                </c:pt>
                <c:pt idx="232651">
                  <c:v>2.56347656</c:v>
                </c:pt>
                <c:pt idx="232652">
                  <c:v>55.1757812</c:v>
                </c:pt>
                <c:pt idx="232653">
                  <c:v>93.9941406</c:v>
                </c:pt>
                <c:pt idx="232654">
                  <c:v>103.759766</c:v>
                </c:pt>
                <c:pt idx="232655">
                  <c:v>86.18164059999998</c:v>
                </c:pt>
                <c:pt idx="232656">
                  <c:v>53.1005859</c:v>
                </c:pt>
                <c:pt idx="232657">
                  <c:v>0.610351562</c:v>
                </c:pt>
                <c:pt idx="232658">
                  <c:v>-48.828125</c:v>
                </c:pt>
                <c:pt idx="232659">
                  <c:v>-90.6982422</c:v>
                </c:pt>
                <c:pt idx="232660">
                  <c:v>-103.515625</c:v>
                </c:pt>
                <c:pt idx="232661">
                  <c:v>-89.2333984</c:v>
                </c:pt>
                <c:pt idx="232662">
                  <c:v>-57.1289062</c:v>
                </c:pt>
                <c:pt idx="232663">
                  <c:v>-5.73730469</c:v>
                </c:pt>
                <c:pt idx="232664">
                  <c:v>52.2460938</c:v>
                </c:pt>
                <c:pt idx="232665">
                  <c:v>88.62304690000001</c:v>
                </c:pt>
                <c:pt idx="232666">
                  <c:v>98.87695309999998</c:v>
                </c:pt>
                <c:pt idx="232667">
                  <c:v>93.38378909999996</c:v>
                </c:pt>
                <c:pt idx="232668">
                  <c:v>62.7441406</c:v>
                </c:pt>
                <c:pt idx="232669">
                  <c:v>6.835937499999997</c:v>
                </c:pt>
                <c:pt idx="232670">
                  <c:v>-48.2177734</c:v>
                </c:pt>
                <c:pt idx="232671">
                  <c:v>-86.18164059999998</c:v>
                </c:pt>
                <c:pt idx="232672">
                  <c:v>-99.85351559999998</c:v>
                </c:pt>
                <c:pt idx="232673">
                  <c:v>-88.8671875</c:v>
                </c:pt>
                <c:pt idx="232674">
                  <c:v>-61.7675781</c:v>
                </c:pt>
                <c:pt idx="232675">
                  <c:v>-10.7421875</c:v>
                </c:pt>
                <c:pt idx="232676">
                  <c:v>45.7763672</c:v>
                </c:pt>
                <c:pt idx="232677">
                  <c:v>83.984375</c:v>
                </c:pt>
                <c:pt idx="232678">
                  <c:v>105.46875</c:v>
                </c:pt>
                <c:pt idx="232679">
                  <c:v>94.2382812</c:v>
                </c:pt>
                <c:pt idx="232680">
                  <c:v>63.7207031</c:v>
                </c:pt>
                <c:pt idx="232681">
                  <c:v>11.5966797</c:v>
                </c:pt>
                <c:pt idx="232682">
                  <c:v>-36.0107422</c:v>
                </c:pt>
                <c:pt idx="232683">
                  <c:v>-80.32226559999998</c:v>
                </c:pt>
                <c:pt idx="232684">
                  <c:v>-102.783203</c:v>
                </c:pt>
                <c:pt idx="232685">
                  <c:v>-98.0224609</c:v>
                </c:pt>
                <c:pt idx="232686">
                  <c:v>-70.4345703</c:v>
                </c:pt>
                <c:pt idx="232687">
                  <c:v>-20.0195312</c:v>
                </c:pt>
                <c:pt idx="232688">
                  <c:v>41.5039062</c:v>
                </c:pt>
                <c:pt idx="232689">
                  <c:v>74.46289059999998</c:v>
                </c:pt>
                <c:pt idx="232690">
                  <c:v>102.661133</c:v>
                </c:pt>
                <c:pt idx="232691">
                  <c:v>104.614258</c:v>
                </c:pt>
                <c:pt idx="232692">
                  <c:v>74.46289059999998</c:v>
                </c:pt>
                <c:pt idx="232693">
                  <c:v>31.1279297</c:v>
                </c:pt>
                <c:pt idx="232694">
                  <c:v>-27.8320312</c:v>
                </c:pt>
                <c:pt idx="232695">
                  <c:v>-76.5380859</c:v>
                </c:pt>
                <c:pt idx="232696">
                  <c:v>-101.5625</c:v>
                </c:pt>
                <c:pt idx="232697">
                  <c:v>-104.125977</c:v>
                </c:pt>
                <c:pt idx="232698">
                  <c:v>-76.4160156</c:v>
                </c:pt>
                <c:pt idx="232699">
                  <c:v>-26.9775391</c:v>
                </c:pt>
                <c:pt idx="232700">
                  <c:v>30.5175781</c:v>
                </c:pt>
                <c:pt idx="232701">
                  <c:v>72.9980469</c:v>
                </c:pt>
                <c:pt idx="232702">
                  <c:v>100.708008</c:v>
                </c:pt>
                <c:pt idx="232703">
                  <c:v>109.25293</c:v>
                </c:pt>
                <c:pt idx="232704">
                  <c:v>80.2001953</c:v>
                </c:pt>
                <c:pt idx="232705">
                  <c:v>29.296875</c:v>
                </c:pt>
                <c:pt idx="232706">
                  <c:v>-23.0712891</c:v>
                </c:pt>
                <c:pt idx="232707">
                  <c:v>-71.0449219</c:v>
                </c:pt>
                <c:pt idx="232708">
                  <c:v>-99.1210938</c:v>
                </c:pt>
                <c:pt idx="232709">
                  <c:v>-108.398438</c:v>
                </c:pt>
                <c:pt idx="232710">
                  <c:v>-82.03125</c:v>
                </c:pt>
                <c:pt idx="232711">
                  <c:v>-27.7099609</c:v>
                </c:pt>
                <c:pt idx="232712">
                  <c:v>22.3388672</c:v>
                </c:pt>
                <c:pt idx="232713">
                  <c:v>64.8193359</c:v>
                </c:pt>
                <c:pt idx="232714">
                  <c:v>94.3603516</c:v>
                </c:pt>
                <c:pt idx="232715">
                  <c:v>99.7314453</c:v>
                </c:pt>
                <c:pt idx="232716">
                  <c:v>81.7871094</c:v>
                </c:pt>
                <c:pt idx="232717">
                  <c:v>37.4755859</c:v>
                </c:pt>
                <c:pt idx="232718">
                  <c:v>-11.4746094</c:v>
                </c:pt>
                <c:pt idx="232719">
                  <c:v>-65.4296875</c:v>
                </c:pt>
                <c:pt idx="232720">
                  <c:v>-101.318359</c:v>
                </c:pt>
                <c:pt idx="232721">
                  <c:v>-103.027344</c:v>
                </c:pt>
                <c:pt idx="232722">
                  <c:v>-84.4726562</c:v>
                </c:pt>
                <c:pt idx="232723">
                  <c:v>-34.17968749999999</c:v>
                </c:pt>
                <c:pt idx="232724">
                  <c:v>20.0195312</c:v>
                </c:pt>
                <c:pt idx="232725">
                  <c:v>62.1337891</c:v>
                </c:pt>
                <c:pt idx="232726">
                  <c:v>100.585938</c:v>
                </c:pt>
                <c:pt idx="232727">
                  <c:v>99.9755859</c:v>
                </c:pt>
                <c:pt idx="232728">
                  <c:v>83.8623047</c:v>
                </c:pt>
                <c:pt idx="232729">
                  <c:v>43.8232422</c:v>
                </c:pt>
                <c:pt idx="232730">
                  <c:v>-9.765625</c:v>
                </c:pt>
                <c:pt idx="232731">
                  <c:v>-60.6689453</c:v>
                </c:pt>
                <c:pt idx="232732">
                  <c:v>-91.1865234</c:v>
                </c:pt>
                <c:pt idx="232733">
                  <c:v>-101.806641</c:v>
                </c:pt>
                <c:pt idx="232734">
                  <c:v>-87.6464844</c:v>
                </c:pt>
                <c:pt idx="232735">
                  <c:v>-49.80468749999996</c:v>
                </c:pt>
                <c:pt idx="232736">
                  <c:v>7.324218749999996</c:v>
                </c:pt>
                <c:pt idx="232737">
                  <c:v>63.5986328</c:v>
                </c:pt>
                <c:pt idx="232738">
                  <c:v>92.6513672</c:v>
                </c:pt>
                <c:pt idx="232739">
                  <c:v>100.708008</c:v>
                </c:pt>
                <c:pt idx="232740">
                  <c:v>88.0126953</c:v>
                </c:pt>
                <c:pt idx="232741">
                  <c:v>57.1289062</c:v>
                </c:pt>
                <c:pt idx="232742">
                  <c:v>-4.76074219</c:v>
                </c:pt>
                <c:pt idx="232743">
                  <c:v>-59.2041016</c:v>
                </c:pt>
                <c:pt idx="232744">
                  <c:v>-92.89550779999998</c:v>
                </c:pt>
                <c:pt idx="232745">
                  <c:v>-101.928711</c:v>
                </c:pt>
                <c:pt idx="232746">
                  <c:v>-90.57617190000001</c:v>
                </c:pt>
                <c:pt idx="232747">
                  <c:v>-49.6826172</c:v>
                </c:pt>
                <c:pt idx="232748">
                  <c:v>-6.71386719</c:v>
                </c:pt>
                <c:pt idx="232749">
                  <c:v>44.55566409999999</c:v>
                </c:pt>
                <c:pt idx="232750">
                  <c:v>89.5996094</c:v>
                </c:pt>
                <c:pt idx="232751">
                  <c:v>104.980469</c:v>
                </c:pt>
                <c:pt idx="232752">
                  <c:v>92.2851562</c:v>
                </c:pt>
                <c:pt idx="232753">
                  <c:v>52.9785156</c:v>
                </c:pt>
                <c:pt idx="232754">
                  <c:v>7.08007812</c:v>
                </c:pt>
                <c:pt idx="232755">
                  <c:v>-45.4101562</c:v>
                </c:pt>
                <c:pt idx="232756">
                  <c:v>-86.42578119999993</c:v>
                </c:pt>
                <c:pt idx="232757">
                  <c:v>-102.050781</c:v>
                </c:pt>
                <c:pt idx="232758">
                  <c:v>-92.0410156</c:v>
                </c:pt>
                <c:pt idx="232759">
                  <c:v>-59.81445309999999</c:v>
                </c:pt>
                <c:pt idx="232760">
                  <c:v>-6.71386719</c:v>
                </c:pt>
                <c:pt idx="232761">
                  <c:v>42.2363281</c:v>
                </c:pt>
                <c:pt idx="232762">
                  <c:v>79.9560547</c:v>
                </c:pt>
                <c:pt idx="232763">
                  <c:v>109.375</c:v>
                </c:pt>
                <c:pt idx="232764">
                  <c:v>99.85351559999998</c:v>
                </c:pt>
                <c:pt idx="232765">
                  <c:v>51.39160159999999</c:v>
                </c:pt>
                <c:pt idx="232766">
                  <c:v>12.3291016</c:v>
                </c:pt>
                <c:pt idx="232767">
                  <c:v>-35.8886719</c:v>
                </c:pt>
                <c:pt idx="232768">
                  <c:v>-83.7402344</c:v>
                </c:pt>
                <c:pt idx="232769">
                  <c:v>-103.515625</c:v>
                </c:pt>
                <c:pt idx="232770">
                  <c:v>-96.80175779999998</c:v>
                </c:pt>
                <c:pt idx="232771">
                  <c:v>-60.0585938</c:v>
                </c:pt>
                <c:pt idx="232772">
                  <c:v>-13.1835938</c:v>
                </c:pt>
                <c:pt idx="232773">
                  <c:v>41.6259766</c:v>
                </c:pt>
                <c:pt idx="232774">
                  <c:v>82.6416016</c:v>
                </c:pt>
                <c:pt idx="232775">
                  <c:v>102.050781</c:v>
                </c:pt>
                <c:pt idx="232776">
                  <c:v>95.0927734</c:v>
                </c:pt>
                <c:pt idx="232777">
                  <c:v>62.1337891</c:v>
                </c:pt>
                <c:pt idx="232778">
                  <c:v>13.5498047</c:v>
                </c:pt>
                <c:pt idx="232779">
                  <c:v>-33.0810547</c:v>
                </c:pt>
                <c:pt idx="232780">
                  <c:v>-78.7353516</c:v>
                </c:pt>
                <c:pt idx="232781">
                  <c:v>-107.055664</c:v>
                </c:pt>
                <c:pt idx="232782">
                  <c:v>-96.4355469</c:v>
                </c:pt>
                <c:pt idx="232783">
                  <c:v>-66.52832029999998</c:v>
                </c:pt>
                <c:pt idx="232784">
                  <c:v>-21.3623047</c:v>
                </c:pt>
                <c:pt idx="232785">
                  <c:v>26.6113281</c:v>
                </c:pt>
                <c:pt idx="232786">
                  <c:v>73.9746094</c:v>
                </c:pt>
                <c:pt idx="232787">
                  <c:v>100.341797</c:v>
                </c:pt>
                <c:pt idx="232788">
                  <c:v>98.2666016</c:v>
                </c:pt>
                <c:pt idx="232789">
                  <c:v>74.0966797</c:v>
                </c:pt>
                <c:pt idx="232790">
                  <c:v>23.5595703</c:v>
                </c:pt>
                <c:pt idx="232791">
                  <c:v>-25.0244141</c:v>
                </c:pt>
                <c:pt idx="232792">
                  <c:v>-73.85253909999996</c:v>
                </c:pt>
                <c:pt idx="232793">
                  <c:v>-97.90039059999998</c:v>
                </c:pt>
                <c:pt idx="232794">
                  <c:v>-98.38867190000001</c:v>
                </c:pt>
                <c:pt idx="232795">
                  <c:v>-74.21875</c:v>
                </c:pt>
                <c:pt idx="232796">
                  <c:v>-30.2734375</c:v>
                </c:pt>
                <c:pt idx="232797">
                  <c:v>18.1884766</c:v>
                </c:pt>
                <c:pt idx="232798">
                  <c:v>65.9179688</c:v>
                </c:pt>
                <c:pt idx="232799">
                  <c:v>101.44043</c:v>
                </c:pt>
                <c:pt idx="232800">
                  <c:v>98.9990234</c:v>
                </c:pt>
                <c:pt idx="232801">
                  <c:v>74.8291016</c:v>
                </c:pt>
                <c:pt idx="232802">
                  <c:v>33.3251953</c:v>
                </c:pt>
                <c:pt idx="232803">
                  <c:v>-18.5546875</c:v>
                </c:pt>
                <c:pt idx="232804">
                  <c:v>-77.75878909999996</c:v>
                </c:pt>
                <c:pt idx="232805">
                  <c:v>-102.783203</c:v>
                </c:pt>
                <c:pt idx="232806">
                  <c:v>-107.910156</c:v>
                </c:pt>
                <c:pt idx="232807">
                  <c:v>-84.10644529999998</c:v>
                </c:pt>
                <c:pt idx="232808">
                  <c:v>-37.7197266</c:v>
                </c:pt>
                <c:pt idx="232809">
                  <c:v>15.0146484</c:v>
                </c:pt>
                <c:pt idx="232810">
                  <c:v>66.1621094</c:v>
                </c:pt>
                <c:pt idx="232811">
                  <c:v>98.0224609</c:v>
                </c:pt>
                <c:pt idx="232812">
                  <c:v>99.9755859</c:v>
                </c:pt>
                <c:pt idx="232813">
                  <c:v>82.3974609</c:v>
                </c:pt>
                <c:pt idx="232814">
                  <c:v>46.5087891</c:v>
                </c:pt>
                <c:pt idx="232815">
                  <c:v>-11.8408203</c:v>
                </c:pt>
                <c:pt idx="232816">
                  <c:v>-63.2324219</c:v>
                </c:pt>
                <c:pt idx="232817">
                  <c:v>-97.4121094</c:v>
                </c:pt>
                <c:pt idx="232818">
                  <c:v>-100.830078</c:v>
                </c:pt>
                <c:pt idx="232819">
                  <c:v>-83.7402344</c:v>
                </c:pt>
                <c:pt idx="232820">
                  <c:v>-44.921875</c:v>
                </c:pt>
                <c:pt idx="232821">
                  <c:v>9.765625</c:v>
                </c:pt>
                <c:pt idx="232822">
                  <c:v>54.5654297</c:v>
                </c:pt>
                <c:pt idx="232823">
                  <c:v>92.77343749999996</c:v>
                </c:pt>
                <c:pt idx="232824">
                  <c:v>103.271484</c:v>
                </c:pt>
                <c:pt idx="232825">
                  <c:v>88.7451172</c:v>
                </c:pt>
                <c:pt idx="232826">
                  <c:v>44.55566409999999</c:v>
                </c:pt>
                <c:pt idx="232827">
                  <c:v>-5.615234379999995</c:v>
                </c:pt>
                <c:pt idx="232828">
                  <c:v>-57.9833984</c:v>
                </c:pt>
                <c:pt idx="232829">
                  <c:v>-96.1914062</c:v>
                </c:pt>
                <c:pt idx="232830">
                  <c:v>-104.492188</c:v>
                </c:pt>
                <c:pt idx="232831">
                  <c:v>-92.77343749999996</c:v>
                </c:pt>
                <c:pt idx="232832">
                  <c:v>-48.2177734</c:v>
                </c:pt>
                <c:pt idx="232833">
                  <c:v>5.615234379999995</c:v>
                </c:pt>
                <c:pt idx="232834">
                  <c:v>58.1054688</c:v>
                </c:pt>
                <c:pt idx="232835">
                  <c:v>93.5058594</c:v>
                </c:pt>
                <c:pt idx="232836">
                  <c:v>105.834961</c:v>
                </c:pt>
                <c:pt idx="232837">
                  <c:v>84.9609375</c:v>
                </c:pt>
                <c:pt idx="232838">
                  <c:v>51.7578125</c:v>
                </c:pt>
                <c:pt idx="232839">
                  <c:v>-2.44140625</c:v>
                </c:pt>
                <c:pt idx="232840">
                  <c:v>-52.4902344</c:v>
                </c:pt>
                <c:pt idx="232841">
                  <c:v>-85.4492188</c:v>
                </c:pt>
                <c:pt idx="232842">
                  <c:v>-105.834961</c:v>
                </c:pt>
                <c:pt idx="232843">
                  <c:v>-95.5810547</c:v>
                </c:pt>
                <c:pt idx="232844">
                  <c:v>-53.5888672</c:v>
                </c:pt>
                <c:pt idx="232845">
                  <c:v>5.24902344</c:v>
                </c:pt>
                <c:pt idx="232846">
                  <c:v>54.93164059999999</c:v>
                </c:pt>
                <c:pt idx="232847">
                  <c:v>83.984375</c:v>
                </c:pt>
                <c:pt idx="232848">
                  <c:v>108.154297</c:v>
                </c:pt>
                <c:pt idx="232849">
                  <c:v>95.5810547</c:v>
                </c:pt>
                <c:pt idx="232850">
                  <c:v>52.9785156</c:v>
                </c:pt>
                <c:pt idx="232851">
                  <c:v>3.29589844</c:v>
                </c:pt>
                <c:pt idx="232852">
                  <c:v>-37.8417969</c:v>
                </c:pt>
                <c:pt idx="232853">
                  <c:v>-82.03125</c:v>
                </c:pt>
                <c:pt idx="232854">
                  <c:v>-101.44043</c:v>
                </c:pt>
                <c:pt idx="232855">
                  <c:v>-94.2382812</c:v>
                </c:pt>
                <c:pt idx="232856">
                  <c:v>-65.18554690000001</c:v>
                </c:pt>
                <c:pt idx="232857">
                  <c:v>-15.3808594</c:v>
                </c:pt>
                <c:pt idx="232858">
                  <c:v>41.6259766</c:v>
                </c:pt>
                <c:pt idx="232859">
                  <c:v>85.5712891</c:v>
                </c:pt>
                <c:pt idx="232860">
                  <c:v>104.858398</c:v>
                </c:pt>
                <c:pt idx="232861">
                  <c:v>92.5292969</c:v>
                </c:pt>
                <c:pt idx="232862">
                  <c:v>69.7021484</c:v>
                </c:pt>
                <c:pt idx="232863">
                  <c:v>17.9443359</c:v>
                </c:pt>
                <c:pt idx="232864">
                  <c:v>-30.1513672</c:v>
                </c:pt>
                <c:pt idx="232865">
                  <c:v>-76.4160156</c:v>
                </c:pt>
                <c:pt idx="232866">
                  <c:v>-96.92382809999998</c:v>
                </c:pt>
                <c:pt idx="232867">
                  <c:v>-97.65625</c:v>
                </c:pt>
                <c:pt idx="232868">
                  <c:v>-63.7207031</c:v>
                </c:pt>
                <c:pt idx="232869">
                  <c:v>-19.4091797</c:v>
                </c:pt>
                <c:pt idx="232870">
                  <c:v>32.1044922</c:v>
                </c:pt>
                <c:pt idx="232871">
                  <c:v>79.4677734</c:v>
                </c:pt>
                <c:pt idx="232872">
                  <c:v>107.543945</c:v>
                </c:pt>
                <c:pt idx="232873">
                  <c:v>105.34668</c:v>
                </c:pt>
                <c:pt idx="232874">
                  <c:v>68.8476562</c:v>
                </c:pt>
                <c:pt idx="232875">
                  <c:v>20.6298828</c:v>
                </c:pt>
                <c:pt idx="232876">
                  <c:v>-32.9589844</c:v>
                </c:pt>
                <c:pt idx="232877">
                  <c:v>-76.7822266</c:v>
                </c:pt>
                <c:pt idx="232878">
                  <c:v>-105.34668</c:v>
                </c:pt>
                <c:pt idx="232879">
                  <c:v>-100.219727</c:v>
                </c:pt>
                <c:pt idx="232880">
                  <c:v>-75.8056641</c:v>
                </c:pt>
                <c:pt idx="232881">
                  <c:v>-28.6865234</c:v>
                </c:pt>
                <c:pt idx="232882">
                  <c:v>27.34375</c:v>
                </c:pt>
                <c:pt idx="232883">
                  <c:v>77.27050779999998</c:v>
                </c:pt>
                <c:pt idx="232884">
                  <c:v>102.905273</c:v>
                </c:pt>
                <c:pt idx="232885">
                  <c:v>98.1445312</c:v>
                </c:pt>
                <c:pt idx="232886">
                  <c:v>76.7822266</c:v>
                </c:pt>
                <c:pt idx="232887">
                  <c:v>29.6630859</c:v>
                </c:pt>
                <c:pt idx="232888">
                  <c:v>-22.7050781</c:v>
                </c:pt>
                <c:pt idx="232889">
                  <c:v>-69.33593749999996</c:v>
                </c:pt>
                <c:pt idx="232890">
                  <c:v>-103.149414</c:v>
                </c:pt>
                <c:pt idx="232891">
                  <c:v>-98.9990234</c:v>
                </c:pt>
                <c:pt idx="232892">
                  <c:v>-77.5146484</c:v>
                </c:pt>
                <c:pt idx="232893">
                  <c:v>-36.6210938</c:v>
                </c:pt>
                <c:pt idx="232894">
                  <c:v>22.8271484</c:v>
                </c:pt>
                <c:pt idx="232895">
                  <c:v>66.8945312</c:v>
                </c:pt>
                <c:pt idx="232896">
                  <c:v>96.3134766</c:v>
                </c:pt>
                <c:pt idx="232897">
                  <c:v>101.68457</c:v>
                </c:pt>
                <c:pt idx="232898">
                  <c:v>81.0546875</c:v>
                </c:pt>
                <c:pt idx="232899">
                  <c:v>41.9921875</c:v>
                </c:pt>
                <c:pt idx="232900">
                  <c:v>-15.9912109</c:v>
                </c:pt>
                <c:pt idx="232901">
                  <c:v>-63.5986328</c:v>
                </c:pt>
                <c:pt idx="232902">
                  <c:v>-91.3085938</c:v>
                </c:pt>
                <c:pt idx="232903">
                  <c:v>-103.759766</c:v>
                </c:pt>
                <c:pt idx="232904">
                  <c:v>-79.7119141</c:v>
                </c:pt>
                <c:pt idx="232905">
                  <c:v>-37.5976562</c:v>
                </c:pt>
                <c:pt idx="232906">
                  <c:v>8.66699219</c:v>
                </c:pt>
                <c:pt idx="232907">
                  <c:v>59.2041016</c:v>
                </c:pt>
                <c:pt idx="232908">
                  <c:v>97.4121094</c:v>
                </c:pt>
                <c:pt idx="232909">
                  <c:v>101.44043</c:v>
                </c:pt>
                <c:pt idx="232910">
                  <c:v>77.8808594</c:v>
                </c:pt>
                <c:pt idx="232911">
                  <c:v>34.4238281</c:v>
                </c:pt>
                <c:pt idx="232912">
                  <c:v>-15.3808594</c:v>
                </c:pt>
                <c:pt idx="232913">
                  <c:v>-64.3310547</c:v>
                </c:pt>
                <c:pt idx="232914">
                  <c:v>-100.097656</c:v>
                </c:pt>
                <c:pt idx="232915">
                  <c:v>-102.661133</c:v>
                </c:pt>
                <c:pt idx="232916">
                  <c:v>-85.4492188</c:v>
                </c:pt>
                <c:pt idx="232917">
                  <c:v>-38.4521484</c:v>
                </c:pt>
                <c:pt idx="232918">
                  <c:v>14.4042969</c:v>
                </c:pt>
                <c:pt idx="232919">
                  <c:v>61.8896484</c:v>
                </c:pt>
                <c:pt idx="232920">
                  <c:v>97.2900391</c:v>
                </c:pt>
                <c:pt idx="232921">
                  <c:v>109.008789</c:v>
                </c:pt>
                <c:pt idx="232922">
                  <c:v>90.33203119999993</c:v>
                </c:pt>
                <c:pt idx="232923">
                  <c:v>42.2363281</c:v>
                </c:pt>
                <c:pt idx="232924">
                  <c:v>-3.66210938</c:v>
                </c:pt>
                <c:pt idx="232925">
                  <c:v>-53.8330078</c:v>
                </c:pt>
                <c:pt idx="232926">
                  <c:v>-91.55273440000001</c:v>
                </c:pt>
                <c:pt idx="232927">
                  <c:v>-107.055664</c:v>
                </c:pt>
                <c:pt idx="232928">
                  <c:v>-89.7216797</c:v>
                </c:pt>
                <c:pt idx="232929">
                  <c:v>-51.0253906</c:v>
                </c:pt>
                <c:pt idx="232930">
                  <c:v>0.48828125</c:v>
                </c:pt>
                <c:pt idx="232931">
                  <c:v>56.1523438</c:v>
                </c:pt>
                <c:pt idx="232932">
                  <c:v>93.9941406</c:v>
                </c:pt>
                <c:pt idx="232933">
                  <c:v>101.806641</c:v>
                </c:pt>
                <c:pt idx="232934">
                  <c:v>92.2851562</c:v>
                </c:pt>
                <c:pt idx="232935">
                  <c:v>46.5087891</c:v>
                </c:pt>
                <c:pt idx="232936">
                  <c:v>2.68554688</c:v>
                </c:pt>
                <c:pt idx="232937">
                  <c:v>-46.5087891</c:v>
                </c:pt>
                <c:pt idx="232938">
                  <c:v>-86.6699219</c:v>
                </c:pt>
                <c:pt idx="232939">
                  <c:v>-97.1679688</c:v>
                </c:pt>
                <c:pt idx="232940">
                  <c:v>-91.1865234</c:v>
                </c:pt>
                <c:pt idx="232941">
                  <c:v>-59.81445309999999</c:v>
                </c:pt>
                <c:pt idx="232942">
                  <c:v>-3.17382812</c:v>
                </c:pt>
                <c:pt idx="232943">
                  <c:v>41.9921875</c:v>
                </c:pt>
                <c:pt idx="232944">
                  <c:v>85.3271484</c:v>
                </c:pt>
                <c:pt idx="232945">
                  <c:v>102.050781</c:v>
                </c:pt>
                <c:pt idx="232946">
                  <c:v>98.9990234</c:v>
                </c:pt>
                <c:pt idx="232947">
                  <c:v>67.0166016</c:v>
                </c:pt>
                <c:pt idx="232948">
                  <c:v>4.51660156</c:v>
                </c:pt>
                <c:pt idx="232949">
                  <c:v>-39.4287109</c:v>
                </c:pt>
                <c:pt idx="232950">
                  <c:v>-79.8339844</c:v>
                </c:pt>
                <c:pt idx="232951">
                  <c:v>-98.9990234</c:v>
                </c:pt>
                <c:pt idx="232952">
                  <c:v>-91.6748047</c:v>
                </c:pt>
                <c:pt idx="232953">
                  <c:v>-60.9130859</c:v>
                </c:pt>
                <c:pt idx="232954">
                  <c:v>-10.2539062</c:v>
                </c:pt>
                <c:pt idx="232955">
                  <c:v>43.4570312</c:v>
                </c:pt>
                <c:pt idx="232956">
                  <c:v>81.29882809999998</c:v>
                </c:pt>
                <c:pt idx="232957">
                  <c:v>100.097656</c:v>
                </c:pt>
                <c:pt idx="232958">
                  <c:v>96.5576172</c:v>
                </c:pt>
                <c:pt idx="232959">
                  <c:v>64.57519529999998</c:v>
                </c:pt>
                <c:pt idx="232960">
                  <c:v>15.3808594</c:v>
                </c:pt>
                <c:pt idx="232961">
                  <c:v>-34.5458984</c:v>
                </c:pt>
                <c:pt idx="232962">
                  <c:v>-81.17675779999993</c:v>
                </c:pt>
                <c:pt idx="232963">
                  <c:v>-103.881836</c:v>
                </c:pt>
                <c:pt idx="232964">
                  <c:v>-96.4355469</c:v>
                </c:pt>
                <c:pt idx="232965">
                  <c:v>-69.33593749999996</c:v>
                </c:pt>
                <c:pt idx="232966">
                  <c:v>-16.9677734</c:v>
                </c:pt>
                <c:pt idx="232967">
                  <c:v>35.0341797</c:v>
                </c:pt>
                <c:pt idx="232968">
                  <c:v>70.1904297</c:v>
                </c:pt>
                <c:pt idx="232969">
                  <c:v>99.3652344</c:v>
                </c:pt>
                <c:pt idx="232970">
                  <c:v>100.341797</c:v>
                </c:pt>
                <c:pt idx="232971">
                  <c:v>61.4013672</c:v>
                </c:pt>
                <c:pt idx="232972">
                  <c:v>19.4091797</c:v>
                </c:pt>
                <c:pt idx="232973">
                  <c:v>-29.1748047</c:v>
                </c:pt>
                <c:pt idx="232974">
                  <c:v>-72.50976559999998</c:v>
                </c:pt>
                <c:pt idx="232975">
                  <c:v>-105.59082</c:v>
                </c:pt>
                <c:pt idx="232976">
                  <c:v>-104.125977</c:v>
                </c:pt>
                <c:pt idx="232977">
                  <c:v>-78.0029297</c:v>
                </c:pt>
                <c:pt idx="232978">
                  <c:v>-27.34375</c:v>
                </c:pt>
                <c:pt idx="232979">
                  <c:v>27.4658203</c:v>
                </c:pt>
                <c:pt idx="232980">
                  <c:v>77.75878909999996</c:v>
                </c:pt>
                <c:pt idx="232981">
                  <c:v>101.074219</c:v>
                </c:pt>
                <c:pt idx="232982">
                  <c:v>101.318359</c:v>
                </c:pt>
                <c:pt idx="232983">
                  <c:v>71.2890625</c:v>
                </c:pt>
                <c:pt idx="232984">
                  <c:v>23.1933594</c:v>
                </c:pt>
                <c:pt idx="232985">
                  <c:v>-25.2685547</c:v>
                </c:pt>
                <c:pt idx="232986">
                  <c:v>-64.9414062</c:v>
                </c:pt>
                <c:pt idx="232987">
                  <c:v>-96.1914062</c:v>
                </c:pt>
                <c:pt idx="232988">
                  <c:v>-98.63281249999996</c:v>
                </c:pt>
                <c:pt idx="232989">
                  <c:v>-77.5146484</c:v>
                </c:pt>
                <c:pt idx="232990">
                  <c:v>-28.5644531</c:v>
                </c:pt>
                <c:pt idx="232991">
                  <c:v>23.8037109</c:v>
                </c:pt>
                <c:pt idx="232992">
                  <c:v>69.8242188</c:v>
                </c:pt>
                <c:pt idx="232993">
                  <c:v>101.44043</c:v>
                </c:pt>
                <c:pt idx="232994">
                  <c:v>96.80175779999998</c:v>
                </c:pt>
                <c:pt idx="232995">
                  <c:v>79.5898438</c:v>
                </c:pt>
                <c:pt idx="232996">
                  <c:v>33.44726559999999</c:v>
                </c:pt>
                <c:pt idx="232997">
                  <c:v>-16.1132812</c:v>
                </c:pt>
                <c:pt idx="232998">
                  <c:v>-62.8662109</c:v>
                </c:pt>
                <c:pt idx="232999">
                  <c:v>-93.75</c:v>
                </c:pt>
                <c:pt idx="233000">
                  <c:v>-100.219727</c:v>
                </c:pt>
                <c:pt idx="233001">
                  <c:v>-84.8388672</c:v>
                </c:pt>
                <c:pt idx="233002">
                  <c:v>-45.7763672</c:v>
                </c:pt>
                <c:pt idx="233003">
                  <c:v>11.5966797</c:v>
                </c:pt>
                <c:pt idx="233004">
                  <c:v>60.546875</c:v>
                </c:pt>
                <c:pt idx="233005">
                  <c:v>93.1396484</c:v>
                </c:pt>
                <c:pt idx="233006">
                  <c:v>105.102539</c:v>
                </c:pt>
                <c:pt idx="233007">
                  <c:v>83.4960938</c:v>
                </c:pt>
                <c:pt idx="233008">
                  <c:v>43.3349609</c:v>
                </c:pt>
                <c:pt idx="233009">
                  <c:v>-12.2070312</c:v>
                </c:pt>
                <c:pt idx="233010">
                  <c:v>-67.50488279999998</c:v>
                </c:pt>
                <c:pt idx="233011">
                  <c:v>-97.4121094</c:v>
                </c:pt>
                <c:pt idx="233012">
                  <c:v>-92.4072266</c:v>
                </c:pt>
                <c:pt idx="233013">
                  <c:v>-80.68847659999993</c:v>
                </c:pt>
                <c:pt idx="233014">
                  <c:v>-50.5371094</c:v>
                </c:pt>
                <c:pt idx="233015">
                  <c:v>8.05664062</c:v>
                </c:pt>
                <c:pt idx="233016">
                  <c:v>54.93164059999999</c:v>
                </c:pt>
                <c:pt idx="233017">
                  <c:v>85.9375</c:v>
                </c:pt>
                <c:pt idx="233018">
                  <c:v>104.980469</c:v>
                </c:pt>
                <c:pt idx="233019">
                  <c:v>88.9892578</c:v>
                </c:pt>
                <c:pt idx="233020">
                  <c:v>48.828125</c:v>
                </c:pt>
                <c:pt idx="233021">
                  <c:v>-3.78417969</c:v>
                </c:pt>
                <c:pt idx="233022">
                  <c:v>-54.32128909999999</c:v>
                </c:pt>
                <c:pt idx="233023">
                  <c:v>-90.08789059999998</c:v>
                </c:pt>
                <c:pt idx="233024">
                  <c:v>-104.492188</c:v>
                </c:pt>
                <c:pt idx="233025">
                  <c:v>-90.4541016</c:v>
                </c:pt>
                <c:pt idx="233026">
                  <c:v>-51.8798828</c:v>
                </c:pt>
                <c:pt idx="233027">
                  <c:v>1.58691406</c:v>
                </c:pt>
                <c:pt idx="233028">
                  <c:v>53.1005859</c:v>
                </c:pt>
                <c:pt idx="233029">
                  <c:v>87.15820309999998</c:v>
                </c:pt>
                <c:pt idx="233030">
                  <c:v>100.952148</c:v>
                </c:pt>
                <c:pt idx="233031">
                  <c:v>94.1162109</c:v>
                </c:pt>
                <c:pt idx="233032">
                  <c:v>55.9082031</c:v>
                </c:pt>
                <c:pt idx="233033">
                  <c:v>3.78417969</c:v>
                </c:pt>
                <c:pt idx="233034">
                  <c:v>-47.2412109</c:v>
                </c:pt>
                <c:pt idx="233035">
                  <c:v>-94.84863279999998</c:v>
                </c:pt>
                <c:pt idx="233036">
                  <c:v>-103.515625</c:v>
                </c:pt>
                <c:pt idx="233037">
                  <c:v>-90.4541016</c:v>
                </c:pt>
                <c:pt idx="233038">
                  <c:v>-58.7158203</c:v>
                </c:pt>
                <c:pt idx="233039">
                  <c:v>-6.225585939999994</c:v>
                </c:pt>
                <c:pt idx="233040">
                  <c:v>50.1708984</c:v>
                </c:pt>
                <c:pt idx="233041">
                  <c:v>86.9140625</c:v>
                </c:pt>
                <c:pt idx="233042">
                  <c:v>93.75</c:v>
                </c:pt>
                <c:pt idx="233043">
                  <c:v>87.2802734</c:v>
                </c:pt>
                <c:pt idx="233044">
                  <c:v>59.4482422</c:v>
                </c:pt>
                <c:pt idx="233045">
                  <c:v>11.3525391</c:v>
                </c:pt>
                <c:pt idx="233046">
                  <c:v>-41.1376953</c:v>
                </c:pt>
                <c:pt idx="233047">
                  <c:v>-82.88574219999992</c:v>
                </c:pt>
                <c:pt idx="233048">
                  <c:v>-106.445312</c:v>
                </c:pt>
                <c:pt idx="233049">
                  <c:v>-100.708008</c:v>
                </c:pt>
                <c:pt idx="233050">
                  <c:v>-56.3964844</c:v>
                </c:pt>
                <c:pt idx="233051">
                  <c:v>-7.44628906</c:v>
                </c:pt>
                <c:pt idx="233052">
                  <c:v>38.2080078</c:v>
                </c:pt>
                <c:pt idx="233053">
                  <c:v>77.0263672</c:v>
                </c:pt>
                <c:pt idx="233054">
                  <c:v>107.055664</c:v>
                </c:pt>
                <c:pt idx="233055">
                  <c:v>101.5625</c:v>
                </c:pt>
                <c:pt idx="233056">
                  <c:v>68.60351559999998</c:v>
                </c:pt>
                <c:pt idx="233057">
                  <c:v>22.5830078</c:v>
                </c:pt>
                <c:pt idx="233058">
                  <c:v>-42.1142578</c:v>
                </c:pt>
                <c:pt idx="233059">
                  <c:v>-83.7402344</c:v>
                </c:pt>
                <c:pt idx="233060">
                  <c:v>-108.520508</c:v>
                </c:pt>
                <c:pt idx="233061">
                  <c:v>-101.5625</c:v>
                </c:pt>
                <c:pt idx="233062">
                  <c:v>-70.55664059999998</c:v>
                </c:pt>
                <c:pt idx="233063">
                  <c:v>-21.7285156</c:v>
                </c:pt>
                <c:pt idx="233064">
                  <c:v>36.3769531</c:v>
                </c:pt>
                <c:pt idx="233065">
                  <c:v>74.7070312</c:v>
                </c:pt>
                <c:pt idx="233066">
                  <c:v>97.2900391</c:v>
                </c:pt>
                <c:pt idx="233067">
                  <c:v>99.2431641</c:v>
                </c:pt>
                <c:pt idx="233068">
                  <c:v>73.85253909999996</c:v>
                </c:pt>
                <c:pt idx="233069">
                  <c:v>21.9726562</c:v>
                </c:pt>
                <c:pt idx="233070">
                  <c:v>-22.5830078</c:v>
                </c:pt>
                <c:pt idx="233071">
                  <c:v>-71.5332031</c:v>
                </c:pt>
                <c:pt idx="233072">
                  <c:v>-101.928711</c:v>
                </c:pt>
                <c:pt idx="233073">
                  <c:v>-101.928711</c:v>
                </c:pt>
                <c:pt idx="233074">
                  <c:v>-75.8056641</c:v>
                </c:pt>
                <c:pt idx="233075">
                  <c:v>-30.3955078</c:v>
                </c:pt>
                <c:pt idx="233076">
                  <c:v>23.4375</c:v>
                </c:pt>
                <c:pt idx="233077">
                  <c:v>72.9980469</c:v>
                </c:pt>
                <c:pt idx="233078">
                  <c:v>99.7314453</c:v>
                </c:pt>
                <c:pt idx="233079">
                  <c:v>95.0927734</c:v>
                </c:pt>
                <c:pt idx="233080">
                  <c:v>78.0029297</c:v>
                </c:pt>
                <c:pt idx="233081">
                  <c:v>33.44726559999999</c:v>
                </c:pt>
                <c:pt idx="233082">
                  <c:v>-16.72363279999998</c:v>
                </c:pt>
                <c:pt idx="233083">
                  <c:v>-63.4765625</c:v>
                </c:pt>
                <c:pt idx="233084">
                  <c:v>-97.4121094</c:v>
                </c:pt>
                <c:pt idx="233085">
                  <c:v>-103.759766</c:v>
                </c:pt>
                <c:pt idx="233086">
                  <c:v>-78.4912109</c:v>
                </c:pt>
                <c:pt idx="233087">
                  <c:v>-30.3955078</c:v>
                </c:pt>
                <c:pt idx="233088">
                  <c:v>18.1884766</c:v>
                </c:pt>
                <c:pt idx="233089">
                  <c:v>63.9648438</c:v>
                </c:pt>
                <c:pt idx="233090">
                  <c:v>96.92382809999998</c:v>
                </c:pt>
                <c:pt idx="233091">
                  <c:v>104.492188</c:v>
                </c:pt>
                <c:pt idx="233092">
                  <c:v>84.10644529999998</c:v>
                </c:pt>
                <c:pt idx="233093">
                  <c:v>33.3251953</c:v>
                </c:pt>
                <c:pt idx="233094">
                  <c:v>-17.8222656</c:v>
                </c:pt>
                <c:pt idx="233095">
                  <c:v>-61.2792969</c:v>
                </c:pt>
                <c:pt idx="233096">
                  <c:v>-96.67968749999996</c:v>
                </c:pt>
                <c:pt idx="233097">
                  <c:v>-99.1210938</c:v>
                </c:pt>
                <c:pt idx="233098">
                  <c:v>-76.4160156</c:v>
                </c:pt>
                <c:pt idx="233099">
                  <c:v>-35.8886719</c:v>
                </c:pt>
                <c:pt idx="233100">
                  <c:v>10.4980469</c:v>
                </c:pt>
                <c:pt idx="233101">
                  <c:v>61.2792969</c:v>
                </c:pt>
                <c:pt idx="233102">
                  <c:v>96.3134766</c:v>
                </c:pt>
                <c:pt idx="233103">
                  <c:v>101.68457</c:v>
                </c:pt>
                <c:pt idx="233104">
                  <c:v>82.27539059999994</c:v>
                </c:pt>
                <c:pt idx="233105">
                  <c:v>46.2646484</c:v>
                </c:pt>
                <c:pt idx="233106">
                  <c:v>-5.49316406</c:v>
                </c:pt>
                <c:pt idx="233107">
                  <c:v>-55.2978516</c:v>
                </c:pt>
                <c:pt idx="233108">
                  <c:v>-86.7919922</c:v>
                </c:pt>
                <c:pt idx="233109">
                  <c:v>-98.1445312</c:v>
                </c:pt>
                <c:pt idx="233110">
                  <c:v>-89.11132809999998</c:v>
                </c:pt>
                <c:pt idx="233111">
                  <c:v>-44.55566409999999</c:v>
                </c:pt>
                <c:pt idx="233112">
                  <c:v>6.835937499999997</c:v>
                </c:pt>
                <c:pt idx="233113">
                  <c:v>49.5605469</c:v>
                </c:pt>
                <c:pt idx="233114">
                  <c:v>83.2519531</c:v>
                </c:pt>
                <c:pt idx="233115">
                  <c:v>99.9755859</c:v>
                </c:pt>
                <c:pt idx="233116">
                  <c:v>87.4023438</c:v>
                </c:pt>
                <c:pt idx="233117">
                  <c:v>47.85156249999999</c:v>
                </c:pt>
                <c:pt idx="233118">
                  <c:v>-6.95800781</c:v>
                </c:pt>
                <c:pt idx="233119">
                  <c:v>-53.34472659999999</c:v>
                </c:pt>
                <c:pt idx="233120">
                  <c:v>-92.5292969</c:v>
                </c:pt>
                <c:pt idx="233121">
                  <c:v>-103.515625</c:v>
                </c:pt>
                <c:pt idx="233122">
                  <c:v>-87.03613279999998</c:v>
                </c:pt>
                <c:pt idx="233123">
                  <c:v>-50.1708984</c:v>
                </c:pt>
                <c:pt idx="233124">
                  <c:v>-2.31933594</c:v>
                </c:pt>
                <c:pt idx="233125">
                  <c:v>56.88476559999999</c:v>
                </c:pt>
                <c:pt idx="233126">
                  <c:v>89.2333984</c:v>
                </c:pt>
                <c:pt idx="233127">
                  <c:v>96.80175779999998</c:v>
                </c:pt>
                <c:pt idx="233128">
                  <c:v>97.1679688</c:v>
                </c:pt>
                <c:pt idx="233129">
                  <c:v>64.0869141</c:v>
                </c:pt>
                <c:pt idx="233130">
                  <c:v>4.15039062</c:v>
                </c:pt>
                <c:pt idx="233131">
                  <c:v>-45.6542969</c:v>
                </c:pt>
                <c:pt idx="233132">
                  <c:v>-80.9326172</c:v>
                </c:pt>
                <c:pt idx="233133">
                  <c:v>-101.806641</c:v>
                </c:pt>
                <c:pt idx="233134">
                  <c:v>-95.4589844</c:v>
                </c:pt>
                <c:pt idx="233135">
                  <c:v>-69.45800779999998</c:v>
                </c:pt>
                <c:pt idx="233136">
                  <c:v>-15.1367188</c:v>
                </c:pt>
                <c:pt idx="233137">
                  <c:v>39.6728516</c:v>
                </c:pt>
                <c:pt idx="233138">
                  <c:v>78.4912109</c:v>
                </c:pt>
                <c:pt idx="233139">
                  <c:v>100.830078</c:v>
                </c:pt>
                <c:pt idx="233140">
                  <c:v>92.89550779999998</c:v>
                </c:pt>
                <c:pt idx="233141">
                  <c:v>60.0585938</c:v>
                </c:pt>
                <c:pt idx="233142">
                  <c:v>15.0146484</c:v>
                </c:pt>
                <c:pt idx="233143">
                  <c:v>-37.5976562</c:v>
                </c:pt>
                <c:pt idx="233144">
                  <c:v>-78.36914059999998</c:v>
                </c:pt>
                <c:pt idx="233145">
                  <c:v>-99.2431641</c:v>
                </c:pt>
                <c:pt idx="233146">
                  <c:v>-91.55273440000001</c:v>
                </c:pt>
                <c:pt idx="233147">
                  <c:v>-64.57519529999998</c:v>
                </c:pt>
                <c:pt idx="233148">
                  <c:v>-14.5263672</c:v>
                </c:pt>
                <c:pt idx="233149">
                  <c:v>39.5507812</c:v>
                </c:pt>
                <c:pt idx="233150">
                  <c:v>78.9794922</c:v>
                </c:pt>
                <c:pt idx="233151">
                  <c:v>98.87695309999998</c:v>
                </c:pt>
                <c:pt idx="233152">
                  <c:v>97.0458984</c:v>
                </c:pt>
                <c:pt idx="233153">
                  <c:v>68.60351559999998</c:v>
                </c:pt>
                <c:pt idx="233154">
                  <c:v>22.4609375</c:v>
                </c:pt>
                <c:pt idx="233155">
                  <c:v>-31.98242189999997</c:v>
                </c:pt>
                <c:pt idx="233156">
                  <c:v>-77.27050779999998</c:v>
                </c:pt>
                <c:pt idx="233157">
                  <c:v>-104.736328</c:v>
                </c:pt>
                <c:pt idx="233158">
                  <c:v>-101.196289</c:v>
                </c:pt>
                <c:pt idx="233159">
                  <c:v>-71.2890625</c:v>
                </c:pt>
                <c:pt idx="233160">
                  <c:v>-22.5830078</c:v>
                </c:pt>
                <c:pt idx="233161">
                  <c:v>32.7148438</c:v>
                </c:pt>
                <c:pt idx="233162">
                  <c:v>71.2890625</c:v>
                </c:pt>
                <c:pt idx="233163">
                  <c:v>100.830078</c:v>
                </c:pt>
                <c:pt idx="233164">
                  <c:v>102.416992</c:v>
                </c:pt>
                <c:pt idx="233165">
                  <c:v>77.27050779999998</c:v>
                </c:pt>
                <c:pt idx="233166">
                  <c:v>31.8603516</c:v>
                </c:pt>
                <c:pt idx="233167">
                  <c:v>-26.0009766</c:v>
                </c:pt>
                <c:pt idx="233168">
                  <c:v>-67.7490234</c:v>
                </c:pt>
                <c:pt idx="233169">
                  <c:v>-101.196289</c:v>
                </c:pt>
                <c:pt idx="233170">
                  <c:v>-105.102539</c:v>
                </c:pt>
                <c:pt idx="233171">
                  <c:v>-80.32226559999998</c:v>
                </c:pt>
                <c:pt idx="233172">
                  <c:v>-36.8652344</c:v>
                </c:pt>
                <c:pt idx="233173">
                  <c:v>20.7519531</c:v>
                </c:pt>
                <c:pt idx="233174">
                  <c:v>68.9697266</c:v>
                </c:pt>
                <c:pt idx="233175">
                  <c:v>95.4589844</c:v>
                </c:pt>
                <c:pt idx="233176">
                  <c:v>105.957031</c:v>
                </c:pt>
                <c:pt idx="233177">
                  <c:v>80.32226559999998</c:v>
                </c:pt>
                <c:pt idx="233178">
                  <c:v>38.8183594</c:v>
                </c:pt>
                <c:pt idx="233179">
                  <c:v>-15.7470703</c:v>
                </c:pt>
                <c:pt idx="233180">
                  <c:v>-67.9931641</c:v>
                </c:pt>
                <c:pt idx="233181">
                  <c:v>-98.2666016</c:v>
                </c:pt>
                <c:pt idx="233182">
                  <c:v>-104.980469</c:v>
                </c:pt>
                <c:pt idx="233183">
                  <c:v>-82.3974609</c:v>
                </c:pt>
                <c:pt idx="233184">
                  <c:v>-37.7197266</c:v>
                </c:pt>
                <c:pt idx="233185">
                  <c:v>15.625</c:v>
                </c:pt>
                <c:pt idx="233186">
                  <c:v>64.8193359</c:v>
                </c:pt>
                <c:pt idx="233187">
                  <c:v>98.9990234</c:v>
                </c:pt>
                <c:pt idx="233188">
                  <c:v>100.341797</c:v>
                </c:pt>
                <c:pt idx="233189">
                  <c:v>84.9609375</c:v>
                </c:pt>
                <c:pt idx="233190">
                  <c:v>40.1611328</c:v>
                </c:pt>
                <c:pt idx="233191">
                  <c:v>-11.1083984</c:v>
                </c:pt>
                <c:pt idx="233192">
                  <c:v>-62.6220703</c:v>
                </c:pt>
                <c:pt idx="233193">
                  <c:v>-93.6279297</c:v>
                </c:pt>
                <c:pt idx="233194">
                  <c:v>-105.46875</c:v>
                </c:pt>
                <c:pt idx="233195">
                  <c:v>-91.55273440000001</c:v>
                </c:pt>
                <c:pt idx="233196">
                  <c:v>-43.4570312</c:v>
                </c:pt>
                <c:pt idx="233197">
                  <c:v>8.42285156</c:v>
                </c:pt>
                <c:pt idx="233198">
                  <c:v>64.2089844</c:v>
                </c:pt>
                <c:pt idx="233199">
                  <c:v>92.0410156</c:v>
                </c:pt>
                <c:pt idx="233200">
                  <c:v>102.416992</c:v>
                </c:pt>
                <c:pt idx="233201">
                  <c:v>83.3740234</c:v>
                </c:pt>
                <c:pt idx="233202">
                  <c:v>43.3349609</c:v>
                </c:pt>
                <c:pt idx="233203">
                  <c:v>-10.3759766</c:v>
                </c:pt>
                <c:pt idx="233204">
                  <c:v>-57.1289062</c:v>
                </c:pt>
                <c:pt idx="233205">
                  <c:v>-95.0927734</c:v>
                </c:pt>
                <c:pt idx="233206">
                  <c:v>-104.492188</c:v>
                </c:pt>
                <c:pt idx="233207">
                  <c:v>-88.37890619999993</c:v>
                </c:pt>
                <c:pt idx="233208">
                  <c:v>-51.6357422</c:v>
                </c:pt>
                <c:pt idx="233209">
                  <c:v>-5.73730469</c:v>
                </c:pt>
                <c:pt idx="233210">
                  <c:v>53.5888672</c:v>
                </c:pt>
                <c:pt idx="233211">
                  <c:v>94.3603516</c:v>
                </c:pt>
                <c:pt idx="233212">
                  <c:v>102.539062</c:v>
                </c:pt>
                <c:pt idx="233213">
                  <c:v>88.2568359</c:v>
                </c:pt>
                <c:pt idx="233214">
                  <c:v>48.4619141</c:v>
                </c:pt>
                <c:pt idx="233215">
                  <c:v>0.854492188</c:v>
                </c:pt>
                <c:pt idx="233216">
                  <c:v>-50.5371094</c:v>
                </c:pt>
                <c:pt idx="233217">
                  <c:v>-84.3505859</c:v>
                </c:pt>
                <c:pt idx="233218">
                  <c:v>-100.097656</c:v>
                </c:pt>
                <c:pt idx="233219">
                  <c:v>-89.5996094</c:v>
                </c:pt>
                <c:pt idx="233220">
                  <c:v>-52.734375</c:v>
                </c:pt>
                <c:pt idx="233221">
                  <c:v>0.122070312</c:v>
                </c:pt>
                <c:pt idx="233222">
                  <c:v>44.0673828</c:v>
                </c:pt>
                <c:pt idx="233223">
                  <c:v>84.22851559999998</c:v>
                </c:pt>
                <c:pt idx="233224">
                  <c:v>100.830078</c:v>
                </c:pt>
                <c:pt idx="233225">
                  <c:v>98.38867190000001</c:v>
                </c:pt>
                <c:pt idx="233226">
                  <c:v>58.1054688</c:v>
                </c:pt>
                <c:pt idx="233227">
                  <c:v>8.91113281</c:v>
                </c:pt>
                <c:pt idx="233228">
                  <c:v>-41.3818359</c:v>
                </c:pt>
                <c:pt idx="233229">
                  <c:v>-77.27050779999998</c:v>
                </c:pt>
                <c:pt idx="233230">
                  <c:v>-94.2382812</c:v>
                </c:pt>
                <c:pt idx="233231">
                  <c:v>-90.57617190000001</c:v>
                </c:pt>
                <c:pt idx="233232">
                  <c:v>-56.7626953</c:v>
                </c:pt>
                <c:pt idx="233233">
                  <c:v>-17.4560547</c:v>
                </c:pt>
                <c:pt idx="233234">
                  <c:v>36.7431641</c:v>
                </c:pt>
                <c:pt idx="233235">
                  <c:v>73.1201172</c:v>
                </c:pt>
                <c:pt idx="233236">
                  <c:v>97.4121094</c:v>
                </c:pt>
                <c:pt idx="233237">
                  <c:v>98.5107422</c:v>
                </c:pt>
                <c:pt idx="233238">
                  <c:v>62.3779297</c:v>
                </c:pt>
                <c:pt idx="233239">
                  <c:v>17.3339844</c:v>
                </c:pt>
                <c:pt idx="233240">
                  <c:v>-33.0810547</c:v>
                </c:pt>
                <c:pt idx="233241">
                  <c:v>-81.29882809999998</c:v>
                </c:pt>
                <c:pt idx="233242">
                  <c:v>-107.299805</c:v>
                </c:pt>
                <c:pt idx="233243">
                  <c:v>-98.0224609</c:v>
                </c:pt>
                <c:pt idx="233244">
                  <c:v>-64.453125</c:v>
                </c:pt>
                <c:pt idx="233245">
                  <c:v>-15.1367188</c:v>
                </c:pt>
                <c:pt idx="233246">
                  <c:v>25.0244141</c:v>
                </c:pt>
                <c:pt idx="233247">
                  <c:v>76.2939453</c:v>
                </c:pt>
                <c:pt idx="233248">
                  <c:v>104.125977</c:v>
                </c:pt>
                <c:pt idx="233249">
                  <c:v>98.5107422</c:v>
                </c:pt>
                <c:pt idx="233250">
                  <c:v>72.1435547</c:v>
                </c:pt>
                <c:pt idx="233251">
                  <c:v>23.6816406</c:v>
                </c:pt>
                <c:pt idx="233252">
                  <c:v>-26.4892578</c:v>
                </c:pt>
                <c:pt idx="233253">
                  <c:v>-75.0732422</c:v>
                </c:pt>
                <c:pt idx="233254">
                  <c:v>-101.196289</c:v>
                </c:pt>
                <c:pt idx="233255">
                  <c:v>-104.125977</c:v>
                </c:pt>
                <c:pt idx="233256">
                  <c:v>-80.32226559999998</c:v>
                </c:pt>
                <c:pt idx="233257">
                  <c:v>-23.9257812</c:v>
                </c:pt>
                <c:pt idx="233258">
                  <c:v>29.4189453</c:v>
                </c:pt>
                <c:pt idx="233259">
                  <c:v>75.4394531</c:v>
                </c:pt>
                <c:pt idx="233260">
                  <c:v>101.5625</c:v>
                </c:pt>
                <c:pt idx="233261">
                  <c:v>100.830078</c:v>
                </c:pt>
                <c:pt idx="233262">
                  <c:v>73.7304688</c:v>
                </c:pt>
                <c:pt idx="233263">
                  <c:v>30.3955078</c:v>
                </c:pt>
                <c:pt idx="233264">
                  <c:v>-18.0664062</c:v>
                </c:pt>
                <c:pt idx="233265">
                  <c:v>-67.9931641</c:v>
                </c:pt>
                <c:pt idx="233266">
                  <c:v>-99.3652344</c:v>
                </c:pt>
                <c:pt idx="233267">
                  <c:v>-101.928711</c:v>
                </c:pt>
                <c:pt idx="233268">
                  <c:v>-77.75878909999996</c:v>
                </c:pt>
                <c:pt idx="233269">
                  <c:v>-27.9541016</c:v>
                </c:pt>
                <c:pt idx="233270">
                  <c:v>23.3154297</c:v>
                </c:pt>
                <c:pt idx="233271">
                  <c:v>69.45800779999998</c:v>
                </c:pt>
                <c:pt idx="233272">
                  <c:v>98.0224609</c:v>
                </c:pt>
                <c:pt idx="233273">
                  <c:v>104.614258</c:v>
                </c:pt>
                <c:pt idx="233274">
                  <c:v>75.9277344</c:v>
                </c:pt>
                <c:pt idx="233275">
                  <c:v>36.2548828</c:v>
                </c:pt>
                <c:pt idx="233276">
                  <c:v>-13.4277344</c:v>
                </c:pt>
                <c:pt idx="233277">
                  <c:v>-58.9599609</c:v>
                </c:pt>
                <c:pt idx="233278">
                  <c:v>-92.89550779999998</c:v>
                </c:pt>
                <c:pt idx="233279">
                  <c:v>-105.46875</c:v>
                </c:pt>
                <c:pt idx="233280">
                  <c:v>-79.5898438</c:v>
                </c:pt>
                <c:pt idx="233281">
                  <c:v>-40.5273438</c:v>
                </c:pt>
                <c:pt idx="233282">
                  <c:v>7.812499999999997</c:v>
                </c:pt>
                <c:pt idx="233283">
                  <c:v>52.8564453</c:v>
                </c:pt>
                <c:pt idx="233284">
                  <c:v>88.37890619999993</c:v>
                </c:pt>
                <c:pt idx="233285">
                  <c:v>100.463867</c:v>
                </c:pt>
                <c:pt idx="233286">
                  <c:v>84.9609375</c:v>
                </c:pt>
                <c:pt idx="233287">
                  <c:v>40.2832031</c:v>
                </c:pt>
                <c:pt idx="233288">
                  <c:v>-14.1601562</c:v>
                </c:pt>
                <c:pt idx="233289">
                  <c:v>-57.3730469</c:v>
                </c:pt>
                <c:pt idx="233290">
                  <c:v>-88.9892578</c:v>
                </c:pt>
                <c:pt idx="233291">
                  <c:v>-101.928711</c:v>
                </c:pt>
                <c:pt idx="233292">
                  <c:v>-85.20507809999994</c:v>
                </c:pt>
                <c:pt idx="233293">
                  <c:v>-47.6074219</c:v>
                </c:pt>
                <c:pt idx="233294">
                  <c:v>3.41796875</c:v>
                </c:pt>
                <c:pt idx="233295">
                  <c:v>57.2509766</c:v>
                </c:pt>
                <c:pt idx="233296">
                  <c:v>89.11132809999998</c:v>
                </c:pt>
                <c:pt idx="233297">
                  <c:v>104.370117</c:v>
                </c:pt>
                <c:pt idx="233298">
                  <c:v>87.890625</c:v>
                </c:pt>
                <c:pt idx="233299">
                  <c:v>41.5039062</c:v>
                </c:pt>
                <c:pt idx="233300">
                  <c:v>-2.44140625</c:v>
                </c:pt>
                <c:pt idx="233301">
                  <c:v>-49.3164062</c:v>
                </c:pt>
                <c:pt idx="233302">
                  <c:v>-91.3085938</c:v>
                </c:pt>
                <c:pt idx="233303">
                  <c:v>-103.881836</c:v>
                </c:pt>
                <c:pt idx="233304">
                  <c:v>-95.0927734</c:v>
                </c:pt>
                <c:pt idx="233305">
                  <c:v>-57.8613281</c:v>
                </c:pt>
                <c:pt idx="233306">
                  <c:v>3.17382812</c:v>
                </c:pt>
                <c:pt idx="233307">
                  <c:v>49.1943359</c:v>
                </c:pt>
                <c:pt idx="233308">
                  <c:v>92.77343749999996</c:v>
                </c:pt>
                <c:pt idx="233309">
                  <c:v>111.816406</c:v>
                </c:pt>
                <c:pt idx="233310">
                  <c:v>90.33203119999993</c:v>
                </c:pt>
                <c:pt idx="233311">
                  <c:v>52.2460938</c:v>
                </c:pt>
                <c:pt idx="233312">
                  <c:v>-1.34277344</c:v>
                </c:pt>
                <c:pt idx="233313">
                  <c:v>-49.3164062</c:v>
                </c:pt>
                <c:pt idx="233314">
                  <c:v>-82.3974609</c:v>
                </c:pt>
                <c:pt idx="233315">
                  <c:v>-101.44043</c:v>
                </c:pt>
                <c:pt idx="233316">
                  <c:v>-95.4589844</c:v>
                </c:pt>
                <c:pt idx="233317">
                  <c:v>-60.18066409999999</c:v>
                </c:pt>
                <c:pt idx="233318">
                  <c:v>-4.394531249999993</c:v>
                </c:pt>
                <c:pt idx="233319">
                  <c:v>43.5791016</c:v>
                </c:pt>
                <c:pt idx="233320">
                  <c:v>85.8154297</c:v>
                </c:pt>
                <c:pt idx="233321">
                  <c:v>102.050781</c:v>
                </c:pt>
                <c:pt idx="233322">
                  <c:v>92.5292969</c:v>
                </c:pt>
                <c:pt idx="233323">
                  <c:v>57.0068359</c:v>
                </c:pt>
                <c:pt idx="233324">
                  <c:v>11.2304688</c:v>
                </c:pt>
                <c:pt idx="233325">
                  <c:v>-45.2880859</c:v>
                </c:pt>
                <c:pt idx="233326">
                  <c:v>-81.7871094</c:v>
                </c:pt>
                <c:pt idx="233327">
                  <c:v>-103.759766</c:v>
                </c:pt>
                <c:pt idx="233328">
                  <c:v>-85.5712891</c:v>
                </c:pt>
                <c:pt idx="233329">
                  <c:v>-61.2792969</c:v>
                </c:pt>
                <c:pt idx="233330">
                  <c:v>-15.0146484</c:v>
                </c:pt>
                <c:pt idx="233331">
                  <c:v>38.9404297</c:v>
                </c:pt>
                <c:pt idx="233332">
                  <c:v>80.32226559999998</c:v>
                </c:pt>
                <c:pt idx="233333">
                  <c:v>92.5292969</c:v>
                </c:pt>
                <c:pt idx="233334">
                  <c:v>92.6513672</c:v>
                </c:pt>
                <c:pt idx="233335">
                  <c:v>65.55175779999998</c:v>
                </c:pt>
                <c:pt idx="233336">
                  <c:v>16.9677734</c:v>
                </c:pt>
                <c:pt idx="233337">
                  <c:v>-39.6728516</c:v>
                </c:pt>
                <c:pt idx="233338">
                  <c:v>-80.8105469</c:v>
                </c:pt>
                <c:pt idx="233339">
                  <c:v>-100.341797</c:v>
                </c:pt>
                <c:pt idx="233340">
                  <c:v>-98.0224609</c:v>
                </c:pt>
                <c:pt idx="233341">
                  <c:v>-70.55664059999998</c:v>
                </c:pt>
                <c:pt idx="233342">
                  <c:v>-18.9208984</c:v>
                </c:pt>
                <c:pt idx="233343">
                  <c:v>31.3720703</c:v>
                </c:pt>
                <c:pt idx="233344">
                  <c:v>68.8476562</c:v>
                </c:pt>
                <c:pt idx="233345">
                  <c:v>97.0458984</c:v>
                </c:pt>
                <c:pt idx="233346">
                  <c:v>100.219727</c:v>
                </c:pt>
                <c:pt idx="233347">
                  <c:v>70.55664059999998</c:v>
                </c:pt>
                <c:pt idx="233348">
                  <c:v>22.4609375</c:v>
                </c:pt>
                <c:pt idx="233349">
                  <c:v>-25.5126953</c:v>
                </c:pt>
                <c:pt idx="233350">
                  <c:v>-71.2890625</c:v>
                </c:pt>
                <c:pt idx="233351">
                  <c:v>-98.75488279999998</c:v>
                </c:pt>
                <c:pt idx="233352">
                  <c:v>-96.67968749999996</c:v>
                </c:pt>
                <c:pt idx="233353">
                  <c:v>-72.265625</c:v>
                </c:pt>
                <c:pt idx="233354">
                  <c:v>-31.3720703</c:v>
                </c:pt>
                <c:pt idx="233355">
                  <c:v>22.0947266</c:v>
                </c:pt>
                <c:pt idx="233356">
                  <c:v>71.0449219</c:v>
                </c:pt>
                <c:pt idx="233357">
                  <c:v>98.63281249999996</c:v>
                </c:pt>
                <c:pt idx="233358">
                  <c:v>99.1210938</c:v>
                </c:pt>
                <c:pt idx="233359">
                  <c:v>81.5429688</c:v>
                </c:pt>
                <c:pt idx="233360">
                  <c:v>33.9355469</c:v>
                </c:pt>
                <c:pt idx="233361">
                  <c:v>-20.8740234</c:v>
                </c:pt>
                <c:pt idx="233362">
                  <c:v>-74.21875</c:v>
                </c:pt>
                <c:pt idx="233363">
                  <c:v>-101.68457</c:v>
                </c:pt>
                <c:pt idx="233364">
                  <c:v>-99.7314453</c:v>
                </c:pt>
                <c:pt idx="233365">
                  <c:v>-76.5380859</c:v>
                </c:pt>
                <c:pt idx="233366">
                  <c:v>-40.1611328</c:v>
                </c:pt>
                <c:pt idx="233367">
                  <c:v>18.1884766</c:v>
                </c:pt>
                <c:pt idx="233368">
                  <c:v>66.7724609</c:v>
                </c:pt>
                <c:pt idx="233369">
                  <c:v>93.5058594</c:v>
                </c:pt>
                <c:pt idx="233370">
                  <c:v>105.712891</c:v>
                </c:pt>
                <c:pt idx="233371">
                  <c:v>86.9140625</c:v>
                </c:pt>
                <c:pt idx="233372">
                  <c:v>33.203125</c:v>
                </c:pt>
                <c:pt idx="233373">
                  <c:v>-12.3291016</c:v>
                </c:pt>
                <c:pt idx="233374">
                  <c:v>-56.5185547</c:v>
                </c:pt>
                <c:pt idx="233375">
                  <c:v>-96.92382809999998</c:v>
                </c:pt>
                <c:pt idx="233376">
                  <c:v>-106.811523</c:v>
                </c:pt>
                <c:pt idx="233377">
                  <c:v>-82.27539059999994</c:v>
                </c:pt>
                <c:pt idx="233378">
                  <c:v>-41.3818359</c:v>
                </c:pt>
                <c:pt idx="233379">
                  <c:v>12.9394531</c:v>
                </c:pt>
                <c:pt idx="233380">
                  <c:v>64.9414062</c:v>
                </c:pt>
                <c:pt idx="233381">
                  <c:v>95.82519529999998</c:v>
                </c:pt>
                <c:pt idx="233382">
                  <c:v>99.60937499999996</c:v>
                </c:pt>
                <c:pt idx="233383">
                  <c:v>84.10644529999998</c:v>
                </c:pt>
                <c:pt idx="233384">
                  <c:v>46.3867188</c:v>
                </c:pt>
                <c:pt idx="233385">
                  <c:v>-14.7705078</c:v>
                </c:pt>
                <c:pt idx="233386">
                  <c:v>-67.50488279999998</c:v>
                </c:pt>
                <c:pt idx="233387">
                  <c:v>-91.9189453</c:v>
                </c:pt>
                <c:pt idx="233388">
                  <c:v>-102.050781</c:v>
                </c:pt>
                <c:pt idx="233389">
                  <c:v>-88.37890619999993</c:v>
                </c:pt>
                <c:pt idx="233390">
                  <c:v>-48.5839844</c:v>
                </c:pt>
                <c:pt idx="233391">
                  <c:v>7.56835938</c:v>
                </c:pt>
                <c:pt idx="233392">
                  <c:v>61.7675781</c:v>
                </c:pt>
                <c:pt idx="233393">
                  <c:v>90.57617190000001</c:v>
                </c:pt>
                <c:pt idx="233394">
                  <c:v>100.341797</c:v>
                </c:pt>
                <c:pt idx="233395">
                  <c:v>89.9658203</c:v>
                </c:pt>
                <c:pt idx="233396">
                  <c:v>45.6542969</c:v>
                </c:pt>
                <c:pt idx="233397">
                  <c:v>-11.3525391</c:v>
                </c:pt>
                <c:pt idx="233398">
                  <c:v>-56.88476559999999</c:v>
                </c:pt>
                <c:pt idx="233399">
                  <c:v>-86.42578119999993</c:v>
                </c:pt>
                <c:pt idx="233400">
                  <c:v>-105.102539</c:v>
                </c:pt>
                <c:pt idx="233401">
                  <c:v>-94.2382812</c:v>
                </c:pt>
                <c:pt idx="233402">
                  <c:v>-52.0019531</c:v>
                </c:pt>
                <c:pt idx="233403">
                  <c:v>2.31933594</c:v>
                </c:pt>
                <c:pt idx="233404">
                  <c:v>49.9267578</c:v>
                </c:pt>
                <c:pt idx="233405">
                  <c:v>90.2099609</c:v>
                </c:pt>
                <c:pt idx="233406">
                  <c:v>103.149414</c:v>
                </c:pt>
                <c:pt idx="233407">
                  <c:v>90.57617190000001</c:v>
                </c:pt>
                <c:pt idx="233408">
                  <c:v>54.4433594</c:v>
                </c:pt>
                <c:pt idx="233409">
                  <c:v>2.80761719</c:v>
                </c:pt>
                <c:pt idx="233410">
                  <c:v>-48.4619141</c:v>
                </c:pt>
                <c:pt idx="233411">
                  <c:v>-89.9658203</c:v>
                </c:pt>
                <c:pt idx="233412">
                  <c:v>-101.074219</c:v>
                </c:pt>
                <c:pt idx="233413">
                  <c:v>-98.2666016</c:v>
                </c:pt>
                <c:pt idx="233414">
                  <c:v>-58.83789059999999</c:v>
                </c:pt>
                <c:pt idx="233415">
                  <c:v>-6.347656249999996</c:v>
                </c:pt>
                <c:pt idx="233416">
                  <c:v>40.6494141</c:v>
                </c:pt>
                <c:pt idx="233417">
                  <c:v>83.984375</c:v>
                </c:pt>
                <c:pt idx="233418">
                  <c:v>106.323242</c:v>
                </c:pt>
                <c:pt idx="233419">
                  <c:v>93.38378909999996</c:v>
                </c:pt>
                <c:pt idx="233420">
                  <c:v>55.6640625</c:v>
                </c:pt>
                <c:pt idx="233421">
                  <c:v>17.9443359</c:v>
                </c:pt>
                <c:pt idx="233422">
                  <c:v>-38.4521484</c:v>
                </c:pt>
                <c:pt idx="233423">
                  <c:v>-80.68847659999993</c:v>
                </c:pt>
                <c:pt idx="233424">
                  <c:v>-103.149414</c:v>
                </c:pt>
                <c:pt idx="233425">
                  <c:v>-99.85351559999998</c:v>
                </c:pt>
                <c:pt idx="233426">
                  <c:v>-70.9228516</c:v>
                </c:pt>
                <c:pt idx="233427">
                  <c:v>-13.0615234</c:v>
                </c:pt>
                <c:pt idx="233428">
                  <c:v>37.5976562</c:v>
                </c:pt>
                <c:pt idx="233429">
                  <c:v>73.3642578</c:v>
                </c:pt>
                <c:pt idx="233430">
                  <c:v>101.5625</c:v>
                </c:pt>
                <c:pt idx="233431">
                  <c:v>97.65625</c:v>
                </c:pt>
                <c:pt idx="233432">
                  <c:v>61.4013672</c:v>
                </c:pt>
                <c:pt idx="233433">
                  <c:v>15.2587891</c:v>
                </c:pt>
                <c:pt idx="233434">
                  <c:v>-34.4238281</c:v>
                </c:pt>
                <c:pt idx="233435">
                  <c:v>-76.9042969</c:v>
                </c:pt>
                <c:pt idx="233436">
                  <c:v>-103.149414</c:v>
                </c:pt>
                <c:pt idx="233437">
                  <c:v>-97.90039059999998</c:v>
                </c:pt>
                <c:pt idx="233438">
                  <c:v>-67.38281249999996</c:v>
                </c:pt>
                <c:pt idx="233439">
                  <c:v>-23.9257812</c:v>
                </c:pt>
                <c:pt idx="233440">
                  <c:v>28.0761719</c:v>
                </c:pt>
                <c:pt idx="233441">
                  <c:v>75.0732422</c:v>
                </c:pt>
                <c:pt idx="233442">
                  <c:v>98.38867190000001</c:v>
                </c:pt>
                <c:pt idx="233443">
                  <c:v>95.3369141</c:v>
                </c:pt>
                <c:pt idx="233444">
                  <c:v>77.0263672</c:v>
                </c:pt>
                <c:pt idx="233445">
                  <c:v>34.5458984</c:v>
                </c:pt>
                <c:pt idx="233446">
                  <c:v>-28.0761719</c:v>
                </c:pt>
                <c:pt idx="233447">
                  <c:v>-74.46289059999998</c:v>
                </c:pt>
                <c:pt idx="233448">
                  <c:v>-109.130859</c:v>
                </c:pt>
                <c:pt idx="233449">
                  <c:v>-99.4873047</c:v>
                </c:pt>
                <c:pt idx="233450">
                  <c:v>-75.9277344</c:v>
                </c:pt>
                <c:pt idx="233451">
                  <c:v>-36.0107422</c:v>
                </c:pt>
                <c:pt idx="233452">
                  <c:v>21.6064453</c:v>
                </c:pt>
                <c:pt idx="233453">
                  <c:v>65.67382809999994</c:v>
                </c:pt>
                <c:pt idx="233454">
                  <c:v>98.9990234</c:v>
                </c:pt>
                <c:pt idx="233455">
                  <c:v>103.149414</c:v>
                </c:pt>
                <c:pt idx="233456">
                  <c:v>79.22363279999998</c:v>
                </c:pt>
                <c:pt idx="233457">
                  <c:v>33.9355469</c:v>
                </c:pt>
                <c:pt idx="233458">
                  <c:v>-24.0478516</c:v>
                </c:pt>
                <c:pt idx="233459">
                  <c:v>-70.1904297</c:v>
                </c:pt>
                <c:pt idx="233460">
                  <c:v>-96.67968749999996</c:v>
                </c:pt>
                <c:pt idx="233461">
                  <c:v>-107.666016</c:v>
                </c:pt>
                <c:pt idx="233462">
                  <c:v>-78.9794922</c:v>
                </c:pt>
                <c:pt idx="233463">
                  <c:v>-37.7197266</c:v>
                </c:pt>
                <c:pt idx="233464">
                  <c:v>9.39941406</c:v>
                </c:pt>
                <c:pt idx="233465">
                  <c:v>57.3730469</c:v>
                </c:pt>
                <c:pt idx="233466">
                  <c:v>97.0458984</c:v>
                </c:pt>
                <c:pt idx="233467">
                  <c:v>101.68457</c:v>
                </c:pt>
                <c:pt idx="233468">
                  <c:v>81.17675779999993</c:v>
                </c:pt>
                <c:pt idx="233469">
                  <c:v>41.6259766</c:v>
                </c:pt>
                <c:pt idx="233470">
                  <c:v>-3.41796875</c:v>
                </c:pt>
                <c:pt idx="233471">
                  <c:v>-52.734375</c:v>
                </c:pt>
                <c:pt idx="233472">
                  <c:v>-91.9189453</c:v>
                </c:pt>
                <c:pt idx="233473">
                  <c:v>-102.416992</c:v>
                </c:pt>
                <c:pt idx="233474">
                  <c:v>-89.2333984</c:v>
                </c:pt>
                <c:pt idx="233475">
                  <c:v>-48.5839844</c:v>
                </c:pt>
                <c:pt idx="233476">
                  <c:v>6.225585939999994</c:v>
                </c:pt>
                <c:pt idx="233477">
                  <c:v>56.5185547</c:v>
                </c:pt>
                <c:pt idx="233478">
                  <c:v>96.4355469</c:v>
                </c:pt>
                <c:pt idx="233479">
                  <c:v>107.299805</c:v>
                </c:pt>
                <c:pt idx="233480">
                  <c:v>86.6699219</c:v>
                </c:pt>
                <c:pt idx="233481">
                  <c:v>51.7578125</c:v>
                </c:pt>
                <c:pt idx="233482">
                  <c:v>-6.103515619999995</c:v>
                </c:pt>
                <c:pt idx="233483">
                  <c:v>-52.3681641</c:v>
                </c:pt>
                <c:pt idx="233484">
                  <c:v>-85.20507809999994</c:v>
                </c:pt>
                <c:pt idx="233485">
                  <c:v>-102.294922</c:v>
                </c:pt>
                <c:pt idx="233486">
                  <c:v>-88.5009766</c:v>
                </c:pt>
                <c:pt idx="233487">
                  <c:v>-51.8798828</c:v>
                </c:pt>
                <c:pt idx="233488">
                  <c:v>-5.24902344</c:v>
                </c:pt>
                <c:pt idx="233489">
                  <c:v>54.6875</c:v>
                </c:pt>
                <c:pt idx="233490">
                  <c:v>96.4355469</c:v>
                </c:pt>
                <c:pt idx="233491">
                  <c:v>105.712891</c:v>
                </c:pt>
                <c:pt idx="233492">
                  <c:v>87.2802734</c:v>
                </c:pt>
                <c:pt idx="233493">
                  <c:v>44.55566409999999</c:v>
                </c:pt>
                <c:pt idx="233494">
                  <c:v>1.09863281</c:v>
                </c:pt>
                <c:pt idx="233495">
                  <c:v>-47.85156249999999</c:v>
                </c:pt>
                <c:pt idx="233496">
                  <c:v>-89.2333984</c:v>
                </c:pt>
                <c:pt idx="233497">
                  <c:v>-109.008789</c:v>
                </c:pt>
                <c:pt idx="233498">
                  <c:v>-94.97070309999998</c:v>
                </c:pt>
                <c:pt idx="233499">
                  <c:v>-59.5703125</c:v>
                </c:pt>
                <c:pt idx="233500">
                  <c:v>-3.17382812</c:v>
                </c:pt>
                <c:pt idx="233501">
                  <c:v>47.85156249999999</c:v>
                </c:pt>
                <c:pt idx="233502">
                  <c:v>90.82031249999996</c:v>
                </c:pt>
                <c:pt idx="233503">
                  <c:v>105.712891</c:v>
                </c:pt>
                <c:pt idx="233504">
                  <c:v>97.4121094</c:v>
                </c:pt>
                <c:pt idx="233505">
                  <c:v>55.6640625</c:v>
                </c:pt>
                <c:pt idx="233506">
                  <c:v>8.7890625</c:v>
                </c:pt>
                <c:pt idx="233507">
                  <c:v>-36.3769531</c:v>
                </c:pt>
                <c:pt idx="233508">
                  <c:v>-80.078125</c:v>
                </c:pt>
                <c:pt idx="233509">
                  <c:v>-103.881836</c:v>
                </c:pt>
                <c:pt idx="233510">
                  <c:v>-95.703125</c:v>
                </c:pt>
                <c:pt idx="233511">
                  <c:v>-53.7109375</c:v>
                </c:pt>
                <c:pt idx="233512">
                  <c:v>-7.93457031</c:v>
                </c:pt>
                <c:pt idx="233513">
                  <c:v>46.6308594</c:v>
                </c:pt>
                <c:pt idx="233514">
                  <c:v>90.2099609</c:v>
                </c:pt>
                <c:pt idx="233515">
                  <c:v>101.928711</c:v>
                </c:pt>
                <c:pt idx="233516">
                  <c:v>97.0458984</c:v>
                </c:pt>
                <c:pt idx="233517">
                  <c:v>65.9179688</c:v>
                </c:pt>
                <c:pt idx="233518">
                  <c:v>14.6484375</c:v>
                </c:pt>
                <c:pt idx="233519">
                  <c:v>-40.8935547</c:v>
                </c:pt>
                <c:pt idx="233520">
                  <c:v>-86.7919922</c:v>
                </c:pt>
                <c:pt idx="233521">
                  <c:v>-103.271484</c:v>
                </c:pt>
                <c:pt idx="233522">
                  <c:v>-103.027344</c:v>
                </c:pt>
                <c:pt idx="233523">
                  <c:v>-71.4111328</c:v>
                </c:pt>
                <c:pt idx="233524">
                  <c:v>-20.8740234</c:v>
                </c:pt>
                <c:pt idx="233525">
                  <c:v>30.2734375</c:v>
                </c:pt>
                <c:pt idx="233526">
                  <c:v>78.9794922</c:v>
                </c:pt>
                <c:pt idx="233527">
                  <c:v>97.2900391</c:v>
                </c:pt>
                <c:pt idx="233528">
                  <c:v>91.55273440000001</c:v>
                </c:pt>
                <c:pt idx="233529">
                  <c:v>66.40625</c:v>
                </c:pt>
                <c:pt idx="233530">
                  <c:v>21.6064453</c:v>
                </c:pt>
                <c:pt idx="233531">
                  <c:v>-24.2919922</c:v>
                </c:pt>
                <c:pt idx="233532">
                  <c:v>-72.87597659999993</c:v>
                </c:pt>
                <c:pt idx="233533">
                  <c:v>-103.759766</c:v>
                </c:pt>
                <c:pt idx="233534">
                  <c:v>-100.097656</c:v>
                </c:pt>
                <c:pt idx="233535">
                  <c:v>-74.3408203</c:v>
                </c:pt>
                <c:pt idx="233536">
                  <c:v>-28.6865234</c:v>
                </c:pt>
                <c:pt idx="233537">
                  <c:v>25.8789062</c:v>
                </c:pt>
                <c:pt idx="233538">
                  <c:v>71.1669922</c:v>
                </c:pt>
                <c:pt idx="233539">
                  <c:v>94.7265625</c:v>
                </c:pt>
                <c:pt idx="233540">
                  <c:v>99.3652344</c:v>
                </c:pt>
                <c:pt idx="233541">
                  <c:v>83.0078125</c:v>
                </c:pt>
                <c:pt idx="233542">
                  <c:v>31.0058594</c:v>
                </c:pt>
                <c:pt idx="233543">
                  <c:v>-18.3105469</c:v>
                </c:pt>
                <c:pt idx="233544">
                  <c:v>-69.7021484</c:v>
                </c:pt>
                <c:pt idx="233545">
                  <c:v>-98.75488279999998</c:v>
                </c:pt>
                <c:pt idx="233546">
                  <c:v>-100.219727</c:v>
                </c:pt>
                <c:pt idx="233547">
                  <c:v>-80.4443359</c:v>
                </c:pt>
                <c:pt idx="233548">
                  <c:v>-29.1748047</c:v>
                </c:pt>
                <c:pt idx="233549">
                  <c:v>18.6767578</c:v>
                </c:pt>
                <c:pt idx="233550">
                  <c:v>66.40625</c:v>
                </c:pt>
                <c:pt idx="233551">
                  <c:v>92.5292969</c:v>
                </c:pt>
                <c:pt idx="233552">
                  <c:v>91.4306641</c:v>
                </c:pt>
                <c:pt idx="233553">
                  <c:v>83.7402344</c:v>
                </c:pt>
                <c:pt idx="233554">
                  <c:v>38.3300781</c:v>
                </c:pt>
                <c:pt idx="233555">
                  <c:v>-20.1416016</c:v>
                </c:pt>
                <c:pt idx="233556">
                  <c:v>-66.65039059999994</c:v>
                </c:pt>
                <c:pt idx="233557">
                  <c:v>-96.92382809999998</c:v>
                </c:pt>
                <c:pt idx="233558">
                  <c:v>-104.614258</c:v>
                </c:pt>
                <c:pt idx="233559">
                  <c:v>-81.7871094</c:v>
                </c:pt>
                <c:pt idx="233560">
                  <c:v>-39.1845703</c:v>
                </c:pt>
                <c:pt idx="233561">
                  <c:v>5.859375</c:v>
                </c:pt>
                <c:pt idx="233562">
                  <c:v>60.546875</c:v>
                </c:pt>
                <c:pt idx="233563">
                  <c:v>94.2382812</c:v>
                </c:pt>
                <c:pt idx="233564">
                  <c:v>102.539062</c:v>
                </c:pt>
                <c:pt idx="233565">
                  <c:v>84.7167969</c:v>
                </c:pt>
                <c:pt idx="233566">
                  <c:v>46.3867188</c:v>
                </c:pt>
                <c:pt idx="233567">
                  <c:v>-5.12695312</c:v>
                </c:pt>
                <c:pt idx="233568">
                  <c:v>-65.4296875</c:v>
                </c:pt>
                <c:pt idx="233569">
                  <c:v>-93.75</c:v>
                </c:pt>
                <c:pt idx="233570">
                  <c:v>-103.271484</c:v>
                </c:pt>
                <c:pt idx="233571">
                  <c:v>-81.66503909999996</c:v>
                </c:pt>
                <c:pt idx="233572">
                  <c:v>-45.5322266</c:v>
                </c:pt>
                <c:pt idx="233573">
                  <c:v>5.12695312</c:v>
                </c:pt>
                <c:pt idx="233574">
                  <c:v>55.6640625</c:v>
                </c:pt>
                <c:pt idx="233575">
                  <c:v>92.0410156</c:v>
                </c:pt>
                <c:pt idx="233576">
                  <c:v>104.614258</c:v>
                </c:pt>
                <c:pt idx="233577">
                  <c:v>93.38378909999996</c:v>
                </c:pt>
                <c:pt idx="233578">
                  <c:v>50.2929688</c:v>
                </c:pt>
                <c:pt idx="233579">
                  <c:v>-1.70898438</c:v>
                </c:pt>
                <c:pt idx="233580">
                  <c:v>-50.78125</c:v>
                </c:pt>
                <c:pt idx="233581">
                  <c:v>-86.3037109</c:v>
                </c:pt>
                <c:pt idx="233582">
                  <c:v>-101.68457</c:v>
                </c:pt>
                <c:pt idx="233583">
                  <c:v>-87.5244141</c:v>
                </c:pt>
                <c:pt idx="233584">
                  <c:v>-47.6074219</c:v>
                </c:pt>
                <c:pt idx="233585">
                  <c:v>-5.12695312</c:v>
                </c:pt>
                <c:pt idx="233586">
                  <c:v>45.0439453</c:v>
                </c:pt>
                <c:pt idx="233587">
                  <c:v>85.08300779999998</c:v>
                </c:pt>
                <c:pt idx="233588">
                  <c:v>101.44043</c:v>
                </c:pt>
                <c:pt idx="233589">
                  <c:v>89.35546879999995</c:v>
                </c:pt>
                <c:pt idx="233590">
                  <c:v>63.2324219</c:v>
                </c:pt>
                <c:pt idx="233591">
                  <c:v>9.64355469</c:v>
                </c:pt>
                <c:pt idx="233592">
                  <c:v>-46.2646484</c:v>
                </c:pt>
                <c:pt idx="233593">
                  <c:v>-84.4726562</c:v>
                </c:pt>
                <c:pt idx="233594">
                  <c:v>-100.097656</c:v>
                </c:pt>
                <c:pt idx="233595">
                  <c:v>-92.89550779999998</c:v>
                </c:pt>
                <c:pt idx="233596">
                  <c:v>-59.6923828</c:v>
                </c:pt>
                <c:pt idx="233597">
                  <c:v>-11.2304688</c:v>
                </c:pt>
                <c:pt idx="233598">
                  <c:v>40.2832031</c:v>
                </c:pt>
                <c:pt idx="233599">
                  <c:v>87.2802734</c:v>
                </c:pt>
                <c:pt idx="233600">
                  <c:v>101.074219</c:v>
                </c:pt>
                <c:pt idx="233601">
                  <c:v>91.1865234</c:v>
                </c:pt>
                <c:pt idx="233602">
                  <c:v>58.3496094</c:v>
                </c:pt>
                <c:pt idx="233603">
                  <c:v>11.1083984</c:v>
                </c:pt>
                <c:pt idx="233604">
                  <c:v>-43.9453125</c:v>
                </c:pt>
                <c:pt idx="233605">
                  <c:v>-88.37890619999993</c:v>
                </c:pt>
                <c:pt idx="233606">
                  <c:v>-106.445312</c:v>
                </c:pt>
                <c:pt idx="233607">
                  <c:v>-89.5996094</c:v>
                </c:pt>
                <c:pt idx="233608">
                  <c:v>-53.2226562</c:v>
                </c:pt>
                <c:pt idx="233609">
                  <c:v>-13.0615234</c:v>
                </c:pt>
                <c:pt idx="233610">
                  <c:v>36.1328125</c:v>
                </c:pt>
                <c:pt idx="233611">
                  <c:v>81.17675779999993</c:v>
                </c:pt>
                <c:pt idx="233612">
                  <c:v>106.079102</c:v>
                </c:pt>
                <c:pt idx="233613">
                  <c:v>97.1679688</c:v>
                </c:pt>
                <c:pt idx="233614">
                  <c:v>60.546875</c:v>
                </c:pt>
                <c:pt idx="233615">
                  <c:v>19.0429688</c:v>
                </c:pt>
                <c:pt idx="233616">
                  <c:v>-39.5507812</c:v>
                </c:pt>
                <c:pt idx="233617">
                  <c:v>-86.9140625</c:v>
                </c:pt>
                <c:pt idx="233618">
                  <c:v>-103.149414</c:v>
                </c:pt>
                <c:pt idx="233619">
                  <c:v>-92.4072266</c:v>
                </c:pt>
                <c:pt idx="233620">
                  <c:v>-61.4013672</c:v>
                </c:pt>
                <c:pt idx="233621">
                  <c:v>-23.8037109</c:v>
                </c:pt>
                <c:pt idx="233622">
                  <c:v>24.6582031</c:v>
                </c:pt>
                <c:pt idx="233623">
                  <c:v>84.22851559999998</c:v>
                </c:pt>
                <c:pt idx="233624">
                  <c:v>101.074219</c:v>
                </c:pt>
                <c:pt idx="233625">
                  <c:v>96.1914062</c:v>
                </c:pt>
                <c:pt idx="233626">
                  <c:v>73.9746094</c:v>
                </c:pt>
                <c:pt idx="233627">
                  <c:v>22.7050781</c:v>
                </c:pt>
                <c:pt idx="233628">
                  <c:v>-31.1279297</c:v>
                </c:pt>
                <c:pt idx="233629">
                  <c:v>-76.5380859</c:v>
                </c:pt>
                <c:pt idx="233630">
                  <c:v>-100.708008</c:v>
                </c:pt>
                <c:pt idx="233631">
                  <c:v>-99.85351559999998</c:v>
                </c:pt>
                <c:pt idx="233632">
                  <c:v>-80.9326172</c:v>
                </c:pt>
                <c:pt idx="233633">
                  <c:v>-28.0761719</c:v>
                </c:pt>
                <c:pt idx="233634">
                  <c:v>22.7050781</c:v>
                </c:pt>
                <c:pt idx="233635">
                  <c:v>71.6552734</c:v>
                </c:pt>
                <c:pt idx="233636">
                  <c:v>93.5058594</c:v>
                </c:pt>
                <c:pt idx="233637">
                  <c:v>97.5341797</c:v>
                </c:pt>
                <c:pt idx="233638">
                  <c:v>70.80078119999993</c:v>
                </c:pt>
                <c:pt idx="233639">
                  <c:v>32.9589844</c:v>
                </c:pt>
                <c:pt idx="233640">
                  <c:v>-24.6582031</c:v>
                </c:pt>
                <c:pt idx="233641">
                  <c:v>-73.85253909999996</c:v>
                </c:pt>
                <c:pt idx="233642">
                  <c:v>-98.0224609</c:v>
                </c:pt>
                <c:pt idx="233643">
                  <c:v>-99.7314453</c:v>
                </c:pt>
                <c:pt idx="233644">
                  <c:v>-71.8994141</c:v>
                </c:pt>
                <c:pt idx="233645">
                  <c:v>-37.3535156</c:v>
                </c:pt>
                <c:pt idx="233646">
                  <c:v>13.3056641</c:v>
                </c:pt>
                <c:pt idx="233647">
                  <c:v>68.35937499999996</c:v>
                </c:pt>
                <c:pt idx="233648">
                  <c:v>98.87695309999998</c:v>
                </c:pt>
                <c:pt idx="233649">
                  <c:v>97.65625</c:v>
                </c:pt>
                <c:pt idx="233650">
                  <c:v>73.3642578</c:v>
                </c:pt>
                <c:pt idx="233651">
                  <c:v>38.9404297</c:v>
                </c:pt>
                <c:pt idx="233652">
                  <c:v>-16.4794922</c:v>
                </c:pt>
                <c:pt idx="233653">
                  <c:v>-66.52832029999998</c:v>
                </c:pt>
                <c:pt idx="233654">
                  <c:v>-96.3134766</c:v>
                </c:pt>
                <c:pt idx="233655">
                  <c:v>-102.294922</c:v>
                </c:pt>
                <c:pt idx="233656">
                  <c:v>-85.08300779999998</c:v>
                </c:pt>
                <c:pt idx="233657">
                  <c:v>-35.15625</c:v>
                </c:pt>
                <c:pt idx="233658">
                  <c:v>14.0380859</c:v>
                </c:pt>
                <c:pt idx="233659">
                  <c:v>54.4433594</c:v>
                </c:pt>
                <c:pt idx="233660">
                  <c:v>94.6044922</c:v>
                </c:pt>
                <c:pt idx="233661">
                  <c:v>108.764648</c:v>
                </c:pt>
                <c:pt idx="233662">
                  <c:v>91.9189453</c:v>
                </c:pt>
                <c:pt idx="233663">
                  <c:v>44.1894531</c:v>
                </c:pt>
                <c:pt idx="233664">
                  <c:v>-2.19726562</c:v>
                </c:pt>
                <c:pt idx="233665">
                  <c:v>-57.9833984</c:v>
                </c:pt>
                <c:pt idx="233666">
                  <c:v>-91.4306641</c:v>
                </c:pt>
                <c:pt idx="233667">
                  <c:v>-100.708008</c:v>
                </c:pt>
                <c:pt idx="233668">
                  <c:v>-79.4677734</c:v>
                </c:pt>
                <c:pt idx="233669">
                  <c:v>-46.2646484</c:v>
                </c:pt>
                <c:pt idx="233670">
                  <c:v>1.09863281</c:v>
                </c:pt>
                <c:pt idx="233671">
                  <c:v>57.3730469</c:v>
                </c:pt>
                <c:pt idx="233672">
                  <c:v>96.80175779999998</c:v>
                </c:pt>
                <c:pt idx="233673">
                  <c:v>109.619141</c:v>
                </c:pt>
                <c:pt idx="233674">
                  <c:v>83.7402344</c:v>
                </c:pt>
                <c:pt idx="233675">
                  <c:v>44.921875</c:v>
                </c:pt>
                <c:pt idx="233676">
                  <c:v>-7.324218749999996</c:v>
                </c:pt>
                <c:pt idx="233677">
                  <c:v>-58.2275391</c:v>
                </c:pt>
                <c:pt idx="233678">
                  <c:v>-86.05957029999998</c:v>
                </c:pt>
                <c:pt idx="233679">
                  <c:v>-102.294922</c:v>
                </c:pt>
                <c:pt idx="233680">
                  <c:v>-95.2148438</c:v>
                </c:pt>
                <c:pt idx="233681">
                  <c:v>-53.9550781</c:v>
                </c:pt>
                <c:pt idx="233682">
                  <c:v>5.98144531</c:v>
                </c:pt>
                <c:pt idx="233683">
                  <c:v>52.734375</c:v>
                </c:pt>
                <c:pt idx="233684">
                  <c:v>84.5947266</c:v>
                </c:pt>
                <c:pt idx="233685">
                  <c:v>102.294922</c:v>
                </c:pt>
                <c:pt idx="233686">
                  <c:v>93.5058594</c:v>
                </c:pt>
                <c:pt idx="233687">
                  <c:v>55.1757812</c:v>
                </c:pt>
                <c:pt idx="233688">
                  <c:v>-2.44140625</c:v>
                </c:pt>
                <c:pt idx="233689">
                  <c:v>-46.5087891</c:v>
                </c:pt>
                <c:pt idx="233690">
                  <c:v>-85.3271484</c:v>
                </c:pt>
                <c:pt idx="233691">
                  <c:v>-102.905273</c:v>
                </c:pt>
                <c:pt idx="233692">
                  <c:v>-91.4306641</c:v>
                </c:pt>
                <c:pt idx="233693">
                  <c:v>-58.4716797</c:v>
                </c:pt>
                <c:pt idx="233694">
                  <c:v>-9.52148438</c:v>
                </c:pt>
                <c:pt idx="233695">
                  <c:v>42.96875</c:v>
                </c:pt>
                <c:pt idx="233696">
                  <c:v>79.7119141</c:v>
                </c:pt>
                <c:pt idx="233697">
                  <c:v>97.4121094</c:v>
                </c:pt>
                <c:pt idx="233698">
                  <c:v>90.33203119999993</c:v>
                </c:pt>
                <c:pt idx="233699">
                  <c:v>59.5703125</c:v>
                </c:pt>
                <c:pt idx="233700">
                  <c:v>8.05664062</c:v>
                </c:pt>
                <c:pt idx="233701">
                  <c:v>-43.2128906</c:v>
                </c:pt>
                <c:pt idx="233702">
                  <c:v>-78.4912109</c:v>
                </c:pt>
                <c:pt idx="233703">
                  <c:v>-97.77832029999998</c:v>
                </c:pt>
                <c:pt idx="233704">
                  <c:v>-94.4824219</c:v>
                </c:pt>
                <c:pt idx="233705">
                  <c:v>-62.9882812</c:v>
                </c:pt>
                <c:pt idx="233706">
                  <c:v>-12.8173828</c:v>
                </c:pt>
                <c:pt idx="233707">
                  <c:v>35.4003906</c:v>
                </c:pt>
                <c:pt idx="233708">
                  <c:v>81.9091797</c:v>
                </c:pt>
                <c:pt idx="233709">
                  <c:v>106.201172</c:v>
                </c:pt>
                <c:pt idx="233710">
                  <c:v>98.1445312</c:v>
                </c:pt>
                <c:pt idx="233711">
                  <c:v>66.8945312</c:v>
                </c:pt>
                <c:pt idx="233712">
                  <c:v>23.3154297</c:v>
                </c:pt>
                <c:pt idx="233713">
                  <c:v>-29.4189453</c:v>
                </c:pt>
                <c:pt idx="233714">
                  <c:v>-75.6835938</c:v>
                </c:pt>
                <c:pt idx="233715">
                  <c:v>-99.9755859</c:v>
                </c:pt>
                <c:pt idx="233716">
                  <c:v>-97.65625</c:v>
                </c:pt>
                <c:pt idx="233717">
                  <c:v>-63.2324219</c:v>
                </c:pt>
                <c:pt idx="233718">
                  <c:v>-24.2919922</c:v>
                </c:pt>
                <c:pt idx="233719">
                  <c:v>30.6396484</c:v>
                </c:pt>
                <c:pt idx="233720">
                  <c:v>69.8242188</c:v>
                </c:pt>
                <c:pt idx="233721">
                  <c:v>94.2382812</c:v>
                </c:pt>
                <c:pt idx="233722">
                  <c:v>97.2900391</c:v>
                </c:pt>
                <c:pt idx="233723">
                  <c:v>77.0263672</c:v>
                </c:pt>
                <c:pt idx="233724">
                  <c:v>23.6816406</c:v>
                </c:pt>
                <c:pt idx="233725">
                  <c:v>-24.5361328</c:v>
                </c:pt>
                <c:pt idx="233726">
                  <c:v>-65.7958984</c:v>
                </c:pt>
                <c:pt idx="233727">
                  <c:v>-97.65625</c:v>
                </c:pt>
                <c:pt idx="233728">
                  <c:v>-98.2666016</c:v>
                </c:pt>
                <c:pt idx="233729">
                  <c:v>-78.9794922</c:v>
                </c:pt>
                <c:pt idx="233730">
                  <c:v>-36.8652344</c:v>
                </c:pt>
                <c:pt idx="233731">
                  <c:v>13.9160156</c:v>
                </c:pt>
                <c:pt idx="233732">
                  <c:v>74.0966797</c:v>
                </c:pt>
                <c:pt idx="233733">
                  <c:v>99.4873047</c:v>
                </c:pt>
                <c:pt idx="233734">
                  <c:v>98.1445312</c:v>
                </c:pt>
                <c:pt idx="233735">
                  <c:v>78.8574219</c:v>
                </c:pt>
                <c:pt idx="233736">
                  <c:v>37.2314453</c:v>
                </c:pt>
                <c:pt idx="233737">
                  <c:v>-18.5546875</c:v>
                </c:pt>
                <c:pt idx="233738">
                  <c:v>-68.7255859</c:v>
                </c:pt>
                <c:pt idx="233739">
                  <c:v>-101.196289</c:v>
                </c:pt>
                <c:pt idx="233740">
                  <c:v>-101.44043</c:v>
                </c:pt>
                <c:pt idx="233741">
                  <c:v>-78.9794922</c:v>
                </c:pt>
                <c:pt idx="233742">
                  <c:v>-32.1044922</c:v>
                </c:pt>
                <c:pt idx="233743">
                  <c:v>16.3574219</c:v>
                </c:pt>
                <c:pt idx="233744">
                  <c:v>64.3310547</c:v>
                </c:pt>
                <c:pt idx="233745">
                  <c:v>96.80175779999998</c:v>
                </c:pt>
                <c:pt idx="233746">
                  <c:v>97.5341797</c:v>
                </c:pt>
                <c:pt idx="233747">
                  <c:v>78.36914059999998</c:v>
                </c:pt>
                <c:pt idx="233748">
                  <c:v>39.0625</c:v>
                </c:pt>
                <c:pt idx="233749">
                  <c:v>-13.0615234</c:v>
                </c:pt>
                <c:pt idx="233750">
                  <c:v>-63.4765625</c:v>
                </c:pt>
                <c:pt idx="233751">
                  <c:v>-94.7265625</c:v>
                </c:pt>
                <c:pt idx="233752">
                  <c:v>-107.421875</c:v>
                </c:pt>
                <c:pt idx="233753">
                  <c:v>-89.84375</c:v>
                </c:pt>
                <c:pt idx="233754">
                  <c:v>-44.55566409999999</c:v>
                </c:pt>
                <c:pt idx="233755">
                  <c:v>9.52148438</c:v>
                </c:pt>
                <c:pt idx="233756">
                  <c:v>61.2792969</c:v>
                </c:pt>
                <c:pt idx="233757">
                  <c:v>98.63281249999996</c:v>
                </c:pt>
                <c:pt idx="233758">
                  <c:v>99.3652344</c:v>
                </c:pt>
                <c:pt idx="233759">
                  <c:v>82.03125</c:v>
                </c:pt>
                <c:pt idx="233760">
                  <c:v>43.2128906</c:v>
                </c:pt>
                <c:pt idx="233761">
                  <c:v>-2.56347656</c:v>
                </c:pt>
                <c:pt idx="233762">
                  <c:v>-52.2460938</c:v>
                </c:pt>
                <c:pt idx="233763">
                  <c:v>-90.2099609</c:v>
                </c:pt>
                <c:pt idx="233764">
                  <c:v>-106.811523</c:v>
                </c:pt>
                <c:pt idx="233765">
                  <c:v>-91.3085938</c:v>
                </c:pt>
                <c:pt idx="233766">
                  <c:v>-51.1474609</c:v>
                </c:pt>
                <c:pt idx="233767">
                  <c:v>4.63867188</c:v>
                </c:pt>
                <c:pt idx="233768">
                  <c:v>54.32128909999999</c:v>
                </c:pt>
                <c:pt idx="233769">
                  <c:v>90.57617190000001</c:v>
                </c:pt>
                <c:pt idx="233770">
                  <c:v>99.7314453</c:v>
                </c:pt>
                <c:pt idx="233771">
                  <c:v>88.13476559999998</c:v>
                </c:pt>
                <c:pt idx="233772">
                  <c:v>55.9082031</c:v>
                </c:pt>
                <c:pt idx="233773">
                  <c:v>3.17382812</c:v>
                </c:pt>
                <c:pt idx="233774">
                  <c:v>-48.3398438</c:v>
                </c:pt>
                <c:pt idx="233775">
                  <c:v>-85.3271484</c:v>
                </c:pt>
                <c:pt idx="233776">
                  <c:v>-102.172852</c:v>
                </c:pt>
                <c:pt idx="233777">
                  <c:v>-90.08789059999998</c:v>
                </c:pt>
                <c:pt idx="233778">
                  <c:v>-55.2978516</c:v>
                </c:pt>
                <c:pt idx="233779">
                  <c:v>-2.19726562</c:v>
                </c:pt>
                <c:pt idx="233780">
                  <c:v>52.2460938</c:v>
                </c:pt>
                <c:pt idx="233781">
                  <c:v>85.08300779999998</c:v>
                </c:pt>
                <c:pt idx="233782">
                  <c:v>102.416992</c:v>
                </c:pt>
                <c:pt idx="233783">
                  <c:v>83.6181641</c:v>
                </c:pt>
                <c:pt idx="233784">
                  <c:v>56.5185547</c:v>
                </c:pt>
                <c:pt idx="233785">
                  <c:v>9.39941406</c:v>
                </c:pt>
                <c:pt idx="233786">
                  <c:v>-42.3583984</c:v>
                </c:pt>
                <c:pt idx="233787">
                  <c:v>-77.63671879999995</c:v>
                </c:pt>
                <c:pt idx="233788">
                  <c:v>-97.2900391</c:v>
                </c:pt>
                <c:pt idx="233789">
                  <c:v>-89.4775391</c:v>
                </c:pt>
                <c:pt idx="233790">
                  <c:v>-62.5</c:v>
                </c:pt>
                <c:pt idx="233791">
                  <c:v>-9.39941406</c:v>
                </c:pt>
                <c:pt idx="233792">
                  <c:v>44.3115234</c:v>
                </c:pt>
                <c:pt idx="233793">
                  <c:v>80.5664062</c:v>
                </c:pt>
                <c:pt idx="233794">
                  <c:v>107.421875</c:v>
                </c:pt>
                <c:pt idx="233795">
                  <c:v>95.703125</c:v>
                </c:pt>
                <c:pt idx="233796">
                  <c:v>66.40625</c:v>
                </c:pt>
                <c:pt idx="233797">
                  <c:v>14.5263672</c:v>
                </c:pt>
                <c:pt idx="233798">
                  <c:v>-38.3300781</c:v>
                </c:pt>
                <c:pt idx="233799">
                  <c:v>-81.5429688</c:v>
                </c:pt>
                <c:pt idx="233800">
                  <c:v>-109.619141</c:v>
                </c:pt>
                <c:pt idx="233801">
                  <c:v>-97.4121094</c:v>
                </c:pt>
                <c:pt idx="233802">
                  <c:v>-62.8662109</c:v>
                </c:pt>
                <c:pt idx="233803">
                  <c:v>-16.8457031</c:v>
                </c:pt>
                <c:pt idx="233804">
                  <c:v>36.3769531</c:v>
                </c:pt>
                <c:pt idx="233805">
                  <c:v>78.9794922</c:v>
                </c:pt>
                <c:pt idx="233806">
                  <c:v>94.6044922</c:v>
                </c:pt>
                <c:pt idx="233807">
                  <c:v>91.9189453</c:v>
                </c:pt>
                <c:pt idx="233808">
                  <c:v>68.2373047</c:v>
                </c:pt>
                <c:pt idx="233809">
                  <c:v>20.1416016</c:v>
                </c:pt>
                <c:pt idx="233810">
                  <c:v>-34.3017578</c:v>
                </c:pt>
                <c:pt idx="233811">
                  <c:v>-71.8994141</c:v>
                </c:pt>
                <c:pt idx="233812">
                  <c:v>-100.097656</c:v>
                </c:pt>
                <c:pt idx="233813">
                  <c:v>-102.661133</c:v>
                </c:pt>
                <c:pt idx="233814">
                  <c:v>-67.0166016</c:v>
                </c:pt>
                <c:pt idx="233815">
                  <c:v>-22.3388672</c:v>
                </c:pt>
                <c:pt idx="233816">
                  <c:v>27.34375</c:v>
                </c:pt>
                <c:pt idx="233817">
                  <c:v>73.48632809999998</c:v>
                </c:pt>
                <c:pt idx="233818">
                  <c:v>99.2431641</c:v>
                </c:pt>
                <c:pt idx="233819">
                  <c:v>100.830078</c:v>
                </c:pt>
                <c:pt idx="233820">
                  <c:v>71.5332031</c:v>
                </c:pt>
                <c:pt idx="233821">
                  <c:v>25.7568359</c:v>
                </c:pt>
                <c:pt idx="233822">
                  <c:v>-21.484375</c:v>
                </c:pt>
                <c:pt idx="233823">
                  <c:v>-63.7207031</c:v>
                </c:pt>
                <c:pt idx="233824">
                  <c:v>-95.2148438</c:v>
                </c:pt>
                <c:pt idx="233825">
                  <c:v>-96.1914062</c:v>
                </c:pt>
                <c:pt idx="233826">
                  <c:v>-74.7070312</c:v>
                </c:pt>
                <c:pt idx="233827">
                  <c:v>-29.5410156</c:v>
                </c:pt>
                <c:pt idx="233828">
                  <c:v>24.90234379999998</c:v>
                </c:pt>
                <c:pt idx="233829">
                  <c:v>72.7539062</c:v>
                </c:pt>
                <c:pt idx="233830">
                  <c:v>92.6513672</c:v>
                </c:pt>
                <c:pt idx="233831">
                  <c:v>91.6748047</c:v>
                </c:pt>
                <c:pt idx="233832">
                  <c:v>72.6318359</c:v>
                </c:pt>
                <c:pt idx="233833">
                  <c:v>34.9121094</c:v>
                </c:pt>
                <c:pt idx="233834">
                  <c:v>-18.0664062</c:v>
                </c:pt>
                <c:pt idx="233835">
                  <c:v>-65.7958984</c:v>
                </c:pt>
                <c:pt idx="233836">
                  <c:v>-96.4355469</c:v>
                </c:pt>
                <c:pt idx="233837">
                  <c:v>-105.46875</c:v>
                </c:pt>
                <c:pt idx="233838">
                  <c:v>-81.7871094</c:v>
                </c:pt>
                <c:pt idx="233839">
                  <c:v>-40.1611328</c:v>
                </c:pt>
                <c:pt idx="233840">
                  <c:v>15.3808594</c:v>
                </c:pt>
                <c:pt idx="233841">
                  <c:v>64.57519529999998</c:v>
                </c:pt>
                <c:pt idx="233842">
                  <c:v>98.63281249999996</c:v>
                </c:pt>
                <c:pt idx="233843">
                  <c:v>106.689453</c:v>
                </c:pt>
                <c:pt idx="233844">
                  <c:v>85.20507809999994</c:v>
                </c:pt>
                <c:pt idx="233845">
                  <c:v>40.0390625</c:v>
                </c:pt>
                <c:pt idx="233846">
                  <c:v>-9.033203119999997</c:v>
                </c:pt>
                <c:pt idx="233847">
                  <c:v>-61.2792969</c:v>
                </c:pt>
                <c:pt idx="233848">
                  <c:v>-93.01757809999998</c:v>
                </c:pt>
                <c:pt idx="233849">
                  <c:v>-104.370117</c:v>
                </c:pt>
                <c:pt idx="233850">
                  <c:v>-90.33203119999993</c:v>
                </c:pt>
                <c:pt idx="233851">
                  <c:v>-47.6074219</c:v>
                </c:pt>
                <c:pt idx="233852">
                  <c:v>6.835937499999997</c:v>
                </c:pt>
                <c:pt idx="233853">
                  <c:v>55.6640625</c:v>
                </c:pt>
                <c:pt idx="233854">
                  <c:v>88.7451172</c:v>
                </c:pt>
                <c:pt idx="233855">
                  <c:v>100.830078</c:v>
                </c:pt>
                <c:pt idx="233856">
                  <c:v>84.9609375</c:v>
                </c:pt>
                <c:pt idx="233857">
                  <c:v>43.7011719</c:v>
                </c:pt>
                <c:pt idx="233858">
                  <c:v>-11.9628906</c:v>
                </c:pt>
                <c:pt idx="233859">
                  <c:v>-51.7578125</c:v>
                </c:pt>
                <c:pt idx="233860">
                  <c:v>-88.7451172</c:v>
                </c:pt>
                <c:pt idx="233861">
                  <c:v>-101.196289</c:v>
                </c:pt>
                <c:pt idx="233862">
                  <c:v>-82.3974609</c:v>
                </c:pt>
                <c:pt idx="233863">
                  <c:v>-49.9267578</c:v>
                </c:pt>
                <c:pt idx="233864">
                  <c:v>2.31933594</c:v>
                </c:pt>
                <c:pt idx="233865">
                  <c:v>45.4101562</c:v>
                </c:pt>
                <c:pt idx="233866">
                  <c:v>84.3505859</c:v>
                </c:pt>
                <c:pt idx="233867">
                  <c:v>109.741211</c:v>
                </c:pt>
                <c:pt idx="233868">
                  <c:v>93.87207029999993</c:v>
                </c:pt>
                <c:pt idx="233869">
                  <c:v>55.0537109</c:v>
                </c:pt>
                <c:pt idx="233870">
                  <c:v>2.9296875</c:v>
                </c:pt>
                <c:pt idx="233871">
                  <c:v>-49.3164062</c:v>
                </c:pt>
                <c:pt idx="233872">
                  <c:v>-87.03613279999998</c:v>
                </c:pt>
                <c:pt idx="233873">
                  <c:v>-106.079102</c:v>
                </c:pt>
                <c:pt idx="233874">
                  <c:v>-95.4589844</c:v>
                </c:pt>
                <c:pt idx="233875">
                  <c:v>-48.7060547</c:v>
                </c:pt>
                <c:pt idx="233876">
                  <c:v>-2.44140625</c:v>
                </c:pt>
                <c:pt idx="233877">
                  <c:v>46.3867188</c:v>
                </c:pt>
                <c:pt idx="233878">
                  <c:v>78.0029297</c:v>
                </c:pt>
                <c:pt idx="233879">
                  <c:v>95.3369141</c:v>
                </c:pt>
                <c:pt idx="233880">
                  <c:v>94.7265625</c:v>
                </c:pt>
                <c:pt idx="233881">
                  <c:v>56.0302734</c:v>
                </c:pt>
                <c:pt idx="233882">
                  <c:v>14.1601562</c:v>
                </c:pt>
                <c:pt idx="233883">
                  <c:v>-41.8701172</c:v>
                </c:pt>
                <c:pt idx="233884">
                  <c:v>-80.078125</c:v>
                </c:pt>
                <c:pt idx="233885">
                  <c:v>-96.80175779999998</c:v>
                </c:pt>
                <c:pt idx="233886">
                  <c:v>-95.0927734</c:v>
                </c:pt>
                <c:pt idx="233887">
                  <c:v>-63.5986328</c:v>
                </c:pt>
                <c:pt idx="233888">
                  <c:v>-10.4980469</c:v>
                </c:pt>
                <c:pt idx="233889">
                  <c:v>37.109375</c:v>
                </c:pt>
                <c:pt idx="233890">
                  <c:v>72.6318359</c:v>
                </c:pt>
                <c:pt idx="233891">
                  <c:v>98.1445312</c:v>
                </c:pt>
                <c:pt idx="233892">
                  <c:v>97.4121094</c:v>
                </c:pt>
                <c:pt idx="233893">
                  <c:v>63.8427734</c:v>
                </c:pt>
                <c:pt idx="233894">
                  <c:v>12.4511719</c:v>
                </c:pt>
                <c:pt idx="233895">
                  <c:v>-41.8701172</c:v>
                </c:pt>
                <c:pt idx="233896">
                  <c:v>-76.0498047</c:v>
                </c:pt>
                <c:pt idx="233897">
                  <c:v>-94.4824219</c:v>
                </c:pt>
                <c:pt idx="233898">
                  <c:v>-92.89550779999998</c:v>
                </c:pt>
                <c:pt idx="233899">
                  <c:v>-67.13867190000001</c:v>
                </c:pt>
                <c:pt idx="233900">
                  <c:v>-24.2919922</c:v>
                </c:pt>
                <c:pt idx="233901">
                  <c:v>32.3486328</c:v>
                </c:pt>
                <c:pt idx="233902">
                  <c:v>74.9511719</c:v>
                </c:pt>
                <c:pt idx="233903">
                  <c:v>97.0458984</c:v>
                </c:pt>
                <c:pt idx="233904">
                  <c:v>95.3369141</c:v>
                </c:pt>
                <c:pt idx="233905">
                  <c:v>72.1435547</c:v>
                </c:pt>
                <c:pt idx="233906">
                  <c:v>25.2685547</c:v>
                </c:pt>
                <c:pt idx="233907">
                  <c:v>-31.0058594</c:v>
                </c:pt>
                <c:pt idx="233908">
                  <c:v>-85.9375</c:v>
                </c:pt>
                <c:pt idx="233909">
                  <c:v>-101.928711</c:v>
                </c:pt>
                <c:pt idx="233910">
                  <c:v>-97.0458984</c:v>
                </c:pt>
                <c:pt idx="233911">
                  <c:v>-72.7539062</c:v>
                </c:pt>
                <c:pt idx="233912">
                  <c:v>-28.1982422</c:v>
                </c:pt>
                <c:pt idx="233913">
                  <c:v>28.8085938</c:v>
                </c:pt>
                <c:pt idx="233914">
                  <c:v>75.6835938</c:v>
                </c:pt>
                <c:pt idx="233915">
                  <c:v>98.75488279999998</c:v>
                </c:pt>
                <c:pt idx="233916">
                  <c:v>100.585938</c:v>
                </c:pt>
                <c:pt idx="233917">
                  <c:v>75.8056641</c:v>
                </c:pt>
                <c:pt idx="233918">
                  <c:v>31.3720703</c:v>
                </c:pt>
                <c:pt idx="233919">
                  <c:v>-18.5546875</c:v>
                </c:pt>
                <c:pt idx="233920">
                  <c:v>-67.8710938</c:v>
                </c:pt>
                <c:pt idx="233921">
                  <c:v>-98.87695309999998</c:v>
                </c:pt>
                <c:pt idx="233922">
                  <c:v>-106.201172</c:v>
                </c:pt>
                <c:pt idx="233923">
                  <c:v>-78.8574219</c:v>
                </c:pt>
                <c:pt idx="233924">
                  <c:v>-33.3251953</c:v>
                </c:pt>
                <c:pt idx="233925">
                  <c:v>25.7568359</c:v>
                </c:pt>
                <c:pt idx="233926">
                  <c:v>67.2607422</c:v>
                </c:pt>
                <c:pt idx="233927">
                  <c:v>95.5810547</c:v>
                </c:pt>
                <c:pt idx="233928">
                  <c:v>100.219727</c:v>
                </c:pt>
                <c:pt idx="233929">
                  <c:v>78.9794922</c:v>
                </c:pt>
                <c:pt idx="233930">
                  <c:v>36.6210938</c:v>
                </c:pt>
                <c:pt idx="233931">
                  <c:v>-17.0898438</c:v>
                </c:pt>
                <c:pt idx="233932">
                  <c:v>-65.3076172</c:v>
                </c:pt>
                <c:pt idx="233933">
                  <c:v>-100.708008</c:v>
                </c:pt>
                <c:pt idx="233934">
                  <c:v>-107.299805</c:v>
                </c:pt>
                <c:pt idx="233935">
                  <c:v>-86.3037109</c:v>
                </c:pt>
                <c:pt idx="233936">
                  <c:v>-35.2783203</c:v>
                </c:pt>
                <c:pt idx="233937">
                  <c:v>12.6953125</c:v>
                </c:pt>
                <c:pt idx="233938">
                  <c:v>63.4765625</c:v>
                </c:pt>
                <c:pt idx="233939">
                  <c:v>90.4541016</c:v>
                </c:pt>
                <c:pt idx="233940">
                  <c:v>106.567383</c:v>
                </c:pt>
                <c:pt idx="233941">
                  <c:v>85.9375</c:v>
                </c:pt>
                <c:pt idx="233942">
                  <c:v>44.0673828</c:v>
                </c:pt>
                <c:pt idx="233943">
                  <c:v>-3.05175781</c:v>
                </c:pt>
                <c:pt idx="233944">
                  <c:v>-57.0068359</c:v>
                </c:pt>
                <c:pt idx="233945">
                  <c:v>-87.4023438</c:v>
                </c:pt>
                <c:pt idx="233946">
                  <c:v>-108.276367</c:v>
                </c:pt>
                <c:pt idx="233947">
                  <c:v>-87.6464844</c:v>
                </c:pt>
                <c:pt idx="233948">
                  <c:v>-43.3349609</c:v>
                </c:pt>
                <c:pt idx="233949">
                  <c:v>0.48828125</c:v>
                </c:pt>
                <c:pt idx="233950">
                  <c:v>48.2177734</c:v>
                </c:pt>
                <c:pt idx="233951">
                  <c:v>96.1914062</c:v>
                </c:pt>
                <c:pt idx="233952">
                  <c:v>99.2431641</c:v>
                </c:pt>
                <c:pt idx="233953">
                  <c:v>84.22851559999998</c:v>
                </c:pt>
                <c:pt idx="233954">
                  <c:v>46.7529297</c:v>
                </c:pt>
                <c:pt idx="233955">
                  <c:v>2.56347656</c:v>
                </c:pt>
                <c:pt idx="233956">
                  <c:v>-51.0253906</c:v>
                </c:pt>
                <c:pt idx="233957">
                  <c:v>-88.9892578</c:v>
                </c:pt>
                <c:pt idx="233958">
                  <c:v>-97.65625</c:v>
                </c:pt>
                <c:pt idx="233959">
                  <c:v>-95.82519529999998</c:v>
                </c:pt>
                <c:pt idx="233960">
                  <c:v>-58.4716797</c:v>
                </c:pt>
                <c:pt idx="233961">
                  <c:v>-5.859375</c:v>
                </c:pt>
                <c:pt idx="233962">
                  <c:v>43.8232422</c:v>
                </c:pt>
                <c:pt idx="233963">
                  <c:v>87.5244141</c:v>
                </c:pt>
                <c:pt idx="233964">
                  <c:v>102.172852</c:v>
                </c:pt>
                <c:pt idx="233965">
                  <c:v>98.1445312</c:v>
                </c:pt>
                <c:pt idx="233966">
                  <c:v>62.2558594</c:v>
                </c:pt>
                <c:pt idx="233967">
                  <c:v>12.3291016</c:v>
                </c:pt>
                <c:pt idx="233968">
                  <c:v>-38.6962891</c:v>
                </c:pt>
                <c:pt idx="233969">
                  <c:v>-84.7167969</c:v>
                </c:pt>
                <c:pt idx="233970">
                  <c:v>-104.003906</c:v>
                </c:pt>
                <c:pt idx="233971">
                  <c:v>-98.9990234</c:v>
                </c:pt>
                <c:pt idx="233972">
                  <c:v>-57.3730469</c:v>
                </c:pt>
                <c:pt idx="233973">
                  <c:v>-1.46484375</c:v>
                </c:pt>
                <c:pt idx="233974">
                  <c:v>41.015625</c:v>
                </c:pt>
                <c:pt idx="233975">
                  <c:v>82.88574219999992</c:v>
                </c:pt>
                <c:pt idx="233976">
                  <c:v>103.149414</c:v>
                </c:pt>
                <c:pt idx="233977">
                  <c:v>94.7265625</c:v>
                </c:pt>
                <c:pt idx="233978">
                  <c:v>63.9648438</c:v>
                </c:pt>
                <c:pt idx="233979">
                  <c:v>8.7890625</c:v>
                </c:pt>
                <c:pt idx="233980">
                  <c:v>-43.4570312</c:v>
                </c:pt>
                <c:pt idx="233981">
                  <c:v>-73.85253909999996</c:v>
                </c:pt>
                <c:pt idx="233982">
                  <c:v>-104.492188</c:v>
                </c:pt>
                <c:pt idx="233983">
                  <c:v>-98.75488279999998</c:v>
                </c:pt>
                <c:pt idx="233984">
                  <c:v>-57.2509766</c:v>
                </c:pt>
                <c:pt idx="233985">
                  <c:v>-22.0947266</c:v>
                </c:pt>
                <c:pt idx="233986">
                  <c:v>37.2314453</c:v>
                </c:pt>
                <c:pt idx="233987">
                  <c:v>84.7167969</c:v>
                </c:pt>
                <c:pt idx="233988">
                  <c:v>95.703125</c:v>
                </c:pt>
                <c:pt idx="233989">
                  <c:v>93.87207029999993</c:v>
                </c:pt>
                <c:pt idx="233990">
                  <c:v>66.7724609</c:v>
                </c:pt>
                <c:pt idx="233991">
                  <c:v>24.7802734</c:v>
                </c:pt>
                <c:pt idx="233992">
                  <c:v>-29.1748047</c:v>
                </c:pt>
                <c:pt idx="233993">
                  <c:v>-73.3642578</c:v>
                </c:pt>
                <c:pt idx="233994">
                  <c:v>-99.2431641</c:v>
                </c:pt>
                <c:pt idx="233995">
                  <c:v>-103.393555</c:v>
                </c:pt>
                <c:pt idx="233996">
                  <c:v>-61.7675781</c:v>
                </c:pt>
                <c:pt idx="233997">
                  <c:v>-24.5361328</c:v>
                </c:pt>
                <c:pt idx="233998">
                  <c:v>17.7001953</c:v>
                </c:pt>
                <c:pt idx="233999">
                  <c:v>77.27050779999998</c:v>
                </c:pt>
                <c:pt idx="234000">
                  <c:v>101.5625</c:v>
                </c:pt>
                <c:pt idx="234001">
                  <c:v>96.80175779999998</c:v>
                </c:pt>
                <c:pt idx="234002">
                  <c:v>72.1435547</c:v>
                </c:pt>
                <c:pt idx="234003">
                  <c:v>29.296875</c:v>
                </c:pt>
                <c:pt idx="234004">
                  <c:v>-24.1699219</c:v>
                </c:pt>
                <c:pt idx="234005">
                  <c:v>-78.9794922</c:v>
                </c:pt>
                <c:pt idx="234006">
                  <c:v>-100.463867</c:v>
                </c:pt>
                <c:pt idx="234007">
                  <c:v>-96.4355469</c:v>
                </c:pt>
                <c:pt idx="234008">
                  <c:v>-76.7822266</c:v>
                </c:pt>
                <c:pt idx="234009">
                  <c:v>-30.3955078</c:v>
                </c:pt>
                <c:pt idx="234010">
                  <c:v>17.9443359</c:v>
                </c:pt>
                <c:pt idx="234011">
                  <c:v>66.7724609</c:v>
                </c:pt>
                <c:pt idx="234012">
                  <c:v>94.1162109</c:v>
                </c:pt>
                <c:pt idx="234013">
                  <c:v>106.201172</c:v>
                </c:pt>
                <c:pt idx="234014">
                  <c:v>79.4677734</c:v>
                </c:pt>
                <c:pt idx="234015">
                  <c:v>34.9121094</c:v>
                </c:pt>
                <c:pt idx="234016">
                  <c:v>-16.8457031</c:v>
                </c:pt>
                <c:pt idx="234017">
                  <c:v>-69.45800779999998</c:v>
                </c:pt>
                <c:pt idx="234018">
                  <c:v>-94.1162109</c:v>
                </c:pt>
                <c:pt idx="234019">
                  <c:v>-100.585938</c:v>
                </c:pt>
                <c:pt idx="234020">
                  <c:v>-80.68847659999993</c:v>
                </c:pt>
                <c:pt idx="234021">
                  <c:v>-36.8652344</c:v>
                </c:pt>
                <c:pt idx="234022">
                  <c:v>12.2070312</c:v>
                </c:pt>
                <c:pt idx="234023">
                  <c:v>61.6455078</c:v>
                </c:pt>
                <c:pt idx="234024">
                  <c:v>91.4306641</c:v>
                </c:pt>
                <c:pt idx="234025">
                  <c:v>99.9755859</c:v>
                </c:pt>
                <c:pt idx="234026">
                  <c:v>83.984375</c:v>
                </c:pt>
                <c:pt idx="234027">
                  <c:v>33.3251953</c:v>
                </c:pt>
                <c:pt idx="234028">
                  <c:v>-11.9628906</c:v>
                </c:pt>
                <c:pt idx="234029">
                  <c:v>-57.0068359</c:v>
                </c:pt>
                <c:pt idx="234030">
                  <c:v>-97.5341797</c:v>
                </c:pt>
                <c:pt idx="234031">
                  <c:v>-104.248047</c:v>
                </c:pt>
                <c:pt idx="234032">
                  <c:v>-85.3271484</c:v>
                </c:pt>
                <c:pt idx="234033">
                  <c:v>-43.2128906</c:v>
                </c:pt>
                <c:pt idx="234034">
                  <c:v>12.8173828</c:v>
                </c:pt>
                <c:pt idx="234035">
                  <c:v>56.7626953</c:v>
                </c:pt>
                <c:pt idx="234036">
                  <c:v>89.11132809999998</c:v>
                </c:pt>
                <c:pt idx="234037">
                  <c:v>101.68457</c:v>
                </c:pt>
                <c:pt idx="234038">
                  <c:v>87.15820309999998</c:v>
                </c:pt>
                <c:pt idx="234039">
                  <c:v>45.1660156</c:v>
                </c:pt>
                <c:pt idx="234040">
                  <c:v>-4.76074219</c:v>
                </c:pt>
                <c:pt idx="234041">
                  <c:v>-44.0673828</c:v>
                </c:pt>
                <c:pt idx="234042">
                  <c:v>-83.8623047</c:v>
                </c:pt>
                <c:pt idx="234043">
                  <c:v>-99.3652344</c:v>
                </c:pt>
                <c:pt idx="234044">
                  <c:v>-85.20507809999994</c:v>
                </c:pt>
                <c:pt idx="234045">
                  <c:v>-53.5888672</c:v>
                </c:pt>
                <c:pt idx="234046">
                  <c:v>0.244140625</c:v>
                </c:pt>
                <c:pt idx="234047">
                  <c:v>52.734375</c:v>
                </c:pt>
                <c:pt idx="234048">
                  <c:v>86.7919922</c:v>
                </c:pt>
                <c:pt idx="234049">
                  <c:v>100.952148</c:v>
                </c:pt>
                <c:pt idx="234050">
                  <c:v>94.2382812</c:v>
                </c:pt>
                <c:pt idx="234051">
                  <c:v>54.6875</c:v>
                </c:pt>
                <c:pt idx="234052">
                  <c:v>-2.80761719</c:v>
                </c:pt>
                <c:pt idx="234053">
                  <c:v>-52.2460938</c:v>
                </c:pt>
                <c:pt idx="234054">
                  <c:v>-82.6416016</c:v>
                </c:pt>
                <c:pt idx="234055">
                  <c:v>-96.1914062</c:v>
                </c:pt>
                <c:pt idx="234056">
                  <c:v>-90.94238279999998</c:v>
                </c:pt>
                <c:pt idx="234057">
                  <c:v>-55.2978516</c:v>
                </c:pt>
                <c:pt idx="234058">
                  <c:v>-2.07519531</c:v>
                </c:pt>
                <c:pt idx="234059">
                  <c:v>50.2929688</c:v>
                </c:pt>
                <c:pt idx="234060">
                  <c:v>91.0644531</c:v>
                </c:pt>
                <c:pt idx="234061">
                  <c:v>100.952148</c:v>
                </c:pt>
                <c:pt idx="234062">
                  <c:v>83.0078125</c:v>
                </c:pt>
                <c:pt idx="234063">
                  <c:v>54.6875</c:v>
                </c:pt>
                <c:pt idx="234064">
                  <c:v>15.2587891</c:v>
                </c:pt>
                <c:pt idx="234065">
                  <c:v>-46.3867188</c:v>
                </c:pt>
                <c:pt idx="234066">
                  <c:v>-85.6933594</c:v>
                </c:pt>
                <c:pt idx="234067">
                  <c:v>-109.49707</c:v>
                </c:pt>
                <c:pt idx="234068">
                  <c:v>-93.1396484</c:v>
                </c:pt>
                <c:pt idx="234069">
                  <c:v>-60.9130859</c:v>
                </c:pt>
                <c:pt idx="234070">
                  <c:v>-19.53125</c:v>
                </c:pt>
                <c:pt idx="234071">
                  <c:v>34.17968749999999</c:v>
                </c:pt>
                <c:pt idx="234072">
                  <c:v>82.88574219999992</c:v>
                </c:pt>
                <c:pt idx="234073">
                  <c:v>99.9755859</c:v>
                </c:pt>
                <c:pt idx="234074">
                  <c:v>92.4072266</c:v>
                </c:pt>
                <c:pt idx="234075">
                  <c:v>71.4111328</c:v>
                </c:pt>
                <c:pt idx="234076">
                  <c:v>18.1884766</c:v>
                </c:pt>
                <c:pt idx="234077">
                  <c:v>-34.3017578</c:v>
                </c:pt>
                <c:pt idx="234078">
                  <c:v>-84.7167969</c:v>
                </c:pt>
                <c:pt idx="234079">
                  <c:v>-109.985352</c:v>
                </c:pt>
                <c:pt idx="234080">
                  <c:v>-96.3134766</c:v>
                </c:pt>
                <c:pt idx="234081">
                  <c:v>-60.546875</c:v>
                </c:pt>
                <c:pt idx="234082">
                  <c:v>-22.4609375</c:v>
                </c:pt>
                <c:pt idx="234083">
                  <c:v>23.4375</c:v>
                </c:pt>
                <c:pt idx="234084">
                  <c:v>73.3642578</c:v>
                </c:pt>
                <c:pt idx="234085">
                  <c:v>98.1445312</c:v>
                </c:pt>
                <c:pt idx="234086">
                  <c:v>103.637695</c:v>
                </c:pt>
                <c:pt idx="234087">
                  <c:v>69.33593749999996</c:v>
                </c:pt>
                <c:pt idx="234088">
                  <c:v>26.0009766</c:v>
                </c:pt>
                <c:pt idx="234089">
                  <c:v>-18.7988281</c:v>
                </c:pt>
                <c:pt idx="234090">
                  <c:v>-67.8710938</c:v>
                </c:pt>
                <c:pt idx="234091">
                  <c:v>-98.2666016</c:v>
                </c:pt>
                <c:pt idx="234092">
                  <c:v>-97.4121094</c:v>
                </c:pt>
                <c:pt idx="234093">
                  <c:v>-76.5380859</c:v>
                </c:pt>
                <c:pt idx="234094">
                  <c:v>-26.7333984</c:v>
                </c:pt>
                <c:pt idx="234095">
                  <c:v>24.90234379999998</c:v>
                </c:pt>
                <c:pt idx="234096">
                  <c:v>70.9228516</c:v>
                </c:pt>
                <c:pt idx="234097">
                  <c:v>100.830078</c:v>
                </c:pt>
                <c:pt idx="234098">
                  <c:v>106.201172</c:v>
                </c:pt>
                <c:pt idx="234099">
                  <c:v>77.0263672</c:v>
                </c:pt>
                <c:pt idx="234100">
                  <c:v>28.8085938</c:v>
                </c:pt>
                <c:pt idx="234101">
                  <c:v>-14.8925781</c:v>
                </c:pt>
                <c:pt idx="234102">
                  <c:v>-66.8945312</c:v>
                </c:pt>
                <c:pt idx="234103">
                  <c:v>-91.796875</c:v>
                </c:pt>
                <c:pt idx="234104">
                  <c:v>-102.905273</c:v>
                </c:pt>
                <c:pt idx="234105">
                  <c:v>-78.4912109</c:v>
                </c:pt>
                <c:pt idx="234106">
                  <c:v>-24.2919922</c:v>
                </c:pt>
                <c:pt idx="234107">
                  <c:v>29.5410156</c:v>
                </c:pt>
                <c:pt idx="234108">
                  <c:v>64.2089844</c:v>
                </c:pt>
                <c:pt idx="234109">
                  <c:v>88.62304690000001</c:v>
                </c:pt>
                <c:pt idx="234110">
                  <c:v>102.294922</c:v>
                </c:pt>
                <c:pt idx="234111">
                  <c:v>79.34570309999998</c:v>
                </c:pt>
                <c:pt idx="234112">
                  <c:v>32.7148438</c:v>
                </c:pt>
                <c:pt idx="234113">
                  <c:v>-20.2636719</c:v>
                </c:pt>
                <c:pt idx="234114">
                  <c:v>-68.2373047</c:v>
                </c:pt>
                <c:pt idx="234115">
                  <c:v>-98.38867190000001</c:v>
                </c:pt>
                <c:pt idx="234116">
                  <c:v>-101.806641</c:v>
                </c:pt>
                <c:pt idx="234117">
                  <c:v>-80.078125</c:v>
                </c:pt>
                <c:pt idx="234118">
                  <c:v>-42.96875</c:v>
                </c:pt>
                <c:pt idx="234119">
                  <c:v>14.0380859</c:v>
                </c:pt>
                <c:pt idx="234120">
                  <c:v>65.4296875</c:v>
                </c:pt>
                <c:pt idx="234121">
                  <c:v>95.3369141</c:v>
                </c:pt>
                <c:pt idx="234122">
                  <c:v>105.834961</c:v>
                </c:pt>
                <c:pt idx="234123">
                  <c:v>80.5664062</c:v>
                </c:pt>
                <c:pt idx="234124">
                  <c:v>38.4521484</c:v>
                </c:pt>
                <c:pt idx="234125">
                  <c:v>-5.24902344</c:v>
                </c:pt>
                <c:pt idx="234126">
                  <c:v>-60.6689453</c:v>
                </c:pt>
                <c:pt idx="234127">
                  <c:v>-85.20507809999994</c:v>
                </c:pt>
                <c:pt idx="234128">
                  <c:v>-95.3369141</c:v>
                </c:pt>
                <c:pt idx="234129">
                  <c:v>-87.2802734</c:v>
                </c:pt>
                <c:pt idx="234130">
                  <c:v>-42.8466797</c:v>
                </c:pt>
                <c:pt idx="234131">
                  <c:v>5.615234379999995</c:v>
                </c:pt>
                <c:pt idx="234132">
                  <c:v>57.1289062</c:v>
                </c:pt>
                <c:pt idx="234133">
                  <c:v>92.0410156</c:v>
                </c:pt>
                <c:pt idx="234134">
                  <c:v>103.271484</c:v>
                </c:pt>
                <c:pt idx="234135">
                  <c:v>86.42578119999993</c:v>
                </c:pt>
                <c:pt idx="234136">
                  <c:v>49.4384766</c:v>
                </c:pt>
                <c:pt idx="234137">
                  <c:v>-3.17382812</c:v>
                </c:pt>
                <c:pt idx="234138">
                  <c:v>-54.1992188</c:v>
                </c:pt>
                <c:pt idx="234139">
                  <c:v>-90.82031249999996</c:v>
                </c:pt>
                <c:pt idx="234140">
                  <c:v>-94.84863279999998</c:v>
                </c:pt>
                <c:pt idx="234141">
                  <c:v>-81.29882809999998</c:v>
                </c:pt>
                <c:pt idx="234142">
                  <c:v>-50.4150391</c:v>
                </c:pt>
                <c:pt idx="234143">
                  <c:v>0.854492188</c:v>
                </c:pt>
                <c:pt idx="234144">
                  <c:v>48.0957031</c:v>
                </c:pt>
                <c:pt idx="234145">
                  <c:v>85.6933594</c:v>
                </c:pt>
                <c:pt idx="234146">
                  <c:v>99.1210938</c:v>
                </c:pt>
                <c:pt idx="234147">
                  <c:v>87.6464844</c:v>
                </c:pt>
                <c:pt idx="234148">
                  <c:v>43.5791016</c:v>
                </c:pt>
                <c:pt idx="234149">
                  <c:v>2.68554688</c:v>
                </c:pt>
                <c:pt idx="234150">
                  <c:v>-46.875</c:v>
                </c:pt>
                <c:pt idx="234151">
                  <c:v>-87.890625</c:v>
                </c:pt>
                <c:pt idx="234152">
                  <c:v>-102.661133</c:v>
                </c:pt>
                <c:pt idx="234153">
                  <c:v>-92.77343749999996</c:v>
                </c:pt>
                <c:pt idx="234154">
                  <c:v>-58.7158203</c:v>
                </c:pt>
                <c:pt idx="234155">
                  <c:v>-9.64355469</c:v>
                </c:pt>
                <c:pt idx="234156">
                  <c:v>44.0673828</c:v>
                </c:pt>
                <c:pt idx="234157">
                  <c:v>89.84375</c:v>
                </c:pt>
                <c:pt idx="234158">
                  <c:v>107.666016</c:v>
                </c:pt>
                <c:pt idx="234159">
                  <c:v>91.55273440000001</c:v>
                </c:pt>
                <c:pt idx="234160">
                  <c:v>57.61718749999999</c:v>
                </c:pt>
                <c:pt idx="234161">
                  <c:v>12.0849609</c:v>
                </c:pt>
                <c:pt idx="234162">
                  <c:v>-38.5742188</c:v>
                </c:pt>
                <c:pt idx="234163">
                  <c:v>-77.8808594</c:v>
                </c:pt>
                <c:pt idx="234164">
                  <c:v>-98.1445312</c:v>
                </c:pt>
                <c:pt idx="234165">
                  <c:v>-93.6279297</c:v>
                </c:pt>
                <c:pt idx="234166">
                  <c:v>-67.50488279999998</c:v>
                </c:pt>
                <c:pt idx="234167">
                  <c:v>-15.3808594</c:v>
                </c:pt>
                <c:pt idx="234168">
                  <c:v>36.4990234</c:v>
                </c:pt>
                <c:pt idx="234169">
                  <c:v>79.1015625</c:v>
                </c:pt>
                <c:pt idx="234170">
                  <c:v>99.7314453</c:v>
                </c:pt>
                <c:pt idx="234171">
                  <c:v>96.0693359</c:v>
                </c:pt>
                <c:pt idx="234172">
                  <c:v>68.60351559999998</c:v>
                </c:pt>
                <c:pt idx="234173">
                  <c:v>24.2919922</c:v>
                </c:pt>
                <c:pt idx="234174">
                  <c:v>-33.6914062</c:v>
                </c:pt>
                <c:pt idx="234175">
                  <c:v>-83.4960938</c:v>
                </c:pt>
                <c:pt idx="234176">
                  <c:v>-103.027344</c:v>
                </c:pt>
                <c:pt idx="234177">
                  <c:v>-99.85351559999998</c:v>
                </c:pt>
                <c:pt idx="234178">
                  <c:v>-68.4814453</c:v>
                </c:pt>
                <c:pt idx="234179">
                  <c:v>-23.5595703</c:v>
                </c:pt>
                <c:pt idx="234180">
                  <c:v>27.8320312</c:v>
                </c:pt>
                <c:pt idx="234181">
                  <c:v>76.9042969</c:v>
                </c:pt>
                <c:pt idx="234182">
                  <c:v>97.4121094</c:v>
                </c:pt>
                <c:pt idx="234183">
                  <c:v>100.952148</c:v>
                </c:pt>
                <c:pt idx="234184">
                  <c:v>67.50488279999998</c:v>
                </c:pt>
                <c:pt idx="234185">
                  <c:v>15.9912109</c:v>
                </c:pt>
                <c:pt idx="234186">
                  <c:v>-29.0527344</c:v>
                </c:pt>
                <c:pt idx="234187">
                  <c:v>-70.55664059999998</c:v>
                </c:pt>
                <c:pt idx="234188">
                  <c:v>-97.65625</c:v>
                </c:pt>
                <c:pt idx="234189">
                  <c:v>-97.4121094</c:v>
                </c:pt>
                <c:pt idx="234190">
                  <c:v>-73.7304688</c:v>
                </c:pt>
                <c:pt idx="234191">
                  <c:v>-29.0527344</c:v>
                </c:pt>
                <c:pt idx="234192">
                  <c:v>12.2070312</c:v>
                </c:pt>
                <c:pt idx="234193">
                  <c:v>67.13867190000001</c:v>
                </c:pt>
                <c:pt idx="234194">
                  <c:v>94.84863279999998</c:v>
                </c:pt>
                <c:pt idx="234195">
                  <c:v>95.9472656</c:v>
                </c:pt>
                <c:pt idx="234196">
                  <c:v>70.1904297</c:v>
                </c:pt>
                <c:pt idx="234197">
                  <c:v>26.0009766</c:v>
                </c:pt>
                <c:pt idx="234198">
                  <c:v>-30.5175781</c:v>
                </c:pt>
                <c:pt idx="234199">
                  <c:v>-72.87597659999993</c:v>
                </c:pt>
                <c:pt idx="234200">
                  <c:v>-97.65625</c:v>
                </c:pt>
                <c:pt idx="234201">
                  <c:v>-98.87695309999998</c:v>
                </c:pt>
                <c:pt idx="234202">
                  <c:v>-81.17675779999993</c:v>
                </c:pt>
                <c:pt idx="234203">
                  <c:v>-31.0058594</c:v>
                </c:pt>
                <c:pt idx="234204">
                  <c:v>24.0478516</c:v>
                </c:pt>
                <c:pt idx="234205">
                  <c:v>65.3076172</c:v>
                </c:pt>
                <c:pt idx="234206">
                  <c:v>93.9941406</c:v>
                </c:pt>
                <c:pt idx="234207">
                  <c:v>100.830078</c:v>
                </c:pt>
                <c:pt idx="234208">
                  <c:v>76.5380859</c:v>
                </c:pt>
                <c:pt idx="234209">
                  <c:v>39.0625</c:v>
                </c:pt>
                <c:pt idx="234210">
                  <c:v>-21.1181641</c:v>
                </c:pt>
                <c:pt idx="234211">
                  <c:v>-63.4765625</c:v>
                </c:pt>
                <c:pt idx="234212">
                  <c:v>-90.94238279999998</c:v>
                </c:pt>
                <c:pt idx="234213">
                  <c:v>-105.834961</c:v>
                </c:pt>
                <c:pt idx="234214">
                  <c:v>-81.29882809999998</c:v>
                </c:pt>
                <c:pt idx="234215">
                  <c:v>-36.1328125</c:v>
                </c:pt>
                <c:pt idx="234216">
                  <c:v>18.5546875</c:v>
                </c:pt>
                <c:pt idx="234217">
                  <c:v>60.9130859</c:v>
                </c:pt>
                <c:pt idx="234218">
                  <c:v>92.89550779999998</c:v>
                </c:pt>
                <c:pt idx="234219">
                  <c:v>103.515625</c:v>
                </c:pt>
                <c:pt idx="234220">
                  <c:v>80.32226559999998</c:v>
                </c:pt>
                <c:pt idx="234221">
                  <c:v>39.7949219</c:v>
                </c:pt>
                <c:pt idx="234222">
                  <c:v>-5.49316406</c:v>
                </c:pt>
                <c:pt idx="234223">
                  <c:v>-55.1757812</c:v>
                </c:pt>
                <c:pt idx="234224">
                  <c:v>-94.2382812</c:v>
                </c:pt>
                <c:pt idx="234225">
                  <c:v>-102.172852</c:v>
                </c:pt>
                <c:pt idx="234226">
                  <c:v>-85.08300779999998</c:v>
                </c:pt>
                <c:pt idx="234227">
                  <c:v>-42.6025391</c:v>
                </c:pt>
                <c:pt idx="234228">
                  <c:v>4.27246094</c:v>
                </c:pt>
                <c:pt idx="234229">
                  <c:v>52.0019531</c:v>
                </c:pt>
                <c:pt idx="234230">
                  <c:v>93.6279297</c:v>
                </c:pt>
                <c:pt idx="234231">
                  <c:v>105.224609</c:v>
                </c:pt>
                <c:pt idx="234232">
                  <c:v>87.6464844</c:v>
                </c:pt>
                <c:pt idx="234233">
                  <c:v>51.2695312</c:v>
                </c:pt>
                <c:pt idx="234234">
                  <c:v>-3.05175781</c:v>
                </c:pt>
                <c:pt idx="234235">
                  <c:v>-50.5371094</c:v>
                </c:pt>
                <c:pt idx="234236">
                  <c:v>-88.7451172</c:v>
                </c:pt>
                <c:pt idx="234237">
                  <c:v>-100.708008</c:v>
                </c:pt>
                <c:pt idx="234238">
                  <c:v>-88.13476559999998</c:v>
                </c:pt>
                <c:pt idx="234239">
                  <c:v>-60.4248047</c:v>
                </c:pt>
                <c:pt idx="234240">
                  <c:v>-9.39941406</c:v>
                </c:pt>
                <c:pt idx="234241">
                  <c:v>45.2880859</c:v>
                </c:pt>
                <c:pt idx="234242">
                  <c:v>86.18164059999998</c:v>
                </c:pt>
                <c:pt idx="234243">
                  <c:v>101.196289</c:v>
                </c:pt>
                <c:pt idx="234244">
                  <c:v>88.62304690000001</c:v>
                </c:pt>
                <c:pt idx="234245">
                  <c:v>55.5419922</c:v>
                </c:pt>
                <c:pt idx="234246">
                  <c:v>0.244140625</c:v>
                </c:pt>
                <c:pt idx="234247">
                  <c:v>-47.3632812</c:v>
                </c:pt>
                <c:pt idx="234248">
                  <c:v>-83.6181641</c:v>
                </c:pt>
                <c:pt idx="234249">
                  <c:v>-104.003906</c:v>
                </c:pt>
                <c:pt idx="234250">
                  <c:v>-95.5810547</c:v>
                </c:pt>
                <c:pt idx="234251">
                  <c:v>-60.18066409999999</c:v>
                </c:pt>
                <c:pt idx="234252">
                  <c:v>-8.30078125</c:v>
                </c:pt>
                <c:pt idx="234253">
                  <c:v>39.7949219</c:v>
                </c:pt>
                <c:pt idx="234254">
                  <c:v>82.03125</c:v>
                </c:pt>
                <c:pt idx="234255">
                  <c:v>100.341797</c:v>
                </c:pt>
                <c:pt idx="234256">
                  <c:v>94.2382812</c:v>
                </c:pt>
                <c:pt idx="234257">
                  <c:v>62.6220703</c:v>
                </c:pt>
                <c:pt idx="234258">
                  <c:v>12.6953125</c:v>
                </c:pt>
                <c:pt idx="234259">
                  <c:v>-33.3251953</c:v>
                </c:pt>
                <c:pt idx="234260">
                  <c:v>-77.0263672</c:v>
                </c:pt>
                <c:pt idx="234261">
                  <c:v>-99.3652344</c:v>
                </c:pt>
                <c:pt idx="234262">
                  <c:v>-92.1630859</c:v>
                </c:pt>
                <c:pt idx="234263">
                  <c:v>-56.5185547</c:v>
                </c:pt>
                <c:pt idx="234264">
                  <c:v>-14.0380859</c:v>
                </c:pt>
                <c:pt idx="234265">
                  <c:v>36.2548828</c:v>
                </c:pt>
                <c:pt idx="234266">
                  <c:v>79.5898438</c:v>
                </c:pt>
                <c:pt idx="234267">
                  <c:v>95.4589844</c:v>
                </c:pt>
                <c:pt idx="234268">
                  <c:v>91.796875</c:v>
                </c:pt>
                <c:pt idx="234269">
                  <c:v>67.38281249999996</c:v>
                </c:pt>
                <c:pt idx="234270">
                  <c:v>21.2402344</c:v>
                </c:pt>
                <c:pt idx="234271">
                  <c:v>-31.3720703</c:v>
                </c:pt>
                <c:pt idx="234272">
                  <c:v>-69.8242188</c:v>
                </c:pt>
                <c:pt idx="234273">
                  <c:v>-105.59082</c:v>
                </c:pt>
                <c:pt idx="234274">
                  <c:v>-104.248047</c:v>
                </c:pt>
                <c:pt idx="234275">
                  <c:v>-72.6318359</c:v>
                </c:pt>
                <c:pt idx="234276">
                  <c:v>-22.0947266</c:v>
                </c:pt>
                <c:pt idx="234277">
                  <c:v>35.7666016</c:v>
                </c:pt>
                <c:pt idx="234278">
                  <c:v>77.5146484</c:v>
                </c:pt>
                <c:pt idx="234279">
                  <c:v>95.82519529999998</c:v>
                </c:pt>
                <c:pt idx="234280">
                  <c:v>99.4873047</c:v>
                </c:pt>
                <c:pt idx="234281">
                  <c:v>71.0449219</c:v>
                </c:pt>
                <c:pt idx="234282">
                  <c:v>28.5644531</c:v>
                </c:pt>
                <c:pt idx="234283">
                  <c:v>-23.8037109</c:v>
                </c:pt>
                <c:pt idx="234284">
                  <c:v>-70.0683594</c:v>
                </c:pt>
                <c:pt idx="234285">
                  <c:v>-99.85351559999998</c:v>
                </c:pt>
                <c:pt idx="234286">
                  <c:v>-96.4355469</c:v>
                </c:pt>
                <c:pt idx="234287">
                  <c:v>-72.265625</c:v>
                </c:pt>
                <c:pt idx="234288">
                  <c:v>-29.7851562</c:v>
                </c:pt>
                <c:pt idx="234289">
                  <c:v>17.578125</c:v>
                </c:pt>
                <c:pt idx="234290">
                  <c:v>61.7675781</c:v>
                </c:pt>
                <c:pt idx="234291">
                  <c:v>97.90039059999998</c:v>
                </c:pt>
                <c:pt idx="234292">
                  <c:v>97.65625</c:v>
                </c:pt>
                <c:pt idx="234293">
                  <c:v>73.3642578</c:v>
                </c:pt>
                <c:pt idx="234294">
                  <c:v>37.2314453</c:v>
                </c:pt>
                <c:pt idx="234295">
                  <c:v>-14.2822266</c:v>
                </c:pt>
                <c:pt idx="234296">
                  <c:v>-70.80078119999993</c:v>
                </c:pt>
                <c:pt idx="234297">
                  <c:v>-96.4355469</c:v>
                </c:pt>
                <c:pt idx="234298">
                  <c:v>-103.149414</c:v>
                </c:pt>
                <c:pt idx="234299">
                  <c:v>-80.9326172</c:v>
                </c:pt>
                <c:pt idx="234300">
                  <c:v>-43.9453125</c:v>
                </c:pt>
                <c:pt idx="234301">
                  <c:v>7.08007812</c:v>
                </c:pt>
                <c:pt idx="234302">
                  <c:v>59.6923828</c:v>
                </c:pt>
                <c:pt idx="234303">
                  <c:v>89.11132809999998</c:v>
                </c:pt>
                <c:pt idx="234304">
                  <c:v>94.7265625</c:v>
                </c:pt>
                <c:pt idx="234305">
                  <c:v>81.5429688</c:v>
                </c:pt>
                <c:pt idx="234306">
                  <c:v>42.7246094</c:v>
                </c:pt>
                <c:pt idx="234307">
                  <c:v>-10.3759766</c:v>
                </c:pt>
                <c:pt idx="234308">
                  <c:v>-66.0400391</c:v>
                </c:pt>
                <c:pt idx="234309">
                  <c:v>-92.77343749999996</c:v>
                </c:pt>
                <c:pt idx="234310">
                  <c:v>-101.806641</c:v>
                </c:pt>
                <c:pt idx="234311">
                  <c:v>-95.3369141</c:v>
                </c:pt>
                <c:pt idx="234312">
                  <c:v>-39.4287109</c:v>
                </c:pt>
                <c:pt idx="234313">
                  <c:v>10.4980469</c:v>
                </c:pt>
                <c:pt idx="234314">
                  <c:v>49.0722656</c:v>
                </c:pt>
                <c:pt idx="234315">
                  <c:v>88.13476559999998</c:v>
                </c:pt>
                <c:pt idx="234316">
                  <c:v>107.055664</c:v>
                </c:pt>
                <c:pt idx="234317">
                  <c:v>86.3037109</c:v>
                </c:pt>
                <c:pt idx="234318">
                  <c:v>43.9453125</c:v>
                </c:pt>
                <c:pt idx="234319">
                  <c:v>-7.44628906</c:v>
                </c:pt>
                <c:pt idx="234320">
                  <c:v>-54.6875</c:v>
                </c:pt>
                <c:pt idx="234321">
                  <c:v>-88.9892578</c:v>
                </c:pt>
                <c:pt idx="234322">
                  <c:v>-102.905273</c:v>
                </c:pt>
                <c:pt idx="234323">
                  <c:v>-89.7216797</c:v>
                </c:pt>
                <c:pt idx="234324">
                  <c:v>-55.2978516</c:v>
                </c:pt>
                <c:pt idx="234325">
                  <c:v>-4.02832031</c:v>
                </c:pt>
                <c:pt idx="234326">
                  <c:v>55.0537109</c:v>
                </c:pt>
                <c:pt idx="234327">
                  <c:v>87.890625</c:v>
                </c:pt>
                <c:pt idx="234328">
                  <c:v>102.050781</c:v>
                </c:pt>
                <c:pt idx="234329">
                  <c:v>85.3271484</c:v>
                </c:pt>
                <c:pt idx="234330">
                  <c:v>43.9453125</c:v>
                </c:pt>
                <c:pt idx="234331">
                  <c:v>5.615234379999995</c:v>
                </c:pt>
                <c:pt idx="234332">
                  <c:v>-41.7480469</c:v>
                </c:pt>
                <c:pt idx="234333">
                  <c:v>-84.5947266</c:v>
                </c:pt>
                <c:pt idx="234334">
                  <c:v>-101.806641</c:v>
                </c:pt>
                <c:pt idx="234335">
                  <c:v>-86.9140625</c:v>
                </c:pt>
                <c:pt idx="234336">
                  <c:v>-59.2041016</c:v>
                </c:pt>
                <c:pt idx="234337">
                  <c:v>0.0</c:v>
                </c:pt>
                <c:pt idx="234338">
                  <c:v>53.4667969</c:v>
                </c:pt>
                <c:pt idx="234339">
                  <c:v>85.20507809999994</c:v>
                </c:pt>
                <c:pt idx="234340">
                  <c:v>103.881836</c:v>
                </c:pt>
                <c:pt idx="234341">
                  <c:v>93.87207029999993</c:v>
                </c:pt>
                <c:pt idx="234342">
                  <c:v>57.4951172</c:v>
                </c:pt>
                <c:pt idx="234343">
                  <c:v>9.39941406</c:v>
                </c:pt>
                <c:pt idx="234344">
                  <c:v>-40.0390625</c:v>
                </c:pt>
                <c:pt idx="234345">
                  <c:v>-78.9794922</c:v>
                </c:pt>
                <c:pt idx="234346">
                  <c:v>-100.463867</c:v>
                </c:pt>
                <c:pt idx="234347">
                  <c:v>-94.84863279999998</c:v>
                </c:pt>
                <c:pt idx="234348">
                  <c:v>-58.1054688</c:v>
                </c:pt>
                <c:pt idx="234349">
                  <c:v>-14.1601562</c:v>
                </c:pt>
                <c:pt idx="234350">
                  <c:v>40.0390625</c:v>
                </c:pt>
                <c:pt idx="234351">
                  <c:v>80.2001953</c:v>
                </c:pt>
                <c:pt idx="234352">
                  <c:v>103.515625</c:v>
                </c:pt>
                <c:pt idx="234353">
                  <c:v>88.62304690000001</c:v>
                </c:pt>
                <c:pt idx="234354">
                  <c:v>67.2607422</c:v>
                </c:pt>
                <c:pt idx="234355">
                  <c:v>17.9443359</c:v>
                </c:pt>
                <c:pt idx="234356">
                  <c:v>-39.4287109</c:v>
                </c:pt>
                <c:pt idx="234357">
                  <c:v>-74.5849609</c:v>
                </c:pt>
                <c:pt idx="234358">
                  <c:v>-95.4589844</c:v>
                </c:pt>
                <c:pt idx="234359">
                  <c:v>-102.661133</c:v>
                </c:pt>
                <c:pt idx="234360">
                  <c:v>-70.55664059999998</c:v>
                </c:pt>
                <c:pt idx="234361">
                  <c:v>-18.1884766</c:v>
                </c:pt>
                <c:pt idx="234362">
                  <c:v>34.4238281</c:v>
                </c:pt>
                <c:pt idx="234363">
                  <c:v>75.5615234</c:v>
                </c:pt>
                <c:pt idx="234364">
                  <c:v>95.4589844</c:v>
                </c:pt>
                <c:pt idx="234365">
                  <c:v>97.2900391</c:v>
                </c:pt>
                <c:pt idx="234366">
                  <c:v>68.7255859</c:v>
                </c:pt>
                <c:pt idx="234367">
                  <c:v>20.9960938</c:v>
                </c:pt>
                <c:pt idx="234368">
                  <c:v>-31.25</c:v>
                </c:pt>
                <c:pt idx="234369">
                  <c:v>-73.48632809999998</c:v>
                </c:pt>
                <c:pt idx="234370">
                  <c:v>-95.9472656</c:v>
                </c:pt>
                <c:pt idx="234371">
                  <c:v>-98.75488279999998</c:v>
                </c:pt>
                <c:pt idx="234372">
                  <c:v>-76.2939453</c:v>
                </c:pt>
                <c:pt idx="234373">
                  <c:v>-36.0107422</c:v>
                </c:pt>
                <c:pt idx="234374">
                  <c:v>14.6484375</c:v>
                </c:pt>
                <c:pt idx="234375">
                  <c:v>65.18554690000001</c:v>
                </c:pt>
                <c:pt idx="234376">
                  <c:v>98.5107422</c:v>
                </c:pt>
                <c:pt idx="234377">
                  <c:v>104.492188</c:v>
                </c:pt>
                <c:pt idx="234378">
                  <c:v>78.9794922</c:v>
                </c:pt>
                <c:pt idx="234379">
                  <c:v>27.8320312</c:v>
                </c:pt>
                <c:pt idx="234380">
                  <c:v>-25.390625</c:v>
                </c:pt>
                <c:pt idx="234381">
                  <c:v>-68.8476562</c:v>
                </c:pt>
                <c:pt idx="234382">
                  <c:v>-102.539062</c:v>
                </c:pt>
                <c:pt idx="234383">
                  <c:v>-104.736328</c:v>
                </c:pt>
                <c:pt idx="234384">
                  <c:v>-77.27050779999998</c:v>
                </c:pt>
                <c:pt idx="234385">
                  <c:v>-31.6162109</c:v>
                </c:pt>
                <c:pt idx="234386">
                  <c:v>23.5595703</c:v>
                </c:pt>
                <c:pt idx="234387">
                  <c:v>66.0400391</c:v>
                </c:pt>
                <c:pt idx="234388">
                  <c:v>95.9472656</c:v>
                </c:pt>
                <c:pt idx="234389">
                  <c:v>102.294922</c:v>
                </c:pt>
                <c:pt idx="234390">
                  <c:v>78.8574219</c:v>
                </c:pt>
                <c:pt idx="234391">
                  <c:v>34.7900391</c:v>
                </c:pt>
                <c:pt idx="234392">
                  <c:v>-10.7421875</c:v>
                </c:pt>
                <c:pt idx="234393">
                  <c:v>-64.9414062</c:v>
                </c:pt>
                <c:pt idx="234394">
                  <c:v>-93.01757809999998</c:v>
                </c:pt>
                <c:pt idx="234395">
                  <c:v>-101.44043</c:v>
                </c:pt>
                <c:pt idx="234396">
                  <c:v>-75.6835938</c:v>
                </c:pt>
                <c:pt idx="234397">
                  <c:v>-47.2412109</c:v>
                </c:pt>
                <c:pt idx="234398">
                  <c:v>12.2070312</c:v>
                </c:pt>
                <c:pt idx="234399">
                  <c:v>56.640625</c:v>
                </c:pt>
                <c:pt idx="234400">
                  <c:v>93.87207029999993</c:v>
                </c:pt>
                <c:pt idx="234401">
                  <c:v>100.341797</c:v>
                </c:pt>
                <c:pt idx="234402">
                  <c:v>81.7871094</c:v>
                </c:pt>
                <c:pt idx="234403">
                  <c:v>43.3349609</c:v>
                </c:pt>
                <c:pt idx="234404">
                  <c:v>-16.72363279999998</c:v>
                </c:pt>
                <c:pt idx="234405">
                  <c:v>-51.8798828</c:v>
                </c:pt>
                <c:pt idx="234406">
                  <c:v>-89.7216797</c:v>
                </c:pt>
                <c:pt idx="234407">
                  <c:v>-100.708008</c:v>
                </c:pt>
                <c:pt idx="234408">
                  <c:v>-86.5478516</c:v>
                </c:pt>
                <c:pt idx="234409">
                  <c:v>-42.3583984</c:v>
                </c:pt>
                <c:pt idx="234410">
                  <c:v>9.277343749999998</c:v>
                </c:pt>
                <c:pt idx="234411">
                  <c:v>55.4199219</c:v>
                </c:pt>
                <c:pt idx="234412">
                  <c:v>87.890625</c:v>
                </c:pt>
                <c:pt idx="234413">
                  <c:v>100.463867</c:v>
                </c:pt>
                <c:pt idx="234414">
                  <c:v>84.22851559999998</c:v>
                </c:pt>
                <c:pt idx="234415">
                  <c:v>40.2832031</c:v>
                </c:pt>
                <c:pt idx="234416">
                  <c:v>-5.615234379999995</c:v>
                </c:pt>
                <c:pt idx="234417">
                  <c:v>-49.1943359</c:v>
                </c:pt>
                <c:pt idx="234418">
                  <c:v>-83.7402344</c:v>
                </c:pt>
                <c:pt idx="234419">
                  <c:v>-102.539062</c:v>
                </c:pt>
                <c:pt idx="234420">
                  <c:v>-93.38378909999996</c:v>
                </c:pt>
                <c:pt idx="234421">
                  <c:v>-55.7861328</c:v>
                </c:pt>
                <c:pt idx="234422">
                  <c:v>-7.56835938</c:v>
                </c:pt>
                <c:pt idx="234423">
                  <c:v>43.2128906</c:v>
                </c:pt>
                <c:pt idx="234424">
                  <c:v>90.57617190000001</c:v>
                </c:pt>
                <c:pt idx="234425">
                  <c:v>104.370117</c:v>
                </c:pt>
                <c:pt idx="234426">
                  <c:v>92.2851562</c:v>
                </c:pt>
                <c:pt idx="234427">
                  <c:v>55.7861328</c:v>
                </c:pt>
                <c:pt idx="234428">
                  <c:v>9.52148438</c:v>
                </c:pt>
                <c:pt idx="234429">
                  <c:v>-48.4619141</c:v>
                </c:pt>
                <c:pt idx="234430">
                  <c:v>-84.22851559999998</c:v>
                </c:pt>
                <c:pt idx="234431">
                  <c:v>-101.68457</c:v>
                </c:pt>
                <c:pt idx="234432">
                  <c:v>-89.35546879999995</c:v>
                </c:pt>
                <c:pt idx="234433">
                  <c:v>-53.4667969</c:v>
                </c:pt>
                <c:pt idx="234434">
                  <c:v>-8.178710939999998</c:v>
                </c:pt>
                <c:pt idx="234435">
                  <c:v>45.8984375</c:v>
                </c:pt>
                <c:pt idx="234436">
                  <c:v>82.6416016</c:v>
                </c:pt>
                <c:pt idx="234437">
                  <c:v>97.4121094</c:v>
                </c:pt>
                <c:pt idx="234438">
                  <c:v>98.1445312</c:v>
                </c:pt>
                <c:pt idx="234439">
                  <c:v>57.9833984</c:v>
                </c:pt>
                <c:pt idx="234440">
                  <c:v>11.8408203</c:v>
                </c:pt>
                <c:pt idx="234441">
                  <c:v>-41.2597656</c:v>
                </c:pt>
                <c:pt idx="234442">
                  <c:v>-84.9609375</c:v>
                </c:pt>
                <c:pt idx="234443">
                  <c:v>-102.905273</c:v>
                </c:pt>
                <c:pt idx="234444">
                  <c:v>-90.2099609</c:v>
                </c:pt>
                <c:pt idx="234445">
                  <c:v>-66.8945312</c:v>
                </c:pt>
                <c:pt idx="234446">
                  <c:v>-17.7001953</c:v>
                </c:pt>
                <c:pt idx="234447">
                  <c:v>37.7197266</c:v>
                </c:pt>
                <c:pt idx="234448">
                  <c:v>75.31738279999998</c:v>
                </c:pt>
                <c:pt idx="234449">
                  <c:v>99.1210938</c:v>
                </c:pt>
                <c:pt idx="234450">
                  <c:v>95.9472656</c:v>
                </c:pt>
                <c:pt idx="234451">
                  <c:v>57.61718749999999</c:v>
                </c:pt>
                <c:pt idx="234452">
                  <c:v>11.5966797</c:v>
                </c:pt>
                <c:pt idx="234453">
                  <c:v>-27.4658203</c:v>
                </c:pt>
                <c:pt idx="234454">
                  <c:v>-76.6601562</c:v>
                </c:pt>
                <c:pt idx="234455">
                  <c:v>-90.33203119999993</c:v>
                </c:pt>
                <c:pt idx="234456">
                  <c:v>-97.0458984</c:v>
                </c:pt>
                <c:pt idx="234457">
                  <c:v>-68.2373047</c:v>
                </c:pt>
                <c:pt idx="234458">
                  <c:v>-13.5498047</c:v>
                </c:pt>
                <c:pt idx="234459">
                  <c:v>31.3720703</c:v>
                </c:pt>
                <c:pt idx="234460">
                  <c:v>71.7773438</c:v>
                </c:pt>
                <c:pt idx="234461">
                  <c:v>97.90039059999998</c:v>
                </c:pt>
                <c:pt idx="234462">
                  <c:v>96.92382809999998</c:v>
                </c:pt>
                <c:pt idx="234463">
                  <c:v>65.18554690000001</c:v>
                </c:pt>
                <c:pt idx="234464">
                  <c:v>13.671875</c:v>
                </c:pt>
                <c:pt idx="234465">
                  <c:v>-27.7099609</c:v>
                </c:pt>
                <c:pt idx="234466">
                  <c:v>-68.7255859</c:v>
                </c:pt>
                <c:pt idx="234467">
                  <c:v>-99.2431641</c:v>
                </c:pt>
                <c:pt idx="234468">
                  <c:v>-96.5576172</c:v>
                </c:pt>
                <c:pt idx="234469">
                  <c:v>-73.2421875</c:v>
                </c:pt>
                <c:pt idx="234470">
                  <c:v>-21.6064453</c:v>
                </c:pt>
                <c:pt idx="234471">
                  <c:v>27.5878906</c:v>
                </c:pt>
                <c:pt idx="234472">
                  <c:v>65.18554690000001</c:v>
                </c:pt>
                <c:pt idx="234473">
                  <c:v>96.0693359</c:v>
                </c:pt>
                <c:pt idx="234474">
                  <c:v>94.3603516</c:v>
                </c:pt>
                <c:pt idx="234475">
                  <c:v>72.1435547</c:v>
                </c:pt>
                <c:pt idx="234476">
                  <c:v>28.6865234</c:v>
                </c:pt>
                <c:pt idx="234477">
                  <c:v>-21.1181641</c:v>
                </c:pt>
                <c:pt idx="234478">
                  <c:v>-72.9980469</c:v>
                </c:pt>
                <c:pt idx="234479">
                  <c:v>-98.38867190000001</c:v>
                </c:pt>
                <c:pt idx="234480">
                  <c:v>-95.3369141</c:v>
                </c:pt>
                <c:pt idx="234481">
                  <c:v>-80.4443359</c:v>
                </c:pt>
                <c:pt idx="234482">
                  <c:v>-34.17968749999999</c:v>
                </c:pt>
                <c:pt idx="234483">
                  <c:v>16.2353516</c:v>
                </c:pt>
                <c:pt idx="234484">
                  <c:v>61.7675781</c:v>
                </c:pt>
                <c:pt idx="234485">
                  <c:v>95.82519529999998</c:v>
                </c:pt>
                <c:pt idx="234486">
                  <c:v>93.6279297</c:v>
                </c:pt>
                <c:pt idx="234487">
                  <c:v>79.34570309999998</c:v>
                </c:pt>
                <c:pt idx="234488">
                  <c:v>34.4238281</c:v>
                </c:pt>
                <c:pt idx="234489">
                  <c:v>-15.1367188</c:v>
                </c:pt>
                <c:pt idx="234490">
                  <c:v>-65.7958984</c:v>
                </c:pt>
                <c:pt idx="234491">
                  <c:v>-89.4775391</c:v>
                </c:pt>
                <c:pt idx="234492">
                  <c:v>-97.4121094</c:v>
                </c:pt>
                <c:pt idx="234493">
                  <c:v>-75.5615234</c:v>
                </c:pt>
                <c:pt idx="234494">
                  <c:v>-35.6445312</c:v>
                </c:pt>
                <c:pt idx="234495">
                  <c:v>10.6201172</c:v>
                </c:pt>
                <c:pt idx="234496">
                  <c:v>59.81445309999999</c:v>
                </c:pt>
                <c:pt idx="234497">
                  <c:v>91.796875</c:v>
                </c:pt>
                <c:pt idx="234498">
                  <c:v>102.172852</c:v>
                </c:pt>
                <c:pt idx="234499">
                  <c:v>80.68847659999993</c:v>
                </c:pt>
                <c:pt idx="234500">
                  <c:v>46.1425781</c:v>
                </c:pt>
                <c:pt idx="234501">
                  <c:v>-3.90625</c:v>
                </c:pt>
                <c:pt idx="234502">
                  <c:v>-50.1708984</c:v>
                </c:pt>
                <c:pt idx="234503">
                  <c:v>-85.3271484</c:v>
                </c:pt>
                <c:pt idx="234504">
                  <c:v>-101.318359</c:v>
                </c:pt>
                <c:pt idx="234505">
                  <c:v>-84.4726562</c:v>
                </c:pt>
                <c:pt idx="234506">
                  <c:v>-48.0957031</c:v>
                </c:pt>
                <c:pt idx="234507">
                  <c:v>2.56347656</c:v>
                </c:pt>
                <c:pt idx="234508">
                  <c:v>53.5888672</c:v>
                </c:pt>
                <c:pt idx="234509">
                  <c:v>88.8671875</c:v>
                </c:pt>
                <c:pt idx="234510">
                  <c:v>101.928711</c:v>
                </c:pt>
                <c:pt idx="234511">
                  <c:v>87.4023438</c:v>
                </c:pt>
                <c:pt idx="234512">
                  <c:v>43.9453125</c:v>
                </c:pt>
                <c:pt idx="234513">
                  <c:v>-7.812499999999997</c:v>
                </c:pt>
                <c:pt idx="234514">
                  <c:v>-54.8095703</c:v>
                </c:pt>
                <c:pt idx="234515">
                  <c:v>-91.1865234</c:v>
                </c:pt>
                <c:pt idx="234516">
                  <c:v>-99.7314453</c:v>
                </c:pt>
                <c:pt idx="234517">
                  <c:v>-85.4492188</c:v>
                </c:pt>
                <c:pt idx="234518">
                  <c:v>-51.7578125</c:v>
                </c:pt>
                <c:pt idx="234519">
                  <c:v>0.610351562</c:v>
                </c:pt>
                <c:pt idx="234520">
                  <c:v>52.1240234</c:v>
                </c:pt>
                <c:pt idx="234521">
                  <c:v>85.08300779999998</c:v>
                </c:pt>
                <c:pt idx="234522">
                  <c:v>103.027344</c:v>
                </c:pt>
                <c:pt idx="234523">
                  <c:v>88.8671875</c:v>
                </c:pt>
                <c:pt idx="234524">
                  <c:v>49.4384766</c:v>
                </c:pt>
                <c:pt idx="234525">
                  <c:v>1.83105469</c:v>
                </c:pt>
                <c:pt idx="234526">
                  <c:v>-52.734375</c:v>
                </c:pt>
                <c:pt idx="234527">
                  <c:v>-87.03613279999998</c:v>
                </c:pt>
                <c:pt idx="234528">
                  <c:v>-98.5107422</c:v>
                </c:pt>
                <c:pt idx="234529">
                  <c:v>-86.3037109</c:v>
                </c:pt>
                <c:pt idx="234530">
                  <c:v>-53.5888672</c:v>
                </c:pt>
                <c:pt idx="234531">
                  <c:v>-5.37109375</c:v>
                </c:pt>
                <c:pt idx="234532">
                  <c:v>45.0439453</c:v>
                </c:pt>
                <c:pt idx="234533">
                  <c:v>89.7216797</c:v>
                </c:pt>
                <c:pt idx="234534">
                  <c:v>99.3652344</c:v>
                </c:pt>
                <c:pt idx="234535">
                  <c:v>90.94238279999998</c:v>
                </c:pt>
                <c:pt idx="234536">
                  <c:v>57.7392578</c:v>
                </c:pt>
                <c:pt idx="234537">
                  <c:v>13.7939453</c:v>
                </c:pt>
                <c:pt idx="234538">
                  <c:v>-43.7011719</c:v>
                </c:pt>
                <c:pt idx="234539">
                  <c:v>-86.05957029999998</c:v>
                </c:pt>
                <c:pt idx="234540">
                  <c:v>-101.928711</c:v>
                </c:pt>
                <c:pt idx="234541">
                  <c:v>-93.1396484</c:v>
                </c:pt>
                <c:pt idx="234542">
                  <c:v>-59.3261719</c:v>
                </c:pt>
                <c:pt idx="234543">
                  <c:v>-14.6484375</c:v>
                </c:pt>
                <c:pt idx="234544">
                  <c:v>36.1328125</c:v>
                </c:pt>
                <c:pt idx="234545">
                  <c:v>77.63671879999995</c:v>
                </c:pt>
                <c:pt idx="234546">
                  <c:v>101.318359</c:v>
                </c:pt>
                <c:pt idx="234547">
                  <c:v>97.90039059999998</c:v>
                </c:pt>
                <c:pt idx="234548">
                  <c:v>66.1621094</c:v>
                </c:pt>
                <c:pt idx="234549">
                  <c:v>18.4326172</c:v>
                </c:pt>
                <c:pt idx="234550">
                  <c:v>-34.3017578</c:v>
                </c:pt>
                <c:pt idx="234551">
                  <c:v>-73.7304688</c:v>
                </c:pt>
                <c:pt idx="234552">
                  <c:v>-100.830078</c:v>
                </c:pt>
                <c:pt idx="234553">
                  <c:v>-97.1679688</c:v>
                </c:pt>
                <c:pt idx="234554">
                  <c:v>-66.40625</c:v>
                </c:pt>
                <c:pt idx="234555">
                  <c:v>-16.8457031</c:v>
                </c:pt>
                <c:pt idx="234556">
                  <c:v>33.9355469</c:v>
                </c:pt>
                <c:pt idx="234557">
                  <c:v>75.9277344</c:v>
                </c:pt>
                <c:pt idx="234558">
                  <c:v>105.224609</c:v>
                </c:pt>
                <c:pt idx="234559">
                  <c:v>95.9472656</c:v>
                </c:pt>
                <c:pt idx="234560">
                  <c:v>66.65039059999994</c:v>
                </c:pt>
                <c:pt idx="234561">
                  <c:v>23.0712891</c:v>
                </c:pt>
                <c:pt idx="234562">
                  <c:v>-24.5361328</c:v>
                </c:pt>
                <c:pt idx="234563">
                  <c:v>-75.19531249999996</c:v>
                </c:pt>
                <c:pt idx="234564">
                  <c:v>-101.196289</c:v>
                </c:pt>
                <c:pt idx="234565">
                  <c:v>-99.1210938</c:v>
                </c:pt>
                <c:pt idx="234566">
                  <c:v>-75.0732422</c:v>
                </c:pt>
                <c:pt idx="234567">
                  <c:v>-28.44238279999998</c:v>
                </c:pt>
                <c:pt idx="234568">
                  <c:v>23.1933594</c:v>
                </c:pt>
                <c:pt idx="234569">
                  <c:v>66.1621094</c:v>
                </c:pt>
                <c:pt idx="234570">
                  <c:v>98.5107422</c:v>
                </c:pt>
                <c:pt idx="234571">
                  <c:v>101.806641</c:v>
                </c:pt>
                <c:pt idx="234572">
                  <c:v>74.21875</c:v>
                </c:pt>
                <c:pt idx="234573">
                  <c:v>37.3535156</c:v>
                </c:pt>
                <c:pt idx="234574">
                  <c:v>-17.8222656</c:v>
                </c:pt>
                <c:pt idx="234575">
                  <c:v>-64.0869141</c:v>
                </c:pt>
                <c:pt idx="234576">
                  <c:v>-101.5625</c:v>
                </c:pt>
                <c:pt idx="234577">
                  <c:v>-96.3134766</c:v>
                </c:pt>
                <c:pt idx="234578">
                  <c:v>-68.60351559999998</c:v>
                </c:pt>
                <c:pt idx="234579">
                  <c:v>-34.4238281</c:v>
                </c:pt>
                <c:pt idx="234580">
                  <c:v>13.671875</c:v>
                </c:pt>
                <c:pt idx="234581">
                  <c:v>64.6972656</c:v>
                </c:pt>
                <c:pt idx="234582">
                  <c:v>90.4541016</c:v>
                </c:pt>
                <c:pt idx="234583">
                  <c:v>103.759766</c:v>
                </c:pt>
                <c:pt idx="234584">
                  <c:v>81.29882809999998</c:v>
                </c:pt>
                <c:pt idx="234585">
                  <c:v>36.0107422</c:v>
                </c:pt>
                <c:pt idx="234586">
                  <c:v>-11.1083984</c:v>
                </c:pt>
                <c:pt idx="234587">
                  <c:v>-57.1289062</c:v>
                </c:pt>
                <c:pt idx="234588">
                  <c:v>-88.8671875</c:v>
                </c:pt>
                <c:pt idx="234589">
                  <c:v>-100.219727</c:v>
                </c:pt>
                <c:pt idx="234590">
                  <c:v>-82.3974609</c:v>
                </c:pt>
                <c:pt idx="234591">
                  <c:v>-45.2880859</c:v>
                </c:pt>
                <c:pt idx="234592">
                  <c:v>12.5732422</c:v>
                </c:pt>
                <c:pt idx="234593">
                  <c:v>59.5703125</c:v>
                </c:pt>
                <c:pt idx="234594">
                  <c:v>91.55273440000001</c:v>
                </c:pt>
                <c:pt idx="234595">
                  <c:v>97.77832029999998</c:v>
                </c:pt>
                <c:pt idx="234596">
                  <c:v>80.68847659999993</c:v>
                </c:pt>
                <c:pt idx="234597">
                  <c:v>42.8466797</c:v>
                </c:pt>
                <c:pt idx="234598">
                  <c:v>-5.49316406</c:v>
                </c:pt>
                <c:pt idx="234599">
                  <c:v>-62.5</c:v>
                </c:pt>
                <c:pt idx="234600">
                  <c:v>-95.82519529999998</c:v>
                </c:pt>
                <c:pt idx="234601">
                  <c:v>-100.219727</c:v>
                </c:pt>
                <c:pt idx="234602">
                  <c:v>-84.5947266</c:v>
                </c:pt>
                <c:pt idx="234603">
                  <c:v>-45.1660156</c:v>
                </c:pt>
                <c:pt idx="234604">
                  <c:v>9.277343749999998</c:v>
                </c:pt>
                <c:pt idx="234605">
                  <c:v>52.4902344</c:v>
                </c:pt>
                <c:pt idx="234606">
                  <c:v>92.77343749999996</c:v>
                </c:pt>
                <c:pt idx="234607">
                  <c:v>97.65625</c:v>
                </c:pt>
                <c:pt idx="234608">
                  <c:v>90.08789059999998</c:v>
                </c:pt>
                <c:pt idx="234609">
                  <c:v>48.828125</c:v>
                </c:pt>
                <c:pt idx="234610">
                  <c:v>2.68554688</c:v>
                </c:pt>
                <c:pt idx="234611">
                  <c:v>-44.6777344</c:v>
                </c:pt>
                <c:pt idx="234612">
                  <c:v>-87.7685547</c:v>
                </c:pt>
                <c:pt idx="234613">
                  <c:v>-101.5625</c:v>
                </c:pt>
                <c:pt idx="234614">
                  <c:v>-95.0927734</c:v>
                </c:pt>
                <c:pt idx="234615">
                  <c:v>-54.6875</c:v>
                </c:pt>
                <c:pt idx="234616">
                  <c:v>-4.882812499999997</c:v>
                </c:pt>
                <c:pt idx="234617">
                  <c:v>41.6259766</c:v>
                </c:pt>
                <c:pt idx="234618">
                  <c:v>87.890625</c:v>
                </c:pt>
                <c:pt idx="234619">
                  <c:v>100.097656</c:v>
                </c:pt>
                <c:pt idx="234620">
                  <c:v>86.7919922</c:v>
                </c:pt>
                <c:pt idx="234621">
                  <c:v>60.4248047</c:v>
                </c:pt>
                <c:pt idx="234622">
                  <c:v>11.71875</c:v>
                </c:pt>
                <c:pt idx="234623">
                  <c:v>-37.9638672</c:v>
                </c:pt>
                <c:pt idx="234624">
                  <c:v>-79.7119141</c:v>
                </c:pt>
                <c:pt idx="234625">
                  <c:v>-99.1210938</c:v>
                </c:pt>
                <c:pt idx="234626">
                  <c:v>-88.7451172</c:v>
                </c:pt>
                <c:pt idx="234627">
                  <c:v>-59.2041016</c:v>
                </c:pt>
                <c:pt idx="234628">
                  <c:v>-11.9628906</c:v>
                </c:pt>
                <c:pt idx="234629">
                  <c:v>40.4052734</c:v>
                </c:pt>
                <c:pt idx="234630">
                  <c:v>80.078125</c:v>
                </c:pt>
                <c:pt idx="234631">
                  <c:v>100.463867</c:v>
                </c:pt>
                <c:pt idx="234632">
                  <c:v>93.01757809999998</c:v>
                </c:pt>
                <c:pt idx="234633">
                  <c:v>60.4248047</c:v>
                </c:pt>
                <c:pt idx="234634">
                  <c:v>18.0664062</c:v>
                </c:pt>
                <c:pt idx="234635">
                  <c:v>-32.8369141</c:v>
                </c:pt>
                <c:pt idx="234636">
                  <c:v>-83.0078125</c:v>
                </c:pt>
                <c:pt idx="234637">
                  <c:v>-100.463867</c:v>
                </c:pt>
                <c:pt idx="234638">
                  <c:v>-90.33203119999993</c:v>
                </c:pt>
                <c:pt idx="234639">
                  <c:v>-59.9365234</c:v>
                </c:pt>
                <c:pt idx="234640">
                  <c:v>-18.3105469</c:v>
                </c:pt>
                <c:pt idx="234641">
                  <c:v>35.8886719</c:v>
                </c:pt>
                <c:pt idx="234642">
                  <c:v>71.2890625</c:v>
                </c:pt>
                <c:pt idx="234643">
                  <c:v>98.0224609</c:v>
                </c:pt>
                <c:pt idx="234644">
                  <c:v>100.097656</c:v>
                </c:pt>
                <c:pt idx="234645">
                  <c:v>67.7490234</c:v>
                </c:pt>
                <c:pt idx="234646">
                  <c:v>24.4140625</c:v>
                </c:pt>
                <c:pt idx="234647">
                  <c:v>-23.1933594</c:v>
                </c:pt>
                <c:pt idx="234648">
                  <c:v>-75.4394531</c:v>
                </c:pt>
                <c:pt idx="234649">
                  <c:v>-105.59082</c:v>
                </c:pt>
                <c:pt idx="234650">
                  <c:v>-94.7265625</c:v>
                </c:pt>
                <c:pt idx="234651">
                  <c:v>-60.3027344</c:v>
                </c:pt>
                <c:pt idx="234652">
                  <c:v>-18.9208984</c:v>
                </c:pt>
                <c:pt idx="234653">
                  <c:v>31.4941406</c:v>
                </c:pt>
                <c:pt idx="234654">
                  <c:v>78.36914059999998</c:v>
                </c:pt>
                <c:pt idx="234655">
                  <c:v>96.80175779999998</c:v>
                </c:pt>
                <c:pt idx="234656">
                  <c:v>94.3603516</c:v>
                </c:pt>
                <c:pt idx="234657">
                  <c:v>71.6552734</c:v>
                </c:pt>
                <c:pt idx="234658">
                  <c:v>30.5175781</c:v>
                </c:pt>
                <c:pt idx="234659">
                  <c:v>-17.578125</c:v>
                </c:pt>
                <c:pt idx="234660">
                  <c:v>-64.2089844</c:v>
                </c:pt>
                <c:pt idx="234661">
                  <c:v>-92.89550779999998</c:v>
                </c:pt>
                <c:pt idx="234662">
                  <c:v>-102.783203</c:v>
                </c:pt>
                <c:pt idx="234663">
                  <c:v>-78.0029297</c:v>
                </c:pt>
                <c:pt idx="234664">
                  <c:v>-31.3720703</c:v>
                </c:pt>
                <c:pt idx="234665">
                  <c:v>11.2304688</c:v>
                </c:pt>
                <c:pt idx="234666">
                  <c:v>68.35937499999996</c:v>
                </c:pt>
                <c:pt idx="234667">
                  <c:v>92.4072266</c:v>
                </c:pt>
                <c:pt idx="234668">
                  <c:v>102.294922</c:v>
                </c:pt>
                <c:pt idx="234669">
                  <c:v>77.5146484</c:v>
                </c:pt>
                <c:pt idx="234670">
                  <c:v>29.296875</c:v>
                </c:pt>
                <c:pt idx="234671">
                  <c:v>-17.0898438</c:v>
                </c:pt>
                <c:pt idx="234672">
                  <c:v>-62.6220703</c:v>
                </c:pt>
                <c:pt idx="234673">
                  <c:v>-93.9941406</c:v>
                </c:pt>
                <c:pt idx="234674">
                  <c:v>-100.952148</c:v>
                </c:pt>
                <c:pt idx="234675">
                  <c:v>-68.9697266</c:v>
                </c:pt>
                <c:pt idx="234676">
                  <c:v>-36.2548828</c:v>
                </c:pt>
                <c:pt idx="234677">
                  <c:v>12.4511719</c:v>
                </c:pt>
                <c:pt idx="234678">
                  <c:v>59.3261719</c:v>
                </c:pt>
                <c:pt idx="234679">
                  <c:v>85.4492188</c:v>
                </c:pt>
                <c:pt idx="234680">
                  <c:v>99.9755859</c:v>
                </c:pt>
                <c:pt idx="234681">
                  <c:v>81.4208984</c:v>
                </c:pt>
                <c:pt idx="234682">
                  <c:v>36.8652344</c:v>
                </c:pt>
                <c:pt idx="234683">
                  <c:v>-15.2587891</c:v>
                </c:pt>
                <c:pt idx="234684">
                  <c:v>-66.2841797</c:v>
                </c:pt>
                <c:pt idx="234685">
                  <c:v>-93.38378909999996</c:v>
                </c:pt>
                <c:pt idx="234686">
                  <c:v>-96.80175779999998</c:v>
                </c:pt>
                <c:pt idx="234687">
                  <c:v>-77.63671879999995</c:v>
                </c:pt>
                <c:pt idx="234688">
                  <c:v>-31.98242189999997</c:v>
                </c:pt>
                <c:pt idx="234689">
                  <c:v>17.8222656</c:v>
                </c:pt>
                <c:pt idx="234690">
                  <c:v>57.0068359</c:v>
                </c:pt>
                <c:pt idx="234691">
                  <c:v>89.4775391</c:v>
                </c:pt>
                <c:pt idx="234692">
                  <c:v>107.910156</c:v>
                </c:pt>
                <c:pt idx="234693">
                  <c:v>88.37890619999993</c:v>
                </c:pt>
                <c:pt idx="234694">
                  <c:v>46.1425781</c:v>
                </c:pt>
                <c:pt idx="234695">
                  <c:v>-7.44628906</c:v>
                </c:pt>
                <c:pt idx="234696">
                  <c:v>-51.6357422</c:v>
                </c:pt>
                <c:pt idx="234697">
                  <c:v>-87.03613279999998</c:v>
                </c:pt>
                <c:pt idx="234698">
                  <c:v>-101.196289</c:v>
                </c:pt>
                <c:pt idx="234699">
                  <c:v>-79.8339844</c:v>
                </c:pt>
                <c:pt idx="234700">
                  <c:v>-52.734375</c:v>
                </c:pt>
                <c:pt idx="234701">
                  <c:v>-3.29589844</c:v>
                </c:pt>
                <c:pt idx="234702">
                  <c:v>44.7998047</c:v>
                </c:pt>
                <c:pt idx="234703">
                  <c:v>84.3505859</c:v>
                </c:pt>
                <c:pt idx="234704">
                  <c:v>99.2431641</c:v>
                </c:pt>
                <c:pt idx="234705">
                  <c:v>85.4492188</c:v>
                </c:pt>
                <c:pt idx="234706">
                  <c:v>49.80468749999996</c:v>
                </c:pt>
                <c:pt idx="234707">
                  <c:v>2.68554688</c:v>
                </c:pt>
                <c:pt idx="234708">
                  <c:v>-42.6025391</c:v>
                </c:pt>
                <c:pt idx="234709">
                  <c:v>-85.20507809999994</c:v>
                </c:pt>
                <c:pt idx="234710">
                  <c:v>-100.952148</c:v>
                </c:pt>
                <c:pt idx="234711">
                  <c:v>-84.8388672</c:v>
                </c:pt>
                <c:pt idx="234712">
                  <c:v>-59.5703125</c:v>
                </c:pt>
                <c:pt idx="234713">
                  <c:v>-14.0380859</c:v>
                </c:pt>
                <c:pt idx="234714">
                  <c:v>46.0205078</c:v>
                </c:pt>
                <c:pt idx="234715">
                  <c:v>81.7871094</c:v>
                </c:pt>
                <c:pt idx="234716">
                  <c:v>98.5107422</c:v>
                </c:pt>
                <c:pt idx="234717">
                  <c:v>90.08789059999998</c:v>
                </c:pt>
                <c:pt idx="234718">
                  <c:v>59.6923828</c:v>
                </c:pt>
                <c:pt idx="234719">
                  <c:v>6.71386719</c:v>
                </c:pt>
                <c:pt idx="234720">
                  <c:v>-39.7949219</c:v>
                </c:pt>
                <c:pt idx="234721">
                  <c:v>-83.984375</c:v>
                </c:pt>
                <c:pt idx="234722">
                  <c:v>-95.82519529999998</c:v>
                </c:pt>
                <c:pt idx="234723">
                  <c:v>-93.1396484</c:v>
                </c:pt>
                <c:pt idx="234724">
                  <c:v>-61.4013672</c:v>
                </c:pt>
                <c:pt idx="234725">
                  <c:v>-8.42285156</c:v>
                </c:pt>
                <c:pt idx="234726">
                  <c:v>37.4755859</c:v>
                </c:pt>
                <c:pt idx="234727">
                  <c:v>81.7871094</c:v>
                </c:pt>
                <c:pt idx="234728">
                  <c:v>106.079102</c:v>
                </c:pt>
                <c:pt idx="234729">
                  <c:v>93.5058594</c:v>
                </c:pt>
                <c:pt idx="234730">
                  <c:v>55.2978516</c:v>
                </c:pt>
                <c:pt idx="234731">
                  <c:v>21.484375</c:v>
                </c:pt>
                <c:pt idx="234732">
                  <c:v>-30.6396484</c:v>
                </c:pt>
                <c:pt idx="234733">
                  <c:v>-77.8808594</c:v>
                </c:pt>
                <c:pt idx="234734">
                  <c:v>-96.0693359</c:v>
                </c:pt>
                <c:pt idx="234735">
                  <c:v>-89.5996094</c:v>
                </c:pt>
                <c:pt idx="234736">
                  <c:v>-64.2089844</c:v>
                </c:pt>
                <c:pt idx="234737">
                  <c:v>-25.5126953</c:v>
                </c:pt>
                <c:pt idx="234738">
                  <c:v>28.8085938</c:v>
                </c:pt>
                <c:pt idx="234739">
                  <c:v>76.5380859</c:v>
                </c:pt>
                <c:pt idx="234740">
                  <c:v>99.85351559999998</c:v>
                </c:pt>
                <c:pt idx="234741">
                  <c:v>98.9990234</c:v>
                </c:pt>
                <c:pt idx="234742">
                  <c:v>71.6552734</c:v>
                </c:pt>
                <c:pt idx="234743">
                  <c:v>29.296875</c:v>
                </c:pt>
                <c:pt idx="234744">
                  <c:v>-23.9257812</c:v>
                </c:pt>
                <c:pt idx="234745">
                  <c:v>-71.0449219</c:v>
                </c:pt>
                <c:pt idx="234746">
                  <c:v>-92.2851562</c:v>
                </c:pt>
                <c:pt idx="234747">
                  <c:v>-96.0693359</c:v>
                </c:pt>
                <c:pt idx="234748">
                  <c:v>-64.453125</c:v>
                </c:pt>
                <c:pt idx="234749">
                  <c:v>-25.7568359</c:v>
                </c:pt>
                <c:pt idx="234750">
                  <c:v>21.3623047</c:v>
                </c:pt>
                <c:pt idx="234751">
                  <c:v>67.13867190000001</c:v>
                </c:pt>
                <c:pt idx="234752">
                  <c:v>99.3652344</c:v>
                </c:pt>
                <c:pt idx="234753">
                  <c:v>100.708008</c:v>
                </c:pt>
                <c:pt idx="234754">
                  <c:v>72.6318359</c:v>
                </c:pt>
                <c:pt idx="234755">
                  <c:v>33.203125</c:v>
                </c:pt>
                <c:pt idx="234756">
                  <c:v>-25.7568359</c:v>
                </c:pt>
                <c:pt idx="234757">
                  <c:v>-70.55664059999998</c:v>
                </c:pt>
                <c:pt idx="234758">
                  <c:v>-98.5107422</c:v>
                </c:pt>
                <c:pt idx="234759">
                  <c:v>-94.1162109</c:v>
                </c:pt>
                <c:pt idx="234760">
                  <c:v>-69.9462891</c:v>
                </c:pt>
                <c:pt idx="234761">
                  <c:v>-32.4707031</c:v>
                </c:pt>
                <c:pt idx="234762">
                  <c:v>18.9208984</c:v>
                </c:pt>
                <c:pt idx="234763">
                  <c:v>59.5703125</c:v>
                </c:pt>
                <c:pt idx="234764">
                  <c:v>93.75</c:v>
                </c:pt>
                <c:pt idx="234765">
                  <c:v>97.2900391</c:v>
                </c:pt>
                <c:pt idx="234766">
                  <c:v>80.68847659999993</c:v>
                </c:pt>
                <c:pt idx="234767">
                  <c:v>39.7949219</c:v>
                </c:pt>
                <c:pt idx="234768">
                  <c:v>-9.765625</c:v>
                </c:pt>
                <c:pt idx="234769">
                  <c:v>-63.1103516</c:v>
                </c:pt>
                <c:pt idx="234770">
                  <c:v>-92.5292969</c:v>
                </c:pt>
                <c:pt idx="234771">
                  <c:v>-97.4121094</c:v>
                </c:pt>
                <c:pt idx="234772">
                  <c:v>-77.75878909999996</c:v>
                </c:pt>
                <c:pt idx="234773">
                  <c:v>-36.6210938</c:v>
                </c:pt>
                <c:pt idx="234774">
                  <c:v>12.2070312</c:v>
                </c:pt>
                <c:pt idx="234775">
                  <c:v>57.4951172</c:v>
                </c:pt>
                <c:pt idx="234776">
                  <c:v>87.4023438</c:v>
                </c:pt>
                <c:pt idx="234777">
                  <c:v>94.4824219</c:v>
                </c:pt>
                <c:pt idx="234778">
                  <c:v>83.7402344</c:v>
                </c:pt>
                <c:pt idx="234779">
                  <c:v>42.8466797</c:v>
                </c:pt>
                <c:pt idx="234780">
                  <c:v>-8.30078125</c:v>
                </c:pt>
                <c:pt idx="234781">
                  <c:v>-54.4433594</c:v>
                </c:pt>
                <c:pt idx="234782">
                  <c:v>-87.890625</c:v>
                </c:pt>
                <c:pt idx="234783">
                  <c:v>-98.9990234</c:v>
                </c:pt>
                <c:pt idx="234784">
                  <c:v>-86.05957029999998</c:v>
                </c:pt>
                <c:pt idx="234785">
                  <c:v>-45.4101562</c:v>
                </c:pt>
                <c:pt idx="234786">
                  <c:v>5.24902344</c:v>
                </c:pt>
                <c:pt idx="234787">
                  <c:v>56.2744141</c:v>
                </c:pt>
                <c:pt idx="234788">
                  <c:v>87.15820309999998</c:v>
                </c:pt>
                <c:pt idx="234789">
                  <c:v>98.5107422</c:v>
                </c:pt>
                <c:pt idx="234790">
                  <c:v>83.4960938</c:v>
                </c:pt>
                <c:pt idx="234791">
                  <c:v>51.1474609</c:v>
                </c:pt>
                <c:pt idx="234792">
                  <c:v>1.46484375</c:v>
                </c:pt>
                <c:pt idx="234793">
                  <c:v>-57.7392578</c:v>
                </c:pt>
                <c:pt idx="234794">
                  <c:v>-92.1630859</c:v>
                </c:pt>
                <c:pt idx="234795">
                  <c:v>-96.0693359</c:v>
                </c:pt>
                <c:pt idx="234796">
                  <c:v>-83.4960938</c:v>
                </c:pt>
                <c:pt idx="234797">
                  <c:v>-50.6591797</c:v>
                </c:pt>
                <c:pt idx="234798">
                  <c:v>-0.122070312</c:v>
                </c:pt>
                <c:pt idx="234799">
                  <c:v>49.4384766</c:v>
                </c:pt>
                <c:pt idx="234800">
                  <c:v>84.3505859</c:v>
                </c:pt>
                <c:pt idx="234801">
                  <c:v>95.3369141</c:v>
                </c:pt>
                <c:pt idx="234802">
                  <c:v>83.6181641</c:v>
                </c:pt>
                <c:pt idx="234803">
                  <c:v>54.4433594</c:v>
                </c:pt>
                <c:pt idx="234804">
                  <c:v>6.59179688</c:v>
                </c:pt>
                <c:pt idx="234805">
                  <c:v>-49.3164062</c:v>
                </c:pt>
                <c:pt idx="234806">
                  <c:v>-79.8339844</c:v>
                </c:pt>
                <c:pt idx="234807">
                  <c:v>-101.5625</c:v>
                </c:pt>
                <c:pt idx="234808">
                  <c:v>-89.84375</c:v>
                </c:pt>
                <c:pt idx="234809">
                  <c:v>-53.1005859</c:v>
                </c:pt>
                <c:pt idx="234810">
                  <c:v>-6.95800781</c:v>
                </c:pt>
                <c:pt idx="234811">
                  <c:v>46.9970703</c:v>
                </c:pt>
                <c:pt idx="234812">
                  <c:v>82.15332029999998</c:v>
                </c:pt>
                <c:pt idx="234813">
                  <c:v>103.881836</c:v>
                </c:pt>
                <c:pt idx="234814">
                  <c:v>92.5292969</c:v>
                </c:pt>
                <c:pt idx="234815">
                  <c:v>57.9833984</c:v>
                </c:pt>
                <c:pt idx="234816">
                  <c:v>18.6767578</c:v>
                </c:pt>
                <c:pt idx="234817">
                  <c:v>-41.1376953</c:v>
                </c:pt>
                <c:pt idx="234818">
                  <c:v>-86.5478516</c:v>
                </c:pt>
                <c:pt idx="234819">
                  <c:v>-95.82519529999998</c:v>
                </c:pt>
                <c:pt idx="234820">
                  <c:v>-93.38378909999996</c:v>
                </c:pt>
                <c:pt idx="234821">
                  <c:v>-60.3027344</c:v>
                </c:pt>
                <c:pt idx="234822">
                  <c:v>-11.8408203</c:v>
                </c:pt>
                <c:pt idx="234823">
                  <c:v>31.25</c:v>
                </c:pt>
                <c:pt idx="234824">
                  <c:v>73.3642578</c:v>
                </c:pt>
                <c:pt idx="234825">
                  <c:v>99.9755859</c:v>
                </c:pt>
                <c:pt idx="234826">
                  <c:v>94.3603516</c:v>
                </c:pt>
                <c:pt idx="234827">
                  <c:v>69.8242188</c:v>
                </c:pt>
                <c:pt idx="234828">
                  <c:v>19.53125</c:v>
                </c:pt>
                <c:pt idx="234829">
                  <c:v>-35.15625</c:v>
                </c:pt>
                <c:pt idx="234830">
                  <c:v>-78.0029297</c:v>
                </c:pt>
                <c:pt idx="234831">
                  <c:v>-105.102539</c:v>
                </c:pt>
                <c:pt idx="234832">
                  <c:v>-93.87207029999993</c:v>
                </c:pt>
                <c:pt idx="234833">
                  <c:v>-66.2841797</c:v>
                </c:pt>
                <c:pt idx="234834">
                  <c:v>-22.5830078</c:v>
                </c:pt>
                <c:pt idx="234835">
                  <c:v>26.4892578</c:v>
                </c:pt>
                <c:pt idx="234836">
                  <c:v>73.60839839999993</c:v>
                </c:pt>
                <c:pt idx="234837">
                  <c:v>100.219727</c:v>
                </c:pt>
                <c:pt idx="234838">
                  <c:v>107.421875</c:v>
                </c:pt>
                <c:pt idx="234839">
                  <c:v>77.5146484</c:v>
                </c:pt>
                <c:pt idx="234840">
                  <c:v>26.8554688</c:v>
                </c:pt>
                <c:pt idx="234841">
                  <c:v>-23.1933594</c:v>
                </c:pt>
                <c:pt idx="234842">
                  <c:v>-64.57519529999998</c:v>
                </c:pt>
                <c:pt idx="234843">
                  <c:v>-98.75488279999998</c:v>
                </c:pt>
                <c:pt idx="234844">
                  <c:v>-100.708008</c:v>
                </c:pt>
                <c:pt idx="234845">
                  <c:v>-75.9277344</c:v>
                </c:pt>
                <c:pt idx="234846">
                  <c:v>-33.3251953</c:v>
                </c:pt>
                <c:pt idx="234847">
                  <c:v>15.5029297</c:v>
                </c:pt>
                <c:pt idx="234848">
                  <c:v>67.62695309999998</c:v>
                </c:pt>
                <c:pt idx="234849">
                  <c:v>92.89550779999998</c:v>
                </c:pt>
                <c:pt idx="234850">
                  <c:v>103.881836</c:v>
                </c:pt>
                <c:pt idx="234851">
                  <c:v>78.36914059999998</c:v>
                </c:pt>
                <c:pt idx="234852">
                  <c:v>33.81347659999999</c:v>
                </c:pt>
                <c:pt idx="234853">
                  <c:v>-16.8457031</c:v>
                </c:pt>
                <c:pt idx="234854">
                  <c:v>-63.5986328</c:v>
                </c:pt>
                <c:pt idx="234855">
                  <c:v>-97.1679688</c:v>
                </c:pt>
                <c:pt idx="234856">
                  <c:v>-92.89550779999998</c:v>
                </c:pt>
                <c:pt idx="234857">
                  <c:v>-76.5380859</c:v>
                </c:pt>
                <c:pt idx="234858">
                  <c:v>-39.4287109</c:v>
                </c:pt>
                <c:pt idx="234859">
                  <c:v>9.88769531</c:v>
                </c:pt>
                <c:pt idx="234860">
                  <c:v>56.5185547</c:v>
                </c:pt>
                <c:pt idx="234861">
                  <c:v>94.1162109</c:v>
                </c:pt>
                <c:pt idx="234862">
                  <c:v>95.82519529999998</c:v>
                </c:pt>
                <c:pt idx="234863">
                  <c:v>79.8339844</c:v>
                </c:pt>
                <c:pt idx="234864">
                  <c:v>38.8183594</c:v>
                </c:pt>
                <c:pt idx="234865">
                  <c:v>-18.3105469</c:v>
                </c:pt>
                <c:pt idx="234866">
                  <c:v>-64.0869141</c:v>
                </c:pt>
                <c:pt idx="234867">
                  <c:v>-92.4072266</c:v>
                </c:pt>
                <c:pt idx="234868">
                  <c:v>-100.708008</c:v>
                </c:pt>
                <c:pt idx="234869">
                  <c:v>-78.36914059999998</c:v>
                </c:pt>
                <c:pt idx="234870">
                  <c:v>-39.1845703</c:v>
                </c:pt>
                <c:pt idx="234871">
                  <c:v>13.4277344</c:v>
                </c:pt>
                <c:pt idx="234872">
                  <c:v>62.2558594</c:v>
                </c:pt>
                <c:pt idx="234873">
                  <c:v>92.0410156</c:v>
                </c:pt>
                <c:pt idx="234874">
                  <c:v>101.5625</c:v>
                </c:pt>
                <c:pt idx="234875">
                  <c:v>87.890625</c:v>
                </c:pt>
                <c:pt idx="234876">
                  <c:v>44.1894531</c:v>
                </c:pt>
                <c:pt idx="234877">
                  <c:v>-10.3759766</c:v>
                </c:pt>
                <c:pt idx="234878">
                  <c:v>-53.4667969</c:v>
                </c:pt>
                <c:pt idx="234879">
                  <c:v>-92.1630859</c:v>
                </c:pt>
                <c:pt idx="234880">
                  <c:v>-109.375</c:v>
                </c:pt>
                <c:pt idx="234881">
                  <c:v>-85.4492188</c:v>
                </c:pt>
                <c:pt idx="234882">
                  <c:v>-45.6542969</c:v>
                </c:pt>
                <c:pt idx="234883">
                  <c:v>1.953125</c:v>
                </c:pt>
                <c:pt idx="234884">
                  <c:v>51.7578125</c:v>
                </c:pt>
                <c:pt idx="234885">
                  <c:v>86.3037109</c:v>
                </c:pt>
                <c:pt idx="234886">
                  <c:v>106.079102</c:v>
                </c:pt>
                <c:pt idx="234887">
                  <c:v>86.05957029999998</c:v>
                </c:pt>
                <c:pt idx="234888">
                  <c:v>47.6074219</c:v>
                </c:pt>
                <c:pt idx="234889">
                  <c:v>5.73730469</c:v>
                </c:pt>
                <c:pt idx="234890">
                  <c:v>-52.9785156</c:v>
                </c:pt>
                <c:pt idx="234891">
                  <c:v>-85.9375</c:v>
                </c:pt>
                <c:pt idx="234892">
                  <c:v>-101.928711</c:v>
                </c:pt>
                <c:pt idx="234893">
                  <c:v>-85.08300779999998</c:v>
                </c:pt>
                <c:pt idx="234894">
                  <c:v>-50.2929688</c:v>
                </c:pt>
                <c:pt idx="234895">
                  <c:v>1.83105469</c:v>
                </c:pt>
                <c:pt idx="234896">
                  <c:v>46.9970703</c:v>
                </c:pt>
                <c:pt idx="234897">
                  <c:v>81.9091797</c:v>
                </c:pt>
                <c:pt idx="234898">
                  <c:v>99.1210938</c:v>
                </c:pt>
                <c:pt idx="234899">
                  <c:v>89.4775391</c:v>
                </c:pt>
                <c:pt idx="234900">
                  <c:v>56.0302734</c:v>
                </c:pt>
                <c:pt idx="234901">
                  <c:v>13.7939453</c:v>
                </c:pt>
                <c:pt idx="234902">
                  <c:v>-42.8466797</c:v>
                </c:pt>
                <c:pt idx="234903">
                  <c:v>-87.2802734</c:v>
                </c:pt>
                <c:pt idx="234904">
                  <c:v>-109.619141</c:v>
                </c:pt>
                <c:pt idx="234905">
                  <c:v>-98.2666016</c:v>
                </c:pt>
                <c:pt idx="234906">
                  <c:v>-57.0068359</c:v>
                </c:pt>
                <c:pt idx="234907">
                  <c:v>-5.615234379999995</c:v>
                </c:pt>
                <c:pt idx="234908">
                  <c:v>35.5224609</c:v>
                </c:pt>
                <c:pt idx="234909">
                  <c:v>78.0029297</c:v>
                </c:pt>
                <c:pt idx="234910">
                  <c:v>98.1445312</c:v>
                </c:pt>
                <c:pt idx="234911">
                  <c:v>83.7402344</c:v>
                </c:pt>
                <c:pt idx="234912">
                  <c:v>60.0585938</c:v>
                </c:pt>
                <c:pt idx="234913">
                  <c:v>21.484375</c:v>
                </c:pt>
                <c:pt idx="234914">
                  <c:v>-42.1142578</c:v>
                </c:pt>
                <c:pt idx="234915">
                  <c:v>-81.9091797</c:v>
                </c:pt>
                <c:pt idx="234916">
                  <c:v>-98.2666016</c:v>
                </c:pt>
                <c:pt idx="234917">
                  <c:v>-97.77832029999998</c:v>
                </c:pt>
                <c:pt idx="234918">
                  <c:v>-65.0634766</c:v>
                </c:pt>
                <c:pt idx="234919">
                  <c:v>-18.0664062</c:v>
                </c:pt>
                <c:pt idx="234920">
                  <c:v>35.15625</c:v>
                </c:pt>
                <c:pt idx="234921">
                  <c:v>84.22851559999998</c:v>
                </c:pt>
                <c:pt idx="234922">
                  <c:v>97.77832029999998</c:v>
                </c:pt>
                <c:pt idx="234923">
                  <c:v>94.2382812</c:v>
                </c:pt>
                <c:pt idx="234924">
                  <c:v>67.2607422</c:v>
                </c:pt>
                <c:pt idx="234925">
                  <c:v>17.578125</c:v>
                </c:pt>
                <c:pt idx="234926">
                  <c:v>-40.6494141</c:v>
                </c:pt>
                <c:pt idx="234927">
                  <c:v>-75.9277344</c:v>
                </c:pt>
                <c:pt idx="234928">
                  <c:v>-95.82519529999998</c:v>
                </c:pt>
                <c:pt idx="234929">
                  <c:v>-93.1396484</c:v>
                </c:pt>
                <c:pt idx="234930">
                  <c:v>-70.80078119999993</c:v>
                </c:pt>
                <c:pt idx="234931">
                  <c:v>-22.0947266</c:v>
                </c:pt>
                <c:pt idx="234932">
                  <c:v>32.7148438</c:v>
                </c:pt>
                <c:pt idx="234933">
                  <c:v>74.7070312</c:v>
                </c:pt>
                <c:pt idx="234934">
                  <c:v>99.7314453</c:v>
                </c:pt>
                <c:pt idx="234935">
                  <c:v>97.0458984</c:v>
                </c:pt>
                <c:pt idx="234936">
                  <c:v>70.80078119999993</c:v>
                </c:pt>
                <c:pt idx="234937">
                  <c:v>31.6162109</c:v>
                </c:pt>
                <c:pt idx="234938">
                  <c:v>-19.7753906</c:v>
                </c:pt>
                <c:pt idx="234939">
                  <c:v>-62.0117188</c:v>
                </c:pt>
                <c:pt idx="234940">
                  <c:v>-96.80175779999998</c:v>
                </c:pt>
                <c:pt idx="234941">
                  <c:v>-98.75488279999998</c:v>
                </c:pt>
                <c:pt idx="234942">
                  <c:v>-73.60839839999993</c:v>
                </c:pt>
                <c:pt idx="234943">
                  <c:v>-34.4238281</c:v>
                </c:pt>
                <c:pt idx="234944">
                  <c:v>24.5361328</c:v>
                </c:pt>
                <c:pt idx="234945">
                  <c:v>64.8193359</c:v>
                </c:pt>
                <c:pt idx="234946">
                  <c:v>97.0458984</c:v>
                </c:pt>
                <c:pt idx="234947">
                  <c:v>104.736328</c:v>
                </c:pt>
                <c:pt idx="234948">
                  <c:v>74.9511719</c:v>
                </c:pt>
                <c:pt idx="234949">
                  <c:v>31.4941406</c:v>
                </c:pt>
                <c:pt idx="234950">
                  <c:v>-17.0898438</c:v>
                </c:pt>
                <c:pt idx="234951">
                  <c:v>-68.4814453</c:v>
                </c:pt>
                <c:pt idx="234952">
                  <c:v>-92.4072266</c:v>
                </c:pt>
                <c:pt idx="234953">
                  <c:v>-96.4355469</c:v>
                </c:pt>
                <c:pt idx="234954">
                  <c:v>-69.8242188</c:v>
                </c:pt>
                <c:pt idx="234955">
                  <c:v>-34.17968749999999</c:v>
                </c:pt>
                <c:pt idx="234956">
                  <c:v>14.6484375</c:v>
                </c:pt>
                <c:pt idx="234957">
                  <c:v>55.7861328</c:v>
                </c:pt>
                <c:pt idx="234958">
                  <c:v>85.3271484</c:v>
                </c:pt>
                <c:pt idx="234959">
                  <c:v>99.9755859</c:v>
                </c:pt>
                <c:pt idx="234960">
                  <c:v>84.5947266</c:v>
                </c:pt>
                <c:pt idx="234961">
                  <c:v>41.015625</c:v>
                </c:pt>
                <c:pt idx="234962">
                  <c:v>-6.59179688</c:v>
                </c:pt>
                <c:pt idx="234963">
                  <c:v>-60.6689453</c:v>
                </c:pt>
                <c:pt idx="234964">
                  <c:v>-90.2099609</c:v>
                </c:pt>
                <c:pt idx="234965">
                  <c:v>-97.90039059999998</c:v>
                </c:pt>
                <c:pt idx="234966">
                  <c:v>-80.078125</c:v>
                </c:pt>
                <c:pt idx="234967">
                  <c:v>-37.4755859</c:v>
                </c:pt>
                <c:pt idx="234968">
                  <c:v>8.91113281</c:v>
                </c:pt>
                <c:pt idx="234969">
                  <c:v>57.9833984</c:v>
                </c:pt>
                <c:pt idx="234970">
                  <c:v>93.9941406</c:v>
                </c:pt>
                <c:pt idx="234971">
                  <c:v>105.34668</c:v>
                </c:pt>
                <c:pt idx="234972">
                  <c:v>91.1865234</c:v>
                </c:pt>
                <c:pt idx="234973">
                  <c:v>56.3964844</c:v>
                </c:pt>
                <c:pt idx="234974">
                  <c:v>-5.004882809999995</c:v>
                </c:pt>
                <c:pt idx="234975">
                  <c:v>-58.9599609</c:v>
                </c:pt>
                <c:pt idx="234976">
                  <c:v>-89.5996094</c:v>
                </c:pt>
                <c:pt idx="234977">
                  <c:v>-101.68457</c:v>
                </c:pt>
                <c:pt idx="234978">
                  <c:v>-89.4775391</c:v>
                </c:pt>
                <c:pt idx="234979">
                  <c:v>-49.0722656</c:v>
                </c:pt>
                <c:pt idx="234980">
                  <c:v>11.1083984</c:v>
                </c:pt>
                <c:pt idx="234981">
                  <c:v>51.0253906</c:v>
                </c:pt>
                <c:pt idx="234982">
                  <c:v>77.63671879999995</c:v>
                </c:pt>
                <c:pt idx="234983">
                  <c:v>96.92382809999998</c:v>
                </c:pt>
                <c:pt idx="234984">
                  <c:v>84.3505859</c:v>
                </c:pt>
                <c:pt idx="234985">
                  <c:v>56.1523438</c:v>
                </c:pt>
                <c:pt idx="234986">
                  <c:v>1.46484375</c:v>
                </c:pt>
                <c:pt idx="234987">
                  <c:v>-47.7294922</c:v>
                </c:pt>
                <c:pt idx="234988">
                  <c:v>-82.27539059999994</c:v>
                </c:pt>
                <c:pt idx="234989">
                  <c:v>-99.85351559999998</c:v>
                </c:pt>
                <c:pt idx="234990">
                  <c:v>-91.1865234</c:v>
                </c:pt>
                <c:pt idx="234991">
                  <c:v>-60.0585938</c:v>
                </c:pt>
                <c:pt idx="234992">
                  <c:v>-4.15039062</c:v>
                </c:pt>
                <c:pt idx="234993">
                  <c:v>49.0722656</c:v>
                </c:pt>
                <c:pt idx="234994">
                  <c:v>82.6416016</c:v>
                </c:pt>
                <c:pt idx="234995">
                  <c:v>104.125977</c:v>
                </c:pt>
                <c:pt idx="234996">
                  <c:v>93.1396484</c:v>
                </c:pt>
                <c:pt idx="234997">
                  <c:v>62.2558594</c:v>
                </c:pt>
                <c:pt idx="234998">
                  <c:v>1.58691406</c:v>
                </c:pt>
                <c:pt idx="234999">
                  <c:v>-44.4335938</c:v>
                </c:pt>
                <c:pt idx="235000">
                  <c:v>-76.2939453</c:v>
                </c:pt>
                <c:pt idx="235001">
                  <c:v>-97.2900391</c:v>
                </c:pt>
                <c:pt idx="235002">
                  <c:v>-91.55273440000001</c:v>
                </c:pt>
                <c:pt idx="235003">
                  <c:v>-61.4013672</c:v>
                </c:pt>
                <c:pt idx="235004">
                  <c:v>-16.3574219</c:v>
                </c:pt>
                <c:pt idx="235005">
                  <c:v>36.0107422</c:v>
                </c:pt>
                <c:pt idx="235006">
                  <c:v>79.5898438</c:v>
                </c:pt>
                <c:pt idx="235007">
                  <c:v>98.5107422</c:v>
                </c:pt>
                <c:pt idx="235008">
                  <c:v>94.3603516</c:v>
                </c:pt>
                <c:pt idx="235009">
                  <c:v>67.50488279999998</c:v>
                </c:pt>
                <c:pt idx="235010">
                  <c:v>23.6816406</c:v>
                </c:pt>
                <c:pt idx="235011">
                  <c:v>-33.81347659999999</c:v>
                </c:pt>
                <c:pt idx="235012">
                  <c:v>-73.3642578</c:v>
                </c:pt>
                <c:pt idx="235013">
                  <c:v>-98.87695309999998</c:v>
                </c:pt>
                <c:pt idx="235014">
                  <c:v>-98.5107422</c:v>
                </c:pt>
                <c:pt idx="235015">
                  <c:v>-71.5332031</c:v>
                </c:pt>
                <c:pt idx="235016">
                  <c:v>-25.6347656</c:v>
                </c:pt>
                <c:pt idx="235017">
                  <c:v>30.1513672</c:v>
                </c:pt>
                <c:pt idx="235018">
                  <c:v>76.6601562</c:v>
                </c:pt>
                <c:pt idx="235019">
                  <c:v>97.2900391</c:v>
                </c:pt>
                <c:pt idx="235020">
                  <c:v>91.3085938</c:v>
                </c:pt>
                <c:pt idx="235021">
                  <c:v>66.0400391</c:v>
                </c:pt>
                <c:pt idx="235022">
                  <c:v>23.3154297</c:v>
                </c:pt>
                <c:pt idx="235023">
                  <c:v>-23.0712891</c:v>
                </c:pt>
                <c:pt idx="235024">
                  <c:v>-79.9560547</c:v>
                </c:pt>
                <c:pt idx="235025">
                  <c:v>-100.830078</c:v>
                </c:pt>
                <c:pt idx="235026">
                  <c:v>-93.1396484</c:v>
                </c:pt>
                <c:pt idx="235027">
                  <c:v>-74.5849609</c:v>
                </c:pt>
                <c:pt idx="235028">
                  <c:v>-29.4189453</c:v>
                </c:pt>
                <c:pt idx="235029">
                  <c:v>27.8320312</c:v>
                </c:pt>
                <c:pt idx="235030">
                  <c:v>72.87597659999993</c:v>
                </c:pt>
                <c:pt idx="235031">
                  <c:v>97.0458984</c:v>
                </c:pt>
                <c:pt idx="235032">
                  <c:v>98.87695309999998</c:v>
                </c:pt>
                <c:pt idx="235033">
                  <c:v>77.14843749999996</c:v>
                </c:pt>
                <c:pt idx="235034">
                  <c:v>33.9355469</c:v>
                </c:pt>
                <c:pt idx="235035">
                  <c:v>-14.5263672</c:v>
                </c:pt>
                <c:pt idx="235036">
                  <c:v>-65.55175779999998</c:v>
                </c:pt>
                <c:pt idx="235037">
                  <c:v>-95.4589844</c:v>
                </c:pt>
                <c:pt idx="235038">
                  <c:v>-96.92382809999998</c:v>
                </c:pt>
                <c:pt idx="235039">
                  <c:v>-72.0214844</c:v>
                </c:pt>
                <c:pt idx="235040">
                  <c:v>-28.9306641</c:v>
                </c:pt>
                <c:pt idx="235041">
                  <c:v>26.0009766</c:v>
                </c:pt>
                <c:pt idx="235042">
                  <c:v>67.0166016</c:v>
                </c:pt>
                <c:pt idx="235043">
                  <c:v>98.63281249999996</c:v>
                </c:pt>
                <c:pt idx="235044">
                  <c:v>100.952148</c:v>
                </c:pt>
                <c:pt idx="235045">
                  <c:v>73.3642578</c:v>
                </c:pt>
                <c:pt idx="235046">
                  <c:v>36.2548828</c:v>
                </c:pt>
                <c:pt idx="235047">
                  <c:v>-12.2070312</c:v>
                </c:pt>
                <c:pt idx="235048">
                  <c:v>-56.3964844</c:v>
                </c:pt>
                <c:pt idx="235049">
                  <c:v>-94.97070309999998</c:v>
                </c:pt>
                <c:pt idx="235050">
                  <c:v>-100.341797</c:v>
                </c:pt>
                <c:pt idx="235051">
                  <c:v>-79.7119141</c:v>
                </c:pt>
                <c:pt idx="235052">
                  <c:v>-40.6494141</c:v>
                </c:pt>
                <c:pt idx="235053">
                  <c:v>16.8457031</c:v>
                </c:pt>
                <c:pt idx="235054">
                  <c:v>58.3496094</c:v>
                </c:pt>
                <c:pt idx="235055">
                  <c:v>89.35546879999995</c:v>
                </c:pt>
                <c:pt idx="235056">
                  <c:v>98.87695309999998</c:v>
                </c:pt>
                <c:pt idx="235057">
                  <c:v>82.03125</c:v>
                </c:pt>
                <c:pt idx="235058">
                  <c:v>38.6962891</c:v>
                </c:pt>
                <c:pt idx="235059">
                  <c:v>-6.59179688</c:v>
                </c:pt>
                <c:pt idx="235060">
                  <c:v>-60.6689453</c:v>
                </c:pt>
                <c:pt idx="235061">
                  <c:v>-98.1445312</c:v>
                </c:pt>
                <c:pt idx="235062">
                  <c:v>-95.5810547</c:v>
                </c:pt>
                <c:pt idx="235063">
                  <c:v>-78.9794922</c:v>
                </c:pt>
                <c:pt idx="235064">
                  <c:v>-46.875</c:v>
                </c:pt>
                <c:pt idx="235065">
                  <c:v>0.732421875</c:v>
                </c:pt>
                <c:pt idx="235066">
                  <c:v>55.5419922</c:v>
                </c:pt>
                <c:pt idx="235067">
                  <c:v>91.0644531</c:v>
                </c:pt>
                <c:pt idx="235068">
                  <c:v>106.201172</c:v>
                </c:pt>
                <c:pt idx="235069">
                  <c:v>81.17675779999993</c:v>
                </c:pt>
                <c:pt idx="235070">
                  <c:v>43.2128906</c:v>
                </c:pt>
                <c:pt idx="235071">
                  <c:v>-5.73730469</c:v>
                </c:pt>
                <c:pt idx="235072">
                  <c:v>-47.4853516</c:v>
                </c:pt>
                <c:pt idx="235073">
                  <c:v>-84.8388672</c:v>
                </c:pt>
                <c:pt idx="235074">
                  <c:v>-100.219727</c:v>
                </c:pt>
                <c:pt idx="235075">
                  <c:v>-85.08300779999998</c:v>
                </c:pt>
                <c:pt idx="235076">
                  <c:v>-49.9267578</c:v>
                </c:pt>
                <c:pt idx="235077">
                  <c:v>-3.17382812</c:v>
                </c:pt>
                <c:pt idx="235078">
                  <c:v>48.9501953</c:v>
                </c:pt>
                <c:pt idx="235079">
                  <c:v>86.18164059999998</c:v>
                </c:pt>
                <c:pt idx="235080">
                  <c:v>104.125977</c:v>
                </c:pt>
                <c:pt idx="235081">
                  <c:v>90.94238279999998</c:v>
                </c:pt>
                <c:pt idx="235082">
                  <c:v>55.4199219</c:v>
                </c:pt>
                <c:pt idx="235083">
                  <c:v>-0.244140625</c:v>
                </c:pt>
                <c:pt idx="235084">
                  <c:v>-45.2880859</c:v>
                </c:pt>
                <c:pt idx="235085">
                  <c:v>-81.0546875</c:v>
                </c:pt>
                <c:pt idx="235086">
                  <c:v>-102.905273</c:v>
                </c:pt>
                <c:pt idx="235087">
                  <c:v>-92.4072266</c:v>
                </c:pt>
                <c:pt idx="235088">
                  <c:v>-59.5703125</c:v>
                </c:pt>
                <c:pt idx="235089">
                  <c:v>-5.24902344</c:v>
                </c:pt>
                <c:pt idx="235090">
                  <c:v>40.2832031</c:v>
                </c:pt>
                <c:pt idx="235091">
                  <c:v>80.68847659999993</c:v>
                </c:pt>
                <c:pt idx="235092">
                  <c:v>100.585938</c:v>
                </c:pt>
                <c:pt idx="235093">
                  <c:v>93.5058594</c:v>
                </c:pt>
                <c:pt idx="235094">
                  <c:v>59.3261719</c:v>
                </c:pt>
                <c:pt idx="235095">
                  <c:v>6.71386719</c:v>
                </c:pt>
                <c:pt idx="235096">
                  <c:v>-44.1894531</c:v>
                </c:pt>
                <c:pt idx="235097">
                  <c:v>-79.1015625</c:v>
                </c:pt>
                <c:pt idx="235098">
                  <c:v>-96.3134766</c:v>
                </c:pt>
                <c:pt idx="235099">
                  <c:v>-97.90039059999998</c:v>
                </c:pt>
                <c:pt idx="235100">
                  <c:v>-73.2421875</c:v>
                </c:pt>
                <c:pt idx="235101">
                  <c:v>-23.9257812</c:v>
                </c:pt>
                <c:pt idx="235102">
                  <c:v>36.6210938</c:v>
                </c:pt>
                <c:pt idx="235103">
                  <c:v>78.8574219</c:v>
                </c:pt>
                <c:pt idx="235104">
                  <c:v>95.0927734</c:v>
                </c:pt>
                <c:pt idx="235105">
                  <c:v>92.0410156</c:v>
                </c:pt>
                <c:pt idx="235106">
                  <c:v>68.9697266</c:v>
                </c:pt>
                <c:pt idx="235107">
                  <c:v>21.3623047</c:v>
                </c:pt>
                <c:pt idx="235108">
                  <c:v>-24.7802734</c:v>
                </c:pt>
                <c:pt idx="235109">
                  <c:v>-77.63671879999995</c:v>
                </c:pt>
                <c:pt idx="235110">
                  <c:v>-99.1210938</c:v>
                </c:pt>
                <c:pt idx="235111">
                  <c:v>-97.2900391</c:v>
                </c:pt>
                <c:pt idx="235112">
                  <c:v>-73.9746094</c:v>
                </c:pt>
                <c:pt idx="235113">
                  <c:v>-27.34375</c:v>
                </c:pt>
                <c:pt idx="235114">
                  <c:v>30.6396484</c:v>
                </c:pt>
                <c:pt idx="235115">
                  <c:v>75.9277344</c:v>
                </c:pt>
                <c:pt idx="235116">
                  <c:v>98.0224609</c:v>
                </c:pt>
                <c:pt idx="235117">
                  <c:v>95.9472656</c:v>
                </c:pt>
                <c:pt idx="235118">
                  <c:v>69.8242188</c:v>
                </c:pt>
                <c:pt idx="235119">
                  <c:v>23.6816406</c:v>
                </c:pt>
                <c:pt idx="235120">
                  <c:v>-23.5595703</c:v>
                </c:pt>
                <c:pt idx="235121">
                  <c:v>-69.45800779999998</c:v>
                </c:pt>
                <c:pt idx="235122">
                  <c:v>-96.4355469</c:v>
                </c:pt>
                <c:pt idx="235123">
                  <c:v>-101.806641</c:v>
                </c:pt>
                <c:pt idx="235124">
                  <c:v>-67.13867190000001</c:v>
                </c:pt>
                <c:pt idx="235125">
                  <c:v>-23.8037109</c:v>
                </c:pt>
                <c:pt idx="235126">
                  <c:v>21.1181641</c:v>
                </c:pt>
                <c:pt idx="235127">
                  <c:v>67.38281249999996</c:v>
                </c:pt>
                <c:pt idx="235128">
                  <c:v>94.4824219</c:v>
                </c:pt>
                <c:pt idx="235129">
                  <c:v>95.0927734</c:v>
                </c:pt>
                <c:pt idx="235130">
                  <c:v>73.48632809999998</c:v>
                </c:pt>
                <c:pt idx="235131">
                  <c:v>30.1513672</c:v>
                </c:pt>
                <c:pt idx="235132">
                  <c:v>-20.1416016</c:v>
                </c:pt>
                <c:pt idx="235133">
                  <c:v>-66.0400391</c:v>
                </c:pt>
                <c:pt idx="235134">
                  <c:v>-89.11132809999998</c:v>
                </c:pt>
                <c:pt idx="235135">
                  <c:v>-98.75488279999998</c:v>
                </c:pt>
                <c:pt idx="235136">
                  <c:v>-74.5849609</c:v>
                </c:pt>
                <c:pt idx="235137">
                  <c:v>-27.0996094</c:v>
                </c:pt>
                <c:pt idx="235138">
                  <c:v>19.4091797</c:v>
                </c:pt>
                <c:pt idx="235139">
                  <c:v>69.7021484</c:v>
                </c:pt>
                <c:pt idx="235140">
                  <c:v>94.6044922</c:v>
                </c:pt>
                <c:pt idx="235141">
                  <c:v>101.5625</c:v>
                </c:pt>
                <c:pt idx="235142">
                  <c:v>76.6601562</c:v>
                </c:pt>
                <c:pt idx="235143">
                  <c:v>31.98242189999997</c:v>
                </c:pt>
                <c:pt idx="235144">
                  <c:v>-17.9443359</c:v>
                </c:pt>
                <c:pt idx="235145">
                  <c:v>-65.3076172</c:v>
                </c:pt>
                <c:pt idx="235146">
                  <c:v>-87.03613279999998</c:v>
                </c:pt>
                <c:pt idx="235147">
                  <c:v>-94.2382812</c:v>
                </c:pt>
                <c:pt idx="235148">
                  <c:v>-79.1015625</c:v>
                </c:pt>
                <c:pt idx="235149">
                  <c:v>-41.9921875</c:v>
                </c:pt>
                <c:pt idx="235150">
                  <c:v>13.4277344</c:v>
                </c:pt>
                <c:pt idx="235151">
                  <c:v>55.7861328</c:v>
                </c:pt>
                <c:pt idx="235152">
                  <c:v>89.9658203</c:v>
                </c:pt>
                <c:pt idx="235153">
                  <c:v>96.80175779999998</c:v>
                </c:pt>
                <c:pt idx="235154">
                  <c:v>83.2519531</c:v>
                </c:pt>
                <c:pt idx="235155">
                  <c:v>45.5322266</c:v>
                </c:pt>
                <c:pt idx="235156">
                  <c:v>-9.64355469</c:v>
                </c:pt>
                <c:pt idx="235157">
                  <c:v>-62.2558594</c:v>
                </c:pt>
                <c:pt idx="235158">
                  <c:v>-95.82519529999998</c:v>
                </c:pt>
                <c:pt idx="235159">
                  <c:v>-103.637695</c:v>
                </c:pt>
                <c:pt idx="235160">
                  <c:v>-88.7451172</c:v>
                </c:pt>
                <c:pt idx="235161">
                  <c:v>-48.2177734</c:v>
                </c:pt>
                <c:pt idx="235162">
                  <c:v>0.48828125</c:v>
                </c:pt>
                <c:pt idx="235163">
                  <c:v>54.8095703</c:v>
                </c:pt>
                <c:pt idx="235164">
                  <c:v>92.89550779999998</c:v>
                </c:pt>
                <c:pt idx="235165">
                  <c:v>99.1210938</c:v>
                </c:pt>
                <c:pt idx="235166">
                  <c:v>85.20507809999994</c:v>
                </c:pt>
                <c:pt idx="235167">
                  <c:v>52.3681641</c:v>
                </c:pt>
                <c:pt idx="235168">
                  <c:v>-1.953125</c:v>
                </c:pt>
                <c:pt idx="235169">
                  <c:v>-48.2177734</c:v>
                </c:pt>
                <c:pt idx="235170">
                  <c:v>-84.22851559999998</c:v>
                </c:pt>
                <c:pt idx="235171">
                  <c:v>-98.87695309999998</c:v>
                </c:pt>
                <c:pt idx="235172">
                  <c:v>-80.8105469</c:v>
                </c:pt>
                <c:pt idx="235173">
                  <c:v>-43.2128906</c:v>
                </c:pt>
                <c:pt idx="235174">
                  <c:v>-6.835937499999997</c:v>
                </c:pt>
                <c:pt idx="235175">
                  <c:v>42.7246094</c:v>
                </c:pt>
                <c:pt idx="235176">
                  <c:v>84.10644529999998</c:v>
                </c:pt>
                <c:pt idx="235177">
                  <c:v>101.44043</c:v>
                </c:pt>
                <c:pt idx="235178">
                  <c:v>96.92382809999998</c:v>
                </c:pt>
                <c:pt idx="235179">
                  <c:v>57.7392578</c:v>
                </c:pt>
                <c:pt idx="235180">
                  <c:v>4.63867188</c:v>
                </c:pt>
                <c:pt idx="235181">
                  <c:v>-43.2128906</c:v>
                </c:pt>
                <c:pt idx="235182">
                  <c:v>-76.4160156</c:v>
                </c:pt>
                <c:pt idx="235183">
                  <c:v>-99.3652344</c:v>
                </c:pt>
                <c:pt idx="235184">
                  <c:v>-94.7265625</c:v>
                </c:pt>
                <c:pt idx="235185">
                  <c:v>-58.4716797</c:v>
                </c:pt>
                <c:pt idx="235186">
                  <c:v>-10.8642578</c:v>
                </c:pt>
                <c:pt idx="235187">
                  <c:v>38.6962891</c:v>
                </c:pt>
                <c:pt idx="235188">
                  <c:v>82.3974609</c:v>
                </c:pt>
                <c:pt idx="235189">
                  <c:v>96.3134766</c:v>
                </c:pt>
                <c:pt idx="235190">
                  <c:v>93.75</c:v>
                </c:pt>
                <c:pt idx="235191">
                  <c:v>56.2744141</c:v>
                </c:pt>
                <c:pt idx="235192">
                  <c:v>6.835937499999997</c:v>
                </c:pt>
                <c:pt idx="235193">
                  <c:v>-40.1611328</c:v>
                </c:pt>
                <c:pt idx="235194">
                  <c:v>-79.9560547</c:v>
                </c:pt>
                <c:pt idx="235195">
                  <c:v>-97.65625</c:v>
                </c:pt>
                <c:pt idx="235196">
                  <c:v>-95.3369141</c:v>
                </c:pt>
                <c:pt idx="235197">
                  <c:v>-68.2373047</c:v>
                </c:pt>
                <c:pt idx="235198">
                  <c:v>-21.1181641</c:v>
                </c:pt>
                <c:pt idx="235199">
                  <c:v>43.5791016</c:v>
                </c:pt>
                <c:pt idx="235200">
                  <c:v>79.22363279999998</c:v>
                </c:pt>
                <c:pt idx="235201">
                  <c:v>97.4121094</c:v>
                </c:pt>
                <c:pt idx="235202">
                  <c:v>104.370117</c:v>
                </c:pt>
                <c:pt idx="235203">
                  <c:v>64.0869141</c:v>
                </c:pt>
                <c:pt idx="235204">
                  <c:v>20.1416016</c:v>
                </c:pt>
                <c:pt idx="235205">
                  <c:v>-29.0527344</c:v>
                </c:pt>
                <c:pt idx="235206">
                  <c:v>-70.3125</c:v>
                </c:pt>
                <c:pt idx="235207">
                  <c:v>-98.87695309999998</c:v>
                </c:pt>
                <c:pt idx="235208">
                  <c:v>-95.9472656</c:v>
                </c:pt>
                <c:pt idx="235209">
                  <c:v>-72.7539062</c:v>
                </c:pt>
                <c:pt idx="235210">
                  <c:v>-18.9208984</c:v>
                </c:pt>
                <c:pt idx="235211">
                  <c:v>26.6113281</c:v>
                </c:pt>
                <c:pt idx="235212">
                  <c:v>68.8476562</c:v>
                </c:pt>
                <c:pt idx="235213">
                  <c:v>98.75488279999998</c:v>
                </c:pt>
                <c:pt idx="235214">
                  <c:v>93.5058594</c:v>
                </c:pt>
                <c:pt idx="235215">
                  <c:v>73.48632809999998</c:v>
                </c:pt>
                <c:pt idx="235216">
                  <c:v>28.44238279999998</c:v>
                </c:pt>
                <c:pt idx="235217">
                  <c:v>-20.8740234</c:v>
                </c:pt>
                <c:pt idx="235218">
                  <c:v>-64.6972656</c:v>
                </c:pt>
                <c:pt idx="235219">
                  <c:v>-99.1210938</c:v>
                </c:pt>
                <c:pt idx="235220">
                  <c:v>-104.614258</c:v>
                </c:pt>
                <c:pt idx="235221">
                  <c:v>-72.3876953</c:v>
                </c:pt>
                <c:pt idx="235222">
                  <c:v>-34.7900391</c:v>
                </c:pt>
                <c:pt idx="235223">
                  <c:v>25.2685547</c:v>
                </c:pt>
                <c:pt idx="235224">
                  <c:v>73.60839839999993</c:v>
                </c:pt>
                <c:pt idx="235225">
                  <c:v>98.87695309999998</c:v>
                </c:pt>
                <c:pt idx="235226">
                  <c:v>97.1679688</c:v>
                </c:pt>
                <c:pt idx="235227">
                  <c:v>68.9697266</c:v>
                </c:pt>
                <c:pt idx="235228">
                  <c:v>25.6347656</c:v>
                </c:pt>
                <c:pt idx="235229">
                  <c:v>-14.8925781</c:v>
                </c:pt>
                <c:pt idx="235230">
                  <c:v>-60.546875</c:v>
                </c:pt>
                <c:pt idx="235231">
                  <c:v>-89.7216797</c:v>
                </c:pt>
                <c:pt idx="235232">
                  <c:v>-99.7314453</c:v>
                </c:pt>
                <c:pt idx="235233">
                  <c:v>-79.5898438</c:v>
                </c:pt>
                <c:pt idx="235234">
                  <c:v>-39.0625</c:v>
                </c:pt>
                <c:pt idx="235235">
                  <c:v>15.3808594</c:v>
                </c:pt>
                <c:pt idx="235236">
                  <c:v>59.3261719</c:v>
                </c:pt>
                <c:pt idx="235237">
                  <c:v>95.9472656</c:v>
                </c:pt>
                <c:pt idx="235238">
                  <c:v>98.63281249999996</c:v>
                </c:pt>
                <c:pt idx="235239">
                  <c:v>79.22363279999998</c:v>
                </c:pt>
                <c:pt idx="235240">
                  <c:v>34.9121094</c:v>
                </c:pt>
                <c:pt idx="235241">
                  <c:v>-10.4980469</c:v>
                </c:pt>
                <c:pt idx="235242">
                  <c:v>-52.8564453</c:v>
                </c:pt>
                <c:pt idx="235243">
                  <c:v>-94.7265625</c:v>
                </c:pt>
                <c:pt idx="235244">
                  <c:v>-107.299805</c:v>
                </c:pt>
                <c:pt idx="235245">
                  <c:v>-85.4492188</c:v>
                </c:pt>
                <c:pt idx="235246">
                  <c:v>-52.9785156</c:v>
                </c:pt>
                <c:pt idx="235247">
                  <c:v>2.44140625</c:v>
                </c:pt>
                <c:pt idx="235248">
                  <c:v>62.1337891</c:v>
                </c:pt>
                <c:pt idx="235249">
                  <c:v>90.33203119999993</c:v>
                </c:pt>
                <c:pt idx="235250">
                  <c:v>95.5810547</c:v>
                </c:pt>
                <c:pt idx="235251">
                  <c:v>82.03125</c:v>
                </c:pt>
                <c:pt idx="235252">
                  <c:v>46.3867188</c:v>
                </c:pt>
                <c:pt idx="235253">
                  <c:v>-6.95800781</c:v>
                </c:pt>
                <c:pt idx="235254">
                  <c:v>-57.1289062</c:v>
                </c:pt>
                <c:pt idx="235255">
                  <c:v>-88.62304690000001</c:v>
                </c:pt>
                <c:pt idx="235256">
                  <c:v>-94.2382812</c:v>
                </c:pt>
                <c:pt idx="235257">
                  <c:v>-83.8623047</c:v>
                </c:pt>
                <c:pt idx="235258">
                  <c:v>-45.0439453</c:v>
                </c:pt>
                <c:pt idx="235259">
                  <c:v>4.76074219</c:v>
                </c:pt>
                <c:pt idx="235260">
                  <c:v>46.9970703</c:v>
                </c:pt>
                <c:pt idx="235261">
                  <c:v>84.3505859</c:v>
                </c:pt>
                <c:pt idx="235262">
                  <c:v>101.5625</c:v>
                </c:pt>
                <c:pt idx="235263">
                  <c:v>83.984375</c:v>
                </c:pt>
                <c:pt idx="235264">
                  <c:v>52.9785156</c:v>
                </c:pt>
                <c:pt idx="235265">
                  <c:v>1.70898438</c:v>
                </c:pt>
                <c:pt idx="235266">
                  <c:v>-54.1992188</c:v>
                </c:pt>
                <c:pt idx="235267">
                  <c:v>-85.3271484</c:v>
                </c:pt>
                <c:pt idx="235268">
                  <c:v>-104.003906</c:v>
                </c:pt>
                <c:pt idx="235269">
                  <c:v>-101.318359</c:v>
                </c:pt>
                <c:pt idx="235270">
                  <c:v>-54.5654297</c:v>
                </c:pt>
                <c:pt idx="235271">
                  <c:v>-0.854492188</c:v>
                </c:pt>
                <c:pt idx="235272">
                  <c:v>40.4052734</c:v>
                </c:pt>
                <c:pt idx="235273">
                  <c:v>78.4912109</c:v>
                </c:pt>
                <c:pt idx="235274">
                  <c:v>95.3369141</c:v>
                </c:pt>
                <c:pt idx="235275">
                  <c:v>95.5810547</c:v>
                </c:pt>
                <c:pt idx="235276">
                  <c:v>52.0019531</c:v>
                </c:pt>
                <c:pt idx="235277">
                  <c:v>4.882812499999997</c:v>
                </c:pt>
                <c:pt idx="235278">
                  <c:v>-46.7529297</c:v>
                </c:pt>
                <c:pt idx="235279">
                  <c:v>-79.9560547</c:v>
                </c:pt>
                <c:pt idx="235280">
                  <c:v>-96.3134766</c:v>
                </c:pt>
                <c:pt idx="235281">
                  <c:v>-91.3085938</c:v>
                </c:pt>
                <c:pt idx="235282">
                  <c:v>-59.6923828</c:v>
                </c:pt>
                <c:pt idx="235283">
                  <c:v>-8.178710939999998</c:v>
                </c:pt>
                <c:pt idx="235284">
                  <c:v>34.7900391</c:v>
                </c:pt>
                <c:pt idx="235285">
                  <c:v>76.4160156</c:v>
                </c:pt>
                <c:pt idx="235286">
                  <c:v>99.60937499999996</c:v>
                </c:pt>
                <c:pt idx="235287">
                  <c:v>101.68457</c:v>
                </c:pt>
                <c:pt idx="235288">
                  <c:v>68.35937499999996</c:v>
                </c:pt>
                <c:pt idx="235289">
                  <c:v>15.3808594</c:v>
                </c:pt>
                <c:pt idx="235290">
                  <c:v>-35.4003906</c:v>
                </c:pt>
                <c:pt idx="235291">
                  <c:v>-73.48632809999998</c:v>
                </c:pt>
                <c:pt idx="235292">
                  <c:v>-101.44043</c:v>
                </c:pt>
                <c:pt idx="235293">
                  <c:v>-95.2148438</c:v>
                </c:pt>
                <c:pt idx="235294">
                  <c:v>-65.67382809999994</c:v>
                </c:pt>
                <c:pt idx="235295">
                  <c:v>-22.4609375</c:v>
                </c:pt>
                <c:pt idx="235296">
                  <c:v>32.1044922</c:v>
                </c:pt>
                <c:pt idx="235297">
                  <c:v>78.7353516</c:v>
                </c:pt>
                <c:pt idx="235298">
                  <c:v>102.294922</c:v>
                </c:pt>
                <c:pt idx="235299">
                  <c:v>97.90039059999998</c:v>
                </c:pt>
                <c:pt idx="235300">
                  <c:v>66.0400391</c:v>
                </c:pt>
                <c:pt idx="235301">
                  <c:v>26.9775391</c:v>
                </c:pt>
                <c:pt idx="235302">
                  <c:v>-20.5078125</c:v>
                </c:pt>
                <c:pt idx="235303">
                  <c:v>-69.45800779999998</c:v>
                </c:pt>
                <c:pt idx="235304">
                  <c:v>-96.1914062</c:v>
                </c:pt>
                <c:pt idx="235305">
                  <c:v>-97.1679688</c:v>
                </c:pt>
                <c:pt idx="235306">
                  <c:v>-71.2890625</c:v>
                </c:pt>
                <c:pt idx="235307">
                  <c:v>-29.5410156</c:v>
                </c:pt>
                <c:pt idx="235308">
                  <c:v>25.2685547</c:v>
                </c:pt>
                <c:pt idx="235309">
                  <c:v>64.453125</c:v>
                </c:pt>
                <c:pt idx="235310">
                  <c:v>99.1210938</c:v>
                </c:pt>
                <c:pt idx="235311">
                  <c:v>100.585938</c:v>
                </c:pt>
                <c:pt idx="235312">
                  <c:v>67.2607422</c:v>
                </c:pt>
                <c:pt idx="235313">
                  <c:v>27.9541016</c:v>
                </c:pt>
                <c:pt idx="235314">
                  <c:v>-25.2685547</c:v>
                </c:pt>
                <c:pt idx="235315">
                  <c:v>-70.80078119999993</c:v>
                </c:pt>
                <c:pt idx="235316">
                  <c:v>-92.6513672</c:v>
                </c:pt>
                <c:pt idx="235317">
                  <c:v>-95.2148438</c:v>
                </c:pt>
                <c:pt idx="235318">
                  <c:v>-71.7773438</c:v>
                </c:pt>
                <c:pt idx="235319">
                  <c:v>-36.6210938</c:v>
                </c:pt>
                <c:pt idx="235320">
                  <c:v>10.0097656</c:v>
                </c:pt>
                <c:pt idx="235321">
                  <c:v>67.13867190000001</c:v>
                </c:pt>
                <c:pt idx="235322">
                  <c:v>97.77832029999998</c:v>
                </c:pt>
                <c:pt idx="235323">
                  <c:v>104.614258</c:v>
                </c:pt>
                <c:pt idx="235324">
                  <c:v>78.6132812</c:v>
                </c:pt>
                <c:pt idx="235325">
                  <c:v>34.6679688</c:v>
                </c:pt>
                <c:pt idx="235326">
                  <c:v>-20.1416016</c:v>
                </c:pt>
                <c:pt idx="235327">
                  <c:v>-63.2324219</c:v>
                </c:pt>
                <c:pt idx="235328">
                  <c:v>-94.2382812</c:v>
                </c:pt>
                <c:pt idx="235329">
                  <c:v>-101.928711</c:v>
                </c:pt>
                <c:pt idx="235330">
                  <c:v>-77.75878909999996</c:v>
                </c:pt>
                <c:pt idx="235331">
                  <c:v>-33.6914062</c:v>
                </c:pt>
                <c:pt idx="235332">
                  <c:v>12.6953125</c:v>
                </c:pt>
                <c:pt idx="235333">
                  <c:v>68.8476562</c:v>
                </c:pt>
                <c:pt idx="235334">
                  <c:v>98.0224609</c:v>
                </c:pt>
                <c:pt idx="235335">
                  <c:v>97.2900391</c:v>
                </c:pt>
                <c:pt idx="235336">
                  <c:v>81.17675779999993</c:v>
                </c:pt>
                <c:pt idx="235337">
                  <c:v>41.8701172</c:v>
                </c:pt>
                <c:pt idx="235338">
                  <c:v>-11.71875</c:v>
                </c:pt>
                <c:pt idx="235339">
                  <c:v>-57.0068359</c:v>
                </c:pt>
                <c:pt idx="235340">
                  <c:v>-89.84375</c:v>
                </c:pt>
                <c:pt idx="235341">
                  <c:v>-102.783203</c:v>
                </c:pt>
                <c:pt idx="235342">
                  <c:v>-87.6464844</c:v>
                </c:pt>
                <c:pt idx="235343">
                  <c:v>-45.7763672</c:v>
                </c:pt>
                <c:pt idx="235344">
                  <c:v>15.8691406</c:v>
                </c:pt>
                <c:pt idx="235345">
                  <c:v>62.5</c:v>
                </c:pt>
                <c:pt idx="235346">
                  <c:v>93.38378909999996</c:v>
                </c:pt>
                <c:pt idx="235347">
                  <c:v>98.9990234</c:v>
                </c:pt>
                <c:pt idx="235348">
                  <c:v>85.5712891</c:v>
                </c:pt>
                <c:pt idx="235349">
                  <c:v>44.1894531</c:v>
                </c:pt>
                <c:pt idx="235350">
                  <c:v>3.05175781</c:v>
                </c:pt>
                <c:pt idx="235351">
                  <c:v>-49.4384766</c:v>
                </c:pt>
                <c:pt idx="235352">
                  <c:v>-85.8154297</c:v>
                </c:pt>
                <c:pt idx="235353">
                  <c:v>-101.196289</c:v>
                </c:pt>
                <c:pt idx="235354">
                  <c:v>-86.9140625</c:v>
                </c:pt>
                <c:pt idx="235355">
                  <c:v>-57.7392578</c:v>
                </c:pt>
                <c:pt idx="235356">
                  <c:v>1.46484375</c:v>
                </c:pt>
                <c:pt idx="235357">
                  <c:v>46.5087891</c:v>
                </c:pt>
                <c:pt idx="235358">
                  <c:v>86.9140625</c:v>
                </c:pt>
                <c:pt idx="235359">
                  <c:v>98.1445312</c:v>
                </c:pt>
                <c:pt idx="235360">
                  <c:v>86.6699219</c:v>
                </c:pt>
                <c:pt idx="235361">
                  <c:v>55.1757812</c:v>
                </c:pt>
                <c:pt idx="235362">
                  <c:v>7.56835938</c:v>
                </c:pt>
                <c:pt idx="235363">
                  <c:v>-44.6777344</c:v>
                </c:pt>
                <c:pt idx="235364">
                  <c:v>-79.1015625</c:v>
                </c:pt>
                <c:pt idx="235365">
                  <c:v>-98.38867190000001</c:v>
                </c:pt>
                <c:pt idx="235366">
                  <c:v>-88.8671875</c:v>
                </c:pt>
                <c:pt idx="235367">
                  <c:v>-57.7392578</c:v>
                </c:pt>
                <c:pt idx="235368">
                  <c:v>-4.02832031</c:v>
                </c:pt>
                <c:pt idx="235369">
                  <c:v>35.8886719</c:v>
                </c:pt>
                <c:pt idx="235370">
                  <c:v>84.4726562</c:v>
                </c:pt>
                <c:pt idx="235371">
                  <c:v>100.708008</c:v>
                </c:pt>
                <c:pt idx="235372">
                  <c:v>83.2519531</c:v>
                </c:pt>
                <c:pt idx="235373">
                  <c:v>57.9833984</c:v>
                </c:pt>
                <c:pt idx="235374">
                  <c:v>15.8691406</c:v>
                </c:pt>
                <c:pt idx="235375">
                  <c:v>-28.1982422</c:v>
                </c:pt>
                <c:pt idx="235376">
                  <c:v>-72.50976559999998</c:v>
                </c:pt>
                <c:pt idx="235377">
                  <c:v>-98.87695309999998</c:v>
                </c:pt>
                <c:pt idx="235378">
                  <c:v>-95.3369141</c:v>
                </c:pt>
                <c:pt idx="235379">
                  <c:v>-63.4765625</c:v>
                </c:pt>
                <c:pt idx="235380">
                  <c:v>-20.38574219999997</c:v>
                </c:pt>
                <c:pt idx="235381">
                  <c:v>30.3955078</c:v>
                </c:pt>
                <c:pt idx="235382">
                  <c:v>73.3642578</c:v>
                </c:pt>
                <c:pt idx="235383">
                  <c:v>96.0693359</c:v>
                </c:pt>
                <c:pt idx="235384">
                  <c:v>101.196289</c:v>
                </c:pt>
                <c:pt idx="235385">
                  <c:v>72.0214844</c:v>
                </c:pt>
                <c:pt idx="235386">
                  <c:v>22.8271484</c:v>
                </c:pt>
                <c:pt idx="235387">
                  <c:v>-35.2783203</c:v>
                </c:pt>
                <c:pt idx="235388">
                  <c:v>-76.4160156</c:v>
                </c:pt>
                <c:pt idx="235389">
                  <c:v>-95.2148438</c:v>
                </c:pt>
                <c:pt idx="235390">
                  <c:v>-91.4306641</c:v>
                </c:pt>
                <c:pt idx="235391">
                  <c:v>-65.7958984</c:v>
                </c:pt>
                <c:pt idx="235392">
                  <c:v>-10.1318359</c:v>
                </c:pt>
                <c:pt idx="235393">
                  <c:v>35.5224609</c:v>
                </c:pt>
                <c:pt idx="235394">
                  <c:v>76.0498047</c:v>
                </c:pt>
                <c:pt idx="235395">
                  <c:v>93.6279297</c:v>
                </c:pt>
                <c:pt idx="235396">
                  <c:v>92.0410156</c:v>
                </c:pt>
                <c:pt idx="235397">
                  <c:v>72.265625</c:v>
                </c:pt>
                <c:pt idx="235398">
                  <c:v>26.8554688</c:v>
                </c:pt>
                <c:pt idx="235399">
                  <c:v>-28.3203125</c:v>
                </c:pt>
                <c:pt idx="235400">
                  <c:v>-77.5146484</c:v>
                </c:pt>
                <c:pt idx="235401">
                  <c:v>-94.2382812</c:v>
                </c:pt>
                <c:pt idx="235402">
                  <c:v>-95.0927734</c:v>
                </c:pt>
                <c:pt idx="235403">
                  <c:v>-71.1669922</c:v>
                </c:pt>
                <c:pt idx="235404">
                  <c:v>-30.7617188</c:v>
                </c:pt>
                <c:pt idx="235405">
                  <c:v>22.5830078</c:v>
                </c:pt>
                <c:pt idx="235406">
                  <c:v>65.3076172</c:v>
                </c:pt>
                <c:pt idx="235407">
                  <c:v>92.2851562</c:v>
                </c:pt>
                <c:pt idx="235408">
                  <c:v>96.80175779999998</c:v>
                </c:pt>
                <c:pt idx="235409">
                  <c:v>78.0029297</c:v>
                </c:pt>
                <c:pt idx="235410">
                  <c:v>32.1044922</c:v>
                </c:pt>
                <c:pt idx="235411">
                  <c:v>-29.0527344</c:v>
                </c:pt>
                <c:pt idx="235412">
                  <c:v>-71.8994141</c:v>
                </c:pt>
                <c:pt idx="235413">
                  <c:v>-94.6044922</c:v>
                </c:pt>
                <c:pt idx="235414">
                  <c:v>-97.1679688</c:v>
                </c:pt>
                <c:pt idx="235415">
                  <c:v>-78.8574219</c:v>
                </c:pt>
                <c:pt idx="235416">
                  <c:v>-37.2314453</c:v>
                </c:pt>
                <c:pt idx="235417">
                  <c:v>20.0195312</c:v>
                </c:pt>
                <c:pt idx="235418">
                  <c:v>73.85253909999996</c:v>
                </c:pt>
                <c:pt idx="235419">
                  <c:v>89.11132809999998</c:v>
                </c:pt>
                <c:pt idx="235420">
                  <c:v>99.1210938</c:v>
                </c:pt>
                <c:pt idx="235421">
                  <c:v>78.2470703</c:v>
                </c:pt>
                <c:pt idx="235422">
                  <c:v>37.8417969</c:v>
                </c:pt>
                <c:pt idx="235423">
                  <c:v>-15.2587891</c:v>
                </c:pt>
                <c:pt idx="235424">
                  <c:v>-57.0068359</c:v>
                </c:pt>
                <c:pt idx="235425">
                  <c:v>-87.15820309999998</c:v>
                </c:pt>
                <c:pt idx="235426">
                  <c:v>-101.318359</c:v>
                </c:pt>
                <c:pt idx="235427">
                  <c:v>-82.7636719</c:v>
                </c:pt>
                <c:pt idx="235428">
                  <c:v>-41.9921875</c:v>
                </c:pt>
                <c:pt idx="235429">
                  <c:v>8.178710939999998</c:v>
                </c:pt>
                <c:pt idx="235430">
                  <c:v>60.9130859</c:v>
                </c:pt>
                <c:pt idx="235431">
                  <c:v>85.3271484</c:v>
                </c:pt>
                <c:pt idx="235432">
                  <c:v>94.1162109</c:v>
                </c:pt>
                <c:pt idx="235433">
                  <c:v>74.5849609</c:v>
                </c:pt>
                <c:pt idx="235434">
                  <c:v>41.7480469</c:v>
                </c:pt>
                <c:pt idx="235435">
                  <c:v>-8.178710939999998</c:v>
                </c:pt>
                <c:pt idx="235436">
                  <c:v>-52.8564453</c:v>
                </c:pt>
                <c:pt idx="235437">
                  <c:v>-82.27539059999994</c:v>
                </c:pt>
                <c:pt idx="235438">
                  <c:v>-101.5625</c:v>
                </c:pt>
                <c:pt idx="235439">
                  <c:v>-87.4023438</c:v>
                </c:pt>
                <c:pt idx="235440">
                  <c:v>-46.0205078</c:v>
                </c:pt>
                <c:pt idx="235441">
                  <c:v>4.51660156</c:v>
                </c:pt>
                <c:pt idx="235442">
                  <c:v>56.2744141</c:v>
                </c:pt>
                <c:pt idx="235443">
                  <c:v>94.84863279999998</c:v>
                </c:pt>
                <c:pt idx="235444">
                  <c:v>104.492188</c:v>
                </c:pt>
                <c:pt idx="235445">
                  <c:v>93.6279297</c:v>
                </c:pt>
                <c:pt idx="235446">
                  <c:v>57.0068359</c:v>
                </c:pt>
                <c:pt idx="235447">
                  <c:v>2.19726562</c:v>
                </c:pt>
                <c:pt idx="235448">
                  <c:v>-48.3398438</c:v>
                </c:pt>
                <c:pt idx="235449">
                  <c:v>-88.37890619999993</c:v>
                </c:pt>
                <c:pt idx="235450">
                  <c:v>-102.661133</c:v>
                </c:pt>
                <c:pt idx="235451">
                  <c:v>-87.6464844</c:v>
                </c:pt>
                <c:pt idx="235452">
                  <c:v>-48.7060547</c:v>
                </c:pt>
                <c:pt idx="235453">
                  <c:v>-9.277343749999998</c:v>
                </c:pt>
                <c:pt idx="235454">
                  <c:v>42.7246094</c:v>
                </c:pt>
                <c:pt idx="235455">
                  <c:v>82.7636719</c:v>
                </c:pt>
                <c:pt idx="235456">
                  <c:v>98.5107422</c:v>
                </c:pt>
                <c:pt idx="235457">
                  <c:v>87.4023438</c:v>
                </c:pt>
                <c:pt idx="235458">
                  <c:v>52.8564453</c:v>
                </c:pt>
                <c:pt idx="235459">
                  <c:v>11.9628906</c:v>
                </c:pt>
                <c:pt idx="235460">
                  <c:v>-39.9169922</c:v>
                </c:pt>
                <c:pt idx="235461">
                  <c:v>-80.2001953</c:v>
                </c:pt>
                <c:pt idx="235462">
                  <c:v>-101.928711</c:v>
                </c:pt>
                <c:pt idx="235463">
                  <c:v>-101.44043</c:v>
                </c:pt>
                <c:pt idx="235464">
                  <c:v>-58.7158203</c:v>
                </c:pt>
                <c:pt idx="235465">
                  <c:v>-11.3525391</c:v>
                </c:pt>
                <c:pt idx="235466">
                  <c:v>39.30664059999999</c:v>
                </c:pt>
                <c:pt idx="235467">
                  <c:v>80.68847659999993</c:v>
                </c:pt>
                <c:pt idx="235468">
                  <c:v>101.928711</c:v>
                </c:pt>
                <c:pt idx="235469">
                  <c:v>92.1630859</c:v>
                </c:pt>
                <c:pt idx="235470">
                  <c:v>55.7861328</c:v>
                </c:pt>
                <c:pt idx="235471">
                  <c:v>13.3056641</c:v>
                </c:pt>
                <c:pt idx="235472">
                  <c:v>-36.3769531</c:v>
                </c:pt>
                <c:pt idx="235473">
                  <c:v>-76.7822266</c:v>
                </c:pt>
                <c:pt idx="235474">
                  <c:v>-98.1445312</c:v>
                </c:pt>
                <c:pt idx="235475">
                  <c:v>-94.4824219</c:v>
                </c:pt>
                <c:pt idx="235476">
                  <c:v>-67.7490234</c:v>
                </c:pt>
                <c:pt idx="235477">
                  <c:v>-21.8505859</c:v>
                </c:pt>
                <c:pt idx="235478">
                  <c:v>32.3486328</c:v>
                </c:pt>
                <c:pt idx="235479">
                  <c:v>75.6835938</c:v>
                </c:pt>
                <c:pt idx="235480">
                  <c:v>98.87695309999998</c:v>
                </c:pt>
                <c:pt idx="235481">
                  <c:v>87.15820309999998</c:v>
                </c:pt>
                <c:pt idx="235482">
                  <c:v>65.0634766</c:v>
                </c:pt>
                <c:pt idx="235483">
                  <c:v>19.0429688</c:v>
                </c:pt>
                <c:pt idx="235484">
                  <c:v>-37.109375</c:v>
                </c:pt>
                <c:pt idx="235485">
                  <c:v>-70.67871089999993</c:v>
                </c:pt>
                <c:pt idx="235486">
                  <c:v>-96.0693359</c:v>
                </c:pt>
                <c:pt idx="235487">
                  <c:v>-96.4355469</c:v>
                </c:pt>
                <c:pt idx="235488">
                  <c:v>-70.4345703</c:v>
                </c:pt>
                <c:pt idx="235489">
                  <c:v>-25.0244141</c:v>
                </c:pt>
                <c:pt idx="235490">
                  <c:v>32.1044922</c:v>
                </c:pt>
                <c:pt idx="235491">
                  <c:v>70.55664059999998</c:v>
                </c:pt>
                <c:pt idx="235492">
                  <c:v>92.5292969</c:v>
                </c:pt>
                <c:pt idx="235493">
                  <c:v>96.3134766</c:v>
                </c:pt>
                <c:pt idx="235494">
                  <c:v>75.19531249999996</c:v>
                </c:pt>
                <c:pt idx="235495">
                  <c:v>31.8603516</c:v>
                </c:pt>
                <c:pt idx="235496">
                  <c:v>-26.4892578</c:v>
                </c:pt>
                <c:pt idx="235497">
                  <c:v>-77.0263672</c:v>
                </c:pt>
                <c:pt idx="235498">
                  <c:v>-94.2382812</c:v>
                </c:pt>
                <c:pt idx="235499">
                  <c:v>-93.2617188</c:v>
                </c:pt>
                <c:pt idx="235500">
                  <c:v>-78.4912109</c:v>
                </c:pt>
                <c:pt idx="235501">
                  <c:v>-33.44726559999999</c:v>
                </c:pt>
                <c:pt idx="235502">
                  <c:v>16.6015625</c:v>
                </c:pt>
                <c:pt idx="235503">
                  <c:v>67.62695309999998</c:v>
                </c:pt>
                <c:pt idx="235504">
                  <c:v>94.7265625</c:v>
                </c:pt>
                <c:pt idx="235505">
                  <c:v>100.830078</c:v>
                </c:pt>
                <c:pt idx="235506">
                  <c:v>73.7304688</c:v>
                </c:pt>
                <c:pt idx="235507">
                  <c:v>34.6679688</c:v>
                </c:pt>
                <c:pt idx="235508">
                  <c:v>-15.8691406</c:v>
                </c:pt>
                <c:pt idx="235509">
                  <c:v>-55.7861328</c:v>
                </c:pt>
                <c:pt idx="235510">
                  <c:v>-89.5996094</c:v>
                </c:pt>
                <c:pt idx="235511">
                  <c:v>-103.271484</c:v>
                </c:pt>
                <c:pt idx="235512">
                  <c:v>-72.6318359</c:v>
                </c:pt>
                <c:pt idx="235513">
                  <c:v>-31.7382812</c:v>
                </c:pt>
                <c:pt idx="235514">
                  <c:v>15.9912109</c:v>
                </c:pt>
                <c:pt idx="235515">
                  <c:v>58.4716797</c:v>
                </c:pt>
                <c:pt idx="235516">
                  <c:v>92.5292969</c:v>
                </c:pt>
                <c:pt idx="235517">
                  <c:v>94.6044922</c:v>
                </c:pt>
                <c:pt idx="235518">
                  <c:v>76.17187499999996</c:v>
                </c:pt>
                <c:pt idx="235519">
                  <c:v>41.2597656</c:v>
                </c:pt>
                <c:pt idx="235520">
                  <c:v>-10.2539062</c:v>
                </c:pt>
                <c:pt idx="235521">
                  <c:v>-62.5</c:v>
                </c:pt>
                <c:pt idx="235522">
                  <c:v>-89.35546879999995</c:v>
                </c:pt>
                <c:pt idx="235523">
                  <c:v>-98.1445312</c:v>
                </c:pt>
                <c:pt idx="235524">
                  <c:v>-78.8574219</c:v>
                </c:pt>
                <c:pt idx="235525">
                  <c:v>-45.0439453</c:v>
                </c:pt>
                <c:pt idx="235526">
                  <c:v>5.615234379999995</c:v>
                </c:pt>
                <c:pt idx="235527">
                  <c:v>61.0351562</c:v>
                </c:pt>
                <c:pt idx="235528">
                  <c:v>91.0644531</c:v>
                </c:pt>
                <c:pt idx="235529">
                  <c:v>100.341797</c:v>
                </c:pt>
                <c:pt idx="235530">
                  <c:v>83.2519531</c:v>
                </c:pt>
                <c:pt idx="235531">
                  <c:v>49.9267578</c:v>
                </c:pt>
                <c:pt idx="235532">
                  <c:v>1.34277344</c:v>
                </c:pt>
                <c:pt idx="235533">
                  <c:v>-51.7578125</c:v>
                </c:pt>
                <c:pt idx="235534">
                  <c:v>-84.5947266</c:v>
                </c:pt>
                <c:pt idx="235535">
                  <c:v>-97.90039059999998</c:v>
                </c:pt>
                <c:pt idx="235536">
                  <c:v>-78.9794922</c:v>
                </c:pt>
                <c:pt idx="235537">
                  <c:v>-42.7246094</c:v>
                </c:pt>
                <c:pt idx="235538">
                  <c:v>3.05175781</c:v>
                </c:pt>
                <c:pt idx="235539">
                  <c:v>53.9550781</c:v>
                </c:pt>
                <c:pt idx="235540">
                  <c:v>82.3974609</c:v>
                </c:pt>
                <c:pt idx="235541">
                  <c:v>96.4355469</c:v>
                </c:pt>
                <c:pt idx="235542">
                  <c:v>85.9375</c:v>
                </c:pt>
                <c:pt idx="235543">
                  <c:v>50.5371094</c:v>
                </c:pt>
                <c:pt idx="235544">
                  <c:v>1.46484375</c:v>
                </c:pt>
                <c:pt idx="235545">
                  <c:v>-47.6074219</c:v>
                </c:pt>
                <c:pt idx="235546">
                  <c:v>-91.55273440000001</c:v>
                </c:pt>
                <c:pt idx="235547">
                  <c:v>-103.515625</c:v>
                </c:pt>
                <c:pt idx="235548">
                  <c:v>-86.05957029999998</c:v>
                </c:pt>
                <c:pt idx="235549">
                  <c:v>-46.3867188</c:v>
                </c:pt>
                <c:pt idx="235550">
                  <c:v>-5.004882809999995</c:v>
                </c:pt>
                <c:pt idx="235551">
                  <c:v>43.3349609</c:v>
                </c:pt>
                <c:pt idx="235552">
                  <c:v>82.15332029999998</c:v>
                </c:pt>
                <c:pt idx="235553">
                  <c:v>100.585938</c:v>
                </c:pt>
                <c:pt idx="235554">
                  <c:v>85.20507809999994</c:v>
                </c:pt>
                <c:pt idx="235555">
                  <c:v>54.4433594</c:v>
                </c:pt>
                <c:pt idx="235556">
                  <c:v>2.44140625</c:v>
                </c:pt>
                <c:pt idx="235557">
                  <c:v>-49.80468749999996</c:v>
                </c:pt>
                <c:pt idx="235558">
                  <c:v>-89.5996094</c:v>
                </c:pt>
                <c:pt idx="235559">
                  <c:v>-100.097656</c:v>
                </c:pt>
                <c:pt idx="235560">
                  <c:v>-86.9140625</c:v>
                </c:pt>
                <c:pt idx="235561">
                  <c:v>-52.8564453</c:v>
                </c:pt>
                <c:pt idx="235562">
                  <c:v>-12.4511719</c:v>
                </c:pt>
                <c:pt idx="235563">
                  <c:v>35.7666016</c:v>
                </c:pt>
                <c:pt idx="235564">
                  <c:v>78.4912109</c:v>
                </c:pt>
                <c:pt idx="235565">
                  <c:v>102.050781</c:v>
                </c:pt>
                <c:pt idx="235566">
                  <c:v>93.5058594</c:v>
                </c:pt>
                <c:pt idx="235567">
                  <c:v>62.1337891</c:v>
                </c:pt>
                <c:pt idx="235568">
                  <c:v>13.0615234</c:v>
                </c:pt>
                <c:pt idx="235569">
                  <c:v>-28.6865234</c:v>
                </c:pt>
                <c:pt idx="235570">
                  <c:v>-69.8242188</c:v>
                </c:pt>
                <c:pt idx="235571">
                  <c:v>-94.84863279999998</c:v>
                </c:pt>
                <c:pt idx="235572">
                  <c:v>-92.77343749999996</c:v>
                </c:pt>
                <c:pt idx="235573">
                  <c:v>-61.5234375</c:v>
                </c:pt>
                <c:pt idx="235574">
                  <c:v>-15.9912109</c:v>
                </c:pt>
                <c:pt idx="235575">
                  <c:v>27.7099609</c:v>
                </c:pt>
                <c:pt idx="235576">
                  <c:v>72.50976559999998</c:v>
                </c:pt>
                <c:pt idx="235577">
                  <c:v>97.2900391</c:v>
                </c:pt>
                <c:pt idx="235578">
                  <c:v>90.57617190000001</c:v>
                </c:pt>
                <c:pt idx="235579">
                  <c:v>56.640625</c:v>
                </c:pt>
                <c:pt idx="235580">
                  <c:v>14.1601562</c:v>
                </c:pt>
                <c:pt idx="235581">
                  <c:v>-38.2080078</c:v>
                </c:pt>
                <c:pt idx="235582">
                  <c:v>-77.5146484</c:v>
                </c:pt>
                <c:pt idx="235583">
                  <c:v>-98.0224609</c:v>
                </c:pt>
                <c:pt idx="235584">
                  <c:v>-96.0693359</c:v>
                </c:pt>
                <c:pt idx="235585">
                  <c:v>-74.21875</c:v>
                </c:pt>
                <c:pt idx="235586">
                  <c:v>-31.6162109</c:v>
                </c:pt>
                <c:pt idx="235587">
                  <c:v>23.0712891</c:v>
                </c:pt>
                <c:pt idx="235588">
                  <c:v>67.50488279999998</c:v>
                </c:pt>
                <c:pt idx="235589">
                  <c:v>98.2666016</c:v>
                </c:pt>
                <c:pt idx="235590">
                  <c:v>94.6044922</c:v>
                </c:pt>
                <c:pt idx="235591">
                  <c:v>70.80078119999993</c:v>
                </c:pt>
                <c:pt idx="235592">
                  <c:v>20.1416016</c:v>
                </c:pt>
                <c:pt idx="235593">
                  <c:v>-30.1513672</c:v>
                </c:pt>
                <c:pt idx="235594">
                  <c:v>-66.7724609</c:v>
                </c:pt>
                <c:pt idx="235595">
                  <c:v>-94.3603516</c:v>
                </c:pt>
                <c:pt idx="235596">
                  <c:v>-101.5625</c:v>
                </c:pt>
                <c:pt idx="235597">
                  <c:v>-73.60839839999993</c:v>
                </c:pt>
                <c:pt idx="235598">
                  <c:v>-27.9541016</c:v>
                </c:pt>
                <c:pt idx="235599">
                  <c:v>15.3808594</c:v>
                </c:pt>
                <c:pt idx="235600">
                  <c:v>62.2558594</c:v>
                </c:pt>
                <c:pt idx="235601">
                  <c:v>97.90039059999998</c:v>
                </c:pt>
                <c:pt idx="235602">
                  <c:v>99.1210938</c:v>
                </c:pt>
                <c:pt idx="235603">
                  <c:v>77.63671879999995</c:v>
                </c:pt>
                <c:pt idx="235604">
                  <c:v>36.6210938</c:v>
                </c:pt>
                <c:pt idx="235605">
                  <c:v>-14.6484375</c:v>
                </c:pt>
                <c:pt idx="235606">
                  <c:v>-62.5</c:v>
                </c:pt>
                <c:pt idx="235607">
                  <c:v>-94.97070309999998</c:v>
                </c:pt>
                <c:pt idx="235608">
                  <c:v>-103.881836</c:v>
                </c:pt>
                <c:pt idx="235609">
                  <c:v>-81.29882809999998</c:v>
                </c:pt>
                <c:pt idx="235610">
                  <c:v>-35.8886719</c:v>
                </c:pt>
                <c:pt idx="235611">
                  <c:v>10.2539062</c:v>
                </c:pt>
                <c:pt idx="235612">
                  <c:v>57.2509766</c:v>
                </c:pt>
                <c:pt idx="235613">
                  <c:v>97.2900391</c:v>
                </c:pt>
                <c:pt idx="235614">
                  <c:v>101.196289</c:v>
                </c:pt>
                <c:pt idx="235615">
                  <c:v>79.22363279999998</c:v>
                </c:pt>
                <c:pt idx="235616">
                  <c:v>36.9873047</c:v>
                </c:pt>
                <c:pt idx="235617">
                  <c:v>-11.5966797</c:v>
                </c:pt>
                <c:pt idx="235618">
                  <c:v>-60.7910156</c:v>
                </c:pt>
                <c:pt idx="235619">
                  <c:v>-90.6982422</c:v>
                </c:pt>
                <c:pt idx="235620">
                  <c:v>-105.224609</c:v>
                </c:pt>
                <c:pt idx="235621">
                  <c:v>-87.2802734</c:v>
                </c:pt>
                <c:pt idx="235622">
                  <c:v>-40.8935547</c:v>
                </c:pt>
                <c:pt idx="235623">
                  <c:v>6.103515619999995</c:v>
                </c:pt>
                <c:pt idx="235624">
                  <c:v>49.3164062</c:v>
                </c:pt>
                <c:pt idx="235625">
                  <c:v>92.1630859</c:v>
                </c:pt>
                <c:pt idx="235626">
                  <c:v>94.2382812</c:v>
                </c:pt>
                <c:pt idx="235627">
                  <c:v>83.8623047</c:v>
                </c:pt>
                <c:pt idx="235628">
                  <c:v>42.8466797</c:v>
                </c:pt>
                <c:pt idx="235629">
                  <c:v>-3.17382812</c:v>
                </c:pt>
                <c:pt idx="235630">
                  <c:v>-53.1005859</c:v>
                </c:pt>
                <c:pt idx="235631">
                  <c:v>-84.22851559999998</c:v>
                </c:pt>
                <c:pt idx="235632">
                  <c:v>-96.92382809999998</c:v>
                </c:pt>
                <c:pt idx="235633">
                  <c:v>-78.6132812</c:v>
                </c:pt>
                <c:pt idx="235634">
                  <c:v>-45.4101562</c:v>
                </c:pt>
                <c:pt idx="235635">
                  <c:v>-3.29589844</c:v>
                </c:pt>
                <c:pt idx="235636">
                  <c:v>47.7294922</c:v>
                </c:pt>
                <c:pt idx="235637">
                  <c:v>81.66503909999996</c:v>
                </c:pt>
                <c:pt idx="235638">
                  <c:v>97.0458984</c:v>
                </c:pt>
                <c:pt idx="235639">
                  <c:v>87.7685547</c:v>
                </c:pt>
                <c:pt idx="235640">
                  <c:v>52.2460938</c:v>
                </c:pt>
                <c:pt idx="235641">
                  <c:v>7.93457031</c:v>
                </c:pt>
                <c:pt idx="235642">
                  <c:v>-46.1425781</c:v>
                </c:pt>
                <c:pt idx="235643">
                  <c:v>-87.03613279999998</c:v>
                </c:pt>
                <c:pt idx="235644">
                  <c:v>-100.219727</c:v>
                </c:pt>
                <c:pt idx="235645">
                  <c:v>-93.5058594</c:v>
                </c:pt>
                <c:pt idx="235646">
                  <c:v>-52.3681641</c:v>
                </c:pt>
                <c:pt idx="235647">
                  <c:v>-6.95800781</c:v>
                </c:pt>
                <c:pt idx="235648">
                  <c:v>39.6728516</c:v>
                </c:pt>
                <c:pt idx="235649">
                  <c:v>87.6464844</c:v>
                </c:pt>
                <c:pt idx="235650">
                  <c:v>97.1679688</c:v>
                </c:pt>
                <c:pt idx="235651">
                  <c:v>88.9892578</c:v>
                </c:pt>
                <c:pt idx="235652">
                  <c:v>55.4199219</c:v>
                </c:pt>
                <c:pt idx="235653">
                  <c:v>9.155273439999998</c:v>
                </c:pt>
                <c:pt idx="235654">
                  <c:v>-37.8417969</c:v>
                </c:pt>
                <c:pt idx="235655">
                  <c:v>-79.5898438</c:v>
                </c:pt>
                <c:pt idx="235656">
                  <c:v>-104.003906</c:v>
                </c:pt>
                <c:pt idx="235657">
                  <c:v>-85.08300779999998</c:v>
                </c:pt>
                <c:pt idx="235658">
                  <c:v>-55.0537109</c:v>
                </c:pt>
                <c:pt idx="235659">
                  <c:v>-11.71875</c:v>
                </c:pt>
                <c:pt idx="235660">
                  <c:v>41.7480469</c:v>
                </c:pt>
                <c:pt idx="235661">
                  <c:v>76.5380859</c:v>
                </c:pt>
                <c:pt idx="235662">
                  <c:v>93.01757809999998</c:v>
                </c:pt>
                <c:pt idx="235663">
                  <c:v>94.84863279999998</c:v>
                </c:pt>
                <c:pt idx="235664">
                  <c:v>62.1337891</c:v>
                </c:pt>
                <c:pt idx="235665">
                  <c:v>8.7890625</c:v>
                </c:pt>
                <c:pt idx="235666">
                  <c:v>-32.9589844</c:v>
                </c:pt>
                <c:pt idx="235667">
                  <c:v>-75.0732422</c:v>
                </c:pt>
                <c:pt idx="235668">
                  <c:v>-92.77343749999996</c:v>
                </c:pt>
                <c:pt idx="235669">
                  <c:v>-88.62304690000001</c:v>
                </c:pt>
                <c:pt idx="235670">
                  <c:v>-64.8193359</c:v>
                </c:pt>
                <c:pt idx="235671">
                  <c:v>-22.5830078</c:v>
                </c:pt>
                <c:pt idx="235672">
                  <c:v>32.7148438</c:v>
                </c:pt>
                <c:pt idx="235673">
                  <c:v>68.2373047</c:v>
                </c:pt>
                <c:pt idx="235674">
                  <c:v>93.2617188</c:v>
                </c:pt>
                <c:pt idx="235675">
                  <c:v>95.703125</c:v>
                </c:pt>
                <c:pt idx="235676">
                  <c:v>69.33593749999996</c:v>
                </c:pt>
                <c:pt idx="235677">
                  <c:v>28.0761719</c:v>
                </c:pt>
                <c:pt idx="235678">
                  <c:v>-25.1464844</c:v>
                </c:pt>
                <c:pt idx="235679">
                  <c:v>-69.45800779999998</c:v>
                </c:pt>
                <c:pt idx="235680">
                  <c:v>-94.4824219</c:v>
                </c:pt>
                <c:pt idx="235681">
                  <c:v>-94.4824219</c:v>
                </c:pt>
                <c:pt idx="235682">
                  <c:v>-68.60351559999998</c:v>
                </c:pt>
                <c:pt idx="235683">
                  <c:v>-32.3486328</c:v>
                </c:pt>
                <c:pt idx="235684">
                  <c:v>22.4609375</c:v>
                </c:pt>
                <c:pt idx="235685">
                  <c:v>65.9179688</c:v>
                </c:pt>
                <c:pt idx="235686">
                  <c:v>99.1210938</c:v>
                </c:pt>
                <c:pt idx="235687">
                  <c:v>99.4873047</c:v>
                </c:pt>
                <c:pt idx="235688">
                  <c:v>72.6318359</c:v>
                </c:pt>
                <c:pt idx="235689">
                  <c:v>30.5175781</c:v>
                </c:pt>
                <c:pt idx="235690">
                  <c:v>-22.5830078</c:v>
                </c:pt>
                <c:pt idx="235691">
                  <c:v>-68.60351559999998</c:v>
                </c:pt>
                <c:pt idx="235692">
                  <c:v>-91.0644531</c:v>
                </c:pt>
                <c:pt idx="235693">
                  <c:v>-95.3369141</c:v>
                </c:pt>
                <c:pt idx="235694">
                  <c:v>-78.8574219</c:v>
                </c:pt>
                <c:pt idx="235695">
                  <c:v>-39.0625</c:v>
                </c:pt>
                <c:pt idx="235696">
                  <c:v>15.7470703</c:v>
                </c:pt>
                <c:pt idx="235697">
                  <c:v>62.0117188</c:v>
                </c:pt>
                <c:pt idx="235698">
                  <c:v>94.84863279999998</c:v>
                </c:pt>
                <c:pt idx="235699">
                  <c:v>97.1679688</c:v>
                </c:pt>
                <c:pt idx="235700">
                  <c:v>71.0449219</c:v>
                </c:pt>
                <c:pt idx="235701">
                  <c:v>35.2783203</c:v>
                </c:pt>
                <c:pt idx="235702">
                  <c:v>-14.2822266</c:v>
                </c:pt>
                <c:pt idx="235703">
                  <c:v>-57.2509766</c:v>
                </c:pt>
                <c:pt idx="235704">
                  <c:v>-89.35546879999995</c:v>
                </c:pt>
                <c:pt idx="235705">
                  <c:v>-102.905273</c:v>
                </c:pt>
                <c:pt idx="235706">
                  <c:v>-81.4208984</c:v>
                </c:pt>
                <c:pt idx="235707">
                  <c:v>-37.5976562</c:v>
                </c:pt>
                <c:pt idx="235708">
                  <c:v>7.324218749999996</c:v>
                </c:pt>
                <c:pt idx="235709">
                  <c:v>60.4248047</c:v>
                </c:pt>
                <c:pt idx="235710">
                  <c:v>91.9189453</c:v>
                </c:pt>
                <c:pt idx="235711">
                  <c:v>97.65625</c:v>
                </c:pt>
                <c:pt idx="235712">
                  <c:v>85.6933594</c:v>
                </c:pt>
                <c:pt idx="235713">
                  <c:v>48.0957031</c:v>
                </c:pt>
                <c:pt idx="235714">
                  <c:v>-0.122070312</c:v>
                </c:pt>
                <c:pt idx="235715">
                  <c:v>-57.2509766</c:v>
                </c:pt>
                <c:pt idx="235716">
                  <c:v>-84.10644529999998</c:v>
                </c:pt>
                <c:pt idx="235717">
                  <c:v>-96.67968749999996</c:v>
                </c:pt>
                <c:pt idx="235718">
                  <c:v>-78.12499999999998</c:v>
                </c:pt>
                <c:pt idx="235719">
                  <c:v>-52.734375</c:v>
                </c:pt>
                <c:pt idx="235720">
                  <c:v>6.225585939999994</c:v>
                </c:pt>
                <c:pt idx="235721">
                  <c:v>51.6357422</c:v>
                </c:pt>
                <c:pt idx="235722">
                  <c:v>83.2519531</c:v>
                </c:pt>
                <c:pt idx="235723">
                  <c:v>94.6044922</c:v>
                </c:pt>
                <c:pt idx="235724">
                  <c:v>88.2568359</c:v>
                </c:pt>
                <c:pt idx="235725">
                  <c:v>50.9033203</c:v>
                </c:pt>
                <c:pt idx="235726">
                  <c:v>-7.08007812</c:v>
                </c:pt>
                <c:pt idx="235727">
                  <c:v>-52.6123047</c:v>
                </c:pt>
                <c:pt idx="235728">
                  <c:v>-88.8671875</c:v>
                </c:pt>
                <c:pt idx="235729">
                  <c:v>-95.9472656</c:v>
                </c:pt>
                <c:pt idx="235730">
                  <c:v>-85.4492188</c:v>
                </c:pt>
                <c:pt idx="235731">
                  <c:v>-57.61718749999999</c:v>
                </c:pt>
                <c:pt idx="235732">
                  <c:v>-5.73730469</c:v>
                </c:pt>
                <c:pt idx="235733">
                  <c:v>49.80468749999996</c:v>
                </c:pt>
                <c:pt idx="235734">
                  <c:v>88.5009766</c:v>
                </c:pt>
                <c:pt idx="235735">
                  <c:v>101.68457</c:v>
                </c:pt>
                <c:pt idx="235736">
                  <c:v>86.7919922</c:v>
                </c:pt>
                <c:pt idx="235737">
                  <c:v>50.0488281</c:v>
                </c:pt>
                <c:pt idx="235738">
                  <c:v>2.07519531</c:v>
                </c:pt>
                <c:pt idx="235739">
                  <c:v>-41.8701172</c:v>
                </c:pt>
                <c:pt idx="235740">
                  <c:v>-75.6835938</c:v>
                </c:pt>
                <c:pt idx="235741">
                  <c:v>-94.84863279999998</c:v>
                </c:pt>
                <c:pt idx="235742">
                  <c:v>-95.0927734</c:v>
                </c:pt>
                <c:pt idx="235743">
                  <c:v>-61.6455078</c:v>
                </c:pt>
                <c:pt idx="235744">
                  <c:v>-10.8642578</c:v>
                </c:pt>
                <c:pt idx="235745">
                  <c:v>36.2548828</c:v>
                </c:pt>
                <c:pt idx="235746">
                  <c:v>75.19531249999996</c:v>
                </c:pt>
                <c:pt idx="235747">
                  <c:v>102.050781</c:v>
                </c:pt>
                <c:pt idx="235748">
                  <c:v>91.9189453</c:v>
                </c:pt>
                <c:pt idx="235749">
                  <c:v>59.4482422</c:v>
                </c:pt>
                <c:pt idx="235750">
                  <c:v>9.52148438</c:v>
                </c:pt>
                <c:pt idx="235751">
                  <c:v>-40.2832031</c:v>
                </c:pt>
                <c:pt idx="235752">
                  <c:v>-72.265625</c:v>
                </c:pt>
                <c:pt idx="235753">
                  <c:v>-94.84863279999998</c:v>
                </c:pt>
                <c:pt idx="235754">
                  <c:v>-95.703125</c:v>
                </c:pt>
                <c:pt idx="235755">
                  <c:v>-61.8896484</c:v>
                </c:pt>
                <c:pt idx="235756">
                  <c:v>-13.7939453</c:v>
                </c:pt>
                <c:pt idx="235757">
                  <c:v>36.3769531</c:v>
                </c:pt>
                <c:pt idx="235758">
                  <c:v>79.7119141</c:v>
                </c:pt>
                <c:pt idx="235759">
                  <c:v>91.4306641</c:v>
                </c:pt>
                <c:pt idx="235760">
                  <c:v>82.27539059999994</c:v>
                </c:pt>
                <c:pt idx="235761">
                  <c:v>59.0820312</c:v>
                </c:pt>
                <c:pt idx="235762">
                  <c:v>18.1884766</c:v>
                </c:pt>
                <c:pt idx="235763">
                  <c:v>-31.3720703</c:v>
                </c:pt>
                <c:pt idx="235764">
                  <c:v>-77.39257809999994</c:v>
                </c:pt>
                <c:pt idx="235765">
                  <c:v>-101.196289</c:v>
                </c:pt>
                <c:pt idx="235766">
                  <c:v>-98.63281249999996</c:v>
                </c:pt>
                <c:pt idx="235767">
                  <c:v>-67.50488279999998</c:v>
                </c:pt>
                <c:pt idx="235768">
                  <c:v>-21.8505859</c:v>
                </c:pt>
                <c:pt idx="235769">
                  <c:v>23.5595703</c:v>
                </c:pt>
                <c:pt idx="235770">
                  <c:v>75.6835938</c:v>
                </c:pt>
                <c:pt idx="235771">
                  <c:v>94.7265625</c:v>
                </c:pt>
                <c:pt idx="235772">
                  <c:v>92.0410156</c:v>
                </c:pt>
                <c:pt idx="235773">
                  <c:v>70.80078119999993</c:v>
                </c:pt>
                <c:pt idx="235774">
                  <c:v>20.5078125</c:v>
                </c:pt>
                <c:pt idx="235775">
                  <c:v>-28.1982422</c:v>
                </c:pt>
                <c:pt idx="235776">
                  <c:v>-66.7724609</c:v>
                </c:pt>
                <c:pt idx="235777">
                  <c:v>-98.87695309999998</c:v>
                </c:pt>
                <c:pt idx="235778">
                  <c:v>-102.416992</c:v>
                </c:pt>
                <c:pt idx="235779">
                  <c:v>-72.3876953</c:v>
                </c:pt>
                <c:pt idx="235780">
                  <c:v>-28.5644531</c:v>
                </c:pt>
                <c:pt idx="235781">
                  <c:v>21.9726562</c:v>
                </c:pt>
                <c:pt idx="235782">
                  <c:v>72.1435547</c:v>
                </c:pt>
                <c:pt idx="235783">
                  <c:v>97.0458984</c:v>
                </c:pt>
                <c:pt idx="235784">
                  <c:v>101.196289</c:v>
                </c:pt>
                <c:pt idx="235785">
                  <c:v>73.2421875</c:v>
                </c:pt>
                <c:pt idx="235786">
                  <c:v>25.6347656</c:v>
                </c:pt>
                <c:pt idx="235787">
                  <c:v>-17.4560547</c:v>
                </c:pt>
                <c:pt idx="235788">
                  <c:v>-67.9931641</c:v>
                </c:pt>
                <c:pt idx="235789">
                  <c:v>-89.9658203</c:v>
                </c:pt>
                <c:pt idx="235790">
                  <c:v>-98.63281249999996</c:v>
                </c:pt>
                <c:pt idx="235791">
                  <c:v>-77.39257809999994</c:v>
                </c:pt>
                <c:pt idx="235792">
                  <c:v>-36.9873047</c:v>
                </c:pt>
                <c:pt idx="235793">
                  <c:v>12.6953125</c:v>
                </c:pt>
                <c:pt idx="235794">
                  <c:v>60.18066409999999</c:v>
                </c:pt>
                <c:pt idx="235795">
                  <c:v>86.3037109</c:v>
                </c:pt>
                <c:pt idx="235796">
                  <c:v>93.38378909999996</c:v>
                </c:pt>
                <c:pt idx="235797">
                  <c:v>76.7822266</c:v>
                </c:pt>
                <c:pt idx="235798">
                  <c:v>46.7529297</c:v>
                </c:pt>
                <c:pt idx="235799">
                  <c:v>-11.4746094</c:v>
                </c:pt>
                <c:pt idx="235800">
                  <c:v>-59.0820312</c:v>
                </c:pt>
                <c:pt idx="235801">
                  <c:v>-88.62304690000001</c:v>
                </c:pt>
                <c:pt idx="235802">
                  <c:v>-95.2148438</c:v>
                </c:pt>
                <c:pt idx="235803">
                  <c:v>-75.9277344</c:v>
                </c:pt>
                <c:pt idx="235804">
                  <c:v>-38.6962891</c:v>
                </c:pt>
                <c:pt idx="235805">
                  <c:v>7.324218749999996</c:v>
                </c:pt>
                <c:pt idx="235806">
                  <c:v>62.6220703</c:v>
                </c:pt>
                <c:pt idx="235807">
                  <c:v>89.84375</c:v>
                </c:pt>
                <c:pt idx="235808">
                  <c:v>97.65625</c:v>
                </c:pt>
                <c:pt idx="235809">
                  <c:v>84.10644529999998</c:v>
                </c:pt>
                <c:pt idx="235810">
                  <c:v>47.6074219</c:v>
                </c:pt>
                <c:pt idx="235811">
                  <c:v>-0.854492188</c:v>
                </c:pt>
                <c:pt idx="235812">
                  <c:v>-55.9082031</c:v>
                </c:pt>
                <c:pt idx="235813">
                  <c:v>-93.2617188</c:v>
                </c:pt>
                <c:pt idx="235814">
                  <c:v>-98.1445312</c:v>
                </c:pt>
                <c:pt idx="235815">
                  <c:v>-84.10644529999998</c:v>
                </c:pt>
                <c:pt idx="235816">
                  <c:v>-52.2460938</c:v>
                </c:pt>
                <c:pt idx="235817">
                  <c:v>-4.63867188</c:v>
                </c:pt>
                <c:pt idx="235818">
                  <c:v>55.2978516</c:v>
                </c:pt>
                <c:pt idx="235819">
                  <c:v>88.62304690000001</c:v>
                </c:pt>
                <c:pt idx="235820">
                  <c:v>97.1679688</c:v>
                </c:pt>
                <c:pt idx="235821">
                  <c:v>87.5244141</c:v>
                </c:pt>
                <c:pt idx="235822">
                  <c:v>48.2177734</c:v>
                </c:pt>
                <c:pt idx="235823">
                  <c:v>1.34277344</c:v>
                </c:pt>
                <c:pt idx="235824">
                  <c:v>-46.6308594</c:v>
                </c:pt>
                <c:pt idx="235825">
                  <c:v>-88.37890619999993</c:v>
                </c:pt>
                <c:pt idx="235826">
                  <c:v>-110.107422</c:v>
                </c:pt>
                <c:pt idx="235827">
                  <c:v>-89.7216797</c:v>
                </c:pt>
                <c:pt idx="235828">
                  <c:v>-56.0302734</c:v>
                </c:pt>
                <c:pt idx="235829">
                  <c:v>-5.49316406</c:v>
                </c:pt>
                <c:pt idx="235830">
                  <c:v>40.8935547</c:v>
                </c:pt>
                <c:pt idx="235831">
                  <c:v>82.5195312</c:v>
                </c:pt>
                <c:pt idx="235832">
                  <c:v>100.341797</c:v>
                </c:pt>
                <c:pt idx="235833">
                  <c:v>89.2333984</c:v>
                </c:pt>
                <c:pt idx="235834">
                  <c:v>54.6875</c:v>
                </c:pt>
                <c:pt idx="235835">
                  <c:v>7.93457031</c:v>
                </c:pt>
                <c:pt idx="235836">
                  <c:v>-40.8935547</c:v>
                </c:pt>
                <c:pt idx="235837">
                  <c:v>-82.3974609</c:v>
                </c:pt>
                <c:pt idx="235838">
                  <c:v>-99.1210938</c:v>
                </c:pt>
                <c:pt idx="235839">
                  <c:v>-89.2333984</c:v>
                </c:pt>
                <c:pt idx="235840">
                  <c:v>-57.9833984</c:v>
                </c:pt>
                <c:pt idx="235841">
                  <c:v>-13.4277344</c:v>
                </c:pt>
                <c:pt idx="235842">
                  <c:v>32.8369141</c:v>
                </c:pt>
                <c:pt idx="235843">
                  <c:v>85.08300779999998</c:v>
                </c:pt>
                <c:pt idx="235844">
                  <c:v>99.85351559999998</c:v>
                </c:pt>
                <c:pt idx="235845">
                  <c:v>93.01757809999998</c:v>
                </c:pt>
                <c:pt idx="235846">
                  <c:v>55.4199219</c:v>
                </c:pt>
                <c:pt idx="235847">
                  <c:v>8.66699219</c:v>
                </c:pt>
                <c:pt idx="235848">
                  <c:v>-40.4052734</c:v>
                </c:pt>
                <c:pt idx="235849">
                  <c:v>-79.8339844</c:v>
                </c:pt>
                <c:pt idx="235850">
                  <c:v>-96.3134766</c:v>
                </c:pt>
                <c:pt idx="235851">
                  <c:v>-94.6044922</c:v>
                </c:pt>
                <c:pt idx="235852">
                  <c:v>-65.9179688</c:v>
                </c:pt>
                <c:pt idx="235853">
                  <c:v>-19.2871094</c:v>
                </c:pt>
                <c:pt idx="235854">
                  <c:v>40.1611328</c:v>
                </c:pt>
                <c:pt idx="235855">
                  <c:v>75.19531249999996</c:v>
                </c:pt>
                <c:pt idx="235856">
                  <c:v>97.5341797</c:v>
                </c:pt>
                <c:pt idx="235857">
                  <c:v>95.82519529999998</c:v>
                </c:pt>
                <c:pt idx="235858">
                  <c:v>65.18554690000001</c:v>
                </c:pt>
                <c:pt idx="235859">
                  <c:v>20.5078125</c:v>
                </c:pt>
                <c:pt idx="235860">
                  <c:v>-33.81347659999999</c:v>
                </c:pt>
                <c:pt idx="235861">
                  <c:v>-78.6132812</c:v>
                </c:pt>
                <c:pt idx="235862">
                  <c:v>-98.5107422</c:v>
                </c:pt>
                <c:pt idx="235863">
                  <c:v>-99.2431641</c:v>
                </c:pt>
                <c:pt idx="235864">
                  <c:v>-64.8193359</c:v>
                </c:pt>
                <c:pt idx="235865">
                  <c:v>-25.2685547</c:v>
                </c:pt>
                <c:pt idx="235866">
                  <c:v>30.8837891</c:v>
                </c:pt>
                <c:pt idx="235867">
                  <c:v>72.9980469</c:v>
                </c:pt>
                <c:pt idx="235868">
                  <c:v>94.3603516</c:v>
                </c:pt>
                <c:pt idx="235869">
                  <c:v>94.3603516</c:v>
                </c:pt>
                <c:pt idx="235870">
                  <c:v>75.4394531</c:v>
                </c:pt>
                <c:pt idx="235871">
                  <c:v>26.8554688</c:v>
                </c:pt>
                <c:pt idx="235872">
                  <c:v>-19.7753906</c:v>
                </c:pt>
                <c:pt idx="235873">
                  <c:v>-63.1103516</c:v>
                </c:pt>
                <c:pt idx="235874">
                  <c:v>-94.2382812</c:v>
                </c:pt>
                <c:pt idx="235875">
                  <c:v>-96.4355469</c:v>
                </c:pt>
                <c:pt idx="235876">
                  <c:v>-73.9746094</c:v>
                </c:pt>
                <c:pt idx="235877">
                  <c:v>-25.5126953</c:v>
                </c:pt>
                <c:pt idx="235878">
                  <c:v>22.3388672</c:v>
                </c:pt>
                <c:pt idx="235879">
                  <c:v>62.2558594</c:v>
                </c:pt>
                <c:pt idx="235880">
                  <c:v>92.77343749999996</c:v>
                </c:pt>
                <c:pt idx="235881">
                  <c:v>99.1210938</c:v>
                </c:pt>
                <c:pt idx="235882">
                  <c:v>79.1015625</c:v>
                </c:pt>
                <c:pt idx="235883">
                  <c:v>33.6914062</c:v>
                </c:pt>
                <c:pt idx="235884">
                  <c:v>-13.4277344</c:v>
                </c:pt>
                <c:pt idx="235885">
                  <c:v>-62.2558594</c:v>
                </c:pt>
                <c:pt idx="235886">
                  <c:v>-98.38867190000001</c:v>
                </c:pt>
                <c:pt idx="235887">
                  <c:v>-98.2666016</c:v>
                </c:pt>
                <c:pt idx="235888">
                  <c:v>-73.85253909999996</c:v>
                </c:pt>
                <c:pt idx="235889">
                  <c:v>-42.4804688</c:v>
                </c:pt>
                <c:pt idx="235890">
                  <c:v>7.08007812</c:v>
                </c:pt>
                <c:pt idx="235891">
                  <c:v>67.13867190000001</c:v>
                </c:pt>
                <c:pt idx="235892">
                  <c:v>91.6748047</c:v>
                </c:pt>
                <c:pt idx="235893">
                  <c:v>103.759766</c:v>
                </c:pt>
                <c:pt idx="235894">
                  <c:v>78.0029297</c:v>
                </c:pt>
                <c:pt idx="235895">
                  <c:v>39.4287109</c:v>
                </c:pt>
                <c:pt idx="235896">
                  <c:v>-14.6484375</c:v>
                </c:pt>
                <c:pt idx="235897">
                  <c:v>-56.5185547</c:v>
                </c:pt>
                <c:pt idx="235898">
                  <c:v>-88.8671875</c:v>
                </c:pt>
                <c:pt idx="235899">
                  <c:v>-101.196289</c:v>
                </c:pt>
                <c:pt idx="235900">
                  <c:v>-84.22851559999998</c:v>
                </c:pt>
                <c:pt idx="235901">
                  <c:v>-45.7763672</c:v>
                </c:pt>
                <c:pt idx="235902">
                  <c:v>12.2070312</c:v>
                </c:pt>
                <c:pt idx="235903">
                  <c:v>56.7626953</c:v>
                </c:pt>
                <c:pt idx="235904">
                  <c:v>88.13476559999998</c:v>
                </c:pt>
                <c:pt idx="235905">
                  <c:v>98.38867190000001</c:v>
                </c:pt>
                <c:pt idx="235906">
                  <c:v>84.5947266</c:v>
                </c:pt>
                <c:pt idx="235907">
                  <c:v>46.7529297</c:v>
                </c:pt>
                <c:pt idx="235908">
                  <c:v>2.07519531</c:v>
                </c:pt>
                <c:pt idx="235909">
                  <c:v>-45.2880859</c:v>
                </c:pt>
                <c:pt idx="235910">
                  <c:v>-87.4023438</c:v>
                </c:pt>
                <c:pt idx="235911">
                  <c:v>-96.3134766</c:v>
                </c:pt>
                <c:pt idx="235912">
                  <c:v>-81.66503909999996</c:v>
                </c:pt>
                <c:pt idx="235913">
                  <c:v>-54.32128909999999</c:v>
                </c:pt>
                <c:pt idx="235914">
                  <c:v>-0.366210938</c:v>
                </c:pt>
                <c:pt idx="235915">
                  <c:v>52.2460938</c:v>
                </c:pt>
                <c:pt idx="235916">
                  <c:v>89.84375</c:v>
                </c:pt>
                <c:pt idx="235917">
                  <c:v>104.125977</c:v>
                </c:pt>
                <c:pt idx="235918">
                  <c:v>91.9189453</c:v>
                </c:pt>
                <c:pt idx="235919">
                  <c:v>52.9785156</c:v>
                </c:pt>
                <c:pt idx="235920">
                  <c:v>7.56835938</c:v>
                </c:pt>
                <c:pt idx="235921">
                  <c:v>-49.0722656</c:v>
                </c:pt>
                <c:pt idx="235922">
                  <c:v>-85.20507809999994</c:v>
                </c:pt>
                <c:pt idx="235923">
                  <c:v>-104.125977</c:v>
                </c:pt>
                <c:pt idx="235924">
                  <c:v>-85.8154297</c:v>
                </c:pt>
                <c:pt idx="235925">
                  <c:v>-61.5234375</c:v>
                </c:pt>
                <c:pt idx="235926">
                  <c:v>-10.3759766</c:v>
                </c:pt>
                <c:pt idx="235927">
                  <c:v>40.7714844</c:v>
                </c:pt>
                <c:pt idx="235928">
                  <c:v>79.7119141</c:v>
                </c:pt>
                <c:pt idx="235929">
                  <c:v>98.38867190000001</c:v>
                </c:pt>
                <c:pt idx="235930">
                  <c:v>95.0927734</c:v>
                </c:pt>
                <c:pt idx="235931">
                  <c:v>60.546875</c:v>
                </c:pt>
                <c:pt idx="235932">
                  <c:v>13.7939453</c:v>
                </c:pt>
                <c:pt idx="235933">
                  <c:v>-37.4755859</c:v>
                </c:pt>
                <c:pt idx="235934">
                  <c:v>-76.9042969</c:v>
                </c:pt>
                <c:pt idx="235935">
                  <c:v>-93.6279297</c:v>
                </c:pt>
                <c:pt idx="235936">
                  <c:v>-90.33203119999993</c:v>
                </c:pt>
                <c:pt idx="235937">
                  <c:v>-58.59375</c:v>
                </c:pt>
                <c:pt idx="235938">
                  <c:v>-9.033203119999997</c:v>
                </c:pt>
                <c:pt idx="235939">
                  <c:v>33.203125</c:v>
                </c:pt>
                <c:pt idx="235940">
                  <c:v>76.9042969</c:v>
                </c:pt>
                <c:pt idx="235941">
                  <c:v>98.75488279999998</c:v>
                </c:pt>
                <c:pt idx="235942">
                  <c:v>95.4589844</c:v>
                </c:pt>
                <c:pt idx="235943">
                  <c:v>65.7958984</c:v>
                </c:pt>
                <c:pt idx="235944">
                  <c:v>15.7470703</c:v>
                </c:pt>
                <c:pt idx="235945">
                  <c:v>-33.6914062</c:v>
                </c:pt>
                <c:pt idx="235946">
                  <c:v>-76.17187499999996</c:v>
                </c:pt>
                <c:pt idx="235947">
                  <c:v>-96.5576172</c:v>
                </c:pt>
                <c:pt idx="235948">
                  <c:v>-96.3134766</c:v>
                </c:pt>
                <c:pt idx="235949">
                  <c:v>-62.7441406</c:v>
                </c:pt>
                <c:pt idx="235950">
                  <c:v>-20.6298828</c:v>
                </c:pt>
                <c:pt idx="235951">
                  <c:v>29.0527344</c:v>
                </c:pt>
                <c:pt idx="235952">
                  <c:v>68.35937499999996</c:v>
                </c:pt>
                <c:pt idx="235953">
                  <c:v>95.82519529999998</c:v>
                </c:pt>
                <c:pt idx="235954">
                  <c:v>95.703125</c:v>
                </c:pt>
                <c:pt idx="235955">
                  <c:v>70.55664059999998</c:v>
                </c:pt>
                <c:pt idx="235956">
                  <c:v>26.4892578</c:v>
                </c:pt>
                <c:pt idx="235957">
                  <c:v>-31.3720703</c:v>
                </c:pt>
                <c:pt idx="235958">
                  <c:v>-69.58007809999994</c:v>
                </c:pt>
                <c:pt idx="235959">
                  <c:v>-91.4306641</c:v>
                </c:pt>
                <c:pt idx="235960">
                  <c:v>-95.82519529999998</c:v>
                </c:pt>
                <c:pt idx="235961">
                  <c:v>-72.1435547</c:v>
                </c:pt>
                <c:pt idx="235962">
                  <c:v>-25.6347656</c:v>
                </c:pt>
                <c:pt idx="235963">
                  <c:v>28.8085938</c:v>
                </c:pt>
                <c:pt idx="235964">
                  <c:v>73.9746094</c:v>
                </c:pt>
                <c:pt idx="235965">
                  <c:v>94.97070309999998</c:v>
                </c:pt>
                <c:pt idx="235966">
                  <c:v>95.703125</c:v>
                </c:pt>
                <c:pt idx="235967">
                  <c:v>67.9931641</c:v>
                </c:pt>
                <c:pt idx="235968">
                  <c:v>38.4521484</c:v>
                </c:pt>
                <c:pt idx="235969">
                  <c:v>-14.1601562</c:v>
                </c:pt>
                <c:pt idx="235970">
                  <c:v>-62.0117188</c:v>
                </c:pt>
                <c:pt idx="235971">
                  <c:v>-93.5058594</c:v>
                </c:pt>
                <c:pt idx="235972">
                  <c:v>-100.219727</c:v>
                </c:pt>
                <c:pt idx="235973">
                  <c:v>-84.10644529999998</c:v>
                </c:pt>
                <c:pt idx="235974">
                  <c:v>-39.0625</c:v>
                </c:pt>
                <c:pt idx="235975">
                  <c:v>18.0664062</c:v>
                </c:pt>
                <c:pt idx="235976">
                  <c:v>62.0117188</c:v>
                </c:pt>
                <c:pt idx="235977">
                  <c:v>88.7451172</c:v>
                </c:pt>
                <c:pt idx="235978">
                  <c:v>93.87207029999993</c:v>
                </c:pt>
                <c:pt idx="235979">
                  <c:v>74.5849609</c:v>
                </c:pt>
                <c:pt idx="235980">
                  <c:v>38.2080078</c:v>
                </c:pt>
                <c:pt idx="235981">
                  <c:v>-14.5263672</c:v>
                </c:pt>
                <c:pt idx="235982">
                  <c:v>-64.9414062</c:v>
                </c:pt>
                <c:pt idx="235983">
                  <c:v>-93.75</c:v>
                </c:pt>
                <c:pt idx="235984">
                  <c:v>-96.80175779999998</c:v>
                </c:pt>
                <c:pt idx="235985">
                  <c:v>-81.9091797</c:v>
                </c:pt>
                <c:pt idx="235986">
                  <c:v>-42.6025391</c:v>
                </c:pt>
                <c:pt idx="235987">
                  <c:v>10.0097656</c:v>
                </c:pt>
                <c:pt idx="235988">
                  <c:v>53.5888672</c:v>
                </c:pt>
                <c:pt idx="235989">
                  <c:v>85.5712891</c:v>
                </c:pt>
                <c:pt idx="235990">
                  <c:v>98.0224609</c:v>
                </c:pt>
                <c:pt idx="235991">
                  <c:v>81.29882809999998</c:v>
                </c:pt>
                <c:pt idx="235992">
                  <c:v>40.4052734</c:v>
                </c:pt>
                <c:pt idx="235993">
                  <c:v>-6.225585939999994</c:v>
                </c:pt>
                <c:pt idx="235994">
                  <c:v>-52.8564453</c:v>
                </c:pt>
                <c:pt idx="235995">
                  <c:v>-85.5712891</c:v>
                </c:pt>
                <c:pt idx="235996">
                  <c:v>-98.0224609</c:v>
                </c:pt>
                <c:pt idx="235997">
                  <c:v>-80.8105469</c:v>
                </c:pt>
                <c:pt idx="235998">
                  <c:v>-49.9267578</c:v>
                </c:pt>
                <c:pt idx="235999">
                  <c:v>1.58691406</c:v>
                </c:pt>
                <c:pt idx="236000">
                  <c:v>50.0488281</c:v>
                </c:pt>
                <c:pt idx="236001">
                  <c:v>87.7685547</c:v>
                </c:pt>
                <c:pt idx="236002">
                  <c:v>104.003906</c:v>
                </c:pt>
                <c:pt idx="236003">
                  <c:v>85.08300779999998</c:v>
                </c:pt>
                <c:pt idx="236004">
                  <c:v>49.5605469</c:v>
                </c:pt>
                <c:pt idx="236005">
                  <c:v>-2.80761719</c:v>
                </c:pt>
                <c:pt idx="236006">
                  <c:v>-48.5839844</c:v>
                </c:pt>
                <c:pt idx="236007">
                  <c:v>-87.4023438</c:v>
                </c:pt>
                <c:pt idx="236008">
                  <c:v>-96.80175779999998</c:v>
                </c:pt>
                <c:pt idx="236009">
                  <c:v>-84.7167969</c:v>
                </c:pt>
                <c:pt idx="236010">
                  <c:v>-50.5371094</c:v>
                </c:pt>
                <c:pt idx="236011">
                  <c:v>1.46484375</c:v>
                </c:pt>
                <c:pt idx="236012">
                  <c:v>48.3398438</c:v>
                </c:pt>
                <c:pt idx="236013">
                  <c:v>83.0078125</c:v>
                </c:pt>
                <c:pt idx="236014">
                  <c:v>99.85351559999998</c:v>
                </c:pt>
                <c:pt idx="236015">
                  <c:v>94.2382812</c:v>
                </c:pt>
                <c:pt idx="236016">
                  <c:v>55.6640625</c:v>
                </c:pt>
                <c:pt idx="236017">
                  <c:v>6.71386719</c:v>
                </c:pt>
                <c:pt idx="236018">
                  <c:v>-41.015625</c:v>
                </c:pt>
                <c:pt idx="236019">
                  <c:v>-78.2470703</c:v>
                </c:pt>
                <c:pt idx="236020">
                  <c:v>-99.9755859</c:v>
                </c:pt>
                <c:pt idx="236021">
                  <c:v>-88.37890619999993</c:v>
                </c:pt>
                <c:pt idx="236022">
                  <c:v>-57.4951172</c:v>
                </c:pt>
                <c:pt idx="236023">
                  <c:v>-15.7470703</c:v>
                </c:pt>
                <c:pt idx="236024">
                  <c:v>32.4707031</c:v>
                </c:pt>
                <c:pt idx="236025">
                  <c:v>79.8339844</c:v>
                </c:pt>
                <c:pt idx="236026">
                  <c:v>105.957031</c:v>
                </c:pt>
                <c:pt idx="236027">
                  <c:v>96.80175779999998</c:v>
                </c:pt>
                <c:pt idx="236028">
                  <c:v>61.7675781</c:v>
                </c:pt>
                <c:pt idx="236029">
                  <c:v>12.9394531</c:v>
                </c:pt>
                <c:pt idx="236030">
                  <c:v>-33.81347659999999</c:v>
                </c:pt>
                <c:pt idx="236031">
                  <c:v>-74.3408203</c:v>
                </c:pt>
                <c:pt idx="236032">
                  <c:v>-98.63281249999996</c:v>
                </c:pt>
                <c:pt idx="236033">
                  <c:v>-95.5810547</c:v>
                </c:pt>
                <c:pt idx="236034">
                  <c:v>-63.5986328</c:v>
                </c:pt>
                <c:pt idx="236035">
                  <c:v>-12.3291016</c:v>
                </c:pt>
                <c:pt idx="236036">
                  <c:v>35.15625</c:v>
                </c:pt>
                <c:pt idx="236037">
                  <c:v>72.87597659999993</c:v>
                </c:pt>
                <c:pt idx="236038">
                  <c:v>99.85351559999998</c:v>
                </c:pt>
                <c:pt idx="236039">
                  <c:v>93.87207029999993</c:v>
                </c:pt>
                <c:pt idx="236040">
                  <c:v>62.8662109</c:v>
                </c:pt>
                <c:pt idx="236041">
                  <c:v>20.6298828</c:v>
                </c:pt>
                <c:pt idx="236042">
                  <c:v>-38.0859375</c:v>
                </c:pt>
                <c:pt idx="236043">
                  <c:v>-77.75878909999996</c:v>
                </c:pt>
                <c:pt idx="236044">
                  <c:v>-96.80175779999998</c:v>
                </c:pt>
                <c:pt idx="236045">
                  <c:v>-97.1679688</c:v>
                </c:pt>
                <c:pt idx="236046">
                  <c:v>-68.35937499999996</c:v>
                </c:pt>
                <c:pt idx="236047">
                  <c:v>-15.625</c:v>
                </c:pt>
                <c:pt idx="236048">
                  <c:v>32.8369141</c:v>
                </c:pt>
                <c:pt idx="236049">
                  <c:v>72.9980469</c:v>
                </c:pt>
                <c:pt idx="236050">
                  <c:v>100.952148</c:v>
                </c:pt>
                <c:pt idx="236051">
                  <c:v>95.3369141</c:v>
                </c:pt>
                <c:pt idx="236052">
                  <c:v>68.9697266</c:v>
                </c:pt>
                <c:pt idx="236053">
                  <c:v>25.2685547</c:v>
                </c:pt>
                <c:pt idx="236054">
                  <c:v>-29.1748047</c:v>
                </c:pt>
                <c:pt idx="236055">
                  <c:v>-71.2890625</c:v>
                </c:pt>
                <c:pt idx="236056">
                  <c:v>-96.1914062</c:v>
                </c:pt>
                <c:pt idx="236057">
                  <c:v>-96.80175779999998</c:v>
                </c:pt>
                <c:pt idx="236058">
                  <c:v>-75.9277344</c:v>
                </c:pt>
                <c:pt idx="236059">
                  <c:v>-30.8837891</c:v>
                </c:pt>
                <c:pt idx="236060">
                  <c:v>15.9912109</c:v>
                </c:pt>
                <c:pt idx="236061">
                  <c:v>62.7441406</c:v>
                </c:pt>
                <c:pt idx="236062">
                  <c:v>88.37890619999993</c:v>
                </c:pt>
                <c:pt idx="236063">
                  <c:v>100.952148</c:v>
                </c:pt>
                <c:pt idx="236064">
                  <c:v>75.6835938</c:v>
                </c:pt>
                <c:pt idx="236065">
                  <c:v>24.90234379999998</c:v>
                </c:pt>
                <c:pt idx="236066">
                  <c:v>-24.1699219</c:v>
                </c:pt>
                <c:pt idx="236067">
                  <c:v>-71.5332031</c:v>
                </c:pt>
                <c:pt idx="236068">
                  <c:v>-96.92382809999998</c:v>
                </c:pt>
                <c:pt idx="236069">
                  <c:v>-101.196289</c:v>
                </c:pt>
                <c:pt idx="236070">
                  <c:v>-75.8056641</c:v>
                </c:pt>
                <c:pt idx="236071">
                  <c:v>-34.7900391</c:v>
                </c:pt>
                <c:pt idx="236072">
                  <c:v>14.5263672</c:v>
                </c:pt>
                <c:pt idx="236073">
                  <c:v>57.4951172</c:v>
                </c:pt>
                <c:pt idx="236074">
                  <c:v>90.57617190000001</c:v>
                </c:pt>
                <c:pt idx="236075">
                  <c:v>97.77832029999998</c:v>
                </c:pt>
                <c:pt idx="236076">
                  <c:v>79.9560547</c:v>
                </c:pt>
                <c:pt idx="236077">
                  <c:v>42.96875</c:v>
                </c:pt>
                <c:pt idx="236078">
                  <c:v>-11.4746094</c:v>
                </c:pt>
                <c:pt idx="236079">
                  <c:v>-59.2041016</c:v>
                </c:pt>
                <c:pt idx="236080">
                  <c:v>-89.35546879999995</c:v>
                </c:pt>
                <c:pt idx="236081">
                  <c:v>-93.01757809999998</c:v>
                </c:pt>
                <c:pt idx="236082">
                  <c:v>-68.60351559999998</c:v>
                </c:pt>
                <c:pt idx="236083">
                  <c:v>-42.6025391</c:v>
                </c:pt>
                <c:pt idx="236084">
                  <c:v>11.8408203</c:v>
                </c:pt>
                <c:pt idx="236085">
                  <c:v>58.9599609</c:v>
                </c:pt>
                <c:pt idx="236086">
                  <c:v>82.03125</c:v>
                </c:pt>
                <c:pt idx="236087">
                  <c:v>96.0693359</c:v>
                </c:pt>
                <c:pt idx="236088">
                  <c:v>77.27050779999998</c:v>
                </c:pt>
                <c:pt idx="236089">
                  <c:v>49.0722656</c:v>
                </c:pt>
                <c:pt idx="236090">
                  <c:v>-3.29589844</c:v>
                </c:pt>
                <c:pt idx="236091">
                  <c:v>-51.5136719</c:v>
                </c:pt>
                <c:pt idx="236092">
                  <c:v>-93.5058594</c:v>
                </c:pt>
                <c:pt idx="236093">
                  <c:v>-101.806641</c:v>
                </c:pt>
                <c:pt idx="236094">
                  <c:v>-87.15820309999998</c:v>
                </c:pt>
                <c:pt idx="236095">
                  <c:v>-52.4902344</c:v>
                </c:pt>
                <c:pt idx="236096">
                  <c:v>1.953125</c:v>
                </c:pt>
                <c:pt idx="236097">
                  <c:v>46.1425781</c:v>
                </c:pt>
                <c:pt idx="236098">
                  <c:v>85.8154297</c:v>
                </c:pt>
                <c:pt idx="236099">
                  <c:v>97.1679688</c:v>
                </c:pt>
                <c:pt idx="236100">
                  <c:v>85.8154297</c:v>
                </c:pt>
                <c:pt idx="236101">
                  <c:v>53.8330078</c:v>
                </c:pt>
                <c:pt idx="236102">
                  <c:v>8.178710939999998</c:v>
                </c:pt>
                <c:pt idx="236103">
                  <c:v>-43.4570312</c:v>
                </c:pt>
                <c:pt idx="236104">
                  <c:v>-83.6181641</c:v>
                </c:pt>
                <c:pt idx="236105">
                  <c:v>-103.149414</c:v>
                </c:pt>
                <c:pt idx="236106">
                  <c:v>-94.6044922</c:v>
                </c:pt>
                <c:pt idx="236107">
                  <c:v>-54.8095703</c:v>
                </c:pt>
                <c:pt idx="236108">
                  <c:v>-2.31933594</c:v>
                </c:pt>
                <c:pt idx="236109">
                  <c:v>41.9921875</c:v>
                </c:pt>
                <c:pt idx="236110">
                  <c:v>78.0029297</c:v>
                </c:pt>
                <c:pt idx="236111">
                  <c:v>101.318359</c:v>
                </c:pt>
                <c:pt idx="236112">
                  <c:v>92.1630859</c:v>
                </c:pt>
                <c:pt idx="236113">
                  <c:v>62.6220703</c:v>
                </c:pt>
                <c:pt idx="236114">
                  <c:v>15.1367188</c:v>
                </c:pt>
                <c:pt idx="236115">
                  <c:v>-44.921875</c:v>
                </c:pt>
                <c:pt idx="236116">
                  <c:v>-80.68847659999993</c:v>
                </c:pt>
                <c:pt idx="236117">
                  <c:v>-99.9755859</c:v>
                </c:pt>
                <c:pt idx="236118">
                  <c:v>-90.33203119999993</c:v>
                </c:pt>
                <c:pt idx="236119">
                  <c:v>-59.5703125</c:v>
                </c:pt>
                <c:pt idx="236120">
                  <c:v>-18.0664062</c:v>
                </c:pt>
                <c:pt idx="236121">
                  <c:v>30.3955078</c:v>
                </c:pt>
                <c:pt idx="236122">
                  <c:v>76.5380859</c:v>
                </c:pt>
                <c:pt idx="236123">
                  <c:v>99.7314453</c:v>
                </c:pt>
                <c:pt idx="236124">
                  <c:v>94.7265625</c:v>
                </c:pt>
                <c:pt idx="236125">
                  <c:v>61.2792969</c:v>
                </c:pt>
                <c:pt idx="236126">
                  <c:v>20.1416016</c:v>
                </c:pt>
                <c:pt idx="236127">
                  <c:v>-33.44726559999999</c:v>
                </c:pt>
                <c:pt idx="236128">
                  <c:v>-74.9511719</c:v>
                </c:pt>
                <c:pt idx="236129">
                  <c:v>-102.172852</c:v>
                </c:pt>
                <c:pt idx="236130">
                  <c:v>-98.2666016</c:v>
                </c:pt>
                <c:pt idx="236131">
                  <c:v>-59.0820312</c:v>
                </c:pt>
                <c:pt idx="236132">
                  <c:v>-22.9492188</c:v>
                </c:pt>
                <c:pt idx="236133">
                  <c:v>26.3671875</c:v>
                </c:pt>
                <c:pt idx="236134">
                  <c:v>67.8710938</c:v>
                </c:pt>
                <c:pt idx="236135">
                  <c:v>91.6748047</c:v>
                </c:pt>
                <c:pt idx="236136">
                  <c:v>88.7451172</c:v>
                </c:pt>
                <c:pt idx="236137">
                  <c:v>69.2138672</c:v>
                </c:pt>
                <c:pt idx="236138">
                  <c:v>24.7802734</c:v>
                </c:pt>
                <c:pt idx="236139">
                  <c:v>-25.0244141</c:v>
                </c:pt>
                <c:pt idx="236140">
                  <c:v>-72.265625</c:v>
                </c:pt>
                <c:pt idx="236141">
                  <c:v>-99.1210938</c:v>
                </c:pt>
                <c:pt idx="236142">
                  <c:v>-102.294922</c:v>
                </c:pt>
                <c:pt idx="236143">
                  <c:v>-73.7304688</c:v>
                </c:pt>
                <c:pt idx="236144">
                  <c:v>-25.0244141</c:v>
                </c:pt>
                <c:pt idx="236145">
                  <c:v>17.9443359</c:v>
                </c:pt>
                <c:pt idx="236146">
                  <c:v>70.55664059999998</c:v>
                </c:pt>
                <c:pt idx="236147">
                  <c:v>95.4589844</c:v>
                </c:pt>
                <c:pt idx="236148">
                  <c:v>95.703125</c:v>
                </c:pt>
                <c:pt idx="236149">
                  <c:v>75.5615234</c:v>
                </c:pt>
                <c:pt idx="236150">
                  <c:v>28.0761719</c:v>
                </c:pt>
                <c:pt idx="236151">
                  <c:v>-23.4375</c:v>
                </c:pt>
                <c:pt idx="236152">
                  <c:v>-64.57519529999998</c:v>
                </c:pt>
                <c:pt idx="236153">
                  <c:v>-93.01757809999998</c:v>
                </c:pt>
                <c:pt idx="236154">
                  <c:v>-94.7265625</c:v>
                </c:pt>
                <c:pt idx="236155">
                  <c:v>-76.5380859</c:v>
                </c:pt>
                <c:pt idx="236156">
                  <c:v>-22.4609375</c:v>
                </c:pt>
                <c:pt idx="236157">
                  <c:v>18.0664062</c:v>
                </c:pt>
                <c:pt idx="236158">
                  <c:v>61.0351562</c:v>
                </c:pt>
                <c:pt idx="236159">
                  <c:v>98.75488279999998</c:v>
                </c:pt>
                <c:pt idx="236160">
                  <c:v>98.0224609</c:v>
                </c:pt>
                <c:pt idx="236161">
                  <c:v>71.6552734</c:v>
                </c:pt>
                <c:pt idx="236162">
                  <c:v>41.1376953</c:v>
                </c:pt>
                <c:pt idx="236163">
                  <c:v>-11.71875</c:v>
                </c:pt>
                <c:pt idx="236164">
                  <c:v>-60.6689453</c:v>
                </c:pt>
                <c:pt idx="236165">
                  <c:v>-93.75</c:v>
                </c:pt>
                <c:pt idx="236166">
                  <c:v>-98.38867190000001</c:v>
                </c:pt>
                <c:pt idx="236167">
                  <c:v>-77.14843749999996</c:v>
                </c:pt>
                <c:pt idx="236168">
                  <c:v>-41.3818359</c:v>
                </c:pt>
                <c:pt idx="236169">
                  <c:v>10.1318359</c:v>
                </c:pt>
                <c:pt idx="236170">
                  <c:v>58.9599609</c:v>
                </c:pt>
                <c:pt idx="236171">
                  <c:v>90.6982422</c:v>
                </c:pt>
                <c:pt idx="236172">
                  <c:v>99.60937499999996</c:v>
                </c:pt>
                <c:pt idx="236173">
                  <c:v>85.6933594</c:v>
                </c:pt>
                <c:pt idx="236174">
                  <c:v>43.0908203</c:v>
                </c:pt>
                <c:pt idx="236175">
                  <c:v>-14.0380859</c:v>
                </c:pt>
                <c:pt idx="236176">
                  <c:v>-57.3730469</c:v>
                </c:pt>
                <c:pt idx="236177">
                  <c:v>-89.84375</c:v>
                </c:pt>
                <c:pt idx="236178">
                  <c:v>-98.75488279999998</c:v>
                </c:pt>
                <c:pt idx="236179">
                  <c:v>-87.890625</c:v>
                </c:pt>
                <c:pt idx="236180">
                  <c:v>-43.2128906</c:v>
                </c:pt>
                <c:pt idx="236181">
                  <c:v>4.51660156</c:v>
                </c:pt>
                <c:pt idx="236182">
                  <c:v>57.9833984</c:v>
                </c:pt>
                <c:pt idx="236183">
                  <c:v>90.4541016</c:v>
                </c:pt>
                <c:pt idx="236184">
                  <c:v>98.38867190000001</c:v>
                </c:pt>
                <c:pt idx="236185">
                  <c:v>84.4726562</c:v>
                </c:pt>
                <c:pt idx="236186">
                  <c:v>52.8564453</c:v>
                </c:pt>
                <c:pt idx="236187">
                  <c:v>3.41796875</c:v>
                </c:pt>
                <c:pt idx="236188">
                  <c:v>-46.6308594</c:v>
                </c:pt>
                <c:pt idx="236189">
                  <c:v>-84.8388672</c:v>
                </c:pt>
                <c:pt idx="236190">
                  <c:v>-97.2900391</c:v>
                </c:pt>
                <c:pt idx="236191">
                  <c:v>-83.7402344</c:v>
                </c:pt>
                <c:pt idx="236192">
                  <c:v>-51.7578125</c:v>
                </c:pt>
                <c:pt idx="236193">
                  <c:v>-1.34277344</c:v>
                </c:pt>
                <c:pt idx="236194">
                  <c:v>46.3867188</c:v>
                </c:pt>
                <c:pt idx="236195">
                  <c:v>86.05957029999998</c:v>
                </c:pt>
                <c:pt idx="236196">
                  <c:v>96.1914062</c:v>
                </c:pt>
                <c:pt idx="236197">
                  <c:v>80.68847659999993</c:v>
                </c:pt>
                <c:pt idx="236198">
                  <c:v>46.9970703</c:v>
                </c:pt>
                <c:pt idx="236199">
                  <c:v>2.68554688</c:v>
                </c:pt>
                <c:pt idx="236200">
                  <c:v>-44.7998047</c:v>
                </c:pt>
                <c:pt idx="236201">
                  <c:v>-83.2519531</c:v>
                </c:pt>
                <c:pt idx="236202">
                  <c:v>-96.92382809999998</c:v>
                </c:pt>
                <c:pt idx="236203">
                  <c:v>-89.35546879999995</c:v>
                </c:pt>
                <c:pt idx="236204">
                  <c:v>-52.2460938</c:v>
                </c:pt>
                <c:pt idx="236205">
                  <c:v>-11.4746094</c:v>
                </c:pt>
                <c:pt idx="236206">
                  <c:v>46.3867188</c:v>
                </c:pt>
                <c:pt idx="236207">
                  <c:v>86.7919922</c:v>
                </c:pt>
                <c:pt idx="236208">
                  <c:v>97.4121094</c:v>
                </c:pt>
                <c:pt idx="236209">
                  <c:v>90.82031249999996</c:v>
                </c:pt>
                <c:pt idx="236210">
                  <c:v>60.18066409999999</c:v>
                </c:pt>
                <c:pt idx="236211">
                  <c:v>5.98144531</c:v>
                </c:pt>
                <c:pt idx="236212">
                  <c:v>-34.6679688</c:v>
                </c:pt>
                <c:pt idx="236213">
                  <c:v>-74.3408203</c:v>
                </c:pt>
                <c:pt idx="236214">
                  <c:v>-100.463867</c:v>
                </c:pt>
                <c:pt idx="236215">
                  <c:v>-95.4589844</c:v>
                </c:pt>
                <c:pt idx="236216">
                  <c:v>-60.9130859</c:v>
                </c:pt>
                <c:pt idx="236217">
                  <c:v>-16.9677734</c:v>
                </c:pt>
                <c:pt idx="236218">
                  <c:v>30.8837891</c:v>
                </c:pt>
                <c:pt idx="236219">
                  <c:v>75.31738279999998</c:v>
                </c:pt>
                <c:pt idx="236220">
                  <c:v>101.44043</c:v>
                </c:pt>
                <c:pt idx="236221">
                  <c:v>89.35546879999995</c:v>
                </c:pt>
                <c:pt idx="236222">
                  <c:v>59.6923828</c:v>
                </c:pt>
                <c:pt idx="236223">
                  <c:v>22.3388672</c:v>
                </c:pt>
                <c:pt idx="236224">
                  <c:v>-33.3251953</c:v>
                </c:pt>
                <c:pt idx="236225">
                  <c:v>-76.5380859</c:v>
                </c:pt>
                <c:pt idx="236226">
                  <c:v>-101.928711</c:v>
                </c:pt>
                <c:pt idx="236227">
                  <c:v>-97.77832029999998</c:v>
                </c:pt>
                <c:pt idx="236228">
                  <c:v>-62.3779297</c:v>
                </c:pt>
                <c:pt idx="236229">
                  <c:v>-22.2167969</c:v>
                </c:pt>
                <c:pt idx="236230">
                  <c:v>29.9072266</c:v>
                </c:pt>
                <c:pt idx="236231">
                  <c:v>76.4160156</c:v>
                </c:pt>
                <c:pt idx="236232">
                  <c:v>88.8671875</c:v>
                </c:pt>
                <c:pt idx="236233">
                  <c:v>89.2333984</c:v>
                </c:pt>
                <c:pt idx="236234">
                  <c:v>72.6318359</c:v>
                </c:pt>
                <c:pt idx="236235">
                  <c:v>22.8271484</c:v>
                </c:pt>
                <c:pt idx="236236">
                  <c:v>-24.7802734</c:v>
                </c:pt>
                <c:pt idx="236237">
                  <c:v>-70.4345703</c:v>
                </c:pt>
                <c:pt idx="236238">
                  <c:v>-90.2099609</c:v>
                </c:pt>
                <c:pt idx="236239">
                  <c:v>-100.708008</c:v>
                </c:pt>
                <c:pt idx="236240">
                  <c:v>-70.67871089999993</c:v>
                </c:pt>
                <c:pt idx="236241">
                  <c:v>-25.2685547</c:v>
                </c:pt>
                <c:pt idx="236242">
                  <c:v>24.6582031</c:v>
                </c:pt>
                <c:pt idx="236243">
                  <c:v>61.7675781</c:v>
                </c:pt>
                <c:pt idx="236244">
                  <c:v>90.6982422</c:v>
                </c:pt>
                <c:pt idx="236245">
                  <c:v>97.1679688</c:v>
                </c:pt>
                <c:pt idx="236246">
                  <c:v>68.4814453</c:v>
                </c:pt>
                <c:pt idx="236247">
                  <c:v>29.1748047</c:v>
                </c:pt>
                <c:pt idx="236248">
                  <c:v>-22.4609375</c:v>
                </c:pt>
                <c:pt idx="236249">
                  <c:v>-62.3779297</c:v>
                </c:pt>
                <c:pt idx="236250">
                  <c:v>-96.4355469</c:v>
                </c:pt>
                <c:pt idx="236251">
                  <c:v>-100.341797</c:v>
                </c:pt>
                <c:pt idx="236252">
                  <c:v>-74.3408203</c:v>
                </c:pt>
                <c:pt idx="236253">
                  <c:v>-38.2080078</c:v>
                </c:pt>
                <c:pt idx="236254">
                  <c:v>16.4794922</c:v>
                </c:pt>
                <c:pt idx="236255">
                  <c:v>59.5703125</c:v>
                </c:pt>
                <c:pt idx="236256">
                  <c:v>98.1445312</c:v>
                </c:pt>
                <c:pt idx="236257">
                  <c:v>97.4121094</c:v>
                </c:pt>
                <c:pt idx="236258">
                  <c:v>73.3642578</c:v>
                </c:pt>
                <c:pt idx="236259">
                  <c:v>33.9355469</c:v>
                </c:pt>
                <c:pt idx="236260">
                  <c:v>-17.578125</c:v>
                </c:pt>
                <c:pt idx="236261">
                  <c:v>-66.8945312</c:v>
                </c:pt>
                <c:pt idx="236262">
                  <c:v>-90.4541016</c:v>
                </c:pt>
                <c:pt idx="236263">
                  <c:v>-98.63281249999996</c:v>
                </c:pt>
                <c:pt idx="236264">
                  <c:v>-77.63671879999995</c:v>
                </c:pt>
                <c:pt idx="236265">
                  <c:v>-37.8417969</c:v>
                </c:pt>
                <c:pt idx="236266">
                  <c:v>12.5732422</c:v>
                </c:pt>
                <c:pt idx="236267">
                  <c:v>53.1005859</c:v>
                </c:pt>
                <c:pt idx="236268">
                  <c:v>87.2802734</c:v>
                </c:pt>
                <c:pt idx="236269">
                  <c:v>103.759766</c:v>
                </c:pt>
                <c:pt idx="236270">
                  <c:v>84.22851559999998</c:v>
                </c:pt>
                <c:pt idx="236271">
                  <c:v>41.8701172</c:v>
                </c:pt>
                <c:pt idx="236272">
                  <c:v>-7.812499999999997</c:v>
                </c:pt>
                <c:pt idx="236273">
                  <c:v>-57.61718749999999</c:v>
                </c:pt>
                <c:pt idx="236274">
                  <c:v>-87.5244141</c:v>
                </c:pt>
                <c:pt idx="236275">
                  <c:v>-102.172852</c:v>
                </c:pt>
                <c:pt idx="236276">
                  <c:v>-80.4443359</c:v>
                </c:pt>
                <c:pt idx="236277">
                  <c:v>-46.875</c:v>
                </c:pt>
                <c:pt idx="236278">
                  <c:v>8.544921879999997</c:v>
                </c:pt>
                <c:pt idx="236279">
                  <c:v>57.4951172</c:v>
                </c:pt>
                <c:pt idx="236280">
                  <c:v>82.3974609</c:v>
                </c:pt>
                <c:pt idx="236281">
                  <c:v>93.1396484</c:v>
                </c:pt>
                <c:pt idx="236282">
                  <c:v>81.17675779999993</c:v>
                </c:pt>
                <c:pt idx="236283">
                  <c:v>42.3583984</c:v>
                </c:pt>
                <c:pt idx="236284">
                  <c:v>-5.12695312</c:v>
                </c:pt>
                <c:pt idx="236285">
                  <c:v>-54.5654297</c:v>
                </c:pt>
                <c:pt idx="236286">
                  <c:v>-92.77343749999996</c:v>
                </c:pt>
                <c:pt idx="236287">
                  <c:v>-100.097656</c:v>
                </c:pt>
                <c:pt idx="236288">
                  <c:v>-88.5009766</c:v>
                </c:pt>
                <c:pt idx="236289">
                  <c:v>-48.0957031</c:v>
                </c:pt>
                <c:pt idx="236290">
                  <c:v>-2.31933594</c:v>
                </c:pt>
                <c:pt idx="236291">
                  <c:v>54.6875</c:v>
                </c:pt>
                <c:pt idx="236292">
                  <c:v>80.32226559999998</c:v>
                </c:pt>
                <c:pt idx="236293">
                  <c:v>97.90039059999998</c:v>
                </c:pt>
                <c:pt idx="236294">
                  <c:v>92.1630859</c:v>
                </c:pt>
                <c:pt idx="236295">
                  <c:v>55.7861328</c:v>
                </c:pt>
                <c:pt idx="236296">
                  <c:v>1.953125</c:v>
                </c:pt>
                <c:pt idx="236297">
                  <c:v>-51.1474609</c:v>
                </c:pt>
                <c:pt idx="236298">
                  <c:v>-84.4726562</c:v>
                </c:pt>
                <c:pt idx="236299">
                  <c:v>-97.77832029999998</c:v>
                </c:pt>
                <c:pt idx="236300">
                  <c:v>-90.4541016</c:v>
                </c:pt>
                <c:pt idx="236301">
                  <c:v>-56.0302734</c:v>
                </c:pt>
                <c:pt idx="236302">
                  <c:v>-12.3291016</c:v>
                </c:pt>
                <c:pt idx="236303">
                  <c:v>39.1845703</c:v>
                </c:pt>
                <c:pt idx="236304">
                  <c:v>82.6416016</c:v>
                </c:pt>
                <c:pt idx="236305">
                  <c:v>99.60937499999996</c:v>
                </c:pt>
                <c:pt idx="236306">
                  <c:v>90.4541016</c:v>
                </c:pt>
                <c:pt idx="236307">
                  <c:v>56.2744141</c:v>
                </c:pt>
                <c:pt idx="236308">
                  <c:v>13.5498047</c:v>
                </c:pt>
                <c:pt idx="236309">
                  <c:v>-38.8183594</c:v>
                </c:pt>
                <c:pt idx="236310">
                  <c:v>-83.0078125</c:v>
                </c:pt>
                <c:pt idx="236311">
                  <c:v>-99.85351559999998</c:v>
                </c:pt>
                <c:pt idx="236312">
                  <c:v>-96.0693359</c:v>
                </c:pt>
                <c:pt idx="236313">
                  <c:v>-66.8945312</c:v>
                </c:pt>
                <c:pt idx="236314">
                  <c:v>-24.4140625</c:v>
                </c:pt>
                <c:pt idx="236315">
                  <c:v>35.4003906</c:v>
                </c:pt>
                <c:pt idx="236316">
                  <c:v>80.8105469</c:v>
                </c:pt>
                <c:pt idx="236317">
                  <c:v>97.65625</c:v>
                </c:pt>
                <c:pt idx="236318">
                  <c:v>88.8671875</c:v>
                </c:pt>
                <c:pt idx="236319">
                  <c:v>60.9130859</c:v>
                </c:pt>
                <c:pt idx="236320">
                  <c:v>21.9726562</c:v>
                </c:pt>
                <c:pt idx="236321">
                  <c:v>-33.0810547</c:v>
                </c:pt>
                <c:pt idx="236322">
                  <c:v>-73.85253909999996</c:v>
                </c:pt>
                <c:pt idx="236323">
                  <c:v>-95.0927734</c:v>
                </c:pt>
                <c:pt idx="236324">
                  <c:v>-86.18164059999998</c:v>
                </c:pt>
                <c:pt idx="236325">
                  <c:v>-71.6552734</c:v>
                </c:pt>
                <c:pt idx="236326">
                  <c:v>-27.9541016</c:v>
                </c:pt>
                <c:pt idx="236327">
                  <c:v>25.1464844</c:v>
                </c:pt>
                <c:pt idx="236328">
                  <c:v>65.0634766</c:v>
                </c:pt>
                <c:pt idx="236329">
                  <c:v>94.3603516</c:v>
                </c:pt>
                <c:pt idx="236330">
                  <c:v>93.01757809999998</c:v>
                </c:pt>
                <c:pt idx="236331">
                  <c:v>70.0683594</c:v>
                </c:pt>
                <c:pt idx="236332">
                  <c:v>30.7617188</c:v>
                </c:pt>
                <c:pt idx="236333">
                  <c:v>-17.7001953</c:v>
                </c:pt>
                <c:pt idx="236334">
                  <c:v>-67.9931641</c:v>
                </c:pt>
                <c:pt idx="236335">
                  <c:v>-95.4589844</c:v>
                </c:pt>
                <c:pt idx="236336">
                  <c:v>-98.63281249999996</c:v>
                </c:pt>
                <c:pt idx="236337">
                  <c:v>-75.5615234</c:v>
                </c:pt>
                <c:pt idx="236338">
                  <c:v>-38.3300781</c:v>
                </c:pt>
                <c:pt idx="236339">
                  <c:v>20.5078125</c:v>
                </c:pt>
                <c:pt idx="236340">
                  <c:v>64.6972656</c:v>
                </c:pt>
                <c:pt idx="236341">
                  <c:v>94.3603516</c:v>
                </c:pt>
                <c:pt idx="236342">
                  <c:v>94.2382812</c:v>
                </c:pt>
                <c:pt idx="236343">
                  <c:v>75.6835938</c:v>
                </c:pt>
                <c:pt idx="236344">
                  <c:v>33.9355469</c:v>
                </c:pt>
                <c:pt idx="236345">
                  <c:v>-14.7705078</c:v>
                </c:pt>
                <c:pt idx="236346">
                  <c:v>-58.83789059999999</c:v>
                </c:pt>
                <c:pt idx="236347">
                  <c:v>-89.7216797</c:v>
                </c:pt>
                <c:pt idx="236348">
                  <c:v>-99.3652344</c:v>
                </c:pt>
                <c:pt idx="236349">
                  <c:v>-78.36914059999998</c:v>
                </c:pt>
                <c:pt idx="236350">
                  <c:v>-37.109375</c:v>
                </c:pt>
                <c:pt idx="236351">
                  <c:v>11.5966797</c:v>
                </c:pt>
                <c:pt idx="236352">
                  <c:v>58.59375</c:v>
                </c:pt>
                <c:pt idx="236353">
                  <c:v>94.97070309999998</c:v>
                </c:pt>
                <c:pt idx="236354">
                  <c:v>99.60937499999996</c:v>
                </c:pt>
                <c:pt idx="236355">
                  <c:v>76.6601562</c:v>
                </c:pt>
                <c:pt idx="236356">
                  <c:v>42.3583984</c:v>
                </c:pt>
                <c:pt idx="236357">
                  <c:v>-13.3056641</c:v>
                </c:pt>
                <c:pt idx="236358">
                  <c:v>-59.5703125</c:v>
                </c:pt>
                <c:pt idx="236359">
                  <c:v>-89.5996094</c:v>
                </c:pt>
                <c:pt idx="236360">
                  <c:v>-97.77832029999998</c:v>
                </c:pt>
                <c:pt idx="236361">
                  <c:v>-87.03613279999998</c:v>
                </c:pt>
                <c:pt idx="236362">
                  <c:v>-47.3632812</c:v>
                </c:pt>
                <c:pt idx="236363">
                  <c:v>8.7890625</c:v>
                </c:pt>
                <c:pt idx="236364">
                  <c:v>58.9599609</c:v>
                </c:pt>
                <c:pt idx="236365">
                  <c:v>90.2099609</c:v>
                </c:pt>
                <c:pt idx="236366">
                  <c:v>100.708008</c:v>
                </c:pt>
                <c:pt idx="236367">
                  <c:v>87.6464844</c:v>
                </c:pt>
                <c:pt idx="236368">
                  <c:v>46.875</c:v>
                </c:pt>
                <c:pt idx="236369">
                  <c:v>2.80761719</c:v>
                </c:pt>
                <c:pt idx="236370">
                  <c:v>-55.7861328</c:v>
                </c:pt>
                <c:pt idx="236371">
                  <c:v>-88.62304690000001</c:v>
                </c:pt>
                <c:pt idx="236372">
                  <c:v>-93.9941406</c:v>
                </c:pt>
                <c:pt idx="236373">
                  <c:v>-86.5478516</c:v>
                </c:pt>
                <c:pt idx="236374">
                  <c:v>-48.828125</c:v>
                </c:pt>
                <c:pt idx="236375">
                  <c:v>1.34277344</c:v>
                </c:pt>
                <c:pt idx="236376">
                  <c:v>52.6123047</c:v>
                </c:pt>
                <c:pt idx="236377">
                  <c:v>86.3037109</c:v>
                </c:pt>
                <c:pt idx="236378">
                  <c:v>99.1210938</c:v>
                </c:pt>
                <c:pt idx="236379">
                  <c:v>83.12988279999993</c:v>
                </c:pt>
                <c:pt idx="236380">
                  <c:v>42.4804688</c:v>
                </c:pt>
                <c:pt idx="236381">
                  <c:v>0.732421875</c:v>
                </c:pt>
                <c:pt idx="236382">
                  <c:v>-43.3349609</c:v>
                </c:pt>
                <c:pt idx="236383">
                  <c:v>-85.20507809999994</c:v>
                </c:pt>
                <c:pt idx="236384">
                  <c:v>-93.75</c:v>
                </c:pt>
                <c:pt idx="236385">
                  <c:v>-84.8388672</c:v>
                </c:pt>
                <c:pt idx="236386">
                  <c:v>-51.1474609</c:v>
                </c:pt>
                <c:pt idx="236387">
                  <c:v>-8.178710939999998</c:v>
                </c:pt>
                <c:pt idx="236388">
                  <c:v>41.2597656</c:v>
                </c:pt>
                <c:pt idx="236389">
                  <c:v>85.9375</c:v>
                </c:pt>
                <c:pt idx="236390">
                  <c:v>102.905273</c:v>
                </c:pt>
                <c:pt idx="236391">
                  <c:v>89.2333984</c:v>
                </c:pt>
                <c:pt idx="236392">
                  <c:v>52.8564453</c:v>
                </c:pt>
                <c:pt idx="236393">
                  <c:v>12.3291016</c:v>
                </c:pt>
                <c:pt idx="236394">
                  <c:v>-39.7949219</c:v>
                </c:pt>
                <c:pt idx="236395">
                  <c:v>-76.5380859</c:v>
                </c:pt>
                <c:pt idx="236396">
                  <c:v>-99.9755859</c:v>
                </c:pt>
                <c:pt idx="236397">
                  <c:v>-97.0458984</c:v>
                </c:pt>
                <c:pt idx="236398">
                  <c:v>-61.0351562</c:v>
                </c:pt>
                <c:pt idx="236399">
                  <c:v>-17.9443359</c:v>
                </c:pt>
                <c:pt idx="236400">
                  <c:v>34.5458984</c:v>
                </c:pt>
                <c:pt idx="236401">
                  <c:v>72.50976559999998</c:v>
                </c:pt>
                <c:pt idx="236402">
                  <c:v>97.0458984</c:v>
                </c:pt>
                <c:pt idx="236403">
                  <c:v>93.6279297</c:v>
                </c:pt>
                <c:pt idx="236404">
                  <c:v>67.62695309999998</c:v>
                </c:pt>
                <c:pt idx="236405">
                  <c:v>18.6767578</c:v>
                </c:pt>
                <c:pt idx="236406">
                  <c:v>-31.4941406</c:v>
                </c:pt>
                <c:pt idx="236407">
                  <c:v>-79.9560547</c:v>
                </c:pt>
                <c:pt idx="236408">
                  <c:v>-96.92382809999998</c:v>
                </c:pt>
                <c:pt idx="236409">
                  <c:v>-96.5576172</c:v>
                </c:pt>
                <c:pt idx="236410">
                  <c:v>-66.8945312</c:v>
                </c:pt>
                <c:pt idx="236411">
                  <c:v>-21.484375</c:v>
                </c:pt>
                <c:pt idx="236412">
                  <c:v>34.6679688</c:v>
                </c:pt>
                <c:pt idx="236413">
                  <c:v>75.4394531</c:v>
                </c:pt>
                <c:pt idx="236414">
                  <c:v>102.172852</c:v>
                </c:pt>
                <c:pt idx="236415">
                  <c:v>89.7216797</c:v>
                </c:pt>
                <c:pt idx="236416">
                  <c:v>62.8662109</c:v>
                </c:pt>
                <c:pt idx="236417">
                  <c:v>22.2167969</c:v>
                </c:pt>
                <c:pt idx="236418">
                  <c:v>-27.2216797</c:v>
                </c:pt>
                <c:pt idx="236419">
                  <c:v>-67.50488279999998</c:v>
                </c:pt>
                <c:pt idx="236420">
                  <c:v>-93.6279297</c:v>
                </c:pt>
                <c:pt idx="236421">
                  <c:v>-94.2382812</c:v>
                </c:pt>
                <c:pt idx="236422">
                  <c:v>-67.8710938</c:v>
                </c:pt>
                <c:pt idx="236423">
                  <c:v>-24.0478516</c:v>
                </c:pt>
                <c:pt idx="236424">
                  <c:v>27.4658203</c:v>
                </c:pt>
                <c:pt idx="236425">
                  <c:v>70.67871089999993</c:v>
                </c:pt>
                <c:pt idx="236426">
                  <c:v>94.84863279999998</c:v>
                </c:pt>
                <c:pt idx="236427">
                  <c:v>96.80175779999998</c:v>
                </c:pt>
                <c:pt idx="236428">
                  <c:v>67.9931641</c:v>
                </c:pt>
                <c:pt idx="236429">
                  <c:v>25.8789062</c:v>
                </c:pt>
                <c:pt idx="236430">
                  <c:v>-29.5410156</c:v>
                </c:pt>
                <c:pt idx="236431">
                  <c:v>-72.7539062</c:v>
                </c:pt>
                <c:pt idx="236432">
                  <c:v>-96.3134766</c:v>
                </c:pt>
                <c:pt idx="236433">
                  <c:v>-99.2431641</c:v>
                </c:pt>
                <c:pt idx="236434">
                  <c:v>-74.5849609</c:v>
                </c:pt>
                <c:pt idx="236435">
                  <c:v>-33.203125</c:v>
                </c:pt>
                <c:pt idx="236436">
                  <c:v>15.5029297</c:v>
                </c:pt>
                <c:pt idx="236437">
                  <c:v>64.57519529999998</c:v>
                </c:pt>
                <c:pt idx="236438">
                  <c:v>96.92382809999998</c:v>
                </c:pt>
                <c:pt idx="236439">
                  <c:v>104.370117</c:v>
                </c:pt>
                <c:pt idx="236440">
                  <c:v>80.2001953</c:v>
                </c:pt>
                <c:pt idx="236441">
                  <c:v>36.3769531</c:v>
                </c:pt>
                <c:pt idx="236442">
                  <c:v>-13.9160156</c:v>
                </c:pt>
                <c:pt idx="236443">
                  <c:v>-57.4951172</c:v>
                </c:pt>
                <c:pt idx="236444">
                  <c:v>-88.0126953</c:v>
                </c:pt>
                <c:pt idx="236445">
                  <c:v>-107.055664</c:v>
                </c:pt>
                <c:pt idx="236446">
                  <c:v>-78.6132812</c:v>
                </c:pt>
                <c:pt idx="236447">
                  <c:v>-31.8603516</c:v>
                </c:pt>
                <c:pt idx="236448">
                  <c:v>17.2119141</c:v>
                </c:pt>
                <c:pt idx="236449">
                  <c:v>63.3544922</c:v>
                </c:pt>
                <c:pt idx="236450">
                  <c:v>94.3603516</c:v>
                </c:pt>
                <c:pt idx="236451">
                  <c:v>92.6513672</c:v>
                </c:pt>
                <c:pt idx="236452">
                  <c:v>70.80078119999993</c:v>
                </c:pt>
                <c:pt idx="236453">
                  <c:v>47.2412109</c:v>
                </c:pt>
                <c:pt idx="236454">
                  <c:v>-6.71386719</c:v>
                </c:pt>
                <c:pt idx="236455">
                  <c:v>-59.4482422</c:v>
                </c:pt>
                <c:pt idx="236456">
                  <c:v>-87.03613279999998</c:v>
                </c:pt>
                <c:pt idx="236457">
                  <c:v>-98.5107422</c:v>
                </c:pt>
                <c:pt idx="236458">
                  <c:v>-82.27539059999994</c:v>
                </c:pt>
                <c:pt idx="236459">
                  <c:v>-46.6308594</c:v>
                </c:pt>
                <c:pt idx="236460">
                  <c:v>2.68554688</c:v>
                </c:pt>
                <c:pt idx="236461">
                  <c:v>54.1992188</c:v>
                </c:pt>
                <c:pt idx="236462">
                  <c:v>90.57617190000001</c:v>
                </c:pt>
                <c:pt idx="236463">
                  <c:v>100.219727</c:v>
                </c:pt>
                <c:pt idx="236464">
                  <c:v>88.5009766</c:v>
                </c:pt>
                <c:pt idx="236465">
                  <c:v>48.828125</c:v>
                </c:pt>
                <c:pt idx="236466">
                  <c:v>1.34277344</c:v>
                </c:pt>
                <c:pt idx="236467">
                  <c:v>-50.6591797</c:v>
                </c:pt>
                <c:pt idx="236468">
                  <c:v>-88.5009766</c:v>
                </c:pt>
                <c:pt idx="236469">
                  <c:v>-103.515625</c:v>
                </c:pt>
                <c:pt idx="236470">
                  <c:v>-87.4023438</c:v>
                </c:pt>
                <c:pt idx="236471">
                  <c:v>-45.0439453</c:v>
                </c:pt>
                <c:pt idx="236472">
                  <c:v>5.859375</c:v>
                </c:pt>
                <c:pt idx="236473">
                  <c:v>45.8984375</c:v>
                </c:pt>
                <c:pt idx="236474">
                  <c:v>93.1396484</c:v>
                </c:pt>
                <c:pt idx="236475">
                  <c:v>97.77832029999998</c:v>
                </c:pt>
                <c:pt idx="236476">
                  <c:v>78.7353516</c:v>
                </c:pt>
                <c:pt idx="236477">
                  <c:v>50.1708984</c:v>
                </c:pt>
                <c:pt idx="236478">
                  <c:v>1.09863281</c:v>
                </c:pt>
                <c:pt idx="236479">
                  <c:v>-49.5605469</c:v>
                </c:pt>
                <c:pt idx="236480">
                  <c:v>-85.4492188</c:v>
                </c:pt>
                <c:pt idx="236481">
                  <c:v>-101.928711</c:v>
                </c:pt>
                <c:pt idx="236482">
                  <c:v>-82.88574219999992</c:v>
                </c:pt>
                <c:pt idx="236483">
                  <c:v>-60.6689453</c:v>
                </c:pt>
                <c:pt idx="236484">
                  <c:v>-12.3291016</c:v>
                </c:pt>
                <c:pt idx="236485">
                  <c:v>36.6210938</c:v>
                </c:pt>
                <c:pt idx="236486">
                  <c:v>77.75878909999996</c:v>
                </c:pt>
                <c:pt idx="236487">
                  <c:v>101.806641</c:v>
                </c:pt>
                <c:pt idx="236488">
                  <c:v>99.60937499999996</c:v>
                </c:pt>
                <c:pt idx="236489">
                  <c:v>65.4296875</c:v>
                </c:pt>
                <c:pt idx="236490">
                  <c:v>11.2304688</c:v>
                </c:pt>
                <c:pt idx="236491">
                  <c:v>-41.1376953</c:v>
                </c:pt>
                <c:pt idx="236492">
                  <c:v>-78.4912109</c:v>
                </c:pt>
                <c:pt idx="236493">
                  <c:v>-97.65625</c:v>
                </c:pt>
                <c:pt idx="236494">
                  <c:v>-95.82519529999998</c:v>
                </c:pt>
                <c:pt idx="236495">
                  <c:v>-66.0400391</c:v>
                </c:pt>
                <c:pt idx="236496">
                  <c:v>-20.5078125</c:v>
                </c:pt>
                <c:pt idx="236497">
                  <c:v>33.3251953</c:v>
                </c:pt>
                <c:pt idx="236498">
                  <c:v>76.17187499999996</c:v>
                </c:pt>
                <c:pt idx="236499">
                  <c:v>100.952148</c:v>
                </c:pt>
                <c:pt idx="236500">
                  <c:v>95.3369141</c:v>
                </c:pt>
                <c:pt idx="236501">
                  <c:v>63.2324219</c:v>
                </c:pt>
                <c:pt idx="236502">
                  <c:v>16.72363279999998</c:v>
                </c:pt>
                <c:pt idx="236503">
                  <c:v>-29.5410156</c:v>
                </c:pt>
                <c:pt idx="236504">
                  <c:v>-73.48632809999998</c:v>
                </c:pt>
                <c:pt idx="236505">
                  <c:v>-94.84863279999998</c:v>
                </c:pt>
                <c:pt idx="236506">
                  <c:v>-93.1396484</c:v>
                </c:pt>
                <c:pt idx="236507">
                  <c:v>-62.5</c:v>
                </c:pt>
                <c:pt idx="236508">
                  <c:v>-17.8222656</c:v>
                </c:pt>
                <c:pt idx="236509">
                  <c:v>24.1699219</c:v>
                </c:pt>
                <c:pt idx="236510">
                  <c:v>65.18554690000001</c:v>
                </c:pt>
                <c:pt idx="236511">
                  <c:v>96.80175779999998</c:v>
                </c:pt>
                <c:pt idx="236512">
                  <c:v>94.97070309999998</c:v>
                </c:pt>
                <c:pt idx="236513">
                  <c:v>60.7910156</c:v>
                </c:pt>
                <c:pt idx="236514">
                  <c:v>22.3388672</c:v>
                </c:pt>
                <c:pt idx="236515">
                  <c:v>-30.1513672</c:v>
                </c:pt>
                <c:pt idx="236516">
                  <c:v>-73.7304688</c:v>
                </c:pt>
                <c:pt idx="236517">
                  <c:v>-91.9189453</c:v>
                </c:pt>
                <c:pt idx="236518">
                  <c:v>-93.38378909999996</c:v>
                </c:pt>
                <c:pt idx="236519">
                  <c:v>-77.8808594</c:v>
                </c:pt>
                <c:pt idx="236520">
                  <c:v>-35.8886719</c:v>
                </c:pt>
                <c:pt idx="236521">
                  <c:v>16.6015625</c:v>
                </c:pt>
                <c:pt idx="236522">
                  <c:v>67.2607422</c:v>
                </c:pt>
                <c:pt idx="236523">
                  <c:v>92.89550779999998</c:v>
                </c:pt>
                <c:pt idx="236524">
                  <c:v>95.2148438</c:v>
                </c:pt>
                <c:pt idx="236525">
                  <c:v>66.8945312</c:v>
                </c:pt>
                <c:pt idx="236526">
                  <c:v>30.5175781</c:v>
                </c:pt>
                <c:pt idx="236527">
                  <c:v>-18.1884766</c:v>
                </c:pt>
                <c:pt idx="236528">
                  <c:v>-59.2041016</c:v>
                </c:pt>
                <c:pt idx="236529">
                  <c:v>-90.94238279999998</c:v>
                </c:pt>
                <c:pt idx="236530">
                  <c:v>-94.7265625</c:v>
                </c:pt>
                <c:pt idx="236531">
                  <c:v>-67.9931641</c:v>
                </c:pt>
                <c:pt idx="236532">
                  <c:v>-30.8837891</c:v>
                </c:pt>
                <c:pt idx="236533">
                  <c:v>19.6533203</c:v>
                </c:pt>
                <c:pt idx="236534">
                  <c:v>62.2558594</c:v>
                </c:pt>
                <c:pt idx="236535">
                  <c:v>85.4492188</c:v>
                </c:pt>
                <c:pt idx="236536">
                  <c:v>99.1210938</c:v>
                </c:pt>
                <c:pt idx="236537">
                  <c:v>77.63671879999995</c:v>
                </c:pt>
                <c:pt idx="236538">
                  <c:v>33.203125</c:v>
                </c:pt>
                <c:pt idx="236539">
                  <c:v>-14.7705078</c:v>
                </c:pt>
                <c:pt idx="236540">
                  <c:v>-54.32128909999999</c:v>
                </c:pt>
                <c:pt idx="236541">
                  <c:v>-92.77343749999996</c:v>
                </c:pt>
                <c:pt idx="236542">
                  <c:v>-102.539062</c:v>
                </c:pt>
                <c:pt idx="236543">
                  <c:v>-80.2001953</c:v>
                </c:pt>
                <c:pt idx="236544">
                  <c:v>-42.1142578</c:v>
                </c:pt>
                <c:pt idx="236545">
                  <c:v>10.4980469</c:v>
                </c:pt>
                <c:pt idx="236546">
                  <c:v>65.18554690000001</c:v>
                </c:pt>
                <c:pt idx="236547">
                  <c:v>91.796875</c:v>
                </c:pt>
                <c:pt idx="236548">
                  <c:v>100.341797</c:v>
                </c:pt>
                <c:pt idx="236549">
                  <c:v>78.7353516</c:v>
                </c:pt>
                <c:pt idx="236550">
                  <c:v>43.7011719</c:v>
                </c:pt>
                <c:pt idx="236551">
                  <c:v>-1.70898438</c:v>
                </c:pt>
                <c:pt idx="236552">
                  <c:v>-50.4150391</c:v>
                </c:pt>
                <c:pt idx="236553">
                  <c:v>-85.9375</c:v>
                </c:pt>
                <c:pt idx="236554">
                  <c:v>-98.5107422</c:v>
                </c:pt>
                <c:pt idx="236555">
                  <c:v>-82.03125</c:v>
                </c:pt>
                <c:pt idx="236556">
                  <c:v>-48.5839844</c:v>
                </c:pt>
                <c:pt idx="236557">
                  <c:v>-0.366210938</c:v>
                </c:pt>
                <c:pt idx="236558">
                  <c:v>48.828125</c:v>
                </c:pt>
                <c:pt idx="236559">
                  <c:v>80.8105469</c:v>
                </c:pt>
                <c:pt idx="236560">
                  <c:v>98.2666016</c:v>
                </c:pt>
                <c:pt idx="236561">
                  <c:v>85.3271484</c:v>
                </c:pt>
                <c:pt idx="236562">
                  <c:v>55.0537109</c:v>
                </c:pt>
                <c:pt idx="236563">
                  <c:v>0.366210938</c:v>
                </c:pt>
                <c:pt idx="236564">
                  <c:v>-49.0722656</c:v>
                </c:pt>
                <c:pt idx="236565">
                  <c:v>-85.6933594</c:v>
                </c:pt>
                <c:pt idx="236566">
                  <c:v>-99.7314453</c:v>
                </c:pt>
                <c:pt idx="236567">
                  <c:v>-86.18164059999998</c:v>
                </c:pt>
                <c:pt idx="236568">
                  <c:v>-46.875</c:v>
                </c:pt>
                <c:pt idx="236569">
                  <c:v>1.83105469</c:v>
                </c:pt>
                <c:pt idx="236570">
                  <c:v>50.78125</c:v>
                </c:pt>
                <c:pt idx="236571">
                  <c:v>87.03613279999998</c:v>
                </c:pt>
                <c:pt idx="236572">
                  <c:v>97.2900391</c:v>
                </c:pt>
                <c:pt idx="236573">
                  <c:v>93.6279297</c:v>
                </c:pt>
                <c:pt idx="236574">
                  <c:v>59.5703125</c:v>
                </c:pt>
                <c:pt idx="236575">
                  <c:v>3.17382812</c:v>
                </c:pt>
                <c:pt idx="236576">
                  <c:v>-46.5087891</c:v>
                </c:pt>
                <c:pt idx="236577">
                  <c:v>-84.9609375</c:v>
                </c:pt>
                <c:pt idx="236578">
                  <c:v>-95.0927734</c:v>
                </c:pt>
                <c:pt idx="236579">
                  <c:v>-89.5996094</c:v>
                </c:pt>
                <c:pt idx="236580">
                  <c:v>-67.7490234</c:v>
                </c:pt>
                <c:pt idx="236581">
                  <c:v>-14.7705078</c:v>
                </c:pt>
                <c:pt idx="236582">
                  <c:v>37.7197266</c:v>
                </c:pt>
                <c:pt idx="236583">
                  <c:v>73.1201172</c:v>
                </c:pt>
                <c:pt idx="236584">
                  <c:v>98.38867190000001</c:v>
                </c:pt>
                <c:pt idx="236585">
                  <c:v>91.0644531</c:v>
                </c:pt>
                <c:pt idx="236586">
                  <c:v>63.4765625</c:v>
                </c:pt>
                <c:pt idx="236587">
                  <c:v>15.8691406</c:v>
                </c:pt>
                <c:pt idx="236588">
                  <c:v>-33.6914062</c:v>
                </c:pt>
                <c:pt idx="236589">
                  <c:v>-71.4111328</c:v>
                </c:pt>
                <c:pt idx="236590">
                  <c:v>-95.5810547</c:v>
                </c:pt>
                <c:pt idx="236591">
                  <c:v>-95.2148438</c:v>
                </c:pt>
                <c:pt idx="236592">
                  <c:v>-62.9882812</c:v>
                </c:pt>
                <c:pt idx="236593">
                  <c:v>-11.8408203</c:v>
                </c:pt>
                <c:pt idx="236594">
                  <c:v>33.6914062</c:v>
                </c:pt>
                <c:pt idx="236595">
                  <c:v>78.7353516</c:v>
                </c:pt>
                <c:pt idx="236596">
                  <c:v>94.7265625</c:v>
                </c:pt>
                <c:pt idx="236597">
                  <c:v>87.2802734</c:v>
                </c:pt>
                <c:pt idx="236598">
                  <c:v>66.2841797</c:v>
                </c:pt>
                <c:pt idx="236599">
                  <c:v>21.484375</c:v>
                </c:pt>
                <c:pt idx="236600">
                  <c:v>-25.7568359</c:v>
                </c:pt>
                <c:pt idx="236601">
                  <c:v>-73.85253909999996</c:v>
                </c:pt>
                <c:pt idx="236602">
                  <c:v>-99.3652344</c:v>
                </c:pt>
                <c:pt idx="236603">
                  <c:v>-94.4824219</c:v>
                </c:pt>
                <c:pt idx="236604">
                  <c:v>-72.0214844</c:v>
                </c:pt>
                <c:pt idx="236605">
                  <c:v>-27.34375</c:v>
                </c:pt>
                <c:pt idx="236606">
                  <c:v>25.8789062</c:v>
                </c:pt>
                <c:pt idx="236607">
                  <c:v>70.0683594</c:v>
                </c:pt>
                <c:pt idx="236608">
                  <c:v>97.1679688</c:v>
                </c:pt>
                <c:pt idx="236609">
                  <c:v>98.87695309999998</c:v>
                </c:pt>
                <c:pt idx="236610">
                  <c:v>72.6318359</c:v>
                </c:pt>
                <c:pt idx="236611">
                  <c:v>24.0478516</c:v>
                </c:pt>
                <c:pt idx="236612">
                  <c:v>-23.5595703</c:v>
                </c:pt>
                <c:pt idx="236613">
                  <c:v>-64.8193359</c:v>
                </c:pt>
                <c:pt idx="236614">
                  <c:v>-92.4072266</c:v>
                </c:pt>
                <c:pt idx="236615">
                  <c:v>-98.0224609</c:v>
                </c:pt>
                <c:pt idx="236616">
                  <c:v>-72.9980469</c:v>
                </c:pt>
                <c:pt idx="236617">
                  <c:v>-31.25</c:v>
                </c:pt>
                <c:pt idx="236618">
                  <c:v>20.0195312</c:v>
                </c:pt>
                <c:pt idx="236619">
                  <c:v>66.40625</c:v>
                </c:pt>
                <c:pt idx="236620">
                  <c:v>99.7314453</c:v>
                </c:pt>
                <c:pt idx="236621">
                  <c:v>99.2431641</c:v>
                </c:pt>
                <c:pt idx="236622">
                  <c:v>78.0029297</c:v>
                </c:pt>
                <c:pt idx="236623">
                  <c:v>34.7900391</c:v>
                </c:pt>
                <c:pt idx="236624">
                  <c:v>-19.0429688</c:v>
                </c:pt>
                <c:pt idx="236625">
                  <c:v>-67.50488279999998</c:v>
                </c:pt>
                <c:pt idx="236626">
                  <c:v>-91.4306641</c:v>
                </c:pt>
                <c:pt idx="236627">
                  <c:v>-90.6982422</c:v>
                </c:pt>
                <c:pt idx="236628">
                  <c:v>-75.8056641</c:v>
                </c:pt>
                <c:pt idx="236629">
                  <c:v>-36.9873047</c:v>
                </c:pt>
                <c:pt idx="236630">
                  <c:v>16.8457031</c:v>
                </c:pt>
                <c:pt idx="236631">
                  <c:v>62.8662109</c:v>
                </c:pt>
                <c:pt idx="236632">
                  <c:v>93.1396484</c:v>
                </c:pt>
                <c:pt idx="236633">
                  <c:v>104.858398</c:v>
                </c:pt>
                <c:pt idx="236634">
                  <c:v>74.9511719</c:v>
                </c:pt>
                <c:pt idx="236635">
                  <c:v>30.6396484</c:v>
                </c:pt>
                <c:pt idx="236636">
                  <c:v>-10.7421875</c:v>
                </c:pt>
                <c:pt idx="236637">
                  <c:v>-60.546875</c:v>
                </c:pt>
                <c:pt idx="236638">
                  <c:v>-92.4072266</c:v>
                </c:pt>
                <c:pt idx="236639">
                  <c:v>-100.463867</c:v>
                </c:pt>
                <c:pt idx="236640">
                  <c:v>-81.0546875</c:v>
                </c:pt>
                <c:pt idx="236641">
                  <c:v>-45.5322266</c:v>
                </c:pt>
                <c:pt idx="236642">
                  <c:v>10.0097656</c:v>
                </c:pt>
                <c:pt idx="236643">
                  <c:v>56.5185547</c:v>
                </c:pt>
                <c:pt idx="236644">
                  <c:v>83.0078125</c:v>
                </c:pt>
                <c:pt idx="236645">
                  <c:v>100.952148</c:v>
                </c:pt>
                <c:pt idx="236646">
                  <c:v>80.32226559999998</c:v>
                </c:pt>
                <c:pt idx="236647">
                  <c:v>44.6777344</c:v>
                </c:pt>
                <c:pt idx="236648">
                  <c:v>-9.033203119999997</c:v>
                </c:pt>
                <c:pt idx="236649">
                  <c:v>-57.9833984</c:v>
                </c:pt>
                <c:pt idx="236650">
                  <c:v>-88.2568359</c:v>
                </c:pt>
                <c:pt idx="236651">
                  <c:v>-104.125977</c:v>
                </c:pt>
                <c:pt idx="236652">
                  <c:v>-89.7216797</c:v>
                </c:pt>
                <c:pt idx="236653">
                  <c:v>-52.4902344</c:v>
                </c:pt>
                <c:pt idx="236654">
                  <c:v>3.29589844</c:v>
                </c:pt>
                <c:pt idx="236655">
                  <c:v>50.2929688</c:v>
                </c:pt>
                <c:pt idx="236656">
                  <c:v>83.2519531</c:v>
                </c:pt>
                <c:pt idx="236657">
                  <c:v>102.172852</c:v>
                </c:pt>
                <c:pt idx="236658">
                  <c:v>90.57617190000001</c:v>
                </c:pt>
                <c:pt idx="236659">
                  <c:v>51.1474609</c:v>
                </c:pt>
                <c:pt idx="236660">
                  <c:v>-6.225585939999994</c:v>
                </c:pt>
                <c:pt idx="236661">
                  <c:v>-46.5087891</c:v>
                </c:pt>
                <c:pt idx="236662">
                  <c:v>-86.5478516</c:v>
                </c:pt>
                <c:pt idx="236663">
                  <c:v>-105.59082</c:v>
                </c:pt>
                <c:pt idx="236664">
                  <c:v>-86.7919922</c:v>
                </c:pt>
                <c:pt idx="236665">
                  <c:v>-60.7910156</c:v>
                </c:pt>
                <c:pt idx="236666">
                  <c:v>-9.765625</c:v>
                </c:pt>
                <c:pt idx="236667">
                  <c:v>45.8984375</c:v>
                </c:pt>
                <c:pt idx="236668">
                  <c:v>75.0732422</c:v>
                </c:pt>
                <c:pt idx="236669">
                  <c:v>90.82031249999996</c:v>
                </c:pt>
                <c:pt idx="236670">
                  <c:v>90.6982422</c:v>
                </c:pt>
                <c:pt idx="236671">
                  <c:v>56.0302734</c:v>
                </c:pt>
                <c:pt idx="236672">
                  <c:v>10.2539062</c:v>
                </c:pt>
                <c:pt idx="236673">
                  <c:v>-36.8652344</c:v>
                </c:pt>
                <c:pt idx="236674">
                  <c:v>-87.4023438</c:v>
                </c:pt>
                <c:pt idx="236675">
                  <c:v>-104.125977</c:v>
                </c:pt>
                <c:pt idx="236676">
                  <c:v>-93.5058594</c:v>
                </c:pt>
                <c:pt idx="236677">
                  <c:v>-54.6875</c:v>
                </c:pt>
                <c:pt idx="236678">
                  <c:v>-6.59179688</c:v>
                </c:pt>
                <c:pt idx="236679">
                  <c:v>39.0625</c:v>
                </c:pt>
                <c:pt idx="236680">
                  <c:v>80.8105469</c:v>
                </c:pt>
                <c:pt idx="236681">
                  <c:v>99.3652344</c:v>
                </c:pt>
                <c:pt idx="236682">
                  <c:v>90.6982422</c:v>
                </c:pt>
                <c:pt idx="236683">
                  <c:v>66.0400391</c:v>
                </c:pt>
                <c:pt idx="236684">
                  <c:v>16.1132812</c:v>
                </c:pt>
                <c:pt idx="236685">
                  <c:v>-36.2548828</c:v>
                </c:pt>
                <c:pt idx="236686">
                  <c:v>-76.7822266</c:v>
                </c:pt>
                <c:pt idx="236687">
                  <c:v>-91.0644531</c:v>
                </c:pt>
                <c:pt idx="236688">
                  <c:v>-87.03613279999998</c:v>
                </c:pt>
                <c:pt idx="236689">
                  <c:v>-63.4765625</c:v>
                </c:pt>
                <c:pt idx="236690">
                  <c:v>-11.5966797</c:v>
                </c:pt>
                <c:pt idx="236691">
                  <c:v>35.6445312</c:v>
                </c:pt>
                <c:pt idx="236692">
                  <c:v>72.0214844</c:v>
                </c:pt>
                <c:pt idx="236693">
                  <c:v>94.97070309999998</c:v>
                </c:pt>
                <c:pt idx="236694">
                  <c:v>96.67968749999996</c:v>
                </c:pt>
                <c:pt idx="236695">
                  <c:v>71.1669922</c:v>
                </c:pt>
                <c:pt idx="236696">
                  <c:v>24.2919922</c:v>
                </c:pt>
                <c:pt idx="236697">
                  <c:v>-31.3720703</c:v>
                </c:pt>
                <c:pt idx="236698">
                  <c:v>-72.50976559999998</c:v>
                </c:pt>
                <c:pt idx="236699">
                  <c:v>-95.0927734</c:v>
                </c:pt>
                <c:pt idx="236700">
                  <c:v>-92.2851562</c:v>
                </c:pt>
                <c:pt idx="236701">
                  <c:v>-66.65039059999994</c:v>
                </c:pt>
                <c:pt idx="236702">
                  <c:v>-22.7050781</c:v>
                </c:pt>
                <c:pt idx="236703">
                  <c:v>31.3720703</c:v>
                </c:pt>
                <c:pt idx="236704">
                  <c:v>70.4345703</c:v>
                </c:pt>
                <c:pt idx="236705">
                  <c:v>87.890625</c:v>
                </c:pt>
                <c:pt idx="236706">
                  <c:v>87.2802734</c:v>
                </c:pt>
                <c:pt idx="236707">
                  <c:v>74.21875</c:v>
                </c:pt>
                <c:pt idx="236708">
                  <c:v>29.1748047</c:v>
                </c:pt>
                <c:pt idx="236709">
                  <c:v>-22.3388672</c:v>
                </c:pt>
                <c:pt idx="236710">
                  <c:v>-71.2890625</c:v>
                </c:pt>
                <c:pt idx="236711">
                  <c:v>-94.4824219</c:v>
                </c:pt>
                <c:pt idx="236712">
                  <c:v>-89.11132809999998</c:v>
                </c:pt>
                <c:pt idx="236713">
                  <c:v>-72.7539062</c:v>
                </c:pt>
                <c:pt idx="236714">
                  <c:v>-34.9121094</c:v>
                </c:pt>
                <c:pt idx="236715">
                  <c:v>12.3291016</c:v>
                </c:pt>
                <c:pt idx="236716">
                  <c:v>65.55175779999998</c:v>
                </c:pt>
                <c:pt idx="236717">
                  <c:v>97.2900391</c:v>
                </c:pt>
                <c:pt idx="236718">
                  <c:v>99.60937499999996</c:v>
                </c:pt>
                <c:pt idx="236719">
                  <c:v>77.75878909999996</c:v>
                </c:pt>
                <c:pt idx="236720">
                  <c:v>33.203125</c:v>
                </c:pt>
                <c:pt idx="236721">
                  <c:v>-15.8691406</c:v>
                </c:pt>
                <c:pt idx="236722">
                  <c:v>-58.2275391</c:v>
                </c:pt>
                <c:pt idx="236723">
                  <c:v>-93.87207029999993</c:v>
                </c:pt>
                <c:pt idx="236724">
                  <c:v>-101.318359</c:v>
                </c:pt>
                <c:pt idx="236725">
                  <c:v>-78.12499999999998</c:v>
                </c:pt>
                <c:pt idx="236726">
                  <c:v>-36.6210938</c:v>
                </c:pt>
                <c:pt idx="236727">
                  <c:v>4.882812499999997</c:v>
                </c:pt>
                <c:pt idx="236728">
                  <c:v>50.78125</c:v>
                </c:pt>
                <c:pt idx="236729">
                  <c:v>87.15820309999998</c:v>
                </c:pt>
                <c:pt idx="236730">
                  <c:v>95.9472656</c:v>
                </c:pt>
                <c:pt idx="236731">
                  <c:v>79.4677734</c:v>
                </c:pt>
                <c:pt idx="236732">
                  <c:v>45.8984375</c:v>
                </c:pt>
                <c:pt idx="236733">
                  <c:v>-3.29589844</c:v>
                </c:pt>
                <c:pt idx="236734">
                  <c:v>-56.1523438</c:v>
                </c:pt>
                <c:pt idx="236735">
                  <c:v>-90.57617190000001</c:v>
                </c:pt>
                <c:pt idx="236736">
                  <c:v>-99.85351559999998</c:v>
                </c:pt>
                <c:pt idx="236737">
                  <c:v>-80.68847659999993</c:v>
                </c:pt>
                <c:pt idx="236738">
                  <c:v>-50.0488281</c:v>
                </c:pt>
                <c:pt idx="236739">
                  <c:v>1.58691406</c:v>
                </c:pt>
                <c:pt idx="236740">
                  <c:v>51.0253906</c:v>
                </c:pt>
                <c:pt idx="236741">
                  <c:v>83.8623047</c:v>
                </c:pt>
                <c:pt idx="236742">
                  <c:v>103.393555</c:v>
                </c:pt>
                <c:pt idx="236743">
                  <c:v>83.12988279999993</c:v>
                </c:pt>
                <c:pt idx="236744">
                  <c:v>52.9785156</c:v>
                </c:pt>
                <c:pt idx="236745">
                  <c:v>1.09863281</c:v>
                </c:pt>
                <c:pt idx="236746">
                  <c:v>-51.6357422</c:v>
                </c:pt>
                <c:pt idx="236747">
                  <c:v>-93.01757809999998</c:v>
                </c:pt>
                <c:pt idx="236748">
                  <c:v>-103.759766</c:v>
                </c:pt>
                <c:pt idx="236749">
                  <c:v>-81.4208984</c:v>
                </c:pt>
                <c:pt idx="236750">
                  <c:v>-50.4150391</c:v>
                </c:pt>
                <c:pt idx="236751">
                  <c:v>-1.58691406</c:v>
                </c:pt>
                <c:pt idx="236752">
                  <c:v>48.0957031</c:v>
                </c:pt>
                <c:pt idx="236753">
                  <c:v>90.57617190000001</c:v>
                </c:pt>
                <c:pt idx="236754">
                  <c:v>96.80175779999998</c:v>
                </c:pt>
                <c:pt idx="236755">
                  <c:v>82.3974609</c:v>
                </c:pt>
                <c:pt idx="236756">
                  <c:v>54.4433594</c:v>
                </c:pt>
                <c:pt idx="236757">
                  <c:v>2.56347656</c:v>
                </c:pt>
                <c:pt idx="236758">
                  <c:v>-43.8232422</c:v>
                </c:pt>
                <c:pt idx="236759">
                  <c:v>-74.46289059999998</c:v>
                </c:pt>
                <c:pt idx="236760">
                  <c:v>-100.708008</c:v>
                </c:pt>
                <c:pt idx="236761">
                  <c:v>-88.62304690000001</c:v>
                </c:pt>
                <c:pt idx="236762">
                  <c:v>-60.546875</c:v>
                </c:pt>
                <c:pt idx="236763">
                  <c:v>-15.1367188</c:v>
                </c:pt>
                <c:pt idx="236764">
                  <c:v>42.3583984</c:v>
                </c:pt>
                <c:pt idx="236765">
                  <c:v>74.5849609</c:v>
                </c:pt>
                <c:pt idx="236766">
                  <c:v>97.77832029999998</c:v>
                </c:pt>
                <c:pt idx="236767">
                  <c:v>91.796875</c:v>
                </c:pt>
                <c:pt idx="236768">
                  <c:v>61.4013672</c:v>
                </c:pt>
                <c:pt idx="236769">
                  <c:v>10.6201172</c:v>
                </c:pt>
                <c:pt idx="236770">
                  <c:v>-40.8935547</c:v>
                </c:pt>
                <c:pt idx="236771">
                  <c:v>-79.9560547</c:v>
                </c:pt>
                <c:pt idx="236772">
                  <c:v>-93.75</c:v>
                </c:pt>
                <c:pt idx="236773">
                  <c:v>-90.4541016</c:v>
                </c:pt>
                <c:pt idx="236774">
                  <c:v>-53.5888672</c:v>
                </c:pt>
                <c:pt idx="236775">
                  <c:v>-6.95800781</c:v>
                </c:pt>
                <c:pt idx="236776">
                  <c:v>31.7382812</c:v>
                </c:pt>
                <c:pt idx="236777">
                  <c:v>74.21875</c:v>
                </c:pt>
                <c:pt idx="236778">
                  <c:v>99.60937499999996</c:v>
                </c:pt>
                <c:pt idx="236779">
                  <c:v>89.35546879999995</c:v>
                </c:pt>
                <c:pt idx="236780">
                  <c:v>64.8193359</c:v>
                </c:pt>
                <c:pt idx="236781">
                  <c:v>20.38574219999997</c:v>
                </c:pt>
                <c:pt idx="236782">
                  <c:v>-37.4755859</c:v>
                </c:pt>
                <c:pt idx="236783">
                  <c:v>-79.9560547</c:v>
                </c:pt>
                <c:pt idx="236784">
                  <c:v>-92.6513672</c:v>
                </c:pt>
                <c:pt idx="236785">
                  <c:v>-95.5810547</c:v>
                </c:pt>
                <c:pt idx="236786">
                  <c:v>-66.8945312</c:v>
                </c:pt>
                <c:pt idx="236787">
                  <c:v>-17.2119141</c:v>
                </c:pt>
                <c:pt idx="236788">
                  <c:v>27.2216797</c:v>
                </c:pt>
                <c:pt idx="236789">
                  <c:v>65.18554690000001</c:v>
                </c:pt>
                <c:pt idx="236790">
                  <c:v>94.2382812</c:v>
                </c:pt>
                <c:pt idx="236791">
                  <c:v>96.3134766</c:v>
                </c:pt>
                <c:pt idx="236792">
                  <c:v>68.8476562</c:v>
                </c:pt>
                <c:pt idx="236793">
                  <c:v>22.7050781</c:v>
                </c:pt>
                <c:pt idx="236794">
                  <c:v>-20.6298828</c:v>
                </c:pt>
                <c:pt idx="236795">
                  <c:v>-64.6972656</c:v>
                </c:pt>
                <c:pt idx="236796">
                  <c:v>-87.4023438</c:v>
                </c:pt>
                <c:pt idx="236797">
                  <c:v>-88.62304690000001</c:v>
                </c:pt>
                <c:pt idx="236798">
                  <c:v>-67.8710938</c:v>
                </c:pt>
                <c:pt idx="236799">
                  <c:v>-27.5878906</c:v>
                </c:pt>
                <c:pt idx="236800">
                  <c:v>16.4794922</c:v>
                </c:pt>
                <c:pt idx="236801">
                  <c:v>66.65039059999994</c:v>
                </c:pt>
                <c:pt idx="236802">
                  <c:v>97.4121094</c:v>
                </c:pt>
                <c:pt idx="236803">
                  <c:v>99.1210938</c:v>
                </c:pt>
                <c:pt idx="236804">
                  <c:v>69.7021484</c:v>
                </c:pt>
                <c:pt idx="236805">
                  <c:v>29.7851562</c:v>
                </c:pt>
                <c:pt idx="236806">
                  <c:v>-23.5595703</c:v>
                </c:pt>
                <c:pt idx="236807">
                  <c:v>-62.8662109</c:v>
                </c:pt>
                <c:pt idx="236808">
                  <c:v>-94.97070309999998</c:v>
                </c:pt>
                <c:pt idx="236809">
                  <c:v>-98.63281249999996</c:v>
                </c:pt>
                <c:pt idx="236810">
                  <c:v>-76.0498047</c:v>
                </c:pt>
                <c:pt idx="236811">
                  <c:v>-32.8369141</c:v>
                </c:pt>
                <c:pt idx="236812">
                  <c:v>16.6015625</c:v>
                </c:pt>
                <c:pt idx="236813">
                  <c:v>61.0351562</c:v>
                </c:pt>
                <c:pt idx="236814">
                  <c:v>90.94238279999998</c:v>
                </c:pt>
                <c:pt idx="236815">
                  <c:v>100.219727</c:v>
                </c:pt>
                <c:pt idx="236816">
                  <c:v>78.9794922</c:v>
                </c:pt>
                <c:pt idx="236817">
                  <c:v>34.4238281</c:v>
                </c:pt>
                <c:pt idx="236818">
                  <c:v>-17.4560547</c:v>
                </c:pt>
                <c:pt idx="236819">
                  <c:v>-60.0585938</c:v>
                </c:pt>
                <c:pt idx="236820">
                  <c:v>-93.9941406</c:v>
                </c:pt>
                <c:pt idx="236821">
                  <c:v>-96.3134766</c:v>
                </c:pt>
                <c:pt idx="236822">
                  <c:v>-77.39257809999994</c:v>
                </c:pt>
                <c:pt idx="236823">
                  <c:v>-36.0107422</c:v>
                </c:pt>
                <c:pt idx="236824">
                  <c:v>11.2304688</c:v>
                </c:pt>
                <c:pt idx="236825">
                  <c:v>57.4951172</c:v>
                </c:pt>
                <c:pt idx="236826">
                  <c:v>91.55273440000001</c:v>
                </c:pt>
                <c:pt idx="236827">
                  <c:v>96.4355469</c:v>
                </c:pt>
                <c:pt idx="236828">
                  <c:v>70.55664059999998</c:v>
                </c:pt>
                <c:pt idx="236829">
                  <c:v>39.30664059999999</c:v>
                </c:pt>
                <c:pt idx="236830">
                  <c:v>-5.859375</c:v>
                </c:pt>
                <c:pt idx="236831">
                  <c:v>-55.4199219</c:v>
                </c:pt>
                <c:pt idx="236832">
                  <c:v>-84.22851559999998</c:v>
                </c:pt>
                <c:pt idx="236833">
                  <c:v>-96.5576172</c:v>
                </c:pt>
                <c:pt idx="236834">
                  <c:v>-86.18164059999998</c:v>
                </c:pt>
                <c:pt idx="236835">
                  <c:v>-50.1708984</c:v>
                </c:pt>
                <c:pt idx="236836">
                  <c:v>-0.610351562</c:v>
                </c:pt>
                <c:pt idx="236837">
                  <c:v>56.640625</c:v>
                </c:pt>
                <c:pt idx="236838">
                  <c:v>87.15820309999998</c:v>
                </c:pt>
                <c:pt idx="236839">
                  <c:v>94.6044922</c:v>
                </c:pt>
                <c:pt idx="236840">
                  <c:v>83.2519531</c:v>
                </c:pt>
                <c:pt idx="236841">
                  <c:v>47.1191406</c:v>
                </c:pt>
                <c:pt idx="236842">
                  <c:v>-2.68554688</c:v>
                </c:pt>
                <c:pt idx="236843">
                  <c:v>-45.4101562</c:v>
                </c:pt>
                <c:pt idx="236844">
                  <c:v>-84.9609375</c:v>
                </c:pt>
                <c:pt idx="236845">
                  <c:v>-100.341797</c:v>
                </c:pt>
                <c:pt idx="236846">
                  <c:v>-86.05957029999998</c:v>
                </c:pt>
                <c:pt idx="236847">
                  <c:v>-52.3681641</c:v>
                </c:pt>
                <c:pt idx="236848">
                  <c:v>-6.225585939999994</c:v>
                </c:pt>
                <c:pt idx="236849">
                  <c:v>49.9267578</c:v>
                </c:pt>
                <c:pt idx="236850">
                  <c:v>87.6464844</c:v>
                </c:pt>
                <c:pt idx="236851">
                  <c:v>95.9472656</c:v>
                </c:pt>
                <c:pt idx="236852">
                  <c:v>88.37890619999993</c:v>
                </c:pt>
                <c:pt idx="236853">
                  <c:v>47.4853516</c:v>
                </c:pt>
                <c:pt idx="236854">
                  <c:v>1.34277344</c:v>
                </c:pt>
                <c:pt idx="236855">
                  <c:v>-44.55566409999999</c:v>
                </c:pt>
                <c:pt idx="236856">
                  <c:v>-78.7353516</c:v>
                </c:pt>
                <c:pt idx="236857">
                  <c:v>-92.89550779999998</c:v>
                </c:pt>
                <c:pt idx="236858">
                  <c:v>-87.890625</c:v>
                </c:pt>
                <c:pt idx="236859">
                  <c:v>-59.5703125</c:v>
                </c:pt>
                <c:pt idx="236860">
                  <c:v>-5.004882809999995</c:v>
                </c:pt>
                <c:pt idx="236861">
                  <c:v>51.5136719</c:v>
                </c:pt>
                <c:pt idx="236862">
                  <c:v>87.03613279999998</c:v>
                </c:pt>
                <c:pt idx="236863">
                  <c:v>103.027344</c:v>
                </c:pt>
                <c:pt idx="236864">
                  <c:v>86.7919922</c:v>
                </c:pt>
                <c:pt idx="236865">
                  <c:v>56.2744141</c:v>
                </c:pt>
                <c:pt idx="236866">
                  <c:v>12.4511719</c:v>
                </c:pt>
                <c:pt idx="236867">
                  <c:v>-33.44726559999999</c:v>
                </c:pt>
                <c:pt idx="236868">
                  <c:v>-76.5380859</c:v>
                </c:pt>
                <c:pt idx="236869">
                  <c:v>-108.398438</c:v>
                </c:pt>
                <c:pt idx="236870">
                  <c:v>-95.3369141</c:v>
                </c:pt>
                <c:pt idx="236871">
                  <c:v>-63.1103516</c:v>
                </c:pt>
                <c:pt idx="236872">
                  <c:v>-20.0195312</c:v>
                </c:pt>
                <c:pt idx="236873">
                  <c:v>38.8183594</c:v>
                </c:pt>
                <c:pt idx="236874">
                  <c:v>82.88574219999992</c:v>
                </c:pt>
                <c:pt idx="236875">
                  <c:v>95.82519529999998</c:v>
                </c:pt>
                <c:pt idx="236876">
                  <c:v>92.2851562</c:v>
                </c:pt>
                <c:pt idx="236877">
                  <c:v>61.0351562</c:v>
                </c:pt>
                <c:pt idx="236878">
                  <c:v>21.3623047</c:v>
                </c:pt>
                <c:pt idx="236879">
                  <c:v>-34.17968749999999</c:v>
                </c:pt>
                <c:pt idx="236880">
                  <c:v>-69.33593749999996</c:v>
                </c:pt>
                <c:pt idx="236881">
                  <c:v>-90.08789059999998</c:v>
                </c:pt>
                <c:pt idx="236882">
                  <c:v>-96.0693359</c:v>
                </c:pt>
                <c:pt idx="236883">
                  <c:v>-66.2841797</c:v>
                </c:pt>
                <c:pt idx="236884">
                  <c:v>-22.3388672</c:v>
                </c:pt>
                <c:pt idx="236885">
                  <c:v>28.1982422</c:v>
                </c:pt>
                <c:pt idx="236886">
                  <c:v>74.21875</c:v>
                </c:pt>
                <c:pt idx="236887">
                  <c:v>93.5058594</c:v>
                </c:pt>
                <c:pt idx="236888">
                  <c:v>92.2851562</c:v>
                </c:pt>
                <c:pt idx="236889">
                  <c:v>69.58007809999994</c:v>
                </c:pt>
                <c:pt idx="236890">
                  <c:v>30.0292969</c:v>
                </c:pt>
                <c:pt idx="236891">
                  <c:v>-24.90234379999998</c:v>
                </c:pt>
                <c:pt idx="236892">
                  <c:v>-70.1904297</c:v>
                </c:pt>
                <c:pt idx="236893">
                  <c:v>-96.0693359</c:v>
                </c:pt>
                <c:pt idx="236894">
                  <c:v>-94.97070309999998</c:v>
                </c:pt>
                <c:pt idx="236895">
                  <c:v>-71.4111328</c:v>
                </c:pt>
                <c:pt idx="236896">
                  <c:v>-30.7617188</c:v>
                </c:pt>
                <c:pt idx="236897">
                  <c:v>24.6582031</c:v>
                </c:pt>
                <c:pt idx="236898">
                  <c:v>61.15722659999999</c:v>
                </c:pt>
                <c:pt idx="236899">
                  <c:v>95.3369141</c:v>
                </c:pt>
                <c:pt idx="236900">
                  <c:v>99.3652344</c:v>
                </c:pt>
                <c:pt idx="236901">
                  <c:v>73.85253909999996</c:v>
                </c:pt>
                <c:pt idx="236902">
                  <c:v>32.1044922</c:v>
                </c:pt>
                <c:pt idx="236903">
                  <c:v>-17.8222656</c:v>
                </c:pt>
                <c:pt idx="236904">
                  <c:v>-60.6689453</c:v>
                </c:pt>
                <c:pt idx="236905">
                  <c:v>-91.0644531</c:v>
                </c:pt>
                <c:pt idx="236906">
                  <c:v>-98.2666016</c:v>
                </c:pt>
                <c:pt idx="236907">
                  <c:v>-84.4726562</c:v>
                </c:pt>
                <c:pt idx="236908">
                  <c:v>-39.5507812</c:v>
                </c:pt>
                <c:pt idx="236909">
                  <c:v>11.71875</c:v>
                </c:pt>
                <c:pt idx="236910">
                  <c:v>59.81445309999999</c:v>
                </c:pt>
                <c:pt idx="236911">
                  <c:v>87.2802734</c:v>
                </c:pt>
                <c:pt idx="236912">
                  <c:v>96.80175779999998</c:v>
                </c:pt>
                <c:pt idx="236913">
                  <c:v>83.6181641</c:v>
                </c:pt>
                <c:pt idx="236914">
                  <c:v>42.6025391</c:v>
                </c:pt>
                <c:pt idx="236915">
                  <c:v>-9.52148438</c:v>
                </c:pt>
                <c:pt idx="236916">
                  <c:v>-59.6923828</c:v>
                </c:pt>
                <c:pt idx="236917">
                  <c:v>-93.1396484</c:v>
                </c:pt>
                <c:pt idx="236918">
                  <c:v>-102.661133</c:v>
                </c:pt>
                <c:pt idx="236919">
                  <c:v>-83.984375</c:v>
                </c:pt>
                <c:pt idx="236920">
                  <c:v>-42.7246094</c:v>
                </c:pt>
                <c:pt idx="236921">
                  <c:v>8.544921879999997</c:v>
                </c:pt>
                <c:pt idx="236922">
                  <c:v>58.83789059999999</c:v>
                </c:pt>
                <c:pt idx="236923">
                  <c:v>87.03613279999998</c:v>
                </c:pt>
                <c:pt idx="236924">
                  <c:v>96.67968749999996</c:v>
                </c:pt>
                <c:pt idx="236925">
                  <c:v>79.4677734</c:v>
                </c:pt>
                <c:pt idx="236926">
                  <c:v>35.5224609</c:v>
                </c:pt>
                <c:pt idx="236927">
                  <c:v>-11.2304688</c:v>
                </c:pt>
                <c:pt idx="236928">
                  <c:v>-52.1240234</c:v>
                </c:pt>
                <c:pt idx="236929">
                  <c:v>-87.4023438</c:v>
                </c:pt>
                <c:pt idx="236930">
                  <c:v>-100.341797</c:v>
                </c:pt>
                <c:pt idx="236931">
                  <c:v>-82.15332029999998</c:v>
                </c:pt>
                <c:pt idx="236932">
                  <c:v>-48.7060547</c:v>
                </c:pt>
                <c:pt idx="236933">
                  <c:v>-5.615234379999995</c:v>
                </c:pt>
                <c:pt idx="236934">
                  <c:v>45.0439453</c:v>
                </c:pt>
                <c:pt idx="236935">
                  <c:v>81.0546875</c:v>
                </c:pt>
                <c:pt idx="236936">
                  <c:v>95.82519529999998</c:v>
                </c:pt>
                <c:pt idx="236937">
                  <c:v>81.17675779999993</c:v>
                </c:pt>
                <c:pt idx="236938">
                  <c:v>49.6826172</c:v>
                </c:pt>
                <c:pt idx="236939">
                  <c:v>5.37109375</c:v>
                </c:pt>
                <c:pt idx="236940">
                  <c:v>-48.828125</c:v>
                </c:pt>
                <c:pt idx="236941">
                  <c:v>-87.6464844</c:v>
                </c:pt>
                <c:pt idx="236942">
                  <c:v>-92.77343749999996</c:v>
                </c:pt>
                <c:pt idx="236943">
                  <c:v>-83.12988279999993</c:v>
                </c:pt>
                <c:pt idx="236944">
                  <c:v>-50.9033203</c:v>
                </c:pt>
                <c:pt idx="236945">
                  <c:v>-3.90625</c:v>
                </c:pt>
                <c:pt idx="236946">
                  <c:v>44.55566409999999</c:v>
                </c:pt>
                <c:pt idx="236947">
                  <c:v>81.4208984</c:v>
                </c:pt>
                <c:pt idx="236948">
                  <c:v>99.2431641</c:v>
                </c:pt>
                <c:pt idx="236949">
                  <c:v>85.6933594</c:v>
                </c:pt>
                <c:pt idx="236950">
                  <c:v>52.9785156</c:v>
                </c:pt>
                <c:pt idx="236951">
                  <c:v>10.9863281</c:v>
                </c:pt>
                <c:pt idx="236952">
                  <c:v>-35.15625</c:v>
                </c:pt>
                <c:pt idx="236953">
                  <c:v>-73.9746094</c:v>
                </c:pt>
                <c:pt idx="236954">
                  <c:v>-100.830078</c:v>
                </c:pt>
                <c:pt idx="236955">
                  <c:v>-90.4541016</c:v>
                </c:pt>
                <c:pt idx="236956">
                  <c:v>-55.7861328</c:v>
                </c:pt>
                <c:pt idx="236957">
                  <c:v>-8.66699219</c:v>
                </c:pt>
                <c:pt idx="236958">
                  <c:v>32.5927734</c:v>
                </c:pt>
                <c:pt idx="236959">
                  <c:v>70.67871089999993</c:v>
                </c:pt>
                <c:pt idx="236960">
                  <c:v>98.87695309999998</c:v>
                </c:pt>
                <c:pt idx="236961">
                  <c:v>87.2802734</c:v>
                </c:pt>
                <c:pt idx="236962">
                  <c:v>55.1757812</c:v>
                </c:pt>
                <c:pt idx="236963">
                  <c:v>8.42285156</c:v>
                </c:pt>
                <c:pt idx="236964">
                  <c:v>-41.9921875</c:v>
                </c:pt>
                <c:pt idx="236965">
                  <c:v>-70.1904297</c:v>
                </c:pt>
                <c:pt idx="236966">
                  <c:v>-94.7265625</c:v>
                </c:pt>
                <c:pt idx="236967">
                  <c:v>-92.1630859</c:v>
                </c:pt>
                <c:pt idx="236968">
                  <c:v>-64.9414062</c:v>
                </c:pt>
                <c:pt idx="236969">
                  <c:v>-17.3339844</c:v>
                </c:pt>
                <c:pt idx="236970">
                  <c:v>32.8369141</c:v>
                </c:pt>
                <c:pt idx="236971">
                  <c:v>76.7822266</c:v>
                </c:pt>
                <c:pt idx="236972">
                  <c:v>99.1210938</c:v>
                </c:pt>
                <c:pt idx="236973">
                  <c:v>96.4355469</c:v>
                </c:pt>
                <c:pt idx="236974">
                  <c:v>66.7724609</c:v>
                </c:pt>
                <c:pt idx="236975">
                  <c:v>18.3105469</c:v>
                </c:pt>
                <c:pt idx="236976">
                  <c:v>-23.8037109</c:v>
                </c:pt>
                <c:pt idx="236977">
                  <c:v>-70.4345703</c:v>
                </c:pt>
                <c:pt idx="236978">
                  <c:v>-94.4824219</c:v>
                </c:pt>
                <c:pt idx="236979">
                  <c:v>-96.4355469</c:v>
                </c:pt>
                <c:pt idx="236980">
                  <c:v>-72.50976559999998</c:v>
                </c:pt>
                <c:pt idx="236981">
                  <c:v>-27.4658203</c:v>
                </c:pt>
                <c:pt idx="236982">
                  <c:v>26.2451172</c:v>
                </c:pt>
                <c:pt idx="236983">
                  <c:v>69.58007809999994</c:v>
                </c:pt>
                <c:pt idx="236984">
                  <c:v>92.4072266</c:v>
                </c:pt>
                <c:pt idx="236985">
                  <c:v>97.1679688</c:v>
                </c:pt>
                <c:pt idx="236986">
                  <c:v>77.63671879999995</c:v>
                </c:pt>
                <c:pt idx="236987">
                  <c:v>29.7851562</c:v>
                </c:pt>
                <c:pt idx="236988">
                  <c:v>-22.5830078</c:v>
                </c:pt>
                <c:pt idx="236989">
                  <c:v>-70.67871089999993</c:v>
                </c:pt>
                <c:pt idx="236990">
                  <c:v>-96.1914062</c:v>
                </c:pt>
                <c:pt idx="236991">
                  <c:v>-96.3134766</c:v>
                </c:pt>
                <c:pt idx="236992">
                  <c:v>-72.0214844</c:v>
                </c:pt>
                <c:pt idx="236993">
                  <c:v>-39.6728516</c:v>
                </c:pt>
                <c:pt idx="236994">
                  <c:v>20.1416016</c:v>
                </c:pt>
                <c:pt idx="236995">
                  <c:v>73.2421875</c:v>
                </c:pt>
                <c:pt idx="236996">
                  <c:v>101.5625</c:v>
                </c:pt>
                <c:pt idx="236997">
                  <c:v>100.097656</c:v>
                </c:pt>
                <c:pt idx="236998">
                  <c:v>69.45800779999998</c:v>
                </c:pt>
                <c:pt idx="236999">
                  <c:v>34.6679688</c:v>
                </c:pt>
                <c:pt idx="237000">
                  <c:v>-16.3574219</c:v>
                </c:pt>
                <c:pt idx="237001">
                  <c:v>-61.15722659999999</c:v>
                </c:pt>
                <c:pt idx="237002">
                  <c:v>-93.2617188</c:v>
                </c:pt>
                <c:pt idx="237003">
                  <c:v>-101.318359</c:v>
                </c:pt>
                <c:pt idx="237004">
                  <c:v>-79.22363279999998</c:v>
                </c:pt>
                <c:pt idx="237005">
                  <c:v>-38.4521484</c:v>
                </c:pt>
                <c:pt idx="237006">
                  <c:v>11.8408203</c:v>
                </c:pt>
                <c:pt idx="237007">
                  <c:v>61.0351562</c:v>
                </c:pt>
                <c:pt idx="237008">
                  <c:v>95.4589844</c:v>
                </c:pt>
                <c:pt idx="237009">
                  <c:v>102.783203</c:v>
                </c:pt>
                <c:pt idx="237010">
                  <c:v>78.9794922</c:v>
                </c:pt>
                <c:pt idx="237011">
                  <c:v>34.3017578</c:v>
                </c:pt>
                <c:pt idx="237012">
                  <c:v>-15.8691406</c:v>
                </c:pt>
                <c:pt idx="237013">
                  <c:v>-62.5</c:v>
                </c:pt>
                <c:pt idx="237014">
                  <c:v>-96.1914062</c:v>
                </c:pt>
                <c:pt idx="237015">
                  <c:v>-96.0693359</c:v>
                </c:pt>
                <c:pt idx="237016">
                  <c:v>-79.22363279999998</c:v>
                </c:pt>
                <c:pt idx="237017">
                  <c:v>-40.8935547</c:v>
                </c:pt>
                <c:pt idx="237018">
                  <c:v>3.66210938</c:v>
                </c:pt>
                <c:pt idx="237019">
                  <c:v>48.0957031</c:v>
                </c:pt>
                <c:pt idx="237020">
                  <c:v>86.7919922</c:v>
                </c:pt>
                <c:pt idx="237021">
                  <c:v>102.661133</c:v>
                </c:pt>
                <c:pt idx="237022">
                  <c:v>86.18164059999998</c:v>
                </c:pt>
                <c:pt idx="237023">
                  <c:v>49.3164062</c:v>
                </c:pt>
                <c:pt idx="237024">
                  <c:v>-6.225585939999994</c:v>
                </c:pt>
                <c:pt idx="237025">
                  <c:v>-50.2929688</c:v>
                </c:pt>
                <c:pt idx="237026">
                  <c:v>-80.4443359</c:v>
                </c:pt>
                <c:pt idx="237027">
                  <c:v>-98.0224609</c:v>
                </c:pt>
                <c:pt idx="237028">
                  <c:v>-89.4775391</c:v>
                </c:pt>
                <c:pt idx="237029">
                  <c:v>-55.1757812</c:v>
                </c:pt>
                <c:pt idx="237030">
                  <c:v>3.90625</c:v>
                </c:pt>
                <c:pt idx="237031">
                  <c:v>54.5654297</c:v>
                </c:pt>
                <c:pt idx="237032">
                  <c:v>91.1865234</c:v>
                </c:pt>
                <c:pt idx="237033">
                  <c:v>98.1445312</c:v>
                </c:pt>
                <c:pt idx="237034">
                  <c:v>83.3740234</c:v>
                </c:pt>
                <c:pt idx="237035">
                  <c:v>56.640625</c:v>
                </c:pt>
                <c:pt idx="237036">
                  <c:v>6.95800781</c:v>
                </c:pt>
                <c:pt idx="237037">
                  <c:v>-44.4335938</c:v>
                </c:pt>
                <c:pt idx="237038">
                  <c:v>-82.88574219999992</c:v>
                </c:pt>
                <c:pt idx="237039">
                  <c:v>-95.0927734</c:v>
                </c:pt>
                <c:pt idx="237040">
                  <c:v>-85.08300779999998</c:v>
                </c:pt>
                <c:pt idx="237041">
                  <c:v>-52.1240234</c:v>
                </c:pt>
                <c:pt idx="237042">
                  <c:v>-7.56835938</c:v>
                </c:pt>
                <c:pt idx="237043">
                  <c:v>45.7763672</c:v>
                </c:pt>
                <c:pt idx="237044">
                  <c:v>80.2001953</c:v>
                </c:pt>
                <c:pt idx="237045">
                  <c:v>95.9472656</c:v>
                </c:pt>
                <c:pt idx="237046">
                  <c:v>87.7685547</c:v>
                </c:pt>
                <c:pt idx="237047">
                  <c:v>55.7861328</c:v>
                </c:pt>
                <c:pt idx="237048">
                  <c:v>11.8408203</c:v>
                </c:pt>
                <c:pt idx="237049">
                  <c:v>-39.1845703</c:v>
                </c:pt>
                <c:pt idx="237050">
                  <c:v>-77.75878909999996</c:v>
                </c:pt>
                <c:pt idx="237051">
                  <c:v>-93.87207029999993</c:v>
                </c:pt>
                <c:pt idx="237052">
                  <c:v>-83.2519531</c:v>
                </c:pt>
                <c:pt idx="237053">
                  <c:v>-55.7861328</c:v>
                </c:pt>
                <c:pt idx="237054">
                  <c:v>-11.2304688</c:v>
                </c:pt>
                <c:pt idx="237055">
                  <c:v>36.3769531</c:v>
                </c:pt>
                <c:pt idx="237056">
                  <c:v>78.4912109</c:v>
                </c:pt>
                <c:pt idx="237057">
                  <c:v>96.4355469</c:v>
                </c:pt>
                <c:pt idx="237058">
                  <c:v>92.89550779999998</c:v>
                </c:pt>
                <c:pt idx="237059">
                  <c:v>55.6640625</c:v>
                </c:pt>
                <c:pt idx="237060">
                  <c:v>9.52148438</c:v>
                </c:pt>
                <c:pt idx="237061">
                  <c:v>-38.6962891</c:v>
                </c:pt>
                <c:pt idx="237062">
                  <c:v>-78.4912109</c:v>
                </c:pt>
                <c:pt idx="237063">
                  <c:v>-93.6279297</c:v>
                </c:pt>
                <c:pt idx="237064">
                  <c:v>-92.4072266</c:v>
                </c:pt>
                <c:pt idx="237065">
                  <c:v>-55.2978516</c:v>
                </c:pt>
                <c:pt idx="237066">
                  <c:v>-10.1318359</c:v>
                </c:pt>
                <c:pt idx="237067">
                  <c:v>32.5927734</c:v>
                </c:pt>
                <c:pt idx="237068">
                  <c:v>74.5849609</c:v>
                </c:pt>
                <c:pt idx="237069">
                  <c:v>92.4072266</c:v>
                </c:pt>
                <c:pt idx="237070">
                  <c:v>92.4072266</c:v>
                </c:pt>
                <c:pt idx="237071">
                  <c:v>61.15722659999999</c:v>
                </c:pt>
                <c:pt idx="237072">
                  <c:v>22.4609375</c:v>
                </c:pt>
                <c:pt idx="237073">
                  <c:v>-34.0576172</c:v>
                </c:pt>
                <c:pt idx="237074">
                  <c:v>-68.4814453</c:v>
                </c:pt>
                <c:pt idx="237075">
                  <c:v>-93.9941406</c:v>
                </c:pt>
                <c:pt idx="237076">
                  <c:v>-88.37890619999993</c:v>
                </c:pt>
                <c:pt idx="237077">
                  <c:v>-66.1621094</c:v>
                </c:pt>
                <c:pt idx="237078">
                  <c:v>-24.6582031</c:v>
                </c:pt>
                <c:pt idx="237079">
                  <c:v>23.3154297</c:v>
                </c:pt>
                <c:pt idx="237080">
                  <c:v>70.55664059999998</c:v>
                </c:pt>
                <c:pt idx="237081">
                  <c:v>101.5625</c:v>
                </c:pt>
                <c:pt idx="237082">
                  <c:v>94.6044922</c:v>
                </c:pt>
                <c:pt idx="237083">
                  <c:v>67.38281249999996</c:v>
                </c:pt>
                <c:pt idx="237084">
                  <c:v>22.0947266</c:v>
                </c:pt>
                <c:pt idx="237085">
                  <c:v>-24.2919922</c:v>
                </c:pt>
                <c:pt idx="237086">
                  <c:v>-66.40625</c:v>
                </c:pt>
                <c:pt idx="237087">
                  <c:v>-96.3134766</c:v>
                </c:pt>
                <c:pt idx="237088">
                  <c:v>-95.5810547</c:v>
                </c:pt>
                <c:pt idx="237089">
                  <c:v>-75.6835938</c:v>
                </c:pt>
                <c:pt idx="237090">
                  <c:v>-32.4707031</c:v>
                </c:pt>
                <c:pt idx="237091">
                  <c:v>17.2119141</c:v>
                </c:pt>
                <c:pt idx="237092">
                  <c:v>67.38281249999996</c:v>
                </c:pt>
                <c:pt idx="237093">
                  <c:v>100.708008</c:v>
                </c:pt>
                <c:pt idx="237094">
                  <c:v>97.77832029999998</c:v>
                </c:pt>
                <c:pt idx="237095">
                  <c:v>73.85253909999996</c:v>
                </c:pt>
                <c:pt idx="237096">
                  <c:v>38.0859375</c:v>
                </c:pt>
                <c:pt idx="237097">
                  <c:v>-17.3339844</c:v>
                </c:pt>
                <c:pt idx="237098">
                  <c:v>-63.4765625</c:v>
                </c:pt>
                <c:pt idx="237099">
                  <c:v>-89.11132809999998</c:v>
                </c:pt>
                <c:pt idx="237100">
                  <c:v>-95.9472656</c:v>
                </c:pt>
                <c:pt idx="237101">
                  <c:v>-76.2939453</c:v>
                </c:pt>
                <c:pt idx="237102">
                  <c:v>-39.6728516</c:v>
                </c:pt>
                <c:pt idx="237103">
                  <c:v>9.39941406</c:v>
                </c:pt>
                <c:pt idx="237104">
                  <c:v>63.8427734</c:v>
                </c:pt>
                <c:pt idx="237105">
                  <c:v>86.42578119999993</c:v>
                </c:pt>
                <c:pt idx="237106">
                  <c:v>95.3369141</c:v>
                </c:pt>
                <c:pt idx="237107">
                  <c:v>80.32226559999998</c:v>
                </c:pt>
                <c:pt idx="237108">
                  <c:v>43.7011719</c:v>
                </c:pt>
                <c:pt idx="237109">
                  <c:v>-8.66699219</c:v>
                </c:pt>
                <c:pt idx="237110">
                  <c:v>-58.4716797</c:v>
                </c:pt>
                <c:pt idx="237111">
                  <c:v>-87.03613279999998</c:v>
                </c:pt>
                <c:pt idx="237112">
                  <c:v>-97.1679688</c:v>
                </c:pt>
                <c:pt idx="237113">
                  <c:v>-85.4492188</c:v>
                </c:pt>
                <c:pt idx="237114">
                  <c:v>-46.7529297</c:v>
                </c:pt>
                <c:pt idx="237115">
                  <c:v>-0.854492188</c:v>
                </c:pt>
                <c:pt idx="237116">
                  <c:v>55.9082031</c:v>
                </c:pt>
                <c:pt idx="237117">
                  <c:v>92.0410156</c:v>
                </c:pt>
                <c:pt idx="237118">
                  <c:v>96.3134766</c:v>
                </c:pt>
                <c:pt idx="237119">
                  <c:v>85.5712891</c:v>
                </c:pt>
                <c:pt idx="237120">
                  <c:v>54.0771484</c:v>
                </c:pt>
                <c:pt idx="237121">
                  <c:v>-2.56347656</c:v>
                </c:pt>
                <c:pt idx="237122">
                  <c:v>-53.1005859</c:v>
                </c:pt>
                <c:pt idx="237123">
                  <c:v>-79.9560547</c:v>
                </c:pt>
                <c:pt idx="237124">
                  <c:v>-99.7314453</c:v>
                </c:pt>
                <c:pt idx="237125">
                  <c:v>-87.4023438</c:v>
                </c:pt>
                <c:pt idx="237126">
                  <c:v>-42.8466797</c:v>
                </c:pt>
                <c:pt idx="237127">
                  <c:v>2.68554688</c:v>
                </c:pt>
                <c:pt idx="237128">
                  <c:v>45.7763672</c:v>
                </c:pt>
                <c:pt idx="237129">
                  <c:v>74.3408203</c:v>
                </c:pt>
                <c:pt idx="237130">
                  <c:v>97.5341797</c:v>
                </c:pt>
                <c:pt idx="237131">
                  <c:v>90.6982422</c:v>
                </c:pt>
                <c:pt idx="237132">
                  <c:v>56.1523438</c:v>
                </c:pt>
                <c:pt idx="237133">
                  <c:v>4.15039062</c:v>
                </c:pt>
                <c:pt idx="237134">
                  <c:v>-46.875</c:v>
                </c:pt>
                <c:pt idx="237135">
                  <c:v>-86.18164059999998</c:v>
                </c:pt>
                <c:pt idx="237136">
                  <c:v>-100.219727</c:v>
                </c:pt>
                <c:pt idx="237137">
                  <c:v>-91.0644531</c:v>
                </c:pt>
                <c:pt idx="237138">
                  <c:v>-54.1992188</c:v>
                </c:pt>
                <c:pt idx="237139">
                  <c:v>-2.31933594</c:v>
                </c:pt>
                <c:pt idx="237140">
                  <c:v>47.2412109</c:v>
                </c:pt>
                <c:pt idx="237141">
                  <c:v>77.5146484</c:v>
                </c:pt>
                <c:pt idx="237142">
                  <c:v>99.85351559999998</c:v>
                </c:pt>
                <c:pt idx="237143">
                  <c:v>93.01757809999998</c:v>
                </c:pt>
                <c:pt idx="237144">
                  <c:v>59.9365234</c:v>
                </c:pt>
                <c:pt idx="237145">
                  <c:v>9.277343749999998</c:v>
                </c:pt>
                <c:pt idx="237146">
                  <c:v>-38.2080078</c:v>
                </c:pt>
                <c:pt idx="237147">
                  <c:v>-76.5380859</c:v>
                </c:pt>
                <c:pt idx="237148">
                  <c:v>-99.7314453</c:v>
                </c:pt>
                <c:pt idx="237149">
                  <c:v>-87.4023438</c:v>
                </c:pt>
                <c:pt idx="237150">
                  <c:v>-57.0068359</c:v>
                </c:pt>
                <c:pt idx="237151">
                  <c:v>-12.9394531</c:v>
                </c:pt>
                <c:pt idx="237152">
                  <c:v>41.7480469</c:v>
                </c:pt>
                <c:pt idx="237153">
                  <c:v>75.5615234</c:v>
                </c:pt>
                <c:pt idx="237154">
                  <c:v>97.0458984</c:v>
                </c:pt>
                <c:pt idx="237155">
                  <c:v>90.6982422</c:v>
                </c:pt>
                <c:pt idx="237156">
                  <c:v>61.15722659999999</c:v>
                </c:pt>
                <c:pt idx="237157">
                  <c:v>21.7285156</c:v>
                </c:pt>
                <c:pt idx="237158">
                  <c:v>-36.6210938</c:v>
                </c:pt>
                <c:pt idx="237159">
                  <c:v>-75.6835938</c:v>
                </c:pt>
                <c:pt idx="237160">
                  <c:v>-92.4072266</c:v>
                </c:pt>
                <c:pt idx="237161">
                  <c:v>-88.37890619999993</c:v>
                </c:pt>
                <c:pt idx="237162">
                  <c:v>-68.9697266</c:v>
                </c:pt>
                <c:pt idx="237163">
                  <c:v>-21.484375</c:v>
                </c:pt>
                <c:pt idx="237164">
                  <c:v>24.5361328</c:v>
                </c:pt>
                <c:pt idx="237165">
                  <c:v>76.0498047</c:v>
                </c:pt>
                <c:pt idx="237166">
                  <c:v>96.3134766</c:v>
                </c:pt>
                <c:pt idx="237167">
                  <c:v>91.1865234</c:v>
                </c:pt>
                <c:pt idx="237168">
                  <c:v>65.3076172</c:v>
                </c:pt>
                <c:pt idx="237169">
                  <c:v>30.3955078</c:v>
                </c:pt>
                <c:pt idx="237170">
                  <c:v>-23.8037109</c:v>
                </c:pt>
                <c:pt idx="237171">
                  <c:v>-67.8710938</c:v>
                </c:pt>
                <c:pt idx="237172">
                  <c:v>-95.0927734</c:v>
                </c:pt>
                <c:pt idx="237173">
                  <c:v>-96.1914062</c:v>
                </c:pt>
                <c:pt idx="237174">
                  <c:v>-72.7539062</c:v>
                </c:pt>
                <c:pt idx="237175">
                  <c:v>-33.81347659999999</c:v>
                </c:pt>
                <c:pt idx="237176">
                  <c:v>20.1416016</c:v>
                </c:pt>
                <c:pt idx="237177">
                  <c:v>68.1152344</c:v>
                </c:pt>
                <c:pt idx="237178">
                  <c:v>94.1162109</c:v>
                </c:pt>
                <c:pt idx="237179">
                  <c:v>95.5810547</c:v>
                </c:pt>
                <c:pt idx="237180">
                  <c:v>72.1435547</c:v>
                </c:pt>
                <c:pt idx="237181">
                  <c:v>25.8789062</c:v>
                </c:pt>
                <c:pt idx="237182">
                  <c:v>-21.2402344</c:v>
                </c:pt>
                <c:pt idx="237183">
                  <c:v>-61.6455078</c:v>
                </c:pt>
                <c:pt idx="237184">
                  <c:v>-91.1865234</c:v>
                </c:pt>
                <c:pt idx="237185">
                  <c:v>-89.84375</c:v>
                </c:pt>
                <c:pt idx="237186">
                  <c:v>-68.8476562</c:v>
                </c:pt>
                <c:pt idx="237187">
                  <c:v>-41.3818359</c:v>
                </c:pt>
                <c:pt idx="237188">
                  <c:v>11.2304688</c:v>
                </c:pt>
                <c:pt idx="237189">
                  <c:v>63.2324219</c:v>
                </c:pt>
                <c:pt idx="237190">
                  <c:v>91.6748047</c:v>
                </c:pt>
                <c:pt idx="237191">
                  <c:v>98.2666016</c:v>
                </c:pt>
                <c:pt idx="237192">
                  <c:v>78.7353516</c:v>
                </c:pt>
                <c:pt idx="237193">
                  <c:v>37.2314453</c:v>
                </c:pt>
                <c:pt idx="237194">
                  <c:v>-18.6767578</c:v>
                </c:pt>
                <c:pt idx="237195">
                  <c:v>-54.4433594</c:v>
                </c:pt>
                <c:pt idx="237196">
                  <c:v>-85.4492188</c:v>
                </c:pt>
                <c:pt idx="237197">
                  <c:v>-100.463867</c:v>
                </c:pt>
                <c:pt idx="237198">
                  <c:v>-81.5429688</c:v>
                </c:pt>
                <c:pt idx="237199">
                  <c:v>-44.1894531</c:v>
                </c:pt>
                <c:pt idx="237200">
                  <c:v>8.91113281</c:v>
                </c:pt>
                <c:pt idx="237201">
                  <c:v>58.83789059999999</c:v>
                </c:pt>
                <c:pt idx="237202">
                  <c:v>86.6699219</c:v>
                </c:pt>
                <c:pt idx="237203">
                  <c:v>101.928711</c:v>
                </c:pt>
                <c:pt idx="237204">
                  <c:v>90.6982422</c:v>
                </c:pt>
                <c:pt idx="237205">
                  <c:v>49.0722656</c:v>
                </c:pt>
                <c:pt idx="237206">
                  <c:v>-1.34277344</c:v>
                </c:pt>
                <c:pt idx="237207">
                  <c:v>-49.4384766</c:v>
                </c:pt>
                <c:pt idx="237208">
                  <c:v>-86.9140625</c:v>
                </c:pt>
                <c:pt idx="237209">
                  <c:v>-97.90039059999998</c:v>
                </c:pt>
                <c:pt idx="237210">
                  <c:v>-82.15332029999998</c:v>
                </c:pt>
                <c:pt idx="237211">
                  <c:v>-44.4335938</c:v>
                </c:pt>
                <c:pt idx="237212">
                  <c:v>4.27246094</c:v>
                </c:pt>
                <c:pt idx="237213">
                  <c:v>54.5654297</c:v>
                </c:pt>
                <c:pt idx="237214">
                  <c:v>91.9189453</c:v>
                </c:pt>
                <c:pt idx="237215">
                  <c:v>102.050781</c:v>
                </c:pt>
                <c:pt idx="237216">
                  <c:v>86.6699219</c:v>
                </c:pt>
                <c:pt idx="237217">
                  <c:v>50.2929688</c:v>
                </c:pt>
                <c:pt idx="237218">
                  <c:v>0.610351562</c:v>
                </c:pt>
                <c:pt idx="237219">
                  <c:v>-48.5839844</c:v>
                </c:pt>
                <c:pt idx="237220">
                  <c:v>-87.03613279999998</c:v>
                </c:pt>
                <c:pt idx="237221">
                  <c:v>-95.9472656</c:v>
                </c:pt>
                <c:pt idx="237222">
                  <c:v>-83.6181641</c:v>
                </c:pt>
                <c:pt idx="237223">
                  <c:v>-47.6074219</c:v>
                </c:pt>
                <c:pt idx="237224">
                  <c:v>-8.178710939999998</c:v>
                </c:pt>
                <c:pt idx="237225">
                  <c:v>42.96875</c:v>
                </c:pt>
                <c:pt idx="237226">
                  <c:v>80.32226559999998</c:v>
                </c:pt>
                <c:pt idx="237227">
                  <c:v>96.67968749999996</c:v>
                </c:pt>
                <c:pt idx="237228">
                  <c:v>83.12988279999993</c:v>
                </c:pt>
                <c:pt idx="237229">
                  <c:v>54.1992188</c:v>
                </c:pt>
                <c:pt idx="237230">
                  <c:v>4.76074219</c:v>
                </c:pt>
                <c:pt idx="237231">
                  <c:v>-44.0673828</c:v>
                </c:pt>
                <c:pt idx="237232">
                  <c:v>-79.9560547</c:v>
                </c:pt>
                <c:pt idx="237233">
                  <c:v>-104.125977</c:v>
                </c:pt>
                <c:pt idx="237234">
                  <c:v>-89.2333984</c:v>
                </c:pt>
                <c:pt idx="237235">
                  <c:v>-52.2460938</c:v>
                </c:pt>
                <c:pt idx="237236">
                  <c:v>-6.95800781</c:v>
                </c:pt>
                <c:pt idx="237237">
                  <c:v>42.96875</c:v>
                </c:pt>
                <c:pt idx="237238">
                  <c:v>76.17187499999996</c:v>
                </c:pt>
                <c:pt idx="237239">
                  <c:v>100.341797</c:v>
                </c:pt>
                <c:pt idx="237240">
                  <c:v>93.75</c:v>
                </c:pt>
                <c:pt idx="237241">
                  <c:v>61.5234375</c:v>
                </c:pt>
                <c:pt idx="237242">
                  <c:v>17.578125</c:v>
                </c:pt>
                <c:pt idx="237243">
                  <c:v>-36.4990234</c:v>
                </c:pt>
                <c:pt idx="237244">
                  <c:v>-71.4111328</c:v>
                </c:pt>
                <c:pt idx="237245">
                  <c:v>-94.7265625</c:v>
                </c:pt>
                <c:pt idx="237246">
                  <c:v>-96.3134766</c:v>
                </c:pt>
                <c:pt idx="237247">
                  <c:v>-67.9931641</c:v>
                </c:pt>
                <c:pt idx="237248">
                  <c:v>-18.6767578</c:v>
                </c:pt>
                <c:pt idx="237249">
                  <c:v>28.6865234</c:v>
                </c:pt>
                <c:pt idx="237250">
                  <c:v>78.6132812</c:v>
                </c:pt>
                <c:pt idx="237251">
                  <c:v>95.3369141</c:v>
                </c:pt>
                <c:pt idx="237252">
                  <c:v>93.87207029999993</c:v>
                </c:pt>
                <c:pt idx="237253">
                  <c:v>72.265625</c:v>
                </c:pt>
                <c:pt idx="237254">
                  <c:v>14.1601562</c:v>
                </c:pt>
                <c:pt idx="237255">
                  <c:v>-24.0478516</c:v>
                </c:pt>
                <c:pt idx="237256">
                  <c:v>-70.4345703</c:v>
                </c:pt>
                <c:pt idx="237257">
                  <c:v>-100.830078</c:v>
                </c:pt>
                <c:pt idx="237258">
                  <c:v>-90.57617190000001</c:v>
                </c:pt>
                <c:pt idx="237259">
                  <c:v>-68.7255859</c:v>
                </c:pt>
                <c:pt idx="237260">
                  <c:v>-29.5410156</c:v>
                </c:pt>
                <c:pt idx="237261">
                  <c:v>26.7333984</c:v>
                </c:pt>
                <c:pt idx="237262">
                  <c:v>71.6552734</c:v>
                </c:pt>
                <c:pt idx="237263">
                  <c:v>89.11132809999998</c:v>
                </c:pt>
                <c:pt idx="237264">
                  <c:v>102.172852</c:v>
                </c:pt>
                <c:pt idx="237265">
                  <c:v>71.4111328</c:v>
                </c:pt>
                <c:pt idx="237266">
                  <c:v>22.9492188</c:v>
                </c:pt>
                <c:pt idx="237267">
                  <c:v>-21.484375</c:v>
                </c:pt>
                <c:pt idx="237268">
                  <c:v>-66.8945312</c:v>
                </c:pt>
                <c:pt idx="237269">
                  <c:v>-92.77343749999996</c:v>
                </c:pt>
                <c:pt idx="237270">
                  <c:v>-96.67968749999996</c:v>
                </c:pt>
                <c:pt idx="237271">
                  <c:v>-72.50976559999998</c:v>
                </c:pt>
                <c:pt idx="237272">
                  <c:v>-31.98242189999997</c:v>
                </c:pt>
                <c:pt idx="237273">
                  <c:v>25.7568359</c:v>
                </c:pt>
                <c:pt idx="237274">
                  <c:v>76.2939453</c:v>
                </c:pt>
                <c:pt idx="237275">
                  <c:v>87.03613279999998</c:v>
                </c:pt>
                <c:pt idx="237276">
                  <c:v>93.38378909999996</c:v>
                </c:pt>
                <c:pt idx="237277">
                  <c:v>74.46289059999998</c:v>
                </c:pt>
                <c:pt idx="237278">
                  <c:v>33.81347659999999</c:v>
                </c:pt>
                <c:pt idx="237279">
                  <c:v>-17.4560547</c:v>
                </c:pt>
                <c:pt idx="237280">
                  <c:v>-59.5703125</c:v>
                </c:pt>
                <c:pt idx="237281">
                  <c:v>-89.7216797</c:v>
                </c:pt>
                <c:pt idx="237282">
                  <c:v>-97.5341797</c:v>
                </c:pt>
                <c:pt idx="237283">
                  <c:v>-80.2001953</c:v>
                </c:pt>
                <c:pt idx="237284">
                  <c:v>-37.3535156</c:v>
                </c:pt>
                <c:pt idx="237285">
                  <c:v>13.4277344</c:v>
                </c:pt>
                <c:pt idx="237286">
                  <c:v>62.3779297</c:v>
                </c:pt>
                <c:pt idx="237287">
                  <c:v>103.515625</c:v>
                </c:pt>
                <c:pt idx="237288">
                  <c:v>103.881836</c:v>
                </c:pt>
                <c:pt idx="237289">
                  <c:v>78.8574219</c:v>
                </c:pt>
                <c:pt idx="237290">
                  <c:v>35.2783203</c:v>
                </c:pt>
                <c:pt idx="237291">
                  <c:v>-13.3056641</c:v>
                </c:pt>
                <c:pt idx="237292">
                  <c:v>-60.9130859</c:v>
                </c:pt>
                <c:pt idx="237293">
                  <c:v>-89.11132809999998</c:v>
                </c:pt>
                <c:pt idx="237294">
                  <c:v>-98.75488279999998</c:v>
                </c:pt>
                <c:pt idx="237295">
                  <c:v>-93.87207029999993</c:v>
                </c:pt>
                <c:pt idx="237296">
                  <c:v>-50.2929688</c:v>
                </c:pt>
                <c:pt idx="237297">
                  <c:v>4.76074219</c:v>
                </c:pt>
                <c:pt idx="237298">
                  <c:v>49.0722656</c:v>
                </c:pt>
                <c:pt idx="237299">
                  <c:v>86.05957029999998</c:v>
                </c:pt>
                <c:pt idx="237300">
                  <c:v>105.102539</c:v>
                </c:pt>
                <c:pt idx="237301">
                  <c:v>87.4023438</c:v>
                </c:pt>
                <c:pt idx="237302">
                  <c:v>41.6259766</c:v>
                </c:pt>
                <c:pt idx="237303">
                  <c:v>-7.812499999999997</c:v>
                </c:pt>
                <c:pt idx="237304">
                  <c:v>-52.1240234</c:v>
                </c:pt>
                <c:pt idx="237305">
                  <c:v>-78.8574219</c:v>
                </c:pt>
                <c:pt idx="237306">
                  <c:v>-97.4121094</c:v>
                </c:pt>
                <c:pt idx="237307">
                  <c:v>-88.37890619999993</c:v>
                </c:pt>
                <c:pt idx="237308">
                  <c:v>-50.0488281</c:v>
                </c:pt>
                <c:pt idx="237309">
                  <c:v>2.31933594</c:v>
                </c:pt>
                <c:pt idx="237310">
                  <c:v>55.0537109</c:v>
                </c:pt>
                <c:pt idx="237311">
                  <c:v>85.4492188</c:v>
                </c:pt>
                <c:pt idx="237312">
                  <c:v>98.1445312</c:v>
                </c:pt>
                <c:pt idx="237313">
                  <c:v>89.7216797</c:v>
                </c:pt>
                <c:pt idx="237314">
                  <c:v>52.734375</c:v>
                </c:pt>
                <c:pt idx="237315">
                  <c:v>1.09863281</c:v>
                </c:pt>
                <c:pt idx="237316">
                  <c:v>-46.0205078</c:v>
                </c:pt>
                <c:pt idx="237317">
                  <c:v>-78.2470703</c:v>
                </c:pt>
                <c:pt idx="237318">
                  <c:v>-92.1630859</c:v>
                </c:pt>
                <c:pt idx="237319">
                  <c:v>-87.7685547</c:v>
                </c:pt>
                <c:pt idx="237320">
                  <c:v>-57.4951172</c:v>
                </c:pt>
                <c:pt idx="237321">
                  <c:v>0.0</c:v>
                </c:pt>
                <c:pt idx="237322">
                  <c:v>49.5605469</c:v>
                </c:pt>
                <c:pt idx="237323">
                  <c:v>80.8105469</c:v>
                </c:pt>
                <c:pt idx="237324">
                  <c:v>95.4589844</c:v>
                </c:pt>
                <c:pt idx="237325">
                  <c:v>87.890625</c:v>
                </c:pt>
                <c:pt idx="237326">
                  <c:v>57.4951172</c:v>
                </c:pt>
                <c:pt idx="237327">
                  <c:v>7.56835938</c:v>
                </c:pt>
                <c:pt idx="237328">
                  <c:v>-43.4570312</c:v>
                </c:pt>
                <c:pt idx="237329">
                  <c:v>-79.9560547</c:v>
                </c:pt>
                <c:pt idx="237330">
                  <c:v>-95.3369141</c:v>
                </c:pt>
                <c:pt idx="237331">
                  <c:v>-87.15820309999998</c:v>
                </c:pt>
                <c:pt idx="237332">
                  <c:v>-61.7675781</c:v>
                </c:pt>
                <c:pt idx="237333">
                  <c:v>-7.56835938</c:v>
                </c:pt>
                <c:pt idx="237334">
                  <c:v>39.30664059999999</c:v>
                </c:pt>
                <c:pt idx="237335">
                  <c:v>75.4394531</c:v>
                </c:pt>
                <c:pt idx="237336">
                  <c:v>97.90039059999998</c:v>
                </c:pt>
                <c:pt idx="237337">
                  <c:v>93.01757809999998</c:v>
                </c:pt>
                <c:pt idx="237338">
                  <c:v>61.8896484</c:v>
                </c:pt>
                <c:pt idx="237339">
                  <c:v>14.5263672</c:v>
                </c:pt>
                <c:pt idx="237340">
                  <c:v>-33.0810547</c:v>
                </c:pt>
                <c:pt idx="237341">
                  <c:v>-75.31738279999998</c:v>
                </c:pt>
                <c:pt idx="237342">
                  <c:v>-101.44043</c:v>
                </c:pt>
                <c:pt idx="237343">
                  <c:v>-91.0644531</c:v>
                </c:pt>
                <c:pt idx="237344">
                  <c:v>-57.8613281</c:v>
                </c:pt>
                <c:pt idx="237345">
                  <c:v>-19.0429688</c:v>
                </c:pt>
                <c:pt idx="237346">
                  <c:v>30.0292969</c:v>
                </c:pt>
                <c:pt idx="237347">
                  <c:v>71.2890625</c:v>
                </c:pt>
                <c:pt idx="237348">
                  <c:v>104.858398</c:v>
                </c:pt>
                <c:pt idx="237349">
                  <c:v>96.4355469</c:v>
                </c:pt>
                <c:pt idx="237350">
                  <c:v>58.3496094</c:v>
                </c:pt>
                <c:pt idx="237351">
                  <c:v>18.3105469</c:v>
                </c:pt>
                <c:pt idx="237352">
                  <c:v>-30.7617188</c:v>
                </c:pt>
                <c:pt idx="237353">
                  <c:v>-75.5615234</c:v>
                </c:pt>
                <c:pt idx="237354">
                  <c:v>-96.3134766</c:v>
                </c:pt>
                <c:pt idx="237355">
                  <c:v>-93.1396484</c:v>
                </c:pt>
                <c:pt idx="237356">
                  <c:v>-68.1152344</c:v>
                </c:pt>
                <c:pt idx="237357">
                  <c:v>-35.4003906</c:v>
                </c:pt>
                <c:pt idx="237358">
                  <c:v>14.1601562</c:v>
                </c:pt>
                <c:pt idx="237359">
                  <c:v>67.0166016</c:v>
                </c:pt>
                <c:pt idx="237360">
                  <c:v>100.585938</c:v>
                </c:pt>
                <c:pt idx="237361">
                  <c:v>88.13476559999998</c:v>
                </c:pt>
                <c:pt idx="237362">
                  <c:v>70.0683594</c:v>
                </c:pt>
                <c:pt idx="237363">
                  <c:v>35.6445312</c:v>
                </c:pt>
                <c:pt idx="237364">
                  <c:v>-20.0195312</c:v>
                </c:pt>
                <c:pt idx="237365">
                  <c:v>-62.8662109</c:v>
                </c:pt>
                <c:pt idx="237366">
                  <c:v>-96.92382809999998</c:v>
                </c:pt>
                <c:pt idx="237367">
                  <c:v>-99.85351559999998</c:v>
                </c:pt>
                <c:pt idx="237368">
                  <c:v>-69.7021484</c:v>
                </c:pt>
                <c:pt idx="237369">
                  <c:v>-32.2265625</c:v>
                </c:pt>
                <c:pt idx="237370">
                  <c:v>15.0146484</c:v>
                </c:pt>
                <c:pt idx="237371">
                  <c:v>63.7207031</c:v>
                </c:pt>
                <c:pt idx="237372">
                  <c:v>88.2568359</c:v>
                </c:pt>
                <c:pt idx="237373">
                  <c:v>94.3603516</c:v>
                </c:pt>
                <c:pt idx="237374">
                  <c:v>71.8994141</c:v>
                </c:pt>
                <c:pt idx="237375">
                  <c:v>31.8603516</c:v>
                </c:pt>
                <c:pt idx="237376">
                  <c:v>-12.9394531</c:v>
                </c:pt>
                <c:pt idx="237377">
                  <c:v>-63.5986328</c:v>
                </c:pt>
                <c:pt idx="237378">
                  <c:v>-92.2851562</c:v>
                </c:pt>
                <c:pt idx="237379">
                  <c:v>-93.87207029999993</c:v>
                </c:pt>
                <c:pt idx="237380">
                  <c:v>-77.27050779999998</c:v>
                </c:pt>
                <c:pt idx="237381">
                  <c:v>-34.4238281</c:v>
                </c:pt>
                <c:pt idx="237382">
                  <c:v>16.3574219</c:v>
                </c:pt>
                <c:pt idx="237383">
                  <c:v>59.0820312</c:v>
                </c:pt>
                <c:pt idx="237384">
                  <c:v>87.6464844</c:v>
                </c:pt>
                <c:pt idx="237385">
                  <c:v>93.5058594</c:v>
                </c:pt>
                <c:pt idx="237386">
                  <c:v>72.7539062</c:v>
                </c:pt>
                <c:pt idx="237387">
                  <c:v>34.7900391</c:v>
                </c:pt>
                <c:pt idx="237388">
                  <c:v>-15.1367188</c:v>
                </c:pt>
                <c:pt idx="237389">
                  <c:v>-57.9833984</c:v>
                </c:pt>
                <c:pt idx="237390">
                  <c:v>-90.4541016</c:v>
                </c:pt>
                <c:pt idx="237391">
                  <c:v>-103.149414</c:v>
                </c:pt>
                <c:pt idx="237392">
                  <c:v>-83.3740234</c:v>
                </c:pt>
                <c:pt idx="237393">
                  <c:v>-34.6679688</c:v>
                </c:pt>
                <c:pt idx="237394">
                  <c:v>0.366210938</c:v>
                </c:pt>
                <c:pt idx="237395">
                  <c:v>46.0205078</c:v>
                </c:pt>
                <c:pt idx="237396">
                  <c:v>87.03613279999998</c:v>
                </c:pt>
                <c:pt idx="237397">
                  <c:v>97.77832029999998</c:v>
                </c:pt>
                <c:pt idx="237398">
                  <c:v>77.14843749999996</c:v>
                </c:pt>
                <c:pt idx="237399">
                  <c:v>41.9921875</c:v>
                </c:pt>
                <c:pt idx="237400">
                  <c:v>-1.58691406</c:v>
                </c:pt>
                <c:pt idx="237401">
                  <c:v>-50.4150391</c:v>
                </c:pt>
                <c:pt idx="237402">
                  <c:v>-82.5195312</c:v>
                </c:pt>
                <c:pt idx="237403">
                  <c:v>-96.4355469</c:v>
                </c:pt>
                <c:pt idx="237404">
                  <c:v>-81.0546875</c:v>
                </c:pt>
                <c:pt idx="237405">
                  <c:v>-50.78125</c:v>
                </c:pt>
                <c:pt idx="237406">
                  <c:v>-3.54003906</c:v>
                </c:pt>
                <c:pt idx="237407">
                  <c:v>51.1474609</c:v>
                </c:pt>
                <c:pt idx="237408">
                  <c:v>84.8388672</c:v>
                </c:pt>
                <c:pt idx="237409">
                  <c:v>99.1210938</c:v>
                </c:pt>
                <c:pt idx="237410">
                  <c:v>84.5947266</c:v>
                </c:pt>
                <c:pt idx="237411">
                  <c:v>52.734375</c:v>
                </c:pt>
                <c:pt idx="237412">
                  <c:v>-1.83105469</c:v>
                </c:pt>
                <c:pt idx="237413">
                  <c:v>-48.5839844</c:v>
                </c:pt>
                <c:pt idx="237414">
                  <c:v>-81.29882809999998</c:v>
                </c:pt>
                <c:pt idx="237415">
                  <c:v>-100.830078</c:v>
                </c:pt>
                <c:pt idx="237416">
                  <c:v>-87.2802734</c:v>
                </c:pt>
                <c:pt idx="237417">
                  <c:v>-46.1425781</c:v>
                </c:pt>
                <c:pt idx="237418">
                  <c:v>-2.31933594</c:v>
                </c:pt>
                <c:pt idx="237419">
                  <c:v>49.3164062</c:v>
                </c:pt>
                <c:pt idx="237420">
                  <c:v>88.0126953</c:v>
                </c:pt>
                <c:pt idx="237421">
                  <c:v>93.5058594</c:v>
                </c:pt>
                <c:pt idx="237422">
                  <c:v>86.3037109</c:v>
                </c:pt>
                <c:pt idx="237423">
                  <c:v>57.4951172</c:v>
                </c:pt>
                <c:pt idx="237424">
                  <c:v>9.277343749999998</c:v>
                </c:pt>
                <c:pt idx="237425">
                  <c:v>-45.1660156</c:v>
                </c:pt>
                <c:pt idx="237426">
                  <c:v>-75.0732422</c:v>
                </c:pt>
                <c:pt idx="237427">
                  <c:v>-92.6513672</c:v>
                </c:pt>
                <c:pt idx="237428">
                  <c:v>-89.11132809999998</c:v>
                </c:pt>
                <c:pt idx="237429">
                  <c:v>-55.1757812</c:v>
                </c:pt>
                <c:pt idx="237430">
                  <c:v>-4.76074219</c:v>
                </c:pt>
                <c:pt idx="237431">
                  <c:v>40.5273438</c:v>
                </c:pt>
                <c:pt idx="237432">
                  <c:v>72.87597659999993</c:v>
                </c:pt>
                <c:pt idx="237433">
                  <c:v>104.980469</c:v>
                </c:pt>
                <c:pt idx="237434">
                  <c:v>92.89550779999998</c:v>
                </c:pt>
                <c:pt idx="237435">
                  <c:v>55.6640625</c:v>
                </c:pt>
                <c:pt idx="237436">
                  <c:v>14.8925781</c:v>
                </c:pt>
                <c:pt idx="237437">
                  <c:v>-28.8085938</c:v>
                </c:pt>
                <c:pt idx="237438">
                  <c:v>-73.2421875</c:v>
                </c:pt>
                <c:pt idx="237439">
                  <c:v>-99.4873047</c:v>
                </c:pt>
                <c:pt idx="237440">
                  <c:v>-93.87207029999993</c:v>
                </c:pt>
                <c:pt idx="237441">
                  <c:v>-65.0634766</c:v>
                </c:pt>
                <c:pt idx="237442">
                  <c:v>-15.7470703</c:v>
                </c:pt>
                <c:pt idx="237443">
                  <c:v>27.9541016</c:v>
                </c:pt>
                <c:pt idx="237444">
                  <c:v>75.4394531</c:v>
                </c:pt>
                <c:pt idx="237445">
                  <c:v>98.87695309999998</c:v>
                </c:pt>
                <c:pt idx="237446">
                  <c:v>91.1865234</c:v>
                </c:pt>
                <c:pt idx="237447">
                  <c:v>66.7724609</c:v>
                </c:pt>
                <c:pt idx="237448">
                  <c:v>25.5126953</c:v>
                </c:pt>
                <c:pt idx="237449">
                  <c:v>-26.4892578</c:v>
                </c:pt>
                <c:pt idx="237450">
                  <c:v>-71.7773438</c:v>
                </c:pt>
                <c:pt idx="237451">
                  <c:v>-95.0927734</c:v>
                </c:pt>
                <c:pt idx="237452">
                  <c:v>-99.60937499999996</c:v>
                </c:pt>
                <c:pt idx="237453">
                  <c:v>-75.9277344</c:v>
                </c:pt>
                <c:pt idx="237454">
                  <c:v>-25.6347656</c:v>
                </c:pt>
                <c:pt idx="237455">
                  <c:v>25.8789062</c:v>
                </c:pt>
                <c:pt idx="237456">
                  <c:v>69.0917969</c:v>
                </c:pt>
                <c:pt idx="237457">
                  <c:v>97.2900391</c:v>
                </c:pt>
                <c:pt idx="237458">
                  <c:v>92.2851562</c:v>
                </c:pt>
                <c:pt idx="237459">
                  <c:v>75.4394531</c:v>
                </c:pt>
                <c:pt idx="237460">
                  <c:v>32.7148438</c:v>
                </c:pt>
                <c:pt idx="237461">
                  <c:v>-15.9912109</c:v>
                </c:pt>
                <c:pt idx="237462">
                  <c:v>-67.13867190000001</c:v>
                </c:pt>
                <c:pt idx="237463">
                  <c:v>-96.3134766</c:v>
                </c:pt>
                <c:pt idx="237464">
                  <c:v>-99.3652344</c:v>
                </c:pt>
                <c:pt idx="237465">
                  <c:v>-74.5849609</c:v>
                </c:pt>
                <c:pt idx="237466">
                  <c:v>-29.4189453</c:v>
                </c:pt>
                <c:pt idx="237467">
                  <c:v>26.9775391</c:v>
                </c:pt>
                <c:pt idx="237468">
                  <c:v>67.62695309999998</c:v>
                </c:pt>
                <c:pt idx="237469">
                  <c:v>93.01757809999998</c:v>
                </c:pt>
                <c:pt idx="237470">
                  <c:v>96.0693359</c:v>
                </c:pt>
                <c:pt idx="237471">
                  <c:v>83.0078125</c:v>
                </c:pt>
                <c:pt idx="237472">
                  <c:v>30.3955078</c:v>
                </c:pt>
                <c:pt idx="237473">
                  <c:v>-26.2451172</c:v>
                </c:pt>
                <c:pt idx="237474">
                  <c:v>-61.8896484</c:v>
                </c:pt>
                <c:pt idx="237475">
                  <c:v>-81.66503909999996</c:v>
                </c:pt>
                <c:pt idx="237476">
                  <c:v>-93.38378909999996</c:v>
                </c:pt>
                <c:pt idx="237477">
                  <c:v>-76.5380859</c:v>
                </c:pt>
                <c:pt idx="237478">
                  <c:v>-38.4521484</c:v>
                </c:pt>
                <c:pt idx="237479">
                  <c:v>10.0097656</c:v>
                </c:pt>
                <c:pt idx="237480">
                  <c:v>62.1337891</c:v>
                </c:pt>
                <c:pt idx="237481">
                  <c:v>95.3369141</c:v>
                </c:pt>
                <c:pt idx="237482">
                  <c:v>99.3652344</c:v>
                </c:pt>
                <c:pt idx="237483">
                  <c:v>74.5849609</c:v>
                </c:pt>
                <c:pt idx="237484">
                  <c:v>34.0576172</c:v>
                </c:pt>
                <c:pt idx="237485">
                  <c:v>-12.5732422</c:v>
                </c:pt>
                <c:pt idx="237486">
                  <c:v>-55.9082031</c:v>
                </c:pt>
                <c:pt idx="237487">
                  <c:v>-90.6982422</c:v>
                </c:pt>
                <c:pt idx="237488">
                  <c:v>-97.4121094</c:v>
                </c:pt>
                <c:pt idx="237489">
                  <c:v>-77.0263672</c:v>
                </c:pt>
                <c:pt idx="237490">
                  <c:v>-36.7431641</c:v>
                </c:pt>
                <c:pt idx="237491">
                  <c:v>6.46972656</c:v>
                </c:pt>
                <c:pt idx="237492">
                  <c:v>49.1943359</c:v>
                </c:pt>
                <c:pt idx="237493">
                  <c:v>90.6982422</c:v>
                </c:pt>
                <c:pt idx="237494">
                  <c:v>95.82519529999998</c:v>
                </c:pt>
                <c:pt idx="237495">
                  <c:v>81.5429688</c:v>
                </c:pt>
                <c:pt idx="237496">
                  <c:v>51.1474609</c:v>
                </c:pt>
                <c:pt idx="237497">
                  <c:v>-0.854492188</c:v>
                </c:pt>
                <c:pt idx="237498">
                  <c:v>-51.8798828</c:v>
                </c:pt>
                <c:pt idx="237499">
                  <c:v>-85.8154297</c:v>
                </c:pt>
                <c:pt idx="237500">
                  <c:v>-94.84863279999998</c:v>
                </c:pt>
                <c:pt idx="237501">
                  <c:v>-83.7402344</c:v>
                </c:pt>
                <c:pt idx="237502">
                  <c:v>-47.85156249999999</c:v>
                </c:pt>
                <c:pt idx="237503">
                  <c:v>-6.95800781</c:v>
                </c:pt>
                <c:pt idx="237504">
                  <c:v>40.0390625</c:v>
                </c:pt>
                <c:pt idx="237505">
                  <c:v>82.5195312</c:v>
                </c:pt>
                <c:pt idx="237506">
                  <c:v>101.318359</c:v>
                </c:pt>
                <c:pt idx="237507">
                  <c:v>87.2802734</c:v>
                </c:pt>
                <c:pt idx="237508">
                  <c:v>48.7060547</c:v>
                </c:pt>
                <c:pt idx="237509">
                  <c:v>0.0</c:v>
                </c:pt>
                <c:pt idx="237510">
                  <c:v>-44.6777344</c:v>
                </c:pt>
                <c:pt idx="237511">
                  <c:v>-84.22851559999998</c:v>
                </c:pt>
                <c:pt idx="237512">
                  <c:v>-98.63281249999996</c:v>
                </c:pt>
                <c:pt idx="237513">
                  <c:v>-90.08789059999998</c:v>
                </c:pt>
                <c:pt idx="237514">
                  <c:v>-52.1240234</c:v>
                </c:pt>
                <c:pt idx="237515">
                  <c:v>-9.765625</c:v>
                </c:pt>
                <c:pt idx="237516">
                  <c:v>36.0107422</c:v>
                </c:pt>
                <c:pt idx="237517">
                  <c:v>78.12499999999998</c:v>
                </c:pt>
                <c:pt idx="237518">
                  <c:v>96.1914062</c:v>
                </c:pt>
                <c:pt idx="237519">
                  <c:v>86.9140625</c:v>
                </c:pt>
                <c:pt idx="237520">
                  <c:v>55.5419922</c:v>
                </c:pt>
                <c:pt idx="237521">
                  <c:v>8.05664062</c:v>
                </c:pt>
                <c:pt idx="237522">
                  <c:v>-34.4238281</c:v>
                </c:pt>
                <c:pt idx="237523">
                  <c:v>-76.2939453</c:v>
                </c:pt>
                <c:pt idx="237524">
                  <c:v>-98.5107422</c:v>
                </c:pt>
                <c:pt idx="237525">
                  <c:v>-93.01757809999998</c:v>
                </c:pt>
                <c:pt idx="237526">
                  <c:v>-66.0400391</c:v>
                </c:pt>
                <c:pt idx="237527">
                  <c:v>-17.9443359</c:v>
                </c:pt>
                <c:pt idx="237528">
                  <c:v>30.5175781</c:v>
                </c:pt>
                <c:pt idx="237529">
                  <c:v>67.2607422</c:v>
                </c:pt>
                <c:pt idx="237530">
                  <c:v>97.2900391</c:v>
                </c:pt>
                <c:pt idx="237531">
                  <c:v>95.0927734</c:v>
                </c:pt>
                <c:pt idx="237532">
                  <c:v>65.55175779999998</c:v>
                </c:pt>
                <c:pt idx="237533">
                  <c:v>17.2119141</c:v>
                </c:pt>
                <c:pt idx="237534">
                  <c:v>-27.9541016</c:v>
                </c:pt>
                <c:pt idx="237535">
                  <c:v>-72.265625</c:v>
                </c:pt>
                <c:pt idx="237536">
                  <c:v>-98.38867190000001</c:v>
                </c:pt>
                <c:pt idx="237537">
                  <c:v>-98.38867190000001</c:v>
                </c:pt>
                <c:pt idx="237538">
                  <c:v>-64.2089844</c:v>
                </c:pt>
                <c:pt idx="237539">
                  <c:v>-20.6298828</c:v>
                </c:pt>
                <c:pt idx="237540">
                  <c:v>28.6865234</c:v>
                </c:pt>
                <c:pt idx="237541">
                  <c:v>70.3125</c:v>
                </c:pt>
                <c:pt idx="237542">
                  <c:v>97.5341797</c:v>
                </c:pt>
                <c:pt idx="237543">
                  <c:v>104.736328</c:v>
                </c:pt>
                <c:pt idx="237544">
                  <c:v>74.9511719</c:v>
                </c:pt>
                <c:pt idx="237545">
                  <c:v>25.1464844</c:v>
                </c:pt>
                <c:pt idx="237546">
                  <c:v>-28.6865234</c:v>
                </c:pt>
                <c:pt idx="237547">
                  <c:v>-73.1201172</c:v>
                </c:pt>
                <c:pt idx="237548">
                  <c:v>-97.90039059999998</c:v>
                </c:pt>
                <c:pt idx="237549">
                  <c:v>-91.1865234</c:v>
                </c:pt>
                <c:pt idx="237550">
                  <c:v>-72.50976559999998</c:v>
                </c:pt>
                <c:pt idx="237551">
                  <c:v>-28.3203125</c:v>
                </c:pt>
                <c:pt idx="237552">
                  <c:v>21.2402344</c:v>
                </c:pt>
                <c:pt idx="237553">
                  <c:v>68.1152344</c:v>
                </c:pt>
                <c:pt idx="237554">
                  <c:v>97.77832029999998</c:v>
                </c:pt>
                <c:pt idx="237555">
                  <c:v>99.3652344</c:v>
                </c:pt>
                <c:pt idx="237556">
                  <c:v>77.5146484</c:v>
                </c:pt>
                <c:pt idx="237557">
                  <c:v>29.6630859</c:v>
                </c:pt>
                <c:pt idx="237558">
                  <c:v>-17.8222656</c:v>
                </c:pt>
                <c:pt idx="237559">
                  <c:v>-67.7490234</c:v>
                </c:pt>
                <c:pt idx="237560">
                  <c:v>-96.0693359</c:v>
                </c:pt>
                <c:pt idx="237561">
                  <c:v>-102.416992</c:v>
                </c:pt>
                <c:pt idx="237562">
                  <c:v>-78.12499999999998</c:v>
                </c:pt>
                <c:pt idx="237563">
                  <c:v>-38.3300781</c:v>
                </c:pt>
                <c:pt idx="237564">
                  <c:v>16.4794922</c:v>
                </c:pt>
                <c:pt idx="237565">
                  <c:v>59.81445309999999</c:v>
                </c:pt>
                <c:pt idx="237566">
                  <c:v>94.7265625</c:v>
                </c:pt>
                <c:pt idx="237567">
                  <c:v>98.2666016</c:v>
                </c:pt>
                <c:pt idx="237568">
                  <c:v>76.0498047</c:v>
                </c:pt>
                <c:pt idx="237569">
                  <c:v>40.4052734</c:v>
                </c:pt>
                <c:pt idx="237570">
                  <c:v>-5.615234379999995</c:v>
                </c:pt>
                <c:pt idx="237571">
                  <c:v>-56.7626953</c:v>
                </c:pt>
                <c:pt idx="237572">
                  <c:v>-92.5292969</c:v>
                </c:pt>
                <c:pt idx="237573">
                  <c:v>-99.2431641</c:v>
                </c:pt>
                <c:pt idx="237574">
                  <c:v>-84.9609375</c:v>
                </c:pt>
                <c:pt idx="237575">
                  <c:v>-42.2363281</c:v>
                </c:pt>
                <c:pt idx="237576">
                  <c:v>6.59179688</c:v>
                </c:pt>
                <c:pt idx="237577">
                  <c:v>49.6826172</c:v>
                </c:pt>
                <c:pt idx="237578">
                  <c:v>88.13476559999998</c:v>
                </c:pt>
                <c:pt idx="237579">
                  <c:v>99.4873047</c:v>
                </c:pt>
                <c:pt idx="237580">
                  <c:v>79.34570309999998</c:v>
                </c:pt>
                <c:pt idx="237581">
                  <c:v>42.3583984</c:v>
                </c:pt>
                <c:pt idx="237582">
                  <c:v>-2.44140625</c:v>
                </c:pt>
                <c:pt idx="237583">
                  <c:v>-51.6357422</c:v>
                </c:pt>
                <c:pt idx="237584">
                  <c:v>-84.5947266</c:v>
                </c:pt>
                <c:pt idx="237585">
                  <c:v>-98.0224609</c:v>
                </c:pt>
                <c:pt idx="237586">
                  <c:v>-86.3037109</c:v>
                </c:pt>
                <c:pt idx="237587">
                  <c:v>-51.2695312</c:v>
                </c:pt>
                <c:pt idx="237588">
                  <c:v>3.05175781</c:v>
                </c:pt>
                <c:pt idx="237589">
                  <c:v>48.4619141</c:v>
                </c:pt>
                <c:pt idx="237590">
                  <c:v>82.6416016</c:v>
                </c:pt>
                <c:pt idx="237591">
                  <c:v>96.67968749999996</c:v>
                </c:pt>
                <c:pt idx="237592">
                  <c:v>83.12988279999993</c:v>
                </c:pt>
                <c:pt idx="237593">
                  <c:v>53.4667969</c:v>
                </c:pt>
                <c:pt idx="237594">
                  <c:v>6.59179688</c:v>
                </c:pt>
                <c:pt idx="237595">
                  <c:v>-52.1240234</c:v>
                </c:pt>
                <c:pt idx="237596">
                  <c:v>-89.5996094</c:v>
                </c:pt>
                <c:pt idx="237597">
                  <c:v>-99.85351559999998</c:v>
                </c:pt>
                <c:pt idx="237598">
                  <c:v>-91.9189453</c:v>
                </c:pt>
                <c:pt idx="237599">
                  <c:v>-59.2041016</c:v>
                </c:pt>
                <c:pt idx="237600">
                  <c:v>-6.103515619999995</c:v>
                </c:pt>
                <c:pt idx="237601">
                  <c:v>42.2363281</c:v>
                </c:pt>
                <c:pt idx="237602">
                  <c:v>80.8105469</c:v>
                </c:pt>
                <c:pt idx="237603">
                  <c:v>101.44043</c:v>
                </c:pt>
                <c:pt idx="237604">
                  <c:v>86.7919922</c:v>
                </c:pt>
                <c:pt idx="237605">
                  <c:v>54.5654297</c:v>
                </c:pt>
                <c:pt idx="237606">
                  <c:v>14.5263672</c:v>
                </c:pt>
                <c:pt idx="237607">
                  <c:v>-41.6259766</c:v>
                </c:pt>
                <c:pt idx="237608">
                  <c:v>-84.22851559999998</c:v>
                </c:pt>
                <c:pt idx="237609">
                  <c:v>-97.65625</c:v>
                </c:pt>
                <c:pt idx="237610">
                  <c:v>-92.89550779999998</c:v>
                </c:pt>
                <c:pt idx="237611">
                  <c:v>-63.7207031</c:v>
                </c:pt>
                <c:pt idx="237612">
                  <c:v>-17.0898438</c:v>
                </c:pt>
                <c:pt idx="237613">
                  <c:v>40.6494141</c:v>
                </c:pt>
                <c:pt idx="237614">
                  <c:v>78.6132812</c:v>
                </c:pt>
                <c:pt idx="237615">
                  <c:v>95.82519529999998</c:v>
                </c:pt>
                <c:pt idx="237616">
                  <c:v>94.3603516</c:v>
                </c:pt>
                <c:pt idx="237617">
                  <c:v>64.3310547</c:v>
                </c:pt>
                <c:pt idx="237618">
                  <c:v>16.3574219</c:v>
                </c:pt>
                <c:pt idx="237619">
                  <c:v>-34.3017578</c:v>
                </c:pt>
                <c:pt idx="237620">
                  <c:v>-80.4443359</c:v>
                </c:pt>
                <c:pt idx="237621">
                  <c:v>-93.38378909999996</c:v>
                </c:pt>
                <c:pt idx="237622">
                  <c:v>-94.97070309999998</c:v>
                </c:pt>
                <c:pt idx="237623">
                  <c:v>-62.5</c:v>
                </c:pt>
                <c:pt idx="237624">
                  <c:v>-14.6484375</c:v>
                </c:pt>
                <c:pt idx="237625">
                  <c:v>33.9355469</c:v>
                </c:pt>
                <c:pt idx="237626">
                  <c:v>73.7304688</c:v>
                </c:pt>
                <c:pt idx="237627">
                  <c:v>99.1210938</c:v>
                </c:pt>
                <c:pt idx="237628">
                  <c:v>89.84375</c:v>
                </c:pt>
                <c:pt idx="237629">
                  <c:v>65.55175779999998</c:v>
                </c:pt>
                <c:pt idx="237630">
                  <c:v>26.6113281</c:v>
                </c:pt>
                <c:pt idx="237631">
                  <c:v>-30.2734375</c:v>
                </c:pt>
                <c:pt idx="237632">
                  <c:v>-72.3876953</c:v>
                </c:pt>
                <c:pt idx="237633">
                  <c:v>-92.2851562</c:v>
                </c:pt>
                <c:pt idx="237634">
                  <c:v>-91.55273440000001</c:v>
                </c:pt>
                <c:pt idx="237635">
                  <c:v>-68.1152344</c:v>
                </c:pt>
                <c:pt idx="237636">
                  <c:v>-23.5595703</c:v>
                </c:pt>
                <c:pt idx="237637">
                  <c:v>25.5126953</c:v>
                </c:pt>
                <c:pt idx="237638">
                  <c:v>61.15722659999999</c:v>
                </c:pt>
                <c:pt idx="237639">
                  <c:v>90.57617190000001</c:v>
                </c:pt>
                <c:pt idx="237640">
                  <c:v>95.2148438</c:v>
                </c:pt>
                <c:pt idx="237641">
                  <c:v>74.7070312</c:v>
                </c:pt>
                <c:pt idx="237642">
                  <c:v>28.6865234</c:v>
                </c:pt>
                <c:pt idx="237643">
                  <c:v>-24.2919922</c:v>
                </c:pt>
                <c:pt idx="237644">
                  <c:v>-67.13867190000001</c:v>
                </c:pt>
                <c:pt idx="237645">
                  <c:v>-93.5058594</c:v>
                </c:pt>
                <c:pt idx="237646">
                  <c:v>-102.661133</c:v>
                </c:pt>
                <c:pt idx="237647">
                  <c:v>-76.17187499999996</c:v>
                </c:pt>
                <c:pt idx="237648">
                  <c:v>-30.2734375</c:v>
                </c:pt>
                <c:pt idx="237649">
                  <c:v>21.8505859</c:v>
                </c:pt>
                <c:pt idx="237650">
                  <c:v>70.3125</c:v>
                </c:pt>
                <c:pt idx="237651">
                  <c:v>92.5292969</c:v>
                </c:pt>
                <c:pt idx="237652">
                  <c:v>98.9990234</c:v>
                </c:pt>
                <c:pt idx="237653">
                  <c:v>75.6835938</c:v>
                </c:pt>
                <c:pt idx="237654">
                  <c:v>32.5927734</c:v>
                </c:pt>
                <c:pt idx="237655">
                  <c:v>-20.8740234</c:v>
                </c:pt>
                <c:pt idx="237656">
                  <c:v>-61.0351562</c:v>
                </c:pt>
                <c:pt idx="237657">
                  <c:v>-86.7919922</c:v>
                </c:pt>
                <c:pt idx="237658">
                  <c:v>-97.1679688</c:v>
                </c:pt>
                <c:pt idx="237659">
                  <c:v>-80.2001953</c:v>
                </c:pt>
                <c:pt idx="237660">
                  <c:v>-35.15625</c:v>
                </c:pt>
                <c:pt idx="237661">
                  <c:v>15.8691406</c:v>
                </c:pt>
                <c:pt idx="237662">
                  <c:v>58.83789059999999</c:v>
                </c:pt>
                <c:pt idx="237663">
                  <c:v>85.9375</c:v>
                </c:pt>
                <c:pt idx="237664">
                  <c:v>94.2382812</c:v>
                </c:pt>
                <c:pt idx="237665">
                  <c:v>80.8105469</c:v>
                </c:pt>
                <c:pt idx="237666">
                  <c:v>45.5322266</c:v>
                </c:pt>
                <c:pt idx="237667">
                  <c:v>-6.46972656</c:v>
                </c:pt>
                <c:pt idx="237668">
                  <c:v>-59.6923828</c:v>
                </c:pt>
                <c:pt idx="237669">
                  <c:v>-90.94238279999998</c:v>
                </c:pt>
                <c:pt idx="237670">
                  <c:v>-95.2148438</c:v>
                </c:pt>
                <c:pt idx="237671">
                  <c:v>-80.8105469</c:v>
                </c:pt>
                <c:pt idx="237672">
                  <c:v>-49.0722656</c:v>
                </c:pt>
                <c:pt idx="237673">
                  <c:v>4.882812499999997</c:v>
                </c:pt>
                <c:pt idx="237674">
                  <c:v>54.1992188</c:v>
                </c:pt>
                <c:pt idx="237675">
                  <c:v>88.62304690000001</c:v>
                </c:pt>
                <c:pt idx="237676">
                  <c:v>101.806641</c:v>
                </c:pt>
                <c:pt idx="237677">
                  <c:v>84.7167969</c:v>
                </c:pt>
                <c:pt idx="237678">
                  <c:v>45.5322266</c:v>
                </c:pt>
                <c:pt idx="237679">
                  <c:v>-5.24902344</c:v>
                </c:pt>
                <c:pt idx="237680">
                  <c:v>-50.78125</c:v>
                </c:pt>
                <c:pt idx="237681">
                  <c:v>-84.22851559999998</c:v>
                </c:pt>
                <c:pt idx="237682">
                  <c:v>-98.87695309999998</c:v>
                </c:pt>
                <c:pt idx="237683">
                  <c:v>-82.03125</c:v>
                </c:pt>
                <c:pt idx="237684">
                  <c:v>-44.7998047</c:v>
                </c:pt>
                <c:pt idx="237685">
                  <c:v>-4.394531249999993</c:v>
                </c:pt>
                <c:pt idx="237686">
                  <c:v>51.5136719</c:v>
                </c:pt>
                <c:pt idx="237687">
                  <c:v>86.5478516</c:v>
                </c:pt>
                <c:pt idx="237688">
                  <c:v>101.806641</c:v>
                </c:pt>
                <c:pt idx="237689">
                  <c:v>89.7216797</c:v>
                </c:pt>
                <c:pt idx="237690">
                  <c:v>46.9970703</c:v>
                </c:pt>
                <c:pt idx="237691">
                  <c:v>4.02832031</c:v>
                </c:pt>
                <c:pt idx="237692">
                  <c:v>-41.6259766</c:v>
                </c:pt>
                <c:pt idx="237693">
                  <c:v>-83.7402344</c:v>
                </c:pt>
                <c:pt idx="237694">
                  <c:v>-97.77832029999998</c:v>
                </c:pt>
                <c:pt idx="237695">
                  <c:v>-86.18164059999998</c:v>
                </c:pt>
                <c:pt idx="237696">
                  <c:v>-54.0771484</c:v>
                </c:pt>
                <c:pt idx="237697">
                  <c:v>-14.7705078</c:v>
                </c:pt>
                <c:pt idx="237698">
                  <c:v>40.7714844</c:v>
                </c:pt>
                <c:pt idx="237699">
                  <c:v>82.3974609</c:v>
                </c:pt>
                <c:pt idx="237700">
                  <c:v>100.708008</c:v>
                </c:pt>
                <c:pt idx="237701">
                  <c:v>88.2568359</c:v>
                </c:pt>
                <c:pt idx="237702">
                  <c:v>59.3261719</c:v>
                </c:pt>
                <c:pt idx="237703">
                  <c:v>12.2070312</c:v>
                </c:pt>
                <c:pt idx="237704">
                  <c:v>-43.2128906</c:v>
                </c:pt>
                <c:pt idx="237705">
                  <c:v>-80.8105469</c:v>
                </c:pt>
                <c:pt idx="237706">
                  <c:v>-96.4355469</c:v>
                </c:pt>
                <c:pt idx="237707">
                  <c:v>-90.57617190000001</c:v>
                </c:pt>
                <c:pt idx="237708">
                  <c:v>-61.5234375</c:v>
                </c:pt>
                <c:pt idx="237709">
                  <c:v>-14.4042969</c:v>
                </c:pt>
                <c:pt idx="237710">
                  <c:v>35.8886719</c:v>
                </c:pt>
                <c:pt idx="237711">
                  <c:v>73.85253909999996</c:v>
                </c:pt>
                <c:pt idx="237712">
                  <c:v>96.3134766</c:v>
                </c:pt>
                <c:pt idx="237713">
                  <c:v>84.7167969</c:v>
                </c:pt>
                <c:pt idx="237714">
                  <c:v>61.2792969</c:v>
                </c:pt>
                <c:pt idx="237715">
                  <c:v>14.4042969</c:v>
                </c:pt>
                <c:pt idx="237716">
                  <c:v>-32.9589844</c:v>
                </c:pt>
                <c:pt idx="237717">
                  <c:v>-70.1904297</c:v>
                </c:pt>
                <c:pt idx="237718">
                  <c:v>-95.3369141</c:v>
                </c:pt>
                <c:pt idx="237719">
                  <c:v>-94.1162109</c:v>
                </c:pt>
                <c:pt idx="237720">
                  <c:v>-63.5986328</c:v>
                </c:pt>
                <c:pt idx="237721">
                  <c:v>-17.578125</c:v>
                </c:pt>
                <c:pt idx="237722">
                  <c:v>31.7382812</c:v>
                </c:pt>
                <c:pt idx="237723">
                  <c:v>76.4160156</c:v>
                </c:pt>
                <c:pt idx="237724">
                  <c:v>98.63281249999996</c:v>
                </c:pt>
                <c:pt idx="237725">
                  <c:v>97.2900391</c:v>
                </c:pt>
                <c:pt idx="237726">
                  <c:v>71.1669922</c:v>
                </c:pt>
                <c:pt idx="237727">
                  <c:v>22.4609375</c:v>
                </c:pt>
                <c:pt idx="237728">
                  <c:v>-35.8886719</c:v>
                </c:pt>
                <c:pt idx="237729">
                  <c:v>-73.3642578</c:v>
                </c:pt>
                <c:pt idx="237730">
                  <c:v>-96.67968749999996</c:v>
                </c:pt>
                <c:pt idx="237731">
                  <c:v>-85.9375</c:v>
                </c:pt>
                <c:pt idx="237732">
                  <c:v>-62.6220703</c:v>
                </c:pt>
                <c:pt idx="237733">
                  <c:v>-23.3154297</c:v>
                </c:pt>
                <c:pt idx="237734">
                  <c:v>23.3154297</c:v>
                </c:pt>
                <c:pt idx="237735">
                  <c:v>74.5849609</c:v>
                </c:pt>
                <c:pt idx="237736">
                  <c:v>96.4355469</c:v>
                </c:pt>
                <c:pt idx="237737">
                  <c:v>96.80175779999998</c:v>
                </c:pt>
                <c:pt idx="237738">
                  <c:v>69.2138672</c:v>
                </c:pt>
                <c:pt idx="237739">
                  <c:v>27.0996094</c:v>
                </c:pt>
                <c:pt idx="237740">
                  <c:v>-16.3574219</c:v>
                </c:pt>
                <c:pt idx="237741">
                  <c:v>-60.0585938</c:v>
                </c:pt>
                <c:pt idx="237742">
                  <c:v>-94.7265625</c:v>
                </c:pt>
                <c:pt idx="237743">
                  <c:v>-97.4121094</c:v>
                </c:pt>
                <c:pt idx="237744">
                  <c:v>-72.6318359</c:v>
                </c:pt>
                <c:pt idx="237745">
                  <c:v>-31.0058594</c:v>
                </c:pt>
                <c:pt idx="237746">
                  <c:v>15.625</c:v>
                </c:pt>
                <c:pt idx="237747">
                  <c:v>60.18066409999999</c:v>
                </c:pt>
                <c:pt idx="237748">
                  <c:v>90.6982422</c:v>
                </c:pt>
                <c:pt idx="237749">
                  <c:v>96.0693359</c:v>
                </c:pt>
                <c:pt idx="237750">
                  <c:v>79.8339844</c:v>
                </c:pt>
                <c:pt idx="237751">
                  <c:v>35.8886719</c:v>
                </c:pt>
                <c:pt idx="237752">
                  <c:v>-14.2822266</c:v>
                </c:pt>
                <c:pt idx="237753">
                  <c:v>-60.18066409999999</c:v>
                </c:pt>
                <c:pt idx="237754">
                  <c:v>-90.57617190000001</c:v>
                </c:pt>
                <c:pt idx="237755">
                  <c:v>-99.2431641</c:v>
                </c:pt>
                <c:pt idx="237756">
                  <c:v>-85.8154297</c:v>
                </c:pt>
                <c:pt idx="237757">
                  <c:v>-39.4287109</c:v>
                </c:pt>
                <c:pt idx="237758">
                  <c:v>20.7519531</c:v>
                </c:pt>
                <c:pt idx="237759">
                  <c:v>65.67382809999994</c:v>
                </c:pt>
                <c:pt idx="237760">
                  <c:v>93.2617188</c:v>
                </c:pt>
                <c:pt idx="237761">
                  <c:v>97.77832029999998</c:v>
                </c:pt>
                <c:pt idx="237762">
                  <c:v>84.3505859</c:v>
                </c:pt>
                <c:pt idx="237763">
                  <c:v>42.96875</c:v>
                </c:pt>
                <c:pt idx="237764">
                  <c:v>-8.30078125</c:v>
                </c:pt>
                <c:pt idx="237765">
                  <c:v>-57.4951172</c:v>
                </c:pt>
                <c:pt idx="237766">
                  <c:v>-85.5712891</c:v>
                </c:pt>
                <c:pt idx="237767">
                  <c:v>-96.4355469</c:v>
                </c:pt>
                <c:pt idx="237768">
                  <c:v>-79.7119141</c:v>
                </c:pt>
                <c:pt idx="237769">
                  <c:v>-47.2412109</c:v>
                </c:pt>
                <c:pt idx="237770">
                  <c:v>11.4746094</c:v>
                </c:pt>
                <c:pt idx="237771">
                  <c:v>52.2460938</c:v>
                </c:pt>
                <c:pt idx="237772">
                  <c:v>82.7636719</c:v>
                </c:pt>
                <c:pt idx="237773">
                  <c:v>100.585938</c:v>
                </c:pt>
                <c:pt idx="237774">
                  <c:v>84.5947266</c:v>
                </c:pt>
                <c:pt idx="237775">
                  <c:v>36.6210938</c:v>
                </c:pt>
                <c:pt idx="237776">
                  <c:v>0.244140625</c:v>
                </c:pt>
                <c:pt idx="237777">
                  <c:v>-50.78125</c:v>
                </c:pt>
                <c:pt idx="237778">
                  <c:v>-84.8388672</c:v>
                </c:pt>
                <c:pt idx="237779">
                  <c:v>-98.38867190000001</c:v>
                </c:pt>
                <c:pt idx="237780">
                  <c:v>-86.6699219</c:v>
                </c:pt>
                <c:pt idx="237781">
                  <c:v>-47.85156249999999</c:v>
                </c:pt>
                <c:pt idx="237782">
                  <c:v>-0.854492188</c:v>
                </c:pt>
                <c:pt idx="237783">
                  <c:v>41.6259766</c:v>
                </c:pt>
                <c:pt idx="237784">
                  <c:v>80.9326172</c:v>
                </c:pt>
                <c:pt idx="237785">
                  <c:v>100.708008</c:v>
                </c:pt>
                <c:pt idx="237786">
                  <c:v>88.2568359</c:v>
                </c:pt>
                <c:pt idx="237787">
                  <c:v>54.8095703</c:v>
                </c:pt>
                <c:pt idx="237788">
                  <c:v>3.78417969</c:v>
                </c:pt>
                <c:pt idx="237789">
                  <c:v>-49.4384766</c:v>
                </c:pt>
                <c:pt idx="237790">
                  <c:v>-82.3974609</c:v>
                </c:pt>
                <c:pt idx="237791">
                  <c:v>-97.77832029999998</c:v>
                </c:pt>
                <c:pt idx="237792">
                  <c:v>-87.4023438</c:v>
                </c:pt>
                <c:pt idx="237793">
                  <c:v>-50.78125</c:v>
                </c:pt>
                <c:pt idx="237794">
                  <c:v>-0.48828125</c:v>
                </c:pt>
                <c:pt idx="237795">
                  <c:v>43.3349609</c:v>
                </c:pt>
                <c:pt idx="237796">
                  <c:v>83.984375</c:v>
                </c:pt>
                <c:pt idx="237797">
                  <c:v>101.318359</c:v>
                </c:pt>
                <c:pt idx="237798">
                  <c:v>85.3271484</c:v>
                </c:pt>
                <c:pt idx="237799">
                  <c:v>50.5371094</c:v>
                </c:pt>
                <c:pt idx="237800">
                  <c:v>5.37109375</c:v>
                </c:pt>
                <c:pt idx="237801">
                  <c:v>-50.0488281</c:v>
                </c:pt>
                <c:pt idx="237802">
                  <c:v>-86.5478516</c:v>
                </c:pt>
                <c:pt idx="237803">
                  <c:v>-103.149414</c:v>
                </c:pt>
                <c:pt idx="237804">
                  <c:v>-94.2382812</c:v>
                </c:pt>
                <c:pt idx="237805">
                  <c:v>-61.15722659999999</c:v>
                </c:pt>
                <c:pt idx="237806">
                  <c:v>-17.8222656</c:v>
                </c:pt>
                <c:pt idx="237807">
                  <c:v>30.0292969</c:v>
                </c:pt>
                <c:pt idx="237808">
                  <c:v>62.6220703</c:v>
                </c:pt>
                <c:pt idx="237809">
                  <c:v>97.4121094</c:v>
                </c:pt>
                <c:pt idx="237810">
                  <c:v>96.4355469</c:v>
                </c:pt>
                <c:pt idx="237811">
                  <c:v>56.5185547</c:v>
                </c:pt>
                <c:pt idx="237812">
                  <c:v>10.8642578</c:v>
                </c:pt>
                <c:pt idx="237813">
                  <c:v>-31.25</c:v>
                </c:pt>
                <c:pt idx="237814">
                  <c:v>-70.0683594</c:v>
                </c:pt>
                <c:pt idx="237815">
                  <c:v>-93.2617188</c:v>
                </c:pt>
                <c:pt idx="237816">
                  <c:v>-90.82031249999996</c:v>
                </c:pt>
                <c:pt idx="237817">
                  <c:v>-66.0400391</c:v>
                </c:pt>
                <c:pt idx="237818">
                  <c:v>-21.1181641</c:v>
                </c:pt>
                <c:pt idx="237819">
                  <c:v>25.5126953</c:v>
                </c:pt>
                <c:pt idx="237820">
                  <c:v>69.33593749999996</c:v>
                </c:pt>
                <c:pt idx="237821">
                  <c:v>96.80175779999998</c:v>
                </c:pt>
                <c:pt idx="237822">
                  <c:v>96.80175779999998</c:v>
                </c:pt>
                <c:pt idx="237823">
                  <c:v>68.60351559999998</c:v>
                </c:pt>
                <c:pt idx="237824">
                  <c:v>21.2402344</c:v>
                </c:pt>
                <c:pt idx="237825">
                  <c:v>-24.4140625</c:v>
                </c:pt>
                <c:pt idx="237826">
                  <c:v>-65.7958984</c:v>
                </c:pt>
                <c:pt idx="237827">
                  <c:v>-93.1396484</c:v>
                </c:pt>
                <c:pt idx="237828">
                  <c:v>-89.11132809999998</c:v>
                </c:pt>
                <c:pt idx="237829">
                  <c:v>-72.265625</c:v>
                </c:pt>
                <c:pt idx="237830">
                  <c:v>-27.8320312</c:v>
                </c:pt>
                <c:pt idx="237831">
                  <c:v>23.1933594</c:v>
                </c:pt>
                <c:pt idx="237832">
                  <c:v>69.8242188</c:v>
                </c:pt>
                <c:pt idx="237833">
                  <c:v>98.0224609</c:v>
                </c:pt>
                <c:pt idx="237834">
                  <c:v>91.4306641</c:v>
                </c:pt>
                <c:pt idx="237835">
                  <c:v>73.3642578</c:v>
                </c:pt>
                <c:pt idx="237836">
                  <c:v>31.4941406</c:v>
                </c:pt>
                <c:pt idx="237837">
                  <c:v>-24.7802734</c:v>
                </c:pt>
                <c:pt idx="237838">
                  <c:v>-60.6689453</c:v>
                </c:pt>
                <c:pt idx="237839">
                  <c:v>-100.585938</c:v>
                </c:pt>
                <c:pt idx="237840">
                  <c:v>-101.5625</c:v>
                </c:pt>
                <c:pt idx="237841">
                  <c:v>-70.80078119999993</c:v>
                </c:pt>
                <c:pt idx="237842">
                  <c:v>-33.44726559999999</c:v>
                </c:pt>
                <c:pt idx="237843">
                  <c:v>19.0429688</c:v>
                </c:pt>
                <c:pt idx="237844">
                  <c:v>63.1103516</c:v>
                </c:pt>
                <c:pt idx="237845">
                  <c:v>85.20507809999994</c:v>
                </c:pt>
                <c:pt idx="237846">
                  <c:v>96.80175779999998</c:v>
                </c:pt>
                <c:pt idx="237847">
                  <c:v>74.21875</c:v>
                </c:pt>
                <c:pt idx="237848">
                  <c:v>33.5693359</c:v>
                </c:pt>
                <c:pt idx="237849">
                  <c:v>-10.9863281</c:v>
                </c:pt>
                <c:pt idx="237850">
                  <c:v>-62.3779297</c:v>
                </c:pt>
                <c:pt idx="237851">
                  <c:v>-93.01757809999998</c:v>
                </c:pt>
                <c:pt idx="237852">
                  <c:v>-99.7314453</c:v>
                </c:pt>
                <c:pt idx="237853">
                  <c:v>-83.3740234</c:v>
                </c:pt>
                <c:pt idx="237854">
                  <c:v>-36.9873047</c:v>
                </c:pt>
                <c:pt idx="237855">
                  <c:v>15.3808594</c:v>
                </c:pt>
                <c:pt idx="237856">
                  <c:v>55.6640625</c:v>
                </c:pt>
                <c:pt idx="237857">
                  <c:v>86.5478516</c:v>
                </c:pt>
                <c:pt idx="237858">
                  <c:v>99.7314453</c:v>
                </c:pt>
                <c:pt idx="237859">
                  <c:v>83.3740234</c:v>
                </c:pt>
                <c:pt idx="237860">
                  <c:v>37.109375</c:v>
                </c:pt>
                <c:pt idx="237861">
                  <c:v>-10.9863281</c:v>
                </c:pt>
                <c:pt idx="237862">
                  <c:v>-52.3681641</c:v>
                </c:pt>
                <c:pt idx="237863">
                  <c:v>-92.89550779999998</c:v>
                </c:pt>
                <c:pt idx="237864">
                  <c:v>-98.2666016</c:v>
                </c:pt>
                <c:pt idx="237865">
                  <c:v>-79.9560547</c:v>
                </c:pt>
                <c:pt idx="237866">
                  <c:v>-45.0439453</c:v>
                </c:pt>
                <c:pt idx="237867">
                  <c:v>6.347656249999996</c:v>
                </c:pt>
                <c:pt idx="237868">
                  <c:v>50.1708984</c:v>
                </c:pt>
                <c:pt idx="237869">
                  <c:v>82.3974609</c:v>
                </c:pt>
                <c:pt idx="237870">
                  <c:v>98.2666016</c:v>
                </c:pt>
                <c:pt idx="237871">
                  <c:v>83.2519531</c:v>
                </c:pt>
                <c:pt idx="237872">
                  <c:v>48.9501953</c:v>
                </c:pt>
                <c:pt idx="237873">
                  <c:v>-8.30078125</c:v>
                </c:pt>
                <c:pt idx="237874">
                  <c:v>-53.34472659999999</c:v>
                </c:pt>
                <c:pt idx="237875">
                  <c:v>-84.9609375</c:v>
                </c:pt>
                <c:pt idx="237876">
                  <c:v>-97.77832029999998</c:v>
                </c:pt>
                <c:pt idx="237877">
                  <c:v>-78.6132812</c:v>
                </c:pt>
                <c:pt idx="237878">
                  <c:v>-45.6542969</c:v>
                </c:pt>
                <c:pt idx="237879">
                  <c:v>-4.63867188</c:v>
                </c:pt>
                <c:pt idx="237880">
                  <c:v>45.6542969</c:v>
                </c:pt>
                <c:pt idx="237881">
                  <c:v>84.5947266</c:v>
                </c:pt>
                <c:pt idx="237882">
                  <c:v>96.5576172</c:v>
                </c:pt>
                <c:pt idx="237883">
                  <c:v>89.7216797</c:v>
                </c:pt>
                <c:pt idx="237884">
                  <c:v>56.640625</c:v>
                </c:pt>
                <c:pt idx="237885">
                  <c:v>5.37109375</c:v>
                </c:pt>
                <c:pt idx="237886">
                  <c:v>-48.7060547</c:v>
                </c:pt>
                <c:pt idx="237887">
                  <c:v>-83.4960938</c:v>
                </c:pt>
                <c:pt idx="237888">
                  <c:v>-96.92382809999998</c:v>
                </c:pt>
                <c:pt idx="237889">
                  <c:v>-84.8388672</c:v>
                </c:pt>
                <c:pt idx="237890">
                  <c:v>-55.4199219</c:v>
                </c:pt>
                <c:pt idx="237891">
                  <c:v>-11.1083984</c:v>
                </c:pt>
                <c:pt idx="237892">
                  <c:v>40.8935547</c:v>
                </c:pt>
                <c:pt idx="237893">
                  <c:v>78.8574219</c:v>
                </c:pt>
                <c:pt idx="237894">
                  <c:v>92.89550779999998</c:v>
                </c:pt>
                <c:pt idx="237895">
                  <c:v>83.6181641</c:v>
                </c:pt>
                <c:pt idx="237896">
                  <c:v>54.32128909999999</c:v>
                </c:pt>
                <c:pt idx="237897">
                  <c:v>11.1083984</c:v>
                </c:pt>
                <c:pt idx="237898">
                  <c:v>-42.6025391</c:v>
                </c:pt>
                <c:pt idx="237899">
                  <c:v>-83.6181641</c:v>
                </c:pt>
                <c:pt idx="237900">
                  <c:v>-89.84375</c:v>
                </c:pt>
                <c:pt idx="237901">
                  <c:v>-91.3085938</c:v>
                </c:pt>
                <c:pt idx="237902">
                  <c:v>-62.7441406</c:v>
                </c:pt>
                <c:pt idx="237903">
                  <c:v>-17.4560547</c:v>
                </c:pt>
                <c:pt idx="237904">
                  <c:v>33.0810547</c:v>
                </c:pt>
                <c:pt idx="237905">
                  <c:v>69.9462891</c:v>
                </c:pt>
                <c:pt idx="237906">
                  <c:v>93.5058594</c:v>
                </c:pt>
                <c:pt idx="237907">
                  <c:v>92.89550779999998</c:v>
                </c:pt>
                <c:pt idx="237908">
                  <c:v>66.52832029999998</c:v>
                </c:pt>
                <c:pt idx="237909">
                  <c:v>16.72363279999998</c:v>
                </c:pt>
                <c:pt idx="237910">
                  <c:v>-34.5458984</c:v>
                </c:pt>
                <c:pt idx="237911">
                  <c:v>-74.21875</c:v>
                </c:pt>
                <c:pt idx="237912">
                  <c:v>-99.85351559999998</c:v>
                </c:pt>
                <c:pt idx="237913">
                  <c:v>-89.9658203</c:v>
                </c:pt>
                <c:pt idx="237914">
                  <c:v>-68.60351559999998</c:v>
                </c:pt>
                <c:pt idx="237915">
                  <c:v>-22.9492188</c:v>
                </c:pt>
                <c:pt idx="237916">
                  <c:v>31.1279297</c:v>
                </c:pt>
                <c:pt idx="237917">
                  <c:v>73.7304688</c:v>
                </c:pt>
                <c:pt idx="237918">
                  <c:v>97.90039059999998</c:v>
                </c:pt>
                <c:pt idx="237919">
                  <c:v>100.097656</c:v>
                </c:pt>
                <c:pt idx="237920">
                  <c:v>72.50976559999998</c:v>
                </c:pt>
                <c:pt idx="237921">
                  <c:v>23.3154297</c:v>
                </c:pt>
                <c:pt idx="237922">
                  <c:v>-22.9492188</c:v>
                </c:pt>
                <c:pt idx="237923">
                  <c:v>-64.0869141</c:v>
                </c:pt>
                <c:pt idx="237924">
                  <c:v>-94.97070309999998</c:v>
                </c:pt>
                <c:pt idx="237925">
                  <c:v>-93.75</c:v>
                </c:pt>
                <c:pt idx="237926">
                  <c:v>-76.9042969</c:v>
                </c:pt>
                <c:pt idx="237927">
                  <c:v>-28.5644531</c:v>
                </c:pt>
                <c:pt idx="237928">
                  <c:v>25.8789062</c:v>
                </c:pt>
                <c:pt idx="237929">
                  <c:v>66.2841797</c:v>
                </c:pt>
                <c:pt idx="237930">
                  <c:v>94.2382812</c:v>
                </c:pt>
                <c:pt idx="237931">
                  <c:v>96.80175779999998</c:v>
                </c:pt>
                <c:pt idx="237932">
                  <c:v>72.1435547</c:v>
                </c:pt>
                <c:pt idx="237933">
                  <c:v>39.30664059999999</c:v>
                </c:pt>
                <c:pt idx="237934">
                  <c:v>-12.0849609</c:v>
                </c:pt>
                <c:pt idx="237935">
                  <c:v>-64.0869141</c:v>
                </c:pt>
                <c:pt idx="237936">
                  <c:v>-94.4824219</c:v>
                </c:pt>
                <c:pt idx="237937">
                  <c:v>-96.92382809999998</c:v>
                </c:pt>
                <c:pt idx="237938">
                  <c:v>-79.34570309999998</c:v>
                </c:pt>
                <c:pt idx="237939">
                  <c:v>-33.5693359</c:v>
                </c:pt>
                <c:pt idx="237940">
                  <c:v>10.9863281</c:v>
                </c:pt>
                <c:pt idx="237941">
                  <c:v>60.6689453</c:v>
                </c:pt>
                <c:pt idx="237942">
                  <c:v>88.0126953</c:v>
                </c:pt>
                <c:pt idx="237943">
                  <c:v>94.84863279999998</c:v>
                </c:pt>
                <c:pt idx="237944">
                  <c:v>78.36914059999998</c:v>
                </c:pt>
                <c:pt idx="237945">
                  <c:v>31.7382812</c:v>
                </c:pt>
                <c:pt idx="237946">
                  <c:v>-21.3623047</c:v>
                </c:pt>
                <c:pt idx="237947">
                  <c:v>-62.3779297</c:v>
                </c:pt>
                <c:pt idx="237948">
                  <c:v>-88.13476559999998</c:v>
                </c:pt>
                <c:pt idx="237949">
                  <c:v>-104.492188</c:v>
                </c:pt>
                <c:pt idx="237950">
                  <c:v>-80.078125</c:v>
                </c:pt>
                <c:pt idx="237951">
                  <c:v>-43.3349609</c:v>
                </c:pt>
                <c:pt idx="237952">
                  <c:v>5.859375</c:v>
                </c:pt>
                <c:pt idx="237953">
                  <c:v>50.9033203</c:v>
                </c:pt>
                <c:pt idx="237954">
                  <c:v>84.22851559999998</c:v>
                </c:pt>
                <c:pt idx="237955">
                  <c:v>101.5625</c:v>
                </c:pt>
                <c:pt idx="237956">
                  <c:v>83.7402344</c:v>
                </c:pt>
                <c:pt idx="237957">
                  <c:v>45.4101562</c:v>
                </c:pt>
                <c:pt idx="237958">
                  <c:v>-2.80761719</c:v>
                </c:pt>
                <c:pt idx="237959">
                  <c:v>-55.7861328</c:v>
                </c:pt>
                <c:pt idx="237960">
                  <c:v>-91.4306641</c:v>
                </c:pt>
                <c:pt idx="237961">
                  <c:v>-96.3134766</c:v>
                </c:pt>
                <c:pt idx="237962">
                  <c:v>-80.32226559999998</c:v>
                </c:pt>
                <c:pt idx="237963">
                  <c:v>-45.6542969</c:v>
                </c:pt>
                <c:pt idx="237964">
                  <c:v>4.15039062</c:v>
                </c:pt>
                <c:pt idx="237965">
                  <c:v>51.1474609</c:v>
                </c:pt>
                <c:pt idx="237966">
                  <c:v>93.1396484</c:v>
                </c:pt>
                <c:pt idx="237967">
                  <c:v>102.050781</c:v>
                </c:pt>
                <c:pt idx="237968">
                  <c:v>83.7402344</c:v>
                </c:pt>
                <c:pt idx="237969">
                  <c:v>45.1660156</c:v>
                </c:pt>
                <c:pt idx="237970">
                  <c:v>-2.9296875</c:v>
                </c:pt>
                <c:pt idx="237971">
                  <c:v>-52.0019531</c:v>
                </c:pt>
                <c:pt idx="237972">
                  <c:v>-84.9609375</c:v>
                </c:pt>
                <c:pt idx="237973">
                  <c:v>-99.85351559999998</c:v>
                </c:pt>
                <c:pt idx="237974">
                  <c:v>-86.6699219</c:v>
                </c:pt>
                <c:pt idx="237975">
                  <c:v>-51.0253906</c:v>
                </c:pt>
                <c:pt idx="237976">
                  <c:v>-0.610351562</c:v>
                </c:pt>
                <c:pt idx="237977">
                  <c:v>45.5322266</c:v>
                </c:pt>
                <c:pt idx="237978">
                  <c:v>82.88574219999992</c:v>
                </c:pt>
                <c:pt idx="237979">
                  <c:v>92.2851562</c:v>
                </c:pt>
                <c:pt idx="237980">
                  <c:v>81.66503909999996</c:v>
                </c:pt>
                <c:pt idx="237981">
                  <c:v>57.0068359</c:v>
                </c:pt>
                <c:pt idx="237982">
                  <c:v>17.0898438</c:v>
                </c:pt>
                <c:pt idx="237983">
                  <c:v>-37.7197266</c:v>
                </c:pt>
                <c:pt idx="237984">
                  <c:v>-83.12988279999993</c:v>
                </c:pt>
                <c:pt idx="237985">
                  <c:v>-99.7314453</c:v>
                </c:pt>
                <c:pt idx="237986">
                  <c:v>-91.3085938</c:v>
                </c:pt>
                <c:pt idx="237987">
                  <c:v>-51.7578125</c:v>
                </c:pt>
                <c:pt idx="237988">
                  <c:v>-5.73730469</c:v>
                </c:pt>
                <c:pt idx="237989">
                  <c:v>40.0390625</c:v>
                </c:pt>
                <c:pt idx="237990">
                  <c:v>74.7070312</c:v>
                </c:pt>
                <c:pt idx="237991">
                  <c:v>93.75</c:v>
                </c:pt>
                <c:pt idx="237992">
                  <c:v>88.5009766</c:v>
                </c:pt>
                <c:pt idx="237993">
                  <c:v>62.7441406</c:v>
                </c:pt>
                <c:pt idx="237994">
                  <c:v>18.4326172</c:v>
                </c:pt>
                <c:pt idx="237995">
                  <c:v>-36.2548828</c:v>
                </c:pt>
                <c:pt idx="237996">
                  <c:v>-76.2939453</c:v>
                </c:pt>
                <c:pt idx="237997">
                  <c:v>-94.84863279999998</c:v>
                </c:pt>
                <c:pt idx="237998">
                  <c:v>-84.8388672</c:v>
                </c:pt>
                <c:pt idx="237999">
                  <c:v>-64.6972656</c:v>
                </c:pt>
                <c:pt idx="238000">
                  <c:v>-20.6298828</c:v>
                </c:pt>
                <c:pt idx="238001">
                  <c:v>40.6494141</c:v>
                </c:pt>
                <c:pt idx="238002">
                  <c:v>78.6132812</c:v>
                </c:pt>
                <c:pt idx="238003">
                  <c:v>95.2148438</c:v>
                </c:pt>
                <c:pt idx="238004">
                  <c:v>99.85351559999998</c:v>
                </c:pt>
                <c:pt idx="238005">
                  <c:v>71.8994141</c:v>
                </c:pt>
                <c:pt idx="238006">
                  <c:v>18.6767578</c:v>
                </c:pt>
                <c:pt idx="238007">
                  <c:v>-32.3486328</c:v>
                </c:pt>
                <c:pt idx="238008">
                  <c:v>-70.0683594</c:v>
                </c:pt>
                <c:pt idx="238009">
                  <c:v>-90.94238279999998</c:v>
                </c:pt>
                <c:pt idx="238010">
                  <c:v>-88.0126953</c:v>
                </c:pt>
                <c:pt idx="238011">
                  <c:v>-69.58007809999994</c:v>
                </c:pt>
                <c:pt idx="238012">
                  <c:v>-27.5878906</c:v>
                </c:pt>
                <c:pt idx="238013">
                  <c:v>24.2919922</c:v>
                </c:pt>
                <c:pt idx="238014">
                  <c:v>72.7539062</c:v>
                </c:pt>
                <c:pt idx="238015">
                  <c:v>91.1865234</c:v>
                </c:pt>
                <c:pt idx="238016">
                  <c:v>98.2666016</c:v>
                </c:pt>
                <c:pt idx="238017">
                  <c:v>72.9980469</c:v>
                </c:pt>
                <c:pt idx="238018">
                  <c:v>28.9306641</c:v>
                </c:pt>
                <c:pt idx="238019">
                  <c:v>-26.7333984</c:v>
                </c:pt>
                <c:pt idx="238020">
                  <c:v>-61.5234375</c:v>
                </c:pt>
                <c:pt idx="238021">
                  <c:v>-88.5009766</c:v>
                </c:pt>
                <c:pt idx="238022">
                  <c:v>-94.3603516</c:v>
                </c:pt>
                <c:pt idx="238023">
                  <c:v>-71.6552734</c:v>
                </c:pt>
                <c:pt idx="238024">
                  <c:v>-30.8837891</c:v>
                </c:pt>
                <c:pt idx="238025">
                  <c:v>14.1601562</c:v>
                </c:pt>
                <c:pt idx="238026">
                  <c:v>64.0869141</c:v>
                </c:pt>
                <c:pt idx="238027">
                  <c:v>84.9609375</c:v>
                </c:pt>
                <c:pt idx="238028">
                  <c:v>94.84863279999998</c:v>
                </c:pt>
                <c:pt idx="238029">
                  <c:v>77.8808594</c:v>
                </c:pt>
                <c:pt idx="238030">
                  <c:v>36.4990234</c:v>
                </c:pt>
                <c:pt idx="238031">
                  <c:v>-16.3574219</c:v>
                </c:pt>
                <c:pt idx="238032">
                  <c:v>-62.3779297</c:v>
                </c:pt>
                <c:pt idx="238033">
                  <c:v>-91.4306641</c:v>
                </c:pt>
                <c:pt idx="238034">
                  <c:v>-96.67968749999996</c:v>
                </c:pt>
                <c:pt idx="238035">
                  <c:v>-77.8808594</c:v>
                </c:pt>
                <c:pt idx="238036">
                  <c:v>-38.8183594</c:v>
                </c:pt>
                <c:pt idx="238037">
                  <c:v>11.5966797</c:v>
                </c:pt>
                <c:pt idx="238038">
                  <c:v>61.7675781</c:v>
                </c:pt>
                <c:pt idx="238039">
                  <c:v>93.75</c:v>
                </c:pt>
                <c:pt idx="238040">
                  <c:v>104.736328</c:v>
                </c:pt>
                <c:pt idx="238041">
                  <c:v>79.7119141</c:v>
                </c:pt>
                <c:pt idx="238042">
                  <c:v>41.2597656</c:v>
                </c:pt>
                <c:pt idx="238043">
                  <c:v>-9.52148438</c:v>
                </c:pt>
                <c:pt idx="238044">
                  <c:v>-58.59375</c:v>
                </c:pt>
                <c:pt idx="238045">
                  <c:v>-83.2519531</c:v>
                </c:pt>
                <c:pt idx="238046">
                  <c:v>-98.2666016</c:v>
                </c:pt>
                <c:pt idx="238047">
                  <c:v>-89.4775391</c:v>
                </c:pt>
                <c:pt idx="238048">
                  <c:v>-40.7714844</c:v>
                </c:pt>
                <c:pt idx="238049">
                  <c:v>1.34277344</c:v>
                </c:pt>
                <c:pt idx="238050">
                  <c:v>51.0253906</c:v>
                </c:pt>
                <c:pt idx="238051">
                  <c:v>89.84375</c:v>
                </c:pt>
                <c:pt idx="238052">
                  <c:v>99.9755859</c:v>
                </c:pt>
                <c:pt idx="238053">
                  <c:v>80.8105469</c:v>
                </c:pt>
                <c:pt idx="238054">
                  <c:v>43.9453125</c:v>
                </c:pt>
                <c:pt idx="238055">
                  <c:v>-0.48828125</c:v>
                </c:pt>
                <c:pt idx="238056">
                  <c:v>-50.6591797</c:v>
                </c:pt>
                <c:pt idx="238057">
                  <c:v>-89.2333984</c:v>
                </c:pt>
                <c:pt idx="238058">
                  <c:v>-97.1679688</c:v>
                </c:pt>
                <c:pt idx="238059">
                  <c:v>-87.5244141</c:v>
                </c:pt>
                <c:pt idx="238060">
                  <c:v>-46.9970703</c:v>
                </c:pt>
                <c:pt idx="238061">
                  <c:v>0.610351562</c:v>
                </c:pt>
                <c:pt idx="238062">
                  <c:v>50.1708984</c:v>
                </c:pt>
                <c:pt idx="238063">
                  <c:v>78.8574219</c:v>
                </c:pt>
                <c:pt idx="238064">
                  <c:v>98.38867190000001</c:v>
                </c:pt>
                <c:pt idx="238065">
                  <c:v>89.35546879999995</c:v>
                </c:pt>
                <c:pt idx="238066">
                  <c:v>56.3964844</c:v>
                </c:pt>
                <c:pt idx="238067">
                  <c:v>2.68554688</c:v>
                </c:pt>
                <c:pt idx="238068">
                  <c:v>-53.7109375</c:v>
                </c:pt>
                <c:pt idx="238069">
                  <c:v>-82.03125</c:v>
                </c:pt>
                <c:pt idx="238070">
                  <c:v>-96.67968749999996</c:v>
                </c:pt>
                <c:pt idx="238071">
                  <c:v>-92.5292969</c:v>
                </c:pt>
                <c:pt idx="238072">
                  <c:v>-56.5185547</c:v>
                </c:pt>
                <c:pt idx="238073">
                  <c:v>-7.93457031</c:v>
                </c:pt>
                <c:pt idx="238074">
                  <c:v>40.7714844</c:v>
                </c:pt>
                <c:pt idx="238075">
                  <c:v>79.22363279999998</c:v>
                </c:pt>
                <c:pt idx="238076">
                  <c:v>92.77343749999996</c:v>
                </c:pt>
                <c:pt idx="238077">
                  <c:v>83.8623047</c:v>
                </c:pt>
                <c:pt idx="238078">
                  <c:v>62.2558594</c:v>
                </c:pt>
                <c:pt idx="238079">
                  <c:v>12.2070312</c:v>
                </c:pt>
                <c:pt idx="238080">
                  <c:v>-39.5507812</c:v>
                </c:pt>
                <c:pt idx="238081">
                  <c:v>-78.6132812</c:v>
                </c:pt>
                <c:pt idx="238082">
                  <c:v>-96.67968749999996</c:v>
                </c:pt>
                <c:pt idx="238083">
                  <c:v>-95.0927734</c:v>
                </c:pt>
                <c:pt idx="238084">
                  <c:v>-60.0585938</c:v>
                </c:pt>
                <c:pt idx="238085">
                  <c:v>-12.9394531</c:v>
                </c:pt>
                <c:pt idx="238086">
                  <c:v>35.0341797</c:v>
                </c:pt>
                <c:pt idx="238087">
                  <c:v>83.2519531</c:v>
                </c:pt>
                <c:pt idx="238088">
                  <c:v>99.9755859</c:v>
                </c:pt>
                <c:pt idx="238089">
                  <c:v>100.219727</c:v>
                </c:pt>
                <c:pt idx="238090">
                  <c:v>58.3496094</c:v>
                </c:pt>
                <c:pt idx="238091">
                  <c:v>12.3291016</c:v>
                </c:pt>
                <c:pt idx="238092">
                  <c:v>-31.1279297</c:v>
                </c:pt>
                <c:pt idx="238093">
                  <c:v>-66.52832029999998</c:v>
                </c:pt>
                <c:pt idx="238094">
                  <c:v>-97.0458984</c:v>
                </c:pt>
                <c:pt idx="238095">
                  <c:v>-98.1445312</c:v>
                </c:pt>
                <c:pt idx="238096">
                  <c:v>-68.8476562</c:v>
                </c:pt>
                <c:pt idx="238097">
                  <c:v>-21.2402344</c:v>
                </c:pt>
                <c:pt idx="238098">
                  <c:v>28.5644531</c:v>
                </c:pt>
                <c:pt idx="238099">
                  <c:v>78.7353516</c:v>
                </c:pt>
                <c:pt idx="238100">
                  <c:v>95.5810547</c:v>
                </c:pt>
                <c:pt idx="238101">
                  <c:v>91.3085938</c:v>
                </c:pt>
                <c:pt idx="238102">
                  <c:v>70.80078119999993</c:v>
                </c:pt>
                <c:pt idx="238103">
                  <c:v>26.2451172</c:v>
                </c:pt>
                <c:pt idx="238104">
                  <c:v>-26.2451172</c:v>
                </c:pt>
                <c:pt idx="238105">
                  <c:v>-71.8994141</c:v>
                </c:pt>
                <c:pt idx="238106">
                  <c:v>-96.4355469</c:v>
                </c:pt>
                <c:pt idx="238107">
                  <c:v>-95.9472656</c:v>
                </c:pt>
                <c:pt idx="238108">
                  <c:v>-72.6318359</c:v>
                </c:pt>
                <c:pt idx="238109">
                  <c:v>-25.1464844</c:v>
                </c:pt>
                <c:pt idx="238110">
                  <c:v>19.6533203</c:v>
                </c:pt>
                <c:pt idx="238111">
                  <c:v>68.9697266</c:v>
                </c:pt>
                <c:pt idx="238112">
                  <c:v>99.1210938</c:v>
                </c:pt>
                <c:pt idx="238113">
                  <c:v>90.33203119999993</c:v>
                </c:pt>
                <c:pt idx="238114">
                  <c:v>71.4111328</c:v>
                </c:pt>
                <c:pt idx="238115">
                  <c:v>29.4189453</c:v>
                </c:pt>
                <c:pt idx="238116">
                  <c:v>-25.390625</c:v>
                </c:pt>
                <c:pt idx="238117">
                  <c:v>-66.2841797</c:v>
                </c:pt>
                <c:pt idx="238118">
                  <c:v>-92.89550779999998</c:v>
                </c:pt>
                <c:pt idx="238119">
                  <c:v>-100.585938</c:v>
                </c:pt>
                <c:pt idx="238120">
                  <c:v>-79.1015625</c:v>
                </c:pt>
                <c:pt idx="238121">
                  <c:v>-32.4707031</c:v>
                </c:pt>
                <c:pt idx="238122">
                  <c:v>22.0947266</c:v>
                </c:pt>
                <c:pt idx="238123">
                  <c:v>58.83789059999999</c:v>
                </c:pt>
                <c:pt idx="238124">
                  <c:v>91.0644531</c:v>
                </c:pt>
                <c:pt idx="238125">
                  <c:v>97.2900391</c:v>
                </c:pt>
                <c:pt idx="238126">
                  <c:v>75.5615234</c:v>
                </c:pt>
                <c:pt idx="238127">
                  <c:v>34.3017578</c:v>
                </c:pt>
                <c:pt idx="238128">
                  <c:v>-9.88769531</c:v>
                </c:pt>
                <c:pt idx="238129">
                  <c:v>-60.0585938</c:v>
                </c:pt>
                <c:pt idx="238130">
                  <c:v>-91.796875</c:v>
                </c:pt>
                <c:pt idx="238131">
                  <c:v>-93.2617188</c:v>
                </c:pt>
                <c:pt idx="238132">
                  <c:v>-79.34570309999998</c:v>
                </c:pt>
                <c:pt idx="238133">
                  <c:v>-39.1845703</c:v>
                </c:pt>
                <c:pt idx="238134">
                  <c:v>13.1835938</c:v>
                </c:pt>
                <c:pt idx="238135">
                  <c:v>56.3964844</c:v>
                </c:pt>
                <c:pt idx="238136">
                  <c:v>86.9140625</c:v>
                </c:pt>
                <c:pt idx="238137">
                  <c:v>97.1679688</c:v>
                </c:pt>
                <c:pt idx="238138">
                  <c:v>74.7070312</c:v>
                </c:pt>
                <c:pt idx="238139">
                  <c:v>42.7246094</c:v>
                </c:pt>
                <c:pt idx="238140">
                  <c:v>-7.324218749999996</c:v>
                </c:pt>
                <c:pt idx="238141">
                  <c:v>-55.4199219</c:v>
                </c:pt>
                <c:pt idx="238142">
                  <c:v>-88.5009766</c:v>
                </c:pt>
                <c:pt idx="238143">
                  <c:v>-101.44043</c:v>
                </c:pt>
                <c:pt idx="238144">
                  <c:v>-79.5898438</c:v>
                </c:pt>
                <c:pt idx="238145">
                  <c:v>-42.3583984</c:v>
                </c:pt>
                <c:pt idx="238146">
                  <c:v>4.15039062</c:v>
                </c:pt>
                <c:pt idx="238147">
                  <c:v>53.1005859</c:v>
                </c:pt>
                <c:pt idx="238148">
                  <c:v>93.5058594</c:v>
                </c:pt>
                <c:pt idx="238149">
                  <c:v>98.2666016</c:v>
                </c:pt>
                <c:pt idx="238150">
                  <c:v>85.5712891</c:v>
                </c:pt>
                <c:pt idx="238151">
                  <c:v>55.2978516</c:v>
                </c:pt>
                <c:pt idx="238152">
                  <c:v>1.83105469</c:v>
                </c:pt>
                <c:pt idx="238153">
                  <c:v>-50.0488281</c:v>
                </c:pt>
                <c:pt idx="238154">
                  <c:v>-87.5244141</c:v>
                </c:pt>
                <c:pt idx="238155">
                  <c:v>-101.074219</c:v>
                </c:pt>
                <c:pt idx="238156">
                  <c:v>-80.9326172</c:v>
                </c:pt>
                <c:pt idx="238157">
                  <c:v>-50.6591797</c:v>
                </c:pt>
                <c:pt idx="238158">
                  <c:v>0.366210938</c:v>
                </c:pt>
                <c:pt idx="238159">
                  <c:v>48.5839844</c:v>
                </c:pt>
                <c:pt idx="238160">
                  <c:v>82.88574219999992</c:v>
                </c:pt>
                <c:pt idx="238161">
                  <c:v>98.5107422</c:v>
                </c:pt>
                <c:pt idx="238162">
                  <c:v>87.890625</c:v>
                </c:pt>
                <c:pt idx="238163">
                  <c:v>53.34472659999999</c:v>
                </c:pt>
                <c:pt idx="238164">
                  <c:v>4.394531249999993</c:v>
                </c:pt>
                <c:pt idx="238165">
                  <c:v>-52.0019531</c:v>
                </c:pt>
                <c:pt idx="238166">
                  <c:v>-80.8105469</c:v>
                </c:pt>
                <c:pt idx="238167">
                  <c:v>-97.4121094</c:v>
                </c:pt>
                <c:pt idx="238168">
                  <c:v>-91.55273440000001</c:v>
                </c:pt>
                <c:pt idx="238169">
                  <c:v>-61.15722659999999</c:v>
                </c:pt>
                <c:pt idx="238170">
                  <c:v>-11.9628906</c:v>
                </c:pt>
                <c:pt idx="238171">
                  <c:v>43.7011719</c:v>
                </c:pt>
                <c:pt idx="238172">
                  <c:v>79.4677734</c:v>
                </c:pt>
                <c:pt idx="238173">
                  <c:v>95.2148438</c:v>
                </c:pt>
                <c:pt idx="238174">
                  <c:v>97.77832029999998</c:v>
                </c:pt>
                <c:pt idx="238175">
                  <c:v>64.2089844</c:v>
                </c:pt>
                <c:pt idx="238176">
                  <c:v>13.0615234</c:v>
                </c:pt>
                <c:pt idx="238177">
                  <c:v>-34.3017578</c:v>
                </c:pt>
                <c:pt idx="238178">
                  <c:v>-78.7353516</c:v>
                </c:pt>
                <c:pt idx="238179">
                  <c:v>-93.2617188</c:v>
                </c:pt>
                <c:pt idx="238180">
                  <c:v>-89.7216797</c:v>
                </c:pt>
                <c:pt idx="238181">
                  <c:v>-67.38281249999996</c:v>
                </c:pt>
                <c:pt idx="238182">
                  <c:v>-23.5595703</c:v>
                </c:pt>
                <c:pt idx="238183">
                  <c:v>30.2734375</c:v>
                </c:pt>
                <c:pt idx="238184">
                  <c:v>85.3271484</c:v>
                </c:pt>
                <c:pt idx="238185">
                  <c:v>105.224609</c:v>
                </c:pt>
                <c:pt idx="238186">
                  <c:v>94.1162109</c:v>
                </c:pt>
                <c:pt idx="238187">
                  <c:v>68.60351559999998</c:v>
                </c:pt>
                <c:pt idx="238188">
                  <c:v>20.7519531</c:v>
                </c:pt>
                <c:pt idx="238189">
                  <c:v>-31.8603516</c:v>
                </c:pt>
                <c:pt idx="238190">
                  <c:v>-72.7539062</c:v>
                </c:pt>
                <c:pt idx="238191">
                  <c:v>-96.67968749999996</c:v>
                </c:pt>
                <c:pt idx="238192">
                  <c:v>-100.097656</c:v>
                </c:pt>
                <c:pt idx="238193">
                  <c:v>-72.0214844</c:v>
                </c:pt>
                <c:pt idx="238194">
                  <c:v>-22.4609375</c:v>
                </c:pt>
                <c:pt idx="238195">
                  <c:v>30.2734375</c:v>
                </c:pt>
                <c:pt idx="238196">
                  <c:v>71.6552734</c:v>
                </c:pt>
                <c:pt idx="238197">
                  <c:v>98.1445312</c:v>
                </c:pt>
                <c:pt idx="238198">
                  <c:v>93.9941406</c:v>
                </c:pt>
                <c:pt idx="238199">
                  <c:v>71.1669922</c:v>
                </c:pt>
                <c:pt idx="238200">
                  <c:v>28.8085938</c:v>
                </c:pt>
                <c:pt idx="238201">
                  <c:v>-23.6816406</c:v>
                </c:pt>
                <c:pt idx="238202">
                  <c:v>-64.0869141</c:v>
                </c:pt>
                <c:pt idx="238203">
                  <c:v>-90.6982422</c:v>
                </c:pt>
                <c:pt idx="238204">
                  <c:v>-90.57617190000001</c:v>
                </c:pt>
                <c:pt idx="238205">
                  <c:v>-73.85253909999996</c:v>
                </c:pt>
                <c:pt idx="238206">
                  <c:v>-39.4287109</c:v>
                </c:pt>
                <c:pt idx="238207">
                  <c:v>12.3291016</c:v>
                </c:pt>
                <c:pt idx="238208">
                  <c:v>63.4765625</c:v>
                </c:pt>
                <c:pt idx="238209">
                  <c:v>88.5009766</c:v>
                </c:pt>
                <c:pt idx="238210">
                  <c:v>96.1914062</c:v>
                </c:pt>
                <c:pt idx="238211">
                  <c:v>78.9794922</c:v>
                </c:pt>
                <c:pt idx="238212">
                  <c:v>34.9121094</c:v>
                </c:pt>
                <c:pt idx="238213">
                  <c:v>-19.8974609</c:v>
                </c:pt>
                <c:pt idx="238214">
                  <c:v>-57.9833984</c:v>
                </c:pt>
                <c:pt idx="238215">
                  <c:v>-85.08300779999998</c:v>
                </c:pt>
                <c:pt idx="238216">
                  <c:v>-98.75488279999998</c:v>
                </c:pt>
                <c:pt idx="238217">
                  <c:v>-78.7353516</c:v>
                </c:pt>
                <c:pt idx="238218">
                  <c:v>-36.0107422</c:v>
                </c:pt>
                <c:pt idx="238219">
                  <c:v>8.7890625</c:v>
                </c:pt>
                <c:pt idx="238220">
                  <c:v>54.8095703</c:v>
                </c:pt>
                <c:pt idx="238221">
                  <c:v>90.6982422</c:v>
                </c:pt>
                <c:pt idx="238222">
                  <c:v>94.6044922</c:v>
                </c:pt>
                <c:pt idx="238223">
                  <c:v>72.9980469</c:v>
                </c:pt>
                <c:pt idx="238224">
                  <c:v>37.109375</c:v>
                </c:pt>
                <c:pt idx="238225">
                  <c:v>-10.8642578</c:v>
                </c:pt>
                <c:pt idx="238226">
                  <c:v>-62.3779297</c:v>
                </c:pt>
                <c:pt idx="238227">
                  <c:v>-92.1630859</c:v>
                </c:pt>
                <c:pt idx="238228">
                  <c:v>-94.3603516</c:v>
                </c:pt>
                <c:pt idx="238229">
                  <c:v>-71.2890625</c:v>
                </c:pt>
                <c:pt idx="238230">
                  <c:v>-42.8466797</c:v>
                </c:pt>
                <c:pt idx="238231">
                  <c:v>3.41796875</c:v>
                </c:pt>
                <c:pt idx="238232">
                  <c:v>52.2460938</c:v>
                </c:pt>
                <c:pt idx="238233">
                  <c:v>93.75</c:v>
                </c:pt>
                <c:pt idx="238234">
                  <c:v>101.5625</c:v>
                </c:pt>
                <c:pt idx="238235">
                  <c:v>80.9326172</c:v>
                </c:pt>
                <c:pt idx="238236">
                  <c:v>46.3867188</c:v>
                </c:pt>
                <c:pt idx="238237">
                  <c:v>-4.76074219</c:v>
                </c:pt>
                <c:pt idx="238238">
                  <c:v>-52.6123047</c:v>
                </c:pt>
                <c:pt idx="238239">
                  <c:v>-84.5947266</c:v>
                </c:pt>
                <c:pt idx="238240">
                  <c:v>-94.84863279999998</c:v>
                </c:pt>
                <c:pt idx="238241">
                  <c:v>-83.984375</c:v>
                </c:pt>
                <c:pt idx="238242">
                  <c:v>-54.6875</c:v>
                </c:pt>
                <c:pt idx="238243">
                  <c:v>-6.95800781</c:v>
                </c:pt>
                <c:pt idx="238244">
                  <c:v>45.8984375</c:v>
                </c:pt>
                <c:pt idx="238245">
                  <c:v>80.4443359</c:v>
                </c:pt>
                <c:pt idx="238246">
                  <c:v>100.341797</c:v>
                </c:pt>
                <c:pt idx="238247">
                  <c:v>86.9140625</c:v>
                </c:pt>
                <c:pt idx="238248">
                  <c:v>50.4150391</c:v>
                </c:pt>
                <c:pt idx="238249">
                  <c:v>-0.610351562</c:v>
                </c:pt>
                <c:pt idx="238250">
                  <c:v>-46.3867188</c:v>
                </c:pt>
                <c:pt idx="238251">
                  <c:v>-84.9609375</c:v>
                </c:pt>
                <c:pt idx="238252">
                  <c:v>-106.201172</c:v>
                </c:pt>
                <c:pt idx="238253">
                  <c:v>-86.05957029999998</c:v>
                </c:pt>
                <c:pt idx="238254">
                  <c:v>-58.2275391</c:v>
                </c:pt>
                <c:pt idx="238255">
                  <c:v>-8.91113281</c:v>
                </c:pt>
                <c:pt idx="238256">
                  <c:v>44.3115234</c:v>
                </c:pt>
                <c:pt idx="238257">
                  <c:v>74.3408203</c:v>
                </c:pt>
                <c:pt idx="238258">
                  <c:v>92.6513672</c:v>
                </c:pt>
                <c:pt idx="238259">
                  <c:v>92.4072266</c:v>
                </c:pt>
                <c:pt idx="238260">
                  <c:v>58.59375</c:v>
                </c:pt>
                <c:pt idx="238261">
                  <c:v>9.52148438</c:v>
                </c:pt>
                <c:pt idx="238262">
                  <c:v>-46.9970703</c:v>
                </c:pt>
                <c:pt idx="238263">
                  <c:v>-85.8154297</c:v>
                </c:pt>
                <c:pt idx="238264">
                  <c:v>-98.87695309999998</c:v>
                </c:pt>
                <c:pt idx="238265">
                  <c:v>-85.08300779999998</c:v>
                </c:pt>
                <c:pt idx="238266">
                  <c:v>-62.7441406</c:v>
                </c:pt>
                <c:pt idx="238267">
                  <c:v>-19.4091797</c:v>
                </c:pt>
                <c:pt idx="238268">
                  <c:v>35.7666016</c:v>
                </c:pt>
                <c:pt idx="238269">
                  <c:v>76.2939453</c:v>
                </c:pt>
                <c:pt idx="238270">
                  <c:v>95.9472656</c:v>
                </c:pt>
                <c:pt idx="238271">
                  <c:v>87.2802734</c:v>
                </c:pt>
                <c:pt idx="238272">
                  <c:v>59.3261719</c:v>
                </c:pt>
                <c:pt idx="238273">
                  <c:v>12.9394531</c:v>
                </c:pt>
                <c:pt idx="238274">
                  <c:v>-25.0244141</c:v>
                </c:pt>
                <c:pt idx="238275">
                  <c:v>-73.3642578</c:v>
                </c:pt>
                <c:pt idx="238276">
                  <c:v>-99.7314453</c:v>
                </c:pt>
                <c:pt idx="238277">
                  <c:v>-91.1865234</c:v>
                </c:pt>
                <c:pt idx="238278">
                  <c:v>-69.9462891</c:v>
                </c:pt>
                <c:pt idx="238279">
                  <c:v>-25.8789062</c:v>
                </c:pt>
                <c:pt idx="238280">
                  <c:v>32.8369141</c:v>
                </c:pt>
                <c:pt idx="238281">
                  <c:v>74.3408203</c:v>
                </c:pt>
                <c:pt idx="238282">
                  <c:v>91.1865234</c:v>
                </c:pt>
                <c:pt idx="238283">
                  <c:v>87.6464844</c:v>
                </c:pt>
                <c:pt idx="238284">
                  <c:v>63.4765625</c:v>
                </c:pt>
                <c:pt idx="238285">
                  <c:v>24.0478516</c:v>
                </c:pt>
                <c:pt idx="238286">
                  <c:v>-30.3955078</c:v>
                </c:pt>
                <c:pt idx="238287">
                  <c:v>-65.9179688</c:v>
                </c:pt>
                <c:pt idx="238288">
                  <c:v>-92.1630859</c:v>
                </c:pt>
                <c:pt idx="238289">
                  <c:v>-89.5996094</c:v>
                </c:pt>
                <c:pt idx="238290">
                  <c:v>-68.1152344</c:v>
                </c:pt>
                <c:pt idx="238291">
                  <c:v>-28.5644531</c:v>
                </c:pt>
                <c:pt idx="238292">
                  <c:v>25.6347656</c:v>
                </c:pt>
                <c:pt idx="238293">
                  <c:v>65.0634766</c:v>
                </c:pt>
                <c:pt idx="238294">
                  <c:v>92.77343749999996</c:v>
                </c:pt>
                <c:pt idx="238295">
                  <c:v>90.94238279999998</c:v>
                </c:pt>
                <c:pt idx="238296">
                  <c:v>68.4814453</c:v>
                </c:pt>
                <c:pt idx="238297">
                  <c:v>23.5595703</c:v>
                </c:pt>
                <c:pt idx="238298">
                  <c:v>-19.53125</c:v>
                </c:pt>
                <c:pt idx="238299">
                  <c:v>-68.9697266</c:v>
                </c:pt>
                <c:pt idx="238300">
                  <c:v>-93.1396484</c:v>
                </c:pt>
                <c:pt idx="238301">
                  <c:v>-95.82519529999998</c:v>
                </c:pt>
                <c:pt idx="238302">
                  <c:v>-74.46289059999998</c:v>
                </c:pt>
                <c:pt idx="238303">
                  <c:v>-30.5175781</c:v>
                </c:pt>
                <c:pt idx="238304">
                  <c:v>21.8505859</c:v>
                </c:pt>
                <c:pt idx="238305">
                  <c:v>67.8710938</c:v>
                </c:pt>
                <c:pt idx="238306">
                  <c:v>88.5009766</c:v>
                </c:pt>
                <c:pt idx="238307">
                  <c:v>91.796875</c:v>
                </c:pt>
                <c:pt idx="238308">
                  <c:v>75.0732422</c:v>
                </c:pt>
                <c:pt idx="238309">
                  <c:v>33.6914062</c:v>
                </c:pt>
                <c:pt idx="238310">
                  <c:v>-10.6201172</c:v>
                </c:pt>
                <c:pt idx="238311">
                  <c:v>-52.9785156</c:v>
                </c:pt>
                <c:pt idx="238312">
                  <c:v>-89.9658203</c:v>
                </c:pt>
                <c:pt idx="238313">
                  <c:v>-95.82519529999998</c:v>
                </c:pt>
                <c:pt idx="238314">
                  <c:v>-74.8291016</c:v>
                </c:pt>
                <c:pt idx="238315">
                  <c:v>-36.2548828</c:v>
                </c:pt>
                <c:pt idx="238316">
                  <c:v>11.3525391</c:v>
                </c:pt>
                <c:pt idx="238317">
                  <c:v>58.9599609</c:v>
                </c:pt>
                <c:pt idx="238318">
                  <c:v>85.3271484</c:v>
                </c:pt>
                <c:pt idx="238319">
                  <c:v>97.77832029999998</c:v>
                </c:pt>
                <c:pt idx="238320">
                  <c:v>82.03125</c:v>
                </c:pt>
                <c:pt idx="238321">
                  <c:v>46.875</c:v>
                </c:pt>
                <c:pt idx="238322">
                  <c:v>-0.610351562</c:v>
                </c:pt>
                <c:pt idx="238323">
                  <c:v>-50.78125</c:v>
                </c:pt>
                <c:pt idx="238324">
                  <c:v>-81.4208984</c:v>
                </c:pt>
                <c:pt idx="238325">
                  <c:v>-99.60937499999996</c:v>
                </c:pt>
                <c:pt idx="238326">
                  <c:v>-81.9091797</c:v>
                </c:pt>
                <c:pt idx="238327">
                  <c:v>-42.8466797</c:v>
                </c:pt>
                <c:pt idx="238328">
                  <c:v>0.122070312</c:v>
                </c:pt>
                <c:pt idx="238329">
                  <c:v>47.4853516</c:v>
                </c:pt>
                <c:pt idx="238330">
                  <c:v>81.29882809999998</c:v>
                </c:pt>
                <c:pt idx="238331">
                  <c:v>97.2900391</c:v>
                </c:pt>
                <c:pt idx="238332">
                  <c:v>78.4912109</c:v>
                </c:pt>
                <c:pt idx="238333">
                  <c:v>44.0673828</c:v>
                </c:pt>
                <c:pt idx="238334">
                  <c:v>-1.09863281</c:v>
                </c:pt>
                <c:pt idx="238335">
                  <c:v>-47.9736328</c:v>
                </c:pt>
                <c:pt idx="238336">
                  <c:v>-85.5712891</c:v>
                </c:pt>
                <c:pt idx="238337">
                  <c:v>-99.9755859</c:v>
                </c:pt>
                <c:pt idx="238338">
                  <c:v>-83.8623047</c:v>
                </c:pt>
                <c:pt idx="238339">
                  <c:v>-44.6777344</c:v>
                </c:pt>
                <c:pt idx="238340">
                  <c:v>3.05175781</c:v>
                </c:pt>
                <c:pt idx="238341">
                  <c:v>42.3583984</c:v>
                </c:pt>
                <c:pt idx="238342">
                  <c:v>79.5898438</c:v>
                </c:pt>
                <c:pt idx="238343">
                  <c:v>95.5810547</c:v>
                </c:pt>
                <c:pt idx="238344">
                  <c:v>91.796875</c:v>
                </c:pt>
                <c:pt idx="238345">
                  <c:v>56.1523438</c:v>
                </c:pt>
                <c:pt idx="238346">
                  <c:v>-1.09863281</c:v>
                </c:pt>
                <c:pt idx="238347">
                  <c:v>-45.1660156</c:v>
                </c:pt>
                <c:pt idx="238348">
                  <c:v>-83.8623047</c:v>
                </c:pt>
                <c:pt idx="238349">
                  <c:v>-98.38867190000001</c:v>
                </c:pt>
                <c:pt idx="238350">
                  <c:v>-87.03613279999998</c:v>
                </c:pt>
                <c:pt idx="238351">
                  <c:v>-56.5185547</c:v>
                </c:pt>
                <c:pt idx="238352">
                  <c:v>-9.277343749999998</c:v>
                </c:pt>
                <c:pt idx="238353">
                  <c:v>45.6542969</c:v>
                </c:pt>
                <c:pt idx="238354">
                  <c:v>79.1015625</c:v>
                </c:pt>
                <c:pt idx="238355">
                  <c:v>100.708008</c:v>
                </c:pt>
                <c:pt idx="238356">
                  <c:v>88.2568359</c:v>
                </c:pt>
                <c:pt idx="238357">
                  <c:v>58.83789059999999</c:v>
                </c:pt>
                <c:pt idx="238358">
                  <c:v>10.6201172</c:v>
                </c:pt>
                <c:pt idx="238359">
                  <c:v>-40.8935547</c:v>
                </c:pt>
                <c:pt idx="238360">
                  <c:v>-80.4443359</c:v>
                </c:pt>
                <c:pt idx="238361">
                  <c:v>-98.2666016</c:v>
                </c:pt>
                <c:pt idx="238362">
                  <c:v>-93.6279297</c:v>
                </c:pt>
                <c:pt idx="238363">
                  <c:v>-60.9130859</c:v>
                </c:pt>
                <c:pt idx="238364">
                  <c:v>-9.155273439999998</c:v>
                </c:pt>
                <c:pt idx="238365">
                  <c:v>31.1279297</c:v>
                </c:pt>
                <c:pt idx="238366">
                  <c:v>81.7871094</c:v>
                </c:pt>
                <c:pt idx="238367">
                  <c:v>100.097656</c:v>
                </c:pt>
                <c:pt idx="238368">
                  <c:v>90.2099609</c:v>
                </c:pt>
                <c:pt idx="238369">
                  <c:v>62.2558594</c:v>
                </c:pt>
                <c:pt idx="238370">
                  <c:v>18.9208984</c:v>
                </c:pt>
                <c:pt idx="238371">
                  <c:v>-32.8369141</c:v>
                </c:pt>
                <c:pt idx="238372">
                  <c:v>-69.0917969</c:v>
                </c:pt>
                <c:pt idx="238373">
                  <c:v>-94.6044922</c:v>
                </c:pt>
                <c:pt idx="238374">
                  <c:v>-91.0644531</c:v>
                </c:pt>
                <c:pt idx="238375">
                  <c:v>-64.3310547</c:v>
                </c:pt>
                <c:pt idx="238376">
                  <c:v>-18.4326172</c:v>
                </c:pt>
                <c:pt idx="238377">
                  <c:v>31.7382812</c:v>
                </c:pt>
                <c:pt idx="238378">
                  <c:v>71.8994141</c:v>
                </c:pt>
                <c:pt idx="238379">
                  <c:v>92.6513672</c:v>
                </c:pt>
                <c:pt idx="238380">
                  <c:v>93.5058594</c:v>
                </c:pt>
                <c:pt idx="238381">
                  <c:v>68.2373047</c:v>
                </c:pt>
                <c:pt idx="238382">
                  <c:v>27.7099609</c:v>
                </c:pt>
                <c:pt idx="238383">
                  <c:v>-22.4609375</c:v>
                </c:pt>
                <c:pt idx="238384">
                  <c:v>-68.35937499999996</c:v>
                </c:pt>
                <c:pt idx="238385">
                  <c:v>-94.97070309999998</c:v>
                </c:pt>
                <c:pt idx="238386">
                  <c:v>-93.87207029999993</c:v>
                </c:pt>
                <c:pt idx="238387">
                  <c:v>-67.7490234</c:v>
                </c:pt>
                <c:pt idx="238388">
                  <c:v>-22.8271484</c:v>
                </c:pt>
                <c:pt idx="238389">
                  <c:v>23.9257812</c:v>
                </c:pt>
                <c:pt idx="238390">
                  <c:v>60.3027344</c:v>
                </c:pt>
                <c:pt idx="238391">
                  <c:v>96.4355469</c:v>
                </c:pt>
                <c:pt idx="238392">
                  <c:v>104.125977</c:v>
                </c:pt>
                <c:pt idx="238393">
                  <c:v>77.14843749999996</c:v>
                </c:pt>
                <c:pt idx="238394">
                  <c:v>30.5175781</c:v>
                </c:pt>
                <c:pt idx="238395">
                  <c:v>-26.7333984</c:v>
                </c:pt>
                <c:pt idx="238396">
                  <c:v>-74.21875</c:v>
                </c:pt>
                <c:pt idx="238397">
                  <c:v>-87.03613279999998</c:v>
                </c:pt>
                <c:pt idx="238398">
                  <c:v>-94.84863279999998</c:v>
                </c:pt>
                <c:pt idx="238399">
                  <c:v>-67.38281249999996</c:v>
                </c:pt>
                <c:pt idx="238400">
                  <c:v>-31.3720703</c:v>
                </c:pt>
                <c:pt idx="238401">
                  <c:v>20.1416016</c:v>
                </c:pt>
                <c:pt idx="238402">
                  <c:v>65.4296875</c:v>
                </c:pt>
                <c:pt idx="238403">
                  <c:v>89.2333984</c:v>
                </c:pt>
                <c:pt idx="238404">
                  <c:v>93.1396484</c:v>
                </c:pt>
                <c:pt idx="238405">
                  <c:v>79.4677734</c:v>
                </c:pt>
                <c:pt idx="238406">
                  <c:v>42.1142578</c:v>
                </c:pt>
                <c:pt idx="238407">
                  <c:v>-10.2539062</c:v>
                </c:pt>
                <c:pt idx="238408">
                  <c:v>-55.5419922</c:v>
                </c:pt>
                <c:pt idx="238409">
                  <c:v>-99.85351559999998</c:v>
                </c:pt>
                <c:pt idx="238410">
                  <c:v>-102.905273</c:v>
                </c:pt>
                <c:pt idx="238411">
                  <c:v>-75.6835938</c:v>
                </c:pt>
                <c:pt idx="238412">
                  <c:v>-41.6259766</c:v>
                </c:pt>
                <c:pt idx="238413">
                  <c:v>6.225585939999994</c:v>
                </c:pt>
                <c:pt idx="238414">
                  <c:v>55.5419922</c:v>
                </c:pt>
                <c:pt idx="238415">
                  <c:v>87.7685547</c:v>
                </c:pt>
                <c:pt idx="238416">
                  <c:v>95.82519529999998</c:v>
                </c:pt>
                <c:pt idx="238417">
                  <c:v>81.4208984</c:v>
                </c:pt>
                <c:pt idx="238418">
                  <c:v>41.8701172</c:v>
                </c:pt>
                <c:pt idx="238419">
                  <c:v>-0.244140625</c:v>
                </c:pt>
                <c:pt idx="238420">
                  <c:v>-53.7109375</c:v>
                </c:pt>
                <c:pt idx="238421">
                  <c:v>-88.5009766</c:v>
                </c:pt>
                <c:pt idx="238422">
                  <c:v>-99.60937499999996</c:v>
                </c:pt>
                <c:pt idx="238423">
                  <c:v>-77.8808594</c:v>
                </c:pt>
                <c:pt idx="238424">
                  <c:v>-42.96875</c:v>
                </c:pt>
                <c:pt idx="238425">
                  <c:v>-0.610351562</c:v>
                </c:pt>
                <c:pt idx="238426">
                  <c:v>46.0205078</c:v>
                </c:pt>
                <c:pt idx="238427">
                  <c:v>81.9091797</c:v>
                </c:pt>
                <c:pt idx="238428">
                  <c:v>97.5341797</c:v>
                </c:pt>
                <c:pt idx="238429">
                  <c:v>87.4023438</c:v>
                </c:pt>
                <c:pt idx="238430">
                  <c:v>47.9736328</c:v>
                </c:pt>
                <c:pt idx="238431">
                  <c:v>2.31933594</c:v>
                </c:pt>
                <c:pt idx="238432">
                  <c:v>-45.8984375</c:v>
                </c:pt>
                <c:pt idx="238433">
                  <c:v>-81.7871094</c:v>
                </c:pt>
                <c:pt idx="238434">
                  <c:v>-100.952148</c:v>
                </c:pt>
                <c:pt idx="238435">
                  <c:v>-88.13476559999998</c:v>
                </c:pt>
                <c:pt idx="238436">
                  <c:v>-56.3964844</c:v>
                </c:pt>
                <c:pt idx="238437">
                  <c:v>-8.42285156</c:v>
                </c:pt>
                <c:pt idx="238438">
                  <c:v>39.30664059999999</c:v>
                </c:pt>
                <c:pt idx="238439">
                  <c:v>80.8105469</c:v>
                </c:pt>
                <c:pt idx="238440">
                  <c:v>99.4873047</c:v>
                </c:pt>
                <c:pt idx="238441">
                  <c:v>84.22851559999998</c:v>
                </c:pt>
                <c:pt idx="238442">
                  <c:v>53.7109375</c:v>
                </c:pt>
                <c:pt idx="238443">
                  <c:v>4.76074219</c:v>
                </c:pt>
                <c:pt idx="238444">
                  <c:v>-33.44726559999999</c:v>
                </c:pt>
                <c:pt idx="238445">
                  <c:v>-79.1015625</c:v>
                </c:pt>
                <c:pt idx="238446">
                  <c:v>-93.1396484</c:v>
                </c:pt>
                <c:pt idx="238447">
                  <c:v>-93.6279297</c:v>
                </c:pt>
                <c:pt idx="238448">
                  <c:v>-66.8945312</c:v>
                </c:pt>
                <c:pt idx="238449">
                  <c:v>-11.71875</c:v>
                </c:pt>
                <c:pt idx="238450">
                  <c:v>42.1142578</c:v>
                </c:pt>
                <c:pt idx="238451">
                  <c:v>86.7919922</c:v>
                </c:pt>
                <c:pt idx="238452">
                  <c:v>98.9990234</c:v>
                </c:pt>
                <c:pt idx="238453">
                  <c:v>91.4306641</c:v>
                </c:pt>
                <c:pt idx="238454">
                  <c:v>61.5234375</c:v>
                </c:pt>
                <c:pt idx="238455">
                  <c:v>24.4140625</c:v>
                </c:pt>
                <c:pt idx="238456">
                  <c:v>-30.6396484</c:v>
                </c:pt>
                <c:pt idx="238457">
                  <c:v>-76.4160156</c:v>
                </c:pt>
                <c:pt idx="238458">
                  <c:v>-93.75</c:v>
                </c:pt>
                <c:pt idx="238459">
                  <c:v>-91.796875</c:v>
                </c:pt>
                <c:pt idx="238460">
                  <c:v>-59.2041016</c:v>
                </c:pt>
                <c:pt idx="238461">
                  <c:v>-16.3574219</c:v>
                </c:pt>
                <c:pt idx="238462">
                  <c:v>31.98242189999997</c:v>
                </c:pt>
                <c:pt idx="238463">
                  <c:v>76.7822266</c:v>
                </c:pt>
                <c:pt idx="238464">
                  <c:v>98.75488279999998</c:v>
                </c:pt>
                <c:pt idx="238465">
                  <c:v>92.4072266</c:v>
                </c:pt>
                <c:pt idx="238466">
                  <c:v>64.8193359</c:v>
                </c:pt>
                <c:pt idx="238467">
                  <c:v>20.0195312</c:v>
                </c:pt>
                <c:pt idx="238468">
                  <c:v>-24.5361328</c:v>
                </c:pt>
                <c:pt idx="238469">
                  <c:v>-67.38281249999996</c:v>
                </c:pt>
                <c:pt idx="238470">
                  <c:v>-99.2431641</c:v>
                </c:pt>
                <c:pt idx="238471">
                  <c:v>-94.97070309999998</c:v>
                </c:pt>
                <c:pt idx="238472">
                  <c:v>-71.2890625</c:v>
                </c:pt>
                <c:pt idx="238473">
                  <c:v>-27.4658203</c:v>
                </c:pt>
                <c:pt idx="238474">
                  <c:v>16.8457031</c:v>
                </c:pt>
                <c:pt idx="238475">
                  <c:v>59.9365234</c:v>
                </c:pt>
                <c:pt idx="238476">
                  <c:v>95.2148438</c:v>
                </c:pt>
                <c:pt idx="238477">
                  <c:v>95.2148438</c:v>
                </c:pt>
                <c:pt idx="238478">
                  <c:v>65.7958984</c:v>
                </c:pt>
                <c:pt idx="238479">
                  <c:v>30.1513672</c:v>
                </c:pt>
                <c:pt idx="238480">
                  <c:v>-21.9726562</c:v>
                </c:pt>
                <c:pt idx="238481">
                  <c:v>-69.58007809999994</c:v>
                </c:pt>
                <c:pt idx="238482">
                  <c:v>-97.2900391</c:v>
                </c:pt>
                <c:pt idx="238483">
                  <c:v>-96.4355469</c:v>
                </c:pt>
                <c:pt idx="238484">
                  <c:v>-73.3642578</c:v>
                </c:pt>
                <c:pt idx="238485">
                  <c:v>-22.7050781</c:v>
                </c:pt>
                <c:pt idx="238486">
                  <c:v>24.2919922</c:v>
                </c:pt>
                <c:pt idx="238487">
                  <c:v>65.7958984</c:v>
                </c:pt>
                <c:pt idx="238488">
                  <c:v>85.20507809999994</c:v>
                </c:pt>
                <c:pt idx="238489">
                  <c:v>93.87207029999993</c:v>
                </c:pt>
                <c:pt idx="238490">
                  <c:v>76.9042969</c:v>
                </c:pt>
                <c:pt idx="238491">
                  <c:v>33.44726559999999</c:v>
                </c:pt>
                <c:pt idx="238492">
                  <c:v>-16.6015625</c:v>
                </c:pt>
                <c:pt idx="238493">
                  <c:v>-66.7724609</c:v>
                </c:pt>
                <c:pt idx="238494">
                  <c:v>-93.5058594</c:v>
                </c:pt>
                <c:pt idx="238495">
                  <c:v>-97.1679688</c:v>
                </c:pt>
                <c:pt idx="238496">
                  <c:v>-74.9511719</c:v>
                </c:pt>
                <c:pt idx="238497">
                  <c:v>-38.5742188</c:v>
                </c:pt>
                <c:pt idx="238498">
                  <c:v>9.155273439999998</c:v>
                </c:pt>
                <c:pt idx="238499">
                  <c:v>59.81445309999999</c:v>
                </c:pt>
                <c:pt idx="238500">
                  <c:v>91.1865234</c:v>
                </c:pt>
                <c:pt idx="238501">
                  <c:v>93.2617188</c:v>
                </c:pt>
                <c:pt idx="238502">
                  <c:v>77.5146484</c:v>
                </c:pt>
                <c:pt idx="238503">
                  <c:v>30.7617188</c:v>
                </c:pt>
                <c:pt idx="238504">
                  <c:v>-15.625</c:v>
                </c:pt>
                <c:pt idx="238505">
                  <c:v>-53.9550781</c:v>
                </c:pt>
                <c:pt idx="238506">
                  <c:v>-90.2099609</c:v>
                </c:pt>
                <c:pt idx="238507">
                  <c:v>-97.4121094</c:v>
                </c:pt>
                <c:pt idx="238508">
                  <c:v>-76.2939453</c:v>
                </c:pt>
                <c:pt idx="238509">
                  <c:v>-40.1611328</c:v>
                </c:pt>
                <c:pt idx="238510">
                  <c:v>2.68554688</c:v>
                </c:pt>
                <c:pt idx="238511">
                  <c:v>53.5888672</c:v>
                </c:pt>
                <c:pt idx="238512">
                  <c:v>86.9140625</c:v>
                </c:pt>
                <c:pt idx="238513">
                  <c:v>102.050781</c:v>
                </c:pt>
                <c:pt idx="238514">
                  <c:v>88.13476559999998</c:v>
                </c:pt>
                <c:pt idx="238515">
                  <c:v>46.1425781</c:v>
                </c:pt>
                <c:pt idx="238516">
                  <c:v>-6.103515619999995</c:v>
                </c:pt>
                <c:pt idx="238517">
                  <c:v>-53.2226562</c:v>
                </c:pt>
                <c:pt idx="238518">
                  <c:v>-83.6181641</c:v>
                </c:pt>
                <c:pt idx="238519">
                  <c:v>-101.806641</c:v>
                </c:pt>
                <c:pt idx="238520">
                  <c:v>-86.5478516</c:v>
                </c:pt>
                <c:pt idx="238521">
                  <c:v>-44.921875</c:v>
                </c:pt>
                <c:pt idx="238522">
                  <c:v>-1.09863281</c:v>
                </c:pt>
                <c:pt idx="238523">
                  <c:v>42.4804688</c:v>
                </c:pt>
                <c:pt idx="238524">
                  <c:v>87.7685547</c:v>
                </c:pt>
                <c:pt idx="238525">
                  <c:v>96.0693359</c:v>
                </c:pt>
                <c:pt idx="238526">
                  <c:v>85.5712891</c:v>
                </c:pt>
                <c:pt idx="238527">
                  <c:v>51.7578125</c:v>
                </c:pt>
                <c:pt idx="238528">
                  <c:v>3.66210938</c:v>
                </c:pt>
                <c:pt idx="238529">
                  <c:v>-41.2597656</c:v>
                </c:pt>
                <c:pt idx="238530">
                  <c:v>-81.4208984</c:v>
                </c:pt>
                <c:pt idx="238531">
                  <c:v>-100.097656</c:v>
                </c:pt>
                <c:pt idx="238532">
                  <c:v>-85.4492188</c:v>
                </c:pt>
                <c:pt idx="238533">
                  <c:v>-54.32128909999999</c:v>
                </c:pt>
                <c:pt idx="238534">
                  <c:v>-9.277343749999998</c:v>
                </c:pt>
                <c:pt idx="238535">
                  <c:v>37.4755859</c:v>
                </c:pt>
                <c:pt idx="238536">
                  <c:v>82.03125</c:v>
                </c:pt>
                <c:pt idx="238537">
                  <c:v>98.1445312</c:v>
                </c:pt>
                <c:pt idx="238538">
                  <c:v>89.9658203</c:v>
                </c:pt>
                <c:pt idx="238539">
                  <c:v>53.8330078</c:v>
                </c:pt>
                <c:pt idx="238540">
                  <c:v>7.93457031</c:v>
                </c:pt>
                <c:pt idx="238541">
                  <c:v>-36.3769531</c:v>
                </c:pt>
                <c:pt idx="238542">
                  <c:v>-83.0078125</c:v>
                </c:pt>
                <c:pt idx="238543">
                  <c:v>-96.92382809999998</c:v>
                </c:pt>
                <c:pt idx="238544">
                  <c:v>-93.1396484</c:v>
                </c:pt>
                <c:pt idx="238545">
                  <c:v>-60.0585938</c:v>
                </c:pt>
                <c:pt idx="238546">
                  <c:v>-13.7939453</c:v>
                </c:pt>
                <c:pt idx="238547">
                  <c:v>39.4287109</c:v>
                </c:pt>
                <c:pt idx="238548">
                  <c:v>78.7353516</c:v>
                </c:pt>
                <c:pt idx="238549">
                  <c:v>96.80175779999998</c:v>
                </c:pt>
                <c:pt idx="238550">
                  <c:v>97.1679688</c:v>
                </c:pt>
                <c:pt idx="238551">
                  <c:v>66.7724609</c:v>
                </c:pt>
                <c:pt idx="238552">
                  <c:v>11.5966797</c:v>
                </c:pt>
                <c:pt idx="238553">
                  <c:v>-36.8652344</c:v>
                </c:pt>
                <c:pt idx="238554">
                  <c:v>-72.9980469</c:v>
                </c:pt>
                <c:pt idx="238555">
                  <c:v>-92.77343749999996</c:v>
                </c:pt>
                <c:pt idx="238556">
                  <c:v>-96.1914062</c:v>
                </c:pt>
                <c:pt idx="238557">
                  <c:v>-64.8193359</c:v>
                </c:pt>
                <c:pt idx="238558">
                  <c:v>-19.7753906</c:v>
                </c:pt>
                <c:pt idx="238559">
                  <c:v>28.3203125</c:v>
                </c:pt>
                <c:pt idx="238560">
                  <c:v>74.8291016</c:v>
                </c:pt>
                <c:pt idx="238561">
                  <c:v>97.1679688</c:v>
                </c:pt>
                <c:pt idx="238562">
                  <c:v>97.5341797</c:v>
                </c:pt>
                <c:pt idx="238563">
                  <c:v>71.4111328</c:v>
                </c:pt>
                <c:pt idx="238564">
                  <c:v>16.2353516</c:v>
                </c:pt>
                <c:pt idx="238565">
                  <c:v>-32.8369141</c:v>
                </c:pt>
                <c:pt idx="238566">
                  <c:v>-69.7021484</c:v>
                </c:pt>
                <c:pt idx="238567">
                  <c:v>-90.94238279999998</c:v>
                </c:pt>
                <c:pt idx="238568">
                  <c:v>-90.94238279999998</c:v>
                </c:pt>
                <c:pt idx="238569">
                  <c:v>-67.8710938</c:v>
                </c:pt>
                <c:pt idx="238570">
                  <c:v>-28.5644531</c:v>
                </c:pt>
                <c:pt idx="238571">
                  <c:v>29.1748047</c:v>
                </c:pt>
                <c:pt idx="238572">
                  <c:v>75.4394531</c:v>
                </c:pt>
                <c:pt idx="238573">
                  <c:v>94.84863279999998</c:v>
                </c:pt>
                <c:pt idx="238574">
                  <c:v>96.80175779999998</c:v>
                </c:pt>
                <c:pt idx="238575">
                  <c:v>72.1435547</c:v>
                </c:pt>
                <c:pt idx="238576">
                  <c:v>27.8320312</c:v>
                </c:pt>
                <c:pt idx="238577">
                  <c:v>-20.6298828</c:v>
                </c:pt>
                <c:pt idx="238578">
                  <c:v>-62.1337891</c:v>
                </c:pt>
                <c:pt idx="238579">
                  <c:v>-89.9658203</c:v>
                </c:pt>
                <c:pt idx="238580">
                  <c:v>-100.097656</c:v>
                </c:pt>
                <c:pt idx="238581">
                  <c:v>-77.27050779999998</c:v>
                </c:pt>
                <c:pt idx="238582">
                  <c:v>-32.4707031</c:v>
                </c:pt>
                <c:pt idx="238583">
                  <c:v>22.2167969</c:v>
                </c:pt>
                <c:pt idx="238584">
                  <c:v>65.55175779999998</c:v>
                </c:pt>
                <c:pt idx="238585">
                  <c:v>96.80175779999998</c:v>
                </c:pt>
                <c:pt idx="238586">
                  <c:v>97.65625</c:v>
                </c:pt>
                <c:pt idx="238587">
                  <c:v>75.31738279999998</c:v>
                </c:pt>
                <c:pt idx="238588">
                  <c:v>36.1328125</c:v>
                </c:pt>
                <c:pt idx="238589">
                  <c:v>-17.0898438</c:v>
                </c:pt>
                <c:pt idx="238590">
                  <c:v>-59.4482422</c:v>
                </c:pt>
                <c:pt idx="238591">
                  <c:v>-90.57617190000001</c:v>
                </c:pt>
                <c:pt idx="238592">
                  <c:v>-99.1210938</c:v>
                </c:pt>
                <c:pt idx="238593">
                  <c:v>-79.8339844</c:v>
                </c:pt>
                <c:pt idx="238594">
                  <c:v>-41.015625</c:v>
                </c:pt>
                <c:pt idx="238595">
                  <c:v>10.0097656</c:v>
                </c:pt>
                <c:pt idx="238596">
                  <c:v>57.3730469</c:v>
                </c:pt>
                <c:pt idx="238597">
                  <c:v>91.4306641</c:v>
                </c:pt>
                <c:pt idx="238598">
                  <c:v>97.65625</c:v>
                </c:pt>
                <c:pt idx="238599">
                  <c:v>76.0498047</c:v>
                </c:pt>
                <c:pt idx="238600">
                  <c:v>41.5039062</c:v>
                </c:pt>
                <c:pt idx="238601">
                  <c:v>-6.225585939999994</c:v>
                </c:pt>
                <c:pt idx="238602">
                  <c:v>-62.1337891</c:v>
                </c:pt>
                <c:pt idx="238603">
                  <c:v>-95.703125</c:v>
                </c:pt>
                <c:pt idx="238604">
                  <c:v>-104.003906</c:v>
                </c:pt>
                <c:pt idx="238605">
                  <c:v>-86.7919922</c:v>
                </c:pt>
                <c:pt idx="238606">
                  <c:v>-52.3681641</c:v>
                </c:pt>
                <c:pt idx="238607">
                  <c:v>3.17382812</c:v>
                </c:pt>
                <c:pt idx="238608">
                  <c:v>51.2695312</c:v>
                </c:pt>
                <c:pt idx="238609">
                  <c:v>84.9609375</c:v>
                </c:pt>
                <c:pt idx="238610">
                  <c:v>99.2431641</c:v>
                </c:pt>
                <c:pt idx="238611">
                  <c:v>85.20507809999994</c:v>
                </c:pt>
                <c:pt idx="238612">
                  <c:v>50.1708984</c:v>
                </c:pt>
                <c:pt idx="238613">
                  <c:v>-1.09863281</c:v>
                </c:pt>
                <c:pt idx="238614">
                  <c:v>-53.5888672</c:v>
                </c:pt>
                <c:pt idx="238615">
                  <c:v>-82.03125</c:v>
                </c:pt>
                <c:pt idx="238616">
                  <c:v>-96.0693359</c:v>
                </c:pt>
                <c:pt idx="238617">
                  <c:v>-88.5009766</c:v>
                </c:pt>
                <c:pt idx="238618">
                  <c:v>-51.2695312</c:v>
                </c:pt>
                <c:pt idx="238619">
                  <c:v>-1.83105469</c:v>
                </c:pt>
                <c:pt idx="238620">
                  <c:v>48.7060547</c:v>
                </c:pt>
                <c:pt idx="238621">
                  <c:v>78.6132812</c:v>
                </c:pt>
                <c:pt idx="238622">
                  <c:v>92.2851562</c:v>
                </c:pt>
                <c:pt idx="238623">
                  <c:v>86.42578119999993</c:v>
                </c:pt>
                <c:pt idx="238624">
                  <c:v>51.5136719</c:v>
                </c:pt>
                <c:pt idx="238625">
                  <c:v>11.1083984</c:v>
                </c:pt>
                <c:pt idx="238626">
                  <c:v>-42.6025391</c:v>
                </c:pt>
                <c:pt idx="238627">
                  <c:v>-81.29882809999998</c:v>
                </c:pt>
                <c:pt idx="238628">
                  <c:v>-94.84863279999998</c:v>
                </c:pt>
                <c:pt idx="238629">
                  <c:v>-85.9375</c:v>
                </c:pt>
                <c:pt idx="238630">
                  <c:v>-53.8330078</c:v>
                </c:pt>
                <c:pt idx="238631">
                  <c:v>-3.17382812</c:v>
                </c:pt>
                <c:pt idx="238632">
                  <c:v>40.0390625</c:v>
                </c:pt>
                <c:pt idx="238633">
                  <c:v>73.3642578</c:v>
                </c:pt>
                <c:pt idx="238634">
                  <c:v>93.01757809999998</c:v>
                </c:pt>
                <c:pt idx="238635">
                  <c:v>86.9140625</c:v>
                </c:pt>
                <c:pt idx="238636">
                  <c:v>54.4433594</c:v>
                </c:pt>
                <c:pt idx="238637">
                  <c:v>5.98144531</c:v>
                </c:pt>
                <c:pt idx="238638">
                  <c:v>-38.0859375</c:v>
                </c:pt>
                <c:pt idx="238639">
                  <c:v>-77.75878909999996</c:v>
                </c:pt>
                <c:pt idx="238640">
                  <c:v>-97.77832029999998</c:v>
                </c:pt>
                <c:pt idx="238641">
                  <c:v>-93.6279297</c:v>
                </c:pt>
                <c:pt idx="238642">
                  <c:v>-56.640625</c:v>
                </c:pt>
                <c:pt idx="238643">
                  <c:v>-14.5263672</c:v>
                </c:pt>
                <c:pt idx="238644">
                  <c:v>32.8369141</c:v>
                </c:pt>
                <c:pt idx="238645">
                  <c:v>65.18554690000001</c:v>
                </c:pt>
                <c:pt idx="238646">
                  <c:v>95.2148438</c:v>
                </c:pt>
                <c:pt idx="238647">
                  <c:v>88.9892578</c:v>
                </c:pt>
                <c:pt idx="238648">
                  <c:v>67.8710938</c:v>
                </c:pt>
                <c:pt idx="238649">
                  <c:v>26.1230469</c:v>
                </c:pt>
                <c:pt idx="238650">
                  <c:v>-32.3486328</c:v>
                </c:pt>
                <c:pt idx="238651">
                  <c:v>-73.3642578</c:v>
                </c:pt>
                <c:pt idx="238652">
                  <c:v>-99.1210938</c:v>
                </c:pt>
                <c:pt idx="238653">
                  <c:v>-94.97070309999998</c:v>
                </c:pt>
                <c:pt idx="238654">
                  <c:v>-73.7304688</c:v>
                </c:pt>
                <c:pt idx="238655">
                  <c:v>-20.9960938</c:v>
                </c:pt>
                <c:pt idx="238656">
                  <c:v>26.2451172</c:v>
                </c:pt>
                <c:pt idx="238657">
                  <c:v>66.52832029999998</c:v>
                </c:pt>
                <c:pt idx="238658">
                  <c:v>95.9472656</c:v>
                </c:pt>
                <c:pt idx="238659">
                  <c:v>94.97070309999998</c:v>
                </c:pt>
                <c:pt idx="238660">
                  <c:v>67.7490234</c:v>
                </c:pt>
                <c:pt idx="238661">
                  <c:v>20.8740234</c:v>
                </c:pt>
                <c:pt idx="238662">
                  <c:v>-23.1933594</c:v>
                </c:pt>
                <c:pt idx="238663">
                  <c:v>-68.9697266</c:v>
                </c:pt>
                <c:pt idx="238664">
                  <c:v>-95.703125</c:v>
                </c:pt>
                <c:pt idx="238665">
                  <c:v>-93.01757809999998</c:v>
                </c:pt>
                <c:pt idx="238666">
                  <c:v>-68.7255859</c:v>
                </c:pt>
                <c:pt idx="238667">
                  <c:v>-33.3251953</c:v>
                </c:pt>
                <c:pt idx="238668">
                  <c:v>21.3623047</c:v>
                </c:pt>
                <c:pt idx="238669">
                  <c:v>69.9462891</c:v>
                </c:pt>
                <c:pt idx="238670">
                  <c:v>89.5996094</c:v>
                </c:pt>
                <c:pt idx="238671">
                  <c:v>92.0410156</c:v>
                </c:pt>
                <c:pt idx="238672">
                  <c:v>72.0214844</c:v>
                </c:pt>
                <c:pt idx="238673">
                  <c:v>33.5693359</c:v>
                </c:pt>
                <c:pt idx="238674">
                  <c:v>-15.5029297</c:v>
                </c:pt>
                <c:pt idx="238675">
                  <c:v>-60.7910156</c:v>
                </c:pt>
                <c:pt idx="238676">
                  <c:v>-93.87207029999993</c:v>
                </c:pt>
                <c:pt idx="238677">
                  <c:v>-100.097656</c:v>
                </c:pt>
                <c:pt idx="238678">
                  <c:v>-75.19531249999996</c:v>
                </c:pt>
                <c:pt idx="238679">
                  <c:v>-27.5878906</c:v>
                </c:pt>
                <c:pt idx="238680">
                  <c:v>14.2822266</c:v>
                </c:pt>
                <c:pt idx="238681">
                  <c:v>61.5234375</c:v>
                </c:pt>
                <c:pt idx="238682">
                  <c:v>87.03613279999998</c:v>
                </c:pt>
                <c:pt idx="238683">
                  <c:v>92.4072266</c:v>
                </c:pt>
                <c:pt idx="238684">
                  <c:v>73.2421875</c:v>
                </c:pt>
                <c:pt idx="238685">
                  <c:v>44.4335938</c:v>
                </c:pt>
                <c:pt idx="238686">
                  <c:v>-7.08007812</c:v>
                </c:pt>
                <c:pt idx="238687">
                  <c:v>-56.640625</c:v>
                </c:pt>
                <c:pt idx="238688">
                  <c:v>-90.82031249999996</c:v>
                </c:pt>
                <c:pt idx="238689">
                  <c:v>-94.2382812</c:v>
                </c:pt>
                <c:pt idx="238690">
                  <c:v>-82.3974609</c:v>
                </c:pt>
                <c:pt idx="238691">
                  <c:v>-39.0625</c:v>
                </c:pt>
                <c:pt idx="238692">
                  <c:v>6.347656249999996</c:v>
                </c:pt>
                <c:pt idx="238693">
                  <c:v>56.1523438</c:v>
                </c:pt>
                <c:pt idx="238694">
                  <c:v>88.8671875</c:v>
                </c:pt>
                <c:pt idx="238695">
                  <c:v>97.77832029999998</c:v>
                </c:pt>
                <c:pt idx="238696">
                  <c:v>74.46289059999998</c:v>
                </c:pt>
                <c:pt idx="238697">
                  <c:v>40.7714844</c:v>
                </c:pt>
                <c:pt idx="238698">
                  <c:v>-14.2822266</c:v>
                </c:pt>
                <c:pt idx="238699">
                  <c:v>-50.2929688</c:v>
                </c:pt>
                <c:pt idx="238700">
                  <c:v>-84.7167969</c:v>
                </c:pt>
                <c:pt idx="238701">
                  <c:v>-95.82519529999998</c:v>
                </c:pt>
                <c:pt idx="238702">
                  <c:v>-80.8105469</c:v>
                </c:pt>
                <c:pt idx="238703">
                  <c:v>-48.9501953</c:v>
                </c:pt>
                <c:pt idx="238704">
                  <c:v>1.46484375</c:v>
                </c:pt>
                <c:pt idx="238705">
                  <c:v>52.4902344</c:v>
                </c:pt>
                <c:pt idx="238706">
                  <c:v>90.82031249999996</c:v>
                </c:pt>
                <c:pt idx="238707">
                  <c:v>96.80175779999998</c:v>
                </c:pt>
                <c:pt idx="238708">
                  <c:v>82.03125</c:v>
                </c:pt>
                <c:pt idx="238709">
                  <c:v>56.3964844</c:v>
                </c:pt>
                <c:pt idx="238710">
                  <c:v>2.56347656</c:v>
                </c:pt>
                <c:pt idx="238711">
                  <c:v>-52.2460938</c:v>
                </c:pt>
                <c:pt idx="238712">
                  <c:v>-86.7919922</c:v>
                </c:pt>
                <c:pt idx="238713">
                  <c:v>-102.050781</c:v>
                </c:pt>
                <c:pt idx="238714">
                  <c:v>-86.42578119999993</c:v>
                </c:pt>
                <c:pt idx="238715">
                  <c:v>-50.6591797</c:v>
                </c:pt>
                <c:pt idx="238716">
                  <c:v>-4.882812499999997</c:v>
                </c:pt>
                <c:pt idx="238717">
                  <c:v>46.875</c:v>
                </c:pt>
                <c:pt idx="238718">
                  <c:v>77.75878909999996</c:v>
                </c:pt>
                <c:pt idx="238719">
                  <c:v>100.585938</c:v>
                </c:pt>
                <c:pt idx="238720">
                  <c:v>91.55273440000001</c:v>
                </c:pt>
                <c:pt idx="238721">
                  <c:v>53.5888672</c:v>
                </c:pt>
                <c:pt idx="238722">
                  <c:v>10.9863281</c:v>
                </c:pt>
                <c:pt idx="238723">
                  <c:v>-35.2783203</c:v>
                </c:pt>
                <c:pt idx="238724">
                  <c:v>-83.3740234</c:v>
                </c:pt>
                <c:pt idx="238725">
                  <c:v>-99.4873047</c:v>
                </c:pt>
                <c:pt idx="238726">
                  <c:v>-89.5996094</c:v>
                </c:pt>
                <c:pt idx="238727">
                  <c:v>-55.9082031</c:v>
                </c:pt>
                <c:pt idx="238728">
                  <c:v>-7.56835938</c:v>
                </c:pt>
                <c:pt idx="238729">
                  <c:v>42.7246094</c:v>
                </c:pt>
                <c:pt idx="238730">
                  <c:v>73.48632809999998</c:v>
                </c:pt>
                <c:pt idx="238731">
                  <c:v>93.5058594</c:v>
                </c:pt>
                <c:pt idx="238732">
                  <c:v>90.33203119999993</c:v>
                </c:pt>
                <c:pt idx="238733">
                  <c:v>62.2558594</c:v>
                </c:pt>
                <c:pt idx="238734">
                  <c:v>19.2871094</c:v>
                </c:pt>
                <c:pt idx="238735">
                  <c:v>-34.17968749999999</c:v>
                </c:pt>
                <c:pt idx="238736">
                  <c:v>-72.87597659999993</c:v>
                </c:pt>
                <c:pt idx="238737">
                  <c:v>-97.5341797</c:v>
                </c:pt>
                <c:pt idx="238738">
                  <c:v>-91.3085938</c:v>
                </c:pt>
                <c:pt idx="238739">
                  <c:v>-60.7910156</c:v>
                </c:pt>
                <c:pt idx="238740">
                  <c:v>-19.0429688</c:v>
                </c:pt>
                <c:pt idx="238741">
                  <c:v>35.7666016</c:v>
                </c:pt>
                <c:pt idx="238742">
                  <c:v>64.6972656</c:v>
                </c:pt>
                <c:pt idx="238743">
                  <c:v>92.77343749999996</c:v>
                </c:pt>
                <c:pt idx="238744">
                  <c:v>98.0224609</c:v>
                </c:pt>
                <c:pt idx="238745">
                  <c:v>69.2138672</c:v>
                </c:pt>
                <c:pt idx="238746">
                  <c:v>16.4794922</c:v>
                </c:pt>
                <c:pt idx="238747">
                  <c:v>-30.8837891</c:v>
                </c:pt>
                <c:pt idx="238748">
                  <c:v>-74.8291016</c:v>
                </c:pt>
                <c:pt idx="238749">
                  <c:v>-103.149414</c:v>
                </c:pt>
                <c:pt idx="238750">
                  <c:v>-96.3134766</c:v>
                </c:pt>
                <c:pt idx="238751">
                  <c:v>-64.57519529999998</c:v>
                </c:pt>
                <c:pt idx="238752">
                  <c:v>-22.9492188</c:v>
                </c:pt>
                <c:pt idx="238753">
                  <c:v>18.9208984</c:v>
                </c:pt>
                <c:pt idx="238754">
                  <c:v>70.80078119999993</c:v>
                </c:pt>
                <c:pt idx="238755">
                  <c:v>96.0693359</c:v>
                </c:pt>
                <c:pt idx="238756">
                  <c:v>92.4072266</c:v>
                </c:pt>
                <c:pt idx="238757">
                  <c:v>72.3876953</c:v>
                </c:pt>
                <c:pt idx="238758">
                  <c:v>21.8505859</c:v>
                </c:pt>
                <c:pt idx="238759">
                  <c:v>-25.2685547</c:v>
                </c:pt>
                <c:pt idx="238760">
                  <c:v>-68.2373047</c:v>
                </c:pt>
                <c:pt idx="238761">
                  <c:v>-93.6279297</c:v>
                </c:pt>
                <c:pt idx="238762">
                  <c:v>-98.1445312</c:v>
                </c:pt>
                <c:pt idx="238763">
                  <c:v>-76.5380859</c:v>
                </c:pt>
                <c:pt idx="238764">
                  <c:v>-26.4892578</c:v>
                </c:pt>
                <c:pt idx="238765">
                  <c:v>14.8925781</c:v>
                </c:pt>
                <c:pt idx="238766">
                  <c:v>63.2324219</c:v>
                </c:pt>
                <c:pt idx="238767">
                  <c:v>93.6279297</c:v>
                </c:pt>
                <c:pt idx="238768">
                  <c:v>102.172852</c:v>
                </c:pt>
                <c:pt idx="238769">
                  <c:v>78.2470703</c:v>
                </c:pt>
                <c:pt idx="238770">
                  <c:v>25.8789062</c:v>
                </c:pt>
                <c:pt idx="238771">
                  <c:v>-17.2119141</c:v>
                </c:pt>
                <c:pt idx="238772">
                  <c:v>-62.0117188</c:v>
                </c:pt>
                <c:pt idx="238773">
                  <c:v>-91.9189453</c:v>
                </c:pt>
                <c:pt idx="238774">
                  <c:v>-104.370117</c:v>
                </c:pt>
                <c:pt idx="238775">
                  <c:v>-82.3974609</c:v>
                </c:pt>
                <c:pt idx="238776">
                  <c:v>-36.8652344</c:v>
                </c:pt>
                <c:pt idx="238777">
                  <c:v>10.7421875</c:v>
                </c:pt>
                <c:pt idx="238778">
                  <c:v>61.6455078</c:v>
                </c:pt>
                <c:pt idx="238779">
                  <c:v>95.2148438</c:v>
                </c:pt>
                <c:pt idx="238780">
                  <c:v>97.0458984</c:v>
                </c:pt>
                <c:pt idx="238781">
                  <c:v>86.05957029999998</c:v>
                </c:pt>
                <c:pt idx="238782">
                  <c:v>41.6259766</c:v>
                </c:pt>
                <c:pt idx="238783">
                  <c:v>-12.2070312</c:v>
                </c:pt>
                <c:pt idx="238784">
                  <c:v>-60.4248047</c:v>
                </c:pt>
                <c:pt idx="238785">
                  <c:v>-86.05957029999998</c:v>
                </c:pt>
                <c:pt idx="238786">
                  <c:v>-86.6699219</c:v>
                </c:pt>
                <c:pt idx="238787">
                  <c:v>-78.8574219</c:v>
                </c:pt>
                <c:pt idx="238788">
                  <c:v>-43.2128906</c:v>
                </c:pt>
                <c:pt idx="238789">
                  <c:v>13.9160156</c:v>
                </c:pt>
                <c:pt idx="238790">
                  <c:v>57.1289062</c:v>
                </c:pt>
                <c:pt idx="238791">
                  <c:v>87.5244141</c:v>
                </c:pt>
                <c:pt idx="238792">
                  <c:v>103.637695</c:v>
                </c:pt>
                <c:pt idx="238793">
                  <c:v>83.3740234</c:v>
                </c:pt>
                <c:pt idx="238794">
                  <c:v>46.875</c:v>
                </c:pt>
                <c:pt idx="238795">
                  <c:v>-3.29589844</c:v>
                </c:pt>
                <c:pt idx="238796">
                  <c:v>-50.1708984</c:v>
                </c:pt>
                <c:pt idx="238797">
                  <c:v>-88.7451172</c:v>
                </c:pt>
                <c:pt idx="238798">
                  <c:v>-98.75488279999998</c:v>
                </c:pt>
                <c:pt idx="238799">
                  <c:v>-86.6699219</c:v>
                </c:pt>
                <c:pt idx="238800">
                  <c:v>-56.0302734</c:v>
                </c:pt>
                <c:pt idx="238801">
                  <c:v>-1.46484375</c:v>
                </c:pt>
                <c:pt idx="238802">
                  <c:v>45.4101562</c:v>
                </c:pt>
                <c:pt idx="238803">
                  <c:v>76.5380859</c:v>
                </c:pt>
                <c:pt idx="238804">
                  <c:v>99.60937499999996</c:v>
                </c:pt>
                <c:pt idx="238805">
                  <c:v>90.2099609</c:v>
                </c:pt>
                <c:pt idx="238806">
                  <c:v>50.5371094</c:v>
                </c:pt>
                <c:pt idx="238807">
                  <c:v>4.63867188</c:v>
                </c:pt>
                <c:pt idx="238808">
                  <c:v>-48.5839844</c:v>
                </c:pt>
                <c:pt idx="238809">
                  <c:v>-84.8388672</c:v>
                </c:pt>
                <c:pt idx="238810">
                  <c:v>-99.85351559999998</c:v>
                </c:pt>
                <c:pt idx="238811">
                  <c:v>-88.5009766</c:v>
                </c:pt>
                <c:pt idx="238812">
                  <c:v>-53.1005859</c:v>
                </c:pt>
                <c:pt idx="238813">
                  <c:v>1.22070312</c:v>
                </c:pt>
                <c:pt idx="238814">
                  <c:v>45.4101562</c:v>
                </c:pt>
                <c:pt idx="238815">
                  <c:v>75.0732422</c:v>
                </c:pt>
                <c:pt idx="238816">
                  <c:v>96.3134766</c:v>
                </c:pt>
                <c:pt idx="238817">
                  <c:v>85.20507809999994</c:v>
                </c:pt>
                <c:pt idx="238818">
                  <c:v>55.9082031</c:v>
                </c:pt>
                <c:pt idx="238819">
                  <c:v>10.4980469</c:v>
                </c:pt>
                <c:pt idx="238820">
                  <c:v>-46.5087891</c:v>
                </c:pt>
                <c:pt idx="238821">
                  <c:v>-82.6416016</c:v>
                </c:pt>
                <c:pt idx="238822">
                  <c:v>-98.38867190000001</c:v>
                </c:pt>
                <c:pt idx="238823">
                  <c:v>-88.37890619999993</c:v>
                </c:pt>
                <c:pt idx="238824">
                  <c:v>-58.3496094</c:v>
                </c:pt>
                <c:pt idx="238825">
                  <c:v>-16.8457031</c:v>
                </c:pt>
                <c:pt idx="238826">
                  <c:v>35.8886719</c:v>
                </c:pt>
                <c:pt idx="238827">
                  <c:v>77.5146484</c:v>
                </c:pt>
                <c:pt idx="238828">
                  <c:v>93.9941406</c:v>
                </c:pt>
                <c:pt idx="238829">
                  <c:v>92.2851562</c:v>
                </c:pt>
                <c:pt idx="238830">
                  <c:v>66.2841797</c:v>
                </c:pt>
                <c:pt idx="238831">
                  <c:v>23.3154297</c:v>
                </c:pt>
                <c:pt idx="238832">
                  <c:v>-36.0107422</c:v>
                </c:pt>
                <c:pt idx="238833">
                  <c:v>-84.7167969</c:v>
                </c:pt>
                <c:pt idx="238834">
                  <c:v>-96.92382809999998</c:v>
                </c:pt>
                <c:pt idx="238835">
                  <c:v>-94.7265625</c:v>
                </c:pt>
                <c:pt idx="238836">
                  <c:v>-63.9648438</c:v>
                </c:pt>
                <c:pt idx="238837">
                  <c:v>-7.69042969</c:v>
                </c:pt>
                <c:pt idx="238838">
                  <c:v>35.2783203</c:v>
                </c:pt>
                <c:pt idx="238839">
                  <c:v>72.1435547</c:v>
                </c:pt>
                <c:pt idx="238840">
                  <c:v>96.5576172</c:v>
                </c:pt>
                <c:pt idx="238841">
                  <c:v>99.7314453</c:v>
                </c:pt>
                <c:pt idx="238842">
                  <c:v>68.8476562</c:v>
                </c:pt>
                <c:pt idx="238843">
                  <c:v>20.5078125</c:v>
                </c:pt>
                <c:pt idx="238844">
                  <c:v>-36.2548828</c:v>
                </c:pt>
                <c:pt idx="238845">
                  <c:v>-71.1669922</c:v>
                </c:pt>
                <c:pt idx="238846">
                  <c:v>-102.416992</c:v>
                </c:pt>
                <c:pt idx="238847">
                  <c:v>-103.271484</c:v>
                </c:pt>
                <c:pt idx="238848">
                  <c:v>-74.5849609</c:v>
                </c:pt>
                <c:pt idx="238849">
                  <c:v>-25.390625</c:v>
                </c:pt>
                <c:pt idx="238850">
                  <c:v>28.0761719</c:v>
                </c:pt>
                <c:pt idx="238851">
                  <c:v>70.55664059999998</c:v>
                </c:pt>
                <c:pt idx="238852">
                  <c:v>97.2900391</c:v>
                </c:pt>
                <c:pt idx="238853">
                  <c:v>96.5576172</c:v>
                </c:pt>
                <c:pt idx="238854">
                  <c:v>63.1103516</c:v>
                </c:pt>
                <c:pt idx="238855">
                  <c:v>20.0195312</c:v>
                </c:pt>
                <c:pt idx="238856">
                  <c:v>-21.7285156</c:v>
                </c:pt>
                <c:pt idx="238857">
                  <c:v>-69.58007809999994</c:v>
                </c:pt>
                <c:pt idx="238858">
                  <c:v>-96.1914062</c:v>
                </c:pt>
                <c:pt idx="238859">
                  <c:v>-98.0224609</c:v>
                </c:pt>
                <c:pt idx="238860">
                  <c:v>-70.67871089999993</c:v>
                </c:pt>
                <c:pt idx="238861">
                  <c:v>-25.1464844</c:v>
                </c:pt>
                <c:pt idx="238862">
                  <c:v>17.8222656</c:v>
                </c:pt>
                <c:pt idx="238863">
                  <c:v>68.8476562</c:v>
                </c:pt>
                <c:pt idx="238864">
                  <c:v>90.82031249999996</c:v>
                </c:pt>
                <c:pt idx="238865">
                  <c:v>96.0693359</c:v>
                </c:pt>
                <c:pt idx="238866">
                  <c:v>82.7636719</c:v>
                </c:pt>
                <c:pt idx="238867">
                  <c:v>34.6679688</c:v>
                </c:pt>
                <c:pt idx="238868">
                  <c:v>-15.3808594</c:v>
                </c:pt>
                <c:pt idx="238869">
                  <c:v>-55.9082031</c:v>
                </c:pt>
                <c:pt idx="238870">
                  <c:v>-89.5996094</c:v>
                </c:pt>
                <c:pt idx="238871">
                  <c:v>-97.4121094</c:v>
                </c:pt>
                <c:pt idx="238872">
                  <c:v>-76.7822266</c:v>
                </c:pt>
                <c:pt idx="238873">
                  <c:v>-33.5693359</c:v>
                </c:pt>
                <c:pt idx="238874">
                  <c:v>12.3291016</c:v>
                </c:pt>
                <c:pt idx="238875">
                  <c:v>63.2324219</c:v>
                </c:pt>
                <c:pt idx="238876">
                  <c:v>91.796875</c:v>
                </c:pt>
                <c:pt idx="238877">
                  <c:v>94.97070309999998</c:v>
                </c:pt>
                <c:pt idx="238878">
                  <c:v>79.4677734</c:v>
                </c:pt>
                <c:pt idx="238879">
                  <c:v>38.0859375</c:v>
                </c:pt>
                <c:pt idx="238880">
                  <c:v>-6.103515619999995</c:v>
                </c:pt>
                <c:pt idx="238881">
                  <c:v>-58.7158203</c:v>
                </c:pt>
                <c:pt idx="238882">
                  <c:v>-97.77832029999998</c:v>
                </c:pt>
                <c:pt idx="238883">
                  <c:v>-97.0458984</c:v>
                </c:pt>
                <c:pt idx="238884">
                  <c:v>-77.14843749999996</c:v>
                </c:pt>
                <c:pt idx="238885">
                  <c:v>-40.8935547</c:v>
                </c:pt>
                <c:pt idx="238886">
                  <c:v>12.2070312</c:v>
                </c:pt>
                <c:pt idx="238887">
                  <c:v>55.9082031</c:v>
                </c:pt>
                <c:pt idx="238888">
                  <c:v>90.6982422</c:v>
                </c:pt>
                <c:pt idx="238889">
                  <c:v>100.341797</c:v>
                </c:pt>
                <c:pt idx="238890">
                  <c:v>85.08300779999998</c:v>
                </c:pt>
                <c:pt idx="238891">
                  <c:v>47.7294922</c:v>
                </c:pt>
                <c:pt idx="238892">
                  <c:v>-7.44628906</c:v>
                </c:pt>
                <c:pt idx="238893">
                  <c:v>-64.3310547</c:v>
                </c:pt>
                <c:pt idx="238894">
                  <c:v>-91.6748047</c:v>
                </c:pt>
                <c:pt idx="238895">
                  <c:v>-98.5107422</c:v>
                </c:pt>
                <c:pt idx="238896">
                  <c:v>-84.8388672</c:v>
                </c:pt>
                <c:pt idx="238897">
                  <c:v>-49.0722656</c:v>
                </c:pt>
                <c:pt idx="238898">
                  <c:v>2.44140625</c:v>
                </c:pt>
                <c:pt idx="238899">
                  <c:v>51.1474609</c:v>
                </c:pt>
                <c:pt idx="238900">
                  <c:v>93.2617188</c:v>
                </c:pt>
                <c:pt idx="238901">
                  <c:v>100.585938</c:v>
                </c:pt>
                <c:pt idx="238902">
                  <c:v>80.8105469</c:v>
                </c:pt>
                <c:pt idx="238903">
                  <c:v>52.6123047</c:v>
                </c:pt>
                <c:pt idx="238904">
                  <c:v>1.83105469</c:v>
                </c:pt>
                <c:pt idx="238905">
                  <c:v>-41.8701172</c:v>
                </c:pt>
                <c:pt idx="238906">
                  <c:v>-77.63671879999995</c:v>
                </c:pt>
                <c:pt idx="238907">
                  <c:v>-95.3369141</c:v>
                </c:pt>
                <c:pt idx="238908">
                  <c:v>-78.2470703</c:v>
                </c:pt>
                <c:pt idx="238909">
                  <c:v>-53.4667969</c:v>
                </c:pt>
                <c:pt idx="238910">
                  <c:v>-5.49316406</c:v>
                </c:pt>
                <c:pt idx="238911">
                  <c:v>47.6074219</c:v>
                </c:pt>
                <c:pt idx="238912">
                  <c:v>83.6181641</c:v>
                </c:pt>
                <c:pt idx="238913">
                  <c:v>98.5107422</c:v>
                </c:pt>
                <c:pt idx="238914">
                  <c:v>92.1630859</c:v>
                </c:pt>
                <c:pt idx="238915">
                  <c:v>62.8662109</c:v>
                </c:pt>
                <c:pt idx="238916">
                  <c:v>12.3291016</c:v>
                </c:pt>
                <c:pt idx="238917">
                  <c:v>-41.2597656</c:v>
                </c:pt>
                <c:pt idx="238918">
                  <c:v>-83.6181641</c:v>
                </c:pt>
                <c:pt idx="238919">
                  <c:v>-101.928711</c:v>
                </c:pt>
                <c:pt idx="238920">
                  <c:v>-97.1679688</c:v>
                </c:pt>
                <c:pt idx="238921">
                  <c:v>-59.2041016</c:v>
                </c:pt>
                <c:pt idx="238922">
                  <c:v>-5.615234379999995</c:v>
                </c:pt>
                <c:pt idx="238923">
                  <c:v>42.6025391</c:v>
                </c:pt>
                <c:pt idx="238924">
                  <c:v>79.34570309999998</c:v>
                </c:pt>
                <c:pt idx="238925">
                  <c:v>98.1445312</c:v>
                </c:pt>
                <c:pt idx="238926">
                  <c:v>93.01757809999998</c:v>
                </c:pt>
                <c:pt idx="238927">
                  <c:v>64.2089844</c:v>
                </c:pt>
                <c:pt idx="238928">
                  <c:v>15.9912109</c:v>
                </c:pt>
                <c:pt idx="238929">
                  <c:v>-33.5693359</c:v>
                </c:pt>
                <c:pt idx="238930">
                  <c:v>-74.3408203</c:v>
                </c:pt>
                <c:pt idx="238931">
                  <c:v>-101.074219</c:v>
                </c:pt>
                <c:pt idx="238932">
                  <c:v>-96.67968749999996</c:v>
                </c:pt>
                <c:pt idx="238933">
                  <c:v>-68.35937499999996</c:v>
                </c:pt>
                <c:pt idx="238934">
                  <c:v>-18.1884766</c:v>
                </c:pt>
                <c:pt idx="238935">
                  <c:v>29.5410156</c:v>
                </c:pt>
                <c:pt idx="238936">
                  <c:v>70.4345703</c:v>
                </c:pt>
                <c:pt idx="238937">
                  <c:v>94.1162109</c:v>
                </c:pt>
                <c:pt idx="238938">
                  <c:v>99.60937499999996</c:v>
                </c:pt>
                <c:pt idx="238939">
                  <c:v>77.14843749999996</c:v>
                </c:pt>
                <c:pt idx="238940">
                  <c:v>29.6630859</c:v>
                </c:pt>
                <c:pt idx="238941">
                  <c:v>-24.90234379999998</c:v>
                </c:pt>
                <c:pt idx="238942">
                  <c:v>-75.4394531</c:v>
                </c:pt>
                <c:pt idx="238943">
                  <c:v>-91.0644531</c:v>
                </c:pt>
                <c:pt idx="238944">
                  <c:v>-94.3603516</c:v>
                </c:pt>
                <c:pt idx="238945">
                  <c:v>-67.2607422</c:v>
                </c:pt>
                <c:pt idx="238946">
                  <c:v>-18.7988281</c:v>
                </c:pt>
                <c:pt idx="238947">
                  <c:v>22.3388672</c:v>
                </c:pt>
                <c:pt idx="238948">
                  <c:v>64.453125</c:v>
                </c:pt>
                <c:pt idx="238949">
                  <c:v>93.5058594</c:v>
                </c:pt>
                <c:pt idx="238950">
                  <c:v>96.92382809999998</c:v>
                </c:pt>
                <c:pt idx="238951">
                  <c:v>71.7773438</c:v>
                </c:pt>
                <c:pt idx="238952">
                  <c:v>38.3300781</c:v>
                </c:pt>
                <c:pt idx="238953">
                  <c:v>-15.8691406</c:v>
                </c:pt>
                <c:pt idx="238954">
                  <c:v>-63.2324219</c:v>
                </c:pt>
                <c:pt idx="238955">
                  <c:v>-94.1162109</c:v>
                </c:pt>
                <c:pt idx="238956">
                  <c:v>-100.708008</c:v>
                </c:pt>
                <c:pt idx="238957">
                  <c:v>-77.63671879999995</c:v>
                </c:pt>
                <c:pt idx="238958">
                  <c:v>-37.4755859</c:v>
                </c:pt>
                <c:pt idx="238959">
                  <c:v>13.3056641</c:v>
                </c:pt>
                <c:pt idx="238960">
                  <c:v>59.4482422</c:v>
                </c:pt>
                <c:pt idx="238961">
                  <c:v>91.9189453</c:v>
                </c:pt>
                <c:pt idx="238962">
                  <c:v>101.44043</c:v>
                </c:pt>
                <c:pt idx="238963">
                  <c:v>82.3974609</c:v>
                </c:pt>
                <c:pt idx="238964">
                  <c:v>41.1376953</c:v>
                </c:pt>
                <c:pt idx="238965">
                  <c:v>-13.1835938</c:v>
                </c:pt>
                <c:pt idx="238966">
                  <c:v>-66.1621094</c:v>
                </c:pt>
                <c:pt idx="238967">
                  <c:v>-96.3134766</c:v>
                </c:pt>
                <c:pt idx="238968">
                  <c:v>-102.783203</c:v>
                </c:pt>
                <c:pt idx="238969">
                  <c:v>-78.2470703</c:v>
                </c:pt>
                <c:pt idx="238970">
                  <c:v>-41.8701172</c:v>
                </c:pt>
                <c:pt idx="238971">
                  <c:v>10.2539062</c:v>
                </c:pt>
                <c:pt idx="238972">
                  <c:v>55.7861328</c:v>
                </c:pt>
                <c:pt idx="238973">
                  <c:v>93.5058594</c:v>
                </c:pt>
                <c:pt idx="238974">
                  <c:v>104.125977</c:v>
                </c:pt>
                <c:pt idx="238975">
                  <c:v>90.6982422</c:v>
                </c:pt>
                <c:pt idx="238976">
                  <c:v>44.55566409999999</c:v>
                </c:pt>
                <c:pt idx="238977">
                  <c:v>-10.3759766</c:v>
                </c:pt>
                <c:pt idx="238978">
                  <c:v>-55.0537109</c:v>
                </c:pt>
                <c:pt idx="238979">
                  <c:v>-86.42578119999993</c:v>
                </c:pt>
                <c:pt idx="238980">
                  <c:v>-95.82519529999998</c:v>
                </c:pt>
                <c:pt idx="238981">
                  <c:v>-80.5664062</c:v>
                </c:pt>
                <c:pt idx="238982">
                  <c:v>-46.875</c:v>
                </c:pt>
                <c:pt idx="238983">
                  <c:v>6.95800781</c:v>
                </c:pt>
                <c:pt idx="238984">
                  <c:v>58.7158203</c:v>
                </c:pt>
                <c:pt idx="238985">
                  <c:v>91.0644531</c:v>
                </c:pt>
                <c:pt idx="238986">
                  <c:v>99.1210938</c:v>
                </c:pt>
                <c:pt idx="238987">
                  <c:v>84.9609375</c:v>
                </c:pt>
                <c:pt idx="238988">
                  <c:v>53.9550781</c:v>
                </c:pt>
                <c:pt idx="238989">
                  <c:v>-1.34277344</c:v>
                </c:pt>
                <c:pt idx="238990">
                  <c:v>-48.828125</c:v>
                </c:pt>
                <c:pt idx="238991">
                  <c:v>-80.5664062</c:v>
                </c:pt>
                <c:pt idx="238992">
                  <c:v>-95.3369141</c:v>
                </c:pt>
                <c:pt idx="238993">
                  <c:v>-87.2802734</c:v>
                </c:pt>
                <c:pt idx="238994">
                  <c:v>-59.4482422</c:v>
                </c:pt>
                <c:pt idx="238995">
                  <c:v>-3.17382812</c:v>
                </c:pt>
                <c:pt idx="238996">
                  <c:v>53.34472659999999</c:v>
                </c:pt>
                <c:pt idx="238997">
                  <c:v>85.9375</c:v>
                </c:pt>
                <c:pt idx="238998">
                  <c:v>95.0927734</c:v>
                </c:pt>
                <c:pt idx="238999">
                  <c:v>88.37890619999993</c:v>
                </c:pt>
                <c:pt idx="239000">
                  <c:v>56.2744141</c:v>
                </c:pt>
                <c:pt idx="239001">
                  <c:v>6.225585939999994</c:v>
                </c:pt>
                <c:pt idx="239002">
                  <c:v>-39.0625</c:v>
                </c:pt>
                <c:pt idx="239003">
                  <c:v>-73.60839839999993</c:v>
                </c:pt>
                <c:pt idx="239004">
                  <c:v>-96.67968749999996</c:v>
                </c:pt>
                <c:pt idx="239005">
                  <c:v>-91.55273440000001</c:v>
                </c:pt>
                <c:pt idx="239006">
                  <c:v>-62.6220703</c:v>
                </c:pt>
                <c:pt idx="239007">
                  <c:v>-5.615234379999995</c:v>
                </c:pt>
                <c:pt idx="239008">
                  <c:v>46.3867188</c:v>
                </c:pt>
                <c:pt idx="239009">
                  <c:v>79.9560547</c:v>
                </c:pt>
                <c:pt idx="239010">
                  <c:v>100.463867</c:v>
                </c:pt>
                <c:pt idx="239011">
                  <c:v>92.2851562</c:v>
                </c:pt>
                <c:pt idx="239012">
                  <c:v>61.15722659999999</c:v>
                </c:pt>
                <c:pt idx="239013">
                  <c:v>9.64355469</c:v>
                </c:pt>
                <c:pt idx="239014">
                  <c:v>-39.1845703</c:v>
                </c:pt>
                <c:pt idx="239015">
                  <c:v>-83.984375</c:v>
                </c:pt>
                <c:pt idx="239016">
                  <c:v>-103.393555</c:v>
                </c:pt>
                <c:pt idx="239017">
                  <c:v>-93.38378909999996</c:v>
                </c:pt>
                <c:pt idx="239018">
                  <c:v>-51.7578125</c:v>
                </c:pt>
                <c:pt idx="239019">
                  <c:v>-15.2587891</c:v>
                </c:pt>
                <c:pt idx="239020">
                  <c:v>23.4375</c:v>
                </c:pt>
                <c:pt idx="239021">
                  <c:v>74.7070312</c:v>
                </c:pt>
                <c:pt idx="239022">
                  <c:v>101.806641</c:v>
                </c:pt>
                <c:pt idx="239023">
                  <c:v>97.4121094</c:v>
                </c:pt>
                <c:pt idx="239024">
                  <c:v>71.8994141</c:v>
                </c:pt>
                <c:pt idx="239025">
                  <c:v>21.9726562</c:v>
                </c:pt>
                <c:pt idx="239026">
                  <c:v>-29.1748047</c:v>
                </c:pt>
                <c:pt idx="239027">
                  <c:v>-73.9746094</c:v>
                </c:pt>
                <c:pt idx="239028">
                  <c:v>-100.708008</c:v>
                </c:pt>
                <c:pt idx="239029">
                  <c:v>-96.3134766</c:v>
                </c:pt>
                <c:pt idx="239030">
                  <c:v>-64.57519529999998</c:v>
                </c:pt>
                <c:pt idx="239031">
                  <c:v>-17.2119141</c:v>
                </c:pt>
                <c:pt idx="239032">
                  <c:v>28.44238279999998</c:v>
                </c:pt>
                <c:pt idx="239033">
                  <c:v>69.8242188</c:v>
                </c:pt>
                <c:pt idx="239034">
                  <c:v>95.703125</c:v>
                </c:pt>
                <c:pt idx="239035">
                  <c:v>98.9990234</c:v>
                </c:pt>
                <c:pt idx="239036">
                  <c:v>72.50976559999998</c:v>
                </c:pt>
                <c:pt idx="239037">
                  <c:v>31.3720703</c:v>
                </c:pt>
                <c:pt idx="239038">
                  <c:v>-17.8222656</c:v>
                </c:pt>
                <c:pt idx="239039">
                  <c:v>-64.6972656</c:v>
                </c:pt>
                <c:pt idx="239040">
                  <c:v>-89.4775391</c:v>
                </c:pt>
                <c:pt idx="239041">
                  <c:v>-101.074219</c:v>
                </c:pt>
                <c:pt idx="239042">
                  <c:v>-74.9511719</c:v>
                </c:pt>
                <c:pt idx="239043">
                  <c:v>-25.390625</c:v>
                </c:pt>
                <c:pt idx="239044">
                  <c:v>31.3720703</c:v>
                </c:pt>
                <c:pt idx="239045">
                  <c:v>66.1621094</c:v>
                </c:pt>
                <c:pt idx="239046">
                  <c:v>93.38378909999996</c:v>
                </c:pt>
                <c:pt idx="239047">
                  <c:v>96.80175779999998</c:v>
                </c:pt>
                <c:pt idx="239048">
                  <c:v>76.17187499999996</c:v>
                </c:pt>
                <c:pt idx="239049">
                  <c:v>26.7333984</c:v>
                </c:pt>
                <c:pt idx="239050">
                  <c:v>-15.1367188</c:v>
                </c:pt>
                <c:pt idx="239051">
                  <c:v>-58.4716797</c:v>
                </c:pt>
                <c:pt idx="239052">
                  <c:v>-92.4072266</c:v>
                </c:pt>
                <c:pt idx="239053">
                  <c:v>-96.5576172</c:v>
                </c:pt>
                <c:pt idx="239054">
                  <c:v>-75.19531249999996</c:v>
                </c:pt>
                <c:pt idx="239055">
                  <c:v>-33.0810547</c:v>
                </c:pt>
                <c:pt idx="239056">
                  <c:v>15.1367188</c:v>
                </c:pt>
                <c:pt idx="239057">
                  <c:v>60.0585938</c:v>
                </c:pt>
                <c:pt idx="239058">
                  <c:v>93.9941406</c:v>
                </c:pt>
                <c:pt idx="239059">
                  <c:v>98.0224609</c:v>
                </c:pt>
                <c:pt idx="239060">
                  <c:v>81.9091797</c:v>
                </c:pt>
                <c:pt idx="239061">
                  <c:v>40.7714844</c:v>
                </c:pt>
                <c:pt idx="239062">
                  <c:v>-4.51660156</c:v>
                </c:pt>
                <c:pt idx="239063">
                  <c:v>-54.32128909999999</c:v>
                </c:pt>
                <c:pt idx="239064">
                  <c:v>-88.37890619999993</c:v>
                </c:pt>
                <c:pt idx="239065">
                  <c:v>-103.393555</c:v>
                </c:pt>
                <c:pt idx="239066">
                  <c:v>-78.4912109</c:v>
                </c:pt>
                <c:pt idx="239067">
                  <c:v>-36.8652344</c:v>
                </c:pt>
                <c:pt idx="239068">
                  <c:v>7.93457031</c:v>
                </c:pt>
                <c:pt idx="239069">
                  <c:v>54.4433594</c:v>
                </c:pt>
                <c:pt idx="239070">
                  <c:v>87.7685547</c:v>
                </c:pt>
                <c:pt idx="239071">
                  <c:v>97.0458984</c:v>
                </c:pt>
                <c:pt idx="239072">
                  <c:v>83.8623047</c:v>
                </c:pt>
                <c:pt idx="239073">
                  <c:v>49.0722656</c:v>
                </c:pt>
                <c:pt idx="239074">
                  <c:v>-5.37109375</c:v>
                </c:pt>
                <c:pt idx="239075">
                  <c:v>-51.6357422</c:v>
                </c:pt>
                <c:pt idx="239076">
                  <c:v>-92.4072266</c:v>
                </c:pt>
                <c:pt idx="239077">
                  <c:v>-99.2431641</c:v>
                </c:pt>
                <c:pt idx="239078">
                  <c:v>-82.7636719</c:v>
                </c:pt>
                <c:pt idx="239079">
                  <c:v>-44.55566409999999</c:v>
                </c:pt>
                <c:pt idx="239080">
                  <c:v>-4.63867188</c:v>
                </c:pt>
                <c:pt idx="239081">
                  <c:v>45.5322266</c:v>
                </c:pt>
                <c:pt idx="239082">
                  <c:v>89.9658203</c:v>
                </c:pt>
                <c:pt idx="239083">
                  <c:v>99.4873047</c:v>
                </c:pt>
                <c:pt idx="239084">
                  <c:v>83.4960938</c:v>
                </c:pt>
                <c:pt idx="239085">
                  <c:v>46.6308594</c:v>
                </c:pt>
                <c:pt idx="239086">
                  <c:v>1.58691406</c:v>
                </c:pt>
                <c:pt idx="239087">
                  <c:v>-46.9970703</c:v>
                </c:pt>
                <c:pt idx="239088">
                  <c:v>-88.62304690000001</c:v>
                </c:pt>
                <c:pt idx="239089">
                  <c:v>-102.416992</c:v>
                </c:pt>
                <c:pt idx="239090">
                  <c:v>-86.9140625</c:v>
                </c:pt>
                <c:pt idx="239091">
                  <c:v>-52.9785156</c:v>
                </c:pt>
                <c:pt idx="239092">
                  <c:v>-6.347656249999996</c:v>
                </c:pt>
                <c:pt idx="239093">
                  <c:v>45.6542969</c:v>
                </c:pt>
                <c:pt idx="239094">
                  <c:v>80.5664062</c:v>
                </c:pt>
                <c:pt idx="239095">
                  <c:v>94.3603516</c:v>
                </c:pt>
                <c:pt idx="239096">
                  <c:v>93.38378909999996</c:v>
                </c:pt>
                <c:pt idx="239097">
                  <c:v>61.6455078</c:v>
                </c:pt>
                <c:pt idx="239098">
                  <c:v>14.7705078</c:v>
                </c:pt>
                <c:pt idx="239099">
                  <c:v>-36.1328125</c:v>
                </c:pt>
                <c:pt idx="239100">
                  <c:v>-82.6416016</c:v>
                </c:pt>
                <c:pt idx="239101">
                  <c:v>-100.952148</c:v>
                </c:pt>
                <c:pt idx="239102">
                  <c:v>-93.87207029999993</c:v>
                </c:pt>
                <c:pt idx="239103">
                  <c:v>-57.8613281</c:v>
                </c:pt>
                <c:pt idx="239104">
                  <c:v>-6.95800781</c:v>
                </c:pt>
                <c:pt idx="239105">
                  <c:v>46.0205078</c:v>
                </c:pt>
                <c:pt idx="239106">
                  <c:v>75.5615234</c:v>
                </c:pt>
                <c:pt idx="239107">
                  <c:v>92.4072266</c:v>
                </c:pt>
                <c:pt idx="239108">
                  <c:v>88.2568359</c:v>
                </c:pt>
                <c:pt idx="239109">
                  <c:v>60.7910156</c:v>
                </c:pt>
                <c:pt idx="239110">
                  <c:v>13.3056641</c:v>
                </c:pt>
                <c:pt idx="239111">
                  <c:v>-38.0859375</c:v>
                </c:pt>
                <c:pt idx="239112">
                  <c:v>-77.63671879999995</c:v>
                </c:pt>
                <c:pt idx="239113">
                  <c:v>-97.4121094</c:v>
                </c:pt>
                <c:pt idx="239114">
                  <c:v>-93.38378909999996</c:v>
                </c:pt>
                <c:pt idx="239115">
                  <c:v>-69.2138672</c:v>
                </c:pt>
                <c:pt idx="239116">
                  <c:v>-19.53125</c:v>
                </c:pt>
                <c:pt idx="239117">
                  <c:v>36.2548828</c:v>
                </c:pt>
                <c:pt idx="239118">
                  <c:v>77.0263672</c:v>
                </c:pt>
                <c:pt idx="239119">
                  <c:v>96.80175779999998</c:v>
                </c:pt>
                <c:pt idx="239120">
                  <c:v>91.55273440000001</c:v>
                </c:pt>
                <c:pt idx="239121">
                  <c:v>67.38281249999996</c:v>
                </c:pt>
                <c:pt idx="239122">
                  <c:v>21.1181641</c:v>
                </c:pt>
                <c:pt idx="239123">
                  <c:v>-24.1699219</c:v>
                </c:pt>
                <c:pt idx="239124">
                  <c:v>-71.7773438</c:v>
                </c:pt>
                <c:pt idx="239125">
                  <c:v>-94.7265625</c:v>
                </c:pt>
                <c:pt idx="239126">
                  <c:v>-93.9941406</c:v>
                </c:pt>
                <c:pt idx="239127">
                  <c:v>-72.7539062</c:v>
                </c:pt>
                <c:pt idx="239128">
                  <c:v>-18.1884766</c:v>
                </c:pt>
                <c:pt idx="239129">
                  <c:v>25.8789062</c:v>
                </c:pt>
                <c:pt idx="239130">
                  <c:v>68.9697266</c:v>
                </c:pt>
                <c:pt idx="239131">
                  <c:v>99.9755859</c:v>
                </c:pt>
                <c:pt idx="239132">
                  <c:v>97.77832029999998</c:v>
                </c:pt>
                <c:pt idx="239133">
                  <c:v>71.4111328</c:v>
                </c:pt>
                <c:pt idx="239134">
                  <c:v>33.44726559999999</c:v>
                </c:pt>
                <c:pt idx="239135">
                  <c:v>-16.3574219</c:v>
                </c:pt>
                <c:pt idx="239136">
                  <c:v>-63.5986328</c:v>
                </c:pt>
                <c:pt idx="239137">
                  <c:v>-90.33203119999993</c:v>
                </c:pt>
                <c:pt idx="239138">
                  <c:v>-95.3369141</c:v>
                </c:pt>
                <c:pt idx="239139">
                  <c:v>-72.7539062</c:v>
                </c:pt>
                <c:pt idx="239140">
                  <c:v>-29.7851562</c:v>
                </c:pt>
                <c:pt idx="239141">
                  <c:v>21.3623047</c:v>
                </c:pt>
                <c:pt idx="239142">
                  <c:v>62.3779297</c:v>
                </c:pt>
                <c:pt idx="239143">
                  <c:v>95.3369141</c:v>
                </c:pt>
                <c:pt idx="239144">
                  <c:v>99.1210938</c:v>
                </c:pt>
                <c:pt idx="239145">
                  <c:v>72.265625</c:v>
                </c:pt>
                <c:pt idx="239146">
                  <c:v>37.109375</c:v>
                </c:pt>
                <c:pt idx="239147">
                  <c:v>-11.9628906</c:v>
                </c:pt>
                <c:pt idx="239148">
                  <c:v>-65.7958984</c:v>
                </c:pt>
                <c:pt idx="239149">
                  <c:v>-93.2617188</c:v>
                </c:pt>
                <c:pt idx="239150">
                  <c:v>-97.90039059999998</c:v>
                </c:pt>
                <c:pt idx="239151">
                  <c:v>-76.17187499999996</c:v>
                </c:pt>
                <c:pt idx="239152">
                  <c:v>-35.7666016</c:v>
                </c:pt>
                <c:pt idx="239153">
                  <c:v>15.3808594</c:v>
                </c:pt>
                <c:pt idx="239154">
                  <c:v>61.0351562</c:v>
                </c:pt>
                <c:pt idx="239155">
                  <c:v>94.97070309999998</c:v>
                </c:pt>
                <c:pt idx="239156">
                  <c:v>99.3652344</c:v>
                </c:pt>
                <c:pt idx="239157">
                  <c:v>76.6601562</c:v>
                </c:pt>
                <c:pt idx="239158">
                  <c:v>36.9873047</c:v>
                </c:pt>
                <c:pt idx="239159">
                  <c:v>-9.52148438</c:v>
                </c:pt>
                <c:pt idx="239160">
                  <c:v>-67.50488279999998</c:v>
                </c:pt>
                <c:pt idx="239161">
                  <c:v>-96.1914062</c:v>
                </c:pt>
                <c:pt idx="239162">
                  <c:v>-98.2666016</c:v>
                </c:pt>
                <c:pt idx="239163">
                  <c:v>-78.9794922</c:v>
                </c:pt>
                <c:pt idx="239164">
                  <c:v>-43.7011719</c:v>
                </c:pt>
                <c:pt idx="239165">
                  <c:v>5.004882809999995</c:v>
                </c:pt>
                <c:pt idx="239166">
                  <c:v>57.0068359</c:v>
                </c:pt>
                <c:pt idx="239167">
                  <c:v>83.8623047</c:v>
                </c:pt>
                <c:pt idx="239168">
                  <c:v>94.97070309999998</c:v>
                </c:pt>
                <c:pt idx="239169">
                  <c:v>81.4208984</c:v>
                </c:pt>
                <c:pt idx="239170">
                  <c:v>42.2363281</c:v>
                </c:pt>
                <c:pt idx="239171">
                  <c:v>-4.02832031</c:v>
                </c:pt>
                <c:pt idx="239172">
                  <c:v>-52.2460938</c:v>
                </c:pt>
                <c:pt idx="239173">
                  <c:v>-82.03125</c:v>
                </c:pt>
                <c:pt idx="239174">
                  <c:v>-94.97070309999998</c:v>
                </c:pt>
                <c:pt idx="239175">
                  <c:v>-84.5947266</c:v>
                </c:pt>
                <c:pt idx="239176">
                  <c:v>-57.1289062</c:v>
                </c:pt>
                <c:pt idx="239177">
                  <c:v>1.09863281</c:v>
                </c:pt>
                <c:pt idx="239178">
                  <c:v>52.3681641</c:v>
                </c:pt>
                <c:pt idx="239179">
                  <c:v>81.4208984</c:v>
                </c:pt>
                <c:pt idx="239180">
                  <c:v>92.1630859</c:v>
                </c:pt>
                <c:pt idx="239181">
                  <c:v>80.2001953</c:v>
                </c:pt>
                <c:pt idx="239182">
                  <c:v>54.1992188</c:v>
                </c:pt>
                <c:pt idx="239183">
                  <c:v>1.953125</c:v>
                </c:pt>
                <c:pt idx="239184">
                  <c:v>-47.7294922</c:v>
                </c:pt>
                <c:pt idx="239185">
                  <c:v>-84.9609375</c:v>
                </c:pt>
                <c:pt idx="239186">
                  <c:v>-101.928711</c:v>
                </c:pt>
                <c:pt idx="239187">
                  <c:v>-89.84375</c:v>
                </c:pt>
                <c:pt idx="239188">
                  <c:v>-47.1191406</c:v>
                </c:pt>
                <c:pt idx="239189">
                  <c:v>-6.103515619999995</c:v>
                </c:pt>
                <c:pt idx="239190">
                  <c:v>43.2128906</c:v>
                </c:pt>
                <c:pt idx="239191">
                  <c:v>83.12988279999993</c:v>
                </c:pt>
                <c:pt idx="239192">
                  <c:v>100.463867</c:v>
                </c:pt>
                <c:pt idx="239193">
                  <c:v>95.2148438</c:v>
                </c:pt>
                <c:pt idx="239194">
                  <c:v>60.6689453</c:v>
                </c:pt>
                <c:pt idx="239195">
                  <c:v>13.671875</c:v>
                </c:pt>
                <c:pt idx="239196">
                  <c:v>-37.8417969</c:v>
                </c:pt>
                <c:pt idx="239197">
                  <c:v>-76.5380859</c:v>
                </c:pt>
                <c:pt idx="239198">
                  <c:v>-101.196289</c:v>
                </c:pt>
                <c:pt idx="239199">
                  <c:v>-94.3603516</c:v>
                </c:pt>
                <c:pt idx="239200">
                  <c:v>-58.7158203</c:v>
                </c:pt>
                <c:pt idx="239201">
                  <c:v>-16.1132812</c:v>
                </c:pt>
                <c:pt idx="239202">
                  <c:v>37.3535156</c:v>
                </c:pt>
                <c:pt idx="239203">
                  <c:v>81.4208984</c:v>
                </c:pt>
                <c:pt idx="239204">
                  <c:v>100.341797</c:v>
                </c:pt>
                <c:pt idx="239205">
                  <c:v>91.0644531</c:v>
                </c:pt>
                <c:pt idx="239206">
                  <c:v>62.1337891</c:v>
                </c:pt>
                <c:pt idx="239207">
                  <c:v>14.6484375</c:v>
                </c:pt>
                <c:pt idx="239208">
                  <c:v>-31.4941406</c:v>
                </c:pt>
                <c:pt idx="239209">
                  <c:v>-73.9746094</c:v>
                </c:pt>
                <c:pt idx="239210">
                  <c:v>-98.38867190000001</c:v>
                </c:pt>
                <c:pt idx="239211">
                  <c:v>-95.5810547</c:v>
                </c:pt>
                <c:pt idx="239212">
                  <c:v>-64.9414062</c:v>
                </c:pt>
                <c:pt idx="239213">
                  <c:v>-22.3388672</c:v>
                </c:pt>
                <c:pt idx="239214">
                  <c:v>28.8085938</c:v>
                </c:pt>
                <c:pt idx="239215">
                  <c:v>78.8574219</c:v>
                </c:pt>
                <c:pt idx="239216">
                  <c:v>96.80175779999998</c:v>
                </c:pt>
                <c:pt idx="239217">
                  <c:v>96.5576172</c:v>
                </c:pt>
                <c:pt idx="239218">
                  <c:v>71.1669922</c:v>
                </c:pt>
                <c:pt idx="239219">
                  <c:v>28.1982422</c:v>
                </c:pt>
                <c:pt idx="239220">
                  <c:v>-19.6533203</c:v>
                </c:pt>
                <c:pt idx="239221">
                  <c:v>-67.38281249999996</c:v>
                </c:pt>
                <c:pt idx="239222">
                  <c:v>-94.97070309999998</c:v>
                </c:pt>
                <c:pt idx="239223">
                  <c:v>-100.219727</c:v>
                </c:pt>
                <c:pt idx="239224">
                  <c:v>-65.9179688</c:v>
                </c:pt>
                <c:pt idx="239225">
                  <c:v>-31.7382812</c:v>
                </c:pt>
                <c:pt idx="239226">
                  <c:v>16.8457031</c:v>
                </c:pt>
                <c:pt idx="239227">
                  <c:v>60.3027344</c:v>
                </c:pt>
                <c:pt idx="239228">
                  <c:v>91.1865234</c:v>
                </c:pt>
                <c:pt idx="239229">
                  <c:v>95.0927734</c:v>
                </c:pt>
                <c:pt idx="239230">
                  <c:v>76.9042969</c:v>
                </c:pt>
                <c:pt idx="239231">
                  <c:v>36.3769531</c:v>
                </c:pt>
                <c:pt idx="239232">
                  <c:v>-14.2822266</c:v>
                </c:pt>
                <c:pt idx="239233">
                  <c:v>-62.8662109</c:v>
                </c:pt>
                <c:pt idx="239234">
                  <c:v>-93.75</c:v>
                </c:pt>
                <c:pt idx="239235">
                  <c:v>-101.5625</c:v>
                </c:pt>
                <c:pt idx="239236">
                  <c:v>-75.0732422</c:v>
                </c:pt>
                <c:pt idx="239237">
                  <c:v>-32.2265625</c:v>
                </c:pt>
                <c:pt idx="239238">
                  <c:v>14.7705078</c:v>
                </c:pt>
                <c:pt idx="239239">
                  <c:v>54.93164059999999</c:v>
                </c:pt>
                <c:pt idx="239240">
                  <c:v>90.6982422</c:v>
                </c:pt>
                <c:pt idx="239241">
                  <c:v>99.2431641</c:v>
                </c:pt>
                <c:pt idx="239242">
                  <c:v>78.6132812</c:v>
                </c:pt>
                <c:pt idx="239243">
                  <c:v>44.4335938</c:v>
                </c:pt>
                <c:pt idx="239244">
                  <c:v>-10.3759766</c:v>
                </c:pt>
                <c:pt idx="239245">
                  <c:v>-60.9130859</c:v>
                </c:pt>
                <c:pt idx="239246">
                  <c:v>-94.2382812</c:v>
                </c:pt>
                <c:pt idx="239247">
                  <c:v>-97.65625</c:v>
                </c:pt>
                <c:pt idx="239248">
                  <c:v>-72.6318359</c:v>
                </c:pt>
                <c:pt idx="239249">
                  <c:v>-33.9355469</c:v>
                </c:pt>
                <c:pt idx="239250">
                  <c:v>12.9394531</c:v>
                </c:pt>
                <c:pt idx="239251">
                  <c:v>58.4716797</c:v>
                </c:pt>
                <c:pt idx="239252">
                  <c:v>84.4726562</c:v>
                </c:pt>
                <c:pt idx="239253">
                  <c:v>102.050781</c:v>
                </c:pt>
                <c:pt idx="239254">
                  <c:v>83.3740234</c:v>
                </c:pt>
                <c:pt idx="239255">
                  <c:v>49.1943359</c:v>
                </c:pt>
                <c:pt idx="239256">
                  <c:v>-8.30078125</c:v>
                </c:pt>
                <c:pt idx="239257">
                  <c:v>-56.88476559999999</c:v>
                </c:pt>
                <c:pt idx="239258">
                  <c:v>-93.1396484</c:v>
                </c:pt>
                <c:pt idx="239259">
                  <c:v>-97.65625</c:v>
                </c:pt>
                <c:pt idx="239260">
                  <c:v>-83.7402344</c:v>
                </c:pt>
                <c:pt idx="239261">
                  <c:v>-50.1708984</c:v>
                </c:pt>
                <c:pt idx="239262">
                  <c:v>6.225585939999994</c:v>
                </c:pt>
                <c:pt idx="239263">
                  <c:v>55.9082031</c:v>
                </c:pt>
                <c:pt idx="239264">
                  <c:v>86.9140625</c:v>
                </c:pt>
                <c:pt idx="239265">
                  <c:v>93.2617188</c:v>
                </c:pt>
                <c:pt idx="239266">
                  <c:v>72.3876953</c:v>
                </c:pt>
                <c:pt idx="239267">
                  <c:v>44.7998047</c:v>
                </c:pt>
                <c:pt idx="239268">
                  <c:v>-1.22070312</c:v>
                </c:pt>
                <c:pt idx="239269">
                  <c:v>-52.8564453</c:v>
                </c:pt>
                <c:pt idx="239270">
                  <c:v>-88.5009766</c:v>
                </c:pt>
                <c:pt idx="239271">
                  <c:v>-101.68457</c:v>
                </c:pt>
                <c:pt idx="239272">
                  <c:v>-85.4492188</c:v>
                </c:pt>
                <c:pt idx="239273">
                  <c:v>-53.7109375</c:v>
                </c:pt>
                <c:pt idx="239274">
                  <c:v>-2.9296875</c:v>
                </c:pt>
                <c:pt idx="239275">
                  <c:v>52.2460938</c:v>
                </c:pt>
                <c:pt idx="239276">
                  <c:v>88.5009766</c:v>
                </c:pt>
                <c:pt idx="239277">
                  <c:v>105.712891</c:v>
                </c:pt>
                <c:pt idx="239278">
                  <c:v>95.0927734</c:v>
                </c:pt>
                <c:pt idx="239279">
                  <c:v>56.2744141</c:v>
                </c:pt>
                <c:pt idx="239280">
                  <c:v>9.155273439999998</c:v>
                </c:pt>
                <c:pt idx="239281">
                  <c:v>-44.1894531</c:v>
                </c:pt>
                <c:pt idx="239282">
                  <c:v>-83.984375</c:v>
                </c:pt>
                <c:pt idx="239283">
                  <c:v>-95.4589844</c:v>
                </c:pt>
                <c:pt idx="239284">
                  <c:v>-89.4775391</c:v>
                </c:pt>
                <c:pt idx="239285">
                  <c:v>-56.2744141</c:v>
                </c:pt>
                <c:pt idx="239286">
                  <c:v>-9.64355469</c:v>
                </c:pt>
                <c:pt idx="239287">
                  <c:v>41.8701172</c:v>
                </c:pt>
                <c:pt idx="239288">
                  <c:v>75.0732422</c:v>
                </c:pt>
                <c:pt idx="239289">
                  <c:v>96.5576172</c:v>
                </c:pt>
                <c:pt idx="239290">
                  <c:v>88.62304690000001</c:v>
                </c:pt>
                <c:pt idx="239291">
                  <c:v>62.0117188</c:v>
                </c:pt>
                <c:pt idx="239292">
                  <c:v>12.3291016</c:v>
                </c:pt>
                <c:pt idx="239293">
                  <c:v>-34.0576172</c:v>
                </c:pt>
                <c:pt idx="239294">
                  <c:v>-82.5195312</c:v>
                </c:pt>
                <c:pt idx="239295">
                  <c:v>-100.830078</c:v>
                </c:pt>
                <c:pt idx="239296">
                  <c:v>-89.84375</c:v>
                </c:pt>
                <c:pt idx="239297">
                  <c:v>-62.0117188</c:v>
                </c:pt>
                <c:pt idx="239298">
                  <c:v>-19.0429688</c:v>
                </c:pt>
                <c:pt idx="239299">
                  <c:v>41.2597656</c:v>
                </c:pt>
                <c:pt idx="239300">
                  <c:v>81.7871094</c:v>
                </c:pt>
                <c:pt idx="239301">
                  <c:v>93.6279297</c:v>
                </c:pt>
                <c:pt idx="239302">
                  <c:v>88.7451172</c:v>
                </c:pt>
                <c:pt idx="239303">
                  <c:v>64.3310547</c:v>
                </c:pt>
                <c:pt idx="239304">
                  <c:v>18.9208984</c:v>
                </c:pt>
                <c:pt idx="239305">
                  <c:v>-36.2548828</c:v>
                </c:pt>
                <c:pt idx="239306">
                  <c:v>-70.3125</c:v>
                </c:pt>
                <c:pt idx="239307">
                  <c:v>-101.928711</c:v>
                </c:pt>
                <c:pt idx="239308">
                  <c:v>-98.75488279999998</c:v>
                </c:pt>
                <c:pt idx="239309">
                  <c:v>-66.52832029999998</c:v>
                </c:pt>
                <c:pt idx="239310">
                  <c:v>-15.2587891</c:v>
                </c:pt>
                <c:pt idx="239311">
                  <c:v>35.8886719</c:v>
                </c:pt>
                <c:pt idx="239312">
                  <c:v>69.9462891</c:v>
                </c:pt>
                <c:pt idx="239313">
                  <c:v>93.6279297</c:v>
                </c:pt>
                <c:pt idx="239314">
                  <c:v>89.7216797</c:v>
                </c:pt>
                <c:pt idx="239315">
                  <c:v>67.0166016</c:v>
                </c:pt>
                <c:pt idx="239316">
                  <c:v>22.0947266</c:v>
                </c:pt>
                <c:pt idx="239317">
                  <c:v>-20.1416016</c:v>
                </c:pt>
                <c:pt idx="239318">
                  <c:v>-72.9980469</c:v>
                </c:pt>
                <c:pt idx="239319">
                  <c:v>-95.3369141</c:v>
                </c:pt>
                <c:pt idx="239320">
                  <c:v>-98.87695309999998</c:v>
                </c:pt>
                <c:pt idx="239321">
                  <c:v>-72.265625</c:v>
                </c:pt>
                <c:pt idx="239322">
                  <c:v>-27.5878906</c:v>
                </c:pt>
                <c:pt idx="239323">
                  <c:v>20.6298828</c:v>
                </c:pt>
                <c:pt idx="239324">
                  <c:v>63.5986328</c:v>
                </c:pt>
                <c:pt idx="239325">
                  <c:v>98.2666016</c:v>
                </c:pt>
                <c:pt idx="239326">
                  <c:v>105.224609</c:v>
                </c:pt>
                <c:pt idx="239327">
                  <c:v>78.2470703</c:v>
                </c:pt>
                <c:pt idx="239328">
                  <c:v>33.5693359</c:v>
                </c:pt>
                <c:pt idx="239329">
                  <c:v>-19.0429688</c:v>
                </c:pt>
                <c:pt idx="239330">
                  <c:v>-66.2841797</c:v>
                </c:pt>
                <c:pt idx="239331">
                  <c:v>-94.7265625</c:v>
                </c:pt>
                <c:pt idx="239332">
                  <c:v>-93.75</c:v>
                </c:pt>
                <c:pt idx="239333">
                  <c:v>-77.14843749999996</c:v>
                </c:pt>
                <c:pt idx="239334">
                  <c:v>-31.4941406</c:v>
                </c:pt>
                <c:pt idx="239335">
                  <c:v>22.9492188</c:v>
                </c:pt>
                <c:pt idx="239336">
                  <c:v>62.6220703</c:v>
                </c:pt>
                <c:pt idx="239337">
                  <c:v>89.35546879999995</c:v>
                </c:pt>
                <c:pt idx="239338">
                  <c:v>97.1679688</c:v>
                </c:pt>
                <c:pt idx="239339">
                  <c:v>80.9326172</c:v>
                </c:pt>
                <c:pt idx="239340">
                  <c:v>43.5791016</c:v>
                </c:pt>
                <c:pt idx="239341">
                  <c:v>-12.8173828</c:v>
                </c:pt>
                <c:pt idx="239342">
                  <c:v>-59.5703125</c:v>
                </c:pt>
                <c:pt idx="239343">
                  <c:v>-87.7685547</c:v>
                </c:pt>
                <c:pt idx="239344">
                  <c:v>-102.905273</c:v>
                </c:pt>
                <c:pt idx="239345">
                  <c:v>-90.2099609</c:v>
                </c:pt>
                <c:pt idx="239346">
                  <c:v>-43.4570312</c:v>
                </c:pt>
                <c:pt idx="239347">
                  <c:v>8.30078125</c:v>
                </c:pt>
                <c:pt idx="239348">
                  <c:v>59.6923828</c:v>
                </c:pt>
                <c:pt idx="239349">
                  <c:v>86.5478516</c:v>
                </c:pt>
                <c:pt idx="239350">
                  <c:v>98.0224609</c:v>
                </c:pt>
                <c:pt idx="239351">
                  <c:v>86.5478516</c:v>
                </c:pt>
                <c:pt idx="239352">
                  <c:v>48.5839844</c:v>
                </c:pt>
                <c:pt idx="239353">
                  <c:v>-5.12695312</c:v>
                </c:pt>
                <c:pt idx="239354">
                  <c:v>-50.0488281</c:v>
                </c:pt>
                <c:pt idx="239355">
                  <c:v>-86.42578119999993</c:v>
                </c:pt>
                <c:pt idx="239356">
                  <c:v>-99.9755859</c:v>
                </c:pt>
                <c:pt idx="239357">
                  <c:v>-84.10644529999998</c:v>
                </c:pt>
                <c:pt idx="239358">
                  <c:v>-50.0488281</c:v>
                </c:pt>
                <c:pt idx="239359">
                  <c:v>-4.63867188</c:v>
                </c:pt>
                <c:pt idx="239360">
                  <c:v>47.9736328</c:v>
                </c:pt>
                <c:pt idx="239361">
                  <c:v>88.2568359</c:v>
                </c:pt>
                <c:pt idx="239362">
                  <c:v>101.44043</c:v>
                </c:pt>
                <c:pt idx="239363">
                  <c:v>85.3271484</c:v>
                </c:pt>
                <c:pt idx="239364">
                  <c:v>52.734375</c:v>
                </c:pt>
                <c:pt idx="239365">
                  <c:v>3.78417969</c:v>
                </c:pt>
                <c:pt idx="239366">
                  <c:v>-46.875</c:v>
                </c:pt>
                <c:pt idx="239367">
                  <c:v>-88.62304690000001</c:v>
                </c:pt>
                <c:pt idx="239368">
                  <c:v>-101.806641</c:v>
                </c:pt>
                <c:pt idx="239369">
                  <c:v>-86.42578119999993</c:v>
                </c:pt>
                <c:pt idx="239370">
                  <c:v>-49.4384766</c:v>
                </c:pt>
                <c:pt idx="239371">
                  <c:v>-0.244140625</c:v>
                </c:pt>
                <c:pt idx="239372">
                  <c:v>57.2509766</c:v>
                </c:pt>
                <c:pt idx="239373">
                  <c:v>94.7265625</c:v>
                </c:pt>
                <c:pt idx="239374">
                  <c:v>101.806641</c:v>
                </c:pt>
                <c:pt idx="239375">
                  <c:v>88.13476559999998</c:v>
                </c:pt>
                <c:pt idx="239376">
                  <c:v>59.4482422</c:v>
                </c:pt>
                <c:pt idx="239377">
                  <c:v>8.30078125</c:v>
                </c:pt>
                <c:pt idx="239378">
                  <c:v>-38.8183594</c:v>
                </c:pt>
                <c:pt idx="239379">
                  <c:v>-82.88574219999992</c:v>
                </c:pt>
                <c:pt idx="239380">
                  <c:v>-103.759766</c:v>
                </c:pt>
                <c:pt idx="239381">
                  <c:v>-94.4824219</c:v>
                </c:pt>
                <c:pt idx="239382">
                  <c:v>-54.32128909999999</c:v>
                </c:pt>
                <c:pt idx="239383">
                  <c:v>-9.39941406</c:v>
                </c:pt>
                <c:pt idx="239384">
                  <c:v>40.8935547</c:v>
                </c:pt>
                <c:pt idx="239385">
                  <c:v>79.34570309999998</c:v>
                </c:pt>
                <c:pt idx="239386">
                  <c:v>99.7314453</c:v>
                </c:pt>
                <c:pt idx="239387">
                  <c:v>90.57617190000001</c:v>
                </c:pt>
                <c:pt idx="239388">
                  <c:v>57.8613281</c:v>
                </c:pt>
                <c:pt idx="239389">
                  <c:v>12.4511719</c:v>
                </c:pt>
                <c:pt idx="239390">
                  <c:v>-33.81347659999999</c:v>
                </c:pt>
                <c:pt idx="239391">
                  <c:v>-74.3408203</c:v>
                </c:pt>
                <c:pt idx="239392">
                  <c:v>-93.6279297</c:v>
                </c:pt>
                <c:pt idx="239393">
                  <c:v>-98.87695309999998</c:v>
                </c:pt>
                <c:pt idx="239394">
                  <c:v>-65.9179688</c:v>
                </c:pt>
                <c:pt idx="239395">
                  <c:v>-16.6015625</c:v>
                </c:pt>
                <c:pt idx="239396">
                  <c:v>39.30664059999999</c:v>
                </c:pt>
                <c:pt idx="239397">
                  <c:v>78.8574219</c:v>
                </c:pt>
                <c:pt idx="239398">
                  <c:v>97.90039059999998</c:v>
                </c:pt>
                <c:pt idx="239399">
                  <c:v>95.0927734</c:v>
                </c:pt>
                <c:pt idx="239400">
                  <c:v>66.40625</c:v>
                </c:pt>
                <c:pt idx="239401">
                  <c:v>23.9257812</c:v>
                </c:pt>
                <c:pt idx="239402">
                  <c:v>-33.44726559999999</c:v>
                </c:pt>
                <c:pt idx="239403">
                  <c:v>-77.5146484</c:v>
                </c:pt>
                <c:pt idx="239404">
                  <c:v>-97.65625</c:v>
                </c:pt>
                <c:pt idx="239405">
                  <c:v>-96.1914062</c:v>
                </c:pt>
                <c:pt idx="239406">
                  <c:v>-70.4345703</c:v>
                </c:pt>
                <c:pt idx="239407">
                  <c:v>-18.3105469</c:v>
                </c:pt>
                <c:pt idx="239408">
                  <c:v>30.3955078</c:v>
                </c:pt>
                <c:pt idx="239409">
                  <c:v>74.0966797</c:v>
                </c:pt>
                <c:pt idx="239410">
                  <c:v>94.7265625</c:v>
                </c:pt>
                <c:pt idx="239411">
                  <c:v>91.1865234</c:v>
                </c:pt>
                <c:pt idx="239412">
                  <c:v>70.67871089999993</c:v>
                </c:pt>
                <c:pt idx="239413">
                  <c:v>23.5595703</c:v>
                </c:pt>
                <c:pt idx="239414">
                  <c:v>-25.0244141</c:v>
                </c:pt>
                <c:pt idx="239415">
                  <c:v>-67.7490234</c:v>
                </c:pt>
                <c:pt idx="239416">
                  <c:v>-98.5107422</c:v>
                </c:pt>
                <c:pt idx="239417">
                  <c:v>-95.3369141</c:v>
                </c:pt>
                <c:pt idx="239418">
                  <c:v>-73.60839839999993</c:v>
                </c:pt>
                <c:pt idx="239419">
                  <c:v>-37.2314453</c:v>
                </c:pt>
                <c:pt idx="239420">
                  <c:v>22.2167969</c:v>
                </c:pt>
                <c:pt idx="239421">
                  <c:v>65.0634766</c:v>
                </c:pt>
                <c:pt idx="239422">
                  <c:v>103.393555</c:v>
                </c:pt>
                <c:pt idx="239423">
                  <c:v>103.027344</c:v>
                </c:pt>
                <c:pt idx="239424">
                  <c:v>69.58007809999994</c:v>
                </c:pt>
                <c:pt idx="239425">
                  <c:v>37.5976562</c:v>
                </c:pt>
                <c:pt idx="239426">
                  <c:v>-10.7421875</c:v>
                </c:pt>
                <c:pt idx="239427">
                  <c:v>-58.9599609</c:v>
                </c:pt>
                <c:pt idx="239428">
                  <c:v>-97.5341797</c:v>
                </c:pt>
                <c:pt idx="239429">
                  <c:v>-108.764648</c:v>
                </c:pt>
                <c:pt idx="239430">
                  <c:v>-74.8291016</c:v>
                </c:pt>
                <c:pt idx="239431">
                  <c:v>-38.3300781</c:v>
                </c:pt>
                <c:pt idx="239432">
                  <c:v>13.4277344</c:v>
                </c:pt>
                <c:pt idx="239433">
                  <c:v>61.7675781</c:v>
                </c:pt>
                <c:pt idx="239434">
                  <c:v>86.6699219</c:v>
                </c:pt>
                <c:pt idx="239435">
                  <c:v>96.0693359</c:v>
                </c:pt>
                <c:pt idx="239436">
                  <c:v>83.7402344</c:v>
                </c:pt>
                <c:pt idx="239437">
                  <c:v>37.109375</c:v>
                </c:pt>
                <c:pt idx="239438">
                  <c:v>-11.3525391</c:v>
                </c:pt>
                <c:pt idx="239439">
                  <c:v>-59.81445309999999</c:v>
                </c:pt>
                <c:pt idx="239440">
                  <c:v>-88.9892578</c:v>
                </c:pt>
                <c:pt idx="239441">
                  <c:v>-97.0458984</c:v>
                </c:pt>
                <c:pt idx="239442">
                  <c:v>-81.66503909999996</c:v>
                </c:pt>
                <c:pt idx="239443">
                  <c:v>-46.3867188</c:v>
                </c:pt>
                <c:pt idx="239444">
                  <c:v>6.835937499999997</c:v>
                </c:pt>
                <c:pt idx="239445">
                  <c:v>52.3681641</c:v>
                </c:pt>
                <c:pt idx="239446">
                  <c:v>89.11132809999998</c:v>
                </c:pt>
                <c:pt idx="239447">
                  <c:v>97.0458984</c:v>
                </c:pt>
                <c:pt idx="239448">
                  <c:v>89.84375</c:v>
                </c:pt>
                <c:pt idx="239449">
                  <c:v>55.5419922</c:v>
                </c:pt>
                <c:pt idx="239450">
                  <c:v>-0.122070312</c:v>
                </c:pt>
                <c:pt idx="239451">
                  <c:v>-49.0722656</c:v>
                </c:pt>
                <c:pt idx="239452">
                  <c:v>-84.8388672</c:v>
                </c:pt>
                <c:pt idx="239453">
                  <c:v>-98.1445312</c:v>
                </c:pt>
                <c:pt idx="239454">
                  <c:v>-87.2802734</c:v>
                </c:pt>
                <c:pt idx="239455">
                  <c:v>-53.5888672</c:v>
                </c:pt>
                <c:pt idx="239456">
                  <c:v>-9.52148438</c:v>
                </c:pt>
                <c:pt idx="239457">
                  <c:v>42.4804688</c:v>
                </c:pt>
                <c:pt idx="239458">
                  <c:v>89.2333984</c:v>
                </c:pt>
                <c:pt idx="239459">
                  <c:v>97.65625</c:v>
                </c:pt>
                <c:pt idx="239460">
                  <c:v>85.4492188</c:v>
                </c:pt>
                <c:pt idx="239461">
                  <c:v>51.0253906</c:v>
                </c:pt>
                <c:pt idx="239462">
                  <c:v>6.225585939999994</c:v>
                </c:pt>
                <c:pt idx="239463">
                  <c:v>-41.8701172</c:v>
                </c:pt>
                <c:pt idx="239464">
                  <c:v>-79.9560547</c:v>
                </c:pt>
                <c:pt idx="239465">
                  <c:v>-103.027344</c:v>
                </c:pt>
                <c:pt idx="239466">
                  <c:v>-86.3037109</c:v>
                </c:pt>
                <c:pt idx="239467">
                  <c:v>-53.9550781</c:v>
                </c:pt>
                <c:pt idx="239468">
                  <c:v>-5.12695312</c:v>
                </c:pt>
                <c:pt idx="239469">
                  <c:v>46.7529297</c:v>
                </c:pt>
                <c:pt idx="239470">
                  <c:v>80.2001953</c:v>
                </c:pt>
                <c:pt idx="239471">
                  <c:v>89.4775391</c:v>
                </c:pt>
                <c:pt idx="239472">
                  <c:v>85.6933594</c:v>
                </c:pt>
                <c:pt idx="239473">
                  <c:v>60.4248047</c:v>
                </c:pt>
                <c:pt idx="239474">
                  <c:v>8.42285156</c:v>
                </c:pt>
                <c:pt idx="239475">
                  <c:v>-33.203125</c:v>
                </c:pt>
                <c:pt idx="239476">
                  <c:v>-80.4443359</c:v>
                </c:pt>
                <c:pt idx="239477">
                  <c:v>-95.9472656</c:v>
                </c:pt>
                <c:pt idx="239478">
                  <c:v>-88.37890619999993</c:v>
                </c:pt>
                <c:pt idx="239479">
                  <c:v>-65.4296875</c:v>
                </c:pt>
                <c:pt idx="239480">
                  <c:v>-21.6064453</c:v>
                </c:pt>
                <c:pt idx="239481">
                  <c:v>33.0810547</c:v>
                </c:pt>
                <c:pt idx="239482">
                  <c:v>76.0498047</c:v>
                </c:pt>
                <c:pt idx="239483">
                  <c:v>100.585938</c:v>
                </c:pt>
                <c:pt idx="239484">
                  <c:v>92.89550779999998</c:v>
                </c:pt>
                <c:pt idx="239485">
                  <c:v>64.3310547</c:v>
                </c:pt>
                <c:pt idx="239486">
                  <c:v>17.7001953</c:v>
                </c:pt>
                <c:pt idx="239487">
                  <c:v>-28.44238279999998</c:v>
                </c:pt>
                <c:pt idx="239488">
                  <c:v>-78.0029297</c:v>
                </c:pt>
                <c:pt idx="239489">
                  <c:v>-98.87695309999998</c:v>
                </c:pt>
                <c:pt idx="239490">
                  <c:v>-95.3369141</c:v>
                </c:pt>
                <c:pt idx="239491">
                  <c:v>-64.6972656</c:v>
                </c:pt>
                <c:pt idx="239492">
                  <c:v>-18.9208984</c:v>
                </c:pt>
                <c:pt idx="239493">
                  <c:v>27.9541016</c:v>
                </c:pt>
                <c:pt idx="239494">
                  <c:v>72.0214844</c:v>
                </c:pt>
                <c:pt idx="239495">
                  <c:v>92.6513672</c:v>
                </c:pt>
                <c:pt idx="239496">
                  <c:v>94.4824219</c:v>
                </c:pt>
                <c:pt idx="239497">
                  <c:v>74.3408203</c:v>
                </c:pt>
                <c:pt idx="239498">
                  <c:v>28.5644531</c:v>
                </c:pt>
                <c:pt idx="239499">
                  <c:v>-25.390625</c:v>
                </c:pt>
                <c:pt idx="239500">
                  <c:v>-67.38281249999996</c:v>
                </c:pt>
                <c:pt idx="239501">
                  <c:v>-97.90039059999998</c:v>
                </c:pt>
                <c:pt idx="239502">
                  <c:v>-94.4824219</c:v>
                </c:pt>
                <c:pt idx="239503">
                  <c:v>-72.50976559999998</c:v>
                </c:pt>
                <c:pt idx="239504">
                  <c:v>-23.9257812</c:v>
                </c:pt>
                <c:pt idx="239505">
                  <c:v>23.6816406</c:v>
                </c:pt>
                <c:pt idx="239506">
                  <c:v>66.8945312</c:v>
                </c:pt>
                <c:pt idx="239507">
                  <c:v>91.55273440000001</c:v>
                </c:pt>
                <c:pt idx="239508">
                  <c:v>93.1396484</c:v>
                </c:pt>
                <c:pt idx="239509">
                  <c:v>69.33593749999996</c:v>
                </c:pt>
                <c:pt idx="239510">
                  <c:v>35.7666016</c:v>
                </c:pt>
                <c:pt idx="239511">
                  <c:v>-6.46972656</c:v>
                </c:pt>
                <c:pt idx="239512">
                  <c:v>-64.0869141</c:v>
                </c:pt>
                <c:pt idx="239513">
                  <c:v>-98.75488279999998</c:v>
                </c:pt>
                <c:pt idx="239514">
                  <c:v>-90.82031249999996</c:v>
                </c:pt>
                <c:pt idx="239515">
                  <c:v>-68.35937499999996</c:v>
                </c:pt>
                <c:pt idx="239516">
                  <c:v>-26.7333984</c:v>
                </c:pt>
                <c:pt idx="239517">
                  <c:v>18.4326172</c:v>
                </c:pt>
                <c:pt idx="239518">
                  <c:v>64.9414062</c:v>
                </c:pt>
                <c:pt idx="239519">
                  <c:v>92.2851562</c:v>
                </c:pt>
                <c:pt idx="239520">
                  <c:v>100.585938</c:v>
                </c:pt>
                <c:pt idx="239521">
                  <c:v>71.2890625</c:v>
                </c:pt>
                <c:pt idx="239522">
                  <c:v>35.2783203</c:v>
                </c:pt>
                <c:pt idx="239523">
                  <c:v>-8.91113281</c:v>
                </c:pt>
                <c:pt idx="239524">
                  <c:v>-57.8613281</c:v>
                </c:pt>
                <c:pt idx="239525">
                  <c:v>-92.4072266</c:v>
                </c:pt>
                <c:pt idx="239526">
                  <c:v>-100.952148</c:v>
                </c:pt>
                <c:pt idx="239527">
                  <c:v>-85.20507809999994</c:v>
                </c:pt>
                <c:pt idx="239528">
                  <c:v>-40.8935547</c:v>
                </c:pt>
                <c:pt idx="239529">
                  <c:v>6.46972656</c:v>
                </c:pt>
                <c:pt idx="239530">
                  <c:v>57.61718749999999</c:v>
                </c:pt>
                <c:pt idx="239531">
                  <c:v>92.1630859</c:v>
                </c:pt>
                <c:pt idx="239532">
                  <c:v>97.90039059999998</c:v>
                </c:pt>
                <c:pt idx="239533">
                  <c:v>78.2470703</c:v>
                </c:pt>
                <c:pt idx="239534">
                  <c:v>41.5039062</c:v>
                </c:pt>
                <c:pt idx="239535">
                  <c:v>-8.544921879999997</c:v>
                </c:pt>
                <c:pt idx="239536">
                  <c:v>-54.93164059999999</c:v>
                </c:pt>
                <c:pt idx="239537">
                  <c:v>-85.5712891</c:v>
                </c:pt>
                <c:pt idx="239538">
                  <c:v>-94.6044922</c:v>
                </c:pt>
                <c:pt idx="239539">
                  <c:v>-78.6132812</c:v>
                </c:pt>
                <c:pt idx="239540">
                  <c:v>-46.6308594</c:v>
                </c:pt>
                <c:pt idx="239541">
                  <c:v>-2.68554688</c:v>
                </c:pt>
                <c:pt idx="239542">
                  <c:v>50.5371094</c:v>
                </c:pt>
                <c:pt idx="239543">
                  <c:v>84.5947266</c:v>
                </c:pt>
                <c:pt idx="239544">
                  <c:v>98.38867190000001</c:v>
                </c:pt>
                <c:pt idx="239545">
                  <c:v>78.12499999999998</c:v>
                </c:pt>
                <c:pt idx="239546">
                  <c:v>43.4570312</c:v>
                </c:pt>
                <c:pt idx="239547">
                  <c:v>-5.98144531</c:v>
                </c:pt>
                <c:pt idx="239548">
                  <c:v>-52.4902344</c:v>
                </c:pt>
                <c:pt idx="239549">
                  <c:v>-83.3740234</c:v>
                </c:pt>
                <c:pt idx="239550">
                  <c:v>-94.7265625</c:v>
                </c:pt>
                <c:pt idx="239551">
                  <c:v>-86.3037109</c:v>
                </c:pt>
                <c:pt idx="239552">
                  <c:v>-54.8095703</c:v>
                </c:pt>
                <c:pt idx="239553">
                  <c:v>-2.19726562</c:v>
                </c:pt>
                <c:pt idx="239554">
                  <c:v>44.1894531</c:v>
                </c:pt>
                <c:pt idx="239555">
                  <c:v>80.8105469</c:v>
                </c:pt>
                <c:pt idx="239556">
                  <c:v>102.905273</c:v>
                </c:pt>
                <c:pt idx="239557">
                  <c:v>93.38378909999996</c:v>
                </c:pt>
                <c:pt idx="239558">
                  <c:v>58.83789059999999</c:v>
                </c:pt>
                <c:pt idx="239559">
                  <c:v>9.52148438</c:v>
                </c:pt>
                <c:pt idx="239560">
                  <c:v>-36.7431641</c:v>
                </c:pt>
                <c:pt idx="239561">
                  <c:v>-78.9794922</c:v>
                </c:pt>
                <c:pt idx="239562">
                  <c:v>-101.928711</c:v>
                </c:pt>
                <c:pt idx="239563">
                  <c:v>-87.15820309999998</c:v>
                </c:pt>
                <c:pt idx="239564">
                  <c:v>-59.2041016</c:v>
                </c:pt>
                <c:pt idx="239565">
                  <c:v>-10.9863281</c:v>
                </c:pt>
                <c:pt idx="239566">
                  <c:v>36.2548828</c:v>
                </c:pt>
                <c:pt idx="239567">
                  <c:v>80.8105469</c:v>
                </c:pt>
                <c:pt idx="239568">
                  <c:v>106.201172</c:v>
                </c:pt>
                <c:pt idx="239569">
                  <c:v>93.87207029999993</c:v>
                </c:pt>
                <c:pt idx="239570">
                  <c:v>55.1757812</c:v>
                </c:pt>
                <c:pt idx="239571">
                  <c:v>8.30078125</c:v>
                </c:pt>
                <c:pt idx="239572">
                  <c:v>-39.5507812</c:v>
                </c:pt>
                <c:pt idx="239573">
                  <c:v>-76.0498047</c:v>
                </c:pt>
                <c:pt idx="239574">
                  <c:v>-93.01757809999998</c:v>
                </c:pt>
                <c:pt idx="239575">
                  <c:v>-88.9892578</c:v>
                </c:pt>
                <c:pt idx="239576">
                  <c:v>-63.7207031</c:v>
                </c:pt>
                <c:pt idx="239577">
                  <c:v>-19.1650391</c:v>
                </c:pt>
                <c:pt idx="239578">
                  <c:v>33.3251953</c:v>
                </c:pt>
                <c:pt idx="239579">
                  <c:v>78.9794922</c:v>
                </c:pt>
                <c:pt idx="239580">
                  <c:v>101.806641</c:v>
                </c:pt>
                <c:pt idx="239581">
                  <c:v>94.6044922</c:v>
                </c:pt>
                <c:pt idx="239582">
                  <c:v>59.5703125</c:v>
                </c:pt>
                <c:pt idx="239583">
                  <c:v>19.8974609</c:v>
                </c:pt>
                <c:pt idx="239584">
                  <c:v>-30.7617188</c:v>
                </c:pt>
                <c:pt idx="239585">
                  <c:v>-74.5849609</c:v>
                </c:pt>
                <c:pt idx="239586">
                  <c:v>-98.87695309999998</c:v>
                </c:pt>
                <c:pt idx="239587">
                  <c:v>-101.806641</c:v>
                </c:pt>
                <c:pt idx="239588">
                  <c:v>-67.2607422</c:v>
                </c:pt>
                <c:pt idx="239589">
                  <c:v>-23.1933594</c:v>
                </c:pt>
                <c:pt idx="239590">
                  <c:v>30.3955078</c:v>
                </c:pt>
                <c:pt idx="239591">
                  <c:v>68.8476562</c:v>
                </c:pt>
                <c:pt idx="239592">
                  <c:v>92.5292969</c:v>
                </c:pt>
                <c:pt idx="239593">
                  <c:v>91.9189453</c:v>
                </c:pt>
                <c:pt idx="239594">
                  <c:v>65.55175779999998</c:v>
                </c:pt>
                <c:pt idx="239595">
                  <c:v>26.2451172</c:v>
                </c:pt>
                <c:pt idx="239596">
                  <c:v>-21.3623047</c:v>
                </c:pt>
                <c:pt idx="239597">
                  <c:v>-67.0166016</c:v>
                </c:pt>
                <c:pt idx="239598">
                  <c:v>-91.796875</c:v>
                </c:pt>
                <c:pt idx="239599">
                  <c:v>-99.2431641</c:v>
                </c:pt>
                <c:pt idx="239600">
                  <c:v>-69.9462891</c:v>
                </c:pt>
                <c:pt idx="239601">
                  <c:v>-19.53125</c:v>
                </c:pt>
                <c:pt idx="239602">
                  <c:v>28.6865234</c:v>
                </c:pt>
                <c:pt idx="239603">
                  <c:v>70.9228516</c:v>
                </c:pt>
                <c:pt idx="239604">
                  <c:v>95.0927734</c:v>
                </c:pt>
                <c:pt idx="239605">
                  <c:v>95.4589844</c:v>
                </c:pt>
                <c:pt idx="239606">
                  <c:v>78.7353516</c:v>
                </c:pt>
                <c:pt idx="239607">
                  <c:v>26.4892578</c:v>
                </c:pt>
                <c:pt idx="239608">
                  <c:v>-19.7753906</c:v>
                </c:pt>
                <c:pt idx="239609">
                  <c:v>-65.9179688</c:v>
                </c:pt>
                <c:pt idx="239610">
                  <c:v>-97.77832029999998</c:v>
                </c:pt>
                <c:pt idx="239611">
                  <c:v>-97.77832029999998</c:v>
                </c:pt>
                <c:pt idx="239612">
                  <c:v>-72.3876953</c:v>
                </c:pt>
                <c:pt idx="239613">
                  <c:v>-31.4941406</c:v>
                </c:pt>
                <c:pt idx="239614">
                  <c:v>19.0429688</c:v>
                </c:pt>
                <c:pt idx="239615">
                  <c:v>61.5234375</c:v>
                </c:pt>
                <c:pt idx="239616">
                  <c:v>86.7919922</c:v>
                </c:pt>
                <c:pt idx="239617">
                  <c:v>94.6044922</c:v>
                </c:pt>
                <c:pt idx="239618">
                  <c:v>82.5195312</c:v>
                </c:pt>
                <c:pt idx="239619">
                  <c:v>40.0390625</c:v>
                </c:pt>
                <c:pt idx="239620">
                  <c:v>-9.765625</c:v>
                </c:pt>
                <c:pt idx="239621">
                  <c:v>-52.0019531</c:v>
                </c:pt>
                <c:pt idx="239622">
                  <c:v>-90.4541016</c:v>
                </c:pt>
                <c:pt idx="239623">
                  <c:v>-103.881836</c:v>
                </c:pt>
                <c:pt idx="239624">
                  <c:v>-74.7070312</c:v>
                </c:pt>
                <c:pt idx="239625">
                  <c:v>-33.44726559999999</c:v>
                </c:pt>
                <c:pt idx="239626">
                  <c:v>16.72363279999998</c:v>
                </c:pt>
                <c:pt idx="239627">
                  <c:v>59.5703125</c:v>
                </c:pt>
                <c:pt idx="239628">
                  <c:v>87.7685547</c:v>
                </c:pt>
                <c:pt idx="239629">
                  <c:v>99.7314453</c:v>
                </c:pt>
                <c:pt idx="239630">
                  <c:v>87.7685547</c:v>
                </c:pt>
                <c:pt idx="239631">
                  <c:v>43.8232422</c:v>
                </c:pt>
                <c:pt idx="239632">
                  <c:v>-2.19726562</c:v>
                </c:pt>
                <c:pt idx="239633">
                  <c:v>-52.3681641</c:v>
                </c:pt>
                <c:pt idx="239634">
                  <c:v>-81.5429688</c:v>
                </c:pt>
                <c:pt idx="239635">
                  <c:v>-97.65625</c:v>
                </c:pt>
                <c:pt idx="239636">
                  <c:v>-90.2099609</c:v>
                </c:pt>
                <c:pt idx="239637">
                  <c:v>-43.5791016</c:v>
                </c:pt>
                <c:pt idx="239638">
                  <c:v>3.66210938</c:v>
                </c:pt>
                <c:pt idx="239639">
                  <c:v>53.5888672</c:v>
                </c:pt>
                <c:pt idx="239640">
                  <c:v>92.0410156</c:v>
                </c:pt>
                <c:pt idx="239641">
                  <c:v>104.736328</c:v>
                </c:pt>
                <c:pt idx="239642">
                  <c:v>85.3271484</c:v>
                </c:pt>
                <c:pt idx="239643">
                  <c:v>43.3349609</c:v>
                </c:pt>
                <c:pt idx="239644">
                  <c:v>-0.122070312</c:v>
                </c:pt>
                <c:pt idx="239645">
                  <c:v>-52.734375</c:v>
                </c:pt>
                <c:pt idx="239646">
                  <c:v>-87.5244141</c:v>
                </c:pt>
                <c:pt idx="239647">
                  <c:v>-96.0693359</c:v>
                </c:pt>
                <c:pt idx="239648">
                  <c:v>-91.6748047</c:v>
                </c:pt>
                <c:pt idx="239649">
                  <c:v>-45.6542969</c:v>
                </c:pt>
                <c:pt idx="239650">
                  <c:v>-3.78417969</c:v>
                </c:pt>
                <c:pt idx="239651">
                  <c:v>46.0205078</c:v>
                </c:pt>
                <c:pt idx="239652">
                  <c:v>85.08300779999998</c:v>
                </c:pt>
                <c:pt idx="239653">
                  <c:v>101.68457</c:v>
                </c:pt>
                <c:pt idx="239654">
                  <c:v>88.9892578</c:v>
                </c:pt>
                <c:pt idx="239655">
                  <c:v>55.4199219</c:v>
                </c:pt>
                <c:pt idx="239656">
                  <c:v>9.033203119999997</c:v>
                </c:pt>
                <c:pt idx="239657">
                  <c:v>-38.0859375</c:v>
                </c:pt>
                <c:pt idx="239658">
                  <c:v>-87.2802734</c:v>
                </c:pt>
                <c:pt idx="239659">
                  <c:v>-100.463867</c:v>
                </c:pt>
                <c:pt idx="239660">
                  <c:v>-88.2568359</c:v>
                </c:pt>
                <c:pt idx="239661">
                  <c:v>-57.9833984</c:v>
                </c:pt>
                <c:pt idx="239662">
                  <c:v>-7.93457031</c:v>
                </c:pt>
                <c:pt idx="239663">
                  <c:v>41.3818359</c:v>
                </c:pt>
                <c:pt idx="239664">
                  <c:v>76.5380859</c:v>
                </c:pt>
                <c:pt idx="239665">
                  <c:v>99.3652344</c:v>
                </c:pt>
                <c:pt idx="239666">
                  <c:v>91.55273440000001</c:v>
                </c:pt>
                <c:pt idx="239667">
                  <c:v>56.88476559999999</c:v>
                </c:pt>
                <c:pt idx="239668">
                  <c:v>20.6298828</c:v>
                </c:pt>
                <c:pt idx="239669">
                  <c:v>-35.4003906</c:v>
                </c:pt>
                <c:pt idx="239670">
                  <c:v>-73.85253909999996</c:v>
                </c:pt>
                <c:pt idx="239671">
                  <c:v>-95.82519529999998</c:v>
                </c:pt>
                <c:pt idx="239672">
                  <c:v>-92.5292969</c:v>
                </c:pt>
                <c:pt idx="239673">
                  <c:v>-60.546875</c:v>
                </c:pt>
                <c:pt idx="239674">
                  <c:v>-18.5546875</c:v>
                </c:pt>
                <c:pt idx="239675">
                  <c:v>33.44726559999999</c:v>
                </c:pt>
                <c:pt idx="239676">
                  <c:v>70.4345703</c:v>
                </c:pt>
                <c:pt idx="239677">
                  <c:v>92.1630859</c:v>
                </c:pt>
                <c:pt idx="239678">
                  <c:v>90.08789059999998</c:v>
                </c:pt>
                <c:pt idx="239679">
                  <c:v>68.1152344</c:v>
                </c:pt>
                <c:pt idx="239680">
                  <c:v>22.2167969</c:v>
                </c:pt>
                <c:pt idx="239681">
                  <c:v>-22.3388672</c:v>
                </c:pt>
                <c:pt idx="239682">
                  <c:v>-69.33593749999996</c:v>
                </c:pt>
                <c:pt idx="239683">
                  <c:v>-99.2431641</c:v>
                </c:pt>
                <c:pt idx="239684">
                  <c:v>-98.63281249999996</c:v>
                </c:pt>
                <c:pt idx="239685">
                  <c:v>-67.0166016</c:v>
                </c:pt>
                <c:pt idx="239686">
                  <c:v>-18.9208984</c:v>
                </c:pt>
                <c:pt idx="239687">
                  <c:v>22.5830078</c:v>
                </c:pt>
                <c:pt idx="239688">
                  <c:v>74.8291016</c:v>
                </c:pt>
                <c:pt idx="239689">
                  <c:v>94.6044922</c:v>
                </c:pt>
                <c:pt idx="239690">
                  <c:v>97.65625</c:v>
                </c:pt>
                <c:pt idx="239691">
                  <c:v>69.7021484</c:v>
                </c:pt>
                <c:pt idx="239692">
                  <c:v>24.90234379999998</c:v>
                </c:pt>
                <c:pt idx="239693">
                  <c:v>-31.98242189999997</c:v>
                </c:pt>
                <c:pt idx="239694">
                  <c:v>-75.4394531</c:v>
                </c:pt>
                <c:pt idx="239695">
                  <c:v>-97.4121094</c:v>
                </c:pt>
                <c:pt idx="239696">
                  <c:v>-101.318359</c:v>
                </c:pt>
                <c:pt idx="239697">
                  <c:v>-68.4814453</c:v>
                </c:pt>
                <c:pt idx="239698">
                  <c:v>-22.3388672</c:v>
                </c:pt>
                <c:pt idx="239699">
                  <c:v>20.9960938</c:v>
                </c:pt>
                <c:pt idx="239700">
                  <c:v>70.3125</c:v>
                </c:pt>
                <c:pt idx="239701">
                  <c:v>93.01757809999998</c:v>
                </c:pt>
                <c:pt idx="239702">
                  <c:v>88.9892578</c:v>
                </c:pt>
                <c:pt idx="239703">
                  <c:v>70.80078119999993</c:v>
                </c:pt>
                <c:pt idx="239704">
                  <c:v>32.9589844</c:v>
                </c:pt>
                <c:pt idx="239705">
                  <c:v>-17.4560547</c:v>
                </c:pt>
                <c:pt idx="239706">
                  <c:v>-61.6455078</c:v>
                </c:pt>
                <c:pt idx="239707">
                  <c:v>-92.0410156</c:v>
                </c:pt>
                <c:pt idx="239708">
                  <c:v>-94.84863279999998</c:v>
                </c:pt>
                <c:pt idx="239709">
                  <c:v>-75.0732422</c:v>
                </c:pt>
                <c:pt idx="239710">
                  <c:v>-32.4707031</c:v>
                </c:pt>
                <c:pt idx="239711">
                  <c:v>25.5126953</c:v>
                </c:pt>
                <c:pt idx="239712">
                  <c:v>60.546875</c:v>
                </c:pt>
                <c:pt idx="239713">
                  <c:v>95.5810547</c:v>
                </c:pt>
                <c:pt idx="239714">
                  <c:v>103.759766</c:v>
                </c:pt>
                <c:pt idx="239715">
                  <c:v>81.29882809999998</c:v>
                </c:pt>
                <c:pt idx="239716">
                  <c:v>36.6210938</c:v>
                </c:pt>
                <c:pt idx="239717">
                  <c:v>-15.7470703</c:v>
                </c:pt>
                <c:pt idx="239718">
                  <c:v>-63.3544922</c:v>
                </c:pt>
                <c:pt idx="239719">
                  <c:v>-94.2382812</c:v>
                </c:pt>
                <c:pt idx="239720">
                  <c:v>-97.90039059999998</c:v>
                </c:pt>
                <c:pt idx="239721">
                  <c:v>-84.4726562</c:v>
                </c:pt>
                <c:pt idx="239722">
                  <c:v>-43.4570312</c:v>
                </c:pt>
                <c:pt idx="239723">
                  <c:v>6.46972656</c:v>
                </c:pt>
                <c:pt idx="239724">
                  <c:v>51.1474609</c:v>
                </c:pt>
                <c:pt idx="239725">
                  <c:v>90.57617190000001</c:v>
                </c:pt>
                <c:pt idx="239726">
                  <c:v>97.5341797</c:v>
                </c:pt>
                <c:pt idx="239727">
                  <c:v>90.4541016</c:v>
                </c:pt>
                <c:pt idx="239728">
                  <c:v>52.1240234</c:v>
                </c:pt>
                <c:pt idx="239729">
                  <c:v>-1.953125</c:v>
                </c:pt>
                <c:pt idx="239730">
                  <c:v>-55.5419922</c:v>
                </c:pt>
                <c:pt idx="239731">
                  <c:v>-88.7451172</c:v>
                </c:pt>
                <c:pt idx="239732">
                  <c:v>-97.4121094</c:v>
                </c:pt>
                <c:pt idx="239733">
                  <c:v>-81.29882809999998</c:v>
                </c:pt>
                <c:pt idx="239734">
                  <c:v>-41.3818359</c:v>
                </c:pt>
                <c:pt idx="239735">
                  <c:v>4.15039062</c:v>
                </c:pt>
                <c:pt idx="239736">
                  <c:v>52.1240234</c:v>
                </c:pt>
                <c:pt idx="239737">
                  <c:v>89.4775391</c:v>
                </c:pt>
                <c:pt idx="239738">
                  <c:v>105.59082</c:v>
                </c:pt>
                <c:pt idx="239739">
                  <c:v>89.35546879999995</c:v>
                </c:pt>
                <c:pt idx="239740">
                  <c:v>43.2128906</c:v>
                </c:pt>
                <c:pt idx="239741">
                  <c:v>-3.78417969</c:v>
                </c:pt>
                <c:pt idx="239742">
                  <c:v>-49.9267578</c:v>
                </c:pt>
                <c:pt idx="239743">
                  <c:v>-94.4824219</c:v>
                </c:pt>
                <c:pt idx="239744">
                  <c:v>-106.567383</c:v>
                </c:pt>
                <c:pt idx="239745">
                  <c:v>-82.7636719</c:v>
                </c:pt>
                <c:pt idx="239746">
                  <c:v>-54.0771484</c:v>
                </c:pt>
                <c:pt idx="239747">
                  <c:v>-9.033203119999997</c:v>
                </c:pt>
                <c:pt idx="239748">
                  <c:v>46.6308594</c:v>
                </c:pt>
                <c:pt idx="239749">
                  <c:v>86.9140625</c:v>
                </c:pt>
                <c:pt idx="239750">
                  <c:v>96.5576172</c:v>
                </c:pt>
                <c:pt idx="239751">
                  <c:v>93.1396484</c:v>
                </c:pt>
                <c:pt idx="239752">
                  <c:v>52.4902344</c:v>
                </c:pt>
                <c:pt idx="239753">
                  <c:v>11.5966797</c:v>
                </c:pt>
                <c:pt idx="239754">
                  <c:v>-43.8232422</c:v>
                </c:pt>
                <c:pt idx="239755">
                  <c:v>-79.1015625</c:v>
                </c:pt>
                <c:pt idx="239756">
                  <c:v>-94.97070309999998</c:v>
                </c:pt>
                <c:pt idx="239757">
                  <c:v>-92.2851562</c:v>
                </c:pt>
                <c:pt idx="239758">
                  <c:v>-57.3730469</c:v>
                </c:pt>
                <c:pt idx="239759">
                  <c:v>-14.5263672</c:v>
                </c:pt>
                <c:pt idx="239760">
                  <c:v>33.6914062</c:v>
                </c:pt>
                <c:pt idx="239761">
                  <c:v>78.9794922</c:v>
                </c:pt>
                <c:pt idx="239762">
                  <c:v>102.050781</c:v>
                </c:pt>
                <c:pt idx="239763">
                  <c:v>103.149414</c:v>
                </c:pt>
                <c:pt idx="239764">
                  <c:v>66.7724609</c:v>
                </c:pt>
                <c:pt idx="239765">
                  <c:v>16.9677734</c:v>
                </c:pt>
                <c:pt idx="239766">
                  <c:v>-35.8886719</c:v>
                </c:pt>
                <c:pt idx="239767">
                  <c:v>-77.0263672</c:v>
                </c:pt>
                <c:pt idx="239768">
                  <c:v>-104.370117</c:v>
                </c:pt>
                <c:pt idx="239769">
                  <c:v>-93.01757809999998</c:v>
                </c:pt>
                <c:pt idx="239770">
                  <c:v>-61.4013672</c:v>
                </c:pt>
                <c:pt idx="239771">
                  <c:v>-19.53125</c:v>
                </c:pt>
                <c:pt idx="239772">
                  <c:v>34.5458984</c:v>
                </c:pt>
                <c:pt idx="239773">
                  <c:v>72.6318359</c:v>
                </c:pt>
                <c:pt idx="239774">
                  <c:v>101.074219</c:v>
                </c:pt>
                <c:pt idx="239775">
                  <c:v>97.2900391</c:v>
                </c:pt>
                <c:pt idx="239776">
                  <c:v>63.9648438</c:v>
                </c:pt>
                <c:pt idx="239777">
                  <c:v>22.4609375</c:v>
                </c:pt>
                <c:pt idx="239778">
                  <c:v>-28.44238279999998</c:v>
                </c:pt>
                <c:pt idx="239779">
                  <c:v>-69.0917969</c:v>
                </c:pt>
                <c:pt idx="239780">
                  <c:v>-100.830078</c:v>
                </c:pt>
                <c:pt idx="239781">
                  <c:v>-98.63281249999996</c:v>
                </c:pt>
                <c:pt idx="239782">
                  <c:v>-64.453125</c:v>
                </c:pt>
                <c:pt idx="239783">
                  <c:v>-21.2402344</c:v>
                </c:pt>
                <c:pt idx="239784">
                  <c:v>27.8320312</c:v>
                </c:pt>
                <c:pt idx="239785">
                  <c:v>71.4111328</c:v>
                </c:pt>
                <c:pt idx="239786">
                  <c:v>104.125977</c:v>
                </c:pt>
                <c:pt idx="239787">
                  <c:v>100.830078</c:v>
                </c:pt>
                <c:pt idx="239788">
                  <c:v>75.0732422</c:v>
                </c:pt>
                <c:pt idx="239789">
                  <c:v>30.6396484</c:v>
                </c:pt>
                <c:pt idx="239790">
                  <c:v>-20.6298828</c:v>
                </c:pt>
                <c:pt idx="239791">
                  <c:v>-71.8994141</c:v>
                </c:pt>
                <c:pt idx="239792">
                  <c:v>-99.60937499999996</c:v>
                </c:pt>
                <c:pt idx="239793">
                  <c:v>-97.2900391</c:v>
                </c:pt>
                <c:pt idx="239794">
                  <c:v>-68.35937499999996</c:v>
                </c:pt>
                <c:pt idx="239795">
                  <c:v>-25.8789062</c:v>
                </c:pt>
                <c:pt idx="239796">
                  <c:v>24.2919922</c:v>
                </c:pt>
                <c:pt idx="239797">
                  <c:v>62.2558594</c:v>
                </c:pt>
                <c:pt idx="239798">
                  <c:v>96.0693359</c:v>
                </c:pt>
                <c:pt idx="239799">
                  <c:v>95.5810547</c:v>
                </c:pt>
                <c:pt idx="239800">
                  <c:v>75.8056641</c:v>
                </c:pt>
                <c:pt idx="239801">
                  <c:v>34.4238281</c:v>
                </c:pt>
                <c:pt idx="239802">
                  <c:v>-14.4042969</c:v>
                </c:pt>
                <c:pt idx="239803">
                  <c:v>-62.3779297</c:v>
                </c:pt>
                <c:pt idx="239804">
                  <c:v>-95.2148438</c:v>
                </c:pt>
                <c:pt idx="239805">
                  <c:v>-100.097656</c:v>
                </c:pt>
                <c:pt idx="239806">
                  <c:v>-73.85253909999996</c:v>
                </c:pt>
                <c:pt idx="239807">
                  <c:v>-39.5507812</c:v>
                </c:pt>
                <c:pt idx="239808">
                  <c:v>15.0146484</c:v>
                </c:pt>
                <c:pt idx="239809">
                  <c:v>63.3544922</c:v>
                </c:pt>
                <c:pt idx="239810">
                  <c:v>99.7314453</c:v>
                </c:pt>
                <c:pt idx="239811">
                  <c:v>101.806641</c:v>
                </c:pt>
                <c:pt idx="239812">
                  <c:v>78.2470703</c:v>
                </c:pt>
                <c:pt idx="239813">
                  <c:v>32.9589844</c:v>
                </c:pt>
                <c:pt idx="239814">
                  <c:v>-11.5966797</c:v>
                </c:pt>
                <c:pt idx="239815">
                  <c:v>-55.4199219</c:v>
                </c:pt>
                <c:pt idx="239816">
                  <c:v>-91.3085938</c:v>
                </c:pt>
                <c:pt idx="239817">
                  <c:v>-95.9472656</c:v>
                </c:pt>
                <c:pt idx="239818">
                  <c:v>-80.9326172</c:v>
                </c:pt>
                <c:pt idx="239819">
                  <c:v>-44.7998047</c:v>
                </c:pt>
                <c:pt idx="239820">
                  <c:v>14.7705078</c:v>
                </c:pt>
                <c:pt idx="239821">
                  <c:v>61.0351562</c:v>
                </c:pt>
                <c:pt idx="239822">
                  <c:v>85.3271484</c:v>
                </c:pt>
                <c:pt idx="239823">
                  <c:v>104.248047</c:v>
                </c:pt>
                <c:pt idx="239824">
                  <c:v>87.03613279999998</c:v>
                </c:pt>
                <c:pt idx="239825">
                  <c:v>51.5136719</c:v>
                </c:pt>
                <c:pt idx="239826">
                  <c:v>-7.20214844</c:v>
                </c:pt>
                <c:pt idx="239827">
                  <c:v>-59.5703125</c:v>
                </c:pt>
                <c:pt idx="239828">
                  <c:v>-95.4589844</c:v>
                </c:pt>
                <c:pt idx="239829">
                  <c:v>-108.764648</c:v>
                </c:pt>
                <c:pt idx="239830">
                  <c:v>-85.8154297</c:v>
                </c:pt>
                <c:pt idx="239831">
                  <c:v>-49.80468749999996</c:v>
                </c:pt>
                <c:pt idx="239832">
                  <c:v>4.51660156</c:v>
                </c:pt>
                <c:pt idx="239833">
                  <c:v>49.0722656</c:v>
                </c:pt>
                <c:pt idx="239834">
                  <c:v>84.5947266</c:v>
                </c:pt>
                <c:pt idx="239835">
                  <c:v>98.63281249999996</c:v>
                </c:pt>
                <c:pt idx="239836">
                  <c:v>87.15820309999998</c:v>
                </c:pt>
                <c:pt idx="239837">
                  <c:v>48.7060547</c:v>
                </c:pt>
                <c:pt idx="239838">
                  <c:v>0.854492188</c:v>
                </c:pt>
                <c:pt idx="239839">
                  <c:v>-50.78125</c:v>
                </c:pt>
                <c:pt idx="239840">
                  <c:v>-86.18164059999998</c:v>
                </c:pt>
                <c:pt idx="239841">
                  <c:v>-92.89550779999998</c:v>
                </c:pt>
                <c:pt idx="239842">
                  <c:v>-83.6181641</c:v>
                </c:pt>
                <c:pt idx="239843">
                  <c:v>-52.9785156</c:v>
                </c:pt>
                <c:pt idx="239844">
                  <c:v>-1.46484375</c:v>
                </c:pt>
                <c:pt idx="239845">
                  <c:v>46.875</c:v>
                </c:pt>
                <c:pt idx="239846">
                  <c:v>86.5478516</c:v>
                </c:pt>
                <c:pt idx="239847">
                  <c:v>100.952148</c:v>
                </c:pt>
                <c:pt idx="239848">
                  <c:v>95.703125</c:v>
                </c:pt>
                <c:pt idx="239849">
                  <c:v>62.2558594</c:v>
                </c:pt>
                <c:pt idx="239850">
                  <c:v>8.544921879999997</c:v>
                </c:pt>
                <c:pt idx="239851">
                  <c:v>-50.4150391</c:v>
                </c:pt>
                <c:pt idx="239852">
                  <c:v>-85.3271484</c:v>
                </c:pt>
                <c:pt idx="239853">
                  <c:v>-103.759766</c:v>
                </c:pt>
                <c:pt idx="239854">
                  <c:v>-87.2802734</c:v>
                </c:pt>
                <c:pt idx="239855">
                  <c:v>-58.4716797</c:v>
                </c:pt>
                <c:pt idx="239856">
                  <c:v>-14.1601562</c:v>
                </c:pt>
                <c:pt idx="239857">
                  <c:v>31.8603516</c:v>
                </c:pt>
                <c:pt idx="239858">
                  <c:v>76.0498047</c:v>
                </c:pt>
                <c:pt idx="239859">
                  <c:v>103.515625</c:v>
                </c:pt>
                <c:pt idx="239860">
                  <c:v>90.33203119999993</c:v>
                </c:pt>
                <c:pt idx="239861">
                  <c:v>58.1054688</c:v>
                </c:pt>
                <c:pt idx="239862">
                  <c:v>11.8408203</c:v>
                </c:pt>
                <c:pt idx="239863">
                  <c:v>-32.7148438</c:v>
                </c:pt>
                <c:pt idx="239864">
                  <c:v>-77.0263672</c:v>
                </c:pt>
                <c:pt idx="239865">
                  <c:v>-100.341797</c:v>
                </c:pt>
                <c:pt idx="239866">
                  <c:v>-96.92382809999998</c:v>
                </c:pt>
                <c:pt idx="239867">
                  <c:v>-67.7490234</c:v>
                </c:pt>
                <c:pt idx="239868">
                  <c:v>-17.578125</c:v>
                </c:pt>
                <c:pt idx="239869">
                  <c:v>28.3203125</c:v>
                </c:pt>
                <c:pt idx="239870">
                  <c:v>80.2001953</c:v>
                </c:pt>
                <c:pt idx="239871">
                  <c:v>99.1210938</c:v>
                </c:pt>
                <c:pt idx="239872">
                  <c:v>97.77832029999998</c:v>
                </c:pt>
                <c:pt idx="239873">
                  <c:v>71.6552734</c:v>
                </c:pt>
                <c:pt idx="239874">
                  <c:v>22.2167969</c:v>
                </c:pt>
                <c:pt idx="239875">
                  <c:v>-29.5410156</c:v>
                </c:pt>
                <c:pt idx="239876">
                  <c:v>-70.4345703</c:v>
                </c:pt>
                <c:pt idx="239877">
                  <c:v>-98.0224609</c:v>
                </c:pt>
                <c:pt idx="239878">
                  <c:v>-96.0693359</c:v>
                </c:pt>
                <c:pt idx="239879">
                  <c:v>-69.45800779999998</c:v>
                </c:pt>
                <c:pt idx="239880">
                  <c:v>-25.2685547</c:v>
                </c:pt>
                <c:pt idx="239881">
                  <c:v>24.6582031</c:v>
                </c:pt>
                <c:pt idx="239882">
                  <c:v>67.50488279999998</c:v>
                </c:pt>
                <c:pt idx="239883">
                  <c:v>92.0410156</c:v>
                </c:pt>
                <c:pt idx="239884">
                  <c:v>92.4072266</c:v>
                </c:pt>
                <c:pt idx="239885">
                  <c:v>74.3408203</c:v>
                </c:pt>
                <c:pt idx="239886">
                  <c:v>23.5595703</c:v>
                </c:pt>
                <c:pt idx="239887">
                  <c:v>-21.484375</c:v>
                </c:pt>
                <c:pt idx="239888">
                  <c:v>-68.4814453</c:v>
                </c:pt>
                <c:pt idx="239889">
                  <c:v>-105.834961</c:v>
                </c:pt>
                <c:pt idx="239890">
                  <c:v>-99.4873047</c:v>
                </c:pt>
                <c:pt idx="239891">
                  <c:v>-75.4394531</c:v>
                </c:pt>
                <c:pt idx="239892">
                  <c:v>-37.5976562</c:v>
                </c:pt>
                <c:pt idx="239893">
                  <c:v>16.4794922</c:v>
                </c:pt>
                <c:pt idx="239894">
                  <c:v>68.60351559999998</c:v>
                </c:pt>
                <c:pt idx="239895">
                  <c:v>103.515625</c:v>
                </c:pt>
                <c:pt idx="239896">
                  <c:v>106.079102</c:v>
                </c:pt>
                <c:pt idx="239897">
                  <c:v>81.29882809999998</c:v>
                </c:pt>
                <c:pt idx="239898">
                  <c:v>26.0009766</c:v>
                </c:pt>
                <c:pt idx="239899">
                  <c:v>-23.0712891</c:v>
                </c:pt>
                <c:pt idx="239900">
                  <c:v>-62.2558594</c:v>
                </c:pt>
                <c:pt idx="239901">
                  <c:v>-94.3603516</c:v>
                </c:pt>
                <c:pt idx="239902">
                  <c:v>-101.196289</c:v>
                </c:pt>
                <c:pt idx="239903">
                  <c:v>-79.4677734</c:v>
                </c:pt>
                <c:pt idx="239904">
                  <c:v>-39.4287109</c:v>
                </c:pt>
                <c:pt idx="239905">
                  <c:v>14.2822266</c:v>
                </c:pt>
                <c:pt idx="239906">
                  <c:v>63.8427734</c:v>
                </c:pt>
                <c:pt idx="239907">
                  <c:v>97.5341797</c:v>
                </c:pt>
                <c:pt idx="239908">
                  <c:v>98.87695309999998</c:v>
                </c:pt>
                <c:pt idx="239909">
                  <c:v>78.2470703</c:v>
                </c:pt>
                <c:pt idx="239910">
                  <c:v>40.8935547</c:v>
                </c:pt>
                <c:pt idx="239911">
                  <c:v>-8.178710939999998</c:v>
                </c:pt>
                <c:pt idx="239912">
                  <c:v>-55.9082031</c:v>
                </c:pt>
                <c:pt idx="239913">
                  <c:v>-94.97070309999998</c:v>
                </c:pt>
                <c:pt idx="239914">
                  <c:v>-104.370117</c:v>
                </c:pt>
                <c:pt idx="239915">
                  <c:v>-86.18164059999998</c:v>
                </c:pt>
                <c:pt idx="239916">
                  <c:v>-48.5839844</c:v>
                </c:pt>
                <c:pt idx="239917">
                  <c:v>2.56347656</c:v>
                </c:pt>
                <c:pt idx="239918">
                  <c:v>52.1240234</c:v>
                </c:pt>
                <c:pt idx="239919">
                  <c:v>93.9941406</c:v>
                </c:pt>
                <c:pt idx="239920">
                  <c:v>102.294922</c:v>
                </c:pt>
                <c:pt idx="239921">
                  <c:v>89.35546879999995</c:v>
                </c:pt>
                <c:pt idx="239922">
                  <c:v>50.0488281</c:v>
                </c:pt>
                <c:pt idx="239923">
                  <c:v>-8.178710939999998</c:v>
                </c:pt>
                <c:pt idx="239924">
                  <c:v>-48.3398438</c:v>
                </c:pt>
                <c:pt idx="239925">
                  <c:v>-85.4492188</c:v>
                </c:pt>
                <c:pt idx="239926">
                  <c:v>-100.952148</c:v>
                </c:pt>
                <c:pt idx="239927">
                  <c:v>-83.0078125</c:v>
                </c:pt>
                <c:pt idx="239928">
                  <c:v>-42.4804688</c:v>
                </c:pt>
                <c:pt idx="239929">
                  <c:v>3.54003906</c:v>
                </c:pt>
                <c:pt idx="239930">
                  <c:v>54.4433594</c:v>
                </c:pt>
                <c:pt idx="239931">
                  <c:v>86.5478516</c:v>
                </c:pt>
                <c:pt idx="239932">
                  <c:v>97.0458984</c:v>
                </c:pt>
                <c:pt idx="239933">
                  <c:v>81.7871094</c:v>
                </c:pt>
                <c:pt idx="239934">
                  <c:v>53.4667969</c:v>
                </c:pt>
                <c:pt idx="239935">
                  <c:v>-0.854492188</c:v>
                </c:pt>
                <c:pt idx="239936">
                  <c:v>-43.7011719</c:v>
                </c:pt>
                <c:pt idx="239937">
                  <c:v>-84.10644529999998</c:v>
                </c:pt>
                <c:pt idx="239938">
                  <c:v>-96.5576172</c:v>
                </c:pt>
                <c:pt idx="239939">
                  <c:v>-88.8671875</c:v>
                </c:pt>
                <c:pt idx="239940">
                  <c:v>-55.6640625</c:v>
                </c:pt>
                <c:pt idx="239941">
                  <c:v>-7.08007812</c:v>
                </c:pt>
                <c:pt idx="239942">
                  <c:v>41.2597656</c:v>
                </c:pt>
                <c:pt idx="239943">
                  <c:v>83.0078125</c:v>
                </c:pt>
                <c:pt idx="239944">
                  <c:v>96.5576172</c:v>
                </c:pt>
                <c:pt idx="239945">
                  <c:v>90.6982422</c:v>
                </c:pt>
                <c:pt idx="239946">
                  <c:v>54.32128909999999</c:v>
                </c:pt>
                <c:pt idx="239947">
                  <c:v>15.7470703</c:v>
                </c:pt>
                <c:pt idx="239948">
                  <c:v>-37.4755859</c:v>
                </c:pt>
                <c:pt idx="239949">
                  <c:v>-80.9326172</c:v>
                </c:pt>
                <c:pt idx="239950">
                  <c:v>-105.34668</c:v>
                </c:pt>
                <c:pt idx="239951">
                  <c:v>-89.35546879999995</c:v>
                </c:pt>
                <c:pt idx="239952">
                  <c:v>-61.6455078</c:v>
                </c:pt>
                <c:pt idx="239953">
                  <c:v>-13.5498047</c:v>
                </c:pt>
                <c:pt idx="239954">
                  <c:v>36.0107422</c:v>
                </c:pt>
                <c:pt idx="239955">
                  <c:v>72.3876953</c:v>
                </c:pt>
                <c:pt idx="239956">
                  <c:v>95.4589844</c:v>
                </c:pt>
                <c:pt idx="239957">
                  <c:v>92.4072266</c:v>
                </c:pt>
                <c:pt idx="239958">
                  <c:v>62.6220703</c:v>
                </c:pt>
                <c:pt idx="239959">
                  <c:v>18.7988281</c:v>
                </c:pt>
                <c:pt idx="239960">
                  <c:v>-28.0761719</c:v>
                </c:pt>
                <c:pt idx="239961">
                  <c:v>-77.75878909999996</c:v>
                </c:pt>
                <c:pt idx="239962">
                  <c:v>-106.811523</c:v>
                </c:pt>
                <c:pt idx="239963">
                  <c:v>-95.4589844</c:v>
                </c:pt>
                <c:pt idx="239964">
                  <c:v>-65.55175779999998</c:v>
                </c:pt>
                <c:pt idx="239965">
                  <c:v>-16.9677734</c:v>
                </c:pt>
                <c:pt idx="239966">
                  <c:v>30.5175781</c:v>
                </c:pt>
                <c:pt idx="239967">
                  <c:v>71.6552734</c:v>
                </c:pt>
                <c:pt idx="239968">
                  <c:v>97.5341797</c:v>
                </c:pt>
                <c:pt idx="239969">
                  <c:v>101.68457</c:v>
                </c:pt>
                <c:pt idx="239970">
                  <c:v>77.14843749999996</c:v>
                </c:pt>
                <c:pt idx="239971">
                  <c:v>26.2451172</c:v>
                </c:pt>
                <c:pt idx="239972">
                  <c:v>-23.8037109</c:v>
                </c:pt>
                <c:pt idx="239973">
                  <c:v>-70.0683594</c:v>
                </c:pt>
                <c:pt idx="239974">
                  <c:v>-96.92382809999998</c:v>
                </c:pt>
                <c:pt idx="239975">
                  <c:v>-95.3369141</c:v>
                </c:pt>
                <c:pt idx="239976">
                  <c:v>-75.9277344</c:v>
                </c:pt>
                <c:pt idx="239977">
                  <c:v>-27.8320312</c:v>
                </c:pt>
                <c:pt idx="239978">
                  <c:v>29.5410156</c:v>
                </c:pt>
                <c:pt idx="239979">
                  <c:v>74.3408203</c:v>
                </c:pt>
                <c:pt idx="239980">
                  <c:v>94.7265625</c:v>
                </c:pt>
                <c:pt idx="239981">
                  <c:v>101.68457</c:v>
                </c:pt>
                <c:pt idx="239982">
                  <c:v>78.8574219</c:v>
                </c:pt>
                <c:pt idx="239983">
                  <c:v>26.2451172</c:v>
                </c:pt>
                <c:pt idx="239984">
                  <c:v>-22.5830078</c:v>
                </c:pt>
                <c:pt idx="239985">
                  <c:v>-62.1337891</c:v>
                </c:pt>
                <c:pt idx="239986">
                  <c:v>-92.0410156</c:v>
                </c:pt>
                <c:pt idx="239987">
                  <c:v>-94.3603516</c:v>
                </c:pt>
                <c:pt idx="239988">
                  <c:v>-75.8056641</c:v>
                </c:pt>
                <c:pt idx="239989">
                  <c:v>-37.4755859</c:v>
                </c:pt>
                <c:pt idx="239990">
                  <c:v>14.6484375</c:v>
                </c:pt>
                <c:pt idx="239991">
                  <c:v>60.0585938</c:v>
                </c:pt>
                <c:pt idx="239992">
                  <c:v>97.4121094</c:v>
                </c:pt>
                <c:pt idx="239993">
                  <c:v>95.5810547</c:v>
                </c:pt>
                <c:pt idx="239994">
                  <c:v>75.19531249999996</c:v>
                </c:pt>
                <c:pt idx="239995">
                  <c:v>41.7480469</c:v>
                </c:pt>
                <c:pt idx="239996">
                  <c:v>-11.1083984</c:v>
                </c:pt>
                <c:pt idx="239997">
                  <c:v>-57.7392578</c:v>
                </c:pt>
                <c:pt idx="239998">
                  <c:v>-91.0644531</c:v>
                </c:pt>
                <c:pt idx="239999">
                  <c:v>-99.4873047</c:v>
                </c:pt>
                <c:pt idx="240000">
                  <c:v>-76.5380859</c:v>
                </c:pt>
                <c:pt idx="240001">
                  <c:v>-37.7197266</c:v>
                </c:pt>
                <c:pt idx="240002">
                  <c:v>16.72363279999998</c:v>
                </c:pt>
                <c:pt idx="240003">
                  <c:v>63.1103516</c:v>
                </c:pt>
                <c:pt idx="240004">
                  <c:v>95.9472656</c:v>
                </c:pt>
                <c:pt idx="240005">
                  <c:v>92.89550779999998</c:v>
                </c:pt>
                <c:pt idx="240006">
                  <c:v>68.4814453</c:v>
                </c:pt>
                <c:pt idx="240007">
                  <c:v>38.2080078</c:v>
                </c:pt>
                <c:pt idx="240008">
                  <c:v>-15.7470703</c:v>
                </c:pt>
                <c:pt idx="240009">
                  <c:v>-54.8095703</c:v>
                </c:pt>
                <c:pt idx="240010">
                  <c:v>-91.6748047</c:v>
                </c:pt>
                <c:pt idx="240011">
                  <c:v>-104.125977</c:v>
                </c:pt>
                <c:pt idx="240012">
                  <c:v>-83.4960938</c:v>
                </c:pt>
                <c:pt idx="240013">
                  <c:v>-47.4853516</c:v>
                </c:pt>
                <c:pt idx="240014">
                  <c:v>2.07519531</c:v>
                </c:pt>
                <c:pt idx="240015">
                  <c:v>61.15722659999999</c:v>
                </c:pt>
                <c:pt idx="240016">
                  <c:v>94.84863279999998</c:v>
                </c:pt>
                <c:pt idx="240017">
                  <c:v>98.9990234</c:v>
                </c:pt>
                <c:pt idx="240018">
                  <c:v>86.6699219</c:v>
                </c:pt>
                <c:pt idx="240019">
                  <c:v>47.85156249999999</c:v>
                </c:pt>
                <c:pt idx="240020">
                  <c:v>-7.69042969</c:v>
                </c:pt>
                <c:pt idx="240021">
                  <c:v>-56.2744141</c:v>
                </c:pt>
                <c:pt idx="240022">
                  <c:v>-92.0410156</c:v>
                </c:pt>
                <c:pt idx="240023">
                  <c:v>-104.492188</c:v>
                </c:pt>
                <c:pt idx="240024">
                  <c:v>-92.1630859</c:v>
                </c:pt>
                <c:pt idx="240025">
                  <c:v>-52.8564453</c:v>
                </c:pt>
                <c:pt idx="240026">
                  <c:v>-1.46484375</c:v>
                </c:pt>
                <c:pt idx="240027">
                  <c:v>46.875</c:v>
                </c:pt>
                <c:pt idx="240028">
                  <c:v>82.7636719</c:v>
                </c:pt>
                <c:pt idx="240029">
                  <c:v>104.003906</c:v>
                </c:pt>
                <c:pt idx="240030">
                  <c:v>90.94238279999998</c:v>
                </c:pt>
                <c:pt idx="240031">
                  <c:v>60.546875</c:v>
                </c:pt>
                <c:pt idx="240032">
                  <c:v>4.27246094</c:v>
                </c:pt>
                <c:pt idx="240033">
                  <c:v>-46.5087891</c:v>
                </c:pt>
                <c:pt idx="240034">
                  <c:v>-82.6416016</c:v>
                </c:pt>
                <c:pt idx="240035">
                  <c:v>-103.271484</c:v>
                </c:pt>
                <c:pt idx="240036">
                  <c:v>-90.82031249999996</c:v>
                </c:pt>
                <c:pt idx="240037">
                  <c:v>-56.640625</c:v>
                </c:pt>
                <c:pt idx="240038">
                  <c:v>-5.615234379999995</c:v>
                </c:pt>
                <c:pt idx="240039">
                  <c:v>41.2597656</c:v>
                </c:pt>
                <c:pt idx="240040">
                  <c:v>81.7871094</c:v>
                </c:pt>
                <c:pt idx="240041">
                  <c:v>96.80175779999998</c:v>
                </c:pt>
                <c:pt idx="240042">
                  <c:v>91.0644531</c:v>
                </c:pt>
                <c:pt idx="240043">
                  <c:v>59.81445309999999</c:v>
                </c:pt>
                <c:pt idx="240044">
                  <c:v>9.155273439999998</c:v>
                </c:pt>
                <c:pt idx="240045">
                  <c:v>-41.3818359</c:v>
                </c:pt>
                <c:pt idx="240046">
                  <c:v>-81.4208984</c:v>
                </c:pt>
                <c:pt idx="240047">
                  <c:v>-100.219727</c:v>
                </c:pt>
                <c:pt idx="240048">
                  <c:v>-93.87207029999993</c:v>
                </c:pt>
                <c:pt idx="240049">
                  <c:v>-59.6923828</c:v>
                </c:pt>
                <c:pt idx="240050">
                  <c:v>-15.5029297</c:v>
                </c:pt>
                <c:pt idx="240051">
                  <c:v>38.5742188</c:v>
                </c:pt>
                <c:pt idx="240052">
                  <c:v>82.88574219999992</c:v>
                </c:pt>
                <c:pt idx="240053">
                  <c:v>100.219727</c:v>
                </c:pt>
                <c:pt idx="240054">
                  <c:v>101.68457</c:v>
                </c:pt>
                <c:pt idx="240055">
                  <c:v>68.9697266</c:v>
                </c:pt>
                <c:pt idx="240056">
                  <c:v>13.7939453</c:v>
                </c:pt>
                <c:pt idx="240057">
                  <c:v>-26.0009766</c:v>
                </c:pt>
                <c:pt idx="240058">
                  <c:v>-72.3876953</c:v>
                </c:pt>
                <c:pt idx="240059">
                  <c:v>-99.3652344</c:v>
                </c:pt>
                <c:pt idx="240060">
                  <c:v>-97.65625</c:v>
                </c:pt>
                <c:pt idx="240061">
                  <c:v>-73.3642578</c:v>
                </c:pt>
                <c:pt idx="240062">
                  <c:v>-23.0712891</c:v>
                </c:pt>
                <c:pt idx="240063">
                  <c:v>26.7333984</c:v>
                </c:pt>
                <c:pt idx="240064">
                  <c:v>66.52832029999998</c:v>
                </c:pt>
                <c:pt idx="240065">
                  <c:v>96.5576172</c:v>
                </c:pt>
                <c:pt idx="240066">
                  <c:v>97.2900391</c:v>
                </c:pt>
                <c:pt idx="240067">
                  <c:v>71.2890625</c:v>
                </c:pt>
                <c:pt idx="240068">
                  <c:v>24.7802734</c:v>
                </c:pt>
                <c:pt idx="240069">
                  <c:v>-21.1181641</c:v>
                </c:pt>
                <c:pt idx="240070">
                  <c:v>-67.13867190000001</c:v>
                </c:pt>
                <c:pt idx="240071">
                  <c:v>-94.6044922</c:v>
                </c:pt>
                <c:pt idx="240072">
                  <c:v>-92.6513672</c:v>
                </c:pt>
                <c:pt idx="240073">
                  <c:v>-72.1435547</c:v>
                </c:pt>
                <c:pt idx="240074">
                  <c:v>-25.6347656</c:v>
                </c:pt>
                <c:pt idx="240075">
                  <c:v>21.9726562</c:v>
                </c:pt>
                <c:pt idx="240076">
                  <c:v>64.6972656</c:v>
                </c:pt>
                <c:pt idx="240077">
                  <c:v>97.0458984</c:v>
                </c:pt>
                <c:pt idx="240078">
                  <c:v>96.3134766</c:v>
                </c:pt>
                <c:pt idx="240079">
                  <c:v>73.3642578</c:v>
                </c:pt>
                <c:pt idx="240080">
                  <c:v>32.8369141</c:v>
                </c:pt>
                <c:pt idx="240081">
                  <c:v>-20.7519531</c:v>
                </c:pt>
                <c:pt idx="240082">
                  <c:v>-73.3642578</c:v>
                </c:pt>
                <c:pt idx="240083">
                  <c:v>-95.82519529999998</c:v>
                </c:pt>
                <c:pt idx="240084">
                  <c:v>-99.60937499999996</c:v>
                </c:pt>
                <c:pt idx="240085">
                  <c:v>-78.0029297</c:v>
                </c:pt>
                <c:pt idx="240086">
                  <c:v>-37.9638672</c:v>
                </c:pt>
                <c:pt idx="240087">
                  <c:v>15.3808594</c:v>
                </c:pt>
                <c:pt idx="240088">
                  <c:v>61.8896484</c:v>
                </c:pt>
                <c:pt idx="240089">
                  <c:v>90.2099609</c:v>
                </c:pt>
                <c:pt idx="240090">
                  <c:v>104.492188</c:v>
                </c:pt>
                <c:pt idx="240091">
                  <c:v>80.8105469</c:v>
                </c:pt>
                <c:pt idx="240092">
                  <c:v>35.2783203</c:v>
                </c:pt>
                <c:pt idx="240093">
                  <c:v>-3.41796875</c:v>
                </c:pt>
                <c:pt idx="240094">
                  <c:v>-59.9365234</c:v>
                </c:pt>
                <c:pt idx="240095">
                  <c:v>-92.5292969</c:v>
                </c:pt>
                <c:pt idx="240096">
                  <c:v>-96.1914062</c:v>
                </c:pt>
                <c:pt idx="240097">
                  <c:v>-81.17675779999993</c:v>
                </c:pt>
                <c:pt idx="240098">
                  <c:v>-46.5087891</c:v>
                </c:pt>
                <c:pt idx="240099">
                  <c:v>8.66699219</c:v>
                </c:pt>
                <c:pt idx="240100">
                  <c:v>53.1005859</c:v>
                </c:pt>
                <c:pt idx="240101">
                  <c:v>95.2148438</c:v>
                </c:pt>
                <c:pt idx="240102">
                  <c:v>97.1679688</c:v>
                </c:pt>
                <c:pt idx="240103">
                  <c:v>76.5380859</c:v>
                </c:pt>
                <c:pt idx="240104">
                  <c:v>43.0908203</c:v>
                </c:pt>
                <c:pt idx="240105">
                  <c:v>-8.30078125</c:v>
                </c:pt>
                <c:pt idx="240106">
                  <c:v>-54.32128909999999</c:v>
                </c:pt>
                <c:pt idx="240107">
                  <c:v>-92.6513672</c:v>
                </c:pt>
                <c:pt idx="240108">
                  <c:v>-104.858398</c:v>
                </c:pt>
                <c:pt idx="240109">
                  <c:v>-89.9658203</c:v>
                </c:pt>
                <c:pt idx="240110">
                  <c:v>-54.8095703</c:v>
                </c:pt>
                <c:pt idx="240111">
                  <c:v>2.19726562</c:v>
                </c:pt>
                <c:pt idx="240112">
                  <c:v>54.0771484</c:v>
                </c:pt>
                <c:pt idx="240113">
                  <c:v>90.4541016</c:v>
                </c:pt>
                <c:pt idx="240114">
                  <c:v>102.539062</c:v>
                </c:pt>
                <c:pt idx="240115">
                  <c:v>86.18164059999998</c:v>
                </c:pt>
                <c:pt idx="240116">
                  <c:v>52.6123047</c:v>
                </c:pt>
                <c:pt idx="240117">
                  <c:v>-1.34277344</c:v>
                </c:pt>
                <c:pt idx="240118">
                  <c:v>-51.0253906</c:v>
                </c:pt>
                <c:pt idx="240119">
                  <c:v>-93.2617188</c:v>
                </c:pt>
                <c:pt idx="240120">
                  <c:v>-97.5341797</c:v>
                </c:pt>
                <c:pt idx="240121">
                  <c:v>-84.7167969</c:v>
                </c:pt>
                <c:pt idx="240122">
                  <c:v>-49.3164062</c:v>
                </c:pt>
                <c:pt idx="240123">
                  <c:v>3.90625</c:v>
                </c:pt>
                <c:pt idx="240124">
                  <c:v>50.9033203</c:v>
                </c:pt>
                <c:pt idx="240125">
                  <c:v>85.4492188</c:v>
                </c:pt>
                <c:pt idx="240126">
                  <c:v>105.34668</c:v>
                </c:pt>
                <c:pt idx="240127">
                  <c:v>89.2333984</c:v>
                </c:pt>
                <c:pt idx="240128">
                  <c:v>59.6923828</c:v>
                </c:pt>
                <c:pt idx="240129">
                  <c:v>17.0898438</c:v>
                </c:pt>
                <c:pt idx="240130">
                  <c:v>-39.6728516</c:v>
                </c:pt>
                <c:pt idx="240131">
                  <c:v>-84.5947266</c:v>
                </c:pt>
                <c:pt idx="240132">
                  <c:v>-97.90039059999998</c:v>
                </c:pt>
                <c:pt idx="240133">
                  <c:v>-88.7451172</c:v>
                </c:pt>
                <c:pt idx="240134">
                  <c:v>-56.1523438</c:v>
                </c:pt>
                <c:pt idx="240135">
                  <c:v>-17.0898438</c:v>
                </c:pt>
                <c:pt idx="240136">
                  <c:v>31.7382812</c:v>
                </c:pt>
                <c:pt idx="240137">
                  <c:v>82.5195312</c:v>
                </c:pt>
                <c:pt idx="240138">
                  <c:v>104.003906</c:v>
                </c:pt>
                <c:pt idx="240139">
                  <c:v>97.90039059999998</c:v>
                </c:pt>
                <c:pt idx="240140">
                  <c:v>65.4296875</c:v>
                </c:pt>
                <c:pt idx="240141">
                  <c:v>14.1601562</c:v>
                </c:pt>
                <c:pt idx="240142">
                  <c:v>-36.0107422</c:v>
                </c:pt>
                <c:pt idx="240143">
                  <c:v>-80.9326172</c:v>
                </c:pt>
                <c:pt idx="240144">
                  <c:v>-99.85351559999998</c:v>
                </c:pt>
                <c:pt idx="240145">
                  <c:v>-90.57617190000001</c:v>
                </c:pt>
                <c:pt idx="240146">
                  <c:v>-62.3779297</c:v>
                </c:pt>
                <c:pt idx="240147">
                  <c:v>-20.38574219999997</c:v>
                </c:pt>
                <c:pt idx="240148">
                  <c:v>29.7851562</c:v>
                </c:pt>
                <c:pt idx="240149">
                  <c:v>73.3642578</c:v>
                </c:pt>
                <c:pt idx="240150">
                  <c:v>100.585938</c:v>
                </c:pt>
                <c:pt idx="240151">
                  <c:v>93.5058594</c:v>
                </c:pt>
                <c:pt idx="240152">
                  <c:v>66.8945312</c:v>
                </c:pt>
                <c:pt idx="240153">
                  <c:v>21.9726562</c:v>
                </c:pt>
                <c:pt idx="240154">
                  <c:v>-30.8837891</c:v>
                </c:pt>
                <c:pt idx="240155">
                  <c:v>-79.7119141</c:v>
                </c:pt>
                <c:pt idx="240156">
                  <c:v>-104.614258</c:v>
                </c:pt>
                <c:pt idx="240157">
                  <c:v>-97.65625</c:v>
                </c:pt>
                <c:pt idx="240158">
                  <c:v>-74.8291016</c:v>
                </c:pt>
                <c:pt idx="240159">
                  <c:v>-28.0761719</c:v>
                </c:pt>
                <c:pt idx="240160">
                  <c:v>29.0527344</c:v>
                </c:pt>
                <c:pt idx="240161">
                  <c:v>69.0917969</c:v>
                </c:pt>
                <c:pt idx="240162">
                  <c:v>92.2851562</c:v>
                </c:pt>
                <c:pt idx="240163">
                  <c:v>98.1445312</c:v>
                </c:pt>
                <c:pt idx="240164">
                  <c:v>71.6552734</c:v>
                </c:pt>
                <c:pt idx="240165">
                  <c:v>20.2636719</c:v>
                </c:pt>
                <c:pt idx="240166">
                  <c:v>-24.7802734</c:v>
                </c:pt>
                <c:pt idx="240167">
                  <c:v>-62.7441406</c:v>
                </c:pt>
                <c:pt idx="240168">
                  <c:v>-98.5107422</c:v>
                </c:pt>
                <c:pt idx="240169">
                  <c:v>-96.4355469</c:v>
                </c:pt>
                <c:pt idx="240170">
                  <c:v>-74.21875</c:v>
                </c:pt>
                <c:pt idx="240171">
                  <c:v>-29.9072266</c:v>
                </c:pt>
                <c:pt idx="240172">
                  <c:v>21.1181641</c:v>
                </c:pt>
                <c:pt idx="240173">
                  <c:v>69.7021484</c:v>
                </c:pt>
                <c:pt idx="240174">
                  <c:v>97.0458984</c:v>
                </c:pt>
                <c:pt idx="240175">
                  <c:v>97.1679688</c:v>
                </c:pt>
                <c:pt idx="240176">
                  <c:v>73.7304688</c:v>
                </c:pt>
                <c:pt idx="240177">
                  <c:v>31.25</c:v>
                </c:pt>
                <c:pt idx="240178">
                  <c:v>-23.5595703</c:v>
                </c:pt>
                <c:pt idx="240179">
                  <c:v>-68.4814453</c:v>
                </c:pt>
                <c:pt idx="240180">
                  <c:v>-99.3652344</c:v>
                </c:pt>
                <c:pt idx="240181">
                  <c:v>-101.928711</c:v>
                </c:pt>
                <c:pt idx="240182">
                  <c:v>-83.0078125</c:v>
                </c:pt>
                <c:pt idx="240183">
                  <c:v>-34.17968749999999</c:v>
                </c:pt>
                <c:pt idx="240184">
                  <c:v>17.9443359</c:v>
                </c:pt>
                <c:pt idx="240185">
                  <c:v>64.8193359</c:v>
                </c:pt>
                <c:pt idx="240186">
                  <c:v>97.77832029999998</c:v>
                </c:pt>
                <c:pt idx="240187">
                  <c:v>108.642578</c:v>
                </c:pt>
                <c:pt idx="240188">
                  <c:v>83.2519531</c:v>
                </c:pt>
                <c:pt idx="240189">
                  <c:v>37.7197266</c:v>
                </c:pt>
                <c:pt idx="240190">
                  <c:v>-11.8408203</c:v>
                </c:pt>
                <c:pt idx="240191">
                  <c:v>-58.4716797</c:v>
                </c:pt>
                <c:pt idx="240192">
                  <c:v>-91.9189453</c:v>
                </c:pt>
                <c:pt idx="240193">
                  <c:v>-94.7265625</c:v>
                </c:pt>
                <c:pt idx="240194">
                  <c:v>-74.5849609</c:v>
                </c:pt>
                <c:pt idx="240195">
                  <c:v>-37.7197266</c:v>
                </c:pt>
                <c:pt idx="240196">
                  <c:v>12.2070312</c:v>
                </c:pt>
                <c:pt idx="240197">
                  <c:v>60.18066409999999</c:v>
                </c:pt>
                <c:pt idx="240198">
                  <c:v>83.7402344</c:v>
                </c:pt>
                <c:pt idx="240199">
                  <c:v>96.80175779999998</c:v>
                </c:pt>
                <c:pt idx="240200">
                  <c:v>85.9375</c:v>
                </c:pt>
                <c:pt idx="240201">
                  <c:v>50.6591797</c:v>
                </c:pt>
                <c:pt idx="240202">
                  <c:v>-6.95800781</c:v>
                </c:pt>
                <c:pt idx="240203">
                  <c:v>-54.5654297</c:v>
                </c:pt>
                <c:pt idx="240204">
                  <c:v>-86.05957029999998</c:v>
                </c:pt>
                <c:pt idx="240205">
                  <c:v>-99.3652344</c:v>
                </c:pt>
                <c:pt idx="240206">
                  <c:v>-85.08300779999998</c:v>
                </c:pt>
                <c:pt idx="240207">
                  <c:v>-49.9267578</c:v>
                </c:pt>
                <c:pt idx="240208">
                  <c:v>-2.44140625</c:v>
                </c:pt>
                <c:pt idx="240209">
                  <c:v>52.9785156</c:v>
                </c:pt>
                <c:pt idx="240210">
                  <c:v>93.1396484</c:v>
                </c:pt>
                <c:pt idx="240211">
                  <c:v>107.788086</c:v>
                </c:pt>
                <c:pt idx="240212">
                  <c:v>85.8154297</c:v>
                </c:pt>
                <c:pt idx="240213">
                  <c:v>50.6591797</c:v>
                </c:pt>
                <c:pt idx="240214">
                  <c:v>-2.31933594</c:v>
                </c:pt>
                <c:pt idx="240215">
                  <c:v>-47.85156249999999</c:v>
                </c:pt>
                <c:pt idx="240216">
                  <c:v>-88.13476559999998</c:v>
                </c:pt>
                <c:pt idx="240217">
                  <c:v>-98.9990234</c:v>
                </c:pt>
                <c:pt idx="240218">
                  <c:v>-96.67968749999996</c:v>
                </c:pt>
                <c:pt idx="240219">
                  <c:v>-52.9785156</c:v>
                </c:pt>
                <c:pt idx="240220">
                  <c:v>-13.3056641</c:v>
                </c:pt>
                <c:pt idx="240221">
                  <c:v>39.7949219</c:v>
                </c:pt>
                <c:pt idx="240222">
                  <c:v>79.7119141</c:v>
                </c:pt>
                <c:pt idx="240223">
                  <c:v>99.7314453</c:v>
                </c:pt>
                <c:pt idx="240224">
                  <c:v>91.0644531</c:v>
                </c:pt>
                <c:pt idx="240225">
                  <c:v>52.734375</c:v>
                </c:pt>
                <c:pt idx="240226">
                  <c:v>6.835937499999997</c:v>
                </c:pt>
                <c:pt idx="240227">
                  <c:v>-37.3535156</c:v>
                </c:pt>
                <c:pt idx="240228">
                  <c:v>-83.3740234</c:v>
                </c:pt>
                <c:pt idx="240229">
                  <c:v>-99.4873047</c:v>
                </c:pt>
                <c:pt idx="240230">
                  <c:v>-91.4306641</c:v>
                </c:pt>
                <c:pt idx="240231">
                  <c:v>-66.1621094</c:v>
                </c:pt>
                <c:pt idx="240232">
                  <c:v>-12.8173828</c:v>
                </c:pt>
                <c:pt idx="240233">
                  <c:v>38.6962891</c:v>
                </c:pt>
                <c:pt idx="240234">
                  <c:v>74.5849609</c:v>
                </c:pt>
                <c:pt idx="240235">
                  <c:v>96.4355469</c:v>
                </c:pt>
                <c:pt idx="240236">
                  <c:v>97.2900391</c:v>
                </c:pt>
                <c:pt idx="240237">
                  <c:v>72.9980469</c:v>
                </c:pt>
                <c:pt idx="240238">
                  <c:v>18.3105469</c:v>
                </c:pt>
                <c:pt idx="240239">
                  <c:v>-33.9355469</c:v>
                </c:pt>
                <c:pt idx="240240">
                  <c:v>-74.9511719</c:v>
                </c:pt>
                <c:pt idx="240241">
                  <c:v>-103.027344</c:v>
                </c:pt>
                <c:pt idx="240242">
                  <c:v>-99.7314453</c:v>
                </c:pt>
                <c:pt idx="240243">
                  <c:v>-64.57519529999998</c:v>
                </c:pt>
                <c:pt idx="240244">
                  <c:v>-15.2587891</c:v>
                </c:pt>
                <c:pt idx="240245">
                  <c:v>32.8369141</c:v>
                </c:pt>
                <c:pt idx="240246">
                  <c:v>73.3642578</c:v>
                </c:pt>
                <c:pt idx="240247">
                  <c:v>100.219727</c:v>
                </c:pt>
                <c:pt idx="240248">
                  <c:v>96.1914062</c:v>
                </c:pt>
                <c:pt idx="240249">
                  <c:v>71.4111328</c:v>
                </c:pt>
                <c:pt idx="240250">
                  <c:v>25.8789062</c:v>
                </c:pt>
                <c:pt idx="240251">
                  <c:v>-23.3154297</c:v>
                </c:pt>
                <c:pt idx="240252">
                  <c:v>-69.7021484</c:v>
                </c:pt>
                <c:pt idx="240253">
                  <c:v>-92.1630859</c:v>
                </c:pt>
                <c:pt idx="240254">
                  <c:v>-100.708008</c:v>
                </c:pt>
                <c:pt idx="240255">
                  <c:v>-76.2939453</c:v>
                </c:pt>
                <c:pt idx="240256">
                  <c:v>-29.9072266</c:v>
                </c:pt>
                <c:pt idx="240257">
                  <c:v>22.5830078</c:v>
                </c:pt>
                <c:pt idx="240258">
                  <c:v>72.9980469</c:v>
                </c:pt>
                <c:pt idx="240259">
                  <c:v>98.63281249999996</c:v>
                </c:pt>
                <c:pt idx="240260">
                  <c:v>94.1162109</c:v>
                </c:pt>
                <c:pt idx="240261">
                  <c:v>73.60839839999993</c:v>
                </c:pt>
                <c:pt idx="240262">
                  <c:v>40.5273438</c:v>
                </c:pt>
                <c:pt idx="240263">
                  <c:v>-19.53125</c:v>
                </c:pt>
                <c:pt idx="240264">
                  <c:v>-70.67871089999993</c:v>
                </c:pt>
                <c:pt idx="240265">
                  <c:v>-90.82031249999996</c:v>
                </c:pt>
                <c:pt idx="240266">
                  <c:v>-96.0693359</c:v>
                </c:pt>
                <c:pt idx="240267">
                  <c:v>-72.3876953</c:v>
                </c:pt>
                <c:pt idx="240268">
                  <c:v>-34.17968749999999</c:v>
                </c:pt>
                <c:pt idx="240269">
                  <c:v>21.1181641</c:v>
                </c:pt>
                <c:pt idx="240270">
                  <c:v>66.52832029999998</c:v>
                </c:pt>
                <c:pt idx="240271">
                  <c:v>94.3603516</c:v>
                </c:pt>
                <c:pt idx="240272">
                  <c:v>96.3134766</c:v>
                </c:pt>
                <c:pt idx="240273">
                  <c:v>83.12988279999993</c:v>
                </c:pt>
                <c:pt idx="240274">
                  <c:v>38.2080078</c:v>
                </c:pt>
                <c:pt idx="240275">
                  <c:v>-6.103515619999995</c:v>
                </c:pt>
                <c:pt idx="240276">
                  <c:v>-67.2607422</c:v>
                </c:pt>
                <c:pt idx="240277">
                  <c:v>-98.0224609</c:v>
                </c:pt>
                <c:pt idx="240278">
                  <c:v>-95.2148438</c:v>
                </c:pt>
                <c:pt idx="240279">
                  <c:v>-82.15332029999998</c:v>
                </c:pt>
                <c:pt idx="240280">
                  <c:v>-37.4755859</c:v>
                </c:pt>
                <c:pt idx="240281">
                  <c:v>11.71875</c:v>
                </c:pt>
                <c:pt idx="240282">
                  <c:v>58.4716797</c:v>
                </c:pt>
                <c:pt idx="240283">
                  <c:v>92.77343749999996</c:v>
                </c:pt>
                <c:pt idx="240284">
                  <c:v>98.87695309999998</c:v>
                </c:pt>
                <c:pt idx="240285">
                  <c:v>75.0732422</c:v>
                </c:pt>
                <c:pt idx="240286">
                  <c:v>46.7529297</c:v>
                </c:pt>
                <c:pt idx="240287">
                  <c:v>-1.58691406</c:v>
                </c:pt>
                <c:pt idx="240288">
                  <c:v>-56.1523438</c:v>
                </c:pt>
                <c:pt idx="240289">
                  <c:v>-101.074219</c:v>
                </c:pt>
                <c:pt idx="240290">
                  <c:v>-97.90039059999998</c:v>
                </c:pt>
                <c:pt idx="240291">
                  <c:v>-82.3974609</c:v>
                </c:pt>
                <c:pt idx="240292">
                  <c:v>-48.4619141</c:v>
                </c:pt>
                <c:pt idx="240293">
                  <c:v>-0.122070312</c:v>
                </c:pt>
                <c:pt idx="240294">
                  <c:v>54.93164059999999</c:v>
                </c:pt>
                <c:pt idx="240295">
                  <c:v>95.3369141</c:v>
                </c:pt>
                <c:pt idx="240296">
                  <c:v>101.68457</c:v>
                </c:pt>
                <c:pt idx="240297">
                  <c:v>83.984375</c:v>
                </c:pt>
                <c:pt idx="240298">
                  <c:v>49.9267578</c:v>
                </c:pt>
                <c:pt idx="240299">
                  <c:v>-3.78417969</c:v>
                </c:pt>
                <c:pt idx="240300">
                  <c:v>-49.4384766</c:v>
                </c:pt>
                <c:pt idx="240301">
                  <c:v>-86.6699219</c:v>
                </c:pt>
                <c:pt idx="240302">
                  <c:v>-103.149414</c:v>
                </c:pt>
                <c:pt idx="240303">
                  <c:v>-89.7216797</c:v>
                </c:pt>
                <c:pt idx="240304">
                  <c:v>-57.7392578</c:v>
                </c:pt>
                <c:pt idx="240305">
                  <c:v>-4.15039062</c:v>
                </c:pt>
                <c:pt idx="240306">
                  <c:v>44.7998047</c:v>
                </c:pt>
                <c:pt idx="240307">
                  <c:v>91.55273440000001</c:v>
                </c:pt>
                <c:pt idx="240308">
                  <c:v>98.87695309999998</c:v>
                </c:pt>
                <c:pt idx="240309">
                  <c:v>88.37890619999993</c:v>
                </c:pt>
                <c:pt idx="240310">
                  <c:v>47.2412109</c:v>
                </c:pt>
                <c:pt idx="240311">
                  <c:v>0.610351562</c:v>
                </c:pt>
                <c:pt idx="240312">
                  <c:v>-47.1191406</c:v>
                </c:pt>
                <c:pt idx="240313">
                  <c:v>-84.5947266</c:v>
                </c:pt>
                <c:pt idx="240314">
                  <c:v>-106.811523</c:v>
                </c:pt>
                <c:pt idx="240315">
                  <c:v>-98.0224609</c:v>
                </c:pt>
                <c:pt idx="240316">
                  <c:v>-65.4296875</c:v>
                </c:pt>
                <c:pt idx="240317">
                  <c:v>-8.91113281</c:v>
                </c:pt>
                <c:pt idx="240318">
                  <c:v>41.2597656</c:v>
                </c:pt>
                <c:pt idx="240319">
                  <c:v>76.6601562</c:v>
                </c:pt>
                <c:pt idx="240320">
                  <c:v>101.318359</c:v>
                </c:pt>
                <c:pt idx="240321">
                  <c:v>91.796875</c:v>
                </c:pt>
                <c:pt idx="240322">
                  <c:v>62.1337891</c:v>
                </c:pt>
                <c:pt idx="240323">
                  <c:v>20.7519531</c:v>
                </c:pt>
                <c:pt idx="240324">
                  <c:v>-39.0625</c:v>
                </c:pt>
                <c:pt idx="240325">
                  <c:v>-82.7636719</c:v>
                </c:pt>
                <c:pt idx="240326">
                  <c:v>-104.125977</c:v>
                </c:pt>
                <c:pt idx="240327">
                  <c:v>-95.3369141</c:v>
                </c:pt>
                <c:pt idx="240328">
                  <c:v>-63.1103516</c:v>
                </c:pt>
                <c:pt idx="240329">
                  <c:v>-13.0615234</c:v>
                </c:pt>
                <c:pt idx="240330">
                  <c:v>34.17968749999999</c:v>
                </c:pt>
                <c:pt idx="240331">
                  <c:v>70.4345703</c:v>
                </c:pt>
                <c:pt idx="240332">
                  <c:v>97.1679688</c:v>
                </c:pt>
                <c:pt idx="240333">
                  <c:v>96.80175779999998</c:v>
                </c:pt>
                <c:pt idx="240334">
                  <c:v>67.38281249999996</c:v>
                </c:pt>
                <c:pt idx="240335">
                  <c:v>11.1083984</c:v>
                </c:pt>
                <c:pt idx="240336">
                  <c:v>-34.4238281</c:v>
                </c:pt>
                <c:pt idx="240337">
                  <c:v>-76.6601562</c:v>
                </c:pt>
                <c:pt idx="240338">
                  <c:v>-96.0693359</c:v>
                </c:pt>
                <c:pt idx="240339">
                  <c:v>-94.4824219</c:v>
                </c:pt>
                <c:pt idx="240340">
                  <c:v>-72.3876953</c:v>
                </c:pt>
                <c:pt idx="240341">
                  <c:v>-22.7050781</c:v>
                </c:pt>
                <c:pt idx="240342">
                  <c:v>29.7851562</c:v>
                </c:pt>
                <c:pt idx="240343">
                  <c:v>75.31738279999998</c:v>
                </c:pt>
                <c:pt idx="240344">
                  <c:v>100.463867</c:v>
                </c:pt>
                <c:pt idx="240345">
                  <c:v>94.97070309999998</c:v>
                </c:pt>
                <c:pt idx="240346">
                  <c:v>67.7490234</c:v>
                </c:pt>
                <c:pt idx="240347">
                  <c:v>24.90234379999998</c:v>
                </c:pt>
                <c:pt idx="240348">
                  <c:v>-20.8740234</c:v>
                </c:pt>
                <c:pt idx="240349">
                  <c:v>-66.0400391</c:v>
                </c:pt>
                <c:pt idx="240350">
                  <c:v>-102.783203</c:v>
                </c:pt>
                <c:pt idx="240351">
                  <c:v>-98.5107422</c:v>
                </c:pt>
                <c:pt idx="240352">
                  <c:v>-75.5615234</c:v>
                </c:pt>
                <c:pt idx="240353">
                  <c:v>-36.0107422</c:v>
                </c:pt>
                <c:pt idx="240354">
                  <c:v>20.7519531</c:v>
                </c:pt>
                <c:pt idx="240355">
                  <c:v>74.0966797</c:v>
                </c:pt>
                <c:pt idx="240356">
                  <c:v>98.0224609</c:v>
                </c:pt>
                <c:pt idx="240357">
                  <c:v>93.75</c:v>
                </c:pt>
                <c:pt idx="240358">
                  <c:v>80.9326172</c:v>
                </c:pt>
                <c:pt idx="240359">
                  <c:v>43.3349609</c:v>
                </c:pt>
                <c:pt idx="240360">
                  <c:v>-13.9160156</c:v>
                </c:pt>
                <c:pt idx="240361">
                  <c:v>-64.8193359</c:v>
                </c:pt>
                <c:pt idx="240362">
                  <c:v>-100.341797</c:v>
                </c:pt>
                <c:pt idx="240363">
                  <c:v>-97.77832029999998</c:v>
                </c:pt>
                <c:pt idx="240364">
                  <c:v>-77.0263672</c:v>
                </c:pt>
                <c:pt idx="240365">
                  <c:v>-37.8417969</c:v>
                </c:pt>
                <c:pt idx="240366">
                  <c:v>13.5498047</c:v>
                </c:pt>
                <c:pt idx="240367">
                  <c:v>65.9179688</c:v>
                </c:pt>
                <c:pt idx="240368">
                  <c:v>97.4121094</c:v>
                </c:pt>
                <c:pt idx="240369">
                  <c:v>103.149414</c:v>
                </c:pt>
                <c:pt idx="240370">
                  <c:v>83.8623047</c:v>
                </c:pt>
                <c:pt idx="240371">
                  <c:v>43.2128906</c:v>
                </c:pt>
                <c:pt idx="240372">
                  <c:v>-7.20214844</c:v>
                </c:pt>
                <c:pt idx="240373">
                  <c:v>-50.5371094</c:v>
                </c:pt>
                <c:pt idx="240374">
                  <c:v>-78.36914059999998</c:v>
                </c:pt>
                <c:pt idx="240375">
                  <c:v>-100.830078</c:v>
                </c:pt>
                <c:pt idx="240376">
                  <c:v>-84.4726562</c:v>
                </c:pt>
                <c:pt idx="240377">
                  <c:v>-42.7246094</c:v>
                </c:pt>
                <c:pt idx="240378">
                  <c:v>4.63867188</c:v>
                </c:pt>
                <c:pt idx="240379">
                  <c:v>49.6826172</c:v>
                </c:pt>
                <c:pt idx="240380">
                  <c:v>97.4121094</c:v>
                </c:pt>
                <c:pt idx="240381">
                  <c:v>100.830078</c:v>
                </c:pt>
                <c:pt idx="240382">
                  <c:v>85.8154297</c:v>
                </c:pt>
                <c:pt idx="240383">
                  <c:v>42.1142578</c:v>
                </c:pt>
                <c:pt idx="240384">
                  <c:v>-7.20214844</c:v>
                </c:pt>
                <c:pt idx="240385">
                  <c:v>-54.8095703</c:v>
                </c:pt>
                <c:pt idx="240386">
                  <c:v>-90.6982422</c:v>
                </c:pt>
                <c:pt idx="240387">
                  <c:v>-107.543945</c:v>
                </c:pt>
                <c:pt idx="240388">
                  <c:v>-88.2568359</c:v>
                </c:pt>
                <c:pt idx="240389">
                  <c:v>-56.3964844</c:v>
                </c:pt>
                <c:pt idx="240390">
                  <c:v>-2.31933594</c:v>
                </c:pt>
                <c:pt idx="240391">
                  <c:v>50.2929688</c:v>
                </c:pt>
                <c:pt idx="240392">
                  <c:v>87.4023438</c:v>
                </c:pt>
                <c:pt idx="240393">
                  <c:v>101.928711</c:v>
                </c:pt>
                <c:pt idx="240394">
                  <c:v>92.77343749999996</c:v>
                </c:pt>
                <c:pt idx="240395">
                  <c:v>49.0722656</c:v>
                </c:pt>
                <c:pt idx="240396">
                  <c:v>-0.366210938</c:v>
                </c:pt>
                <c:pt idx="240397">
                  <c:v>-44.7998047</c:v>
                </c:pt>
                <c:pt idx="240398">
                  <c:v>-91.4306641</c:v>
                </c:pt>
                <c:pt idx="240399">
                  <c:v>-101.806641</c:v>
                </c:pt>
                <c:pt idx="240400">
                  <c:v>-84.22851559999998</c:v>
                </c:pt>
                <c:pt idx="240401">
                  <c:v>-46.6308594</c:v>
                </c:pt>
                <c:pt idx="240402">
                  <c:v>2.80761719</c:v>
                </c:pt>
                <c:pt idx="240403">
                  <c:v>52.1240234</c:v>
                </c:pt>
                <c:pt idx="240404">
                  <c:v>80.5664062</c:v>
                </c:pt>
                <c:pt idx="240405">
                  <c:v>99.3652344</c:v>
                </c:pt>
                <c:pt idx="240406">
                  <c:v>91.796875</c:v>
                </c:pt>
                <c:pt idx="240407">
                  <c:v>53.34472659999999</c:v>
                </c:pt>
                <c:pt idx="240408">
                  <c:v>8.91113281</c:v>
                </c:pt>
                <c:pt idx="240409">
                  <c:v>-44.55566409999999</c:v>
                </c:pt>
                <c:pt idx="240410">
                  <c:v>-82.27539059999994</c:v>
                </c:pt>
                <c:pt idx="240411">
                  <c:v>-102.294922</c:v>
                </c:pt>
                <c:pt idx="240412">
                  <c:v>-93.5058594</c:v>
                </c:pt>
                <c:pt idx="240413">
                  <c:v>-55.0537109</c:v>
                </c:pt>
                <c:pt idx="240414">
                  <c:v>-10.4980469</c:v>
                </c:pt>
                <c:pt idx="240415">
                  <c:v>44.3115234</c:v>
                </c:pt>
                <c:pt idx="240416">
                  <c:v>76.2939453</c:v>
                </c:pt>
                <c:pt idx="240417">
                  <c:v>94.3603516</c:v>
                </c:pt>
                <c:pt idx="240418">
                  <c:v>92.6513672</c:v>
                </c:pt>
                <c:pt idx="240419">
                  <c:v>59.0820312</c:v>
                </c:pt>
                <c:pt idx="240420">
                  <c:v>13.0615234</c:v>
                </c:pt>
                <c:pt idx="240421">
                  <c:v>-35.2783203</c:v>
                </c:pt>
                <c:pt idx="240422">
                  <c:v>-76.0498047</c:v>
                </c:pt>
                <c:pt idx="240423">
                  <c:v>-98.2666016</c:v>
                </c:pt>
                <c:pt idx="240424">
                  <c:v>-94.1162109</c:v>
                </c:pt>
                <c:pt idx="240425">
                  <c:v>-67.7490234</c:v>
                </c:pt>
                <c:pt idx="240426">
                  <c:v>-28.6865234</c:v>
                </c:pt>
                <c:pt idx="240427">
                  <c:v>31.98242189999997</c:v>
                </c:pt>
                <c:pt idx="240428">
                  <c:v>79.5898438</c:v>
                </c:pt>
                <c:pt idx="240429">
                  <c:v>101.928711</c:v>
                </c:pt>
                <c:pt idx="240430">
                  <c:v>99.85351559999998</c:v>
                </c:pt>
                <c:pt idx="240431">
                  <c:v>64.453125</c:v>
                </c:pt>
                <c:pt idx="240432">
                  <c:v>25.1464844</c:v>
                </c:pt>
                <c:pt idx="240433">
                  <c:v>-26.0009766</c:v>
                </c:pt>
                <c:pt idx="240434">
                  <c:v>-76.17187499999996</c:v>
                </c:pt>
                <c:pt idx="240435">
                  <c:v>-103.027344</c:v>
                </c:pt>
                <c:pt idx="240436">
                  <c:v>-103.759766</c:v>
                </c:pt>
                <c:pt idx="240437">
                  <c:v>-73.60839839999993</c:v>
                </c:pt>
                <c:pt idx="240438">
                  <c:v>-25.1464844</c:v>
                </c:pt>
                <c:pt idx="240439">
                  <c:v>21.3623047</c:v>
                </c:pt>
                <c:pt idx="240440">
                  <c:v>66.7724609</c:v>
                </c:pt>
                <c:pt idx="240441">
                  <c:v>99.2431641</c:v>
                </c:pt>
                <c:pt idx="240442">
                  <c:v>100.708008</c:v>
                </c:pt>
                <c:pt idx="240443">
                  <c:v>72.7539062</c:v>
                </c:pt>
                <c:pt idx="240444">
                  <c:v>31.25</c:v>
                </c:pt>
                <c:pt idx="240445">
                  <c:v>-25.5126953</c:v>
                </c:pt>
                <c:pt idx="240446">
                  <c:v>-70.55664059999998</c:v>
                </c:pt>
                <c:pt idx="240447">
                  <c:v>-96.0693359</c:v>
                </c:pt>
                <c:pt idx="240448">
                  <c:v>-103.515625</c:v>
                </c:pt>
                <c:pt idx="240449">
                  <c:v>-76.7822266</c:v>
                </c:pt>
                <c:pt idx="240450">
                  <c:v>-31.7382812</c:v>
                </c:pt>
                <c:pt idx="240451">
                  <c:v>14.8925781</c:v>
                </c:pt>
                <c:pt idx="240452">
                  <c:v>65.67382809999994</c:v>
                </c:pt>
                <c:pt idx="240453">
                  <c:v>93.01757809999998</c:v>
                </c:pt>
                <c:pt idx="240454">
                  <c:v>101.928711</c:v>
                </c:pt>
                <c:pt idx="240455">
                  <c:v>74.21875</c:v>
                </c:pt>
                <c:pt idx="240456">
                  <c:v>36.8652344</c:v>
                </c:pt>
                <c:pt idx="240457">
                  <c:v>-15.8691406</c:v>
                </c:pt>
                <c:pt idx="240458">
                  <c:v>-68.2373047</c:v>
                </c:pt>
                <c:pt idx="240459">
                  <c:v>-97.77832029999998</c:v>
                </c:pt>
                <c:pt idx="240460">
                  <c:v>-99.1210938</c:v>
                </c:pt>
                <c:pt idx="240461">
                  <c:v>-75.8056641</c:v>
                </c:pt>
                <c:pt idx="240462">
                  <c:v>-39.4287109</c:v>
                </c:pt>
                <c:pt idx="240463">
                  <c:v>10.0097656</c:v>
                </c:pt>
                <c:pt idx="240464">
                  <c:v>62.2558594</c:v>
                </c:pt>
                <c:pt idx="240465">
                  <c:v>94.3603516</c:v>
                </c:pt>
                <c:pt idx="240466">
                  <c:v>103.637695</c:v>
                </c:pt>
                <c:pt idx="240467">
                  <c:v>92.77343749999996</c:v>
                </c:pt>
                <c:pt idx="240468">
                  <c:v>44.4335938</c:v>
                </c:pt>
                <c:pt idx="240469">
                  <c:v>-7.812499999999997</c:v>
                </c:pt>
                <c:pt idx="240470">
                  <c:v>-60.9130859</c:v>
                </c:pt>
                <c:pt idx="240471">
                  <c:v>-97.65625</c:v>
                </c:pt>
                <c:pt idx="240472">
                  <c:v>-104.980469</c:v>
                </c:pt>
                <c:pt idx="240473">
                  <c:v>-82.7636719</c:v>
                </c:pt>
                <c:pt idx="240474">
                  <c:v>-45.2880859</c:v>
                </c:pt>
                <c:pt idx="240475">
                  <c:v>-1.34277344</c:v>
                </c:pt>
                <c:pt idx="240476">
                  <c:v>53.34472659999999</c:v>
                </c:pt>
                <c:pt idx="240477">
                  <c:v>91.6748047</c:v>
                </c:pt>
                <c:pt idx="240478">
                  <c:v>103.027344</c:v>
                </c:pt>
                <c:pt idx="240479">
                  <c:v>83.3740234</c:v>
                </c:pt>
                <c:pt idx="240480">
                  <c:v>44.3115234</c:v>
                </c:pt>
                <c:pt idx="240481">
                  <c:v>-8.7890625</c:v>
                </c:pt>
                <c:pt idx="240482">
                  <c:v>-49.9267578</c:v>
                </c:pt>
                <c:pt idx="240483">
                  <c:v>-91.796875</c:v>
                </c:pt>
                <c:pt idx="240484">
                  <c:v>-107.055664</c:v>
                </c:pt>
                <c:pt idx="240485">
                  <c:v>-86.05957029999998</c:v>
                </c:pt>
                <c:pt idx="240486">
                  <c:v>-47.6074219</c:v>
                </c:pt>
                <c:pt idx="240487">
                  <c:v>1.83105469</c:v>
                </c:pt>
                <c:pt idx="240488">
                  <c:v>50.78125</c:v>
                </c:pt>
                <c:pt idx="240489">
                  <c:v>88.37890619999993</c:v>
                </c:pt>
                <c:pt idx="240490">
                  <c:v>99.60937499999996</c:v>
                </c:pt>
                <c:pt idx="240491">
                  <c:v>83.6181641</c:v>
                </c:pt>
                <c:pt idx="240492">
                  <c:v>52.4902344</c:v>
                </c:pt>
                <c:pt idx="240493">
                  <c:v>-1.09863281</c:v>
                </c:pt>
                <c:pt idx="240494">
                  <c:v>-49.9267578</c:v>
                </c:pt>
                <c:pt idx="240495">
                  <c:v>-82.27539059999994</c:v>
                </c:pt>
                <c:pt idx="240496">
                  <c:v>-100.463867</c:v>
                </c:pt>
                <c:pt idx="240497">
                  <c:v>-91.9189453</c:v>
                </c:pt>
                <c:pt idx="240498">
                  <c:v>-58.9599609</c:v>
                </c:pt>
                <c:pt idx="240499">
                  <c:v>-11.4746094</c:v>
                </c:pt>
                <c:pt idx="240500">
                  <c:v>43.4570312</c:v>
                </c:pt>
                <c:pt idx="240501">
                  <c:v>83.4960938</c:v>
                </c:pt>
                <c:pt idx="240502">
                  <c:v>98.63281249999996</c:v>
                </c:pt>
                <c:pt idx="240503">
                  <c:v>90.4541016</c:v>
                </c:pt>
                <c:pt idx="240504">
                  <c:v>61.6455078</c:v>
                </c:pt>
                <c:pt idx="240505">
                  <c:v>10.2539062</c:v>
                </c:pt>
                <c:pt idx="240506">
                  <c:v>-46.6308594</c:v>
                </c:pt>
                <c:pt idx="240507">
                  <c:v>-81.0546875</c:v>
                </c:pt>
                <c:pt idx="240508">
                  <c:v>-97.4121094</c:v>
                </c:pt>
                <c:pt idx="240509">
                  <c:v>-94.2382812</c:v>
                </c:pt>
                <c:pt idx="240510">
                  <c:v>-65.67382809999994</c:v>
                </c:pt>
                <c:pt idx="240511">
                  <c:v>-13.3056641</c:v>
                </c:pt>
                <c:pt idx="240512">
                  <c:v>41.7480469</c:v>
                </c:pt>
                <c:pt idx="240513">
                  <c:v>83.3740234</c:v>
                </c:pt>
                <c:pt idx="240514">
                  <c:v>106.689453</c:v>
                </c:pt>
                <c:pt idx="240515">
                  <c:v>94.84863279999998</c:v>
                </c:pt>
                <c:pt idx="240516">
                  <c:v>64.9414062</c:v>
                </c:pt>
                <c:pt idx="240517">
                  <c:v>18.7988281</c:v>
                </c:pt>
                <c:pt idx="240518">
                  <c:v>-30.1513672</c:v>
                </c:pt>
                <c:pt idx="240519">
                  <c:v>-75.4394531</c:v>
                </c:pt>
                <c:pt idx="240520">
                  <c:v>-103.149414</c:v>
                </c:pt>
                <c:pt idx="240521">
                  <c:v>-90.6982422</c:v>
                </c:pt>
                <c:pt idx="240522">
                  <c:v>-59.81445309999999</c:v>
                </c:pt>
                <c:pt idx="240523">
                  <c:v>-18.7988281</c:v>
                </c:pt>
                <c:pt idx="240524">
                  <c:v>32.7148438</c:v>
                </c:pt>
                <c:pt idx="240525">
                  <c:v>71.2890625</c:v>
                </c:pt>
                <c:pt idx="240526">
                  <c:v>98.9990234</c:v>
                </c:pt>
                <c:pt idx="240527">
                  <c:v>102.783203</c:v>
                </c:pt>
                <c:pt idx="240528">
                  <c:v>66.52832029999998</c:v>
                </c:pt>
                <c:pt idx="240529">
                  <c:v>15.9912109</c:v>
                </c:pt>
                <c:pt idx="240530">
                  <c:v>-26.4892578</c:v>
                </c:pt>
                <c:pt idx="240531">
                  <c:v>-70.67871089999993</c:v>
                </c:pt>
                <c:pt idx="240532">
                  <c:v>-98.63281249999996</c:v>
                </c:pt>
                <c:pt idx="240533">
                  <c:v>-98.2666016</c:v>
                </c:pt>
                <c:pt idx="240534">
                  <c:v>-67.8710938</c:v>
                </c:pt>
                <c:pt idx="240535">
                  <c:v>-29.5410156</c:v>
                </c:pt>
                <c:pt idx="240536">
                  <c:v>31.8603516</c:v>
                </c:pt>
                <c:pt idx="240537">
                  <c:v>80.5664062</c:v>
                </c:pt>
                <c:pt idx="240538">
                  <c:v>104.003906</c:v>
                </c:pt>
                <c:pt idx="240539">
                  <c:v>96.67968749999996</c:v>
                </c:pt>
                <c:pt idx="240540">
                  <c:v>70.55664059999998</c:v>
                </c:pt>
                <c:pt idx="240541">
                  <c:v>34.4238281</c:v>
                </c:pt>
                <c:pt idx="240542">
                  <c:v>-20.2636719</c:v>
                </c:pt>
                <c:pt idx="240543">
                  <c:v>-61.8896484</c:v>
                </c:pt>
                <c:pt idx="240544">
                  <c:v>-100.219727</c:v>
                </c:pt>
                <c:pt idx="240545">
                  <c:v>-102.294922</c:v>
                </c:pt>
                <c:pt idx="240546">
                  <c:v>-85.5712891</c:v>
                </c:pt>
                <c:pt idx="240547">
                  <c:v>-37.5976562</c:v>
                </c:pt>
                <c:pt idx="240548">
                  <c:v>17.2119141</c:v>
                </c:pt>
                <c:pt idx="240549">
                  <c:v>70.55664059999998</c:v>
                </c:pt>
                <c:pt idx="240550">
                  <c:v>98.1445312</c:v>
                </c:pt>
                <c:pt idx="240551">
                  <c:v>99.1210938</c:v>
                </c:pt>
                <c:pt idx="240552">
                  <c:v>78.0029297</c:v>
                </c:pt>
                <c:pt idx="240553">
                  <c:v>35.7666016</c:v>
                </c:pt>
                <c:pt idx="240554">
                  <c:v>-11.3525391</c:v>
                </c:pt>
                <c:pt idx="240555">
                  <c:v>-56.2744141</c:v>
                </c:pt>
                <c:pt idx="240556">
                  <c:v>-91.9189453</c:v>
                </c:pt>
                <c:pt idx="240557">
                  <c:v>-97.4121094</c:v>
                </c:pt>
                <c:pt idx="240558">
                  <c:v>-74.21875</c:v>
                </c:pt>
                <c:pt idx="240559">
                  <c:v>-40.6494141</c:v>
                </c:pt>
                <c:pt idx="240560">
                  <c:v>16.72363279999998</c:v>
                </c:pt>
                <c:pt idx="240561">
                  <c:v>63.5986328</c:v>
                </c:pt>
                <c:pt idx="240562">
                  <c:v>96.0693359</c:v>
                </c:pt>
                <c:pt idx="240563">
                  <c:v>103.881836</c:v>
                </c:pt>
                <c:pt idx="240564">
                  <c:v>84.5947266</c:v>
                </c:pt>
                <c:pt idx="240565">
                  <c:v>43.2128906</c:v>
                </c:pt>
                <c:pt idx="240566">
                  <c:v>-5.004882809999995</c:v>
                </c:pt>
                <c:pt idx="240567">
                  <c:v>-54.93164059999999</c:v>
                </c:pt>
                <c:pt idx="240568">
                  <c:v>-92.2851562</c:v>
                </c:pt>
                <c:pt idx="240569">
                  <c:v>-103.759766</c:v>
                </c:pt>
                <c:pt idx="240570">
                  <c:v>-86.3037109</c:v>
                </c:pt>
                <c:pt idx="240571">
                  <c:v>-44.6777344</c:v>
                </c:pt>
                <c:pt idx="240572">
                  <c:v>6.71386719</c:v>
                </c:pt>
                <c:pt idx="240573">
                  <c:v>58.1054688</c:v>
                </c:pt>
                <c:pt idx="240574">
                  <c:v>91.4306641</c:v>
                </c:pt>
                <c:pt idx="240575">
                  <c:v>96.92382809999998</c:v>
                </c:pt>
                <c:pt idx="240576">
                  <c:v>88.37890619999993</c:v>
                </c:pt>
                <c:pt idx="240577">
                  <c:v>51.7578125</c:v>
                </c:pt>
                <c:pt idx="240578">
                  <c:v>2.19726562</c:v>
                </c:pt>
                <c:pt idx="240579">
                  <c:v>-55.6640625</c:v>
                </c:pt>
                <c:pt idx="240580">
                  <c:v>-90.2099609</c:v>
                </c:pt>
                <c:pt idx="240581">
                  <c:v>-107.421875</c:v>
                </c:pt>
                <c:pt idx="240582">
                  <c:v>-93.87207029999993</c:v>
                </c:pt>
                <c:pt idx="240583">
                  <c:v>-52.4902344</c:v>
                </c:pt>
                <c:pt idx="240584">
                  <c:v>-1.34277344</c:v>
                </c:pt>
                <c:pt idx="240585">
                  <c:v>54.1992188</c:v>
                </c:pt>
                <c:pt idx="240586">
                  <c:v>85.3271484</c:v>
                </c:pt>
                <c:pt idx="240587">
                  <c:v>102.783203</c:v>
                </c:pt>
                <c:pt idx="240588">
                  <c:v>94.84863279999998</c:v>
                </c:pt>
                <c:pt idx="240589">
                  <c:v>57.4951172</c:v>
                </c:pt>
                <c:pt idx="240590">
                  <c:v>9.155273439999998</c:v>
                </c:pt>
                <c:pt idx="240591">
                  <c:v>-45.1660156</c:v>
                </c:pt>
                <c:pt idx="240592">
                  <c:v>-76.5380859</c:v>
                </c:pt>
                <c:pt idx="240593">
                  <c:v>-96.80175779999998</c:v>
                </c:pt>
                <c:pt idx="240594">
                  <c:v>-93.6279297</c:v>
                </c:pt>
                <c:pt idx="240595">
                  <c:v>-69.0917969</c:v>
                </c:pt>
                <c:pt idx="240596">
                  <c:v>-7.56835938</c:v>
                </c:pt>
                <c:pt idx="240597">
                  <c:v>44.7998047</c:v>
                </c:pt>
                <c:pt idx="240598">
                  <c:v>87.4023438</c:v>
                </c:pt>
                <c:pt idx="240599">
                  <c:v>98.1445312</c:v>
                </c:pt>
                <c:pt idx="240600">
                  <c:v>92.4072266</c:v>
                </c:pt>
                <c:pt idx="240601">
                  <c:v>60.6689453</c:v>
                </c:pt>
                <c:pt idx="240602">
                  <c:v>19.4091797</c:v>
                </c:pt>
                <c:pt idx="240603">
                  <c:v>-31.3720703</c:v>
                </c:pt>
                <c:pt idx="240604">
                  <c:v>-81.4208984</c:v>
                </c:pt>
                <c:pt idx="240605">
                  <c:v>-97.4121094</c:v>
                </c:pt>
                <c:pt idx="240606">
                  <c:v>-95.703125</c:v>
                </c:pt>
                <c:pt idx="240607">
                  <c:v>-60.4248047</c:v>
                </c:pt>
                <c:pt idx="240608">
                  <c:v>-7.44628906</c:v>
                </c:pt>
                <c:pt idx="240609">
                  <c:v>38.6962891</c:v>
                </c:pt>
                <c:pt idx="240610">
                  <c:v>79.8339844</c:v>
                </c:pt>
                <c:pt idx="240611">
                  <c:v>103.149414</c:v>
                </c:pt>
                <c:pt idx="240612">
                  <c:v>98.9990234</c:v>
                </c:pt>
                <c:pt idx="240613">
                  <c:v>58.7158203</c:v>
                </c:pt>
                <c:pt idx="240614">
                  <c:v>18.3105469</c:v>
                </c:pt>
                <c:pt idx="240615">
                  <c:v>-30.1513672</c:v>
                </c:pt>
                <c:pt idx="240616">
                  <c:v>-73.9746094</c:v>
                </c:pt>
                <c:pt idx="240617">
                  <c:v>-95.9472656</c:v>
                </c:pt>
                <c:pt idx="240618">
                  <c:v>-97.65625</c:v>
                </c:pt>
                <c:pt idx="240619">
                  <c:v>-73.2421875</c:v>
                </c:pt>
                <c:pt idx="240620">
                  <c:v>-26.0009766</c:v>
                </c:pt>
                <c:pt idx="240621">
                  <c:v>30.6396484</c:v>
                </c:pt>
                <c:pt idx="240622">
                  <c:v>69.2138672</c:v>
                </c:pt>
                <c:pt idx="240623">
                  <c:v>100.585938</c:v>
                </c:pt>
                <c:pt idx="240624">
                  <c:v>93.01757809999998</c:v>
                </c:pt>
                <c:pt idx="240625">
                  <c:v>67.7490234</c:v>
                </c:pt>
                <c:pt idx="240626">
                  <c:v>30.7617188</c:v>
                </c:pt>
                <c:pt idx="240627">
                  <c:v>-31.7382812</c:v>
                </c:pt>
                <c:pt idx="240628">
                  <c:v>-73.9746094</c:v>
                </c:pt>
                <c:pt idx="240629">
                  <c:v>-102.783203</c:v>
                </c:pt>
                <c:pt idx="240630">
                  <c:v>-105.46875</c:v>
                </c:pt>
                <c:pt idx="240631">
                  <c:v>-71.7773438</c:v>
                </c:pt>
                <c:pt idx="240632">
                  <c:v>-32.7148438</c:v>
                </c:pt>
                <c:pt idx="240633">
                  <c:v>31.7382812</c:v>
                </c:pt>
                <c:pt idx="240634">
                  <c:v>70.4345703</c:v>
                </c:pt>
                <c:pt idx="240635">
                  <c:v>90.2099609</c:v>
                </c:pt>
                <c:pt idx="240636">
                  <c:v>98.5107422</c:v>
                </c:pt>
                <c:pt idx="240637">
                  <c:v>80.5664062</c:v>
                </c:pt>
                <c:pt idx="240638">
                  <c:v>33.81347659999999</c:v>
                </c:pt>
                <c:pt idx="240639">
                  <c:v>-21.1181641</c:v>
                </c:pt>
                <c:pt idx="240640">
                  <c:v>-70.4345703</c:v>
                </c:pt>
                <c:pt idx="240641">
                  <c:v>-98.75488279999998</c:v>
                </c:pt>
                <c:pt idx="240642">
                  <c:v>-99.2431641</c:v>
                </c:pt>
                <c:pt idx="240643">
                  <c:v>-79.9560547</c:v>
                </c:pt>
                <c:pt idx="240644">
                  <c:v>-30.0292969</c:v>
                </c:pt>
                <c:pt idx="240645">
                  <c:v>18.0664062</c:v>
                </c:pt>
                <c:pt idx="240646">
                  <c:v>62.9882812</c:v>
                </c:pt>
                <c:pt idx="240647">
                  <c:v>95.703125</c:v>
                </c:pt>
                <c:pt idx="240648">
                  <c:v>104.125977</c:v>
                </c:pt>
                <c:pt idx="240649">
                  <c:v>83.4960938</c:v>
                </c:pt>
                <c:pt idx="240650">
                  <c:v>29.9072266</c:v>
                </c:pt>
                <c:pt idx="240651">
                  <c:v>-18.5546875</c:v>
                </c:pt>
                <c:pt idx="240652">
                  <c:v>-60.0585938</c:v>
                </c:pt>
                <c:pt idx="240653">
                  <c:v>-93.01757809999998</c:v>
                </c:pt>
                <c:pt idx="240654">
                  <c:v>-104.614258</c:v>
                </c:pt>
                <c:pt idx="240655">
                  <c:v>-83.4960938</c:v>
                </c:pt>
                <c:pt idx="240656">
                  <c:v>-39.7949219</c:v>
                </c:pt>
                <c:pt idx="240657">
                  <c:v>10.2539062</c:v>
                </c:pt>
                <c:pt idx="240658">
                  <c:v>58.2275391</c:v>
                </c:pt>
                <c:pt idx="240659">
                  <c:v>94.97070309999998</c:v>
                </c:pt>
                <c:pt idx="240660">
                  <c:v>100.463867</c:v>
                </c:pt>
                <c:pt idx="240661">
                  <c:v>87.2802734</c:v>
                </c:pt>
                <c:pt idx="240662">
                  <c:v>41.5039062</c:v>
                </c:pt>
                <c:pt idx="240663">
                  <c:v>-5.98144531</c:v>
                </c:pt>
                <c:pt idx="240664">
                  <c:v>-57.1289062</c:v>
                </c:pt>
                <c:pt idx="240665">
                  <c:v>-87.890625</c:v>
                </c:pt>
                <c:pt idx="240666">
                  <c:v>-99.7314453</c:v>
                </c:pt>
                <c:pt idx="240667">
                  <c:v>-80.4443359</c:v>
                </c:pt>
                <c:pt idx="240668">
                  <c:v>-43.8232422</c:v>
                </c:pt>
                <c:pt idx="240669">
                  <c:v>6.225585939999994</c:v>
                </c:pt>
                <c:pt idx="240670">
                  <c:v>53.8330078</c:v>
                </c:pt>
                <c:pt idx="240671">
                  <c:v>88.2568359</c:v>
                </c:pt>
                <c:pt idx="240672">
                  <c:v>94.84863279999998</c:v>
                </c:pt>
                <c:pt idx="240673">
                  <c:v>85.8154297</c:v>
                </c:pt>
                <c:pt idx="240674">
                  <c:v>45.1660156</c:v>
                </c:pt>
                <c:pt idx="240675">
                  <c:v>-2.80761719</c:v>
                </c:pt>
                <c:pt idx="240676">
                  <c:v>-51.7578125</c:v>
                </c:pt>
                <c:pt idx="240677">
                  <c:v>-85.5712891</c:v>
                </c:pt>
                <c:pt idx="240678">
                  <c:v>-105.59082</c:v>
                </c:pt>
                <c:pt idx="240679">
                  <c:v>-87.2802734</c:v>
                </c:pt>
                <c:pt idx="240680">
                  <c:v>-46.6308594</c:v>
                </c:pt>
                <c:pt idx="240681">
                  <c:v>-7.812499999999997</c:v>
                </c:pt>
                <c:pt idx="240682">
                  <c:v>40.1611328</c:v>
                </c:pt>
                <c:pt idx="240683">
                  <c:v>77.0263672</c:v>
                </c:pt>
                <c:pt idx="240684">
                  <c:v>100.219727</c:v>
                </c:pt>
                <c:pt idx="240685">
                  <c:v>96.67968749999996</c:v>
                </c:pt>
                <c:pt idx="240686">
                  <c:v>53.7109375</c:v>
                </c:pt>
                <c:pt idx="240687">
                  <c:v>4.51660156</c:v>
                </c:pt>
                <c:pt idx="240688">
                  <c:v>-40.8935547</c:v>
                </c:pt>
                <c:pt idx="240689">
                  <c:v>-82.27539059999994</c:v>
                </c:pt>
                <c:pt idx="240690">
                  <c:v>-106.323242</c:v>
                </c:pt>
                <c:pt idx="240691">
                  <c:v>-92.5292969</c:v>
                </c:pt>
                <c:pt idx="240692">
                  <c:v>-57.3730469</c:v>
                </c:pt>
                <c:pt idx="240693">
                  <c:v>-13.5498047</c:v>
                </c:pt>
                <c:pt idx="240694">
                  <c:v>40.8935547</c:v>
                </c:pt>
                <c:pt idx="240695">
                  <c:v>84.9609375</c:v>
                </c:pt>
                <c:pt idx="240696">
                  <c:v>103.027344</c:v>
                </c:pt>
                <c:pt idx="240697">
                  <c:v>91.796875</c:v>
                </c:pt>
                <c:pt idx="240698">
                  <c:v>58.4716797</c:v>
                </c:pt>
                <c:pt idx="240699">
                  <c:v>11.2304688</c:v>
                </c:pt>
                <c:pt idx="240700">
                  <c:v>-37.9638672</c:v>
                </c:pt>
                <c:pt idx="240701">
                  <c:v>-79.4677734</c:v>
                </c:pt>
                <c:pt idx="240702">
                  <c:v>-98.5107422</c:v>
                </c:pt>
                <c:pt idx="240703">
                  <c:v>-92.5292969</c:v>
                </c:pt>
                <c:pt idx="240704">
                  <c:v>-66.2841797</c:v>
                </c:pt>
                <c:pt idx="240705">
                  <c:v>-19.7753906</c:v>
                </c:pt>
                <c:pt idx="240706">
                  <c:v>34.6679688</c:v>
                </c:pt>
                <c:pt idx="240707">
                  <c:v>81.66503909999996</c:v>
                </c:pt>
                <c:pt idx="240708">
                  <c:v>99.1210938</c:v>
                </c:pt>
                <c:pt idx="240709">
                  <c:v>98.38867190000001</c:v>
                </c:pt>
                <c:pt idx="240710">
                  <c:v>67.62695309999998</c:v>
                </c:pt>
                <c:pt idx="240711">
                  <c:v>22.5830078</c:v>
                </c:pt>
                <c:pt idx="240712">
                  <c:v>-25.2685547</c:v>
                </c:pt>
                <c:pt idx="240713">
                  <c:v>-82.27539059999994</c:v>
                </c:pt>
                <c:pt idx="240714">
                  <c:v>-97.90039059999998</c:v>
                </c:pt>
                <c:pt idx="240715">
                  <c:v>-96.92382809999998</c:v>
                </c:pt>
                <c:pt idx="240716">
                  <c:v>-68.9697266</c:v>
                </c:pt>
                <c:pt idx="240717">
                  <c:v>-22.5830078</c:v>
                </c:pt>
                <c:pt idx="240718">
                  <c:v>35.5224609</c:v>
                </c:pt>
                <c:pt idx="240719">
                  <c:v>79.8339844</c:v>
                </c:pt>
                <c:pt idx="240720">
                  <c:v>97.65625</c:v>
                </c:pt>
                <c:pt idx="240721">
                  <c:v>93.2617188</c:v>
                </c:pt>
                <c:pt idx="240722">
                  <c:v>69.9462891</c:v>
                </c:pt>
                <c:pt idx="240723">
                  <c:v>22.4609375</c:v>
                </c:pt>
                <c:pt idx="240724">
                  <c:v>-28.8085938</c:v>
                </c:pt>
                <c:pt idx="240725">
                  <c:v>-71.0449219</c:v>
                </c:pt>
                <c:pt idx="240726">
                  <c:v>-96.92382809999998</c:v>
                </c:pt>
                <c:pt idx="240727">
                  <c:v>-94.2382812</c:v>
                </c:pt>
                <c:pt idx="240728">
                  <c:v>-72.6318359</c:v>
                </c:pt>
                <c:pt idx="240729">
                  <c:v>-26.4892578</c:v>
                </c:pt>
                <c:pt idx="240730">
                  <c:v>22.8271484</c:v>
                </c:pt>
                <c:pt idx="240731">
                  <c:v>66.8945312</c:v>
                </c:pt>
                <c:pt idx="240732">
                  <c:v>96.92382809999998</c:v>
                </c:pt>
                <c:pt idx="240733">
                  <c:v>97.5341797</c:v>
                </c:pt>
                <c:pt idx="240734">
                  <c:v>80.32226559999998</c:v>
                </c:pt>
                <c:pt idx="240735">
                  <c:v>27.34375</c:v>
                </c:pt>
                <c:pt idx="240736">
                  <c:v>-20.7519531</c:v>
                </c:pt>
                <c:pt idx="240737">
                  <c:v>-64.9414062</c:v>
                </c:pt>
                <c:pt idx="240738">
                  <c:v>-97.4121094</c:v>
                </c:pt>
                <c:pt idx="240739">
                  <c:v>-113.28125</c:v>
                </c:pt>
                <c:pt idx="240740">
                  <c:v>-78.2470703</c:v>
                </c:pt>
                <c:pt idx="240741">
                  <c:v>-35.7666016</c:v>
                </c:pt>
                <c:pt idx="240742">
                  <c:v>17.8222656</c:v>
                </c:pt>
                <c:pt idx="240743">
                  <c:v>68.7255859</c:v>
                </c:pt>
                <c:pt idx="240744">
                  <c:v>93.9941406</c:v>
                </c:pt>
                <c:pt idx="240745">
                  <c:v>102.172852</c:v>
                </c:pt>
                <c:pt idx="240746">
                  <c:v>81.9091797</c:v>
                </c:pt>
                <c:pt idx="240747">
                  <c:v>44.55566409999999</c:v>
                </c:pt>
                <c:pt idx="240748">
                  <c:v>-13.4277344</c:v>
                </c:pt>
                <c:pt idx="240749">
                  <c:v>-56.0302734</c:v>
                </c:pt>
                <c:pt idx="240750">
                  <c:v>-93.38378909999996</c:v>
                </c:pt>
                <c:pt idx="240751">
                  <c:v>-105.834961</c:v>
                </c:pt>
                <c:pt idx="240752">
                  <c:v>-83.984375</c:v>
                </c:pt>
                <c:pt idx="240753">
                  <c:v>-43.3349609</c:v>
                </c:pt>
                <c:pt idx="240754">
                  <c:v>10.8642578</c:v>
                </c:pt>
                <c:pt idx="240755">
                  <c:v>60.0585938</c:v>
                </c:pt>
                <c:pt idx="240756">
                  <c:v>91.6748047</c:v>
                </c:pt>
                <c:pt idx="240757">
                  <c:v>104.858398</c:v>
                </c:pt>
                <c:pt idx="240758">
                  <c:v>91.796875</c:v>
                </c:pt>
                <c:pt idx="240759">
                  <c:v>45.7763672</c:v>
                </c:pt>
                <c:pt idx="240760">
                  <c:v>-2.80761719</c:v>
                </c:pt>
                <c:pt idx="240761">
                  <c:v>-54.0771484</c:v>
                </c:pt>
                <c:pt idx="240762">
                  <c:v>-94.6044922</c:v>
                </c:pt>
                <c:pt idx="240763">
                  <c:v>-103.515625</c:v>
                </c:pt>
                <c:pt idx="240764">
                  <c:v>-87.6464844</c:v>
                </c:pt>
                <c:pt idx="240765">
                  <c:v>-50.5371094</c:v>
                </c:pt>
                <c:pt idx="240766">
                  <c:v>1.83105469</c:v>
                </c:pt>
                <c:pt idx="240767">
                  <c:v>60.546875</c:v>
                </c:pt>
                <c:pt idx="240768">
                  <c:v>88.5009766</c:v>
                </c:pt>
                <c:pt idx="240769">
                  <c:v>104.736328</c:v>
                </c:pt>
                <c:pt idx="240770">
                  <c:v>93.38378909999996</c:v>
                </c:pt>
                <c:pt idx="240771">
                  <c:v>47.85156249999999</c:v>
                </c:pt>
                <c:pt idx="240772">
                  <c:v>1.83105469</c:v>
                </c:pt>
                <c:pt idx="240773">
                  <c:v>-49.4384766</c:v>
                </c:pt>
                <c:pt idx="240774">
                  <c:v>-88.62304690000001</c:v>
                </c:pt>
                <c:pt idx="240775">
                  <c:v>-99.2431641</c:v>
                </c:pt>
                <c:pt idx="240776">
                  <c:v>-86.18164059999998</c:v>
                </c:pt>
                <c:pt idx="240777">
                  <c:v>-54.5654297</c:v>
                </c:pt>
                <c:pt idx="240778">
                  <c:v>0.244140625</c:v>
                </c:pt>
                <c:pt idx="240779">
                  <c:v>45.4101562</c:v>
                </c:pt>
                <c:pt idx="240780">
                  <c:v>85.8154297</c:v>
                </c:pt>
                <c:pt idx="240781">
                  <c:v>99.2431641</c:v>
                </c:pt>
                <c:pt idx="240782">
                  <c:v>89.9658203</c:v>
                </c:pt>
                <c:pt idx="240783">
                  <c:v>53.8330078</c:v>
                </c:pt>
                <c:pt idx="240784">
                  <c:v>4.27246094</c:v>
                </c:pt>
                <c:pt idx="240785">
                  <c:v>-48.4619141</c:v>
                </c:pt>
                <c:pt idx="240786">
                  <c:v>-89.4775391</c:v>
                </c:pt>
                <c:pt idx="240787">
                  <c:v>-103.271484</c:v>
                </c:pt>
                <c:pt idx="240788">
                  <c:v>-92.6513672</c:v>
                </c:pt>
                <c:pt idx="240789">
                  <c:v>-66.2841797</c:v>
                </c:pt>
                <c:pt idx="240790">
                  <c:v>-13.5498047</c:v>
                </c:pt>
                <c:pt idx="240791">
                  <c:v>39.30664059999999</c:v>
                </c:pt>
                <c:pt idx="240792">
                  <c:v>80.2001953</c:v>
                </c:pt>
                <c:pt idx="240793">
                  <c:v>98.63281249999996</c:v>
                </c:pt>
                <c:pt idx="240794">
                  <c:v>91.796875</c:v>
                </c:pt>
                <c:pt idx="240795">
                  <c:v>62.5</c:v>
                </c:pt>
                <c:pt idx="240796">
                  <c:v>20.6298828</c:v>
                </c:pt>
                <c:pt idx="240797">
                  <c:v>-32.3486328</c:v>
                </c:pt>
                <c:pt idx="240798">
                  <c:v>-80.68847659999993</c:v>
                </c:pt>
                <c:pt idx="240799">
                  <c:v>-103.637695</c:v>
                </c:pt>
                <c:pt idx="240800">
                  <c:v>-94.84863279999998</c:v>
                </c:pt>
                <c:pt idx="240801">
                  <c:v>-64.0869141</c:v>
                </c:pt>
                <c:pt idx="240802">
                  <c:v>-22.7050781</c:v>
                </c:pt>
                <c:pt idx="240803">
                  <c:v>33.5693359</c:v>
                </c:pt>
                <c:pt idx="240804">
                  <c:v>82.15332029999998</c:v>
                </c:pt>
                <c:pt idx="240805">
                  <c:v>99.9755859</c:v>
                </c:pt>
                <c:pt idx="240806">
                  <c:v>97.1679688</c:v>
                </c:pt>
                <c:pt idx="240807">
                  <c:v>70.67871089999993</c:v>
                </c:pt>
                <c:pt idx="240808">
                  <c:v>26.8554688</c:v>
                </c:pt>
                <c:pt idx="240809">
                  <c:v>-31.4941406</c:v>
                </c:pt>
                <c:pt idx="240810">
                  <c:v>-75.6835938</c:v>
                </c:pt>
                <c:pt idx="240811">
                  <c:v>-102.783203</c:v>
                </c:pt>
                <c:pt idx="240812">
                  <c:v>-99.9755859</c:v>
                </c:pt>
                <c:pt idx="240813">
                  <c:v>-74.9511719</c:v>
                </c:pt>
                <c:pt idx="240814">
                  <c:v>-26.0009766</c:v>
                </c:pt>
                <c:pt idx="240815">
                  <c:v>23.8037109</c:v>
                </c:pt>
                <c:pt idx="240816">
                  <c:v>76.7822266</c:v>
                </c:pt>
                <c:pt idx="240817">
                  <c:v>103.881836</c:v>
                </c:pt>
                <c:pt idx="240818">
                  <c:v>95.0927734</c:v>
                </c:pt>
                <c:pt idx="240819">
                  <c:v>70.3125</c:v>
                </c:pt>
                <c:pt idx="240820">
                  <c:v>22.4609375</c:v>
                </c:pt>
                <c:pt idx="240821">
                  <c:v>-25.8789062</c:v>
                </c:pt>
                <c:pt idx="240822">
                  <c:v>-65.9179688</c:v>
                </c:pt>
                <c:pt idx="240823">
                  <c:v>-93.5058594</c:v>
                </c:pt>
                <c:pt idx="240824">
                  <c:v>-100.585938</c:v>
                </c:pt>
                <c:pt idx="240825">
                  <c:v>-75.8056641</c:v>
                </c:pt>
                <c:pt idx="240826">
                  <c:v>-28.9306641</c:v>
                </c:pt>
                <c:pt idx="240827">
                  <c:v>21.2402344</c:v>
                </c:pt>
                <c:pt idx="240828">
                  <c:v>63.7207031</c:v>
                </c:pt>
                <c:pt idx="240829">
                  <c:v>97.77832029999998</c:v>
                </c:pt>
                <c:pt idx="240830">
                  <c:v>103.637695</c:v>
                </c:pt>
                <c:pt idx="240831">
                  <c:v>79.5898438</c:v>
                </c:pt>
                <c:pt idx="240832">
                  <c:v>33.0810547</c:v>
                </c:pt>
                <c:pt idx="240833">
                  <c:v>-19.8974609</c:v>
                </c:pt>
                <c:pt idx="240834">
                  <c:v>-62.3779297</c:v>
                </c:pt>
                <c:pt idx="240835">
                  <c:v>-91.6748047</c:v>
                </c:pt>
                <c:pt idx="240836">
                  <c:v>-104.003906</c:v>
                </c:pt>
                <c:pt idx="240837">
                  <c:v>-80.2001953</c:v>
                </c:pt>
                <c:pt idx="240838">
                  <c:v>-39.7949219</c:v>
                </c:pt>
                <c:pt idx="240839">
                  <c:v>16.72363279999998</c:v>
                </c:pt>
                <c:pt idx="240840">
                  <c:v>66.40625</c:v>
                </c:pt>
                <c:pt idx="240841">
                  <c:v>98.1445312</c:v>
                </c:pt>
                <c:pt idx="240842">
                  <c:v>97.5341797</c:v>
                </c:pt>
                <c:pt idx="240843">
                  <c:v>81.7871094</c:v>
                </c:pt>
                <c:pt idx="240844">
                  <c:v>43.9453125</c:v>
                </c:pt>
                <c:pt idx="240845">
                  <c:v>-11.2304688</c:v>
                </c:pt>
                <c:pt idx="240846">
                  <c:v>-56.640625</c:v>
                </c:pt>
                <c:pt idx="240847">
                  <c:v>-86.7919922</c:v>
                </c:pt>
                <c:pt idx="240848">
                  <c:v>-92.89550779999998</c:v>
                </c:pt>
                <c:pt idx="240849">
                  <c:v>-84.22851559999998</c:v>
                </c:pt>
                <c:pt idx="240850">
                  <c:v>-45.6542969</c:v>
                </c:pt>
                <c:pt idx="240851">
                  <c:v>7.812499999999997</c:v>
                </c:pt>
                <c:pt idx="240852">
                  <c:v>51.8798828</c:v>
                </c:pt>
                <c:pt idx="240853">
                  <c:v>93.38378909999996</c:v>
                </c:pt>
                <c:pt idx="240854">
                  <c:v>101.806641</c:v>
                </c:pt>
                <c:pt idx="240855">
                  <c:v>86.05957029999998</c:v>
                </c:pt>
                <c:pt idx="240856">
                  <c:v>43.7011719</c:v>
                </c:pt>
                <c:pt idx="240857">
                  <c:v>-10.9863281</c:v>
                </c:pt>
                <c:pt idx="240858">
                  <c:v>-54.4433594</c:v>
                </c:pt>
                <c:pt idx="240859">
                  <c:v>-89.11132809999998</c:v>
                </c:pt>
                <c:pt idx="240860">
                  <c:v>-103.271484</c:v>
                </c:pt>
                <c:pt idx="240861">
                  <c:v>-84.4726562</c:v>
                </c:pt>
                <c:pt idx="240862">
                  <c:v>-50.9033203</c:v>
                </c:pt>
                <c:pt idx="240863">
                  <c:v>-3.90625</c:v>
                </c:pt>
                <c:pt idx="240864">
                  <c:v>44.921875</c:v>
                </c:pt>
                <c:pt idx="240865">
                  <c:v>87.03613279999998</c:v>
                </c:pt>
                <c:pt idx="240866">
                  <c:v>101.5625</c:v>
                </c:pt>
                <c:pt idx="240867">
                  <c:v>89.7216797</c:v>
                </c:pt>
                <c:pt idx="240868">
                  <c:v>53.34472659999999</c:v>
                </c:pt>
                <c:pt idx="240869">
                  <c:v>6.835937499999997</c:v>
                </c:pt>
                <c:pt idx="240870">
                  <c:v>-49.4384766</c:v>
                </c:pt>
                <c:pt idx="240871">
                  <c:v>-94.97070309999998</c:v>
                </c:pt>
                <c:pt idx="240872">
                  <c:v>-100.463867</c:v>
                </c:pt>
                <c:pt idx="240873">
                  <c:v>-85.5712891</c:v>
                </c:pt>
                <c:pt idx="240874">
                  <c:v>-57.0068359</c:v>
                </c:pt>
                <c:pt idx="240875">
                  <c:v>-11.71875</c:v>
                </c:pt>
                <c:pt idx="240876">
                  <c:v>34.4238281</c:v>
                </c:pt>
                <c:pt idx="240877">
                  <c:v>81.0546875</c:v>
                </c:pt>
                <c:pt idx="240878">
                  <c:v>107.055664</c:v>
                </c:pt>
                <c:pt idx="240879">
                  <c:v>95.9472656</c:v>
                </c:pt>
                <c:pt idx="240880">
                  <c:v>62.1337891</c:v>
                </c:pt>
                <c:pt idx="240881">
                  <c:v>8.91113281</c:v>
                </c:pt>
                <c:pt idx="240882">
                  <c:v>-41.7480469</c:v>
                </c:pt>
                <c:pt idx="240883">
                  <c:v>-83.6181641</c:v>
                </c:pt>
                <c:pt idx="240884">
                  <c:v>-98.75488279999998</c:v>
                </c:pt>
                <c:pt idx="240885">
                  <c:v>-101.806641</c:v>
                </c:pt>
                <c:pt idx="240886">
                  <c:v>-68.1152344</c:v>
                </c:pt>
                <c:pt idx="240887">
                  <c:v>-19.4091797</c:v>
                </c:pt>
                <c:pt idx="240888">
                  <c:v>40.1611328</c:v>
                </c:pt>
                <c:pt idx="240889">
                  <c:v>87.03613279999998</c:v>
                </c:pt>
                <c:pt idx="240890">
                  <c:v>98.0224609</c:v>
                </c:pt>
                <c:pt idx="240891">
                  <c:v>86.05957029999998</c:v>
                </c:pt>
                <c:pt idx="240892">
                  <c:v>60.18066409999999</c:v>
                </c:pt>
                <c:pt idx="240893">
                  <c:v>15.5029297</c:v>
                </c:pt>
                <c:pt idx="240894">
                  <c:v>-40.7714844</c:v>
                </c:pt>
                <c:pt idx="240895">
                  <c:v>-82.88574219999992</c:v>
                </c:pt>
                <c:pt idx="240896">
                  <c:v>-97.77832029999998</c:v>
                </c:pt>
                <c:pt idx="240897">
                  <c:v>-92.0410156</c:v>
                </c:pt>
                <c:pt idx="240898">
                  <c:v>-64.6972656</c:v>
                </c:pt>
                <c:pt idx="240899">
                  <c:v>-20.2636719</c:v>
                </c:pt>
                <c:pt idx="240900">
                  <c:v>34.0576172</c:v>
                </c:pt>
                <c:pt idx="240901">
                  <c:v>76.0498047</c:v>
                </c:pt>
                <c:pt idx="240902">
                  <c:v>98.9990234</c:v>
                </c:pt>
                <c:pt idx="240903">
                  <c:v>97.0458984</c:v>
                </c:pt>
                <c:pt idx="240904">
                  <c:v>66.8945312</c:v>
                </c:pt>
                <c:pt idx="240905">
                  <c:v>25.7568359</c:v>
                </c:pt>
                <c:pt idx="240906">
                  <c:v>-20.1416016</c:v>
                </c:pt>
                <c:pt idx="240907">
                  <c:v>-77.0263672</c:v>
                </c:pt>
                <c:pt idx="240908">
                  <c:v>-102.416992</c:v>
                </c:pt>
                <c:pt idx="240909">
                  <c:v>-97.1679688</c:v>
                </c:pt>
                <c:pt idx="240910">
                  <c:v>-66.1621094</c:v>
                </c:pt>
                <c:pt idx="240911">
                  <c:v>-21.7285156</c:v>
                </c:pt>
                <c:pt idx="240912">
                  <c:v>29.1748047</c:v>
                </c:pt>
                <c:pt idx="240913">
                  <c:v>75.9277344</c:v>
                </c:pt>
                <c:pt idx="240914">
                  <c:v>102.661133</c:v>
                </c:pt>
                <c:pt idx="240915">
                  <c:v>103.271484</c:v>
                </c:pt>
                <c:pt idx="240916">
                  <c:v>81.0546875</c:v>
                </c:pt>
                <c:pt idx="240917">
                  <c:v>31.1279297</c:v>
                </c:pt>
                <c:pt idx="240918">
                  <c:v>-24.4140625</c:v>
                </c:pt>
                <c:pt idx="240919">
                  <c:v>-68.60351559999998</c:v>
                </c:pt>
                <c:pt idx="240920">
                  <c:v>-100.585938</c:v>
                </c:pt>
                <c:pt idx="240921">
                  <c:v>-101.68457</c:v>
                </c:pt>
                <c:pt idx="240922">
                  <c:v>-72.7539062</c:v>
                </c:pt>
                <c:pt idx="240923">
                  <c:v>-34.6679688</c:v>
                </c:pt>
                <c:pt idx="240924">
                  <c:v>14.7705078</c:v>
                </c:pt>
                <c:pt idx="240925">
                  <c:v>61.8896484</c:v>
                </c:pt>
                <c:pt idx="240926">
                  <c:v>96.92382809999998</c:v>
                </c:pt>
                <c:pt idx="240927">
                  <c:v>95.0927734</c:v>
                </c:pt>
                <c:pt idx="240928">
                  <c:v>72.6318359</c:v>
                </c:pt>
                <c:pt idx="240929">
                  <c:v>35.6445312</c:v>
                </c:pt>
                <c:pt idx="240930">
                  <c:v>-20.1416016</c:v>
                </c:pt>
                <c:pt idx="240931">
                  <c:v>-64.8193359</c:v>
                </c:pt>
                <c:pt idx="240932">
                  <c:v>-100.341797</c:v>
                </c:pt>
                <c:pt idx="240933">
                  <c:v>-97.4121094</c:v>
                </c:pt>
                <c:pt idx="240934">
                  <c:v>-76.6601562</c:v>
                </c:pt>
                <c:pt idx="240935">
                  <c:v>-40.5273438</c:v>
                </c:pt>
                <c:pt idx="240936">
                  <c:v>18.4326172</c:v>
                </c:pt>
                <c:pt idx="240937">
                  <c:v>63.7207031</c:v>
                </c:pt>
                <c:pt idx="240938">
                  <c:v>93.87207029999993</c:v>
                </c:pt>
                <c:pt idx="240939">
                  <c:v>99.1210938</c:v>
                </c:pt>
                <c:pt idx="240940">
                  <c:v>79.5898438</c:v>
                </c:pt>
                <c:pt idx="240941">
                  <c:v>39.9169922</c:v>
                </c:pt>
                <c:pt idx="240942">
                  <c:v>-11.9628906</c:v>
                </c:pt>
                <c:pt idx="240943">
                  <c:v>-57.3730469</c:v>
                </c:pt>
                <c:pt idx="240944">
                  <c:v>-86.3037109</c:v>
                </c:pt>
                <c:pt idx="240945">
                  <c:v>-98.75488279999998</c:v>
                </c:pt>
                <c:pt idx="240946">
                  <c:v>-92.4072266</c:v>
                </c:pt>
                <c:pt idx="240947">
                  <c:v>-46.3867188</c:v>
                </c:pt>
                <c:pt idx="240948">
                  <c:v>5.37109375</c:v>
                </c:pt>
                <c:pt idx="240949">
                  <c:v>58.7158203</c:v>
                </c:pt>
                <c:pt idx="240950">
                  <c:v>88.8671875</c:v>
                </c:pt>
                <c:pt idx="240951">
                  <c:v>94.4824219</c:v>
                </c:pt>
                <c:pt idx="240952">
                  <c:v>80.32226559999998</c:v>
                </c:pt>
                <c:pt idx="240953">
                  <c:v>45.8984375</c:v>
                </c:pt>
                <c:pt idx="240954">
                  <c:v>-6.835937499999997</c:v>
                </c:pt>
                <c:pt idx="240955">
                  <c:v>-54.4433594</c:v>
                </c:pt>
                <c:pt idx="240956">
                  <c:v>-92.1630859</c:v>
                </c:pt>
                <c:pt idx="240957">
                  <c:v>-103.271484</c:v>
                </c:pt>
                <c:pt idx="240958">
                  <c:v>-89.35546879999995</c:v>
                </c:pt>
                <c:pt idx="240959">
                  <c:v>-47.3632812</c:v>
                </c:pt>
                <c:pt idx="240960">
                  <c:v>1.70898438</c:v>
                </c:pt>
                <c:pt idx="240961">
                  <c:v>50.6591797</c:v>
                </c:pt>
                <c:pt idx="240962">
                  <c:v>86.3037109</c:v>
                </c:pt>
                <c:pt idx="240963">
                  <c:v>105.34668</c:v>
                </c:pt>
                <c:pt idx="240964">
                  <c:v>89.4775391</c:v>
                </c:pt>
                <c:pt idx="240965">
                  <c:v>58.3496094</c:v>
                </c:pt>
                <c:pt idx="240966">
                  <c:v>4.15039062</c:v>
                </c:pt>
                <c:pt idx="240967">
                  <c:v>-48.3398438</c:v>
                </c:pt>
                <c:pt idx="240968">
                  <c:v>-85.08300779999998</c:v>
                </c:pt>
                <c:pt idx="240969">
                  <c:v>-103.759766</c:v>
                </c:pt>
                <c:pt idx="240970">
                  <c:v>-89.11132809999998</c:v>
                </c:pt>
                <c:pt idx="240971">
                  <c:v>-59.4482422</c:v>
                </c:pt>
                <c:pt idx="240972">
                  <c:v>-7.93457031</c:v>
                </c:pt>
                <c:pt idx="240973">
                  <c:v>43.3349609</c:v>
                </c:pt>
                <c:pt idx="240974">
                  <c:v>86.9140625</c:v>
                </c:pt>
                <c:pt idx="240975">
                  <c:v>104.980469</c:v>
                </c:pt>
                <c:pt idx="240976">
                  <c:v>91.796875</c:v>
                </c:pt>
                <c:pt idx="240977">
                  <c:v>61.8896484</c:v>
                </c:pt>
                <c:pt idx="240978">
                  <c:v>3.78417969</c:v>
                </c:pt>
                <c:pt idx="240979">
                  <c:v>-41.9921875</c:v>
                </c:pt>
                <c:pt idx="240980">
                  <c:v>-84.22851559999998</c:v>
                </c:pt>
                <c:pt idx="240981">
                  <c:v>-100.463867</c:v>
                </c:pt>
                <c:pt idx="240982">
                  <c:v>-91.4306641</c:v>
                </c:pt>
                <c:pt idx="240983">
                  <c:v>-62.2558594</c:v>
                </c:pt>
                <c:pt idx="240984">
                  <c:v>-6.71386719</c:v>
                </c:pt>
                <c:pt idx="240985">
                  <c:v>42.6025391</c:v>
                </c:pt>
                <c:pt idx="240986">
                  <c:v>82.3974609</c:v>
                </c:pt>
                <c:pt idx="240987">
                  <c:v>98.38867190000001</c:v>
                </c:pt>
                <c:pt idx="240988">
                  <c:v>90.33203119999993</c:v>
                </c:pt>
                <c:pt idx="240989">
                  <c:v>59.6923828</c:v>
                </c:pt>
                <c:pt idx="240990">
                  <c:v>12.4511719</c:v>
                </c:pt>
                <c:pt idx="240991">
                  <c:v>-37.5976562</c:v>
                </c:pt>
                <c:pt idx="240992">
                  <c:v>-78.6132812</c:v>
                </c:pt>
                <c:pt idx="240993">
                  <c:v>-96.3134766</c:v>
                </c:pt>
                <c:pt idx="240994">
                  <c:v>-96.4355469</c:v>
                </c:pt>
                <c:pt idx="240995">
                  <c:v>-64.9414062</c:v>
                </c:pt>
                <c:pt idx="240996">
                  <c:v>-22.8271484</c:v>
                </c:pt>
                <c:pt idx="240997">
                  <c:v>32.5927734</c:v>
                </c:pt>
                <c:pt idx="240998">
                  <c:v>81.29882809999998</c:v>
                </c:pt>
                <c:pt idx="240999">
                  <c:v>96.1914062</c:v>
                </c:pt>
                <c:pt idx="241000">
                  <c:v>97.90039059999998</c:v>
                </c:pt>
                <c:pt idx="241001">
                  <c:v>67.50488279999998</c:v>
                </c:pt>
                <c:pt idx="241002">
                  <c:v>25.1464844</c:v>
                </c:pt>
                <c:pt idx="241003">
                  <c:v>-34.17968749999999</c:v>
                </c:pt>
                <c:pt idx="241004">
                  <c:v>-71.8994141</c:v>
                </c:pt>
                <c:pt idx="241005">
                  <c:v>-96.80175779999998</c:v>
                </c:pt>
                <c:pt idx="241006">
                  <c:v>-95.9472656</c:v>
                </c:pt>
                <c:pt idx="241007">
                  <c:v>-75.0732422</c:v>
                </c:pt>
                <c:pt idx="241008">
                  <c:v>-32.4707031</c:v>
                </c:pt>
                <c:pt idx="241009">
                  <c:v>24.1699219</c:v>
                </c:pt>
                <c:pt idx="241010">
                  <c:v>70.0683594</c:v>
                </c:pt>
                <c:pt idx="241011">
                  <c:v>95.5810547</c:v>
                </c:pt>
                <c:pt idx="241012">
                  <c:v>94.6044922</c:v>
                </c:pt>
                <c:pt idx="241013">
                  <c:v>70.1904297</c:v>
                </c:pt>
                <c:pt idx="241014">
                  <c:v>32.8369141</c:v>
                </c:pt>
                <c:pt idx="241015">
                  <c:v>-22.3388672</c:v>
                </c:pt>
                <c:pt idx="241016">
                  <c:v>-64.3310547</c:v>
                </c:pt>
                <c:pt idx="241017">
                  <c:v>-90.94238279999998</c:v>
                </c:pt>
                <c:pt idx="241018">
                  <c:v>-97.4121094</c:v>
                </c:pt>
                <c:pt idx="241019">
                  <c:v>-75.9277344</c:v>
                </c:pt>
                <c:pt idx="241020">
                  <c:v>-33.6914062</c:v>
                </c:pt>
                <c:pt idx="241021">
                  <c:v>15.0146484</c:v>
                </c:pt>
                <c:pt idx="241022">
                  <c:v>67.8710938</c:v>
                </c:pt>
                <c:pt idx="241023">
                  <c:v>100.341797</c:v>
                </c:pt>
                <c:pt idx="241024">
                  <c:v>100.219727</c:v>
                </c:pt>
                <c:pt idx="241025">
                  <c:v>75.19531249999996</c:v>
                </c:pt>
                <c:pt idx="241026">
                  <c:v>38.5742188</c:v>
                </c:pt>
                <c:pt idx="241027">
                  <c:v>-10.6201172</c:v>
                </c:pt>
                <c:pt idx="241028">
                  <c:v>-61.2792969</c:v>
                </c:pt>
                <c:pt idx="241029">
                  <c:v>-98.9990234</c:v>
                </c:pt>
                <c:pt idx="241030">
                  <c:v>-106.567383</c:v>
                </c:pt>
                <c:pt idx="241031">
                  <c:v>-79.34570309999998</c:v>
                </c:pt>
                <c:pt idx="241032">
                  <c:v>-40.2832031</c:v>
                </c:pt>
                <c:pt idx="241033">
                  <c:v>12.2070312</c:v>
                </c:pt>
                <c:pt idx="241034">
                  <c:v>66.52832029999998</c:v>
                </c:pt>
                <c:pt idx="241035">
                  <c:v>97.77832029999998</c:v>
                </c:pt>
                <c:pt idx="241036">
                  <c:v>101.68457</c:v>
                </c:pt>
                <c:pt idx="241037">
                  <c:v>82.15332029999998</c:v>
                </c:pt>
                <c:pt idx="241038">
                  <c:v>45.5322266</c:v>
                </c:pt>
                <c:pt idx="241039">
                  <c:v>-8.544921879999997</c:v>
                </c:pt>
                <c:pt idx="241040">
                  <c:v>-59.3261719</c:v>
                </c:pt>
                <c:pt idx="241041">
                  <c:v>-91.9189453</c:v>
                </c:pt>
                <c:pt idx="241042">
                  <c:v>-103.881836</c:v>
                </c:pt>
                <c:pt idx="241043">
                  <c:v>-89.7216797</c:v>
                </c:pt>
                <c:pt idx="241044">
                  <c:v>-48.828125</c:v>
                </c:pt>
                <c:pt idx="241045">
                  <c:v>2.07519531</c:v>
                </c:pt>
                <c:pt idx="241046">
                  <c:v>47.3632812</c:v>
                </c:pt>
                <c:pt idx="241047">
                  <c:v>84.4726562</c:v>
                </c:pt>
                <c:pt idx="241048">
                  <c:v>111.694336</c:v>
                </c:pt>
                <c:pt idx="241049">
                  <c:v>92.0410156</c:v>
                </c:pt>
                <c:pt idx="241050">
                  <c:v>50.9033203</c:v>
                </c:pt>
                <c:pt idx="241051">
                  <c:v>0.0</c:v>
                </c:pt>
                <c:pt idx="241052">
                  <c:v>-51.6357422</c:v>
                </c:pt>
                <c:pt idx="241053">
                  <c:v>-85.4492188</c:v>
                </c:pt>
                <c:pt idx="241054">
                  <c:v>-106.445312</c:v>
                </c:pt>
                <c:pt idx="241055">
                  <c:v>-89.11132809999998</c:v>
                </c:pt>
                <c:pt idx="241056">
                  <c:v>-49.80468749999996</c:v>
                </c:pt>
                <c:pt idx="241057">
                  <c:v>-8.7890625</c:v>
                </c:pt>
                <c:pt idx="241058">
                  <c:v>48.2177734</c:v>
                </c:pt>
                <c:pt idx="241059">
                  <c:v>89.9658203</c:v>
                </c:pt>
                <c:pt idx="241060">
                  <c:v>108.032227</c:v>
                </c:pt>
                <c:pt idx="241061">
                  <c:v>89.35546879999995</c:v>
                </c:pt>
                <c:pt idx="241062">
                  <c:v>51.1474609</c:v>
                </c:pt>
                <c:pt idx="241063">
                  <c:v>5.615234379999995</c:v>
                </c:pt>
                <c:pt idx="241064">
                  <c:v>-42.1142578</c:v>
                </c:pt>
                <c:pt idx="241065">
                  <c:v>-80.68847659999993</c:v>
                </c:pt>
                <c:pt idx="241066">
                  <c:v>-98.9990234</c:v>
                </c:pt>
                <c:pt idx="241067">
                  <c:v>-88.8671875</c:v>
                </c:pt>
                <c:pt idx="241068">
                  <c:v>-62.7441406</c:v>
                </c:pt>
                <c:pt idx="241069">
                  <c:v>-11.3525391</c:v>
                </c:pt>
                <c:pt idx="241070">
                  <c:v>41.015625</c:v>
                </c:pt>
                <c:pt idx="241071">
                  <c:v>86.5478516</c:v>
                </c:pt>
                <c:pt idx="241072">
                  <c:v>100.952148</c:v>
                </c:pt>
                <c:pt idx="241073">
                  <c:v>97.77832029999998</c:v>
                </c:pt>
                <c:pt idx="241074">
                  <c:v>65.3076172</c:v>
                </c:pt>
                <c:pt idx="241075">
                  <c:v>14.6484375</c:v>
                </c:pt>
                <c:pt idx="241076">
                  <c:v>-33.203125</c:v>
                </c:pt>
                <c:pt idx="241077">
                  <c:v>-84.8388672</c:v>
                </c:pt>
                <c:pt idx="241078">
                  <c:v>-94.84863279999998</c:v>
                </c:pt>
                <c:pt idx="241079">
                  <c:v>-90.33203119999993</c:v>
                </c:pt>
                <c:pt idx="241080">
                  <c:v>-68.35937499999996</c:v>
                </c:pt>
                <c:pt idx="241081">
                  <c:v>-22.0947266</c:v>
                </c:pt>
                <c:pt idx="241082">
                  <c:v>32.9589844</c:v>
                </c:pt>
                <c:pt idx="241083">
                  <c:v>77.63671879999995</c:v>
                </c:pt>
                <c:pt idx="241084">
                  <c:v>105.59082</c:v>
                </c:pt>
                <c:pt idx="241085">
                  <c:v>99.1210938</c:v>
                </c:pt>
                <c:pt idx="241086">
                  <c:v>64.6972656</c:v>
                </c:pt>
                <c:pt idx="241087">
                  <c:v>18.0664062</c:v>
                </c:pt>
                <c:pt idx="241088">
                  <c:v>-33.3251953</c:v>
                </c:pt>
                <c:pt idx="241089">
                  <c:v>-78.7353516</c:v>
                </c:pt>
                <c:pt idx="241090">
                  <c:v>-102.783203</c:v>
                </c:pt>
                <c:pt idx="241091">
                  <c:v>-95.5810547</c:v>
                </c:pt>
                <c:pt idx="241092">
                  <c:v>-67.9931641</c:v>
                </c:pt>
                <c:pt idx="241093">
                  <c:v>-16.9677734</c:v>
                </c:pt>
                <c:pt idx="241094">
                  <c:v>31.6162109</c:v>
                </c:pt>
                <c:pt idx="241095">
                  <c:v>67.13867190000001</c:v>
                </c:pt>
                <c:pt idx="241096">
                  <c:v>94.1162109</c:v>
                </c:pt>
                <c:pt idx="241097">
                  <c:v>98.5107422</c:v>
                </c:pt>
                <c:pt idx="241098">
                  <c:v>71.4111328</c:v>
                </c:pt>
                <c:pt idx="241099">
                  <c:v>20.2636719</c:v>
                </c:pt>
                <c:pt idx="241100">
                  <c:v>-24.0478516</c:v>
                </c:pt>
                <c:pt idx="241101">
                  <c:v>-72.87597659999993</c:v>
                </c:pt>
                <c:pt idx="241102">
                  <c:v>-96.5576172</c:v>
                </c:pt>
                <c:pt idx="241103">
                  <c:v>-101.68457</c:v>
                </c:pt>
                <c:pt idx="241104">
                  <c:v>-73.2421875</c:v>
                </c:pt>
                <c:pt idx="241105">
                  <c:v>-27.9541016</c:v>
                </c:pt>
                <c:pt idx="241106">
                  <c:v>25.7568359</c:v>
                </c:pt>
                <c:pt idx="241107">
                  <c:v>65.18554690000001</c:v>
                </c:pt>
                <c:pt idx="241108">
                  <c:v>101.074219</c:v>
                </c:pt>
                <c:pt idx="241109">
                  <c:v>102.294922</c:v>
                </c:pt>
                <c:pt idx="241110">
                  <c:v>75.31738279999998</c:v>
                </c:pt>
                <c:pt idx="241111">
                  <c:v>31.3720703</c:v>
                </c:pt>
                <c:pt idx="241112">
                  <c:v>-17.9443359</c:v>
                </c:pt>
                <c:pt idx="241113">
                  <c:v>-70.55664059999998</c:v>
                </c:pt>
                <c:pt idx="241114">
                  <c:v>-97.0458984</c:v>
                </c:pt>
                <c:pt idx="241115">
                  <c:v>-109.008789</c:v>
                </c:pt>
                <c:pt idx="241116">
                  <c:v>-80.68847659999993</c:v>
                </c:pt>
                <c:pt idx="241117">
                  <c:v>-32.8369141</c:v>
                </c:pt>
                <c:pt idx="241118">
                  <c:v>21.1181641</c:v>
                </c:pt>
                <c:pt idx="241119">
                  <c:v>73.60839839999993</c:v>
                </c:pt>
                <c:pt idx="241120">
                  <c:v>94.7265625</c:v>
                </c:pt>
                <c:pt idx="241121">
                  <c:v>102.172852</c:v>
                </c:pt>
                <c:pt idx="241122">
                  <c:v>86.7919922</c:v>
                </c:pt>
                <c:pt idx="241123">
                  <c:v>33.3251953</c:v>
                </c:pt>
                <c:pt idx="241124">
                  <c:v>-11.3525391</c:v>
                </c:pt>
                <c:pt idx="241125">
                  <c:v>-62.7441406</c:v>
                </c:pt>
                <c:pt idx="241126">
                  <c:v>-94.3603516</c:v>
                </c:pt>
                <c:pt idx="241127">
                  <c:v>-96.0693359</c:v>
                </c:pt>
                <c:pt idx="241128">
                  <c:v>-81.17675779999993</c:v>
                </c:pt>
                <c:pt idx="241129">
                  <c:v>-43.2128906</c:v>
                </c:pt>
                <c:pt idx="241130">
                  <c:v>5.73730469</c:v>
                </c:pt>
                <c:pt idx="241131">
                  <c:v>58.3496094</c:v>
                </c:pt>
                <c:pt idx="241132">
                  <c:v>87.15820309999998</c:v>
                </c:pt>
                <c:pt idx="241133">
                  <c:v>97.4121094</c:v>
                </c:pt>
                <c:pt idx="241134">
                  <c:v>86.05957029999998</c:v>
                </c:pt>
                <c:pt idx="241135">
                  <c:v>45.7763672</c:v>
                </c:pt>
                <c:pt idx="241136">
                  <c:v>-8.91113281</c:v>
                </c:pt>
                <c:pt idx="241137">
                  <c:v>-48.2177734</c:v>
                </c:pt>
                <c:pt idx="241138">
                  <c:v>-90.57617190000001</c:v>
                </c:pt>
                <c:pt idx="241139">
                  <c:v>-104.003906</c:v>
                </c:pt>
                <c:pt idx="241140">
                  <c:v>-86.5478516</c:v>
                </c:pt>
                <c:pt idx="241141">
                  <c:v>-50.1708984</c:v>
                </c:pt>
                <c:pt idx="241142">
                  <c:v>6.347656249999996</c:v>
                </c:pt>
                <c:pt idx="241143">
                  <c:v>59.81445309999999</c:v>
                </c:pt>
                <c:pt idx="241144">
                  <c:v>95.3369141</c:v>
                </c:pt>
                <c:pt idx="241145">
                  <c:v>105.957031</c:v>
                </c:pt>
                <c:pt idx="241146">
                  <c:v>88.62304690000001</c:v>
                </c:pt>
                <c:pt idx="241147">
                  <c:v>50.0488281</c:v>
                </c:pt>
                <c:pt idx="241148">
                  <c:v>1.09863281</c:v>
                </c:pt>
                <c:pt idx="241149">
                  <c:v>-48.828125</c:v>
                </c:pt>
                <c:pt idx="241150">
                  <c:v>-85.8154297</c:v>
                </c:pt>
                <c:pt idx="241151">
                  <c:v>-101.44043</c:v>
                </c:pt>
                <c:pt idx="241152">
                  <c:v>-90.33203119999993</c:v>
                </c:pt>
                <c:pt idx="241153">
                  <c:v>-57.61718749999999</c:v>
                </c:pt>
                <c:pt idx="241154">
                  <c:v>-5.37109375</c:v>
                </c:pt>
                <c:pt idx="241155">
                  <c:v>40.8935547</c:v>
                </c:pt>
                <c:pt idx="241156">
                  <c:v>83.984375</c:v>
                </c:pt>
                <c:pt idx="241157">
                  <c:v>102.661133</c:v>
                </c:pt>
                <c:pt idx="241158">
                  <c:v>94.4824219</c:v>
                </c:pt>
                <c:pt idx="241159">
                  <c:v>67.50488279999998</c:v>
                </c:pt>
                <c:pt idx="241160">
                  <c:v>9.88769531</c:v>
                </c:pt>
                <c:pt idx="241161">
                  <c:v>-45.4101562</c:v>
                </c:pt>
                <c:pt idx="241162">
                  <c:v>-86.7919922</c:v>
                </c:pt>
                <c:pt idx="241163">
                  <c:v>-98.5107422</c:v>
                </c:pt>
                <c:pt idx="241164">
                  <c:v>-89.11132809999998</c:v>
                </c:pt>
                <c:pt idx="241165">
                  <c:v>-62.5</c:v>
                </c:pt>
                <c:pt idx="241166">
                  <c:v>-14.0380859</c:v>
                </c:pt>
                <c:pt idx="241167">
                  <c:v>44.3115234</c:v>
                </c:pt>
                <c:pt idx="241168">
                  <c:v>81.5429688</c:v>
                </c:pt>
                <c:pt idx="241169">
                  <c:v>107.299805</c:v>
                </c:pt>
                <c:pt idx="241170">
                  <c:v>97.1679688</c:v>
                </c:pt>
                <c:pt idx="241171">
                  <c:v>58.1054688</c:v>
                </c:pt>
                <c:pt idx="241172">
                  <c:v>16.8457031</c:v>
                </c:pt>
                <c:pt idx="241173">
                  <c:v>-31.98242189999997</c:v>
                </c:pt>
                <c:pt idx="241174">
                  <c:v>-75.0732422</c:v>
                </c:pt>
                <c:pt idx="241175">
                  <c:v>-98.75488279999998</c:v>
                </c:pt>
                <c:pt idx="241176">
                  <c:v>-94.3603516</c:v>
                </c:pt>
                <c:pt idx="241177">
                  <c:v>-67.62695309999998</c:v>
                </c:pt>
                <c:pt idx="241178">
                  <c:v>-25.5126953</c:v>
                </c:pt>
                <c:pt idx="241179">
                  <c:v>27.4658203</c:v>
                </c:pt>
                <c:pt idx="241180">
                  <c:v>79.4677734</c:v>
                </c:pt>
                <c:pt idx="241181">
                  <c:v>104.370117</c:v>
                </c:pt>
                <c:pt idx="241182">
                  <c:v>100.097656</c:v>
                </c:pt>
                <c:pt idx="241183">
                  <c:v>64.6972656</c:v>
                </c:pt>
                <c:pt idx="241184">
                  <c:v>21.2402344</c:v>
                </c:pt>
                <c:pt idx="241185">
                  <c:v>-26.0009766</c:v>
                </c:pt>
                <c:pt idx="241186">
                  <c:v>-73.7304688</c:v>
                </c:pt>
                <c:pt idx="241187">
                  <c:v>-102.661133</c:v>
                </c:pt>
                <c:pt idx="241188">
                  <c:v>-99.9755859</c:v>
                </c:pt>
                <c:pt idx="241189">
                  <c:v>-73.48632809999998</c:v>
                </c:pt>
                <c:pt idx="241190">
                  <c:v>-30.6396484</c:v>
                </c:pt>
                <c:pt idx="241191">
                  <c:v>26.6113281</c:v>
                </c:pt>
                <c:pt idx="241192">
                  <c:v>69.45800779999998</c:v>
                </c:pt>
                <c:pt idx="241193">
                  <c:v>95.4589844</c:v>
                </c:pt>
                <c:pt idx="241194">
                  <c:v>97.5341797</c:v>
                </c:pt>
                <c:pt idx="241195">
                  <c:v>75.8056641</c:v>
                </c:pt>
                <c:pt idx="241196">
                  <c:v>33.44726559999999</c:v>
                </c:pt>
                <c:pt idx="241197">
                  <c:v>-16.1132812</c:v>
                </c:pt>
                <c:pt idx="241198">
                  <c:v>-68.9697266</c:v>
                </c:pt>
                <c:pt idx="241199">
                  <c:v>-98.5107422</c:v>
                </c:pt>
                <c:pt idx="241200">
                  <c:v>-100.585938</c:v>
                </c:pt>
                <c:pt idx="241201">
                  <c:v>-77.75878909999996</c:v>
                </c:pt>
                <c:pt idx="241202">
                  <c:v>-41.015625</c:v>
                </c:pt>
                <c:pt idx="241203">
                  <c:v>15.8691406</c:v>
                </c:pt>
                <c:pt idx="241204">
                  <c:v>64.453125</c:v>
                </c:pt>
                <c:pt idx="241205">
                  <c:v>97.77832029999998</c:v>
                </c:pt>
                <c:pt idx="241206">
                  <c:v>100.952148</c:v>
                </c:pt>
                <c:pt idx="241207">
                  <c:v>75.6835938</c:v>
                </c:pt>
                <c:pt idx="241208">
                  <c:v>37.3535156</c:v>
                </c:pt>
                <c:pt idx="241209">
                  <c:v>-10.2539062</c:v>
                </c:pt>
                <c:pt idx="241210">
                  <c:v>-60.9130859</c:v>
                </c:pt>
                <c:pt idx="241211">
                  <c:v>-98.0224609</c:v>
                </c:pt>
                <c:pt idx="241212">
                  <c:v>-101.68457</c:v>
                </c:pt>
                <c:pt idx="241213">
                  <c:v>-80.9326172</c:v>
                </c:pt>
                <c:pt idx="241214">
                  <c:v>-36.2548828</c:v>
                </c:pt>
                <c:pt idx="241215">
                  <c:v>13.0615234</c:v>
                </c:pt>
                <c:pt idx="241216">
                  <c:v>65.67382809999994</c:v>
                </c:pt>
                <c:pt idx="241217">
                  <c:v>89.84375</c:v>
                </c:pt>
                <c:pt idx="241218">
                  <c:v>104.125977</c:v>
                </c:pt>
                <c:pt idx="241219">
                  <c:v>92.2851562</c:v>
                </c:pt>
                <c:pt idx="241220">
                  <c:v>46.3867188</c:v>
                </c:pt>
                <c:pt idx="241221">
                  <c:v>-8.30078125</c:v>
                </c:pt>
                <c:pt idx="241222">
                  <c:v>-61.7675781</c:v>
                </c:pt>
                <c:pt idx="241223">
                  <c:v>-97.1679688</c:v>
                </c:pt>
                <c:pt idx="241224">
                  <c:v>-98.63281249999996</c:v>
                </c:pt>
                <c:pt idx="241225">
                  <c:v>-88.5009766</c:v>
                </c:pt>
                <c:pt idx="241226">
                  <c:v>-52.2460938</c:v>
                </c:pt>
                <c:pt idx="241227">
                  <c:v>5.24902344</c:v>
                </c:pt>
                <c:pt idx="241228">
                  <c:v>56.3964844</c:v>
                </c:pt>
                <c:pt idx="241229">
                  <c:v>89.5996094</c:v>
                </c:pt>
                <c:pt idx="241230">
                  <c:v>108.520508</c:v>
                </c:pt>
                <c:pt idx="241231">
                  <c:v>81.4208984</c:v>
                </c:pt>
                <c:pt idx="241232">
                  <c:v>45.6542969</c:v>
                </c:pt>
                <c:pt idx="241233">
                  <c:v>-6.347656249999996</c:v>
                </c:pt>
                <c:pt idx="241234">
                  <c:v>-50.9033203</c:v>
                </c:pt>
                <c:pt idx="241235">
                  <c:v>-88.13476559999998</c:v>
                </c:pt>
                <c:pt idx="241236">
                  <c:v>-99.1210938</c:v>
                </c:pt>
                <c:pt idx="241237">
                  <c:v>-90.82031249999996</c:v>
                </c:pt>
                <c:pt idx="241238">
                  <c:v>-54.5654297</c:v>
                </c:pt>
                <c:pt idx="241239">
                  <c:v>-4.15039062</c:v>
                </c:pt>
                <c:pt idx="241240">
                  <c:v>44.3115234</c:v>
                </c:pt>
                <c:pt idx="241241">
                  <c:v>93.1396484</c:v>
                </c:pt>
                <c:pt idx="241242">
                  <c:v>102.050781</c:v>
                </c:pt>
                <c:pt idx="241243">
                  <c:v>90.4541016</c:v>
                </c:pt>
                <c:pt idx="241244">
                  <c:v>55.7861328</c:v>
                </c:pt>
                <c:pt idx="241245">
                  <c:v>4.02832031</c:v>
                </c:pt>
                <c:pt idx="241246">
                  <c:v>-43.4570312</c:v>
                </c:pt>
                <c:pt idx="241247">
                  <c:v>-81.66503909999996</c:v>
                </c:pt>
                <c:pt idx="241248">
                  <c:v>-100.097656</c:v>
                </c:pt>
                <c:pt idx="241249">
                  <c:v>-90.94238279999998</c:v>
                </c:pt>
                <c:pt idx="241250">
                  <c:v>-58.1054688</c:v>
                </c:pt>
                <c:pt idx="241251">
                  <c:v>-16.3574219</c:v>
                </c:pt>
                <c:pt idx="241252">
                  <c:v>38.5742188</c:v>
                </c:pt>
                <c:pt idx="241253">
                  <c:v>88.5009766</c:v>
                </c:pt>
                <c:pt idx="241254">
                  <c:v>99.85351559999998</c:v>
                </c:pt>
                <c:pt idx="241255">
                  <c:v>94.2382812</c:v>
                </c:pt>
                <c:pt idx="241256">
                  <c:v>68.35937499999996</c:v>
                </c:pt>
                <c:pt idx="241257">
                  <c:v>10.4980469</c:v>
                </c:pt>
                <c:pt idx="241258">
                  <c:v>-44.0673828</c:v>
                </c:pt>
                <c:pt idx="241259">
                  <c:v>-79.9560547</c:v>
                </c:pt>
                <c:pt idx="241260">
                  <c:v>-99.3652344</c:v>
                </c:pt>
                <c:pt idx="241261">
                  <c:v>-94.84863279999998</c:v>
                </c:pt>
                <c:pt idx="241262">
                  <c:v>-65.9179688</c:v>
                </c:pt>
                <c:pt idx="241263">
                  <c:v>-10.4980469</c:v>
                </c:pt>
                <c:pt idx="241264">
                  <c:v>47.2412109</c:v>
                </c:pt>
                <c:pt idx="241265">
                  <c:v>86.7919922</c:v>
                </c:pt>
                <c:pt idx="241266">
                  <c:v>99.9755859</c:v>
                </c:pt>
                <c:pt idx="241267">
                  <c:v>95.82519529999998</c:v>
                </c:pt>
                <c:pt idx="241268">
                  <c:v>72.9980469</c:v>
                </c:pt>
                <c:pt idx="241269">
                  <c:v>24.2919922</c:v>
                </c:pt>
                <c:pt idx="241270">
                  <c:v>-40.2832031</c:v>
                </c:pt>
                <c:pt idx="241271">
                  <c:v>-86.42578119999993</c:v>
                </c:pt>
                <c:pt idx="241272">
                  <c:v>-102.905273</c:v>
                </c:pt>
                <c:pt idx="241273">
                  <c:v>-91.6748047</c:v>
                </c:pt>
                <c:pt idx="241274">
                  <c:v>-67.13867190000001</c:v>
                </c:pt>
                <c:pt idx="241275">
                  <c:v>-28.5644531</c:v>
                </c:pt>
                <c:pt idx="241276">
                  <c:v>31.98242189999997</c:v>
                </c:pt>
                <c:pt idx="241277">
                  <c:v>79.5898438</c:v>
                </c:pt>
                <c:pt idx="241278">
                  <c:v>99.1210938</c:v>
                </c:pt>
                <c:pt idx="241279">
                  <c:v>101.5625</c:v>
                </c:pt>
                <c:pt idx="241280">
                  <c:v>72.1435547</c:v>
                </c:pt>
                <c:pt idx="241281">
                  <c:v>25.5126953</c:v>
                </c:pt>
                <c:pt idx="241282">
                  <c:v>-29.296875</c:v>
                </c:pt>
                <c:pt idx="241283">
                  <c:v>-72.9980469</c:v>
                </c:pt>
                <c:pt idx="241284">
                  <c:v>-103.149414</c:v>
                </c:pt>
                <c:pt idx="241285">
                  <c:v>-100.219727</c:v>
                </c:pt>
                <c:pt idx="241286">
                  <c:v>-75.4394531</c:v>
                </c:pt>
                <c:pt idx="241287">
                  <c:v>-28.3203125</c:v>
                </c:pt>
                <c:pt idx="241288">
                  <c:v>26.6113281</c:v>
                </c:pt>
                <c:pt idx="241289">
                  <c:v>69.33593749999996</c:v>
                </c:pt>
                <c:pt idx="241290">
                  <c:v>100.830078</c:v>
                </c:pt>
                <c:pt idx="241291">
                  <c:v>100.341797</c:v>
                </c:pt>
                <c:pt idx="241292">
                  <c:v>74.3408203</c:v>
                </c:pt>
                <c:pt idx="241293">
                  <c:v>27.34375</c:v>
                </c:pt>
                <c:pt idx="241294">
                  <c:v>-18.9208984</c:v>
                </c:pt>
                <c:pt idx="241295">
                  <c:v>-70.55664059999998</c:v>
                </c:pt>
                <c:pt idx="241296">
                  <c:v>-98.0224609</c:v>
                </c:pt>
                <c:pt idx="241297">
                  <c:v>-102.172852</c:v>
                </c:pt>
                <c:pt idx="241298">
                  <c:v>-78.0029297</c:v>
                </c:pt>
                <c:pt idx="241299">
                  <c:v>-35.7666016</c:v>
                </c:pt>
                <c:pt idx="241300">
                  <c:v>17.8222656</c:v>
                </c:pt>
                <c:pt idx="241301">
                  <c:v>56.3964844</c:v>
                </c:pt>
                <c:pt idx="241302">
                  <c:v>91.55273440000001</c:v>
                </c:pt>
                <c:pt idx="241303">
                  <c:v>103.149414</c:v>
                </c:pt>
                <c:pt idx="241304">
                  <c:v>93.6279297</c:v>
                </c:pt>
                <c:pt idx="241305">
                  <c:v>42.1142578</c:v>
                </c:pt>
                <c:pt idx="241306">
                  <c:v>-10.1318359</c:v>
                </c:pt>
                <c:pt idx="241307">
                  <c:v>-57.1289062</c:v>
                </c:pt>
                <c:pt idx="241308">
                  <c:v>-95.2148438</c:v>
                </c:pt>
                <c:pt idx="241309">
                  <c:v>-101.44043</c:v>
                </c:pt>
                <c:pt idx="241310">
                  <c:v>-87.15820309999998</c:v>
                </c:pt>
                <c:pt idx="241311">
                  <c:v>-48.7060547</c:v>
                </c:pt>
                <c:pt idx="241312">
                  <c:v>7.56835938</c:v>
                </c:pt>
                <c:pt idx="241313">
                  <c:v>58.2275391</c:v>
                </c:pt>
                <c:pt idx="241314">
                  <c:v>91.6748047</c:v>
                </c:pt>
                <c:pt idx="241315">
                  <c:v>105.712891</c:v>
                </c:pt>
                <c:pt idx="241316">
                  <c:v>86.05957029999998</c:v>
                </c:pt>
                <c:pt idx="241317">
                  <c:v>49.4384766</c:v>
                </c:pt>
                <c:pt idx="241318">
                  <c:v>1.34277344</c:v>
                </c:pt>
                <c:pt idx="241319">
                  <c:v>-53.7109375</c:v>
                </c:pt>
                <c:pt idx="241320">
                  <c:v>-92.5292969</c:v>
                </c:pt>
                <c:pt idx="241321">
                  <c:v>-102.905273</c:v>
                </c:pt>
                <c:pt idx="241322">
                  <c:v>-87.7685547</c:v>
                </c:pt>
                <c:pt idx="241323">
                  <c:v>-50.0488281</c:v>
                </c:pt>
                <c:pt idx="241324">
                  <c:v>-1.22070312</c:v>
                </c:pt>
                <c:pt idx="241325">
                  <c:v>55.9082031</c:v>
                </c:pt>
                <c:pt idx="241326">
                  <c:v>88.5009766</c:v>
                </c:pt>
                <c:pt idx="241327">
                  <c:v>101.68457</c:v>
                </c:pt>
                <c:pt idx="241328">
                  <c:v>86.5478516</c:v>
                </c:pt>
                <c:pt idx="241329">
                  <c:v>48.828125</c:v>
                </c:pt>
                <c:pt idx="241330">
                  <c:v>-1.34277344</c:v>
                </c:pt>
                <c:pt idx="241331">
                  <c:v>-43.4570312</c:v>
                </c:pt>
                <c:pt idx="241332">
                  <c:v>-86.5478516</c:v>
                </c:pt>
                <c:pt idx="241333">
                  <c:v>-100.708008</c:v>
                </c:pt>
                <c:pt idx="241334">
                  <c:v>-94.3603516</c:v>
                </c:pt>
                <c:pt idx="241335">
                  <c:v>-54.5654297</c:v>
                </c:pt>
                <c:pt idx="241336">
                  <c:v>-5.24902344</c:v>
                </c:pt>
                <c:pt idx="241337">
                  <c:v>43.5791016</c:v>
                </c:pt>
                <c:pt idx="241338">
                  <c:v>90.82031249999996</c:v>
                </c:pt>
                <c:pt idx="241339">
                  <c:v>105.957031</c:v>
                </c:pt>
                <c:pt idx="241340">
                  <c:v>92.5292969</c:v>
                </c:pt>
                <c:pt idx="241341">
                  <c:v>59.0820312</c:v>
                </c:pt>
                <c:pt idx="241342">
                  <c:v>12.5732422</c:v>
                </c:pt>
                <c:pt idx="241343">
                  <c:v>-40.0390625</c:v>
                </c:pt>
                <c:pt idx="241344">
                  <c:v>-87.4023438</c:v>
                </c:pt>
                <c:pt idx="241345">
                  <c:v>-106.933594</c:v>
                </c:pt>
                <c:pt idx="241346">
                  <c:v>-99.2431641</c:v>
                </c:pt>
                <c:pt idx="241347">
                  <c:v>-61.2792969</c:v>
                </c:pt>
                <c:pt idx="241348">
                  <c:v>-15.3808594</c:v>
                </c:pt>
                <c:pt idx="241349">
                  <c:v>41.1376953</c:v>
                </c:pt>
                <c:pt idx="241350">
                  <c:v>87.15820309999998</c:v>
                </c:pt>
                <c:pt idx="241351">
                  <c:v>106.567383</c:v>
                </c:pt>
                <c:pt idx="241352">
                  <c:v>95.5810547</c:v>
                </c:pt>
                <c:pt idx="241353">
                  <c:v>59.9365234</c:v>
                </c:pt>
                <c:pt idx="241354">
                  <c:v>14.6484375</c:v>
                </c:pt>
                <c:pt idx="241355">
                  <c:v>-36.6210938</c:v>
                </c:pt>
                <c:pt idx="241356">
                  <c:v>-78.2470703</c:v>
                </c:pt>
                <c:pt idx="241357">
                  <c:v>-101.074219</c:v>
                </c:pt>
                <c:pt idx="241358">
                  <c:v>-102.294922</c:v>
                </c:pt>
                <c:pt idx="241359">
                  <c:v>-68.7255859</c:v>
                </c:pt>
                <c:pt idx="241360">
                  <c:v>-18.5546875</c:v>
                </c:pt>
                <c:pt idx="241361">
                  <c:v>36.3769531</c:v>
                </c:pt>
                <c:pt idx="241362">
                  <c:v>75.9277344</c:v>
                </c:pt>
                <c:pt idx="241363">
                  <c:v>93.5058594</c:v>
                </c:pt>
                <c:pt idx="241364">
                  <c:v>98.63281249999996</c:v>
                </c:pt>
                <c:pt idx="241365">
                  <c:v>73.48632809999998</c:v>
                </c:pt>
                <c:pt idx="241366">
                  <c:v>24.90234379999998</c:v>
                </c:pt>
                <c:pt idx="241367">
                  <c:v>-29.296875</c:v>
                </c:pt>
                <c:pt idx="241368">
                  <c:v>-77.14843749999996</c:v>
                </c:pt>
                <c:pt idx="241369">
                  <c:v>-100.219727</c:v>
                </c:pt>
                <c:pt idx="241370">
                  <c:v>-96.67968749999996</c:v>
                </c:pt>
                <c:pt idx="241371">
                  <c:v>-67.0166016</c:v>
                </c:pt>
                <c:pt idx="241372">
                  <c:v>-31.8603516</c:v>
                </c:pt>
                <c:pt idx="241373">
                  <c:v>27.2216797</c:v>
                </c:pt>
                <c:pt idx="241374">
                  <c:v>71.2890625</c:v>
                </c:pt>
                <c:pt idx="241375">
                  <c:v>102.294922</c:v>
                </c:pt>
                <c:pt idx="241376">
                  <c:v>99.4873047</c:v>
                </c:pt>
                <c:pt idx="241377">
                  <c:v>74.8291016</c:v>
                </c:pt>
                <c:pt idx="241378">
                  <c:v>29.7851562</c:v>
                </c:pt>
                <c:pt idx="241379">
                  <c:v>-23.8037109</c:v>
                </c:pt>
                <c:pt idx="241380">
                  <c:v>-71.5332031</c:v>
                </c:pt>
                <c:pt idx="241381">
                  <c:v>-99.60937499999996</c:v>
                </c:pt>
                <c:pt idx="241382">
                  <c:v>-101.68457</c:v>
                </c:pt>
                <c:pt idx="241383">
                  <c:v>-74.46289059999998</c:v>
                </c:pt>
                <c:pt idx="241384">
                  <c:v>-26.4892578</c:v>
                </c:pt>
                <c:pt idx="241385">
                  <c:v>22.4609375</c:v>
                </c:pt>
                <c:pt idx="241386">
                  <c:v>68.4814453</c:v>
                </c:pt>
                <c:pt idx="241387">
                  <c:v>102.905273</c:v>
                </c:pt>
                <c:pt idx="241388">
                  <c:v>100.952148</c:v>
                </c:pt>
                <c:pt idx="241389">
                  <c:v>77.0263672</c:v>
                </c:pt>
                <c:pt idx="241390">
                  <c:v>31.8603516</c:v>
                </c:pt>
                <c:pt idx="241391">
                  <c:v>-18.4326172</c:v>
                </c:pt>
                <c:pt idx="241392">
                  <c:v>-70.4345703</c:v>
                </c:pt>
                <c:pt idx="241393">
                  <c:v>-92.4072266</c:v>
                </c:pt>
                <c:pt idx="241394">
                  <c:v>-103.881836</c:v>
                </c:pt>
                <c:pt idx="241395">
                  <c:v>-83.0078125</c:v>
                </c:pt>
                <c:pt idx="241396">
                  <c:v>-37.2314453</c:v>
                </c:pt>
                <c:pt idx="241397">
                  <c:v>11.1083984</c:v>
                </c:pt>
                <c:pt idx="241398">
                  <c:v>66.7724609</c:v>
                </c:pt>
                <c:pt idx="241399">
                  <c:v>98.0224609</c:v>
                </c:pt>
                <c:pt idx="241400">
                  <c:v>102.416992</c:v>
                </c:pt>
                <c:pt idx="241401">
                  <c:v>86.3037109</c:v>
                </c:pt>
                <c:pt idx="241402">
                  <c:v>46.2646484</c:v>
                </c:pt>
                <c:pt idx="241403">
                  <c:v>-11.1083984</c:v>
                </c:pt>
                <c:pt idx="241404">
                  <c:v>-54.32128909999999</c:v>
                </c:pt>
                <c:pt idx="241405">
                  <c:v>-85.8154297</c:v>
                </c:pt>
                <c:pt idx="241406">
                  <c:v>-97.65625</c:v>
                </c:pt>
                <c:pt idx="241407">
                  <c:v>-84.10644529999998</c:v>
                </c:pt>
                <c:pt idx="241408">
                  <c:v>-42.1142578</c:v>
                </c:pt>
                <c:pt idx="241409">
                  <c:v>6.103515619999995</c:v>
                </c:pt>
                <c:pt idx="241410">
                  <c:v>49.6826172</c:v>
                </c:pt>
                <c:pt idx="241411">
                  <c:v>88.62304690000001</c:v>
                </c:pt>
                <c:pt idx="241412">
                  <c:v>106.201172</c:v>
                </c:pt>
                <c:pt idx="241413">
                  <c:v>90.57617190000001</c:v>
                </c:pt>
                <c:pt idx="241414">
                  <c:v>52.2460938</c:v>
                </c:pt>
                <c:pt idx="241415">
                  <c:v>0.48828125</c:v>
                </c:pt>
                <c:pt idx="241416">
                  <c:v>-45.4101562</c:v>
                </c:pt>
                <c:pt idx="241417">
                  <c:v>-86.5478516</c:v>
                </c:pt>
                <c:pt idx="241418">
                  <c:v>-102.539062</c:v>
                </c:pt>
                <c:pt idx="241419">
                  <c:v>-90.33203119999993</c:v>
                </c:pt>
                <c:pt idx="241420">
                  <c:v>-50.2929688</c:v>
                </c:pt>
                <c:pt idx="241421">
                  <c:v>0.732421875</c:v>
                </c:pt>
                <c:pt idx="241422">
                  <c:v>46.1425781</c:v>
                </c:pt>
                <c:pt idx="241423">
                  <c:v>88.0126953</c:v>
                </c:pt>
                <c:pt idx="241424">
                  <c:v>100.463867</c:v>
                </c:pt>
                <c:pt idx="241425">
                  <c:v>90.94238279999998</c:v>
                </c:pt>
                <c:pt idx="241426">
                  <c:v>59.81445309999999</c:v>
                </c:pt>
                <c:pt idx="241427">
                  <c:v>1.09863281</c:v>
                </c:pt>
                <c:pt idx="241428">
                  <c:v>-50.2929688</c:v>
                </c:pt>
                <c:pt idx="241429">
                  <c:v>-88.5009766</c:v>
                </c:pt>
                <c:pt idx="241430">
                  <c:v>-102.172852</c:v>
                </c:pt>
                <c:pt idx="241431">
                  <c:v>-90.57617190000001</c:v>
                </c:pt>
                <c:pt idx="241432">
                  <c:v>-55.1757812</c:v>
                </c:pt>
                <c:pt idx="241433">
                  <c:v>-0.366210938</c:v>
                </c:pt>
                <c:pt idx="241434">
                  <c:v>51.0253906</c:v>
                </c:pt>
                <c:pt idx="241435">
                  <c:v>88.37890619999993</c:v>
                </c:pt>
                <c:pt idx="241436">
                  <c:v>106.933594</c:v>
                </c:pt>
                <c:pt idx="241437">
                  <c:v>92.4072266</c:v>
                </c:pt>
                <c:pt idx="241438">
                  <c:v>69.7021484</c:v>
                </c:pt>
                <c:pt idx="241439">
                  <c:v>20.8740234</c:v>
                </c:pt>
                <c:pt idx="241440">
                  <c:v>-42.7246094</c:v>
                </c:pt>
                <c:pt idx="241441">
                  <c:v>-84.22851559999998</c:v>
                </c:pt>
                <c:pt idx="241442">
                  <c:v>-106.567383</c:v>
                </c:pt>
                <c:pt idx="241443">
                  <c:v>-97.0458984</c:v>
                </c:pt>
                <c:pt idx="241444">
                  <c:v>-58.9599609</c:v>
                </c:pt>
                <c:pt idx="241445">
                  <c:v>-15.7470703</c:v>
                </c:pt>
                <c:pt idx="241446">
                  <c:v>38.0859375</c:v>
                </c:pt>
                <c:pt idx="241447">
                  <c:v>75.6835938</c:v>
                </c:pt>
                <c:pt idx="241448">
                  <c:v>100.341797</c:v>
                </c:pt>
                <c:pt idx="241449">
                  <c:v>98.87695309999998</c:v>
                </c:pt>
                <c:pt idx="241450">
                  <c:v>66.65039059999994</c:v>
                </c:pt>
                <c:pt idx="241451">
                  <c:v>22.2167969</c:v>
                </c:pt>
                <c:pt idx="241452">
                  <c:v>-31.6162109</c:v>
                </c:pt>
                <c:pt idx="241453">
                  <c:v>-82.5195312</c:v>
                </c:pt>
                <c:pt idx="241454">
                  <c:v>-98.1445312</c:v>
                </c:pt>
                <c:pt idx="241455">
                  <c:v>-97.90039059999998</c:v>
                </c:pt>
                <c:pt idx="241456">
                  <c:v>-62.9882812</c:v>
                </c:pt>
                <c:pt idx="241457">
                  <c:v>-20.0195312</c:v>
                </c:pt>
                <c:pt idx="241458">
                  <c:v>34.17968749999999</c:v>
                </c:pt>
                <c:pt idx="241459">
                  <c:v>77.14843749999996</c:v>
                </c:pt>
                <c:pt idx="241460">
                  <c:v>98.5107422</c:v>
                </c:pt>
                <c:pt idx="241461">
                  <c:v>101.68457</c:v>
                </c:pt>
                <c:pt idx="241462">
                  <c:v>78.12499999999998</c:v>
                </c:pt>
                <c:pt idx="241463">
                  <c:v>19.2871094</c:v>
                </c:pt>
                <c:pt idx="241464">
                  <c:v>-36.2548828</c:v>
                </c:pt>
                <c:pt idx="241465">
                  <c:v>-67.2607422</c:v>
                </c:pt>
                <c:pt idx="241466">
                  <c:v>-96.80175779999998</c:v>
                </c:pt>
                <c:pt idx="241467">
                  <c:v>-98.75488279999998</c:v>
                </c:pt>
                <c:pt idx="241468">
                  <c:v>-71.0449219</c:v>
                </c:pt>
                <c:pt idx="241469">
                  <c:v>-19.4091797</c:v>
                </c:pt>
                <c:pt idx="241470">
                  <c:v>27.34375</c:v>
                </c:pt>
                <c:pt idx="241471">
                  <c:v>69.7021484</c:v>
                </c:pt>
                <c:pt idx="241472">
                  <c:v>93.75</c:v>
                </c:pt>
                <c:pt idx="241473">
                  <c:v>97.1679688</c:v>
                </c:pt>
                <c:pt idx="241474">
                  <c:v>81.17675779999993</c:v>
                </c:pt>
                <c:pt idx="241475">
                  <c:v>29.1748047</c:v>
                </c:pt>
                <c:pt idx="241476">
                  <c:v>-22.5830078</c:v>
                </c:pt>
                <c:pt idx="241477">
                  <c:v>-68.60351559999998</c:v>
                </c:pt>
                <c:pt idx="241478">
                  <c:v>-95.5810547</c:v>
                </c:pt>
                <c:pt idx="241479">
                  <c:v>-95.2148438</c:v>
                </c:pt>
                <c:pt idx="241480">
                  <c:v>-78.2470703</c:v>
                </c:pt>
                <c:pt idx="241481">
                  <c:v>-35.6445312</c:v>
                </c:pt>
                <c:pt idx="241482">
                  <c:v>16.2353516</c:v>
                </c:pt>
                <c:pt idx="241483">
                  <c:v>68.60351559999998</c:v>
                </c:pt>
                <c:pt idx="241484">
                  <c:v>96.3134766</c:v>
                </c:pt>
                <c:pt idx="241485">
                  <c:v>97.77832029999998</c:v>
                </c:pt>
                <c:pt idx="241486">
                  <c:v>83.2519531</c:v>
                </c:pt>
                <c:pt idx="241487">
                  <c:v>36.4990234</c:v>
                </c:pt>
                <c:pt idx="241488">
                  <c:v>-20.9960938</c:v>
                </c:pt>
                <c:pt idx="241489">
                  <c:v>-67.7490234</c:v>
                </c:pt>
                <c:pt idx="241490">
                  <c:v>-93.9941406</c:v>
                </c:pt>
                <c:pt idx="241491">
                  <c:v>-96.5576172</c:v>
                </c:pt>
                <c:pt idx="241492">
                  <c:v>-82.27539059999994</c:v>
                </c:pt>
                <c:pt idx="241493">
                  <c:v>-46.0205078</c:v>
                </c:pt>
                <c:pt idx="241494">
                  <c:v>15.0146484</c:v>
                </c:pt>
                <c:pt idx="241495">
                  <c:v>60.3027344</c:v>
                </c:pt>
                <c:pt idx="241496">
                  <c:v>91.4306641</c:v>
                </c:pt>
                <c:pt idx="241497">
                  <c:v>104.370117</c:v>
                </c:pt>
                <c:pt idx="241498">
                  <c:v>84.3505859</c:v>
                </c:pt>
                <c:pt idx="241499">
                  <c:v>50.2929688</c:v>
                </c:pt>
                <c:pt idx="241500">
                  <c:v>-3.78417969</c:v>
                </c:pt>
                <c:pt idx="241501">
                  <c:v>-60.7910156</c:v>
                </c:pt>
                <c:pt idx="241502">
                  <c:v>-99.9755859</c:v>
                </c:pt>
                <c:pt idx="241503">
                  <c:v>-101.928711</c:v>
                </c:pt>
                <c:pt idx="241504">
                  <c:v>-86.42578119999993</c:v>
                </c:pt>
                <c:pt idx="241505">
                  <c:v>-47.9736328</c:v>
                </c:pt>
                <c:pt idx="241506">
                  <c:v>3.54003906</c:v>
                </c:pt>
                <c:pt idx="241507">
                  <c:v>55.5419922</c:v>
                </c:pt>
                <c:pt idx="241508">
                  <c:v>86.6699219</c:v>
                </c:pt>
                <c:pt idx="241509">
                  <c:v>104.003906</c:v>
                </c:pt>
                <c:pt idx="241510">
                  <c:v>87.15820309999998</c:v>
                </c:pt>
                <c:pt idx="241511">
                  <c:v>54.8095703</c:v>
                </c:pt>
                <c:pt idx="241512">
                  <c:v>1.953125</c:v>
                </c:pt>
                <c:pt idx="241513">
                  <c:v>-46.0205078</c:v>
                </c:pt>
                <c:pt idx="241514">
                  <c:v>-90.08789059999998</c:v>
                </c:pt>
                <c:pt idx="241515">
                  <c:v>-106.201172</c:v>
                </c:pt>
                <c:pt idx="241516">
                  <c:v>-93.01757809999998</c:v>
                </c:pt>
                <c:pt idx="241517">
                  <c:v>-58.59375</c:v>
                </c:pt>
                <c:pt idx="241518">
                  <c:v>-4.63867188</c:v>
                </c:pt>
                <c:pt idx="241519">
                  <c:v>55.2978516</c:v>
                </c:pt>
                <c:pt idx="241520">
                  <c:v>91.0644531</c:v>
                </c:pt>
                <c:pt idx="241521">
                  <c:v>104.980469</c:v>
                </c:pt>
                <c:pt idx="241522">
                  <c:v>92.4072266</c:v>
                </c:pt>
                <c:pt idx="241523">
                  <c:v>50.78125</c:v>
                </c:pt>
                <c:pt idx="241524">
                  <c:v>2.44140625</c:v>
                </c:pt>
                <c:pt idx="241525">
                  <c:v>-52.9785156</c:v>
                </c:pt>
                <c:pt idx="241526">
                  <c:v>-93.9941406</c:v>
                </c:pt>
                <c:pt idx="241527">
                  <c:v>-106.201172</c:v>
                </c:pt>
                <c:pt idx="241528">
                  <c:v>-93.5058594</c:v>
                </c:pt>
                <c:pt idx="241529">
                  <c:v>-61.0351562</c:v>
                </c:pt>
                <c:pt idx="241530">
                  <c:v>-10.3759766</c:v>
                </c:pt>
                <c:pt idx="241531">
                  <c:v>45.1660156</c:v>
                </c:pt>
                <c:pt idx="241532">
                  <c:v>85.3271484</c:v>
                </c:pt>
                <c:pt idx="241533">
                  <c:v>103.759766</c:v>
                </c:pt>
                <c:pt idx="241534">
                  <c:v>91.1865234</c:v>
                </c:pt>
                <c:pt idx="241535">
                  <c:v>58.59375</c:v>
                </c:pt>
                <c:pt idx="241536">
                  <c:v>7.56835938</c:v>
                </c:pt>
                <c:pt idx="241537">
                  <c:v>-41.9921875</c:v>
                </c:pt>
                <c:pt idx="241538">
                  <c:v>-86.7919922</c:v>
                </c:pt>
                <c:pt idx="241539">
                  <c:v>-110.717773</c:v>
                </c:pt>
                <c:pt idx="241540">
                  <c:v>-103.515625</c:v>
                </c:pt>
                <c:pt idx="241541">
                  <c:v>-65.0634766</c:v>
                </c:pt>
                <c:pt idx="241542">
                  <c:v>-17.7001953</c:v>
                </c:pt>
                <c:pt idx="241543">
                  <c:v>35.4003906</c:v>
                </c:pt>
                <c:pt idx="241544">
                  <c:v>77.8808594</c:v>
                </c:pt>
                <c:pt idx="241545">
                  <c:v>103.027344</c:v>
                </c:pt>
                <c:pt idx="241546">
                  <c:v>98.5107422</c:v>
                </c:pt>
                <c:pt idx="241547">
                  <c:v>66.8945312</c:v>
                </c:pt>
                <c:pt idx="241548">
                  <c:v>14.8925781</c:v>
                </c:pt>
                <c:pt idx="241549">
                  <c:v>-34.7900391</c:v>
                </c:pt>
                <c:pt idx="241550">
                  <c:v>-85.6933594</c:v>
                </c:pt>
                <c:pt idx="241551">
                  <c:v>-101.196289</c:v>
                </c:pt>
                <c:pt idx="241552">
                  <c:v>-99.4873047</c:v>
                </c:pt>
                <c:pt idx="241553">
                  <c:v>-69.0917969</c:v>
                </c:pt>
                <c:pt idx="241554">
                  <c:v>-18.4326172</c:v>
                </c:pt>
                <c:pt idx="241555">
                  <c:v>30.8837891</c:v>
                </c:pt>
                <c:pt idx="241556">
                  <c:v>81.0546875</c:v>
                </c:pt>
                <c:pt idx="241557">
                  <c:v>103.515625</c:v>
                </c:pt>
                <c:pt idx="241558">
                  <c:v>108.886719</c:v>
                </c:pt>
                <c:pt idx="241559">
                  <c:v>78.9794922</c:v>
                </c:pt>
                <c:pt idx="241560">
                  <c:v>23.1933594</c:v>
                </c:pt>
                <c:pt idx="241561">
                  <c:v>-32.5927734</c:v>
                </c:pt>
                <c:pt idx="241562">
                  <c:v>-69.7021484</c:v>
                </c:pt>
                <c:pt idx="241563">
                  <c:v>-96.67968749999996</c:v>
                </c:pt>
                <c:pt idx="241564">
                  <c:v>-99.9755859</c:v>
                </c:pt>
                <c:pt idx="241565">
                  <c:v>-72.50976559999998</c:v>
                </c:pt>
                <c:pt idx="241566">
                  <c:v>-24.0478516</c:v>
                </c:pt>
                <c:pt idx="241567">
                  <c:v>26.9775391</c:v>
                </c:pt>
                <c:pt idx="241568">
                  <c:v>70.3125</c:v>
                </c:pt>
                <c:pt idx="241569">
                  <c:v>99.1210938</c:v>
                </c:pt>
                <c:pt idx="241570">
                  <c:v>101.928711</c:v>
                </c:pt>
                <c:pt idx="241571">
                  <c:v>74.0966797</c:v>
                </c:pt>
                <c:pt idx="241572">
                  <c:v>32.1044922</c:v>
                </c:pt>
                <c:pt idx="241573">
                  <c:v>-22.4609375</c:v>
                </c:pt>
                <c:pt idx="241574">
                  <c:v>-67.2607422</c:v>
                </c:pt>
                <c:pt idx="241575">
                  <c:v>-104.980469</c:v>
                </c:pt>
                <c:pt idx="241576">
                  <c:v>-96.4355469</c:v>
                </c:pt>
                <c:pt idx="241577">
                  <c:v>-78.6132812</c:v>
                </c:pt>
                <c:pt idx="241578">
                  <c:v>-42.2363281</c:v>
                </c:pt>
                <c:pt idx="241579">
                  <c:v>21.3623047</c:v>
                </c:pt>
                <c:pt idx="241580">
                  <c:v>70.55664059999998</c:v>
                </c:pt>
                <c:pt idx="241581">
                  <c:v>94.1162109</c:v>
                </c:pt>
                <c:pt idx="241582">
                  <c:v>100.585938</c:v>
                </c:pt>
                <c:pt idx="241583">
                  <c:v>84.4726562</c:v>
                </c:pt>
                <c:pt idx="241584">
                  <c:v>33.6914062</c:v>
                </c:pt>
                <c:pt idx="241585">
                  <c:v>-16.8457031</c:v>
                </c:pt>
                <c:pt idx="241586">
                  <c:v>-59.4482422</c:v>
                </c:pt>
                <c:pt idx="241587">
                  <c:v>-91.4306641</c:v>
                </c:pt>
                <c:pt idx="241588">
                  <c:v>-107.910156</c:v>
                </c:pt>
                <c:pt idx="241589">
                  <c:v>-80.68847659999993</c:v>
                </c:pt>
                <c:pt idx="241590">
                  <c:v>-42.4804688</c:v>
                </c:pt>
                <c:pt idx="241591">
                  <c:v>12.2070312</c:v>
                </c:pt>
                <c:pt idx="241592">
                  <c:v>61.6455078</c:v>
                </c:pt>
                <c:pt idx="241593">
                  <c:v>100.097656</c:v>
                </c:pt>
                <c:pt idx="241594">
                  <c:v>97.2900391</c:v>
                </c:pt>
                <c:pt idx="241595">
                  <c:v>83.984375</c:v>
                </c:pt>
                <c:pt idx="241596">
                  <c:v>41.8701172</c:v>
                </c:pt>
                <c:pt idx="241597">
                  <c:v>-8.66699219</c:v>
                </c:pt>
                <c:pt idx="241598">
                  <c:v>-52.3681641</c:v>
                </c:pt>
                <c:pt idx="241599">
                  <c:v>-91.0644531</c:v>
                </c:pt>
                <c:pt idx="241600">
                  <c:v>-101.196289</c:v>
                </c:pt>
                <c:pt idx="241601">
                  <c:v>-85.9375</c:v>
                </c:pt>
                <c:pt idx="241602">
                  <c:v>-50.78125</c:v>
                </c:pt>
                <c:pt idx="241603">
                  <c:v>0.122070312</c:v>
                </c:pt>
                <c:pt idx="241604">
                  <c:v>53.8330078</c:v>
                </c:pt>
                <c:pt idx="241605">
                  <c:v>87.6464844</c:v>
                </c:pt>
                <c:pt idx="241606">
                  <c:v>101.074219</c:v>
                </c:pt>
                <c:pt idx="241607">
                  <c:v>89.5996094</c:v>
                </c:pt>
                <c:pt idx="241608">
                  <c:v>50.78125</c:v>
                </c:pt>
                <c:pt idx="241609">
                  <c:v>0.122070312</c:v>
                </c:pt>
                <c:pt idx="241610">
                  <c:v>-50.6591797</c:v>
                </c:pt>
                <c:pt idx="241611">
                  <c:v>-79.9560547</c:v>
                </c:pt>
                <c:pt idx="241612">
                  <c:v>-105.102539</c:v>
                </c:pt>
                <c:pt idx="241613">
                  <c:v>-91.796875</c:v>
                </c:pt>
                <c:pt idx="241614">
                  <c:v>-53.7109375</c:v>
                </c:pt>
                <c:pt idx="241615">
                  <c:v>-6.46972656</c:v>
                </c:pt>
                <c:pt idx="241616">
                  <c:v>49.0722656</c:v>
                </c:pt>
                <c:pt idx="241617">
                  <c:v>92.5292969</c:v>
                </c:pt>
                <c:pt idx="241618">
                  <c:v>104.370117</c:v>
                </c:pt>
                <c:pt idx="241619">
                  <c:v>91.0644531</c:v>
                </c:pt>
                <c:pt idx="241620">
                  <c:v>57.7392578</c:v>
                </c:pt>
                <c:pt idx="241621">
                  <c:v>4.15039062</c:v>
                </c:pt>
                <c:pt idx="241622">
                  <c:v>-48.4619141</c:v>
                </c:pt>
                <c:pt idx="241623">
                  <c:v>-86.6699219</c:v>
                </c:pt>
                <c:pt idx="241624">
                  <c:v>-107.910156</c:v>
                </c:pt>
                <c:pt idx="241625">
                  <c:v>-96.1914062</c:v>
                </c:pt>
                <c:pt idx="241626">
                  <c:v>-51.39160159999999</c:v>
                </c:pt>
                <c:pt idx="241627">
                  <c:v>-4.76074219</c:v>
                </c:pt>
                <c:pt idx="241628">
                  <c:v>35.4003906</c:v>
                </c:pt>
                <c:pt idx="241629">
                  <c:v>86.6699219</c:v>
                </c:pt>
                <c:pt idx="241630">
                  <c:v>105.34668</c:v>
                </c:pt>
                <c:pt idx="241631">
                  <c:v>97.65625</c:v>
                </c:pt>
                <c:pt idx="241632">
                  <c:v>67.9931641</c:v>
                </c:pt>
                <c:pt idx="241633">
                  <c:v>9.52148438</c:v>
                </c:pt>
                <c:pt idx="241634">
                  <c:v>-42.4804688</c:v>
                </c:pt>
                <c:pt idx="241635">
                  <c:v>-76.6601562</c:v>
                </c:pt>
                <c:pt idx="241636">
                  <c:v>-101.196289</c:v>
                </c:pt>
                <c:pt idx="241637">
                  <c:v>-96.80175779999998</c:v>
                </c:pt>
                <c:pt idx="241638">
                  <c:v>-65.18554690000001</c:v>
                </c:pt>
                <c:pt idx="241639">
                  <c:v>-15.3808594</c:v>
                </c:pt>
                <c:pt idx="241640">
                  <c:v>31.3720703</c:v>
                </c:pt>
                <c:pt idx="241641">
                  <c:v>77.5146484</c:v>
                </c:pt>
                <c:pt idx="241642">
                  <c:v>104.003906</c:v>
                </c:pt>
                <c:pt idx="241643">
                  <c:v>94.4824219</c:v>
                </c:pt>
                <c:pt idx="241644">
                  <c:v>66.1621094</c:v>
                </c:pt>
                <c:pt idx="241645">
                  <c:v>13.1835938</c:v>
                </c:pt>
                <c:pt idx="241646">
                  <c:v>-35.0341797</c:v>
                </c:pt>
                <c:pt idx="241647">
                  <c:v>-77.27050779999998</c:v>
                </c:pt>
                <c:pt idx="241648">
                  <c:v>-103.027344</c:v>
                </c:pt>
                <c:pt idx="241649">
                  <c:v>-99.9755859</c:v>
                </c:pt>
                <c:pt idx="241650">
                  <c:v>-65.0634766</c:v>
                </c:pt>
                <c:pt idx="241651">
                  <c:v>-23.8037109</c:v>
                </c:pt>
                <c:pt idx="241652">
                  <c:v>31.25</c:v>
                </c:pt>
                <c:pt idx="241653">
                  <c:v>73.9746094</c:v>
                </c:pt>
                <c:pt idx="241654">
                  <c:v>102.172852</c:v>
                </c:pt>
                <c:pt idx="241655">
                  <c:v>94.4824219</c:v>
                </c:pt>
                <c:pt idx="241656">
                  <c:v>71.1669922</c:v>
                </c:pt>
                <c:pt idx="241657">
                  <c:v>27.2216797</c:v>
                </c:pt>
                <c:pt idx="241658">
                  <c:v>-26.0009766</c:v>
                </c:pt>
                <c:pt idx="241659">
                  <c:v>-73.48632809999998</c:v>
                </c:pt>
                <c:pt idx="241660">
                  <c:v>-105.224609</c:v>
                </c:pt>
                <c:pt idx="241661">
                  <c:v>-102.172852</c:v>
                </c:pt>
                <c:pt idx="241662">
                  <c:v>-72.6318359</c:v>
                </c:pt>
                <c:pt idx="241663">
                  <c:v>-30.3955078</c:v>
                </c:pt>
                <c:pt idx="241664">
                  <c:v>22.5830078</c:v>
                </c:pt>
                <c:pt idx="241665">
                  <c:v>72.1435547</c:v>
                </c:pt>
                <c:pt idx="241666">
                  <c:v>103.393555</c:v>
                </c:pt>
                <c:pt idx="241667">
                  <c:v>107.788086</c:v>
                </c:pt>
                <c:pt idx="241668">
                  <c:v>80.9326172</c:v>
                </c:pt>
                <c:pt idx="241669">
                  <c:v>41.3818359</c:v>
                </c:pt>
                <c:pt idx="241670">
                  <c:v>-16.72363279999998</c:v>
                </c:pt>
                <c:pt idx="241671">
                  <c:v>-68.2373047</c:v>
                </c:pt>
                <c:pt idx="241672">
                  <c:v>-101.074219</c:v>
                </c:pt>
                <c:pt idx="241673">
                  <c:v>-98.63281249999996</c:v>
                </c:pt>
                <c:pt idx="241674">
                  <c:v>-76.7822266</c:v>
                </c:pt>
                <c:pt idx="241675">
                  <c:v>-31.4941406</c:v>
                </c:pt>
                <c:pt idx="241676">
                  <c:v>20.38574219999997</c:v>
                </c:pt>
                <c:pt idx="241677">
                  <c:v>63.4765625</c:v>
                </c:pt>
                <c:pt idx="241678">
                  <c:v>91.6748047</c:v>
                </c:pt>
                <c:pt idx="241679">
                  <c:v>97.77832029999998</c:v>
                </c:pt>
                <c:pt idx="241680">
                  <c:v>84.4726562</c:v>
                </c:pt>
                <c:pt idx="241681">
                  <c:v>46.3867188</c:v>
                </c:pt>
                <c:pt idx="241682">
                  <c:v>-16.9677734</c:v>
                </c:pt>
                <c:pt idx="241683">
                  <c:v>-58.1054688</c:v>
                </c:pt>
                <c:pt idx="241684">
                  <c:v>-86.7919922</c:v>
                </c:pt>
                <c:pt idx="241685">
                  <c:v>-106.811523</c:v>
                </c:pt>
                <c:pt idx="241686">
                  <c:v>-82.27539059999994</c:v>
                </c:pt>
                <c:pt idx="241687">
                  <c:v>-41.6259766</c:v>
                </c:pt>
                <c:pt idx="241688">
                  <c:v>5.73730469</c:v>
                </c:pt>
                <c:pt idx="241689">
                  <c:v>53.2226562</c:v>
                </c:pt>
                <c:pt idx="241690">
                  <c:v>93.38378909999996</c:v>
                </c:pt>
                <c:pt idx="241691">
                  <c:v>100.097656</c:v>
                </c:pt>
                <c:pt idx="241692">
                  <c:v>88.37890619999993</c:v>
                </c:pt>
                <c:pt idx="241693">
                  <c:v>49.0722656</c:v>
                </c:pt>
                <c:pt idx="241694">
                  <c:v>-5.24902344</c:v>
                </c:pt>
                <c:pt idx="241695">
                  <c:v>-57.2509766</c:v>
                </c:pt>
                <c:pt idx="241696">
                  <c:v>-98.1445312</c:v>
                </c:pt>
                <c:pt idx="241697">
                  <c:v>-100.830078</c:v>
                </c:pt>
                <c:pt idx="241698">
                  <c:v>-87.890625</c:v>
                </c:pt>
                <c:pt idx="241699">
                  <c:v>-53.5888672</c:v>
                </c:pt>
                <c:pt idx="241700">
                  <c:v>3.29589844</c:v>
                </c:pt>
                <c:pt idx="241701">
                  <c:v>53.2226562</c:v>
                </c:pt>
                <c:pt idx="241702">
                  <c:v>88.2568359</c:v>
                </c:pt>
                <c:pt idx="241703">
                  <c:v>109.25293</c:v>
                </c:pt>
                <c:pt idx="241704">
                  <c:v>96.1914062</c:v>
                </c:pt>
                <c:pt idx="241705">
                  <c:v>50.2929688</c:v>
                </c:pt>
                <c:pt idx="241706">
                  <c:v>0.366210938</c:v>
                </c:pt>
                <c:pt idx="241707">
                  <c:v>-52.1240234</c:v>
                </c:pt>
                <c:pt idx="241708">
                  <c:v>-82.5195312</c:v>
                </c:pt>
                <c:pt idx="241709">
                  <c:v>-104.125977</c:v>
                </c:pt>
                <c:pt idx="241710">
                  <c:v>-92.6513672</c:v>
                </c:pt>
                <c:pt idx="241711">
                  <c:v>-55.5419922</c:v>
                </c:pt>
                <c:pt idx="241712">
                  <c:v>-7.56835938</c:v>
                </c:pt>
                <c:pt idx="241713">
                  <c:v>49.80468749999996</c:v>
                </c:pt>
                <c:pt idx="241714">
                  <c:v>83.984375</c:v>
                </c:pt>
                <c:pt idx="241715">
                  <c:v>102.905273</c:v>
                </c:pt>
                <c:pt idx="241716">
                  <c:v>98.0224609</c:v>
                </c:pt>
                <c:pt idx="241717">
                  <c:v>57.1289062</c:v>
                </c:pt>
                <c:pt idx="241718">
                  <c:v>6.59179688</c:v>
                </c:pt>
                <c:pt idx="241719">
                  <c:v>-51.7578125</c:v>
                </c:pt>
                <c:pt idx="241720">
                  <c:v>-83.6181641</c:v>
                </c:pt>
                <c:pt idx="241721">
                  <c:v>-103.759766</c:v>
                </c:pt>
                <c:pt idx="241722">
                  <c:v>-98.5107422</c:v>
                </c:pt>
                <c:pt idx="241723">
                  <c:v>-64.57519529999998</c:v>
                </c:pt>
                <c:pt idx="241724">
                  <c:v>-16.1132812</c:v>
                </c:pt>
                <c:pt idx="241725">
                  <c:v>40.5273438</c:v>
                </c:pt>
                <c:pt idx="241726">
                  <c:v>84.3505859</c:v>
                </c:pt>
                <c:pt idx="241727">
                  <c:v>108.154297</c:v>
                </c:pt>
                <c:pt idx="241728">
                  <c:v>95.2148438</c:v>
                </c:pt>
                <c:pt idx="241729">
                  <c:v>70.55664059999998</c:v>
                </c:pt>
                <c:pt idx="241730">
                  <c:v>13.3056641</c:v>
                </c:pt>
                <c:pt idx="241731">
                  <c:v>-32.1044922</c:v>
                </c:pt>
                <c:pt idx="241732">
                  <c:v>-81.9091797</c:v>
                </c:pt>
                <c:pt idx="241733">
                  <c:v>-105.712891</c:v>
                </c:pt>
                <c:pt idx="241734">
                  <c:v>-100.708008</c:v>
                </c:pt>
                <c:pt idx="241735">
                  <c:v>-64.8193359</c:v>
                </c:pt>
                <c:pt idx="241736">
                  <c:v>-16.9677734</c:v>
                </c:pt>
                <c:pt idx="241737">
                  <c:v>32.9589844</c:v>
                </c:pt>
                <c:pt idx="241738">
                  <c:v>81.29882809999998</c:v>
                </c:pt>
                <c:pt idx="241739">
                  <c:v>104.125977</c:v>
                </c:pt>
                <c:pt idx="241740">
                  <c:v>95.82519529999998</c:v>
                </c:pt>
                <c:pt idx="241741">
                  <c:v>69.9462891</c:v>
                </c:pt>
                <c:pt idx="241742">
                  <c:v>24.90234379999998</c:v>
                </c:pt>
                <c:pt idx="241743">
                  <c:v>-26.0009766</c:v>
                </c:pt>
                <c:pt idx="241744">
                  <c:v>-72.0214844</c:v>
                </c:pt>
                <c:pt idx="241745">
                  <c:v>-103.149414</c:v>
                </c:pt>
                <c:pt idx="241746">
                  <c:v>-100.952148</c:v>
                </c:pt>
                <c:pt idx="241747">
                  <c:v>-75.4394531</c:v>
                </c:pt>
                <c:pt idx="241748">
                  <c:v>-25.1464844</c:v>
                </c:pt>
                <c:pt idx="241749">
                  <c:v>27.4658203</c:v>
                </c:pt>
                <c:pt idx="241750">
                  <c:v>73.3642578</c:v>
                </c:pt>
                <c:pt idx="241751">
                  <c:v>104.248047</c:v>
                </c:pt>
                <c:pt idx="241752">
                  <c:v>104.614258</c:v>
                </c:pt>
                <c:pt idx="241753">
                  <c:v>78.7353516</c:v>
                </c:pt>
                <c:pt idx="241754">
                  <c:v>29.6630859</c:v>
                </c:pt>
                <c:pt idx="241755">
                  <c:v>-23.5595703</c:v>
                </c:pt>
                <c:pt idx="241756">
                  <c:v>-71.1669922</c:v>
                </c:pt>
                <c:pt idx="241757">
                  <c:v>-98.87695309999998</c:v>
                </c:pt>
                <c:pt idx="241758">
                  <c:v>-99.9755859</c:v>
                </c:pt>
                <c:pt idx="241759">
                  <c:v>-79.8339844</c:v>
                </c:pt>
                <c:pt idx="241760">
                  <c:v>-33.44726559999999</c:v>
                </c:pt>
                <c:pt idx="241761">
                  <c:v>28.5644531</c:v>
                </c:pt>
                <c:pt idx="241762">
                  <c:v>71.6552734</c:v>
                </c:pt>
                <c:pt idx="241763">
                  <c:v>98.2666016</c:v>
                </c:pt>
                <c:pt idx="241764">
                  <c:v>101.44043</c:v>
                </c:pt>
                <c:pt idx="241765">
                  <c:v>76.2939453</c:v>
                </c:pt>
                <c:pt idx="241766">
                  <c:v>32.2265625</c:v>
                </c:pt>
                <c:pt idx="241767">
                  <c:v>-28.3203125</c:v>
                </c:pt>
                <c:pt idx="241768">
                  <c:v>-71.4111328</c:v>
                </c:pt>
                <c:pt idx="241769">
                  <c:v>-96.1914062</c:v>
                </c:pt>
                <c:pt idx="241770">
                  <c:v>-99.85351559999998</c:v>
                </c:pt>
                <c:pt idx="241771">
                  <c:v>-82.15332029999998</c:v>
                </c:pt>
                <c:pt idx="241772">
                  <c:v>-39.5507812</c:v>
                </c:pt>
                <c:pt idx="241773">
                  <c:v>12.5732422</c:v>
                </c:pt>
                <c:pt idx="241774">
                  <c:v>63.5986328</c:v>
                </c:pt>
                <c:pt idx="241775">
                  <c:v>98.0224609</c:v>
                </c:pt>
                <c:pt idx="241776">
                  <c:v>105.224609</c:v>
                </c:pt>
                <c:pt idx="241777">
                  <c:v>86.7919922</c:v>
                </c:pt>
                <c:pt idx="241778">
                  <c:v>40.1611328</c:v>
                </c:pt>
                <c:pt idx="241779">
                  <c:v>-10.6201172</c:v>
                </c:pt>
                <c:pt idx="241780">
                  <c:v>-59.0820312</c:v>
                </c:pt>
                <c:pt idx="241781">
                  <c:v>-97.2900391</c:v>
                </c:pt>
                <c:pt idx="241782">
                  <c:v>-103.149414</c:v>
                </c:pt>
                <c:pt idx="241783">
                  <c:v>-79.22363279999998</c:v>
                </c:pt>
                <c:pt idx="241784">
                  <c:v>-39.5507812</c:v>
                </c:pt>
                <c:pt idx="241785">
                  <c:v>14.5263672</c:v>
                </c:pt>
                <c:pt idx="241786">
                  <c:v>64.6972656</c:v>
                </c:pt>
                <c:pt idx="241787">
                  <c:v>95.0927734</c:v>
                </c:pt>
                <c:pt idx="241788">
                  <c:v>102.905273</c:v>
                </c:pt>
                <c:pt idx="241789">
                  <c:v>89.4775391</c:v>
                </c:pt>
                <c:pt idx="241790">
                  <c:v>50.1708984</c:v>
                </c:pt>
                <c:pt idx="241791">
                  <c:v>-4.882812499999997</c:v>
                </c:pt>
                <c:pt idx="241792">
                  <c:v>-59.5703125</c:v>
                </c:pt>
                <c:pt idx="241793">
                  <c:v>-90.82031249999996</c:v>
                </c:pt>
                <c:pt idx="241794">
                  <c:v>-99.60937499999996</c:v>
                </c:pt>
                <c:pt idx="241795">
                  <c:v>-94.2382812</c:v>
                </c:pt>
                <c:pt idx="241796">
                  <c:v>-53.7109375</c:v>
                </c:pt>
                <c:pt idx="241797">
                  <c:v>0.244140625</c:v>
                </c:pt>
                <c:pt idx="241798">
                  <c:v>49.1943359</c:v>
                </c:pt>
                <c:pt idx="241799">
                  <c:v>96.0693359</c:v>
                </c:pt>
                <c:pt idx="241800">
                  <c:v>109.49707</c:v>
                </c:pt>
                <c:pt idx="241801">
                  <c:v>95.9472656</c:v>
                </c:pt>
                <c:pt idx="241802">
                  <c:v>61.15722659999999</c:v>
                </c:pt>
                <c:pt idx="241803">
                  <c:v>4.76074219</c:v>
                </c:pt>
                <c:pt idx="241804">
                  <c:v>-46.875</c:v>
                </c:pt>
                <c:pt idx="241805">
                  <c:v>-83.984375</c:v>
                </c:pt>
                <c:pt idx="241806">
                  <c:v>-105.102539</c:v>
                </c:pt>
                <c:pt idx="241807">
                  <c:v>-89.11132809999998</c:v>
                </c:pt>
                <c:pt idx="241808">
                  <c:v>-56.1523438</c:v>
                </c:pt>
                <c:pt idx="241809">
                  <c:v>-5.12695312</c:v>
                </c:pt>
                <c:pt idx="241810">
                  <c:v>52.2460938</c:v>
                </c:pt>
                <c:pt idx="241811">
                  <c:v>87.7685547</c:v>
                </c:pt>
                <c:pt idx="241812">
                  <c:v>105.102539</c:v>
                </c:pt>
                <c:pt idx="241813">
                  <c:v>92.77343749999996</c:v>
                </c:pt>
                <c:pt idx="241814">
                  <c:v>56.7626953</c:v>
                </c:pt>
                <c:pt idx="241815">
                  <c:v>2.9296875</c:v>
                </c:pt>
                <c:pt idx="241816">
                  <c:v>-44.3115234</c:v>
                </c:pt>
                <c:pt idx="241817">
                  <c:v>-85.3271484</c:v>
                </c:pt>
                <c:pt idx="241818">
                  <c:v>-106.567383</c:v>
                </c:pt>
                <c:pt idx="241819">
                  <c:v>-99.60937499999996</c:v>
                </c:pt>
                <c:pt idx="241820">
                  <c:v>-60.18066409999999</c:v>
                </c:pt>
                <c:pt idx="241821">
                  <c:v>-5.24902344</c:v>
                </c:pt>
                <c:pt idx="241822">
                  <c:v>48.2177734</c:v>
                </c:pt>
                <c:pt idx="241823">
                  <c:v>88.0126953</c:v>
                </c:pt>
                <c:pt idx="241824">
                  <c:v>102.783203</c:v>
                </c:pt>
                <c:pt idx="241825">
                  <c:v>95.2148438</c:v>
                </c:pt>
                <c:pt idx="241826">
                  <c:v>56.640625</c:v>
                </c:pt>
                <c:pt idx="241827">
                  <c:v>16.1132812</c:v>
                </c:pt>
                <c:pt idx="241828">
                  <c:v>-31.98242189999997</c:v>
                </c:pt>
                <c:pt idx="241829">
                  <c:v>-78.0029297</c:v>
                </c:pt>
                <c:pt idx="241830">
                  <c:v>-107.299805</c:v>
                </c:pt>
                <c:pt idx="241831">
                  <c:v>-97.90039059999998</c:v>
                </c:pt>
                <c:pt idx="241832">
                  <c:v>-72.7539062</c:v>
                </c:pt>
                <c:pt idx="241833">
                  <c:v>-28.8085938</c:v>
                </c:pt>
                <c:pt idx="241834">
                  <c:v>23.8037109</c:v>
                </c:pt>
                <c:pt idx="241835">
                  <c:v>79.8339844</c:v>
                </c:pt>
                <c:pt idx="241836">
                  <c:v>100.708008</c:v>
                </c:pt>
                <c:pt idx="241837">
                  <c:v>100.830078</c:v>
                </c:pt>
                <c:pt idx="241838">
                  <c:v>74.5849609</c:v>
                </c:pt>
                <c:pt idx="241839">
                  <c:v>24.0478516</c:v>
                </c:pt>
                <c:pt idx="241840">
                  <c:v>-24.0478516</c:v>
                </c:pt>
                <c:pt idx="241841">
                  <c:v>-76.6601562</c:v>
                </c:pt>
                <c:pt idx="241842">
                  <c:v>-103.393555</c:v>
                </c:pt>
                <c:pt idx="241843">
                  <c:v>-102.050781</c:v>
                </c:pt>
                <c:pt idx="241844">
                  <c:v>-70.0683594</c:v>
                </c:pt>
                <c:pt idx="241845">
                  <c:v>-29.9072266</c:v>
                </c:pt>
                <c:pt idx="241846">
                  <c:v>26.3671875</c:v>
                </c:pt>
                <c:pt idx="241847">
                  <c:v>78.7353516</c:v>
                </c:pt>
                <c:pt idx="241848">
                  <c:v>100.463867</c:v>
                </c:pt>
                <c:pt idx="241849">
                  <c:v>106.933594</c:v>
                </c:pt>
                <c:pt idx="241850">
                  <c:v>79.1015625</c:v>
                </c:pt>
                <c:pt idx="241851">
                  <c:v>23.6816406</c:v>
                </c:pt>
                <c:pt idx="241852">
                  <c:v>-22.9492188</c:v>
                </c:pt>
                <c:pt idx="241853">
                  <c:v>-69.45800779999998</c:v>
                </c:pt>
                <c:pt idx="241854">
                  <c:v>-100.952148</c:v>
                </c:pt>
                <c:pt idx="241855">
                  <c:v>-96.1914062</c:v>
                </c:pt>
                <c:pt idx="241856">
                  <c:v>-78.36914059999998</c:v>
                </c:pt>
                <c:pt idx="241857">
                  <c:v>-31.25</c:v>
                </c:pt>
                <c:pt idx="241858">
                  <c:v>16.9677734</c:v>
                </c:pt>
                <c:pt idx="241859">
                  <c:v>59.5703125</c:v>
                </c:pt>
                <c:pt idx="241860">
                  <c:v>91.796875</c:v>
                </c:pt>
                <c:pt idx="241861">
                  <c:v>96.5576172</c:v>
                </c:pt>
                <c:pt idx="241862">
                  <c:v>81.29882809999998</c:v>
                </c:pt>
                <c:pt idx="241863">
                  <c:v>42.96875</c:v>
                </c:pt>
                <c:pt idx="241864">
                  <c:v>-19.6533203</c:v>
                </c:pt>
                <c:pt idx="241865">
                  <c:v>-69.0917969</c:v>
                </c:pt>
                <c:pt idx="241866">
                  <c:v>-97.77832029999998</c:v>
                </c:pt>
                <c:pt idx="241867">
                  <c:v>-95.9472656</c:v>
                </c:pt>
                <c:pt idx="241868">
                  <c:v>-85.08300779999998</c:v>
                </c:pt>
                <c:pt idx="241869">
                  <c:v>-38.8183594</c:v>
                </c:pt>
                <c:pt idx="241870">
                  <c:v>20.5078125</c:v>
                </c:pt>
                <c:pt idx="241871">
                  <c:v>65.9179688</c:v>
                </c:pt>
                <c:pt idx="241872">
                  <c:v>90.4541016</c:v>
                </c:pt>
                <c:pt idx="241873">
                  <c:v>96.0693359</c:v>
                </c:pt>
                <c:pt idx="241874">
                  <c:v>76.7822266</c:v>
                </c:pt>
                <c:pt idx="241875">
                  <c:v>43.7011719</c:v>
                </c:pt>
                <c:pt idx="241876">
                  <c:v>-5.73730469</c:v>
                </c:pt>
                <c:pt idx="241877">
                  <c:v>-60.546875</c:v>
                </c:pt>
                <c:pt idx="241878">
                  <c:v>-96.0693359</c:v>
                </c:pt>
                <c:pt idx="241879">
                  <c:v>-110.351562</c:v>
                </c:pt>
                <c:pt idx="241880">
                  <c:v>-97.0458984</c:v>
                </c:pt>
                <c:pt idx="241881">
                  <c:v>-51.2695312</c:v>
                </c:pt>
                <c:pt idx="241882">
                  <c:v>0.854492188</c:v>
                </c:pt>
                <c:pt idx="241883">
                  <c:v>53.4667969</c:v>
                </c:pt>
                <c:pt idx="241884">
                  <c:v>94.7265625</c:v>
                </c:pt>
                <c:pt idx="241885">
                  <c:v>104.736328</c:v>
                </c:pt>
                <c:pt idx="241886">
                  <c:v>85.8154297</c:v>
                </c:pt>
                <c:pt idx="241887">
                  <c:v>57.7392578</c:v>
                </c:pt>
                <c:pt idx="241888">
                  <c:v>-1.09863281</c:v>
                </c:pt>
                <c:pt idx="241889">
                  <c:v>-52.6123047</c:v>
                </c:pt>
                <c:pt idx="241890">
                  <c:v>-92.4072266</c:v>
                </c:pt>
                <c:pt idx="241891">
                  <c:v>-106.811523</c:v>
                </c:pt>
                <c:pt idx="241892">
                  <c:v>-94.3603516</c:v>
                </c:pt>
                <c:pt idx="241893">
                  <c:v>-59.2041016</c:v>
                </c:pt>
                <c:pt idx="241894">
                  <c:v>-3.78417969</c:v>
                </c:pt>
                <c:pt idx="241895">
                  <c:v>48.4619141</c:v>
                </c:pt>
                <c:pt idx="241896">
                  <c:v>85.6933594</c:v>
                </c:pt>
                <c:pt idx="241897">
                  <c:v>104.125977</c:v>
                </c:pt>
                <c:pt idx="241898">
                  <c:v>88.37890619999993</c:v>
                </c:pt>
                <c:pt idx="241899">
                  <c:v>53.5888672</c:v>
                </c:pt>
                <c:pt idx="241900">
                  <c:v>5.615234379999995</c:v>
                </c:pt>
                <c:pt idx="241901">
                  <c:v>-40.7714844</c:v>
                </c:pt>
                <c:pt idx="241902">
                  <c:v>-85.9375</c:v>
                </c:pt>
                <c:pt idx="241903">
                  <c:v>-104.125977</c:v>
                </c:pt>
                <c:pt idx="241904">
                  <c:v>-98.9990234</c:v>
                </c:pt>
                <c:pt idx="241905">
                  <c:v>-57.4951172</c:v>
                </c:pt>
                <c:pt idx="241906">
                  <c:v>-14.1601562</c:v>
                </c:pt>
                <c:pt idx="241907">
                  <c:v>41.3818359</c:v>
                </c:pt>
                <c:pt idx="241908">
                  <c:v>84.4726562</c:v>
                </c:pt>
                <c:pt idx="241909">
                  <c:v>105.957031</c:v>
                </c:pt>
                <c:pt idx="241910">
                  <c:v>93.6279297</c:v>
                </c:pt>
                <c:pt idx="241911">
                  <c:v>64.0869141</c:v>
                </c:pt>
                <c:pt idx="241912">
                  <c:v>13.671875</c:v>
                </c:pt>
                <c:pt idx="241913">
                  <c:v>-42.8466797</c:v>
                </c:pt>
                <c:pt idx="241914">
                  <c:v>-83.2519531</c:v>
                </c:pt>
                <c:pt idx="241915">
                  <c:v>-103.881836</c:v>
                </c:pt>
                <c:pt idx="241916">
                  <c:v>-95.4589844</c:v>
                </c:pt>
                <c:pt idx="241917">
                  <c:v>-61.7675781</c:v>
                </c:pt>
                <c:pt idx="241918">
                  <c:v>-12.6953125</c:v>
                </c:pt>
                <c:pt idx="241919">
                  <c:v>38.0859375</c:v>
                </c:pt>
                <c:pt idx="241920">
                  <c:v>83.12988279999993</c:v>
                </c:pt>
                <c:pt idx="241921">
                  <c:v>107.177734</c:v>
                </c:pt>
                <c:pt idx="241922">
                  <c:v>101.074219</c:v>
                </c:pt>
                <c:pt idx="241923">
                  <c:v>64.9414062</c:v>
                </c:pt>
                <c:pt idx="241924">
                  <c:v>17.4560547</c:v>
                </c:pt>
                <c:pt idx="241925">
                  <c:v>-35.2783203</c:v>
                </c:pt>
                <c:pt idx="241926">
                  <c:v>-79.5898438</c:v>
                </c:pt>
                <c:pt idx="241927">
                  <c:v>-99.3652344</c:v>
                </c:pt>
                <c:pt idx="241928">
                  <c:v>-97.77832029999998</c:v>
                </c:pt>
                <c:pt idx="241929">
                  <c:v>-72.1435547</c:v>
                </c:pt>
                <c:pt idx="241930">
                  <c:v>-27.9541016</c:v>
                </c:pt>
                <c:pt idx="241931">
                  <c:v>27.0996094</c:v>
                </c:pt>
                <c:pt idx="241932">
                  <c:v>69.58007809999994</c:v>
                </c:pt>
                <c:pt idx="241933">
                  <c:v>98.2666016</c:v>
                </c:pt>
                <c:pt idx="241934">
                  <c:v>99.3652344</c:v>
                </c:pt>
                <c:pt idx="241935">
                  <c:v>72.50976559999998</c:v>
                </c:pt>
                <c:pt idx="241936">
                  <c:v>26.8554688</c:v>
                </c:pt>
                <c:pt idx="241937">
                  <c:v>-26.3671875</c:v>
                </c:pt>
                <c:pt idx="241938">
                  <c:v>-78.7353516</c:v>
                </c:pt>
                <c:pt idx="241939">
                  <c:v>-110.473633</c:v>
                </c:pt>
                <c:pt idx="241940">
                  <c:v>-102.539062</c:v>
                </c:pt>
                <c:pt idx="241941">
                  <c:v>-73.85253909999996</c:v>
                </c:pt>
                <c:pt idx="241942">
                  <c:v>-35.4003906</c:v>
                </c:pt>
                <c:pt idx="241943">
                  <c:v>24.1699219</c:v>
                </c:pt>
                <c:pt idx="241944">
                  <c:v>69.7021484</c:v>
                </c:pt>
                <c:pt idx="241945">
                  <c:v>94.7265625</c:v>
                </c:pt>
                <c:pt idx="241946">
                  <c:v>101.074219</c:v>
                </c:pt>
                <c:pt idx="241947">
                  <c:v>69.0917969</c:v>
                </c:pt>
                <c:pt idx="241948">
                  <c:v>30.8837891</c:v>
                </c:pt>
                <c:pt idx="241949">
                  <c:v>-18.1884766</c:v>
                </c:pt>
                <c:pt idx="241950">
                  <c:v>-69.9462891</c:v>
                </c:pt>
                <c:pt idx="241951">
                  <c:v>-101.196289</c:v>
                </c:pt>
                <c:pt idx="241952">
                  <c:v>-102.172852</c:v>
                </c:pt>
                <c:pt idx="241953">
                  <c:v>-83.2519531</c:v>
                </c:pt>
                <c:pt idx="241954">
                  <c:v>-38.3300781</c:v>
                </c:pt>
                <c:pt idx="241955">
                  <c:v>19.8974609</c:v>
                </c:pt>
                <c:pt idx="241956">
                  <c:v>65.67382809999994</c:v>
                </c:pt>
                <c:pt idx="241957">
                  <c:v>93.5058594</c:v>
                </c:pt>
                <c:pt idx="241958">
                  <c:v>100.463867</c:v>
                </c:pt>
                <c:pt idx="241959">
                  <c:v>84.4726562</c:v>
                </c:pt>
                <c:pt idx="241960">
                  <c:v>42.1142578</c:v>
                </c:pt>
                <c:pt idx="241961">
                  <c:v>-17.0898438</c:v>
                </c:pt>
                <c:pt idx="241962">
                  <c:v>-60.3027344</c:v>
                </c:pt>
                <c:pt idx="241963">
                  <c:v>-99.2431641</c:v>
                </c:pt>
                <c:pt idx="241964">
                  <c:v>-109.130859</c:v>
                </c:pt>
                <c:pt idx="241965">
                  <c:v>-91.6748047</c:v>
                </c:pt>
                <c:pt idx="241966">
                  <c:v>-36.7431641</c:v>
                </c:pt>
                <c:pt idx="241967">
                  <c:v>11.5966797</c:v>
                </c:pt>
                <c:pt idx="241968">
                  <c:v>54.8095703</c:v>
                </c:pt>
                <c:pt idx="241969">
                  <c:v>94.1162109</c:v>
                </c:pt>
                <c:pt idx="241970">
                  <c:v>109.008789</c:v>
                </c:pt>
                <c:pt idx="241971">
                  <c:v>86.5478516</c:v>
                </c:pt>
                <c:pt idx="241972">
                  <c:v>50.6591797</c:v>
                </c:pt>
                <c:pt idx="241973">
                  <c:v>-5.12695312</c:v>
                </c:pt>
                <c:pt idx="241974">
                  <c:v>-58.59375</c:v>
                </c:pt>
                <c:pt idx="241975">
                  <c:v>-95.5810547</c:v>
                </c:pt>
                <c:pt idx="241976">
                  <c:v>-104.980469</c:v>
                </c:pt>
                <c:pt idx="241977">
                  <c:v>-95.9472656</c:v>
                </c:pt>
                <c:pt idx="241978">
                  <c:v>-52.3681641</c:v>
                </c:pt>
                <c:pt idx="241979">
                  <c:v>1.46484375</c:v>
                </c:pt>
                <c:pt idx="241980">
                  <c:v>53.4667969</c:v>
                </c:pt>
                <c:pt idx="241981">
                  <c:v>90.08789059999998</c:v>
                </c:pt>
                <c:pt idx="241982">
                  <c:v>100.708008</c:v>
                </c:pt>
                <c:pt idx="241983">
                  <c:v>83.0078125</c:v>
                </c:pt>
                <c:pt idx="241984">
                  <c:v>54.32128909999999</c:v>
                </c:pt>
                <c:pt idx="241985">
                  <c:v>3.66210938</c:v>
                </c:pt>
                <c:pt idx="241986">
                  <c:v>-51.8798828</c:v>
                </c:pt>
                <c:pt idx="241987">
                  <c:v>-86.18164059999998</c:v>
                </c:pt>
                <c:pt idx="241988">
                  <c:v>-104.248047</c:v>
                </c:pt>
                <c:pt idx="241989">
                  <c:v>-89.35546879999995</c:v>
                </c:pt>
                <c:pt idx="241990">
                  <c:v>-55.1757812</c:v>
                </c:pt>
                <c:pt idx="241991">
                  <c:v>4.02832031</c:v>
                </c:pt>
                <c:pt idx="241992">
                  <c:v>43.9453125</c:v>
                </c:pt>
                <c:pt idx="241993">
                  <c:v>90.2099609</c:v>
                </c:pt>
                <c:pt idx="241994">
                  <c:v>108.276367</c:v>
                </c:pt>
                <c:pt idx="241995">
                  <c:v>95.2148438</c:v>
                </c:pt>
                <c:pt idx="241996">
                  <c:v>57.1289062</c:v>
                </c:pt>
                <c:pt idx="241997">
                  <c:v>4.27246094</c:v>
                </c:pt>
                <c:pt idx="241998">
                  <c:v>-44.921875</c:v>
                </c:pt>
                <c:pt idx="241999">
                  <c:v>-92.77343749999996</c:v>
                </c:pt>
                <c:pt idx="242000">
                  <c:v>-106.079102</c:v>
                </c:pt>
                <c:pt idx="242001">
                  <c:v>-93.9941406</c:v>
                </c:pt>
                <c:pt idx="242002">
                  <c:v>-62.0117188</c:v>
                </c:pt>
                <c:pt idx="242003">
                  <c:v>-8.66699219</c:v>
                </c:pt>
                <c:pt idx="242004">
                  <c:v>44.0673828</c:v>
                </c:pt>
                <c:pt idx="242005">
                  <c:v>86.42578119999993</c:v>
                </c:pt>
                <c:pt idx="242006">
                  <c:v>99.4873047</c:v>
                </c:pt>
                <c:pt idx="242007">
                  <c:v>92.77343749999996</c:v>
                </c:pt>
                <c:pt idx="242008">
                  <c:v>61.15722659999999</c:v>
                </c:pt>
                <c:pt idx="242009">
                  <c:v>12.8173828</c:v>
                </c:pt>
                <c:pt idx="242010">
                  <c:v>-41.3818359</c:v>
                </c:pt>
                <c:pt idx="242011">
                  <c:v>-84.9609375</c:v>
                </c:pt>
                <c:pt idx="242012">
                  <c:v>-97.2900391</c:v>
                </c:pt>
                <c:pt idx="242013">
                  <c:v>-87.03613279999998</c:v>
                </c:pt>
                <c:pt idx="242014">
                  <c:v>-62.6220703</c:v>
                </c:pt>
                <c:pt idx="242015">
                  <c:v>-18.1884766</c:v>
                </c:pt>
                <c:pt idx="242016">
                  <c:v>39.4287109</c:v>
                </c:pt>
                <c:pt idx="242017">
                  <c:v>78.7353516</c:v>
                </c:pt>
                <c:pt idx="242018">
                  <c:v>101.318359</c:v>
                </c:pt>
                <c:pt idx="242019">
                  <c:v>103.393555</c:v>
                </c:pt>
                <c:pt idx="242020">
                  <c:v>70.9228516</c:v>
                </c:pt>
                <c:pt idx="242021">
                  <c:v>20.38574219999997</c:v>
                </c:pt>
                <c:pt idx="242022">
                  <c:v>-28.1982422</c:v>
                </c:pt>
                <c:pt idx="242023">
                  <c:v>-76.5380859</c:v>
                </c:pt>
                <c:pt idx="242024">
                  <c:v>-99.7314453</c:v>
                </c:pt>
                <c:pt idx="242025">
                  <c:v>-97.90039059999998</c:v>
                </c:pt>
                <c:pt idx="242026">
                  <c:v>-73.1201172</c:v>
                </c:pt>
                <c:pt idx="242027">
                  <c:v>-22.5830078</c:v>
                </c:pt>
                <c:pt idx="242028">
                  <c:v>23.3154297</c:v>
                </c:pt>
                <c:pt idx="242029">
                  <c:v>76.7822266</c:v>
                </c:pt>
                <c:pt idx="242030">
                  <c:v>107.299805</c:v>
                </c:pt>
                <c:pt idx="242031">
                  <c:v>102.905273</c:v>
                </c:pt>
                <c:pt idx="242032">
                  <c:v>71.1669922</c:v>
                </c:pt>
                <c:pt idx="242033">
                  <c:v>28.3203125</c:v>
                </c:pt>
                <c:pt idx="242034">
                  <c:v>-19.53125</c:v>
                </c:pt>
                <c:pt idx="242035">
                  <c:v>-74.7070312</c:v>
                </c:pt>
                <c:pt idx="242036">
                  <c:v>-99.7314453</c:v>
                </c:pt>
                <c:pt idx="242037">
                  <c:v>-102.050781</c:v>
                </c:pt>
                <c:pt idx="242038">
                  <c:v>-74.46289059999998</c:v>
                </c:pt>
                <c:pt idx="242039">
                  <c:v>-33.5693359</c:v>
                </c:pt>
                <c:pt idx="242040">
                  <c:v>24.2919922</c:v>
                </c:pt>
                <c:pt idx="242041">
                  <c:v>67.9931641</c:v>
                </c:pt>
                <c:pt idx="242042">
                  <c:v>95.82519529999998</c:v>
                </c:pt>
                <c:pt idx="242043">
                  <c:v>109.130859</c:v>
                </c:pt>
                <c:pt idx="242044">
                  <c:v>76.7822266</c:v>
                </c:pt>
                <c:pt idx="242045">
                  <c:v>34.6679688</c:v>
                </c:pt>
                <c:pt idx="242046">
                  <c:v>-16.2353516</c:v>
                </c:pt>
                <c:pt idx="242047">
                  <c:v>-69.33593749999996</c:v>
                </c:pt>
                <c:pt idx="242048">
                  <c:v>-97.90039059999998</c:v>
                </c:pt>
                <c:pt idx="242049">
                  <c:v>-106.323242</c:v>
                </c:pt>
                <c:pt idx="242050">
                  <c:v>-84.4726562</c:v>
                </c:pt>
                <c:pt idx="242051">
                  <c:v>-36.2548828</c:v>
                </c:pt>
                <c:pt idx="242052">
                  <c:v>13.4277344</c:v>
                </c:pt>
                <c:pt idx="242053">
                  <c:v>65.4296875</c:v>
                </c:pt>
                <c:pt idx="242054">
                  <c:v>100.830078</c:v>
                </c:pt>
                <c:pt idx="242055">
                  <c:v>108.886719</c:v>
                </c:pt>
                <c:pt idx="242056">
                  <c:v>83.12988279999993</c:v>
                </c:pt>
                <c:pt idx="242057">
                  <c:v>40.1611328</c:v>
                </c:pt>
                <c:pt idx="242058">
                  <c:v>-2.80761719</c:v>
                </c:pt>
                <c:pt idx="242059">
                  <c:v>-66.2841797</c:v>
                </c:pt>
                <c:pt idx="242060">
                  <c:v>-98.2666016</c:v>
                </c:pt>
                <c:pt idx="242061">
                  <c:v>-102.783203</c:v>
                </c:pt>
                <c:pt idx="242062">
                  <c:v>-84.3505859</c:v>
                </c:pt>
                <c:pt idx="242063">
                  <c:v>-43.0908203</c:v>
                </c:pt>
                <c:pt idx="242064">
                  <c:v>10.1318359</c:v>
                </c:pt>
                <c:pt idx="242065">
                  <c:v>62.5</c:v>
                </c:pt>
                <c:pt idx="242066">
                  <c:v>90.57617190000001</c:v>
                </c:pt>
                <c:pt idx="242067">
                  <c:v>101.68457</c:v>
                </c:pt>
                <c:pt idx="242068">
                  <c:v>91.0644531</c:v>
                </c:pt>
                <c:pt idx="242069">
                  <c:v>49.4384766</c:v>
                </c:pt>
                <c:pt idx="242070">
                  <c:v>-2.68554688</c:v>
                </c:pt>
                <c:pt idx="242071">
                  <c:v>-50.9033203</c:v>
                </c:pt>
                <c:pt idx="242072">
                  <c:v>-94.97070309999998</c:v>
                </c:pt>
                <c:pt idx="242073">
                  <c:v>-105.224609</c:v>
                </c:pt>
                <c:pt idx="242074">
                  <c:v>-93.5058594</c:v>
                </c:pt>
                <c:pt idx="242075">
                  <c:v>-57.1289062</c:v>
                </c:pt>
                <c:pt idx="242076">
                  <c:v>2.56347656</c:v>
                </c:pt>
                <c:pt idx="242077">
                  <c:v>56.3964844</c:v>
                </c:pt>
                <c:pt idx="242078">
                  <c:v>92.2851562</c:v>
                </c:pt>
                <c:pt idx="242079">
                  <c:v>107.299805</c:v>
                </c:pt>
                <c:pt idx="242080">
                  <c:v>91.796875</c:v>
                </c:pt>
                <c:pt idx="242081">
                  <c:v>50.6591797</c:v>
                </c:pt>
                <c:pt idx="242082">
                  <c:v>-3.17382812</c:v>
                </c:pt>
                <c:pt idx="242083">
                  <c:v>-51.2695312</c:v>
                </c:pt>
                <c:pt idx="242084">
                  <c:v>-91.0644531</c:v>
                </c:pt>
                <c:pt idx="242085">
                  <c:v>-106.079102</c:v>
                </c:pt>
                <c:pt idx="242086">
                  <c:v>-91.6748047</c:v>
                </c:pt>
                <c:pt idx="242087">
                  <c:v>-58.7158203</c:v>
                </c:pt>
                <c:pt idx="242088">
                  <c:v>-5.98144531</c:v>
                </c:pt>
                <c:pt idx="242089">
                  <c:v>53.4667969</c:v>
                </c:pt>
                <c:pt idx="242090">
                  <c:v>88.8671875</c:v>
                </c:pt>
                <c:pt idx="242091">
                  <c:v>101.318359</c:v>
                </c:pt>
                <c:pt idx="242092">
                  <c:v>91.9189453</c:v>
                </c:pt>
                <c:pt idx="242093">
                  <c:v>57.7392578</c:v>
                </c:pt>
                <c:pt idx="242094">
                  <c:v>5.615234379999995</c:v>
                </c:pt>
                <c:pt idx="242095">
                  <c:v>-46.9970703</c:v>
                </c:pt>
                <c:pt idx="242096">
                  <c:v>-85.3271484</c:v>
                </c:pt>
                <c:pt idx="242097">
                  <c:v>-102.172852</c:v>
                </c:pt>
                <c:pt idx="242098">
                  <c:v>-98.5107422</c:v>
                </c:pt>
                <c:pt idx="242099">
                  <c:v>-65.3076172</c:v>
                </c:pt>
                <c:pt idx="242100">
                  <c:v>-12.0849609</c:v>
                </c:pt>
                <c:pt idx="242101">
                  <c:v>38.8183594</c:v>
                </c:pt>
                <c:pt idx="242102">
                  <c:v>83.6181641</c:v>
                </c:pt>
                <c:pt idx="242103">
                  <c:v>104.248047</c:v>
                </c:pt>
                <c:pt idx="242104">
                  <c:v>102.172852</c:v>
                </c:pt>
                <c:pt idx="242105">
                  <c:v>63.4765625</c:v>
                </c:pt>
                <c:pt idx="242106">
                  <c:v>6.71386719</c:v>
                </c:pt>
                <c:pt idx="242107">
                  <c:v>-41.9921875</c:v>
                </c:pt>
                <c:pt idx="242108">
                  <c:v>-76.5380859</c:v>
                </c:pt>
                <c:pt idx="242109">
                  <c:v>-98.75488279999998</c:v>
                </c:pt>
                <c:pt idx="242110">
                  <c:v>-97.90039059999998</c:v>
                </c:pt>
                <c:pt idx="242111">
                  <c:v>-67.38281249999996</c:v>
                </c:pt>
                <c:pt idx="242112">
                  <c:v>-17.3339844</c:v>
                </c:pt>
                <c:pt idx="242113">
                  <c:v>31.25</c:v>
                </c:pt>
                <c:pt idx="242114">
                  <c:v>79.1015625</c:v>
                </c:pt>
                <c:pt idx="242115">
                  <c:v>102.539062</c:v>
                </c:pt>
                <c:pt idx="242116">
                  <c:v>107.299805</c:v>
                </c:pt>
                <c:pt idx="242117">
                  <c:v>76.4160156</c:v>
                </c:pt>
                <c:pt idx="242118">
                  <c:v>31.1279297</c:v>
                </c:pt>
                <c:pt idx="242119">
                  <c:v>-23.6816406</c:v>
                </c:pt>
                <c:pt idx="242120">
                  <c:v>-77.75878909999996</c:v>
                </c:pt>
                <c:pt idx="242121">
                  <c:v>-104.003906</c:v>
                </c:pt>
                <c:pt idx="242122">
                  <c:v>-100.708008</c:v>
                </c:pt>
                <c:pt idx="242123">
                  <c:v>-74.7070312</c:v>
                </c:pt>
                <c:pt idx="242124">
                  <c:v>-30.3955078</c:v>
                </c:pt>
                <c:pt idx="242125">
                  <c:v>30.3955078</c:v>
                </c:pt>
                <c:pt idx="242126">
                  <c:v>74.8291016</c:v>
                </c:pt>
                <c:pt idx="242127">
                  <c:v>102.294922</c:v>
                </c:pt>
                <c:pt idx="242128">
                  <c:v>103.637695</c:v>
                </c:pt>
                <c:pt idx="242129">
                  <c:v>69.8242188</c:v>
                </c:pt>
                <c:pt idx="242130">
                  <c:v>28.5644531</c:v>
                </c:pt>
                <c:pt idx="242131">
                  <c:v>-26.6113281</c:v>
                </c:pt>
                <c:pt idx="242132">
                  <c:v>-72.50976559999998</c:v>
                </c:pt>
                <c:pt idx="242133">
                  <c:v>-100.952148</c:v>
                </c:pt>
                <c:pt idx="242134">
                  <c:v>-100.830078</c:v>
                </c:pt>
                <c:pt idx="242135">
                  <c:v>-81.9091797</c:v>
                </c:pt>
                <c:pt idx="242136">
                  <c:v>-35.2783203</c:v>
                </c:pt>
                <c:pt idx="242137">
                  <c:v>20.1416016</c:v>
                </c:pt>
                <c:pt idx="242138">
                  <c:v>65.4296875</c:v>
                </c:pt>
                <c:pt idx="242139">
                  <c:v>96.5576172</c:v>
                </c:pt>
                <c:pt idx="242140">
                  <c:v>104.736328</c:v>
                </c:pt>
                <c:pt idx="242141">
                  <c:v>84.7167969</c:v>
                </c:pt>
                <c:pt idx="242142">
                  <c:v>40.1611328</c:v>
                </c:pt>
                <c:pt idx="242143">
                  <c:v>-16.9677734</c:v>
                </c:pt>
                <c:pt idx="242144">
                  <c:v>-58.4716797</c:v>
                </c:pt>
                <c:pt idx="242145">
                  <c:v>-89.35546879999995</c:v>
                </c:pt>
                <c:pt idx="242146">
                  <c:v>-101.44043</c:v>
                </c:pt>
                <c:pt idx="242147">
                  <c:v>-80.5664062</c:v>
                </c:pt>
                <c:pt idx="242148">
                  <c:v>-38.4521484</c:v>
                </c:pt>
                <c:pt idx="242149">
                  <c:v>13.0615234</c:v>
                </c:pt>
                <c:pt idx="242150">
                  <c:v>57.61718749999999</c:v>
                </c:pt>
                <c:pt idx="242151">
                  <c:v>96.5576172</c:v>
                </c:pt>
                <c:pt idx="242152">
                  <c:v>105.46875</c:v>
                </c:pt>
                <c:pt idx="242153">
                  <c:v>88.62304690000001</c:v>
                </c:pt>
                <c:pt idx="242154">
                  <c:v>46.0205078</c:v>
                </c:pt>
                <c:pt idx="242155">
                  <c:v>-8.42285156</c:v>
                </c:pt>
                <c:pt idx="242156">
                  <c:v>-62.0117188</c:v>
                </c:pt>
                <c:pt idx="242157">
                  <c:v>-100.341797</c:v>
                </c:pt>
                <c:pt idx="242158">
                  <c:v>-106.567383</c:v>
                </c:pt>
                <c:pt idx="242159">
                  <c:v>-93.1396484</c:v>
                </c:pt>
                <c:pt idx="242160">
                  <c:v>-43.7011719</c:v>
                </c:pt>
                <c:pt idx="242161">
                  <c:v>9.033203119999997</c:v>
                </c:pt>
                <c:pt idx="242162">
                  <c:v>54.4433594</c:v>
                </c:pt>
                <c:pt idx="242163">
                  <c:v>92.6513672</c:v>
                </c:pt>
                <c:pt idx="242164">
                  <c:v>108.032227</c:v>
                </c:pt>
                <c:pt idx="242165">
                  <c:v>88.8671875</c:v>
                </c:pt>
                <c:pt idx="242166">
                  <c:v>49.1943359</c:v>
                </c:pt>
                <c:pt idx="242167">
                  <c:v>6.835937499999997</c:v>
                </c:pt>
                <c:pt idx="242168">
                  <c:v>-49.1943359</c:v>
                </c:pt>
                <c:pt idx="242169">
                  <c:v>-92.2851562</c:v>
                </c:pt>
                <c:pt idx="242170">
                  <c:v>-106.445312</c:v>
                </c:pt>
                <c:pt idx="242171">
                  <c:v>-94.1162109</c:v>
                </c:pt>
                <c:pt idx="242172">
                  <c:v>-53.2226562</c:v>
                </c:pt>
                <c:pt idx="242173">
                  <c:v>1.22070312</c:v>
                </c:pt>
                <c:pt idx="242174">
                  <c:v>44.4335938</c:v>
                </c:pt>
                <c:pt idx="242175">
                  <c:v>88.2568359</c:v>
                </c:pt>
                <c:pt idx="242176">
                  <c:v>106.323242</c:v>
                </c:pt>
                <c:pt idx="242177">
                  <c:v>97.5341797</c:v>
                </c:pt>
                <c:pt idx="242178">
                  <c:v>57.1289062</c:v>
                </c:pt>
                <c:pt idx="242179">
                  <c:v>3.29589844</c:v>
                </c:pt>
                <c:pt idx="242180">
                  <c:v>-42.1142578</c:v>
                </c:pt>
                <c:pt idx="242181">
                  <c:v>-84.9609375</c:v>
                </c:pt>
                <c:pt idx="242182">
                  <c:v>-106.079102</c:v>
                </c:pt>
                <c:pt idx="242183">
                  <c:v>-93.9941406</c:v>
                </c:pt>
                <c:pt idx="242184">
                  <c:v>-59.0820312</c:v>
                </c:pt>
                <c:pt idx="242185">
                  <c:v>-11.2304688</c:v>
                </c:pt>
                <c:pt idx="242186">
                  <c:v>50.5371094</c:v>
                </c:pt>
                <c:pt idx="242187">
                  <c:v>90.4541016</c:v>
                </c:pt>
                <c:pt idx="242188">
                  <c:v>103.027344</c:v>
                </c:pt>
                <c:pt idx="242189">
                  <c:v>87.6464844</c:v>
                </c:pt>
                <c:pt idx="242190">
                  <c:v>66.1621094</c:v>
                </c:pt>
                <c:pt idx="242191">
                  <c:v>15.7470703</c:v>
                </c:pt>
                <c:pt idx="242192">
                  <c:v>-36.4990234</c:v>
                </c:pt>
                <c:pt idx="242193">
                  <c:v>-87.6464844</c:v>
                </c:pt>
                <c:pt idx="242194">
                  <c:v>-106.689453</c:v>
                </c:pt>
                <c:pt idx="242195">
                  <c:v>-96.4355469</c:v>
                </c:pt>
                <c:pt idx="242196">
                  <c:v>-63.3544922</c:v>
                </c:pt>
                <c:pt idx="242197">
                  <c:v>-15.9912109</c:v>
                </c:pt>
                <c:pt idx="242198">
                  <c:v>29.296875</c:v>
                </c:pt>
                <c:pt idx="242199">
                  <c:v>80.8105469</c:v>
                </c:pt>
                <c:pt idx="242200">
                  <c:v>109.985352</c:v>
                </c:pt>
                <c:pt idx="242201">
                  <c:v>98.0224609</c:v>
                </c:pt>
                <c:pt idx="242202">
                  <c:v>64.6972656</c:v>
                </c:pt>
                <c:pt idx="242203">
                  <c:v>15.7470703</c:v>
                </c:pt>
                <c:pt idx="242204">
                  <c:v>-35.6445312</c:v>
                </c:pt>
                <c:pt idx="242205">
                  <c:v>-81.29882809999998</c:v>
                </c:pt>
                <c:pt idx="242206">
                  <c:v>-106.323242</c:v>
                </c:pt>
                <c:pt idx="242207">
                  <c:v>-103.149414</c:v>
                </c:pt>
                <c:pt idx="242208">
                  <c:v>-70.55664059999998</c:v>
                </c:pt>
                <c:pt idx="242209">
                  <c:v>-20.6298828</c:v>
                </c:pt>
                <c:pt idx="242210">
                  <c:v>29.9072266</c:v>
                </c:pt>
                <c:pt idx="242211">
                  <c:v>77.0263672</c:v>
                </c:pt>
                <c:pt idx="242212">
                  <c:v>96.3134766</c:v>
                </c:pt>
                <c:pt idx="242213">
                  <c:v>89.5996094</c:v>
                </c:pt>
                <c:pt idx="242214">
                  <c:v>68.35937499999996</c:v>
                </c:pt>
                <c:pt idx="242215">
                  <c:v>30.2734375</c:v>
                </c:pt>
                <c:pt idx="242216">
                  <c:v>-23.1933594</c:v>
                </c:pt>
                <c:pt idx="242217">
                  <c:v>-73.48632809999998</c:v>
                </c:pt>
                <c:pt idx="242218">
                  <c:v>-97.77832029999998</c:v>
                </c:pt>
                <c:pt idx="242219">
                  <c:v>-104.736328</c:v>
                </c:pt>
                <c:pt idx="242220">
                  <c:v>-78.0029297</c:v>
                </c:pt>
                <c:pt idx="242221">
                  <c:v>-32.8369141</c:v>
                </c:pt>
                <c:pt idx="242222">
                  <c:v>19.1650391</c:v>
                </c:pt>
                <c:pt idx="242223">
                  <c:v>71.7773438</c:v>
                </c:pt>
                <c:pt idx="242224">
                  <c:v>108.032227</c:v>
                </c:pt>
                <c:pt idx="242225">
                  <c:v>106.201172</c:v>
                </c:pt>
                <c:pt idx="242226">
                  <c:v>77.8808594</c:v>
                </c:pt>
                <c:pt idx="242227">
                  <c:v>26.0009766</c:v>
                </c:pt>
                <c:pt idx="242228">
                  <c:v>-10.2539062</c:v>
                </c:pt>
                <c:pt idx="242229">
                  <c:v>-67.0166016</c:v>
                </c:pt>
                <c:pt idx="242230">
                  <c:v>-103.271484</c:v>
                </c:pt>
                <c:pt idx="242231">
                  <c:v>-104.980469</c:v>
                </c:pt>
                <c:pt idx="242232">
                  <c:v>-80.4443359</c:v>
                </c:pt>
                <c:pt idx="242233">
                  <c:v>-34.17968749999999</c:v>
                </c:pt>
                <c:pt idx="242234">
                  <c:v>20.6298828</c:v>
                </c:pt>
                <c:pt idx="242235">
                  <c:v>62.8662109</c:v>
                </c:pt>
                <c:pt idx="242236">
                  <c:v>93.38378909999996</c:v>
                </c:pt>
                <c:pt idx="242237">
                  <c:v>101.074219</c:v>
                </c:pt>
                <c:pt idx="242238">
                  <c:v>78.7353516</c:v>
                </c:pt>
                <c:pt idx="242239">
                  <c:v>39.4287109</c:v>
                </c:pt>
                <c:pt idx="242240">
                  <c:v>-10.7421875</c:v>
                </c:pt>
                <c:pt idx="242241">
                  <c:v>-63.9648438</c:v>
                </c:pt>
                <c:pt idx="242242">
                  <c:v>-90.57617190000001</c:v>
                </c:pt>
                <c:pt idx="242243">
                  <c:v>-101.074219</c:v>
                </c:pt>
                <c:pt idx="242244">
                  <c:v>-86.18164059999998</c:v>
                </c:pt>
                <c:pt idx="242245">
                  <c:v>-39.5507812</c:v>
                </c:pt>
                <c:pt idx="242246">
                  <c:v>11.2304688</c:v>
                </c:pt>
                <c:pt idx="242247">
                  <c:v>60.6689453</c:v>
                </c:pt>
                <c:pt idx="242248">
                  <c:v>93.2617188</c:v>
                </c:pt>
                <c:pt idx="242249">
                  <c:v>103.393555</c:v>
                </c:pt>
                <c:pt idx="242250">
                  <c:v>87.6464844</c:v>
                </c:pt>
                <c:pt idx="242251">
                  <c:v>45.1660156</c:v>
                </c:pt>
                <c:pt idx="242252">
                  <c:v>-4.02832031</c:v>
                </c:pt>
                <c:pt idx="242253">
                  <c:v>-52.0019531</c:v>
                </c:pt>
                <c:pt idx="242254">
                  <c:v>-90.6982422</c:v>
                </c:pt>
                <c:pt idx="242255">
                  <c:v>-103.393555</c:v>
                </c:pt>
                <c:pt idx="242256">
                  <c:v>-91.3085938</c:v>
                </c:pt>
                <c:pt idx="242257">
                  <c:v>-51.7578125</c:v>
                </c:pt>
                <c:pt idx="242258">
                  <c:v>5.859375</c:v>
                </c:pt>
                <c:pt idx="242259">
                  <c:v>56.1523438</c:v>
                </c:pt>
                <c:pt idx="242260">
                  <c:v>91.6748047</c:v>
                </c:pt>
                <c:pt idx="242261">
                  <c:v>104.370117</c:v>
                </c:pt>
                <c:pt idx="242262">
                  <c:v>88.2568359</c:v>
                </c:pt>
                <c:pt idx="242263">
                  <c:v>49.4384766</c:v>
                </c:pt>
                <c:pt idx="242264">
                  <c:v>-3.29589844</c:v>
                </c:pt>
                <c:pt idx="242265">
                  <c:v>-53.7109375</c:v>
                </c:pt>
                <c:pt idx="242266">
                  <c:v>-83.0078125</c:v>
                </c:pt>
                <c:pt idx="242267">
                  <c:v>-105.46875</c:v>
                </c:pt>
                <c:pt idx="242268">
                  <c:v>-89.5996094</c:v>
                </c:pt>
                <c:pt idx="242269">
                  <c:v>-53.8330078</c:v>
                </c:pt>
                <c:pt idx="242270">
                  <c:v>-3.78417969</c:v>
                </c:pt>
                <c:pt idx="242271">
                  <c:v>52.4902344</c:v>
                </c:pt>
                <c:pt idx="242272">
                  <c:v>90.4541016</c:v>
                </c:pt>
                <c:pt idx="242273">
                  <c:v>103.759766</c:v>
                </c:pt>
                <c:pt idx="242274">
                  <c:v>92.5292969</c:v>
                </c:pt>
                <c:pt idx="242275">
                  <c:v>59.9365234</c:v>
                </c:pt>
                <c:pt idx="242276">
                  <c:v>-0.9765625</c:v>
                </c:pt>
                <c:pt idx="242277">
                  <c:v>-52.9785156</c:v>
                </c:pt>
                <c:pt idx="242278">
                  <c:v>-93.1396484</c:v>
                </c:pt>
                <c:pt idx="242279">
                  <c:v>-109.008789</c:v>
                </c:pt>
                <c:pt idx="242280">
                  <c:v>-93.01757809999998</c:v>
                </c:pt>
                <c:pt idx="242281">
                  <c:v>-57.61718749999999</c:v>
                </c:pt>
                <c:pt idx="242282">
                  <c:v>-8.178710939999998</c:v>
                </c:pt>
                <c:pt idx="242283">
                  <c:v>40.4052734</c:v>
                </c:pt>
                <c:pt idx="242284">
                  <c:v>83.2519531</c:v>
                </c:pt>
                <c:pt idx="242285">
                  <c:v>112.304688</c:v>
                </c:pt>
                <c:pt idx="242286">
                  <c:v>102.416992</c:v>
                </c:pt>
                <c:pt idx="242287">
                  <c:v>65.4296875</c:v>
                </c:pt>
                <c:pt idx="242288">
                  <c:v>15.8691406</c:v>
                </c:pt>
                <c:pt idx="242289">
                  <c:v>-39.9169922</c:v>
                </c:pt>
                <c:pt idx="242290">
                  <c:v>-84.4726562</c:v>
                </c:pt>
                <c:pt idx="242291">
                  <c:v>-103.393555</c:v>
                </c:pt>
                <c:pt idx="242292">
                  <c:v>-96.67968749999996</c:v>
                </c:pt>
                <c:pt idx="242293">
                  <c:v>-64.9414062</c:v>
                </c:pt>
                <c:pt idx="242294">
                  <c:v>-11.9628906</c:v>
                </c:pt>
                <c:pt idx="242295">
                  <c:v>39.9169922</c:v>
                </c:pt>
                <c:pt idx="242296">
                  <c:v>80.4443359</c:v>
                </c:pt>
                <c:pt idx="242297">
                  <c:v>98.2666016</c:v>
                </c:pt>
                <c:pt idx="242298">
                  <c:v>98.2666016</c:v>
                </c:pt>
                <c:pt idx="242299">
                  <c:v>69.9462891</c:v>
                </c:pt>
                <c:pt idx="242300">
                  <c:v>23.8037109</c:v>
                </c:pt>
                <c:pt idx="242301">
                  <c:v>-28.8085938</c:v>
                </c:pt>
                <c:pt idx="242302">
                  <c:v>-78.36914059999998</c:v>
                </c:pt>
                <c:pt idx="242303">
                  <c:v>-104.736328</c:v>
                </c:pt>
                <c:pt idx="242304">
                  <c:v>-101.5625</c:v>
                </c:pt>
                <c:pt idx="242305">
                  <c:v>-71.4111328</c:v>
                </c:pt>
                <c:pt idx="242306">
                  <c:v>-16.72363279999998</c:v>
                </c:pt>
                <c:pt idx="242307">
                  <c:v>35.6445312</c:v>
                </c:pt>
                <c:pt idx="242308">
                  <c:v>76.17187499999996</c:v>
                </c:pt>
                <c:pt idx="242309">
                  <c:v>104.370117</c:v>
                </c:pt>
                <c:pt idx="242310">
                  <c:v>103.149414</c:v>
                </c:pt>
                <c:pt idx="242311">
                  <c:v>69.9462891</c:v>
                </c:pt>
                <c:pt idx="242312">
                  <c:v>26.1230469</c:v>
                </c:pt>
                <c:pt idx="242313">
                  <c:v>-27.5878906</c:v>
                </c:pt>
                <c:pt idx="242314">
                  <c:v>-71.1669922</c:v>
                </c:pt>
                <c:pt idx="242315">
                  <c:v>-102.172852</c:v>
                </c:pt>
                <c:pt idx="242316">
                  <c:v>-100.952148</c:v>
                </c:pt>
                <c:pt idx="242317">
                  <c:v>-67.13867190000001</c:v>
                </c:pt>
                <c:pt idx="242318">
                  <c:v>-29.296875</c:v>
                </c:pt>
                <c:pt idx="242319">
                  <c:v>21.3623047</c:v>
                </c:pt>
                <c:pt idx="242320">
                  <c:v>67.13867190000001</c:v>
                </c:pt>
                <c:pt idx="242321">
                  <c:v>91.55273440000001</c:v>
                </c:pt>
                <c:pt idx="242322">
                  <c:v>107.177734</c:v>
                </c:pt>
                <c:pt idx="242323">
                  <c:v>80.32226559999998</c:v>
                </c:pt>
                <c:pt idx="242324">
                  <c:v>26.1230469</c:v>
                </c:pt>
                <c:pt idx="242325">
                  <c:v>-23.0712891</c:v>
                </c:pt>
                <c:pt idx="242326">
                  <c:v>-66.52832029999998</c:v>
                </c:pt>
                <c:pt idx="242327">
                  <c:v>-95.82519529999998</c:v>
                </c:pt>
                <c:pt idx="242328">
                  <c:v>-108.032227</c:v>
                </c:pt>
                <c:pt idx="242329">
                  <c:v>-82.88574219999992</c:v>
                </c:pt>
                <c:pt idx="242330">
                  <c:v>-39.5507812</c:v>
                </c:pt>
                <c:pt idx="242331">
                  <c:v>13.3056641</c:v>
                </c:pt>
                <c:pt idx="242332">
                  <c:v>61.8896484</c:v>
                </c:pt>
                <c:pt idx="242333">
                  <c:v>98.63281249999996</c:v>
                </c:pt>
                <c:pt idx="242334">
                  <c:v>102.539062</c:v>
                </c:pt>
                <c:pt idx="242335">
                  <c:v>88.13476559999998</c:v>
                </c:pt>
                <c:pt idx="242336">
                  <c:v>42.1142578</c:v>
                </c:pt>
                <c:pt idx="242337">
                  <c:v>-10.2539062</c:v>
                </c:pt>
                <c:pt idx="242338">
                  <c:v>-61.5234375</c:v>
                </c:pt>
                <c:pt idx="242339">
                  <c:v>-99.4873047</c:v>
                </c:pt>
                <c:pt idx="242340">
                  <c:v>-108.154297</c:v>
                </c:pt>
                <c:pt idx="242341">
                  <c:v>-85.3271484</c:v>
                </c:pt>
                <c:pt idx="242342">
                  <c:v>-46.875</c:v>
                </c:pt>
                <c:pt idx="242343">
                  <c:v>16.9677734</c:v>
                </c:pt>
                <c:pt idx="242344">
                  <c:v>62.5</c:v>
                </c:pt>
                <c:pt idx="242345">
                  <c:v>99.1210938</c:v>
                </c:pt>
                <c:pt idx="242346">
                  <c:v>109.25293</c:v>
                </c:pt>
                <c:pt idx="242347">
                  <c:v>86.05957029999998</c:v>
                </c:pt>
                <c:pt idx="242348">
                  <c:v>39.1845703</c:v>
                </c:pt>
                <c:pt idx="242349">
                  <c:v>-10.8642578</c:v>
                </c:pt>
                <c:pt idx="242350">
                  <c:v>-52.2460938</c:v>
                </c:pt>
                <c:pt idx="242351">
                  <c:v>-84.4726562</c:v>
                </c:pt>
                <c:pt idx="242352">
                  <c:v>-108.520508</c:v>
                </c:pt>
                <c:pt idx="242353">
                  <c:v>-92.89550779999998</c:v>
                </c:pt>
                <c:pt idx="242354">
                  <c:v>-45.7763672</c:v>
                </c:pt>
                <c:pt idx="242355">
                  <c:v>1.83105469</c:v>
                </c:pt>
                <c:pt idx="242356">
                  <c:v>53.7109375</c:v>
                </c:pt>
                <c:pt idx="242357">
                  <c:v>87.6464844</c:v>
                </c:pt>
                <c:pt idx="242358">
                  <c:v>105.224609</c:v>
                </c:pt>
                <c:pt idx="242359">
                  <c:v>96.1914062</c:v>
                </c:pt>
                <c:pt idx="242360">
                  <c:v>52.8564453</c:v>
                </c:pt>
                <c:pt idx="242361">
                  <c:v>4.882812499999997</c:v>
                </c:pt>
                <c:pt idx="242362">
                  <c:v>-51.7578125</c:v>
                </c:pt>
                <c:pt idx="242363">
                  <c:v>-90.94238279999998</c:v>
                </c:pt>
                <c:pt idx="242364">
                  <c:v>-107.788086</c:v>
                </c:pt>
                <c:pt idx="242365">
                  <c:v>-93.75</c:v>
                </c:pt>
                <c:pt idx="242366">
                  <c:v>-57.2509766</c:v>
                </c:pt>
                <c:pt idx="242367">
                  <c:v>-10.6201172</c:v>
                </c:pt>
                <c:pt idx="242368">
                  <c:v>42.3583984</c:v>
                </c:pt>
                <c:pt idx="242369">
                  <c:v>85.6933594</c:v>
                </c:pt>
                <c:pt idx="242370">
                  <c:v>112.304688</c:v>
                </c:pt>
                <c:pt idx="242371">
                  <c:v>98.2666016</c:v>
                </c:pt>
                <c:pt idx="242372">
                  <c:v>64.9414062</c:v>
                </c:pt>
                <c:pt idx="242373">
                  <c:v>7.44628906</c:v>
                </c:pt>
                <c:pt idx="242374">
                  <c:v>-42.3583984</c:v>
                </c:pt>
                <c:pt idx="242375">
                  <c:v>-85.08300779999998</c:v>
                </c:pt>
                <c:pt idx="242376">
                  <c:v>-97.2900391</c:v>
                </c:pt>
                <c:pt idx="242377">
                  <c:v>-91.9189453</c:v>
                </c:pt>
                <c:pt idx="242378">
                  <c:v>-60.0585938</c:v>
                </c:pt>
                <c:pt idx="242379">
                  <c:v>-11.4746094</c:v>
                </c:pt>
                <c:pt idx="242380">
                  <c:v>42.4804688</c:v>
                </c:pt>
                <c:pt idx="242381">
                  <c:v>82.03125</c:v>
                </c:pt>
                <c:pt idx="242382">
                  <c:v>105.224609</c:v>
                </c:pt>
                <c:pt idx="242383">
                  <c:v>100.097656</c:v>
                </c:pt>
                <c:pt idx="242384">
                  <c:v>61.8896484</c:v>
                </c:pt>
                <c:pt idx="242385">
                  <c:v>18.3105469</c:v>
                </c:pt>
                <c:pt idx="242386">
                  <c:v>-36.3769531</c:v>
                </c:pt>
                <c:pt idx="242387">
                  <c:v>-82.15332029999998</c:v>
                </c:pt>
                <c:pt idx="242388">
                  <c:v>-107.055664</c:v>
                </c:pt>
                <c:pt idx="242389">
                  <c:v>-105.46875</c:v>
                </c:pt>
                <c:pt idx="242390">
                  <c:v>-65.18554690000001</c:v>
                </c:pt>
                <c:pt idx="242391">
                  <c:v>-15.8691406</c:v>
                </c:pt>
                <c:pt idx="242392">
                  <c:v>40.5273438</c:v>
                </c:pt>
                <c:pt idx="242393">
                  <c:v>87.2802734</c:v>
                </c:pt>
                <c:pt idx="242394">
                  <c:v>101.928711</c:v>
                </c:pt>
                <c:pt idx="242395">
                  <c:v>91.796875</c:v>
                </c:pt>
                <c:pt idx="242396">
                  <c:v>68.9697266</c:v>
                </c:pt>
                <c:pt idx="242397">
                  <c:v>20.1416016</c:v>
                </c:pt>
                <c:pt idx="242398">
                  <c:v>-31.7382812</c:v>
                </c:pt>
                <c:pt idx="242399">
                  <c:v>-82.15332029999998</c:v>
                </c:pt>
                <c:pt idx="242400">
                  <c:v>-102.050781</c:v>
                </c:pt>
                <c:pt idx="242401">
                  <c:v>-98.87695309999998</c:v>
                </c:pt>
                <c:pt idx="242402">
                  <c:v>-75.8056641</c:v>
                </c:pt>
                <c:pt idx="242403">
                  <c:v>-26.8554688</c:v>
                </c:pt>
                <c:pt idx="242404">
                  <c:v>25.390625</c:v>
                </c:pt>
                <c:pt idx="242405">
                  <c:v>76.17187499999996</c:v>
                </c:pt>
                <c:pt idx="242406">
                  <c:v>104.614258</c:v>
                </c:pt>
                <c:pt idx="242407">
                  <c:v>107.910156</c:v>
                </c:pt>
                <c:pt idx="242408">
                  <c:v>76.2939453</c:v>
                </c:pt>
                <c:pt idx="242409">
                  <c:v>25.1464844</c:v>
                </c:pt>
                <c:pt idx="242410">
                  <c:v>-28.5644531</c:v>
                </c:pt>
                <c:pt idx="242411">
                  <c:v>-71.5332031</c:v>
                </c:pt>
                <c:pt idx="242412">
                  <c:v>-96.1914062</c:v>
                </c:pt>
                <c:pt idx="242413">
                  <c:v>-102.294922</c:v>
                </c:pt>
                <c:pt idx="242414">
                  <c:v>-71.6552734</c:v>
                </c:pt>
                <c:pt idx="242415">
                  <c:v>-30.0292969</c:v>
                </c:pt>
                <c:pt idx="242416">
                  <c:v>16.2353516</c:v>
                </c:pt>
                <c:pt idx="242417">
                  <c:v>70.3125</c:v>
                </c:pt>
                <c:pt idx="242418">
                  <c:v>102.294922</c:v>
                </c:pt>
                <c:pt idx="242419">
                  <c:v>105.224609</c:v>
                </c:pt>
                <c:pt idx="242420">
                  <c:v>78.4912109</c:v>
                </c:pt>
                <c:pt idx="242421">
                  <c:v>32.8369141</c:v>
                </c:pt>
                <c:pt idx="242422">
                  <c:v>-27.7099609</c:v>
                </c:pt>
                <c:pt idx="242423">
                  <c:v>-62.7441406</c:v>
                </c:pt>
                <c:pt idx="242424">
                  <c:v>-100.952148</c:v>
                </c:pt>
                <c:pt idx="242425">
                  <c:v>-108.276367</c:v>
                </c:pt>
                <c:pt idx="242426">
                  <c:v>-81.7871094</c:v>
                </c:pt>
                <c:pt idx="242427">
                  <c:v>-37.2314453</c:v>
                </c:pt>
                <c:pt idx="242428">
                  <c:v>14.6484375</c:v>
                </c:pt>
                <c:pt idx="242429">
                  <c:v>65.0634766</c:v>
                </c:pt>
                <c:pt idx="242430">
                  <c:v>97.0458984</c:v>
                </c:pt>
                <c:pt idx="242431">
                  <c:v>104.125977</c:v>
                </c:pt>
                <c:pt idx="242432">
                  <c:v>79.7119141</c:v>
                </c:pt>
                <c:pt idx="242433">
                  <c:v>42.7246094</c:v>
                </c:pt>
                <c:pt idx="242434">
                  <c:v>-13.5498047</c:v>
                </c:pt>
                <c:pt idx="242435">
                  <c:v>-64.0869141</c:v>
                </c:pt>
                <c:pt idx="242436">
                  <c:v>-98.1445312</c:v>
                </c:pt>
                <c:pt idx="242437">
                  <c:v>-104.248047</c:v>
                </c:pt>
                <c:pt idx="242438">
                  <c:v>-91.796875</c:v>
                </c:pt>
                <c:pt idx="242439">
                  <c:v>-52.3681641</c:v>
                </c:pt>
                <c:pt idx="242440">
                  <c:v>8.66699219</c:v>
                </c:pt>
                <c:pt idx="242441">
                  <c:v>60.4248047</c:v>
                </c:pt>
                <c:pt idx="242442">
                  <c:v>92.89550779999998</c:v>
                </c:pt>
                <c:pt idx="242443">
                  <c:v>101.68457</c:v>
                </c:pt>
                <c:pt idx="242444">
                  <c:v>88.5009766</c:v>
                </c:pt>
                <c:pt idx="242445">
                  <c:v>57.4951172</c:v>
                </c:pt>
                <c:pt idx="242446">
                  <c:v>-0.122070312</c:v>
                </c:pt>
                <c:pt idx="242447">
                  <c:v>-60.4248047</c:v>
                </c:pt>
                <c:pt idx="242448">
                  <c:v>-88.5009766</c:v>
                </c:pt>
                <c:pt idx="242449">
                  <c:v>-101.44043</c:v>
                </c:pt>
                <c:pt idx="242450">
                  <c:v>-86.18164059999998</c:v>
                </c:pt>
                <c:pt idx="242451">
                  <c:v>-53.1005859</c:v>
                </c:pt>
                <c:pt idx="242452">
                  <c:v>1.953125</c:v>
                </c:pt>
                <c:pt idx="242453">
                  <c:v>45.7763672</c:v>
                </c:pt>
                <c:pt idx="242454">
                  <c:v>83.0078125</c:v>
                </c:pt>
                <c:pt idx="242455">
                  <c:v>104.003906</c:v>
                </c:pt>
                <c:pt idx="242456">
                  <c:v>91.55273440000001</c:v>
                </c:pt>
                <c:pt idx="242457">
                  <c:v>53.7109375</c:v>
                </c:pt>
                <c:pt idx="242458">
                  <c:v>-5.37109375</c:v>
                </c:pt>
                <c:pt idx="242459">
                  <c:v>-56.88476559999999</c:v>
                </c:pt>
                <c:pt idx="242460">
                  <c:v>-86.42578119999993</c:v>
                </c:pt>
                <c:pt idx="242461">
                  <c:v>-105.834961</c:v>
                </c:pt>
                <c:pt idx="242462">
                  <c:v>-90.94238279999998</c:v>
                </c:pt>
                <c:pt idx="242463">
                  <c:v>-58.3496094</c:v>
                </c:pt>
                <c:pt idx="242464">
                  <c:v>-10.4980469</c:v>
                </c:pt>
                <c:pt idx="242465">
                  <c:v>50.4150391</c:v>
                </c:pt>
                <c:pt idx="242466">
                  <c:v>81.0546875</c:v>
                </c:pt>
                <c:pt idx="242467">
                  <c:v>103.515625</c:v>
                </c:pt>
                <c:pt idx="242468">
                  <c:v>93.9941406</c:v>
                </c:pt>
                <c:pt idx="242469">
                  <c:v>59.2041016</c:v>
                </c:pt>
                <c:pt idx="242470">
                  <c:v>12.6953125</c:v>
                </c:pt>
                <c:pt idx="242471">
                  <c:v>-45.6542969</c:v>
                </c:pt>
                <c:pt idx="242472">
                  <c:v>-88.5009766</c:v>
                </c:pt>
                <c:pt idx="242473">
                  <c:v>-108.276367</c:v>
                </c:pt>
                <c:pt idx="242474">
                  <c:v>-94.4824219</c:v>
                </c:pt>
                <c:pt idx="242475">
                  <c:v>-65.3076172</c:v>
                </c:pt>
                <c:pt idx="242476">
                  <c:v>-13.0615234</c:v>
                </c:pt>
                <c:pt idx="242477">
                  <c:v>40.2832031</c:v>
                </c:pt>
                <c:pt idx="242478">
                  <c:v>85.20507809999994</c:v>
                </c:pt>
                <c:pt idx="242479">
                  <c:v>105.34668</c:v>
                </c:pt>
                <c:pt idx="242480">
                  <c:v>93.75</c:v>
                </c:pt>
                <c:pt idx="242481">
                  <c:v>62.6220703</c:v>
                </c:pt>
                <c:pt idx="242482">
                  <c:v>16.2353516</c:v>
                </c:pt>
                <c:pt idx="242483">
                  <c:v>-31.3720703</c:v>
                </c:pt>
                <c:pt idx="242484">
                  <c:v>-79.4677734</c:v>
                </c:pt>
                <c:pt idx="242485">
                  <c:v>-99.1210938</c:v>
                </c:pt>
                <c:pt idx="242486">
                  <c:v>-98.2666016</c:v>
                </c:pt>
                <c:pt idx="242487">
                  <c:v>-72.7539062</c:v>
                </c:pt>
                <c:pt idx="242488">
                  <c:v>-21.6064453</c:v>
                </c:pt>
                <c:pt idx="242489">
                  <c:v>37.2314453</c:v>
                </c:pt>
                <c:pt idx="242490">
                  <c:v>81.29882809999998</c:v>
                </c:pt>
                <c:pt idx="242491">
                  <c:v>99.60937499999996</c:v>
                </c:pt>
                <c:pt idx="242492">
                  <c:v>99.60937499999996</c:v>
                </c:pt>
                <c:pt idx="242493">
                  <c:v>70.67871089999993</c:v>
                </c:pt>
                <c:pt idx="242494">
                  <c:v>22.4609375</c:v>
                </c:pt>
                <c:pt idx="242495">
                  <c:v>-31.0058594</c:v>
                </c:pt>
                <c:pt idx="242496">
                  <c:v>-76.5380859</c:v>
                </c:pt>
                <c:pt idx="242497">
                  <c:v>-95.82519529999998</c:v>
                </c:pt>
                <c:pt idx="242498">
                  <c:v>-100.097656</c:v>
                </c:pt>
                <c:pt idx="242499">
                  <c:v>-75.0732422</c:v>
                </c:pt>
                <c:pt idx="242500">
                  <c:v>-26.1230469</c:v>
                </c:pt>
                <c:pt idx="242501">
                  <c:v>33.9355469</c:v>
                </c:pt>
                <c:pt idx="242502">
                  <c:v>72.7539062</c:v>
                </c:pt>
                <c:pt idx="242503">
                  <c:v>103.515625</c:v>
                </c:pt>
                <c:pt idx="242504">
                  <c:v>103.515625</c:v>
                </c:pt>
                <c:pt idx="242505">
                  <c:v>73.60839839999993</c:v>
                </c:pt>
                <c:pt idx="242506">
                  <c:v>31.0058594</c:v>
                </c:pt>
                <c:pt idx="242507">
                  <c:v>-21.9726562</c:v>
                </c:pt>
                <c:pt idx="242508">
                  <c:v>-73.3642578</c:v>
                </c:pt>
                <c:pt idx="242509">
                  <c:v>-102.661133</c:v>
                </c:pt>
                <c:pt idx="242510">
                  <c:v>-105.102539</c:v>
                </c:pt>
                <c:pt idx="242511">
                  <c:v>-75.4394531</c:v>
                </c:pt>
                <c:pt idx="242512">
                  <c:v>-30.1513672</c:v>
                </c:pt>
                <c:pt idx="242513">
                  <c:v>23.8037109</c:v>
                </c:pt>
                <c:pt idx="242514">
                  <c:v>74.5849609</c:v>
                </c:pt>
                <c:pt idx="242515">
                  <c:v>102.416992</c:v>
                </c:pt>
                <c:pt idx="242516">
                  <c:v>100.708008</c:v>
                </c:pt>
                <c:pt idx="242517">
                  <c:v>82.27539059999994</c:v>
                </c:pt>
                <c:pt idx="242518">
                  <c:v>36.3769531</c:v>
                </c:pt>
                <c:pt idx="242519">
                  <c:v>-14.8925781</c:v>
                </c:pt>
                <c:pt idx="242520">
                  <c:v>-67.2607422</c:v>
                </c:pt>
                <c:pt idx="242521">
                  <c:v>-100.585938</c:v>
                </c:pt>
                <c:pt idx="242522">
                  <c:v>-104.980469</c:v>
                </c:pt>
                <c:pt idx="242523">
                  <c:v>-83.12988279999993</c:v>
                </c:pt>
                <c:pt idx="242524">
                  <c:v>-35.2783203</c:v>
                </c:pt>
                <c:pt idx="242525">
                  <c:v>14.0380859</c:v>
                </c:pt>
                <c:pt idx="242526">
                  <c:v>66.40625</c:v>
                </c:pt>
                <c:pt idx="242527">
                  <c:v>103.637695</c:v>
                </c:pt>
                <c:pt idx="242528">
                  <c:v>102.416992</c:v>
                </c:pt>
                <c:pt idx="242529">
                  <c:v>89.2333984</c:v>
                </c:pt>
                <c:pt idx="242530">
                  <c:v>44.4335938</c:v>
                </c:pt>
                <c:pt idx="242531">
                  <c:v>-7.324218749999996</c:v>
                </c:pt>
                <c:pt idx="242532">
                  <c:v>-59.5703125</c:v>
                </c:pt>
                <c:pt idx="242533">
                  <c:v>-93.75</c:v>
                </c:pt>
                <c:pt idx="242534">
                  <c:v>-100.830078</c:v>
                </c:pt>
                <c:pt idx="242535">
                  <c:v>-89.35546879999995</c:v>
                </c:pt>
                <c:pt idx="242536">
                  <c:v>-51.2695312</c:v>
                </c:pt>
                <c:pt idx="242537">
                  <c:v>1.953125</c:v>
                </c:pt>
                <c:pt idx="242538">
                  <c:v>59.0820312</c:v>
                </c:pt>
                <c:pt idx="242539">
                  <c:v>96.4355469</c:v>
                </c:pt>
                <c:pt idx="242540">
                  <c:v>113.28125</c:v>
                </c:pt>
                <c:pt idx="242541">
                  <c:v>87.2802734</c:v>
                </c:pt>
                <c:pt idx="242542">
                  <c:v>49.0722656</c:v>
                </c:pt>
                <c:pt idx="242543">
                  <c:v>-7.44628906</c:v>
                </c:pt>
                <c:pt idx="242544">
                  <c:v>-60.3027344</c:v>
                </c:pt>
                <c:pt idx="242545">
                  <c:v>-94.6044922</c:v>
                </c:pt>
                <c:pt idx="242546">
                  <c:v>-107.177734</c:v>
                </c:pt>
                <c:pt idx="242547">
                  <c:v>-85.9375</c:v>
                </c:pt>
                <c:pt idx="242548">
                  <c:v>-54.93164059999999</c:v>
                </c:pt>
                <c:pt idx="242549">
                  <c:v>-7.93457031</c:v>
                </c:pt>
                <c:pt idx="242550">
                  <c:v>52.734375</c:v>
                </c:pt>
                <c:pt idx="242551">
                  <c:v>93.38378909999996</c:v>
                </c:pt>
                <c:pt idx="242552">
                  <c:v>108.154297</c:v>
                </c:pt>
                <c:pt idx="242553">
                  <c:v>88.0126953</c:v>
                </c:pt>
                <c:pt idx="242554">
                  <c:v>60.9130859</c:v>
                </c:pt>
                <c:pt idx="242555">
                  <c:v>3.78417969</c:v>
                </c:pt>
                <c:pt idx="242556">
                  <c:v>-49.1943359</c:v>
                </c:pt>
                <c:pt idx="242557">
                  <c:v>-85.08300779999998</c:v>
                </c:pt>
                <c:pt idx="242558">
                  <c:v>-93.6279297</c:v>
                </c:pt>
                <c:pt idx="242559">
                  <c:v>-90.94238279999998</c:v>
                </c:pt>
                <c:pt idx="242560">
                  <c:v>-61.0351562</c:v>
                </c:pt>
                <c:pt idx="242561">
                  <c:v>-10.9863281</c:v>
                </c:pt>
                <c:pt idx="242562">
                  <c:v>41.2597656</c:v>
                </c:pt>
                <c:pt idx="242563">
                  <c:v>87.03613279999998</c:v>
                </c:pt>
                <c:pt idx="242564">
                  <c:v>103.515625</c:v>
                </c:pt>
                <c:pt idx="242565">
                  <c:v>99.2431641</c:v>
                </c:pt>
                <c:pt idx="242566">
                  <c:v>62.9882812</c:v>
                </c:pt>
                <c:pt idx="242567">
                  <c:v>11.5966797</c:v>
                </c:pt>
                <c:pt idx="242568">
                  <c:v>-35.2783203</c:v>
                </c:pt>
                <c:pt idx="242569">
                  <c:v>-87.03613279999998</c:v>
                </c:pt>
                <c:pt idx="242570">
                  <c:v>-107.299805</c:v>
                </c:pt>
                <c:pt idx="242571">
                  <c:v>-98.2666016</c:v>
                </c:pt>
                <c:pt idx="242572">
                  <c:v>-62.1337891</c:v>
                </c:pt>
                <c:pt idx="242573">
                  <c:v>-9.52148438</c:v>
                </c:pt>
                <c:pt idx="242574">
                  <c:v>48.9501953</c:v>
                </c:pt>
                <c:pt idx="242575">
                  <c:v>84.9609375</c:v>
                </c:pt>
                <c:pt idx="242576">
                  <c:v>105.224609</c:v>
                </c:pt>
                <c:pt idx="242577">
                  <c:v>100.952148</c:v>
                </c:pt>
                <c:pt idx="242578">
                  <c:v>70.1904297</c:v>
                </c:pt>
                <c:pt idx="242579">
                  <c:v>18.0664062</c:v>
                </c:pt>
                <c:pt idx="242580">
                  <c:v>-32.1044922</c:v>
                </c:pt>
                <c:pt idx="242581">
                  <c:v>-75.19531249999996</c:v>
                </c:pt>
                <c:pt idx="242582">
                  <c:v>-104.980469</c:v>
                </c:pt>
                <c:pt idx="242583">
                  <c:v>-98.2666016</c:v>
                </c:pt>
                <c:pt idx="242584">
                  <c:v>-69.45800779999998</c:v>
                </c:pt>
                <c:pt idx="242585">
                  <c:v>-24.2919922</c:v>
                </c:pt>
                <c:pt idx="242586">
                  <c:v>26.6113281</c:v>
                </c:pt>
                <c:pt idx="242587">
                  <c:v>77.14843749999996</c:v>
                </c:pt>
                <c:pt idx="242588">
                  <c:v>102.661133</c:v>
                </c:pt>
                <c:pt idx="242589">
                  <c:v>95.9472656</c:v>
                </c:pt>
                <c:pt idx="242590">
                  <c:v>69.7021484</c:v>
                </c:pt>
                <c:pt idx="242591">
                  <c:v>27.7099609</c:v>
                </c:pt>
                <c:pt idx="242592">
                  <c:v>-26.7333984</c:v>
                </c:pt>
                <c:pt idx="242593">
                  <c:v>-77.75878909999996</c:v>
                </c:pt>
                <c:pt idx="242594">
                  <c:v>-105.712891</c:v>
                </c:pt>
                <c:pt idx="242595">
                  <c:v>-96.67968749999996</c:v>
                </c:pt>
                <c:pt idx="242596">
                  <c:v>-78.7353516</c:v>
                </c:pt>
                <c:pt idx="242597">
                  <c:v>-37.3535156</c:v>
                </c:pt>
                <c:pt idx="242598">
                  <c:v>26.4892578</c:v>
                </c:pt>
                <c:pt idx="242599">
                  <c:v>76.5380859</c:v>
                </c:pt>
                <c:pt idx="242600">
                  <c:v>100.585938</c:v>
                </c:pt>
                <c:pt idx="242601">
                  <c:v>106.689453</c:v>
                </c:pt>
                <c:pt idx="242602">
                  <c:v>85.08300779999998</c:v>
                </c:pt>
                <c:pt idx="242603">
                  <c:v>29.6630859</c:v>
                </c:pt>
                <c:pt idx="242604">
                  <c:v>-24.6582031</c:v>
                </c:pt>
                <c:pt idx="242605">
                  <c:v>-70.1904297</c:v>
                </c:pt>
                <c:pt idx="242606">
                  <c:v>-100.952148</c:v>
                </c:pt>
                <c:pt idx="242607">
                  <c:v>-102.905273</c:v>
                </c:pt>
                <c:pt idx="242608">
                  <c:v>-77.14843749999996</c:v>
                </c:pt>
                <c:pt idx="242609">
                  <c:v>-37.109375</c:v>
                </c:pt>
                <c:pt idx="242610">
                  <c:v>22.2167969</c:v>
                </c:pt>
                <c:pt idx="242611">
                  <c:v>68.1152344</c:v>
                </c:pt>
                <c:pt idx="242612">
                  <c:v>96.5576172</c:v>
                </c:pt>
                <c:pt idx="242613">
                  <c:v>98.75488279999998</c:v>
                </c:pt>
                <c:pt idx="242614">
                  <c:v>74.5849609</c:v>
                </c:pt>
                <c:pt idx="242615">
                  <c:v>34.5458984</c:v>
                </c:pt>
                <c:pt idx="242616">
                  <c:v>-15.5029297</c:v>
                </c:pt>
                <c:pt idx="242617">
                  <c:v>-71.8994141</c:v>
                </c:pt>
                <c:pt idx="242618">
                  <c:v>-97.2900391</c:v>
                </c:pt>
                <c:pt idx="242619">
                  <c:v>-105.834961</c:v>
                </c:pt>
                <c:pt idx="242620">
                  <c:v>-88.2568359</c:v>
                </c:pt>
                <c:pt idx="242621">
                  <c:v>-34.9121094</c:v>
                </c:pt>
                <c:pt idx="242622">
                  <c:v>10.0097656</c:v>
                </c:pt>
                <c:pt idx="242623">
                  <c:v>57.1289062</c:v>
                </c:pt>
                <c:pt idx="242624">
                  <c:v>98.63281249999996</c:v>
                </c:pt>
                <c:pt idx="242625">
                  <c:v>104.492188</c:v>
                </c:pt>
                <c:pt idx="242626">
                  <c:v>86.18164059999998</c:v>
                </c:pt>
                <c:pt idx="242627">
                  <c:v>46.3867188</c:v>
                </c:pt>
                <c:pt idx="242628">
                  <c:v>-10.8642578</c:v>
                </c:pt>
                <c:pt idx="242629">
                  <c:v>-57.7392578</c:v>
                </c:pt>
                <c:pt idx="242630">
                  <c:v>-91.0644531</c:v>
                </c:pt>
                <c:pt idx="242631">
                  <c:v>-106.567383</c:v>
                </c:pt>
                <c:pt idx="242632">
                  <c:v>-91.4306641</c:v>
                </c:pt>
                <c:pt idx="242633">
                  <c:v>-49.5605469</c:v>
                </c:pt>
                <c:pt idx="242634">
                  <c:v>0.48828125</c:v>
                </c:pt>
                <c:pt idx="242635">
                  <c:v>53.1005859</c:v>
                </c:pt>
                <c:pt idx="242636">
                  <c:v>95.703125</c:v>
                </c:pt>
                <c:pt idx="242637">
                  <c:v>103.149414</c:v>
                </c:pt>
                <c:pt idx="242638">
                  <c:v>83.984375</c:v>
                </c:pt>
                <c:pt idx="242639">
                  <c:v>46.875</c:v>
                </c:pt>
                <c:pt idx="242640">
                  <c:v>-3.54003906</c:v>
                </c:pt>
                <c:pt idx="242641">
                  <c:v>-54.6875</c:v>
                </c:pt>
                <c:pt idx="242642">
                  <c:v>-94.2382812</c:v>
                </c:pt>
                <c:pt idx="242643">
                  <c:v>-99.7314453</c:v>
                </c:pt>
                <c:pt idx="242644">
                  <c:v>-90.57617190000001</c:v>
                </c:pt>
                <c:pt idx="242645">
                  <c:v>-54.8095703</c:v>
                </c:pt>
                <c:pt idx="242646">
                  <c:v>-3.05175781</c:v>
                </c:pt>
                <c:pt idx="242647">
                  <c:v>53.34472659999999</c:v>
                </c:pt>
                <c:pt idx="242648">
                  <c:v>87.15820309999998</c:v>
                </c:pt>
                <c:pt idx="242649">
                  <c:v>104.492188</c:v>
                </c:pt>
                <c:pt idx="242650">
                  <c:v>86.9140625</c:v>
                </c:pt>
                <c:pt idx="242651">
                  <c:v>54.0771484</c:v>
                </c:pt>
                <c:pt idx="242652">
                  <c:v>9.52148438</c:v>
                </c:pt>
                <c:pt idx="242653">
                  <c:v>-41.6259766</c:v>
                </c:pt>
                <c:pt idx="242654">
                  <c:v>-91.1865234</c:v>
                </c:pt>
                <c:pt idx="242655">
                  <c:v>-105.957031</c:v>
                </c:pt>
                <c:pt idx="242656">
                  <c:v>-93.1396484</c:v>
                </c:pt>
                <c:pt idx="242657">
                  <c:v>-60.3027344</c:v>
                </c:pt>
                <c:pt idx="242658">
                  <c:v>-13.3056641</c:v>
                </c:pt>
                <c:pt idx="242659">
                  <c:v>45.6542969</c:v>
                </c:pt>
                <c:pt idx="242660">
                  <c:v>90.33203119999993</c:v>
                </c:pt>
                <c:pt idx="242661">
                  <c:v>106.567383</c:v>
                </c:pt>
                <c:pt idx="242662">
                  <c:v>103.149414</c:v>
                </c:pt>
                <c:pt idx="242663">
                  <c:v>67.9931641</c:v>
                </c:pt>
                <c:pt idx="242664">
                  <c:v>12.4511719</c:v>
                </c:pt>
                <c:pt idx="242665">
                  <c:v>-39.7949219</c:v>
                </c:pt>
                <c:pt idx="242666">
                  <c:v>-86.6699219</c:v>
                </c:pt>
                <c:pt idx="242667">
                  <c:v>-107.666016</c:v>
                </c:pt>
                <c:pt idx="242668">
                  <c:v>-93.75</c:v>
                </c:pt>
                <c:pt idx="242669">
                  <c:v>-66.2841797</c:v>
                </c:pt>
                <c:pt idx="242670">
                  <c:v>-17.2119141</c:v>
                </c:pt>
                <c:pt idx="242671">
                  <c:v>37.8417969</c:v>
                </c:pt>
                <c:pt idx="242672">
                  <c:v>76.9042969</c:v>
                </c:pt>
                <c:pt idx="242673">
                  <c:v>104.003906</c:v>
                </c:pt>
                <c:pt idx="242674">
                  <c:v>103.271484</c:v>
                </c:pt>
                <c:pt idx="242675">
                  <c:v>64.6972656</c:v>
                </c:pt>
                <c:pt idx="242676">
                  <c:v>24.7802734</c:v>
                </c:pt>
                <c:pt idx="242677">
                  <c:v>-33.0810547</c:v>
                </c:pt>
                <c:pt idx="242678">
                  <c:v>-85.20507809999994</c:v>
                </c:pt>
                <c:pt idx="242679">
                  <c:v>-105.834961</c:v>
                </c:pt>
                <c:pt idx="242680">
                  <c:v>-96.1914062</c:v>
                </c:pt>
                <c:pt idx="242681">
                  <c:v>-72.1435547</c:v>
                </c:pt>
                <c:pt idx="242682">
                  <c:v>-25.0244141</c:v>
                </c:pt>
                <c:pt idx="242683">
                  <c:v>30.1513672</c:v>
                </c:pt>
                <c:pt idx="242684">
                  <c:v>78.2470703</c:v>
                </c:pt>
                <c:pt idx="242685">
                  <c:v>103.393555</c:v>
                </c:pt>
                <c:pt idx="242686">
                  <c:v>100.463867</c:v>
                </c:pt>
                <c:pt idx="242687">
                  <c:v>83.7402344</c:v>
                </c:pt>
                <c:pt idx="242688">
                  <c:v>31.1279297</c:v>
                </c:pt>
                <c:pt idx="242689">
                  <c:v>-27.34375</c:v>
                </c:pt>
                <c:pt idx="242690">
                  <c:v>-75.9277344</c:v>
                </c:pt>
                <c:pt idx="242691">
                  <c:v>-104.492188</c:v>
                </c:pt>
                <c:pt idx="242692">
                  <c:v>-100.585938</c:v>
                </c:pt>
                <c:pt idx="242693">
                  <c:v>-80.2001953</c:v>
                </c:pt>
                <c:pt idx="242694">
                  <c:v>-36.9873047</c:v>
                </c:pt>
                <c:pt idx="242695">
                  <c:v>23.0712891</c:v>
                </c:pt>
                <c:pt idx="242696">
                  <c:v>67.8710938</c:v>
                </c:pt>
                <c:pt idx="242697">
                  <c:v>93.9941406</c:v>
                </c:pt>
                <c:pt idx="242698">
                  <c:v>105.712891</c:v>
                </c:pt>
                <c:pt idx="242699">
                  <c:v>83.4960938</c:v>
                </c:pt>
                <c:pt idx="242700">
                  <c:v>39.0625</c:v>
                </c:pt>
                <c:pt idx="242701">
                  <c:v>-12.9394531</c:v>
                </c:pt>
                <c:pt idx="242702">
                  <c:v>-61.7675781</c:v>
                </c:pt>
                <c:pt idx="242703">
                  <c:v>-95.703125</c:v>
                </c:pt>
                <c:pt idx="242704">
                  <c:v>-107.666016</c:v>
                </c:pt>
                <c:pt idx="242705">
                  <c:v>-85.20507809999994</c:v>
                </c:pt>
                <c:pt idx="242706">
                  <c:v>-38.3300781</c:v>
                </c:pt>
                <c:pt idx="242707">
                  <c:v>16.1132812</c:v>
                </c:pt>
                <c:pt idx="242708">
                  <c:v>63.9648438</c:v>
                </c:pt>
                <c:pt idx="242709">
                  <c:v>95.4589844</c:v>
                </c:pt>
                <c:pt idx="242710">
                  <c:v>101.074219</c:v>
                </c:pt>
                <c:pt idx="242711">
                  <c:v>81.66503909999996</c:v>
                </c:pt>
                <c:pt idx="242712">
                  <c:v>38.6962891</c:v>
                </c:pt>
                <c:pt idx="242713">
                  <c:v>-14.0380859</c:v>
                </c:pt>
                <c:pt idx="242714">
                  <c:v>-61.4013672</c:v>
                </c:pt>
                <c:pt idx="242715">
                  <c:v>-93.01757809999998</c:v>
                </c:pt>
                <c:pt idx="242716">
                  <c:v>-104.125977</c:v>
                </c:pt>
                <c:pt idx="242717">
                  <c:v>-88.5009766</c:v>
                </c:pt>
                <c:pt idx="242718">
                  <c:v>-43.0908203</c:v>
                </c:pt>
                <c:pt idx="242719">
                  <c:v>7.69042969</c:v>
                </c:pt>
                <c:pt idx="242720">
                  <c:v>67.13867190000001</c:v>
                </c:pt>
                <c:pt idx="242721">
                  <c:v>100.463867</c:v>
                </c:pt>
                <c:pt idx="242722">
                  <c:v>105.712891</c:v>
                </c:pt>
                <c:pt idx="242723">
                  <c:v>88.2568359</c:v>
                </c:pt>
                <c:pt idx="242724">
                  <c:v>46.1425781</c:v>
                </c:pt>
                <c:pt idx="242725">
                  <c:v>-3.66210938</c:v>
                </c:pt>
                <c:pt idx="242726">
                  <c:v>-56.88476559999999</c:v>
                </c:pt>
                <c:pt idx="242727">
                  <c:v>-97.90039059999998</c:v>
                </c:pt>
                <c:pt idx="242728">
                  <c:v>-107.910156</c:v>
                </c:pt>
                <c:pt idx="242729">
                  <c:v>-90.6982422</c:v>
                </c:pt>
                <c:pt idx="242730">
                  <c:v>-49.0722656</c:v>
                </c:pt>
                <c:pt idx="242731">
                  <c:v>-0.9765625</c:v>
                </c:pt>
                <c:pt idx="242732">
                  <c:v>50.4150391</c:v>
                </c:pt>
                <c:pt idx="242733">
                  <c:v>90.2099609</c:v>
                </c:pt>
                <c:pt idx="242734">
                  <c:v>106.811523</c:v>
                </c:pt>
                <c:pt idx="242735">
                  <c:v>91.0644531</c:v>
                </c:pt>
                <c:pt idx="242736">
                  <c:v>53.4667969</c:v>
                </c:pt>
                <c:pt idx="242737">
                  <c:v>-0.48828125</c:v>
                </c:pt>
                <c:pt idx="242738">
                  <c:v>-57.1289062</c:v>
                </c:pt>
                <c:pt idx="242739">
                  <c:v>-90.2099609</c:v>
                </c:pt>
                <c:pt idx="242740">
                  <c:v>-106.079102</c:v>
                </c:pt>
                <c:pt idx="242741">
                  <c:v>-91.1865234</c:v>
                </c:pt>
                <c:pt idx="242742">
                  <c:v>-56.2744141</c:v>
                </c:pt>
                <c:pt idx="242743">
                  <c:v>-12.0849609</c:v>
                </c:pt>
                <c:pt idx="242744">
                  <c:v>43.4570312</c:v>
                </c:pt>
                <c:pt idx="242745">
                  <c:v>90.82031249999996</c:v>
                </c:pt>
                <c:pt idx="242746">
                  <c:v>107.177734</c:v>
                </c:pt>
                <c:pt idx="242747">
                  <c:v>98.9990234</c:v>
                </c:pt>
                <c:pt idx="242748">
                  <c:v>61.15722659999999</c:v>
                </c:pt>
                <c:pt idx="242749">
                  <c:v>10.3759766</c:v>
                </c:pt>
                <c:pt idx="242750">
                  <c:v>-43.2128906</c:v>
                </c:pt>
                <c:pt idx="242751">
                  <c:v>-87.5244141</c:v>
                </c:pt>
                <c:pt idx="242752">
                  <c:v>-107.666016</c:v>
                </c:pt>
                <c:pt idx="242753">
                  <c:v>-92.5292969</c:v>
                </c:pt>
                <c:pt idx="242754">
                  <c:v>-57.8613281</c:v>
                </c:pt>
                <c:pt idx="242755">
                  <c:v>-12.5732422</c:v>
                </c:pt>
                <c:pt idx="242756">
                  <c:v>36.6210938</c:v>
                </c:pt>
                <c:pt idx="242757">
                  <c:v>76.6601562</c:v>
                </c:pt>
                <c:pt idx="242758">
                  <c:v>105.46875</c:v>
                </c:pt>
                <c:pt idx="242759">
                  <c:v>94.84863279999998</c:v>
                </c:pt>
                <c:pt idx="242760">
                  <c:v>65.9179688</c:v>
                </c:pt>
                <c:pt idx="242761">
                  <c:v>15.625</c:v>
                </c:pt>
                <c:pt idx="242762">
                  <c:v>-39.7949219</c:v>
                </c:pt>
                <c:pt idx="242763">
                  <c:v>-78.12499999999998</c:v>
                </c:pt>
                <c:pt idx="242764">
                  <c:v>-102.783203</c:v>
                </c:pt>
                <c:pt idx="242765">
                  <c:v>-95.82519529999998</c:v>
                </c:pt>
                <c:pt idx="242766">
                  <c:v>-64.6972656</c:v>
                </c:pt>
                <c:pt idx="242767">
                  <c:v>-22.0947266</c:v>
                </c:pt>
                <c:pt idx="242768">
                  <c:v>33.44726559999999</c:v>
                </c:pt>
                <c:pt idx="242769">
                  <c:v>79.5898438</c:v>
                </c:pt>
                <c:pt idx="242770">
                  <c:v>104.858398</c:v>
                </c:pt>
                <c:pt idx="242771">
                  <c:v>104.736328</c:v>
                </c:pt>
                <c:pt idx="242772">
                  <c:v>73.48632809999998</c:v>
                </c:pt>
                <c:pt idx="242773">
                  <c:v>24.90234379999998</c:v>
                </c:pt>
                <c:pt idx="242774">
                  <c:v>-31.0058594</c:v>
                </c:pt>
                <c:pt idx="242775">
                  <c:v>-74.3408203</c:v>
                </c:pt>
                <c:pt idx="242776">
                  <c:v>-105.46875</c:v>
                </c:pt>
                <c:pt idx="242777">
                  <c:v>-107.788086</c:v>
                </c:pt>
                <c:pt idx="242778">
                  <c:v>-71.5332031</c:v>
                </c:pt>
                <c:pt idx="242779">
                  <c:v>-27.7099609</c:v>
                </c:pt>
                <c:pt idx="242780">
                  <c:v>15.3808594</c:v>
                </c:pt>
                <c:pt idx="242781">
                  <c:v>68.8476562</c:v>
                </c:pt>
                <c:pt idx="242782">
                  <c:v>97.4121094</c:v>
                </c:pt>
                <c:pt idx="242783">
                  <c:v>106.567383</c:v>
                </c:pt>
                <c:pt idx="242784">
                  <c:v>83.2519531</c:v>
                </c:pt>
                <c:pt idx="242785">
                  <c:v>32.4707031</c:v>
                </c:pt>
                <c:pt idx="242786">
                  <c:v>-25.8789062</c:v>
                </c:pt>
                <c:pt idx="242787">
                  <c:v>-74.9511719</c:v>
                </c:pt>
                <c:pt idx="242788">
                  <c:v>-98.1445312</c:v>
                </c:pt>
                <c:pt idx="242789">
                  <c:v>-101.928711</c:v>
                </c:pt>
                <c:pt idx="242790">
                  <c:v>-80.5664062</c:v>
                </c:pt>
                <c:pt idx="242791">
                  <c:v>-37.4755859</c:v>
                </c:pt>
                <c:pt idx="242792">
                  <c:v>19.4091797</c:v>
                </c:pt>
                <c:pt idx="242793">
                  <c:v>69.58007809999994</c:v>
                </c:pt>
                <c:pt idx="242794">
                  <c:v>100.219727</c:v>
                </c:pt>
                <c:pt idx="242795">
                  <c:v>97.5341797</c:v>
                </c:pt>
                <c:pt idx="242796">
                  <c:v>70.67871089999993</c:v>
                </c:pt>
                <c:pt idx="242797">
                  <c:v>39.0625</c:v>
                </c:pt>
                <c:pt idx="242798">
                  <c:v>-18.9208984</c:v>
                </c:pt>
                <c:pt idx="242799">
                  <c:v>-64.453125</c:v>
                </c:pt>
                <c:pt idx="242800">
                  <c:v>-103.515625</c:v>
                </c:pt>
                <c:pt idx="242801">
                  <c:v>-108.032227</c:v>
                </c:pt>
                <c:pt idx="242802">
                  <c:v>-86.42578119999993</c:v>
                </c:pt>
                <c:pt idx="242803">
                  <c:v>-38.2080078</c:v>
                </c:pt>
                <c:pt idx="242804">
                  <c:v>15.0146484</c:v>
                </c:pt>
                <c:pt idx="242805">
                  <c:v>67.62695309999998</c:v>
                </c:pt>
                <c:pt idx="242806">
                  <c:v>89.84375</c:v>
                </c:pt>
                <c:pt idx="242807">
                  <c:v>98.9990234</c:v>
                </c:pt>
                <c:pt idx="242808">
                  <c:v>82.7636719</c:v>
                </c:pt>
                <c:pt idx="242809">
                  <c:v>40.5273438</c:v>
                </c:pt>
                <c:pt idx="242810">
                  <c:v>-7.93457031</c:v>
                </c:pt>
                <c:pt idx="242811">
                  <c:v>-63.2324219</c:v>
                </c:pt>
                <c:pt idx="242812">
                  <c:v>-96.0693359</c:v>
                </c:pt>
                <c:pt idx="242813">
                  <c:v>-103.759766</c:v>
                </c:pt>
                <c:pt idx="242814">
                  <c:v>-88.37890619999993</c:v>
                </c:pt>
                <c:pt idx="242815">
                  <c:v>-48.2177734</c:v>
                </c:pt>
                <c:pt idx="242816">
                  <c:v>12.2070312</c:v>
                </c:pt>
                <c:pt idx="242817">
                  <c:v>60.546875</c:v>
                </c:pt>
                <c:pt idx="242818">
                  <c:v>96.5576172</c:v>
                </c:pt>
                <c:pt idx="242819">
                  <c:v>102.783203</c:v>
                </c:pt>
                <c:pt idx="242820">
                  <c:v>92.77343749999996</c:v>
                </c:pt>
                <c:pt idx="242821">
                  <c:v>57.8613281</c:v>
                </c:pt>
                <c:pt idx="242822">
                  <c:v>0.9765625</c:v>
                </c:pt>
                <c:pt idx="242823">
                  <c:v>-47.4853516</c:v>
                </c:pt>
                <c:pt idx="242824">
                  <c:v>-93.5058594</c:v>
                </c:pt>
                <c:pt idx="242825">
                  <c:v>-104.370117</c:v>
                </c:pt>
                <c:pt idx="242826">
                  <c:v>-91.6748047</c:v>
                </c:pt>
                <c:pt idx="242827">
                  <c:v>-61.2792969</c:v>
                </c:pt>
                <c:pt idx="242828">
                  <c:v>-1.46484375</c:v>
                </c:pt>
                <c:pt idx="242829">
                  <c:v>49.0722656</c:v>
                </c:pt>
                <c:pt idx="242830">
                  <c:v>87.4023438</c:v>
                </c:pt>
                <c:pt idx="242831">
                  <c:v>106.445312</c:v>
                </c:pt>
                <c:pt idx="242832">
                  <c:v>91.1865234</c:v>
                </c:pt>
                <c:pt idx="242833">
                  <c:v>56.3964844</c:v>
                </c:pt>
                <c:pt idx="242834">
                  <c:v>10.8642578</c:v>
                </c:pt>
                <c:pt idx="242835">
                  <c:v>-46.3867188</c:v>
                </c:pt>
                <c:pt idx="242836">
                  <c:v>-86.9140625</c:v>
                </c:pt>
                <c:pt idx="242837">
                  <c:v>-103.637695</c:v>
                </c:pt>
                <c:pt idx="242838">
                  <c:v>-95.9472656</c:v>
                </c:pt>
                <c:pt idx="242839">
                  <c:v>-59.3261719</c:v>
                </c:pt>
                <c:pt idx="242840">
                  <c:v>-13.1835938</c:v>
                </c:pt>
                <c:pt idx="242841">
                  <c:v>43.0908203</c:v>
                </c:pt>
                <c:pt idx="242842">
                  <c:v>84.10644529999998</c:v>
                </c:pt>
                <c:pt idx="242843">
                  <c:v>106.323242</c:v>
                </c:pt>
                <c:pt idx="242844">
                  <c:v>95.3369141</c:v>
                </c:pt>
                <c:pt idx="242845">
                  <c:v>66.52832029999998</c:v>
                </c:pt>
                <c:pt idx="242846">
                  <c:v>15.2587891</c:v>
                </c:pt>
                <c:pt idx="242847">
                  <c:v>-38.3300781</c:v>
                </c:pt>
                <c:pt idx="242848">
                  <c:v>-85.3271484</c:v>
                </c:pt>
                <c:pt idx="242849">
                  <c:v>-107.788086</c:v>
                </c:pt>
                <c:pt idx="242850">
                  <c:v>-101.074219</c:v>
                </c:pt>
                <c:pt idx="242851">
                  <c:v>-66.65039059999994</c:v>
                </c:pt>
                <c:pt idx="242852">
                  <c:v>-15.8691406</c:v>
                </c:pt>
                <c:pt idx="242853">
                  <c:v>41.015625</c:v>
                </c:pt>
                <c:pt idx="242854">
                  <c:v>83.8623047</c:v>
                </c:pt>
                <c:pt idx="242855">
                  <c:v>103.759766</c:v>
                </c:pt>
                <c:pt idx="242856">
                  <c:v>100.830078</c:v>
                </c:pt>
                <c:pt idx="242857">
                  <c:v>71.6552734</c:v>
                </c:pt>
                <c:pt idx="242858">
                  <c:v>22.0947266</c:v>
                </c:pt>
                <c:pt idx="242859">
                  <c:v>-35.5224609</c:v>
                </c:pt>
                <c:pt idx="242860">
                  <c:v>-78.6132812</c:v>
                </c:pt>
                <c:pt idx="242861">
                  <c:v>-98.5107422</c:v>
                </c:pt>
                <c:pt idx="242862">
                  <c:v>-98.9990234</c:v>
                </c:pt>
                <c:pt idx="242863">
                  <c:v>-76.0498047</c:v>
                </c:pt>
                <c:pt idx="242864">
                  <c:v>-25.6347656</c:v>
                </c:pt>
                <c:pt idx="242865">
                  <c:v>28.8085938</c:v>
                </c:pt>
                <c:pt idx="242866">
                  <c:v>72.7539062</c:v>
                </c:pt>
                <c:pt idx="242867">
                  <c:v>95.4589844</c:v>
                </c:pt>
                <c:pt idx="242868">
                  <c:v>101.318359</c:v>
                </c:pt>
                <c:pt idx="242869">
                  <c:v>77.39257809999994</c:v>
                </c:pt>
                <c:pt idx="242870">
                  <c:v>25.2685547</c:v>
                </c:pt>
                <c:pt idx="242871">
                  <c:v>-28.6865234</c:v>
                </c:pt>
                <c:pt idx="242872">
                  <c:v>-77.0263672</c:v>
                </c:pt>
                <c:pt idx="242873">
                  <c:v>-101.68457</c:v>
                </c:pt>
                <c:pt idx="242874">
                  <c:v>-109.619141</c:v>
                </c:pt>
                <c:pt idx="242875">
                  <c:v>-80.68847659999993</c:v>
                </c:pt>
                <c:pt idx="242876">
                  <c:v>-31.25</c:v>
                </c:pt>
                <c:pt idx="242877">
                  <c:v>30.2734375</c:v>
                </c:pt>
                <c:pt idx="242878">
                  <c:v>79.22363279999998</c:v>
                </c:pt>
                <c:pt idx="242879">
                  <c:v>110.717773</c:v>
                </c:pt>
                <c:pt idx="242880">
                  <c:v>102.416992</c:v>
                </c:pt>
                <c:pt idx="242881">
                  <c:v>73.2421875</c:v>
                </c:pt>
                <c:pt idx="242882">
                  <c:v>31.7382812</c:v>
                </c:pt>
                <c:pt idx="242883">
                  <c:v>-23.9257812</c:v>
                </c:pt>
                <c:pt idx="242884">
                  <c:v>-72.265625</c:v>
                </c:pt>
                <c:pt idx="242885">
                  <c:v>-102.050781</c:v>
                </c:pt>
                <c:pt idx="242886">
                  <c:v>-104.125977</c:v>
                </c:pt>
                <c:pt idx="242887">
                  <c:v>-83.7402344</c:v>
                </c:pt>
                <c:pt idx="242888">
                  <c:v>-36.3769531</c:v>
                </c:pt>
                <c:pt idx="242889">
                  <c:v>16.1132812</c:v>
                </c:pt>
                <c:pt idx="242890">
                  <c:v>59.5703125</c:v>
                </c:pt>
                <c:pt idx="242891">
                  <c:v>101.196289</c:v>
                </c:pt>
                <c:pt idx="242892">
                  <c:v>108.154297</c:v>
                </c:pt>
                <c:pt idx="242893">
                  <c:v>85.8154297</c:v>
                </c:pt>
                <c:pt idx="242894">
                  <c:v>40.4052734</c:v>
                </c:pt>
                <c:pt idx="242895">
                  <c:v>-8.42285156</c:v>
                </c:pt>
                <c:pt idx="242896">
                  <c:v>-66.40625</c:v>
                </c:pt>
                <c:pt idx="242897">
                  <c:v>-96.92382809999998</c:v>
                </c:pt>
                <c:pt idx="242898">
                  <c:v>-111.694336</c:v>
                </c:pt>
                <c:pt idx="242899">
                  <c:v>-85.6933594</c:v>
                </c:pt>
                <c:pt idx="242900">
                  <c:v>-44.3115234</c:v>
                </c:pt>
                <c:pt idx="242901">
                  <c:v>19.0429688</c:v>
                </c:pt>
                <c:pt idx="242902">
                  <c:v>63.8427734</c:v>
                </c:pt>
                <c:pt idx="242903">
                  <c:v>93.5058594</c:v>
                </c:pt>
                <c:pt idx="242904">
                  <c:v>105.834961</c:v>
                </c:pt>
                <c:pt idx="242905">
                  <c:v>88.5009766</c:v>
                </c:pt>
                <c:pt idx="242906">
                  <c:v>46.3867188</c:v>
                </c:pt>
                <c:pt idx="242907">
                  <c:v>-12.4511719</c:v>
                </c:pt>
                <c:pt idx="242908">
                  <c:v>-59.6923828</c:v>
                </c:pt>
                <c:pt idx="242909">
                  <c:v>-91.4306641</c:v>
                </c:pt>
                <c:pt idx="242910">
                  <c:v>-109.008789</c:v>
                </c:pt>
                <c:pt idx="242911">
                  <c:v>-91.4306641</c:v>
                </c:pt>
                <c:pt idx="242912">
                  <c:v>-54.32128909999999</c:v>
                </c:pt>
                <c:pt idx="242913">
                  <c:v>-0.610351562</c:v>
                </c:pt>
                <c:pt idx="242914">
                  <c:v>52.9785156</c:v>
                </c:pt>
                <c:pt idx="242915">
                  <c:v>89.9658203</c:v>
                </c:pt>
                <c:pt idx="242916">
                  <c:v>111.450195</c:v>
                </c:pt>
                <c:pt idx="242917">
                  <c:v>91.6748047</c:v>
                </c:pt>
                <c:pt idx="242918">
                  <c:v>52.4902344</c:v>
                </c:pt>
                <c:pt idx="242919">
                  <c:v>-4.394531249999993</c:v>
                </c:pt>
                <c:pt idx="242920">
                  <c:v>-55.1757812</c:v>
                </c:pt>
                <c:pt idx="242921">
                  <c:v>-96.5576172</c:v>
                </c:pt>
                <c:pt idx="242922">
                  <c:v>-109.741211</c:v>
                </c:pt>
                <c:pt idx="242923">
                  <c:v>-95.0927734</c:v>
                </c:pt>
                <c:pt idx="242924">
                  <c:v>-56.2744141</c:v>
                </c:pt>
                <c:pt idx="242925">
                  <c:v>-12.4511719</c:v>
                </c:pt>
                <c:pt idx="242926">
                  <c:v>46.875</c:v>
                </c:pt>
                <c:pt idx="242927">
                  <c:v>86.42578119999993</c:v>
                </c:pt>
                <c:pt idx="242928">
                  <c:v>103.027344</c:v>
                </c:pt>
                <c:pt idx="242929">
                  <c:v>96.92382809999998</c:v>
                </c:pt>
                <c:pt idx="242930">
                  <c:v>61.8896484</c:v>
                </c:pt>
                <c:pt idx="242931">
                  <c:v>11.2304688</c:v>
                </c:pt>
                <c:pt idx="242932">
                  <c:v>-47.1191406</c:v>
                </c:pt>
                <c:pt idx="242933">
                  <c:v>-84.8388672</c:v>
                </c:pt>
                <c:pt idx="242934">
                  <c:v>-101.5625</c:v>
                </c:pt>
                <c:pt idx="242935">
                  <c:v>-98.63281249999996</c:v>
                </c:pt>
                <c:pt idx="242936">
                  <c:v>-58.59375</c:v>
                </c:pt>
                <c:pt idx="242937">
                  <c:v>-9.033203119999997</c:v>
                </c:pt>
                <c:pt idx="242938">
                  <c:v>41.2597656</c:v>
                </c:pt>
                <c:pt idx="242939">
                  <c:v>84.4726562</c:v>
                </c:pt>
                <c:pt idx="242940">
                  <c:v>108.642578</c:v>
                </c:pt>
                <c:pt idx="242941">
                  <c:v>96.3134766</c:v>
                </c:pt>
                <c:pt idx="242942">
                  <c:v>63.7207031</c:v>
                </c:pt>
                <c:pt idx="242943">
                  <c:v>13.0615234</c:v>
                </c:pt>
                <c:pt idx="242944">
                  <c:v>-47.7294922</c:v>
                </c:pt>
                <c:pt idx="242945">
                  <c:v>-89.11132809999998</c:v>
                </c:pt>
                <c:pt idx="242946">
                  <c:v>-105.46875</c:v>
                </c:pt>
                <c:pt idx="242947">
                  <c:v>-99.9755859</c:v>
                </c:pt>
                <c:pt idx="242948">
                  <c:v>-66.0400391</c:v>
                </c:pt>
                <c:pt idx="242949">
                  <c:v>-12.6953125</c:v>
                </c:pt>
                <c:pt idx="242950">
                  <c:v>34.17968749999999</c:v>
                </c:pt>
                <c:pt idx="242951">
                  <c:v>77.27050779999998</c:v>
                </c:pt>
                <c:pt idx="242952">
                  <c:v>101.318359</c:v>
                </c:pt>
                <c:pt idx="242953">
                  <c:v>99.2431641</c:v>
                </c:pt>
                <c:pt idx="242954">
                  <c:v>70.67871089999993</c:v>
                </c:pt>
                <c:pt idx="242955">
                  <c:v>23.1933594</c:v>
                </c:pt>
                <c:pt idx="242956">
                  <c:v>-32.9589844</c:v>
                </c:pt>
                <c:pt idx="242957">
                  <c:v>-79.8339844</c:v>
                </c:pt>
                <c:pt idx="242958">
                  <c:v>-104.248047</c:v>
                </c:pt>
                <c:pt idx="242959">
                  <c:v>-103.027344</c:v>
                </c:pt>
                <c:pt idx="242960">
                  <c:v>-70.67871089999993</c:v>
                </c:pt>
                <c:pt idx="242961">
                  <c:v>-28.8085938</c:v>
                </c:pt>
                <c:pt idx="242962">
                  <c:v>28.0761719</c:v>
                </c:pt>
                <c:pt idx="242963">
                  <c:v>76.9042969</c:v>
                </c:pt>
                <c:pt idx="242964">
                  <c:v>107.543945</c:v>
                </c:pt>
                <c:pt idx="242965">
                  <c:v>108.764648</c:v>
                </c:pt>
                <c:pt idx="242966">
                  <c:v>74.3408203</c:v>
                </c:pt>
                <c:pt idx="242967">
                  <c:v>22.8271484</c:v>
                </c:pt>
                <c:pt idx="242968">
                  <c:v>-15.8691406</c:v>
                </c:pt>
                <c:pt idx="242969">
                  <c:v>-71.1669922</c:v>
                </c:pt>
                <c:pt idx="242970">
                  <c:v>-104.248047</c:v>
                </c:pt>
                <c:pt idx="242971">
                  <c:v>-100.952148</c:v>
                </c:pt>
                <c:pt idx="242972">
                  <c:v>-76.6601562</c:v>
                </c:pt>
                <c:pt idx="242973">
                  <c:v>-33.44726559999999</c:v>
                </c:pt>
                <c:pt idx="242974">
                  <c:v>30.3955078</c:v>
                </c:pt>
                <c:pt idx="242975">
                  <c:v>69.45800779999998</c:v>
                </c:pt>
                <c:pt idx="242976">
                  <c:v>100.708008</c:v>
                </c:pt>
                <c:pt idx="242977">
                  <c:v>112.060547</c:v>
                </c:pt>
                <c:pt idx="242978">
                  <c:v>77.75878909999996</c:v>
                </c:pt>
                <c:pt idx="242979">
                  <c:v>38.2080078</c:v>
                </c:pt>
                <c:pt idx="242980">
                  <c:v>-22.4609375</c:v>
                </c:pt>
                <c:pt idx="242981">
                  <c:v>-71.5332031</c:v>
                </c:pt>
                <c:pt idx="242982">
                  <c:v>-102.416992</c:v>
                </c:pt>
                <c:pt idx="242983">
                  <c:v>-107.299805</c:v>
                </c:pt>
                <c:pt idx="242984">
                  <c:v>-81.0546875</c:v>
                </c:pt>
                <c:pt idx="242985">
                  <c:v>-39.30664059999999</c:v>
                </c:pt>
                <c:pt idx="242986">
                  <c:v>15.625</c:v>
                </c:pt>
                <c:pt idx="242987">
                  <c:v>68.9697266</c:v>
                </c:pt>
                <c:pt idx="242988">
                  <c:v>94.1162109</c:v>
                </c:pt>
                <c:pt idx="242989">
                  <c:v>104.980469</c:v>
                </c:pt>
                <c:pt idx="242990">
                  <c:v>82.03125</c:v>
                </c:pt>
                <c:pt idx="242991">
                  <c:v>39.4287109</c:v>
                </c:pt>
                <c:pt idx="242992">
                  <c:v>-18.9208984</c:v>
                </c:pt>
                <c:pt idx="242993">
                  <c:v>-71.1669922</c:v>
                </c:pt>
                <c:pt idx="242994">
                  <c:v>-95.4589844</c:v>
                </c:pt>
                <c:pt idx="242995">
                  <c:v>-109.25293</c:v>
                </c:pt>
                <c:pt idx="242996">
                  <c:v>-90.08789059999998</c:v>
                </c:pt>
                <c:pt idx="242997">
                  <c:v>-47.7294922</c:v>
                </c:pt>
                <c:pt idx="242998">
                  <c:v>11.5966797</c:v>
                </c:pt>
                <c:pt idx="242999">
                  <c:v>61.8896484</c:v>
                </c:pt>
                <c:pt idx="243000">
                  <c:v>97.5341797</c:v>
                </c:pt>
                <c:pt idx="243001">
                  <c:v>107.421875</c:v>
                </c:pt>
                <c:pt idx="243002">
                  <c:v>87.4023438</c:v>
                </c:pt>
                <c:pt idx="243003">
                  <c:v>46.5087891</c:v>
                </c:pt>
                <c:pt idx="243004">
                  <c:v>-11.3525391</c:v>
                </c:pt>
                <c:pt idx="243005">
                  <c:v>-59.4482422</c:v>
                </c:pt>
                <c:pt idx="243006">
                  <c:v>-93.9941406</c:v>
                </c:pt>
                <c:pt idx="243007">
                  <c:v>-107.910156</c:v>
                </c:pt>
                <c:pt idx="243008">
                  <c:v>-95.9472656</c:v>
                </c:pt>
                <c:pt idx="243009">
                  <c:v>-55.9082031</c:v>
                </c:pt>
                <c:pt idx="243010">
                  <c:v>0.732421875</c:v>
                </c:pt>
                <c:pt idx="243011">
                  <c:v>57.3730469</c:v>
                </c:pt>
                <c:pt idx="243012">
                  <c:v>91.4306641</c:v>
                </c:pt>
                <c:pt idx="243013">
                  <c:v>102.783203</c:v>
                </c:pt>
                <c:pt idx="243014">
                  <c:v>91.3085938</c:v>
                </c:pt>
                <c:pt idx="243015">
                  <c:v>57.61718749999999</c:v>
                </c:pt>
                <c:pt idx="243016">
                  <c:v>11.4746094</c:v>
                </c:pt>
                <c:pt idx="243017">
                  <c:v>-49.5605469</c:v>
                </c:pt>
                <c:pt idx="243018">
                  <c:v>-89.7216797</c:v>
                </c:pt>
                <c:pt idx="243019">
                  <c:v>-107.543945</c:v>
                </c:pt>
                <c:pt idx="243020">
                  <c:v>-87.890625</c:v>
                </c:pt>
                <c:pt idx="243021">
                  <c:v>-51.7578125</c:v>
                </c:pt>
                <c:pt idx="243022">
                  <c:v>-8.30078125</c:v>
                </c:pt>
                <c:pt idx="243023">
                  <c:v>46.6308594</c:v>
                </c:pt>
                <c:pt idx="243024">
                  <c:v>91.55273440000001</c:v>
                </c:pt>
                <c:pt idx="243025">
                  <c:v>103.881836</c:v>
                </c:pt>
                <c:pt idx="243026">
                  <c:v>94.7265625</c:v>
                </c:pt>
                <c:pt idx="243027">
                  <c:v>65.55175779999998</c:v>
                </c:pt>
                <c:pt idx="243028">
                  <c:v>12.4511719</c:v>
                </c:pt>
                <c:pt idx="243029">
                  <c:v>-50.78125</c:v>
                </c:pt>
                <c:pt idx="243030">
                  <c:v>-88.37890619999993</c:v>
                </c:pt>
                <c:pt idx="243031">
                  <c:v>-99.85351559999998</c:v>
                </c:pt>
                <c:pt idx="243032">
                  <c:v>-92.4072266</c:v>
                </c:pt>
                <c:pt idx="243033">
                  <c:v>-54.4433594</c:v>
                </c:pt>
                <c:pt idx="243034">
                  <c:v>-8.91113281</c:v>
                </c:pt>
                <c:pt idx="243035">
                  <c:v>43.7011719</c:v>
                </c:pt>
                <c:pt idx="243036">
                  <c:v>86.7919922</c:v>
                </c:pt>
                <c:pt idx="243037">
                  <c:v>105.224609</c:v>
                </c:pt>
                <c:pt idx="243038">
                  <c:v>99.9755859</c:v>
                </c:pt>
                <c:pt idx="243039">
                  <c:v>72.1435547</c:v>
                </c:pt>
                <c:pt idx="243040">
                  <c:v>21.1181641</c:v>
                </c:pt>
                <c:pt idx="243041">
                  <c:v>-41.3818359</c:v>
                </c:pt>
                <c:pt idx="243042">
                  <c:v>-86.05957029999998</c:v>
                </c:pt>
                <c:pt idx="243043">
                  <c:v>-101.318359</c:v>
                </c:pt>
                <c:pt idx="243044">
                  <c:v>-104.492188</c:v>
                </c:pt>
                <c:pt idx="243045">
                  <c:v>-67.2607422</c:v>
                </c:pt>
                <c:pt idx="243046">
                  <c:v>-15.7470703</c:v>
                </c:pt>
                <c:pt idx="243047">
                  <c:v>29.6630859</c:v>
                </c:pt>
                <c:pt idx="243048">
                  <c:v>78.6132812</c:v>
                </c:pt>
                <c:pt idx="243049">
                  <c:v>107.299805</c:v>
                </c:pt>
                <c:pt idx="243050">
                  <c:v>104.980469</c:v>
                </c:pt>
                <c:pt idx="243051">
                  <c:v>74.21875</c:v>
                </c:pt>
                <c:pt idx="243052">
                  <c:v>31.25</c:v>
                </c:pt>
                <c:pt idx="243053">
                  <c:v>-34.0576172</c:v>
                </c:pt>
                <c:pt idx="243054">
                  <c:v>-78.6132812</c:v>
                </c:pt>
                <c:pt idx="243055">
                  <c:v>-100.463867</c:v>
                </c:pt>
                <c:pt idx="243056">
                  <c:v>-107.421875</c:v>
                </c:pt>
                <c:pt idx="243057">
                  <c:v>-74.3408203</c:v>
                </c:pt>
                <c:pt idx="243058">
                  <c:v>-14.7705078</c:v>
                </c:pt>
                <c:pt idx="243059">
                  <c:v>28.44238279999998</c:v>
                </c:pt>
                <c:pt idx="243060">
                  <c:v>74.21875</c:v>
                </c:pt>
                <c:pt idx="243061">
                  <c:v>102.172852</c:v>
                </c:pt>
                <c:pt idx="243062">
                  <c:v>99.9755859</c:v>
                </c:pt>
                <c:pt idx="243063">
                  <c:v>81.0546875</c:v>
                </c:pt>
                <c:pt idx="243064">
                  <c:v>30.5175781</c:v>
                </c:pt>
                <c:pt idx="243065">
                  <c:v>-21.7285156</c:v>
                </c:pt>
                <c:pt idx="243066">
                  <c:v>-67.2607422</c:v>
                </c:pt>
                <c:pt idx="243067">
                  <c:v>-103.271484</c:v>
                </c:pt>
                <c:pt idx="243068">
                  <c:v>-103.515625</c:v>
                </c:pt>
                <c:pt idx="243069">
                  <c:v>-74.8291016</c:v>
                </c:pt>
                <c:pt idx="243070">
                  <c:v>-33.81347659999999</c:v>
                </c:pt>
                <c:pt idx="243071">
                  <c:v>15.7470703</c:v>
                </c:pt>
                <c:pt idx="243072">
                  <c:v>71.7773438</c:v>
                </c:pt>
                <c:pt idx="243073">
                  <c:v>102.294922</c:v>
                </c:pt>
                <c:pt idx="243074">
                  <c:v>101.806641</c:v>
                </c:pt>
                <c:pt idx="243075">
                  <c:v>79.1015625</c:v>
                </c:pt>
                <c:pt idx="243076">
                  <c:v>38.3300781</c:v>
                </c:pt>
                <c:pt idx="243077">
                  <c:v>-10.8642578</c:v>
                </c:pt>
                <c:pt idx="243078">
                  <c:v>-65.67382809999994</c:v>
                </c:pt>
                <c:pt idx="243079">
                  <c:v>-102.294922</c:v>
                </c:pt>
                <c:pt idx="243080">
                  <c:v>-108.154297</c:v>
                </c:pt>
                <c:pt idx="243081">
                  <c:v>-81.17675779999993</c:v>
                </c:pt>
                <c:pt idx="243082">
                  <c:v>-42.3583984</c:v>
                </c:pt>
                <c:pt idx="243083">
                  <c:v>9.033203119999997</c:v>
                </c:pt>
                <c:pt idx="243084">
                  <c:v>64.6972656</c:v>
                </c:pt>
                <c:pt idx="243085">
                  <c:v>99.1210938</c:v>
                </c:pt>
                <c:pt idx="243086">
                  <c:v>108.032227</c:v>
                </c:pt>
                <c:pt idx="243087">
                  <c:v>90.94238279999998</c:v>
                </c:pt>
                <c:pt idx="243088">
                  <c:v>47.3632812</c:v>
                </c:pt>
                <c:pt idx="243089">
                  <c:v>-11.5966797</c:v>
                </c:pt>
                <c:pt idx="243090">
                  <c:v>-59.0820312</c:v>
                </c:pt>
                <c:pt idx="243091">
                  <c:v>-88.62304690000001</c:v>
                </c:pt>
                <c:pt idx="243092">
                  <c:v>-103.271484</c:v>
                </c:pt>
                <c:pt idx="243093">
                  <c:v>-91.9189453</c:v>
                </c:pt>
                <c:pt idx="243094">
                  <c:v>-49.4384766</c:v>
                </c:pt>
                <c:pt idx="243095">
                  <c:v>4.63867188</c:v>
                </c:pt>
                <c:pt idx="243096">
                  <c:v>54.32128909999999</c:v>
                </c:pt>
                <c:pt idx="243097">
                  <c:v>94.1162109</c:v>
                </c:pt>
                <c:pt idx="243098">
                  <c:v>100.097656</c:v>
                </c:pt>
                <c:pt idx="243099">
                  <c:v>92.2851562</c:v>
                </c:pt>
                <c:pt idx="243100">
                  <c:v>45.2880859</c:v>
                </c:pt>
                <c:pt idx="243101">
                  <c:v>-7.93457031</c:v>
                </c:pt>
                <c:pt idx="243102">
                  <c:v>-59.6923828</c:v>
                </c:pt>
                <c:pt idx="243103">
                  <c:v>-90.57617190000001</c:v>
                </c:pt>
                <c:pt idx="243104">
                  <c:v>-107.543945</c:v>
                </c:pt>
                <c:pt idx="243105">
                  <c:v>-94.7265625</c:v>
                </c:pt>
                <c:pt idx="243106">
                  <c:v>-53.7109375</c:v>
                </c:pt>
                <c:pt idx="243107">
                  <c:v>11.71875</c:v>
                </c:pt>
                <c:pt idx="243108">
                  <c:v>49.0722656</c:v>
                </c:pt>
                <c:pt idx="243109">
                  <c:v>82.3974609</c:v>
                </c:pt>
                <c:pt idx="243110">
                  <c:v>99.9755859</c:v>
                </c:pt>
                <c:pt idx="243111">
                  <c:v>91.796875</c:v>
                </c:pt>
                <c:pt idx="243112">
                  <c:v>54.4433594</c:v>
                </c:pt>
                <c:pt idx="243113">
                  <c:v>4.76074219</c:v>
                </c:pt>
                <c:pt idx="243114">
                  <c:v>-39.0625</c:v>
                </c:pt>
                <c:pt idx="243115">
                  <c:v>-88.9892578</c:v>
                </c:pt>
                <c:pt idx="243116">
                  <c:v>-107.299805</c:v>
                </c:pt>
                <c:pt idx="243117">
                  <c:v>-101.68457</c:v>
                </c:pt>
                <c:pt idx="243118">
                  <c:v>-63.5986328</c:v>
                </c:pt>
                <c:pt idx="243119">
                  <c:v>-11.3525391</c:v>
                </c:pt>
                <c:pt idx="243120">
                  <c:v>47.85156249999999</c:v>
                </c:pt>
                <c:pt idx="243121">
                  <c:v>90.33203119999993</c:v>
                </c:pt>
                <c:pt idx="243122">
                  <c:v>102.539062</c:v>
                </c:pt>
                <c:pt idx="243123">
                  <c:v>95.2148438</c:v>
                </c:pt>
                <c:pt idx="243124">
                  <c:v>63.4765625</c:v>
                </c:pt>
                <c:pt idx="243125">
                  <c:v>10.4980469</c:v>
                </c:pt>
                <c:pt idx="243126">
                  <c:v>-42.3583984</c:v>
                </c:pt>
                <c:pt idx="243127">
                  <c:v>-86.5478516</c:v>
                </c:pt>
                <c:pt idx="243128">
                  <c:v>-104.248047</c:v>
                </c:pt>
                <c:pt idx="243129">
                  <c:v>-103.027344</c:v>
                </c:pt>
                <c:pt idx="243130">
                  <c:v>-69.8242188</c:v>
                </c:pt>
                <c:pt idx="243131">
                  <c:v>-20.7519531</c:v>
                </c:pt>
                <c:pt idx="243132">
                  <c:v>31.25</c:v>
                </c:pt>
                <c:pt idx="243133">
                  <c:v>79.8339844</c:v>
                </c:pt>
                <c:pt idx="243134">
                  <c:v>107.543945</c:v>
                </c:pt>
                <c:pt idx="243135">
                  <c:v>98.1445312</c:v>
                </c:pt>
                <c:pt idx="243136">
                  <c:v>73.48632809999998</c:v>
                </c:pt>
                <c:pt idx="243137">
                  <c:v>19.53125</c:v>
                </c:pt>
                <c:pt idx="243138">
                  <c:v>-40.4052734</c:v>
                </c:pt>
                <c:pt idx="243139">
                  <c:v>-79.22363279999998</c:v>
                </c:pt>
                <c:pt idx="243140">
                  <c:v>-107.666016</c:v>
                </c:pt>
                <c:pt idx="243141">
                  <c:v>-103.393555</c:v>
                </c:pt>
                <c:pt idx="243142">
                  <c:v>-75.6835938</c:v>
                </c:pt>
                <c:pt idx="243143">
                  <c:v>-22.4609375</c:v>
                </c:pt>
                <c:pt idx="243144">
                  <c:v>29.4189453</c:v>
                </c:pt>
                <c:pt idx="243145">
                  <c:v>69.7021484</c:v>
                </c:pt>
                <c:pt idx="243146">
                  <c:v>95.82519529999998</c:v>
                </c:pt>
                <c:pt idx="243147">
                  <c:v>103.515625</c:v>
                </c:pt>
                <c:pt idx="243148">
                  <c:v>74.8291016</c:v>
                </c:pt>
                <c:pt idx="243149">
                  <c:v>26.4892578</c:v>
                </c:pt>
                <c:pt idx="243150">
                  <c:v>-26.2451172</c:v>
                </c:pt>
                <c:pt idx="243151">
                  <c:v>-74.3408203</c:v>
                </c:pt>
                <c:pt idx="243152">
                  <c:v>-99.85351559999998</c:v>
                </c:pt>
                <c:pt idx="243153">
                  <c:v>-98.75488279999998</c:v>
                </c:pt>
                <c:pt idx="243154">
                  <c:v>-72.6318359</c:v>
                </c:pt>
                <c:pt idx="243155">
                  <c:v>-26.9775391</c:v>
                </c:pt>
                <c:pt idx="243156">
                  <c:v>29.6630859</c:v>
                </c:pt>
                <c:pt idx="243157">
                  <c:v>74.46289059999998</c:v>
                </c:pt>
                <c:pt idx="243158">
                  <c:v>102.294922</c:v>
                </c:pt>
                <c:pt idx="243159">
                  <c:v>102.783203</c:v>
                </c:pt>
                <c:pt idx="243160">
                  <c:v>69.7021484</c:v>
                </c:pt>
                <c:pt idx="243161">
                  <c:v>34.5458984</c:v>
                </c:pt>
                <c:pt idx="243162">
                  <c:v>-21.2402344</c:v>
                </c:pt>
                <c:pt idx="243163">
                  <c:v>-72.87597659999993</c:v>
                </c:pt>
                <c:pt idx="243164">
                  <c:v>-103.637695</c:v>
                </c:pt>
                <c:pt idx="243165">
                  <c:v>-104.125977</c:v>
                </c:pt>
                <c:pt idx="243166">
                  <c:v>-80.32226559999998</c:v>
                </c:pt>
                <c:pt idx="243167">
                  <c:v>-34.3017578</c:v>
                </c:pt>
                <c:pt idx="243168">
                  <c:v>19.7753906</c:v>
                </c:pt>
                <c:pt idx="243169">
                  <c:v>68.1152344</c:v>
                </c:pt>
                <c:pt idx="243170">
                  <c:v>96.67968749999996</c:v>
                </c:pt>
                <c:pt idx="243171">
                  <c:v>103.271484</c:v>
                </c:pt>
                <c:pt idx="243172">
                  <c:v>77.27050779999998</c:v>
                </c:pt>
                <c:pt idx="243173">
                  <c:v>31.3720703</c:v>
                </c:pt>
                <c:pt idx="243174">
                  <c:v>-14.2822266</c:v>
                </c:pt>
                <c:pt idx="243175">
                  <c:v>-63.9648438</c:v>
                </c:pt>
                <c:pt idx="243176">
                  <c:v>-98.38867190000001</c:v>
                </c:pt>
                <c:pt idx="243177">
                  <c:v>-108.032227</c:v>
                </c:pt>
                <c:pt idx="243178">
                  <c:v>-84.3505859</c:v>
                </c:pt>
                <c:pt idx="243179">
                  <c:v>-40.4052734</c:v>
                </c:pt>
                <c:pt idx="243180">
                  <c:v>8.66699219</c:v>
                </c:pt>
                <c:pt idx="243181">
                  <c:v>56.7626953</c:v>
                </c:pt>
                <c:pt idx="243182">
                  <c:v>96.0693359</c:v>
                </c:pt>
                <c:pt idx="243183">
                  <c:v>105.34668</c:v>
                </c:pt>
                <c:pt idx="243184">
                  <c:v>83.2519531</c:v>
                </c:pt>
                <c:pt idx="243185">
                  <c:v>41.5039062</c:v>
                </c:pt>
                <c:pt idx="243186">
                  <c:v>-8.30078125</c:v>
                </c:pt>
                <c:pt idx="243187">
                  <c:v>-63.3544922</c:v>
                </c:pt>
                <c:pt idx="243188">
                  <c:v>-96.5576172</c:v>
                </c:pt>
                <c:pt idx="243189">
                  <c:v>-100.952148</c:v>
                </c:pt>
                <c:pt idx="243190">
                  <c:v>-92.0410156</c:v>
                </c:pt>
                <c:pt idx="243191">
                  <c:v>-50.9033203</c:v>
                </c:pt>
                <c:pt idx="243192">
                  <c:v>6.59179688</c:v>
                </c:pt>
                <c:pt idx="243193">
                  <c:v>54.4433594</c:v>
                </c:pt>
                <c:pt idx="243194">
                  <c:v>93.5058594</c:v>
                </c:pt>
                <c:pt idx="243195">
                  <c:v>110.839844</c:v>
                </c:pt>
                <c:pt idx="243196">
                  <c:v>92.0410156</c:v>
                </c:pt>
                <c:pt idx="243197">
                  <c:v>49.3164062</c:v>
                </c:pt>
                <c:pt idx="243198">
                  <c:v>-2.19726562</c:v>
                </c:pt>
                <c:pt idx="243199">
                  <c:v>-52.734375</c:v>
                </c:pt>
                <c:pt idx="243200">
                  <c:v>-88.37890619999993</c:v>
                </c:pt>
                <c:pt idx="243201">
                  <c:v>-100.830078</c:v>
                </c:pt>
                <c:pt idx="243202">
                  <c:v>-91.3085938</c:v>
                </c:pt>
                <c:pt idx="243203">
                  <c:v>-49.1943359</c:v>
                </c:pt>
                <c:pt idx="243204">
                  <c:v>2.68554688</c:v>
                </c:pt>
                <c:pt idx="243205">
                  <c:v>54.0771484</c:v>
                </c:pt>
                <c:pt idx="243206">
                  <c:v>93.2617188</c:v>
                </c:pt>
                <c:pt idx="243207">
                  <c:v>105.102539</c:v>
                </c:pt>
                <c:pt idx="243208">
                  <c:v>92.0410156</c:v>
                </c:pt>
                <c:pt idx="243209">
                  <c:v>62.2558594</c:v>
                </c:pt>
                <c:pt idx="243210">
                  <c:v>13.7939453</c:v>
                </c:pt>
                <c:pt idx="243211">
                  <c:v>-49.4384766</c:v>
                </c:pt>
                <c:pt idx="243212">
                  <c:v>-91.1865234</c:v>
                </c:pt>
                <c:pt idx="243213">
                  <c:v>-103.759766</c:v>
                </c:pt>
                <c:pt idx="243214">
                  <c:v>-101.074219</c:v>
                </c:pt>
                <c:pt idx="243215">
                  <c:v>-61.15722659999999</c:v>
                </c:pt>
                <c:pt idx="243216">
                  <c:v>-2.31933594</c:v>
                </c:pt>
                <c:pt idx="243217">
                  <c:v>50.4150391</c:v>
                </c:pt>
                <c:pt idx="243218">
                  <c:v>83.4960938</c:v>
                </c:pt>
                <c:pt idx="243219">
                  <c:v>101.074219</c:v>
                </c:pt>
                <c:pt idx="243220">
                  <c:v>100.463867</c:v>
                </c:pt>
                <c:pt idx="243221">
                  <c:v>62.5</c:v>
                </c:pt>
                <c:pt idx="243222">
                  <c:v>13.0615234</c:v>
                </c:pt>
                <c:pt idx="243223">
                  <c:v>-44.4335938</c:v>
                </c:pt>
                <c:pt idx="243224">
                  <c:v>-89.4775391</c:v>
                </c:pt>
                <c:pt idx="243225">
                  <c:v>-107.299805</c:v>
                </c:pt>
                <c:pt idx="243226">
                  <c:v>-100.708008</c:v>
                </c:pt>
                <c:pt idx="243227">
                  <c:v>-67.50488279999998</c:v>
                </c:pt>
                <c:pt idx="243228">
                  <c:v>-18.5546875</c:v>
                </c:pt>
                <c:pt idx="243229">
                  <c:v>40.0390625</c:v>
                </c:pt>
                <c:pt idx="243230">
                  <c:v>80.078125</c:v>
                </c:pt>
                <c:pt idx="243231">
                  <c:v>108.032227</c:v>
                </c:pt>
                <c:pt idx="243232">
                  <c:v>100.097656</c:v>
                </c:pt>
                <c:pt idx="243233">
                  <c:v>72.265625</c:v>
                </c:pt>
                <c:pt idx="243234">
                  <c:v>21.2402344</c:v>
                </c:pt>
                <c:pt idx="243235">
                  <c:v>-30.1513672</c:v>
                </c:pt>
                <c:pt idx="243236">
                  <c:v>-79.5898438</c:v>
                </c:pt>
                <c:pt idx="243237">
                  <c:v>-97.4121094</c:v>
                </c:pt>
                <c:pt idx="243238">
                  <c:v>-94.3603516</c:v>
                </c:pt>
                <c:pt idx="243239">
                  <c:v>-71.4111328</c:v>
                </c:pt>
                <c:pt idx="243240">
                  <c:v>-24.2919922</c:v>
                </c:pt>
                <c:pt idx="243241">
                  <c:v>30.1513672</c:v>
                </c:pt>
                <c:pt idx="243242">
                  <c:v>78.4912109</c:v>
                </c:pt>
                <c:pt idx="243243">
                  <c:v>105.46875</c:v>
                </c:pt>
                <c:pt idx="243244">
                  <c:v>107.177734</c:v>
                </c:pt>
                <c:pt idx="243245">
                  <c:v>74.0966797</c:v>
                </c:pt>
                <c:pt idx="243246">
                  <c:v>26.1230469</c:v>
                </c:pt>
                <c:pt idx="243247">
                  <c:v>-34.7900391</c:v>
                </c:pt>
                <c:pt idx="243248">
                  <c:v>-74.5849609</c:v>
                </c:pt>
                <c:pt idx="243249">
                  <c:v>-99.2431641</c:v>
                </c:pt>
                <c:pt idx="243250">
                  <c:v>-104.614258</c:v>
                </c:pt>
                <c:pt idx="243251">
                  <c:v>-80.32226559999998</c:v>
                </c:pt>
                <c:pt idx="243252">
                  <c:v>-30.8837891</c:v>
                </c:pt>
                <c:pt idx="243253">
                  <c:v>18.0664062</c:v>
                </c:pt>
                <c:pt idx="243254">
                  <c:v>69.7021484</c:v>
                </c:pt>
                <c:pt idx="243255">
                  <c:v>103.637695</c:v>
                </c:pt>
                <c:pt idx="243256">
                  <c:v>110.717773</c:v>
                </c:pt>
                <c:pt idx="243257">
                  <c:v>81.7871094</c:v>
                </c:pt>
                <c:pt idx="243258">
                  <c:v>31.1279297</c:v>
                </c:pt>
                <c:pt idx="243259">
                  <c:v>-21.3623047</c:v>
                </c:pt>
                <c:pt idx="243260">
                  <c:v>-75.8056641</c:v>
                </c:pt>
                <c:pt idx="243261">
                  <c:v>-100.585938</c:v>
                </c:pt>
                <c:pt idx="243262">
                  <c:v>-107.421875</c:v>
                </c:pt>
                <c:pt idx="243263">
                  <c:v>-88.13476559999998</c:v>
                </c:pt>
                <c:pt idx="243264">
                  <c:v>-36.2548828</c:v>
                </c:pt>
                <c:pt idx="243265">
                  <c:v>10.8642578</c:v>
                </c:pt>
                <c:pt idx="243266">
                  <c:v>63.1103516</c:v>
                </c:pt>
                <c:pt idx="243267">
                  <c:v>101.318359</c:v>
                </c:pt>
                <c:pt idx="243268">
                  <c:v>105.102539</c:v>
                </c:pt>
                <c:pt idx="243269">
                  <c:v>82.03125</c:v>
                </c:pt>
                <c:pt idx="243270">
                  <c:v>39.4287109</c:v>
                </c:pt>
                <c:pt idx="243271">
                  <c:v>-16.4794922</c:v>
                </c:pt>
                <c:pt idx="243272">
                  <c:v>-64.57519529999998</c:v>
                </c:pt>
                <c:pt idx="243273">
                  <c:v>-98.38867190000001</c:v>
                </c:pt>
                <c:pt idx="243274">
                  <c:v>-108.886719</c:v>
                </c:pt>
                <c:pt idx="243275">
                  <c:v>-87.7685547</c:v>
                </c:pt>
                <c:pt idx="243276">
                  <c:v>-39.9169922</c:v>
                </c:pt>
                <c:pt idx="243277">
                  <c:v>7.812499999999997</c:v>
                </c:pt>
                <c:pt idx="243278">
                  <c:v>61.15722659999999</c:v>
                </c:pt>
                <c:pt idx="243279">
                  <c:v>96.1914062</c:v>
                </c:pt>
                <c:pt idx="243280">
                  <c:v>108.642578</c:v>
                </c:pt>
                <c:pt idx="243281">
                  <c:v>92.77343749999996</c:v>
                </c:pt>
                <c:pt idx="243282">
                  <c:v>47.4853516</c:v>
                </c:pt>
                <c:pt idx="243283">
                  <c:v>-8.42285156</c:v>
                </c:pt>
                <c:pt idx="243284">
                  <c:v>-53.2226562</c:v>
                </c:pt>
                <c:pt idx="243285">
                  <c:v>-94.3603516</c:v>
                </c:pt>
                <c:pt idx="243286">
                  <c:v>-102.539062</c:v>
                </c:pt>
                <c:pt idx="243287">
                  <c:v>-87.890625</c:v>
                </c:pt>
                <c:pt idx="243288">
                  <c:v>-48.7060547</c:v>
                </c:pt>
                <c:pt idx="243289">
                  <c:v>7.44628906</c:v>
                </c:pt>
                <c:pt idx="243290">
                  <c:v>57.9833984</c:v>
                </c:pt>
                <c:pt idx="243291">
                  <c:v>89.11132809999998</c:v>
                </c:pt>
                <c:pt idx="243292">
                  <c:v>102.416992</c:v>
                </c:pt>
                <c:pt idx="243293">
                  <c:v>93.6279297</c:v>
                </c:pt>
                <c:pt idx="243294">
                  <c:v>55.5419922</c:v>
                </c:pt>
                <c:pt idx="243295">
                  <c:v>10.7421875</c:v>
                </c:pt>
                <c:pt idx="243296">
                  <c:v>-51.5136719</c:v>
                </c:pt>
                <c:pt idx="243297">
                  <c:v>-95.703125</c:v>
                </c:pt>
                <c:pt idx="243298">
                  <c:v>-105.834961</c:v>
                </c:pt>
                <c:pt idx="243299">
                  <c:v>-101.318359</c:v>
                </c:pt>
                <c:pt idx="243300">
                  <c:v>-62.9882812</c:v>
                </c:pt>
                <c:pt idx="243301">
                  <c:v>-4.882812499999997</c:v>
                </c:pt>
                <c:pt idx="243302">
                  <c:v>50.0488281</c:v>
                </c:pt>
                <c:pt idx="243303">
                  <c:v>88.2568359</c:v>
                </c:pt>
                <c:pt idx="243304">
                  <c:v>104.614258</c:v>
                </c:pt>
                <c:pt idx="243305">
                  <c:v>97.65625</c:v>
                </c:pt>
                <c:pt idx="243306">
                  <c:v>58.7158203</c:v>
                </c:pt>
                <c:pt idx="243307">
                  <c:v>3.05175781</c:v>
                </c:pt>
                <c:pt idx="243308">
                  <c:v>-40.1611328</c:v>
                </c:pt>
                <c:pt idx="243309">
                  <c:v>-92.0410156</c:v>
                </c:pt>
                <c:pt idx="243310">
                  <c:v>-110.595703</c:v>
                </c:pt>
                <c:pt idx="243311">
                  <c:v>-100.341797</c:v>
                </c:pt>
                <c:pt idx="243312">
                  <c:v>-63.2324219</c:v>
                </c:pt>
                <c:pt idx="243313">
                  <c:v>-15.8691406</c:v>
                </c:pt>
                <c:pt idx="243314">
                  <c:v>38.4521484</c:v>
                </c:pt>
                <c:pt idx="243315">
                  <c:v>74.46289059999998</c:v>
                </c:pt>
                <c:pt idx="243316">
                  <c:v>101.196289</c:v>
                </c:pt>
                <c:pt idx="243317">
                  <c:v>97.90039059999998</c:v>
                </c:pt>
                <c:pt idx="243318">
                  <c:v>60.9130859</c:v>
                </c:pt>
                <c:pt idx="243319">
                  <c:v>8.7890625</c:v>
                </c:pt>
                <c:pt idx="243320">
                  <c:v>-38.6962891</c:v>
                </c:pt>
                <c:pt idx="243321">
                  <c:v>-79.34570309999998</c:v>
                </c:pt>
                <c:pt idx="243322">
                  <c:v>-106.811523</c:v>
                </c:pt>
                <c:pt idx="243323">
                  <c:v>-98.0224609</c:v>
                </c:pt>
                <c:pt idx="243324">
                  <c:v>-71.5332031</c:v>
                </c:pt>
                <c:pt idx="243325">
                  <c:v>-17.8222656</c:v>
                </c:pt>
                <c:pt idx="243326">
                  <c:v>34.5458984</c:v>
                </c:pt>
                <c:pt idx="243327">
                  <c:v>79.7119141</c:v>
                </c:pt>
                <c:pt idx="243328">
                  <c:v>110.107422</c:v>
                </c:pt>
                <c:pt idx="243329">
                  <c:v>107.055664</c:v>
                </c:pt>
                <c:pt idx="243330">
                  <c:v>73.7304688</c:v>
                </c:pt>
                <c:pt idx="243331">
                  <c:v>20.8740234</c:v>
                </c:pt>
                <c:pt idx="243332">
                  <c:v>-39.30664059999999</c:v>
                </c:pt>
                <c:pt idx="243333">
                  <c:v>-80.9326172</c:v>
                </c:pt>
                <c:pt idx="243334">
                  <c:v>-103.393555</c:v>
                </c:pt>
                <c:pt idx="243335">
                  <c:v>-104.614258</c:v>
                </c:pt>
                <c:pt idx="243336">
                  <c:v>-69.58007809999994</c:v>
                </c:pt>
                <c:pt idx="243337">
                  <c:v>-25.7568359</c:v>
                </c:pt>
                <c:pt idx="243338">
                  <c:v>31.7382812</c:v>
                </c:pt>
                <c:pt idx="243339">
                  <c:v>72.1435547</c:v>
                </c:pt>
                <c:pt idx="243340">
                  <c:v>105.34668</c:v>
                </c:pt>
                <c:pt idx="243341">
                  <c:v>104.980469</c:v>
                </c:pt>
                <c:pt idx="243342">
                  <c:v>75.19531249999996</c:v>
                </c:pt>
                <c:pt idx="243343">
                  <c:v>30.7617188</c:v>
                </c:pt>
                <c:pt idx="243344">
                  <c:v>-19.6533203</c:v>
                </c:pt>
                <c:pt idx="243345">
                  <c:v>-77.8808594</c:v>
                </c:pt>
                <c:pt idx="243346">
                  <c:v>-108.154297</c:v>
                </c:pt>
                <c:pt idx="243347">
                  <c:v>-102.905273</c:v>
                </c:pt>
                <c:pt idx="243348">
                  <c:v>-68.9697266</c:v>
                </c:pt>
                <c:pt idx="243349">
                  <c:v>-24.1699219</c:v>
                </c:pt>
                <c:pt idx="243350">
                  <c:v>24.2919922</c:v>
                </c:pt>
                <c:pt idx="243351">
                  <c:v>72.9980469</c:v>
                </c:pt>
                <c:pt idx="243352">
                  <c:v>101.196289</c:v>
                </c:pt>
                <c:pt idx="243353">
                  <c:v>104.736328</c:v>
                </c:pt>
                <c:pt idx="243354">
                  <c:v>78.0029297</c:v>
                </c:pt>
                <c:pt idx="243355">
                  <c:v>33.3251953</c:v>
                </c:pt>
                <c:pt idx="243356">
                  <c:v>-28.1982422</c:v>
                </c:pt>
                <c:pt idx="243357">
                  <c:v>-74.8291016</c:v>
                </c:pt>
                <c:pt idx="243358">
                  <c:v>-97.4121094</c:v>
                </c:pt>
                <c:pt idx="243359">
                  <c:v>-107.055664</c:v>
                </c:pt>
                <c:pt idx="243360">
                  <c:v>-83.12988279999993</c:v>
                </c:pt>
                <c:pt idx="243361">
                  <c:v>-35.5224609</c:v>
                </c:pt>
                <c:pt idx="243362">
                  <c:v>20.38574219999997</c:v>
                </c:pt>
                <c:pt idx="243363">
                  <c:v>71.7773438</c:v>
                </c:pt>
                <c:pt idx="243364">
                  <c:v>100.341797</c:v>
                </c:pt>
                <c:pt idx="243365">
                  <c:v>106.811523</c:v>
                </c:pt>
                <c:pt idx="243366">
                  <c:v>92.89550779999998</c:v>
                </c:pt>
                <c:pt idx="243367">
                  <c:v>44.4335938</c:v>
                </c:pt>
                <c:pt idx="243368">
                  <c:v>-10.3759766</c:v>
                </c:pt>
                <c:pt idx="243369">
                  <c:v>-65.18554690000001</c:v>
                </c:pt>
                <c:pt idx="243370">
                  <c:v>-94.84863279999998</c:v>
                </c:pt>
                <c:pt idx="243371">
                  <c:v>-105.102539</c:v>
                </c:pt>
                <c:pt idx="243372">
                  <c:v>-86.5478516</c:v>
                </c:pt>
                <c:pt idx="243373">
                  <c:v>-51.8798828</c:v>
                </c:pt>
                <c:pt idx="243374">
                  <c:v>-1.09863281</c:v>
                </c:pt>
                <c:pt idx="243375">
                  <c:v>62.2558594</c:v>
                </c:pt>
                <c:pt idx="243376">
                  <c:v>94.2382812</c:v>
                </c:pt>
                <c:pt idx="243377">
                  <c:v>106.323242</c:v>
                </c:pt>
                <c:pt idx="243378">
                  <c:v>88.7451172</c:v>
                </c:pt>
                <c:pt idx="243379">
                  <c:v>49.4384766</c:v>
                </c:pt>
                <c:pt idx="243380">
                  <c:v>2.44140625</c:v>
                </c:pt>
                <c:pt idx="243381">
                  <c:v>-47.7294922</c:v>
                </c:pt>
                <c:pt idx="243382">
                  <c:v>-91.4306641</c:v>
                </c:pt>
                <c:pt idx="243383">
                  <c:v>-102.172852</c:v>
                </c:pt>
                <c:pt idx="243384">
                  <c:v>-87.5244141</c:v>
                </c:pt>
                <c:pt idx="243385">
                  <c:v>-50.6591797</c:v>
                </c:pt>
                <c:pt idx="243386">
                  <c:v>2.19726562</c:v>
                </c:pt>
                <c:pt idx="243387">
                  <c:v>51.39160159999999</c:v>
                </c:pt>
                <c:pt idx="243388">
                  <c:v>92.0410156</c:v>
                </c:pt>
                <c:pt idx="243389">
                  <c:v>103.271484</c:v>
                </c:pt>
                <c:pt idx="243390">
                  <c:v>92.4072266</c:v>
                </c:pt>
                <c:pt idx="243391">
                  <c:v>57.1289062</c:v>
                </c:pt>
                <c:pt idx="243392">
                  <c:v>9.277343749999998</c:v>
                </c:pt>
                <c:pt idx="243393">
                  <c:v>-38.8183594</c:v>
                </c:pt>
                <c:pt idx="243394">
                  <c:v>-87.5244141</c:v>
                </c:pt>
                <c:pt idx="243395">
                  <c:v>-106.079102</c:v>
                </c:pt>
                <c:pt idx="243396">
                  <c:v>-96.3134766</c:v>
                </c:pt>
                <c:pt idx="243397">
                  <c:v>-61.0351562</c:v>
                </c:pt>
                <c:pt idx="243398">
                  <c:v>-8.05664062</c:v>
                </c:pt>
                <c:pt idx="243399">
                  <c:v>46.1425781</c:v>
                </c:pt>
                <c:pt idx="243400">
                  <c:v>86.05957029999998</c:v>
                </c:pt>
                <c:pt idx="243401">
                  <c:v>109.130859</c:v>
                </c:pt>
                <c:pt idx="243402">
                  <c:v>102.172852</c:v>
                </c:pt>
                <c:pt idx="243403">
                  <c:v>65.0634766</c:v>
                </c:pt>
                <c:pt idx="243404">
                  <c:v>8.7890625</c:v>
                </c:pt>
                <c:pt idx="243405">
                  <c:v>-39.0625</c:v>
                </c:pt>
                <c:pt idx="243406">
                  <c:v>-83.2519531</c:v>
                </c:pt>
                <c:pt idx="243407">
                  <c:v>-106.079102</c:v>
                </c:pt>
                <c:pt idx="243408">
                  <c:v>-103.271484</c:v>
                </c:pt>
                <c:pt idx="243409">
                  <c:v>-63.4765625</c:v>
                </c:pt>
                <c:pt idx="243410">
                  <c:v>-11.1083984</c:v>
                </c:pt>
                <c:pt idx="243411">
                  <c:v>46.0205078</c:v>
                </c:pt>
                <c:pt idx="243412">
                  <c:v>86.18164059999998</c:v>
                </c:pt>
                <c:pt idx="243413">
                  <c:v>98.75488279999998</c:v>
                </c:pt>
                <c:pt idx="243414">
                  <c:v>89.84375</c:v>
                </c:pt>
                <c:pt idx="243415">
                  <c:v>63.8427734</c:v>
                </c:pt>
                <c:pt idx="243416">
                  <c:v>17.7001953</c:v>
                </c:pt>
                <c:pt idx="243417">
                  <c:v>-27.34375</c:v>
                </c:pt>
                <c:pt idx="243418">
                  <c:v>-81.5429688</c:v>
                </c:pt>
                <c:pt idx="243419">
                  <c:v>-111.206055</c:v>
                </c:pt>
                <c:pt idx="243420">
                  <c:v>-108.886719</c:v>
                </c:pt>
                <c:pt idx="243421">
                  <c:v>-73.9746094</c:v>
                </c:pt>
                <c:pt idx="243422">
                  <c:v>-18.6767578</c:v>
                </c:pt>
                <c:pt idx="243423">
                  <c:v>33.0810547</c:v>
                </c:pt>
                <c:pt idx="243424">
                  <c:v>78.6132812</c:v>
                </c:pt>
                <c:pt idx="243425">
                  <c:v>101.68457</c:v>
                </c:pt>
                <c:pt idx="243426">
                  <c:v>104.003906</c:v>
                </c:pt>
                <c:pt idx="243427">
                  <c:v>72.7539062</c:v>
                </c:pt>
                <c:pt idx="243428">
                  <c:v>25.1464844</c:v>
                </c:pt>
                <c:pt idx="243429">
                  <c:v>-28.44238279999998</c:v>
                </c:pt>
                <c:pt idx="243430">
                  <c:v>-76.2939453</c:v>
                </c:pt>
                <c:pt idx="243431">
                  <c:v>-95.0927734</c:v>
                </c:pt>
                <c:pt idx="243432">
                  <c:v>-104.125977</c:v>
                </c:pt>
                <c:pt idx="243433">
                  <c:v>-77.5146484</c:v>
                </c:pt>
                <c:pt idx="243434">
                  <c:v>-30.0292969</c:v>
                </c:pt>
                <c:pt idx="243435">
                  <c:v>28.6865234</c:v>
                </c:pt>
                <c:pt idx="243436">
                  <c:v>75.0732422</c:v>
                </c:pt>
                <c:pt idx="243437">
                  <c:v>100.708008</c:v>
                </c:pt>
                <c:pt idx="243438">
                  <c:v>102.416992</c:v>
                </c:pt>
                <c:pt idx="243439">
                  <c:v>83.7402344</c:v>
                </c:pt>
                <c:pt idx="243440">
                  <c:v>37.9638672</c:v>
                </c:pt>
                <c:pt idx="243441">
                  <c:v>-25.7568359</c:v>
                </c:pt>
                <c:pt idx="243442">
                  <c:v>-79.34570309999998</c:v>
                </c:pt>
                <c:pt idx="243443">
                  <c:v>-103.271484</c:v>
                </c:pt>
                <c:pt idx="243444">
                  <c:v>-100.341797</c:v>
                </c:pt>
                <c:pt idx="243445">
                  <c:v>-74.9511719</c:v>
                </c:pt>
                <c:pt idx="243446">
                  <c:v>-36.2548828</c:v>
                </c:pt>
                <c:pt idx="243447">
                  <c:v>20.1416016</c:v>
                </c:pt>
                <c:pt idx="243448">
                  <c:v>61.15722659999999</c:v>
                </c:pt>
                <c:pt idx="243449">
                  <c:v>99.2431641</c:v>
                </c:pt>
                <c:pt idx="243450">
                  <c:v>106.933594</c:v>
                </c:pt>
                <c:pt idx="243451">
                  <c:v>82.5195312</c:v>
                </c:pt>
                <c:pt idx="243452">
                  <c:v>37.4755859</c:v>
                </c:pt>
                <c:pt idx="243453">
                  <c:v>-16.1132812</c:v>
                </c:pt>
                <c:pt idx="243454">
                  <c:v>-63.8427734</c:v>
                </c:pt>
                <c:pt idx="243455">
                  <c:v>-101.68457</c:v>
                </c:pt>
                <c:pt idx="243456">
                  <c:v>-102.661133</c:v>
                </c:pt>
                <c:pt idx="243457">
                  <c:v>-81.5429688</c:v>
                </c:pt>
                <c:pt idx="243458">
                  <c:v>-40.6494141</c:v>
                </c:pt>
                <c:pt idx="243459">
                  <c:v>14.7705078</c:v>
                </c:pt>
                <c:pt idx="243460">
                  <c:v>64.8193359</c:v>
                </c:pt>
                <c:pt idx="243461">
                  <c:v>99.7314453</c:v>
                </c:pt>
                <c:pt idx="243462">
                  <c:v>102.783203</c:v>
                </c:pt>
                <c:pt idx="243463">
                  <c:v>82.88574219999992</c:v>
                </c:pt>
                <c:pt idx="243464">
                  <c:v>42.1142578</c:v>
                </c:pt>
                <c:pt idx="243465">
                  <c:v>-14.1601562</c:v>
                </c:pt>
                <c:pt idx="243466">
                  <c:v>-62.9882812</c:v>
                </c:pt>
                <c:pt idx="243467">
                  <c:v>-100.585938</c:v>
                </c:pt>
                <c:pt idx="243468">
                  <c:v>-114.257812</c:v>
                </c:pt>
                <c:pt idx="243469">
                  <c:v>-92.0410156</c:v>
                </c:pt>
                <c:pt idx="243470">
                  <c:v>-48.5839844</c:v>
                </c:pt>
                <c:pt idx="243471">
                  <c:v>9.277343749999998</c:v>
                </c:pt>
                <c:pt idx="243472">
                  <c:v>54.32128909999999</c:v>
                </c:pt>
                <c:pt idx="243473">
                  <c:v>89.9658203</c:v>
                </c:pt>
                <c:pt idx="243474">
                  <c:v>111.450195</c:v>
                </c:pt>
                <c:pt idx="243475">
                  <c:v>88.62304690000001</c:v>
                </c:pt>
                <c:pt idx="243476">
                  <c:v>47.85156249999999</c:v>
                </c:pt>
                <c:pt idx="243477">
                  <c:v>-2.68554688</c:v>
                </c:pt>
                <c:pt idx="243478">
                  <c:v>-60.3027344</c:v>
                </c:pt>
                <c:pt idx="243479">
                  <c:v>-94.1162109</c:v>
                </c:pt>
                <c:pt idx="243480">
                  <c:v>-101.928711</c:v>
                </c:pt>
                <c:pt idx="243481">
                  <c:v>-91.3085938</c:v>
                </c:pt>
                <c:pt idx="243482">
                  <c:v>-51.0253906</c:v>
                </c:pt>
                <c:pt idx="243483">
                  <c:v>-2.07519531</c:v>
                </c:pt>
                <c:pt idx="243484">
                  <c:v>52.4902344</c:v>
                </c:pt>
                <c:pt idx="243485">
                  <c:v>88.7451172</c:v>
                </c:pt>
                <c:pt idx="243486">
                  <c:v>101.44043</c:v>
                </c:pt>
                <c:pt idx="243487">
                  <c:v>92.77343749999996</c:v>
                </c:pt>
                <c:pt idx="243488">
                  <c:v>52.4902344</c:v>
                </c:pt>
                <c:pt idx="243489">
                  <c:v>-5.37109375</c:v>
                </c:pt>
                <c:pt idx="243490">
                  <c:v>-52.8564453</c:v>
                </c:pt>
                <c:pt idx="243491">
                  <c:v>-87.5244141</c:v>
                </c:pt>
                <c:pt idx="243492">
                  <c:v>-104.858398</c:v>
                </c:pt>
                <c:pt idx="243493">
                  <c:v>-98.1445312</c:v>
                </c:pt>
                <c:pt idx="243494">
                  <c:v>-52.0019531</c:v>
                </c:pt>
                <c:pt idx="243495">
                  <c:v>5.73730469</c:v>
                </c:pt>
                <c:pt idx="243496">
                  <c:v>46.7529297</c:v>
                </c:pt>
                <c:pt idx="243497">
                  <c:v>89.5996094</c:v>
                </c:pt>
                <c:pt idx="243498">
                  <c:v>107.177734</c:v>
                </c:pt>
                <c:pt idx="243499">
                  <c:v>91.55273440000001</c:v>
                </c:pt>
                <c:pt idx="243500">
                  <c:v>57.3730469</c:v>
                </c:pt>
                <c:pt idx="243501">
                  <c:v>-1.58691406</c:v>
                </c:pt>
                <c:pt idx="243502">
                  <c:v>-51.6357422</c:v>
                </c:pt>
                <c:pt idx="243503">
                  <c:v>-82.7636719</c:v>
                </c:pt>
                <c:pt idx="243504">
                  <c:v>-101.074219</c:v>
                </c:pt>
                <c:pt idx="243505">
                  <c:v>-103.393555</c:v>
                </c:pt>
                <c:pt idx="243506">
                  <c:v>-64.3310547</c:v>
                </c:pt>
                <c:pt idx="243507">
                  <c:v>-6.103515619999995</c:v>
                </c:pt>
                <c:pt idx="243508">
                  <c:v>44.0673828</c:v>
                </c:pt>
                <c:pt idx="243509">
                  <c:v>85.9375</c:v>
                </c:pt>
                <c:pt idx="243510">
                  <c:v>104.370117</c:v>
                </c:pt>
                <c:pt idx="243511">
                  <c:v>100.952148</c:v>
                </c:pt>
                <c:pt idx="243512">
                  <c:v>59.9365234</c:v>
                </c:pt>
                <c:pt idx="243513">
                  <c:v>9.64355469</c:v>
                </c:pt>
                <c:pt idx="243514">
                  <c:v>-39.5507812</c:v>
                </c:pt>
                <c:pt idx="243515">
                  <c:v>-81.66503909999996</c:v>
                </c:pt>
                <c:pt idx="243516">
                  <c:v>-105.712891</c:v>
                </c:pt>
                <c:pt idx="243517">
                  <c:v>-98.63281249999996</c:v>
                </c:pt>
                <c:pt idx="243518">
                  <c:v>-67.8710938</c:v>
                </c:pt>
                <c:pt idx="243519">
                  <c:v>-19.2871094</c:v>
                </c:pt>
                <c:pt idx="243520">
                  <c:v>35.6445312</c:v>
                </c:pt>
                <c:pt idx="243521">
                  <c:v>80.2001953</c:v>
                </c:pt>
                <c:pt idx="243522">
                  <c:v>104.980469</c:v>
                </c:pt>
                <c:pt idx="243523">
                  <c:v>101.806641</c:v>
                </c:pt>
                <c:pt idx="243524">
                  <c:v>77.39257809999994</c:v>
                </c:pt>
                <c:pt idx="243525">
                  <c:v>21.1181641</c:v>
                </c:pt>
                <c:pt idx="243526">
                  <c:v>-35.5224609</c:v>
                </c:pt>
                <c:pt idx="243527">
                  <c:v>-80.32226559999998</c:v>
                </c:pt>
                <c:pt idx="243528">
                  <c:v>-109.619141</c:v>
                </c:pt>
                <c:pt idx="243529">
                  <c:v>-100.219727</c:v>
                </c:pt>
                <c:pt idx="243530">
                  <c:v>-69.58007809999994</c:v>
                </c:pt>
                <c:pt idx="243531">
                  <c:v>-26.1230469</c:v>
                </c:pt>
                <c:pt idx="243532">
                  <c:v>31.7382812</c:v>
                </c:pt>
                <c:pt idx="243533">
                  <c:v>77.8808594</c:v>
                </c:pt>
                <c:pt idx="243534">
                  <c:v>107.788086</c:v>
                </c:pt>
                <c:pt idx="243535">
                  <c:v>105.712891</c:v>
                </c:pt>
                <c:pt idx="243536">
                  <c:v>75.4394531</c:v>
                </c:pt>
                <c:pt idx="243537">
                  <c:v>31.25</c:v>
                </c:pt>
                <c:pt idx="243538">
                  <c:v>-24.2919922</c:v>
                </c:pt>
                <c:pt idx="243539">
                  <c:v>-68.8476562</c:v>
                </c:pt>
                <c:pt idx="243540">
                  <c:v>-103.759766</c:v>
                </c:pt>
                <c:pt idx="243541">
                  <c:v>-106.445312</c:v>
                </c:pt>
                <c:pt idx="243542">
                  <c:v>-83.12988279999993</c:v>
                </c:pt>
                <c:pt idx="243543">
                  <c:v>-30.7617188</c:v>
                </c:pt>
                <c:pt idx="243544">
                  <c:v>23.3154297</c:v>
                </c:pt>
                <c:pt idx="243545">
                  <c:v>72.87597659999993</c:v>
                </c:pt>
                <c:pt idx="243546">
                  <c:v>104.492188</c:v>
                </c:pt>
                <c:pt idx="243547">
                  <c:v>107.788086</c:v>
                </c:pt>
                <c:pt idx="243548">
                  <c:v>87.4023438</c:v>
                </c:pt>
                <c:pt idx="243549">
                  <c:v>39.0625</c:v>
                </c:pt>
                <c:pt idx="243550">
                  <c:v>-22.8271484</c:v>
                </c:pt>
                <c:pt idx="243551">
                  <c:v>-61.6455078</c:v>
                </c:pt>
                <c:pt idx="243552">
                  <c:v>-95.82519529999998</c:v>
                </c:pt>
                <c:pt idx="243553">
                  <c:v>-110.595703</c:v>
                </c:pt>
                <c:pt idx="243554">
                  <c:v>-87.4023438</c:v>
                </c:pt>
                <c:pt idx="243555">
                  <c:v>-46.1425781</c:v>
                </c:pt>
                <c:pt idx="243556">
                  <c:v>12.9394531</c:v>
                </c:pt>
                <c:pt idx="243557">
                  <c:v>63.2324219</c:v>
                </c:pt>
                <c:pt idx="243558">
                  <c:v>98.9990234</c:v>
                </c:pt>
                <c:pt idx="243559">
                  <c:v>105.102539</c:v>
                </c:pt>
                <c:pt idx="243560">
                  <c:v>90.08789059999998</c:v>
                </c:pt>
                <c:pt idx="243561">
                  <c:v>50.6591797</c:v>
                </c:pt>
                <c:pt idx="243562">
                  <c:v>-10.2539062</c:v>
                </c:pt>
                <c:pt idx="243563">
                  <c:v>-58.59375</c:v>
                </c:pt>
                <c:pt idx="243564">
                  <c:v>-95.5810547</c:v>
                </c:pt>
                <c:pt idx="243565">
                  <c:v>-114.135742</c:v>
                </c:pt>
                <c:pt idx="243566">
                  <c:v>-89.4775391</c:v>
                </c:pt>
                <c:pt idx="243567">
                  <c:v>-46.5087891</c:v>
                </c:pt>
                <c:pt idx="243568">
                  <c:v>10.9863281</c:v>
                </c:pt>
                <c:pt idx="243569">
                  <c:v>50.4150391</c:v>
                </c:pt>
                <c:pt idx="243570">
                  <c:v>94.3603516</c:v>
                </c:pt>
                <c:pt idx="243571">
                  <c:v>104.492188</c:v>
                </c:pt>
                <c:pt idx="243572">
                  <c:v>85.6933594</c:v>
                </c:pt>
                <c:pt idx="243573">
                  <c:v>55.0537109</c:v>
                </c:pt>
                <c:pt idx="243574">
                  <c:v>0.9765625</c:v>
                </c:pt>
                <c:pt idx="243575">
                  <c:v>-58.1054688</c:v>
                </c:pt>
                <c:pt idx="243576">
                  <c:v>-92.4072266</c:v>
                </c:pt>
                <c:pt idx="243577">
                  <c:v>-108.642578</c:v>
                </c:pt>
                <c:pt idx="243578">
                  <c:v>-97.2900391</c:v>
                </c:pt>
                <c:pt idx="243579">
                  <c:v>-58.2275391</c:v>
                </c:pt>
                <c:pt idx="243580">
                  <c:v>-2.44140625</c:v>
                </c:pt>
                <c:pt idx="243581">
                  <c:v>47.1191406</c:v>
                </c:pt>
                <c:pt idx="243582">
                  <c:v>87.5244141</c:v>
                </c:pt>
                <c:pt idx="243583">
                  <c:v>106.079102</c:v>
                </c:pt>
                <c:pt idx="243584">
                  <c:v>89.35546879999995</c:v>
                </c:pt>
                <c:pt idx="243585">
                  <c:v>55.5419922</c:v>
                </c:pt>
                <c:pt idx="243586">
                  <c:v>5.615234379999995</c:v>
                </c:pt>
                <c:pt idx="243587">
                  <c:v>-47.6074219</c:v>
                </c:pt>
                <c:pt idx="243588">
                  <c:v>-89.9658203</c:v>
                </c:pt>
                <c:pt idx="243589">
                  <c:v>-103.637695</c:v>
                </c:pt>
                <c:pt idx="243590">
                  <c:v>-95.0927734</c:v>
                </c:pt>
                <c:pt idx="243591">
                  <c:v>-55.9082031</c:v>
                </c:pt>
                <c:pt idx="243592">
                  <c:v>-14.7705078</c:v>
                </c:pt>
                <c:pt idx="243593">
                  <c:v>36.6210938</c:v>
                </c:pt>
                <c:pt idx="243594">
                  <c:v>79.8339844</c:v>
                </c:pt>
                <c:pt idx="243595">
                  <c:v>107.177734</c:v>
                </c:pt>
                <c:pt idx="243596">
                  <c:v>102.050781</c:v>
                </c:pt>
                <c:pt idx="243597">
                  <c:v>67.0166016</c:v>
                </c:pt>
                <c:pt idx="243598">
                  <c:v>10.9863281</c:v>
                </c:pt>
                <c:pt idx="243599">
                  <c:v>-42.2363281</c:v>
                </c:pt>
                <c:pt idx="243600">
                  <c:v>-84.7167969</c:v>
                </c:pt>
                <c:pt idx="243601">
                  <c:v>-107.788086</c:v>
                </c:pt>
                <c:pt idx="243602">
                  <c:v>-98.1445312</c:v>
                </c:pt>
                <c:pt idx="243603">
                  <c:v>-67.62695309999998</c:v>
                </c:pt>
                <c:pt idx="243604">
                  <c:v>-18.3105469</c:v>
                </c:pt>
                <c:pt idx="243605">
                  <c:v>37.9638672</c:v>
                </c:pt>
                <c:pt idx="243606">
                  <c:v>77.5146484</c:v>
                </c:pt>
                <c:pt idx="243607">
                  <c:v>107.910156</c:v>
                </c:pt>
                <c:pt idx="243608">
                  <c:v>105.46875</c:v>
                </c:pt>
                <c:pt idx="243609">
                  <c:v>64.9414062</c:v>
                </c:pt>
                <c:pt idx="243610">
                  <c:v>17.9443359</c:v>
                </c:pt>
                <c:pt idx="243611">
                  <c:v>-39.6728516</c:v>
                </c:pt>
                <c:pt idx="243612">
                  <c:v>-81.4208984</c:v>
                </c:pt>
                <c:pt idx="243613">
                  <c:v>-101.318359</c:v>
                </c:pt>
                <c:pt idx="243614">
                  <c:v>-102.783203</c:v>
                </c:pt>
                <c:pt idx="243615">
                  <c:v>-65.67382809999994</c:v>
                </c:pt>
                <c:pt idx="243616">
                  <c:v>-22.8271484</c:v>
                </c:pt>
                <c:pt idx="243617">
                  <c:v>26.1230469</c:v>
                </c:pt>
                <c:pt idx="243618">
                  <c:v>80.32226559999998</c:v>
                </c:pt>
                <c:pt idx="243619">
                  <c:v>103.759766</c:v>
                </c:pt>
                <c:pt idx="243620">
                  <c:v>104.248047</c:v>
                </c:pt>
                <c:pt idx="243621">
                  <c:v>69.33593749999996</c:v>
                </c:pt>
                <c:pt idx="243622">
                  <c:v>21.7285156</c:v>
                </c:pt>
                <c:pt idx="243623">
                  <c:v>-29.5410156</c:v>
                </c:pt>
                <c:pt idx="243624">
                  <c:v>-80.4443359</c:v>
                </c:pt>
                <c:pt idx="243625">
                  <c:v>-109.619141</c:v>
                </c:pt>
                <c:pt idx="243626">
                  <c:v>-101.44043</c:v>
                </c:pt>
                <c:pt idx="243627">
                  <c:v>-77.27050779999998</c:v>
                </c:pt>
                <c:pt idx="243628">
                  <c:v>-30.1513672</c:v>
                </c:pt>
                <c:pt idx="243629">
                  <c:v>22.3388672</c:v>
                </c:pt>
                <c:pt idx="243630">
                  <c:v>74.0966797</c:v>
                </c:pt>
                <c:pt idx="243631">
                  <c:v>98.9990234</c:v>
                </c:pt>
                <c:pt idx="243632">
                  <c:v>102.172852</c:v>
                </c:pt>
                <c:pt idx="243633">
                  <c:v>80.68847659999993</c:v>
                </c:pt>
                <c:pt idx="243634">
                  <c:v>35.5224609</c:v>
                </c:pt>
                <c:pt idx="243635">
                  <c:v>-20.9960938</c:v>
                </c:pt>
                <c:pt idx="243636">
                  <c:v>-72.9980469</c:v>
                </c:pt>
                <c:pt idx="243637">
                  <c:v>-96.4355469</c:v>
                </c:pt>
                <c:pt idx="243638">
                  <c:v>-97.65625</c:v>
                </c:pt>
                <c:pt idx="243639">
                  <c:v>-79.1015625</c:v>
                </c:pt>
                <c:pt idx="243640">
                  <c:v>-39.0625</c:v>
                </c:pt>
                <c:pt idx="243641">
                  <c:v>20.7519531</c:v>
                </c:pt>
                <c:pt idx="243642">
                  <c:v>69.7021484</c:v>
                </c:pt>
                <c:pt idx="243643">
                  <c:v>102.050781</c:v>
                </c:pt>
                <c:pt idx="243644">
                  <c:v>107.055664</c:v>
                </c:pt>
                <c:pt idx="243645">
                  <c:v>78.7353516</c:v>
                </c:pt>
                <c:pt idx="243646">
                  <c:v>42.4804688</c:v>
                </c:pt>
                <c:pt idx="243647">
                  <c:v>-15.0146484</c:v>
                </c:pt>
                <c:pt idx="243648">
                  <c:v>-69.33593749999996</c:v>
                </c:pt>
                <c:pt idx="243649">
                  <c:v>-103.149414</c:v>
                </c:pt>
                <c:pt idx="243650">
                  <c:v>-106.689453</c:v>
                </c:pt>
                <c:pt idx="243651">
                  <c:v>-89.84375</c:v>
                </c:pt>
                <c:pt idx="243652">
                  <c:v>-38.3300781</c:v>
                </c:pt>
                <c:pt idx="243653">
                  <c:v>15.1367188</c:v>
                </c:pt>
                <c:pt idx="243654">
                  <c:v>63.3544922</c:v>
                </c:pt>
                <c:pt idx="243655">
                  <c:v>96.92382809999998</c:v>
                </c:pt>
                <c:pt idx="243656">
                  <c:v>107.055664</c:v>
                </c:pt>
                <c:pt idx="243657">
                  <c:v>86.9140625</c:v>
                </c:pt>
                <c:pt idx="243658">
                  <c:v>54.0771484</c:v>
                </c:pt>
                <c:pt idx="243659">
                  <c:v>-12.5732422</c:v>
                </c:pt>
                <c:pt idx="243660">
                  <c:v>-60.9130859</c:v>
                </c:pt>
                <c:pt idx="243661">
                  <c:v>-92.89550779999998</c:v>
                </c:pt>
                <c:pt idx="243662">
                  <c:v>-106.201172</c:v>
                </c:pt>
                <c:pt idx="243663">
                  <c:v>-92.1630859</c:v>
                </c:pt>
                <c:pt idx="243664">
                  <c:v>-54.1992188</c:v>
                </c:pt>
                <c:pt idx="243665">
                  <c:v>2.31933594</c:v>
                </c:pt>
                <c:pt idx="243666">
                  <c:v>61.7675781</c:v>
                </c:pt>
                <c:pt idx="243667">
                  <c:v>99.9755859</c:v>
                </c:pt>
                <c:pt idx="243668">
                  <c:v>114.379883</c:v>
                </c:pt>
                <c:pt idx="243669">
                  <c:v>89.4775391</c:v>
                </c:pt>
                <c:pt idx="243670">
                  <c:v>42.6025391</c:v>
                </c:pt>
                <c:pt idx="243671">
                  <c:v>-1.22070312</c:v>
                </c:pt>
                <c:pt idx="243672">
                  <c:v>-59.6923828</c:v>
                </c:pt>
                <c:pt idx="243673">
                  <c:v>-99.1210938</c:v>
                </c:pt>
                <c:pt idx="243674">
                  <c:v>-111.328125</c:v>
                </c:pt>
                <c:pt idx="243675">
                  <c:v>-93.87207029999993</c:v>
                </c:pt>
                <c:pt idx="243676">
                  <c:v>-55.4199219</c:v>
                </c:pt>
                <c:pt idx="243677">
                  <c:v>-0.48828125</c:v>
                </c:pt>
                <c:pt idx="243678">
                  <c:v>50.6591797</c:v>
                </c:pt>
                <c:pt idx="243679">
                  <c:v>85.5712891</c:v>
                </c:pt>
                <c:pt idx="243680">
                  <c:v>113.647461</c:v>
                </c:pt>
                <c:pt idx="243681">
                  <c:v>103.637695</c:v>
                </c:pt>
                <c:pt idx="243682">
                  <c:v>65.18554690000001</c:v>
                </c:pt>
                <c:pt idx="243683">
                  <c:v>5.37109375</c:v>
                </c:pt>
                <c:pt idx="243684">
                  <c:v>-48.7060547</c:v>
                </c:pt>
                <c:pt idx="243685">
                  <c:v>-95.0927734</c:v>
                </c:pt>
                <c:pt idx="243686">
                  <c:v>-110.473633</c:v>
                </c:pt>
                <c:pt idx="243687">
                  <c:v>-93.87207029999993</c:v>
                </c:pt>
                <c:pt idx="243688">
                  <c:v>-65.18554690000001</c:v>
                </c:pt>
                <c:pt idx="243689">
                  <c:v>-17.7001953</c:v>
                </c:pt>
                <c:pt idx="243690">
                  <c:v>44.1894531</c:v>
                </c:pt>
                <c:pt idx="243691">
                  <c:v>82.6416016</c:v>
                </c:pt>
                <c:pt idx="243692">
                  <c:v>108.886719</c:v>
                </c:pt>
                <c:pt idx="243693">
                  <c:v>97.5341797</c:v>
                </c:pt>
                <c:pt idx="243694">
                  <c:v>64.0869141</c:v>
                </c:pt>
                <c:pt idx="243695">
                  <c:v>15.1367188</c:v>
                </c:pt>
                <c:pt idx="243696">
                  <c:v>-34.17968749999999</c:v>
                </c:pt>
                <c:pt idx="243697">
                  <c:v>-84.22851559999998</c:v>
                </c:pt>
                <c:pt idx="243698">
                  <c:v>-108.276367</c:v>
                </c:pt>
                <c:pt idx="243699">
                  <c:v>-99.60937499999996</c:v>
                </c:pt>
                <c:pt idx="243700">
                  <c:v>-69.2138672</c:v>
                </c:pt>
                <c:pt idx="243701">
                  <c:v>-18.7988281</c:v>
                </c:pt>
                <c:pt idx="243702">
                  <c:v>40.4052734</c:v>
                </c:pt>
                <c:pt idx="243703">
                  <c:v>81.5429688</c:v>
                </c:pt>
                <c:pt idx="243704">
                  <c:v>103.271484</c:v>
                </c:pt>
                <c:pt idx="243705">
                  <c:v>103.515625</c:v>
                </c:pt>
                <c:pt idx="243706">
                  <c:v>73.3642578</c:v>
                </c:pt>
                <c:pt idx="243707">
                  <c:v>22.0947266</c:v>
                </c:pt>
                <c:pt idx="243708">
                  <c:v>-36.7431641</c:v>
                </c:pt>
                <c:pt idx="243709">
                  <c:v>-85.20507809999994</c:v>
                </c:pt>
                <c:pt idx="243710">
                  <c:v>-101.806641</c:v>
                </c:pt>
                <c:pt idx="243711">
                  <c:v>-103.271484</c:v>
                </c:pt>
                <c:pt idx="243712">
                  <c:v>-72.0214844</c:v>
                </c:pt>
                <c:pt idx="243713">
                  <c:v>-27.4658203</c:v>
                </c:pt>
                <c:pt idx="243714">
                  <c:v>26.0009766</c:v>
                </c:pt>
                <c:pt idx="243715">
                  <c:v>78.7353516</c:v>
                </c:pt>
                <c:pt idx="243716">
                  <c:v>104.248047</c:v>
                </c:pt>
                <c:pt idx="243717">
                  <c:v>100.708008</c:v>
                </c:pt>
                <c:pt idx="243718">
                  <c:v>74.5849609</c:v>
                </c:pt>
                <c:pt idx="243719">
                  <c:v>26.8554688</c:v>
                </c:pt>
                <c:pt idx="243720">
                  <c:v>-28.8085938</c:v>
                </c:pt>
                <c:pt idx="243721">
                  <c:v>-78.8574219</c:v>
                </c:pt>
                <c:pt idx="243722">
                  <c:v>-100.952148</c:v>
                </c:pt>
                <c:pt idx="243723">
                  <c:v>-99.9755859</c:v>
                </c:pt>
                <c:pt idx="243724">
                  <c:v>-78.36914059999998</c:v>
                </c:pt>
                <c:pt idx="243725">
                  <c:v>-31.4941406</c:v>
                </c:pt>
                <c:pt idx="243726">
                  <c:v>25.1464844</c:v>
                </c:pt>
                <c:pt idx="243727">
                  <c:v>73.7304688</c:v>
                </c:pt>
                <c:pt idx="243728">
                  <c:v>102.294922</c:v>
                </c:pt>
                <c:pt idx="243729">
                  <c:v>104.370117</c:v>
                </c:pt>
                <c:pt idx="243730">
                  <c:v>76.9042969</c:v>
                </c:pt>
                <c:pt idx="243731">
                  <c:v>30.6396484</c:v>
                </c:pt>
                <c:pt idx="243732">
                  <c:v>-22.3388672</c:v>
                </c:pt>
                <c:pt idx="243733">
                  <c:v>-71.0449219</c:v>
                </c:pt>
                <c:pt idx="243734">
                  <c:v>-103.271484</c:v>
                </c:pt>
                <c:pt idx="243735">
                  <c:v>-105.712891</c:v>
                </c:pt>
                <c:pt idx="243736">
                  <c:v>-82.6416016</c:v>
                </c:pt>
                <c:pt idx="243737">
                  <c:v>-39.9169922</c:v>
                </c:pt>
                <c:pt idx="243738">
                  <c:v>11.71875</c:v>
                </c:pt>
                <c:pt idx="243739">
                  <c:v>61.0351562</c:v>
                </c:pt>
                <c:pt idx="243740">
                  <c:v>91.6748047</c:v>
                </c:pt>
                <c:pt idx="243741">
                  <c:v>101.074219</c:v>
                </c:pt>
                <c:pt idx="243742">
                  <c:v>81.5429688</c:v>
                </c:pt>
                <c:pt idx="243743">
                  <c:v>39.7949219</c:v>
                </c:pt>
                <c:pt idx="243744">
                  <c:v>-15.9912109</c:v>
                </c:pt>
                <c:pt idx="243745">
                  <c:v>-69.0917969</c:v>
                </c:pt>
                <c:pt idx="243746">
                  <c:v>-92.77343749999996</c:v>
                </c:pt>
                <c:pt idx="243747">
                  <c:v>-105.46875</c:v>
                </c:pt>
                <c:pt idx="243748">
                  <c:v>-90.08789059999998</c:v>
                </c:pt>
                <c:pt idx="243749">
                  <c:v>-42.4804688</c:v>
                </c:pt>
                <c:pt idx="243750">
                  <c:v>15.0146484</c:v>
                </c:pt>
                <c:pt idx="243751">
                  <c:v>61.4013672</c:v>
                </c:pt>
                <c:pt idx="243752">
                  <c:v>92.5292969</c:v>
                </c:pt>
                <c:pt idx="243753">
                  <c:v>97.4121094</c:v>
                </c:pt>
                <c:pt idx="243754">
                  <c:v>83.0078125</c:v>
                </c:pt>
                <c:pt idx="243755">
                  <c:v>42.8466797</c:v>
                </c:pt>
                <c:pt idx="243756">
                  <c:v>-8.544921879999997</c:v>
                </c:pt>
                <c:pt idx="243757">
                  <c:v>-61.0351562</c:v>
                </c:pt>
                <c:pt idx="243758">
                  <c:v>-92.89550779999998</c:v>
                </c:pt>
                <c:pt idx="243759">
                  <c:v>-107.543945</c:v>
                </c:pt>
                <c:pt idx="243760">
                  <c:v>-93.6279297</c:v>
                </c:pt>
                <c:pt idx="243761">
                  <c:v>-48.4619141</c:v>
                </c:pt>
                <c:pt idx="243762">
                  <c:v>6.59179688</c:v>
                </c:pt>
                <c:pt idx="243763">
                  <c:v>55.0537109</c:v>
                </c:pt>
                <c:pt idx="243764">
                  <c:v>89.4775391</c:v>
                </c:pt>
                <c:pt idx="243765">
                  <c:v>104.125977</c:v>
                </c:pt>
                <c:pt idx="243766">
                  <c:v>92.4072266</c:v>
                </c:pt>
                <c:pt idx="243767">
                  <c:v>57.2509766</c:v>
                </c:pt>
                <c:pt idx="243768">
                  <c:v>5.859375</c:v>
                </c:pt>
                <c:pt idx="243769">
                  <c:v>-48.7060547</c:v>
                </c:pt>
                <c:pt idx="243770">
                  <c:v>-96.5576172</c:v>
                </c:pt>
                <c:pt idx="243771">
                  <c:v>-110.717773</c:v>
                </c:pt>
                <c:pt idx="243772">
                  <c:v>-96.0693359</c:v>
                </c:pt>
                <c:pt idx="243773">
                  <c:v>-60.6689453</c:v>
                </c:pt>
                <c:pt idx="243774">
                  <c:v>-5.73730469</c:v>
                </c:pt>
                <c:pt idx="243775">
                  <c:v>45.5322266</c:v>
                </c:pt>
                <c:pt idx="243776">
                  <c:v>90.2099609</c:v>
                </c:pt>
                <c:pt idx="243777">
                  <c:v>103.515625</c:v>
                </c:pt>
                <c:pt idx="243778">
                  <c:v>97.90039059999998</c:v>
                </c:pt>
                <c:pt idx="243779">
                  <c:v>57.9833984</c:v>
                </c:pt>
                <c:pt idx="243780">
                  <c:v>6.835937499999997</c:v>
                </c:pt>
                <c:pt idx="243781">
                  <c:v>-40.2832031</c:v>
                </c:pt>
                <c:pt idx="243782">
                  <c:v>-86.18164059999998</c:v>
                </c:pt>
                <c:pt idx="243783">
                  <c:v>-109.375</c:v>
                </c:pt>
                <c:pt idx="243784">
                  <c:v>-92.0410156</c:v>
                </c:pt>
                <c:pt idx="243785">
                  <c:v>-62.5</c:v>
                </c:pt>
                <c:pt idx="243786">
                  <c:v>-6.95800781</c:v>
                </c:pt>
                <c:pt idx="243787">
                  <c:v>44.55566409999999</c:v>
                </c:pt>
                <c:pt idx="243788">
                  <c:v>85.8154297</c:v>
                </c:pt>
                <c:pt idx="243789">
                  <c:v>109.375</c:v>
                </c:pt>
                <c:pt idx="243790">
                  <c:v>98.2666016</c:v>
                </c:pt>
                <c:pt idx="243791">
                  <c:v>62.0117188</c:v>
                </c:pt>
                <c:pt idx="243792">
                  <c:v>13.3056641</c:v>
                </c:pt>
                <c:pt idx="243793">
                  <c:v>-41.8701172</c:v>
                </c:pt>
                <c:pt idx="243794">
                  <c:v>-83.12988279999993</c:v>
                </c:pt>
                <c:pt idx="243795">
                  <c:v>-110.107422</c:v>
                </c:pt>
                <c:pt idx="243796">
                  <c:v>-106.079102</c:v>
                </c:pt>
                <c:pt idx="243797">
                  <c:v>-68.60351559999998</c:v>
                </c:pt>
                <c:pt idx="243798">
                  <c:v>-21.9726562</c:v>
                </c:pt>
                <c:pt idx="243799">
                  <c:v>34.7900391</c:v>
                </c:pt>
                <c:pt idx="243800">
                  <c:v>74.8291016</c:v>
                </c:pt>
                <c:pt idx="243801">
                  <c:v>109.375</c:v>
                </c:pt>
                <c:pt idx="243802">
                  <c:v>103.759766</c:v>
                </c:pt>
                <c:pt idx="243803">
                  <c:v>74.0966797</c:v>
                </c:pt>
                <c:pt idx="243804">
                  <c:v>20.1416016</c:v>
                </c:pt>
                <c:pt idx="243805">
                  <c:v>-32.3486328</c:v>
                </c:pt>
                <c:pt idx="243806">
                  <c:v>-73.2421875</c:v>
                </c:pt>
                <c:pt idx="243807">
                  <c:v>-99.7314453</c:v>
                </c:pt>
                <c:pt idx="243808">
                  <c:v>-100.097656</c:v>
                </c:pt>
                <c:pt idx="243809">
                  <c:v>-72.9980469</c:v>
                </c:pt>
                <c:pt idx="243810">
                  <c:v>-22.8271484</c:v>
                </c:pt>
                <c:pt idx="243811">
                  <c:v>33.203125</c:v>
                </c:pt>
                <c:pt idx="243812">
                  <c:v>75.0732422</c:v>
                </c:pt>
                <c:pt idx="243813">
                  <c:v>98.0224609</c:v>
                </c:pt>
                <c:pt idx="243814">
                  <c:v>99.2431641</c:v>
                </c:pt>
                <c:pt idx="243815">
                  <c:v>73.1201172</c:v>
                </c:pt>
                <c:pt idx="243816">
                  <c:v>25.1464844</c:v>
                </c:pt>
                <c:pt idx="243817">
                  <c:v>-31.7382812</c:v>
                </c:pt>
                <c:pt idx="243818">
                  <c:v>-66.52832029999998</c:v>
                </c:pt>
                <c:pt idx="243819">
                  <c:v>-99.3652344</c:v>
                </c:pt>
                <c:pt idx="243820">
                  <c:v>-111.206055</c:v>
                </c:pt>
                <c:pt idx="243821">
                  <c:v>-83.0078125</c:v>
                </c:pt>
                <c:pt idx="243822">
                  <c:v>-29.4189453</c:v>
                </c:pt>
                <c:pt idx="243823">
                  <c:v>19.4091797</c:v>
                </c:pt>
                <c:pt idx="243824">
                  <c:v>63.7207031</c:v>
                </c:pt>
                <c:pt idx="243825">
                  <c:v>100.097656</c:v>
                </c:pt>
                <c:pt idx="243826">
                  <c:v>98.63281249999996</c:v>
                </c:pt>
                <c:pt idx="243827">
                  <c:v>80.32226559999998</c:v>
                </c:pt>
                <c:pt idx="243828">
                  <c:v>45.7763672</c:v>
                </c:pt>
                <c:pt idx="243829">
                  <c:v>-8.05664062</c:v>
                </c:pt>
                <c:pt idx="243830">
                  <c:v>-60.546875</c:v>
                </c:pt>
                <c:pt idx="243831">
                  <c:v>-96.92382809999998</c:v>
                </c:pt>
                <c:pt idx="243832">
                  <c:v>-105.102539</c:v>
                </c:pt>
                <c:pt idx="243833">
                  <c:v>-88.13476559999998</c:v>
                </c:pt>
                <c:pt idx="243834">
                  <c:v>-36.0107422</c:v>
                </c:pt>
                <c:pt idx="243835">
                  <c:v>9.88769531</c:v>
                </c:pt>
                <c:pt idx="243836">
                  <c:v>59.9365234</c:v>
                </c:pt>
                <c:pt idx="243837">
                  <c:v>98.75488279999998</c:v>
                </c:pt>
                <c:pt idx="243838">
                  <c:v>104.492188</c:v>
                </c:pt>
                <c:pt idx="243839">
                  <c:v>88.7451172</c:v>
                </c:pt>
                <c:pt idx="243840">
                  <c:v>45.7763672</c:v>
                </c:pt>
                <c:pt idx="243841">
                  <c:v>-8.7890625</c:v>
                </c:pt>
                <c:pt idx="243842">
                  <c:v>-61.2792969</c:v>
                </c:pt>
                <c:pt idx="243843">
                  <c:v>-97.4121094</c:v>
                </c:pt>
                <c:pt idx="243844">
                  <c:v>-108.154297</c:v>
                </c:pt>
                <c:pt idx="243845">
                  <c:v>-90.6982422</c:v>
                </c:pt>
                <c:pt idx="243846">
                  <c:v>-52.3681641</c:v>
                </c:pt>
                <c:pt idx="243847">
                  <c:v>0.48828125</c:v>
                </c:pt>
                <c:pt idx="243848">
                  <c:v>67.38281249999996</c:v>
                </c:pt>
                <c:pt idx="243849">
                  <c:v>98.0224609</c:v>
                </c:pt>
                <c:pt idx="243850">
                  <c:v>102.661133</c:v>
                </c:pt>
                <c:pt idx="243851">
                  <c:v>95.3369141</c:v>
                </c:pt>
                <c:pt idx="243852">
                  <c:v>51.7578125</c:v>
                </c:pt>
                <c:pt idx="243853">
                  <c:v>-3.66210938</c:v>
                </c:pt>
                <c:pt idx="243854">
                  <c:v>-43.8232422</c:v>
                </c:pt>
                <c:pt idx="243855">
                  <c:v>-95.3369141</c:v>
                </c:pt>
                <c:pt idx="243856">
                  <c:v>-111.083984</c:v>
                </c:pt>
                <c:pt idx="243857">
                  <c:v>-87.6464844</c:v>
                </c:pt>
                <c:pt idx="243858">
                  <c:v>-53.5888672</c:v>
                </c:pt>
                <c:pt idx="243859">
                  <c:v>1.34277344</c:v>
                </c:pt>
                <c:pt idx="243860">
                  <c:v>52.2460938</c:v>
                </c:pt>
                <c:pt idx="243861">
                  <c:v>91.796875</c:v>
                </c:pt>
                <c:pt idx="243862">
                  <c:v>103.271484</c:v>
                </c:pt>
                <c:pt idx="243863">
                  <c:v>88.13476559999998</c:v>
                </c:pt>
                <c:pt idx="243864">
                  <c:v>55.6640625</c:v>
                </c:pt>
                <c:pt idx="243865">
                  <c:v>7.08007812</c:v>
                </c:pt>
                <c:pt idx="243866">
                  <c:v>-50.6591797</c:v>
                </c:pt>
                <c:pt idx="243867">
                  <c:v>-91.6748047</c:v>
                </c:pt>
                <c:pt idx="243868">
                  <c:v>-109.619141</c:v>
                </c:pt>
                <c:pt idx="243869">
                  <c:v>-97.4121094</c:v>
                </c:pt>
                <c:pt idx="243870">
                  <c:v>-56.1523438</c:v>
                </c:pt>
                <c:pt idx="243871">
                  <c:v>-2.44140625</c:v>
                </c:pt>
                <c:pt idx="243872">
                  <c:v>49.3164062</c:v>
                </c:pt>
                <c:pt idx="243873">
                  <c:v>91.796875</c:v>
                </c:pt>
                <c:pt idx="243874">
                  <c:v>104.492188</c:v>
                </c:pt>
                <c:pt idx="243875">
                  <c:v>90.6982422</c:v>
                </c:pt>
                <c:pt idx="243876">
                  <c:v>61.5234375</c:v>
                </c:pt>
                <c:pt idx="243877">
                  <c:v>10.0097656</c:v>
                </c:pt>
                <c:pt idx="243878">
                  <c:v>-44.4335938</c:v>
                </c:pt>
                <c:pt idx="243879">
                  <c:v>-83.12988279999993</c:v>
                </c:pt>
                <c:pt idx="243880">
                  <c:v>-105.102539</c:v>
                </c:pt>
                <c:pt idx="243881">
                  <c:v>-103.637695</c:v>
                </c:pt>
                <c:pt idx="243882">
                  <c:v>-64.6972656</c:v>
                </c:pt>
                <c:pt idx="243883">
                  <c:v>-21.9726562</c:v>
                </c:pt>
                <c:pt idx="243884">
                  <c:v>36.4990234</c:v>
                </c:pt>
                <c:pt idx="243885">
                  <c:v>85.3271484</c:v>
                </c:pt>
                <c:pt idx="243886">
                  <c:v>105.957031</c:v>
                </c:pt>
                <c:pt idx="243887">
                  <c:v>99.2431641</c:v>
                </c:pt>
                <c:pt idx="243888">
                  <c:v>70.67871089999993</c:v>
                </c:pt>
                <c:pt idx="243889">
                  <c:v>17.9443359</c:v>
                </c:pt>
                <c:pt idx="243890">
                  <c:v>-29.5410156</c:v>
                </c:pt>
                <c:pt idx="243891">
                  <c:v>-82.03125</c:v>
                </c:pt>
                <c:pt idx="243892">
                  <c:v>-106.811523</c:v>
                </c:pt>
                <c:pt idx="243893">
                  <c:v>-97.4121094</c:v>
                </c:pt>
                <c:pt idx="243894">
                  <c:v>-70.0683594</c:v>
                </c:pt>
                <c:pt idx="243895">
                  <c:v>-19.4091797</c:v>
                </c:pt>
                <c:pt idx="243896">
                  <c:v>33.6914062</c:v>
                </c:pt>
                <c:pt idx="243897">
                  <c:v>73.7304688</c:v>
                </c:pt>
                <c:pt idx="243898">
                  <c:v>104.980469</c:v>
                </c:pt>
                <c:pt idx="243899">
                  <c:v>103.027344</c:v>
                </c:pt>
                <c:pt idx="243900">
                  <c:v>77.5146484</c:v>
                </c:pt>
                <c:pt idx="243901">
                  <c:v>28.1982422</c:v>
                </c:pt>
                <c:pt idx="243902">
                  <c:v>-32.5927734</c:v>
                </c:pt>
                <c:pt idx="243903">
                  <c:v>-74.3408203</c:v>
                </c:pt>
                <c:pt idx="243904">
                  <c:v>-103.881836</c:v>
                </c:pt>
                <c:pt idx="243905">
                  <c:v>-100.585938</c:v>
                </c:pt>
                <c:pt idx="243906">
                  <c:v>-70.80078119999993</c:v>
                </c:pt>
                <c:pt idx="243907">
                  <c:v>-25.0244141</c:v>
                </c:pt>
                <c:pt idx="243908">
                  <c:v>22.7050781</c:v>
                </c:pt>
                <c:pt idx="243909">
                  <c:v>70.0683594</c:v>
                </c:pt>
                <c:pt idx="243910">
                  <c:v>102.539062</c:v>
                </c:pt>
                <c:pt idx="243911">
                  <c:v>105.46875</c:v>
                </c:pt>
                <c:pt idx="243912">
                  <c:v>83.2519531</c:v>
                </c:pt>
                <c:pt idx="243913">
                  <c:v>37.3535156</c:v>
                </c:pt>
                <c:pt idx="243914">
                  <c:v>-21.7285156</c:v>
                </c:pt>
                <c:pt idx="243915">
                  <c:v>-70.55664059999998</c:v>
                </c:pt>
                <c:pt idx="243916">
                  <c:v>-105.957031</c:v>
                </c:pt>
                <c:pt idx="243917">
                  <c:v>-99.60937499999996</c:v>
                </c:pt>
                <c:pt idx="243918">
                  <c:v>-80.4443359</c:v>
                </c:pt>
                <c:pt idx="243919">
                  <c:v>-37.5976562</c:v>
                </c:pt>
                <c:pt idx="243920">
                  <c:v>16.2353516</c:v>
                </c:pt>
                <c:pt idx="243921">
                  <c:v>66.7724609</c:v>
                </c:pt>
                <c:pt idx="243922">
                  <c:v>92.1630859</c:v>
                </c:pt>
                <c:pt idx="243923">
                  <c:v>100.830078</c:v>
                </c:pt>
                <c:pt idx="243924">
                  <c:v>84.22851559999998</c:v>
                </c:pt>
                <c:pt idx="243925">
                  <c:v>45.4101562</c:v>
                </c:pt>
                <c:pt idx="243926">
                  <c:v>-17.4560547</c:v>
                </c:pt>
                <c:pt idx="243927">
                  <c:v>-65.0634766</c:v>
                </c:pt>
                <c:pt idx="243928">
                  <c:v>-90.57617190000001</c:v>
                </c:pt>
                <c:pt idx="243929">
                  <c:v>-101.074219</c:v>
                </c:pt>
                <c:pt idx="243930">
                  <c:v>-93.87207029999993</c:v>
                </c:pt>
                <c:pt idx="243931">
                  <c:v>-47.85156249999999</c:v>
                </c:pt>
                <c:pt idx="243932">
                  <c:v>7.93457031</c:v>
                </c:pt>
                <c:pt idx="243933">
                  <c:v>68.2373047</c:v>
                </c:pt>
                <c:pt idx="243934">
                  <c:v>98.38867190000001</c:v>
                </c:pt>
                <c:pt idx="243935">
                  <c:v>111.328125</c:v>
                </c:pt>
                <c:pt idx="243936">
                  <c:v>96.4355469</c:v>
                </c:pt>
                <c:pt idx="243937">
                  <c:v>47.2412109</c:v>
                </c:pt>
                <c:pt idx="243938">
                  <c:v>-3.05175781</c:v>
                </c:pt>
                <c:pt idx="243939">
                  <c:v>-53.7109375</c:v>
                </c:pt>
                <c:pt idx="243940">
                  <c:v>-90.08789059999998</c:v>
                </c:pt>
                <c:pt idx="243941">
                  <c:v>-107.299805</c:v>
                </c:pt>
                <c:pt idx="243942">
                  <c:v>-90.82031249999996</c:v>
                </c:pt>
                <c:pt idx="243943">
                  <c:v>-56.2744141</c:v>
                </c:pt>
                <c:pt idx="243944">
                  <c:v>-3.78417969</c:v>
                </c:pt>
                <c:pt idx="243945">
                  <c:v>51.6357422</c:v>
                </c:pt>
                <c:pt idx="243946">
                  <c:v>90.4541016</c:v>
                </c:pt>
                <c:pt idx="243947">
                  <c:v>110.717773</c:v>
                </c:pt>
                <c:pt idx="243948">
                  <c:v>99.7314453</c:v>
                </c:pt>
                <c:pt idx="243949">
                  <c:v>57.7392578</c:v>
                </c:pt>
                <c:pt idx="243950">
                  <c:v>5.615234379999995</c:v>
                </c:pt>
                <c:pt idx="243951">
                  <c:v>-52.8564453</c:v>
                </c:pt>
                <c:pt idx="243952">
                  <c:v>-95.9472656</c:v>
                </c:pt>
                <c:pt idx="243953">
                  <c:v>-110.839844</c:v>
                </c:pt>
                <c:pt idx="243954">
                  <c:v>-97.90039059999998</c:v>
                </c:pt>
                <c:pt idx="243955">
                  <c:v>-57.4951172</c:v>
                </c:pt>
                <c:pt idx="243956">
                  <c:v>3.66210938</c:v>
                </c:pt>
                <c:pt idx="243957">
                  <c:v>48.828125</c:v>
                </c:pt>
                <c:pt idx="243958">
                  <c:v>90.57617190000001</c:v>
                </c:pt>
                <c:pt idx="243959">
                  <c:v>112.548828</c:v>
                </c:pt>
                <c:pt idx="243960">
                  <c:v>98.0224609</c:v>
                </c:pt>
                <c:pt idx="243961">
                  <c:v>54.1992188</c:v>
                </c:pt>
                <c:pt idx="243962">
                  <c:v>0.732421875</c:v>
                </c:pt>
                <c:pt idx="243963">
                  <c:v>-38.3300781</c:v>
                </c:pt>
                <c:pt idx="243964">
                  <c:v>-84.5947266</c:v>
                </c:pt>
                <c:pt idx="243965">
                  <c:v>-101.44043</c:v>
                </c:pt>
                <c:pt idx="243966">
                  <c:v>-90.82031249999996</c:v>
                </c:pt>
                <c:pt idx="243967">
                  <c:v>-61.15722659999999</c:v>
                </c:pt>
                <c:pt idx="243968">
                  <c:v>-15.9912109</c:v>
                </c:pt>
                <c:pt idx="243969">
                  <c:v>42.96875</c:v>
                </c:pt>
                <c:pt idx="243970">
                  <c:v>92.4072266</c:v>
                </c:pt>
                <c:pt idx="243971">
                  <c:v>102.905273</c:v>
                </c:pt>
                <c:pt idx="243972">
                  <c:v>103.515625</c:v>
                </c:pt>
                <c:pt idx="243973">
                  <c:v>64.2089844</c:v>
                </c:pt>
                <c:pt idx="243974">
                  <c:v>11.5966797</c:v>
                </c:pt>
                <c:pt idx="243975">
                  <c:v>-42.96875</c:v>
                </c:pt>
                <c:pt idx="243976">
                  <c:v>-79.34570309999998</c:v>
                </c:pt>
                <c:pt idx="243977">
                  <c:v>-107.299805</c:v>
                </c:pt>
                <c:pt idx="243978">
                  <c:v>-106.201172</c:v>
                </c:pt>
                <c:pt idx="243979">
                  <c:v>-76.4160156</c:v>
                </c:pt>
                <c:pt idx="243980">
                  <c:v>-23.3154297</c:v>
                </c:pt>
                <c:pt idx="243981">
                  <c:v>40.0390625</c:v>
                </c:pt>
                <c:pt idx="243982">
                  <c:v>87.4023438</c:v>
                </c:pt>
                <c:pt idx="243983">
                  <c:v>109.130859</c:v>
                </c:pt>
                <c:pt idx="243984">
                  <c:v>99.3652344</c:v>
                </c:pt>
                <c:pt idx="243985">
                  <c:v>68.60351559999998</c:v>
                </c:pt>
                <c:pt idx="243986">
                  <c:v>25.7568359</c:v>
                </c:pt>
                <c:pt idx="243987">
                  <c:v>-22.9492188</c:v>
                </c:pt>
                <c:pt idx="243988">
                  <c:v>-74.46289059999998</c:v>
                </c:pt>
                <c:pt idx="243989">
                  <c:v>-106.689453</c:v>
                </c:pt>
                <c:pt idx="243990">
                  <c:v>-109.49707</c:v>
                </c:pt>
                <c:pt idx="243991">
                  <c:v>-71.2890625</c:v>
                </c:pt>
                <c:pt idx="243992">
                  <c:v>-22.8271484</c:v>
                </c:pt>
                <c:pt idx="243993">
                  <c:v>31.98242189999997</c:v>
                </c:pt>
                <c:pt idx="243994">
                  <c:v>78.4912109</c:v>
                </c:pt>
                <c:pt idx="243995">
                  <c:v>108.764648</c:v>
                </c:pt>
                <c:pt idx="243996">
                  <c:v>112.426758</c:v>
                </c:pt>
                <c:pt idx="243997">
                  <c:v>79.1015625</c:v>
                </c:pt>
                <c:pt idx="243998">
                  <c:v>29.5410156</c:v>
                </c:pt>
                <c:pt idx="243999">
                  <c:v>-23.5595703</c:v>
                </c:pt>
                <c:pt idx="244000">
                  <c:v>-72.9980469</c:v>
                </c:pt>
                <c:pt idx="244001">
                  <c:v>-105.224609</c:v>
                </c:pt>
                <c:pt idx="244002">
                  <c:v>-100.463867</c:v>
                </c:pt>
                <c:pt idx="244003">
                  <c:v>-82.03125</c:v>
                </c:pt>
                <c:pt idx="244004">
                  <c:v>-28.8085938</c:v>
                </c:pt>
                <c:pt idx="244005">
                  <c:v>18.5546875</c:v>
                </c:pt>
                <c:pt idx="244006">
                  <c:v>70.0683594</c:v>
                </c:pt>
                <c:pt idx="244007">
                  <c:v>103.759766</c:v>
                </c:pt>
                <c:pt idx="244008">
                  <c:v>104.736328</c:v>
                </c:pt>
                <c:pt idx="244009">
                  <c:v>76.4160156</c:v>
                </c:pt>
                <c:pt idx="244010">
                  <c:v>28.1982422</c:v>
                </c:pt>
                <c:pt idx="244011">
                  <c:v>-24.4140625</c:v>
                </c:pt>
                <c:pt idx="244012">
                  <c:v>-68.60351559999998</c:v>
                </c:pt>
                <c:pt idx="244013">
                  <c:v>-101.196289</c:v>
                </c:pt>
                <c:pt idx="244014">
                  <c:v>-109.375</c:v>
                </c:pt>
                <c:pt idx="244015">
                  <c:v>-83.12988279999993</c:v>
                </c:pt>
                <c:pt idx="244016">
                  <c:v>-42.8466797</c:v>
                </c:pt>
                <c:pt idx="244017">
                  <c:v>14.2822266</c:v>
                </c:pt>
                <c:pt idx="244018">
                  <c:v>66.40625</c:v>
                </c:pt>
                <c:pt idx="244019">
                  <c:v>98.87695309999998</c:v>
                </c:pt>
                <c:pt idx="244020">
                  <c:v>101.44043</c:v>
                </c:pt>
                <c:pt idx="244021">
                  <c:v>79.5898438</c:v>
                </c:pt>
                <c:pt idx="244022">
                  <c:v>34.7900391</c:v>
                </c:pt>
                <c:pt idx="244023">
                  <c:v>-14.2822266</c:v>
                </c:pt>
                <c:pt idx="244024">
                  <c:v>-64.3310547</c:v>
                </c:pt>
                <c:pt idx="244025">
                  <c:v>-95.2148438</c:v>
                </c:pt>
                <c:pt idx="244026">
                  <c:v>-101.928711</c:v>
                </c:pt>
                <c:pt idx="244027">
                  <c:v>-80.32226559999998</c:v>
                </c:pt>
                <c:pt idx="244028">
                  <c:v>-47.2412109</c:v>
                </c:pt>
                <c:pt idx="244029">
                  <c:v>12.4511719</c:v>
                </c:pt>
                <c:pt idx="244030">
                  <c:v>60.0585938</c:v>
                </c:pt>
                <c:pt idx="244031">
                  <c:v>94.2382812</c:v>
                </c:pt>
                <c:pt idx="244032">
                  <c:v>117.675781</c:v>
                </c:pt>
                <c:pt idx="244033">
                  <c:v>93.1396484</c:v>
                </c:pt>
                <c:pt idx="244034">
                  <c:v>41.9921875</c:v>
                </c:pt>
                <c:pt idx="244035">
                  <c:v>-10.3759766</c:v>
                </c:pt>
                <c:pt idx="244036">
                  <c:v>-60.3027344</c:v>
                </c:pt>
                <c:pt idx="244037">
                  <c:v>-97.0458984</c:v>
                </c:pt>
                <c:pt idx="244038">
                  <c:v>-105.34668</c:v>
                </c:pt>
                <c:pt idx="244039">
                  <c:v>-85.6933594</c:v>
                </c:pt>
                <c:pt idx="244040">
                  <c:v>-47.6074219</c:v>
                </c:pt>
                <c:pt idx="244041">
                  <c:v>4.394531249999993</c:v>
                </c:pt>
                <c:pt idx="244042">
                  <c:v>53.9550781</c:v>
                </c:pt>
                <c:pt idx="244043">
                  <c:v>89.35546879999995</c:v>
                </c:pt>
                <c:pt idx="244044">
                  <c:v>105.957031</c:v>
                </c:pt>
                <c:pt idx="244045">
                  <c:v>92.1630859</c:v>
                </c:pt>
                <c:pt idx="244046">
                  <c:v>52.9785156</c:v>
                </c:pt>
                <c:pt idx="244047">
                  <c:v>6.46972656</c:v>
                </c:pt>
                <c:pt idx="244048">
                  <c:v>-45.4101562</c:v>
                </c:pt>
                <c:pt idx="244049">
                  <c:v>-85.9375</c:v>
                </c:pt>
                <c:pt idx="244050">
                  <c:v>-102.661133</c:v>
                </c:pt>
                <c:pt idx="244051">
                  <c:v>-89.2333984</c:v>
                </c:pt>
                <c:pt idx="244052">
                  <c:v>-45.6542969</c:v>
                </c:pt>
                <c:pt idx="244053">
                  <c:v>3.29589844</c:v>
                </c:pt>
                <c:pt idx="244054">
                  <c:v>48.2177734</c:v>
                </c:pt>
                <c:pt idx="244055">
                  <c:v>88.37890619999993</c:v>
                </c:pt>
                <c:pt idx="244056">
                  <c:v>112.670898</c:v>
                </c:pt>
                <c:pt idx="244057">
                  <c:v>98.1445312</c:v>
                </c:pt>
                <c:pt idx="244058">
                  <c:v>56.5185547</c:v>
                </c:pt>
                <c:pt idx="244059">
                  <c:v>7.44628906</c:v>
                </c:pt>
                <c:pt idx="244060">
                  <c:v>-44.1894531</c:v>
                </c:pt>
                <c:pt idx="244061">
                  <c:v>-82.3974609</c:v>
                </c:pt>
                <c:pt idx="244062">
                  <c:v>-110.107422</c:v>
                </c:pt>
                <c:pt idx="244063">
                  <c:v>-100.219727</c:v>
                </c:pt>
                <c:pt idx="244064">
                  <c:v>-59.9365234</c:v>
                </c:pt>
                <c:pt idx="244065">
                  <c:v>-7.93457031</c:v>
                </c:pt>
                <c:pt idx="244066">
                  <c:v>45.6542969</c:v>
                </c:pt>
                <c:pt idx="244067">
                  <c:v>79.9560547</c:v>
                </c:pt>
                <c:pt idx="244068">
                  <c:v>107.788086</c:v>
                </c:pt>
                <c:pt idx="244069">
                  <c:v>100.708008</c:v>
                </c:pt>
                <c:pt idx="244070">
                  <c:v>63.8427734</c:v>
                </c:pt>
                <c:pt idx="244071">
                  <c:v>14.8925781</c:v>
                </c:pt>
                <c:pt idx="244072">
                  <c:v>-39.5507812</c:v>
                </c:pt>
                <c:pt idx="244073">
                  <c:v>-83.4960938</c:v>
                </c:pt>
                <c:pt idx="244074">
                  <c:v>-105.712891</c:v>
                </c:pt>
                <c:pt idx="244075">
                  <c:v>-105.34668</c:v>
                </c:pt>
                <c:pt idx="244076">
                  <c:v>-72.3876953</c:v>
                </c:pt>
                <c:pt idx="244077">
                  <c:v>-25.0244141</c:v>
                </c:pt>
                <c:pt idx="244078">
                  <c:v>32.7148438</c:v>
                </c:pt>
                <c:pt idx="244079">
                  <c:v>86.18164059999998</c:v>
                </c:pt>
                <c:pt idx="244080">
                  <c:v>110.595703</c:v>
                </c:pt>
                <c:pt idx="244081">
                  <c:v>106.323242</c:v>
                </c:pt>
                <c:pt idx="244082">
                  <c:v>73.9746094</c:v>
                </c:pt>
                <c:pt idx="244083">
                  <c:v>10.7421875</c:v>
                </c:pt>
                <c:pt idx="244084">
                  <c:v>-42.2363281</c:v>
                </c:pt>
                <c:pt idx="244085">
                  <c:v>-84.5947266</c:v>
                </c:pt>
                <c:pt idx="244086">
                  <c:v>-108.642578</c:v>
                </c:pt>
                <c:pt idx="244087">
                  <c:v>-105.102539</c:v>
                </c:pt>
                <c:pt idx="244088">
                  <c:v>-73.9746094</c:v>
                </c:pt>
                <c:pt idx="244089">
                  <c:v>-31.1279297</c:v>
                </c:pt>
                <c:pt idx="244090">
                  <c:v>30.0292969</c:v>
                </c:pt>
                <c:pt idx="244091">
                  <c:v>78.6132812</c:v>
                </c:pt>
                <c:pt idx="244092">
                  <c:v>100.097656</c:v>
                </c:pt>
                <c:pt idx="244093">
                  <c:v>101.5625</c:v>
                </c:pt>
                <c:pt idx="244094">
                  <c:v>75.8056641</c:v>
                </c:pt>
                <c:pt idx="244095">
                  <c:v>18.7988281</c:v>
                </c:pt>
                <c:pt idx="244096">
                  <c:v>-31.98242189999997</c:v>
                </c:pt>
                <c:pt idx="244097">
                  <c:v>-74.21875</c:v>
                </c:pt>
                <c:pt idx="244098">
                  <c:v>-101.074219</c:v>
                </c:pt>
                <c:pt idx="244099">
                  <c:v>-111.938477</c:v>
                </c:pt>
                <c:pt idx="244100">
                  <c:v>-76.6601562</c:v>
                </c:pt>
                <c:pt idx="244101">
                  <c:v>-30.6396484</c:v>
                </c:pt>
                <c:pt idx="244102">
                  <c:v>20.9960938</c:v>
                </c:pt>
                <c:pt idx="244103">
                  <c:v>74.5849609</c:v>
                </c:pt>
                <c:pt idx="244104">
                  <c:v>98.5107422</c:v>
                </c:pt>
                <c:pt idx="244105">
                  <c:v>100.219727</c:v>
                </c:pt>
                <c:pt idx="244106">
                  <c:v>76.7822266</c:v>
                </c:pt>
                <c:pt idx="244107">
                  <c:v>35.4003906</c:v>
                </c:pt>
                <c:pt idx="244108">
                  <c:v>-17.0898438</c:v>
                </c:pt>
                <c:pt idx="244109">
                  <c:v>-75.9277344</c:v>
                </c:pt>
                <c:pt idx="244110">
                  <c:v>-100.708008</c:v>
                </c:pt>
                <c:pt idx="244111">
                  <c:v>-103.393555</c:v>
                </c:pt>
                <c:pt idx="244112">
                  <c:v>-90.6982422</c:v>
                </c:pt>
                <c:pt idx="244113">
                  <c:v>-40.0390625</c:v>
                </c:pt>
                <c:pt idx="244114">
                  <c:v>20.38574219999997</c:v>
                </c:pt>
                <c:pt idx="244115">
                  <c:v>70.0683594</c:v>
                </c:pt>
                <c:pt idx="244116">
                  <c:v>98.75488279999998</c:v>
                </c:pt>
                <c:pt idx="244117">
                  <c:v>103.881836</c:v>
                </c:pt>
                <c:pt idx="244118">
                  <c:v>82.5195312</c:v>
                </c:pt>
                <c:pt idx="244119">
                  <c:v>44.55566409999999</c:v>
                </c:pt>
                <c:pt idx="244120">
                  <c:v>-9.88769531</c:v>
                </c:pt>
                <c:pt idx="244121">
                  <c:v>-66.52832029999998</c:v>
                </c:pt>
                <c:pt idx="244122">
                  <c:v>-102.416992</c:v>
                </c:pt>
                <c:pt idx="244123">
                  <c:v>-102.294922</c:v>
                </c:pt>
                <c:pt idx="244124">
                  <c:v>-82.3974609</c:v>
                </c:pt>
                <c:pt idx="244125">
                  <c:v>-39.5507812</c:v>
                </c:pt>
                <c:pt idx="244126">
                  <c:v>12.9394531</c:v>
                </c:pt>
                <c:pt idx="244127">
                  <c:v>65.18554690000001</c:v>
                </c:pt>
                <c:pt idx="244128">
                  <c:v>100.585938</c:v>
                </c:pt>
                <c:pt idx="244129">
                  <c:v>109.008789</c:v>
                </c:pt>
                <c:pt idx="244130">
                  <c:v>86.05957029999998</c:v>
                </c:pt>
                <c:pt idx="244131">
                  <c:v>43.0908203</c:v>
                </c:pt>
                <c:pt idx="244132">
                  <c:v>-6.46972656</c:v>
                </c:pt>
                <c:pt idx="244133">
                  <c:v>-57.1289062</c:v>
                </c:pt>
                <c:pt idx="244134">
                  <c:v>-96.1914062</c:v>
                </c:pt>
                <c:pt idx="244135">
                  <c:v>-103.149414</c:v>
                </c:pt>
                <c:pt idx="244136">
                  <c:v>-91.55273440000001</c:v>
                </c:pt>
                <c:pt idx="244137">
                  <c:v>-46.7529297</c:v>
                </c:pt>
                <c:pt idx="244138">
                  <c:v>0.610351562</c:v>
                </c:pt>
                <c:pt idx="244139">
                  <c:v>52.4902344</c:v>
                </c:pt>
                <c:pt idx="244140">
                  <c:v>93.1396484</c:v>
                </c:pt>
                <c:pt idx="244141">
                  <c:v>108.764648</c:v>
                </c:pt>
                <c:pt idx="244142">
                  <c:v>93.87207029999993</c:v>
                </c:pt>
                <c:pt idx="244143">
                  <c:v>57.8613281</c:v>
                </c:pt>
                <c:pt idx="244144">
                  <c:v>2.80761719</c:v>
                </c:pt>
                <c:pt idx="244145">
                  <c:v>-52.4902344</c:v>
                </c:pt>
                <c:pt idx="244146">
                  <c:v>-90.94238279999998</c:v>
                </c:pt>
                <c:pt idx="244147">
                  <c:v>-107.421875</c:v>
                </c:pt>
                <c:pt idx="244148">
                  <c:v>-93.2617188</c:v>
                </c:pt>
                <c:pt idx="244149">
                  <c:v>-57.2509766</c:v>
                </c:pt>
                <c:pt idx="244150">
                  <c:v>-2.44140625</c:v>
                </c:pt>
                <c:pt idx="244151">
                  <c:v>48.4619141</c:v>
                </c:pt>
                <c:pt idx="244152">
                  <c:v>92.2851562</c:v>
                </c:pt>
                <c:pt idx="244153">
                  <c:v>106.567383</c:v>
                </c:pt>
                <c:pt idx="244154">
                  <c:v>101.318359</c:v>
                </c:pt>
                <c:pt idx="244155">
                  <c:v>66.8945312</c:v>
                </c:pt>
                <c:pt idx="244156">
                  <c:v>9.033203119999997</c:v>
                </c:pt>
                <c:pt idx="244157">
                  <c:v>-45.4101562</c:v>
                </c:pt>
                <c:pt idx="244158">
                  <c:v>-87.2802734</c:v>
                </c:pt>
                <c:pt idx="244159">
                  <c:v>-104.614258</c:v>
                </c:pt>
                <c:pt idx="244160">
                  <c:v>-96.4355469</c:v>
                </c:pt>
                <c:pt idx="244161">
                  <c:v>-65.0634766</c:v>
                </c:pt>
                <c:pt idx="244162">
                  <c:v>-11.2304688</c:v>
                </c:pt>
                <c:pt idx="244163">
                  <c:v>36.6210938</c:v>
                </c:pt>
                <c:pt idx="244164">
                  <c:v>87.5244141</c:v>
                </c:pt>
                <c:pt idx="244165">
                  <c:v>107.299805</c:v>
                </c:pt>
                <c:pt idx="244166">
                  <c:v>99.4873047</c:v>
                </c:pt>
                <c:pt idx="244167">
                  <c:v>63.4765625</c:v>
                </c:pt>
                <c:pt idx="244168">
                  <c:v>19.1650391</c:v>
                </c:pt>
                <c:pt idx="244169">
                  <c:v>-29.4189453</c:v>
                </c:pt>
                <c:pt idx="244170">
                  <c:v>-74.5849609</c:v>
                </c:pt>
                <c:pt idx="244171">
                  <c:v>-108.642578</c:v>
                </c:pt>
                <c:pt idx="244172">
                  <c:v>-104.003906</c:v>
                </c:pt>
                <c:pt idx="244173">
                  <c:v>-73.85253909999996</c:v>
                </c:pt>
                <c:pt idx="244174">
                  <c:v>-25.2685547</c:v>
                </c:pt>
                <c:pt idx="244175">
                  <c:v>34.0576172</c:v>
                </c:pt>
                <c:pt idx="244176">
                  <c:v>82.27539059999994</c:v>
                </c:pt>
                <c:pt idx="244177">
                  <c:v>106.689453</c:v>
                </c:pt>
                <c:pt idx="244178">
                  <c:v>103.759766</c:v>
                </c:pt>
                <c:pt idx="244179">
                  <c:v>73.48632809999998</c:v>
                </c:pt>
                <c:pt idx="244180">
                  <c:v>27.9541016</c:v>
                </c:pt>
                <c:pt idx="244181">
                  <c:v>-23.0712891</c:v>
                </c:pt>
                <c:pt idx="244182">
                  <c:v>-76.7822266</c:v>
                </c:pt>
                <c:pt idx="244183">
                  <c:v>-107.421875</c:v>
                </c:pt>
                <c:pt idx="244184">
                  <c:v>-103.393555</c:v>
                </c:pt>
                <c:pt idx="244185">
                  <c:v>-76.17187499999996</c:v>
                </c:pt>
                <c:pt idx="244186">
                  <c:v>-31.25</c:v>
                </c:pt>
                <c:pt idx="244187">
                  <c:v>27.4658203</c:v>
                </c:pt>
                <c:pt idx="244188">
                  <c:v>74.9511719</c:v>
                </c:pt>
                <c:pt idx="244189">
                  <c:v>105.834961</c:v>
                </c:pt>
                <c:pt idx="244190">
                  <c:v>104.980469</c:v>
                </c:pt>
                <c:pt idx="244191">
                  <c:v>69.9462891</c:v>
                </c:pt>
                <c:pt idx="244192">
                  <c:v>35.2783203</c:v>
                </c:pt>
                <c:pt idx="244193">
                  <c:v>-19.4091797</c:v>
                </c:pt>
                <c:pt idx="244194">
                  <c:v>-70.9228516</c:v>
                </c:pt>
                <c:pt idx="244195">
                  <c:v>-95.4589844</c:v>
                </c:pt>
                <c:pt idx="244196">
                  <c:v>-98.38867190000001</c:v>
                </c:pt>
                <c:pt idx="244197">
                  <c:v>-78.9794922</c:v>
                </c:pt>
                <c:pt idx="244198">
                  <c:v>-33.44726559999999</c:v>
                </c:pt>
                <c:pt idx="244199">
                  <c:v>27.2216797</c:v>
                </c:pt>
                <c:pt idx="244200">
                  <c:v>74.46289059999998</c:v>
                </c:pt>
                <c:pt idx="244201">
                  <c:v>97.65625</c:v>
                </c:pt>
                <c:pt idx="244202">
                  <c:v>108.276367</c:v>
                </c:pt>
                <c:pt idx="244203">
                  <c:v>81.29882809999998</c:v>
                </c:pt>
                <c:pt idx="244204">
                  <c:v>32.9589844</c:v>
                </c:pt>
                <c:pt idx="244205">
                  <c:v>-15.0146484</c:v>
                </c:pt>
                <c:pt idx="244206">
                  <c:v>-70.3125</c:v>
                </c:pt>
                <c:pt idx="244207">
                  <c:v>-109.130859</c:v>
                </c:pt>
                <c:pt idx="244208">
                  <c:v>-104.980469</c:v>
                </c:pt>
                <c:pt idx="244209">
                  <c:v>-82.5195312</c:v>
                </c:pt>
                <c:pt idx="244210">
                  <c:v>-39.4287109</c:v>
                </c:pt>
                <c:pt idx="244211">
                  <c:v>15.3808594</c:v>
                </c:pt>
                <c:pt idx="244212">
                  <c:v>68.35937499999996</c:v>
                </c:pt>
                <c:pt idx="244213">
                  <c:v>93.87207029999993</c:v>
                </c:pt>
                <c:pt idx="244214">
                  <c:v>105.46875</c:v>
                </c:pt>
                <c:pt idx="244215">
                  <c:v>88.7451172</c:v>
                </c:pt>
                <c:pt idx="244216">
                  <c:v>42.7246094</c:v>
                </c:pt>
                <c:pt idx="244217">
                  <c:v>-11.8408203</c:v>
                </c:pt>
                <c:pt idx="244218">
                  <c:v>-63.8427734</c:v>
                </c:pt>
                <c:pt idx="244219">
                  <c:v>-103.881836</c:v>
                </c:pt>
                <c:pt idx="244220">
                  <c:v>-106.201172</c:v>
                </c:pt>
                <c:pt idx="244221">
                  <c:v>-86.3037109</c:v>
                </c:pt>
                <c:pt idx="244222">
                  <c:v>-49.80468749999996</c:v>
                </c:pt>
                <c:pt idx="244223">
                  <c:v>2.07519531</c:v>
                </c:pt>
                <c:pt idx="244224">
                  <c:v>54.8095703</c:v>
                </c:pt>
                <c:pt idx="244225">
                  <c:v>97.2900391</c:v>
                </c:pt>
                <c:pt idx="244226">
                  <c:v>102.539062</c:v>
                </c:pt>
                <c:pt idx="244227">
                  <c:v>89.7216797</c:v>
                </c:pt>
                <c:pt idx="244228">
                  <c:v>49.1943359</c:v>
                </c:pt>
                <c:pt idx="244229">
                  <c:v>0.0</c:v>
                </c:pt>
                <c:pt idx="244230">
                  <c:v>-54.0771484</c:v>
                </c:pt>
                <c:pt idx="244231">
                  <c:v>-92.5292969</c:v>
                </c:pt>
                <c:pt idx="244232">
                  <c:v>-111.328125</c:v>
                </c:pt>
                <c:pt idx="244233">
                  <c:v>-97.90039059999998</c:v>
                </c:pt>
                <c:pt idx="244234">
                  <c:v>-51.2695312</c:v>
                </c:pt>
                <c:pt idx="244235">
                  <c:v>-1.70898438</c:v>
                </c:pt>
                <c:pt idx="244236">
                  <c:v>55.5419922</c:v>
                </c:pt>
                <c:pt idx="244237">
                  <c:v>84.3505859</c:v>
                </c:pt>
                <c:pt idx="244238">
                  <c:v>105.224609</c:v>
                </c:pt>
                <c:pt idx="244239">
                  <c:v>101.44043</c:v>
                </c:pt>
                <c:pt idx="244240">
                  <c:v>63.4765625</c:v>
                </c:pt>
                <c:pt idx="244241">
                  <c:v>9.88769531</c:v>
                </c:pt>
                <c:pt idx="244242">
                  <c:v>-45.5322266</c:v>
                </c:pt>
                <c:pt idx="244243">
                  <c:v>-85.4492188</c:v>
                </c:pt>
                <c:pt idx="244244">
                  <c:v>-111.328125</c:v>
                </c:pt>
                <c:pt idx="244245">
                  <c:v>-97.4121094</c:v>
                </c:pt>
                <c:pt idx="244246">
                  <c:v>-58.4716797</c:v>
                </c:pt>
                <c:pt idx="244247">
                  <c:v>-7.324218749999996</c:v>
                </c:pt>
                <c:pt idx="244248">
                  <c:v>49.9267578</c:v>
                </c:pt>
                <c:pt idx="244249">
                  <c:v>84.5947266</c:v>
                </c:pt>
                <c:pt idx="244250">
                  <c:v>103.515625</c:v>
                </c:pt>
                <c:pt idx="244251">
                  <c:v>100.219727</c:v>
                </c:pt>
                <c:pt idx="244252">
                  <c:v>60.546875</c:v>
                </c:pt>
                <c:pt idx="244253">
                  <c:v>12.5732422</c:v>
                </c:pt>
                <c:pt idx="244254">
                  <c:v>-48.2177734</c:v>
                </c:pt>
                <c:pt idx="244255">
                  <c:v>-89.5996094</c:v>
                </c:pt>
                <c:pt idx="244256">
                  <c:v>-108.886719</c:v>
                </c:pt>
                <c:pt idx="244257">
                  <c:v>-100.341797</c:v>
                </c:pt>
                <c:pt idx="244258">
                  <c:v>-64.6972656</c:v>
                </c:pt>
                <c:pt idx="244259">
                  <c:v>-10.0097656</c:v>
                </c:pt>
                <c:pt idx="244260">
                  <c:v>34.6679688</c:v>
                </c:pt>
                <c:pt idx="244261">
                  <c:v>80.078125</c:v>
                </c:pt>
                <c:pt idx="244262">
                  <c:v>105.59082</c:v>
                </c:pt>
                <c:pt idx="244263">
                  <c:v>104.248047</c:v>
                </c:pt>
                <c:pt idx="244264">
                  <c:v>72.0214844</c:v>
                </c:pt>
                <c:pt idx="244265">
                  <c:v>21.1181641</c:v>
                </c:pt>
                <c:pt idx="244266">
                  <c:v>-33.5693359</c:v>
                </c:pt>
                <c:pt idx="244267">
                  <c:v>-83.984375</c:v>
                </c:pt>
                <c:pt idx="244268">
                  <c:v>-101.68457</c:v>
                </c:pt>
                <c:pt idx="244269">
                  <c:v>-100.708008</c:v>
                </c:pt>
                <c:pt idx="244270">
                  <c:v>-74.8291016</c:v>
                </c:pt>
                <c:pt idx="244271">
                  <c:v>-18.6767578</c:v>
                </c:pt>
                <c:pt idx="244272">
                  <c:v>36.1328125</c:v>
                </c:pt>
                <c:pt idx="244273">
                  <c:v>85.6933594</c:v>
                </c:pt>
                <c:pt idx="244274">
                  <c:v>101.318359</c:v>
                </c:pt>
                <c:pt idx="244275">
                  <c:v>104.492188</c:v>
                </c:pt>
                <c:pt idx="244276">
                  <c:v>78.9794922</c:v>
                </c:pt>
                <c:pt idx="244277">
                  <c:v>34.6679688</c:v>
                </c:pt>
                <c:pt idx="244278">
                  <c:v>-28.3203125</c:v>
                </c:pt>
                <c:pt idx="244279">
                  <c:v>-83.7402344</c:v>
                </c:pt>
                <c:pt idx="244280">
                  <c:v>-103.637695</c:v>
                </c:pt>
                <c:pt idx="244281">
                  <c:v>-107.788086</c:v>
                </c:pt>
                <c:pt idx="244282">
                  <c:v>-72.9980469</c:v>
                </c:pt>
                <c:pt idx="244283">
                  <c:v>-32.3486328</c:v>
                </c:pt>
                <c:pt idx="244284">
                  <c:v>25.2685547</c:v>
                </c:pt>
                <c:pt idx="244285">
                  <c:v>78.12499999999998</c:v>
                </c:pt>
                <c:pt idx="244286">
                  <c:v>104.248047</c:v>
                </c:pt>
                <c:pt idx="244287">
                  <c:v>107.177734</c:v>
                </c:pt>
                <c:pt idx="244288">
                  <c:v>76.0498047</c:v>
                </c:pt>
                <c:pt idx="244289">
                  <c:v>39.0625</c:v>
                </c:pt>
                <c:pt idx="244290">
                  <c:v>-12.3291016</c:v>
                </c:pt>
                <c:pt idx="244291">
                  <c:v>-65.3076172</c:v>
                </c:pt>
                <c:pt idx="244292">
                  <c:v>-101.44043</c:v>
                </c:pt>
                <c:pt idx="244293">
                  <c:v>-107.543945</c:v>
                </c:pt>
                <c:pt idx="244294">
                  <c:v>-80.4443359</c:v>
                </c:pt>
                <c:pt idx="244295">
                  <c:v>-34.7900391</c:v>
                </c:pt>
                <c:pt idx="244296">
                  <c:v>17.7001953</c:v>
                </c:pt>
                <c:pt idx="244297">
                  <c:v>65.67382809999994</c:v>
                </c:pt>
                <c:pt idx="244298">
                  <c:v>95.703125</c:v>
                </c:pt>
                <c:pt idx="244299">
                  <c:v>106.323242</c:v>
                </c:pt>
                <c:pt idx="244300">
                  <c:v>80.32226559999998</c:v>
                </c:pt>
                <c:pt idx="244301">
                  <c:v>37.109375</c:v>
                </c:pt>
                <c:pt idx="244302">
                  <c:v>-14.8925781</c:v>
                </c:pt>
                <c:pt idx="244303">
                  <c:v>-68.2373047</c:v>
                </c:pt>
                <c:pt idx="244304">
                  <c:v>-99.60937499999996</c:v>
                </c:pt>
                <c:pt idx="244305">
                  <c:v>-103.271484</c:v>
                </c:pt>
                <c:pt idx="244306">
                  <c:v>-81.29882809999998</c:v>
                </c:pt>
                <c:pt idx="244307">
                  <c:v>-42.8466797</c:v>
                </c:pt>
                <c:pt idx="244308">
                  <c:v>9.033203119999997</c:v>
                </c:pt>
                <c:pt idx="244309">
                  <c:v>59.3261719</c:v>
                </c:pt>
                <c:pt idx="244310">
                  <c:v>88.7451172</c:v>
                </c:pt>
                <c:pt idx="244311">
                  <c:v>104.003906</c:v>
                </c:pt>
                <c:pt idx="244312">
                  <c:v>83.7402344</c:v>
                </c:pt>
                <c:pt idx="244313">
                  <c:v>46.2646484</c:v>
                </c:pt>
                <c:pt idx="244314">
                  <c:v>-1.83105469</c:v>
                </c:pt>
                <c:pt idx="244315">
                  <c:v>-57.61718749999999</c:v>
                </c:pt>
                <c:pt idx="244316">
                  <c:v>-92.6513672</c:v>
                </c:pt>
                <c:pt idx="244317">
                  <c:v>-104.980469</c:v>
                </c:pt>
                <c:pt idx="244318">
                  <c:v>-84.8388672</c:v>
                </c:pt>
                <c:pt idx="244319">
                  <c:v>-44.4335938</c:v>
                </c:pt>
                <c:pt idx="244320">
                  <c:v>4.76074219</c:v>
                </c:pt>
                <c:pt idx="244321">
                  <c:v>62.3779297</c:v>
                </c:pt>
                <c:pt idx="244322">
                  <c:v>100.463867</c:v>
                </c:pt>
                <c:pt idx="244323">
                  <c:v>105.46875</c:v>
                </c:pt>
                <c:pt idx="244324">
                  <c:v>90.82031249999996</c:v>
                </c:pt>
                <c:pt idx="244325">
                  <c:v>56.1523438</c:v>
                </c:pt>
                <c:pt idx="244326">
                  <c:v>0.244140625</c:v>
                </c:pt>
                <c:pt idx="244327">
                  <c:v>-53.9550781</c:v>
                </c:pt>
                <c:pt idx="244328">
                  <c:v>-93.9941406</c:v>
                </c:pt>
                <c:pt idx="244329">
                  <c:v>-104.736328</c:v>
                </c:pt>
                <c:pt idx="244330">
                  <c:v>-89.11132809999998</c:v>
                </c:pt>
                <c:pt idx="244331">
                  <c:v>-54.93164059999999</c:v>
                </c:pt>
                <c:pt idx="244332">
                  <c:v>-2.44140625</c:v>
                </c:pt>
                <c:pt idx="244333">
                  <c:v>52.8564453</c:v>
                </c:pt>
                <c:pt idx="244334">
                  <c:v>95.9472656</c:v>
                </c:pt>
                <c:pt idx="244335">
                  <c:v>110.351562</c:v>
                </c:pt>
                <c:pt idx="244336">
                  <c:v>95.3369141</c:v>
                </c:pt>
                <c:pt idx="244337">
                  <c:v>59.9365234</c:v>
                </c:pt>
                <c:pt idx="244338">
                  <c:v>1.09863281</c:v>
                </c:pt>
                <c:pt idx="244339">
                  <c:v>-51.6357422</c:v>
                </c:pt>
                <c:pt idx="244340">
                  <c:v>-92.1630859</c:v>
                </c:pt>
                <c:pt idx="244341">
                  <c:v>-110.473633</c:v>
                </c:pt>
                <c:pt idx="244342">
                  <c:v>-98.75488279999998</c:v>
                </c:pt>
                <c:pt idx="244343">
                  <c:v>-60.9130859</c:v>
                </c:pt>
                <c:pt idx="244344">
                  <c:v>-11.3525391</c:v>
                </c:pt>
                <c:pt idx="244345">
                  <c:v>44.4335938</c:v>
                </c:pt>
                <c:pt idx="244346">
                  <c:v>83.984375</c:v>
                </c:pt>
                <c:pt idx="244347">
                  <c:v>105.34668</c:v>
                </c:pt>
                <c:pt idx="244348">
                  <c:v>97.5341797</c:v>
                </c:pt>
                <c:pt idx="244349">
                  <c:v>61.0351562</c:v>
                </c:pt>
                <c:pt idx="244350">
                  <c:v>8.91113281</c:v>
                </c:pt>
                <c:pt idx="244351">
                  <c:v>-38.6962891</c:v>
                </c:pt>
                <c:pt idx="244352">
                  <c:v>-79.5898438</c:v>
                </c:pt>
                <c:pt idx="244353">
                  <c:v>-95.5810547</c:v>
                </c:pt>
                <c:pt idx="244354">
                  <c:v>-94.6044922</c:v>
                </c:pt>
                <c:pt idx="244355">
                  <c:v>-73.60839839999993</c:v>
                </c:pt>
                <c:pt idx="244356">
                  <c:v>-10.4980469</c:v>
                </c:pt>
                <c:pt idx="244357">
                  <c:v>42.3583984</c:v>
                </c:pt>
                <c:pt idx="244358">
                  <c:v>82.6416016</c:v>
                </c:pt>
                <c:pt idx="244359">
                  <c:v>109.619141</c:v>
                </c:pt>
                <c:pt idx="244360">
                  <c:v>101.318359</c:v>
                </c:pt>
                <c:pt idx="244361">
                  <c:v>67.50488279999998</c:v>
                </c:pt>
                <c:pt idx="244362">
                  <c:v>22.0947266</c:v>
                </c:pt>
                <c:pt idx="244363">
                  <c:v>-31.0058594</c:v>
                </c:pt>
                <c:pt idx="244364">
                  <c:v>-75.9277344</c:v>
                </c:pt>
                <c:pt idx="244365">
                  <c:v>-108.398438</c:v>
                </c:pt>
                <c:pt idx="244366">
                  <c:v>-101.68457</c:v>
                </c:pt>
                <c:pt idx="244367">
                  <c:v>-73.85253909999996</c:v>
                </c:pt>
                <c:pt idx="244368">
                  <c:v>-24.7802734</c:v>
                </c:pt>
                <c:pt idx="244369">
                  <c:v>34.9121094</c:v>
                </c:pt>
                <c:pt idx="244370">
                  <c:v>78.8574219</c:v>
                </c:pt>
                <c:pt idx="244371">
                  <c:v>101.928711</c:v>
                </c:pt>
                <c:pt idx="244372">
                  <c:v>100.219727</c:v>
                </c:pt>
                <c:pt idx="244373">
                  <c:v>77.39257809999994</c:v>
                </c:pt>
                <c:pt idx="244374">
                  <c:v>38.2080078</c:v>
                </c:pt>
                <c:pt idx="244375">
                  <c:v>-25.8789062</c:v>
                </c:pt>
                <c:pt idx="244376">
                  <c:v>-72.265625</c:v>
                </c:pt>
                <c:pt idx="244377">
                  <c:v>-105.59082</c:v>
                </c:pt>
                <c:pt idx="244378">
                  <c:v>-110.473633</c:v>
                </c:pt>
                <c:pt idx="244379">
                  <c:v>-78.7353516</c:v>
                </c:pt>
                <c:pt idx="244380">
                  <c:v>-33.3251953</c:v>
                </c:pt>
                <c:pt idx="244381">
                  <c:v>22.0947266</c:v>
                </c:pt>
                <c:pt idx="244382">
                  <c:v>66.8945312</c:v>
                </c:pt>
                <c:pt idx="244383">
                  <c:v>107.666016</c:v>
                </c:pt>
                <c:pt idx="244384">
                  <c:v>107.910156</c:v>
                </c:pt>
                <c:pt idx="244385">
                  <c:v>77.5146484</c:v>
                </c:pt>
                <c:pt idx="244386">
                  <c:v>26.1230469</c:v>
                </c:pt>
                <c:pt idx="244387">
                  <c:v>-28.6865234</c:v>
                </c:pt>
                <c:pt idx="244388">
                  <c:v>-71.4111328</c:v>
                </c:pt>
                <c:pt idx="244389">
                  <c:v>-103.271484</c:v>
                </c:pt>
                <c:pt idx="244390">
                  <c:v>-107.055664</c:v>
                </c:pt>
                <c:pt idx="244391">
                  <c:v>-80.2001953</c:v>
                </c:pt>
                <c:pt idx="244392">
                  <c:v>-39.6728516</c:v>
                </c:pt>
                <c:pt idx="244393">
                  <c:v>12.5732422</c:v>
                </c:pt>
                <c:pt idx="244394">
                  <c:v>60.0585938</c:v>
                </c:pt>
                <c:pt idx="244395">
                  <c:v>104.736328</c:v>
                </c:pt>
                <c:pt idx="244396">
                  <c:v>114.379883</c:v>
                </c:pt>
                <c:pt idx="244397">
                  <c:v>85.5712891</c:v>
                </c:pt>
                <c:pt idx="244398">
                  <c:v>36.8652344</c:v>
                </c:pt>
                <c:pt idx="244399">
                  <c:v>-15.3808594</c:v>
                </c:pt>
                <c:pt idx="244400">
                  <c:v>-64.453125</c:v>
                </c:pt>
                <c:pt idx="244401">
                  <c:v>-102.294922</c:v>
                </c:pt>
                <c:pt idx="244402">
                  <c:v>-107.543945</c:v>
                </c:pt>
                <c:pt idx="244403">
                  <c:v>-92.2851562</c:v>
                </c:pt>
                <c:pt idx="244404">
                  <c:v>-42.96875</c:v>
                </c:pt>
                <c:pt idx="244405">
                  <c:v>15.1367188</c:v>
                </c:pt>
                <c:pt idx="244406">
                  <c:v>66.1621094</c:v>
                </c:pt>
                <c:pt idx="244407">
                  <c:v>101.5625</c:v>
                </c:pt>
                <c:pt idx="244408">
                  <c:v>111.938477</c:v>
                </c:pt>
                <c:pt idx="244409">
                  <c:v>88.2568359</c:v>
                </c:pt>
                <c:pt idx="244410">
                  <c:v>46.7529297</c:v>
                </c:pt>
                <c:pt idx="244411">
                  <c:v>-5.859375</c:v>
                </c:pt>
                <c:pt idx="244412">
                  <c:v>-58.83789059999999</c:v>
                </c:pt>
                <c:pt idx="244413">
                  <c:v>-94.7265625</c:v>
                </c:pt>
                <c:pt idx="244414">
                  <c:v>-111.694336</c:v>
                </c:pt>
                <c:pt idx="244415">
                  <c:v>-89.2333984</c:v>
                </c:pt>
                <c:pt idx="244416">
                  <c:v>-43.7011719</c:v>
                </c:pt>
                <c:pt idx="244417">
                  <c:v>3.41796875</c:v>
                </c:pt>
                <c:pt idx="244418">
                  <c:v>56.2744141</c:v>
                </c:pt>
                <c:pt idx="244419">
                  <c:v>91.4306641</c:v>
                </c:pt>
                <c:pt idx="244420">
                  <c:v>110.107422</c:v>
                </c:pt>
                <c:pt idx="244421">
                  <c:v>92.77343749999996</c:v>
                </c:pt>
                <c:pt idx="244422">
                  <c:v>52.3681641</c:v>
                </c:pt>
                <c:pt idx="244423">
                  <c:v>-6.347656249999996</c:v>
                </c:pt>
                <c:pt idx="244424">
                  <c:v>-58.1054688</c:v>
                </c:pt>
                <c:pt idx="244425">
                  <c:v>-96.80175779999998</c:v>
                </c:pt>
                <c:pt idx="244426">
                  <c:v>-106.811523</c:v>
                </c:pt>
                <c:pt idx="244427">
                  <c:v>-91.0644531</c:v>
                </c:pt>
                <c:pt idx="244428">
                  <c:v>-59.6923828</c:v>
                </c:pt>
                <c:pt idx="244429">
                  <c:v>-2.07519531</c:v>
                </c:pt>
                <c:pt idx="244430">
                  <c:v>52.2460938</c:v>
                </c:pt>
                <c:pt idx="244431">
                  <c:v>88.5009766</c:v>
                </c:pt>
                <c:pt idx="244432">
                  <c:v>107.543945</c:v>
                </c:pt>
                <c:pt idx="244433">
                  <c:v>91.6748047</c:v>
                </c:pt>
                <c:pt idx="244434">
                  <c:v>57.3730469</c:v>
                </c:pt>
                <c:pt idx="244435">
                  <c:v>6.347656249999996</c:v>
                </c:pt>
                <c:pt idx="244436">
                  <c:v>-38.5742188</c:v>
                </c:pt>
                <c:pt idx="244437">
                  <c:v>-88.62304690000001</c:v>
                </c:pt>
                <c:pt idx="244438">
                  <c:v>-107.788086</c:v>
                </c:pt>
                <c:pt idx="244439">
                  <c:v>-93.9941406</c:v>
                </c:pt>
                <c:pt idx="244440">
                  <c:v>-59.81445309999999</c:v>
                </c:pt>
                <c:pt idx="244441">
                  <c:v>-3.05175781</c:v>
                </c:pt>
                <c:pt idx="244442">
                  <c:v>43.0908203</c:v>
                </c:pt>
                <c:pt idx="244443">
                  <c:v>82.5195312</c:v>
                </c:pt>
                <c:pt idx="244444">
                  <c:v>105.59082</c:v>
                </c:pt>
                <c:pt idx="244445">
                  <c:v>98.1445312</c:v>
                </c:pt>
                <c:pt idx="244446">
                  <c:v>62.5</c:v>
                </c:pt>
                <c:pt idx="244447">
                  <c:v>9.64355469</c:v>
                </c:pt>
                <c:pt idx="244448">
                  <c:v>-40.6494141</c:v>
                </c:pt>
                <c:pt idx="244449">
                  <c:v>-84.4726562</c:v>
                </c:pt>
                <c:pt idx="244450">
                  <c:v>-105.834961</c:v>
                </c:pt>
                <c:pt idx="244451">
                  <c:v>-108.886719</c:v>
                </c:pt>
                <c:pt idx="244452">
                  <c:v>-74.8291016</c:v>
                </c:pt>
                <c:pt idx="244453">
                  <c:v>-20.6298828</c:v>
                </c:pt>
                <c:pt idx="244454">
                  <c:v>34.0576172</c:v>
                </c:pt>
                <c:pt idx="244455">
                  <c:v>87.15820309999998</c:v>
                </c:pt>
                <c:pt idx="244456">
                  <c:v>104.980469</c:v>
                </c:pt>
                <c:pt idx="244457">
                  <c:v>92.2851562</c:v>
                </c:pt>
                <c:pt idx="244458">
                  <c:v>66.52832029999998</c:v>
                </c:pt>
                <c:pt idx="244459">
                  <c:v>18.3105469</c:v>
                </c:pt>
                <c:pt idx="244460">
                  <c:v>-40.8935547</c:v>
                </c:pt>
                <c:pt idx="244461">
                  <c:v>-83.6181641</c:v>
                </c:pt>
                <c:pt idx="244462">
                  <c:v>-105.34668</c:v>
                </c:pt>
                <c:pt idx="244463">
                  <c:v>-102.539062</c:v>
                </c:pt>
                <c:pt idx="244464">
                  <c:v>-75.4394531</c:v>
                </c:pt>
                <c:pt idx="244465">
                  <c:v>-27.2216797</c:v>
                </c:pt>
                <c:pt idx="244466">
                  <c:v>20.7519531</c:v>
                </c:pt>
                <c:pt idx="244467">
                  <c:v>73.85253909999996</c:v>
                </c:pt>
                <c:pt idx="244468">
                  <c:v>99.3652344</c:v>
                </c:pt>
                <c:pt idx="244469">
                  <c:v>103.515625</c:v>
                </c:pt>
                <c:pt idx="244470">
                  <c:v>74.21875</c:v>
                </c:pt>
                <c:pt idx="244471">
                  <c:v>32.2265625</c:v>
                </c:pt>
                <c:pt idx="244472">
                  <c:v>-27.8320312</c:v>
                </c:pt>
                <c:pt idx="244473">
                  <c:v>-81.9091797</c:v>
                </c:pt>
                <c:pt idx="244474">
                  <c:v>-102.294922</c:v>
                </c:pt>
                <c:pt idx="244475">
                  <c:v>-102.783203</c:v>
                </c:pt>
                <c:pt idx="244476">
                  <c:v>-68.7255859</c:v>
                </c:pt>
                <c:pt idx="244477">
                  <c:v>-31.25</c:v>
                </c:pt>
                <c:pt idx="244478">
                  <c:v>26.1230469</c:v>
                </c:pt>
                <c:pt idx="244479">
                  <c:v>84.8388672</c:v>
                </c:pt>
                <c:pt idx="244480">
                  <c:v>107.543945</c:v>
                </c:pt>
                <c:pt idx="244481">
                  <c:v>97.1679688</c:v>
                </c:pt>
                <c:pt idx="244482">
                  <c:v>75.0732422</c:v>
                </c:pt>
                <c:pt idx="244483">
                  <c:v>35.15625</c:v>
                </c:pt>
                <c:pt idx="244484">
                  <c:v>-18.4326172</c:v>
                </c:pt>
                <c:pt idx="244485">
                  <c:v>-71.2890625</c:v>
                </c:pt>
                <c:pt idx="244486">
                  <c:v>-102.294922</c:v>
                </c:pt>
                <c:pt idx="244487">
                  <c:v>-104.858398</c:v>
                </c:pt>
                <c:pt idx="244488">
                  <c:v>-79.7119141</c:v>
                </c:pt>
                <c:pt idx="244489">
                  <c:v>-38.9404297</c:v>
                </c:pt>
                <c:pt idx="244490">
                  <c:v>16.9677734</c:v>
                </c:pt>
                <c:pt idx="244491">
                  <c:v>63.2324219</c:v>
                </c:pt>
                <c:pt idx="244492">
                  <c:v>101.318359</c:v>
                </c:pt>
                <c:pt idx="244493">
                  <c:v>106.201172</c:v>
                </c:pt>
                <c:pt idx="244494">
                  <c:v>79.5898438</c:v>
                </c:pt>
                <c:pt idx="244495">
                  <c:v>40.8935547</c:v>
                </c:pt>
                <c:pt idx="244496">
                  <c:v>-18.5546875</c:v>
                </c:pt>
                <c:pt idx="244497">
                  <c:v>-65.67382809999994</c:v>
                </c:pt>
                <c:pt idx="244498">
                  <c:v>-95.5810547</c:v>
                </c:pt>
                <c:pt idx="244499">
                  <c:v>-105.59082</c:v>
                </c:pt>
                <c:pt idx="244500">
                  <c:v>-84.22851559999998</c:v>
                </c:pt>
                <c:pt idx="244501">
                  <c:v>-41.015625</c:v>
                </c:pt>
                <c:pt idx="244502">
                  <c:v>12.8173828</c:v>
                </c:pt>
                <c:pt idx="244503">
                  <c:v>70.4345703</c:v>
                </c:pt>
                <c:pt idx="244504">
                  <c:v>101.5625</c:v>
                </c:pt>
                <c:pt idx="244505">
                  <c:v>108.032227</c:v>
                </c:pt>
                <c:pt idx="244506">
                  <c:v>82.03125</c:v>
                </c:pt>
                <c:pt idx="244507">
                  <c:v>49.0722656</c:v>
                </c:pt>
                <c:pt idx="244508">
                  <c:v>-3.29589844</c:v>
                </c:pt>
                <c:pt idx="244509">
                  <c:v>-64.57519529999998</c:v>
                </c:pt>
                <c:pt idx="244510">
                  <c:v>-97.5341797</c:v>
                </c:pt>
                <c:pt idx="244511">
                  <c:v>-101.806641</c:v>
                </c:pt>
                <c:pt idx="244512">
                  <c:v>-86.6699219</c:v>
                </c:pt>
                <c:pt idx="244513">
                  <c:v>-59.5703125</c:v>
                </c:pt>
                <c:pt idx="244514">
                  <c:v>-2.31933594</c:v>
                </c:pt>
                <c:pt idx="244515">
                  <c:v>49.5605469</c:v>
                </c:pt>
                <c:pt idx="244516">
                  <c:v>94.4824219</c:v>
                </c:pt>
                <c:pt idx="244517">
                  <c:v>109.741211</c:v>
                </c:pt>
                <c:pt idx="244518">
                  <c:v>93.6279297</c:v>
                </c:pt>
                <c:pt idx="244519">
                  <c:v>54.93164059999999</c:v>
                </c:pt>
                <c:pt idx="244520">
                  <c:v>-0.122070312</c:v>
                </c:pt>
                <c:pt idx="244521">
                  <c:v>-54.4433594</c:v>
                </c:pt>
                <c:pt idx="244522">
                  <c:v>-94.3603516</c:v>
                </c:pt>
                <c:pt idx="244523">
                  <c:v>-110.107422</c:v>
                </c:pt>
                <c:pt idx="244524">
                  <c:v>-91.55273440000001</c:v>
                </c:pt>
                <c:pt idx="244525">
                  <c:v>-53.7109375</c:v>
                </c:pt>
                <c:pt idx="244526">
                  <c:v>-8.544921879999997</c:v>
                </c:pt>
                <c:pt idx="244527">
                  <c:v>53.34472659999999</c:v>
                </c:pt>
                <c:pt idx="244528">
                  <c:v>93.38378909999996</c:v>
                </c:pt>
                <c:pt idx="244529">
                  <c:v>112.304688</c:v>
                </c:pt>
                <c:pt idx="244530">
                  <c:v>96.67968749999996</c:v>
                </c:pt>
                <c:pt idx="244531">
                  <c:v>64.9414062</c:v>
                </c:pt>
                <c:pt idx="244532">
                  <c:v>10.9863281</c:v>
                </c:pt>
                <c:pt idx="244533">
                  <c:v>-44.0673828</c:v>
                </c:pt>
                <c:pt idx="244534">
                  <c:v>-95.0927734</c:v>
                </c:pt>
                <c:pt idx="244535">
                  <c:v>-117.675781</c:v>
                </c:pt>
                <c:pt idx="244536">
                  <c:v>-98.2666016</c:v>
                </c:pt>
                <c:pt idx="244537">
                  <c:v>-63.8427734</c:v>
                </c:pt>
                <c:pt idx="244538">
                  <c:v>-10.6201172</c:v>
                </c:pt>
                <c:pt idx="244539">
                  <c:v>44.1894531</c:v>
                </c:pt>
                <c:pt idx="244540">
                  <c:v>83.6181641</c:v>
                </c:pt>
                <c:pt idx="244541">
                  <c:v>101.5625</c:v>
                </c:pt>
                <c:pt idx="244542">
                  <c:v>107.788086</c:v>
                </c:pt>
                <c:pt idx="244543">
                  <c:v>71.6552734</c:v>
                </c:pt>
                <c:pt idx="244544">
                  <c:v>15.9912109</c:v>
                </c:pt>
                <c:pt idx="244545">
                  <c:v>-38.9404297</c:v>
                </c:pt>
                <c:pt idx="244546">
                  <c:v>-86.18164059999998</c:v>
                </c:pt>
                <c:pt idx="244547">
                  <c:v>-103.637695</c:v>
                </c:pt>
                <c:pt idx="244548">
                  <c:v>-97.65625</c:v>
                </c:pt>
                <c:pt idx="244549">
                  <c:v>-64.0869141</c:v>
                </c:pt>
                <c:pt idx="244550">
                  <c:v>-15.625</c:v>
                </c:pt>
                <c:pt idx="244551">
                  <c:v>40.0390625</c:v>
                </c:pt>
                <c:pt idx="244552">
                  <c:v>78.12499999999998</c:v>
                </c:pt>
                <c:pt idx="244553">
                  <c:v>102.783203</c:v>
                </c:pt>
                <c:pt idx="244554">
                  <c:v>101.5625</c:v>
                </c:pt>
                <c:pt idx="244555">
                  <c:v>69.45800779999998</c:v>
                </c:pt>
                <c:pt idx="244556">
                  <c:v>18.4326172</c:v>
                </c:pt>
                <c:pt idx="244557">
                  <c:v>-27.0996094</c:v>
                </c:pt>
                <c:pt idx="244558">
                  <c:v>-77.39257809999994</c:v>
                </c:pt>
                <c:pt idx="244559">
                  <c:v>-102.539062</c:v>
                </c:pt>
                <c:pt idx="244560">
                  <c:v>-99.7314453</c:v>
                </c:pt>
                <c:pt idx="244561">
                  <c:v>-75.6835938</c:v>
                </c:pt>
                <c:pt idx="244562">
                  <c:v>-22.4609375</c:v>
                </c:pt>
                <c:pt idx="244563">
                  <c:v>28.3203125</c:v>
                </c:pt>
                <c:pt idx="244564">
                  <c:v>72.6318359</c:v>
                </c:pt>
                <c:pt idx="244565">
                  <c:v>103.271484</c:v>
                </c:pt>
                <c:pt idx="244566">
                  <c:v>105.957031</c:v>
                </c:pt>
                <c:pt idx="244567">
                  <c:v>82.88574219999992</c:v>
                </c:pt>
                <c:pt idx="244568">
                  <c:v>34.6679688</c:v>
                </c:pt>
                <c:pt idx="244569">
                  <c:v>-20.6298828</c:v>
                </c:pt>
                <c:pt idx="244570">
                  <c:v>-71.6552734</c:v>
                </c:pt>
                <c:pt idx="244571">
                  <c:v>-106.811523</c:v>
                </c:pt>
                <c:pt idx="244572">
                  <c:v>-105.34668</c:v>
                </c:pt>
                <c:pt idx="244573">
                  <c:v>-85.08300779999998</c:v>
                </c:pt>
                <c:pt idx="244574">
                  <c:v>-38.4521484</c:v>
                </c:pt>
                <c:pt idx="244575">
                  <c:v>12.8173828</c:v>
                </c:pt>
                <c:pt idx="244576">
                  <c:v>70.4345703</c:v>
                </c:pt>
                <c:pt idx="244577">
                  <c:v>106.445312</c:v>
                </c:pt>
                <c:pt idx="244578">
                  <c:v>107.299805</c:v>
                </c:pt>
                <c:pt idx="244579">
                  <c:v>87.2802734</c:v>
                </c:pt>
                <c:pt idx="244580">
                  <c:v>38.0859375</c:v>
                </c:pt>
                <c:pt idx="244581">
                  <c:v>-20.2636719</c:v>
                </c:pt>
                <c:pt idx="244582">
                  <c:v>-69.45800779999998</c:v>
                </c:pt>
                <c:pt idx="244583">
                  <c:v>-100.708008</c:v>
                </c:pt>
                <c:pt idx="244584">
                  <c:v>-107.421875</c:v>
                </c:pt>
                <c:pt idx="244585">
                  <c:v>-80.68847659999993</c:v>
                </c:pt>
                <c:pt idx="244586">
                  <c:v>-43.2128906</c:v>
                </c:pt>
                <c:pt idx="244587">
                  <c:v>8.178710939999998</c:v>
                </c:pt>
                <c:pt idx="244588">
                  <c:v>59.5703125</c:v>
                </c:pt>
                <c:pt idx="244589">
                  <c:v>96.80175779999998</c:v>
                </c:pt>
                <c:pt idx="244590">
                  <c:v>111.328125</c:v>
                </c:pt>
                <c:pt idx="244591">
                  <c:v>86.42578119999993</c:v>
                </c:pt>
                <c:pt idx="244592">
                  <c:v>48.2177734</c:v>
                </c:pt>
                <c:pt idx="244593">
                  <c:v>-12.9394531</c:v>
                </c:pt>
                <c:pt idx="244594">
                  <c:v>-64.6972656</c:v>
                </c:pt>
                <c:pt idx="244595">
                  <c:v>-97.2900391</c:v>
                </c:pt>
                <c:pt idx="244596">
                  <c:v>-107.299805</c:v>
                </c:pt>
                <c:pt idx="244597">
                  <c:v>-95.2148438</c:v>
                </c:pt>
                <c:pt idx="244598">
                  <c:v>-51.7578125</c:v>
                </c:pt>
                <c:pt idx="244599">
                  <c:v>11.5966797</c:v>
                </c:pt>
                <c:pt idx="244600">
                  <c:v>61.2792969</c:v>
                </c:pt>
                <c:pt idx="244601">
                  <c:v>93.6279297</c:v>
                </c:pt>
                <c:pt idx="244602">
                  <c:v>104.614258</c:v>
                </c:pt>
                <c:pt idx="244603">
                  <c:v>84.3505859</c:v>
                </c:pt>
                <c:pt idx="244604">
                  <c:v>54.1992188</c:v>
                </c:pt>
                <c:pt idx="244605">
                  <c:v>-4.15039062</c:v>
                </c:pt>
                <c:pt idx="244606">
                  <c:v>-57.1289062</c:v>
                </c:pt>
                <c:pt idx="244607">
                  <c:v>-95.5810547</c:v>
                </c:pt>
                <c:pt idx="244608">
                  <c:v>-111.450195</c:v>
                </c:pt>
                <c:pt idx="244609">
                  <c:v>-96.4355469</c:v>
                </c:pt>
                <c:pt idx="244610">
                  <c:v>-62.0117188</c:v>
                </c:pt>
                <c:pt idx="244611">
                  <c:v>0.732421875</c:v>
                </c:pt>
                <c:pt idx="244612">
                  <c:v>47.4853516</c:v>
                </c:pt>
                <c:pt idx="244613">
                  <c:v>94.7265625</c:v>
                </c:pt>
                <c:pt idx="244614">
                  <c:v>108.032227</c:v>
                </c:pt>
                <c:pt idx="244615">
                  <c:v>97.90039059999998</c:v>
                </c:pt>
                <c:pt idx="244616">
                  <c:v>53.5888672</c:v>
                </c:pt>
                <c:pt idx="244617">
                  <c:v>-5.24902344</c:v>
                </c:pt>
                <c:pt idx="244618">
                  <c:v>-55.9082031</c:v>
                </c:pt>
                <c:pt idx="244619">
                  <c:v>-95.703125</c:v>
                </c:pt>
                <c:pt idx="244620">
                  <c:v>-108.276367</c:v>
                </c:pt>
                <c:pt idx="244621">
                  <c:v>-88.7451172</c:v>
                </c:pt>
                <c:pt idx="244622">
                  <c:v>-58.1054688</c:v>
                </c:pt>
                <c:pt idx="244623">
                  <c:v>-2.80761719</c:v>
                </c:pt>
                <c:pt idx="244624">
                  <c:v>46.2646484</c:v>
                </c:pt>
                <c:pt idx="244625">
                  <c:v>92.89550779999998</c:v>
                </c:pt>
                <c:pt idx="244626">
                  <c:v>114.501953</c:v>
                </c:pt>
                <c:pt idx="244627">
                  <c:v>95.4589844</c:v>
                </c:pt>
                <c:pt idx="244628">
                  <c:v>57.7392578</c:v>
                </c:pt>
                <c:pt idx="244629">
                  <c:v>10.2539062</c:v>
                </c:pt>
                <c:pt idx="244630">
                  <c:v>-41.8701172</c:v>
                </c:pt>
                <c:pt idx="244631">
                  <c:v>-87.7685547</c:v>
                </c:pt>
                <c:pt idx="244632">
                  <c:v>-111.206055</c:v>
                </c:pt>
                <c:pt idx="244633">
                  <c:v>-99.1210938</c:v>
                </c:pt>
                <c:pt idx="244634">
                  <c:v>-67.7490234</c:v>
                </c:pt>
                <c:pt idx="244635">
                  <c:v>-15.7470703</c:v>
                </c:pt>
                <c:pt idx="244636">
                  <c:v>42.4804688</c:v>
                </c:pt>
                <c:pt idx="244637">
                  <c:v>88.37890619999993</c:v>
                </c:pt>
                <c:pt idx="244638">
                  <c:v>104.980469</c:v>
                </c:pt>
                <c:pt idx="244639">
                  <c:v>97.65625</c:v>
                </c:pt>
                <c:pt idx="244640">
                  <c:v>64.3310547</c:v>
                </c:pt>
                <c:pt idx="244641">
                  <c:v>15.5029297</c:v>
                </c:pt>
                <c:pt idx="244642">
                  <c:v>-31.7382812</c:v>
                </c:pt>
                <c:pt idx="244643">
                  <c:v>-85.5712891</c:v>
                </c:pt>
                <c:pt idx="244644">
                  <c:v>-109.619141</c:v>
                </c:pt>
                <c:pt idx="244645">
                  <c:v>-99.85351559999998</c:v>
                </c:pt>
                <c:pt idx="244646">
                  <c:v>-68.7255859</c:v>
                </c:pt>
                <c:pt idx="244647">
                  <c:v>-19.1650391</c:v>
                </c:pt>
                <c:pt idx="244648">
                  <c:v>31.6162109</c:v>
                </c:pt>
                <c:pt idx="244649">
                  <c:v>84.22851559999998</c:v>
                </c:pt>
                <c:pt idx="244650">
                  <c:v>105.46875</c:v>
                </c:pt>
                <c:pt idx="244651">
                  <c:v>104.492188</c:v>
                </c:pt>
                <c:pt idx="244652">
                  <c:v>79.22363279999998</c:v>
                </c:pt>
                <c:pt idx="244653">
                  <c:v>25.6347656</c:v>
                </c:pt>
                <c:pt idx="244654">
                  <c:v>-34.7900391</c:v>
                </c:pt>
                <c:pt idx="244655">
                  <c:v>-75.31738279999998</c:v>
                </c:pt>
                <c:pt idx="244656">
                  <c:v>-102.905273</c:v>
                </c:pt>
                <c:pt idx="244657">
                  <c:v>-102.661133</c:v>
                </c:pt>
                <c:pt idx="244658">
                  <c:v>-72.9980469</c:v>
                </c:pt>
                <c:pt idx="244659">
                  <c:v>-28.5644531</c:v>
                </c:pt>
                <c:pt idx="244660">
                  <c:v>23.4375</c:v>
                </c:pt>
                <c:pt idx="244661">
                  <c:v>73.9746094</c:v>
                </c:pt>
                <c:pt idx="244662">
                  <c:v>102.050781</c:v>
                </c:pt>
                <c:pt idx="244663">
                  <c:v>99.3652344</c:v>
                </c:pt>
                <c:pt idx="244664">
                  <c:v>74.8291016</c:v>
                </c:pt>
                <c:pt idx="244665">
                  <c:v>21.9726562</c:v>
                </c:pt>
                <c:pt idx="244666">
                  <c:v>-24.1699219</c:v>
                </c:pt>
                <c:pt idx="244667">
                  <c:v>-77.39257809999994</c:v>
                </c:pt>
                <c:pt idx="244668">
                  <c:v>-105.59082</c:v>
                </c:pt>
                <c:pt idx="244669">
                  <c:v>-105.957031</c:v>
                </c:pt>
                <c:pt idx="244670">
                  <c:v>-81.17675779999993</c:v>
                </c:pt>
                <c:pt idx="244671">
                  <c:v>-30.3955078</c:v>
                </c:pt>
                <c:pt idx="244672">
                  <c:v>31.1279297</c:v>
                </c:pt>
                <c:pt idx="244673">
                  <c:v>72.3876953</c:v>
                </c:pt>
                <c:pt idx="244674">
                  <c:v>96.4355469</c:v>
                </c:pt>
                <c:pt idx="244675">
                  <c:v>105.34668</c:v>
                </c:pt>
                <c:pt idx="244676">
                  <c:v>80.5664062</c:v>
                </c:pt>
                <c:pt idx="244677">
                  <c:v>40.2832031</c:v>
                </c:pt>
                <c:pt idx="244678">
                  <c:v>-11.9628906</c:v>
                </c:pt>
                <c:pt idx="244679">
                  <c:v>-67.62695309999998</c:v>
                </c:pt>
                <c:pt idx="244680">
                  <c:v>-95.82519529999998</c:v>
                </c:pt>
                <c:pt idx="244681">
                  <c:v>-111.450195</c:v>
                </c:pt>
                <c:pt idx="244682">
                  <c:v>-86.7919922</c:v>
                </c:pt>
                <c:pt idx="244683">
                  <c:v>-44.7998047</c:v>
                </c:pt>
                <c:pt idx="244684">
                  <c:v>17.7001953</c:v>
                </c:pt>
                <c:pt idx="244685">
                  <c:v>63.2324219</c:v>
                </c:pt>
                <c:pt idx="244686">
                  <c:v>98.0224609</c:v>
                </c:pt>
                <c:pt idx="244687">
                  <c:v>106.689453</c:v>
                </c:pt>
                <c:pt idx="244688">
                  <c:v>87.890625</c:v>
                </c:pt>
                <c:pt idx="244689">
                  <c:v>46.1425781</c:v>
                </c:pt>
                <c:pt idx="244690">
                  <c:v>-16.8457031</c:v>
                </c:pt>
                <c:pt idx="244691">
                  <c:v>-58.9599609</c:v>
                </c:pt>
                <c:pt idx="244692">
                  <c:v>-94.84863279999998</c:v>
                </c:pt>
                <c:pt idx="244693">
                  <c:v>-111.694336</c:v>
                </c:pt>
                <c:pt idx="244694">
                  <c:v>-93.87207029999993</c:v>
                </c:pt>
                <c:pt idx="244695">
                  <c:v>-51.0253906</c:v>
                </c:pt>
                <c:pt idx="244696">
                  <c:v>5.859375</c:v>
                </c:pt>
                <c:pt idx="244697">
                  <c:v>61.2792969</c:v>
                </c:pt>
                <c:pt idx="244698">
                  <c:v>96.1914062</c:v>
                </c:pt>
                <c:pt idx="244699">
                  <c:v>107.299805</c:v>
                </c:pt>
                <c:pt idx="244700">
                  <c:v>91.3085938</c:v>
                </c:pt>
                <c:pt idx="244701">
                  <c:v>51.39160159999999</c:v>
                </c:pt>
                <c:pt idx="244702">
                  <c:v>2.56347656</c:v>
                </c:pt>
                <c:pt idx="244703">
                  <c:v>-53.2226562</c:v>
                </c:pt>
                <c:pt idx="244704">
                  <c:v>-92.5292969</c:v>
                </c:pt>
                <c:pt idx="244705">
                  <c:v>-105.834961</c:v>
                </c:pt>
                <c:pt idx="244706">
                  <c:v>-100.341797</c:v>
                </c:pt>
                <c:pt idx="244707">
                  <c:v>-53.34472659999999</c:v>
                </c:pt>
                <c:pt idx="244708">
                  <c:v>2.07519531</c:v>
                </c:pt>
                <c:pt idx="244709">
                  <c:v>52.3681641</c:v>
                </c:pt>
                <c:pt idx="244710">
                  <c:v>94.4824219</c:v>
                </c:pt>
                <c:pt idx="244711">
                  <c:v>108.032227</c:v>
                </c:pt>
                <c:pt idx="244712">
                  <c:v>99.9755859</c:v>
                </c:pt>
                <c:pt idx="244713">
                  <c:v>58.83789059999999</c:v>
                </c:pt>
                <c:pt idx="244714">
                  <c:v>4.15039062</c:v>
                </c:pt>
                <c:pt idx="244715">
                  <c:v>-45.0439453</c:v>
                </c:pt>
                <c:pt idx="244716">
                  <c:v>-93.1396484</c:v>
                </c:pt>
                <c:pt idx="244717">
                  <c:v>-108.642578</c:v>
                </c:pt>
                <c:pt idx="244718">
                  <c:v>-95.703125</c:v>
                </c:pt>
                <c:pt idx="244719">
                  <c:v>-60.6689453</c:v>
                </c:pt>
                <c:pt idx="244720">
                  <c:v>-7.44628906</c:v>
                </c:pt>
                <c:pt idx="244721">
                  <c:v>50.5371094</c:v>
                </c:pt>
                <c:pt idx="244722">
                  <c:v>88.7451172</c:v>
                </c:pt>
                <c:pt idx="244723">
                  <c:v>107.177734</c:v>
                </c:pt>
                <c:pt idx="244724">
                  <c:v>103.271484</c:v>
                </c:pt>
                <c:pt idx="244725">
                  <c:v>64.9414062</c:v>
                </c:pt>
                <c:pt idx="244726">
                  <c:v>13.9160156</c:v>
                </c:pt>
                <c:pt idx="244727">
                  <c:v>-46.1425781</c:v>
                </c:pt>
                <c:pt idx="244728">
                  <c:v>-88.62304690000001</c:v>
                </c:pt>
                <c:pt idx="244729">
                  <c:v>-109.985352</c:v>
                </c:pt>
                <c:pt idx="244730">
                  <c:v>-97.4121094</c:v>
                </c:pt>
                <c:pt idx="244731">
                  <c:v>-67.0166016</c:v>
                </c:pt>
                <c:pt idx="244732">
                  <c:v>-18.6767578</c:v>
                </c:pt>
                <c:pt idx="244733">
                  <c:v>40.2832031</c:v>
                </c:pt>
                <c:pt idx="244734">
                  <c:v>80.8105469</c:v>
                </c:pt>
                <c:pt idx="244735">
                  <c:v>104.614258</c:v>
                </c:pt>
                <c:pt idx="244736">
                  <c:v>99.2431641</c:v>
                </c:pt>
                <c:pt idx="244737">
                  <c:v>72.9980469</c:v>
                </c:pt>
                <c:pt idx="244738">
                  <c:v>17.2119141</c:v>
                </c:pt>
                <c:pt idx="244739">
                  <c:v>-29.296875</c:v>
                </c:pt>
                <c:pt idx="244740">
                  <c:v>-83.7402344</c:v>
                </c:pt>
                <c:pt idx="244741">
                  <c:v>-110.229492</c:v>
                </c:pt>
                <c:pt idx="244742">
                  <c:v>-101.318359</c:v>
                </c:pt>
                <c:pt idx="244743">
                  <c:v>-76.6601562</c:v>
                </c:pt>
                <c:pt idx="244744">
                  <c:v>-23.6816406</c:v>
                </c:pt>
                <c:pt idx="244745">
                  <c:v>28.6865234</c:v>
                </c:pt>
                <c:pt idx="244746">
                  <c:v>78.36914059999998</c:v>
                </c:pt>
                <c:pt idx="244747">
                  <c:v>98.9990234</c:v>
                </c:pt>
                <c:pt idx="244748">
                  <c:v>93.01757809999998</c:v>
                </c:pt>
                <c:pt idx="244749">
                  <c:v>68.1152344</c:v>
                </c:pt>
                <c:pt idx="244750">
                  <c:v>29.4189453</c:v>
                </c:pt>
                <c:pt idx="244751">
                  <c:v>-32.1044922</c:v>
                </c:pt>
                <c:pt idx="244752">
                  <c:v>-78.9794922</c:v>
                </c:pt>
                <c:pt idx="244753">
                  <c:v>-93.6279297</c:v>
                </c:pt>
                <c:pt idx="244754">
                  <c:v>-109.008789</c:v>
                </c:pt>
                <c:pt idx="244755">
                  <c:v>-79.7119141</c:v>
                </c:pt>
                <c:pt idx="244756">
                  <c:v>-27.7099609</c:v>
                </c:pt>
                <c:pt idx="244757">
                  <c:v>28.1982422</c:v>
                </c:pt>
                <c:pt idx="244758">
                  <c:v>80.8105469</c:v>
                </c:pt>
                <c:pt idx="244759">
                  <c:v>105.712891</c:v>
                </c:pt>
                <c:pt idx="244760">
                  <c:v>99.9755859</c:v>
                </c:pt>
                <c:pt idx="244761">
                  <c:v>75.9277344</c:v>
                </c:pt>
                <c:pt idx="244762">
                  <c:v>33.6914062</c:v>
                </c:pt>
                <c:pt idx="244763">
                  <c:v>-24.4140625</c:v>
                </c:pt>
                <c:pt idx="244764">
                  <c:v>-78.36914059999998</c:v>
                </c:pt>
                <c:pt idx="244765">
                  <c:v>-98.63281249999996</c:v>
                </c:pt>
                <c:pt idx="244766">
                  <c:v>-106.689453</c:v>
                </c:pt>
                <c:pt idx="244767">
                  <c:v>-89.11132809999998</c:v>
                </c:pt>
                <c:pt idx="244768">
                  <c:v>-34.3017578</c:v>
                </c:pt>
                <c:pt idx="244769">
                  <c:v>20.7519531</c:v>
                </c:pt>
                <c:pt idx="244770">
                  <c:v>69.33593749999996</c:v>
                </c:pt>
                <c:pt idx="244771">
                  <c:v>102.905273</c:v>
                </c:pt>
                <c:pt idx="244772">
                  <c:v>105.957031</c:v>
                </c:pt>
                <c:pt idx="244773">
                  <c:v>84.4726562</c:v>
                </c:pt>
                <c:pt idx="244774">
                  <c:v>41.3818359</c:v>
                </c:pt>
                <c:pt idx="244775">
                  <c:v>-15.5029297</c:v>
                </c:pt>
                <c:pt idx="244776">
                  <c:v>-63.2324219</c:v>
                </c:pt>
                <c:pt idx="244777">
                  <c:v>-91.1865234</c:v>
                </c:pt>
                <c:pt idx="244778">
                  <c:v>-98.0224609</c:v>
                </c:pt>
                <c:pt idx="244779">
                  <c:v>-86.5478516</c:v>
                </c:pt>
                <c:pt idx="244780">
                  <c:v>-42.8466797</c:v>
                </c:pt>
                <c:pt idx="244781">
                  <c:v>7.69042969</c:v>
                </c:pt>
                <c:pt idx="244782">
                  <c:v>64.3310547</c:v>
                </c:pt>
                <c:pt idx="244783">
                  <c:v>97.77832029999998</c:v>
                </c:pt>
                <c:pt idx="244784">
                  <c:v>105.224609</c:v>
                </c:pt>
                <c:pt idx="244785">
                  <c:v>88.37890619999993</c:v>
                </c:pt>
                <c:pt idx="244786">
                  <c:v>42.7246094</c:v>
                </c:pt>
                <c:pt idx="244787">
                  <c:v>-9.033203119999997</c:v>
                </c:pt>
                <c:pt idx="244788">
                  <c:v>-56.5185547</c:v>
                </c:pt>
                <c:pt idx="244789">
                  <c:v>-94.2382812</c:v>
                </c:pt>
                <c:pt idx="244790">
                  <c:v>-107.177734</c:v>
                </c:pt>
                <c:pt idx="244791">
                  <c:v>-91.6748047</c:v>
                </c:pt>
                <c:pt idx="244792">
                  <c:v>-57.0068359</c:v>
                </c:pt>
                <c:pt idx="244793">
                  <c:v>11.9628906</c:v>
                </c:pt>
                <c:pt idx="244794">
                  <c:v>58.59375</c:v>
                </c:pt>
                <c:pt idx="244795">
                  <c:v>93.6279297</c:v>
                </c:pt>
                <c:pt idx="244796">
                  <c:v>112.792969</c:v>
                </c:pt>
                <c:pt idx="244797">
                  <c:v>93.6279297</c:v>
                </c:pt>
                <c:pt idx="244798">
                  <c:v>55.6640625</c:v>
                </c:pt>
                <c:pt idx="244799">
                  <c:v>3.54003906</c:v>
                </c:pt>
                <c:pt idx="244800">
                  <c:v>-50.78125</c:v>
                </c:pt>
                <c:pt idx="244801">
                  <c:v>-88.9892578</c:v>
                </c:pt>
                <c:pt idx="244802">
                  <c:v>-107.299805</c:v>
                </c:pt>
                <c:pt idx="244803">
                  <c:v>-101.928711</c:v>
                </c:pt>
                <c:pt idx="244804">
                  <c:v>-56.5185547</c:v>
                </c:pt>
                <c:pt idx="244805">
                  <c:v>-5.859375</c:v>
                </c:pt>
                <c:pt idx="244806">
                  <c:v>48.4619141</c:v>
                </c:pt>
                <c:pt idx="244807">
                  <c:v>92.1630859</c:v>
                </c:pt>
                <c:pt idx="244808">
                  <c:v>102.661133</c:v>
                </c:pt>
                <c:pt idx="244809">
                  <c:v>93.5058594</c:v>
                </c:pt>
                <c:pt idx="244810">
                  <c:v>58.3496094</c:v>
                </c:pt>
                <c:pt idx="244811">
                  <c:v>-0.48828125</c:v>
                </c:pt>
                <c:pt idx="244812">
                  <c:v>-49.0722656</c:v>
                </c:pt>
                <c:pt idx="244813">
                  <c:v>-92.4072266</c:v>
                </c:pt>
                <c:pt idx="244814">
                  <c:v>-107.543945</c:v>
                </c:pt>
                <c:pt idx="244815">
                  <c:v>-95.5810547</c:v>
                </c:pt>
                <c:pt idx="244816">
                  <c:v>-64.2089844</c:v>
                </c:pt>
                <c:pt idx="244817">
                  <c:v>-9.88769531</c:v>
                </c:pt>
                <c:pt idx="244818">
                  <c:v>45.1660156</c:v>
                </c:pt>
                <c:pt idx="244819">
                  <c:v>91.796875</c:v>
                </c:pt>
                <c:pt idx="244820">
                  <c:v>107.910156</c:v>
                </c:pt>
                <c:pt idx="244821">
                  <c:v>97.0458984</c:v>
                </c:pt>
                <c:pt idx="244822">
                  <c:v>69.7021484</c:v>
                </c:pt>
                <c:pt idx="244823">
                  <c:v>11.2304688</c:v>
                </c:pt>
                <c:pt idx="244824">
                  <c:v>-40.2832031</c:v>
                </c:pt>
                <c:pt idx="244825">
                  <c:v>-83.0078125</c:v>
                </c:pt>
                <c:pt idx="244826">
                  <c:v>-103.149414</c:v>
                </c:pt>
                <c:pt idx="244827">
                  <c:v>-95.82519529999998</c:v>
                </c:pt>
                <c:pt idx="244828">
                  <c:v>-64.57519529999998</c:v>
                </c:pt>
                <c:pt idx="244829">
                  <c:v>-19.2871094</c:v>
                </c:pt>
                <c:pt idx="244830">
                  <c:v>40.7714844</c:v>
                </c:pt>
                <c:pt idx="244831">
                  <c:v>84.9609375</c:v>
                </c:pt>
                <c:pt idx="244832">
                  <c:v>107.421875</c:v>
                </c:pt>
                <c:pt idx="244833">
                  <c:v>102.172852</c:v>
                </c:pt>
                <c:pt idx="244834">
                  <c:v>66.1621094</c:v>
                </c:pt>
                <c:pt idx="244835">
                  <c:v>17.9443359</c:v>
                </c:pt>
                <c:pt idx="244836">
                  <c:v>-34.5458984</c:v>
                </c:pt>
                <c:pt idx="244837">
                  <c:v>-83.0078125</c:v>
                </c:pt>
                <c:pt idx="244838">
                  <c:v>-104.370117</c:v>
                </c:pt>
                <c:pt idx="244839">
                  <c:v>-101.928711</c:v>
                </c:pt>
                <c:pt idx="244840">
                  <c:v>-69.45800779999998</c:v>
                </c:pt>
                <c:pt idx="244841">
                  <c:v>-27.0996094</c:v>
                </c:pt>
                <c:pt idx="244842">
                  <c:v>30.1513672</c:v>
                </c:pt>
                <c:pt idx="244843">
                  <c:v>84.22851559999998</c:v>
                </c:pt>
                <c:pt idx="244844">
                  <c:v>106.445312</c:v>
                </c:pt>
                <c:pt idx="244845">
                  <c:v>107.543945</c:v>
                </c:pt>
                <c:pt idx="244846">
                  <c:v>78.9794922</c:v>
                </c:pt>
                <c:pt idx="244847">
                  <c:v>22.4609375</c:v>
                </c:pt>
                <c:pt idx="244848">
                  <c:v>-28.1982422</c:v>
                </c:pt>
                <c:pt idx="244849">
                  <c:v>-68.35937499999996</c:v>
                </c:pt>
                <c:pt idx="244850">
                  <c:v>-95.82519529999998</c:v>
                </c:pt>
                <c:pt idx="244851">
                  <c:v>-105.46875</c:v>
                </c:pt>
                <c:pt idx="244852">
                  <c:v>-76.7822266</c:v>
                </c:pt>
                <c:pt idx="244853">
                  <c:v>-28.8085938</c:v>
                </c:pt>
                <c:pt idx="244854">
                  <c:v>24.5361328</c:v>
                </c:pt>
                <c:pt idx="244855">
                  <c:v>72.9980469</c:v>
                </c:pt>
                <c:pt idx="244856">
                  <c:v>103.637695</c:v>
                </c:pt>
                <c:pt idx="244857">
                  <c:v>106.567383</c:v>
                </c:pt>
                <c:pt idx="244858">
                  <c:v>77.0263672</c:v>
                </c:pt>
                <c:pt idx="244859">
                  <c:v>36.0107422</c:v>
                </c:pt>
                <c:pt idx="244860">
                  <c:v>-17.2119141</c:v>
                </c:pt>
                <c:pt idx="244861">
                  <c:v>-65.55175779999998</c:v>
                </c:pt>
                <c:pt idx="244862">
                  <c:v>-104.736328</c:v>
                </c:pt>
                <c:pt idx="244863">
                  <c:v>-108.276367</c:v>
                </c:pt>
                <c:pt idx="244864">
                  <c:v>-78.9794922</c:v>
                </c:pt>
                <c:pt idx="244865">
                  <c:v>-31.8603516</c:v>
                </c:pt>
                <c:pt idx="244866">
                  <c:v>13.4277344</c:v>
                </c:pt>
                <c:pt idx="244867">
                  <c:v>67.0166016</c:v>
                </c:pt>
                <c:pt idx="244868">
                  <c:v>99.2431641</c:v>
                </c:pt>
                <c:pt idx="244869">
                  <c:v>104.492188</c:v>
                </c:pt>
                <c:pt idx="244870">
                  <c:v>87.890625</c:v>
                </c:pt>
                <c:pt idx="244871">
                  <c:v>42.2363281</c:v>
                </c:pt>
                <c:pt idx="244872">
                  <c:v>-7.56835938</c:v>
                </c:pt>
                <c:pt idx="244873">
                  <c:v>-64.9414062</c:v>
                </c:pt>
                <c:pt idx="244874">
                  <c:v>-101.68457</c:v>
                </c:pt>
                <c:pt idx="244875">
                  <c:v>-105.712891</c:v>
                </c:pt>
                <c:pt idx="244876">
                  <c:v>-82.88574219999992</c:v>
                </c:pt>
                <c:pt idx="244877">
                  <c:v>-45.6542969</c:v>
                </c:pt>
                <c:pt idx="244878">
                  <c:v>7.69042969</c:v>
                </c:pt>
                <c:pt idx="244879">
                  <c:v>54.32128909999999</c:v>
                </c:pt>
                <c:pt idx="244880">
                  <c:v>89.7216797</c:v>
                </c:pt>
                <c:pt idx="244881">
                  <c:v>102.539062</c:v>
                </c:pt>
                <c:pt idx="244882">
                  <c:v>86.7919922</c:v>
                </c:pt>
                <c:pt idx="244883">
                  <c:v>51.0253906</c:v>
                </c:pt>
                <c:pt idx="244884">
                  <c:v>-1.83105469</c:v>
                </c:pt>
                <c:pt idx="244885">
                  <c:v>-61.6455078</c:v>
                </c:pt>
                <c:pt idx="244886">
                  <c:v>-96.80175779999998</c:v>
                </c:pt>
                <c:pt idx="244887">
                  <c:v>-108.032227</c:v>
                </c:pt>
                <c:pt idx="244888">
                  <c:v>-94.84863279999998</c:v>
                </c:pt>
                <c:pt idx="244889">
                  <c:v>-54.32128909999999</c:v>
                </c:pt>
                <c:pt idx="244890">
                  <c:v>3.29589844</c:v>
                </c:pt>
                <c:pt idx="244891">
                  <c:v>59.81445309999999</c:v>
                </c:pt>
                <c:pt idx="244892">
                  <c:v>89.2333984</c:v>
                </c:pt>
                <c:pt idx="244893">
                  <c:v>104.003906</c:v>
                </c:pt>
                <c:pt idx="244894">
                  <c:v>85.8154297</c:v>
                </c:pt>
                <c:pt idx="244895">
                  <c:v>55.0537109</c:v>
                </c:pt>
                <c:pt idx="244896">
                  <c:v>6.59179688</c:v>
                </c:pt>
                <c:pt idx="244897">
                  <c:v>-44.1894531</c:v>
                </c:pt>
                <c:pt idx="244898">
                  <c:v>-86.9140625</c:v>
                </c:pt>
                <c:pt idx="244899">
                  <c:v>-107.177734</c:v>
                </c:pt>
                <c:pt idx="244900">
                  <c:v>-98.2666016</c:v>
                </c:pt>
                <c:pt idx="244901">
                  <c:v>-55.1757812</c:v>
                </c:pt>
                <c:pt idx="244902">
                  <c:v>-1.34277344</c:v>
                </c:pt>
                <c:pt idx="244903">
                  <c:v>46.9970703</c:v>
                </c:pt>
                <c:pt idx="244904">
                  <c:v>88.37890619999993</c:v>
                </c:pt>
                <c:pt idx="244905">
                  <c:v>110.717773</c:v>
                </c:pt>
                <c:pt idx="244906">
                  <c:v>95.9472656</c:v>
                </c:pt>
                <c:pt idx="244907">
                  <c:v>63.7207031</c:v>
                </c:pt>
                <c:pt idx="244908">
                  <c:v>12.3291016</c:v>
                </c:pt>
                <c:pt idx="244909">
                  <c:v>-46.3867188</c:v>
                </c:pt>
                <c:pt idx="244910">
                  <c:v>-89.35546879999995</c:v>
                </c:pt>
                <c:pt idx="244911">
                  <c:v>-110.351562</c:v>
                </c:pt>
                <c:pt idx="244912">
                  <c:v>-102.172852</c:v>
                </c:pt>
                <c:pt idx="244913">
                  <c:v>-67.2607422</c:v>
                </c:pt>
                <c:pt idx="244914">
                  <c:v>-18.0664062</c:v>
                </c:pt>
                <c:pt idx="244915">
                  <c:v>45.5322266</c:v>
                </c:pt>
                <c:pt idx="244916">
                  <c:v>86.7919922</c:v>
                </c:pt>
                <c:pt idx="244917">
                  <c:v>101.196289</c:v>
                </c:pt>
                <c:pt idx="244918">
                  <c:v>93.01757809999998</c:v>
                </c:pt>
                <c:pt idx="244919">
                  <c:v>67.0166016</c:v>
                </c:pt>
                <c:pt idx="244920">
                  <c:v>17.3339844</c:v>
                </c:pt>
                <c:pt idx="244921">
                  <c:v>-31.8603516</c:v>
                </c:pt>
                <c:pt idx="244922">
                  <c:v>-83.12988279999993</c:v>
                </c:pt>
                <c:pt idx="244923">
                  <c:v>-108.764648</c:v>
                </c:pt>
                <c:pt idx="244924">
                  <c:v>-106.323242</c:v>
                </c:pt>
                <c:pt idx="244925">
                  <c:v>-71.4111328</c:v>
                </c:pt>
                <c:pt idx="244926">
                  <c:v>-23.3154297</c:v>
                </c:pt>
                <c:pt idx="244927">
                  <c:v>33.44726559999999</c:v>
                </c:pt>
                <c:pt idx="244928">
                  <c:v>80.5664062</c:v>
                </c:pt>
                <c:pt idx="244929">
                  <c:v>109.741211</c:v>
                </c:pt>
                <c:pt idx="244930">
                  <c:v>107.543945</c:v>
                </c:pt>
                <c:pt idx="244931">
                  <c:v>75.0732422</c:v>
                </c:pt>
                <c:pt idx="244932">
                  <c:v>25.8789062</c:v>
                </c:pt>
                <c:pt idx="244933">
                  <c:v>-23.1933594</c:v>
                </c:pt>
                <c:pt idx="244934">
                  <c:v>-83.4960938</c:v>
                </c:pt>
                <c:pt idx="244935">
                  <c:v>-109.008789</c:v>
                </c:pt>
                <c:pt idx="244936">
                  <c:v>-98.9990234</c:v>
                </c:pt>
                <c:pt idx="244937">
                  <c:v>-69.2138672</c:v>
                </c:pt>
                <c:pt idx="244938">
                  <c:v>-21.6064453</c:v>
                </c:pt>
                <c:pt idx="244939">
                  <c:v>28.6865234</c:v>
                </c:pt>
                <c:pt idx="244940">
                  <c:v>78.8574219</c:v>
                </c:pt>
                <c:pt idx="244941">
                  <c:v>105.834961</c:v>
                </c:pt>
                <c:pt idx="244942">
                  <c:v>106.079102</c:v>
                </c:pt>
                <c:pt idx="244943">
                  <c:v>74.8291016</c:v>
                </c:pt>
                <c:pt idx="244944">
                  <c:v>29.0527344</c:v>
                </c:pt>
                <c:pt idx="244945">
                  <c:v>-19.6533203</c:v>
                </c:pt>
                <c:pt idx="244946">
                  <c:v>-73.9746094</c:v>
                </c:pt>
                <c:pt idx="244947">
                  <c:v>-98.9990234</c:v>
                </c:pt>
                <c:pt idx="244948">
                  <c:v>-104.003906</c:v>
                </c:pt>
                <c:pt idx="244949">
                  <c:v>-77.39257809999994</c:v>
                </c:pt>
                <c:pt idx="244950">
                  <c:v>-25.390625</c:v>
                </c:pt>
                <c:pt idx="244951">
                  <c:v>19.2871094</c:v>
                </c:pt>
                <c:pt idx="244952">
                  <c:v>65.4296875</c:v>
                </c:pt>
                <c:pt idx="244953">
                  <c:v>107.666016</c:v>
                </c:pt>
                <c:pt idx="244954">
                  <c:v>110.351562</c:v>
                </c:pt>
                <c:pt idx="244955">
                  <c:v>79.9560547</c:v>
                </c:pt>
                <c:pt idx="244956">
                  <c:v>36.0107422</c:v>
                </c:pt>
                <c:pt idx="244957">
                  <c:v>-13.671875</c:v>
                </c:pt>
                <c:pt idx="244958">
                  <c:v>-65.55175779999998</c:v>
                </c:pt>
                <c:pt idx="244959">
                  <c:v>-98.9990234</c:v>
                </c:pt>
                <c:pt idx="244960">
                  <c:v>-107.543945</c:v>
                </c:pt>
                <c:pt idx="244961">
                  <c:v>-87.4023438</c:v>
                </c:pt>
                <c:pt idx="244962">
                  <c:v>-44.4335938</c:v>
                </c:pt>
                <c:pt idx="244963">
                  <c:v>6.95800781</c:v>
                </c:pt>
                <c:pt idx="244964">
                  <c:v>61.15722659999999</c:v>
                </c:pt>
                <c:pt idx="244965">
                  <c:v>101.68457</c:v>
                </c:pt>
                <c:pt idx="244966">
                  <c:v>106.201172</c:v>
                </c:pt>
                <c:pt idx="244967">
                  <c:v>85.3271484</c:v>
                </c:pt>
                <c:pt idx="244968">
                  <c:v>48.0957031</c:v>
                </c:pt>
                <c:pt idx="244969">
                  <c:v>-3.54003906</c:v>
                </c:pt>
                <c:pt idx="244970">
                  <c:v>-60.18066409999999</c:v>
                </c:pt>
                <c:pt idx="244971">
                  <c:v>-101.196289</c:v>
                </c:pt>
                <c:pt idx="244972">
                  <c:v>-106.079102</c:v>
                </c:pt>
                <c:pt idx="244973">
                  <c:v>-85.5712891</c:v>
                </c:pt>
                <c:pt idx="244974">
                  <c:v>-42.4804688</c:v>
                </c:pt>
                <c:pt idx="244975">
                  <c:v>4.51660156</c:v>
                </c:pt>
                <c:pt idx="244976">
                  <c:v>58.2275391</c:v>
                </c:pt>
                <c:pt idx="244977">
                  <c:v>95.703125</c:v>
                </c:pt>
                <c:pt idx="244978">
                  <c:v>112.670898</c:v>
                </c:pt>
                <c:pt idx="244979">
                  <c:v>96.0693359</c:v>
                </c:pt>
                <c:pt idx="244980">
                  <c:v>59.0820312</c:v>
                </c:pt>
                <c:pt idx="244981">
                  <c:v>-3.05175781</c:v>
                </c:pt>
                <c:pt idx="244982">
                  <c:v>-56.7626953</c:v>
                </c:pt>
                <c:pt idx="244983">
                  <c:v>-93.87207029999993</c:v>
                </c:pt>
                <c:pt idx="244984">
                  <c:v>-107.055664</c:v>
                </c:pt>
                <c:pt idx="244985">
                  <c:v>-92.5292969</c:v>
                </c:pt>
                <c:pt idx="244986">
                  <c:v>-55.0537109</c:v>
                </c:pt>
                <c:pt idx="244987">
                  <c:v>-7.812499999999997</c:v>
                </c:pt>
                <c:pt idx="244988">
                  <c:v>53.4667969</c:v>
                </c:pt>
                <c:pt idx="244989">
                  <c:v>88.8671875</c:v>
                </c:pt>
                <c:pt idx="244990">
                  <c:v>103.393555</c:v>
                </c:pt>
                <c:pt idx="244991">
                  <c:v>90.33203119999993</c:v>
                </c:pt>
                <c:pt idx="244992">
                  <c:v>57.0068359</c:v>
                </c:pt>
                <c:pt idx="244993">
                  <c:v>8.05664062</c:v>
                </c:pt>
                <c:pt idx="244994">
                  <c:v>-46.9970703</c:v>
                </c:pt>
                <c:pt idx="244995">
                  <c:v>-92.4072266</c:v>
                </c:pt>
                <c:pt idx="244996">
                  <c:v>-112.304688</c:v>
                </c:pt>
                <c:pt idx="244997">
                  <c:v>-102.661133</c:v>
                </c:pt>
                <c:pt idx="244998">
                  <c:v>-63.1103516</c:v>
                </c:pt>
                <c:pt idx="244999">
                  <c:v>-8.7890625</c:v>
                </c:pt>
                <c:pt idx="245000">
                  <c:v>38.0859375</c:v>
                </c:pt>
                <c:pt idx="245001">
                  <c:v>86.05957029999998</c:v>
                </c:pt>
                <c:pt idx="245002">
                  <c:v>104.492188</c:v>
                </c:pt>
                <c:pt idx="245003">
                  <c:v>105.59082</c:v>
                </c:pt>
                <c:pt idx="245004">
                  <c:v>63.7207031</c:v>
                </c:pt>
                <c:pt idx="245005">
                  <c:v>15.1367188</c:v>
                </c:pt>
                <c:pt idx="245006">
                  <c:v>-33.81347659999999</c:v>
                </c:pt>
                <c:pt idx="245007">
                  <c:v>-84.22851559999998</c:v>
                </c:pt>
                <c:pt idx="245008">
                  <c:v>-110.351562</c:v>
                </c:pt>
                <c:pt idx="245009">
                  <c:v>-97.2900391</c:v>
                </c:pt>
                <c:pt idx="245010">
                  <c:v>-60.9130859</c:v>
                </c:pt>
                <c:pt idx="245011">
                  <c:v>-10.9863281</c:v>
                </c:pt>
                <c:pt idx="245012">
                  <c:v>45.6542969</c:v>
                </c:pt>
                <c:pt idx="245013">
                  <c:v>84.3505859</c:v>
                </c:pt>
                <c:pt idx="245014">
                  <c:v>105.712891</c:v>
                </c:pt>
                <c:pt idx="245015">
                  <c:v>101.928711</c:v>
                </c:pt>
                <c:pt idx="245016">
                  <c:v>72.50976559999998</c:v>
                </c:pt>
                <c:pt idx="245017">
                  <c:v>21.484375</c:v>
                </c:pt>
                <c:pt idx="245018">
                  <c:v>-34.0576172</c:v>
                </c:pt>
                <c:pt idx="245019">
                  <c:v>-81.66503909999996</c:v>
                </c:pt>
                <c:pt idx="245020">
                  <c:v>-103.027344</c:v>
                </c:pt>
                <c:pt idx="245021">
                  <c:v>-103.759766</c:v>
                </c:pt>
                <c:pt idx="245022">
                  <c:v>-72.3876953</c:v>
                </c:pt>
                <c:pt idx="245023">
                  <c:v>-20.5078125</c:v>
                </c:pt>
                <c:pt idx="245024">
                  <c:v>35.15625</c:v>
                </c:pt>
                <c:pt idx="245025">
                  <c:v>77.39257809999994</c:v>
                </c:pt>
                <c:pt idx="245026">
                  <c:v>109.25293</c:v>
                </c:pt>
                <c:pt idx="245027">
                  <c:v>108.398438</c:v>
                </c:pt>
                <c:pt idx="245028">
                  <c:v>75.9277344</c:v>
                </c:pt>
                <c:pt idx="245029">
                  <c:v>30.5175781</c:v>
                </c:pt>
                <c:pt idx="245030">
                  <c:v>-30.5175781</c:v>
                </c:pt>
                <c:pt idx="245031">
                  <c:v>-83.2519531</c:v>
                </c:pt>
                <c:pt idx="245032">
                  <c:v>-104.492188</c:v>
                </c:pt>
                <c:pt idx="245033">
                  <c:v>-104.003906</c:v>
                </c:pt>
                <c:pt idx="245034">
                  <c:v>-74.5849609</c:v>
                </c:pt>
                <c:pt idx="245035">
                  <c:v>-33.5693359</c:v>
                </c:pt>
                <c:pt idx="245036">
                  <c:v>20.7519531</c:v>
                </c:pt>
                <c:pt idx="245037">
                  <c:v>68.8476562</c:v>
                </c:pt>
                <c:pt idx="245038">
                  <c:v>104.370117</c:v>
                </c:pt>
                <c:pt idx="245039">
                  <c:v>109.375</c:v>
                </c:pt>
                <c:pt idx="245040">
                  <c:v>82.03125</c:v>
                </c:pt>
                <c:pt idx="245041">
                  <c:v>36.4990234</c:v>
                </c:pt>
                <c:pt idx="245042">
                  <c:v>-23.9257812</c:v>
                </c:pt>
                <c:pt idx="245043">
                  <c:v>-68.7255859</c:v>
                </c:pt>
                <c:pt idx="245044">
                  <c:v>-96.80175779999998</c:v>
                </c:pt>
                <c:pt idx="245045">
                  <c:v>-102.416992</c:v>
                </c:pt>
                <c:pt idx="245046">
                  <c:v>-80.9326172</c:v>
                </c:pt>
                <c:pt idx="245047">
                  <c:v>-37.7197266</c:v>
                </c:pt>
                <c:pt idx="245048">
                  <c:v>15.2587891</c:v>
                </c:pt>
                <c:pt idx="245049">
                  <c:v>65.67382809999994</c:v>
                </c:pt>
                <c:pt idx="245050">
                  <c:v>96.80175779999998</c:v>
                </c:pt>
                <c:pt idx="245051">
                  <c:v>103.149414</c:v>
                </c:pt>
                <c:pt idx="245052">
                  <c:v>76.9042969</c:v>
                </c:pt>
                <c:pt idx="245053">
                  <c:v>40.8935547</c:v>
                </c:pt>
                <c:pt idx="245054">
                  <c:v>-9.39941406</c:v>
                </c:pt>
                <c:pt idx="245055">
                  <c:v>-66.8945312</c:v>
                </c:pt>
                <c:pt idx="245056">
                  <c:v>-102.050781</c:v>
                </c:pt>
                <c:pt idx="245057">
                  <c:v>-113.40332</c:v>
                </c:pt>
                <c:pt idx="245058">
                  <c:v>-90.08789059999998</c:v>
                </c:pt>
                <c:pt idx="245059">
                  <c:v>-49.6826172</c:v>
                </c:pt>
                <c:pt idx="245060">
                  <c:v>5.24902344</c:v>
                </c:pt>
                <c:pt idx="245061">
                  <c:v>56.88476559999999</c:v>
                </c:pt>
                <c:pt idx="245062">
                  <c:v>94.2382812</c:v>
                </c:pt>
                <c:pt idx="245063">
                  <c:v>106.323242</c:v>
                </c:pt>
                <c:pt idx="245064">
                  <c:v>89.2333984</c:v>
                </c:pt>
                <c:pt idx="245065">
                  <c:v>42.4804688</c:v>
                </c:pt>
                <c:pt idx="245066">
                  <c:v>-6.103515619999995</c:v>
                </c:pt>
                <c:pt idx="245067">
                  <c:v>-58.7158203</c:v>
                </c:pt>
                <c:pt idx="245068">
                  <c:v>-94.3603516</c:v>
                </c:pt>
                <c:pt idx="245069">
                  <c:v>-106.079102</c:v>
                </c:pt>
                <c:pt idx="245070">
                  <c:v>-88.37890619999993</c:v>
                </c:pt>
                <c:pt idx="245071">
                  <c:v>-42.1142578</c:v>
                </c:pt>
                <c:pt idx="245072">
                  <c:v>5.859375</c:v>
                </c:pt>
                <c:pt idx="245073">
                  <c:v>59.3261719</c:v>
                </c:pt>
                <c:pt idx="245074">
                  <c:v>88.37890619999993</c:v>
                </c:pt>
                <c:pt idx="245075">
                  <c:v>103.759766</c:v>
                </c:pt>
                <c:pt idx="245076">
                  <c:v>93.2617188</c:v>
                </c:pt>
                <c:pt idx="245077">
                  <c:v>49.6826172</c:v>
                </c:pt>
                <c:pt idx="245078">
                  <c:v>-1.22070312</c:v>
                </c:pt>
                <c:pt idx="245079">
                  <c:v>-49.5605469</c:v>
                </c:pt>
                <c:pt idx="245080">
                  <c:v>-86.9140625</c:v>
                </c:pt>
                <c:pt idx="245081">
                  <c:v>-109.619141</c:v>
                </c:pt>
                <c:pt idx="245082">
                  <c:v>-95.2148438</c:v>
                </c:pt>
                <c:pt idx="245083">
                  <c:v>-57.7392578</c:v>
                </c:pt>
                <c:pt idx="245084">
                  <c:v>-5.004882809999995</c:v>
                </c:pt>
                <c:pt idx="245085">
                  <c:v>48.4619141</c:v>
                </c:pt>
                <c:pt idx="245086">
                  <c:v>94.1162109</c:v>
                </c:pt>
                <c:pt idx="245087">
                  <c:v>101.318359</c:v>
                </c:pt>
                <c:pt idx="245088">
                  <c:v>94.97070309999998</c:v>
                </c:pt>
                <c:pt idx="245089">
                  <c:v>62.1337891</c:v>
                </c:pt>
                <c:pt idx="245090">
                  <c:v>10.0097656</c:v>
                </c:pt>
                <c:pt idx="245091">
                  <c:v>-43.2128906</c:v>
                </c:pt>
                <c:pt idx="245092">
                  <c:v>-86.9140625</c:v>
                </c:pt>
                <c:pt idx="245093">
                  <c:v>-106.567383</c:v>
                </c:pt>
                <c:pt idx="245094">
                  <c:v>-98.75488279999998</c:v>
                </c:pt>
                <c:pt idx="245095">
                  <c:v>-64.57519529999998</c:v>
                </c:pt>
                <c:pt idx="245096">
                  <c:v>-15.7470703</c:v>
                </c:pt>
                <c:pt idx="245097">
                  <c:v>38.2080078</c:v>
                </c:pt>
                <c:pt idx="245098">
                  <c:v>86.7919922</c:v>
                </c:pt>
                <c:pt idx="245099">
                  <c:v>107.055664</c:v>
                </c:pt>
                <c:pt idx="245100">
                  <c:v>97.5341797</c:v>
                </c:pt>
                <c:pt idx="245101">
                  <c:v>66.1621094</c:v>
                </c:pt>
                <c:pt idx="245102">
                  <c:v>21.7285156</c:v>
                </c:pt>
                <c:pt idx="245103">
                  <c:v>-35.15625</c:v>
                </c:pt>
                <c:pt idx="245104">
                  <c:v>-79.4677734</c:v>
                </c:pt>
                <c:pt idx="245105">
                  <c:v>-104.125977</c:v>
                </c:pt>
                <c:pt idx="245106">
                  <c:v>-100.830078</c:v>
                </c:pt>
                <c:pt idx="245107">
                  <c:v>-68.1152344</c:v>
                </c:pt>
                <c:pt idx="245108">
                  <c:v>-17.4560547</c:v>
                </c:pt>
                <c:pt idx="245109">
                  <c:v>27.7099609</c:v>
                </c:pt>
                <c:pt idx="245110">
                  <c:v>86.7919922</c:v>
                </c:pt>
                <c:pt idx="245111">
                  <c:v>111.572266</c:v>
                </c:pt>
                <c:pt idx="245112">
                  <c:v>103.271484</c:v>
                </c:pt>
                <c:pt idx="245113">
                  <c:v>74.21875</c:v>
                </c:pt>
                <c:pt idx="245114">
                  <c:v>23.0712891</c:v>
                </c:pt>
                <c:pt idx="245115">
                  <c:v>-34.9121094</c:v>
                </c:pt>
                <c:pt idx="245116">
                  <c:v>-76.4160156</c:v>
                </c:pt>
                <c:pt idx="245117">
                  <c:v>-104.003906</c:v>
                </c:pt>
                <c:pt idx="245118">
                  <c:v>-101.806641</c:v>
                </c:pt>
                <c:pt idx="245119">
                  <c:v>-68.35937499999996</c:v>
                </c:pt>
                <c:pt idx="245120">
                  <c:v>-21.8505859</c:v>
                </c:pt>
                <c:pt idx="245121">
                  <c:v>32.2265625</c:v>
                </c:pt>
                <c:pt idx="245122">
                  <c:v>79.5898438</c:v>
                </c:pt>
                <c:pt idx="245123">
                  <c:v>104.492188</c:v>
                </c:pt>
                <c:pt idx="245124">
                  <c:v>105.834961</c:v>
                </c:pt>
                <c:pt idx="245125">
                  <c:v>75.5615234</c:v>
                </c:pt>
                <c:pt idx="245126">
                  <c:v>25.8789062</c:v>
                </c:pt>
                <c:pt idx="245127">
                  <c:v>-31.4941406</c:v>
                </c:pt>
                <c:pt idx="245128">
                  <c:v>-81.0546875</c:v>
                </c:pt>
                <c:pt idx="245129">
                  <c:v>-97.2900391</c:v>
                </c:pt>
                <c:pt idx="245130">
                  <c:v>-104.736328</c:v>
                </c:pt>
                <c:pt idx="245131">
                  <c:v>-78.9794922</c:v>
                </c:pt>
                <c:pt idx="245132">
                  <c:v>-31.98242189999997</c:v>
                </c:pt>
                <c:pt idx="245133">
                  <c:v>23.0712891</c:v>
                </c:pt>
                <c:pt idx="245134">
                  <c:v>71.5332031</c:v>
                </c:pt>
                <c:pt idx="245135">
                  <c:v>103.149414</c:v>
                </c:pt>
                <c:pt idx="245136">
                  <c:v>108.154297</c:v>
                </c:pt>
                <c:pt idx="245137">
                  <c:v>83.6181641</c:v>
                </c:pt>
                <c:pt idx="245138">
                  <c:v>43.7011719</c:v>
                </c:pt>
                <c:pt idx="245139">
                  <c:v>-22.0947266</c:v>
                </c:pt>
                <c:pt idx="245140">
                  <c:v>-78.2470703</c:v>
                </c:pt>
                <c:pt idx="245141">
                  <c:v>-101.68457</c:v>
                </c:pt>
                <c:pt idx="245142">
                  <c:v>-102.783203</c:v>
                </c:pt>
                <c:pt idx="245143">
                  <c:v>-93.2617188</c:v>
                </c:pt>
                <c:pt idx="245144">
                  <c:v>-41.015625</c:v>
                </c:pt>
                <c:pt idx="245145">
                  <c:v>16.6015625</c:v>
                </c:pt>
                <c:pt idx="245146">
                  <c:v>68.2373047</c:v>
                </c:pt>
                <c:pt idx="245147">
                  <c:v>98.75488279999998</c:v>
                </c:pt>
                <c:pt idx="245148">
                  <c:v>105.102539</c:v>
                </c:pt>
                <c:pt idx="245149">
                  <c:v>86.9140625</c:v>
                </c:pt>
                <c:pt idx="245150">
                  <c:v>41.2597656</c:v>
                </c:pt>
                <c:pt idx="245151">
                  <c:v>-14.2822266</c:v>
                </c:pt>
                <c:pt idx="245152">
                  <c:v>-62.8662109</c:v>
                </c:pt>
                <c:pt idx="245153">
                  <c:v>-99.3652344</c:v>
                </c:pt>
                <c:pt idx="245154">
                  <c:v>-113.037109</c:v>
                </c:pt>
                <c:pt idx="245155">
                  <c:v>-90.33203119999993</c:v>
                </c:pt>
                <c:pt idx="245156">
                  <c:v>-47.1191406</c:v>
                </c:pt>
                <c:pt idx="245157">
                  <c:v>10.3759766</c:v>
                </c:pt>
                <c:pt idx="245158">
                  <c:v>53.8330078</c:v>
                </c:pt>
                <c:pt idx="245159">
                  <c:v>98.75488279999998</c:v>
                </c:pt>
                <c:pt idx="245160">
                  <c:v>108.032227</c:v>
                </c:pt>
                <c:pt idx="245161">
                  <c:v>87.4023438</c:v>
                </c:pt>
                <c:pt idx="245162">
                  <c:v>43.9453125</c:v>
                </c:pt>
                <c:pt idx="245163">
                  <c:v>-0.854492188</c:v>
                </c:pt>
                <c:pt idx="245164">
                  <c:v>-52.734375</c:v>
                </c:pt>
                <c:pt idx="245165">
                  <c:v>-92.0410156</c:v>
                </c:pt>
                <c:pt idx="245166">
                  <c:v>-106.567383</c:v>
                </c:pt>
                <c:pt idx="245167">
                  <c:v>-95.82519529999998</c:v>
                </c:pt>
                <c:pt idx="245168">
                  <c:v>-51.7578125</c:v>
                </c:pt>
                <c:pt idx="245169">
                  <c:v>-0.122070312</c:v>
                </c:pt>
                <c:pt idx="245170">
                  <c:v>52.4902344</c:v>
                </c:pt>
                <c:pt idx="245171">
                  <c:v>88.2568359</c:v>
                </c:pt>
                <c:pt idx="245172">
                  <c:v>107.421875</c:v>
                </c:pt>
                <c:pt idx="245173">
                  <c:v>93.9941406</c:v>
                </c:pt>
                <c:pt idx="245174">
                  <c:v>56.88476559999999</c:v>
                </c:pt>
                <c:pt idx="245175">
                  <c:v>3.78417969</c:v>
                </c:pt>
                <c:pt idx="245176">
                  <c:v>-49.3164062</c:v>
                </c:pt>
                <c:pt idx="245177">
                  <c:v>-89.5996094</c:v>
                </c:pt>
                <c:pt idx="245178">
                  <c:v>-108.886719</c:v>
                </c:pt>
                <c:pt idx="245179">
                  <c:v>-90.08789059999998</c:v>
                </c:pt>
                <c:pt idx="245180">
                  <c:v>-56.2744141</c:v>
                </c:pt>
                <c:pt idx="245181">
                  <c:v>-4.882812499999997</c:v>
                </c:pt>
                <c:pt idx="245182">
                  <c:v>46.6308594</c:v>
                </c:pt>
                <c:pt idx="245183">
                  <c:v>90.94238279999998</c:v>
                </c:pt>
                <c:pt idx="245184">
                  <c:v>104.248047</c:v>
                </c:pt>
                <c:pt idx="245185">
                  <c:v>95.2148438</c:v>
                </c:pt>
                <c:pt idx="245186">
                  <c:v>59.81445309999999</c:v>
                </c:pt>
                <c:pt idx="245187">
                  <c:v>11.3525391</c:v>
                </c:pt>
                <c:pt idx="245188">
                  <c:v>-50.78125</c:v>
                </c:pt>
                <c:pt idx="245189">
                  <c:v>-91.796875</c:v>
                </c:pt>
                <c:pt idx="245190">
                  <c:v>-105.834961</c:v>
                </c:pt>
                <c:pt idx="245191">
                  <c:v>-92.6513672</c:v>
                </c:pt>
                <c:pt idx="245192">
                  <c:v>-60.6689453</c:v>
                </c:pt>
                <c:pt idx="245193">
                  <c:v>-13.0615234</c:v>
                </c:pt>
                <c:pt idx="245194">
                  <c:v>40.5273438</c:v>
                </c:pt>
                <c:pt idx="245195">
                  <c:v>85.5712891</c:v>
                </c:pt>
                <c:pt idx="245196">
                  <c:v>102.050781</c:v>
                </c:pt>
                <c:pt idx="245197">
                  <c:v>96.92382809999998</c:v>
                </c:pt>
                <c:pt idx="245198">
                  <c:v>64.2089844</c:v>
                </c:pt>
                <c:pt idx="245199">
                  <c:v>11.5966797</c:v>
                </c:pt>
                <c:pt idx="245200">
                  <c:v>-38.9404297</c:v>
                </c:pt>
                <c:pt idx="245201">
                  <c:v>-82.15332029999998</c:v>
                </c:pt>
                <c:pt idx="245202">
                  <c:v>-103.271484</c:v>
                </c:pt>
                <c:pt idx="245203">
                  <c:v>-98.9990234</c:v>
                </c:pt>
                <c:pt idx="245204">
                  <c:v>-65.3076172</c:v>
                </c:pt>
                <c:pt idx="245205">
                  <c:v>-13.1835938</c:v>
                </c:pt>
                <c:pt idx="245206">
                  <c:v>37.7197266</c:v>
                </c:pt>
                <c:pt idx="245207">
                  <c:v>87.15820309999998</c:v>
                </c:pt>
                <c:pt idx="245208">
                  <c:v>107.910156</c:v>
                </c:pt>
                <c:pt idx="245209">
                  <c:v>106.079102</c:v>
                </c:pt>
                <c:pt idx="245210">
                  <c:v>77.27050779999998</c:v>
                </c:pt>
                <c:pt idx="245211">
                  <c:v>25.0244141</c:v>
                </c:pt>
                <c:pt idx="245212">
                  <c:v>-26.2451172</c:v>
                </c:pt>
                <c:pt idx="245213">
                  <c:v>-71.6552734</c:v>
                </c:pt>
                <c:pt idx="245214">
                  <c:v>-107.543945</c:v>
                </c:pt>
                <c:pt idx="245215">
                  <c:v>-104.370117</c:v>
                </c:pt>
                <c:pt idx="245216">
                  <c:v>-77.8808594</c:v>
                </c:pt>
                <c:pt idx="245217">
                  <c:v>-29.7851562</c:v>
                </c:pt>
                <c:pt idx="245218">
                  <c:v>30.2734375</c:v>
                </c:pt>
                <c:pt idx="245219">
                  <c:v>78.2470703</c:v>
                </c:pt>
                <c:pt idx="245220">
                  <c:v>104.125977</c:v>
                </c:pt>
                <c:pt idx="245221">
                  <c:v>103.637695</c:v>
                </c:pt>
                <c:pt idx="245222">
                  <c:v>74.3408203</c:v>
                </c:pt>
                <c:pt idx="245223">
                  <c:v>29.296875</c:v>
                </c:pt>
                <c:pt idx="245224">
                  <c:v>-21.6064453</c:v>
                </c:pt>
                <c:pt idx="245225">
                  <c:v>-75.0732422</c:v>
                </c:pt>
                <c:pt idx="245226">
                  <c:v>-102.050781</c:v>
                </c:pt>
                <c:pt idx="245227">
                  <c:v>-111.572266</c:v>
                </c:pt>
                <c:pt idx="245228">
                  <c:v>-77.14843749999996</c:v>
                </c:pt>
                <c:pt idx="245229">
                  <c:v>-35.6445312</c:v>
                </c:pt>
                <c:pt idx="245230">
                  <c:v>22.7050781</c:v>
                </c:pt>
                <c:pt idx="245231">
                  <c:v>69.7021484</c:v>
                </c:pt>
                <c:pt idx="245232">
                  <c:v>99.85351559999998</c:v>
                </c:pt>
                <c:pt idx="245233">
                  <c:v>106.689453</c:v>
                </c:pt>
                <c:pt idx="245234">
                  <c:v>85.4492188</c:v>
                </c:pt>
                <c:pt idx="245235">
                  <c:v>37.4755859</c:v>
                </c:pt>
                <c:pt idx="245236">
                  <c:v>-23.5595703</c:v>
                </c:pt>
                <c:pt idx="245237">
                  <c:v>-65.55175779999998</c:v>
                </c:pt>
                <c:pt idx="245238">
                  <c:v>-101.5625</c:v>
                </c:pt>
                <c:pt idx="245239">
                  <c:v>-110.107422</c:v>
                </c:pt>
                <c:pt idx="245240">
                  <c:v>-82.88574219999992</c:v>
                </c:pt>
                <c:pt idx="245241">
                  <c:v>-38.8183594</c:v>
                </c:pt>
                <c:pt idx="245242">
                  <c:v>19.2871094</c:v>
                </c:pt>
                <c:pt idx="245243">
                  <c:v>68.8476562</c:v>
                </c:pt>
                <c:pt idx="245244">
                  <c:v>93.87207029999993</c:v>
                </c:pt>
                <c:pt idx="245245">
                  <c:v>108.276367</c:v>
                </c:pt>
                <c:pt idx="245246">
                  <c:v>87.890625</c:v>
                </c:pt>
                <c:pt idx="245247">
                  <c:v>42.7246094</c:v>
                </c:pt>
                <c:pt idx="245248">
                  <c:v>-7.69042969</c:v>
                </c:pt>
                <c:pt idx="245249">
                  <c:v>-64.2089844</c:v>
                </c:pt>
                <c:pt idx="245250">
                  <c:v>-100.463867</c:v>
                </c:pt>
                <c:pt idx="245251">
                  <c:v>-113.647461</c:v>
                </c:pt>
                <c:pt idx="245252">
                  <c:v>-90.94238279999998</c:v>
                </c:pt>
                <c:pt idx="245253">
                  <c:v>-38.9404297</c:v>
                </c:pt>
                <c:pt idx="245254">
                  <c:v>15.3808594</c:v>
                </c:pt>
                <c:pt idx="245255">
                  <c:v>61.2792969</c:v>
                </c:pt>
                <c:pt idx="245256">
                  <c:v>92.1630859</c:v>
                </c:pt>
                <c:pt idx="245257">
                  <c:v>110.595703</c:v>
                </c:pt>
                <c:pt idx="245258">
                  <c:v>95.703125</c:v>
                </c:pt>
                <c:pt idx="245259">
                  <c:v>51.5136719</c:v>
                </c:pt>
                <c:pt idx="245260">
                  <c:v>-0.122070312</c:v>
                </c:pt>
                <c:pt idx="245261">
                  <c:v>-56.640625</c:v>
                </c:pt>
                <c:pt idx="245262">
                  <c:v>-97.2900391</c:v>
                </c:pt>
                <c:pt idx="245263">
                  <c:v>-111.083984</c:v>
                </c:pt>
                <c:pt idx="245264">
                  <c:v>-95.0927734</c:v>
                </c:pt>
                <c:pt idx="245265">
                  <c:v>-52.734375</c:v>
                </c:pt>
                <c:pt idx="245266">
                  <c:v>1.22070312</c:v>
                </c:pt>
                <c:pt idx="245267">
                  <c:v>53.4667969</c:v>
                </c:pt>
                <c:pt idx="245268">
                  <c:v>96.4355469</c:v>
                </c:pt>
                <c:pt idx="245269">
                  <c:v>104.736328</c:v>
                </c:pt>
                <c:pt idx="245270">
                  <c:v>93.01757809999998</c:v>
                </c:pt>
                <c:pt idx="245271">
                  <c:v>58.7158203</c:v>
                </c:pt>
                <c:pt idx="245272">
                  <c:v>2.31933594</c:v>
                </c:pt>
                <c:pt idx="245273">
                  <c:v>-52.8564453</c:v>
                </c:pt>
                <c:pt idx="245274">
                  <c:v>-90.33203119999993</c:v>
                </c:pt>
                <c:pt idx="245275">
                  <c:v>-107.910156</c:v>
                </c:pt>
                <c:pt idx="245276">
                  <c:v>-93.2617188</c:v>
                </c:pt>
                <c:pt idx="245277">
                  <c:v>-55.5419922</c:v>
                </c:pt>
                <c:pt idx="245278">
                  <c:v>-8.544921879999997</c:v>
                </c:pt>
                <c:pt idx="245279">
                  <c:v>46.1425781</c:v>
                </c:pt>
                <c:pt idx="245280">
                  <c:v>85.20507809999994</c:v>
                </c:pt>
                <c:pt idx="245281">
                  <c:v>103.637695</c:v>
                </c:pt>
                <c:pt idx="245282">
                  <c:v>94.7265625</c:v>
                </c:pt>
                <c:pt idx="245283">
                  <c:v>56.2744141</c:v>
                </c:pt>
                <c:pt idx="245284">
                  <c:v>14.2822266</c:v>
                </c:pt>
                <c:pt idx="245285">
                  <c:v>-46.6308594</c:v>
                </c:pt>
                <c:pt idx="245286">
                  <c:v>-85.5712891</c:v>
                </c:pt>
                <c:pt idx="245287">
                  <c:v>-107.666016</c:v>
                </c:pt>
                <c:pt idx="245288">
                  <c:v>-96.1914062</c:v>
                </c:pt>
                <c:pt idx="245289">
                  <c:v>-59.4482422</c:v>
                </c:pt>
                <c:pt idx="245290">
                  <c:v>-15.5029297</c:v>
                </c:pt>
                <c:pt idx="245291">
                  <c:v>37.9638672</c:v>
                </c:pt>
                <c:pt idx="245292">
                  <c:v>81.7871094</c:v>
                </c:pt>
                <c:pt idx="245293">
                  <c:v>105.834961</c:v>
                </c:pt>
                <c:pt idx="245294">
                  <c:v>98.87695309999998</c:v>
                </c:pt>
                <c:pt idx="245295">
                  <c:v>71.5332031</c:v>
                </c:pt>
                <c:pt idx="245296">
                  <c:v>16.4794922</c:v>
                </c:pt>
                <c:pt idx="245297">
                  <c:v>-34.17968749999999</c:v>
                </c:pt>
                <c:pt idx="245298">
                  <c:v>-80.4443359</c:v>
                </c:pt>
                <c:pt idx="245299">
                  <c:v>-104.736328</c:v>
                </c:pt>
                <c:pt idx="245300">
                  <c:v>-103.271484</c:v>
                </c:pt>
                <c:pt idx="245301">
                  <c:v>-63.9648438</c:v>
                </c:pt>
                <c:pt idx="245302">
                  <c:v>-18.9208984</c:v>
                </c:pt>
                <c:pt idx="245303">
                  <c:v>32.4707031</c:v>
                </c:pt>
                <c:pt idx="245304">
                  <c:v>81.4208984</c:v>
                </c:pt>
                <c:pt idx="245305">
                  <c:v>108.764648</c:v>
                </c:pt>
                <c:pt idx="245306">
                  <c:v>104.980469</c:v>
                </c:pt>
                <c:pt idx="245307">
                  <c:v>64.9414062</c:v>
                </c:pt>
                <c:pt idx="245308">
                  <c:v>19.53125</c:v>
                </c:pt>
                <c:pt idx="245309">
                  <c:v>-36.6210938</c:v>
                </c:pt>
                <c:pt idx="245310">
                  <c:v>-77.75878909999996</c:v>
                </c:pt>
                <c:pt idx="245311">
                  <c:v>-103.515625</c:v>
                </c:pt>
                <c:pt idx="245312">
                  <c:v>-105.834961</c:v>
                </c:pt>
                <c:pt idx="245313">
                  <c:v>-81.9091797</c:v>
                </c:pt>
                <c:pt idx="245314">
                  <c:v>-31.1279297</c:v>
                </c:pt>
                <c:pt idx="245315">
                  <c:v>25.0244141</c:v>
                </c:pt>
                <c:pt idx="245316">
                  <c:v>73.60839839999993</c:v>
                </c:pt>
                <c:pt idx="245317">
                  <c:v>101.68457</c:v>
                </c:pt>
                <c:pt idx="245318">
                  <c:v>106.933594</c:v>
                </c:pt>
                <c:pt idx="245319">
                  <c:v>80.68847659999993</c:v>
                </c:pt>
                <c:pt idx="245320">
                  <c:v>29.5410156</c:v>
                </c:pt>
                <c:pt idx="245321">
                  <c:v>-19.7753906</c:v>
                </c:pt>
                <c:pt idx="245322">
                  <c:v>-72.265625</c:v>
                </c:pt>
                <c:pt idx="245323">
                  <c:v>-105.957031</c:v>
                </c:pt>
                <c:pt idx="245324">
                  <c:v>-109.49707</c:v>
                </c:pt>
                <c:pt idx="245325">
                  <c:v>-86.05957029999998</c:v>
                </c:pt>
                <c:pt idx="245326">
                  <c:v>-35.4003906</c:v>
                </c:pt>
                <c:pt idx="245327">
                  <c:v>16.6015625</c:v>
                </c:pt>
                <c:pt idx="245328">
                  <c:v>69.0917969</c:v>
                </c:pt>
                <c:pt idx="245329">
                  <c:v>96.3134766</c:v>
                </c:pt>
                <c:pt idx="245330">
                  <c:v>104.492188</c:v>
                </c:pt>
                <c:pt idx="245331">
                  <c:v>84.3505859</c:v>
                </c:pt>
                <c:pt idx="245332">
                  <c:v>45.1660156</c:v>
                </c:pt>
                <c:pt idx="245333">
                  <c:v>-15.3808594</c:v>
                </c:pt>
                <c:pt idx="245334">
                  <c:v>-61.5234375</c:v>
                </c:pt>
                <c:pt idx="245335">
                  <c:v>-93.1396484</c:v>
                </c:pt>
                <c:pt idx="245336">
                  <c:v>-103.393555</c:v>
                </c:pt>
                <c:pt idx="245337">
                  <c:v>-86.9140625</c:v>
                </c:pt>
                <c:pt idx="245338">
                  <c:v>-36.9873047</c:v>
                </c:pt>
                <c:pt idx="245339">
                  <c:v>10.2539062</c:v>
                </c:pt>
                <c:pt idx="245340">
                  <c:v>70.0683594</c:v>
                </c:pt>
                <c:pt idx="245341">
                  <c:v>94.84863279999998</c:v>
                </c:pt>
                <c:pt idx="245342">
                  <c:v>105.34668</c:v>
                </c:pt>
                <c:pt idx="245343">
                  <c:v>82.03125</c:v>
                </c:pt>
                <c:pt idx="245344">
                  <c:v>44.7998047</c:v>
                </c:pt>
                <c:pt idx="245345">
                  <c:v>-9.64355469</c:v>
                </c:pt>
                <c:pt idx="245346">
                  <c:v>-60.546875</c:v>
                </c:pt>
                <c:pt idx="245347">
                  <c:v>-94.7265625</c:v>
                </c:pt>
                <c:pt idx="245348">
                  <c:v>-109.741211</c:v>
                </c:pt>
                <c:pt idx="245349">
                  <c:v>-83.4960938</c:v>
                </c:pt>
                <c:pt idx="245350">
                  <c:v>-46.6308594</c:v>
                </c:pt>
                <c:pt idx="245351">
                  <c:v>-1.83105469</c:v>
                </c:pt>
                <c:pt idx="245352">
                  <c:v>50.0488281</c:v>
                </c:pt>
                <c:pt idx="245353">
                  <c:v>90.94238279999998</c:v>
                </c:pt>
                <c:pt idx="245354">
                  <c:v>105.59082</c:v>
                </c:pt>
                <c:pt idx="245355">
                  <c:v>95.703125</c:v>
                </c:pt>
                <c:pt idx="245356">
                  <c:v>47.1191406</c:v>
                </c:pt>
                <c:pt idx="245357">
                  <c:v>-6.95800781</c:v>
                </c:pt>
                <c:pt idx="245358">
                  <c:v>-59.4482422</c:v>
                </c:pt>
                <c:pt idx="245359">
                  <c:v>-93.6279297</c:v>
                </c:pt>
                <c:pt idx="245360">
                  <c:v>-109.863281</c:v>
                </c:pt>
                <c:pt idx="245361">
                  <c:v>-94.1162109</c:v>
                </c:pt>
                <c:pt idx="245362">
                  <c:v>-53.34472659999999</c:v>
                </c:pt>
                <c:pt idx="245363">
                  <c:v>6.225585939999994</c:v>
                </c:pt>
                <c:pt idx="245364">
                  <c:v>50.9033203</c:v>
                </c:pt>
                <c:pt idx="245365">
                  <c:v>93.75</c:v>
                </c:pt>
                <c:pt idx="245366">
                  <c:v>105.712891</c:v>
                </c:pt>
                <c:pt idx="245367">
                  <c:v>93.6279297</c:v>
                </c:pt>
                <c:pt idx="245368">
                  <c:v>56.1523438</c:v>
                </c:pt>
                <c:pt idx="245369">
                  <c:v>5.73730469</c:v>
                </c:pt>
                <c:pt idx="245370">
                  <c:v>-50.9033203</c:v>
                </c:pt>
                <c:pt idx="245371">
                  <c:v>-93.1396484</c:v>
                </c:pt>
                <c:pt idx="245372">
                  <c:v>-112.060547</c:v>
                </c:pt>
                <c:pt idx="245373">
                  <c:v>-101.5625</c:v>
                </c:pt>
                <c:pt idx="245374">
                  <c:v>-62.8662109</c:v>
                </c:pt>
                <c:pt idx="245375">
                  <c:v>-9.155273439999998</c:v>
                </c:pt>
                <c:pt idx="245376">
                  <c:v>42.7246094</c:v>
                </c:pt>
                <c:pt idx="245377">
                  <c:v>86.6699219</c:v>
                </c:pt>
                <c:pt idx="245378">
                  <c:v>103.637695</c:v>
                </c:pt>
                <c:pt idx="245379">
                  <c:v>96.0693359</c:v>
                </c:pt>
                <c:pt idx="245380">
                  <c:v>61.8896484</c:v>
                </c:pt>
                <c:pt idx="245381">
                  <c:v>15.1367188</c:v>
                </c:pt>
                <c:pt idx="245382">
                  <c:v>-38.3300781</c:v>
                </c:pt>
                <c:pt idx="245383">
                  <c:v>-84.3505859</c:v>
                </c:pt>
                <c:pt idx="245384">
                  <c:v>-104.248047</c:v>
                </c:pt>
                <c:pt idx="245385">
                  <c:v>-99.1210938</c:v>
                </c:pt>
                <c:pt idx="245386">
                  <c:v>-64.0869141</c:v>
                </c:pt>
                <c:pt idx="245387">
                  <c:v>-12.9394531</c:v>
                </c:pt>
                <c:pt idx="245388">
                  <c:v>39.4287109</c:v>
                </c:pt>
                <c:pt idx="245389">
                  <c:v>91.3085938</c:v>
                </c:pt>
                <c:pt idx="245390">
                  <c:v>111.206055</c:v>
                </c:pt>
                <c:pt idx="245391">
                  <c:v>104.125977</c:v>
                </c:pt>
                <c:pt idx="245392">
                  <c:v>68.7255859</c:v>
                </c:pt>
                <c:pt idx="245393">
                  <c:v>13.0615234</c:v>
                </c:pt>
                <c:pt idx="245394">
                  <c:v>-40.1611328</c:v>
                </c:pt>
                <c:pt idx="245395">
                  <c:v>-81.5429688</c:v>
                </c:pt>
                <c:pt idx="245396">
                  <c:v>-112.182617</c:v>
                </c:pt>
                <c:pt idx="245397">
                  <c:v>-94.97070309999998</c:v>
                </c:pt>
                <c:pt idx="245398">
                  <c:v>-65.0634766</c:v>
                </c:pt>
                <c:pt idx="245399">
                  <c:v>-23.5595703</c:v>
                </c:pt>
                <c:pt idx="245400">
                  <c:v>35.2783203</c:v>
                </c:pt>
                <c:pt idx="245401">
                  <c:v>80.5664062</c:v>
                </c:pt>
                <c:pt idx="245402">
                  <c:v>107.055664</c:v>
                </c:pt>
                <c:pt idx="245403">
                  <c:v>106.079102</c:v>
                </c:pt>
                <c:pt idx="245404">
                  <c:v>70.3125</c:v>
                </c:pt>
                <c:pt idx="245405">
                  <c:v>21.484375</c:v>
                </c:pt>
                <c:pt idx="245406">
                  <c:v>-36.2548828</c:v>
                </c:pt>
                <c:pt idx="245407">
                  <c:v>-78.0029297</c:v>
                </c:pt>
                <c:pt idx="245408">
                  <c:v>-105.712891</c:v>
                </c:pt>
                <c:pt idx="245409">
                  <c:v>-105.102539</c:v>
                </c:pt>
                <c:pt idx="245410">
                  <c:v>-75.0732422</c:v>
                </c:pt>
                <c:pt idx="245411">
                  <c:v>-22.9492188</c:v>
                </c:pt>
                <c:pt idx="245412">
                  <c:v>17.578125</c:v>
                </c:pt>
                <c:pt idx="245413">
                  <c:v>68.4814453</c:v>
                </c:pt>
                <c:pt idx="245414">
                  <c:v>106.689453</c:v>
                </c:pt>
                <c:pt idx="245415">
                  <c:v>106.811523</c:v>
                </c:pt>
                <c:pt idx="245416">
                  <c:v>81.5429688</c:v>
                </c:pt>
                <c:pt idx="245417">
                  <c:v>29.4189453</c:v>
                </c:pt>
                <c:pt idx="245418">
                  <c:v>-26.4892578</c:v>
                </c:pt>
                <c:pt idx="245419">
                  <c:v>-75.8056641</c:v>
                </c:pt>
                <c:pt idx="245420">
                  <c:v>-99.60937499999996</c:v>
                </c:pt>
                <c:pt idx="245421">
                  <c:v>-107.055664</c:v>
                </c:pt>
                <c:pt idx="245422">
                  <c:v>-82.88574219999992</c:v>
                </c:pt>
                <c:pt idx="245423">
                  <c:v>-32.5927734</c:v>
                </c:pt>
                <c:pt idx="245424">
                  <c:v>27.0996094</c:v>
                </c:pt>
                <c:pt idx="245425">
                  <c:v>73.7304688</c:v>
                </c:pt>
                <c:pt idx="245426">
                  <c:v>97.65625</c:v>
                </c:pt>
                <c:pt idx="245427">
                  <c:v>108.276367</c:v>
                </c:pt>
                <c:pt idx="245428">
                  <c:v>86.42578119999993</c:v>
                </c:pt>
                <c:pt idx="245429">
                  <c:v>36.4990234</c:v>
                </c:pt>
                <c:pt idx="245430">
                  <c:v>-11.5966797</c:v>
                </c:pt>
                <c:pt idx="245431">
                  <c:v>-65.7958984</c:v>
                </c:pt>
                <c:pt idx="245432">
                  <c:v>-97.4121094</c:v>
                </c:pt>
                <c:pt idx="245433">
                  <c:v>-109.008789</c:v>
                </c:pt>
                <c:pt idx="245434">
                  <c:v>-90.6982422</c:v>
                </c:pt>
                <c:pt idx="245435">
                  <c:v>-37.9638672</c:v>
                </c:pt>
                <c:pt idx="245436">
                  <c:v>14.4042969</c:v>
                </c:pt>
                <c:pt idx="245437">
                  <c:v>60.0585938</c:v>
                </c:pt>
                <c:pt idx="245438">
                  <c:v>96.4355469</c:v>
                </c:pt>
                <c:pt idx="245439">
                  <c:v>104.125977</c:v>
                </c:pt>
                <c:pt idx="245440">
                  <c:v>82.03125</c:v>
                </c:pt>
                <c:pt idx="245441">
                  <c:v>44.7998047</c:v>
                </c:pt>
                <c:pt idx="245442">
                  <c:v>-6.46972656</c:v>
                </c:pt>
                <c:pt idx="245443">
                  <c:v>-59.5703125</c:v>
                </c:pt>
                <c:pt idx="245444">
                  <c:v>-94.7265625</c:v>
                </c:pt>
                <c:pt idx="245445">
                  <c:v>-100.219727</c:v>
                </c:pt>
                <c:pt idx="245446">
                  <c:v>-91.9189453</c:v>
                </c:pt>
                <c:pt idx="245447">
                  <c:v>-55.2978516</c:v>
                </c:pt>
                <c:pt idx="245448">
                  <c:v>5.49316406</c:v>
                </c:pt>
                <c:pt idx="245449">
                  <c:v>62.0117188</c:v>
                </c:pt>
                <c:pt idx="245450">
                  <c:v>95.703125</c:v>
                </c:pt>
                <c:pt idx="245451">
                  <c:v>104.858398</c:v>
                </c:pt>
                <c:pt idx="245452">
                  <c:v>88.2568359</c:v>
                </c:pt>
                <c:pt idx="245453">
                  <c:v>52.734375</c:v>
                </c:pt>
                <c:pt idx="245454">
                  <c:v>-0.122070312</c:v>
                </c:pt>
                <c:pt idx="245455">
                  <c:v>-55.1757812</c:v>
                </c:pt>
                <c:pt idx="245456">
                  <c:v>-93.1396484</c:v>
                </c:pt>
                <c:pt idx="245457">
                  <c:v>-107.910156</c:v>
                </c:pt>
                <c:pt idx="245458">
                  <c:v>-89.11132809999998</c:v>
                </c:pt>
                <c:pt idx="245459">
                  <c:v>-55.9082031</c:v>
                </c:pt>
                <c:pt idx="245460">
                  <c:v>-6.835937499999997</c:v>
                </c:pt>
                <c:pt idx="245461">
                  <c:v>51.7578125</c:v>
                </c:pt>
                <c:pt idx="245462">
                  <c:v>94.1162109</c:v>
                </c:pt>
                <c:pt idx="245463">
                  <c:v>114.868164</c:v>
                </c:pt>
                <c:pt idx="245464">
                  <c:v>101.68457</c:v>
                </c:pt>
                <c:pt idx="245465">
                  <c:v>54.32128909999999</c:v>
                </c:pt>
                <c:pt idx="245466">
                  <c:v>1.34277344</c:v>
                </c:pt>
                <c:pt idx="245467">
                  <c:v>-46.2646484</c:v>
                </c:pt>
                <c:pt idx="245468">
                  <c:v>-90.94238279999998</c:v>
                </c:pt>
                <c:pt idx="245469">
                  <c:v>-107.177734</c:v>
                </c:pt>
                <c:pt idx="245470">
                  <c:v>-95.4589844</c:v>
                </c:pt>
                <c:pt idx="245471">
                  <c:v>-63.9648438</c:v>
                </c:pt>
                <c:pt idx="245472">
                  <c:v>-5.859375</c:v>
                </c:pt>
                <c:pt idx="245473">
                  <c:v>43.9453125</c:v>
                </c:pt>
                <c:pt idx="245474">
                  <c:v>89.5996094</c:v>
                </c:pt>
                <c:pt idx="245475">
                  <c:v>109.741211</c:v>
                </c:pt>
                <c:pt idx="245476">
                  <c:v>98.0224609</c:v>
                </c:pt>
                <c:pt idx="245477">
                  <c:v>63.9648438</c:v>
                </c:pt>
                <c:pt idx="245478">
                  <c:v>11.71875</c:v>
                </c:pt>
                <c:pt idx="245479">
                  <c:v>-45.5322266</c:v>
                </c:pt>
                <c:pt idx="245480">
                  <c:v>-90.6982422</c:v>
                </c:pt>
                <c:pt idx="245481">
                  <c:v>-104.248047</c:v>
                </c:pt>
                <c:pt idx="245482">
                  <c:v>-96.5576172</c:v>
                </c:pt>
                <c:pt idx="245483">
                  <c:v>-71.4111328</c:v>
                </c:pt>
                <c:pt idx="245484">
                  <c:v>-17.4560547</c:v>
                </c:pt>
                <c:pt idx="245485">
                  <c:v>38.8183594</c:v>
                </c:pt>
                <c:pt idx="245486">
                  <c:v>85.4492188</c:v>
                </c:pt>
                <c:pt idx="245487">
                  <c:v>104.125977</c:v>
                </c:pt>
                <c:pt idx="245488">
                  <c:v>99.4873047</c:v>
                </c:pt>
                <c:pt idx="245489">
                  <c:v>63.1103516</c:v>
                </c:pt>
                <c:pt idx="245490">
                  <c:v>19.2871094</c:v>
                </c:pt>
                <c:pt idx="245491">
                  <c:v>-33.0810547</c:v>
                </c:pt>
                <c:pt idx="245492">
                  <c:v>-83.984375</c:v>
                </c:pt>
                <c:pt idx="245493">
                  <c:v>-111.328125</c:v>
                </c:pt>
                <c:pt idx="245494">
                  <c:v>-110.839844</c:v>
                </c:pt>
                <c:pt idx="245495">
                  <c:v>-75.4394531</c:v>
                </c:pt>
                <c:pt idx="245496">
                  <c:v>-24.90234379999998</c:v>
                </c:pt>
                <c:pt idx="245497">
                  <c:v>37.4755859</c:v>
                </c:pt>
                <c:pt idx="245498">
                  <c:v>78.9794922</c:v>
                </c:pt>
                <c:pt idx="245499">
                  <c:v>104.980469</c:v>
                </c:pt>
                <c:pt idx="245500">
                  <c:v>101.318359</c:v>
                </c:pt>
                <c:pt idx="245501">
                  <c:v>77.39257809999994</c:v>
                </c:pt>
                <c:pt idx="245502">
                  <c:v>27.7099609</c:v>
                </c:pt>
                <c:pt idx="245503">
                  <c:v>-24.90234379999998</c:v>
                </c:pt>
                <c:pt idx="245504">
                  <c:v>-69.8242188</c:v>
                </c:pt>
                <c:pt idx="245505">
                  <c:v>-105.957031</c:v>
                </c:pt>
                <c:pt idx="245506">
                  <c:v>-109.130859</c:v>
                </c:pt>
                <c:pt idx="245507">
                  <c:v>-82.6416016</c:v>
                </c:pt>
                <c:pt idx="245508">
                  <c:v>-28.6865234</c:v>
                </c:pt>
                <c:pt idx="245509">
                  <c:v>20.1416016</c:v>
                </c:pt>
                <c:pt idx="245510">
                  <c:v>65.7958984</c:v>
                </c:pt>
                <c:pt idx="245511">
                  <c:v>101.318359</c:v>
                </c:pt>
                <c:pt idx="245512">
                  <c:v>100.952148</c:v>
                </c:pt>
                <c:pt idx="245513">
                  <c:v>86.42578119999993</c:v>
                </c:pt>
                <c:pt idx="245514">
                  <c:v>38.5742188</c:v>
                </c:pt>
                <c:pt idx="245515">
                  <c:v>-16.6015625</c:v>
                </c:pt>
                <c:pt idx="245516">
                  <c:v>-69.9462891</c:v>
                </c:pt>
                <c:pt idx="245517">
                  <c:v>-98.5107422</c:v>
                </c:pt>
                <c:pt idx="245518">
                  <c:v>-105.59082</c:v>
                </c:pt>
                <c:pt idx="245519">
                  <c:v>-81.0546875</c:v>
                </c:pt>
                <c:pt idx="245520">
                  <c:v>-42.7246094</c:v>
                </c:pt>
                <c:pt idx="245521">
                  <c:v>10.1318359</c:v>
                </c:pt>
                <c:pt idx="245522">
                  <c:v>64.453125</c:v>
                </c:pt>
                <c:pt idx="245523">
                  <c:v>97.4121094</c:v>
                </c:pt>
                <c:pt idx="245524">
                  <c:v>108.764648</c:v>
                </c:pt>
                <c:pt idx="245525">
                  <c:v>90.94238279999998</c:v>
                </c:pt>
                <c:pt idx="245526">
                  <c:v>51.7578125</c:v>
                </c:pt>
                <c:pt idx="245527">
                  <c:v>-6.71386719</c:v>
                </c:pt>
                <c:pt idx="245528">
                  <c:v>-61.6455078</c:v>
                </c:pt>
                <c:pt idx="245529">
                  <c:v>-100.708008</c:v>
                </c:pt>
                <c:pt idx="245530">
                  <c:v>-111.694336</c:v>
                </c:pt>
                <c:pt idx="245531">
                  <c:v>-88.8671875</c:v>
                </c:pt>
                <c:pt idx="245532">
                  <c:v>-48.0957031</c:v>
                </c:pt>
                <c:pt idx="245533">
                  <c:v>13.3056641</c:v>
                </c:pt>
                <c:pt idx="245534">
                  <c:v>60.4248047</c:v>
                </c:pt>
                <c:pt idx="245535">
                  <c:v>94.1162109</c:v>
                </c:pt>
                <c:pt idx="245536">
                  <c:v>112.915039</c:v>
                </c:pt>
                <c:pt idx="245537">
                  <c:v>99.85351559999998</c:v>
                </c:pt>
                <c:pt idx="245538">
                  <c:v>49.3164062</c:v>
                </c:pt>
                <c:pt idx="245539">
                  <c:v>-0.122070312</c:v>
                </c:pt>
                <c:pt idx="245540">
                  <c:v>-53.8330078</c:v>
                </c:pt>
                <c:pt idx="245541">
                  <c:v>-89.7216797</c:v>
                </c:pt>
                <c:pt idx="245542">
                  <c:v>-104.370117</c:v>
                </c:pt>
                <c:pt idx="245543">
                  <c:v>-90.82031249999996</c:v>
                </c:pt>
                <c:pt idx="245544">
                  <c:v>-45.7763672</c:v>
                </c:pt>
                <c:pt idx="245545">
                  <c:v>-1.34277344</c:v>
                </c:pt>
                <c:pt idx="245546">
                  <c:v>50.9033203</c:v>
                </c:pt>
                <c:pt idx="245547">
                  <c:v>97.65625</c:v>
                </c:pt>
                <c:pt idx="245548">
                  <c:v>111.328125</c:v>
                </c:pt>
                <c:pt idx="245549">
                  <c:v>98.87695309999998</c:v>
                </c:pt>
                <c:pt idx="245550">
                  <c:v>58.2275391</c:v>
                </c:pt>
                <c:pt idx="245551">
                  <c:v>0.732421875</c:v>
                </c:pt>
                <c:pt idx="245552">
                  <c:v>-44.6777344</c:v>
                </c:pt>
                <c:pt idx="245553">
                  <c:v>-90.08789059999998</c:v>
                </c:pt>
                <c:pt idx="245554">
                  <c:v>-105.957031</c:v>
                </c:pt>
                <c:pt idx="245555">
                  <c:v>-95.703125</c:v>
                </c:pt>
                <c:pt idx="245556">
                  <c:v>-61.2792969</c:v>
                </c:pt>
                <c:pt idx="245557">
                  <c:v>-8.66699219</c:v>
                </c:pt>
                <c:pt idx="245558">
                  <c:v>42.3583984</c:v>
                </c:pt>
                <c:pt idx="245559">
                  <c:v>92.1630859</c:v>
                </c:pt>
                <c:pt idx="245560">
                  <c:v>109.619141</c:v>
                </c:pt>
                <c:pt idx="245561">
                  <c:v>99.85351559999998</c:v>
                </c:pt>
                <c:pt idx="245562">
                  <c:v>66.0400391</c:v>
                </c:pt>
                <c:pt idx="245563">
                  <c:v>14.0380859</c:v>
                </c:pt>
                <c:pt idx="245564">
                  <c:v>-45.1660156</c:v>
                </c:pt>
                <c:pt idx="245565">
                  <c:v>-87.6464844</c:v>
                </c:pt>
                <c:pt idx="245566">
                  <c:v>-110.351562</c:v>
                </c:pt>
                <c:pt idx="245567">
                  <c:v>-100.585938</c:v>
                </c:pt>
                <c:pt idx="245568">
                  <c:v>-65.18554690000001</c:v>
                </c:pt>
                <c:pt idx="245569">
                  <c:v>-14.1601562</c:v>
                </c:pt>
                <c:pt idx="245570">
                  <c:v>37.7197266</c:v>
                </c:pt>
                <c:pt idx="245571">
                  <c:v>85.8154297</c:v>
                </c:pt>
                <c:pt idx="245572">
                  <c:v>110.961914</c:v>
                </c:pt>
                <c:pt idx="245573">
                  <c:v>110.595703</c:v>
                </c:pt>
                <c:pt idx="245574">
                  <c:v>70.67871089999993</c:v>
                </c:pt>
                <c:pt idx="245575">
                  <c:v>26.0009766</c:v>
                </c:pt>
                <c:pt idx="245576">
                  <c:v>-36.3769531</c:v>
                </c:pt>
                <c:pt idx="245577">
                  <c:v>-88.5009766</c:v>
                </c:pt>
                <c:pt idx="245578">
                  <c:v>-115.234375</c:v>
                </c:pt>
                <c:pt idx="245579">
                  <c:v>-103.027344</c:v>
                </c:pt>
                <c:pt idx="245580">
                  <c:v>-69.0917969</c:v>
                </c:pt>
                <c:pt idx="245581">
                  <c:v>-21.8505859</c:v>
                </c:pt>
                <c:pt idx="245582">
                  <c:v>26.3671875</c:v>
                </c:pt>
                <c:pt idx="245583">
                  <c:v>76.2939453</c:v>
                </c:pt>
                <c:pt idx="245584">
                  <c:v>102.539062</c:v>
                </c:pt>
                <c:pt idx="245585">
                  <c:v>103.637695</c:v>
                </c:pt>
                <c:pt idx="245586">
                  <c:v>79.7119141</c:v>
                </c:pt>
                <c:pt idx="245587">
                  <c:v>29.9072266</c:v>
                </c:pt>
                <c:pt idx="245588">
                  <c:v>-30.7617188</c:v>
                </c:pt>
                <c:pt idx="245589">
                  <c:v>-78.7353516</c:v>
                </c:pt>
                <c:pt idx="245590">
                  <c:v>-108.154297</c:v>
                </c:pt>
                <c:pt idx="245591">
                  <c:v>-108.154297</c:v>
                </c:pt>
                <c:pt idx="245592">
                  <c:v>-77.27050779999998</c:v>
                </c:pt>
                <c:pt idx="245593">
                  <c:v>-26.7333984</c:v>
                </c:pt>
                <c:pt idx="245594">
                  <c:v>26.9775391</c:v>
                </c:pt>
                <c:pt idx="245595">
                  <c:v>77.14843749999996</c:v>
                </c:pt>
                <c:pt idx="245596">
                  <c:v>106.201172</c:v>
                </c:pt>
                <c:pt idx="245597">
                  <c:v>104.125977</c:v>
                </c:pt>
                <c:pt idx="245598">
                  <c:v>83.4960938</c:v>
                </c:pt>
                <c:pt idx="245599">
                  <c:v>35.6445312</c:v>
                </c:pt>
                <c:pt idx="245600">
                  <c:v>-23.5595703</c:v>
                </c:pt>
                <c:pt idx="245601">
                  <c:v>-71.0449219</c:v>
                </c:pt>
                <c:pt idx="245602">
                  <c:v>-102.905273</c:v>
                </c:pt>
                <c:pt idx="245603">
                  <c:v>-107.788086</c:v>
                </c:pt>
                <c:pt idx="245604">
                  <c:v>-77.0263672</c:v>
                </c:pt>
                <c:pt idx="245605">
                  <c:v>-30.6396484</c:v>
                </c:pt>
                <c:pt idx="245606">
                  <c:v>16.72363279999998</c:v>
                </c:pt>
                <c:pt idx="245607">
                  <c:v>59.2041016</c:v>
                </c:pt>
                <c:pt idx="245608">
                  <c:v>98.38867190000001</c:v>
                </c:pt>
                <c:pt idx="245609">
                  <c:v>108.764648</c:v>
                </c:pt>
                <c:pt idx="245610">
                  <c:v>89.4775391</c:v>
                </c:pt>
                <c:pt idx="245611">
                  <c:v>42.6025391</c:v>
                </c:pt>
                <c:pt idx="245612">
                  <c:v>-15.5029297</c:v>
                </c:pt>
                <c:pt idx="245613">
                  <c:v>-67.0166016</c:v>
                </c:pt>
                <c:pt idx="245614">
                  <c:v>-97.5341797</c:v>
                </c:pt>
                <c:pt idx="245615">
                  <c:v>-109.863281</c:v>
                </c:pt>
                <c:pt idx="245616">
                  <c:v>-94.4824219</c:v>
                </c:pt>
                <c:pt idx="245617">
                  <c:v>-44.4335938</c:v>
                </c:pt>
                <c:pt idx="245618">
                  <c:v>10.2539062</c:v>
                </c:pt>
                <c:pt idx="245619">
                  <c:v>62.7441406</c:v>
                </c:pt>
                <c:pt idx="245620">
                  <c:v>101.806641</c:v>
                </c:pt>
                <c:pt idx="245621">
                  <c:v>107.910156</c:v>
                </c:pt>
                <c:pt idx="245622">
                  <c:v>83.3740234</c:v>
                </c:pt>
                <c:pt idx="245623">
                  <c:v>43.8232422</c:v>
                </c:pt>
                <c:pt idx="245624">
                  <c:v>-12.8173828</c:v>
                </c:pt>
                <c:pt idx="245625">
                  <c:v>-55.9082031</c:v>
                </c:pt>
                <c:pt idx="245626">
                  <c:v>-89.4775391</c:v>
                </c:pt>
                <c:pt idx="245627">
                  <c:v>-106.811523</c:v>
                </c:pt>
                <c:pt idx="245628">
                  <c:v>-89.2333984</c:v>
                </c:pt>
                <c:pt idx="245629">
                  <c:v>-52.9785156</c:v>
                </c:pt>
                <c:pt idx="245630">
                  <c:v>-2.07519531</c:v>
                </c:pt>
                <c:pt idx="245631">
                  <c:v>59.3261719</c:v>
                </c:pt>
                <c:pt idx="245632">
                  <c:v>92.4072266</c:v>
                </c:pt>
                <c:pt idx="245633">
                  <c:v>105.224609</c:v>
                </c:pt>
                <c:pt idx="245634">
                  <c:v>93.38378909999996</c:v>
                </c:pt>
                <c:pt idx="245635">
                  <c:v>54.32128909999999</c:v>
                </c:pt>
                <c:pt idx="245636">
                  <c:v>-0.610351562</c:v>
                </c:pt>
                <c:pt idx="245637">
                  <c:v>-53.4667969</c:v>
                </c:pt>
                <c:pt idx="245638">
                  <c:v>-93.87207029999993</c:v>
                </c:pt>
                <c:pt idx="245639">
                  <c:v>-101.196289</c:v>
                </c:pt>
                <c:pt idx="245640">
                  <c:v>-92.2851562</c:v>
                </c:pt>
                <c:pt idx="245641">
                  <c:v>-58.4716797</c:v>
                </c:pt>
                <c:pt idx="245642">
                  <c:v>-1.70898438</c:v>
                </c:pt>
                <c:pt idx="245643">
                  <c:v>57.1289062</c:v>
                </c:pt>
                <c:pt idx="245644">
                  <c:v>90.82031249999996</c:v>
                </c:pt>
                <c:pt idx="245645">
                  <c:v>102.783203</c:v>
                </c:pt>
                <c:pt idx="245646">
                  <c:v>92.6513672</c:v>
                </c:pt>
                <c:pt idx="245647">
                  <c:v>60.3027344</c:v>
                </c:pt>
                <c:pt idx="245648">
                  <c:v>8.544921879999997</c:v>
                </c:pt>
                <c:pt idx="245649">
                  <c:v>-48.3398438</c:v>
                </c:pt>
                <c:pt idx="245650">
                  <c:v>-92.2851562</c:v>
                </c:pt>
                <c:pt idx="245651">
                  <c:v>-106.689453</c:v>
                </c:pt>
                <c:pt idx="245652">
                  <c:v>-97.65625</c:v>
                </c:pt>
                <c:pt idx="245653">
                  <c:v>-61.4013672</c:v>
                </c:pt>
                <c:pt idx="245654">
                  <c:v>-12.9394531</c:v>
                </c:pt>
                <c:pt idx="245655">
                  <c:v>37.9638672</c:v>
                </c:pt>
                <c:pt idx="245656">
                  <c:v>89.9658203</c:v>
                </c:pt>
                <c:pt idx="245657">
                  <c:v>113.647461</c:v>
                </c:pt>
                <c:pt idx="245658">
                  <c:v>99.2431641</c:v>
                </c:pt>
                <c:pt idx="245659">
                  <c:v>63.1103516</c:v>
                </c:pt>
                <c:pt idx="245660">
                  <c:v>14.8925781</c:v>
                </c:pt>
                <c:pt idx="245661">
                  <c:v>-48.5839844</c:v>
                </c:pt>
                <c:pt idx="245662">
                  <c:v>-92.2851562</c:v>
                </c:pt>
                <c:pt idx="245663">
                  <c:v>-110.473633</c:v>
                </c:pt>
                <c:pt idx="245664">
                  <c:v>-100.341797</c:v>
                </c:pt>
                <c:pt idx="245665">
                  <c:v>-64.8193359</c:v>
                </c:pt>
                <c:pt idx="245666">
                  <c:v>-16.2353516</c:v>
                </c:pt>
                <c:pt idx="245667">
                  <c:v>34.9121094</c:v>
                </c:pt>
                <c:pt idx="245668">
                  <c:v>78.8574219</c:v>
                </c:pt>
                <c:pt idx="245669">
                  <c:v>94.4824219</c:v>
                </c:pt>
                <c:pt idx="245670">
                  <c:v>99.3652344</c:v>
                </c:pt>
                <c:pt idx="245671">
                  <c:v>71.2890625</c:v>
                </c:pt>
                <c:pt idx="245672">
                  <c:v>17.4560547</c:v>
                </c:pt>
                <c:pt idx="245673">
                  <c:v>-33.44726559999999</c:v>
                </c:pt>
                <c:pt idx="245674">
                  <c:v>-82.6416016</c:v>
                </c:pt>
                <c:pt idx="245675">
                  <c:v>-105.834961</c:v>
                </c:pt>
                <c:pt idx="245676">
                  <c:v>-100.463867</c:v>
                </c:pt>
                <c:pt idx="245677">
                  <c:v>-76.4160156</c:v>
                </c:pt>
                <c:pt idx="245678">
                  <c:v>-29.5410156</c:v>
                </c:pt>
                <c:pt idx="245679">
                  <c:v>32.5927734</c:v>
                </c:pt>
                <c:pt idx="245680">
                  <c:v>82.6416016</c:v>
                </c:pt>
                <c:pt idx="245681">
                  <c:v>106.689453</c:v>
                </c:pt>
                <c:pt idx="245682">
                  <c:v>104.370117</c:v>
                </c:pt>
                <c:pt idx="245683">
                  <c:v>78.9794922</c:v>
                </c:pt>
                <c:pt idx="245684">
                  <c:v>28.6865234</c:v>
                </c:pt>
                <c:pt idx="245685">
                  <c:v>-19.0429688</c:v>
                </c:pt>
                <c:pt idx="245686">
                  <c:v>-66.1621094</c:v>
                </c:pt>
                <c:pt idx="245687">
                  <c:v>-101.68457</c:v>
                </c:pt>
                <c:pt idx="245688">
                  <c:v>-105.34668</c:v>
                </c:pt>
                <c:pt idx="245689">
                  <c:v>-82.7636719</c:v>
                </c:pt>
                <c:pt idx="245690">
                  <c:v>-34.5458984</c:v>
                </c:pt>
                <c:pt idx="245691">
                  <c:v>20.8740234</c:v>
                </c:pt>
                <c:pt idx="245692">
                  <c:v>76.6601562</c:v>
                </c:pt>
                <c:pt idx="245693">
                  <c:v>100.830078</c:v>
                </c:pt>
                <c:pt idx="245694">
                  <c:v>105.712891</c:v>
                </c:pt>
                <c:pt idx="245695">
                  <c:v>80.8105469</c:v>
                </c:pt>
                <c:pt idx="245696">
                  <c:v>28.3203125</c:v>
                </c:pt>
                <c:pt idx="245697">
                  <c:v>-23.5595703</c:v>
                </c:pt>
                <c:pt idx="245698">
                  <c:v>-69.7021484</c:v>
                </c:pt>
                <c:pt idx="245699">
                  <c:v>-97.0458984</c:v>
                </c:pt>
                <c:pt idx="245700">
                  <c:v>-99.7314453</c:v>
                </c:pt>
                <c:pt idx="245701">
                  <c:v>-80.5664062</c:v>
                </c:pt>
                <c:pt idx="245702">
                  <c:v>-33.81347659999999</c:v>
                </c:pt>
                <c:pt idx="245703">
                  <c:v>14.2822266</c:v>
                </c:pt>
                <c:pt idx="245704">
                  <c:v>60.4248047</c:v>
                </c:pt>
                <c:pt idx="245705">
                  <c:v>99.4873047</c:v>
                </c:pt>
                <c:pt idx="245706">
                  <c:v>107.666016</c:v>
                </c:pt>
                <c:pt idx="245707">
                  <c:v>86.42578119999993</c:v>
                </c:pt>
                <c:pt idx="245708">
                  <c:v>43.0908203</c:v>
                </c:pt>
                <c:pt idx="245709">
                  <c:v>-11.71875</c:v>
                </c:pt>
                <c:pt idx="245710">
                  <c:v>-69.58007809999994</c:v>
                </c:pt>
                <c:pt idx="245711">
                  <c:v>-96.0693359</c:v>
                </c:pt>
                <c:pt idx="245712">
                  <c:v>-100.830078</c:v>
                </c:pt>
                <c:pt idx="245713">
                  <c:v>-89.4775391</c:v>
                </c:pt>
                <c:pt idx="245714">
                  <c:v>-46.1425781</c:v>
                </c:pt>
                <c:pt idx="245715">
                  <c:v>11.1083984</c:v>
                </c:pt>
                <c:pt idx="245716">
                  <c:v>57.0068359</c:v>
                </c:pt>
                <c:pt idx="245717">
                  <c:v>90.57617190000001</c:v>
                </c:pt>
                <c:pt idx="245718">
                  <c:v>105.712891</c:v>
                </c:pt>
                <c:pt idx="245719">
                  <c:v>93.2617188</c:v>
                </c:pt>
                <c:pt idx="245720">
                  <c:v>51.6357422</c:v>
                </c:pt>
                <c:pt idx="245721">
                  <c:v>2.07519531</c:v>
                </c:pt>
                <c:pt idx="245722">
                  <c:v>-49.6826172</c:v>
                </c:pt>
                <c:pt idx="245723">
                  <c:v>-86.42578119999993</c:v>
                </c:pt>
                <c:pt idx="245724">
                  <c:v>-101.074219</c:v>
                </c:pt>
                <c:pt idx="245725">
                  <c:v>-98.87695309999998</c:v>
                </c:pt>
                <c:pt idx="245726">
                  <c:v>-51.2695312</c:v>
                </c:pt>
                <c:pt idx="245727">
                  <c:v>6.347656249999996</c:v>
                </c:pt>
                <c:pt idx="245728">
                  <c:v>54.8095703</c:v>
                </c:pt>
                <c:pt idx="245729">
                  <c:v>90.82031249999996</c:v>
                </c:pt>
                <c:pt idx="245730">
                  <c:v>108.642578</c:v>
                </c:pt>
                <c:pt idx="245731">
                  <c:v>96.80175779999998</c:v>
                </c:pt>
                <c:pt idx="245732">
                  <c:v>57.1289062</c:v>
                </c:pt>
                <c:pt idx="245733">
                  <c:v>3.66210938</c:v>
                </c:pt>
                <c:pt idx="245734">
                  <c:v>-52.2460938</c:v>
                </c:pt>
                <c:pt idx="245735">
                  <c:v>-88.2568359</c:v>
                </c:pt>
                <c:pt idx="245736">
                  <c:v>-108.032227</c:v>
                </c:pt>
                <c:pt idx="245737">
                  <c:v>-95.9472656</c:v>
                </c:pt>
                <c:pt idx="245738">
                  <c:v>-63.3544922</c:v>
                </c:pt>
                <c:pt idx="245739">
                  <c:v>-3.29589844</c:v>
                </c:pt>
                <c:pt idx="245740">
                  <c:v>54.6875</c:v>
                </c:pt>
                <c:pt idx="245741">
                  <c:v>94.1162109</c:v>
                </c:pt>
                <c:pt idx="245742">
                  <c:v>109.741211</c:v>
                </c:pt>
                <c:pt idx="245743">
                  <c:v>101.806641</c:v>
                </c:pt>
                <c:pt idx="245744">
                  <c:v>65.9179688</c:v>
                </c:pt>
                <c:pt idx="245745">
                  <c:v>17.9443359</c:v>
                </c:pt>
                <c:pt idx="245746">
                  <c:v>-44.3115234</c:v>
                </c:pt>
                <c:pt idx="245747">
                  <c:v>-97.5341797</c:v>
                </c:pt>
                <c:pt idx="245748">
                  <c:v>-112.670898</c:v>
                </c:pt>
                <c:pt idx="245749">
                  <c:v>-99.9755859</c:v>
                </c:pt>
                <c:pt idx="245750">
                  <c:v>-63.4765625</c:v>
                </c:pt>
                <c:pt idx="245751">
                  <c:v>-8.42285156</c:v>
                </c:pt>
                <c:pt idx="245752">
                  <c:v>41.3818359</c:v>
                </c:pt>
                <c:pt idx="245753">
                  <c:v>84.8388672</c:v>
                </c:pt>
                <c:pt idx="245754">
                  <c:v>110.961914</c:v>
                </c:pt>
                <c:pt idx="245755">
                  <c:v>101.806641</c:v>
                </c:pt>
                <c:pt idx="245756">
                  <c:v>63.9648438</c:v>
                </c:pt>
                <c:pt idx="245757">
                  <c:v>23.1933594</c:v>
                </c:pt>
                <c:pt idx="245758">
                  <c:v>-33.5693359</c:v>
                </c:pt>
                <c:pt idx="245759">
                  <c:v>-78.7353516</c:v>
                </c:pt>
                <c:pt idx="245760">
                  <c:v>-107.055664</c:v>
                </c:pt>
                <c:pt idx="245761">
                  <c:v>-103.393555</c:v>
                </c:pt>
                <c:pt idx="245762">
                  <c:v>-68.2373047</c:v>
                </c:pt>
                <c:pt idx="245763">
                  <c:v>-16.9677734</c:v>
                </c:pt>
                <c:pt idx="245764">
                  <c:v>36.4990234</c:v>
                </c:pt>
                <c:pt idx="245765">
                  <c:v>73.3642578</c:v>
                </c:pt>
                <c:pt idx="245766">
                  <c:v>107.910156</c:v>
                </c:pt>
                <c:pt idx="245767">
                  <c:v>98.63281249999996</c:v>
                </c:pt>
                <c:pt idx="245768">
                  <c:v>68.9697266</c:v>
                </c:pt>
                <c:pt idx="245769">
                  <c:v>23.4375</c:v>
                </c:pt>
                <c:pt idx="245770">
                  <c:v>-36.8652344</c:v>
                </c:pt>
                <c:pt idx="245771">
                  <c:v>-78.0029297</c:v>
                </c:pt>
                <c:pt idx="245772">
                  <c:v>-100.219727</c:v>
                </c:pt>
                <c:pt idx="245773">
                  <c:v>-107.666016</c:v>
                </c:pt>
                <c:pt idx="245774">
                  <c:v>-75.9277344</c:v>
                </c:pt>
                <c:pt idx="245775">
                  <c:v>-23.3154297</c:v>
                </c:pt>
                <c:pt idx="245776">
                  <c:v>26.8554688</c:v>
                </c:pt>
                <c:pt idx="245777">
                  <c:v>73.48632809999998</c:v>
                </c:pt>
                <c:pt idx="245778">
                  <c:v>104.125977</c:v>
                </c:pt>
                <c:pt idx="245779">
                  <c:v>110.107422</c:v>
                </c:pt>
                <c:pt idx="245780">
                  <c:v>80.078125</c:v>
                </c:pt>
                <c:pt idx="245781">
                  <c:v>26.3671875</c:v>
                </c:pt>
                <c:pt idx="245782">
                  <c:v>-27.8320312</c:v>
                </c:pt>
                <c:pt idx="245783">
                  <c:v>-79.9560547</c:v>
                </c:pt>
                <c:pt idx="245784">
                  <c:v>-106.323242</c:v>
                </c:pt>
                <c:pt idx="245785">
                  <c:v>-107.299805</c:v>
                </c:pt>
                <c:pt idx="245786">
                  <c:v>-80.078125</c:v>
                </c:pt>
                <c:pt idx="245787">
                  <c:v>-33.6914062</c:v>
                </c:pt>
                <c:pt idx="245788">
                  <c:v>21.7285156</c:v>
                </c:pt>
                <c:pt idx="245789">
                  <c:v>66.40625</c:v>
                </c:pt>
                <c:pt idx="245790">
                  <c:v>103.149414</c:v>
                </c:pt>
                <c:pt idx="245791">
                  <c:v>106.933594</c:v>
                </c:pt>
                <c:pt idx="245792">
                  <c:v>87.03613279999998</c:v>
                </c:pt>
                <c:pt idx="245793">
                  <c:v>42.2363281</c:v>
                </c:pt>
                <c:pt idx="245794">
                  <c:v>-16.3574219</c:v>
                </c:pt>
                <c:pt idx="245795">
                  <c:v>-66.7724609</c:v>
                </c:pt>
                <c:pt idx="245796">
                  <c:v>-102.172852</c:v>
                </c:pt>
                <c:pt idx="245797">
                  <c:v>-112.304688</c:v>
                </c:pt>
                <c:pt idx="245798">
                  <c:v>-88.9892578</c:v>
                </c:pt>
                <c:pt idx="245799">
                  <c:v>-43.7011719</c:v>
                </c:pt>
                <c:pt idx="245800">
                  <c:v>15.3808594</c:v>
                </c:pt>
                <c:pt idx="245801">
                  <c:v>68.4814453</c:v>
                </c:pt>
                <c:pt idx="245802">
                  <c:v>96.4355469</c:v>
                </c:pt>
                <c:pt idx="245803">
                  <c:v>110.351562</c:v>
                </c:pt>
                <c:pt idx="245804">
                  <c:v>89.4775391</c:v>
                </c:pt>
                <c:pt idx="245805">
                  <c:v>39.9169922</c:v>
                </c:pt>
                <c:pt idx="245806">
                  <c:v>-12.6953125</c:v>
                </c:pt>
                <c:pt idx="245807">
                  <c:v>-58.9599609</c:v>
                </c:pt>
                <c:pt idx="245808">
                  <c:v>-97.0458984</c:v>
                </c:pt>
                <c:pt idx="245809">
                  <c:v>-102.905273</c:v>
                </c:pt>
                <c:pt idx="245810">
                  <c:v>-90.6982422</c:v>
                </c:pt>
                <c:pt idx="245811">
                  <c:v>-52.9785156</c:v>
                </c:pt>
                <c:pt idx="245812">
                  <c:v>12.5732422</c:v>
                </c:pt>
                <c:pt idx="245813">
                  <c:v>62.9882812</c:v>
                </c:pt>
                <c:pt idx="245814">
                  <c:v>95.82519529999998</c:v>
                </c:pt>
                <c:pt idx="245815">
                  <c:v>107.177734</c:v>
                </c:pt>
                <c:pt idx="245816">
                  <c:v>91.3085938</c:v>
                </c:pt>
                <c:pt idx="245817">
                  <c:v>53.4667969</c:v>
                </c:pt>
                <c:pt idx="245818">
                  <c:v>-2.80761719</c:v>
                </c:pt>
                <c:pt idx="245819">
                  <c:v>-57.7392578</c:v>
                </c:pt>
                <c:pt idx="245820">
                  <c:v>-91.0644531</c:v>
                </c:pt>
                <c:pt idx="245821">
                  <c:v>-107.910156</c:v>
                </c:pt>
                <c:pt idx="245822">
                  <c:v>-91.4306641</c:v>
                </c:pt>
                <c:pt idx="245823">
                  <c:v>-55.2978516</c:v>
                </c:pt>
                <c:pt idx="245824">
                  <c:v>1.22070312</c:v>
                </c:pt>
                <c:pt idx="245825">
                  <c:v>51.39160159999999</c:v>
                </c:pt>
                <c:pt idx="245826">
                  <c:v>95.82519529999998</c:v>
                </c:pt>
                <c:pt idx="245827">
                  <c:v>111.938477</c:v>
                </c:pt>
                <c:pt idx="245828">
                  <c:v>94.84863279999998</c:v>
                </c:pt>
                <c:pt idx="245829">
                  <c:v>57.0068359</c:v>
                </c:pt>
                <c:pt idx="245830">
                  <c:v>7.44628906</c:v>
                </c:pt>
                <c:pt idx="245831">
                  <c:v>-44.4335938</c:v>
                </c:pt>
                <c:pt idx="245832">
                  <c:v>-89.5996094</c:v>
                </c:pt>
                <c:pt idx="245833">
                  <c:v>-106.933594</c:v>
                </c:pt>
                <c:pt idx="245834">
                  <c:v>-90.4541016</c:v>
                </c:pt>
                <c:pt idx="245835">
                  <c:v>-60.546875</c:v>
                </c:pt>
                <c:pt idx="245836">
                  <c:v>-4.51660156</c:v>
                </c:pt>
                <c:pt idx="245837">
                  <c:v>50.4150391</c:v>
                </c:pt>
                <c:pt idx="245838">
                  <c:v>93.9941406</c:v>
                </c:pt>
                <c:pt idx="245839">
                  <c:v>109.130859</c:v>
                </c:pt>
                <c:pt idx="245840">
                  <c:v>94.7265625</c:v>
                </c:pt>
                <c:pt idx="245841">
                  <c:v>59.6923828</c:v>
                </c:pt>
                <c:pt idx="245842">
                  <c:v>8.178710939999998</c:v>
                </c:pt>
                <c:pt idx="245843">
                  <c:v>-44.0673828</c:v>
                </c:pt>
                <c:pt idx="245844">
                  <c:v>-87.2802734</c:v>
                </c:pt>
                <c:pt idx="245845">
                  <c:v>-108.276367</c:v>
                </c:pt>
                <c:pt idx="245846">
                  <c:v>-96.80175779999998</c:v>
                </c:pt>
                <c:pt idx="245847">
                  <c:v>-66.65039059999994</c:v>
                </c:pt>
                <c:pt idx="245848">
                  <c:v>-11.3525391</c:v>
                </c:pt>
                <c:pt idx="245849">
                  <c:v>39.1845703</c:v>
                </c:pt>
                <c:pt idx="245850">
                  <c:v>89.4775391</c:v>
                </c:pt>
                <c:pt idx="245851">
                  <c:v>108.398438</c:v>
                </c:pt>
                <c:pt idx="245852">
                  <c:v>99.7314453</c:v>
                </c:pt>
                <c:pt idx="245853">
                  <c:v>65.0634766</c:v>
                </c:pt>
                <c:pt idx="245854">
                  <c:v>14.6484375</c:v>
                </c:pt>
                <c:pt idx="245855">
                  <c:v>-35.8886719</c:v>
                </c:pt>
                <c:pt idx="245856">
                  <c:v>-85.08300779999998</c:v>
                </c:pt>
                <c:pt idx="245857">
                  <c:v>-109.619141</c:v>
                </c:pt>
                <c:pt idx="245858">
                  <c:v>-95.9472656</c:v>
                </c:pt>
                <c:pt idx="245859">
                  <c:v>-67.13867190000001</c:v>
                </c:pt>
                <c:pt idx="245860">
                  <c:v>-24.7802734</c:v>
                </c:pt>
                <c:pt idx="245861">
                  <c:v>29.0527344</c:v>
                </c:pt>
                <c:pt idx="245862">
                  <c:v>81.0546875</c:v>
                </c:pt>
                <c:pt idx="245863">
                  <c:v>103.271484</c:v>
                </c:pt>
                <c:pt idx="245864">
                  <c:v>102.905273</c:v>
                </c:pt>
                <c:pt idx="245865">
                  <c:v>77.5146484</c:v>
                </c:pt>
                <c:pt idx="245866">
                  <c:v>29.0527344</c:v>
                </c:pt>
                <c:pt idx="245867">
                  <c:v>-31.1279297</c:v>
                </c:pt>
                <c:pt idx="245868">
                  <c:v>-72.9980469</c:v>
                </c:pt>
                <c:pt idx="245869">
                  <c:v>-102.905273</c:v>
                </c:pt>
                <c:pt idx="245870">
                  <c:v>-98.75488279999998</c:v>
                </c:pt>
                <c:pt idx="245871">
                  <c:v>-72.9980469</c:v>
                </c:pt>
                <c:pt idx="245872">
                  <c:v>-28.9306641</c:v>
                </c:pt>
                <c:pt idx="245873">
                  <c:v>27.34375</c:v>
                </c:pt>
                <c:pt idx="245874">
                  <c:v>75.19531249999996</c:v>
                </c:pt>
                <c:pt idx="245875">
                  <c:v>104.492188</c:v>
                </c:pt>
                <c:pt idx="245876">
                  <c:v>105.34668</c:v>
                </c:pt>
                <c:pt idx="245877">
                  <c:v>82.88574219999992</c:v>
                </c:pt>
                <c:pt idx="245878">
                  <c:v>30.5175781</c:v>
                </c:pt>
                <c:pt idx="245879">
                  <c:v>-20.5078125</c:v>
                </c:pt>
                <c:pt idx="245880">
                  <c:v>-72.6318359</c:v>
                </c:pt>
                <c:pt idx="245881">
                  <c:v>-102.172852</c:v>
                </c:pt>
                <c:pt idx="245882">
                  <c:v>-109.375</c:v>
                </c:pt>
                <c:pt idx="245883">
                  <c:v>-89.7216797</c:v>
                </c:pt>
                <c:pt idx="245884">
                  <c:v>-36.1328125</c:v>
                </c:pt>
                <c:pt idx="245885">
                  <c:v>23.4375</c:v>
                </c:pt>
                <c:pt idx="245886">
                  <c:v>72.50976559999998</c:v>
                </c:pt>
                <c:pt idx="245887">
                  <c:v>99.9755859</c:v>
                </c:pt>
                <c:pt idx="245888">
                  <c:v>105.712891</c:v>
                </c:pt>
                <c:pt idx="245889">
                  <c:v>88.5009766</c:v>
                </c:pt>
                <c:pt idx="245890">
                  <c:v>37.7197266</c:v>
                </c:pt>
                <c:pt idx="245891">
                  <c:v>-17.3339844</c:v>
                </c:pt>
                <c:pt idx="245892">
                  <c:v>-66.0400391</c:v>
                </c:pt>
                <c:pt idx="245893">
                  <c:v>-96.67968749999996</c:v>
                </c:pt>
                <c:pt idx="245894">
                  <c:v>-102.661133</c:v>
                </c:pt>
                <c:pt idx="245895">
                  <c:v>-86.9140625</c:v>
                </c:pt>
                <c:pt idx="245896">
                  <c:v>-39.5507812</c:v>
                </c:pt>
                <c:pt idx="245897">
                  <c:v>11.71875</c:v>
                </c:pt>
                <c:pt idx="245898">
                  <c:v>60.4248047</c:v>
                </c:pt>
                <c:pt idx="245899">
                  <c:v>100.097656</c:v>
                </c:pt>
                <c:pt idx="245900">
                  <c:v>108.032227</c:v>
                </c:pt>
                <c:pt idx="245901">
                  <c:v>87.4023438</c:v>
                </c:pt>
                <c:pt idx="245902">
                  <c:v>38.6962891</c:v>
                </c:pt>
                <c:pt idx="245903">
                  <c:v>-14.2822266</c:v>
                </c:pt>
                <c:pt idx="245904">
                  <c:v>-63.2324219</c:v>
                </c:pt>
                <c:pt idx="245905">
                  <c:v>-94.97070309999998</c:v>
                </c:pt>
                <c:pt idx="245906">
                  <c:v>-104.736328</c:v>
                </c:pt>
                <c:pt idx="245907">
                  <c:v>-86.05957029999998</c:v>
                </c:pt>
                <c:pt idx="245908">
                  <c:v>-48.3398438</c:v>
                </c:pt>
                <c:pt idx="245909">
                  <c:v>4.63867188</c:v>
                </c:pt>
                <c:pt idx="245910">
                  <c:v>61.15722659999999</c:v>
                </c:pt>
                <c:pt idx="245911">
                  <c:v>92.77343749999996</c:v>
                </c:pt>
                <c:pt idx="245912">
                  <c:v>101.318359</c:v>
                </c:pt>
                <c:pt idx="245913">
                  <c:v>89.5996094</c:v>
                </c:pt>
                <c:pt idx="245914">
                  <c:v>46.1425781</c:v>
                </c:pt>
                <c:pt idx="245915">
                  <c:v>-5.24902344</c:v>
                </c:pt>
                <c:pt idx="245916">
                  <c:v>-52.4902344</c:v>
                </c:pt>
                <c:pt idx="245917">
                  <c:v>-92.6513672</c:v>
                </c:pt>
                <c:pt idx="245918">
                  <c:v>-105.34668</c:v>
                </c:pt>
                <c:pt idx="245919">
                  <c:v>-89.5996094</c:v>
                </c:pt>
                <c:pt idx="245920">
                  <c:v>-56.1523438</c:v>
                </c:pt>
                <c:pt idx="245921">
                  <c:v>-0.48828125</c:v>
                </c:pt>
                <c:pt idx="245922">
                  <c:v>54.93164059999999</c:v>
                </c:pt>
                <c:pt idx="245923">
                  <c:v>92.89550779999998</c:v>
                </c:pt>
                <c:pt idx="245924">
                  <c:v>107.910156</c:v>
                </c:pt>
                <c:pt idx="245925">
                  <c:v>90.4541016</c:v>
                </c:pt>
                <c:pt idx="245926">
                  <c:v>45.1660156</c:v>
                </c:pt>
                <c:pt idx="245927">
                  <c:v>-1.83105469</c:v>
                </c:pt>
                <c:pt idx="245928">
                  <c:v>-48.5839844</c:v>
                </c:pt>
                <c:pt idx="245929">
                  <c:v>-90.4541016</c:v>
                </c:pt>
                <c:pt idx="245930">
                  <c:v>-110.839844</c:v>
                </c:pt>
                <c:pt idx="245931">
                  <c:v>-99.4873047</c:v>
                </c:pt>
                <c:pt idx="245932">
                  <c:v>-60.546875</c:v>
                </c:pt>
                <c:pt idx="245933">
                  <c:v>-13.1835938</c:v>
                </c:pt>
                <c:pt idx="245934">
                  <c:v>38.4521484</c:v>
                </c:pt>
                <c:pt idx="245935">
                  <c:v>84.22851559999998</c:v>
                </c:pt>
                <c:pt idx="245936">
                  <c:v>105.59082</c:v>
                </c:pt>
                <c:pt idx="245937">
                  <c:v>99.3652344</c:v>
                </c:pt>
                <c:pt idx="245938">
                  <c:v>54.1992188</c:v>
                </c:pt>
                <c:pt idx="245939">
                  <c:v>7.93457031</c:v>
                </c:pt>
                <c:pt idx="245940">
                  <c:v>-43.0908203</c:v>
                </c:pt>
                <c:pt idx="245941">
                  <c:v>-88.62304690000001</c:v>
                </c:pt>
                <c:pt idx="245942">
                  <c:v>-105.34668</c:v>
                </c:pt>
                <c:pt idx="245943">
                  <c:v>-91.3085938</c:v>
                </c:pt>
                <c:pt idx="245944">
                  <c:v>-58.1054688</c:v>
                </c:pt>
                <c:pt idx="245945">
                  <c:v>-13.4277344</c:v>
                </c:pt>
                <c:pt idx="245946">
                  <c:v>39.30664059999999</c:v>
                </c:pt>
                <c:pt idx="245947">
                  <c:v>85.6933594</c:v>
                </c:pt>
                <c:pt idx="245948">
                  <c:v>107.666016</c:v>
                </c:pt>
                <c:pt idx="245949">
                  <c:v>100.219727</c:v>
                </c:pt>
                <c:pt idx="245950">
                  <c:v>69.33593749999996</c:v>
                </c:pt>
                <c:pt idx="245951">
                  <c:v>20.8740234</c:v>
                </c:pt>
                <c:pt idx="245952">
                  <c:v>-41.8701172</c:v>
                </c:pt>
                <c:pt idx="245953">
                  <c:v>-79.4677734</c:v>
                </c:pt>
                <c:pt idx="245954">
                  <c:v>-106.811523</c:v>
                </c:pt>
                <c:pt idx="245955">
                  <c:v>-98.87695309999998</c:v>
                </c:pt>
                <c:pt idx="245956">
                  <c:v>-61.4013672</c:v>
                </c:pt>
                <c:pt idx="245957">
                  <c:v>-23.0712891</c:v>
                </c:pt>
                <c:pt idx="245958">
                  <c:v>35.6445312</c:v>
                </c:pt>
                <c:pt idx="245959">
                  <c:v>77.39257809999994</c:v>
                </c:pt>
                <c:pt idx="245960">
                  <c:v>105.59082</c:v>
                </c:pt>
                <c:pt idx="245961">
                  <c:v>103.881836</c:v>
                </c:pt>
                <c:pt idx="245962">
                  <c:v>78.7353516</c:v>
                </c:pt>
                <c:pt idx="245963">
                  <c:v>26.6113281</c:v>
                </c:pt>
                <c:pt idx="245964">
                  <c:v>-29.1748047</c:v>
                </c:pt>
                <c:pt idx="245965">
                  <c:v>-74.46289059999998</c:v>
                </c:pt>
                <c:pt idx="245966">
                  <c:v>-106.445312</c:v>
                </c:pt>
                <c:pt idx="245967">
                  <c:v>-108.398438</c:v>
                </c:pt>
                <c:pt idx="245968">
                  <c:v>-75.19531249999996</c:v>
                </c:pt>
                <c:pt idx="245969">
                  <c:v>-25.8789062</c:v>
                </c:pt>
                <c:pt idx="245970">
                  <c:v>31.1279297</c:v>
                </c:pt>
                <c:pt idx="245971">
                  <c:v>82.7636719</c:v>
                </c:pt>
                <c:pt idx="245972">
                  <c:v>108.398438</c:v>
                </c:pt>
                <c:pt idx="245973">
                  <c:v>106.201172</c:v>
                </c:pt>
                <c:pt idx="245974">
                  <c:v>82.88574219999992</c:v>
                </c:pt>
                <c:pt idx="245975">
                  <c:v>29.9072266</c:v>
                </c:pt>
                <c:pt idx="245976">
                  <c:v>-23.8037109</c:v>
                </c:pt>
                <c:pt idx="245977">
                  <c:v>-78.12499999999998</c:v>
                </c:pt>
                <c:pt idx="245978">
                  <c:v>-105.957031</c:v>
                </c:pt>
                <c:pt idx="245979">
                  <c:v>-109.008789</c:v>
                </c:pt>
                <c:pt idx="245980">
                  <c:v>-81.4208984</c:v>
                </c:pt>
                <c:pt idx="245981">
                  <c:v>-31.7382812</c:v>
                </c:pt>
                <c:pt idx="245982">
                  <c:v>20.7519531</c:v>
                </c:pt>
                <c:pt idx="245983">
                  <c:v>70.9228516</c:v>
                </c:pt>
                <c:pt idx="245984">
                  <c:v>100.952148</c:v>
                </c:pt>
                <c:pt idx="245985">
                  <c:v>104.248047</c:v>
                </c:pt>
                <c:pt idx="245986">
                  <c:v>81.29882809999998</c:v>
                </c:pt>
                <c:pt idx="245987">
                  <c:v>33.3251953</c:v>
                </c:pt>
                <c:pt idx="245988">
                  <c:v>-24.0478516</c:v>
                </c:pt>
                <c:pt idx="245989">
                  <c:v>-68.1152344</c:v>
                </c:pt>
                <c:pt idx="245990">
                  <c:v>-101.68457</c:v>
                </c:pt>
                <c:pt idx="245991">
                  <c:v>-108.154297</c:v>
                </c:pt>
                <c:pt idx="245992">
                  <c:v>-83.3740234</c:v>
                </c:pt>
                <c:pt idx="245993">
                  <c:v>-41.1376953</c:v>
                </c:pt>
                <c:pt idx="245994">
                  <c:v>18.4326172</c:v>
                </c:pt>
                <c:pt idx="245995">
                  <c:v>70.67871089999993</c:v>
                </c:pt>
                <c:pt idx="245996">
                  <c:v>98.63281249999996</c:v>
                </c:pt>
                <c:pt idx="245997">
                  <c:v>101.196289</c:v>
                </c:pt>
                <c:pt idx="245998">
                  <c:v>81.29882809999998</c:v>
                </c:pt>
                <c:pt idx="245999">
                  <c:v>32.4707031</c:v>
                </c:pt>
                <c:pt idx="246000">
                  <c:v>-14.8925781</c:v>
                </c:pt>
                <c:pt idx="246001">
                  <c:v>-63.3544922</c:v>
                </c:pt>
                <c:pt idx="246002">
                  <c:v>-98.1445312</c:v>
                </c:pt>
                <c:pt idx="246003">
                  <c:v>-108.154297</c:v>
                </c:pt>
                <c:pt idx="246004">
                  <c:v>-87.6464844</c:v>
                </c:pt>
                <c:pt idx="246005">
                  <c:v>-39.5507812</c:v>
                </c:pt>
                <c:pt idx="246006">
                  <c:v>7.08007812</c:v>
                </c:pt>
                <c:pt idx="246007">
                  <c:v>57.7392578</c:v>
                </c:pt>
                <c:pt idx="246008">
                  <c:v>93.38378909999996</c:v>
                </c:pt>
                <c:pt idx="246009">
                  <c:v>110.107422</c:v>
                </c:pt>
                <c:pt idx="246010">
                  <c:v>92.1630859</c:v>
                </c:pt>
                <c:pt idx="246011">
                  <c:v>52.0019531</c:v>
                </c:pt>
                <c:pt idx="246012">
                  <c:v>-5.37109375</c:v>
                </c:pt>
                <c:pt idx="246013">
                  <c:v>-53.9550781</c:v>
                </c:pt>
                <c:pt idx="246014">
                  <c:v>-90.94238279999998</c:v>
                </c:pt>
                <c:pt idx="246015">
                  <c:v>-111.450195</c:v>
                </c:pt>
                <c:pt idx="246016">
                  <c:v>-91.796875</c:v>
                </c:pt>
                <c:pt idx="246017">
                  <c:v>-50.5371094</c:v>
                </c:pt>
                <c:pt idx="246018">
                  <c:v>-1.34277344</c:v>
                </c:pt>
                <c:pt idx="246019">
                  <c:v>49.1943359</c:v>
                </c:pt>
                <c:pt idx="246020">
                  <c:v>95.2148438</c:v>
                </c:pt>
                <c:pt idx="246021">
                  <c:v>104.858398</c:v>
                </c:pt>
                <c:pt idx="246022">
                  <c:v>89.2333984</c:v>
                </c:pt>
                <c:pt idx="246023">
                  <c:v>61.4013672</c:v>
                </c:pt>
                <c:pt idx="246024">
                  <c:v>10.7421875</c:v>
                </c:pt>
                <c:pt idx="246025">
                  <c:v>-54.32128909999999</c:v>
                </c:pt>
                <c:pt idx="246026">
                  <c:v>-87.03613279999998</c:v>
                </c:pt>
                <c:pt idx="246027">
                  <c:v>-101.5625</c:v>
                </c:pt>
                <c:pt idx="246028">
                  <c:v>-89.5996094</c:v>
                </c:pt>
                <c:pt idx="246029">
                  <c:v>-63.2324219</c:v>
                </c:pt>
                <c:pt idx="246030">
                  <c:v>-6.59179688</c:v>
                </c:pt>
                <c:pt idx="246031">
                  <c:v>47.7294922</c:v>
                </c:pt>
                <c:pt idx="246032">
                  <c:v>93.01757809999998</c:v>
                </c:pt>
                <c:pt idx="246033">
                  <c:v>105.224609</c:v>
                </c:pt>
                <c:pt idx="246034">
                  <c:v>94.4824219</c:v>
                </c:pt>
                <c:pt idx="246035">
                  <c:v>53.2226562</c:v>
                </c:pt>
                <c:pt idx="246036">
                  <c:v>3.90625</c:v>
                </c:pt>
                <c:pt idx="246037">
                  <c:v>-48.828125</c:v>
                </c:pt>
                <c:pt idx="246038">
                  <c:v>-88.2568359</c:v>
                </c:pt>
                <c:pt idx="246039">
                  <c:v>-105.957031</c:v>
                </c:pt>
                <c:pt idx="246040">
                  <c:v>-102.416992</c:v>
                </c:pt>
                <c:pt idx="246041">
                  <c:v>-65.67382809999994</c:v>
                </c:pt>
                <c:pt idx="246042">
                  <c:v>-12.9394531</c:v>
                </c:pt>
                <c:pt idx="246043">
                  <c:v>35.5224609</c:v>
                </c:pt>
                <c:pt idx="246044">
                  <c:v>84.3505859</c:v>
                </c:pt>
                <c:pt idx="246045">
                  <c:v>102.172852</c:v>
                </c:pt>
                <c:pt idx="246046">
                  <c:v>95.5810547</c:v>
                </c:pt>
                <c:pt idx="246047">
                  <c:v>56.5185547</c:v>
                </c:pt>
                <c:pt idx="246048">
                  <c:v>10.3759766</c:v>
                </c:pt>
                <c:pt idx="246049">
                  <c:v>-40.7714844</c:v>
                </c:pt>
                <c:pt idx="246050">
                  <c:v>-78.8574219</c:v>
                </c:pt>
                <c:pt idx="246051">
                  <c:v>-111.694336</c:v>
                </c:pt>
                <c:pt idx="246052">
                  <c:v>-102.050781</c:v>
                </c:pt>
                <c:pt idx="246053">
                  <c:v>-65.0634766</c:v>
                </c:pt>
                <c:pt idx="246054">
                  <c:v>-26.1230469</c:v>
                </c:pt>
                <c:pt idx="246055">
                  <c:v>32.1044922</c:v>
                </c:pt>
                <c:pt idx="246056">
                  <c:v>74.46289059999998</c:v>
                </c:pt>
                <c:pt idx="246057">
                  <c:v>100.219727</c:v>
                </c:pt>
                <c:pt idx="246058">
                  <c:v>100.097656</c:v>
                </c:pt>
                <c:pt idx="246059">
                  <c:v>77.39257809999994</c:v>
                </c:pt>
                <c:pt idx="246060">
                  <c:v>26.3671875</c:v>
                </c:pt>
                <c:pt idx="246061">
                  <c:v>-27.9541016</c:v>
                </c:pt>
                <c:pt idx="246062">
                  <c:v>-75.19531249999996</c:v>
                </c:pt>
                <c:pt idx="246063">
                  <c:v>-105.957031</c:v>
                </c:pt>
                <c:pt idx="246064">
                  <c:v>-101.928711</c:v>
                </c:pt>
                <c:pt idx="246065">
                  <c:v>-75.5615234</c:v>
                </c:pt>
                <c:pt idx="246066">
                  <c:v>-33.6914062</c:v>
                </c:pt>
                <c:pt idx="246067">
                  <c:v>22.2167969</c:v>
                </c:pt>
                <c:pt idx="246068">
                  <c:v>70.80078119999993</c:v>
                </c:pt>
                <c:pt idx="246069">
                  <c:v>98.75488279999998</c:v>
                </c:pt>
                <c:pt idx="246070">
                  <c:v>104.858398</c:v>
                </c:pt>
                <c:pt idx="246071">
                  <c:v>78.36914059999998</c:v>
                </c:pt>
                <c:pt idx="246072">
                  <c:v>32.9589844</c:v>
                </c:pt>
                <c:pt idx="246073">
                  <c:v>-25.390625</c:v>
                </c:pt>
                <c:pt idx="246074">
                  <c:v>-72.265625</c:v>
                </c:pt>
                <c:pt idx="246075">
                  <c:v>-99.60937499999996</c:v>
                </c:pt>
                <c:pt idx="246076">
                  <c:v>-103.637695</c:v>
                </c:pt>
                <c:pt idx="246077">
                  <c:v>-75.19531249999996</c:v>
                </c:pt>
                <c:pt idx="246078">
                  <c:v>-34.17968749999999</c:v>
                </c:pt>
                <c:pt idx="246079">
                  <c:v>22.3388672</c:v>
                </c:pt>
                <c:pt idx="246080">
                  <c:v>65.7958984</c:v>
                </c:pt>
                <c:pt idx="246081">
                  <c:v>102.050781</c:v>
                </c:pt>
                <c:pt idx="246082">
                  <c:v>106.567383</c:v>
                </c:pt>
                <c:pt idx="246083">
                  <c:v>79.9560547</c:v>
                </c:pt>
                <c:pt idx="246084">
                  <c:v>42.96875</c:v>
                </c:pt>
                <c:pt idx="246085">
                  <c:v>-13.3056641</c:v>
                </c:pt>
                <c:pt idx="246086">
                  <c:v>-68.9697266</c:v>
                </c:pt>
                <c:pt idx="246087">
                  <c:v>-102.050781</c:v>
                </c:pt>
                <c:pt idx="246088">
                  <c:v>-104.492188</c:v>
                </c:pt>
                <c:pt idx="246089">
                  <c:v>-83.984375</c:v>
                </c:pt>
                <c:pt idx="246090">
                  <c:v>-45.6542969</c:v>
                </c:pt>
                <c:pt idx="246091">
                  <c:v>11.71875</c:v>
                </c:pt>
                <c:pt idx="246092">
                  <c:v>58.3496094</c:v>
                </c:pt>
                <c:pt idx="246093">
                  <c:v>93.38378909999996</c:v>
                </c:pt>
                <c:pt idx="246094">
                  <c:v>103.759766</c:v>
                </c:pt>
                <c:pt idx="246095">
                  <c:v>84.22851559999998</c:v>
                </c:pt>
                <c:pt idx="246096">
                  <c:v>43.4570312</c:v>
                </c:pt>
                <c:pt idx="246097">
                  <c:v>-11.9628906</c:v>
                </c:pt>
                <c:pt idx="246098">
                  <c:v>-56.7626953</c:v>
                </c:pt>
                <c:pt idx="246099">
                  <c:v>-95.2148438</c:v>
                </c:pt>
                <c:pt idx="246100">
                  <c:v>-106.811523</c:v>
                </c:pt>
                <c:pt idx="246101">
                  <c:v>-94.7265625</c:v>
                </c:pt>
                <c:pt idx="246102">
                  <c:v>-47.9736328</c:v>
                </c:pt>
                <c:pt idx="246103">
                  <c:v>9.88769531</c:v>
                </c:pt>
                <c:pt idx="246104">
                  <c:v>56.3964844</c:v>
                </c:pt>
                <c:pt idx="246105">
                  <c:v>97.5341797</c:v>
                </c:pt>
                <c:pt idx="246106">
                  <c:v>103.881836</c:v>
                </c:pt>
                <c:pt idx="246107">
                  <c:v>88.9892578</c:v>
                </c:pt>
                <c:pt idx="246108">
                  <c:v>56.5185547</c:v>
                </c:pt>
                <c:pt idx="246109">
                  <c:v>-4.15039062</c:v>
                </c:pt>
                <c:pt idx="246110">
                  <c:v>-60.9130859</c:v>
                </c:pt>
                <c:pt idx="246111">
                  <c:v>-96.4355469</c:v>
                </c:pt>
                <c:pt idx="246112">
                  <c:v>-105.59082</c:v>
                </c:pt>
                <c:pt idx="246113">
                  <c:v>-90.2099609</c:v>
                </c:pt>
                <c:pt idx="246114">
                  <c:v>-50.4150391</c:v>
                </c:pt>
                <c:pt idx="246115">
                  <c:v>-5.004882809999995</c:v>
                </c:pt>
                <c:pt idx="246116">
                  <c:v>46.875</c:v>
                </c:pt>
                <c:pt idx="246117">
                  <c:v>92.0410156</c:v>
                </c:pt>
                <c:pt idx="246118">
                  <c:v>99.3652344</c:v>
                </c:pt>
                <c:pt idx="246119">
                  <c:v>94.1162109</c:v>
                </c:pt>
                <c:pt idx="246120">
                  <c:v>61.8896484</c:v>
                </c:pt>
                <c:pt idx="246121">
                  <c:v>-0.366210938</c:v>
                </c:pt>
                <c:pt idx="246122">
                  <c:v>-49.4384766</c:v>
                </c:pt>
                <c:pt idx="246123">
                  <c:v>-83.4960938</c:v>
                </c:pt>
                <c:pt idx="246124">
                  <c:v>-104.370117</c:v>
                </c:pt>
                <c:pt idx="246125">
                  <c:v>-101.318359</c:v>
                </c:pt>
                <c:pt idx="246126">
                  <c:v>-66.52832029999998</c:v>
                </c:pt>
                <c:pt idx="246127">
                  <c:v>-10.6201172</c:v>
                </c:pt>
                <c:pt idx="246128">
                  <c:v>39.9169922</c:v>
                </c:pt>
                <c:pt idx="246129">
                  <c:v>85.3271484</c:v>
                </c:pt>
                <c:pt idx="246130">
                  <c:v>111.083984</c:v>
                </c:pt>
                <c:pt idx="246131">
                  <c:v>99.60937499999996</c:v>
                </c:pt>
                <c:pt idx="246132">
                  <c:v>62.5</c:v>
                </c:pt>
                <c:pt idx="246133">
                  <c:v>19.53125</c:v>
                </c:pt>
                <c:pt idx="246134">
                  <c:v>-41.2597656</c:v>
                </c:pt>
                <c:pt idx="246135">
                  <c:v>-85.08300779999998</c:v>
                </c:pt>
                <c:pt idx="246136">
                  <c:v>-103.637695</c:v>
                </c:pt>
                <c:pt idx="246137">
                  <c:v>-99.85351559999998</c:v>
                </c:pt>
                <c:pt idx="246138">
                  <c:v>-63.8427734</c:v>
                </c:pt>
                <c:pt idx="246139">
                  <c:v>-11.5966797</c:v>
                </c:pt>
                <c:pt idx="246140">
                  <c:v>35.4003906</c:v>
                </c:pt>
                <c:pt idx="246141">
                  <c:v>83.7402344</c:v>
                </c:pt>
                <c:pt idx="246142">
                  <c:v>111.572266</c:v>
                </c:pt>
                <c:pt idx="246143">
                  <c:v>100.097656</c:v>
                </c:pt>
                <c:pt idx="246144">
                  <c:v>76.7822266</c:v>
                </c:pt>
                <c:pt idx="246145">
                  <c:v>25.5126953</c:v>
                </c:pt>
                <c:pt idx="246146">
                  <c:v>-36.2548828</c:v>
                </c:pt>
                <c:pt idx="246147">
                  <c:v>-80.078125</c:v>
                </c:pt>
                <c:pt idx="246148">
                  <c:v>-106.445312</c:v>
                </c:pt>
                <c:pt idx="246149">
                  <c:v>-102.294922</c:v>
                </c:pt>
                <c:pt idx="246150">
                  <c:v>-67.13867190000001</c:v>
                </c:pt>
                <c:pt idx="246151">
                  <c:v>-25.7568359</c:v>
                </c:pt>
                <c:pt idx="246152">
                  <c:v>36.2548828</c:v>
                </c:pt>
                <c:pt idx="246153">
                  <c:v>72.1435547</c:v>
                </c:pt>
                <c:pt idx="246154">
                  <c:v>106.567383</c:v>
                </c:pt>
                <c:pt idx="246155">
                  <c:v>104.370117</c:v>
                </c:pt>
                <c:pt idx="246156">
                  <c:v>78.36914059999998</c:v>
                </c:pt>
                <c:pt idx="246157">
                  <c:v>32.8369141</c:v>
                </c:pt>
                <c:pt idx="246158">
                  <c:v>-26.7333984</c:v>
                </c:pt>
                <c:pt idx="246159">
                  <c:v>-74.46289059999998</c:v>
                </c:pt>
                <c:pt idx="246160">
                  <c:v>-98.75488279999998</c:v>
                </c:pt>
                <c:pt idx="246161">
                  <c:v>-105.59082</c:v>
                </c:pt>
                <c:pt idx="246162">
                  <c:v>-76.9042969</c:v>
                </c:pt>
                <c:pt idx="246163">
                  <c:v>-36.6210938</c:v>
                </c:pt>
                <c:pt idx="246164">
                  <c:v>21.484375</c:v>
                </c:pt>
                <c:pt idx="246165">
                  <c:v>72.9980469</c:v>
                </c:pt>
                <c:pt idx="246166">
                  <c:v>98.5107422</c:v>
                </c:pt>
                <c:pt idx="246167">
                  <c:v>103.881836</c:v>
                </c:pt>
                <c:pt idx="246168">
                  <c:v>80.4443359</c:v>
                </c:pt>
                <c:pt idx="246169">
                  <c:v>31.25</c:v>
                </c:pt>
                <c:pt idx="246170">
                  <c:v>-17.3339844</c:v>
                </c:pt>
                <c:pt idx="246171">
                  <c:v>-66.1621094</c:v>
                </c:pt>
                <c:pt idx="246172">
                  <c:v>-100.341797</c:v>
                </c:pt>
                <c:pt idx="246173">
                  <c:v>-102.783203</c:v>
                </c:pt>
                <c:pt idx="246174">
                  <c:v>-80.32226559999998</c:v>
                </c:pt>
                <c:pt idx="246175">
                  <c:v>-36.8652344</c:v>
                </c:pt>
                <c:pt idx="246176">
                  <c:v>16.3574219</c:v>
                </c:pt>
                <c:pt idx="246177">
                  <c:v>64.453125</c:v>
                </c:pt>
                <c:pt idx="246178">
                  <c:v>102.539062</c:v>
                </c:pt>
                <c:pt idx="246179">
                  <c:v>106.567383</c:v>
                </c:pt>
                <c:pt idx="246180">
                  <c:v>78.7353516</c:v>
                </c:pt>
                <c:pt idx="246181">
                  <c:v>36.1328125</c:v>
                </c:pt>
                <c:pt idx="246182">
                  <c:v>-13.0615234</c:v>
                </c:pt>
                <c:pt idx="246183">
                  <c:v>-62.7441406</c:v>
                </c:pt>
                <c:pt idx="246184">
                  <c:v>-100.463867</c:v>
                </c:pt>
                <c:pt idx="246185">
                  <c:v>-104.492188</c:v>
                </c:pt>
                <c:pt idx="246186">
                  <c:v>-85.20507809999994</c:v>
                </c:pt>
                <c:pt idx="246187">
                  <c:v>-39.1845703</c:v>
                </c:pt>
                <c:pt idx="246188">
                  <c:v>12.8173828</c:v>
                </c:pt>
                <c:pt idx="246189">
                  <c:v>59.81445309999999</c:v>
                </c:pt>
                <c:pt idx="246190">
                  <c:v>94.1162109</c:v>
                </c:pt>
                <c:pt idx="246191">
                  <c:v>101.68457</c:v>
                </c:pt>
                <c:pt idx="246192">
                  <c:v>85.6933594</c:v>
                </c:pt>
                <c:pt idx="246193">
                  <c:v>49.3164062</c:v>
                </c:pt>
                <c:pt idx="246194">
                  <c:v>-4.15039062</c:v>
                </c:pt>
                <c:pt idx="246195">
                  <c:v>-54.1992188</c:v>
                </c:pt>
                <c:pt idx="246196">
                  <c:v>-91.0644531</c:v>
                </c:pt>
                <c:pt idx="246197">
                  <c:v>-101.44043</c:v>
                </c:pt>
                <c:pt idx="246198">
                  <c:v>-95.0927734</c:v>
                </c:pt>
                <c:pt idx="246199">
                  <c:v>-52.2460938</c:v>
                </c:pt>
                <c:pt idx="246200">
                  <c:v>10.8642578</c:v>
                </c:pt>
                <c:pt idx="246201">
                  <c:v>57.8613281</c:v>
                </c:pt>
                <c:pt idx="246202">
                  <c:v>94.4824219</c:v>
                </c:pt>
                <c:pt idx="246203">
                  <c:v>104.003906</c:v>
                </c:pt>
                <c:pt idx="246204">
                  <c:v>92.77343749999996</c:v>
                </c:pt>
                <c:pt idx="246205">
                  <c:v>59.6923828</c:v>
                </c:pt>
                <c:pt idx="246206">
                  <c:v>5.37109375</c:v>
                </c:pt>
                <c:pt idx="246207">
                  <c:v>-49.3164062</c:v>
                </c:pt>
                <c:pt idx="246208">
                  <c:v>-87.890625</c:v>
                </c:pt>
                <c:pt idx="246209">
                  <c:v>-107.177734</c:v>
                </c:pt>
                <c:pt idx="246210">
                  <c:v>-93.5058594</c:v>
                </c:pt>
                <c:pt idx="246211">
                  <c:v>-51.6357422</c:v>
                </c:pt>
                <c:pt idx="246212">
                  <c:v>-0.122070312</c:v>
                </c:pt>
                <c:pt idx="246213">
                  <c:v>51.8798828</c:v>
                </c:pt>
                <c:pt idx="246214">
                  <c:v>90.08789059999998</c:v>
                </c:pt>
                <c:pt idx="246215">
                  <c:v>102.783203</c:v>
                </c:pt>
                <c:pt idx="246216">
                  <c:v>94.6044922</c:v>
                </c:pt>
                <c:pt idx="246217">
                  <c:v>56.1523438</c:v>
                </c:pt>
                <c:pt idx="246218">
                  <c:v>1.953125</c:v>
                </c:pt>
                <c:pt idx="246219">
                  <c:v>-44.1894531</c:v>
                </c:pt>
                <c:pt idx="246220">
                  <c:v>-86.5478516</c:v>
                </c:pt>
                <c:pt idx="246221">
                  <c:v>-113.647461</c:v>
                </c:pt>
                <c:pt idx="246222">
                  <c:v>-99.4873047</c:v>
                </c:pt>
                <c:pt idx="246223">
                  <c:v>-67.0166016</c:v>
                </c:pt>
                <c:pt idx="246224">
                  <c:v>-15.8691406</c:v>
                </c:pt>
                <c:pt idx="246225">
                  <c:v>38.5742188</c:v>
                </c:pt>
                <c:pt idx="246226">
                  <c:v>79.7119141</c:v>
                </c:pt>
                <c:pt idx="246227">
                  <c:v>108.764648</c:v>
                </c:pt>
                <c:pt idx="246228">
                  <c:v>98.9990234</c:v>
                </c:pt>
                <c:pt idx="246229">
                  <c:v>65.7958984</c:v>
                </c:pt>
                <c:pt idx="246230">
                  <c:v>15.7470703</c:v>
                </c:pt>
                <c:pt idx="246231">
                  <c:v>-45.1660156</c:v>
                </c:pt>
                <c:pt idx="246232">
                  <c:v>-86.18164059999998</c:v>
                </c:pt>
                <c:pt idx="246233">
                  <c:v>-104.980469</c:v>
                </c:pt>
                <c:pt idx="246234">
                  <c:v>-99.3652344</c:v>
                </c:pt>
                <c:pt idx="246235">
                  <c:v>-64.453125</c:v>
                </c:pt>
                <c:pt idx="246236">
                  <c:v>-15.0146484</c:v>
                </c:pt>
                <c:pt idx="246237">
                  <c:v>38.5742188</c:v>
                </c:pt>
                <c:pt idx="246238">
                  <c:v>81.7871094</c:v>
                </c:pt>
                <c:pt idx="246239">
                  <c:v>106.933594</c:v>
                </c:pt>
                <c:pt idx="246240">
                  <c:v>100.097656</c:v>
                </c:pt>
                <c:pt idx="246241">
                  <c:v>69.2138672</c:v>
                </c:pt>
                <c:pt idx="246242">
                  <c:v>28.3203125</c:v>
                </c:pt>
                <c:pt idx="246243">
                  <c:v>-22.8271484</c:v>
                </c:pt>
                <c:pt idx="246244">
                  <c:v>-80.9326172</c:v>
                </c:pt>
                <c:pt idx="246245">
                  <c:v>-107.055664</c:v>
                </c:pt>
                <c:pt idx="246246">
                  <c:v>-98.5107422</c:v>
                </c:pt>
                <c:pt idx="246247">
                  <c:v>-71.6552734</c:v>
                </c:pt>
                <c:pt idx="246248">
                  <c:v>-20.7519531</c:v>
                </c:pt>
                <c:pt idx="246249">
                  <c:v>28.44238279999998</c:v>
                </c:pt>
                <c:pt idx="246250">
                  <c:v>77.39257809999994</c:v>
                </c:pt>
                <c:pt idx="246251">
                  <c:v>101.806641</c:v>
                </c:pt>
                <c:pt idx="246252">
                  <c:v>103.027344</c:v>
                </c:pt>
                <c:pt idx="246253">
                  <c:v>73.3642578</c:v>
                </c:pt>
                <c:pt idx="246254">
                  <c:v>25.6347656</c:v>
                </c:pt>
                <c:pt idx="246255">
                  <c:v>-22.9492188</c:v>
                </c:pt>
                <c:pt idx="246256">
                  <c:v>-72.3876953</c:v>
                </c:pt>
                <c:pt idx="246257">
                  <c:v>-102.294922</c:v>
                </c:pt>
                <c:pt idx="246258">
                  <c:v>-108.154297</c:v>
                </c:pt>
                <c:pt idx="246259">
                  <c:v>-68.2373047</c:v>
                </c:pt>
                <c:pt idx="246260">
                  <c:v>-32.1044922</c:v>
                </c:pt>
                <c:pt idx="246261">
                  <c:v>19.53125</c:v>
                </c:pt>
                <c:pt idx="246262">
                  <c:v>74.46289059999998</c:v>
                </c:pt>
                <c:pt idx="246263">
                  <c:v>106.079102</c:v>
                </c:pt>
                <c:pt idx="246264">
                  <c:v>104.248047</c:v>
                </c:pt>
                <c:pt idx="246265">
                  <c:v>73.48632809999998</c:v>
                </c:pt>
                <c:pt idx="246266">
                  <c:v>33.6914062</c:v>
                </c:pt>
                <c:pt idx="246267">
                  <c:v>-15.625</c:v>
                </c:pt>
                <c:pt idx="246268">
                  <c:v>-66.1621094</c:v>
                </c:pt>
                <c:pt idx="246269">
                  <c:v>-101.44043</c:v>
                </c:pt>
                <c:pt idx="246270">
                  <c:v>-109.985352</c:v>
                </c:pt>
                <c:pt idx="246271">
                  <c:v>-82.03125</c:v>
                </c:pt>
                <c:pt idx="246272">
                  <c:v>-41.5039062</c:v>
                </c:pt>
                <c:pt idx="246273">
                  <c:v>6.59179688</c:v>
                </c:pt>
                <c:pt idx="246274">
                  <c:v>67.13867190000001</c:v>
                </c:pt>
                <c:pt idx="246275">
                  <c:v>101.44043</c:v>
                </c:pt>
                <c:pt idx="246276">
                  <c:v>103.271484</c:v>
                </c:pt>
                <c:pt idx="246277">
                  <c:v>83.7402344</c:v>
                </c:pt>
                <c:pt idx="246278">
                  <c:v>38.8183594</c:v>
                </c:pt>
                <c:pt idx="246279">
                  <c:v>-12.3291016</c:v>
                </c:pt>
                <c:pt idx="246280">
                  <c:v>-58.59375</c:v>
                </c:pt>
                <c:pt idx="246281">
                  <c:v>-94.84863279999998</c:v>
                </c:pt>
                <c:pt idx="246282">
                  <c:v>-101.074219</c:v>
                </c:pt>
                <c:pt idx="246283">
                  <c:v>-90.33203119999993</c:v>
                </c:pt>
                <c:pt idx="246284">
                  <c:v>-53.5888672</c:v>
                </c:pt>
                <c:pt idx="246285">
                  <c:v>6.71386719</c:v>
                </c:pt>
                <c:pt idx="246286">
                  <c:v>62.8662109</c:v>
                </c:pt>
                <c:pt idx="246287">
                  <c:v>98.5107422</c:v>
                </c:pt>
                <c:pt idx="246288">
                  <c:v>104.370117</c:v>
                </c:pt>
                <c:pt idx="246289">
                  <c:v>94.2382812</c:v>
                </c:pt>
                <c:pt idx="246290">
                  <c:v>59.4482422</c:v>
                </c:pt>
                <c:pt idx="246291">
                  <c:v>4.51660156</c:v>
                </c:pt>
                <c:pt idx="246292">
                  <c:v>-53.1005859</c:v>
                </c:pt>
                <c:pt idx="246293">
                  <c:v>-95.3369141</c:v>
                </c:pt>
                <c:pt idx="246294">
                  <c:v>-105.957031</c:v>
                </c:pt>
                <c:pt idx="246295">
                  <c:v>-85.6933594</c:v>
                </c:pt>
                <c:pt idx="246296">
                  <c:v>-57.7392578</c:v>
                </c:pt>
                <c:pt idx="246297">
                  <c:v>1.34277344</c:v>
                </c:pt>
                <c:pt idx="246298">
                  <c:v>52.4902344</c:v>
                </c:pt>
                <c:pt idx="246299">
                  <c:v>92.1630859</c:v>
                </c:pt>
                <c:pt idx="246300">
                  <c:v>117.1875</c:v>
                </c:pt>
                <c:pt idx="246301">
                  <c:v>93.1396484</c:v>
                </c:pt>
                <c:pt idx="246302">
                  <c:v>60.7910156</c:v>
                </c:pt>
                <c:pt idx="246303">
                  <c:v>7.69042969</c:v>
                </c:pt>
                <c:pt idx="246304">
                  <c:v>-53.8330078</c:v>
                </c:pt>
                <c:pt idx="246305">
                  <c:v>-98.63281249999996</c:v>
                </c:pt>
                <c:pt idx="246306">
                  <c:v>-114.990234</c:v>
                </c:pt>
                <c:pt idx="246307">
                  <c:v>-98.87695309999998</c:v>
                </c:pt>
                <c:pt idx="246308">
                  <c:v>-63.8427734</c:v>
                </c:pt>
                <c:pt idx="246309">
                  <c:v>-10.6201172</c:v>
                </c:pt>
                <c:pt idx="246310">
                  <c:v>46.9970703</c:v>
                </c:pt>
                <c:pt idx="246311">
                  <c:v>88.9892578</c:v>
                </c:pt>
                <c:pt idx="246312">
                  <c:v>102.539062</c:v>
                </c:pt>
                <c:pt idx="246313">
                  <c:v>100.097656</c:v>
                </c:pt>
                <c:pt idx="246314">
                  <c:v>62.0117188</c:v>
                </c:pt>
                <c:pt idx="246315">
                  <c:v>9.033203119999997</c:v>
                </c:pt>
                <c:pt idx="246316">
                  <c:v>-49.1943359</c:v>
                </c:pt>
                <c:pt idx="246317">
                  <c:v>-87.15820309999998</c:v>
                </c:pt>
                <c:pt idx="246318">
                  <c:v>-104.736328</c:v>
                </c:pt>
                <c:pt idx="246319">
                  <c:v>-94.7265625</c:v>
                </c:pt>
                <c:pt idx="246320">
                  <c:v>-65.67382809999994</c:v>
                </c:pt>
                <c:pt idx="246321">
                  <c:v>-11.71875</c:v>
                </c:pt>
                <c:pt idx="246322">
                  <c:v>45.8984375</c:v>
                </c:pt>
                <c:pt idx="246323">
                  <c:v>84.22851559999998</c:v>
                </c:pt>
                <c:pt idx="246324">
                  <c:v>110.839844</c:v>
                </c:pt>
                <c:pt idx="246325">
                  <c:v>98.2666016</c:v>
                </c:pt>
                <c:pt idx="246326">
                  <c:v>68.8476562</c:v>
                </c:pt>
                <c:pt idx="246327">
                  <c:v>22.5830078</c:v>
                </c:pt>
                <c:pt idx="246328">
                  <c:v>-32.5927734</c:v>
                </c:pt>
                <c:pt idx="246329">
                  <c:v>-78.2470703</c:v>
                </c:pt>
                <c:pt idx="246330">
                  <c:v>-100.219727</c:v>
                </c:pt>
                <c:pt idx="246331">
                  <c:v>-105.46875</c:v>
                </c:pt>
                <c:pt idx="246332">
                  <c:v>-72.0214844</c:v>
                </c:pt>
                <c:pt idx="246333">
                  <c:v>-30.3955078</c:v>
                </c:pt>
                <c:pt idx="246334">
                  <c:v>27.8320312</c:v>
                </c:pt>
                <c:pt idx="246335">
                  <c:v>78.7353516</c:v>
                </c:pt>
                <c:pt idx="246336">
                  <c:v>104.492188</c:v>
                </c:pt>
                <c:pt idx="246337">
                  <c:v>103.027344</c:v>
                </c:pt>
                <c:pt idx="246338">
                  <c:v>70.80078119999993</c:v>
                </c:pt>
                <c:pt idx="246339">
                  <c:v>24.1699219</c:v>
                </c:pt>
                <c:pt idx="246340">
                  <c:v>-34.5458984</c:v>
                </c:pt>
                <c:pt idx="246341">
                  <c:v>-78.4912109</c:v>
                </c:pt>
                <c:pt idx="246342">
                  <c:v>-101.318359</c:v>
                </c:pt>
                <c:pt idx="246343">
                  <c:v>-104.370117</c:v>
                </c:pt>
                <c:pt idx="246344">
                  <c:v>-74.7070312</c:v>
                </c:pt>
                <c:pt idx="246345">
                  <c:v>-26.7333984</c:v>
                </c:pt>
                <c:pt idx="246346">
                  <c:v>28.9306641</c:v>
                </c:pt>
                <c:pt idx="246347">
                  <c:v>74.5849609</c:v>
                </c:pt>
                <c:pt idx="246348">
                  <c:v>103.759766</c:v>
                </c:pt>
                <c:pt idx="246349">
                  <c:v>98.63281249999996</c:v>
                </c:pt>
                <c:pt idx="246350">
                  <c:v>73.2421875</c:v>
                </c:pt>
                <c:pt idx="246351">
                  <c:v>28.44238279999998</c:v>
                </c:pt>
                <c:pt idx="246352">
                  <c:v>-25.7568359</c:v>
                </c:pt>
                <c:pt idx="246353">
                  <c:v>-71.5332031</c:v>
                </c:pt>
                <c:pt idx="246354">
                  <c:v>-108.398438</c:v>
                </c:pt>
                <c:pt idx="246355">
                  <c:v>-110.107422</c:v>
                </c:pt>
                <c:pt idx="246356">
                  <c:v>-83.8623047</c:v>
                </c:pt>
                <c:pt idx="246357">
                  <c:v>-39.7949219</c:v>
                </c:pt>
                <c:pt idx="246358">
                  <c:v>14.7705078</c:v>
                </c:pt>
                <c:pt idx="246359">
                  <c:v>69.2138672</c:v>
                </c:pt>
                <c:pt idx="246360">
                  <c:v>96.3134766</c:v>
                </c:pt>
                <c:pt idx="246361">
                  <c:v>104.248047</c:v>
                </c:pt>
                <c:pt idx="246362">
                  <c:v>85.4492188</c:v>
                </c:pt>
                <c:pt idx="246363">
                  <c:v>42.1142578</c:v>
                </c:pt>
                <c:pt idx="246364">
                  <c:v>-10.9863281</c:v>
                </c:pt>
                <c:pt idx="246365">
                  <c:v>-64.57519529999998</c:v>
                </c:pt>
                <c:pt idx="246366">
                  <c:v>-94.4824219</c:v>
                </c:pt>
                <c:pt idx="246367">
                  <c:v>-104.858398</c:v>
                </c:pt>
                <c:pt idx="246368">
                  <c:v>-87.4023438</c:v>
                </c:pt>
                <c:pt idx="246369">
                  <c:v>-40.7714844</c:v>
                </c:pt>
                <c:pt idx="246370">
                  <c:v>4.76074219</c:v>
                </c:pt>
                <c:pt idx="246371">
                  <c:v>62.2558594</c:v>
                </c:pt>
                <c:pt idx="246372">
                  <c:v>101.318359</c:v>
                </c:pt>
                <c:pt idx="246373">
                  <c:v>103.149414</c:v>
                </c:pt>
                <c:pt idx="246374">
                  <c:v>87.890625</c:v>
                </c:pt>
                <c:pt idx="246375">
                  <c:v>45.0439453</c:v>
                </c:pt>
                <c:pt idx="246376">
                  <c:v>-4.27246094</c:v>
                </c:pt>
                <c:pt idx="246377">
                  <c:v>-56.1523438</c:v>
                </c:pt>
                <c:pt idx="246378">
                  <c:v>-93.2617188</c:v>
                </c:pt>
                <c:pt idx="246379">
                  <c:v>-110.717773</c:v>
                </c:pt>
                <c:pt idx="246380">
                  <c:v>-98.1445312</c:v>
                </c:pt>
                <c:pt idx="246381">
                  <c:v>-51.39160159999999</c:v>
                </c:pt>
                <c:pt idx="246382">
                  <c:v>4.15039062</c:v>
                </c:pt>
                <c:pt idx="246383">
                  <c:v>52.734375</c:v>
                </c:pt>
                <c:pt idx="246384">
                  <c:v>90.82031249999996</c:v>
                </c:pt>
                <c:pt idx="246385">
                  <c:v>104.736328</c:v>
                </c:pt>
                <c:pt idx="246386">
                  <c:v>92.89550779999998</c:v>
                </c:pt>
                <c:pt idx="246387">
                  <c:v>56.1523438</c:v>
                </c:pt>
                <c:pt idx="246388">
                  <c:v>-1.09863281</c:v>
                </c:pt>
                <c:pt idx="246389">
                  <c:v>-53.5888672</c:v>
                </c:pt>
                <c:pt idx="246390">
                  <c:v>-89.35546879999995</c:v>
                </c:pt>
                <c:pt idx="246391">
                  <c:v>-108.764648</c:v>
                </c:pt>
                <c:pt idx="246392">
                  <c:v>-97.77832029999998</c:v>
                </c:pt>
                <c:pt idx="246393">
                  <c:v>-54.5654297</c:v>
                </c:pt>
                <c:pt idx="246394">
                  <c:v>-7.08007812</c:v>
                </c:pt>
                <c:pt idx="246395">
                  <c:v>44.1894531</c:v>
                </c:pt>
                <c:pt idx="246396">
                  <c:v>89.7216797</c:v>
                </c:pt>
                <c:pt idx="246397">
                  <c:v>109.49707</c:v>
                </c:pt>
                <c:pt idx="246398">
                  <c:v>93.5058594</c:v>
                </c:pt>
                <c:pt idx="246399">
                  <c:v>60.3027344</c:v>
                </c:pt>
                <c:pt idx="246400">
                  <c:v>1.34277344</c:v>
                </c:pt>
                <c:pt idx="246401">
                  <c:v>-57.4951172</c:v>
                </c:pt>
                <c:pt idx="246402">
                  <c:v>-88.5009766</c:v>
                </c:pt>
                <c:pt idx="246403">
                  <c:v>-103.393555</c:v>
                </c:pt>
                <c:pt idx="246404">
                  <c:v>-94.97070309999998</c:v>
                </c:pt>
                <c:pt idx="246405">
                  <c:v>-56.7626953</c:v>
                </c:pt>
                <c:pt idx="246406">
                  <c:v>-4.394531249999993</c:v>
                </c:pt>
                <c:pt idx="246407">
                  <c:v>47.6074219</c:v>
                </c:pt>
                <c:pt idx="246408">
                  <c:v>86.9140625</c:v>
                </c:pt>
                <c:pt idx="246409">
                  <c:v>100.585938</c:v>
                </c:pt>
                <c:pt idx="246410">
                  <c:v>98.0224609</c:v>
                </c:pt>
                <c:pt idx="246411">
                  <c:v>66.7724609</c:v>
                </c:pt>
                <c:pt idx="246412">
                  <c:v>12.6953125</c:v>
                </c:pt>
                <c:pt idx="246413">
                  <c:v>-44.6777344</c:v>
                </c:pt>
                <c:pt idx="246414">
                  <c:v>-83.984375</c:v>
                </c:pt>
                <c:pt idx="246415">
                  <c:v>-107.788086</c:v>
                </c:pt>
                <c:pt idx="246416">
                  <c:v>-102.294922</c:v>
                </c:pt>
                <c:pt idx="246417">
                  <c:v>-69.2138672</c:v>
                </c:pt>
                <c:pt idx="246418">
                  <c:v>-18.5546875</c:v>
                </c:pt>
                <c:pt idx="246419">
                  <c:v>33.44726559999999</c:v>
                </c:pt>
                <c:pt idx="246420">
                  <c:v>79.1015625</c:v>
                </c:pt>
                <c:pt idx="246421">
                  <c:v>110.229492</c:v>
                </c:pt>
                <c:pt idx="246422">
                  <c:v>108.764648</c:v>
                </c:pt>
                <c:pt idx="246423">
                  <c:v>63.9648438</c:v>
                </c:pt>
                <c:pt idx="246424">
                  <c:v>17.4560547</c:v>
                </c:pt>
                <c:pt idx="246425">
                  <c:v>-33.0810547</c:v>
                </c:pt>
                <c:pt idx="246426">
                  <c:v>-75.0732422</c:v>
                </c:pt>
                <c:pt idx="246427">
                  <c:v>-109.130859</c:v>
                </c:pt>
                <c:pt idx="246428">
                  <c:v>-98.2666016</c:v>
                </c:pt>
                <c:pt idx="246429">
                  <c:v>-69.7021484</c:v>
                </c:pt>
                <c:pt idx="246430">
                  <c:v>-30.5175781</c:v>
                </c:pt>
                <c:pt idx="246431">
                  <c:v>20.9960938</c:v>
                </c:pt>
                <c:pt idx="246432">
                  <c:v>74.7070312</c:v>
                </c:pt>
                <c:pt idx="246433">
                  <c:v>104.980469</c:v>
                </c:pt>
                <c:pt idx="246434">
                  <c:v>102.294922</c:v>
                </c:pt>
                <c:pt idx="246435">
                  <c:v>76.5380859</c:v>
                </c:pt>
                <c:pt idx="246436">
                  <c:v>28.9306641</c:v>
                </c:pt>
                <c:pt idx="246437">
                  <c:v>-21.484375</c:v>
                </c:pt>
                <c:pt idx="246438">
                  <c:v>-74.5849609</c:v>
                </c:pt>
                <c:pt idx="246439">
                  <c:v>-104.125977</c:v>
                </c:pt>
                <c:pt idx="246440">
                  <c:v>-102.539062</c:v>
                </c:pt>
                <c:pt idx="246441">
                  <c:v>-81.7871094</c:v>
                </c:pt>
                <c:pt idx="246442">
                  <c:v>-35.8886719</c:v>
                </c:pt>
                <c:pt idx="246443">
                  <c:v>27.0996094</c:v>
                </c:pt>
                <c:pt idx="246444">
                  <c:v>76.0498047</c:v>
                </c:pt>
                <c:pt idx="246445">
                  <c:v>96.80175779999998</c:v>
                </c:pt>
                <c:pt idx="246446">
                  <c:v>104.248047</c:v>
                </c:pt>
                <c:pt idx="246447">
                  <c:v>77.75878909999996</c:v>
                </c:pt>
                <c:pt idx="246448">
                  <c:v>30.6396484</c:v>
                </c:pt>
                <c:pt idx="246449">
                  <c:v>-22.8271484</c:v>
                </c:pt>
                <c:pt idx="246450">
                  <c:v>-66.7724609</c:v>
                </c:pt>
                <c:pt idx="246451">
                  <c:v>-96.92382809999998</c:v>
                </c:pt>
                <c:pt idx="246452">
                  <c:v>-109.619141</c:v>
                </c:pt>
                <c:pt idx="246453">
                  <c:v>-82.5195312</c:v>
                </c:pt>
                <c:pt idx="246454">
                  <c:v>-36.1328125</c:v>
                </c:pt>
                <c:pt idx="246455">
                  <c:v>19.4091797</c:v>
                </c:pt>
                <c:pt idx="246456">
                  <c:v>70.4345703</c:v>
                </c:pt>
                <c:pt idx="246457">
                  <c:v>93.9941406</c:v>
                </c:pt>
                <c:pt idx="246458">
                  <c:v>104.492188</c:v>
                </c:pt>
                <c:pt idx="246459">
                  <c:v>87.2802734</c:v>
                </c:pt>
                <c:pt idx="246460">
                  <c:v>40.4052734</c:v>
                </c:pt>
                <c:pt idx="246461">
                  <c:v>-13.671875</c:v>
                </c:pt>
                <c:pt idx="246462">
                  <c:v>-67.38281249999996</c:v>
                </c:pt>
                <c:pt idx="246463">
                  <c:v>-97.2900391</c:v>
                </c:pt>
                <c:pt idx="246464">
                  <c:v>-108.032227</c:v>
                </c:pt>
                <c:pt idx="246465">
                  <c:v>-80.2001953</c:v>
                </c:pt>
                <c:pt idx="246466">
                  <c:v>-42.3583984</c:v>
                </c:pt>
                <c:pt idx="246467">
                  <c:v>14.4042969</c:v>
                </c:pt>
                <c:pt idx="246468">
                  <c:v>64.57519529999998</c:v>
                </c:pt>
                <c:pt idx="246469">
                  <c:v>101.196289</c:v>
                </c:pt>
                <c:pt idx="246470">
                  <c:v>108.886719</c:v>
                </c:pt>
                <c:pt idx="246471">
                  <c:v>85.5712891</c:v>
                </c:pt>
                <c:pt idx="246472">
                  <c:v>48.0957031</c:v>
                </c:pt>
                <c:pt idx="246473">
                  <c:v>-5.49316406</c:v>
                </c:pt>
                <c:pt idx="246474">
                  <c:v>-52.8564453</c:v>
                </c:pt>
                <c:pt idx="246475">
                  <c:v>-95.82519529999998</c:v>
                </c:pt>
                <c:pt idx="246476">
                  <c:v>-109.619141</c:v>
                </c:pt>
                <c:pt idx="246477">
                  <c:v>-91.796875</c:v>
                </c:pt>
                <c:pt idx="246478">
                  <c:v>-43.4570312</c:v>
                </c:pt>
                <c:pt idx="246479">
                  <c:v>5.37109375</c:v>
                </c:pt>
                <c:pt idx="246480">
                  <c:v>56.0302734</c:v>
                </c:pt>
                <c:pt idx="246481">
                  <c:v>91.1865234</c:v>
                </c:pt>
                <c:pt idx="246482">
                  <c:v>102.905273</c:v>
                </c:pt>
                <c:pt idx="246483">
                  <c:v>90.2099609</c:v>
                </c:pt>
                <c:pt idx="246484">
                  <c:v>54.32128909999999</c:v>
                </c:pt>
                <c:pt idx="246485">
                  <c:v>-2.56347656</c:v>
                </c:pt>
                <c:pt idx="246486">
                  <c:v>-57.3730469</c:v>
                </c:pt>
                <c:pt idx="246487">
                  <c:v>-98.1445312</c:v>
                </c:pt>
                <c:pt idx="246488">
                  <c:v>-104.003906</c:v>
                </c:pt>
                <c:pt idx="246489">
                  <c:v>-88.13476559999998</c:v>
                </c:pt>
                <c:pt idx="246490">
                  <c:v>-54.8095703</c:v>
                </c:pt>
                <c:pt idx="246491">
                  <c:v>-11.8408203</c:v>
                </c:pt>
                <c:pt idx="246492">
                  <c:v>44.6777344</c:v>
                </c:pt>
                <c:pt idx="246493">
                  <c:v>94.3603516</c:v>
                </c:pt>
                <c:pt idx="246494">
                  <c:v>102.905273</c:v>
                </c:pt>
                <c:pt idx="246495">
                  <c:v>95.3369141</c:v>
                </c:pt>
                <c:pt idx="246496">
                  <c:v>50.5371094</c:v>
                </c:pt>
                <c:pt idx="246497">
                  <c:v>5.615234379999995</c:v>
                </c:pt>
                <c:pt idx="246498">
                  <c:v>-45.5322266</c:v>
                </c:pt>
                <c:pt idx="246499">
                  <c:v>-90.2099609</c:v>
                </c:pt>
                <c:pt idx="246500">
                  <c:v>-104.370117</c:v>
                </c:pt>
                <c:pt idx="246501">
                  <c:v>-97.65625</c:v>
                </c:pt>
                <c:pt idx="246502">
                  <c:v>-60.18066409999999</c:v>
                </c:pt>
                <c:pt idx="246503">
                  <c:v>-4.394531249999993</c:v>
                </c:pt>
                <c:pt idx="246504">
                  <c:v>41.3818359</c:v>
                </c:pt>
                <c:pt idx="246505">
                  <c:v>83.8623047</c:v>
                </c:pt>
                <c:pt idx="246506">
                  <c:v>103.881836</c:v>
                </c:pt>
                <c:pt idx="246507">
                  <c:v>95.0927734</c:v>
                </c:pt>
                <c:pt idx="246508">
                  <c:v>65.9179688</c:v>
                </c:pt>
                <c:pt idx="246509">
                  <c:v>9.64355469</c:v>
                </c:pt>
                <c:pt idx="246510">
                  <c:v>-44.55566409999999</c:v>
                </c:pt>
                <c:pt idx="246511">
                  <c:v>-87.15820309999998</c:v>
                </c:pt>
                <c:pt idx="246512">
                  <c:v>-103.271484</c:v>
                </c:pt>
                <c:pt idx="246513">
                  <c:v>-103.271484</c:v>
                </c:pt>
                <c:pt idx="246514">
                  <c:v>-69.58007809999994</c:v>
                </c:pt>
                <c:pt idx="246515">
                  <c:v>-16.6015625</c:v>
                </c:pt>
                <c:pt idx="246516">
                  <c:v>39.5507812</c:v>
                </c:pt>
                <c:pt idx="246517">
                  <c:v>76.17187499999996</c:v>
                </c:pt>
                <c:pt idx="246518">
                  <c:v>106.689453</c:v>
                </c:pt>
                <c:pt idx="246519">
                  <c:v>101.318359</c:v>
                </c:pt>
                <c:pt idx="246520">
                  <c:v>76.9042969</c:v>
                </c:pt>
                <c:pt idx="246521">
                  <c:v>31.8603516</c:v>
                </c:pt>
                <c:pt idx="246522">
                  <c:v>-27.2216797</c:v>
                </c:pt>
                <c:pt idx="246523">
                  <c:v>-74.7070312</c:v>
                </c:pt>
                <c:pt idx="246524">
                  <c:v>-101.5625</c:v>
                </c:pt>
                <c:pt idx="246525">
                  <c:v>-102.661133</c:v>
                </c:pt>
                <c:pt idx="246526">
                  <c:v>-77.27050779999998</c:v>
                </c:pt>
                <c:pt idx="246527">
                  <c:v>-23.5595703</c:v>
                </c:pt>
                <c:pt idx="246528">
                  <c:v>28.1982422</c:v>
                </c:pt>
                <c:pt idx="246529">
                  <c:v>77.63671879999995</c:v>
                </c:pt>
                <c:pt idx="246530">
                  <c:v>98.9990234</c:v>
                </c:pt>
                <c:pt idx="246531">
                  <c:v>102.661133</c:v>
                </c:pt>
                <c:pt idx="246532">
                  <c:v>76.2939453</c:v>
                </c:pt>
                <c:pt idx="246533">
                  <c:v>33.3251953</c:v>
                </c:pt>
                <c:pt idx="246534">
                  <c:v>-22.7050781</c:v>
                </c:pt>
                <c:pt idx="246535">
                  <c:v>-75.19531249999996</c:v>
                </c:pt>
                <c:pt idx="246536">
                  <c:v>-101.074219</c:v>
                </c:pt>
                <c:pt idx="246537">
                  <c:v>-99.85351559999998</c:v>
                </c:pt>
                <c:pt idx="246538">
                  <c:v>-82.27539059999994</c:v>
                </c:pt>
                <c:pt idx="246539">
                  <c:v>-29.4189453</c:v>
                </c:pt>
                <c:pt idx="246540">
                  <c:v>22.9492188</c:v>
                </c:pt>
                <c:pt idx="246541">
                  <c:v>75.4394531</c:v>
                </c:pt>
                <c:pt idx="246542">
                  <c:v>102.783203</c:v>
                </c:pt>
                <c:pt idx="246543">
                  <c:v>109.49707</c:v>
                </c:pt>
                <c:pt idx="246544">
                  <c:v>86.6699219</c:v>
                </c:pt>
                <c:pt idx="246545">
                  <c:v>44.55566409999999</c:v>
                </c:pt>
                <c:pt idx="246546">
                  <c:v>-20.8740234</c:v>
                </c:pt>
                <c:pt idx="246547">
                  <c:v>-70.3125</c:v>
                </c:pt>
                <c:pt idx="246548">
                  <c:v>-102.539062</c:v>
                </c:pt>
                <c:pt idx="246549">
                  <c:v>-105.224609</c:v>
                </c:pt>
                <c:pt idx="246550">
                  <c:v>-85.4492188</c:v>
                </c:pt>
                <c:pt idx="246551">
                  <c:v>-38.8183594</c:v>
                </c:pt>
                <c:pt idx="246552">
                  <c:v>16.9677734</c:v>
                </c:pt>
                <c:pt idx="246553">
                  <c:v>59.6923828</c:v>
                </c:pt>
                <c:pt idx="246554">
                  <c:v>98.63281249999996</c:v>
                </c:pt>
                <c:pt idx="246555">
                  <c:v>114.746094</c:v>
                </c:pt>
                <c:pt idx="246556">
                  <c:v>81.66503909999996</c:v>
                </c:pt>
                <c:pt idx="246557">
                  <c:v>37.8417969</c:v>
                </c:pt>
                <c:pt idx="246558">
                  <c:v>-14.7705078</c:v>
                </c:pt>
                <c:pt idx="246559">
                  <c:v>-69.33593749999996</c:v>
                </c:pt>
                <c:pt idx="246560">
                  <c:v>-97.0458984</c:v>
                </c:pt>
                <c:pt idx="246561">
                  <c:v>-103.027344</c:v>
                </c:pt>
                <c:pt idx="246562">
                  <c:v>-85.6933594</c:v>
                </c:pt>
                <c:pt idx="246563">
                  <c:v>-40.4052734</c:v>
                </c:pt>
                <c:pt idx="246564">
                  <c:v>15.3808594</c:v>
                </c:pt>
                <c:pt idx="246565">
                  <c:v>61.7675781</c:v>
                </c:pt>
                <c:pt idx="246566">
                  <c:v>96.92382809999998</c:v>
                </c:pt>
                <c:pt idx="246567">
                  <c:v>111.450195</c:v>
                </c:pt>
                <c:pt idx="246568">
                  <c:v>90.08789059999998</c:v>
                </c:pt>
                <c:pt idx="246569">
                  <c:v>44.7998047</c:v>
                </c:pt>
                <c:pt idx="246570">
                  <c:v>-8.7890625</c:v>
                </c:pt>
                <c:pt idx="246571">
                  <c:v>-62.6220703</c:v>
                </c:pt>
                <c:pt idx="246572">
                  <c:v>-96.67968749999996</c:v>
                </c:pt>
                <c:pt idx="246573">
                  <c:v>-106.079102</c:v>
                </c:pt>
                <c:pt idx="246574">
                  <c:v>-91.0644531</c:v>
                </c:pt>
                <c:pt idx="246575">
                  <c:v>-48.7060547</c:v>
                </c:pt>
                <c:pt idx="246576">
                  <c:v>2.68554688</c:v>
                </c:pt>
                <c:pt idx="246577">
                  <c:v>55.1757812</c:v>
                </c:pt>
                <c:pt idx="246578">
                  <c:v>96.4355469</c:v>
                </c:pt>
                <c:pt idx="246579">
                  <c:v>103.881836</c:v>
                </c:pt>
                <c:pt idx="246580">
                  <c:v>88.7451172</c:v>
                </c:pt>
                <c:pt idx="246581">
                  <c:v>52.0019531</c:v>
                </c:pt>
                <c:pt idx="246582">
                  <c:v>0.732421875</c:v>
                </c:pt>
                <c:pt idx="246583">
                  <c:v>-54.6875</c:v>
                </c:pt>
                <c:pt idx="246584">
                  <c:v>-86.3037109</c:v>
                </c:pt>
                <c:pt idx="246585">
                  <c:v>-103.027344</c:v>
                </c:pt>
                <c:pt idx="246586">
                  <c:v>-94.4824219</c:v>
                </c:pt>
                <c:pt idx="246587">
                  <c:v>-55.5419922</c:v>
                </c:pt>
                <c:pt idx="246588">
                  <c:v>-5.615234379999995</c:v>
                </c:pt>
                <c:pt idx="246589">
                  <c:v>45.6542969</c:v>
                </c:pt>
                <c:pt idx="246590">
                  <c:v>88.0126953</c:v>
                </c:pt>
                <c:pt idx="246591">
                  <c:v>104.003906</c:v>
                </c:pt>
                <c:pt idx="246592">
                  <c:v>97.65625</c:v>
                </c:pt>
                <c:pt idx="246593">
                  <c:v>57.7392578</c:v>
                </c:pt>
                <c:pt idx="246594">
                  <c:v>10.3759766</c:v>
                </c:pt>
                <c:pt idx="246595">
                  <c:v>-47.6074219</c:v>
                </c:pt>
                <c:pt idx="246596">
                  <c:v>-92.2851562</c:v>
                </c:pt>
                <c:pt idx="246597">
                  <c:v>-102.294922</c:v>
                </c:pt>
                <c:pt idx="246598">
                  <c:v>-89.11132809999998</c:v>
                </c:pt>
                <c:pt idx="246599">
                  <c:v>-57.4951172</c:v>
                </c:pt>
                <c:pt idx="246600">
                  <c:v>-14.2822266</c:v>
                </c:pt>
                <c:pt idx="246601">
                  <c:v>44.1894531</c:v>
                </c:pt>
                <c:pt idx="246602">
                  <c:v>85.3271484</c:v>
                </c:pt>
                <c:pt idx="246603">
                  <c:v>107.055664</c:v>
                </c:pt>
                <c:pt idx="246604">
                  <c:v>104.736328</c:v>
                </c:pt>
                <c:pt idx="246605">
                  <c:v>74.9511719</c:v>
                </c:pt>
                <c:pt idx="246606">
                  <c:v>17.0898438</c:v>
                </c:pt>
                <c:pt idx="246607">
                  <c:v>-36.7431641</c:v>
                </c:pt>
                <c:pt idx="246608">
                  <c:v>-75.19531249999996</c:v>
                </c:pt>
                <c:pt idx="246609">
                  <c:v>-100.463867</c:v>
                </c:pt>
                <c:pt idx="246610">
                  <c:v>-101.806641</c:v>
                </c:pt>
                <c:pt idx="246611">
                  <c:v>-70.9228516</c:v>
                </c:pt>
                <c:pt idx="246612">
                  <c:v>-15.2587891</c:v>
                </c:pt>
                <c:pt idx="246613">
                  <c:v>35.8886719</c:v>
                </c:pt>
                <c:pt idx="246614">
                  <c:v>81.4208984</c:v>
                </c:pt>
                <c:pt idx="246615">
                  <c:v>112.915039</c:v>
                </c:pt>
                <c:pt idx="246616">
                  <c:v>97.1679688</c:v>
                </c:pt>
                <c:pt idx="246617">
                  <c:v>69.7021484</c:v>
                </c:pt>
                <c:pt idx="246618">
                  <c:v>28.9306641</c:v>
                </c:pt>
                <c:pt idx="246619">
                  <c:v>-27.5878906</c:v>
                </c:pt>
                <c:pt idx="246620">
                  <c:v>-82.15332029999998</c:v>
                </c:pt>
                <c:pt idx="246621">
                  <c:v>-112.670898</c:v>
                </c:pt>
                <c:pt idx="246622">
                  <c:v>-105.957031</c:v>
                </c:pt>
                <c:pt idx="246623">
                  <c:v>-75.19531249999996</c:v>
                </c:pt>
                <c:pt idx="246624">
                  <c:v>-33.9355469</c:v>
                </c:pt>
                <c:pt idx="246625">
                  <c:v>22.5830078</c:v>
                </c:pt>
                <c:pt idx="246626">
                  <c:v>66.7724609</c:v>
                </c:pt>
                <c:pt idx="246627">
                  <c:v>98.38867190000001</c:v>
                </c:pt>
                <c:pt idx="246628">
                  <c:v>101.318359</c:v>
                </c:pt>
                <c:pt idx="246629">
                  <c:v>79.1015625</c:v>
                </c:pt>
                <c:pt idx="246630">
                  <c:v>28.1982422</c:v>
                </c:pt>
                <c:pt idx="246631">
                  <c:v>-23.8037109</c:v>
                </c:pt>
                <c:pt idx="246632">
                  <c:v>-75.31738279999998</c:v>
                </c:pt>
                <c:pt idx="246633">
                  <c:v>-105.34668</c:v>
                </c:pt>
                <c:pt idx="246634">
                  <c:v>-107.543945</c:v>
                </c:pt>
                <c:pt idx="246635">
                  <c:v>-72.87597659999993</c:v>
                </c:pt>
                <c:pt idx="246636">
                  <c:v>-26.1230469</c:v>
                </c:pt>
                <c:pt idx="246637">
                  <c:v>20.5078125</c:v>
                </c:pt>
                <c:pt idx="246638">
                  <c:v>67.8710938</c:v>
                </c:pt>
                <c:pt idx="246639">
                  <c:v>103.515625</c:v>
                </c:pt>
                <c:pt idx="246640">
                  <c:v>101.318359</c:v>
                </c:pt>
                <c:pt idx="246641">
                  <c:v>81.29882809999998</c:v>
                </c:pt>
                <c:pt idx="246642">
                  <c:v>34.6679688</c:v>
                </c:pt>
                <c:pt idx="246643">
                  <c:v>-22.4609375</c:v>
                </c:pt>
                <c:pt idx="246644">
                  <c:v>-74.21875</c:v>
                </c:pt>
                <c:pt idx="246645">
                  <c:v>-102.050781</c:v>
                </c:pt>
                <c:pt idx="246646">
                  <c:v>-103.515625</c:v>
                </c:pt>
                <c:pt idx="246647">
                  <c:v>-82.3974609</c:v>
                </c:pt>
                <c:pt idx="246648">
                  <c:v>-37.109375</c:v>
                </c:pt>
                <c:pt idx="246649">
                  <c:v>23.8037109</c:v>
                </c:pt>
                <c:pt idx="246650">
                  <c:v>71.1669922</c:v>
                </c:pt>
                <c:pt idx="246651">
                  <c:v>100.341797</c:v>
                </c:pt>
                <c:pt idx="246652">
                  <c:v>107.055664</c:v>
                </c:pt>
                <c:pt idx="246653">
                  <c:v>87.2802734</c:v>
                </c:pt>
                <c:pt idx="246654">
                  <c:v>44.0673828</c:v>
                </c:pt>
                <c:pt idx="246655">
                  <c:v>-13.7939453</c:v>
                </c:pt>
                <c:pt idx="246656">
                  <c:v>-64.57519529999998</c:v>
                </c:pt>
                <c:pt idx="246657">
                  <c:v>-95.3369141</c:v>
                </c:pt>
                <c:pt idx="246658">
                  <c:v>-105.224609</c:v>
                </c:pt>
                <c:pt idx="246659">
                  <c:v>-86.6699219</c:v>
                </c:pt>
                <c:pt idx="246660">
                  <c:v>-41.5039062</c:v>
                </c:pt>
                <c:pt idx="246661">
                  <c:v>9.277343749999998</c:v>
                </c:pt>
                <c:pt idx="246662">
                  <c:v>58.7158203</c:v>
                </c:pt>
                <c:pt idx="246663">
                  <c:v>93.38378909999996</c:v>
                </c:pt>
                <c:pt idx="246664">
                  <c:v>108.520508</c:v>
                </c:pt>
                <c:pt idx="246665">
                  <c:v>95.3369141</c:v>
                </c:pt>
                <c:pt idx="246666">
                  <c:v>51.0253906</c:v>
                </c:pt>
                <c:pt idx="246667">
                  <c:v>-9.39941406</c:v>
                </c:pt>
                <c:pt idx="246668">
                  <c:v>-59.3261719</c:v>
                </c:pt>
                <c:pt idx="246669">
                  <c:v>-101.196289</c:v>
                </c:pt>
                <c:pt idx="246670">
                  <c:v>-107.788086</c:v>
                </c:pt>
                <c:pt idx="246671">
                  <c:v>-90.94238279999998</c:v>
                </c:pt>
                <c:pt idx="246672">
                  <c:v>-50.1708984</c:v>
                </c:pt>
                <c:pt idx="246673">
                  <c:v>6.46972656</c:v>
                </c:pt>
                <c:pt idx="246674">
                  <c:v>52.734375</c:v>
                </c:pt>
                <c:pt idx="246675">
                  <c:v>91.0644531</c:v>
                </c:pt>
                <c:pt idx="246676">
                  <c:v>102.050781</c:v>
                </c:pt>
                <c:pt idx="246677">
                  <c:v>89.5996094</c:v>
                </c:pt>
                <c:pt idx="246678">
                  <c:v>55.6640625</c:v>
                </c:pt>
                <c:pt idx="246679">
                  <c:v>4.63867188</c:v>
                </c:pt>
                <c:pt idx="246680">
                  <c:v>-51.7578125</c:v>
                </c:pt>
                <c:pt idx="246681">
                  <c:v>-85.3271484</c:v>
                </c:pt>
                <c:pt idx="246682">
                  <c:v>-95.703125</c:v>
                </c:pt>
                <c:pt idx="246683">
                  <c:v>-91.4306641</c:v>
                </c:pt>
                <c:pt idx="246684">
                  <c:v>-54.0771484</c:v>
                </c:pt>
                <c:pt idx="246685">
                  <c:v>-5.73730469</c:v>
                </c:pt>
                <c:pt idx="246686">
                  <c:v>49.6826172</c:v>
                </c:pt>
                <c:pt idx="246687">
                  <c:v>92.2851562</c:v>
                </c:pt>
                <c:pt idx="246688">
                  <c:v>103.881836</c:v>
                </c:pt>
                <c:pt idx="246689">
                  <c:v>88.13476559999998</c:v>
                </c:pt>
                <c:pt idx="246690">
                  <c:v>55.2978516</c:v>
                </c:pt>
                <c:pt idx="246691">
                  <c:v>2.68554688</c:v>
                </c:pt>
                <c:pt idx="246692">
                  <c:v>-47.7294922</c:v>
                </c:pt>
                <c:pt idx="246693">
                  <c:v>-89.7216797</c:v>
                </c:pt>
                <c:pt idx="246694">
                  <c:v>-107.299805</c:v>
                </c:pt>
                <c:pt idx="246695">
                  <c:v>-99.2431641</c:v>
                </c:pt>
                <c:pt idx="246696">
                  <c:v>-67.0166016</c:v>
                </c:pt>
                <c:pt idx="246697">
                  <c:v>-12.3291016</c:v>
                </c:pt>
                <c:pt idx="246698">
                  <c:v>43.3349609</c:v>
                </c:pt>
                <c:pt idx="246699">
                  <c:v>84.4726562</c:v>
                </c:pt>
                <c:pt idx="246700">
                  <c:v>104.492188</c:v>
                </c:pt>
                <c:pt idx="246701">
                  <c:v>97.2900391</c:v>
                </c:pt>
                <c:pt idx="246702">
                  <c:v>64.9414062</c:v>
                </c:pt>
                <c:pt idx="246703">
                  <c:v>15.7470703</c:v>
                </c:pt>
                <c:pt idx="246704">
                  <c:v>-40.5273438</c:v>
                </c:pt>
                <c:pt idx="246705">
                  <c:v>-75.31738279999998</c:v>
                </c:pt>
                <c:pt idx="246706">
                  <c:v>-104.248047</c:v>
                </c:pt>
                <c:pt idx="246707">
                  <c:v>-96.1914062</c:v>
                </c:pt>
                <c:pt idx="246708">
                  <c:v>-71.6552734</c:v>
                </c:pt>
                <c:pt idx="246709">
                  <c:v>-28.6865234</c:v>
                </c:pt>
                <c:pt idx="246710">
                  <c:v>38.8183594</c:v>
                </c:pt>
                <c:pt idx="246711">
                  <c:v>80.5664062</c:v>
                </c:pt>
                <c:pt idx="246712">
                  <c:v>103.759766</c:v>
                </c:pt>
                <c:pt idx="246713">
                  <c:v>103.515625</c:v>
                </c:pt>
                <c:pt idx="246714">
                  <c:v>73.85253909999996</c:v>
                </c:pt>
                <c:pt idx="246715">
                  <c:v>20.1416016</c:v>
                </c:pt>
                <c:pt idx="246716">
                  <c:v>-33.3251953</c:v>
                </c:pt>
                <c:pt idx="246717">
                  <c:v>-80.2001953</c:v>
                </c:pt>
                <c:pt idx="246718">
                  <c:v>-105.834961</c:v>
                </c:pt>
                <c:pt idx="246719">
                  <c:v>-96.1914062</c:v>
                </c:pt>
                <c:pt idx="246720">
                  <c:v>-77.14843749999996</c:v>
                </c:pt>
                <c:pt idx="246721">
                  <c:v>-25.6347656</c:v>
                </c:pt>
                <c:pt idx="246722">
                  <c:v>25.2685547</c:v>
                </c:pt>
                <c:pt idx="246723">
                  <c:v>69.9462891</c:v>
                </c:pt>
                <c:pt idx="246724">
                  <c:v>105.102539</c:v>
                </c:pt>
                <c:pt idx="246725">
                  <c:v>110.229492</c:v>
                </c:pt>
                <c:pt idx="246726">
                  <c:v>76.0498047</c:v>
                </c:pt>
                <c:pt idx="246727">
                  <c:v>29.296875</c:v>
                </c:pt>
                <c:pt idx="246728">
                  <c:v>-22.7050781</c:v>
                </c:pt>
                <c:pt idx="246729">
                  <c:v>-68.35937499999996</c:v>
                </c:pt>
                <c:pt idx="246730">
                  <c:v>-94.3603516</c:v>
                </c:pt>
                <c:pt idx="246731">
                  <c:v>-101.44043</c:v>
                </c:pt>
                <c:pt idx="246732">
                  <c:v>-78.2470703</c:v>
                </c:pt>
                <c:pt idx="246733">
                  <c:v>-36.4990234</c:v>
                </c:pt>
                <c:pt idx="246734">
                  <c:v>24.90234379999998</c:v>
                </c:pt>
                <c:pt idx="246735">
                  <c:v>75.0732422</c:v>
                </c:pt>
                <c:pt idx="246736">
                  <c:v>99.3652344</c:v>
                </c:pt>
                <c:pt idx="246737">
                  <c:v>103.271484</c:v>
                </c:pt>
                <c:pt idx="246738">
                  <c:v>82.03125</c:v>
                </c:pt>
                <c:pt idx="246739">
                  <c:v>37.5976562</c:v>
                </c:pt>
                <c:pt idx="246740">
                  <c:v>-12.6953125</c:v>
                </c:pt>
                <c:pt idx="246741">
                  <c:v>-62.2558594</c:v>
                </c:pt>
                <c:pt idx="246742">
                  <c:v>-96.5576172</c:v>
                </c:pt>
                <c:pt idx="246743">
                  <c:v>-94.6044922</c:v>
                </c:pt>
                <c:pt idx="246744">
                  <c:v>-82.27539059999994</c:v>
                </c:pt>
                <c:pt idx="246745">
                  <c:v>-38.8183594</c:v>
                </c:pt>
                <c:pt idx="246746">
                  <c:v>18.3105469</c:v>
                </c:pt>
                <c:pt idx="246747">
                  <c:v>66.52832029999998</c:v>
                </c:pt>
                <c:pt idx="246748">
                  <c:v>97.77832029999998</c:v>
                </c:pt>
                <c:pt idx="246749">
                  <c:v>110.839844</c:v>
                </c:pt>
                <c:pt idx="246750">
                  <c:v>85.3271484</c:v>
                </c:pt>
                <c:pt idx="246751">
                  <c:v>39.7949219</c:v>
                </c:pt>
                <c:pt idx="246752">
                  <c:v>-15.2587891</c:v>
                </c:pt>
                <c:pt idx="246753">
                  <c:v>-57.2509766</c:v>
                </c:pt>
                <c:pt idx="246754">
                  <c:v>-91.0644531</c:v>
                </c:pt>
                <c:pt idx="246755">
                  <c:v>-99.1210938</c:v>
                </c:pt>
                <c:pt idx="246756">
                  <c:v>-84.3505859</c:v>
                </c:pt>
                <c:pt idx="246757">
                  <c:v>-46.7529297</c:v>
                </c:pt>
                <c:pt idx="246758">
                  <c:v>5.859375</c:v>
                </c:pt>
                <c:pt idx="246759">
                  <c:v>59.6923828</c:v>
                </c:pt>
                <c:pt idx="246760">
                  <c:v>93.1396484</c:v>
                </c:pt>
                <c:pt idx="246761">
                  <c:v>105.224609</c:v>
                </c:pt>
                <c:pt idx="246762">
                  <c:v>93.01757809999998</c:v>
                </c:pt>
                <c:pt idx="246763">
                  <c:v>51.2695312</c:v>
                </c:pt>
                <c:pt idx="246764">
                  <c:v>-1.09863281</c:v>
                </c:pt>
                <c:pt idx="246765">
                  <c:v>-49.3164062</c:v>
                </c:pt>
                <c:pt idx="246766">
                  <c:v>-97.77832029999998</c:v>
                </c:pt>
                <c:pt idx="246767">
                  <c:v>-106.567383</c:v>
                </c:pt>
                <c:pt idx="246768">
                  <c:v>-94.6044922</c:v>
                </c:pt>
                <c:pt idx="246769">
                  <c:v>-52.6123047</c:v>
                </c:pt>
                <c:pt idx="246770">
                  <c:v>-4.882812499999997</c:v>
                </c:pt>
                <c:pt idx="246771">
                  <c:v>45.0439453</c:v>
                </c:pt>
                <c:pt idx="246772">
                  <c:v>85.20507809999994</c:v>
                </c:pt>
                <c:pt idx="246773">
                  <c:v>109.619141</c:v>
                </c:pt>
                <c:pt idx="246774">
                  <c:v>96.4355469</c:v>
                </c:pt>
                <c:pt idx="246775">
                  <c:v>59.0820312</c:v>
                </c:pt>
                <c:pt idx="246776">
                  <c:v>10.6201172</c:v>
                </c:pt>
                <c:pt idx="246777">
                  <c:v>-40.1611328</c:v>
                </c:pt>
                <c:pt idx="246778">
                  <c:v>-88.2568359</c:v>
                </c:pt>
                <c:pt idx="246779">
                  <c:v>-102.783203</c:v>
                </c:pt>
                <c:pt idx="246780">
                  <c:v>-94.84863279999998</c:v>
                </c:pt>
                <c:pt idx="246781">
                  <c:v>-72.7539062</c:v>
                </c:pt>
                <c:pt idx="246782">
                  <c:v>-14.4042969</c:v>
                </c:pt>
                <c:pt idx="246783">
                  <c:v>43.3349609</c:v>
                </c:pt>
                <c:pt idx="246784">
                  <c:v>88.62304690000001</c:v>
                </c:pt>
                <c:pt idx="246785">
                  <c:v>106.079102</c:v>
                </c:pt>
                <c:pt idx="246786">
                  <c:v>96.92382809999998</c:v>
                </c:pt>
                <c:pt idx="246787">
                  <c:v>63.5986328</c:v>
                </c:pt>
                <c:pt idx="246788">
                  <c:v>15.2587891</c:v>
                </c:pt>
                <c:pt idx="246789">
                  <c:v>-46.1425781</c:v>
                </c:pt>
                <c:pt idx="246790">
                  <c:v>-85.08300779999998</c:v>
                </c:pt>
                <c:pt idx="246791">
                  <c:v>-103.515625</c:v>
                </c:pt>
                <c:pt idx="246792">
                  <c:v>-108.398438</c:v>
                </c:pt>
                <c:pt idx="246793">
                  <c:v>-70.80078119999993</c:v>
                </c:pt>
                <c:pt idx="246794">
                  <c:v>-10.4980469</c:v>
                </c:pt>
                <c:pt idx="246795">
                  <c:v>36.0107422</c:v>
                </c:pt>
                <c:pt idx="246796">
                  <c:v>83.6181641</c:v>
                </c:pt>
                <c:pt idx="246797">
                  <c:v>97.4121094</c:v>
                </c:pt>
                <c:pt idx="246798">
                  <c:v>101.44043</c:v>
                </c:pt>
                <c:pt idx="246799">
                  <c:v>69.33593749999996</c:v>
                </c:pt>
                <c:pt idx="246800">
                  <c:v>21.2402344</c:v>
                </c:pt>
                <c:pt idx="246801">
                  <c:v>-26.3671875</c:v>
                </c:pt>
                <c:pt idx="246802">
                  <c:v>-83.0078125</c:v>
                </c:pt>
                <c:pt idx="246803">
                  <c:v>-103.515625</c:v>
                </c:pt>
                <c:pt idx="246804">
                  <c:v>-97.1679688</c:v>
                </c:pt>
                <c:pt idx="246805">
                  <c:v>-73.48632809999998</c:v>
                </c:pt>
                <c:pt idx="246806">
                  <c:v>-25.1464844</c:v>
                </c:pt>
                <c:pt idx="246807">
                  <c:v>31.1279297</c:v>
                </c:pt>
                <c:pt idx="246808">
                  <c:v>76.6601562</c:v>
                </c:pt>
                <c:pt idx="246809">
                  <c:v>97.5341797</c:v>
                </c:pt>
                <c:pt idx="246810">
                  <c:v>105.34668</c:v>
                </c:pt>
                <c:pt idx="246811">
                  <c:v>72.0214844</c:v>
                </c:pt>
                <c:pt idx="246812">
                  <c:v>19.4091797</c:v>
                </c:pt>
                <c:pt idx="246813">
                  <c:v>-25.7568359</c:v>
                </c:pt>
                <c:pt idx="246814">
                  <c:v>-70.67871089999993</c:v>
                </c:pt>
                <c:pt idx="246815">
                  <c:v>-99.1210938</c:v>
                </c:pt>
                <c:pt idx="246816">
                  <c:v>-97.77832029999998</c:v>
                </c:pt>
                <c:pt idx="246817">
                  <c:v>-73.9746094</c:v>
                </c:pt>
                <c:pt idx="246818">
                  <c:v>-35.4003906</c:v>
                </c:pt>
                <c:pt idx="246819">
                  <c:v>24.7802734</c:v>
                </c:pt>
                <c:pt idx="246820">
                  <c:v>75.31738279999998</c:v>
                </c:pt>
                <c:pt idx="246821">
                  <c:v>97.77832029999998</c:v>
                </c:pt>
                <c:pt idx="246822">
                  <c:v>101.68457</c:v>
                </c:pt>
                <c:pt idx="246823">
                  <c:v>78.2470703</c:v>
                </c:pt>
                <c:pt idx="246824">
                  <c:v>33.6914062</c:v>
                </c:pt>
                <c:pt idx="246825">
                  <c:v>-23.6816406</c:v>
                </c:pt>
                <c:pt idx="246826">
                  <c:v>-60.4248047</c:v>
                </c:pt>
                <c:pt idx="246827">
                  <c:v>-89.35546879999995</c:v>
                </c:pt>
                <c:pt idx="246828">
                  <c:v>-98.2666016</c:v>
                </c:pt>
                <c:pt idx="246829">
                  <c:v>-75.31738279999998</c:v>
                </c:pt>
                <c:pt idx="246830">
                  <c:v>-32.1044922</c:v>
                </c:pt>
                <c:pt idx="246831">
                  <c:v>18.1884766</c:v>
                </c:pt>
                <c:pt idx="246832">
                  <c:v>69.2138672</c:v>
                </c:pt>
                <c:pt idx="246833">
                  <c:v>103.271484</c:v>
                </c:pt>
                <c:pt idx="246834">
                  <c:v>108.520508</c:v>
                </c:pt>
                <c:pt idx="246835">
                  <c:v>85.20507809999994</c:v>
                </c:pt>
                <c:pt idx="246836">
                  <c:v>40.8935547</c:v>
                </c:pt>
                <c:pt idx="246837">
                  <c:v>-20.9960938</c:v>
                </c:pt>
                <c:pt idx="246838">
                  <c:v>-67.0166016</c:v>
                </c:pt>
                <c:pt idx="246839">
                  <c:v>-100.830078</c:v>
                </c:pt>
                <c:pt idx="246840">
                  <c:v>-113.15918</c:v>
                </c:pt>
                <c:pt idx="246841">
                  <c:v>-83.2519531</c:v>
                </c:pt>
                <c:pt idx="246842">
                  <c:v>-41.3818359</c:v>
                </c:pt>
                <c:pt idx="246843">
                  <c:v>14.0380859</c:v>
                </c:pt>
                <c:pt idx="246844">
                  <c:v>61.4013672</c:v>
                </c:pt>
                <c:pt idx="246845">
                  <c:v>95.703125</c:v>
                </c:pt>
                <c:pt idx="246846">
                  <c:v>101.928711</c:v>
                </c:pt>
                <c:pt idx="246847">
                  <c:v>87.6464844</c:v>
                </c:pt>
                <c:pt idx="246848">
                  <c:v>46.2646484</c:v>
                </c:pt>
                <c:pt idx="246849">
                  <c:v>-1.70898438</c:v>
                </c:pt>
                <c:pt idx="246850">
                  <c:v>-54.32128909999999</c:v>
                </c:pt>
                <c:pt idx="246851">
                  <c:v>-96.1914062</c:v>
                </c:pt>
                <c:pt idx="246852">
                  <c:v>-108.276367</c:v>
                </c:pt>
                <c:pt idx="246853">
                  <c:v>-88.2568359</c:v>
                </c:pt>
                <c:pt idx="246854">
                  <c:v>-45.5322266</c:v>
                </c:pt>
                <c:pt idx="246855">
                  <c:v>5.615234379999995</c:v>
                </c:pt>
                <c:pt idx="246856">
                  <c:v>54.5654297</c:v>
                </c:pt>
                <c:pt idx="246857">
                  <c:v>91.6748047</c:v>
                </c:pt>
                <c:pt idx="246858">
                  <c:v>113.15918</c:v>
                </c:pt>
                <c:pt idx="246859">
                  <c:v>95.703125</c:v>
                </c:pt>
                <c:pt idx="246860">
                  <c:v>48.9501953</c:v>
                </c:pt>
                <c:pt idx="246861">
                  <c:v>-7.812499999999997</c:v>
                </c:pt>
                <c:pt idx="246862">
                  <c:v>-61.2792969</c:v>
                </c:pt>
                <c:pt idx="246863">
                  <c:v>-92.4072266</c:v>
                </c:pt>
                <c:pt idx="246864">
                  <c:v>-111.938477</c:v>
                </c:pt>
                <c:pt idx="246865">
                  <c:v>-92.5292969</c:v>
                </c:pt>
                <c:pt idx="246866">
                  <c:v>-49.1943359</c:v>
                </c:pt>
                <c:pt idx="246867">
                  <c:v>2.68554688</c:v>
                </c:pt>
                <c:pt idx="246868">
                  <c:v>52.734375</c:v>
                </c:pt>
                <c:pt idx="246869">
                  <c:v>93.6279297</c:v>
                </c:pt>
                <c:pt idx="246870">
                  <c:v>101.5625</c:v>
                </c:pt>
                <c:pt idx="246871">
                  <c:v>84.9609375</c:v>
                </c:pt>
                <c:pt idx="246872">
                  <c:v>52.3681641</c:v>
                </c:pt>
                <c:pt idx="246873">
                  <c:v>4.394531249999993</c:v>
                </c:pt>
                <c:pt idx="246874">
                  <c:v>-50.0488281</c:v>
                </c:pt>
                <c:pt idx="246875">
                  <c:v>-92.0410156</c:v>
                </c:pt>
                <c:pt idx="246876">
                  <c:v>-104.736328</c:v>
                </c:pt>
                <c:pt idx="246877">
                  <c:v>-95.5810547</c:v>
                </c:pt>
                <c:pt idx="246878">
                  <c:v>-64.3310547</c:v>
                </c:pt>
                <c:pt idx="246879">
                  <c:v>-8.7890625</c:v>
                </c:pt>
                <c:pt idx="246880">
                  <c:v>44.3115234</c:v>
                </c:pt>
                <c:pt idx="246881">
                  <c:v>86.9140625</c:v>
                </c:pt>
                <c:pt idx="246882">
                  <c:v>110.229492</c:v>
                </c:pt>
                <c:pt idx="246883">
                  <c:v>100.463867</c:v>
                </c:pt>
                <c:pt idx="246884">
                  <c:v>67.38281249999996</c:v>
                </c:pt>
                <c:pt idx="246885">
                  <c:v>8.42285156</c:v>
                </c:pt>
                <c:pt idx="246886">
                  <c:v>-39.4287109</c:v>
                </c:pt>
                <c:pt idx="246887">
                  <c:v>-84.4726562</c:v>
                </c:pt>
                <c:pt idx="246888">
                  <c:v>-102.294922</c:v>
                </c:pt>
                <c:pt idx="246889">
                  <c:v>-94.84863279999998</c:v>
                </c:pt>
                <c:pt idx="246890">
                  <c:v>-64.9414062</c:v>
                </c:pt>
                <c:pt idx="246891">
                  <c:v>-15.1367188</c:v>
                </c:pt>
                <c:pt idx="246892">
                  <c:v>41.015625</c:v>
                </c:pt>
                <c:pt idx="246893">
                  <c:v>79.34570309999998</c:v>
                </c:pt>
                <c:pt idx="246894">
                  <c:v>104.736328</c:v>
                </c:pt>
                <c:pt idx="246895">
                  <c:v>104.125977</c:v>
                </c:pt>
                <c:pt idx="246896">
                  <c:v>72.9980469</c:v>
                </c:pt>
                <c:pt idx="246897">
                  <c:v>23.9257812</c:v>
                </c:pt>
                <c:pt idx="246898">
                  <c:v>-28.44238279999998</c:v>
                </c:pt>
                <c:pt idx="246899">
                  <c:v>-80.8105469</c:v>
                </c:pt>
                <c:pt idx="246900">
                  <c:v>-106.689453</c:v>
                </c:pt>
                <c:pt idx="246901">
                  <c:v>-100.341797</c:v>
                </c:pt>
                <c:pt idx="246902">
                  <c:v>-76.5380859</c:v>
                </c:pt>
                <c:pt idx="246903">
                  <c:v>-30.1513672</c:v>
                </c:pt>
                <c:pt idx="246904">
                  <c:v>26.2451172</c:v>
                </c:pt>
                <c:pt idx="246905">
                  <c:v>66.7724609</c:v>
                </c:pt>
                <c:pt idx="246906">
                  <c:v>103.515625</c:v>
                </c:pt>
                <c:pt idx="246907">
                  <c:v>102.539062</c:v>
                </c:pt>
                <c:pt idx="246908">
                  <c:v>73.1201172</c:v>
                </c:pt>
                <c:pt idx="246909">
                  <c:v>23.1933594</c:v>
                </c:pt>
                <c:pt idx="246910">
                  <c:v>-25.1464844</c:v>
                </c:pt>
                <c:pt idx="246911">
                  <c:v>-76.17187499999996</c:v>
                </c:pt>
                <c:pt idx="246912">
                  <c:v>-105.834961</c:v>
                </c:pt>
                <c:pt idx="246913">
                  <c:v>-105.834961</c:v>
                </c:pt>
                <c:pt idx="246914">
                  <c:v>-80.9326172</c:v>
                </c:pt>
                <c:pt idx="246915">
                  <c:v>-36.0107422</c:v>
                </c:pt>
                <c:pt idx="246916">
                  <c:v>16.6015625</c:v>
                </c:pt>
                <c:pt idx="246917">
                  <c:v>68.9697266</c:v>
                </c:pt>
                <c:pt idx="246918">
                  <c:v>93.38378909999996</c:v>
                </c:pt>
                <c:pt idx="246919">
                  <c:v>97.77832029999998</c:v>
                </c:pt>
                <c:pt idx="246920">
                  <c:v>71.7773438</c:v>
                </c:pt>
                <c:pt idx="246921">
                  <c:v>27.9541016</c:v>
                </c:pt>
                <c:pt idx="246922">
                  <c:v>-20.5078125</c:v>
                </c:pt>
                <c:pt idx="246923">
                  <c:v>-71.4111328</c:v>
                </c:pt>
                <c:pt idx="246924">
                  <c:v>-97.90039059999998</c:v>
                </c:pt>
                <c:pt idx="246925">
                  <c:v>-101.928711</c:v>
                </c:pt>
                <c:pt idx="246926">
                  <c:v>-75.8056641</c:v>
                </c:pt>
                <c:pt idx="246927">
                  <c:v>-38.0859375</c:v>
                </c:pt>
                <c:pt idx="246928">
                  <c:v>15.3808594</c:v>
                </c:pt>
                <c:pt idx="246929">
                  <c:v>67.13867190000001</c:v>
                </c:pt>
                <c:pt idx="246930">
                  <c:v>95.2148438</c:v>
                </c:pt>
                <c:pt idx="246931">
                  <c:v>98.1445312</c:v>
                </c:pt>
                <c:pt idx="246932">
                  <c:v>88.2568359</c:v>
                </c:pt>
                <c:pt idx="246933">
                  <c:v>47.1191406</c:v>
                </c:pt>
                <c:pt idx="246934">
                  <c:v>-11.71875</c:v>
                </c:pt>
                <c:pt idx="246935">
                  <c:v>-66.7724609</c:v>
                </c:pt>
                <c:pt idx="246936">
                  <c:v>-101.44043</c:v>
                </c:pt>
                <c:pt idx="246937">
                  <c:v>-101.806641</c:v>
                </c:pt>
                <c:pt idx="246938">
                  <c:v>-86.42578119999993</c:v>
                </c:pt>
                <c:pt idx="246939">
                  <c:v>-43.5791016</c:v>
                </c:pt>
                <c:pt idx="246940">
                  <c:v>11.4746094</c:v>
                </c:pt>
                <c:pt idx="246941">
                  <c:v>57.4951172</c:v>
                </c:pt>
                <c:pt idx="246942">
                  <c:v>92.2851562</c:v>
                </c:pt>
                <c:pt idx="246943">
                  <c:v>106.445312</c:v>
                </c:pt>
                <c:pt idx="246944">
                  <c:v>89.7216797</c:v>
                </c:pt>
                <c:pt idx="246945">
                  <c:v>49.6826172</c:v>
                </c:pt>
                <c:pt idx="246946">
                  <c:v>-1.83105469</c:v>
                </c:pt>
                <c:pt idx="246947">
                  <c:v>-55.1757812</c:v>
                </c:pt>
                <c:pt idx="246948">
                  <c:v>-96.1914062</c:v>
                </c:pt>
                <c:pt idx="246949">
                  <c:v>-100.219727</c:v>
                </c:pt>
                <c:pt idx="246950">
                  <c:v>-87.6464844</c:v>
                </c:pt>
                <c:pt idx="246951">
                  <c:v>-47.7294922</c:v>
                </c:pt>
                <c:pt idx="246952">
                  <c:v>-5.12695312</c:v>
                </c:pt>
                <c:pt idx="246953">
                  <c:v>51.6357422</c:v>
                </c:pt>
                <c:pt idx="246954">
                  <c:v>93.9941406</c:v>
                </c:pt>
                <c:pt idx="246955">
                  <c:v>109.619141</c:v>
                </c:pt>
                <c:pt idx="246956">
                  <c:v>103.881836</c:v>
                </c:pt>
                <c:pt idx="246957">
                  <c:v>56.1523438</c:v>
                </c:pt>
                <c:pt idx="246958">
                  <c:v>-6.225585939999994</c:v>
                </c:pt>
                <c:pt idx="246959">
                  <c:v>-50.6591797</c:v>
                </c:pt>
                <c:pt idx="246960">
                  <c:v>-86.9140625</c:v>
                </c:pt>
                <c:pt idx="246961">
                  <c:v>-105.34668</c:v>
                </c:pt>
                <c:pt idx="246962">
                  <c:v>-91.1865234</c:v>
                </c:pt>
                <c:pt idx="246963">
                  <c:v>-54.4433594</c:v>
                </c:pt>
                <c:pt idx="246964">
                  <c:v>-4.63867188</c:v>
                </c:pt>
                <c:pt idx="246965">
                  <c:v>47.4853516</c:v>
                </c:pt>
                <c:pt idx="246966">
                  <c:v>84.4726562</c:v>
                </c:pt>
                <c:pt idx="246967">
                  <c:v>103.759766</c:v>
                </c:pt>
                <c:pt idx="246968">
                  <c:v>96.0693359</c:v>
                </c:pt>
                <c:pt idx="246969">
                  <c:v>56.3964844</c:v>
                </c:pt>
                <c:pt idx="246970">
                  <c:v>9.765625</c:v>
                </c:pt>
                <c:pt idx="246971">
                  <c:v>-41.3818359</c:v>
                </c:pt>
                <c:pt idx="246972">
                  <c:v>-85.20507809999994</c:v>
                </c:pt>
                <c:pt idx="246973">
                  <c:v>-106.567383</c:v>
                </c:pt>
                <c:pt idx="246974">
                  <c:v>-92.4072266</c:v>
                </c:pt>
                <c:pt idx="246975">
                  <c:v>-60.9130859</c:v>
                </c:pt>
                <c:pt idx="246976">
                  <c:v>-15.5029297</c:v>
                </c:pt>
                <c:pt idx="246977">
                  <c:v>44.3115234</c:v>
                </c:pt>
                <c:pt idx="246978">
                  <c:v>85.08300779999998</c:v>
                </c:pt>
                <c:pt idx="246979">
                  <c:v>104.248047</c:v>
                </c:pt>
                <c:pt idx="246980">
                  <c:v>89.11132809999998</c:v>
                </c:pt>
                <c:pt idx="246981">
                  <c:v>62.7441406</c:v>
                </c:pt>
                <c:pt idx="246982">
                  <c:v>19.1650391</c:v>
                </c:pt>
                <c:pt idx="246983">
                  <c:v>-39.6728516</c:v>
                </c:pt>
                <c:pt idx="246984">
                  <c:v>-80.5664062</c:v>
                </c:pt>
                <c:pt idx="246985">
                  <c:v>-105.46875</c:v>
                </c:pt>
                <c:pt idx="246986">
                  <c:v>-101.806641</c:v>
                </c:pt>
                <c:pt idx="246987">
                  <c:v>-72.3876953</c:v>
                </c:pt>
                <c:pt idx="246988">
                  <c:v>-22.9492188</c:v>
                </c:pt>
                <c:pt idx="246989">
                  <c:v>36.9873047</c:v>
                </c:pt>
                <c:pt idx="246990">
                  <c:v>84.22851559999998</c:v>
                </c:pt>
                <c:pt idx="246991">
                  <c:v>103.271484</c:v>
                </c:pt>
                <c:pt idx="246992">
                  <c:v>101.318359</c:v>
                </c:pt>
                <c:pt idx="246993">
                  <c:v>66.7724609</c:v>
                </c:pt>
                <c:pt idx="246994">
                  <c:v>17.0898438</c:v>
                </c:pt>
                <c:pt idx="246995">
                  <c:v>-32.3486328</c:v>
                </c:pt>
                <c:pt idx="246996">
                  <c:v>-81.0546875</c:v>
                </c:pt>
                <c:pt idx="246997">
                  <c:v>-102.539062</c:v>
                </c:pt>
                <c:pt idx="246998">
                  <c:v>-101.5625</c:v>
                </c:pt>
                <c:pt idx="246999">
                  <c:v>-70.4345703</c:v>
                </c:pt>
                <c:pt idx="247000">
                  <c:v>-21.8505859</c:v>
                </c:pt>
                <c:pt idx="247001">
                  <c:v>31.0058594</c:v>
                </c:pt>
                <c:pt idx="247002">
                  <c:v>77.27050779999998</c:v>
                </c:pt>
                <c:pt idx="247003">
                  <c:v>106.689453</c:v>
                </c:pt>
                <c:pt idx="247004">
                  <c:v>99.4873047</c:v>
                </c:pt>
                <c:pt idx="247005">
                  <c:v>71.1669922</c:v>
                </c:pt>
                <c:pt idx="247006">
                  <c:v>36.8652344</c:v>
                </c:pt>
                <c:pt idx="247007">
                  <c:v>-19.7753906</c:v>
                </c:pt>
                <c:pt idx="247008">
                  <c:v>-67.8710938</c:v>
                </c:pt>
                <c:pt idx="247009">
                  <c:v>-101.806641</c:v>
                </c:pt>
                <c:pt idx="247010">
                  <c:v>-100.463867</c:v>
                </c:pt>
                <c:pt idx="247011">
                  <c:v>-78.36914059999998</c:v>
                </c:pt>
                <c:pt idx="247012">
                  <c:v>-31.0058594</c:v>
                </c:pt>
                <c:pt idx="247013">
                  <c:v>20.1416016</c:v>
                </c:pt>
                <c:pt idx="247014">
                  <c:v>70.3125</c:v>
                </c:pt>
                <c:pt idx="247015">
                  <c:v>106.201172</c:v>
                </c:pt>
                <c:pt idx="247016">
                  <c:v>100.830078</c:v>
                </c:pt>
                <c:pt idx="247017">
                  <c:v>86.42578119999993</c:v>
                </c:pt>
                <c:pt idx="247018">
                  <c:v>36.9873047</c:v>
                </c:pt>
                <c:pt idx="247019">
                  <c:v>-15.0146484</c:v>
                </c:pt>
                <c:pt idx="247020">
                  <c:v>-69.45800779999998</c:v>
                </c:pt>
                <c:pt idx="247021">
                  <c:v>-99.3652344</c:v>
                </c:pt>
                <c:pt idx="247022">
                  <c:v>-104.492188</c:v>
                </c:pt>
                <c:pt idx="247023">
                  <c:v>-78.36914059999998</c:v>
                </c:pt>
                <c:pt idx="247024">
                  <c:v>-43.3349609</c:v>
                </c:pt>
                <c:pt idx="247025">
                  <c:v>9.765625</c:v>
                </c:pt>
                <c:pt idx="247026">
                  <c:v>64.6972656</c:v>
                </c:pt>
                <c:pt idx="247027">
                  <c:v>104.736328</c:v>
                </c:pt>
                <c:pt idx="247028">
                  <c:v>106.811523</c:v>
                </c:pt>
                <c:pt idx="247029">
                  <c:v>84.9609375</c:v>
                </c:pt>
                <c:pt idx="247030">
                  <c:v>44.1894531</c:v>
                </c:pt>
                <c:pt idx="247031">
                  <c:v>-14.7705078</c:v>
                </c:pt>
                <c:pt idx="247032">
                  <c:v>-61.15722659999999</c:v>
                </c:pt>
                <c:pt idx="247033">
                  <c:v>-92.6513672</c:v>
                </c:pt>
                <c:pt idx="247034">
                  <c:v>-102.172852</c:v>
                </c:pt>
                <c:pt idx="247035">
                  <c:v>-83.7402344</c:v>
                </c:pt>
                <c:pt idx="247036">
                  <c:v>-45.1660156</c:v>
                </c:pt>
                <c:pt idx="247037">
                  <c:v>1.46484375</c:v>
                </c:pt>
                <c:pt idx="247038">
                  <c:v>57.9833984</c:v>
                </c:pt>
                <c:pt idx="247039">
                  <c:v>86.3037109</c:v>
                </c:pt>
                <c:pt idx="247040">
                  <c:v>100.341797</c:v>
                </c:pt>
                <c:pt idx="247041">
                  <c:v>94.84863279999998</c:v>
                </c:pt>
                <c:pt idx="247042">
                  <c:v>50.2929688</c:v>
                </c:pt>
                <c:pt idx="247043">
                  <c:v>-11.1083984</c:v>
                </c:pt>
                <c:pt idx="247044">
                  <c:v>-61.8896484</c:v>
                </c:pt>
                <c:pt idx="247045">
                  <c:v>-91.6748047</c:v>
                </c:pt>
                <c:pt idx="247046">
                  <c:v>-107.177734</c:v>
                </c:pt>
                <c:pt idx="247047">
                  <c:v>-92.6513672</c:v>
                </c:pt>
                <c:pt idx="247048">
                  <c:v>-55.1757812</c:v>
                </c:pt>
                <c:pt idx="247049">
                  <c:v>0.244140625</c:v>
                </c:pt>
                <c:pt idx="247050">
                  <c:v>53.7109375</c:v>
                </c:pt>
                <c:pt idx="247051">
                  <c:v>93.87207029999993</c:v>
                </c:pt>
                <c:pt idx="247052">
                  <c:v>107.299805</c:v>
                </c:pt>
                <c:pt idx="247053">
                  <c:v>89.4775391</c:v>
                </c:pt>
                <c:pt idx="247054">
                  <c:v>54.93164059999999</c:v>
                </c:pt>
                <c:pt idx="247055">
                  <c:v>0.366210938</c:v>
                </c:pt>
                <c:pt idx="247056">
                  <c:v>-49.80468749999996</c:v>
                </c:pt>
                <c:pt idx="247057">
                  <c:v>-92.5292969</c:v>
                </c:pt>
                <c:pt idx="247058">
                  <c:v>-109.130859</c:v>
                </c:pt>
                <c:pt idx="247059">
                  <c:v>-98.63281249999996</c:v>
                </c:pt>
                <c:pt idx="247060">
                  <c:v>-64.9414062</c:v>
                </c:pt>
                <c:pt idx="247061">
                  <c:v>-9.155273439999998</c:v>
                </c:pt>
                <c:pt idx="247062">
                  <c:v>53.1005859</c:v>
                </c:pt>
                <c:pt idx="247063">
                  <c:v>96.3134766</c:v>
                </c:pt>
                <c:pt idx="247064">
                  <c:v>110.839844</c:v>
                </c:pt>
                <c:pt idx="247065">
                  <c:v>98.9990234</c:v>
                </c:pt>
                <c:pt idx="247066">
                  <c:v>60.0585938</c:v>
                </c:pt>
                <c:pt idx="247067">
                  <c:v>7.56835938</c:v>
                </c:pt>
                <c:pt idx="247068">
                  <c:v>-44.4335938</c:v>
                </c:pt>
                <c:pt idx="247069">
                  <c:v>-80.2001953</c:v>
                </c:pt>
                <c:pt idx="247070">
                  <c:v>-99.3652344</c:v>
                </c:pt>
                <c:pt idx="247071">
                  <c:v>-99.3652344</c:v>
                </c:pt>
                <c:pt idx="247072">
                  <c:v>-61.2792969</c:v>
                </c:pt>
                <c:pt idx="247073">
                  <c:v>-6.46972656</c:v>
                </c:pt>
                <c:pt idx="247074">
                  <c:v>42.1142578</c:v>
                </c:pt>
                <c:pt idx="247075">
                  <c:v>83.984375</c:v>
                </c:pt>
                <c:pt idx="247076">
                  <c:v>108.276367</c:v>
                </c:pt>
                <c:pt idx="247077">
                  <c:v>93.01757809999998</c:v>
                </c:pt>
                <c:pt idx="247078">
                  <c:v>65.3076172</c:v>
                </c:pt>
                <c:pt idx="247079">
                  <c:v>16.2353516</c:v>
                </c:pt>
                <c:pt idx="247080">
                  <c:v>-30.8837891</c:v>
                </c:pt>
                <c:pt idx="247081">
                  <c:v>-79.7119141</c:v>
                </c:pt>
                <c:pt idx="247082">
                  <c:v>-105.712891</c:v>
                </c:pt>
                <c:pt idx="247083">
                  <c:v>-98.87695309999998</c:v>
                </c:pt>
                <c:pt idx="247084">
                  <c:v>-66.1621094</c:v>
                </c:pt>
                <c:pt idx="247085">
                  <c:v>-12.8173828</c:v>
                </c:pt>
                <c:pt idx="247086">
                  <c:v>35.6445312</c:v>
                </c:pt>
                <c:pt idx="247087">
                  <c:v>79.5898438</c:v>
                </c:pt>
                <c:pt idx="247088">
                  <c:v>105.957031</c:v>
                </c:pt>
                <c:pt idx="247089">
                  <c:v>102.661133</c:v>
                </c:pt>
                <c:pt idx="247090">
                  <c:v>75.5615234</c:v>
                </c:pt>
                <c:pt idx="247091">
                  <c:v>25.390625</c:v>
                </c:pt>
                <c:pt idx="247092">
                  <c:v>-30.3955078</c:v>
                </c:pt>
                <c:pt idx="247093">
                  <c:v>-68.35937499999996</c:v>
                </c:pt>
                <c:pt idx="247094">
                  <c:v>-103.759766</c:v>
                </c:pt>
                <c:pt idx="247095">
                  <c:v>-102.783203</c:v>
                </c:pt>
                <c:pt idx="247096">
                  <c:v>-79.1015625</c:v>
                </c:pt>
                <c:pt idx="247097">
                  <c:v>-26.6113281</c:v>
                </c:pt>
                <c:pt idx="247098">
                  <c:v>30.7617188</c:v>
                </c:pt>
                <c:pt idx="247099">
                  <c:v>74.21875</c:v>
                </c:pt>
                <c:pt idx="247100">
                  <c:v>101.318359</c:v>
                </c:pt>
                <c:pt idx="247101">
                  <c:v>100.097656</c:v>
                </c:pt>
                <c:pt idx="247102">
                  <c:v>73.3642578</c:v>
                </c:pt>
                <c:pt idx="247103">
                  <c:v>29.7851562</c:v>
                </c:pt>
                <c:pt idx="247104">
                  <c:v>-21.3623047</c:v>
                </c:pt>
                <c:pt idx="247105">
                  <c:v>-71.1669922</c:v>
                </c:pt>
                <c:pt idx="247106">
                  <c:v>-106.445312</c:v>
                </c:pt>
                <c:pt idx="247107">
                  <c:v>-103.637695</c:v>
                </c:pt>
                <c:pt idx="247108">
                  <c:v>-74.3408203</c:v>
                </c:pt>
                <c:pt idx="247109">
                  <c:v>-35.5224609</c:v>
                </c:pt>
                <c:pt idx="247110">
                  <c:v>20.0195312</c:v>
                </c:pt>
                <c:pt idx="247111">
                  <c:v>65.55175779999998</c:v>
                </c:pt>
                <c:pt idx="247112">
                  <c:v>101.44043</c:v>
                </c:pt>
                <c:pt idx="247113">
                  <c:v>100.708008</c:v>
                </c:pt>
                <c:pt idx="247114">
                  <c:v>71.7773438</c:v>
                </c:pt>
                <c:pt idx="247115">
                  <c:v>30.8837891</c:v>
                </c:pt>
                <c:pt idx="247116">
                  <c:v>-24.5361328</c:v>
                </c:pt>
                <c:pt idx="247117">
                  <c:v>-71.4111328</c:v>
                </c:pt>
                <c:pt idx="247118">
                  <c:v>-100.463867</c:v>
                </c:pt>
                <c:pt idx="247119">
                  <c:v>-103.881836</c:v>
                </c:pt>
                <c:pt idx="247120">
                  <c:v>-77.5146484</c:v>
                </c:pt>
                <c:pt idx="247121">
                  <c:v>-34.4238281</c:v>
                </c:pt>
                <c:pt idx="247122">
                  <c:v>17.0898438</c:v>
                </c:pt>
                <c:pt idx="247123">
                  <c:v>64.3310547</c:v>
                </c:pt>
                <c:pt idx="247124">
                  <c:v>90.33203119999993</c:v>
                </c:pt>
                <c:pt idx="247125">
                  <c:v>106.811523</c:v>
                </c:pt>
                <c:pt idx="247126">
                  <c:v>89.9658203</c:v>
                </c:pt>
                <c:pt idx="247127">
                  <c:v>35.4003906</c:v>
                </c:pt>
                <c:pt idx="247128">
                  <c:v>-9.52148438</c:v>
                </c:pt>
                <c:pt idx="247129">
                  <c:v>-61.5234375</c:v>
                </c:pt>
                <c:pt idx="247130">
                  <c:v>-96.92382809999998</c:v>
                </c:pt>
                <c:pt idx="247131">
                  <c:v>-99.9755859</c:v>
                </c:pt>
                <c:pt idx="247132">
                  <c:v>-84.3505859</c:v>
                </c:pt>
                <c:pt idx="247133">
                  <c:v>-45.0439453</c:v>
                </c:pt>
                <c:pt idx="247134">
                  <c:v>8.66699219</c:v>
                </c:pt>
                <c:pt idx="247135">
                  <c:v>56.7626953</c:v>
                </c:pt>
                <c:pt idx="247136">
                  <c:v>97.4121094</c:v>
                </c:pt>
                <c:pt idx="247137">
                  <c:v>108.154297</c:v>
                </c:pt>
                <c:pt idx="247138">
                  <c:v>101.196289</c:v>
                </c:pt>
                <c:pt idx="247139">
                  <c:v>55.2978516</c:v>
                </c:pt>
                <c:pt idx="247140">
                  <c:v>-1.46484375</c:v>
                </c:pt>
                <c:pt idx="247141">
                  <c:v>-53.8330078</c:v>
                </c:pt>
                <c:pt idx="247142">
                  <c:v>-85.08300779999998</c:v>
                </c:pt>
                <c:pt idx="247143">
                  <c:v>-106.079102</c:v>
                </c:pt>
                <c:pt idx="247144">
                  <c:v>-93.6279297</c:v>
                </c:pt>
                <c:pt idx="247145">
                  <c:v>-53.8330078</c:v>
                </c:pt>
                <c:pt idx="247146">
                  <c:v>-7.69042969</c:v>
                </c:pt>
                <c:pt idx="247147">
                  <c:v>47.7294922</c:v>
                </c:pt>
                <c:pt idx="247148">
                  <c:v>89.2333984</c:v>
                </c:pt>
                <c:pt idx="247149">
                  <c:v>105.224609</c:v>
                </c:pt>
                <c:pt idx="247150">
                  <c:v>94.84863279999998</c:v>
                </c:pt>
                <c:pt idx="247151">
                  <c:v>52.734375</c:v>
                </c:pt>
                <c:pt idx="247152">
                  <c:v>6.46972656</c:v>
                </c:pt>
                <c:pt idx="247153">
                  <c:v>-48.4619141</c:v>
                </c:pt>
                <c:pt idx="247154">
                  <c:v>-97.2900391</c:v>
                </c:pt>
                <c:pt idx="247155">
                  <c:v>-99.3652344</c:v>
                </c:pt>
                <c:pt idx="247156">
                  <c:v>-89.9658203</c:v>
                </c:pt>
                <c:pt idx="247157">
                  <c:v>-54.0771484</c:v>
                </c:pt>
                <c:pt idx="247158">
                  <c:v>-2.68554688</c:v>
                </c:pt>
                <c:pt idx="247159">
                  <c:v>47.85156249999999</c:v>
                </c:pt>
                <c:pt idx="247160">
                  <c:v>89.9658203</c:v>
                </c:pt>
                <c:pt idx="247161">
                  <c:v>106.323242</c:v>
                </c:pt>
                <c:pt idx="247162">
                  <c:v>99.2431641</c:v>
                </c:pt>
                <c:pt idx="247163">
                  <c:v>58.1054688</c:v>
                </c:pt>
                <c:pt idx="247164">
                  <c:v>7.69042969</c:v>
                </c:pt>
                <c:pt idx="247165">
                  <c:v>-46.3867188</c:v>
                </c:pt>
                <c:pt idx="247166">
                  <c:v>-80.9326172</c:v>
                </c:pt>
                <c:pt idx="247167">
                  <c:v>-101.44043</c:v>
                </c:pt>
                <c:pt idx="247168">
                  <c:v>-95.82519529999998</c:v>
                </c:pt>
                <c:pt idx="247169">
                  <c:v>-69.7021484</c:v>
                </c:pt>
                <c:pt idx="247170">
                  <c:v>-12.2070312</c:v>
                </c:pt>
                <c:pt idx="247171">
                  <c:v>46.6308594</c:v>
                </c:pt>
                <c:pt idx="247172">
                  <c:v>84.22851559999998</c:v>
                </c:pt>
                <c:pt idx="247173">
                  <c:v>102.905273</c:v>
                </c:pt>
                <c:pt idx="247174">
                  <c:v>101.318359</c:v>
                </c:pt>
                <c:pt idx="247175">
                  <c:v>72.9980469</c:v>
                </c:pt>
                <c:pt idx="247176">
                  <c:v>23.3154297</c:v>
                </c:pt>
                <c:pt idx="247177">
                  <c:v>-33.203125</c:v>
                </c:pt>
                <c:pt idx="247178">
                  <c:v>-82.3974609</c:v>
                </c:pt>
                <c:pt idx="247179">
                  <c:v>-102.416992</c:v>
                </c:pt>
                <c:pt idx="247180">
                  <c:v>-103.271484</c:v>
                </c:pt>
                <c:pt idx="247181">
                  <c:v>-72.1435547</c:v>
                </c:pt>
                <c:pt idx="247182">
                  <c:v>-26.4892578</c:v>
                </c:pt>
                <c:pt idx="247183">
                  <c:v>33.81347659999999</c:v>
                </c:pt>
                <c:pt idx="247184">
                  <c:v>75.5615234</c:v>
                </c:pt>
                <c:pt idx="247185">
                  <c:v>97.65625</c:v>
                </c:pt>
                <c:pt idx="247186">
                  <c:v>97.2900391</c:v>
                </c:pt>
                <c:pt idx="247187">
                  <c:v>76.9042969</c:v>
                </c:pt>
                <c:pt idx="247188">
                  <c:v>29.1748047</c:v>
                </c:pt>
                <c:pt idx="247189">
                  <c:v>-27.7099609</c:v>
                </c:pt>
                <c:pt idx="247190">
                  <c:v>-73.7304688</c:v>
                </c:pt>
                <c:pt idx="247191">
                  <c:v>-104.858398</c:v>
                </c:pt>
                <c:pt idx="247192">
                  <c:v>-103.271484</c:v>
                </c:pt>
                <c:pt idx="247193">
                  <c:v>-73.9746094</c:v>
                </c:pt>
                <c:pt idx="247194">
                  <c:v>-25.1464844</c:v>
                </c:pt>
                <c:pt idx="247195">
                  <c:v>29.1748047</c:v>
                </c:pt>
                <c:pt idx="247196">
                  <c:v>68.1152344</c:v>
                </c:pt>
                <c:pt idx="247197">
                  <c:v>95.703125</c:v>
                </c:pt>
                <c:pt idx="247198">
                  <c:v>104.736328</c:v>
                </c:pt>
                <c:pt idx="247199">
                  <c:v>84.8388672</c:v>
                </c:pt>
                <c:pt idx="247200">
                  <c:v>27.9541016</c:v>
                </c:pt>
                <c:pt idx="247201">
                  <c:v>-28.3203125</c:v>
                </c:pt>
                <c:pt idx="247202">
                  <c:v>-64.57519529999998</c:v>
                </c:pt>
                <c:pt idx="247203">
                  <c:v>-95.4589844</c:v>
                </c:pt>
                <c:pt idx="247204">
                  <c:v>-103.149414</c:v>
                </c:pt>
                <c:pt idx="247205">
                  <c:v>-85.9375</c:v>
                </c:pt>
                <c:pt idx="247206">
                  <c:v>-35.15625</c:v>
                </c:pt>
                <c:pt idx="247207">
                  <c:v>17.578125</c:v>
                </c:pt>
                <c:pt idx="247208">
                  <c:v>69.58007809999994</c:v>
                </c:pt>
                <c:pt idx="247209">
                  <c:v>97.5341797</c:v>
                </c:pt>
                <c:pt idx="247210">
                  <c:v>107.055664</c:v>
                </c:pt>
                <c:pt idx="247211">
                  <c:v>84.4726562</c:v>
                </c:pt>
                <c:pt idx="247212">
                  <c:v>37.4755859</c:v>
                </c:pt>
                <c:pt idx="247213">
                  <c:v>-7.324218749999996</c:v>
                </c:pt>
                <c:pt idx="247214">
                  <c:v>-60.3027344</c:v>
                </c:pt>
                <c:pt idx="247215">
                  <c:v>-94.97070309999998</c:v>
                </c:pt>
                <c:pt idx="247216">
                  <c:v>-106.567383</c:v>
                </c:pt>
                <c:pt idx="247217">
                  <c:v>-84.9609375</c:v>
                </c:pt>
                <c:pt idx="247218">
                  <c:v>-43.0908203</c:v>
                </c:pt>
                <c:pt idx="247219">
                  <c:v>10.3759766</c:v>
                </c:pt>
                <c:pt idx="247220">
                  <c:v>63.7207031</c:v>
                </c:pt>
                <c:pt idx="247221">
                  <c:v>99.2431641</c:v>
                </c:pt>
                <c:pt idx="247222">
                  <c:v>107.177734</c:v>
                </c:pt>
                <c:pt idx="247223">
                  <c:v>87.7685547</c:v>
                </c:pt>
                <c:pt idx="247224">
                  <c:v>44.6777344</c:v>
                </c:pt>
                <c:pt idx="247225">
                  <c:v>-10.8642578</c:v>
                </c:pt>
                <c:pt idx="247226">
                  <c:v>-56.640625</c:v>
                </c:pt>
                <c:pt idx="247227">
                  <c:v>-91.4306641</c:v>
                </c:pt>
                <c:pt idx="247228">
                  <c:v>-109.863281</c:v>
                </c:pt>
                <c:pt idx="247229">
                  <c:v>-93.75</c:v>
                </c:pt>
                <c:pt idx="247230">
                  <c:v>-52.2460938</c:v>
                </c:pt>
                <c:pt idx="247231">
                  <c:v>0.48828125</c:v>
                </c:pt>
                <c:pt idx="247232">
                  <c:v>58.2275391</c:v>
                </c:pt>
                <c:pt idx="247233">
                  <c:v>88.62304690000001</c:v>
                </c:pt>
                <c:pt idx="247234">
                  <c:v>99.4873047</c:v>
                </c:pt>
                <c:pt idx="247235">
                  <c:v>92.77343749999996</c:v>
                </c:pt>
                <c:pt idx="247236">
                  <c:v>59.5703125</c:v>
                </c:pt>
                <c:pt idx="247237">
                  <c:v>6.225585939999994</c:v>
                </c:pt>
                <c:pt idx="247238">
                  <c:v>-48.3398438</c:v>
                </c:pt>
                <c:pt idx="247239">
                  <c:v>-84.9609375</c:v>
                </c:pt>
                <c:pt idx="247240">
                  <c:v>-109.741211</c:v>
                </c:pt>
                <c:pt idx="247241">
                  <c:v>-94.7265625</c:v>
                </c:pt>
                <c:pt idx="247242">
                  <c:v>-57.4951172</c:v>
                </c:pt>
                <c:pt idx="247243">
                  <c:v>-8.30078125</c:v>
                </c:pt>
                <c:pt idx="247244">
                  <c:v>45.1660156</c:v>
                </c:pt>
                <c:pt idx="247245">
                  <c:v>94.1162109</c:v>
                </c:pt>
                <c:pt idx="247246">
                  <c:v>106.201172</c:v>
                </c:pt>
                <c:pt idx="247247">
                  <c:v>88.8671875</c:v>
                </c:pt>
                <c:pt idx="247248">
                  <c:v>60.0585938</c:v>
                </c:pt>
                <c:pt idx="247249">
                  <c:v>13.0615234</c:v>
                </c:pt>
                <c:pt idx="247250">
                  <c:v>-47.85156249999999</c:v>
                </c:pt>
                <c:pt idx="247251">
                  <c:v>-86.9140625</c:v>
                </c:pt>
                <c:pt idx="247252">
                  <c:v>-109.008789</c:v>
                </c:pt>
                <c:pt idx="247253">
                  <c:v>-91.3085938</c:v>
                </c:pt>
                <c:pt idx="247254">
                  <c:v>-56.7626953</c:v>
                </c:pt>
                <c:pt idx="247255">
                  <c:v>-3.17382812</c:v>
                </c:pt>
                <c:pt idx="247256">
                  <c:v>49.5605469</c:v>
                </c:pt>
                <c:pt idx="247257">
                  <c:v>88.62304690000001</c:v>
                </c:pt>
                <c:pt idx="247258">
                  <c:v>104.370117</c:v>
                </c:pt>
                <c:pt idx="247259">
                  <c:v>94.97070309999998</c:v>
                </c:pt>
                <c:pt idx="247260">
                  <c:v>64.9414062</c:v>
                </c:pt>
                <c:pt idx="247261">
                  <c:v>11.71875</c:v>
                </c:pt>
                <c:pt idx="247262">
                  <c:v>-42.1142578</c:v>
                </c:pt>
                <c:pt idx="247263">
                  <c:v>-81.5429688</c:v>
                </c:pt>
                <c:pt idx="247264">
                  <c:v>-101.928711</c:v>
                </c:pt>
                <c:pt idx="247265">
                  <c:v>-102.294922</c:v>
                </c:pt>
                <c:pt idx="247266">
                  <c:v>-65.9179688</c:v>
                </c:pt>
                <c:pt idx="247267">
                  <c:v>-12.3291016</c:v>
                </c:pt>
                <c:pt idx="247268">
                  <c:v>41.6259766</c:v>
                </c:pt>
                <c:pt idx="247269">
                  <c:v>75.9277344</c:v>
                </c:pt>
                <c:pt idx="247270">
                  <c:v>104.492188</c:v>
                </c:pt>
                <c:pt idx="247271">
                  <c:v>105.834961</c:v>
                </c:pt>
                <c:pt idx="247272">
                  <c:v>63.9648438</c:v>
                </c:pt>
                <c:pt idx="247273">
                  <c:v>9.88769531</c:v>
                </c:pt>
                <c:pt idx="247274">
                  <c:v>-37.7197266</c:v>
                </c:pt>
                <c:pt idx="247275">
                  <c:v>-79.5898438</c:v>
                </c:pt>
                <c:pt idx="247276">
                  <c:v>-105.59082</c:v>
                </c:pt>
                <c:pt idx="247277">
                  <c:v>-103.637695</c:v>
                </c:pt>
                <c:pt idx="247278">
                  <c:v>-78.2470703</c:v>
                </c:pt>
                <c:pt idx="247279">
                  <c:v>-29.9072266</c:v>
                </c:pt>
                <c:pt idx="247280">
                  <c:v>33.6914062</c:v>
                </c:pt>
                <c:pt idx="247281">
                  <c:v>80.4443359</c:v>
                </c:pt>
                <c:pt idx="247282">
                  <c:v>100.830078</c:v>
                </c:pt>
                <c:pt idx="247283">
                  <c:v>109.25293</c:v>
                </c:pt>
                <c:pt idx="247284">
                  <c:v>78.4912109</c:v>
                </c:pt>
                <c:pt idx="247285">
                  <c:v>28.8085938</c:v>
                </c:pt>
                <c:pt idx="247286">
                  <c:v>-17.7001953</c:v>
                </c:pt>
                <c:pt idx="247287">
                  <c:v>-72.50976559999998</c:v>
                </c:pt>
                <c:pt idx="247288">
                  <c:v>-100.463867</c:v>
                </c:pt>
                <c:pt idx="247289">
                  <c:v>-100.463867</c:v>
                </c:pt>
                <c:pt idx="247290">
                  <c:v>-83.984375</c:v>
                </c:pt>
                <c:pt idx="247291">
                  <c:v>-35.6445312</c:v>
                </c:pt>
                <c:pt idx="247292">
                  <c:v>21.1181641</c:v>
                </c:pt>
                <c:pt idx="247293">
                  <c:v>68.35937499999996</c:v>
                </c:pt>
                <c:pt idx="247294">
                  <c:v>96.0693359</c:v>
                </c:pt>
                <c:pt idx="247295">
                  <c:v>101.5625</c:v>
                </c:pt>
                <c:pt idx="247296">
                  <c:v>83.984375</c:v>
                </c:pt>
                <c:pt idx="247297">
                  <c:v>40.7714844</c:v>
                </c:pt>
                <c:pt idx="247298">
                  <c:v>-15.8691406</c:v>
                </c:pt>
                <c:pt idx="247299">
                  <c:v>-71.2890625</c:v>
                </c:pt>
                <c:pt idx="247300">
                  <c:v>-101.68457</c:v>
                </c:pt>
                <c:pt idx="247301">
                  <c:v>-104.492188</c:v>
                </c:pt>
                <c:pt idx="247302">
                  <c:v>-79.22363279999998</c:v>
                </c:pt>
                <c:pt idx="247303">
                  <c:v>-36.7431641</c:v>
                </c:pt>
                <c:pt idx="247304">
                  <c:v>15.1367188</c:v>
                </c:pt>
                <c:pt idx="247305">
                  <c:v>68.2373047</c:v>
                </c:pt>
                <c:pt idx="247306">
                  <c:v>96.92382809999998</c:v>
                </c:pt>
                <c:pt idx="247307">
                  <c:v>104.003906</c:v>
                </c:pt>
                <c:pt idx="247308">
                  <c:v>84.22851559999998</c:v>
                </c:pt>
                <c:pt idx="247309">
                  <c:v>42.1142578</c:v>
                </c:pt>
                <c:pt idx="247310">
                  <c:v>-10.8642578</c:v>
                </c:pt>
                <c:pt idx="247311">
                  <c:v>-69.7021484</c:v>
                </c:pt>
                <c:pt idx="247312">
                  <c:v>-102.050781</c:v>
                </c:pt>
                <c:pt idx="247313">
                  <c:v>-101.44043</c:v>
                </c:pt>
                <c:pt idx="247314">
                  <c:v>-84.22851559999998</c:v>
                </c:pt>
                <c:pt idx="247315">
                  <c:v>-45.7763672</c:v>
                </c:pt>
                <c:pt idx="247316">
                  <c:v>11.9628906</c:v>
                </c:pt>
                <c:pt idx="247317">
                  <c:v>52.734375</c:v>
                </c:pt>
                <c:pt idx="247318">
                  <c:v>94.7265625</c:v>
                </c:pt>
                <c:pt idx="247319">
                  <c:v>102.294922</c:v>
                </c:pt>
                <c:pt idx="247320">
                  <c:v>88.37890619999993</c:v>
                </c:pt>
                <c:pt idx="247321">
                  <c:v>44.1894531</c:v>
                </c:pt>
                <c:pt idx="247322">
                  <c:v>-8.66699219</c:v>
                </c:pt>
                <c:pt idx="247323">
                  <c:v>-56.0302734</c:v>
                </c:pt>
                <c:pt idx="247324">
                  <c:v>-85.3271484</c:v>
                </c:pt>
                <c:pt idx="247325">
                  <c:v>-103.149414</c:v>
                </c:pt>
                <c:pt idx="247326">
                  <c:v>-80.8105469</c:v>
                </c:pt>
                <c:pt idx="247327">
                  <c:v>-49.6826172</c:v>
                </c:pt>
                <c:pt idx="247328">
                  <c:v>-0.48828125</c:v>
                </c:pt>
                <c:pt idx="247329">
                  <c:v>57.3730469</c:v>
                </c:pt>
                <c:pt idx="247330">
                  <c:v>82.3974609</c:v>
                </c:pt>
                <c:pt idx="247331">
                  <c:v>103.027344</c:v>
                </c:pt>
                <c:pt idx="247332">
                  <c:v>88.0126953</c:v>
                </c:pt>
                <c:pt idx="247333">
                  <c:v>54.93164059999999</c:v>
                </c:pt>
                <c:pt idx="247334">
                  <c:v>6.46972656</c:v>
                </c:pt>
                <c:pt idx="247335">
                  <c:v>-52.6123047</c:v>
                </c:pt>
                <c:pt idx="247336">
                  <c:v>-91.796875</c:v>
                </c:pt>
                <c:pt idx="247337">
                  <c:v>-103.393555</c:v>
                </c:pt>
                <c:pt idx="247338">
                  <c:v>-92.5292969</c:v>
                </c:pt>
                <c:pt idx="247339">
                  <c:v>-60.3027344</c:v>
                </c:pt>
                <c:pt idx="247340">
                  <c:v>-0.732421875</c:v>
                </c:pt>
                <c:pt idx="247341">
                  <c:v>47.9736328</c:v>
                </c:pt>
                <c:pt idx="247342">
                  <c:v>90.33203119999993</c:v>
                </c:pt>
                <c:pt idx="247343">
                  <c:v>107.421875</c:v>
                </c:pt>
                <c:pt idx="247344">
                  <c:v>103.393555</c:v>
                </c:pt>
                <c:pt idx="247345">
                  <c:v>65.7958984</c:v>
                </c:pt>
                <c:pt idx="247346">
                  <c:v>8.7890625</c:v>
                </c:pt>
                <c:pt idx="247347">
                  <c:v>-45.0439453</c:v>
                </c:pt>
                <c:pt idx="247348">
                  <c:v>-90.2099609</c:v>
                </c:pt>
                <c:pt idx="247349">
                  <c:v>-106.689453</c:v>
                </c:pt>
                <c:pt idx="247350">
                  <c:v>-97.0458984</c:v>
                </c:pt>
                <c:pt idx="247351">
                  <c:v>-61.7675781</c:v>
                </c:pt>
                <c:pt idx="247352">
                  <c:v>-7.93457031</c:v>
                </c:pt>
                <c:pt idx="247353">
                  <c:v>41.1376953</c:v>
                </c:pt>
                <c:pt idx="247354">
                  <c:v>87.5244141</c:v>
                </c:pt>
                <c:pt idx="247355">
                  <c:v>100.708008</c:v>
                </c:pt>
                <c:pt idx="247356">
                  <c:v>99.4873047</c:v>
                </c:pt>
                <c:pt idx="247357">
                  <c:v>65.3076172</c:v>
                </c:pt>
                <c:pt idx="247358">
                  <c:v>7.812499999999997</c:v>
                </c:pt>
                <c:pt idx="247359">
                  <c:v>-36.0107422</c:v>
                </c:pt>
                <c:pt idx="247360">
                  <c:v>-79.34570309999998</c:v>
                </c:pt>
                <c:pt idx="247361">
                  <c:v>-99.2431641</c:v>
                </c:pt>
                <c:pt idx="247362">
                  <c:v>-102.783203</c:v>
                </c:pt>
                <c:pt idx="247363">
                  <c:v>-67.13867190000001</c:v>
                </c:pt>
                <c:pt idx="247364">
                  <c:v>-21.7285156</c:v>
                </c:pt>
                <c:pt idx="247365">
                  <c:v>31.0058594</c:v>
                </c:pt>
                <c:pt idx="247366">
                  <c:v>85.3271484</c:v>
                </c:pt>
                <c:pt idx="247367">
                  <c:v>108.032227</c:v>
                </c:pt>
                <c:pt idx="247368">
                  <c:v>97.90039059999998</c:v>
                </c:pt>
                <c:pt idx="247369">
                  <c:v>69.8242188</c:v>
                </c:pt>
                <c:pt idx="247370">
                  <c:v>19.2871094</c:v>
                </c:pt>
                <c:pt idx="247371">
                  <c:v>-32.5927734</c:v>
                </c:pt>
                <c:pt idx="247372">
                  <c:v>-75.6835938</c:v>
                </c:pt>
                <c:pt idx="247373">
                  <c:v>-109.25293</c:v>
                </c:pt>
                <c:pt idx="247374">
                  <c:v>-103.881836</c:v>
                </c:pt>
                <c:pt idx="247375">
                  <c:v>-77.39257809999994</c:v>
                </c:pt>
                <c:pt idx="247376">
                  <c:v>-25.1464844</c:v>
                </c:pt>
                <c:pt idx="247377">
                  <c:v>33.5693359</c:v>
                </c:pt>
                <c:pt idx="247378">
                  <c:v>74.21875</c:v>
                </c:pt>
                <c:pt idx="247379">
                  <c:v>103.149414</c:v>
                </c:pt>
                <c:pt idx="247380">
                  <c:v>106.933594</c:v>
                </c:pt>
                <c:pt idx="247381">
                  <c:v>81.66503909999996</c:v>
                </c:pt>
                <c:pt idx="247382">
                  <c:v>28.0761719</c:v>
                </c:pt>
                <c:pt idx="247383">
                  <c:v>-23.5595703</c:v>
                </c:pt>
                <c:pt idx="247384">
                  <c:v>-72.265625</c:v>
                </c:pt>
                <c:pt idx="247385">
                  <c:v>-101.44043</c:v>
                </c:pt>
                <c:pt idx="247386">
                  <c:v>-101.5625</c:v>
                </c:pt>
                <c:pt idx="247387">
                  <c:v>-74.46289059999998</c:v>
                </c:pt>
                <c:pt idx="247388">
                  <c:v>-34.6679688</c:v>
                </c:pt>
                <c:pt idx="247389">
                  <c:v>19.2871094</c:v>
                </c:pt>
                <c:pt idx="247390">
                  <c:v>65.3076172</c:v>
                </c:pt>
                <c:pt idx="247391">
                  <c:v>96.80175779999998</c:v>
                </c:pt>
                <c:pt idx="247392">
                  <c:v>107.299805</c:v>
                </c:pt>
                <c:pt idx="247393">
                  <c:v>74.5849609</c:v>
                </c:pt>
                <c:pt idx="247394">
                  <c:v>34.3017578</c:v>
                </c:pt>
                <c:pt idx="247395">
                  <c:v>-20.6298828</c:v>
                </c:pt>
                <c:pt idx="247396">
                  <c:v>-63.1103516</c:v>
                </c:pt>
                <c:pt idx="247397">
                  <c:v>-96.80175779999998</c:v>
                </c:pt>
                <c:pt idx="247398">
                  <c:v>-99.85351559999998</c:v>
                </c:pt>
                <c:pt idx="247399">
                  <c:v>-80.68847659999993</c:v>
                </c:pt>
                <c:pt idx="247400">
                  <c:v>-33.44726559999999</c:v>
                </c:pt>
                <c:pt idx="247401">
                  <c:v>22.3388672</c:v>
                </c:pt>
                <c:pt idx="247402">
                  <c:v>67.38281249999996</c:v>
                </c:pt>
                <c:pt idx="247403">
                  <c:v>96.67968749999996</c:v>
                </c:pt>
                <c:pt idx="247404">
                  <c:v>101.318359</c:v>
                </c:pt>
                <c:pt idx="247405">
                  <c:v>79.5898438</c:v>
                </c:pt>
                <c:pt idx="247406">
                  <c:v>38.5742188</c:v>
                </c:pt>
                <c:pt idx="247407">
                  <c:v>-10.6201172</c:v>
                </c:pt>
                <c:pt idx="247408">
                  <c:v>-55.9082031</c:v>
                </c:pt>
                <c:pt idx="247409">
                  <c:v>-90.82031249999996</c:v>
                </c:pt>
                <c:pt idx="247410">
                  <c:v>-109.985352</c:v>
                </c:pt>
                <c:pt idx="247411">
                  <c:v>-93.2617188</c:v>
                </c:pt>
                <c:pt idx="247412">
                  <c:v>-48.2177734</c:v>
                </c:pt>
                <c:pt idx="247413">
                  <c:v>6.835937499999997</c:v>
                </c:pt>
                <c:pt idx="247414">
                  <c:v>58.7158203</c:v>
                </c:pt>
                <c:pt idx="247415">
                  <c:v>92.77343749999996</c:v>
                </c:pt>
                <c:pt idx="247416">
                  <c:v>100.952148</c:v>
                </c:pt>
                <c:pt idx="247417">
                  <c:v>90.6982422</c:v>
                </c:pt>
                <c:pt idx="247418">
                  <c:v>50.0488281</c:v>
                </c:pt>
                <c:pt idx="247419">
                  <c:v>-7.93457031</c:v>
                </c:pt>
                <c:pt idx="247420">
                  <c:v>-56.7626953</c:v>
                </c:pt>
                <c:pt idx="247421">
                  <c:v>-97.77832029999998</c:v>
                </c:pt>
                <c:pt idx="247422">
                  <c:v>-104.003906</c:v>
                </c:pt>
                <c:pt idx="247423">
                  <c:v>-87.5244141</c:v>
                </c:pt>
                <c:pt idx="247424">
                  <c:v>-49.0722656</c:v>
                </c:pt>
                <c:pt idx="247425">
                  <c:v>-1.70898438</c:v>
                </c:pt>
                <c:pt idx="247426">
                  <c:v>49.9267578</c:v>
                </c:pt>
                <c:pt idx="247427">
                  <c:v>89.9658203</c:v>
                </c:pt>
                <c:pt idx="247428">
                  <c:v>105.102539</c:v>
                </c:pt>
                <c:pt idx="247429">
                  <c:v>91.55273440000001</c:v>
                </c:pt>
                <c:pt idx="247430">
                  <c:v>52.8564453</c:v>
                </c:pt>
                <c:pt idx="247431">
                  <c:v>0.244140625</c:v>
                </c:pt>
                <c:pt idx="247432">
                  <c:v>-45.5322266</c:v>
                </c:pt>
                <c:pt idx="247433">
                  <c:v>-90.4541016</c:v>
                </c:pt>
                <c:pt idx="247434">
                  <c:v>-109.008789</c:v>
                </c:pt>
                <c:pt idx="247435">
                  <c:v>-101.5625</c:v>
                </c:pt>
                <c:pt idx="247436">
                  <c:v>-62.1337891</c:v>
                </c:pt>
                <c:pt idx="247437">
                  <c:v>-6.71386719</c:v>
                </c:pt>
                <c:pt idx="247438">
                  <c:v>45.0439453</c:v>
                </c:pt>
                <c:pt idx="247439">
                  <c:v>88.62304690000001</c:v>
                </c:pt>
                <c:pt idx="247440">
                  <c:v>102.172852</c:v>
                </c:pt>
                <c:pt idx="247441">
                  <c:v>93.1396484</c:v>
                </c:pt>
                <c:pt idx="247442">
                  <c:v>58.3496094</c:v>
                </c:pt>
                <c:pt idx="247443">
                  <c:v>8.91113281</c:v>
                </c:pt>
                <c:pt idx="247444">
                  <c:v>-42.2363281</c:v>
                </c:pt>
                <c:pt idx="247445">
                  <c:v>-82.5195312</c:v>
                </c:pt>
                <c:pt idx="247446">
                  <c:v>-102.783203</c:v>
                </c:pt>
                <c:pt idx="247447">
                  <c:v>-102.539062</c:v>
                </c:pt>
                <c:pt idx="247448">
                  <c:v>-65.67382809999994</c:v>
                </c:pt>
                <c:pt idx="247449">
                  <c:v>-14.2822266</c:v>
                </c:pt>
                <c:pt idx="247450">
                  <c:v>42.2363281</c:v>
                </c:pt>
                <c:pt idx="247451">
                  <c:v>80.32226559999998</c:v>
                </c:pt>
                <c:pt idx="247452">
                  <c:v>101.68457</c:v>
                </c:pt>
                <c:pt idx="247453">
                  <c:v>98.0224609</c:v>
                </c:pt>
                <c:pt idx="247454">
                  <c:v>63.1103516</c:v>
                </c:pt>
                <c:pt idx="247455">
                  <c:v>19.0429688</c:v>
                </c:pt>
                <c:pt idx="247456">
                  <c:v>-40.8935547</c:v>
                </c:pt>
                <c:pt idx="247457">
                  <c:v>-85.6933594</c:v>
                </c:pt>
                <c:pt idx="247458">
                  <c:v>-97.4121094</c:v>
                </c:pt>
                <c:pt idx="247459">
                  <c:v>-96.4355469</c:v>
                </c:pt>
                <c:pt idx="247460">
                  <c:v>-72.3876953</c:v>
                </c:pt>
                <c:pt idx="247461">
                  <c:v>-20.5078125</c:v>
                </c:pt>
                <c:pt idx="247462">
                  <c:v>32.8369141</c:v>
                </c:pt>
                <c:pt idx="247463">
                  <c:v>74.21875</c:v>
                </c:pt>
                <c:pt idx="247464">
                  <c:v>100.097656</c:v>
                </c:pt>
                <c:pt idx="247465">
                  <c:v>101.196289</c:v>
                </c:pt>
                <c:pt idx="247466">
                  <c:v>70.80078119999993</c:v>
                </c:pt>
                <c:pt idx="247467">
                  <c:v>27.9541016</c:v>
                </c:pt>
                <c:pt idx="247468">
                  <c:v>-27.0996094</c:v>
                </c:pt>
                <c:pt idx="247469">
                  <c:v>-72.9980469</c:v>
                </c:pt>
                <c:pt idx="247470">
                  <c:v>-102.905273</c:v>
                </c:pt>
                <c:pt idx="247471">
                  <c:v>-103.515625</c:v>
                </c:pt>
                <c:pt idx="247472">
                  <c:v>-72.265625</c:v>
                </c:pt>
                <c:pt idx="247473">
                  <c:v>-30.2734375</c:v>
                </c:pt>
                <c:pt idx="247474">
                  <c:v>28.5644531</c:v>
                </c:pt>
                <c:pt idx="247475">
                  <c:v>75.6835938</c:v>
                </c:pt>
                <c:pt idx="247476">
                  <c:v>106.689453</c:v>
                </c:pt>
                <c:pt idx="247477">
                  <c:v>103.271484</c:v>
                </c:pt>
                <c:pt idx="247478">
                  <c:v>78.6132812</c:v>
                </c:pt>
                <c:pt idx="247479">
                  <c:v>37.109375</c:v>
                </c:pt>
                <c:pt idx="247480">
                  <c:v>-19.6533203</c:v>
                </c:pt>
                <c:pt idx="247481">
                  <c:v>-73.3642578</c:v>
                </c:pt>
                <c:pt idx="247482">
                  <c:v>-101.196289</c:v>
                </c:pt>
                <c:pt idx="247483">
                  <c:v>-103.881836</c:v>
                </c:pt>
                <c:pt idx="247484">
                  <c:v>-77.0263672</c:v>
                </c:pt>
                <c:pt idx="247485">
                  <c:v>-40.7714844</c:v>
                </c:pt>
                <c:pt idx="247486">
                  <c:v>14.5263672</c:v>
                </c:pt>
                <c:pt idx="247487">
                  <c:v>68.2373047</c:v>
                </c:pt>
                <c:pt idx="247488">
                  <c:v>107.788086</c:v>
                </c:pt>
                <c:pt idx="247489">
                  <c:v>104.248047</c:v>
                </c:pt>
                <c:pt idx="247490">
                  <c:v>82.27539059999994</c:v>
                </c:pt>
                <c:pt idx="247491">
                  <c:v>42.2363281</c:v>
                </c:pt>
                <c:pt idx="247492">
                  <c:v>-8.91113281</c:v>
                </c:pt>
                <c:pt idx="247493">
                  <c:v>-66.1621094</c:v>
                </c:pt>
                <c:pt idx="247494">
                  <c:v>-100.341797</c:v>
                </c:pt>
                <c:pt idx="247495">
                  <c:v>-105.834961</c:v>
                </c:pt>
                <c:pt idx="247496">
                  <c:v>-80.4443359</c:v>
                </c:pt>
                <c:pt idx="247497">
                  <c:v>-36.2548828</c:v>
                </c:pt>
                <c:pt idx="247498">
                  <c:v>9.033203119999997</c:v>
                </c:pt>
                <c:pt idx="247499">
                  <c:v>60.546875</c:v>
                </c:pt>
                <c:pt idx="247500">
                  <c:v>97.90039059999998</c:v>
                </c:pt>
                <c:pt idx="247501">
                  <c:v>107.177734</c:v>
                </c:pt>
                <c:pt idx="247502">
                  <c:v>88.62304690000001</c:v>
                </c:pt>
                <c:pt idx="247503">
                  <c:v>41.1376953</c:v>
                </c:pt>
                <c:pt idx="247504">
                  <c:v>-17.7001953</c:v>
                </c:pt>
                <c:pt idx="247505">
                  <c:v>-58.59375</c:v>
                </c:pt>
                <c:pt idx="247506">
                  <c:v>-93.1396484</c:v>
                </c:pt>
                <c:pt idx="247507">
                  <c:v>-102.294922</c:v>
                </c:pt>
                <c:pt idx="247508">
                  <c:v>-89.84375</c:v>
                </c:pt>
                <c:pt idx="247509">
                  <c:v>-45.5322266</c:v>
                </c:pt>
                <c:pt idx="247510">
                  <c:v>8.05664062</c:v>
                </c:pt>
                <c:pt idx="247511">
                  <c:v>61.4013672</c:v>
                </c:pt>
                <c:pt idx="247512">
                  <c:v>93.9941406</c:v>
                </c:pt>
                <c:pt idx="247513">
                  <c:v>105.834961</c:v>
                </c:pt>
                <c:pt idx="247514">
                  <c:v>91.0644531</c:v>
                </c:pt>
                <c:pt idx="247515">
                  <c:v>42.2363281</c:v>
                </c:pt>
                <c:pt idx="247516">
                  <c:v>-8.66699219</c:v>
                </c:pt>
                <c:pt idx="247517">
                  <c:v>-59.3261719</c:v>
                </c:pt>
                <c:pt idx="247518">
                  <c:v>-92.4072266</c:v>
                </c:pt>
                <c:pt idx="247519">
                  <c:v>-110.473633</c:v>
                </c:pt>
                <c:pt idx="247520">
                  <c:v>-91.9189453</c:v>
                </c:pt>
                <c:pt idx="247521">
                  <c:v>-51.7578125</c:v>
                </c:pt>
                <c:pt idx="247522">
                  <c:v>6.103515619999995</c:v>
                </c:pt>
                <c:pt idx="247523">
                  <c:v>60.3027344</c:v>
                </c:pt>
                <c:pt idx="247524">
                  <c:v>88.5009766</c:v>
                </c:pt>
                <c:pt idx="247525">
                  <c:v>104.858398</c:v>
                </c:pt>
                <c:pt idx="247526">
                  <c:v>90.33203119999993</c:v>
                </c:pt>
                <c:pt idx="247527">
                  <c:v>49.4384766</c:v>
                </c:pt>
                <c:pt idx="247528">
                  <c:v>-1.70898438</c:v>
                </c:pt>
                <c:pt idx="247529">
                  <c:v>-49.4384766</c:v>
                </c:pt>
                <c:pt idx="247530">
                  <c:v>-88.7451172</c:v>
                </c:pt>
                <c:pt idx="247531">
                  <c:v>-108.886719</c:v>
                </c:pt>
                <c:pt idx="247532">
                  <c:v>-96.3134766</c:v>
                </c:pt>
                <c:pt idx="247533">
                  <c:v>-57.3730469</c:v>
                </c:pt>
                <c:pt idx="247534">
                  <c:v>-8.66699219</c:v>
                </c:pt>
                <c:pt idx="247535">
                  <c:v>42.96875</c:v>
                </c:pt>
                <c:pt idx="247536">
                  <c:v>83.6181641</c:v>
                </c:pt>
                <c:pt idx="247537">
                  <c:v>107.666016</c:v>
                </c:pt>
                <c:pt idx="247538">
                  <c:v>98.9990234</c:v>
                </c:pt>
                <c:pt idx="247539">
                  <c:v>70.0683594</c:v>
                </c:pt>
                <c:pt idx="247540">
                  <c:v>12.0849609</c:v>
                </c:pt>
                <c:pt idx="247541">
                  <c:v>-41.3818359</c:v>
                </c:pt>
                <c:pt idx="247542">
                  <c:v>-79.34570309999998</c:v>
                </c:pt>
                <c:pt idx="247543">
                  <c:v>-105.712891</c:v>
                </c:pt>
                <c:pt idx="247544">
                  <c:v>-97.5341797</c:v>
                </c:pt>
                <c:pt idx="247545">
                  <c:v>-65.55175779999998</c:v>
                </c:pt>
                <c:pt idx="247546">
                  <c:v>-16.6015625</c:v>
                </c:pt>
                <c:pt idx="247547">
                  <c:v>36.8652344</c:v>
                </c:pt>
                <c:pt idx="247548">
                  <c:v>84.22851559999998</c:v>
                </c:pt>
                <c:pt idx="247549">
                  <c:v>104.492188</c:v>
                </c:pt>
                <c:pt idx="247550">
                  <c:v>105.834961</c:v>
                </c:pt>
                <c:pt idx="247551">
                  <c:v>67.7490234</c:v>
                </c:pt>
                <c:pt idx="247552">
                  <c:v>18.6767578</c:v>
                </c:pt>
                <c:pt idx="247553">
                  <c:v>-33.3251953</c:v>
                </c:pt>
                <c:pt idx="247554">
                  <c:v>-80.2001953</c:v>
                </c:pt>
                <c:pt idx="247555">
                  <c:v>-103.881836</c:v>
                </c:pt>
                <c:pt idx="247556">
                  <c:v>-96.5576172</c:v>
                </c:pt>
                <c:pt idx="247557">
                  <c:v>-65.18554690000001</c:v>
                </c:pt>
                <c:pt idx="247558">
                  <c:v>-21.9726562</c:v>
                </c:pt>
                <c:pt idx="247559">
                  <c:v>28.3203125</c:v>
                </c:pt>
                <c:pt idx="247560">
                  <c:v>79.8339844</c:v>
                </c:pt>
                <c:pt idx="247561">
                  <c:v>101.806641</c:v>
                </c:pt>
                <c:pt idx="247562">
                  <c:v>95.3369141</c:v>
                </c:pt>
                <c:pt idx="247563">
                  <c:v>73.60839839999993</c:v>
                </c:pt>
                <c:pt idx="247564">
                  <c:v>22.5830078</c:v>
                </c:pt>
                <c:pt idx="247565">
                  <c:v>-33.5693359</c:v>
                </c:pt>
                <c:pt idx="247566">
                  <c:v>-72.7539062</c:v>
                </c:pt>
                <c:pt idx="247567">
                  <c:v>-98.2666016</c:v>
                </c:pt>
                <c:pt idx="247568">
                  <c:v>-103.759766</c:v>
                </c:pt>
                <c:pt idx="247569">
                  <c:v>-79.22363279999998</c:v>
                </c:pt>
                <c:pt idx="247570">
                  <c:v>-31.4941406</c:v>
                </c:pt>
                <c:pt idx="247571">
                  <c:v>35.2783203</c:v>
                </c:pt>
                <c:pt idx="247572">
                  <c:v>82.5195312</c:v>
                </c:pt>
                <c:pt idx="247573">
                  <c:v>98.9990234</c:v>
                </c:pt>
                <c:pt idx="247574">
                  <c:v>101.318359</c:v>
                </c:pt>
                <c:pt idx="247575">
                  <c:v>79.5898438</c:v>
                </c:pt>
                <c:pt idx="247576">
                  <c:v>33.0810547</c:v>
                </c:pt>
                <c:pt idx="247577">
                  <c:v>-22.0947266</c:v>
                </c:pt>
                <c:pt idx="247578">
                  <c:v>-72.7539062</c:v>
                </c:pt>
                <c:pt idx="247579">
                  <c:v>-107.910156</c:v>
                </c:pt>
                <c:pt idx="247580">
                  <c:v>-101.928711</c:v>
                </c:pt>
                <c:pt idx="247581">
                  <c:v>-74.5849609</c:v>
                </c:pt>
                <c:pt idx="247582">
                  <c:v>-35.0341797</c:v>
                </c:pt>
                <c:pt idx="247583">
                  <c:v>22.3388672</c:v>
                </c:pt>
                <c:pt idx="247584">
                  <c:v>66.8945312</c:v>
                </c:pt>
                <c:pt idx="247585">
                  <c:v>97.90039059999998</c:v>
                </c:pt>
                <c:pt idx="247586">
                  <c:v>100.463867</c:v>
                </c:pt>
                <c:pt idx="247587">
                  <c:v>80.2001953</c:v>
                </c:pt>
                <c:pt idx="247588">
                  <c:v>40.8935547</c:v>
                </c:pt>
                <c:pt idx="247589">
                  <c:v>-7.93457031</c:v>
                </c:pt>
                <c:pt idx="247590">
                  <c:v>-57.1289062</c:v>
                </c:pt>
                <c:pt idx="247591">
                  <c:v>-103.149414</c:v>
                </c:pt>
                <c:pt idx="247592">
                  <c:v>-110.351562</c:v>
                </c:pt>
                <c:pt idx="247593">
                  <c:v>-81.9091797</c:v>
                </c:pt>
                <c:pt idx="247594">
                  <c:v>-35.4003906</c:v>
                </c:pt>
                <c:pt idx="247595">
                  <c:v>17.3339844</c:v>
                </c:pt>
                <c:pt idx="247596">
                  <c:v>67.2607422</c:v>
                </c:pt>
                <c:pt idx="247597">
                  <c:v>94.4824219</c:v>
                </c:pt>
                <c:pt idx="247598">
                  <c:v>97.2900391</c:v>
                </c:pt>
                <c:pt idx="247599">
                  <c:v>84.4726562</c:v>
                </c:pt>
                <c:pt idx="247600">
                  <c:v>42.2363281</c:v>
                </c:pt>
                <c:pt idx="247601">
                  <c:v>-8.30078125</c:v>
                </c:pt>
                <c:pt idx="247602">
                  <c:v>-59.2041016</c:v>
                </c:pt>
                <c:pt idx="247603">
                  <c:v>-93.75</c:v>
                </c:pt>
                <c:pt idx="247604">
                  <c:v>-105.46875</c:v>
                </c:pt>
                <c:pt idx="247605">
                  <c:v>-84.3505859</c:v>
                </c:pt>
                <c:pt idx="247606">
                  <c:v>-43.0908203</c:v>
                </c:pt>
                <c:pt idx="247607">
                  <c:v>8.30078125</c:v>
                </c:pt>
                <c:pt idx="247608">
                  <c:v>54.4433594</c:v>
                </c:pt>
                <c:pt idx="247609">
                  <c:v>90.2099609</c:v>
                </c:pt>
                <c:pt idx="247610">
                  <c:v>98.9990234</c:v>
                </c:pt>
                <c:pt idx="247611">
                  <c:v>87.890625</c:v>
                </c:pt>
                <c:pt idx="247612">
                  <c:v>54.0771484</c:v>
                </c:pt>
                <c:pt idx="247613">
                  <c:v>2.68554688</c:v>
                </c:pt>
                <c:pt idx="247614">
                  <c:v>-54.8095703</c:v>
                </c:pt>
                <c:pt idx="247615">
                  <c:v>-97.1679688</c:v>
                </c:pt>
                <c:pt idx="247616">
                  <c:v>-106.079102</c:v>
                </c:pt>
                <c:pt idx="247617">
                  <c:v>-93.9941406</c:v>
                </c:pt>
                <c:pt idx="247618">
                  <c:v>-53.34472659999999</c:v>
                </c:pt>
                <c:pt idx="247619">
                  <c:v>0.0</c:v>
                </c:pt>
                <c:pt idx="247620">
                  <c:v>46.6308594</c:v>
                </c:pt>
                <c:pt idx="247621">
                  <c:v>78.0029297</c:v>
                </c:pt>
                <c:pt idx="247622">
                  <c:v>102.539062</c:v>
                </c:pt>
                <c:pt idx="247623">
                  <c:v>94.97070309999998</c:v>
                </c:pt>
                <c:pt idx="247624">
                  <c:v>63.8427734</c:v>
                </c:pt>
                <c:pt idx="247625">
                  <c:v>6.103515619999995</c:v>
                </c:pt>
                <c:pt idx="247626">
                  <c:v>-45.2880859</c:v>
                </c:pt>
                <c:pt idx="247627">
                  <c:v>-85.9375</c:v>
                </c:pt>
                <c:pt idx="247628">
                  <c:v>-101.5625</c:v>
                </c:pt>
                <c:pt idx="247629">
                  <c:v>-92.89550779999998</c:v>
                </c:pt>
                <c:pt idx="247630">
                  <c:v>-54.5654297</c:v>
                </c:pt>
                <c:pt idx="247631">
                  <c:v>-1.70898438</c:v>
                </c:pt>
                <c:pt idx="247632">
                  <c:v>44.4335938</c:v>
                </c:pt>
                <c:pt idx="247633">
                  <c:v>85.08300779999998</c:v>
                </c:pt>
                <c:pt idx="247634">
                  <c:v>106.567383</c:v>
                </c:pt>
                <c:pt idx="247635">
                  <c:v>99.3652344</c:v>
                </c:pt>
                <c:pt idx="247636">
                  <c:v>58.2275391</c:v>
                </c:pt>
                <c:pt idx="247637">
                  <c:v>4.882812499999997</c:v>
                </c:pt>
                <c:pt idx="247638">
                  <c:v>-35.0341797</c:v>
                </c:pt>
                <c:pt idx="247639">
                  <c:v>-84.9609375</c:v>
                </c:pt>
                <c:pt idx="247640">
                  <c:v>-105.957031</c:v>
                </c:pt>
                <c:pt idx="247641">
                  <c:v>-101.806641</c:v>
                </c:pt>
                <c:pt idx="247642">
                  <c:v>-68.7255859</c:v>
                </c:pt>
                <c:pt idx="247643">
                  <c:v>-12.3291016</c:v>
                </c:pt>
                <c:pt idx="247644">
                  <c:v>47.2412109</c:v>
                </c:pt>
                <c:pt idx="247645">
                  <c:v>86.05957029999998</c:v>
                </c:pt>
                <c:pt idx="247646">
                  <c:v>106.689453</c:v>
                </c:pt>
                <c:pt idx="247647">
                  <c:v>97.0458984</c:v>
                </c:pt>
                <c:pt idx="247648">
                  <c:v>71.8994141</c:v>
                </c:pt>
                <c:pt idx="247649">
                  <c:v>27.8320312</c:v>
                </c:pt>
                <c:pt idx="247650">
                  <c:v>-26.9775391</c:v>
                </c:pt>
                <c:pt idx="247651">
                  <c:v>-75.4394531</c:v>
                </c:pt>
                <c:pt idx="247652">
                  <c:v>-100.341797</c:v>
                </c:pt>
                <c:pt idx="247653">
                  <c:v>-104.370117</c:v>
                </c:pt>
                <c:pt idx="247654">
                  <c:v>-74.3408203</c:v>
                </c:pt>
                <c:pt idx="247655">
                  <c:v>-19.6533203</c:v>
                </c:pt>
                <c:pt idx="247656">
                  <c:v>33.0810547</c:v>
                </c:pt>
                <c:pt idx="247657">
                  <c:v>78.0029297</c:v>
                </c:pt>
                <c:pt idx="247658">
                  <c:v>102.539062</c:v>
                </c:pt>
                <c:pt idx="247659">
                  <c:v>99.2431641</c:v>
                </c:pt>
                <c:pt idx="247660">
                  <c:v>72.50976559999998</c:v>
                </c:pt>
                <c:pt idx="247661">
                  <c:v>31.4941406</c:v>
                </c:pt>
                <c:pt idx="247662">
                  <c:v>-19.7753906</c:v>
                </c:pt>
                <c:pt idx="247663">
                  <c:v>-70.80078119999993</c:v>
                </c:pt>
                <c:pt idx="247664">
                  <c:v>-102.783203</c:v>
                </c:pt>
                <c:pt idx="247665">
                  <c:v>-101.44043</c:v>
                </c:pt>
                <c:pt idx="247666">
                  <c:v>-72.265625</c:v>
                </c:pt>
                <c:pt idx="247667">
                  <c:v>-32.5927734</c:v>
                </c:pt>
                <c:pt idx="247668">
                  <c:v>15.5029297</c:v>
                </c:pt>
                <c:pt idx="247669">
                  <c:v>72.50976559999998</c:v>
                </c:pt>
                <c:pt idx="247670">
                  <c:v>98.63281249999996</c:v>
                </c:pt>
                <c:pt idx="247671">
                  <c:v>100.097656</c:v>
                </c:pt>
                <c:pt idx="247672">
                  <c:v>86.18164059999998</c:v>
                </c:pt>
                <c:pt idx="247673">
                  <c:v>46.6308594</c:v>
                </c:pt>
                <c:pt idx="247674">
                  <c:v>-12.8173828</c:v>
                </c:pt>
                <c:pt idx="247675">
                  <c:v>-65.3076172</c:v>
                </c:pt>
                <c:pt idx="247676">
                  <c:v>-93.6279297</c:v>
                </c:pt>
                <c:pt idx="247677">
                  <c:v>-105.102539</c:v>
                </c:pt>
                <c:pt idx="247678">
                  <c:v>-76.7822266</c:v>
                </c:pt>
                <c:pt idx="247679">
                  <c:v>-35.2783203</c:v>
                </c:pt>
                <c:pt idx="247680">
                  <c:v>11.9628906</c:v>
                </c:pt>
                <c:pt idx="247681">
                  <c:v>66.52832029999998</c:v>
                </c:pt>
                <c:pt idx="247682">
                  <c:v>102.416992</c:v>
                </c:pt>
                <c:pt idx="247683">
                  <c:v>99.7314453</c:v>
                </c:pt>
                <c:pt idx="247684">
                  <c:v>83.0078125</c:v>
                </c:pt>
                <c:pt idx="247685">
                  <c:v>42.6025391</c:v>
                </c:pt>
                <c:pt idx="247686">
                  <c:v>-13.671875</c:v>
                </c:pt>
                <c:pt idx="247687">
                  <c:v>-63.3544922</c:v>
                </c:pt>
                <c:pt idx="247688">
                  <c:v>-94.7265625</c:v>
                </c:pt>
                <c:pt idx="247689">
                  <c:v>-105.34668</c:v>
                </c:pt>
                <c:pt idx="247690">
                  <c:v>-85.4492188</c:v>
                </c:pt>
                <c:pt idx="247691">
                  <c:v>-48.3398438</c:v>
                </c:pt>
                <c:pt idx="247692">
                  <c:v>7.08007812</c:v>
                </c:pt>
                <c:pt idx="247693">
                  <c:v>63.3544922</c:v>
                </c:pt>
                <c:pt idx="247694">
                  <c:v>88.7451172</c:v>
                </c:pt>
                <c:pt idx="247695">
                  <c:v>99.7314453</c:v>
                </c:pt>
                <c:pt idx="247696">
                  <c:v>84.22851559999998</c:v>
                </c:pt>
                <c:pt idx="247697">
                  <c:v>47.1191406</c:v>
                </c:pt>
                <c:pt idx="247698">
                  <c:v>-6.46972656</c:v>
                </c:pt>
                <c:pt idx="247699">
                  <c:v>-65.7958984</c:v>
                </c:pt>
                <c:pt idx="247700">
                  <c:v>-91.9189453</c:v>
                </c:pt>
                <c:pt idx="247701">
                  <c:v>-106.201172</c:v>
                </c:pt>
                <c:pt idx="247702">
                  <c:v>-95.2148438</c:v>
                </c:pt>
                <c:pt idx="247703">
                  <c:v>-46.7529297</c:v>
                </c:pt>
                <c:pt idx="247704">
                  <c:v>1.83105469</c:v>
                </c:pt>
                <c:pt idx="247705">
                  <c:v>50.2929688</c:v>
                </c:pt>
                <c:pt idx="247706">
                  <c:v>89.4775391</c:v>
                </c:pt>
                <c:pt idx="247707">
                  <c:v>111.572266</c:v>
                </c:pt>
                <c:pt idx="247708">
                  <c:v>91.0644531</c:v>
                </c:pt>
                <c:pt idx="247709">
                  <c:v>54.4433594</c:v>
                </c:pt>
                <c:pt idx="247710">
                  <c:v>6.59179688</c:v>
                </c:pt>
                <c:pt idx="247711">
                  <c:v>-49.6826172</c:v>
                </c:pt>
                <c:pt idx="247712">
                  <c:v>-87.6464844</c:v>
                </c:pt>
                <c:pt idx="247713">
                  <c:v>-102.294922</c:v>
                </c:pt>
                <c:pt idx="247714">
                  <c:v>-92.4072266</c:v>
                </c:pt>
                <c:pt idx="247715">
                  <c:v>-56.0302734</c:v>
                </c:pt>
                <c:pt idx="247716">
                  <c:v>-4.63867188</c:v>
                </c:pt>
                <c:pt idx="247717">
                  <c:v>44.3115234</c:v>
                </c:pt>
                <c:pt idx="247718">
                  <c:v>82.88574219999992</c:v>
                </c:pt>
                <c:pt idx="247719">
                  <c:v>101.806641</c:v>
                </c:pt>
                <c:pt idx="247720">
                  <c:v>93.5058594</c:v>
                </c:pt>
                <c:pt idx="247721">
                  <c:v>57.7392578</c:v>
                </c:pt>
                <c:pt idx="247722">
                  <c:v>10.9863281</c:v>
                </c:pt>
                <c:pt idx="247723">
                  <c:v>-40.6494141</c:v>
                </c:pt>
                <c:pt idx="247724">
                  <c:v>-82.88574219999992</c:v>
                </c:pt>
                <c:pt idx="247725">
                  <c:v>-100.097656</c:v>
                </c:pt>
                <c:pt idx="247726">
                  <c:v>-89.4775391</c:v>
                </c:pt>
                <c:pt idx="247727">
                  <c:v>-62.3779297</c:v>
                </c:pt>
                <c:pt idx="247728">
                  <c:v>-11.9628906</c:v>
                </c:pt>
                <c:pt idx="247729">
                  <c:v>37.3535156</c:v>
                </c:pt>
                <c:pt idx="247730">
                  <c:v>79.7119141</c:v>
                </c:pt>
                <c:pt idx="247731">
                  <c:v>106.201172</c:v>
                </c:pt>
                <c:pt idx="247732">
                  <c:v>97.65625</c:v>
                </c:pt>
                <c:pt idx="247733">
                  <c:v>60.0585938</c:v>
                </c:pt>
                <c:pt idx="247734">
                  <c:v>21.6064453</c:v>
                </c:pt>
                <c:pt idx="247735">
                  <c:v>-29.4189453</c:v>
                </c:pt>
                <c:pt idx="247736">
                  <c:v>-81.0546875</c:v>
                </c:pt>
                <c:pt idx="247737">
                  <c:v>-101.318359</c:v>
                </c:pt>
                <c:pt idx="247738">
                  <c:v>-98.75488279999998</c:v>
                </c:pt>
                <c:pt idx="247739">
                  <c:v>-71.5332031</c:v>
                </c:pt>
                <c:pt idx="247740">
                  <c:v>-24.90234379999998</c:v>
                </c:pt>
                <c:pt idx="247741">
                  <c:v>25.5126953</c:v>
                </c:pt>
                <c:pt idx="247742">
                  <c:v>79.22363279999998</c:v>
                </c:pt>
                <c:pt idx="247743">
                  <c:v>101.5625</c:v>
                </c:pt>
                <c:pt idx="247744">
                  <c:v>103.149414</c:v>
                </c:pt>
                <c:pt idx="247745">
                  <c:v>84.3505859</c:v>
                </c:pt>
                <c:pt idx="247746">
                  <c:v>30.0292969</c:v>
                </c:pt>
                <c:pt idx="247747">
                  <c:v>-32.5927734</c:v>
                </c:pt>
                <c:pt idx="247748">
                  <c:v>-80.9326172</c:v>
                </c:pt>
                <c:pt idx="247749">
                  <c:v>-109.985352</c:v>
                </c:pt>
                <c:pt idx="247750">
                  <c:v>-105.712891</c:v>
                </c:pt>
                <c:pt idx="247751">
                  <c:v>-71.7773438</c:v>
                </c:pt>
                <c:pt idx="247752">
                  <c:v>-30.7617188</c:v>
                </c:pt>
                <c:pt idx="247753">
                  <c:v>19.1650391</c:v>
                </c:pt>
                <c:pt idx="247754">
                  <c:v>81.9091797</c:v>
                </c:pt>
                <c:pt idx="247755">
                  <c:v>105.34668</c:v>
                </c:pt>
                <c:pt idx="247756">
                  <c:v>98.5107422</c:v>
                </c:pt>
                <c:pt idx="247757">
                  <c:v>75.31738279999998</c:v>
                </c:pt>
                <c:pt idx="247758">
                  <c:v>28.8085938</c:v>
                </c:pt>
                <c:pt idx="247759">
                  <c:v>-23.4375</c:v>
                </c:pt>
                <c:pt idx="247760">
                  <c:v>-70.67871089999993</c:v>
                </c:pt>
                <c:pt idx="247761">
                  <c:v>-97.2900391</c:v>
                </c:pt>
                <c:pt idx="247762">
                  <c:v>-97.0458984</c:v>
                </c:pt>
                <c:pt idx="247763">
                  <c:v>-76.7822266</c:v>
                </c:pt>
                <c:pt idx="247764">
                  <c:v>-36.1328125</c:v>
                </c:pt>
                <c:pt idx="247765">
                  <c:v>10.7421875</c:v>
                </c:pt>
                <c:pt idx="247766">
                  <c:v>62.7441406</c:v>
                </c:pt>
                <c:pt idx="247767">
                  <c:v>95.703125</c:v>
                </c:pt>
                <c:pt idx="247768">
                  <c:v>95.703125</c:v>
                </c:pt>
                <c:pt idx="247769">
                  <c:v>79.4677734</c:v>
                </c:pt>
                <c:pt idx="247770">
                  <c:v>43.9453125</c:v>
                </c:pt>
                <c:pt idx="247771">
                  <c:v>-21.1181641</c:v>
                </c:pt>
                <c:pt idx="247772">
                  <c:v>-65.3076172</c:v>
                </c:pt>
                <c:pt idx="247773">
                  <c:v>-96.0693359</c:v>
                </c:pt>
                <c:pt idx="247774">
                  <c:v>-103.271484</c:v>
                </c:pt>
                <c:pt idx="247775">
                  <c:v>-88.2568359</c:v>
                </c:pt>
                <c:pt idx="247776">
                  <c:v>-45.1660156</c:v>
                </c:pt>
                <c:pt idx="247777">
                  <c:v>16.72363279999998</c:v>
                </c:pt>
                <c:pt idx="247778">
                  <c:v>67.0166016</c:v>
                </c:pt>
                <c:pt idx="247779">
                  <c:v>94.97070309999998</c:v>
                </c:pt>
                <c:pt idx="247780">
                  <c:v>106.567383</c:v>
                </c:pt>
                <c:pt idx="247781">
                  <c:v>84.4726562</c:v>
                </c:pt>
                <c:pt idx="247782">
                  <c:v>42.96875</c:v>
                </c:pt>
                <c:pt idx="247783">
                  <c:v>-6.103515619999995</c:v>
                </c:pt>
                <c:pt idx="247784">
                  <c:v>-60.7910156</c:v>
                </c:pt>
                <c:pt idx="247785">
                  <c:v>-96.0693359</c:v>
                </c:pt>
                <c:pt idx="247786">
                  <c:v>-103.149414</c:v>
                </c:pt>
                <c:pt idx="247787">
                  <c:v>-80.9326172</c:v>
                </c:pt>
                <c:pt idx="247788">
                  <c:v>-52.4902344</c:v>
                </c:pt>
                <c:pt idx="247789">
                  <c:v>6.225585939999994</c:v>
                </c:pt>
                <c:pt idx="247790">
                  <c:v>57.1289062</c:v>
                </c:pt>
                <c:pt idx="247791">
                  <c:v>94.84863279999998</c:v>
                </c:pt>
                <c:pt idx="247792">
                  <c:v>104.125977</c:v>
                </c:pt>
                <c:pt idx="247793">
                  <c:v>85.9375</c:v>
                </c:pt>
                <c:pt idx="247794">
                  <c:v>45.7763672</c:v>
                </c:pt>
                <c:pt idx="247795">
                  <c:v>-4.76074219</c:v>
                </c:pt>
                <c:pt idx="247796">
                  <c:v>-52.4902344</c:v>
                </c:pt>
                <c:pt idx="247797">
                  <c:v>-91.3085938</c:v>
                </c:pt>
                <c:pt idx="247798">
                  <c:v>-103.149414</c:v>
                </c:pt>
                <c:pt idx="247799">
                  <c:v>-83.4960938</c:v>
                </c:pt>
                <c:pt idx="247800">
                  <c:v>-47.85156249999999</c:v>
                </c:pt>
                <c:pt idx="247801">
                  <c:v>-3.29589844</c:v>
                </c:pt>
                <c:pt idx="247802">
                  <c:v>56.5185547</c:v>
                </c:pt>
                <c:pt idx="247803">
                  <c:v>88.37890619999993</c:v>
                </c:pt>
                <c:pt idx="247804">
                  <c:v>102.050781</c:v>
                </c:pt>
                <c:pt idx="247805">
                  <c:v>87.4023438</c:v>
                </c:pt>
                <c:pt idx="247806">
                  <c:v>58.1054688</c:v>
                </c:pt>
                <c:pt idx="247807">
                  <c:v>4.27246094</c:v>
                </c:pt>
                <c:pt idx="247808">
                  <c:v>-49.0722656</c:v>
                </c:pt>
                <c:pt idx="247809">
                  <c:v>-90.94238279999998</c:v>
                </c:pt>
                <c:pt idx="247810">
                  <c:v>-98.5107422</c:v>
                </c:pt>
                <c:pt idx="247811">
                  <c:v>-86.5478516</c:v>
                </c:pt>
                <c:pt idx="247812">
                  <c:v>-56.0302734</c:v>
                </c:pt>
                <c:pt idx="247813">
                  <c:v>-10.4980469</c:v>
                </c:pt>
                <c:pt idx="247814">
                  <c:v>48.9501953</c:v>
                </c:pt>
                <c:pt idx="247815">
                  <c:v>87.03613279999998</c:v>
                </c:pt>
                <c:pt idx="247816">
                  <c:v>104.248047</c:v>
                </c:pt>
                <c:pt idx="247817">
                  <c:v>89.11132809999998</c:v>
                </c:pt>
                <c:pt idx="247818">
                  <c:v>62.1337891</c:v>
                </c:pt>
                <c:pt idx="247819">
                  <c:v>15.5029297</c:v>
                </c:pt>
                <c:pt idx="247820">
                  <c:v>-37.9638672</c:v>
                </c:pt>
                <c:pt idx="247821">
                  <c:v>-82.3974609</c:v>
                </c:pt>
                <c:pt idx="247822">
                  <c:v>-98.5107422</c:v>
                </c:pt>
                <c:pt idx="247823">
                  <c:v>-93.75</c:v>
                </c:pt>
                <c:pt idx="247824">
                  <c:v>-63.4765625</c:v>
                </c:pt>
                <c:pt idx="247825">
                  <c:v>-14.1601562</c:v>
                </c:pt>
                <c:pt idx="247826">
                  <c:v>36.3769531</c:v>
                </c:pt>
                <c:pt idx="247827">
                  <c:v>82.7636719</c:v>
                </c:pt>
                <c:pt idx="247828">
                  <c:v>99.2431641</c:v>
                </c:pt>
                <c:pt idx="247829">
                  <c:v>101.318359</c:v>
                </c:pt>
                <c:pt idx="247830">
                  <c:v>69.7021484</c:v>
                </c:pt>
                <c:pt idx="247831">
                  <c:v>15.9912109</c:v>
                </c:pt>
                <c:pt idx="247832">
                  <c:v>-35.0341797</c:v>
                </c:pt>
                <c:pt idx="247833">
                  <c:v>-82.27539059999994</c:v>
                </c:pt>
                <c:pt idx="247834">
                  <c:v>-104.614258</c:v>
                </c:pt>
                <c:pt idx="247835">
                  <c:v>-98.75488279999998</c:v>
                </c:pt>
                <c:pt idx="247836">
                  <c:v>-73.9746094</c:v>
                </c:pt>
                <c:pt idx="247837">
                  <c:v>-27.2216797</c:v>
                </c:pt>
                <c:pt idx="247838">
                  <c:v>27.34375</c:v>
                </c:pt>
                <c:pt idx="247839">
                  <c:v>81.29882809999998</c:v>
                </c:pt>
                <c:pt idx="247840">
                  <c:v>101.5625</c:v>
                </c:pt>
                <c:pt idx="247841">
                  <c:v>94.3603516</c:v>
                </c:pt>
                <c:pt idx="247842">
                  <c:v>67.2607422</c:v>
                </c:pt>
                <c:pt idx="247843">
                  <c:v>21.9726562</c:v>
                </c:pt>
                <c:pt idx="247844">
                  <c:v>-30.3955078</c:v>
                </c:pt>
                <c:pt idx="247845">
                  <c:v>-76.0498047</c:v>
                </c:pt>
                <c:pt idx="247846">
                  <c:v>-98.63281249999996</c:v>
                </c:pt>
                <c:pt idx="247847">
                  <c:v>-101.44043</c:v>
                </c:pt>
                <c:pt idx="247848">
                  <c:v>-73.48632809999998</c:v>
                </c:pt>
                <c:pt idx="247849">
                  <c:v>-17.0898438</c:v>
                </c:pt>
                <c:pt idx="247850">
                  <c:v>27.2216797</c:v>
                </c:pt>
                <c:pt idx="247851">
                  <c:v>72.7539062</c:v>
                </c:pt>
                <c:pt idx="247852">
                  <c:v>100.463867</c:v>
                </c:pt>
                <c:pt idx="247853">
                  <c:v>99.7314453</c:v>
                </c:pt>
                <c:pt idx="247854">
                  <c:v>72.7539062</c:v>
                </c:pt>
                <c:pt idx="247855">
                  <c:v>25.6347656</c:v>
                </c:pt>
                <c:pt idx="247856">
                  <c:v>-21.1181641</c:v>
                </c:pt>
                <c:pt idx="247857">
                  <c:v>-74.3408203</c:v>
                </c:pt>
                <c:pt idx="247858">
                  <c:v>-103.515625</c:v>
                </c:pt>
                <c:pt idx="247859">
                  <c:v>-97.5341797</c:v>
                </c:pt>
                <c:pt idx="247860">
                  <c:v>-74.46289059999998</c:v>
                </c:pt>
                <c:pt idx="247861">
                  <c:v>-36.2548828</c:v>
                </c:pt>
                <c:pt idx="247862">
                  <c:v>22.3388672</c:v>
                </c:pt>
                <c:pt idx="247863">
                  <c:v>76.6601562</c:v>
                </c:pt>
                <c:pt idx="247864">
                  <c:v>98.5107422</c:v>
                </c:pt>
                <c:pt idx="247865">
                  <c:v>103.759766</c:v>
                </c:pt>
                <c:pt idx="247866">
                  <c:v>84.22851559999998</c:v>
                </c:pt>
                <c:pt idx="247867">
                  <c:v>35.5224609</c:v>
                </c:pt>
                <c:pt idx="247868">
                  <c:v>-16.3574219</c:v>
                </c:pt>
                <c:pt idx="247869">
                  <c:v>-69.0917969</c:v>
                </c:pt>
                <c:pt idx="247870">
                  <c:v>-96.92382809999998</c:v>
                </c:pt>
                <c:pt idx="247871">
                  <c:v>-102.050781</c:v>
                </c:pt>
                <c:pt idx="247872">
                  <c:v>-83.4960938</c:v>
                </c:pt>
                <c:pt idx="247873">
                  <c:v>-46.3867188</c:v>
                </c:pt>
                <c:pt idx="247874">
                  <c:v>11.5966797</c:v>
                </c:pt>
                <c:pt idx="247875">
                  <c:v>59.9365234</c:v>
                </c:pt>
                <c:pt idx="247876">
                  <c:v>96.80175779999998</c:v>
                </c:pt>
                <c:pt idx="247877">
                  <c:v>110.229492</c:v>
                </c:pt>
                <c:pt idx="247878">
                  <c:v>81.0546875</c:v>
                </c:pt>
                <c:pt idx="247879">
                  <c:v>45.0439453</c:v>
                </c:pt>
                <c:pt idx="247880">
                  <c:v>-8.30078125</c:v>
                </c:pt>
                <c:pt idx="247881">
                  <c:v>-55.7861328</c:v>
                </c:pt>
                <c:pt idx="247882">
                  <c:v>-92.77343749999996</c:v>
                </c:pt>
                <c:pt idx="247883">
                  <c:v>-103.027344</c:v>
                </c:pt>
                <c:pt idx="247884">
                  <c:v>-84.10644529999998</c:v>
                </c:pt>
                <c:pt idx="247885">
                  <c:v>-41.9921875</c:v>
                </c:pt>
                <c:pt idx="247886">
                  <c:v>13.7939453</c:v>
                </c:pt>
                <c:pt idx="247887">
                  <c:v>54.8095703</c:v>
                </c:pt>
                <c:pt idx="247888">
                  <c:v>93.87207029999993</c:v>
                </c:pt>
                <c:pt idx="247889">
                  <c:v>106.079102</c:v>
                </c:pt>
                <c:pt idx="247890">
                  <c:v>90.33203119999993</c:v>
                </c:pt>
                <c:pt idx="247891">
                  <c:v>43.5791016</c:v>
                </c:pt>
                <c:pt idx="247892">
                  <c:v>-3.41796875</c:v>
                </c:pt>
                <c:pt idx="247893">
                  <c:v>-58.2275391</c:v>
                </c:pt>
                <c:pt idx="247894">
                  <c:v>-92.0410156</c:v>
                </c:pt>
                <c:pt idx="247895">
                  <c:v>-108.154297</c:v>
                </c:pt>
                <c:pt idx="247896">
                  <c:v>-83.984375</c:v>
                </c:pt>
                <c:pt idx="247897">
                  <c:v>-51.8798828</c:v>
                </c:pt>
                <c:pt idx="247898">
                  <c:v>-7.812499999999997</c:v>
                </c:pt>
                <c:pt idx="247899">
                  <c:v>52.1240234</c:v>
                </c:pt>
                <c:pt idx="247900">
                  <c:v>92.77343749999996</c:v>
                </c:pt>
                <c:pt idx="247901">
                  <c:v>106.933594</c:v>
                </c:pt>
                <c:pt idx="247902">
                  <c:v>90.57617190000001</c:v>
                </c:pt>
                <c:pt idx="247903">
                  <c:v>50.5371094</c:v>
                </c:pt>
                <c:pt idx="247904">
                  <c:v>-1.46484375</c:v>
                </c:pt>
                <c:pt idx="247905">
                  <c:v>-48.0957031</c:v>
                </c:pt>
                <c:pt idx="247906">
                  <c:v>-89.35546879999995</c:v>
                </c:pt>
                <c:pt idx="247907">
                  <c:v>-97.4121094</c:v>
                </c:pt>
                <c:pt idx="247908">
                  <c:v>-89.9658203</c:v>
                </c:pt>
                <c:pt idx="247909">
                  <c:v>-55.4199219</c:v>
                </c:pt>
                <c:pt idx="247910">
                  <c:v>-6.347656249999996</c:v>
                </c:pt>
                <c:pt idx="247911">
                  <c:v>50.9033203</c:v>
                </c:pt>
                <c:pt idx="247912">
                  <c:v>88.2568359</c:v>
                </c:pt>
                <c:pt idx="247913">
                  <c:v>102.416992</c:v>
                </c:pt>
                <c:pt idx="247914">
                  <c:v>94.7265625</c:v>
                </c:pt>
                <c:pt idx="247915">
                  <c:v>59.9365234</c:v>
                </c:pt>
                <c:pt idx="247916">
                  <c:v>11.1083984</c:v>
                </c:pt>
                <c:pt idx="247917">
                  <c:v>-37.5976562</c:v>
                </c:pt>
                <c:pt idx="247918">
                  <c:v>-80.68847659999993</c:v>
                </c:pt>
                <c:pt idx="247919">
                  <c:v>-101.318359</c:v>
                </c:pt>
                <c:pt idx="247920">
                  <c:v>-100.463867</c:v>
                </c:pt>
                <c:pt idx="247921">
                  <c:v>-61.8896484</c:v>
                </c:pt>
                <c:pt idx="247922">
                  <c:v>-8.7890625</c:v>
                </c:pt>
                <c:pt idx="247923">
                  <c:v>42.6025391</c:v>
                </c:pt>
                <c:pt idx="247924">
                  <c:v>82.5195312</c:v>
                </c:pt>
                <c:pt idx="247925">
                  <c:v>100.341797</c:v>
                </c:pt>
                <c:pt idx="247926">
                  <c:v>98.75488279999998</c:v>
                </c:pt>
                <c:pt idx="247927">
                  <c:v>65.18554690000001</c:v>
                </c:pt>
                <c:pt idx="247928">
                  <c:v>10.9863281</c:v>
                </c:pt>
                <c:pt idx="247929">
                  <c:v>-34.4238281</c:v>
                </c:pt>
                <c:pt idx="247930">
                  <c:v>-83.12988279999993</c:v>
                </c:pt>
                <c:pt idx="247931">
                  <c:v>-106.933594</c:v>
                </c:pt>
                <c:pt idx="247932">
                  <c:v>-103.027344</c:v>
                </c:pt>
                <c:pt idx="247933">
                  <c:v>-64.8193359</c:v>
                </c:pt>
                <c:pt idx="247934">
                  <c:v>-16.9677734</c:v>
                </c:pt>
                <c:pt idx="247935">
                  <c:v>31.1279297</c:v>
                </c:pt>
                <c:pt idx="247936">
                  <c:v>85.9375</c:v>
                </c:pt>
                <c:pt idx="247937">
                  <c:v>101.5625</c:v>
                </c:pt>
                <c:pt idx="247938">
                  <c:v>96.5576172</c:v>
                </c:pt>
                <c:pt idx="247939">
                  <c:v>77.5146484</c:v>
                </c:pt>
                <c:pt idx="247940">
                  <c:v>18.4326172</c:v>
                </c:pt>
                <c:pt idx="247941">
                  <c:v>-30.1513672</c:v>
                </c:pt>
                <c:pt idx="247942">
                  <c:v>-74.7070312</c:v>
                </c:pt>
                <c:pt idx="247943">
                  <c:v>-99.7314453</c:v>
                </c:pt>
                <c:pt idx="247944">
                  <c:v>-96.3134766</c:v>
                </c:pt>
                <c:pt idx="247945">
                  <c:v>-76.17187499999996</c:v>
                </c:pt>
                <c:pt idx="247946">
                  <c:v>-27.2216797</c:v>
                </c:pt>
                <c:pt idx="247947">
                  <c:v>26.7333984</c:v>
                </c:pt>
                <c:pt idx="247948">
                  <c:v>70.9228516</c:v>
                </c:pt>
                <c:pt idx="247949">
                  <c:v>99.9755859</c:v>
                </c:pt>
                <c:pt idx="247950">
                  <c:v>95.2148438</c:v>
                </c:pt>
                <c:pt idx="247951">
                  <c:v>76.5380859</c:v>
                </c:pt>
                <c:pt idx="247952">
                  <c:v>30.8837891</c:v>
                </c:pt>
                <c:pt idx="247953">
                  <c:v>-19.1650391</c:v>
                </c:pt>
                <c:pt idx="247954">
                  <c:v>-68.8476562</c:v>
                </c:pt>
                <c:pt idx="247955">
                  <c:v>-98.1445312</c:v>
                </c:pt>
                <c:pt idx="247956">
                  <c:v>-101.074219</c:v>
                </c:pt>
                <c:pt idx="247957">
                  <c:v>-79.22363279999998</c:v>
                </c:pt>
                <c:pt idx="247958">
                  <c:v>-28.1982422</c:v>
                </c:pt>
                <c:pt idx="247959">
                  <c:v>26.1230469</c:v>
                </c:pt>
                <c:pt idx="247960">
                  <c:v>71.0449219</c:v>
                </c:pt>
                <c:pt idx="247961">
                  <c:v>105.59082</c:v>
                </c:pt>
                <c:pt idx="247962">
                  <c:v>108.398438</c:v>
                </c:pt>
                <c:pt idx="247963">
                  <c:v>81.66503909999996</c:v>
                </c:pt>
                <c:pt idx="247964">
                  <c:v>42.7246094</c:v>
                </c:pt>
                <c:pt idx="247965">
                  <c:v>-16.6015625</c:v>
                </c:pt>
                <c:pt idx="247966">
                  <c:v>-68.7255859</c:v>
                </c:pt>
                <c:pt idx="247967">
                  <c:v>-94.7265625</c:v>
                </c:pt>
                <c:pt idx="247968">
                  <c:v>-104.980469</c:v>
                </c:pt>
                <c:pt idx="247969">
                  <c:v>-90.33203119999993</c:v>
                </c:pt>
                <c:pt idx="247970">
                  <c:v>-46.0205078</c:v>
                </c:pt>
                <c:pt idx="247971">
                  <c:v>11.2304688</c:v>
                </c:pt>
                <c:pt idx="247972">
                  <c:v>58.83789059999999</c:v>
                </c:pt>
                <c:pt idx="247973">
                  <c:v>95.82519529999998</c:v>
                </c:pt>
                <c:pt idx="247974">
                  <c:v>105.957031</c:v>
                </c:pt>
                <c:pt idx="247975">
                  <c:v>88.2568359</c:v>
                </c:pt>
                <c:pt idx="247976">
                  <c:v>44.0673828</c:v>
                </c:pt>
                <c:pt idx="247977">
                  <c:v>-8.30078125</c:v>
                </c:pt>
                <c:pt idx="247978">
                  <c:v>-63.2324219</c:v>
                </c:pt>
                <c:pt idx="247979">
                  <c:v>-89.35546879999995</c:v>
                </c:pt>
                <c:pt idx="247980">
                  <c:v>-97.90039059999998</c:v>
                </c:pt>
                <c:pt idx="247981">
                  <c:v>-86.42578119999993</c:v>
                </c:pt>
                <c:pt idx="247982">
                  <c:v>-42.6025391</c:v>
                </c:pt>
                <c:pt idx="247983">
                  <c:v>2.07519531</c:v>
                </c:pt>
                <c:pt idx="247984">
                  <c:v>54.93164059999999</c:v>
                </c:pt>
                <c:pt idx="247985">
                  <c:v>91.796875</c:v>
                </c:pt>
                <c:pt idx="247986">
                  <c:v>104.614258</c:v>
                </c:pt>
                <c:pt idx="247987">
                  <c:v>86.18164059999998</c:v>
                </c:pt>
                <c:pt idx="247988">
                  <c:v>45.1660156</c:v>
                </c:pt>
                <c:pt idx="247989">
                  <c:v>-3.17382812</c:v>
                </c:pt>
                <c:pt idx="247990">
                  <c:v>-60.6689453</c:v>
                </c:pt>
                <c:pt idx="247991">
                  <c:v>-88.37890619999993</c:v>
                </c:pt>
                <c:pt idx="247992">
                  <c:v>-100.341797</c:v>
                </c:pt>
                <c:pt idx="247993">
                  <c:v>-83.984375</c:v>
                </c:pt>
                <c:pt idx="247994">
                  <c:v>-51.5136719</c:v>
                </c:pt>
                <c:pt idx="247995">
                  <c:v>-5.24902344</c:v>
                </c:pt>
                <c:pt idx="247996">
                  <c:v>50.78125</c:v>
                </c:pt>
                <c:pt idx="247997">
                  <c:v>87.6464844</c:v>
                </c:pt>
                <c:pt idx="247998">
                  <c:v>103.271484</c:v>
                </c:pt>
                <c:pt idx="247999">
                  <c:v>90.4541016</c:v>
                </c:pt>
                <c:pt idx="248000">
                  <c:v>54.32128909999999</c:v>
                </c:pt>
                <c:pt idx="248001">
                  <c:v>11.3525391</c:v>
                </c:pt>
                <c:pt idx="248002">
                  <c:v>-43.8232422</c:v>
                </c:pt>
                <c:pt idx="248003">
                  <c:v>-89.84375</c:v>
                </c:pt>
                <c:pt idx="248004">
                  <c:v>-105.834961</c:v>
                </c:pt>
                <c:pt idx="248005">
                  <c:v>-91.1865234</c:v>
                </c:pt>
                <c:pt idx="248006">
                  <c:v>-57.0068359</c:v>
                </c:pt>
                <c:pt idx="248007">
                  <c:v>-4.882812499999997</c:v>
                </c:pt>
                <c:pt idx="248008">
                  <c:v>50.78125</c:v>
                </c:pt>
                <c:pt idx="248009">
                  <c:v>89.35546879999995</c:v>
                </c:pt>
                <c:pt idx="248010">
                  <c:v>103.759766</c:v>
                </c:pt>
                <c:pt idx="248011">
                  <c:v>92.1630859</c:v>
                </c:pt>
                <c:pt idx="248012">
                  <c:v>66.7724609</c:v>
                </c:pt>
                <c:pt idx="248013">
                  <c:v>14.0380859</c:v>
                </c:pt>
                <c:pt idx="248014">
                  <c:v>-45.4101562</c:v>
                </c:pt>
                <c:pt idx="248015">
                  <c:v>-86.9140625</c:v>
                </c:pt>
                <c:pt idx="248016">
                  <c:v>-106.323242</c:v>
                </c:pt>
                <c:pt idx="248017">
                  <c:v>-93.38378909999996</c:v>
                </c:pt>
                <c:pt idx="248018">
                  <c:v>-63.1103516</c:v>
                </c:pt>
                <c:pt idx="248019">
                  <c:v>-16.9677734</c:v>
                </c:pt>
                <c:pt idx="248020">
                  <c:v>40.5273438</c:v>
                </c:pt>
                <c:pt idx="248021">
                  <c:v>86.5478516</c:v>
                </c:pt>
                <c:pt idx="248022">
                  <c:v>105.59082</c:v>
                </c:pt>
                <c:pt idx="248023">
                  <c:v>93.9941406</c:v>
                </c:pt>
                <c:pt idx="248024">
                  <c:v>68.2373047</c:v>
                </c:pt>
                <c:pt idx="248025">
                  <c:v>19.0429688</c:v>
                </c:pt>
                <c:pt idx="248026">
                  <c:v>-37.109375</c:v>
                </c:pt>
                <c:pt idx="248027">
                  <c:v>-73.60839839999993</c:v>
                </c:pt>
                <c:pt idx="248028">
                  <c:v>-99.4873047</c:v>
                </c:pt>
                <c:pt idx="248029">
                  <c:v>-98.38867190000001</c:v>
                </c:pt>
                <c:pt idx="248030">
                  <c:v>-73.2421875</c:v>
                </c:pt>
                <c:pt idx="248031">
                  <c:v>-22.2167969</c:v>
                </c:pt>
                <c:pt idx="248032">
                  <c:v>32.8369141</c:v>
                </c:pt>
                <c:pt idx="248033">
                  <c:v>77.75878909999996</c:v>
                </c:pt>
                <c:pt idx="248034">
                  <c:v>104.858398</c:v>
                </c:pt>
                <c:pt idx="248035">
                  <c:v>98.75488279999998</c:v>
                </c:pt>
                <c:pt idx="248036">
                  <c:v>69.0917969</c:v>
                </c:pt>
                <c:pt idx="248037">
                  <c:v>36.2548828</c:v>
                </c:pt>
                <c:pt idx="248038">
                  <c:v>-22.5830078</c:v>
                </c:pt>
                <c:pt idx="248039">
                  <c:v>-73.7304688</c:v>
                </c:pt>
                <c:pt idx="248040">
                  <c:v>-99.1210938</c:v>
                </c:pt>
                <c:pt idx="248041">
                  <c:v>-93.87207029999993</c:v>
                </c:pt>
                <c:pt idx="248042">
                  <c:v>-82.7636719</c:v>
                </c:pt>
                <c:pt idx="248043">
                  <c:v>-32.7148438</c:v>
                </c:pt>
                <c:pt idx="248044">
                  <c:v>23.5595703</c:v>
                </c:pt>
                <c:pt idx="248045">
                  <c:v>71.1669922</c:v>
                </c:pt>
                <c:pt idx="248046">
                  <c:v>96.5576172</c:v>
                </c:pt>
                <c:pt idx="248047">
                  <c:v>95.0927734</c:v>
                </c:pt>
                <c:pt idx="248048">
                  <c:v>80.9326172</c:v>
                </c:pt>
                <c:pt idx="248049">
                  <c:v>29.7851562</c:v>
                </c:pt>
                <c:pt idx="248050">
                  <c:v>-19.4091797</c:v>
                </c:pt>
                <c:pt idx="248051">
                  <c:v>-64.8193359</c:v>
                </c:pt>
                <c:pt idx="248052">
                  <c:v>-96.67968749999996</c:v>
                </c:pt>
                <c:pt idx="248053">
                  <c:v>-103.149414</c:v>
                </c:pt>
                <c:pt idx="248054">
                  <c:v>-82.3974609</c:v>
                </c:pt>
                <c:pt idx="248055">
                  <c:v>-40.5273438</c:v>
                </c:pt>
                <c:pt idx="248056">
                  <c:v>9.39941406</c:v>
                </c:pt>
                <c:pt idx="248057">
                  <c:v>58.4716797</c:v>
                </c:pt>
                <c:pt idx="248058">
                  <c:v>99.9755859</c:v>
                </c:pt>
                <c:pt idx="248059">
                  <c:v>109.130859</c:v>
                </c:pt>
                <c:pt idx="248060">
                  <c:v>80.32226559999998</c:v>
                </c:pt>
                <c:pt idx="248061">
                  <c:v>40.4052734</c:v>
                </c:pt>
                <c:pt idx="248062">
                  <c:v>-12.6953125</c:v>
                </c:pt>
                <c:pt idx="248063">
                  <c:v>-64.9414062</c:v>
                </c:pt>
                <c:pt idx="248064">
                  <c:v>-96.4355469</c:v>
                </c:pt>
                <c:pt idx="248065">
                  <c:v>-108.886719</c:v>
                </c:pt>
                <c:pt idx="248066">
                  <c:v>-88.13476559999998</c:v>
                </c:pt>
                <c:pt idx="248067">
                  <c:v>-45.6542969</c:v>
                </c:pt>
                <c:pt idx="248068">
                  <c:v>13.5498047</c:v>
                </c:pt>
                <c:pt idx="248069">
                  <c:v>66.65039059999994</c:v>
                </c:pt>
                <c:pt idx="248070">
                  <c:v>98.2666016</c:v>
                </c:pt>
                <c:pt idx="248071">
                  <c:v>106.079102</c:v>
                </c:pt>
                <c:pt idx="248072">
                  <c:v>87.03613279999998</c:v>
                </c:pt>
                <c:pt idx="248073">
                  <c:v>46.1425781</c:v>
                </c:pt>
                <c:pt idx="248074">
                  <c:v>1.22070312</c:v>
                </c:pt>
                <c:pt idx="248075">
                  <c:v>-49.1943359</c:v>
                </c:pt>
                <c:pt idx="248076">
                  <c:v>-95.4589844</c:v>
                </c:pt>
                <c:pt idx="248077">
                  <c:v>-103.637695</c:v>
                </c:pt>
                <c:pt idx="248078">
                  <c:v>-83.6181641</c:v>
                </c:pt>
                <c:pt idx="248079">
                  <c:v>-48.5839844</c:v>
                </c:pt>
                <c:pt idx="248080">
                  <c:v>-2.19726562</c:v>
                </c:pt>
                <c:pt idx="248081">
                  <c:v>54.32128909999999</c:v>
                </c:pt>
                <c:pt idx="248082">
                  <c:v>92.89550779999998</c:v>
                </c:pt>
                <c:pt idx="248083">
                  <c:v>104.492188</c:v>
                </c:pt>
                <c:pt idx="248084">
                  <c:v>92.4072266</c:v>
                </c:pt>
                <c:pt idx="248085">
                  <c:v>58.3496094</c:v>
                </c:pt>
                <c:pt idx="248086">
                  <c:v>5.12695312</c:v>
                </c:pt>
                <c:pt idx="248087">
                  <c:v>-52.1240234</c:v>
                </c:pt>
                <c:pt idx="248088">
                  <c:v>-91.0644531</c:v>
                </c:pt>
                <c:pt idx="248089">
                  <c:v>-103.027344</c:v>
                </c:pt>
                <c:pt idx="248090">
                  <c:v>-94.2382812</c:v>
                </c:pt>
                <c:pt idx="248091">
                  <c:v>-50.4150391</c:v>
                </c:pt>
                <c:pt idx="248092">
                  <c:v>1.34277344</c:v>
                </c:pt>
                <c:pt idx="248093">
                  <c:v>49.3164062</c:v>
                </c:pt>
                <c:pt idx="248094">
                  <c:v>92.2851562</c:v>
                </c:pt>
                <c:pt idx="248095">
                  <c:v>104.492188</c:v>
                </c:pt>
                <c:pt idx="248096">
                  <c:v>100.341797</c:v>
                </c:pt>
                <c:pt idx="248097">
                  <c:v>59.4482422</c:v>
                </c:pt>
                <c:pt idx="248098">
                  <c:v>6.59179688</c:v>
                </c:pt>
                <c:pt idx="248099">
                  <c:v>-46.875</c:v>
                </c:pt>
                <c:pt idx="248100">
                  <c:v>-83.7402344</c:v>
                </c:pt>
                <c:pt idx="248101">
                  <c:v>-95.9472656</c:v>
                </c:pt>
                <c:pt idx="248102">
                  <c:v>-91.55273440000001</c:v>
                </c:pt>
                <c:pt idx="248103">
                  <c:v>-59.2041016</c:v>
                </c:pt>
                <c:pt idx="248104">
                  <c:v>-5.49316406</c:v>
                </c:pt>
                <c:pt idx="248105">
                  <c:v>41.5039062</c:v>
                </c:pt>
                <c:pt idx="248106">
                  <c:v>78.0029297</c:v>
                </c:pt>
                <c:pt idx="248107">
                  <c:v>105.834961</c:v>
                </c:pt>
                <c:pt idx="248108">
                  <c:v>102.416992</c:v>
                </c:pt>
                <c:pt idx="248109">
                  <c:v>70.9228516</c:v>
                </c:pt>
                <c:pt idx="248110">
                  <c:v>15.625</c:v>
                </c:pt>
                <c:pt idx="248111">
                  <c:v>-37.3535156</c:v>
                </c:pt>
                <c:pt idx="248112">
                  <c:v>-79.34570309999998</c:v>
                </c:pt>
                <c:pt idx="248113">
                  <c:v>-106.079102</c:v>
                </c:pt>
                <c:pt idx="248114">
                  <c:v>-98.9990234</c:v>
                </c:pt>
                <c:pt idx="248115">
                  <c:v>-68.9697266</c:v>
                </c:pt>
                <c:pt idx="248116">
                  <c:v>-17.8222656</c:v>
                </c:pt>
                <c:pt idx="248117">
                  <c:v>31.8603516</c:v>
                </c:pt>
                <c:pt idx="248118">
                  <c:v>77.63671879999995</c:v>
                </c:pt>
                <c:pt idx="248119">
                  <c:v>103.027344</c:v>
                </c:pt>
                <c:pt idx="248120">
                  <c:v>97.90039059999998</c:v>
                </c:pt>
                <c:pt idx="248121">
                  <c:v>74.0966797</c:v>
                </c:pt>
                <c:pt idx="248122">
                  <c:v>23.5595703</c:v>
                </c:pt>
                <c:pt idx="248123">
                  <c:v>-29.9072266</c:v>
                </c:pt>
                <c:pt idx="248124">
                  <c:v>-72.9980469</c:v>
                </c:pt>
                <c:pt idx="248125">
                  <c:v>-100.830078</c:v>
                </c:pt>
                <c:pt idx="248126">
                  <c:v>-103.271484</c:v>
                </c:pt>
                <c:pt idx="248127">
                  <c:v>-74.5849609</c:v>
                </c:pt>
                <c:pt idx="248128">
                  <c:v>-28.44238279999998</c:v>
                </c:pt>
                <c:pt idx="248129">
                  <c:v>26.4892578</c:v>
                </c:pt>
                <c:pt idx="248130">
                  <c:v>78.0029297</c:v>
                </c:pt>
                <c:pt idx="248131">
                  <c:v>100.219727</c:v>
                </c:pt>
                <c:pt idx="248132">
                  <c:v>101.196289</c:v>
                </c:pt>
                <c:pt idx="248133">
                  <c:v>73.1201172</c:v>
                </c:pt>
                <c:pt idx="248134">
                  <c:v>32.8369141</c:v>
                </c:pt>
                <c:pt idx="248135">
                  <c:v>-26.2451172</c:v>
                </c:pt>
                <c:pt idx="248136">
                  <c:v>-69.33593749999996</c:v>
                </c:pt>
                <c:pt idx="248137">
                  <c:v>-97.90039059999998</c:v>
                </c:pt>
                <c:pt idx="248138">
                  <c:v>-106.079102</c:v>
                </c:pt>
                <c:pt idx="248139">
                  <c:v>-83.8623047</c:v>
                </c:pt>
                <c:pt idx="248140">
                  <c:v>-31.0058594</c:v>
                </c:pt>
                <c:pt idx="248141">
                  <c:v>20.7519531</c:v>
                </c:pt>
                <c:pt idx="248142">
                  <c:v>67.9931641</c:v>
                </c:pt>
                <c:pt idx="248143">
                  <c:v>99.85351559999998</c:v>
                </c:pt>
                <c:pt idx="248144">
                  <c:v>107.055664</c:v>
                </c:pt>
                <c:pt idx="248145">
                  <c:v>76.2939453</c:v>
                </c:pt>
                <c:pt idx="248146">
                  <c:v>30.7617188</c:v>
                </c:pt>
                <c:pt idx="248147">
                  <c:v>-14.5263672</c:v>
                </c:pt>
                <c:pt idx="248148">
                  <c:v>-63.8427734</c:v>
                </c:pt>
                <c:pt idx="248149">
                  <c:v>-93.01757809999998</c:v>
                </c:pt>
                <c:pt idx="248150">
                  <c:v>-101.196289</c:v>
                </c:pt>
                <c:pt idx="248151">
                  <c:v>-89.35546879999995</c:v>
                </c:pt>
                <c:pt idx="248152">
                  <c:v>-38.0859375</c:v>
                </c:pt>
                <c:pt idx="248153">
                  <c:v>13.7939453</c:v>
                </c:pt>
                <c:pt idx="248154">
                  <c:v>61.2792969</c:v>
                </c:pt>
                <c:pt idx="248155">
                  <c:v>94.97070309999998</c:v>
                </c:pt>
                <c:pt idx="248156">
                  <c:v>104.858398</c:v>
                </c:pt>
                <c:pt idx="248157">
                  <c:v>85.5712891</c:v>
                </c:pt>
                <c:pt idx="248158">
                  <c:v>41.6259766</c:v>
                </c:pt>
                <c:pt idx="248159">
                  <c:v>-4.02832031</c:v>
                </c:pt>
                <c:pt idx="248160">
                  <c:v>-59.0820312</c:v>
                </c:pt>
                <c:pt idx="248161">
                  <c:v>-91.4306641</c:v>
                </c:pt>
                <c:pt idx="248162">
                  <c:v>-100.341797</c:v>
                </c:pt>
                <c:pt idx="248163">
                  <c:v>-85.6933594</c:v>
                </c:pt>
                <c:pt idx="248164">
                  <c:v>-49.0722656</c:v>
                </c:pt>
                <c:pt idx="248165">
                  <c:v>12.0849609</c:v>
                </c:pt>
                <c:pt idx="248166">
                  <c:v>59.9365234</c:v>
                </c:pt>
                <c:pt idx="248167">
                  <c:v>93.1396484</c:v>
                </c:pt>
                <c:pt idx="248168">
                  <c:v>101.074219</c:v>
                </c:pt>
                <c:pt idx="248169">
                  <c:v>86.42578119999993</c:v>
                </c:pt>
                <c:pt idx="248170">
                  <c:v>45.4101562</c:v>
                </c:pt>
                <c:pt idx="248171">
                  <c:v>-0.366210938</c:v>
                </c:pt>
                <c:pt idx="248172">
                  <c:v>-54.93164059999999</c:v>
                </c:pt>
                <c:pt idx="248173">
                  <c:v>-88.7451172</c:v>
                </c:pt>
                <c:pt idx="248174">
                  <c:v>-105.34668</c:v>
                </c:pt>
                <c:pt idx="248175">
                  <c:v>-88.13476559999998</c:v>
                </c:pt>
                <c:pt idx="248176">
                  <c:v>-50.5371094</c:v>
                </c:pt>
                <c:pt idx="248177">
                  <c:v>1.58691406</c:v>
                </c:pt>
                <c:pt idx="248178">
                  <c:v>52.734375</c:v>
                </c:pt>
                <c:pt idx="248179">
                  <c:v>85.8154297</c:v>
                </c:pt>
                <c:pt idx="248180">
                  <c:v>107.666016</c:v>
                </c:pt>
                <c:pt idx="248181">
                  <c:v>88.7451172</c:v>
                </c:pt>
                <c:pt idx="248182">
                  <c:v>49.5605469</c:v>
                </c:pt>
                <c:pt idx="248183">
                  <c:v>4.15039062</c:v>
                </c:pt>
                <c:pt idx="248184">
                  <c:v>-46.9970703</c:v>
                </c:pt>
                <c:pt idx="248185">
                  <c:v>-85.4492188</c:v>
                </c:pt>
                <c:pt idx="248186">
                  <c:v>-103.515625</c:v>
                </c:pt>
                <c:pt idx="248187">
                  <c:v>-93.9941406</c:v>
                </c:pt>
                <c:pt idx="248188">
                  <c:v>-55.9082031</c:v>
                </c:pt>
                <c:pt idx="248189">
                  <c:v>-9.033203119999997</c:v>
                </c:pt>
                <c:pt idx="248190">
                  <c:v>43.8232422</c:v>
                </c:pt>
                <c:pt idx="248191">
                  <c:v>88.13476559999998</c:v>
                </c:pt>
                <c:pt idx="248192">
                  <c:v>103.271484</c:v>
                </c:pt>
                <c:pt idx="248193">
                  <c:v>91.796875</c:v>
                </c:pt>
                <c:pt idx="248194">
                  <c:v>60.6689453</c:v>
                </c:pt>
                <c:pt idx="248195">
                  <c:v>14.6484375</c:v>
                </c:pt>
                <c:pt idx="248196">
                  <c:v>-35.4003906</c:v>
                </c:pt>
                <c:pt idx="248197">
                  <c:v>-83.3740234</c:v>
                </c:pt>
                <c:pt idx="248198">
                  <c:v>-101.196289</c:v>
                </c:pt>
                <c:pt idx="248199">
                  <c:v>-95.5810547</c:v>
                </c:pt>
                <c:pt idx="248200">
                  <c:v>-64.453125</c:v>
                </c:pt>
                <c:pt idx="248201">
                  <c:v>-13.0615234</c:v>
                </c:pt>
                <c:pt idx="248202">
                  <c:v>41.7480469</c:v>
                </c:pt>
                <c:pt idx="248203">
                  <c:v>81.17675779999993</c:v>
                </c:pt>
                <c:pt idx="248204">
                  <c:v>101.318359</c:v>
                </c:pt>
                <c:pt idx="248205">
                  <c:v>95.82519529999998</c:v>
                </c:pt>
                <c:pt idx="248206">
                  <c:v>58.9599609</c:v>
                </c:pt>
                <c:pt idx="248207">
                  <c:v>20.38574219999997</c:v>
                </c:pt>
                <c:pt idx="248208">
                  <c:v>-33.0810547</c:v>
                </c:pt>
                <c:pt idx="248209">
                  <c:v>-79.1015625</c:v>
                </c:pt>
                <c:pt idx="248210">
                  <c:v>-95.82519529999998</c:v>
                </c:pt>
                <c:pt idx="248211">
                  <c:v>-97.65625</c:v>
                </c:pt>
                <c:pt idx="248212">
                  <c:v>-67.8710938</c:v>
                </c:pt>
                <c:pt idx="248213">
                  <c:v>-30.5175781</c:v>
                </c:pt>
                <c:pt idx="248214">
                  <c:v>32.2265625</c:v>
                </c:pt>
                <c:pt idx="248215">
                  <c:v>79.34570309999998</c:v>
                </c:pt>
                <c:pt idx="248216">
                  <c:v>96.80175779999998</c:v>
                </c:pt>
                <c:pt idx="248217">
                  <c:v>97.0458984</c:v>
                </c:pt>
                <c:pt idx="248218">
                  <c:v>72.50976559999998</c:v>
                </c:pt>
                <c:pt idx="248219">
                  <c:v>27.8320312</c:v>
                </c:pt>
                <c:pt idx="248220">
                  <c:v>-30.1513672</c:v>
                </c:pt>
                <c:pt idx="248221">
                  <c:v>-71.0449219</c:v>
                </c:pt>
                <c:pt idx="248222">
                  <c:v>-96.5576172</c:v>
                </c:pt>
                <c:pt idx="248223">
                  <c:v>-99.2431641</c:v>
                </c:pt>
                <c:pt idx="248224">
                  <c:v>-81.5429688</c:v>
                </c:pt>
                <c:pt idx="248225">
                  <c:v>-30.0292969</c:v>
                </c:pt>
                <c:pt idx="248226">
                  <c:v>18.6767578</c:v>
                </c:pt>
                <c:pt idx="248227">
                  <c:v>65.3076172</c:v>
                </c:pt>
                <c:pt idx="248228">
                  <c:v>99.2431641</c:v>
                </c:pt>
                <c:pt idx="248229">
                  <c:v>104.125977</c:v>
                </c:pt>
                <c:pt idx="248230">
                  <c:v>73.7304688</c:v>
                </c:pt>
                <c:pt idx="248231">
                  <c:v>24.4140625</c:v>
                </c:pt>
                <c:pt idx="248232">
                  <c:v>-17.9443359</c:v>
                </c:pt>
                <c:pt idx="248233">
                  <c:v>-68.1152344</c:v>
                </c:pt>
                <c:pt idx="248234">
                  <c:v>-103.027344</c:v>
                </c:pt>
                <c:pt idx="248235">
                  <c:v>-103.149414</c:v>
                </c:pt>
                <c:pt idx="248236">
                  <c:v>-78.2470703</c:v>
                </c:pt>
                <c:pt idx="248237">
                  <c:v>-36.4990234</c:v>
                </c:pt>
                <c:pt idx="248238">
                  <c:v>19.8974609</c:v>
                </c:pt>
                <c:pt idx="248239">
                  <c:v>67.13867190000001</c:v>
                </c:pt>
                <c:pt idx="248240">
                  <c:v>96.3134766</c:v>
                </c:pt>
                <c:pt idx="248241">
                  <c:v>98.87695309999998</c:v>
                </c:pt>
                <c:pt idx="248242">
                  <c:v>86.18164059999998</c:v>
                </c:pt>
                <c:pt idx="248243">
                  <c:v>38.6962891</c:v>
                </c:pt>
                <c:pt idx="248244">
                  <c:v>-17.578125</c:v>
                </c:pt>
                <c:pt idx="248245">
                  <c:v>-64.9414062</c:v>
                </c:pt>
                <c:pt idx="248246">
                  <c:v>-100.219727</c:v>
                </c:pt>
                <c:pt idx="248247">
                  <c:v>-110.595703</c:v>
                </c:pt>
                <c:pt idx="248248">
                  <c:v>-84.10644529999998</c:v>
                </c:pt>
                <c:pt idx="248249">
                  <c:v>-38.4521484</c:v>
                </c:pt>
                <c:pt idx="248250">
                  <c:v>10.9863281</c:v>
                </c:pt>
                <c:pt idx="248251">
                  <c:v>62.9882812</c:v>
                </c:pt>
                <c:pt idx="248252">
                  <c:v>90.6982422</c:v>
                </c:pt>
                <c:pt idx="248253">
                  <c:v>97.0458984</c:v>
                </c:pt>
                <c:pt idx="248254">
                  <c:v>86.5478516</c:v>
                </c:pt>
                <c:pt idx="248255">
                  <c:v>48.7060547</c:v>
                </c:pt>
                <c:pt idx="248256">
                  <c:v>-5.73730469</c:v>
                </c:pt>
                <c:pt idx="248257">
                  <c:v>-56.1523438</c:v>
                </c:pt>
                <c:pt idx="248258">
                  <c:v>-89.9658203</c:v>
                </c:pt>
                <c:pt idx="248259">
                  <c:v>-104.003906</c:v>
                </c:pt>
                <c:pt idx="248260">
                  <c:v>-84.10644529999998</c:v>
                </c:pt>
                <c:pt idx="248261">
                  <c:v>-48.0957031</c:v>
                </c:pt>
                <c:pt idx="248262">
                  <c:v>7.44628906</c:v>
                </c:pt>
                <c:pt idx="248263">
                  <c:v>59.9365234</c:v>
                </c:pt>
                <c:pt idx="248264">
                  <c:v>93.87207029999993</c:v>
                </c:pt>
                <c:pt idx="248265">
                  <c:v>101.928711</c:v>
                </c:pt>
                <c:pt idx="248266">
                  <c:v>78.8574219</c:v>
                </c:pt>
                <c:pt idx="248267">
                  <c:v>46.6308594</c:v>
                </c:pt>
                <c:pt idx="248268">
                  <c:v>5.49316406</c:v>
                </c:pt>
                <c:pt idx="248269">
                  <c:v>-50.0488281</c:v>
                </c:pt>
                <c:pt idx="248270">
                  <c:v>-87.7685547</c:v>
                </c:pt>
                <c:pt idx="248271">
                  <c:v>-98.38867190000001</c:v>
                </c:pt>
                <c:pt idx="248272">
                  <c:v>-90.57617190000001</c:v>
                </c:pt>
                <c:pt idx="248273">
                  <c:v>-48.5839844</c:v>
                </c:pt>
                <c:pt idx="248274">
                  <c:v>-0.9765625</c:v>
                </c:pt>
                <c:pt idx="248275">
                  <c:v>52.1240234</c:v>
                </c:pt>
                <c:pt idx="248276">
                  <c:v>92.77343749999996</c:v>
                </c:pt>
                <c:pt idx="248277">
                  <c:v>103.515625</c:v>
                </c:pt>
                <c:pt idx="248278">
                  <c:v>91.1865234</c:v>
                </c:pt>
                <c:pt idx="248279">
                  <c:v>51.5136719</c:v>
                </c:pt>
                <c:pt idx="248280">
                  <c:v>4.882812499999997</c:v>
                </c:pt>
                <c:pt idx="248281">
                  <c:v>-46.875</c:v>
                </c:pt>
                <c:pt idx="248282">
                  <c:v>-86.05957029999998</c:v>
                </c:pt>
                <c:pt idx="248283">
                  <c:v>-107.177734</c:v>
                </c:pt>
                <c:pt idx="248284">
                  <c:v>-96.3134766</c:v>
                </c:pt>
                <c:pt idx="248285">
                  <c:v>-57.2509766</c:v>
                </c:pt>
                <c:pt idx="248286">
                  <c:v>-5.49316406</c:v>
                </c:pt>
                <c:pt idx="248287">
                  <c:v>47.85156249999999</c:v>
                </c:pt>
                <c:pt idx="248288">
                  <c:v>84.7167969</c:v>
                </c:pt>
                <c:pt idx="248289">
                  <c:v>108.276367</c:v>
                </c:pt>
                <c:pt idx="248290">
                  <c:v>97.1679688</c:v>
                </c:pt>
                <c:pt idx="248291">
                  <c:v>62.8662109</c:v>
                </c:pt>
                <c:pt idx="248292">
                  <c:v>10.1318359</c:v>
                </c:pt>
                <c:pt idx="248293">
                  <c:v>-41.8701172</c:v>
                </c:pt>
                <c:pt idx="248294">
                  <c:v>-86.3037109</c:v>
                </c:pt>
                <c:pt idx="248295">
                  <c:v>-103.881836</c:v>
                </c:pt>
                <c:pt idx="248296">
                  <c:v>-91.6748047</c:v>
                </c:pt>
                <c:pt idx="248297">
                  <c:v>-63.5986328</c:v>
                </c:pt>
                <c:pt idx="248298">
                  <c:v>-4.02832031</c:v>
                </c:pt>
                <c:pt idx="248299">
                  <c:v>41.7480469</c:v>
                </c:pt>
                <c:pt idx="248300">
                  <c:v>80.9326172</c:v>
                </c:pt>
                <c:pt idx="248301">
                  <c:v>100.952148</c:v>
                </c:pt>
                <c:pt idx="248302">
                  <c:v>98.63281249999996</c:v>
                </c:pt>
                <c:pt idx="248303">
                  <c:v>68.60351559999998</c:v>
                </c:pt>
                <c:pt idx="248304">
                  <c:v>11.8408203</c:v>
                </c:pt>
                <c:pt idx="248305">
                  <c:v>-38.9404297</c:v>
                </c:pt>
                <c:pt idx="248306">
                  <c:v>-77.14843749999996</c:v>
                </c:pt>
                <c:pt idx="248307">
                  <c:v>-97.90039059999998</c:v>
                </c:pt>
                <c:pt idx="248308">
                  <c:v>-99.3652344</c:v>
                </c:pt>
                <c:pt idx="248309">
                  <c:v>-68.1152344</c:v>
                </c:pt>
                <c:pt idx="248310">
                  <c:v>-17.4560547</c:v>
                </c:pt>
                <c:pt idx="248311">
                  <c:v>32.3486328</c:v>
                </c:pt>
                <c:pt idx="248312">
                  <c:v>78.9794922</c:v>
                </c:pt>
                <c:pt idx="248313">
                  <c:v>98.75488279999998</c:v>
                </c:pt>
                <c:pt idx="248314">
                  <c:v>102.539062</c:v>
                </c:pt>
                <c:pt idx="248315">
                  <c:v>68.60351559999998</c:v>
                </c:pt>
                <c:pt idx="248316">
                  <c:v>20.38574219999997</c:v>
                </c:pt>
                <c:pt idx="248317">
                  <c:v>-34.6679688</c:v>
                </c:pt>
                <c:pt idx="248318">
                  <c:v>-75.6835938</c:v>
                </c:pt>
                <c:pt idx="248319">
                  <c:v>-101.5625</c:v>
                </c:pt>
                <c:pt idx="248320">
                  <c:v>-99.7314453</c:v>
                </c:pt>
                <c:pt idx="248321">
                  <c:v>-68.60351559999998</c:v>
                </c:pt>
                <c:pt idx="248322">
                  <c:v>-25.2685547</c:v>
                </c:pt>
                <c:pt idx="248323">
                  <c:v>26.0009766</c:v>
                </c:pt>
                <c:pt idx="248324">
                  <c:v>68.2373047</c:v>
                </c:pt>
                <c:pt idx="248325">
                  <c:v>95.9472656</c:v>
                </c:pt>
                <c:pt idx="248326">
                  <c:v>104.858398</c:v>
                </c:pt>
                <c:pt idx="248327">
                  <c:v>77.5146484</c:v>
                </c:pt>
                <c:pt idx="248328">
                  <c:v>36.2548828</c:v>
                </c:pt>
                <c:pt idx="248329">
                  <c:v>-21.8505859</c:v>
                </c:pt>
                <c:pt idx="248330">
                  <c:v>-67.38281249999996</c:v>
                </c:pt>
                <c:pt idx="248331">
                  <c:v>-96.0693359</c:v>
                </c:pt>
                <c:pt idx="248332">
                  <c:v>-98.2666016</c:v>
                </c:pt>
                <c:pt idx="248333">
                  <c:v>-75.31738279999998</c:v>
                </c:pt>
                <c:pt idx="248334">
                  <c:v>-35.2783203</c:v>
                </c:pt>
                <c:pt idx="248335">
                  <c:v>18.0664062</c:v>
                </c:pt>
                <c:pt idx="248336">
                  <c:v>59.4482422</c:v>
                </c:pt>
                <c:pt idx="248337">
                  <c:v>103.637695</c:v>
                </c:pt>
                <c:pt idx="248338">
                  <c:v>110.229492</c:v>
                </c:pt>
                <c:pt idx="248339">
                  <c:v>84.4726562</c:v>
                </c:pt>
                <c:pt idx="248340">
                  <c:v>36.2548828</c:v>
                </c:pt>
                <c:pt idx="248341">
                  <c:v>-15.5029297</c:v>
                </c:pt>
                <c:pt idx="248342">
                  <c:v>-65.4296875</c:v>
                </c:pt>
                <c:pt idx="248343">
                  <c:v>-101.5625</c:v>
                </c:pt>
                <c:pt idx="248344">
                  <c:v>-105.102539</c:v>
                </c:pt>
                <c:pt idx="248345">
                  <c:v>-77.8808594</c:v>
                </c:pt>
                <c:pt idx="248346">
                  <c:v>-45.6542969</c:v>
                </c:pt>
                <c:pt idx="248347">
                  <c:v>6.95800781</c:v>
                </c:pt>
                <c:pt idx="248348">
                  <c:v>60.0585938</c:v>
                </c:pt>
                <c:pt idx="248349">
                  <c:v>96.4355469</c:v>
                </c:pt>
                <c:pt idx="248350">
                  <c:v>100.463867</c:v>
                </c:pt>
                <c:pt idx="248351">
                  <c:v>82.88574219999992</c:v>
                </c:pt>
                <c:pt idx="248352">
                  <c:v>41.015625</c:v>
                </c:pt>
                <c:pt idx="248353">
                  <c:v>-10.6201172</c:v>
                </c:pt>
                <c:pt idx="248354">
                  <c:v>-60.18066409999999</c:v>
                </c:pt>
                <c:pt idx="248355">
                  <c:v>-98.0224609</c:v>
                </c:pt>
                <c:pt idx="248356">
                  <c:v>-101.5625</c:v>
                </c:pt>
                <c:pt idx="248357">
                  <c:v>-92.89550779999998</c:v>
                </c:pt>
                <c:pt idx="248358">
                  <c:v>-50.1708984</c:v>
                </c:pt>
                <c:pt idx="248359">
                  <c:v>-3.90625</c:v>
                </c:pt>
                <c:pt idx="248360">
                  <c:v>57.3730469</c:v>
                </c:pt>
                <c:pt idx="248361">
                  <c:v>94.6044922</c:v>
                </c:pt>
                <c:pt idx="248362">
                  <c:v>106.323242</c:v>
                </c:pt>
                <c:pt idx="248363">
                  <c:v>86.7919922</c:v>
                </c:pt>
                <c:pt idx="248364">
                  <c:v>48.0957031</c:v>
                </c:pt>
                <c:pt idx="248365">
                  <c:v>-1.83105469</c:v>
                </c:pt>
                <c:pt idx="248366">
                  <c:v>-58.2275391</c:v>
                </c:pt>
                <c:pt idx="248367">
                  <c:v>-93.75</c:v>
                </c:pt>
                <c:pt idx="248368">
                  <c:v>-102.294922</c:v>
                </c:pt>
                <c:pt idx="248369">
                  <c:v>-91.55273440000001</c:v>
                </c:pt>
                <c:pt idx="248370">
                  <c:v>-51.5136719</c:v>
                </c:pt>
                <c:pt idx="248371">
                  <c:v>-5.37109375</c:v>
                </c:pt>
                <c:pt idx="248372">
                  <c:v>41.5039062</c:v>
                </c:pt>
                <c:pt idx="248373">
                  <c:v>86.5478516</c:v>
                </c:pt>
                <c:pt idx="248374">
                  <c:v>101.074219</c:v>
                </c:pt>
                <c:pt idx="248375">
                  <c:v>97.4121094</c:v>
                </c:pt>
                <c:pt idx="248376">
                  <c:v>59.4482422</c:v>
                </c:pt>
                <c:pt idx="248377">
                  <c:v>-0.48828125</c:v>
                </c:pt>
                <c:pt idx="248378">
                  <c:v>-43.9453125</c:v>
                </c:pt>
                <c:pt idx="248379">
                  <c:v>-81.5429688</c:v>
                </c:pt>
                <c:pt idx="248380">
                  <c:v>-104.980469</c:v>
                </c:pt>
                <c:pt idx="248381">
                  <c:v>-97.0458984</c:v>
                </c:pt>
                <c:pt idx="248382">
                  <c:v>-58.7158203</c:v>
                </c:pt>
                <c:pt idx="248383">
                  <c:v>-5.73730469</c:v>
                </c:pt>
                <c:pt idx="248384">
                  <c:v>42.1142578</c:v>
                </c:pt>
                <c:pt idx="248385">
                  <c:v>88.5009766</c:v>
                </c:pt>
                <c:pt idx="248386">
                  <c:v>103.881836</c:v>
                </c:pt>
                <c:pt idx="248387">
                  <c:v>89.11132809999998</c:v>
                </c:pt>
                <c:pt idx="248388">
                  <c:v>59.6923828</c:v>
                </c:pt>
                <c:pt idx="248389">
                  <c:v>9.033203119999997</c:v>
                </c:pt>
                <c:pt idx="248390">
                  <c:v>-42.4804688</c:v>
                </c:pt>
                <c:pt idx="248391">
                  <c:v>-75.19531249999996</c:v>
                </c:pt>
                <c:pt idx="248392">
                  <c:v>-99.3652344</c:v>
                </c:pt>
                <c:pt idx="248393">
                  <c:v>-96.4355469</c:v>
                </c:pt>
                <c:pt idx="248394">
                  <c:v>-70.3125</c:v>
                </c:pt>
                <c:pt idx="248395">
                  <c:v>-21.9726562</c:v>
                </c:pt>
                <c:pt idx="248396">
                  <c:v>38.2080078</c:v>
                </c:pt>
                <c:pt idx="248397">
                  <c:v>81.0546875</c:v>
                </c:pt>
                <c:pt idx="248398">
                  <c:v>105.957031</c:v>
                </c:pt>
                <c:pt idx="248399">
                  <c:v>99.60937499999996</c:v>
                </c:pt>
                <c:pt idx="248400">
                  <c:v>64.57519529999998</c:v>
                </c:pt>
                <c:pt idx="248401">
                  <c:v>19.4091797</c:v>
                </c:pt>
                <c:pt idx="248402">
                  <c:v>-35.4003906</c:v>
                </c:pt>
                <c:pt idx="248403">
                  <c:v>-77.39257809999994</c:v>
                </c:pt>
                <c:pt idx="248404">
                  <c:v>-99.3652344</c:v>
                </c:pt>
                <c:pt idx="248405">
                  <c:v>-99.7314453</c:v>
                </c:pt>
                <c:pt idx="248406">
                  <c:v>-70.1904297</c:v>
                </c:pt>
                <c:pt idx="248407">
                  <c:v>-20.8740234</c:v>
                </c:pt>
                <c:pt idx="248408">
                  <c:v>31.7382812</c:v>
                </c:pt>
                <c:pt idx="248409">
                  <c:v>71.2890625</c:v>
                </c:pt>
                <c:pt idx="248410">
                  <c:v>98.2666016</c:v>
                </c:pt>
                <c:pt idx="248411">
                  <c:v>101.68457</c:v>
                </c:pt>
                <c:pt idx="248412">
                  <c:v>69.0917969</c:v>
                </c:pt>
                <c:pt idx="248413">
                  <c:v>26.3671875</c:v>
                </c:pt>
                <c:pt idx="248414">
                  <c:v>-28.5644531</c:v>
                </c:pt>
                <c:pt idx="248415">
                  <c:v>-72.87597659999993</c:v>
                </c:pt>
                <c:pt idx="248416">
                  <c:v>-94.7265625</c:v>
                </c:pt>
                <c:pt idx="248417">
                  <c:v>-102.661133</c:v>
                </c:pt>
                <c:pt idx="248418">
                  <c:v>-78.2470703</c:v>
                </c:pt>
                <c:pt idx="248419">
                  <c:v>-35.15625</c:v>
                </c:pt>
                <c:pt idx="248420">
                  <c:v>17.0898438</c:v>
                </c:pt>
                <c:pt idx="248421">
                  <c:v>72.87597659999993</c:v>
                </c:pt>
                <c:pt idx="248422">
                  <c:v>103.271484</c:v>
                </c:pt>
                <c:pt idx="248423">
                  <c:v>103.027344</c:v>
                </c:pt>
                <c:pt idx="248424">
                  <c:v>77.39257809999994</c:v>
                </c:pt>
                <c:pt idx="248425">
                  <c:v>36.8652344</c:v>
                </c:pt>
                <c:pt idx="248426">
                  <c:v>-19.4091797</c:v>
                </c:pt>
                <c:pt idx="248427">
                  <c:v>-61.15722659999999</c:v>
                </c:pt>
                <c:pt idx="248428">
                  <c:v>-96.5576172</c:v>
                </c:pt>
                <c:pt idx="248429">
                  <c:v>-104.736328</c:v>
                </c:pt>
                <c:pt idx="248430">
                  <c:v>-78.12499999999998</c:v>
                </c:pt>
                <c:pt idx="248431">
                  <c:v>-30.8837891</c:v>
                </c:pt>
                <c:pt idx="248432">
                  <c:v>16.2353516</c:v>
                </c:pt>
                <c:pt idx="248433">
                  <c:v>62.3779297</c:v>
                </c:pt>
                <c:pt idx="248434">
                  <c:v>87.4023438</c:v>
                </c:pt>
                <c:pt idx="248435">
                  <c:v>104.736328</c:v>
                </c:pt>
                <c:pt idx="248436">
                  <c:v>90.4541016</c:v>
                </c:pt>
                <c:pt idx="248437">
                  <c:v>40.5273438</c:v>
                </c:pt>
                <c:pt idx="248438">
                  <c:v>-7.812499999999997</c:v>
                </c:pt>
                <c:pt idx="248439">
                  <c:v>-59.5703125</c:v>
                </c:pt>
                <c:pt idx="248440">
                  <c:v>-97.4121094</c:v>
                </c:pt>
                <c:pt idx="248441">
                  <c:v>-105.102539</c:v>
                </c:pt>
                <c:pt idx="248442">
                  <c:v>-84.8388672</c:v>
                </c:pt>
                <c:pt idx="248443">
                  <c:v>-44.3115234</c:v>
                </c:pt>
                <c:pt idx="248444">
                  <c:v>12.4511719</c:v>
                </c:pt>
                <c:pt idx="248445">
                  <c:v>64.57519529999998</c:v>
                </c:pt>
                <c:pt idx="248446">
                  <c:v>98.75488279999998</c:v>
                </c:pt>
                <c:pt idx="248447">
                  <c:v>105.59082</c:v>
                </c:pt>
                <c:pt idx="248448">
                  <c:v>90.08789059999998</c:v>
                </c:pt>
                <c:pt idx="248449">
                  <c:v>47.9736328</c:v>
                </c:pt>
                <c:pt idx="248450">
                  <c:v>1.70898438</c:v>
                </c:pt>
                <c:pt idx="248451">
                  <c:v>-49.6826172</c:v>
                </c:pt>
                <c:pt idx="248452">
                  <c:v>-89.35546879999995</c:v>
                </c:pt>
                <c:pt idx="248453">
                  <c:v>-103.881836</c:v>
                </c:pt>
                <c:pt idx="248454">
                  <c:v>-85.5712891</c:v>
                </c:pt>
                <c:pt idx="248455">
                  <c:v>-42.4804688</c:v>
                </c:pt>
                <c:pt idx="248456">
                  <c:v>2.44140625</c:v>
                </c:pt>
                <c:pt idx="248457">
                  <c:v>55.0537109</c:v>
                </c:pt>
                <c:pt idx="248458">
                  <c:v>91.6748047</c:v>
                </c:pt>
                <c:pt idx="248459">
                  <c:v>104.125977</c:v>
                </c:pt>
                <c:pt idx="248460">
                  <c:v>97.77832029999998</c:v>
                </c:pt>
                <c:pt idx="248461">
                  <c:v>52.3681641</c:v>
                </c:pt>
                <c:pt idx="248462">
                  <c:v>4.02832031</c:v>
                </c:pt>
                <c:pt idx="248463">
                  <c:v>-56.1523438</c:v>
                </c:pt>
                <c:pt idx="248464">
                  <c:v>-88.8671875</c:v>
                </c:pt>
                <c:pt idx="248465">
                  <c:v>-107.666016</c:v>
                </c:pt>
                <c:pt idx="248466">
                  <c:v>-88.5009766</c:v>
                </c:pt>
                <c:pt idx="248467">
                  <c:v>-44.1894531</c:v>
                </c:pt>
                <c:pt idx="248468">
                  <c:v>-4.63867188</c:v>
                </c:pt>
                <c:pt idx="248469">
                  <c:v>38.9404297</c:v>
                </c:pt>
                <c:pt idx="248470">
                  <c:v>78.4912109</c:v>
                </c:pt>
                <c:pt idx="248471">
                  <c:v>95.4589844</c:v>
                </c:pt>
                <c:pt idx="248472">
                  <c:v>89.5996094</c:v>
                </c:pt>
                <c:pt idx="248473">
                  <c:v>54.5654297</c:v>
                </c:pt>
                <c:pt idx="248474">
                  <c:v>8.30078125</c:v>
                </c:pt>
                <c:pt idx="248475">
                  <c:v>-47.7294922</c:v>
                </c:pt>
                <c:pt idx="248476">
                  <c:v>-93.75</c:v>
                </c:pt>
                <c:pt idx="248477">
                  <c:v>-106.933594</c:v>
                </c:pt>
                <c:pt idx="248478">
                  <c:v>-99.2431641</c:v>
                </c:pt>
                <c:pt idx="248479">
                  <c:v>-59.6923828</c:v>
                </c:pt>
                <c:pt idx="248480">
                  <c:v>-18.5546875</c:v>
                </c:pt>
                <c:pt idx="248481">
                  <c:v>41.1376953</c:v>
                </c:pt>
                <c:pt idx="248482">
                  <c:v>83.12988279999993</c:v>
                </c:pt>
                <c:pt idx="248483">
                  <c:v>102.905273</c:v>
                </c:pt>
                <c:pt idx="248484">
                  <c:v>100.585938</c:v>
                </c:pt>
                <c:pt idx="248485">
                  <c:v>66.2841797</c:v>
                </c:pt>
                <c:pt idx="248486">
                  <c:v>17.578125</c:v>
                </c:pt>
                <c:pt idx="248487">
                  <c:v>-32.8369141</c:v>
                </c:pt>
                <c:pt idx="248488">
                  <c:v>-88.13476559999998</c:v>
                </c:pt>
                <c:pt idx="248489">
                  <c:v>-100.952148</c:v>
                </c:pt>
                <c:pt idx="248490">
                  <c:v>-92.1630859</c:v>
                </c:pt>
                <c:pt idx="248491">
                  <c:v>-64.57519529999998</c:v>
                </c:pt>
                <c:pt idx="248492">
                  <c:v>-18.3105469</c:v>
                </c:pt>
                <c:pt idx="248493">
                  <c:v>39.0625</c:v>
                </c:pt>
                <c:pt idx="248494">
                  <c:v>83.2519531</c:v>
                </c:pt>
                <c:pt idx="248495">
                  <c:v>101.68457</c:v>
                </c:pt>
                <c:pt idx="248496">
                  <c:v>102.416992</c:v>
                </c:pt>
                <c:pt idx="248497">
                  <c:v>68.7255859</c:v>
                </c:pt>
                <c:pt idx="248498">
                  <c:v>14.8925781</c:v>
                </c:pt>
                <c:pt idx="248499">
                  <c:v>-35.5224609</c:v>
                </c:pt>
                <c:pt idx="248500">
                  <c:v>-76.4160156</c:v>
                </c:pt>
                <c:pt idx="248501">
                  <c:v>-99.60937499999996</c:v>
                </c:pt>
                <c:pt idx="248502">
                  <c:v>-98.2666016</c:v>
                </c:pt>
                <c:pt idx="248503">
                  <c:v>-80.2001953</c:v>
                </c:pt>
                <c:pt idx="248504">
                  <c:v>-21.6064453</c:v>
                </c:pt>
                <c:pt idx="248505">
                  <c:v>29.9072266</c:v>
                </c:pt>
                <c:pt idx="248506">
                  <c:v>74.9511719</c:v>
                </c:pt>
                <c:pt idx="248507">
                  <c:v>101.196289</c:v>
                </c:pt>
                <c:pt idx="248508">
                  <c:v>99.2431641</c:v>
                </c:pt>
                <c:pt idx="248509">
                  <c:v>75.5615234</c:v>
                </c:pt>
                <c:pt idx="248510">
                  <c:v>35.6445312</c:v>
                </c:pt>
                <c:pt idx="248511">
                  <c:v>-29.5410156</c:v>
                </c:pt>
                <c:pt idx="248512">
                  <c:v>-73.9746094</c:v>
                </c:pt>
                <c:pt idx="248513">
                  <c:v>-97.0458984</c:v>
                </c:pt>
                <c:pt idx="248514">
                  <c:v>-104.003906</c:v>
                </c:pt>
                <c:pt idx="248515">
                  <c:v>-79.4677734</c:v>
                </c:pt>
                <c:pt idx="248516">
                  <c:v>-26.3671875</c:v>
                </c:pt>
                <c:pt idx="248517">
                  <c:v>28.8085938</c:v>
                </c:pt>
                <c:pt idx="248518">
                  <c:v>66.65039059999994</c:v>
                </c:pt>
                <c:pt idx="248519">
                  <c:v>98.38867190000001</c:v>
                </c:pt>
                <c:pt idx="248520">
                  <c:v>107.543945</c:v>
                </c:pt>
                <c:pt idx="248521">
                  <c:v>78.36914059999998</c:v>
                </c:pt>
                <c:pt idx="248522">
                  <c:v>42.3583984</c:v>
                </c:pt>
                <c:pt idx="248523">
                  <c:v>-15.5029297</c:v>
                </c:pt>
                <c:pt idx="248524">
                  <c:v>-66.1621094</c:v>
                </c:pt>
                <c:pt idx="248525">
                  <c:v>-95.2148438</c:v>
                </c:pt>
                <c:pt idx="248526">
                  <c:v>-103.759766</c:v>
                </c:pt>
                <c:pt idx="248527">
                  <c:v>-84.3505859</c:v>
                </c:pt>
                <c:pt idx="248528">
                  <c:v>-37.4755859</c:v>
                </c:pt>
                <c:pt idx="248529">
                  <c:v>12.9394531</c:v>
                </c:pt>
                <c:pt idx="248530">
                  <c:v>62.3779297</c:v>
                </c:pt>
                <c:pt idx="248531">
                  <c:v>97.2900391</c:v>
                </c:pt>
                <c:pt idx="248532">
                  <c:v>104.858398</c:v>
                </c:pt>
                <c:pt idx="248533">
                  <c:v>83.8623047</c:v>
                </c:pt>
                <c:pt idx="248534">
                  <c:v>41.1376953</c:v>
                </c:pt>
                <c:pt idx="248535">
                  <c:v>-10.2539062</c:v>
                </c:pt>
                <c:pt idx="248536">
                  <c:v>-61.8896484</c:v>
                </c:pt>
                <c:pt idx="248537">
                  <c:v>-91.55273440000001</c:v>
                </c:pt>
                <c:pt idx="248538">
                  <c:v>-104.858398</c:v>
                </c:pt>
                <c:pt idx="248539">
                  <c:v>-83.3740234</c:v>
                </c:pt>
                <c:pt idx="248540">
                  <c:v>-46.9970703</c:v>
                </c:pt>
                <c:pt idx="248541">
                  <c:v>2.44140625</c:v>
                </c:pt>
                <c:pt idx="248542">
                  <c:v>59.6923828</c:v>
                </c:pt>
                <c:pt idx="248543">
                  <c:v>86.9140625</c:v>
                </c:pt>
                <c:pt idx="248544">
                  <c:v>99.7314453</c:v>
                </c:pt>
                <c:pt idx="248545">
                  <c:v>85.5712891</c:v>
                </c:pt>
                <c:pt idx="248546">
                  <c:v>46.2646484</c:v>
                </c:pt>
                <c:pt idx="248547">
                  <c:v>-5.12695312</c:v>
                </c:pt>
                <c:pt idx="248548">
                  <c:v>-58.59375</c:v>
                </c:pt>
                <c:pt idx="248549">
                  <c:v>-91.55273440000001</c:v>
                </c:pt>
                <c:pt idx="248550">
                  <c:v>-98.38867190000001</c:v>
                </c:pt>
                <c:pt idx="248551">
                  <c:v>-86.5478516</c:v>
                </c:pt>
                <c:pt idx="248552">
                  <c:v>-52.734375</c:v>
                </c:pt>
                <c:pt idx="248553">
                  <c:v>2.56347656</c:v>
                </c:pt>
                <c:pt idx="248554">
                  <c:v>53.2226562</c:v>
                </c:pt>
                <c:pt idx="248555">
                  <c:v>87.03613279999998</c:v>
                </c:pt>
                <c:pt idx="248556">
                  <c:v>108.520508</c:v>
                </c:pt>
                <c:pt idx="248557">
                  <c:v>97.90039059999998</c:v>
                </c:pt>
                <c:pt idx="248558">
                  <c:v>50.2929688</c:v>
                </c:pt>
                <c:pt idx="248559">
                  <c:v>2.07519531</c:v>
                </c:pt>
                <c:pt idx="248560">
                  <c:v>-51.2695312</c:v>
                </c:pt>
                <c:pt idx="248561">
                  <c:v>-88.7451172</c:v>
                </c:pt>
                <c:pt idx="248562">
                  <c:v>-103.027344</c:v>
                </c:pt>
                <c:pt idx="248563">
                  <c:v>-93.75</c:v>
                </c:pt>
                <c:pt idx="248564">
                  <c:v>-59.9365234</c:v>
                </c:pt>
                <c:pt idx="248565">
                  <c:v>-10.0097656</c:v>
                </c:pt>
                <c:pt idx="248566">
                  <c:v>45.7763672</c:v>
                </c:pt>
                <c:pt idx="248567">
                  <c:v>87.15820309999998</c:v>
                </c:pt>
                <c:pt idx="248568">
                  <c:v>108.154297</c:v>
                </c:pt>
                <c:pt idx="248569">
                  <c:v>94.6044922</c:v>
                </c:pt>
                <c:pt idx="248570">
                  <c:v>58.2275391</c:v>
                </c:pt>
                <c:pt idx="248571">
                  <c:v>14.6484375</c:v>
                </c:pt>
                <c:pt idx="248572">
                  <c:v>-40.7714844</c:v>
                </c:pt>
                <c:pt idx="248573">
                  <c:v>-87.7685547</c:v>
                </c:pt>
                <c:pt idx="248574">
                  <c:v>-103.393555</c:v>
                </c:pt>
                <c:pt idx="248575">
                  <c:v>-92.0410156</c:v>
                </c:pt>
                <c:pt idx="248576">
                  <c:v>-61.4013672</c:v>
                </c:pt>
                <c:pt idx="248577">
                  <c:v>-9.52148438</c:v>
                </c:pt>
                <c:pt idx="248578">
                  <c:v>36.6210938</c:v>
                </c:pt>
                <c:pt idx="248579">
                  <c:v>78.4912109</c:v>
                </c:pt>
                <c:pt idx="248580">
                  <c:v>104.492188</c:v>
                </c:pt>
                <c:pt idx="248581">
                  <c:v>95.9472656</c:v>
                </c:pt>
                <c:pt idx="248582">
                  <c:v>58.1054688</c:v>
                </c:pt>
                <c:pt idx="248583">
                  <c:v>12.6953125</c:v>
                </c:pt>
                <c:pt idx="248584">
                  <c:v>-35.5224609</c:v>
                </c:pt>
                <c:pt idx="248585">
                  <c:v>-79.7119141</c:v>
                </c:pt>
                <c:pt idx="248586">
                  <c:v>-101.44043</c:v>
                </c:pt>
                <c:pt idx="248587">
                  <c:v>-104.492188</c:v>
                </c:pt>
                <c:pt idx="248588">
                  <c:v>-72.265625</c:v>
                </c:pt>
                <c:pt idx="248589">
                  <c:v>-19.6533203</c:v>
                </c:pt>
                <c:pt idx="248590">
                  <c:v>33.3251953</c:v>
                </c:pt>
                <c:pt idx="248591">
                  <c:v>76.4160156</c:v>
                </c:pt>
                <c:pt idx="248592">
                  <c:v>104.736328</c:v>
                </c:pt>
                <c:pt idx="248593">
                  <c:v>99.2431641</c:v>
                </c:pt>
                <c:pt idx="248594">
                  <c:v>67.13867190000001</c:v>
                </c:pt>
                <c:pt idx="248595">
                  <c:v>16.9677734</c:v>
                </c:pt>
                <c:pt idx="248596">
                  <c:v>-29.9072266</c:v>
                </c:pt>
                <c:pt idx="248597">
                  <c:v>-77.27050779999998</c:v>
                </c:pt>
                <c:pt idx="248598">
                  <c:v>-102.905273</c:v>
                </c:pt>
                <c:pt idx="248599">
                  <c:v>-101.318359</c:v>
                </c:pt>
                <c:pt idx="248600">
                  <c:v>-70.0683594</c:v>
                </c:pt>
                <c:pt idx="248601">
                  <c:v>-25.5126953</c:v>
                </c:pt>
                <c:pt idx="248602">
                  <c:v>33.0810547</c:v>
                </c:pt>
                <c:pt idx="248603">
                  <c:v>76.4160156</c:v>
                </c:pt>
                <c:pt idx="248604">
                  <c:v>93.2617188</c:v>
                </c:pt>
                <c:pt idx="248605">
                  <c:v>103.881836</c:v>
                </c:pt>
                <c:pt idx="248606">
                  <c:v>77.63671879999995</c:v>
                </c:pt>
                <c:pt idx="248607">
                  <c:v>26.9775391</c:v>
                </c:pt>
                <c:pt idx="248608">
                  <c:v>-23.6816406</c:v>
                </c:pt>
                <c:pt idx="248609">
                  <c:v>-72.0214844</c:v>
                </c:pt>
                <c:pt idx="248610">
                  <c:v>-97.0458984</c:v>
                </c:pt>
                <c:pt idx="248611">
                  <c:v>-103.637695</c:v>
                </c:pt>
                <c:pt idx="248612">
                  <c:v>-78.6132812</c:v>
                </c:pt>
                <c:pt idx="248613">
                  <c:v>-31.25</c:v>
                </c:pt>
                <c:pt idx="248614">
                  <c:v>29.6630859</c:v>
                </c:pt>
                <c:pt idx="248615">
                  <c:v>65.0634766</c:v>
                </c:pt>
                <c:pt idx="248616">
                  <c:v>90.08789059999998</c:v>
                </c:pt>
                <c:pt idx="248617">
                  <c:v>107.055664</c:v>
                </c:pt>
                <c:pt idx="248618">
                  <c:v>83.0078125</c:v>
                </c:pt>
                <c:pt idx="248619">
                  <c:v>37.5976562</c:v>
                </c:pt>
                <c:pt idx="248620">
                  <c:v>-15.3808594</c:v>
                </c:pt>
                <c:pt idx="248621">
                  <c:v>-63.3544922</c:v>
                </c:pt>
                <c:pt idx="248622">
                  <c:v>-91.1865234</c:v>
                </c:pt>
                <c:pt idx="248623">
                  <c:v>-105.46875</c:v>
                </c:pt>
                <c:pt idx="248624">
                  <c:v>-81.17675779999993</c:v>
                </c:pt>
                <c:pt idx="248625">
                  <c:v>-39.30664059999999</c:v>
                </c:pt>
                <c:pt idx="248626">
                  <c:v>17.8222656</c:v>
                </c:pt>
                <c:pt idx="248627">
                  <c:v>68.8476562</c:v>
                </c:pt>
                <c:pt idx="248628">
                  <c:v>100.463867</c:v>
                </c:pt>
                <c:pt idx="248629">
                  <c:v>100.830078</c:v>
                </c:pt>
                <c:pt idx="248630">
                  <c:v>80.2001953</c:v>
                </c:pt>
                <c:pt idx="248631">
                  <c:v>39.9169922</c:v>
                </c:pt>
                <c:pt idx="248632">
                  <c:v>-9.88769531</c:v>
                </c:pt>
                <c:pt idx="248633">
                  <c:v>-59.81445309999999</c:v>
                </c:pt>
                <c:pt idx="248634">
                  <c:v>-100.219727</c:v>
                </c:pt>
                <c:pt idx="248635">
                  <c:v>-107.299805</c:v>
                </c:pt>
                <c:pt idx="248636">
                  <c:v>-82.3974609</c:v>
                </c:pt>
                <c:pt idx="248637">
                  <c:v>-46.7529297</c:v>
                </c:pt>
                <c:pt idx="248638">
                  <c:v>10.9863281</c:v>
                </c:pt>
                <c:pt idx="248639">
                  <c:v>53.4667969</c:v>
                </c:pt>
                <c:pt idx="248640">
                  <c:v>86.05957029999998</c:v>
                </c:pt>
                <c:pt idx="248641">
                  <c:v>100.952148</c:v>
                </c:pt>
                <c:pt idx="248642">
                  <c:v>89.35546879999995</c:v>
                </c:pt>
                <c:pt idx="248643">
                  <c:v>47.3632812</c:v>
                </c:pt>
                <c:pt idx="248644">
                  <c:v>-5.49316406</c:v>
                </c:pt>
                <c:pt idx="248645">
                  <c:v>-53.9550781</c:v>
                </c:pt>
                <c:pt idx="248646">
                  <c:v>-93.01757809999998</c:v>
                </c:pt>
                <c:pt idx="248647">
                  <c:v>-104.980469</c:v>
                </c:pt>
                <c:pt idx="248648">
                  <c:v>-84.22851559999998</c:v>
                </c:pt>
                <c:pt idx="248649">
                  <c:v>-53.4667969</c:v>
                </c:pt>
                <c:pt idx="248650">
                  <c:v>-2.9296875</c:v>
                </c:pt>
                <c:pt idx="248651">
                  <c:v>57.0068359</c:v>
                </c:pt>
                <c:pt idx="248652">
                  <c:v>87.2802734</c:v>
                </c:pt>
                <c:pt idx="248653">
                  <c:v>100.708008</c:v>
                </c:pt>
                <c:pt idx="248654">
                  <c:v>89.5996094</c:v>
                </c:pt>
                <c:pt idx="248655">
                  <c:v>56.3964844</c:v>
                </c:pt>
                <c:pt idx="248656">
                  <c:v>0.244140625</c:v>
                </c:pt>
                <c:pt idx="248657">
                  <c:v>-54.6875</c:v>
                </c:pt>
                <c:pt idx="248658">
                  <c:v>-81.66503909999996</c:v>
                </c:pt>
                <c:pt idx="248659">
                  <c:v>-99.60937499999996</c:v>
                </c:pt>
                <c:pt idx="248660">
                  <c:v>-97.2900391</c:v>
                </c:pt>
                <c:pt idx="248661">
                  <c:v>-66.65039059999994</c:v>
                </c:pt>
                <c:pt idx="248662">
                  <c:v>-6.103515619999995</c:v>
                </c:pt>
                <c:pt idx="248663">
                  <c:v>42.8466797</c:v>
                </c:pt>
                <c:pt idx="248664">
                  <c:v>83.4960938</c:v>
                </c:pt>
                <c:pt idx="248665">
                  <c:v>107.421875</c:v>
                </c:pt>
                <c:pt idx="248666">
                  <c:v>94.84863279999998</c:v>
                </c:pt>
                <c:pt idx="248667">
                  <c:v>54.93164059999999</c:v>
                </c:pt>
                <c:pt idx="248668">
                  <c:v>10.6201172</c:v>
                </c:pt>
                <c:pt idx="248669">
                  <c:v>-40.4052734</c:v>
                </c:pt>
                <c:pt idx="248670">
                  <c:v>-83.0078125</c:v>
                </c:pt>
                <c:pt idx="248671">
                  <c:v>-100.341797</c:v>
                </c:pt>
                <c:pt idx="248672">
                  <c:v>-96.1914062</c:v>
                </c:pt>
                <c:pt idx="248673">
                  <c:v>-55.4199219</c:v>
                </c:pt>
                <c:pt idx="248674">
                  <c:v>-11.1083984</c:v>
                </c:pt>
                <c:pt idx="248675">
                  <c:v>42.2363281</c:v>
                </c:pt>
                <c:pt idx="248676">
                  <c:v>88.2568359</c:v>
                </c:pt>
                <c:pt idx="248677">
                  <c:v>104.492188</c:v>
                </c:pt>
                <c:pt idx="248678">
                  <c:v>84.7167969</c:v>
                </c:pt>
                <c:pt idx="248679">
                  <c:v>58.83789059999999</c:v>
                </c:pt>
                <c:pt idx="248680">
                  <c:v>19.2871094</c:v>
                </c:pt>
                <c:pt idx="248681">
                  <c:v>-36.8652344</c:v>
                </c:pt>
                <c:pt idx="248682">
                  <c:v>-74.9511719</c:v>
                </c:pt>
                <c:pt idx="248683">
                  <c:v>-98.1445312</c:v>
                </c:pt>
                <c:pt idx="248684">
                  <c:v>-100.341797</c:v>
                </c:pt>
                <c:pt idx="248685">
                  <c:v>-72.1435547</c:v>
                </c:pt>
                <c:pt idx="248686">
                  <c:v>-25.2685547</c:v>
                </c:pt>
                <c:pt idx="248687">
                  <c:v>25.0244141</c:v>
                </c:pt>
                <c:pt idx="248688">
                  <c:v>73.1201172</c:v>
                </c:pt>
                <c:pt idx="248689">
                  <c:v>107.177734</c:v>
                </c:pt>
                <c:pt idx="248690">
                  <c:v>96.0693359</c:v>
                </c:pt>
                <c:pt idx="248691">
                  <c:v>69.0917969</c:v>
                </c:pt>
                <c:pt idx="248692">
                  <c:v>26.9775391</c:v>
                </c:pt>
                <c:pt idx="248693">
                  <c:v>-32.2265625</c:v>
                </c:pt>
                <c:pt idx="248694">
                  <c:v>-74.21875</c:v>
                </c:pt>
                <c:pt idx="248695">
                  <c:v>-95.3369141</c:v>
                </c:pt>
                <c:pt idx="248696">
                  <c:v>-100.219727</c:v>
                </c:pt>
                <c:pt idx="248697">
                  <c:v>-70.9228516</c:v>
                </c:pt>
                <c:pt idx="248698">
                  <c:v>-19.53125</c:v>
                </c:pt>
                <c:pt idx="248699">
                  <c:v>32.7148438</c:v>
                </c:pt>
                <c:pt idx="248700">
                  <c:v>74.3408203</c:v>
                </c:pt>
                <c:pt idx="248701">
                  <c:v>98.1445312</c:v>
                </c:pt>
                <c:pt idx="248702">
                  <c:v>98.63281249999996</c:v>
                </c:pt>
                <c:pt idx="248703">
                  <c:v>77.39257809999994</c:v>
                </c:pt>
                <c:pt idx="248704">
                  <c:v>25.8789062</c:v>
                </c:pt>
                <c:pt idx="248705">
                  <c:v>-21.8505859</c:v>
                </c:pt>
                <c:pt idx="248706">
                  <c:v>-69.58007809999994</c:v>
                </c:pt>
                <c:pt idx="248707">
                  <c:v>-100.219727</c:v>
                </c:pt>
                <c:pt idx="248708">
                  <c:v>-104.736328</c:v>
                </c:pt>
                <c:pt idx="248709">
                  <c:v>-79.5898438</c:v>
                </c:pt>
                <c:pt idx="248710">
                  <c:v>-28.0761719</c:v>
                </c:pt>
                <c:pt idx="248711">
                  <c:v>22.5830078</c:v>
                </c:pt>
                <c:pt idx="248712">
                  <c:v>68.1152344</c:v>
                </c:pt>
                <c:pt idx="248713">
                  <c:v>103.515625</c:v>
                </c:pt>
                <c:pt idx="248714">
                  <c:v>100.830078</c:v>
                </c:pt>
                <c:pt idx="248715">
                  <c:v>83.6181641</c:v>
                </c:pt>
                <c:pt idx="248716">
                  <c:v>37.8417969</c:v>
                </c:pt>
                <c:pt idx="248717">
                  <c:v>-17.8222656</c:v>
                </c:pt>
                <c:pt idx="248718">
                  <c:v>-60.7910156</c:v>
                </c:pt>
                <c:pt idx="248719">
                  <c:v>-94.7265625</c:v>
                </c:pt>
                <c:pt idx="248720">
                  <c:v>-100.341797</c:v>
                </c:pt>
                <c:pt idx="248721">
                  <c:v>-85.6933594</c:v>
                </c:pt>
                <c:pt idx="248722">
                  <c:v>-41.2597656</c:v>
                </c:pt>
                <c:pt idx="248723">
                  <c:v>16.6015625</c:v>
                </c:pt>
                <c:pt idx="248724">
                  <c:v>64.3310547</c:v>
                </c:pt>
                <c:pt idx="248725">
                  <c:v>94.84863279999998</c:v>
                </c:pt>
                <c:pt idx="248726">
                  <c:v>103.515625</c:v>
                </c:pt>
                <c:pt idx="248727">
                  <c:v>79.9560547</c:v>
                </c:pt>
                <c:pt idx="248728">
                  <c:v>40.2832031</c:v>
                </c:pt>
                <c:pt idx="248729">
                  <c:v>-5.73730469</c:v>
                </c:pt>
                <c:pt idx="248730">
                  <c:v>-54.93164059999999</c:v>
                </c:pt>
                <c:pt idx="248731">
                  <c:v>-92.1630859</c:v>
                </c:pt>
                <c:pt idx="248732">
                  <c:v>-101.318359</c:v>
                </c:pt>
                <c:pt idx="248733">
                  <c:v>-91.3085938</c:v>
                </c:pt>
                <c:pt idx="248734">
                  <c:v>-41.9921875</c:v>
                </c:pt>
                <c:pt idx="248735">
                  <c:v>13.0615234</c:v>
                </c:pt>
                <c:pt idx="248736">
                  <c:v>58.3496094</c:v>
                </c:pt>
                <c:pt idx="248737">
                  <c:v>91.55273440000001</c:v>
                </c:pt>
                <c:pt idx="248738">
                  <c:v>105.224609</c:v>
                </c:pt>
                <c:pt idx="248739">
                  <c:v>84.7167969</c:v>
                </c:pt>
                <c:pt idx="248740">
                  <c:v>45.8984375</c:v>
                </c:pt>
                <c:pt idx="248741">
                  <c:v>-2.19726562</c:v>
                </c:pt>
                <c:pt idx="248742">
                  <c:v>-52.3681641</c:v>
                </c:pt>
                <c:pt idx="248743">
                  <c:v>-85.20507809999994</c:v>
                </c:pt>
                <c:pt idx="248744">
                  <c:v>-98.9990234</c:v>
                </c:pt>
                <c:pt idx="248745">
                  <c:v>-83.3740234</c:v>
                </c:pt>
                <c:pt idx="248746">
                  <c:v>-49.5605469</c:v>
                </c:pt>
                <c:pt idx="248747">
                  <c:v>-3.90625</c:v>
                </c:pt>
                <c:pt idx="248748">
                  <c:v>51.2695312</c:v>
                </c:pt>
                <c:pt idx="248749">
                  <c:v>93.87207029999993</c:v>
                </c:pt>
                <c:pt idx="248750">
                  <c:v>98.75488279999998</c:v>
                </c:pt>
                <c:pt idx="248751">
                  <c:v>90.2099609</c:v>
                </c:pt>
                <c:pt idx="248752">
                  <c:v>53.5888672</c:v>
                </c:pt>
                <c:pt idx="248753">
                  <c:v>4.51660156</c:v>
                </c:pt>
                <c:pt idx="248754">
                  <c:v>-47.6074219</c:v>
                </c:pt>
                <c:pt idx="248755">
                  <c:v>-82.88574219999992</c:v>
                </c:pt>
                <c:pt idx="248756">
                  <c:v>-107.666016</c:v>
                </c:pt>
                <c:pt idx="248757">
                  <c:v>-100.097656</c:v>
                </c:pt>
                <c:pt idx="248758">
                  <c:v>-62.6220703</c:v>
                </c:pt>
                <c:pt idx="248759">
                  <c:v>-12.0849609</c:v>
                </c:pt>
                <c:pt idx="248760">
                  <c:v>47.1191406</c:v>
                </c:pt>
                <c:pt idx="248761">
                  <c:v>93.01757809999998</c:v>
                </c:pt>
                <c:pt idx="248762">
                  <c:v>107.177734</c:v>
                </c:pt>
                <c:pt idx="248763">
                  <c:v>95.4589844</c:v>
                </c:pt>
                <c:pt idx="248764">
                  <c:v>61.8896484</c:v>
                </c:pt>
                <c:pt idx="248765">
                  <c:v>18.1884766</c:v>
                </c:pt>
                <c:pt idx="248766">
                  <c:v>-42.1142578</c:v>
                </c:pt>
                <c:pt idx="248767">
                  <c:v>-86.05957029999998</c:v>
                </c:pt>
                <c:pt idx="248768">
                  <c:v>-102.172852</c:v>
                </c:pt>
                <c:pt idx="248769">
                  <c:v>-97.0458984</c:v>
                </c:pt>
                <c:pt idx="248770">
                  <c:v>-63.9648438</c:v>
                </c:pt>
                <c:pt idx="248771">
                  <c:v>-16.1132812</c:v>
                </c:pt>
                <c:pt idx="248772">
                  <c:v>35.4003906</c:v>
                </c:pt>
                <c:pt idx="248773">
                  <c:v>76.0498047</c:v>
                </c:pt>
                <c:pt idx="248774">
                  <c:v>100.585938</c:v>
                </c:pt>
                <c:pt idx="248775">
                  <c:v>95.3369141</c:v>
                </c:pt>
                <c:pt idx="248776">
                  <c:v>62.8662109</c:v>
                </c:pt>
                <c:pt idx="248777">
                  <c:v>18.6767578</c:v>
                </c:pt>
                <c:pt idx="248778">
                  <c:v>-34.6679688</c:v>
                </c:pt>
                <c:pt idx="248779">
                  <c:v>-82.6416016</c:v>
                </c:pt>
                <c:pt idx="248780">
                  <c:v>-99.4873047</c:v>
                </c:pt>
                <c:pt idx="248781">
                  <c:v>-102.172852</c:v>
                </c:pt>
                <c:pt idx="248782">
                  <c:v>-66.8945312</c:v>
                </c:pt>
                <c:pt idx="248783">
                  <c:v>-13.4277344</c:v>
                </c:pt>
                <c:pt idx="248784">
                  <c:v>38.0859375</c:v>
                </c:pt>
                <c:pt idx="248785">
                  <c:v>79.8339844</c:v>
                </c:pt>
                <c:pt idx="248786">
                  <c:v>100.097656</c:v>
                </c:pt>
                <c:pt idx="248787">
                  <c:v>99.9755859</c:v>
                </c:pt>
                <c:pt idx="248788">
                  <c:v>72.87597659999993</c:v>
                </c:pt>
                <c:pt idx="248789">
                  <c:v>16.3574219</c:v>
                </c:pt>
                <c:pt idx="248790">
                  <c:v>-32.3486328</c:v>
                </c:pt>
                <c:pt idx="248791">
                  <c:v>-68.8476562</c:v>
                </c:pt>
                <c:pt idx="248792">
                  <c:v>-100.830078</c:v>
                </c:pt>
                <c:pt idx="248793">
                  <c:v>-96.92382809999998</c:v>
                </c:pt>
                <c:pt idx="248794">
                  <c:v>-68.60351559999998</c:v>
                </c:pt>
                <c:pt idx="248795">
                  <c:v>-23.4375</c:v>
                </c:pt>
                <c:pt idx="248796">
                  <c:v>26.4892578</c:v>
                </c:pt>
                <c:pt idx="248797">
                  <c:v>67.8710938</c:v>
                </c:pt>
                <c:pt idx="248798">
                  <c:v>90.2099609</c:v>
                </c:pt>
                <c:pt idx="248799">
                  <c:v>100.952148</c:v>
                </c:pt>
                <c:pt idx="248800">
                  <c:v>77.0263672</c:v>
                </c:pt>
                <c:pt idx="248801">
                  <c:v>29.0527344</c:v>
                </c:pt>
                <c:pt idx="248802">
                  <c:v>-16.1132812</c:v>
                </c:pt>
                <c:pt idx="248803">
                  <c:v>-67.50488279999998</c:v>
                </c:pt>
                <c:pt idx="248804">
                  <c:v>-96.3134766</c:v>
                </c:pt>
                <c:pt idx="248805">
                  <c:v>-100.463867</c:v>
                </c:pt>
                <c:pt idx="248806">
                  <c:v>-84.3505859</c:v>
                </c:pt>
                <c:pt idx="248807">
                  <c:v>-31.8603516</c:v>
                </c:pt>
                <c:pt idx="248808">
                  <c:v>18.7988281</c:v>
                </c:pt>
                <c:pt idx="248809">
                  <c:v>62.8662109</c:v>
                </c:pt>
                <c:pt idx="248810">
                  <c:v>101.074219</c:v>
                </c:pt>
                <c:pt idx="248811">
                  <c:v>104.492188</c:v>
                </c:pt>
                <c:pt idx="248812">
                  <c:v>79.1015625</c:v>
                </c:pt>
                <c:pt idx="248813">
                  <c:v>36.1328125</c:v>
                </c:pt>
                <c:pt idx="248814">
                  <c:v>-12.2070312</c:v>
                </c:pt>
                <c:pt idx="248815">
                  <c:v>-59.2041016</c:v>
                </c:pt>
                <c:pt idx="248816">
                  <c:v>-95.703125</c:v>
                </c:pt>
                <c:pt idx="248817">
                  <c:v>-100.708008</c:v>
                </c:pt>
                <c:pt idx="248818">
                  <c:v>-80.2001953</c:v>
                </c:pt>
                <c:pt idx="248819">
                  <c:v>-38.8183594</c:v>
                </c:pt>
                <c:pt idx="248820">
                  <c:v>15.9912109</c:v>
                </c:pt>
                <c:pt idx="248821">
                  <c:v>60.7910156</c:v>
                </c:pt>
                <c:pt idx="248822">
                  <c:v>93.9941406</c:v>
                </c:pt>
                <c:pt idx="248823">
                  <c:v>102.905273</c:v>
                </c:pt>
                <c:pt idx="248824">
                  <c:v>85.6933594</c:v>
                </c:pt>
                <c:pt idx="248825">
                  <c:v>39.30664059999999</c:v>
                </c:pt>
                <c:pt idx="248826">
                  <c:v>-11.4746094</c:v>
                </c:pt>
                <c:pt idx="248827">
                  <c:v>-59.2041016</c:v>
                </c:pt>
                <c:pt idx="248828">
                  <c:v>-95.0927734</c:v>
                </c:pt>
                <c:pt idx="248829">
                  <c:v>-102.539062</c:v>
                </c:pt>
                <c:pt idx="248830">
                  <c:v>-82.03125</c:v>
                </c:pt>
                <c:pt idx="248831">
                  <c:v>-44.7998047</c:v>
                </c:pt>
                <c:pt idx="248832">
                  <c:v>2.9296875</c:v>
                </c:pt>
                <c:pt idx="248833">
                  <c:v>57.4951172</c:v>
                </c:pt>
                <c:pt idx="248834">
                  <c:v>88.37890619999993</c:v>
                </c:pt>
                <c:pt idx="248835">
                  <c:v>100.830078</c:v>
                </c:pt>
                <c:pt idx="248836">
                  <c:v>89.2333984</c:v>
                </c:pt>
                <c:pt idx="248837">
                  <c:v>47.9736328</c:v>
                </c:pt>
                <c:pt idx="248838">
                  <c:v>2.31933594</c:v>
                </c:pt>
                <c:pt idx="248839">
                  <c:v>-51.7578125</c:v>
                </c:pt>
                <c:pt idx="248840">
                  <c:v>-87.890625</c:v>
                </c:pt>
                <c:pt idx="248841">
                  <c:v>-104.980469</c:v>
                </c:pt>
                <c:pt idx="248842">
                  <c:v>-83.12988279999993</c:v>
                </c:pt>
                <c:pt idx="248843">
                  <c:v>-51.1474609</c:v>
                </c:pt>
                <c:pt idx="248844">
                  <c:v>0.0</c:v>
                </c:pt>
                <c:pt idx="248845">
                  <c:v>47.85156249999999</c:v>
                </c:pt>
                <c:pt idx="248846">
                  <c:v>93.87207029999993</c:v>
                </c:pt>
                <c:pt idx="248847">
                  <c:v>110.595703</c:v>
                </c:pt>
                <c:pt idx="248848">
                  <c:v>92.2851562</c:v>
                </c:pt>
                <c:pt idx="248849">
                  <c:v>46.9970703</c:v>
                </c:pt>
                <c:pt idx="248850">
                  <c:v>-0.854492188</c:v>
                </c:pt>
                <c:pt idx="248851">
                  <c:v>-49.0722656</c:v>
                </c:pt>
                <c:pt idx="248852">
                  <c:v>-91.796875</c:v>
                </c:pt>
                <c:pt idx="248853">
                  <c:v>-103.759766</c:v>
                </c:pt>
                <c:pt idx="248854">
                  <c:v>-84.22851559999998</c:v>
                </c:pt>
                <c:pt idx="248855">
                  <c:v>-50.0488281</c:v>
                </c:pt>
                <c:pt idx="248856">
                  <c:v>-0.854492188</c:v>
                </c:pt>
                <c:pt idx="248857">
                  <c:v>52.4902344</c:v>
                </c:pt>
                <c:pt idx="248858">
                  <c:v>88.13476559999998</c:v>
                </c:pt>
                <c:pt idx="248859">
                  <c:v>103.759766</c:v>
                </c:pt>
                <c:pt idx="248860">
                  <c:v>93.5058594</c:v>
                </c:pt>
                <c:pt idx="248861">
                  <c:v>59.2041016</c:v>
                </c:pt>
                <c:pt idx="248862">
                  <c:v>8.178710939999998</c:v>
                </c:pt>
                <c:pt idx="248863">
                  <c:v>-42.8466797</c:v>
                </c:pt>
                <c:pt idx="248864">
                  <c:v>-84.9609375</c:v>
                </c:pt>
                <c:pt idx="248865">
                  <c:v>-103.515625</c:v>
                </c:pt>
                <c:pt idx="248866">
                  <c:v>-92.77343749999996</c:v>
                </c:pt>
                <c:pt idx="248867">
                  <c:v>-60.7910156</c:v>
                </c:pt>
                <c:pt idx="248868">
                  <c:v>-12.2070312</c:v>
                </c:pt>
                <c:pt idx="248869">
                  <c:v>37.9638672</c:v>
                </c:pt>
                <c:pt idx="248870">
                  <c:v>75.0732422</c:v>
                </c:pt>
                <c:pt idx="248871">
                  <c:v>99.7314453</c:v>
                </c:pt>
                <c:pt idx="248872">
                  <c:v>99.9755859</c:v>
                </c:pt>
                <c:pt idx="248873">
                  <c:v>65.7958984</c:v>
                </c:pt>
                <c:pt idx="248874">
                  <c:v>19.7753906</c:v>
                </c:pt>
                <c:pt idx="248875">
                  <c:v>-30.7617188</c:v>
                </c:pt>
                <c:pt idx="248876">
                  <c:v>-77.0263672</c:v>
                </c:pt>
                <c:pt idx="248877">
                  <c:v>-102.294922</c:v>
                </c:pt>
                <c:pt idx="248878">
                  <c:v>-92.89550779999998</c:v>
                </c:pt>
                <c:pt idx="248879">
                  <c:v>-66.52832029999998</c:v>
                </c:pt>
                <c:pt idx="248880">
                  <c:v>-22.7050781</c:v>
                </c:pt>
                <c:pt idx="248881">
                  <c:v>28.1982422</c:v>
                </c:pt>
                <c:pt idx="248882">
                  <c:v>70.4345703</c:v>
                </c:pt>
                <c:pt idx="248883">
                  <c:v>96.80175779999998</c:v>
                </c:pt>
                <c:pt idx="248884">
                  <c:v>103.149414</c:v>
                </c:pt>
                <c:pt idx="248885">
                  <c:v>73.85253909999996</c:v>
                </c:pt>
                <c:pt idx="248886">
                  <c:v>23.1933594</c:v>
                </c:pt>
                <c:pt idx="248887">
                  <c:v>-32.5927734</c:v>
                </c:pt>
                <c:pt idx="248888">
                  <c:v>-69.33593749999996</c:v>
                </c:pt>
                <c:pt idx="248889">
                  <c:v>-97.77832029999998</c:v>
                </c:pt>
                <c:pt idx="248890">
                  <c:v>-93.87207029999993</c:v>
                </c:pt>
                <c:pt idx="248891">
                  <c:v>-68.9697266</c:v>
                </c:pt>
                <c:pt idx="248892">
                  <c:v>-24.90234379999998</c:v>
                </c:pt>
                <c:pt idx="248893">
                  <c:v>23.3154297</c:v>
                </c:pt>
                <c:pt idx="248894">
                  <c:v>67.2607422</c:v>
                </c:pt>
                <c:pt idx="248895">
                  <c:v>103.759766</c:v>
                </c:pt>
                <c:pt idx="248896">
                  <c:v>101.806641</c:v>
                </c:pt>
                <c:pt idx="248897">
                  <c:v>70.80078119999993</c:v>
                </c:pt>
                <c:pt idx="248898">
                  <c:v>31.7382812</c:v>
                </c:pt>
                <c:pt idx="248899">
                  <c:v>-24.7802734</c:v>
                </c:pt>
                <c:pt idx="248900">
                  <c:v>-69.2138672</c:v>
                </c:pt>
                <c:pt idx="248901">
                  <c:v>-92.5292969</c:v>
                </c:pt>
                <c:pt idx="248902">
                  <c:v>-102.172852</c:v>
                </c:pt>
                <c:pt idx="248903">
                  <c:v>-74.9511719</c:v>
                </c:pt>
                <c:pt idx="248904">
                  <c:v>-30.8837891</c:v>
                </c:pt>
                <c:pt idx="248905">
                  <c:v>21.6064453</c:v>
                </c:pt>
                <c:pt idx="248906">
                  <c:v>64.57519529999998</c:v>
                </c:pt>
                <c:pt idx="248907">
                  <c:v>100.463867</c:v>
                </c:pt>
                <c:pt idx="248908">
                  <c:v>101.68457</c:v>
                </c:pt>
                <c:pt idx="248909">
                  <c:v>79.4677734</c:v>
                </c:pt>
                <c:pt idx="248910">
                  <c:v>35.7666016</c:v>
                </c:pt>
                <c:pt idx="248911">
                  <c:v>-22.7050781</c:v>
                </c:pt>
                <c:pt idx="248912">
                  <c:v>-74.9511719</c:v>
                </c:pt>
                <c:pt idx="248913">
                  <c:v>-90.94238279999998</c:v>
                </c:pt>
                <c:pt idx="248914">
                  <c:v>-96.1914062</c:v>
                </c:pt>
                <c:pt idx="248915">
                  <c:v>-76.9042969</c:v>
                </c:pt>
                <c:pt idx="248916">
                  <c:v>-45.5322266</c:v>
                </c:pt>
                <c:pt idx="248917">
                  <c:v>11.2304688</c:v>
                </c:pt>
                <c:pt idx="248918">
                  <c:v>66.8945312</c:v>
                </c:pt>
                <c:pt idx="248919">
                  <c:v>92.6513672</c:v>
                </c:pt>
                <c:pt idx="248920">
                  <c:v>99.7314453</c:v>
                </c:pt>
                <c:pt idx="248921">
                  <c:v>79.9560547</c:v>
                </c:pt>
                <c:pt idx="248922">
                  <c:v>44.1894531</c:v>
                </c:pt>
                <c:pt idx="248923">
                  <c:v>-5.615234379999995</c:v>
                </c:pt>
                <c:pt idx="248924">
                  <c:v>-57.2509766</c:v>
                </c:pt>
                <c:pt idx="248925">
                  <c:v>-91.0644531</c:v>
                </c:pt>
                <c:pt idx="248926">
                  <c:v>-101.68457</c:v>
                </c:pt>
                <c:pt idx="248927">
                  <c:v>-87.7685547</c:v>
                </c:pt>
                <c:pt idx="248928">
                  <c:v>-47.1191406</c:v>
                </c:pt>
                <c:pt idx="248929">
                  <c:v>4.51660156</c:v>
                </c:pt>
                <c:pt idx="248930">
                  <c:v>47.1191406</c:v>
                </c:pt>
                <c:pt idx="248931">
                  <c:v>86.7919922</c:v>
                </c:pt>
                <c:pt idx="248932">
                  <c:v>103.149414</c:v>
                </c:pt>
                <c:pt idx="248933">
                  <c:v>84.9609375</c:v>
                </c:pt>
                <c:pt idx="248934">
                  <c:v>43.3349609</c:v>
                </c:pt>
                <c:pt idx="248935">
                  <c:v>-4.27246094</c:v>
                </c:pt>
                <c:pt idx="248936">
                  <c:v>-52.6123047</c:v>
                </c:pt>
                <c:pt idx="248937">
                  <c:v>-83.6181641</c:v>
                </c:pt>
                <c:pt idx="248938">
                  <c:v>-102.172852</c:v>
                </c:pt>
                <c:pt idx="248939">
                  <c:v>-96.80175779999998</c:v>
                </c:pt>
                <c:pt idx="248940">
                  <c:v>-60.9130859</c:v>
                </c:pt>
                <c:pt idx="248941">
                  <c:v>-2.07519531</c:v>
                </c:pt>
                <c:pt idx="248942">
                  <c:v>50.5371094</c:v>
                </c:pt>
                <c:pt idx="248943">
                  <c:v>86.6699219</c:v>
                </c:pt>
                <c:pt idx="248944">
                  <c:v>95.2148438</c:v>
                </c:pt>
                <c:pt idx="248945">
                  <c:v>88.2568359</c:v>
                </c:pt>
                <c:pt idx="248946">
                  <c:v>60.6689453</c:v>
                </c:pt>
                <c:pt idx="248947">
                  <c:v>9.88769531</c:v>
                </c:pt>
                <c:pt idx="248948">
                  <c:v>-47.6074219</c:v>
                </c:pt>
                <c:pt idx="248949">
                  <c:v>-87.7685547</c:v>
                </c:pt>
                <c:pt idx="248950">
                  <c:v>-103.881836</c:v>
                </c:pt>
                <c:pt idx="248951">
                  <c:v>-89.35546879999995</c:v>
                </c:pt>
                <c:pt idx="248952">
                  <c:v>-50.0488281</c:v>
                </c:pt>
                <c:pt idx="248953">
                  <c:v>-15.5029297</c:v>
                </c:pt>
                <c:pt idx="248954">
                  <c:v>40.0390625</c:v>
                </c:pt>
                <c:pt idx="248955">
                  <c:v>84.5947266</c:v>
                </c:pt>
                <c:pt idx="248956">
                  <c:v>96.4355469</c:v>
                </c:pt>
                <c:pt idx="248957">
                  <c:v>96.5576172</c:v>
                </c:pt>
                <c:pt idx="248958">
                  <c:v>69.58007809999994</c:v>
                </c:pt>
                <c:pt idx="248959">
                  <c:v>12.9394531</c:v>
                </c:pt>
                <c:pt idx="248960">
                  <c:v>-38.8183594</c:v>
                </c:pt>
                <c:pt idx="248961">
                  <c:v>-85.6933594</c:v>
                </c:pt>
                <c:pt idx="248962">
                  <c:v>-101.318359</c:v>
                </c:pt>
                <c:pt idx="248963">
                  <c:v>-95.9472656</c:v>
                </c:pt>
                <c:pt idx="248964">
                  <c:v>-61.0351562</c:v>
                </c:pt>
                <c:pt idx="248965">
                  <c:v>-17.9443359</c:v>
                </c:pt>
                <c:pt idx="248966">
                  <c:v>27.0996094</c:v>
                </c:pt>
                <c:pt idx="248967">
                  <c:v>71.4111328</c:v>
                </c:pt>
                <c:pt idx="248968">
                  <c:v>100.830078</c:v>
                </c:pt>
                <c:pt idx="248969">
                  <c:v>98.5107422</c:v>
                </c:pt>
                <c:pt idx="248970">
                  <c:v>70.1904297</c:v>
                </c:pt>
                <c:pt idx="248971">
                  <c:v>22.8271484</c:v>
                </c:pt>
                <c:pt idx="248972">
                  <c:v>-31.8603516</c:v>
                </c:pt>
                <c:pt idx="248973">
                  <c:v>-77.14843749999996</c:v>
                </c:pt>
                <c:pt idx="248974">
                  <c:v>-103.515625</c:v>
                </c:pt>
                <c:pt idx="248975">
                  <c:v>-99.3652344</c:v>
                </c:pt>
                <c:pt idx="248976">
                  <c:v>-66.65039059999994</c:v>
                </c:pt>
                <c:pt idx="248977">
                  <c:v>-23.1933594</c:v>
                </c:pt>
                <c:pt idx="248978">
                  <c:v>26.4892578</c:v>
                </c:pt>
                <c:pt idx="248979">
                  <c:v>73.85253909999996</c:v>
                </c:pt>
                <c:pt idx="248980">
                  <c:v>107.421875</c:v>
                </c:pt>
                <c:pt idx="248981">
                  <c:v>98.5107422</c:v>
                </c:pt>
                <c:pt idx="248982">
                  <c:v>67.50488279999998</c:v>
                </c:pt>
                <c:pt idx="248983">
                  <c:v>28.44238279999998</c:v>
                </c:pt>
                <c:pt idx="248984">
                  <c:v>-23.4375</c:v>
                </c:pt>
                <c:pt idx="248985">
                  <c:v>-69.2138672</c:v>
                </c:pt>
                <c:pt idx="248986">
                  <c:v>-99.1210938</c:v>
                </c:pt>
                <c:pt idx="248987">
                  <c:v>-96.92382809999998</c:v>
                </c:pt>
                <c:pt idx="248988">
                  <c:v>-73.3642578</c:v>
                </c:pt>
                <c:pt idx="248989">
                  <c:v>-29.296875</c:v>
                </c:pt>
                <c:pt idx="248990">
                  <c:v>23.1933594</c:v>
                </c:pt>
                <c:pt idx="248991">
                  <c:v>68.60351559999998</c:v>
                </c:pt>
                <c:pt idx="248992">
                  <c:v>91.4306641</c:v>
                </c:pt>
                <c:pt idx="248993">
                  <c:v>96.5576172</c:v>
                </c:pt>
                <c:pt idx="248994">
                  <c:v>70.0683594</c:v>
                </c:pt>
                <c:pt idx="248995">
                  <c:v>30.1513672</c:v>
                </c:pt>
                <c:pt idx="248996">
                  <c:v>-21.7285156</c:v>
                </c:pt>
                <c:pt idx="248997">
                  <c:v>-66.52832029999998</c:v>
                </c:pt>
                <c:pt idx="248998">
                  <c:v>-93.75</c:v>
                </c:pt>
                <c:pt idx="248999">
                  <c:v>-98.63281249999996</c:v>
                </c:pt>
                <c:pt idx="249000">
                  <c:v>-78.7353516</c:v>
                </c:pt>
                <c:pt idx="249001">
                  <c:v>-35.15625</c:v>
                </c:pt>
                <c:pt idx="249002">
                  <c:v>13.0615234</c:v>
                </c:pt>
                <c:pt idx="249003">
                  <c:v>63.3544922</c:v>
                </c:pt>
                <c:pt idx="249004">
                  <c:v>92.5292969</c:v>
                </c:pt>
                <c:pt idx="249005">
                  <c:v>97.0458984</c:v>
                </c:pt>
                <c:pt idx="249006">
                  <c:v>77.8808594</c:v>
                </c:pt>
                <c:pt idx="249007">
                  <c:v>36.8652344</c:v>
                </c:pt>
                <c:pt idx="249008">
                  <c:v>-17.8222656</c:v>
                </c:pt>
                <c:pt idx="249009">
                  <c:v>-56.0302734</c:v>
                </c:pt>
                <c:pt idx="249010">
                  <c:v>-90.4541016</c:v>
                </c:pt>
                <c:pt idx="249011">
                  <c:v>-101.196289</c:v>
                </c:pt>
                <c:pt idx="249012">
                  <c:v>-84.4726562</c:v>
                </c:pt>
                <c:pt idx="249013">
                  <c:v>-45.2880859</c:v>
                </c:pt>
                <c:pt idx="249014">
                  <c:v>7.812499999999997</c:v>
                </c:pt>
                <c:pt idx="249015">
                  <c:v>57.1289062</c:v>
                </c:pt>
                <c:pt idx="249016">
                  <c:v>95.703125</c:v>
                </c:pt>
                <c:pt idx="249017">
                  <c:v>103.027344</c:v>
                </c:pt>
                <c:pt idx="249018">
                  <c:v>82.7636719</c:v>
                </c:pt>
                <c:pt idx="249019">
                  <c:v>44.55566409999999</c:v>
                </c:pt>
                <c:pt idx="249020">
                  <c:v>-0.9765625</c:v>
                </c:pt>
                <c:pt idx="249021">
                  <c:v>-48.0957031</c:v>
                </c:pt>
                <c:pt idx="249022">
                  <c:v>-93.38378909999996</c:v>
                </c:pt>
                <c:pt idx="249023">
                  <c:v>-101.196289</c:v>
                </c:pt>
                <c:pt idx="249024">
                  <c:v>-89.9658203</c:v>
                </c:pt>
                <c:pt idx="249025">
                  <c:v>-54.8095703</c:v>
                </c:pt>
                <c:pt idx="249026">
                  <c:v>-2.31933594</c:v>
                </c:pt>
                <c:pt idx="249027">
                  <c:v>49.1943359</c:v>
                </c:pt>
                <c:pt idx="249028">
                  <c:v>87.15820309999998</c:v>
                </c:pt>
                <c:pt idx="249029">
                  <c:v>97.90039059999998</c:v>
                </c:pt>
                <c:pt idx="249030">
                  <c:v>89.7216797</c:v>
                </c:pt>
                <c:pt idx="249031">
                  <c:v>49.4384766</c:v>
                </c:pt>
                <c:pt idx="249032">
                  <c:v>-2.56347656</c:v>
                </c:pt>
                <c:pt idx="249033">
                  <c:v>-52.734375</c:v>
                </c:pt>
                <c:pt idx="249034">
                  <c:v>-87.5244141</c:v>
                </c:pt>
                <c:pt idx="249035">
                  <c:v>-104.492188</c:v>
                </c:pt>
                <c:pt idx="249036">
                  <c:v>-91.3085938</c:v>
                </c:pt>
                <c:pt idx="249037">
                  <c:v>-58.59375</c:v>
                </c:pt>
                <c:pt idx="249038">
                  <c:v>-3.41796875</c:v>
                </c:pt>
                <c:pt idx="249039">
                  <c:v>46.7529297</c:v>
                </c:pt>
                <c:pt idx="249040">
                  <c:v>88.7451172</c:v>
                </c:pt>
                <c:pt idx="249041">
                  <c:v>103.637695</c:v>
                </c:pt>
                <c:pt idx="249042">
                  <c:v>89.11132809999998</c:v>
                </c:pt>
                <c:pt idx="249043">
                  <c:v>54.5654297</c:v>
                </c:pt>
                <c:pt idx="249044">
                  <c:v>10.9863281</c:v>
                </c:pt>
                <c:pt idx="249045">
                  <c:v>-39.9169922</c:v>
                </c:pt>
                <c:pt idx="249046">
                  <c:v>-84.3505859</c:v>
                </c:pt>
                <c:pt idx="249047">
                  <c:v>-106.933594</c:v>
                </c:pt>
                <c:pt idx="249048">
                  <c:v>-98.87695309999998</c:v>
                </c:pt>
                <c:pt idx="249049">
                  <c:v>-64.3310547</c:v>
                </c:pt>
                <c:pt idx="249050">
                  <c:v>-5.12695312</c:v>
                </c:pt>
                <c:pt idx="249051">
                  <c:v>42.1142578</c:v>
                </c:pt>
                <c:pt idx="249052">
                  <c:v>81.9091797</c:v>
                </c:pt>
                <c:pt idx="249053">
                  <c:v>106.323242</c:v>
                </c:pt>
                <c:pt idx="249054">
                  <c:v>92.1630859</c:v>
                </c:pt>
                <c:pt idx="249055">
                  <c:v>63.4765625</c:v>
                </c:pt>
                <c:pt idx="249056">
                  <c:v>9.88769531</c:v>
                </c:pt>
                <c:pt idx="249057">
                  <c:v>-43.3349609</c:v>
                </c:pt>
                <c:pt idx="249058">
                  <c:v>-78.4912109</c:v>
                </c:pt>
                <c:pt idx="249059">
                  <c:v>-98.87695309999998</c:v>
                </c:pt>
                <c:pt idx="249060">
                  <c:v>-96.80175779999998</c:v>
                </c:pt>
                <c:pt idx="249061">
                  <c:v>-65.67382809999994</c:v>
                </c:pt>
                <c:pt idx="249062">
                  <c:v>-20.8740234</c:v>
                </c:pt>
                <c:pt idx="249063">
                  <c:v>35.2783203</c:v>
                </c:pt>
                <c:pt idx="249064">
                  <c:v>78.36914059999998</c:v>
                </c:pt>
                <c:pt idx="249065">
                  <c:v>100.708008</c:v>
                </c:pt>
                <c:pt idx="249066">
                  <c:v>96.4355469</c:v>
                </c:pt>
                <c:pt idx="249067">
                  <c:v>66.0400391</c:v>
                </c:pt>
                <c:pt idx="249068">
                  <c:v>20.0195312</c:v>
                </c:pt>
                <c:pt idx="249069">
                  <c:v>-23.4375</c:v>
                </c:pt>
                <c:pt idx="249070">
                  <c:v>-72.1435547</c:v>
                </c:pt>
                <c:pt idx="249071">
                  <c:v>-97.90039059999998</c:v>
                </c:pt>
                <c:pt idx="249072">
                  <c:v>-92.5292969</c:v>
                </c:pt>
                <c:pt idx="249073">
                  <c:v>-76.0498047</c:v>
                </c:pt>
                <c:pt idx="249074">
                  <c:v>-24.4140625</c:v>
                </c:pt>
                <c:pt idx="249075">
                  <c:v>23.6816406</c:v>
                </c:pt>
                <c:pt idx="249076">
                  <c:v>77.14843749999996</c:v>
                </c:pt>
                <c:pt idx="249077">
                  <c:v>104.614258</c:v>
                </c:pt>
                <c:pt idx="249078">
                  <c:v>91.4306641</c:v>
                </c:pt>
                <c:pt idx="249079">
                  <c:v>73.2421875</c:v>
                </c:pt>
                <c:pt idx="249080">
                  <c:v>32.4707031</c:v>
                </c:pt>
                <c:pt idx="249081">
                  <c:v>-20.7519531</c:v>
                </c:pt>
                <c:pt idx="249082">
                  <c:v>-70.3125</c:v>
                </c:pt>
                <c:pt idx="249083">
                  <c:v>-90.57617190000001</c:v>
                </c:pt>
                <c:pt idx="249084">
                  <c:v>-100.708008</c:v>
                </c:pt>
                <c:pt idx="249085">
                  <c:v>-78.36914059999998</c:v>
                </c:pt>
                <c:pt idx="249086">
                  <c:v>-32.9589844</c:v>
                </c:pt>
                <c:pt idx="249087">
                  <c:v>27.2216797</c:v>
                </c:pt>
                <c:pt idx="249088">
                  <c:v>71.4111328</c:v>
                </c:pt>
                <c:pt idx="249089">
                  <c:v>92.2851562</c:v>
                </c:pt>
                <c:pt idx="249090">
                  <c:v>99.9755859</c:v>
                </c:pt>
                <c:pt idx="249091">
                  <c:v>78.12499999999998</c:v>
                </c:pt>
                <c:pt idx="249092">
                  <c:v>34.6679688</c:v>
                </c:pt>
                <c:pt idx="249093">
                  <c:v>-15.3808594</c:v>
                </c:pt>
                <c:pt idx="249094">
                  <c:v>-64.8193359</c:v>
                </c:pt>
                <c:pt idx="249095">
                  <c:v>-96.4355469</c:v>
                </c:pt>
                <c:pt idx="249096">
                  <c:v>-99.9755859</c:v>
                </c:pt>
                <c:pt idx="249097">
                  <c:v>-77.8808594</c:v>
                </c:pt>
                <c:pt idx="249098">
                  <c:v>-37.109375</c:v>
                </c:pt>
                <c:pt idx="249099">
                  <c:v>10.4980469</c:v>
                </c:pt>
                <c:pt idx="249100">
                  <c:v>62.1337891</c:v>
                </c:pt>
                <c:pt idx="249101">
                  <c:v>96.67968749999996</c:v>
                </c:pt>
                <c:pt idx="249102">
                  <c:v>103.393555</c:v>
                </c:pt>
                <c:pt idx="249103">
                  <c:v>77.27050779999998</c:v>
                </c:pt>
                <c:pt idx="249104">
                  <c:v>40.5273438</c:v>
                </c:pt>
                <c:pt idx="249105">
                  <c:v>-7.08007812</c:v>
                </c:pt>
                <c:pt idx="249106">
                  <c:v>-62.0117188</c:v>
                </c:pt>
                <c:pt idx="249107">
                  <c:v>-89.4775391</c:v>
                </c:pt>
                <c:pt idx="249108">
                  <c:v>-100.097656</c:v>
                </c:pt>
                <c:pt idx="249109">
                  <c:v>-86.5478516</c:v>
                </c:pt>
                <c:pt idx="249110">
                  <c:v>-44.0673828</c:v>
                </c:pt>
                <c:pt idx="249111">
                  <c:v>12.4511719</c:v>
                </c:pt>
                <c:pt idx="249112">
                  <c:v>54.93164059999999</c:v>
                </c:pt>
                <c:pt idx="249113">
                  <c:v>91.55273440000001</c:v>
                </c:pt>
                <c:pt idx="249114">
                  <c:v>103.393555</c:v>
                </c:pt>
                <c:pt idx="249115">
                  <c:v>86.3037109</c:v>
                </c:pt>
                <c:pt idx="249116">
                  <c:v>49.5605469</c:v>
                </c:pt>
                <c:pt idx="249117">
                  <c:v>-0.244140625</c:v>
                </c:pt>
                <c:pt idx="249118">
                  <c:v>-54.0771484</c:v>
                </c:pt>
                <c:pt idx="249119">
                  <c:v>-89.5996094</c:v>
                </c:pt>
                <c:pt idx="249120">
                  <c:v>-103.759766</c:v>
                </c:pt>
                <c:pt idx="249121">
                  <c:v>-89.35546879999995</c:v>
                </c:pt>
                <c:pt idx="249122">
                  <c:v>-44.921875</c:v>
                </c:pt>
                <c:pt idx="249123">
                  <c:v>1.22070312</c:v>
                </c:pt>
                <c:pt idx="249124">
                  <c:v>48.828125</c:v>
                </c:pt>
                <c:pt idx="249125">
                  <c:v>87.03613279999998</c:v>
                </c:pt>
                <c:pt idx="249126">
                  <c:v>100.952148</c:v>
                </c:pt>
                <c:pt idx="249127">
                  <c:v>87.4023438</c:v>
                </c:pt>
                <c:pt idx="249128">
                  <c:v>55.7861328</c:v>
                </c:pt>
                <c:pt idx="249129">
                  <c:v>8.7890625</c:v>
                </c:pt>
                <c:pt idx="249130">
                  <c:v>-41.5039062</c:v>
                </c:pt>
                <c:pt idx="249131">
                  <c:v>-89.84375</c:v>
                </c:pt>
                <c:pt idx="249132">
                  <c:v>-103.393555</c:v>
                </c:pt>
                <c:pt idx="249133">
                  <c:v>-89.2333984</c:v>
                </c:pt>
                <c:pt idx="249134">
                  <c:v>-57.2509766</c:v>
                </c:pt>
                <c:pt idx="249135">
                  <c:v>-6.347656249999996</c:v>
                </c:pt>
                <c:pt idx="249136">
                  <c:v>42.96875</c:v>
                </c:pt>
                <c:pt idx="249137">
                  <c:v>85.08300779999998</c:v>
                </c:pt>
                <c:pt idx="249138">
                  <c:v>99.4873047</c:v>
                </c:pt>
                <c:pt idx="249139">
                  <c:v>89.2333984</c:v>
                </c:pt>
                <c:pt idx="249140">
                  <c:v>58.83789059999999</c:v>
                </c:pt>
                <c:pt idx="249141">
                  <c:v>13.0615234</c:v>
                </c:pt>
                <c:pt idx="249142">
                  <c:v>-35.4003906</c:v>
                </c:pt>
                <c:pt idx="249143">
                  <c:v>-86.42578119999993</c:v>
                </c:pt>
                <c:pt idx="249144">
                  <c:v>-101.44043</c:v>
                </c:pt>
                <c:pt idx="249145">
                  <c:v>-95.2148438</c:v>
                </c:pt>
                <c:pt idx="249146">
                  <c:v>-68.1152344</c:v>
                </c:pt>
                <c:pt idx="249147">
                  <c:v>-16.8457031</c:v>
                </c:pt>
                <c:pt idx="249148">
                  <c:v>33.0810547</c:v>
                </c:pt>
                <c:pt idx="249149">
                  <c:v>79.22363279999998</c:v>
                </c:pt>
                <c:pt idx="249150">
                  <c:v>97.4121094</c:v>
                </c:pt>
                <c:pt idx="249151">
                  <c:v>95.703125</c:v>
                </c:pt>
                <c:pt idx="249152">
                  <c:v>66.1621094</c:v>
                </c:pt>
                <c:pt idx="249153">
                  <c:v>16.4794922</c:v>
                </c:pt>
                <c:pt idx="249154">
                  <c:v>-32.9589844</c:v>
                </c:pt>
                <c:pt idx="249155">
                  <c:v>-76.0498047</c:v>
                </c:pt>
                <c:pt idx="249156">
                  <c:v>-98.63281249999996</c:v>
                </c:pt>
                <c:pt idx="249157">
                  <c:v>-97.5341797</c:v>
                </c:pt>
                <c:pt idx="249158">
                  <c:v>-65.55175779999998</c:v>
                </c:pt>
                <c:pt idx="249159">
                  <c:v>-20.38574219999997</c:v>
                </c:pt>
                <c:pt idx="249160">
                  <c:v>27.9541016</c:v>
                </c:pt>
                <c:pt idx="249161">
                  <c:v>79.1015625</c:v>
                </c:pt>
                <c:pt idx="249162">
                  <c:v>98.0224609</c:v>
                </c:pt>
                <c:pt idx="249163">
                  <c:v>96.1914062</c:v>
                </c:pt>
                <c:pt idx="249164">
                  <c:v>68.1152344</c:v>
                </c:pt>
                <c:pt idx="249165">
                  <c:v>21.2402344</c:v>
                </c:pt>
                <c:pt idx="249166">
                  <c:v>-37.109375</c:v>
                </c:pt>
                <c:pt idx="249167">
                  <c:v>-74.5849609</c:v>
                </c:pt>
                <c:pt idx="249168">
                  <c:v>-100.341797</c:v>
                </c:pt>
                <c:pt idx="249169">
                  <c:v>-104.370117</c:v>
                </c:pt>
                <c:pt idx="249170">
                  <c:v>-73.3642578</c:v>
                </c:pt>
                <c:pt idx="249171">
                  <c:v>-27.2216797</c:v>
                </c:pt>
                <c:pt idx="249172">
                  <c:v>24.0478516</c:v>
                </c:pt>
                <c:pt idx="249173">
                  <c:v>71.4111328</c:v>
                </c:pt>
                <c:pt idx="249174">
                  <c:v>100.830078</c:v>
                </c:pt>
                <c:pt idx="249175">
                  <c:v>97.1679688</c:v>
                </c:pt>
                <c:pt idx="249176">
                  <c:v>69.7021484</c:v>
                </c:pt>
                <c:pt idx="249177">
                  <c:v>24.0478516</c:v>
                </c:pt>
                <c:pt idx="249178">
                  <c:v>-23.0712891</c:v>
                </c:pt>
                <c:pt idx="249179">
                  <c:v>-61.6455078</c:v>
                </c:pt>
                <c:pt idx="249180">
                  <c:v>-93.75</c:v>
                </c:pt>
                <c:pt idx="249181">
                  <c:v>-100.952148</c:v>
                </c:pt>
                <c:pt idx="249182">
                  <c:v>-75.8056641</c:v>
                </c:pt>
                <c:pt idx="249183">
                  <c:v>-32.2265625</c:v>
                </c:pt>
                <c:pt idx="249184">
                  <c:v>13.671875</c:v>
                </c:pt>
                <c:pt idx="249185">
                  <c:v>63.8427734</c:v>
                </c:pt>
                <c:pt idx="249186">
                  <c:v>95.82519529999998</c:v>
                </c:pt>
                <c:pt idx="249187">
                  <c:v>95.9472656</c:v>
                </c:pt>
                <c:pt idx="249188">
                  <c:v>76.5380859</c:v>
                </c:pt>
                <c:pt idx="249189">
                  <c:v>33.0810547</c:v>
                </c:pt>
                <c:pt idx="249190">
                  <c:v>-15.3808594</c:v>
                </c:pt>
                <c:pt idx="249191">
                  <c:v>-69.0917969</c:v>
                </c:pt>
                <c:pt idx="249192">
                  <c:v>-99.4873047</c:v>
                </c:pt>
                <c:pt idx="249193">
                  <c:v>-96.4355469</c:v>
                </c:pt>
                <c:pt idx="249194">
                  <c:v>-82.03125</c:v>
                </c:pt>
                <c:pt idx="249195">
                  <c:v>-31.1279297</c:v>
                </c:pt>
                <c:pt idx="249196">
                  <c:v>18.9208984</c:v>
                </c:pt>
                <c:pt idx="249197">
                  <c:v>59.81445309999999</c:v>
                </c:pt>
                <c:pt idx="249198">
                  <c:v>92.6513672</c:v>
                </c:pt>
                <c:pt idx="249199">
                  <c:v>105.957031</c:v>
                </c:pt>
                <c:pt idx="249200">
                  <c:v>78.9794922</c:v>
                </c:pt>
                <c:pt idx="249201">
                  <c:v>41.5039062</c:v>
                </c:pt>
                <c:pt idx="249202">
                  <c:v>-11.71875</c:v>
                </c:pt>
                <c:pt idx="249203">
                  <c:v>-60.9130859</c:v>
                </c:pt>
                <c:pt idx="249204">
                  <c:v>-90.08789059999998</c:v>
                </c:pt>
                <c:pt idx="249205">
                  <c:v>-96.4355469</c:v>
                </c:pt>
                <c:pt idx="249206">
                  <c:v>-80.5664062</c:v>
                </c:pt>
                <c:pt idx="249207">
                  <c:v>-39.0625</c:v>
                </c:pt>
                <c:pt idx="249208">
                  <c:v>5.98144531</c:v>
                </c:pt>
                <c:pt idx="249209">
                  <c:v>56.1523438</c:v>
                </c:pt>
                <c:pt idx="249210">
                  <c:v>86.7919922</c:v>
                </c:pt>
                <c:pt idx="249211">
                  <c:v>100.463867</c:v>
                </c:pt>
                <c:pt idx="249212">
                  <c:v>92.77343749999996</c:v>
                </c:pt>
                <c:pt idx="249213">
                  <c:v>48.0957031</c:v>
                </c:pt>
                <c:pt idx="249214">
                  <c:v>-5.24902344</c:v>
                </c:pt>
                <c:pt idx="249215">
                  <c:v>-50.1708984</c:v>
                </c:pt>
                <c:pt idx="249216">
                  <c:v>-87.4023438</c:v>
                </c:pt>
                <c:pt idx="249217">
                  <c:v>-99.85351559999998</c:v>
                </c:pt>
                <c:pt idx="249218">
                  <c:v>-83.984375</c:v>
                </c:pt>
                <c:pt idx="249219">
                  <c:v>-48.0957031</c:v>
                </c:pt>
                <c:pt idx="249220">
                  <c:v>-0.366210938</c:v>
                </c:pt>
                <c:pt idx="249221">
                  <c:v>49.6826172</c:v>
                </c:pt>
                <c:pt idx="249222">
                  <c:v>87.6464844</c:v>
                </c:pt>
                <c:pt idx="249223">
                  <c:v>99.3652344</c:v>
                </c:pt>
                <c:pt idx="249224">
                  <c:v>88.2568359</c:v>
                </c:pt>
                <c:pt idx="249225">
                  <c:v>55.1757812</c:v>
                </c:pt>
                <c:pt idx="249226">
                  <c:v>1.09863281</c:v>
                </c:pt>
                <c:pt idx="249227">
                  <c:v>-49.0722656</c:v>
                </c:pt>
                <c:pt idx="249228">
                  <c:v>-91.3085938</c:v>
                </c:pt>
                <c:pt idx="249229">
                  <c:v>-106.079102</c:v>
                </c:pt>
                <c:pt idx="249230">
                  <c:v>-87.2802734</c:v>
                </c:pt>
                <c:pt idx="249231">
                  <c:v>-55.1757812</c:v>
                </c:pt>
                <c:pt idx="249232">
                  <c:v>-4.76074219</c:v>
                </c:pt>
                <c:pt idx="249233">
                  <c:v>49.5605469</c:v>
                </c:pt>
                <c:pt idx="249234">
                  <c:v>89.7216797</c:v>
                </c:pt>
                <c:pt idx="249235">
                  <c:v>100.097656</c:v>
                </c:pt>
                <c:pt idx="249236">
                  <c:v>88.13476559999998</c:v>
                </c:pt>
                <c:pt idx="249237">
                  <c:v>55.4199219</c:v>
                </c:pt>
                <c:pt idx="249238">
                  <c:v>7.812499999999997</c:v>
                </c:pt>
                <c:pt idx="249239">
                  <c:v>-46.2646484</c:v>
                </c:pt>
                <c:pt idx="249240">
                  <c:v>-74.9511719</c:v>
                </c:pt>
                <c:pt idx="249241">
                  <c:v>-95.82519529999998</c:v>
                </c:pt>
                <c:pt idx="249242">
                  <c:v>-95.82519529999998</c:v>
                </c:pt>
                <c:pt idx="249243">
                  <c:v>-57.1289062</c:v>
                </c:pt>
                <c:pt idx="249244">
                  <c:v>-12.2070312</c:v>
                </c:pt>
                <c:pt idx="249245">
                  <c:v>35.0341797</c:v>
                </c:pt>
                <c:pt idx="249246">
                  <c:v>81.9091797</c:v>
                </c:pt>
                <c:pt idx="249247">
                  <c:v>98.2666016</c:v>
                </c:pt>
                <c:pt idx="249248">
                  <c:v>95.9472656</c:v>
                </c:pt>
                <c:pt idx="249249">
                  <c:v>63.8427734</c:v>
                </c:pt>
                <c:pt idx="249250">
                  <c:v>19.6533203</c:v>
                </c:pt>
                <c:pt idx="249251">
                  <c:v>-28.3203125</c:v>
                </c:pt>
                <c:pt idx="249252">
                  <c:v>-76.9042969</c:v>
                </c:pt>
                <c:pt idx="249253">
                  <c:v>-102.539062</c:v>
                </c:pt>
                <c:pt idx="249254">
                  <c:v>-98.5107422</c:v>
                </c:pt>
                <c:pt idx="249255">
                  <c:v>-69.2138672</c:v>
                </c:pt>
                <c:pt idx="249256">
                  <c:v>-21.6064453</c:v>
                </c:pt>
                <c:pt idx="249257">
                  <c:v>27.34375</c:v>
                </c:pt>
                <c:pt idx="249258">
                  <c:v>70.0683594</c:v>
                </c:pt>
                <c:pt idx="249259">
                  <c:v>98.0224609</c:v>
                </c:pt>
                <c:pt idx="249260">
                  <c:v>100.341797</c:v>
                </c:pt>
                <c:pt idx="249261">
                  <c:v>72.87597659999993</c:v>
                </c:pt>
                <c:pt idx="249262">
                  <c:v>28.44238279999998</c:v>
                </c:pt>
                <c:pt idx="249263">
                  <c:v>-24.7802734</c:v>
                </c:pt>
                <c:pt idx="249264">
                  <c:v>-72.9980469</c:v>
                </c:pt>
                <c:pt idx="249265">
                  <c:v>-104.125977</c:v>
                </c:pt>
                <c:pt idx="249266">
                  <c:v>-100.708008</c:v>
                </c:pt>
                <c:pt idx="249267">
                  <c:v>-68.60351559999998</c:v>
                </c:pt>
                <c:pt idx="249268">
                  <c:v>-29.4189453</c:v>
                </c:pt>
                <c:pt idx="249269">
                  <c:v>26.4892578</c:v>
                </c:pt>
                <c:pt idx="249270">
                  <c:v>68.60351559999998</c:v>
                </c:pt>
                <c:pt idx="249271">
                  <c:v>100.708008</c:v>
                </c:pt>
                <c:pt idx="249272">
                  <c:v>103.027344</c:v>
                </c:pt>
                <c:pt idx="249273">
                  <c:v>69.45800779999998</c:v>
                </c:pt>
                <c:pt idx="249274">
                  <c:v>30.8837891</c:v>
                </c:pt>
                <c:pt idx="249275">
                  <c:v>-18.3105469</c:v>
                </c:pt>
                <c:pt idx="249276">
                  <c:v>-68.1152344</c:v>
                </c:pt>
                <c:pt idx="249277">
                  <c:v>-88.7451172</c:v>
                </c:pt>
                <c:pt idx="249278">
                  <c:v>-93.87207029999993</c:v>
                </c:pt>
                <c:pt idx="249279">
                  <c:v>-75.4394531</c:v>
                </c:pt>
                <c:pt idx="249280">
                  <c:v>-36.1328125</c:v>
                </c:pt>
                <c:pt idx="249281">
                  <c:v>20.1416016</c:v>
                </c:pt>
                <c:pt idx="249282">
                  <c:v>65.7958984</c:v>
                </c:pt>
                <c:pt idx="249283">
                  <c:v>100.585938</c:v>
                </c:pt>
                <c:pt idx="249284">
                  <c:v>104.370117</c:v>
                </c:pt>
                <c:pt idx="249285">
                  <c:v>78.6132812</c:v>
                </c:pt>
                <c:pt idx="249286">
                  <c:v>35.4003906</c:v>
                </c:pt>
                <c:pt idx="249287">
                  <c:v>-20.0195312</c:v>
                </c:pt>
                <c:pt idx="249288">
                  <c:v>-65.3076172</c:v>
                </c:pt>
                <c:pt idx="249289">
                  <c:v>-95.4589844</c:v>
                </c:pt>
                <c:pt idx="249290">
                  <c:v>-99.4873047</c:v>
                </c:pt>
                <c:pt idx="249291">
                  <c:v>-75.8056641</c:v>
                </c:pt>
                <c:pt idx="249292">
                  <c:v>-37.4755859</c:v>
                </c:pt>
                <c:pt idx="249293">
                  <c:v>4.27246094</c:v>
                </c:pt>
                <c:pt idx="249294">
                  <c:v>58.3496094</c:v>
                </c:pt>
                <c:pt idx="249295">
                  <c:v>92.89550779999998</c:v>
                </c:pt>
                <c:pt idx="249296">
                  <c:v>103.149414</c:v>
                </c:pt>
                <c:pt idx="249297">
                  <c:v>85.6933594</c:v>
                </c:pt>
                <c:pt idx="249298">
                  <c:v>44.6777344</c:v>
                </c:pt>
                <c:pt idx="249299">
                  <c:v>-1.83105469</c:v>
                </c:pt>
                <c:pt idx="249300">
                  <c:v>-59.5703125</c:v>
                </c:pt>
                <c:pt idx="249301">
                  <c:v>-93.38378909999996</c:v>
                </c:pt>
                <c:pt idx="249302">
                  <c:v>-102.905273</c:v>
                </c:pt>
                <c:pt idx="249303">
                  <c:v>-90.2099609</c:v>
                </c:pt>
                <c:pt idx="249304">
                  <c:v>-45.4101562</c:v>
                </c:pt>
                <c:pt idx="249305">
                  <c:v>4.394531249999993</c:v>
                </c:pt>
                <c:pt idx="249306">
                  <c:v>48.3398438</c:v>
                </c:pt>
                <c:pt idx="249307">
                  <c:v>89.11132809999998</c:v>
                </c:pt>
                <c:pt idx="249308">
                  <c:v>101.196289</c:v>
                </c:pt>
                <c:pt idx="249309">
                  <c:v>88.13476559999998</c:v>
                </c:pt>
                <c:pt idx="249310">
                  <c:v>52.2460938</c:v>
                </c:pt>
                <c:pt idx="249311">
                  <c:v>-3.05175781</c:v>
                </c:pt>
                <c:pt idx="249312">
                  <c:v>-46.7529297</c:v>
                </c:pt>
                <c:pt idx="249313">
                  <c:v>-81.9091797</c:v>
                </c:pt>
                <c:pt idx="249314">
                  <c:v>-96.80175779999998</c:v>
                </c:pt>
                <c:pt idx="249315">
                  <c:v>-94.97070309999998</c:v>
                </c:pt>
                <c:pt idx="249316">
                  <c:v>-52.1240234</c:v>
                </c:pt>
                <c:pt idx="249317">
                  <c:v>-6.59179688</c:v>
                </c:pt>
                <c:pt idx="249318">
                  <c:v>44.55566409999999</c:v>
                </c:pt>
                <c:pt idx="249319">
                  <c:v>86.3037109</c:v>
                </c:pt>
                <c:pt idx="249320">
                  <c:v>101.44043</c:v>
                </c:pt>
                <c:pt idx="249321">
                  <c:v>86.3037109</c:v>
                </c:pt>
                <c:pt idx="249322">
                  <c:v>61.4013672</c:v>
                </c:pt>
                <c:pt idx="249323">
                  <c:v>10.8642578</c:v>
                </c:pt>
                <c:pt idx="249324">
                  <c:v>-45.1660156</c:v>
                </c:pt>
                <c:pt idx="249325">
                  <c:v>-81.0546875</c:v>
                </c:pt>
                <c:pt idx="249326">
                  <c:v>-94.7265625</c:v>
                </c:pt>
                <c:pt idx="249327">
                  <c:v>-92.1630859</c:v>
                </c:pt>
                <c:pt idx="249328">
                  <c:v>-60.6689453</c:v>
                </c:pt>
                <c:pt idx="249329">
                  <c:v>-15.8691406</c:v>
                </c:pt>
                <c:pt idx="249330">
                  <c:v>39.1845703</c:v>
                </c:pt>
                <c:pt idx="249331">
                  <c:v>83.12988279999993</c:v>
                </c:pt>
                <c:pt idx="249332">
                  <c:v>99.2431641</c:v>
                </c:pt>
                <c:pt idx="249333">
                  <c:v>95.3369141</c:v>
                </c:pt>
                <c:pt idx="249334">
                  <c:v>65.9179688</c:v>
                </c:pt>
                <c:pt idx="249335">
                  <c:v>14.7705078</c:v>
                </c:pt>
                <c:pt idx="249336">
                  <c:v>-42.4804688</c:v>
                </c:pt>
                <c:pt idx="249337">
                  <c:v>-82.27539059999994</c:v>
                </c:pt>
                <c:pt idx="249338">
                  <c:v>-107.421875</c:v>
                </c:pt>
                <c:pt idx="249339">
                  <c:v>-92.4072266</c:v>
                </c:pt>
                <c:pt idx="249340">
                  <c:v>-67.13867190000001</c:v>
                </c:pt>
                <c:pt idx="249341">
                  <c:v>-18.1884766</c:v>
                </c:pt>
                <c:pt idx="249342">
                  <c:v>34.3017578</c:v>
                </c:pt>
                <c:pt idx="249343">
                  <c:v>76.2939453</c:v>
                </c:pt>
                <c:pt idx="249344">
                  <c:v>100.708008</c:v>
                </c:pt>
                <c:pt idx="249345">
                  <c:v>89.84375</c:v>
                </c:pt>
                <c:pt idx="249346">
                  <c:v>66.8945312</c:v>
                </c:pt>
                <c:pt idx="249347">
                  <c:v>26.0009766</c:v>
                </c:pt>
                <c:pt idx="249348">
                  <c:v>-33.81347659999999</c:v>
                </c:pt>
                <c:pt idx="249349">
                  <c:v>-75.8056641</c:v>
                </c:pt>
                <c:pt idx="249350">
                  <c:v>-94.4824219</c:v>
                </c:pt>
                <c:pt idx="249351">
                  <c:v>-94.1162109</c:v>
                </c:pt>
                <c:pt idx="249352">
                  <c:v>-69.9462891</c:v>
                </c:pt>
                <c:pt idx="249353">
                  <c:v>-27.7099609</c:v>
                </c:pt>
                <c:pt idx="249354">
                  <c:v>33.203125</c:v>
                </c:pt>
                <c:pt idx="249355">
                  <c:v>69.8242188</c:v>
                </c:pt>
                <c:pt idx="249356">
                  <c:v>92.0410156</c:v>
                </c:pt>
                <c:pt idx="249357">
                  <c:v>102.172852</c:v>
                </c:pt>
                <c:pt idx="249358">
                  <c:v>75.9277344</c:v>
                </c:pt>
                <c:pt idx="249359">
                  <c:v>24.90234379999998</c:v>
                </c:pt>
                <c:pt idx="249360">
                  <c:v>-28.1982422</c:v>
                </c:pt>
                <c:pt idx="249361">
                  <c:v>-67.38281249999996</c:v>
                </c:pt>
                <c:pt idx="249362">
                  <c:v>-92.89550779999998</c:v>
                </c:pt>
                <c:pt idx="249363">
                  <c:v>-96.0693359</c:v>
                </c:pt>
                <c:pt idx="249364">
                  <c:v>-76.0498047</c:v>
                </c:pt>
                <c:pt idx="249365">
                  <c:v>-31.4941406</c:v>
                </c:pt>
                <c:pt idx="249366">
                  <c:v>26.8554688</c:v>
                </c:pt>
                <c:pt idx="249367">
                  <c:v>73.1201172</c:v>
                </c:pt>
                <c:pt idx="249368">
                  <c:v>99.1210938</c:v>
                </c:pt>
                <c:pt idx="249369">
                  <c:v>102.539062</c:v>
                </c:pt>
                <c:pt idx="249370">
                  <c:v>75.31738279999998</c:v>
                </c:pt>
                <c:pt idx="249371">
                  <c:v>31.4941406</c:v>
                </c:pt>
                <c:pt idx="249372">
                  <c:v>-21.3623047</c:v>
                </c:pt>
                <c:pt idx="249373">
                  <c:v>-60.6689453</c:v>
                </c:pt>
                <c:pt idx="249374">
                  <c:v>-98.0224609</c:v>
                </c:pt>
                <c:pt idx="249375">
                  <c:v>-97.65625</c:v>
                </c:pt>
                <c:pt idx="249376">
                  <c:v>-81.4208984</c:v>
                </c:pt>
                <c:pt idx="249377">
                  <c:v>-34.7900391</c:v>
                </c:pt>
                <c:pt idx="249378">
                  <c:v>15.0146484</c:v>
                </c:pt>
                <c:pt idx="249379">
                  <c:v>56.2744141</c:v>
                </c:pt>
                <c:pt idx="249380">
                  <c:v>91.3085938</c:v>
                </c:pt>
                <c:pt idx="249381">
                  <c:v>94.4824219</c:v>
                </c:pt>
                <c:pt idx="249382">
                  <c:v>81.9091797</c:v>
                </c:pt>
                <c:pt idx="249383">
                  <c:v>43.5791016</c:v>
                </c:pt>
                <c:pt idx="249384">
                  <c:v>-9.39941406</c:v>
                </c:pt>
                <c:pt idx="249385">
                  <c:v>-58.3496094</c:v>
                </c:pt>
                <c:pt idx="249386">
                  <c:v>-91.3085938</c:v>
                </c:pt>
                <c:pt idx="249387">
                  <c:v>-104.736328</c:v>
                </c:pt>
                <c:pt idx="249388">
                  <c:v>-83.0078125</c:v>
                </c:pt>
                <c:pt idx="249389">
                  <c:v>-41.015625</c:v>
                </c:pt>
                <c:pt idx="249390">
                  <c:v>5.49316406</c:v>
                </c:pt>
                <c:pt idx="249391">
                  <c:v>54.1992188</c:v>
                </c:pt>
                <c:pt idx="249392">
                  <c:v>88.5009766</c:v>
                </c:pt>
                <c:pt idx="249393">
                  <c:v>98.38867190000001</c:v>
                </c:pt>
                <c:pt idx="249394">
                  <c:v>85.9375</c:v>
                </c:pt>
                <c:pt idx="249395">
                  <c:v>50.4150391</c:v>
                </c:pt>
                <c:pt idx="249396">
                  <c:v>0.366210938</c:v>
                </c:pt>
                <c:pt idx="249397">
                  <c:v>-59.4482422</c:v>
                </c:pt>
                <c:pt idx="249398">
                  <c:v>-89.7216797</c:v>
                </c:pt>
                <c:pt idx="249399">
                  <c:v>-101.68457</c:v>
                </c:pt>
                <c:pt idx="249400">
                  <c:v>-87.03613279999998</c:v>
                </c:pt>
                <c:pt idx="249401">
                  <c:v>-53.7109375</c:v>
                </c:pt>
                <c:pt idx="249402">
                  <c:v>-1.34277344</c:v>
                </c:pt>
                <c:pt idx="249403">
                  <c:v>42.3583984</c:v>
                </c:pt>
                <c:pt idx="249404">
                  <c:v>89.5996094</c:v>
                </c:pt>
                <c:pt idx="249405">
                  <c:v>111.083984</c:v>
                </c:pt>
                <c:pt idx="249406">
                  <c:v>79.5898438</c:v>
                </c:pt>
                <c:pt idx="249407">
                  <c:v>51.8798828</c:v>
                </c:pt>
                <c:pt idx="249408">
                  <c:v>5.615234379999995</c:v>
                </c:pt>
                <c:pt idx="249409">
                  <c:v>-42.96875</c:v>
                </c:pt>
                <c:pt idx="249410">
                  <c:v>-78.9794922</c:v>
                </c:pt>
                <c:pt idx="249411">
                  <c:v>-105.102539</c:v>
                </c:pt>
                <c:pt idx="249412">
                  <c:v>-92.5292969</c:v>
                </c:pt>
                <c:pt idx="249413">
                  <c:v>-52.6123047</c:v>
                </c:pt>
                <c:pt idx="249414">
                  <c:v>-6.46972656</c:v>
                </c:pt>
                <c:pt idx="249415">
                  <c:v>40.7714844</c:v>
                </c:pt>
                <c:pt idx="249416">
                  <c:v>88.5009766</c:v>
                </c:pt>
                <c:pt idx="249417">
                  <c:v>102.905273</c:v>
                </c:pt>
                <c:pt idx="249418">
                  <c:v>92.6513672</c:v>
                </c:pt>
                <c:pt idx="249419">
                  <c:v>55.6640625</c:v>
                </c:pt>
                <c:pt idx="249420">
                  <c:v>5.98144531</c:v>
                </c:pt>
                <c:pt idx="249421">
                  <c:v>-40.5273438</c:v>
                </c:pt>
                <c:pt idx="249422">
                  <c:v>-80.32226559999998</c:v>
                </c:pt>
                <c:pt idx="249423">
                  <c:v>-101.44043</c:v>
                </c:pt>
                <c:pt idx="249424">
                  <c:v>-96.92382809999998</c:v>
                </c:pt>
                <c:pt idx="249425">
                  <c:v>-58.2275391</c:v>
                </c:pt>
                <c:pt idx="249426">
                  <c:v>-13.0615234</c:v>
                </c:pt>
                <c:pt idx="249427">
                  <c:v>41.5039062</c:v>
                </c:pt>
                <c:pt idx="249428">
                  <c:v>80.32226559999998</c:v>
                </c:pt>
                <c:pt idx="249429">
                  <c:v>95.2148438</c:v>
                </c:pt>
                <c:pt idx="249430">
                  <c:v>100.463867</c:v>
                </c:pt>
                <c:pt idx="249431">
                  <c:v>63.7207031</c:v>
                </c:pt>
                <c:pt idx="249432">
                  <c:v>9.88769531</c:v>
                </c:pt>
                <c:pt idx="249433">
                  <c:v>-37.9638672</c:v>
                </c:pt>
                <c:pt idx="249434">
                  <c:v>-81.5429688</c:v>
                </c:pt>
                <c:pt idx="249435">
                  <c:v>-101.68457</c:v>
                </c:pt>
                <c:pt idx="249436">
                  <c:v>-87.15820309999998</c:v>
                </c:pt>
                <c:pt idx="249437">
                  <c:v>-60.9130859</c:v>
                </c:pt>
                <c:pt idx="249438">
                  <c:v>-6.835937499999997</c:v>
                </c:pt>
                <c:pt idx="249439">
                  <c:v>34.0576172</c:v>
                </c:pt>
                <c:pt idx="249440">
                  <c:v>73.60839839999993</c:v>
                </c:pt>
                <c:pt idx="249441">
                  <c:v>101.806641</c:v>
                </c:pt>
                <c:pt idx="249442">
                  <c:v>98.1445312</c:v>
                </c:pt>
                <c:pt idx="249443">
                  <c:v>71.6552734</c:v>
                </c:pt>
                <c:pt idx="249444">
                  <c:v>18.7988281</c:v>
                </c:pt>
                <c:pt idx="249445">
                  <c:v>-22.8271484</c:v>
                </c:pt>
                <c:pt idx="249446">
                  <c:v>-70.0683594</c:v>
                </c:pt>
                <c:pt idx="249447">
                  <c:v>-102.905273</c:v>
                </c:pt>
                <c:pt idx="249448">
                  <c:v>-90.4541016</c:v>
                </c:pt>
                <c:pt idx="249449">
                  <c:v>-71.6552734</c:v>
                </c:pt>
                <c:pt idx="249450">
                  <c:v>-26.9775391</c:v>
                </c:pt>
                <c:pt idx="249451">
                  <c:v>23.0712891</c:v>
                </c:pt>
                <c:pt idx="249452">
                  <c:v>69.45800779999998</c:v>
                </c:pt>
                <c:pt idx="249453">
                  <c:v>98.1445312</c:v>
                </c:pt>
                <c:pt idx="249454">
                  <c:v>99.7314453</c:v>
                </c:pt>
                <c:pt idx="249455">
                  <c:v>75.6835938</c:v>
                </c:pt>
                <c:pt idx="249456">
                  <c:v>31.1279297</c:v>
                </c:pt>
                <c:pt idx="249457">
                  <c:v>-21.2402344</c:v>
                </c:pt>
                <c:pt idx="249458">
                  <c:v>-61.15722659999999</c:v>
                </c:pt>
                <c:pt idx="249459">
                  <c:v>-95.5810547</c:v>
                </c:pt>
                <c:pt idx="249460">
                  <c:v>-95.2148438</c:v>
                </c:pt>
                <c:pt idx="249461">
                  <c:v>-78.0029297</c:v>
                </c:pt>
                <c:pt idx="249462">
                  <c:v>-35.4003906</c:v>
                </c:pt>
                <c:pt idx="249463">
                  <c:v>18.4326172</c:v>
                </c:pt>
                <c:pt idx="249464">
                  <c:v>67.8710938</c:v>
                </c:pt>
                <c:pt idx="249465">
                  <c:v>89.7216797</c:v>
                </c:pt>
                <c:pt idx="249466">
                  <c:v>99.7314453</c:v>
                </c:pt>
                <c:pt idx="249467">
                  <c:v>79.7119141</c:v>
                </c:pt>
                <c:pt idx="249468">
                  <c:v>38.6962891</c:v>
                </c:pt>
                <c:pt idx="249469">
                  <c:v>-12.8173828</c:v>
                </c:pt>
                <c:pt idx="249470">
                  <c:v>-60.3027344</c:v>
                </c:pt>
                <c:pt idx="249471">
                  <c:v>-88.8671875</c:v>
                </c:pt>
                <c:pt idx="249472">
                  <c:v>-99.2431641</c:v>
                </c:pt>
                <c:pt idx="249473">
                  <c:v>-82.6416016</c:v>
                </c:pt>
                <c:pt idx="249474">
                  <c:v>-46.7529297</c:v>
                </c:pt>
                <c:pt idx="249475">
                  <c:v>10.0097656</c:v>
                </c:pt>
                <c:pt idx="249476">
                  <c:v>62.5</c:v>
                </c:pt>
                <c:pt idx="249477">
                  <c:v>90.33203119999993</c:v>
                </c:pt>
                <c:pt idx="249478">
                  <c:v>96.67968749999996</c:v>
                </c:pt>
                <c:pt idx="249479">
                  <c:v>85.20507809999994</c:v>
                </c:pt>
                <c:pt idx="249480">
                  <c:v>44.1894531</c:v>
                </c:pt>
                <c:pt idx="249481">
                  <c:v>-5.12695312</c:v>
                </c:pt>
                <c:pt idx="249482">
                  <c:v>-59.2041016</c:v>
                </c:pt>
                <c:pt idx="249483">
                  <c:v>-94.3603516</c:v>
                </c:pt>
                <c:pt idx="249484">
                  <c:v>-100.830078</c:v>
                </c:pt>
                <c:pt idx="249485">
                  <c:v>-82.15332029999998</c:v>
                </c:pt>
                <c:pt idx="249486">
                  <c:v>-43.5791016</c:v>
                </c:pt>
                <c:pt idx="249487">
                  <c:v>3.78417969</c:v>
                </c:pt>
                <c:pt idx="249488">
                  <c:v>52.9785156</c:v>
                </c:pt>
                <c:pt idx="249489">
                  <c:v>86.7919922</c:v>
                </c:pt>
                <c:pt idx="249490">
                  <c:v>98.2666016</c:v>
                </c:pt>
                <c:pt idx="249491">
                  <c:v>86.6699219</c:v>
                </c:pt>
                <c:pt idx="249492">
                  <c:v>49.0722656</c:v>
                </c:pt>
                <c:pt idx="249493">
                  <c:v>-3.90625</c:v>
                </c:pt>
                <c:pt idx="249494">
                  <c:v>-49.0722656</c:v>
                </c:pt>
                <c:pt idx="249495">
                  <c:v>-83.8623047</c:v>
                </c:pt>
                <c:pt idx="249496">
                  <c:v>-97.0458984</c:v>
                </c:pt>
                <c:pt idx="249497">
                  <c:v>-86.05957029999998</c:v>
                </c:pt>
                <c:pt idx="249498">
                  <c:v>-50.5371094</c:v>
                </c:pt>
                <c:pt idx="249499">
                  <c:v>0.122070312</c:v>
                </c:pt>
                <c:pt idx="249500">
                  <c:v>50.0488281</c:v>
                </c:pt>
                <c:pt idx="249501">
                  <c:v>89.2333984</c:v>
                </c:pt>
                <c:pt idx="249502">
                  <c:v>96.4355469</c:v>
                </c:pt>
                <c:pt idx="249503">
                  <c:v>88.62304690000001</c:v>
                </c:pt>
                <c:pt idx="249504">
                  <c:v>58.3496094</c:v>
                </c:pt>
                <c:pt idx="249505">
                  <c:v>5.73730469</c:v>
                </c:pt>
                <c:pt idx="249506">
                  <c:v>-47.9736328</c:v>
                </c:pt>
                <c:pt idx="249507">
                  <c:v>-89.9658203</c:v>
                </c:pt>
                <c:pt idx="249508">
                  <c:v>-101.5625</c:v>
                </c:pt>
                <c:pt idx="249509">
                  <c:v>-92.5292969</c:v>
                </c:pt>
                <c:pt idx="249510">
                  <c:v>-53.5888672</c:v>
                </c:pt>
                <c:pt idx="249511">
                  <c:v>-6.835937499999997</c:v>
                </c:pt>
                <c:pt idx="249512">
                  <c:v>42.1142578</c:v>
                </c:pt>
                <c:pt idx="249513">
                  <c:v>79.1015625</c:v>
                </c:pt>
                <c:pt idx="249514">
                  <c:v>104.736328</c:v>
                </c:pt>
                <c:pt idx="249515">
                  <c:v>94.1162109</c:v>
                </c:pt>
                <c:pt idx="249516">
                  <c:v>57.3730469</c:v>
                </c:pt>
                <c:pt idx="249517">
                  <c:v>11.3525391</c:v>
                </c:pt>
                <c:pt idx="249518">
                  <c:v>-38.5742188</c:v>
                </c:pt>
                <c:pt idx="249519">
                  <c:v>-80.68847659999993</c:v>
                </c:pt>
                <c:pt idx="249520">
                  <c:v>-98.38867190000001</c:v>
                </c:pt>
                <c:pt idx="249521">
                  <c:v>-91.6748047</c:v>
                </c:pt>
                <c:pt idx="249522">
                  <c:v>-59.81445309999999</c:v>
                </c:pt>
                <c:pt idx="249523">
                  <c:v>-14.7705078</c:v>
                </c:pt>
                <c:pt idx="249524">
                  <c:v>34.17968749999999</c:v>
                </c:pt>
                <c:pt idx="249525">
                  <c:v>76.9042969</c:v>
                </c:pt>
                <c:pt idx="249526">
                  <c:v>96.92382809999998</c:v>
                </c:pt>
                <c:pt idx="249527">
                  <c:v>91.6748047</c:v>
                </c:pt>
                <c:pt idx="249528">
                  <c:v>64.57519529999998</c:v>
                </c:pt>
                <c:pt idx="249529">
                  <c:v>22.5830078</c:v>
                </c:pt>
                <c:pt idx="249530">
                  <c:v>-28.1982422</c:v>
                </c:pt>
                <c:pt idx="249531">
                  <c:v>-75.0732422</c:v>
                </c:pt>
                <c:pt idx="249532">
                  <c:v>-99.9755859</c:v>
                </c:pt>
                <c:pt idx="249533">
                  <c:v>-96.4355469</c:v>
                </c:pt>
                <c:pt idx="249534">
                  <c:v>-68.7255859</c:v>
                </c:pt>
                <c:pt idx="249535">
                  <c:v>-24.6582031</c:v>
                </c:pt>
                <c:pt idx="249536">
                  <c:v>32.5927734</c:v>
                </c:pt>
                <c:pt idx="249537">
                  <c:v>75.0732422</c:v>
                </c:pt>
                <c:pt idx="249538">
                  <c:v>98.0224609</c:v>
                </c:pt>
                <c:pt idx="249539">
                  <c:v>93.75</c:v>
                </c:pt>
                <c:pt idx="249540">
                  <c:v>67.8710938</c:v>
                </c:pt>
                <c:pt idx="249541">
                  <c:v>24.90234379999998</c:v>
                </c:pt>
                <c:pt idx="249542">
                  <c:v>-27.0996094</c:v>
                </c:pt>
                <c:pt idx="249543">
                  <c:v>-75.9277344</c:v>
                </c:pt>
                <c:pt idx="249544">
                  <c:v>-109.130859</c:v>
                </c:pt>
                <c:pt idx="249545">
                  <c:v>-96.67968749999996</c:v>
                </c:pt>
                <c:pt idx="249546">
                  <c:v>-69.8242188</c:v>
                </c:pt>
                <c:pt idx="249547">
                  <c:v>-25.1464844</c:v>
                </c:pt>
                <c:pt idx="249548">
                  <c:v>24.4140625</c:v>
                </c:pt>
                <c:pt idx="249549">
                  <c:v>66.7724609</c:v>
                </c:pt>
                <c:pt idx="249550">
                  <c:v>94.84863279999998</c:v>
                </c:pt>
                <c:pt idx="249551">
                  <c:v>101.318359</c:v>
                </c:pt>
                <c:pt idx="249552">
                  <c:v>69.2138672</c:v>
                </c:pt>
                <c:pt idx="249553">
                  <c:v>23.3154297</c:v>
                </c:pt>
                <c:pt idx="249554">
                  <c:v>-25.2685547</c:v>
                </c:pt>
                <c:pt idx="249555">
                  <c:v>-73.48632809999998</c:v>
                </c:pt>
                <c:pt idx="249556">
                  <c:v>-92.89550779999998</c:v>
                </c:pt>
                <c:pt idx="249557">
                  <c:v>-97.77832029999998</c:v>
                </c:pt>
                <c:pt idx="249558">
                  <c:v>-78.4912109</c:v>
                </c:pt>
                <c:pt idx="249559">
                  <c:v>-32.8369141</c:v>
                </c:pt>
                <c:pt idx="249560">
                  <c:v>18.1884766</c:v>
                </c:pt>
                <c:pt idx="249561">
                  <c:v>67.13867190000001</c:v>
                </c:pt>
                <c:pt idx="249562">
                  <c:v>101.806641</c:v>
                </c:pt>
                <c:pt idx="249563">
                  <c:v>108.276367</c:v>
                </c:pt>
                <c:pt idx="249564">
                  <c:v>85.08300779999998</c:v>
                </c:pt>
                <c:pt idx="249565">
                  <c:v>33.6914062</c:v>
                </c:pt>
                <c:pt idx="249566">
                  <c:v>-17.2119141</c:v>
                </c:pt>
                <c:pt idx="249567">
                  <c:v>-63.4765625</c:v>
                </c:pt>
                <c:pt idx="249568">
                  <c:v>-97.65625</c:v>
                </c:pt>
                <c:pt idx="249569">
                  <c:v>-103.637695</c:v>
                </c:pt>
                <c:pt idx="249570">
                  <c:v>-81.0546875</c:v>
                </c:pt>
                <c:pt idx="249571">
                  <c:v>-37.9638672</c:v>
                </c:pt>
                <c:pt idx="249572">
                  <c:v>12.3291016</c:v>
                </c:pt>
                <c:pt idx="249573">
                  <c:v>58.59375</c:v>
                </c:pt>
                <c:pt idx="249574">
                  <c:v>90.94238279999998</c:v>
                </c:pt>
                <c:pt idx="249575">
                  <c:v>95.82519529999998</c:v>
                </c:pt>
                <c:pt idx="249576">
                  <c:v>81.29882809999998</c:v>
                </c:pt>
                <c:pt idx="249577">
                  <c:v>47.7294922</c:v>
                </c:pt>
                <c:pt idx="249578">
                  <c:v>-8.7890625</c:v>
                </c:pt>
                <c:pt idx="249579">
                  <c:v>-55.9082031</c:v>
                </c:pt>
                <c:pt idx="249580">
                  <c:v>-98.2666016</c:v>
                </c:pt>
                <c:pt idx="249581">
                  <c:v>-101.5625</c:v>
                </c:pt>
                <c:pt idx="249582">
                  <c:v>-85.6933594</c:v>
                </c:pt>
                <c:pt idx="249583">
                  <c:v>-40.6494141</c:v>
                </c:pt>
                <c:pt idx="249584">
                  <c:v>5.73730469</c:v>
                </c:pt>
                <c:pt idx="249585">
                  <c:v>55.4199219</c:v>
                </c:pt>
                <c:pt idx="249586">
                  <c:v>88.37890619999993</c:v>
                </c:pt>
                <c:pt idx="249587">
                  <c:v>99.60937499999996</c:v>
                </c:pt>
                <c:pt idx="249588">
                  <c:v>82.27539059999994</c:v>
                </c:pt>
                <c:pt idx="249589">
                  <c:v>49.6826172</c:v>
                </c:pt>
                <c:pt idx="249590">
                  <c:v>-2.31933594</c:v>
                </c:pt>
                <c:pt idx="249591">
                  <c:v>-56.3964844</c:v>
                </c:pt>
                <c:pt idx="249592">
                  <c:v>-83.3740234</c:v>
                </c:pt>
                <c:pt idx="249593">
                  <c:v>-98.1445312</c:v>
                </c:pt>
                <c:pt idx="249594">
                  <c:v>-85.20507809999994</c:v>
                </c:pt>
                <c:pt idx="249595">
                  <c:v>-45.1660156</c:v>
                </c:pt>
                <c:pt idx="249596">
                  <c:v>-3.17382812</c:v>
                </c:pt>
                <c:pt idx="249597">
                  <c:v>46.875</c:v>
                </c:pt>
                <c:pt idx="249598">
                  <c:v>82.5195312</c:v>
                </c:pt>
                <c:pt idx="249599">
                  <c:v>96.1914062</c:v>
                </c:pt>
                <c:pt idx="249600">
                  <c:v>91.6748047</c:v>
                </c:pt>
                <c:pt idx="249601">
                  <c:v>59.6923828</c:v>
                </c:pt>
                <c:pt idx="249602">
                  <c:v>-0.48828125</c:v>
                </c:pt>
                <c:pt idx="249603">
                  <c:v>-47.3632812</c:v>
                </c:pt>
                <c:pt idx="249604">
                  <c:v>-90.08789059999998</c:v>
                </c:pt>
                <c:pt idx="249605">
                  <c:v>-109.741211</c:v>
                </c:pt>
                <c:pt idx="249606">
                  <c:v>-84.22851559999998</c:v>
                </c:pt>
                <c:pt idx="249607">
                  <c:v>-53.34472659999999</c:v>
                </c:pt>
                <c:pt idx="249608">
                  <c:v>-12.0849609</c:v>
                </c:pt>
                <c:pt idx="249609">
                  <c:v>47.2412109</c:v>
                </c:pt>
                <c:pt idx="249610">
                  <c:v>84.22851559999998</c:v>
                </c:pt>
                <c:pt idx="249611">
                  <c:v>100.463867</c:v>
                </c:pt>
                <c:pt idx="249612">
                  <c:v>91.4306641</c:v>
                </c:pt>
                <c:pt idx="249613">
                  <c:v>57.4951172</c:v>
                </c:pt>
                <c:pt idx="249614">
                  <c:v>13.3056641</c:v>
                </c:pt>
                <c:pt idx="249615">
                  <c:v>-38.9404297</c:v>
                </c:pt>
                <c:pt idx="249616">
                  <c:v>-85.9375</c:v>
                </c:pt>
                <c:pt idx="249617">
                  <c:v>-101.074219</c:v>
                </c:pt>
                <c:pt idx="249618">
                  <c:v>-94.4824219</c:v>
                </c:pt>
                <c:pt idx="249619">
                  <c:v>-70.3125</c:v>
                </c:pt>
                <c:pt idx="249620">
                  <c:v>-19.1650391</c:v>
                </c:pt>
                <c:pt idx="249621">
                  <c:v>28.5644531</c:v>
                </c:pt>
                <c:pt idx="249622">
                  <c:v>74.21875</c:v>
                </c:pt>
                <c:pt idx="249623">
                  <c:v>97.2900391</c:v>
                </c:pt>
                <c:pt idx="249624">
                  <c:v>97.65625</c:v>
                </c:pt>
                <c:pt idx="249625">
                  <c:v>60.18066409999999</c:v>
                </c:pt>
                <c:pt idx="249626">
                  <c:v>16.72363279999998</c:v>
                </c:pt>
                <c:pt idx="249627">
                  <c:v>-34.0576172</c:v>
                </c:pt>
                <c:pt idx="249628">
                  <c:v>-76.7822266</c:v>
                </c:pt>
                <c:pt idx="249629">
                  <c:v>-103.027344</c:v>
                </c:pt>
                <c:pt idx="249630">
                  <c:v>-96.4355469</c:v>
                </c:pt>
                <c:pt idx="249631">
                  <c:v>-62.5</c:v>
                </c:pt>
                <c:pt idx="249632">
                  <c:v>-21.8505859</c:v>
                </c:pt>
                <c:pt idx="249633">
                  <c:v>35.0341797</c:v>
                </c:pt>
                <c:pt idx="249634">
                  <c:v>76.2939453</c:v>
                </c:pt>
                <c:pt idx="249635">
                  <c:v>98.2666016</c:v>
                </c:pt>
                <c:pt idx="249636">
                  <c:v>92.4072266</c:v>
                </c:pt>
                <c:pt idx="249637">
                  <c:v>72.1435547</c:v>
                </c:pt>
                <c:pt idx="249638">
                  <c:v>23.3154297</c:v>
                </c:pt>
                <c:pt idx="249639">
                  <c:v>-29.4189453</c:v>
                </c:pt>
                <c:pt idx="249640">
                  <c:v>-74.5849609</c:v>
                </c:pt>
                <c:pt idx="249641">
                  <c:v>-97.5341797</c:v>
                </c:pt>
                <c:pt idx="249642">
                  <c:v>-94.1162109</c:v>
                </c:pt>
                <c:pt idx="249643">
                  <c:v>-69.7021484</c:v>
                </c:pt>
                <c:pt idx="249644">
                  <c:v>-24.0478516</c:v>
                </c:pt>
                <c:pt idx="249645">
                  <c:v>25.2685547</c:v>
                </c:pt>
                <c:pt idx="249646">
                  <c:v>74.3408203</c:v>
                </c:pt>
                <c:pt idx="249647">
                  <c:v>96.3134766</c:v>
                </c:pt>
                <c:pt idx="249648">
                  <c:v>99.9755859</c:v>
                </c:pt>
                <c:pt idx="249649">
                  <c:v>73.3642578</c:v>
                </c:pt>
                <c:pt idx="249650">
                  <c:v>27.7099609</c:v>
                </c:pt>
                <c:pt idx="249651">
                  <c:v>-25.7568359</c:v>
                </c:pt>
                <c:pt idx="249652">
                  <c:v>-72.0214844</c:v>
                </c:pt>
                <c:pt idx="249653">
                  <c:v>-98.38867190000001</c:v>
                </c:pt>
                <c:pt idx="249654">
                  <c:v>-96.0693359</c:v>
                </c:pt>
                <c:pt idx="249655">
                  <c:v>-69.9462891</c:v>
                </c:pt>
                <c:pt idx="249656">
                  <c:v>-36.6210938</c:v>
                </c:pt>
                <c:pt idx="249657">
                  <c:v>14.5263672</c:v>
                </c:pt>
                <c:pt idx="249658">
                  <c:v>63.7207031</c:v>
                </c:pt>
                <c:pt idx="249659">
                  <c:v>93.5058594</c:v>
                </c:pt>
                <c:pt idx="249660">
                  <c:v>103.149414</c:v>
                </c:pt>
                <c:pt idx="249661">
                  <c:v>78.9794922</c:v>
                </c:pt>
                <c:pt idx="249662">
                  <c:v>37.109375</c:v>
                </c:pt>
                <c:pt idx="249663">
                  <c:v>-17.0898438</c:v>
                </c:pt>
                <c:pt idx="249664">
                  <c:v>-66.7724609</c:v>
                </c:pt>
                <c:pt idx="249665">
                  <c:v>-98.0224609</c:v>
                </c:pt>
                <c:pt idx="249666">
                  <c:v>-103.515625</c:v>
                </c:pt>
                <c:pt idx="249667">
                  <c:v>-88.5009766</c:v>
                </c:pt>
                <c:pt idx="249668">
                  <c:v>-42.4804688</c:v>
                </c:pt>
                <c:pt idx="249669">
                  <c:v>13.7939453</c:v>
                </c:pt>
                <c:pt idx="249670">
                  <c:v>61.7675781</c:v>
                </c:pt>
                <c:pt idx="249671">
                  <c:v>92.4072266</c:v>
                </c:pt>
                <c:pt idx="249672">
                  <c:v>104.370117</c:v>
                </c:pt>
                <c:pt idx="249673">
                  <c:v>91.796875</c:v>
                </c:pt>
                <c:pt idx="249674">
                  <c:v>46.875</c:v>
                </c:pt>
                <c:pt idx="249675">
                  <c:v>-7.69042969</c:v>
                </c:pt>
                <c:pt idx="249676">
                  <c:v>-51.7578125</c:v>
                </c:pt>
                <c:pt idx="249677">
                  <c:v>-87.7685547</c:v>
                </c:pt>
                <c:pt idx="249678">
                  <c:v>-99.85351559999998</c:v>
                </c:pt>
                <c:pt idx="249679">
                  <c:v>-88.5009766</c:v>
                </c:pt>
                <c:pt idx="249680">
                  <c:v>-51.39160159999999</c:v>
                </c:pt>
                <c:pt idx="249681">
                  <c:v>5.859375</c:v>
                </c:pt>
                <c:pt idx="249682">
                  <c:v>45.4101562</c:v>
                </c:pt>
                <c:pt idx="249683">
                  <c:v>85.20507809999994</c:v>
                </c:pt>
                <c:pt idx="249684">
                  <c:v>103.759766</c:v>
                </c:pt>
                <c:pt idx="249685">
                  <c:v>89.4775391</c:v>
                </c:pt>
                <c:pt idx="249686">
                  <c:v>54.6875</c:v>
                </c:pt>
                <c:pt idx="249687">
                  <c:v>8.42285156</c:v>
                </c:pt>
                <c:pt idx="249688">
                  <c:v>-48.0957031</c:v>
                </c:pt>
                <c:pt idx="249689">
                  <c:v>-82.88574219999992</c:v>
                </c:pt>
                <c:pt idx="249690">
                  <c:v>-97.65625</c:v>
                </c:pt>
                <c:pt idx="249691">
                  <c:v>-90.08789059999998</c:v>
                </c:pt>
                <c:pt idx="249692">
                  <c:v>-49.9267578</c:v>
                </c:pt>
                <c:pt idx="249693">
                  <c:v>-8.178710939999998</c:v>
                </c:pt>
                <c:pt idx="249694">
                  <c:v>42.7246094</c:v>
                </c:pt>
                <c:pt idx="249695">
                  <c:v>82.5195312</c:v>
                </c:pt>
                <c:pt idx="249696">
                  <c:v>99.2431641</c:v>
                </c:pt>
                <c:pt idx="249697">
                  <c:v>93.87207029999993</c:v>
                </c:pt>
                <c:pt idx="249698">
                  <c:v>58.7158203</c:v>
                </c:pt>
                <c:pt idx="249699">
                  <c:v>6.225585939999994</c:v>
                </c:pt>
                <c:pt idx="249700">
                  <c:v>-37.9638672</c:v>
                </c:pt>
                <c:pt idx="249701">
                  <c:v>-83.0078125</c:v>
                </c:pt>
                <c:pt idx="249702">
                  <c:v>-96.92382809999998</c:v>
                </c:pt>
                <c:pt idx="249703">
                  <c:v>-90.6982422</c:v>
                </c:pt>
                <c:pt idx="249704">
                  <c:v>-63.3544922</c:v>
                </c:pt>
                <c:pt idx="249705">
                  <c:v>-17.0898438</c:v>
                </c:pt>
                <c:pt idx="249706">
                  <c:v>42.4804688</c:v>
                </c:pt>
                <c:pt idx="249707">
                  <c:v>86.6699219</c:v>
                </c:pt>
                <c:pt idx="249708">
                  <c:v>104.980469</c:v>
                </c:pt>
                <c:pt idx="249709">
                  <c:v>94.4824219</c:v>
                </c:pt>
                <c:pt idx="249710">
                  <c:v>59.5703125</c:v>
                </c:pt>
                <c:pt idx="249711">
                  <c:v>11.1083984</c:v>
                </c:pt>
                <c:pt idx="249712">
                  <c:v>-38.9404297</c:v>
                </c:pt>
                <c:pt idx="249713">
                  <c:v>-76.9042969</c:v>
                </c:pt>
                <c:pt idx="249714">
                  <c:v>-103.515625</c:v>
                </c:pt>
                <c:pt idx="249715">
                  <c:v>-95.5810547</c:v>
                </c:pt>
                <c:pt idx="249716">
                  <c:v>-64.8193359</c:v>
                </c:pt>
                <c:pt idx="249717">
                  <c:v>-17.7001953</c:v>
                </c:pt>
                <c:pt idx="249718">
                  <c:v>27.8320312</c:v>
                </c:pt>
                <c:pt idx="249719">
                  <c:v>73.48632809999998</c:v>
                </c:pt>
                <c:pt idx="249720">
                  <c:v>105.102539</c:v>
                </c:pt>
                <c:pt idx="249721">
                  <c:v>100.341797</c:v>
                </c:pt>
                <c:pt idx="249722">
                  <c:v>67.8710938</c:v>
                </c:pt>
                <c:pt idx="249723">
                  <c:v>19.0429688</c:v>
                </c:pt>
                <c:pt idx="249724">
                  <c:v>-31.8603516</c:v>
                </c:pt>
                <c:pt idx="249725">
                  <c:v>-72.87597659999993</c:v>
                </c:pt>
                <c:pt idx="249726">
                  <c:v>-89.11132809999998</c:v>
                </c:pt>
                <c:pt idx="249727">
                  <c:v>-95.4589844</c:v>
                </c:pt>
                <c:pt idx="249728">
                  <c:v>-70.9228516</c:v>
                </c:pt>
                <c:pt idx="249729">
                  <c:v>-28.6865234</c:v>
                </c:pt>
                <c:pt idx="249730">
                  <c:v>25.2685547</c:v>
                </c:pt>
                <c:pt idx="249731">
                  <c:v>73.48632809999998</c:v>
                </c:pt>
                <c:pt idx="249732">
                  <c:v>96.3134766</c:v>
                </c:pt>
                <c:pt idx="249733">
                  <c:v>94.97070309999998</c:v>
                </c:pt>
                <c:pt idx="249734">
                  <c:v>71.6552734</c:v>
                </c:pt>
                <c:pt idx="249735">
                  <c:v>26.1230469</c:v>
                </c:pt>
                <c:pt idx="249736">
                  <c:v>-26.1230469</c:v>
                </c:pt>
                <c:pt idx="249737">
                  <c:v>-70.4345703</c:v>
                </c:pt>
                <c:pt idx="249738">
                  <c:v>-103.637695</c:v>
                </c:pt>
                <c:pt idx="249739">
                  <c:v>-96.3134766</c:v>
                </c:pt>
                <c:pt idx="249740">
                  <c:v>-74.0966797</c:v>
                </c:pt>
                <c:pt idx="249741">
                  <c:v>-32.3486328</c:v>
                </c:pt>
                <c:pt idx="249742">
                  <c:v>22.0947266</c:v>
                </c:pt>
                <c:pt idx="249743">
                  <c:v>69.0917969</c:v>
                </c:pt>
                <c:pt idx="249744">
                  <c:v>95.5810547</c:v>
                </c:pt>
                <c:pt idx="249745">
                  <c:v>102.783203</c:v>
                </c:pt>
                <c:pt idx="249746">
                  <c:v>80.4443359</c:v>
                </c:pt>
                <c:pt idx="249747">
                  <c:v>35.0341797</c:v>
                </c:pt>
                <c:pt idx="249748">
                  <c:v>-17.4560547</c:v>
                </c:pt>
                <c:pt idx="249749">
                  <c:v>-70.3125</c:v>
                </c:pt>
                <c:pt idx="249750">
                  <c:v>-97.90039059999998</c:v>
                </c:pt>
                <c:pt idx="249751">
                  <c:v>-94.6044922</c:v>
                </c:pt>
                <c:pt idx="249752">
                  <c:v>-74.9511719</c:v>
                </c:pt>
                <c:pt idx="249753">
                  <c:v>-37.5976562</c:v>
                </c:pt>
                <c:pt idx="249754">
                  <c:v>20.0195312</c:v>
                </c:pt>
                <c:pt idx="249755">
                  <c:v>62.2558594</c:v>
                </c:pt>
                <c:pt idx="249756">
                  <c:v>96.4355469</c:v>
                </c:pt>
                <c:pt idx="249757">
                  <c:v>102.905273</c:v>
                </c:pt>
                <c:pt idx="249758">
                  <c:v>80.32226559999998</c:v>
                </c:pt>
                <c:pt idx="249759">
                  <c:v>40.2832031</c:v>
                </c:pt>
                <c:pt idx="249760">
                  <c:v>-5.98144531</c:v>
                </c:pt>
                <c:pt idx="249761">
                  <c:v>-64.2089844</c:v>
                </c:pt>
                <c:pt idx="249762">
                  <c:v>-95.0927734</c:v>
                </c:pt>
                <c:pt idx="249763">
                  <c:v>-94.2382812</c:v>
                </c:pt>
                <c:pt idx="249764">
                  <c:v>-73.85253909999996</c:v>
                </c:pt>
                <c:pt idx="249765">
                  <c:v>-36.4990234</c:v>
                </c:pt>
                <c:pt idx="249766">
                  <c:v>9.277343749999998</c:v>
                </c:pt>
                <c:pt idx="249767">
                  <c:v>53.34472659999999</c:v>
                </c:pt>
                <c:pt idx="249768">
                  <c:v>87.03613279999998</c:v>
                </c:pt>
                <c:pt idx="249769">
                  <c:v>97.4121094</c:v>
                </c:pt>
                <c:pt idx="249770">
                  <c:v>85.8154297</c:v>
                </c:pt>
                <c:pt idx="249771">
                  <c:v>46.1425781</c:v>
                </c:pt>
                <c:pt idx="249772">
                  <c:v>-7.69042969</c:v>
                </c:pt>
                <c:pt idx="249773">
                  <c:v>-64.9414062</c:v>
                </c:pt>
                <c:pt idx="249774">
                  <c:v>-89.7216797</c:v>
                </c:pt>
                <c:pt idx="249775">
                  <c:v>-99.7314453</c:v>
                </c:pt>
                <c:pt idx="249776">
                  <c:v>-88.7451172</c:v>
                </c:pt>
                <c:pt idx="249777">
                  <c:v>-50.2929688</c:v>
                </c:pt>
                <c:pt idx="249778">
                  <c:v>2.44140625</c:v>
                </c:pt>
                <c:pt idx="249779">
                  <c:v>50.0488281</c:v>
                </c:pt>
                <c:pt idx="249780">
                  <c:v>81.9091797</c:v>
                </c:pt>
                <c:pt idx="249781">
                  <c:v>101.196289</c:v>
                </c:pt>
                <c:pt idx="249782">
                  <c:v>82.6416016</c:v>
                </c:pt>
                <c:pt idx="249783">
                  <c:v>53.1005859</c:v>
                </c:pt>
                <c:pt idx="249784">
                  <c:v>10.1318359</c:v>
                </c:pt>
                <c:pt idx="249785">
                  <c:v>-49.80468749999996</c:v>
                </c:pt>
                <c:pt idx="249786">
                  <c:v>-89.11132809999998</c:v>
                </c:pt>
                <c:pt idx="249787">
                  <c:v>-104.858398</c:v>
                </c:pt>
                <c:pt idx="249788">
                  <c:v>-94.3603516</c:v>
                </c:pt>
                <c:pt idx="249789">
                  <c:v>-51.0253906</c:v>
                </c:pt>
                <c:pt idx="249790">
                  <c:v>1.83105469</c:v>
                </c:pt>
                <c:pt idx="249791">
                  <c:v>50.5371094</c:v>
                </c:pt>
                <c:pt idx="249792">
                  <c:v>84.4726562</c:v>
                </c:pt>
                <c:pt idx="249793">
                  <c:v>100.097656</c:v>
                </c:pt>
                <c:pt idx="249794">
                  <c:v>87.03613279999998</c:v>
                </c:pt>
                <c:pt idx="249795">
                  <c:v>61.7675781</c:v>
                </c:pt>
                <c:pt idx="249796">
                  <c:v>11.8408203</c:v>
                </c:pt>
                <c:pt idx="249797">
                  <c:v>-39.6728516</c:v>
                </c:pt>
                <c:pt idx="249798">
                  <c:v>-81.5429688</c:v>
                </c:pt>
                <c:pt idx="249799">
                  <c:v>-99.4873047</c:v>
                </c:pt>
                <c:pt idx="249800">
                  <c:v>-98.38867190000001</c:v>
                </c:pt>
                <c:pt idx="249801">
                  <c:v>-58.3496094</c:v>
                </c:pt>
                <c:pt idx="249802">
                  <c:v>-10.6201172</c:v>
                </c:pt>
                <c:pt idx="249803">
                  <c:v>40.1611328</c:v>
                </c:pt>
                <c:pt idx="249804">
                  <c:v>80.2001953</c:v>
                </c:pt>
                <c:pt idx="249805">
                  <c:v>98.87695309999998</c:v>
                </c:pt>
                <c:pt idx="249806">
                  <c:v>90.57617190000001</c:v>
                </c:pt>
                <c:pt idx="249807">
                  <c:v>62.7441406</c:v>
                </c:pt>
                <c:pt idx="249808">
                  <c:v>14.6484375</c:v>
                </c:pt>
                <c:pt idx="249809">
                  <c:v>-39.1845703</c:v>
                </c:pt>
                <c:pt idx="249810">
                  <c:v>-81.9091797</c:v>
                </c:pt>
                <c:pt idx="249811">
                  <c:v>-90.82031249999996</c:v>
                </c:pt>
                <c:pt idx="249812">
                  <c:v>-86.05957029999998</c:v>
                </c:pt>
                <c:pt idx="249813">
                  <c:v>-60.18066409999999</c:v>
                </c:pt>
                <c:pt idx="249814">
                  <c:v>-24.6582031</c:v>
                </c:pt>
                <c:pt idx="249815">
                  <c:v>29.1748047</c:v>
                </c:pt>
                <c:pt idx="249816">
                  <c:v>78.9794922</c:v>
                </c:pt>
                <c:pt idx="249817">
                  <c:v>100.463867</c:v>
                </c:pt>
                <c:pt idx="249818">
                  <c:v>92.0410156</c:v>
                </c:pt>
                <c:pt idx="249819">
                  <c:v>65.18554690000001</c:v>
                </c:pt>
                <c:pt idx="249820">
                  <c:v>18.4326172</c:v>
                </c:pt>
                <c:pt idx="249821">
                  <c:v>-32.2265625</c:v>
                </c:pt>
                <c:pt idx="249822">
                  <c:v>-69.8242188</c:v>
                </c:pt>
                <c:pt idx="249823">
                  <c:v>-95.82519529999998</c:v>
                </c:pt>
                <c:pt idx="249824">
                  <c:v>-92.0410156</c:v>
                </c:pt>
                <c:pt idx="249825">
                  <c:v>-71.7773438</c:v>
                </c:pt>
                <c:pt idx="249826">
                  <c:v>-21.8505859</c:v>
                </c:pt>
                <c:pt idx="249827">
                  <c:v>30.2734375</c:v>
                </c:pt>
                <c:pt idx="249828">
                  <c:v>70.0683594</c:v>
                </c:pt>
                <c:pt idx="249829">
                  <c:v>97.4121094</c:v>
                </c:pt>
                <c:pt idx="249830">
                  <c:v>96.92382809999998</c:v>
                </c:pt>
                <c:pt idx="249831">
                  <c:v>67.7490234</c:v>
                </c:pt>
                <c:pt idx="249832">
                  <c:v>24.7802734</c:v>
                </c:pt>
                <c:pt idx="249833">
                  <c:v>-19.6533203</c:v>
                </c:pt>
                <c:pt idx="249834">
                  <c:v>-66.1621094</c:v>
                </c:pt>
                <c:pt idx="249835">
                  <c:v>-90.6982422</c:v>
                </c:pt>
                <c:pt idx="249836">
                  <c:v>-95.4589844</c:v>
                </c:pt>
                <c:pt idx="249837">
                  <c:v>-75.0732422</c:v>
                </c:pt>
                <c:pt idx="249838">
                  <c:v>-35.7666016</c:v>
                </c:pt>
                <c:pt idx="249839">
                  <c:v>19.2871094</c:v>
                </c:pt>
                <c:pt idx="249840">
                  <c:v>65.4296875</c:v>
                </c:pt>
                <c:pt idx="249841">
                  <c:v>89.7216797</c:v>
                </c:pt>
                <c:pt idx="249842">
                  <c:v>93.75</c:v>
                </c:pt>
                <c:pt idx="249843">
                  <c:v>81.17675779999993</c:v>
                </c:pt>
                <c:pt idx="249844">
                  <c:v>33.203125</c:v>
                </c:pt>
                <c:pt idx="249845">
                  <c:v>-22.0947266</c:v>
                </c:pt>
                <c:pt idx="249846">
                  <c:v>-68.8476562</c:v>
                </c:pt>
                <c:pt idx="249847">
                  <c:v>-100.830078</c:v>
                </c:pt>
                <c:pt idx="249848">
                  <c:v>-96.67968749999996</c:v>
                </c:pt>
                <c:pt idx="249849">
                  <c:v>-79.1015625</c:v>
                </c:pt>
                <c:pt idx="249850">
                  <c:v>-35.8886719</c:v>
                </c:pt>
                <c:pt idx="249851">
                  <c:v>13.3056641</c:v>
                </c:pt>
                <c:pt idx="249852">
                  <c:v>63.3544922</c:v>
                </c:pt>
                <c:pt idx="249853">
                  <c:v>93.6279297</c:v>
                </c:pt>
                <c:pt idx="249854">
                  <c:v>100.219727</c:v>
                </c:pt>
                <c:pt idx="249855">
                  <c:v>83.12988279999993</c:v>
                </c:pt>
                <c:pt idx="249856">
                  <c:v>36.4990234</c:v>
                </c:pt>
                <c:pt idx="249857">
                  <c:v>-11.5966797</c:v>
                </c:pt>
                <c:pt idx="249858">
                  <c:v>-62.9882812</c:v>
                </c:pt>
                <c:pt idx="249859">
                  <c:v>-90.94238279999998</c:v>
                </c:pt>
                <c:pt idx="249860">
                  <c:v>-96.0693359</c:v>
                </c:pt>
                <c:pt idx="249861">
                  <c:v>-82.27539059999994</c:v>
                </c:pt>
                <c:pt idx="249862">
                  <c:v>-46.5087891</c:v>
                </c:pt>
                <c:pt idx="249863">
                  <c:v>8.42285156</c:v>
                </c:pt>
                <c:pt idx="249864">
                  <c:v>54.32128909999999</c:v>
                </c:pt>
                <c:pt idx="249865">
                  <c:v>90.6982422</c:v>
                </c:pt>
                <c:pt idx="249866">
                  <c:v>104.736328</c:v>
                </c:pt>
                <c:pt idx="249867">
                  <c:v>88.37890619999993</c:v>
                </c:pt>
                <c:pt idx="249868">
                  <c:v>48.2177734</c:v>
                </c:pt>
                <c:pt idx="249869">
                  <c:v>6.59179688</c:v>
                </c:pt>
                <c:pt idx="249870">
                  <c:v>-48.7060547</c:v>
                </c:pt>
                <c:pt idx="249871">
                  <c:v>-84.10644529999998</c:v>
                </c:pt>
                <c:pt idx="249872">
                  <c:v>-97.1679688</c:v>
                </c:pt>
                <c:pt idx="249873">
                  <c:v>-89.35546879999995</c:v>
                </c:pt>
                <c:pt idx="249874">
                  <c:v>-47.9736328</c:v>
                </c:pt>
                <c:pt idx="249875">
                  <c:v>-4.02832031</c:v>
                </c:pt>
                <c:pt idx="249876">
                  <c:v>49.5605469</c:v>
                </c:pt>
                <c:pt idx="249877">
                  <c:v>89.84375</c:v>
                </c:pt>
                <c:pt idx="249878">
                  <c:v>104.736328</c:v>
                </c:pt>
                <c:pt idx="249879">
                  <c:v>88.13476559999998</c:v>
                </c:pt>
                <c:pt idx="249880">
                  <c:v>46.3867188</c:v>
                </c:pt>
                <c:pt idx="249881">
                  <c:v>-0.732421875</c:v>
                </c:pt>
                <c:pt idx="249882">
                  <c:v>-52.734375</c:v>
                </c:pt>
                <c:pt idx="249883">
                  <c:v>-86.6699219</c:v>
                </c:pt>
                <c:pt idx="249884">
                  <c:v>-100.952148</c:v>
                </c:pt>
                <c:pt idx="249885">
                  <c:v>-94.3603516</c:v>
                </c:pt>
                <c:pt idx="249886">
                  <c:v>-59.5703125</c:v>
                </c:pt>
                <c:pt idx="249887">
                  <c:v>-9.765625</c:v>
                </c:pt>
                <c:pt idx="249888">
                  <c:v>39.9169922</c:v>
                </c:pt>
                <c:pt idx="249889">
                  <c:v>88.2568359</c:v>
                </c:pt>
                <c:pt idx="249890">
                  <c:v>104.125977</c:v>
                </c:pt>
                <c:pt idx="249891">
                  <c:v>95.0927734</c:v>
                </c:pt>
                <c:pt idx="249892">
                  <c:v>57.1289062</c:v>
                </c:pt>
                <c:pt idx="249893">
                  <c:v>5.73730469</c:v>
                </c:pt>
                <c:pt idx="249894">
                  <c:v>-39.1845703</c:v>
                </c:pt>
                <c:pt idx="249895">
                  <c:v>-84.22851559999998</c:v>
                </c:pt>
                <c:pt idx="249896">
                  <c:v>-94.97070309999998</c:v>
                </c:pt>
                <c:pt idx="249897">
                  <c:v>-95.4589844</c:v>
                </c:pt>
                <c:pt idx="249898">
                  <c:v>-58.9599609</c:v>
                </c:pt>
                <c:pt idx="249899">
                  <c:v>-16.3574219</c:v>
                </c:pt>
                <c:pt idx="249900">
                  <c:v>37.109375</c:v>
                </c:pt>
                <c:pt idx="249901">
                  <c:v>74.9511719</c:v>
                </c:pt>
                <c:pt idx="249902">
                  <c:v>94.84863279999998</c:v>
                </c:pt>
                <c:pt idx="249903">
                  <c:v>98.0224609</c:v>
                </c:pt>
                <c:pt idx="249904">
                  <c:v>66.1621094</c:v>
                </c:pt>
                <c:pt idx="249905">
                  <c:v>19.7753906</c:v>
                </c:pt>
                <c:pt idx="249906">
                  <c:v>-36.2548828</c:v>
                </c:pt>
                <c:pt idx="249907">
                  <c:v>-72.6318359</c:v>
                </c:pt>
                <c:pt idx="249908">
                  <c:v>-99.85351559999998</c:v>
                </c:pt>
                <c:pt idx="249909">
                  <c:v>-97.2900391</c:v>
                </c:pt>
                <c:pt idx="249910">
                  <c:v>-69.33593749999996</c:v>
                </c:pt>
                <c:pt idx="249911">
                  <c:v>-20.0195312</c:v>
                </c:pt>
                <c:pt idx="249912">
                  <c:v>38.2080078</c:v>
                </c:pt>
                <c:pt idx="249913">
                  <c:v>79.4677734</c:v>
                </c:pt>
                <c:pt idx="249914">
                  <c:v>102.416992</c:v>
                </c:pt>
                <c:pt idx="249915">
                  <c:v>97.2900391</c:v>
                </c:pt>
                <c:pt idx="249916">
                  <c:v>60.18066409999999</c:v>
                </c:pt>
                <c:pt idx="249917">
                  <c:v>15.5029297</c:v>
                </c:pt>
                <c:pt idx="249918">
                  <c:v>-30.0292969</c:v>
                </c:pt>
                <c:pt idx="249919">
                  <c:v>-72.9980469</c:v>
                </c:pt>
                <c:pt idx="249920">
                  <c:v>-91.4306641</c:v>
                </c:pt>
                <c:pt idx="249921">
                  <c:v>-91.0644531</c:v>
                </c:pt>
                <c:pt idx="249922">
                  <c:v>-70.67871089999993</c:v>
                </c:pt>
                <c:pt idx="249923">
                  <c:v>-22.3388672</c:v>
                </c:pt>
                <c:pt idx="249924">
                  <c:v>24.6582031</c:v>
                </c:pt>
                <c:pt idx="249925">
                  <c:v>75.19531249999996</c:v>
                </c:pt>
                <c:pt idx="249926">
                  <c:v>99.3652344</c:v>
                </c:pt>
                <c:pt idx="249927">
                  <c:v>100.341797</c:v>
                </c:pt>
                <c:pt idx="249928">
                  <c:v>80.2001953</c:v>
                </c:pt>
                <c:pt idx="249929">
                  <c:v>37.2314453</c:v>
                </c:pt>
                <c:pt idx="249930">
                  <c:v>-22.9492188</c:v>
                </c:pt>
                <c:pt idx="249931">
                  <c:v>-69.0917969</c:v>
                </c:pt>
                <c:pt idx="249932">
                  <c:v>-99.2431641</c:v>
                </c:pt>
                <c:pt idx="249933">
                  <c:v>-100.708008</c:v>
                </c:pt>
                <c:pt idx="249934">
                  <c:v>-77.8808594</c:v>
                </c:pt>
                <c:pt idx="249935">
                  <c:v>-36.4990234</c:v>
                </c:pt>
                <c:pt idx="249936">
                  <c:v>16.8457031</c:v>
                </c:pt>
                <c:pt idx="249937">
                  <c:v>68.2373047</c:v>
                </c:pt>
                <c:pt idx="249938">
                  <c:v>98.75488279999998</c:v>
                </c:pt>
                <c:pt idx="249939">
                  <c:v>99.2431641</c:v>
                </c:pt>
                <c:pt idx="249940">
                  <c:v>74.46289059999998</c:v>
                </c:pt>
                <c:pt idx="249941">
                  <c:v>32.7148438</c:v>
                </c:pt>
                <c:pt idx="249942">
                  <c:v>-14.8925781</c:v>
                </c:pt>
                <c:pt idx="249943">
                  <c:v>-60.0585938</c:v>
                </c:pt>
                <c:pt idx="249944">
                  <c:v>-101.318359</c:v>
                </c:pt>
                <c:pt idx="249945">
                  <c:v>-101.44043</c:v>
                </c:pt>
                <c:pt idx="249946">
                  <c:v>-83.4960938</c:v>
                </c:pt>
                <c:pt idx="249947">
                  <c:v>-42.4804688</c:v>
                </c:pt>
                <c:pt idx="249948">
                  <c:v>5.859375</c:v>
                </c:pt>
                <c:pt idx="249949">
                  <c:v>58.4716797</c:v>
                </c:pt>
                <c:pt idx="249950">
                  <c:v>93.1396484</c:v>
                </c:pt>
                <c:pt idx="249951">
                  <c:v>95.82519529999998</c:v>
                </c:pt>
                <c:pt idx="249952">
                  <c:v>83.4960938</c:v>
                </c:pt>
                <c:pt idx="249953">
                  <c:v>36.1328125</c:v>
                </c:pt>
                <c:pt idx="249954">
                  <c:v>-12.8173828</c:v>
                </c:pt>
                <c:pt idx="249955">
                  <c:v>-52.2460938</c:v>
                </c:pt>
                <c:pt idx="249956">
                  <c:v>-95.2148438</c:v>
                </c:pt>
                <c:pt idx="249957">
                  <c:v>-103.759766</c:v>
                </c:pt>
                <c:pt idx="249958">
                  <c:v>-79.9560547</c:v>
                </c:pt>
                <c:pt idx="249959">
                  <c:v>-37.109375</c:v>
                </c:pt>
                <c:pt idx="249960">
                  <c:v>5.615234379999995</c:v>
                </c:pt>
                <c:pt idx="249961">
                  <c:v>53.9550781</c:v>
                </c:pt>
                <c:pt idx="249962">
                  <c:v>92.6513672</c:v>
                </c:pt>
                <c:pt idx="249963">
                  <c:v>100.585938</c:v>
                </c:pt>
                <c:pt idx="249964">
                  <c:v>86.9140625</c:v>
                </c:pt>
                <c:pt idx="249965">
                  <c:v>52.3681641</c:v>
                </c:pt>
                <c:pt idx="249966">
                  <c:v>-0.732421875</c:v>
                </c:pt>
                <c:pt idx="249967">
                  <c:v>-52.6123047</c:v>
                </c:pt>
                <c:pt idx="249968">
                  <c:v>-92.0410156</c:v>
                </c:pt>
                <c:pt idx="249969">
                  <c:v>-101.68457</c:v>
                </c:pt>
                <c:pt idx="249970">
                  <c:v>-82.03125</c:v>
                </c:pt>
                <c:pt idx="249971">
                  <c:v>-47.1191406</c:v>
                </c:pt>
                <c:pt idx="249972">
                  <c:v>0.48828125</c:v>
                </c:pt>
                <c:pt idx="249973">
                  <c:v>42.1142578</c:v>
                </c:pt>
                <c:pt idx="249974">
                  <c:v>85.20507809999994</c:v>
                </c:pt>
                <c:pt idx="249975">
                  <c:v>103.393555</c:v>
                </c:pt>
                <c:pt idx="249976">
                  <c:v>92.77343749999996</c:v>
                </c:pt>
                <c:pt idx="249977">
                  <c:v>52.9785156</c:v>
                </c:pt>
                <c:pt idx="249978">
                  <c:v>8.544921879999997</c:v>
                </c:pt>
                <c:pt idx="249979">
                  <c:v>-45.8984375</c:v>
                </c:pt>
                <c:pt idx="249980">
                  <c:v>-80.4443359</c:v>
                </c:pt>
                <c:pt idx="249981">
                  <c:v>-96.5576172</c:v>
                </c:pt>
                <c:pt idx="249982">
                  <c:v>-87.6464844</c:v>
                </c:pt>
                <c:pt idx="249983">
                  <c:v>-54.93164059999999</c:v>
                </c:pt>
                <c:pt idx="249984">
                  <c:v>-0.244140625</c:v>
                </c:pt>
                <c:pt idx="249985">
                  <c:v>48.4619141</c:v>
                </c:pt>
                <c:pt idx="249986">
                  <c:v>82.15332029999998</c:v>
                </c:pt>
                <c:pt idx="249987">
                  <c:v>95.3369141</c:v>
                </c:pt>
                <c:pt idx="249988">
                  <c:v>87.03613279999998</c:v>
                </c:pt>
                <c:pt idx="249989">
                  <c:v>55.7861328</c:v>
                </c:pt>
                <c:pt idx="249990">
                  <c:v>7.69042969</c:v>
                </c:pt>
                <c:pt idx="249991">
                  <c:v>-39.9169922</c:v>
                </c:pt>
                <c:pt idx="249992">
                  <c:v>-84.7167969</c:v>
                </c:pt>
                <c:pt idx="249993">
                  <c:v>-103.027344</c:v>
                </c:pt>
                <c:pt idx="249994">
                  <c:v>-91.1865234</c:v>
                </c:pt>
                <c:pt idx="249995">
                  <c:v>-59.4482422</c:v>
                </c:pt>
                <c:pt idx="249996">
                  <c:v>-13.3056641</c:v>
                </c:pt>
                <c:pt idx="249997">
                  <c:v>36.2548828</c:v>
                </c:pt>
                <c:pt idx="249998">
                  <c:v>83.3740234</c:v>
                </c:pt>
                <c:pt idx="249999">
                  <c:v>99.4873047</c:v>
                </c:pt>
                <c:pt idx="250000">
                  <c:v>92.5292969</c:v>
                </c:pt>
                <c:pt idx="250001">
                  <c:v>62.2558594</c:v>
                </c:pt>
                <c:pt idx="250002">
                  <c:v>14.5263672</c:v>
                </c:pt>
                <c:pt idx="250003">
                  <c:v>-34.6679688</c:v>
                </c:pt>
                <c:pt idx="250004">
                  <c:v>-74.0966797</c:v>
                </c:pt>
                <c:pt idx="250005">
                  <c:v>-93.01757809999998</c:v>
                </c:pt>
                <c:pt idx="250006">
                  <c:v>-92.89550779999998</c:v>
                </c:pt>
                <c:pt idx="250007">
                  <c:v>-67.50488279999998</c:v>
                </c:pt>
                <c:pt idx="250008">
                  <c:v>-20.5078125</c:v>
                </c:pt>
                <c:pt idx="250009">
                  <c:v>31.8603516</c:v>
                </c:pt>
                <c:pt idx="250010">
                  <c:v>77.5146484</c:v>
                </c:pt>
                <c:pt idx="250011">
                  <c:v>96.0693359</c:v>
                </c:pt>
                <c:pt idx="250012">
                  <c:v>92.2851562</c:v>
                </c:pt>
                <c:pt idx="250013">
                  <c:v>71.0449219</c:v>
                </c:pt>
                <c:pt idx="250014">
                  <c:v>21.8505859</c:v>
                </c:pt>
                <c:pt idx="250015">
                  <c:v>-34.3017578</c:v>
                </c:pt>
                <c:pt idx="250016">
                  <c:v>-69.9462891</c:v>
                </c:pt>
                <c:pt idx="250017">
                  <c:v>-93.87207029999993</c:v>
                </c:pt>
                <c:pt idx="250018">
                  <c:v>-96.80175779999998</c:v>
                </c:pt>
                <c:pt idx="250019">
                  <c:v>-79.8339844</c:v>
                </c:pt>
                <c:pt idx="250020">
                  <c:v>-23.6816406</c:v>
                </c:pt>
                <c:pt idx="250021">
                  <c:v>26.1230469</c:v>
                </c:pt>
                <c:pt idx="250022">
                  <c:v>78.7353516</c:v>
                </c:pt>
                <c:pt idx="250023">
                  <c:v>99.7314453</c:v>
                </c:pt>
                <c:pt idx="250024">
                  <c:v>99.3652344</c:v>
                </c:pt>
                <c:pt idx="250025">
                  <c:v>72.265625</c:v>
                </c:pt>
                <c:pt idx="250026">
                  <c:v>31.7382812</c:v>
                </c:pt>
                <c:pt idx="250027">
                  <c:v>-23.3154297</c:v>
                </c:pt>
                <c:pt idx="250028">
                  <c:v>-67.2607422</c:v>
                </c:pt>
                <c:pt idx="250029">
                  <c:v>-97.90039059999998</c:v>
                </c:pt>
                <c:pt idx="250030">
                  <c:v>-95.4589844</c:v>
                </c:pt>
                <c:pt idx="250031">
                  <c:v>-72.0214844</c:v>
                </c:pt>
                <c:pt idx="250032">
                  <c:v>-29.4189453</c:v>
                </c:pt>
                <c:pt idx="250033">
                  <c:v>24.4140625</c:v>
                </c:pt>
                <c:pt idx="250034">
                  <c:v>60.546875</c:v>
                </c:pt>
                <c:pt idx="250035">
                  <c:v>94.3603516</c:v>
                </c:pt>
                <c:pt idx="250036">
                  <c:v>102.050781</c:v>
                </c:pt>
                <c:pt idx="250037">
                  <c:v>70.0683594</c:v>
                </c:pt>
                <c:pt idx="250038">
                  <c:v>29.0527344</c:v>
                </c:pt>
                <c:pt idx="250039">
                  <c:v>-17.2119141</c:v>
                </c:pt>
                <c:pt idx="250040">
                  <c:v>-59.5703125</c:v>
                </c:pt>
                <c:pt idx="250041">
                  <c:v>-97.65625</c:v>
                </c:pt>
                <c:pt idx="250042">
                  <c:v>-101.68457</c:v>
                </c:pt>
                <c:pt idx="250043">
                  <c:v>-80.4443359</c:v>
                </c:pt>
                <c:pt idx="250044">
                  <c:v>-42.3583984</c:v>
                </c:pt>
                <c:pt idx="250045">
                  <c:v>8.05664062</c:v>
                </c:pt>
                <c:pt idx="250046">
                  <c:v>66.65039059999994</c:v>
                </c:pt>
                <c:pt idx="250047">
                  <c:v>96.92382809999998</c:v>
                </c:pt>
                <c:pt idx="250048">
                  <c:v>99.9755859</c:v>
                </c:pt>
                <c:pt idx="250049">
                  <c:v>81.29882809999998</c:v>
                </c:pt>
                <c:pt idx="250050">
                  <c:v>42.96875</c:v>
                </c:pt>
                <c:pt idx="250051">
                  <c:v>-8.05664062</c:v>
                </c:pt>
                <c:pt idx="250052">
                  <c:v>-55.1757812</c:v>
                </c:pt>
                <c:pt idx="250053">
                  <c:v>-83.8623047</c:v>
                </c:pt>
                <c:pt idx="250054">
                  <c:v>-104.980469</c:v>
                </c:pt>
                <c:pt idx="250055">
                  <c:v>-88.5009766</c:v>
                </c:pt>
                <c:pt idx="250056">
                  <c:v>-44.921875</c:v>
                </c:pt>
                <c:pt idx="250057">
                  <c:v>2.80761719</c:v>
                </c:pt>
                <c:pt idx="250058">
                  <c:v>51.7578125</c:v>
                </c:pt>
                <c:pt idx="250059">
                  <c:v>88.7451172</c:v>
                </c:pt>
                <c:pt idx="250060">
                  <c:v>97.65625</c:v>
                </c:pt>
                <c:pt idx="250061">
                  <c:v>82.7636719</c:v>
                </c:pt>
                <c:pt idx="250062">
                  <c:v>46.9970703</c:v>
                </c:pt>
                <c:pt idx="250063">
                  <c:v>5.98144531</c:v>
                </c:pt>
                <c:pt idx="250064">
                  <c:v>-52.2460938</c:v>
                </c:pt>
                <c:pt idx="250065">
                  <c:v>-90.4541016</c:v>
                </c:pt>
                <c:pt idx="250066">
                  <c:v>-98.5107422</c:v>
                </c:pt>
                <c:pt idx="250067">
                  <c:v>-89.35546879999995</c:v>
                </c:pt>
                <c:pt idx="250068">
                  <c:v>-58.83789059999999</c:v>
                </c:pt>
                <c:pt idx="250069">
                  <c:v>-0.732421875</c:v>
                </c:pt>
                <c:pt idx="250070">
                  <c:v>50.6591797</c:v>
                </c:pt>
                <c:pt idx="250071">
                  <c:v>95.0927734</c:v>
                </c:pt>
                <c:pt idx="250072">
                  <c:v>102.416992</c:v>
                </c:pt>
                <c:pt idx="250073">
                  <c:v>88.62304690000001</c:v>
                </c:pt>
                <c:pt idx="250074">
                  <c:v>57.9833984</c:v>
                </c:pt>
                <c:pt idx="250075">
                  <c:v>11.71875</c:v>
                </c:pt>
                <c:pt idx="250076">
                  <c:v>-42.8466797</c:v>
                </c:pt>
                <c:pt idx="250077">
                  <c:v>-89.7216797</c:v>
                </c:pt>
                <c:pt idx="250078">
                  <c:v>-103.637695</c:v>
                </c:pt>
                <c:pt idx="250079">
                  <c:v>-94.6044922</c:v>
                </c:pt>
                <c:pt idx="250080">
                  <c:v>-51.8798828</c:v>
                </c:pt>
                <c:pt idx="250081">
                  <c:v>-5.004882809999995</c:v>
                </c:pt>
                <c:pt idx="250082">
                  <c:v>42.6025391</c:v>
                </c:pt>
                <c:pt idx="250083">
                  <c:v>81.0546875</c:v>
                </c:pt>
                <c:pt idx="250084">
                  <c:v>98.75488279999998</c:v>
                </c:pt>
                <c:pt idx="250085">
                  <c:v>95.9472656</c:v>
                </c:pt>
                <c:pt idx="250086">
                  <c:v>61.4013672</c:v>
                </c:pt>
                <c:pt idx="250087">
                  <c:v>13.1835938</c:v>
                </c:pt>
                <c:pt idx="250088">
                  <c:v>-38.4521484</c:v>
                </c:pt>
                <c:pt idx="250089">
                  <c:v>-76.2939453</c:v>
                </c:pt>
                <c:pt idx="250090">
                  <c:v>-103.149414</c:v>
                </c:pt>
                <c:pt idx="250091">
                  <c:v>-95.5810547</c:v>
                </c:pt>
                <c:pt idx="250092">
                  <c:v>-62.2558594</c:v>
                </c:pt>
                <c:pt idx="250093">
                  <c:v>-11.8408203</c:v>
                </c:pt>
                <c:pt idx="250094">
                  <c:v>39.1845703</c:v>
                </c:pt>
                <c:pt idx="250095">
                  <c:v>79.34570309999998</c:v>
                </c:pt>
                <c:pt idx="250096">
                  <c:v>92.77343749999996</c:v>
                </c:pt>
                <c:pt idx="250097">
                  <c:v>94.1162109</c:v>
                </c:pt>
                <c:pt idx="250098">
                  <c:v>59.6923828</c:v>
                </c:pt>
                <c:pt idx="250099">
                  <c:v>19.2871094</c:v>
                </c:pt>
                <c:pt idx="250100">
                  <c:v>-31.4941406</c:v>
                </c:pt>
                <c:pt idx="250101">
                  <c:v>-70.0683594</c:v>
                </c:pt>
                <c:pt idx="250102">
                  <c:v>-98.0224609</c:v>
                </c:pt>
                <c:pt idx="250103">
                  <c:v>-92.2851562</c:v>
                </c:pt>
                <c:pt idx="250104">
                  <c:v>-65.18554690000001</c:v>
                </c:pt>
                <c:pt idx="250105">
                  <c:v>-24.5361328</c:v>
                </c:pt>
                <c:pt idx="250106">
                  <c:v>28.5644531</c:v>
                </c:pt>
                <c:pt idx="250107">
                  <c:v>72.87597659999993</c:v>
                </c:pt>
                <c:pt idx="250108">
                  <c:v>103.271484</c:v>
                </c:pt>
                <c:pt idx="250109">
                  <c:v>101.196289</c:v>
                </c:pt>
                <c:pt idx="250110">
                  <c:v>71.0449219</c:v>
                </c:pt>
                <c:pt idx="250111">
                  <c:v>26.8554688</c:v>
                </c:pt>
                <c:pt idx="250112">
                  <c:v>-27.5878906</c:v>
                </c:pt>
                <c:pt idx="250113">
                  <c:v>-71.0449219</c:v>
                </c:pt>
                <c:pt idx="250114">
                  <c:v>-99.60937499999996</c:v>
                </c:pt>
                <c:pt idx="250115">
                  <c:v>-100.585938</c:v>
                </c:pt>
                <c:pt idx="250116">
                  <c:v>-74.5849609</c:v>
                </c:pt>
                <c:pt idx="250117">
                  <c:v>-30.6396484</c:v>
                </c:pt>
                <c:pt idx="250118">
                  <c:v>18.5546875</c:v>
                </c:pt>
                <c:pt idx="250119">
                  <c:v>63.4765625</c:v>
                </c:pt>
                <c:pt idx="250120">
                  <c:v>98.1445312</c:v>
                </c:pt>
                <c:pt idx="250121">
                  <c:v>93.1396484</c:v>
                </c:pt>
                <c:pt idx="250122">
                  <c:v>81.7871094</c:v>
                </c:pt>
                <c:pt idx="250123">
                  <c:v>34.17968749999999</c:v>
                </c:pt>
                <c:pt idx="250124">
                  <c:v>-20.1416016</c:v>
                </c:pt>
                <c:pt idx="250125">
                  <c:v>-67.8710938</c:v>
                </c:pt>
                <c:pt idx="250126">
                  <c:v>-94.97070309999998</c:v>
                </c:pt>
                <c:pt idx="250127">
                  <c:v>-99.3652344</c:v>
                </c:pt>
                <c:pt idx="250128">
                  <c:v>-81.9091797</c:v>
                </c:pt>
                <c:pt idx="250129">
                  <c:v>-43.7011719</c:v>
                </c:pt>
                <c:pt idx="250130">
                  <c:v>14.6484375</c:v>
                </c:pt>
                <c:pt idx="250131">
                  <c:v>63.5986328</c:v>
                </c:pt>
                <c:pt idx="250132">
                  <c:v>90.6982422</c:v>
                </c:pt>
                <c:pt idx="250133">
                  <c:v>93.5058594</c:v>
                </c:pt>
                <c:pt idx="250134">
                  <c:v>74.3408203</c:v>
                </c:pt>
                <c:pt idx="250135">
                  <c:v>36.9873047</c:v>
                </c:pt>
                <c:pt idx="250136">
                  <c:v>-11.9628906</c:v>
                </c:pt>
                <c:pt idx="250137">
                  <c:v>-61.4013672</c:v>
                </c:pt>
                <c:pt idx="250138">
                  <c:v>-91.9189453</c:v>
                </c:pt>
                <c:pt idx="250139">
                  <c:v>-95.5810547</c:v>
                </c:pt>
                <c:pt idx="250140">
                  <c:v>-82.03125</c:v>
                </c:pt>
                <c:pt idx="250141">
                  <c:v>-44.0673828</c:v>
                </c:pt>
                <c:pt idx="250142">
                  <c:v>12.5732422</c:v>
                </c:pt>
                <c:pt idx="250143">
                  <c:v>62.0117188</c:v>
                </c:pt>
                <c:pt idx="250144">
                  <c:v>83.12988279999993</c:v>
                </c:pt>
                <c:pt idx="250145">
                  <c:v>98.75488279999998</c:v>
                </c:pt>
                <c:pt idx="250146">
                  <c:v>83.2519531</c:v>
                </c:pt>
                <c:pt idx="250147">
                  <c:v>43.5791016</c:v>
                </c:pt>
                <c:pt idx="250148">
                  <c:v>-4.15039062</c:v>
                </c:pt>
                <c:pt idx="250149">
                  <c:v>-52.4902344</c:v>
                </c:pt>
                <c:pt idx="250150">
                  <c:v>-82.7636719</c:v>
                </c:pt>
                <c:pt idx="250151">
                  <c:v>-101.5625</c:v>
                </c:pt>
                <c:pt idx="250152">
                  <c:v>-92.1630859</c:v>
                </c:pt>
                <c:pt idx="250153">
                  <c:v>-48.4619141</c:v>
                </c:pt>
                <c:pt idx="250154">
                  <c:v>-0.854492188</c:v>
                </c:pt>
                <c:pt idx="250155">
                  <c:v>53.4667969</c:v>
                </c:pt>
                <c:pt idx="250156">
                  <c:v>90.94238279999998</c:v>
                </c:pt>
                <c:pt idx="250157">
                  <c:v>102.050781</c:v>
                </c:pt>
                <c:pt idx="250158">
                  <c:v>88.37890619999993</c:v>
                </c:pt>
                <c:pt idx="250159">
                  <c:v>57.8613281</c:v>
                </c:pt>
                <c:pt idx="250160">
                  <c:v>5.12695312</c:v>
                </c:pt>
                <c:pt idx="250161">
                  <c:v>-56.640625</c:v>
                </c:pt>
                <c:pt idx="250162">
                  <c:v>-90.57617190000001</c:v>
                </c:pt>
                <c:pt idx="250163">
                  <c:v>-103.881836</c:v>
                </c:pt>
                <c:pt idx="250164">
                  <c:v>-95.9472656</c:v>
                </c:pt>
                <c:pt idx="250165">
                  <c:v>-54.6875</c:v>
                </c:pt>
                <c:pt idx="250166">
                  <c:v>-1.46484375</c:v>
                </c:pt>
                <c:pt idx="250167">
                  <c:v>47.85156249999999</c:v>
                </c:pt>
                <c:pt idx="250168">
                  <c:v>82.6416016</c:v>
                </c:pt>
                <c:pt idx="250169">
                  <c:v>99.85351559999998</c:v>
                </c:pt>
                <c:pt idx="250170">
                  <c:v>92.6513672</c:v>
                </c:pt>
                <c:pt idx="250171">
                  <c:v>60.546875</c:v>
                </c:pt>
                <c:pt idx="250172">
                  <c:v>13.4277344</c:v>
                </c:pt>
                <c:pt idx="250173">
                  <c:v>-40.0390625</c:v>
                </c:pt>
                <c:pt idx="250174">
                  <c:v>-87.890625</c:v>
                </c:pt>
                <c:pt idx="250175">
                  <c:v>-99.2431641</c:v>
                </c:pt>
                <c:pt idx="250176">
                  <c:v>-94.97070309999998</c:v>
                </c:pt>
                <c:pt idx="250177">
                  <c:v>-62.2558594</c:v>
                </c:pt>
                <c:pt idx="250178">
                  <c:v>-5.37109375</c:v>
                </c:pt>
                <c:pt idx="250179">
                  <c:v>39.30664059999999</c:v>
                </c:pt>
                <c:pt idx="250180">
                  <c:v>76.4160156</c:v>
                </c:pt>
                <c:pt idx="250181">
                  <c:v>94.84863279999998</c:v>
                </c:pt>
                <c:pt idx="250182">
                  <c:v>97.0458984</c:v>
                </c:pt>
                <c:pt idx="250183">
                  <c:v>61.4013672</c:v>
                </c:pt>
                <c:pt idx="250184">
                  <c:v>14.0380859</c:v>
                </c:pt>
                <c:pt idx="250185">
                  <c:v>-36.2548828</c:v>
                </c:pt>
                <c:pt idx="250186">
                  <c:v>-78.0029297</c:v>
                </c:pt>
                <c:pt idx="250187">
                  <c:v>-96.92382809999998</c:v>
                </c:pt>
                <c:pt idx="250188">
                  <c:v>-97.5341797</c:v>
                </c:pt>
                <c:pt idx="250189">
                  <c:v>-61.7675781</c:v>
                </c:pt>
                <c:pt idx="250190">
                  <c:v>-20.2636719</c:v>
                </c:pt>
                <c:pt idx="250191">
                  <c:v>26.4892578</c:v>
                </c:pt>
                <c:pt idx="250192">
                  <c:v>71.1669922</c:v>
                </c:pt>
                <c:pt idx="250193">
                  <c:v>95.0927734</c:v>
                </c:pt>
                <c:pt idx="250194">
                  <c:v>94.97070309999998</c:v>
                </c:pt>
                <c:pt idx="250195">
                  <c:v>64.0869141</c:v>
                </c:pt>
                <c:pt idx="250196">
                  <c:v>21.1181641</c:v>
                </c:pt>
                <c:pt idx="250197">
                  <c:v>-27.9541016</c:v>
                </c:pt>
                <c:pt idx="250198">
                  <c:v>-74.3408203</c:v>
                </c:pt>
                <c:pt idx="250199">
                  <c:v>-97.65625</c:v>
                </c:pt>
                <c:pt idx="250200">
                  <c:v>-94.7265625</c:v>
                </c:pt>
                <c:pt idx="250201">
                  <c:v>-68.9697266</c:v>
                </c:pt>
                <c:pt idx="250202">
                  <c:v>-28.3203125</c:v>
                </c:pt>
                <c:pt idx="250203">
                  <c:v>26.2451172</c:v>
                </c:pt>
                <c:pt idx="250204">
                  <c:v>70.0683594</c:v>
                </c:pt>
                <c:pt idx="250205">
                  <c:v>97.77832029999998</c:v>
                </c:pt>
                <c:pt idx="250206">
                  <c:v>95.0927734</c:v>
                </c:pt>
                <c:pt idx="250207">
                  <c:v>70.55664059999998</c:v>
                </c:pt>
                <c:pt idx="250208">
                  <c:v>26.9775391</c:v>
                </c:pt>
                <c:pt idx="250209">
                  <c:v>-18.4326172</c:v>
                </c:pt>
                <c:pt idx="250210">
                  <c:v>-62.3779297</c:v>
                </c:pt>
                <c:pt idx="250211">
                  <c:v>-93.9941406</c:v>
                </c:pt>
                <c:pt idx="250212">
                  <c:v>-91.796875</c:v>
                </c:pt>
                <c:pt idx="250213">
                  <c:v>-71.7773438</c:v>
                </c:pt>
                <c:pt idx="250214">
                  <c:v>-29.296875</c:v>
                </c:pt>
                <c:pt idx="250215">
                  <c:v>12.5732422</c:v>
                </c:pt>
                <c:pt idx="250216">
                  <c:v>57.1289062</c:v>
                </c:pt>
                <c:pt idx="250217">
                  <c:v>96.80175779999998</c:v>
                </c:pt>
                <c:pt idx="250218">
                  <c:v>101.44043</c:v>
                </c:pt>
                <c:pt idx="250219">
                  <c:v>84.9609375</c:v>
                </c:pt>
                <c:pt idx="250220">
                  <c:v>38.6962891</c:v>
                </c:pt>
                <c:pt idx="250221">
                  <c:v>-10.3759766</c:v>
                </c:pt>
                <c:pt idx="250222">
                  <c:v>-59.6923828</c:v>
                </c:pt>
                <c:pt idx="250223">
                  <c:v>-87.15820309999998</c:v>
                </c:pt>
                <c:pt idx="250224">
                  <c:v>-99.9755859</c:v>
                </c:pt>
                <c:pt idx="250225">
                  <c:v>-78.9794922</c:v>
                </c:pt>
                <c:pt idx="250226">
                  <c:v>-39.4287109</c:v>
                </c:pt>
                <c:pt idx="250227">
                  <c:v>11.2304688</c:v>
                </c:pt>
                <c:pt idx="250228">
                  <c:v>53.9550781</c:v>
                </c:pt>
                <c:pt idx="250229">
                  <c:v>81.66503909999996</c:v>
                </c:pt>
                <c:pt idx="250230">
                  <c:v>95.3369141</c:v>
                </c:pt>
                <c:pt idx="250231">
                  <c:v>75.6835938</c:v>
                </c:pt>
                <c:pt idx="250232">
                  <c:v>40.1611328</c:v>
                </c:pt>
                <c:pt idx="250233">
                  <c:v>-5.615234379999995</c:v>
                </c:pt>
                <c:pt idx="250234">
                  <c:v>-56.88476559999999</c:v>
                </c:pt>
                <c:pt idx="250235">
                  <c:v>-83.984375</c:v>
                </c:pt>
                <c:pt idx="250236">
                  <c:v>-105.34668</c:v>
                </c:pt>
                <c:pt idx="250237">
                  <c:v>-85.3271484</c:v>
                </c:pt>
                <c:pt idx="250238">
                  <c:v>-42.2363281</c:v>
                </c:pt>
                <c:pt idx="250239">
                  <c:v>4.51660156</c:v>
                </c:pt>
                <c:pt idx="250240">
                  <c:v>49.0722656</c:v>
                </c:pt>
                <c:pt idx="250241">
                  <c:v>84.10644529999998</c:v>
                </c:pt>
                <c:pt idx="250242">
                  <c:v>101.074219</c:v>
                </c:pt>
                <c:pt idx="250243">
                  <c:v>87.6464844</c:v>
                </c:pt>
                <c:pt idx="250244">
                  <c:v>47.85156249999999</c:v>
                </c:pt>
                <c:pt idx="250245">
                  <c:v>-2.31933594</c:v>
                </c:pt>
                <c:pt idx="250246">
                  <c:v>-45.7763672</c:v>
                </c:pt>
                <c:pt idx="250247">
                  <c:v>-85.5712891</c:v>
                </c:pt>
                <c:pt idx="250248">
                  <c:v>-97.1679688</c:v>
                </c:pt>
                <c:pt idx="250249">
                  <c:v>-88.7451172</c:v>
                </c:pt>
                <c:pt idx="250250">
                  <c:v>-50.2929688</c:v>
                </c:pt>
                <c:pt idx="250251">
                  <c:v>1.22070312</c:v>
                </c:pt>
                <c:pt idx="250252">
                  <c:v>48.9501953</c:v>
                </c:pt>
                <c:pt idx="250253">
                  <c:v>88.62304690000001</c:v>
                </c:pt>
                <c:pt idx="250254">
                  <c:v>95.82519529999998</c:v>
                </c:pt>
                <c:pt idx="250255">
                  <c:v>91.3085938</c:v>
                </c:pt>
                <c:pt idx="250256">
                  <c:v>57.2509766</c:v>
                </c:pt>
                <c:pt idx="250257">
                  <c:v>4.27246094</c:v>
                </c:pt>
                <c:pt idx="250258">
                  <c:v>-46.7529297</c:v>
                </c:pt>
                <c:pt idx="250259">
                  <c:v>-80.2001953</c:v>
                </c:pt>
                <c:pt idx="250260">
                  <c:v>-98.38867190000001</c:v>
                </c:pt>
                <c:pt idx="250261">
                  <c:v>-93.01757809999998</c:v>
                </c:pt>
                <c:pt idx="250262">
                  <c:v>-56.3964844</c:v>
                </c:pt>
                <c:pt idx="250263">
                  <c:v>-7.812499999999997</c:v>
                </c:pt>
                <c:pt idx="250264">
                  <c:v>38.3300781</c:v>
                </c:pt>
                <c:pt idx="250265">
                  <c:v>83.12988279999993</c:v>
                </c:pt>
                <c:pt idx="250266">
                  <c:v>101.074219</c:v>
                </c:pt>
                <c:pt idx="250267">
                  <c:v>89.9658203</c:v>
                </c:pt>
                <c:pt idx="250268">
                  <c:v>60.9130859</c:v>
                </c:pt>
                <c:pt idx="250269">
                  <c:v>7.812499999999997</c:v>
                </c:pt>
                <c:pt idx="250270">
                  <c:v>-36.8652344</c:v>
                </c:pt>
                <c:pt idx="250271">
                  <c:v>-73.9746094</c:v>
                </c:pt>
                <c:pt idx="250272">
                  <c:v>-100.097656</c:v>
                </c:pt>
                <c:pt idx="250273">
                  <c:v>-92.4072266</c:v>
                </c:pt>
                <c:pt idx="250274">
                  <c:v>-60.546875</c:v>
                </c:pt>
                <c:pt idx="250275">
                  <c:v>-13.5498047</c:v>
                </c:pt>
                <c:pt idx="250276">
                  <c:v>34.5458984</c:v>
                </c:pt>
                <c:pt idx="250277">
                  <c:v>81.9091797</c:v>
                </c:pt>
                <c:pt idx="250278">
                  <c:v>95.82519529999998</c:v>
                </c:pt>
                <c:pt idx="250279">
                  <c:v>92.6513672</c:v>
                </c:pt>
                <c:pt idx="250280">
                  <c:v>61.7675781</c:v>
                </c:pt>
                <c:pt idx="250281">
                  <c:v>13.1835938</c:v>
                </c:pt>
                <c:pt idx="250282">
                  <c:v>-33.6914062</c:v>
                </c:pt>
                <c:pt idx="250283">
                  <c:v>-73.9746094</c:v>
                </c:pt>
                <c:pt idx="250284">
                  <c:v>-99.3652344</c:v>
                </c:pt>
                <c:pt idx="250285">
                  <c:v>-96.5576172</c:v>
                </c:pt>
                <c:pt idx="250286">
                  <c:v>-59.6923828</c:v>
                </c:pt>
                <c:pt idx="250287">
                  <c:v>-21.6064453</c:v>
                </c:pt>
                <c:pt idx="250288">
                  <c:v>38.8183594</c:v>
                </c:pt>
                <c:pt idx="250289">
                  <c:v>84.9609375</c:v>
                </c:pt>
                <c:pt idx="250290">
                  <c:v>100.463867</c:v>
                </c:pt>
                <c:pt idx="250291">
                  <c:v>93.01757809999998</c:v>
                </c:pt>
                <c:pt idx="250292">
                  <c:v>66.65039059999994</c:v>
                </c:pt>
                <c:pt idx="250293">
                  <c:v>22.7050781</c:v>
                </c:pt>
                <c:pt idx="250294">
                  <c:v>-22.9492188</c:v>
                </c:pt>
                <c:pt idx="250295">
                  <c:v>-66.65039059999994</c:v>
                </c:pt>
                <c:pt idx="250296">
                  <c:v>-92.77343749999996</c:v>
                </c:pt>
                <c:pt idx="250297">
                  <c:v>-92.0410156</c:v>
                </c:pt>
                <c:pt idx="250298">
                  <c:v>-66.2841797</c:v>
                </c:pt>
                <c:pt idx="250299">
                  <c:v>-27.9541016</c:v>
                </c:pt>
                <c:pt idx="250300">
                  <c:v>29.6630859</c:v>
                </c:pt>
                <c:pt idx="250301">
                  <c:v>67.50488279999998</c:v>
                </c:pt>
                <c:pt idx="250302">
                  <c:v>95.703125</c:v>
                </c:pt>
                <c:pt idx="250303">
                  <c:v>102.416992</c:v>
                </c:pt>
                <c:pt idx="250304">
                  <c:v>76.4160156</c:v>
                </c:pt>
                <c:pt idx="250305">
                  <c:v>30.2734375</c:v>
                </c:pt>
                <c:pt idx="250306">
                  <c:v>-26.7333984</c:v>
                </c:pt>
                <c:pt idx="250307">
                  <c:v>-70.1904297</c:v>
                </c:pt>
                <c:pt idx="250308">
                  <c:v>-100.463867</c:v>
                </c:pt>
                <c:pt idx="250309">
                  <c:v>-101.928711</c:v>
                </c:pt>
                <c:pt idx="250310">
                  <c:v>-78.2470703</c:v>
                </c:pt>
                <c:pt idx="250311">
                  <c:v>-36.6210938</c:v>
                </c:pt>
                <c:pt idx="250312">
                  <c:v>24.5361328</c:v>
                </c:pt>
                <c:pt idx="250313">
                  <c:v>62.9882812</c:v>
                </c:pt>
                <c:pt idx="250314">
                  <c:v>102.172852</c:v>
                </c:pt>
                <c:pt idx="250315">
                  <c:v>98.0224609</c:v>
                </c:pt>
                <c:pt idx="250316">
                  <c:v>69.45800779999998</c:v>
                </c:pt>
                <c:pt idx="250317">
                  <c:v>35.6445312</c:v>
                </c:pt>
                <c:pt idx="250318">
                  <c:v>-16.4794922</c:v>
                </c:pt>
                <c:pt idx="250319">
                  <c:v>-63.9648438</c:v>
                </c:pt>
                <c:pt idx="250320">
                  <c:v>-93.2617188</c:v>
                </c:pt>
                <c:pt idx="250321">
                  <c:v>-99.85351559999998</c:v>
                </c:pt>
                <c:pt idx="250322">
                  <c:v>-80.078125</c:v>
                </c:pt>
                <c:pt idx="250323">
                  <c:v>-35.2783203</c:v>
                </c:pt>
                <c:pt idx="250324">
                  <c:v>17.9443359</c:v>
                </c:pt>
                <c:pt idx="250325">
                  <c:v>62.2558594</c:v>
                </c:pt>
                <c:pt idx="250326">
                  <c:v>88.13476559999998</c:v>
                </c:pt>
                <c:pt idx="250327">
                  <c:v>92.89550779999998</c:v>
                </c:pt>
                <c:pt idx="250328">
                  <c:v>75.8056641</c:v>
                </c:pt>
                <c:pt idx="250329">
                  <c:v>40.0390625</c:v>
                </c:pt>
                <c:pt idx="250330">
                  <c:v>-9.277343749999998</c:v>
                </c:pt>
                <c:pt idx="250331">
                  <c:v>-62.9882812</c:v>
                </c:pt>
                <c:pt idx="250332">
                  <c:v>-92.4072266</c:v>
                </c:pt>
                <c:pt idx="250333">
                  <c:v>-100.463867</c:v>
                </c:pt>
                <c:pt idx="250334">
                  <c:v>-77.63671879999995</c:v>
                </c:pt>
                <c:pt idx="250335">
                  <c:v>-40.2832031</c:v>
                </c:pt>
                <c:pt idx="250336">
                  <c:v>11.1083984</c:v>
                </c:pt>
                <c:pt idx="250337">
                  <c:v>55.2978516</c:v>
                </c:pt>
                <c:pt idx="250338">
                  <c:v>87.4023438</c:v>
                </c:pt>
                <c:pt idx="250339">
                  <c:v>100.219727</c:v>
                </c:pt>
                <c:pt idx="250340">
                  <c:v>83.2519531</c:v>
                </c:pt>
                <c:pt idx="250341">
                  <c:v>43.9453125</c:v>
                </c:pt>
                <c:pt idx="250342">
                  <c:v>-3.17382812</c:v>
                </c:pt>
                <c:pt idx="250343">
                  <c:v>-49.3164062</c:v>
                </c:pt>
                <c:pt idx="250344">
                  <c:v>-82.27539059999994</c:v>
                </c:pt>
                <c:pt idx="250345">
                  <c:v>-93.2617188</c:v>
                </c:pt>
                <c:pt idx="250346">
                  <c:v>-81.7871094</c:v>
                </c:pt>
                <c:pt idx="250347">
                  <c:v>-48.9501953</c:v>
                </c:pt>
                <c:pt idx="250348">
                  <c:v>0.366210938</c:v>
                </c:pt>
                <c:pt idx="250349">
                  <c:v>48.828125</c:v>
                </c:pt>
                <c:pt idx="250350">
                  <c:v>83.4960938</c:v>
                </c:pt>
                <c:pt idx="250351">
                  <c:v>93.6279297</c:v>
                </c:pt>
                <c:pt idx="250352">
                  <c:v>85.08300779999998</c:v>
                </c:pt>
                <c:pt idx="250353">
                  <c:v>48.0957031</c:v>
                </c:pt>
                <c:pt idx="250354">
                  <c:v>2.19726562</c:v>
                </c:pt>
                <c:pt idx="250355">
                  <c:v>-48.4619141</c:v>
                </c:pt>
                <c:pt idx="250356">
                  <c:v>-81.0546875</c:v>
                </c:pt>
                <c:pt idx="250357">
                  <c:v>-100.097656</c:v>
                </c:pt>
                <c:pt idx="250358">
                  <c:v>-85.20507809999994</c:v>
                </c:pt>
                <c:pt idx="250359">
                  <c:v>-55.1757812</c:v>
                </c:pt>
                <c:pt idx="250360">
                  <c:v>-5.615234379999995</c:v>
                </c:pt>
                <c:pt idx="250361">
                  <c:v>51.39160159999999</c:v>
                </c:pt>
                <c:pt idx="250362">
                  <c:v>75.8056641</c:v>
                </c:pt>
                <c:pt idx="250363">
                  <c:v>95.82519529999998</c:v>
                </c:pt>
                <c:pt idx="250364">
                  <c:v>87.15820309999998</c:v>
                </c:pt>
                <c:pt idx="250365">
                  <c:v>52.734375</c:v>
                </c:pt>
                <c:pt idx="250366">
                  <c:v>3.54003906</c:v>
                </c:pt>
                <c:pt idx="250367">
                  <c:v>-44.1894531</c:v>
                </c:pt>
                <c:pt idx="250368">
                  <c:v>-85.6933594</c:v>
                </c:pt>
                <c:pt idx="250369">
                  <c:v>-95.4589844</c:v>
                </c:pt>
                <c:pt idx="250370">
                  <c:v>-82.3974609</c:v>
                </c:pt>
                <c:pt idx="250371">
                  <c:v>-59.5703125</c:v>
                </c:pt>
                <c:pt idx="250372">
                  <c:v>-14.0380859</c:v>
                </c:pt>
                <c:pt idx="250373">
                  <c:v>40.4052734</c:v>
                </c:pt>
                <c:pt idx="250374">
                  <c:v>80.9326172</c:v>
                </c:pt>
                <c:pt idx="250375">
                  <c:v>99.9755859</c:v>
                </c:pt>
                <c:pt idx="250376">
                  <c:v>87.7685547</c:v>
                </c:pt>
                <c:pt idx="250377">
                  <c:v>54.1992188</c:v>
                </c:pt>
                <c:pt idx="250378">
                  <c:v>17.0898438</c:v>
                </c:pt>
                <c:pt idx="250379">
                  <c:v>-29.0527344</c:v>
                </c:pt>
                <c:pt idx="250380">
                  <c:v>-71.2890625</c:v>
                </c:pt>
                <c:pt idx="250381">
                  <c:v>-94.4824219</c:v>
                </c:pt>
                <c:pt idx="250382">
                  <c:v>-92.0410156</c:v>
                </c:pt>
                <c:pt idx="250383">
                  <c:v>-65.3076172</c:v>
                </c:pt>
                <c:pt idx="250384">
                  <c:v>-22.9492188</c:v>
                </c:pt>
                <c:pt idx="250385">
                  <c:v>32.4707031</c:v>
                </c:pt>
                <c:pt idx="250386">
                  <c:v>75.19531249999996</c:v>
                </c:pt>
                <c:pt idx="250387">
                  <c:v>94.4824219</c:v>
                </c:pt>
                <c:pt idx="250388">
                  <c:v>87.6464844</c:v>
                </c:pt>
                <c:pt idx="250389">
                  <c:v>65.55175779999998</c:v>
                </c:pt>
                <c:pt idx="250390">
                  <c:v>22.3388672</c:v>
                </c:pt>
                <c:pt idx="250391">
                  <c:v>-31.6162109</c:v>
                </c:pt>
                <c:pt idx="250392">
                  <c:v>-73.9746094</c:v>
                </c:pt>
                <c:pt idx="250393">
                  <c:v>-99.9755859</c:v>
                </c:pt>
                <c:pt idx="250394">
                  <c:v>-97.0458984</c:v>
                </c:pt>
                <c:pt idx="250395">
                  <c:v>-70.55664059999998</c:v>
                </c:pt>
                <c:pt idx="250396">
                  <c:v>-26.2451172</c:v>
                </c:pt>
                <c:pt idx="250397">
                  <c:v>25.0244141</c:v>
                </c:pt>
                <c:pt idx="250398">
                  <c:v>69.2138672</c:v>
                </c:pt>
                <c:pt idx="250399">
                  <c:v>93.1396484</c:v>
                </c:pt>
                <c:pt idx="250400">
                  <c:v>92.0410156</c:v>
                </c:pt>
                <c:pt idx="250401">
                  <c:v>69.58007809999994</c:v>
                </c:pt>
                <c:pt idx="250402">
                  <c:v>24.1699219</c:v>
                </c:pt>
                <c:pt idx="250403">
                  <c:v>-26.2451172</c:v>
                </c:pt>
                <c:pt idx="250404">
                  <c:v>-69.9462891</c:v>
                </c:pt>
                <c:pt idx="250405">
                  <c:v>-102.294922</c:v>
                </c:pt>
                <c:pt idx="250406">
                  <c:v>-97.90039059999998</c:v>
                </c:pt>
                <c:pt idx="250407">
                  <c:v>-72.1435547</c:v>
                </c:pt>
                <c:pt idx="250408">
                  <c:v>-31.1279297</c:v>
                </c:pt>
                <c:pt idx="250409">
                  <c:v>15.9912109</c:v>
                </c:pt>
                <c:pt idx="250410">
                  <c:v>62.5</c:v>
                </c:pt>
                <c:pt idx="250411">
                  <c:v>96.92382809999998</c:v>
                </c:pt>
                <c:pt idx="250412">
                  <c:v>101.44043</c:v>
                </c:pt>
                <c:pt idx="250413">
                  <c:v>77.8808594</c:v>
                </c:pt>
                <c:pt idx="250414">
                  <c:v>34.9121094</c:v>
                </c:pt>
                <c:pt idx="250415">
                  <c:v>-11.2304688</c:v>
                </c:pt>
                <c:pt idx="250416">
                  <c:v>-59.6923828</c:v>
                </c:pt>
                <c:pt idx="250417">
                  <c:v>-90.4541016</c:v>
                </c:pt>
                <c:pt idx="250418">
                  <c:v>-96.92382809999998</c:v>
                </c:pt>
                <c:pt idx="250419">
                  <c:v>-81.9091797</c:v>
                </c:pt>
                <c:pt idx="250420">
                  <c:v>-38.0859375</c:v>
                </c:pt>
                <c:pt idx="250421">
                  <c:v>6.835937499999997</c:v>
                </c:pt>
                <c:pt idx="250422">
                  <c:v>54.93164059999999</c:v>
                </c:pt>
                <c:pt idx="250423">
                  <c:v>91.4306641</c:v>
                </c:pt>
                <c:pt idx="250424">
                  <c:v>97.4121094</c:v>
                </c:pt>
                <c:pt idx="250425">
                  <c:v>81.9091797</c:v>
                </c:pt>
                <c:pt idx="250426">
                  <c:v>44.7998047</c:v>
                </c:pt>
                <c:pt idx="250427">
                  <c:v>-5.004882809999995</c:v>
                </c:pt>
                <c:pt idx="250428">
                  <c:v>-60.6689453</c:v>
                </c:pt>
                <c:pt idx="250429">
                  <c:v>-93.9941406</c:v>
                </c:pt>
                <c:pt idx="250430">
                  <c:v>-100.952148</c:v>
                </c:pt>
                <c:pt idx="250431">
                  <c:v>-81.7871094</c:v>
                </c:pt>
                <c:pt idx="250432">
                  <c:v>-43.9453125</c:v>
                </c:pt>
                <c:pt idx="250433">
                  <c:v>8.05664062</c:v>
                </c:pt>
                <c:pt idx="250434">
                  <c:v>51.5136719</c:v>
                </c:pt>
                <c:pt idx="250435">
                  <c:v>86.42578119999993</c:v>
                </c:pt>
                <c:pt idx="250436">
                  <c:v>101.928711</c:v>
                </c:pt>
                <c:pt idx="250437">
                  <c:v>86.18164059999998</c:v>
                </c:pt>
                <c:pt idx="250438">
                  <c:v>48.2177734</c:v>
                </c:pt>
                <c:pt idx="250439">
                  <c:v>1.09863281</c:v>
                </c:pt>
                <c:pt idx="250440">
                  <c:v>-50.2929688</c:v>
                </c:pt>
                <c:pt idx="250441">
                  <c:v>-87.7685547</c:v>
                </c:pt>
                <c:pt idx="250442">
                  <c:v>-98.87695309999998</c:v>
                </c:pt>
                <c:pt idx="250443">
                  <c:v>-84.8388672</c:v>
                </c:pt>
                <c:pt idx="250444">
                  <c:v>-47.2412109</c:v>
                </c:pt>
                <c:pt idx="250445">
                  <c:v>-1.09863281</c:v>
                </c:pt>
                <c:pt idx="250446">
                  <c:v>44.0673828</c:v>
                </c:pt>
                <c:pt idx="250447">
                  <c:v>82.27539059999994</c:v>
                </c:pt>
                <c:pt idx="250448">
                  <c:v>105.59082</c:v>
                </c:pt>
                <c:pt idx="250449">
                  <c:v>87.15820309999998</c:v>
                </c:pt>
                <c:pt idx="250450">
                  <c:v>48.0957031</c:v>
                </c:pt>
                <c:pt idx="250451">
                  <c:v>2.07519531</c:v>
                </c:pt>
                <c:pt idx="250452">
                  <c:v>-49.9267578</c:v>
                </c:pt>
                <c:pt idx="250453">
                  <c:v>-75.19531249999996</c:v>
                </c:pt>
                <c:pt idx="250454">
                  <c:v>-98.75488279999998</c:v>
                </c:pt>
                <c:pt idx="250455">
                  <c:v>-86.18164059999998</c:v>
                </c:pt>
                <c:pt idx="250456">
                  <c:v>-52.4902344</c:v>
                </c:pt>
                <c:pt idx="250457">
                  <c:v>-1.58691406</c:v>
                </c:pt>
                <c:pt idx="250458">
                  <c:v>42.4804688</c:v>
                </c:pt>
                <c:pt idx="250459">
                  <c:v>79.8339844</c:v>
                </c:pt>
                <c:pt idx="250460">
                  <c:v>105.34668</c:v>
                </c:pt>
                <c:pt idx="250461">
                  <c:v>101.44043</c:v>
                </c:pt>
                <c:pt idx="250462">
                  <c:v>63.2324219</c:v>
                </c:pt>
                <c:pt idx="250463">
                  <c:v>18.7988281</c:v>
                </c:pt>
                <c:pt idx="250464">
                  <c:v>-33.0810547</c:v>
                </c:pt>
                <c:pt idx="250465">
                  <c:v>-79.22363279999998</c:v>
                </c:pt>
                <c:pt idx="250466">
                  <c:v>-105.46875</c:v>
                </c:pt>
                <c:pt idx="250467">
                  <c:v>-88.8671875</c:v>
                </c:pt>
                <c:pt idx="250468">
                  <c:v>-54.8095703</c:v>
                </c:pt>
                <c:pt idx="250469">
                  <c:v>-11.1083984</c:v>
                </c:pt>
                <c:pt idx="250470">
                  <c:v>34.7900391</c:v>
                </c:pt>
                <c:pt idx="250471">
                  <c:v>73.7304688</c:v>
                </c:pt>
                <c:pt idx="250472">
                  <c:v>93.1396484</c:v>
                </c:pt>
                <c:pt idx="250473">
                  <c:v>94.84863279999998</c:v>
                </c:pt>
                <c:pt idx="250474">
                  <c:v>68.9697266</c:v>
                </c:pt>
                <c:pt idx="250475">
                  <c:v>19.6533203</c:v>
                </c:pt>
                <c:pt idx="250476">
                  <c:v>-37.109375</c:v>
                </c:pt>
                <c:pt idx="250477">
                  <c:v>-77.39257809999994</c:v>
                </c:pt>
                <c:pt idx="250478">
                  <c:v>-95.82519529999998</c:v>
                </c:pt>
                <c:pt idx="250479">
                  <c:v>-98.5107422</c:v>
                </c:pt>
                <c:pt idx="250480">
                  <c:v>-66.1621094</c:v>
                </c:pt>
                <c:pt idx="250481">
                  <c:v>-22.4609375</c:v>
                </c:pt>
                <c:pt idx="250482">
                  <c:v>23.5595703</c:v>
                </c:pt>
                <c:pt idx="250483">
                  <c:v>67.50488279999998</c:v>
                </c:pt>
                <c:pt idx="250484">
                  <c:v>96.3134766</c:v>
                </c:pt>
                <c:pt idx="250485">
                  <c:v>95.82519529999998</c:v>
                </c:pt>
                <c:pt idx="250486">
                  <c:v>65.67382809999994</c:v>
                </c:pt>
                <c:pt idx="250487">
                  <c:v>25.0244141</c:v>
                </c:pt>
                <c:pt idx="250488">
                  <c:v>-24.2919922</c:v>
                </c:pt>
                <c:pt idx="250489">
                  <c:v>-70.55664059999998</c:v>
                </c:pt>
                <c:pt idx="250490">
                  <c:v>-94.7265625</c:v>
                </c:pt>
                <c:pt idx="250491">
                  <c:v>-89.11132809999998</c:v>
                </c:pt>
                <c:pt idx="250492">
                  <c:v>-74.7070312</c:v>
                </c:pt>
                <c:pt idx="250493">
                  <c:v>-31.1279297</c:v>
                </c:pt>
                <c:pt idx="250494">
                  <c:v>26.4892578</c:v>
                </c:pt>
                <c:pt idx="250495">
                  <c:v>63.9648438</c:v>
                </c:pt>
                <c:pt idx="250496">
                  <c:v>96.3134766</c:v>
                </c:pt>
                <c:pt idx="250497">
                  <c:v>97.90039059999998</c:v>
                </c:pt>
                <c:pt idx="250498">
                  <c:v>70.67871089999993</c:v>
                </c:pt>
                <c:pt idx="250499">
                  <c:v>30.5175781</c:v>
                </c:pt>
                <c:pt idx="250500">
                  <c:v>-20.8740234</c:v>
                </c:pt>
                <c:pt idx="250501">
                  <c:v>-69.45800779999998</c:v>
                </c:pt>
                <c:pt idx="250502">
                  <c:v>-95.703125</c:v>
                </c:pt>
                <c:pt idx="250503">
                  <c:v>-101.196289</c:v>
                </c:pt>
                <c:pt idx="250504">
                  <c:v>-77.39257809999994</c:v>
                </c:pt>
                <c:pt idx="250505">
                  <c:v>-33.5693359</c:v>
                </c:pt>
                <c:pt idx="250506">
                  <c:v>15.0146484</c:v>
                </c:pt>
                <c:pt idx="250507">
                  <c:v>55.5419922</c:v>
                </c:pt>
                <c:pt idx="250508">
                  <c:v>80.5664062</c:v>
                </c:pt>
                <c:pt idx="250509">
                  <c:v>95.0927734</c:v>
                </c:pt>
                <c:pt idx="250510">
                  <c:v>76.6601562</c:v>
                </c:pt>
                <c:pt idx="250511">
                  <c:v>38.8183594</c:v>
                </c:pt>
                <c:pt idx="250512">
                  <c:v>-8.7890625</c:v>
                </c:pt>
                <c:pt idx="250513">
                  <c:v>-62.5</c:v>
                </c:pt>
                <c:pt idx="250514">
                  <c:v>-93.1396484</c:v>
                </c:pt>
                <c:pt idx="250515">
                  <c:v>-98.1445312</c:v>
                </c:pt>
                <c:pt idx="250516">
                  <c:v>-78.4912109</c:v>
                </c:pt>
                <c:pt idx="250517">
                  <c:v>-39.0625</c:v>
                </c:pt>
                <c:pt idx="250518">
                  <c:v>7.69042969</c:v>
                </c:pt>
                <c:pt idx="250519">
                  <c:v>60.3027344</c:v>
                </c:pt>
                <c:pt idx="250520">
                  <c:v>88.37890619999993</c:v>
                </c:pt>
                <c:pt idx="250521">
                  <c:v>96.5576172</c:v>
                </c:pt>
                <c:pt idx="250522">
                  <c:v>80.68847659999993</c:v>
                </c:pt>
                <c:pt idx="250523">
                  <c:v>37.5976562</c:v>
                </c:pt>
                <c:pt idx="250524">
                  <c:v>-9.52148438</c:v>
                </c:pt>
                <c:pt idx="250525">
                  <c:v>-54.8095703</c:v>
                </c:pt>
                <c:pt idx="250526">
                  <c:v>-91.9189453</c:v>
                </c:pt>
                <c:pt idx="250527">
                  <c:v>-100.708008</c:v>
                </c:pt>
                <c:pt idx="250528">
                  <c:v>-87.6464844</c:v>
                </c:pt>
                <c:pt idx="250529">
                  <c:v>-44.1894531</c:v>
                </c:pt>
                <c:pt idx="250530">
                  <c:v>2.44140625</c:v>
                </c:pt>
                <c:pt idx="250531">
                  <c:v>53.5888672</c:v>
                </c:pt>
                <c:pt idx="250532">
                  <c:v>82.3974609</c:v>
                </c:pt>
                <c:pt idx="250533">
                  <c:v>97.4121094</c:v>
                </c:pt>
                <c:pt idx="250534">
                  <c:v>87.890625</c:v>
                </c:pt>
                <c:pt idx="250535">
                  <c:v>52.9785156</c:v>
                </c:pt>
                <c:pt idx="250536">
                  <c:v>-4.02832031</c:v>
                </c:pt>
                <c:pt idx="250537">
                  <c:v>-51.7578125</c:v>
                </c:pt>
                <c:pt idx="250538">
                  <c:v>-87.7685547</c:v>
                </c:pt>
                <c:pt idx="250539">
                  <c:v>-105.224609</c:v>
                </c:pt>
                <c:pt idx="250540">
                  <c:v>-86.42578119999993</c:v>
                </c:pt>
                <c:pt idx="250541">
                  <c:v>-44.3115234</c:v>
                </c:pt>
                <c:pt idx="250542">
                  <c:v>0.48828125</c:v>
                </c:pt>
                <c:pt idx="250543">
                  <c:v>48.0957031</c:v>
                </c:pt>
                <c:pt idx="250544">
                  <c:v>88.37890619999993</c:v>
                </c:pt>
                <c:pt idx="250545">
                  <c:v>100.708008</c:v>
                </c:pt>
                <c:pt idx="250546">
                  <c:v>81.5429688</c:v>
                </c:pt>
                <c:pt idx="250547">
                  <c:v>52.1240234</c:v>
                </c:pt>
                <c:pt idx="250548">
                  <c:v>6.347656249999996</c:v>
                </c:pt>
                <c:pt idx="250549">
                  <c:v>-48.3398438</c:v>
                </c:pt>
                <c:pt idx="250550">
                  <c:v>-86.05957029999998</c:v>
                </c:pt>
                <c:pt idx="250551">
                  <c:v>-96.3134766</c:v>
                </c:pt>
                <c:pt idx="250552">
                  <c:v>-87.2802734</c:v>
                </c:pt>
                <c:pt idx="250553">
                  <c:v>-61.15722659999999</c:v>
                </c:pt>
                <c:pt idx="250554">
                  <c:v>-11.4746094</c:v>
                </c:pt>
                <c:pt idx="250555">
                  <c:v>33.9355469</c:v>
                </c:pt>
                <c:pt idx="250556">
                  <c:v>78.6132812</c:v>
                </c:pt>
                <c:pt idx="250557">
                  <c:v>97.77832029999998</c:v>
                </c:pt>
                <c:pt idx="250558">
                  <c:v>95.703125</c:v>
                </c:pt>
                <c:pt idx="250559">
                  <c:v>61.2792969</c:v>
                </c:pt>
                <c:pt idx="250560">
                  <c:v>15.0146484</c:v>
                </c:pt>
                <c:pt idx="250561">
                  <c:v>-36.1328125</c:v>
                </c:pt>
                <c:pt idx="250562">
                  <c:v>-78.36914059999998</c:v>
                </c:pt>
                <c:pt idx="250563">
                  <c:v>-95.2148438</c:v>
                </c:pt>
                <c:pt idx="250564">
                  <c:v>-88.2568359</c:v>
                </c:pt>
                <c:pt idx="250565">
                  <c:v>-58.83789059999999</c:v>
                </c:pt>
                <c:pt idx="250566">
                  <c:v>-15.8691406</c:v>
                </c:pt>
                <c:pt idx="250567">
                  <c:v>34.6679688</c:v>
                </c:pt>
                <c:pt idx="250568">
                  <c:v>78.12499999999998</c:v>
                </c:pt>
                <c:pt idx="250569">
                  <c:v>101.68457</c:v>
                </c:pt>
                <c:pt idx="250570">
                  <c:v>90.33203119999993</c:v>
                </c:pt>
                <c:pt idx="250571">
                  <c:v>63.5986328</c:v>
                </c:pt>
                <c:pt idx="250572">
                  <c:v>17.8222656</c:v>
                </c:pt>
                <c:pt idx="250573">
                  <c:v>-31.8603516</c:v>
                </c:pt>
                <c:pt idx="250574">
                  <c:v>-77.75878909999996</c:v>
                </c:pt>
                <c:pt idx="250575">
                  <c:v>-99.7314453</c:v>
                </c:pt>
                <c:pt idx="250576">
                  <c:v>-92.1630859</c:v>
                </c:pt>
                <c:pt idx="250577">
                  <c:v>-64.8193359</c:v>
                </c:pt>
                <c:pt idx="250578">
                  <c:v>-17.7001953</c:v>
                </c:pt>
                <c:pt idx="250579">
                  <c:v>29.7851562</c:v>
                </c:pt>
                <c:pt idx="250580">
                  <c:v>72.0214844</c:v>
                </c:pt>
                <c:pt idx="250581">
                  <c:v>95.82519529999998</c:v>
                </c:pt>
                <c:pt idx="250582">
                  <c:v>95.4589844</c:v>
                </c:pt>
                <c:pt idx="250583">
                  <c:v>71.8994141</c:v>
                </c:pt>
                <c:pt idx="250584">
                  <c:v>23.9257812</c:v>
                </c:pt>
                <c:pt idx="250585">
                  <c:v>-25.5126953</c:v>
                </c:pt>
                <c:pt idx="250586">
                  <c:v>-67.7490234</c:v>
                </c:pt>
                <c:pt idx="250587">
                  <c:v>-93.75</c:v>
                </c:pt>
                <c:pt idx="250588">
                  <c:v>-86.42578119999993</c:v>
                </c:pt>
                <c:pt idx="250589">
                  <c:v>-70.9228516</c:v>
                </c:pt>
                <c:pt idx="250590">
                  <c:v>-29.6630859</c:v>
                </c:pt>
                <c:pt idx="250591">
                  <c:v>22.2167969</c:v>
                </c:pt>
                <c:pt idx="250592">
                  <c:v>70.67871089999993</c:v>
                </c:pt>
                <c:pt idx="250593">
                  <c:v>92.77343749999996</c:v>
                </c:pt>
                <c:pt idx="250594">
                  <c:v>92.2851562</c:v>
                </c:pt>
                <c:pt idx="250595">
                  <c:v>72.9980469</c:v>
                </c:pt>
                <c:pt idx="250596">
                  <c:v>37.9638672</c:v>
                </c:pt>
                <c:pt idx="250597">
                  <c:v>-21.1181641</c:v>
                </c:pt>
                <c:pt idx="250598">
                  <c:v>-64.2089844</c:v>
                </c:pt>
                <c:pt idx="250599">
                  <c:v>-93.2617188</c:v>
                </c:pt>
                <c:pt idx="250600">
                  <c:v>-100.708008</c:v>
                </c:pt>
                <c:pt idx="250601">
                  <c:v>-80.2001953</c:v>
                </c:pt>
                <c:pt idx="250602">
                  <c:v>-30.8837891</c:v>
                </c:pt>
                <c:pt idx="250603">
                  <c:v>17.3339844</c:v>
                </c:pt>
                <c:pt idx="250604">
                  <c:v>64.0869141</c:v>
                </c:pt>
                <c:pt idx="250605">
                  <c:v>86.05957029999998</c:v>
                </c:pt>
                <c:pt idx="250606">
                  <c:v>98.5107422</c:v>
                </c:pt>
                <c:pt idx="250607">
                  <c:v>80.68847659999993</c:v>
                </c:pt>
                <c:pt idx="250608">
                  <c:v>41.5039062</c:v>
                </c:pt>
                <c:pt idx="250609">
                  <c:v>-9.39941406</c:v>
                </c:pt>
                <c:pt idx="250610">
                  <c:v>-57.61718749999999</c:v>
                </c:pt>
                <c:pt idx="250611">
                  <c:v>-93.2617188</c:v>
                </c:pt>
                <c:pt idx="250612">
                  <c:v>-103.271484</c:v>
                </c:pt>
                <c:pt idx="250613">
                  <c:v>-79.5898438</c:v>
                </c:pt>
                <c:pt idx="250614">
                  <c:v>-41.2597656</c:v>
                </c:pt>
                <c:pt idx="250615">
                  <c:v>6.347656249999996</c:v>
                </c:pt>
                <c:pt idx="250616">
                  <c:v>51.6357422</c:v>
                </c:pt>
                <c:pt idx="250617">
                  <c:v>86.7919922</c:v>
                </c:pt>
                <c:pt idx="250618">
                  <c:v>94.2382812</c:v>
                </c:pt>
                <c:pt idx="250619">
                  <c:v>84.7167969</c:v>
                </c:pt>
                <c:pt idx="250620">
                  <c:v>46.875</c:v>
                </c:pt>
                <c:pt idx="250621">
                  <c:v>-6.71386719</c:v>
                </c:pt>
                <c:pt idx="250622">
                  <c:v>-59.2041016</c:v>
                </c:pt>
                <c:pt idx="250623">
                  <c:v>-88.2568359</c:v>
                </c:pt>
                <c:pt idx="250624">
                  <c:v>-103.515625</c:v>
                </c:pt>
                <c:pt idx="250625">
                  <c:v>-87.15820309999998</c:v>
                </c:pt>
                <c:pt idx="250626">
                  <c:v>-48.3398438</c:v>
                </c:pt>
                <c:pt idx="250627">
                  <c:v>4.882812499999997</c:v>
                </c:pt>
                <c:pt idx="250628">
                  <c:v>51.1474609</c:v>
                </c:pt>
                <c:pt idx="250629">
                  <c:v>86.5478516</c:v>
                </c:pt>
                <c:pt idx="250630">
                  <c:v>103.027344</c:v>
                </c:pt>
                <c:pt idx="250631">
                  <c:v>84.10644529999998</c:v>
                </c:pt>
                <c:pt idx="250632">
                  <c:v>49.9267578</c:v>
                </c:pt>
                <c:pt idx="250633">
                  <c:v>2.68554688</c:v>
                </c:pt>
                <c:pt idx="250634">
                  <c:v>-42.3583984</c:v>
                </c:pt>
                <c:pt idx="250635">
                  <c:v>-79.34570309999998</c:v>
                </c:pt>
                <c:pt idx="250636">
                  <c:v>-102.539062</c:v>
                </c:pt>
                <c:pt idx="250637">
                  <c:v>-88.13476559999998</c:v>
                </c:pt>
                <c:pt idx="250638">
                  <c:v>-52.734375</c:v>
                </c:pt>
                <c:pt idx="250639">
                  <c:v>-7.44628906</c:v>
                </c:pt>
                <c:pt idx="250640">
                  <c:v>44.55566409999999</c:v>
                </c:pt>
                <c:pt idx="250641">
                  <c:v>81.5429688</c:v>
                </c:pt>
                <c:pt idx="250642">
                  <c:v>101.5625</c:v>
                </c:pt>
                <c:pt idx="250643">
                  <c:v>89.11132809999998</c:v>
                </c:pt>
                <c:pt idx="250644">
                  <c:v>58.4716797</c:v>
                </c:pt>
                <c:pt idx="250645">
                  <c:v>6.225585939999994</c:v>
                </c:pt>
                <c:pt idx="250646">
                  <c:v>-46.1425781</c:v>
                </c:pt>
                <c:pt idx="250647">
                  <c:v>-88.7451172</c:v>
                </c:pt>
                <c:pt idx="250648">
                  <c:v>-96.0693359</c:v>
                </c:pt>
                <c:pt idx="250649">
                  <c:v>-91.1865234</c:v>
                </c:pt>
                <c:pt idx="250650">
                  <c:v>-62.7441406</c:v>
                </c:pt>
                <c:pt idx="250651">
                  <c:v>-12.8173828</c:v>
                </c:pt>
                <c:pt idx="250652">
                  <c:v>48.2177734</c:v>
                </c:pt>
                <c:pt idx="250653">
                  <c:v>82.7636719</c:v>
                </c:pt>
                <c:pt idx="250654">
                  <c:v>100.952148</c:v>
                </c:pt>
                <c:pt idx="250655">
                  <c:v>88.0126953</c:v>
                </c:pt>
                <c:pt idx="250656">
                  <c:v>54.0771484</c:v>
                </c:pt>
                <c:pt idx="250657">
                  <c:v>13.4277344</c:v>
                </c:pt>
                <c:pt idx="250658">
                  <c:v>-41.7480469</c:v>
                </c:pt>
                <c:pt idx="250659">
                  <c:v>-83.984375</c:v>
                </c:pt>
                <c:pt idx="250660">
                  <c:v>-100.952148</c:v>
                </c:pt>
                <c:pt idx="250661">
                  <c:v>-92.6513672</c:v>
                </c:pt>
                <c:pt idx="250662">
                  <c:v>-70.9228516</c:v>
                </c:pt>
                <c:pt idx="250663">
                  <c:v>-25.5126953</c:v>
                </c:pt>
                <c:pt idx="250664">
                  <c:v>32.9589844</c:v>
                </c:pt>
                <c:pt idx="250665">
                  <c:v>78.9794922</c:v>
                </c:pt>
                <c:pt idx="250666">
                  <c:v>99.4873047</c:v>
                </c:pt>
                <c:pt idx="250667">
                  <c:v>99.1210938</c:v>
                </c:pt>
                <c:pt idx="250668">
                  <c:v>67.50488279999998</c:v>
                </c:pt>
                <c:pt idx="250669">
                  <c:v>20.0195312</c:v>
                </c:pt>
                <c:pt idx="250670">
                  <c:v>-32.1044922</c:v>
                </c:pt>
                <c:pt idx="250671">
                  <c:v>-75.31738279999998</c:v>
                </c:pt>
                <c:pt idx="250672">
                  <c:v>-94.97070309999998</c:v>
                </c:pt>
                <c:pt idx="250673">
                  <c:v>-94.6044922</c:v>
                </c:pt>
                <c:pt idx="250674">
                  <c:v>-70.3125</c:v>
                </c:pt>
                <c:pt idx="250675">
                  <c:v>-28.1982422</c:v>
                </c:pt>
                <c:pt idx="250676">
                  <c:v>28.0761719</c:v>
                </c:pt>
                <c:pt idx="250677">
                  <c:v>73.85253909999996</c:v>
                </c:pt>
                <c:pt idx="250678">
                  <c:v>97.4121094</c:v>
                </c:pt>
                <c:pt idx="250679">
                  <c:v>98.9990234</c:v>
                </c:pt>
                <c:pt idx="250680">
                  <c:v>71.2890625</c:v>
                </c:pt>
                <c:pt idx="250681">
                  <c:v>29.4189453</c:v>
                </c:pt>
                <c:pt idx="250682">
                  <c:v>-19.6533203</c:v>
                </c:pt>
                <c:pt idx="250683">
                  <c:v>-67.50488279999998</c:v>
                </c:pt>
                <c:pt idx="250684">
                  <c:v>-93.87207029999993</c:v>
                </c:pt>
                <c:pt idx="250685">
                  <c:v>-94.3603516</c:v>
                </c:pt>
                <c:pt idx="250686">
                  <c:v>-72.0214844</c:v>
                </c:pt>
                <c:pt idx="250687">
                  <c:v>-26.9775391</c:v>
                </c:pt>
                <c:pt idx="250688">
                  <c:v>27.2216797</c:v>
                </c:pt>
                <c:pt idx="250689">
                  <c:v>63.5986328</c:v>
                </c:pt>
                <c:pt idx="250690">
                  <c:v>94.7265625</c:v>
                </c:pt>
                <c:pt idx="250691">
                  <c:v>100.097656</c:v>
                </c:pt>
                <c:pt idx="250692">
                  <c:v>72.50976559999998</c:v>
                </c:pt>
                <c:pt idx="250693">
                  <c:v>29.7851562</c:v>
                </c:pt>
                <c:pt idx="250694">
                  <c:v>-15.7470703</c:v>
                </c:pt>
                <c:pt idx="250695">
                  <c:v>-66.1621094</c:v>
                </c:pt>
                <c:pt idx="250696">
                  <c:v>-93.5058594</c:v>
                </c:pt>
                <c:pt idx="250697">
                  <c:v>-96.92382809999998</c:v>
                </c:pt>
                <c:pt idx="250698">
                  <c:v>-77.5146484</c:v>
                </c:pt>
                <c:pt idx="250699">
                  <c:v>-37.3535156</c:v>
                </c:pt>
                <c:pt idx="250700">
                  <c:v>7.56835938</c:v>
                </c:pt>
                <c:pt idx="250701">
                  <c:v>61.15722659999999</c:v>
                </c:pt>
                <c:pt idx="250702">
                  <c:v>94.3603516</c:v>
                </c:pt>
                <c:pt idx="250703">
                  <c:v>92.1630859</c:v>
                </c:pt>
                <c:pt idx="250704">
                  <c:v>77.75878909999996</c:v>
                </c:pt>
                <c:pt idx="250705">
                  <c:v>41.1376953</c:v>
                </c:pt>
                <c:pt idx="250706">
                  <c:v>-4.394531249999993</c:v>
                </c:pt>
                <c:pt idx="250707">
                  <c:v>-64.57519529999998</c:v>
                </c:pt>
                <c:pt idx="250708">
                  <c:v>-91.1865234</c:v>
                </c:pt>
                <c:pt idx="250709">
                  <c:v>-96.92382809999998</c:v>
                </c:pt>
                <c:pt idx="250710">
                  <c:v>-78.2470703</c:v>
                </c:pt>
                <c:pt idx="250711">
                  <c:v>-44.3115234</c:v>
                </c:pt>
                <c:pt idx="250712">
                  <c:v>11.3525391</c:v>
                </c:pt>
                <c:pt idx="250713">
                  <c:v>58.7158203</c:v>
                </c:pt>
                <c:pt idx="250714">
                  <c:v>89.9658203</c:v>
                </c:pt>
                <c:pt idx="250715">
                  <c:v>97.77832029999998</c:v>
                </c:pt>
                <c:pt idx="250716">
                  <c:v>84.5947266</c:v>
                </c:pt>
                <c:pt idx="250717">
                  <c:v>49.1943359</c:v>
                </c:pt>
                <c:pt idx="250718">
                  <c:v>-4.394531249999993</c:v>
                </c:pt>
                <c:pt idx="250719">
                  <c:v>-47.85156249999999</c:v>
                </c:pt>
                <c:pt idx="250720">
                  <c:v>-85.20507809999994</c:v>
                </c:pt>
                <c:pt idx="250721">
                  <c:v>-96.1914062</c:v>
                </c:pt>
                <c:pt idx="250722">
                  <c:v>-85.6933594</c:v>
                </c:pt>
                <c:pt idx="250723">
                  <c:v>-57.4951172</c:v>
                </c:pt>
                <c:pt idx="250724">
                  <c:v>3.05175781</c:v>
                </c:pt>
                <c:pt idx="250725">
                  <c:v>48.828125</c:v>
                </c:pt>
                <c:pt idx="250726">
                  <c:v>84.5947266</c:v>
                </c:pt>
                <c:pt idx="250727">
                  <c:v>99.3652344</c:v>
                </c:pt>
                <c:pt idx="250728">
                  <c:v>89.2333984</c:v>
                </c:pt>
                <c:pt idx="250729">
                  <c:v>48.5839844</c:v>
                </c:pt>
                <c:pt idx="250730">
                  <c:v>-0.366210938</c:v>
                </c:pt>
                <c:pt idx="250731">
                  <c:v>-47.9736328</c:v>
                </c:pt>
                <c:pt idx="250732">
                  <c:v>-86.42578119999993</c:v>
                </c:pt>
                <c:pt idx="250733">
                  <c:v>-94.4824219</c:v>
                </c:pt>
                <c:pt idx="250734">
                  <c:v>-81.17675779999993</c:v>
                </c:pt>
                <c:pt idx="250735">
                  <c:v>-46.7529297</c:v>
                </c:pt>
                <c:pt idx="250736">
                  <c:v>-3.78417969</c:v>
                </c:pt>
                <c:pt idx="250737">
                  <c:v>40.4052734</c:v>
                </c:pt>
                <c:pt idx="250738">
                  <c:v>81.4208984</c:v>
                </c:pt>
                <c:pt idx="250739">
                  <c:v>103.881836</c:v>
                </c:pt>
                <c:pt idx="250740">
                  <c:v>87.6464844</c:v>
                </c:pt>
                <c:pt idx="250741">
                  <c:v>53.1005859</c:v>
                </c:pt>
                <c:pt idx="250742">
                  <c:v>11.8408203</c:v>
                </c:pt>
                <c:pt idx="250743">
                  <c:v>-42.2363281</c:v>
                </c:pt>
                <c:pt idx="250744">
                  <c:v>-77.39257809999994</c:v>
                </c:pt>
                <c:pt idx="250745">
                  <c:v>-94.84863279999998</c:v>
                </c:pt>
                <c:pt idx="250746">
                  <c:v>-89.4775391</c:v>
                </c:pt>
                <c:pt idx="250747">
                  <c:v>-57.8613281</c:v>
                </c:pt>
                <c:pt idx="250748">
                  <c:v>-11.9628906</c:v>
                </c:pt>
                <c:pt idx="250749">
                  <c:v>38.8183594</c:v>
                </c:pt>
                <c:pt idx="250750">
                  <c:v>77.39257809999994</c:v>
                </c:pt>
                <c:pt idx="250751">
                  <c:v>100.341797</c:v>
                </c:pt>
                <c:pt idx="250752">
                  <c:v>95.3369141</c:v>
                </c:pt>
                <c:pt idx="250753">
                  <c:v>60.3027344</c:v>
                </c:pt>
                <c:pt idx="250754">
                  <c:v>14.6484375</c:v>
                </c:pt>
                <c:pt idx="250755">
                  <c:v>-37.109375</c:v>
                </c:pt>
                <c:pt idx="250756">
                  <c:v>-83.4960938</c:v>
                </c:pt>
                <c:pt idx="250757">
                  <c:v>-103.393555</c:v>
                </c:pt>
                <c:pt idx="250758">
                  <c:v>-98.2666016</c:v>
                </c:pt>
                <c:pt idx="250759">
                  <c:v>-62.3779297</c:v>
                </c:pt>
                <c:pt idx="250760">
                  <c:v>-19.1650391</c:v>
                </c:pt>
                <c:pt idx="250761">
                  <c:v>34.3017578</c:v>
                </c:pt>
                <c:pt idx="250762">
                  <c:v>76.2939453</c:v>
                </c:pt>
                <c:pt idx="250763">
                  <c:v>105.224609</c:v>
                </c:pt>
                <c:pt idx="250764">
                  <c:v>95.9472656</c:v>
                </c:pt>
                <c:pt idx="250765">
                  <c:v>64.3310547</c:v>
                </c:pt>
                <c:pt idx="250766">
                  <c:v>25.2685547</c:v>
                </c:pt>
                <c:pt idx="250767">
                  <c:v>-23.1933594</c:v>
                </c:pt>
                <c:pt idx="250768">
                  <c:v>-72.6318359</c:v>
                </c:pt>
                <c:pt idx="250769">
                  <c:v>-85.9375</c:v>
                </c:pt>
                <c:pt idx="250770">
                  <c:v>-92.2851562</c:v>
                </c:pt>
                <c:pt idx="250771">
                  <c:v>-72.87597659999993</c:v>
                </c:pt>
                <c:pt idx="250772">
                  <c:v>-25.2685547</c:v>
                </c:pt>
                <c:pt idx="250773">
                  <c:v>29.296875</c:v>
                </c:pt>
                <c:pt idx="250774">
                  <c:v>69.45800779999998</c:v>
                </c:pt>
                <c:pt idx="250775">
                  <c:v>90.08789059999998</c:v>
                </c:pt>
                <c:pt idx="250776">
                  <c:v>102.050781</c:v>
                </c:pt>
                <c:pt idx="250777">
                  <c:v>72.50976559999998</c:v>
                </c:pt>
                <c:pt idx="250778">
                  <c:v>21.8505859</c:v>
                </c:pt>
                <c:pt idx="250779">
                  <c:v>-24.2919922</c:v>
                </c:pt>
                <c:pt idx="250780">
                  <c:v>-67.38281249999996</c:v>
                </c:pt>
                <c:pt idx="250781">
                  <c:v>-94.2382812</c:v>
                </c:pt>
                <c:pt idx="250782">
                  <c:v>-97.65625</c:v>
                </c:pt>
                <c:pt idx="250783">
                  <c:v>-75.0732422</c:v>
                </c:pt>
                <c:pt idx="250784">
                  <c:v>-28.1982422</c:v>
                </c:pt>
                <c:pt idx="250785">
                  <c:v>14.5263672</c:v>
                </c:pt>
                <c:pt idx="250786">
                  <c:v>62.1337891</c:v>
                </c:pt>
                <c:pt idx="250787">
                  <c:v>92.5292969</c:v>
                </c:pt>
                <c:pt idx="250788">
                  <c:v>102.172852</c:v>
                </c:pt>
                <c:pt idx="250789">
                  <c:v>78.2470703</c:v>
                </c:pt>
                <c:pt idx="250790">
                  <c:v>29.4189453</c:v>
                </c:pt>
                <c:pt idx="250791">
                  <c:v>-20.9960938</c:v>
                </c:pt>
                <c:pt idx="250792">
                  <c:v>-62.2558594</c:v>
                </c:pt>
                <c:pt idx="250793">
                  <c:v>-96.0693359</c:v>
                </c:pt>
                <c:pt idx="250794">
                  <c:v>-99.3652344</c:v>
                </c:pt>
                <c:pt idx="250795">
                  <c:v>-75.5615234</c:v>
                </c:pt>
                <c:pt idx="250796">
                  <c:v>-39.5507812</c:v>
                </c:pt>
                <c:pt idx="250797">
                  <c:v>14.5263672</c:v>
                </c:pt>
                <c:pt idx="250798">
                  <c:v>67.0166016</c:v>
                </c:pt>
                <c:pt idx="250799">
                  <c:v>89.84375</c:v>
                </c:pt>
                <c:pt idx="250800">
                  <c:v>98.5107422</c:v>
                </c:pt>
                <c:pt idx="250801">
                  <c:v>85.5712891</c:v>
                </c:pt>
                <c:pt idx="250802">
                  <c:v>42.4804688</c:v>
                </c:pt>
                <c:pt idx="250803">
                  <c:v>-7.20214844</c:v>
                </c:pt>
                <c:pt idx="250804">
                  <c:v>-57.9833984</c:v>
                </c:pt>
                <c:pt idx="250805">
                  <c:v>-84.22851559999998</c:v>
                </c:pt>
                <c:pt idx="250806">
                  <c:v>-98.63281249999996</c:v>
                </c:pt>
                <c:pt idx="250807">
                  <c:v>-78.6132812</c:v>
                </c:pt>
                <c:pt idx="250808">
                  <c:v>-46.1425781</c:v>
                </c:pt>
                <c:pt idx="250809">
                  <c:v>8.544921879999997</c:v>
                </c:pt>
                <c:pt idx="250810">
                  <c:v>48.9501953</c:v>
                </c:pt>
                <c:pt idx="250811">
                  <c:v>85.5712891</c:v>
                </c:pt>
                <c:pt idx="250812">
                  <c:v>97.0458984</c:v>
                </c:pt>
                <c:pt idx="250813">
                  <c:v>83.4960938</c:v>
                </c:pt>
                <c:pt idx="250814">
                  <c:v>45.7763672</c:v>
                </c:pt>
                <c:pt idx="250815">
                  <c:v>-4.394531249999993</c:v>
                </c:pt>
                <c:pt idx="250816">
                  <c:v>-55.0537109</c:v>
                </c:pt>
                <c:pt idx="250817">
                  <c:v>-87.6464844</c:v>
                </c:pt>
                <c:pt idx="250818">
                  <c:v>-96.92382809999998</c:v>
                </c:pt>
                <c:pt idx="250819">
                  <c:v>-85.5712891</c:v>
                </c:pt>
                <c:pt idx="250820">
                  <c:v>-49.5605469</c:v>
                </c:pt>
                <c:pt idx="250821">
                  <c:v>-4.02832031</c:v>
                </c:pt>
                <c:pt idx="250822">
                  <c:v>45.5322266</c:v>
                </c:pt>
                <c:pt idx="250823">
                  <c:v>88.0126953</c:v>
                </c:pt>
                <c:pt idx="250824">
                  <c:v>103.637695</c:v>
                </c:pt>
                <c:pt idx="250825">
                  <c:v>90.2099609</c:v>
                </c:pt>
                <c:pt idx="250826">
                  <c:v>47.4853516</c:v>
                </c:pt>
                <c:pt idx="250827">
                  <c:v>10.3759766</c:v>
                </c:pt>
                <c:pt idx="250828">
                  <c:v>-44.1894531</c:v>
                </c:pt>
                <c:pt idx="250829">
                  <c:v>-90.4541016</c:v>
                </c:pt>
                <c:pt idx="250830">
                  <c:v>-98.5107422</c:v>
                </c:pt>
                <c:pt idx="250831">
                  <c:v>-85.6933594</c:v>
                </c:pt>
                <c:pt idx="250832">
                  <c:v>-55.7861328</c:v>
                </c:pt>
                <c:pt idx="250833">
                  <c:v>-7.812499999999997</c:v>
                </c:pt>
                <c:pt idx="250834">
                  <c:v>48.3398438</c:v>
                </c:pt>
                <c:pt idx="250835">
                  <c:v>81.17675779999993</c:v>
                </c:pt>
                <c:pt idx="250836">
                  <c:v>101.44043</c:v>
                </c:pt>
                <c:pt idx="250837">
                  <c:v>90.82031249999996</c:v>
                </c:pt>
                <c:pt idx="250838">
                  <c:v>53.9550781</c:v>
                </c:pt>
                <c:pt idx="250839">
                  <c:v>10.8642578</c:v>
                </c:pt>
                <c:pt idx="250840">
                  <c:v>-42.8466797</c:v>
                </c:pt>
                <c:pt idx="250841">
                  <c:v>-84.10644529999998</c:v>
                </c:pt>
                <c:pt idx="250842">
                  <c:v>-98.2666016</c:v>
                </c:pt>
                <c:pt idx="250843">
                  <c:v>-86.3037109</c:v>
                </c:pt>
                <c:pt idx="250844">
                  <c:v>-60.7910156</c:v>
                </c:pt>
                <c:pt idx="250845">
                  <c:v>-15.8691406</c:v>
                </c:pt>
                <c:pt idx="250846">
                  <c:v>34.4238281</c:v>
                </c:pt>
                <c:pt idx="250847">
                  <c:v>79.8339844</c:v>
                </c:pt>
                <c:pt idx="250848">
                  <c:v>99.9755859</c:v>
                </c:pt>
                <c:pt idx="250849">
                  <c:v>92.1630859</c:v>
                </c:pt>
                <c:pt idx="250850">
                  <c:v>57.7392578</c:v>
                </c:pt>
                <c:pt idx="250851">
                  <c:v>13.5498047</c:v>
                </c:pt>
                <c:pt idx="250852">
                  <c:v>-32.8369141</c:v>
                </c:pt>
                <c:pt idx="250853">
                  <c:v>-77.27050779999998</c:v>
                </c:pt>
                <c:pt idx="250854">
                  <c:v>-105.59082</c:v>
                </c:pt>
                <c:pt idx="250855">
                  <c:v>-95.0927734</c:v>
                </c:pt>
                <c:pt idx="250856">
                  <c:v>-60.0585938</c:v>
                </c:pt>
                <c:pt idx="250857">
                  <c:v>-17.9443359</c:v>
                </c:pt>
                <c:pt idx="250858">
                  <c:v>37.4755859</c:v>
                </c:pt>
                <c:pt idx="250859">
                  <c:v>76.0498047</c:v>
                </c:pt>
                <c:pt idx="250860">
                  <c:v>96.80175779999998</c:v>
                </c:pt>
                <c:pt idx="250861">
                  <c:v>99.1210938</c:v>
                </c:pt>
                <c:pt idx="250862">
                  <c:v>63.5986328</c:v>
                </c:pt>
                <c:pt idx="250863">
                  <c:v>24.6582031</c:v>
                </c:pt>
                <c:pt idx="250864">
                  <c:v>-28.3203125</c:v>
                </c:pt>
                <c:pt idx="250865">
                  <c:v>-69.58007809999994</c:v>
                </c:pt>
                <c:pt idx="250866">
                  <c:v>-99.4873047</c:v>
                </c:pt>
                <c:pt idx="250867">
                  <c:v>-96.80175779999998</c:v>
                </c:pt>
                <c:pt idx="250868">
                  <c:v>-70.67871089999993</c:v>
                </c:pt>
                <c:pt idx="250869">
                  <c:v>-22.5830078</c:v>
                </c:pt>
                <c:pt idx="250870">
                  <c:v>28.6865234</c:v>
                </c:pt>
                <c:pt idx="250871">
                  <c:v>65.55175779999998</c:v>
                </c:pt>
                <c:pt idx="250872">
                  <c:v>94.1162109</c:v>
                </c:pt>
                <c:pt idx="250873">
                  <c:v>94.84863279999998</c:v>
                </c:pt>
                <c:pt idx="250874">
                  <c:v>72.3876953</c:v>
                </c:pt>
                <c:pt idx="250875">
                  <c:v>26.9775391</c:v>
                </c:pt>
                <c:pt idx="250876">
                  <c:v>-18.5546875</c:v>
                </c:pt>
                <c:pt idx="250877">
                  <c:v>-70.1904297</c:v>
                </c:pt>
                <c:pt idx="250878">
                  <c:v>-96.3134766</c:v>
                </c:pt>
                <c:pt idx="250879">
                  <c:v>-95.703125</c:v>
                </c:pt>
                <c:pt idx="250880">
                  <c:v>-70.55664059999998</c:v>
                </c:pt>
                <c:pt idx="250881">
                  <c:v>-31.98242189999997</c:v>
                </c:pt>
                <c:pt idx="250882">
                  <c:v>15.7470703</c:v>
                </c:pt>
                <c:pt idx="250883">
                  <c:v>55.7861328</c:v>
                </c:pt>
                <c:pt idx="250884">
                  <c:v>93.75</c:v>
                </c:pt>
                <c:pt idx="250885">
                  <c:v>104.003906</c:v>
                </c:pt>
                <c:pt idx="250886">
                  <c:v>78.2470703</c:v>
                </c:pt>
                <c:pt idx="250887">
                  <c:v>33.5693359</c:v>
                </c:pt>
                <c:pt idx="250888">
                  <c:v>-18.6767578</c:v>
                </c:pt>
                <c:pt idx="250889">
                  <c:v>-60.0585938</c:v>
                </c:pt>
                <c:pt idx="250890">
                  <c:v>-94.4824219</c:v>
                </c:pt>
                <c:pt idx="250891">
                  <c:v>-98.2666016</c:v>
                </c:pt>
                <c:pt idx="250892">
                  <c:v>-75.19531249999996</c:v>
                </c:pt>
                <c:pt idx="250893">
                  <c:v>-34.7900391</c:v>
                </c:pt>
                <c:pt idx="250894">
                  <c:v>11.9628906</c:v>
                </c:pt>
                <c:pt idx="250895">
                  <c:v>64.0869141</c:v>
                </c:pt>
                <c:pt idx="250896">
                  <c:v>93.87207029999993</c:v>
                </c:pt>
                <c:pt idx="250897">
                  <c:v>101.68457</c:v>
                </c:pt>
                <c:pt idx="250898">
                  <c:v>81.4208984</c:v>
                </c:pt>
                <c:pt idx="250899">
                  <c:v>45.7763672</c:v>
                </c:pt>
                <c:pt idx="250900">
                  <c:v>-7.93457031</c:v>
                </c:pt>
                <c:pt idx="250901">
                  <c:v>-56.5185547</c:v>
                </c:pt>
                <c:pt idx="250902">
                  <c:v>-89.4775391</c:v>
                </c:pt>
                <c:pt idx="250903">
                  <c:v>-102.905273</c:v>
                </c:pt>
                <c:pt idx="250904">
                  <c:v>-87.5244141</c:v>
                </c:pt>
                <c:pt idx="250905">
                  <c:v>-50.2929688</c:v>
                </c:pt>
                <c:pt idx="250906">
                  <c:v>6.59179688</c:v>
                </c:pt>
                <c:pt idx="250907">
                  <c:v>53.34472659999999</c:v>
                </c:pt>
                <c:pt idx="250908">
                  <c:v>87.890625</c:v>
                </c:pt>
                <c:pt idx="250909">
                  <c:v>101.074219</c:v>
                </c:pt>
                <c:pt idx="250910">
                  <c:v>79.8339844</c:v>
                </c:pt>
                <c:pt idx="250911">
                  <c:v>46.6308594</c:v>
                </c:pt>
                <c:pt idx="250912">
                  <c:v>-4.51660156</c:v>
                </c:pt>
                <c:pt idx="250913">
                  <c:v>-54.93164059999999</c:v>
                </c:pt>
                <c:pt idx="250914">
                  <c:v>-85.6933594</c:v>
                </c:pt>
                <c:pt idx="250915">
                  <c:v>-104.370117</c:v>
                </c:pt>
                <c:pt idx="250916">
                  <c:v>-82.6416016</c:v>
                </c:pt>
                <c:pt idx="250917">
                  <c:v>-51.7578125</c:v>
                </c:pt>
                <c:pt idx="250918">
                  <c:v>0.244140625</c:v>
                </c:pt>
                <c:pt idx="250919">
                  <c:v>53.5888672</c:v>
                </c:pt>
                <c:pt idx="250920">
                  <c:v>85.9375</c:v>
                </c:pt>
                <c:pt idx="250921">
                  <c:v>97.65625</c:v>
                </c:pt>
                <c:pt idx="250922">
                  <c:v>85.5712891</c:v>
                </c:pt>
                <c:pt idx="250923">
                  <c:v>63.4765625</c:v>
                </c:pt>
                <c:pt idx="250924">
                  <c:v>15.2587891</c:v>
                </c:pt>
                <c:pt idx="250925">
                  <c:v>-39.7949219</c:v>
                </c:pt>
                <c:pt idx="250926">
                  <c:v>-81.5429688</c:v>
                </c:pt>
                <c:pt idx="250927">
                  <c:v>-100.097656</c:v>
                </c:pt>
                <c:pt idx="250928">
                  <c:v>-88.2568359</c:v>
                </c:pt>
                <c:pt idx="250929">
                  <c:v>-59.2041016</c:v>
                </c:pt>
                <c:pt idx="250930">
                  <c:v>-7.44628906</c:v>
                </c:pt>
                <c:pt idx="250931">
                  <c:v>46.9970703</c:v>
                </c:pt>
                <c:pt idx="250932">
                  <c:v>77.8808594</c:v>
                </c:pt>
                <c:pt idx="250933">
                  <c:v>98.9990234</c:v>
                </c:pt>
                <c:pt idx="250934">
                  <c:v>82.7636719</c:v>
                </c:pt>
                <c:pt idx="250935">
                  <c:v>55.9082031</c:v>
                </c:pt>
                <c:pt idx="250936">
                  <c:v>9.277343749999998</c:v>
                </c:pt>
                <c:pt idx="250937">
                  <c:v>-42.1142578</c:v>
                </c:pt>
                <c:pt idx="250938">
                  <c:v>-80.078125</c:v>
                </c:pt>
                <c:pt idx="250939">
                  <c:v>-99.9755859</c:v>
                </c:pt>
                <c:pt idx="250940">
                  <c:v>-91.9189453</c:v>
                </c:pt>
                <c:pt idx="250941">
                  <c:v>-55.6640625</c:v>
                </c:pt>
                <c:pt idx="250942">
                  <c:v>-12.4511719</c:v>
                </c:pt>
                <c:pt idx="250943">
                  <c:v>35.8886719</c:v>
                </c:pt>
                <c:pt idx="250944">
                  <c:v>74.46289059999998</c:v>
                </c:pt>
                <c:pt idx="250945">
                  <c:v>98.87695309999998</c:v>
                </c:pt>
                <c:pt idx="250946">
                  <c:v>91.6748047</c:v>
                </c:pt>
                <c:pt idx="250947">
                  <c:v>62.1337891</c:v>
                </c:pt>
                <c:pt idx="250948">
                  <c:v>10.8642578</c:v>
                </c:pt>
                <c:pt idx="250949">
                  <c:v>-33.3251953</c:v>
                </c:pt>
                <c:pt idx="250950">
                  <c:v>-77.63671879999995</c:v>
                </c:pt>
                <c:pt idx="250951">
                  <c:v>-98.2666016</c:v>
                </c:pt>
                <c:pt idx="250952">
                  <c:v>-95.4589844</c:v>
                </c:pt>
                <c:pt idx="250953">
                  <c:v>-67.62695309999998</c:v>
                </c:pt>
                <c:pt idx="250954">
                  <c:v>-21.9726562</c:v>
                </c:pt>
                <c:pt idx="250955">
                  <c:v>30.5175781</c:v>
                </c:pt>
                <c:pt idx="250956">
                  <c:v>68.60351559999998</c:v>
                </c:pt>
                <c:pt idx="250957">
                  <c:v>93.38378909999996</c:v>
                </c:pt>
                <c:pt idx="250958">
                  <c:v>95.82519529999998</c:v>
                </c:pt>
                <c:pt idx="250959">
                  <c:v>63.7207031</c:v>
                </c:pt>
                <c:pt idx="250960">
                  <c:v>19.53125</c:v>
                </c:pt>
                <c:pt idx="250961">
                  <c:v>-23.5595703</c:v>
                </c:pt>
                <c:pt idx="250962">
                  <c:v>-71.1669922</c:v>
                </c:pt>
                <c:pt idx="250963">
                  <c:v>-96.5576172</c:v>
                </c:pt>
                <c:pt idx="250964">
                  <c:v>-88.0126953</c:v>
                </c:pt>
                <c:pt idx="250965">
                  <c:v>-72.0214844</c:v>
                </c:pt>
                <c:pt idx="250966">
                  <c:v>-26.9775391</c:v>
                </c:pt>
                <c:pt idx="250967">
                  <c:v>24.6582031</c:v>
                </c:pt>
                <c:pt idx="250968">
                  <c:v>63.4765625</c:v>
                </c:pt>
                <c:pt idx="250969">
                  <c:v>96.80175779999998</c:v>
                </c:pt>
                <c:pt idx="250970">
                  <c:v>98.0224609</c:v>
                </c:pt>
                <c:pt idx="250971">
                  <c:v>71.5332031</c:v>
                </c:pt>
                <c:pt idx="250972">
                  <c:v>26.7333984</c:v>
                </c:pt>
                <c:pt idx="250973">
                  <c:v>-20.8740234</c:v>
                </c:pt>
                <c:pt idx="250974">
                  <c:v>-60.3027344</c:v>
                </c:pt>
                <c:pt idx="250975">
                  <c:v>-91.4306641</c:v>
                </c:pt>
                <c:pt idx="250976">
                  <c:v>-96.0693359</c:v>
                </c:pt>
                <c:pt idx="250977">
                  <c:v>-73.1201172</c:v>
                </c:pt>
                <c:pt idx="250978">
                  <c:v>-35.7666016</c:v>
                </c:pt>
                <c:pt idx="250979">
                  <c:v>8.7890625</c:v>
                </c:pt>
                <c:pt idx="250980">
                  <c:v>67.0166016</c:v>
                </c:pt>
                <c:pt idx="250981">
                  <c:v>88.13476559999998</c:v>
                </c:pt>
                <c:pt idx="250982">
                  <c:v>94.3603516</c:v>
                </c:pt>
                <c:pt idx="250983">
                  <c:v>75.0732422</c:v>
                </c:pt>
                <c:pt idx="250984">
                  <c:v>31.3720703</c:v>
                </c:pt>
                <c:pt idx="250985">
                  <c:v>-14.5263672</c:v>
                </c:pt>
                <c:pt idx="250986">
                  <c:v>-57.1289062</c:v>
                </c:pt>
                <c:pt idx="250987">
                  <c:v>-92.1630859</c:v>
                </c:pt>
                <c:pt idx="250988">
                  <c:v>-98.38867190000001</c:v>
                </c:pt>
                <c:pt idx="250989">
                  <c:v>-75.31738279999998</c:v>
                </c:pt>
                <c:pt idx="250990">
                  <c:v>-39.1845703</c:v>
                </c:pt>
                <c:pt idx="250991">
                  <c:v>7.324218749999996</c:v>
                </c:pt>
                <c:pt idx="250992">
                  <c:v>58.3496094</c:v>
                </c:pt>
                <c:pt idx="250993">
                  <c:v>88.9892578</c:v>
                </c:pt>
                <c:pt idx="250994">
                  <c:v>107.299805</c:v>
                </c:pt>
                <c:pt idx="250995">
                  <c:v>84.9609375</c:v>
                </c:pt>
                <c:pt idx="250996">
                  <c:v>43.7011719</c:v>
                </c:pt>
                <c:pt idx="250997">
                  <c:v>-8.66699219</c:v>
                </c:pt>
                <c:pt idx="250998">
                  <c:v>-53.5888672</c:v>
                </c:pt>
                <c:pt idx="250999">
                  <c:v>-86.42578119999993</c:v>
                </c:pt>
                <c:pt idx="251000">
                  <c:v>-94.7265625</c:v>
                </c:pt>
                <c:pt idx="251001">
                  <c:v>-84.9609375</c:v>
                </c:pt>
                <c:pt idx="251002">
                  <c:v>-40.2832031</c:v>
                </c:pt>
                <c:pt idx="251003">
                  <c:v>7.20214844</c:v>
                </c:pt>
                <c:pt idx="251004">
                  <c:v>45.6542969</c:v>
                </c:pt>
                <c:pt idx="251005">
                  <c:v>87.03613279999998</c:v>
                </c:pt>
                <c:pt idx="251006">
                  <c:v>107.055664</c:v>
                </c:pt>
                <c:pt idx="251007">
                  <c:v>91.55273440000001</c:v>
                </c:pt>
                <c:pt idx="251008">
                  <c:v>48.0957031</c:v>
                </c:pt>
                <c:pt idx="251009">
                  <c:v>2.56347656</c:v>
                </c:pt>
                <c:pt idx="251010">
                  <c:v>-44.0673828</c:v>
                </c:pt>
                <c:pt idx="251011">
                  <c:v>-82.15332029999998</c:v>
                </c:pt>
                <c:pt idx="251012">
                  <c:v>-99.3652344</c:v>
                </c:pt>
                <c:pt idx="251013">
                  <c:v>-82.5195312</c:v>
                </c:pt>
                <c:pt idx="251014">
                  <c:v>-49.5605469</c:v>
                </c:pt>
                <c:pt idx="251015">
                  <c:v>-7.20214844</c:v>
                </c:pt>
                <c:pt idx="251016">
                  <c:v>43.9453125</c:v>
                </c:pt>
                <c:pt idx="251017">
                  <c:v>84.8388672</c:v>
                </c:pt>
                <c:pt idx="251018">
                  <c:v>101.68457</c:v>
                </c:pt>
                <c:pt idx="251019">
                  <c:v>90.08789059999998</c:v>
                </c:pt>
                <c:pt idx="251020">
                  <c:v>61.7675781</c:v>
                </c:pt>
                <c:pt idx="251021">
                  <c:v>8.544921879999997</c:v>
                </c:pt>
                <c:pt idx="251022">
                  <c:v>-41.3818359</c:v>
                </c:pt>
                <c:pt idx="251023">
                  <c:v>-86.7919922</c:v>
                </c:pt>
                <c:pt idx="251024">
                  <c:v>-98.0224609</c:v>
                </c:pt>
                <c:pt idx="251025">
                  <c:v>-93.1396484</c:v>
                </c:pt>
                <c:pt idx="251026">
                  <c:v>-57.7392578</c:v>
                </c:pt>
                <c:pt idx="251027">
                  <c:v>-14.0380859</c:v>
                </c:pt>
                <c:pt idx="251028">
                  <c:v>43.3349609</c:v>
                </c:pt>
                <c:pt idx="251029">
                  <c:v>74.3408203</c:v>
                </c:pt>
                <c:pt idx="251030">
                  <c:v>91.796875</c:v>
                </c:pt>
                <c:pt idx="251031">
                  <c:v>89.5996094</c:v>
                </c:pt>
                <c:pt idx="251032">
                  <c:v>63.5986328</c:v>
                </c:pt>
                <c:pt idx="251033">
                  <c:v>9.155273439999998</c:v>
                </c:pt>
                <c:pt idx="251034">
                  <c:v>-35.4003906</c:v>
                </c:pt>
                <c:pt idx="251035">
                  <c:v>-71.2890625</c:v>
                </c:pt>
                <c:pt idx="251036">
                  <c:v>-99.60937499999996</c:v>
                </c:pt>
                <c:pt idx="251037">
                  <c:v>-92.0410156</c:v>
                </c:pt>
                <c:pt idx="251038">
                  <c:v>-63.4765625</c:v>
                </c:pt>
                <c:pt idx="251039">
                  <c:v>-15.1367188</c:v>
                </c:pt>
                <c:pt idx="251040">
                  <c:v>37.109375</c:v>
                </c:pt>
                <c:pt idx="251041">
                  <c:v>74.3408203</c:v>
                </c:pt>
                <c:pt idx="251042">
                  <c:v>103.027344</c:v>
                </c:pt>
                <c:pt idx="251043">
                  <c:v>94.6044922</c:v>
                </c:pt>
                <c:pt idx="251044">
                  <c:v>63.1103516</c:v>
                </c:pt>
                <c:pt idx="251045">
                  <c:v>25.7568359</c:v>
                </c:pt>
                <c:pt idx="251046">
                  <c:v>-32.5927734</c:v>
                </c:pt>
                <c:pt idx="251047">
                  <c:v>-79.8339844</c:v>
                </c:pt>
                <c:pt idx="251048">
                  <c:v>-99.7314453</c:v>
                </c:pt>
                <c:pt idx="251049">
                  <c:v>-86.42578119999993</c:v>
                </c:pt>
                <c:pt idx="251050">
                  <c:v>-64.3310547</c:v>
                </c:pt>
                <c:pt idx="251051">
                  <c:v>-25.2685547</c:v>
                </c:pt>
                <c:pt idx="251052">
                  <c:v>20.38574219999997</c:v>
                </c:pt>
                <c:pt idx="251053">
                  <c:v>66.1621094</c:v>
                </c:pt>
                <c:pt idx="251054">
                  <c:v>96.5576172</c:v>
                </c:pt>
                <c:pt idx="251055">
                  <c:v>95.3369141</c:v>
                </c:pt>
                <c:pt idx="251056">
                  <c:v>74.5849609</c:v>
                </c:pt>
                <c:pt idx="251057">
                  <c:v>28.44238279999998</c:v>
                </c:pt>
                <c:pt idx="251058">
                  <c:v>-21.484375</c:v>
                </c:pt>
                <c:pt idx="251059">
                  <c:v>-65.9179688</c:v>
                </c:pt>
                <c:pt idx="251060">
                  <c:v>-91.796875</c:v>
                </c:pt>
                <c:pt idx="251061">
                  <c:v>-96.92382809999998</c:v>
                </c:pt>
                <c:pt idx="251062">
                  <c:v>-73.7304688</c:v>
                </c:pt>
                <c:pt idx="251063">
                  <c:v>-28.5644531</c:v>
                </c:pt>
                <c:pt idx="251064">
                  <c:v>22.7050781</c:v>
                </c:pt>
                <c:pt idx="251065">
                  <c:v>66.40625</c:v>
                </c:pt>
                <c:pt idx="251066">
                  <c:v>86.9140625</c:v>
                </c:pt>
                <c:pt idx="251067">
                  <c:v>95.5810547</c:v>
                </c:pt>
                <c:pt idx="251068">
                  <c:v>69.7021484</c:v>
                </c:pt>
                <c:pt idx="251069">
                  <c:v>36.9873047</c:v>
                </c:pt>
                <c:pt idx="251070">
                  <c:v>-13.0615234</c:v>
                </c:pt>
                <c:pt idx="251071">
                  <c:v>-65.18554690000001</c:v>
                </c:pt>
                <c:pt idx="251072">
                  <c:v>-88.8671875</c:v>
                </c:pt>
                <c:pt idx="251073">
                  <c:v>-94.7265625</c:v>
                </c:pt>
                <c:pt idx="251074">
                  <c:v>-77.39257809999994</c:v>
                </c:pt>
                <c:pt idx="251075">
                  <c:v>-41.2597656</c:v>
                </c:pt>
                <c:pt idx="251076">
                  <c:v>6.103515619999995</c:v>
                </c:pt>
                <c:pt idx="251077">
                  <c:v>59.9365234</c:v>
                </c:pt>
                <c:pt idx="251078">
                  <c:v>93.38378909999996</c:v>
                </c:pt>
                <c:pt idx="251079">
                  <c:v>90.6982422</c:v>
                </c:pt>
                <c:pt idx="251080">
                  <c:v>75.5615234</c:v>
                </c:pt>
                <c:pt idx="251081">
                  <c:v>39.5507812</c:v>
                </c:pt>
                <c:pt idx="251082">
                  <c:v>-13.3056641</c:v>
                </c:pt>
                <c:pt idx="251083">
                  <c:v>-56.1523438</c:v>
                </c:pt>
                <c:pt idx="251084">
                  <c:v>-88.62304690000001</c:v>
                </c:pt>
                <c:pt idx="251085">
                  <c:v>-98.9990234</c:v>
                </c:pt>
                <c:pt idx="251086">
                  <c:v>-84.8388672</c:v>
                </c:pt>
                <c:pt idx="251087">
                  <c:v>-35.15625</c:v>
                </c:pt>
                <c:pt idx="251088">
                  <c:v>14.8925781</c:v>
                </c:pt>
                <c:pt idx="251089">
                  <c:v>54.8095703</c:v>
                </c:pt>
                <c:pt idx="251090">
                  <c:v>88.8671875</c:v>
                </c:pt>
                <c:pt idx="251091">
                  <c:v>98.2666016</c:v>
                </c:pt>
                <c:pt idx="251092">
                  <c:v>78.4912109</c:v>
                </c:pt>
                <c:pt idx="251093">
                  <c:v>44.6777344</c:v>
                </c:pt>
                <c:pt idx="251094">
                  <c:v>-5.98144531</c:v>
                </c:pt>
                <c:pt idx="251095">
                  <c:v>-60.0585938</c:v>
                </c:pt>
                <c:pt idx="251096">
                  <c:v>-89.7216797</c:v>
                </c:pt>
                <c:pt idx="251097">
                  <c:v>-96.67968749999996</c:v>
                </c:pt>
                <c:pt idx="251098">
                  <c:v>-83.984375</c:v>
                </c:pt>
                <c:pt idx="251099">
                  <c:v>-45.0439453</c:v>
                </c:pt>
                <c:pt idx="251100">
                  <c:v>4.76074219</c:v>
                </c:pt>
                <c:pt idx="251101">
                  <c:v>52.1240234</c:v>
                </c:pt>
                <c:pt idx="251102">
                  <c:v>86.05957029999998</c:v>
                </c:pt>
                <c:pt idx="251103">
                  <c:v>106.323242</c:v>
                </c:pt>
                <c:pt idx="251104">
                  <c:v>88.62304690000001</c:v>
                </c:pt>
                <c:pt idx="251105">
                  <c:v>51.5136719</c:v>
                </c:pt>
                <c:pt idx="251106">
                  <c:v>-1.46484375</c:v>
                </c:pt>
                <c:pt idx="251107">
                  <c:v>-47.7294922</c:v>
                </c:pt>
                <c:pt idx="251108">
                  <c:v>-83.8623047</c:v>
                </c:pt>
                <c:pt idx="251109">
                  <c:v>-103.637695</c:v>
                </c:pt>
                <c:pt idx="251110">
                  <c:v>-90.57617190000001</c:v>
                </c:pt>
                <c:pt idx="251111">
                  <c:v>-52.3681641</c:v>
                </c:pt>
                <c:pt idx="251112">
                  <c:v>-4.76074219</c:v>
                </c:pt>
                <c:pt idx="251113">
                  <c:v>43.0908203</c:v>
                </c:pt>
                <c:pt idx="251114">
                  <c:v>80.4443359</c:v>
                </c:pt>
                <c:pt idx="251115">
                  <c:v>95.82519529999998</c:v>
                </c:pt>
                <c:pt idx="251116">
                  <c:v>87.03613279999998</c:v>
                </c:pt>
                <c:pt idx="251117">
                  <c:v>53.34472659999999</c:v>
                </c:pt>
                <c:pt idx="251118">
                  <c:v>4.76074219</c:v>
                </c:pt>
                <c:pt idx="251119">
                  <c:v>-43.9453125</c:v>
                </c:pt>
                <c:pt idx="251120">
                  <c:v>-81.5429688</c:v>
                </c:pt>
                <c:pt idx="251121">
                  <c:v>-101.318359</c:v>
                </c:pt>
                <c:pt idx="251122">
                  <c:v>-93.38378909999996</c:v>
                </c:pt>
                <c:pt idx="251123">
                  <c:v>-51.6357422</c:v>
                </c:pt>
                <c:pt idx="251124">
                  <c:v>-8.91113281</c:v>
                </c:pt>
                <c:pt idx="251125">
                  <c:v>42.2363281</c:v>
                </c:pt>
                <c:pt idx="251126">
                  <c:v>76.0498047</c:v>
                </c:pt>
                <c:pt idx="251127">
                  <c:v>100.585938</c:v>
                </c:pt>
                <c:pt idx="251128">
                  <c:v>91.1865234</c:v>
                </c:pt>
                <c:pt idx="251129">
                  <c:v>53.9550781</c:v>
                </c:pt>
                <c:pt idx="251130">
                  <c:v>9.88769531</c:v>
                </c:pt>
                <c:pt idx="251131">
                  <c:v>-36.1328125</c:v>
                </c:pt>
                <c:pt idx="251132">
                  <c:v>-79.9560547</c:v>
                </c:pt>
                <c:pt idx="251133">
                  <c:v>-104.248047</c:v>
                </c:pt>
                <c:pt idx="251134">
                  <c:v>-95.703125</c:v>
                </c:pt>
                <c:pt idx="251135">
                  <c:v>-61.8896484</c:v>
                </c:pt>
                <c:pt idx="251136">
                  <c:v>-12.3291016</c:v>
                </c:pt>
                <c:pt idx="251137">
                  <c:v>35.8886719</c:v>
                </c:pt>
                <c:pt idx="251138">
                  <c:v>76.4160156</c:v>
                </c:pt>
                <c:pt idx="251139">
                  <c:v>97.1679688</c:v>
                </c:pt>
                <c:pt idx="251140">
                  <c:v>93.1396484</c:v>
                </c:pt>
                <c:pt idx="251141">
                  <c:v>67.0166016</c:v>
                </c:pt>
                <c:pt idx="251142">
                  <c:v>23.9257812</c:v>
                </c:pt>
                <c:pt idx="251143">
                  <c:v>-33.44726559999999</c:v>
                </c:pt>
                <c:pt idx="251144">
                  <c:v>-71.8994141</c:v>
                </c:pt>
                <c:pt idx="251145">
                  <c:v>-91.1865234</c:v>
                </c:pt>
                <c:pt idx="251146">
                  <c:v>-94.84863279999998</c:v>
                </c:pt>
                <c:pt idx="251147">
                  <c:v>-67.8710938</c:v>
                </c:pt>
                <c:pt idx="251148">
                  <c:v>-21.1181641</c:v>
                </c:pt>
                <c:pt idx="251149">
                  <c:v>33.6914062</c:v>
                </c:pt>
                <c:pt idx="251150">
                  <c:v>70.80078119999993</c:v>
                </c:pt>
                <c:pt idx="251151">
                  <c:v>101.196289</c:v>
                </c:pt>
                <c:pt idx="251152">
                  <c:v>97.4121094</c:v>
                </c:pt>
                <c:pt idx="251153">
                  <c:v>69.58007809999994</c:v>
                </c:pt>
                <c:pt idx="251154">
                  <c:v>32.2265625</c:v>
                </c:pt>
                <c:pt idx="251155">
                  <c:v>-28.5644531</c:v>
                </c:pt>
                <c:pt idx="251156">
                  <c:v>-66.2841797</c:v>
                </c:pt>
                <c:pt idx="251157">
                  <c:v>-91.796875</c:v>
                </c:pt>
                <c:pt idx="251158">
                  <c:v>-95.4589844</c:v>
                </c:pt>
                <c:pt idx="251159">
                  <c:v>-73.7304688</c:v>
                </c:pt>
                <c:pt idx="251160">
                  <c:v>-32.3486328</c:v>
                </c:pt>
                <c:pt idx="251161">
                  <c:v>21.7285156</c:v>
                </c:pt>
                <c:pt idx="251162">
                  <c:v>68.9697266</c:v>
                </c:pt>
                <c:pt idx="251163">
                  <c:v>98.75488279999998</c:v>
                </c:pt>
                <c:pt idx="251164">
                  <c:v>102.539062</c:v>
                </c:pt>
                <c:pt idx="251165">
                  <c:v>68.4814453</c:v>
                </c:pt>
                <c:pt idx="251166">
                  <c:v>33.0810547</c:v>
                </c:pt>
                <c:pt idx="251167">
                  <c:v>-13.7939453</c:v>
                </c:pt>
                <c:pt idx="251168">
                  <c:v>-62.2558594</c:v>
                </c:pt>
                <c:pt idx="251169">
                  <c:v>-97.2900391</c:v>
                </c:pt>
                <c:pt idx="251170">
                  <c:v>-97.0458984</c:v>
                </c:pt>
                <c:pt idx="251171">
                  <c:v>-74.8291016</c:v>
                </c:pt>
                <c:pt idx="251172">
                  <c:v>-30.7617188</c:v>
                </c:pt>
                <c:pt idx="251173">
                  <c:v>15.1367188</c:v>
                </c:pt>
                <c:pt idx="251174">
                  <c:v>62.5</c:v>
                </c:pt>
                <c:pt idx="251175">
                  <c:v>87.4023438</c:v>
                </c:pt>
                <c:pt idx="251176">
                  <c:v>92.5292969</c:v>
                </c:pt>
                <c:pt idx="251177">
                  <c:v>72.87597659999993</c:v>
                </c:pt>
                <c:pt idx="251178">
                  <c:v>40.7714844</c:v>
                </c:pt>
                <c:pt idx="251179">
                  <c:v>-2.68554688</c:v>
                </c:pt>
                <c:pt idx="251180">
                  <c:v>-58.9599609</c:v>
                </c:pt>
                <c:pt idx="251181">
                  <c:v>-89.5996094</c:v>
                </c:pt>
                <c:pt idx="251182">
                  <c:v>-93.5058594</c:v>
                </c:pt>
                <c:pt idx="251183">
                  <c:v>-83.0078125</c:v>
                </c:pt>
                <c:pt idx="251184">
                  <c:v>-51.0253906</c:v>
                </c:pt>
                <c:pt idx="251185">
                  <c:v>5.12695312</c:v>
                </c:pt>
                <c:pt idx="251186">
                  <c:v>52.4902344</c:v>
                </c:pt>
                <c:pt idx="251187">
                  <c:v>86.6699219</c:v>
                </c:pt>
                <c:pt idx="251188">
                  <c:v>97.65625</c:v>
                </c:pt>
                <c:pt idx="251189">
                  <c:v>83.6181641</c:v>
                </c:pt>
                <c:pt idx="251190">
                  <c:v>48.9501953</c:v>
                </c:pt>
                <c:pt idx="251191">
                  <c:v>-10.9863281</c:v>
                </c:pt>
                <c:pt idx="251192">
                  <c:v>-53.4667969</c:v>
                </c:pt>
                <c:pt idx="251193">
                  <c:v>-89.35546879999995</c:v>
                </c:pt>
                <c:pt idx="251194">
                  <c:v>-95.2148438</c:v>
                </c:pt>
                <c:pt idx="251195">
                  <c:v>-79.7119141</c:v>
                </c:pt>
                <c:pt idx="251196">
                  <c:v>-51.5136719</c:v>
                </c:pt>
                <c:pt idx="251197">
                  <c:v>-0.9765625</c:v>
                </c:pt>
                <c:pt idx="251198">
                  <c:v>45.7763672</c:v>
                </c:pt>
                <c:pt idx="251199">
                  <c:v>83.8623047</c:v>
                </c:pt>
                <c:pt idx="251200">
                  <c:v>94.84863279999998</c:v>
                </c:pt>
                <c:pt idx="251201">
                  <c:v>83.0078125</c:v>
                </c:pt>
                <c:pt idx="251202">
                  <c:v>52.6123047</c:v>
                </c:pt>
                <c:pt idx="251203">
                  <c:v>8.05664062</c:v>
                </c:pt>
                <c:pt idx="251204">
                  <c:v>-49.80468749999996</c:v>
                </c:pt>
                <c:pt idx="251205">
                  <c:v>-84.10644529999998</c:v>
                </c:pt>
                <c:pt idx="251206">
                  <c:v>-99.60937499999996</c:v>
                </c:pt>
                <c:pt idx="251207">
                  <c:v>-86.05957029999998</c:v>
                </c:pt>
                <c:pt idx="251208">
                  <c:v>-58.59375</c:v>
                </c:pt>
                <c:pt idx="251209">
                  <c:v>-10.7421875</c:v>
                </c:pt>
                <c:pt idx="251210">
                  <c:v>36.3769531</c:v>
                </c:pt>
                <c:pt idx="251211">
                  <c:v>81.66503909999996</c:v>
                </c:pt>
                <c:pt idx="251212">
                  <c:v>107.177734</c:v>
                </c:pt>
                <c:pt idx="251213">
                  <c:v>91.9189453</c:v>
                </c:pt>
                <c:pt idx="251214">
                  <c:v>56.3964844</c:v>
                </c:pt>
                <c:pt idx="251215">
                  <c:v>21.2402344</c:v>
                </c:pt>
                <c:pt idx="251216">
                  <c:v>-35.6445312</c:v>
                </c:pt>
                <c:pt idx="251217">
                  <c:v>-80.2001953</c:v>
                </c:pt>
                <c:pt idx="251218">
                  <c:v>-99.60937499999996</c:v>
                </c:pt>
                <c:pt idx="251219">
                  <c:v>-90.6982422</c:v>
                </c:pt>
                <c:pt idx="251220">
                  <c:v>-51.7578125</c:v>
                </c:pt>
                <c:pt idx="251221">
                  <c:v>-6.225585939999994</c:v>
                </c:pt>
                <c:pt idx="251222">
                  <c:v>38.4521484</c:v>
                </c:pt>
                <c:pt idx="251223">
                  <c:v>73.1201172</c:v>
                </c:pt>
                <c:pt idx="251224">
                  <c:v>96.1914062</c:v>
                </c:pt>
                <c:pt idx="251225">
                  <c:v>87.03613279999998</c:v>
                </c:pt>
                <c:pt idx="251226">
                  <c:v>58.7158203</c:v>
                </c:pt>
                <c:pt idx="251227">
                  <c:v>17.7001953</c:v>
                </c:pt>
                <c:pt idx="251228">
                  <c:v>-31.98242189999997</c:v>
                </c:pt>
                <c:pt idx="251229">
                  <c:v>-75.6835938</c:v>
                </c:pt>
                <c:pt idx="251230">
                  <c:v>-105.59082</c:v>
                </c:pt>
                <c:pt idx="251231">
                  <c:v>-95.3369141</c:v>
                </c:pt>
                <c:pt idx="251232">
                  <c:v>-63.1103516</c:v>
                </c:pt>
                <c:pt idx="251233">
                  <c:v>-19.7753906</c:v>
                </c:pt>
                <c:pt idx="251234">
                  <c:v>25.0244141</c:v>
                </c:pt>
                <c:pt idx="251235">
                  <c:v>71.0449219</c:v>
                </c:pt>
                <c:pt idx="251236">
                  <c:v>97.5341797</c:v>
                </c:pt>
                <c:pt idx="251237">
                  <c:v>95.2148438</c:v>
                </c:pt>
                <c:pt idx="251238">
                  <c:v>64.3310547</c:v>
                </c:pt>
                <c:pt idx="251239">
                  <c:v>17.578125</c:v>
                </c:pt>
                <c:pt idx="251240">
                  <c:v>-27.5878906</c:v>
                </c:pt>
                <c:pt idx="251241">
                  <c:v>-67.7490234</c:v>
                </c:pt>
                <c:pt idx="251242">
                  <c:v>-97.90039059999998</c:v>
                </c:pt>
                <c:pt idx="251243">
                  <c:v>-104.125977</c:v>
                </c:pt>
                <c:pt idx="251244">
                  <c:v>-69.9462891</c:v>
                </c:pt>
                <c:pt idx="251245">
                  <c:v>-27.9541016</c:v>
                </c:pt>
                <c:pt idx="251246">
                  <c:v>24.7802734</c:v>
                </c:pt>
                <c:pt idx="251247">
                  <c:v>64.8193359</c:v>
                </c:pt>
                <c:pt idx="251248">
                  <c:v>93.2617188</c:v>
                </c:pt>
                <c:pt idx="251249">
                  <c:v>99.1210938</c:v>
                </c:pt>
                <c:pt idx="251250">
                  <c:v>76.6601562</c:v>
                </c:pt>
                <c:pt idx="251251">
                  <c:v>33.9355469</c:v>
                </c:pt>
                <c:pt idx="251252">
                  <c:v>-25.5126953</c:v>
                </c:pt>
                <c:pt idx="251253">
                  <c:v>-70.4345703</c:v>
                </c:pt>
                <c:pt idx="251254">
                  <c:v>-97.0458984</c:v>
                </c:pt>
                <c:pt idx="251255">
                  <c:v>-92.0410156</c:v>
                </c:pt>
                <c:pt idx="251256">
                  <c:v>-69.2138672</c:v>
                </c:pt>
                <c:pt idx="251257">
                  <c:v>-30.3955078</c:v>
                </c:pt>
                <c:pt idx="251258">
                  <c:v>19.1650391</c:v>
                </c:pt>
                <c:pt idx="251259">
                  <c:v>66.65039059999994</c:v>
                </c:pt>
                <c:pt idx="251260">
                  <c:v>94.97070309999998</c:v>
                </c:pt>
                <c:pt idx="251261">
                  <c:v>100.952148</c:v>
                </c:pt>
                <c:pt idx="251262">
                  <c:v>72.7539062</c:v>
                </c:pt>
                <c:pt idx="251263">
                  <c:v>26.2451172</c:v>
                </c:pt>
                <c:pt idx="251264">
                  <c:v>-16.3574219</c:v>
                </c:pt>
                <c:pt idx="251265">
                  <c:v>-58.9599609</c:v>
                </c:pt>
                <c:pt idx="251266">
                  <c:v>-89.35546879999995</c:v>
                </c:pt>
                <c:pt idx="251267">
                  <c:v>-99.7314453</c:v>
                </c:pt>
                <c:pt idx="251268">
                  <c:v>-83.2519531</c:v>
                </c:pt>
                <c:pt idx="251269">
                  <c:v>-44.4335938</c:v>
                </c:pt>
                <c:pt idx="251270">
                  <c:v>11.1083984</c:v>
                </c:pt>
                <c:pt idx="251271">
                  <c:v>55.6640625</c:v>
                </c:pt>
                <c:pt idx="251272">
                  <c:v>88.2568359</c:v>
                </c:pt>
                <c:pt idx="251273">
                  <c:v>98.5107422</c:v>
                </c:pt>
                <c:pt idx="251274">
                  <c:v>79.4677734</c:v>
                </c:pt>
                <c:pt idx="251275">
                  <c:v>38.5742188</c:v>
                </c:pt>
                <c:pt idx="251276">
                  <c:v>-6.46972656</c:v>
                </c:pt>
                <c:pt idx="251277">
                  <c:v>-55.4199219</c:v>
                </c:pt>
                <c:pt idx="251278">
                  <c:v>-90.2099609</c:v>
                </c:pt>
                <c:pt idx="251279">
                  <c:v>-99.4873047</c:v>
                </c:pt>
                <c:pt idx="251280">
                  <c:v>-84.7167969</c:v>
                </c:pt>
                <c:pt idx="251281">
                  <c:v>-45.8984375</c:v>
                </c:pt>
                <c:pt idx="251282">
                  <c:v>10.3759766</c:v>
                </c:pt>
                <c:pt idx="251283">
                  <c:v>56.1523438</c:v>
                </c:pt>
                <c:pt idx="251284">
                  <c:v>93.2617188</c:v>
                </c:pt>
                <c:pt idx="251285">
                  <c:v>97.1679688</c:v>
                </c:pt>
                <c:pt idx="251286">
                  <c:v>85.5712891</c:v>
                </c:pt>
                <c:pt idx="251287">
                  <c:v>55.6640625</c:v>
                </c:pt>
                <c:pt idx="251288">
                  <c:v>-1.22070312</c:v>
                </c:pt>
                <c:pt idx="251289">
                  <c:v>-48.3398438</c:v>
                </c:pt>
                <c:pt idx="251290">
                  <c:v>-92.5292969</c:v>
                </c:pt>
                <c:pt idx="251291">
                  <c:v>-104.125977</c:v>
                </c:pt>
                <c:pt idx="251292">
                  <c:v>-84.5947266</c:v>
                </c:pt>
                <c:pt idx="251293">
                  <c:v>-49.5605469</c:v>
                </c:pt>
                <c:pt idx="251294">
                  <c:v>1.83105469</c:v>
                </c:pt>
                <c:pt idx="251295">
                  <c:v>51.2695312</c:v>
                </c:pt>
                <c:pt idx="251296">
                  <c:v>83.4960938</c:v>
                </c:pt>
                <c:pt idx="251297">
                  <c:v>95.3369141</c:v>
                </c:pt>
                <c:pt idx="251298">
                  <c:v>88.9892578</c:v>
                </c:pt>
                <c:pt idx="251299">
                  <c:v>52.6123047</c:v>
                </c:pt>
                <c:pt idx="251300">
                  <c:v>1.22070312</c:v>
                </c:pt>
                <c:pt idx="251301">
                  <c:v>-45.7763672</c:v>
                </c:pt>
                <c:pt idx="251302">
                  <c:v>-79.5898438</c:v>
                </c:pt>
                <c:pt idx="251303">
                  <c:v>-102.172852</c:v>
                </c:pt>
                <c:pt idx="251304">
                  <c:v>-90.6982422</c:v>
                </c:pt>
                <c:pt idx="251305">
                  <c:v>-60.9130859</c:v>
                </c:pt>
                <c:pt idx="251306">
                  <c:v>-13.0615234</c:v>
                </c:pt>
                <c:pt idx="251307">
                  <c:v>45.1660156</c:v>
                </c:pt>
                <c:pt idx="251308">
                  <c:v>79.5898438</c:v>
                </c:pt>
                <c:pt idx="251309">
                  <c:v>99.2431641</c:v>
                </c:pt>
                <c:pt idx="251310">
                  <c:v>87.2802734</c:v>
                </c:pt>
                <c:pt idx="251311">
                  <c:v>61.5234375</c:v>
                </c:pt>
                <c:pt idx="251312">
                  <c:v>15.9912109</c:v>
                </c:pt>
                <c:pt idx="251313">
                  <c:v>-41.3818359</c:v>
                </c:pt>
                <c:pt idx="251314">
                  <c:v>-80.32226559999998</c:v>
                </c:pt>
                <c:pt idx="251315">
                  <c:v>-101.5625</c:v>
                </c:pt>
                <c:pt idx="251316">
                  <c:v>-90.94238279999998</c:v>
                </c:pt>
                <c:pt idx="251317">
                  <c:v>-57.0068359</c:v>
                </c:pt>
                <c:pt idx="251318">
                  <c:v>-10.4980469</c:v>
                </c:pt>
                <c:pt idx="251319">
                  <c:v>45.7763672</c:v>
                </c:pt>
                <c:pt idx="251320">
                  <c:v>83.3740234</c:v>
                </c:pt>
                <c:pt idx="251321">
                  <c:v>97.0458984</c:v>
                </c:pt>
                <c:pt idx="251322">
                  <c:v>91.3085938</c:v>
                </c:pt>
                <c:pt idx="251323">
                  <c:v>66.52832029999998</c:v>
                </c:pt>
                <c:pt idx="251324">
                  <c:v>18.6767578</c:v>
                </c:pt>
                <c:pt idx="251325">
                  <c:v>-35.6445312</c:v>
                </c:pt>
                <c:pt idx="251326">
                  <c:v>-76.2939453</c:v>
                </c:pt>
                <c:pt idx="251327">
                  <c:v>-96.1914062</c:v>
                </c:pt>
                <c:pt idx="251328">
                  <c:v>-91.3085938</c:v>
                </c:pt>
                <c:pt idx="251329">
                  <c:v>-60.0585938</c:v>
                </c:pt>
                <c:pt idx="251330">
                  <c:v>-22.8271484</c:v>
                </c:pt>
                <c:pt idx="251331">
                  <c:v>31.7382812</c:v>
                </c:pt>
                <c:pt idx="251332">
                  <c:v>74.5849609</c:v>
                </c:pt>
                <c:pt idx="251333">
                  <c:v>92.2851562</c:v>
                </c:pt>
                <c:pt idx="251334">
                  <c:v>93.2617188</c:v>
                </c:pt>
                <c:pt idx="251335">
                  <c:v>69.7021484</c:v>
                </c:pt>
                <c:pt idx="251336">
                  <c:v>25.5126953</c:v>
                </c:pt>
                <c:pt idx="251337">
                  <c:v>-20.0195312</c:v>
                </c:pt>
                <c:pt idx="251338">
                  <c:v>-74.46289059999998</c:v>
                </c:pt>
                <c:pt idx="251339">
                  <c:v>-98.1445312</c:v>
                </c:pt>
                <c:pt idx="251340">
                  <c:v>-94.1162109</c:v>
                </c:pt>
                <c:pt idx="251341">
                  <c:v>-73.1201172</c:v>
                </c:pt>
                <c:pt idx="251342">
                  <c:v>-27.4658203</c:v>
                </c:pt>
                <c:pt idx="251343">
                  <c:v>25.390625</c:v>
                </c:pt>
                <c:pt idx="251344">
                  <c:v>70.55664059999998</c:v>
                </c:pt>
                <c:pt idx="251345">
                  <c:v>95.5810547</c:v>
                </c:pt>
                <c:pt idx="251346">
                  <c:v>97.77832029999998</c:v>
                </c:pt>
                <c:pt idx="251347">
                  <c:v>78.12499999999998</c:v>
                </c:pt>
                <c:pt idx="251348">
                  <c:v>29.1748047</c:v>
                </c:pt>
                <c:pt idx="251349">
                  <c:v>-26.9775391</c:v>
                </c:pt>
                <c:pt idx="251350">
                  <c:v>-63.2324219</c:v>
                </c:pt>
                <c:pt idx="251351">
                  <c:v>-90.94238279999998</c:v>
                </c:pt>
                <c:pt idx="251352">
                  <c:v>-102.416992</c:v>
                </c:pt>
                <c:pt idx="251353">
                  <c:v>-78.8574219</c:v>
                </c:pt>
                <c:pt idx="251354">
                  <c:v>-26.9775391</c:v>
                </c:pt>
                <c:pt idx="251355">
                  <c:v>26.3671875</c:v>
                </c:pt>
                <c:pt idx="251356">
                  <c:v>69.33593749999996</c:v>
                </c:pt>
                <c:pt idx="251357">
                  <c:v>96.80175779999998</c:v>
                </c:pt>
                <c:pt idx="251358">
                  <c:v>98.63281249999996</c:v>
                </c:pt>
                <c:pt idx="251359">
                  <c:v>77.8808594</c:v>
                </c:pt>
                <c:pt idx="251360">
                  <c:v>37.2314453</c:v>
                </c:pt>
                <c:pt idx="251361">
                  <c:v>-7.69042969</c:v>
                </c:pt>
                <c:pt idx="251362">
                  <c:v>-52.3681641</c:v>
                </c:pt>
                <c:pt idx="251363">
                  <c:v>-88.37890619999993</c:v>
                </c:pt>
                <c:pt idx="251364">
                  <c:v>-96.5576172</c:v>
                </c:pt>
                <c:pt idx="251365">
                  <c:v>-84.10644529999998</c:v>
                </c:pt>
                <c:pt idx="251366">
                  <c:v>-41.7480469</c:v>
                </c:pt>
                <c:pt idx="251367">
                  <c:v>15.1367188</c:v>
                </c:pt>
                <c:pt idx="251368">
                  <c:v>57.2509766</c:v>
                </c:pt>
                <c:pt idx="251369">
                  <c:v>85.20507809999994</c:v>
                </c:pt>
                <c:pt idx="251370">
                  <c:v>100.952148</c:v>
                </c:pt>
                <c:pt idx="251371">
                  <c:v>76.2939453</c:v>
                </c:pt>
                <c:pt idx="251372">
                  <c:v>43.2128906</c:v>
                </c:pt>
                <c:pt idx="251373">
                  <c:v>-4.63867188</c:v>
                </c:pt>
                <c:pt idx="251374">
                  <c:v>-58.4716797</c:v>
                </c:pt>
                <c:pt idx="251375">
                  <c:v>-91.796875</c:v>
                </c:pt>
                <c:pt idx="251376">
                  <c:v>-98.63281249999996</c:v>
                </c:pt>
                <c:pt idx="251377">
                  <c:v>-78.4912109</c:v>
                </c:pt>
                <c:pt idx="251378">
                  <c:v>-44.4335938</c:v>
                </c:pt>
                <c:pt idx="251379">
                  <c:v>1.22070312</c:v>
                </c:pt>
                <c:pt idx="251380">
                  <c:v>57.3730469</c:v>
                </c:pt>
                <c:pt idx="251381">
                  <c:v>90.94238279999998</c:v>
                </c:pt>
                <c:pt idx="251382">
                  <c:v>104.125977</c:v>
                </c:pt>
                <c:pt idx="251383">
                  <c:v>86.9140625</c:v>
                </c:pt>
                <c:pt idx="251384">
                  <c:v>49.3164062</c:v>
                </c:pt>
                <c:pt idx="251385">
                  <c:v>-4.27246094</c:v>
                </c:pt>
                <c:pt idx="251386">
                  <c:v>-48.828125</c:v>
                </c:pt>
                <c:pt idx="251387">
                  <c:v>-84.5947266</c:v>
                </c:pt>
                <c:pt idx="251388">
                  <c:v>-97.0458984</c:v>
                </c:pt>
                <c:pt idx="251389">
                  <c:v>-83.0078125</c:v>
                </c:pt>
                <c:pt idx="251390">
                  <c:v>-49.6826172</c:v>
                </c:pt>
                <c:pt idx="251391">
                  <c:v>-0.122070312</c:v>
                </c:pt>
                <c:pt idx="251392">
                  <c:v>41.015625</c:v>
                </c:pt>
                <c:pt idx="251393">
                  <c:v>82.7636719</c:v>
                </c:pt>
                <c:pt idx="251394">
                  <c:v>101.5625</c:v>
                </c:pt>
                <c:pt idx="251395">
                  <c:v>87.6464844</c:v>
                </c:pt>
                <c:pt idx="251396">
                  <c:v>52.6123047</c:v>
                </c:pt>
                <c:pt idx="251397">
                  <c:v>4.02832031</c:v>
                </c:pt>
                <c:pt idx="251398">
                  <c:v>-39.30664059999999</c:v>
                </c:pt>
                <c:pt idx="251399">
                  <c:v>-80.078125</c:v>
                </c:pt>
                <c:pt idx="251400">
                  <c:v>-100.830078</c:v>
                </c:pt>
                <c:pt idx="251401">
                  <c:v>-88.8671875</c:v>
                </c:pt>
                <c:pt idx="251402">
                  <c:v>-56.1523438</c:v>
                </c:pt>
                <c:pt idx="251403">
                  <c:v>-16.9677734</c:v>
                </c:pt>
                <c:pt idx="251404">
                  <c:v>41.9921875</c:v>
                </c:pt>
                <c:pt idx="251405">
                  <c:v>76.9042969</c:v>
                </c:pt>
                <c:pt idx="251406">
                  <c:v>99.60937499999996</c:v>
                </c:pt>
                <c:pt idx="251407">
                  <c:v>89.35546879999995</c:v>
                </c:pt>
                <c:pt idx="251408">
                  <c:v>60.7910156</c:v>
                </c:pt>
                <c:pt idx="251409">
                  <c:v>11.8408203</c:v>
                </c:pt>
                <c:pt idx="251410">
                  <c:v>-41.6259766</c:v>
                </c:pt>
                <c:pt idx="251411">
                  <c:v>-79.9560547</c:v>
                </c:pt>
                <c:pt idx="251412">
                  <c:v>-94.7265625</c:v>
                </c:pt>
                <c:pt idx="251413">
                  <c:v>-93.75</c:v>
                </c:pt>
                <c:pt idx="251414">
                  <c:v>-66.7724609</c:v>
                </c:pt>
                <c:pt idx="251415">
                  <c:v>-25.6347656</c:v>
                </c:pt>
                <c:pt idx="251416">
                  <c:v>34.5458984</c:v>
                </c:pt>
                <c:pt idx="251417">
                  <c:v>74.8291016</c:v>
                </c:pt>
                <c:pt idx="251418">
                  <c:v>91.796875</c:v>
                </c:pt>
                <c:pt idx="251419">
                  <c:v>92.6513672</c:v>
                </c:pt>
                <c:pt idx="251420">
                  <c:v>68.60351559999998</c:v>
                </c:pt>
                <c:pt idx="251421">
                  <c:v>17.7001953</c:v>
                </c:pt>
                <c:pt idx="251422">
                  <c:v>-33.0810547</c:v>
                </c:pt>
                <c:pt idx="251423">
                  <c:v>-70.67871089999993</c:v>
                </c:pt>
                <c:pt idx="251424">
                  <c:v>-93.2617188</c:v>
                </c:pt>
                <c:pt idx="251425">
                  <c:v>-90.94238279999998</c:v>
                </c:pt>
                <c:pt idx="251426">
                  <c:v>-61.6455078</c:v>
                </c:pt>
                <c:pt idx="251427">
                  <c:v>-22.2167969</c:v>
                </c:pt>
                <c:pt idx="251428">
                  <c:v>31.7382812</c:v>
                </c:pt>
                <c:pt idx="251429">
                  <c:v>69.0917969</c:v>
                </c:pt>
                <c:pt idx="251430">
                  <c:v>93.75</c:v>
                </c:pt>
                <c:pt idx="251431">
                  <c:v>92.4072266</c:v>
                </c:pt>
                <c:pt idx="251432">
                  <c:v>68.60351559999998</c:v>
                </c:pt>
                <c:pt idx="251433">
                  <c:v>21.2402344</c:v>
                </c:pt>
                <c:pt idx="251434">
                  <c:v>-29.296875</c:v>
                </c:pt>
                <c:pt idx="251435">
                  <c:v>-60.9130859</c:v>
                </c:pt>
                <c:pt idx="251436">
                  <c:v>-89.2333984</c:v>
                </c:pt>
                <c:pt idx="251437">
                  <c:v>-96.3134766</c:v>
                </c:pt>
                <c:pt idx="251438">
                  <c:v>-70.80078119999993</c:v>
                </c:pt>
                <c:pt idx="251439">
                  <c:v>-30.8837891</c:v>
                </c:pt>
                <c:pt idx="251440">
                  <c:v>31.3720703</c:v>
                </c:pt>
                <c:pt idx="251441">
                  <c:v>70.4345703</c:v>
                </c:pt>
                <c:pt idx="251442">
                  <c:v>90.33203119999993</c:v>
                </c:pt>
                <c:pt idx="251443">
                  <c:v>85.4492188</c:v>
                </c:pt>
                <c:pt idx="251444">
                  <c:v>68.4814453</c:v>
                </c:pt>
                <c:pt idx="251445">
                  <c:v>37.2314453</c:v>
                </c:pt>
                <c:pt idx="251446">
                  <c:v>-22.8271484</c:v>
                </c:pt>
                <c:pt idx="251447">
                  <c:v>-61.15722659999999</c:v>
                </c:pt>
                <c:pt idx="251448">
                  <c:v>-87.7685547</c:v>
                </c:pt>
                <c:pt idx="251449">
                  <c:v>-97.90039059999998</c:v>
                </c:pt>
                <c:pt idx="251450">
                  <c:v>-74.46289059999998</c:v>
                </c:pt>
                <c:pt idx="251451">
                  <c:v>-37.5976562</c:v>
                </c:pt>
                <c:pt idx="251452">
                  <c:v>16.1132812</c:v>
                </c:pt>
                <c:pt idx="251453">
                  <c:v>64.8193359</c:v>
                </c:pt>
                <c:pt idx="251454">
                  <c:v>95.82519529999998</c:v>
                </c:pt>
                <c:pt idx="251455">
                  <c:v>106.567383</c:v>
                </c:pt>
                <c:pt idx="251456">
                  <c:v>75.6835938</c:v>
                </c:pt>
                <c:pt idx="251457">
                  <c:v>37.2314453</c:v>
                </c:pt>
                <c:pt idx="251458">
                  <c:v>-10.2539062</c:v>
                </c:pt>
                <c:pt idx="251459">
                  <c:v>-52.9785156</c:v>
                </c:pt>
                <c:pt idx="251460">
                  <c:v>-88.9892578</c:v>
                </c:pt>
                <c:pt idx="251461">
                  <c:v>-94.2382812</c:v>
                </c:pt>
                <c:pt idx="251462">
                  <c:v>-76.2939453</c:v>
                </c:pt>
                <c:pt idx="251463">
                  <c:v>-44.7998047</c:v>
                </c:pt>
                <c:pt idx="251464">
                  <c:v>9.52148438</c:v>
                </c:pt>
                <c:pt idx="251465">
                  <c:v>60.3027344</c:v>
                </c:pt>
                <c:pt idx="251466">
                  <c:v>89.2333984</c:v>
                </c:pt>
                <c:pt idx="251467">
                  <c:v>96.67968749999996</c:v>
                </c:pt>
                <c:pt idx="251468">
                  <c:v>79.8339844</c:v>
                </c:pt>
                <c:pt idx="251469">
                  <c:v>45.5322266</c:v>
                </c:pt>
                <c:pt idx="251470">
                  <c:v>-2.31933594</c:v>
                </c:pt>
                <c:pt idx="251471">
                  <c:v>-55.6640625</c:v>
                </c:pt>
                <c:pt idx="251472">
                  <c:v>-93.38378909999996</c:v>
                </c:pt>
                <c:pt idx="251473">
                  <c:v>-96.3134766</c:v>
                </c:pt>
                <c:pt idx="251474">
                  <c:v>-79.9560547</c:v>
                </c:pt>
                <c:pt idx="251475">
                  <c:v>-48.5839844</c:v>
                </c:pt>
                <c:pt idx="251476">
                  <c:v>4.15039062</c:v>
                </c:pt>
                <c:pt idx="251477">
                  <c:v>46.875</c:v>
                </c:pt>
                <c:pt idx="251478">
                  <c:v>79.7119141</c:v>
                </c:pt>
                <c:pt idx="251479">
                  <c:v>102.539062</c:v>
                </c:pt>
                <c:pt idx="251480">
                  <c:v>84.22851559999998</c:v>
                </c:pt>
                <c:pt idx="251481">
                  <c:v>42.2363281</c:v>
                </c:pt>
                <c:pt idx="251482">
                  <c:v>1.58691406</c:v>
                </c:pt>
                <c:pt idx="251483">
                  <c:v>-53.9550781</c:v>
                </c:pt>
                <c:pt idx="251484">
                  <c:v>-86.6699219</c:v>
                </c:pt>
                <c:pt idx="251485">
                  <c:v>-95.82519529999998</c:v>
                </c:pt>
                <c:pt idx="251486">
                  <c:v>-87.7685547</c:v>
                </c:pt>
                <c:pt idx="251487">
                  <c:v>-56.1523438</c:v>
                </c:pt>
                <c:pt idx="251488">
                  <c:v>-5.98144531</c:v>
                </c:pt>
                <c:pt idx="251489">
                  <c:v>43.5791016</c:v>
                </c:pt>
                <c:pt idx="251490">
                  <c:v>79.22363279999998</c:v>
                </c:pt>
                <c:pt idx="251491">
                  <c:v>102.050781</c:v>
                </c:pt>
                <c:pt idx="251492">
                  <c:v>90.57617190000001</c:v>
                </c:pt>
                <c:pt idx="251493">
                  <c:v>58.4716797</c:v>
                </c:pt>
                <c:pt idx="251494">
                  <c:v>11.71875</c:v>
                </c:pt>
                <c:pt idx="251495">
                  <c:v>-34.17968749999999</c:v>
                </c:pt>
                <c:pt idx="251496">
                  <c:v>-81.0546875</c:v>
                </c:pt>
                <c:pt idx="251497">
                  <c:v>-101.44043</c:v>
                </c:pt>
                <c:pt idx="251498">
                  <c:v>-87.890625</c:v>
                </c:pt>
                <c:pt idx="251499">
                  <c:v>-54.0771484</c:v>
                </c:pt>
                <c:pt idx="251500">
                  <c:v>-12.2070312</c:v>
                </c:pt>
                <c:pt idx="251501">
                  <c:v>40.4052734</c:v>
                </c:pt>
                <c:pt idx="251502">
                  <c:v>74.7070312</c:v>
                </c:pt>
                <c:pt idx="251503">
                  <c:v>96.92382809999998</c:v>
                </c:pt>
                <c:pt idx="251504">
                  <c:v>96.80175779999998</c:v>
                </c:pt>
                <c:pt idx="251505">
                  <c:v>70.80078119999993</c:v>
                </c:pt>
                <c:pt idx="251506">
                  <c:v>19.53125</c:v>
                </c:pt>
                <c:pt idx="251507">
                  <c:v>-37.2314453</c:v>
                </c:pt>
                <c:pt idx="251508">
                  <c:v>-73.48632809999998</c:v>
                </c:pt>
                <c:pt idx="251509">
                  <c:v>-90.57617190000001</c:v>
                </c:pt>
                <c:pt idx="251510">
                  <c:v>-93.2617188</c:v>
                </c:pt>
                <c:pt idx="251511">
                  <c:v>-69.0917969</c:v>
                </c:pt>
                <c:pt idx="251512">
                  <c:v>-20.8740234</c:v>
                </c:pt>
                <c:pt idx="251513">
                  <c:v>25.0244141</c:v>
                </c:pt>
                <c:pt idx="251514">
                  <c:v>77.0263672</c:v>
                </c:pt>
                <c:pt idx="251515">
                  <c:v>98.63281249999996</c:v>
                </c:pt>
                <c:pt idx="251516">
                  <c:v>88.37890619999993</c:v>
                </c:pt>
                <c:pt idx="251517">
                  <c:v>70.1904297</c:v>
                </c:pt>
                <c:pt idx="251518">
                  <c:v>20.6298828</c:v>
                </c:pt>
                <c:pt idx="251519">
                  <c:v>-36.9873047</c:v>
                </c:pt>
                <c:pt idx="251520">
                  <c:v>-77.63671879999995</c:v>
                </c:pt>
                <c:pt idx="251521">
                  <c:v>-97.1679688</c:v>
                </c:pt>
                <c:pt idx="251522">
                  <c:v>-93.5058594</c:v>
                </c:pt>
                <c:pt idx="251523">
                  <c:v>-72.7539062</c:v>
                </c:pt>
                <c:pt idx="251524">
                  <c:v>-26.0009766</c:v>
                </c:pt>
                <c:pt idx="251525">
                  <c:v>26.2451172</c:v>
                </c:pt>
                <c:pt idx="251526">
                  <c:v>72.87597659999993</c:v>
                </c:pt>
                <c:pt idx="251527">
                  <c:v>94.97070309999998</c:v>
                </c:pt>
                <c:pt idx="251528">
                  <c:v>87.4023438</c:v>
                </c:pt>
                <c:pt idx="251529">
                  <c:v>71.6552734</c:v>
                </c:pt>
                <c:pt idx="251530">
                  <c:v>33.0810547</c:v>
                </c:pt>
                <c:pt idx="251531">
                  <c:v>-19.53125</c:v>
                </c:pt>
                <c:pt idx="251532">
                  <c:v>-69.2138672</c:v>
                </c:pt>
                <c:pt idx="251533">
                  <c:v>-96.80175779999998</c:v>
                </c:pt>
                <c:pt idx="251534">
                  <c:v>-92.2851562</c:v>
                </c:pt>
                <c:pt idx="251535">
                  <c:v>-70.9228516</c:v>
                </c:pt>
                <c:pt idx="251536">
                  <c:v>-35.6445312</c:v>
                </c:pt>
                <c:pt idx="251537">
                  <c:v>25.8789062</c:v>
                </c:pt>
                <c:pt idx="251538">
                  <c:v>71.2890625</c:v>
                </c:pt>
                <c:pt idx="251539">
                  <c:v>94.2382812</c:v>
                </c:pt>
                <c:pt idx="251540">
                  <c:v>102.905273</c:v>
                </c:pt>
                <c:pt idx="251541">
                  <c:v>79.7119141</c:v>
                </c:pt>
                <c:pt idx="251542">
                  <c:v>33.44726559999999</c:v>
                </c:pt>
                <c:pt idx="251543">
                  <c:v>-15.8691406</c:v>
                </c:pt>
                <c:pt idx="251544">
                  <c:v>-63.7207031</c:v>
                </c:pt>
                <c:pt idx="251545">
                  <c:v>-88.13476559999998</c:v>
                </c:pt>
                <c:pt idx="251546">
                  <c:v>-96.0693359</c:v>
                </c:pt>
                <c:pt idx="251547">
                  <c:v>-83.6181641</c:v>
                </c:pt>
                <c:pt idx="251548">
                  <c:v>-40.5273438</c:v>
                </c:pt>
                <c:pt idx="251549">
                  <c:v>16.72363279999998</c:v>
                </c:pt>
                <c:pt idx="251550">
                  <c:v>58.59375</c:v>
                </c:pt>
                <c:pt idx="251551">
                  <c:v>87.4023438</c:v>
                </c:pt>
                <c:pt idx="251552">
                  <c:v>97.2900391</c:v>
                </c:pt>
                <c:pt idx="251553">
                  <c:v>80.078125</c:v>
                </c:pt>
                <c:pt idx="251554">
                  <c:v>46.6308594</c:v>
                </c:pt>
                <c:pt idx="251555">
                  <c:v>-4.27246094</c:v>
                </c:pt>
                <c:pt idx="251556">
                  <c:v>-56.5185547</c:v>
                </c:pt>
                <c:pt idx="251557">
                  <c:v>-89.9658203</c:v>
                </c:pt>
                <c:pt idx="251558">
                  <c:v>-98.2666016</c:v>
                </c:pt>
                <c:pt idx="251559">
                  <c:v>-80.2001953</c:v>
                </c:pt>
                <c:pt idx="251560">
                  <c:v>-41.6259766</c:v>
                </c:pt>
                <c:pt idx="251561">
                  <c:v>8.05664062</c:v>
                </c:pt>
                <c:pt idx="251562">
                  <c:v>54.4433594</c:v>
                </c:pt>
                <c:pt idx="251563">
                  <c:v>83.984375</c:v>
                </c:pt>
                <c:pt idx="251564">
                  <c:v>99.7314453</c:v>
                </c:pt>
                <c:pt idx="251565">
                  <c:v>76.6601562</c:v>
                </c:pt>
                <c:pt idx="251566">
                  <c:v>41.2597656</c:v>
                </c:pt>
                <c:pt idx="251567">
                  <c:v>-5.37109375</c:v>
                </c:pt>
                <c:pt idx="251568">
                  <c:v>-55.2978516</c:v>
                </c:pt>
                <c:pt idx="251569">
                  <c:v>-86.6699219</c:v>
                </c:pt>
                <c:pt idx="251570">
                  <c:v>-100.585938</c:v>
                </c:pt>
                <c:pt idx="251571">
                  <c:v>-85.4492188</c:v>
                </c:pt>
                <c:pt idx="251572">
                  <c:v>-49.80468749999996</c:v>
                </c:pt>
                <c:pt idx="251573">
                  <c:v>2.9296875</c:v>
                </c:pt>
                <c:pt idx="251574">
                  <c:v>53.7109375</c:v>
                </c:pt>
                <c:pt idx="251575">
                  <c:v>93.5058594</c:v>
                </c:pt>
                <c:pt idx="251576">
                  <c:v>96.67968749999996</c:v>
                </c:pt>
                <c:pt idx="251577">
                  <c:v>87.7685547</c:v>
                </c:pt>
                <c:pt idx="251578">
                  <c:v>55.0537109</c:v>
                </c:pt>
                <c:pt idx="251579">
                  <c:v>5.859375</c:v>
                </c:pt>
                <c:pt idx="251580">
                  <c:v>-44.3115234</c:v>
                </c:pt>
                <c:pt idx="251581">
                  <c:v>-81.4208984</c:v>
                </c:pt>
                <c:pt idx="251582">
                  <c:v>-97.65625</c:v>
                </c:pt>
                <c:pt idx="251583">
                  <c:v>-92.2851562</c:v>
                </c:pt>
                <c:pt idx="251584">
                  <c:v>-55.6640625</c:v>
                </c:pt>
                <c:pt idx="251585">
                  <c:v>-5.615234379999995</c:v>
                </c:pt>
                <c:pt idx="251586">
                  <c:v>40.4052734</c:v>
                </c:pt>
                <c:pt idx="251587">
                  <c:v>86.05957029999998</c:v>
                </c:pt>
                <c:pt idx="251588">
                  <c:v>99.85351559999998</c:v>
                </c:pt>
                <c:pt idx="251589">
                  <c:v>93.9941406</c:v>
                </c:pt>
                <c:pt idx="251590">
                  <c:v>57.0068359</c:v>
                </c:pt>
                <c:pt idx="251591">
                  <c:v>6.835937499999997</c:v>
                </c:pt>
                <c:pt idx="251592">
                  <c:v>-38.9404297</c:v>
                </c:pt>
                <c:pt idx="251593">
                  <c:v>-80.32226559999998</c:v>
                </c:pt>
                <c:pt idx="251594">
                  <c:v>-94.4824219</c:v>
                </c:pt>
                <c:pt idx="251595">
                  <c:v>-90.82031249999996</c:v>
                </c:pt>
                <c:pt idx="251596">
                  <c:v>-60.546875</c:v>
                </c:pt>
                <c:pt idx="251597">
                  <c:v>-17.9443359</c:v>
                </c:pt>
                <c:pt idx="251598">
                  <c:v>38.6962891</c:v>
                </c:pt>
                <c:pt idx="251599">
                  <c:v>75.8056641</c:v>
                </c:pt>
                <c:pt idx="251600">
                  <c:v>96.1914062</c:v>
                </c:pt>
                <c:pt idx="251601">
                  <c:v>93.38378909999996</c:v>
                </c:pt>
                <c:pt idx="251602">
                  <c:v>60.18066409999999</c:v>
                </c:pt>
                <c:pt idx="251603">
                  <c:v>8.91113281</c:v>
                </c:pt>
                <c:pt idx="251604">
                  <c:v>-34.3017578</c:v>
                </c:pt>
                <c:pt idx="251605">
                  <c:v>-75.6835938</c:v>
                </c:pt>
                <c:pt idx="251606">
                  <c:v>-105.957031</c:v>
                </c:pt>
                <c:pt idx="251607">
                  <c:v>-93.38378909999996</c:v>
                </c:pt>
                <c:pt idx="251608">
                  <c:v>-64.8193359</c:v>
                </c:pt>
                <c:pt idx="251609">
                  <c:v>-20.7519531</c:v>
                </c:pt>
                <c:pt idx="251610">
                  <c:v>32.4707031</c:v>
                </c:pt>
                <c:pt idx="251611">
                  <c:v>72.87597659999993</c:v>
                </c:pt>
                <c:pt idx="251612">
                  <c:v>102.172852</c:v>
                </c:pt>
                <c:pt idx="251613">
                  <c:v>94.7265625</c:v>
                </c:pt>
                <c:pt idx="251614">
                  <c:v>65.9179688</c:v>
                </c:pt>
                <c:pt idx="251615">
                  <c:v>19.0429688</c:v>
                </c:pt>
                <c:pt idx="251616">
                  <c:v>-27.7099609</c:v>
                </c:pt>
                <c:pt idx="251617">
                  <c:v>-73.2421875</c:v>
                </c:pt>
                <c:pt idx="251618">
                  <c:v>-91.55273440000001</c:v>
                </c:pt>
                <c:pt idx="251619">
                  <c:v>-95.703125</c:v>
                </c:pt>
                <c:pt idx="251620">
                  <c:v>-69.0917969</c:v>
                </c:pt>
                <c:pt idx="251621">
                  <c:v>-18.9208984</c:v>
                </c:pt>
                <c:pt idx="251622">
                  <c:v>30.0292969</c:v>
                </c:pt>
                <c:pt idx="251623">
                  <c:v>64.8193359</c:v>
                </c:pt>
                <c:pt idx="251624">
                  <c:v>83.984375</c:v>
                </c:pt>
                <c:pt idx="251625">
                  <c:v>90.94238279999998</c:v>
                </c:pt>
                <c:pt idx="251626">
                  <c:v>71.1669922</c:v>
                </c:pt>
                <c:pt idx="251627">
                  <c:v>29.5410156</c:v>
                </c:pt>
                <c:pt idx="251628">
                  <c:v>-21.3623047</c:v>
                </c:pt>
                <c:pt idx="251629">
                  <c:v>-62.3779297</c:v>
                </c:pt>
                <c:pt idx="251630">
                  <c:v>-94.1162109</c:v>
                </c:pt>
                <c:pt idx="251631">
                  <c:v>-94.97070309999998</c:v>
                </c:pt>
                <c:pt idx="251632">
                  <c:v>-70.4345703</c:v>
                </c:pt>
                <c:pt idx="251633">
                  <c:v>-25.0244141</c:v>
                </c:pt>
                <c:pt idx="251634">
                  <c:v>23.9257812</c:v>
                </c:pt>
                <c:pt idx="251635">
                  <c:v>65.9179688</c:v>
                </c:pt>
                <c:pt idx="251636">
                  <c:v>91.3085938</c:v>
                </c:pt>
                <c:pt idx="251637">
                  <c:v>95.2148438</c:v>
                </c:pt>
                <c:pt idx="251638">
                  <c:v>74.9511719</c:v>
                </c:pt>
                <c:pt idx="251639">
                  <c:v>31.3720703</c:v>
                </c:pt>
                <c:pt idx="251640">
                  <c:v>-14.0380859</c:v>
                </c:pt>
                <c:pt idx="251641">
                  <c:v>-61.2792969</c:v>
                </c:pt>
                <c:pt idx="251642">
                  <c:v>-89.11132809999998</c:v>
                </c:pt>
                <c:pt idx="251643">
                  <c:v>-98.87695309999998</c:v>
                </c:pt>
                <c:pt idx="251644">
                  <c:v>-80.32226559999998</c:v>
                </c:pt>
                <c:pt idx="251645">
                  <c:v>-35.8886719</c:v>
                </c:pt>
                <c:pt idx="251646">
                  <c:v>11.71875</c:v>
                </c:pt>
                <c:pt idx="251647">
                  <c:v>59.3261719</c:v>
                </c:pt>
                <c:pt idx="251648">
                  <c:v>87.5244141</c:v>
                </c:pt>
                <c:pt idx="251649">
                  <c:v>97.4121094</c:v>
                </c:pt>
                <c:pt idx="251650">
                  <c:v>74.9511719</c:v>
                </c:pt>
                <c:pt idx="251651">
                  <c:v>35.5224609</c:v>
                </c:pt>
                <c:pt idx="251652">
                  <c:v>-5.37109375</c:v>
                </c:pt>
                <c:pt idx="251653">
                  <c:v>-52.1240234</c:v>
                </c:pt>
                <c:pt idx="251654">
                  <c:v>-79.7119141</c:v>
                </c:pt>
                <c:pt idx="251655">
                  <c:v>-91.1865234</c:v>
                </c:pt>
                <c:pt idx="251656">
                  <c:v>-76.6601562</c:v>
                </c:pt>
                <c:pt idx="251657">
                  <c:v>-39.5507812</c:v>
                </c:pt>
                <c:pt idx="251658">
                  <c:v>9.39941406</c:v>
                </c:pt>
                <c:pt idx="251659">
                  <c:v>54.5654297</c:v>
                </c:pt>
                <c:pt idx="251660">
                  <c:v>84.22851559999998</c:v>
                </c:pt>
                <c:pt idx="251661">
                  <c:v>94.6044922</c:v>
                </c:pt>
                <c:pt idx="251662">
                  <c:v>85.5712891</c:v>
                </c:pt>
                <c:pt idx="251663">
                  <c:v>54.6875</c:v>
                </c:pt>
                <c:pt idx="251664">
                  <c:v>2.44140625</c:v>
                </c:pt>
                <c:pt idx="251665">
                  <c:v>-48.3398438</c:v>
                </c:pt>
                <c:pt idx="251666">
                  <c:v>-88.13476559999998</c:v>
                </c:pt>
                <c:pt idx="251667">
                  <c:v>-99.9755859</c:v>
                </c:pt>
                <c:pt idx="251668">
                  <c:v>-86.18164059999998</c:v>
                </c:pt>
                <c:pt idx="251669">
                  <c:v>-52.8564453</c:v>
                </c:pt>
                <c:pt idx="251670">
                  <c:v>4.27246094</c:v>
                </c:pt>
                <c:pt idx="251671">
                  <c:v>46.7529297</c:v>
                </c:pt>
                <c:pt idx="251672">
                  <c:v>82.3974609</c:v>
                </c:pt>
                <c:pt idx="251673">
                  <c:v>98.9990234</c:v>
                </c:pt>
                <c:pt idx="251674">
                  <c:v>85.20507809999994</c:v>
                </c:pt>
                <c:pt idx="251675">
                  <c:v>43.5791016</c:v>
                </c:pt>
                <c:pt idx="251676">
                  <c:v>-3.54003906</c:v>
                </c:pt>
                <c:pt idx="251677">
                  <c:v>-47.2412109</c:v>
                </c:pt>
                <c:pt idx="251678">
                  <c:v>-78.36914059999998</c:v>
                </c:pt>
                <c:pt idx="251679">
                  <c:v>-99.3652344</c:v>
                </c:pt>
                <c:pt idx="251680">
                  <c:v>-87.15820309999998</c:v>
                </c:pt>
                <c:pt idx="251681">
                  <c:v>-53.1005859</c:v>
                </c:pt>
                <c:pt idx="251682">
                  <c:v>-9.64355469</c:v>
                </c:pt>
                <c:pt idx="251683">
                  <c:v>42.2363281</c:v>
                </c:pt>
                <c:pt idx="251684">
                  <c:v>85.3271484</c:v>
                </c:pt>
                <c:pt idx="251685">
                  <c:v>99.1210938</c:v>
                </c:pt>
                <c:pt idx="251686">
                  <c:v>92.89550779999998</c:v>
                </c:pt>
                <c:pt idx="251687">
                  <c:v>53.2226562</c:v>
                </c:pt>
                <c:pt idx="251688">
                  <c:v>15.625</c:v>
                </c:pt>
                <c:pt idx="251689">
                  <c:v>-39.5507812</c:v>
                </c:pt>
                <c:pt idx="251690">
                  <c:v>-82.27539059999994</c:v>
                </c:pt>
                <c:pt idx="251691">
                  <c:v>-94.1162109</c:v>
                </c:pt>
                <c:pt idx="251692">
                  <c:v>-88.7451172</c:v>
                </c:pt>
                <c:pt idx="251693">
                  <c:v>-62.1337891</c:v>
                </c:pt>
                <c:pt idx="251694">
                  <c:v>-15.7470703</c:v>
                </c:pt>
                <c:pt idx="251695">
                  <c:v>32.5927734</c:v>
                </c:pt>
                <c:pt idx="251696">
                  <c:v>78.6132812</c:v>
                </c:pt>
                <c:pt idx="251697">
                  <c:v>102.172852</c:v>
                </c:pt>
                <c:pt idx="251698">
                  <c:v>86.9140625</c:v>
                </c:pt>
                <c:pt idx="251699">
                  <c:v>57.2509766</c:v>
                </c:pt>
                <c:pt idx="251700">
                  <c:v>16.3574219</c:v>
                </c:pt>
                <c:pt idx="251701">
                  <c:v>-31.3720703</c:v>
                </c:pt>
                <c:pt idx="251702">
                  <c:v>-73.85253909999996</c:v>
                </c:pt>
                <c:pt idx="251703">
                  <c:v>-99.9755859</c:v>
                </c:pt>
                <c:pt idx="251704">
                  <c:v>-95.2148438</c:v>
                </c:pt>
                <c:pt idx="251705">
                  <c:v>-68.1152344</c:v>
                </c:pt>
                <c:pt idx="251706">
                  <c:v>-20.1416016</c:v>
                </c:pt>
                <c:pt idx="251707">
                  <c:v>24.90234379999998</c:v>
                </c:pt>
                <c:pt idx="251708">
                  <c:v>71.7773438</c:v>
                </c:pt>
                <c:pt idx="251709">
                  <c:v>97.2900391</c:v>
                </c:pt>
                <c:pt idx="251710">
                  <c:v>92.2851562</c:v>
                </c:pt>
                <c:pt idx="251711">
                  <c:v>71.6552734</c:v>
                </c:pt>
                <c:pt idx="251712">
                  <c:v>27.7099609</c:v>
                </c:pt>
                <c:pt idx="251713">
                  <c:v>-27.8320312</c:v>
                </c:pt>
                <c:pt idx="251714">
                  <c:v>-72.9980469</c:v>
                </c:pt>
                <c:pt idx="251715">
                  <c:v>-96.3134766</c:v>
                </c:pt>
                <c:pt idx="251716">
                  <c:v>-95.5810547</c:v>
                </c:pt>
                <c:pt idx="251717">
                  <c:v>-68.8476562</c:v>
                </c:pt>
                <c:pt idx="251718">
                  <c:v>-21.6064453</c:v>
                </c:pt>
                <c:pt idx="251719">
                  <c:v>28.0761719</c:v>
                </c:pt>
                <c:pt idx="251720">
                  <c:v>72.265625</c:v>
                </c:pt>
                <c:pt idx="251721">
                  <c:v>94.3603516</c:v>
                </c:pt>
                <c:pt idx="251722">
                  <c:v>99.3652344</c:v>
                </c:pt>
                <c:pt idx="251723">
                  <c:v>77.5146484</c:v>
                </c:pt>
                <c:pt idx="251724">
                  <c:v>38.4521484</c:v>
                </c:pt>
                <c:pt idx="251725">
                  <c:v>-19.2871094</c:v>
                </c:pt>
                <c:pt idx="251726">
                  <c:v>-63.7207031</c:v>
                </c:pt>
                <c:pt idx="251727">
                  <c:v>-97.5341797</c:v>
                </c:pt>
                <c:pt idx="251728">
                  <c:v>-100.952148</c:v>
                </c:pt>
                <c:pt idx="251729">
                  <c:v>-75.5615234</c:v>
                </c:pt>
                <c:pt idx="251730">
                  <c:v>-35.5224609</c:v>
                </c:pt>
                <c:pt idx="251731">
                  <c:v>16.4794922</c:v>
                </c:pt>
                <c:pt idx="251732">
                  <c:v>62.2558594</c:v>
                </c:pt>
                <c:pt idx="251733">
                  <c:v>92.6513672</c:v>
                </c:pt>
                <c:pt idx="251734">
                  <c:v>101.44043</c:v>
                </c:pt>
                <c:pt idx="251735">
                  <c:v>80.4443359</c:v>
                </c:pt>
                <c:pt idx="251736">
                  <c:v>37.2314453</c:v>
                </c:pt>
                <c:pt idx="251737">
                  <c:v>-15.2587891</c:v>
                </c:pt>
                <c:pt idx="251738">
                  <c:v>-63.9648438</c:v>
                </c:pt>
                <c:pt idx="251739">
                  <c:v>-85.4492188</c:v>
                </c:pt>
                <c:pt idx="251740">
                  <c:v>-98.9990234</c:v>
                </c:pt>
                <c:pt idx="251741">
                  <c:v>-79.34570309999998</c:v>
                </c:pt>
                <c:pt idx="251742">
                  <c:v>-42.1142578</c:v>
                </c:pt>
                <c:pt idx="251743">
                  <c:v>7.324218749999996</c:v>
                </c:pt>
                <c:pt idx="251744">
                  <c:v>61.8896484</c:v>
                </c:pt>
                <c:pt idx="251745">
                  <c:v>97.77832029999998</c:v>
                </c:pt>
                <c:pt idx="251746">
                  <c:v>97.1679688</c:v>
                </c:pt>
                <c:pt idx="251747">
                  <c:v>78.8574219</c:v>
                </c:pt>
                <c:pt idx="251748">
                  <c:v>45.5322266</c:v>
                </c:pt>
                <c:pt idx="251749">
                  <c:v>-3.17382812</c:v>
                </c:pt>
                <c:pt idx="251750">
                  <c:v>-49.3164062</c:v>
                </c:pt>
                <c:pt idx="251751">
                  <c:v>-84.22851559999998</c:v>
                </c:pt>
                <c:pt idx="251752">
                  <c:v>-98.87695309999998</c:v>
                </c:pt>
                <c:pt idx="251753">
                  <c:v>-88.37890619999993</c:v>
                </c:pt>
                <c:pt idx="251754">
                  <c:v>-44.3115234</c:v>
                </c:pt>
                <c:pt idx="251755">
                  <c:v>5.37109375</c:v>
                </c:pt>
                <c:pt idx="251756">
                  <c:v>57.1289062</c:v>
                </c:pt>
                <c:pt idx="251757">
                  <c:v>90.33203119999993</c:v>
                </c:pt>
                <c:pt idx="251758">
                  <c:v>97.0458984</c:v>
                </c:pt>
                <c:pt idx="251759">
                  <c:v>80.8105469</c:v>
                </c:pt>
                <c:pt idx="251760">
                  <c:v>47.6074219</c:v>
                </c:pt>
                <c:pt idx="251761">
                  <c:v>-2.9296875</c:v>
                </c:pt>
                <c:pt idx="251762">
                  <c:v>-44.1894531</c:v>
                </c:pt>
                <c:pt idx="251763">
                  <c:v>-85.8154297</c:v>
                </c:pt>
                <c:pt idx="251764">
                  <c:v>-103.027344</c:v>
                </c:pt>
                <c:pt idx="251765">
                  <c:v>-85.4492188</c:v>
                </c:pt>
                <c:pt idx="251766">
                  <c:v>-50.9033203</c:v>
                </c:pt>
                <c:pt idx="251767">
                  <c:v>2.19726562</c:v>
                </c:pt>
                <c:pt idx="251768">
                  <c:v>49.5605469</c:v>
                </c:pt>
                <c:pt idx="251769">
                  <c:v>83.2519531</c:v>
                </c:pt>
                <c:pt idx="251770">
                  <c:v>104.858398</c:v>
                </c:pt>
                <c:pt idx="251771">
                  <c:v>89.11132809999998</c:v>
                </c:pt>
                <c:pt idx="251772">
                  <c:v>57.8613281</c:v>
                </c:pt>
                <c:pt idx="251773">
                  <c:v>5.37109375</c:v>
                </c:pt>
                <c:pt idx="251774">
                  <c:v>-41.015625</c:v>
                </c:pt>
                <c:pt idx="251775">
                  <c:v>-76.2939453</c:v>
                </c:pt>
                <c:pt idx="251776">
                  <c:v>-104.003906</c:v>
                </c:pt>
                <c:pt idx="251777">
                  <c:v>-88.9892578</c:v>
                </c:pt>
                <c:pt idx="251778">
                  <c:v>-53.4667969</c:v>
                </c:pt>
                <c:pt idx="251779">
                  <c:v>-6.835937499999997</c:v>
                </c:pt>
                <c:pt idx="251780">
                  <c:v>39.7949219</c:v>
                </c:pt>
                <c:pt idx="251781">
                  <c:v>77.63671879999995</c:v>
                </c:pt>
                <c:pt idx="251782">
                  <c:v>98.63281249999996</c:v>
                </c:pt>
                <c:pt idx="251783">
                  <c:v>87.2802734</c:v>
                </c:pt>
                <c:pt idx="251784">
                  <c:v>51.8798828</c:v>
                </c:pt>
                <c:pt idx="251785">
                  <c:v>11.3525391</c:v>
                </c:pt>
                <c:pt idx="251786">
                  <c:v>-40.0390625</c:v>
                </c:pt>
                <c:pt idx="251787">
                  <c:v>-77.0263672</c:v>
                </c:pt>
                <c:pt idx="251788">
                  <c:v>-92.1630859</c:v>
                </c:pt>
                <c:pt idx="251789">
                  <c:v>-92.6513672</c:v>
                </c:pt>
                <c:pt idx="251790">
                  <c:v>-60.4248047</c:v>
                </c:pt>
                <c:pt idx="251791">
                  <c:v>-16.4794922</c:v>
                </c:pt>
                <c:pt idx="251792">
                  <c:v>29.1748047</c:v>
                </c:pt>
                <c:pt idx="251793">
                  <c:v>77.5146484</c:v>
                </c:pt>
                <c:pt idx="251794">
                  <c:v>98.87695309999998</c:v>
                </c:pt>
                <c:pt idx="251795">
                  <c:v>93.01757809999998</c:v>
                </c:pt>
                <c:pt idx="251796">
                  <c:v>62.7441406</c:v>
                </c:pt>
                <c:pt idx="251797">
                  <c:v>12.9394531</c:v>
                </c:pt>
                <c:pt idx="251798">
                  <c:v>-34.4238281</c:v>
                </c:pt>
                <c:pt idx="251799">
                  <c:v>-66.0400391</c:v>
                </c:pt>
                <c:pt idx="251800">
                  <c:v>-93.01757809999998</c:v>
                </c:pt>
                <c:pt idx="251801">
                  <c:v>-88.7451172</c:v>
                </c:pt>
                <c:pt idx="251802">
                  <c:v>-62.8662109</c:v>
                </c:pt>
                <c:pt idx="251803">
                  <c:v>-22.8271484</c:v>
                </c:pt>
                <c:pt idx="251804">
                  <c:v>28.44238279999998</c:v>
                </c:pt>
                <c:pt idx="251805">
                  <c:v>73.9746094</c:v>
                </c:pt>
                <c:pt idx="251806">
                  <c:v>99.7314453</c:v>
                </c:pt>
                <c:pt idx="251807">
                  <c:v>96.3134766</c:v>
                </c:pt>
                <c:pt idx="251808">
                  <c:v>64.3310547</c:v>
                </c:pt>
                <c:pt idx="251809">
                  <c:v>24.2919922</c:v>
                </c:pt>
                <c:pt idx="251810">
                  <c:v>-31.3720703</c:v>
                </c:pt>
                <c:pt idx="251811">
                  <c:v>-77.5146484</c:v>
                </c:pt>
                <c:pt idx="251812">
                  <c:v>-98.63281249999996</c:v>
                </c:pt>
                <c:pt idx="251813">
                  <c:v>-93.2617188</c:v>
                </c:pt>
                <c:pt idx="251814">
                  <c:v>-66.7724609</c:v>
                </c:pt>
                <c:pt idx="251815">
                  <c:v>-28.6865234</c:v>
                </c:pt>
                <c:pt idx="251816">
                  <c:v>19.6533203</c:v>
                </c:pt>
                <c:pt idx="251817">
                  <c:v>64.8193359</c:v>
                </c:pt>
                <c:pt idx="251818">
                  <c:v>92.4072266</c:v>
                </c:pt>
                <c:pt idx="251819">
                  <c:v>95.703125</c:v>
                </c:pt>
                <c:pt idx="251820">
                  <c:v>75.31738279999998</c:v>
                </c:pt>
                <c:pt idx="251821">
                  <c:v>34.9121094</c:v>
                </c:pt>
                <c:pt idx="251822">
                  <c:v>-11.8408203</c:v>
                </c:pt>
                <c:pt idx="251823">
                  <c:v>-58.1054688</c:v>
                </c:pt>
                <c:pt idx="251824">
                  <c:v>-96.0693359</c:v>
                </c:pt>
                <c:pt idx="251825">
                  <c:v>-103.637695</c:v>
                </c:pt>
                <c:pt idx="251826">
                  <c:v>-78.4912109</c:v>
                </c:pt>
                <c:pt idx="251827">
                  <c:v>-32.2265625</c:v>
                </c:pt>
                <c:pt idx="251828">
                  <c:v>14.5263672</c:v>
                </c:pt>
                <c:pt idx="251829">
                  <c:v>56.7626953</c:v>
                </c:pt>
                <c:pt idx="251830">
                  <c:v>86.5478516</c:v>
                </c:pt>
                <c:pt idx="251831">
                  <c:v>93.5058594</c:v>
                </c:pt>
                <c:pt idx="251832">
                  <c:v>76.6601562</c:v>
                </c:pt>
                <c:pt idx="251833">
                  <c:v>37.109375</c:v>
                </c:pt>
                <c:pt idx="251834">
                  <c:v>-11.4746094</c:v>
                </c:pt>
                <c:pt idx="251835">
                  <c:v>-56.640625</c:v>
                </c:pt>
                <c:pt idx="251836">
                  <c:v>-91.0644531</c:v>
                </c:pt>
                <c:pt idx="251837">
                  <c:v>-93.1396484</c:v>
                </c:pt>
                <c:pt idx="251838">
                  <c:v>-72.0214844</c:v>
                </c:pt>
                <c:pt idx="251839">
                  <c:v>-39.6728516</c:v>
                </c:pt>
                <c:pt idx="251840">
                  <c:v>12.3291016</c:v>
                </c:pt>
                <c:pt idx="251841">
                  <c:v>55.1757812</c:v>
                </c:pt>
                <c:pt idx="251842">
                  <c:v>94.7265625</c:v>
                </c:pt>
                <c:pt idx="251843">
                  <c:v>105.712891</c:v>
                </c:pt>
                <c:pt idx="251844">
                  <c:v>82.03125</c:v>
                </c:pt>
                <c:pt idx="251845">
                  <c:v>46.2646484</c:v>
                </c:pt>
                <c:pt idx="251846">
                  <c:v>-7.93457031</c:v>
                </c:pt>
                <c:pt idx="251847">
                  <c:v>-53.1005859</c:v>
                </c:pt>
                <c:pt idx="251848">
                  <c:v>-90.4541016</c:v>
                </c:pt>
                <c:pt idx="251849">
                  <c:v>-98.87695309999998</c:v>
                </c:pt>
                <c:pt idx="251850">
                  <c:v>-87.2802734</c:v>
                </c:pt>
                <c:pt idx="251851">
                  <c:v>-47.2412109</c:v>
                </c:pt>
                <c:pt idx="251852">
                  <c:v>5.24902344</c:v>
                </c:pt>
                <c:pt idx="251853">
                  <c:v>57.8613281</c:v>
                </c:pt>
                <c:pt idx="251854">
                  <c:v>84.3505859</c:v>
                </c:pt>
                <c:pt idx="251855">
                  <c:v>98.38867190000001</c:v>
                </c:pt>
                <c:pt idx="251856">
                  <c:v>88.7451172</c:v>
                </c:pt>
                <c:pt idx="251857">
                  <c:v>52.0019531</c:v>
                </c:pt>
                <c:pt idx="251858">
                  <c:v>1.34277344</c:v>
                </c:pt>
                <c:pt idx="251859">
                  <c:v>-43.7011719</c:v>
                </c:pt>
                <c:pt idx="251860">
                  <c:v>-81.17675779999993</c:v>
                </c:pt>
                <c:pt idx="251861">
                  <c:v>-102.661133</c:v>
                </c:pt>
                <c:pt idx="251862">
                  <c:v>-89.9658203</c:v>
                </c:pt>
                <c:pt idx="251863">
                  <c:v>-51.2695312</c:v>
                </c:pt>
                <c:pt idx="251864">
                  <c:v>-1.09863281</c:v>
                </c:pt>
                <c:pt idx="251865">
                  <c:v>44.55566409999999</c:v>
                </c:pt>
                <c:pt idx="251866">
                  <c:v>78.36914059999998</c:v>
                </c:pt>
                <c:pt idx="251867">
                  <c:v>97.65625</c:v>
                </c:pt>
                <c:pt idx="251868">
                  <c:v>85.8154297</c:v>
                </c:pt>
                <c:pt idx="251869">
                  <c:v>58.9599609</c:v>
                </c:pt>
                <c:pt idx="251870">
                  <c:v>1.09863281</c:v>
                </c:pt>
                <c:pt idx="251871">
                  <c:v>-39.0625</c:v>
                </c:pt>
                <c:pt idx="251872">
                  <c:v>-76.0498047</c:v>
                </c:pt>
                <c:pt idx="251873">
                  <c:v>-102.905273</c:v>
                </c:pt>
                <c:pt idx="251874">
                  <c:v>-89.84375</c:v>
                </c:pt>
                <c:pt idx="251875">
                  <c:v>-58.9599609</c:v>
                </c:pt>
                <c:pt idx="251876">
                  <c:v>-15.9912109</c:v>
                </c:pt>
                <c:pt idx="251877">
                  <c:v>30.8837891</c:v>
                </c:pt>
                <c:pt idx="251878">
                  <c:v>77.75878909999996</c:v>
                </c:pt>
                <c:pt idx="251879">
                  <c:v>97.1679688</c:v>
                </c:pt>
                <c:pt idx="251880">
                  <c:v>88.37890619999993</c:v>
                </c:pt>
                <c:pt idx="251881">
                  <c:v>59.81445309999999</c:v>
                </c:pt>
                <c:pt idx="251882">
                  <c:v>20.7519531</c:v>
                </c:pt>
                <c:pt idx="251883">
                  <c:v>-36.4990234</c:v>
                </c:pt>
                <c:pt idx="251884">
                  <c:v>-78.4912109</c:v>
                </c:pt>
                <c:pt idx="251885">
                  <c:v>-99.60937499999996</c:v>
                </c:pt>
                <c:pt idx="251886">
                  <c:v>-88.5009766</c:v>
                </c:pt>
                <c:pt idx="251887">
                  <c:v>-62.2558594</c:v>
                </c:pt>
                <c:pt idx="251888">
                  <c:v>-14.8925781</c:v>
                </c:pt>
                <c:pt idx="251889">
                  <c:v>32.4707031</c:v>
                </c:pt>
                <c:pt idx="251890">
                  <c:v>83.3740234</c:v>
                </c:pt>
                <c:pt idx="251891">
                  <c:v>93.2617188</c:v>
                </c:pt>
                <c:pt idx="251892">
                  <c:v>94.6044922</c:v>
                </c:pt>
                <c:pt idx="251893">
                  <c:v>67.7490234</c:v>
                </c:pt>
                <c:pt idx="251894">
                  <c:v>21.8505859</c:v>
                </c:pt>
                <c:pt idx="251895">
                  <c:v>-32.5927734</c:v>
                </c:pt>
                <c:pt idx="251896">
                  <c:v>-68.35937499999996</c:v>
                </c:pt>
                <c:pt idx="251897">
                  <c:v>-95.3369141</c:v>
                </c:pt>
                <c:pt idx="251898">
                  <c:v>-89.35546879999995</c:v>
                </c:pt>
                <c:pt idx="251899">
                  <c:v>-63.5986328</c:v>
                </c:pt>
                <c:pt idx="251900">
                  <c:v>-19.1650391</c:v>
                </c:pt>
                <c:pt idx="251901">
                  <c:v>25.5126953</c:v>
                </c:pt>
                <c:pt idx="251902">
                  <c:v>67.13867190000001</c:v>
                </c:pt>
                <c:pt idx="251903">
                  <c:v>92.0410156</c:v>
                </c:pt>
                <c:pt idx="251904">
                  <c:v>97.5341797</c:v>
                </c:pt>
                <c:pt idx="251905">
                  <c:v>73.7304688</c:v>
                </c:pt>
                <c:pt idx="251906">
                  <c:v>30.5175781</c:v>
                </c:pt>
                <c:pt idx="251907">
                  <c:v>-18.4326172</c:v>
                </c:pt>
                <c:pt idx="251908">
                  <c:v>-65.55175779999998</c:v>
                </c:pt>
                <c:pt idx="251909">
                  <c:v>-97.90039059999998</c:v>
                </c:pt>
                <c:pt idx="251910">
                  <c:v>-101.68457</c:v>
                </c:pt>
                <c:pt idx="251911">
                  <c:v>-69.0917969</c:v>
                </c:pt>
                <c:pt idx="251912">
                  <c:v>-27.7099609</c:v>
                </c:pt>
                <c:pt idx="251913">
                  <c:v>16.2353516</c:v>
                </c:pt>
                <c:pt idx="251914">
                  <c:v>62.2558594</c:v>
                </c:pt>
                <c:pt idx="251915">
                  <c:v>91.4306641</c:v>
                </c:pt>
                <c:pt idx="251916">
                  <c:v>101.074219</c:v>
                </c:pt>
                <c:pt idx="251917">
                  <c:v>74.8291016</c:v>
                </c:pt>
                <c:pt idx="251918">
                  <c:v>36.0107422</c:v>
                </c:pt>
                <c:pt idx="251919">
                  <c:v>-12.4511719</c:v>
                </c:pt>
                <c:pt idx="251920">
                  <c:v>-66.52832029999998</c:v>
                </c:pt>
                <c:pt idx="251921">
                  <c:v>-96.3134766</c:v>
                </c:pt>
                <c:pt idx="251922">
                  <c:v>-91.6748047</c:v>
                </c:pt>
                <c:pt idx="251923">
                  <c:v>-73.85253909999996</c:v>
                </c:pt>
                <c:pt idx="251924">
                  <c:v>-32.5927734</c:v>
                </c:pt>
                <c:pt idx="251925">
                  <c:v>19.8974609</c:v>
                </c:pt>
                <c:pt idx="251926">
                  <c:v>63.2324219</c:v>
                </c:pt>
                <c:pt idx="251927">
                  <c:v>93.01757809999998</c:v>
                </c:pt>
                <c:pt idx="251928">
                  <c:v>104.003906</c:v>
                </c:pt>
                <c:pt idx="251929">
                  <c:v>76.4160156</c:v>
                </c:pt>
                <c:pt idx="251930">
                  <c:v>39.30664059999999</c:v>
                </c:pt>
                <c:pt idx="251931">
                  <c:v>-7.44628906</c:v>
                </c:pt>
                <c:pt idx="251932">
                  <c:v>-53.7109375</c:v>
                </c:pt>
                <c:pt idx="251933">
                  <c:v>-89.84375</c:v>
                </c:pt>
                <c:pt idx="251934">
                  <c:v>-98.1445312</c:v>
                </c:pt>
                <c:pt idx="251935">
                  <c:v>-78.7353516</c:v>
                </c:pt>
                <c:pt idx="251936">
                  <c:v>-37.3535156</c:v>
                </c:pt>
                <c:pt idx="251937">
                  <c:v>14.6484375</c:v>
                </c:pt>
                <c:pt idx="251938">
                  <c:v>51.2695312</c:v>
                </c:pt>
                <c:pt idx="251939">
                  <c:v>85.6933594</c:v>
                </c:pt>
                <c:pt idx="251940">
                  <c:v>98.75488279999998</c:v>
                </c:pt>
                <c:pt idx="251941">
                  <c:v>81.4208984</c:v>
                </c:pt>
                <c:pt idx="251942">
                  <c:v>37.5976562</c:v>
                </c:pt>
                <c:pt idx="251943">
                  <c:v>-9.88769531</c:v>
                </c:pt>
                <c:pt idx="251944">
                  <c:v>-61.5234375</c:v>
                </c:pt>
                <c:pt idx="251945">
                  <c:v>-88.7451172</c:v>
                </c:pt>
                <c:pt idx="251946">
                  <c:v>-95.5810547</c:v>
                </c:pt>
                <c:pt idx="251947">
                  <c:v>-87.890625</c:v>
                </c:pt>
                <c:pt idx="251948">
                  <c:v>-43.2128906</c:v>
                </c:pt>
                <c:pt idx="251949">
                  <c:v>1.953125</c:v>
                </c:pt>
                <c:pt idx="251950">
                  <c:v>44.6777344</c:v>
                </c:pt>
                <c:pt idx="251951">
                  <c:v>91.3085938</c:v>
                </c:pt>
                <c:pt idx="251952">
                  <c:v>99.2431641</c:v>
                </c:pt>
                <c:pt idx="251953">
                  <c:v>82.6416016</c:v>
                </c:pt>
                <c:pt idx="251954">
                  <c:v>53.2226562</c:v>
                </c:pt>
                <c:pt idx="251955">
                  <c:v>6.225585939999994</c:v>
                </c:pt>
                <c:pt idx="251956">
                  <c:v>-46.5087891</c:v>
                </c:pt>
                <c:pt idx="251957">
                  <c:v>-85.20507809999994</c:v>
                </c:pt>
                <c:pt idx="251958">
                  <c:v>-103.271484</c:v>
                </c:pt>
                <c:pt idx="251959">
                  <c:v>-88.5009766</c:v>
                </c:pt>
                <c:pt idx="251960">
                  <c:v>-54.93164059999999</c:v>
                </c:pt>
                <c:pt idx="251961">
                  <c:v>-12.9394531</c:v>
                </c:pt>
                <c:pt idx="251962">
                  <c:v>43.4570312</c:v>
                </c:pt>
                <c:pt idx="251963">
                  <c:v>84.4726562</c:v>
                </c:pt>
                <c:pt idx="251964">
                  <c:v>101.44043</c:v>
                </c:pt>
                <c:pt idx="251965">
                  <c:v>95.0927734</c:v>
                </c:pt>
                <c:pt idx="251966">
                  <c:v>61.7675781</c:v>
                </c:pt>
                <c:pt idx="251967">
                  <c:v>16.4794922</c:v>
                </c:pt>
                <c:pt idx="251968">
                  <c:v>-37.8417969</c:v>
                </c:pt>
                <c:pt idx="251969">
                  <c:v>-80.32226559999998</c:v>
                </c:pt>
                <c:pt idx="251970">
                  <c:v>-99.3652344</c:v>
                </c:pt>
                <c:pt idx="251971">
                  <c:v>-94.3603516</c:v>
                </c:pt>
                <c:pt idx="251972">
                  <c:v>-61.5234375</c:v>
                </c:pt>
                <c:pt idx="251973">
                  <c:v>-14.2822266</c:v>
                </c:pt>
                <c:pt idx="251974">
                  <c:v>34.0576172</c:v>
                </c:pt>
                <c:pt idx="251975">
                  <c:v>72.9980469</c:v>
                </c:pt>
                <c:pt idx="251976">
                  <c:v>98.9990234</c:v>
                </c:pt>
                <c:pt idx="251977">
                  <c:v>93.5058594</c:v>
                </c:pt>
                <c:pt idx="251978">
                  <c:v>63.1103516</c:v>
                </c:pt>
                <c:pt idx="251979">
                  <c:v>25.5126953</c:v>
                </c:pt>
                <c:pt idx="251980">
                  <c:v>-29.296875</c:v>
                </c:pt>
                <c:pt idx="251981">
                  <c:v>-78.6132812</c:v>
                </c:pt>
                <c:pt idx="251982">
                  <c:v>-91.3085938</c:v>
                </c:pt>
                <c:pt idx="251983">
                  <c:v>-89.2333984</c:v>
                </c:pt>
                <c:pt idx="251984">
                  <c:v>-73.2421875</c:v>
                </c:pt>
                <c:pt idx="251985">
                  <c:v>-22.0947266</c:v>
                </c:pt>
                <c:pt idx="251986">
                  <c:v>27.9541016</c:v>
                </c:pt>
                <c:pt idx="251987">
                  <c:v>79.4677734</c:v>
                </c:pt>
                <c:pt idx="251988">
                  <c:v>99.9755859</c:v>
                </c:pt>
                <c:pt idx="251989">
                  <c:v>91.3085938</c:v>
                </c:pt>
                <c:pt idx="251990">
                  <c:v>69.7021484</c:v>
                </c:pt>
                <c:pt idx="251991">
                  <c:v>23.5595703</c:v>
                </c:pt>
                <c:pt idx="251992">
                  <c:v>-33.5693359</c:v>
                </c:pt>
                <c:pt idx="251993">
                  <c:v>-77.5146484</c:v>
                </c:pt>
                <c:pt idx="251994">
                  <c:v>-95.4589844</c:v>
                </c:pt>
                <c:pt idx="251995">
                  <c:v>-88.37890619999993</c:v>
                </c:pt>
                <c:pt idx="251996">
                  <c:v>-70.80078119999993</c:v>
                </c:pt>
                <c:pt idx="251997">
                  <c:v>-32.3486328</c:v>
                </c:pt>
                <c:pt idx="251998">
                  <c:v>15.3808594</c:v>
                </c:pt>
                <c:pt idx="251999">
                  <c:v>66.7724609</c:v>
                </c:pt>
                <c:pt idx="252000">
                  <c:v>102.172852</c:v>
                </c:pt>
                <c:pt idx="252001">
                  <c:v>97.2900391</c:v>
                </c:pt>
                <c:pt idx="252002">
                  <c:v>74.7070312</c:v>
                </c:pt>
                <c:pt idx="252003">
                  <c:v>25.2685547</c:v>
                </c:pt>
                <c:pt idx="252004">
                  <c:v>-26.0009766</c:v>
                </c:pt>
                <c:pt idx="252005">
                  <c:v>-67.8710938</c:v>
                </c:pt>
                <c:pt idx="252006">
                  <c:v>-93.2617188</c:v>
                </c:pt>
                <c:pt idx="252007">
                  <c:v>-102.539062</c:v>
                </c:pt>
                <c:pt idx="252008">
                  <c:v>-76.0498047</c:v>
                </c:pt>
                <c:pt idx="252009">
                  <c:v>-32.2265625</c:v>
                </c:pt>
                <c:pt idx="252010">
                  <c:v>19.7753906</c:v>
                </c:pt>
                <c:pt idx="252011">
                  <c:v>68.7255859</c:v>
                </c:pt>
                <c:pt idx="252012">
                  <c:v>90.94238279999998</c:v>
                </c:pt>
                <c:pt idx="252013">
                  <c:v>99.7314453</c:v>
                </c:pt>
                <c:pt idx="252014">
                  <c:v>81.7871094</c:v>
                </c:pt>
                <c:pt idx="252015">
                  <c:v>39.30664059999999</c:v>
                </c:pt>
                <c:pt idx="252016">
                  <c:v>-18.4326172</c:v>
                </c:pt>
                <c:pt idx="252017">
                  <c:v>-61.6455078</c:v>
                </c:pt>
                <c:pt idx="252018">
                  <c:v>-89.84375</c:v>
                </c:pt>
                <c:pt idx="252019">
                  <c:v>-97.65625</c:v>
                </c:pt>
                <c:pt idx="252020">
                  <c:v>-79.7119141</c:v>
                </c:pt>
                <c:pt idx="252021">
                  <c:v>-40.2832031</c:v>
                </c:pt>
                <c:pt idx="252022">
                  <c:v>7.812499999999997</c:v>
                </c:pt>
                <c:pt idx="252023">
                  <c:v>56.88476559999999</c:v>
                </c:pt>
                <c:pt idx="252024">
                  <c:v>82.7636719</c:v>
                </c:pt>
                <c:pt idx="252025">
                  <c:v>98.1445312</c:v>
                </c:pt>
                <c:pt idx="252026">
                  <c:v>79.1015625</c:v>
                </c:pt>
                <c:pt idx="252027">
                  <c:v>44.921875</c:v>
                </c:pt>
                <c:pt idx="252028">
                  <c:v>-12.2070312</c:v>
                </c:pt>
                <c:pt idx="252029">
                  <c:v>-61.15722659999999</c:v>
                </c:pt>
                <c:pt idx="252030">
                  <c:v>-87.6464844</c:v>
                </c:pt>
                <c:pt idx="252031">
                  <c:v>-96.92382809999998</c:v>
                </c:pt>
                <c:pt idx="252032">
                  <c:v>-74.0966797</c:v>
                </c:pt>
                <c:pt idx="252033">
                  <c:v>-37.7197266</c:v>
                </c:pt>
                <c:pt idx="252034">
                  <c:v>6.225585939999994</c:v>
                </c:pt>
                <c:pt idx="252035">
                  <c:v>58.59375</c:v>
                </c:pt>
                <c:pt idx="252036">
                  <c:v>86.18164059999998</c:v>
                </c:pt>
                <c:pt idx="252037">
                  <c:v>98.38867190000001</c:v>
                </c:pt>
                <c:pt idx="252038">
                  <c:v>79.4677734</c:v>
                </c:pt>
                <c:pt idx="252039">
                  <c:v>50.78125</c:v>
                </c:pt>
                <c:pt idx="252040">
                  <c:v>0.854492188</c:v>
                </c:pt>
                <c:pt idx="252041">
                  <c:v>-48.2177734</c:v>
                </c:pt>
                <c:pt idx="252042">
                  <c:v>-84.22851559999998</c:v>
                </c:pt>
                <c:pt idx="252043">
                  <c:v>-104.736328</c:v>
                </c:pt>
                <c:pt idx="252044">
                  <c:v>-88.13476559999998</c:v>
                </c:pt>
                <c:pt idx="252045">
                  <c:v>-47.1191406</c:v>
                </c:pt>
                <c:pt idx="252046">
                  <c:v>-0.48828125</c:v>
                </c:pt>
                <c:pt idx="252047">
                  <c:v>47.6074219</c:v>
                </c:pt>
                <c:pt idx="252048">
                  <c:v>78.7353516</c:v>
                </c:pt>
                <c:pt idx="252049">
                  <c:v>94.6044922</c:v>
                </c:pt>
                <c:pt idx="252050">
                  <c:v>87.03613279999998</c:v>
                </c:pt>
                <c:pt idx="252051">
                  <c:v>57.9833984</c:v>
                </c:pt>
                <c:pt idx="252052">
                  <c:v>2.9296875</c:v>
                </c:pt>
                <c:pt idx="252053">
                  <c:v>-46.1425781</c:v>
                </c:pt>
                <c:pt idx="252054">
                  <c:v>-76.9042969</c:v>
                </c:pt>
                <c:pt idx="252055">
                  <c:v>-89.9658203</c:v>
                </c:pt>
                <c:pt idx="252056">
                  <c:v>-90.6982422</c:v>
                </c:pt>
                <c:pt idx="252057">
                  <c:v>-63.4765625</c:v>
                </c:pt>
                <c:pt idx="252058">
                  <c:v>-10.1318359</c:v>
                </c:pt>
                <c:pt idx="252059">
                  <c:v>41.5039062</c:v>
                </c:pt>
                <c:pt idx="252060">
                  <c:v>83.3740234</c:v>
                </c:pt>
                <c:pt idx="252061">
                  <c:v>103.271484</c:v>
                </c:pt>
                <c:pt idx="252062">
                  <c:v>86.5478516</c:v>
                </c:pt>
                <c:pt idx="252063">
                  <c:v>53.5888672</c:v>
                </c:pt>
                <c:pt idx="252064">
                  <c:v>9.64355469</c:v>
                </c:pt>
                <c:pt idx="252065">
                  <c:v>-36.0107422</c:v>
                </c:pt>
                <c:pt idx="252066">
                  <c:v>-77.63671879999995</c:v>
                </c:pt>
                <c:pt idx="252067">
                  <c:v>-97.90039059999998</c:v>
                </c:pt>
                <c:pt idx="252068">
                  <c:v>-95.703125</c:v>
                </c:pt>
                <c:pt idx="252069">
                  <c:v>-62.3779297</c:v>
                </c:pt>
                <c:pt idx="252070">
                  <c:v>-11.8408203</c:v>
                </c:pt>
                <c:pt idx="252071">
                  <c:v>34.5458984</c:v>
                </c:pt>
                <c:pt idx="252072">
                  <c:v>78.0029297</c:v>
                </c:pt>
                <c:pt idx="252073">
                  <c:v>99.3652344</c:v>
                </c:pt>
                <c:pt idx="252074">
                  <c:v>93.5058594</c:v>
                </c:pt>
                <c:pt idx="252075">
                  <c:v>64.6972656</c:v>
                </c:pt>
                <c:pt idx="252076">
                  <c:v>13.0615234</c:v>
                </c:pt>
                <c:pt idx="252077">
                  <c:v>-34.0576172</c:v>
                </c:pt>
                <c:pt idx="252078">
                  <c:v>-72.50976559999998</c:v>
                </c:pt>
                <c:pt idx="252079">
                  <c:v>-97.90039059999998</c:v>
                </c:pt>
                <c:pt idx="252080">
                  <c:v>-90.2099609</c:v>
                </c:pt>
                <c:pt idx="252081">
                  <c:v>-65.67382809999994</c:v>
                </c:pt>
                <c:pt idx="252082">
                  <c:v>-17.2119141</c:v>
                </c:pt>
                <c:pt idx="252083">
                  <c:v>36.9873047</c:v>
                </c:pt>
                <c:pt idx="252084">
                  <c:v>80.32226559999998</c:v>
                </c:pt>
                <c:pt idx="252085">
                  <c:v>88.13476559999998</c:v>
                </c:pt>
                <c:pt idx="252086">
                  <c:v>96.92382809999998</c:v>
                </c:pt>
                <c:pt idx="252087">
                  <c:v>66.1621094</c:v>
                </c:pt>
                <c:pt idx="252088">
                  <c:v>26.3671875</c:v>
                </c:pt>
                <c:pt idx="252089">
                  <c:v>-24.90234379999998</c:v>
                </c:pt>
                <c:pt idx="252090">
                  <c:v>-71.8994141</c:v>
                </c:pt>
                <c:pt idx="252091">
                  <c:v>-91.796875</c:v>
                </c:pt>
                <c:pt idx="252092">
                  <c:v>-100.097656</c:v>
                </c:pt>
                <c:pt idx="252093">
                  <c:v>-68.9697266</c:v>
                </c:pt>
                <c:pt idx="252094">
                  <c:v>-31.98242189999997</c:v>
                </c:pt>
                <c:pt idx="252095">
                  <c:v>32.5927734</c:v>
                </c:pt>
                <c:pt idx="252096">
                  <c:v>76.4160156</c:v>
                </c:pt>
                <c:pt idx="252097">
                  <c:v>92.77343749999996</c:v>
                </c:pt>
                <c:pt idx="252098">
                  <c:v>97.65625</c:v>
                </c:pt>
                <c:pt idx="252099">
                  <c:v>71.7773438</c:v>
                </c:pt>
                <c:pt idx="252100">
                  <c:v>29.1748047</c:v>
                </c:pt>
                <c:pt idx="252101">
                  <c:v>-25.8789062</c:v>
                </c:pt>
                <c:pt idx="252102">
                  <c:v>-70.4345703</c:v>
                </c:pt>
                <c:pt idx="252103">
                  <c:v>-96.0693359</c:v>
                </c:pt>
                <c:pt idx="252104">
                  <c:v>-99.1210938</c:v>
                </c:pt>
                <c:pt idx="252105">
                  <c:v>-77.14843749999996</c:v>
                </c:pt>
                <c:pt idx="252106">
                  <c:v>-32.5927734</c:v>
                </c:pt>
                <c:pt idx="252107">
                  <c:v>12.4511719</c:v>
                </c:pt>
                <c:pt idx="252108">
                  <c:v>57.4951172</c:v>
                </c:pt>
                <c:pt idx="252109">
                  <c:v>88.8671875</c:v>
                </c:pt>
                <c:pt idx="252110">
                  <c:v>98.0224609</c:v>
                </c:pt>
                <c:pt idx="252111">
                  <c:v>71.7773438</c:v>
                </c:pt>
                <c:pt idx="252112">
                  <c:v>38.3300781</c:v>
                </c:pt>
                <c:pt idx="252113">
                  <c:v>-10.3759766</c:v>
                </c:pt>
                <c:pt idx="252114">
                  <c:v>-57.3730469</c:v>
                </c:pt>
                <c:pt idx="252115">
                  <c:v>-96.4355469</c:v>
                </c:pt>
                <c:pt idx="252116">
                  <c:v>-100.341797</c:v>
                </c:pt>
                <c:pt idx="252117">
                  <c:v>-83.12988279999993</c:v>
                </c:pt>
                <c:pt idx="252118">
                  <c:v>-44.7998047</c:v>
                </c:pt>
                <c:pt idx="252119">
                  <c:v>13.5498047</c:v>
                </c:pt>
                <c:pt idx="252120">
                  <c:v>61.0351562</c:v>
                </c:pt>
                <c:pt idx="252121">
                  <c:v>93.5058594</c:v>
                </c:pt>
                <c:pt idx="252122">
                  <c:v>103.881836</c:v>
                </c:pt>
                <c:pt idx="252123">
                  <c:v>79.9560547</c:v>
                </c:pt>
                <c:pt idx="252124">
                  <c:v>36.1328125</c:v>
                </c:pt>
                <c:pt idx="252125">
                  <c:v>-0.244140625</c:v>
                </c:pt>
                <c:pt idx="252126">
                  <c:v>-50.6591797</c:v>
                </c:pt>
                <c:pt idx="252127">
                  <c:v>-96.5576172</c:v>
                </c:pt>
                <c:pt idx="252128">
                  <c:v>-101.44043</c:v>
                </c:pt>
                <c:pt idx="252129">
                  <c:v>-78.4912109</c:v>
                </c:pt>
                <c:pt idx="252130">
                  <c:v>-47.3632812</c:v>
                </c:pt>
                <c:pt idx="252131">
                  <c:v>2.56347656</c:v>
                </c:pt>
                <c:pt idx="252132">
                  <c:v>58.4716797</c:v>
                </c:pt>
                <c:pt idx="252133">
                  <c:v>91.796875</c:v>
                </c:pt>
                <c:pt idx="252134">
                  <c:v>97.5341797</c:v>
                </c:pt>
                <c:pt idx="252135">
                  <c:v>86.6699219</c:v>
                </c:pt>
                <c:pt idx="252136">
                  <c:v>49.5605469</c:v>
                </c:pt>
                <c:pt idx="252137">
                  <c:v>-3.78417969</c:v>
                </c:pt>
                <c:pt idx="252138">
                  <c:v>-50.6591797</c:v>
                </c:pt>
                <c:pt idx="252139">
                  <c:v>-88.0126953</c:v>
                </c:pt>
                <c:pt idx="252140">
                  <c:v>-96.1914062</c:v>
                </c:pt>
                <c:pt idx="252141">
                  <c:v>-77.14843749999996</c:v>
                </c:pt>
                <c:pt idx="252142">
                  <c:v>-52.2460938</c:v>
                </c:pt>
                <c:pt idx="252143">
                  <c:v>-8.05664062</c:v>
                </c:pt>
                <c:pt idx="252144">
                  <c:v>41.6259766</c:v>
                </c:pt>
                <c:pt idx="252145">
                  <c:v>79.9560547</c:v>
                </c:pt>
                <c:pt idx="252146">
                  <c:v>98.1445312</c:v>
                </c:pt>
                <c:pt idx="252147">
                  <c:v>89.7216797</c:v>
                </c:pt>
                <c:pt idx="252148">
                  <c:v>51.8798828</c:v>
                </c:pt>
                <c:pt idx="252149">
                  <c:v>6.103515619999995</c:v>
                </c:pt>
                <c:pt idx="252150">
                  <c:v>-46.7529297</c:v>
                </c:pt>
                <c:pt idx="252151">
                  <c:v>-83.984375</c:v>
                </c:pt>
                <c:pt idx="252152">
                  <c:v>-94.3603516</c:v>
                </c:pt>
                <c:pt idx="252153">
                  <c:v>-86.9140625</c:v>
                </c:pt>
                <c:pt idx="252154">
                  <c:v>-55.2978516</c:v>
                </c:pt>
                <c:pt idx="252155">
                  <c:v>-7.69042969</c:v>
                </c:pt>
                <c:pt idx="252156">
                  <c:v>42.4804688</c:v>
                </c:pt>
                <c:pt idx="252157">
                  <c:v>82.15332029999998</c:v>
                </c:pt>
                <c:pt idx="252158">
                  <c:v>100.952148</c:v>
                </c:pt>
                <c:pt idx="252159">
                  <c:v>88.9892578</c:v>
                </c:pt>
                <c:pt idx="252160">
                  <c:v>62.0117188</c:v>
                </c:pt>
                <c:pt idx="252161">
                  <c:v>18.1884766</c:v>
                </c:pt>
                <c:pt idx="252162">
                  <c:v>-36.4990234</c:v>
                </c:pt>
                <c:pt idx="252163">
                  <c:v>-76.17187499999996</c:v>
                </c:pt>
                <c:pt idx="252164">
                  <c:v>-99.3652344</c:v>
                </c:pt>
                <c:pt idx="252165">
                  <c:v>-91.3085938</c:v>
                </c:pt>
                <c:pt idx="252166">
                  <c:v>-62.5</c:v>
                </c:pt>
                <c:pt idx="252167">
                  <c:v>-18.0664062</c:v>
                </c:pt>
                <c:pt idx="252168">
                  <c:v>31.4941406</c:v>
                </c:pt>
                <c:pt idx="252169">
                  <c:v>74.7070312</c:v>
                </c:pt>
                <c:pt idx="252170">
                  <c:v>99.3652344</c:v>
                </c:pt>
                <c:pt idx="252171">
                  <c:v>97.2900391</c:v>
                </c:pt>
                <c:pt idx="252172">
                  <c:v>66.52832029999998</c:v>
                </c:pt>
                <c:pt idx="252173">
                  <c:v>22.7050781</c:v>
                </c:pt>
                <c:pt idx="252174">
                  <c:v>-29.296875</c:v>
                </c:pt>
                <c:pt idx="252175">
                  <c:v>-68.9697266</c:v>
                </c:pt>
                <c:pt idx="252176">
                  <c:v>-95.3369141</c:v>
                </c:pt>
                <c:pt idx="252177">
                  <c:v>-102.661133</c:v>
                </c:pt>
                <c:pt idx="252178">
                  <c:v>-65.7958984</c:v>
                </c:pt>
                <c:pt idx="252179">
                  <c:v>-26.3671875</c:v>
                </c:pt>
                <c:pt idx="252180">
                  <c:v>20.0195312</c:v>
                </c:pt>
                <c:pt idx="252181">
                  <c:v>70.67871089999993</c:v>
                </c:pt>
                <c:pt idx="252182">
                  <c:v>91.6748047</c:v>
                </c:pt>
                <c:pt idx="252183">
                  <c:v>96.67968749999996</c:v>
                </c:pt>
                <c:pt idx="252184">
                  <c:v>70.4345703</c:v>
                </c:pt>
                <c:pt idx="252185">
                  <c:v>29.296875</c:v>
                </c:pt>
                <c:pt idx="252186">
                  <c:v>-26.3671875</c:v>
                </c:pt>
                <c:pt idx="252187">
                  <c:v>-65.55175779999998</c:v>
                </c:pt>
                <c:pt idx="252188">
                  <c:v>-91.6748047</c:v>
                </c:pt>
                <c:pt idx="252189">
                  <c:v>-97.4121094</c:v>
                </c:pt>
                <c:pt idx="252190">
                  <c:v>-69.2138672</c:v>
                </c:pt>
                <c:pt idx="252191">
                  <c:v>-24.1699219</c:v>
                </c:pt>
                <c:pt idx="252192">
                  <c:v>16.4794922</c:v>
                </c:pt>
                <c:pt idx="252193">
                  <c:v>68.1152344</c:v>
                </c:pt>
                <c:pt idx="252194">
                  <c:v>99.85351559999998</c:v>
                </c:pt>
                <c:pt idx="252195">
                  <c:v>103.149414</c:v>
                </c:pt>
                <c:pt idx="252196">
                  <c:v>73.1201172</c:v>
                </c:pt>
                <c:pt idx="252197">
                  <c:v>32.2265625</c:v>
                </c:pt>
                <c:pt idx="252198">
                  <c:v>-17.9443359</c:v>
                </c:pt>
                <c:pt idx="252199">
                  <c:v>-71.6552734</c:v>
                </c:pt>
                <c:pt idx="252200">
                  <c:v>-97.90039059999998</c:v>
                </c:pt>
                <c:pt idx="252201">
                  <c:v>-94.6044922</c:v>
                </c:pt>
                <c:pt idx="252202">
                  <c:v>-77.14843749999996</c:v>
                </c:pt>
                <c:pt idx="252203">
                  <c:v>-30.0292969</c:v>
                </c:pt>
                <c:pt idx="252204">
                  <c:v>19.0429688</c:v>
                </c:pt>
                <c:pt idx="252205">
                  <c:v>60.18066409999999</c:v>
                </c:pt>
                <c:pt idx="252206">
                  <c:v>95.3369141</c:v>
                </c:pt>
                <c:pt idx="252207">
                  <c:v>99.60937499999996</c:v>
                </c:pt>
                <c:pt idx="252208">
                  <c:v>78.8574219</c:v>
                </c:pt>
                <c:pt idx="252209">
                  <c:v>30.8837891</c:v>
                </c:pt>
                <c:pt idx="252210">
                  <c:v>-14.8925781</c:v>
                </c:pt>
                <c:pt idx="252211">
                  <c:v>-55.0537109</c:v>
                </c:pt>
                <c:pt idx="252212">
                  <c:v>-84.9609375</c:v>
                </c:pt>
                <c:pt idx="252213">
                  <c:v>-95.9472656</c:v>
                </c:pt>
                <c:pt idx="252214">
                  <c:v>-83.0078125</c:v>
                </c:pt>
                <c:pt idx="252215">
                  <c:v>-43.2128906</c:v>
                </c:pt>
                <c:pt idx="252216">
                  <c:v>7.56835938</c:v>
                </c:pt>
                <c:pt idx="252217">
                  <c:v>52.8564453</c:v>
                </c:pt>
                <c:pt idx="252218">
                  <c:v>87.03613279999998</c:v>
                </c:pt>
                <c:pt idx="252219">
                  <c:v>101.68457</c:v>
                </c:pt>
                <c:pt idx="252220">
                  <c:v>81.5429688</c:v>
                </c:pt>
                <c:pt idx="252221">
                  <c:v>43.4570312</c:v>
                </c:pt>
                <c:pt idx="252222">
                  <c:v>-2.44140625</c:v>
                </c:pt>
                <c:pt idx="252223">
                  <c:v>-58.9599609</c:v>
                </c:pt>
                <c:pt idx="252224">
                  <c:v>-84.8388672</c:v>
                </c:pt>
                <c:pt idx="252225">
                  <c:v>-96.5576172</c:v>
                </c:pt>
                <c:pt idx="252226">
                  <c:v>-80.8105469</c:v>
                </c:pt>
                <c:pt idx="252227">
                  <c:v>-46.0205078</c:v>
                </c:pt>
                <c:pt idx="252228">
                  <c:v>-0.366210938</c:v>
                </c:pt>
                <c:pt idx="252229">
                  <c:v>49.6826172</c:v>
                </c:pt>
                <c:pt idx="252230">
                  <c:v>92.1630859</c:v>
                </c:pt>
                <c:pt idx="252231">
                  <c:v>93.75</c:v>
                </c:pt>
                <c:pt idx="252232">
                  <c:v>79.1015625</c:v>
                </c:pt>
                <c:pt idx="252233">
                  <c:v>57.3730469</c:v>
                </c:pt>
                <c:pt idx="252234">
                  <c:v>3.54003906</c:v>
                </c:pt>
                <c:pt idx="252235">
                  <c:v>-52.6123047</c:v>
                </c:pt>
                <c:pt idx="252236">
                  <c:v>-88.2568359</c:v>
                </c:pt>
                <c:pt idx="252237">
                  <c:v>-99.4873047</c:v>
                </c:pt>
                <c:pt idx="252238">
                  <c:v>-86.9140625</c:v>
                </c:pt>
                <c:pt idx="252239">
                  <c:v>-49.9267578</c:v>
                </c:pt>
                <c:pt idx="252240">
                  <c:v>0.244140625</c:v>
                </c:pt>
                <c:pt idx="252241">
                  <c:v>48.7060547</c:v>
                </c:pt>
                <c:pt idx="252242">
                  <c:v>84.8388672</c:v>
                </c:pt>
                <c:pt idx="252243">
                  <c:v>102.905273</c:v>
                </c:pt>
                <c:pt idx="252244">
                  <c:v>91.6748047</c:v>
                </c:pt>
                <c:pt idx="252245">
                  <c:v>52.8564453</c:v>
                </c:pt>
                <c:pt idx="252246">
                  <c:v>16.3574219</c:v>
                </c:pt>
                <c:pt idx="252247">
                  <c:v>-43.0908203</c:v>
                </c:pt>
                <c:pt idx="252248">
                  <c:v>-81.4208984</c:v>
                </c:pt>
                <c:pt idx="252249">
                  <c:v>-99.85351559999998</c:v>
                </c:pt>
                <c:pt idx="252250">
                  <c:v>-88.7451172</c:v>
                </c:pt>
                <c:pt idx="252251">
                  <c:v>-63.4765625</c:v>
                </c:pt>
                <c:pt idx="252252">
                  <c:v>-16.6015625</c:v>
                </c:pt>
                <c:pt idx="252253">
                  <c:v>33.6914062</c:v>
                </c:pt>
                <c:pt idx="252254">
                  <c:v>78.12499999999998</c:v>
                </c:pt>
                <c:pt idx="252255">
                  <c:v>97.77832029999998</c:v>
                </c:pt>
                <c:pt idx="252256">
                  <c:v>90.2099609</c:v>
                </c:pt>
                <c:pt idx="252257">
                  <c:v>61.6455078</c:v>
                </c:pt>
                <c:pt idx="252258">
                  <c:v>18.5546875</c:v>
                </c:pt>
                <c:pt idx="252259">
                  <c:v>-37.4755859</c:v>
                </c:pt>
                <c:pt idx="252260">
                  <c:v>-75.5615234</c:v>
                </c:pt>
                <c:pt idx="252261">
                  <c:v>-97.65625</c:v>
                </c:pt>
                <c:pt idx="252262">
                  <c:v>-93.5058594</c:v>
                </c:pt>
                <c:pt idx="252263">
                  <c:v>-69.7021484</c:v>
                </c:pt>
                <c:pt idx="252264">
                  <c:v>-21.3623047</c:v>
                </c:pt>
                <c:pt idx="252265">
                  <c:v>29.296875</c:v>
                </c:pt>
                <c:pt idx="252266">
                  <c:v>76.2939453</c:v>
                </c:pt>
                <c:pt idx="252267">
                  <c:v>100.952148</c:v>
                </c:pt>
                <c:pt idx="252268">
                  <c:v>96.0693359</c:v>
                </c:pt>
                <c:pt idx="252269">
                  <c:v>60.18066409999999</c:v>
                </c:pt>
                <c:pt idx="252270">
                  <c:v>22.8271484</c:v>
                </c:pt>
                <c:pt idx="252271">
                  <c:v>-24.5361328</c:v>
                </c:pt>
                <c:pt idx="252272">
                  <c:v>-68.7255859</c:v>
                </c:pt>
                <c:pt idx="252273">
                  <c:v>-97.90039059999998</c:v>
                </c:pt>
                <c:pt idx="252274">
                  <c:v>-94.6044922</c:v>
                </c:pt>
                <c:pt idx="252275">
                  <c:v>-67.38281249999996</c:v>
                </c:pt>
                <c:pt idx="252276">
                  <c:v>-24.2919922</c:v>
                </c:pt>
                <c:pt idx="252277">
                  <c:v>25.6347656</c:v>
                </c:pt>
                <c:pt idx="252278">
                  <c:v>64.3310547</c:v>
                </c:pt>
                <c:pt idx="252279">
                  <c:v>92.1630859</c:v>
                </c:pt>
                <c:pt idx="252280">
                  <c:v>97.2900391</c:v>
                </c:pt>
                <c:pt idx="252281">
                  <c:v>67.13867190000001</c:v>
                </c:pt>
                <c:pt idx="252282">
                  <c:v>22.3388672</c:v>
                </c:pt>
                <c:pt idx="252283">
                  <c:v>-27.9541016</c:v>
                </c:pt>
                <c:pt idx="252284">
                  <c:v>-69.45800779999998</c:v>
                </c:pt>
                <c:pt idx="252285">
                  <c:v>-94.2382812</c:v>
                </c:pt>
                <c:pt idx="252286">
                  <c:v>-98.75488279999998</c:v>
                </c:pt>
                <c:pt idx="252287">
                  <c:v>-73.48632809999998</c:v>
                </c:pt>
                <c:pt idx="252288">
                  <c:v>-33.6914062</c:v>
                </c:pt>
                <c:pt idx="252289">
                  <c:v>14.8925781</c:v>
                </c:pt>
                <c:pt idx="252290">
                  <c:v>68.35937499999996</c:v>
                </c:pt>
                <c:pt idx="252291">
                  <c:v>95.0927734</c:v>
                </c:pt>
                <c:pt idx="252292">
                  <c:v>95.5810547</c:v>
                </c:pt>
                <c:pt idx="252293">
                  <c:v>69.2138672</c:v>
                </c:pt>
                <c:pt idx="252294">
                  <c:v>25.7568359</c:v>
                </c:pt>
                <c:pt idx="252295">
                  <c:v>-7.324218749999996</c:v>
                </c:pt>
                <c:pt idx="252296">
                  <c:v>-57.7392578</c:v>
                </c:pt>
                <c:pt idx="252297">
                  <c:v>-92.6513672</c:v>
                </c:pt>
                <c:pt idx="252298">
                  <c:v>-90.4541016</c:v>
                </c:pt>
                <c:pt idx="252299">
                  <c:v>-77.8808594</c:v>
                </c:pt>
                <c:pt idx="252300">
                  <c:v>-38.4521484</c:v>
                </c:pt>
                <c:pt idx="252301">
                  <c:v>14.8925781</c:v>
                </c:pt>
                <c:pt idx="252302">
                  <c:v>55.2978516</c:v>
                </c:pt>
                <c:pt idx="252303">
                  <c:v>82.3974609</c:v>
                </c:pt>
                <c:pt idx="252304">
                  <c:v>99.1210938</c:v>
                </c:pt>
                <c:pt idx="252305">
                  <c:v>80.4443359</c:v>
                </c:pt>
                <c:pt idx="252306">
                  <c:v>45.0439453</c:v>
                </c:pt>
                <c:pt idx="252307">
                  <c:v>-5.12695312</c:v>
                </c:pt>
                <c:pt idx="252308">
                  <c:v>-54.6875</c:v>
                </c:pt>
                <c:pt idx="252309">
                  <c:v>-88.8671875</c:v>
                </c:pt>
                <c:pt idx="252310">
                  <c:v>-100.952148</c:v>
                </c:pt>
                <c:pt idx="252311">
                  <c:v>-80.2001953</c:v>
                </c:pt>
                <c:pt idx="252312">
                  <c:v>-42.2363281</c:v>
                </c:pt>
                <c:pt idx="252313">
                  <c:v>11.8408203</c:v>
                </c:pt>
                <c:pt idx="252314">
                  <c:v>56.7626953</c:v>
                </c:pt>
                <c:pt idx="252315">
                  <c:v>85.9375</c:v>
                </c:pt>
                <c:pt idx="252316">
                  <c:v>96.5576172</c:v>
                </c:pt>
                <c:pt idx="252317">
                  <c:v>83.6181641</c:v>
                </c:pt>
                <c:pt idx="252318">
                  <c:v>44.0673828</c:v>
                </c:pt>
                <c:pt idx="252319">
                  <c:v>-6.59179688</c:v>
                </c:pt>
                <c:pt idx="252320">
                  <c:v>-49.3164062</c:v>
                </c:pt>
                <c:pt idx="252321">
                  <c:v>-82.15332029999998</c:v>
                </c:pt>
                <c:pt idx="252322">
                  <c:v>-100.830078</c:v>
                </c:pt>
                <c:pt idx="252323">
                  <c:v>-89.4775391</c:v>
                </c:pt>
                <c:pt idx="252324">
                  <c:v>-53.2226562</c:v>
                </c:pt>
                <c:pt idx="252325">
                  <c:v>3.05175781</c:v>
                </c:pt>
                <c:pt idx="252326">
                  <c:v>45.8984375</c:v>
                </c:pt>
                <c:pt idx="252327">
                  <c:v>85.08300779999998</c:v>
                </c:pt>
                <c:pt idx="252328">
                  <c:v>99.4873047</c:v>
                </c:pt>
                <c:pt idx="252329">
                  <c:v>87.15820309999998</c:v>
                </c:pt>
                <c:pt idx="252330">
                  <c:v>43.5791016</c:v>
                </c:pt>
                <c:pt idx="252331">
                  <c:v>-1.46484375</c:v>
                </c:pt>
                <c:pt idx="252332">
                  <c:v>-49.1943359</c:v>
                </c:pt>
                <c:pt idx="252333">
                  <c:v>-82.7636719</c:v>
                </c:pt>
                <c:pt idx="252334">
                  <c:v>-95.703125</c:v>
                </c:pt>
                <c:pt idx="252335">
                  <c:v>-87.7685547</c:v>
                </c:pt>
                <c:pt idx="252336">
                  <c:v>-51.8798828</c:v>
                </c:pt>
                <c:pt idx="252337">
                  <c:v>-7.69042969</c:v>
                </c:pt>
                <c:pt idx="252338">
                  <c:v>41.8701172</c:v>
                </c:pt>
                <c:pt idx="252339">
                  <c:v>83.12988279999993</c:v>
                </c:pt>
                <c:pt idx="252340">
                  <c:v>101.5625</c:v>
                </c:pt>
                <c:pt idx="252341">
                  <c:v>89.4775391</c:v>
                </c:pt>
                <c:pt idx="252342">
                  <c:v>63.7207031</c:v>
                </c:pt>
                <c:pt idx="252343">
                  <c:v>5.73730469</c:v>
                </c:pt>
                <c:pt idx="252344">
                  <c:v>-40.4052734</c:v>
                </c:pt>
                <c:pt idx="252345">
                  <c:v>-75.6835938</c:v>
                </c:pt>
                <c:pt idx="252346">
                  <c:v>-94.97070309999998</c:v>
                </c:pt>
                <c:pt idx="252347">
                  <c:v>-84.5947266</c:v>
                </c:pt>
                <c:pt idx="252348">
                  <c:v>-56.1523438</c:v>
                </c:pt>
                <c:pt idx="252349">
                  <c:v>-12.6953125</c:v>
                </c:pt>
                <c:pt idx="252350">
                  <c:v>27.4658203</c:v>
                </c:pt>
                <c:pt idx="252351">
                  <c:v>77.75878909999996</c:v>
                </c:pt>
                <c:pt idx="252352">
                  <c:v>99.2431641</c:v>
                </c:pt>
                <c:pt idx="252353">
                  <c:v>88.13476559999998</c:v>
                </c:pt>
                <c:pt idx="252354">
                  <c:v>60.4248047</c:v>
                </c:pt>
                <c:pt idx="252355">
                  <c:v>19.1650391</c:v>
                </c:pt>
                <c:pt idx="252356">
                  <c:v>-36.1328125</c:v>
                </c:pt>
                <c:pt idx="252357">
                  <c:v>-77.27050779999998</c:v>
                </c:pt>
                <c:pt idx="252358">
                  <c:v>-100.585938</c:v>
                </c:pt>
                <c:pt idx="252359">
                  <c:v>-95.82519529999998</c:v>
                </c:pt>
                <c:pt idx="252360">
                  <c:v>-62.0117188</c:v>
                </c:pt>
                <c:pt idx="252361">
                  <c:v>-13.4277344</c:v>
                </c:pt>
                <c:pt idx="252362">
                  <c:v>31.8603516</c:v>
                </c:pt>
                <c:pt idx="252363">
                  <c:v>75.5615234</c:v>
                </c:pt>
                <c:pt idx="252364">
                  <c:v>98.9990234</c:v>
                </c:pt>
                <c:pt idx="252365">
                  <c:v>89.9658203</c:v>
                </c:pt>
                <c:pt idx="252366">
                  <c:v>66.65039059999994</c:v>
                </c:pt>
                <c:pt idx="252367">
                  <c:v>21.7285156</c:v>
                </c:pt>
                <c:pt idx="252368">
                  <c:v>-27.7099609</c:v>
                </c:pt>
                <c:pt idx="252369">
                  <c:v>-74.8291016</c:v>
                </c:pt>
                <c:pt idx="252370">
                  <c:v>-98.75488279999998</c:v>
                </c:pt>
                <c:pt idx="252371">
                  <c:v>-97.65625</c:v>
                </c:pt>
                <c:pt idx="252372">
                  <c:v>-71.8994141</c:v>
                </c:pt>
                <c:pt idx="252373">
                  <c:v>-29.5410156</c:v>
                </c:pt>
                <c:pt idx="252374">
                  <c:v>23.5595703</c:v>
                </c:pt>
                <c:pt idx="252375">
                  <c:v>63.5986328</c:v>
                </c:pt>
                <c:pt idx="252376">
                  <c:v>94.3603516</c:v>
                </c:pt>
                <c:pt idx="252377">
                  <c:v>94.97070309999998</c:v>
                </c:pt>
                <c:pt idx="252378">
                  <c:v>68.2373047</c:v>
                </c:pt>
                <c:pt idx="252379">
                  <c:v>29.9072266</c:v>
                </c:pt>
                <c:pt idx="252380">
                  <c:v>-22.8271484</c:v>
                </c:pt>
                <c:pt idx="252381">
                  <c:v>-70.67871089999993</c:v>
                </c:pt>
                <c:pt idx="252382">
                  <c:v>-91.3085938</c:v>
                </c:pt>
                <c:pt idx="252383">
                  <c:v>-97.4121094</c:v>
                </c:pt>
                <c:pt idx="252384">
                  <c:v>-73.3642578</c:v>
                </c:pt>
                <c:pt idx="252385">
                  <c:v>-29.296875</c:v>
                </c:pt>
                <c:pt idx="252386">
                  <c:v>17.2119141</c:v>
                </c:pt>
                <c:pt idx="252387">
                  <c:v>68.9697266</c:v>
                </c:pt>
                <c:pt idx="252388">
                  <c:v>93.9941406</c:v>
                </c:pt>
                <c:pt idx="252389">
                  <c:v>97.2900391</c:v>
                </c:pt>
                <c:pt idx="252390">
                  <c:v>73.9746094</c:v>
                </c:pt>
                <c:pt idx="252391">
                  <c:v>38.5742188</c:v>
                </c:pt>
                <c:pt idx="252392">
                  <c:v>-20.9960938</c:v>
                </c:pt>
                <c:pt idx="252393">
                  <c:v>-64.2089844</c:v>
                </c:pt>
                <c:pt idx="252394">
                  <c:v>-88.8671875</c:v>
                </c:pt>
                <c:pt idx="252395">
                  <c:v>-96.0693359</c:v>
                </c:pt>
                <c:pt idx="252396">
                  <c:v>-74.46289059999998</c:v>
                </c:pt>
                <c:pt idx="252397">
                  <c:v>-43.3349609</c:v>
                </c:pt>
                <c:pt idx="252398">
                  <c:v>12.6953125</c:v>
                </c:pt>
                <c:pt idx="252399">
                  <c:v>55.1757812</c:v>
                </c:pt>
                <c:pt idx="252400">
                  <c:v>80.9326172</c:v>
                </c:pt>
                <c:pt idx="252401">
                  <c:v>95.5810547</c:v>
                </c:pt>
                <c:pt idx="252402">
                  <c:v>81.7871094</c:v>
                </c:pt>
                <c:pt idx="252403">
                  <c:v>43.2128906</c:v>
                </c:pt>
                <c:pt idx="252404">
                  <c:v>-12.5732422</c:v>
                </c:pt>
                <c:pt idx="252405">
                  <c:v>-61.0351562</c:v>
                </c:pt>
                <c:pt idx="252406">
                  <c:v>-89.7216797</c:v>
                </c:pt>
                <c:pt idx="252407">
                  <c:v>-87.6464844</c:v>
                </c:pt>
                <c:pt idx="252408">
                  <c:v>-77.27050779999998</c:v>
                </c:pt>
                <c:pt idx="252409">
                  <c:v>-42.2363281</c:v>
                </c:pt>
                <c:pt idx="252410">
                  <c:v>2.9296875</c:v>
                </c:pt>
                <c:pt idx="252411">
                  <c:v>52.6123047</c:v>
                </c:pt>
                <c:pt idx="252412">
                  <c:v>80.8105469</c:v>
                </c:pt>
                <c:pt idx="252413">
                  <c:v>94.97070309999998</c:v>
                </c:pt>
                <c:pt idx="252414">
                  <c:v>82.88574219999992</c:v>
                </c:pt>
                <c:pt idx="252415">
                  <c:v>47.2412109</c:v>
                </c:pt>
                <c:pt idx="252416">
                  <c:v>-0.122070312</c:v>
                </c:pt>
                <c:pt idx="252417">
                  <c:v>-52.2460938</c:v>
                </c:pt>
                <c:pt idx="252418">
                  <c:v>-84.8388672</c:v>
                </c:pt>
                <c:pt idx="252419">
                  <c:v>-103.027344</c:v>
                </c:pt>
                <c:pt idx="252420">
                  <c:v>-91.1865234</c:v>
                </c:pt>
                <c:pt idx="252421">
                  <c:v>-50.6591797</c:v>
                </c:pt>
                <c:pt idx="252422">
                  <c:v>0.48828125</c:v>
                </c:pt>
                <c:pt idx="252423">
                  <c:v>46.875</c:v>
                </c:pt>
                <c:pt idx="252424">
                  <c:v>84.10644529999998</c:v>
                </c:pt>
                <c:pt idx="252425">
                  <c:v>99.7314453</c:v>
                </c:pt>
                <c:pt idx="252426">
                  <c:v>84.9609375</c:v>
                </c:pt>
                <c:pt idx="252427">
                  <c:v>53.9550781</c:v>
                </c:pt>
                <c:pt idx="252428">
                  <c:v>1.953125</c:v>
                </c:pt>
                <c:pt idx="252429">
                  <c:v>-44.4335938</c:v>
                </c:pt>
                <c:pt idx="252430">
                  <c:v>-80.4443359</c:v>
                </c:pt>
                <c:pt idx="252431">
                  <c:v>-91.6748047</c:v>
                </c:pt>
                <c:pt idx="252432">
                  <c:v>-87.2802734</c:v>
                </c:pt>
                <c:pt idx="252433">
                  <c:v>-54.32128909999999</c:v>
                </c:pt>
                <c:pt idx="252434">
                  <c:v>-3.41796875</c:v>
                </c:pt>
                <c:pt idx="252435">
                  <c:v>44.3115234</c:v>
                </c:pt>
                <c:pt idx="252436">
                  <c:v>77.63671879999995</c:v>
                </c:pt>
                <c:pt idx="252437">
                  <c:v>92.77343749999996</c:v>
                </c:pt>
                <c:pt idx="252438">
                  <c:v>91.796875</c:v>
                </c:pt>
                <c:pt idx="252439">
                  <c:v>62.1337891</c:v>
                </c:pt>
                <c:pt idx="252440">
                  <c:v>9.277343749999998</c:v>
                </c:pt>
                <c:pt idx="252441">
                  <c:v>-36.4990234</c:v>
                </c:pt>
                <c:pt idx="252442">
                  <c:v>-78.36914059999998</c:v>
                </c:pt>
                <c:pt idx="252443">
                  <c:v>-99.3652344</c:v>
                </c:pt>
                <c:pt idx="252444">
                  <c:v>-86.05957029999998</c:v>
                </c:pt>
                <c:pt idx="252445">
                  <c:v>-66.2841797</c:v>
                </c:pt>
                <c:pt idx="252446">
                  <c:v>-21.484375</c:v>
                </c:pt>
                <c:pt idx="252447">
                  <c:v>29.4189453</c:v>
                </c:pt>
                <c:pt idx="252448">
                  <c:v>73.9746094</c:v>
                </c:pt>
                <c:pt idx="252449">
                  <c:v>99.60937499999996</c:v>
                </c:pt>
                <c:pt idx="252450">
                  <c:v>92.4072266</c:v>
                </c:pt>
                <c:pt idx="252451">
                  <c:v>58.9599609</c:v>
                </c:pt>
                <c:pt idx="252452">
                  <c:v>8.30078125</c:v>
                </c:pt>
                <c:pt idx="252453">
                  <c:v>-37.3535156</c:v>
                </c:pt>
                <c:pt idx="252454">
                  <c:v>-72.3876953</c:v>
                </c:pt>
                <c:pt idx="252455">
                  <c:v>-100.341797</c:v>
                </c:pt>
                <c:pt idx="252456">
                  <c:v>-93.38378909999996</c:v>
                </c:pt>
                <c:pt idx="252457">
                  <c:v>-71.2890625</c:v>
                </c:pt>
                <c:pt idx="252458">
                  <c:v>-21.3623047</c:v>
                </c:pt>
                <c:pt idx="252459">
                  <c:v>28.8085938</c:v>
                </c:pt>
                <c:pt idx="252460">
                  <c:v>73.7304688</c:v>
                </c:pt>
                <c:pt idx="252461">
                  <c:v>96.0693359</c:v>
                </c:pt>
                <c:pt idx="252462">
                  <c:v>95.3369141</c:v>
                </c:pt>
                <c:pt idx="252463">
                  <c:v>71.0449219</c:v>
                </c:pt>
                <c:pt idx="252464">
                  <c:v>24.1699219</c:v>
                </c:pt>
                <c:pt idx="252465">
                  <c:v>-26.9775391</c:v>
                </c:pt>
                <c:pt idx="252466">
                  <c:v>-69.7021484</c:v>
                </c:pt>
                <c:pt idx="252467">
                  <c:v>-91.4306641</c:v>
                </c:pt>
                <c:pt idx="252468">
                  <c:v>-95.2148438</c:v>
                </c:pt>
                <c:pt idx="252469">
                  <c:v>-70.1904297</c:v>
                </c:pt>
                <c:pt idx="252470">
                  <c:v>-24.7802734</c:v>
                </c:pt>
                <c:pt idx="252471">
                  <c:v>27.8320312</c:v>
                </c:pt>
                <c:pt idx="252472">
                  <c:v>72.265625</c:v>
                </c:pt>
                <c:pt idx="252473">
                  <c:v>91.4306641</c:v>
                </c:pt>
                <c:pt idx="252474">
                  <c:v>95.2148438</c:v>
                </c:pt>
                <c:pt idx="252475">
                  <c:v>64.6972656</c:v>
                </c:pt>
                <c:pt idx="252476">
                  <c:v>35.4003906</c:v>
                </c:pt>
                <c:pt idx="252477">
                  <c:v>-15.9912109</c:v>
                </c:pt>
                <c:pt idx="252478">
                  <c:v>-68.60351559999998</c:v>
                </c:pt>
                <c:pt idx="252479">
                  <c:v>-94.1162109</c:v>
                </c:pt>
                <c:pt idx="252480">
                  <c:v>-89.7216797</c:v>
                </c:pt>
                <c:pt idx="252481">
                  <c:v>-72.7539062</c:v>
                </c:pt>
                <c:pt idx="252482">
                  <c:v>-37.109375</c:v>
                </c:pt>
                <c:pt idx="252483">
                  <c:v>19.6533203</c:v>
                </c:pt>
                <c:pt idx="252484">
                  <c:v>66.65039059999994</c:v>
                </c:pt>
                <c:pt idx="252485">
                  <c:v>96.67968749999996</c:v>
                </c:pt>
                <c:pt idx="252486">
                  <c:v>98.0224609</c:v>
                </c:pt>
                <c:pt idx="252487">
                  <c:v>78.7353516</c:v>
                </c:pt>
                <c:pt idx="252488">
                  <c:v>40.6494141</c:v>
                </c:pt>
                <c:pt idx="252489">
                  <c:v>-14.8925781</c:v>
                </c:pt>
                <c:pt idx="252490">
                  <c:v>-61.4013672</c:v>
                </c:pt>
                <c:pt idx="252491">
                  <c:v>-92.2851562</c:v>
                </c:pt>
                <c:pt idx="252492">
                  <c:v>-95.0927734</c:v>
                </c:pt>
                <c:pt idx="252493">
                  <c:v>-77.27050779999998</c:v>
                </c:pt>
                <c:pt idx="252494">
                  <c:v>-40.7714844</c:v>
                </c:pt>
                <c:pt idx="252495">
                  <c:v>10.2539062</c:v>
                </c:pt>
                <c:pt idx="252496">
                  <c:v>59.3261719</c:v>
                </c:pt>
                <c:pt idx="252497">
                  <c:v>91.55273440000001</c:v>
                </c:pt>
                <c:pt idx="252498">
                  <c:v>100.341797</c:v>
                </c:pt>
                <c:pt idx="252499">
                  <c:v>81.4208984</c:v>
                </c:pt>
                <c:pt idx="252500">
                  <c:v>43.8232422</c:v>
                </c:pt>
                <c:pt idx="252501">
                  <c:v>-3.41796875</c:v>
                </c:pt>
                <c:pt idx="252502">
                  <c:v>-41.9921875</c:v>
                </c:pt>
                <c:pt idx="252503">
                  <c:v>-81.7871094</c:v>
                </c:pt>
                <c:pt idx="252504">
                  <c:v>-98.1445312</c:v>
                </c:pt>
                <c:pt idx="252505">
                  <c:v>-81.4208984</c:v>
                </c:pt>
                <c:pt idx="252506">
                  <c:v>-39.7949219</c:v>
                </c:pt>
                <c:pt idx="252507">
                  <c:v>7.324218749999996</c:v>
                </c:pt>
                <c:pt idx="252508">
                  <c:v>51.1474609</c:v>
                </c:pt>
                <c:pt idx="252509">
                  <c:v>84.4726562</c:v>
                </c:pt>
                <c:pt idx="252510">
                  <c:v>104.614258</c:v>
                </c:pt>
                <c:pt idx="252511">
                  <c:v>90.33203119999993</c:v>
                </c:pt>
                <c:pt idx="252512">
                  <c:v>58.59375</c:v>
                </c:pt>
                <c:pt idx="252513">
                  <c:v>0.122070312</c:v>
                </c:pt>
                <c:pt idx="252514">
                  <c:v>-50.1708984</c:v>
                </c:pt>
                <c:pt idx="252515">
                  <c:v>-83.7402344</c:v>
                </c:pt>
                <c:pt idx="252516">
                  <c:v>-100.830078</c:v>
                </c:pt>
                <c:pt idx="252517">
                  <c:v>-86.5478516</c:v>
                </c:pt>
                <c:pt idx="252518">
                  <c:v>-57.7392578</c:v>
                </c:pt>
                <c:pt idx="252519">
                  <c:v>-6.95800781</c:v>
                </c:pt>
                <c:pt idx="252520">
                  <c:v>50.5371094</c:v>
                </c:pt>
                <c:pt idx="252521">
                  <c:v>81.17675779999993</c:v>
                </c:pt>
                <c:pt idx="252522">
                  <c:v>99.3652344</c:v>
                </c:pt>
                <c:pt idx="252523">
                  <c:v>94.97070309999998</c:v>
                </c:pt>
                <c:pt idx="252524">
                  <c:v>57.3730469</c:v>
                </c:pt>
                <c:pt idx="252525">
                  <c:v>9.033203119999997</c:v>
                </c:pt>
                <c:pt idx="252526">
                  <c:v>-51.0253906</c:v>
                </c:pt>
                <c:pt idx="252527">
                  <c:v>-81.9091797</c:v>
                </c:pt>
                <c:pt idx="252528">
                  <c:v>-90.82031249999996</c:v>
                </c:pt>
                <c:pt idx="252529">
                  <c:v>-91.3085938</c:v>
                </c:pt>
                <c:pt idx="252530">
                  <c:v>-61.4013672</c:v>
                </c:pt>
                <c:pt idx="252531">
                  <c:v>-13.671875</c:v>
                </c:pt>
                <c:pt idx="252532">
                  <c:v>34.9121094</c:v>
                </c:pt>
                <c:pt idx="252533">
                  <c:v>77.5146484</c:v>
                </c:pt>
                <c:pt idx="252534">
                  <c:v>99.85351559999998</c:v>
                </c:pt>
                <c:pt idx="252535">
                  <c:v>96.5576172</c:v>
                </c:pt>
                <c:pt idx="252536">
                  <c:v>64.3310547</c:v>
                </c:pt>
                <c:pt idx="252537">
                  <c:v>14.0380859</c:v>
                </c:pt>
                <c:pt idx="252538">
                  <c:v>-32.2265625</c:v>
                </c:pt>
                <c:pt idx="252539">
                  <c:v>-77.27050779999998</c:v>
                </c:pt>
                <c:pt idx="252540">
                  <c:v>-103.271484</c:v>
                </c:pt>
                <c:pt idx="252541">
                  <c:v>-88.5009766</c:v>
                </c:pt>
                <c:pt idx="252542">
                  <c:v>-54.8095703</c:v>
                </c:pt>
                <c:pt idx="252543">
                  <c:v>-12.8173828</c:v>
                </c:pt>
                <c:pt idx="252544">
                  <c:v>34.17968749999999</c:v>
                </c:pt>
                <c:pt idx="252545">
                  <c:v>68.2373047</c:v>
                </c:pt>
                <c:pt idx="252546">
                  <c:v>97.4121094</c:v>
                </c:pt>
                <c:pt idx="252547">
                  <c:v>95.3369141</c:v>
                </c:pt>
                <c:pt idx="252548">
                  <c:v>60.0585938</c:v>
                </c:pt>
                <c:pt idx="252549">
                  <c:v>15.9912109</c:v>
                </c:pt>
                <c:pt idx="252550">
                  <c:v>-27.4658203</c:v>
                </c:pt>
                <c:pt idx="252551">
                  <c:v>-71.4111328</c:v>
                </c:pt>
                <c:pt idx="252552">
                  <c:v>-91.1865234</c:v>
                </c:pt>
                <c:pt idx="252553">
                  <c:v>-92.6513672</c:v>
                </c:pt>
                <c:pt idx="252554">
                  <c:v>-63.4765625</c:v>
                </c:pt>
                <c:pt idx="252555">
                  <c:v>-26.3671875</c:v>
                </c:pt>
                <c:pt idx="252556">
                  <c:v>21.6064453</c:v>
                </c:pt>
                <c:pt idx="252557">
                  <c:v>73.7304688</c:v>
                </c:pt>
                <c:pt idx="252558">
                  <c:v>96.0693359</c:v>
                </c:pt>
                <c:pt idx="252559">
                  <c:v>95.9472656</c:v>
                </c:pt>
                <c:pt idx="252560">
                  <c:v>69.7021484</c:v>
                </c:pt>
                <c:pt idx="252561">
                  <c:v>28.9306641</c:v>
                </c:pt>
                <c:pt idx="252562">
                  <c:v>-23.9257812</c:v>
                </c:pt>
                <c:pt idx="252563">
                  <c:v>-67.50488279999998</c:v>
                </c:pt>
                <c:pt idx="252564">
                  <c:v>-91.4306641</c:v>
                </c:pt>
                <c:pt idx="252565">
                  <c:v>-99.4873047</c:v>
                </c:pt>
                <c:pt idx="252566">
                  <c:v>-73.1201172</c:v>
                </c:pt>
                <c:pt idx="252567">
                  <c:v>-31.25</c:v>
                </c:pt>
                <c:pt idx="252568">
                  <c:v>21.6064453</c:v>
                </c:pt>
                <c:pt idx="252569">
                  <c:v>61.8896484</c:v>
                </c:pt>
                <c:pt idx="252570">
                  <c:v>87.7685547</c:v>
                </c:pt>
                <c:pt idx="252571">
                  <c:v>100.585938</c:v>
                </c:pt>
                <c:pt idx="252572">
                  <c:v>78.8574219</c:v>
                </c:pt>
                <c:pt idx="252573">
                  <c:v>31.4941406</c:v>
                </c:pt>
                <c:pt idx="252574">
                  <c:v>-17.9443359</c:v>
                </c:pt>
                <c:pt idx="252575">
                  <c:v>-61.6455078</c:v>
                </c:pt>
                <c:pt idx="252576">
                  <c:v>-92.6513672</c:v>
                </c:pt>
                <c:pt idx="252577">
                  <c:v>-91.796875</c:v>
                </c:pt>
                <c:pt idx="252578">
                  <c:v>-71.2890625</c:v>
                </c:pt>
                <c:pt idx="252579">
                  <c:v>-36.6210938</c:v>
                </c:pt>
                <c:pt idx="252580">
                  <c:v>10.3759766</c:v>
                </c:pt>
                <c:pt idx="252581">
                  <c:v>59.0820312</c:v>
                </c:pt>
                <c:pt idx="252582">
                  <c:v>88.62304690000001</c:v>
                </c:pt>
                <c:pt idx="252583">
                  <c:v>94.97070309999998</c:v>
                </c:pt>
                <c:pt idx="252584">
                  <c:v>76.5380859</c:v>
                </c:pt>
                <c:pt idx="252585">
                  <c:v>41.8701172</c:v>
                </c:pt>
                <c:pt idx="252586">
                  <c:v>-10.6201172</c:v>
                </c:pt>
                <c:pt idx="252587">
                  <c:v>-59.0820312</c:v>
                </c:pt>
                <c:pt idx="252588">
                  <c:v>-87.7685547</c:v>
                </c:pt>
                <c:pt idx="252589">
                  <c:v>-96.4355469</c:v>
                </c:pt>
                <c:pt idx="252590">
                  <c:v>-82.15332029999998</c:v>
                </c:pt>
                <c:pt idx="252591">
                  <c:v>-36.7431641</c:v>
                </c:pt>
                <c:pt idx="252592">
                  <c:v>8.66699219</c:v>
                </c:pt>
                <c:pt idx="252593">
                  <c:v>55.4199219</c:v>
                </c:pt>
                <c:pt idx="252594">
                  <c:v>96.80175779999998</c:v>
                </c:pt>
                <c:pt idx="252595">
                  <c:v>104.614258</c:v>
                </c:pt>
                <c:pt idx="252596">
                  <c:v>83.6181641</c:v>
                </c:pt>
                <c:pt idx="252597">
                  <c:v>43.0908203</c:v>
                </c:pt>
                <c:pt idx="252598">
                  <c:v>-3.41796875</c:v>
                </c:pt>
                <c:pt idx="252599">
                  <c:v>-47.4853516</c:v>
                </c:pt>
                <c:pt idx="252600">
                  <c:v>-88.13476559999998</c:v>
                </c:pt>
                <c:pt idx="252601">
                  <c:v>-101.68457</c:v>
                </c:pt>
                <c:pt idx="252602">
                  <c:v>-85.4492188</c:v>
                </c:pt>
                <c:pt idx="252603">
                  <c:v>-48.5839844</c:v>
                </c:pt>
                <c:pt idx="252604">
                  <c:v>2.68554688</c:v>
                </c:pt>
                <c:pt idx="252605">
                  <c:v>49.9267578</c:v>
                </c:pt>
                <c:pt idx="252606">
                  <c:v>84.22851559999998</c:v>
                </c:pt>
                <c:pt idx="252607">
                  <c:v>102.905273</c:v>
                </c:pt>
                <c:pt idx="252608">
                  <c:v>82.15332029999998</c:v>
                </c:pt>
                <c:pt idx="252609">
                  <c:v>46.3867188</c:v>
                </c:pt>
                <c:pt idx="252610">
                  <c:v>5.73730469</c:v>
                </c:pt>
                <c:pt idx="252611">
                  <c:v>-47.6074219</c:v>
                </c:pt>
                <c:pt idx="252612">
                  <c:v>-80.9326172</c:v>
                </c:pt>
                <c:pt idx="252613">
                  <c:v>-99.60937499999996</c:v>
                </c:pt>
                <c:pt idx="252614">
                  <c:v>-88.13476559999998</c:v>
                </c:pt>
                <c:pt idx="252615">
                  <c:v>-46.875</c:v>
                </c:pt>
                <c:pt idx="252616">
                  <c:v>4.63867188</c:v>
                </c:pt>
                <c:pt idx="252617">
                  <c:v>47.9736328</c:v>
                </c:pt>
                <c:pt idx="252618">
                  <c:v>81.7871094</c:v>
                </c:pt>
                <c:pt idx="252619">
                  <c:v>100.097656</c:v>
                </c:pt>
                <c:pt idx="252620">
                  <c:v>88.37890619999993</c:v>
                </c:pt>
                <c:pt idx="252621">
                  <c:v>62.2558594</c:v>
                </c:pt>
                <c:pt idx="252622">
                  <c:v>-4.76074219</c:v>
                </c:pt>
                <c:pt idx="252623">
                  <c:v>-43.2128906</c:v>
                </c:pt>
                <c:pt idx="252624">
                  <c:v>-75.31738279999998</c:v>
                </c:pt>
                <c:pt idx="252625">
                  <c:v>-100.097656</c:v>
                </c:pt>
                <c:pt idx="252626">
                  <c:v>-94.2382812</c:v>
                </c:pt>
                <c:pt idx="252627">
                  <c:v>-64.0869141</c:v>
                </c:pt>
                <c:pt idx="252628">
                  <c:v>-16.8457031</c:v>
                </c:pt>
                <c:pt idx="252629">
                  <c:v>31.8603516</c:v>
                </c:pt>
                <c:pt idx="252630">
                  <c:v>73.7304688</c:v>
                </c:pt>
                <c:pt idx="252631">
                  <c:v>101.68457</c:v>
                </c:pt>
                <c:pt idx="252632">
                  <c:v>95.0927734</c:v>
                </c:pt>
                <c:pt idx="252633">
                  <c:v>67.13867190000001</c:v>
                </c:pt>
                <c:pt idx="252634">
                  <c:v>27.5878906</c:v>
                </c:pt>
                <c:pt idx="252635">
                  <c:v>-33.9355469</c:v>
                </c:pt>
                <c:pt idx="252636">
                  <c:v>-76.6601562</c:v>
                </c:pt>
                <c:pt idx="252637">
                  <c:v>-101.196289</c:v>
                </c:pt>
                <c:pt idx="252638">
                  <c:v>-94.6044922</c:v>
                </c:pt>
                <c:pt idx="252639">
                  <c:v>-56.88476559999999</c:v>
                </c:pt>
                <c:pt idx="252640">
                  <c:v>-17.9443359</c:v>
                </c:pt>
                <c:pt idx="252641">
                  <c:v>30.5175781</c:v>
                </c:pt>
                <c:pt idx="252642">
                  <c:v>77.0263672</c:v>
                </c:pt>
                <c:pt idx="252643">
                  <c:v>94.3603516</c:v>
                </c:pt>
                <c:pt idx="252644">
                  <c:v>93.6279297</c:v>
                </c:pt>
                <c:pt idx="252645">
                  <c:v>72.6318359</c:v>
                </c:pt>
                <c:pt idx="252646">
                  <c:v>15.625</c:v>
                </c:pt>
                <c:pt idx="252647">
                  <c:v>-32.3486328</c:v>
                </c:pt>
                <c:pt idx="252648">
                  <c:v>-75.5615234</c:v>
                </c:pt>
                <c:pt idx="252649">
                  <c:v>-100.341797</c:v>
                </c:pt>
                <c:pt idx="252650">
                  <c:v>-93.5058594</c:v>
                </c:pt>
                <c:pt idx="252651">
                  <c:v>-64.453125</c:v>
                </c:pt>
                <c:pt idx="252652">
                  <c:v>-24.0478516</c:v>
                </c:pt>
                <c:pt idx="252653">
                  <c:v>22.9492188</c:v>
                </c:pt>
                <c:pt idx="252654">
                  <c:v>68.4814453</c:v>
                </c:pt>
                <c:pt idx="252655">
                  <c:v>92.89550779999998</c:v>
                </c:pt>
                <c:pt idx="252656">
                  <c:v>93.87207029999993</c:v>
                </c:pt>
                <c:pt idx="252657">
                  <c:v>76.9042969</c:v>
                </c:pt>
                <c:pt idx="252658">
                  <c:v>30.1513672</c:v>
                </c:pt>
                <c:pt idx="252659">
                  <c:v>-20.7519531</c:v>
                </c:pt>
                <c:pt idx="252660">
                  <c:v>-65.0634766</c:v>
                </c:pt>
                <c:pt idx="252661">
                  <c:v>-93.38378909999996</c:v>
                </c:pt>
                <c:pt idx="252662">
                  <c:v>-94.97070309999998</c:v>
                </c:pt>
                <c:pt idx="252663">
                  <c:v>-73.1201172</c:v>
                </c:pt>
                <c:pt idx="252664">
                  <c:v>-30.0292969</c:v>
                </c:pt>
                <c:pt idx="252665">
                  <c:v>14.2822266</c:v>
                </c:pt>
                <c:pt idx="252666">
                  <c:v>55.4199219</c:v>
                </c:pt>
                <c:pt idx="252667">
                  <c:v>85.9375</c:v>
                </c:pt>
                <c:pt idx="252668">
                  <c:v>93.01757809999998</c:v>
                </c:pt>
                <c:pt idx="252669">
                  <c:v>72.3876953</c:v>
                </c:pt>
                <c:pt idx="252670">
                  <c:v>30.7617188</c:v>
                </c:pt>
                <c:pt idx="252671">
                  <c:v>-16.9677734</c:v>
                </c:pt>
                <c:pt idx="252672">
                  <c:v>-58.9599609</c:v>
                </c:pt>
                <c:pt idx="252673">
                  <c:v>-92.6513672</c:v>
                </c:pt>
                <c:pt idx="252674">
                  <c:v>-99.4873047</c:v>
                </c:pt>
                <c:pt idx="252675">
                  <c:v>-76.7822266</c:v>
                </c:pt>
                <c:pt idx="252676">
                  <c:v>-35.15625</c:v>
                </c:pt>
                <c:pt idx="252677">
                  <c:v>24.0478516</c:v>
                </c:pt>
                <c:pt idx="252678">
                  <c:v>71.1669922</c:v>
                </c:pt>
                <c:pt idx="252679">
                  <c:v>88.7451172</c:v>
                </c:pt>
                <c:pt idx="252680">
                  <c:v>94.97070309999998</c:v>
                </c:pt>
                <c:pt idx="252681">
                  <c:v>78.7353516</c:v>
                </c:pt>
                <c:pt idx="252682">
                  <c:v>33.44726559999999</c:v>
                </c:pt>
                <c:pt idx="252683">
                  <c:v>-9.765625</c:v>
                </c:pt>
                <c:pt idx="252684">
                  <c:v>-61.4013672</c:v>
                </c:pt>
                <c:pt idx="252685">
                  <c:v>-94.6044922</c:v>
                </c:pt>
                <c:pt idx="252686">
                  <c:v>-101.196289</c:v>
                </c:pt>
                <c:pt idx="252687">
                  <c:v>-83.8623047</c:v>
                </c:pt>
                <c:pt idx="252688">
                  <c:v>-45.2880859</c:v>
                </c:pt>
                <c:pt idx="252689">
                  <c:v>5.24902344</c:v>
                </c:pt>
                <c:pt idx="252690">
                  <c:v>48.0957031</c:v>
                </c:pt>
                <c:pt idx="252691">
                  <c:v>91.9189453</c:v>
                </c:pt>
                <c:pt idx="252692">
                  <c:v>98.2666016</c:v>
                </c:pt>
                <c:pt idx="252693">
                  <c:v>83.984375</c:v>
                </c:pt>
                <c:pt idx="252694">
                  <c:v>50.6591797</c:v>
                </c:pt>
                <c:pt idx="252695">
                  <c:v>-8.91113281</c:v>
                </c:pt>
                <c:pt idx="252696">
                  <c:v>-57.8613281</c:v>
                </c:pt>
                <c:pt idx="252697">
                  <c:v>-88.2568359</c:v>
                </c:pt>
                <c:pt idx="252698">
                  <c:v>-93.38378909999996</c:v>
                </c:pt>
                <c:pt idx="252699">
                  <c:v>-83.984375</c:v>
                </c:pt>
                <c:pt idx="252700">
                  <c:v>-53.9550781</c:v>
                </c:pt>
                <c:pt idx="252701">
                  <c:v>-1.34277344</c:v>
                </c:pt>
                <c:pt idx="252702">
                  <c:v>54.5654297</c:v>
                </c:pt>
                <c:pt idx="252703">
                  <c:v>87.5244141</c:v>
                </c:pt>
                <c:pt idx="252704">
                  <c:v>94.6044922</c:v>
                </c:pt>
                <c:pt idx="252705">
                  <c:v>87.4023438</c:v>
                </c:pt>
                <c:pt idx="252706">
                  <c:v>43.2128906</c:v>
                </c:pt>
                <c:pt idx="252707">
                  <c:v>-3.90625</c:v>
                </c:pt>
                <c:pt idx="252708">
                  <c:v>-52.0019531</c:v>
                </c:pt>
                <c:pt idx="252709">
                  <c:v>-90.33203119999993</c:v>
                </c:pt>
                <c:pt idx="252710">
                  <c:v>-100.341797</c:v>
                </c:pt>
                <c:pt idx="252711">
                  <c:v>-90.33203119999993</c:v>
                </c:pt>
                <c:pt idx="252712">
                  <c:v>-56.5185547</c:v>
                </c:pt>
                <c:pt idx="252713">
                  <c:v>-4.76074219</c:v>
                </c:pt>
                <c:pt idx="252714">
                  <c:v>35.2783203</c:v>
                </c:pt>
                <c:pt idx="252715">
                  <c:v>75.5615234</c:v>
                </c:pt>
                <c:pt idx="252716">
                  <c:v>94.7265625</c:v>
                </c:pt>
                <c:pt idx="252717">
                  <c:v>89.7216797</c:v>
                </c:pt>
                <c:pt idx="252718">
                  <c:v>59.6923828</c:v>
                </c:pt>
                <c:pt idx="252719">
                  <c:v>3.41796875</c:v>
                </c:pt>
                <c:pt idx="252720">
                  <c:v>-48.5839844</c:v>
                </c:pt>
                <c:pt idx="252721">
                  <c:v>-82.3974609</c:v>
                </c:pt>
                <c:pt idx="252722">
                  <c:v>-97.0458984</c:v>
                </c:pt>
                <c:pt idx="252723">
                  <c:v>-95.3369141</c:v>
                </c:pt>
                <c:pt idx="252724">
                  <c:v>-56.0302734</c:v>
                </c:pt>
                <c:pt idx="252725">
                  <c:v>-8.05664062</c:v>
                </c:pt>
                <c:pt idx="252726">
                  <c:v>40.6494141</c:v>
                </c:pt>
                <c:pt idx="252727">
                  <c:v>69.7021484</c:v>
                </c:pt>
                <c:pt idx="252728">
                  <c:v>97.90039059999998</c:v>
                </c:pt>
                <c:pt idx="252729">
                  <c:v>90.08789059999998</c:v>
                </c:pt>
                <c:pt idx="252730">
                  <c:v>59.6923828</c:v>
                </c:pt>
                <c:pt idx="252731">
                  <c:v>19.1650391</c:v>
                </c:pt>
                <c:pt idx="252732">
                  <c:v>-30.7617188</c:v>
                </c:pt>
                <c:pt idx="252733">
                  <c:v>-77.14843749999996</c:v>
                </c:pt>
                <c:pt idx="252734">
                  <c:v>-105.34668</c:v>
                </c:pt>
                <c:pt idx="252735">
                  <c:v>-91.4306641</c:v>
                </c:pt>
                <c:pt idx="252736">
                  <c:v>-57.9833984</c:v>
                </c:pt>
                <c:pt idx="252737">
                  <c:v>-15.7470703</c:v>
                </c:pt>
                <c:pt idx="252738">
                  <c:v>46.9970703</c:v>
                </c:pt>
                <c:pt idx="252739">
                  <c:v>81.7871094</c:v>
                </c:pt>
                <c:pt idx="252740">
                  <c:v>93.5058594</c:v>
                </c:pt>
                <c:pt idx="252741">
                  <c:v>95.9472656</c:v>
                </c:pt>
                <c:pt idx="252742">
                  <c:v>66.40625</c:v>
                </c:pt>
                <c:pt idx="252743">
                  <c:v>14.4042969</c:v>
                </c:pt>
                <c:pt idx="252744">
                  <c:v>-36.6210938</c:v>
                </c:pt>
                <c:pt idx="252745">
                  <c:v>-76.2939453</c:v>
                </c:pt>
                <c:pt idx="252746">
                  <c:v>-95.703125</c:v>
                </c:pt>
                <c:pt idx="252747">
                  <c:v>-92.89550779999998</c:v>
                </c:pt>
                <c:pt idx="252748">
                  <c:v>-66.1621094</c:v>
                </c:pt>
                <c:pt idx="252749">
                  <c:v>-27.0996094</c:v>
                </c:pt>
                <c:pt idx="252750">
                  <c:v>23.4375</c:v>
                </c:pt>
                <c:pt idx="252751">
                  <c:v>68.1152344</c:v>
                </c:pt>
                <c:pt idx="252752">
                  <c:v>90.57617190000001</c:v>
                </c:pt>
                <c:pt idx="252753">
                  <c:v>96.0693359</c:v>
                </c:pt>
                <c:pt idx="252754">
                  <c:v>77.39257809999994</c:v>
                </c:pt>
                <c:pt idx="252755">
                  <c:v>25.5126953</c:v>
                </c:pt>
                <c:pt idx="252756">
                  <c:v>-21.484375</c:v>
                </c:pt>
                <c:pt idx="252757">
                  <c:v>-66.2841797</c:v>
                </c:pt>
                <c:pt idx="252758">
                  <c:v>-95.82519529999998</c:v>
                </c:pt>
                <c:pt idx="252759">
                  <c:v>-94.4824219</c:v>
                </c:pt>
                <c:pt idx="252760">
                  <c:v>-76.9042969</c:v>
                </c:pt>
                <c:pt idx="252761">
                  <c:v>-33.203125</c:v>
                </c:pt>
                <c:pt idx="252762">
                  <c:v>23.5595703</c:v>
                </c:pt>
                <c:pt idx="252763">
                  <c:v>62.0117188</c:v>
                </c:pt>
                <c:pt idx="252764">
                  <c:v>94.3603516</c:v>
                </c:pt>
                <c:pt idx="252765">
                  <c:v>103.027344</c:v>
                </c:pt>
                <c:pt idx="252766">
                  <c:v>77.39257809999994</c:v>
                </c:pt>
                <c:pt idx="252767">
                  <c:v>38.5742188</c:v>
                </c:pt>
                <c:pt idx="252768">
                  <c:v>-11.71875</c:v>
                </c:pt>
                <c:pt idx="252769">
                  <c:v>-60.6689453</c:v>
                </c:pt>
                <c:pt idx="252770">
                  <c:v>-92.1630859</c:v>
                </c:pt>
                <c:pt idx="252771">
                  <c:v>-96.0693359</c:v>
                </c:pt>
                <c:pt idx="252772">
                  <c:v>-76.6601562</c:v>
                </c:pt>
                <c:pt idx="252773">
                  <c:v>-36.9873047</c:v>
                </c:pt>
                <c:pt idx="252774">
                  <c:v>14.8925781</c:v>
                </c:pt>
                <c:pt idx="252775">
                  <c:v>58.59375</c:v>
                </c:pt>
                <c:pt idx="252776">
                  <c:v>88.37890619999993</c:v>
                </c:pt>
                <c:pt idx="252777">
                  <c:v>96.67968749999996</c:v>
                </c:pt>
                <c:pt idx="252778">
                  <c:v>77.75878909999996</c:v>
                </c:pt>
                <c:pt idx="252779">
                  <c:v>39.4287109</c:v>
                </c:pt>
                <c:pt idx="252780">
                  <c:v>-10.6201172</c:v>
                </c:pt>
                <c:pt idx="252781">
                  <c:v>-57.8613281</c:v>
                </c:pt>
                <c:pt idx="252782">
                  <c:v>-88.13476559999998</c:v>
                </c:pt>
                <c:pt idx="252783">
                  <c:v>-98.5107422</c:v>
                </c:pt>
                <c:pt idx="252784">
                  <c:v>-81.5429688</c:v>
                </c:pt>
                <c:pt idx="252785">
                  <c:v>-46.6308594</c:v>
                </c:pt>
                <c:pt idx="252786">
                  <c:v>6.59179688</c:v>
                </c:pt>
                <c:pt idx="252787">
                  <c:v>57.4951172</c:v>
                </c:pt>
                <c:pt idx="252788">
                  <c:v>90.6982422</c:v>
                </c:pt>
                <c:pt idx="252789">
                  <c:v>100.219727</c:v>
                </c:pt>
                <c:pt idx="252790">
                  <c:v>80.078125</c:v>
                </c:pt>
                <c:pt idx="252791">
                  <c:v>43.2128906</c:v>
                </c:pt>
                <c:pt idx="252792">
                  <c:v>-5.37109375</c:v>
                </c:pt>
                <c:pt idx="252793">
                  <c:v>-49.3164062</c:v>
                </c:pt>
                <c:pt idx="252794">
                  <c:v>-86.18164059999998</c:v>
                </c:pt>
                <c:pt idx="252795">
                  <c:v>-102.416992</c:v>
                </c:pt>
                <c:pt idx="252796">
                  <c:v>-88.2568359</c:v>
                </c:pt>
                <c:pt idx="252797">
                  <c:v>-50.0488281</c:v>
                </c:pt>
                <c:pt idx="252798">
                  <c:v>-5.73730469</c:v>
                </c:pt>
                <c:pt idx="252799">
                  <c:v>42.3583984</c:v>
                </c:pt>
                <c:pt idx="252800">
                  <c:v>80.9326172</c:v>
                </c:pt>
                <c:pt idx="252801">
                  <c:v>101.68457</c:v>
                </c:pt>
                <c:pt idx="252802">
                  <c:v>90.08789059999998</c:v>
                </c:pt>
                <c:pt idx="252803">
                  <c:v>55.7861328</c:v>
                </c:pt>
                <c:pt idx="252804">
                  <c:v>1.46484375</c:v>
                </c:pt>
                <c:pt idx="252805">
                  <c:v>-49.9267578</c:v>
                </c:pt>
                <c:pt idx="252806">
                  <c:v>-81.66503909999996</c:v>
                </c:pt>
                <c:pt idx="252807">
                  <c:v>-102.539062</c:v>
                </c:pt>
                <c:pt idx="252808">
                  <c:v>-93.38378909999996</c:v>
                </c:pt>
                <c:pt idx="252809">
                  <c:v>-60.9130859</c:v>
                </c:pt>
                <c:pt idx="252810">
                  <c:v>-13.5498047</c:v>
                </c:pt>
                <c:pt idx="252811">
                  <c:v>46.875</c:v>
                </c:pt>
                <c:pt idx="252812">
                  <c:v>85.3271484</c:v>
                </c:pt>
                <c:pt idx="252813">
                  <c:v>100.952148</c:v>
                </c:pt>
                <c:pt idx="252814">
                  <c:v>91.9189453</c:v>
                </c:pt>
                <c:pt idx="252815">
                  <c:v>53.1005859</c:v>
                </c:pt>
                <c:pt idx="252816">
                  <c:v>6.59179688</c:v>
                </c:pt>
                <c:pt idx="252817">
                  <c:v>-36.4990234</c:v>
                </c:pt>
                <c:pt idx="252818">
                  <c:v>-79.1015625</c:v>
                </c:pt>
                <c:pt idx="252819">
                  <c:v>-102.539062</c:v>
                </c:pt>
                <c:pt idx="252820">
                  <c:v>-95.3369141</c:v>
                </c:pt>
                <c:pt idx="252821">
                  <c:v>-61.6455078</c:v>
                </c:pt>
                <c:pt idx="252822">
                  <c:v>-13.4277344</c:v>
                </c:pt>
                <c:pt idx="252823">
                  <c:v>33.44726559999999</c:v>
                </c:pt>
                <c:pt idx="252824">
                  <c:v>75.19531249999996</c:v>
                </c:pt>
                <c:pt idx="252825">
                  <c:v>92.77343749999996</c:v>
                </c:pt>
                <c:pt idx="252826">
                  <c:v>91.55273440000001</c:v>
                </c:pt>
                <c:pt idx="252827">
                  <c:v>65.0634766</c:v>
                </c:pt>
                <c:pt idx="252828">
                  <c:v>18.6767578</c:v>
                </c:pt>
                <c:pt idx="252829">
                  <c:v>-31.1279297</c:v>
                </c:pt>
                <c:pt idx="252830">
                  <c:v>-75.0732422</c:v>
                </c:pt>
                <c:pt idx="252831">
                  <c:v>-93.75</c:v>
                </c:pt>
                <c:pt idx="252832">
                  <c:v>-86.42578119999993</c:v>
                </c:pt>
                <c:pt idx="252833">
                  <c:v>-65.0634766</c:v>
                </c:pt>
                <c:pt idx="252834">
                  <c:v>-25.8789062</c:v>
                </c:pt>
                <c:pt idx="252835">
                  <c:v>31.6162109</c:v>
                </c:pt>
                <c:pt idx="252836">
                  <c:v>81.4208984</c:v>
                </c:pt>
                <c:pt idx="252837">
                  <c:v>93.87207029999993</c:v>
                </c:pt>
                <c:pt idx="252838">
                  <c:v>92.0410156</c:v>
                </c:pt>
                <c:pt idx="252839">
                  <c:v>62.3779297</c:v>
                </c:pt>
                <c:pt idx="252840">
                  <c:v>22.8271484</c:v>
                </c:pt>
                <c:pt idx="252841">
                  <c:v>-31.7382812</c:v>
                </c:pt>
                <c:pt idx="252842">
                  <c:v>-70.0683594</c:v>
                </c:pt>
                <c:pt idx="252843">
                  <c:v>-89.11132809999998</c:v>
                </c:pt>
                <c:pt idx="252844">
                  <c:v>-92.0410156</c:v>
                </c:pt>
                <c:pt idx="252845">
                  <c:v>-64.9414062</c:v>
                </c:pt>
                <c:pt idx="252846">
                  <c:v>-20.6298828</c:v>
                </c:pt>
                <c:pt idx="252847">
                  <c:v>19.2871094</c:v>
                </c:pt>
                <c:pt idx="252848">
                  <c:v>69.33593749999996</c:v>
                </c:pt>
                <c:pt idx="252849">
                  <c:v>100.463867</c:v>
                </c:pt>
                <c:pt idx="252850">
                  <c:v>92.4072266</c:v>
                </c:pt>
                <c:pt idx="252851">
                  <c:v>69.2138672</c:v>
                </c:pt>
                <c:pt idx="252852">
                  <c:v>29.9072266</c:v>
                </c:pt>
                <c:pt idx="252853">
                  <c:v>-19.53125</c:v>
                </c:pt>
                <c:pt idx="252854">
                  <c:v>-64.8193359</c:v>
                </c:pt>
                <c:pt idx="252855">
                  <c:v>-97.1679688</c:v>
                </c:pt>
                <c:pt idx="252856">
                  <c:v>-97.2900391</c:v>
                </c:pt>
                <c:pt idx="252857">
                  <c:v>-68.60351559999998</c:v>
                </c:pt>
                <c:pt idx="252858">
                  <c:v>-28.3203125</c:v>
                </c:pt>
                <c:pt idx="252859">
                  <c:v>22.7050781</c:v>
                </c:pt>
                <c:pt idx="252860">
                  <c:v>66.7724609</c:v>
                </c:pt>
                <c:pt idx="252861">
                  <c:v>95.9472656</c:v>
                </c:pt>
                <c:pt idx="252862">
                  <c:v>94.6044922</c:v>
                </c:pt>
                <c:pt idx="252863">
                  <c:v>71.8994141</c:v>
                </c:pt>
                <c:pt idx="252864">
                  <c:v>32.1044922</c:v>
                </c:pt>
                <c:pt idx="252865">
                  <c:v>-16.4794922</c:v>
                </c:pt>
                <c:pt idx="252866">
                  <c:v>-67.0166016</c:v>
                </c:pt>
                <c:pt idx="252867">
                  <c:v>-94.84863279999998</c:v>
                </c:pt>
                <c:pt idx="252868">
                  <c:v>-102.905273</c:v>
                </c:pt>
                <c:pt idx="252869">
                  <c:v>-82.3974609</c:v>
                </c:pt>
                <c:pt idx="252870">
                  <c:v>-37.4755859</c:v>
                </c:pt>
                <c:pt idx="252871">
                  <c:v>24.4140625</c:v>
                </c:pt>
                <c:pt idx="252872">
                  <c:v>68.2373047</c:v>
                </c:pt>
                <c:pt idx="252873">
                  <c:v>82.88574219999992</c:v>
                </c:pt>
                <c:pt idx="252874">
                  <c:v>96.0693359</c:v>
                </c:pt>
                <c:pt idx="252875">
                  <c:v>84.22851559999998</c:v>
                </c:pt>
                <c:pt idx="252876">
                  <c:v>36.2548828</c:v>
                </c:pt>
                <c:pt idx="252877">
                  <c:v>-8.05664062</c:v>
                </c:pt>
                <c:pt idx="252878">
                  <c:v>-55.1757812</c:v>
                </c:pt>
                <c:pt idx="252879">
                  <c:v>-93.75</c:v>
                </c:pt>
                <c:pt idx="252880">
                  <c:v>-99.7314453</c:v>
                </c:pt>
                <c:pt idx="252881">
                  <c:v>-81.7871094</c:v>
                </c:pt>
                <c:pt idx="252882">
                  <c:v>-38.2080078</c:v>
                </c:pt>
                <c:pt idx="252883">
                  <c:v>12.2070312</c:v>
                </c:pt>
                <c:pt idx="252884">
                  <c:v>52.6123047</c:v>
                </c:pt>
                <c:pt idx="252885">
                  <c:v>86.42578119999993</c:v>
                </c:pt>
                <c:pt idx="252886">
                  <c:v>95.9472656</c:v>
                </c:pt>
                <c:pt idx="252887">
                  <c:v>81.5429688</c:v>
                </c:pt>
                <c:pt idx="252888">
                  <c:v>43.2128906</c:v>
                </c:pt>
                <c:pt idx="252889">
                  <c:v>-5.004882809999995</c:v>
                </c:pt>
                <c:pt idx="252890">
                  <c:v>-48.0957031</c:v>
                </c:pt>
                <c:pt idx="252891">
                  <c:v>-80.8105469</c:v>
                </c:pt>
                <c:pt idx="252892">
                  <c:v>-100.952148</c:v>
                </c:pt>
                <c:pt idx="252893">
                  <c:v>-92.0410156</c:v>
                </c:pt>
                <c:pt idx="252894">
                  <c:v>-44.6777344</c:v>
                </c:pt>
                <c:pt idx="252895">
                  <c:v>-2.9296875</c:v>
                </c:pt>
                <c:pt idx="252896">
                  <c:v>51.5136719</c:v>
                </c:pt>
                <c:pt idx="252897">
                  <c:v>87.7685547</c:v>
                </c:pt>
                <c:pt idx="252898">
                  <c:v>94.6044922</c:v>
                </c:pt>
                <c:pt idx="252899">
                  <c:v>79.8339844</c:v>
                </c:pt>
                <c:pt idx="252900">
                  <c:v>51.6357422</c:v>
                </c:pt>
                <c:pt idx="252901">
                  <c:v>3.17382812</c:v>
                </c:pt>
                <c:pt idx="252902">
                  <c:v>-54.8095703</c:v>
                </c:pt>
                <c:pt idx="252903">
                  <c:v>-83.984375</c:v>
                </c:pt>
                <c:pt idx="252904">
                  <c:v>-94.84863279999998</c:v>
                </c:pt>
                <c:pt idx="252905">
                  <c:v>-90.94238279999998</c:v>
                </c:pt>
                <c:pt idx="252906">
                  <c:v>-47.3632812</c:v>
                </c:pt>
                <c:pt idx="252907">
                  <c:v>1.953125</c:v>
                </c:pt>
                <c:pt idx="252908">
                  <c:v>42.4804688</c:v>
                </c:pt>
                <c:pt idx="252909">
                  <c:v>78.8574219</c:v>
                </c:pt>
                <c:pt idx="252910">
                  <c:v>96.0693359</c:v>
                </c:pt>
                <c:pt idx="252911">
                  <c:v>88.7451172</c:v>
                </c:pt>
                <c:pt idx="252912">
                  <c:v>54.32128909999999</c:v>
                </c:pt>
                <c:pt idx="252913">
                  <c:v>12.6953125</c:v>
                </c:pt>
                <c:pt idx="252914">
                  <c:v>-34.5458984</c:v>
                </c:pt>
                <c:pt idx="252915">
                  <c:v>-79.8339844</c:v>
                </c:pt>
                <c:pt idx="252916">
                  <c:v>-97.77832029999998</c:v>
                </c:pt>
                <c:pt idx="252917">
                  <c:v>-92.6513672</c:v>
                </c:pt>
                <c:pt idx="252918">
                  <c:v>-60.0585938</c:v>
                </c:pt>
                <c:pt idx="252919">
                  <c:v>-12.3291016</c:v>
                </c:pt>
                <c:pt idx="252920">
                  <c:v>28.0761719</c:v>
                </c:pt>
                <c:pt idx="252921">
                  <c:v>73.2421875</c:v>
                </c:pt>
                <c:pt idx="252922">
                  <c:v>102.661133</c:v>
                </c:pt>
                <c:pt idx="252923">
                  <c:v>91.9189453</c:v>
                </c:pt>
                <c:pt idx="252924">
                  <c:v>60.7910156</c:v>
                </c:pt>
                <c:pt idx="252925">
                  <c:v>16.1132812</c:v>
                </c:pt>
                <c:pt idx="252926">
                  <c:v>-41.015625</c:v>
                </c:pt>
                <c:pt idx="252927">
                  <c:v>-75.31738279999998</c:v>
                </c:pt>
                <c:pt idx="252928">
                  <c:v>-94.3603516</c:v>
                </c:pt>
                <c:pt idx="252929">
                  <c:v>-92.89550779999998</c:v>
                </c:pt>
                <c:pt idx="252930">
                  <c:v>-72.1435547</c:v>
                </c:pt>
                <c:pt idx="252931">
                  <c:v>-23.0712891</c:v>
                </c:pt>
                <c:pt idx="252932">
                  <c:v>29.5410156</c:v>
                </c:pt>
                <c:pt idx="252933">
                  <c:v>71.4111328</c:v>
                </c:pt>
                <c:pt idx="252934">
                  <c:v>97.0458984</c:v>
                </c:pt>
                <c:pt idx="252935">
                  <c:v>92.5292969</c:v>
                </c:pt>
                <c:pt idx="252936">
                  <c:v>68.7255859</c:v>
                </c:pt>
                <c:pt idx="252937">
                  <c:v>28.0761719</c:v>
                </c:pt>
                <c:pt idx="252938">
                  <c:v>-27.5878906</c:v>
                </c:pt>
                <c:pt idx="252939">
                  <c:v>-78.9794922</c:v>
                </c:pt>
                <c:pt idx="252940">
                  <c:v>-96.4355469</c:v>
                </c:pt>
                <c:pt idx="252941">
                  <c:v>-92.4072266</c:v>
                </c:pt>
                <c:pt idx="252942">
                  <c:v>-73.9746094</c:v>
                </c:pt>
                <c:pt idx="252943">
                  <c:v>-22.3388672</c:v>
                </c:pt>
                <c:pt idx="252944">
                  <c:v>22.3388672</c:v>
                </c:pt>
                <c:pt idx="252945">
                  <c:v>67.7490234</c:v>
                </c:pt>
                <c:pt idx="252946">
                  <c:v>95.703125</c:v>
                </c:pt>
                <c:pt idx="252947">
                  <c:v>97.4121094</c:v>
                </c:pt>
                <c:pt idx="252948">
                  <c:v>73.1201172</c:v>
                </c:pt>
                <c:pt idx="252949">
                  <c:v>26.7333984</c:v>
                </c:pt>
                <c:pt idx="252950">
                  <c:v>-21.8505859</c:v>
                </c:pt>
                <c:pt idx="252951">
                  <c:v>-65.9179688</c:v>
                </c:pt>
                <c:pt idx="252952">
                  <c:v>-88.7451172</c:v>
                </c:pt>
                <c:pt idx="252953">
                  <c:v>-92.89550779999998</c:v>
                </c:pt>
                <c:pt idx="252954">
                  <c:v>-71.2890625</c:v>
                </c:pt>
                <c:pt idx="252955">
                  <c:v>-35.15625</c:v>
                </c:pt>
                <c:pt idx="252956">
                  <c:v>21.1181641</c:v>
                </c:pt>
                <c:pt idx="252957">
                  <c:v>67.13867190000001</c:v>
                </c:pt>
                <c:pt idx="252958">
                  <c:v>92.89550779999998</c:v>
                </c:pt>
                <c:pt idx="252959">
                  <c:v>99.3652344</c:v>
                </c:pt>
                <c:pt idx="252960">
                  <c:v>71.6552734</c:v>
                </c:pt>
                <c:pt idx="252961">
                  <c:v>32.1044922</c:v>
                </c:pt>
                <c:pt idx="252962">
                  <c:v>-14.4042969</c:v>
                </c:pt>
                <c:pt idx="252963">
                  <c:v>-55.9082031</c:v>
                </c:pt>
                <c:pt idx="252964">
                  <c:v>-84.10644529999998</c:v>
                </c:pt>
                <c:pt idx="252965">
                  <c:v>-94.2382812</c:v>
                </c:pt>
                <c:pt idx="252966">
                  <c:v>-83.12988279999993</c:v>
                </c:pt>
                <c:pt idx="252967">
                  <c:v>-43.8232422</c:v>
                </c:pt>
                <c:pt idx="252968">
                  <c:v>10.2539062</c:v>
                </c:pt>
                <c:pt idx="252969">
                  <c:v>61.5234375</c:v>
                </c:pt>
                <c:pt idx="252970">
                  <c:v>87.03613279999998</c:v>
                </c:pt>
                <c:pt idx="252971">
                  <c:v>93.6279297</c:v>
                </c:pt>
                <c:pt idx="252972">
                  <c:v>83.2519531</c:v>
                </c:pt>
                <c:pt idx="252973">
                  <c:v>42.2363281</c:v>
                </c:pt>
                <c:pt idx="252974">
                  <c:v>-8.91113281</c:v>
                </c:pt>
                <c:pt idx="252975">
                  <c:v>-54.32128909999999</c:v>
                </c:pt>
                <c:pt idx="252976">
                  <c:v>-88.2568359</c:v>
                </c:pt>
                <c:pt idx="252977">
                  <c:v>-93.75</c:v>
                </c:pt>
                <c:pt idx="252978">
                  <c:v>-82.5195312</c:v>
                </c:pt>
                <c:pt idx="252979">
                  <c:v>-44.55566409999999</c:v>
                </c:pt>
                <c:pt idx="252980">
                  <c:v>8.91113281</c:v>
                </c:pt>
                <c:pt idx="252981">
                  <c:v>54.8095703</c:v>
                </c:pt>
                <c:pt idx="252982">
                  <c:v>82.27539059999994</c:v>
                </c:pt>
                <c:pt idx="252983">
                  <c:v>98.5107422</c:v>
                </c:pt>
                <c:pt idx="252984">
                  <c:v>79.4677734</c:v>
                </c:pt>
                <c:pt idx="252985">
                  <c:v>40.6494141</c:v>
                </c:pt>
                <c:pt idx="252986">
                  <c:v>-6.71386719</c:v>
                </c:pt>
                <c:pt idx="252987">
                  <c:v>-46.5087891</c:v>
                </c:pt>
                <c:pt idx="252988">
                  <c:v>-82.27539059999994</c:v>
                </c:pt>
                <c:pt idx="252989">
                  <c:v>-98.75488279999998</c:v>
                </c:pt>
                <c:pt idx="252990">
                  <c:v>-91.4306641</c:v>
                </c:pt>
                <c:pt idx="252991">
                  <c:v>-48.0957031</c:v>
                </c:pt>
                <c:pt idx="252992">
                  <c:v>-4.394531249999993</c:v>
                </c:pt>
                <c:pt idx="252993">
                  <c:v>43.7011719</c:v>
                </c:pt>
                <c:pt idx="252994">
                  <c:v>82.5195312</c:v>
                </c:pt>
                <c:pt idx="252995">
                  <c:v>97.77832029999998</c:v>
                </c:pt>
                <c:pt idx="252996">
                  <c:v>90.4541016</c:v>
                </c:pt>
                <c:pt idx="252997">
                  <c:v>54.4433594</c:v>
                </c:pt>
                <c:pt idx="252998">
                  <c:v>10.0097656</c:v>
                </c:pt>
                <c:pt idx="252999">
                  <c:v>-40.8935547</c:v>
                </c:pt>
                <c:pt idx="253000">
                  <c:v>-79.34570309999998</c:v>
                </c:pt>
                <c:pt idx="253001">
                  <c:v>-94.84863279999998</c:v>
                </c:pt>
                <c:pt idx="253002">
                  <c:v>-87.7685547</c:v>
                </c:pt>
                <c:pt idx="253003">
                  <c:v>-56.5185547</c:v>
                </c:pt>
                <c:pt idx="253004">
                  <c:v>-12.8173828</c:v>
                </c:pt>
                <c:pt idx="253005">
                  <c:v>35.7666016</c:v>
                </c:pt>
                <c:pt idx="253006">
                  <c:v>79.22363279999998</c:v>
                </c:pt>
                <c:pt idx="253007">
                  <c:v>95.4589844</c:v>
                </c:pt>
                <c:pt idx="253008">
                  <c:v>93.87207029999993</c:v>
                </c:pt>
                <c:pt idx="253009">
                  <c:v>60.3027344</c:v>
                </c:pt>
                <c:pt idx="253010">
                  <c:v>8.544921879999997</c:v>
                </c:pt>
                <c:pt idx="253011">
                  <c:v>-41.8701172</c:v>
                </c:pt>
                <c:pt idx="253012">
                  <c:v>-81.9091797</c:v>
                </c:pt>
                <c:pt idx="253013">
                  <c:v>-97.5341797</c:v>
                </c:pt>
                <c:pt idx="253014">
                  <c:v>-93.1396484</c:v>
                </c:pt>
                <c:pt idx="253015">
                  <c:v>-64.9414062</c:v>
                </c:pt>
                <c:pt idx="253016">
                  <c:v>-17.2119141</c:v>
                </c:pt>
                <c:pt idx="253017">
                  <c:v>35.15625</c:v>
                </c:pt>
                <c:pt idx="253018">
                  <c:v>72.3876953</c:v>
                </c:pt>
                <c:pt idx="253019">
                  <c:v>98.5107422</c:v>
                </c:pt>
                <c:pt idx="253020">
                  <c:v>89.35546879999995</c:v>
                </c:pt>
                <c:pt idx="253021">
                  <c:v>63.3544922</c:v>
                </c:pt>
                <c:pt idx="253022">
                  <c:v>24.1699219</c:v>
                </c:pt>
                <c:pt idx="253023">
                  <c:v>-27.34375</c:v>
                </c:pt>
                <c:pt idx="253024">
                  <c:v>-77.39257809999994</c:v>
                </c:pt>
                <c:pt idx="253025">
                  <c:v>-102.294922</c:v>
                </c:pt>
                <c:pt idx="253026">
                  <c:v>-90.82031249999996</c:v>
                </c:pt>
                <c:pt idx="253027">
                  <c:v>-65.3076172</c:v>
                </c:pt>
                <c:pt idx="253028">
                  <c:v>-19.7753906</c:v>
                </c:pt>
                <c:pt idx="253029">
                  <c:v>32.7148438</c:v>
                </c:pt>
                <c:pt idx="253030">
                  <c:v>72.50976559999998</c:v>
                </c:pt>
                <c:pt idx="253031">
                  <c:v>92.6513672</c:v>
                </c:pt>
                <c:pt idx="253032">
                  <c:v>101.44043</c:v>
                </c:pt>
                <c:pt idx="253033">
                  <c:v>71.7773438</c:v>
                </c:pt>
                <c:pt idx="253034">
                  <c:v>30.3955078</c:v>
                </c:pt>
                <c:pt idx="253035">
                  <c:v>-22.4609375</c:v>
                </c:pt>
                <c:pt idx="253036">
                  <c:v>-65.55175779999998</c:v>
                </c:pt>
                <c:pt idx="253037">
                  <c:v>-93.5058594</c:v>
                </c:pt>
                <c:pt idx="253038">
                  <c:v>-97.4121094</c:v>
                </c:pt>
                <c:pt idx="253039">
                  <c:v>-78.12499999999998</c:v>
                </c:pt>
                <c:pt idx="253040">
                  <c:v>-28.0761719</c:v>
                </c:pt>
                <c:pt idx="253041">
                  <c:v>25.390625</c:v>
                </c:pt>
                <c:pt idx="253042">
                  <c:v>67.9931641</c:v>
                </c:pt>
                <c:pt idx="253043">
                  <c:v>94.7265625</c:v>
                </c:pt>
                <c:pt idx="253044">
                  <c:v>93.5058594</c:v>
                </c:pt>
                <c:pt idx="253045">
                  <c:v>70.9228516</c:v>
                </c:pt>
                <c:pt idx="253046">
                  <c:v>31.3720703</c:v>
                </c:pt>
                <c:pt idx="253047">
                  <c:v>-27.2216797</c:v>
                </c:pt>
                <c:pt idx="253048">
                  <c:v>-65.4296875</c:v>
                </c:pt>
                <c:pt idx="253049">
                  <c:v>-88.7451172</c:v>
                </c:pt>
                <c:pt idx="253050">
                  <c:v>-92.6513672</c:v>
                </c:pt>
                <c:pt idx="253051">
                  <c:v>-72.7539062</c:v>
                </c:pt>
                <c:pt idx="253052">
                  <c:v>-35.15625</c:v>
                </c:pt>
                <c:pt idx="253053">
                  <c:v>11.71875</c:v>
                </c:pt>
                <c:pt idx="253054">
                  <c:v>66.40625</c:v>
                </c:pt>
                <c:pt idx="253055">
                  <c:v>91.6748047</c:v>
                </c:pt>
                <c:pt idx="253056">
                  <c:v>95.4589844</c:v>
                </c:pt>
                <c:pt idx="253057">
                  <c:v>80.5664062</c:v>
                </c:pt>
                <c:pt idx="253058">
                  <c:v>45.6542969</c:v>
                </c:pt>
                <c:pt idx="253059">
                  <c:v>-15.625</c:v>
                </c:pt>
                <c:pt idx="253060">
                  <c:v>-60.0585938</c:v>
                </c:pt>
                <c:pt idx="253061">
                  <c:v>-93.38378909999996</c:v>
                </c:pt>
                <c:pt idx="253062">
                  <c:v>-96.4355469</c:v>
                </c:pt>
                <c:pt idx="253063">
                  <c:v>-74.7070312</c:v>
                </c:pt>
                <c:pt idx="253064">
                  <c:v>-37.4755859</c:v>
                </c:pt>
                <c:pt idx="253065">
                  <c:v>9.39941406</c:v>
                </c:pt>
                <c:pt idx="253066">
                  <c:v>57.0068359</c:v>
                </c:pt>
                <c:pt idx="253067">
                  <c:v>82.03125</c:v>
                </c:pt>
                <c:pt idx="253068">
                  <c:v>93.75</c:v>
                </c:pt>
                <c:pt idx="253069">
                  <c:v>81.7871094</c:v>
                </c:pt>
                <c:pt idx="253070">
                  <c:v>46.7529297</c:v>
                </c:pt>
                <c:pt idx="253071">
                  <c:v>-3.17382812</c:v>
                </c:pt>
                <c:pt idx="253072">
                  <c:v>-52.8564453</c:v>
                </c:pt>
                <c:pt idx="253073">
                  <c:v>-85.6933594</c:v>
                </c:pt>
                <c:pt idx="253074">
                  <c:v>-100.830078</c:v>
                </c:pt>
                <c:pt idx="253075">
                  <c:v>-77.5146484</c:v>
                </c:pt>
                <c:pt idx="253076">
                  <c:v>-43.7011719</c:v>
                </c:pt>
                <c:pt idx="253077">
                  <c:v>-1.46484375</c:v>
                </c:pt>
                <c:pt idx="253078">
                  <c:v>47.4853516</c:v>
                </c:pt>
                <c:pt idx="253079">
                  <c:v>84.7167969</c:v>
                </c:pt>
                <c:pt idx="253080">
                  <c:v>96.80175779999998</c:v>
                </c:pt>
                <c:pt idx="253081">
                  <c:v>87.4023438</c:v>
                </c:pt>
                <c:pt idx="253082">
                  <c:v>51.39160159999999</c:v>
                </c:pt>
                <c:pt idx="253083">
                  <c:v>5.24902344</c:v>
                </c:pt>
                <c:pt idx="253084">
                  <c:v>-43.5791016</c:v>
                </c:pt>
                <c:pt idx="253085">
                  <c:v>-82.88574219999992</c:v>
                </c:pt>
                <c:pt idx="253086">
                  <c:v>-95.82519529999998</c:v>
                </c:pt>
                <c:pt idx="253087">
                  <c:v>-82.7636719</c:v>
                </c:pt>
                <c:pt idx="253088">
                  <c:v>-49.9267578</c:v>
                </c:pt>
                <c:pt idx="253089">
                  <c:v>0.732421875</c:v>
                </c:pt>
                <c:pt idx="253090">
                  <c:v>41.7480469</c:v>
                </c:pt>
                <c:pt idx="253091">
                  <c:v>81.7871094</c:v>
                </c:pt>
                <c:pt idx="253092">
                  <c:v>99.2431641</c:v>
                </c:pt>
                <c:pt idx="253093">
                  <c:v>89.11132809999998</c:v>
                </c:pt>
                <c:pt idx="253094">
                  <c:v>55.9082031</c:v>
                </c:pt>
                <c:pt idx="253095">
                  <c:v>12.2070312</c:v>
                </c:pt>
                <c:pt idx="253096">
                  <c:v>-44.3115234</c:v>
                </c:pt>
                <c:pt idx="253097">
                  <c:v>-85.9375</c:v>
                </c:pt>
                <c:pt idx="253098">
                  <c:v>-101.074219</c:v>
                </c:pt>
                <c:pt idx="253099">
                  <c:v>-89.4775391</c:v>
                </c:pt>
                <c:pt idx="253100">
                  <c:v>-55.9082031</c:v>
                </c:pt>
                <c:pt idx="253101">
                  <c:v>-11.5966797</c:v>
                </c:pt>
                <c:pt idx="253102">
                  <c:v>45.7763672</c:v>
                </c:pt>
                <c:pt idx="253103">
                  <c:v>81.7871094</c:v>
                </c:pt>
                <c:pt idx="253104">
                  <c:v>93.01757809999998</c:v>
                </c:pt>
                <c:pt idx="253105">
                  <c:v>86.05957029999998</c:v>
                </c:pt>
                <c:pt idx="253106">
                  <c:v>52.6123047</c:v>
                </c:pt>
                <c:pt idx="253107">
                  <c:v>14.8925781</c:v>
                </c:pt>
                <c:pt idx="253108">
                  <c:v>-37.8417969</c:v>
                </c:pt>
                <c:pt idx="253109">
                  <c:v>-73.85253909999996</c:v>
                </c:pt>
                <c:pt idx="253110">
                  <c:v>-89.7216797</c:v>
                </c:pt>
                <c:pt idx="253111">
                  <c:v>-92.2851562</c:v>
                </c:pt>
                <c:pt idx="253112">
                  <c:v>-62.6220703</c:v>
                </c:pt>
                <c:pt idx="253113">
                  <c:v>-22.4609375</c:v>
                </c:pt>
                <c:pt idx="253114">
                  <c:v>28.1982422</c:v>
                </c:pt>
                <c:pt idx="253115">
                  <c:v>73.48632809999998</c:v>
                </c:pt>
                <c:pt idx="253116">
                  <c:v>96.1914062</c:v>
                </c:pt>
                <c:pt idx="253117">
                  <c:v>95.3369141</c:v>
                </c:pt>
                <c:pt idx="253118">
                  <c:v>59.0820312</c:v>
                </c:pt>
                <c:pt idx="253119">
                  <c:v>17.7001953</c:v>
                </c:pt>
                <c:pt idx="253120">
                  <c:v>-20.6298828</c:v>
                </c:pt>
                <c:pt idx="253121">
                  <c:v>-72.1435547</c:v>
                </c:pt>
                <c:pt idx="253122">
                  <c:v>-98.0224609</c:v>
                </c:pt>
                <c:pt idx="253123">
                  <c:v>-95.4589844</c:v>
                </c:pt>
                <c:pt idx="253124">
                  <c:v>-70.3125</c:v>
                </c:pt>
                <c:pt idx="253125">
                  <c:v>-22.0947266</c:v>
                </c:pt>
                <c:pt idx="253126">
                  <c:v>26.1230469</c:v>
                </c:pt>
                <c:pt idx="253127">
                  <c:v>66.7724609</c:v>
                </c:pt>
                <c:pt idx="253128">
                  <c:v>88.62304690000001</c:v>
                </c:pt>
                <c:pt idx="253129">
                  <c:v>91.6748047</c:v>
                </c:pt>
                <c:pt idx="253130">
                  <c:v>67.13867190000001</c:v>
                </c:pt>
                <c:pt idx="253131">
                  <c:v>22.5830078</c:v>
                </c:pt>
                <c:pt idx="253132">
                  <c:v>-23.8037109</c:v>
                </c:pt>
                <c:pt idx="253133">
                  <c:v>-68.8476562</c:v>
                </c:pt>
                <c:pt idx="253134">
                  <c:v>-97.77832029999998</c:v>
                </c:pt>
                <c:pt idx="253135">
                  <c:v>-103.515625</c:v>
                </c:pt>
                <c:pt idx="253136">
                  <c:v>-76.2939453</c:v>
                </c:pt>
                <c:pt idx="253137">
                  <c:v>-31.98242189999997</c:v>
                </c:pt>
                <c:pt idx="253138">
                  <c:v>14.0380859</c:v>
                </c:pt>
                <c:pt idx="253139">
                  <c:v>67.0166016</c:v>
                </c:pt>
                <c:pt idx="253140">
                  <c:v>96.67968749999996</c:v>
                </c:pt>
                <c:pt idx="253141">
                  <c:v>101.806641</c:v>
                </c:pt>
                <c:pt idx="253142">
                  <c:v>70.3125</c:v>
                </c:pt>
                <c:pt idx="253143">
                  <c:v>31.25</c:v>
                </c:pt>
                <c:pt idx="253144">
                  <c:v>-22.0947266</c:v>
                </c:pt>
                <c:pt idx="253145">
                  <c:v>-66.0400391</c:v>
                </c:pt>
                <c:pt idx="253146">
                  <c:v>-88.9892578</c:v>
                </c:pt>
                <c:pt idx="253147">
                  <c:v>-100.219727</c:v>
                </c:pt>
                <c:pt idx="253148">
                  <c:v>-83.3740234</c:v>
                </c:pt>
                <c:pt idx="253149">
                  <c:v>-27.8320312</c:v>
                </c:pt>
                <c:pt idx="253150">
                  <c:v>21.6064453</c:v>
                </c:pt>
                <c:pt idx="253151">
                  <c:v>53.7109375</c:v>
                </c:pt>
                <c:pt idx="253152">
                  <c:v>95.703125</c:v>
                </c:pt>
                <c:pt idx="253153">
                  <c:v>104.736328</c:v>
                </c:pt>
                <c:pt idx="253154">
                  <c:v>76.17187499999996</c:v>
                </c:pt>
                <c:pt idx="253155">
                  <c:v>32.8369141</c:v>
                </c:pt>
                <c:pt idx="253156">
                  <c:v>-16.4794922</c:v>
                </c:pt>
                <c:pt idx="253157">
                  <c:v>-60.546875</c:v>
                </c:pt>
                <c:pt idx="253158">
                  <c:v>-92.4072266</c:v>
                </c:pt>
                <c:pt idx="253159">
                  <c:v>-93.75</c:v>
                </c:pt>
                <c:pt idx="253160">
                  <c:v>-78.0029297</c:v>
                </c:pt>
                <c:pt idx="253161">
                  <c:v>-36.7431641</c:v>
                </c:pt>
                <c:pt idx="253162">
                  <c:v>9.64355469</c:v>
                </c:pt>
                <c:pt idx="253163">
                  <c:v>59.5703125</c:v>
                </c:pt>
                <c:pt idx="253164">
                  <c:v>84.9609375</c:v>
                </c:pt>
                <c:pt idx="253165">
                  <c:v>98.87695309999998</c:v>
                </c:pt>
                <c:pt idx="253166">
                  <c:v>79.8339844</c:v>
                </c:pt>
                <c:pt idx="253167">
                  <c:v>44.4335938</c:v>
                </c:pt>
                <c:pt idx="253168">
                  <c:v>-0.244140625</c:v>
                </c:pt>
                <c:pt idx="253169">
                  <c:v>-51.2695312</c:v>
                </c:pt>
                <c:pt idx="253170">
                  <c:v>-91.796875</c:v>
                </c:pt>
                <c:pt idx="253171">
                  <c:v>-96.92382809999998</c:v>
                </c:pt>
                <c:pt idx="253172">
                  <c:v>-83.4960938</c:v>
                </c:pt>
                <c:pt idx="253173">
                  <c:v>-45.7763672</c:v>
                </c:pt>
                <c:pt idx="253174">
                  <c:v>2.19726562</c:v>
                </c:pt>
                <c:pt idx="253175">
                  <c:v>54.5654297</c:v>
                </c:pt>
                <c:pt idx="253176">
                  <c:v>83.12988279999993</c:v>
                </c:pt>
                <c:pt idx="253177">
                  <c:v>97.5341797</c:v>
                </c:pt>
                <c:pt idx="253178">
                  <c:v>86.9140625</c:v>
                </c:pt>
                <c:pt idx="253179">
                  <c:v>52.734375</c:v>
                </c:pt>
                <c:pt idx="253180">
                  <c:v>2.80761719</c:v>
                </c:pt>
                <c:pt idx="253181">
                  <c:v>-49.6826172</c:v>
                </c:pt>
                <c:pt idx="253182">
                  <c:v>-85.20507809999994</c:v>
                </c:pt>
                <c:pt idx="253183">
                  <c:v>-103.271484</c:v>
                </c:pt>
                <c:pt idx="253184">
                  <c:v>-97.0458984</c:v>
                </c:pt>
                <c:pt idx="253185">
                  <c:v>-53.2226562</c:v>
                </c:pt>
                <c:pt idx="253186">
                  <c:v>-0.9765625</c:v>
                </c:pt>
                <c:pt idx="253187">
                  <c:v>41.1376953</c:v>
                </c:pt>
                <c:pt idx="253188">
                  <c:v>80.32226559999998</c:v>
                </c:pt>
                <c:pt idx="253189">
                  <c:v>93.5058594</c:v>
                </c:pt>
                <c:pt idx="253190">
                  <c:v>88.9892578</c:v>
                </c:pt>
                <c:pt idx="253191">
                  <c:v>57.7392578</c:v>
                </c:pt>
                <c:pt idx="253192">
                  <c:v>9.88769531</c:v>
                </c:pt>
                <c:pt idx="253193">
                  <c:v>-39.6728516</c:v>
                </c:pt>
                <c:pt idx="253194">
                  <c:v>-88.9892578</c:v>
                </c:pt>
                <c:pt idx="253195">
                  <c:v>-97.90039059999998</c:v>
                </c:pt>
                <c:pt idx="253196">
                  <c:v>-94.2382812</c:v>
                </c:pt>
                <c:pt idx="253197">
                  <c:v>-59.3261719</c:v>
                </c:pt>
                <c:pt idx="253198">
                  <c:v>-10.1318359</c:v>
                </c:pt>
                <c:pt idx="253199">
                  <c:v>36.2548828</c:v>
                </c:pt>
                <c:pt idx="253200">
                  <c:v>69.58007809999994</c:v>
                </c:pt>
                <c:pt idx="253201">
                  <c:v>98.9990234</c:v>
                </c:pt>
                <c:pt idx="253202">
                  <c:v>92.5292969</c:v>
                </c:pt>
                <c:pt idx="253203">
                  <c:v>66.8945312</c:v>
                </c:pt>
                <c:pt idx="253204">
                  <c:v>17.0898438</c:v>
                </c:pt>
                <c:pt idx="253205">
                  <c:v>-33.5693359</c:v>
                </c:pt>
                <c:pt idx="253206">
                  <c:v>-73.7304688</c:v>
                </c:pt>
                <c:pt idx="253207">
                  <c:v>-92.89550779999998</c:v>
                </c:pt>
                <c:pt idx="253208">
                  <c:v>-89.4775391</c:v>
                </c:pt>
                <c:pt idx="253209">
                  <c:v>-61.15722659999999</c:v>
                </c:pt>
                <c:pt idx="253210">
                  <c:v>-16.2353516</c:v>
                </c:pt>
                <c:pt idx="253211">
                  <c:v>28.9306641</c:v>
                </c:pt>
                <c:pt idx="253212">
                  <c:v>69.0917969</c:v>
                </c:pt>
                <c:pt idx="253213">
                  <c:v>90.94238279999998</c:v>
                </c:pt>
                <c:pt idx="253214">
                  <c:v>91.9189453</c:v>
                </c:pt>
                <c:pt idx="253215">
                  <c:v>70.1904297</c:v>
                </c:pt>
                <c:pt idx="253216">
                  <c:v>22.7050781</c:v>
                </c:pt>
                <c:pt idx="253217">
                  <c:v>-21.2402344</c:v>
                </c:pt>
                <c:pt idx="253218">
                  <c:v>-66.0400391</c:v>
                </c:pt>
                <c:pt idx="253219">
                  <c:v>-98.1445312</c:v>
                </c:pt>
                <c:pt idx="253220">
                  <c:v>-95.3369141</c:v>
                </c:pt>
                <c:pt idx="253221">
                  <c:v>-63.4765625</c:v>
                </c:pt>
                <c:pt idx="253222">
                  <c:v>-23.5595703</c:v>
                </c:pt>
                <c:pt idx="253223">
                  <c:v>21.1181641</c:v>
                </c:pt>
                <c:pt idx="253224">
                  <c:v>65.7958984</c:v>
                </c:pt>
                <c:pt idx="253225">
                  <c:v>92.0410156</c:v>
                </c:pt>
                <c:pt idx="253226">
                  <c:v>92.89550779999998</c:v>
                </c:pt>
                <c:pt idx="253227">
                  <c:v>72.7539062</c:v>
                </c:pt>
                <c:pt idx="253228">
                  <c:v>30.0292969</c:v>
                </c:pt>
                <c:pt idx="253229">
                  <c:v>-23.1933594</c:v>
                </c:pt>
                <c:pt idx="253230">
                  <c:v>-72.0214844</c:v>
                </c:pt>
                <c:pt idx="253231">
                  <c:v>-100.952148</c:v>
                </c:pt>
                <c:pt idx="253232">
                  <c:v>-97.77832029999998</c:v>
                </c:pt>
                <c:pt idx="253233">
                  <c:v>-74.8291016</c:v>
                </c:pt>
                <c:pt idx="253234">
                  <c:v>-32.2265625</c:v>
                </c:pt>
                <c:pt idx="253235">
                  <c:v>19.6533203</c:v>
                </c:pt>
                <c:pt idx="253236">
                  <c:v>65.0634766</c:v>
                </c:pt>
                <c:pt idx="253237">
                  <c:v>88.7451172</c:v>
                </c:pt>
                <c:pt idx="253238">
                  <c:v>95.3369141</c:v>
                </c:pt>
                <c:pt idx="253239">
                  <c:v>81.17675779999993</c:v>
                </c:pt>
                <c:pt idx="253240">
                  <c:v>36.3769531</c:v>
                </c:pt>
                <c:pt idx="253241">
                  <c:v>-18.9208984</c:v>
                </c:pt>
                <c:pt idx="253242">
                  <c:v>-63.1103516</c:v>
                </c:pt>
                <c:pt idx="253243">
                  <c:v>-84.7167969</c:v>
                </c:pt>
                <c:pt idx="253244">
                  <c:v>-90.33203119999993</c:v>
                </c:pt>
                <c:pt idx="253245">
                  <c:v>-76.9042969</c:v>
                </c:pt>
                <c:pt idx="253246">
                  <c:v>-37.109375</c:v>
                </c:pt>
                <c:pt idx="253247">
                  <c:v>14.8925781</c:v>
                </c:pt>
                <c:pt idx="253248">
                  <c:v>57.4951172</c:v>
                </c:pt>
                <c:pt idx="253249">
                  <c:v>87.03613279999998</c:v>
                </c:pt>
                <c:pt idx="253250">
                  <c:v>96.92382809999998</c:v>
                </c:pt>
                <c:pt idx="253251">
                  <c:v>76.4160156</c:v>
                </c:pt>
                <c:pt idx="253252">
                  <c:v>39.30664059999999</c:v>
                </c:pt>
                <c:pt idx="253253">
                  <c:v>-5.49316406</c:v>
                </c:pt>
                <c:pt idx="253254">
                  <c:v>-54.4433594</c:v>
                </c:pt>
                <c:pt idx="253255">
                  <c:v>-87.2802734</c:v>
                </c:pt>
                <c:pt idx="253256">
                  <c:v>-92.89550779999998</c:v>
                </c:pt>
                <c:pt idx="253257">
                  <c:v>-83.7402344</c:v>
                </c:pt>
                <c:pt idx="253258">
                  <c:v>-44.6777344</c:v>
                </c:pt>
                <c:pt idx="253259">
                  <c:v>10.4980469</c:v>
                </c:pt>
                <c:pt idx="253260">
                  <c:v>60.3027344</c:v>
                </c:pt>
                <c:pt idx="253261">
                  <c:v>83.6181641</c:v>
                </c:pt>
                <c:pt idx="253262">
                  <c:v>99.7314453</c:v>
                </c:pt>
                <c:pt idx="253263">
                  <c:v>86.5478516</c:v>
                </c:pt>
                <c:pt idx="253264">
                  <c:v>43.2128906</c:v>
                </c:pt>
                <c:pt idx="253265">
                  <c:v>-4.63867188</c:v>
                </c:pt>
                <c:pt idx="253266">
                  <c:v>-56.5185547</c:v>
                </c:pt>
                <c:pt idx="253267">
                  <c:v>-91.1865234</c:v>
                </c:pt>
                <c:pt idx="253268">
                  <c:v>-98.63281249999996</c:v>
                </c:pt>
                <c:pt idx="253269">
                  <c:v>-86.05957029999998</c:v>
                </c:pt>
                <c:pt idx="253270">
                  <c:v>-52.9785156</c:v>
                </c:pt>
                <c:pt idx="253271">
                  <c:v>-0.48828125</c:v>
                </c:pt>
                <c:pt idx="253272">
                  <c:v>47.4853516</c:v>
                </c:pt>
                <c:pt idx="253273">
                  <c:v>84.5947266</c:v>
                </c:pt>
                <c:pt idx="253274">
                  <c:v>102.172852</c:v>
                </c:pt>
                <c:pt idx="253275">
                  <c:v>89.5996094</c:v>
                </c:pt>
                <c:pt idx="253276">
                  <c:v>52.1240234</c:v>
                </c:pt>
                <c:pt idx="253277">
                  <c:v>7.812499999999997</c:v>
                </c:pt>
                <c:pt idx="253278">
                  <c:v>-44.3115234</c:v>
                </c:pt>
                <c:pt idx="253279">
                  <c:v>-82.6416016</c:v>
                </c:pt>
                <c:pt idx="253280">
                  <c:v>-94.7265625</c:v>
                </c:pt>
                <c:pt idx="253281">
                  <c:v>-84.9609375</c:v>
                </c:pt>
                <c:pt idx="253282">
                  <c:v>-54.8095703</c:v>
                </c:pt>
                <c:pt idx="253283">
                  <c:v>-11.8408203</c:v>
                </c:pt>
                <c:pt idx="253284">
                  <c:v>42.8466797</c:v>
                </c:pt>
                <c:pt idx="253285">
                  <c:v>79.7119141</c:v>
                </c:pt>
                <c:pt idx="253286">
                  <c:v>97.2900391</c:v>
                </c:pt>
                <c:pt idx="253287">
                  <c:v>91.4306641</c:v>
                </c:pt>
                <c:pt idx="253288">
                  <c:v>53.1005859</c:v>
                </c:pt>
                <c:pt idx="253289">
                  <c:v>8.30078125</c:v>
                </c:pt>
                <c:pt idx="253290">
                  <c:v>-39.30664059999999</c:v>
                </c:pt>
                <c:pt idx="253291">
                  <c:v>-83.4960938</c:v>
                </c:pt>
                <c:pt idx="253292">
                  <c:v>-104.614258</c:v>
                </c:pt>
                <c:pt idx="253293">
                  <c:v>-93.9941406</c:v>
                </c:pt>
                <c:pt idx="253294">
                  <c:v>-61.2792969</c:v>
                </c:pt>
                <c:pt idx="253295">
                  <c:v>-11.8408203</c:v>
                </c:pt>
                <c:pt idx="253296">
                  <c:v>34.5458984</c:v>
                </c:pt>
                <c:pt idx="253297">
                  <c:v>73.3642578</c:v>
                </c:pt>
                <c:pt idx="253298">
                  <c:v>95.0927734</c:v>
                </c:pt>
                <c:pt idx="253299">
                  <c:v>92.4072266</c:v>
                </c:pt>
                <c:pt idx="253300">
                  <c:v>69.8242188</c:v>
                </c:pt>
                <c:pt idx="253301">
                  <c:v>16.72363279999998</c:v>
                </c:pt>
                <c:pt idx="253302">
                  <c:v>-32.1044922</c:v>
                </c:pt>
                <c:pt idx="253303">
                  <c:v>-74.5849609</c:v>
                </c:pt>
                <c:pt idx="253304">
                  <c:v>-99.7314453</c:v>
                </c:pt>
                <c:pt idx="253305">
                  <c:v>-91.55273440000001</c:v>
                </c:pt>
                <c:pt idx="253306">
                  <c:v>-57.8613281</c:v>
                </c:pt>
                <c:pt idx="253307">
                  <c:v>-18.6767578</c:v>
                </c:pt>
                <c:pt idx="253308">
                  <c:v>31.1279297</c:v>
                </c:pt>
                <c:pt idx="253309">
                  <c:v>78.9794922</c:v>
                </c:pt>
                <c:pt idx="253310">
                  <c:v>102.172852</c:v>
                </c:pt>
                <c:pt idx="253311">
                  <c:v>98.9990234</c:v>
                </c:pt>
                <c:pt idx="253312">
                  <c:v>77.14843749999996</c:v>
                </c:pt>
                <c:pt idx="253313">
                  <c:v>30.1513672</c:v>
                </c:pt>
                <c:pt idx="253314">
                  <c:v>-24.6582031</c:v>
                </c:pt>
                <c:pt idx="253315">
                  <c:v>-69.2138672</c:v>
                </c:pt>
                <c:pt idx="253316">
                  <c:v>-92.6513672</c:v>
                </c:pt>
                <c:pt idx="253317">
                  <c:v>-100.585938</c:v>
                </c:pt>
                <c:pt idx="253318">
                  <c:v>-68.8476562</c:v>
                </c:pt>
                <c:pt idx="253319">
                  <c:v>-23.4375</c:v>
                </c:pt>
                <c:pt idx="253320">
                  <c:v>19.8974609</c:v>
                </c:pt>
                <c:pt idx="253321">
                  <c:v>69.45800779999998</c:v>
                </c:pt>
                <c:pt idx="253322">
                  <c:v>97.0458984</c:v>
                </c:pt>
                <c:pt idx="253323">
                  <c:v>96.5576172</c:v>
                </c:pt>
                <c:pt idx="253324">
                  <c:v>72.1435547</c:v>
                </c:pt>
                <c:pt idx="253325">
                  <c:v>27.0996094</c:v>
                </c:pt>
                <c:pt idx="253326">
                  <c:v>-20.38574219999997</c:v>
                </c:pt>
                <c:pt idx="253327">
                  <c:v>-59.5703125</c:v>
                </c:pt>
                <c:pt idx="253328">
                  <c:v>-99.3652344</c:v>
                </c:pt>
                <c:pt idx="253329">
                  <c:v>-99.3652344</c:v>
                </c:pt>
                <c:pt idx="253330">
                  <c:v>-73.48632809999998</c:v>
                </c:pt>
                <c:pt idx="253331">
                  <c:v>-33.0810547</c:v>
                </c:pt>
                <c:pt idx="253332">
                  <c:v>17.9443359</c:v>
                </c:pt>
                <c:pt idx="253333">
                  <c:v>62.7441406</c:v>
                </c:pt>
                <c:pt idx="253334">
                  <c:v>89.7216797</c:v>
                </c:pt>
                <c:pt idx="253335">
                  <c:v>90.57617190000001</c:v>
                </c:pt>
                <c:pt idx="253336">
                  <c:v>73.2421875</c:v>
                </c:pt>
                <c:pt idx="253337">
                  <c:v>36.0107422</c:v>
                </c:pt>
                <c:pt idx="253338">
                  <c:v>-15.8691406</c:v>
                </c:pt>
                <c:pt idx="253339">
                  <c:v>-56.5185547</c:v>
                </c:pt>
                <c:pt idx="253340">
                  <c:v>-93.38378909999996</c:v>
                </c:pt>
                <c:pt idx="253341">
                  <c:v>-98.9990234</c:v>
                </c:pt>
                <c:pt idx="253342">
                  <c:v>-75.19531249999996</c:v>
                </c:pt>
                <c:pt idx="253343">
                  <c:v>-43.4570312</c:v>
                </c:pt>
                <c:pt idx="253344">
                  <c:v>5.49316406</c:v>
                </c:pt>
                <c:pt idx="253345">
                  <c:v>56.640625</c:v>
                </c:pt>
                <c:pt idx="253346">
                  <c:v>87.890625</c:v>
                </c:pt>
                <c:pt idx="253347">
                  <c:v>92.0410156</c:v>
                </c:pt>
                <c:pt idx="253348">
                  <c:v>73.3642578</c:v>
                </c:pt>
                <c:pt idx="253349">
                  <c:v>37.5976562</c:v>
                </c:pt>
                <c:pt idx="253350">
                  <c:v>-10.7421875</c:v>
                </c:pt>
                <c:pt idx="253351">
                  <c:v>-55.5419922</c:v>
                </c:pt>
                <c:pt idx="253352">
                  <c:v>-82.5195312</c:v>
                </c:pt>
                <c:pt idx="253353">
                  <c:v>-89.9658203</c:v>
                </c:pt>
                <c:pt idx="253354">
                  <c:v>-78.8574219</c:v>
                </c:pt>
                <c:pt idx="253355">
                  <c:v>-47.9736328</c:v>
                </c:pt>
                <c:pt idx="253356">
                  <c:v>9.64355469</c:v>
                </c:pt>
                <c:pt idx="253357">
                  <c:v>56.88476559999999</c:v>
                </c:pt>
                <c:pt idx="253358">
                  <c:v>82.03125</c:v>
                </c:pt>
                <c:pt idx="253359">
                  <c:v>97.77832029999998</c:v>
                </c:pt>
                <c:pt idx="253360">
                  <c:v>84.9609375</c:v>
                </c:pt>
                <c:pt idx="253361">
                  <c:v>46.1425781</c:v>
                </c:pt>
                <c:pt idx="253362">
                  <c:v>-7.20214844</c:v>
                </c:pt>
                <c:pt idx="253363">
                  <c:v>-45.6542969</c:v>
                </c:pt>
                <c:pt idx="253364">
                  <c:v>-79.9560547</c:v>
                </c:pt>
                <c:pt idx="253365">
                  <c:v>-96.4355469</c:v>
                </c:pt>
                <c:pt idx="253366">
                  <c:v>-81.7871094</c:v>
                </c:pt>
                <c:pt idx="253367">
                  <c:v>-56.2744141</c:v>
                </c:pt>
                <c:pt idx="253368">
                  <c:v>-6.835937499999997</c:v>
                </c:pt>
                <c:pt idx="253369">
                  <c:v>44.7998047</c:v>
                </c:pt>
                <c:pt idx="253370">
                  <c:v>83.3740234</c:v>
                </c:pt>
                <c:pt idx="253371">
                  <c:v>95.9472656</c:v>
                </c:pt>
                <c:pt idx="253372">
                  <c:v>82.88574219999992</c:v>
                </c:pt>
                <c:pt idx="253373">
                  <c:v>51.1474609</c:v>
                </c:pt>
                <c:pt idx="253374">
                  <c:v>4.882812499999997</c:v>
                </c:pt>
                <c:pt idx="253375">
                  <c:v>-39.9169922</c:v>
                </c:pt>
                <c:pt idx="253376">
                  <c:v>-79.7119141</c:v>
                </c:pt>
                <c:pt idx="253377">
                  <c:v>-99.3652344</c:v>
                </c:pt>
                <c:pt idx="253378">
                  <c:v>-92.77343749999996</c:v>
                </c:pt>
                <c:pt idx="253379">
                  <c:v>-57.0068359</c:v>
                </c:pt>
                <c:pt idx="253380">
                  <c:v>-4.51660156</c:v>
                </c:pt>
                <c:pt idx="253381">
                  <c:v>41.8701172</c:v>
                </c:pt>
                <c:pt idx="253382">
                  <c:v>76.7822266</c:v>
                </c:pt>
                <c:pt idx="253383">
                  <c:v>95.2148438</c:v>
                </c:pt>
                <c:pt idx="253384">
                  <c:v>88.2568359</c:v>
                </c:pt>
                <c:pt idx="253385">
                  <c:v>52.8564453</c:v>
                </c:pt>
                <c:pt idx="253386">
                  <c:v>7.08007812</c:v>
                </c:pt>
                <c:pt idx="253387">
                  <c:v>-40.0390625</c:v>
                </c:pt>
                <c:pt idx="253388">
                  <c:v>-76.6601562</c:v>
                </c:pt>
                <c:pt idx="253389">
                  <c:v>-98.5107422</c:v>
                </c:pt>
                <c:pt idx="253390">
                  <c:v>-91.6748047</c:v>
                </c:pt>
                <c:pt idx="253391">
                  <c:v>-64.9414062</c:v>
                </c:pt>
                <c:pt idx="253392">
                  <c:v>-13.5498047</c:v>
                </c:pt>
                <c:pt idx="253393">
                  <c:v>38.9404297</c:v>
                </c:pt>
                <c:pt idx="253394">
                  <c:v>76.9042969</c:v>
                </c:pt>
                <c:pt idx="253395">
                  <c:v>98.9990234</c:v>
                </c:pt>
                <c:pt idx="253396">
                  <c:v>95.82519529999998</c:v>
                </c:pt>
                <c:pt idx="253397">
                  <c:v>63.8427734</c:v>
                </c:pt>
                <c:pt idx="253398">
                  <c:v>20.8740234</c:v>
                </c:pt>
                <c:pt idx="253399">
                  <c:v>-32.5927734</c:v>
                </c:pt>
                <c:pt idx="253400">
                  <c:v>-74.8291016</c:v>
                </c:pt>
                <c:pt idx="253401">
                  <c:v>-95.2148438</c:v>
                </c:pt>
                <c:pt idx="253402">
                  <c:v>-92.89550779999998</c:v>
                </c:pt>
                <c:pt idx="253403">
                  <c:v>-61.5234375</c:v>
                </c:pt>
                <c:pt idx="253404">
                  <c:v>-26.6113281</c:v>
                </c:pt>
                <c:pt idx="253405">
                  <c:v>26.4892578</c:v>
                </c:pt>
                <c:pt idx="253406">
                  <c:v>75.6835938</c:v>
                </c:pt>
                <c:pt idx="253407">
                  <c:v>96.5576172</c:v>
                </c:pt>
                <c:pt idx="253408">
                  <c:v>90.4541016</c:v>
                </c:pt>
                <c:pt idx="253409">
                  <c:v>68.8476562</c:v>
                </c:pt>
                <c:pt idx="253410">
                  <c:v>21.8505859</c:v>
                </c:pt>
                <c:pt idx="253411">
                  <c:v>-28.6865234</c:v>
                </c:pt>
                <c:pt idx="253412">
                  <c:v>-69.9462891</c:v>
                </c:pt>
                <c:pt idx="253413">
                  <c:v>-90.57617190000001</c:v>
                </c:pt>
                <c:pt idx="253414">
                  <c:v>-93.01757809999998</c:v>
                </c:pt>
                <c:pt idx="253415">
                  <c:v>-74.0966797</c:v>
                </c:pt>
                <c:pt idx="253416">
                  <c:v>-26.8554688</c:v>
                </c:pt>
                <c:pt idx="253417">
                  <c:v>17.0898438</c:v>
                </c:pt>
                <c:pt idx="253418">
                  <c:v>65.55175779999998</c:v>
                </c:pt>
                <c:pt idx="253419">
                  <c:v>91.796875</c:v>
                </c:pt>
                <c:pt idx="253420">
                  <c:v>97.4121094</c:v>
                </c:pt>
                <c:pt idx="253421">
                  <c:v>71.0449219</c:v>
                </c:pt>
                <c:pt idx="253422">
                  <c:v>28.5644531</c:v>
                </c:pt>
                <c:pt idx="253423">
                  <c:v>-22.2167969</c:v>
                </c:pt>
                <c:pt idx="253424">
                  <c:v>-66.1621094</c:v>
                </c:pt>
                <c:pt idx="253425">
                  <c:v>-95.703125</c:v>
                </c:pt>
                <c:pt idx="253426">
                  <c:v>-99.3652344</c:v>
                </c:pt>
                <c:pt idx="253427">
                  <c:v>-72.50976559999998</c:v>
                </c:pt>
                <c:pt idx="253428">
                  <c:v>-32.8369141</c:v>
                </c:pt>
                <c:pt idx="253429">
                  <c:v>19.53125</c:v>
                </c:pt>
                <c:pt idx="253430">
                  <c:v>65.18554690000001</c:v>
                </c:pt>
                <c:pt idx="253431">
                  <c:v>92.89550779999998</c:v>
                </c:pt>
                <c:pt idx="253432">
                  <c:v>97.4121094</c:v>
                </c:pt>
                <c:pt idx="253433">
                  <c:v>76.6601562</c:v>
                </c:pt>
                <c:pt idx="253434">
                  <c:v>35.6445312</c:v>
                </c:pt>
                <c:pt idx="253435">
                  <c:v>-10.6201172</c:v>
                </c:pt>
                <c:pt idx="253436">
                  <c:v>-67.62695309999998</c:v>
                </c:pt>
                <c:pt idx="253437">
                  <c:v>-96.5576172</c:v>
                </c:pt>
                <c:pt idx="253438">
                  <c:v>-97.0458984</c:v>
                </c:pt>
                <c:pt idx="253439">
                  <c:v>-72.50976559999998</c:v>
                </c:pt>
                <c:pt idx="253440">
                  <c:v>-36.2548828</c:v>
                </c:pt>
                <c:pt idx="253441">
                  <c:v>8.7890625</c:v>
                </c:pt>
                <c:pt idx="253442">
                  <c:v>58.9599609</c:v>
                </c:pt>
                <c:pt idx="253443">
                  <c:v>90.82031249999996</c:v>
                </c:pt>
                <c:pt idx="253444">
                  <c:v>93.75</c:v>
                </c:pt>
                <c:pt idx="253445">
                  <c:v>80.2001953</c:v>
                </c:pt>
                <c:pt idx="253446">
                  <c:v>41.2597656</c:v>
                </c:pt>
                <c:pt idx="253447">
                  <c:v>-0.9765625</c:v>
                </c:pt>
                <c:pt idx="253448">
                  <c:v>-52.6123047</c:v>
                </c:pt>
                <c:pt idx="253449">
                  <c:v>-86.05957029999998</c:v>
                </c:pt>
                <c:pt idx="253450">
                  <c:v>-97.2900391</c:v>
                </c:pt>
                <c:pt idx="253451">
                  <c:v>-82.7636719</c:v>
                </c:pt>
                <c:pt idx="253452">
                  <c:v>-45.6542969</c:v>
                </c:pt>
                <c:pt idx="253453">
                  <c:v>0.244140625</c:v>
                </c:pt>
                <c:pt idx="253454">
                  <c:v>52.8564453</c:v>
                </c:pt>
                <c:pt idx="253455">
                  <c:v>86.05957029999998</c:v>
                </c:pt>
                <c:pt idx="253456">
                  <c:v>99.2431641</c:v>
                </c:pt>
                <c:pt idx="253457">
                  <c:v>81.7871094</c:v>
                </c:pt>
                <c:pt idx="253458">
                  <c:v>45.1660156</c:v>
                </c:pt>
                <c:pt idx="253459">
                  <c:v>2.68554688</c:v>
                </c:pt>
                <c:pt idx="253460">
                  <c:v>-43.8232422</c:v>
                </c:pt>
                <c:pt idx="253461">
                  <c:v>-83.6181641</c:v>
                </c:pt>
                <c:pt idx="253462">
                  <c:v>-99.60937499999996</c:v>
                </c:pt>
                <c:pt idx="253463">
                  <c:v>-88.37890619999993</c:v>
                </c:pt>
                <c:pt idx="253464">
                  <c:v>-56.1523438</c:v>
                </c:pt>
                <c:pt idx="253465">
                  <c:v>-3.05175781</c:v>
                </c:pt>
                <c:pt idx="253466">
                  <c:v>46.3867188</c:v>
                </c:pt>
                <c:pt idx="253467">
                  <c:v>76.9042969</c:v>
                </c:pt>
                <c:pt idx="253468">
                  <c:v>89.9658203</c:v>
                </c:pt>
                <c:pt idx="253469">
                  <c:v>88.9892578</c:v>
                </c:pt>
                <c:pt idx="253470">
                  <c:v>58.7158203</c:v>
                </c:pt>
                <c:pt idx="253471">
                  <c:v>8.91113281</c:v>
                </c:pt>
                <c:pt idx="253472">
                  <c:v>-39.0625</c:v>
                </c:pt>
                <c:pt idx="253473">
                  <c:v>-74.3408203</c:v>
                </c:pt>
                <c:pt idx="253474">
                  <c:v>-97.4121094</c:v>
                </c:pt>
                <c:pt idx="253475">
                  <c:v>-90.4541016</c:v>
                </c:pt>
                <c:pt idx="253476">
                  <c:v>-56.7626953</c:v>
                </c:pt>
                <c:pt idx="253477">
                  <c:v>-9.277343749999998</c:v>
                </c:pt>
                <c:pt idx="253478">
                  <c:v>39.9169922</c:v>
                </c:pt>
                <c:pt idx="253479">
                  <c:v>78.8574219</c:v>
                </c:pt>
                <c:pt idx="253480">
                  <c:v>96.1914062</c:v>
                </c:pt>
                <c:pt idx="253481">
                  <c:v>88.7451172</c:v>
                </c:pt>
                <c:pt idx="253482">
                  <c:v>54.6875</c:v>
                </c:pt>
                <c:pt idx="253483">
                  <c:v>17.9443359</c:v>
                </c:pt>
                <c:pt idx="253484">
                  <c:v>-31.1279297</c:v>
                </c:pt>
                <c:pt idx="253485">
                  <c:v>-80.32226559999998</c:v>
                </c:pt>
                <c:pt idx="253486">
                  <c:v>-96.5576172</c:v>
                </c:pt>
                <c:pt idx="253487">
                  <c:v>-87.5244141</c:v>
                </c:pt>
                <c:pt idx="253488">
                  <c:v>-57.0068359</c:v>
                </c:pt>
                <c:pt idx="253489">
                  <c:v>-13.4277344</c:v>
                </c:pt>
                <c:pt idx="253490">
                  <c:v>34.0576172</c:v>
                </c:pt>
                <c:pt idx="253491">
                  <c:v>75.0732422</c:v>
                </c:pt>
                <c:pt idx="253492">
                  <c:v>95.3369141</c:v>
                </c:pt>
                <c:pt idx="253493">
                  <c:v>98.5107422</c:v>
                </c:pt>
                <c:pt idx="253494">
                  <c:v>70.1904297</c:v>
                </c:pt>
                <c:pt idx="253495">
                  <c:v>20.1416016</c:v>
                </c:pt>
                <c:pt idx="253496">
                  <c:v>-30.2734375</c:v>
                </c:pt>
                <c:pt idx="253497">
                  <c:v>-70.55664059999998</c:v>
                </c:pt>
                <c:pt idx="253498">
                  <c:v>-102.050781</c:v>
                </c:pt>
                <c:pt idx="253499">
                  <c:v>-97.77832029999998</c:v>
                </c:pt>
                <c:pt idx="253500">
                  <c:v>-65.0634766</c:v>
                </c:pt>
                <c:pt idx="253501">
                  <c:v>-29.5410156</c:v>
                </c:pt>
                <c:pt idx="253502">
                  <c:v>25.390625</c:v>
                </c:pt>
                <c:pt idx="253503">
                  <c:v>72.50976559999998</c:v>
                </c:pt>
                <c:pt idx="253504">
                  <c:v>93.38378909999996</c:v>
                </c:pt>
                <c:pt idx="253505">
                  <c:v>85.5712891</c:v>
                </c:pt>
                <c:pt idx="253506">
                  <c:v>72.265625</c:v>
                </c:pt>
                <c:pt idx="253507">
                  <c:v>21.1181641</c:v>
                </c:pt>
                <c:pt idx="253508">
                  <c:v>-25.6347656</c:v>
                </c:pt>
                <c:pt idx="253509">
                  <c:v>-58.83789059999999</c:v>
                </c:pt>
                <c:pt idx="253510">
                  <c:v>-89.35546879999995</c:v>
                </c:pt>
                <c:pt idx="253511">
                  <c:v>-99.7314453</c:v>
                </c:pt>
                <c:pt idx="253512">
                  <c:v>-69.0917969</c:v>
                </c:pt>
                <c:pt idx="253513">
                  <c:v>-23.6816406</c:v>
                </c:pt>
                <c:pt idx="253514">
                  <c:v>19.4091797</c:v>
                </c:pt>
                <c:pt idx="253515">
                  <c:v>67.50488279999998</c:v>
                </c:pt>
                <c:pt idx="253516">
                  <c:v>101.806641</c:v>
                </c:pt>
                <c:pt idx="253517">
                  <c:v>104.370117</c:v>
                </c:pt>
                <c:pt idx="253518">
                  <c:v>76.7822266</c:v>
                </c:pt>
                <c:pt idx="253519">
                  <c:v>36.4990234</c:v>
                </c:pt>
                <c:pt idx="253520">
                  <c:v>-18.5546875</c:v>
                </c:pt>
                <c:pt idx="253521">
                  <c:v>-62.9882812</c:v>
                </c:pt>
                <c:pt idx="253522">
                  <c:v>-97.90039059999998</c:v>
                </c:pt>
                <c:pt idx="253523">
                  <c:v>-93.75</c:v>
                </c:pt>
                <c:pt idx="253524">
                  <c:v>-75.19531249999996</c:v>
                </c:pt>
                <c:pt idx="253525">
                  <c:v>-39.0625</c:v>
                </c:pt>
                <c:pt idx="253526">
                  <c:v>10.4980469</c:v>
                </c:pt>
                <c:pt idx="253527">
                  <c:v>53.9550781</c:v>
                </c:pt>
                <c:pt idx="253528">
                  <c:v>89.2333984</c:v>
                </c:pt>
                <c:pt idx="253529">
                  <c:v>98.5107422</c:v>
                </c:pt>
                <c:pt idx="253530">
                  <c:v>80.9326172</c:v>
                </c:pt>
                <c:pt idx="253531">
                  <c:v>40.6494141</c:v>
                </c:pt>
                <c:pt idx="253532">
                  <c:v>-7.324218749999996</c:v>
                </c:pt>
                <c:pt idx="253533">
                  <c:v>-54.5654297</c:v>
                </c:pt>
                <c:pt idx="253534">
                  <c:v>-92.4072266</c:v>
                </c:pt>
                <c:pt idx="253535">
                  <c:v>-89.7216797</c:v>
                </c:pt>
                <c:pt idx="253536">
                  <c:v>-82.15332029999998</c:v>
                </c:pt>
                <c:pt idx="253537">
                  <c:v>-46.3867188</c:v>
                </c:pt>
                <c:pt idx="253538">
                  <c:v>6.103515619999995</c:v>
                </c:pt>
                <c:pt idx="253539">
                  <c:v>54.93164059999999</c:v>
                </c:pt>
                <c:pt idx="253540">
                  <c:v>84.8388672</c:v>
                </c:pt>
                <c:pt idx="253541">
                  <c:v>98.38867190000001</c:v>
                </c:pt>
                <c:pt idx="253542">
                  <c:v>84.22851559999998</c:v>
                </c:pt>
                <c:pt idx="253543">
                  <c:v>48.2177734</c:v>
                </c:pt>
                <c:pt idx="253544">
                  <c:v>1.22070312</c:v>
                </c:pt>
                <c:pt idx="253545">
                  <c:v>-49.5605469</c:v>
                </c:pt>
                <c:pt idx="253546">
                  <c:v>-87.2802734</c:v>
                </c:pt>
                <c:pt idx="253547">
                  <c:v>-102.172852</c:v>
                </c:pt>
                <c:pt idx="253548">
                  <c:v>-85.5712891</c:v>
                </c:pt>
                <c:pt idx="253549">
                  <c:v>-49.4384766</c:v>
                </c:pt>
                <c:pt idx="253550">
                  <c:v>-1.953125</c:v>
                </c:pt>
                <c:pt idx="253551">
                  <c:v>53.8330078</c:v>
                </c:pt>
                <c:pt idx="253552">
                  <c:v>85.20507809999994</c:v>
                </c:pt>
                <c:pt idx="253553">
                  <c:v>101.5625</c:v>
                </c:pt>
                <c:pt idx="253554">
                  <c:v>93.9941406</c:v>
                </c:pt>
                <c:pt idx="253555">
                  <c:v>48.5839844</c:v>
                </c:pt>
                <c:pt idx="253556">
                  <c:v>-3.90625</c:v>
                </c:pt>
                <c:pt idx="253557">
                  <c:v>-49.9267578</c:v>
                </c:pt>
                <c:pt idx="253558">
                  <c:v>-88.8671875</c:v>
                </c:pt>
                <c:pt idx="253559">
                  <c:v>-97.2900391</c:v>
                </c:pt>
                <c:pt idx="253560">
                  <c:v>-87.4023438</c:v>
                </c:pt>
                <c:pt idx="253561">
                  <c:v>-55.1757812</c:v>
                </c:pt>
                <c:pt idx="253562">
                  <c:v>-11.1083984</c:v>
                </c:pt>
                <c:pt idx="253563">
                  <c:v>41.9921875</c:v>
                </c:pt>
                <c:pt idx="253564">
                  <c:v>80.5664062</c:v>
                </c:pt>
                <c:pt idx="253565">
                  <c:v>93.87207029999993</c:v>
                </c:pt>
                <c:pt idx="253566">
                  <c:v>93.2617188</c:v>
                </c:pt>
                <c:pt idx="253567">
                  <c:v>65.67382809999994</c:v>
                </c:pt>
                <c:pt idx="253568">
                  <c:v>15.8691406</c:v>
                </c:pt>
                <c:pt idx="253569">
                  <c:v>-44.6777344</c:v>
                </c:pt>
                <c:pt idx="253570">
                  <c:v>-78.36914059999998</c:v>
                </c:pt>
                <c:pt idx="253571">
                  <c:v>-97.0458984</c:v>
                </c:pt>
                <c:pt idx="253572">
                  <c:v>-90.08789059999998</c:v>
                </c:pt>
                <c:pt idx="253573">
                  <c:v>-61.4013672</c:v>
                </c:pt>
                <c:pt idx="253574">
                  <c:v>-15.625</c:v>
                </c:pt>
                <c:pt idx="253575">
                  <c:v>38.4521484</c:v>
                </c:pt>
                <c:pt idx="253576">
                  <c:v>80.078125</c:v>
                </c:pt>
                <c:pt idx="253577">
                  <c:v>100.585938</c:v>
                </c:pt>
                <c:pt idx="253578">
                  <c:v>97.90039059999998</c:v>
                </c:pt>
                <c:pt idx="253579">
                  <c:v>59.4482422</c:v>
                </c:pt>
                <c:pt idx="253580">
                  <c:v>16.2353516</c:v>
                </c:pt>
                <c:pt idx="253581">
                  <c:v>-32.7148438</c:v>
                </c:pt>
                <c:pt idx="253582">
                  <c:v>-79.7119141</c:v>
                </c:pt>
                <c:pt idx="253583">
                  <c:v>-96.92382809999998</c:v>
                </c:pt>
                <c:pt idx="253584">
                  <c:v>-86.6699219</c:v>
                </c:pt>
                <c:pt idx="253585">
                  <c:v>-57.4951172</c:v>
                </c:pt>
                <c:pt idx="253586">
                  <c:v>-15.7470703</c:v>
                </c:pt>
                <c:pt idx="253587">
                  <c:v>34.3017578</c:v>
                </c:pt>
                <c:pt idx="253588">
                  <c:v>76.9042969</c:v>
                </c:pt>
                <c:pt idx="253589">
                  <c:v>96.3134766</c:v>
                </c:pt>
                <c:pt idx="253590">
                  <c:v>91.796875</c:v>
                </c:pt>
                <c:pt idx="253591">
                  <c:v>62.0117188</c:v>
                </c:pt>
                <c:pt idx="253592">
                  <c:v>20.0195312</c:v>
                </c:pt>
                <c:pt idx="253593">
                  <c:v>-32.7148438</c:v>
                </c:pt>
                <c:pt idx="253594">
                  <c:v>-72.9980469</c:v>
                </c:pt>
                <c:pt idx="253595">
                  <c:v>-91.3085938</c:v>
                </c:pt>
                <c:pt idx="253596">
                  <c:v>-92.0410156</c:v>
                </c:pt>
                <c:pt idx="253597">
                  <c:v>-68.9697266</c:v>
                </c:pt>
                <c:pt idx="253598">
                  <c:v>-20.38574219999997</c:v>
                </c:pt>
                <c:pt idx="253599">
                  <c:v>25.2685547</c:v>
                </c:pt>
                <c:pt idx="253600">
                  <c:v>69.7021484</c:v>
                </c:pt>
                <c:pt idx="253601">
                  <c:v>96.80175779999998</c:v>
                </c:pt>
                <c:pt idx="253602">
                  <c:v>91.9189453</c:v>
                </c:pt>
                <c:pt idx="253603">
                  <c:v>62.1337891</c:v>
                </c:pt>
                <c:pt idx="253604">
                  <c:v>22.3388672</c:v>
                </c:pt>
                <c:pt idx="253605">
                  <c:v>-23.0712891</c:v>
                </c:pt>
                <c:pt idx="253606">
                  <c:v>-74.8291016</c:v>
                </c:pt>
                <c:pt idx="253607">
                  <c:v>-96.3134766</c:v>
                </c:pt>
                <c:pt idx="253608">
                  <c:v>-98.1445312</c:v>
                </c:pt>
                <c:pt idx="253609">
                  <c:v>-75.4394531</c:v>
                </c:pt>
                <c:pt idx="253610">
                  <c:v>-27.8320312</c:v>
                </c:pt>
                <c:pt idx="253611">
                  <c:v>20.6298828</c:v>
                </c:pt>
                <c:pt idx="253612">
                  <c:v>62.2558594</c:v>
                </c:pt>
                <c:pt idx="253613">
                  <c:v>89.35546879999995</c:v>
                </c:pt>
                <c:pt idx="253614">
                  <c:v>101.074219</c:v>
                </c:pt>
                <c:pt idx="253615">
                  <c:v>71.1669922</c:v>
                </c:pt>
                <c:pt idx="253616">
                  <c:v>28.5644531</c:v>
                </c:pt>
                <c:pt idx="253617">
                  <c:v>-10.9863281</c:v>
                </c:pt>
                <c:pt idx="253618">
                  <c:v>-62.3779297</c:v>
                </c:pt>
                <c:pt idx="253619">
                  <c:v>-89.9658203</c:v>
                </c:pt>
                <c:pt idx="253620">
                  <c:v>-94.97070309999998</c:v>
                </c:pt>
                <c:pt idx="253621">
                  <c:v>-69.8242188</c:v>
                </c:pt>
                <c:pt idx="253622">
                  <c:v>-30.6396484</c:v>
                </c:pt>
                <c:pt idx="253623">
                  <c:v>15.2587891</c:v>
                </c:pt>
                <c:pt idx="253624">
                  <c:v>57.7392578</c:v>
                </c:pt>
                <c:pt idx="253625">
                  <c:v>93.2617188</c:v>
                </c:pt>
                <c:pt idx="253626">
                  <c:v>99.7314453</c:v>
                </c:pt>
                <c:pt idx="253627">
                  <c:v>82.15332029999998</c:v>
                </c:pt>
                <c:pt idx="253628">
                  <c:v>37.8417969</c:v>
                </c:pt>
                <c:pt idx="253629">
                  <c:v>-9.39941406</c:v>
                </c:pt>
                <c:pt idx="253630">
                  <c:v>-63.8427734</c:v>
                </c:pt>
                <c:pt idx="253631">
                  <c:v>-93.6279297</c:v>
                </c:pt>
                <c:pt idx="253632">
                  <c:v>-92.77343749999996</c:v>
                </c:pt>
                <c:pt idx="253633">
                  <c:v>-75.5615234</c:v>
                </c:pt>
                <c:pt idx="253634">
                  <c:v>-44.921875</c:v>
                </c:pt>
                <c:pt idx="253635">
                  <c:v>5.24902344</c:v>
                </c:pt>
                <c:pt idx="253636">
                  <c:v>60.18066409999999</c:v>
                </c:pt>
                <c:pt idx="253637">
                  <c:v>84.4726562</c:v>
                </c:pt>
                <c:pt idx="253638">
                  <c:v>95.4589844</c:v>
                </c:pt>
                <c:pt idx="253639">
                  <c:v>81.17675779999993</c:v>
                </c:pt>
                <c:pt idx="253640">
                  <c:v>37.8417969</c:v>
                </c:pt>
                <c:pt idx="253641">
                  <c:v>-3.29589844</c:v>
                </c:pt>
                <c:pt idx="253642">
                  <c:v>-52.734375</c:v>
                </c:pt>
                <c:pt idx="253643">
                  <c:v>-84.4726562</c:v>
                </c:pt>
                <c:pt idx="253644">
                  <c:v>-101.196289</c:v>
                </c:pt>
                <c:pt idx="253645">
                  <c:v>-86.7919922</c:v>
                </c:pt>
                <c:pt idx="253646">
                  <c:v>-41.9921875</c:v>
                </c:pt>
                <c:pt idx="253647">
                  <c:v>-0.9765625</c:v>
                </c:pt>
                <c:pt idx="253648">
                  <c:v>47.7294922</c:v>
                </c:pt>
                <c:pt idx="253649">
                  <c:v>85.3271484</c:v>
                </c:pt>
                <c:pt idx="253650">
                  <c:v>94.3603516</c:v>
                </c:pt>
                <c:pt idx="253651">
                  <c:v>86.9140625</c:v>
                </c:pt>
                <c:pt idx="253652">
                  <c:v>53.7109375</c:v>
                </c:pt>
                <c:pt idx="253653">
                  <c:v>3.17382812</c:v>
                </c:pt>
                <c:pt idx="253654">
                  <c:v>-49.9267578</c:v>
                </c:pt>
                <c:pt idx="253655">
                  <c:v>-85.8154297</c:v>
                </c:pt>
                <c:pt idx="253656">
                  <c:v>-101.806641</c:v>
                </c:pt>
                <c:pt idx="253657">
                  <c:v>-92.1630859</c:v>
                </c:pt>
                <c:pt idx="253658">
                  <c:v>-53.5888672</c:v>
                </c:pt>
                <c:pt idx="253659">
                  <c:v>-9.277343749999998</c:v>
                </c:pt>
                <c:pt idx="253660">
                  <c:v>38.3300781</c:v>
                </c:pt>
                <c:pt idx="253661">
                  <c:v>74.9511719</c:v>
                </c:pt>
                <c:pt idx="253662">
                  <c:v>95.0927734</c:v>
                </c:pt>
                <c:pt idx="253663">
                  <c:v>91.1865234</c:v>
                </c:pt>
                <c:pt idx="253664">
                  <c:v>57.4951172</c:v>
                </c:pt>
                <c:pt idx="253665">
                  <c:v>9.88769531</c:v>
                </c:pt>
                <c:pt idx="253666">
                  <c:v>-44.6777344</c:v>
                </c:pt>
                <c:pt idx="253667">
                  <c:v>-81.17675779999993</c:v>
                </c:pt>
                <c:pt idx="253668">
                  <c:v>-94.2382812</c:v>
                </c:pt>
                <c:pt idx="253669">
                  <c:v>-90.08789059999998</c:v>
                </c:pt>
                <c:pt idx="253670">
                  <c:v>-56.3964844</c:v>
                </c:pt>
                <c:pt idx="253671">
                  <c:v>-15.3808594</c:v>
                </c:pt>
                <c:pt idx="253672">
                  <c:v>31.3720703</c:v>
                </c:pt>
                <c:pt idx="253673">
                  <c:v>77.39257809999994</c:v>
                </c:pt>
                <c:pt idx="253674">
                  <c:v>101.806641</c:v>
                </c:pt>
                <c:pt idx="253675">
                  <c:v>89.2333984</c:v>
                </c:pt>
                <c:pt idx="253676">
                  <c:v>62.0117188</c:v>
                </c:pt>
                <c:pt idx="253677">
                  <c:v>22.2167969</c:v>
                </c:pt>
                <c:pt idx="253678">
                  <c:v>-36.4990234</c:v>
                </c:pt>
                <c:pt idx="253679">
                  <c:v>-80.32226559999998</c:v>
                </c:pt>
                <c:pt idx="253680">
                  <c:v>-101.074219</c:v>
                </c:pt>
                <c:pt idx="253681">
                  <c:v>-87.6464844</c:v>
                </c:pt>
                <c:pt idx="253682">
                  <c:v>-62.2558594</c:v>
                </c:pt>
                <c:pt idx="253683">
                  <c:v>-19.2871094</c:v>
                </c:pt>
                <c:pt idx="253684">
                  <c:v>32.2265625</c:v>
                </c:pt>
                <c:pt idx="253685">
                  <c:v>78.0029297</c:v>
                </c:pt>
                <c:pt idx="253686">
                  <c:v>102.661133</c:v>
                </c:pt>
                <c:pt idx="253687">
                  <c:v>97.65625</c:v>
                </c:pt>
                <c:pt idx="253688">
                  <c:v>69.8242188</c:v>
                </c:pt>
                <c:pt idx="253689">
                  <c:v>23.3154297</c:v>
                </c:pt>
                <c:pt idx="253690">
                  <c:v>-27.7099609</c:v>
                </c:pt>
                <c:pt idx="253691">
                  <c:v>-75.8056641</c:v>
                </c:pt>
                <c:pt idx="253692">
                  <c:v>-98.5107422</c:v>
                </c:pt>
                <c:pt idx="253693">
                  <c:v>-94.84863279999998</c:v>
                </c:pt>
                <c:pt idx="253694">
                  <c:v>-72.9980469</c:v>
                </c:pt>
                <c:pt idx="253695">
                  <c:v>-24.6582031</c:v>
                </c:pt>
                <c:pt idx="253696">
                  <c:v>26.1230469</c:v>
                </c:pt>
                <c:pt idx="253697">
                  <c:v>64.0869141</c:v>
                </c:pt>
                <c:pt idx="253698">
                  <c:v>96.1914062</c:v>
                </c:pt>
                <c:pt idx="253699">
                  <c:v>95.82519529999998</c:v>
                </c:pt>
                <c:pt idx="253700">
                  <c:v>70.67871089999993</c:v>
                </c:pt>
                <c:pt idx="253701">
                  <c:v>33.81347659999999</c:v>
                </c:pt>
                <c:pt idx="253702">
                  <c:v>-23.0712891</c:v>
                </c:pt>
                <c:pt idx="253703">
                  <c:v>-64.57519529999998</c:v>
                </c:pt>
                <c:pt idx="253704">
                  <c:v>-86.18164059999998</c:v>
                </c:pt>
                <c:pt idx="253705">
                  <c:v>-97.90039059999998</c:v>
                </c:pt>
                <c:pt idx="253706">
                  <c:v>-72.3876953</c:v>
                </c:pt>
                <c:pt idx="253707">
                  <c:v>-30.5175781</c:v>
                </c:pt>
                <c:pt idx="253708">
                  <c:v>19.4091797</c:v>
                </c:pt>
                <c:pt idx="253709">
                  <c:v>59.3261719</c:v>
                </c:pt>
                <c:pt idx="253710">
                  <c:v>87.15820309999998</c:v>
                </c:pt>
                <c:pt idx="253711">
                  <c:v>92.6513672</c:v>
                </c:pt>
                <c:pt idx="253712">
                  <c:v>80.9326172</c:v>
                </c:pt>
                <c:pt idx="253713">
                  <c:v>31.98242189999997</c:v>
                </c:pt>
                <c:pt idx="253714">
                  <c:v>-23.0712891</c:v>
                </c:pt>
                <c:pt idx="253715">
                  <c:v>-64.2089844</c:v>
                </c:pt>
                <c:pt idx="253716">
                  <c:v>-88.9892578</c:v>
                </c:pt>
                <c:pt idx="253717">
                  <c:v>-99.9755859</c:v>
                </c:pt>
                <c:pt idx="253718">
                  <c:v>-74.8291016</c:v>
                </c:pt>
                <c:pt idx="253719">
                  <c:v>-29.9072266</c:v>
                </c:pt>
                <c:pt idx="253720">
                  <c:v>13.0615234</c:v>
                </c:pt>
                <c:pt idx="253721">
                  <c:v>60.9130859</c:v>
                </c:pt>
                <c:pt idx="253722">
                  <c:v>93.1396484</c:v>
                </c:pt>
                <c:pt idx="253723">
                  <c:v>105.59082</c:v>
                </c:pt>
                <c:pt idx="253724">
                  <c:v>82.6416016</c:v>
                </c:pt>
                <c:pt idx="253725">
                  <c:v>44.55566409999999</c:v>
                </c:pt>
                <c:pt idx="253726">
                  <c:v>-9.88769531</c:v>
                </c:pt>
                <c:pt idx="253727">
                  <c:v>-60.0585938</c:v>
                </c:pt>
                <c:pt idx="253728">
                  <c:v>-95.4589844</c:v>
                </c:pt>
                <c:pt idx="253729">
                  <c:v>-95.2148438</c:v>
                </c:pt>
                <c:pt idx="253730">
                  <c:v>-80.68847659999993</c:v>
                </c:pt>
                <c:pt idx="253731">
                  <c:v>-46.7529297</c:v>
                </c:pt>
                <c:pt idx="253732">
                  <c:v>8.91113281</c:v>
                </c:pt>
                <c:pt idx="253733">
                  <c:v>57.7392578</c:v>
                </c:pt>
                <c:pt idx="253734">
                  <c:v>90.33203119999993</c:v>
                </c:pt>
                <c:pt idx="253735">
                  <c:v>101.806641</c:v>
                </c:pt>
                <c:pt idx="253736">
                  <c:v>84.9609375</c:v>
                </c:pt>
                <c:pt idx="253737">
                  <c:v>47.4853516</c:v>
                </c:pt>
                <c:pt idx="253738">
                  <c:v>-6.835937499999997</c:v>
                </c:pt>
                <c:pt idx="253739">
                  <c:v>-56.1523438</c:v>
                </c:pt>
                <c:pt idx="253740">
                  <c:v>-92.0410156</c:v>
                </c:pt>
                <c:pt idx="253741">
                  <c:v>-96.67968749999996</c:v>
                </c:pt>
                <c:pt idx="253742">
                  <c:v>-81.29882809999998</c:v>
                </c:pt>
                <c:pt idx="253743">
                  <c:v>-49.1943359</c:v>
                </c:pt>
                <c:pt idx="253744">
                  <c:v>0.244140625</c:v>
                </c:pt>
                <c:pt idx="253745">
                  <c:v>52.6123047</c:v>
                </c:pt>
                <c:pt idx="253746">
                  <c:v>88.5009766</c:v>
                </c:pt>
                <c:pt idx="253747">
                  <c:v>99.9755859</c:v>
                </c:pt>
                <c:pt idx="253748">
                  <c:v>88.8671875</c:v>
                </c:pt>
                <c:pt idx="253749">
                  <c:v>54.4433594</c:v>
                </c:pt>
                <c:pt idx="253750">
                  <c:v>5.73730469</c:v>
                </c:pt>
                <c:pt idx="253751">
                  <c:v>-40.4052734</c:v>
                </c:pt>
                <c:pt idx="253752">
                  <c:v>-87.890625</c:v>
                </c:pt>
                <c:pt idx="253753">
                  <c:v>-96.5576172</c:v>
                </c:pt>
                <c:pt idx="253754">
                  <c:v>-88.8671875</c:v>
                </c:pt>
                <c:pt idx="253755">
                  <c:v>-65.4296875</c:v>
                </c:pt>
                <c:pt idx="253756">
                  <c:v>-17.0898438</c:v>
                </c:pt>
                <c:pt idx="253757">
                  <c:v>39.1845703</c:v>
                </c:pt>
                <c:pt idx="253758">
                  <c:v>89.11132809999998</c:v>
                </c:pt>
                <c:pt idx="253759">
                  <c:v>104.736328</c:v>
                </c:pt>
                <c:pt idx="253760">
                  <c:v>88.37890619999993</c:v>
                </c:pt>
                <c:pt idx="253761">
                  <c:v>55.1757812</c:v>
                </c:pt>
                <c:pt idx="253762">
                  <c:v>5.004882809999995</c:v>
                </c:pt>
                <c:pt idx="253763">
                  <c:v>-42.2363281</c:v>
                </c:pt>
                <c:pt idx="253764">
                  <c:v>-81.4208984</c:v>
                </c:pt>
                <c:pt idx="253765">
                  <c:v>-88.7451172</c:v>
                </c:pt>
                <c:pt idx="253766">
                  <c:v>-90.33203119999993</c:v>
                </c:pt>
                <c:pt idx="253767">
                  <c:v>-60.6689453</c:v>
                </c:pt>
                <c:pt idx="253768">
                  <c:v>-16.1132812</c:v>
                </c:pt>
                <c:pt idx="253769">
                  <c:v>37.8417969</c:v>
                </c:pt>
                <c:pt idx="253770">
                  <c:v>79.9560547</c:v>
                </c:pt>
                <c:pt idx="253771">
                  <c:v>96.4355469</c:v>
                </c:pt>
                <c:pt idx="253772">
                  <c:v>86.3037109</c:v>
                </c:pt>
                <c:pt idx="253773">
                  <c:v>58.3496094</c:v>
                </c:pt>
                <c:pt idx="253774">
                  <c:v>17.2119141</c:v>
                </c:pt>
                <c:pt idx="253775">
                  <c:v>-35.0341797</c:v>
                </c:pt>
                <c:pt idx="253776">
                  <c:v>-80.9326172</c:v>
                </c:pt>
                <c:pt idx="253777">
                  <c:v>-98.1445312</c:v>
                </c:pt>
                <c:pt idx="253778">
                  <c:v>-95.5810547</c:v>
                </c:pt>
                <c:pt idx="253779">
                  <c:v>-60.6689453</c:v>
                </c:pt>
                <c:pt idx="253780">
                  <c:v>-12.6953125</c:v>
                </c:pt>
                <c:pt idx="253781">
                  <c:v>29.5410156</c:v>
                </c:pt>
                <c:pt idx="253782">
                  <c:v>70.80078119999993</c:v>
                </c:pt>
                <c:pt idx="253783">
                  <c:v>92.0410156</c:v>
                </c:pt>
                <c:pt idx="253784">
                  <c:v>94.1162109</c:v>
                </c:pt>
                <c:pt idx="253785">
                  <c:v>66.40625</c:v>
                </c:pt>
                <c:pt idx="253786">
                  <c:v>26.9775391</c:v>
                </c:pt>
                <c:pt idx="253787">
                  <c:v>-21.3623047</c:v>
                </c:pt>
                <c:pt idx="253788">
                  <c:v>-73.85253909999996</c:v>
                </c:pt>
                <c:pt idx="253789">
                  <c:v>-98.75488279999998</c:v>
                </c:pt>
                <c:pt idx="253790">
                  <c:v>-104.003906</c:v>
                </c:pt>
                <c:pt idx="253791">
                  <c:v>-70.3125</c:v>
                </c:pt>
                <c:pt idx="253792">
                  <c:v>-28.6865234</c:v>
                </c:pt>
                <c:pt idx="253793">
                  <c:v>19.1650391</c:v>
                </c:pt>
                <c:pt idx="253794">
                  <c:v>64.6972656</c:v>
                </c:pt>
                <c:pt idx="253795">
                  <c:v>90.6982422</c:v>
                </c:pt>
                <c:pt idx="253796">
                  <c:v>88.7451172</c:v>
                </c:pt>
                <c:pt idx="253797">
                  <c:v>69.9462891</c:v>
                </c:pt>
                <c:pt idx="253798">
                  <c:v>26.7333984</c:v>
                </c:pt>
                <c:pt idx="253799">
                  <c:v>-20.5078125</c:v>
                </c:pt>
                <c:pt idx="253800">
                  <c:v>-67.62695309999998</c:v>
                </c:pt>
                <c:pt idx="253801">
                  <c:v>-99.9755859</c:v>
                </c:pt>
                <c:pt idx="253802">
                  <c:v>-94.2382812</c:v>
                </c:pt>
                <c:pt idx="253803">
                  <c:v>-69.2138672</c:v>
                </c:pt>
                <c:pt idx="253804">
                  <c:v>-33.3251953</c:v>
                </c:pt>
                <c:pt idx="253805">
                  <c:v>14.0380859</c:v>
                </c:pt>
                <c:pt idx="253806">
                  <c:v>64.8193359</c:v>
                </c:pt>
                <c:pt idx="253807">
                  <c:v>94.2382812</c:v>
                </c:pt>
                <c:pt idx="253808">
                  <c:v>98.75488279999998</c:v>
                </c:pt>
                <c:pt idx="253809">
                  <c:v>75.4394531</c:v>
                </c:pt>
                <c:pt idx="253810">
                  <c:v>33.0810547</c:v>
                </c:pt>
                <c:pt idx="253811">
                  <c:v>-16.9677734</c:v>
                </c:pt>
                <c:pt idx="253812">
                  <c:v>-67.8710938</c:v>
                </c:pt>
                <c:pt idx="253813">
                  <c:v>-101.928711</c:v>
                </c:pt>
                <c:pt idx="253814">
                  <c:v>-95.82519529999998</c:v>
                </c:pt>
                <c:pt idx="253815">
                  <c:v>-80.5664062</c:v>
                </c:pt>
                <c:pt idx="253816">
                  <c:v>-42.7246094</c:v>
                </c:pt>
                <c:pt idx="253817">
                  <c:v>11.9628906</c:v>
                </c:pt>
                <c:pt idx="253818">
                  <c:v>59.5703125</c:v>
                </c:pt>
                <c:pt idx="253819">
                  <c:v>88.2568359</c:v>
                </c:pt>
                <c:pt idx="253820">
                  <c:v>101.44043</c:v>
                </c:pt>
                <c:pt idx="253821">
                  <c:v>87.890625</c:v>
                </c:pt>
                <c:pt idx="253822">
                  <c:v>39.7949219</c:v>
                </c:pt>
                <c:pt idx="253823">
                  <c:v>-9.64355469</c:v>
                </c:pt>
                <c:pt idx="253824">
                  <c:v>-55.7861328</c:v>
                </c:pt>
                <c:pt idx="253825">
                  <c:v>-90.08789059999998</c:v>
                </c:pt>
                <c:pt idx="253826">
                  <c:v>-100.585938</c:v>
                </c:pt>
                <c:pt idx="253827">
                  <c:v>-77.5146484</c:v>
                </c:pt>
                <c:pt idx="253828">
                  <c:v>-46.6308594</c:v>
                </c:pt>
                <c:pt idx="253829">
                  <c:v>5.98144531</c:v>
                </c:pt>
                <c:pt idx="253830">
                  <c:v>47.4853516</c:v>
                </c:pt>
                <c:pt idx="253831">
                  <c:v>77.75878909999996</c:v>
                </c:pt>
                <c:pt idx="253832">
                  <c:v>96.92382809999998</c:v>
                </c:pt>
                <c:pt idx="253833">
                  <c:v>86.5478516</c:v>
                </c:pt>
                <c:pt idx="253834">
                  <c:v>49.80468749999996</c:v>
                </c:pt>
                <c:pt idx="253835">
                  <c:v>1.953125</c:v>
                </c:pt>
                <c:pt idx="253836">
                  <c:v>-50.78125</c:v>
                </c:pt>
                <c:pt idx="253837">
                  <c:v>-85.4492188</c:v>
                </c:pt>
                <c:pt idx="253838">
                  <c:v>-95.703125</c:v>
                </c:pt>
                <c:pt idx="253839">
                  <c:v>-89.7216797</c:v>
                </c:pt>
                <c:pt idx="253840">
                  <c:v>-47.3632812</c:v>
                </c:pt>
                <c:pt idx="253841">
                  <c:v>-7.812499999999997</c:v>
                </c:pt>
                <c:pt idx="253842">
                  <c:v>39.30664059999999</c:v>
                </c:pt>
                <c:pt idx="253843">
                  <c:v>81.5429688</c:v>
                </c:pt>
                <c:pt idx="253844">
                  <c:v>98.5107422</c:v>
                </c:pt>
                <c:pt idx="253845">
                  <c:v>92.2851562</c:v>
                </c:pt>
                <c:pt idx="253846">
                  <c:v>63.9648438</c:v>
                </c:pt>
                <c:pt idx="253847">
                  <c:v>5.615234379999995</c:v>
                </c:pt>
                <c:pt idx="253848">
                  <c:v>-44.921875</c:v>
                </c:pt>
                <c:pt idx="253849">
                  <c:v>-80.68847659999993</c:v>
                </c:pt>
                <c:pt idx="253850">
                  <c:v>-91.6748047</c:v>
                </c:pt>
                <c:pt idx="253851">
                  <c:v>-93.5058594</c:v>
                </c:pt>
                <c:pt idx="253852">
                  <c:v>-63.4765625</c:v>
                </c:pt>
                <c:pt idx="253853">
                  <c:v>-10.9863281</c:v>
                </c:pt>
                <c:pt idx="253854">
                  <c:v>38.6962891</c:v>
                </c:pt>
                <c:pt idx="253855">
                  <c:v>81.5429688</c:v>
                </c:pt>
                <c:pt idx="253856">
                  <c:v>105.834961</c:v>
                </c:pt>
                <c:pt idx="253857">
                  <c:v>91.0644531</c:v>
                </c:pt>
                <c:pt idx="253858">
                  <c:v>54.6875</c:v>
                </c:pt>
                <c:pt idx="253859">
                  <c:v>17.3339844</c:v>
                </c:pt>
                <c:pt idx="253860">
                  <c:v>-36.4990234</c:v>
                </c:pt>
                <c:pt idx="253861">
                  <c:v>-80.5664062</c:v>
                </c:pt>
                <c:pt idx="253862">
                  <c:v>-95.3369141</c:v>
                </c:pt>
                <c:pt idx="253863">
                  <c:v>-87.6464844</c:v>
                </c:pt>
                <c:pt idx="253864">
                  <c:v>-60.4248047</c:v>
                </c:pt>
                <c:pt idx="253865">
                  <c:v>-7.20214844</c:v>
                </c:pt>
                <c:pt idx="253866">
                  <c:v>37.9638672</c:v>
                </c:pt>
                <c:pt idx="253867">
                  <c:v>75.0732422</c:v>
                </c:pt>
                <c:pt idx="253868">
                  <c:v>100.952148</c:v>
                </c:pt>
                <c:pt idx="253869">
                  <c:v>99.3652344</c:v>
                </c:pt>
                <c:pt idx="253870">
                  <c:v>70.80078119999993</c:v>
                </c:pt>
                <c:pt idx="253871">
                  <c:v>21.7285156</c:v>
                </c:pt>
                <c:pt idx="253872">
                  <c:v>-33.3251953</c:v>
                </c:pt>
                <c:pt idx="253873">
                  <c:v>-77.39257809999994</c:v>
                </c:pt>
                <c:pt idx="253874">
                  <c:v>-96.3134766</c:v>
                </c:pt>
                <c:pt idx="253875">
                  <c:v>-95.5810547</c:v>
                </c:pt>
                <c:pt idx="253876">
                  <c:v>-64.9414062</c:v>
                </c:pt>
                <c:pt idx="253877">
                  <c:v>-23.6816406</c:v>
                </c:pt>
                <c:pt idx="253878">
                  <c:v>23.1933594</c:v>
                </c:pt>
                <c:pt idx="253879">
                  <c:v>69.7021484</c:v>
                </c:pt>
                <c:pt idx="253880">
                  <c:v>90.33203119999993</c:v>
                </c:pt>
                <c:pt idx="253881">
                  <c:v>93.5058594</c:v>
                </c:pt>
                <c:pt idx="253882">
                  <c:v>71.8994141</c:v>
                </c:pt>
                <c:pt idx="253883">
                  <c:v>25.7568359</c:v>
                </c:pt>
                <c:pt idx="253884">
                  <c:v>-25.390625</c:v>
                </c:pt>
                <c:pt idx="253885">
                  <c:v>-65.7958984</c:v>
                </c:pt>
                <c:pt idx="253886">
                  <c:v>-100.219727</c:v>
                </c:pt>
                <c:pt idx="253887">
                  <c:v>-102.661133</c:v>
                </c:pt>
                <c:pt idx="253888">
                  <c:v>-74.21875</c:v>
                </c:pt>
                <c:pt idx="253889">
                  <c:v>-26.6113281</c:v>
                </c:pt>
                <c:pt idx="253890">
                  <c:v>30.7617188</c:v>
                </c:pt>
                <c:pt idx="253891">
                  <c:v>67.0166016</c:v>
                </c:pt>
                <c:pt idx="253892">
                  <c:v>97.0458984</c:v>
                </c:pt>
                <c:pt idx="253893">
                  <c:v>94.4824219</c:v>
                </c:pt>
                <c:pt idx="253894">
                  <c:v>65.4296875</c:v>
                </c:pt>
                <c:pt idx="253895">
                  <c:v>36.7431641</c:v>
                </c:pt>
                <c:pt idx="253896">
                  <c:v>-15.7470703</c:v>
                </c:pt>
                <c:pt idx="253897">
                  <c:v>-68.60351559999998</c:v>
                </c:pt>
                <c:pt idx="253898">
                  <c:v>-92.2851562</c:v>
                </c:pt>
                <c:pt idx="253899">
                  <c:v>-96.3134766</c:v>
                </c:pt>
                <c:pt idx="253900">
                  <c:v>-70.4345703</c:v>
                </c:pt>
                <c:pt idx="253901">
                  <c:v>-31.0058594</c:v>
                </c:pt>
                <c:pt idx="253902">
                  <c:v>18.5546875</c:v>
                </c:pt>
                <c:pt idx="253903">
                  <c:v>62.1337891</c:v>
                </c:pt>
                <c:pt idx="253904">
                  <c:v>92.77343749999996</c:v>
                </c:pt>
                <c:pt idx="253905">
                  <c:v>103.637695</c:v>
                </c:pt>
                <c:pt idx="253906">
                  <c:v>82.6416016</c:v>
                </c:pt>
                <c:pt idx="253907">
                  <c:v>37.4755859</c:v>
                </c:pt>
                <c:pt idx="253908">
                  <c:v>-14.6484375</c:v>
                </c:pt>
                <c:pt idx="253909">
                  <c:v>-58.7158203</c:v>
                </c:pt>
                <c:pt idx="253910">
                  <c:v>-92.6513672</c:v>
                </c:pt>
                <c:pt idx="253911">
                  <c:v>-98.5107422</c:v>
                </c:pt>
                <c:pt idx="253912">
                  <c:v>-87.5244141</c:v>
                </c:pt>
                <c:pt idx="253913">
                  <c:v>-43.0908203</c:v>
                </c:pt>
                <c:pt idx="253914">
                  <c:v>0.122070312</c:v>
                </c:pt>
                <c:pt idx="253915">
                  <c:v>50.9033203</c:v>
                </c:pt>
                <c:pt idx="253916">
                  <c:v>88.37890619999993</c:v>
                </c:pt>
                <c:pt idx="253917">
                  <c:v>96.3134766</c:v>
                </c:pt>
                <c:pt idx="253918">
                  <c:v>79.22363279999998</c:v>
                </c:pt>
                <c:pt idx="253919">
                  <c:v>41.8701172</c:v>
                </c:pt>
                <c:pt idx="253920">
                  <c:v>-8.42285156</c:v>
                </c:pt>
                <c:pt idx="253921">
                  <c:v>-57.61718749999999</c:v>
                </c:pt>
                <c:pt idx="253922">
                  <c:v>-90.08789059999998</c:v>
                </c:pt>
                <c:pt idx="253923">
                  <c:v>-107.666016</c:v>
                </c:pt>
                <c:pt idx="253924">
                  <c:v>-86.5478516</c:v>
                </c:pt>
                <c:pt idx="253925">
                  <c:v>-44.6777344</c:v>
                </c:pt>
                <c:pt idx="253926">
                  <c:v>4.15039062</c:v>
                </c:pt>
                <c:pt idx="253927">
                  <c:v>52.734375</c:v>
                </c:pt>
                <c:pt idx="253928">
                  <c:v>86.18164059999998</c:v>
                </c:pt>
                <c:pt idx="253929">
                  <c:v>99.4873047</c:v>
                </c:pt>
                <c:pt idx="253930">
                  <c:v>90.4541016</c:v>
                </c:pt>
                <c:pt idx="253931">
                  <c:v>54.5654297</c:v>
                </c:pt>
                <c:pt idx="253932">
                  <c:v>4.02832031</c:v>
                </c:pt>
                <c:pt idx="253933">
                  <c:v>-57.1289062</c:v>
                </c:pt>
                <c:pt idx="253934">
                  <c:v>-83.2519531</c:v>
                </c:pt>
                <c:pt idx="253935">
                  <c:v>-94.7265625</c:v>
                </c:pt>
                <c:pt idx="253936">
                  <c:v>-86.9140625</c:v>
                </c:pt>
                <c:pt idx="253937">
                  <c:v>-43.3349609</c:v>
                </c:pt>
                <c:pt idx="253938">
                  <c:v>-1.70898438</c:v>
                </c:pt>
                <c:pt idx="253939">
                  <c:v>51.5136719</c:v>
                </c:pt>
                <c:pt idx="253940">
                  <c:v>91.0644531</c:v>
                </c:pt>
                <c:pt idx="253941">
                  <c:v>92.0410156</c:v>
                </c:pt>
                <c:pt idx="253942">
                  <c:v>90.4541016</c:v>
                </c:pt>
                <c:pt idx="253943">
                  <c:v>56.5185547</c:v>
                </c:pt>
                <c:pt idx="253944">
                  <c:v>-1.46484375</c:v>
                </c:pt>
                <c:pt idx="253945">
                  <c:v>-47.3632812</c:v>
                </c:pt>
                <c:pt idx="253946">
                  <c:v>-78.4912109</c:v>
                </c:pt>
                <c:pt idx="253947">
                  <c:v>-96.5576172</c:v>
                </c:pt>
                <c:pt idx="253948">
                  <c:v>-87.03613279999998</c:v>
                </c:pt>
                <c:pt idx="253949">
                  <c:v>-49.6826172</c:v>
                </c:pt>
                <c:pt idx="253950">
                  <c:v>-7.93457031</c:v>
                </c:pt>
                <c:pt idx="253951">
                  <c:v>35.8886719</c:v>
                </c:pt>
                <c:pt idx="253952">
                  <c:v>77.75878909999996</c:v>
                </c:pt>
                <c:pt idx="253953">
                  <c:v>97.0458984</c:v>
                </c:pt>
                <c:pt idx="253954">
                  <c:v>91.6748047</c:v>
                </c:pt>
                <c:pt idx="253955">
                  <c:v>59.4482422</c:v>
                </c:pt>
                <c:pt idx="253956">
                  <c:v>9.033203119999997</c:v>
                </c:pt>
                <c:pt idx="253957">
                  <c:v>-34.9121094</c:v>
                </c:pt>
                <c:pt idx="253958">
                  <c:v>-79.7119141</c:v>
                </c:pt>
                <c:pt idx="253959">
                  <c:v>-101.806641</c:v>
                </c:pt>
                <c:pt idx="253960">
                  <c:v>-91.3085938</c:v>
                </c:pt>
                <c:pt idx="253961">
                  <c:v>-60.4248047</c:v>
                </c:pt>
                <c:pt idx="253962">
                  <c:v>-16.3574219</c:v>
                </c:pt>
                <c:pt idx="253963">
                  <c:v>38.5742188</c:v>
                </c:pt>
                <c:pt idx="253964">
                  <c:v>77.63671879999995</c:v>
                </c:pt>
                <c:pt idx="253965">
                  <c:v>95.82519529999998</c:v>
                </c:pt>
                <c:pt idx="253966">
                  <c:v>92.6513672</c:v>
                </c:pt>
                <c:pt idx="253967">
                  <c:v>56.88476559999999</c:v>
                </c:pt>
                <c:pt idx="253968">
                  <c:v>15.5029297</c:v>
                </c:pt>
                <c:pt idx="253969">
                  <c:v>-27.9541016</c:v>
                </c:pt>
                <c:pt idx="253970">
                  <c:v>-71.4111328</c:v>
                </c:pt>
                <c:pt idx="253971">
                  <c:v>-95.82519529999998</c:v>
                </c:pt>
                <c:pt idx="253972">
                  <c:v>-97.0458984</c:v>
                </c:pt>
                <c:pt idx="253973">
                  <c:v>-65.0634766</c:v>
                </c:pt>
                <c:pt idx="253974">
                  <c:v>-20.0195312</c:v>
                </c:pt>
                <c:pt idx="253975">
                  <c:v>32.9589844</c:v>
                </c:pt>
                <c:pt idx="253976">
                  <c:v>72.50976559999998</c:v>
                </c:pt>
                <c:pt idx="253977">
                  <c:v>91.9189453</c:v>
                </c:pt>
                <c:pt idx="253978">
                  <c:v>97.5341797</c:v>
                </c:pt>
                <c:pt idx="253979">
                  <c:v>68.35937499999996</c:v>
                </c:pt>
                <c:pt idx="253980">
                  <c:v>20.6298828</c:v>
                </c:pt>
                <c:pt idx="253981">
                  <c:v>-34.6679688</c:v>
                </c:pt>
                <c:pt idx="253982">
                  <c:v>-76.2939453</c:v>
                </c:pt>
                <c:pt idx="253983">
                  <c:v>-96.67968749999996</c:v>
                </c:pt>
                <c:pt idx="253984">
                  <c:v>-91.0644531</c:v>
                </c:pt>
                <c:pt idx="253985">
                  <c:v>-69.45800779999998</c:v>
                </c:pt>
                <c:pt idx="253986">
                  <c:v>-33.6914062</c:v>
                </c:pt>
                <c:pt idx="253987">
                  <c:v>19.2871094</c:v>
                </c:pt>
                <c:pt idx="253988">
                  <c:v>68.9697266</c:v>
                </c:pt>
                <c:pt idx="253989">
                  <c:v>97.65625</c:v>
                </c:pt>
                <c:pt idx="253990">
                  <c:v>95.9472656</c:v>
                </c:pt>
                <c:pt idx="253991">
                  <c:v>77.14843749999996</c:v>
                </c:pt>
                <c:pt idx="253992">
                  <c:v>33.0810547</c:v>
                </c:pt>
                <c:pt idx="253993">
                  <c:v>-18.6767578</c:v>
                </c:pt>
                <c:pt idx="253994">
                  <c:v>-61.6455078</c:v>
                </c:pt>
                <c:pt idx="253995">
                  <c:v>-88.9892578</c:v>
                </c:pt>
                <c:pt idx="253996">
                  <c:v>-101.806641</c:v>
                </c:pt>
                <c:pt idx="253997">
                  <c:v>-77.39257809999994</c:v>
                </c:pt>
                <c:pt idx="253998">
                  <c:v>-32.4707031</c:v>
                </c:pt>
                <c:pt idx="253999">
                  <c:v>22.9492188</c:v>
                </c:pt>
                <c:pt idx="254000">
                  <c:v>58.9599609</c:v>
                </c:pt>
                <c:pt idx="254001">
                  <c:v>91.3085938</c:v>
                </c:pt>
                <c:pt idx="254002">
                  <c:v>97.1679688</c:v>
                </c:pt>
                <c:pt idx="254003">
                  <c:v>76.6601562</c:v>
                </c:pt>
                <c:pt idx="254004">
                  <c:v>37.4755859</c:v>
                </c:pt>
                <c:pt idx="254005">
                  <c:v>-10.2539062</c:v>
                </c:pt>
                <c:pt idx="254006">
                  <c:v>-55.9082031</c:v>
                </c:pt>
                <c:pt idx="254007">
                  <c:v>-91.1865234</c:v>
                </c:pt>
                <c:pt idx="254008">
                  <c:v>-92.6513672</c:v>
                </c:pt>
                <c:pt idx="254009">
                  <c:v>-80.68847659999993</c:v>
                </c:pt>
                <c:pt idx="254010">
                  <c:v>-41.2597656</c:v>
                </c:pt>
                <c:pt idx="254011">
                  <c:v>15.1367188</c:v>
                </c:pt>
                <c:pt idx="254012">
                  <c:v>60.18066409999999</c:v>
                </c:pt>
                <c:pt idx="254013">
                  <c:v>90.4541016</c:v>
                </c:pt>
                <c:pt idx="254014">
                  <c:v>106.567383</c:v>
                </c:pt>
                <c:pt idx="254015">
                  <c:v>85.08300779999998</c:v>
                </c:pt>
                <c:pt idx="254016">
                  <c:v>40.7714844</c:v>
                </c:pt>
                <c:pt idx="254017">
                  <c:v>-6.95800781</c:v>
                </c:pt>
                <c:pt idx="254018">
                  <c:v>-52.3681641</c:v>
                </c:pt>
                <c:pt idx="254019">
                  <c:v>-90.94238279999998</c:v>
                </c:pt>
                <c:pt idx="254020">
                  <c:v>-98.87695309999998</c:v>
                </c:pt>
                <c:pt idx="254021">
                  <c:v>-85.08300779999998</c:v>
                </c:pt>
                <c:pt idx="254022">
                  <c:v>-48.2177734</c:v>
                </c:pt>
                <c:pt idx="254023">
                  <c:v>-5.24902344</c:v>
                </c:pt>
                <c:pt idx="254024">
                  <c:v>49.3164062</c:v>
                </c:pt>
                <c:pt idx="254025">
                  <c:v>90.33203119999993</c:v>
                </c:pt>
                <c:pt idx="254026">
                  <c:v>100.708008</c:v>
                </c:pt>
                <c:pt idx="254027">
                  <c:v>81.9091797</c:v>
                </c:pt>
                <c:pt idx="254028">
                  <c:v>42.4804688</c:v>
                </c:pt>
                <c:pt idx="254029">
                  <c:v>3.90625</c:v>
                </c:pt>
                <c:pt idx="254030">
                  <c:v>-43.4570312</c:v>
                </c:pt>
                <c:pt idx="254031">
                  <c:v>-80.68847659999993</c:v>
                </c:pt>
                <c:pt idx="254032">
                  <c:v>-100.341797</c:v>
                </c:pt>
                <c:pt idx="254033">
                  <c:v>-92.2851562</c:v>
                </c:pt>
                <c:pt idx="254034">
                  <c:v>-58.2275391</c:v>
                </c:pt>
                <c:pt idx="254035">
                  <c:v>-2.31933594</c:v>
                </c:pt>
                <c:pt idx="254036">
                  <c:v>49.0722656</c:v>
                </c:pt>
                <c:pt idx="254037">
                  <c:v>78.0029297</c:v>
                </c:pt>
                <c:pt idx="254038">
                  <c:v>98.1445312</c:v>
                </c:pt>
                <c:pt idx="254039">
                  <c:v>87.6464844</c:v>
                </c:pt>
                <c:pt idx="254040">
                  <c:v>58.9599609</c:v>
                </c:pt>
                <c:pt idx="254041">
                  <c:v>14.8925781</c:v>
                </c:pt>
                <c:pt idx="254042">
                  <c:v>-39.9169922</c:v>
                </c:pt>
                <c:pt idx="254043">
                  <c:v>-77.39257809999994</c:v>
                </c:pt>
                <c:pt idx="254044">
                  <c:v>-94.2382812</c:v>
                </c:pt>
                <c:pt idx="254045">
                  <c:v>-95.5810547</c:v>
                </c:pt>
                <c:pt idx="254046">
                  <c:v>-62.9882812</c:v>
                </c:pt>
                <c:pt idx="254047">
                  <c:v>-9.033203119999997</c:v>
                </c:pt>
                <c:pt idx="254048">
                  <c:v>46.0205078</c:v>
                </c:pt>
                <c:pt idx="254049">
                  <c:v>80.68847659999993</c:v>
                </c:pt>
                <c:pt idx="254050">
                  <c:v>102.783203</c:v>
                </c:pt>
                <c:pt idx="254051">
                  <c:v>92.1630859</c:v>
                </c:pt>
                <c:pt idx="254052">
                  <c:v>59.9365234</c:v>
                </c:pt>
                <c:pt idx="254053">
                  <c:v>15.9912109</c:v>
                </c:pt>
                <c:pt idx="254054">
                  <c:v>-36.6210938</c:v>
                </c:pt>
                <c:pt idx="254055">
                  <c:v>-76.9042969</c:v>
                </c:pt>
                <c:pt idx="254056">
                  <c:v>-99.1210938</c:v>
                </c:pt>
                <c:pt idx="254057">
                  <c:v>-93.9941406</c:v>
                </c:pt>
                <c:pt idx="254058">
                  <c:v>-60.4248047</c:v>
                </c:pt>
                <c:pt idx="254059">
                  <c:v>-13.1835938</c:v>
                </c:pt>
                <c:pt idx="254060">
                  <c:v>31.8603516</c:v>
                </c:pt>
                <c:pt idx="254061">
                  <c:v>72.265625</c:v>
                </c:pt>
                <c:pt idx="254062">
                  <c:v>102.294922</c:v>
                </c:pt>
                <c:pt idx="254063">
                  <c:v>98.0224609</c:v>
                </c:pt>
                <c:pt idx="254064">
                  <c:v>66.1621094</c:v>
                </c:pt>
                <c:pt idx="254065">
                  <c:v>13.1835938</c:v>
                </c:pt>
                <c:pt idx="254066">
                  <c:v>-33.5693359</c:v>
                </c:pt>
                <c:pt idx="254067">
                  <c:v>-69.2138672</c:v>
                </c:pt>
                <c:pt idx="254068">
                  <c:v>-95.5810547</c:v>
                </c:pt>
                <c:pt idx="254069">
                  <c:v>-93.6279297</c:v>
                </c:pt>
                <c:pt idx="254070">
                  <c:v>-68.7255859</c:v>
                </c:pt>
                <c:pt idx="254071">
                  <c:v>-23.3154297</c:v>
                </c:pt>
                <c:pt idx="254072">
                  <c:v>26.6113281</c:v>
                </c:pt>
                <c:pt idx="254073">
                  <c:v>72.7539062</c:v>
                </c:pt>
                <c:pt idx="254074">
                  <c:v>97.4121094</c:v>
                </c:pt>
                <c:pt idx="254075">
                  <c:v>100.830078</c:v>
                </c:pt>
                <c:pt idx="254076">
                  <c:v>72.6318359</c:v>
                </c:pt>
                <c:pt idx="254077">
                  <c:v>19.0429688</c:v>
                </c:pt>
                <c:pt idx="254078">
                  <c:v>-28.1982422</c:v>
                </c:pt>
                <c:pt idx="254079">
                  <c:v>-64.0869141</c:v>
                </c:pt>
                <c:pt idx="254080">
                  <c:v>-95.9472656</c:v>
                </c:pt>
                <c:pt idx="254081">
                  <c:v>-94.7265625</c:v>
                </c:pt>
                <c:pt idx="254082">
                  <c:v>-71.5332031</c:v>
                </c:pt>
                <c:pt idx="254083">
                  <c:v>-30.7617188</c:v>
                </c:pt>
                <c:pt idx="254084">
                  <c:v>21.3623047</c:v>
                </c:pt>
                <c:pt idx="254085">
                  <c:v>72.3876953</c:v>
                </c:pt>
                <c:pt idx="254086">
                  <c:v>94.84863279999998</c:v>
                </c:pt>
                <c:pt idx="254087">
                  <c:v>97.5341797</c:v>
                </c:pt>
                <c:pt idx="254088">
                  <c:v>73.9746094</c:v>
                </c:pt>
                <c:pt idx="254089">
                  <c:v>39.30664059999999</c:v>
                </c:pt>
                <c:pt idx="254090">
                  <c:v>-18.7988281</c:v>
                </c:pt>
                <c:pt idx="254091">
                  <c:v>-63.5986328</c:v>
                </c:pt>
                <c:pt idx="254092">
                  <c:v>-87.15820309999998</c:v>
                </c:pt>
                <c:pt idx="254093">
                  <c:v>-94.1162109</c:v>
                </c:pt>
                <c:pt idx="254094">
                  <c:v>-73.3642578</c:v>
                </c:pt>
                <c:pt idx="254095">
                  <c:v>-34.0576172</c:v>
                </c:pt>
                <c:pt idx="254096">
                  <c:v>14.1601562</c:v>
                </c:pt>
                <c:pt idx="254097">
                  <c:v>62.3779297</c:v>
                </c:pt>
                <c:pt idx="254098">
                  <c:v>86.3037109</c:v>
                </c:pt>
                <c:pt idx="254099">
                  <c:v>94.3603516</c:v>
                </c:pt>
                <c:pt idx="254100">
                  <c:v>77.63671879999995</c:v>
                </c:pt>
                <c:pt idx="254101">
                  <c:v>37.5976562</c:v>
                </c:pt>
                <c:pt idx="254102">
                  <c:v>-13.9160156</c:v>
                </c:pt>
                <c:pt idx="254103">
                  <c:v>-54.6875</c:v>
                </c:pt>
                <c:pt idx="254104">
                  <c:v>-91.6748047</c:v>
                </c:pt>
                <c:pt idx="254105">
                  <c:v>-99.4873047</c:v>
                </c:pt>
                <c:pt idx="254106">
                  <c:v>-80.2001953</c:v>
                </c:pt>
                <c:pt idx="254107">
                  <c:v>-40.5273438</c:v>
                </c:pt>
                <c:pt idx="254108">
                  <c:v>4.76074219</c:v>
                </c:pt>
                <c:pt idx="254109">
                  <c:v>56.0302734</c:v>
                </c:pt>
                <c:pt idx="254110">
                  <c:v>89.11132809999998</c:v>
                </c:pt>
                <c:pt idx="254111">
                  <c:v>105.712891</c:v>
                </c:pt>
                <c:pt idx="254112">
                  <c:v>90.6982422</c:v>
                </c:pt>
                <c:pt idx="254113">
                  <c:v>42.7246094</c:v>
                </c:pt>
                <c:pt idx="254114">
                  <c:v>-10.1318359</c:v>
                </c:pt>
                <c:pt idx="254115">
                  <c:v>-58.59375</c:v>
                </c:pt>
                <c:pt idx="254116">
                  <c:v>-87.5244141</c:v>
                </c:pt>
                <c:pt idx="254117">
                  <c:v>-102.783203</c:v>
                </c:pt>
                <c:pt idx="254118">
                  <c:v>-86.3037109</c:v>
                </c:pt>
                <c:pt idx="254119">
                  <c:v>-45.7763672</c:v>
                </c:pt>
                <c:pt idx="254120">
                  <c:v>0.610351562</c:v>
                </c:pt>
                <c:pt idx="254121">
                  <c:v>53.9550781</c:v>
                </c:pt>
                <c:pt idx="254122">
                  <c:v>90.57617190000001</c:v>
                </c:pt>
                <c:pt idx="254123">
                  <c:v>103.271484</c:v>
                </c:pt>
                <c:pt idx="254124">
                  <c:v>89.9658203</c:v>
                </c:pt>
                <c:pt idx="254125">
                  <c:v>53.4667969</c:v>
                </c:pt>
                <c:pt idx="254126">
                  <c:v>8.7890625</c:v>
                </c:pt>
                <c:pt idx="254127">
                  <c:v>-47.85156249999999</c:v>
                </c:pt>
                <c:pt idx="254128">
                  <c:v>-78.12499999999998</c:v>
                </c:pt>
                <c:pt idx="254129">
                  <c:v>-97.90039059999998</c:v>
                </c:pt>
                <c:pt idx="254130">
                  <c:v>-92.0410156</c:v>
                </c:pt>
                <c:pt idx="254131">
                  <c:v>-57.7392578</c:v>
                </c:pt>
                <c:pt idx="254132">
                  <c:v>-8.91113281</c:v>
                </c:pt>
                <c:pt idx="254133">
                  <c:v>41.015625</c:v>
                </c:pt>
                <c:pt idx="254134">
                  <c:v>76.0498047</c:v>
                </c:pt>
                <c:pt idx="254135">
                  <c:v>97.4121094</c:v>
                </c:pt>
                <c:pt idx="254136">
                  <c:v>88.5009766</c:v>
                </c:pt>
                <c:pt idx="254137">
                  <c:v>57.2509766</c:v>
                </c:pt>
                <c:pt idx="254138">
                  <c:v>9.155273439999998</c:v>
                </c:pt>
                <c:pt idx="254139">
                  <c:v>-44.0673828</c:v>
                </c:pt>
                <c:pt idx="254140">
                  <c:v>-81.5429688</c:v>
                </c:pt>
                <c:pt idx="254141">
                  <c:v>-99.2431641</c:v>
                </c:pt>
                <c:pt idx="254142">
                  <c:v>-88.37890619999993</c:v>
                </c:pt>
                <c:pt idx="254143">
                  <c:v>-51.5136719</c:v>
                </c:pt>
                <c:pt idx="254144">
                  <c:v>-12.0849609</c:v>
                </c:pt>
                <c:pt idx="254145">
                  <c:v>37.109375</c:v>
                </c:pt>
                <c:pt idx="254146">
                  <c:v>83.0078125</c:v>
                </c:pt>
                <c:pt idx="254147">
                  <c:v>100.830078</c:v>
                </c:pt>
                <c:pt idx="254148">
                  <c:v>88.62304690000001</c:v>
                </c:pt>
                <c:pt idx="254149">
                  <c:v>59.81445309999999</c:v>
                </c:pt>
                <c:pt idx="254150">
                  <c:v>19.6533203</c:v>
                </c:pt>
                <c:pt idx="254151">
                  <c:v>-31.25</c:v>
                </c:pt>
                <c:pt idx="254152">
                  <c:v>-67.38281249999996</c:v>
                </c:pt>
                <c:pt idx="254153">
                  <c:v>-94.2382812</c:v>
                </c:pt>
                <c:pt idx="254154">
                  <c:v>-94.6044922</c:v>
                </c:pt>
                <c:pt idx="254155">
                  <c:v>-62.5</c:v>
                </c:pt>
                <c:pt idx="254156">
                  <c:v>-23.8037109</c:v>
                </c:pt>
                <c:pt idx="254157">
                  <c:v>21.9726562</c:v>
                </c:pt>
                <c:pt idx="254158">
                  <c:v>76.9042969</c:v>
                </c:pt>
                <c:pt idx="254159">
                  <c:v>103.759766</c:v>
                </c:pt>
                <c:pt idx="254160">
                  <c:v>96.1914062</c:v>
                </c:pt>
                <c:pt idx="254161">
                  <c:v>66.52832029999998</c:v>
                </c:pt>
                <c:pt idx="254162">
                  <c:v>27.2216797</c:v>
                </c:pt>
                <c:pt idx="254163">
                  <c:v>-26.9775391</c:v>
                </c:pt>
                <c:pt idx="254164">
                  <c:v>-69.7021484</c:v>
                </c:pt>
                <c:pt idx="254165">
                  <c:v>-101.196289</c:v>
                </c:pt>
                <c:pt idx="254166">
                  <c:v>-95.2148438</c:v>
                </c:pt>
                <c:pt idx="254167">
                  <c:v>-68.35937499999996</c:v>
                </c:pt>
                <c:pt idx="254168">
                  <c:v>-28.0761719</c:v>
                </c:pt>
                <c:pt idx="254169">
                  <c:v>25.0244141</c:v>
                </c:pt>
                <c:pt idx="254170">
                  <c:v>66.2841797</c:v>
                </c:pt>
                <c:pt idx="254171">
                  <c:v>92.4072266</c:v>
                </c:pt>
                <c:pt idx="254172">
                  <c:v>98.2666016</c:v>
                </c:pt>
                <c:pt idx="254173">
                  <c:v>70.55664059999998</c:v>
                </c:pt>
                <c:pt idx="254174">
                  <c:v>28.9306641</c:v>
                </c:pt>
                <c:pt idx="254175">
                  <c:v>-25.2685547</c:v>
                </c:pt>
                <c:pt idx="254176">
                  <c:v>-68.1152344</c:v>
                </c:pt>
                <c:pt idx="254177">
                  <c:v>-98.87695309999998</c:v>
                </c:pt>
                <c:pt idx="254178">
                  <c:v>-101.68457</c:v>
                </c:pt>
                <c:pt idx="254179">
                  <c:v>-71.2890625</c:v>
                </c:pt>
                <c:pt idx="254180">
                  <c:v>-30.5175781</c:v>
                </c:pt>
                <c:pt idx="254181">
                  <c:v>16.4794922</c:v>
                </c:pt>
                <c:pt idx="254182">
                  <c:v>68.2373047</c:v>
                </c:pt>
                <c:pt idx="254183">
                  <c:v>100.830078</c:v>
                </c:pt>
                <c:pt idx="254184">
                  <c:v>101.928711</c:v>
                </c:pt>
                <c:pt idx="254185">
                  <c:v>79.9560547</c:v>
                </c:pt>
                <c:pt idx="254186">
                  <c:v>34.4238281</c:v>
                </c:pt>
                <c:pt idx="254187">
                  <c:v>-14.4042969</c:v>
                </c:pt>
                <c:pt idx="254188">
                  <c:v>-59.3261719</c:v>
                </c:pt>
                <c:pt idx="254189">
                  <c:v>-93.38378909999996</c:v>
                </c:pt>
                <c:pt idx="254190">
                  <c:v>-89.5996094</c:v>
                </c:pt>
                <c:pt idx="254191">
                  <c:v>-71.4111328</c:v>
                </c:pt>
                <c:pt idx="254192">
                  <c:v>-44.3115234</c:v>
                </c:pt>
                <c:pt idx="254193">
                  <c:v>10.8642578</c:v>
                </c:pt>
                <c:pt idx="254194">
                  <c:v>56.0302734</c:v>
                </c:pt>
                <c:pt idx="254195">
                  <c:v>97.2900391</c:v>
                </c:pt>
                <c:pt idx="254196">
                  <c:v>97.4121094</c:v>
                </c:pt>
                <c:pt idx="254197">
                  <c:v>80.4443359</c:v>
                </c:pt>
                <c:pt idx="254198">
                  <c:v>36.9873047</c:v>
                </c:pt>
                <c:pt idx="254199">
                  <c:v>-14.1601562</c:v>
                </c:pt>
                <c:pt idx="254200">
                  <c:v>-60.18066409999999</c:v>
                </c:pt>
                <c:pt idx="254201">
                  <c:v>-94.6044922</c:v>
                </c:pt>
                <c:pt idx="254202">
                  <c:v>-102.172852</c:v>
                </c:pt>
                <c:pt idx="254203">
                  <c:v>-86.05957029999998</c:v>
                </c:pt>
                <c:pt idx="254204">
                  <c:v>-45.1660156</c:v>
                </c:pt>
                <c:pt idx="254205">
                  <c:v>2.9296875</c:v>
                </c:pt>
                <c:pt idx="254206">
                  <c:v>57.8613281</c:v>
                </c:pt>
                <c:pt idx="254207">
                  <c:v>93.75</c:v>
                </c:pt>
                <c:pt idx="254208">
                  <c:v>100.708008</c:v>
                </c:pt>
                <c:pt idx="254209">
                  <c:v>88.7451172</c:v>
                </c:pt>
                <c:pt idx="254210">
                  <c:v>45.4101562</c:v>
                </c:pt>
                <c:pt idx="254211">
                  <c:v>0.244140625</c:v>
                </c:pt>
                <c:pt idx="254212">
                  <c:v>-52.1240234</c:v>
                </c:pt>
                <c:pt idx="254213">
                  <c:v>-89.4775391</c:v>
                </c:pt>
                <c:pt idx="254214">
                  <c:v>-95.9472656</c:v>
                </c:pt>
                <c:pt idx="254215">
                  <c:v>-77.8808594</c:v>
                </c:pt>
                <c:pt idx="254216">
                  <c:v>-46.9970703</c:v>
                </c:pt>
                <c:pt idx="254217">
                  <c:v>-2.44140625</c:v>
                </c:pt>
                <c:pt idx="254218">
                  <c:v>43.8232422</c:v>
                </c:pt>
                <c:pt idx="254219">
                  <c:v>84.9609375</c:v>
                </c:pt>
                <c:pt idx="254220">
                  <c:v>101.196289</c:v>
                </c:pt>
                <c:pt idx="254221">
                  <c:v>84.3505859</c:v>
                </c:pt>
                <c:pt idx="254222">
                  <c:v>54.0771484</c:v>
                </c:pt>
                <c:pt idx="254223">
                  <c:v>8.178710939999998</c:v>
                </c:pt>
                <c:pt idx="254224">
                  <c:v>-45.8984375</c:v>
                </c:pt>
                <c:pt idx="254225">
                  <c:v>-87.4023438</c:v>
                </c:pt>
                <c:pt idx="254226">
                  <c:v>-100.708008</c:v>
                </c:pt>
                <c:pt idx="254227">
                  <c:v>-92.5292969</c:v>
                </c:pt>
                <c:pt idx="254228">
                  <c:v>-59.0820312</c:v>
                </c:pt>
                <c:pt idx="254229">
                  <c:v>-12.4511719</c:v>
                </c:pt>
                <c:pt idx="254230">
                  <c:v>48.2177734</c:v>
                </c:pt>
                <c:pt idx="254231">
                  <c:v>82.27539059999994</c:v>
                </c:pt>
                <c:pt idx="254232">
                  <c:v>97.5341797</c:v>
                </c:pt>
                <c:pt idx="254233">
                  <c:v>86.05957029999998</c:v>
                </c:pt>
                <c:pt idx="254234">
                  <c:v>48.828125</c:v>
                </c:pt>
                <c:pt idx="254235">
                  <c:v>8.42285156</c:v>
                </c:pt>
                <c:pt idx="254236">
                  <c:v>-43.4570312</c:v>
                </c:pt>
                <c:pt idx="254237">
                  <c:v>-80.8105469</c:v>
                </c:pt>
                <c:pt idx="254238">
                  <c:v>-98.87695309999998</c:v>
                </c:pt>
                <c:pt idx="254239">
                  <c:v>-93.38378909999996</c:v>
                </c:pt>
                <c:pt idx="254240">
                  <c:v>-59.2041016</c:v>
                </c:pt>
                <c:pt idx="254241">
                  <c:v>-12.2070312</c:v>
                </c:pt>
                <c:pt idx="254242">
                  <c:v>36.7431641</c:v>
                </c:pt>
                <c:pt idx="254243">
                  <c:v>83.0078125</c:v>
                </c:pt>
                <c:pt idx="254244">
                  <c:v>100.952148</c:v>
                </c:pt>
                <c:pt idx="254245">
                  <c:v>93.5058594</c:v>
                </c:pt>
                <c:pt idx="254246">
                  <c:v>63.5986328</c:v>
                </c:pt>
                <c:pt idx="254247">
                  <c:v>14.8925781</c:v>
                </c:pt>
                <c:pt idx="254248">
                  <c:v>-33.9355469</c:v>
                </c:pt>
                <c:pt idx="254249">
                  <c:v>-77.8808594</c:v>
                </c:pt>
                <c:pt idx="254250">
                  <c:v>-102.539062</c:v>
                </c:pt>
                <c:pt idx="254251">
                  <c:v>-96.5576172</c:v>
                </c:pt>
                <c:pt idx="254252">
                  <c:v>-62.2558594</c:v>
                </c:pt>
                <c:pt idx="254253">
                  <c:v>-13.0615234</c:v>
                </c:pt>
                <c:pt idx="254254">
                  <c:v>33.44726559999999</c:v>
                </c:pt>
                <c:pt idx="254255">
                  <c:v>71.8994141</c:v>
                </c:pt>
                <c:pt idx="254256">
                  <c:v>93.6279297</c:v>
                </c:pt>
                <c:pt idx="254257">
                  <c:v>91.55273440000001</c:v>
                </c:pt>
                <c:pt idx="254258">
                  <c:v>71.4111328</c:v>
                </c:pt>
                <c:pt idx="254259">
                  <c:v>23.8037109</c:v>
                </c:pt>
                <c:pt idx="254260">
                  <c:v>-32.8369141</c:v>
                </c:pt>
                <c:pt idx="254261">
                  <c:v>-71.7773438</c:v>
                </c:pt>
                <c:pt idx="254262">
                  <c:v>-99.3652344</c:v>
                </c:pt>
                <c:pt idx="254263">
                  <c:v>-99.60937499999996</c:v>
                </c:pt>
                <c:pt idx="254264">
                  <c:v>-75.8056641</c:v>
                </c:pt>
                <c:pt idx="254265">
                  <c:v>-25.7568359</c:v>
                </c:pt>
                <c:pt idx="254266">
                  <c:v>29.1748047</c:v>
                </c:pt>
                <c:pt idx="254267">
                  <c:v>71.6552734</c:v>
                </c:pt>
                <c:pt idx="254268">
                  <c:v>94.2382812</c:v>
                </c:pt>
                <c:pt idx="254269">
                  <c:v>96.3134766</c:v>
                </c:pt>
                <c:pt idx="254270">
                  <c:v>74.3408203</c:v>
                </c:pt>
                <c:pt idx="254271">
                  <c:v>35.15625</c:v>
                </c:pt>
                <c:pt idx="254272">
                  <c:v>-15.7470703</c:v>
                </c:pt>
                <c:pt idx="254273">
                  <c:v>-67.13867190000001</c:v>
                </c:pt>
                <c:pt idx="254274">
                  <c:v>-95.3369141</c:v>
                </c:pt>
                <c:pt idx="254275">
                  <c:v>-94.84863279999998</c:v>
                </c:pt>
                <c:pt idx="254276">
                  <c:v>-70.67871089999993</c:v>
                </c:pt>
                <c:pt idx="254277">
                  <c:v>-25.1464844</c:v>
                </c:pt>
                <c:pt idx="254278">
                  <c:v>16.1132812</c:v>
                </c:pt>
                <c:pt idx="254279">
                  <c:v>60.546875</c:v>
                </c:pt>
                <c:pt idx="254280">
                  <c:v>94.2382812</c:v>
                </c:pt>
                <c:pt idx="254281">
                  <c:v>98.75488279999998</c:v>
                </c:pt>
                <c:pt idx="254282">
                  <c:v>74.3408203</c:v>
                </c:pt>
                <c:pt idx="254283">
                  <c:v>33.5693359</c:v>
                </c:pt>
                <c:pt idx="254284">
                  <c:v>-8.91113281</c:v>
                </c:pt>
                <c:pt idx="254285">
                  <c:v>-59.6923828</c:v>
                </c:pt>
                <c:pt idx="254286">
                  <c:v>-92.2851562</c:v>
                </c:pt>
                <c:pt idx="254287">
                  <c:v>-100.219727</c:v>
                </c:pt>
                <c:pt idx="254288">
                  <c:v>-81.29882809999998</c:v>
                </c:pt>
                <c:pt idx="254289">
                  <c:v>-37.109375</c:v>
                </c:pt>
                <c:pt idx="254290">
                  <c:v>14.0380859</c:v>
                </c:pt>
                <c:pt idx="254291">
                  <c:v>56.7626953</c:v>
                </c:pt>
                <c:pt idx="254292">
                  <c:v>88.62304690000001</c:v>
                </c:pt>
                <c:pt idx="254293">
                  <c:v>99.9755859</c:v>
                </c:pt>
                <c:pt idx="254294">
                  <c:v>81.4208984</c:v>
                </c:pt>
                <c:pt idx="254295">
                  <c:v>36.6210938</c:v>
                </c:pt>
                <c:pt idx="254296">
                  <c:v>-9.155273439999998</c:v>
                </c:pt>
                <c:pt idx="254297">
                  <c:v>-52.734375</c:v>
                </c:pt>
                <c:pt idx="254298">
                  <c:v>-90.08789059999998</c:v>
                </c:pt>
                <c:pt idx="254299">
                  <c:v>-101.928711</c:v>
                </c:pt>
                <c:pt idx="254300">
                  <c:v>-76.5380859</c:v>
                </c:pt>
                <c:pt idx="254301">
                  <c:v>-40.8935547</c:v>
                </c:pt>
                <c:pt idx="254302">
                  <c:v>7.44628906</c:v>
                </c:pt>
                <c:pt idx="254303">
                  <c:v>54.4433594</c:v>
                </c:pt>
                <c:pt idx="254304">
                  <c:v>89.4775391</c:v>
                </c:pt>
                <c:pt idx="254305">
                  <c:v>100.341797</c:v>
                </c:pt>
                <c:pt idx="254306">
                  <c:v>89.7216797</c:v>
                </c:pt>
                <c:pt idx="254307">
                  <c:v>52.0019531</c:v>
                </c:pt>
                <c:pt idx="254308">
                  <c:v>-8.66699219</c:v>
                </c:pt>
                <c:pt idx="254309">
                  <c:v>-53.34472659999999</c:v>
                </c:pt>
                <c:pt idx="254310">
                  <c:v>-86.5478516</c:v>
                </c:pt>
                <c:pt idx="254311">
                  <c:v>-98.87695309999998</c:v>
                </c:pt>
                <c:pt idx="254312">
                  <c:v>-83.6181641</c:v>
                </c:pt>
                <c:pt idx="254313">
                  <c:v>-48.2177734</c:v>
                </c:pt>
                <c:pt idx="254314">
                  <c:v>1.09863281</c:v>
                </c:pt>
                <c:pt idx="254315">
                  <c:v>40.7714844</c:v>
                </c:pt>
                <c:pt idx="254316">
                  <c:v>80.2001953</c:v>
                </c:pt>
                <c:pt idx="254317">
                  <c:v>99.3652344</c:v>
                </c:pt>
                <c:pt idx="254318">
                  <c:v>90.82031249999996</c:v>
                </c:pt>
                <c:pt idx="254319">
                  <c:v>55.9082031</c:v>
                </c:pt>
                <c:pt idx="254320">
                  <c:v>7.56835938</c:v>
                </c:pt>
                <c:pt idx="254321">
                  <c:v>-42.4804688</c:v>
                </c:pt>
                <c:pt idx="254322">
                  <c:v>-79.22363279999998</c:v>
                </c:pt>
                <c:pt idx="254323">
                  <c:v>-109.130859</c:v>
                </c:pt>
                <c:pt idx="254324">
                  <c:v>-97.0458984</c:v>
                </c:pt>
                <c:pt idx="254325">
                  <c:v>-53.9550781</c:v>
                </c:pt>
                <c:pt idx="254326">
                  <c:v>-5.24902344</c:v>
                </c:pt>
                <c:pt idx="254327">
                  <c:v>42.3583984</c:v>
                </c:pt>
                <c:pt idx="254328">
                  <c:v>80.32226559999998</c:v>
                </c:pt>
                <c:pt idx="254329">
                  <c:v>100.341797</c:v>
                </c:pt>
                <c:pt idx="254330">
                  <c:v>87.4023438</c:v>
                </c:pt>
                <c:pt idx="254331">
                  <c:v>57.2509766</c:v>
                </c:pt>
                <c:pt idx="254332">
                  <c:v>16.3574219</c:v>
                </c:pt>
                <c:pt idx="254333">
                  <c:v>-40.4052734</c:v>
                </c:pt>
                <c:pt idx="254334">
                  <c:v>-83.2519531</c:v>
                </c:pt>
                <c:pt idx="254335">
                  <c:v>-97.5341797</c:v>
                </c:pt>
                <c:pt idx="254336">
                  <c:v>-97.77832029999998</c:v>
                </c:pt>
                <c:pt idx="254337">
                  <c:v>-66.0400391</c:v>
                </c:pt>
                <c:pt idx="254338">
                  <c:v>-22.3388672</c:v>
                </c:pt>
                <c:pt idx="254339">
                  <c:v>33.5693359</c:v>
                </c:pt>
                <c:pt idx="254340">
                  <c:v>80.5664062</c:v>
                </c:pt>
                <c:pt idx="254341">
                  <c:v>95.3369141</c:v>
                </c:pt>
                <c:pt idx="254342">
                  <c:v>89.84375</c:v>
                </c:pt>
                <c:pt idx="254343">
                  <c:v>65.67382809999994</c:v>
                </c:pt>
                <c:pt idx="254344">
                  <c:v>22.9492188</c:v>
                </c:pt>
                <c:pt idx="254345">
                  <c:v>-32.3486328</c:v>
                </c:pt>
                <c:pt idx="254346">
                  <c:v>-77.0263672</c:v>
                </c:pt>
                <c:pt idx="254347">
                  <c:v>-106.079102</c:v>
                </c:pt>
                <c:pt idx="254348">
                  <c:v>-97.5341797</c:v>
                </c:pt>
                <c:pt idx="254349">
                  <c:v>-66.0400391</c:v>
                </c:pt>
                <c:pt idx="254350">
                  <c:v>-21.484375</c:v>
                </c:pt>
                <c:pt idx="254351">
                  <c:v>24.7802734</c:v>
                </c:pt>
                <c:pt idx="254352">
                  <c:v>72.9980469</c:v>
                </c:pt>
                <c:pt idx="254353">
                  <c:v>95.9472656</c:v>
                </c:pt>
                <c:pt idx="254354">
                  <c:v>93.01757809999998</c:v>
                </c:pt>
                <c:pt idx="254355">
                  <c:v>65.0634766</c:v>
                </c:pt>
                <c:pt idx="254356">
                  <c:v>29.6630859</c:v>
                </c:pt>
                <c:pt idx="254357">
                  <c:v>-22.9492188</c:v>
                </c:pt>
                <c:pt idx="254358">
                  <c:v>-66.52832029999998</c:v>
                </c:pt>
                <c:pt idx="254359">
                  <c:v>-98.1445312</c:v>
                </c:pt>
                <c:pt idx="254360">
                  <c:v>-104.492188</c:v>
                </c:pt>
                <c:pt idx="254361">
                  <c:v>-71.7773438</c:v>
                </c:pt>
                <c:pt idx="254362">
                  <c:v>-23.3154297</c:v>
                </c:pt>
                <c:pt idx="254363">
                  <c:v>32.5927734</c:v>
                </c:pt>
                <c:pt idx="254364">
                  <c:v>70.67871089999993</c:v>
                </c:pt>
                <c:pt idx="254365">
                  <c:v>93.75</c:v>
                </c:pt>
                <c:pt idx="254366">
                  <c:v>100.463867</c:v>
                </c:pt>
                <c:pt idx="254367">
                  <c:v>72.7539062</c:v>
                </c:pt>
                <c:pt idx="254368">
                  <c:v>38.0859375</c:v>
                </c:pt>
                <c:pt idx="254369">
                  <c:v>-22.9492188</c:v>
                </c:pt>
                <c:pt idx="254370">
                  <c:v>-62.2558594</c:v>
                </c:pt>
                <c:pt idx="254371">
                  <c:v>-89.2333984</c:v>
                </c:pt>
                <c:pt idx="254372">
                  <c:v>-98.1445312</c:v>
                </c:pt>
                <c:pt idx="254373">
                  <c:v>-80.9326172</c:v>
                </c:pt>
                <c:pt idx="254374">
                  <c:v>-34.5458984</c:v>
                </c:pt>
                <c:pt idx="254375">
                  <c:v>14.4042969</c:v>
                </c:pt>
                <c:pt idx="254376">
                  <c:v>62.5</c:v>
                </c:pt>
                <c:pt idx="254377">
                  <c:v>95.9472656</c:v>
                </c:pt>
                <c:pt idx="254378">
                  <c:v>98.5107422</c:v>
                </c:pt>
                <c:pt idx="254379">
                  <c:v>77.39257809999994</c:v>
                </c:pt>
                <c:pt idx="254380">
                  <c:v>39.1845703</c:v>
                </c:pt>
                <c:pt idx="254381">
                  <c:v>-13.9160156</c:v>
                </c:pt>
                <c:pt idx="254382">
                  <c:v>-58.9599609</c:v>
                </c:pt>
                <c:pt idx="254383">
                  <c:v>-86.05957029999998</c:v>
                </c:pt>
                <c:pt idx="254384">
                  <c:v>-95.703125</c:v>
                </c:pt>
                <c:pt idx="254385">
                  <c:v>-79.9560547</c:v>
                </c:pt>
                <c:pt idx="254386">
                  <c:v>-43.0908203</c:v>
                </c:pt>
                <c:pt idx="254387">
                  <c:v>5.859375</c:v>
                </c:pt>
                <c:pt idx="254388">
                  <c:v>52.6123047</c:v>
                </c:pt>
                <c:pt idx="254389">
                  <c:v>87.15820309999998</c:v>
                </c:pt>
                <c:pt idx="254390">
                  <c:v>100.708008</c:v>
                </c:pt>
                <c:pt idx="254391">
                  <c:v>83.12988279999993</c:v>
                </c:pt>
                <c:pt idx="254392">
                  <c:v>44.4335938</c:v>
                </c:pt>
                <c:pt idx="254393">
                  <c:v>-10.3759766</c:v>
                </c:pt>
                <c:pt idx="254394">
                  <c:v>-56.640625</c:v>
                </c:pt>
                <c:pt idx="254395">
                  <c:v>-84.10644529999998</c:v>
                </c:pt>
                <c:pt idx="254396">
                  <c:v>-96.80175779999998</c:v>
                </c:pt>
                <c:pt idx="254397">
                  <c:v>-88.9892578</c:v>
                </c:pt>
                <c:pt idx="254398">
                  <c:v>-52.1240234</c:v>
                </c:pt>
                <c:pt idx="254399">
                  <c:v>-0.366210938</c:v>
                </c:pt>
                <c:pt idx="254400">
                  <c:v>50.6591797</c:v>
                </c:pt>
                <c:pt idx="254401">
                  <c:v>90.33203119999993</c:v>
                </c:pt>
                <c:pt idx="254402">
                  <c:v>103.759766</c:v>
                </c:pt>
                <c:pt idx="254403">
                  <c:v>84.22851559999998</c:v>
                </c:pt>
                <c:pt idx="254404">
                  <c:v>52.0019531</c:v>
                </c:pt>
                <c:pt idx="254405">
                  <c:v>-3.05175781</c:v>
                </c:pt>
                <c:pt idx="254406">
                  <c:v>-52.3681641</c:v>
                </c:pt>
                <c:pt idx="254407">
                  <c:v>-90.2099609</c:v>
                </c:pt>
                <c:pt idx="254408">
                  <c:v>-102.416992</c:v>
                </c:pt>
                <c:pt idx="254409">
                  <c:v>-89.2333984</c:v>
                </c:pt>
                <c:pt idx="254410">
                  <c:v>-47.1191406</c:v>
                </c:pt>
                <c:pt idx="254411">
                  <c:v>-1.09863281</c:v>
                </c:pt>
                <c:pt idx="254412">
                  <c:v>44.1894531</c:v>
                </c:pt>
                <c:pt idx="254413">
                  <c:v>83.7402344</c:v>
                </c:pt>
                <c:pt idx="254414">
                  <c:v>96.92382809999998</c:v>
                </c:pt>
                <c:pt idx="254415">
                  <c:v>85.20507809999994</c:v>
                </c:pt>
                <c:pt idx="254416">
                  <c:v>54.8095703</c:v>
                </c:pt>
                <c:pt idx="254417">
                  <c:v>7.08007812</c:v>
                </c:pt>
                <c:pt idx="254418">
                  <c:v>-43.7011719</c:v>
                </c:pt>
                <c:pt idx="254419">
                  <c:v>-85.3271484</c:v>
                </c:pt>
                <c:pt idx="254420">
                  <c:v>-106.323242</c:v>
                </c:pt>
                <c:pt idx="254421">
                  <c:v>-91.796875</c:v>
                </c:pt>
                <c:pt idx="254422">
                  <c:v>-59.4482422</c:v>
                </c:pt>
                <c:pt idx="254423">
                  <c:v>-16.3574219</c:v>
                </c:pt>
                <c:pt idx="254424">
                  <c:v>41.6259766</c:v>
                </c:pt>
                <c:pt idx="254425">
                  <c:v>75.9277344</c:v>
                </c:pt>
                <c:pt idx="254426">
                  <c:v>96.3134766</c:v>
                </c:pt>
                <c:pt idx="254427">
                  <c:v>94.97070309999998</c:v>
                </c:pt>
                <c:pt idx="254428">
                  <c:v>58.59375</c:v>
                </c:pt>
                <c:pt idx="254429">
                  <c:v>8.91113281</c:v>
                </c:pt>
                <c:pt idx="254430">
                  <c:v>-34.4238281</c:v>
                </c:pt>
                <c:pt idx="254431">
                  <c:v>-82.3974609</c:v>
                </c:pt>
                <c:pt idx="254432">
                  <c:v>-101.196289</c:v>
                </c:pt>
                <c:pt idx="254433">
                  <c:v>-93.1396484</c:v>
                </c:pt>
                <c:pt idx="254434">
                  <c:v>-59.2041016</c:v>
                </c:pt>
                <c:pt idx="254435">
                  <c:v>-16.1132812</c:v>
                </c:pt>
                <c:pt idx="254436">
                  <c:v>35.7666016</c:v>
                </c:pt>
                <c:pt idx="254437">
                  <c:v>69.8242188</c:v>
                </c:pt>
                <c:pt idx="254438">
                  <c:v>97.90039059999998</c:v>
                </c:pt>
                <c:pt idx="254439">
                  <c:v>99.4873047</c:v>
                </c:pt>
                <c:pt idx="254440">
                  <c:v>65.55175779999998</c:v>
                </c:pt>
                <c:pt idx="254441">
                  <c:v>21.1181641</c:v>
                </c:pt>
                <c:pt idx="254442">
                  <c:v>-26.8554688</c:v>
                </c:pt>
                <c:pt idx="254443">
                  <c:v>-73.9746094</c:v>
                </c:pt>
                <c:pt idx="254444">
                  <c:v>-95.3369141</c:v>
                </c:pt>
                <c:pt idx="254445">
                  <c:v>-102.539062</c:v>
                </c:pt>
                <c:pt idx="254446">
                  <c:v>-74.5849609</c:v>
                </c:pt>
                <c:pt idx="254447">
                  <c:v>-22.8271484</c:v>
                </c:pt>
                <c:pt idx="254448">
                  <c:v>28.1982422</c:v>
                </c:pt>
                <c:pt idx="254449">
                  <c:v>72.265625</c:v>
                </c:pt>
                <c:pt idx="254450">
                  <c:v>96.5576172</c:v>
                </c:pt>
                <c:pt idx="254451">
                  <c:v>92.77343749999996</c:v>
                </c:pt>
                <c:pt idx="254452">
                  <c:v>64.57519529999998</c:v>
                </c:pt>
                <c:pt idx="254453">
                  <c:v>23.5595703</c:v>
                </c:pt>
                <c:pt idx="254454">
                  <c:v>-29.1748047</c:v>
                </c:pt>
                <c:pt idx="254455">
                  <c:v>-72.265625</c:v>
                </c:pt>
                <c:pt idx="254456">
                  <c:v>-95.2148438</c:v>
                </c:pt>
                <c:pt idx="254457">
                  <c:v>-102.416992</c:v>
                </c:pt>
                <c:pt idx="254458">
                  <c:v>-74.3408203</c:v>
                </c:pt>
                <c:pt idx="254459">
                  <c:v>-26.4892578</c:v>
                </c:pt>
                <c:pt idx="254460">
                  <c:v>26.7333984</c:v>
                </c:pt>
                <c:pt idx="254461">
                  <c:v>76.2939453</c:v>
                </c:pt>
                <c:pt idx="254462">
                  <c:v>97.0458984</c:v>
                </c:pt>
                <c:pt idx="254463">
                  <c:v>103.149414</c:v>
                </c:pt>
                <c:pt idx="254464">
                  <c:v>74.7070312</c:v>
                </c:pt>
                <c:pt idx="254465">
                  <c:v>35.0341797</c:v>
                </c:pt>
                <c:pt idx="254466">
                  <c:v>-17.9443359</c:v>
                </c:pt>
                <c:pt idx="254467">
                  <c:v>-63.8427734</c:v>
                </c:pt>
                <c:pt idx="254468">
                  <c:v>-96.0693359</c:v>
                </c:pt>
                <c:pt idx="254469">
                  <c:v>-95.2148438</c:v>
                </c:pt>
                <c:pt idx="254470">
                  <c:v>-72.7539062</c:v>
                </c:pt>
                <c:pt idx="254471">
                  <c:v>-42.96875</c:v>
                </c:pt>
                <c:pt idx="254472">
                  <c:v>17.0898438</c:v>
                </c:pt>
                <c:pt idx="254473">
                  <c:v>70.0683594</c:v>
                </c:pt>
                <c:pt idx="254474">
                  <c:v>89.84375</c:v>
                </c:pt>
                <c:pt idx="254475">
                  <c:v>99.4873047</c:v>
                </c:pt>
                <c:pt idx="254476">
                  <c:v>84.3505859</c:v>
                </c:pt>
                <c:pt idx="254477">
                  <c:v>41.9921875</c:v>
                </c:pt>
                <c:pt idx="254478">
                  <c:v>-9.39941406</c:v>
                </c:pt>
                <c:pt idx="254479">
                  <c:v>-57.4951172</c:v>
                </c:pt>
                <c:pt idx="254480">
                  <c:v>-95.2148438</c:v>
                </c:pt>
                <c:pt idx="254481">
                  <c:v>-101.318359</c:v>
                </c:pt>
                <c:pt idx="254482">
                  <c:v>-82.03125</c:v>
                </c:pt>
                <c:pt idx="254483">
                  <c:v>-45.7763672</c:v>
                </c:pt>
                <c:pt idx="254484">
                  <c:v>11.1083984</c:v>
                </c:pt>
                <c:pt idx="254485">
                  <c:v>66.52832029999998</c:v>
                </c:pt>
                <c:pt idx="254486">
                  <c:v>94.7265625</c:v>
                </c:pt>
                <c:pt idx="254487">
                  <c:v>93.1396484</c:v>
                </c:pt>
                <c:pt idx="254488">
                  <c:v>78.0029297</c:v>
                </c:pt>
                <c:pt idx="254489">
                  <c:v>40.4052734</c:v>
                </c:pt>
                <c:pt idx="254490">
                  <c:v>-1.70898438</c:v>
                </c:pt>
                <c:pt idx="254491">
                  <c:v>-50.78125</c:v>
                </c:pt>
                <c:pt idx="254492">
                  <c:v>-93.9941406</c:v>
                </c:pt>
                <c:pt idx="254493">
                  <c:v>-95.4589844</c:v>
                </c:pt>
                <c:pt idx="254494">
                  <c:v>-85.3271484</c:v>
                </c:pt>
                <c:pt idx="254495">
                  <c:v>-54.1992188</c:v>
                </c:pt>
                <c:pt idx="254496">
                  <c:v>1.22070312</c:v>
                </c:pt>
                <c:pt idx="254497">
                  <c:v>55.5419922</c:v>
                </c:pt>
                <c:pt idx="254498">
                  <c:v>86.42578119999993</c:v>
                </c:pt>
                <c:pt idx="254499">
                  <c:v>106.079102</c:v>
                </c:pt>
                <c:pt idx="254500">
                  <c:v>90.57617190000001</c:v>
                </c:pt>
                <c:pt idx="254501">
                  <c:v>50.5371094</c:v>
                </c:pt>
                <c:pt idx="254502">
                  <c:v>4.51660156</c:v>
                </c:pt>
                <c:pt idx="254503">
                  <c:v>-53.7109375</c:v>
                </c:pt>
                <c:pt idx="254504">
                  <c:v>-83.3740234</c:v>
                </c:pt>
                <c:pt idx="254505">
                  <c:v>-98.63281249999996</c:v>
                </c:pt>
                <c:pt idx="254506">
                  <c:v>-88.7451172</c:v>
                </c:pt>
                <c:pt idx="254507">
                  <c:v>-55.0537109</c:v>
                </c:pt>
                <c:pt idx="254508">
                  <c:v>-7.324218749999996</c:v>
                </c:pt>
                <c:pt idx="254509">
                  <c:v>49.80468749999996</c:v>
                </c:pt>
                <c:pt idx="254510">
                  <c:v>92.1630859</c:v>
                </c:pt>
                <c:pt idx="254511">
                  <c:v>105.59082</c:v>
                </c:pt>
                <c:pt idx="254512">
                  <c:v>85.9375</c:v>
                </c:pt>
                <c:pt idx="254513">
                  <c:v>54.1992188</c:v>
                </c:pt>
                <c:pt idx="254514">
                  <c:v>10.6201172</c:v>
                </c:pt>
                <c:pt idx="254515">
                  <c:v>-43.9453125</c:v>
                </c:pt>
                <c:pt idx="254516">
                  <c:v>-83.3740234</c:v>
                </c:pt>
                <c:pt idx="254517">
                  <c:v>-102.905273</c:v>
                </c:pt>
                <c:pt idx="254518">
                  <c:v>-91.55273440000001</c:v>
                </c:pt>
                <c:pt idx="254519">
                  <c:v>-60.7910156</c:v>
                </c:pt>
                <c:pt idx="254520">
                  <c:v>-16.9677734</c:v>
                </c:pt>
                <c:pt idx="254521">
                  <c:v>38.4521484</c:v>
                </c:pt>
                <c:pt idx="254522">
                  <c:v>80.68847659999993</c:v>
                </c:pt>
                <c:pt idx="254523">
                  <c:v>100.463867</c:v>
                </c:pt>
                <c:pt idx="254524">
                  <c:v>91.1865234</c:v>
                </c:pt>
                <c:pt idx="254525">
                  <c:v>63.2324219</c:v>
                </c:pt>
                <c:pt idx="254526">
                  <c:v>11.3525391</c:v>
                </c:pt>
                <c:pt idx="254527">
                  <c:v>-41.6259766</c:v>
                </c:pt>
                <c:pt idx="254528">
                  <c:v>-80.2001953</c:v>
                </c:pt>
                <c:pt idx="254529">
                  <c:v>-100.219727</c:v>
                </c:pt>
                <c:pt idx="254530">
                  <c:v>-90.2099609</c:v>
                </c:pt>
                <c:pt idx="254531">
                  <c:v>-63.7207031</c:v>
                </c:pt>
                <c:pt idx="254532">
                  <c:v>-11.5966797</c:v>
                </c:pt>
                <c:pt idx="254533">
                  <c:v>40.1611328</c:v>
                </c:pt>
                <c:pt idx="254534">
                  <c:v>76.4160156</c:v>
                </c:pt>
                <c:pt idx="254535">
                  <c:v>92.5292969</c:v>
                </c:pt>
                <c:pt idx="254536">
                  <c:v>88.5009766</c:v>
                </c:pt>
                <c:pt idx="254537">
                  <c:v>71.6552734</c:v>
                </c:pt>
                <c:pt idx="254538">
                  <c:v>28.3203125</c:v>
                </c:pt>
                <c:pt idx="254539">
                  <c:v>-28.5644531</c:v>
                </c:pt>
                <c:pt idx="254540">
                  <c:v>-71.6552734</c:v>
                </c:pt>
                <c:pt idx="254541">
                  <c:v>-95.2148438</c:v>
                </c:pt>
                <c:pt idx="254542">
                  <c:v>-95.9472656</c:v>
                </c:pt>
                <c:pt idx="254543">
                  <c:v>-70.0683594</c:v>
                </c:pt>
                <c:pt idx="254544">
                  <c:v>-26.8554688</c:v>
                </c:pt>
                <c:pt idx="254545">
                  <c:v>27.9541016</c:v>
                </c:pt>
                <c:pt idx="254546">
                  <c:v>68.8476562</c:v>
                </c:pt>
                <c:pt idx="254547">
                  <c:v>93.5058594</c:v>
                </c:pt>
                <c:pt idx="254548">
                  <c:v>100.830078</c:v>
                </c:pt>
                <c:pt idx="254549">
                  <c:v>73.2421875</c:v>
                </c:pt>
                <c:pt idx="254550">
                  <c:v>27.9541016</c:v>
                </c:pt>
                <c:pt idx="254551">
                  <c:v>-25.2685547</c:v>
                </c:pt>
                <c:pt idx="254552">
                  <c:v>-68.35937499999996</c:v>
                </c:pt>
                <c:pt idx="254553">
                  <c:v>-96.1914062</c:v>
                </c:pt>
                <c:pt idx="254554">
                  <c:v>-95.82519529999998</c:v>
                </c:pt>
                <c:pt idx="254555">
                  <c:v>-72.87597659999993</c:v>
                </c:pt>
                <c:pt idx="254556">
                  <c:v>-37.2314453</c:v>
                </c:pt>
                <c:pt idx="254557">
                  <c:v>16.9677734</c:v>
                </c:pt>
                <c:pt idx="254558">
                  <c:v>62.5</c:v>
                </c:pt>
                <c:pt idx="254559">
                  <c:v>95.82519529999998</c:v>
                </c:pt>
                <c:pt idx="254560">
                  <c:v>96.67968749999996</c:v>
                </c:pt>
                <c:pt idx="254561">
                  <c:v>72.265625</c:v>
                </c:pt>
                <c:pt idx="254562">
                  <c:v>40.7714844</c:v>
                </c:pt>
                <c:pt idx="254563">
                  <c:v>-10.4980469</c:v>
                </c:pt>
                <c:pt idx="254564">
                  <c:v>-58.59375</c:v>
                </c:pt>
                <c:pt idx="254565">
                  <c:v>-93.75</c:v>
                </c:pt>
                <c:pt idx="254566">
                  <c:v>-96.4355469</c:v>
                </c:pt>
                <c:pt idx="254567">
                  <c:v>-76.4160156</c:v>
                </c:pt>
                <c:pt idx="254568">
                  <c:v>-32.5927734</c:v>
                </c:pt>
                <c:pt idx="254569">
                  <c:v>17.4560547</c:v>
                </c:pt>
                <c:pt idx="254570">
                  <c:v>59.2041016</c:v>
                </c:pt>
                <c:pt idx="254571">
                  <c:v>90.08789059999998</c:v>
                </c:pt>
                <c:pt idx="254572">
                  <c:v>99.7314453</c:v>
                </c:pt>
                <c:pt idx="254573">
                  <c:v>80.2001953</c:v>
                </c:pt>
                <c:pt idx="254574">
                  <c:v>36.9873047</c:v>
                </c:pt>
                <c:pt idx="254575">
                  <c:v>-11.8408203</c:v>
                </c:pt>
                <c:pt idx="254576">
                  <c:v>-58.83789059999999</c:v>
                </c:pt>
                <c:pt idx="254577">
                  <c:v>-94.7265625</c:v>
                </c:pt>
                <c:pt idx="254578">
                  <c:v>-98.0224609</c:v>
                </c:pt>
                <c:pt idx="254579">
                  <c:v>-72.7539062</c:v>
                </c:pt>
                <c:pt idx="254580">
                  <c:v>-42.96875</c:v>
                </c:pt>
                <c:pt idx="254581">
                  <c:v>1.09863281</c:v>
                </c:pt>
                <c:pt idx="254582">
                  <c:v>62.3779297</c:v>
                </c:pt>
                <c:pt idx="254583">
                  <c:v>90.82031249999996</c:v>
                </c:pt>
                <c:pt idx="254584">
                  <c:v>100.830078</c:v>
                </c:pt>
                <c:pt idx="254585">
                  <c:v>81.29882809999998</c:v>
                </c:pt>
                <c:pt idx="254586">
                  <c:v>48.3398438</c:v>
                </c:pt>
                <c:pt idx="254587">
                  <c:v>-7.812499999999997</c:v>
                </c:pt>
                <c:pt idx="254588">
                  <c:v>-55.6640625</c:v>
                </c:pt>
                <c:pt idx="254589">
                  <c:v>-86.6699219</c:v>
                </c:pt>
                <c:pt idx="254590">
                  <c:v>-98.2666016</c:v>
                </c:pt>
                <c:pt idx="254591">
                  <c:v>-86.05957029999998</c:v>
                </c:pt>
                <c:pt idx="254592">
                  <c:v>-45.5322266</c:v>
                </c:pt>
                <c:pt idx="254593">
                  <c:v>5.12695312</c:v>
                </c:pt>
                <c:pt idx="254594">
                  <c:v>46.5087891</c:v>
                </c:pt>
                <c:pt idx="254595">
                  <c:v>84.8388672</c:v>
                </c:pt>
                <c:pt idx="254596">
                  <c:v>103.027344</c:v>
                </c:pt>
                <c:pt idx="254597">
                  <c:v>92.0410156</c:v>
                </c:pt>
                <c:pt idx="254598">
                  <c:v>48.828125</c:v>
                </c:pt>
                <c:pt idx="254599">
                  <c:v>-3.78417969</c:v>
                </c:pt>
                <c:pt idx="254600">
                  <c:v>-55.2978516</c:v>
                </c:pt>
                <c:pt idx="254601">
                  <c:v>-85.6933594</c:v>
                </c:pt>
                <c:pt idx="254602">
                  <c:v>-101.928711</c:v>
                </c:pt>
                <c:pt idx="254603">
                  <c:v>-88.8671875</c:v>
                </c:pt>
                <c:pt idx="254604">
                  <c:v>-52.734375</c:v>
                </c:pt>
                <c:pt idx="254605">
                  <c:v>-6.347656249999996</c:v>
                </c:pt>
                <c:pt idx="254606">
                  <c:v>41.5039062</c:v>
                </c:pt>
                <c:pt idx="254607">
                  <c:v>88.13476559999998</c:v>
                </c:pt>
                <c:pt idx="254608">
                  <c:v>105.834961</c:v>
                </c:pt>
                <c:pt idx="254609">
                  <c:v>88.9892578</c:v>
                </c:pt>
                <c:pt idx="254610">
                  <c:v>56.0302734</c:v>
                </c:pt>
                <c:pt idx="254611">
                  <c:v>5.859375</c:v>
                </c:pt>
                <c:pt idx="254612">
                  <c:v>-38.3300781</c:v>
                </c:pt>
                <c:pt idx="254613">
                  <c:v>-80.5664062</c:v>
                </c:pt>
                <c:pt idx="254614">
                  <c:v>-95.0927734</c:v>
                </c:pt>
                <c:pt idx="254615">
                  <c:v>-87.890625</c:v>
                </c:pt>
                <c:pt idx="254616">
                  <c:v>-61.6455078</c:v>
                </c:pt>
                <c:pt idx="254617">
                  <c:v>-7.69042969</c:v>
                </c:pt>
                <c:pt idx="254618">
                  <c:v>37.2314453</c:v>
                </c:pt>
                <c:pt idx="254619">
                  <c:v>82.7636719</c:v>
                </c:pt>
                <c:pt idx="254620">
                  <c:v>101.318359</c:v>
                </c:pt>
                <c:pt idx="254621">
                  <c:v>96.5576172</c:v>
                </c:pt>
                <c:pt idx="254622">
                  <c:v>67.13867190000001</c:v>
                </c:pt>
                <c:pt idx="254623">
                  <c:v>22.3388672</c:v>
                </c:pt>
                <c:pt idx="254624">
                  <c:v>-26.6113281</c:v>
                </c:pt>
                <c:pt idx="254625">
                  <c:v>-78.0029297</c:v>
                </c:pt>
                <c:pt idx="254626">
                  <c:v>-104.980469</c:v>
                </c:pt>
                <c:pt idx="254627">
                  <c:v>-96.3134766</c:v>
                </c:pt>
                <c:pt idx="254628">
                  <c:v>-67.0166016</c:v>
                </c:pt>
                <c:pt idx="254629">
                  <c:v>-19.2871094</c:v>
                </c:pt>
                <c:pt idx="254630">
                  <c:v>32.2265625</c:v>
                </c:pt>
                <c:pt idx="254631">
                  <c:v>78.6132812</c:v>
                </c:pt>
                <c:pt idx="254632">
                  <c:v>95.703125</c:v>
                </c:pt>
                <c:pt idx="254633">
                  <c:v>90.82031249999996</c:v>
                </c:pt>
                <c:pt idx="254634">
                  <c:v>66.2841797</c:v>
                </c:pt>
                <c:pt idx="254635">
                  <c:v>20.8740234</c:v>
                </c:pt>
                <c:pt idx="254636">
                  <c:v>-31.3720703</c:v>
                </c:pt>
                <c:pt idx="254637">
                  <c:v>-71.4111328</c:v>
                </c:pt>
                <c:pt idx="254638">
                  <c:v>-97.90039059999998</c:v>
                </c:pt>
                <c:pt idx="254639">
                  <c:v>-96.67968749999996</c:v>
                </c:pt>
                <c:pt idx="254640">
                  <c:v>-68.1152344</c:v>
                </c:pt>
                <c:pt idx="254641">
                  <c:v>-25.6347656</c:v>
                </c:pt>
                <c:pt idx="254642">
                  <c:v>24.4140625</c:v>
                </c:pt>
                <c:pt idx="254643">
                  <c:v>71.1669922</c:v>
                </c:pt>
                <c:pt idx="254644">
                  <c:v>96.5576172</c:v>
                </c:pt>
                <c:pt idx="254645">
                  <c:v>103.027344</c:v>
                </c:pt>
                <c:pt idx="254646">
                  <c:v>77.5146484</c:v>
                </c:pt>
                <c:pt idx="254647">
                  <c:v>21.2402344</c:v>
                </c:pt>
                <c:pt idx="254648">
                  <c:v>-26.9775391</c:v>
                </c:pt>
                <c:pt idx="254649">
                  <c:v>-66.52832029999998</c:v>
                </c:pt>
                <c:pt idx="254650">
                  <c:v>-94.84863279999998</c:v>
                </c:pt>
                <c:pt idx="254651">
                  <c:v>-102.783203</c:v>
                </c:pt>
                <c:pt idx="254652">
                  <c:v>-76.2939453</c:v>
                </c:pt>
                <c:pt idx="254653">
                  <c:v>-31.7382812</c:v>
                </c:pt>
                <c:pt idx="254654">
                  <c:v>16.4794922</c:v>
                </c:pt>
                <c:pt idx="254655">
                  <c:v>66.52832029999998</c:v>
                </c:pt>
                <c:pt idx="254656">
                  <c:v>88.9892578</c:v>
                </c:pt>
                <c:pt idx="254657">
                  <c:v>91.796875</c:v>
                </c:pt>
                <c:pt idx="254658">
                  <c:v>74.3408203</c:v>
                </c:pt>
                <c:pt idx="254659">
                  <c:v>37.4755859</c:v>
                </c:pt>
                <c:pt idx="254660">
                  <c:v>-10.6201172</c:v>
                </c:pt>
                <c:pt idx="254661">
                  <c:v>-65.0634766</c:v>
                </c:pt>
                <c:pt idx="254662">
                  <c:v>-98.9990234</c:v>
                </c:pt>
                <c:pt idx="254663">
                  <c:v>-103.393555</c:v>
                </c:pt>
                <c:pt idx="254664">
                  <c:v>-72.3876953</c:v>
                </c:pt>
                <c:pt idx="254665">
                  <c:v>-38.6962891</c:v>
                </c:pt>
                <c:pt idx="254666">
                  <c:v>15.9912109</c:v>
                </c:pt>
                <c:pt idx="254667">
                  <c:v>61.0351562</c:v>
                </c:pt>
                <c:pt idx="254668">
                  <c:v>95.4589844</c:v>
                </c:pt>
                <c:pt idx="254669">
                  <c:v>106.567383</c:v>
                </c:pt>
                <c:pt idx="254670">
                  <c:v>83.984375</c:v>
                </c:pt>
                <c:pt idx="254671">
                  <c:v>43.9453125</c:v>
                </c:pt>
                <c:pt idx="254672">
                  <c:v>-8.30078125</c:v>
                </c:pt>
                <c:pt idx="254673">
                  <c:v>-63.1103516</c:v>
                </c:pt>
                <c:pt idx="254674">
                  <c:v>-93.1396484</c:v>
                </c:pt>
                <c:pt idx="254675">
                  <c:v>-97.1679688</c:v>
                </c:pt>
                <c:pt idx="254676">
                  <c:v>-77.27050779999998</c:v>
                </c:pt>
                <c:pt idx="254677">
                  <c:v>-40.8935547</c:v>
                </c:pt>
                <c:pt idx="254678">
                  <c:v>8.91113281</c:v>
                </c:pt>
                <c:pt idx="254679">
                  <c:v>58.1054688</c:v>
                </c:pt>
                <c:pt idx="254680">
                  <c:v>92.6513672</c:v>
                </c:pt>
                <c:pt idx="254681">
                  <c:v>90.6982422</c:v>
                </c:pt>
                <c:pt idx="254682">
                  <c:v>76.5380859</c:v>
                </c:pt>
                <c:pt idx="254683">
                  <c:v>46.6308594</c:v>
                </c:pt>
                <c:pt idx="254684">
                  <c:v>-3.05175781</c:v>
                </c:pt>
                <c:pt idx="254685">
                  <c:v>-51.1474609</c:v>
                </c:pt>
                <c:pt idx="254686">
                  <c:v>-90.33203119999993</c:v>
                </c:pt>
                <c:pt idx="254687">
                  <c:v>-102.905273</c:v>
                </c:pt>
                <c:pt idx="254688">
                  <c:v>-87.15820309999998</c:v>
                </c:pt>
                <c:pt idx="254689">
                  <c:v>-47.4853516</c:v>
                </c:pt>
                <c:pt idx="254690">
                  <c:v>0.0</c:v>
                </c:pt>
                <c:pt idx="254691">
                  <c:v>56.3964844</c:v>
                </c:pt>
                <c:pt idx="254692">
                  <c:v>93.1396484</c:v>
                </c:pt>
                <c:pt idx="254693">
                  <c:v>103.271484</c:v>
                </c:pt>
                <c:pt idx="254694">
                  <c:v>88.0126953</c:v>
                </c:pt>
                <c:pt idx="254695">
                  <c:v>50.0488281</c:v>
                </c:pt>
                <c:pt idx="254696">
                  <c:v>11.9628906</c:v>
                </c:pt>
                <c:pt idx="254697">
                  <c:v>-50.9033203</c:v>
                </c:pt>
                <c:pt idx="254698">
                  <c:v>-87.6464844</c:v>
                </c:pt>
                <c:pt idx="254699">
                  <c:v>-95.4589844</c:v>
                </c:pt>
                <c:pt idx="254700">
                  <c:v>-87.2802734</c:v>
                </c:pt>
                <c:pt idx="254701">
                  <c:v>-54.6875</c:v>
                </c:pt>
                <c:pt idx="254702">
                  <c:v>-9.277343749999998</c:v>
                </c:pt>
                <c:pt idx="254703">
                  <c:v>45.6542969</c:v>
                </c:pt>
                <c:pt idx="254704">
                  <c:v>83.8623047</c:v>
                </c:pt>
                <c:pt idx="254705">
                  <c:v>96.5576172</c:v>
                </c:pt>
                <c:pt idx="254706">
                  <c:v>87.03613279999998</c:v>
                </c:pt>
                <c:pt idx="254707">
                  <c:v>54.5654297</c:v>
                </c:pt>
                <c:pt idx="254708">
                  <c:v>7.93457031</c:v>
                </c:pt>
                <c:pt idx="254709">
                  <c:v>-41.015625</c:v>
                </c:pt>
                <c:pt idx="254710">
                  <c:v>-78.8574219</c:v>
                </c:pt>
                <c:pt idx="254711">
                  <c:v>-105.224609</c:v>
                </c:pt>
                <c:pt idx="254712">
                  <c:v>-93.6279297</c:v>
                </c:pt>
                <c:pt idx="254713">
                  <c:v>-64.8193359</c:v>
                </c:pt>
                <c:pt idx="254714">
                  <c:v>-19.8974609</c:v>
                </c:pt>
                <c:pt idx="254715">
                  <c:v>35.8886719</c:v>
                </c:pt>
                <c:pt idx="254716">
                  <c:v>85.20507809999994</c:v>
                </c:pt>
                <c:pt idx="254717">
                  <c:v>101.928711</c:v>
                </c:pt>
                <c:pt idx="254718">
                  <c:v>94.84863279999998</c:v>
                </c:pt>
                <c:pt idx="254719">
                  <c:v>54.6875</c:v>
                </c:pt>
                <c:pt idx="254720">
                  <c:v>11.3525391</c:v>
                </c:pt>
                <c:pt idx="254721">
                  <c:v>-32.7148438</c:v>
                </c:pt>
                <c:pt idx="254722">
                  <c:v>-68.35937499999996</c:v>
                </c:pt>
                <c:pt idx="254723">
                  <c:v>-101.68457</c:v>
                </c:pt>
                <c:pt idx="254724">
                  <c:v>-94.7265625</c:v>
                </c:pt>
                <c:pt idx="254725">
                  <c:v>-70.0683594</c:v>
                </c:pt>
                <c:pt idx="254726">
                  <c:v>-28.3203125</c:v>
                </c:pt>
                <c:pt idx="254727">
                  <c:v>27.9541016</c:v>
                </c:pt>
                <c:pt idx="254728">
                  <c:v>76.17187499999996</c:v>
                </c:pt>
                <c:pt idx="254729">
                  <c:v>101.928711</c:v>
                </c:pt>
                <c:pt idx="254730">
                  <c:v>99.1210938</c:v>
                </c:pt>
                <c:pt idx="254731">
                  <c:v>66.2841797</c:v>
                </c:pt>
                <c:pt idx="254732">
                  <c:v>22.7050781</c:v>
                </c:pt>
                <c:pt idx="254733">
                  <c:v>-19.53125</c:v>
                </c:pt>
                <c:pt idx="254734">
                  <c:v>-72.87597659999993</c:v>
                </c:pt>
                <c:pt idx="254735">
                  <c:v>-97.2900391</c:v>
                </c:pt>
                <c:pt idx="254736">
                  <c:v>-96.3134766</c:v>
                </c:pt>
                <c:pt idx="254737">
                  <c:v>-72.9980469</c:v>
                </c:pt>
                <c:pt idx="254738">
                  <c:v>-19.0429688</c:v>
                </c:pt>
                <c:pt idx="254739">
                  <c:v>28.6865234</c:v>
                </c:pt>
                <c:pt idx="254740">
                  <c:v>66.0400391</c:v>
                </c:pt>
                <c:pt idx="254741">
                  <c:v>99.60937499999996</c:v>
                </c:pt>
                <c:pt idx="254742">
                  <c:v>100.341797</c:v>
                </c:pt>
                <c:pt idx="254743">
                  <c:v>67.2607422</c:v>
                </c:pt>
                <c:pt idx="254744">
                  <c:v>30.0292969</c:v>
                </c:pt>
                <c:pt idx="254745">
                  <c:v>-22.8271484</c:v>
                </c:pt>
                <c:pt idx="254746">
                  <c:v>-71.4111328</c:v>
                </c:pt>
                <c:pt idx="254747">
                  <c:v>-96.80175779999998</c:v>
                </c:pt>
                <c:pt idx="254748">
                  <c:v>-93.6279297</c:v>
                </c:pt>
                <c:pt idx="254749">
                  <c:v>-73.7304688</c:v>
                </c:pt>
                <c:pt idx="254750">
                  <c:v>-30.8837891</c:v>
                </c:pt>
                <c:pt idx="254751">
                  <c:v>22.0947266</c:v>
                </c:pt>
                <c:pt idx="254752">
                  <c:v>67.13867190000001</c:v>
                </c:pt>
                <c:pt idx="254753">
                  <c:v>92.2851562</c:v>
                </c:pt>
                <c:pt idx="254754">
                  <c:v>102.416992</c:v>
                </c:pt>
                <c:pt idx="254755">
                  <c:v>78.8574219</c:v>
                </c:pt>
                <c:pt idx="254756">
                  <c:v>38.8183594</c:v>
                </c:pt>
                <c:pt idx="254757">
                  <c:v>-15.7470703</c:v>
                </c:pt>
                <c:pt idx="254758">
                  <c:v>-64.6972656</c:v>
                </c:pt>
                <c:pt idx="254759">
                  <c:v>-100.708008</c:v>
                </c:pt>
                <c:pt idx="254760">
                  <c:v>-101.074219</c:v>
                </c:pt>
                <c:pt idx="254761">
                  <c:v>-86.3037109</c:v>
                </c:pt>
                <c:pt idx="254762">
                  <c:v>-44.6777344</c:v>
                </c:pt>
                <c:pt idx="254763">
                  <c:v>8.91113281</c:v>
                </c:pt>
                <c:pt idx="254764">
                  <c:v>57.0068359</c:v>
                </c:pt>
                <c:pt idx="254765">
                  <c:v>87.2802734</c:v>
                </c:pt>
                <c:pt idx="254766">
                  <c:v>95.703125</c:v>
                </c:pt>
                <c:pt idx="254767">
                  <c:v>76.2939453</c:v>
                </c:pt>
                <c:pt idx="254768">
                  <c:v>45.1660156</c:v>
                </c:pt>
                <c:pt idx="254769">
                  <c:v>-7.08007812</c:v>
                </c:pt>
                <c:pt idx="254770">
                  <c:v>-55.2978516</c:v>
                </c:pt>
                <c:pt idx="254771">
                  <c:v>-88.5009766</c:v>
                </c:pt>
                <c:pt idx="254772">
                  <c:v>-103.271484</c:v>
                </c:pt>
                <c:pt idx="254773">
                  <c:v>-90.94238279999998</c:v>
                </c:pt>
                <c:pt idx="254774">
                  <c:v>-48.5839844</c:v>
                </c:pt>
                <c:pt idx="254775">
                  <c:v>1.58691406</c:v>
                </c:pt>
                <c:pt idx="254776">
                  <c:v>54.5654297</c:v>
                </c:pt>
                <c:pt idx="254777">
                  <c:v>83.7402344</c:v>
                </c:pt>
                <c:pt idx="254778">
                  <c:v>98.63281249999996</c:v>
                </c:pt>
                <c:pt idx="254779">
                  <c:v>84.9609375</c:v>
                </c:pt>
                <c:pt idx="254780">
                  <c:v>52.0019531</c:v>
                </c:pt>
                <c:pt idx="254781">
                  <c:v>1.46484375</c:v>
                </c:pt>
                <c:pt idx="254782">
                  <c:v>-42.8466797</c:v>
                </c:pt>
                <c:pt idx="254783">
                  <c:v>-85.8154297</c:v>
                </c:pt>
                <c:pt idx="254784">
                  <c:v>-98.38867190000001</c:v>
                </c:pt>
                <c:pt idx="254785">
                  <c:v>-86.7919922</c:v>
                </c:pt>
                <c:pt idx="254786">
                  <c:v>-46.9970703</c:v>
                </c:pt>
                <c:pt idx="254787">
                  <c:v>-4.15039062</c:v>
                </c:pt>
                <c:pt idx="254788">
                  <c:v>49.0722656</c:v>
                </c:pt>
                <c:pt idx="254789">
                  <c:v>93.01757809999998</c:v>
                </c:pt>
                <c:pt idx="254790">
                  <c:v>102.172852</c:v>
                </c:pt>
                <c:pt idx="254791">
                  <c:v>87.03613279999998</c:v>
                </c:pt>
                <c:pt idx="254792">
                  <c:v>58.2275391</c:v>
                </c:pt>
                <c:pt idx="254793">
                  <c:v>4.394531249999993</c:v>
                </c:pt>
                <c:pt idx="254794">
                  <c:v>-42.8466797</c:v>
                </c:pt>
                <c:pt idx="254795">
                  <c:v>-83.12988279999993</c:v>
                </c:pt>
                <c:pt idx="254796">
                  <c:v>-96.92382809999998</c:v>
                </c:pt>
                <c:pt idx="254797">
                  <c:v>-86.3037109</c:v>
                </c:pt>
                <c:pt idx="254798">
                  <c:v>-58.3496094</c:v>
                </c:pt>
                <c:pt idx="254799">
                  <c:v>-12.8173828</c:v>
                </c:pt>
                <c:pt idx="254800">
                  <c:v>37.9638672</c:v>
                </c:pt>
                <c:pt idx="254801">
                  <c:v>74.3408203</c:v>
                </c:pt>
                <c:pt idx="254802">
                  <c:v>102.416992</c:v>
                </c:pt>
                <c:pt idx="254803">
                  <c:v>88.8671875</c:v>
                </c:pt>
                <c:pt idx="254804">
                  <c:v>61.0351562</c:v>
                </c:pt>
                <c:pt idx="254805">
                  <c:v>16.3574219</c:v>
                </c:pt>
                <c:pt idx="254806">
                  <c:v>-38.0859375</c:v>
                </c:pt>
                <c:pt idx="254807">
                  <c:v>-77.0263672</c:v>
                </c:pt>
                <c:pt idx="254808">
                  <c:v>-104.858398</c:v>
                </c:pt>
                <c:pt idx="254809">
                  <c:v>-94.4824219</c:v>
                </c:pt>
                <c:pt idx="254810">
                  <c:v>-63.8427734</c:v>
                </c:pt>
                <c:pt idx="254811">
                  <c:v>-19.0429688</c:v>
                </c:pt>
                <c:pt idx="254812">
                  <c:v>30.1513672</c:v>
                </c:pt>
                <c:pt idx="254813">
                  <c:v>76.2939453</c:v>
                </c:pt>
                <c:pt idx="254814">
                  <c:v>98.63281249999996</c:v>
                </c:pt>
                <c:pt idx="254815">
                  <c:v>101.074219</c:v>
                </c:pt>
                <c:pt idx="254816">
                  <c:v>73.2421875</c:v>
                </c:pt>
                <c:pt idx="254817">
                  <c:v>26.2451172</c:v>
                </c:pt>
                <c:pt idx="254818">
                  <c:v>-32.7148438</c:v>
                </c:pt>
                <c:pt idx="254819">
                  <c:v>-74.21875</c:v>
                </c:pt>
                <c:pt idx="254820">
                  <c:v>-94.4824219</c:v>
                </c:pt>
                <c:pt idx="254821">
                  <c:v>-101.44043</c:v>
                </c:pt>
                <c:pt idx="254822">
                  <c:v>-62.0117188</c:v>
                </c:pt>
                <c:pt idx="254823">
                  <c:v>-16.8457031</c:v>
                </c:pt>
                <c:pt idx="254824">
                  <c:v>29.0527344</c:v>
                </c:pt>
                <c:pt idx="254825">
                  <c:v>67.9931641</c:v>
                </c:pt>
                <c:pt idx="254826">
                  <c:v>98.5107422</c:v>
                </c:pt>
                <c:pt idx="254827">
                  <c:v>97.0458984</c:v>
                </c:pt>
                <c:pt idx="254828">
                  <c:v>70.67871089999993</c:v>
                </c:pt>
                <c:pt idx="254829">
                  <c:v>24.5361328</c:v>
                </c:pt>
                <c:pt idx="254830">
                  <c:v>-27.4658203</c:v>
                </c:pt>
                <c:pt idx="254831">
                  <c:v>-69.45800779999998</c:v>
                </c:pt>
                <c:pt idx="254832">
                  <c:v>-98.1445312</c:v>
                </c:pt>
                <c:pt idx="254833">
                  <c:v>-102.905273</c:v>
                </c:pt>
                <c:pt idx="254834">
                  <c:v>-77.14843749999996</c:v>
                </c:pt>
                <c:pt idx="254835">
                  <c:v>-28.44238279999998</c:v>
                </c:pt>
                <c:pt idx="254836">
                  <c:v>23.0712891</c:v>
                </c:pt>
                <c:pt idx="254837">
                  <c:v>65.9179688</c:v>
                </c:pt>
                <c:pt idx="254838">
                  <c:v>92.4072266</c:v>
                </c:pt>
                <c:pt idx="254839">
                  <c:v>95.703125</c:v>
                </c:pt>
                <c:pt idx="254840">
                  <c:v>75.5615234</c:v>
                </c:pt>
                <c:pt idx="254841">
                  <c:v>31.6162109</c:v>
                </c:pt>
                <c:pt idx="254842">
                  <c:v>-17.8222656</c:v>
                </c:pt>
                <c:pt idx="254843">
                  <c:v>-61.4013672</c:v>
                </c:pt>
                <c:pt idx="254844">
                  <c:v>-95.5810547</c:v>
                </c:pt>
                <c:pt idx="254845">
                  <c:v>-99.4873047</c:v>
                </c:pt>
                <c:pt idx="254846">
                  <c:v>-71.2890625</c:v>
                </c:pt>
                <c:pt idx="254847">
                  <c:v>-34.6679688</c:v>
                </c:pt>
                <c:pt idx="254848">
                  <c:v>20.1416016</c:v>
                </c:pt>
                <c:pt idx="254849">
                  <c:v>63.8427734</c:v>
                </c:pt>
                <c:pt idx="254850">
                  <c:v>91.9189453</c:v>
                </c:pt>
                <c:pt idx="254851">
                  <c:v>108.276367</c:v>
                </c:pt>
                <c:pt idx="254852">
                  <c:v>83.2519531</c:v>
                </c:pt>
                <c:pt idx="254853">
                  <c:v>38.0859375</c:v>
                </c:pt>
                <c:pt idx="254854">
                  <c:v>-6.46972656</c:v>
                </c:pt>
                <c:pt idx="254855">
                  <c:v>-61.8896484</c:v>
                </c:pt>
                <c:pt idx="254856">
                  <c:v>-93.38378909999996</c:v>
                </c:pt>
                <c:pt idx="254857">
                  <c:v>-94.4824219</c:v>
                </c:pt>
                <c:pt idx="254858">
                  <c:v>-78.4912109</c:v>
                </c:pt>
                <c:pt idx="254859">
                  <c:v>-42.3583984</c:v>
                </c:pt>
                <c:pt idx="254860">
                  <c:v>8.544921879999997</c:v>
                </c:pt>
                <c:pt idx="254861">
                  <c:v>59.3261719</c:v>
                </c:pt>
                <c:pt idx="254862">
                  <c:v>93.2617188</c:v>
                </c:pt>
                <c:pt idx="254863">
                  <c:v>97.65625</c:v>
                </c:pt>
                <c:pt idx="254864">
                  <c:v>86.05957029999998</c:v>
                </c:pt>
                <c:pt idx="254865">
                  <c:v>46.1425781</c:v>
                </c:pt>
                <c:pt idx="254866">
                  <c:v>-7.08007812</c:v>
                </c:pt>
                <c:pt idx="254867">
                  <c:v>-55.7861328</c:v>
                </c:pt>
                <c:pt idx="254868">
                  <c:v>-92.77343749999996</c:v>
                </c:pt>
                <c:pt idx="254869">
                  <c:v>-101.68457</c:v>
                </c:pt>
                <c:pt idx="254870">
                  <c:v>-84.9609375</c:v>
                </c:pt>
                <c:pt idx="254871">
                  <c:v>-45.6542969</c:v>
                </c:pt>
                <c:pt idx="254872">
                  <c:v>1.58691406</c:v>
                </c:pt>
                <c:pt idx="254873">
                  <c:v>56.1523438</c:v>
                </c:pt>
                <c:pt idx="254874">
                  <c:v>89.2333984</c:v>
                </c:pt>
                <c:pt idx="254875">
                  <c:v>103.759766</c:v>
                </c:pt>
                <c:pt idx="254876">
                  <c:v>90.2099609</c:v>
                </c:pt>
                <c:pt idx="254877">
                  <c:v>51.8798828</c:v>
                </c:pt>
                <c:pt idx="254878">
                  <c:v>9.277343749999998</c:v>
                </c:pt>
                <c:pt idx="254879">
                  <c:v>-44.55566409999999</c:v>
                </c:pt>
                <c:pt idx="254880">
                  <c:v>-90.08789059999998</c:v>
                </c:pt>
                <c:pt idx="254881">
                  <c:v>-99.2431641</c:v>
                </c:pt>
                <c:pt idx="254882">
                  <c:v>-87.5244141</c:v>
                </c:pt>
                <c:pt idx="254883">
                  <c:v>-56.5185547</c:v>
                </c:pt>
                <c:pt idx="254884">
                  <c:v>-0.122070312</c:v>
                </c:pt>
                <c:pt idx="254885">
                  <c:v>48.3398438</c:v>
                </c:pt>
                <c:pt idx="254886">
                  <c:v>85.9375</c:v>
                </c:pt>
                <c:pt idx="254887">
                  <c:v>103.759766</c:v>
                </c:pt>
                <c:pt idx="254888">
                  <c:v>95.703125</c:v>
                </c:pt>
                <c:pt idx="254889">
                  <c:v>54.0771484</c:v>
                </c:pt>
                <c:pt idx="254890">
                  <c:v>0.122070312</c:v>
                </c:pt>
                <c:pt idx="254891">
                  <c:v>-42.8466797</c:v>
                </c:pt>
                <c:pt idx="254892">
                  <c:v>-79.8339844</c:v>
                </c:pt>
                <c:pt idx="254893">
                  <c:v>-102.416992</c:v>
                </c:pt>
                <c:pt idx="254894">
                  <c:v>-93.38378909999996</c:v>
                </c:pt>
                <c:pt idx="254895">
                  <c:v>-58.7158203</c:v>
                </c:pt>
                <c:pt idx="254896">
                  <c:v>-10.3759766</c:v>
                </c:pt>
                <c:pt idx="254897">
                  <c:v>39.6728516</c:v>
                </c:pt>
                <c:pt idx="254898">
                  <c:v>83.3740234</c:v>
                </c:pt>
                <c:pt idx="254899">
                  <c:v>98.2666016</c:v>
                </c:pt>
                <c:pt idx="254900">
                  <c:v>88.37890619999993</c:v>
                </c:pt>
                <c:pt idx="254901">
                  <c:v>60.3027344</c:v>
                </c:pt>
                <c:pt idx="254902">
                  <c:v>14.2822266</c:v>
                </c:pt>
                <c:pt idx="254903">
                  <c:v>-41.3818359</c:v>
                </c:pt>
                <c:pt idx="254904">
                  <c:v>-79.34570309999998</c:v>
                </c:pt>
                <c:pt idx="254905">
                  <c:v>-100.219727</c:v>
                </c:pt>
                <c:pt idx="254906">
                  <c:v>-98.0224609</c:v>
                </c:pt>
                <c:pt idx="254907">
                  <c:v>-66.65039059999994</c:v>
                </c:pt>
                <c:pt idx="254908">
                  <c:v>-16.2353516</c:v>
                </c:pt>
                <c:pt idx="254909">
                  <c:v>30.3955078</c:v>
                </c:pt>
                <c:pt idx="254910">
                  <c:v>77.27050779999998</c:v>
                </c:pt>
                <c:pt idx="254911">
                  <c:v>100.708008</c:v>
                </c:pt>
                <c:pt idx="254912">
                  <c:v>93.01757809999998</c:v>
                </c:pt>
                <c:pt idx="254913">
                  <c:v>70.3125</c:v>
                </c:pt>
                <c:pt idx="254914">
                  <c:v>19.1650391</c:v>
                </c:pt>
                <c:pt idx="254915">
                  <c:v>-32.3486328</c:v>
                </c:pt>
                <c:pt idx="254916">
                  <c:v>-79.8339844</c:v>
                </c:pt>
                <c:pt idx="254917">
                  <c:v>-97.0458984</c:v>
                </c:pt>
                <c:pt idx="254918">
                  <c:v>-89.9658203</c:v>
                </c:pt>
                <c:pt idx="254919">
                  <c:v>-66.7724609</c:v>
                </c:pt>
                <c:pt idx="254920">
                  <c:v>-17.8222656</c:v>
                </c:pt>
                <c:pt idx="254921">
                  <c:v>29.6630859</c:v>
                </c:pt>
                <c:pt idx="254922">
                  <c:v>71.0449219</c:v>
                </c:pt>
                <c:pt idx="254923">
                  <c:v>95.2148438</c:v>
                </c:pt>
                <c:pt idx="254924">
                  <c:v>100.585938</c:v>
                </c:pt>
                <c:pt idx="254925">
                  <c:v>73.7304688</c:v>
                </c:pt>
                <c:pt idx="254926">
                  <c:v>30.3955078</c:v>
                </c:pt>
                <c:pt idx="254927">
                  <c:v>-24.6582031</c:v>
                </c:pt>
                <c:pt idx="254928">
                  <c:v>-70.0683594</c:v>
                </c:pt>
                <c:pt idx="254929">
                  <c:v>-98.2666016</c:v>
                </c:pt>
                <c:pt idx="254930">
                  <c:v>-92.1630859</c:v>
                </c:pt>
                <c:pt idx="254931">
                  <c:v>-70.4345703</c:v>
                </c:pt>
                <c:pt idx="254932">
                  <c:v>-32.1044922</c:v>
                </c:pt>
                <c:pt idx="254933">
                  <c:v>23.5595703</c:v>
                </c:pt>
                <c:pt idx="254934">
                  <c:v>73.1201172</c:v>
                </c:pt>
                <c:pt idx="254935">
                  <c:v>96.4355469</c:v>
                </c:pt>
                <c:pt idx="254936">
                  <c:v>97.90039059999998</c:v>
                </c:pt>
                <c:pt idx="254937">
                  <c:v>76.4160156</c:v>
                </c:pt>
                <c:pt idx="254938">
                  <c:v>29.1748047</c:v>
                </c:pt>
                <c:pt idx="254939">
                  <c:v>-21.6064453</c:v>
                </c:pt>
                <c:pt idx="254940">
                  <c:v>-62.1337891</c:v>
                </c:pt>
                <c:pt idx="254941">
                  <c:v>-94.4824219</c:v>
                </c:pt>
                <c:pt idx="254942">
                  <c:v>-95.3369141</c:v>
                </c:pt>
                <c:pt idx="254943">
                  <c:v>-75.4394531</c:v>
                </c:pt>
                <c:pt idx="254944">
                  <c:v>-37.8417969</c:v>
                </c:pt>
                <c:pt idx="254945">
                  <c:v>12.3291016</c:v>
                </c:pt>
                <c:pt idx="254946">
                  <c:v>61.0351562</c:v>
                </c:pt>
                <c:pt idx="254947">
                  <c:v>92.1630859</c:v>
                </c:pt>
                <c:pt idx="254948">
                  <c:v>102.172852</c:v>
                </c:pt>
                <c:pt idx="254949">
                  <c:v>81.7871094</c:v>
                </c:pt>
                <c:pt idx="254950">
                  <c:v>40.0390625</c:v>
                </c:pt>
                <c:pt idx="254951">
                  <c:v>-20.38574219999997</c:v>
                </c:pt>
                <c:pt idx="254952">
                  <c:v>-67.62695309999998</c:v>
                </c:pt>
                <c:pt idx="254953">
                  <c:v>-96.67968749999996</c:v>
                </c:pt>
                <c:pt idx="254954">
                  <c:v>-99.1210938</c:v>
                </c:pt>
                <c:pt idx="254955">
                  <c:v>-85.5712891</c:v>
                </c:pt>
                <c:pt idx="254956">
                  <c:v>-44.7998047</c:v>
                </c:pt>
                <c:pt idx="254957">
                  <c:v>15.1367188</c:v>
                </c:pt>
                <c:pt idx="254958">
                  <c:v>60.6689453</c:v>
                </c:pt>
                <c:pt idx="254959">
                  <c:v>92.1630859</c:v>
                </c:pt>
                <c:pt idx="254960">
                  <c:v>92.4072266</c:v>
                </c:pt>
                <c:pt idx="254961">
                  <c:v>83.2519531</c:v>
                </c:pt>
                <c:pt idx="254962">
                  <c:v>43.3349609</c:v>
                </c:pt>
                <c:pt idx="254963">
                  <c:v>-13.1835938</c:v>
                </c:pt>
                <c:pt idx="254964">
                  <c:v>-61.6455078</c:v>
                </c:pt>
                <c:pt idx="254965">
                  <c:v>-95.3369141</c:v>
                </c:pt>
                <c:pt idx="254966">
                  <c:v>-101.928711</c:v>
                </c:pt>
                <c:pt idx="254967">
                  <c:v>-85.08300779999998</c:v>
                </c:pt>
                <c:pt idx="254968">
                  <c:v>-46.5087891</c:v>
                </c:pt>
                <c:pt idx="254969">
                  <c:v>7.812499999999997</c:v>
                </c:pt>
                <c:pt idx="254970">
                  <c:v>53.2226562</c:v>
                </c:pt>
                <c:pt idx="254971">
                  <c:v>88.2568359</c:v>
                </c:pt>
                <c:pt idx="254972">
                  <c:v>103.637695</c:v>
                </c:pt>
                <c:pt idx="254973">
                  <c:v>80.32226559999998</c:v>
                </c:pt>
                <c:pt idx="254974">
                  <c:v>47.85156249999999</c:v>
                </c:pt>
                <c:pt idx="254975">
                  <c:v>-5.73730469</c:v>
                </c:pt>
                <c:pt idx="254976">
                  <c:v>-49.5605469</c:v>
                </c:pt>
                <c:pt idx="254977">
                  <c:v>-87.03613279999998</c:v>
                </c:pt>
                <c:pt idx="254978">
                  <c:v>-100.830078</c:v>
                </c:pt>
                <c:pt idx="254979">
                  <c:v>-89.4775391</c:v>
                </c:pt>
                <c:pt idx="254980">
                  <c:v>-52.9785156</c:v>
                </c:pt>
                <c:pt idx="254981">
                  <c:v>-6.46972656</c:v>
                </c:pt>
                <c:pt idx="254982">
                  <c:v>44.4335938</c:v>
                </c:pt>
                <c:pt idx="254983">
                  <c:v>87.2802734</c:v>
                </c:pt>
                <c:pt idx="254984">
                  <c:v>95.9472656</c:v>
                </c:pt>
                <c:pt idx="254985">
                  <c:v>86.9140625</c:v>
                </c:pt>
                <c:pt idx="254986">
                  <c:v>53.5888672</c:v>
                </c:pt>
                <c:pt idx="254987">
                  <c:v>-1.83105469</c:v>
                </c:pt>
                <c:pt idx="254988">
                  <c:v>-48.5839844</c:v>
                </c:pt>
                <c:pt idx="254989">
                  <c:v>-84.8388672</c:v>
                </c:pt>
                <c:pt idx="254990">
                  <c:v>-101.196289</c:v>
                </c:pt>
                <c:pt idx="254991">
                  <c:v>-89.2333984</c:v>
                </c:pt>
                <c:pt idx="254992">
                  <c:v>-56.88476559999999</c:v>
                </c:pt>
                <c:pt idx="254993">
                  <c:v>-12.2070312</c:v>
                </c:pt>
                <c:pt idx="254994">
                  <c:v>40.4052734</c:v>
                </c:pt>
                <c:pt idx="254995">
                  <c:v>86.3037109</c:v>
                </c:pt>
                <c:pt idx="254996">
                  <c:v>99.1210938</c:v>
                </c:pt>
                <c:pt idx="254997">
                  <c:v>82.88574219999992</c:v>
                </c:pt>
                <c:pt idx="254998">
                  <c:v>62.1337891</c:v>
                </c:pt>
                <c:pt idx="254999">
                  <c:v>17.7001953</c:v>
                </c:pt>
                <c:pt idx="255000">
                  <c:v>-36.0107422</c:v>
                </c:pt>
                <c:pt idx="255001">
                  <c:v>-82.88574219999992</c:v>
                </c:pt>
                <c:pt idx="255002">
                  <c:v>-94.3603516</c:v>
                </c:pt>
                <c:pt idx="255003">
                  <c:v>-92.5292969</c:v>
                </c:pt>
                <c:pt idx="255004">
                  <c:v>-61.5234375</c:v>
                </c:pt>
                <c:pt idx="255005">
                  <c:v>-23.3154297</c:v>
                </c:pt>
                <c:pt idx="255006">
                  <c:v>32.4707031</c:v>
                </c:pt>
                <c:pt idx="255007">
                  <c:v>80.078125</c:v>
                </c:pt>
                <c:pt idx="255008">
                  <c:v>94.7265625</c:v>
                </c:pt>
                <c:pt idx="255009">
                  <c:v>88.8671875</c:v>
                </c:pt>
                <c:pt idx="255010">
                  <c:v>71.0449219</c:v>
                </c:pt>
                <c:pt idx="255011">
                  <c:v>15.3808594</c:v>
                </c:pt>
                <c:pt idx="255012">
                  <c:v>-34.4238281</c:v>
                </c:pt>
                <c:pt idx="255013">
                  <c:v>-70.67871089999993</c:v>
                </c:pt>
                <c:pt idx="255014">
                  <c:v>-93.5058594</c:v>
                </c:pt>
                <c:pt idx="255015">
                  <c:v>-100.463867</c:v>
                </c:pt>
                <c:pt idx="255016">
                  <c:v>-67.62695309999998</c:v>
                </c:pt>
                <c:pt idx="255017">
                  <c:v>-21.7285156</c:v>
                </c:pt>
                <c:pt idx="255018">
                  <c:v>29.0527344</c:v>
                </c:pt>
                <c:pt idx="255019">
                  <c:v>68.60351559999998</c:v>
                </c:pt>
                <c:pt idx="255020">
                  <c:v>98.38867190000001</c:v>
                </c:pt>
                <c:pt idx="255021">
                  <c:v>98.38867190000001</c:v>
                </c:pt>
                <c:pt idx="255022">
                  <c:v>69.45800779999998</c:v>
                </c:pt>
                <c:pt idx="255023">
                  <c:v>18.5546875</c:v>
                </c:pt>
                <c:pt idx="255024">
                  <c:v>-24.0478516</c:v>
                </c:pt>
                <c:pt idx="255025">
                  <c:v>-71.4111328</c:v>
                </c:pt>
                <c:pt idx="255026">
                  <c:v>-94.1162109</c:v>
                </c:pt>
                <c:pt idx="255027">
                  <c:v>-97.65625</c:v>
                </c:pt>
                <c:pt idx="255028">
                  <c:v>-71.0449219</c:v>
                </c:pt>
                <c:pt idx="255029">
                  <c:v>-25.7568359</c:v>
                </c:pt>
                <c:pt idx="255030">
                  <c:v>20.38574219999997</c:v>
                </c:pt>
                <c:pt idx="255031">
                  <c:v>69.9462891</c:v>
                </c:pt>
                <c:pt idx="255032">
                  <c:v>100.341797</c:v>
                </c:pt>
                <c:pt idx="255033">
                  <c:v>96.67968749999996</c:v>
                </c:pt>
                <c:pt idx="255034">
                  <c:v>72.6318359</c:v>
                </c:pt>
                <c:pt idx="255035">
                  <c:v>31.8603516</c:v>
                </c:pt>
                <c:pt idx="255036">
                  <c:v>-9.88769531</c:v>
                </c:pt>
                <c:pt idx="255037">
                  <c:v>-66.8945312</c:v>
                </c:pt>
                <c:pt idx="255038">
                  <c:v>-98.1445312</c:v>
                </c:pt>
                <c:pt idx="255039">
                  <c:v>-98.2666016</c:v>
                </c:pt>
                <c:pt idx="255040">
                  <c:v>-75.19531249999996</c:v>
                </c:pt>
                <c:pt idx="255041">
                  <c:v>-35.5224609</c:v>
                </c:pt>
                <c:pt idx="255042">
                  <c:v>15.2587891</c:v>
                </c:pt>
                <c:pt idx="255043">
                  <c:v>70.55664059999998</c:v>
                </c:pt>
                <c:pt idx="255044">
                  <c:v>98.0224609</c:v>
                </c:pt>
                <c:pt idx="255045">
                  <c:v>94.1162109</c:v>
                </c:pt>
                <c:pt idx="255046">
                  <c:v>75.4394531</c:v>
                </c:pt>
                <c:pt idx="255047">
                  <c:v>36.6210938</c:v>
                </c:pt>
                <c:pt idx="255048">
                  <c:v>-12.8173828</c:v>
                </c:pt>
                <c:pt idx="255049">
                  <c:v>-60.18066409999999</c:v>
                </c:pt>
                <c:pt idx="255050">
                  <c:v>-94.2382812</c:v>
                </c:pt>
                <c:pt idx="255051">
                  <c:v>-105.712891</c:v>
                </c:pt>
                <c:pt idx="255052">
                  <c:v>-78.4912109</c:v>
                </c:pt>
                <c:pt idx="255053">
                  <c:v>-46.0205078</c:v>
                </c:pt>
                <c:pt idx="255054">
                  <c:v>5.12695312</c:v>
                </c:pt>
                <c:pt idx="255055">
                  <c:v>57.0068359</c:v>
                </c:pt>
                <c:pt idx="255056">
                  <c:v>85.3271484</c:v>
                </c:pt>
                <c:pt idx="255057">
                  <c:v>96.4355469</c:v>
                </c:pt>
                <c:pt idx="255058">
                  <c:v>85.8154297</c:v>
                </c:pt>
                <c:pt idx="255059">
                  <c:v>40.4052734</c:v>
                </c:pt>
                <c:pt idx="255060">
                  <c:v>-5.98144531</c:v>
                </c:pt>
                <c:pt idx="255061">
                  <c:v>-49.1943359</c:v>
                </c:pt>
                <c:pt idx="255062">
                  <c:v>-92.77343749999996</c:v>
                </c:pt>
                <c:pt idx="255063">
                  <c:v>-106.811523</c:v>
                </c:pt>
                <c:pt idx="255064">
                  <c:v>-80.078125</c:v>
                </c:pt>
                <c:pt idx="255065">
                  <c:v>-41.7480469</c:v>
                </c:pt>
                <c:pt idx="255066">
                  <c:v>3.41796875</c:v>
                </c:pt>
                <c:pt idx="255067">
                  <c:v>54.0771484</c:v>
                </c:pt>
                <c:pt idx="255068">
                  <c:v>95.0927734</c:v>
                </c:pt>
                <c:pt idx="255069">
                  <c:v>102.905273</c:v>
                </c:pt>
                <c:pt idx="255070">
                  <c:v>82.88574219999992</c:v>
                </c:pt>
                <c:pt idx="255071">
                  <c:v>49.4384766</c:v>
                </c:pt>
                <c:pt idx="255072">
                  <c:v>5.98144531</c:v>
                </c:pt>
                <c:pt idx="255073">
                  <c:v>-46.6308594</c:v>
                </c:pt>
                <c:pt idx="255074">
                  <c:v>-77.5146484</c:v>
                </c:pt>
                <c:pt idx="255075">
                  <c:v>-106.689453</c:v>
                </c:pt>
                <c:pt idx="255076">
                  <c:v>-100.952148</c:v>
                </c:pt>
                <c:pt idx="255077">
                  <c:v>-51.7578125</c:v>
                </c:pt>
                <c:pt idx="255078">
                  <c:v>-2.80761719</c:v>
                </c:pt>
                <c:pt idx="255079">
                  <c:v>46.6308594</c:v>
                </c:pt>
                <c:pt idx="255080">
                  <c:v>86.5478516</c:v>
                </c:pt>
                <c:pt idx="255081">
                  <c:v>102.416992</c:v>
                </c:pt>
                <c:pt idx="255082">
                  <c:v>85.5712891</c:v>
                </c:pt>
                <c:pt idx="255083">
                  <c:v>51.2695312</c:v>
                </c:pt>
                <c:pt idx="255084">
                  <c:v>3.90625</c:v>
                </c:pt>
                <c:pt idx="255085">
                  <c:v>-44.4335938</c:v>
                </c:pt>
                <c:pt idx="255086">
                  <c:v>-84.10644529999998</c:v>
                </c:pt>
                <c:pt idx="255087">
                  <c:v>-104.736328</c:v>
                </c:pt>
                <c:pt idx="255088">
                  <c:v>-96.5576172</c:v>
                </c:pt>
                <c:pt idx="255089">
                  <c:v>-63.8427734</c:v>
                </c:pt>
                <c:pt idx="255090">
                  <c:v>-2.19726562</c:v>
                </c:pt>
                <c:pt idx="255091">
                  <c:v>42.4804688</c:v>
                </c:pt>
                <c:pt idx="255092">
                  <c:v>83.4960938</c:v>
                </c:pt>
                <c:pt idx="255093">
                  <c:v>97.65625</c:v>
                </c:pt>
                <c:pt idx="255094">
                  <c:v>96.0693359</c:v>
                </c:pt>
                <c:pt idx="255095">
                  <c:v>65.18554690000001</c:v>
                </c:pt>
                <c:pt idx="255096">
                  <c:v>14.5263672</c:v>
                </c:pt>
                <c:pt idx="255097">
                  <c:v>-34.5458984</c:v>
                </c:pt>
                <c:pt idx="255098">
                  <c:v>-76.7822266</c:v>
                </c:pt>
                <c:pt idx="255099">
                  <c:v>-101.074219</c:v>
                </c:pt>
                <c:pt idx="255100">
                  <c:v>-101.074219</c:v>
                </c:pt>
                <c:pt idx="255101">
                  <c:v>-63.1103516</c:v>
                </c:pt>
                <c:pt idx="255102">
                  <c:v>-22.4609375</c:v>
                </c:pt>
                <c:pt idx="255103">
                  <c:v>28.8085938</c:v>
                </c:pt>
                <c:pt idx="255104">
                  <c:v>71.2890625</c:v>
                </c:pt>
                <c:pt idx="255105">
                  <c:v>98.1445312</c:v>
                </c:pt>
                <c:pt idx="255106">
                  <c:v>94.3603516</c:v>
                </c:pt>
                <c:pt idx="255107">
                  <c:v>67.8710938</c:v>
                </c:pt>
                <c:pt idx="255108">
                  <c:v>20.2636719</c:v>
                </c:pt>
                <c:pt idx="255109">
                  <c:v>-38.6962891</c:v>
                </c:pt>
                <c:pt idx="255110">
                  <c:v>-80.4443359</c:v>
                </c:pt>
                <c:pt idx="255111">
                  <c:v>-99.1210938</c:v>
                </c:pt>
                <c:pt idx="255112">
                  <c:v>-91.4306641</c:v>
                </c:pt>
                <c:pt idx="255113">
                  <c:v>-68.35937499999996</c:v>
                </c:pt>
                <c:pt idx="255114">
                  <c:v>-25.6347656</c:v>
                </c:pt>
                <c:pt idx="255115">
                  <c:v>25.0244141</c:v>
                </c:pt>
                <c:pt idx="255116">
                  <c:v>67.9931641</c:v>
                </c:pt>
                <c:pt idx="255117">
                  <c:v>96.5576172</c:v>
                </c:pt>
                <c:pt idx="255118">
                  <c:v>95.2148438</c:v>
                </c:pt>
                <c:pt idx="255119">
                  <c:v>69.0917969</c:v>
                </c:pt>
                <c:pt idx="255120">
                  <c:v>22.5830078</c:v>
                </c:pt>
                <c:pt idx="255121">
                  <c:v>-28.1982422</c:v>
                </c:pt>
                <c:pt idx="255122">
                  <c:v>-76.9042969</c:v>
                </c:pt>
                <c:pt idx="255123">
                  <c:v>-101.806641</c:v>
                </c:pt>
                <c:pt idx="255124">
                  <c:v>-99.7314453</c:v>
                </c:pt>
                <c:pt idx="255125">
                  <c:v>-71.5332031</c:v>
                </c:pt>
                <c:pt idx="255126">
                  <c:v>-29.5410156</c:v>
                </c:pt>
                <c:pt idx="255127">
                  <c:v>24.5361328</c:v>
                </c:pt>
                <c:pt idx="255128">
                  <c:v>65.55175779999998</c:v>
                </c:pt>
                <c:pt idx="255129">
                  <c:v>101.5625</c:v>
                </c:pt>
                <c:pt idx="255130">
                  <c:v>97.2900391</c:v>
                </c:pt>
                <c:pt idx="255131">
                  <c:v>74.3408203</c:v>
                </c:pt>
                <c:pt idx="255132">
                  <c:v>29.4189453</c:v>
                </c:pt>
                <c:pt idx="255133">
                  <c:v>-21.1181641</c:v>
                </c:pt>
                <c:pt idx="255134">
                  <c:v>-66.1621094</c:v>
                </c:pt>
                <c:pt idx="255135">
                  <c:v>-91.796875</c:v>
                </c:pt>
                <c:pt idx="255136">
                  <c:v>-98.1445312</c:v>
                </c:pt>
                <c:pt idx="255137">
                  <c:v>-71.7773438</c:v>
                </c:pt>
                <c:pt idx="255138">
                  <c:v>-40.0390625</c:v>
                </c:pt>
                <c:pt idx="255139">
                  <c:v>13.671875</c:v>
                </c:pt>
                <c:pt idx="255140">
                  <c:v>66.7724609</c:v>
                </c:pt>
                <c:pt idx="255141">
                  <c:v>96.5576172</c:v>
                </c:pt>
                <c:pt idx="255142">
                  <c:v>97.0458984</c:v>
                </c:pt>
                <c:pt idx="255143">
                  <c:v>77.5146484</c:v>
                </c:pt>
                <c:pt idx="255144">
                  <c:v>34.0576172</c:v>
                </c:pt>
                <c:pt idx="255145">
                  <c:v>-18.0664062</c:v>
                </c:pt>
                <c:pt idx="255146">
                  <c:v>-66.2841797</c:v>
                </c:pt>
                <c:pt idx="255147">
                  <c:v>-99.3652344</c:v>
                </c:pt>
                <c:pt idx="255148">
                  <c:v>-101.074219</c:v>
                </c:pt>
                <c:pt idx="255149">
                  <c:v>-80.2001953</c:v>
                </c:pt>
                <c:pt idx="255150">
                  <c:v>-38.4521484</c:v>
                </c:pt>
                <c:pt idx="255151">
                  <c:v>10.6201172</c:v>
                </c:pt>
                <c:pt idx="255152">
                  <c:v>61.15722659999999</c:v>
                </c:pt>
                <c:pt idx="255153">
                  <c:v>92.77343749999996</c:v>
                </c:pt>
                <c:pt idx="255154">
                  <c:v>104.248047</c:v>
                </c:pt>
                <c:pt idx="255155">
                  <c:v>85.08300779999998</c:v>
                </c:pt>
                <c:pt idx="255156">
                  <c:v>49.3164062</c:v>
                </c:pt>
                <c:pt idx="255157">
                  <c:v>-2.68554688</c:v>
                </c:pt>
                <c:pt idx="255158">
                  <c:v>-56.1523438</c:v>
                </c:pt>
                <c:pt idx="255159">
                  <c:v>-81.9091797</c:v>
                </c:pt>
                <c:pt idx="255160">
                  <c:v>-97.77832029999998</c:v>
                </c:pt>
                <c:pt idx="255161">
                  <c:v>-87.15820309999998</c:v>
                </c:pt>
                <c:pt idx="255162">
                  <c:v>-54.5654297</c:v>
                </c:pt>
                <c:pt idx="255163">
                  <c:v>-3.29589844</c:v>
                </c:pt>
                <c:pt idx="255164">
                  <c:v>53.5888672</c:v>
                </c:pt>
                <c:pt idx="255165">
                  <c:v>83.7402344</c:v>
                </c:pt>
                <c:pt idx="255166">
                  <c:v>101.5625</c:v>
                </c:pt>
                <c:pt idx="255167">
                  <c:v>88.5009766</c:v>
                </c:pt>
                <c:pt idx="255168">
                  <c:v>58.4716797</c:v>
                </c:pt>
                <c:pt idx="255169">
                  <c:v>3.41796875</c:v>
                </c:pt>
                <c:pt idx="255170">
                  <c:v>-41.2597656</c:v>
                </c:pt>
                <c:pt idx="255171">
                  <c:v>-83.0078125</c:v>
                </c:pt>
                <c:pt idx="255172">
                  <c:v>-100.097656</c:v>
                </c:pt>
                <c:pt idx="255173">
                  <c:v>-85.08300779999998</c:v>
                </c:pt>
                <c:pt idx="255174">
                  <c:v>-51.1474609</c:v>
                </c:pt>
                <c:pt idx="255175">
                  <c:v>-5.615234379999995</c:v>
                </c:pt>
                <c:pt idx="255176">
                  <c:v>48.2177734</c:v>
                </c:pt>
                <c:pt idx="255177">
                  <c:v>82.7636719</c:v>
                </c:pt>
                <c:pt idx="255178">
                  <c:v>102.539062</c:v>
                </c:pt>
                <c:pt idx="255179">
                  <c:v>89.9658203</c:v>
                </c:pt>
                <c:pt idx="255180">
                  <c:v>56.0302734</c:v>
                </c:pt>
                <c:pt idx="255181">
                  <c:v>9.033203119999997</c:v>
                </c:pt>
                <c:pt idx="255182">
                  <c:v>-43.7011719</c:v>
                </c:pt>
                <c:pt idx="255183">
                  <c:v>-86.18164059999998</c:v>
                </c:pt>
                <c:pt idx="255184">
                  <c:v>-105.224609</c:v>
                </c:pt>
                <c:pt idx="255185">
                  <c:v>-98.38867190000001</c:v>
                </c:pt>
                <c:pt idx="255186">
                  <c:v>-60.7910156</c:v>
                </c:pt>
                <c:pt idx="255187">
                  <c:v>-16.1132812</c:v>
                </c:pt>
                <c:pt idx="255188">
                  <c:v>44.55566409999999</c:v>
                </c:pt>
                <c:pt idx="255189">
                  <c:v>85.5712891</c:v>
                </c:pt>
                <c:pt idx="255190">
                  <c:v>98.0224609</c:v>
                </c:pt>
                <c:pt idx="255191">
                  <c:v>94.97070309999998</c:v>
                </c:pt>
                <c:pt idx="255192">
                  <c:v>67.2607422</c:v>
                </c:pt>
                <c:pt idx="255193">
                  <c:v>20.6298828</c:v>
                </c:pt>
                <c:pt idx="255194">
                  <c:v>-34.9121094</c:v>
                </c:pt>
                <c:pt idx="255195">
                  <c:v>-78.12499999999998</c:v>
                </c:pt>
                <c:pt idx="255196">
                  <c:v>-101.806641</c:v>
                </c:pt>
                <c:pt idx="255197">
                  <c:v>-94.6044922</c:v>
                </c:pt>
                <c:pt idx="255198">
                  <c:v>-66.0400391</c:v>
                </c:pt>
                <c:pt idx="255199">
                  <c:v>-15.7470703</c:v>
                </c:pt>
                <c:pt idx="255200">
                  <c:v>31.3720703</c:v>
                </c:pt>
                <c:pt idx="255201">
                  <c:v>70.4345703</c:v>
                </c:pt>
                <c:pt idx="255202">
                  <c:v>106.323242</c:v>
                </c:pt>
                <c:pt idx="255203">
                  <c:v>95.3369141</c:v>
                </c:pt>
                <c:pt idx="255204">
                  <c:v>68.4814453</c:v>
                </c:pt>
                <c:pt idx="255205">
                  <c:v>23.5595703</c:v>
                </c:pt>
                <c:pt idx="255206">
                  <c:v>-27.0996094</c:v>
                </c:pt>
                <c:pt idx="255207">
                  <c:v>-75.0732422</c:v>
                </c:pt>
                <c:pt idx="255208">
                  <c:v>-105.34668</c:v>
                </c:pt>
                <c:pt idx="255209">
                  <c:v>-93.5058594</c:v>
                </c:pt>
                <c:pt idx="255210">
                  <c:v>-66.8945312</c:v>
                </c:pt>
                <c:pt idx="255211">
                  <c:v>-26.6113281</c:v>
                </c:pt>
                <c:pt idx="255212">
                  <c:v>26.1230469</c:v>
                </c:pt>
                <c:pt idx="255213">
                  <c:v>72.6318359</c:v>
                </c:pt>
                <c:pt idx="255214">
                  <c:v>100.341797</c:v>
                </c:pt>
                <c:pt idx="255215">
                  <c:v>98.2666016</c:v>
                </c:pt>
                <c:pt idx="255216">
                  <c:v>74.7070312</c:v>
                </c:pt>
                <c:pt idx="255217">
                  <c:v>23.6816406</c:v>
                </c:pt>
                <c:pt idx="255218">
                  <c:v>-31.7382812</c:v>
                </c:pt>
                <c:pt idx="255219">
                  <c:v>-76.17187499999996</c:v>
                </c:pt>
                <c:pt idx="255220">
                  <c:v>-100.952148</c:v>
                </c:pt>
                <c:pt idx="255221">
                  <c:v>-99.60937499999996</c:v>
                </c:pt>
                <c:pt idx="255222">
                  <c:v>-69.2138672</c:v>
                </c:pt>
                <c:pt idx="255223">
                  <c:v>-28.44238279999998</c:v>
                </c:pt>
                <c:pt idx="255224">
                  <c:v>21.1181641</c:v>
                </c:pt>
                <c:pt idx="255225">
                  <c:v>67.8710938</c:v>
                </c:pt>
                <c:pt idx="255226">
                  <c:v>90.94238279999998</c:v>
                </c:pt>
                <c:pt idx="255227">
                  <c:v>93.2617188</c:v>
                </c:pt>
                <c:pt idx="255228">
                  <c:v>74.7070312</c:v>
                </c:pt>
                <c:pt idx="255229">
                  <c:v>40.4052734</c:v>
                </c:pt>
                <c:pt idx="255230">
                  <c:v>-11.4746094</c:v>
                </c:pt>
                <c:pt idx="255231">
                  <c:v>-67.62695309999998</c:v>
                </c:pt>
                <c:pt idx="255232">
                  <c:v>-92.89550779999998</c:v>
                </c:pt>
                <c:pt idx="255233">
                  <c:v>-97.0458984</c:v>
                </c:pt>
                <c:pt idx="255234">
                  <c:v>-80.5664062</c:v>
                </c:pt>
                <c:pt idx="255235">
                  <c:v>-33.203125</c:v>
                </c:pt>
                <c:pt idx="255236">
                  <c:v>21.1181641</c:v>
                </c:pt>
                <c:pt idx="255237">
                  <c:v>65.4296875</c:v>
                </c:pt>
                <c:pt idx="255238">
                  <c:v>93.87207029999993</c:v>
                </c:pt>
                <c:pt idx="255239">
                  <c:v>99.4873047</c:v>
                </c:pt>
                <c:pt idx="255240">
                  <c:v>78.36914059999998</c:v>
                </c:pt>
                <c:pt idx="255241">
                  <c:v>40.4052734</c:v>
                </c:pt>
                <c:pt idx="255242">
                  <c:v>-11.3525391</c:v>
                </c:pt>
                <c:pt idx="255243">
                  <c:v>-67.13867190000001</c:v>
                </c:pt>
                <c:pt idx="255244">
                  <c:v>-98.75488279999998</c:v>
                </c:pt>
                <c:pt idx="255245">
                  <c:v>-111.938477</c:v>
                </c:pt>
                <c:pt idx="255246">
                  <c:v>-92.4072266</c:v>
                </c:pt>
                <c:pt idx="255247">
                  <c:v>-39.1845703</c:v>
                </c:pt>
                <c:pt idx="255248">
                  <c:v>6.225585939999994</c:v>
                </c:pt>
                <c:pt idx="255249">
                  <c:v>54.8095703</c:v>
                </c:pt>
                <c:pt idx="255250">
                  <c:v>94.3603516</c:v>
                </c:pt>
                <c:pt idx="255251">
                  <c:v>109.130859</c:v>
                </c:pt>
                <c:pt idx="255252">
                  <c:v>82.03125</c:v>
                </c:pt>
                <c:pt idx="255253">
                  <c:v>44.7998047</c:v>
                </c:pt>
                <c:pt idx="255254">
                  <c:v>-4.76074219</c:v>
                </c:pt>
                <c:pt idx="255255">
                  <c:v>-54.4433594</c:v>
                </c:pt>
                <c:pt idx="255256">
                  <c:v>-85.08300779999998</c:v>
                </c:pt>
                <c:pt idx="255257">
                  <c:v>-99.7314453</c:v>
                </c:pt>
                <c:pt idx="255258">
                  <c:v>-85.5712891</c:v>
                </c:pt>
                <c:pt idx="255259">
                  <c:v>-53.2226562</c:v>
                </c:pt>
                <c:pt idx="255260">
                  <c:v>0.610351562</c:v>
                </c:pt>
                <c:pt idx="255261">
                  <c:v>56.3964844</c:v>
                </c:pt>
                <c:pt idx="255262">
                  <c:v>87.890625</c:v>
                </c:pt>
                <c:pt idx="255263">
                  <c:v>107.543945</c:v>
                </c:pt>
                <c:pt idx="255264">
                  <c:v>85.8154297</c:v>
                </c:pt>
                <c:pt idx="255265">
                  <c:v>47.1191406</c:v>
                </c:pt>
                <c:pt idx="255266">
                  <c:v>-0.244140625</c:v>
                </c:pt>
                <c:pt idx="255267">
                  <c:v>-51.8798828</c:v>
                </c:pt>
                <c:pt idx="255268">
                  <c:v>-85.4492188</c:v>
                </c:pt>
                <c:pt idx="255269">
                  <c:v>-102.783203</c:v>
                </c:pt>
                <c:pt idx="255270">
                  <c:v>-89.9658203</c:v>
                </c:pt>
                <c:pt idx="255271">
                  <c:v>-50.2929688</c:v>
                </c:pt>
                <c:pt idx="255272">
                  <c:v>-0.366210938</c:v>
                </c:pt>
                <c:pt idx="255273">
                  <c:v>44.4335938</c:v>
                </c:pt>
                <c:pt idx="255274">
                  <c:v>83.2519531</c:v>
                </c:pt>
                <c:pt idx="255275">
                  <c:v>104.980469</c:v>
                </c:pt>
                <c:pt idx="255276">
                  <c:v>90.82031249999996</c:v>
                </c:pt>
                <c:pt idx="255277">
                  <c:v>56.1523438</c:v>
                </c:pt>
                <c:pt idx="255278">
                  <c:v>-2.44140625</c:v>
                </c:pt>
                <c:pt idx="255279">
                  <c:v>-44.4335938</c:v>
                </c:pt>
                <c:pt idx="255280">
                  <c:v>-76.7822266</c:v>
                </c:pt>
                <c:pt idx="255281">
                  <c:v>-98.63281249999996</c:v>
                </c:pt>
                <c:pt idx="255282">
                  <c:v>-87.5244141</c:v>
                </c:pt>
                <c:pt idx="255283">
                  <c:v>-59.0820312</c:v>
                </c:pt>
                <c:pt idx="255284">
                  <c:v>-14.1601562</c:v>
                </c:pt>
                <c:pt idx="255285">
                  <c:v>41.3818359</c:v>
                </c:pt>
                <c:pt idx="255286">
                  <c:v>83.8623047</c:v>
                </c:pt>
                <c:pt idx="255287">
                  <c:v>106.079102</c:v>
                </c:pt>
                <c:pt idx="255288">
                  <c:v>95.4589844</c:v>
                </c:pt>
                <c:pt idx="255289">
                  <c:v>57.9833984</c:v>
                </c:pt>
                <c:pt idx="255290">
                  <c:v>12.5732422</c:v>
                </c:pt>
                <c:pt idx="255291">
                  <c:v>-35.4003906</c:v>
                </c:pt>
                <c:pt idx="255292">
                  <c:v>-75.6835938</c:v>
                </c:pt>
                <c:pt idx="255293">
                  <c:v>-95.4589844</c:v>
                </c:pt>
                <c:pt idx="255294">
                  <c:v>-98.0224609</c:v>
                </c:pt>
                <c:pt idx="255295">
                  <c:v>-67.8710938</c:v>
                </c:pt>
                <c:pt idx="255296">
                  <c:v>-23.9257812</c:v>
                </c:pt>
                <c:pt idx="255297">
                  <c:v>32.5927734</c:v>
                </c:pt>
                <c:pt idx="255298">
                  <c:v>79.34570309999998</c:v>
                </c:pt>
                <c:pt idx="255299">
                  <c:v>97.1679688</c:v>
                </c:pt>
                <c:pt idx="255300">
                  <c:v>91.9189453</c:v>
                </c:pt>
                <c:pt idx="255301">
                  <c:v>62.9882812</c:v>
                </c:pt>
                <c:pt idx="255302">
                  <c:v>19.1650391</c:v>
                </c:pt>
                <c:pt idx="255303">
                  <c:v>-26.3671875</c:v>
                </c:pt>
                <c:pt idx="255304">
                  <c:v>-72.1435547</c:v>
                </c:pt>
                <c:pt idx="255305">
                  <c:v>-101.806641</c:v>
                </c:pt>
                <c:pt idx="255306">
                  <c:v>-95.5810547</c:v>
                </c:pt>
                <c:pt idx="255307">
                  <c:v>-74.9511719</c:v>
                </c:pt>
                <c:pt idx="255308">
                  <c:v>-33.81347659999999</c:v>
                </c:pt>
                <c:pt idx="255309">
                  <c:v>25.2685547</c:v>
                </c:pt>
                <c:pt idx="255310">
                  <c:v>75.4394531</c:v>
                </c:pt>
                <c:pt idx="255311">
                  <c:v>102.294922</c:v>
                </c:pt>
                <c:pt idx="255312">
                  <c:v>103.149414</c:v>
                </c:pt>
                <c:pt idx="255313">
                  <c:v>68.2373047</c:v>
                </c:pt>
                <c:pt idx="255314">
                  <c:v>23.5595703</c:v>
                </c:pt>
                <c:pt idx="255315">
                  <c:v>-20.1416016</c:v>
                </c:pt>
                <c:pt idx="255316">
                  <c:v>-69.45800779999998</c:v>
                </c:pt>
                <c:pt idx="255317">
                  <c:v>-96.3134766</c:v>
                </c:pt>
                <c:pt idx="255318">
                  <c:v>-102.050781</c:v>
                </c:pt>
                <c:pt idx="255319">
                  <c:v>-85.08300779999998</c:v>
                </c:pt>
                <c:pt idx="255320">
                  <c:v>-35.5224609</c:v>
                </c:pt>
                <c:pt idx="255321">
                  <c:v>13.3056641</c:v>
                </c:pt>
                <c:pt idx="255322">
                  <c:v>68.7255859</c:v>
                </c:pt>
                <c:pt idx="255323">
                  <c:v>101.806641</c:v>
                </c:pt>
                <c:pt idx="255324">
                  <c:v>97.90039059999998</c:v>
                </c:pt>
                <c:pt idx="255325">
                  <c:v>78.9794922</c:v>
                </c:pt>
                <c:pt idx="255326">
                  <c:v>36.2548828</c:v>
                </c:pt>
                <c:pt idx="255327">
                  <c:v>-14.6484375</c:v>
                </c:pt>
                <c:pt idx="255328">
                  <c:v>-63.5986328</c:v>
                </c:pt>
                <c:pt idx="255329">
                  <c:v>-95.3369141</c:v>
                </c:pt>
                <c:pt idx="255330">
                  <c:v>-102.416992</c:v>
                </c:pt>
                <c:pt idx="255331">
                  <c:v>-77.75878909999996</c:v>
                </c:pt>
                <c:pt idx="255332">
                  <c:v>-39.30664059999999</c:v>
                </c:pt>
                <c:pt idx="255333">
                  <c:v>12.2070312</c:v>
                </c:pt>
                <c:pt idx="255334">
                  <c:v>62.3779297</c:v>
                </c:pt>
                <c:pt idx="255335">
                  <c:v>91.6748047</c:v>
                </c:pt>
                <c:pt idx="255336">
                  <c:v>97.90039059999998</c:v>
                </c:pt>
                <c:pt idx="255337">
                  <c:v>88.0126953</c:v>
                </c:pt>
                <c:pt idx="255338">
                  <c:v>45.1660156</c:v>
                </c:pt>
                <c:pt idx="255339">
                  <c:v>-5.73730469</c:v>
                </c:pt>
                <c:pt idx="255340">
                  <c:v>-54.32128909999999</c:v>
                </c:pt>
                <c:pt idx="255341">
                  <c:v>-87.03613279999998</c:v>
                </c:pt>
                <c:pt idx="255342">
                  <c:v>-103.881836</c:v>
                </c:pt>
                <c:pt idx="255343">
                  <c:v>-88.7451172</c:v>
                </c:pt>
                <c:pt idx="255344">
                  <c:v>-45.8984375</c:v>
                </c:pt>
                <c:pt idx="255345">
                  <c:v>1.58691406</c:v>
                </c:pt>
                <c:pt idx="255346">
                  <c:v>56.7626953</c:v>
                </c:pt>
                <c:pt idx="255347">
                  <c:v>88.37890619999993</c:v>
                </c:pt>
                <c:pt idx="255348">
                  <c:v>100.463867</c:v>
                </c:pt>
                <c:pt idx="255349">
                  <c:v>84.8388672</c:v>
                </c:pt>
                <c:pt idx="255350">
                  <c:v>48.828125</c:v>
                </c:pt>
                <c:pt idx="255351">
                  <c:v>-4.394531249999993</c:v>
                </c:pt>
                <c:pt idx="255352">
                  <c:v>-49.9267578</c:v>
                </c:pt>
                <c:pt idx="255353">
                  <c:v>-89.84375</c:v>
                </c:pt>
                <c:pt idx="255354">
                  <c:v>-99.1210938</c:v>
                </c:pt>
                <c:pt idx="255355">
                  <c:v>-88.5009766</c:v>
                </c:pt>
                <c:pt idx="255356">
                  <c:v>-49.9267578</c:v>
                </c:pt>
                <c:pt idx="255357">
                  <c:v>2.19726562</c:v>
                </c:pt>
                <c:pt idx="255358">
                  <c:v>54.8095703</c:v>
                </c:pt>
                <c:pt idx="255359">
                  <c:v>96.1914062</c:v>
                </c:pt>
                <c:pt idx="255360">
                  <c:v>104.125977</c:v>
                </c:pt>
                <c:pt idx="255361">
                  <c:v>90.4541016</c:v>
                </c:pt>
                <c:pt idx="255362">
                  <c:v>54.5654297</c:v>
                </c:pt>
                <c:pt idx="255363">
                  <c:v>-1.83105469</c:v>
                </c:pt>
                <c:pt idx="255364">
                  <c:v>-45.2880859</c:v>
                </c:pt>
                <c:pt idx="255365">
                  <c:v>-79.8339844</c:v>
                </c:pt>
                <c:pt idx="255366">
                  <c:v>-99.1210938</c:v>
                </c:pt>
                <c:pt idx="255367">
                  <c:v>-95.2148438</c:v>
                </c:pt>
                <c:pt idx="255368">
                  <c:v>-58.3496094</c:v>
                </c:pt>
                <c:pt idx="255369">
                  <c:v>-6.103515619999995</c:v>
                </c:pt>
                <c:pt idx="255370">
                  <c:v>48.9501953</c:v>
                </c:pt>
                <c:pt idx="255371">
                  <c:v>85.6933594</c:v>
                </c:pt>
                <c:pt idx="255372">
                  <c:v>93.1396484</c:v>
                </c:pt>
                <c:pt idx="255373">
                  <c:v>89.5996094</c:v>
                </c:pt>
                <c:pt idx="255374">
                  <c:v>63.5986328</c:v>
                </c:pt>
                <c:pt idx="255375">
                  <c:v>7.324218749999996</c:v>
                </c:pt>
                <c:pt idx="255376">
                  <c:v>-45.4101562</c:v>
                </c:pt>
                <c:pt idx="255377">
                  <c:v>-84.10644529999998</c:v>
                </c:pt>
                <c:pt idx="255378">
                  <c:v>-96.0693359</c:v>
                </c:pt>
                <c:pt idx="255379">
                  <c:v>-90.94238279999998</c:v>
                </c:pt>
                <c:pt idx="255380">
                  <c:v>-62.0117188</c:v>
                </c:pt>
                <c:pt idx="255381">
                  <c:v>-7.20214844</c:v>
                </c:pt>
                <c:pt idx="255382">
                  <c:v>43.9453125</c:v>
                </c:pt>
                <c:pt idx="255383">
                  <c:v>81.0546875</c:v>
                </c:pt>
                <c:pt idx="255384">
                  <c:v>103.759766</c:v>
                </c:pt>
                <c:pt idx="255385">
                  <c:v>89.2333984</c:v>
                </c:pt>
                <c:pt idx="255386">
                  <c:v>61.6455078</c:v>
                </c:pt>
                <c:pt idx="255387">
                  <c:v>16.6015625</c:v>
                </c:pt>
                <c:pt idx="255388">
                  <c:v>-31.98242189999997</c:v>
                </c:pt>
                <c:pt idx="255389">
                  <c:v>-77.27050779999998</c:v>
                </c:pt>
                <c:pt idx="255390">
                  <c:v>-104.370117</c:v>
                </c:pt>
                <c:pt idx="255391">
                  <c:v>-91.9189453</c:v>
                </c:pt>
                <c:pt idx="255392">
                  <c:v>-59.3261719</c:v>
                </c:pt>
                <c:pt idx="255393">
                  <c:v>-24.2919922</c:v>
                </c:pt>
                <c:pt idx="255394">
                  <c:v>29.9072266</c:v>
                </c:pt>
                <c:pt idx="255395">
                  <c:v>79.34570309999998</c:v>
                </c:pt>
                <c:pt idx="255396">
                  <c:v>99.3652344</c:v>
                </c:pt>
                <c:pt idx="255397">
                  <c:v>98.38867190000001</c:v>
                </c:pt>
                <c:pt idx="255398">
                  <c:v>67.62695309999998</c:v>
                </c:pt>
                <c:pt idx="255399">
                  <c:v>23.9257812</c:v>
                </c:pt>
                <c:pt idx="255400">
                  <c:v>-25.0244141</c:v>
                </c:pt>
                <c:pt idx="255401">
                  <c:v>-74.9511719</c:v>
                </c:pt>
                <c:pt idx="255402">
                  <c:v>-97.5341797</c:v>
                </c:pt>
                <c:pt idx="255403">
                  <c:v>-98.87695309999998</c:v>
                </c:pt>
                <c:pt idx="255404">
                  <c:v>-67.9931641</c:v>
                </c:pt>
                <c:pt idx="255405">
                  <c:v>-19.53125</c:v>
                </c:pt>
                <c:pt idx="255406">
                  <c:v>25.5126953</c:v>
                </c:pt>
                <c:pt idx="255407">
                  <c:v>72.265625</c:v>
                </c:pt>
                <c:pt idx="255408">
                  <c:v>103.637695</c:v>
                </c:pt>
                <c:pt idx="255409">
                  <c:v>99.3652344</c:v>
                </c:pt>
                <c:pt idx="255410">
                  <c:v>76.0498047</c:v>
                </c:pt>
                <c:pt idx="255411">
                  <c:v>32.8369141</c:v>
                </c:pt>
                <c:pt idx="255412">
                  <c:v>-27.7099609</c:v>
                </c:pt>
                <c:pt idx="255413">
                  <c:v>-63.2324219</c:v>
                </c:pt>
                <c:pt idx="255414">
                  <c:v>-99.9755859</c:v>
                </c:pt>
                <c:pt idx="255415">
                  <c:v>-104.370117</c:v>
                </c:pt>
                <c:pt idx="255416">
                  <c:v>-74.46289059999998</c:v>
                </c:pt>
                <c:pt idx="255417">
                  <c:v>-39.4287109</c:v>
                </c:pt>
                <c:pt idx="255418">
                  <c:v>19.2871094</c:v>
                </c:pt>
                <c:pt idx="255419">
                  <c:v>68.7255859</c:v>
                </c:pt>
                <c:pt idx="255420">
                  <c:v>92.77343749999996</c:v>
                </c:pt>
                <c:pt idx="255421">
                  <c:v>100.341797</c:v>
                </c:pt>
                <c:pt idx="255422">
                  <c:v>83.3740234</c:v>
                </c:pt>
                <c:pt idx="255423">
                  <c:v>34.4238281</c:v>
                </c:pt>
                <c:pt idx="255424">
                  <c:v>-17.3339844</c:v>
                </c:pt>
                <c:pt idx="255425">
                  <c:v>-63.2324219</c:v>
                </c:pt>
                <c:pt idx="255426">
                  <c:v>-95.3369141</c:v>
                </c:pt>
                <c:pt idx="255427">
                  <c:v>-104.614258</c:v>
                </c:pt>
                <c:pt idx="255428">
                  <c:v>-81.9091797</c:v>
                </c:pt>
                <c:pt idx="255429">
                  <c:v>-38.8183594</c:v>
                </c:pt>
                <c:pt idx="255430">
                  <c:v>15.3808594</c:v>
                </c:pt>
                <c:pt idx="255431">
                  <c:v>63.7207031</c:v>
                </c:pt>
                <c:pt idx="255432">
                  <c:v>94.84863279999998</c:v>
                </c:pt>
                <c:pt idx="255433">
                  <c:v>101.806641</c:v>
                </c:pt>
                <c:pt idx="255434">
                  <c:v>82.3974609</c:v>
                </c:pt>
                <c:pt idx="255435">
                  <c:v>47.9736328</c:v>
                </c:pt>
                <c:pt idx="255436">
                  <c:v>-5.73730469</c:v>
                </c:pt>
                <c:pt idx="255437">
                  <c:v>-59.2041016</c:v>
                </c:pt>
                <c:pt idx="255438">
                  <c:v>-94.3603516</c:v>
                </c:pt>
                <c:pt idx="255439">
                  <c:v>-101.806641</c:v>
                </c:pt>
                <c:pt idx="255440">
                  <c:v>-85.08300779999998</c:v>
                </c:pt>
                <c:pt idx="255441">
                  <c:v>-44.55566409999999</c:v>
                </c:pt>
                <c:pt idx="255442">
                  <c:v>1.58691406</c:v>
                </c:pt>
                <c:pt idx="255443">
                  <c:v>53.1005859</c:v>
                </c:pt>
                <c:pt idx="255444">
                  <c:v>91.1865234</c:v>
                </c:pt>
                <c:pt idx="255445">
                  <c:v>104.614258</c:v>
                </c:pt>
                <c:pt idx="255446">
                  <c:v>86.7919922</c:v>
                </c:pt>
                <c:pt idx="255447">
                  <c:v>42.4804688</c:v>
                </c:pt>
                <c:pt idx="255448">
                  <c:v>2.31933594</c:v>
                </c:pt>
                <c:pt idx="255449">
                  <c:v>-43.5791016</c:v>
                </c:pt>
                <c:pt idx="255450">
                  <c:v>-83.3740234</c:v>
                </c:pt>
                <c:pt idx="255451">
                  <c:v>-104.858398</c:v>
                </c:pt>
                <c:pt idx="255452">
                  <c:v>-86.6699219</c:v>
                </c:pt>
                <c:pt idx="255453">
                  <c:v>-52.0019531</c:v>
                </c:pt>
                <c:pt idx="255454">
                  <c:v>0.48828125</c:v>
                </c:pt>
                <c:pt idx="255455">
                  <c:v>47.1191406</c:v>
                </c:pt>
                <c:pt idx="255456">
                  <c:v>82.88574219999992</c:v>
                </c:pt>
                <c:pt idx="255457">
                  <c:v>102.661133</c:v>
                </c:pt>
                <c:pt idx="255458">
                  <c:v>91.9189453</c:v>
                </c:pt>
                <c:pt idx="255459">
                  <c:v>54.5654297</c:v>
                </c:pt>
                <c:pt idx="255460">
                  <c:v>-6.225585939999994</c:v>
                </c:pt>
                <c:pt idx="255461">
                  <c:v>-48.5839844</c:v>
                </c:pt>
                <c:pt idx="255462">
                  <c:v>-88.0126953</c:v>
                </c:pt>
                <c:pt idx="255463">
                  <c:v>-102.050781</c:v>
                </c:pt>
                <c:pt idx="255464">
                  <c:v>-90.57617190000001</c:v>
                </c:pt>
                <c:pt idx="255465">
                  <c:v>-53.2226562</c:v>
                </c:pt>
                <c:pt idx="255466">
                  <c:v>-11.3525391</c:v>
                </c:pt>
                <c:pt idx="255467">
                  <c:v>38.6962891</c:v>
                </c:pt>
                <c:pt idx="255468">
                  <c:v>83.2519531</c:v>
                </c:pt>
                <c:pt idx="255469">
                  <c:v>100.585938</c:v>
                </c:pt>
                <c:pt idx="255470">
                  <c:v>93.9941406</c:v>
                </c:pt>
                <c:pt idx="255471">
                  <c:v>58.59375</c:v>
                </c:pt>
                <c:pt idx="255472">
                  <c:v>7.812499999999997</c:v>
                </c:pt>
                <c:pt idx="255473">
                  <c:v>-34.4238281</c:v>
                </c:pt>
                <c:pt idx="255474">
                  <c:v>-71.5332031</c:v>
                </c:pt>
                <c:pt idx="255475">
                  <c:v>-96.3134766</c:v>
                </c:pt>
                <c:pt idx="255476">
                  <c:v>-89.35546879999995</c:v>
                </c:pt>
                <c:pt idx="255477">
                  <c:v>-64.453125</c:v>
                </c:pt>
                <c:pt idx="255478">
                  <c:v>-11.3525391</c:v>
                </c:pt>
                <c:pt idx="255479">
                  <c:v>41.9921875</c:v>
                </c:pt>
                <c:pt idx="255480">
                  <c:v>73.1201172</c:v>
                </c:pt>
                <c:pt idx="255481">
                  <c:v>104.125977</c:v>
                </c:pt>
                <c:pt idx="255482">
                  <c:v>95.0927734</c:v>
                </c:pt>
                <c:pt idx="255483">
                  <c:v>58.9599609</c:v>
                </c:pt>
                <c:pt idx="255484">
                  <c:v>22.4609375</c:v>
                </c:pt>
                <c:pt idx="255485">
                  <c:v>-28.6865234</c:v>
                </c:pt>
                <c:pt idx="255486">
                  <c:v>-79.4677734</c:v>
                </c:pt>
                <c:pt idx="255487">
                  <c:v>-103.393555</c:v>
                </c:pt>
                <c:pt idx="255488">
                  <c:v>-107.177734</c:v>
                </c:pt>
                <c:pt idx="255489">
                  <c:v>-68.4814453</c:v>
                </c:pt>
                <c:pt idx="255490">
                  <c:v>-20.38574219999997</c:v>
                </c:pt>
                <c:pt idx="255491">
                  <c:v>34.9121094</c:v>
                </c:pt>
                <c:pt idx="255492">
                  <c:v>82.27539059999994</c:v>
                </c:pt>
                <c:pt idx="255493">
                  <c:v>101.44043</c:v>
                </c:pt>
                <c:pt idx="255494">
                  <c:v>98.38867190000001</c:v>
                </c:pt>
                <c:pt idx="255495">
                  <c:v>67.8710938</c:v>
                </c:pt>
                <c:pt idx="255496">
                  <c:v>27.2216797</c:v>
                </c:pt>
                <c:pt idx="255497">
                  <c:v>-26.0009766</c:v>
                </c:pt>
                <c:pt idx="255498">
                  <c:v>-69.9462891</c:v>
                </c:pt>
                <c:pt idx="255499">
                  <c:v>-97.5341797</c:v>
                </c:pt>
                <c:pt idx="255500">
                  <c:v>-101.074219</c:v>
                </c:pt>
                <c:pt idx="255501">
                  <c:v>-76.5380859</c:v>
                </c:pt>
                <c:pt idx="255502">
                  <c:v>-31.98242189999997</c:v>
                </c:pt>
                <c:pt idx="255503">
                  <c:v>20.7519531</c:v>
                </c:pt>
                <c:pt idx="255504">
                  <c:v>72.0214844</c:v>
                </c:pt>
                <c:pt idx="255505">
                  <c:v>95.2148438</c:v>
                </c:pt>
                <c:pt idx="255506">
                  <c:v>101.074219</c:v>
                </c:pt>
                <c:pt idx="255507">
                  <c:v>75.0732422</c:v>
                </c:pt>
                <c:pt idx="255508">
                  <c:v>30.3955078</c:v>
                </c:pt>
                <c:pt idx="255509">
                  <c:v>-22.3388672</c:v>
                </c:pt>
                <c:pt idx="255510">
                  <c:v>-65.0634766</c:v>
                </c:pt>
                <c:pt idx="255511">
                  <c:v>-102.050781</c:v>
                </c:pt>
                <c:pt idx="255512">
                  <c:v>-107.788086</c:v>
                </c:pt>
                <c:pt idx="255513">
                  <c:v>-83.2519531</c:v>
                </c:pt>
                <c:pt idx="255514">
                  <c:v>-33.203125</c:v>
                </c:pt>
                <c:pt idx="255515">
                  <c:v>20.1416016</c:v>
                </c:pt>
                <c:pt idx="255516">
                  <c:v>70.4345703</c:v>
                </c:pt>
                <c:pt idx="255517">
                  <c:v>97.65625</c:v>
                </c:pt>
                <c:pt idx="255518">
                  <c:v>98.38867190000001</c:v>
                </c:pt>
                <c:pt idx="255519">
                  <c:v>82.27539059999994</c:v>
                </c:pt>
                <c:pt idx="255520">
                  <c:v>41.6259766</c:v>
                </c:pt>
                <c:pt idx="255521">
                  <c:v>-16.8457031</c:v>
                </c:pt>
                <c:pt idx="255522">
                  <c:v>-60.3027344</c:v>
                </c:pt>
                <c:pt idx="255523">
                  <c:v>-96.0693359</c:v>
                </c:pt>
                <c:pt idx="255524">
                  <c:v>-102.905273</c:v>
                </c:pt>
                <c:pt idx="255525">
                  <c:v>-79.5898438</c:v>
                </c:pt>
                <c:pt idx="255526">
                  <c:v>-28.6865234</c:v>
                </c:pt>
                <c:pt idx="255527">
                  <c:v>8.42285156</c:v>
                </c:pt>
                <c:pt idx="255528">
                  <c:v>59.5703125</c:v>
                </c:pt>
                <c:pt idx="255529">
                  <c:v>94.6044922</c:v>
                </c:pt>
                <c:pt idx="255530">
                  <c:v>104.248047</c:v>
                </c:pt>
                <c:pt idx="255531">
                  <c:v>85.3271484</c:v>
                </c:pt>
                <c:pt idx="255532">
                  <c:v>47.2412109</c:v>
                </c:pt>
                <c:pt idx="255533">
                  <c:v>-8.30078125</c:v>
                </c:pt>
                <c:pt idx="255534">
                  <c:v>-64.9414062</c:v>
                </c:pt>
                <c:pt idx="255535">
                  <c:v>-99.4873047</c:v>
                </c:pt>
                <c:pt idx="255536">
                  <c:v>-106.689453</c:v>
                </c:pt>
                <c:pt idx="255537">
                  <c:v>-86.05957029999998</c:v>
                </c:pt>
                <c:pt idx="255538">
                  <c:v>-45.2880859</c:v>
                </c:pt>
                <c:pt idx="255539">
                  <c:v>6.95800781</c:v>
                </c:pt>
                <c:pt idx="255540">
                  <c:v>50.6591797</c:v>
                </c:pt>
                <c:pt idx="255541">
                  <c:v>90.33203119999993</c:v>
                </c:pt>
                <c:pt idx="255542">
                  <c:v>98.1445312</c:v>
                </c:pt>
                <c:pt idx="255543">
                  <c:v>84.4726562</c:v>
                </c:pt>
                <c:pt idx="255544">
                  <c:v>56.88476559999999</c:v>
                </c:pt>
                <c:pt idx="255545">
                  <c:v>0.244140625</c:v>
                </c:pt>
                <c:pt idx="255546">
                  <c:v>-52.2460938</c:v>
                </c:pt>
                <c:pt idx="255547">
                  <c:v>-85.8154297</c:v>
                </c:pt>
                <c:pt idx="255548">
                  <c:v>-103.393555</c:v>
                </c:pt>
                <c:pt idx="255549">
                  <c:v>-86.42578119999993</c:v>
                </c:pt>
                <c:pt idx="255550">
                  <c:v>-55.7861328</c:v>
                </c:pt>
                <c:pt idx="255551">
                  <c:v>-5.615234379999995</c:v>
                </c:pt>
                <c:pt idx="255552">
                  <c:v>48.2177734</c:v>
                </c:pt>
                <c:pt idx="255553">
                  <c:v>88.2568359</c:v>
                </c:pt>
                <c:pt idx="255554">
                  <c:v>100.463867</c:v>
                </c:pt>
                <c:pt idx="255555">
                  <c:v>94.97070309999998</c:v>
                </c:pt>
                <c:pt idx="255556">
                  <c:v>64.8193359</c:v>
                </c:pt>
                <c:pt idx="255557">
                  <c:v>15.7470703</c:v>
                </c:pt>
                <c:pt idx="255558">
                  <c:v>-39.1845703</c:v>
                </c:pt>
                <c:pt idx="255559">
                  <c:v>-76.5380859</c:v>
                </c:pt>
                <c:pt idx="255560">
                  <c:v>-98.1445312</c:v>
                </c:pt>
                <c:pt idx="255561">
                  <c:v>-95.9472656</c:v>
                </c:pt>
                <c:pt idx="255562">
                  <c:v>-66.0400391</c:v>
                </c:pt>
                <c:pt idx="255563">
                  <c:v>-20.1416016</c:v>
                </c:pt>
                <c:pt idx="255564">
                  <c:v>41.9921875</c:v>
                </c:pt>
                <c:pt idx="255565">
                  <c:v>84.10644529999998</c:v>
                </c:pt>
                <c:pt idx="255566">
                  <c:v>100.097656</c:v>
                </c:pt>
                <c:pt idx="255567">
                  <c:v>91.4306641</c:v>
                </c:pt>
                <c:pt idx="255568">
                  <c:v>68.4814453</c:v>
                </c:pt>
                <c:pt idx="255569">
                  <c:v>16.3574219</c:v>
                </c:pt>
                <c:pt idx="255570">
                  <c:v>-34.6679688</c:v>
                </c:pt>
                <c:pt idx="255571">
                  <c:v>-82.03125</c:v>
                </c:pt>
                <c:pt idx="255572">
                  <c:v>-105.712891</c:v>
                </c:pt>
                <c:pt idx="255573">
                  <c:v>-96.92382809999998</c:v>
                </c:pt>
                <c:pt idx="255574">
                  <c:v>-67.38281249999996</c:v>
                </c:pt>
                <c:pt idx="255575">
                  <c:v>-22.2167969</c:v>
                </c:pt>
                <c:pt idx="255576">
                  <c:v>28.1982422</c:v>
                </c:pt>
                <c:pt idx="255577">
                  <c:v>74.21875</c:v>
                </c:pt>
                <c:pt idx="255578">
                  <c:v>99.85351559999998</c:v>
                </c:pt>
                <c:pt idx="255579">
                  <c:v>96.67968749999996</c:v>
                </c:pt>
                <c:pt idx="255580">
                  <c:v>67.50488279999998</c:v>
                </c:pt>
                <c:pt idx="255581">
                  <c:v>24.7802734</c:v>
                </c:pt>
                <c:pt idx="255582">
                  <c:v>-33.3251953</c:v>
                </c:pt>
                <c:pt idx="255583">
                  <c:v>-72.1435547</c:v>
                </c:pt>
                <c:pt idx="255584">
                  <c:v>-99.7314453</c:v>
                </c:pt>
                <c:pt idx="255585">
                  <c:v>-101.318359</c:v>
                </c:pt>
                <c:pt idx="255586">
                  <c:v>-75.31738279999998</c:v>
                </c:pt>
                <c:pt idx="255587">
                  <c:v>-25.8789062</c:v>
                </c:pt>
                <c:pt idx="255588">
                  <c:v>27.34375</c:v>
                </c:pt>
                <c:pt idx="255589">
                  <c:v>77.0263672</c:v>
                </c:pt>
                <c:pt idx="255590">
                  <c:v>100.708008</c:v>
                </c:pt>
                <c:pt idx="255591">
                  <c:v>103.515625</c:v>
                </c:pt>
                <c:pt idx="255592">
                  <c:v>75.6835938</c:v>
                </c:pt>
                <c:pt idx="255593">
                  <c:v>31.6162109</c:v>
                </c:pt>
                <c:pt idx="255594">
                  <c:v>-22.4609375</c:v>
                </c:pt>
                <c:pt idx="255595">
                  <c:v>-71.1669922</c:v>
                </c:pt>
                <c:pt idx="255596">
                  <c:v>-101.68457</c:v>
                </c:pt>
                <c:pt idx="255597">
                  <c:v>-102.050781</c:v>
                </c:pt>
                <c:pt idx="255598">
                  <c:v>-73.1201172</c:v>
                </c:pt>
                <c:pt idx="255599">
                  <c:v>-32.1044922</c:v>
                </c:pt>
                <c:pt idx="255600">
                  <c:v>19.2871094</c:v>
                </c:pt>
                <c:pt idx="255601">
                  <c:v>69.45800779999998</c:v>
                </c:pt>
                <c:pt idx="255602">
                  <c:v>97.0458984</c:v>
                </c:pt>
                <c:pt idx="255603">
                  <c:v>96.80175779999998</c:v>
                </c:pt>
                <c:pt idx="255604">
                  <c:v>80.68847659999993</c:v>
                </c:pt>
                <c:pt idx="255605">
                  <c:v>39.30664059999999</c:v>
                </c:pt>
                <c:pt idx="255606">
                  <c:v>-21.6064453</c:v>
                </c:pt>
                <c:pt idx="255607">
                  <c:v>-65.4296875</c:v>
                </c:pt>
                <c:pt idx="255608">
                  <c:v>-88.0126953</c:v>
                </c:pt>
                <c:pt idx="255609">
                  <c:v>-98.5107422</c:v>
                </c:pt>
                <c:pt idx="255610">
                  <c:v>-78.36914059999998</c:v>
                </c:pt>
                <c:pt idx="255611">
                  <c:v>-35.7666016</c:v>
                </c:pt>
                <c:pt idx="255612">
                  <c:v>19.8974609</c:v>
                </c:pt>
                <c:pt idx="255613">
                  <c:v>63.7207031</c:v>
                </c:pt>
                <c:pt idx="255614">
                  <c:v>93.9941406</c:v>
                </c:pt>
                <c:pt idx="255615">
                  <c:v>96.0693359</c:v>
                </c:pt>
                <c:pt idx="255616">
                  <c:v>84.5947266</c:v>
                </c:pt>
                <c:pt idx="255617">
                  <c:v>33.6914062</c:v>
                </c:pt>
                <c:pt idx="255618">
                  <c:v>-11.2304688</c:v>
                </c:pt>
                <c:pt idx="255619">
                  <c:v>-58.9599609</c:v>
                </c:pt>
                <c:pt idx="255620">
                  <c:v>-86.7919922</c:v>
                </c:pt>
                <c:pt idx="255621">
                  <c:v>-101.318359</c:v>
                </c:pt>
                <c:pt idx="255622">
                  <c:v>-84.5947266</c:v>
                </c:pt>
                <c:pt idx="255623">
                  <c:v>-41.9921875</c:v>
                </c:pt>
                <c:pt idx="255624">
                  <c:v>6.46972656</c:v>
                </c:pt>
                <c:pt idx="255625">
                  <c:v>59.2041016</c:v>
                </c:pt>
                <c:pt idx="255626">
                  <c:v>87.7685547</c:v>
                </c:pt>
                <c:pt idx="255627">
                  <c:v>104.736328</c:v>
                </c:pt>
                <c:pt idx="255628">
                  <c:v>87.5244141</c:v>
                </c:pt>
                <c:pt idx="255629">
                  <c:v>47.85156249999999</c:v>
                </c:pt>
                <c:pt idx="255630">
                  <c:v>-1.83105469</c:v>
                </c:pt>
                <c:pt idx="255631">
                  <c:v>-54.1992188</c:v>
                </c:pt>
                <c:pt idx="255632">
                  <c:v>-89.7216797</c:v>
                </c:pt>
                <c:pt idx="255633">
                  <c:v>-100.708008</c:v>
                </c:pt>
                <c:pt idx="255634">
                  <c:v>-81.9091797</c:v>
                </c:pt>
                <c:pt idx="255635">
                  <c:v>-46.875</c:v>
                </c:pt>
                <c:pt idx="255636">
                  <c:v>1.34277344</c:v>
                </c:pt>
                <c:pt idx="255637">
                  <c:v>45.8984375</c:v>
                </c:pt>
                <c:pt idx="255638">
                  <c:v>84.22851559999998</c:v>
                </c:pt>
                <c:pt idx="255639">
                  <c:v>104.614258</c:v>
                </c:pt>
                <c:pt idx="255640">
                  <c:v>89.84375</c:v>
                </c:pt>
                <c:pt idx="255641">
                  <c:v>51.7578125</c:v>
                </c:pt>
                <c:pt idx="255642">
                  <c:v>4.63867188</c:v>
                </c:pt>
                <c:pt idx="255643">
                  <c:v>-42.96875</c:v>
                </c:pt>
                <c:pt idx="255644">
                  <c:v>-83.4960938</c:v>
                </c:pt>
                <c:pt idx="255645">
                  <c:v>-109.375</c:v>
                </c:pt>
                <c:pt idx="255646">
                  <c:v>-94.84863279999998</c:v>
                </c:pt>
                <c:pt idx="255647">
                  <c:v>-62.8662109</c:v>
                </c:pt>
                <c:pt idx="255648">
                  <c:v>-10.8642578</c:v>
                </c:pt>
                <c:pt idx="255649">
                  <c:v>44.4335938</c:v>
                </c:pt>
                <c:pt idx="255650">
                  <c:v>81.66503909999996</c:v>
                </c:pt>
                <c:pt idx="255651">
                  <c:v>105.834961</c:v>
                </c:pt>
                <c:pt idx="255652">
                  <c:v>101.5625</c:v>
                </c:pt>
                <c:pt idx="255653">
                  <c:v>62.1337891</c:v>
                </c:pt>
                <c:pt idx="255654">
                  <c:v>11.2304688</c:v>
                </c:pt>
                <c:pt idx="255655">
                  <c:v>-40.7714844</c:v>
                </c:pt>
                <c:pt idx="255656">
                  <c:v>-79.8339844</c:v>
                </c:pt>
                <c:pt idx="255657">
                  <c:v>-100.952148</c:v>
                </c:pt>
                <c:pt idx="255658">
                  <c:v>-90.57617190000001</c:v>
                </c:pt>
                <c:pt idx="255659">
                  <c:v>-68.2373047</c:v>
                </c:pt>
                <c:pt idx="255660">
                  <c:v>-23.5595703</c:v>
                </c:pt>
                <c:pt idx="255661">
                  <c:v>36.0107422</c:v>
                </c:pt>
                <c:pt idx="255662">
                  <c:v>76.0498047</c:v>
                </c:pt>
                <c:pt idx="255663">
                  <c:v>102.783203</c:v>
                </c:pt>
                <c:pt idx="255664">
                  <c:v>96.5576172</c:v>
                </c:pt>
                <c:pt idx="255665">
                  <c:v>64.9414062</c:v>
                </c:pt>
                <c:pt idx="255666">
                  <c:v>19.53125</c:v>
                </c:pt>
                <c:pt idx="255667">
                  <c:v>-29.9072266</c:v>
                </c:pt>
                <c:pt idx="255668">
                  <c:v>-74.21875</c:v>
                </c:pt>
                <c:pt idx="255669">
                  <c:v>-103.027344</c:v>
                </c:pt>
                <c:pt idx="255670">
                  <c:v>-99.3652344</c:v>
                </c:pt>
                <c:pt idx="255671">
                  <c:v>-69.58007809999994</c:v>
                </c:pt>
                <c:pt idx="255672">
                  <c:v>-20.1416016</c:v>
                </c:pt>
                <c:pt idx="255673">
                  <c:v>27.7099609</c:v>
                </c:pt>
                <c:pt idx="255674">
                  <c:v>75.19531249999996</c:v>
                </c:pt>
                <c:pt idx="255675">
                  <c:v>100.097656</c:v>
                </c:pt>
                <c:pt idx="255676">
                  <c:v>95.3369141</c:v>
                </c:pt>
                <c:pt idx="255677">
                  <c:v>67.62695309999998</c:v>
                </c:pt>
                <c:pt idx="255678">
                  <c:v>23.9257812</c:v>
                </c:pt>
                <c:pt idx="255679">
                  <c:v>-23.4375</c:v>
                </c:pt>
                <c:pt idx="255680">
                  <c:v>-68.1152344</c:v>
                </c:pt>
                <c:pt idx="255681">
                  <c:v>-98.75488279999998</c:v>
                </c:pt>
                <c:pt idx="255682">
                  <c:v>-99.60937499999996</c:v>
                </c:pt>
                <c:pt idx="255683">
                  <c:v>-78.12499999999998</c:v>
                </c:pt>
                <c:pt idx="255684">
                  <c:v>-33.9355469</c:v>
                </c:pt>
                <c:pt idx="255685">
                  <c:v>24.2919922</c:v>
                </c:pt>
                <c:pt idx="255686">
                  <c:v>69.8242188</c:v>
                </c:pt>
                <c:pt idx="255687">
                  <c:v>93.38378909999996</c:v>
                </c:pt>
                <c:pt idx="255688">
                  <c:v>99.85351559999998</c:v>
                </c:pt>
                <c:pt idx="255689">
                  <c:v>81.9091797</c:v>
                </c:pt>
                <c:pt idx="255690">
                  <c:v>35.0341797</c:v>
                </c:pt>
                <c:pt idx="255691">
                  <c:v>-19.4091797</c:v>
                </c:pt>
                <c:pt idx="255692">
                  <c:v>-68.2373047</c:v>
                </c:pt>
                <c:pt idx="255693">
                  <c:v>-97.0458984</c:v>
                </c:pt>
                <c:pt idx="255694">
                  <c:v>-99.60937499999996</c:v>
                </c:pt>
                <c:pt idx="255695">
                  <c:v>-77.8808594</c:v>
                </c:pt>
                <c:pt idx="255696">
                  <c:v>-40.5273438</c:v>
                </c:pt>
                <c:pt idx="255697">
                  <c:v>13.4277344</c:v>
                </c:pt>
                <c:pt idx="255698">
                  <c:v>67.8710938</c:v>
                </c:pt>
                <c:pt idx="255699">
                  <c:v>95.0927734</c:v>
                </c:pt>
                <c:pt idx="255700">
                  <c:v>98.75488279999998</c:v>
                </c:pt>
                <c:pt idx="255701">
                  <c:v>82.88574219999992</c:v>
                </c:pt>
                <c:pt idx="255702">
                  <c:v>36.6210938</c:v>
                </c:pt>
                <c:pt idx="255703">
                  <c:v>-10.2539062</c:v>
                </c:pt>
                <c:pt idx="255704">
                  <c:v>-62.2558594</c:v>
                </c:pt>
                <c:pt idx="255705">
                  <c:v>-95.2148438</c:v>
                </c:pt>
                <c:pt idx="255706">
                  <c:v>-101.806641</c:v>
                </c:pt>
                <c:pt idx="255707">
                  <c:v>-80.32226559999998</c:v>
                </c:pt>
                <c:pt idx="255708">
                  <c:v>-42.7246094</c:v>
                </c:pt>
                <c:pt idx="255709">
                  <c:v>7.93457031</c:v>
                </c:pt>
                <c:pt idx="255710">
                  <c:v>58.4716797</c:v>
                </c:pt>
                <c:pt idx="255711">
                  <c:v>87.7685547</c:v>
                </c:pt>
                <c:pt idx="255712">
                  <c:v>103.149414</c:v>
                </c:pt>
                <c:pt idx="255713">
                  <c:v>86.05957029999998</c:v>
                </c:pt>
                <c:pt idx="255714">
                  <c:v>36.8652344</c:v>
                </c:pt>
                <c:pt idx="255715">
                  <c:v>-7.324218749999996</c:v>
                </c:pt>
                <c:pt idx="255716">
                  <c:v>-57.7392578</c:v>
                </c:pt>
                <c:pt idx="255717">
                  <c:v>-93.6279297</c:v>
                </c:pt>
                <c:pt idx="255718">
                  <c:v>-100.585938</c:v>
                </c:pt>
                <c:pt idx="255719">
                  <c:v>-91.1865234</c:v>
                </c:pt>
                <c:pt idx="255720">
                  <c:v>-52.0019531</c:v>
                </c:pt>
                <c:pt idx="255721">
                  <c:v>6.225585939999994</c:v>
                </c:pt>
                <c:pt idx="255722">
                  <c:v>56.5185547</c:v>
                </c:pt>
                <c:pt idx="255723">
                  <c:v>94.84863279999998</c:v>
                </c:pt>
                <c:pt idx="255724">
                  <c:v>101.074219</c:v>
                </c:pt>
                <c:pt idx="255725">
                  <c:v>80.68847659999993</c:v>
                </c:pt>
                <c:pt idx="255726">
                  <c:v>44.921875</c:v>
                </c:pt>
                <c:pt idx="255727">
                  <c:v>-5.24902344</c:v>
                </c:pt>
                <c:pt idx="255728">
                  <c:v>-49.1943359</c:v>
                </c:pt>
                <c:pt idx="255729">
                  <c:v>-83.4960938</c:v>
                </c:pt>
                <c:pt idx="255730">
                  <c:v>-101.196289</c:v>
                </c:pt>
                <c:pt idx="255731">
                  <c:v>-86.9140625</c:v>
                </c:pt>
                <c:pt idx="255732">
                  <c:v>-53.2226562</c:v>
                </c:pt>
                <c:pt idx="255733">
                  <c:v>-13.4277344</c:v>
                </c:pt>
                <c:pt idx="255734">
                  <c:v>47.7294922</c:v>
                </c:pt>
                <c:pt idx="255735">
                  <c:v>87.7685547</c:v>
                </c:pt>
                <c:pt idx="255736">
                  <c:v>98.75488279999998</c:v>
                </c:pt>
                <c:pt idx="255737">
                  <c:v>85.9375</c:v>
                </c:pt>
                <c:pt idx="255738">
                  <c:v>59.0820312</c:v>
                </c:pt>
                <c:pt idx="255739">
                  <c:v>7.44628906</c:v>
                </c:pt>
                <c:pt idx="255740">
                  <c:v>-47.7294922</c:v>
                </c:pt>
                <c:pt idx="255741">
                  <c:v>-85.5712891</c:v>
                </c:pt>
                <c:pt idx="255742">
                  <c:v>-104.614258</c:v>
                </c:pt>
                <c:pt idx="255743">
                  <c:v>-94.2382812</c:v>
                </c:pt>
                <c:pt idx="255744">
                  <c:v>-62.5</c:v>
                </c:pt>
                <c:pt idx="255745">
                  <c:v>-13.7939453</c:v>
                </c:pt>
                <c:pt idx="255746">
                  <c:v>41.9921875</c:v>
                </c:pt>
                <c:pt idx="255747">
                  <c:v>81.9091797</c:v>
                </c:pt>
                <c:pt idx="255748">
                  <c:v>112.426758</c:v>
                </c:pt>
                <c:pt idx="255749">
                  <c:v>98.38867190000001</c:v>
                </c:pt>
                <c:pt idx="255750">
                  <c:v>59.2041016</c:v>
                </c:pt>
                <c:pt idx="255751">
                  <c:v>12.8173828</c:v>
                </c:pt>
                <c:pt idx="255752">
                  <c:v>-42.3583984</c:v>
                </c:pt>
                <c:pt idx="255753">
                  <c:v>-82.7636719</c:v>
                </c:pt>
                <c:pt idx="255754">
                  <c:v>-103.027344</c:v>
                </c:pt>
                <c:pt idx="255755">
                  <c:v>-97.0458984</c:v>
                </c:pt>
                <c:pt idx="255756">
                  <c:v>-65.67382809999994</c:v>
                </c:pt>
                <c:pt idx="255757">
                  <c:v>-20.9960938</c:v>
                </c:pt>
                <c:pt idx="255758">
                  <c:v>33.9355469</c:v>
                </c:pt>
                <c:pt idx="255759">
                  <c:v>79.1015625</c:v>
                </c:pt>
                <c:pt idx="255760">
                  <c:v>105.957031</c:v>
                </c:pt>
                <c:pt idx="255761">
                  <c:v>96.4355469</c:v>
                </c:pt>
                <c:pt idx="255762">
                  <c:v>66.52832029999998</c:v>
                </c:pt>
                <c:pt idx="255763">
                  <c:v>20.1416016</c:v>
                </c:pt>
                <c:pt idx="255764">
                  <c:v>-35.7666016</c:v>
                </c:pt>
                <c:pt idx="255765">
                  <c:v>-74.21875</c:v>
                </c:pt>
                <c:pt idx="255766">
                  <c:v>-100.341797</c:v>
                </c:pt>
                <c:pt idx="255767">
                  <c:v>-95.82519529999998</c:v>
                </c:pt>
                <c:pt idx="255768">
                  <c:v>-65.7958984</c:v>
                </c:pt>
                <c:pt idx="255769">
                  <c:v>-26.9775391</c:v>
                </c:pt>
                <c:pt idx="255770">
                  <c:v>25.5126953</c:v>
                </c:pt>
                <c:pt idx="255771">
                  <c:v>71.1669922</c:v>
                </c:pt>
                <c:pt idx="255772">
                  <c:v>98.0224609</c:v>
                </c:pt>
                <c:pt idx="255773">
                  <c:v>89.7216797</c:v>
                </c:pt>
                <c:pt idx="255774">
                  <c:v>76.9042969</c:v>
                </c:pt>
                <c:pt idx="255775">
                  <c:v>25.1464844</c:v>
                </c:pt>
                <c:pt idx="255776">
                  <c:v>-24.6582031</c:v>
                </c:pt>
                <c:pt idx="255777">
                  <c:v>-72.0214844</c:v>
                </c:pt>
                <c:pt idx="255778">
                  <c:v>-97.0458984</c:v>
                </c:pt>
                <c:pt idx="255779">
                  <c:v>-104.370117</c:v>
                </c:pt>
                <c:pt idx="255780">
                  <c:v>-71.7773438</c:v>
                </c:pt>
                <c:pt idx="255781">
                  <c:v>-27.0996094</c:v>
                </c:pt>
                <c:pt idx="255782">
                  <c:v>28.1982422</c:v>
                </c:pt>
                <c:pt idx="255783">
                  <c:v>68.8476562</c:v>
                </c:pt>
                <c:pt idx="255784">
                  <c:v>98.9990234</c:v>
                </c:pt>
                <c:pt idx="255785">
                  <c:v>100.219727</c:v>
                </c:pt>
                <c:pt idx="255786">
                  <c:v>77.63671879999995</c:v>
                </c:pt>
                <c:pt idx="255787">
                  <c:v>32.7148438</c:v>
                </c:pt>
                <c:pt idx="255788">
                  <c:v>-20.0195312</c:v>
                </c:pt>
                <c:pt idx="255789">
                  <c:v>-67.2607422</c:v>
                </c:pt>
                <c:pt idx="255790">
                  <c:v>-99.1210938</c:v>
                </c:pt>
                <c:pt idx="255791">
                  <c:v>-101.074219</c:v>
                </c:pt>
                <c:pt idx="255792">
                  <c:v>-88.37890619999993</c:v>
                </c:pt>
                <c:pt idx="255793">
                  <c:v>-34.7900391</c:v>
                </c:pt>
                <c:pt idx="255794">
                  <c:v>15.5029297</c:v>
                </c:pt>
                <c:pt idx="255795">
                  <c:v>66.8945312</c:v>
                </c:pt>
                <c:pt idx="255796">
                  <c:v>91.3085938</c:v>
                </c:pt>
                <c:pt idx="255797">
                  <c:v>101.074219</c:v>
                </c:pt>
                <c:pt idx="255798">
                  <c:v>82.5195312</c:v>
                </c:pt>
                <c:pt idx="255799">
                  <c:v>39.0625</c:v>
                </c:pt>
                <c:pt idx="255800">
                  <c:v>-14.7705078</c:v>
                </c:pt>
                <c:pt idx="255801">
                  <c:v>-66.52832029999998</c:v>
                </c:pt>
                <c:pt idx="255802">
                  <c:v>-98.9990234</c:v>
                </c:pt>
                <c:pt idx="255803">
                  <c:v>-106.445312</c:v>
                </c:pt>
                <c:pt idx="255804">
                  <c:v>-82.7636719</c:v>
                </c:pt>
                <c:pt idx="255805">
                  <c:v>-45.6542969</c:v>
                </c:pt>
                <c:pt idx="255806">
                  <c:v>9.64355469</c:v>
                </c:pt>
                <c:pt idx="255807">
                  <c:v>59.81445309999999</c:v>
                </c:pt>
                <c:pt idx="255808">
                  <c:v>93.9941406</c:v>
                </c:pt>
                <c:pt idx="255809">
                  <c:v>107.910156</c:v>
                </c:pt>
                <c:pt idx="255810">
                  <c:v>85.20507809999994</c:v>
                </c:pt>
                <c:pt idx="255811">
                  <c:v>44.0673828</c:v>
                </c:pt>
                <c:pt idx="255812">
                  <c:v>-8.66699219</c:v>
                </c:pt>
                <c:pt idx="255813">
                  <c:v>-56.5185547</c:v>
                </c:pt>
                <c:pt idx="255814">
                  <c:v>-98.1445312</c:v>
                </c:pt>
                <c:pt idx="255815">
                  <c:v>-100.830078</c:v>
                </c:pt>
                <c:pt idx="255816">
                  <c:v>-82.7636719</c:v>
                </c:pt>
                <c:pt idx="255817">
                  <c:v>-41.8701172</c:v>
                </c:pt>
                <c:pt idx="255818">
                  <c:v>1.83105469</c:v>
                </c:pt>
                <c:pt idx="255819">
                  <c:v>51.39160159999999</c:v>
                </c:pt>
                <c:pt idx="255820">
                  <c:v>98.38867190000001</c:v>
                </c:pt>
                <c:pt idx="255821">
                  <c:v>105.102539</c:v>
                </c:pt>
                <c:pt idx="255822">
                  <c:v>86.9140625</c:v>
                </c:pt>
                <c:pt idx="255823">
                  <c:v>50.5371094</c:v>
                </c:pt>
                <c:pt idx="255824">
                  <c:v>-4.51660156</c:v>
                </c:pt>
                <c:pt idx="255825">
                  <c:v>-50.0488281</c:v>
                </c:pt>
                <c:pt idx="255826">
                  <c:v>-85.3271484</c:v>
                </c:pt>
                <c:pt idx="255827">
                  <c:v>-102.416992</c:v>
                </c:pt>
                <c:pt idx="255828">
                  <c:v>-88.5009766</c:v>
                </c:pt>
                <c:pt idx="255829">
                  <c:v>-60.6689453</c:v>
                </c:pt>
                <c:pt idx="255830">
                  <c:v>-6.95800781</c:v>
                </c:pt>
                <c:pt idx="255831">
                  <c:v>47.2412109</c:v>
                </c:pt>
                <c:pt idx="255832">
                  <c:v>85.20507809999994</c:v>
                </c:pt>
                <c:pt idx="255833">
                  <c:v>102.294922</c:v>
                </c:pt>
                <c:pt idx="255834">
                  <c:v>90.4541016</c:v>
                </c:pt>
                <c:pt idx="255835">
                  <c:v>59.5703125</c:v>
                </c:pt>
                <c:pt idx="255836">
                  <c:v>7.69042969</c:v>
                </c:pt>
                <c:pt idx="255837">
                  <c:v>-38.8183594</c:v>
                </c:pt>
                <c:pt idx="255838">
                  <c:v>-85.5712891</c:v>
                </c:pt>
                <c:pt idx="255839">
                  <c:v>-106.567383</c:v>
                </c:pt>
                <c:pt idx="255840">
                  <c:v>-96.67968749999996</c:v>
                </c:pt>
                <c:pt idx="255841">
                  <c:v>-59.6923828</c:v>
                </c:pt>
                <c:pt idx="255842">
                  <c:v>-8.178710939999998</c:v>
                </c:pt>
                <c:pt idx="255843">
                  <c:v>39.6728516</c:v>
                </c:pt>
                <c:pt idx="255844">
                  <c:v>91.9189453</c:v>
                </c:pt>
                <c:pt idx="255845">
                  <c:v>109.49707</c:v>
                </c:pt>
                <c:pt idx="255846">
                  <c:v>93.01757809999998</c:v>
                </c:pt>
                <c:pt idx="255847">
                  <c:v>59.81445309999999</c:v>
                </c:pt>
                <c:pt idx="255848">
                  <c:v>15.9912109</c:v>
                </c:pt>
                <c:pt idx="255849">
                  <c:v>-39.0625</c:v>
                </c:pt>
                <c:pt idx="255850">
                  <c:v>-84.7167969</c:v>
                </c:pt>
                <c:pt idx="255851">
                  <c:v>-97.4121094</c:v>
                </c:pt>
                <c:pt idx="255852">
                  <c:v>-94.3603516</c:v>
                </c:pt>
                <c:pt idx="255853">
                  <c:v>-65.0634766</c:v>
                </c:pt>
                <c:pt idx="255854">
                  <c:v>-17.4560547</c:v>
                </c:pt>
                <c:pt idx="255855">
                  <c:v>40.7714844</c:v>
                </c:pt>
                <c:pt idx="255856">
                  <c:v>81.29882809999998</c:v>
                </c:pt>
                <c:pt idx="255857">
                  <c:v>99.3652344</c:v>
                </c:pt>
                <c:pt idx="255858">
                  <c:v>101.44043</c:v>
                </c:pt>
                <c:pt idx="255859">
                  <c:v>70.4345703</c:v>
                </c:pt>
                <c:pt idx="255860">
                  <c:v>18.6767578</c:v>
                </c:pt>
                <c:pt idx="255861">
                  <c:v>-33.9355469</c:v>
                </c:pt>
                <c:pt idx="255862">
                  <c:v>-76.6601562</c:v>
                </c:pt>
                <c:pt idx="255863">
                  <c:v>-104.370117</c:v>
                </c:pt>
                <c:pt idx="255864">
                  <c:v>-95.82519529999998</c:v>
                </c:pt>
                <c:pt idx="255865">
                  <c:v>-67.2607422</c:v>
                </c:pt>
                <c:pt idx="255866">
                  <c:v>-20.1416016</c:v>
                </c:pt>
                <c:pt idx="255867">
                  <c:v>27.34375</c:v>
                </c:pt>
                <c:pt idx="255868">
                  <c:v>71.1669922</c:v>
                </c:pt>
                <c:pt idx="255869">
                  <c:v>96.5576172</c:v>
                </c:pt>
                <c:pt idx="255870">
                  <c:v>95.82519529999998</c:v>
                </c:pt>
                <c:pt idx="255871">
                  <c:v>70.3125</c:v>
                </c:pt>
                <c:pt idx="255872">
                  <c:v>28.1982422</c:v>
                </c:pt>
                <c:pt idx="255873">
                  <c:v>-19.2871094</c:v>
                </c:pt>
                <c:pt idx="255874">
                  <c:v>-63.4765625</c:v>
                </c:pt>
                <c:pt idx="255875">
                  <c:v>-95.5810547</c:v>
                </c:pt>
                <c:pt idx="255876">
                  <c:v>-95.82519529999998</c:v>
                </c:pt>
                <c:pt idx="255877">
                  <c:v>-75.0732422</c:v>
                </c:pt>
                <c:pt idx="255878">
                  <c:v>-28.44238279999998</c:v>
                </c:pt>
                <c:pt idx="255879">
                  <c:v>19.53125</c:v>
                </c:pt>
                <c:pt idx="255880">
                  <c:v>63.8427734</c:v>
                </c:pt>
                <c:pt idx="255881">
                  <c:v>95.2148438</c:v>
                </c:pt>
                <c:pt idx="255882">
                  <c:v>103.637695</c:v>
                </c:pt>
                <c:pt idx="255883">
                  <c:v>77.39257809999994</c:v>
                </c:pt>
                <c:pt idx="255884">
                  <c:v>31.8603516</c:v>
                </c:pt>
                <c:pt idx="255885">
                  <c:v>-13.1835938</c:v>
                </c:pt>
                <c:pt idx="255886">
                  <c:v>-64.3310547</c:v>
                </c:pt>
                <c:pt idx="255887">
                  <c:v>-100.341797</c:v>
                </c:pt>
                <c:pt idx="255888">
                  <c:v>-106.933594</c:v>
                </c:pt>
                <c:pt idx="255889">
                  <c:v>-81.0546875</c:v>
                </c:pt>
                <c:pt idx="255890">
                  <c:v>-38.4521484</c:v>
                </c:pt>
                <c:pt idx="255891">
                  <c:v>12.0849609</c:v>
                </c:pt>
                <c:pt idx="255892">
                  <c:v>66.0400391</c:v>
                </c:pt>
                <c:pt idx="255893">
                  <c:v>96.92382809999998</c:v>
                </c:pt>
                <c:pt idx="255894">
                  <c:v>97.0458984</c:v>
                </c:pt>
                <c:pt idx="255895">
                  <c:v>77.5146484</c:v>
                </c:pt>
                <c:pt idx="255896">
                  <c:v>33.3251953</c:v>
                </c:pt>
                <c:pt idx="255897">
                  <c:v>-12.2070312</c:v>
                </c:pt>
                <c:pt idx="255898">
                  <c:v>-55.4199219</c:v>
                </c:pt>
                <c:pt idx="255899">
                  <c:v>-91.1865234</c:v>
                </c:pt>
                <c:pt idx="255900">
                  <c:v>-100.830078</c:v>
                </c:pt>
                <c:pt idx="255901">
                  <c:v>-84.22851559999998</c:v>
                </c:pt>
                <c:pt idx="255902">
                  <c:v>-42.3583984</c:v>
                </c:pt>
                <c:pt idx="255903">
                  <c:v>11.4746094</c:v>
                </c:pt>
                <c:pt idx="255904">
                  <c:v>57.0068359</c:v>
                </c:pt>
                <c:pt idx="255905">
                  <c:v>97.4121094</c:v>
                </c:pt>
                <c:pt idx="255906">
                  <c:v>103.759766</c:v>
                </c:pt>
                <c:pt idx="255907">
                  <c:v>82.27539059999994</c:v>
                </c:pt>
                <c:pt idx="255908">
                  <c:v>49.1943359</c:v>
                </c:pt>
                <c:pt idx="255909">
                  <c:v>-12.9394531</c:v>
                </c:pt>
                <c:pt idx="255910">
                  <c:v>-61.2792969</c:v>
                </c:pt>
                <c:pt idx="255911">
                  <c:v>-94.3603516</c:v>
                </c:pt>
                <c:pt idx="255912">
                  <c:v>-103.881836</c:v>
                </c:pt>
                <c:pt idx="255913">
                  <c:v>-96.5576172</c:v>
                </c:pt>
                <c:pt idx="255914">
                  <c:v>-52.0019531</c:v>
                </c:pt>
                <c:pt idx="255915">
                  <c:v>6.46972656</c:v>
                </c:pt>
                <c:pt idx="255916">
                  <c:v>53.2226562</c:v>
                </c:pt>
                <c:pt idx="255917">
                  <c:v>88.0126953</c:v>
                </c:pt>
                <c:pt idx="255918">
                  <c:v>102.294922</c:v>
                </c:pt>
                <c:pt idx="255919">
                  <c:v>92.0410156</c:v>
                </c:pt>
                <c:pt idx="255920">
                  <c:v>52.3681641</c:v>
                </c:pt>
                <c:pt idx="255921">
                  <c:v>-0.244140625</c:v>
                </c:pt>
                <c:pt idx="255922">
                  <c:v>-44.55566409999999</c:v>
                </c:pt>
                <c:pt idx="255923">
                  <c:v>-90.4541016</c:v>
                </c:pt>
                <c:pt idx="255924">
                  <c:v>-97.0458984</c:v>
                </c:pt>
                <c:pt idx="255925">
                  <c:v>-86.18164059999998</c:v>
                </c:pt>
                <c:pt idx="255926">
                  <c:v>-54.0771484</c:v>
                </c:pt>
                <c:pt idx="255927">
                  <c:v>-1.953125</c:v>
                </c:pt>
                <c:pt idx="255928">
                  <c:v>46.5087891</c:v>
                </c:pt>
                <c:pt idx="255929">
                  <c:v>87.4023438</c:v>
                </c:pt>
                <c:pt idx="255930">
                  <c:v>105.102539</c:v>
                </c:pt>
                <c:pt idx="255931">
                  <c:v>97.1679688</c:v>
                </c:pt>
                <c:pt idx="255932">
                  <c:v>57.9833984</c:v>
                </c:pt>
                <c:pt idx="255933">
                  <c:v>6.225585939999994</c:v>
                </c:pt>
                <c:pt idx="255934">
                  <c:v>-46.0205078</c:v>
                </c:pt>
                <c:pt idx="255935">
                  <c:v>-83.984375</c:v>
                </c:pt>
                <c:pt idx="255936">
                  <c:v>-102.783203</c:v>
                </c:pt>
                <c:pt idx="255937">
                  <c:v>-91.9189453</c:v>
                </c:pt>
                <c:pt idx="255938">
                  <c:v>-55.1757812</c:v>
                </c:pt>
                <c:pt idx="255939">
                  <c:v>-11.1083984</c:v>
                </c:pt>
                <c:pt idx="255940">
                  <c:v>40.8935547</c:v>
                </c:pt>
                <c:pt idx="255941">
                  <c:v>78.9794922</c:v>
                </c:pt>
                <c:pt idx="255942">
                  <c:v>104.858398</c:v>
                </c:pt>
                <c:pt idx="255943">
                  <c:v>93.9941406</c:v>
                </c:pt>
                <c:pt idx="255944">
                  <c:v>60.18066409999999</c:v>
                </c:pt>
                <c:pt idx="255945">
                  <c:v>16.8457031</c:v>
                </c:pt>
                <c:pt idx="255946">
                  <c:v>-38.2080078</c:v>
                </c:pt>
                <c:pt idx="255947">
                  <c:v>-77.63671879999995</c:v>
                </c:pt>
                <c:pt idx="255948">
                  <c:v>-102.783203</c:v>
                </c:pt>
                <c:pt idx="255949">
                  <c:v>-98.0224609</c:v>
                </c:pt>
                <c:pt idx="255950">
                  <c:v>-64.453125</c:v>
                </c:pt>
                <c:pt idx="255951">
                  <c:v>-21.7285156</c:v>
                </c:pt>
                <c:pt idx="255952">
                  <c:v>26.4892578</c:v>
                </c:pt>
                <c:pt idx="255953">
                  <c:v>72.6318359</c:v>
                </c:pt>
                <c:pt idx="255954">
                  <c:v>100.830078</c:v>
                </c:pt>
                <c:pt idx="255955">
                  <c:v>96.1914062</c:v>
                </c:pt>
                <c:pt idx="255956">
                  <c:v>65.3076172</c:v>
                </c:pt>
                <c:pt idx="255957">
                  <c:v>18.1884766</c:v>
                </c:pt>
                <c:pt idx="255958">
                  <c:v>-34.5458984</c:v>
                </c:pt>
                <c:pt idx="255959">
                  <c:v>-77.27050779999998</c:v>
                </c:pt>
                <c:pt idx="255960">
                  <c:v>-99.85351559999998</c:v>
                </c:pt>
                <c:pt idx="255961">
                  <c:v>-98.2666016</c:v>
                </c:pt>
                <c:pt idx="255962">
                  <c:v>-69.45800779999998</c:v>
                </c:pt>
                <c:pt idx="255963">
                  <c:v>-27.8320312</c:v>
                </c:pt>
                <c:pt idx="255964">
                  <c:v>24.0478516</c:v>
                </c:pt>
                <c:pt idx="255965">
                  <c:v>71.8994141</c:v>
                </c:pt>
                <c:pt idx="255966">
                  <c:v>101.318359</c:v>
                </c:pt>
                <c:pt idx="255967">
                  <c:v>92.5292969</c:v>
                </c:pt>
                <c:pt idx="255968">
                  <c:v>69.58007809999994</c:v>
                </c:pt>
                <c:pt idx="255969">
                  <c:v>25.7568359</c:v>
                </c:pt>
                <c:pt idx="255970">
                  <c:v>-28.44238279999998</c:v>
                </c:pt>
                <c:pt idx="255971">
                  <c:v>-73.60839839999993</c:v>
                </c:pt>
                <c:pt idx="255972">
                  <c:v>-99.85351559999998</c:v>
                </c:pt>
                <c:pt idx="255973">
                  <c:v>-100.097656</c:v>
                </c:pt>
                <c:pt idx="255974">
                  <c:v>-78.6132812</c:v>
                </c:pt>
                <c:pt idx="255975">
                  <c:v>-37.2314453</c:v>
                </c:pt>
                <c:pt idx="255976">
                  <c:v>18.3105469</c:v>
                </c:pt>
                <c:pt idx="255977">
                  <c:v>60.546875</c:v>
                </c:pt>
                <c:pt idx="255978">
                  <c:v>100.219727</c:v>
                </c:pt>
                <c:pt idx="255979">
                  <c:v>102.050781</c:v>
                </c:pt>
                <c:pt idx="255980">
                  <c:v>78.2470703</c:v>
                </c:pt>
                <c:pt idx="255981">
                  <c:v>34.3017578</c:v>
                </c:pt>
                <c:pt idx="255982">
                  <c:v>-16.3574219</c:v>
                </c:pt>
                <c:pt idx="255983">
                  <c:v>-65.4296875</c:v>
                </c:pt>
                <c:pt idx="255984">
                  <c:v>-97.4121094</c:v>
                </c:pt>
                <c:pt idx="255985">
                  <c:v>-95.5810547</c:v>
                </c:pt>
                <c:pt idx="255986">
                  <c:v>-88.7451172</c:v>
                </c:pt>
                <c:pt idx="255987">
                  <c:v>-39.7949219</c:v>
                </c:pt>
                <c:pt idx="255988">
                  <c:v>16.8457031</c:v>
                </c:pt>
                <c:pt idx="255989">
                  <c:v>57.0068359</c:v>
                </c:pt>
                <c:pt idx="255990">
                  <c:v>87.15820309999998</c:v>
                </c:pt>
                <c:pt idx="255991">
                  <c:v>106.079102</c:v>
                </c:pt>
                <c:pt idx="255992">
                  <c:v>82.88574219999992</c:v>
                </c:pt>
                <c:pt idx="255993">
                  <c:v>35.5224609</c:v>
                </c:pt>
                <c:pt idx="255994">
                  <c:v>-5.49316406</c:v>
                </c:pt>
                <c:pt idx="255995">
                  <c:v>-56.0302734</c:v>
                </c:pt>
                <c:pt idx="255996">
                  <c:v>-86.9140625</c:v>
                </c:pt>
                <c:pt idx="255997">
                  <c:v>-102.783203</c:v>
                </c:pt>
                <c:pt idx="255998">
                  <c:v>-88.62304690000001</c:v>
                </c:pt>
                <c:pt idx="255999">
                  <c:v>-38.4521484</c:v>
                </c:pt>
                <c:pt idx="256000">
                  <c:v>9.88769531</c:v>
                </c:pt>
                <c:pt idx="256001">
                  <c:v>59.0820312</c:v>
                </c:pt>
                <c:pt idx="256002">
                  <c:v>89.84375</c:v>
                </c:pt>
                <c:pt idx="256003">
                  <c:v>104.492188</c:v>
                </c:pt>
                <c:pt idx="256004">
                  <c:v>86.18164059999998</c:v>
                </c:pt>
                <c:pt idx="256005">
                  <c:v>57.0068359</c:v>
                </c:pt>
                <c:pt idx="256006">
                  <c:v>0.610351562</c:v>
                </c:pt>
                <c:pt idx="256007">
                  <c:v>-54.5654297</c:v>
                </c:pt>
                <c:pt idx="256008">
                  <c:v>-90.57617190000001</c:v>
                </c:pt>
                <c:pt idx="256009">
                  <c:v>-108.154297</c:v>
                </c:pt>
                <c:pt idx="256010">
                  <c:v>-87.15820309999998</c:v>
                </c:pt>
                <c:pt idx="256011">
                  <c:v>-44.3115234</c:v>
                </c:pt>
                <c:pt idx="256012">
                  <c:v>2.44140625</c:v>
                </c:pt>
                <c:pt idx="256013">
                  <c:v>49.3164062</c:v>
                </c:pt>
                <c:pt idx="256014">
                  <c:v>91.796875</c:v>
                </c:pt>
                <c:pt idx="256015">
                  <c:v>107.910156</c:v>
                </c:pt>
                <c:pt idx="256016">
                  <c:v>91.1865234</c:v>
                </c:pt>
                <c:pt idx="256017">
                  <c:v>57.3730469</c:v>
                </c:pt>
                <c:pt idx="256018">
                  <c:v>4.394531249999993</c:v>
                </c:pt>
                <c:pt idx="256019">
                  <c:v>-51.1474609</c:v>
                </c:pt>
                <c:pt idx="256020">
                  <c:v>-89.5996094</c:v>
                </c:pt>
                <c:pt idx="256021">
                  <c:v>-103.393555</c:v>
                </c:pt>
                <c:pt idx="256022">
                  <c:v>-93.75</c:v>
                </c:pt>
                <c:pt idx="256023">
                  <c:v>-59.9365234</c:v>
                </c:pt>
                <c:pt idx="256024">
                  <c:v>-4.15039062</c:v>
                </c:pt>
                <c:pt idx="256025">
                  <c:v>46.5087891</c:v>
                </c:pt>
                <c:pt idx="256026">
                  <c:v>82.03125</c:v>
                </c:pt>
                <c:pt idx="256027">
                  <c:v>98.75488279999998</c:v>
                </c:pt>
                <c:pt idx="256028">
                  <c:v>98.1445312</c:v>
                </c:pt>
                <c:pt idx="256029">
                  <c:v>61.8896484</c:v>
                </c:pt>
                <c:pt idx="256030">
                  <c:v>7.69042969</c:v>
                </c:pt>
                <c:pt idx="256031">
                  <c:v>-40.1611328</c:v>
                </c:pt>
                <c:pt idx="256032">
                  <c:v>-83.984375</c:v>
                </c:pt>
                <c:pt idx="256033">
                  <c:v>-103.027344</c:v>
                </c:pt>
                <c:pt idx="256034">
                  <c:v>-94.3603516</c:v>
                </c:pt>
                <c:pt idx="256035">
                  <c:v>-65.0634766</c:v>
                </c:pt>
                <c:pt idx="256036">
                  <c:v>-18.5546875</c:v>
                </c:pt>
                <c:pt idx="256037">
                  <c:v>38.0859375</c:v>
                </c:pt>
                <c:pt idx="256038">
                  <c:v>79.9560547</c:v>
                </c:pt>
                <c:pt idx="256039">
                  <c:v>110.595703</c:v>
                </c:pt>
                <c:pt idx="256040">
                  <c:v>101.928711</c:v>
                </c:pt>
                <c:pt idx="256041">
                  <c:v>66.7724609</c:v>
                </c:pt>
                <c:pt idx="256042">
                  <c:v>14.0380859</c:v>
                </c:pt>
                <c:pt idx="256043">
                  <c:v>-35.6445312</c:v>
                </c:pt>
                <c:pt idx="256044">
                  <c:v>-77.39257809999994</c:v>
                </c:pt>
                <c:pt idx="256045">
                  <c:v>-103.149414</c:v>
                </c:pt>
                <c:pt idx="256046">
                  <c:v>-97.2900391</c:v>
                </c:pt>
                <c:pt idx="256047">
                  <c:v>-72.0214844</c:v>
                </c:pt>
                <c:pt idx="256048">
                  <c:v>-28.6865234</c:v>
                </c:pt>
                <c:pt idx="256049">
                  <c:v>29.9072266</c:v>
                </c:pt>
                <c:pt idx="256050">
                  <c:v>76.9042969</c:v>
                </c:pt>
                <c:pt idx="256051">
                  <c:v>100.219727</c:v>
                </c:pt>
                <c:pt idx="256052">
                  <c:v>100.219727</c:v>
                </c:pt>
                <c:pt idx="256053">
                  <c:v>75.0732422</c:v>
                </c:pt>
                <c:pt idx="256054">
                  <c:v>22.7050781</c:v>
                </c:pt>
                <c:pt idx="256055">
                  <c:v>-35.8886719</c:v>
                </c:pt>
                <c:pt idx="256056">
                  <c:v>-75.9277344</c:v>
                </c:pt>
                <c:pt idx="256057">
                  <c:v>-98.75488279999998</c:v>
                </c:pt>
                <c:pt idx="256058">
                  <c:v>-96.92382809999998</c:v>
                </c:pt>
                <c:pt idx="256059">
                  <c:v>-66.8945312</c:v>
                </c:pt>
                <c:pt idx="256060">
                  <c:v>-30.6396484</c:v>
                </c:pt>
                <c:pt idx="256061">
                  <c:v>22.8271484</c:v>
                </c:pt>
                <c:pt idx="256062">
                  <c:v>72.0214844</c:v>
                </c:pt>
                <c:pt idx="256063">
                  <c:v>100.341797</c:v>
                </c:pt>
                <c:pt idx="256064">
                  <c:v>96.4355469</c:v>
                </c:pt>
                <c:pt idx="256065">
                  <c:v>74.46289059999998</c:v>
                </c:pt>
                <c:pt idx="256066">
                  <c:v>29.7851562</c:v>
                </c:pt>
                <c:pt idx="256067">
                  <c:v>-21.8505859</c:v>
                </c:pt>
                <c:pt idx="256068">
                  <c:v>-68.7255859</c:v>
                </c:pt>
                <c:pt idx="256069">
                  <c:v>-100.830078</c:v>
                </c:pt>
                <c:pt idx="256070">
                  <c:v>-98.38867190000001</c:v>
                </c:pt>
                <c:pt idx="256071">
                  <c:v>-74.46289059999998</c:v>
                </c:pt>
                <c:pt idx="256072">
                  <c:v>-31.4941406</c:v>
                </c:pt>
                <c:pt idx="256073">
                  <c:v>21.8505859</c:v>
                </c:pt>
                <c:pt idx="256074">
                  <c:v>66.2841797</c:v>
                </c:pt>
                <c:pt idx="256075">
                  <c:v>94.97070309999998</c:v>
                </c:pt>
                <c:pt idx="256076">
                  <c:v>100.830078</c:v>
                </c:pt>
                <c:pt idx="256077">
                  <c:v>75.8056641</c:v>
                </c:pt>
                <c:pt idx="256078">
                  <c:v>32.9589844</c:v>
                </c:pt>
                <c:pt idx="256079">
                  <c:v>-15.1367188</c:v>
                </c:pt>
                <c:pt idx="256080">
                  <c:v>-62.2558594</c:v>
                </c:pt>
                <c:pt idx="256081">
                  <c:v>-102.905273</c:v>
                </c:pt>
                <c:pt idx="256082">
                  <c:v>-98.75488279999998</c:v>
                </c:pt>
                <c:pt idx="256083">
                  <c:v>-75.4394531</c:v>
                </c:pt>
                <c:pt idx="256084">
                  <c:v>-40.6494141</c:v>
                </c:pt>
                <c:pt idx="256085">
                  <c:v>6.71386719</c:v>
                </c:pt>
                <c:pt idx="256086">
                  <c:v>63.4765625</c:v>
                </c:pt>
                <c:pt idx="256087">
                  <c:v>94.1162109</c:v>
                </c:pt>
                <c:pt idx="256088">
                  <c:v>101.806641</c:v>
                </c:pt>
                <c:pt idx="256089">
                  <c:v>78.8574219</c:v>
                </c:pt>
                <c:pt idx="256090">
                  <c:v>39.1845703</c:v>
                </c:pt>
                <c:pt idx="256091">
                  <c:v>-15.625</c:v>
                </c:pt>
                <c:pt idx="256092">
                  <c:v>-62.6220703</c:v>
                </c:pt>
                <c:pt idx="256093">
                  <c:v>-99.3652344</c:v>
                </c:pt>
                <c:pt idx="256094">
                  <c:v>-106.201172</c:v>
                </c:pt>
                <c:pt idx="256095">
                  <c:v>-88.37890619999993</c:v>
                </c:pt>
                <c:pt idx="256096">
                  <c:v>-38.9404297</c:v>
                </c:pt>
                <c:pt idx="256097">
                  <c:v>11.3525391</c:v>
                </c:pt>
                <c:pt idx="256098">
                  <c:v>53.1005859</c:v>
                </c:pt>
                <c:pt idx="256099">
                  <c:v>92.6513672</c:v>
                </c:pt>
                <c:pt idx="256100">
                  <c:v>111.206055</c:v>
                </c:pt>
                <c:pt idx="256101">
                  <c:v>93.01757809999998</c:v>
                </c:pt>
                <c:pt idx="256102">
                  <c:v>46.9970703</c:v>
                </c:pt>
                <c:pt idx="256103">
                  <c:v>-2.56347656</c:v>
                </c:pt>
                <c:pt idx="256104">
                  <c:v>-54.1992188</c:v>
                </c:pt>
                <c:pt idx="256105">
                  <c:v>-93.38378909999996</c:v>
                </c:pt>
                <c:pt idx="256106">
                  <c:v>-107.543945</c:v>
                </c:pt>
                <c:pt idx="256107">
                  <c:v>-88.0126953</c:v>
                </c:pt>
                <c:pt idx="256108">
                  <c:v>-51.0253906</c:v>
                </c:pt>
                <c:pt idx="256109">
                  <c:v>-3.17382812</c:v>
                </c:pt>
                <c:pt idx="256110">
                  <c:v>46.9970703</c:v>
                </c:pt>
                <c:pt idx="256111">
                  <c:v>86.9140625</c:v>
                </c:pt>
                <c:pt idx="256112">
                  <c:v>103.149414</c:v>
                </c:pt>
                <c:pt idx="256113">
                  <c:v>89.9658203</c:v>
                </c:pt>
                <c:pt idx="256114">
                  <c:v>58.2275391</c:v>
                </c:pt>
                <c:pt idx="256115">
                  <c:v>11.2304688</c:v>
                </c:pt>
                <c:pt idx="256116">
                  <c:v>-43.4570312</c:v>
                </c:pt>
                <c:pt idx="256117">
                  <c:v>-76.7822266</c:v>
                </c:pt>
                <c:pt idx="256118">
                  <c:v>-99.3652344</c:v>
                </c:pt>
                <c:pt idx="256119">
                  <c:v>-90.08789059999998</c:v>
                </c:pt>
                <c:pt idx="256120">
                  <c:v>-59.4482422</c:v>
                </c:pt>
                <c:pt idx="256121">
                  <c:v>-12.8173828</c:v>
                </c:pt>
                <c:pt idx="256122">
                  <c:v>40.6494141</c:v>
                </c:pt>
                <c:pt idx="256123">
                  <c:v>81.0546875</c:v>
                </c:pt>
                <c:pt idx="256124">
                  <c:v>104.370117</c:v>
                </c:pt>
                <c:pt idx="256125">
                  <c:v>94.84863279999998</c:v>
                </c:pt>
                <c:pt idx="256126">
                  <c:v>60.7910156</c:v>
                </c:pt>
                <c:pt idx="256127">
                  <c:v>14.6484375</c:v>
                </c:pt>
                <c:pt idx="256128">
                  <c:v>-33.3251953</c:v>
                </c:pt>
                <c:pt idx="256129">
                  <c:v>-85.4492188</c:v>
                </c:pt>
                <c:pt idx="256130">
                  <c:v>-109.130859</c:v>
                </c:pt>
                <c:pt idx="256131">
                  <c:v>-100.219727</c:v>
                </c:pt>
                <c:pt idx="256132">
                  <c:v>-73.2421875</c:v>
                </c:pt>
                <c:pt idx="256133">
                  <c:v>-18.7988281</c:v>
                </c:pt>
                <c:pt idx="256134">
                  <c:v>29.6630859</c:v>
                </c:pt>
                <c:pt idx="256135">
                  <c:v>76.5380859</c:v>
                </c:pt>
                <c:pt idx="256136">
                  <c:v>100.708008</c:v>
                </c:pt>
                <c:pt idx="256137">
                  <c:v>100.219727</c:v>
                </c:pt>
                <c:pt idx="256138">
                  <c:v>69.0917969</c:v>
                </c:pt>
                <c:pt idx="256139">
                  <c:v>22.7050781</c:v>
                </c:pt>
                <c:pt idx="256140">
                  <c:v>-32.2265625</c:v>
                </c:pt>
                <c:pt idx="256141">
                  <c:v>-77.8808594</c:v>
                </c:pt>
                <c:pt idx="256142">
                  <c:v>-102.294922</c:v>
                </c:pt>
                <c:pt idx="256143">
                  <c:v>-102.905273</c:v>
                </c:pt>
                <c:pt idx="256144">
                  <c:v>-69.58007809999994</c:v>
                </c:pt>
                <c:pt idx="256145">
                  <c:v>-21.8505859</c:v>
                </c:pt>
                <c:pt idx="256146">
                  <c:v>34.5458984</c:v>
                </c:pt>
                <c:pt idx="256147">
                  <c:v>76.2939453</c:v>
                </c:pt>
                <c:pt idx="256148">
                  <c:v>105.957031</c:v>
                </c:pt>
                <c:pt idx="256149">
                  <c:v>100.097656</c:v>
                </c:pt>
                <c:pt idx="256150">
                  <c:v>76.4160156</c:v>
                </c:pt>
                <c:pt idx="256151">
                  <c:v>24.4140625</c:v>
                </c:pt>
                <c:pt idx="256152">
                  <c:v>-29.296875</c:v>
                </c:pt>
                <c:pt idx="256153">
                  <c:v>-74.21875</c:v>
                </c:pt>
                <c:pt idx="256154">
                  <c:v>-104.614258</c:v>
                </c:pt>
                <c:pt idx="256155">
                  <c:v>-100.585938</c:v>
                </c:pt>
                <c:pt idx="256156">
                  <c:v>-74.8291016</c:v>
                </c:pt>
                <c:pt idx="256157">
                  <c:v>-27.5878906</c:v>
                </c:pt>
                <c:pt idx="256158">
                  <c:v>26.9775391</c:v>
                </c:pt>
                <c:pt idx="256159">
                  <c:v>64.9414062</c:v>
                </c:pt>
                <c:pt idx="256160">
                  <c:v>102.539062</c:v>
                </c:pt>
                <c:pt idx="256161">
                  <c:v>106.933594</c:v>
                </c:pt>
                <c:pt idx="256162">
                  <c:v>69.33593749999996</c:v>
                </c:pt>
                <c:pt idx="256163">
                  <c:v>24.90234379999998</c:v>
                </c:pt>
                <c:pt idx="256164">
                  <c:v>-19.8974609</c:v>
                </c:pt>
                <c:pt idx="256165">
                  <c:v>-70.55664059999998</c:v>
                </c:pt>
                <c:pt idx="256166">
                  <c:v>-98.0224609</c:v>
                </c:pt>
                <c:pt idx="256167">
                  <c:v>-105.224609</c:v>
                </c:pt>
                <c:pt idx="256168">
                  <c:v>-78.7353516</c:v>
                </c:pt>
                <c:pt idx="256169">
                  <c:v>-29.5410156</c:v>
                </c:pt>
                <c:pt idx="256170">
                  <c:v>15.625</c:v>
                </c:pt>
                <c:pt idx="256171">
                  <c:v>60.9130859</c:v>
                </c:pt>
                <c:pt idx="256172">
                  <c:v>101.196289</c:v>
                </c:pt>
                <c:pt idx="256173">
                  <c:v>104.492188</c:v>
                </c:pt>
                <c:pt idx="256174">
                  <c:v>81.7871094</c:v>
                </c:pt>
                <c:pt idx="256175">
                  <c:v>36.1328125</c:v>
                </c:pt>
                <c:pt idx="256176">
                  <c:v>-20.2636719</c:v>
                </c:pt>
                <c:pt idx="256177">
                  <c:v>-60.3027344</c:v>
                </c:pt>
                <c:pt idx="256178">
                  <c:v>-91.4306641</c:v>
                </c:pt>
                <c:pt idx="256179">
                  <c:v>-101.5625</c:v>
                </c:pt>
                <c:pt idx="256180">
                  <c:v>-85.08300779999998</c:v>
                </c:pt>
                <c:pt idx="256181">
                  <c:v>-51.0253906</c:v>
                </c:pt>
                <c:pt idx="256182">
                  <c:v>3.66210938</c:v>
                </c:pt>
                <c:pt idx="256183">
                  <c:v>56.3964844</c:v>
                </c:pt>
                <c:pt idx="256184">
                  <c:v>95.5810547</c:v>
                </c:pt>
                <c:pt idx="256185">
                  <c:v>111.572266</c:v>
                </c:pt>
                <c:pt idx="256186">
                  <c:v>92.0410156</c:v>
                </c:pt>
                <c:pt idx="256187">
                  <c:v>48.7060547</c:v>
                </c:pt>
                <c:pt idx="256188">
                  <c:v>-1.58691406</c:v>
                </c:pt>
                <c:pt idx="256189">
                  <c:v>-55.9082031</c:v>
                </c:pt>
                <c:pt idx="256190">
                  <c:v>-97.0458984</c:v>
                </c:pt>
                <c:pt idx="256191">
                  <c:v>-110.839844</c:v>
                </c:pt>
                <c:pt idx="256192">
                  <c:v>-87.5244141</c:v>
                </c:pt>
                <c:pt idx="256193">
                  <c:v>-44.4335938</c:v>
                </c:pt>
                <c:pt idx="256194">
                  <c:v>7.08007812</c:v>
                </c:pt>
                <c:pt idx="256195">
                  <c:v>49.6826172</c:v>
                </c:pt>
                <c:pt idx="256196">
                  <c:v>92.1630859</c:v>
                </c:pt>
                <c:pt idx="256197">
                  <c:v>105.102539</c:v>
                </c:pt>
                <c:pt idx="256198">
                  <c:v>86.18164059999998</c:v>
                </c:pt>
                <c:pt idx="256199">
                  <c:v>49.5605469</c:v>
                </c:pt>
                <c:pt idx="256200">
                  <c:v>3.41796875</c:v>
                </c:pt>
                <c:pt idx="256201">
                  <c:v>-58.59375</c:v>
                </c:pt>
                <c:pt idx="256202">
                  <c:v>-92.5292969</c:v>
                </c:pt>
                <c:pt idx="256203">
                  <c:v>-109.619141</c:v>
                </c:pt>
                <c:pt idx="256204">
                  <c:v>-92.0410156</c:v>
                </c:pt>
                <c:pt idx="256205">
                  <c:v>-49.1943359</c:v>
                </c:pt>
                <c:pt idx="256206">
                  <c:v>4.63867188</c:v>
                </c:pt>
                <c:pt idx="256207">
                  <c:v>48.3398438</c:v>
                </c:pt>
                <c:pt idx="256208">
                  <c:v>85.8154297</c:v>
                </c:pt>
                <c:pt idx="256209">
                  <c:v>102.050781</c:v>
                </c:pt>
                <c:pt idx="256210">
                  <c:v>90.82031249999996</c:v>
                </c:pt>
                <c:pt idx="256211">
                  <c:v>60.6689453</c:v>
                </c:pt>
                <c:pt idx="256212">
                  <c:v>9.88769531</c:v>
                </c:pt>
                <c:pt idx="256213">
                  <c:v>-45.7763672</c:v>
                </c:pt>
                <c:pt idx="256214">
                  <c:v>-81.9091797</c:v>
                </c:pt>
                <c:pt idx="256215">
                  <c:v>-100.585938</c:v>
                </c:pt>
                <c:pt idx="256216">
                  <c:v>-96.3134766</c:v>
                </c:pt>
                <c:pt idx="256217">
                  <c:v>-61.0351562</c:v>
                </c:pt>
                <c:pt idx="256218">
                  <c:v>-10.3759766</c:v>
                </c:pt>
                <c:pt idx="256219">
                  <c:v>46.2646484</c:v>
                </c:pt>
                <c:pt idx="256220">
                  <c:v>83.4960938</c:v>
                </c:pt>
                <c:pt idx="256221">
                  <c:v>103.637695</c:v>
                </c:pt>
                <c:pt idx="256222">
                  <c:v>92.4072266</c:v>
                </c:pt>
                <c:pt idx="256223">
                  <c:v>63.2324219</c:v>
                </c:pt>
                <c:pt idx="256224">
                  <c:v>21.2402344</c:v>
                </c:pt>
                <c:pt idx="256225">
                  <c:v>-33.3251953</c:v>
                </c:pt>
                <c:pt idx="256226">
                  <c:v>-78.7353516</c:v>
                </c:pt>
                <c:pt idx="256227">
                  <c:v>-98.87695309999998</c:v>
                </c:pt>
                <c:pt idx="256228">
                  <c:v>-97.2900391</c:v>
                </c:pt>
                <c:pt idx="256229">
                  <c:v>-60.7910156</c:v>
                </c:pt>
                <c:pt idx="256230">
                  <c:v>-13.0615234</c:v>
                </c:pt>
                <c:pt idx="256231">
                  <c:v>34.4238281</c:v>
                </c:pt>
                <c:pt idx="256232">
                  <c:v>74.5849609</c:v>
                </c:pt>
                <c:pt idx="256233">
                  <c:v>100.463867</c:v>
                </c:pt>
                <c:pt idx="256234">
                  <c:v>96.4355469</c:v>
                </c:pt>
                <c:pt idx="256235">
                  <c:v>64.6972656</c:v>
                </c:pt>
                <c:pt idx="256236">
                  <c:v>18.5546875</c:v>
                </c:pt>
                <c:pt idx="256237">
                  <c:v>-40.2832031</c:v>
                </c:pt>
                <c:pt idx="256238">
                  <c:v>-73.60839839999993</c:v>
                </c:pt>
                <c:pt idx="256239">
                  <c:v>-95.2148438</c:v>
                </c:pt>
                <c:pt idx="256240">
                  <c:v>-94.3603516</c:v>
                </c:pt>
                <c:pt idx="256241">
                  <c:v>-69.2138672</c:v>
                </c:pt>
                <c:pt idx="256242">
                  <c:v>-27.8320312</c:v>
                </c:pt>
                <c:pt idx="256243">
                  <c:v>28.6865234</c:v>
                </c:pt>
                <c:pt idx="256244">
                  <c:v>73.1201172</c:v>
                </c:pt>
                <c:pt idx="256245">
                  <c:v>94.7265625</c:v>
                </c:pt>
                <c:pt idx="256246">
                  <c:v>96.4355469</c:v>
                </c:pt>
                <c:pt idx="256247">
                  <c:v>77.14843749999996</c:v>
                </c:pt>
                <c:pt idx="256248">
                  <c:v>30.5175781</c:v>
                </c:pt>
                <c:pt idx="256249">
                  <c:v>-26.6113281</c:v>
                </c:pt>
                <c:pt idx="256250">
                  <c:v>-72.87597659999993</c:v>
                </c:pt>
                <c:pt idx="256251">
                  <c:v>-105.59082</c:v>
                </c:pt>
                <c:pt idx="256252">
                  <c:v>-97.77832029999998</c:v>
                </c:pt>
                <c:pt idx="256253">
                  <c:v>-73.7304688</c:v>
                </c:pt>
                <c:pt idx="256254">
                  <c:v>-26.9775391</c:v>
                </c:pt>
                <c:pt idx="256255">
                  <c:v>19.7753906</c:v>
                </c:pt>
                <c:pt idx="256256">
                  <c:v>72.0214844</c:v>
                </c:pt>
                <c:pt idx="256257">
                  <c:v>97.77832029999998</c:v>
                </c:pt>
                <c:pt idx="256258">
                  <c:v>98.0224609</c:v>
                </c:pt>
                <c:pt idx="256259">
                  <c:v>76.0498047</c:v>
                </c:pt>
                <c:pt idx="256260">
                  <c:v>26.8554688</c:v>
                </c:pt>
                <c:pt idx="256261">
                  <c:v>-20.7519531</c:v>
                </c:pt>
                <c:pt idx="256262">
                  <c:v>-66.1621094</c:v>
                </c:pt>
                <c:pt idx="256263">
                  <c:v>-95.703125</c:v>
                </c:pt>
                <c:pt idx="256264">
                  <c:v>-100.341797</c:v>
                </c:pt>
                <c:pt idx="256265">
                  <c:v>-81.17675779999993</c:v>
                </c:pt>
                <c:pt idx="256266">
                  <c:v>-41.015625</c:v>
                </c:pt>
                <c:pt idx="256267">
                  <c:v>18.0664062</c:v>
                </c:pt>
                <c:pt idx="256268">
                  <c:v>70.1904297</c:v>
                </c:pt>
                <c:pt idx="256269">
                  <c:v>103.759766</c:v>
                </c:pt>
                <c:pt idx="256270">
                  <c:v>105.224609</c:v>
                </c:pt>
                <c:pt idx="256271">
                  <c:v>83.0078125</c:v>
                </c:pt>
                <c:pt idx="256272">
                  <c:v>46.9970703</c:v>
                </c:pt>
                <c:pt idx="256273">
                  <c:v>-3.05175781</c:v>
                </c:pt>
                <c:pt idx="256274">
                  <c:v>-59.5703125</c:v>
                </c:pt>
                <c:pt idx="256275">
                  <c:v>-86.9140625</c:v>
                </c:pt>
                <c:pt idx="256276">
                  <c:v>-102.783203</c:v>
                </c:pt>
                <c:pt idx="256277">
                  <c:v>-83.3740234</c:v>
                </c:pt>
                <c:pt idx="256278">
                  <c:v>-42.4804688</c:v>
                </c:pt>
                <c:pt idx="256279">
                  <c:v>13.9160156</c:v>
                </c:pt>
                <c:pt idx="256280">
                  <c:v>58.83789059999999</c:v>
                </c:pt>
                <c:pt idx="256281">
                  <c:v>92.77343749999996</c:v>
                </c:pt>
                <c:pt idx="256282">
                  <c:v>103.637695</c:v>
                </c:pt>
                <c:pt idx="256283">
                  <c:v>85.5712891</c:v>
                </c:pt>
                <c:pt idx="256284">
                  <c:v>29.6630859</c:v>
                </c:pt>
                <c:pt idx="256285">
                  <c:v>-10.6201172</c:v>
                </c:pt>
                <c:pt idx="256286">
                  <c:v>-57.7392578</c:v>
                </c:pt>
                <c:pt idx="256287">
                  <c:v>-91.4306641</c:v>
                </c:pt>
                <c:pt idx="256288">
                  <c:v>-104.614258</c:v>
                </c:pt>
                <c:pt idx="256289">
                  <c:v>-90.82031249999996</c:v>
                </c:pt>
                <c:pt idx="256290">
                  <c:v>-45.4101562</c:v>
                </c:pt>
                <c:pt idx="256291">
                  <c:v>1.58691406</c:v>
                </c:pt>
                <c:pt idx="256292">
                  <c:v>54.93164059999999</c:v>
                </c:pt>
                <c:pt idx="256293">
                  <c:v>86.9140625</c:v>
                </c:pt>
                <c:pt idx="256294">
                  <c:v>98.5107422</c:v>
                </c:pt>
                <c:pt idx="256295">
                  <c:v>90.82031249999996</c:v>
                </c:pt>
                <c:pt idx="256296">
                  <c:v>51.5136719</c:v>
                </c:pt>
                <c:pt idx="256297">
                  <c:v>-1.34277344</c:v>
                </c:pt>
                <c:pt idx="256298">
                  <c:v>-51.5136719</c:v>
                </c:pt>
                <c:pt idx="256299">
                  <c:v>-92.77343749999996</c:v>
                </c:pt>
                <c:pt idx="256300">
                  <c:v>-108.764648</c:v>
                </c:pt>
                <c:pt idx="256301">
                  <c:v>-93.9941406</c:v>
                </c:pt>
                <c:pt idx="256302">
                  <c:v>-55.9082031</c:v>
                </c:pt>
                <c:pt idx="256303">
                  <c:v>-6.95800781</c:v>
                </c:pt>
                <c:pt idx="256304">
                  <c:v>46.6308594</c:v>
                </c:pt>
                <c:pt idx="256305">
                  <c:v>86.6699219</c:v>
                </c:pt>
                <c:pt idx="256306">
                  <c:v>105.957031</c:v>
                </c:pt>
                <c:pt idx="256307">
                  <c:v>95.5810547</c:v>
                </c:pt>
                <c:pt idx="256308">
                  <c:v>58.1054688</c:v>
                </c:pt>
                <c:pt idx="256309">
                  <c:v>5.004882809999995</c:v>
                </c:pt>
                <c:pt idx="256310">
                  <c:v>-41.7480469</c:v>
                </c:pt>
                <c:pt idx="256311">
                  <c:v>-78.2470703</c:v>
                </c:pt>
                <c:pt idx="256312">
                  <c:v>-101.44043</c:v>
                </c:pt>
                <c:pt idx="256313">
                  <c:v>-102.294922</c:v>
                </c:pt>
                <c:pt idx="256314">
                  <c:v>-60.9130859</c:v>
                </c:pt>
                <c:pt idx="256315">
                  <c:v>-10.3759766</c:v>
                </c:pt>
                <c:pt idx="256316">
                  <c:v>42.4804688</c:v>
                </c:pt>
                <c:pt idx="256317">
                  <c:v>81.5429688</c:v>
                </c:pt>
                <c:pt idx="256318">
                  <c:v>101.318359</c:v>
                </c:pt>
                <c:pt idx="256319">
                  <c:v>98.87695309999998</c:v>
                </c:pt>
                <c:pt idx="256320">
                  <c:v>71.4111328</c:v>
                </c:pt>
                <c:pt idx="256321">
                  <c:v>16.4794922</c:v>
                </c:pt>
                <c:pt idx="256322">
                  <c:v>-38.4521484</c:v>
                </c:pt>
                <c:pt idx="256323">
                  <c:v>-78.12499999999998</c:v>
                </c:pt>
                <c:pt idx="256324">
                  <c:v>-103.149414</c:v>
                </c:pt>
                <c:pt idx="256325">
                  <c:v>-102.661133</c:v>
                </c:pt>
                <c:pt idx="256326">
                  <c:v>-73.7304688</c:v>
                </c:pt>
                <c:pt idx="256327">
                  <c:v>-22.4609375</c:v>
                </c:pt>
                <c:pt idx="256328">
                  <c:v>27.4658203</c:v>
                </c:pt>
                <c:pt idx="256329">
                  <c:v>73.3642578</c:v>
                </c:pt>
                <c:pt idx="256330">
                  <c:v>101.5625</c:v>
                </c:pt>
                <c:pt idx="256331">
                  <c:v>102.661133</c:v>
                </c:pt>
                <c:pt idx="256332">
                  <c:v>77.75878909999996</c:v>
                </c:pt>
                <c:pt idx="256333">
                  <c:v>31.7382812</c:v>
                </c:pt>
                <c:pt idx="256334">
                  <c:v>-30.5175781</c:v>
                </c:pt>
                <c:pt idx="256335">
                  <c:v>-70.67871089999993</c:v>
                </c:pt>
                <c:pt idx="256336">
                  <c:v>-101.318359</c:v>
                </c:pt>
                <c:pt idx="256337">
                  <c:v>-101.074219</c:v>
                </c:pt>
                <c:pt idx="256338">
                  <c:v>-73.48632809999998</c:v>
                </c:pt>
                <c:pt idx="256339">
                  <c:v>-31.3720703</c:v>
                </c:pt>
                <c:pt idx="256340">
                  <c:v>27.7099609</c:v>
                </c:pt>
                <c:pt idx="256341">
                  <c:v>79.5898438</c:v>
                </c:pt>
                <c:pt idx="256342">
                  <c:v>99.7314453</c:v>
                </c:pt>
                <c:pt idx="256343">
                  <c:v>97.2900391</c:v>
                </c:pt>
                <c:pt idx="256344">
                  <c:v>73.1201172</c:v>
                </c:pt>
                <c:pt idx="256345">
                  <c:v>29.9072266</c:v>
                </c:pt>
                <c:pt idx="256346">
                  <c:v>-22.3388672</c:v>
                </c:pt>
                <c:pt idx="256347">
                  <c:v>-68.8476562</c:v>
                </c:pt>
                <c:pt idx="256348">
                  <c:v>-98.5107422</c:v>
                </c:pt>
                <c:pt idx="256349">
                  <c:v>-100.830078</c:v>
                </c:pt>
                <c:pt idx="256350">
                  <c:v>-76.5380859</c:v>
                </c:pt>
                <c:pt idx="256351">
                  <c:v>-35.4003906</c:v>
                </c:pt>
                <c:pt idx="256352">
                  <c:v>18.4326172</c:v>
                </c:pt>
                <c:pt idx="256353">
                  <c:v>65.7958984</c:v>
                </c:pt>
                <c:pt idx="256354">
                  <c:v>98.75488279999998</c:v>
                </c:pt>
                <c:pt idx="256355">
                  <c:v>104.492188</c:v>
                </c:pt>
                <c:pt idx="256356">
                  <c:v>79.9560547</c:v>
                </c:pt>
                <c:pt idx="256357">
                  <c:v>38.5742188</c:v>
                </c:pt>
                <c:pt idx="256358">
                  <c:v>-12.9394531</c:v>
                </c:pt>
                <c:pt idx="256359">
                  <c:v>-66.0400391</c:v>
                </c:pt>
                <c:pt idx="256360">
                  <c:v>-93.01757809999998</c:v>
                </c:pt>
                <c:pt idx="256361">
                  <c:v>-96.92382809999998</c:v>
                </c:pt>
                <c:pt idx="256362">
                  <c:v>-80.68847659999993</c:v>
                </c:pt>
                <c:pt idx="256363">
                  <c:v>-35.5224609</c:v>
                </c:pt>
                <c:pt idx="256364">
                  <c:v>12.6953125</c:v>
                </c:pt>
                <c:pt idx="256365">
                  <c:v>59.3261719</c:v>
                </c:pt>
                <c:pt idx="256366">
                  <c:v>93.87207029999993</c:v>
                </c:pt>
                <c:pt idx="256367">
                  <c:v>100.341797</c:v>
                </c:pt>
                <c:pt idx="256368">
                  <c:v>78.2470703</c:v>
                </c:pt>
                <c:pt idx="256369">
                  <c:v>38.3300781</c:v>
                </c:pt>
                <c:pt idx="256370">
                  <c:v>-17.4560547</c:v>
                </c:pt>
                <c:pt idx="256371">
                  <c:v>-54.6875</c:v>
                </c:pt>
                <c:pt idx="256372">
                  <c:v>-93.87207029999993</c:v>
                </c:pt>
                <c:pt idx="256373">
                  <c:v>-101.44043</c:v>
                </c:pt>
                <c:pt idx="256374">
                  <c:v>-83.8623047</c:v>
                </c:pt>
                <c:pt idx="256375">
                  <c:v>-52.6123047</c:v>
                </c:pt>
                <c:pt idx="256376">
                  <c:v>5.98144531</c:v>
                </c:pt>
                <c:pt idx="256377">
                  <c:v>56.88476559999999</c:v>
                </c:pt>
                <c:pt idx="256378">
                  <c:v>98.9990234</c:v>
                </c:pt>
                <c:pt idx="256379">
                  <c:v>109.741211</c:v>
                </c:pt>
                <c:pt idx="256380">
                  <c:v>86.5478516</c:v>
                </c:pt>
                <c:pt idx="256381">
                  <c:v>46.3867188</c:v>
                </c:pt>
                <c:pt idx="256382">
                  <c:v>-4.02832031</c:v>
                </c:pt>
                <c:pt idx="256383">
                  <c:v>-49.9267578</c:v>
                </c:pt>
                <c:pt idx="256384">
                  <c:v>-91.0644531</c:v>
                </c:pt>
                <c:pt idx="256385">
                  <c:v>-106.567383</c:v>
                </c:pt>
                <c:pt idx="256386">
                  <c:v>-92.2851562</c:v>
                </c:pt>
                <c:pt idx="256387">
                  <c:v>-54.5654297</c:v>
                </c:pt>
                <c:pt idx="256388">
                  <c:v>-1.34277344</c:v>
                </c:pt>
                <c:pt idx="256389">
                  <c:v>46.2646484</c:v>
                </c:pt>
                <c:pt idx="256390">
                  <c:v>88.8671875</c:v>
                </c:pt>
                <c:pt idx="256391">
                  <c:v>102.661133</c:v>
                </c:pt>
                <c:pt idx="256392">
                  <c:v>91.6748047</c:v>
                </c:pt>
                <c:pt idx="256393">
                  <c:v>54.8095703</c:v>
                </c:pt>
                <c:pt idx="256394">
                  <c:v>2.07519531</c:v>
                </c:pt>
                <c:pt idx="256395">
                  <c:v>-50.1708984</c:v>
                </c:pt>
                <c:pt idx="256396">
                  <c:v>-84.10644529999998</c:v>
                </c:pt>
                <c:pt idx="256397">
                  <c:v>-107.788086</c:v>
                </c:pt>
                <c:pt idx="256398">
                  <c:v>-87.7685547</c:v>
                </c:pt>
                <c:pt idx="256399">
                  <c:v>-52.0019531</c:v>
                </c:pt>
                <c:pt idx="256400">
                  <c:v>-2.56347656</c:v>
                </c:pt>
                <c:pt idx="256401">
                  <c:v>49.6826172</c:v>
                </c:pt>
                <c:pt idx="256402">
                  <c:v>84.3505859</c:v>
                </c:pt>
                <c:pt idx="256403">
                  <c:v>92.89550779999998</c:v>
                </c:pt>
                <c:pt idx="256404">
                  <c:v>91.1865234</c:v>
                </c:pt>
                <c:pt idx="256405">
                  <c:v>64.453125</c:v>
                </c:pt>
                <c:pt idx="256406">
                  <c:v>7.93457031</c:v>
                </c:pt>
                <c:pt idx="256407">
                  <c:v>-45.5322266</c:v>
                </c:pt>
                <c:pt idx="256408">
                  <c:v>-84.4726562</c:v>
                </c:pt>
                <c:pt idx="256409">
                  <c:v>-104.736328</c:v>
                </c:pt>
                <c:pt idx="256410">
                  <c:v>-95.2148438</c:v>
                </c:pt>
                <c:pt idx="256411">
                  <c:v>-58.3496094</c:v>
                </c:pt>
                <c:pt idx="256412">
                  <c:v>-12.3291016</c:v>
                </c:pt>
                <c:pt idx="256413">
                  <c:v>36.8652344</c:v>
                </c:pt>
                <c:pt idx="256414">
                  <c:v>81.17675779999993</c:v>
                </c:pt>
                <c:pt idx="256415">
                  <c:v>104.003906</c:v>
                </c:pt>
                <c:pt idx="256416">
                  <c:v>104.248047</c:v>
                </c:pt>
                <c:pt idx="256417">
                  <c:v>67.0166016</c:v>
                </c:pt>
                <c:pt idx="256418">
                  <c:v>16.4794922</c:v>
                </c:pt>
                <c:pt idx="256419">
                  <c:v>-32.3486328</c:v>
                </c:pt>
                <c:pt idx="256420">
                  <c:v>-77.14843749999996</c:v>
                </c:pt>
                <c:pt idx="256421">
                  <c:v>-95.703125</c:v>
                </c:pt>
                <c:pt idx="256422">
                  <c:v>-93.75</c:v>
                </c:pt>
                <c:pt idx="256423">
                  <c:v>-67.9931641</c:v>
                </c:pt>
                <c:pt idx="256424">
                  <c:v>-25.1464844</c:v>
                </c:pt>
                <c:pt idx="256425">
                  <c:v>33.9355469</c:v>
                </c:pt>
                <c:pt idx="256426">
                  <c:v>81.17675779999993</c:v>
                </c:pt>
                <c:pt idx="256427">
                  <c:v>103.515625</c:v>
                </c:pt>
                <c:pt idx="256428">
                  <c:v>98.75488279999998</c:v>
                </c:pt>
                <c:pt idx="256429">
                  <c:v>77.14843749999996</c:v>
                </c:pt>
                <c:pt idx="256430">
                  <c:v>25.1464844</c:v>
                </c:pt>
                <c:pt idx="256431">
                  <c:v>-25.8789062</c:v>
                </c:pt>
                <c:pt idx="256432">
                  <c:v>-75.4394531</c:v>
                </c:pt>
                <c:pt idx="256433">
                  <c:v>-94.1162109</c:v>
                </c:pt>
                <c:pt idx="256434">
                  <c:v>-104.980469</c:v>
                </c:pt>
                <c:pt idx="256435">
                  <c:v>-73.3642578</c:v>
                </c:pt>
                <c:pt idx="256436">
                  <c:v>-25.390625</c:v>
                </c:pt>
                <c:pt idx="256437">
                  <c:v>24.6582031</c:v>
                </c:pt>
                <c:pt idx="256438">
                  <c:v>71.0449219</c:v>
                </c:pt>
                <c:pt idx="256439">
                  <c:v>104.858398</c:v>
                </c:pt>
                <c:pt idx="256440">
                  <c:v>103.759766</c:v>
                </c:pt>
                <c:pt idx="256441">
                  <c:v>75.9277344</c:v>
                </c:pt>
                <c:pt idx="256442">
                  <c:v>28.9306641</c:v>
                </c:pt>
                <c:pt idx="256443">
                  <c:v>-15.8691406</c:v>
                </c:pt>
                <c:pt idx="256444">
                  <c:v>-65.9179688</c:v>
                </c:pt>
                <c:pt idx="256445">
                  <c:v>-93.87207029999993</c:v>
                </c:pt>
                <c:pt idx="256446">
                  <c:v>-102.294922</c:v>
                </c:pt>
                <c:pt idx="256447">
                  <c:v>-77.75878909999996</c:v>
                </c:pt>
                <c:pt idx="256448">
                  <c:v>-34.3017578</c:v>
                </c:pt>
                <c:pt idx="256449">
                  <c:v>22.9492188</c:v>
                </c:pt>
                <c:pt idx="256450">
                  <c:v>69.0917969</c:v>
                </c:pt>
                <c:pt idx="256451">
                  <c:v>93.75</c:v>
                </c:pt>
                <c:pt idx="256452">
                  <c:v>106.201172</c:v>
                </c:pt>
                <c:pt idx="256453">
                  <c:v>82.88574219999992</c:v>
                </c:pt>
                <c:pt idx="256454">
                  <c:v>37.2314453</c:v>
                </c:pt>
                <c:pt idx="256455">
                  <c:v>-17.9443359</c:v>
                </c:pt>
                <c:pt idx="256456">
                  <c:v>-64.0869141</c:v>
                </c:pt>
                <c:pt idx="256457">
                  <c:v>-100.097656</c:v>
                </c:pt>
                <c:pt idx="256458">
                  <c:v>-102.783203</c:v>
                </c:pt>
                <c:pt idx="256459">
                  <c:v>-83.6181641</c:v>
                </c:pt>
                <c:pt idx="256460">
                  <c:v>-38.6962891</c:v>
                </c:pt>
                <c:pt idx="256461">
                  <c:v>8.178710939999998</c:v>
                </c:pt>
                <c:pt idx="256462">
                  <c:v>59.9365234</c:v>
                </c:pt>
                <c:pt idx="256463">
                  <c:v>92.0410156</c:v>
                </c:pt>
                <c:pt idx="256464">
                  <c:v>100.708008</c:v>
                </c:pt>
                <c:pt idx="256465">
                  <c:v>85.9375</c:v>
                </c:pt>
                <c:pt idx="256466">
                  <c:v>44.0673828</c:v>
                </c:pt>
                <c:pt idx="256467">
                  <c:v>-11.2304688</c:v>
                </c:pt>
                <c:pt idx="256468">
                  <c:v>-56.5185547</c:v>
                </c:pt>
                <c:pt idx="256469">
                  <c:v>-87.890625</c:v>
                </c:pt>
                <c:pt idx="256470">
                  <c:v>-105.46875</c:v>
                </c:pt>
                <c:pt idx="256471">
                  <c:v>-85.20507809999994</c:v>
                </c:pt>
                <c:pt idx="256472">
                  <c:v>-45.6542969</c:v>
                </c:pt>
                <c:pt idx="256473">
                  <c:v>5.37109375</c:v>
                </c:pt>
                <c:pt idx="256474">
                  <c:v>55.6640625</c:v>
                </c:pt>
                <c:pt idx="256475">
                  <c:v>78.8574219</c:v>
                </c:pt>
                <c:pt idx="256476">
                  <c:v>101.928711</c:v>
                </c:pt>
                <c:pt idx="256477">
                  <c:v>84.4726562</c:v>
                </c:pt>
                <c:pt idx="256478">
                  <c:v>43.0908203</c:v>
                </c:pt>
                <c:pt idx="256479">
                  <c:v>3.66210938</c:v>
                </c:pt>
                <c:pt idx="256480">
                  <c:v>-49.9267578</c:v>
                </c:pt>
                <c:pt idx="256481">
                  <c:v>-92.1630859</c:v>
                </c:pt>
                <c:pt idx="256482">
                  <c:v>-110.595703</c:v>
                </c:pt>
                <c:pt idx="256483">
                  <c:v>-91.796875</c:v>
                </c:pt>
                <c:pt idx="256484">
                  <c:v>-54.32128909999999</c:v>
                </c:pt>
                <c:pt idx="256485">
                  <c:v>-3.05175781</c:v>
                </c:pt>
                <c:pt idx="256486">
                  <c:v>50.6591797</c:v>
                </c:pt>
                <c:pt idx="256487">
                  <c:v>89.84375</c:v>
                </c:pt>
                <c:pt idx="256488">
                  <c:v>105.957031</c:v>
                </c:pt>
                <c:pt idx="256489">
                  <c:v>95.2148438</c:v>
                </c:pt>
                <c:pt idx="256490">
                  <c:v>55.6640625</c:v>
                </c:pt>
                <c:pt idx="256491">
                  <c:v>2.80761719</c:v>
                </c:pt>
                <c:pt idx="256492">
                  <c:v>-50.78125</c:v>
                </c:pt>
                <c:pt idx="256493">
                  <c:v>-83.4960938</c:v>
                </c:pt>
                <c:pt idx="256494">
                  <c:v>-99.60937499999996</c:v>
                </c:pt>
                <c:pt idx="256495">
                  <c:v>-94.6044922</c:v>
                </c:pt>
                <c:pt idx="256496">
                  <c:v>-58.2275391</c:v>
                </c:pt>
                <c:pt idx="256497">
                  <c:v>-6.59179688</c:v>
                </c:pt>
                <c:pt idx="256498">
                  <c:v>44.4335938</c:v>
                </c:pt>
                <c:pt idx="256499">
                  <c:v>87.2802734</c:v>
                </c:pt>
                <c:pt idx="256500">
                  <c:v>109.863281</c:v>
                </c:pt>
                <c:pt idx="256501">
                  <c:v>95.82519529999998</c:v>
                </c:pt>
                <c:pt idx="256502">
                  <c:v>61.15722659999999</c:v>
                </c:pt>
                <c:pt idx="256503">
                  <c:v>15.0146484</c:v>
                </c:pt>
                <c:pt idx="256504">
                  <c:v>-37.9638672</c:v>
                </c:pt>
                <c:pt idx="256505">
                  <c:v>-85.6933594</c:v>
                </c:pt>
                <c:pt idx="256506">
                  <c:v>-104.736328</c:v>
                </c:pt>
                <c:pt idx="256507">
                  <c:v>-98.0224609</c:v>
                </c:pt>
                <c:pt idx="256508">
                  <c:v>-73.48632809999998</c:v>
                </c:pt>
                <c:pt idx="256509">
                  <c:v>-16.2353516</c:v>
                </c:pt>
                <c:pt idx="256510">
                  <c:v>41.8701172</c:v>
                </c:pt>
                <c:pt idx="256511">
                  <c:v>81.0546875</c:v>
                </c:pt>
                <c:pt idx="256512">
                  <c:v>101.074219</c:v>
                </c:pt>
                <c:pt idx="256513">
                  <c:v>94.7265625</c:v>
                </c:pt>
                <c:pt idx="256514">
                  <c:v>65.67382809999994</c:v>
                </c:pt>
                <c:pt idx="256515">
                  <c:v>22.4609375</c:v>
                </c:pt>
                <c:pt idx="256516">
                  <c:v>-38.3300781</c:v>
                </c:pt>
                <c:pt idx="256517">
                  <c:v>-78.2470703</c:v>
                </c:pt>
                <c:pt idx="256518">
                  <c:v>-99.7314453</c:v>
                </c:pt>
                <c:pt idx="256519">
                  <c:v>-94.2382812</c:v>
                </c:pt>
                <c:pt idx="256520">
                  <c:v>-64.8193359</c:v>
                </c:pt>
                <c:pt idx="256521">
                  <c:v>-22.7050781</c:v>
                </c:pt>
                <c:pt idx="256522">
                  <c:v>29.5410156</c:v>
                </c:pt>
                <c:pt idx="256523">
                  <c:v>76.7822266</c:v>
                </c:pt>
                <c:pt idx="256524">
                  <c:v>103.271484</c:v>
                </c:pt>
                <c:pt idx="256525">
                  <c:v>96.4355469</c:v>
                </c:pt>
                <c:pt idx="256526">
                  <c:v>70.4345703</c:v>
                </c:pt>
                <c:pt idx="256527">
                  <c:v>31.1279297</c:v>
                </c:pt>
                <c:pt idx="256528">
                  <c:v>-28.9306641</c:v>
                </c:pt>
                <c:pt idx="256529">
                  <c:v>-75.9277344</c:v>
                </c:pt>
                <c:pt idx="256530">
                  <c:v>-100.463867</c:v>
                </c:pt>
                <c:pt idx="256531">
                  <c:v>-96.3134766</c:v>
                </c:pt>
                <c:pt idx="256532">
                  <c:v>-79.4677734</c:v>
                </c:pt>
                <c:pt idx="256533">
                  <c:v>-32.1044922</c:v>
                </c:pt>
                <c:pt idx="256534">
                  <c:v>28.3203125</c:v>
                </c:pt>
                <c:pt idx="256535">
                  <c:v>70.4345703</c:v>
                </c:pt>
                <c:pt idx="256536">
                  <c:v>98.0224609</c:v>
                </c:pt>
                <c:pt idx="256537">
                  <c:v>108.154297</c:v>
                </c:pt>
                <c:pt idx="256538">
                  <c:v>86.05957029999998</c:v>
                </c:pt>
                <c:pt idx="256539">
                  <c:v>35.7666016</c:v>
                </c:pt>
                <c:pt idx="256540">
                  <c:v>-20.5078125</c:v>
                </c:pt>
                <c:pt idx="256541">
                  <c:v>-67.0166016</c:v>
                </c:pt>
                <c:pt idx="256542">
                  <c:v>-100.463867</c:v>
                </c:pt>
                <c:pt idx="256543">
                  <c:v>-101.806641</c:v>
                </c:pt>
                <c:pt idx="256544">
                  <c:v>-83.984375</c:v>
                </c:pt>
                <c:pt idx="256545">
                  <c:v>-43.5791016</c:v>
                </c:pt>
                <c:pt idx="256546">
                  <c:v>10.3759766</c:v>
                </c:pt>
                <c:pt idx="256547">
                  <c:v>61.15722659999999</c:v>
                </c:pt>
                <c:pt idx="256548">
                  <c:v>98.63281249999996</c:v>
                </c:pt>
                <c:pt idx="256549">
                  <c:v>106.079102</c:v>
                </c:pt>
                <c:pt idx="256550">
                  <c:v>87.03613279999998</c:v>
                </c:pt>
                <c:pt idx="256551">
                  <c:v>36.4990234</c:v>
                </c:pt>
                <c:pt idx="256552">
                  <c:v>-10.7421875</c:v>
                </c:pt>
                <c:pt idx="256553">
                  <c:v>-63.5986328</c:v>
                </c:pt>
                <c:pt idx="256554">
                  <c:v>-97.2900391</c:v>
                </c:pt>
                <c:pt idx="256555">
                  <c:v>-102.050781</c:v>
                </c:pt>
                <c:pt idx="256556">
                  <c:v>-80.2001953</c:v>
                </c:pt>
                <c:pt idx="256557">
                  <c:v>-44.3115234</c:v>
                </c:pt>
                <c:pt idx="256558">
                  <c:v>8.91113281</c:v>
                </c:pt>
                <c:pt idx="256559">
                  <c:v>61.6455078</c:v>
                </c:pt>
                <c:pt idx="256560">
                  <c:v>92.4072266</c:v>
                </c:pt>
                <c:pt idx="256561">
                  <c:v>103.759766</c:v>
                </c:pt>
                <c:pt idx="256562">
                  <c:v>88.62304690000001</c:v>
                </c:pt>
                <c:pt idx="256563">
                  <c:v>47.6074219</c:v>
                </c:pt>
                <c:pt idx="256564">
                  <c:v>-4.394531249999993</c:v>
                </c:pt>
                <c:pt idx="256565">
                  <c:v>-53.34472659999999</c:v>
                </c:pt>
                <c:pt idx="256566">
                  <c:v>-97.90039059999998</c:v>
                </c:pt>
                <c:pt idx="256567">
                  <c:v>-99.60937499999996</c:v>
                </c:pt>
                <c:pt idx="256568">
                  <c:v>-86.7919922</c:v>
                </c:pt>
                <c:pt idx="256569">
                  <c:v>-48.2177734</c:v>
                </c:pt>
                <c:pt idx="256570">
                  <c:v>1.09863281</c:v>
                </c:pt>
                <c:pt idx="256571">
                  <c:v>49.9267578</c:v>
                </c:pt>
                <c:pt idx="256572">
                  <c:v>95.5810547</c:v>
                </c:pt>
                <c:pt idx="256573">
                  <c:v>108.642578</c:v>
                </c:pt>
                <c:pt idx="256574">
                  <c:v>88.0126953</c:v>
                </c:pt>
                <c:pt idx="256575">
                  <c:v>50.6591797</c:v>
                </c:pt>
                <c:pt idx="256576">
                  <c:v>0.610351562</c:v>
                </c:pt>
                <c:pt idx="256577">
                  <c:v>-52.0019531</c:v>
                </c:pt>
                <c:pt idx="256578">
                  <c:v>-88.7451172</c:v>
                </c:pt>
                <c:pt idx="256579">
                  <c:v>-101.318359</c:v>
                </c:pt>
                <c:pt idx="256580">
                  <c:v>-92.1630859</c:v>
                </c:pt>
                <c:pt idx="256581">
                  <c:v>-53.5888672</c:v>
                </c:pt>
                <c:pt idx="256582">
                  <c:v>-4.63867188</c:v>
                </c:pt>
                <c:pt idx="256583">
                  <c:v>46.6308594</c:v>
                </c:pt>
                <c:pt idx="256584">
                  <c:v>93.2617188</c:v>
                </c:pt>
                <c:pt idx="256585">
                  <c:v>106.811523</c:v>
                </c:pt>
                <c:pt idx="256586">
                  <c:v>93.5058594</c:v>
                </c:pt>
                <c:pt idx="256587">
                  <c:v>51.2695312</c:v>
                </c:pt>
                <c:pt idx="256588">
                  <c:v>7.44628906</c:v>
                </c:pt>
                <c:pt idx="256589">
                  <c:v>-45.7763672</c:v>
                </c:pt>
                <c:pt idx="256590">
                  <c:v>-83.984375</c:v>
                </c:pt>
                <c:pt idx="256591">
                  <c:v>-104.614258</c:v>
                </c:pt>
                <c:pt idx="256592">
                  <c:v>-104.003906</c:v>
                </c:pt>
                <c:pt idx="256593">
                  <c:v>-65.67382809999994</c:v>
                </c:pt>
                <c:pt idx="256594">
                  <c:v>-5.859375</c:v>
                </c:pt>
                <c:pt idx="256595">
                  <c:v>45.0439453</c:v>
                </c:pt>
                <c:pt idx="256596">
                  <c:v>83.12988279999993</c:v>
                </c:pt>
                <c:pt idx="256597">
                  <c:v>104.980469</c:v>
                </c:pt>
                <c:pt idx="256598">
                  <c:v>97.2900391</c:v>
                </c:pt>
                <c:pt idx="256599">
                  <c:v>54.0771484</c:v>
                </c:pt>
                <c:pt idx="256600">
                  <c:v>10.6201172</c:v>
                </c:pt>
                <c:pt idx="256601">
                  <c:v>-37.2314453</c:v>
                </c:pt>
                <c:pt idx="256602">
                  <c:v>-76.5380859</c:v>
                </c:pt>
                <c:pt idx="256603">
                  <c:v>-104.980469</c:v>
                </c:pt>
                <c:pt idx="256604">
                  <c:v>-103.271484</c:v>
                </c:pt>
                <c:pt idx="256605">
                  <c:v>-69.2138672</c:v>
                </c:pt>
                <c:pt idx="256606">
                  <c:v>-16.3574219</c:v>
                </c:pt>
                <c:pt idx="256607">
                  <c:v>38.6962891</c:v>
                </c:pt>
                <c:pt idx="256608">
                  <c:v>78.7353516</c:v>
                </c:pt>
                <c:pt idx="256609">
                  <c:v>99.4873047</c:v>
                </c:pt>
                <c:pt idx="256610">
                  <c:v>96.0693359</c:v>
                </c:pt>
                <c:pt idx="256611">
                  <c:v>67.62695309999998</c:v>
                </c:pt>
                <c:pt idx="256612">
                  <c:v>19.6533203</c:v>
                </c:pt>
                <c:pt idx="256613">
                  <c:v>-34.17968749999999</c:v>
                </c:pt>
                <c:pt idx="256614">
                  <c:v>-85.3271484</c:v>
                </c:pt>
                <c:pt idx="256615">
                  <c:v>-100.830078</c:v>
                </c:pt>
                <c:pt idx="256616">
                  <c:v>-101.318359</c:v>
                </c:pt>
                <c:pt idx="256617">
                  <c:v>-74.3408203</c:v>
                </c:pt>
                <c:pt idx="256618">
                  <c:v>-22.9492188</c:v>
                </c:pt>
                <c:pt idx="256619">
                  <c:v>29.7851562</c:v>
                </c:pt>
                <c:pt idx="256620">
                  <c:v>75.19531249999996</c:v>
                </c:pt>
                <c:pt idx="256621">
                  <c:v>106.445312</c:v>
                </c:pt>
                <c:pt idx="256622">
                  <c:v>103.759766</c:v>
                </c:pt>
                <c:pt idx="256623">
                  <c:v>76.4160156</c:v>
                </c:pt>
                <c:pt idx="256624">
                  <c:v>30.0292969</c:v>
                </c:pt>
                <c:pt idx="256625">
                  <c:v>-21.7285156</c:v>
                </c:pt>
                <c:pt idx="256626">
                  <c:v>-73.7304688</c:v>
                </c:pt>
                <c:pt idx="256627">
                  <c:v>-99.2431641</c:v>
                </c:pt>
                <c:pt idx="256628">
                  <c:v>-97.5341797</c:v>
                </c:pt>
                <c:pt idx="256629">
                  <c:v>-76.2939453</c:v>
                </c:pt>
                <c:pt idx="256630">
                  <c:v>-31.1279297</c:v>
                </c:pt>
                <c:pt idx="256631">
                  <c:v>23.6816406</c:v>
                </c:pt>
                <c:pt idx="256632">
                  <c:v>74.46289059999998</c:v>
                </c:pt>
                <c:pt idx="256633">
                  <c:v>103.759766</c:v>
                </c:pt>
                <c:pt idx="256634">
                  <c:v>106.445312</c:v>
                </c:pt>
                <c:pt idx="256635">
                  <c:v>76.9042969</c:v>
                </c:pt>
                <c:pt idx="256636">
                  <c:v>34.3017578</c:v>
                </c:pt>
                <c:pt idx="256637">
                  <c:v>-17.3339844</c:v>
                </c:pt>
                <c:pt idx="256638">
                  <c:v>-68.9697266</c:v>
                </c:pt>
                <c:pt idx="256639">
                  <c:v>-100.952148</c:v>
                </c:pt>
                <c:pt idx="256640">
                  <c:v>-104.736328</c:v>
                </c:pt>
                <c:pt idx="256641">
                  <c:v>-84.7167969</c:v>
                </c:pt>
                <c:pt idx="256642">
                  <c:v>-40.8935547</c:v>
                </c:pt>
                <c:pt idx="256643">
                  <c:v>14.8925781</c:v>
                </c:pt>
                <c:pt idx="256644">
                  <c:v>68.60351559999998</c:v>
                </c:pt>
                <c:pt idx="256645">
                  <c:v>99.1210938</c:v>
                </c:pt>
                <c:pt idx="256646">
                  <c:v>101.074219</c:v>
                </c:pt>
                <c:pt idx="256647">
                  <c:v>80.68847659999993</c:v>
                </c:pt>
                <c:pt idx="256648">
                  <c:v>41.7480469</c:v>
                </c:pt>
                <c:pt idx="256649">
                  <c:v>-16.2353516</c:v>
                </c:pt>
                <c:pt idx="256650">
                  <c:v>-65.7958984</c:v>
                </c:pt>
                <c:pt idx="256651">
                  <c:v>-92.4072266</c:v>
                </c:pt>
                <c:pt idx="256652">
                  <c:v>-100.585938</c:v>
                </c:pt>
                <c:pt idx="256653">
                  <c:v>-82.88574219999992</c:v>
                </c:pt>
                <c:pt idx="256654">
                  <c:v>-42.96875</c:v>
                </c:pt>
                <c:pt idx="256655">
                  <c:v>10.7421875</c:v>
                </c:pt>
                <c:pt idx="256656">
                  <c:v>60.6689453</c:v>
                </c:pt>
                <c:pt idx="256657">
                  <c:v>97.2900391</c:v>
                </c:pt>
                <c:pt idx="256658">
                  <c:v>104.858398</c:v>
                </c:pt>
                <c:pt idx="256659">
                  <c:v>85.9375</c:v>
                </c:pt>
                <c:pt idx="256660">
                  <c:v>44.55566409999999</c:v>
                </c:pt>
                <c:pt idx="256661">
                  <c:v>-3.17382812</c:v>
                </c:pt>
                <c:pt idx="256662">
                  <c:v>-51.7578125</c:v>
                </c:pt>
                <c:pt idx="256663">
                  <c:v>-91.55273440000001</c:v>
                </c:pt>
                <c:pt idx="256664">
                  <c:v>-104.736328</c:v>
                </c:pt>
                <c:pt idx="256665">
                  <c:v>-89.5996094</c:v>
                </c:pt>
                <c:pt idx="256666">
                  <c:v>-51.1474609</c:v>
                </c:pt>
                <c:pt idx="256667">
                  <c:v>0.48828125</c:v>
                </c:pt>
                <c:pt idx="256668">
                  <c:v>60.3027344</c:v>
                </c:pt>
                <c:pt idx="256669">
                  <c:v>93.75</c:v>
                </c:pt>
                <c:pt idx="256670">
                  <c:v>102.416992</c:v>
                </c:pt>
                <c:pt idx="256671">
                  <c:v>89.4775391</c:v>
                </c:pt>
                <c:pt idx="256672">
                  <c:v>54.93164059999999</c:v>
                </c:pt>
                <c:pt idx="256673">
                  <c:v>0.366210938</c:v>
                </c:pt>
                <c:pt idx="256674">
                  <c:v>-52.734375</c:v>
                </c:pt>
                <c:pt idx="256675">
                  <c:v>-86.05957029999998</c:v>
                </c:pt>
                <c:pt idx="256676">
                  <c:v>-101.5625</c:v>
                </c:pt>
                <c:pt idx="256677">
                  <c:v>-102.172852</c:v>
                </c:pt>
                <c:pt idx="256678">
                  <c:v>-66.52832029999998</c:v>
                </c:pt>
                <c:pt idx="256679">
                  <c:v>-5.24902344</c:v>
                </c:pt>
                <c:pt idx="256680">
                  <c:v>52.3681641</c:v>
                </c:pt>
                <c:pt idx="256681">
                  <c:v>90.2099609</c:v>
                </c:pt>
                <c:pt idx="256682">
                  <c:v>103.759766</c:v>
                </c:pt>
                <c:pt idx="256683">
                  <c:v>86.9140625</c:v>
                </c:pt>
                <c:pt idx="256684">
                  <c:v>58.83789059999999</c:v>
                </c:pt>
                <c:pt idx="256685">
                  <c:v>10.2539062</c:v>
                </c:pt>
                <c:pt idx="256686">
                  <c:v>-51.2695312</c:v>
                </c:pt>
                <c:pt idx="256687">
                  <c:v>-84.4726562</c:v>
                </c:pt>
                <c:pt idx="256688">
                  <c:v>-102.905273</c:v>
                </c:pt>
                <c:pt idx="256689">
                  <c:v>-100.097656</c:v>
                </c:pt>
                <c:pt idx="256690">
                  <c:v>-62.6220703</c:v>
                </c:pt>
                <c:pt idx="256691">
                  <c:v>-16.6015625</c:v>
                </c:pt>
                <c:pt idx="256692">
                  <c:v>40.2832031</c:v>
                </c:pt>
                <c:pt idx="256693">
                  <c:v>85.8154297</c:v>
                </c:pt>
                <c:pt idx="256694">
                  <c:v>105.59082</c:v>
                </c:pt>
                <c:pt idx="256695">
                  <c:v>95.0927734</c:v>
                </c:pt>
                <c:pt idx="256696">
                  <c:v>65.18554690000001</c:v>
                </c:pt>
                <c:pt idx="256697">
                  <c:v>20.8740234</c:v>
                </c:pt>
                <c:pt idx="256698">
                  <c:v>-33.9355469</c:v>
                </c:pt>
                <c:pt idx="256699">
                  <c:v>-85.08300779999998</c:v>
                </c:pt>
                <c:pt idx="256700">
                  <c:v>-106.811523</c:v>
                </c:pt>
                <c:pt idx="256701">
                  <c:v>-100.463867</c:v>
                </c:pt>
                <c:pt idx="256702">
                  <c:v>-66.7724609</c:v>
                </c:pt>
                <c:pt idx="256703">
                  <c:v>-21.9726562</c:v>
                </c:pt>
                <c:pt idx="256704">
                  <c:v>35.5224609</c:v>
                </c:pt>
                <c:pt idx="256705">
                  <c:v>77.5146484</c:v>
                </c:pt>
                <c:pt idx="256706">
                  <c:v>104.003906</c:v>
                </c:pt>
                <c:pt idx="256707">
                  <c:v>97.90039059999998</c:v>
                </c:pt>
                <c:pt idx="256708">
                  <c:v>69.45800779999998</c:v>
                </c:pt>
                <c:pt idx="256709">
                  <c:v>22.3388672</c:v>
                </c:pt>
                <c:pt idx="256710">
                  <c:v>-36.0107422</c:v>
                </c:pt>
                <c:pt idx="256711">
                  <c:v>-78.12499999999998</c:v>
                </c:pt>
                <c:pt idx="256712">
                  <c:v>-98.38867190000001</c:v>
                </c:pt>
                <c:pt idx="256713">
                  <c:v>-99.85351559999998</c:v>
                </c:pt>
                <c:pt idx="256714">
                  <c:v>-68.1152344</c:v>
                </c:pt>
                <c:pt idx="256715">
                  <c:v>-24.0478516</c:v>
                </c:pt>
                <c:pt idx="256716">
                  <c:v>27.9541016</c:v>
                </c:pt>
                <c:pt idx="256717">
                  <c:v>74.21875</c:v>
                </c:pt>
                <c:pt idx="256718">
                  <c:v>99.85351559999998</c:v>
                </c:pt>
                <c:pt idx="256719">
                  <c:v>100.219727</c:v>
                </c:pt>
                <c:pt idx="256720">
                  <c:v>81.0546875</c:v>
                </c:pt>
                <c:pt idx="256721">
                  <c:v>38.5742188</c:v>
                </c:pt>
                <c:pt idx="256722">
                  <c:v>-23.0712891</c:v>
                </c:pt>
                <c:pt idx="256723">
                  <c:v>-75.19531249999996</c:v>
                </c:pt>
                <c:pt idx="256724">
                  <c:v>-96.80175779999998</c:v>
                </c:pt>
                <c:pt idx="256725">
                  <c:v>-98.1445312</c:v>
                </c:pt>
                <c:pt idx="256726">
                  <c:v>-81.0546875</c:v>
                </c:pt>
                <c:pt idx="256727">
                  <c:v>-29.6630859</c:v>
                </c:pt>
                <c:pt idx="256728">
                  <c:v>17.9443359</c:v>
                </c:pt>
                <c:pt idx="256729">
                  <c:v>71.0449219</c:v>
                </c:pt>
                <c:pt idx="256730">
                  <c:v>100.097656</c:v>
                </c:pt>
                <c:pt idx="256731">
                  <c:v>102.294922</c:v>
                </c:pt>
                <c:pt idx="256732">
                  <c:v>79.1015625</c:v>
                </c:pt>
                <c:pt idx="256733">
                  <c:v>42.8466797</c:v>
                </c:pt>
                <c:pt idx="256734">
                  <c:v>-19.53125</c:v>
                </c:pt>
                <c:pt idx="256735">
                  <c:v>-60.7910156</c:v>
                </c:pt>
                <c:pt idx="256736">
                  <c:v>-97.65625</c:v>
                </c:pt>
                <c:pt idx="256737">
                  <c:v>-102.539062</c:v>
                </c:pt>
                <c:pt idx="256738">
                  <c:v>-79.7119141</c:v>
                </c:pt>
                <c:pt idx="256739">
                  <c:v>-35.0341797</c:v>
                </c:pt>
                <c:pt idx="256740">
                  <c:v>15.2587891</c:v>
                </c:pt>
                <c:pt idx="256741">
                  <c:v>63.5986328</c:v>
                </c:pt>
                <c:pt idx="256742">
                  <c:v>95.2148438</c:v>
                </c:pt>
                <c:pt idx="256743">
                  <c:v>98.87695309999998</c:v>
                </c:pt>
                <c:pt idx="256744">
                  <c:v>82.03125</c:v>
                </c:pt>
                <c:pt idx="256745">
                  <c:v>42.7246094</c:v>
                </c:pt>
                <c:pt idx="256746">
                  <c:v>-11.8408203</c:v>
                </c:pt>
                <c:pt idx="256747">
                  <c:v>-56.1523438</c:v>
                </c:pt>
                <c:pt idx="256748">
                  <c:v>-97.5341797</c:v>
                </c:pt>
                <c:pt idx="256749">
                  <c:v>-100.585938</c:v>
                </c:pt>
                <c:pt idx="256750">
                  <c:v>-84.8388672</c:v>
                </c:pt>
                <c:pt idx="256751">
                  <c:v>-42.8466797</c:v>
                </c:pt>
                <c:pt idx="256752">
                  <c:v>8.66699219</c:v>
                </c:pt>
                <c:pt idx="256753">
                  <c:v>60.9130859</c:v>
                </c:pt>
                <c:pt idx="256754">
                  <c:v>86.05957029999998</c:v>
                </c:pt>
                <c:pt idx="256755">
                  <c:v>102.050781</c:v>
                </c:pt>
                <c:pt idx="256756">
                  <c:v>87.2802734</c:v>
                </c:pt>
                <c:pt idx="256757">
                  <c:v>44.921875</c:v>
                </c:pt>
                <c:pt idx="256758">
                  <c:v>-6.835937499999997</c:v>
                </c:pt>
                <c:pt idx="256759">
                  <c:v>-47.7294922</c:v>
                </c:pt>
                <c:pt idx="256760">
                  <c:v>-89.5996094</c:v>
                </c:pt>
                <c:pt idx="256761">
                  <c:v>-105.834961</c:v>
                </c:pt>
                <c:pt idx="256762">
                  <c:v>-93.5058594</c:v>
                </c:pt>
                <c:pt idx="256763">
                  <c:v>-57.8613281</c:v>
                </c:pt>
                <c:pt idx="256764">
                  <c:v>2.56347656</c:v>
                </c:pt>
                <c:pt idx="256765">
                  <c:v>55.7861328</c:v>
                </c:pt>
                <c:pt idx="256766">
                  <c:v>90.08789059999998</c:v>
                </c:pt>
                <c:pt idx="256767">
                  <c:v>105.224609</c:v>
                </c:pt>
                <c:pt idx="256768">
                  <c:v>94.97070309999998</c:v>
                </c:pt>
                <c:pt idx="256769">
                  <c:v>59.6923828</c:v>
                </c:pt>
                <c:pt idx="256770">
                  <c:v>8.544921879999997</c:v>
                </c:pt>
                <c:pt idx="256771">
                  <c:v>-45.2880859</c:v>
                </c:pt>
                <c:pt idx="256772">
                  <c:v>-87.5244141</c:v>
                </c:pt>
                <c:pt idx="256773">
                  <c:v>-103.149414</c:v>
                </c:pt>
                <c:pt idx="256774">
                  <c:v>-86.9140625</c:v>
                </c:pt>
                <c:pt idx="256775">
                  <c:v>-57.61718749999999</c:v>
                </c:pt>
                <c:pt idx="256776">
                  <c:v>-4.76074219</c:v>
                </c:pt>
                <c:pt idx="256777">
                  <c:v>41.7480469</c:v>
                </c:pt>
                <c:pt idx="256778">
                  <c:v>88.37890619999993</c:v>
                </c:pt>
                <c:pt idx="256779">
                  <c:v>105.712891</c:v>
                </c:pt>
                <c:pt idx="256780">
                  <c:v>91.4306641</c:v>
                </c:pt>
                <c:pt idx="256781">
                  <c:v>55.0537109</c:v>
                </c:pt>
                <c:pt idx="256782">
                  <c:v>8.42285156</c:v>
                </c:pt>
                <c:pt idx="256783">
                  <c:v>-39.7949219</c:v>
                </c:pt>
                <c:pt idx="256784">
                  <c:v>-85.20507809999994</c:v>
                </c:pt>
                <c:pt idx="256785">
                  <c:v>-108.276367</c:v>
                </c:pt>
                <c:pt idx="256786">
                  <c:v>-97.0458984</c:v>
                </c:pt>
                <c:pt idx="256787">
                  <c:v>-56.640625</c:v>
                </c:pt>
                <c:pt idx="256788">
                  <c:v>-12.3291016</c:v>
                </c:pt>
                <c:pt idx="256789">
                  <c:v>41.8701172</c:v>
                </c:pt>
                <c:pt idx="256790">
                  <c:v>86.18164059999998</c:v>
                </c:pt>
                <c:pt idx="256791">
                  <c:v>95.82519529999998</c:v>
                </c:pt>
                <c:pt idx="256792">
                  <c:v>93.87207029999993</c:v>
                </c:pt>
                <c:pt idx="256793">
                  <c:v>63.8427734</c:v>
                </c:pt>
                <c:pt idx="256794">
                  <c:v>17.3339844</c:v>
                </c:pt>
                <c:pt idx="256795">
                  <c:v>-34.0576172</c:v>
                </c:pt>
                <c:pt idx="256796">
                  <c:v>-84.7167969</c:v>
                </c:pt>
                <c:pt idx="256797">
                  <c:v>-109.130859</c:v>
                </c:pt>
                <c:pt idx="256798">
                  <c:v>-105.102539</c:v>
                </c:pt>
                <c:pt idx="256799">
                  <c:v>-66.40625</c:v>
                </c:pt>
                <c:pt idx="256800">
                  <c:v>-11.3525391</c:v>
                </c:pt>
                <c:pt idx="256801">
                  <c:v>41.1376953</c:v>
                </c:pt>
                <c:pt idx="256802">
                  <c:v>76.4160156</c:v>
                </c:pt>
                <c:pt idx="256803">
                  <c:v>105.712891</c:v>
                </c:pt>
                <c:pt idx="256804">
                  <c:v>95.82519529999998</c:v>
                </c:pt>
                <c:pt idx="256805">
                  <c:v>71.0449219</c:v>
                </c:pt>
                <c:pt idx="256806">
                  <c:v>28.3203125</c:v>
                </c:pt>
                <c:pt idx="256807">
                  <c:v>-30.6396484</c:v>
                </c:pt>
                <c:pt idx="256808">
                  <c:v>-82.6416016</c:v>
                </c:pt>
                <c:pt idx="256809">
                  <c:v>-105.834961</c:v>
                </c:pt>
                <c:pt idx="256810">
                  <c:v>-98.2666016</c:v>
                </c:pt>
                <c:pt idx="256811">
                  <c:v>-73.2421875</c:v>
                </c:pt>
                <c:pt idx="256812">
                  <c:v>-25.390625</c:v>
                </c:pt>
                <c:pt idx="256813">
                  <c:v>29.1748047</c:v>
                </c:pt>
                <c:pt idx="256814">
                  <c:v>70.9228516</c:v>
                </c:pt>
                <c:pt idx="256815">
                  <c:v>99.3652344</c:v>
                </c:pt>
                <c:pt idx="256816">
                  <c:v>98.9990234</c:v>
                </c:pt>
                <c:pt idx="256817">
                  <c:v>72.1435547</c:v>
                </c:pt>
                <c:pt idx="256818">
                  <c:v>23.8037109</c:v>
                </c:pt>
                <c:pt idx="256819">
                  <c:v>-16.1132812</c:v>
                </c:pt>
                <c:pt idx="256820">
                  <c:v>-68.9697266</c:v>
                </c:pt>
                <c:pt idx="256821">
                  <c:v>-99.4873047</c:v>
                </c:pt>
                <c:pt idx="256822">
                  <c:v>-100.585938</c:v>
                </c:pt>
                <c:pt idx="256823">
                  <c:v>-79.34570309999998</c:v>
                </c:pt>
                <c:pt idx="256824">
                  <c:v>-30.1513672</c:v>
                </c:pt>
                <c:pt idx="256825">
                  <c:v>19.2871094</c:v>
                </c:pt>
                <c:pt idx="256826">
                  <c:v>72.0214844</c:v>
                </c:pt>
                <c:pt idx="256827">
                  <c:v>102.905273</c:v>
                </c:pt>
                <c:pt idx="256828">
                  <c:v>103.149414</c:v>
                </c:pt>
                <c:pt idx="256829">
                  <c:v>74.3408203</c:v>
                </c:pt>
                <c:pt idx="256830">
                  <c:v>25.2685547</c:v>
                </c:pt>
                <c:pt idx="256831">
                  <c:v>-21.7285156</c:v>
                </c:pt>
                <c:pt idx="256832">
                  <c:v>-67.13867190000001</c:v>
                </c:pt>
                <c:pt idx="256833">
                  <c:v>-95.5810547</c:v>
                </c:pt>
                <c:pt idx="256834">
                  <c:v>-105.224609</c:v>
                </c:pt>
                <c:pt idx="256835">
                  <c:v>-75.4394531</c:v>
                </c:pt>
                <c:pt idx="256836">
                  <c:v>-35.2783203</c:v>
                </c:pt>
                <c:pt idx="256837">
                  <c:v>17.4560547</c:v>
                </c:pt>
                <c:pt idx="256838">
                  <c:v>61.5234375</c:v>
                </c:pt>
                <c:pt idx="256839">
                  <c:v>89.7216797</c:v>
                </c:pt>
                <c:pt idx="256840">
                  <c:v>103.271484</c:v>
                </c:pt>
                <c:pt idx="256841">
                  <c:v>88.37890619999993</c:v>
                </c:pt>
                <c:pt idx="256842">
                  <c:v>46.2646484</c:v>
                </c:pt>
                <c:pt idx="256843">
                  <c:v>-11.71875</c:v>
                </c:pt>
                <c:pt idx="256844">
                  <c:v>-61.7675781</c:v>
                </c:pt>
                <c:pt idx="256845">
                  <c:v>-92.6513672</c:v>
                </c:pt>
                <c:pt idx="256846">
                  <c:v>-98.75488279999998</c:v>
                </c:pt>
                <c:pt idx="256847">
                  <c:v>-81.7871094</c:v>
                </c:pt>
                <c:pt idx="256848">
                  <c:v>-48.7060547</c:v>
                </c:pt>
                <c:pt idx="256849">
                  <c:v>8.05664062</c:v>
                </c:pt>
                <c:pt idx="256850">
                  <c:v>62.9882812</c:v>
                </c:pt>
                <c:pt idx="256851">
                  <c:v>93.38378909999996</c:v>
                </c:pt>
                <c:pt idx="256852">
                  <c:v>104.614258</c:v>
                </c:pt>
                <c:pt idx="256853">
                  <c:v>85.4492188</c:v>
                </c:pt>
                <c:pt idx="256854">
                  <c:v>38.3300781</c:v>
                </c:pt>
                <c:pt idx="256855">
                  <c:v>-13.671875</c:v>
                </c:pt>
                <c:pt idx="256856">
                  <c:v>-58.7158203</c:v>
                </c:pt>
                <c:pt idx="256857">
                  <c:v>-93.01757809999998</c:v>
                </c:pt>
                <c:pt idx="256858">
                  <c:v>-102.050781</c:v>
                </c:pt>
                <c:pt idx="256859">
                  <c:v>-89.7216797</c:v>
                </c:pt>
                <c:pt idx="256860">
                  <c:v>-46.2646484</c:v>
                </c:pt>
                <c:pt idx="256861">
                  <c:v>6.103515619999995</c:v>
                </c:pt>
                <c:pt idx="256862">
                  <c:v>51.1474609</c:v>
                </c:pt>
                <c:pt idx="256863">
                  <c:v>93.5058594</c:v>
                </c:pt>
                <c:pt idx="256864">
                  <c:v>105.712891</c:v>
                </c:pt>
                <c:pt idx="256865">
                  <c:v>91.4306641</c:v>
                </c:pt>
                <c:pt idx="256866">
                  <c:v>55.1757812</c:v>
                </c:pt>
                <c:pt idx="256867">
                  <c:v>8.05664062</c:v>
                </c:pt>
                <c:pt idx="256868">
                  <c:v>-46.9970703</c:v>
                </c:pt>
                <c:pt idx="256869">
                  <c:v>-89.35546879999995</c:v>
                </c:pt>
                <c:pt idx="256870">
                  <c:v>-107.421875</c:v>
                </c:pt>
                <c:pt idx="256871">
                  <c:v>-91.9189453</c:v>
                </c:pt>
                <c:pt idx="256872">
                  <c:v>-51.5136719</c:v>
                </c:pt>
                <c:pt idx="256873">
                  <c:v>-0.48828125</c:v>
                </c:pt>
                <c:pt idx="256874">
                  <c:v>44.6777344</c:v>
                </c:pt>
                <c:pt idx="256875">
                  <c:v>83.2519531</c:v>
                </c:pt>
                <c:pt idx="256876">
                  <c:v>98.75488279999998</c:v>
                </c:pt>
                <c:pt idx="256877">
                  <c:v>98.1445312</c:v>
                </c:pt>
                <c:pt idx="256878">
                  <c:v>61.4013672</c:v>
                </c:pt>
                <c:pt idx="256879">
                  <c:v>-1.953125</c:v>
                </c:pt>
                <c:pt idx="256880">
                  <c:v>-49.0722656</c:v>
                </c:pt>
                <c:pt idx="256881">
                  <c:v>-86.6699219</c:v>
                </c:pt>
                <c:pt idx="256882">
                  <c:v>-103.393555</c:v>
                </c:pt>
                <c:pt idx="256883">
                  <c:v>-94.97070309999998</c:v>
                </c:pt>
                <c:pt idx="256884">
                  <c:v>-63.8427734</c:v>
                </c:pt>
                <c:pt idx="256885">
                  <c:v>-16.4794922</c:v>
                </c:pt>
                <c:pt idx="256886">
                  <c:v>43.7011719</c:v>
                </c:pt>
                <c:pt idx="256887">
                  <c:v>87.6464844</c:v>
                </c:pt>
                <c:pt idx="256888">
                  <c:v>103.149414</c:v>
                </c:pt>
                <c:pt idx="256889">
                  <c:v>98.75488279999998</c:v>
                </c:pt>
                <c:pt idx="256890">
                  <c:v>67.7490234</c:v>
                </c:pt>
                <c:pt idx="256891">
                  <c:v>22.0947266</c:v>
                </c:pt>
                <c:pt idx="256892">
                  <c:v>-36.2548828</c:v>
                </c:pt>
                <c:pt idx="256893">
                  <c:v>-82.27539059999994</c:v>
                </c:pt>
                <c:pt idx="256894">
                  <c:v>-99.1210938</c:v>
                </c:pt>
                <c:pt idx="256895">
                  <c:v>-99.4873047</c:v>
                </c:pt>
                <c:pt idx="256896">
                  <c:v>-64.2089844</c:v>
                </c:pt>
                <c:pt idx="256897">
                  <c:v>-16.6015625</c:v>
                </c:pt>
                <c:pt idx="256898">
                  <c:v>36.4990234</c:v>
                </c:pt>
                <c:pt idx="256899">
                  <c:v>75.31738279999998</c:v>
                </c:pt>
                <c:pt idx="256900">
                  <c:v>106.689453</c:v>
                </c:pt>
                <c:pt idx="256901">
                  <c:v>104.614258</c:v>
                </c:pt>
                <c:pt idx="256902">
                  <c:v>70.3125</c:v>
                </c:pt>
                <c:pt idx="256903">
                  <c:v>15.5029297</c:v>
                </c:pt>
                <c:pt idx="256904">
                  <c:v>-37.109375</c:v>
                </c:pt>
                <c:pt idx="256905">
                  <c:v>-74.7070312</c:v>
                </c:pt>
                <c:pt idx="256906">
                  <c:v>-99.85351559999998</c:v>
                </c:pt>
                <c:pt idx="256907">
                  <c:v>-105.46875</c:v>
                </c:pt>
                <c:pt idx="256908">
                  <c:v>-71.5332031</c:v>
                </c:pt>
                <c:pt idx="256909">
                  <c:v>-29.1748047</c:v>
                </c:pt>
                <c:pt idx="256910">
                  <c:v>17.8222656</c:v>
                </c:pt>
                <c:pt idx="256911">
                  <c:v>71.8994141</c:v>
                </c:pt>
                <c:pt idx="256912">
                  <c:v>104.858398</c:v>
                </c:pt>
                <c:pt idx="256913">
                  <c:v>101.44043</c:v>
                </c:pt>
                <c:pt idx="256914">
                  <c:v>78.7353516</c:v>
                </c:pt>
                <c:pt idx="256915">
                  <c:v>31.3720703</c:v>
                </c:pt>
                <c:pt idx="256916">
                  <c:v>-20.8740234</c:v>
                </c:pt>
                <c:pt idx="256917">
                  <c:v>-71.8994141</c:v>
                </c:pt>
                <c:pt idx="256918">
                  <c:v>-99.2431641</c:v>
                </c:pt>
                <c:pt idx="256919">
                  <c:v>-102.905273</c:v>
                </c:pt>
                <c:pt idx="256920">
                  <c:v>-78.8574219</c:v>
                </c:pt>
                <c:pt idx="256921">
                  <c:v>-38.8183594</c:v>
                </c:pt>
                <c:pt idx="256922">
                  <c:v>16.6015625</c:v>
                </c:pt>
                <c:pt idx="256923">
                  <c:v>68.1152344</c:v>
                </c:pt>
                <c:pt idx="256924">
                  <c:v>95.82519529999998</c:v>
                </c:pt>
                <c:pt idx="256925">
                  <c:v>98.87695309999998</c:v>
                </c:pt>
                <c:pt idx="256926">
                  <c:v>74.8291016</c:v>
                </c:pt>
                <c:pt idx="256927">
                  <c:v>37.3535156</c:v>
                </c:pt>
                <c:pt idx="256928">
                  <c:v>-15.9912109</c:v>
                </c:pt>
                <c:pt idx="256929">
                  <c:v>-61.0351562</c:v>
                </c:pt>
                <c:pt idx="256930">
                  <c:v>-93.6279297</c:v>
                </c:pt>
                <c:pt idx="256931">
                  <c:v>-103.637695</c:v>
                </c:pt>
                <c:pt idx="256932">
                  <c:v>-86.7919922</c:v>
                </c:pt>
                <c:pt idx="256933">
                  <c:v>-44.55566409999999</c:v>
                </c:pt>
                <c:pt idx="256934">
                  <c:v>6.46972656</c:v>
                </c:pt>
                <c:pt idx="256935">
                  <c:v>62.2558594</c:v>
                </c:pt>
                <c:pt idx="256936">
                  <c:v>97.77832029999998</c:v>
                </c:pt>
                <c:pt idx="256937">
                  <c:v>105.59082</c:v>
                </c:pt>
                <c:pt idx="256938">
                  <c:v>83.7402344</c:v>
                </c:pt>
                <c:pt idx="256939">
                  <c:v>44.55566409999999</c:v>
                </c:pt>
                <c:pt idx="256940">
                  <c:v>-5.004882809999995</c:v>
                </c:pt>
                <c:pt idx="256941">
                  <c:v>-51.8798828</c:v>
                </c:pt>
                <c:pt idx="256942">
                  <c:v>-94.6044922</c:v>
                </c:pt>
                <c:pt idx="256943">
                  <c:v>-111.572266</c:v>
                </c:pt>
                <c:pt idx="256944">
                  <c:v>-93.1396484</c:v>
                </c:pt>
                <c:pt idx="256945">
                  <c:v>-55.9082031</c:v>
                </c:pt>
                <c:pt idx="256946">
                  <c:v>2.9296875</c:v>
                </c:pt>
                <c:pt idx="256947">
                  <c:v>56.1523438</c:v>
                </c:pt>
                <c:pt idx="256948">
                  <c:v>89.9658203</c:v>
                </c:pt>
                <c:pt idx="256949">
                  <c:v>104.248047</c:v>
                </c:pt>
                <c:pt idx="256950">
                  <c:v>87.6464844</c:v>
                </c:pt>
                <c:pt idx="256951">
                  <c:v>56.1523438</c:v>
                </c:pt>
                <c:pt idx="256952">
                  <c:v>8.544921879999997</c:v>
                </c:pt>
                <c:pt idx="256953">
                  <c:v>-51.7578125</c:v>
                </c:pt>
                <c:pt idx="256954">
                  <c:v>-92.89550779999998</c:v>
                </c:pt>
                <c:pt idx="256955">
                  <c:v>-106.323242</c:v>
                </c:pt>
                <c:pt idx="256956">
                  <c:v>-93.87207029999993</c:v>
                </c:pt>
                <c:pt idx="256957">
                  <c:v>-57.7392578</c:v>
                </c:pt>
                <c:pt idx="256958">
                  <c:v>1.22070312</c:v>
                </c:pt>
                <c:pt idx="256959">
                  <c:v>53.7109375</c:v>
                </c:pt>
                <c:pt idx="256960">
                  <c:v>93.75</c:v>
                </c:pt>
                <c:pt idx="256961">
                  <c:v>99.9755859</c:v>
                </c:pt>
                <c:pt idx="256962">
                  <c:v>93.2617188</c:v>
                </c:pt>
                <c:pt idx="256963">
                  <c:v>61.2792969</c:v>
                </c:pt>
                <c:pt idx="256964">
                  <c:v>6.46972656</c:v>
                </c:pt>
                <c:pt idx="256965">
                  <c:v>-42.6025391</c:v>
                </c:pt>
                <c:pt idx="256966">
                  <c:v>-83.8623047</c:v>
                </c:pt>
                <c:pt idx="256967">
                  <c:v>-105.224609</c:v>
                </c:pt>
                <c:pt idx="256968">
                  <c:v>-90.2099609</c:v>
                </c:pt>
                <c:pt idx="256969">
                  <c:v>-58.3496094</c:v>
                </c:pt>
                <c:pt idx="256970">
                  <c:v>-10.6201172</c:v>
                </c:pt>
                <c:pt idx="256971">
                  <c:v>42.96875</c:v>
                </c:pt>
                <c:pt idx="256972">
                  <c:v>84.9609375</c:v>
                </c:pt>
                <c:pt idx="256973">
                  <c:v>103.637695</c:v>
                </c:pt>
                <c:pt idx="256974">
                  <c:v>96.67968749999996</c:v>
                </c:pt>
                <c:pt idx="256975">
                  <c:v>62.8662109</c:v>
                </c:pt>
                <c:pt idx="256976">
                  <c:v>7.44628906</c:v>
                </c:pt>
                <c:pt idx="256977">
                  <c:v>-41.1376953</c:v>
                </c:pt>
                <c:pt idx="256978">
                  <c:v>-85.20507809999994</c:v>
                </c:pt>
                <c:pt idx="256979">
                  <c:v>-105.59082</c:v>
                </c:pt>
                <c:pt idx="256980">
                  <c:v>-93.38378909999996</c:v>
                </c:pt>
                <c:pt idx="256981">
                  <c:v>-57.1289062</c:v>
                </c:pt>
                <c:pt idx="256982">
                  <c:v>-10.7421875</c:v>
                </c:pt>
                <c:pt idx="256983">
                  <c:v>37.7197266</c:v>
                </c:pt>
                <c:pt idx="256984">
                  <c:v>82.27539059999994</c:v>
                </c:pt>
                <c:pt idx="256985">
                  <c:v>99.3652344</c:v>
                </c:pt>
                <c:pt idx="256986">
                  <c:v>99.4873047</c:v>
                </c:pt>
                <c:pt idx="256987">
                  <c:v>71.6552734</c:v>
                </c:pt>
                <c:pt idx="256988">
                  <c:v>15.3808594</c:v>
                </c:pt>
                <c:pt idx="256989">
                  <c:v>-36.9873047</c:v>
                </c:pt>
                <c:pt idx="256990">
                  <c:v>-79.34570309999998</c:v>
                </c:pt>
                <c:pt idx="256991">
                  <c:v>-101.318359</c:v>
                </c:pt>
                <c:pt idx="256992">
                  <c:v>-95.0927734</c:v>
                </c:pt>
                <c:pt idx="256993">
                  <c:v>-71.2890625</c:v>
                </c:pt>
                <c:pt idx="256994">
                  <c:v>-22.0947266</c:v>
                </c:pt>
                <c:pt idx="256995">
                  <c:v>26.7333984</c:v>
                </c:pt>
                <c:pt idx="256996">
                  <c:v>78.8574219</c:v>
                </c:pt>
                <c:pt idx="256997">
                  <c:v>99.9755859</c:v>
                </c:pt>
                <c:pt idx="256998">
                  <c:v>104.492188</c:v>
                </c:pt>
                <c:pt idx="256999">
                  <c:v>76.5380859</c:v>
                </c:pt>
                <c:pt idx="257000">
                  <c:v>22.4609375</c:v>
                </c:pt>
                <c:pt idx="257001">
                  <c:v>-32.3486328</c:v>
                </c:pt>
                <c:pt idx="257002">
                  <c:v>-72.1435547</c:v>
                </c:pt>
                <c:pt idx="257003">
                  <c:v>-103.393555</c:v>
                </c:pt>
                <c:pt idx="257004">
                  <c:v>-104.736328</c:v>
                </c:pt>
                <c:pt idx="257005">
                  <c:v>-74.46289059999998</c:v>
                </c:pt>
                <c:pt idx="257006">
                  <c:v>-32.9589844</c:v>
                </c:pt>
                <c:pt idx="257007">
                  <c:v>25.2685547</c:v>
                </c:pt>
                <c:pt idx="257008">
                  <c:v>71.8994141</c:v>
                </c:pt>
                <c:pt idx="257009">
                  <c:v>107.910156</c:v>
                </c:pt>
                <c:pt idx="257010">
                  <c:v>102.172852</c:v>
                </c:pt>
                <c:pt idx="257011">
                  <c:v>75.9277344</c:v>
                </c:pt>
                <c:pt idx="257012">
                  <c:v>25.2685547</c:v>
                </c:pt>
                <c:pt idx="257013">
                  <c:v>-21.1181641</c:v>
                </c:pt>
                <c:pt idx="257014">
                  <c:v>-67.50488279999998</c:v>
                </c:pt>
                <c:pt idx="257015">
                  <c:v>-100.830078</c:v>
                </c:pt>
                <c:pt idx="257016">
                  <c:v>-101.928711</c:v>
                </c:pt>
                <c:pt idx="257017">
                  <c:v>-83.3740234</c:v>
                </c:pt>
                <c:pt idx="257018">
                  <c:v>-32.4707031</c:v>
                </c:pt>
                <c:pt idx="257019">
                  <c:v>24.6582031</c:v>
                </c:pt>
                <c:pt idx="257020">
                  <c:v>67.7490234</c:v>
                </c:pt>
                <c:pt idx="257021">
                  <c:v>95.4589844</c:v>
                </c:pt>
                <c:pt idx="257022">
                  <c:v>105.59082</c:v>
                </c:pt>
                <c:pt idx="257023">
                  <c:v>82.27539059999994</c:v>
                </c:pt>
                <c:pt idx="257024">
                  <c:v>35.0341797</c:v>
                </c:pt>
                <c:pt idx="257025">
                  <c:v>-15.5029297</c:v>
                </c:pt>
                <c:pt idx="257026">
                  <c:v>-63.5986328</c:v>
                </c:pt>
                <c:pt idx="257027">
                  <c:v>-96.5576172</c:v>
                </c:pt>
                <c:pt idx="257028">
                  <c:v>-104.736328</c:v>
                </c:pt>
                <c:pt idx="257029">
                  <c:v>-84.8388672</c:v>
                </c:pt>
                <c:pt idx="257030">
                  <c:v>-42.8466797</c:v>
                </c:pt>
                <c:pt idx="257031">
                  <c:v>6.59179688</c:v>
                </c:pt>
                <c:pt idx="257032">
                  <c:v>58.2275391</c:v>
                </c:pt>
                <c:pt idx="257033">
                  <c:v>96.80175779999998</c:v>
                </c:pt>
                <c:pt idx="257034">
                  <c:v>104.492188</c:v>
                </c:pt>
                <c:pt idx="257035">
                  <c:v>88.37890619999993</c:v>
                </c:pt>
                <c:pt idx="257036">
                  <c:v>41.9921875</c:v>
                </c:pt>
                <c:pt idx="257037">
                  <c:v>0.854492188</c:v>
                </c:pt>
                <c:pt idx="257038">
                  <c:v>-59.0820312</c:v>
                </c:pt>
                <c:pt idx="257039">
                  <c:v>-100.097656</c:v>
                </c:pt>
                <c:pt idx="257040">
                  <c:v>-102.783203</c:v>
                </c:pt>
                <c:pt idx="257041">
                  <c:v>-90.33203119999993</c:v>
                </c:pt>
                <c:pt idx="257042">
                  <c:v>-47.6074219</c:v>
                </c:pt>
                <c:pt idx="257043">
                  <c:v>5.12695312</c:v>
                </c:pt>
                <c:pt idx="257044">
                  <c:v>61.0351562</c:v>
                </c:pt>
                <c:pt idx="257045">
                  <c:v>93.01757809999998</c:v>
                </c:pt>
                <c:pt idx="257046">
                  <c:v>106.689453</c:v>
                </c:pt>
                <c:pt idx="257047">
                  <c:v>89.5996094</c:v>
                </c:pt>
                <c:pt idx="257048">
                  <c:v>50.6591797</c:v>
                </c:pt>
                <c:pt idx="257049">
                  <c:v>2.9296875</c:v>
                </c:pt>
                <c:pt idx="257050">
                  <c:v>-49.80468749999996</c:v>
                </c:pt>
                <c:pt idx="257051">
                  <c:v>-90.82031249999996</c:v>
                </c:pt>
                <c:pt idx="257052">
                  <c:v>-107.543945</c:v>
                </c:pt>
                <c:pt idx="257053">
                  <c:v>-94.7265625</c:v>
                </c:pt>
                <c:pt idx="257054">
                  <c:v>-50.78125</c:v>
                </c:pt>
                <c:pt idx="257055">
                  <c:v>0.854492188</c:v>
                </c:pt>
                <c:pt idx="257056">
                  <c:v>56.640625</c:v>
                </c:pt>
                <c:pt idx="257057">
                  <c:v>84.3505859</c:v>
                </c:pt>
                <c:pt idx="257058">
                  <c:v>101.928711</c:v>
                </c:pt>
                <c:pt idx="257059">
                  <c:v>89.4775391</c:v>
                </c:pt>
                <c:pt idx="257060">
                  <c:v>60.9130859</c:v>
                </c:pt>
                <c:pt idx="257061">
                  <c:v>7.324218749999996</c:v>
                </c:pt>
                <c:pt idx="257062">
                  <c:v>-51.6357422</c:v>
                </c:pt>
                <c:pt idx="257063">
                  <c:v>-86.6699219</c:v>
                </c:pt>
                <c:pt idx="257064">
                  <c:v>-106.811523</c:v>
                </c:pt>
                <c:pt idx="257065">
                  <c:v>-94.2382812</c:v>
                </c:pt>
                <c:pt idx="257066">
                  <c:v>-60.7910156</c:v>
                </c:pt>
                <c:pt idx="257067">
                  <c:v>-5.98144531</c:v>
                </c:pt>
                <c:pt idx="257068">
                  <c:v>45.0439453</c:v>
                </c:pt>
                <c:pt idx="257069">
                  <c:v>84.10644529999998</c:v>
                </c:pt>
                <c:pt idx="257070">
                  <c:v>109.130859</c:v>
                </c:pt>
                <c:pt idx="257071">
                  <c:v>90.94238279999998</c:v>
                </c:pt>
                <c:pt idx="257072">
                  <c:v>62.8662109</c:v>
                </c:pt>
                <c:pt idx="257073">
                  <c:v>11.8408203</c:v>
                </c:pt>
                <c:pt idx="257074">
                  <c:v>-36.7431641</c:v>
                </c:pt>
                <c:pt idx="257075">
                  <c:v>-77.39257809999994</c:v>
                </c:pt>
                <c:pt idx="257076">
                  <c:v>-107.543945</c:v>
                </c:pt>
                <c:pt idx="257077">
                  <c:v>-103.149414</c:v>
                </c:pt>
                <c:pt idx="257078">
                  <c:v>-66.0400391</c:v>
                </c:pt>
                <c:pt idx="257079">
                  <c:v>-5.49316406</c:v>
                </c:pt>
                <c:pt idx="257080">
                  <c:v>35.2783203</c:v>
                </c:pt>
                <c:pt idx="257081">
                  <c:v>80.5664062</c:v>
                </c:pt>
                <c:pt idx="257082">
                  <c:v>105.34668</c:v>
                </c:pt>
                <c:pt idx="257083">
                  <c:v>102.294922</c:v>
                </c:pt>
                <c:pt idx="257084">
                  <c:v>61.8896484</c:v>
                </c:pt>
                <c:pt idx="257085">
                  <c:v>19.0429688</c:v>
                </c:pt>
                <c:pt idx="257086">
                  <c:v>-35.7666016</c:v>
                </c:pt>
                <c:pt idx="257087">
                  <c:v>-79.1015625</c:v>
                </c:pt>
                <c:pt idx="257088">
                  <c:v>-102.539062</c:v>
                </c:pt>
                <c:pt idx="257089">
                  <c:v>-96.0693359</c:v>
                </c:pt>
                <c:pt idx="257090">
                  <c:v>-67.8710938</c:v>
                </c:pt>
                <c:pt idx="257091">
                  <c:v>-21.9726562</c:v>
                </c:pt>
                <c:pt idx="257092">
                  <c:v>33.9355469</c:v>
                </c:pt>
                <c:pt idx="257093">
                  <c:v>73.9746094</c:v>
                </c:pt>
                <c:pt idx="257094">
                  <c:v>99.85351559999998</c:v>
                </c:pt>
                <c:pt idx="257095">
                  <c:v>102.416992</c:v>
                </c:pt>
                <c:pt idx="257096">
                  <c:v>77.0263672</c:v>
                </c:pt>
                <c:pt idx="257097">
                  <c:v>21.8505859</c:v>
                </c:pt>
                <c:pt idx="257098">
                  <c:v>-40.2832031</c:v>
                </c:pt>
                <c:pt idx="257099">
                  <c:v>-78.0029297</c:v>
                </c:pt>
                <c:pt idx="257100">
                  <c:v>-96.4355469</c:v>
                </c:pt>
                <c:pt idx="257101">
                  <c:v>-99.4873047</c:v>
                </c:pt>
                <c:pt idx="257102">
                  <c:v>-78.6132812</c:v>
                </c:pt>
                <c:pt idx="257103">
                  <c:v>-27.7099609</c:v>
                </c:pt>
                <c:pt idx="257104">
                  <c:v>23.3154297</c:v>
                </c:pt>
                <c:pt idx="257105">
                  <c:v>69.45800779999998</c:v>
                </c:pt>
                <c:pt idx="257106">
                  <c:v>104.736328</c:v>
                </c:pt>
                <c:pt idx="257107">
                  <c:v>104.858398</c:v>
                </c:pt>
                <c:pt idx="257108">
                  <c:v>79.5898438</c:v>
                </c:pt>
                <c:pt idx="257109">
                  <c:v>31.4941406</c:v>
                </c:pt>
                <c:pt idx="257110">
                  <c:v>-14.5263672</c:v>
                </c:pt>
                <c:pt idx="257111">
                  <c:v>-70.55664059999998</c:v>
                </c:pt>
                <c:pt idx="257112">
                  <c:v>-103.637695</c:v>
                </c:pt>
                <c:pt idx="257113">
                  <c:v>-107.910156</c:v>
                </c:pt>
                <c:pt idx="257114">
                  <c:v>-83.6181641</c:v>
                </c:pt>
                <c:pt idx="257115">
                  <c:v>-42.3583984</c:v>
                </c:pt>
                <c:pt idx="257116">
                  <c:v>11.3525391</c:v>
                </c:pt>
                <c:pt idx="257117">
                  <c:v>64.9414062</c:v>
                </c:pt>
                <c:pt idx="257118">
                  <c:v>89.2333984</c:v>
                </c:pt>
                <c:pt idx="257119">
                  <c:v>100.097656</c:v>
                </c:pt>
                <c:pt idx="257120">
                  <c:v>83.4960938</c:v>
                </c:pt>
                <c:pt idx="257121">
                  <c:v>40.1611328</c:v>
                </c:pt>
                <c:pt idx="257122">
                  <c:v>-13.3056641</c:v>
                </c:pt>
                <c:pt idx="257123">
                  <c:v>-62.3779297</c:v>
                </c:pt>
                <c:pt idx="257124">
                  <c:v>-96.80175779999998</c:v>
                </c:pt>
                <c:pt idx="257125">
                  <c:v>-105.59082</c:v>
                </c:pt>
                <c:pt idx="257126">
                  <c:v>-91.55273440000001</c:v>
                </c:pt>
                <c:pt idx="257127">
                  <c:v>-44.7998047</c:v>
                </c:pt>
                <c:pt idx="257128">
                  <c:v>7.93457031</c:v>
                </c:pt>
                <c:pt idx="257129">
                  <c:v>57.0068359</c:v>
                </c:pt>
                <c:pt idx="257130">
                  <c:v>97.65625</c:v>
                </c:pt>
                <c:pt idx="257131">
                  <c:v>104.248047</c:v>
                </c:pt>
                <c:pt idx="257132">
                  <c:v>93.5058594</c:v>
                </c:pt>
                <c:pt idx="257133">
                  <c:v>49.3164062</c:v>
                </c:pt>
                <c:pt idx="257134">
                  <c:v>-10.9863281</c:v>
                </c:pt>
                <c:pt idx="257135">
                  <c:v>-59.0820312</c:v>
                </c:pt>
                <c:pt idx="257136">
                  <c:v>-92.2851562</c:v>
                </c:pt>
                <c:pt idx="257137">
                  <c:v>-107.788086</c:v>
                </c:pt>
                <c:pt idx="257138">
                  <c:v>-98.38867190000001</c:v>
                </c:pt>
                <c:pt idx="257139">
                  <c:v>-47.6074219</c:v>
                </c:pt>
                <c:pt idx="257140">
                  <c:v>1.58691406</c:v>
                </c:pt>
                <c:pt idx="257141">
                  <c:v>50.9033203</c:v>
                </c:pt>
                <c:pt idx="257142">
                  <c:v>86.7919922</c:v>
                </c:pt>
                <c:pt idx="257143">
                  <c:v>100.341797</c:v>
                </c:pt>
                <c:pt idx="257144">
                  <c:v>84.7167969</c:v>
                </c:pt>
                <c:pt idx="257145">
                  <c:v>49.0722656</c:v>
                </c:pt>
                <c:pt idx="257146">
                  <c:v>5.37109375</c:v>
                </c:pt>
                <c:pt idx="257147">
                  <c:v>-46.0205078</c:v>
                </c:pt>
                <c:pt idx="257148">
                  <c:v>-87.15820309999998</c:v>
                </c:pt>
                <c:pt idx="257149">
                  <c:v>-111.694336</c:v>
                </c:pt>
                <c:pt idx="257150">
                  <c:v>-100.585938</c:v>
                </c:pt>
                <c:pt idx="257151">
                  <c:v>-53.9550781</c:v>
                </c:pt>
                <c:pt idx="257152">
                  <c:v>-6.225585939999994</c:v>
                </c:pt>
                <c:pt idx="257153">
                  <c:v>38.9404297</c:v>
                </c:pt>
                <c:pt idx="257154">
                  <c:v>91.1865234</c:v>
                </c:pt>
                <c:pt idx="257155">
                  <c:v>104.492188</c:v>
                </c:pt>
                <c:pt idx="257156">
                  <c:v>92.1630859</c:v>
                </c:pt>
                <c:pt idx="257157">
                  <c:v>58.59375</c:v>
                </c:pt>
                <c:pt idx="257158">
                  <c:v>10.1318359</c:v>
                </c:pt>
                <c:pt idx="257159">
                  <c:v>-52.0019531</c:v>
                </c:pt>
                <c:pt idx="257160">
                  <c:v>-87.890625</c:v>
                </c:pt>
                <c:pt idx="257161">
                  <c:v>-108.154297</c:v>
                </c:pt>
                <c:pt idx="257162">
                  <c:v>-92.2851562</c:v>
                </c:pt>
                <c:pt idx="257163">
                  <c:v>-59.9365234</c:v>
                </c:pt>
                <c:pt idx="257164">
                  <c:v>-16.1132812</c:v>
                </c:pt>
                <c:pt idx="257165">
                  <c:v>40.8935547</c:v>
                </c:pt>
                <c:pt idx="257166">
                  <c:v>83.2519531</c:v>
                </c:pt>
                <c:pt idx="257167">
                  <c:v>103.027344</c:v>
                </c:pt>
                <c:pt idx="257168">
                  <c:v>92.5292969</c:v>
                </c:pt>
                <c:pt idx="257169">
                  <c:v>65.18554690000001</c:v>
                </c:pt>
                <c:pt idx="257170">
                  <c:v>20.1416016</c:v>
                </c:pt>
                <c:pt idx="257171">
                  <c:v>-31.98242189999997</c:v>
                </c:pt>
                <c:pt idx="257172">
                  <c:v>-83.7402344</c:v>
                </c:pt>
                <c:pt idx="257173">
                  <c:v>-105.957031</c:v>
                </c:pt>
                <c:pt idx="257174">
                  <c:v>-99.7314453</c:v>
                </c:pt>
                <c:pt idx="257175">
                  <c:v>-70.1904297</c:v>
                </c:pt>
                <c:pt idx="257176">
                  <c:v>-20.9960938</c:v>
                </c:pt>
                <c:pt idx="257177">
                  <c:v>36.1328125</c:v>
                </c:pt>
                <c:pt idx="257178">
                  <c:v>82.7636719</c:v>
                </c:pt>
                <c:pt idx="257179">
                  <c:v>104.492188</c:v>
                </c:pt>
                <c:pt idx="257180">
                  <c:v>100.830078</c:v>
                </c:pt>
                <c:pt idx="257181">
                  <c:v>74.46289059999998</c:v>
                </c:pt>
                <c:pt idx="257182">
                  <c:v>20.2636719</c:v>
                </c:pt>
                <c:pt idx="257183">
                  <c:v>-32.2265625</c:v>
                </c:pt>
                <c:pt idx="257184">
                  <c:v>-75.6835938</c:v>
                </c:pt>
                <c:pt idx="257185">
                  <c:v>-99.85351559999998</c:v>
                </c:pt>
                <c:pt idx="257186">
                  <c:v>-95.2148438</c:v>
                </c:pt>
                <c:pt idx="257187">
                  <c:v>-70.67871089999993</c:v>
                </c:pt>
                <c:pt idx="257188">
                  <c:v>-24.6582031</c:v>
                </c:pt>
                <c:pt idx="257189">
                  <c:v>26.8554688</c:v>
                </c:pt>
                <c:pt idx="257190">
                  <c:v>68.60351559999998</c:v>
                </c:pt>
                <c:pt idx="257191">
                  <c:v>107.299805</c:v>
                </c:pt>
                <c:pt idx="257192">
                  <c:v>105.46875</c:v>
                </c:pt>
                <c:pt idx="257193">
                  <c:v>78.8574219</c:v>
                </c:pt>
                <c:pt idx="257194">
                  <c:v>17.9443359</c:v>
                </c:pt>
                <c:pt idx="257195">
                  <c:v>-35.7666016</c:v>
                </c:pt>
                <c:pt idx="257196">
                  <c:v>-78.9794922</c:v>
                </c:pt>
                <c:pt idx="257197">
                  <c:v>-97.77832029999998</c:v>
                </c:pt>
                <c:pt idx="257198">
                  <c:v>-107.299805</c:v>
                </c:pt>
                <c:pt idx="257199">
                  <c:v>-80.5664062</c:v>
                </c:pt>
                <c:pt idx="257200">
                  <c:v>-28.1982422</c:v>
                </c:pt>
                <c:pt idx="257201">
                  <c:v>17.3339844</c:v>
                </c:pt>
                <c:pt idx="257202">
                  <c:v>68.35937499999996</c:v>
                </c:pt>
                <c:pt idx="257203">
                  <c:v>95.82519529999998</c:v>
                </c:pt>
                <c:pt idx="257204">
                  <c:v>104.125977</c:v>
                </c:pt>
                <c:pt idx="257205">
                  <c:v>82.3974609</c:v>
                </c:pt>
                <c:pt idx="257206">
                  <c:v>31.98242189999997</c:v>
                </c:pt>
                <c:pt idx="257207">
                  <c:v>-20.1416016</c:v>
                </c:pt>
                <c:pt idx="257208">
                  <c:v>-69.45800779999998</c:v>
                </c:pt>
                <c:pt idx="257209">
                  <c:v>-100.585938</c:v>
                </c:pt>
                <c:pt idx="257210">
                  <c:v>-104.003906</c:v>
                </c:pt>
                <c:pt idx="257211">
                  <c:v>-77.5146484</c:v>
                </c:pt>
                <c:pt idx="257212">
                  <c:v>-33.81347659999999</c:v>
                </c:pt>
                <c:pt idx="257213">
                  <c:v>12.5732422</c:v>
                </c:pt>
                <c:pt idx="257214">
                  <c:v>73.7304688</c:v>
                </c:pt>
                <c:pt idx="257215">
                  <c:v>101.074219</c:v>
                </c:pt>
                <c:pt idx="257216">
                  <c:v>100.708008</c:v>
                </c:pt>
                <c:pt idx="257217">
                  <c:v>84.8388672</c:v>
                </c:pt>
                <c:pt idx="257218">
                  <c:v>45.7763672</c:v>
                </c:pt>
                <c:pt idx="257219">
                  <c:v>-8.66699219</c:v>
                </c:pt>
                <c:pt idx="257220">
                  <c:v>-65.7958984</c:v>
                </c:pt>
                <c:pt idx="257221">
                  <c:v>-96.4355469</c:v>
                </c:pt>
                <c:pt idx="257222">
                  <c:v>-110.473633</c:v>
                </c:pt>
                <c:pt idx="257223">
                  <c:v>-84.4726562</c:v>
                </c:pt>
                <c:pt idx="257224">
                  <c:v>-48.3398438</c:v>
                </c:pt>
                <c:pt idx="257225">
                  <c:v>0.366210938</c:v>
                </c:pt>
                <c:pt idx="257226">
                  <c:v>57.2509766</c:v>
                </c:pt>
                <c:pt idx="257227">
                  <c:v>95.5810547</c:v>
                </c:pt>
                <c:pt idx="257228">
                  <c:v>109.985352</c:v>
                </c:pt>
                <c:pt idx="257229">
                  <c:v>95.9472656</c:v>
                </c:pt>
                <c:pt idx="257230">
                  <c:v>44.0673828</c:v>
                </c:pt>
                <c:pt idx="257231">
                  <c:v>-4.51660156</c:v>
                </c:pt>
                <c:pt idx="257232">
                  <c:v>-53.4667969</c:v>
                </c:pt>
                <c:pt idx="257233">
                  <c:v>-93.87207029999993</c:v>
                </c:pt>
                <c:pt idx="257234">
                  <c:v>-106.567383</c:v>
                </c:pt>
                <c:pt idx="257235">
                  <c:v>-89.35546879999995</c:v>
                </c:pt>
                <c:pt idx="257236">
                  <c:v>-47.9736328</c:v>
                </c:pt>
                <c:pt idx="257237">
                  <c:v>3.90625</c:v>
                </c:pt>
                <c:pt idx="257238">
                  <c:v>58.4716797</c:v>
                </c:pt>
                <c:pt idx="257239">
                  <c:v>83.0078125</c:v>
                </c:pt>
                <c:pt idx="257240">
                  <c:v>102.050781</c:v>
                </c:pt>
                <c:pt idx="257241">
                  <c:v>91.3085938</c:v>
                </c:pt>
                <c:pt idx="257242">
                  <c:v>51.1474609</c:v>
                </c:pt>
                <c:pt idx="257243">
                  <c:v>-2.56347656</c:v>
                </c:pt>
                <c:pt idx="257244">
                  <c:v>-53.9550781</c:v>
                </c:pt>
                <c:pt idx="257245">
                  <c:v>-99.7314453</c:v>
                </c:pt>
                <c:pt idx="257246">
                  <c:v>-108.642578</c:v>
                </c:pt>
                <c:pt idx="257247">
                  <c:v>-91.9189453</c:v>
                </c:pt>
                <c:pt idx="257248">
                  <c:v>-61.15722659999999</c:v>
                </c:pt>
                <c:pt idx="257249">
                  <c:v>-10.8642578</c:v>
                </c:pt>
                <c:pt idx="257250">
                  <c:v>54.0771484</c:v>
                </c:pt>
                <c:pt idx="257251">
                  <c:v>88.62304690000001</c:v>
                </c:pt>
                <c:pt idx="257252">
                  <c:v>97.90039059999998</c:v>
                </c:pt>
                <c:pt idx="257253">
                  <c:v>85.3271484</c:v>
                </c:pt>
                <c:pt idx="257254">
                  <c:v>53.9550781</c:v>
                </c:pt>
                <c:pt idx="257255">
                  <c:v>8.42285156</c:v>
                </c:pt>
                <c:pt idx="257256">
                  <c:v>-41.2597656</c:v>
                </c:pt>
                <c:pt idx="257257">
                  <c:v>-83.0078125</c:v>
                </c:pt>
                <c:pt idx="257258">
                  <c:v>-107.543945</c:v>
                </c:pt>
                <c:pt idx="257259">
                  <c:v>-96.1914062</c:v>
                </c:pt>
                <c:pt idx="257260">
                  <c:v>-58.7158203</c:v>
                </c:pt>
                <c:pt idx="257261">
                  <c:v>-16.6015625</c:v>
                </c:pt>
                <c:pt idx="257262">
                  <c:v>37.2314453</c:v>
                </c:pt>
                <c:pt idx="257263">
                  <c:v>81.9091797</c:v>
                </c:pt>
                <c:pt idx="257264">
                  <c:v>104.614258</c:v>
                </c:pt>
                <c:pt idx="257265">
                  <c:v>99.9755859</c:v>
                </c:pt>
                <c:pt idx="257266">
                  <c:v>69.2138672</c:v>
                </c:pt>
                <c:pt idx="257267">
                  <c:v>19.8974609</c:v>
                </c:pt>
                <c:pt idx="257268">
                  <c:v>-42.6025391</c:v>
                </c:pt>
                <c:pt idx="257269">
                  <c:v>-82.88574219999992</c:v>
                </c:pt>
                <c:pt idx="257270">
                  <c:v>-103.881836</c:v>
                </c:pt>
                <c:pt idx="257271">
                  <c:v>-104.492188</c:v>
                </c:pt>
                <c:pt idx="257272">
                  <c:v>-72.87597659999993</c:v>
                </c:pt>
                <c:pt idx="257273">
                  <c:v>-23.5595703</c:v>
                </c:pt>
                <c:pt idx="257274">
                  <c:v>32.9589844</c:v>
                </c:pt>
                <c:pt idx="257275">
                  <c:v>81.29882809999998</c:v>
                </c:pt>
                <c:pt idx="257276">
                  <c:v>100.219727</c:v>
                </c:pt>
                <c:pt idx="257277">
                  <c:v>100.219727</c:v>
                </c:pt>
                <c:pt idx="257278">
                  <c:v>71.5332031</c:v>
                </c:pt>
                <c:pt idx="257279">
                  <c:v>25.6347656</c:v>
                </c:pt>
                <c:pt idx="257280">
                  <c:v>-36.4990234</c:v>
                </c:pt>
                <c:pt idx="257281">
                  <c:v>-73.3642578</c:v>
                </c:pt>
                <c:pt idx="257282">
                  <c:v>-97.5341797</c:v>
                </c:pt>
                <c:pt idx="257283">
                  <c:v>-98.1445312</c:v>
                </c:pt>
                <c:pt idx="257284">
                  <c:v>-72.6318359</c:v>
                </c:pt>
                <c:pt idx="257285">
                  <c:v>-26.1230469</c:v>
                </c:pt>
                <c:pt idx="257286">
                  <c:v>30.0292969</c:v>
                </c:pt>
                <c:pt idx="257287">
                  <c:v>75.19531249999996</c:v>
                </c:pt>
                <c:pt idx="257288">
                  <c:v>106.567383</c:v>
                </c:pt>
                <c:pt idx="257289">
                  <c:v>101.44043</c:v>
                </c:pt>
                <c:pt idx="257290">
                  <c:v>71.7773438</c:v>
                </c:pt>
                <c:pt idx="257291">
                  <c:v>30.2734375</c:v>
                </c:pt>
                <c:pt idx="257292">
                  <c:v>-26.8554688</c:v>
                </c:pt>
                <c:pt idx="257293">
                  <c:v>-76.0498047</c:v>
                </c:pt>
                <c:pt idx="257294">
                  <c:v>-106.567383</c:v>
                </c:pt>
                <c:pt idx="257295">
                  <c:v>-103.149414</c:v>
                </c:pt>
                <c:pt idx="257296">
                  <c:v>-69.2138672</c:v>
                </c:pt>
                <c:pt idx="257297">
                  <c:v>-27.4658203</c:v>
                </c:pt>
                <c:pt idx="257298">
                  <c:v>21.7285156</c:v>
                </c:pt>
                <c:pt idx="257299">
                  <c:v>66.1621094</c:v>
                </c:pt>
                <c:pt idx="257300">
                  <c:v>102.661133</c:v>
                </c:pt>
                <c:pt idx="257301">
                  <c:v>107.666016</c:v>
                </c:pt>
                <c:pt idx="257302">
                  <c:v>78.0029297</c:v>
                </c:pt>
                <c:pt idx="257303">
                  <c:v>32.1044922</c:v>
                </c:pt>
                <c:pt idx="257304">
                  <c:v>-18.6767578</c:v>
                </c:pt>
                <c:pt idx="257305">
                  <c:v>-68.4814453</c:v>
                </c:pt>
                <c:pt idx="257306">
                  <c:v>-97.0458984</c:v>
                </c:pt>
                <c:pt idx="257307">
                  <c:v>-98.1445312</c:v>
                </c:pt>
                <c:pt idx="257308">
                  <c:v>-75.0732422</c:v>
                </c:pt>
                <c:pt idx="257309">
                  <c:v>-37.5976562</c:v>
                </c:pt>
                <c:pt idx="257310">
                  <c:v>18.7988281</c:v>
                </c:pt>
                <c:pt idx="257311">
                  <c:v>74.9511719</c:v>
                </c:pt>
                <c:pt idx="257312">
                  <c:v>108.398438</c:v>
                </c:pt>
                <c:pt idx="257313">
                  <c:v>105.712891</c:v>
                </c:pt>
                <c:pt idx="257314">
                  <c:v>79.8339844</c:v>
                </c:pt>
                <c:pt idx="257315">
                  <c:v>39.1845703</c:v>
                </c:pt>
                <c:pt idx="257316">
                  <c:v>-7.44628906</c:v>
                </c:pt>
                <c:pt idx="257317">
                  <c:v>-57.3730469</c:v>
                </c:pt>
                <c:pt idx="257318">
                  <c:v>-96.5576172</c:v>
                </c:pt>
                <c:pt idx="257319">
                  <c:v>-103.881836</c:v>
                </c:pt>
                <c:pt idx="257320">
                  <c:v>-82.7636719</c:v>
                </c:pt>
                <c:pt idx="257321">
                  <c:v>-41.1376953</c:v>
                </c:pt>
                <c:pt idx="257322">
                  <c:v>4.394531249999993</c:v>
                </c:pt>
                <c:pt idx="257323">
                  <c:v>58.83789059999999</c:v>
                </c:pt>
                <c:pt idx="257324">
                  <c:v>89.5996094</c:v>
                </c:pt>
                <c:pt idx="257325">
                  <c:v>104.980469</c:v>
                </c:pt>
                <c:pt idx="257326">
                  <c:v>81.7871094</c:v>
                </c:pt>
                <c:pt idx="257327">
                  <c:v>48.828125</c:v>
                </c:pt>
                <c:pt idx="257328">
                  <c:v>-8.05664062</c:v>
                </c:pt>
                <c:pt idx="257329">
                  <c:v>-60.6689453</c:v>
                </c:pt>
                <c:pt idx="257330">
                  <c:v>-94.1162109</c:v>
                </c:pt>
                <c:pt idx="257331">
                  <c:v>-102.783203</c:v>
                </c:pt>
                <c:pt idx="257332">
                  <c:v>-88.2568359</c:v>
                </c:pt>
                <c:pt idx="257333">
                  <c:v>-49.5605469</c:v>
                </c:pt>
                <c:pt idx="257334">
                  <c:v>-0.366210938</c:v>
                </c:pt>
                <c:pt idx="257335">
                  <c:v>53.8330078</c:v>
                </c:pt>
                <c:pt idx="257336">
                  <c:v>89.2333984</c:v>
                </c:pt>
                <c:pt idx="257337">
                  <c:v>109.619141</c:v>
                </c:pt>
                <c:pt idx="257338">
                  <c:v>99.2431641</c:v>
                </c:pt>
                <c:pt idx="257339">
                  <c:v>55.5419922</c:v>
                </c:pt>
                <c:pt idx="257340">
                  <c:v>-5.98144531</c:v>
                </c:pt>
                <c:pt idx="257341">
                  <c:v>-53.34472659999999</c:v>
                </c:pt>
                <c:pt idx="257342">
                  <c:v>-89.11132809999998</c:v>
                </c:pt>
                <c:pt idx="257343">
                  <c:v>-109.619141</c:v>
                </c:pt>
                <c:pt idx="257344">
                  <c:v>-89.2333984</c:v>
                </c:pt>
                <c:pt idx="257345">
                  <c:v>-52.4902344</c:v>
                </c:pt>
                <c:pt idx="257346">
                  <c:v>-7.56835938</c:v>
                </c:pt>
                <c:pt idx="257347">
                  <c:v>49.4384766</c:v>
                </c:pt>
                <c:pt idx="257348">
                  <c:v>86.05957029999998</c:v>
                </c:pt>
                <c:pt idx="257349">
                  <c:v>108.276367</c:v>
                </c:pt>
                <c:pt idx="257350">
                  <c:v>97.0458984</c:v>
                </c:pt>
                <c:pt idx="257351">
                  <c:v>61.6455078</c:v>
                </c:pt>
                <c:pt idx="257352">
                  <c:v>13.7939453</c:v>
                </c:pt>
                <c:pt idx="257353">
                  <c:v>-41.015625</c:v>
                </c:pt>
                <c:pt idx="257354">
                  <c:v>-85.5712891</c:v>
                </c:pt>
                <c:pt idx="257355">
                  <c:v>-99.2431641</c:v>
                </c:pt>
                <c:pt idx="257356">
                  <c:v>-97.77832029999998</c:v>
                </c:pt>
                <c:pt idx="257357">
                  <c:v>-60.9130859</c:v>
                </c:pt>
                <c:pt idx="257358">
                  <c:v>-11.4746094</c:v>
                </c:pt>
                <c:pt idx="257359">
                  <c:v>43.4570312</c:v>
                </c:pt>
                <c:pt idx="257360">
                  <c:v>90.6982422</c:v>
                </c:pt>
                <c:pt idx="257361">
                  <c:v>99.1210938</c:v>
                </c:pt>
                <c:pt idx="257362">
                  <c:v>100.585938</c:v>
                </c:pt>
                <c:pt idx="257363">
                  <c:v>75.4394531</c:v>
                </c:pt>
                <c:pt idx="257364">
                  <c:v>13.5498047</c:v>
                </c:pt>
                <c:pt idx="257365">
                  <c:v>-39.6728516</c:v>
                </c:pt>
                <c:pt idx="257366">
                  <c:v>-77.63671879999995</c:v>
                </c:pt>
                <c:pt idx="257367">
                  <c:v>-105.102539</c:v>
                </c:pt>
                <c:pt idx="257368">
                  <c:v>-100.463867</c:v>
                </c:pt>
                <c:pt idx="257369">
                  <c:v>-67.13867190000001</c:v>
                </c:pt>
                <c:pt idx="257370">
                  <c:v>-15.2587891</c:v>
                </c:pt>
                <c:pt idx="257371">
                  <c:v>36.8652344</c:v>
                </c:pt>
                <c:pt idx="257372">
                  <c:v>81.7871094</c:v>
                </c:pt>
                <c:pt idx="257373">
                  <c:v>108.032227</c:v>
                </c:pt>
                <c:pt idx="257374">
                  <c:v>97.2900391</c:v>
                </c:pt>
                <c:pt idx="257375">
                  <c:v>74.5849609</c:v>
                </c:pt>
                <c:pt idx="257376">
                  <c:v>24.1699219</c:v>
                </c:pt>
                <c:pt idx="257377">
                  <c:v>-30.5175781</c:v>
                </c:pt>
                <c:pt idx="257378">
                  <c:v>-77.8808594</c:v>
                </c:pt>
                <c:pt idx="257379">
                  <c:v>-106.933594</c:v>
                </c:pt>
                <c:pt idx="257380">
                  <c:v>-101.5625</c:v>
                </c:pt>
                <c:pt idx="257381">
                  <c:v>-75.6835938</c:v>
                </c:pt>
                <c:pt idx="257382">
                  <c:v>-27.4658203</c:v>
                </c:pt>
                <c:pt idx="257383">
                  <c:v>36.3769531</c:v>
                </c:pt>
                <c:pt idx="257384">
                  <c:v>75.0732422</c:v>
                </c:pt>
                <c:pt idx="257385">
                  <c:v>94.84863279999998</c:v>
                </c:pt>
                <c:pt idx="257386">
                  <c:v>103.393555</c:v>
                </c:pt>
                <c:pt idx="257387">
                  <c:v>76.0498047</c:v>
                </c:pt>
                <c:pt idx="257388">
                  <c:v>23.8037109</c:v>
                </c:pt>
                <c:pt idx="257389">
                  <c:v>-24.90234379999998</c:v>
                </c:pt>
                <c:pt idx="257390">
                  <c:v>-71.4111328</c:v>
                </c:pt>
                <c:pt idx="257391">
                  <c:v>-103.515625</c:v>
                </c:pt>
                <c:pt idx="257392">
                  <c:v>-101.5625</c:v>
                </c:pt>
                <c:pt idx="257393">
                  <c:v>-77.5146484</c:v>
                </c:pt>
                <c:pt idx="257394">
                  <c:v>-39.1845703</c:v>
                </c:pt>
                <c:pt idx="257395">
                  <c:v>20.1416016</c:v>
                </c:pt>
                <c:pt idx="257396">
                  <c:v>72.6318359</c:v>
                </c:pt>
                <c:pt idx="257397">
                  <c:v>101.68457</c:v>
                </c:pt>
                <c:pt idx="257398">
                  <c:v>110.961914</c:v>
                </c:pt>
                <c:pt idx="257399">
                  <c:v>80.32226559999998</c:v>
                </c:pt>
                <c:pt idx="257400">
                  <c:v>37.7197266</c:v>
                </c:pt>
                <c:pt idx="257401">
                  <c:v>-23.9257812</c:v>
                </c:pt>
                <c:pt idx="257402">
                  <c:v>-71.4111328</c:v>
                </c:pt>
                <c:pt idx="257403">
                  <c:v>-104.492188</c:v>
                </c:pt>
                <c:pt idx="257404">
                  <c:v>-98.75488279999998</c:v>
                </c:pt>
                <c:pt idx="257405">
                  <c:v>-79.7119141</c:v>
                </c:pt>
                <c:pt idx="257406">
                  <c:v>-33.44726559999999</c:v>
                </c:pt>
                <c:pt idx="257407">
                  <c:v>25.8789062</c:v>
                </c:pt>
                <c:pt idx="257408">
                  <c:v>63.3544922</c:v>
                </c:pt>
                <c:pt idx="257409">
                  <c:v>88.5009766</c:v>
                </c:pt>
                <c:pt idx="257410">
                  <c:v>102.172852</c:v>
                </c:pt>
                <c:pt idx="257411">
                  <c:v>81.9091797</c:v>
                </c:pt>
                <c:pt idx="257412">
                  <c:v>37.7197266</c:v>
                </c:pt>
                <c:pt idx="257413">
                  <c:v>-11.71875</c:v>
                </c:pt>
                <c:pt idx="257414">
                  <c:v>-57.1289062</c:v>
                </c:pt>
                <c:pt idx="257415">
                  <c:v>-99.3652344</c:v>
                </c:pt>
                <c:pt idx="257416">
                  <c:v>-99.1210938</c:v>
                </c:pt>
                <c:pt idx="257417">
                  <c:v>-85.20507809999994</c:v>
                </c:pt>
                <c:pt idx="257418">
                  <c:v>-45.1660156</c:v>
                </c:pt>
                <c:pt idx="257419">
                  <c:v>14.5263672</c:v>
                </c:pt>
                <c:pt idx="257420">
                  <c:v>57.3730469</c:v>
                </c:pt>
                <c:pt idx="257421">
                  <c:v>93.75</c:v>
                </c:pt>
                <c:pt idx="257422">
                  <c:v>109.619141</c:v>
                </c:pt>
                <c:pt idx="257423">
                  <c:v>89.2333984</c:v>
                </c:pt>
                <c:pt idx="257424">
                  <c:v>53.1005859</c:v>
                </c:pt>
                <c:pt idx="257425">
                  <c:v>2.56347656</c:v>
                </c:pt>
                <c:pt idx="257426">
                  <c:v>-56.3964844</c:v>
                </c:pt>
                <c:pt idx="257427">
                  <c:v>-96.92382809999998</c:v>
                </c:pt>
                <c:pt idx="257428">
                  <c:v>-107.055664</c:v>
                </c:pt>
                <c:pt idx="257429">
                  <c:v>-97.2900391</c:v>
                </c:pt>
                <c:pt idx="257430">
                  <c:v>-50.78125</c:v>
                </c:pt>
                <c:pt idx="257431">
                  <c:v>-1.09863281</c:v>
                </c:pt>
                <c:pt idx="257432">
                  <c:v>52.1240234</c:v>
                </c:pt>
                <c:pt idx="257433">
                  <c:v>96.1914062</c:v>
                </c:pt>
                <c:pt idx="257434">
                  <c:v>107.543945</c:v>
                </c:pt>
                <c:pt idx="257435">
                  <c:v>91.9189453</c:v>
                </c:pt>
                <c:pt idx="257436">
                  <c:v>56.0302734</c:v>
                </c:pt>
                <c:pt idx="257437">
                  <c:v>-5.12695312</c:v>
                </c:pt>
                <c:pt idx="257438">
                  <c:v>-53.4667969</c:v>
                </c:pt>
                <c:pt idx="257439">
                  <c:v>-91.6748047</c:v>
                </c:pt>
                <c:pt idx="257440">
                  <c:v>-110.595703</c:v>
                </c:pt>
                <c:pt idx="257441">
                  <c:v>-96.1914062</c:v>
                </c:pt>
                <c:pt idx="257442">
                  <c:v>-64.2089844</c:v>
                </c:pt>
                <c:pt idx="257443">
                  <c:v>-7.93457031</c:v>
                </c:pt>
                <c:pt idx="257444">
                  <c:v>36.7431641</c:v>
                </c:pt>
                <c:pt idx="257445">
                  <c:v>86.18164059999998</c:v>
                </c:pt>
                <c:pt idx="257446">
                  <c:v>101.928711</c:v>
                </c:pt>
                <c:pt idx="257447">
                  <c:v>93.38378909999996</c:v>
                </c:pt>
                <c:pt idx="257448">
                  <c:v>60.3027344</c:v>
                </c:pt>
                <c:pt idx="257449">
                  <c:v>14.4042969</c:v>
                </c:pt>
                <c:pt idx="257450">
                  <c:v>-37.4755859</c:v>
                </c:pt>
                <c:pt idx="257451">
                  <c:v>-86.05957029999998</c:v>
                </c:pt>
                <c:pt idx="257452">
                  <c:v>-103.515625</c:v>
                </c:pt>
                <c:pt idx="257453">
                  <c:v>-96.5576172</c:v>
                </c:pt>
                <c:pt idx="257454">
                  <c:v>-68.2373047</c:v>
                </c:pt>
                <c:pt idx="257455">
                  <c:v>-15.1367188</c:v>
                </c:pt>
                <c:pt idx="257456">
                  <c:v>39.5507812</c:v>
                </c:pt>
                <c:pt idx="257457">
                  <c:v>78.6132812</c:v>
                </c:pt>
                <c:pt idx="257458">
                  <c:v>106.079102</c:v>
                </c:pt>
                <c:pt idx="257459">
                  <c:v>100.585938</c:v>
                </c:pt>
                <c:pt idx="257460">
                  <c:v>72.9980469</c:v>
                </c:pt>
                <c:pt idx="257461">
                  <c:v>16.3574219</c:v>
                </c:pt>
                <c:pt idx="257462">
                  <c:v>-34.6679688</c:v>
                </c:pt>
                <c:pt idx="257463">
                  <c:v>-74.21875</c:v>
                </c:pt>
                <c:pt idx="257464">
                  <c:v>-107.299805</c:v>
                </c:pt>
                <c:pt idx="257465">
                  <c:v>-103.149414</c:v>
                </c:pt>
                <c:pt idx="257466">
                  <c:v>-72.87597659999993</c:v>
                </c:pt>
                <c:pt idx="257467">
                  <c:v>-17.2119141</c:v>
                </c:pt>
                <c:pt idx="257468">
                  <c:v>35.2783203</c:v>
                </c:pt>
                <c:pt idx="257469">
                  <c:v>77.39257809999994</c:v>
                </c:pt>
                <c:pt idx="257470">
                  <c:v>99.4873047</c:v>
                </c:pt>
                <c:pt idx="257471">
                  <c:v>97.0458984</c:v>
                </c:pt>
                <c:pt idx="257472">
                  <c:v>70.4345703</c:v>
                </c:pt>
                <c:pt idx="257473">
                  <c:v>24.5361328</c:v>
                </c:pt>
                <c:pt idx="257474">
                  <c:v>-35.2783203</c:v>
                </c:pt>
                <c:pt idx="257475">
                  <c:v>-74.8291016</c:v>
                </c:pt>
                <c:pt idx="257476">
                  <c:v>-105.834961</c:v>
                </c:pt>
                <c:pt idx="257477">
                  <c:v>-112.304688</c:v>
                </c:pt>
                <c:pt idx="257478">
                  <c:v>-78.4912109</c:v>
                </c:pt>
                <c:pt idx="257479">
                  <c:v>-30.3955078</c:v>
                </c:pt>
                <c:pt idx="257480">
                  <c:v>29.9072266</c:v>
                </c:pt>
                <c:pt idx="257481">
                  <c:v>71.1669922</c:v>
                </c:pt>
                <c:pt idx="257482">
                  <c:v>103.515625</c:v>
                </c:pt>
                <c:pt idx="257483">
                  <c:v>107.788086</c:v>
                </c:pt>
                <c:pt idx="257484">
                  <c:v>76.0498047</c:v>
                </c:pt>
                <c:pt idx="257485">
                  <c:v>22.0947266</c:v>
                </c:pt>
                <c:pt idx="257486">
                  <c:v>-28.3203125</c:v>
                </c:pt>
                <c:pt idx="257487">
                  <c:v>-74.0966797</c:v>
                </c:pt>
                <c:pt idx="257488">
                  <c:v>-96.3134766</c:v>
                </c:pt>
                <c:pt idx="257489">
                  <c:v>-109.25293</c:v>
                </c:pt>
                <c:pt idx="257490">
                  <c:v>-74.21875</c:v>
                </c:pt>
                <c:pt idx="257491">
                  <c:v>-26.4892578</c:v>
                </c:pt>
                <c:pt idx="257492">
                  <c:v>15.0146484</c:v>
                </c:pt>
                <c:pt idx="257493">
                  <c:v>67.62695309999998</c:v>
                </c:pt>
                <c:pt idx="257494">
                  <c:v>105.102539</c:v>
                </c:pt>
                <c:pt idx="257495">
                  <c:v>106.933594</c:v>
                </c:pt>
                <c:pt idx="257496">
                  <c:v>82.88574219999992</c:v>
                </c:pt>
                <c:pt idx="257497">
                  <c:v>40.6494141</c:v>
                </c:pt>
                <c:pt idx="257498">
                  <c:v>-18.7988281</c:v>
                </c:pt>
                <c:pt idx="257499">
                  <c:v>-65.67382809999994</c:v>
                </c:pt>
                <c:pt idx="257500">
                  <c:v>-90.6982422</c:v>
                </c:pt>
                <c:pt idx="257501">
                  <c:v>-98.9990234</c:v>
                </c:pt>
                <c:pt idx="257502">
                  <c:v>-82.88574219999992</c:v>
                </c:pt>
                <c:pt idx="257503">
                  <c:v>-40.2832031</c:v>
                </c:pt>
                <c:pt idx="257504">
                  <c:v>14.0380859</c:v>
                </c:pt>
                <c:pt idx="257505">
                  <c:v>60.3027344</c:v>
                </c:pt>
                <c:pt idx="257506">
                  <c:v>94.97070309999998</c:v>
                </c:pt>
                <c:pt idx="257507">
                  <c:v>115.600586</c:v>
                </c:pt>
                <c:pt idx="257508">
                  <c:v>97.65625</c:v>
                </c:pt>
                <c:pt idx="257509">
                  <c:v>48.5839844</c:v>
                </c:pt>
                <c:pt idx="257510">
                  <c:v>-6.95800781</c:v>
                </c:pt>
                <c:pt idx="257511">
                  <c:v>-53.7109375</c:v>
                </c:pt>
                <c:pt idx="257512">
                  <c:v>-93.5058594</c:v>
                </c:pt>
                <c:pt idx="257513">
                  <c:v>-102.905273</c:v>
                </c:pt>
                <c:pt idx="257514">
                  <c:v>-91.0644531</c:v>
                </c:pt>
                <c:pt idx="257515">
                  <c:v>-45.1660156</c:v>
                </c:pt>
                <c:pt idx="257516">
                  <c:v>-1.34277344</c:v>
                </c:pt>
                <c:pt idx="257517">
                  <c:v>49.1943359</c:v>
                </c:pt>
                <c:pt idx="257518">
                  <c:v>86.5478516</c:v>
                </c:pt>
                <c:pt idx="257519">
                  <c:v>112.182617</c:v>
                </c:pt>
                <c:pt idx="257520">
                  <c:v>88.62304690000001</c:v>
                </c:pt>
                <c:pt idx="257521">
                  <c:v>48.2177734</c:v>
                </c:pt>
                <c:pt idx="257522">
                  <c:v>1.46484375</c:v>
                </c:pt>
                <c:pt idx="257523">
                  <c:v>-46.875</c:v>
                </c:pt>
                <c:pt idx="257524">
                  <c:v>-95.9472656</c:v>
                </c:pt>
                <c:pt idx="257525">
                  <c:v>-105.34668</c:v>
                </c:pt>
                <c:pt idx="257526">
                  <c:v>-84.10644529999998</c:v>
                </c:pt>
                <c:pt idx="257527">
                  <c:v>-51.8798828</c:v>
                </c:pt>
                <c:pt idx="257528">
                  <c:v>-9.64355469</c:v>
                </c:pt>
                <c:pt idx="257529">
                  <c:v>42.8466797</c:v>
                </c:pt>
                <c:pt idx="257530">
                  <c:v>85.3271484</c:v>
                </c:pt>
                <c:pt idx="257531">
                  <c:v>108.520508</c:v>
                </c:pt>
                <c:pt idx="257532">
                  <c:v>95.2148438</c:v>
                </c:pt>
                <c:pt idx="257533">
                  <c:v>52.2460938</c:v>
                </c:pt>
                <c:pt idx="257534">
                  <c:v>-0.244140625</c:v>
                </c:pt>
                <c:pt idx="257535">
                  <c:v>-44.1894531</c:v>
                </c:pt>
                <c:pt idx="257536">
                  <c:v>-86.9140625</c:v>
                </c:pt>
                <c:pt idx="257537">
                  <c:v>-103.271484</c:v>
                </c:pt>
                <c:pt idx="257538">
                  <c:v>-94.3603516</c:v>
                </c:pt>
                <c:pt idx="257539">
                  <c:v>-61.0351562</c:v>
                </c:pt>
                <c:pt idx="257540">
                  <c:v>-7.69042969</c:v>
                </c:pt>
                <c:pt idx="257541">
                  <c:v>43.9453125</c:v>
                </c:pt>
                <c:pt idx="257542">
                  <c:v>87.7685547</c:v>
                </c:pt>
                <c:pt idx="257543">
                  <c:v>110.351562</c:v>
                </c:pt>
                <c:pt idx="257544">
                  <c:v>101.5625</c:v>
                </c:pt>
                <c:pt idx="257545">
                  <c:v>62.1337891</c:v>
                </c:pt>
                <c:pt idx="257546">
                  <c:v>10.3759766</c:v>
                </c:pt>
                <c:pt idx="257547">
                  <c:v>-37.5976562</c:v>
                </c:pt>
                <c:pt idx="257548">
                  <c:v>-76.6601562</c:v>
                </c:pt>
                <c:pt idx="257549">
                  <c:v>-97.4121094</c:v>
                </c:pt>
                <c:pt idx="257550">
                  <c:v>-91.9189453</c:v>
                </c:pt>
                <c:pt idx="257551">
                  <c:v>-71.1669922</c:v>
                </c:pt>
                <c:pt idx="257552">
                  <c:v>-20.9960938</c:v>
                </c:pt>
                <c:pt idx="257553">
                  <c:v>33.5693359</c:v>
                </c:pt>
                <c:pt idx="257554">
                  <c:v>78.9794922</c:v>
                </c:pt>
                <c:pt idx="257555">
                  <c:v>101.806641</c:v>
                </c:pt>
                <c:pt idx="257556">
                  <c:v>99.1210938</c:v>
                </c:pt>
                <c:pt idx="257557">
                  <c:v>75.31738279999998</c:v>
                </c:pt>
                <c:pt idx="257558">
                  <c:v>28.8085938</c:v>
                </c:pt>
                <c:pt idx="257559">
                  <c:v>-31.1279297</c:v>
                </c:pt>
                <c:pt idx="257560">
                  <c:v>-75.31738279999998</c:v>
                </c:pt>
                <c:pt idx="257561">
                  <c:v>-100.219727</c:v>
                </c:pt>
                <c:pt idx="257562">
                  <c:v>-98.0224609</c:v>
                </c:pt>
                <c:pt idx="257563">
                  <c:v>-69.7021484</c:v>
                </c:pt>
                <c:pt idx="257564">
                  <c:v>-30.7617188</c:v>
                </c:pt>
                <c:pt idx="257565">
                  <c:v>24.7802734</c:v>
                </c:pt>
                <c:pt idx="257566">
                  <c:v>75.8056641</c:v>
                </c:pt>
                <c:pt idx="257567">
                  <c:v>100.830078</c:v>
                </c:pt>
                <c:pt idx="257568">
                  <c:v>97.77832029999998</c:v>
                </c:pt>
                <c:pt idx="257569">
                  <c:v>78.12499999999998</c:v>
                </c:pt>
                <c:pt idx="257570">
                  <c:v>32.5927734</c:v>
                </c:pt>
                <c:pt idx="257571">
                  <c:v>-20.9960938</c:v>
                </c:pt>
                <c:pt idx="257572">
                  <c:v>-66.52832029999998</c:v>
                </c:pt>
                <c:pt idx="257573">
                  <c:v>-101.44043</c:v>
                </c:pt>
                <c:pt idx="257574">
                  <c:v>-103.637695</c:v>
                </c:pt>
                <c:pt idx="257575">
                  <c:v>-79.22363279999998</c:v>
                </c:pt>
                <c:pt idx="257576">
                  <c:v>-35.8886719</c:v>
                </c:pt>
                <c:pt idx="257577">
                  <c:v>22.0947266</c:v>
                </c:pt>
                <c:pt idx="257578">
                  <c:v>68.60351559999998</c:v>
                </c:pt>
                <c:pt idx="257579">
                  <c:v>96.67968749999996</c:v>
                </c:pt>
                <c:pt idx="257580">
                  <c:v>105.46875</c:v>
                </c:pt>
                <c:pt idx="257581">
                  <c:v>85.4492188</c:v>
                </c:pt>
                <c:pt idx="257582">
                  <c:v>27.5878906</c:v>
                </c:pt>
                <c:pt idx="257583">
                  <c:v>-27.0996094</c:v>
                </c:pt>
                <c:pt idx="257584">
                  <c:v>-69.7021484</c:v>
                </c:pt>
                <c:pt idx="257585">
                  <c:v>-98.0224609</c:v>
                </c:pt>
                <c:pt idx="257586">
                  <c:v>-105.712891</c:v>
                </c:pt>
                <c:pt idx="257587">
                  <c:v>-84.10644529999998</c:v>
                </c:pt>
                <c:pt idx="257588">
                  <c:v>-42.3583984</c:v>
                </c:pt>
                <c:pt idx="257589">
                  <c:v>15.5029297</c:v>
                </c:pt>
                <c:pt idx="257590">
                  <c:v>67.38281249999996</c:v>
                </c:pt>
                <c:pt idx="257591">
                  <c:v>96.80175779999998</c:v>
                </c:pt>
                <c:pt idx="257592">
                  <c:v>104.125977</c:v>
                </c:pt>
                <c:pt idx="257593">
                  <c:v>83.7402344</c:v>
                </c:pt>
                <c:pt idx="257594">
                  <c:v>42.7246094</c:v>
                </c:pt>
                <c:pt idx="257595">
                  <c:v>-13.7939453</c:v>
                </c:pt>
                <c:pt idx="257596">
                  <c:v>-64.57519529999998</c:v>
                </c:pt>
                <c:pt idx="257597">
                  <c:v>-101.68457</c:v>
                </c:pt>
                <c:pt idx="257598">
                  <c:v>-105.34668</c:v>
                </c:pt>
                <c:pt idx="257599">
                  <c:v>-83.7402344</c:v>
                </c:pt>
                <c:pt idx="257600">
                  <c:v>-44.3115234</c:v>
                </c:pt>
                <c:pt idx="257601">
                  <c:v>10.7421875</c:v>
                </c:pt>
                <c:pt idx="257602">
                  <c:v>63.9648438</c:v>
                </c:pt>
                <c:pt idx="257603">
                  <c:v>93.5058594</c:v>
                </c:pt>
                <c:pt idx="257604">
                  <c:v>100.708008</c:v>
                </c:pt>
                <c:pt idx="257605">
                  <c:v>79.5898438</c:v>
                </c:pt>
                <c:pt idx="257606">
                  <c:v>49.9267578</c:v>
                </c:pt>
                <c:pt idx="257607">
                  <c:v>4.27246094</c:v>
                </c:pt>
                <c:pt idx="257608">
                  <c:v>-60.0585938</c:v>
                </c:pt>
                <c:pt idx="257609">
                  <c:v>-95.3369141</c:v>
                </c:pt>
                <c:pt idx="257610">
                  <c:v>-109.130859</c:v>
                </c:pt>
                <c:pt idx="257611">
                  <c:v>-94.84863279999998</c:v>
                </c:pt>
                <c:pt idx="257612">
                  <c:v>-48.5839844</c:v>
                </c:pt>
                <c:pt idx="257613">
                  <c:v>0.9765625</c:v>
                </c:pt>
                <c:pt idx="257614">
                  <c:v>51.8798828</c:v>
                </c:pt>
                <c:pt idx="257615">
                  <c:v>88.7451172</c:v>
                </c:pt>
                <c:pt idx="257616">
                  <c:v>102.661133</c:v>
                </c:pt>
                <c:pt idx="257617">
                  <c:v>92.0410156</c:v>
                </c:pt>
                <c:pt idx="257618">
                  <c:v>60.6689453</c:v>
                </c:pt>
                <c:pt idx="257619">
                  <c:v>0.732421875</c:v>
                </c:pt>
                <c:pt idx="257620">
                  <c:v>-52.3681641</c:v>
                </c:pt>
                <c:pt idx="257621">
                  <c:v>-94.2382812</c:v>
                </c:pt>
                <c:pt idx="257622">
                  <c:v>-99.60937499999996</c:v>
                </c:pt>
                <c:pt idx="257623">
                  <c:v>-92.1630859</c:v>
                </c:pt>
                <c:pt idx="257624">
                  <c:v>-52.9785156</c:v>
                </c:pt>
                <c:pt idx="257625">
                  <c:v>-0.610351562</c:v>
                </c:pt>
                <c:pt idx="257626">
                  <c:v>49.3164062</c:v>
                </c:pt>
                <c:pt idx="257627">
                  <c:v>93.6279297</c:v>
                </c:pt>
                <c:pt idx="257628">
                  <c:v>104.858398</c:v>
                </c:pt>
                <c:pt idx="257629">
                  <c:v>94.1162109</c:v>
                </c:pt>
                <c:pt idx="257630">
                  <c:v>60.9130859</c:v>
                </c:pt>
                <c:pt idx="257631">
                  <c:v>7.93457031</c:v>
                </c:pt>
                <c:pt idx="257632">
                  <c:v>-43.8232422</c:v>
                </c:pt>
                <c:pt idx="257633">
                  <c:v>-84.7167969</c:v>
                </c:pt>
                <c:pt idx="257634">
                  <c:v>-107.543945</c:v>
                </c:pt>
                <c:pt idx="257635">
                  <c:v>-96.1914062</c:v>
                </c:pt>
                <c:pt idx="257636">
                  <c:v>-59.6923828</c:v>
                </c:pt>
                <c:pt idx="257637">
                  <c:v>-11.8408203</c:v>
                </c:pt>
                <c:pt idx="257638">
                  <c:v>45.7763672</c:v>
                </c:pt>
                <c:pt idx="257639">
                  <c:v>83.12988279999993</c:v>
                </c:pt>
                <c:pt idx="257640">
                  <c:v>100.341797</c:v>
                </c:pt>
                <c:pt idx="257641">
                  <c:v>99.4873047</c:v>
                </c:pt>
                <c:pt idx="257642">
                  <c:v>68.8476562</c:v>
                </c:pt>
                <c:pt idx="257643">
                  <c:v>11.4746094</c:v>
                </c:pt>
                <c:pt idx="257644">
                  <c:v>-41.2597656</c:v>
                </c:pt>
                <c:pt idx="257645">
                  <c:v>-81.29882809999998</c:v>
                </c:pt>
                <c:pt idx="257646">
                  <c:v>-97.65625</c:v>
                </c:pt>
                <c:pt idx="257647">
                  <c:v>-96.4355469</c:v>
                </c:pt>
                <c:pt idx="257648">
                  <c:v>-74.5849609</c:v>
                </c:pt>
                <c:pt idx="257649">
                  <c:v>-21.8505859</c:v>
                </c:pt>
                <c:pt idx="257650">
                  <c:v>36.9873047</c:v>
                </c:pt>
                <c:pt idx="257651">
                  <c:v>77.14843749999996</c:v>
                </c:pt>
                <c:pt idx="257652">
                  <c:v>97.4121094</c:v>
                </c:pt>
                <c:pt idx="257653">
                  <c:v>94.7265625</c:v>
                </c:pt>
                <c:pt idx="257654">
                  <c:v>80.5664062</c:v>
                </c:pt>
                <c:pt idx="257655">
                  <c:v>26.3671875</c:v>
                </c:pt>
                <c:pt idx="257656">
                  <c:v>-35.5224609</c:v>
                </c:pt>
                <c:pt idx="257657">
                  <c:v>-74.5849609</c:v>
                </c:pt>
                <c:pt idx="257658">
                  <c:v>-106.323242</c:v>
                </c:pt>
                <c:pt idx="257659">
                  <c:v>-109.008789</c:v>
                </c:pt>
                <c:pt idx="257660">
                  <c:v>-76.7822266</c:v>
                </c:pt>
                <c:pt idx="257661">
                  <c:v>-27.4658203</c:v>
                </c:pt>
                <c:pt idx="257662">
                  <c:v>31.3720703</c:v>
                </c:pt>
                <c:pt idx="257663">
                  <c:v>69.9462891</c:v>
                </c:pt>
                <c:pt idx="257664">
                  <c:v>103.637695</c:v>
                </c:pt>
                <c:pt idx="257665">
                  <c:v>103.271484</c:v>
                </c:pt>
                <c:pt idx="257666">
                  <c:v>73.85253909999996</c:v>
                </c:pt>
                <c:pt idx="257667">
                  <c:v>24.2919922</c:v>
                </c:pt>
                <c:pt idx="257668">
                  <c:v>-19.53125</c:v>
                </c:pt>
                <c:pt idx="257669">
                  <c:v>-71.6552734</c:v>
                </c:pt>
                <c:pt idx="257670">
                  <c:v>-98.87695309999998</c:v>
                </c:pt>
                <c:pt idx="257671">
                  <c:v>-100.341797</c:v>
                </c:pt>
                <c:pt idx="257672">
                  <c:v>-81.0546875</c:v>
                </c:pt>
                <c:pt idx="257673">
                  <c:v>-41.7480469</c:v>
                </c:pt>
                <c:pt idx="257674">
                  <c:v>26.7333984</c:v>
                </c:pt>
                <c:pt idx="257675">
                  <c:v>78.0029297</c:v>
                </c:pt>
                <c:pt idx="257676">
                  <c:v>93.87207029999993</c:v>
                </c:pt>
                <c:pt idx="257677">
                  <c:v>99.7314453</c:v>
                </c:pt>
                <c:pt idx="257678">
                  <c:v>83.0078125</c:v>
                </c:pt>
                <c:pt idx="257679">
                  <c:v>39.9169922</c:v>
                </c:pt>
                <c:pt idx="257680">
                  <c:v>-12.6953125</c:v>
                </c:pt>
                <c:pt idx="257681">
                  <c:v>-65.3076172</c:v>
                </c:pt>
                <c:pt idx="257682">
                  <c:v>-96.92382809999998</c:v>
                </c:pt>
                <c:pt idx="257683">
                  <c:v>-106.201172</c:v>
                </c:pt>
                <c:pt idx="257684">
                  <c:v>-82.03125</c:v>
                </c:pt>
                <c:pt idx="257685">
                  <c:v>-35.7666016</c:v>
                </c:pt>
                <c:pt idx="257686">
                  <c:v>14.5263672</c:v>
                </c:pt>
                <c:pt idx="257687">
                  <c:v>67.0166016</c:v>
                </c:pt>
                <c:pt idx="257688">
                  <c:v>97.1679688</c:v>
                </c:pt>
                <c:pt idx="257689">
                  <c:v>103.637695</c:v>
                </c:pt>
                <c:pt idx="257690">
                  <c:v>84.10644529999998</c:v>
                </c:pt>
                <c:pt idx="257691">
                  <c:v>37.2314453</c:v>
                </c:pt>
                <c:pt idx="257692">
                  <c:v>-10.6201172</c:v>
                </c:pt>
                <c:pt idx="257693">
                  <c:v>-60.6689453</c:v>
                </c:pt>
                <c:pt idx="257694">
                  <c:v>-100.585938</c:v>
                </c:pt>
                <c:pt idx="257695">
                  <c:v>-104.492188</c:v>
                </c:pt>
                <c:pt idx="257696">
                  <c:v>-92.1630859</c:v>
                </c:pt>
                <c:pt idx="257697">
                  <c:v>-46.6308594</c:v>
                </c:pt>
                <c:pt idx="257698">
                  <c:v>7.44628906</c:v>
                </c:pt>
                <c:pt idx="257699">
                  <c:v>57.1289062</c:v>
                </c:pt>
                <c:pt idx="257700">
                  <c:v>91.6748047</c:v>
                </c:pt>
                <c:pt idx="257701">
                  <c:v>110.107422</c:v>
                </c:pt>
                <c:pt idx="257702">
                  <c:v>89.5996094</c:v>
                </c:pt>
                <c:pt idx="257703">
                  <c:v>52.2460938</c:v>
                </c:pt>
                <c:pt idx="257704">
                  <c:v>-4.02832031</c:v>
                </c:pt>
                <c:pt idx="257705">
                  <c:v>-61.15722659999999</c:v>
                </c:pt>
                <c:pt idx="257706">
                  <c:v>-94.4824219</c:v>
                </c:pt>
                <c:pt idx="257707">
                  <c:v>-102.905273</c:v>
                </c:pt>
                <c:pt idx="257708">
                  <c:v>-90.4541016</c:v>
                </c:pt>
                <c:pt idx="257709">
                  <c:v>-47.9736328</c:v>
                </c:pt>
                <c:pt idx="257710">
                  <c:v>1.46484375</c:v>
                </c:pt>
                <c:pt idx="257711">
                  <c:v>52.4902344</c:v>
                </c:pt>
                <c:pt idx="257712">
                  <c:v>97.1679688</c:v>
                </c:pt>
                <c:pt idx="257713">
                  <c:v>112.548828</c:v>
                </c:pt>
                <c:pt idx="257714">
                  <c:v>98.2666016</c:v>
                </c:pt>
                <c:pt idx="257715">
                  <c:v>61.6455078</c:v>
                </c:pt>
                <c:pt idx="257716">
                  <c:v>8.544921879999997</c:v>
                </c:pt>
                <c:pt idx="257717">
                  <c:v>-40.0390625</c:v>
                </c:pt>
                <c:pt idx="257718">
                  <c:v>-93.1396484</c:v>
                </c:pt>
                <c:pt idx="257719">
                  <c:v>-103.637695</c:v>
                </c:pt>
                <c:pt idx="257720">
                  <c:v>-85.20507809999994</c:v>
                </c:pt>
                <c:pt idx="257721">
                  <c:v>-63.4765625</c:v>
                </c:pt>
                <c:pt idx="257722">
                  <c:v>-9.765625</c:v>
                </c:pt>
                <c:pt idx="257723">
                  <c:v>43.2128906</c:v>
                </c:pt>
                <c:pt idx="257724">
                  <c:v>86.7919922</c:v>
                </c:pt>
                <c:pt idx="257725">
                  <c:v>107.543945</c:v>
                </c:pt>
                <c:pt idx="257726">
                  <c:v>97.2900391</c:v>
                </c:pt>
                <c:pt idx="257727">
                  <c:v>61.15722659999999</c:v>
                </c:pt>
                <c:pt idx="257728">
                  <c:v>13.7939453</c:v>
                </c:pt>
                <c:pt idx="257729">
                  <c:v>-43.9453125</c:v>
                </c:pt>
                <c:pt idx="257730">
                  <c:v>-86.5478516</c:v>
                </c:pt>
                <c:pt idx="257731">
                  <c:v>-107.421875</c:v>
                </c:pt>
                <c:pt idx="257732">
                  <c:v>-95.3369141</c:v>
                </c:pt>
                <c:pt idx="257733">
                  <c:v>-57.61718749999999</c:v>
                </c:pt>
                <c:pt idx="257734">
                  <c:v>-13.7939453</c:v>
                </c:pt>
                <c:pt idx="257735">
                  <c:v>37.3535156</c:v>
                </c:pt>
                <c:pt idx="257736">
                  <c:v>83.0078125</c:v>
                </c:pt>
                <c:pt idx="257737">
                  <c:v>105.46875</c:v>
                </c:pt>
                <c:pt idx="257738">
                  <c:v>93.75</c:v>
                </c:pt>
                <c:pt idx="257739">
                  <c:v>65.0634766</c:v>
                </c:pt>
                <c:pt idx="257740">
                  <c:v>15.0146484</c:v>
                </c:pt>
                <c:pt idx="257741">
                  <c:v>-39.0625</c:v>
                </c:pt>
                <c:pt idx="257742">
                  <c:v>-82.03125</c:v>
                </c:pt>
                <c:pt idx="257743">
                  <c:v>-104.125977</c:v>
                </c:pt>
                <c:pt idx="257744">
                  <c:v>-103.515625</c:v>
                </c:pt>
                <c:pt idx="257745">
                  <c:v>-67.8710938</c:v>
                </c:pt>
                <c:pt idx="257746">
                  <c:v>-19.2871094</c:v>
                </c:pt>
                <c:pt idx="257747">
                  <c:v>31.6162109</c:v>
                </c:pt>
                <c:pt idx="257748">
                  <c:v>75.5615234</c:v>
                </c:pt>
                <c:pt idx="257749">
                  <c:v>100.952148</c:v>
                </c:pt>
                <c:pt idx="257750">
                  <c:v>100.341797</c:v>
                </c:pt>
                <c:pt idx="257751">
                  <c:v>69.33593749999996</c:v>
                </c:pt>
                <c:pt idx="257752">
                  <c:v>25.5126953</c:v>
                </c:pt>
                <c:pt idx="257753">
                  <c:v>-27.5878906</c:v>
                </c:pt>
                <c:pt idx="257754">
                  <c:v>-78.2470703</c:v>
                </c:pt>
                <c:pt idx="257755">
                  <c:v>-107.421875</c:v>
                </c:pt>
                <c:pt idx="257756">
                  <c:v>-104.980469</c:v>
                </c:pt>
                <c:pt idx="257757">
                  <c:v>-79.5898438</c:v>
                </c:pt>
                <c:pt idx="257758">
                  <c:v>-31.6162109</c:v>
                </c:pt>
                <c:pt idx="257759">
                  <c:v>16.3574219</c:v>
                </c:pt>
                <c:pt idx="257760">
                  <c:v>69.8242188</c:v>
                </c:pt>
                <c:pt idx="257761">
                  <c:v>96.0693359</c:v>
                </c:pt>
                <c:pt idx="257762">
                  <c:v>97.65625</c:v>
                </c:pt>
                <c:pt idx="257763">
                  <c:v>79.22363279999998</c:v>
                </c:pt>
                <c:pt idx="257764">
                  <c:v>36.1328125</c:v>
                </c:pt>
                <c:pt idx="257765">
                  <c:v>-27.4658203</c:v>
                </c:pt>
                <c:pt idx="257766">
                  <c:v>-73.85253909999996</c:v>
                </c:pt>
                <c:pt idx="257767">
                  <c:v>-101.074219</c:v>
                </c:pt>
                <c:pt idx="257768">
                  <c:v>-104.736328</c:v>
                </c:pt>
                <c:pt idx="257769">
                  <c:v>-84.22851559999998</c:v>
                </c:pt>
                <c:pt idx="257770">
                  <c:v>-30.3955078</c:v>
                </c:pt>
                <c:pt idx="257771">
                  <c:v>25.390625</c:v>
                </c:pt>
                <c:pt idx="257772">
                  <c:v>68.1152344</c:v>
                </c:pt>
                <c:pt idx="257773">
                  <c:v>101.928711</c:v>
                </c:pt>
                <c:pt idx="257774">
                  <c:v>99.4873047</c:v>
                </c:pt>
                <c:pt idx="257775">
                  <c:v>79.8339844</c:v>
                </c:pt>
                <c:pt idx="257776">
                  <c:v>34.7900391</c:v>
                </c:pt>
                <c:pt idx="257777">
                  <c:v>-16.8457031</c:v>
                </c:pt>
                <c:pt idx="257778">
                  <c:v>-67.0166016</c:v>
                </c:pt>
                <c:pt idx="257779">
                  <c:v>-99.4873047</c:v>
                </c:pt>
                <c:pt idx="257780">
                  <c:v>-111.938477</c:v>
                </c:pt>
                <c:pt idx="257781">
                  <c:v>-82.7636719</c:v>
                </c:pt>
                <c:pt idx="257782">
                  <c:v>-38.8183594</c:v>
                </c:pt>
                <c:pt idx="257783">
                  <c:v>10.9863281</c:v>
                </c:pt>
                <c:pt idx="257784">
                  <c:v>61.2792969</c:v>
                </c:pt>
                <c:pt idx="257785">
                  <c:v>93.38378909999996</c:v>
                </c:pt>
                <c:pt idx="257786">
                  <c:v>101.44043</c:v>
                </c:pt>
                <c:pt idx="257787">
                  <c:v>85.9375</c:v>
                </c:pt>
                <c:pt idx="257788">
                  <c:v>51.7578125</c:v>
                </c:pt>
                <c:pt idx="257789">
                  <c:v>-6.95800781</c:v>
                </c:pt>
                <c:pt idx="257790">
                  <c:v>-61.15722659999999</c:v>
                </c:pt>
                <c:pt idx="257791">
                  <c:v>-99.4873047</c:v>
                </c:pt>
                <c:pt idx="257792">
                  <c:v>-102.539062</c:v>
                </c:pt>
                <c:pt idx="257793">
                  <c:v>-78.36914059999998</c:v>
                </c:pt>
                <c:pt idx="257794">
                  <c:v>-53.1005859</c:v>
                </c:pt>
                <c:pt idx="257795">
                  <c:v>4.76074219</c:v>
                </c:pt>
                <c:pt idx="257796">
                  <c:v>58.59375</c:v>
                </c:pt>
                <c:pt idx="257797">
                  <c:v>95.9472656</c:v>
                </c:pt>
                <c:pt idx="257798">
                  <c:v>107.666016</c:v>
                </c:pt>
                <c:pt idx="257799">
                  <c:v>91.6748047</c:v>
                </c:pt>
                <c:pt idx="257800">
                  <c:v>51.0253906</c:v>
                </c:pt>
                <c:pt idx="257801">
                  <c:v>3.78417969</c:v>
                </c:pt>
                <c:pt idx="257802">
                  <c:v>-53.2226562</c:v>
                </c:pt>
                <c:pt idx="257803">
                  <c:v>-93.5058594</c:v>
                </c:pt>
                <c:pt idx="257804">
                  <c:v>-97.5341797</c:v>
                </c:pt>
                <c:pt idx="257805">
                  <c:v>-86.42578119999993</c:v>
                </c:pt>
                <c:pt idx="257806">
                  <c:v>-52.1240234</c:v>
                </c:pt>
                <c:pt idx="257807">
                  <c:v>-6.835937499999997</c:v>
                </c:pt>
                <c:pt idx="257808">
                  <c:v>53.5888672</c:v>
                </c:pt>
                <c:pt idx="257809">
                  <c:v>87.5244141</c:v>
                </c:pt>
                <c:pt idx="257810">
                  <c:v>109.741211</c:v>
                </c:pt>
                <c:pt idx="257811">
                  <c:v>93.9941406</c:v>
                </c:pt>
                <c:pt idx="257812">
                  <c:v>62.0117188</c:v>
                </c:pt>
                <c:pt idx="257813">
                  <c:v>10.1318359</c:v>
                </c:pt>
                <c:pt idx="257814">
                  <c:v>-41.6259766</c:v>
                </c:pt>
                <c:pt idx="257815">
                  <c:v>-81.9091797</c:v>
                </c:pt>
                <c:pt idx="257816">
                  <c:v>-109.375</c:v>
                </c:pt>
                <c:pt idx="257817">
                  <c:v>-93.38378909999996</c:v>
                </c:pt>
                <c:pt idx="257818">
                  <c:v>-66.7724609</c:v>
                </c:pt>
                <c:pt idx="257819">
                  <c:v>-11.5966797</c:v>
                </c:pt>
                <c:pt idx="257820">
                  <c:v>43.7011719</c:v>
                </c:pt>
                <c:pt idx="257821">
                  <c:v>84.4726562</c:v>
                </c:pt>
                <c:pt idx="257822">
                  <c:v>103.515625</c:v>
                </c:pt>
                <c:pt idx="257823">
                  <c:v>93.2617188</c:v>
                </c:pt>
                <c:pt idx="257824">
                  <c:v>68.35937499999996</c:v>
                </c:pt>
                <c:pt idx="257825">
                  <c:v>14.1601562</c:v>
                </c:pt>
                <c:pt idx="257826">
                  <c:v>-40.8935547</c:v>
                </c:pt>
                <c:pt idx="257827">
                  <c:v>-87.2802734</c:v>
                </c:pt>
                <c:pt idx="257828">
                  <c:v>-109.375</c:v>
                </c:pt>
                <c:pt idx="257829">
                  <c:v>-102.294922</c:v>
                </c:pt>
                <c:pt idx="257830">
                  <c:v>-65.4296875</c:v>
                </c:pt>
                <c:pt idx="257831">
                  <c:v>-20.38574219999997</c:v>
                </c:pt>
                <c:pt idx="257832">
                  <c:v>37.7197266</c:v>
                </c:pt>
                <c:pt idx="257833">
                  <c:v>80.8105469</c:v>
                </c:pt>
                <c:pt idx="257834">
                  <c:v>104.003906</c:v>
                </c:pt>
                <c:pt idx="257835">
                  <c:v>99.2431641</c:v>
                </c:pt>
                <c:pt idx="257836">
                  <c:v>66.40625</c:v>
                </c:pt>
                <c:pt idx="257837">
                  <c:v>16.9677734</c:v>
                </c:pt>
                <c:pt idx="257838">
                  <c:v>-41.3818359</c:v>
                </c:pt>
                <c:pt idx="257839">
                  <c:v>-80.68847659999993</c:v>
                </c:pt>
                <c:pt idx="257840">
                  <c:v>-103.271484</c:v>
                </c:pt>
                <c:pt idx="257841">
                  <c:v>-101.5625</c:v>
                </c:pt>
                <c:pt idx="257842">
                  <c:v>-74.0966797</c:v>
                </c:pt>
                <c:pt idx="257843">
                  <c:v>-23.5595703</c:v>
                </c:pt>
                <c:pt idx="257844">
                  <c:v>38.2080078</c:v>
                </c:pt>
                <c:pt idx="257845">
                  <c:v>74.8291016</c:v>
                </c:pt>
                <c:pt idx="257846">
                  <c:v>104.614258</c:v>
                </c:pt>
                <c:pt idx="257847">
                  <c:v>105.224609</c:v>
                </c:pt>
                <c:pt idx="257848">
                  <c:v>76.7822266</c:v>
                </c:pt>
                <c:pt idx="257849">
                  <c:v>21.3623047</c:v>
                </c:pt>
                <c:pt idx="257850">
                  <c:v>-29.1748047</c:v>
                </c:pt>
                <c:pt idx="257851">
                  <c:v>-72.50976559999998</c:v>
                </c:pt>
                <c:pt idx="257852">
                  <c:v>-106.201172</c:v>
                </c:pt>
                <c:pt idx="257853">
                  <c:v>-102.050781</c:v>
                </c:pt>
                <c:pt idx="257854">
                  <c:v>-75.4394531</c:v>
                </c:pt>
                <c:pt idx="257855">
                  <c:v>-29.0527344</c:v>
                </c:pt>
                <c:pt idx="257856">
                  <c:v>24.5361328</c:v>
                </c:pt>
                <c:pt idx="257857">
                  <c:v>74.46289059999998</c:v>
                </c:pt>
                <c:pt idx="257858">
                  <c:v>96.67968749999996</c:v>
                </c:pt>
                <c:pt idx="257859">
                  <c:v>97.0458984</c:v>
                </c:pt>
                <c:pt idx="257860">
                  <c:v>79.5898438</c:v>
                </c:pt>
                <c:pt idx="257861">
                  <c:v>36.3769531</c:v>
                </c:pt>
                <c:pt idx="257862">
                  <c:v>-19.7753906</c:v>
                </c:pt>
                <c:pt idx="257863">
                  <c:v>-64.8193359</c:v>
                </c:pt>
                <c:pt idx="257864">
                  <c:v>-97.77832029999998</c:v>
                </c:pt>
                <c:pt idx="257865">
                  <c:v>-97.5341797</c:v>
                </c:pt>
                <c:pt idx="257866">
                  <c:v>-84.4726562</c:v>
                </c:pt>
                <c:pt idx="257867">
                  <c:v>-45.1660156</c:v>
                </c:pt>
                <c:pt idx="257868">
                  <c:v>10.6201172</c:v>
                </c:pt>
                <c:pt idx="257869">
                  <c:v>63.2324219</c:v>
                </c:pt>
                <c:pt idx="257870">
                  <c:v>93.1396484</c:v>
                </c:pt>
                <c:pt idx="257871">
                  <c:v>101.928711</c:v>
                </c:pt>
                <c:pt idx="257872">
                  <c:v>85.20507809999994</c:v>
                </c:pt>
                <c:pt idx="257873">
                  <c:v>50.0488281</c:v>
                </c:pt>
                <c:pt idx="257874">
                  <c:v>-3.66210938</c:v>
                </c:pt>
                <c:pt idx="257875">
                  <c:v>-59.2041016</c:v>
                </c:pt>
                <c:pt idx="257876">
                  <c:v>-95.9472656</c:v>
                </c:pt>
                <c:pt idx="257877">
                  <c:v>-107.788086</c:v>
                </c:pt>
                <c:pt idx="257878">
                  <c:v>-90.08789059999998</c:v>
                </c:pt>
                <c:pt idx="257879">
                  <c:v>-38.2080078</c:v>
                </c:pt>
                <c:pt idx="257880">
                  <c:v>9.277343749999998</c:v>
                </c:pt>
                <c:pt idx="257881">
                  <c:v>64.57519529999998</c:v>
                </c:pt>
                <c:pt idx="257882">
                  <c:v>97.0458984</c:v>
                </c:pt>
                <c:pt idx="257883">
                  <c:v>105.46875</c:v>
                </c:pt>
                <c:pt idx="257884">
                  <c:v>87.7685547</c:v>
                </c:pt>
                <c:pt idx="257885">
                  <c:v>44.3115234</c:v>
                </c:pt>
                <c:pt idx="257886">
                  <c:v>0.610351562</c:v>
                </c:pt>
                <c:pt idx="257887">
                  <c:v>-62.2558594</c:v>
                </c:pt>
                <c:pt idx="257888">
                  <c:v>-102.416992</c:v>
                </c:pt>
                <c:pt idx="257889">
                  <c:v>-105.712891</c:v>
                </c:pt>
                <c:pt idx="257890">
                  <c:v>-92.77343749999996</c:v>
                </c:pt>
                <c:pt idx="257891">
                  <c:v>-49.80468749999996</c:v>
                </c:pt>
                <c:pt idx="257892">
                  <c:v>6.71386719</c:v>
                </c:pt>
                <c:pt idx="257893">
                  <c:v>54.6875</c:v>
                </c:pt>
                <c:pt idx="257894">
                  <c:v>94.1162109</c:v>
                </c:pt>
                <c:pt idx="257895">
                  <c:v>102.050781</c:v>
                </c:pt>
                <c:pt idx="257896">
                  <c:v>86.9140625</c:v>
                </c:pt>
                <c:pt idx="257897">
                  <c:v>51.6357422</c:v>
                </c:pt>
                <c:pt idx="257898">
                  <c:v>0.610351562</c:v>
                </c:pt>
                <c:pt idx="257899">
                  <c:v>-48.3398438</c:v>
                </c:pt>
                <c:pt idx="257900">
                  <c:v>-85.8154297</c:v>
                </c:pt>
                <c:pt idx="257901">
                  <c:v>-106.567383</c:v>
                </c:pt>
                <c:pt idx="257902">
                  <c:v>-90.57617190000001</c:v>
                </c:pt>
                <c:pt idx="257903">
                  <c:v>-55.4199219</c:v>
                </c:pt>
                <c:pt idx="257904">
                  <c:v>5.615234379999995</c:v>
                </c:pt>
                <c:pt idx="257905">
                  <c:v>49.4384766</c:v>
                </c:pt>
                <c:pt idx="257906">
                  <c:v>91.55273440000001</c:v>
                </c:pt>
                <c:pt idx="257907">
                  <c:v>111.206055</c:v>
                </c:pt>
                <c:pt idx="257908">
                  <c:v>94.4824219</c:v>
                </c:pt>
                <c:pt idx="257909">
                  <c:v>60.0585938</c:v>
                </c:pt>
                <c:pt idx="257910">
                  <c:v>8.178710939999998</c:v>
                </c:pt>
                <c:pt idx="257911">
                  <c:v>-44.3115234</c:v>
                </c:pt>
                <c:pt idx="257912">
                  <c:v>-95.2148438</c:v>
                </c:pt>
                <c:pt idx="257913">
                  <c:v>-109.619141</c:v>
                </c:pt>
                <c:pt idx="257914">
                  <c:v>-92.77343749999996</c:v>
                </c:pt>
                <c:pt idx="257915">
                  <c:v>-55.5419922</c:v>
                </c:pt>
                <c:pt idx="257916">
                  <c:v>-5.004882809999995</c:v>
                </c:pt>
                <c:pt idx="257917">
                  <c:v>45.1660156</c:v>
                </c:pt>
                <c:pt idx="257918">
                  <c:v>80.078125</c:v>
                </c:pt>
                <c:pt idx="257919">
                  <c:v>104.492188</c:v>
                </c:pt>
                <c:pt idx="257920">
                  <c:v>93.9941406</c:v>
                </c:pt>
                <c:pt idx="257921">
                  <c:v>61.2792969</c:v>
                </c:pt>
                <c:pt idx="257922">
                  <c:v>20.8740234</c:v>
                </c:pt>
                <c:pt idx="257923">
                  <c:v>-36.8652344</c:v>
                </c:pt>
                <c:pt idx="257924">
                  <c:v>-84.4726562</c:v>
                </c:pt>
                <c:pt idx="257925">
                  <c:v>-104.858398</c:v>
                </c:pt>
                <c:pt idx="257926">
                  <c:v>-94.3603516</c:v>
                </c:pt>
                <c:pt idx="257927">
                  <c:v>-61.2792969</c:v>
                </c:pt>
                <c:pt idx="257928">
                  <c:v>-12.5732422</c:v>
                </c:pt>
                <c:pt idx="257929">
                  <c:v>35.15625</c:v>
                </c:pt>
                <c:pt idx="257930">
                  <c:v>76.0498047</c:v>
                </c:pt>
                <c:pt idx="257931">
                  <c:v>106.445312</c:v>
                </c:pt>
                <c:pt idx="257932">
                  <c:v>103.271484</c:v>
                </c:pt>
                <c:pt idx="257933">
                  <c:v>65.67382809999994</c:v>
                </c:pt>
                <c:pt idx="257934">
                  <c:v>21.3623047</c:v>
                </c:pt>
                <c:pt idx="257935">
                  <c:v>-34.5458984</c:v>
                </c:pt>
                <c:pt idx="257936">
                  <c:v>-80.2001953</c:v>
                </c:pt>
                <c:pt idx="257937">
                  <c:v>-108.642578</c:v>
                </c:pt>
                <c:pt idx="257938">
                  <c:v>-99.4873047</c:v>
                </c:pt>
                <c:pt idx="257939">
                  <c:v>-68.35937499999996</c:v>
                </c:pt>
                <c:pt idx="257940">
                  <c:v>-22.0947266</c:v>
                </c:pt>
                <c:pt idx="257941">
                  <c:v>31.25</c:v>
                </c:pt>
                <c:pt idx="257942">
                  <c:v>82.5195312</c:v>
                </c:pt>
                <c:pt idx="257943">
                  <c:v>104.370117</c:v>
                </c:pt>
                <c:pt idx="257944">
                  <c:v>99.60937499999996</c:v>
                </c:pt>
                <c:pt idx="257945">
                  <c:v>75.9277344</c:v>
                </c:pt>
                <c:pt idx="257946">
                  <c:v>30.8837891</c:v>
                </c:pt>
                <c:pt idx="257947">
                  <c:v>-24.5361328</c:v>
                </c:pt>
                <c:pt idx="257948">
                  <c:v>-73.1201172</c:v>
                </c:pt>
                <c:pt idx="257949">
                  <c:v>-104.125977</c:v>
                </c:pt>
                <c:pt idx="257950">
                  <c:v>-106.201172</c:v>
                </c:pt>
                <c:pt idx="257951">
                  <c:v>-74.7070312</c:v>
                </c:pt>
                <c:pt idx="257952">
                  <c:v>-32.2265625</c:v>
                </c:pt>
                <c:pt idx="257953">
                  <c:v>19.1650391</c:v>
                </c:pt>
                <c:pt idx="257954">
                  <c:v>67.2607422</c:v>
                </c:pt>
                <c:pt idx="257955">
                  <c:v>104.370117</c:v>
                </c:pt>
                <c:pt idx="257956">
                  <c:v>108.642578</c:v>
                </c:pt>
                <c:pt idx="257957">
                  <c:v>87.7685547</c:v>
                </c:pt>
                <c:pt idx="257958">
                  <c:v>35.15625</c:v>
                </c:pt>
                <c:pt idx="257959">
                  <c:v>-20.5078125</c:v>
                </c:pt>
                <c:pt idx="257960">
                  <c:v>-67.62695309999998</c:v>
                </c:pt>
                <c:pt idx="257961">
                  <c:v>-101.44043</c:v>
                </c:pt>
                <c:pt idx="257962">
                  <c:v>-100.708008</c:v>
                </c:pt>
                <c:pt idx="257963">
                  <c:v>-82.6416016</c:v>
                </c:pt>
                <c:pt idx="257964">
                  <c:v>-33.81347659999999</c:v>
                </c:pt>
                <c:pt idx="257965">
                  <c:v>17.9443359</c:v>
                </c:pt>
                <c:pt idx="257966">
                  <c:v>68.7255859</c:v>
                </c:pt>
                <c:pt idx="257967">
                  <c:v>96.0693359</c:v>
                </c:pt>
                <c:pt idx="257968">
                  <c:v>101.68457</c:v>
                </c:pt>
                <c:pt idx="257969">
                  <c:v>81.17675779999993</c:v>
                </c:pt>
                <c:pt idx="257970">
                  <c:v>44.55566409999999</c:v>
                </c:pt>
                <c:pt idx="257971">
                  <c:v>-11.8408203</c:v>
                </c:pt>
                <c:pt idx="257972">
                  <c:v>-62.7441406</c:v>
                </c:pt>
                <c:pt idx="257973">
                  <c:v>-99.3652344</c:v>
                </c:pt>
                <c:pt idx="257974">
                  <c:v>-106.201172</c:v>
                </c:pt>
                <c:pt idx="257975">
                  <c:v>-83.6181641</c:v>
                </c:pt>
                <c:pt idx="257976">
                  <c:v>-37.4755859</c:v>
                </c:pt>
                <c:pt idx="257977">
                  <c:v>7.56835938</c:v>
                </c:pt>
                <c:pt idx="257978">
                  <c:v>57.2509766</c:v>
                </c:pt>
                <c:pt idx="257979">
                  <c:v>96.67968749999996</c:v>
                </c:pt>
                <c:pt idx="257980">
                  <c:v>104.248047</c:v>
                </c:pt>
                <c:pt idx="257981">
                  <c:v>85.8154297</c:v>
                </c:pt>
                <c:pt idx="257982">
                  <c:v>40.2832031</c:v>
                </c:pt>
                <c:pt idx="257983">
                  <c:v>-13.671875</c:v>
                </c:pt>
                <c:pt idx="257984">
                  <c:v>-53.5888672</c:v>
                </c:pt>
                <c:pt idx="257985">
                  <c:v>-94.7265625</c:v>
                </c:pt>
                <c:pt idx="257986">
                  <c:v>-111.938477</c:v>
                </c:pt>
                <c:pt idx="257987">
                  <c:v>-84.10644529999998</c:v>
                </c:pt>
                <c:pt idx="257988">
                  <c:v>-47.2412109</c:v>
                </c:pt>
                <c:pt idx="257989">
                  <c:v>5.004882809999995</c:v>
                </c:pt>
                <c:pt idx="257990">
                  <c:v>57.2509766</c:v>
                </c:pt>
                <c:pt idx="257991">
                  <c:v>100.463867</c:v>
                </c:pt>
                <c:pt idx="257992">
                  <c:v>110.473633</c:v>
                </c:pt>
                <c:pt idx="257993">
                  <c:v>90.6982422</c:v>
                </c:pt>
                <c:pt idx="257994">
                  <c:v>54.93164059999999</c:v>
                </c:pt>
                <c:pt idx="257995">
                  <c:v>-0.732421875</c:v>
                </c:pt>
                <c:pt idx="257996">
                  <c:v>-57.9833984</c:v>
                </c:pt>
                <c:pt idx="257997">
                  <c:v>-91.3085938</c:v>
                </c:pt>
                <c:pt idx="257998">
                  <c:v>-102.661133</c:v>
                </c:pt>
                <c:pt idx="257999">
                  <c:v>-89.9658203</c:v>
                </c:pt>
                <c:pt idx="258000">
                  <c:v>-56.0302734</c:v>
                </c:pt>
                <c:pt idx="258001">
                  <c:v>-8.91113281</c:v>
                </c:pt>
                <c:pt idx="258002">
                  <c:v>49.3164062</c:v>
                </c:pt>
                <c:pt idx="258003">
                  <c:v>84.4726562</c:v>
                </c:pt>
                <c:pt idx="258004">
                  <c:v>103.393555</c:v>
                </c:pt>
                <c:pt idx="258005">
                  <c:v>97.77832029999998</c:v>
                </c:pt>
                <c:pt idx="258006">
                  <c:v>62.3779297</c:v>
                </c:pt>
                <c:pt idx="258007">
                  <c:v>7.812499999999997</c:v>
                </c:pt>
                <c:pt idx="258008">
                  <c:v>-47.7294922</c:v>
                </c:pt>
                <c:pt idx="258009">
                  <c:v>-87.2802734</c:v>
                </c:pt>
                <c:pt idx="258010">
                  <c:v>-102.416992</c:v>
                </c:pt>
                <c:pt idx="258011">
                  <c:v>-97.1679688</c:v>
                </c:pt>
                <c:pt idx="258012">
                  <c:v>-66.7724609</c:v>
                </c:pt>
                <c:pt idx="258013">
                  <c:v>-20.6298828</c:v>
                </c:pt>
                <c:pt idx="258014">
                  <c:v>41.2597656</c:v>
                </c:pt>
                <c:pt idx="258015">
                  <c:v>83.8623047</c:v>
                </c:pt>
                <c:pt idx="258016">
                  <c:v>98.75488279999998</c:v>
                </c:pt>
                <c:pt idx="258017">
                  <c:v>97.90039059999998</c:v>
                </c:pt>
                <c:pt idx="258018">
                  <c:v>63.4765625</c:v>
                </c:pt>
                <c:pt idx="258019">
                  <c:v>17.578125</c:v>
                </c:pt>
                <c:pt idx="258020">
                  <c:v>-38.6962891</c:v>
                </c:pt>
                <c:pt idx="258021">
                  <c:v>-86.18164059999998</c:v>
                </c:pt>
                <c:pt idx="258022">
                  <c:v>-107.299805</c:v>
                </c:pt>
                <c:pt idx="258023">
                  <c:v>-104.125977</c:v>
                </c:pt>
                <c:pt idx="258024">
                  <c:v>-70.67871089999993</c:v>
                </c:pt>
                <c:pt idx="258025">
                  <c:v>-27.0996094</c:v>
                </c:pt>
                <c:pt idx="258026">
                  <c:v>32.5927734</c:v>
                </c:pt>
                <c:pt idx="258027">
                  <c:v>84.5947266</c:v>
                </c:pt>
                <c:pt idx="258028">
                  <c:v>108.032227</c:v>
                </c:pt>
                <c:pt idx="258029">
                  <c:v>99.2431641</c:v>
                </c:pt>
                <c:pt idx="258030">
                  <c:v>62.3779297</c:v>
                </c:pt>
                <c:pt idx="258031">
                  <c:v>17.9443359</c:v>
                </c:pt>
                <c:pt idx="258032">
                  <c:v>-27.5878906</c:v>
                </c:pt>
                <c:pt idx="258033">
                  <c:v>-76.2939453</c:v>
                </c:pt>
                <c:pt idx="258034">
                  <c:v>-107.055664</c:v>
                </c:pt>
                <c:pt idx="258035">
                  <c:v>-99.4873047</c:v>
                </c:pt>
                <c:pt idx="258036">
                  <c:v>-67.2607422</c:v>
                </c:pt>
                <c:pt idx="258037">
                  <c:v>-24.90234379999998</c:v>
                </c:pt>
                <c:pt idx="258038">
                  <c:v>31.25</c:v>
                </c:pt>
                <c:pt idx="258039">
                  <c:v>75.19531249999996</c:v>
                </c:pt>
                <c:pt idx="258040">
                  <c:v>100.097656</c:v>
                </c:pt>
                <c:pt idx="258041">
                  <c:v>107.177734</c:v>
                </c:pt>
                <c:pt idx="258042">
                  <c:v>75.9277344</c:v>
                </c:pt>
                <c:pt idx="258043">
                  <c:v>26.9775391</c:v>
                </c:pt>
                <c:pt idx="258044">
                  <c:v>-23.6816406</c:v>
                </c:pt>
                <c:pt idx="258045">
                  <c:v>-72.265625</c:v>
                </c:pt>
                <c:pt idx="258046">
                  <c:v>-99.60937499999996</c:v>
                </c:pt>
                <c:pt idx="258047">
                  <c:v>-103.637695</c:v>
                </c:pt>
                <c:pt idx="258048">
                  <c:v>-82.88574219999992</c:v>
                </c:pt>
                <c:pt idx="258049">
                  <c:v>-34.5458984</c:v>
                </c:pt>
                <c:pt idx="258050">
                  <c:v>28.3203125</c:v>
                </c:pt>
                <c:pt idx="258051">
                  <c:v>68.4814453</c:v>
                </c:pt>
                <c:pt idx="258052">
                  <c:v>95.82519529999998</c:v>
                </c:pt>
                <c:pt idx="258053">
                  <c:v>108.032227</c:v>
                </c:pt>
                <c:pt idx="258054">
                  <c:v>84.22851559999998</c:v>
                </c:pt>
                <c:pt idx="258055">
                  <c:v>32.3486328</c:v>
                </c:pt>
                <c:pt idx="258056">
                  <c:v>-22.5830078</c:v>
                </c:pt>
                <c:pt idx="258057">
                  <c:v>-67.62695309999998</c:v>
                </c:pt>
                <c:pt idx="258058">
                  <c:v>-99.60937499999996</c:v>
                </c:pt>
                <c:pt idx="258059">
                  <c:v>-108.520508</c:v>
                </c:pt>
                <c:pt idx="258060">
                  <c:v>-80.5664062</c:v>
                </c:pt>
                <c:pt idx="258061">
                  <c:v>-37.3535156</c:v>
                </c:pt>
                <c:pt idx="258062">
                  <c:v>15.3808594</c:v>
                </c:pt>
                <c:pt idx="258063">
                  <c:v>65.4296875</c:v>
                </c:pt>
                <c:pt idx="258064">
                  <c:v>101.074219</c:v>
                </c:pt>
                <c:pt idx="258065">
                  <c:v>108.276367</c:v>
                </c:pt>
                <c:pt idx="258066">
                  <c:v>84.4726562</c:v>
                </c:pt>
                <c:pt idx="258067">
                  <c:v>37.8417969</c:v>
                </c:pt>
                <c:pt idx="258068">
                  <c:v>-12.5732422</c:v>
                </c:pt>
                <c:pt idx="258069">
                  <c:v>-63.1103516</c:v>
                </c:pt>
                <c:pt idx="258070">
                  <c:v>-92.6513672</c:v>
                </c:pt>
                <c:pt idx="258071">
                  <c:v>-103.637695</c:v>
                </c:pt>
                <c:pt idx="258072">
                  <c:v>-86.3037109</c:v>
                </c:pt>
                <c:pt idx="258073">
                  <c:v>-46.2646484</c:v>
                </c:pt>
                <c:pt idx="258074">
                  <c:v>11.71875</c:v>
                </c:pt>
                <c:pt idx="258075">
                  <c:v>59.5703125</c:v>
                </c:pt>
                <c:pt idx="258076">
                  <c:v>94.7265625</c:v>
                </c:pt>
                <c:pt idx="258077">
                  <c:v>106.689453</c:v>
                </c:pt>
                <c:pt idx="258078">
                  <c:v>89.11132809999998</c:v>
                </c:pt>
                <c:pt idx="258079">
                  <c:v>45.1660156</c:v>
                </c:pt>
                <c:pt idx="258080">
                  <c:v>-1.34277344</c:v>
                </c:pt>
                <c:pt idx="258081">
                  <c:v>-53.2226562</c:v>
                </c:pt>
                <c:pt idx="258082">
                  <c:v>-95.5810547</c:v>
                </c:pt>
                <c:pt idx="258083">
                  <c:v>-110.961914</c:v>
                </c:pt>
                <c:pt idx="258084">
                  <c:v>-88.7451172</c:v>
                </c:pt>
                <c:pt idx="258085">
                  <c:v>-52.0019531</c:v>
                </c:pt>
                <c:pt idx="258086">
                  <c:v>4.394531249999993</c:v>
                </c:pt>
                <c:pt idx="258087">
                  <c:v>51.8798828</c:v>
                </c:pt>
                <c:pt idx="258088">
                  <c:v>86.9140625</c:v>
                </c:pt>
                <c:pt idx="258089">
                  <c:v>110.351562</c:v>
                </c:pt>
                <c:pt idx="258090">
                  <c:v>96.5576172</c:v>
                </c:pt>
                <c:pt idx="258091">
                  <c:v>52.9785156</c:v>
                </c:pt>
                <c:pt idx="258092">
                  <c:v>3.78417969</c:v>
                </c:pt>
                <c:pt idx="258093">
                  <c:v>-52.4902344</c:v>
                </c:pt>
                <c:pt idx="258094">
                  <c:v>-93.38378909999996</c:v>
                </c:pt>
                <c:pt idx="258095">
                  <c:v>-114.624023</c:v>
                </c:pt>
                <c:pt idx="258096">
                  <c:v>-97.4121094</c:v>
                </c:pt>
                <c:pt idx="258097">
                  <c:v>-54.93164059999999</c:v>
                </c:pt>
                <c:pt idx="258098">
                  <c:v>-3.66210938</c:v>
                </c:pt>
                <c:pt idx="258099">
                  <c:v>50.2929688</c:v>
                </c:pt>
                <c:pt idx="258100">
                  <c:v>93.1396484</c:v>
                </c:pt>
                <c:pt idx="258101">
                  <c:v>111.206055</c:v>
                </c:pt>
                <c:pt idx="258102">
                  <c:v>92.2851562</c:v>
                </c:pt>
                <c:pt idx="258103">
                  <c:v>60.18066409999999</c:v>
                </c:pt>
                <c:pt idx="258104">
                  <c:v>10.6201172</c:v>
                </c:pt>
                <c:pt idx="258105">
                  <c:v>-38.6962891</c:v>
                </c:pt>
                <c:pt idx="258106">
                  <c:v>-81.29882809999998</c:v>
                </c:pt>
                <c:pt idx="258107">
                  <c:v>-105.712891</c:v>
                </c:pt>
                <c:pt idx="258108">
                  <c:v>-98.38867190000001</c:v>
                </c:pt>
                <c:pt idx="258109">
                  <c:v>-58.1054688</c:v>
                </c:pt>
                <c:pt idx="258110">
                  <c:v>-16.9677734</c:v>
                </c:pt>
                <c:pt idx="258111">
                  <c:v>39.1845703</c:v>
                </c:pt>
                <c:pt idx="258112">
                  <c:v>86.5478516</c:v>
                </c:pt>
                <c:pt idx="258113">
                  <c:v>104.370117</c:v>
                </c:pt>
                <c:pt idx="258114">
                  <c:v>97.65625</c:v>
                </c:pt>
                <c:pt idx="258115">
                  <c:v>71.8994141</c:v>
                </c:pt>
                <c:pt idx="258116">
                  <c:v>18.3105469</c:v>
                </c:pt>
                <c:pt idx="258117">
                  <c:v>-35.0341797</c:v>
                </c:pt>
                <c:pt idx="258118">
                  <c:v>-84.10644529999998</c:v>
                </c:pt>
                <c:pt idx="258119">
                  <c:v>-109.741211</c:v>
                </c:pt>
                <c:pt idx="258120">
                  <c:v>-103.149414</c:v>
                </c:pt>
                <c:pt idx="258121">
                  <c:v>-73.2421875</c:v>
                </c:pt>
                <c:pt idx="258122">
                  <c:v>-20.5078125</c:v>
                </c:pt>
                <c:pt idx="258123">
                  <c:v>30.1513672</c:v>
                </c:pt>
                <c:pt idx="258124">
                  <c:v>74.0966797</c:v>
                </c:pt>
                <c:pt idx="258125">
                  <c:v>95.4589844</c:v>
                </c:pt>
                <c:pt idx="258126">
                  <c:v>99.60937499999996</c:v>
                </c:pt>
                <c:pt idx="258127">
                  <c:v>71.5332031</c:v>
                </c:pt>
                <c:pt idx="258128">
                  <c:v>29.9072266</c:v>
                </c:pt>
                <c:pt idx="258129">
                  <c:v>-31.98242189999997</c:v>
                </c:pt>
                <c:pt idx="258130">
                  <c:v>-78.7353516</c:v>
                </c:pt>
                <c:pt idx="258131">
                  <c:v>-102.539062</c:v>
                </c:pt>
                <c:pt idx="258132">
                  <c:v>-102.539062</c:v>
                </c:pt>
                <c:pt idx="258133">
                  <c:v>-76.5380859</c:v>
                </c:pt>
                <c:pt idx="258134">
                  <c:v>-31.1279297</c:v>
                </c:pt>
                <c:pt idx="258135">
                  <c:v>29.9072266</c:v>
                </c:pt>
                <c:pt idx="258136">
                  <c:v>76.17187499999996</c:v>
                </c:pt>
                <c:pt idx="258137">
                  <c:v>105.59082</c:v>
                </c:pt>
                <c:pt idx="258138">
                  <c:v>111.450195</c:v>
                </c:pt>
                <c:pt idx="258139">
                  <c:v>84.10644529999998</c:v>
                </c:pt>
                <c:pt idx="258140">
                  <c:v>32.8369141</c:v>
                </c:pt>
                <c:pt idx="258141">
                  <c:v>-27.8320312</c:v>
                </c:pt>
                <c:pt idx="258142">
                  <c:v>-74.0966797</c:v>
                </c:pt>
                <c:pt idx="258143">
                  <c:v>-99.4873047</c:v>
                </c:pt>
                <c:pt idx="258144">
                  <c:v>-105.59082</c:v>
                </c:pt>
                <c:pt idx="258145">
                  <c:v>-74.3408203</c:v>
                </c:pt>
                <c:pt idx="258146">
                  <c:v>-25.5126953</c:v>
                </c:pt>
                <c:pt idx="258147">
                  <c:v>31.6162109</c:v>
                </c:pt>
                <c:pt idx="258148">
                  <c:v>73.60839839999993</c:v>
                </c:pt>
                <c:pt idx="258149">
                  <c:v>102.294922</c:v>
                </c:pt>
                <c:pt idx="258150">
                  <c:v>103.393555</c:v>
                </c:pt>
                <c:pt idx="258151">
                  <c:v>87.890625</c:v>
                </c:pt>
                <c:pt idx="258152">
                  <c:v>32.5927734</c:v>
                </c:pt>
                <c:pt idx="258153">
                  <c:v>-16.8457031</c:v>
                </c:pt>
                <c:pt idx="258154">
                  <c:v>-70.4345703</c:v>
                </c:pt>
                <c:pt idx="258155">
                  <c:v>-100.097656</c:v>
                </c:pt>
                <c:pt idx="258156">
                  <c:v>-102.172852</c:v>
                </c:pt>
                <c:pt idx="258157">
                  <c:v>-87.890625</c:v>
                </c:pt>
                <c:pt idx="258158">
                  <c:v>-46.7529297</c:v>
                </c:pt>
                <c:pt idx="258159">
                  <c:v>13.0615234</c:v>
                </c:pt>
                <c:pt idx="258160">
                  <c:v>66.1621094</c:v>
                </c:pt>
                <c:pt idx="258161">
                  <c:v>99.85351559999998</c:v>
                </c:pt>
                <c:pt idx="258162">
                  <c:v>99.60937499999996</c:v>
                </c:pt>
                <c:pt idx="258163">
                  <c:v>83.2519531</c:v>
                </c:pt>
                <c:pt idx="258164">
                  <c:v>36.0107422</c:v>
                </c:pt>
                <c:pt idx="258165">
                  <c:v>-17.7001953</c:v>
                </c:pt>
                <c:pt idx="258166">
                  <c:v>-62.8662109</c:v>
                </c:pt>
                <c:pt idx="258167">
                  <c:v>-93.38378909999996</c:v>
                </c:pt>
                <c:pt idx="258168">
                  <c:v>-104.248047</c:v>
                </c:pt>
                <c:pt idx="258169">
                  <c:v>-85.5712891</c:v>
                </c:pt>
                <c:pt idx="258170">
                  <c:v>-45.2880859</c:v>
                </c:pt>
                <c:pt idx="258171">
                  <c:v>4.882812499999997</c:v>
                </c:pt>
                <c:pt idx="258172">
                  <c:v>59.0820312</c:v>
                </c:pt>
                <c:pt idx="258173">
                  <c:v>95.2148438</c:v>
                </c:pt>
                <c:pt idx="258174">
                  <c:v>106.323242</c:v>
                </c:pt>
                <c:pt idx="258175">
                  <c:v>89.5996094</c:v>
                </c:pt>
                <c:pt idx="258176">
                  <c:v>57.8613281</c:v>
                </c:pt>
                <c:pt idx="258177">
                  <c:v>-2.07519531</c:v>
                </c:pt>
                <c:pt idx="258178">
                  <c:v>-57.0068359</c:v>
                </c:pt>
                <c:pt idx="258179">
                  <c:v>-93.87207029999993</c:v>
                </c:pt>
                <c:pt idx="258180">
                  <c:v>-107.543945</c:v>
                </c:pt>
                <c:pt idx="258181">
                  <c:v>-93.1396484</c:v>
                </c:pt>
                <c:pt idx="258182">
                  <c:v>-52.9785156</c:v>
                </c:pt>
                <c:pt idx="258183">
                  <c:v>-4.63867188</c:v>
                </c:pt>
                <c:pt idx="258184">
                  <c:v>51.6357422</c:v>
                </c:pt>
                <c:pt idx="258185">
                  <c:v>92.4072266</c:v>
                </c:pt>
                <c:pt idx="258186">
                  <c:v>105.46875</c:v>
                </c:pt>
                <c:pt idx="258187">
                  <c:v>92.6513672</c:v>
                </c:pt>
                <c:pt idx="258188">
                  <c:v>53.7109375</c:v>
                </c:pt>
                <c:pt idx="258189">
                  <c:v>1.46484375</c:v>
                </c:pt>
                <c:pt idx="258190">
                  <c:v>-47.6074219</c:v>
                </c:pt>
                <c:pt idx="258191">
                  <c:v>-92.89550779999998</c:v>
                </c:pt>
                <c:pt idx="258192">
                  <c:v>-107.299805</c:v>
                </c:pt>
                <c:pt idx="258193">
                  <c:v>-92.2851562</c:v>
                </c:pt>
                <c:pt idx="258194">
                  <c:v>-63.2324219</c:v>
                </c:pt>
                <c:pt idx="258195">
                  <c:v>-9.033203119999997</c:v>
                </c:pt>
                <c:pt idx="258196">
                  <c:v>47.2412109</c:v>
                </c:pt>
                <c:pt idx="258197">
                  <c:v>79.7119141</c:v>
                </c:pt>
                <c:pt idx="258198">
                  <c:v>106.323242</c:v>
                </c:pt>
                <c:pt idx="258199">
                  <c:v>98.75488279999998</c:v>
                </c:pt>
                <c:pt idx="258200">
                  <c:v>62.9882812</c:v>
                </c:pt>
                <c:pt idx="258201">
                  <c:v>8.66699219</c:v>
                </c:pt>
                <c:pt idx="258202">
                  <c:v>-54.32128909999999</c:v>
                </c:pt>
                <c:pt idx="258203">
                  <c:v>-92.89550779999998</c:v>
                </c:pt>
                <c:pt idx="258204">
                  <c:v>-106.567383</c:v>
                </c:pt>
                <c:pt idx="258205">
                  <c:v>-94.6044922</c:v>
                </c:pt>
                <c:pt idx="258206">
                  <c:v>-61.4013672</c:v>
                </c:pt>
                <c:pt idx="258207">
                  <c:v>-11.8408203</c:v>
                </c:pt>
                <c:pt idx="258208">
                  <c:v>43.4570312</c:v>
                </c:pt>
                <c:pt idx="258209">
                  <c:v>83.3740234</c:v>
                </c:pt>
                <c:pt idx="258210">
                  <c:v>106.323242</c:v>
                </c:pt>
                <c:pt idx="258211">
                  <c:v>100.341797</c:v>
                </c:pt>
                <c:pt idx="258212">
                  <c:v>67.38281249999996</c:v>
                </c:pt>
                <c:pt idx="258213">
                  <c:v>13.7939453</c:v>
                </c:pt>
                <c:pt idx="258214">
                  <c:v>-35.15625</c:v>
                </c:pt>
                <c:pt idx="258215">
                  <c:v>-79.1015625</c:v>
                </c:pt>
                <c:pt idx="258216">
                  <c:v>-105.834961</c:v>
                </c:pt>
                <c:pt idx="258217">
                  <c:v>-102.294922</c:v>
                </c:pt>
                <c:pt idx="258218">
                  <c:v>-71.1669922</c:v>
                </c:pt>
                <c:pt idx="258219">
                  <c:v>-14.5263672</c:v>
                </c:pt>
                <c:pt idx="258220">
                  <c:v>34.0576172</c:v>
                </c:pt>
                <c:pt idx="258221">
                  <c:v>78.4912109</c:v>
                </c:pt>
                <c:pt idx="258222">
                  <c:v>106.201172</c:v>
                </c:pt>
                <c:pt idx="258223">
                  <c:v>105.712891</c:v>
                </c:pt>
                <c:pt idx="258224">
                  <c:v>75.8056641</c:v>
                </c:pt>
                <c:pt idx="258225">
                  <c:v>22.5830078</c:v>
                </c:pt>
                <c:pt idx="258226">
                  <c:v>-28.6865234</c:v>
                </c:pt>
                <c:pt idx="258227">
                  <c:v>-77.14843749999996</c:v>
                </c:pt>
                <c:pt idx="258228">
                  <c:v>-99.1210938</c:v>
                </c:pt>
                <c:pt idx="258229">
                  <c:v>-99.1210938</c:v>
                </c:pt>
                <c:pt idx="258230">
                  <c:v>-76.5380859</c:v>
                </c:pt>
                <c:pt idx="258231">
                  <c:v>-29.296875</c:v>
                </c:pt>
                <c:pt idx="258232">
                  <c:v>24.90234379999998</c:v>
                </c:pt>
                <c:pt idx="258233">
                  <c:v>71.8994141</c:v>
                </c:pt>
                <c:pt idx="258234">
                  <c:v>102.539062</c:v>
                </c:pt>
                <c:pt idx="258235">
                  <c:v>106.567383</c:v>
                </c:pt>
                <c:pt idx="258236">
                  <c:v>79.1015625</c:v>
                </c:pt>
                <c:pt idx="258237">
                  <c:v>31.8603516</c:v>
                </c:pt>
                <c:pt idx="258238">
                  <c:v>-21.6064453</c:v>
                </c:pt>
                <c:pt idx="258239">
                  <c:v>-77.27050779999998</c:v>
                </c:pt>
                <c:pt idx="258240">
                  <c:v>-102.539062</c:v>
                </c:pt>
                <c:pt idx="258241">
                  <c:v>-106.201172</c:v>
                </c:pt>
                <c:pt idx="258242">
                  <c:v>-81.17675779999993</c:v>
                </c:pt>
                <c:pt idx="258243">
                  <c:v>-34.3017578</c:v>
                </c:pt>
                <c:pt idx="258244">
                  <c:v>13.9160156</c:v>
                </c:pt>
                <c:pt idx="258245">
                  <c:v>66.65039059999994</c:v>
                </c:pt>
                <c:pt idx="258246">
                  <c:v>96.67968749999996</c:v>
                </c:pt>
                <c:pt idx="258247">
                  <c:v>100.097656</c:v>
                </c:pt>
                <c:pt idx="258248">
                  <c:v>86.05957029999998</c:v>
                </c:pt>
                <c:pt idx="258249">
                  <c:v>37.3535156</c:v>
                </c:pt>
                <c:pt idx="258250">
                  <c:v>-18.9208984</c:v>
                </c:pt>
                <c:pt idx="258251">
                  <c:v>-68.7255859</c:v>
                </c:pt>
                <c:pt idx="258252">
                  <c:v>-101.928711</c:v>
                </c:pt>
                <c:pt idx="258253">
                  <c:v>-102.050781</c:v>
                </c:pt>
                <c:pt idx="258254">
                  <c:v>-85.9375</c:v>
                </c:pt>
                <c:pt idx="258255">
                  <c:v>-44.6777344</c:v>
                </c:pt>
                <c:pt idx="258256">
                  <c:v>13.1835938</c:v>
                </c:pt>
                <c:pt idx="258257">
                  <c:v>63.5986328</c:v>
                </c:pt>
                <c:pt idx="258258">
                  <c:v>95.3369141</c:v>
                </c:pt>
                <c:pt idx="258259">
                  <c:v>108.154297</c:v>
                </c:pt>
                <c:pt idx="258260">
                  <c:v>83.8623047</c:v>
                </c:pt>
                <c:pt idx="258261">
                  <c:v>39.9169922</c:v>
                </c:pt>
                <c:pt idx="258262">
                  <c:v>-9.52148438</c:v>
                </c:pt>
                <c:pt idx="258263">
                  <c:v>-61.5234375</c:v>
                </c:pt>
                <c:pt idx="258264">
                  <c:v>-99.60937499999996</c:v>
                </c:pt>
                <c:pt idx="258265">
                  <c:v>-108.886719</c:v>
                </c:pt>
                <c:pt idx="258266">
                  <c:v>-84.10644529999998</c:v>
                </c:pt>
                <c:pt idx="258267">
                  <c:v>-44.6777344</c:v>
                </c:pt>
                <c:pt idx="258268">
                  <c:v>10.1318359</c:v>
                </c:pt>
                <c:pt idx="258269">
                  <c:v>53.9550781</c:v>
                </c:pt>
                <c:pt idx="258270">
                  <c:v>96.92382809999998</c:v>
                </c:pt>
                <c:pt idx="258271">
                  <c:v>105.834961</c:v>
                </c:pt>
                <c:pt idx="258272">
                  <c:v>94.2382812</c:v>
                </c:pt>
                <c:pt idx="258273">
                  <c:v>48.5839844</c:v>
                </c:pt>
                <c:pt idx="258274">
                  <c:v>0.610351562</c:v>
                </c:pt>
                <c:pt idx="258275">
                  <c:v>-54.5654297</c:v>
                </c:pt>
                <c:pt idx="258276">
                  <c:v>-90.08789059999998</c:v>
                </c:pt>
                <c:pt idx="258277">
                  <c:v>-104.248047</c:v>
                </c:pt>
                <c:pt idx="258278">
                  <c:v>-87.4023438</c:v>
                </c:pt>
                <c:pt idx="258279">
                  <c:v>-59.81445309999999</c:v>
                </c:pt>
                <c:pt idx="258280">
                  <c:v>-4.02832031</c:v>
                </c:pt>
                <c:pt idx="258281">
                  <c:v>49.4384766</c:v>
                </c:pt>
                <c:pt idx="258282">
                  <c:v>91.6748047</c:v>
                </c:pt>
                <c:pt idx="258283">
                  <c:v>103.149414</c:v>
                </c:pt>
                <c:pt idx="258284">
                  <c:v>92.6513672</c:v>
                </c:pt>
                <c:pt idx="258285">
                  <c:v>56.5185547</c:v>
                </c:pt>
                <c:pt idx="258286">
                  <c:v>5.12695312</c:v>
                </c:pt>
                <c:pt idx="258287">
                  <c:v>-47.1191406</c:v>
                </c:pt>
                <c:pt idx="258288">
                  <c:v>-88.9892578</c:v>
                </c:pt>
                <c:pt idx="258289">
                  <c:v>-101.318359</c:v>
                </c:pt>
                <c:pt idx="258290">
                  <c:v>-88.8671875</c:v>
                </c:pt>
                <c:pt idx="258291">
                  <c:v>-59.0820312</c:v>
                </c:pt>
                <c:pt idx="258292">
                  <c:v>-14.2822266</c:v>
                </c:pt>
                <c:pt idx="258293">
                  <c:v>46.6308594</c:v>
                </c:pt>
                <c:pt idx="258294">
                  <c:v>92.0410156</c:v>
                </c:pt>
                <c:pt idx="258295">
                  <c:v>105.224609</c:v>
                </c:pt>
                <c:pt idx="258296">
                  <c:v>97.2900391</c:v>
                </c:pt>
                <c:pt idx="258297">
                  <c:v>61.6455078</c:v>
                </c:pt>
                <c:pt idx="258298">
                  <c:v>5.49316406</c:v>
                </c:pt>
                <c:pt idx="258299">
                  <c:v>-45.2880859</c:v>
                </c:pt>
                <c:pt idx="258300">
                  <c:v>-83.7402344</c:v>
                </c:pt>
                <c:pt idx="258301">
                  <c:v>-102.294922</c:v>
                </c:pt>
                <c:pt idx="258302">
                  <c:v>-102.539062</c:v>
                </c:pt>
                <c:pt idx="258303">
                  <c:v>-63.5986328</c:v>
                </c:pt>
                <c:pt idx="258304">
                  <c:v>-11.5966797</c:v>
                </c:pt>
                <c:pt idx="258305">
                  <c:v>42.7246094</c:v>
                </c:pt>
                <c:pt idx="258306">
                  <c:v>86.7919922</c:v>
                </c:pt>
                <c:pt idx="258307">
                  <c:v>102.050781</c:v>
                </c:pt>
                <c:pt idx="258308">
                  <c:v>97.0458984</c:v>
                </c:pt>
                <c:pt idx="258309">
                  <c:v>64.453125</c:v>
                </c:pt>
                <c:pt idx="258310">
                  <c:v>16.1132812</c:v>
                </c:pt>
                <c:pt idx="258311">
                  <c:v>-33.5693359</c:v>
                </c:pt>
                <c:pt idx="258312">
                  <c:v>-85.8154297</c:v>
                </c:pt>
                <c:pt idx="258313">
                  <c:v>-111.450195</c:v>
                </c:pt>
                <c:pt idx="258314">
                  <c:v>-98.0224609</c:v>
                </c:pt>
                <c:pt idx="258315">
                  <c:v>-63.2324219</c:v>
                </c:pt>
                <c:pt idx="258316">
                  <c:v>-10.4980469</c:v>
                </c:pt>
                <c:pt idx="258317">
                  <c:v>44.3115234</c:v>
                </c:pt>
                <c:pt idx="258318">
                  <c:v>84.7167969</c:v>
                </c:pt>
                <c:pt idx="258319">
                  <c:v>106.079102</c:v>
                </c:pt>
                <c:pt idx="258320">
                  <c:v>104.248047</c:v>
                </c:pt>
                <c:pt idx="258321">
                  <c:v>68.60351559999998</c:v>
                </c:pt>
                <c:pt idx="258322">
                  <c:v>24.6582031</c:v>
                </c:pt>
                <c:pt idx="258323">
                  <c:v>-28.0761719</c:v>
                </c:pt>
                <c:pt idx="258324">
                  <c:v>-72.3876953</c:v>
                </c:pt>
                <c:pt idx="258325">
                  <c:v>-103.027344</c:v>
                </c:pt>
                <c:pt idx="258326">
                  <c:v>-100.708008</c:v>
                </c:pt>
                <c:pt idx="258327">
                  <c:v>-80.2001953</c:v>
                </c:pt>
                <c:pt idx="258328">
                  <c:v>-39.6728516</c:v>
                </c:pt>
                <c:pt idx="258329">
                  <c:v>29.0527344</c:v>
                </c:pt>
                <c:pt idx="258330">
                  <c:v>72.1435547</c:v>
                </c:pt>
                <c:pt idx="258331">
                  <c:v>99.2431641</c:v>
                </c:pt>
                <c:pt idx="258332">
                  <c:v>106.933594</c:v>
                </c:pt>
                <c:pt idx="258333">
                  <c:v>82.5195312</c:v>
                </c:pt>
                <c:pt idx="258334">
                  <c:v>23.6816406</c:v>
                </c:pt>
                <c:pt idx="258335">
                  <c:v>-29.1748047</c:v>
                </c:pt>
                <c:pt idx="258336">
                  <c:v>-67.38281249999996</c:v>
                </c:pt>
                <c:pt idx="258337">
                  <c:v>-98.0224609</c:v>
                </c:pt>
                <c:pt idx="258338">
                  <c:v>-106.079102</c:v>
                </c:pt>
                <c:pt idx="258339">
                  <c:v>-84.10644529999998</c:v>
                </c:pt>
                <c:pt idx="258340">
                  <c:v>-38.4521484</c:v>
                </c:pt>
                <c:pt idx="258341">
                  <c:v>16.1132812</c:v>
                </c:pt>
                <c:pt idx="258342">
                  <c:v>66.1621094</c:v>
                </c:pt>
                <c:pt idx="258343">
                  <c:v>97.2900391</c:v>
                </c:pt>
                <c:pt idx="258344">
                  <c:v>100.585938</c:v>
                </c:pt>
                <c:pt idx="258345">
                  <c:v>83.12988279999993</c:v>
                </c:pt>
                <c:pt idx="258346">
                  <c:v>41.5039062</c:v>
                </c:pt>
                <c:pt idx="258347">
                  <c:v>-7.44628906</c:v>
                </c:pt>
                <c:pt idx="258348">
                  <c:v>-60.3027344</c:v>
                </c:pt>
                <c:pt idx="258349">
                  <c:v>-90.82031249999996</c:v>
                </c:pt>
                <c:pt idx="258350">
                  <c:v>-104.248047</c:v>
                </c:pt>
                <c:pt idx="258351">
                  <c:v>-87.03613279999998</c:v>
                </c:pt>
                <c:pt idx="258352">
                  <c:v>-42.96875</c:v>
                </c:pt>
                <c:pt idx="258353">
                  <c:v>11.9628906</c:v>
                </c:pt>
                <c:pt idx="258354">
                  <c:v>68.2373047</c:v>
                </c:pt>
                <c:pt idx="258355">
                  <c:v>99.9755859</c:v>
                </c:pt>
                <c:pt idx="258356">
                  <c:v>109.130859</c:v>
                </c:pt>
                <c:pt idx="258357">
                  <c:v>86.3037109</c:v>
                </c:pt>
                <c:pt idx="258358">
                  <c:v>43.2128906</c:v>
                </c:pt>
                <c:pt idx="258359">
                  <c:v>-3.17382812</c:v>
                </c:pt>
                <c:pt idx="258360">
                  <c:v>-59.81445309999999</c:v>
                </c:pt>
                <c:pt idx="258361">
                  <c:v>-100.219727</c:v>
                </c:pt>
                <c:pt idx="258362">
                  <c:v>-110.473633</c:v>
                </c:pt>
                <c:pt idx="258363">
                  <c:v>-92.2851562</c:v>
                </c:pt>
                <c:pt idx="258364">
                  <c:v>-52.8564453</c:v>
                </c:pt>
                <c:pt idx="258365">
                  <c:v>-0.122070312</c:v>
                </c:pt>
                <c:pt idx="258366">
                  <c:v>54.0771484</c:v>
                </c:pt>
                <c:pt idx="258367">
                  <c:v>91.1865234</c:v>
                </c:pt>
                <c:pt idx="258368">
                  <c:v>110.107422</c:v>
                </c:pt>
                <c:pt idx="258369">
                  <c:v>93.2617188</c:v>
                </c:pt>
                <c:pt idx="258370">
                  <c:v>48.7060547</c:v>
                </c:pt>
                <c:pt idx="258371">
                  <c:v>-0.244140625</c:v>
                </c:pt>
                <c:pt idx="258372">
                  <c:v>-51.5136719</c:v>
                </c:pt>
                <c:pt idx="258373">
                  <c:v>-89.11132809999998</c:v>
                </c:pt>
                <c:pt idx="258374">
                  <c:v>-109.863281</c:v>
                </c:pt>
                <c:pt idx="258375">
                  <c:v>-96.1914062</c:v>
                </c:pt>
                <c:pt idx="258376">
                  <c:v>-56.7626953</c:v>
                </c:pt>
                <c:pt idx="258377">
                  <c:v>-2.9296875</c:v>
                </c:pt>
                <c:pt idx="258378">
                  <c:v>46.875</c:v>
                </c:pt>
                <c:pt idx="258379">
                  <c:v>91.796875</c:v>
                </c:pt>
                <c:pt idx="258380">
                  <c:v>112.060547</c:v>
                </c:pt>
                <c:pt idx="258381">
                  <c:v>95.703125</c:v>
                </c:pt>
                <c:pt idx="258382">
                  <c:v>52.8564453</c:v>
                </c:pt>
                <c:pt idx="258383">
                  <c:v>0.0</c:v>
                </c:pt>
                <c:pt idx="258384">
                  <c:v>-51.8798828</c:v>
                </c:pt>
                <c:pt idx="258385">
                  <c:v>-87.890625</c:v>
                </c:pt>
                <c:pt idx="258386">
                  <c:v>-110.229492</c:v>
                </c:pt>
                <c:pt idx="258387">
                  <c:v>-97.4121094</c:v>
                </c:pt>
                <c:pt idx="258388">
                  <c:v>-59.5703125</c:v>
                </c:pt>
                <c:pt idx="258389">
                  <c:v>-4.15039062</c:v>
                </c:pt>
                <c:pt idx="258390">
                  <c:v>50.5371094</c:v>
                </c:pt>
                <c:pt idx="258391">
                  <c:v>89.35546879999995</c:v>
                </c:pt>
                <c:pt idx="258392">
                  <c:v>107.421875</c:v>
                </c:pt>
                <c:pt idx="258393">
                  <c:v>98.1445312</c:v>
                </c:pt>
                <c:pt idx="258394">
                  <c:v>64.2089844</c:v>
                </c:pt>
                <c:pt idx="258395">
                  <c:v>11.71875</c:v>
                </c:pt>
                <c:pt idx="258396">
                  <c:v>-46.6308594</c:v>
                </c:pt>
                <c:pt idx="258397">
                  <c:v>-83.6181641</c:v>
                </c:pt>
                <c:pt idx="258398">
                  <c:v>-99.85351559999998</c:v>
                </c:pt>
                <c:pt idx="258399">
                  <c:v>-95.82519529999998</c:v>
                </c:pt>
                <c:pt idx="258400">
                  <c:v>-63.4765625</c:v>
                </c:pt>
                <c:pt idx="258401">
                  <c:v>-12.6953125</c:v>
                </c:pt>
                <c:pt idx="258402">
                  <c:v>32.7148438</c:v>
                </c:pt>
                <c:pt idx="258403">
                  <c:v>77.8808594</c:v>
                </c:pt>
                <c:pt idx="258404">
                  <c:v>106.445312</c:v>
                </c:pt>
                <c:pt idx="258405">
                  <c:v>105.834961</c:v>
                </c:pt>
                <c:pt idx="258406">
                  <c:v>72.265625</c:v>
                </c:pt>
                <c:pt idx="258407">
                  <c:v>24.2919922</c:v>
                </c:pt>
                <c:pt idx="258408">
                  <c:v>-35.5224609</c:v>
                </c:pt>
                <c:pt idx="258409">
                  <c:v>-74.3408203</c:v>
                </c:pt>
                <c:pt idx="258410">
                  <c:v>-102.416992</c:v>
                </c:pt>
                <c:pt idx="258411">
                  <c:v>-105.224609</c:v>
                </c:pt>
                <c:pt idx="258412">
                  <c:v>-72.1435547</c:v>
                </c:pt>
                <c:pt idx="258413">
                  <c:v>-20.6298828</c:v>
                </c:pt>
                <c:pt idx="258414">
                  <c:v>31.4941406</c:v>
                </c:pt>
                <c:pt idx="258415">
                  <c:v>67.62695309999998</c:v>
                </c:pt>
                <c:pt idx="258416">
                  <c:v>98.87695309999998</c:v>
                </c:pt>
                <c:pt idx="258417">
                  <c:v>100.585938</c:v>
                </c:pt>
                <c:pt idx="258418">
                  <c:v>68.7255859</c:v>
                </c:pt>
                <c:pt idx="258419">
                  <c:v>20.2636719</c:v>
                </c:pt>
                <c:pt idx="258420">
                  <c:v>-29.0527344</c:v>
                </c:pt>
                <c:pt idx="258421">
                  <c:v>-71.8994141</c:v>
                </c:pt>
                <c:pt idx="258422">
                  <c:v>-101.196289</c:v>
                </c:pt>
                <c:pt idx="258423">
                  <c:v>-108.642578</c:v>
                </c:pt>
                <c:pt idx="258424">
                  <c:v>-73.7304688</c:v>
                </c:pt>
                <c:pt idx="258425">
                  <c:v>-27.2216797</c:v>
                </c:pt>
                <c:pt idx="258426">
                  <c:v>22.0947266</c:v>
                </c:pt>
                <c:pt idx="258427">
                  <c:v>71.5332031</c:v>
                </c:pt>
                <c:pt idx="258428">
                  <c:v>105.102539</c:v>
                </c:pt>
                <c:pt idx="258429">
                  <c:v>105.59082</c:v>
                </c:pt>
                <c:pt idx="258430">
                  <c:v>82.6416016</c:v>
                </c:pt>
                <c:pt idx="258431">
                  <c:v>27.7099609</c:v>
                </c:pt>
                <c:pt idx="258432">
                  <c:v>-20.5078125</c:v>
                </c:pt>
                <c:pt idx="258433">
                  <c:v>-70.55664059999998</c:v>
                </c:pt>
                <c:pt idx="258434">
                  <c:v>-105.59082</c:v>
                </c:pt>
                <c:pt idx="258435">
                  <c:v>-107.177734</c:v>
                </c:pt>
                <c:pt idx="258436">
                  <c:v>-83.12988279999993</c:v>
                </c:pt>
                <c:pt idx="258437">
                  <c:v>-35.5224609</c:v>
                </c:pt>
                <c:pt idx="258438">
                  <c:v>21.2402344</c:v>
                </c:pt>
                <c:pt idx="258439">
                  <c:v>65.0634766</c:v>
                </c:pt>
                <c:pt idx="258440">
                  <c:v>99.9755859</c:v>
                </c:pt>
                <c:pt idx="258441">
                  <c:v>107.666016</c:v>
                </c:pt>
                <c:pt idx="258442">
                  <c:v>84.10644529999998</c:v>
                </c:pt>
                <c:pt idx="258443">
                  <c:v>44.1894531</c:v>
                </c:pt>
                <c:pt idx="258444">
                  <c:v>-5.12695312</c:v>
                </c:pt>
                <c:pt idx="258445">
                  <c:v>-63.1103516</c:v>
                </c:pt>
                <c:pt idx="258446">
                  <c:v>-98.2666016</c:v>
                </c:pt>
                <c:pt idx="258447">
                  <c:v>-110.107422</c:v>
                </c:pt>
                <c:pt idx="258448">
                  <c:v>-83.2519531</c:v>
                </c:pt>
                <c:pt idx="258449">
                  <c:v>-34.5458984</c:v>
                </c:pt>
                <c:pt idx="258450">
                  <c:v>20.1416016</c:v>
                </c:pt>
                <c:pt idx="258451">
                  <c:v>60.18066409999999</c:v>
                </c:pt>
                <c:pt idx="258452">
                  <c:v>95.82519529999998</c:v>
                </c:pt>
                <c:pt idx="258453">
                  <c:v>109.25293</c:v>
                </c:pt>
                <c:pt idx="258454">
                  <c:v>90.4541016</c:v>
                </c:pt>
                <c:pt idx="258455">
                  <c:v>45.6542969</c:v>
                </c:pt>
                <c:pt idx="258456">
                  <c:v>-10.1318359</c:v>
                </c:pt>
                <c:pt idx="258457">
                  <c:v>-61.0351562</c:v>
                </c:pt>
                <c:pt idx="258458">
                  <c:v>-101.44043</c:v>
                </c:pt>
                <c:pt idx="258459">
                  <c:v>-112.670898</c:v>
                </c:pt>
                <c:pt idx="258460">
                  <c:v>-92.4072266</c:v>
                </c:pt>
                <c:pt idx="258461">
                  <c:v>-50.6591797</c:v>
                </c:pt>
                <c:pt idx="258462">
                  <c:v>1.70898438</c:v>
                </c:pt>
                <c:pt idx="258463">
                  <c:v>52.3681641</c:v>
                </c:pt>
                <c:pt idx="258464">
                  <c:v>96.3134766</c:v>
                </c:pt>
                <c:pt idx="258465">
                  <c:v>107.299805</c:v>
                </c:pt>
                <c:pt idx="258466">
                  <c:v>90.4541016</c:v>
                </c:pt>
                <c:pt idx="258467">
                  <c:v>53.4667969</c:v>
                </c:pt>
                <c:pt idx="258468">
                  <c:v>0.244140625</c:v>
                </c:pt>
                <c:pt idx="258469">
                  <c:v>-52.3681641</c:v>
                </c:pt>
                <c:pt idx="258470">
                  <c:v>-92.6513672</c:v>
                </c:pt>
                <c:pt idx="258471">
                  <c:v>-112.060547</c:v>
                </c:pt>
                <c:pt idx="258472">
                  <c:v>-96.4355469</c:v>
                </c:pt>
                <c:pt idx="258473">
                  <c:v>-59.2041016</c:v>
                </c:pt>
                <c:pt idx="258474">
                  <c:v>-3.78417969</c:v>
                </c:pt>
                <c:pt idx="258475">
                  <c:v>43.0908203</c:v>
                </c:pt>
                <c:pt idx="258476">
                  <c:v>89.7216797</c:v>
                </c:pt>
                <c:pt idx="258477">
                  <c:v>108.886719</c:v>
                </c:pt>
                <c:pt idx="258478">
                  <c:v>102.050781</c:v>
                </c:pt>
                <c:pt idx="258479">
                  <c:v>57.1289062</c:v>
                </c:pt>
                <c:pt idx="258480">
                  <c:v>2.68554688</c:v>
                </c:pt>
                <c:pt idx="258481">
                  <c:v>-48.5839844</c:v>
                </c:pt>
                <c:pt idx="258482">
                  <c:v>-83.4960938</c:v>
                </c:pt>
                <c:pt idx="258483">
                  <c:v>-107.055664</c:v>
                </c:pt>
                <c:pt idx="258484">
                  <c:v>-102.050781</c:v>
                </c:pt>
                <c:pt idx="258485">
                  <c:v>-55.0537109</c:v>
                </c:pt>
                <c:pt idx="258486">
                  <c:v>-7.20214844</c:v>
                </c:pt>
                <c:pt idx="258487">
                  <c:v>35.0341797</c:v>
                </c:pt>
                <c:pt idx="258488">
                  <c:v>79.22363279999998</c:v>
                </c:pt>
                <c:pt idx="258489">
                  <c:v>110.473633</c:v>
                </c:pt>
                <c:pt idx="258490">
                  <c:v>99.4873047</c:v>
                </c:pt>
                <c:pt idx="258491">
                  <c:v>60.18066409999999</c:v>
                </c:pt>
                <c:pt idx="258492">
                  <c:v>5.615234379999995</c:v>
                </c:pt>
                <c:pt idx="258493">
                  <c:v>-45.2880859</c:v>
                </c:pt>
                <c:pt idx="258494">
                  <c:v>-83.8623047</c:v>
                </c:pt>
                <c:pt idx="258495">
                  <c:v>-104.125977</c:v>
                </c:pt>
                <c:pt idx="258496">
                  <c:v>-100.585938</c:v>
                </c:pt>
                <c:pt idx="258497">
                  <c:v>-68.7255859</c:v>
                </c:pt>
                <c:pt idx="258498">
                  <c:v>-18.4326172</c:v>
                </c:pt>
                <c:pt idx="258499">
                  <c:v>38.5742188</c:v>
                </c:pt>
                <c:pt idx="258500">
                  <c:v>78.7353516</c:v>
                </c:pt>
                <c:pt idx="258501">
                  <c:v>106.079102</c:v>
                </c:pt>
                <c:pt idx="258502">
                  <c:v>101.44043</c:v>
                </c:pt>
                <c:pt idx="258503">
                  <c:v>67.7490234</c:v>
                </c:pt>
                <c:pt idx="258504">
                  <c:v>25.5126953</c:v>
                </c:pt>
                <c:pt idx="258505">
                  <c:v>-30.6396484</c:v>
                </c:pt>
                <c:pt idx="258506">
                  <c:v>-81.7871094</c:v>
                </c:pt>
                <c:pt idx="258507">
                  <c:v>-99.85351559999998</c:v>
                </c:pt>
                <c:pt idx="258508">
                  <c:v>-105.834961</c:v>
                </c:pt>
                <c:pt idx="258509">
                  <c:v>-74.0966797</c:v>
                </c:pt>
                <c:pt idx="258510">
                  <c:v>-25.1464844</c:v>
                </c:pt>
                <c:pt idx="258511">
                  <c:v>26.1230469</c:v>
                </c:pt>
                <c:pt idx="258512">
                  <c:v>75.19531249999996</c:v>
                </c:pt>
                <c:pt idx="258513">
                  <c:v>106.933594</c:v>
                </c:pt>
                <c:pt idx="258514">
                  <c:v>108.276367</c:v>
                </c:pt>
                <c:pt idx="258515">
                  <c:v>78.2470703</c:v>
                </c:pt>
                <c:pt idx="258516">
                  <c:v>28.9306641</c:v>
                </c:pt>
                <c:pt idx="258517">
                  <c:v>-27.8320312</c:v>
                </c:pt>
                <c:pt idx="258518">
                  <c:v>-76.2939453</c:v>
                </c:pt>
                <c:pt idx="258519">
                  <c:v>-105.957031</c:v>
                </c:pt>
                <c:pt idx="258520">
                  <c:v>-100.830078</c:v>
                </c:pt>
                <c:pt idx="258521">
                  <c:v>-70.9228516</c:v>
                </c:pt>
                <c:pt idx="258522">
                  <c:v>-35.8886719</c:v>
                </c:pt>
                <c:pt idx="258523">
                  <c:v>19.6533203</c:v>
                </c:pt>
                <c:pt idx="258524">
                  <c:v>73.85253909999996</c:v>
                </c:pt>
                <c:pt idx="258525">
                  <c:v>97.4121094</c:v>
                </c:pt>
                <c:pt idx="258526">
                  <c:v>105.34668</c:v>
                </c:pt>
                <c:pt idx="258527">
                  <c:v>88.37890619999993</c:v>
                </c:pt>
                <c:pt idx="258528">
                  <c:v>37.3535156</c:v>
                </c:pt>
                <c:pt idx="258529">
                  <c:v>-18.9208984</c:v>
                </c:pt>
                <c:pt idx="258530">
                  <c:v>-70.1904297</c:v>
                </c:pt>
                <c:pt idx="258531">
                  <c:v>-99.4873047</c:v>
                </c:pt>
                <c:pt idx="258532">
                  <c:v>-105.59082</c:v>
                </c:pt>
                <c:pt idx="258533">
                  <c:v>-82.3974609</c:v>
                </c:pt>
                <c:pt idx="258534">
                  <c:v>-33.81347659999999</c:v>
                </c:pt>
                <c:pt idx="258535">
                  <c:v>18.1884766</c:v>
                </c:pt>
                <c:pt idx="258536">
                  <c:v>62.5</c:v>
                </c:pt>
                <c:pt idx="258537">
                  <c:v>104.370117</c:v>
                </c:pt>
                <c:pt idx="258538">
                  <c:v>108.398438</c:v>
                </c:pt>
                <c:pt idx="258539">
                  <c:v>83.3740234</c:v>
                </c:pt>
                <c:pt idx="258540">
                  <c:v>37.5976562</c:v>
                </c:pt>
                <c:pt idx="258541">
                  <c:v>-17.2119141</c:v>
                </c:pt>
                <c:pt idx="258542">
                  <c:v>-64.2089844</c:v>
                </c:pt>
                <c:pt idx="258543">
                  <c:v>-94.3603516</c:v>
                </c:pt>
                <c:pt idx="258544">
                  <c:v>-109.130859</c:v>
                </c:pt>
                <c:pt idx="258545">
                  <c:v>-91.3085938</c:v>
                </c:pt>
                <c:pt idx="258546">
                  <c:v>-38.0859375</c:v>
                </c:pt>
                <c:pt idx="258547">
                  <c:v>10.1318359</c:v>
                </c:pt>
                <c:pt idx="258548">
                  <c:v>59.3261719</c:v>
                </c:pt>
                <c:pt idx="258549">
                  <c:v>93.9941406</c:v>
                </c:pt>
                <c:pt idx="258550">
                  <c:v>106.445312</c:v>
                </c:pt>
                <c:pt idx="258551">
                  <c:v>86.7919922</c:v>
                </c:pt>
                <c:pt idx="258552">
                  <c:v>50.2929688</c:v>
                </c:pt>
                <c:pt idx="258553">
                  <c:v>-2.80761719</c:v>
                </c:pt>
                <c:pt idx="258554">
                  <c:v>-58.7158203</c:v>
                </c:pt>
                <c:pt idx="258555">
                  <c:v>-96.4355469</c:v>
                </c:pt>
                <c:pt idx="258556">
                  <c:v>-108.642578</c:v>
                </c:pt>
                <c:pt idx="258557">
                  <c:v>-92.6513672</c:v>
                </c:pt>
                <c:pt idx="258558">
                  <c:v>-52.8564453</c:v>
                </c:pt>
                <c:pt idx="258559">
                  <c:v>2.07519531</c:v>
                </c:pt>
                <c:pt idx="258560">
                  <c:v>52.8564453</c:v>
                </c:pt>
                <c:pt idx="258561">
                  <c:v>92.6513672</c:v>
                </c:pt>
                <c:pt idx="258562">
                  <c:v>103.271484</c:v>
                </c:pt>
                <c:pt idx="258563">
                  <c:v>92.77343749999996</c:v>
                </c:pt>
                <c:pt idx="258564">
                  <c:v>49.3164062</c:v>
                </c:pt>
                <c:pt idx="258565">
                  <c:v>-4.15039062</c:v>
                </c:pt>
                <c:pt idx="258566">
                  <c:v>-56.5185547</c:v>
                </c:pt>
                <c:pt idx="258567">
                  <c:v>-98.0224609</c:v>
                </c:pt>
                <c:pt idx="258568">
                  <c:v>-106.811523</c:v>
                </c:pt>
                <c:pt idx="258569">
                  <c:v>-94.3603516</c:v>
                </c:pt>
                <c:pt idx="258570">
                  <c:v>-58.59375</c:v>
                </c:pt>
                <c:pt idx="258571">
                  <c:v>-2.07519531</c:v>
                </c:pt>
                <c:pt idx="258572">
                  <c:v>54.93164059999999</c:v>
                </c:pt>
                <c:pt idx="258573">
                  <c:v>90.2099609</c:v>
                </c:pt>
                <c:pt idx="258574">
                  <c:v>103.271484</c:v>
                </c:pt>
                <c:pt idx="258575">
                  <c:v>95.82519529999998</c:v>
                </c:pt>
                <c:pt idx="258576">
                  <c:v>58.9599609</c:v>
                </c:pt>
                <c:pt idx="258577">
                  <c:v>7.324218749999996</c:v>
                </c:pt>
                <c:pt idx="258578">
                  <c:v>-45.5322266</c:v>
                </c:pt>
                <c:pt idx="258579">
                  <c:v>-87.4023438</c:v>
                </c:pt>
                <c:pt idx="258580">
                  <c:v>-109.619141</c:v>
                </c:pt>
                <c:pt idx="258581">
                  <c:v>-108.032227</c:v>
                </c:pt>
                <c:pt idx="258582">
                  <c:v>-67.7490234</c:v>
                </c:pt>
                <c:pt idx="258583">
                  <c:v>-13.9160156</c:v>
                </c:pt>
                <c:pt idx="258584">
                  <c:v>45.4101562</c:v>
                </c:pt>
                <c:pt idx="258585">
                  <c:v>84.9609375</c:v>
                </c:pt>
                <c:pt idx="258586">
                  <c:v>106.689453</c:v>
                </c:pt>
                <c:pt idx="258587">
                  <c:v>99.3652344</c:v>
                </c:pt>
                <c:pt idx="258588">
                  <c:v>67.8710938</c:v>
                </c:pt>
                <c:pt idx="258589">
                  <c:v>18.6767578</c:v>
                </c:pt>
                <c:pt idx="258590">
                  <c:v>-40.5273438</c:v>
                </c:pt>
                <c:pt idx="258591">
                  <c:v>-88.7451172</c:v>
                </c:pt>
                <c:pt idx="258592">
                  <c:v>-102.783203</c:v>
                </c:pt>
                <c:pt idx="258593">
                  <c:v>-97.1679688</c:v>
                </c:pt>
                <c:pt idx="258594">
                  <c:v>-69.2138672</c:v>
                </c:pt>
                <c:pt idx="258595">
                  <c:v>-15.3808594</c:v>
                </c:pt>
                <c:pt idx="258596">
                  <c:v>36.8652344</c:v>
                </c:pt>
                <c:pt idx="258597">
                  <c:v>78.36914059999998</c:v>
                </c:pt>
                <c:pt idx="258598">
                  <c:v>106.933594</c:v>
                </c:pt>
                <c:pt idx="258599">
                  <c:v>102.050781</c:v>
                </c:pt>
                <c:pt idx="258600">
                  <c:v>74.0966797</c:v>
                </c:pt>
                <c:pt idx="258601">
                  <c:v>23.6816406</c:v>
                </c:pt>
                <c:pt idx="258602">
                  <c:v>-37.9638672</c:v>
                </c:pt>
                <c:pt idx="258603">
                  <c:v>-79.7119141</c:v>
                </c:pt>
                <c:pt idx="258604">
                  <c:v>-101.5625</c:v>
                </c:pt>
                <c:pt idx="258605">
                  <c:v>-101.928711</c:v>
                </c:pt>
                <c:pt idx="258606">
                  <c:v>-78.4912109</c:v>
                </c:pt>
                <c:pt idx="258607">
                  <c:v>-31.3720703</c:v>
                </c:pt>
                <c:pt idx="258608">
                  <c:v>27.0996094</c:v>
                </c:pt>
                <c:pt idx="258609">
                  <c:v>73.85253909999996</c:v>
                </c:pt>
                <c:pt idx="258610">
                  <c:v>101.806641</c:v>
                </c:pt>
                <c:pt idx="258611">
                  <c:v>100.952148</c:v>
                </c:pt>
                <c:pt idx="258612">
                  <c:v>74.3408203</c:v>
                </c:pt>
                <c:pt idx="258613">
                  <c:v>28.6865234</c:v>
                </c:pt>
                <c:pt idx="258614">
                  <c:v>-20.38574219999997</c:v>
                </c:pt>
                <c:pt idx="258615">
                  <c:v>-73.1201172</c:v>
                </c:pt>
                <c:pt idx="258616">
                  <c:v>-103.027344</c:v>
                </c:pt>
                <c:pt idx="258617">
                  <c:v>-109.741211</c:v>
                </c:pt>
                <c:pt idx="258618">
                  <c:v>-81.5429688</c:v>
                </c:pt>
                <c:pt idx="258619">
                  <c:v>-33.81347659999999</c:v>
                </c:pt>
                <c:pt idx="258620">
                  <c:v>19.8974609</c:v>
                </c:pt>
                <c:pt idx="258621">
                  <c:v>70.67871089999993</c:v>
                </c:pt>
                <c:pt idx="258622">
                  <c:v>97.1679688</c:v>
                </c:pt>
                <c:pt idx="258623">
                  <c:v>103.393555</c:v>
                </c:pt>
                <c:pt idx="258624">
                  <c:v>83.6181641</c:v>
                </c:pt>
                <c:pt idx="258625">
                  <c:v>39.6728516</c:v>
                </c:pt>
                <c:pt idx="258626">
                  <c:v>-13.0615234</c:v>
                </c:pt>
                <c:pt idx="258627">
                  <c:v>-63.8427734</c:v>
                </c:pt>
                <c:pt idx="258628">
                  <c:v>-95.703125</c:v>
                </c:pt>
                <c:pt idx="258629">
                  <c:v>-100.952148</c:v>
                </c:pt>
                <c:pt idx="258630">
                  <c:v>-84.3505859</c:v>
                </c:pt>
                <c:pt idx="258631">
                  <c:v>-37.5976562</c:v>
                </c:pt>
                <c:pt idx="258632">
                  <c:v>17.0898438</c:v>
                </c:pt>
                <c:pt idx="258633">
                  <c:v>64.57519529999998</c:v>
                </c:pt>
                <c:pt idx="258634">
                  <c:v>92.5292969</c:v>
                </c:pt>
                <c:pt idx="258635">
                  <c:v>103.271484</c:v>
                </c:pt>
                <c:pt idx="258636">
                  <c:v>86.5478516</c:v>
                </c:pt>
                <c:pt idx="258637">
                  <c:v>37.3535156</c:v>
                </c:pt>
                <c:pt idx="258638">
                  <c:v>-9.52148438</c:v>
                </c:pt>
                <c:pt idx="258639">
                  <c:v>-63.3544922</c:v>
                </c:pt>
                <c:pt idx="258640">
                  <c:v>-103.271484</c:v>
                </c:pt>
                <c:pt idx="258641">
                  <c:v>-107.299805</c:v>
                </c:pt>
                <c:pt idx="258642">
                  <c:v>-92.77343749999996</c:v>
                </c:pt>
                <c:pt idx="258643">
                  <c:v>-45.5322266</c:v>
                </c:pt>
                <c:pt idx="258644">
                  <c:v>8.05664062</c:v>
                </c:pt>
                <c:pt idx="258645">
                  <c:v>56.640625</c:v>
                </c:pt>
                <c:pt idx="258646">
                  <c:v>97.1679688</c:v>
                </c:pt>
                <c:pt idx="258647">
                  <c:v>103.271484</c:v>
                </c:pt>
                <c:pt idx="258648">
                  <c:v>91.0644531</c:v>
                </c:pt>
                <c:pt idx="258649">
                  <c:v>53.4667969</c:v>
                </c:pt>
                <c:pt idx="258650">
                  <c:v>-6.225585939999994</c:v>
                </c:pt>
                <c:pt idx="258651">
                  <c:v>-60.18066409999999</c:v>
                </c:pt>
                <c:pt idx="258652">
                  <c:v>-93.6279297</c:v>
                </c:pt>
                <c:pt idx="258653">
                  <c:v>-102.294922</c:v>
                </c:pt>
                <c:pt idx="258654">
                  <c:v>-92.1630859</c:v>
                </c:pt>
                <c:pt idx="258655">
                  <c:v>-55.1757812</c:v>
                </c:pt>
                <c:pt idx="258656">
                  <c:v>0.366210938</c:v>
                </c:pt>
                <c:pt idx="258657">
                  <c:v>59.6923828</c:v>
                </c:pt>
                <c:pt idx="258658">
                  <c:v>100.097656</c:v>
                </c:pt>
                <c:pt idx="258659">
                  <c:v>116.210938</c:v>
                </c:pt>
                <c:pt idx="258660">
                  <c:v>94.4824219</c:v>
                </c:pt>
                <c:pt idx="258661">
                  <c:v>51.5136719</c:v>
                </c:pt>
                <c:pt idx="258662">
                  <c:v>5.615234379999995</c:v>
                </c:pt>
                <c:pt idx="258663">
                  <c:v>-51.7578125</c:v>
                </c:pt>
                <c:pt idx="258664">
                  <c:v>-88.62304690000001</c:v>
                </c:pt>
                <c:pt idx="258665">
                  <c:v>-104.736328</c:v>
                </c:pt>
                <c:pt idx="258666">
                  <c:v>-93.75</c:v>
                </c:pt>
                <c:pt idx="258667">
                  <c:v>-63.1103516</c:v>
                </c:pt>
                <c:pt idx="258668">
                  <c:v>-4.76074219</c:v>
                </c:pt>
                <c:pt idx="258669">
                  <c:v>50.78125</c:v>
                </c:pt>
                <c:pt idx="258670">
                  <c:v>91.1865234</c:v>
                </c:pt>
                <c:pt idx="258671">
                  <c:v>107.299805</c:v>
                </c:pt>
                <c:pt idx="258672">
                  <c:v>94.2382812</c:v>
                </c:pt>
                <c:pt idx="258673">
                  <c:v>63.9648438</c:v>
                </c:pt>
                <c:pt idx="258674">
                  <c:v>3.41796875</c:v>
                </c:pt>
                <c:pt idx="258675">
                  <c:v>-46.2646484</c:v>
                </c:pt>
                <c:pt idx="258676">
                  <c:v>-85.08300779999998</c:v>
                </c:pt>
                <c:pt idx="258677">
                  <c:v>-108.886719</c:v>
                </c:pt>
                <c:pt idx="258678">
                  <c:v>-99.7314453</c:v>
                </c:pt>
                <c:pt idx="258679">
                  <c:v>-61.15722659999999</c:v>
                </c:pt>
                <c:pt idx="258680">
                  <c:v>-9.39941406</c:v>
                </c:pt>
                <c:pt idx="258681">
                  <c:v>35.2783203</c:v>
                </c:pt>
                <c:pt idx="258682">
                  <c:v>83.0078125</c:v>
                </c:pt>
                <c:pt idx="258683">
                  <c:v>99.7314453</c:v>
                </c:pt>
                <c:pt idx="258684">
                  <c:v>102.294922</c:v>
                </c:pt>
                <c:pt idx="258685">
                  <c:v>65.67382809999994</c:v>
                </c:pt>
                <c:pt idx="258686">
                  <c:v>14.5263672</c:v>
                </c:pt>
                <c:pt idx="258687">
                  <c:v>-39.7949219</c:v>
                </c:pt>
                <c:pt idx="258688">
                  <c:v>-78.36914059999998</c:v>
                </c:pt>
                <c:pt idx="258689">
                  <c:v>-101.074219</c:v>
                </c:pt>
                <c:pt idx="258690">
                  <c:v>-106.201172</c:v>
                </c:pt>
                <c:pt idx="258691">
                  <c:v>-79.9560547</c:v>
                </c:pt>
                <c:pt idx="258692">
                  <c:v>-19.7753906</c:v>
                </c:pt>
                <c:pt idx="258693">
                  <c:v>37.7197266</c:v>
                </c:pt>
                <c:pt idx="258694">
                  <c:v>70.67871089999993</c:v>
                </c:pt>
                <c:pt idx="258695">
                  <c:v>102.905273</c:v>
                </c:pt>
                <c:pt idx="258696">
                  <c:v>99.7314453</c:v>
                </c:pt>
                <c:pt idx="258697">
                  <c:v>73.2421875</c:v>
                </c:pt>
                <c:pt idx="258698">
                  <c:v>25.1464844</c:v>
                </c:pt>
                <c:pt idx="258699">
                  <c:v>-31.4941406</c:v>
                </c:pt>
                <c:pt idx="258700">
                  <c:v>-78.8574219</c:v>
                </c:pt>
                <c:pt idx="258701">
                  <c:v>-103.027344</c:v>
                </c:pt>
                <c:pt idx="258702">
                  <c:v>-100.463867</c:v>
                </c:pt>
                <c:pt idx="258703">
                  <c:v>-77.63671879999995</c:v>
                </c:pt>
                <c:pt idx="258704">
                  <c:v>-30.3955078</c:v>
                </c:pt>
                <c:pt idx="258705">
                  <c:v>24.2919922</c:v>
                </c:pt>
                <c:pt idx="258706">
                  <c:v>71.5332031</c:v>
                </c:pt>
                <c:pt idx="258707">
                  <c:v>102.783203</c:v>
                </c:pt>
                <c:pt idx="258708">
                  <c:v>104.614258</c:v>
                </c:pt>
                <c:pt idx="258709">
                  <c:v>81.29882809999998</c:v>
                </c:pt>
                <c:pt idx="258710">
                  <c:v>28.9306641</c:v>
                </c:pt>
                <c:pt idx="258711">
                  <c:v>-24.7802734</c:v>
                </c:pt>
                <c:pt idx="258712">
                  <c:v>-68.35937499999996</c:v>
                </c:pt>
                <c:pt idx="258713">
                  <c:v>-103.515625</c:v>
                </c:pt>
                <c:pt idx="258714">
                  <c:v>-104.736328</c:v>
                </c:pt>
                <c:pt idx="258715">
                  <c:v>-80.4443359</c:v>
                </c:pt>
                <c:pt idx="258716">
                  <c:v>-39.1845703</c:v>
                </c:pt>
                <c:pt idx="258717">
                  <c:v>11.9628906</c:v>
                </c:pt>
                <c:pt idx="258718">
                  <c:v>64.453125</c:v>
                </c:pt>
                <c:pt idx="258719">
                  <c:v>96.67968749999996</c:v>
                </c:pt>
                <c:pt idx="258720">
                  <c:v>110.351562</c:v>
                </c:pt>
                <c:pt idx="258721">
                  <c:v>85.6933594</c:v>
                </c:pt>
                <c:pt idx="258722">
                  <c:v>40.7714844</c:v>
                </c:pt>
                <c:pt idx="258723">
                  <c:v>-18.3105469</c:v>
                </c:pt>
                <c:pt idx="258724">
                  <c:v>-72.0214844</c:v>
                </c:pt>
                <c:pt idx="258725">
                  <c:v>-99.3652344</c:v>
                </c:pt>
                <c:pt idx="258726">
                  <c:v>-108.398438</c:v>
                </c:pt>
                <c:pt idx="258727">
                  <c:v>-89.5996094</c:v>
                </c:pt>
                <c:pt idx="258728">
                  <c:v>-43.5791016</c:v>
                </c:pt>
                <c:pt idx="258729">
                  <c:v>13.4277344</c:v>
                </c:pt>
                <c:pt idx="258730">
                  <c:v>65.4296875</c:v>
                </c:pt>
                <c:pt idx="258731">
                  <c:v>93.38378909999996</c:v>
                </c:pt>
                <c:pt idx="258732">
                  <c:v>104.248047</c:v>
                </c:pt>
                <c:pt idx="258733">
                  <c:v>90.57617190000001</c:v>
                </c:pt>
                <c:pt idx="258734">
                  <c:v>50.2929688</c:v>
                </c:pt>
                <c:pt idx="258735">
                  <c:v>-12.3291016</c:v>
                </c:pt>
                <c:pt idx="258736">
                  <c:v>-63.5986328</c:v>
                </c:pt>
                <c:pt idx="258737">
                  <c:v>-94.97070309999998</c:v>
                </c:pt>
                <c:pt idx="258738">
                  <c:v>-101.44043</c:v>
                </c:pt>
                <c:pt idx="258739">
                  <c:v>-85.8154297</c:v>
                </c:pt>
                <c:pt idx="258740">
                  <c:v>-47.2412109</c:v>
                </c:pt>
                <c:pt idx="258741">
                  <c:v>1.22070312</c:v>
                </c:pt>
                <c:pt idx="258742">
                  <c:v>52.3681641</c:v>
                </c:pt>
                <c:pt idx="258743">
                  <c:v>90.82031249999996</c:v>
                </c:pt>
                <c:pt idx="258744">
                  <c:v>104.125977</c:v>
                </c:pt>
                <c:pt idx="258745">
                  <c:v>86.9140625</c:v>
                </c:pt>
                <c:pt idx="258746">
                  <c:v>56.7626953</c:v>
                </c:pt>
                <c:pt idx="258747">
                  <c:v>5.24902344</c:v>
                </c:pt>
                <c:pt idx="258748">
                  <c:v>-52.9785156</c:v>
                </c:pt>
                <c:pt idx="258749">
                  <c:v>-96.5576172</c:v>
                </c:pt>
                <c:pt idx="258750">
                  <c:v>-108.764648</c:v>
                </c:pt>
                <c:pt idx="258751">
                  <c:v>-97.1679688</c:v>
                </c:pt>
                <c:pt idx="258752">
                  <c:v>-52.9785156</c:v>
                </c:pt>
                <c:pt idx="258753">
                  <c:v>3.78417969</c:v>
                </c:pt>
                <c:pt idx="258754">
                  <c:v>48.7060547</c:v>
                </c:pt>
                <c:pt idx="258755">
                  <c:v>93.6279297</c:v>
                </c:pt>
                <c:pt idx="258756">
                  <c:v>103.637695</c:v>
                </c:pt>
                <c:pt idx="258757">
                  <c:v>92.89550779999998</c:v>
                </c:pt>
                <c:pt idx="258758">
                  <c:v>56.5185547</c:v>
                </c:pt>
                <c:pt idx="258759">
                  <c:v>5.004882809999995</c:v>
                </c:pt>
                <c:pt idx="258760">
                  <c:v>-48.2177734</c:v>
                </c:pt>
                <c:pt idx="258761">
                  <c:v>-87.7685547</c:v>
                </c:pt>
                <c:pt idx="258762">
                  <c:v>-106.323242</c:v>
                </c:pt>
                <c:pt idx="258763">
                  <c:v>-95.5810547</c:v>
                </c:pt>
                <c:pt idx="258764">
                  <c:v>-58.4716797</c:v>
                </c:pt>
                <c:pt idx="258765">
                  <c:v>-11.2304688</c:v>
                </c:pt>
                <c:pt idx="258766">
                  <c:v>45.2880859</c:v>
                </c:pt>
                <c:pt idx="258767">
                  <c:v>86.18164059999998</c:v>
                </c:pt>
                <c:pt idx="258768">
                  <c:v>106.689453</c:v>
                </c:pt>
                <c:pt idx="258769">
                  <c:v>92.1630859</c:v>
                </c:pt>
                <c:pt idx="258770">
                  <c:v>64.2089844</c:v>
                </c:pt>
                <c:pt idx="258771">
                  <c:v>10.8642578</c:v>
                </c:pt>
                <c:pt idx="258772">
                  <c:v>-41.7480469</c:v>
                </c:pt>
                <c:pt idx="258773">
                  <c:v>-83.2519531</c:v>
                </c:pt>
                <c:pt idx="258774">
                  <c:v>-105.224609</c:v>
                </c:pt>
                <c:pt idx="258775">
                  <c:v>-99.1210938</c:v>
                </c:pt>
                <c:pt idx="258776">
                  <c:v>-69.45800779999998</c:v>
                </c:pt>
                <c:pt idx="258777">
                  <c:v>-18.1884766</c:v>
                </c:pt>
                <c:pt idx="258778">
                  <c:v>48.9501953</c:v>
                </c:pt>
                <c:pt idx="258779">
                  <c:v>85.5712891</c:v>
                </c:pt>
                <c:pt idx="258780">
                  <c:v>111.450195</c:v>
                </c:pt>
                <c:pt idx="258781">
                  <c:v>101.318359</c:v>
                </c:pt>
                <c:pt idx="258782">
                  <c:v>64.9414062</c:v>
                </c:pt>
                <c:pt idx="258783">
                  <c:v>17.578125</c:v>
                </c:pt>
                <c:pt idx="258784">
                  <c:v>-38.8183594</c:v>
                </c:pt>
                <c:pt idx="258785">
                  <c:v>-77.5146484</c:v>
                </c:pt>
                <c:pt idx="258786">
                  <c:v>-104.858398</c:v>
                </c:pt>
                <c:pt idx="258787">
                  <c:v>-108.764648</c:v>
                </c:pt>
                <c:pt idx="258788">
                  <c:v>-75.5615234</c:v>
                </c:pt>
                <c:pt idx="258789">
                  <c:v>-22.8271484</c:v>
                </c:pt>
                <c:pt idx="258790">
                  <c:v>27.5878906</c:v>
                </c:pt>
                <c:pt idx="258791">
                  <c:v>77.8808594</c:v>
                </c:pt>
                <c:pt idx="258792">
                  <c:v>105.224609</c:v>
                </c:pt>
                <c:pt idx="258793">
                  <c:v>96.0693359</c:v>
                </c:pt>
                <c:pt idx="258794">
                  <c:v>74.3408203</c:v>
                </c:pt>
                <c:pt idx="258795">
                  <c:v>24.4140625</c:v>
                </c:pt>
                <c:pt idx="258796">
                  <c:v>-23.9257812</c:v>
                </c:pt>
                <c:pt idx="258797">
                  <c:v>-79.8339844</c:v>
                </c:pt>
                <c:pt idx="258798">
                  <c:v>-104.614258</c:v>
                </c:pt>
                <c:pt idx="258799">
                  <c:v>-104.858398</c:v>
                </c:pt>
                <c:pt idx="258800">
                  <c:v>-79.5898438</c:v>
                </c:pt>
                <c:pt idx="258801">
                  <c:v>-27.5878906</c:v>
                </c:pt>
                <c:pt idx="258802">
                  <c:v>20.1416016</c:v>
                </c:pt>
                <c:pt idx="258803">
                  <c:v>66.8945312</c:v>
                </c:pt>
                <c:pt idx="258804">
                  <c:v>103.515625</c:v>
                </c:pt>
                <c:pt idx="258805">
                  <c:v>105.46875</c:v>
                </c:pt>
                <c:pt idx="258806">
                  <c:v>77.8808594</c:v>
                </c:pt>
                <c:pt idx="258807">
                  <c:v>35.2783203</c:v>
                </c:pt>
                <c:pt idx="258808">
                  <c:v>-21.1181641</c:v>
                </c:pt>
                <c:pt idx="258809">
                  <c:v>-71.4111328</c:v>
                </c:pt>
                <c:pt idx="258810">
                  <c:v>-102.661133</c:v>
                </c:pt>
                <c:pt idx="258811">
                  <c:v>-106.079102</c:v>
                </c:pt>
                <c:pt idx="258812">
                  <c:v>-84.22851559999998</c:v>
                </c:pt>
                <c:pt idx="258813">
                  <c:v>-36.4990234</c:v>
                </c:pt>
                <c:pt idx="258814">
                  <c:v>15.2587891</c:v>
                </c:pt>
                <c:pt idx="258815">
                  <c:v>65.67382809999994</c:v>
                </c:pt>
                <c:pt idx="258816">
                  <c:v>96.0693359</c:v>
                </c:pt>
                <c:pt idx="258817">
                  <c:v>105.102539</c:v>
                </c:pt>
                <c:pt idx="258818">
                  <c:v>85.3271484</c:v>
                </c:pt>
                <c:pt idx="258819">
                  <c:v>41.1376953</c:v>
                </c:pt>
                <c:pt idx="258820">
                  <c:v>-15.3808594</c:v>
                </c:pt>
                <c:pt idx="258821">
                  <c:v>-62.3779297</c:v>
                </c:pt>
                <c:pt idx="258822">
                  <c:v>-98.63281249999996</c:v>
                </c:pt>
                <c:pt idx="258823">
                  <c:v>-111.694336</c:v>
                </c:pt>
                <c:pt idx="258824">
                  <c:v>-88.9892578</c:v>
                </c:pt>
                <c:pt idx="258825">
                  <c:v>-47.9736328</c:v>
                </c:pt>
                <c:pt idx="258826">
                  <c:v>9.39941406</c:v>
                </c:pt>
                <c:pt idx="258827">
                  <c:v>59.3261719</c:v>
                </c:pt>
                <c:pt idx="258828">
                  <c:v>98.0224609</c:v>
                </c:pt>
                <c:pt idx="258829">
                  <c:v>100.830078</c:v>
                </c:pt>
                <c:pt idx="258830">
                  <c:v>90.82031249999996</c:v>
                </c:pt>
                <c:pt idx="258831">
                  <c:v>47.85156249999999</c:v>
                </c:pt>
                <c:pt idx="258832">
                  <c:v>-11.1083984</c:v>
                </c:pt>
                <c:pt idx="258833">
                  <c:v>-67.13867190000001</c:v>
                </c:pt>
                <c:pt idx="258834">
                  <c:v>-95.82519529999998</c:v>
                </c:pt>
                <c:pt idx="258835">
                  <c:v>-108.642578</c:v>
                </c:pt>
                <c:pt idx="258836">
                  <c:v>-87.6464844</c:v>
                </c:pt>
                <c:pt idx="258837">
                  <c:v>-44.3115234</c:v>
                </c:pt>
                <c:pt idx="258838">
                  <c:v>2.9296875</c:v>
                </c:pt>
                <c:pt idx="258839">
                  <c:v>57.3730469</c:v>
                </c:pt>
                <c:pt idx="258840">
                  <c:v>94.84863279999998</c:v>
                </c:pt>
                <c:pt idx="258841">
                  <c:v>108.886719</c:v>
                </c:pt>
                <c:pt idx="258842">
                  <c:v>89.2333984</c:v>
                </c:pt>
                <c:pt idx="258843">
                  <c:v>48.2177734</c:v>
                </c:pt>
                <c:pt idx="258844">
                  <c:v>-7.08007812</c:v>
                </c:pt>
                <c:pt idx="258845">
                  <c:v>-50.0488281</c:v>
                </c:pt>
                <c:pt idx="258846">
                  <c:v>-92.6513672</c:v>
                </c:pt>
                <c:pt idx="258847">
                  <c:v>-105.224609</c:v>
                </c:pt>
                <c:pt idx="258848">
                  <c:v>-98.2666016</c:v>
                </c:pt>
                <c:pt idx="258849">
                  <c:v>-46.7529297</c:v>
                </c:pt>
                <c:pt idx="258850">
                  <c:v>-1.70898438</c:v>
                </c:pt>
                <c:pt idx="258851">
                  <c:v>46.875</c:v>
                </c:pt>
                <c:pt idx="258852">
                  <c:v>90.08789059999998</c:v>
                </c:pt>
                <c:pt idx="258853">
                  <c:v>105.34668</c:v>
                </c:pt>
                <c:pt idx="258854">
                  <c:v>91.0644531</c:v>
                </c:pt>
                <c:pt idx="258855">
                  <c:v>53.8330078</c:v>
                </c:pt>
                <c:pt idx="258856">
                  <c:v>2.31933594</c:v>
                </c:pt>
                <c:pt idx="258857">
                  <c:v>-48.2177734</c:v>
                </c:pt>
                <c:pt idx="258858">
                  <c:v>-91.1865234</c:v>
                </c:pt>
                <c:pt idx="258859">
                  <c:v>-107.910156</c:v>
                </c:pt>
                <c:pt idx="258860">
                  <c:v>-96.3134766</c:v>
                </c:pt>
                <c:pt idx="258861">
                  <c:v>-61.7675781</c:v>
                </c:pt>
                <c:pt idx="258862">
                  <c:v>-7.812499999999997</c:v>
                </c:pt>
                <c:pt idx="258863">
                  <c:v>52.734375</c:v>
                </c:pt>
                <c:pt idx="258864">
                  <c:v>91.0644531</c:v>
                </c:pt>
                <c:pt idx="258865">
                  <c:v>99.9755859</c:v>
                </c:pt>
                <c:pt idx="258866">
                  <c:v>95.0927734</c:v>
                </c:pt>
                <c:pt idx="258867">
                  <c:v>68.1152344</c:v>
                </c:pt>
                <c:pt idx="258868">
                  <c:v>14.0380859</c:v>
                </c:pt>
                <c:pt idx="258869">
                  <c:v>-46.875</c:v>
                </c:pt>
                <c:pt idx="258870">
                  <c:v>-86.05957029999998</c:v>
                </c:pt>
                <c:pt idx="258871">
                  <c:v>-109.25293</c:v>
                </c:pt>
                <c:pt idx="258872">
                  <c:v>-100.585938</c:v>
                </c:pt>
                <c:pt idx="258873">
                  <c:v>-64.2089844</c:v>
                </c:pt>
                <c:pt idx="258874">
                  <c:v>-18.3105469</c:v>
                </c:pt>
                <c:pt idx="258875">
                  <c:v>38.8183594</c:v>
                </c:pt>
                <c:pt idx="258876">
                  <c:v>83.984375</c:v>
                </c:pt>
                <c:pt idx="258877">
                  <c:v>109.741211</c:v>
                </c:pt>
                <c:pt idx="258878">
                  <c:v>101.196289</c:v>
                </c:pt>
                <c:pt idx="258879">
                  <c:v>74.8291016</c:v>
                </c:pt>
                <c:pt idx="258880">
                  <c:v>23.0712891</c:v>
                </c:pt>
                <c:pt idx="258881">
                  <c:v>-34.9121094</c:v>
                </c:pt>
                <c:pt idx="258882">
                  <c:v>-88.5009766</c:v>
                </c:pt>
                <c:pt idx="258883">
                  <c:v>-103.637695</c:v>
                </c:pt>
                <c:pt idx="258884">
                  <c:v>-98.38867190000001</c:v>
                </c:pt>
                <c:pt idx="258885">
                  <c:v>-75.8056641</c:v>
                </c:pt>
                <c:pt idx="258886">
                  <c:v>-20.38574219999997</c:v>
                </c:pt>
                <c:pt idx="258887">
                  <c:v>36.8652344</c:v>
                </c:pt>
                <c:pt idx="258888">
                  <c:v>86.05957029999998</c:v>
                </c:pt>
                <c:pt idx="258889">
                  <c:v>109.008789</c:v>
                </c:pt>
                <c:pt idx="258890">
                  <c:v>105.46875</c:v>
                </c:pt>
                <c:pt idx="258891">
                  <c:v>69.8242188</c:v>
                </c:pt>
                <c:pt idx="258892">
                  <c:v>19.7753906</c:v>
                </c:pt>
                <c:pt idx="258893">
                  <c:v>-33.81347659999999</c:v>
                </c:pt>
                <c:pt idx="258894">
                  <c:v>-82.03125</c:v>
                </c:pt>
                <c:pt idx="258895">
                  <c:v>-110.107422</c:v>
                </c:pt>
                <c:pt idx="258896">
                  <c:v>-110.229492</c:v>
                </c:pt>
                <c:pt idx="258897">
                  <c:v>-80.8105469</c:v>
                </c:pt>
                <c:pt idx="258898">
                  <c:v>-26.4892578</c:v>
                </c:pt>
                <c:pt idx="258899">
                  <c:v>30.5175781</c:v>
                </c:pt>
                <c:pt idx="258900">
                  <c:v>73.9746094</c:v>
                </c:pt>
                <c:pt idx="258901">
                  <c:v>107.666016</c:v>
                </c:pt>
                <c:pt idx="258902">
                  <c:v>107.299805</c:v>
                </c:pt>
                <c:pt idx="258903">
                  <c:v>70.3125</c:v>
                </c:pt>
                <c:pt idx="258904">
                  <c:v>28.44238279999998</c:v>
                </c:pt>
                <c:pt idx="258905">
                  <c:v>-15.3808594</c:v>
                </c:pt>
                <c:pt idx="258906">
                  <c:v>-64.453125</c:v>
                </c:pt>
                <c:pt idx="258907">
                  <c:v>-103.393555</c:v>
                </c:pt>
                <c:pt idx="258908">
                  <c:v>-106.445312</c:v>
                </c:pt>
                <c:pt idx="258909">
                  <c:v>-83.4960938</c:v>
                </c:pt>
                <c:pt idx="258910">
                  <c:v>-33.81347659999999</c:v>
                </c:pt>
                <c:pt idx="258911">
                  <c:v>23.3154297</c:v>
                </c:pt>
                <c:pt idx="258912">
                  <c:v>71.2890625</c:v>
                </c:pt>
                <c:pt idx="258913">
                  <c:v>99.3652344</c:v>
                </c:pt>
                <c:pt idx="258914">
                  <c:v>102.905273</c:v>
                </c:pt>
                <c:pt idx="258915">
                  <c:v>82.3974609</c:v>
                </c:pt>
                <c:pt idx="258916">
                  <c:v>35.6445312</c:v>
                </c:pt>
                <c:pt idx="258917">
                  <c:v>-17.578125</c:v>
                </c:pt>
                <c:pt idx="258918">
                  <c:v>-59.81445309999999</c:v>
                </c:pt>
                <c:pt idx="258919">
                  <c:v>-89.5996094</c:v>
                </c:pt>
                <c:pt idx="258920">
                  <c:v>-102.416992</c:v>
                </c:pt>
                <c:pt idx="258921">
                  <c:v>-85.6933594</c:v>
                </c:pt>
                <c:pt idx="258922">
                  <c:v>-43.2128906</c:v>
                </c:pt>
                <c:pt idx="258923">
                  <c:v>9.64355469</c:v>
                </c:pt>
                <c:pt idx="258924">
                  <c:v>64.57519529999998</c:v>
                </c:pt>
                <c:pt idx="258925">
                  <c:v>98.1445312</c:v>
                </c:pt>
                <c:pt idx="258926">
                  <c:v>105.834961</c:v>
                </c:pt>
                <c:pt idx="258927">
                  <c:v>88.2568359</c:v>
                </c:pt>
                <c:pt idx="258928">
                  <c:v>43.7011719</c:v>
                </c:pt>
                <c:pt idx="258929">
                  <c:v>-10.3759766</c:v>
                </c:pt>
                <c:pt idx="258930">
                  <c:v>-61.8896484</c:v>
                </c:pt>
                <c:pt idx="258931">
                  <c:v>-96.67968749999996</c:v>
                </c:pt>
                <c:pt idx="258932">
                  <c:v>-106.567383</c:v>
                </c:pt>
                <c:pt idx="258933">
                  <c:v>-94.7265625</c:v>
                </c:pt>
                <c:pt idx="258934">
                  <c:v>-53.2226562</c:v>
                </c:pt>
                <c:pt idx="258935">
                  <c:v>-2.56347656</c:v>
                </c:pt>
                <c:pt idx="258936">
                  <c:v>51.7578125</c:v>
                </c:pt>
                <c:pt idx="258937">
                  <c:v>90.33203119999993</c:v>
                </c:pt>
                <c:pt idx="258938">
                  <c:v>104.003906</c:v>
                </c:pt>
                <c:pt idx="258939">
                  <c:v>93.87207029999993</c:v>
                </c:pt>
                <c:pt idx="258940">
                  <c:v>53.2226562</c:v>
                </c:pt>
                <c:pt idx="258941">
                  <c:v>-3.05175781</c:v>
                </c:pt>
                <c:pt idx="258942">
                  <c:v>-51.6357422</c:v>
                </c:pt>
                <c:pt idx="258943">
                  <c:v>-86.18164059999998</c:v>
                </c:pt>
                <c:pt idx="258944">
                  <c:v>-105.34668</c:v>
                </c:pt>
                <c:pt idx="258945">
                  <c:v>-96.4355469</c:v>
                </c:pt>
                <c:pt idx="258946">
                  <c:v>-53.5888672</c:v>
                </c:pt>
                <c:pt idx="258947">
                  <c:v>-7.69042969</c:v>
                </c:pt>
                <c:pt idx="258948">
                  <c:v>49.6826172</c:v>
                </c:pt>
                <c:pt idx="258949">
                  <c:v>89.2333984</c:v>
                </c:pt>
                <c:pt idx="258950">
                  <c:v>103.759766</c:v>
                </c:pt>
                <c:pt idx="258951">
                  <c:v>92.77343749999996</c:v>
                </c:pt>
                <c:pt idx="258952">
                  <c:v>58.1054688</c:v>
                </c:pt>
                <c:pt idx="258953">
                  <c:v>7.812499999999997</c:v>
                </c:pt>
                <c:pt idx="258954">
                  <c:v>-45.2880859</c:v>
                </c:pt>
                <c:pt idx="258955">
                  <c:v>-89.11132809999998</c:v>
                </c:pt>
                <c:pt idx="258956">
                  <c:v>-108.032227</c:v>
                </c:pt>
                <c:pt idx="258957">
                  <c:v>-91.6748047</c:v>
                </c:pt>
                <c:pt idx="258958">
                  <c:v>-59.81445309999999</c:v>
                </c:pt>
                <c:pt idx="258959">
                  <c:v>-13.0615234</c:v>
                </c:pt>
                <c:pt idx="258960">
                  <c:v>43.4570312</c:v>
                </c:pt>
                <c:pt idx="258961">
                  <c:v>90.2099609</c:v>
                </c:pt>
                <c:pt idx="258962">
                  <c:v>103.637695</c:v>
                </c:pt>
                <c:pt idx="258963">
                  <c:v>99.60937499999996</c:v>
                </c:pt>
                <c:pt idx="258964">
                  <c:v>72.1435547</c:v>
                </c:pt>
                <c:pt idx="258965">
                  <c:v>16.1132812</c:v>
                </c:pt>
                <c:pt idx="258966">
                  <c:v>-44.6777344</c:v>
                </c:pt>
                <c:pt idx="258967">
                  <c:v>-89.35546879999995</c:v>
                </c:pt>
                <c:pt idx="258968">
                  <c:v>-108.276367</c:v>
                </c:pt>
                <c:pt idx="258969">
                  <c:v>-102.050781</c:v>
                </c:pt>
                <c:pt idx="258970">
                  <c:v>-65.7958984</c:v>
                </c:pt>
                <c:pt idx="258971">
                  <c:v>-17.2119141</c:v>
                </c:pt>
                <c:pt idx="258972">
                  <c:v>34.0576172</c:v>
                </c:pt>
                <c:pt idx="258973">
                  <c:v>82.5195312</c:v>
                </c:pt>
                <c:pt idx="258974">
                  <c:v>107.177734</c:v>
                </c:pt>
                <c:pt idx="258975">
                  <c:v>98.75488279999998</c:v>
                </c:pt>
                <c:pt idx="258976">
                  <c:v>68.7255859</c:v>
                </c:pt>
                <c:pt idx="258977">
                  <c:v>21.3623047</c:v>
                </c:pt>
                <c:pt idx="258978">
                  <c:v>-34.0576172</c:v>
                </c:pt>
                <c:pt idx="258979">
                  <c:v>-74.3408203</c:v>
                </c:pt>
                <c:pt idx="258980">
                  <c:v>-101.68457</c:v>
                </c:pt>
                <c:pt idx="258981">
                  <c:v>-102.172852</c:v>
                </c:pt>
                <c:pt idx="258982">
                  <c:v>-72.50976559999998</c:v>
                </c:pt>
                <c:pt idx="258983">
                  <c:v>-24.2919922</c:v>
                </c:pt>
                <c:pt idx="258984">
                  <c:v>31.7382812</c:v>
                </c:pt>
                <c:pt idx="258985">
                  <c:v>80.68847659999993</c:v>
                </c:pt>
                <c:pt idx="258986">
                  <c:v>112.182617</c:v>
                </c:pt>
                <c:pt idx="258987">
                  <c:v>106.445312</c:v>
                </c:pt>
                <c:pt idx="258988">
                  <c:v>74.7070312</c:v>
                </c:pt>
                <c:pt idx="258989">
                  <c:v>26.3671875</c:v>
                </c:pt>
                <c:pt idx="258990">
                  <c:v>-26.0009766</c:v>
                </c:pt>
                <c:pt idx="258991">
                  <c:v>-73.60839839999993</c:v>
                </c:pt>
                <c:pt idx="258992">
                  <c:v>-101.5625</c:v>
                </c:pt>
                <c:pt idx="258993">
                  <c:v>-109.619141</c:v>
                </c:pt>
                <c:pt idx="258994">
                  <c:v>-74.7070312</c:v>
                </c:pt>
                <c:pt idx="258995">
                  <c:v>-27.8320312</c:v>
                </c:pt>
                <c:pt idx="258996">
                  <c:v>23.9257812</c:v>
                </c:pt>
                <c:pt idx="258997">
                  <c:v>70.55664059999998</c:v>
                </c:pt>
                <c:pt idx="258998">
                  <c:v>101.68457</c:v>
                </c:pt>
                <c:pt idx="258999">
                  <c:v>103.393555</c:v>
                </c:pt>
                <c:pt idx="259000">
                  <c:v>77.8808594</c:v>
                </c:pt>
                <c:pt idx="259001">
                  <c:v>35.4003906</c:v>
                </c:pt>
                <c:pt idx="259002">
                  <c:v>-26.0009766</c:v>
                </c:pt>
                <c:pt idx="259003">
                  <c:v>-71.5332031</c:v>
                </c:pt>
                <c:pt idx="259004">
                  <c:v>-97.4121094</c:v>
                </c:pt>
                <c:pt idx="259005">
                  <c:v>-99.60937499999996</c:v>
                </c:pt>
                <c:pt idx="259006">
                  <c:v>-82.88574219999992</c:v>
                </c:pt>
                <c:pt idx="259007">
                  <c:v>-40.8935547</c:v>
                </c:pt>
                <c:pt idx="259008">
                  <c:v>19.0429688</c:v>
                </c:pt>
                <c:pt idx="259009">
                  <c:v>62.8662109</c:v>
                </c:pt>
                <c:pt idx="259010">
                  <c:v>98.5107422</c:v>
                </c:pt>
                <c:pt idx="259011">
                  <c:v>104.248047</c:v>
                </c:pt>
                <c:pt idx="259012">
                  <c:v>91.0644531</c:v>
                </c:pt>
                <c:pt idx="259013">
                  <c:v>35.5224609</c:v>
                </c:pt>
                <c:pt idx="259014">
                  <c:v>-19.4091797</c:v>
                </c:pt>
                <c:pt idx="259015">
                  <c:v>-65.4296875</c:v>
                </c:pt>
                <c:pt idx="259016">
                  <c:v>-101.196289</c:v>
                </c:pt>
                <c:pt idx="259017">
                  <c:v>-107.543945</c:v>
                </c:pt>
                <c:pt idx="259018">
                  <c:v>-80.078125</c:v>
                </c:pt>
                <c:pt idx="259019">
                  <c:v>-46.3867188</c:v>
                </c:pt>
                <c:pt idx="259020">
                  <c:v>8.178710939999998</c:v>
                </c:pt>
                <c:pt idx="259021">
                  <c:v>62.2558594</c:v>
                </c:pt>
                <c:pt idx="259022">
                  <c:v>103.759766</c:v>
                </c:pt>
                <c:pt idx="259023">
                  <c:v>115.112305</c:v>
                </c:pt>
                <c:pt idx="259024">
                  <c:v>91.9189453</c:v>
                </c:pt>
                <c:pt idx="259025">
                  <c:v>38.8183594</c:v>
                </c:pt>
                <c:pt idx="259026">
                  <c:v>-15.3808594</c:v>
                </c:pt>
                <c:pt idx="259027">
                  <c:v>-61.0351562</c:v>
                </c:pt>
                <c:pt idx="259028">
                  <c:v>-100.097656</c:v>
                </c:pt>
                <c:pt idx="259029">
                  <c:v>-103.149414</c:v>
                </c:pt>
                <c:pt idx="259030">
                  <c:v>-82.03125</c:v>
                </c:pt>
                <c:pt idx="259031">
                  <c:v>-52.4902344</c:v>
                </c:pt>
                <c:pt idx="259032">
                  <c:v>-1.70898438</c:v>
                </c:pt>
                <c:pt idx="259033">
                  <c:v>59.3261719</c:v>
                </c:pt>
                <c:pt idx="259034">
                  <c:v>94.2382812</c:v>
                </c:pt>
                <c:pt idx="259035">
                  <c:v>106.445312</c:v>
                </c:pt>
                <c:pt idx="259036">
                  <c:v>90.6982422</c:v>
                </c:pt>
                <c:pt idx="259037">
                  <c:v>49.6826172</c:v>
                </c:pt>
                <c:pt idx="259038">
                  <c:v>-4.02832031</c:v>
                </c:pt>
                <c:pt idx="259039">
                  <c:v>-50.0488281</c:v>
                </c:pt>
                <c:pt idx="259040">
                  <c:v>-95.703125</c:v>
                </c:pt>
                <c:pt idx="259041">
                  <c:v>-109.008789</c:v>
                </c:pt>
                <c:pt idx="259042">
                  <c:v>-94.7265625</c:v>
                </c:pt>
                <c:pt idx="259043">
                  <c:v>-60.546875</c:v>
                </c:pt>
                <c:pt idx="259044">
                  <c:v>-5.859375</c:v>
                </c:pt>
                <c:pt idx="259045">
                  <c:v>51.2695312</c:v>
                </c:pt>
                <c:pt idx="259046">
                  <c:v>87.7685547</c:v>
                </c:pt>
                <c:pt idx="259047">
                  <c:v>103.515625</c:v>
                </c:pt>
                <c:pt idx="259048">
                  <c:v>95.4589844</c:v>
                </c:pt>
                <c:pt idx="259049">
                  <c:v>57.4951172</c:v>
                </c:pt>
                <c:pt idx="259050">
                  <c:v>7.812499999999997</c:v>
                </c:pt>
                <c:pt idx="259051">
                  <c:v>-48.2177734</c:v>
                </c:pt>
                <c:pt idx="259052">
                  <c:v>-93.38378909999996</c:v>
                </c:pt>
                <c:pt idx="259053">
                  <c:v>-111.938477</c:v>
                </c:pt>
                <c:pt idx="259054">
                  <c:v>-97.1679688</c:v>
                </c:pt>
                <c:pt idx="259055">
                  <c:v>-52.0019531</c:v>
                </c:pt>
                <c:pt idx="259056">
                  <c:v>-1.09863281</c:v>
                </c:pt>
                <c:pt idx="259057">
                  <c:v>38.0859375</c:v>
                </c:pt>
                <c:pt idx="259058">
                  <c:v>87.7685547</c:v>
                </c:pt>
                <c:pt idx="259059">
                  <c:v>114.624023</c:v>
                </c:pt>
                <c:pt idx="259060">
                  <c:v>101.318359</c:v>
                </c:pt>
                <c:pt idx="259061">
                  <c:v>68.2373047</c:v>
                </c:pt>
                <c:pt idx="259062">
                  <c:v>9.765625</c:v>
                </c:pt>
                <c:pt idx="259063">
                  <c:v>-38.4521484</c:v>
                </c:pt>
                <c:pt idx="259064">
                  <c:v>-79.9560547</c:v>
                </c:pt>
                <c:pt idx="259065">
                  <c:v>-106.445312</c:v>
                </c:pt>
                <c:pt idx="259066">
                  <c:v>-96.5576172</c:v>
                </c:pt>
                <c:pt idx="259067">
                  <c:v>-70.0683594</c:v>
                </c:pt>
                <c:pt idx="259068">
                  <c:v>-15.5029297</c:v>
                </c:pt>
                <c:pt idx="259069">
                  <c:v>34.6679688</c:v>
                </c:pt>
                <c:pt idx="259070">
                  <c:v>83.6181641</c:v>
                </c:pt>
                <c:pt idx="259071">
                  <c:v>110.229492</c:v>
                </c:pt>
                <c:pt idx="259072">
                  <c:v>109.619141</c:v>
                </c:pt>
                <c:pt idx="259073">
                  <c:v>69.7021484</c:v>
                </c:pt>
                <c:pt idx="259074">
                  <c:v>12.8173828</c:v>
                </c:pt>
                <c:pt idx="259075">
                  <c:v>-46.2646484</c:v>
                </c:pt>
                <c:pt idx="259076">
                  <c:v>-79.8339844</c:v>
                </c:pt>
                <c:pt idx="259077">
                  <c:v>-106.567383</c:v>
                </c:pt>
                <c:pt idx="259078">
                  <c:v>-103.881836</c:v>
                </c:pt>
                <c:pt idx="259079">
                  <c:v>-70.55664059999998</c:v>
                </c:pt>
                <c:pt idx="259080">
                  <c:v>-18.6767578</c:v>
                </c:pt>
                <c:pt idx="259081">
                  <c:v>32.4707031</c:v>
                </c:pt>
                <c:pt idx="259082">
                  <c:v>77.63671879999995</c:v>
                </c:pt>
                <c:pt idx="259083">
                  <c:v>103.881836</c:v>
                </c:pt>
                <c:pt idx="259084">
                  <c:v>99.1210938</c:v>
                </c:pt>
                <c:pt idx="259085">
                  <c:v>69.7021484</c:v>
                </c:pt>
                <c:pt idx="259086">
                  <c:v>23.4375</c:v>
                </c:pt>
                <c:pt idx="259087">
                  <c:v>-25.2685547</c:v>
                </c:pt>
                <c:pt idx="259088">
                  <c:v>-75.31738279999998</c:v>
                </c:pt>
                <c:pt idx="259089">
                  <c:v>-103.149414</c:v>
                </c:pt>
                <c:pt idx="259090">
                  <c:v>-99.2431641</c:v>
                </c:pt>
                <c:pt idx="259091">
                  <c:v>-68.4814453</c:v>
                </c:pt>
                <c:pt idx="259092">
                  <c:v>-28.3203125</c:v>
                </c:pt>
                <c:pt idx="259093">
                  <c:v>20.7519531</c:v>
                </c:pt>
                <c:pt idx="259094">
                  <c:v>67.9931641</c:v>
                </c:pt>
                <c:pt idx="259095">
                  <c:v>100.463867</c:v>
                </c:pt>
                <c:pt idx="259096">
                  <c:v>105.59082</c:v>
                </c:pt>
                <c:pt idx="259097">
                  <c:v>85.20507809999994</c:v>
                </c:pt>
                <c:pt idx="259098">
                  <c:v>37.4755859</c:v>
                </c:pt>
                <c:pt idx="259099">
                  <c:v>-22.4609375</c:v>
                </c:pt>
                <c:pt idx="259100">
                  <c:v>-66.8945312</c:v>
                </c:pt>
                <c:pt idx="259101">
                  <c:v>-102.172852</c:v>
                </c:pt>
                <c:pt idx="259102">
                  <c:v>-103.149414</c:v>
                </c:pt>
                <c:pt idx="259103">
                  <c:v>-79.7119141</c:v>
                </c:pt>
                <c:pt idx="259104">
                  <c:v>-35.0341797</c:v>
                </c:pt>
                <c:pt idx="259105">
                  <c:v>17.2119141</c:v>
                </c:pt>
                <c:pt idx="259106">
                  <c:v>66.65039059999994</c:v>
                </c:pt>
                <c:pt idx="259107">
                  <c:v>93.6279297</c:v>
                </c:pt>
                <c:pt idx="259108">
                  <c:v>106.933594</c:v>
                </c:pt>
                <c:pt idx="259109">
                  <c:v>83.2519531</c:v>
                </c:pt>
                <c:pt idx="259110">
                  <c:v>36.7431641</c:v>
                </c:pt>
                <c:pt idx="259111">
                  <c:v>-2.9296875</c:v>
                </c:pt>
                <c:pt idx="259112">
                  <c:v>-62.1337891</c:v>
                </c:pt>
                <c:pt idx="259113">
                  <c:v>-104.980469</c:v>
                </c:pt>
                <c:pt idx="259114">
                  <c:v>-112.548828</c:v>
                </c:pt>
                <c:pt idx="259115">
                  <c:v>-87.4023438</c:v>
                </c:pt>
                <c:pt idx="259116">
                  <c:v>-47.4853516</c:v>
                </c:pt>
                <c:pt idx="259117">
                  <c:v>10.9863281</c:v>
                </c:pt>
                <c:pt idx="259118">
                  <c:v>58.3496094</c:v>
                </c:pt>
                <c:pt idx="259119">
                  <c:v>104.736328</c:v>
                </c:pt>
                <c:pt idx="259120">
                  <c:v>110.351562</c:v>
                </c:pt>
                <c:pt idx="259121">
                  <c:v>90.2099609</c:v>
                </c:pt>
                <c:pt idx="259122">
                  <c:v>46.6308594</c:v>
                </c:pt>
                <c:pt idx="259123">
                  <c:v>-1.09863281</c:v>
                </c:pt>
                <c:pt idx="259124">
                  <c:v>-54.93164059999999</c:v>
                </c:pt>
                <c:pt idx="259125">
                  <c:v>-97.5341797</c:v>
                </c:pt>
                <c:pt idx="259126">
                  <c:v>-111.450195</c:v>
                </c:pt>
                <c:pt idx="259127">
                  <c:v>-89.35546879999995</c:v>
                </c:pt>
                <c:pt idx="259128">
                  <c:v>-47.4853516</c:v>
                </c:pt>
                <c:pt idx="259129">
                  <c:v>3.17382812</c:v>
                </c:pt>
                <c:pt idx="259130">
                  <c:v>54.4433594</c:v>
                </c:pt>
                <c:pt idx="259131">
                  <c:v>97.4121094</c:v>
                </c:pt>
                <c:pt idx="259132">
                  <c:v>107.543945</c:v>
                </c:pt>
                <c:pt idx="259133">
                  <c:v>86.9140625</c:v>
                </c:pt>
                <c:pt idx="259134">
                  <c:v>55.1757812</c:v>
                </c:pt>
                <c:pt idx="259135">
                  <c:v>5.49316406</c:v>
                </c:pt>
                <c:pt idx="259136">
                  <c:v>-52.2460938</c:v>
                </c:pt>
                <c:pt idx="259137">
                  <c:v>-90.82031249999996</c:v>
                </c:pt>
                <c:pt idx="259138">
                  <c:v>-101.074219</c:v>
                </c:pt>
                <c:pt idx="259139">
                  <c:v>-91.9189453</c:v>
                </c:pt>
                <c:pt idx="259140">
                  <c:v>-54.6875</c:v>
                </c:pt>
                <c:pt idx="259141">
                  <c:v>-0.244140625</c:v>
                </c:pt>
                <c:pt idx="259142">
                  <c:v>53.7109375</c:v>
                </c:pt>
                <c:pt idx="259143">
                  <c:v>89.4775391</c:v>
                </c:pt>
                <c:pt idx="259144">
                  <c:v>108.642578</c:v>
                </c:pt>
                <c:pt idx="259145">
                  <c:v>102.050781</c:v>
                </c:pt>
                <c:pt idx="259146">
                  <c:v>53.4667969</c:v>
                </c:pt>
                <c:pt idx="259147">
                  <c:v>3.66210938</c:v>
                </c:pt>
                <c:pt idx="259148">
                  <c:v>-46.5087891</c:v>
                </c:pt>
                <c:pt idx="259149">
                  <c:v>-85.20507809999994</c:v>
                </c:pt>
                <c:pt idx="259150">
                  <c:v>-101.928711</c:v>
                </c:pt>
                <c:pt idx="259151">
                  <c:v>-99.60937499999996</c:v>
                </c:pt>
                <c:pt idx="259152">
                  <c:v>-59.81445309999999</c:v>
                </c:pt>
                <c:pt idx="259153">
                  <c:v>-10.6201172</c:v>
                </c:pt>
                <c:pt idx="259154">
                  <c:v>40.4052734</c:v>
                </c:pt>
                <c:pt idx="259155">
                  <c:v>82.03125</c:v>
                </c:pt>
                <c:pt idx="259156">
                  <c:v>109.863281</c:v>
                </c:pt>
                <c:pt idx="259157">
                  <c:v>90.6982422</c:v>
                </c:pt>
                <c:pt idx="259158">
                  <c:v>63.2324219</c:v>
                </c:pt>
                <c:pt idx="259159">
                  <c:v>10.2539062</c:v>
                </c:pt>
                <c:pt idx="259160">
                  <c:v>-45.8984375</c:v>
                </c:pt>
                <c:pt idx="259161">
                  <c:v>-87.4023438</c:v>
                </c:pt>
                <c:pt idx="259162">
                  <c:v>-107.910156</c:v>
                </c:pt>
                <c:pt idx="259163">
                  <c:v>-94.1162109</c:v>
                </c:pt>
                <c:pt idx="259164">
                  <c:v>-63.8427734</c:v>
                </c:pt>
                <c:pt idx="259165">
                  <c:v>-13.9160156</c:v>
                </c:pt>
                <c:pt idx="259166">
                  <c:v>39.9169922</c:v>
                </c:pt>
                <c:pt idx="259167">
                  <c:v>77.5146484</c:v>
                </c:pt>
                <c:pt idx="259168">
                  <c:v>106.445312</c:v>
                </c:pt>
                <c:pt idx="259169">
                  <c:v>103.515625</c:v>
                </c:pt>
                <c:pt idx="259170">
                  <c:v>78.36914059999998</c:v>
                </c:pt>
                <c:pt idx="259171">
                  <c:v>23.5595703</c:v>
                </c:pt>
                <c:pt idx="259172">
                  <c:v>-29.7851562</c:v>
                </c:pt>
                <c:pt idx="259173">
                  <c:v>-80.4443359</c:v>
                </c:pt>
                <c:pt idx="259174">
                  <c:v>-101.318359</c:v>
                </c:pt>
                <c:pt idx="259175">
                  <c:v>-107.543945</c:v>
                </c:pt>
                <c:pt idx="259176">
                  <c:v>-74.5849609</c:v>
                </c:pt>
                <c:pt idx="259177">
                  <c:v>-23.3154297</c:v>
                </c:pt>
                <c:pt idx="259178">
                  <c:v>28.6865234</c:v>
                </c:pt>
                <c:pt idx="259179">
                  <c:v>70.9228516</c:v>
                </c:pt>
                <c:pt idx="259180">
                  <c:v>101.196289</c:v>
                </c:pt>
                <c:pt idx="259181">
                  <c:v>102.539062</c:v>
                </c:pt>
                <c:pt idx="259182">
                  <c:v>77.39257809999994</c:v>
                </c:pt>
                <c:pt idx="259183">
                  <c:v>29.296875</c:v>
                </c:pt>
                <c:pt idx="259184">
                  <c:v>-23.8037109</c:v>
                </c:pt>
                <c:pt idx="259185">
                  <c:v>-75.9277344</c:v>
                </c:pt>
                <c:pt idx="259186">
                  <c:v>-105.224609</c:v>
                </c:pt>
                <c:pt idx="259187">
                  <c:v>-103.393555</c:v>
                </c:pt>
                <c:pt idx="259188">
                  <c:v>-78.8574219</c:v>
                </c:pt>
                <c:pt idx="259189">
                  <c:v>-38.3300781</c:v>
                </c:pt>
                <c:pt idx="259190">
                  <c:v>24.6582031</c:v>
                </c:pt>
                <c:pt idx="259191">
                  <c:v>70.55664059999998</c:v>
                </c:pt>
                <c:pt idx="259192">
                  <c:v>101.5625</c:v>
                </c:pt>
                <c:pt idx="259193">
                  <c:v>107.543945</c:v>
                </c:pt>
                <c:pt idx="259194">
                  <c:v>76.0498047</c:v>
                </c:pt>
                <c:pt idx="259195">
                  <c:v>35.4003906</c:v>
                </c:pt>
                <c:pt idx="259196">
                  <c:v>-22.0947266</c:v>
                </c:pt>
                <c:pt idx="259197">
                  <c:v>-73.3642578</c:v>
                </c:pt>
                <c:pt idx="259198">
                  <c:v>-106.933594</c:v>
                </c:pt>
                <c:pt idx="259199">
                  <c:v>-105.834961</c:v>
                </c:pt>
                <c:pt idx="259200">
                  <c:v>-81.7871094</c:v>
                </c:pt>
                <c:pt idx="259201">
                  <c:v>-43.0908203</c:v>
                </c:pt>
                <c:pt idx="259202">
                  <c:v>9.88769531</c:v>
                </c:pt>
                <c:pt idx="259203">
                  <c:v>57.9833984</c:v>
                </c:pt>
                <c:pt idx="259204">
                  <c:v>99.4873047</c:v>
                </c:pt>
                <c:pt idx="259205">
                  <c:v>101.318359</c:v>
                </c:pt>
                <c:pt idx="259206">
                  <c:v>89.4775391</c:v>
                </c:pt>
                <c:pt idx="259207">
                  <c:v>44.6777344</c:v>
                </c:pt>
                <c:pt idx="259208">
                  <c:v>-6.225585939999994</c:v>
                </c:pt>
                <c:pt idx="259209">
                  <c:v>-57.61718749999999</c:v>
                </c:pt>
                <c:pt idx="259210">
                  <c:v>-98.0224609</c:v>
                </c:pt>
                <c:pt idx="259211">
                  <c:v>-107.299805</c:v>
                </c:pt>
                <c:pt idx="259212">
                  <c:v>-89.9658203</c:v>
                </c:pt>
                <c:pt idx="259213">
                  <c:v>-44.1894531</c:v>
                </c:pt>
                <c:pt idx="259214">
                  <c:v>5.12695312</c:v>
                </c:pt>
                <c:pt idx="259215">
                  <c:v>59.81445309999999</c:v>
                </c:pt>
                <c:pt idx="259216">
                  <c:v>94.97070309999998</c:v>
                </c:pt>
                <c:pt idx="259217">
                  <c:v>109.375</c:v>
                </c:pt>
                <c:pt idx="259218">
                  <c:v>93.9941406</c:v>
                </c:pt>
                <c:pt idx="259219">
                  <c:v>45.0439453</c:v>
                </c:pt>
                <c:pt idx="259220">
                  <c:v>-2.80761719</c:v>
                </c:pt>
                <c:pt idx="259221">
                  <c:v>-54.1992188</c:v>
                </c:pt>
                <c:pt idx="259222">
                  <c:v>-97.1679688</c:v>
                </c:pt>
                <c:pt idx="259223">
                  <c:v>-111.206055</c:v>
                </c:pt>
                <c:pt idx="259224">
                  <c:v>-97.4121094</c:v>
                </c:pt>
                <c:pt idx="259225">
                  <c:v>-52.6123047</c:v>
                </c:pt>
                <c:pt idx="259226">
                  <c:v>3.17382812</c:v>
                </c:pt>
                <c:pt idx="259227">
                  <c:v>56.3964844</c:v>
                </c:pt>
                <c:pt idx="259228">
                  <c:v>97.5341797</c:v>
                </c:pt>
                <c:pt idx="259229">
                  <c:v>116.699219</c:v>
                </c:pt>
                <c:pt idx="259230">
                  <c:v>97.77832029999998</c:v>
                </c:pt>
                <c:pt idx="259231">
                  <c:v>62.6220703</c:v>
                </c:pt>
                <c:pt idx="259232">
                  <c:v>11.1083984</c:v>
                </c:pt>
                <c:pt idx="259233">
                  <c:v>-42.7246094</c:v>
                </c:pt>
                <c:pt idx="259234">
                  <c:v>-88.13476559999998</c:v>
                </c:pt>
                <c:pt idx="259235">
                  <c:v>-107.666016</c:v>
                </c:pt>
                <c:pt idx="259236">
                  <c:v>-100.219727</c:v>
                </c:pt>
                <c:pt idx="259237">
                  <c:v>-52.734375</c:v>
                </c:pt>
                <c:pt idx="259238">
                  <c:v>-8.91113281</c:v>
                </c:pt>
                <c:pt idx="259239">
                  <c:v>44.4335938</c:v>
                </c:pt>
                <c:pt idx="259240">
                  <c:v>88.37890619999993</c:v>
                </c:pt>
                <c:pt idx="259241">
                  <c:v>110.595703</c:v>
                </c:pt>
                <c:pt idx="259242">
                  <c:v>100.219727</c:v>
                </c:pt>
                <c:pt idx="259243">
                  <c:v>66.2841797</c:v>
                </c:pt>
                <c:pt idx="259244">
                  <c:v>15.0146484</c:v>
                </c:pt>
                <c:pt idx="259245">
                  <c:v>-45.0439453</c:v>
                </c:pt>
                <c:pt idx="259246">
                  <c:v>-81.5429688</c:v>
                </c:pt>
                <c:pt idx="259247">
                  <c:v>-104.736328</c:v>
                </c:pt>
                <c:pt idx="259248">
                  <c:v>-97.65625</c:v>
                </c:pt>
                <c:pt idx="259249">
                  <c:v>-55.6640625</c:v>
                </c:pt>
                <c:pt idx="259250">
                  <c:v>-7.324218749999996</c:v>
                </c:pt>
                <c:pt idx="259251">
                  <c:v>43.8232422</c:v>
                </c:pt>
                <c:pt idx="259252">
                  <c:v>86.9140625</c:v>
                </c:pt>
                <c:pt idx="259253">
                  <c:v>108.520508</c:v>
                </c:pt>
                <c:pt idx="259254">
                  <c:v>95.0927734</c:v>
                </c:pt>
                <c:pt idx="259255">
                  <c:v>64.57519529999998</c:v>
                </c:pt>
                <c:pt idx="259256">
                  <c:v>13.5498047</c:v>
                </c:pt>
                <c:pt idx="259257">
                  <c:v>-37.9638672</c:v>
                </c:pt>
                <c:pt idx="259258">
                  <c:v>-83.0078125</c:v>
                </c:pt>
                <c:pt idx="259259">
                  <c:v>-99.2431641</c:v>
                </c:pt>
                <c:pt idx="259260">
                  <c:v>-100.708008</c:v>
                </c:pt>
                <c:pt idx="259261">
                  <c:v>-67.0166016</c:v>
                </c:pt>
                <c:pt idx="259262">
                  <c:v>-14.4042969</c:v>
                </c:pt>
                <c:pt idx="259263">
                  <c:v>38.4521484</c:v>
                </c:pt>
                <c:pt idx="259264">
                  <c:v>84.4726562</c:v>
                </c:pt>
                <c:pt idx="259265">
                  <c:v>105.712891</c:v>
                </c:pt>
                <c:pt idx="259266">
                  <c:v>103.637695</c:v>
                </c:pt>
                <c:pt idx="259267">
                  <c:v>70.3125</c:v>
                </c:pt>
                <c:pt idx="259268">
                  <c:v>19.4091797</c:v>
                </c:pt>
                <c:pt idx="259269">
                  <c:v>-28.44238279999998</c:v>
                </c:pt>
                <c:pt idx="259270">
                  <c:v>-78.36914059999998</c:v>
                </c:pt>
                <c:pt idx="259271">
                  <c:v>-98.9990234</c:v>
                </c:pt>
                <c:pt idx="259272">
                  <c:v>-101.074219</c:v>
                </c:pt>
                <c:pt idx="259273">
                  <c:v>-70.4345703</c:v>
                </c:pt>
                <c:pt idx="259274">
                  <c:v>-28.9306641</c:v>
                </c:pt>
                <c:pt idx="259275">
                  <c:v>28.5644531</c:v>
                </c:pt>
                <c:pt idx="259276">
                  <c:v>76.9042969</c:v>
                </c:pt>
                <c:pt idx="259277">
                  <c:v>106.567383</c:v>
                </c:pt>
                <c:pt idx="259278">
                  <c:v>104.492188</c:v>
                </c:pt>
                <c:pt idx="259279">
                  <c:v>79.4677734</c:v>
                </c:pt>
                <c:pt idx="259280">
                  <c:v>34.0576172</c:v>
                </c:pt>
                <c:pt idx="259281">
                  <c:v>-21.2402344</c:v>
                </c:pt>
                <c:pt idx="259282">
                  <c:v>-68.7255859</c:v>
                </c:pt>
                <c:pt idx="259283">
                  <c:v>-105.224609</c:v>
                </c:pt>
                <c:pt idx="259284">
                  <c:v>-107.788086</c:v>
                </c:pt>
                <c:pt idx="259285">
                  <c:v>-81.7871094</c:v>
                </c:pt>
                <c:pt idx="259286">
                  <c:v>-32.2265625</c:v>
                </c:pt>
                <c:pt idx="259287">
                  <c:v>22.8271484</c:v>
                </c:pt>
                <c:pt idx="259288">
                  <c:v>74.3408203</c:v>
                </c:pt>
                <c:pt idx="259289">
                  <c:v>108.032227</c:v>
                </c:pt>
                <c:pt idx="259290">
                  <c:v>104.370117</c:v>
                </c:pt>
                <c:pt idx="259291">
                  <c:v>85.8154297</c:v>
                </c:pt>
                <c:pt idx="259292">
                  <c:v>37.8417969</c:v>
                </c:pt>
                <c:pt idx="259293">
                  <c:v>-21.7285156</c:v>
                </c:pt>
                <c:pt idx="259294">
                  <c:v>-76.5380859</c:v>
                </c:pt>
                <c:pt idx="259295">
                  <c:v>-99.2431641</c:v>
                </c:pt>
                <c:pt idx="259296">
                  <c:v>-104.492188</c:v>
                </c:pt>
                <c:pt idx="259297">
                  <c:v>-90.33203119999993</c:v>
                </c:pt>
                <c:pt idx="259298">
                  <c:v>-40.0390625</c:v>
                </c:pt>
                <c:pt idx="259299">
                  <c:v>16.4794922</c:v>
                </c:pt>
                <c:pt idx="259300">
                  <c:v>72.6318359</c:v>
                </c:pt>
                <c:pt idx="259301">
                  <c:v>109.130859</c:v>
                </c:pt>
                <c:pt idx="259302">
                  <c:v>106.567383</c:v>
                </c:pt>
                <c:pt idx="259303">
                  <c:v>82.7636719</c:v>
                </c:pt>
                <c:pt idx="259304">
                  <c:v>40.4052734</c:v>
                </c:pt>
                <c:pt idx="259305">
                  <c:v>-9.155273439999998</c:v>
                </c:pt>
                <c:pt idx="259306">
                  <c:v>-54.8095703</c:v>
                </c:pt>
                <c:pt idx="259307">
                  <c:v>-90.33203119999993</c:v>
                </c:pt>
                <c:pt idx="259308">
                  <c:v>-107.543945</c:v>
                </c:pt>
                <c:pt idx="259309">
                  <c:v>-90.82031249999996</c:v>
                </c:pt>
                <c:pt idx="259310">
                  <c:v>-47.3632812</c:v>
                </c:pt>
                <c:pt idx="259311">
                  <c:v>5.615234379999995</c:v>
                </c:pt>
                <c:pt idx="259312">
                  <c:v>59.9365234</c:v>
                </c:pt>
                <c:pt idx="259313">
                  <c:v>98.38867190000001</c:v>
                </c:pt>
                <c:pt idx="259314">
                  <c:v>108.520508</c:v>
                </c:pt>
                <c:pt idx="259315">
                  <c:v>97.4121094</c:v>
                </c:pt>
                <c:pt idx="259316">
                  <c:v>53.8330078</c:v>
                </c:pt>
                <c:pt idx="259317">
                  <c:v>0.0</c:v>
                </c:pt>
                <c:pt idx="259318">
                  <c:v>-49.80468749999996</c:v>
                </c:pt>
                <c:pt idx="259319">
                  <c:v>-89.9658203</c:v>
                </c:pt>
                <c:pt idx="259320">
                  <c:v>-107.299805</c:v>
                </c:pt>
                <c:pt idx="259321">
                  <c:v>-87.03613279999998</c:v>
                </c:pt>
                <c:pt idx="259322">
                  <c:v>-45.8984375</c:v>
                </c:pt>
                <c:pt idx="259323">
                  <c:v>2.07519531</c:v>
                </c:pt>
                <c:pt idx="259324">
                  <c:v>52.1240234</c:v>
                </c:pt>
                <c:pt idx="259325">
                  <c:v>93.75</c:v>
                </c:pt>
                <c:pt idx="259326">
                  <c:v>110.107422</c:v>
                </c:pt>
                <c:pt idx="259327">
                  <c:v>97.65625</c:v>
                </c:pt>
                <c:pt idx="259328">
                  <c:v>62.5</c:v>
                </c:pt>
                <c:pt idx="259329">
                  <c:v>4.882812499999997</c:v>
                </c:pt>
                <c:pt idx="259330">
                  <c:v>-51.8798828</c:v>
                </c:pt>
                <c:pt idx="259331">
                  <c:v>-89.35546879999995</c:v>
                </c:pt>
                <c:pt idx="259332">
                  <c:v>-107.788086</c:v>
                </c:pt>
                <c:pt idx="259333">
                  <c:v>-88.37890619999993</c:v>
                </c:pt>
                <c:pt idx="259334">
                  <c:v>-61.2792969</c:v>
                </c:pt>
                <c:pt idx="259335">
                  <c:v>-9.155273439999998</c:v>
                </c:pt>
                <c:pt idx="259336">
                  <c:v>48.2177734</c:v>
                </c:pt>
                <c:pt idx="259337">
                  <c:v>90.6982422</c:v>
                </c:pt>
                <c:pt idx="259338">
                  <c:v>105.102539</c:v>
                </c:pt>
                <c:pt idx="259339">
                  <c:v>97.1679688</c:v>
                </c:pt>
                <c:pt idx="259340">
                  <c:v>59.2041016</c:v>
                </c:pt>
                <c:pt idx="259341">
                  <c:v>13.4277344</c:v>
                </c:pt>
                <c:pt idx="259342">
                  <c:v>-42.96875</c:v>
                </c:pt>
                <c:pt idx="259343">
                  <c:v>-87.7685547</c:v>
                </c:pt>
                <c:pt idx="259344">
                  <c:v>-107.299805</c:v>
                </c:pt>
                <c:pt idx="259345">
                  <c:v>-99.9755859</c:v>
                </c:pt>
                <c:pt idx="259346">
                  <c:v>-60.7910156</c:v>
                </c:pt>
                <c:pt idx="259347">
                  <c:v>-11.8408203</c:v>
                </c:pt>
                <c:pt idx="259348">
                  <c:v>40.0390625</c:v>
                </c:pt>
                <c:pt idx="259349">
                  <c:v>79.1015625</c:v>
                </c:pt>
                <c:pt idx="259350">
                  <c:v>97.90039059999998</c:v>
                </c:pt>
                <c:pt idx="259351">
                  <c:v>103.637695</c:v>
                </c:pt>
                <c:pt idx="259352">
                  <c:v>70.55664059999998</c:v>
                </c:pt>
                <c:pt idx="259353">
                  <c:v>15.9912109</c:v>
                </c:pt>
                <c:pt idx="259354">
                  <c:v>-37.9638672</c:v>
                </c:pt>
                <c:pt idx="259355">
                  <c:v>-76.17187499999996</c:v>
                </c:pt>
                <c:pt idx="259356">
                  <c:v>-101.44043</c:v>
                </c:pt>
                <c:pt idx="259357">
                  <c:v>-100.463867</c:v>
                </c:pt>
                <c:pt idx="259358">
                  <c:v>-70.3125</c:v>
                </c:pt>
                <c:pt idx="259359">
                  <c:v>-17.4560547</c:v>
                </c:pt>
                <c:pt idx="259360">
                  <c:v>27.7099609</c:v>
                </c:pt>
                <c:pt idx="259361">
                  <c:v>76.5380859</c:v>
                </c:pt>
                <c:pt idx="259362">
                  <c:v>108.520508</c:v>
                </c:pt>
                <c:pt idx="259363">
                  <c:v>107.788086</c:v>
                </c:pt>
                <c:pt idx="259364">
                  <c:v>75.31738279999998</c:v>
                </c:pt>
                <c:pt idx="259365">
                  <c:v>24.2919922</c:v>
                </c:pt>
                <c:pt idx="259366">
                  <c:v>-34.3017578</c:v>
                </c:pt>
                <c:pt idx="259367">
                  <c:v>-80.8105469</c:v>
                </c:pt>
                <c:pt idx="259368">
                  <c:v>-107.421875</c:v>
                </c:pt>
                <c:pt idx="259369">
                  <c:v>-105.46875</c:v>
                </c:pt>
                <c:pt idx="259370">
                  <c:v>-79.7119141</c:v>
                </c:pt>
                <c:pt idx="259371">
                  <c:v>-31.25</c:v>
                </c:pt>
                <c:pt idx="259372">
                  <c:v>21.484375</c:v>
                </c:pt>
                <c:pt idx="259373">
                  <c:v>74.3408203</c:v>
                </c:pt>
                <c:pt idx="259374">
                  <c:v>106.079102</c:v>
                </c:pt>
                <c:pt idx="259375">
                  <c:v>98.5107422</c:v>
                </c:pt>
                <c:pt idx="259376">
                  <c:v>69.58007809999994</c:v>
                </c:pt>
                <c:pt idx="259377">
                  <c:v>30.1513672</c:v>
                </c:pt>
                <c:pt idx="259378">
                  <c:v>-31.7382812</c:v>
                </c:pt>
                <c:pt idx="259379">
                  <c:v>-75.0732422</c:v>
                </c:pt>
                <c:pt idx="259380">
                  <c:v>-99.3652344</c:v>
                </c:pt>
                <c:pt idx="259381">
                  <c:v>-98.1445312</c:v>
                </c:pt>
                <c:pt idx="259382">
                  <c:v>-83.7402344</c:v>
                </c:pt>
                <c:pt idx="259383">
                  <c:v>-39.6728516</c:v>
                </c:pt>
                <c:pt idx="259384">
                  <c:v>14.1601562</c:v>
                </c:pt>
                <c:pt idx="259385">
                  <c:v>70.9228516</c:v>
                </c:pt>
                <c:pt idx="259386">
                  <c:v>97.1679688</c:v>
                </c:pt>
                <c:pt idx="259387">
                  <c:v>100.341797</c:v>
                </c:pt>
                <c:pt idx="259388">
                  <c:v>86.3037109</c:v>
                </c:pt>
                <c:pt idx="259389">
                  <c:v>36.7431641</c:v>
                </c:pt>
                <c:pt idx="259390">
                  <c:v>-25.7568359</c:v>
                </c:pt>
                <c:pt idx="259391">
                  <c:v>-74.8291016</c:v>
                </c:pt>
                <c:pt idx="259392">
                  <c:v>-104.614258</c:v>
                </c:pt>
                <c:pt idx="259393">
                  <c:v>-108.154297</c:v>
                </c:pt>
                <c:pt idx="259394">
                  <c:v>-80.078125</c:v>
                </c:pt>
                <c:pt idx="259395">
                  <c:v>-35.7666016</c:v>
                </c:pt>
                <c:pt idx="259396">
                  <c:v>11.71875</c:v>
                </c:pt>
                <c:pt idx="259397">
                  <c:v>66.8945312</c:v>
                </c:pt>
                <c:pt idx="259398">
                  <c:v>101.68457</c:v>
                </c:pt>
                <c:pt idx="259399">
                  <c:v>108.398438</c:v>
                </c:pt>
                <c:pt idx="259400">
                  <c:v>89.84375</c:v>
                </c:pt>
                <c:pt idx="259401">
                  <c:v>45.0439453</c:v>
                </c:pt>
                <c:pt idx="259402">
                  <c:v>-6.71386719</c:v>
                </c:pt>
                <c:pt idx="259403">
                  <c:v>-60.6689453</c:v>
                </c:pt>
                <c:pt idx="259404">
                  <c:v>-90.6982422</c:v>
                </c:pt>
                <c:pt idx="259405">
                  <c:v>-105.34668</c:v>
                </c:pt>
                <c:pt idx="259406">
                  <c:v>-88.13476559999998</c:v>
                </c:pt>
                <c:pt idx="259407">
                  <c:v>-42.7246094</c:v>
                </c:pt>
                <c:pt idx="259408">
                  <c:v>13.0615234</c:v>
                </c:pt>
                <c:pt idx="259409">
                  <c:v>60.9130859</c:v>
                </c:pt>
                <c:pt idx="259410">
                  <c:v>93.6279297</c:v>
                </c:pt>
                <c:pt idx="259411">
                  <c:v>110.961914</c:v>
                </c:pt>
                <c:pt idx="259412">
                  <c:v>88.62304690000001</c:v>
                </c:pt>
                <c:pt idx="259413">
                  <c:v>55.6640625</c:v>
                </c:pt>
                <c:pt idx="259414">
                  <c:v>0.366210938</c:v>
                </c:pt>
                <c:pt idx="259415">
                  <c:v>-54.32128909999999</c:v>
                </c:pt>
                <c:pt idx="259416">
                  <c:v>-91.0644531</c:v>
                </c:pt>
                <c:pt idx="259417">
                  <c:v>-108.276367</c:v>
                </c:pt>
                <c:pt idx="259418">
                  <c:v>-91.796875</c:v>
                </c:pt>
                <c:pt idx="259419">
                  <c:v>-56.5185547</c:v>
                </c:pt>
                <c:pt idx="259420">
                  <c:v>-3.66210938</c:v>
                </c:pt>
                <c:pt idx="259421">
                  <c:v>53.4667969</c:v>
                </c:pt>
                <c:pt idx="259422">
                  <c:v>92.5292969</c:v>
                </c:pt>
                <c:pt idx="259423">
                  <c:v>106.933594</c:v>
                </c:pt>
                <c:pt idx="259424">
                  <c:v>88.62304690000001</c:v>
                </c:pt>
                <c:pt idx="259425">
                  <c:v>53.34472659999999</c:v>
                </c:pt>
                <c:pt idx="259426">
                  <c:v>4.394531249999993</c:v>
                </c:pt>
                <c:pt idx="259427">
                  <c:v>-47.7294922</c:v>
                </c:pt>
                <c:pt idx="259428">
                  <c:v>-96.1914062</c:v>
                </c:pt>
                <c:pt idx="259429">
                  <c:v>-110.717773</c:v>
                </c:pt>
                <c:pt idx="259430">
                  <c:v>-96.3134766</c:v>
                </c:pt>
                <c:pt idx="259431">
                  <c:v>-60.0585938</c:v>
                </c:pt>
                <c:pt idx="259432">
                  <c:v>-5.37109375</c:v>
                </c:pt>
                <c:pt idx="259433">
                  <c:v>44.3115234</c:v>
                </c:pt>
                <c:pt idx="259434">
                  <c:v>82.7636719</c:v>
                </c:pt>
                <c:pt idx="259435">
                  <c:v>104.125977</c:v>
                </c:pt>
                <c:pt idx="259436">
                  <c:v>91.796875</c:v>
                </c:pt>
                <c:pt idx="259437">
                  <c:v>63.8427734</c:v>
                </c:pt>
                <c:pt idx="259438">
                  <c:v>14.6484375</c:v>
                </c:pt>
                <c:pt idx="259439">
                  <c:v>-44.1894531</c:v>
                </c:pt>
                <c:pt idx="259440">
                  <c:v>-89.9658203</c:v>
                </c:pt>
                <c:pt idx="259441">
                  <c:v>-105.834961</c:v>
                </c:pt>
                <c:pt idx="259442">
                  <c:v>-94.3603516</c:v>
                </c:pt>
                <c:pt idx="259443">
                  <c:v>-62.6220703</c:v>
                </c:pt>
                <c:pt idx="259444">
                  <c:v>-16.1132812</c:v>
                </c:pt>
                <c:pt idx="259445">
                  <c:v>36.7431641</c:v>
                </c:pt>
                <c:pt idx="259446">
                  <c:v>85.4492188</c:v>
                </c:pt>
                <c:pt idx="259447">
                  <c:v>107.543945</c:v>
                </c:pt>
                <c:pt idx="259448">
                  <c:v>98.75488279999998</c:v>
                </c:pt>
                <c:pt idx="259449">
                  <c:v>78.4912109</c:v>
                </c:pt>
                <c:pt idx="259450">
                  <c:v>26.9775391</c:v>
                </c:pt>
                <c:pt idx="259451">
                  <c:v>-29.0527344</c:v>
                </c:pt>
                <c:pt idx="259452">
                  <c:v>-75.5615234</c:v>
                </c:pt>
                <c:pt idx="259453">
                  <c:v>-103.027344</c:v>
                </c:pt>
                <c:pt idx="259454">
                  <c:v>-99.60937499999996</c:v>
                </c:pt>
                <c:pt idx="259455">
                  <c:v>-66.8945312</c:v>
                </c:pt>
                <c:pt idx="259456">
                  <c:v>-26.4892578</c:v>
                </c:pt>
                <c:pt idx="259457">
                  <c:v>22.5830078</c:v>
                </c:pt>
                <c:pt idx="259458">
                  <c:v>76.2939453</c:v>
                </c:pt>
                <c:pt idx="259459">
                  <c:v>106.933594</c:v>
                </c:pt>
                <c:pt idx="259460">
                  <c:v>105.46875</c:v>
                </c:pt>
                <c:pt idx="259461">
                  <c:v>72.87597659999993</c:v>
                </c:pt>
                <c:pt idx="259462">
                  <c:v>23.5595703</c:v>
                </c:pt>
                <c:pt idx="259463">
                  <c:v>-27.2216797</c:v>
                </c:pt>
                <c:pt idx="259464">
                  <c:v>-74.0966797</c:v>
                </c:pt>
                <c:pt idx="259465">
                  <c:v>-102.905273</c:v>
                </c:pt>
                <c:pt idx="259466">
                  <c:v>-104.370117</c:v>
                </c:pt>
                <c:pt idx="259467">
                  <c:v>-82.15332029999998</c:v>
                </c:pt>
                <c:pt idx="259468">
                  <c:v>-33.203125</c:v>
                </c:pt>
                <c:pt idx="259469">
                  <c:v>27.34375</c:v>
                </c:pt>
                <c:pt idx="259470">
                  <c:v>74.46289059999998</c:v>
                </c:pt>
                <c:pt idx="259471">
                  <c:v>108.154297</c:v>
                </c:pt>
                <c:pt idx="259472">
                  <c:v>106.689453</c:v>
                </c:pt>
                <c:pt idx="259473">
                  <c:v>77.27050779999998</c:v>
                </c:pt>
                <c:pt idx="259474">
                  <c:v>31.0058594</c:v>
                </c:pt>
                <c:pt idx="259475">
                  <c:v>-24.4140625</c:v>
                </c:pt>
                <c:pt idx="259476">
                  <c:v>-72.3876953</c:v>
                </c:pt>
                <c:pt idx="259477">
                  <c:v>-97.2900391</c:v>
                </c:pt>
                <c:pt idx="259478">
                  <c:v>-102.905273</c:v>
                </c:pt>
                <c:pt idx="259479">
                  <c:v>-82.3974609</c:v>
                </c:pt>
                <c:pt idx="259480">
                  <c:v>-39.4287109</c:v>
                </c:pt>
                <c:pt idx="259481">
                  <c:v>17.578125</c:v>
                </c:pt>
                <c:pt idx="259482">
                  <c:v>65.67382809999994</c:v>
                </c:pt>
                <c:pt idx="259483">
                  <c:v>107.055664</c:v>
                </c:pt>
                <c:pt idx="259484">
                  <c:v>108.520508</c:v>
                </c:pt>
                <c:pt idx="259485">
                  <c:v>87.2802734</c:v>
                </c:pt>
                <c:pt idx="259486">
                  <c:v>40.8935547</c:v>
                </c:pt>
                <c:pt idx="259487">
                  <c:v>-10.9863281</c:v>
                </c:pt>
                <c:pt idx="259488">
                  <c:v>-62.1337891</c:v>
                </c:pt>
                <c:pt idx="259489">
                  <c:v>-98.9990234</c:v>
                </c:pt>
                <c:pt idx="259490">
                  <c:v>-110.717773</c:v>
                </c:pt>
                <c:pt idx="259491">
                  <c:v>-87.5244141</c:v>
                </c:pt>
                <c:pt idx="259492">
                  <c:v>-42.96875</c:v>
                </c:pt>
                <c:pt idx="259493">
                  <c:v>13.0615234</c:v>
                </c:pt>
                <c:pt idx="259494">
                  <c:v>64.57519529999998</c:v>
                </c:pt>
                <c:pt idx="259495">
                  <c:v>89.11132809999998</c:v>
                </c:pt>
                <c:pt idx="259496">
                  <c:v>106.079102</c:v>
                </c:pt>
                <c:pt idx="259497">
                  <c:v>94.84863279999998</c:v>
                </c:pt>
                <c:pt idx="259498">
                  <c:v>53.5888672</c:v>
                </c:pt>
                <c:pt idx="259499">
                  <c:v>-3.66210938</c:v>
                </c:pt>
                <c:pt idx="259500">
                  <c:v>-57.4951172</c:v>
                </c:pt>
                <c:pt idx="259501">
                  <c:v>-98.0224609</c:v>
                </c:pt>
                <c:pt idx="259502">
                  <c:v>-103.393555</c:v>
                </c:pt>
                <c:pt idx="259503">
                  <c:v>-96.67968749999996</c:v>
                </c:pt>
                <c:pt idx="259504">
                  <c:v>-51.39160159999999</c:v>
                </c:pt>
                <c:pt idx="259505">
                  <c:v>-2.44140625</c:v>
                </c:pt>
                <c:pt idx="259506">
                  <c:v>55.9082031</c:v>
                </c:pt>
                <c:pt idx="259507">
                  <c:v>93.1396484</c:v>
                </c:pt>
                <c:pt idx="259508">
                  <c:v>104.125977</c:v>
                </c:pt>
                <c:pt idx="259509">
                  <c:v>89.9658203</c:v>
                </c:pt>
                <c:pt idx="259510">
                  <c:v>51.5136719</c:v>
                </c:pt>
                <c:pt idx="259511">
                  <c:v>5.859375</c:v>
                </c:pt>
                <c:pt idx="259512">
                  <c:v>-51.0253906</c:v>
                </c:pt>
                <c:pt idx="259513">
                  <c:v>-96.92382809999998</c:v>
                </c:pt>
                <c:pt idx="259514">
                  <c:v>-109.985352</c:v>
                </c:pt>
                <c:pt idx="259515">
                  <c:v>-92.5292969</c:v>
                </c:pt>
                <c:pt idx="259516">
                  <c:v>-60.0585938</c:v>
                </c:pt>
                <c:pt idx="259517">
                  <c:v>-0.122070312</c:v>
                </c:pt>
                <c:pt idx="259518">
                  <c:v>54.0771484</c:v>
                </c:pt>
                <c:pt idx="259519">
                  <c:v>91.796875</c:v>
                </c:pt>
                <c:pt idx="259520">
                  <c:v>104.003906</c:v>
                </c:pt>
                <c:pt idx="259521">
                  <c:v>95.2148438</c:v>
                </c:pt>
                <c:pt idx="259522">
                  <c:v>53.4667969</c:v>
                </c:pt>
                <c:pt idx="259523">
                  <c:v>3.66210938</c:v>
                </c:pt>
                <c:pt idx="259524">
                  <c:v>-46.9970703</c:v>
                </c:pt>
                <c:pt idx="259525">
                  <c:v>-88.2568359</c:v>
                </c:pt>
                <c:pt idx="259526">
                  <c:v>-118.774414</c:v>
                </c:pt>
                <c:pt idx="259527">
                  <c:v>-94.97070309999998</c:v>
                </c:pt>
                <c:pt idx="259528">
                  <c:v>-61.8896484</c:v>
                </c:pt>
                <c:pt idx="259529">
                  <c:v>-13.671875</c:v>
                </c:pt>
                <c:pt idx="259530">
                  <c:v>41.7480469</c:v>
                </c:pt>
                <c:pt idx="259531">
                  <c:v>86.05957029999998</c:v>
                </c:pt>
                <c:pt idx="259532">
                  <c:v>109.863281</c:v>
                </c:pt>
                <c:pt idx="259533">
                  <c:v>101.318359</c:v>
                </c:pt>
                <c:pt idx="259534">
                  <c:v>66.7724609</c:v>
                </c:pt>
                <c:pt idx="259535">
                  <c:v>8.91113281</c:v>
                </c:pt>
                <c:pt idx="259536">
                  <c:v>-46.1425781</c:v>
                </c:pt>
                <c:pt idx="259537">
                  <c:v>-79.9560547</c:v>
                </c:pt>
                <c:pt idx="259538">
                  <c:v>-99.60937499999996</c:v>
                </c:pt>
                <c:pt idx="259539">
                  <c:v>-104.980469</c:v>
                </c:pt>
                <c:pt idx="259540">
                  <c:v>-78.7353516</c:v>
                </c:pt>
                <c:pt idx="259541">
                  <c:v>-14.4042969</c:v>
                </c:pt>
                <c:pt idx="259542">
                  <c:v>47.6074219</c:v>
                </c:pt>
                <c:pt idx="259543">
                  <c:v>86.6699219</c:v>
                </c:pt>
                <c:pt idx="259544">
                  <c:v>106.445312</c:v>
                </c:pt>
                <c:pt idx="259545">
                  <c:v>101.928711</c:v>
                </c:pt>
                <c:pt idx="259546">
                  <c:v>68.9697266</c:v>
                </c:pt>
                <c:pt idx="259547">
                  <c:v>15.1367188</c:v>
                </c:pt>
                <c:pt idx="259548">
                  <c:v>-39.5507812</c:v>
                </c:pt>
                <c:pt idx="259549">
                  <c:v>-88.0126953</c:v>
                </c:pt>
                <c:pt idx="259550">
                  <c:v>-109.008789</c:v>
                </c:pt>
                <c:pt idx="259551">
                  <c:v>-101.68457</c:v>
                </c:pt>
                <c:pt idx="259552">
                  <c:v>-72.265625</c:v>
                </c:pt>
                <c:pt idx="259553">
                  <c:v>-25.6347656</c:v>
                </c:pt>
                <c:pt idx="259554">
                  <c:v>31.98242189999997</c:v>
                </c:pt>
                <c:pt idx="259555">
                  <c:v>80.9326172</c:v>
                </c:pt>
                <c:pt idx="259556">
                  <c:v>106.933594</c:v>
                </c:pt>
                <c:pt idx="259557">
                  <c:v>103.027344</c:v>
                </c:pt>
                <c:pt idx="259558">
                  <c:v>78.4912109</c:v>
                </c:pt>
                <c:pt idx="259559">
                  <c:v>27.9541016</c:v>
                </c:pt>
                <c:pt idx="259560">
                  <c:v>-32.7148438</c:v>
                </c:pt>
                <c:pt idx="259561">
                  <c:v>-72.87597659999993</c:v>
                </c:pt>
                <c:pt idx="259562">
                  <c:v>-103.027344</c:v>
                </c:pt>
                <c:pt idx="259563">
                  <c:v>-104.370117</c:v>
                </c:pt>
                <c:pt idx="259564">
                  <c:v>-76.2939453</c:v>
                </c:pt>
                <c:pt idx="259565">
                  <c:v>-32.4707031</c:v>
                </c:pt>
                <c:pt idx="259566">
                  <c:v>26.1230469</c:v>
                </c:pt>
                <c:pt idx="259567">
                  <c:v>74.5849609</c:v>
                </c:pt>
                <c:pt idx="259568">
                  <c:v>95.5810547</c:v>
                </c:pt>
                <c:pt idx="259569">
                  <c:v>105.834961</c:v>
                </c:pt>
                <c:pt idx="259570">
                  <c:v>77.63671879999995</c:v>
                </c:pt>
                <c:pt idx="259571">
                  <c:v>36.7431641</c:v>
                </c:pt>
                <c:pt idx="259572">
                  <c:v>-21.1181641</c:v>
                </c:pt>
                <c:pt idx="259573">
                  <c:v>-66.7724609</c:v>
                </c:pt>
                <c:pt idx="259574">
                  <c:v>-97.5341797</c:v>
                </c:pt>
                <c:pt idx="259575">
                  <c:v>-107.055664</c:v>
                </c:pt>
                <c:pt idx="259576">
                  <c:v>-76.6601562</c:v>
                </c:pt>
                <c:pt idx="259577">
                  <c:v>-38.2080078</c:v>
                </c:pt>
                <c:pt idx="259578">
                  <c:v>15.5029297</c:v>
                </c:pt>
                <c:pt idx="259579">
                  <c:v>62.6220703</c:v>
                </c:pt>
                <c:pt idx="259580">
                  <c:v>98.38867190000001</c:v>
                </c:pt>
                <c:pt idx="259581">
                  <c:v>102.294922</c:v>
                </c:pt>
                <c:pt idx="259582">
                  <c:v>87.4023438</c:v>
                </c:pt>
                <c:pt idx="259583">
                  <c:v>38.0859375</c:v>
                </c:pt>
                <c:pt idx="259584">
                  <c:v>-15.1367188</c:v>
                </c:pt>
                <c:pt idx="259585">
                  <c:v>-62.6220703</c:v>
                </c:pt>
                <c:pt idx="259586">
                  <c:v>-104.003906</c:v>
                </c:pt>
                <c:pt idx="259587">
                  <c:v>-111.816406</c:v>
                </c:pt>
                <c:pt idx="259588">
                  <c:v>-92.0410156</c:v>
                </c:pt>
                <c:pt idx="259589">
                  <c:v>-49.0722656</c:v>
                </c:pt>
                <c:pt idx="259590">
                  <c:v>10.9863281</c:v>
                </c:pt>
                <c:pt idx="259591">
                  <c:v>59.4482422</c:v>
                </c:pt>
                <c:pt idx="259592">
                  <c:v>90.2099609</c:v>
                </c:pt>
                <c:pt idx="259593">
                  <c:v>103.027344</c:v>
                </c:pt>
                <c:pt idx="259594">
                  <c:v>80.2001953</c:v>
                </c:pt>
                <c:pt idx="259595">
                  <c:v>43.4570312</c:v>
                </c:pt>
                <c:pt idx="259596">
                  <c:v>-8.30078125</c:v>
                </c:pt>
                <c:pt idx="259597">
                  <c:v>-60.3027344</c:v>
                </c:pt>
                <c:pt idx="259598">
                  <c:v>-99.2431641</c:v>
                </c:pt>
                <c:pt idx="259599">
                  <c:v>-108.764648</c:v>
                </c:pt>
                <c:pt idx="259600">
                  <c:v>-86.6699219</c:v>
                </c:pt>
                <c:pt idx="259601">
                  <c:v>-50.6591797</c:v>
                </c:pt>
                <c:pt idx="259602">
                  <c:v>1.34277344</c:v>
                </c:pt>
                <c:pt idx="259603">
                  <c:v>53.8330078</c:v>
                </c:pt>
                <c:pt idx="259604">
                  <c:v>93.2617188</c:v>
                </c:pt>
                <c:pt idx="259605">
                  <c:v>108.520508</c:v>
                </c:pt>
                <c:pt idx="259606">
                  <c:v>92.5292969</c:v>
                </c:pt>
                <c:pt idx="259607">
                  <c:v>55.5419922</c:v>
                </c:pt>
                <c:pt idx="259608">
                  <c:v>3.29589844</c:v>
                </c:pt>
                <c:pt idx="259609">
                  <c:v>-52.9785156</c:v>
                </c:pt>
                <c:pt idx="259610">
                  <c:v>-97.0458984</c:v>
                </c:pt>
                <c:pt idx="259611">
                  <c:v>-106.933594</c:v>
                </c:pt>
                <c:pt idx="259612">
                  <c:v>-96.3134766</c:v>
                </c:pt>
                <c:pt idx="259613">
                  <c:v>-55.5419922</c:v>
                </c:pt>
                <c:pt idx="259614">
                  <c:v>-9.277343749999998</c:v>
                </c:pt>
                <c:pt idx="259615">
                  <c:v>49.0722656</c:v>
                </c:pt>
                <c:pt idx="259616">
                  <c:v>85.5712891</c:v>
                </c:pt>
                <c:pt idx="259617">
                  <c:v>105.34668</c:v>
                </c:pt>
                <c:pt idx="259618">
                  <c:v>101.806641</c:v>
                </c:pt>
                <c:pt idx="259619">
                  <c:v>65.55175779999998</c:v>
                </c:pt>
                <c:pt idx="259620">
                  <c:v>6.71386719</c:v>
                </c:pt>
                <c:pt idx="259621">
                  <c:v>-42.6025391</c:v>
                </c:pt>
                <c:pt idx="259622">
                  <c:v>-86.18164059999998</c:v>
                </c:pt>
                <c:pt idx="259623">
                  <c:v>-103.271484</c:v>
                </c:pt>
                <c:pt idx="259624">
                  <c:v>-94.84863279999998</c:v>
                </c:pt>
                <c:pt idx="259625">
                  <c:v>-63.1103516</c:v>
                </c:pt>
                <c:pt idx="259626">
                  <c:v>-11.1083984</c:v>
                </c:pt>
                <c:pt idx="259627">
                  <c:v>36.7431641</c:v>
                </c:pt>
                <c:pt idx="259628">
                  <c:v>85.8154297</c:v>
                </c:pt>
                <c:pt idx="259629">
                  <c:v>109.375</c:v>
                </c:pt>
                <c:pt idx="259630">
                  <c:v>98.2666016</c:v>
                </c:pt>
                <c:pt idx="259631">
                  <c:v>61.8896484</c:v>
                </c:pt>
                <c:pt idx="259632">
                  <c:v>22.3388672</c:v>
                </c:pt>
                <c:pt idx="259633">
                  <c:v>-40.2832031</c:v>
                </c:pt>
                <c:pt idx="259634">
                  <c:v>-92.89550779999998</c:v>
                </c:pt>
                <c:pt idx="259635">
                  <c:v>-105.34668</c:v>
                </c:pt>
                <c:pt idx="259636">
                  <c:v>-98.75488279999998</c:v>
                </c:pt>
                <c:pt idx="259637">
                  <c:v>-71.8994141</c:v>
                </c:pt>
                <c:pt idx="259638">
                  <c:v>-19.1650391</c:v>
                </c:pt>
                <c:pt idx="259639">
                  <c:v>41.1376953</c:v>
                </c:pt>
                <c:pt idx="259640">
                  <c:v>81.17675779999993</c:v>
                </c:pt>
                <c:pt idx="259641">
                  <c:v>104.003906</c:v>
                </c:pt>
                <c:pt idx="259642">
                  <c:v>104.492188</c:v>
                </c:pt>
                <c:pt idx="259643">
                  <c:v>76.0498047</c:v>
                </c:pt>
                <c:pt idx="259644">
                  <c:v>23.3154297</c:v>
                </c:pt>
                <c:pt idx="259645">
                  <c:v>-29.1748047</c:v>
                </c:pt>
                <c:pt idx="259646">
                  <c:v>-71.0449219</c:v>
                </c:pt>
                <c:pt idx="259647">
                  <c:v>-104.370117</c:v>
                </c:pt>
                <c:pt idx="259648">
                  <c:v>-100.708008</c:v>
                </c:pt>
                <c:pt idx="259649">
                  <c:v>-78.6132812</c:v>
                </c:pt>
                <c:pt idx="259650">
                  <c:v>-31.25</c:v>
                </c:pt>
                <c:pt idx="259651">
                  <c:v>28.3203125</c:v>
                </c:pt>
                <c:pt idx="259652">
                  <c:v>81.0546875</c:v>
                </c:pt>
                <c:pt idx="259653">
                  <c:v>106.323242</c:v>
                </c:pt>
                <c:pt idx="259654">
                  <c:v>106.689453</c:v>
                </c:pt>
                <c:pt idx="259655">
                  <c:v>82.6416016</c:v>
                </c:pt>
                <c:pt idx="259656">
                  <c:v>34.9121094</c:v>
                </c:pt>
                <c:pt idx="259657">
                  <c:v>-28.8085938</c:v>
                </c:pt>
                <c:pt idx="259658">
                  <c:v>-77.63671879999995</c:v>
                </c:pt>
                <c:pt idx="259659">
                  <c:v>-100.097656</c:v>
                </c:pt>
                <c:pt idx="259660">
                  <c:v>-112.792969</c:v>
                </c:pt>
                <c:pt idx="259661">
                  <c:v>-79.5898438</c:v>
                </c:pt>
                <c:pt idx="259662">
                  <c:v>-30.1513672</c:v>
                </c:pt>
                <c:pt idx="259663">
                  <c:v>26.6113281</c:v>
                </c:pt>
                <c:pt idx="259664">
                  <c:v>74.3408203</c:v>
                </c:pt>
                <c:pt idx="259665">
                  <c:v>103.149414</c:v>
                </c:pt>
                <c:pt idx="259666">
                  <c:v>104.125977</c:v>
                </c:pt>
                <c:pt idx="259667">
                  <c:v>79.34570309999998</c:v>
                </c:pt>
                <c:pt idx="259668">
                  <c:v>32.7148438</c:v>
                </c:pt>
                <c:pt idx="259669">
                  <c:v>-22.3388672</c:v>
                </c:pt>
                <c:pt idx="259670">
                  <c:v>-68.9697266</c:v>
                </c:pt>
                <c:pt idx="259671">
                  <c:v>-103.637695</c:v>
                </c:pt>
                <c:pt idx="259672">
                  <c:v>-100.708008</c:v>
                </c:pt>
                <c:pt idx="259673">
                  <c:v>-79.22363279999998</c:v>
                </c:pt>
                <c:pt idx="259674">
                  <c:v>-40.7714844</c:v>
                </c:pt>
                <c:pt idx="259675">
                  <c:v>14.5263672</c:v>
                </c:pt>
                <c:pt idx="259676">
                  <c:v>65.67382809999994</c:v>
                </c:pt>
                <c:pt idx="259677">
                  <c:v>97.0458984</c:v>
                </c:pt>
                <c:pt idx="259678">
                  <c:v>103.515625</c:v>
                </c:pt>
                <c:pt idx="259679">
                  <c:v>92.77343749999996</c:v>
                </c:pt>
                <c:pt idx="259680">
                  <c:v>43.2128906</c:v>
                </c:pt>
                <c:pt idx="259681">
                  <c:v>-20.7519531</c:v>
                </c:pt>
                <c:pt idx="259682">
                  <c:v>-66.2841797</c:v>
                </c:pt>
                <c:pt idx="259683">
                  <c:v>-96.4355469</c:v>
                </c:pt>
                <c:pt idx="259684">
                  <c:v>-108.520508</c:v>
                </c:pt>
                <c:pt idx="259685">
                  <c:v>-85.20507809999994</c:v>
                </c:pt>
                <c:pt idx="259686">
                  <c:v>-46.0205078</c:v>
                </c:pt>
                <c:pt idx="259687">
                  <c:v>14.0380859</c:v>
                </c:pt>
                <c:pt idx="259688">
                  <c:v>60.18066409999999</c:v>
                </c:pt>
                <c:pt idx="259689">
                  <c:v>92.89550779999998</c:v>
                </c:pt>
                <c:pt idx="259690">
                  <c:v>102.783203</c:v>
                </c:pt>
                <c:pt idx="259691">
                  <c:v>94.97070309999998</c:v>
                </c:pt>
                <c:pt idx="259692">
                  <c:v>52.1240234</c:v>
                </c:pt>
                <c:pt idx="259693">
                  <c:v>0.732421875</c:v>
                </c:pt>
                <c:pt idx="259694">
                  <c:v>-57.1289062</c:v>
                </c:pt>
                <c:pt idx="259695">
                  <c:v>-92.0410156</c:v>
                </c:pt>
                <c:pt idx="259696">
                  <c:v>-105.834961</c:v>
                </c:pt>
                <c:pt idx="259697">
                  <c:v>-95.5810547</c:v>
                </c:pt>
                <c:pt idx="259698">
                  <c:v>-46.9970703</c:v>
                </c:pt>
                <c:pt idx="259699">
                  <c:v>1.83105469</c:v>
                </c:pt>
                <c:pt idx="259700">
                  <c:v>55.4199219</c:v>
                </c:pt>
                <c:pt idx="259701">
                  <c:v>93.38378909999996</c:v>
                </c:pt>
                <c:pt idx="259702">
                  <c:v>105.834961</c:v>
                </c:pt>
                <c:pt idx="259703">
                  <c:v>90.57617190000001</c:v>
                </c:pt>
                <c:pt idx="259704">
                  <c:v>50.6591797</c:v>
                </c:pt>
                <c:pt idx="259705">
                  <c:v>7.93457031</c:v>
                </c:pt>
                <c:pt idx="259706">
                  <c:v>-49.4384766</c:v>
                </c:pt>
                <c:pt idx="259707">
                  <c:v>-87.890625</c:v>
                </c:pt>
                <c:pt idx="259708">
                  <c:v>-108.032227</c:v>
                </c:pt>
                <c:pt idx="259709">
                  <c:v>-98.1445312</c:v>
                </c:pt>
                <c:pt idx="259710">
                  <c:v>-58.59375</c:v>
                </c:pt>
                <c:pt idx="259711">
                  <c:v>1.58691406</c:v>
                </c:pt>
                <c:pt idx="259712">
                  <c:v>55.7861328</c:v>
                </c:pt>
                <c:pt idx="259713">
                  <c:v>89.84375</c:v>
                </c:pt>
                <c:pt idx="259714">
                  <c:v>110.595703</c:v>
                </c:pt>
                <c:pt idx="259715">
                  <c:v>97.1679688</c:v>
                </c:pt>
                <c:pt idx="259716">
                  <c:v>57.3730469</c:v>
                </c:pt>
                <c:pt idx="259717">
                  <c:v>6.46972656</c:v>
                </c:pt>
                <c:pt idx="259718">
                  <c:v>-50.5371094</c:v>
                </c:pt>
                <c:pt idx="259719">
                  <c:v>-88.0126953</c:v>
                </c:pt>
                <c:pt idx="259720">
                  <c:v>-107.055664</c:v>
                </c:pt>
                <c:pt idx="259721">
                  <c:v>-104.980469</c:v>
                </c:pt>
                <c:pt idx="259722">
                  <c:v>-69.8242188</c:v>
                </c:pt>
                <c:pt idx="259723">
                  <c:v>-12.4511719</c:v>
                </c:pt>
                <c:pt idx="259724">
                  <c:v>43.2128906</c:v>
                </c:pt>
                <c:pt idx="259725">
                  <c:v>88.2568359</c:v>
                </c:pt>
                <c:pt idx="259726">
                  <c:v>106.079102</c:v>
                </c:pt>
                <c:pt idx="259727">
                  <c:v>96.1914062</c:v>
                </c:pt>
                <c:pt idx="259728">
                  <c:v>69.8242188</c:v>
                </c:pt>
                <c:pt idx="259729">
                  <c:v>20.0195312</c:v>
                </c:pt>
                <c:pt idx="259730">
                  <c:v>-35.4003906</c:v>
                </c:pt>
                <c:pt idx="259731">
                  <c:v>-81.66503909999996</c:v>
                </c:pt>
                <c:pt idx="259732">
                  <c:v>-105.46875</c:v>
                </c:pt>
                <c:pt idx="259733">
                  <c:v>-101.5625</c:v>
                </c:pt>
                <c:pt idx="259734">
                  <c:v>-67.38281249999996</c:v>
                </c:pt>
                <c:pt idx="259735">
                  <c:v>-24.7802734</c:v>
                </c:pt>
                <c:pt idx="259736">
                  <c:v>26.8554688</c:v>
                </c:pt>
                <c:pt idx="259737">
                  <c:v>83.2519531</c:v>
                </c:pt>
                <c:pt idx="259738">
                  <c:v>108.276367</c:v>
                </c:pt>
                <c:pt idx="259739">
                  <c:v>102.172852</c:v>
                </c:pt>
                <c:pt idx="259740">
                  <c:v>76.0498047</c:v>
                </c:pt>
                <c:pt idx="259741">
                  <c:v>26.8554688</c:v>
                </c:pt>
                <c:pt idx="259742">
                  <c:v>-28.0761719</c:v>
                </c:pt>
                <c:pt idx="259743">
                  <c:v>-75.0732422</c:v>
                </c:pt>
                <c:pt idx="259744">
                  <c:v>-103.637695</c:v>
                </c:pt>
                <c:pt idx="259745">
                  <c:v>-104.492188</c:v>
                </c:pt>
                <c:pt idx="259746">
                  <c:v>-76.4160156</c:v>
                </c:pt>
                <c:pt idx="259747">
                  <c:v>-25.2685547</c:v>
                </c:pt>
                <c:pt idx="259748">
                  <c:v>35.0341797</c:v>
                </c:pt>
                <c:pt idx="259749">
                  <c:v>79.1015625</c:v>
                </c:pt>
                <c:pt idx="259750">
                  <c:v>105.957031</c:v>
                </c:pt>
                <c:pt idx="259751">
                  <c:v>100.341797</c:v>
                </c:pt>
                <c:pt idx="259752">
                  <c:v>77.0263672</c:v>
                </c:pt>
                <c:pt idx="259753">
                  <c:v>25.1464844</c:v>
                </c:pt>
                <c:pt idx="259754">
                  <c:v>-29.4189453</c:v>
                </c:pt>
                <c:pt idx="259755">
                  <c:v>-67.2607422</c:v>
                </c:pt>
                <c:pt idx="259756">
                  <c:v>-104.736328</c:v>
                </c:pt>
                <c:pt idx="259757">
                  <c:v>-107.910156</c:v>
                </c:pt>
                <c:pt idx="259758">
                  <c:v>-79.22363279999998</c:v>
                </c:pt>
                <c:pt idx="259759">
                  <c:v>-35.5224609</c:v>
                </c:pt>
                <c:pt idx="259760">
                  <c:v>15.5029297</c:v>
                </c:pt>
                <c:pt idx="259761">
                  <c:v>69.8242188</c:v>
                </c:pt>
                <c:pt idx="259762">
                  <c:v>110.595703</c:v>
                </c:pt>
                <c:pt idx="259763">
                  <c:v>106.567383</c:v>
                </c:pt>
                <c:pt idx="259764">
                  <c:v>74.46289059999998</c:v>
                </c:pt>
                <c:pt idx="259765">
                  <c:v>32.1044922</c:v>
                </c:pt>
                <c:pt idx="259766">
                  <c:v>-18.7988281</c:v>
                </c:pt>
                <c:pt idx="259767">
                  <c:v>-67.13867190000001</c:v>
                </c:pt>
                <c:pt idx="259768">
                  <c:v>-100.097656</c:v>
                </c:pt>
                <c:pt idx="259769">
                  <c:v>-107.177734</c:v>
                </c:pt>
                <c:pt idx="259770">
                  <c:v>-77.39257809999994</c:v>
                </c:pt>
                <c:pt idx="259771">
                  <c:v>-39.1845703</c:v>
                </c:pt>
                <c:pt idx="259772">
                  <c:v>11.9628906</c:v>
                </c:pt>
                <c:pt idx="259773">
                  <c:v>75.0732422</c:v>
                </c:pt>
                <c:pt idx="259774">
                  <c:v>103.637695</c:v>
                </c:pt>
                <c:pt idx="259775">
                  <c:v>104.736328</c:v>
                </c:pt>
                <c:pt idx="259776">
                  <c:v>87.7685547</c:v>
                </c:pt>
                <c:pt idx="259777">
                  <c:v>42.4804688</c:v>
                </c:pt>
                <c:pt idx="259778">
                  <c:v>-9.52148438</c:v>
                </c:pt>
                <c:pt idx="259779">
                  <c:v>-68.2373047</c:v>
                </c:pt>
                <c:pt idx="259780">
                  <c:v>-98.87695309999998</c:v>
                </c:pt>
                <c:pt idx="259781">
                  <c:v>-109.863281</c:v>
                </c:pt>
                <c:pt idx="259782">
                  <c:v>-82.88574219999992</c:v>
                </c:pt>
                <c:pt idx="259783">
                  <c:v>-45.4101562</c:v>
                </c:pt>
                <c:pt idx="259784">
                  <c:v>7.324218749999996</c:v>
                </c:pt>
                <c:pt idx="259785">
                  <c:v>59.4482422</c:v>
                </c:pt>
                <c:pt idx="259786">
                  <c:v>86.18164059999998</c:v>
                </c:pt>
                <c:pt idx="259787">
                  <c:v>102.783203</c:v>
                </c:pt>
                <c:pt idx="259788">
                  <c:v>91.9189453</c:v>
                </c:pt>
                <c:pt idx="259789">
                  <c:v>46.2646484</c:v>
                </c:pt>
                <c:pt idx="259790">
                  <c:v>-4.51660156</c:v>
                </c:pt>
                <c:pt idx="259791">
                  <c:v>-59.3261719</c:v>
                </c:pt>
                <c:pt idx="259792">
                  <c:v>-92.2851562</c:v>
                </c:pt>
                <c:pt idx="259793">
                  <c:v>-105.712891</c:v>
                </c:pt>
                <c:pt idx="259794">
                  <c:v>-93.5058594</c:v>
                </c:pt>
                <c:pt idx="259795">
                  <c:v>-58.4716797</c:v>
                </c:pt>
                <c:pt idx="259796">
                  <c:v>-0.732421875</c:v>
                </c:pt>
                <c:pt idx="259797">
                  <c:v>49.4384766</c:v>
                </c:pt>
                <c:pt idx="259798">
                  <c:v>90.82031249999996</c:v>
                </c:pt>
                <c:pt idx="259799">
                  <c:v>110.839844</c:v>
                </c:pt>
                <c:pt idx="259800">
                  <c:v>93.2617188</c:v>
                </c:pt>
                <c:pt idx="259801">
                  <c:v>57.8613281</c:v>
                </c:pt>
                <c:pt idx="259802">
                  <c:v>7.08007812</c:v>
                </c:pt>
                <c:pt idx="259803">
                  <c:v>-53.9550781</c:v>
                </c:pt>
                <c:pt idx="259804">
                  <c:v>-85.8154297</c:v>
                </c:pt>
                <c:pt idx="259805">
                  <c:v>-108.642578</c:v>
                </c:pt>
                <c:pt idx="259806">
                  <c:v>-90.94238279999998</c:v>
                </c:pt>
                <c:pt idx="259807">
                  <c:v>-62.9882812</c:v>
                </c:pt>
                <c:pt idx="259808">
                  <c:v>-11.3525391</c:v>
                </c:pt>
                <c:pt idx="259809">
                  <c:v>51.0253906</c:v>
                </c:pt>
                <c:pt idx="259810">
                  <c:v>91.3085938</c:v>
                </c:pt>
                <c:pt idx="259811">
                  <c:v>104.370117</c:v>
                </c:pt>
                <c:pt idx="259812">
                  <c:v>97.65625</c:v>
                </c:pt>
                <c:pt idx="259813">
                  <c:v>54.8095703</c:v>
                </c:pt>
                <c:pt idx="259814">
                  <c:v>6.347656249999996</c:v>
                </c:pt>
                <c:pt idx="259815">
                  <c:v>-43.3349609</c:v>
                </c:pt>
                <c:pt idx="259816">
                  <c:v>-87.2802734</c:v>
                </c:pt>
                <c:pt idx="259817">
                  <c:v>-107.666016</c:v>
                </c:pt>
                <c:pt idx="259818">
                  <c:v>-88.8671875</c:v>
                </c:pt>
                <c:pt idx="259819">
                  <c:v>-67.38281249999996</c:v>
                </c:pt>
                <c:pt idx="259820">
                  <c:v>-18.5546875</c:v>
                </c:pt>
                <c:pt idx="259821">
                  <c:v>39.7949219</c:v>
                </c:pt>
                <c:pt idx="259822">
                  <c:v>82.7636719</c:v>
                </c:pt>
                <c:pt idx="259823">
                  <c:v>102.783203</c:v>
                </c:pt>
                <c:pt idx="259824">
                  <c:v>99.85351559999998</c:v>
                </c:pt>
                <c:pt idx="259825">
                  <c:v>66.52832029999998</c:v>
                </c:pt>
                <c:pt idx="259826">
                  <c:v>24.7802734</c:v>
                </c:pt>
                <c:pt idx="259827">
                  <c:v>-35.4003906</c:v>
                </c:pt>
                <c:pt idx="259828">
                  <c:v>-82.6416016</c:v>
                </c:pt>
                <c:pt idx="259829">
                  <c:v>-104.614258</c:v>
                </c:pt>
                <c:pt idx="259830">
                  <c:v>-110.717773</c:v>
                </c:pt>
                <c:pt idx="259831">
                  <c:v>-74.8291016</c:v>
                </c:pt>
                <c:pt idx="259832">
                  <c:v>-21.2402344</c:v>
                </c:pt>
                <c:pt idx="259833">
                  <c:v>39.7949219</c:v>
                </c:pt>
                <c:pt idx="259834">
                  <c:v>83.984375</c:v>
                </c:pt>
                <c:pt idx="259835">
                  <c:v>102.172852</c:v>
                </c:pt>
                <c:pt idx="259836">
                  <c:v>103.515625</c:v>
                </c:pt>
                <c:pt idx="259837">
                  <c:v>73.7304688</c:v>
                </c:pt>
                <c:pt idx="259838">
                  <c:v>26.4892578</c:v>
                </c:pt>
                <c:pt idx="259839">
                  <c:v>-29.4189453</c:v>
                </c:pt>
                <c:pt idx="259840">
                  <c:v>-81.4208984</c:v>
                </c:pt>
                <c:pt idx="259841">
                  <c:v>-106.689453</c:v>
                </c:pt>
                <c:pt idx="259842">
                  <c:v>-105.834961</c:v>
                </c:pt>
                <c:pt idx="259843">
                  <c:v>-67.2607422</c:v>
                </c:pt>
                <c:pt idx="259844">
                  <c:v>-22.0947266</c:v>
                </c:pt>
                <c:pt idx="259845">
                  <c:v>29.9072266</c:v>
                </c:pt>
                <c:pt idx="259846">
                  <c:v>73.60839839999993</c:v>
                </c:pt>
                <c:pt idx="259847">
                  <c:v>101.928711</c:v>
                </c:pt>
                <c:pt idx="259848">
                  <c:v>105.224609</c:v>
                </c:pt>
                <c:pt idx="259849">
                  <c:v>79.1015625</c:v>
                </c:pt>
                <c:pt idx="259850">
                  <c:v>31.0058594</c:v>
                </c:pt>
                <c:pt idx="259851">
                  <c:v>-23.5595703</c:v>
                </c:pt>
                <c:pt idx="259852">
                  <c:v>-77.5146484</c:v>
                </c:pt>
                <c:pt idx="259853">
                  <c:v>-104.248047</c:v>
                </c:pt>
                <c:pt idx="259854">
                  <c:v>-104.492188</c:v>
                </c:pt>
                <c:pt idx="259855">
                  <c:v>-83.4960938</c:v>
                </c:pt>
                <c:pt idx="259856">
                  <c:v>-36.3769531</c:v>
                </c:pt>
                <c:pt idx="259857">
                  <c:v>21.9726562</c:v>
                </c:pt>
                <c:pt idx="259858">
                  <c:v>78.6132812</c:v>
                </c:pt>
                <c:pt idx="259859">
                  <c:v>106.079102</c:v>
                </c:pt>
                <c:pt idx="259860">
                  <c:v>106.689453</c:v>
                </c:pt>
                <c:pt idx="259861">
                  <c:v>79.1015625</c:v>
                </c:pt>
                <c:pt idx="259862">
                  <c:v>37.2314453</c:v>
                </c:pt>
                <c:pt idx="259863">
                  <c:v>-19.7753906</c:v>
                </c:pt>
                <c:pt idx="259864">
                  <c:v>-63.5986328</c:v>
                </c:pt>
                <c:pt idx="259865">
                  <c:v>-98.1445312</c:v>
                </c:pt>
                <c:pt idx="259866">
                  <c:v>-101.074219</c:v>
                </c:pt>
                <c:pt idx="259867">
                  <c:v>-84.10644529999998</c:v>
                </c:pt>
                <c:pt idx="259868">
                  <c:v>-46.2646484</c:v>
                </c:pt>
                <c:pt idx="259869">
                  <c:v>9.52148438</c:v>
                </c:pt>
                <c:pt idx="259870">
                  <c:v>64.8193359</c:v>
                </c:pt>
                <c:pt idx="259871">
                  <c:v>103.637695</c:v>
                </c:pt>
                <c:pt idx="259872">
                  <c:v>109.985352</c:v>
                </c:pt>
                <c:pt idx="259873">
                  <c:v>90.33203119999993</c:v>
                </c:pt>
                <c:pt idx="259874">
                  <c:v>46.2646484</c:v>
                </c:pt>
                <c:pt idx="259875">
                  <c:v>-6.347656249999996</c:v>
                </c:pt>
                <c:pt idx="259876">
                  <c:v>-61.15722659999999</c:v>
                </c:pt>
                <c:pt idx="259877">
                  <c:v>-95.3369141</c:v>
                </c:pt>
                <c:pt idx="259878">
                  <c:v>-102.539062</c:v>
                </c:pt>
                <c:pt idx="259879">
                  <c:v>-83.3740234</c:v>
                </c:pt>
                <c:pt idx="259880">
                  <c:v>-52.8564453</c:v>
                </c:pt>
                <c:pt idx="259881">
                  <c:v>-2.68554688</c:v>
                </c:pt>
                <c:pt idx="259882">
                  <c:v>54.8095703</c:v>
                </c:pt>
                <c:pt idx="259883">
                  <c:v>97.77832029999998</c:v>
                </c:pt>
                <c:pt idx="259884">
                  <c:v>109.863281</c:v>
                </c:pt>
                <c:pt idx="259885">
                  <c:v>95.0927734</c:v>
                </c:pt>
                <c:pt idx="259886">
                  <c:v>51.1474609</c:v>
                </c:pt>
                <c:pt idx="259887">
                  <c:v>1.70898438</c:v>
                </c:pt>
                <c:pt idx="259888">
                  <c:v>-50.0488281</c:v>
                </c:pt>
                <c:pt idx="259889">
                  <c:v>-95.82519529999998</c:v>
                </c:pt>
                <c:pt idx="259890">
                  <c:v>-105.59082</c:v>
                </c:pt>
                <c:pt idx="259891">
                  <c:v>-92.0410156</c:v>
                </c:pt>
                <c:pt idx="259892">
                  <c:v>-62.8662109</c:v>
                </c:pt>
                <c:pt idx="259893">
                  <c:v>-8.05664062</c:v>
                </c:pt>
                <c:pt idx="259894">
                  <c:v>50.9033203</c:v>
                </c:pt>
                <c:pt idx="259895">
                  <c:v>93.2617188</c:v>
                </c:pt>
                <c:pt idx="259896">
                  <c:v>108.642578</c:v>
                </c:pt>
                <c:pt idx="259897">
                  <c:v>100.341797</c:v>
                </c:pt>
                <c:pt idx="259898">
                  <c:v>63.2324219</c:v>
                </c:pt>
                <c:pt idx="259899">
                  <c:v>5.004882809999995</c:v>
                </c:pt>
                <c:pt idx="259900">
                  <c:v>-49.0722656</c:v>
                </c:pt>
                <c:pt idx="259901">
                  <c:v>-91.55273440000001</c:v>
                </c:pt>
                <c:pt idx="259902">
                  <c:v>-107.177734</c:v>
                </c:pt>
                <c:pt idx="259903">
                  <c:v>-93.75</c:v>
                </c:pt>
                <c:pt idx="259904">
                  <c:v>-61.8896484</c:v>
                </c:pt>
                <c:pt idx="259905">
                  <c:v>-3.90625</c:v>
                </c:pt>
                <c:pt idx="259906">
                  <c:v>47.3632812</c:v>
                </c:pt>
                <c:pt idx="259907">
                  <c:v>85.8154297</c:v>
                </c:pt>
                <c:pt idx="259908">
                  <c:v>110.595703</c:v>
                </c:pt>
                <c:pt idx="259909">
                  <c:v>98.2666016</c:v>
                </c:pt>
                <c:pt idx="259910">
                  <c:v>57.3730469</c:v>
                </c:pt>
                <c:pt idx="259911">
                  <c:v>15.0146484</c:v>
                </c:pt>
                <c:pt idx="259912">
                  <c:v>-36.6210938</c:v>
                </c:pt>
                <c:pt idx="259913">
                  <c:v>-87.4023438</c:v>
                </c:pt>
                <c:pt idx="259914">
                  <c:v>-106.933594</c:v>
                </c:pt>
                <c:pt idx="259915">
                  <c:v>-102.050781</c:v>
                </c:pt>
                <c:pt idx="259916">
                  <c:v>-64.3310547</c:v>
                </c:pt>
                <c:pt idx="259917">
                  <c:v>-19.2871094</c:v>
                </c:pt>
                <c:pt idx="259918">
                  <c:v>32.7148438</c:v>
                </c:pt>
                <c:pt idx="259919">
                  <c:v>78.9794922</c:v>
                </c:pt>
                <c:pt idx="259920">
                  <c:v>105.834961</c:v>
                </c:pt>
                <c:pt idx="259921">
                  <c:v>105.34668</c:v>
                </c:pt>
                <c:pt idx="259922">
                  <c:v>76.4160156</c:v>
                </c:pt>
                <c:pt idx="259923">
                  <c:v>24.1699219</c:v>
                </c:pt>
                <c:pt idx="259924">
                  <c:v>-40.2832031</c:v>
                </c:pt>
                <c:pt idx="259925">
                  <c:v>-85.4492188</c:v>
                </c:pt>
                <c:pt idx="259926">
                  <c:v>-103.515625</c:v>
                </c:pt>
                <c:pt idx="259927">
                  <c:v>-101.196289</c:v>
                </c:pt>
                <c:pt idx="259928">
                  <c:v>-75.8056641</c:v>
                </c:pt>
                <c:pt idx="259929">
                  <c:v>-25.7568359</c:v>
                </c:pt>
                <c:pt idx="259930">
                  <c:v>36.6210938</c:v>
                </c:pt>
                <c:pt idx="259931">
                  <c:v>77.5146484</c:v>
                </c:pt>
                <c:pt idx="259932">
                  <c:v>98.1445312</c:v>
                </c:pt>
                <c:pt idx="259933">
                  <c:v>102.294922</c:v>
                </c:pt>
                <c:pt idx="259934">
                  <c:v>77.0263672</c:v>
                </c:pt>
                <c:pt idx="259935">
                  <c:v>24.0478516</c:v>
                </c:pt>
                <c:pt idx="259936">
                  <c:v>-26.7333984</c:v>
                </c:pt>
                <c:pt idx="259937">
                  <c:v>-72.6318359</c:v>
                </c:pt>
                <c:pt idx="259938">
                  <c:v>-109.619141</c:v>
                </c:pt>
                <c:pt idx="259939">
                  <c:v>-108.642578</c:v>
                </c:pt>
                <c:pt idx="259940">
                  <c:v>-77.75878909999996</c:v>
                </c:pt>
                <c:pt idx="259941">
                  <c:v>-29.4189453</c:v>
                </c:pt>
                <c:pt idx="259942">
                  <c:v>24.5361328</c:v>
                </c:pt>
                <c:pt idx="259943">
                  <c:v>68.2373047</c:v>
                </c:pt>
                <c:pt idx="259944">
                  <c:v>104.614258</c:v>
                </c:pt>
                <c:pt idx="259945">
                  <c:v>106.323242</c:v>
                </c:pt>
                <c:pt idx="259946">
                  <c:v>81.5429688</c:v>
                </c:pt>
                <c:pt idx="259947">
                  <c:v>32.9589844</c:v>
                </c:pt>
                <c:pt idx="259948">
                  <c:v>-25.7568359</c:v>
                </c:pt>
                <c:pt idx="259949">
                  <c:v>-70.3125</c:v>
                </c:pt>
                <c:pt idx="259950">
                  <c:v>-104.614258</c:v>
                </c:pt>
                <c:pt idx="259951">
                  <c:v>-112.670898</c:v>
                </c:pt>
                <c:pt idx="259952">
                  <c:v>-71.7773438</c:v>
                </c:pt>
                <c:pt idx="259953">
                  <c:v>-33.3251953</c:v>
                </c:pt>
                <c:pt idx="259954">
                  <c:v>18.7988281</c:v>
                </c:pt>
                <c:pt idx="259955">
                  <c:v>68.8476562</c:v>
                </c:pt>
                <c:pt idx="259956">
                  <c:v>101.5625</c:v>
                </c:pt>
                <c:pt idx="259957">
                  <c:v>111.572266</c:v>
                </c:pt>
                <c:pt idx="259958">
                  <c:v>86.18164059999998</c:v>
                </c:pt>
                <c:pt idx="259959">
                  <c:v>39.9169922</c:v>
                </c:pt>
                <c:pt idx="259960">
                  <c:v>-10.8642578</c:v>
                </c:pt>
                <c:pt idx="259961">
                  <c:v>-59.9365234</c:v>
                </c:pt>
                <c:pt idx="259962">
                  <c:v>-95.9472656</c:v>
                </c:pt>
                <c:pt idx="259963">
                  <c:v>-108.276367</c:v>
                </c:pt>
                <c:pt idx="259964">
                  <c:v>-85.4492188</c:v>
                </c:pt>
                <c:pt idx="259965">
                  <c:v>-41.6259766</c:v>
                </c:pt>
                <c:pt idx="259966">
                  <c:v>9.033203119999997</c:v>
                </c:pt>
                <c:pt idx="259967">
                  <c:v>64.57519529999998</c:v>
                </c:pt>
                <c:pt idx="259968">
                  <c:v>106.323242</c:v>
                </c:pt>
                <c:pt idx="259969">
                  <c:v>110.351562</c:v>
                </c:pt>
                <c:pt idx="259970">
                  <c:v>93.01757809999998</c:v>
                </c:pt>
                <c:pt idx="259971">
                  <c:v>45.8984375</c:v>
                </c:pt>
                <c:pt idx="259972">
                  <c:v>-12.9394531</c:v>
                </c:pt>
                <c:pt idx="259973">
                  <c:v>-63.2324219</c:v>
                </c:pt>
                <c:pt idx="259974">
                  <c:v>-98.75488279999998</c:v>
                </c:pt>
                <c:pt idx="259975">
                  <c:v>-110.229492</c:v>
                </c:pt>
                <c:pt idx="259976">
                  <c:v>-89.4775391</c:v>
                </c:pt>
                <c:pt idx="259977">
                  <c:v>-52.0019531</c:v>
                </c:pt>
                <c:pt idx="259978">
                  <c:v>3.17382812</c:v>
                </c:pt>
                <c:pt idx="259979">
                  <c:v>59.6923828</c:v>
                </c:pt>
                <c:pt idx="259980">
                  <c:v>95.703125</c:v>
                </c:pt>
                <c:pt idx="259981">
                  <c:v>99.7314453</c:v>
                </c:pt>
                <c:pt idx="259982">
                  <c:v>90.57617190000001</c:v>
                </c:pt>
                <c:pt idx="259983">
                  <c:v>61.5234375</c:v>
                </c:pt>
                <c:pt idx="259984">
                  <c:v>3.66210938</c:v>
                </c:pt>
                <c:pt idx="259985">
                  <c:v>-46.3867188</c:v>
                </c:pt>
                <c:pt idx="259986">
                  <c:v>-90.94238279999998</c:v>
                </c:pt>
                <c:pt idx="259987">
                  <c:v>-104.248047</c:v>
                </c:pt>
                <c:pt idx="259988">
                  <c:v>-92.5292969</c:v>
                </c:pt>
                <c:pt idx="259989">
                  <c:v>-49.5605469</c:v>
                </c:pt>
                <c:pt idx="259990">
                  <c:v>-0.610351562</c:v>
                </c:pt>
                <c:pt idx="259991">
                  <c:v>49.80468749999996</c:v>
                </c:pt>
                <c:pt idx="259992">
                  <c:v>89.35546879999995</c:v>
                </c:pt>
                <c:pt idx="259993">
                  <c:v>101.318359</c:v>
                </c:pt>
                <c:pt idx="259994">
                  <c:v>91.796875</c:v>
                </c:pt>
                <c:pt idx="259995">
                  <c:v>57.4951172</c:v>
                </c:pt>
                <c:pt idx="259996">
                  <c:v>8.42285156</c:v>
                </c:pt>
                <c:pt idx="259997">
                  <c:v>-47.3632812</c:v>
                </c:pt>
                <c:pt idx="259998">
                  <c:v>-92.6513672</c:v>
                </c:pt>
                <c:pt idx="259999">
                  <c:v>-111.938477</c:v>
                </c:pt>
                <c:pt idx="260000">
                  <c:v>-97.5341797</c:v>
                </c:pt>
                <c:pt idx="260001">
                  <c:v>-57.1289062</c:v>
                </c:pt>
                <c:pt idx="260002">
                  <c:v>-13.4277344</c:v>
                </c:pt>
                <c:pt idx="260003">
                  <c:v>36.8652344</c:v>
                </c:pt>
                <c:pt idx="260004">
                  <c:v>86.3037109</c:v>
                </c:pt>
                <c:pt idx="260005">
                  <c:v>104.614258</c:v>
                </c:pt>
                <c:pt idx="260006">
                  <c:v>98.75488279999998</c:v>
                </c:pt>
                <c:pt idx="260007">
                  <c:v>73.85253909999996</c:v>
                </c:pt>
                <c:pt idx="260008">
                  <c:v>22.8271484</c:v>
                </c:pt>
                <c:pt idx="260009">
                  <c:v>-39.7949219</c:v>
                </c:pt>
                <c:pt idx="260010">
                  <c:v>-86.18164059999998</c:v>
                </c:pt>
                <c:pt idx="260011">
                  <c:v>-109.741211</c:v>
                </c:pt>
                <c:pt idx="260012">
                  <c:v>-103.515625</c:v>
                </c:pt>
                <c:pt idx="260013">
                  <c:v>-63.3544922</c:v>
                </c:pt>
                <c:pt idx="260014">
                  <c:v>-12.8173828</c:v>
                </c:pt>
                <c:pt idx="260015">
                  <c:v>39.7949219</c:v>
                </c:pt>
                <c:pt idx="260016">
                  <c:v>83.0078125</c:v>
                </c:pt>
                <c:pt idx="260017">
                  <c:v>103.027344</c:v>
                </c:pt>
                <c:pt idx="260018">
                  <c:v>104.614258</c:v>
                </c:pt>
                <c:pt idx="260019">
                  <c:v>71.1669922</c:v>
                </c:pt>
                <c:pt idx="260020">
                  <c:v>18.6767578</c:v>
                </c:pt>
                <c:pt idx="260021">
                  <c:v>-37.8417969</c:v>
                </c:pt>
                <c:pt idx="260022">
                  <c:v>-84.10644529999998</c:v>
                </c:pt>
                <c:pt idx="260023">
                  <c:v>-106.323242</c:v>
                </c:pt>
                <c:pt idx="260024">
                  <c:v>-104.980469</c:v>
                </c:pt>
                <c:pt idx="260025">
                  <c:v>-75.4394531</c:v>
                </c:pt>
                <c:pt idx="260026">
                  <c:v>-22.9492188</c:v>
                </c:pt>
                <c:pt idx="260027">
                  <c:v>32.2265625</c:v>
                </c:pt>
                <c:pt idx="260028">
                  <c:v>78.36914059999998</c:v>
                </c:pt>
                <c:pt idx="260029">
                  <c:v>104.248047</c:v>
                </c:pt>
                <c:pt idx="260030">
                  <c:v>106.933594</c:v>
                </c:pt>
                <c:pt idx="260031">
                  <c:v>80.5664062</c:v>
                </c:pt>
                <c:pt idx="260032">
                  <c:v>27.7099609</c:v>
                </c:pt>
                <c:pt idx="260033">
                  <c:v>-28.8085938</c:v>
                </c:pt>
                <c:pt idx="260034">
                  <c:v>-75.6835938</c:v>
                </c:pt>
                <c:pt idx="260035">
                  <c:v>-102.661133</c:v>
                </c:pt>
                <c:pt idx="260036">
                  <c:v>-99.85351559999998</c:v>
                </c:pt>
                <c:pt idx="260037">
                  <c:v>-77.14843749999996</c:v>
                </c:pt>
                <c:pt idx="260038">
                  <c:v>-31.6162109</c:v>
                </c:pt>
                <c:pt idx="260039">
                  <c:v>32.4707031</c:v>
                </c:pt>
                <c:pt idx="260040">
                  <c:v>74.9511719</c:v>
                </c:pt>
                <c:pt idx="260041">
                  <c:v>103.149414</c:v>
                </c:pt>
                <c:pt idx="260042">
                  <c:v>106.811523</c:v>
                </c:pt>
                <c:pt idx="260043">
                  <c:v>84.8388672</c:v>
                </c:pt>
                <c:pt idx="260044">
                  <c:v>36.7431641</c:v>
                </c:pt>
                <c:pt idx="260045">
                  <c:v>-23.9257812</c:v>
                </c:pt>
                <c:pt idx="260046">
                  <c:v>-74.3408203</c:v>
                </c:pt>
                <c:pt idx="260047">
                  <c:v>-98.1445312</c:v>
                </c:pt>
                <c:pt idx="260048">
                  <c:v>-100.463867</c:v>
                </c:pt>
                <c:pt idx="260049">
                  <c:v>-83.12988279999993</c:v>
                </c:pt>
                <c:pt idx="260050">
                  <c:v>-45.1660156</c:v>
                </c:pt>
                <c:pt idx="260051">
                  <c:v>11.8408203</c:v>
                </c:pt>
                <c:pt idx="260052">
                  <c:v>67.62695309999998</c:v>
                </c:pt>
                <c:pt idx="260053">
                  <c:v>100.708008</c:v>
                </c:pt>
                <c:pt idx="260054">
                  <c:v>111.450195</c:v>
                </c:pt>
                <c:pt idx="260055">
                  <c:v>80.68847659999993</c:v>
                </c:pt>
                <c:pt idx="260056">
                  <c:v>36.4990234</c:v>
                </c:pt>
                <c:pt idx="260057">
                  <c:v>-13.4277344</c:v>
                </c:pt>
                <c:pt idx="260058">
                  <c:v>-62.1337891</c:v>
                </c:pt>
                <c:pt idx="260059">
                  <c:v>-96.0693359</c:v>
                </c:pt>
                <c:pt idx="260060">
                  <c:v>-103.027344</c:v>
                </c:pt>
                <c:pt idx="260061">
                  <c:v>-86.7919922</c:v>
                </c:pt>
                <c:pt idx="260062">
                  <c:v>-50.4150391</c:v>
                </c:pt>
                <c:pt idx="260063">
                  <c:v>15.1367188</c:v>
                </c:pt>
                <c:pt idx="260064">
                  <c:v>68.2373047</c:v>
                </c:pt>
                <c:pt idx="260065">
                  <c:v>98.1445312</c:v>
                </c:pt>
                <c:pt idx="260066">
                  <c:v>103.149414</c:v>
                </c:pt>
                <c:pt idx="260067">
                  <c:v>81.4208984</c:v>
                </c:pt>
                <c:pt idx="260068">
                  <c:v>47.2412109</c:v>
                </c:pt>
                <c:pt idx="260069">
                  <c:v>-6.46972656</c:v>
                </c:pt>
                <c:pt idx="260070">
                  <c:v>-63.1103516</c:v>
                </c:pt>
                <c:pt idx="260071">
                  <c:v>-97.65625</c:v>
                </c:pt>
                <c:pt idx="260072">
                  <c:v>-104.492188</c:v>
                </c:pt>
                <c:pt idx="260073">
                  <c:v>-89.35546879999995</c:v>
                </c:pt>
                <c:pt idx="260074">
                  <c:v>-49.3164062</c:v>
                </c:pt>
                <c:pt idx="260075">
                  <c:v>7.20214844</c:v>
                </c:pt>
                <c:pt idx="260076">
                  <c:v>56.1523438</c:v>
                </c:pt>
                <c:pt idx="260077">
                  <c:v>97.1679688</c:v>
                </c:pt>
                <c:pt idx="260078">
                  <c:v>112.915039</c:v>
                </c:pt>
                <c:pt idx="260079">
                  <c:v>95.0927734</c:v>
                </c:pt>
                <c:pt idx="260080">
                  <c:v>58.3496094</c:v>
                </c:pt>
                <c:pt idx="260081">
                  <c:v>5.615234379999995</c:v>
                </c:pt>
                <c:pt idx="260082">
                  <c:v>-48.828125</c:v>
                </c:pt>
                <c:pt idx="260083">
                  <c:v>-91.3085938</c:v>
                </c:pt>
                <c:pt idx="260084">
                  <c:v>-106.567383</c:v>
                </c:pt>
                <c:pt idx="260085">
                  <c:v>-97.1679688</c:v>
                </c:pt>
                <c:pt idx="260086">
                  <c:v>-57.1289062</c:v>
                </c:pt>
                <c:pt idx="260087">
                  <c:v>-8.178710939999998</c:v>
                </c:pt>
                <c:pt idx="260088">
                  <c:v>46.875</c:v>
                </c:pt>
                <c:pt idx="260089">
                  <c:v>89.2333984</c:v>
                </c:pt>
                <c:pt idx="260090">
                  <c:v>109.49707</c:v>
                </c:pt>
                <c:pt idx="260091">
                  <c:v>98.87695309999998</c:v>
                </c:pt>
                <c:pt idx="260092">
                  <c:v>59.81445309999999</c:v>
                </c:pt>
                <c:pt idx="260093">
                  <c:v>9.033203119999997</c:v>
                </c:pt>
                <c:pt idx="260094">
                  <c:v>-43.3349609</c:v>
                </c:pt>
                <c:pt idx="260095">
                  <c:v>-88.5009766</c:v>
                </c:pt>
                <c:pt idx="260096">
                  <c:v>-104.736328</c:v>
                </c:pt>
                <c:pt idx="260097">
                  <c:v>-98.1445312</c:v>
                </c:pt>
                <c:pt idx="260098">
                  <c:v>-61.5234375</c:v>
                </c:pt>
                <c:pt idx="260099">
                  <c:v>-10.3759766</c:v>
                </c:pt>
                <c:pt idx="260100">
                  <c:v>39.7949219</c:v>
                </c:pt>
                <c:pt idx="260101">
                  <c:v>82.27539059999994</c:v>
                </c:pt>
                <c:pt idx="260102">
                  <c:v>110.717773</c:v>
                </c:pt>
                <c:pt idx="260103">
                  <c:v>100.341797</c:v>
                </c:pt>
                <c:pt idx="260104">
                  <c:v>70.0683594</c:v>
                </c:pt>
                <c:pt idx="260105">
                  <c:v>15.3808594</c:v>
                </c:pt>
                <c:pt idx="260106">
                  <c:v>-42.3583984</c:v>
                </c:pt>
                <c:pt idx="260107">
                  <c:v>-84.4726562</c:v>
                </c:pt>
                <c:pt idx="260108">
                  <c:v>-107.543945</c:v>
                </c:pt>
                <c:pt idx="260109">
                  <c:v>-101.68457</c:v>
                </c:pt>
                <c:pt idx="260110">
                  <c:v>-72.265625</c:v>
                </c:pt>
                <c:pt idx="260111">
                  <c:v>-20.7519531</c:v>
                </c:pt>
                <c:pt idx="260112">
                  <c:v>40.8935547</c:v>
                </c:pt>
                <c:pt idx="260113">
                  <c:v>75.8056641</c:v>
                </c:pt>
                <c:pt idx="260114">
                  <c:v>96.0693359</c:v>
                </c:pt>
                <c:pt idx="260115">
                  <c:v>101.806641</c:v>
                </c:pt>
                <c:pt idx="260116">
                  <c:v>73.3642578</c:v>
                </c:pt>
                <c:pt idx="260117">
                  <c:v>14.4042969</c:v>
                </c:pt>
                <c:pt idx="260118">
                  <c:v>-40.4052734</c:v>
                </c:pt>
                <c:pt idx="260119">
                  <c:v>-79.22363279999998</c:v>
                </c:pt>
                <c:pt idx="260120">
                  <c:v>-97.0458984</c:v>
                </c:pt>
                <c:pt idx="260121">
                  <c:v>-97.5341797</c:v>
                </c:pt>
                <c:pt idx="260122">
                  <c:v>-70.80078119999993</c:v>
                </c:pt>
                <c:pt idx="260123">
                  <c:v>-21.7285156</c:v>
                </c:pt>
                <c:pt idx="260124">
                  <c:v>32.8369141</c:v>
                </c:pt>
                <c:pt idx="260125">
                  <c:v>76.5380859</c:v>
                </c:pt>
                <c:pt idx="260126">
                  <c:v>108.520508</c:v>
                </c:pt>
                <c:pt idx="260127">
                  <c:v>110.717773</c:v>
                </c:pt>
                <c:pt idx="260128">
                  <c:v>72.0214844</c:v>
                </c:pt>
                <c:pt idx="260129">
                  <c:v>19.1650391</c:v>
                </c:pt>
                <c:pt idx="260130">
                  <c:v>-26.9775391</c:v>
                </c:pt>
                <c:pt idx="260131">
                  <c:v>-74.8291016</c:v>
                </c:pt>
                <c:pt idx="260132">
                  <c:v>-101.196289</c:v>
                </c:pt>
                <c:pt idx="260133">
                  <c:v>-103.881836</c:v>
                </c:pt>
                <c:pt idx="260134">
                  <c:v>-80.078125</c:v>
                </c:pt>
                <c:pt idx="260135">
                  <c:v>-32.5927734</c:v>
                </c:pt>
                <c:pt idx="260136">
                  <c:v>20.7519531</c:v>
                </c:pt>
                <c:pt idx="260137">
                  <c:v>70.4345703</c:v>
                </c:pt>
                <c:pt idx="260138">
                  <c:v>105.102539</c:v>
                </c:pt>
                <c:pt idx="260139">
                  <c:v>107.177734</c:v>
                </c:pt>
                <c:pt idx="260140">
                  <c:v>80.9326172</c:v>
                </c:pt>
                <c:pt idx="260141">
                  <c:v>35.8886719</c:v>
                </c:pt>
                <c:pt idx="260142">
                  <c:v>-20.5078125</c:v>
                </c:pt>
                <c:pt idx="260143">
                  <c:v>-71.0449219</c:v>
                </c:pt>
                <c:pt idx="260144">
                  <c:v>-97.4121094</c:v>
                </c:pt>
                <c:pt idx="260145">
                  <c:v>-104.736328</c:v>
                </c:pt>
                <c:pt idx="260146">
                  <c:v>-82.03125</c:v>
                </c:pt>
                <c:pt idx="260147">
                  <c:v>-38.3300781</c:v>
                </c:pt>
                <c:pt idx="260148">
                  <c:v>16.8457031</c:v>
                </c:pt>
                <c:pt idx="260149">
                  <c:v>73.9746094</c:v>
                </c:pt>
                <c:pt idx="260150">
                  <c:v>108.154297</c:v>
                </c:pt>
                <c:pt idx="260151">
                  <c:v>108.398438</c:v>
                </c:pt>
                <c:pt idx="260152">
                  <c:v>85.08300779999998</c:v>
                </c:pt>
                <c:pt idx="260153">
                  <c:v>35.6445312</c:v>
                </c:pt>
                <c:pt idx="260154">
                  <c:v>-14.0380859</c:v>
                </c:pt>
                <c:pt idx="260155">
                  <c:v>-59.9365234</c:v>
                </c:pt>
                <c:pt idx="260156">
                  <c:v>-101.074219</c:v>
                </c:pt>
                <c:pt idx="260157">
                  <c:v>-106.201172</c:v>
                </c:pt>
                <c:pt idx="260158">
                  <c:v>-85.08300779999998</c:v>
                </c:pt>
                <c:pt idx="260159">
                  <c:v>-46.875</c:v>
                </c:pt>
                <c:pt idx="260160">
                  <c:v>2.56347656</c:v>
                </c:pt>
                <c:pt idx="260161">
                  <c:v>54.32128909999999</c:v>
                </c:pt>
                <c:pt idx="260162">
                  <c:v>94.84863279999998</c:v>
                </c:pt>
                <c:pt idx="260163">
                  <c:v>105.46875</c:v>
                </c:pt>
                <c:pt idx="260164">
                  <c:v>91.0644531</c:v>
                </c:pt>
                <c:pt idx="260165">
                  <c:v>48.9501953</c:v>
                </c:pt>
                <c:pt idx="260166">
                  <c:v>-7.56835938</c:v>
                </c:pt>
                <c:pt idx="260167">
                  <c:v>-58.3496094</c:v>
                </c:pt>
                <c:pt idx="260168">
                  <c:v>-91.796875</c:v>
                </c:pt>
                <c:pt idx="260169">
                  <c:v>-112.792969</c:v>
                </c:pt>
                <c:pt idx="260170">
                  <c:v>-95.3369141</c:v>
                </c:pt>
                <c:pt idx="260171">
                  <c:v>-59.9365234</c:v>
                </c:pt>
                <c:pt idx="260172">
                  <c:v>-1.34277344</c:v>
                </c:pt>
                <c:pt idx="260173">
                  <c:v>59.6923828</c:v>
                </c:pt>
                <c:pt idx="260174">
                  <c:v>98.75488279999998</c:v>
                </c:pt>
                <c:pt idx="260175">
                  <c:v>105.34668</c:v>
                </c:pt>
                <c:pt idx="260176">
                  <c:v>97.5341797</c:v>
                </c:pt>
                <c:pt idx="260177">
                  <c:v>53.4667969</c:v>
                </c:pt>
                <c:pt idx="260178">
                  <c:v>1.70898438</c:v>
                </c:pt>
                <c:pt idx="260179">
                  <c:v>-54.1992188</c:v>
                </c:pt>
                <c:pt idx="260180">
                  <c:v>-93.87207029999993</c:v>
                </c:pt>
                <c:pt idx="260181">
                  <c:v>-108.398438</c:v>
                </c:pt>
                <c:pt idx="260182">
                  <c:v>-94.3603516</c:v>
                </c:pt>
                <c:pt idx="260183">
                  <c:v>-57.9833984</c:v>
                </c:pt>
                <c:pt idx="260184">
                  <c:v>-12.3291016</c:v>
                </c:pt>
                <c:pt idx="260185">
                  <c:v>47.9736328</c:v>
                </c:pt>
                <c:pt idx="260186">
                  <c:v>87.5244141</c:v>
                </c:pt>
                <c:pt idx="260187">
                  <c:v>107.788086</c:v>
                </c:pt>
                <c:pt idx="260188">
                  <c:v>94.6044922</c:v>
                </c:pt>
                <c:pt idx="260189">
                  <c:v>63.1103516</c:v>
                </c:pt>
                <c:pt idx="260190">
                  <c:v>7.93457031</c:v>
                </c:pt>
                <c:pt idx="260191">
                  <c:v>-47.9736328</c:v>
                </c:pt>
                <c:pt idx="260192">
                  <c:v>-92.0410156</c:v>
                </c:pt>
                <c:pt idx="260193">
                  <c:v>-107.543945</c:v>
                </c:pt>
                <c:pt idx="260194">
                  <c:v>-98.87695309999998</c:v>
                </c:pt>
                <c:pt idx="260195">
                  <c:v>-59.5703125</c:v>
                </c:pt>
                <c:pt idx="260196">
                  <c:v>-11.9628906</c:v>
                </c:pt>
                <c:pt idx="260197">
                  <c:v>41.7480469</c:v>
                </c:pt>
                <c:pt idx="260198">
                  <c:v>88.2568359</c:v>
                </c:pt>
                <c:pt idx="260199">
                  <c:v>109.619141</c:v>
                </c:pt>
                <c:pt idx="260200">
                  <c:v>103.149414</c:v>
                </c:pt>
                <c:pt idx="260201">
                  <c:v>64.453125</c:v>
                </c:pt>
                <c:pt idx="260202">
                  <c:v>23.5595703</c:v>
                </c:pt>
                <c:pt idx="260203">
                  <c:v>-33.5693359</c:v>
                </c:pt>
                <c:pt idx="260204">
                  <c:v>-87.15820309999998</c:v>
                </c:pt>
                <c:pt idx="260205">
                  <c:v>-105.34668</c:v>
                </c:pt>
                <c:pt idx="260206">
                  <c:v>-100.585938</c:v>
                </c:pt>
                <c:pt idx="260207">
                  <c:v>-62.5</c:v>
                </c:pt>
                <c:pt idx="260208">
                  <c:v>-23.5595703</c:v>
                </c:pt>
                <c:pt idx="260209">
                  <c:v>29.0527344</c:v>
                </c:pt>
                <c:pt idx="260210">
                  <c:v>78.6132812</c:v>
                </c:pt>
                <c:pt idx="260211">
                  <c:v>106.933594</c:v>
                </c:pt>
                <c:pt idx="260212">
                  <c:v>103.881836</c:v>
                </c:pt>
                <c:pt idx="260213">
                  <c:v>73.9746094</c:v>
                </c:pt>
                <c:pt idx="260214">
                  <c:v>21.6064453</c:v>
                </c:pt>
                <c:pt idx="260215">
                  <c:v>-34.17968749999999</c:v>
                </c:pt>
                <c:pt idx="260216">
                  <c:v>-73.85253909999996</c:v>
                </c:pt>
                <c:pt idx="260217">
                  <c:v>-106.079102</c:v>
                </c:pt>
                <c:pt idx="260218">
                  <c:v>-108.276367</c:v>
                </c:pt>
                <c:pt idx="260219">
                  <c:v>-74.9511719</c:v>
                </c:pt>
                <c:pt idx="260220">
                  <c:v>-30.5175781</c:v>
                </c:pt>
                <c:pt idx="260221">
                  <c:v>22.2167969</c:v>
                </c:pt>
                <c:pt idx="260222">
                  <c:v>72.9980469</c:v>
                </c:pt>
                <c:pt idx="260223">
                  <c:v>101.44043</c:v>
                </c:pt>
                <c:pt idx="260224">
                  <c:v>102.050781</c:v>
                </c:pt>
                <c:pt idx="260225">
                  <c:v>76.7822266</c:v>
                </c:pt>
                <c:pt idx="260226">
                  <c:v>35.5224609</c:v>
                </c:pt>
                <c:pt idx="260227">
                  <c:v>-21.3623047</c:v>
                </c:pt>
                <c:pt idx="260228">
                  <c:v>-75.19531249999996</c:v>
                </c:pt>
                <c:pt idx="260229">
                  <c:v>-102.783203</c:v>
                </c:pt>
                <c:pt idx="260230">
                  <c:v>-107.299805</c:v>
                </c:pt>
                <c:pt idx="260231">
                  <c:v>-89.7216797</c:v>
                </c:pt>
                <c:pt idx="260232">
                  <c:v>-45.2880859</c:v>
                </c:pt>
                <c:pt idx="260233">
                  <c:v>18.6767578</c:v>
                </c:pt>
                <c:pt idx="260234">
                  <c:v>68.4814453</c:v>
                </c:pt>
                <c:pt idx="260235">
                  <c:v>95.703125</c:v>
                </c:pt>
                <c:pt idx="260236">
                  <c:v>106.567383</c:v>
                </c:pt>
                <c:pt idx="260237">
                  <c:v>87.4023438</c:v>
                </c:pt>
                <c:pt idx="260238">
                  <c:v>40.4052734</c:v>
                </c:pt>
                <c:pt idx="260239">
                  <c:v>-12.0849609</c:v>
                </c:pt>
                <c:pt idx="260240">
                  <c:v>-71.6552734</c:v>
                </c:pt>
                <c:pt idx="260241">
                  <c:v>-100.097656</c:v>
                </c:pt>
                <c:pt idx="260242">
                  <c:v>-108.032227</c:v>
                </c:pt>
                <c:pt idx="260243">
                  <c:v>-83.2519531</c:v>
                </c:pt>
                <c:pt idx="260244">
                  <c:v>-44.3115234</c:v>
                </c:pt>
                <c:pt idx="260245">
                  <c:v>11.4746094</c:v>
                </c:pt>
                <c:pt idx="260246">
                  <c:v>65.3076172</c:v>
                </c:pt>
                <c:pt idx="260247">
                  <c:v>103.393555</c:v>
                </c:pt>
                <c:pt idx="260248">
                  <c:v>113.28125</c:v>
                </c:pt>
                <c:pt idx="260249">
                  <c:v>87.7685547</c:v>
                </c:pt>
                <c:pt idx="260250">
                  <c:v>41.6259766</c:v>
                </c:pt>
                <c:pt idx="260251">
                  <c:v>-14.8925781</c:v>
                </c:pt>
                <c:pt idx="260252">
                  <c:v>-62.7441406</c:v>
                </c:pt>
                <c:pt idx="260253">
                  <c:v>-98.75488279999998</c:v>
                </c:pt>
                <c:pt idx="260254">
                  <c:v>-106.323242</c:v>
                </c:pt>
                <c:pt idx="260255">
                  <c:v>-85.4492188</c:v>
                </c:pt>
                <c:pt idx="260256">
                  <c:v>-49.3164062</c:v>
                </c:pt>
                <c:pt idx="260257">
                  <c:v>0.244140625</c:v>
                </c:pt>
                <c:pt idx="260258">
                  <c:v>56.0302734</c:v>
                </c:pt>
                <c:pt idx="260259">
                  <c:v>97.65625</c:v>
                </c:pt>
                <c:pt idx="260260">
                  <c:v>114.379883</c:v>
                </c:pt>
                <c:pt idx="260261">
                  <c:v>89.84375</c:v>
                </c:pt>
                <c:pt idx="260262">
                  <c:v>51.7578125</c:v>
                </c:pt>
                <c:pt idx="260263">
                  <c:v>5.49316406</c:v>
                </c:pt>
                <c:pt idx="260264">
                  <c:v>-53.8330078</c:v>
                </c:pt>
                <c:pt idx="260265">
                  <c:v>-93.6279297</c:v>
                </c:pt>
                <c:pt idx="260266">
                  <c:v>-109.863281</c:v>
                </c:pt>
                <c:pt idx="260267">
                  <c:v>-93.5058594</c:v>
                </c:pt>
                <c:pt idx="260268">
                  <c:v>-55.6640625</c:v>
                </c:pt>
                <c:pt idx="260269">
                  <c:v>2.9296875</c:v>
                </c:pt>
                <c:pt idx="260270">
                  <c:v>52.2460938</c:v>
                </c:pt>
                <c:pt idx="260271">
                  <c:v>87.5244141</c:v>
                </c:pt>
                <c:pt idx="260272">
                  <c:v>104.492188</c:v>
                </c:pt>
                <c:pt idx="260273">
                  <c:v>94.2382812</c:v>
                </c:pt>
                <c:pt idx="260274">
                  <c:v>56.5185547</c:v>
                </c:pt>
                <c:pt idx="260275">
                  <c:v>2.19726562</c:v>
                </c:pt>
                <c:pt idx="260276">
                  <c:v>-50.9033203</c:v>
                </c:pt>
                <c:pt idx="260277">
                  <c:v>-92.6513672</c:v>
                </c:pt>
                <c:pt idx="260278">
                  <c:v>-104.614258</c:v>
                </c:pt>
                <c:pt idx="260279">
                  <c:v>-97.1679688</c:v>
                </c:pt>
                <c:pt idx="260280">
                  <c:v>-61.7675781</c:v>
                </c:pt>
                <c:pt idx="260281">
                  <c:v>-6.71386719</c:v>
                </c:pt>
                <c:pt idx="260282">
                  <c:v>44.4335938</c:v>
                </c:pt>
                <c:pt idx="260283">
                  <c:v>86.6699219</c:v>
                </c:pt>
                <c:pt idx="260284">
                  <c:v>106.079102</c:v>
                </c:pt>
                <c:pt idx="260285">
                  <c:v>101.5625</c:v>
                </c:pt>
                <c:pt idx="260286">
                  <c:v>69.9462891</c:v>
                </c:pt>
                <c:pt idx="260287">
                  <c:v>10.0097656</c:v>
                </c:pt>
                <c:pt idx="260288">
                  <c:v>-48.828125</c:v>
                </c:pt>
                <c:pt idx="260289">
                  <c:v>-90.82031249999996</c:v>
                </c:pt>
                <c:pt idx="260290">
                  <c:v>-103.881836</c:v>
                </c:pt>
                <c:pt idx="260291">
                  <c:v>-100.463867</c:v>
                </c:pt>
                <c:pt idx="260292">
                  <c:v>-64.453125</c:v>
                </c:pt>
                <c:pt idx="260293">
                  <c:v>-12.8173828</c:v>
                </c:pt>
                <c:pt idx="260294">
                  <c:v>38.5742188</c:v>
                </c:pt>
                <c:pt idx="260295">
                  <c:v>77.0263672</c:v>
                </c:pt>
                <c:pt idx="260296">
                  <c:v>98.87695309999998</c:v>
                </c:pt>
                <c:pt idx="260297">
                  <c:v>101.806641</c:v>
                </c:pt>
                <c:pt idx="260298">
                  <c:v>74.5849609</c:v>
                </c:pt>
                <c:pt idx="260299">
                  <c:v>16.72363279999998</c:v>
                </c:pt>
                <c:pt idx="260300">
                  <c:v>-37.2314453</c:v>
                </c:pt>
                <c:pt idx="260301">
                  <c:v>-88.13476559999998</c:v>
                </c:pt>
                <c:pt idx="260302">
                  <c:v>-109.985352</c:v>
                </c:pt>
                <c:pt idx="260303">
                  <c:v>-102.661133</c:v>
                </c:pt>
                <c:pt idx="260304">
                  <c:v>-72.50976559999998</c:v>
                </c:pt>
                <c:pt idx="260305">
                  <c:v>-27.0996094</c:v>
                </c:pt>
                <c:pt idx="260306">
                  <c:v>27.4658203</c:v>
                </c:pt>
                <c:pt idx="260307">
                  <c:v>83.984375</c:v>
                </c:pt>
                <c:pt idx="260308">
                  <c:v>99.9755859</c:v>
                </c:pt>
                <c:pt idx="260309">
                  <c:v>94.6044922</c:v>
                </c:pt>
                <c:pt idx="260310">
                  <c:v>69.58007809999994</c:v>
                </c:pt>
                <c:pt idx="260311">
                  <c:v>21.1181641</c:v>
                </c:pt>
                <c:pt idx="260312">
                  <c:v>-28.3203125</c:v>
                </c:pt>
                <c:pt idx="260313">
                  <c:v>-75.31738279999998</c:v>
                </c:pt>
                <c:pt idx="260314">
                  <c:v>-102.539062</c:v>
                </c:pt>
                <c:pt idx="260315">
                  <c:v>-100.219727</c:v>
                </c:pt>
                <c:pt idx="260316">
                  <c:v>-82.3974609</c:v>
                </c:pt>
                <c:pt idx="260317">
                  <c:v>-31.7382812</c:v>
                </c:pt>
                <c:pt idx="260318">
                  <c:v>22.5830078</c:v>
                </c:pt>
                <c:pt idx="260319">
                  <c:v>70.0683594</c:v>
                </c:pt>
                <c:pt idx="260320">
                  <c:v>102.539062</c:v>
                </c:pt>
                <c:pt idx="260321">
                  <c:v>109.130859</c:v>
                </c:pt>
                <c:pt idx="260322">
                  <c:v>82.5195312</c:v>
                </c:pt>
                <c:pt idx="260323">
                  <c:v>31.4941406</c:v>
                </c:pt>
                <c:pt idx="260324">
                  <c:v>-18.5546875</c:v>
                </c:pt>
                <c:pt idx="260325">
                  <c:v>-71.7773438</c:v>
                </c:pt>
                <c:pt idx="260326">
                  <c:v>-99.60937499999996</c:v>
                </c:pt>
                <c:pt idx="260327">
                  <c:v>-107.299805</c:v>
                </c:pt>
                <c:pt idx="260328">
                  <c:v>-78.4912109</c:v>
                </c:pt>
                <c:pt idx="260329">
                  <c:v>-32.2265625</c:v>
                </c:pt>
                <c:pt idx="260330">
                  <c:v>23.1933594</c:v>
                </c:pt>
                <c:pt idx="260331">
                  <c:v>67.2607422</c:v>
                </c:pt>
                <c:pt idx="260332">
                  <c:v>95.703125</c:v>
                </c:pt>
                <c:pt idx="260333">
                  <c:v>99.2431641</c:v>
                </c:pt>
                <c:pt idx="260334">
                  <c:v>80.2001953</c:v>
                </c:pt>
                <c:pt idx="260335">
                  <c:v>34.17968749999999</c:v>
                </c:pt>
                <c:pt idx="260336">
                  <c:v>-19.4091797</c:v>
                </c:pt>
                <c:pt idx="260337">
                  <c:v>-68.1152344</c:v>
                </c:pt>
                <c:pt idx="260338">
                  <c:v>-97.4121094</c:v>
                </c:pt>
                <c:pt idx="260339">
                  <c:v>-106.811523</c:v>
                </c:pt>
                <c:pt idx="260340">
                  <c:v>-84.8388672</c:v>
                </c:pt>
                <c:pt idx="260341">
                  <c:v>-42.2363281</c:v>
                </c:pt>
                <c:pt idx="260342">
                  <c:v>11.71875</c:v>
                </c:pt>
                <c:pt idx="260343">
                  <c:v>61.15722659999999</c:v>
                </c:pt>
                <c:pt idx="260344">
                  <c:v>97.2900391</c:v>
                </c:pt>
                <c:pt idx="260345">
                  <c:v>109.741211</c:v>
                </c:pt>
                <c:pt idx="260346">
                  <c:v>89.4775391</c:v>
                </c:pt>
                <c:pt idx="260347">
                  <c:v>41.6259766</c:v>
                </c:pt>
                <c:pt idx="260348">
                  <c:v>-8.05664062</c:v>
                </c:pt>
                <c:pt idx="260349">
                  <c:v>-51.1474609</c:v>
                </c:pt>
                <c:pt idx="260350">
                  <c:v>-87.890625</c:v>
                </c:pt>
                <c:pt idx="260351">
                  <c:v>-105.224609</c:v>
                </c:pt>
                <c:pt idx="260352">
                  <c:v>-86.05957029999998</c:v>
                </c:pt>
                <c:pt idx="260353">
                  <c:v>-46.875</c:v>
                </c:pt>
                <c:pt idx="260354">
                  <c:v>-1.09863281</c:v>
                </c:pt>
                <c:pt idx="260355">
                  <c:v>52.2460938</c:v>
                </c:pt>
                <c:pt idx="260356">
                  <c:v>96.4355469</c:v>
                </c:pt>
                <c:pt idx="260357">
                  <c:v>110.961914</c:v>
                </c:pt>
                <c:pt idx="260358">
                  <c:v>92.2851562</c:v>
                </c:pt>
                <c:pt idx="260359">
                  <c:v>54.0771484</c:v>
                </c:pt>
                <c:pt idx="260360">
                  <c:v>2.80761719</c:v>
                </c:pt>
                <c:pt idx="260361">
                  <c:v>-56.88476559999999</c:v>
                </c:pt>
                <c:pt idx="260362">
                  <c:v>-91.3085938</c:v>
                </c:pt>
                <c:pt idx="260363">
                  <c:v>-107.666016</c:v>
                </c:pt>
                <c:pt idx="260364">
                  <c:v>-86.9140625</c:v>
                </c:pt>
                <c:pt idx="260365">
                  <c:v>-45.7763672</c:v>
                </c:pt>
                <c:pt idx="260366">
                  <c:v>-0.854492188</c:v>
                </c:pt>
                <c:pt idx="260367">
                  <c:v>47.4853516</c:v>
                </c:pt>
                <c:pt idx="260368">
                  <c:v>90.33203119999993</c:v>
                </c:pt>
                <c:pt idx="260369">
                  <c:v>106.201172</c:v>
                </c:pt>
                <c:pt idx="260370">
                  <c:v>94.97070309999998</c:v>
                </c:pt>
                <c:pt idx="260371">
                  <c:v>60.7910156</c:v>
                </c:pt>
                <c:pt idx="260372">
                  <c:v>10.0097656</c:v>
                </c:pt>
                <c:pt idx="260373">
                  <c:v>-49.1943359</c:v>
                </c:pt>
                <c:pt idx="260374">
                  <c:v>-86.3037109</c:v>
                </c:pt>
                <c:pt idx="260375">
                  <c:v>-104.492188</c:v>
                </c:pt>
                <c:pt idx="260376">
                  <c:v>-99.60937499999996</c:v>
                </c:pt>
                <c:pt idx="260377">
                  <c:v>-61.2792969</c:v>
                </c:pt>
                <c:pt idx="260378">
                  <c:v>-8.178710939999998</c:v>
                </c:pt>
                <c:pt idx="260379">
                  <c:v>46.0205078</c:v>
                </c:pt>
                <c:pt idx="260380">
                  <c:v>92.2851562</c:v>
                </c:pt>
                <c:pt idx="260381">
                  <c:v>108.520508</c:v>
                </c:pt>
                <c:pt idx="260382">
                  <c:v>102.294922</c:v>
                </c:pt>
                <c:pt idx="260383">
                  <c:v>60.3027344</c:v>
                </c:pt>
                <c:pt idx="260384">
                  <c:v>11.3525391</c:v>
                </c:pt>
                <c:pt idx="260385">
                  <c:v>-42.1142578</c:v>
                </c:pt>
                <c:pt idx="260386">
                  <c:v>-81.66503909999996</c:v>
                </c:pt>
                <c:pt idx="260387">
                  <c:v>-111.816406</c:v>
                </c:pt>
                <c:pt idx="260388">
                  <c:v>-103.759766</c:v>
                </c:pt>
                <c:pt idx="260389">
                  <c:v>-71.6552734</c:v>
                </c:pt>
                <c:pt idx="260390">
                  <c:v>-17.7001953</c:v>
                </c:pt>
                <c:pt idx="260391">
                  <c:v>32.5927734</c:v>
                </c:pt>
                <c:pt idx="260392">
                  <c:v>86.9140625</c:v>
                </c:pt>
                <c:pt idx="260393">
                  <c:v>103.515625</c:v>
                </c:pt>
                <c:pt idx="260394">
                  <c:v>93.9941406</c:v>
                </c:pt>
                <c:pt idx="260395">
                  <c:v>70.55664059999998</c:v>
                </c:pt>
                <c:pt idx="260396">
                  <c:v>21.3623047</c:v>
                </c:pt>
                <c:pt idx="260397">
                  <c:v>-40.8935547</c:v>
                </c:pt>
                <c:pt idx="260398">
                  <c:v>-81.0546875</c:v>
                </c:pt>
                <c:pt idx="260399">
                  <c:v>-108.398438</c:v>
                </c:pt>
                <c:pt idx="260400">
                  <c:v>-108.886719</c:v>
                </c:pt>
                <c:pt idx="260401">
                  <c:v>-70.1904297</c:v>
                </c:pt>
                <c:pt idx="260402">
                  <c:v>-20.2636719</c:v>
                </c:pt>
                <c:pt idx="260403">
                  <c:v>37.8417969</c:v>
                </c:pt>
                <c:pt idx="260404">
                  <c:v>78.12499999999998</c:v>
                </c:pt>
                <c:pt idx="260405">
                  <c:v>106.445312</c:v>
                </c:pt>
                <c:pt idx="260406">
                  <c:v>107.910156</c:v>
                </c:pt>
                <c:pt idx="260407">
                  <c:v>76.2939453</c:v>
                </c:pt>
                <c:pt idx="260408">
                  <c:v>31.8603516</c:v>
                </c:pt>
                <c:pt idx="260409">
                  <c:v>-31.7382812</c:v>
                </c:pt>
                <c:pt idx="260410">
                  <c:v>-74.0966797</c:v>
                </c:pt>
                <c:pt idx="260411">
                  <c:v>-101.318359</c:v>
                </c:pt>
                <c:pt idx="260412">
                  <c:v>-103.881836</c:v>
                </c:pt>
                <c:pt idx="260413">
                  <c:v>-76.0498047</c:v>
                </c:pt>
                <c:pt idx="260414">
                  <c:v>-31.3720703</c:v>
                </c:pt>
                <c:pt idx="260415">
                  <c:v>25.390625</c:v>
                </c:pt>
                <c:pt idx="260416">
                  <c:v>68.60351559999998</c:v>
                </c:pt>
                <c:pt idx="260417">
                  <c:v>91.1865234</c:v>
                </c:pt>
                <c:pt idx="260418">
                  <c:v>106.567383</c:v>
                </c:pt>
                <c:pt idx="260419">
                  <c:v>79.7119141</c:v>
                </c:pt>
                <c:pt idx="260420">
                  <c:v>32.2265625</c:v>
                </c:pt>
                <c:pt idx="260421">
                  <c:v>-22.5830078</c:v>
                </c:pt>
                <c:pt idx="260422">
                  <c:v>-70.4345703</c:v>
                </c:pt>
                <c:pt idx="260423">
                  <c:v>-104.492188</c:v>
                </c:pt>
                <c:pt idx="260424">
                  <c:v>-106.567383</c:v>
                </c:pt>
                <c:pt idx="260425">
                  <c:v>-83.6181641</c:v>
                </c:pt>
                <c:pt idx="260426">
                  <c:v>-33.203125</c:v>
                </c:pt>
                <c:pt idx="260427">
                  <c:v>20.8740234</c:v>
                </c:pt>
                <c:pt idx="260428">
                  <c:v>68.1152344</c:v>
                </c:pt>
                <c:pt idx="260429">
                  <c:v>100.708008</c:v>
                </c:pt>
                <c:pt idx="260430">
                  <c:v>106.933594</c:v>
                </c:pt>
                <c:pt idx="260431">
                  <c:v>83.12988279999993</c:v>
                </c:pt>
                <c:pt idx="260432">
                  <c:v>36.3769531</c:v>
                </c:pt>
                <c:pt idx="260433">
                  <c:v>-19.2871094</c:v>
                </c:pt>
                <c:pt idx="260434">
                  <c:v>-58.59375</c:v>
                </c:pt>
                <c:pt idx="260435">
                  <c:v>-95.3369141</c:v>
                </c:pt>
                <c:pt idx="260436">
                  <c:v>-102.539062</c:v>
                </c:pt>
                <c:pt idx="260437">
                  <c:v>-85.8154297</c:v>
                </c:pt>
                <c:pt idx="260438">
                  <c:v>-41.2597656</c:v>
                </c:pt>
                <c:pt idx="260439">
                  <c:v>14.1601562</c:v>
                </c:pt>
                <c:pt idx="260440">
                  <c:v>58.4716797</c:v>
                </c:pt>
                <c:pt idx="260441">
                  <c:v>99.3652344</c:v>
                </c:pt>
                <c:pt idx="260442">
                  <c:v>109.49707</c:v>
                </c:pt>
                <c:pt idx="260443">
                  <c:v>87.5244141</c:v>
                </c:pt>
                <c:pt idx="260444">
                  <c:v>47.1191406</c:v>
                </c:pt>
                <c:pt idx="260445">
                  <c:v>-8.42285156</c:v>
                </c:pt>
                <c:pt idx="260446">
                  <c:v>-59.4482422</c:v>
                </c:pt>
                <c:pt idx="260447">
                  <c:v>-94.2382812</c:v>
                </c:pt>
                <c:pt idx="260448">
                  <c:v>-105.59082</c:v>
                </c:pt>
                <c:pt idx="260449">
                  <c:v>-94.4824219</c:v>
                </c:pt>
                <c:pt idx="260450">
                  <c:v>-47.3632812</c:v>
                </c:pt>
                <c:pt idx="260451">
                  <c:v>3.41796875</c:v>
                </c:pt>
                <c:pt idx="260452">
                  <c:v>51.2695312</c:v>
                </c:pt>
                <c:pt idx="260453">
                  <c:v>88.37890619999993</c:v>
                </c:pt>
                <c:pt idx="260454">
                  <c:v>111.450195</c:v>
                </c:pt>
                <c:pt idx="260455">
                  <c:v>92.1630859</c:v>
                </c:pt>
                <c:pt idx="260456">
                  <c:v>48.9501953</c:v>
                </c:pt>
                <c:pt idx="260457">
                  <c:v>0.366210938</c:v>
                </c:pt>
                <c:pt idx="260458">
                  <c:v>-52.9785156</c:v>
                </c:pt>
                <c:pt idx="260459">
                  <c:v>-94.97070309999998</c:v>
                </c:pt>
                <c:pt idx="260460">
                  <c:v>-108.032227</c:v>
                </c:pt>
                <c:pt idx="260461">
                  <c:v>-93.9941406</c:v>
                </c:pt>
                <c:pt idx="260462">
                  <c:v>-65.55175779999998</c:v>
                </c:pt>
                <c:pt idx="260463">
                  <c:v>-5.004882809999995</c:v>
                </c:pt>
                <c:pt idx="260464">
                  <c:v>52.0019531</c:v>
                </c:pt>
                <c:pt idx="260465">
                  <c:v>90.2099609</c:v>
                </c:pt>
                <c:pt idx="260466">
                  <c:v>109.25293</c:v>
                </c:pt>
                <c:pt idx="260467">
                  <c:v>96.5576172</c:v>
                </c:pt>
                <c:pt idx="260468">
                  <c:v>66.1621094</c:v>
                </c:pt>
                <c:pt idx="260469">
                  <c:v>8.42285156</c:v>
                </c:pt>
                <c:pt idx="260470">
                  <c:v>-49.0722656</c:v>
                </c:pt>
                <c:pt idx="260471">
                  <c:v>-90.82031249999996</c:v>
                </c:pt>
                <c:pt idx="260472">
                  <c:v>-109.985352</c:v>
                </c:pt>
                <c:pt idx="260473">
                  <c:v>-99.4873047</c:v>
                </c:pt>
                <c:pt idx="260474">
                  <c:v>-67.13867190000001</c:v>
                </c:pt>
                <c:pt idx="260475">
                  <c:v>-10.3759766</c:v>
                </c:pt>
                <c:pt idx="260476">
                  <c:v>34.4238281</c:v>
                </c:pt>
                <c:pt idx="260477">
                  <c:v>86.5478516</c:v>
                </c:pt>
                <c:pt idx="260478">
                  <c:v>113.28125</c:v>
                </c:pt>
                <c:pt idx="260479">
                  <c:v>92.89550779999998</c:v>
                </c:pt>
                <c:pt idx="260480">
                  <c:v>65.3076172</c:v>
                </c:pt>
                <c:pt idx="260481">
                  <c:v>18.3105469</c:v>
                </c:pt>
                <c:pt idx="260482">
                  <c:v>-37.4755859</c:v>
                </c:pt>
                <c:pt idx="260483">
                  <c:v>-82.5195312</c:v>
                </c:pt>
                <c:pt idx="260484">
                  <c:v>-103.637695</c:v>
                </c:pt>
                <c:pt idx="260485">
                  <c:v>-95.703125</c:v>
                </c:pt>
                <c:pt idx="260486">
                  <c:v>-65.0634766</c:v>
                </c:pt>
                <c:pt idx="260487">
                  <c:v>-20.6298828</c:v>
                </c:pt>
                <c:pt idx="260488">
                  <c:v>34.9121094</c:v>
                </c:pt>
                <c:pt idx="260489">
                  <c:v>84.22851559999998</c:v>
                </c:pt>
                <c:pt idx="260490">
                  <c:v>108.032227</c:v>
                </c:pt>
                <c:pt idx="260491">
                  <c:v>105.46875</c:v>
                </c:pt>
                <c:pt idx="260492">
                  <c:v>79.4677734</c:v>
                </c:pt>
                <c:pt idx="260493">
                  <c:v>18.9208984</c:v>
                </c:pt>
                <c:pt idx="260494">
                  <c:v>-33.203125</c:v>
                </c:pt>
                <c:pt idx="260495">
                  <c:v>-78.4912109</c:v>
                </c:pt>
                <c:pt idx="260496">
                  <c:v>-106.079102</c:v>
                </c:pt>
                <c:pt idx="260497">
                  <c:v>-102.172852</c:v>
                </c:pt>
                <c:pt idx="260498">
                  <c:v>-74.46289059999998</c:v>
                </c:pt>
                <c:pt idx="260499">
                  <c:v>-29.296875</c:v>
                </c:pt>
                <c:pt idx="260500">
                  <c:v>31.25</c:v>
                </c:pt>
                <c:pt idx="260501">
                  <c:v>77.75878909999996</c:v>
                </c:pt>
                <c:pt idx="260502">
                  <c:v>100.830078</c:v>
                </c:pt>
                <c:pt idx="260503">
                  <c:v>100.341797</c:v>
                </c:pt>
                <c:pt idx="260504">
                  <c:v>76.2939453</c:v>
                </c:pt>
                <c:pt idx="260505">
                  <c:v>23.6816406</c:v>
                </c:pt>
                <c:pt idx="260506">
                  <c:v>-28.44238279999998</c:v>
                </c:pt>
                <c:pt idx="260507">
                  <c:v>-79.34570309999998</c:v>
                </c:pt>
                <c:pt idx="260508">
                  <c:v>-102.783203</c:v>
                </c:pt>
                <c:pt idx="260509">
                  <c:v>-102.050781</c:v>
                </c:pt>
                <c:pt idx="260510">
                  <c:v>-79.4677734</c:v>
                </c:pt>
                <c:pt idx="260511">
                  <c:v>-36.8652344</c:v>
                </c:pt>
                <c:pt idx="260512">
                  <c:v>14.6484375</c:v>
                </c:pt>
                <c:pt idx="260513">
                  <c:v>67.9931641</c:v>
                </c:pt>
                <c:pt idx="260514">
                  <c:v>104.003906</c:v>
                </c:pt>
                <c:pt idx="260515">
                  <c:v>105.102539</c:v>
                </c:pt>
                <c:pt idx="260516">
                  <c:v>80.8105469</c:v>
                </c:pt>
                <c:pt idx="260517">
                  <c:v>31.25</c:v>
                </c:pt>
                <c:pt idx="260518">
                  <c:v>-20.7519531</c:v>
                </c:pt>
                <c:pt idx="260519">
                  <c:v>-71.1669922</c:v>
                </c:pt>
                <c:pt idx="260520">
                  <c:v>-98.5107422</c:v>
                </c:pt>
                <c:pt idx="260521">
                  <c:v>-112.670898</c:v>
                </c:pt>
                <c:pt idx="260522">
                  <c:v>-85.8154297</c:v>
                </c:pt>
                <c:pt idx="260523">
                  <c:v>-33.5693359</c:v>
                </c:pt>
                <c:pt idx="260524">
                  <c:v>13.9160156</c:v>
                </c:pt>
                <c:pt idx="260525">
                  <c:v>61.7675781</c:v>
                </c:pt>
                <c:pt idx="260526">
                  <c:v>100.219727</c:v>
                </c:pt>
                <c:pt idx="260527">
                  <c:v>111.694336</c:v>
                </c:pt>
                <c:pt idx="260528">
                  <c:v>87.7685547</c:v>
                </c:pt>
                <c:pt idx="260529">
                  <c:v>38.6962891</c:v>
                </c:pt>
                <c:pt idx="260530">
                  <c:v>-18.4326172</c:v>
                </c:pt>
                <c:pt idx="260531">
                  <c:v>-70.0683594</c:v>
                </c:pt>
                <c:pt idx="260532">
                  <c:v>-103.759766</c:v>
                </c:pt>
                <c:pt idx="260533">
                  <c:v>-106.933594</c:v>
                </c:pt>
                <c:pt idx="260534">
                  <c:v>-88.8671875</c:v>
                </c:pt>
                <c:pt idx="260535">
                  <c:v>-42.3583984</c:v>
                </c:pt>
                <c:pt idx="260536">
                  <c:v>16.3574219</c:v>
                </c:pt>
                <c:pt idx="260537">
                  <c:v>61.0351562</c:v>
                </c:pt>
                <c:pt idx="260538">
                  <c:v>101.196289</c:v>
                </c:pt>
                <c:pt idx="260539">
                  <c:v>110.717773</c:v>
                </c:pt>
                <c:pt idx="260540">
                  <c:v>89.2333984</c:v>
                </c:pt>
                <c:pt idx="260541">
                  <c:v>49.3164062</c:v>
                </c:pt>
                <c:pt idx="260542">
                  <c:v>-15.0146484</c:v>
                </c:pt>
                <c:pt idx="260543">
                  <c:v>-59.5703125</c:v>
                </c:pt>
                <c:pt idx="260544">
                  <c:v>-95.3369141</c:v>
                </c:pt>
                <c:pt idx="260545">
                  <c:v>-104.736328</c:v>
                </c:pt>
                <c:pt idx="260546">
                  <c:v>-87.6464844</c:v>
                </c:pt>
                <c:pt idx="260547">
                  <c:v>-50.6591797</c:v>
                </c:pt>
                <c:pt idx="260548">
                  <c:v>-1.09863281</c:v>
                </c:pt>
                <c:pt idx="260549">
                  <c:v>57.4951172</c:v>
                </c:pt>
                <c:pt idx="260550">
                  <c:v>88.9892578</c:v>
                </c:pt>
                <c:pt idx="260551">
                  <c:v>102.905273</c:v>
                </c:pt>
                <c:pt idx="260552">
                  <c:v>94.6044922</c:v>
                </c:pt>
                <c:pt idx="260553">
                  <c:v>59.2041016</c:v>
                </c:pt>
                <c:pt idx="260554">
                  <c:v>3.54003906</c:v>
                </c:pt>
                <c:pt idx="260555">
                  <c:v>-54.4433594</c:v>
                </c:pt>
                <c:pt idx="260556">
                  <c:v>-93.2617188</c:v>
                </c:pt>
                <c:pt idx="260557">
                  <c:v>-98.2666016</c:v>
                </c:pt>
                <c:pt idx="260558">
                  <c:v>-94.97070309999998</c:v>
                </c:pt>
                <c:pt idx="260559">
                  <c:v>-61.8896484</c:v>
                </c:pt>
                <c:pt idx="260560">
                  <c:v>2.80761719</c:v>
                </c:pt>
                <c:pt idx="260561">
                  <c:v>50.9033203</c:v>
                </c:pt>
                <c:pt idx="260562">
                  <c:v>91.0644531</c:v>
                </c:pt>
                <c:pt idx="260563">
                  <c:v>108.886719</c:v>
                </c:pt>
                <c:pt idx="260564">
                  <c:v>98.87695309999998</c:v>
                </c:pt>
                <c:pt idx="260565">
                  <c:v>56.5185547</c:v>
                </c:pt>
                <c:pt idx="260566">
                  <c:v>10.9863281</c:v>
                </c:pt>
                <c:pt idx="260567">
                  <c:v>-42.8466797</c:v>
                </c:pt>
                <c:pt idx="260568">
                  <c:v>-89.35546879999995</c:v>
                </c:pt>
                <c:pt idx="260569">
                  <c:v>-105.712891</c:v>
                </c:pt>
                <c:pt idx="260570">
                  <c:v>-98.1445312</c:v>
                </c:pt>
                <c:pt idx="260571">
                  <c:v>-65.55175779999998</c:v>
                </c:pt>
                <c:pt idx="260572">
                  <c:v>-10.1318359</c:v>
                </c:pt>
                <c:pt idx="260573">
                  <c:v>40.4052734</c:v>
                </c:pt>
                <c:pt idx="260574">
                  <c:v>85.08300779999998</c:v>
                </c:pt>
                <c:pt idx="260575">
                  <c:v>108.886719</c:v>
                </c:pt>
                <c:pt idx="260576">
                  <c:v>97.65625</c:v>
                </c:pt>
                <c:pt idx="260577">
                  <c:v>72.265625</c:v>
                </c:pt>
                <c:pt idx="260578">
                  <c:v>22.0947266</c:v>
                </c:pt>
                <c:pt idx="260579">
                  <c:v>-34.17968749999999</c:v>
                </c:pt>
                <c:pt idx="260580">
                  <c:v>-87.6464844</c:v>
                </c:pt>
                <c:pt idx="260581">
                  <c:v>-107.666016</c:v>
                </c:pt>
                <c:pt idx="260582">
                  <c:v>-105.224609</c:v>
                </c:pt>
                <c:pt idx="260583">
                  <c:v>-72.6318359</c:v>
                </c:pt>
                <c:pt idx="260584">
                  <c:v>-21.2402344</c:v>
                </c:pt>
                <c:pt idx="260585">
                  <c:v>36.0107422</c:v>
                </c:pt>
                <c:pt idx="260586">
                  <c:v>84.7167969</c:v>
                </c:pt>
                <c:pt idx="260587">
                  <c:v>104.492188</c:v>
                </c:pt>
                <c:pt idx="260588">
                  <c:v>99.7314453</c:v>
                </c:pt>
                <c:pt idx="260589">
                  <c:v>64.6972656</c:v>
                </c:pt>
                <c:pt idx="260590">
                  <c:v>18.5546875</c:v>
                </c:pt>
                <c:pt idx="260591">
                  <c:v>-34.7900391</c:v>
                </c:pt>
                <c:pt idx="260592">
                  <c:v>-79.22363279999998</c:v>
                </c:pt>
                <c:pt idx="260593">
                  <c:v>-107.055664</c:v>
                </c:pt>
                <c:pt idx="260594">
                  <c:v>-101.44043</c:v>
                </c:pt>
                <c:pt idx="260595">
                  <c:v>-75.19531249999996</c:v>
                </c:pt>
                <c:pt idx="260596">
                  <c:v>-30.1513672</c:v>
                </c:pt>
                <c:pt idx="260597">
                  <c:v>35.5224609</c:v>
                </c:pt>
                <c:pt idx="260598">
                  <c:v>81.66503909999996</c:v>
                </c:pt>
                <c:pt idx="260599">
                  <c:v>104.736328</c:v>
                </c:pt>
                <c:pt idx="260600">
                  <c:v>99.85351559999998</c:v>
                </c:pt>
                <c:pt idx="260601">
                  <c:v>78.4912109</c:v>
                </c:pt>
                <c:pt idx="260602">
                  <c:v>24.4140625</c:v>
                </c:pt>
                <c:pt idx="260603">
                  <c:v>-24.5361328</c:v>
                </c:pt>
                <c:pt idx="260604">
                  <c:v>-72.87597659999993</c:v>
                </c:pt>
                <c:pt idx="260605">
                  <c:v>-102.783203</c:v>
                </c:pt>
                <c:pt idx="260606">
                  <c:v>-100.830078</c:v>
                </c:pt>
                <c:pt idx="260607">
                  <c:v>-79.22363279999998</c:v>
                </c:pt>
                <c:pt idx="260608">
                  <c:v>-31.7382812</c:v>
                </c:pt>
                <c:pt idx="260609">
                  <c:v>23.1933594</c:v>
                </c:pt>
                <c:pt idx="260610">
                  <c:v>69.45800779999998</c:v>
                </c:pt>
                <c:pt idx="260611">
                  <c:v>103.759766</c:v>
                </c:pt>
                <c:pt idx="260612">
                  <c:v>106.445312</c:v>
                </c:pt>
                <c:pt idx="260613">
                  <c:v>80.2001953</c:v>
                </c:pt>
                <c:pt idx="260614">
                  <c:v>37.5976562</c:v>
                </c:pt>
                <c:pt idx="260615">
                  <c:v>-19.1650391</c:v>
                </c:pt>
                <c:pt idx="260616">
                  <c:v>-74.0966797</c:v>
                </c:pt>
                <c:pt idx="260617">
                  <c:v>-105.834961</c:v>
                </c:pt>
                <c:pt idx="260618">
                  <c:v>-102.905273</c:v>
                </c:pt>
                <c:pt idx="260619">
                  <c:v>-80.8105469</c:v>
                </c:pt>
                <c:pt idx="260620">
                  <c:v>-37.5976562</c:v>
                </c:pt>
                <c:pt idx="260621">
                  <c:v>15.3808594</c:v>
                </c:pt>
                <c:pt idx="260622">
                  <c:v>66.0400391</c:v>
                </c:pt>
                <c:pt idx="260623">
                  <c:v>95.703125</c:v>
                </c:pt>
                <c:pt idx="260624">
                  <c:v>101.68457</c:v>
                </c:pt>
                <c:pt idx="260625">
                  <c:v>83.4960938</c:v>
                </c:pt>
                <c:pt idx="260626">
                  <c:v>39.5507812</c:v>
                </c:pt>
                <c:pt idx="260627">
                  <c:v>-5.73730469</c:v>
                </c:pt>
                <c:pt idx="260628">
                  <c:v>-59.3261719</c:v>
                </c:pt>
                <c:pt idx="260629">
                  <c:v>-93.87207029999993</c:v>
                </c:pt>
                <c:pt idx="260630">
                  <c:v>-104.980469</c:v>
                </c:pt>
                <c:pt idx="260631">
                  <c:v>-93.87207029999993</c:v>
                </c:pt>
                <c:pt idx="260632">
                  <c:v>-46.7529297</c:v>
                </c:pt>
                <c:pt idx="260633">
                  <c:v>8.178710939999998</c:v>
                </c:pt>
                <c:pt idx="260634">
                  <c:v>59.81445309999999</c:v>
                </c:pt>
                <c:pt idx="260635">
                  <c:v>100.463867</c:v>
                </c:pt>
                <c:pt idx="260636">
                  <c:v>98.2666016</c:v>
                </c:pt>
                <c:pt idx="260637">
                  <c:v>93.9941406</c:v>
                </c:pt>
                <c:pt idx="260638">
                  <c:v>51.2695312</c:v>
                </c:pt>
                <c:pt idx="260639">
                  <c:v>-7.69042969</c:v>
                </c:pt>
                <c:pt idx="260640">
                  <c:v>-63.3544922</c:v>
                </c:pt>
                <c:pt idx="260641">
                  <c:v>-96.0693359</c:v>
                </c:pt>
                <c:pt idx="260642">
                  <c:v>-107.177734</c:v>
                </c:pt>
                <c:pt idx="260643">
                  <c:v>-92.0410156</c:v>
                </c:pt>
                <c:pt idx="260644">
                  <c:v>-52.8564453</c:v>
                </c:pt>
                <c:pt idx="260645">
                  <c:v>4.394531249999993</c:v>
                </c:pt>
                <c:pt idx="260646">
                  <c:v>49.6826172</c:v>
                </c:pt>
                <c:pt idx="260647">
                  <c:v>90.82031249999996</c:v>
                </c:pt>
                <c:pt idx="260648">
                  <c:v>102.172852</c:v>
                </c:pt>
                <c:pt idx="260649">
                  <c:v>87.03613279999998</c:v>
                </c:pt>
                <c:pt idx="260650">
                  <c:v>53.4667969</c:v>
                </c:pt>
                <c:pt idx="260651">
                  <c:v>-3.29589844</c:v>
                </c:pt>
                <c:pt idx="260652">
                  <c:v>-53.2226562</c:v>
                </c:pt>
                <c:pt idx="260653">
                  <c:v>-99.2431641</c:v>
                </c:pt>
                <c:pt idx="260654">
                  <c:v>-109.130859</c:v>
                </c:pt>
                <c:pt idx="260655">
                  <c:v>-92.1630859</c:v>
                </c:pt>
                <c:pt idx="260656">
                  <c:v>-57.61718749999999</c:v>
                </c:pt>
                <c:pt idx="260657">
                  <c:v>-5.37109375</c:v>
                </c:pt>
                <c:pt idx="260658">
                  <c:v>48.2177734</c:v>
                </c:pt>
                <c:pt idx="260659">
                  <c:v>89.9658203</c:v>
                </c:pt>
                <c:pt idx="260660">
                  <c:v>107.055664</c:v>
                </c:pt>
                <c:pt idx="260661">
                  <c:v>98.0224609</c:v>
                </c:pt>
                <c:pt idx="260662">
                  <c:v>56.0302734</c:v>
                </c:pt>
                <c:pt idx="260663">
                  <c:v>5.24902344</c:v>
                </c:pt>
                <c:pt idx="260664">
                  <c:v>-53.5888672</c:v>
                </c:pt>
                <c:pt idx="260665">
                  <c:v>-91.1865234</c:v>
                </c:pt>
                <c:pt idx="260666">
                  <c:v>-113.525391</c:v>
                </c:pt>
                <c:pt idx="260667">
                  <c:v>-101.68457</c:v>
                </c:pt>
                <c:pt idx="260668">
                  <c:v>-66.2841797</c:v>
                </c:pt>
                <c:pt idx="260669">
                  <c:v>-14.1601562</c:v>
                </c:pt>
                <c:pt idx="260670">
                  <c:v>48.0957031</c:v>
                </c:pt>
                <c:pt idx="260671">
                  <c:v>91.796875</c:v>
                </c:pt>
                <c:pt idx="260672">
                  <c:v>99.2431641</c:v>
                </c:pt>
                <c:pt idx="260673">
                  <c:v>94.7265625</c:v>
                </c:pt>
                <c:pt idx="260674">
                  <c:v>68.9697266</c:v>
                </c:pt>
                <c:pt idx="260675">
                  <c:v>18.3105469</c:v>
                </c:pt>
                <c:pt idx="260676">
                  <c:v>-44.1894531</c:v>
                </c:pt>
                <c:pt idx="260677">
                  <c:v>-82.7636719</c:v>
                </c:pt>
                <c:pt idx="260678">
                  <c:v>-103.759766</c:v>
                </c:pt>
                <c:pt idx="260679">
                  <c:v>-104.492188</c:v>
                </c:pt>
                <c:pt idx="260680">
                  <c:v>-73.85253909999996</c:v>
                </c:pt>
                <c:pt idx="260681">
                  <c:v>-20.7519531</c:v>
                </c:pt>
                <c:pt idx="260682">
                  <c:v>36.7431641</c:v>
                </c:pt>
                <c:pt idx="260683">
                  <c:v>86.6699219</c:v>
                </c:pt>
                <c:pt idx="260684">
                  <c:v>106.567383</c:v>
                </c:pt>
                <c:pt idx="260685">
                  <c:v>104.614258</c:v>
                </c:pt>
                <c:pt idx="260686">
                  <c:v>65.0634766</c:v>
                </c:pt>
                <c:pt idx="260687">
                  <c:v>28.5644531</c:v>
                </c:pt>
                <c:pt idx="260688">
                  <c:v>-29.296875</c:v>
                </c:pt>
                <c:pt idx="260689">
                  <c:v>-81.9091797</c:v>
                </c:pt>
                <c:pt idx="260690">
                  <c:v>-99.7314453</c:v>
                </c:pt>
                <c:pt idx="260691">
                  <c:v>-104.736328</c:v>
                </c:pt>
                <c:pt idx="260692">
                  <c:v>-76.4160156</c:v>
                </c:pt>
                <c:pt idx="260693">
                  <c:v>-23.0712891</c:v>
                </c:pt>
                <c:pt idx="260694">
                  <c:v>31.8603516</c:v>
                </c:pt>
                <c:pt idx="260695">
                  <c:v>80.68847659999993</c:v>
                </c:pt>
                <c:pt idx="260696">
                  <c:v>98.2666016</c:v>
                </c:pt>
                <c:pt idx="260697">
                  <c:v>104.125977</c:v>
                </c:pt>
                <c:pt idx="260698">
                  <c:v>83.12988279999993</c:v>
                </c:pt>
                <c:pt idx="260699">
                  <c:v>25.5126953</c:v>
                </c:pt>
                <c:pt idx="260700">
                  <c:v>-22.5830078</c:v>
                </c:pt>
                <c:pt idx="260701">
                  <c:v>-75.0732422</c:v>
                </c:pt>
                <c:pt idx="260702">
                  <c:v>-109.619141</c:v>
                </c:pt>
                <c:pt idx="260703">
                  <c:v>-108.398438</c:v>
                </c:pt>
                <c:pt idx="260704">
                  <c:v>-73.48632809999998</c:v>
                </c:pt>
                <c:pt idx="260705">
                  <c:v>-26.4892578</c:v>
                </c:pt>
                <c:pt idx="260706">
                  <c:v>24.90234379999998</c:v>
                </c:pt>
                <c:pt idx="260707">
                  <c:v>69.7021484</c:v>
                </c:pt>
                <c:pt idx="260708">
                  <c:v>102.539062</c:v>
                </c:pt>
                <c:pt idx="260709">
                  <c:v>98.87695309999998</c:v>
                </c:pt>
                <c:pt idx="260710">
                  <c:v>81.0546875</c:v>
                </c:pt>
                <c:pt idx="260711">
                  <c:v>33.6914062</c:v>
                </c:pt>
                <c:pt idx="260712">
                  <c:v>-24.4140625</c:v>
                </c:pt>
                <c:pt idx="260713">
                  <c:v>-69.33593749999996</c:v>
                </c:pt>
                <c:pt idx="260714">
                  <c:v>-106.201172</c:v>
                </c:pt>
                <c:pt idx="260715">
                  <c:v>-105.224609</c:v>
                </c:pt>
                <c:pt idx="260716">
                  <c:v>-85.8154297</c:v>
                </c:pt>
                <c:pt idx="260717">
                  <c:v>-35.7666016</c:v>
                </c:pt>
                <c:pt idx="260718">
                  <c:v>13.7939453</c:v>
                </c:pt>
                <c:pt idx="260719">
                  <c:v>67.8710938</c:v>
                </c:pt>
                <c:pt idx="260720">
                  <c:v>104.492188</c:v>
                </c:pt>
                <c:pt idx="260721">
                  <c:v>115.600586</c:v>
                </c:pt>
                <c:pt idx="260722">
                  <c:v>91.55273440000001</c:v>
                </c:pt>
                <c:pt idx="260723">
                  <c:v>48.828125</c:v>
                </c:pt>
                <c:pt idx="260724">
                  <c:v>-10.7421875</c:v>
                </c:pt>
                <c:pt idx="260725">
                  <c:v>-65.7958984</c:v>
                </c:pt>
                <c:pt idx="260726">
                  <c:v>-102.539062</c:v>
                </c:pt>
                <c:pt idx="260727">
                  <c:v>-112.304688</c:v>
                </c:pt>
                <c:pt idx="260728">
                  <c:v>-87.6464844</c:v>
                </c:pt>
                <c:pt idx="260729">
                  <c:v>-42.6025391</c:v>
                </c:pt>
                <c:pt idx="260730">
                  <c:v>9.88769531</c:v>
                </c:pt>
                <c:pt idx="260731">
                  <c:v>63.7207031</c:v>
                </c:pt>
                <c:pt idx="260732">
                  <c:v>98.9990234</c:v>
                </c:pt>
                <c:pt idx="260733">
                  <c:v>105.59082</c:v>
                </c:pt>
                <c:pt idx="260734">
                  <c:v>87.15820309999998</c:v>
                </c:pt>
                <c:pt idx="260735">
                  <c:v>43.7011719</c:v>
                </c:pt>
                <c:pt idx="260736">
                  <c:v>-5.37109375</c:v>
                </c:pt>
                <c:pt idx="260737">
                  <c:v>-55.2978516</c:v>
                </c:pt>
                <c:pt idx="260738">
                  <c:v>-102.172852</c:v>
                </c:pt>
                <c:pt idx="260739">
                  <c:v>-107.788086</c:v>
                </c:pt>
                <c:pt idx="260740">
                  <c:v>-92.1630859</c:v>
                </c:pt>
                <c:pt idx="260741">
                  <c:v>-54.4433594</c:v>
                </c:pt>
                <c:pt idx="260742">
                  <c:v>1.70898438</c:v>
                </c:pt>
                <c:pt idx="260743">
                  <c:v>57.9833984</c:v>
                </c:pt>
                <c:pt idx="260744">
                  <c:v>96.1914062</c:v>
                </c:pt>
                <c:pt idx="260745">
                  <c:v>105.224609</c:v>
                </c:pt>
                <c:pt idx="260746">
                  <c:v>90.2099609</c:v>
                </c:pt>
                <c:pt idx="260747">
                  <c:v>52.1240234</c:v>
                </c:pt>
                <c:pt idx="260748">
                  <c:v>7.93457031</c:v>
                </c:pt>
                <c:pt idx="260749">
                  <c:v>-53.9550781</c:v>
                </c:pt>
                <c:pt idx="260750">
                  <c:v>-86.05957029999998</c:v>
                </c:pt>
                <c:pt idx="260751">
                  <c:v>-106.811523</c:v>
                </c:pt>
                <c:pt idx="260752">
                  <c:v>-96.5576172</c:v>
                </c:pt>
                <c:pt idx="260753">
                  <c:v>-54.5654297</c:v>
                </c:pt>
                <c:pt idx="260754">
                  <c:v>-10.7421875</c:v>
                </c:pt>
                <c:pt idx="260755">
                  <c:v>48.0957031</c:v>
                </c:pt>
                <c:pt idx="260756">
                  <c:v>86.42578119999993</c:v>
                </c:pt>
                <c:pt idx="260757">
                  <c:v>109.863281</c:v>
                </c:pt>
                <c:pt idx="260758">
                  <c:v>102.661133</c:v>
                </c:pt>
                <c:pt idx="260759">
                  <c:v>68.9697266</c:v>
                </c:pt>
                <c:pt idx="260760">
                  <c:v>14.6484375</c:v>
                </c:pt>
                <c:pt idx="260761">
                  <c:v>-48.3398438</c:v>
                </c:pt>
                <c:pt idx="260762">
                  <c:v>-85.9375</c:v>
                </c:pt>
                <c:pt idx="260763">
                  <c:v>-101.318359</c:v>
                </c:pt>
                <c:pt idx="260764">
                  <c:v>-100.097656</c:v>
                </c:pt>
                <c:pt idx="260765">
                  <c:v>-63.9648438</c:v>
                </c:pt>
                <c:pt idx="260766">
                  <c:v>-8.42285156</c:v>
                </c:pt>
                <c:pt idx="260767">
                  <c:v>40.2832031</c:v>
                </c:pt>
                <c:pt idx="260768">
                  <c:v>85.5712891</c:v>
                </c:pt>
                <c:pt idx="260769">
                  <c:v>105.712891</c:v>
                </c:pt>
                <c:pt idx="260770">
                  <c:v>95.2148438</c:v>
                </c:pt>
                <c:pt idx="260771">
                  <c:v>66.0400391</c:v>
                </c:pt>
                <c:pt idx="260772">
                  <c:v>7.69042969</c:v>
                </c:pt>
                <c:pt idx="260773">
                  <c:v>-38.4521484</c:v>
                </c:pt>
                <c:pt idx="260774">
                  <c:v>-79.34570309999998</c:v>
                </c:pt>
                <c:pt idx="260775">
                  <c:v>-107.421875</c:v>
                </c:pt>
                <c:pt idx="260776">
                  <c:v>-97.5341797</c:v>
                </c:pt>
                <c:pt idx="260777">
                  <c:v>-70.0683594</c:v>
                </c:pt>
                <c:pt idx="260778">
                  <c:v>-21.7285156</c:v>
                </c:pt>
                <c:pt idx="260779">
                  <c:v>37.9638672</c:v>
                </c:pt>
                <c:pt idx="260780">
                  <c:v>78.12499999999998</c:v>
                </c:pt>
                <c:pt idx="260781">
                  <c:v>105.712891</c:v>
                </c:pt>
                <c:pt idx="260782">
                  <c:v>103.759766</c:v>
                </c:pt>
                <c:pt idx="260783">
                  <c:v>69.9462891</c:v>
                </c:pt>
                <c:pt idx="260784">
                  <c:v>22.2167969</c:v>
                </c:pt>
                <c:pt idx="260785">
                  <c:v>-31.7382812</c:v>
                </c:pt>
                <c:pt idx="260786">
                  <c:v>-80.2001953</c:v>
                </c:pt>
                <c:pt idx="260787">
                  <c:v>-107.177734</c:v>
                </c:pt>
                <c:pt idx="260788">
                  <c:v>-96.67968749999996</c:v>
                </c:pt>
                <c:pt idx="260789">
                  <c:v>-72.1435547</c:v>
                </c:pt>
                <c:pt idx="260790">
                  <c:v>-28.6865234</c:v>
                </c:pt>
                <c:pt idx="260791">
                  <c:v>32.7148438</c:v>
                </c:pt>
                <c:pt idx="260792">
                  <c:v>73.9746094</c:v>
                </c:pt>
                <c:pt idx="260793">
                  <c:v>101.68457</c:v>
                </c:pt>
                <c:pt idx="260794">
                  <c:v>108.032227</c:v>
                </c:pt>
                <c:pt idx="260795">
                  <c:v>78.7353516</c:v>
                </c:pt>
                <c:pt idx="260796">
                  <c:v>23.0712891</c:v>
                </c:pt>
                <c:pt idx="260797">
                  <c:v>-26.4892578</c:v>
                </c:pt>
                <c:pt idx="260798">
                  <c:v>-76.5380859</c:v>
                </c:pt>
                <c:pt idx="260799">
                  <c:v>-108.764648</c:v>
                </c:pt>
                <c:pt idx="260800">
                  <c:v>-102.050781</c:v>
                </c:pt>
                <c:pt idx="260801">
                  <c:v>-79.7119141</c:v>
                </c:pt>
                <c:pt idx="260802">
                  <c:v>-35.2783203</c:v>
                </c:pt>
                <c:pt idx="260803">
                  <c:v>23.6816406</c:v>
                </c:pt>
                <c:pt idx="260804">
                  <c:v>75.9277344</c:v>
                </c:pt>
                <c:pt idx="260805">
                  <c:v>102.661133</c:v>
                </c:pt>
                <c:pt idx="260806">
                  <c:v>109.619141</c:v>
                </c:pt>
                <c:pt idx="260807">
                  <c:v>79.7119141</c:v>
                </c:pt>
                <c:pt idx="260808">
                  <c:v>34.6679688</c:v>
                </c:pt>
                <c:pt idx="260809">
                  <c:v>-18.7988281</c:v>
                </c:pt>
                <c:pt idx="260810">
                  <c:v>-62.3779297</c:v>
                </c:pt>
                <c:pt idx="260811">
                  <c:v>-95.4589844</c:v>
                </c:pt>
                <c:pt idx="260812">
                  <c:v>-100.708008</c:v>
                </c:pt>
                <c:pt idx="260813">
                  <c:v>-87.890625</c:v>
                </c:pt>
                <c:pt idx="260814">
                  <c:v>-33.44726559999999</c:v>
                </c:pt>
                <c:pt idx="260815">
                  <c:v>16.8457031</c:v>
                </c:pt>
                <c:pt idx="260816">
                  <c:v>64.0869141</c:v>
                </c:pt>
                <c:pt idx="260817">
                  <c:v>100.830078</c:v>
                </c:pt>
                <c:pt idx="260818">
                  <c:v>109.008789</c:v>
                </c:pt>
                <c:pt idx="260819">
                  <c:v>88.13476559999998</c:v>
                </c:pt>
                <c:pt idx="260820">
                  <c:v>37.109375</c:v>
                </c:pt>
                <c:pt idx="260821">
                  <c:v>-12.8173828</c:v>
                </c:pt>
                <c:pt idx="260822">
                  <c:v>-64.6972656</c:v>
                </c:pt>
                <c:pt idx="260823">
                  <c:v>-92.5292969</c:v>
                </c:pt>
                <c:pt idx="260824">
                  <c:v>-106.811523</c:v>
                </c:pt>
                <c:pt idx="260825">
                  <c:v>-91.4306641</c:v>
                </c:pt>
                <c:pt idx="260826">
                  <c:v>-47.2412109</c:v>
                </c:pt>
                <c:pt idx="260827">
                  <c:v>10.3759766</c:v>
                </c:pt>
                <c:pt idx="260828">
                  <c:v>57.2509766</c:v>
                </c:pt>
                <c:pt idx="260829">
                  <c:v>92.2851562</c:v>
                </c:pt>
                <c:pt idx="260830">
                  <c:v>111.083984</c:v>
                </c:pt>
                <c:pt idx="260831">
                  <c:v>87.890625</c:v>
                </c:pt>
                <c:pt idx="260832">
                  <c:v>43.7011719</c:v>
                </c:pt>
                <c:pt idx="260833">
                  <c:v>-6.95800781</c:v>
                </c:pt>
                <c:pt idx="260834">
                  <c:v>-57.0068359</c:v>
                </c:pt>
                <c:pt idx="260835">
                  <c:v>-94.97070309999998</c:v>
                </c:pt>
                <c:pt idx="260836">
                  <c:v>-107.055664</c:v>
                </c:pt>
                <c:pt idx="260837">
                  <c:v>-90.08789059999998</c:v>
                </c:pt>
                <c:pt idx="260838">
                  <c:v>-51.1474609</c:v>
                </c:pt>
                <c:pt idx="260839">
                  <c:v>0.244140625</c:v>
                </c:pt>
                <c:pt idx="260840">
                  <c:v>56.0302734</c:v>
                </c:pt>
                <c:pt idx="260841">
                  <c:v>93.2617188</c:v>
                </c:pt>
                <c:pt idx="260842">
                  <c:v>108.764648</c:v>
                </c:pt>
                <c:pt idx="260843">
                  <c:v>98.38867190000001</c:v>
                </c:pt>
                <c:pt idx="260844">
                  <c:v>53.5888672</c:v>
                </c:pt>
                <c:pt idx="260845">
                  <c:v>2.80761719</c:v>
                </c:pt>
                <c:pt idx="260846">
                  <c:v>-47.6074219</c:v>
                </c:pt>
                <c:pt idx="260847">
                  <c:v>-86.7919922</c:v>
                </c:pt>
                <c:pt idx="260848">
                  <c:v>-108.886719</c:v>
                </c:pt>
                <c:pt idx="260849">
                  <c:v>-100.341797</c:v>
                </c:pt>
                <c:pt idx="260850">
                  <c:v>-57.7392578</c:v>
                </c:pt>
                <c:pt idx="260851">
                  <c:v>-6.59179688</c:v>
                </c:pt>
                <c:pt idx="260852">
                  <c:v>47.1191406</c:v>
                </c:pt>
                <c:pt idx="260853">
                  <c:v>98.63281249999996</c:v>
                </c:pt>
                <c:pt idx="260854">
                  <c:v>111.572266</c:v>
                </c:pt>
                <c:pt idx="260855">
                  <c:v>91.6748047</c:v>
                </c:pt>
                <c:pt idx="260856">
                  <c:v>53.1005859</c:v>
                </c:pt>
                <c:pt idx="260857">
                  <c:v>9.39941406</c:v>
                </c:pt>
                <c:pt idx="260858">
                  <c:v>-44.6777344</c:v>
                </c:pt>
                <c:pt idx="260859">
                  <c:v>-86.5478516</c:v>
                </c:pt>
                <c:pt idx="260860">
                  <c:v>-100.708008</c:v>
                </c:pt>
                <c:pt idx="260861">
                  <c:v>-99.60937499999996</c:v>
                </c:pt>
                <c:pt idx="260862">
                  <c:v>-65.0634766</c:v>
                </c:pt>
                <c:pt idx="260863">
                  <c:v>-8.544921879999997</c:v>
                </c:pt>
                <c:pt idx="260864">
                  <c:v>46.5087891</c:v>
                </c:pt>
                <c:pt idx="260865">
                  <c:v>87.6464844</c:v>
                </c:pt>
                <c:pt idx="260866">
                  <c:v>107.788086</c:v>
                </c:pt>
                <c:pt idx="260867">
                  <c:v>102.050781</c:v>
                </c:pt>
                <c:pt idx="260868">
                  <c:v>69.45800779999998</c:v>
                </c:pt>
                <c:pt idx="260869">
                  <c:v>16.9677734</c:v>
                </c:pt>
                <c:pt idx="260870">
                  <c:v>-40.6494141</c:v>
                </c:pt>
                <c:pt idx="260871">
                  <c:v>-86.05957029999998</c:v>
                </c:pt>
                <c:pt idx="260872">
                  <c:v>-106.201172</c:v>
                </c:pt>
                <c:pt idx="260873">
                  <c:v>-98.9990234</c:v>
                </c:pt>
                <c:pt idx="260874">
                  <c:v>-64.2089844</c:v>
                </c:pt>
                <c:pt idx="260875">
                  <c:v>-15.1367188</c:v>
                </c:pt>
                <c:pt idx="260876">
                  <c:v>36.0107422</c:v>
                </c:pt>
                <c:pt idx="260877">
                  <c:v>78.36914059999998</c:v>
                </c:pt>
                <c:pt idx="260878">
                  <c:v>106.445312</c:v>
                </c:pt>
                <c:pt idx="260879">
                  <c:v>99.85351559999998</c:v>
                </c:pt>
                <c:pt idx="260880">
                  <c:v>75.6835938</c:v>
                </c:pt>
                <c:pt idx="260881">
                  <c:v>26.3671875</c:v>
                </c:pt>
                <c:pt idx="260882">
                  <c:v>-34.4238281</c:v>
                </c:pt>
                <c:pt idx="260883">
                  <c:v>-77.5146484</c:v>
                </c:pt>
                <c:pt idx="260884">
                  <c:v>-105.46875</c:v>
                </c:pt>
                <c:pt idx="260885">
                  <c:v>-98.2666016</c:v>
                </c:pt>
                <c:pt idx="260886">
                  <c:v>-71.6552734</c:v>
                </c:pt>
                <c:pt idx="260887">
                  <c:v>-22.0947266</c:v>
                </c:pt>
                <c:pt idx="260888">
                  <c:v>31.1279297</c:v>
                </c:pt>
                <c:pt idx="260889">
                  <c:v>79.1015625</c:v>
                </c:pt>
                <c:pt idx="260890">
                  <c:v>106.201172</c:v>
                </c:pt>
                <c:pt idx="260891">
                  <c:v>105.46875</c:v>
                </c:pt>
                <c:pt idx="260892">
                  <c:v>82.15332029999998</c:v>
                </c:pt>
                <c:pt idx="260893">
                  <c:v>32.8369141</c:v>
                </c:pt>
                <c:pt idx="260894">
                  <c:v>-25.390625</c:v>
                </c:pt>
                <c:pt idx="260895">
                  <c:v>-73.48632809999998</c:v>
                </c:pt>
                <c:pt idx="260896">
                  <c:v>-92.89550779999998</c:v>
                </c:pt>
                <c:pt idx="260897">
                  <c:v>-101.44043</c:v>
                </c:pt>
                <c:pt idx="260898">
                  <c:v>-80.9326172</c:v>
                </c:pt>
                <c:pt idx="260899">
                  <c:v>-35.6445312</c:v>
                </c:pt>
                <c:pt idx="260900">
                  <c:v>22.7050781</c:v>
                </c:pt>
                <c:pt idx="260901">
                  <c:v>73.60839839999993</c:v>
                </c:pt>
                <c:pt idx="260902">
                  <c:v>100.952148</c:v>
                </c:pt>
                <c:pt idx="260903">
                  <c:v>103.027344</c:v>
                </c:pt>
                <c:pt idx="260904">
                  <c:v>87.15820309999998</c:v>
                </c:pt>
                <c:pt idx="260905">
                  <c:v>43.4570312</c:v>
                </c:pt>
                <c:pt idx="260906">
                  <c:v>-21.1181641</c:v>
                </c:pt>
                <c:pt idx="260907">
                  <c:v>-64.6972656</c:v>
                </c:pt>
                <c:pt idx="260908">
                  <c:v>-95.4589844</c:v>
                </c:pt>
                <c:pt idx="260909">
                  <c:v>-112.426758</c:v>
                </c:pt>
                <c:pt idx="260910">
                  <c:v>-79.9560547</c:v>
                </c:pt>
                <c:pt idx="260911">
                  <c:v>-35.5224609</c:v>
                </c:pt>
                <c:pt idx="260912">
                  <c:v>19.0429688</c:v>
                </c:pt>
                <c:pt idx="260913">
                  <c:v>64.6972656</c:v>
                </c:pt>
                <c:pt idx="260914">
                  <c:v>99.2431641</c:v>
                </c:pt>
                <c:pt idx="260915">
                  <c:v>105.102539</c:v>
                </c:pt>
                <c:pt idx="260916">
                  <c:v>80.4443359</c:v>
                </c:pt>
                <c:pt idx="260917">
                  <c:v>43.0908203</c:v>
                </c:pt>
                <c:pt idx="260918">
                  <c:v>-13.9160156</c:v>
                </c:pt>
                <c:pt idx="260919">
                  <c:v>-62.2558594</c:v>
                </c:pt>
                <c:pt idx="260920">
                  <c:v>-100.097656</c:v>
                </c:pt>
                <c:pt idx="260921">
                  <c:v>-108.154297</c:v>
                </c:pt>
                <c:pt idx="260922">
                  <c:v>-92.4072266</c:v>
                </c:pt>
                <c:pt idx="260923">
                  <c:v>-46.2646484</c:v>
                </c:pt>
                <c:pt idx="260924">
                  <c:v>1.70898438</c:v>
                </c:pt>
                <c:pt idx="260925">
                  <c:v>55.6640625</c:v>
                </c:pt>
                <c:pt idx="260926">
                  <c:v>89.11132809999998</c:v>
                </c:pt>
                <c:pt idx="260927">
                  <c:v>107.543945</c:v>
                </c:pt>
                <c:pt idx="260928">
                  <c:v>90.94238279999998</c:v>
                </c:pt>
                <c:pt idx="260929">
                  <c:v>50.1708984</c:v>
                </c:pt>
                <c:pt idx="260930">
                  <c:v>-8.05664062</c:v>
                </c:pt>
                <c:pt idx="260931">
                  <c:v>-51.8798828</c:v>
                </c:pt>
                <c:pt idx="260932">
                  <c:v>-96.4355469</c:v>
                </c:pt>
                <c:pt idx="260933">
                  <c:v>-109.863281</c:v>
                </c:pt>
                <c:pt idx="260934">
                  <c:v>-95.0927734</c:v>
                </c:pt>
                <c:pt idx="260935">
                  <c:v>-56.640625</c:v>
                </c:pt>
                <c:pt idx="260936">
                  <c:v>-3.78417969</c:v>
                </c:pt>
                <c:pt idx="260937">
                  <c:v>57.4951172</c:v>
                </c:pt>
                <c:pt idx="260938">
                  <c:v>85.4492188</c:v>
                </c:pt>
                <c:pt idx="260939">
                  <c:v>102.050781</c:v>
                </c:pt>
                <c:pt idx="260940">
                  <c:v>96.0693359</c:v>
                </c:pt>
                <c:pt idx="260941">
                  <c:v>57.1289062</c:v>
                </c:pt>
                <c:pt idx="260942">
                  <c:v>10.1318359</c:v>
                </c:pt>
                <c:pt idx="260943">
                  <c:v>-42.96875</c:v>
                </c:pt>
                <c:pt idx="260944">
                  <c:v>-90.08789059999998</c:v>
                </c:pt>
                <c:pt idx="260945">
                  <c:v>-101.68457</c:v>
                </c:pt>
                <c:pt idx="260946">
                  <c:v>-92.89550779999998</c:v>
                </c:pt>
                <c:pt idx="260947">
                  <c:v>-60.546875</c:v>
                </c:pt>
                <c:pt idx="260948">
                  <c:v>-6.59179688</c:v>
                </c:pt>
                <c:pt idx="260949">
                  <c:v>40.8935547</c:v>
                </c:pt>
                <c:pt idx="260950">
                  <c:v>85.9375</c:v>
                </c:pt>
                <c:pt idx="260951">
                  <c:v>105.834961</c:v>
                </c:pt>
                <c:pt idx="260952">
                  <c:v>93.38378909999996</c:v>
                </c:pt>
                <c:pt idx="260953">
                  <c:v>59.9365234</c:v>
                </c:pt>
                <c:pt idx="260954">
                  <c:v>9.88769531</c:v>
                </c:pt>
                <c:pt idx="260955">
                  <c:v>-43.2128906</c:v>
                </c:pt>
                <c:pt idx="260956">
                  <c:v>-82.3974609</c:v>
                </c:pt>
                <c:pt idx="260957">
                  <c:v>-108.886719</c:v>
                </c:pt>
                <c:pt idx="260958">
                  <c:v>-97.90039059999998</c:v>
                </c:pt>
                <c:pt idx="260959">
                  <c:v>-62.1337891</c:v>
                </c:pt>
                <c:pt idx="260960">
                  <c:v>-15.625</c:v>
                </c:pt>
                <c:pt idx="260961">
                  <c:v>40.2832031</c:v>
                </c:pt>
                <c:pt idx="260962">
                  <c:v>89.84375</c:v>
                </c:pt>
                <c:pt idx="260963">
                  <c:v>107.177734</c:v>
                </c:pt>
                <c:pt idx="260964">
                  <c:v>96.4355469</c:v>
                </c:pt>
                <c:pt idx="260965">
                  <c:v>64.0869141</c:v>
                </c:pt>
                <c:pt idx="260966">
                  <c:v>16.72363279999998</c:v>
                </c:pt>
                <c:pt idx="260967">
                  <c:v>-34.3017578</c:v>
                </c:pt>
                <c:pt idx="260968">
                  <c:v>-79.22363279999998</c:v>
                </c:pt>
                <c:pt idx="260969">
                  <c:v>-107.299805</c:v>
                </c:pt>
                <c:pt idx="260970">
                  <c:v>-103.027344</c:v>
                </c:pt>
                <c:pt idx="260971">
                  <c:v>-70.0683594</c:v>
                </c:pt>
                <c:pt idx="260972">
                  <c:v>-23.3154297</c:v>
                </c:pt>
                <c:pt idx="260973">
                  <c:v>30.6396484</c:v>
                </c:pt>
                <c:pt idx="260974">
                  <c:v>77.39257809999994</c:v>
                </c:pt>
                <c:pt idx="260975">
                  <c:v>102.294922</c:v>
                </c:pt>
                <c:pt idx="260976">
                  <c:v>101.318359</c:v>
                </c:pt>
                <c:pt idx="260977">
                  <c:v>72.265625</c:v>
                </c:pt>
                <c:pt idx="260978">
                  <c:v>20.5078125</c:v>
                </c:pt>
                <c:pt idx="260979">
                  <c:v>-30.6396484</c:v>
                </c:pt>
                <c:pt idx="260980">
                  <c:v>-76.9042969</c:v>
                </c:pt>
                <c:pt idx="260981">
                  <c:v>-105.34668</c:v>
                </c:pt>
                <c:pt idx="260982">
                  <c:v>-104.248047</c:v>
                </c:pt>
                <c:pt idx="260983">
                  <c:v>-74.8291016</c:v>
                </c:pt>
                <c:pt idx="260984">
                  <c:v>-30.6396484</c:v>
                </c:pt>
                <c:pt idx="260985">
                  <c:v>23.8037109</c:v>
                </c:pt>
                <c:pt idx="260986">
                  <c:v>71.0449219</c:v>
                </c:pt>
                <c:pt idx="260987">
                  <c:v>100.952148</c:v>
                </c:pt>
                <c:pt idx="260988">
                  <c:v>102.661133</c:v>
                </c:pt>
                <c:pt idx="260989">
                  <c:v>81.17675779999993</c:v>
                </c:pt>
                <c:pt idx="260990">
                  <c:v>36.3769531</c:v>
                </c:pt>
                <c:pt idx="260991">
                  <c:v>-24.2919922</c:v>
                </c:pt>
                <c:pt idx="260992">
                  <c:v>-74.5849609</c:v>
                </c:pt>
                <c:pt idx="260993">
                  <c:v>-105.102539</c:v>
                </c:pt>
                <c:pt idx="260994">
                  <c:v>-107.421875</c:v>
                </c:pt>
                <c:pt idx="260995">
                  <c:v>-80.078125</c:v>
                </c:pt>
                <c:pt idx="260996">
                  <c:v>-42.8466797</c:v>
                </c:pt>
                <c:pt idx="260997">
                  <c:v>14.1601562</c:v>
                </c:pt>
                <c:pt idx="260998">
                  <c:v>64.57519529999998</c:v>
                </c:pt>
                <c:pt idx="260999">
                  <c:v>103.149414</c:v>
                </c:pt>
                <c:pt idx="261000">
                  <c:v>103.393555</c:v>
                </c:pt>
                <c:pt idx="261001">
                  <c:v>80.9326172</c:v>
                </c:pt>
                <c:pt idx="261002">
                  <c:v>40.0390625</c:v>
                </c:pt>
                <c:pt idx="261003">
                  <c:v>-17.8222656</c:v>
                </c:pt>
                <c:pt idx="261004">
                  <c:v>-65.4296875</c:v>
                </c:pt>
                <c:pt idx="261005">
                  <c:v>-94.97070309999998</c:v>
                </c:pt>
                <c:pt idx="261006">
                  <c:v>-105.59082</c:v>
                </c:pt>
                <c:pt idx="261007">
                  <c:v>-85.8154297</c:v>
                </c:pt>
                <c:pt idx="261008">
                  <c:v>-40.5273438</c:v>
                </c:pt>
                <c:pt idx="261009">
                  <c:v>8.91113281</c:v>
                </c:pt>
                <c:pt idx="261010">
                  <c:v>64.0869141</c:v>
                </c:pt>
                <c:pt idx="261011">
                  <c:v>96.80175779999998</c:v>
                </c:pt>
                <c:pt idx="261012">
                  <c:v>105.102539</c:v>
                </c:pt>
                <c:pt idx="261013">
                  <c:v>88.5009766</c:v>
                </c:pt>
                <c:pt idx="261014">
                  <c:v>44.0673828</c:v>
                </c:pt>
                <c:pt idx="261015">
                  <c:v>-14.6484375</c:v>
                </c:pt>
                <c:pt idx="261016">
                  <c:v>-53.7109375</c:v>
                </c:pt>
                <c:pt idx="261017">
                  <c:v>-95.4589844</c:v>
                </c:pt>
                <c:pt idx="261018">
                  <c:v>-104.614258</c:v>
                </c:pt>
                <c:pt idx="261019">
                  <c:v>-88.8671875</c:v>
                </c:pt>
                <c:pt idx="261020">
                  <c:v>-51.7578125</c:v>
                </c:pt>
                <c:pt idx="261021">
                  <c:v>-1.70898438</c:v>
                </c:pt>
                <c:pt idx="261022">
                  <c:v>54.4433594</c:v>
                </c:pt>
                <c:pt idx="261023">
                  <c:v>96.0693359</c:v>
                </c:pt>
                <c:pt idx="261024">
                  <c:v>104.614258</c:v>
                </c:pt>
                <c:pt idx="261025">
                  <c:v>92.0410156</c:v>
                </c:pt>
                <c:pt idx="261026">
                  <c:v>53.2226562</c:v>
                </c:pt>
                <c:pt idx="261027">
                  <c:v>7.324218749999996</c:v>
                </c:pt>
                <c:pt idx="261028">
                  <c:v>-46.9970703</c:v>
                </c:pt>
                <c:pt idx="261029">
                  <c:v>-91.9189453</c:v>
                </c:pt>
                <c:pt idx="261030">
                  <c:v>-106.567383</c:v>
                </c:pt>
                <c:pt idx="261031">
                  <c:v>-91.3085938</c:v>
                </c:pt>
                <c:pt idx="261032">
                  <c:v>-51.2695312</c:v>
                </c:pt>
                <c:pt idx="261033">
                  <c:v>2.31933594</c:v>
                </c:pt>
                <c:pt idx="261034">
                  <c:v>48.7060547</c:v>
                </c:pt>
                <c:pt idx="261035">
                  <c:v>86.6699219</c:v>
                </c:pt>
                <c:pt idx="261036">
                  <c:v>106.079102</c:v>
                </c:pt>
                <c:pt idx="261037">
                  <c:v>95.703125</c:v>
                </c:pt>
                <c:pt idx="261038">
                  <c:v>60.6689453</c:v>
                </c:pt>
                <c:pt idx="261039">
                  <c:v>13.4277344</c:v>
                </c:pt>
                <c:pt idx="261040">
                  <c:v>-42.6025391</c:v>
                </c:pt>
                <c:pt idx="261041">
                  <c:v>-89.5996094</c:v>
                </c:pt>
                <c:pt idx="261042">
                  <c:v>-109.619141</c:v>
                </c:pt>
                <c:pt idx="261043">
                  <c:v>-90.4541016</c:v>
                </c:pt>
                <c:pt idx="261044">
                  <c:v>-57.61718749999999</c:v>
                </c:pt>
                <c:pt idx="261045">
                  <c:v>-5.73730469</c:v>
                </c:pt>
                <c:pt idx="261046">
                  <c:v>43.9453125</c:v>
                </c:pt>
                <c:pt idx="261047">
                  <c:v>77.27050779999998</c:v>
                </c:pt>
                <c:pt idx="261048">
                  <c:v>103.515625</c:v>
                </c:pt>
                <c:pt idx="261049">
                  <c:v>98.38867190000001</c:v>
                </c:pt>
                <c:pt idx="261050">
                  <c:v>70.9228516</c:v>
                </c:pt>
                <c:pt idx="261051">
                  <c:v>20.1416016</c:v>
                </c:pt>
                <c:pt idx="261052">
                  <c:v>-41.6259766</c:v>
                </c:pt>
                <c:pt idx="261053">
                  <c:v>-91.3085938</c:v>
                </c:pt>
                <c:pt idx="261054">
                  <c:v>-105.957031</c:v>
                </c:pt>
                <c:pt idx="261055">
                  <c:v>-103.881836</c:v>
                </c:pt>
                <c:pt idx="261056">
                  <c:v>-74.3408203</c:v>
                </c:pt>
                <c:pt idx="261057">
                  <c:v>-20.8740234</c:v>
                </c:pt>
                <c:pt idx="261058">
                  <c:v>37.8417969</c:v>
                </c:pt>
                <c:pt idx="261059">
                  <c:v>86.05957029999998</c:v>
                </c:pt>
                <c:pt idx="261060">
                  <c:v>109.25293</c:v>
                </c:pt>
                <c:pt idx="261061">
                  <c:v>96.0693359</c:v>
                </c:pt>
                <c:pt idx="261062">
                  <c:v>69.8242188</c:v>
                </c:pt>
                <c:pt idx="261063">
                  <c:v>23.0712891</c:v>
                </c:pt>
                <c:pt idx="261064">
                  <c:v>-32.1044922</c:v>
                </c:pt>
                <c:pt idx="261065">
                  <c:v>-83.3740234</c:v>
                </c:pt>
                <c:pt idx="261066">
                  <c:v>-102.661133</c:v>
                </c:pt>
                <c:pt idx="261067">
                  <c:v>-99.60937499999996</c:v>
                </c:pt>
                <c:pt idx="261068">
                  <c:v>-72.3876953</c:v>
                </c:pt>
                <c:pt idx="261069">
                  <c:v>-23.4375</c:v>
                </c:pt>
                <c:pt idx="261070">
                  <c:v>33.9355469</c:v>
                </c:pt>
                <c:pt idx="261071">
                  <c:v>75.6835938</c:v>
                </c:pt>
                <c:pt idx="261072">
                  <c:v>106.079102</c:v>
                </c:pt>
                <c:pt idx="261073">
                  <c:v>106.933594</c:v>
                </c:pt>
                <c:pt idx="261074">
                  <c:v>78.6132812</c:v>
                </c:pt>
                <c:pt idx="261075">
                  <c:v>33.9355469</c:v>
                </c:pt>
                <c:pt idx="261076">
                  <c:v>-31.0058594</c:v>
                </c:pt>
                <c:pt idx="261077">
                  <c:v>-78.36914059999998</c:v>
                </c:pt>
                <c:pt idx="261078">
                  <c:v>-106.567383</c:v>
                </c:pt>
                <c:pt idx="261079">
                  <c:v>-112.426758</c:v>
                </c:pt>
                <c:pt idx="261080">
                  <c:v>-85.9375</c:v>
                </c:pt>
                <c:pt idx="261081">
                  <c:v>-36.6210938</c:v>
                </c:pt>
                <c:pt idx="261082">
                  <c:v>21.3623047</c:v>
                </c:pt>
                <c:pt idx="261083">
                  <c:v>62.8662109</c:v>
                </c:pt>
                <c:pt idx="261084">
                  <c:v>97.4121094</c:v>
                </c:pt>
                <c:pt idx="261085">
                  <c:v>99.9755859</c:v>
                </c:pt>
                <c:pt idx="261086">
                  <c:v>81.4208984</c:v>
                </c:pt>
                <c:pt idx="261087">
                  <c:v>40.1611328</c:v>
                </c:pt>
                <c:pt idx="261088">
                  <c:v>-25.390625</c:v>
                </c:pt>
                <c:pt idx="261089">
                  <c:v>-65.7958984</c:v>
                </c:pt>
                <c:pt idx="261090">
                  <c:v>-98.1445312</c:v>
                </c:pt>
                <c:pt idx="261091">
                  <c:v>-102.294922</c:v>
                </c:pt>
                <c:pt idx="261092">
                  <c:v>-82.3974609</c:v>
                </c:pt>
                <c:pt idx="261093">
                  <c:v>-37.109375</c:v>
                </c:pt>
                <c:pt idx="261094">
                  <c:v>17.2119141</c:v>
                </c:pt>
                <c:pt idx="261095">
                  <c:v>66.65039059999994</c:v>
                </c:pt>
                <c:pt idx="261096">
                  <c:v>96.80175779999998</c:v>
                </c:pt>
                <c:pt idx="261097">
                  <c:v>105.712891</c:v>
                </c:pt>
                <c:pt idx="261098">
                  <c:v>85.6933594</c:v>
                </c:pt>
                <c:pt idx="261099">
                  <c:v>42.6025391</c:v>
                </c:pt>
                <c:pt idx="261100">
                  <c:v>-10.7421875</c:v>
                </c:pt>
                <c:pt idx="261101">
                  <c:v>-62.5</c:v>
                </c:pt>
                <c:pt idx="261102">
                  <c:v>-90.94238279999998</c:v>
                </c:pt>
                <c:pt idx="261103">
                  <c:v>-106.567383</c:v>
                </c:pt>
                <c:pt idx="261104">
                  <c:v>-83.12988279999993</c:v>
                </c:pt>
                <c:pt idx="261105">
                  <c:v>-38.4521484</c:v>
                </c:pt>
                <c:pt idx="261106">
                  <c:v>5.24902344</c:v>
                </c:pt>
                <c:pt idx="261107">
                  <c:v>63.8427734</c:v>
                </c:pt>
                <c:pt idx="261108">
                  <c:v>99.3652344</c:v>
                </c:pt>
                <c:pt idx="261109">
                  <c:v>106.567383</c:v>
                </c:pt>
                <c:pt idx="261110">
                  <c:v>93.9941406</c:v>
                </c:pt>
                <c:pt idx="261111">
                  <c:v>55.1757812</c:v>
                </c:pt>
                <c:pt idx="261112">
                  <c:v>-8.66699219</c:v>
                </c:pt>
                <c:pt idx="261113">
                  <c:v>-61.8896484</c:v>
                </c:pt>
                <c:pt idx="261114">
                  <c:v>-96.0693359</c:v>
                </c:pt>
                <c:pt idx="261115">
                  <c:v>-102.661133</c:v>
                </c:pt>
                <c:pt idx="261116">
                  <c:v>-91.6748047</c:v>
                </c:pt>
                <c:pt idx="261117">
                  <c:v>-52.0019531</c:v>
                </c:pt>
                <c:pt idx="261118">
                  <c:v>-1.46484375</c:v>
                </c:pt>
                <c:pt idx="261119">
                  <c:v>50.9033203</c:v>
                </c:pt>
                <c:pt idx="261120">
                  <c:v>95.703125</c:v>
                </c:pt>
                <c:pt idx="261121">
                  <c:v>112.060547</c:v>
                </c:pt>
                <c:pt idx="261122">
                  <c:v>97.2900391</c:v>
                </c:pt>
                <c:pt idx="261123">
                  <c:v>52.8564453</c:v>
                </c:pt>
                <c:pt idx="261124">
                  <c:v>-0.732421875</c:v>
                </c:pt>
                <c:pt idx="261125">
                  <c:v>-45.1660156</c:v>
                </c:pt>
                <c:pt idx="261126">
                  <c:v>-84.3505859</c:v>
                </c:pt>
                <c:pt idx="261127">
                  <c:v>-108.764648</c:v>
                </c:pt>
                <c:pt idx="261128">
                  <c:v>-95.2148438</c:v>
                </c:pt>
                <c:pt idx="261129">
                  <c:v>-53.5888672</c:v>
                </c:pt>
                <c:pt idx="261130">
                  <c:v>-0.732421875</c:v>
                </c:pt>
                <c:pt idx="261131">
                  <c:v>49.0722656</c:v>
                </c:pt>
                <c:pt idx="261132">
                  <c:v>89.35546879999995</c:v>
                </c:pt>
                <c:pt idx="261133">
                  <c:v>111.572266</c:v>
                </c:pt>
                <c:pt idx="261134">
                  <c:v>95.0927734</c:v>
                </c:pt>
                <c:pt idx="261135">
                  <c:v>58.4716797</c:v>
                </c:pt>
                <c:pt idx="261136">
                  <c:v>11.5966797</c:v>
                </c:pt>
                <c:pt idx="261137">
                  <c:v>-43.3349609</c:v>
                </c:pt>
                <c:pt idx="261138">
                  <c:v>-83.7402344</c:v>
                </c:pt>
                <c:pt idx="261139">
                  <c:v>-98.38867190000001</c:v>
                </c:pt>
                <c:pt idx="261140">
                  <c:v>-98.5107422</c:v>
                </c:pt>
                <c:pt idx="261141">
                  <c:v>-59.4482422</c:v>
                </c:pt>
                <c:pt idx="261142">
                  <c:v>-14.8925781</c:v>
                </c:pt>
                <c:pt idx="261143">
                  <c:v>42.4804688</c:v>
                </c:pt>
                <c:pt idx="261144">
                  <c:v>92.4072266</c:v>
                </c:pt>
                <c:pt idx="261145">
                  <c:v>107.910156</c:v>
                </c:pt>
                <c:pt idx="261146">
                  <c:v>99.60937499999996</c:v>
                </c:pt>
                <c:pt idx="261147">
                  <c:v>64.2089844</c:v>
                </c:pt>
                <c:pt idx="261148">
                  <c:v>14.4042969</c:v>
                </c:pt>
                <c:pt idx="261149">
                  <c:v>-43.9453125</c:v>
                </c:pt>
                <c:pt idx="261150">
                  <c:v>-84.3505859</c:v>
                </c:pt>
                <c:pt idx="261151">
                  <c:v>-110.595703</c:v>
                </c:pt>
                <c:pt idx="261152">
                  <c:v>-104.980469</c:v>
                </c:pt>
                <c:pt idx="261153">
                  <c:v>-62.2558594</c:v>
                </c:pt>
                <c:pt idx="261154">
                  <c:v>-16.2353516</c:v>
                </c:pt>
                <c:pt idx="261155">
                  <c:v>40.5273438</c:v>
                </c:pt>
                <c:pt idx="261156">
                  <c:v>85.08300779999998</c:v>
                </c:pt>
                <c:pt idx="261157">
                  <c:v>100.585938</c:v>
                </c:pt>
                <c:pt idx="261158">
                  <c:v>100.219727</c:v>
                </c:pt>
                <c:pt idx="261159">
                  <c:v>70.3125</c:v>
                </c:pt>
                <c:pt idx="261160">
                  <c:v>24.7802734</c:v>
                </c:pt>
                <c:pt idx="261161">
                  <c:v>-33.81347659999999</c:v>
                </c:pt>
                <c:pt idx="261162">
                  <c:v>-81.17675779999993</c:v>
                </c:pt>
                <c:pt idx="261163">
                  <c:v>-100.952148</c:v>
                </c:pt>
                <c:pt idx="261164">
                  <c:v>-101.5625</c:v>
                </c:pt>
                <c:pt idx="261165">
                  <c:v>-75.5615234</c:v>
                </c:pt>
                <c:pt idx="261166">
                  <c:v>-29.4189453</c:v>
                </c:pt>
                <c:pt idx="261167">
                  <c:v>24.6582031</c:v>
                </c:pt>
                <c:pt idx="261168">
                  <c:v>75.5615234</c:v>
                </c:pt>
                <c:pt idx="261169">
                  <c:v>103.881836</c:v>
                </c:pt>
                <c:pt idx="261170">
                  <c:v>105.34668</c:v>
                </c:pt>
                <c:pt idx="261171">
                  <c:v>72.7539062</c:v>
                </c:pt>
                <c:pt idx="261172">
                  <c:v>29.6630859</c:v>
                </c:pt>
                <c:pt idx="261173">
                  <c:v>-27.5878906</c:v>
                </c:pt>
                <c:pt idx="261174">
                  <c:v>-75.6835938</c:v>
                </c:pt>
                <c:pt idx="261175">
                  <c:v>-105.102539</c:v>
                </c:pt>
                <c:pt idx="261176">
                  <c:v>-100.097656</c:v>
                </c:pt>
                <c:pt idx="261177">
                  <c:v>-69.58007809999994</c:v>
                </c:pt>
                <c:pt idx="261178">
                  <c:v>-31.8603516</c:v>
                </c:pt>
                <c:pt idx="261179">
                  <c:v>21.484375</c:v>
                </c:pt>
                <c:pt idx="261180">
                  <c:v>64.2089844</c:v>
                </c:pt>
                <c:pt idx="261181">
                  <c:v>95.0927734</c:v>
                </c:pt>
                <c:pt idx="261182">
                  <c:v>104.492188</c:v>
                </c:pt>
                <c:pt idx="261183">
                  <c:v>85.4492188</c:v>
                </c:pt>
                <c:pt idx="261184">
                  <c:v>39.0625</c:v>
                </c:pt>
                <c:pt idx="261185">
                  <c:v>-14.4042969</c:v>
                </c:pt>
                <c:pt idx="261186">
                  <c:v>-71.6552734</c:v>
                </c:pt>
                <c:pt idx="261187">
                  <c:v>-98.75488279999998</c:v>
                </c:pt>
                <c:pt idx="261188">
                  <c:v>-103.881836</c:v>
                </c:pt>
                <c:pt idx="261189">
                  <c:v>-83.4960938</c:v>
                </c:pt>
                <c:pt idx="261190">
                  <c:v>-36.4990234</c:v>
                </c:pt>
                <c:pt idx="261191">
                  <c:v>12.5732422</c:v>
                </c:pt>
                <c:pt idx="261192">
                  <c:v>66.2841797</c:v>
                </c:pt>
                <c:pt idx="261193">
                  <c:v>101.074219</c:v>
                </c:pt>
                <c:pt idx="261194">
                  <c:v>103.759766</c:v>
                </c:pt>
                <c:pt idx="261195">
                  <c:v>87.4023438</c:v>
                </c:pt>
                <c:pt idx="261196">
                  <c:v>39.7949219</c:v>
                </c:pt>
                <c:pt idx="261197">
                  <c:v>-16.6015625</c:v>
                </c:pt>
                <c:pt idx="261198">
                  <c:v>-64.453125</c:v>
                </c:pt>
                <c:pt idx="261199">
                  <c:v>-98.38867190000001</c:v>
                </c:pt>
                <c:pt idx="261200">
                  <c:v>-103.271484</c:v>
                </c:pt>
                <c:pt idx="261201">
                  <c:v>-88.8671875</c:v>
                </c:pt>
                <c:pt idx="261202">
                  <c:v>-47.4853516</c:v>
                </c:pt>
                <c:pt idx="261203">
                  <c:v>10.7421875</c:v>
                </c:pt>
                <c:pt idx="261204">
                  <c:v>60.4248047</c:v>
                </c:pt>
                <c:pt idx="261205">
                  <c:v>94.4824219</c:v>
                </c:pt>
                <c:pt idx="261206">
                  <c:v>107.788086</c:v>
                </c:pt>
                <c:pt idx="261207">
                  <c:v>89.84375</c:v>
                </c:pt>
                <c:pt idx="261208">
                  <c:v>41.3818359</c:v>
                </c:pt>
                <c:pt idx="261209">
                  <c:v>-4.02832031</c:v>
                </c:pt>
                <c:pt idx="261210">
                  <c:v>-57.2509766</c:v>
                </c:pt>
                <c:pt idx="261211">
                  <c:v>-98.87695309999998</c:v>
                </c:pt>
                <c:pt idx="261212">
                  <c:v>-107.666016</c:v>
                </c:pt>
                <c:pt idx="261213">
                  <c:v>-94.2382812</c:v>
                </c:pt>
                <c:pt idx="261214">
                  <c:v>-50.9033203</c:v>
                </c:pt>
                <c:pt idx="261215">
                  <c:v>-1.83105469</c:v>
                </c:pt>
                <c:pt idx="261216">
                  <c:v>48.9501953</c:v>
                </c:pt>
                <c:pt idx="261217">
                  <c:v>89.2333984</c:v>
                </c:pt>
                <c:pt idx="261218">
                  <c:v>106.201172</c:v>
                </c:pt>
                <c:pt idx="261219">
                  <c:v>99.1210938</c:v>
                </c:pt>
                <c:pt idx="261220">
                  <c:v>58.59375</c:v>
                </c:pt>
                <c:pt idx="261221">
                  <c:v>3.54003906</c:v>
                </c:pt>
                <c:pt idx="261222">
                  <c:v>-43.8232422</c:v>
                </c:pt>
                <c:pt idx="261223">
                  <c:v>-84.5947266</c:v>
                </c:pt>
                <c:pt idx="261224">
                  <c:v>-106.689453</c:v>
                </c:pt>
                <c:pt idx="261225">
                  <c:v>-91.1865234</c:v>
                </c:pt>
                <c:pt idx="261226">
                  <c:v>-56.88476559999999</c:v>
                </c:pt>
                <c:pt idx="261227">
                  <c:v>-9.033203119999997</c:v>
                </c:pt>
                <c:pt idx="261228">
                  <c:v>40.7714844</c:v>
                </c:pt>
                <c:pt idx="261229">
                  <c:v>84.3505859</c:v>
                </c:pt>
                <c:pt idx="261230">
                  <c:v>113.769531</c:v>
                </c:pt>
                <c:pt idx="261231">
                  <c:v>94.4824219</c:v>
                </c:pt>
                <c:pt idx="261232">
                  <c:v>51.0253906</c:v>
                </c:pt>
                <c:pt idx="261233">
                  <c:v>3.54003906</c:v>
                </c:pt>
                <c:pt idx="261234">
                  <c:v>-49.3164062</c:v>
                </c:pt>
                <c:pt idx="261235">
                  <c:v>-90.94238279999998</c:v>
                </c:pt>
                <c:pt idx="261236">
                  <c:v>-108.276367</c:v>
                </c:pt>
                <c:pt idx="261237">
                  <c:v>-101.074219</c:v>
                </c:pt>
                <c:pt idx="261238">
                  <c:v>-60.7910156</c:v>
                </c:pt>
                <c:pt idx="261239">
                  <c:v>-15.1367188</c:v>
                </c:pt>
                <c:pt idx="261240">
                  <c:v>39.5507812</c:v>
                </c:pt>
                <c:pt idx="261241">
                  <c:v>83.8623047</c:v>
                </c:pt>
                <c:pt idx="261242">
                  <c:v>108.276367</c:v>
                </c:pt>
                <c:pt idx="261243">
                  <c:v>105.712891</c:v>
                </c:pt>
                <c:pt idx="261244">
                  <c:v>65.7958984</c:v>
                </c:pt>
                <c:pt idx="261245">
                  <c:v>13.0615234</c:v>
                </c:pt>
                <c:pt idx="261246">
                  <c:v>-39.0625</c:v>
                </c:pt>
                <c:pt idx="261247">
                  <c:v>-83.984375</c:v>
                </c:pt>
                <c:pt idx="261248">
                  <c:v>-105.59082</c:v>
                </c:pt>
                <c:pt idx="261249">
                  <c:v>-96.80175779999998</c:v>
                </c:pt>
                <c:pt idx="261250">
                  <c:v>-76.7822266</c:v>
                </c:pt>
                <c:pt idx="261251">
                  <c:v>-15.5029297</c:v>
                </c:pt>
                <c:pt idx="261252">
                  <c:v>41.1376953</c:v>
                </c:pt>
                <c:pt idx="261253">
                  <c:v>81.0546875</c:v>
                </c:pt>
                <c:pt idx="261254">
                  <c:v>104.736328</c:v>
                </c:pt>
                <c:pt idx="261255">
                  <c:v>99.85351559999998</c:v>
                </c:pt>
                <c:pt idx="261256">
                  <c:v>67.50488279999998</c:v>
                </c:pt>
                <c:pt idx="261257">
                  <c:v>24.7802734</c:v>
                </c:pt>
                <c:pt idx="261258">
                  <c:v>-31.1279297</c:v>
                </c:pt>
                <c:pt idx="261259">
                  <c:v>-75.19531249999996</c:v>
                </c:pt>
                <c:pt idx="261260">
                  <c:v>-105.102539</c:v>
                </c:pt>
                <c:pt idx="261261">
                  <c:v>-98.1445312</c:v>
                </c:pt>
                <c:pt idx="261262">
                  <c:v>-71.0449219</c:v>
                </c:pt>
                <c:pt idx="261263">
                  <c:v>-28.5644531</c:v>
                </c:pt>
                <c:pt idx="261264">
                  <c:v>27.4658203</c:v>
                </c:pt>
                <c:pt idx="261265">
                  <c:v>72.0214844</c:v>
                </c:pt>
                <c:pt idx="261266">
                  <c:v>95.703125</c:v>
                </c:pt>
                <c:pt idx="261267">
                  <c:v>101.44043</c:v>
                </c:pt>
                <c:pt idx="261268">
                  <c:v>74.3408203</c:v>
                </c:pt>
                <c:pt idx="261269">
                  <c:v>32.2265625</c:v>
                </c:pt>
                <c:pt idx="261270">
                  <c:v>-19.6533203</c:v>
                </c:pt>
                <c:pt idx="261271">
                  <c:v>-73.85253909999996</c:v>
                </c:pt>
                <c:pt idx="261272">
                  <c:v>-104.492188</c:v>
                </c:pt>
                <c:pt idx="261273">
                  <c:v>-107.666016</c:v>
                </c:pt>
                <c:pt idx="261274">
                  <c:v>-79.5898438</c:v>
                </c:pt>
                <c:pt idx="261275">
                  <c:v>-30.7617188</c:v>
                </c:pt>
                <c:pt idx="261276">
                  <c:v>25.2685547</c:v>
                </c:pt>
                <c:pt idx="261277">
                  <c:v>68.1152344</c:v>
                </c:pt>
                <c:pt idx="261278">
                  <c:v>98.38867190000001</c:v>
                </c:pt>
                <c:pt idx="261279">
                  <c:v>113.647461</c:v>
                </c:pt>
                <c:pt idx="261280">
                  <c:v>80.5664062</c:v>
                </c:pt>
                <c:pt idx="261281">
                  <c:v>26.9775391</c:v>
                </c:pt>
                <c:pt idx="261282">
                  <c:v>-16.9677734</c:v>
                </c:pt>
                <c:pt idx="261283">
                  <c:v>-58.83789059999999</c:v>
                </c:pt>
                <c:pt idx="261284">
                  <c:v>-96.5576172</c:v>
                </c:pt>
                <c:pt idx="261285">
                  <c:v>-102.050781</c:v>
                </c:pt>
                <c:pt idx="261286">
                  <c:v>-78.36914059999998</c:v>
                </c:pt>
                <c:pt idx="261287">
                  <c:v>-38.0859375</c:v>
                </c:pt>
                <c:pt idx="261288">
                  <c:v>13.4277344</c:v>
                </c:pt>
                <c:pt idx="261289">
                  <c:v>57.8613281</c:v>
                </c:pt>
                <c:pt idx="261290">
                  <c:v>101.806641</c:v>
                </c:pt>
                <c:pt idx="261291">
                  <c:v>108.276367</c:v>
                </c:pt>
                <c:pt idx="261292">
                  <c:v>90.82031249999996</c:v>
                </c:pt>
                <c:pt idx="261293">
                  <c:v>43.2128906</c:v>
                </c:pt>
                <c:pt idx="261294">
                  <c:v>-17.0898438</c:v>
                </c:pt>
                <c:pt idx="261295">
                  <c:v>-64.9414062</c:v>
                </c:pt>
                <c:pt idx="261296">
                  <c:v>-96.0693359</c:v>
                </c:pt>
                <c:pt idx="261297">
                  <c:v>-103.271484</c:v>
                </c:pt>
                <c:pt idx="261298">
                  <c:v>-88.62304690000001</c:v>
                </c:pt>
                <c:pt idx="261299">
                  <c:v>-50.2929688</c:v>
                </c:pt>
                <c:pt idx="261300">
                  <c:v>2.19726562</c:v>
                </c:pt>
                <c:pt idx="261301">
                  <c:v>58.9599609</c:v>
                </c:pt>
                <c:pt idx="261302">
                  <c:v>88.62304690000001</c:v>
                </c:pt>
                <c:pt idx="261303">
                  <c:v>109.008789</c:v>
                </c:pt>
                <c:pt idx="261304">
                  <c:v>92.4072266</c:v>
                </c:pt>
                <c:pt idx="261305">
                  <c:v>48.4619141</c:v>
                </c:pt>
                <c:pt idx="261306">
                  <c:v>-1.09863281</c:v>
                </c:pt>
                <c:pt idx="261307">
                  <c:v>-55.5419922</c:v>
                </c:pt>
                <c:pt idx="261308">
                  <c:v>-91.1865234</c:v>
                </c:pt>
                <c:pt idx="261309">
                  <c:v>-106.079102</c:v>
                </c:pt>
                <c:pt idx="261310">
                  <c:v>-85.8154297</c:v>
                </c:pt>
                <c:pt idx="261311">
                  <c:v>-51.5136719</c:v>
                </c:pt>
                <c:pt idx="261312">
                  <c:v>1.83105469</c:v>
                </c:pt>
                <c:pt idx="261313">
                  <c:v>56.2744141</c:v>
                </c:pt>
                <c:pt idx="261314">
                  <c:v>93.2617188</c:v>
                </c:pt>
                <c:pt idx="261315">
                  <c:v>104.980469</c:v>
                </c:pt>
                <c:pt idx="261316">
                  <c:v>90.57617190000001</c:v>
                </c:pt>
                <c:pt idx="261317">
                  <c:v>50.5371094</c:v>
                </c:pt>
                <c:pt idx="261318">
                  <c:v>-0.610351562</c:v>
                </c:pt>
                <c:pt idx="261319">
                  <c:v>-48.2177734</c:v>
                </c:pt>
                <c:pt idx="261320">
                  <c:v>-88.5009766</c:v>
                </c:pt>
                <c:pt idx="261321">
                  <c:v>-103.149414</c:v>
                </c:pt>
                <c:pt idx="261322">
                  <c:v>-94.4824219</c:v>
                </c:pt>
                <c:pt idx="261323">
                  <c:v>-52.6123047</c:v>
                </c:pt>
                <c:pt idx="261324">
                  <c:v>-6.71386719</c:v>
                </c:pt>
                <c:pt idx="261325">
                  <c:v>46.9970703</c:v>
                </c:pt>
                <c:pt idx="261326">
                  <c:v>93.87207029999993</c:v>
                </c:pt>
                <c:pt idx="261327">
                  <c:v>106.201172</c:v>
                </c:pt>
                <c:pt idx="261328">
                  <c:v>94.7265625</c:v>
                </c:pt>
                <c:pt idx="261329">
                  <c:v>60.546875</c:v>
                </c:pt>
                <c:pt idx="261330">
                  <c:v>8.7890625</c:v>
                </c:pt>
                <c:pt idx="261331">
                  <c:v>-39.5507812</c:v>
                </c:pt>
                <c:pt idx="261332">
                  <c:v>-88.5009766</c:v>
                </c:pt>
                <c:pt idx="261333">
                  <c:v>-108.032227</c:v>
                </c:pt>
                <c:pt idx="261334">
                  <c:v>-97.90039059999998</c:v>
                </c:pt>
                <c:pt idx="261335">
                  <c:v>-64.453125</c:v>
                </c:pt>
                <c:pt idx="261336">
                  <c:v>-11.1083984</c:v>
                </c:pt>
                <c:pt idx="261337">
                  <c:v>45.1660156</c:v>
                </c:pt>
                <c:pt idx="261338">
                  <c:v>88.0126953</c:v>
                </c:pt>
                <c:pt idx="261339">
                  <c:v>104.736328</c:v>
                </c:pt>
                <c:pt idx="261340">
                  <c:v>101.928711</c:v>
                </c:pt>
                <c:pt idx="261341">
                  <c:v>68.35937499999996</c:v>
                </c:pt>
                <c:pt idx="261342">
                  <c:v>16.8457031</c:v>
                </c:pt>
                <c:pt idx="261343">
                  <c:v>-35.7666016</c:v>
                </c:pt>
                <c:pt idx="261344">
                  <c:v>-84.10644529999998</c:v>
                </c:pt>
                <c:pt idx="261345">
                  <c:v>-107.543945</c:v>
                </c:pt>
                <c:pt idx="261346">
                  <c:v>-99.85351559999998</c:v>
                </c:pt>
                <c:pt idx="261347">
                  <c:v>-68.9697266</c:v>
                </c:pt>
                <c:pt idx="261348">
                  <c:v>-18.9208984</c:v>
                </c:pt>
                <c:pt idx="261349">
                  <c:v>40.1611328</c:v>
                </c:pt>
                <c:pt idx="261350">
                  <c:v>83.7402344</c:v>
                </c:pt>
                <c:pt idx="261351">
                  <c:v>104.858398</c:v>
                </c:pt>
                <c:pt idx="261352">
                  <c:v>104.858398</c:v>
                </c:pt>
                <c:pt idx="261353">
                  <c:v>75.8056641</c:v>
                </c:pt>
                <c:pt idx="261354">
                  <c:v>23.6816406</c:v>
                </c:pt>
                <c:pt idx="261355">
                  <c:v>-35.2783203</c:v>
                </c:pt>
                <c:pt idx="261356">
                  <c:v>-83.984375</c:v>
                </c:pt>
                <c:pt idx="261357">
                  <c:v>-107.299805</c:v>
                </c:pt>
                <c:pt idx="261358">
                  <c:v>-101.68457</c:v>
                </c:pt>
                <c:pt idx="261359">
                  <c:v>-76.6601562</c:v>
                </c:pt>
                <c:pt idx="261360">
                  <c:v>-27.34375</c:v>
                </c:pt>
                <c:pt idx="261361">
                  <c:v>31.98242189999997</c:v>
                </c:pt>
                <c:pt idx="261362">
                  <c:v>78.12499999999998</c:v>
                </c:pt>
                <c:pt idx="261363">
                  <c:v>102.172852</c:v>
                </c:pt>
                <c:pt idx="261364">
                  <c:v>97.2900391</c:v>
                </c:pt>
                <c:pt idx="261365">
                  <c:v>72.1435547</c:v>
                </c:pt>
                <c:pt idx="261366">
                  <c:v>29.9072266</c:v>
                </c:pt>
                <c:pt idx="261367">
                  <c:v>-25.390625</c:v>
                </c:pt>
                <c:pt idx="261368">
                  <c:v>-71.7773438</c:v>
                </c:pt>
                <c:pt idx="261369">
                  <c:v>-96.92382809999998</c:v>
                </c:pt>
                <c:pt idx="261370">
                  <c:v>-102.416992</c:v>
                </c:pt>
                <c:pt idx="261371">
                  <c:v>-79.7119141</c:v>
                </c:pt>
                <c:pt idx="261372">
                  <c:v>-31.8603516</c:v>
                </c:pt>
                <c:pt idx="261373">
                  <c:v>20.1416016</c:v>
                </c:pt>
                <c:pt idx="261374">
                  <c:v>70.80078119999993</c:v>
                </c:pt>
                <c:pt idx="261375">
                  <c:v>99.2431641</c:v>
                </c:pt>
                <c:pt idx="261376">
                  <c:v>110.961914</c:v>
                </c:pt>
                <c:pt idx="261377">
                  <c:v>82.03125</c:v>
                </c:pt>
                <c:pt idx="261378">
                  <c:v>39.7949219</c:v>
                </c:pt>
                <c:pt idx="261379">
                  <c:v>-17.3339844</c:v>
                </c:pt>
                <c:pt idx="261380">
                  <c:v>-60.6689453</c:v>
                </c:pt>
                <c:pt idx="261381">
                  <c:v>-97.77832029999998</c:v>
                </c:pt>
                <c:pt idx="261382">
                  <c:v>-105.712891</c:v>
                </c:pt>
                <c:pt idx="261383">
                  <c:v>-82.7636719</c:v>
                </c:pt>
                <c:pt idx="261384">
                  <c:v>-39.0625</c:v>
                </c:pt>
                <c:pt idx="261385">
                  <c:v>13.7939453</c:v>
                </c:pt>
                <c:pt idx="261386">
                  <c:v>65.3076172</c:v>
                </c:pt>
                <c:pt idx="261387">
                  <c:v>100.341797</c:v>
                </c:pt>
                <c:pt idx="261388">
                  <c:v>110.595703</c:v>
                </c:pt>
                <c:pt idx="261389">
                  <c:v>85.20507809999994</c:v>
                </c:pt>
                <c:pt idx="261390">
                  <c:v>46.875</c:v>
                </c:pt>
                <c:pt idx="261391">
                  <c:v>-7.93457031</c:v>
                </c:pt>
                <c:pt idx="261392">
                  <c:v>-60.18066409999999</c:v>
                </c:pt>
                <c:pt idx="261393">
                  <c:v>-96.0693359</c:v>
                </c:pt>
                <c:pt idx="261394">
                  <c:v>-105.712891</c:v>
                </c:pt>
                <c:pt idx="261395">
                  <c:v>-85.6933594</c:v>
                </c:pt>
                <c:pt idx="261396">
                  <c:v>-46.7529297</c:v>
                </c:pt>
                <c:pt idx="261397">
                  <c:v>8.42285156</c:v>
                </c:pt>
                <c:pt idx="261398">
                  <c:v>58.4716797</c:v>
                </c:pt>
                <c:pt idx="261399">
                  <c:v>87.5244141</c:v>
                </c:pt>
                <c:pt idx="261400">
                  <c:v>102.783203</c:v>
                </c:pt>
                <c:pt idx="261401">
                  <c:v>89.35546879999995</c:v>
                </c:pt>
                <c:pt idx="261402">
                  <c:v>46.9970703</c:v>
                </c:pt>
                <c:pt idx="261403">
                  <c:v>-1.34277344</c:v>
                </c:pt>
                <c:pt idx="261404">
                  <c:v>-55.0537109</c:v>
                </c:pt>
                <c:pt idx="261405">
                  <c:v>-90.33203119999993</c:v>
                </c:pt>
                <c:pt idx="261406">
                  <c:v>-104.858398</c:v>
                </c:pt>
                <c:pt idx="261407">
                  <c:v>-89.35546879999995</c:v>
                </c:pt>
                <c:pt idx="261408">
                  <c:v>-59.81445309999999</c:v>
                </c:pt>
                <c:pt idx="261409">
                  <c:v>-9.765625</c:v>
                </c:pt>
                <c:pt idx="261410">
                  <c:v>45.7763672</c:v>
                </c:pt>
                <c:pt idx="261411">
                  <c:v>83.984375</c:v>
                </c:pt>
                <c:pt idx="261412">
                  <c:v>104.492188</c:v>
                </c:pt>
                <c:pt idx="261413">
                  <c:v>95.9472656</c:v>
                </c:pt>
                <c:pt idx="261414">
                  <c:v>61.5234375</c:v>
                </c:pt>
                <c:pt idx="261415">
                  <c:v>9.277343749999998</c:v>
                </c:pt>
                <c:pt idx="261416">
                  <c:v>-46.2646484</c:v>
                </c:pt>
                <c:pt idx="261417">
                  <c:v>-88.0126953</c:v>
                </c:pt>
                <c:pt idx="261418">
                  <c:v>-101.196289</c:v>
                </c:pt>
                <c:pt idx="261419">
                  <c:v>-95.4589844</c:v>
                </c:pt>
                <c:pt idx="261420">
                  <c:v>-61.2792969</c:v>
                </c:pt>
                <c:pt idx="261421">
                  <c:v>-8.05664062</c:v>
                </c:pt>
                <c:pt idx="261422">
                  <c:v>43.0908203</c:v>
                </c:pt>
                <c:pt idx="261423">
                  <c:v>85.8154297</c:v>
                </c:pt>
                <c:pt idx="261424">
                  <c:v>105.712891</c:v>
                </c:pt>
                <c:pt idx="261425">
                  <c:v>94.97070309999998</c:v>
                </c:pt>
                <c:pt idx="261426">
                  <c:v>65.4296875</c:v>
                </c:pt>
                <c:pt idx="261427">
                  <c:v>17.0898438</c:v>
                </c:pt>
                <c:pt idx="261428">
                  <c:v>-40.4052734</c:v>
                </c:pt>
                <c:pt idx="261429">
                  <c:v>-82.5195312</c:v>
                </c:pt>
                <c:pt idx="261430">
                  <c:v>-103.881836</c:v>
                </c:pt>
                <c:pt idx="261431">
                  <c:v>-107.788086</c:v>
                </c:pt>
                <c:pt idx="261432">
                  <c:v>-72.265625</c:v>
                </c:pt>
                <c:pt idx="261433">
                  <c:v>-12.2070312</c:v>
                </c:pt>
                <c:pt idx="261434">
                  <c:v>29.0527344</c:v>
                </c:pt>
                <c:pt idx="261435">
                  <c:v>75.31738279999998</c:v>
                </c:pt>
                <c:pt idx="261436">
                  <c:v>108.886719</c:v>
                </c:pt>
                <c:pt idx="261437">
                  <c:v>97.4121094</c:v>
                </c:pt>
                <c:pt idx="261438">
                  <c:v>71.7773438</c:v>
                </c:pt>
                <c:pt idx="261439">
                  <c:v>16.6015625</c:v>
                </c:pt>
                <c:pt idx="261440">
                  <c:v>-36.9873047</c:v>
                </c:pt>
                <c:pt idx="261441">
                  <c:v>-74.8291016</c:v>
                </c:pt>
                <c:pt idx="261442">
                  <c:v>-109.49707</c:v>
                </c:pt>
                <c:pt idx="261443">
                  <c:v>-102.172852</c:v>
                </c:pt>
                <c:pt idx="261444">
                  <c:v>-80.68847659999993</c:v>
                </c:pt>
                <c:pt idx="261445">
                  <c:v>-30.6396484</c:v>
                </c:pt>
                <c:pt idx="261446">
                  <c:v>26.4892578</c:v>
                </c:pt>
                <c:pt idx="261447">
                  <c:v>74.3408203</c:v>
                </c:pt>
                <c:pt idx="261448">
                  <c:v>105.224609</c:v>
                </c:pt>
                <c:pt idx="261449">
                  <c:v>106.567383</c:v>
                </c:pt>
                <c:pt idx="261450">
                  <c:v>77.39257809999994</c:v>
                </c:pt>
                <c:pt idx="261451">
                  <c:v>26.8554688</c:v>
                </c:pt>
                <c:pt idx="261452">
                  <c:v>-25.1464844</c:v>
                </c:pt>
                <c:pt idx="261453">
                  <c:v>-79.5898438</c:v>
                </c:pt>
                <c:pt idx="261454">
                  <c:v>-97.0458984</c:v>
                </c:pt>
                <c:pt idx="261455">
                  <c:v>-104.492188</c:v>
                </c:pt>
                <c:pt idx="261456">
                  <c:v>-80.68847659999993</c:v>
                </c:pt>
                <c:pt idx="261457">
                  <c:v>-27.9541016</c:v>
                </c:pt>
                <c:pt idx="261458">
                  <c:v>23.9257812</c:v>
                </c:pt>
                <c:pt idx="261459">
                  <c:v>71.6552734</c:v>
                </c:pt>
                <c:pt idx="261460">
                  <c:v>102.172852</c:v>
                </c:pt>
                <c:pt idx="261461">
                  <c:v>107.910156</c:v>
                </c:pt>
                <c:pt idx="261462">
                  <c:v>85.08300779999998</c:v>
                </c:pt>
                <c:pt idx="261463">
                  <c:v>36.6210938</c:v>
                </c:pt>
                <c:pt idx="261464">
                  <c:v>-18.9208984</c:v>
                </c:pt>
                <c:pt idx="261465">
                  <c:v>-68.8476562</c:v>
                </c:pt>
                <c:pt idx="261466">
                  <c:v>-102.294922</c:v>
                </c:pt>
                <c:pt idx="261467">
                  <c:v>-101.68457</c:v>
                </c:pt>
                <c:pt idx="261468">
                  <c:v>-76.4160156</c:v>
                </c:pt>
                <c:pt idx="261469">
                  <c:v>-32.4707031</c:v>
                </c:pt>
                <c:pt idx="261470">
                  <c:v>18.1884766</c:v>
                </c:pt>
                <c:pt idx="261471">
                  <c:v>68.35937499999996</c:v>
                </c:pt>
                <c:pt idx="261472">
                  <c:v>101.5625</c:v>
                </c:pt>
                <c:pt idx="261473">
                  <c:v>105.834961</c:v>
                </c:pt>
                <c:pt idx="261474">
                  <c:v>83.2519531</c:v>
                </c:pt>
                <c:pt idx="261475">
                  <c:v>37.3535156</c:v>
                </c:pt>
                <c:pt idx="261476">
                  <c:v>-18.4326172</c:v>
                </c:pt>
                <c:pt idx="261477">
                  <c:v>-66.52832029999998</c:v>
                </c:pt>
                <c:pt idx="261478">
                  <c:v>-97.2900391</c:v>
                </c:pt>
                <c:pt idx="261479">
                  <c:v>-106.933594</c:v>
                </c:pt>
                <c:pt idx="261480">
                  <c:v>-87.7685547</c:v>
                </c:pt>
                <c:pt idx="261481">
                  <c:v>-41.6259766</c:v>
                </c:pt>
                <c:pt idx="261482">
                  <c:v>5.24902344</c:v>
                </c:pt>
                <c:pt idx="261483">
                  <c:v>62.8662109</c:v>
                </c:pt>
                <c:pt idx="261484">
                  <c:v>94.3603516</c:v>
                </c:pt>
                <c:pt idx="261485">
                  <c:v>104.125977</c:v>
                </c:pt>
                <c:pt idx="261486">
                  <c:v>84.8388672</c:v>
                </c:pt>
                <c:pt idx="261487">
                  <c:v>40.1611328</c:v>
                </c:pt>
                <c:pt idx="261488">
                  <c:v>-9.39941406</c:v>
                </c:pt>
                <c:pt idx="261489">
                  <c:v>-56.7626953</c:v>
                </c:pt>
                <c:pt idx="261490">
                  <c:v>-90.82031249999996</c:v>
                </c:pt>
                <c:pt idx="261491">
                  <c:v>-107.299805</c:v>
                </c:pt>
                <c:pt idx="261492">
                  <c:v>-97.77832029999998</c:v>
                </c:pt>
                <c:pt idx="261493">
                  <c:v>-53.8330078</c:v>
                </c:pt>
                <c:pt idx="261494">
                  <c:v>0.48828125</c:v>
                </c:pt>
                <c:pt idx="261495">
                  <c:v>61.6455078</c:v>
                </c:pt>
                <c:pt idx="261496">
                  <c:v>94.1162109</c:v>
                </c:pt>
                <c:pt idx="261497">
                  <c:v>109.49707</c:v>
                </c:pt>
                <c:pt idx="261498">
                  <c:v>92.1630859</c:v>
                </c:pt>
                <c:pt idx="261499">
                  <c:v>48.0957031</c:v>
                </c:pt>
                <c:pt idx="261500">
                  <c:v>-3.29589844</c:v>
                </c:pt>
                <c:pt idx="261501">
                  <c:v>-51.2695312</c:v>
                </c:pt>
                <c:pt idx="261502">
                  <c:v>-90.94238279999998</c:v>
                </c:pt>
                <c:pt idx="261503">
                  <c:v>-96.3134766</c:v>
                </c:pt>
                <c:pt idx="261504">
                  <c:v>-91.9189453</c:v>
                </c:pt>
                <c:pt idx="261505">
                  <c:v>-54.93164059999999</c:v>
                </c:pt>
                <c:pt idx="261506">
                  <c:v>-4.02832031</c:v>
                </c:pt>
                <c:pt idx="261507">
                  <c:v>51.2695312</c:v>
                </c:pt>
                <c:pt idx="261508">
                  <c:v>92.4072266</c:v>
                </c:pt>
                <c:pt idx="261509">
                  <c:v>107.299805</c:v>
                </c:pt>
                <c:pt idx="261510">
                  <c:v>95.0927734</c:v>
                </c:pt>
                <c:pt idx="261511">
                  <c:v>57.7392578</c:v>
                </c:pt>
                <c:pt idx="261512">
                  <c:v>8.7890625</c:v>
                </c:pt>
                <c:pt idx="261513">
                  <c:v>-46.1425781</c:v>
                </c:pt>
                <c:pt idx="261514">
                  <c:v>-89.7216797</c:v>
                </c:pt>
                <c:pt idx="261515">
                  <c:v>-101.318359</c:v>
                </c:pt>
                <c:pt idx="261516">
                  <c:v>-93.38378909999996</c:v>
                </c:pt>
                <c:pt idx="261517">
                  <c:v>-60.4248047</c:v>
                </c:pt>
                <c:pt idx="261518">
                  <c:v>-5.98144531</c:v>
                </c:pt>
                <c:pt idx="261519">
                  <c:v>46.9970703</c:v>
                </c:pt>
                <c:pt idx="261520">
                  <c:v>91.9189453</c:v>
                </c:pt>
                <c:pt idx="261521">
                  <c:v>105.34668</c:v>
                </c:pt>
                <c:pt idx="261522">
                  <c:v>98.2666016</c:v>
                </c:pt>
                <c:pt idx="261523">
                  <c:v>63.5986328</c:v>
                </c:pt>
                <c:pt idx="261524">
                  <c:v>9.64355469</c:v>
                </c:pt>
                <c:pt idx="261525">
                  <c:v>-41.9921875</c:v>
                </c:pt>
                <c:pt idx="261526">
                  <c:v>-86.18164059999998</c:v>
                </c:pt>
                <c:pt idx="261527">
                  <c:v>-104.858398</c:v>
                </c:pt>
                <c:pt idx="261528">
                  <c:v>-100.463867</c:v>
                </c:pt>
                <c:pt idx="261529">
                  <c:v>-61.8896484</c:v>
                </c:pt>
                <c:pt idx="261530">
                  <c:v>-11.4746094</c:v>
                </c:pt>
                <c:pt idx="261531">
                  <c:v>45.4101562</c:v>
                </c:pt>
                <c:pt idx="261532">
                  <c:v>75.9277344</c:v>
                </c:pt>
                <c:pt idx="261533">
                  <c:v>102.539062</c:v>
                </c:pt>
                <c:pt idx="261534">
                  <c:v>97.5341797</c:v>
                </c:pt>
                <c:pt idx="261535">
                  <c:v>64.3310547</c:v>
                </c:pt>
                <c:pt idx="261536">
                  <c:v>19.6533203</c:v>
                </c:pt>
                <c:pt idx="261537">
                  <c:v>-40.5273438</c:v>
                </c:pt>
                <c:pt idx="261538">
                  <c:v>-77.39257809999994</c:v>
                </c:pt>
                <c:pt idx="261539">
                  <c:v>-104.248047</c:v>
                </c:pt>
                <c:pt idx="261540">
                  <c:v>-102.661133</c:v>
                </c:pt>
                <c:pt idx="261541">
                  <c:v>-68.9697266</c:v>
                </c:pt>
                <c:pt idx="261542">
                  <c:v>-25.8789062</c:v>
                </c:pt>
                <c:pt idx="261543">
                  <c:v>31.7382812</c:v>
                </c:pt>
                <c:pt idx="261544">
                  <c:v>77.0263672</c:v>
                </c:pt>
                <c:pt idx="261545">
                  <c:v>105.712891</c:v>
                </c:pt>
                <c:pt idx="261546">
                  <c:v>105.834961</c:v>
                </c:pt>
                <c:pt idx="261547">
                  <c:v>71.7773438</c:v>
                </c:pt>
                <c:pt idx="261548">
                  <c:v>25.0244141</c:v>
                </c:pt>
                <c:pt idx="261549">
                  <c:v>-28.44238279999998</c:v>
                </c:pt>
                <c:pt idx="261550">
                  <c:v>-79.9560547</c:v>
                </c:pt>
                <c:pt idx="261551">
                  <c:v>-102.050781</c:v>
                </c:pt>
                <c:pt idx="261552">
                  <c:v>-104.614258</c:v>
                </c:pt>
                <c:pt idx="261553">
                  <c:v>-74.9511719</c:v>
                </c:pt>
                <c:pt idx="261554">
                  <c:v>-26.6113281</c:v>
                </c:pt>
                <c:pt idx="261555">
                  <c:v>28.44238279999998</c:v>
                </c:pt>
                <c:pt idx="261556">
                  <c:v>72.0214844</c:v>
                </c:pt>
                <c:pt idx="261557">
                  <c:v>100.708008</c:v>
                </c:pt>
                <c:pt idx="261558">
                  <c:v>108.520508</c:v>
                </c:pt>
                <c:pt idx="261559">
                  <c:v>77.0263672</c:v>
                </c:pt>
                <c:pt idx="261560">
                  <c:v>40.0390625</c:v>
                </c:pt>
                <c:pt idx="261561">
                  <c:v>-20.5078125</c:v>
                </c:pt>
                <c:pt idx="261562">
                  <c:v>-68.1152344</c:v>
                </c:pt>
                <c:pt idx="261563">
                  <c:v>-102.294922</c:v>
                </c:pt>
                <c:pt idx="261564">
                  <c:v>-103.271484</c:v>
                </c:pt>
                <c:pt idx="261565">
                  <c:v>-82.27539059999994</c:v>
                </c:pt>
                <c:pt idx="261566">
                  <c:v>-33.203125</c:v>
                </c:pt>
                <c:pt idx="261567">
                  <c:v>21.3623047</c:v>
                </c:pt>
                <c:pt idx="261568">
                  <c:v>71.4111328</c:v>
                </c:pt>
                <c:pt idx="261569">
                  <c:v>92.6513672</c:v>
                </c:pt>
                <c:pt idx="261570">
                  <c:v>97.4121094</c:v>
                </c:pt>
                <c:pt idx="261571">
                  <c:v>83.7402344</c:v>
                </c:pt>
                <c:pt idx="261572">
                  <c:v>45.2880859</c:v>
                </c:pt>
                <c:pt idx="261573">
                  <c:v>-14.5263672</c:v>
                </c:pt>
                <c:pt idx="261574">
                  <c:v>-66.7724609</c:v>
                </c:pt>
                <c:pt idx="261575">
                  <c:v>-96.4355469</c:v>
                </c:pt>
                <c:pt idx="261576">
                  <c:v>-104.248047</c:v>
                </c:pt>
                <c:pt idx="261577">
                  <c:v>-89.4775391</c:v>
                </c:pt>
                <c:pt idx="261578">
                  <c:v>-49.6826172</c:v>
                </c:pt>
                <c:pt idx="261579">
                  <c:v>8.05664062</c:v>
                </c:pt>
                <c:pt idx="261580">
                  <c:v>60.546875</c:v>
                </c:pt>
                <c:pt idx="261581">
                  <c:v>96.4355469</c:v>
                </c:pt>
                <c:pt idx="261582">
                  <c:v>110.107422</c:v>
                </c:pt>
                <c:pt idx="261583">
                  <c:v>94.84863279999998</c:v>
                </c:pt>
                <c:pt idx="261584">
                  <c:v>51.5136719</c:v>
                </c:pt>
                <c:pt idx="261585">
                  <c:v>-0.122070312</c:v>
                </c:pt>
                <c:pt idx="261586">
                  <c:v>-56.640625</c:v>
                </c:pt>
                <c:pt idx="261587">
                  <c:v>-99.4873047</c:v>
                </c:pt>
                <c:pt idx="261588">
                  <c:v>-103.515625</c:v>
                </c:pt>
                <c:pt idx="261589">
                  <c:v>-84.3505859</c:v>
                </c:pt>
                <c:pt idx="261590">
                  <c:v>-53.2226562</c:v>
                </c:pt>
                <c:pt idx="261591">
                  <c:v>1.09863281</c:v>
                </c:pt>
                <c:pt idx="261592">
                  <c:v>52.2460938</c:v>
                </c:pt>
                <c:pt idx="261593">
                  <c:v>87.5244141</c:v>
                </c:pt>
                <c:pt idx="261594">
                  <c:v>106.811523</c:v>
                </c:pt>
                <c:pt idx="261595">
                  <c:v>91.796875</c:v>
                </c:pt>
                <c:pt idx="261596">
                  <c:v>53.5888672</c:v>
                </c:pt>
                <c:pt idx="261597">
                  <c:v>1.70898438</c:v>
                </c:pt>
                <c:pt idx="261598">
                  <c:v>-43.5791016</c:v>
                </c:pt>
                <c:pt idx="261599">
                  <c:v>-79.8339844</c:v>
                </c:pt>
                <c:pt idx="261600">
                  <c:v>-103.149414</c:v>
                </c:pt>
                <c:pt idx="261601">
                  <c:v>-90.57617190000001</c:v>
                </c:pt>
                <c:pt idx="261602">
                  <c:v>-52.0019531</c:v>
                </c:pt>
                <c:pt idx="261603">
                  <c:v>-11.4746094</c:v>
                </c:pt>
                <c:pt idx="261604">
                  <c:v>46.6308594</c:v>
                </c:pt>
                <c:pt idx="261605">
                  <c:v>87.7685547</c:v>
                </c:pt>
                <c:pt idx="261606">
                  <c:v>104.736328</c:v>
                </c:pt>
                <c:pt idx="261607">
                  <c:v>92.1630859</c:v>
                </c:pt>
                <c:pt idx="261608">
                  <c:v>56.0302734</c:v>
                </c:pt>
                <c:pt idx="261609">
                  <c:v>9.277343749999998</c:v>
                </c:pt>
                <c:pt idx="261610">
                  <c:v>-48.828125</c:v>
                </c:pt>
                <c:pt idx="261611">
                  <c:v>-82.7636719</c:v>
                </c:pt>
                <c:pt idx="261612">
                  <c:v>-96.4355469</c:v>
                </c:pt>
                <c:pt idx="261613">
                  <c:v>-89.84375</c:v>
                </c:pt>
                <c:pt idx="261614">
                  <c:v>-58.59375</c:v>
                </c:pt>
                <c:pt idx="261615">
                  <c:v>-7.56835938</c:v>
                </c:pt>
                <c:pt idx="261616">
                  <c:v>49.80468749999996</c:v>
                </c:pt>
                <c:pt idx="261617">
                  <c:v>91.3085938</c:v>
                </c:pt>
                <c:pt idx="261618">
                  <c:v>108.886719</c:v>
                </c:pt>
                <c:pt idx="261619">
                  <c:v>103.393555</c:v>
                </c:pt>
                <c:pt idx="261620">
                  <c:v>59.2041016</c:v>
                </c:pt>
                <c:pt idx="261621">
                  <c:v>13.5498047</c:v>
                </c:pt>
                <c:pt idx="261622">
                  <c:v>-44.3115234</c:v>
                </c:pt>
                <c:pt idx="261623">
                  <c:v>-79.22363279999998</c:v>
                </c:pt>
                <c:pt idx="261624">
                  <c:v>-100.097656</c:v>
                </c:pt>
                <c:pt idx="261625">
                  <c:v>-97.5341797</c:v>
                </c:pt>
                <c:pt idx="261626">
                  <c:v>-67.13867190000001</c:v>
                </c:pt>
                <c:pt idx="261627">
                  <c:v>-17.8222656</c:v>
                </c:pt>
                <c:pt idx="261628">
                  <c:v>36.9873047</c:v>
                </c:pt>
                <c:pt idx="261629">
                  <c:v>81.0546875</c:v>
                </c:pt>
                <c:pt idx="261630">
                  <c:v>107.299805</c:v>
                </c:pt>
                <c:pt idx="261631">
                  <c:v>97.5341797</c:v>
                </c:pt>
                <c:pt idx="261632">
                  <c:v>65.0634766</c:v>
                </c:pt>
                <c:pt idx="261633">
                  <c:v>20.1416016</c:v>
                </c:pt>
                <c:pt idx="261634">
                  <c:v>-28.8085938</c:v>
                </c:pt>
                <c:pt idx="261635">
                  <c:v>-76.17187499999996</c:v>
                </c:pt>
                <c:pt idx="261636">
                  <c:v>-105.102539</c:v>
                </c:pt>
                <c:pt idx="261637">
                  <c:v>-106.445312</c:v>
                </c:pt>
                <c:pt idx="261638">
                  <c:v>-68.35937499999996</c:v>
                </c:pt>
                <c:pt idx="261639">
                  <c:v>-29.5410156</c:v>
                </c:pt>
                <c:pt idx="261640">
                  <c:v>26.1230469</c:v>
                </c:pt>
                <c:pt idx="261641">
                  <c:v>80.68847659999993</c:v>
                </c:pt>
                <c:pt idx="261642">
                  <c:v>106.933594</c:v>
                </c:pt>
                <c:pt idx="261643">
                  <c:v>102.172852</c:v>
                </c:pt>
                <c:pt idx="261644">
                  <c:v>71.2890625</c:v>
                </c:pt>
                <c:pt idx="261645">
                  <c:v>32.4707031</c:v>
                </c:pt>
                <c:pt idx="261646">
                  <c:v>-26.2451172</c:v>
                </c:pt>
                <c:pt idx="261647">
                  <c:v>-79.5898438</c:v>
                </c:pt>
                <c:pt idx="261648">
                  <c:v>-98.63281249999996</c:v>
                </c:pt>
                <c:pt idx="261649">
                  <c:v>-104.980469</c:v>
                </c:pt>
                <c:pt idx="261650">
                  <c:v>-75.8056641</c:v>
                </c:pt>
                <c:pt idx="261651">
                  <c:v>-27.8320312</c:v>
                </c:pt>
                <c:pt idx="261652">
                  <c:v>23.9257812</c:v>
                </c:pt>
                <c:pt idx="261653">
                  <c:v>66.7724609</c:v>
                </c:pt>
                <c:pt idx="261654">
                  <c:v>93.2617188</c:v>
                </c:pt>
                <c:pt idx="261655">
                  <c:v>103.515625</c:v>
                </c:pt>
                <c:pt idx="261656">
                  <c:v>77.0263672</c:v>
                </c:pt>
                <c:pt idx="261657">
                  <c:v>32.1044922</c:v>
                </c:pt>
                <c:pt idx="261658">
                  <c:v>-19.6533203</c:v>
                </c:pt>
                <c:pt idx="261659">
                  <c:v>-67.62695309999998</c:v>
                </c:pt>
                <c:pt idx="261660">
                  <c:v>-102.172852</c:v>
                </c:pt>
                <c:pt idx="261661">
                  <c:v>-99.3652344</c:v>
                </c:pt>
                <c:pt idx="261662">
                  <c:v>-83.12988279999993</c:v>
                </c:pt>
                <c:pt idx="261663">
                  <c:v>-44.7998047</c:v>
                </c:pt>
                <c:pt idx="261664">
                  <c:v>19.2871094</c:v>
                </c:pt>
                <c:pt idx="261665">
                  <c:v>71.1669922</c:v>
                </c:pt>
                <c:pt idx="261666">
                  <c:v>96.3134766</c:v>
                </c:pt>
                <c:pt idx="261667">
                  <c:v>106.445312</c:v>
                </c:pt>
                <c:pt idx="261668">
                  <c:v>90.2099609</c:v>
                </c:pt>
                <c:pt idx="261669">
                  <c:v>42.1142578</c:v>
                </c:pt>
                <c:pt idx="261670">
                  <c:v>-19.7753906</c:v>
                </c:pt>
                <c:pt idx="261671">
                  <c:v>-67.7490234</c:v>
                </c:pt>
                <c:pt idx="261672">
                  <c:v>-93.01757809999998</c:v>
                </c:pt>
                <c:pt idx="261673">
                  <c:v>-102.783203</c:v>
                </c:pt>
                <c:pt idx="261674">
                  <c:v>-85.8154297</c:v>
                </c:pt>
                <c:pt idx="261675">
                  <c:v>-44.1894531</c:v>
                </c:pt>
                <c:pt idx="261676">
                  <c:v>9.39941406</c:v>
                </c:pt>
                <c:pt idx="261677">
                  <c:v>57.8613281</c:v>
                </c:pt>
                <c:pt idx="261678">
                  <c:v>96.92382809999998</c:v>
                </c:pt>
                <c:pt idx="261679">
                  <c:v>109.985352</c:v>
                </c:pt>
                <c:pt idx="261680">
                  <c:v>89.4775391</c:v>
                </c:pt>
                <c:pt idx="261681">
                  <c:v>49.3164062</c:v>
                </c:pt>
                <c:pt idx="261682">
                  <c:v>-1.34277344</c:v>
                </c:pt>
                <c:pt idx="261683">
                  <c:v>-54.0771484</c:v>
                </c:pt>
                <c:pt idx="261684">
                  <c:v>-96.3134766</c:v>
                </c:pt>
                <c:pt idx="261685">
                  <c:v>-111.572266</c:v>
                </c:pt>
                <c:pt idx="261686">
                  <c:v>-90.6982422</c:v>
                </c:pt>
                <c:pt idx="261687">
                  <c:v>-49.1943359</c:v>
                </c:pt>
                <c:pt idx="261688">
                  <c:v>1.22070312</c:v>
                </c:pt>
                <c:pt idx="261689">
                  <c:v>57.0068359</c:v>
                </c:pt>
                <c:pt idx="261690">
                  <c:v>91.1865234</c:v>
                </c:pt>
                <c:pt idx="261691">
                  <c:v>112.792969</c:v>
                </c:pt>
                <c:pt idx="261692">
                  <c:v>99.2431641</c:v>
                </c:pt>
                <c:pt idx="261693">
                  <c:v>56.7626953</c:v>
                </c:pt>
                <c:pt idx="261694">
                  <c:v>-3.17382812</c:v>
                </c:pt>
                <c:pt idx="261695">
                  <c:v>-52.8564453</c:v>
                </c:pt>
                <c:pt idx="261696">
                  <c:v>-91.55273440000001</c:v>
                </c:pt>
                <c:pt idx="261697">
                  <c:v>-107.788086</c:v>
                </c:pt>
                <c:pt idx="261698">
                  <c:v>-97.90039059999998</c:v>
                </c:pt>
                <c:pt idx="261699">
                  <c:v>-58.2275391</c:v>
                </c:pt>
                <c:pt idx="261700">
                  <c:v>-3.17382812</c:v>
                </c:pt>
                <c:pt idx="261701">
                  <c:v>49.6826172</c:v>
                </c:pt>
                <c:pt idx="261702">
                  <c:v>86.5478516</c:v>
                </c:pt>
                <c:pt idx="261703">
                  <c:v>100.708008</c:v>
                </c:pt>
                <c:pt idx="261704">
                  <c:v>97.0458984</c:v>
                </c:pt>
                <c:pt idx="261705">
                  <c:v>62.5</c:v>
                </c:pt>
                <c:pt idx="261706">
                  <c:v>11.8408203</c:v>
                </c:pt>
                <c:pt idx="261707">
                  <c:v>-41.9921875</c:v>
                </c:pt>
                <c:pt idx="261708">
                  <c:v>-86.9140625</c:v>
                </c:pt>
                <c:pt idx="261709">
                  <c:v>-104.614258</c:v>
                </c:pt>
                <c:pt idx="261710">
                  <c:v>-93.01757809999998</c:v>
                </c:pt>
                <c:pt idx="261711">
                  <c:v>-62.2558594</c:v>
                </c:pt>
                <c:pt idx="261712">
                  <c:v>-19.53125</c:v>
                </c:pt>
                <c:pt idx="261713">
                  <c:v>34.6679688</c:v>
                </c:pt>
                <c:pt idx="261714">
                  <c:v>80.2001953</c:v>
                </c:pt>
                <c:pt idx="261715">
                  <c:v>109.619141</c:v>
                </c:pt>
                <c:pt idx="261716">
                  <c:v>93.75</c:v>
                </c:pt>
                <c:pt idx="261717">
                  <c:v>58.2275391</c:v>
                </c:pt>
                <c:pt idx="261718">
                  <c:v>14.5263672</c:v>
                </c:pt>
                <c:pt idx="261719">
                  <c:v>-38.9404297</c:v>
                </c:pt>
                <c:pt idx="261720">
                  <c:v>-79.1015625</c:v>
                </c:pt>
                <c:pt idx="261721">
                  <c:v>-106.445312</c:v>
                </c:pt>
                <c:pt idx="261722">
                  <c:v>-102.294922</c:v>
                </c:pt>
                <c:pt idx="261723">
                  <c:v>-73.3642578</c:v>
                </c:pt>
                <c:pt idx="261724">
                  <c:v>-30.1513672</c:v>
                </c:pt>
                <c:pt idx="261725">
                  <c:v>35.5224609</c:v>
                </c:pt>
                <c:pt idx="261726">
                  <c:v>77.14843749999996</c:v>
                </c:pt>
                <c:pt idx="261727">
                  <c:v>101.196289</c:v>
                </c:pt>
                <c:pt idx="261728">
                  <c:v>107.543945</c:v>
                </c:pt>
                <c:pt idx="261729">
                  <c:v>80.4443359</c:v>
                </c:pt>
                <c:pt idx="261730">
                  <c:v>33.81347659999999</c:v>
                </c:pt>
                <c:pt idx="261731">
                  <c:v>-26.2451172</c:v>
                </c:pt>
                <c:pt idx="261732">
                  <c:v>-75.5615234</c:v>
                </c:pt>
                <c:pt idx="261733">
                  <c:v>-105.834961</c:v>
                </c:pt>
                <c:pt idx="261734">
                  <c:v>-104.858398</c:v>
                </c:pt>
                <c:pt idx="261735">
                  <c:v>-72.9980469</c:v>
                </c:pt>
                <c:pt idx="261736">
                  <c:v>-32.4707031</c:v>
                </c:pt>
                <c:pt idx="261737">
                  <c:v>26.7333984</c:v>
                </c:pt>
                <c:pt idx="261738">
                  <c:v>75.4394531</c:v>
                </c:pt>
                <c:pt idx="261739">
                  <c:v>102.661133</c:v>
                </c:pt>
                <c:pt idx="261740">
                  <c:v>101.074219</c:v>
                </c:pt>
                <c:pt idx="261741">
                  <c:v>73.85253909999996</c:v>
                </c:pt>
                <c:pt idx="261742">
                  <c:v>34.5458984</c:v>
                </c:pt>
                <c:pt idx="261743">
                  <c:v>-20.7519531</c:v>
                </c:pt>
                <c:pt idx="261744">
                  <c:v>-70.80078119999993</c:v>
                </c:pt>
                <c:pt idx="261745">
                  <c:v>-105.712891</c:v>
                </c:pt>
                <c:pt idx="261746">
                  <c:v>-103.393555</c:v>
                </c:pt>
                <c:pt idx="261747">
                  <c:v>-77.0263672</c:v>
                </c:pt>
                <c:pt idx="261748">
                  <c:v>-29.7851562</c:v>
                </c:pt>
                <c:pt idx="261749">
                  <c:v>23.5595703</c:v>
                </c:pt>
                <c:pt idx="261750">
                  <c:v>70.4345703</c:v>
                </c:pt>
                <c:pt idx="261751">
                  <c:v>100.708008</c:v>
                </c:pt>
                <c:pt idx="261752">
                  <c:v>100.708008</c:v>
                </c:pt>
                <c:pt idx="261753">
                  <c:v>82.27539059999994</c:v>
                </c:pt>
                <c:pt idx="261754">
                  <c:v>33.3251953</c:v>
                </c:pt>
                <c:pt idx="261755">
                  <c:v>-16.1132812</c:v>
                </c:pt>
                <c:pt idx="261756">
                  <c:v>-70.67871089999993</c:v>
                </c:pt>
                <c:pt idx="261757">
                  <c:v>-101.44043</c:v>
                </c:pt>
                <c:pt idx="261758">
                  <c:v>-102.661133</c:v>
                </c:pt>
                <c:pt idx="261759">
                  <c:v>-82.27539059999994</c:v>
                </c:pt>
                <c:pt idx="261760">
                  <c:v>-40.5273438</c:v>
                </c:pt>
                <c:pt idx="261761">
                  <c:v>10.2539062</c:v>
                </c:pt>
                <c:pt idx="261762">
                  <c:v>69.45800779999998</c:v>
                </c:pt>
                <c:pt idx="261763">
                  <c:v>97.65625</c:v>
                </c:pt>
                <c:pt idx="261764">
                  <c:v>102.294922</c:v>
                </c:pt>
                <c:pt idx="261765">
                  <c:v>92.2851562</c:v>
                </c:pt>
                <c:pt idx="261766">
                  <c:v>46.9970703</c:v>
                </c:pt>
                <c:pt idx="261767">
                  <c:v>-10.1318359</c:v>
                </c:pt>
                <c:pt idx="261768">
                  <c:v>-60.0585938</c:v>
                </c:pt>
                <c:pt idx="261769">
                  <c:v>-100.341797</c:v>
                </c:pt>
                <c:pt idx="261770">
                  <c:v>-105.34668</c:v>
                </c:pt>
                <c:pt idx="261771">
                  <c:v>-86.18164059999998</c:v>
                </c:pt>
                <c:pt idx="261772">
                  <c:v>-43.9453125</c:v>
                </c:pt>
                <c:pt idx="261773">
                  <c:v>4.27246094</c:v>
                </c:pt>
                <c:pt idx="261774">
                  <c:v>59.5703125</c:v>
                </c:pt>
                <c:pt idx="261775">
                  <c:v>100.708008</c:v>
                </c:pt>
                <c:pt idx="261776">
                  <c:v>107.299805</c:v>
                </c:pt>
                <c:pt idx="261777">
                  <c:v>83.0078125</c:v>
                </c:pt>
                <c:pt idx="261778">
                  <c:v>41.1376953</c:v>
                </c:pt>
                <c:pt idx="261779">
                  <c:v>-10.0097656</c:v>
                </c:pt>
                <c:pt idx="261780">
                  <c:v>-63.1103516</c:v>
                </c:pt>
                <c:pt idx="261781">
                  <c:v>-94.3603516</c:v>
                </c:pt>
                <c:pt idx="261782">
                  <c:v>-111.938477</c:v>
                </c:pt>
                <c:pt idx="261783">
                  <c:v>-94.7265625</c:v>
                </c:pt>
                <c:pt idx="261784">
                  <c:v>-51.8798828</c:v>
                </c:pt>
                <c:pt idx="261785">
                  <c:v>0.122070312</c:v>
                </c:pt>
                <c:pt idx="261786">
                  <c:v>54.5654297</c:v>
                </c:pt>
                <c:pt idx="261787">
                  <c:v>87.890625</c:v>
                </c:pt>
                <c:pt idx="261788">
                  <c:v>107.788086</c:v>
                </c:pt>
                <c:pt idx="261789">
                  <c:v>90.82031249999996</c:v>
                </c:pt>
                <c:pt idx="261790">
                  <c:v>62.6220703</c:v>
                </c:pt>
                <c:pt idx="261791">
                  <c:v>6.347656249999996</c:v>
                </c:pt>
                <c:pt idx="261792">
                  <c:v>-49.0722656</c:v>
                </c:pt>
                <c:pt idx="261793">
                  <c:v>-84.8388672</c:v>
                </c:pt>
                <c:pt idx="261794">
                  <c:v>-104.614258</c:v>
                </c:pt>
                <c:pt idx="261795">
                  <c:v>-96.1914062</c:v>
                </c:pt>
                <c:pt idx="261796">
                  <c:v>-55.9082031</c:v>
                </c:pt>
                <c:pt idx="261797">
                  <c:v>-5.004882809999995</c:v>
                </c:pt>
                <c:pt idx="261798">
                  <c:v>45.7763672</c:v>
                </c:pt>
                <c:pt idx="261799">
                  <c:v>89.9658203</c:v>
                </c:pt>
                <c:pt idx="261800">
                  <c:v>108.276367</c:v>
                </c:pt>
                <c:pt idx="261801">
                  <c:v>99.3652344</c:v>
                </c:pt>
                <c:pt idx="261802">
                  <c:v>59.6923828</c:v>
                </c:pt>
                <c:pt idx="261803">
                  <c:v>8.66699219</c:v>
                </c:pt>
                <c:pt idx="261804">
                  <c:v>-46.1425781</c:v>
                </c:pt>
                <c:pt idx="261805">
                  <c:v>-89.7216797</c:v>
                </c:pt>
                <c:pt idx="261806">
                  <c:v>-106.201172</c:v>
                </c:pt>
                <c:pt idx="261807">
                  <c:v>-93.9941406</c:v>
                </c:pt>
                <c:pt idx="261808">
                  <c:v>-66.7724609</c:v>
                </c:pt>
                <c:pt idx="261809">
                  <c:v>-20.1416016</c:v>
                </c:pt>
                <c:pt idx="261810">
                  <c:v>38.8183594</c:v>
                </c:pt>
                <c:pt idx="261811">
                  <c:v>85.5712891</c:v>
                </c:pt>
                <c:pt idx="261812">
                  <c:v>109.619141</c:v>
                </c:pt>
                <c:pt idx="261813">
                  <c:v>101.806641</c:v>
                </c:pt>
                <c:pt idx="261814">
                  <c:v>67.13867190000001</c:v>
                </c:pt>
                <c:pt idx="261815">
                  <c:v>19.6533203</c:v>
                </c:pt>
                <c:pt idx="261816">
                  <c:v>-37.7197266</c:v>
                </c:pt>
                <c:pt idx="261817">
                  <c:v>-77.63671879999995</c:v>
                </c:pt>
                <c:pt idx="261818">
                  <c:v>-104.370117</c:v>
                </c:pt>
                <c:pt idx="261819">
                  <c:v>-94.97070309999998</c:v>
                </c:pt>
                <c:pt idx="261820">
                  <c:v>-61.6455078</c:v>
                </c:pt>
                <c:pt idx="261821">
                  <c:v>-13.9160156</c:v>
                </c:pt>
                <c:pt idx="261822">
                  <c:v>31.8603516</c:v>
                </c:pt>
                <c:pt idx="261823">
                  <c:v>84.8388672</c:v>
                </c:pt>
                <c:pt idx="261824">
                  <c:v>108.886719</c:v>
                </c:pt>
                <c:pt idx="261825">
                  <c:v>100.585938</c:v>
                </c:pt>
                <c:pt idx="261826">
                  <c:v>74.9511719</c:v>
                </c:pt>
                <c:pt idx="261827">
                  <c:v>19.2871094</c:v>
                </c:pt>
                <c:pt idx="261828">
                  <c:v>-32.4707031</c:v>
                </c:pt>
                <c:pt idx="261829">
                  <c:v>-74.8291016</c:v>
                </c:pt>
                <c:pt idx="261830">
                  <c:v>-104.980469</c:v>
                </c:pt>
                <c:pt idx="261831">
                  <c:v>-96.80175779999998</c:v>
                </c:pt>
                <c:pt idx="261832">
                  <c:v>-76.9042969</c:v>
                </c:pt>
                <c:pt idx="261833">
                  <c:v>-25.5126953</c:v>
                </c:pt>
                <c:pt idx="261834">
                  <c:v>27.5878906</c:v>
                </c:pt>
                <c:pt idx="261835">
                  <c:v>75.5615234</c:v>
                </c:pt>
                <c:pt idx="261836">
                  <c:v>98.0224609</c:v>
                </c:pt>
                <c:pt idx="261837">
                  <c:v>104.736328</c:v>
                </c:pt>
                <c:pt idx="261838">
                  <c:v>83.8623047</c:v>
                </c:pt>
                <c:pt idx="261839">
                  <c:v>34.6679688</c:v>
                </c:pt>
                <c:pt idx="261840">
                  <c:v>-21.8505859</c:v>
                </c:pt>
                <c:pt idx="261841">
                  <c:v>-72.50976559999998</c:v>
                </c:pt>
                <c:pt idx="261842">
                  <c:v>-97.90039059999998</c:v>
                </c:pt>
                <c:pt idx="261843">
                  <c:v>-98.38867190000001</c:v>
                </c:pt>
                <c:pt idx="261844">
                  <c:v>-81.66503909999996</c:v>
                </c:pt>
                <c:pt idx="261845">
                  <c:v>-47.3632812</c:v>
                </c:pt>
                <c:pt idx="261846">
                  <c:v>14.6484375</c:v>
                </c:pt>
                <c:pt idx="261847">
                  <c:v>64.453125</c:v>
                </c:pt>
                <c:pt idx="261848">
                  <c:v>100.219727</c:v>
                </c:pt>
                <c:pt idx="261849">
                  <c:v>101.318359</c:v>
                </c:pt>
                <c:pt idx="261850">
                  <c:v>83.6181641</c:v>
                </c:pt>
                <c:pt idx="261851">
                  <c:v>37.4755859</c:v>
                </c:pt>
                <c:pt idx="261852">
                  <c:v>-4.394531249999993</c:v>
                </c:pt>
                <c:pt idx="261853">
                  <c:v>-62.6220703</c:v>
                </c:pt>
                <c:pt idx="261854">
                  <c:v>-97.2900391</c:v>
                </c:pt>
                <c:pt idx="261855">
                  <c:v>-96.67968749999996</c:v>
                </c:pt>
                <c:pt idx="261856">
                  <c:v>-80.5664062</c:v>
                </c:pt>
                <c:pt idx="261857">
                  <c:v>-47.3632812</c:v>
                </c:pt>
                <c:pt idx="261858">
                  <c:v>7.08007812</c:v>
                </c:pt>
                <c:pt idx="261859">
                  <c:v>59.9365234</c:v>
                </c:pt>
                <c:pt idx="261860">
                  <c:v>93.38378909999996</c:v>
                </c:pt>
                <c:pt idx="261861">
                  <c:v>98.63281249999996</c:v>
                </c:pt>
                <c:pt idx="261862">
                  <c:v>87.4023438</c:v>
                </c:pt>
                <c:pt idx="261863">
                  <c:v>45.1660156</c:v>
                </c:pt>
                <c:pt idx="261864">
                  <c:v>-10.0097656</c:v>
                </c:pt>
                <c:pt idx="261865">
                  <c:v>-56.1523438</c:v>
                </c:pt>
                <c:pt idx="261866">
                  <c:v>-94.84863279999998</c:v>
                </c:pt>
                <c:pt idx="261867">
                  <c:v>-102.661133</c:v>
                </c:pt>
                <c:pt idx="261868">
                  <c:v>-83.6181641</c:v>
                </c:pt>
                <c:pt idx="261869">
                  <c:v>-47.2412109</c:v>
                </c:pt>
                <c:pt idx="261870">
                  <c:v>-2.19726562</c:v>
                </c:pt>
                <c:pt idx="261871">
                  <c:v>55.4199219</c:v>
                </c:pt>
                <c:pt idx="261872">
                  <c:v>96.3134766</c:v>
                </c:pt>
                <c:pt idx="261873">
                  <c:v>109.008789</c:v>
                </c:pt>
                <c:pt idx="261874">
                  <c:v>95.5810547</c:v>
                </c:pt>
                <c:pt idx="261875">
                  <c:v>56.5185547</c:v>
                </c:pt>
                <c:pt idx="261876">
                  <c:v>-1.34277344</c:v>
                </c:pt>
                <c:pt idx="261877">
                  <c:v>-47.9736328</c:v>
                </c:pt>
                <c:pt idx="261878">
                  <c:v>-85.3271484</c:v>
                </c:pt>
                <c:pt idx="261879">
                  <c:v>-103.149414</c:v>
                </c:pt>
                <c:pt idx="261880">
                  <c:v>-90.6982422</c:v>
                </c:pt>
                <c:pt idx="261881">
                  <c:v>-51.0253906</c:v>
                </c:pt>
                <c:pt idx="261882">
                  <c:v>-0.854492188</c:v>
                </c:pt>
                <c:pt idx="261883">
                  <c:v>53.2226562</c:v>
                </c:pt>
                <c:pt idx="261884">
                  <c:v>91.55273440000001</c:v>
                </c:pt>
                <c:pt idx="261885">
                  <c:v>114.746094</c:v>
                </c:pt>
                <c:pt idx="261886">
                  <c:v>94.3603516</c:v>
                </c:pt>
                <c:pt idx="261887">
                  <c:v>63.9648438</c:v>
                </c:pt>
                <c:pt idx="261888">
                  <c:v>6.59179688</c:v>
                </c:pt>
                <c:pt idx="261889">
                  <c:v>-42.8466797</c:v>
                </c:pt>
                <c:pt idx="261890">
                  <c:v>-86.6699219</c:v>
                </c:pt>
                <c:pt idx="261891">
                  <c:v>-106.445312</c:v>
                </c:pt>
                <c:pt idx="261892">
                  <c:v>-93.5058594</c:v>
                </c:pt>
                <c:pt idx="261893">
                  <c:v>-59.9365234</c:v>
                </c:pt>
                <c:pt idx="261894">
                  <c:v>-10.4980469</c:v>
                </c:pt>
                <c:pt idx="261895">
                  <c:v>50.1708984</c:v>
                </c:pt>
                <c:pt idx="261896">
                  <c:v>86.42578119999993</c:v>
                </c:pt>
                <c:pt idx="261897">
                  <c:v>105.46875</c:v>
                </c:pt>
                <c:pt idx="261898">
                  <c:v>95.703125</c:v>
                </c:pt>
                <c:pt idx="261899">
                  <c:v>64.57519529999998</c:v>
                </c:pt>
                <c:pt idx="261900">
                  <c:v>17.578125</c:v>
                </c:pt>
                <c:pt idx="261901">
                  <c:v>-40.7714844</c:v>
                </c:pt>
                <c:pt idx="261902">
                  <c:v>-86.5478516</c:v>
                </c:pt>
                <c:pt idx="261903">
                  <c:v>-98.87695309999998</c:v>
                </c:pt>
                <c:pt idx="261904">
                  <c:v>-95.5810547</c:v>
                </c:pt>
                <c:pt idx="261905">
                  <c:v>-67.13867190000001</c:v>
                </c:pt>
                <c:pt idx="261906">
                  <c:v>-23.3154297</c:v>
                </c:pt>
                <c:pt idx="261907">
                  <c:v>36.8652344</c:v>
                </c:pt>
                <c:pt idx="261908">
                  <c:v>83.4960938</c:v>
                </c:pt>
                <c:pt idx="261909">
                  <c:v>102.416992</c:v>
                </c:pt>
                <c:pt idx="261910">
                  <c:v>99.7314453</c:v>
                </c:pt>
                <c:pt idx="261911">
                  <c:v>65.9179688</c:v>
                </c:pt>
                <c:pt idx="261912">
                  <c:v>23.4375</c:v>
                </c:pt>
                <c:pt idx="261913">
                  <c:v>-30.1513672</c:v>
                </c:pt>
                <c:pt idx="261914">
                  <c:v>-81.66503909999996</c:v>
                </c:pt>
                <c:pt idx="261915">
                  <c:v>-105.224609</c:v>
                </c:pt>
                <c:pt idx="261916">
                  <c:v>-102.661133</c:v>
                </c:pt>
                <c:pt idx="261917">
                  <c:v>-72.6318359</c:v>
                </c:pt>
                <c:pt idx="261918">
                  <c:v>-23.5595703</c:v>
                </c:pt>
                <c:pt idx="261919">
                  <c:v>34.4238281</c:v>
                </c:pt>
                <c:pt idx="261920">
                  <c:v>72.7539062</c:v>
                </c:pt>
                <c:pt idx="261921">
                  <c:v>102.416992</c:v>
                </c:pt>
                <c:pt idx="261922">
                  <c:v>108.520508</c:v>
                </c:pt>
                <c:pt idx="261923">
                  <c:v>72.87597659999993</c:v>
                </c:pt>
                <c:pt idx="261924">
                  <c:v>28.8085938</c:v>
                </c:pt>
                <c:pt idx="261925">
                  <c:v>-23.4375</c:v>
                </c:pt>
                <c:pt idx="261926">
                  <c:v>-74.8291016</c:v>
                </c:pt>
                <c:pt idx="261927">
                  <c:v>-104.980469</c:v>
                </c:pt>
                <c:pt idx="261928">
                  <c:v>-107.177734</c:v>
                </c:pt>
                <c:pt idx="261929">
                  <c:v>-76.17187499999996</c:v>
                </c:pt>
                <c:pt idx="261930">
                  <c:v>-31.0058594</c:v>
                </c:pt>
                <c:pt idx="261931">
                  <c:v>27.9541016</c:v>
                </c:pt>
                <c:pt idx="261932">
                  <c:v>69.33593749999996</c:v>
                </c:pt>
                <c:pt idx="261933">
                  <c:v>97.5341797</c:v>
                </c:pt>
                <c:pt idx="261934">
                  <c:v>92.89550779999998</c:v>
                </c:pt>
                <c:pt idx="261935">
                  <c:v>82.6416016</c:v>
                </c:pt>
                <c:pt idx="261936">
                  <c:v>35.0341797</c:v>
                </c:pt>
                <c:pt idx="261937">
                  <c:v>-18.3105469</c:v>
                </c:pt>
                <c:pt idx="261938">
                  <c:v>-67.38281249999996</c:v>
                </c:pt>
                <c:pt idx="261939">
                  <c:v>-100.952148</c:v>
                </c:pt>
                <c:pt idx="261940">
                  <c:v>-107.177734</c:v>
                </c:pt>
                <c:pt idx="261941">
                  <c:v>-83.12988279999993</c:v>
                </c:pt>
                <c:pt idx="261942">
                  <c:v>-37.7197266</c:v>
                </c:pt>
                <c:pt idx="261943">
                  <c:v>22.2167969</c:v>
                </c:pt>
                <c:pt idx="261944">
                  <c:v>71.7773438</c:v>
                </c:pt>
                <c:pt idx="261945">
                  <c:v>101.196289</c:v>
                </c:pt>
                <c:pt idx="261946">
                  <c:v>106.811523</c:v>
                </c:pt>
                <c:pt idx="261947">
                  <c:v>77.75878909999996</c:v>
                </c:pt>
                <c:pt idx="261948">
                  <c:v>32.8369141</c:v>
                </c:pt>
                <c:pt idx="261949">
                  <c:v>-17.0898438</c:v>
                </c:pt>
                <c:pt idx="261950">
                  <c:v>-64.453125</c:v>
                </c:pt>
                <c:pt idx="261951">
                  <c:v>-99.7314453</c:v>
                </c:pt>
                <c:pt idx="261952">
                  <c:v>-107.788086</c:v>
                </c:pt>
                <c:pt idx="261953">
                  <c:v>-86.42578119999993</c:v>
                </c:pt>
                <c:pt idx="261954">
                  <c:v>-41.7480469</c:v>
                </c:pt>
                <c:pt idx="261955">
                  <c:v>12.5732422</c:v>
                </c:pt>
                <c:pt idx="261956">
                  <c:v>66.7724609</c:v>
                </c:pt>
                <c:pt idx="261957">
                  <c:v>94.1162109</c:v>
                </c:pt>
                <c:pt idx="261958">
                  <c:v>104.492188</c:v>
                </c:pt>
                <c:pt idx="261959">
                  <c:v>91.0644531</c:v>
                </c:pt>
                <c:pt idx="261960">
                  <c:v>44.55566409999999</c:v>
                </c:pt>
                <c:pt idx="261961">
                  <c:v>-8.05664062</c:v>
                </c:pt>
                <c:pt idx="261962">
                  <c:v>-52.9785156</c:v>
                </c:pt>
                <c:pt idx="261963">
                  <c:v>-94.97070309999998</c:v>
                </c:pt>
                <c:pt idx="261964">
                  <c:v>-104.736328</c:v>
                </c:pt>
                <c:pt idx="261965">
                  <c:v>-85.8154297</c:v>
                </c:pt>
                <c:pt idx="261966">
                  <c:v>-55.0537109</c:v>
                </c:pt>
                <c:pt idx="261967">
                  <c:v>4.51660156</c:v>
                </c:pt>
                <c:pt idx="261968">
                  <c:v>60.3027344</c:v>
                </c:pt>
                <c:pt idx="261969">
                  <c:v>87.15820309999998</c:v>
                </c:pt>
                <c:pt idx="261970">
                  <c:v>108.398438</c:v>
                </c:pt>
                <c:pt idx="261971">
                  <c:v>101.68457</c:v>
                </c:pt>
                <c:pt idx="261972">
                  <c:v>55.1757812</c:v>
                </c:pt>
                <c:pt idx="261973">
                  <c:v>2.68554688</c:v>
                </c:pt>
                <c:pt idx="261974">
                  <c:v>-52.6123047</c:v>
                </c:pt>
                <c:pt idx="261975">
                  <c:v>-91.9189453</c:v>
                </c:pt>
                <c:pt idx="261976">
                  <c:v>-107.788086</c:v>
                </c:pt>
                <c:pt idx="261977">
                  <c:v>-88.5009766</c:v>
                </c:pt>
                <c:pt idx="261978">
                  <c:v>-56.2744141</c:v>
                </c:pt>
                <c:pt idx="261979">
                  <c:v>-4.76074219</c:v>
                </c:pt>
                <c:pt idx="261980">
                  <c:v>45.2880859</c:v>
                </c:pt>
                <c:pt idx="261981">
                  <c:v>90.33203119999993</c:v>
                </c:pt>
                <c:pt idx="261982">
                  <c:v>111.328125</c:v>
                </c:pt>
                <c:pt idx="261983">
                  <c:v>94.7265625</c:v>
                </c:pt>
                <c:pt idx="261984">
                  <c:v>62.5</c:v>
                </c:pt>
                <c:pt idx="261985">
                  <c:v>11.5966797</c:v>
                </c:pt>
                <c:pt idx="261986">
                  <c:v>-40.5273438</c:v>
                </c:pt>
                <c:pt idx="261987">
                  <c:v>-88.37890619999993</c:v>
                </c:pt>
                <c:pt idx="261988">
                  <c:v>-103.271484</c:v>
                </c:pt>
                <c:pt idx="261989">
                  <c:v>-97.90039059999998</c:v>
                </c:pt>
                <c:pt idx="261990">
                  <c:v>-61.7675781</c:v>
                </c:pt>
                <c:pt idx="261991">
                  <c:v>-5.37109375</c:v>
                </c:pt>
                <c:pt idx="261992">
                  <c:v>40.8935547</c:v>
                </c:pt>
                <c:pt idx="261993">
                  <c:v>81.66503909999996</c:v>
                </c:pt>
                <c:pt idx="261994">
                  <c:v>108.276367</c:v>
                </c:pt>
                <c:pt idx="261995">
                  <c:v>98.9990234</c:v>
                </c:pt>
                <c:pt idx="261996">
                  <c:v>64.2089844</c:v>
                </c:pt>
                <c:pt idx="261997">
                  <c:v>15.8691406</c:v>
                </c:pt>
                <c:pt idx="261998">
                  <c:v>-35.8886719</c:v>
                </c:pt>
                <c:pt idx="261999">
                  <c:v>-78.4912109</c:v>
                </c:pt>
                <c:pt idx="262000">
                  <c:v>-106.689453</c:v>
                </c:pt>
                <c:pt idx="262001">
                  <c:v>-99.2431641</c:v>
                </c:pt>
                <c:pt idx="262002">
                  <c:v>-70.4345703</c:v>
                </c:pt>
                <c:pt idx="262003">
                  <c:v>-21.3623047</c:v>
                </c:pt>
                <c:pt idx="262004">
                  <c:v>36.8652344</c:v>
                </c:pt>
                <c:pt idx="262005">
                  <c:v>79.7119141</c:v>
                </c:pt>
                <c:pt idx="262006">
                  <c:v>107.421875</c:v>
                </c:pt>
                <c:pt idx="262007">
                  <c:v>97.4121094</c:v>
                </c:pt>
                <c:pt idx="262008">
                  <c:v>67.7490234</c:v>
                </c:pt>
                <c:pt idx="262009">
                  <c:v>11.8408203</c:v>
                </c:pt>
                <c:pt idx="262010">
                  <c:v>-33.81347659999999</c:v>
                </c:pt>
                <c:pt idx="262011">
                  <c:v>-81.5429688</c:v>
                </c:pt>
                <c:pt idx="262012">
                  <c:v>-111.938477</c:v>
                </c:pt>
                <c:pt idx="262013">
                  <c:v>-105.957031</c:v>
                </c:pt>
                <c:pt idx="262014">
                  <c:v>-71.1669922</c:v>
                </c:pt>
                <c:pt idx="262015">
                  <c:v>-18.1884766</c:v>
                </c:pt>
                <c:pt idx="262016">
                  <c:v>35.4003906</c:v>
                </c:pt>
                <c:pt idx="262017">
                  <c:v>71.2890625</c:v>
                </c:pt>
                <c:pt idx="262018">
                  <c:v>98.75488279999998</c:v>
                </c:pt>
                <c:pt idx="262019">
                  <c:v>101.196289</c:v>
                </c:pt>
                <c:pt idx="262020">
                  <c:v>71.6552734</c:v>
                </c:pt>
                <c:pt idx="262021">
                  <c:v>20.8740234</c:v>
                </c:pt>
                <c:pt idx="262022">
                  <c:v>-28.44238279999998</c:v>
                </c:pt>
                <c:pt idx="262023">
                  <c:v>-74.21875</c:v>
                </c:pt>
                <c:pt idx="262024">
                  <c:v>-98.63281249999996</c:v>
                </c:pt>
                <c:pt idx="262025">
                  <c:v>-101.5625</c:v>
                </c:pt>
                <c:pt idx="262026">
                  <c:v>-77.8808594</c:v>
                </c:pt>
                <c:pt idx="262027">
                  <c:v>-24.1699219</c:v>
                </c:pt>
                <c:pt idx="262028">
                  <c:v>22.2167969</c:v>
                </c:pt>
                <c:pt idx="262029">
                  <c:v>69.7021484</c:v>
                </c:pt>
                <c:pt idx="262030">
                  <c:v>108.520508</c:v>
                </c:pt>
                <c:pt idx="262031">
                  <c:v>109.25293</c:v>
                </c:pt>
                <c:pt idx="262032">
                  <c:v>81.7871094</c:v>
                </c:pt>
                <c:pt idx="262033">
                  <c:v>31.98242189999997</c:v>
                </c:pt>
                <c:pt idx="262034">
                  <c:v>-20.0195312</c:v>
                </c:pt>
                <c:pt idx="262035">
                  <c:v>-73.48632809999998</c:v>
                </c:pt>
                <c:pt idx="262036">
                  <c:v>-97.4121094</c:v>
                </c:pt>
                <c:pt idx="262037">
                  <c:v>-99.7314453</c:v>
                </c:pt>
                <c:pt idx="262038">
                  <c:v>-82.7636719</c:v>
                </c:pt>
                <c:pt idx="262039">
                  <c:v>-42.4804688</c:v>
                </c:pt>
                <c:pt idx="262040">
                  <c:v>18.9208984</c:v>
                </c:pt>
                <c:pt idx="262041">
                  <c:v>74.21875</c:v>
                </c:pt>
                <c:pt idx="262042">
                  <c:v>106.933594</c:v>
                </c:pt>
                <c:pt idx="262043">
                  <c:v>101.44043</c:v>
                </c:pt>
                <c:pt idx="262044">
                  <c:v>82.6416016</c:v>
                </c:pt>
                <c:pt idx="262045">
                  <c:v>37.4755859</c:v>
                </c:pt>
                <c:pt idx="262046">
                  <c:v>-17.2119141</c:v>
                </c:pt>
                <c:pt idx="262047">
                  <c:v>-64.3310547</c:v>
                </c:pt>
                <c:pt idx="262048">
                  <c:v>-94.2382812</c:v>
                </c:pt>
                <c:pt idx="262049">
                  <c:v>-102.783203</c:v>
                </c:pt>
                <c:pt idx="262050">
                  <c:v>-83.7402344</c:v>
                </c:pt>
                <c:pt idx="262051">
                  <c:v>-43.3349609</c:v>
                </c:pt>
                <c:pt idx="262052">
                  <c:v>8.178710939999998</c:v>
                </c:pt>
                <c:pt idx="262053">
                  <c:v>64.3310547</c:v>
                </c:pt>
                <c:pt idx="262054">
                  <c:v>99.3652344</c:v>
                </c:pt>
                <c:pt idx="262055">
                  <c:v>109.985352</c:v>
                </c:pt>
                <c:pt idx="262056">
                  <c:v>91.9189453</c:v>
                </c:pt>
                <c:pt idx="262057">
                  <c:v>43.7011719</c:v>
                </c:pt>
                <c:pt idx="262058">
                  <c:v>-4.15039062</c:v>
                </c:pt>
                <c:pt idx="262059">
                  <c:v>-61.6455078</c:v>
                </c:pt>
                <c:pt idx="262060">
                  <c:v>-93.6279297</c:v>
                </c:pt>
                <c:pt idx="262061">
                  <c:v>-109.008789</c:v>
                </c:pt>
                <c:pt idx="262062">
                  <c:v>-97.90039059999998</c:v>
                </c:pt>
                <c:pt idx="262063">
                  <c:v>-57.2509766</c:v>
                </c:pt>
                <c:pt idx="262064">
                  <c:v>3.54003906</c:v>
                </c:pt>
                <c:pt idx="262065">
                  <c:v>59.9365234</c:v>
                </c:pt>
                <c:pt idx="262066">
                  <c:v>98.1445312</c:v>
                </c:pt>
                <c:pt idx="262067">
                  <c:v>102.539062</c:v>
                </c:pt>
                <c:pt idx="262068">
                  <c:v>86.9140625</c:v>
                </c:pt>
                <c:pt idx="262069">
                  <c:v>53.1005859</c:v>
                </c:pt>
                <c:pt idx="262070">
                  <c:v>0.732421875</c:v>
                </c:pt>
                <c:pt idx="262071">
                  <c:v>-51.5136719</c:v>
                </c:pt>
                <c:pt idx="262072">
                  <c:v>-90.94238279999998</c:v>
                </c:pt>
                <c:pt idx="262073">
                  <c:v>-101.318359</c:v>
                </c:pt>
                <c:pt idx="262074">
                  <c:v>-88.5009766</c:v>
                </c:pt>
                <c:pt idx="262075">
                  <c:v>-53.1005859</c:v>
                </c:pt>
                <c:pt idx="262076">
                  <c:v>-1.22070312</c:v>
                </c:pt>
                <c:pt idx="262077">
                  <c:v>47.1191406</c:v>
                </c:pt>
                <c:pt idx="262078">
                  <c:v>90.33203119999993</c:v>
                </c:pt>
                <c:pt idx="262079">
                  <c:v>112.182617</c:v>
                </c:pt>
                <c:pt idx="262080">
                  <c:v>94.6044922</c:v>
                </c:pt>
                <c:pt idx="262081">
                  <c:v>53.8330078</c:v>
                </c:pt>
                <c:pt idx="262082">
                  <c:v>3.90625</c:v>
                </c:pt>
                <c:pt idx="262083">
                  <c:v>-44.1894531</c:v>
                </c:pt>
                <c:pt idx="262084">
                  <c:v>-87.4023438</c:v>
                </c:pt>
                <c:pt idx="262085">
                  <c:v>-105.102539</c:v>
                </c:pt>
                <c:pt idx="262086">
                  <c:v>-91.4306641</c:v>
                </c:pt>
                <c:pt idx="262087">
                  <c:v>-64.2089844</c:v>
                </c:pt>
                <c:pt idx="262088">
                  <c:v>-14.2822266</c:v>
                </c:pt>
                <c:pt idx="262089">
                  <c:v>42.2363281</c:v>
                </c:pt>
                <c:pt idx="262090">
                  <c:v>85.4492188</c:v>
                </c:pt>
                <c:pt idx="262091">
                  <c:v>104.736328</c:v>
                </c:pt>
                <c:pt idx="262092">
                  <c:v>99.4873047</c:v>
                </c:pt>
                <c:pt idx="262093">
                  <c:v>66.52832029999998</c:v>
                </c:pt>
                <c:pt idx="262094">
                  <c:v>11.1083984</c:v>
                </c:pt>
                <c:pt idx="262095">
                  <c:v>-43.3349609</c:v>
                </c:pt>
                <c:pt idx="262096">
                  <c:v>-80.4443359</c:v>
                </c:pt>
                <c:pt idx="262097">
                  <c:v>-106.079102</c:v>
                </c:pt>
                <c:pt idx="262098">
                  <c:v>-100.219727</c:v>
                </c:pt>
                <c:pt idx="262099">
                  <c:v>-65.4296875</c:v>
                </c:pt>
                <c:pt idx="262100">
                  <c:v>-18.4326172</c:v>
                </c:pt>
                <c:pt idx="262101">
                  <c:v>32.5927734</c:v>
                </c:pt>
                <c:pt idx="262102">
                  <c:v>76.17187499999996</c:v>
                </c:pt>
                <c:pt idx="262103">
                  <c:v>102.661133</c:v>
                </c:pt>
                <c:pt idx="262104">
                  <c:v>98.38867190000001</c:v>
                </c:pt>
                <c:pt idx="262105">
                  <c:v>67.62695309999998</c:v>
                </c:pt>
                <c:pt idx="262106">
                  <c:v>27.4658203</c:v>
                </c:pt>
                <c:pt idx="262107">
                  <c:v>-32.9589844</c:v>
                </c:pt>
                <c:pt idx="262108">
                  <c:v>-75.19531249999996</c:v>
                </c:pt>
                <c:pt idx="262109">
                  <c:v>-102.416992</c:v>
                </c:pt>
                <c:pt idx="262110">
                  <c:v>-105.712891</c:v>
                </c:pt>
                <c:pt idx="262111">
                  <c:v>-76.2939453</c:v>
                </c:pt>
                <c:pt idx="262112">
                  <c:v>-26.1230469</c:v>
                </c:pt>
                <c:pt idx="262113">
                  <c:v>34.7900391</c:v>
                </c:pt>
                <c:pt idx="262114">
                  <c:v>82.5195312</c:v>
                </c:pt>
                <c:pt idx="262115">
                  <c:v>104.492188</c:v>
                </c:pt>
                <c:pt idx="262116">
                  <c:v>104.003906</c:v>
                </c:pt>
                <c:pt idx="262117">
                  <c:v>74.0966797</c:v>
                </c:pt>
                <c:pt idx="262118">
                  <c:v>21.6064453</c:v>
                </c:pt>
                <c:pt idx="262119">
                  <c:v>-24.6582031</c:v>
                </c:pt>
                <c:pt idx="262120">
                  <c:v>-72.1435547</c:v>
                </c:pt>
                <c:pt idx="262121">
                  <c:v>-94.4824219</c:v>
                </c:pt>
                <c:pt idx="262122">
                  <c:v>-103.149414</c:v>
                </c:pt>
                <c:pt idx="262123">
                  <c:v>-84.7167969</c:v>
                </c:pt>
                <c:pt idx="262124">
                  <c:v>-36.7431641</c:v>
                </c:pt>
                <c:pt idx="262125">
                  <c:v>12.3291016</c:v>
                </c:pt>
                <c:pt idx="262126">
                  <c:v>69.33593749999996</c:v>
                </c:pt>
                <c:pt idx="262127">
                  <c:v>96.92382809999998</c:v>
                </c:pt>
                <c:pt idx="262128">
                  <c:v>102.172852</c:v>
                </c:pt>
                <c:pt idx="262129">
                  <c:v>79.8339844</c:v>
                </c:pt>
                <c:pt idx="262130">
                  <c:v>33.3251953</c:v>
                </c:pt>
                <c:pt idx="262131">
                  <c:v>-21.9726562</c:v>
                </c:pt>
                <c:pt idx="262132">
                  <c:v>-69.9462891</c:v>
                </c:pt>
                <c:pt idx="262133">
                  <c:v>-97.1679688</c:v>
                </c:pt>
                <c:pt idx="262134">
                  <c:v>-102.172852</c:v>
                </c:pt>
                <c:pt idx="262135">
                  <c:v>-78.2470703</c:v>
                </c:pt>
                <c:pt idx="262136">
                  <c:v>-34.7900391</c:v>
                </c:pt>
                <c:pt idx="262137">
                  <c:v>12.6953125</c:v>
                </c:pt>
                <c:pt idx="262138">
                  <c:v>69.33593749999996</c:v>
                </c:pt>
                <c:pt idx="262139">
                  <c:v>98.1445312</c:v>
                </c:pt>
                <c:pt idx="262140">
                  <c:v>100.708008</c:v>
                </c:pt>
                <c:pt idx="262141">
                  <c:v>83.4960938</c:v>
                </c:pt>
                <c:pt idx="262142">
                  <c:v>41.7480469</c:v>
                </c:pt>
                <c:pt idx="262143">
                  <c:v>-18.3105469</c:v>
                </c:pt>
                <c:pt idx="262144">
                  <c:v>-65.0634766</c:v>
                </c:pt>
                <c:pt idx="262145">
                  <c:v>-93.75</c:v>
                </c:pt>
                <c:pt idx="262146">
                  <c:v>-96.80175779999998</c:v>
                </c:pt>
                <c:pt idx="262147">
                  <c:v>-83.2519531</c:v>
                </c:pt>
                <c:pt idx="262148">
                  <c:v>-43.9453125</c:v>
                </c:pt>
                <c:pt idx="262149">
                  <c:v>7.56835938</c:v>
                </c:pt>
                <c:pt idx="262150">
                  <c:v>58.4716797</c:v>
                </c:pt>
                <c:pt idx="262151">
                  <c:v>98.9990234</c:v>
                </c:pt>
                <c:pt idx="262152">
                  <c:v>100.708008</c:v>
                </c:pt>
                <c:pt idx="262153">
                  <c:v>79.9560547</c:v>
                </c:pt>
                <c:pt idx="262154">
                  <c:v>46.0205078</c:v>
                </c:pt>
                <c:pt idx="262155">
                  <c:v>-1.34277344</c:v>
                </c:pt>
                <c:pt idx="262156">
                  <c:v>-56.7626953</c:v>
                </c:pt>
                <c:pt idx="262157">
                  <c:v>-89.35546879999995</c:v>
                </c:pt>
                <c:pt idx="262158">
                  <c:v>-102.416992</c:v>
                </c:pt>
                <c:pt idx="262159">
                  <c:v>-82.6416016</c:v>
                </c:pt>
                <c:pt idx="262160">
                  <c:v>-35.6445312</c:v>
                </c:pt>
                <c:pt idx="262161">
                  <c:v>6.71386719</c:v>
                </c:pt>
                <c:pt idx="262162">
                  <c:v>60.18066409999999</c:v>
                </c:pt>
                <c:pt idx="262163">
                  <c:v>93.75</c:v>
                </c:pt>
                <c:pt idx="262164">
                  <c:v>103.149414</c:v>
                </c:pt>
                <c:pt idx="262165">
                  <c:v>84.3505859</c:v>
                </c:pt>
                <c:pt idx="262166">
                  <c:v>41.8701172</c:v>
                </c:pt>
                <c:pt idx="262167">
                  <c:v>-7.20214844</c:v>
                </c:pt>
                <c:pt idx="262168">
                  <c:v>-53.7109375</c:v>
                </c:pt>
                <c:pt idx="262169">
                  <c:v>-92.2851562</c:v>
                </c:pt>
                <c:pt idx="262170">
                  <c:v>-111.572266</c:v>
                </c:pt>
                <c:pt idx="262171">
                  <c:v>-96.1914062</c:v>
                </c:pt>
                <c:pt idx="262172">
                  <c:v>-60.3027344</c:v>
                </c:pt>
                <c:pt idx="262173">
                  <c:v>-5.49316406</c:v>
                </c:pt>
                <c:pt idx="262174">
                  <c:v>46.6308594</c:v>
                </c:pt>
                <c:pt idx="262175">
                  <c:v>80.68847659999993</c:v>
                </c:pt>
                <c:pt idx="262176">
                  <c:v>101.196289</c:v>
                </c:pt>
                <c:pt idx="262177">
                  <c:v>96.0693359</c:v>
                </c:pt>
                <c:pt idx="262178">
                  <c:v>51.5136719</c:v>
                </c:pt>
                <c:pt idx="262179">
                  <c:v>6.95800781</c:v>
                </c:pt>
                <c:pt idx="262180">
                  <c:v>-44.4335938</c:v>
                </c:pt>
                <c:pt idx="262181">
                  <c:v>-94.6044922</c:v>
                </c:pt>
                <c:pt idx="262182">
                  <c:v>-109.741211</c:v>
                </c:pt>
                <c:pt idx="262183">
                  <c:v>-94.1162109</c:v>
                </c:pt>
                <c:pt idx="262184">
                  <c:v>-63.7207031</c:v>
                </c:pt>
                <c:pt idx="262185">
                  <c:v>-8.42285156</c:v>
                </c:pt>
                <c:pt idx="262186">
                  <c:v>49.6826172</c:v>
                </c:pt>
                <c:pt idx="262187">
                  <c:v>84.8388672</c:v>
                </c:pt>
                <c:pt idx="262188">
                  <c:v>109.008789</c:v>
                </c:pt>
                <c:pt idx="262189">
                  <c:v>93.2617188</c:v>
                </c:pt>
                <c:pt idx="262190">
                  <c:v>60.7910156</c:v>
                </c:pt>
                <c:pt idx="262191">
                  <c:v>12.4511719</c:v>
                </c:pt>
                <c:pt idx="262192">
                  <c:v>-41.3818359</c:v>
                </c:pt>
                <c:pt idx="262193">
                  <c:v>-78.9794922</c:v>
                </c:pt>
                <c:pt idx="262194">
                  <c:v>-102.416992</c:v>
                </c:pt>
                <c:pt idx="262195">
                  <c:v>-94.4824219</c:v>
                </c:pt>
                <c:pt idx="262196">
                  <c:v>-71.4111328</c:v>
                </c:pt>
                <c:pt idx="262197">
                  <c:v>-19.8974609</c:v>
                </c:pt>
                <c:pt idx="262198">
                  <c:v>37.2314453</c:v>
                </c:pt>
                <c:pt idx="262199">
                  <c:v>80.2001953</c:v>
                </c:pt>
                <c:pt idx="262200">
                  <c:v>98.38867190000001</c:v>
                </c:pt>
                <c:pt idx="262201">
                  <c:v>100.463867</c:v>
                </c:pt>
                <c:pt idx="262202">
                  <c:v>73.60839839999993</c:v>
                </c:pt>
                <c:pt idx="262203">
                  <c:v>30.1513672</c:v>
                </c:pt>
                <c:pt idx="262204">
                  <c:v>-31.6162109</c:v>
                </c:pt>
                <c:pt idx="262205">
                  <c:v>-75.9277344</c:v>
                </c:pt>
                <c:pt idx="262206">
                  <c:v>-100.952148</c:v>
                </c:pt>
                <c:pt idx="262207">
                  <c:v>-102.050781</c:v>
                </c:pt>
                <c:pt idx="262208">
                  <c:v>-72.6318359</c:v>
                </c:pt>
                <c:pt idx="262209">
                  <c:v>-21.6064453</c:v>
                </c:pt>
                <c:pt idx="262210">
                  <c:v>31.8603516</c:v>
                </c:pt>
                <c:pt idx="262211">
                  <c:v>75.5615234</c:v>
                </c:pt>
                <c:pt idx="262212">
                  <c:v>105.712891</c:v>
                </c:pt>
                <c:pt idx="262213">
                  <c:v>108.520508</c:v>
                </c:pt>
                <c:pt idx="262214">
                  <c:v>75.19531249999996</c:v>
                </c:pt>
                <c:pt idx="262215">
                  <c:v>30.2734375</c:v>
                </c:pt>
                <c:pt idx="262216">
                  <c:v>-28.8085938</c:v>
                </c:pt>
                <c:pt idx="262217">
                  <c:v>-69.58007809999994</c:v>
                </c:pt>
                <c:pt idx="262218">
                  <c:v>-101.196289</c:v>
                </c:pt>
                <c:pt idx="262219">
                  <c:v>-99.7314453</c:v>
                </c:pt>
                <c:pt idx="262220">
                  <c:v>-78.12499999999998</c:v>
                </c:pt>
                <c:pt idx="262221">
                  <c:v>-29.7851562</c:v>
                </c:pt>
                <c:pt idx="262222">
                  <c:v>23.5595703</c:v>
                </c:pt>
                <c:pt idx="262223">
                  <c:v>72.7539062</c:v>
                </c:pt>
                <c:pt idx="262224">
                  <c:v>98.5107422</c:v>
                </c:pt>
                <c:pt idx="262225">
                  <c:v>101.196289</c:v>
                </c:pt>
                <c:pt idx="262226">
                  <c:v>88.62304690000001</c:v>
                </c:pt>
                <c:pt idx="262227">
                  <c:v>32.4707031</c:v>
                </c:pt>
                <c:pt idx="262228">
                  <c:v>-20.8740234</c:v>
                </c:pt>
                <c:pt idx="262229">
                  <c:v>-66.2841797</c:v>
                </c:pt>
                <c:pt idx="262230">
                  <c:v>-93.38378909999996</c:v>
                </c:pt>
                <c:pt idx="262231">
                  <c:v>-105.59082</c:v>
                </c:pt>
                <c:pt idx="262232">
                  <c:v>-86.7919922</c:v>
                </c:pt>
                <c:pt idx="262233">
                  <c:v>-47.4853516</c:v>
                </c:pt>
                <c:pt idx="262234">
                  <c:v>13.3056641</c:v>
                </c:pt>
                <c:pt idx="262235">
                  <c:v>64.8193359</c:v>
                </c:pt>
                <c:pt idx="262236">
                  <c:v>98.1445312</c:v>
                </c:pt>
                <c:pt idx="262237">
                  <c:v>97.77832029999998</c:v>
                </c:pt>
                <c:pt idx="262238">
                  <c:v>85.6933594</c:v>
                </c:pt>
                <c:pt idx="262239">
                  <c:v>43.7011719</c:v>
                </c:pt>
                <c:pt idx="262240">
                  <c:v>-17.2119141</c:v>
                </c:pt>
                <c:pt idx="262241">
                  <c:v>-63.1103516</c:v>
                </c:pt>
                <c:pt idx="262242">
                  <c:v>-99.9755859</c:v>
                </c:pt>
                <c:pt idx="262243">
                  <c:v>-107.788086</c:v>
                </c:pt>
                <c:pt idx="262244">
                  <c:v>-85.08300779999998</c:v>
                </c:pt>
                <c:pt idx="262245">
                  <c:v>-46.1425781</c:v>
                </c:pt>
                <c:pt idx="262246">
                  <c:v>5.73730469</c:v>
                </c:pt>
                <c:pt idx="262247">
                  <c:v>63.4765625</c:v>
                </c:pt>
                <c:pt idx="262248">
                  <c:v>94.97070309999998</c:v>
                </c:pt>
                <c:pt idx="262249">
                  <c:v>107.421875</c:v>
                </c:pt>
                <c:pt idx="262250">
                  <c:v>89.2333984</c:v>
                </c:pt>
                <c:pt idx="262251">
                  <c:v>47.3632812</c:v>
                </c:pt>
                <c:pt idx="262252">
                  <c:v>2.9296875</c:v>
                </c:pt>
                <c:pt idx="262253">
                  <c:v>-51.0253906</c:v>
                </c:pt>
                <c:pt idx="262254">
                  <c:v>-95.3369141</c:v>
                </c:pt>
                <c:pt idx="262255">
                  <c:v>-103.759766</c:v>
                </c:pt>
                <c:pt idx="262256">
                  <c:v>-95.2148438</c:v>
                </c:pt>
                <c:pt idx="262257">
                  <c:v>-56.5185547</c:v>
                </c:pt>
                <c:pt idx="262258">
                  <c:v>-0.610351562</c:v>
                </c:pt>
                <c:pt idx="262259">
                  <c:v>50.6591797</c:v>
                </c:pt>
                <c:pt idx="262260">
                  <c:v>87.03613279999998</c:v>
                </c:pt>
                <c:pt idx="262261">
                  <c:v>104.248047</c:v>
                </c:pt>
                <c:pt idx="262262">
                  <c:v>91.4306641</c:v>
                </c:pt>
                <c:pt idx="262263">
                  <c:v>52.734375</c:v>
                </c:pt>
                <c:pt idx="262264">
                  <c:v>-1.09863281</c:v>
                </c:pt>
                <c:pt idx="262265">
                  <c:v>-47.7294922</c:v>
                </c:pt>
                <c:pt idx="262266">
                  <c:v>-86.42578119999993</c:v>
                </c:pt>
                <c:pt idx="262267">
                  <c:v>-102.661133</c:v>
                </c:pt>
                <c:pt idx="262268">
                  <c:v>-86.05957029999998</c:v>
                </c:pt>
                <c:pt idx="262269">
                  <c:v>-54.0771484</c:v>
                </c:pt>
                <c:pt idx="262270">
                  <c:v>-11.3525391</c:v>
                </c:pt>
                <c:pt idx="262271">
                  <c:v>43.3349609</c:v>
                </c:pt>
                <c:pt idx="262272">
                  <c:v>90.33203119999993</c:v>
                </c:pt>
                <c:pt idx="262273">
                  <c:v>107.788086</c:v>
                </c:pt>
                <c:pt idx="262274">
                  <c:v>91.9189453</c:v>
                </c:pt>
                <c:pt idx="262275">
                  <c:v>50.4150391</c:v>
                </c:pt>
                <c:pt idx="262276">
                  <c:v>2.68554688</c:v>
                </c:pt>
                <c:pt idx="262277">
                  <c:v>-44.921875</c:v>
                </c:pt>
                <c:pt idx="262278">
                  <c:v>-78.6132812</c:v>
                </c:pt>
                <c:pt idx="262279">
                  <c:v>-103.637695</c:v>
                </c:pt>
                <c:pt idx="262280">
                  <c:v>-97.77832029999998</c:v>
                </c:pt>
                <c:pt idx="262281">
                  <c:v>-66.52832029999998</c:v>
                </c:pt>
                <c:pt idx="262282">
                  <c:v>-13.7939453</c:v>
                </c:pt>
                <c:pt idx="262283">
                  <c:v>40.4052734</c:v>
                </c:pt>
                <c:pt idx="262284">
                  <c:v>85.20507809999994</c:v>
                </c:pt>
                <c:pt idx="262285">
                  <c:v>104.858398</c:v>
                </c:pt>
                <c:pt idx="262286">
                  <c:v>94.97070309999998</c:v>
                </c:pt>
                <c:pt idx="262287">
                  <c:v>67.2607422</c:v>
                </c:pt>
                <c:pt idx="262288">
                  <c:v>19.6533203</c:v>
                </c:pt>
                <c:pt idx="262289">
                  <c:v>-34.17968749999999</c:v>
                </c:pt>
                <c:pt idx="262290">
                  <c:v>-79.8339844</c:v>
                </c:pt>
                <c:pt idx="262291">
                  <c:v>-98.9990234</c:v>
                </c:pt>
                <c:pt idx="262292">
                  <c:v>-95.3369141</c:v>
                </c:pt>
                <c:pt idx="262293">
                  <c:v>-72.9980469</c:v>
                </c:pt>
                <c:pt idx="262294">
                  <c:v>-19.4091797</c:v>
                </c:pt>
                <c:pt idx="262295">
                  <c:v>35.15625</c:v>
                </c:pt>
                <c:pt idx="262296">
                  <c:v>74.5849609</c:v>
                </c:pt>
                <c:pt idx="262297">
                  <c:v>98.1445312</c:v>
                </c:pt>
                <c:pt idx="262298">
                  <c:v>91.6748047</c:v>
                </c:pt>
                <c:pt idx="262299">
                  <c:v>71.2890625</c:v>
                </c:pt>
                <c:pt idx="262300">
                  <c:v>22.8271484</c:v>
                </c:pt>
                <c:pt idx="262301">
                  <c:v>-24.7802734</c:v>
                </c:pt>
                <c:pt idx="262302">
                  <c:v>-75.6835938</c:v>
                </c:pt>
                <c:pt idx="262303">
                  <c:v>-99.2431641</c:v>
                </c:pt>
                <c:pt idx="262304">
                  <c:v>-95.0927734</c:v>
                </c:pt>
                <c:pt idx="262305">
                  <c:v>-72.3876953</c:v>
                </c:pt>
                <c:pt idx="262306">
                  <c:v>-27.8320312</c:v>
                </c:pt>
                <c:pt idx="262307">
                  <c:v>31.98242189999997</c:v>
                </c:pt>
                <c:pt idx="262308">
                  <c:v>73.7304688</c:v>
                </c:pt>
                <c:pt idx="262309">
                  <c:v>100.952148</c:v>
                </c:pt>
                <c:pt idx="262310">
                  <c:v>105.224609</c:v>
                </c:pt>
                <c:pt idx="262311">
                  <c:v>74.5849609</c:v>
                </c:pt>
                <c:pt idx="262312">
                  <c:v>30.5175781</c:v>
                </c:pt>
                <c:pt idx="262313">
                  <c:v>-25.0244141</c:v>
                </c:pt>
                <c:pt idx="262314">
                  <c:v>-76.0498047</c:v>
                </c:pt>
                <c:pt idx="262315">
                  <c:v>-107.055664</c:v>
                </c:pt>
                <c:pt idx="262316">
                  <c:v>-105.59082</c:v>
                </c:pt>
                <c:pt idx="262317">
                  <c:v>-76.2939453</c:v>
                </c:pt>
                <c:pt idx="262318">
                  <c:v>-36.4990234</c:v>
                </c:pt>
                <c:pt idx="262319">
                  <c:v>19.0429688</c:v>
                </c:pt>
                <c:pt idx="262320">
                  <c:v>70.67871089999993</c:v>
                </c:pt>
                <c:pt idx="262321">
                  <c:v>96.67968749999996</c:v>
                </c:pt>
                <c:pt idx="262322">
                  <c:v>105.957031</c:v>
                </c:pt>
                <c:pt idx="262323">
                  <c:v>89.7216797</c:v>
                </c:pt>
                <c:pt idx="262324">
                  <c:v>44.921875</c:v>
                </c:pt>
                <c:pt idx="262325">
                  <c:v>-19.1650391</c:v>
                </c:pt>
                <c:pt idx="262326">
                  <c:v>-68.35937499999996</c:v>
                </c:pt>
                <c:pt idx="262327">
                  <c:v>-96.1914062</c:v>
                </c:pt>
                <c:pt idx="262328">
                  <c:v>-103.027344</c:v>
                </c:pt>
                <c:pt idx="262329">
                  <c:v>-80.2001953</c:v>
                </c:pt>
                <c:pt idx="262330">
                  <c:v>-37.7197266</c:v>
                </c:pt>
                <c:pt idx="262331">
                  <c:v>15.0146484</c:v>
                </c:pt>
                <c:pt idx="262332">
                  <c:v>62.1337891</c:v>
                </c:pt>
                <c:pt idx="262333">
                  <c:v>93.1396484</c:v>
                </c:pt>
                <c:pt idx="262334">
                  <c:v>104.858398</c:v>
                </c:pt>
                <c:pt idx="262335">
                  <c:v>83.0078125</c:v>
                </c:pt>
                <c:pt idx="262336">
                  <c:v>41.1376953</c:v>
                </c:pt>
                <c:pt idx="262337">
                  <c:v>-11.9628906</c:v>
                </c:pt>
                <c:pt idx="262338">
                  <c:v>-59.4482422</c:v>
                </c:pt>
                <c:pt idx="262339">
                  <c:v>-88.9892578</c:v>
                </c:pt>
                <c:pt idx="262340">
                  <c:v>-98.5107422</c:v>
                </c:pt>
                <c:pt idx="262341">
                  <c:v>-89.84375</c:v>
                </c:pt>
                <c:pt idx="262342">
                  <c:v>-46.6308594</c:v>
                </c:pt>
                <c:pt idx="262343">
                  <c:v>5.859375</c:v>
                </c:pt>
                <c:pt idx="262344">
                  <c:v>61.0351562</c:v>
                </c:pt>
                <c:pt idx="262345">
                  <c:v>95.0927734</c:v>
                </c:pt>
                <c:pt idx="262346">
                  <c:v>109.130859</c:v>
                </c:pt>
                <c:pt idx="262347">
                  <c:v>84.4726562</c:v>
                </c:pt>
                <c:pt idx="262348">
                  <c:v>42.96875</c:v>
                </c:pt>
                <c:pt idx="262349">
                  <c:v>-5.12695312</c:v>
                </c:pt>
                <c:pt idx="262350">
                  <c:v>-55.0537109</c:v>
                </c:pt>
                <c:pt idx="262351">
                  <c:v>-90.08789059999998</c:v>
                </c:pt>
                <c:pt idx="262352">
                  <c:v>-104.248047</c:v>
                </c:pt>
                <c:pt idx="262353">
                  <c:v>-87.5244141</c:v>
                </c:pt>
                <c:pt idx="262354">
                  <c:v>-52.734375</c:v>
                </c:pt>
                <c:pt idx="262355">
                  <c:v>0.48828125</c:v>
                </c:pt>
                <c:pt idx="262356">
                  <c:v>54.0771484</c:v>
                </c:pt>
                <c:pt idx="262357">
                  <c:v>94.2382812</c:v>
                </c:pt>
                <c:pt idx="262358">
                  <c:v>105.34668</c:v>
                </c:pt>
                <c:pt idx="262359">
                  <c:v>85.08300779999998</c:v>
                </c:pt>
                <c:pt idx="262360">
                  <c:v>57.61718749999999</c:v>
                </c:pt>
                <c:pt idx="262361">
                  <c:v>10.7421875</c:v>
                </c:pt>
                <c:pt idx="262362">
                  <c:v>-44.55566409999999</c:v>
                </c:pt>
                <c:pt idx="262363">
                  <c:v>-91.9189453</c:v>
                </c:pt>
                <c:pt idx="262364">
                  <c:v>-104.736328</c:v>
                </c:pt>
                <c:pt idx="262365">
                  <c:v>-102.539062</c:v>
                </c:pt>
                <c:pt idx="262366">
                  <c:v>-64.0869141</c:v>
                </c:pt>
                <c:pt idx="262367">
                  <c:v>-12.6953125</c:v>
                </c:pt>
                <c:pt idx="262368">
                  <c:v>45.4101562</c:v>
                </c:pt>
                <c:pt idx="262369">
                  <c:v>84.3505859</c:v>
                </c:pt>
                <c:pt idx="262370">
                  <c:v>100.219727</c:v>
                </c:pt>
                <c:pt idx="262371">
                  <c:v>93.1396484</c:v>
                </c:pt>
                <c:pt idx="262372">
                  <c:v>64.2089844</c:v>
                </c:pt>
                <c:pt idx="262373">
                  <c:v>20.0195312</c:v>
                </c:pt>
                <c:pt idx="262374">
                  <c:v>-37.7197266</c:v>
                </c:pt>
                <c:pt idx="262375">
                  <c:v>-83.984375</c:v>
                </c:pt>
                <c:pt idx="262376">
                  <c:v>-101.806641</c:v>
                </c:pt>
                <c:pt idx="262377">
                  <c:v>-100.463867</c:v>
                </c:pt>
                <c:pt idx="262378">
                  <c:v>-66.1621094</c:v>
                </c:pt>
                <c:pt idx="262379">
                  <c:v>-15.0146484</c:v>
                </c:pt>
                <c:pt idx="262380">
                  <c:v>29.9072266</c:v>
                </c:pt>
                <c:pt idx="262381">
                  <c:v>75.0732422</c:v>
                </c:pt>
                <c:pt idx="262382">
                  <c:v>104.858398</c:v>
                </c:pt>
                <c:pt idx="262383">
                  <c:v>103.393555</c:v>
                </c:pt>
                <c:pt idx="262384">
                  <c:v>79.34570309999998</c:v>
                </c:pt>
                <c:pt idx="262385">
                  <c:v>28.9306641</c:v>
                </c:pt>
                <c:pt idx="262386">
                  <c:v>-25.8789062</c:v>
                </c:pt>
                <c:pt idx="262387">
                  <c:v>-76.0498047</c:v>
                </c:pt>
                <c:pt idx="262388">
                  <c:v>-105.46875</c:v>
                </c:pt>
                <c:pt idx="262389">
                  <c:v>-104.125977</c:v>
                </c:pt>
                <c:pt idx="262390">
                  <c:v>-65.18554690000001</c:v>
                </c:pt>
                <c:pt idx="262391">
                  <c:v>-19.2871094</c:v>
                </c:pt>
                <c:pt idx="262392">
                  <c:v>30.2734375</c:v>
                </c:pt>
                <c:pt idx="262393">
                  <c:v>80.9326172</c:v>
                </c:pt>
                <c:pt idx="262394">
                  <c:v>100.097656</c:v>
                </c:pt>
                <c:pt idx="262395">
                  <c:v>98.0224609</c:v>
                </c:pt>
                <c:pt idx="262396">
                  <c:v>77.0263672</c:v>
                </c:pt>
                <c:pt idx="262397">
                  <c:v>23.0712891</c:v>
                </c:pt>
                <c:pt idx="262398">
                  <c:v>-25.2685547</c:v>
                </c:pt>
                <c:pt idx="262399">
                  <c:v>-68.1152344</c:v>
                </c:pt>
                <c:pt idx="262400">
                  <c:v>-100.097656</c:v>
                </c:pt>
                <c:pt idx="262401">
                  <c:v>-106.689453</c:v>
                </c:pt>
                <c:pt idx="262402">
                  <c:v>-65.4296875</c:v>
                </c:pt>
                <c:pt idx="262403">
                  <c:v>-20.8740234</c:v>
                </c:pt>
                <c:pt idx="262404">
                  <c:v>25.6347656</c:v>
                </c:pt>
                <c:pt idx="262405">
                  <c:v>69.0917969</c:v>
                </c:pt>
                <c:pt idx="262406">
                  <c:v>99.9755859</c:v>
                </c:pt>
                <c:pt idx="262407">
                  <c:v>98.2666016</c:v>
                </c:pt>
                <c:pt idx="262408">
                  <c:v>69.58007809999994</c:v>
                </c:pt>
                <c:pt idx="262409">
                  <c:v>30.1513672</c:v>
                </c:pt>
                <c:pt idx="262410">
                  <c:v>-20.7519531</c:v>
                </c:pt>
                <c:pt idx="262411">
                  <c:v>-72.50976559999998</c:v>
                </c:pt>
                <c:pt idx="262412">
                  <c:v>-93.87207029999993</c:v>
                </c:pt>
                <c:pt idx="262413">
                  <c:v>-102.661133</c:v>
                </c:pt>
                <c:pt idx="262414">
                  <c:v>-84.5947266</c:v>
                </c:pt>
                <c:pt idx="262415">
                  <c:v>-42.7246094</c:v>
                </c:pt>
                <c:pt idx="262416">
                  <c:v>15.3808594</c:v>
                </c:pt>
                <c:pt idx="262417">
                  <c:v>72.9980469</c:v>
                </c:pt>
                <c:pt idx="262418">
                  <c:v>106.079102</c:v>
                </c:pt>
                <c:pt idx="262419">
                  <c:v>106.689453</c:v>
                </c:pt>
                <c:pt idx="262420">
                  <c:v>84.8388672</c:v>
                </c:pt>
                <c:pt idx="262421">
                  <c:v>43.9453125</c:v>
                </c:pt>
                <c:pt idx="262422">
                  <c:v>-16.6015625</c:v>
                </c:pt>
                <c:pt idx="262423">
                  <c:v>-59.4482422</c:v>
                </c:pt>
                <c:pt idx="262424">
                  <c:v>-100.341797</c:v>
                </c:pt>
                <c:pt idx="262425">
                  <c:v>-109.741211</c:v>
                </c:pt>
                <c:pt idx="262426">
                  <c:v>-79.22363279999998</c:v>
                </c:pt>
                <c:pt idx="262427">
                  <c:v>-38.2080078</c:v>
                </c:pt>
                <c:pt idx="262428">
                  <c:v>14.8925781</c:v>
                </c:pt>
                <c:pt idx="262429">
                  <c:v>56.7626953</c:v>
                </c:pt>
                <c:pt idx="262430">
                  <c:v>93.5058594</c:v>
                </c:pt>
                <c:pt idx="262431">
                  <c:v>105.46875</c:v>
                </c:pt>
                <c:pt idx="262432">
                  <c:v>79.22363279999998</c:v>
                </c:pt>
                <c:pt idx="262433">
                  <c:v>43.7011719</c:v>
                </c:pt>
                <c:pt idx="262434">
                  <c:v>-2.68554688</c:v>
                </c:pt>
                <c:pt idx="262435">
                  <c:v>-57.1289062</c:v>
                </c:pt>
                <c:pt idx="262436">
                  <c:v>-86.5478516</c:v>
                </c:pt>
                <c:pt idx="262437">
                  <c:v>-101.44043</c:v>
                </c:pt>
                <c:pt idx="262438">
                  <c:v>-85.3271484</c:v>
                </c:pt>
                <c:pt idx="262439">
                  <c:v>-42.8466797</c:v>
                </c:pt>
                <c:pt idx="262440">
                  <c:v>12.3291016</c:v>
                </c:pt>
                <c:pt idx="262441">
                  <c:v>58.7158203</c:v>
                </c:pt>
                <c:pt idx="262442">
                  <c:v>93.5058594</c:v>
                </c:pt>
                <c:pt idx="262443">
                  <c:v>107.788086</c:v>
                </c:pt>
                <c:pt idx="262444">
                  <c:v>84.10644529999998</c:v>
                </c:pt>
                <c:pt idx="262445">
                  <c:v>48.2177734</c:v>
                </c:pt>
                <c:pt idx="262446">
                  <c:v>0.0</c:v>
                </c:pt>
                <c:pt idx="262447">
                  <c:v>-53.5888672</c:v>
                </c:pt>
                <c:pt idx="262448">
                  <c:v>-93.2617188</c:v>
                </c:pt>
                <c:pt idx="262449">
                  <c:v>-107.910156</c:v>
                </c:pt>
                <c:pt idx="262450">
                  <c:v>-88.37890619999993</c:v>
                </c:pt>
                <c:pt idx="262451">
                  <c:v>-44.3115234</c:v>
                </c:pt>
                <c:pt idx="262452">
                  <c:v>0.9765625</c:v>
                </c:pt>
                <c:pt idx="262453">
                  <c:v>51.5136719</c:v>
                </c:pt>
                <c:pt idx="262454">
                  <c:v>88.9892578</c:v>
                </c:pt>
                <c:pt idx="262455">
                  <c:v>110.473633</c:v>
                </c:pt>
                <c:pt idx="262456">
                  <c:v>91.0644531</c:v>
                </c:pt>
                <c:pt idx="262457">
                  <c:v>54.4433594</c:v>
                </c:pt>
                <c:pt idx="262458">
                  <c:v>1.22070312</c:v>
                </c:pt>
                <c:pt idx="262459">
                  <c:v>-49.1943359</c:v>
                </c:pt>
                <c:pt idx="262460">
                  <c:v>-86.18164059999998</c:v>
                </c:pt>
                <c:pt idx="262461">
                  <c:v>-99.85351559999998</c:v>
                </c:pt>
                <c:pt idx="262462">
                  <c:v>-98.75488279999998</c:v>
                </c:pt>
                <c:pt idx="262463">
                  <c:v>-64.57519529999998</c:v>
                </c:pt>
                <c:pt idx="262464">
                  <c:v>-11.71875</c:v>
                </c:pt>
                <c:pt idx="262465">
                  <c:v>41.5039062</c:v>
                </c:pt>
                <c:pt idx="262466">
                  <c:v>87.03613279999998</c:v>
                </c:pt>
                <c:pt idx="262467">
                  <c:v>104.858398</c:v>
                </c:pt>
                <c:pt idx="262468">
                  <c:v>93.01757809999998</c:v>
                </c:pt>
                <c:pt idx="262469">
                  <c:v>58.1054688</c:v>
                </c:pt>
                <c:pt idx="262470">
                  <c:v>10.7421875</c:v>
                </c:pt>
                <c:pt idx="262471">
                  <c:v>-39.9169922</c:v>
                </c:pt>
                <c:pt idx="262472">
                  <c:v>-86.42578119999993</c:v>
                </c:pt>
                <c:pt idx="262473">
                  <c:v>-101.196289</c:v>
                </c:pt>
                <c:pt idx="262474">
                  <c:v>-103.149414</c:v>
                </c:pt>
                <c:pt idx="262475">
                  <c:v>-64.8193359</c:v>
                </c:pt>
                <c:pt idx="262476">
                  <c:v>-11.71875</c:v>
                </c:pt>
                <c:pt idx="262477">
                  <c:v>38.8183594</c:v>
                </c:pt>
                <c:pt idx="262478">
                  <c:v>81.7871094</c:v>
                </c:pt>
                <c:pt idx="262479">
                  <c:v>106.079102</c:v>
                </c:pt>
                <c:pt idx="262480">
                  <c:v>95.82519529999998</c:v>
                </c:pt>
                <c:pt idx="262481">
                  <c:v>66.1621094</c:v>
                </c:pt>
                <c:pt idx="262482">
                  <c:v>21.7285156</c:v>
                </c:pt>
                <c:pt idx="262483">
                  <c:v>-29.4189453</c:v>
                </c:pt>
                <c:pt idx="262484">
                  <c:v>-72.87597659999993</c:v>
                </c:pt>
                <c:pt idx="262485">
                  <c:v>-101.318359</c:v>
                </c:pt>
                <c:pt idx="262486">
                  <c:v>-95.9472656</c:v>
                </c:pt>
                <c:pt idx="262487">
                  <c:v>-69.7021484</c:v>
                </c:pt>
                <c:pt idx="262488">
                  <c:v>-25.0244141</c:v>
                </c:pt>
                <c:pt idx="262489">
                  <c:v>26.6113281</c:v>
                </c:pt>
                <c:pt idx="262490">
                  <c:v>78.8574219</c:v>
                </c:pt>
                <c:pt idx="262491">
                  <c:v>103.637695</c:v>
                </c:pt>
                <c:pt idx="262492">
                  <c:v>96.5576172</c:v>
                </c:pt>
                <c:pt idx="262493">
                  <c:v>78.36914059999998</c:v>
                </c:pt>
                <c:pt idx="262494">
                  <c:v>23.5595703</c:v>
                </c:pt>
                <c:pt idx="262495">
                  <c:v>-29.5410156</c:v>
                </c:pt>
                <c:pt idx="262496">
                  <c:v>-76.7822266</c:v>
                </c:pt>
                <c:pt idx="262497">
                  <c:v>-106.811523</c:v>
                </c:pt>
                <c:pt idx="262498">
                  <c:v>-100.952148</c:v>
                </c:pt>
                <c:pt idx="262499">
                  <c:v>-73.2421875</c:v>
                </c:pt>
                <c:pt idx="262500">
                  <c:v>-27.4658203</c:v>
                </c:pt>
                <c:pt idx="262501">
                  <c:v>29.5410156</c:v>
                </c:pt>
                <c:pt idx="262502">
                  <c:v>68.1152344</c:v>
                </c:pt>
                <c:pt idx="262503">
                  <c:v>101.074219</c:v>
                </c:pt>
                <c:pt idx="262504">
                  <c:v>104.980469</c:v>
                </c:pt>
                <c:pt idx="262505">
                  <c:v>70.1904297</c:v>
                </c:pt>
                <c:pt idx="262506">
                  <c:v>26.9775391</c:v>
                </c:pt>
                <c:pt idx="262507">
                  <c:v>-18.0664062</c:v>
                </c:pt>
                <c:pt idx="262508">
                  <c:v>-72.87597659999993</c:v>
                </c:pt>
                <c:pt idx="262509">
                  <c:v>-104.858398</c:v>
                </c:pt>
                <c:pt idx="262510">
                  <c:v>-103.759766</c:v>
                </c:pt>
                <c:pt idx="262511">
                  <c:v>-84.8388672</c:v>
                </c:pt>
                <c:pt idx="262512">
                  <c:v>-40.0390625</c:v>
                </c:pt>
                <c:pt idx="262513">
                  <c:v>16.4794922</c:v>
                </c:pt>
                <c:pt idx="262514">
                  <c:v>68.9697266</c:v>
                </c:pt>
                <c:pt idx="262515">
                  <c:v>95.4589844</c:v>
                </c:pt>
                <c:pt idx="262516">
                  <c:v>100.585938</c:v>
                </c:pt>
                <c:pt idx="262517">
                  <c:v>84.22851559999998</c:v>
                </c:pt>
                <c:pt idx="262518">
                  <c:v>45.7763672</c:v>
                </c:pt>
                <c:pt idx="262519">
                  <c:v>-8.91113281</c:v>
                </c:pt>
                <c:pt idx="262520">
                  <c:v>-60.4248047</c:v>
                </c:pt>
                <c:pt idx="262521">
                  <c:v>-95.9472656</c:v>
                </c:pt>
                <c:pt idx="262522">
                  <c:v>-106.079102</c:v>
                </c:pt>
                <c:pt idx="262523">
                  <c:v>-87.890625</c:v>
                </c:pt>
                <c:pt idx="262524">
                  <c:v>-40.1611328</c:v>
                </c:pt>
                <c:pt idx="262525">
                  <c:v>19.1650391</c:v>
                </c:pt>
                <c:pt idx="262526">
                  <c:v>65.3076172</c:v>
                </c:pt>
                <c:pt idx="262527">
                  <c:v>96.3134766</c:v>
                </c:pt>
                <c:pt idx="262528">
                  <c:v>102.172852</c:v>
                </c:pt>
                <c:pt idx="262529">
                  <c:v>83.0078125</c:v>
                </c:pt>
                <c:pt idx="262530">
                  <c:v>41.1376953</c:v>
                </c:pt>
                <c:pt idx="262531">
                  <c:v>-5.004882809999995</c:v>
                </c:pt>
                <c:pt idx="262532">
                  <c:v>-54.1992188</c:v>
                </c:pt>
                <c:pt idx="262533">
                  <c:v>-95.2148438</c:v>
                </c:pt>
                <c:pt idx="262534">
                  <c:v>-105.59082</c:v>
                </c:pt>
                <c:pt idx="262535">
                  <c:v>-83.2519531</c:v>
                </c:pt>
                <c:pt idx="262536">
                  <c:v>-52.9785156</c:v>
                </c:pt>
                <c:pt idx="262537">
                  <c:v>-1.70898438</c:v>
                </c:pt>
                <c:pt idx="262538">
                  <c:v>62.2558594</c:v>
                </c:pt>
                <c:pt idx="262539">
                  <c:v>94.4824219</c:v>
                </c:pt>
                <c:pt idx="262540">
                  <c:v>103.271484</c:v>
                </c:pt>
                <c:pt idx="262541">
                  <c:v>86.3037109</c:v>
                </c:pt>
                <c:pt idx="262542">
                  <c:v>60.4248047</c:v>
                </c:pt>
                <c:pt idx="262543">
                  <c:v>3.78417969</c:v>
                </c:pt>
                <c:pt idx="262544">
                  <c:v>-52.6123047</c:v>
                </c:pt>
                <c:pt idx="262545">
                  <c:v>-89.11132809999998</c:v>
                </c:pt>
                <c:pt idx="262546">
                  <c:v>-103.393555</c:v>
                </c:pt>
                <c:pt idx="262547">
                  <c:v>-89.35546879999995</c:v>
                </c:pt>
                <c:pt idx="262548">
                  <c:v>-60.0585938</c:v>
                </c:pt>
                <c:pt idx="262549">
                  <c:v>3.54003906</c:v>
                </c:pt>
                <c:pt idx="262550">
                  <c:v>49.80468749999996</c:v>
                </c:pt>
                <c:pt idx="262551">
                  <c:v>90.57617190000001</c:v>
                </c:pt>
                <c:pt idx="262552">
                  <c:v>103.149414</c:v>
                </c:pt>
                <c:pt idx="262553">
                  <c:v>95.3369141</c:v>
                </c:pt>
                <c:pt idx="262554">
                  <c:v>57.61718749999999</c:v>
                </c:pt>
                <c:pt idx="262555">
                  <c:v>6.835937499999997</c:v>
                </c:pt>
                <c:pt idx="262556">
                  <c:v>-45.6542969</c:v>
                </c:pt>
                <c:pt idx="262557">
                  <c:v>-87.890625</c:v>
                </c:pt>
                <c:pt idx="262558">
                  <c:v>-106.567383</c:v>
                </c:pt>
                <c:pt idx="262559">
                  <c:v>-91.1865234</c:v>
                </c:pt>
                <c:pt idx="262560">
                  <c:v>-63.9648438</c:v>
                </c:pt>
                <c:pt idx="262561">
                  <c:v>-12.2070312</c:v>
                </c:pt>
                <c:pt idx="262562">
                  <c:v>44.4335938</c:v>
                </c:pt>
                <c:pt idx="262563">
                  <c:v>87.5244141</c:v>
                </c:pt>
                <c:pt idx="262564">
                  <c:v>103.027344</c:v>
                </c:pt>
                <c:pt idx="262565">
                  <c:v>98.1445312</c:v>
                </c:pt>
                <c:pt idx="262566">
                  <c:v>62.8662109</c:v>
                </c:pt>
                <c:pt idx="262567">
                  <c:v>9.64355469</c:v>
                </c:pt>
                <c:pt idx="262568">
                  <c:v>-34.9121094</c:v>
                </c:pt>
                <c:pt idx="262569">
                  <c:v>-83.6181641</c:v>
                </c:pt>
                <c:pt idx="262570">
                  <c:v>-105.59082</c:v>
                </c:pt>
                <c:pt idx="262571">
                  <c:v>-95.82519529999998</c:v>
                </c:pt>
                <c:pt idx="262572">
                  <c:v>-70.9228516</c:v>
                </c:pt>
                <c:pt idx="262573">
                  <c:v>-18.9208984</c:v>
                </c:pt>
                <c:pt idx="262574">
                  <c:v>34.4238281</c:v>
                </c:pt>
                <c:pt idx="262575">
                  <c:v>77.75878909999996</c:v>
                </c:pt>
                <c:pt idx="262576">
                  <c:v>105.712891</c:v>
                </c:pt>
                <c:pt idx="262577">
                  <c:v>98.2666016</c:v>
                </c:pt>
                <c:pt idx="262578">
                  <c:v>66.52832029999998</c:v>
                </c:pt>
                <c:pt idx="262579">
                  <c:v>20.8740234</c:v>
                </c:pt>
                <c:pt idx="262580">
                  <c:v>-28.0761719</c:v>
                </c:pt>
                <c:pt idx="262581">
                  <c:v>-76.6601562</c:v>
                </c:pt>
                <c:pt idx="262582">
                  <c:v>-99.7314453</c:v>
                </c:pt>
                <c:pt idx="262583">
                  <c:v>-102.783203</c:v>
                </c:pt>
                <c:pt idx="262584">
                  <c:v>-80.4443359</c:v>
                </c:pt>
                <c:pt idx="262585">
                  <c:v>-32.1044922</c:v>
                </c:pt>
                <c:pt idx="262586">
                  <c:v>31.7382812</c:v>
                </c:pt>
                <c:pt idx="262587">
                  <c:v>80.32226559999998</c:v>
                </c:pt>
                <c:pt idx="262588">
                  <c:v>100.830078</c:v>
                </c:pt>
                <c:pt idx="262589">
                  <c:v>103.881836</c:v>
                </c:pt>
                <c:pt idx="262590">
                  <c:v>83.12988279999993</c:v>
                </c:pt>
                <c:pt idx="262591">
                  <c:v>28.8085938</c:v>
                </c:pt>
                <c:pt idx="262592">
                  <c:v>-29.1748047</c:v>
                </c:pt>
                <c:pt idx="262593">
                  <c:v>-74.3408203</c:v>
                </c:pt>
                <c:pt idx="262594">
                  <c:v>-102.783203</c:v>
                </c:pt>
                <c:pt idx="262595">
                  <c:v>-103.637695</c:v>
                </c:pt>
                <c:pt idx="262596">
                  <c:v>-78.36914059999998</c:v>
                </c:pt>
                <c:pt idx="262597">
                  <c:v>-30.3955078</c:v>
                </c:pt>
                <c:pt idx="262598">
                  <c:v>20.9960938</c:v>
                </c:pt>
                <c:pt idx="262599">
                  <c:v>75.4394531</c:v>
                </c:pt>
                <c:pt idx="262600">
                  <c:v>105.224609</c:v>
                </c:pt>
                <c:pt idx="262601">
                  <c:v>100.219727</c:v>
                </c:pt>
                <c:pt idx="262602">
                  <c:v>80.5664062</c:v>
                </c:pt>
                <c:pt idx="262603">
                  <c:v>33.0810547</c:v>
                </c:pt>
                <c:pt idx="262604">
                  <c:v>-25.1464844</c:v>
                </c:pt>
                <c:pt idx="262605">
                  <c:v>-64.8193359</c:v>
                </c:pt>
                <c:pt idx="262606">
                  <c:v>-99.3652344</c:v>
                </c:pt>
                <c:pt idx="262607">
                  <c:v>-102.294922</c:v>
                </c:pt>
                <c:pt idx="262608">
                  <c:v>-84.4726562</c:v>
                </c:pt>
                <c:pt idx="262609">
                  <c:v>-30.7617188</c:v>
                </c:pt>
                <c:pt idx="262610">
                  <c:v>17.3339844</c:v>
                </c:pt>
                <c:pt idx="262611">
                  <c:v>67.8710938</c:v>
                </c:pt>
                <c:pt idx="262612">
                  <c:v>97.5341797</c:v>
                </c:pt>
                <c:pt idx="262613">
                  <c:v>101.074219</c:v>
                </c:pt>
                <c:pt idx="262614">
                  <c:v>79.9560547</c:v>
                </c:pt>
                <c:pt idx="262615">
                  <c:v>36.7431641</c:v>
                </c:pt>
                <c:pt idx="262616">
                  <c:v>-3.78417969</c:v>
                </c:pt>
                <c:pt idx="262617">
                  <c:v>-56.3964844</c:v>
                </c:pt>
                <c:pt idx="262618">
                  <c:v>-96.3134766</c:v>
                </c:pt>
                <c:pt idx="262619">
                  <c:v>-106.933594</c:v>
                </c:pt>
                <c:pt idx="262620">
                  <c:v>-84.10644529999998</c:v>
                </c:pt>
                <c:pt idx="262621">
                  <c:v>-37.2314453</c:v>
                </c:pt>
                <c:pt idx="262622">
                  <c:v>17.578125</c:v>
                </c:pt>
                <c:pt idx="262623">
                  <c:v>57.9833984</c:v>
                </c:pt>
                <c:pt idx="262624">
                  <c:v>95.4589844</c:v>
                </c:pt>
                <c:pt idx="262625">
                  <c:v>106.933594</c:v>
                </c:pt>
                <c:pt idx="262626">
                  <c:v>87.03613279999998</c:v>
                </c:pt>
                <c:pt idx="262627">
                  <c:v>45.0439453</c:v>
                </c:pt>
                <c:pt idx="262628">
                  <c:v>-4.02832031</c:v>
                </c:pt>
                <c:pt idx="262629">
                  <c:v>-58.9599609</c:v>
                </c:pt>
                <c:pt idx="262630">
                  <c:v>-89.7216797</c:v>
                </c:pt>
                <c:pt idx="262631">
                  <c:v>-103.149414</c:v>
                </c:pt>
                <c:pt idx="262632">
                  <c:v>-91.796875</c:v>
                </c:pt>
                <c:pt idx="262633">
                  <c:v>-52.2460938</c:v>
                </c:pt>
                <c:pt idx="262634">
                  <c:v>-5.49316406</c:v>
                </c:pt>
                <c:pt idx="262635">
                  <c:v>54.1992188</c:v>
                </c:pt>
                <c:pt idx="262636">
                  <c:v>95.2148438</c:v>
                </c:pt>
                <c:pt idx="262637">
                  <c:v>103.759766</c:v>
                </c:pt>
                <c:pt idx="262638">
                  <c:v>93.01757809999998</c:v>
                </c:pt>
                <c:pt idx="262639">
                  <c:v>52.6123047</c:v>
                </c:pt>
                <c:pt idx="262640">
                  <c:v>3.41796875</c:v>
                </c:pt>
                <c:pt idx="262641">
                  <c:v>-48.9501953</c:v>
                </c:pt>
                <c:pt idx="262642">
                  <c:v>-94.3603516</c:v>
                </c:pt>
                <c:pt idx="262643">
                  <c:v>-102.905273</c:v>
                </c:pt>
                <c:pt idx="262644">
                  <c:v>-85.8154297</c:v>
                </c:pt>
                <c:pt idx="262645">
                  <c:v>-52.8564453</c:v>
                </c:pt>
                <c:pt idx="262646">
                  <c:v>-3.17382812</c:v>
                </c:pt>
                <c:pt idx="262647">
                  <c:v>48.3398438</c:v>
                </c:pt>
                <c:pt idx="262648">
                  <c:v>93.5058594</c:v>
                </c:pt>
                <c:pt idx="262649">
                  <c:v>111.206055</c:v>
                </c:pt>
                <c:pt idx="262650">
                  <c:v>93.6279297</c:v>
                </c:pt>
                <c:pt idx="262651">
                  <c:v>57.3730469</c:v>
                </c:pt>
                <c:pt idx="262652">
                  <c:v>11.4746094</c:v>
                </c:pt>
                <c:pt idx="262653">
                  <c:v>-45.6542969</c:v>
                </c:pt>
                <c:pt idx="262654">
                  <c:v>-86.05957029999998</c:v>
                </c:pt>
                <c:pt idx="262655">
                  <c:v>-100.830078</c:v>
                </c:pt>
                <c:pt idx="262656">
                  <c:v>-97.2900391</c:v>
                </c:pt>
                <c:pt idx="262657">
                  <c:v>-63.7207031</c:v>
                </c:pt>
                <c:pt idx="262658">
                  <c:v>-14.0380859</c:v>
                </c:pt>
                <c:pt idx="262659">
                  <c:v>47.6074219</c:v>
                </c:pt>
                <c:pt idx="262660">
                  <c:v>90.82031249999996</c:v>
                </c:pt>
                <c:pt idx="262661">
                  <c:v>102.905273</c:v>
                </c:pt>
                <c:pt idx="262662">
                  <c:v>90.6982422</c:v>
                </c:pt>
                <c:pt idx="262663">
                  <c:v>62.2558594</c:v>
                </c:pt>
                <c:pt idx="262664">
                  <c:v>16.1132812</c:v>
                </c:pt>
                <c:pt idx="262665">
                  <c:v>-34.9121094</c:v>
                </c:pt>
                <c:pt idx="262666">
                  <c:v>-79.4677734</c:v>
                </c:pt>
                <c:pt idx="262667">
                  <c:v>-99.7314453</c:v>
                </c:pt>
                <c:pt idx="262668">
                  <c:v>-91.1865234</c:v>
                </c:pt>
                <c:pt idx="262669">
                  <c:v>-62.1337891</c:v>
                </c:pt>
                <c:pt idx="262670">
                  <c:v>-15.3808594</c:v>
                </c:pt>
                <c:pt idx="262671">
                  <c:v>35.6445312</c:v>
                </c:pt>
                <c:pt idx="262672">
                  <c:v>80.2001953</c:v>
                </c:pt>
                <c:pt idx="262673">
                  <c:v>101.5625</c:v>
                </c:pt>
                <c:pt idx="262674">
                  <c:v>92.89550779999998</c:v>
                </c:pt>
                <c:pt idx="262675">
                  <c:v>74.3408203</c:v>
                </c:pt>
                <c:pt idx="262676">
                  <c:v>25.8789062</c:v>
                </c:pt>
                <c:pt idx="262677">
                  <c:v>-23.8037109</c:v>
                </c:pt>
                <c:pt idx="262678">
                  <c:v>-78.2470703</c:v>
                </c:pt>
                <c:pt idx="262679">
                  <c:v>-103.637695</c:v>
                </c:pt>
                <c:pt idx="262680">
                  <c:v>-99.4873047</c:v>
                </c:pt>
                <c:pt idx="262681">
                  <c:v>-73.85253909999996</c:v>
                </c:pt>
                <c:pt idx="262682">
                  <c:v>-21.2402344</c:v>
                </c:pt>
                <c:pt idx="262683">
                  <c:v>27.5878906</c:v>
                </c:pt>
                <c:pt idx="262684">
                  <c:v>74.0966797</c:v>
                </c:pt>
                <c:pt idx="262685">
                  <c:v>103.271484</c:v>
                </c:pt>
                <c:pt idx="262686">
                  <c:v>102.050781</c:v>
                </c:pt>
                <c:pt idx="262687">
                  <c:v>76.9042969</c:v>
                </c:pt>
                <c:pt idx="262688">
                  <c:v>26.9775391</c:v>
                </c:pt>
                <c:pt idx="262689">
                  <c:v>-24.7802734</c:v>
                </c:pt>
                <c:pt idx="262690">
                  <c:v>-70.9228516</c:v>
                </c:pt>
                <c:pt idx="262691">
                  <c:v>-94.7265625</c:v>
                </c:pt>
                <c:pt idx="262692">
                  <c:v>-103.149414</c:v>
                </c:pt>
                <c:pt idx="262693">
                  <c:v>-76.9042969</c:v>
                </c:pt>
                <c:pt idx="262694">
                  <c:v>-26.2451172</c:v>
                </c:pt>
                <c:pt idx="262695">
                  <c:v>29.296875</c:v>
                </c:pt>
                <c:pt idx="262696">
                  <c:v>67.0166016</c:v>
                </c:pt>
                <c:pt idx="262697">
                  <c:v>96.0693359</c:v>
                </c:pt>
                <c:pt idx="262698">
                  <c:v>101.928711</c:v>
                </c:pt>
                <c:pt idx="262699">
                  <c:v>74.9511719</c:v>
                </c:pt>
                <c:pt idx="262700">
                  <c:v>34.4238281</c:v>
                </c:pt>
                <c:pt idx="262701">
                  <c:v>-13.9160156</c:v>
                </c:pt>
                <c:pt idx="262702">
                  <c:v>-65.67382809999994</c:v>
                </c:pt>
                <c:pt idx="262703">
                  <c:v>-93.1396484</c:v>
                </c:pt>
                <c:pt idx="262704">
                  <c:v>-104.248047</c:v>
                </c:pt>
                <c:pt idx="262705">
                  <c:v>-82.6416016</c:v>
                </c:pt>
                <c:pt idx="262706">
                  <c:v>-41.1376953</c:v>
                </c:pt>
                <c:pt idx="262707">
                  <c:v>9.155273439999998</c:v>
                </c:pt>
                <c:pt idx="262708">
                  <c:v>64.2089844</c:v>
                </c:pt>
                <c:pt idx="262709">
                  <c:v>95.0927734</c:v>
                </c:pt>
                <c:pt idx="262710">
                  <c:v>103.759766</c:v>
                </c:pt>
                <c:pt idx="262711">
                  <c:v>80.5664062</c:v>
                </c:pt>
                <c:pt idx="262712">
                  <c:v>37.9638672</c:v>
                </c:pt>
                <c:pt idx="262713">
                  <c:v>-14.4042969</c:v>
                </c:pt>
                <c:pt idx="262714">
                  <c:v>-65.67382809999994</c:v>
                </c:pt>
                <c:pt idx="262715">
                  <c:v>-89.5996094</c:v>
                </c:pt>
                <c:pt idx="262716">
                  <c:v>-105.46875</c:v>
                </c:pt>
                <c:pt idx="262717">
                  <c:v>-92.2851562</c:v>
                </c:pt>
                <c:pt idx="262718">
                  <c:v>-45.2880859</c:v>
                </c:pt>
                <c:pt idx="262719">
                  <c:v>5.859375</c:v>
                </c:pt>
                <c:pt idx="262720">
                  <c:v>56.7626953</c:v>
                </c:pt>
                <c:pt idx="262721">
                  <c:v>101.68457</c:v>
                </c:pt>
                <c:pt idx="262722">
                  <c:v>104.370117</c:v>
                </c:pt>
                <c:pt idx="262723">
                  <c:v>83.984375</c:v>
                </c:pt>
                <c:pt idx="262724">
                  <c:v>46.9970703</c:v>
                </c:pt>
                <c:pt idx="262725">
                  <c:v>-15.2587891</c:v>
                </c:pt>
                <c:pt idx="262726">
                  <c:v>-56.1523438</c:v>
                </c:pt>
                <c:pt idx="262727">
                  <c:v>-94.4824219</c:v>
                </c:pt>
                <c:pt idx="262728">
                  <c:v>-107.299805</c:v>
                </c:pt>
                <c:pt idx="262729">
                  <c:v>-86.7919922</c:v>
                </c:pt>
                <c:pt idx="262730">
                  <c:v>-51.7578125</c:v>
                </c:pt>
                <c:pt idx="262731">
                  <c:v>-5.12695312</c:v>
                </c:pt>
                <c:pt idx="262732">
                  <c:v>47.6074219</c:v>
                </c:pt>
                <c:pt idx="262733">
                  <c:v>91.55273440000001</c:v>
                </c:pt>
                <c:pt idx="262734">
                  <c:v>100.463867</c:v>
                </c:pt>
                <c:pt idx="262735">
                  <c:v>91.6748047</c:v>
                </c:pt>
                <c:pt idx="262736">
                  <c:v>56.7626953</c:v>
                </c:pt>
                <c:pt idx="262737">
                  <c:v>3.05175781</c:v>
                </c:pt>
                <c:pt idx="262738">
                  <c:v>-46.0205078</c:v>
                </c:pt>
                <c:pt idx="262739">
                  <c:v>-90.82031249999996</c:v>
                </c:pt>
                <c:pt idx="262740">
                  <c:v>-104.736328</c:v>
                </c:pt>
                <c:pt idx="262741">
                  <c:v>-92.4072266</c:v>
                </c:pt>
                <c:pt idx="262742">
                  <c:v>-51.2695312</c:v>
                </c:pt>
                <c:pt idx="262743">
                  <c:v>-0.854492188</c:v>
                </c:pt>
                <c:pt idx="262744">
                  <c:v>47.1191406</c:v>
                </c:pt>
                <c:pt idx="262745">
                  <c:v>90.94238279999998</c:v>
                </c:pt>
                <c:pt idx="262746">
                  <c:v>108.154297</c:v>
                </c:pt>
                <c:pt idx="262747">
                  <c:v>90.08789059999998</c:v>
                </c:pt>
                <c:pt idx="262748">
                  <c:v>63.8427734</c:v>
                </c:pt>
                <c:pt idx="262749">
                  <c:v>7.69042969</c:v>
                </c:pt>
                <c:pt idx="262750">
                  <c:v>-42.3583984</c:v>
                </c:pt>
                <c:pt idx="262751">
                  <c:v>-82.5195312</c:v>
                </c:pt>
                <c:pt idx="262752">
                  <c:v>-104.980469</c:v>
                </c:pt>
                <c:pt idx="262753">
                  <c:v>-97.1679688</c:v>
                </c:pt>
                <c:pt idx="262754">
                  <c:v>-63.9648438</c:v>
                </c:pt>
                <c:pt idx="262755">
                  <c:v>-10.4980469</c:v>
                </c:pt>
                <c:pt idx="262756">
                  <c:v>44.1894531</c:v>
                </c:pt>
                <c:pt idx="262757">
                  <c:v>83.3740234</c:v>
                </c:pt>
                <c:pt idx="262758">
                  <c:v>100.952148</c:v>
                </c:pt>
                <c:pt idx="262759">
                  <c:v>98.2666016</c:v>
                </c:pt>
                <c:pt idx="262760">
                  <c:v>65.0634766</c:v>
                </c:pt>
                <c:pt idx="262761">
                  <c:v>20.2636719</c:v>
                </c:pt>
                <c:pt idx="262762">
                  <c:v>-30.6396484</c:v>
                </c:pt>
                <c:pt idx="262763">
                  <c:v>-75.31738279999998</c:v>
                </c:pt>
                <c:pt idx="262764">
                  <c:v>-107.788086</c:v>
                </c:pt>
                <c:pt idx="262765">
                  <c:v>-102.172852</c:v>
                </c:pt>
                <c:pt idx="262766">
                  <c:v>-70.80078119999993</c:v>
                </c:pt>
                <c:pt idx="262767">
                  <c:v>-25.1464844</c:v>
                </c:pt>
                <c:pt idx="262768">
                  <c:v>24.4140625</c:v>
                </c:pt>
                <c:pt idx="262769">
                  <c:v>70.55664059999998</c:v>
                </c:pt>
                <c:pt idx="262770">
                  <c:v>99.4873047</c:v>
                </c:pt>
                <c:pt idx="262771">
                  <c:v>105.224609</c:v>
                </c:pt>
                <c:pt idx="262772">
                  <c:v>73.7304688</c:v>
                </c:pt>
                <c:pt idx="262773">
                  <c:v>23.3154297</c:v>
                </c:pt>
                <c:pt idx="262774">
                  <c:v>-30.5175781</c:v>
                </c:pt>
                <c:pt idx="262775">
                  <c:v>-74.5849609</c:v>
                </c:pt>
                <c:pt idx="262776">
                  <c:v>-100.585938</c:v>
                </c:pt>
                <c:pt idx="262777">
                  <c:v>-96.5576172</c:v>
                </c:pt>
                <c:pt idx="262778">
                  <c:v>-72.7539062</c:v>
                </c:pt>
                <c:pt idx="262779">
                  <c:v>-32.2265625</c:v>
                </c:pt>
                <c:pt idx="262780">
                  <c:v>21.8505859</c:v>
                </c:pt>
                <c:pt idx="262781">
                  <c:v>73.2421875</c:v>
                </c:pt>
                <c:pt idx="262782">
                  <c:v>102.661133</c:v>
                </c:pt>
                <c:pt idx="262783">
                  <c:v>97.90039059999998</c:v>
                </c:pt>
                <c:pt idx="262784">
                  <c:v>76.4160156</c:v>
                </c:pt>
                <c:pt idx="262785">
                  <c:v>29.1748047</c:v>
                </c:pt>
                <c:pt idx="262786">
                  <c:v>-21.2402344</c:v>
                </c:pt>
                <c:pt idx="262787">
                  <c:v>-72.9980469</c:v>
                </c:pt>
                <c:pt idx="262788">
                  <c:v>-93.87207029999993</c:v>
                </c:pt>
                <c:pt idx="262789">
                  <c:v>-99.85351559999998</c:v>
                </c:pt>
                <c:pt idx="262790">
                  <c:v>-84.10644529999998</c:v>
                </c:pt>
                <c:pt idx="262791">
                  <c:v>-45.5322266</c:v>
                </c:pt>
                <c:pt idx="262792">
                  <c:v>14.4042969</c:v>
                </c:pt>
                <c:pt idx="262793">
                  <c:v>65.18554690000001</c:v>
                </c:pt>
                <c:pt idx="262794">
                  <c:v>100.219727</c:v>
                </c:pt>
                <c:pt idx="262795">
                  <c:v>105.59082</c:v>
                </c:pt>
                <c:pt idx="262796">
                  <c:v>79.7119141</c:v>
                </c:pt>
                <c:pt idx="262797">
                  <c:v>35.6445312</c:v>
                </c:pt>
                <c:pt idx="262798">
                  <c:v>-19.6533203</c:v>
                </c:pt>
                <c:pt idx="262799">
                  <c:v>-74.3408203</c:v>
                </c:pt>
                <c:pt idx="262800">
                  <c:v>-95.82519529999998</c:v>
                </c:pt>
                <c:pt idx="262801">
                  <c:v>-104.614258</c:v>
                </c:pt>
                <c:pt idx="262802">
                  <c:v>-83.984375</c:v>
                </c:pt>
                <c:pt idx="262803">
                  <c:v>-38.8183594</c:v>
                </c:pt>
                <c:pt idx="262804">
                  <c:v>9.39941406</c:v>
                </c:pt>
                <c:pt idx="262805">
                  <c:v>64.3310547</c:v>
                </c:pt>
                <c:pt idx="262806">
                  <c:v>95.0927734</c:v>
                </c:pt>
                <c:pt idx="262807">
                  <c:v>104.980469</c:v>
                </c:pt>
                <c:pt idx="262808">
                  <c:v>80.9326172</c:v>
                </c:pt>
                <c:pt idx="262809">
                  <c:v>39.9169922</c:v>
                </c:pt>
                <c:pt idx="262810">
                  <c:v>-9.033203119999997</c:v>
                </c:pt>
                <c:pt idx="262811">
                  <c:v>-50.6591797</c:v>
                </c:pt>
                <c:pt idx="262812">
                  <c:v>-90.08789059999998</c:v>
                </c:pt>
                <c:pt idx="262813">
                  <c:v>-103.271484</c:v>
                </c:pt>
                <c:pt idx="262814">
                  <c:v>-91.796875</c:v>
                </c:pt>
                <c:pt idx="262815">
                  <c:v>-48.9501953</c:v>
                </c:pt>
                <c:pt idx="262816">
                  <c:v>0.366210938</c:v>
                </c:pt>
                <c:pt idx="262817">
                  <c:v>55.0537109</c:v>
                </c:pt>
                <c:pt idx="262818">
                  <c:v>93.01757809999998</c:v>
                </c:pt>
                <c:pt idx="262819">
                  <c:v>100.708008</c:v>
                </c:pt>
                <c:pt idx="262820">
                  <c:v>86.7919922</c:v>
                </c:pt>
                <c:pt idx="262821">
                  <c:v>53.7109375</c:v>
                </c:pt>
                <c:pt idx="262822">
                  <c:v>-1.58691406</c:v>
                </c:pt>
                <c:pt idx="262823">
                  <c:v>-60.4248047</c:v>
                </c:pt>
                <c:pt idx="262824">
                  <c:v>-89.2333984</c:v>
                </c:pt>
                <c:pt idx="262825">
                  <c:v>-99.85351559999998</c:v>
                </c:pt>
                <c:pt idx="262826">
                  <c:v>-101.5625</c:v>
                </c:pt>
                <c:pt idx="262827">
                  <c:v>-55.6640625</c:v>
                </c:pt>
                <c:pt idx="262828">
                  <c:v>3.54003906</c:v>
                </c:pt>
                <c:pt idx="262829">
                  <c:v>53.7109375</c:v>
                </c:pt>
                <c:pt idx="262830">
                  <c:v>89.7216797</c:v>
                </c:pt>
                <c:pt idx="262831">
                  <c:v>98.1445312</c:v>
                </c:pt>
                <c:pt idx="262832">
                  <c:v>90.08789059999998</c:v>
                </c:pt>
                <c:pt idx="262833">
                  <c:v>57.61718749999999</c:v>
                </c:pt>
                <c:pt idx="262834">
                  <c:v>3.05175781</c:v>
                </c:pt>
                <c:pt idx="262835">
                  <c:v>-46.1425781</c:v>
                </c:pt>
                <c:pt idx="262836">
                  <c:v>-90.33203119999993</c:v>
                </c:pt>
                <c:pt idx="262837">
                  <c:v>-110.229492</c:v>
                </c:pt>
                <c:pt idx="262838">
                  <c:v>-97.4121094</c:v>
                </c:pt>
                <c:pt idx="262839">
                  <c:v>-55.1757812</c:v>
                </c:pt>
                <c:pt idx="262840">
                  <c:v>-3.29589844</c:v>
                </c:pt>
                <c:pt idx="262841">
                  <c:v>42.8466797</c:v>
                </c:pt>
                <c:pt idx="262842">
                  <c:v>81.17675779999993</c:v>
                </c:pt>
                <c:pt idx="262843">
                  <c:v>111.328125</c:v>
                </c:pt>
                <c:pt idx="262844">
                  <c:v>100.341797</c:v>
                </c:pt>
                <c:pt idx="262845">
                  <c:v>62.5</c:v>
                </c:pt>
                <c:pt idx="262846">
                  <c:v>14.6484375</c:v>
                </c:pt>
                <c:pt idx="262847">
                  <c:v>-37.5976562</c:v>
                </c:pt>
                <c:pt idx="262848">
                  <c:v>-77.5146484</c:v>
                </c:pt>
                <c:pt idx="262849">
                  <c:v>-103.027344</c:v>
                </c:pt>
                <c:pt idx="262850">
                  <c:v>-90.82031249999996</c:v>
                </c:pt>
                <c:pt idx="262851">
                  <c:v>-66.52832029999998</c:v>
                </c:pt>
                <c:pt idx="262852">
                  <c:v>-16.9677734</c:v>
                </c:pt>
                <c:pt idx="262853">
                  <c:v>34.7900391</c:v>
                </c:pt>
                <c:pt idx="262854">
                  <c:v>79.9560547</c:v>
                </c:pt>
                <c:pt idx="262855">
                  <c:v>104.858398</c:v>
                </c:pt>
                <c:pt idx="262856">
                  <c:v>108.520508</c:v>
                </c:pt>
                <c:pt idx="262857">
                  <c:v>68.60351559999998</c:v>
                </c:pt>
                <c:pt idx="262858">
                  <c:v>19.0429688</c:v>
                </c:pt>
                <c:pt idx="262859">
                  <c:v>-34.6679688</c:v>
                </c:pt>
                <c:pt idx="262860">
                  <c:v>-82.15332029999998</c:v>
                </c:pt>
                <c:pt idx="262861">
                  <c:v>-98.9990234</c:v>
                </c:pt>
                <c:pt idx="262862">
                  <c:v>-92.0410156</c:v>
                </c:pt>
                <c:pt idx="262863">
                  <c:v>-65.9179688</c:v>
                </c:pt>
                <c:pt idx="262864">
                  <c:v>-18.6767578</c:v>
                </c:pt>
                <c:pt idx="262865">
                  <c:v>36.4990234</c:v>
                </c:pt>
                <c:pt idx="262866">
                  <c:v>76.9042969</c:v>
                </c:pt>
                <c:pt idx="262867">
                  <c:v>112.670898</c:v>
                </c:pt>
                <c:pt idx="262868">
                  <c:v>100.463867</c:v>
                </c:pt>
                <c:pt idx="262869">
                  <c:v>67.7490234</c:v>
                </c:pt>
                <c:pt idx="262870">
                  <c:v>19.2871094</c:v>
                </c:pt>
                <c:pt idx="262871">
                  <c:v>-26.8554688</c:v>
                </c:pt>
                <c:pt idx="262872">
                  <c:v>-71.2890625</c:v>
                </c:pt>
                <c:pt idx="262873">
                  <c:v>-100.708008</c:v>
                </c:pt>
                <c:pt idx="262874">
                  <c:v>-105.224609</c:v>
                </c:pt>
                <c:pt idx="262875">
                  <c:v>-74.46289059999998</c:v>
                </c:pt>
                <c:pt idx="262876">
                  <c:v>-30.3955078</c:v>
                </c:pt>
                <c:pt idx="262877">
                  <c:v>23.3154297</c:v>
                </c:pt>
                <c:pt idx="262878">
                  <c:v>69.9462891</c:v>
                </c:pt>
                <c:pt idx="262879">
                  <c:v>97.5341797</c:v>
                </c:pt>
                <c:pt idx="262880">
                  <c:v>103.027344</c:v>
                </c:pt>
                <c:pt idx="262881">
                  <c:v>74.21875</c:v>
                </c:pt>
                <c:pt idx="262882">
                  <c:v>31.98242189999997</c:v>
                </c:pt>
                <c:pt idx="262883">
                  <c:v>-19.53125</c:v>
                </c:pt>
                <c:pt idx="262884">
                  <c:v>-70.0683594</c:v>
                </c:pt>
                <c:pt idx="262885">
                  <c:v>-102.172852</c:v>
                </c:pt>
                <c:pt idx="262886">
                  <c:v>-102.050781</c:v>
                </c:pt>
                <c:pt idx="262887">
                  <c:v>-74.0966797</c:v>
                </c:pt>
                <c:pt idx="262888">
                  <c:v>-34.9121094</c:v>
                </c:pt>
                <c:pt idx="262889">
                  <c:v>12.5732422</c:v>
                </c:pt>
                <c:pt idx="262890">
                  <c:v>69.45800779999998</c:v>
                </c:pt>
                <c:pt idx="262891">
                  <c:v>97.2900391</c:v>
                </c:pt>
                <c:pt idx="262892">
                  <c:v>104.492188</c:v>
                </c:pt>
                <c:pt idx="262893">
                  <c:v>84.7167969</c:v>
                </c:pt>
                <c:pt idx="262894">
                  <c:v>43.8232422</c:v>
                </c:pt>
                <c:pt idx="262895">
                  <c:v>-10.9863281</c:v>
                </c:pt>
                <c:pt idx="262896">
                  <c:v>-54.0771484</c:v>
                </c:pt>
                <c:pt idx="262897">
                  <c:v>-98.87695309999998</c:v>
                </c:pt>
                <c:pt idx="262898">
                  <c:v>-107.788086</c:v>
                </c:pt>
                <c:pt idx="262899">
                  <c:v>-88.8671875</c:v>
                </c:pt>
                <c:pt idx="262900">
                  <c:v>-40.0390625</c:v>
                </c:pt>
                <c:pt idx="262901">
                  <c:v>1.34277344</c:v>
                </c:pt>
                <c:pt idx="262902">
                  <c:v>52.6123047</c:v>
                </c:pt>
                <c:pt idx="262903">
                  <c:v>94.2382812</c:v>
                </c:pt>
                <c:pt idx="262904">
                  <c:v>108.032227</c:v>
                </c:pt>
                <c:pt idx="262905">
                  <c:v>87.4023438</c:v>
                </c:pt>
                <c:pt idx="262906">
                  <c:v>46.1425781</c:v>
                </c:pt>
                <c:pt idx="262907">
                  <c:v>0.48828125</c:v>
                </c:pt>
                <c:pt idx="262908">
                  <c:v>-42.1142578</c:v>
                </c:pt>
                <c:pt idx="262909">
                  <c:v>-89.7216797</c:v>
                </c:pt>
                <c:pt idx="262910">
                  <c:v>-104.858398</c:v>
                </c:pt>
                <c:pt idx="262911">
                  <c:v>-85.8154297</c:v>
                </c:pt>
                <c:pt idx="262912">
                  <c:v>-44.1894531</c:v>
                </c:pt>
                <c:pt idx="262913">
                  <c:v>2.80761719</c:v>
                </c:pt>
                <c:pt idx="262914">
                  <c:v>49.5605469</c:v>
                </c:pt>
                <c:pt idx="262915">
                  <c:v>92.89550779999998</c:v>
                </c:pt>
                <c:pt idx="262916">
                  <c:v>104.248047</c:v>
                </c:pt>
                <c:pt idx="262917">
                  <c:v>83.7402344</c:v>
                </c:pt>
                <c:pt idx="262918">
                  <c:v>51.5136719</c:v>
                </c:pt>
                <c:pt idx="262919">
                  <c:v>1.70898438</c:v>
                </c:pt>
                <c:pt idx="262920">
                  <c:v>-47.2412109</c:v>
                </c:pt>
                <c:pt idx="262921">
                  <c:v>-85.4492188</c:v>
                </c:pt>
                <c:pt idx="262922">
                  <c:v>-103.271484</c:v>
                </c:pt>
                <c:pt idx="262923">
                  <c:v>-91.3085938</c:v>
                </c:pt>
                <c:pt idx="262924">
                  <c:v>-60.4248047</c:v>
                </c:pt>
                <c:pt idx="262925">
                  <c:v>-5.98144531</c:v>
                </c:pt>
                <c:pt idx="262926">
                  <c:v>46.875</c:v>
                </c:pt>
                <c:pt idx="262927">
                  <c:v>78.8574219</c:v>
                </c:pt>
                <c:pt idx="262928">
                  <c:v>99.2431641</c:v>
                </c:pt>
                <c:pt idx="262929">
                  <c:v>91.796875</c:v>
                </c:pt>
                <c:pt idx="262930">
                  <c:v>58.3496094</c:v>
                </c:pt>
                <c:pt idx="262931">
                  <c:v>5.49316406</c:v>
                </c:pt>
                <c:pt idx="262932">
                  <c:v>-43.9453125</c:v>
                </c:pt>
                <c:pt idx="262933">
                  <c:v>-82.27539059999994</c:v>
                </c:pt>
                <c:pt idx="262934">
                  <c:v>-105.224609</c:v>
                </c:pt>
                <c:pt idx="262935">
                  <c:v>-92.77343749999996</c:v>
                </c:pt>
                <c:pt idx="262936">
                  <c:v>-64.8193359</c:v>
                </c:pt>
                <c:pt idx="262937">
                  <c:v>-9.155273439999998</c:v>
                </c:pt>
                <c:pt idx="262938">
                  <c:v>47.9736328</c:v>
                </c:pt>
                <c:pt idx="262939">
                  <c:v>83.3740234</c:v>
                </c:pt>
                <c:pt idx="262940">
                  <c:v>103.271484</c:v>
                </c:pt>
                <c:pt idx="262941">
                  <c:v>101.44043</c:v>
                </c:pt>
                <c:pt idx="262942">
                  <c:v>67.13867190000001</c:v>
                </c:pt>
                <c:pt idx="262943">
                  <c:v>12.3291016</c:v>
                </c:pt>
                <c:pt idx="262944">
                  <c:v>-35.4003906</c:v>
                </c:pt>
                <c:pt idx="262945">
                  <c:v>-80.2001953</c:v>
                </c:pt>
                <c:pt idx="262946">
                  <c:v>-101.5625</c:v>
                </c:pt>
                <c:pt idx="262947">
                  <c:v>-98.75488279999998</c:v>
                </c:pt>
                <c:pt idx="262948">
                  <c:v>-68.9697266</c:v>
                </c:pt>
                <c:pt idx="262949">
                  <c:v>-16.2353516</c:v>
                </c:pt>
                <c:pt idx="262950">
                  <c:v>32.4707031</c:v>
                </c:pt>
                <c:pt idx="262951">
                  <c:v>78.7353516</c:v>
                </c:pt>
                <c:pt idx="262952">
                  <c:v>99.60937499999996</c:v>
                </c:pt>
                <c:pt idx="262953">
                  <c:v>92.5292969</c:v>
                </c:pt>
                <c:pt idx="262954">
                  <c:v>69.7021484</c:v>
                </c:pt>
                <c:pt idx="262955">
                  <c:v>22.9492188</c:v>
                </c:pt>
                <c:pt idx="262956">
                  <c:v>-30.3955078</c:v>
                </c:pt>
                <c:pt idx="262957">
                  <c:v>-79.7119141</c:v>
                </c:pt>
                <c:pt idx="262958">
                  <c:v>-102.050781</c:v>
                </c:pt>
                <c:pt idx="262959">
                  <c:v>-92.0410156</c:v>
                </c:pt>
                <c:pt idx="262960">
                  <c:v>-67.13867190000001</c:v>
                </c:pt>
                <c:pt idx="262961">
                  <c:v>-27.5878906</c:v>
                </c:pt>
                <c:pt idx="262962">
                  <c:v>19.53125</c:v>
                </c:pt>
                <c:pt idx="262963">
                  <c:v>70.9228516</c:v>
                </c:pt>
                <c:pt idx="262964">
                  <c:v>101.5625</c:v>
                </c:pt>
                <c:pt idx="262965">
                  <c:v>94.7265625</c:v>
                </c:pt>
                <c:pt idx="262966">
                  <c:v>66.8945312</c:v>
                </c:pt>
                <c:pt idx="262967">
                  <c:v>30.0292969</c:v>
                </c:pt>
                <c:pt idx="262968">
                  <c:v>-19.1650391</c:v>
                </c:pt>
                <c:pt idx="262969">
                  <c:v>-73.60839839999993</c:v>
                </c:pt>
                <c:pt idx="262970">
                  <c:v>-99.85351559999998</c:v>
                </c:pt>
                <c:pt idx="262971">
                  <c:v>-105.224609</c:v>
                </c:pt>
                <c:pt idx="262972">
                  <c:v>-76.0498047</c:v>
                </c:pt>
                <c:pt idx="262973">
                  <c:v>-37.5976562</c:v>
                </c:pt>
                <c:pt idx="262974">
                  <c:v>20.0195312</c:v>
                </c:pt>
                <c:pt idx="262975">
                  <c:v>73.2421875</c:v>
                </c:pt>
                <c:pt idx="262976">
                  <c:v>95.9472656</c:v>
                </c:pt>
                <c:pt idx="262977">
                  <c:v>102.050781</c:v>
                </c:pt>
                <c:pt idx="262978">
                  <c:v>79.22363279999998</c:v>
                </c:pt>
                <c:pt idx="262979">
                  <c:v>29.4189453</c:v>
                </c:pt>
                <c:pt idx="262980">
                  <c:v>-16.8457031</c:v>
                </c:pt>
                <c:pt idx="262981">
                  <c:v>-59.3261719</c:v>
                </c:pt>
                <c:pt idx="262982">
                  <c:v>-97.90039059999998</c:v>
                </c:pt>
                <c:pt idx="262983">
                  <c:v>-104.492188</c:v>
                </c:pt>
                <c:pt idx="262984">
                  <c:v>-83.0078125</c:v>
                </c:pt>
                <c:pt idx="262985">
                  <c:v>-32.8369141</c:v>
                </c:pt>
                <c:pt idx="262986">
                  <c:v>9.88769531</c:v>
                </c:pt>
                <c:pt idx="262987">
                  <c:v>59.5703125</c:v>
                </c:pt>
                <c:pt idx="262988">
                  <c:v>96.67968749999996</c:v>
                </c:pt>
                <c:pt idx="262989">
                  <c:v>107.177734</c:v>
                </c:pt>
                <c:pt idx="262990">
                  <c:v>89.2333984</c:v>
                </c:pt>
                <c:pt idx="262991">
                  <c:v>41.6259766</c:v>
                </c:pt>
                <c:pt idx="262992">
                  <c:v>-12.5732422</c:v>
                </c:pt>
                <c:pt idx="262993">
                  <c:v>-58.2275391</c:v>
                </c:pt>
                <c:pt idx="262994">
                  <c:v>-89.84375</c:v>
                </c:pt>
                <c:pt idx="262995">
                  <c:v>-106.933594</c:v>
                </c:pt>
                <c:pt idx="262996">
                  <c:v>-86.05957029999998</c:v>
                </c:pt>
                <c:pt idx="262997">
                  <c:v>-43.8232422</c:v>
                </c:pt>
                <c:pt idx="262998">
                  <c:v>10.3759766</c:v>
                </c:pt>
                <c:pt idx="262999">
                  <c:v>63.9648438</c:v>
                </c:pt>
                <c:pt idx="263000">
                  <c:v>92.0410156</c:v>
                </c:pt>
                <c:pt idx="263001">
                  <c:v>108.642578</c:v>
                </c:pt>
                <c:pt idx="263002">
                  <c:v>81.4208984</c:v>
                </c:pt>
                <c:pt idx="263003">
                  <c:v>42.7246094</c:v>
                </c:pt>
                <c:pt idx="263004">
                  <c:v>-6.225585939999994</c:v>
                </c:pt>
                <c:pt idx="263005">
                  <c:v>-53.8330078</c:v>
                </c:pt>
                <c:pt idx="263006">
                  <c:v>-96.5576172</c:v>
                </c:pt>
                <c:pt idx="263007">
                  <c:v>-106.567383</c:v>
                </c:pt>
                <c:pt idx="263008">
                  <c:v>-93.38378909999996</c:v>
                </c:pt>
                <c:pt idx="263009">
                  <c:v>-49.4384766</c:v>
                </c:pt>
                <c:pt idx="263010">
                  <c:v>2.07519531</c:v>
                </c:pt>
                <c:pt idx="263011">
                  <c:v>48.2177734</c:v>
                </c:pt>
                <c:pt idx="263012">
                  <c:v>88.0126953</c:v>
                </c:pt>
                <c:pt idx="263013">
                  <c:v>102.172852</c:v>
                </c:pt>
                <c:pt idx="263014">
                  <c:v>84.5947266</c:v>
                </c:pt>
                <c:pt idx="263015">
                  <c:v>50.2929688</c:v>
                </c:pt>
                <c:pt idx="263016">
                  <c:v>5.73730469</c:v>
                </c:pt>
                <c:pt idx="263017">
                  <c:v>-50.5371094</c:v>
                </c:pt>
                <c:pt idx="263018">
                  <c:v>-88.5009766</c:v>
                </c:pt>
                <c:pt idx="263019">
                  <c:v>-104.248047</c:v>
                </c:pt>
                <c:pt idx="263020">
                  <c:v>-94.4824219</c:v>
                </c:pt>
                <c:pt idx="263021">
                  <c:v>-56.0302734</c:v>
                </c:pt>
                <c:pt idx="263022">
                  <c:v>-3.41796875</c:v>
                </c:pt>
                <c:pt idx="263023">
                  <c:v>51.6357422</c:v>
                </c:pt>
                <c:pt idx="263024">
                  <c:v>89.5996094</c:v>
                </c:pt>
                <c:pt idx="263025">
                  <c:v>105.34668</c:v>
                </c:pt>
                <c:pt idx="263026">
                  <c:v>88.13476559999998</c:v>
                </c:pt>
                <c:pt idx="263027">
                  <c:v>57.8613281</c:v>
                </c:pt>
                <c:pt idx="263028">
                  <c:v>4.394531249999993</c:v>
                </c:pt>
                <c:pt idx="263029">
                  <c:v>-48.0957031</c:v>
                </c:pt>
                <c:pt idx="263030">
                  <c:v>-86.7919922</c:v>
                </c:pt>
                <c:pt idx="263031">
                  <c:v>-103.881836</c:v>
                </c:pt>
                <c:pt idx="263032">
                  <c:v>-92.89550779999998</c:v>
                </c:pt>
                <c:pt idx="263033">
                  <c:v>-69.0917969</c:v>
                </c:pt>
                <c:pt idx="263034">
                  <c:v>-14.6484375</c:v>
                </c:pt>
                <c:pt idx="263035">
                  <c:v>42.7246094</c:v>
                </c:pt>
                <c:pt idx="263036">
                  <c:v>83.6181641</c:v>
                </c:pt>
                <c:pt idx="263037">
                  <c:v>108.886719</c:v>
                </c:pt>
                <c:pt idx="263038">
                  <c:v>99.85351559999998</c:v>
                </c:pt>
                <c:pt idx="263039">
                  <c:v>65.0634766</c:v>
                </c:pt>
                <c:pt idx="263040">
                  <c:v>16.72363279999998</c:v>
                </c:pt>
                <c:pt idx="263041">
                  <c:v>-31.4941406</c:v>
                </c:pt>
                <c:pt idx="263042">
                  <c:v>-77.75878909999996</c:v>
                </c:pt>
                <c:pt idx="263043">
                  <c:v>-106.567383</c:v>
                </c:pt>
                <c:pt idx="263044">
                  <c:v>-98.1445312</c:v>
                </c:pt>
                <c:pt idx="263045">
                  <c:v>-69.8242188</c:v>
                </c:pt>
                <c:pt idx="263046">
                  <c:v>-20.0195312</c:v>
                </c:pt>
                <c:pt idx="263047">
                  <c:v>25.7568359</c:v>
                </c:pt>
                <c:pt idx="263048">
                  <c:v>67.7490234</c:v>
                </c:pt>
                <c:pt idx="263049">
                  <c:v>97.0458984</c:v>
                </c:pt>
                <c:pt idx="263050">
                  <c:v>95.2148438</c:v>
                </c:pt>
                <c:pt idx="263051">
                  <c:v>62.9882812</c:v>
                </c:pt>
                <c:pt idx="263052">
                  <c:v>25.390625</c:v>
                </c:pt>
                <c:pt idx="263053">
                  <c:v>-29.5410156</c:v>
                </c:pt>
                <c:pt idx="263054">
                  <c:v>-71.6552734</c:v>
                </c:pt>
                <c:pt idx="263055">
                  <c:v>-103.637695</c:v>
                </c:pt>
                <c:pt idx="263056">
                  <c:v>-98.5107422</c:v>
                </c:pt>
                <c:pt idx="263057">
                  <c:v>-70.80078119999993</c:v>
                </c:pt>
                <c:pt idx="263058">
                  <c:v>-27.5878906</c:v>
                </c:pt>
                <c:pt idx="263059">
                  <c:v>35.15625</c:v>
                </c:pt>
                <c:pt idx="263060">
                  <c:v>77.39257809999994</c:v>
                </c:pt>
                <c:pt idx="263061">
                  <c:v>107.177734</c:v>
                </c:pt>
                <c:pt idx="263062">
                  <c:v>103.881836</c:v>
                </c:pt>
                <c:pt idx="263063">
                  <c:v>79.22363279999998</c:v>
                </c:pt>
                <c:pt idx="263064">
                  <c:v>31.7382812</c:v>
                </c:pt>
                <c:pt idx="263065">
                  <c:v>-21.8505859</c:v>
                </c:pt>
                <c:pt idx="263066">
                  <c:v>-77.5146484</c:v>
                </c:pt>
                <c:pt idx="263067">
                  <c:v>-99.4873047</c:v>
                </c:pt>
                <c:pt idx="263068">
                  <c:v>-93.2617188</c:v>
                </c:pt>
                <c:pt idx="263069">
                  <c:v>-77.27050779999998</c:v>
                </c:pt>
                <c:pt idx="263070">
                  <c:v>-32.7148438</c:v>
                </c:pt>
                <c:pt idx="263071">
                  <c:v>20.7519531</c:v>
                </c:pt>
                <c:pt idx="263072">
                  <c:v>70.55664059999998</c:v>
                </c:pt>
                <c:pt idx="263073">
                  <c:v>95.3369141</c:v>
                </c:pt>
                <c:pt idx="263074">
                  <c:v>103.149414</c:v>
                </c:pt>
                <c:pt idx="263075">
                  <c:v>86.18164059999998</c:v>
                </c:pt>
                <c:pt idx="263076">
                  <c:v>31.8603516</c:v>
                </c:pt>
                <c:pt idx="263077">
                  <c:v>-25.5126953</c:v>
                </c:pt>
                <c:pt idx="263078">
                  <c:v>-68.4814453</c:v>
                </c:pt>
                <c:pt idx="263079">
                  <c:v>-95.2148438</c:v>
                </c:pt>
                <c:pt idx="263080">
                  <c:v>-101.928711</c:v>
                </c:pt>
                <c:pt idx="263081">
                  <c:v>-82.5195312</c:v>
                </c:pt>
                <c:pt idx="263082">
                  <c:v>-42.3583984</c:v>
                </c:pt>
                <c:pt idx="263083">
                  <c:v>11.8408203</c:v>
                </c:pt>
                <c:pt idx="263084">
                  <c:v>59.3261719</c:v>
                </c:pt>
                <c:pt idx="263085">
                  <c:v>95.82519529999998</c:v>
                </c:pt>
                <c:pt idx="263086">
                  <c:v>104.858398</c:v>
                </c:pt>
                <c:pt idx="263087">
                  <c:v>83.3740234</c:v>
                </c:pt>
                <c:pt idx="263088">
                  <c:v>45.5322266</c:v>
                </c:pt>
                <c:pt idx="263089">
                  <c:v>-10.3759766</c:v>
                </c:pt>
                <c:pt idx="263090">
                  <c:v>-62.9882812</c:v>
                </c:pt>
                <c:pt idx="263091">
                  <c:v>-89.4775391</c:v>
                </c:pt>
                <c:pt idx="263092">
                  <c:v>-99.3652344</c:v>
                </c:pt>
                <c:pt idx="263093">
                  <c:v>-84.8388672</c:v>
                </c:pt>
                <c:pt idx="263094">
                  <c:v>-47.2412109</c:v>
                </c:pt>
                <c:pt idx="263095">
                  <c:v>5.615234379999995</c:v>
                </c:pt>
                <c:pt idx="263096">
                  <c:v>56.88476559999999</c:v>
                </c:pt>
                <c:pt idx="263097">
                  <c:v>93.5058594</c:v>
                </c:pt>
                <c:pt idx="263098">
                  <c:v>102.416992</c:v>
                </c:pt>
                <c:pt idx="263099">
                  <c:v>83.3740234</c:v>
                </c:pt>
                <c:pt idx="263100">
                  <c:v>45.6542969</c:v>
                </c:pt>
                <c:pt idx="263101">
                  <c:v>-1.58691406</c:v>
                </c:pt>
                <c:pt idx="263102">
                  <c:v>-53.7109375</c:v>
                </c:pt>
                <c:pt idx="263103">
                  <c:v>-92.89550779999998</c:v>
                </c:pt>
                <c:pt idx="263104">
                  <c:v>-107.299805</c:v>
                </c:pt>
                <c:pt idx="263105">
                  <c:v>-83.7402344</c:v>
                </c:pt>
                <c:pt idx="263106">
                  <c:v>-46.875</c:v>
                </c:pt>
                <c:pt idx="263107">
                  <c:v>-0.122070312</c:v>
                </c:pt>
                <c:pt idx="263108">
                  <c:v>52.9785156</c:v>
                </c:pt>
                <c:pt idx="263109">
                  <c:v>87.15820309999998</c:v>
                </c:pt>
                <c:pt idx="263110">
                  <c:v>106.811523</c:v>
                </c:pt>
                <c:pt idx="263111">
                  <c:v>87.03613279999998</c:v>
                </c:pt>
                <c:pt idx="263112">
                  <c:v>50.78125</c:v>
                </c:pt>
                <c:pt idx="263113">
                  <c:v>5.004882809999995</c:v>
                </c:pt>
                <c:pt idx="263114">
                  <c:v>-46.2646484</c:v>
                </c:pt>
                <c:pt idx="263115">
                  <c:v>-86.7919922</c:v>
                </c:pt>
                <c:pt idx="263116">
                  <c:v>-102.416992</c:v>
                </c:pt>
                <c:pt idx="263117">
                  <c:v>-93.1396484</c:v>
                </c:pt>
                <c:pt idx="263118">
                  <c:v>-52.734375</c:v>
                </c:pt>
                <c:pt idx="263119">
                  <c:v>-8.544921879999997</c:v>
                </c:pt>
                <c:pt idx="263120">
                  <c:v>46.5087891</c:v>
                </c:pt>
                <c:pt idx="263121">
                  <c:v>86.9140625</c:v>
                </c:pt>
                <c:pt idx="263122">
                  <c:v>106.689453</c:v>
                </c:pt>
                <c:pt idx="263123">
                  <c:v>95.9472656</c:v>
                </c:pt>
                <c:pt idx="263124">
                  <c:v>55.5419922</c:v>
                </c:pt>
                <c:pt idx="263125">
                  <c:v>5.73730469</c:v>
                </c:pt>
                <c:pt idx="263126">
                  <c:v>-39.0625</c:v>
                </c:pt>
                <c:pt idx="263127">
                  <c:v>-89.35546879999995</c:v>
                </c:pt>
                <c:pt idx="263128">
                  <c:v>-106.811523</c:v>
                </c:pt>
                <c:pt idx="263129">
                  <c:v>-92.4072266</c:v>
                </c:pt>
                <c:pt idx="263130">
                  <c:v>-55.9082031</c:v>
                </c:pt>
                <c:pt idx="263131">
                  <c:v>-4.15039062</c:v>
                </c:pt>
                <c:pt idx="263132">
                  <c:v>43.2128906</c:v>
                </c:pt>
                <c:pt idx="263133">
                  <c:v>82.7636719</c:v>
                </c:pt>
                <c:pt idx="263134">
                  <c:v>99.2431641</c:v>
                </c:pt>
                <c:pt idx="263135">
                  <c:v>96.67968749999996</c:v>
                </c:pt>
                <c:pt idx="263136">
                  <c:v>60.6689453</c:v>
                </c:pt>
                <c:pt idx="263137">
                  <c:v>17.9443359</c:v>
                </c:pt>
                <c:pt idx="263138">
                  <c:v>-33.9355469</c:v>
                </c:pt>
                <c:pt idx="263139">
                  <c:v>-80.078125</c:v>
                </c:pt>
                <c:pt idx="263140">
                  <c:v>-101.196289</c:v>
                </c:pt>
                <c:pt idx="263141">
                  <c:v>-100.952148</c:v>
                </c:pt>
                <c:pt idx="263142">
                  <c:v>-70.55664059999998</c:v>
                </c:pt>
                <c:pt idx="263143">
                  <c:v>-22.4609375</c:v>
                </c:pt>
                <c:pt idx="263144">
                  <c:v>34.17968749999999</c:v>
                </c:pt>
                <c:pt idx="263145">
                  <c:v>81.0546875</c:v>
                </c:pt>
                <c:pt idx="263146">
                  <c:v>99.9755859</c:v>
                </c:pt>
                <c:pt idx="263147">
                  <c:v>96.80175779999998</c:v>
                </c:pt>
                <c:pt idx="263148">
                  <c:v>71.2890625</c:v>
                </c:pt>
                <c:pt idx="263149">
                  <c:v>21.8505859</c:v>
                </c:pt>
                <c:pt idx="263150">
                  <c:v>-28.9306641</c:v>
                </c:pt>
                <c:pt idx="263151">
                  <c:v>-72.87597659999993</c:v>
                </c:pt>
                <c:pt idx="263152">
                  <c:v>-92.0410156</c:v>
                </c:pt>
                <c:pt idx="263153">
                  <c:v>-99.7314453</c:v>
                </c:pt>
                <c:pt idx="263154">
                  <c:v>-73.2421875</c:v>
                </c:pt>
                <c:pt idx="263155">
                  <c:v>-26.3671875</c:v>
                </c:pt>
                <c:pt idx="263156">
                  <c:v>27.0996094</c:v>
                </c:pt>
                <c:pt idx="263157">
                  <c:v>77.14843749999996</c:v>
                </c:pt>
                <c:pt idx="263158">
                  <c:v>101.928711</c:v>
                </c:pt>
                <c:pt idx="263159">
                  <c:v>103.027344</c:v>
                </c:pt>
                <c:pt idx="263160">
                  <c:v>74.0966797</c:v>
                </c:pt>
                <c:pt idx="263161">
                  <c:v>22.9492188</c:v>
                </c:pt>
                <c:pt idx="263162">
                  <c:v>-31.1279297</c:v>
                </c:pt>
                <c:pt idx="263163">
                  <c:v>-73.3642578</c:v>
                </c:pt>
                <c:pt idx="263164">
                  <c:v>-98.38867190000001</c:v>
                </c:pt>
                <c:pt idx="263165">
                  <c:v>-99.1210938</c:v>
                </c:pt>
                <c:pt idx="263166">
                  <c:v>-78.8574219</c:v>
                </c:pt>
                <c:pt idx="263167">
                  <c:v>-31.25</c:v>
                </c:pt>
                <c:pt idx="263168">
                  <c:v>19.0429688</c:v>
                </c:pt>
                <c:pt idx="263169">
                  <c:v>66.0400391</c:v>
                </c:pt>
                <c:pt idx="263170">
                  <c:v>91.796875</c:v>
                </c:pt>
                <c:pt idx="263171">
                  <c:v>96.5576172</c:v>
                </c:pt>
                <c:pt idx="263172">
                  <c:v>77.27050779999998</c:v>
                </c:pt>
                <c:pt idx="263173">
                  <c:v>38.2080078</c:v>
                </c:pt>
                <c:pt idx="263174">
                  <c:v>-19.1650391</c:v>
                </c:pt>
                <c:pt idx="263175">
                  <c:v>-67.0166016</c:v>
                </c:pt>
                <c:pt idx="263176">
                  <c:v>-94.84863279999998</c:v>
                </c:pt>
                <c:pt idx="263177">
                  <c:v>-102.050781</c:v>
                </c:pt>
                <c:pt idx="263178">
                  <c:v>-80.078125</c:v>
                </c:pt>
                <c:pt idx="263179">
                  <c:v>-35.8886719</c:v>
                </c:pt>
                <c:pt idx="263180">
                  <c:v>14.1601562</c:v>
                </c:pt>
                <c:pt idx="263181">
                  <c:v>62.0117188</c:v>
                </c:pt>
                <c:pt idx="263182">
                  <c:v>94.84863279999998</c:v>
                </c:pt>
                <c:pt idx="263183">
                  <c:v>104.370117</c:v>
                </c:pt>
                <c:pt idx="263184">
                  <c:v>78.9794922</c:v>
                </c:pt>
                <c:pt idx="263185">
                  <c:v>36.0107422</c:v>
                </c:pt>
                <c:pt idx="263186">
                  <c:v>-7.93457031</c:v>
                </c:pt>
                <c:pt idx="263187">
                  <c:v>-58.1054688</c:v>
                </c:pt>
                <c:pt idx="263188">
                  <c:v>-92.2851562</c:v>
                </c:pt>
                <c:pt idx="263189">
                  <c:v>-103.027344</c:v>
                </c:pt>
                <c:pt idx="263190">
                  <c:v>-84.10644529999998</c:v>
                </c:pt>
                <c:pt idx="263191">
                  <c:v>-48.828125</c:v>
                </c:pt>
                <c:pt idx="263192">
                  <c:v>7.20214844</c:v>
                </c:pt>
                <c:pt idx="263193">
                  <c:v>58.2275391</c:v>
                </c:pt>
                <c:pt idx="263194">
                  <c:v>100.585938</c:v>
                </c:pt>
                <c:pt idx="263195">
                  <c:v>106.811523</c:v>
                </c:pt>
                <c:pt idx="263196">
                  <c:v>93.1396484</c:v>
                </c:pt>
                <c:pt idx="263197">
                  <c:v>50.1708984</c:v>
                </c:pt>
                <c:pt idx="263198">
                  <c:v>-8.544921879999997</c:v>
                </c:pt>
                <c:pt idx="263199">
                  <c:v>-60.0585938</c:v>
                </c:pt>
                <c:pt idx="263200">
                  <c:v>-88.0126953</c:v>
                </c:pt>
                <c:pt idx="263201">
                  <c:v>-100.341797</c:v>
                </c:pt>
                <c:pt idx="263202">
                  <c:v>-82.6416016</c:v>
                </c:pt>
                <c:pt idx="263203">
                  <c:v>-50.0488281</c:v>
                </c:pt>
                <c:pt idx="263204">
                  <c:v>-3.41796875</c:v>
                </c:pt>
                <c:pt idx="263205">
                  <c:v>51.0253906</c:v>
                </c:pt>
                <c:pt idx="263206">
                  <c:v>90.6982422</c:v>
                </c:pt>
                <c:pt idx="263207">
                  <c:v>99.4873047</c:v>
                </c:pt>
                <c:pt idx="263208">
                  <c:v>81.66503909999996</c:v>
                </c:pt>
                <c:pt idx="263209">
                  <c:v>56.2744141</c:v>
                </c:pt>
                <c:pt idx="263210">
                  <c:v>7.812499999999997</c:v>
                </c:pt>
                <c:pt idx="263211">
                  <c:v>-52.9785156</c:v>
                </c:pt>
                <c:pt idx="263212">
                  <c:v>-86.3037109</c:v>
                </c:pt>
                <c:pt idx="263213">
                  <c:v>-105.957031</c:v>
                </c:pt>
                <c:pt idx="263214">
                  <c:v>-95.703125</c:v>
                </c:pt>
                <c:pt idx="263215">
                  <c:v>-56.640625</c:v>
                </c:pt>
                <c:pt idx="263216">
                  <c:v>0.366210938</c:v>
                </c:pt>
                <c:pt idx="263217">
                  <c:v>44.55566409999999</c:v>
                </c:pt>
                <c:pt idx="263218">
                  <c:v>83.984375</c:v>
                </c:pt>
                <c:pt idx="263219">
                  <c:v>102.539062</c:v>
                </c:pt>
                <c:pt idx="263220">
                  <c:v>92.6513672</c:v>
                </c:pt>
                <c:pt idx="263221">
                  <c:v>55.0537109</c:v>
                </c:pt>
                <c:pt idx="263222">
                  <c:v>11.3525391</c:v>
                </c:pt>
                <c:pt idx="263223">
                  <c:v>-38.3300781</c:v>
                </c:pt>
                <c:pt idx="263224">
                  <c:v>-85.3271484</c:v>
                </c:pt>
                <c:pt idx="263225">
                  <c:v>-105.224609</c:v>
                </c:pt>
                <c:pt idx="263226">
                  <c:v>-94.4824219</c:v>
                </c:pt>
                <c:pt idx="263227">
                  <c:v>-63.2324219</c:v>
                </c:pt>
                <c:pt idx="263228">
                  <c:v>-12.0849609</c:v>
                </c:pt>
                <c:pt idx="263229">
                  <c:v>40.2832031</c:v>
                </c:pt>
                <c:pt idx="263230">
                  <c:v>79.22363279999998</c:v>
                </c:pt>
                <c:pt idx="263231">
                  <c:v>104.003906</c:v>
                </c:pt>
                <c:pt idx="263232">
                  <c:v>96.67968749999996</c:v>
                </c:pt>
                <c:pt idx="263233">
                  <c:v>61.7675781</c:v>
                </c:pt>
                <c:pt idx="263234">
                  <c:v>13.1835938</c:v>
                </c:pt>
                <c:pt idx="263235">
                  <c:v>-38.2080078</c:v>
                </c:pt>
                <c:pt idx="263236">
                  <c:v>-74.7070312</c:v>
                </c:pt>
                <c:pt idx="263237">
                  <c:v>-102.416992</c:v>
                </c:pt>
                <c:pt idx="263238">
                  <c:v>-100.463867</c:v>
                </c:pt>
                <c:pt idx="263239">
                  <c:v>-70.0683594</c:v>
                </c:pt>
                <c:pt idx="263240">
                  <c:v>-22.3388672</c:v>
                </c:pt>
                <c:pt idx="263241">
                  <c:v>30.6396484</c:v>
                </c:pt>
                <c:pt idx="263242">
                  <c:v>75.9277344</c:v>
                </c:pt>
                <c:pt idx="263243">
                  <c:v>100.463867</c:v>
                </c:pt>
                <c:pt idx="263244">
                  <c:v>94.4824219</c:v>
                </c:pt>
                <c:pt idx="263245">
                  <c:v>68.1152344</c:v>
                </c:pt>
                <c:pt idx="263246">
                  <c:v>27.4658203</c:v>
                </c:pt>
                <c:pt idx="263247">
                  <c:v>-38.9404297</c:v>
                </c:pt>
                <c:pt idx="263248">
                  <c:v>-77.0263672</c:v>
                </c:pt>
                <c:pt idx="263249">
                  <c:v>-95.82519529999998</c:v>
                </c:pt>
                <c:pt idx="263250">
                  <c:v>-98.5107422</c:v>
                </c:pt>
                <c:pt idx="263251">
                  <c:v>-76.4160156</c:v>
                </c:pt>
                <c:pt idx="263252">
                  <c:v>-29.0527344</c:v>
                </c:pt>
                <c:pt idx="263253">
                  <c:v>27.0996094</c:v>
                </c:pt>
                <c:pt idx="263254">
                  <c:v>76.17187499999996</c:v>
                </c:pt>
                <c:pt idx="263255">
                  <c:v>97.4121094</c:v>
                </c:pt>
                <c:pt idx="263256">
                  <c:v>103.881836</c:v>
                </c:pt>
                <c:pt idx="263257">
                  <c:v>69.2138672</c:v>
                </c:pt>
                <c:pt idx="263258">
                  <c:v>21.8505859</c:v>
                </c:pt>
                <c:pt idx="263259">
                  <c:v>-20.8740234</c:v>
                </c:pt>
                <c:pt idx="263260">
                  <c:v>-69.8242188</c:v>
                </c:pt>
                <c:pt idx="263261">
                  <c:v>-96.5576172</c:v>
                </c:pt>
                <c:pt idx="263262">
                  <c:v>-95.2148438</c:v>
                </c:pt>
                <c:pt idx="263263">
                  <c:v>-76.17187499999996</c:v>
                </c:pt>
                <c:pt idx="263264">
                  <c:v>-30.8837891</c:v>
                </c:pt>
                <c:pt idx="263265">
                  <c:v>19.53125</c:v>
                </c:pt>
                <c:pt idx="263266">
                  <c:v>70.9228516</c:v>
                </c:pt>
                <c:pt idx="263267">
                  <c:v>102.783203</c:v>
                </c:pt>
                <c:pt idx="263268">
                  <c:v>104.492188</c:v>
                </c:pt>
                <c:pt idx="263269">
                  <c:v>79.1015625</c:v>
                </c:pt>
                <c:pt idx="263270">
                  <c:v>27.8320312</c:v>
                </c:pt>
                <c:pt idx="263271">
                  <c:v>-13.1835938</c:v>
                </c:pt>
                <c:pt idx="263272">
                  <c:v>-63.3544922</c:v>
                </c:pt>
                <c:pt idx="263273">
                  <c:v>-98.0224609</c:v>
                </c:pt>
                <c:pt idx="263274">
                  <c:v>-98.5107422</c:v>
                </c:pt>
                <c:pt idx="263275">
                  <c:v>-83.984375</c:v>
                </c:pt>
                <c:pt idx="263276">
                  <c:v>-38.6962891</c:v>
                </c:pt>
                <c:pt idx="263277">
                  <c:v>20.5078125</c:v>
                </c:pt>
                <c:pt idx="263278">
                  <c:v>65.3076172</c:v>
                </c:pt>
                <c:pt idx="263279">
                  <c:v>94.4824219</c:v>
                </c:pt>
                <c:pt idx="263280">
                  <c:v>104.125977</c:v>
                </c:pt>
                <c:pt idx="263281">
                  <c:v>85.9375</c:v>
                </c:pt>
                <c:pt idx="263282">
                  <c:v>40.1611328</c:v>
                </c:pt>
                <c:pt idx="263283">
                  <c:v>-9.64355469</c:v>
                </c:pt>
                <c:pt idx="263284">
                  <c:v>-70.3125</c:v>
                </c:pt>
                <c:pt idx="263285">
                  <c:v>-97.2900391</c:v>
                </c:pt>
                <c:pt idx="263286">
                  <c:v>-100.830078</c:v>
                </c:pt>
                <c:pt idx="263287">
                  <c:v>-89.5996094</c:v>
                </c:pt>
                <c:pt idx="263288">
                  <c:v>-52.8564453</c:v>
                </c:pt>
                <c:pt idx="263289">
                  <c:v>-0.244140625</c:v>
                </c:pt>
                <c:pt idx="263290">
                  <c:v>46.5087891</c:v>
                </c:pt>
                <c:pt idx="263291">
                  <c:v>88.37890619999993</c:v>
                </c:pt>
                <c:pt idx="263292">
                  <c:v>96.3134766</c:v>
                </c:pt>
                <c:pt idx="263293">
                  <c:v>83.8623047</c:v>
                </c:pt>
                <c:pt idx="263294">
                  <c:v>53.9550781</c:v>
                </c:pt>
                <c:pt idx="263295">
                  <c:v>-3.78417969</c:v>
                </c:pt>
                <c:pt idx="263296">
                  <c:v>-47.4853516</c:v>
                </c:pt>
                <c:pt idx="263297">
                  <c:v>-81.4208984</c:v>
                </c:pt>
                <c:pt idx="263298">
                  <c:v>-101.318359</c:v>
                </c:pt>
                <c:pt idx="263299">
                  <c:v>-87.03613279999998</c:v>
                </c:pt>
                <c:pt idx="263300">
                  <c:v>-52.8564453</c:v>
                </c:pt>
                <c:pt idx="263301">
                  <c:v>2.44140625</c:v>
                </c:pt>
                <c:pt idx="263302">
                  <c:v>48.9501953</c:v>
                </c:pt>
                <c:pt idx="263303">
                  <c:v>80.5664062</c:v>
                </c:pt>
                <c:pt idx="263304">
                  <c:v>100.097656</c:v>
                </c:pt>
                <c:pt idx="263305">
                  <c:v>86.05957029999998</c:v>
                </c:pt>
                <c:pt idx="263306">
                  <c:v>50.1708984</c:v>
                </c:pt>
                <c:pt idx="263307">
                  <c:v>-1.58691406</c:v>
                </c:pt>
                <c:pt idx="263308">
                  <c:v>-42.96875</c:v>
                </c:pt>
                <c:pt idx="263309">
                  <c:v>-79.22363279999998</c:v>
                </c:pt>
                <c:pt idx="263310">
                  <c:v>-105.224609</c:v>
                </c:pt>
                <c:pt idx="263311">
                  <c:v>-95.4589844</c:v>
                </c:pt>
                <c:pt idx="263312">
                  <c:v>-62.0117188</c:v>
                </c:pt>
                <c:pt idx="263313">
                  <c:v>-10.1318359</c:v>
                </c:pt>
                <c:pt idx="263314">
                  <c:v>44.921875</c:v>
                </c:pt>
                <c:pt idx="263315">
                  <c:v>85.3271484</c:v>
                </c:pt>
                <c:pt idx="263316">
                  <c:v>105.102539</c:v>
                </c:pt>
                <c:pt idx="263317">
                  <c:v>94.6044922</c:v>
                </c:pt>
                <c:pt idx="263318">
                  <c:v>61.7675781</c:v>
                </c:pt>
                <c:pt idx="263319">
                  <c:v>13.671875</c:v>
                </c:pt>
                <c:pt idx="263320">
                  <c:v>-39.7949219</c:v>
                </c:pt>
                <c:pt idx="263321">
                  <c:v>-80.078125</c:v>
                </c:pt>
                <c:pt idx="263322">
                  <c:v>-98.87695309999998</c:v>
                </c:pt>
                <c:pt idx="263323">
                  <c:v>-94.2382812</c:v>
                </c:pt>
                <c:pt idx="263324">
                  <c:v>-68.9697266</c:v>
                </c:pt>
                <c:pt idx="263325">
                  <c:v>-11.2304688</c:v>
                </c:pt>
                <c:pt idx="263326">
                  <c:v>45.8984375</c:v>
                </c:pt>
                <c:pt idx="263327">
                  <c:v>78.8574219</c:v>
                </c:pt>
                <c:pt idx="263328">
                  <c:v>99.85351559999998</c:v>
                </c:pt>
                <c:pt idx="263329">
                  <c:v>97.4121094</c:v>
                </c:pt>
                <c:pt idx="263330">
                  <c:v>64.6972656</c:v>
                </c:pt>
                <c:pt idx="263331">
                  <c:v>17.8222656</c:v>
                </c:pt>
                <c:pt idx="263332">
                  <c:v>-27.0996094</c:v>
                </c:pt>
                <c:pt idx="263333">
                  <c:v>-79.34570309999998</c:v>
                </c:pt>
                <c:pt idx="263334">
                  <c:v>-102.050781</c:v>
                </c:pt>
                <c:pt idx="263335">
                  <c:v>-99.7314453</c:v>
                </c:pt>
                <c:pt idx="263336">
                  <c:v>-71.2890625</c:v>
                </c:pt>
                <c:pt idx="263337">
                  <c:v>-22.0947266</c:v>
                </c:pt>
                <c:pt idx="263338">
                  <c:v>26.4892578</c:v>
                </c:pt>
                <c:pt idx="263339">
                  <c:v>73.1201172</c:v>
                </c:pt>
                <c:pt idx="263340">
                  <c:v>99.7314453</c:v>
                </c:pt>
                <c:pt idx="263341">
                  <c:v>94.7265625</c:v>
                </c:pt>
                <c:pt idx="263342">
                  <c:v>68.9697266</c:v>
                </c:pt>
                <c:pt idx="263343">
                  <c:v>22.3388672</c:v>
                </c:pt>
                <c:pt idx="263344">
                  <c:v>-24.90234379999998</c:v>
                </c:pt>
                <c:pt idx="263345">
                  <c:v>-68.7255859</c:v>
                </c:pt>
                <c:pt idx="263346">
                  <c:v>-96.92382809999998</c:v>
                </c:pt>
                <c:pt idx="263347">
                  <c:v>-102.783203</c:v>
                </c:pt>
                <c:pt idx="263348">
                  <c:v>-76.4160156</c:v>
                </c:pt>
                <c:pt idx="263349">
                  <c:v>-26.3671875</c:v>
                </c:pt>
                <c:pt idx="263350">
                  <c:v>30.8837891</c:v>
                </c:pt>
                <c:pt idx="263351">
                  <c:v>67.0166016</c:v>
                </c:pt>
                <c:pt idx="263352">
                  <c:v>96.0693359</c:v>
                </c:pt>
                <c:pt idx="263353">
                  <c:v>103.149414</c:v>
                </c:pt>
                <c:pt idx="263354">
                  <c:v>77.14843749999996</c:v>
                </c:pt>
                <c:pt idx="263355">
                  <c:v>36.0107422</c:v>
                </c:pt>
                <c:pt idx="263356">
                  <c:v>-22.5830078</c:v>
                </c:pt>
                <c:pt idx="263357">
                  <c:v>-70.1904297</c:v>
                </c:pt>
                <c:pt idx="263358">
                  <c:v>-100.585938</c:v>
                </c:pt>
                <c:pt idx="263359">
                  <c:v>-98.1445312</c:v>
                </c:pt>
                <c:pt idx="263360">
                  <c:v>-77.0263672</c:v>
                </c:pt>
                <c:pt idx="263361">
                  <c:v>-39.1845703</c:v>
                </c:pt>
                <c:pt idx="263362">
                  <c:v>13.1835938</c:v>
                </c:pt>
                <c:pt idx="263363">
                  <c:v>68.2373047</c:v>
                </c:pt>
                <c:pt idx="263364">
                  <c:v>103.271484</c:v>
                </c:pt>
                <c:pt idx="263365">
                  <c:v>100.830078</c:v>
                </c:pt>
                <c:pt idx="263366">
                  <c:v>80.8105469</c:v>
                </c:pt>
                <c:pt idx="263367">
                  <c:v>37.5976562</c:v>
                </c:pt>
                <c:pt idx="263368">
                  <c:v>-14.1601562</c:v>
                </c:pt>
                <c:pt idx="263369">
                  <c:v>-61.4013672</c:v>
                </c:pt>
                <c:pt idx="263370">
                  <c:v>-94.84863279999998</c:v>
                </c:pt>
                <c:pt idx="263371">
                  <c:v>-108.642578</c:v>
                </c:pt>
                <c:pt idx="263372">
                  <c:v>-81.7871094</c:v>
                </c:pt>
                <c:pt idx="263373">
                  <c:v>-42.6025391</c:v>
                </c:pt>
                <c:pt idx="263374">
                  <c:v>13.1835938</c:v>
                </c:pt>
                <c:pt idx="263375">
                  <c:v>60.18066409999999</c:v>
                </c:pt>
                <c:pt idx="263376">
                  <c:v>93.01757809999998</c:v>
                </c:pt>
                <c:pt idx="263377">
                  <c:v>97.65625</c:v>
                </c:pt>
                <c:pt idx="263378">
                  <c:v>80.2001953</c:v>
                </c:pt>
                <c:pt idx="263379">
                  <c:v>46.1425781</c:v>
                </c:pt>
                <c:pt idx="263380">
                  <c:v>-2.68554688</c:v>
                </c:pt>
                <c:pt idx="263381">
                  <c:v>-57.61718749999999</c:v>
                </c:pt>
                <c:pt idx="263382">
                  <c:v>-96.4355469</c:v>
                </c:pt>
                <c:pt idx="263383">
                  <c:v>-109.985352</c:v>
                </c:pt>
                <c:pt idx="263384">
                  <c:v>-83.8623047</c:v>
                </c:pt>
                <c:pt idx="263385">
                  <c:v>-44.3115234</c:v>
                </c:pt>
                <c:pt idx="263386">
                  <c:v>0.244140625</c:v>
                </c:pt>
                <c:pt idx="263387">
                  <c:v>50.2929688</c:v>
                </c:pt>
                <c:pt idx="263388">
                  <c:v>82.88574219999992</c:v>
                </c:pt>
                <c:pt idx="263389">
                  <c:v>103.881836</c:v>
                </c:pt>
                <c:pt idx="263390">
                  <c:v>87.6464844</c:v>
                </c:pt>
                <c:pt idx="263391">
                  <c:v>56.3964844</c:v>
                </c:pt>
                <c:pt idx="263392">
                  <c:v>1.22070312</c:v>
                </c:pt>
                <c:pt idx="263393">
                  <c:v>-50.2929688</c:v>
                </c:pt>
                <c:pt idx="263394">
                  <c:v>-94.1162109</c:v>
                </c:pt>
                <c:pt idx="263395">
                  <c:v>-109.741211</c:v>
                </c:pt>
                <c:pt idx="263396">
                  <c:v>-91.1865234</c:v>
                </c:pt>
                <c:pt idx="263397">
                  <c:v>-52.6123047</c:v>
                </c:pt>
                <c:pt idx="263398">
                  <c:v>-9.277343749999998</c:v>
                </c:pt>
                <c:pt idx="263399">
                  <c:v>45.4101562</c:v>
                </c:pt>
                <c:pt idx="263400">
                  <c:v>86.6699219</c:v>
                </c:pt>
                <c:pt idx="263401">
                  <c:v>102.050781</c:v>
                </c:pt>
                <c:pt idx="263402">
                  <c:v>90.82031249999996</c:v>
                </c:pt>
                <c:pt idx="263403">
                  <c:v>56.3964844</c:v>
                </c:pt>
                <c:pt idx="263404">
                  <c:v>6.347656249999996</c:v>
                </c:pt>
                <c:pt idx="263405">
                  <c:v>-40.5273438</c:v>
                </c:pt>
                <c:pt idx="263406">
                  <c:v>-84.5947266</c:v>
                </c:pt>
                <c:pt idx="263407">
                  <c:v>-109.008789</c:v>
                </c:pt>
                <c:pt idx="263408">
                  <c:v>-96.67968749999996</c:v>
                </c:pt>
                <c:pt idx="263409">
                  <c:v>-55.5419922</c:v>
                </c:pt>
                <c:pt idx="263410">
                  <c:v>-9.765625</c:v>
                </c:pt>
                <c:pt idx="263411">
                  <c:v>39.1845703</c:v>
                </c:pt>
                <c:pt idx="263412">
                  <c:v>80.68847659999993</c:v>
                </c:pt>
                <c:pt idx="263413">
                  <c:v>97.90039059999998</c:v>
                </c:pt>
                <c:pt idx="263414">
                  <c:v>97.2900391</c:v>
                </c:pt>
                <c:pt idx="263415">
                  <c:v>66.40625</c:v>
                </c:pt>
                <c:pt idx="263416">
                  <c:v>19.1650391</c:v>
                </c:pt>
                <c:pt idx="263417">
                  <c:v>-35.5224609</c:v>
                </c:pt>
                <c:pt idx="263418">
                  <c:v>-82.03125</c:v>
                </c:pt>
                <c:pt idx="263419">
                  <c:v>-98.87695309999998</c:v>
                </c:pt>
                <c:pt idx="263420">
                  <c:v>-90.08789059999998</c:v>
                </c:pt>
                <c:pt idx="263421">
                  <c:v>-62.1337891</c:v>
                </c:pt>
                <c:pt idx="263422">
                  <c:v>-9.64355469</c:v>
                </c:pt>
                <c:pt idx="263423">
                  <c:v>36.4990234</c:v>
                </c:pt>
                <c:pt idx="263424">
                  <c:v>79.22363279999998</c:v>
                </c:pt>
                <c:pt idx="263425">
                  <c:v>102.294922</c:v>
                </c:pt>
                <c:pt idx="263426">
                  <c:v>98.63281249999996</c:v>
                </c:pt>
                <c:pt idx="263427">
                  <c:v>59.0820312</c:v>
                </c:pt>
                <c:pt idx="263428">
                  <c:v>17.2119141</c:v>
                </c:pt>
                <c:pt idx="263429">
                  <c:v>-36.1328125</c:v>
                </c:pt>
                <c:pt idx="263430">
                  <c:v>-76.5380859</c:v>
                </c:pt>
                <c:pt idx="263431">
                  <c:v>-96.3134766</c:v>
                </c:pt>
                <c:pt idx="263432">
                  <c:v>-95.5810547</c:v>
                </c:pt>
                <c:pt idx="263433">
                  <c:v>-68.1152344</c:v>
                </c:pt>
                <c:pt idx="263434">
                  <c:v>-29.296875</c:v>
                </c:pt>
                <c:pt idx="263435">
                  <c:v>29.0527344</c:v>
                </c:pt>
                <c:pt idx="263436">
                  <c:v>66.7724609</c:v>
                </c:pt>
                <c:pt idx="263437">
                  <c:v>97.90039059999998</c:v>
                </c:pt>
                <c:pt idx="263438">
                  <c:v>98.5107422</c:v>
                </c:pt>
                <c:pt idx="263439">
                  <c:v>73.85253909999996</c:v>
                </c:pt>
                <c:pt idx="263440">
                  <c:v>26.6113281</c:v>
                </c:pt>
                <c:pt idx="263441">
                  <c:v>-22.9492188</c:v>
                </c:pt>
                <c:pt idx="263442">
                  <c:v>-70.3125</c:v>
                </c:pt>
                <c:pt idx="263443">
                  <c:v>-109.49707</c:v>
                </c:pt>
                <c:pt idx="263444">
                  <c:v>-100.585938</c:v>
                </c:pt>
                <c:pt idx="263445">
                  <c:v>-77.27050779999998</c:v>
                </c:pt>
                <c:pt idx="263446">
                  <c:v>-29.0527344</c:v>
                </c:pt>
                <c:pt idx="263447">
                  <c:v>24.6582031</c:v>
                </c:pt>
                <c:pt idx="263448">
                  <c:v>70.55664059999998</c:v>
                </c:pt>
                <c:pt idx="263449">
                  <c:v>99.85351559999998</c:v>
                </c:pt>
                <c:pt idx="263450">
                  <c:v>97.4121094</c:v>
                </c:pt>
                <c:pt idx="263451">
                  <c:v>79.34570309999998</c:v>
                </c:pt>
                <c:pt idx="263452">
                  <c:v>24.5361328</c:v>
                </c:pt>
                <c:pt idx="263453">
                  <c:v>-21.9726562</c:v>
                </c:pt>
                <c:pt idx="263454">
                  <c:v>-65.3076172</c:v>
                </c:pt>
                <c:pt idx="263455">
                  <c:v>-87.7685547</c:v>
                </c:pt>
                <c:pt idx="263456">
                  <c:v>-103.881836</c:v>
                </c:pt>
                <c:pt idx="263457">
                  <c:v>-78.36914059999998</c:v>
                </c:pt>
                <c:pt idx="263458">
                  <c:v>-39.9169922</c:v>
                </c:pt>
                <c:pt idx="263459">
                  <c:v>5.73730469</c:v>
                </c:pt>
                <c:pt idx="263460">
                  <c:v>59.3261719</c:v>
                </c:pt>
                <c:pt idx="263461">
                  <c:v>96.67968749999996</c:v>
                </c:pt>
                <c:pt idx="263462">
                  <c:v>99.4873047</c:v>
                </c:pt>
                <c:pt idx="263463">
                  <c:v>82.5195312</c:v>
                </c:pt>
                <c:pt idx="263464">
                  <c:v>44.0673828</c:v>
                </c:pt>
                <c:pt idx="263465">
                  <c:v>-12.4511719</c:v>
                </c:pt>
                <c:pt idx="263466">
                  <c:v>-55.4199219</c:v>
                </c:pt>
                <c:pt idx="263467">
                  <c:v>-95.82519529999998</c:v>
                </c:pt>
                <c:pt idx="263468">
                  <c:v>-104.492188</c:v>
                </c:pt>
                <c:pt idx="263469">
                  <c:v>-79.34570309999998</c:v>
                </c:pt>
                <c:pt idx="263470">
                  <c:v>-39.30664059999999</c:v>
                </c:pt>
                <c:pt idx="263471">
                  <c:v>8.178710939999998</c:v>
                </c:pt>
                <c:pt idx="263472">
                  <c:v>57.61718749999999</c:v>
                </c:pt>
                <c:pt idx="263473">
                  <c:v>90.6982422</c:v>
                </c:pt>
                <c:pt idx="263474">
                  <c:v>93.38378909999996</c:v>
                </c:pt>
                <c:pt idx="263475">
                  <c:v>81.9091797</c:v>
                </c:pt>
                <c:pt idx="263476">
                  <c:v>42.7246094</c:v>
                </c:pt>
                <c:pt idx="263477">
                  <c:v>-2.19726562</c:v>
                </c:pt>
                <c:pt idx="263478">
                  <c:v>-60.18066409999999</c:v>
                </c:pt>
                <c:pt idx="263479">
                  <c:v>-91.9189453</c:v>
                </c:pt>
                <c:pt idx="263480">
                  <c:v>-98.38867190000001</c:v>
                </c:pt>
                <c:pt idx="263481">
                  <c:v>-84.5947266</c:v>
                </c:pt>
                <c:pt idx="263482">
                  <c:v>-43.8232422</c:v>
                </c:pt>
                <c:pt idx="263483">
                  <c:v>-1.46484375</c:v>
                </c:pt>
                <c:pt idx="263484">
                  <c:v>47.3632812</c:v>
                </c:pt>
                <c:pt idx="263485">
                  <c:v>85.6933594</c:v>
                </c:pt>
                <c:pt idx="263486">
                  <c:v>100.219727</c:v>
                </c:pt>
                <c:pt idx="263487">
                  <c:v>86.9140625</c:v>
                </c:pt>
                <c:pt idx="263488">
                  <c:v>43.5791016</c:v>
                </c:pt>
                <c:pt idx="263489">
                  <c:v>2.07519531</c:v>
                </c:pt>
                <c:pt idx="263490">
                  <c:v>-45.8984375</c:v>
                </c:pt>
                <c:pt idx="263491">
                  <c:v>-87.6464844</c:v>
                </c:pt>
                <c:pt idx="263492">
                  <c:v>-102.783203</c:v>
                </c:pt>
                <c:pt idx="263493">
                  <c:v>-82.15332029999998</c:v>
                </c:pt>
                <c:pt idx="263494">
                  <c:v>-47.3632812</c:v>
                </c:pt>
                <c:pt idx="263495">
                  <c:v>2.44140625</c:v>
                </c:pt>
                <c:pt idx="263496">
                  <c:v>53.34472659999999</c:v>
                </c:pt>
                <c:pt idx="263497">
                  <c:v>90.94238279999998</c:v>
                </c:pt>
                <c:pt idx="263498">
                  <c:v>103.149414</c:v>
                </c:pt>
                <c:pt idx="263499">
                  <c:v>90.33203119999993</c:v>
                </c:pt>
                <c:pt idx="263500">
                  <c:v>55.9082031</c:v>
                </c:pt>
                <c:pt idx="263501">
                  <c:v>4.882812499999997</c:v>
                </c:pt>
                <c:pt idx="263502">
                  <c:v>-42.1142578</c:v>
                </c:pt>
                <c:pt idx="263503">
                  <c:v>-82.88574219999992</c:v>
                </c:pt>
                <c:pt idx="263504">
                  <c:v>-104.248047</c:v>
                </c:pt>
                <c:pt idx="263505">
                  <c:v>-91.9189453</c:v>
                </c:pt>
                <c:pt idx="263506">
                  <c:v>-56.7626953</c:v>
                </c:pt>
                <c:pt idx="263507">
                  <c:v>-2.9296875</c:v>
                </c:pt>
                <c:pt idx="263508">
                  <c:v>41.015625</c:v>
                </c:pt>
                <c:pt idx="263509">
                  <c:v>76.4160156</c:v>
                </c:pt>
                <c:pt idx="263510">
                  <c:v>98.9990234</c:v>
                </c:pt>
                <c:pt idx="263511">
                  <c:v>91.0644531</c:v>
                </c:pt>
                <c:pt idx="263512">
                  <c:v>63.4765625</c:v>
                </c:pt>
                <c:pt idx="263513">
                  <c:v>15.1367188</c:v>
                </c:pt>
                <c:pt idx="263514">
                  <c:v>-35.8886719</c:v>
                </c:pt>
                <c:pt idx="263515">
                  <c:v>-82.27539059999994</c:v>
                </c:pt>
                <c:pt idx="263516">
                  <c:v>-106.689453</c:v>
                </c:pt>
                <c:pt idx="263517">
                  <c:v>-98.5107422</c:v>
                </c:pt>
                <c:pt idx="263518">
                  <c:v>-57.1289062</c:v>
                </c:pt>
                <c:pt idx="263519">
                  <c:v>-8.66699219</c:v>
                </c:pt>
                <c:pt idx="263520">
                  <c:v>43.4570312</c:v>
                </c:pt>
                <c:pt idx="263521">
                  <c:v>80.5664062</c:v>
                </c:pt>
                <c:pt idx="263522">
                  <c:v>105.59082</c:v>
                </c:pt>
                <c:pt idx="263523">
                  <c:v>96.80175779999998</c:v>
                </c:pt>
                <c:pt idx="263524">
                  <c:v>62.2558594</c:v>
                </c:pt>
                <c:pt idx="263525">
                  <c:v>20.38574219999997</c:v>
                </c:pt>
                <c:pt idx="263526">
                  <c:v>-30.2734375</c:v>
                </c:pt>
                <c:pt idx="263527">
                  <c:v>-72.0214844</c:v>
                </c:pt>
                <c:pt idx="263528">
                  <c:v>-103.027344</c:v>
                </c:pt>
                <c:pt idx="263529">
                  <c:v>-96.4355469</c:v>
                </c:pt>
                <c:pt idx="263530">
                  <c:v>-65.67382809999994</c:v>
                </c:pt>
                <c:pt idx="263531">
                  <c:v>-24.2919922</c:v>
                </c:pt>
                <c:pt idx="263532">
                  <c:v>28.3203125</c:v>
                </c:pt>
                <c:pt idx="263533">
                  <c:v>77.8808594</c:v>
                </c:pt>
                <c:pt idx="263534">
                  <c:v>99.9755859</c:v>
                </c:pt>
                <c:pt idx="263535">
                  <c:v>100.830078</c:v>
                </c:pt>
                <c:pt idx="263536">
                  <c:v>68.7255859</c:v>
                </c:pt>
                <c:pt idx="263537">
                  <c:v>24.7802734</c:v>
                </c:pt>
                <c:pt idx="263538">
                  <c:v>-27.34375</c:v>
                </c:pt>
                <c:pt idx="263539">
                  <c:v>-78.12499999999998</c:v>
                </c:pt>
                <c:pt idx="263540">
                  <c:v>-105.34668</c:v>
                </c:pt>
                <c:pt idx="263541">
                  <c:v>-98.63281249999996</c:v>
                </c:pt>
                <c:pt idx="263542">
                  <c:v>-83.2519531</c:v>
                </c:pt>
                <c:pt idx="263543">
                  <c:v>-34.5458984</c:v>
                </c:pt>
                <c:pt idx="263544">
                  <c:v>25.1464844</c:v>
                </c:pt>
                <c:pt idx="263545">
                  <c:v>69.45800779999998</c:v>
                </c:pt>
                <c:pt idx="263546">
                  <c:v>102.416992</c:v>
                </c:pt>
                <c:pt idx="263547">
                  <c:v>100.830078</c:v>
                </c:pt>
                <c:pt idx="263548">
                  <c:v>82.7636719</c:v>
                </c:pt>
                <c:pt idx="263549">
                  <c:v>36.8652344</c:v>
                </c:pt>
                <c:pt idx="263550">
                  <c:v>-21.1181641</c:v>
                </c:pt>
                <c:pt idx="263551">
                  <c:v>-64.8193359</c:v>
                </c:pt>
                <c:pt idx="263552">
                  <c:v>-94.2382812</c:v>
                </c:pt>
                <c:pt idx="263553">
                  <c:v>-99.1210938</c:v>
                </c:pt>
                <c:pt idx="263554">
                  <c:v>-79.8339844</c:v>
                </c:pt>
                <c:pt idx="263555">
                  <c:v>-34.6679688</c:v>
                </c:pt>
                <c:pt idx="263556">
                  <c:v>21.1181641</c:v>
                </c:pt>
                <c:pt idx="263557">
                  <c:v>64.57519529999998</c:v>
                </c:pt>
                <c:pt idx="263558">
                  <c:v>93.6279297</c:v>
                </c:pt>
                <c:pt idx="263559">
                  <c:v>101.68457</c:v>
                </c:pt>
                <c:pt idx="263560">
                  <c:v>87.6464844</c:v>
                </c:pt>
                <c:pt idx="263561">
                  <c:v>40.5273438</c:v>
                </c:pt>
                <c:pt idx="263562">
                  <c:v>-7.20214844</c:v>
                </c:pt>
                <c:pt idx="263563">
                  <c:v>-61.2792969</c:v>
                </c:pt>
                <c:pt idx="263564">
                  <c:v>-92.2851562</c:v>
                </c:pt>
                <c:pt idx="263565">
                  <c:v>-101.196289</c:v>
                </c:pt>
                <c:pt idx="263566">
                  <c:v>-86.6699219</c:v>
                </c:pt>
                <c:pt idx="263567">
                  <c:v>-45.8984375</c:v>
                </c:pt>
                <c:pt idx="263568">
                  <c:v>8.42285156</c:v>
                </c:pt>
                <c:pt idx="263569">
                  <c:v>61.0351562</c:v>
                </c:pt>
                <c:pt idx="263570">
                  <c:v>89.9658203</c:v>
                </c:pt>
                <c:pt idx="263571">
                  <c:v>102.172852</c:v>
                </c:pt>
                <c:pt idx="263572">
                  <c:v>87.7685547</c:v>
                </c:pt>
                <c:pt idx="263573">
                  <c:v>45.6542969</c:v>
                </c:pt>
                <c:pt idx="263574">
                  <c:v>1.70898438</c:v>
                </c:pt>
                <c:pt idx="263575">
                  <c:v>-49.80468749999996</c:v>
                </c:pt>
                <c:pt idx="263576">
                  <c:v>-93.9941406</c:v>
                </c:pt>
                <c:pt idx="263577">
                  <c:v>-105.102539</c:v>
                </c:pt>
                <c:pt idx="263578">
                  <c:v>-88.7451172</c:v>
                </c:pt>
                <c:pt idx="263579">
                  <c:v>-51.8798828</c:v>
                </c:pt>
                <c:pt idx="263580">
                  <c:v>3.29589844</c:v>
                </c:pt>
                <c:pt idx="263581">
                  <c:v>50.78125</c:v>
                </c:pt>
                <c:pt idx="263582">
                  <c:v>88.9892578</c:v>
                </c:pt>
                <c:pt idx="263583">
                  <c:v>102.783203</c:v>
                </c:pt>
                <c:pt idx="263584">
                  <c:v>96.80175779999998</c:v>
                </c:pt>
                <c:pt idx="263585">
                  <c:v>57.0068359</c:v>
                </c:pt>
                <c:pt idx="263586">
                  <c:v>7.93457031</c:v>
                </c:pt>
                <c:pt idx="263587">
                  <c:v>-47.7294922</c:v>
                </c:pt>
                <c:pt idx="263588">
                  <c:v>-88.37890619999993</c:v>
                </c:pt>
                <c:pt idx="263589">
                  <c:v>-99.4873047</c:v>
                </c:pt>
                <c:pt idx="263590">
                  <c:v>-97.0458984</c:v>
                </c:pt>
                <c:pt idx="263591">
                  <c:v>-65.3076172</c:v>
                </c:pt>
                <c:pt idx="263592">
                  <c:v>-6.59179688</c:v>
                </c:pt>
                <c:pt idx="263593">
                  <c:v>44.7998047</c:v>
                </c:pt>
                <c:pt idx="263594">
                  <c:v>85.8154297</c:v>
                </c:pt>
                <c:pt idx="263595">
                  <c:v>98.2666016</c:v>
                </c:pt>
                <c:pt idx="263596">
                  <c:v>93.87207029999993</c:v>
                </c:pt>
                <c:pt idx="263597">
                  <c:v>59.9365234</c:v>
                </c:pt>
                <c:pt idx="263598">
                  <c:v>9.88769531</c:v>
                </c:pt>
                <c:pt idx="263599">
                  <c:v>-38.9404297</c:v>
                </c:pt>
                <c:pt idx="263600">
                  <c:v>-81.29882809999998</c:v>
                </c:pt>
                <c:pt idx="263601">
                  <c:v>-99.7314453</c:v>
                </c:pt>
                <c:pt idx="263602">
                  <c:v>-96.67968749999996</c:v>
                </c:pt>
                <c:pt idx="263603">
                  <c:v>-65.4296875</c:v>
                </c:pt>
                <c:pt idx="263604">
                  <c:v>-12.9394531</c:v>
                </c:pt>
                <c:pt idx="263605">
                  <c:v>35.2783203</c:v>
                </c:pt>
                <c:pt idx="263606">
                  <c:v>73.3642578</c:v>
                </c:pt>
                <c:pt idx="263607">
                  <c:v>99.60937499999996</c:v>
                </c:pt>
                <c:pt idx="263608">
                  <c:v>96.1914062</c:v>
                </c:pt>
                <c:pt idx="263609">
                  <c:v>60.4248047</c:v>
                </c:pt>
                <c:pt idx="263610">
                  <c:v>23.1933594</c:v>
                </c:pt>
                <c:pt idx="263611">
                  <c:v>-36.7431641</c:v>
                </c:pt>
                <c:pt idx="263612">
                  <c:v>-79.34570309999998</c:v>
                </c:pt>
                <c:pt idx="263613">
                  <c:v>-103.393555</c:v>
                </c:pt>
                <c:pt idx="263614">
                  <c:v>-99.60937499999996</c:v>
                </c:pt>
                <c:pt idx="263615">
                  <c:v>-67.38281249999996</c:v>
                </c:pt>
                <c:pt idx="263616">
                  <c:v>-19.7753906</c:v>
                </c:pt>
                <c:pt idx="263617">
                  <c:v>31.1279297</c:v>
                </c:pt>
                <c:pt idx="263618">
                  <c:v>71.6552734</c:v>
                </c:pt>
                <c:pt idx="263619">
                  <c:v>94.84863279999998</c:v>
                </c:pt>
                <c:pt idx="263620">
                  <c:v>93.75</c:v>
                </c:pt>
                <c:pt idx="263621">
                  <c:v>72.0214844</c:v>
                </c:pt>
                <c:pt idx="263622">
                  <c:v>31.3720703</c:v>
                </c:pt>
                <c:pt idx="263623">
                  <c:v>-24.2919922</c:v>
                </c:pt>
                <c:pt idx="263624">
                  <c:v>-79.22363279999998</c:v>
                </c:pt>
                <c:pt idx="263625">
                  <c:v>-99.7314453</c:v>
                </c:pt>
                <c:pt idx="263626">
                  <c:v>-104.614258</c:v>
                </c:pt>
                <c:pt idx="263627">
                  <c:v>-73.48632809999998</c:v>
                </c:pt>
                <c:pt idx="263628">
                  <c:v>-34.9121094</c:v>
                </c:pt>
                <c:pt idx="263629">
                  <c:v>26.7333984</c:v>
                </c:pt>
                <c:pt idx="263630">
                  <c:v>70.9228516</c:v>
                </c:pt>
                <c:pt idx="263631">
                  <c:v>98.5107422</c:v>
                </c:pt>
                <c:pt idx="263632">
                  <c:v>98.63281249999996</c:v>
                </c:pt>
                <c:pt idx="263633">
                  <c:v>77.0263672</c:v>
                </c:pt>
                <c:pt idx="263634">
                  <c:v>27.5878906</c:v>
                </c:pt>
                <c:pt idx="263635">
                  <c:v>-22.0947266</c:v>
                </c:pt>
                <c:pt idx="263636">
                  <c:v>-67.50488279999998</c:v>
                </c:pt>
                <c:pt idx="263637">
                  <c:v>-96.0693359</c:v>
                </c:pt>
                <c:pt idx="263638">
                  <c:v>-98.38867190000001</c:v>
                </c:pt>
                <c:pt idx="263639">
                  <c:v>-83.3740234</c:v>
                </c:pt>
                <c:pt idx="263640">
                  <c:v>-37.7197266</c:v>
                </c:pt>
                <c:pt idx="263641">
                  <c:v>20.1416016</c:v>
                </c:pt>
                <c:pt idx="263642">
                  <c:v>67.0166016</c:v>
                </c:pt>
                <c:pt idx="263643">
                  <c:v>90.4541016</c:v>
                </c:pt>
                <c:pt idx="263644">
                  <c:v>99.60937499999996</c:v>
                </c:pt>
                <c:pt idx="263645">
                  <c:v>82.03125</c:v>
                </c:pt>
                <c:pt idx="263646">
                  <c:v>39.6728516</c:v>
                </c:pt>
                <c:pt idx="263647">
                  <c:v>-18.0664062</c:v>
                </c:pt>
                <c:pt idx="263648">
                  <c:v>-68.2373047</c:v>
                </c:pt>
                <c:pt idx="263649">
                  <c:v>-97.90039059999998</c:v>
                </c:pt>
                <c:pt idx="263650">
                  <c:v>-98.63281249999996</c:v>
                </c:pt>
                <c:pt idx="263651">
                  <c:v>-79.1015625</c:v>
                </c:pt>
                <c:pt idx="263652">
                  <c:v>-38.8183594</c:v>
                </c:pt>
                <c:pt idx="263653">
                  <c:v>10.2539062</c:v>
                </c:pt>
                <c:pt idx="263654">
                  <c:v>57.8613281</c:v>
                </c:pt>
                <c:pt idx="263655">
                  <c:v>95.0927734</c:v>
                </c:pt>
                <c:pt idx="263656">
                  <c:v>105.712891</c:v>
                </c:pt>
                <c:pt idx="263657">
                  <c:v>88.2568359</c:v>
                </c:pt>
                <c:pt idx="263658">
                  <c:v>38.5742188</c:v>
                </c:pt>
                <c:pt idx="263659">
                  <c:v>-14.1601562</c:v>
                </c:pt>
                <c:pt idx="263660">
                  <c:v>-60.3027344</c:v>
                </c:pt>
                <c:pt idx="263661">
                  <c:v>-93.2617188</c:v>
                </c:pt>
                <c:pt idx="263662">
                  <c:v>-102.294922</c:v>
                </c:pt>
                <c:pt idx="263663">
                  <c:v>-88.5009766</c:v>
                </c:pt>
                <c:pt idx="263664">
                  <c:v>-41.6259766</c:v>
                </c:pt>
                <c:pt idx="263665">
                  <c:v>6.71386719</c:v>
                </c:pt>
                <c:pt idx="263666">
                  <c:v>51.6357422</c:v>
                </c:pt>
                <c:pt idx="263667">
                  <c:v>89.7216797</c:v>
                </c:pt>
                <c:pt idx="263668">
                  <c:v>103.637695</c:v>
                </c:pt>
                <c:pt idx="263669">
                  <c:v>80.68847659999993</c:v>
                </c:pt>
                <c:pt idx="263670">
                  <c:v>45.1660156</c:v>
                </c:pt>
                <c:pt idx="263671">
                  <c:v>0.48828125</c:v>
                </c:pt>
                <c:pt idx="263672">
                  <c:v>-53.8330078</c:v>
                </c:pt>
                <c:pt idx="263673">
                  <c:v>-94.1162109</c:v>
                </c:pt>
                <c:pt idx="263674">
                  <c:v>-99.9755859</c:v>
                </c:pt>
                <c:pt idx="263675">
                  <c:v>-85.9375</c:v>
                </c:pt>
                <c:pt idx="263676">
                  <c:v>-45.5322266</c:v>
                </c:pt>
                <c:pt idx="263677">
                  <c:v>3.66210938</c:v>
                </c:pt>
                <c:pt idx="263678">
                  <c:v>47.4853516</c:v>
                </c:pt>
                <c:pt idx="263679">
                  <c:v>90.94238279999998</c:v>
                </c:pt>
                <c:pt idx="263680">
                  <c:v>104.614258</c:v>
                </c:pt>
                <c:pt idx="263681">
                  <c:v>88.0126953</c:v>
                </c:pt>
                <c:pt idx="263682">
                  <c:v>47.9736328</c:v>
                </c:pt>
                <c:pt idx="263683">
                  <c:v>4.882812499999997</c:v>
                </c:pt>
                <c:pt idx="263684">
                  <c:v>-46.875</c:v>
                </c:pt>
                <c:pt idx="263685">
                  <c:v>-82.27539059999994</c:v>
                </c:pt>
                <c:pt idx="263686">
                  <c:v>-99.1210938</c:v>
                </c:pt>
                <c:pt idx="263687">
                  <c:v>-81.29882809999998</c:v>
                </c:pt>
                <c:pt idx="263688">
                  <c:v>-44.1894531</c:v>
                </c:pt>
                <c:pt idx="263689">
                  <c:v>-7.08007812</c:v>
                </c:pt>
                <c:pt idx="263690">
                  <c:v>44.7998047</c:v>
                </c:pt>
                <c:pt idx="263691">
                  <c:v>87.6464844</c:v>
                </c:pt>
                <c:pt idx="263692">
                  <c:v>100.830078</c:v>
                </c:pt>
                <c:pt idx="263693">
                  <c:v>91.55273440000001</c:v>
                </c:pt>
                <c:pt idx="263694">
                  <c:v>54.8095703</c:v>
                </c:pt>
                <c:pt idx="263695">
                  <c:v>9.155273439999998</c:v>
                </c:pt>
                <c:pt idx="263696">
                  <c:v>-39.5507812</c:v>
                </c:pt>
                <c:pt idx="263697">
                  <c:v>-88.2568359</c:v>
                </c:pt>
                <c:pt idx="263698">
                  <c:v>-103.881836</c:v>
                </c:pt>
                <c:pt idx="263699">
                  <c:v>-93.5058594</c:v>
                </c:pt>
                <c:pt idx="263700">
                  <c:v>-62.5</c:v>
                </c:pt>
                <c:pt idx="263701">
                  <c:v>-13.5498047</c:v>
                </c:pt>
                <c:pt idx="263702">
                  <c:v>40.0390625</c:v>
                </c:pt>
                <c:pt idx="263703">
                  <c:v>81.29882809999998</c:v>
                </c:pt>
                <c:pt idx="263704">
                  <c:v>98.38867190000001</c:v>
                </c:pt>
                <c:pt idx="263705">
                  <c:v>95.5810547</c:v>
                </c:pt>
                <c:pt idx="263706">
                  <c:v>60.546875</c:v>
                </c:pt>
                <c:pt idx="263707">
                  <c:v>14.8925781</c:v>
                </c:pt>
                <c:pt idx="263708">
                  <c:v>-36.1328125</c:v>
                </c:pt>
                <c:pt idx="263709">
                  <c:v>-77.63671879999995</c:v>
                </c:pt>
                <c:pt idx="263710">
                  <c:v>-103.027344</c:v>
                </c:pt>
                <c:pt idx="263711">
                  <c:v>-96.4355469</c:v>
                </c:pt>
                <c:pt idx="263712">
                  <c:v>-65.4296875</c:v>
                </c:pt>
                <c:pt idx="263713">
                  <c:v>-20.5078125</c:v>
                </c:pt>
                <c:pt idx="263714">
                  <c:v>37.8417969</c:v>
                </c:pt>
                <c:pt idx="263715">
                  <c:v>79.7119141</c:v>
                </c:pt>
                <c:pt idx="263716">
                  <c:v>98.5107422</c:v>
                </c:pt>
                <c:pt idx="263717">
                  <c:v>89.4775391</c:v>
                </c:pt>
                <c:pt idx="263718">
                  <c:v>64.2089844</c:v>
                </c:pt>
                <c:pt idx="263719">
                  <c:v>14.7705078</c:v>
                </c:pt>
                <c:pt idx="263720">
                  <c:v>-31.8603516</c:v>
                </c:pt>
                <c:pt idx="263721">
                  <c:v>-74.3408203</c:v>
                </c:pt>
                <c:pt idx="263722">
                  <c:v>-98.2666016</c:v>
                </c:pt>
                <c:pt idx="263723">
                  <c:v>-99.7314453</c:v>
                </c:pt>
                <c:pt idx="263724">
                  <c:v>-70.0683594</c:v>
                </c:pt>
                <c:pt idx="263725">
                  <c:v>-24.6582031</c:v>
                </c:pt>
                <c:pt idx="263726">
                  <c:v>26.3671875</c:v>
                </c:pt>
                <c:pt idx="263727">
                  <c:v>70.80078119999993</c:v>
                </c:pt>
                <c:pt idx="263728">
                  <c:v>103.515625</c:v>
                </c:pt>
                <c:pt idx="263729">
                  <c:v>98.1445312</c:v>
                </c:pt>
                <c:pt idx="263730">
                  <c:v>70.1904297</c:v>
                </c:pt>
                <c:pt idx="263731">
                  <c:v>30.6396484</c:v>
                </c:pt>
                <c:pt idx="263732">
                  <c:v>-23.5595703</c:v>
                </c:pt>
                <c:pt idx="263733">
                  <c:v>-66.40625</c:v>
                </c:pt>
                <c:pt idx="263734">
                  <c:v>-104.614258</c:v>
                </c:pt>
                <c:pt idx="263735">
                  <c:v>-100.463867</c:v>
                </c:pt>
                <c:pt idx="263736">
                  <c:v>-71.8994141</c:v>
                </c:pt>
                <c:pt idx="263737">
                  <c:v>-31.25</c:v>
                </c:pt>
                <c:pt idx="263738">
                  <c:v>21.484375</c:v>
                </c:pt>
                <c:pt idx="263739">
                  <c:v>66.0400391</c:v>
                </c:pt>
                <c:pt idx="263740">
                  <c:v>93.2617188</c:v>
                </c:pt>
                <c:pt idx="263741">
                  <c:v>102.050781</c:v>
                </c:pt>
                <c:pt idx="263742">
                  <c:v>71.4111328</c:v>
                </c:pt>
                <c:pt idx="263743">
                  <c:v>33.5693359</c:v>
                </c:pt>
                <c:pt idx="263744">
                  <c:v>-20.7519531</c:v>
                </c:pt>
                <c:pt idx="263745">
                  <c:v>-64.6972656</c:v>
                </c:pt>
                <c:pt idx="263746">
                  <c:v>-99.85351559999998</c:v>
                </c:pt>
                <c:pt idx="263747">
                  <c:v>-103.027344</c:v>
                </c:pt>
                <c:pt idx="263748">
                  <c:v>-81.5429688</c:v>
                </c:pt>
                <c:pt idx="263749">
                  <c:v>-36.3769531</c:v>
                </c:pt>
                <c:pt idx="263750">
                  <c:v>16.72363279999998</c:v>
                </c:pt>
                <c:pt idx="263751">
                  <c:v>62.8662109</c:v>
                </c:pt>
                <c:pt idx="263752">
                  <c:v>102.050781</c:v>
                </c:pt>
                <c:pt idx="263753">
                  <c:v>100.341797</c:v>
                </c:pt>
                <c:pt idx="263754">
                  <c:v>78.36914059999998</c:v>
                </c:pt>
                <c:pt idx="263755">
                  <c:v>41.9921875</c:v>
                </c:pt>
                <c:pt idx="263756">
                  <c:v>-10.1318359</c:v>
                </c:pt>
                <c:pt idx="263757">
                  <c:v>-59.5703125</c:v>
                </c:pt>
                <c:pt idx="263758">
                  <c:v>-93.87207029999993</c:v>
                </c:pt>
                <c:pt idx="263759">
                  <c:v>-102.050781</c:v>
                </c:pt>
                <c:pt idx="263760">
                  <c:v>-81.17675779999993</c:v>
                </c:pt>
                <c:pt idx="263761">
                  <c:v>-41.9921875</c:v>
                </c:pt>
                <c:pt idx="263762">
                  <c:v>11.4746094</c:v>
                </c:pt>
                <c:pt idx="263763">
                  <c:v>51.5136719</c:v>
                </c:pt>
                <c:pt idx="263764">
                  <c:v>96.1914062</c:v>
                </c:pt>
                <c:pt idx="263765">
                  <c:v>104.003906</c:v>
                </c:pt>
                <c:pt idx="263766">
                  <c:v>86.42578119999993</c:v>
                </c:pt>
                <c:pt idx="263767">
                  <c:v>51.0253906</c:v>
                </c:pt>
                <c:pt idx="263768">
                  <c:v>-0.732421875</c:v>
                </c:pt>
                <c:pt idx="263769">
                  <c:v>-49.4384766</c:v>
                </c:pt>
                <c:pt idx="263770">
                  <c:v>-93.5058594</c:v>
                </c:pt>
                <c:pt idx="263771">
                  <c:v>-110.351562</c:v>
                </c:pt>
                <c:pt idx="263772">
                  <c:v>-87.15820309999998</c:v>
                </c:pt>
                <c:pt idx="263773">
                  <c:v>-53.8330078</c:v>
                </c:pt>
                <c:pt idx="263774">
                  <c:v>1.22070312</c:v>
                </c:pt>
                <c:pt idx="263775">
                  <c:v>49.0722656</c:v>
                </c:pt>
                <c:pt idx="263776">
                  <c:v>78.36914059999998</c:v>
                </c:pt>
                <c:pt idx="263777">
                  <c:v>99.60937499999996</c:v>
                </c:pt>
                <c:pt idx="263778">
                  <c:v>90.57617190000001</c:v>
                </c:pt>
                <c:pt idx="263779">
                  <c:v>46.7529297</c:v>
                </c:pt>
                <c:pt idx="263780">
                  <c:v>0.610351562</c:v>
                </c:pt>
                <c:pt idx="263781">
                  <c:v>-43.5791016</c:v>
                </c:pt>
                <c:pt idx="263782">
                  <c:v>-83.0078125</c:v>
                </c:pt>
                <c:pt idx="263783">
                  <c:v>-101.806641</c:v>
                </c:pt>
                <c:pt idx="263784">
                  <c:v>-90.33203119999993</c:v>
                </c:pt>
                <c:pt idx="263785">
                  <c:v>-59.5703125</c:v>
                </c:pt>
                <c:pt idx="263786">
                  <c:v>-8.178710939999998</c:v>
                </c:pt>
                <c:pt idx="263787">
                  <c:v>42.7246094</c:v>
                </c:pt>
                <c:pt idx="263788">
                  <c:v>83.984375</c:v>
                </c:pt>
                <c:pt idx="263789">
                  <c:v>103.515625</c:v>
                </c:pt>
                <c:pt idx="263790">
                  <c:v>97.1679688</c:v>
                </c:pt>
                <c:pt idx="263791">
                  <c:v>59.4482422</c:v>
                </c:pt>
                <c:pt idx="263792">
                  <c:v>10.8642578</c:v>
                </c:pt>
                <c:pt idx="263793">
                  <c:v>-39.5507812</c:v>
                </c:pt>
                <c:pt idx="263794">
                  <c:v>-75.31738279999998</c:v>
                </c:pt>
                <c:pt idx="263795">
                  <c:v>-96.67968749999996</c:v>
                </c:pt>
                <c:pt idx="263796">
                  <c:v>-96.0693359</c:v>
                </c:pt>
                <c:pt idx="263797">
                  <c:v>-63.2324219</c:v>
                </c:pt>
                <c:pt idx="263798">
                  <c:v>-15.5029297</c:v>
                </c:pt>
                <c:pt idx="263799">
                  <c:v>36.3769531</c:v>
                </c:pt>
                <c:pt idx="263800">
                  <c:v>79.5898438</c:v>
                </c:pt>
                <c:pt idx="263801">
                  <c:v>99.2431641</c:v>
                </c:pt>
                <c:pt idx="263802">
                  <c:v>98.38867190000001</c:v>
                </c:pt>
                <c:pt idx="263803">
                  <c:v>69.58007809999994</c:v>
                </c:pt>
                <c:pt idx="263804">
                  <c:v>20.1416016</c:v>
                </c:pt>
                <c:pt idx="263805">
                  <c:v>-28.8085938</c:v>
                </c:pt>
                <c:pt idx="263806">
                  <c:v>-77.8808594</c:v>
                </c:pt>
                <c:pt idx="263807">
                  <c:v>-98.87695309999998</c:v>
                </c:pt>
                <c:pt idx="263808">
                  <c:v>-95.82519529999998</c:v>
                </c:pt>
                <c:pt idx="263809">
                  <c:v>-71.0449219</c:v>
                </c:pt>
                <c:pt idx="263810">
                  <c:v>-27.34375</c:v>
                </c:pt>
                <c:pt idx="263811">
                  <c:v>32.1044922</c:v>
                </c:pt>
                <c:pt idx="263812">
                  <c:v>73.85253909999996</c:v>
                </c:pt>
                <c:pt idx="263813">
                  <c:v>97.5341797</c:v>
                </c:pt>
                <c:pt idx="263814">
                  <c:v>96.67968749999996</c:v>
                </c:pt>
                <c:pt idx="263815">
                  <c:v>64.8193359</c:v>
                </c:pt>
                <c:pt idx="263816">
                  <c:v>26.9775391</c:v>
                </c:pt>
                <c:pt idx="263817">
                  <c:v>-18.5546875</c:v>
                </c:pt>
                <c:pt idx="263818">
                  <c:v>-73.2421875</c:v>
                </c:pt>
                <c:pt idx="263819">
                  <c:v>-98.2666016</c:v>
                </c:pt>
                <c:pt idx="263820">
                  <c:v>-94.2382812</c:v>
                </c:pt>
                <c:pt idx="263821">
                  <c:v>-72.6318359</c:v>
                </c:pt>
                <c:pt idx="263822">
                  <c:v>-25.5126953</c:v>
                </c:pt>
                <c:pt idx="263823">
                  <c:v>25.6347656</c:v>
                </c:pt>
                <c:pt idx="263824">
                  <c:v>71.4111328</c:v>
                </c:pt>
                <c:pt idx="263825">
                  <c:v>98.87695309999998</c:v>
                </c:pt>
                <c:pt idx="263826">
                  <c:v>99.7314453</c:v>
                </c:pt>
                <c:pt idx="263827">
                  <c:v>70.1904297</c:v>
                </c:pt>
                <c:pt idx="263828">
                  <c:v>29.9072266</c:v>
                </c:pt>
                <c:pt idx="263829">
                  <c:v>-21.3623047</c:v>
                </c:pt>
                <c:pt idx="263830">
                  <c:v>-68.9697266</c:v>
                </c:pt>
                <c:pt idx="263831">
                  <c:v>-97.65625</c:v>
                </c:pt>
                <c:pt idx="263832">
                  <c:v>-99.3652344</c:v>
                </c:pt>
                <c:pt idx="263833">
                  <c:v>-70.0683594</c:v>
                </c:pt>
                <c:pt idx="263834">
                  <c:v>-31.3720703</c:v>
                </c:pt>
                <c:pt idx="263835">
                  <c:v>16.6015625</c:v>
                </c:pt>
                <c:pt idx="263836">
                  <c:v>60.9130859</c:v>
                </c:pt>
                <c:pt idx="263837">
                  <c:v>96.1914062</c:v>
                </c:pt>
                <c:pt idx="263838">
                  <c:v>102.783203</c:v>
                </c:pt>
                <c:pt idx="263839">
                  <c:v>77.75878909999996</c:v>
                </c:pt>
                <c:pt idx="263840">
                  <c:v>40.5273438</c:v>
                </c:pt>
                <c:pt idx="263841">
                  <c:v>-8.30078125</c:v>
                </c:pt>
                <c:pt idx="263842">
                  <c:v>-57.61718749999999</c:v>
                </c:pt>
                <c:pt idx="263843">
                  <c:v>-91.4306641</c:v>
                </c:pt>
                <c:pt idx="263844">
                  <c:v>-103.393555</c:v>
                </c:pt>
                <c:pt idx="263845">
                  <c:v>-80.68847659999993</c:v>
                </c:pt>
                <c:pt idx="263846">
                  <c:v>-42.3583984</c:v>
                </c:pt>
                <c:pt idx="263847">
                  <c:v>11.3525391</c:v>
                </c:pt>
                <c:pt idx="263848">
                  <c:v>57.3730469</c:v>
                </c:pt>
                <c:pt idx="263849">
                  <c:v>100.463867</c:v>
                </c:pt>
                <c:pt idx="263850">
                  <c:v>99.9755859</c:v>
                </c:pt>
                <c:pt idx="263851">
                  <c:v>82.03125</c:v>
                </c:pt>
                <c:pt idx="263852">
                  <c:v>47.4853516</c:v>
                </c:pt>
                <c:pt idx="263853">
                  <c:v>-5.004882809999995</c:v>
                </c:pt>
                <c:pt idx="263854">
                  <c:v>-60.0585938</c:v>
                </c:pt>
                <c:pt idx="263855">
                  <c:v>-92.1630859</c:v>
                </c:pt>
                <c:pt idx="263856">
                  <c:v>-102.294922</c:v>
                </c:pt>
                <c:pt idx="263857">
                  <c:v>-87.03613279999998</c:v>
                </c:pt>
                <c:pt idx="263858">
                  <c:v>-43.5791016</c:v>
                </c:pt>
                <c:pt idx="263859">
                  <c:v>6.59179688</c:v>
                </c:pt>
                <c:pt idx="263860">
                  <c:v>56.2744141</c:v>
                </c:pt>
                <c:pt idx="263861">
                  <c:v>85.20507809999994</c:v>
                </c:pt>
                <c:pt idx="263862">
                  <c:v>101.318359</c:v>
                </c:pt>
                <c:pt idx="263863">
                  <c:v>87.15820309999998</c:v>
                </c:pt>
                <c:pt idx="263864">
                  <c:v>51.5136719</c:v>
                </c:pt>
                <c:pt idx="263865">
                  <c:v>-1.70898438</c:v>
                </c:pt>
                <c:pt idx="263866">
                  <c:v>-56.3964844</c:v>
                </c:pt>
                <c:pt idx="263867">
                  <c:v>-92.0410156</c:v>
                </c:pt>
                <c:pt idx="263868">
                  <c:v>-99.7314453</c:v>
                </c:pt>
                <c:pt idx="263869">
                  <c:v>-84.4726562</c:v>
                </c:pt>
                <c:pt idx="263870">
                  <c:v>-48.5839844</c:v>
                </c:pt>
                <c:pt idx="263871">
                  <c:v>5.49316406</c:v>
                </c:pt>
                <c:pt idx="263872">
                  <c:v>50.6591797</c:v>
                </c:pt>
                <c:pt idx="263873">
                  <c:v>84.8388672</c:v>
                </c:pt>
                <c:pt idx="263874">
                  <c:v>104.248047</c:v>
                </c:pt>
                <c:pt idx="263875">
                  <c:v>91.4306641</c:v>
                </c:pt>
                <c:pt idx="263876">
                  <c:v>51.8798828</c:v>
                </c:pt>
                <c:pt idx="263877">
                  <c:v>4.76074219</c:v>
                </c:pt>
                <c:pt idx="263878">
                  <c:v>-46.5087891</c:v>
                </c:pt>
                <c:pt idx="263879">
                  <c:v>-88.62304690000001</c:v>
                </c:pt>
                <c:pt idx="263880">
                  <c:v>-103.271484</c:v>
                </c:pt>
                <c:pt idx="263881">
                  <c:v>-91.6748047</c:v>
                </c:pt>
                <c:pt idx="263882">
                  <c:v>-62.3779297</c:v>
                </c:pt>
                <c:pt idx="263883">
                  <c:v>-16.1132812</c:v>
                </c:pt>
                <c:pt idx="263884">
                  <c:v>39.7949219</c:v>
                </c:pt>
                <c:pt idx="263885">
                  <c:v>85.6933594</c:v>
                </c:pt>
                <c:pt idx="263886">
                  <c:v>102.783203</c:v>
                </c:pt>
                <c:pt idx="263887">
                  <c:v>92.6513672</c:v>
                </c:pt>
                <c:pt idx="263888">
                  <c:v>60.3027344</c:v>
                </c:pt>
                <c:pt idx="263889">
                  <c:v>18.7988281</c:v>
                </c:pt>
                <c:pt idx="263890">
                  <c:v>-37.7197266</c:v>
                </c:pt>
                <c:pt idx="263891">
                  <c:v>-80.8105469</c:v>
                </c:pt>
                <c:pt idx="263892">
                  <c:v>-95.9472656</c:v>
                </c:pt>
                <c:pt idx="263893">
                  <c:v>-91.3085938</c:v>
                </c:pt>
                <c:pt idx="263894">
                  <c:v>-61.0351562</c:v>
                </c:pt>
                <c:pt idx="263895">
                  <c:v>-12.9394531</c:v>
                </c:pt>
                <c:pt idx="263896">
                  <c:v>42.8466797</c:v>
                </c:pt>
                <c:pt idx="263897">
                  <c:v>87.2802734</c:v>
                </c:pt>
                <c:pt idx="263898">
                  <c:v>100.463867</c:v>
                </c:pt>
                <c:pt idx="263899">
                  <c:v>93.38378909999996</c:v>
                </c:pt>
                <c:pt idx="263900">
                  <c:v>64.6972656</c:v>
                </c:pt>
                <c:pt idx="263901">
                  <c:v>17.3339844</c:v>
                </c:pt>
                <c:pt idx="263902">
                  <c:v>-31.3720703</c:v>
                </c:pt>
                <c:pt idx="263903">
                  <c:v>-82.6416016</c:v>
                </c:pt>
                <c:pt idx="263904">
                  <c:v>-93.75</c:v>
                </c:pt>
                <c:pt idx="263905">
                  <c:v>-91.1865234</c:v>
                </c:pt>
                <c:pt idx="263906">
                  <c:v>-64.3310547</c:v>
                </c:pt>
                <c:pt idx="263907">
                  <c:v>-21.6064453</c:v>
                </c:pt>
                <c:pt idx="263908">
                  <c:v>30.6396484</c:v>
                </c:pt>
                <c:pt idx="263909">
                  <c:v>77.75878909999996</c:v>
                </c:pt>
                <c:pt idx="263910">
                  <c:v>99.9755859</c:v>
                </c:pt>
                <c:pt idx="263911">
                  <c:v>97.77832029999998</c:v>
                </c:pt>
                <c:pt idx="263912">
                  <c:v>72.7539062</c:v>
                </c:pt>
                <c:pt idx="263913">
                  <c:v>22.0947266</c:v>
                </c:pt>
                <c:pt idx="263914">
                  <c:v>-28.5644531</c:v>
                </c:pt>
                <c:pt idx="263915">
                  <c:v>-70.4345703</c:v>
                </c:pt>
                <c:pt idx="263916">
                  <c:v>-98.87695309999998</c:v>
                </c:pt>
                <c:pt idx="263917">
                  <c:v>-102.416992</c:v>
                </c:pt>
                <c:pt idx="263918">
                  <c:v>-80.5664062</c:v>
                </c:pt>
                <c:pt idx="263919">
                  <c:v>-24.5361328</c:v>
                </c:pt>
                <c:pt idx="263920">
                  <c:v>23.3154297</c:v>
                </c:pt>
                <c:pt idx="263921">
                  <c:v>71.4111328</c:v>
                </c:pt>
                <c:pt idx="263922">
                  <c:v>98.75488279999998</c:v>
                </c:pt>
                <c:pt idx="263923">
                  <c:v>100.219727</c:v>
                </c:pt>
                <c:pt idx="263924">
                  <c:v>73.1201172</c:v>
                </c:pt>
                <c:pt idx="263925">
                  <c:v>28.1982422</c:v>
                </c:pt>
                <c:pt idx="263926">
                  <c:v>-16.72363279999998</c:v>
                </c:pt>
                <c:pt idx="263927">
                  <c:v>-64.9414062</c:v>
                </c:pt>
                <c:pt idx="263928">
                  <c:v>-96.0693359</c:v>
                </c:pt>
                <c:pt idx="263929">
                  <c:v>-102.172852</c:v>
                </c:pt>
                <c:pt idx="263930">
                  <c:v>-78.9794922</c:v>
                </c:pt>
                <c:pt idx="263931">
                  <c:v>-30.5175781</c:v>
                </c:pt>
                <c:pt idx="263932">
                  <c:v>26.4892578</c:v>
                </c:pt>
                <c:pt idx="263933">
                  <c:v>68.7255859</c:v>
                </c:pt>
                <c:pt idx="263934">
                  <c:v>93.1396484</c:v>
                </c:pt>
                <c:pt idx="263935">
                  <c:v>102.416992</c:v>
                </c:pt>
                <c:pt idx="263936">
                  <c:v>75.5615234</c:v>
                </c:pt>
                <c:pt idx="263937">
                  <c:v>32.9589844</c:v>
                </c:pt>
                <c:pt idx="263938">
                  <c:v>-13.7939453</c:v>
                </c:pt>
                <c:pt idx="263939">
                  <c:v>-64.8193359</c:v>
                </c:pt>
                <c:pt idx="263940">
                  <c:v>-93.6279297</c:v>
                </c:pt>
                <c:pt idx="263941">
                  <c:v>-100.219727</c:v>
                </c:pt>
                <c:pt idx="263942">
                  <c:v>-82.03125</c:v>
                </c:pt>
                <c:pt idx="263943">
                  <c:v>-42.6025391</c:v>
                </c:pt>
                <c:pt idx="263944">
                  <c:v>11.1083984</c:v>
                </c:pt>
                <c:pt idx="263945">
                  <c:v>60.9130859</c:v>
                </c:pt>
                <c:pt idx="263946">
                  <c:v>87.6464844</c:v>
                </c:pt>
                <c:pt idx="263947">
                  <c:v>104.492188</c:v>
                </c:pt>
                <c:pt idx="263948">
                  <c:v>72.87597659999993</c:v>
                </c:pt>
                <c:pt idx="263949">
                  <c:v>41.5039062</c:v>
                </c:pt>
                <c:pt idx="263950">
                  <c:v>-6.835937499999997</c:v>
                </c:pt>
                <c:pt idx="263951">
                  <c:v>-54.4433594</c:v>
                </c:pt>
                <c:pt idx="263952">
                  <c:v>-87.6464844</c:v>
                </c:pt>
                <c:pt idx="263953">
                  <c:v>-101.5625</c:v>
                </c:pt>
                <c:pt idx="263954">
                  <c:v>-94.4824219</c:v>
                </c:pt>
                <c:pt idx="263955">
                  <c:v>-49.5605469</c:v>
                </c:pt>
                <c:pt idx="263956">
                  <c:v>7.93457031</c:v>
                </c:pt>
                <c:pt idx="263957">
                  <c:v>51.1474609</c:v>
                </c:pt>
                <c:pt idx="263958">
                  <c:v>93.5058594</c:v>
                </c:pt>
                <c:pt idx="263959">
                  <c:v>102.661133</c:v>
                </c:pt>
                <c:pt idx="263960">
                  <c:v>88.0126953</c:v>
                </c:pt>
                <c:pt idx="263961">
                  <c:v>52.2460938</c:v>
                </c:pt>
                <c:pt idx="263962">
                  <c:v>2.31933594</c:v>
                </c:pt>
                <c:pt idx="263963">
                  <c:v>-44.0673828</c:v>
                </c:pt>
                <c:pt idx="263964">
                  <c:v>-88.2568359</c:v>
                </c:pt>
                <c:pt idx="263965">
                  <c:v>-98.1445312</c:v>
                </c:pt>
                <c:pt idx="263966">
                  <c:v>-87.6464844</c:v>
                </c:pt>
                <c:pt idx="263967">
                  <c:v>-54.5654297</c:v>
                </c:pt>
                <c:pt idx="263968">
                  <c:v>-2.07519531</c:v>
                </c:pt>
                <c:pt idx="263969">
                  <c:v>51.7578125</c:v>
                </c:pt>
                <c:pt idx="263970">
                  <c:v>92.1630859</c:v>
                </c:pt>
                <c:pt idx="263971">
                  <c:v>104.125977</c:v>
                </c:pt>
                <c:pt idx="263972">
                  <c:v>89.35546879999995</c:v>
                </c:pt>
                <c:pt idx="263973">
                  <c:v>57.1289062</c:v>
                </c:pt>
                <c:pt idx="263974">
                  <c:v>11.5966797</c:v>
                </c:pt>
                <c:pt idx="263975">
                  <c:v>-38.5742188</c:v>
                </c:pt>
                <c:pt idx="263976">
                  <c:v>-79.1015625</c:v>
                </c:pt>
                <c:pt idx="263977">
                  <c:v>-101.806641</c:v>
                </c:pt>
                <c:pt idx="263978">
                  <c:v>-90.82031249999996</c:v>
                </c:pt>
                <c:pt idx="263979">
                  <c:v>-55.7861328</c:v>
                </c:pt>
                <c:pt idx="263980">
                  <c:v>-9.155273439999998</c:v>
                </c:pt>
                <c:pt idx="263981">
                  <c:v>34.7900391</c:v>
                </c:pt>
                <c:pt idx="263982">
                  <c:v>78.9794922</c:v>
                </c:pt>
                <c:pt idx="263983">
                  <c:v>99.9755859</c:v>
                </c:pt>
                <c:pt idx="263984">
                  <c:v>92.0410156</c:v>
                </c:pt>
                <c:pt idx="263985">
                  <c:v>61.15722659999999</c:v>
                </c:pt>
                <c:pt idx="263986">
                  <c:v>10.0097656</c:v>
                </c:pt>
                <c:pt idx="263987">
                  <c:v>-32.9589844</c:v>
                </c:pt>
                <c:pt idx="263988">
                  <c:v>-77.39257809999994</c:v>
                </c:pt>
                <c:pt idx="263989">
                  <c:v>-98.75488279999998</c:v>
                </c:pt>
                <c:pt idx="263990">
                  <c:v>-90.33203119999993</c:v>
                </c:pt>
                <c:pt idx="263991">
                  <c:v>-59.4482422</c:v>
                </c:pt>
                <c:pt idx="263992">
                  <c:v>-19.8974609</c:v>
                </c:pt>
                <c:pt idx="263993">
                  <c:v>41.015625</c:v>
                </c:pt>
                <c:pt idx="263994">
                  <c:v>81.5429688</c:v>
                </c:pt>
                <c:pt idx="263995">
                  <c:v>94.4824219</c:v>
                </c:pt>
                <c:pt idx="263996">
                  <c:v>91.4306641</c:v>
                </c:pt>
                <c:pt idx="263997">
                  <c:v>62.8662109</c:v>
                </c:pt>
                <c:pt idx="263998">
                  <c:v>24.5361328</c:v>
                </c:pt>
                <c:pt idx="263999">
                  <c:v>-36.8652344</c:v>
                </c:pt>
                <c:pt idx="264000">
                  <c:v>-79.7119141</c:v>
                </c:pt>
                <c:pt idx="264001">
                  <c:v>-99.7314453</c:v>
                </c:pt>
                <c:pt idx="264002">
                  <c:v>-95.4589844</c:v>
                </c:pt>
                <c:pt idx="264003">
                  <c:v>-67.38281249999996</c:v>
                </c:pt>
                <c:pt idx="264004">
                  <c:v>-21.1181641</c:v>
                </c:pt>
                <c:pt idx="264005">
                  <c:v>32.7148438</c:v>
                </c:pt>
                <c:pt idx="264006">
                  <c:v>68.4814453</c:v>
                </c:pt>
                <c:pt idx="264007">
                  <c:v>99.9755859</c:v>
                </c:pt>
                <c:pt idx="264008">
                  <c:v>102.539062</c:v>
                </c:pt>
                <c:pt idx="264009">
                  <c:v>71.8994141</c:v>
                </c:pt>
                <c:pt idx="264010">
                  <c:v>29.1748047</c:v>
                </c:pt>
                <c:pt idx="264011">
                  <c:v>-23.5595703</c:v>
                </c:pt>
                <c:pt idx="264012">
                  <c:v>-73.1201172</c:v>
                </c:pt>
                <c:pt idx="264013">
                  <c:v>-101.074219</c:v>
                </c:pt>
                <c:pt idx="264014">
                  <c:v>-97.1679688</c:v>
                </c:pt>
                <c:pt idx="264015">
                  <c:v>-67.50488279999998</c:v>
                </c:pt>
                <c:pt idx="264016">
                  <c:v>-33.6914062</c:v>
                </c:pt>
                <c:pt idx="264017">
                  <c:v>20.0195312</c:v>
                </c:pt>
                <c:pt idx="264018">
                  <c:v>72.50976559999998</c:v>
                </c:pt>
                <c:pt idx="264019">
                  <c:v>102.905273</c:v>
                </c:pt>
                <c:pt idx="264020">
                  <c:v>100.341797</c:v>
                </c:pt>
                <c:pt idx="264021">
                  <c:v>73.85253909999996</c:v>
                </c:pt>
                <c:pt idx="264022">
                  <c:v>27.9541016</c:v>
                </c:pt>
                <c:pt idx="264023">
                  <c:v>-23.1933594</c:v>
                </c:pt>
                <c:pt idx="264024">
                  <c:v>-67.38281249999996</c:v>
                </c:pt>
                <c:pt idx="264025">
                  <c:v>-96.67968749999996</c:v>
                </c:pt>
                <c:pt idx="264026">
                  <c:v>-97.5341797</c:v>
                </c:pt>
                <c:pt idx="264027">
                  <c:v>-72.9980469</c:v>
                </c:pt>
                <c:pt idx="264028">
                  <c:v>-35.7666016</c:v>
                </c:pt>
                <c:pt idx="264029">
                  <c:v>17.578125</c:v>
                </c:pt>
                <c:pt idx="264030">
                  <c:v>67.38281249999996</c:v>
                </c:pt>
                <c:pt idx="264031">
                  <c:v>99.7314453</c:v>
                </c:pt>
                <c:pt idx="264032">
                  <c:v>100.708008</c:v>
                </c:pt>
                <c:pt idx="264033">
                  <c:v>79.34570309999998</c:v>
                </c:pt>
                <c:pt idx="264034">
                  <c:v>46.7529297</c:v>
                </c:pt>
                <c:pt idx="264035">
                  <c:v>-8.30078125</c:v>
                </c:pt>
                <c:pt idx="264036">
                  <c:v>-62.6220703</c:v>
                </c:pt>
                <c:pt idx="264037">
                  <c:v>-96.92382809999998</c:v>
                </c:pt>
                <c:pt idx="264038">
                  <c:v>-103.759766</c:v>
                </c:pt>
                <c:pt idx="264039">
                  <c:v>-86.5478516</c:v>
                </c:pt>
                <c:pt idx="264040">
                  <c:v>-44.6777344</c:v>
                </c:pt>
                <c:pt idx="264041">
                  <c:v>7.324218749999996</c:v>
                </c:pt>
                <c:pt idx="264042">
                  <c:v>61.2792969</c:v>
                </c:pt>
                <c:pt idx="264043">
                  <c:v>92.89550779999998</c:v>
                </c:pt>
                <c:pt idx="264044">
                  <c:v>103.393555</c:v>
                </c:pt>
                <c:pt idx="264045">
                  <c:v>83.4960938</c:v>
                </c:pt>
                <c:pt idx="264046">
                  <c:v>42.6025391</c:v>
                </c:pt>
                <c:pt idx="264047">
                  <c:v>-5.12695312</c:v>
                </c:pt>
                <c:pt idx="264048">
                  <c:v>-56.3964844</c:v>
                </c:pt>
                <c:pt idx="264049">
                  <c:v>-89.2333984</c:v>
                </c:pt>
                <c:pt idx="264050">
                  <c:v>-101.196289</c:v>
                </c:pt>
                <c:pt idx="264051">
                  <c:v>-84.4726562</c:v>
                </c:pt>
                <c:pt idx="264052">
                  <c:v>-48.9501953</c:v>
                </c:pt>
                <c:pt idx="264053">
                  <c:v>5.24902344</c:v>
                </c:pt>
                <c:pt idx="264054">
                  <c:v>58.1054688</c:v>
                </c:pt>
                <c:pt idx="264055">
                  <c:v>87.15820309999998</c:v>
                </c:pt>
                <c:pt idx="264056">
                  <c:v>97.90039059999998</c:v>
                </c:pt>
                <c:pt idx="264057">
                  <c:v>83.2519531</c:v>
                </c:pt>
                <c:pt idx="264058">
                  <c:v>49.1943359</c:v>
                </c:pt>
                <c:pt idx="264059">
                  <c:v>5.37109375</c:v>
                </c:pt>
                <c:pt idx="264060">
                  <c:v>-44.6777344</c:v>
                </c:pt>
                <c:pt idx="264061">
                  <c:v>-85.9375</c:v>
                </c:pt>
                <c:pt idx="264062">
                  <c:v>-93.9941406</c:v>
                </c:pt>
                <c:pt idx="264063">
                  <c:v>-86.18164059999998</c:v>
                </c:pt>
                <c:pt idx="264064">
                  <c:v>-57.0068359</c:v>
                </c:pt>
                <c:pt idx="264065">
                  <c:v>-0.9765625</c:v>
                </c:pt>
                <c:pt idx="264066">
                  <c:v>54.4433594</c:v>
                </c:pt>
                <c:pt idx="264067">
                  <c:v>86.7919922</c:v>
                </c:pt>
                <c:pt idx="264068">
                  <c:v>100.952148</c:v>
                </c:pt>
                <c:pt idx="264069">
                  <c:v>88.62304690000001</c:v>
                </c:pt>
                <c:pt idx="264070">
                  <c:v>56.3964844</c:v>
                </c:pt>
                <c:pt idx="264071">
                  <c:v>5.37109375</c:v>
                </c:pt>
                <c:pt idx="264072">
                  <c:v>-46.875</c:v>
                </c:pt>
                <c:pt idx="264073">
                  <c:v>-83.8623047</c:v>
                </c:pt>
                <c:pt idx="264074">
                  <c:v>-102.905273</c:v>
                </c:pt>
                <c:pt idx="264075">
                  <c:v>-91.6748047</c:v>
                </c:pt>
                <c:pt idx="264076">
                  <c:v>-60.0585938</c:v>
                </c:pt>
                <c:pt idx="264077">
                  <c:v>-9.765625</c:v>
                </c:pt>
                <c:pt idx="264078">
                  <c:v>47.2412109</c:v>
                </c:pt>
                <c:pt idx="264079">
                  <c:v>79.9560547</c:v>
                </c:pt>
                <c:pt idx="264080">
                  <c:v>97.1679688</c:v>
                </c:pt>
                <c:pt idx="264081">
                  <c:v>93.75</c:v>
                </c:pt>
                <c:pt idx="264082">
                  <c:v>57.4951172</c:v>
                </c:pt>
                <c:pt idx="264083">
                  <c:v>17.3339844</c:v>
                </c:pt>
                <c:pt idx="264084">
                  <c:v>-40.5273438</c:v>
                </c:pt>
                <c:pt idx="264085">
                  <c:v>-86.05957029999998</c:v>
                </c:pt>
                <c:pt idx="264086">
                  <c:v>-97.4121094</c:v>
                </c:pt>
                <c:pt idx="264087">
                  <c:v>-96.5576172</c:v>
                </c:pt>
                <c:pt idx="264088">
                  <c:v>-64.9414062</c:v>
                </c:pt>
                <c:pt idx="264089">
                  <c:v>-17.2119141</c:v>
                </c:pt>
                <c:pt idx="264090">
                  <c:v>34.3017578</c:v>
                </c:pt>
                <c:pt idx="264091">
                  <c:v>80.9326172</c:v>
                </c:pt>
                <c:pt idx="264092">
                  <c:v>101.5625</c:v>
                </c:pt>
                <c:pt idx="264093">
                  <c:v>96.80175779999998</c:v>
                </c:pt>
                <c:pt idx="264094">
                  <c:v>67.13867190000001</c:v>
                </c:pt>
                <c:pt idx="264095">
                  <c:v>16.2353516</c:v>
                </c:pt>
                <c:pt idx="264096">
                  <c:v>-32.3486328</c:v>
                </c:pt>
                <c:pt idx="264097">
                  <c:v>-76.9042969</c:v>
                </c:pt>
                <c:pt idx="264098">
                  <c:v>-102.539062</c:v>
                </c:pt>
                <c:pt idx="264099">
                  <c:v>-88.9892578</c:v>
                </c:pt>
                <c:pt idx="264100">
                  <c:v>-67.13867190000001</c:v>
                </c:pt>
                <c:pt idx="264101">
                  <c:v>-28.3203125</c:v>
                </c:pt>
                <c:pt idx="264102">
                  <c:v>25.1464844</c:v>
                </c:pt>
                <c:pt idx="264103">
                  <c:v>67.62695309999998</c:v>
                </c:pt>
                <c:pt idx="264104">
                  <c:v>96.1914062</c:v>
                </c:pt>
                <c:pt idx="264105">
                  <c:v>106.811523</c:v>
                </c:pt>
                <c:pt idx="264106">
                  <c:v>74.7070312</c:v>
                </c:pt>
                <c:pt idx="264107">
                  <c:v>25.390625</c:v>
                </c:pt>
                <c:pt idx="264108">
                  <c:v>-29.4189453</c:v>
                </c:pt>
                <c:pt idx="264109">
                  <c:v>-63.1103516</c:v>
                </c:pt>
                <c:pt idx="264110">
                  <c:v>-94.84863279999998</c:v>
                </c:pt>
                <c:pt idx="264111">
                  <c:v>-101.68457</c:v>
                </c:pt>
                <c:pt idx="264112">
                  <c:v>-73.85253909999996</c:v>
                </c:pt>
                <c:pt idx="264113">
                  <c:v>-30.1513672</c:v>
                </c:pt>
                <c:pt idx="264114">
                  <c:v>18.0664062</c:v>
                </c:pt>
                <c:pt idx="264115">
                  <c:v>64.8193359</c:v>
                </c:pt>
                <c:pt idx="264116">
                  <c:v>96.5576172</c:v>
                </c:pt>
                <c:pt idx="264117">
                  <c:v>97.0458984</c:v>
                </c:pt>
                <c:pt idx="264118">
                  <c:v>69.0917969</c:v>
                </c:pt>
                <c:pt idx="264119">
                  <c:v>30.3955078</c:v>
                </c:pt>
                <c:pt idx="264120">
                  <c:v>-19.0429688</c:v>
                </c:pt>
                <c:pt idx="264121">
                  <c:v>-65.67382809999994</c:v>
                </c:pt>
                <c:pt idx="264122">
                  <c:v>-99.60937499999996</c:v>
                </c:pt>
                <c:pt idx="264123">
                  <c:v>-98.63281249999996</c:v>
                </c:pt>
                <c:pt idx="264124">
                  <c:v>-74.3408203</c:v>
                </c:pt>
                <c:pt idx="264125">
                  <c:v>-36.9873047</c:v>
                </c:pt>
                <c:pt idx="264126">
                  <c:v>15.625</c:v>
                </c:pt>
                <c:pt idx="264127">
                  <c:v>64.3310547</c:v>
                </c:pt>
                <c:pt idx="264128">
                  <c:v>97.5341797</c:v>
                </c:pt>
                <c:pt idx="264129">
                  <c:v>106.445312</c:v>
                </c:pt>
                <c:pt idx="264130">
                  <c:v>76.6601562</c:v>
                </c:pt>
                <c:pt idx="264131">
                  <c:v>36.8652344</c:v>
                </c:pt>
                <c:pt idx="264132">
                  <c:v>-9.033203119999997</c:v>
                </c:pt>
                <c:pt idx="264133">
                  <c:v>-56.0302734</c:v>
                </c:pt>
                <c:pt idx="264134">
                  <c:v>-87.5244141</c:v>
                </c:pt>
                <c:pt idx="264135">
                  <c:v>-96.0693359</c:v>
                </c:pt>
                <c:pt idx="264136">
                  <c:v>-78.7353516</c:v>
                </c:pt>
                <c:pt idx="264137">
                  <c:v>-38.6962891</c:v>
                </c:pt>
                <c:pt idx="264138">
                  <c:v>13.7939453</c:v>
                </c:pt>
                <c:pt idx="264139">
                  <c:v>58.9599609</c:v>
                </c:pt>
                <c:pt idx="264140">
                  <c:v>93.6279297</c:v>
                </c:pt>
                <c:pt idx="264141">
                  <c:v>105.34668</c:v>
                </c:pt>
                <c:pt idx="264142">
                  <c:v>78.6132812</c:v>
                </c:pt>
                <c:pt idx="264143">
                  <c:v>43.2128906</c:v>
                </c:pt>
                <c:pt idx="264144">
                  <c:v>-3.05175781</c:v>
                </c:pt>
                <c:pt idx="264145">
                  <c:v>-56.7626953</c:v>
                </c:pt>
                <c:pt idx="264146">
                  <c:v>-87.5244141</c:v>
                </c:pt>
                <c:pt idx="264147">
                  <c:v>-100.830078</c:v>
                </c:pt>
                <c:pt idx="264148">
                  <c:v>-87.15820309999998</c:v>
                </c:pt>
                <c:pt idx="264149">
                  <c:v>-46.0205078</c:v>
                </c:pt>
                <c:pt idx="264150">
                  <c:v>-0.48828125</c:v>
                </c:pt>
                <c:pt idx="264151">
                  <c:v>51.1474609</c:v>
                </c:pt>
                <c:pt idx="264152">
                  <c:v>90.2099609</c:v>
                </c:pt>
                <c:pt idx="264153">
                  <c:v>100.097656</c:v>
                </c:pt>
                <c:pt idx="264154">
                  <c:v>88.13476559999998</c:v>
                </c:pt>
                <c:pt idx="264155">
                  <c:v>50.78125</c:v>
                </c:pt>
                <c:pt idx="264156">
                  <c:v>3.78417969</c:v>
                </c:pt>
                <c:pt idx="264157">
                  <c:v>-47.7294922</c:v>
                </c:pt>
                <c:pt idx="264158">
                  <c:v>-83.7402344</c:v>
                </c:pt>
                <c:pt idx="264159">
                  <c:v>-99.3652344</c:v>
                </c:pt>
                <c:pt idx="264160">
                  <c:v>-88.7451172</c:v>
                </c:pt>
                <c:pt idx="264161">
                  <c:v>-56.640625</c:v>
                </c:pt>
                <c:pt idx="264162">
                  <c:v>-9.88769531</c:v>
                </c:pt>
                <c:pt idx="264163">
                  <c:v>44.7998047</c:v>
                </c:pt>
                <c:pt idx="264164">
                  <c:v>85.08300779999998</c:v>
                </c:pt>
                <c:pt idx="264165">
                  <c:v>104.003906</c:v>
                </c:pt>
                <c:pt idx="264166">
                  <c:v>93.6279297</c:v>
                </c:pt>
                <c:pt idx="264167">
                  <c:v>50.2929688</c:v>
                </c:pt>
                <c:pt idx="264168">
                  <c:v>13.4277344</c:v>
                </c:pt>
                <c:pt idx="264169">
                  <c:v>-39.5507812</c:v>
                </c:pt>
                <c:pt idx="264170">
                  <c:v>-83.8623047</c:v>
                </c:pt>
                <c:pt idx="264171">
                  <c:v>-104.125977</c:v>
                </c:pt>
                <c:pt idx="264172">
                  <c:v>-92.77343749999996</c:v>
                </c:pt>
                <c:pt idx="264173">
                  <c:v>-64.6972656</c:v>
                </c:pt>
                <c:pt idx="264174">
                  <c:v>-10.9863281</c:v>
                </c:pt>
                <c:pt idx="264175">
                  <c:v>39.9169922</c:v>
                </c:pt>
                <c:pt idx="264176">
                  <c:v>76.17187499999996</c:v>
                </c:pt>
                <c:pt idx="264177">
                  <c:v>101.5625</c:v>
                </c:pt>
                <c:pt idx="264178">
                  <c:v>97.65625</c:v>
                </c:pt>
                <c:pt idx="264179">
                  <c:v>61.0351562</c:v>
                </c:pt>
                <c:pt idx="264180">
                  <c:v>17.3339844</c:v>
                </c:pt>
                <c:pt idx="264181">
                  <c:v>-30.8837891</c:v>
                </c:pt>
                <c:pt idx="264182">
                  <c:v>-71.7773438</c:v>
                </c:pt>
                <c:pt idx="264183">
                  <c:v>-99.60937499999996</c:v>
                </c:pt>
                <c:pt idx="264184">
                  <c:v>-95.9472656</c:v>
                </c:pt>
                <c:pt idx="264185">
                  <c:v>-59.9365234</c:v>
                </c:pt>
                <c:pt idx="264186">
                  <c:v>-13.5498047</c:v>
                </c:pt>
                <c:pt idx="264187">
                  <c:v>31.0058594</c:v>
                </c:pt>
                <c:pt idx="264188">
                  <c:v>71.4111328</c:v>
                </c:pt>
                <c:pt idx="264189">
                  <c:v>102.539062</c:v>
                </c:pt>
                <c:pt idx="264190">
                  <c:v>95.82519529999998</c:v>
                </c:pt>
                <c:pt idx="264191">
                  <c:v>71.2890625</c:v>
                </c:pt>
                <c:pt idx="264192">
                  <c:v>18.6767578</c:v>
                </c:pt>
                <c:pt idx="264193">
                  <c:v>-33.3251953</c:v>
                </c:pt>
                <c:pt idx="264194">
                  <c:v>-68.8476562</c:v>
                </c:pt>
                <c:pt idx="264195">
                  <c:v>-101.318359</c:v>
                </c:pt>
                <c:pt idx="264196">
                  <c:v>-99.7314453</c:v>
                </c:pt>
                <c:pt idx="264197">
                  <c:v>-71.6552734</c:v>
                </c:pt>
                <c:pt idx="264198">
                  <c:v>-22.3388672</c:v>
                </c:pt>
                <c:pt idx="264199">
                  <c:v>29.5410156</c:v>
                </c:pt>
                <c:pt idx="264200">
                  <c:v>75.9277344</c:v>
                </c:pt>
                <c:pt idx="264201">
                  <c:v>98.87695309999998</c:v>
                </c:pt>
                <c:pt idx="264202">
                  <c:v>97.0458984</c:v>
                </c:pt>
                <c:pt idx="264203">
                  <c:v>73.1201172</c:v>
                </c:pt>
                <c:pt idx="264204">
                  <c:v>29.1748047</c:v>
                </c:pt>
                <c:pt idx="264205">
                  <c:v>-23.9257812</c:v>
                </c:pt>
                <c:pt idx="264206">
                  <c:v>-63.9648438</c:v>
                </c:pt>
                <c:pt idx="264207">
                  <c:v>-94.97070309999998</c:v>
                </c:pt>
                <c:pt idx="264208">
                  <c:v>-99.60937499999996</c:v>
                </c:pt>
                <c:pt idx="264209">
                  <c:v>-75.0732422</c:v>
                </c:pt>
                <c:pt idx="264210">
                  <c:v>-28.44238279999998</c:v>
                </c:pt>
                <c:pt idx="264211">
                  <c:v>22.9492188</c:v>
                </c:pt>
                <c:pt idx="264212">
                  <c:v>64.2089844</c:v>
                </c:pt>
                <c:pt idx="264213">
                  <c:v>97.65625</c:v>
                </c:pt>
                <c:pt idx="264214">
                  <c:v>102.539062</c:v>
                </c:pt>
                <c:pt idx="264215">
                  <c:v>81.29882809999998</c:v>
                </c:pt>
                <c:pt idx="264216">
                  <c:v>34.17968749999999</c:v>
                </c:pt>
                <c:pt idx="264217">
                  <c:v>-20.8740234</c:v>
                </c:pt>
                <c:pt idx="264218">
                  <c:v>-67.50488279999998</c:v>
                </c:pt>
                <c:pt idx="264219">
                  <c:v>-98.75488279999998</c:v>
                </c:pt>
                <c:pt idx="264220">
                  <c:v>-107.910156</c:v>
                </c:pt>
                <c:pt idx="264221">
                  <c:v>-81.17675779999993</c:v>
                </c:pt>
                <c:pt idx="264222">
                  <c:v>-39.7949219</c:v>
                </c:pt>
                <c:pt idx="264223">
                  <c:v>16.72363279999998</c:v>
                </c:pt>
                <c:pt idx="264224">
                  <c:v>59.0820312</c:v>
                </c:pt>
                <c:pt idx="264225">
                  <c:v>89.7216797</c:v>
                </c:pt>
                <c:pt idx="264226">
                  <c:v>93.1396484</c:v>
                </c:pt>
                <c:pt idx="264227">
                  <c:v>79.22363279999998</c:v>
                </c:pt>
                <c:pt idx="264228">
                  <c:v>33.5693359</c:v>
                </c:pt>
                <c:pt idx="264229">
                  <c:v>-16.72363279999998</c:v>
                </c:pt>
                <c:pt idx="264230">
                  <c:v>-59.81445309999999</c:v>
                </c:pt>
                <c:pt idx="264231">
                  <c:v>-85.8154297</c:v>
                </c:pt>
                <c:pt idx="264232">
                  <c:v>-99.1210938</c:v>
                </c:pt>
                <c:pt idx="264233">
                  <c:v>-76.6601562</c:v>
                </c:pt>
                <c:pt idx="264234">
                  <c:v>-44.4335938</c:v>
                </c:pt>
                <c:pt idx="264235">
                  <c:v>4.27246094</c:v>
                </c:pt>
                <c:pt idx="264236">
                  <c:v>50.78125</c:v>
                </c:pt>
                <c:pt idx="264237">
                  <c:v>89.84375</c:v>
                </c:pt>
                <c:pt idx="264238">
                  <c:v>98.87695309999998</c:v>
                </c:pt>
                <c:pt idx="264239">
                  <c:v>91.796875</c:v>
                </c:pt>
                <c:pt idx="264240">
                  <c:v>50.78125</c:v>
                </c:pt>
                <c:pt idx="264241">
                  <c:v>-2.07519531</c:v>
                </c:pt>
                <c:pt idx="264242">
                  <c:v>-51.7578125</c:v>
                </c:pt>
                <c:pt idx="264243">
                  <c:v>-87.7685547</c:v>
                </c:pt>
                <c:pt idx="264244">
                  <c:v>-100.708008</c:v>
                </c:pt>
                <c:pt idx="264245">
                  <c:v>-83.6181641</c:v>
                </c:pt>
                <c:pt idx="264246">
                  <c:v>-47.2412109</c:v>
                </c:pt>
                <c:pt idx="264247">
                  <c:v>1.09863281</c:v>
                </c:pt>
                <c:pt idx="264248">
                  <c:v>51.1474609</c:v>
                </c:pt>
                <c:pt idx="264249">
                  <c:v>83.6181641</c:v>
                </c:pt>
                <c:pt idx="264250">
                  <c:v>101.196289</c:v>
                </c:pt>
                <c:pt idx="264251">
                  <c:v>89.5996094</c:v>
                </c:pt>
                <c:pt idx="264252">
                  <c:v>55.4199219</c:v>
                </c:pt>
                <c:pt idx="264253">
                  <c:v>0.48828125</c:v>
                </c:pt>
                <c:pt idx="264254">
                  <c:v>-50.1708984</c:v>
                </c:pt>
                <c:pt idx="264255">
                  <c:v>-89.35546879999995</c:v>
                </c:pt>
                <c:pt idx="264256">
                  <c:v>-106.811523</c:v>
                </c:pt>
                <c:pt idx="264257">
                  <c:v>-89.5996094</c:v>
                </c:pt>
                <c:pt idx="264258">
                  <c:v>-56.640625</c:v>
                </c:pt>
                <c:pt idx="264259">
                  <c:v>-5.73730469</c:v>
                </c:pt>
                <c:pt idx="264260">
                  <c:v>37.7197266</c:v>
                </c:pt>
                <c:pt idx="264261">
                  <c:v>81.7871094</c:v>
                </c:pt>
                <c:pt idx="264262">
                  <c:v>102.539062</c:v>
                </c:pt>
                <c:pt idx="264263">
                  <c:v>89.4775391</c:v>
                </c:pt>
                <c:pt idx="264264">
                  <c:v>51.6357422</c:v>
                </c:pt>
                <c:pt idx="264265">
                  <c:v>6.225585939999994</c:v>
                </c:pt>
                <c:pt idx="264266">
                  <c:v>-47.4853516</c:v>
                </c:pt>
                <c:pt idx="264267">
                  <c:v>-84.10644529999998</c:v>
                </c:pt>
                <c:pt idx="264268">
                  <c:v>-102.661133</c:v>
                </c:pt>
                <c:pt idx="264269">
                  <c:v>-93.01757809999998</c:v>
                </c:pt>
                <c:pt idx="264270">
                  <c:v>-55.4199219</c:v>
                </c:pt>
                <c:pt idx="264271">
                  <c:v>-8.7890625</c:v>
                </c:pt>
                <c:pt idx="264272">
                  <c:v>35.7666016</c:v>
                </c:pt>
                <c:pt idx="264273">
                  <c:v>84.3505859</c:v>
                </c:pt>
                <c:pt idx="264274">
                  <c:v>105.957031</c:v>
                </c:pt>
                <c:pt idx="264275">
                  <c:v>88.9892578</c:v>
                </c:pt>
                <c:pt idx="264276">
                  <c:v>60.4248047</c:v>
                </c:pt>
                <c:pt idx="264277">
                  <c:v>16.6015625</c:v>
                </c:pt>
                <c:pt idx="264278">
                  <c:v>-36.9873047</c:v>
                </c:pt>
                <c:pt idx="264279">
                  <c:v>-77.75878909999996</c:v>
                </c:pt>
                <c:pt idx="264280">
                  <c:v>-100.097656</c:v>
                </c:pt>
                <c:pt idx="264281">
                  <c:v>-92.0410156</c:v>
                </c:pt>
                <c:pt idx="264282">
                  <c:v>-64.453125</c:v>
                </c:pt>
                <c:pt idx="264283">
                  <c:v>-20.0195312</c:v>
                </c:pt>
                <c:pt idx="264284">
                  <c:v>29.5410156</c:v>
                </c:pt>
                <c:pt idx="264285">
                  <c:v>82.03125</c:v>
                </c:pt>
                <c:pt idx="264286">
                  <c:v>97.65625</c:v>
                </c:pt>
                <c:pt idx="264287">
                  <c:v>98.38867190000001</c:v>
                </c:pt>
                <c:pt idx="264288">
                  <c:v>60.546875</c:v>
                </c:pt>
                <c:pt idx="264289">
                  <c:v>21.3623047</c:v>
                </c:pt>
                <c:pt idx="264290">
                  <c:v>-27.34375</c:v>
                </c:pt>
                <c:pt idx="264291">
                  <c:v>-81.4208984</c:v>
                </c:pt>
                <c:pt idx="264292">
                  <c:v>-104.858398</c:v>
                </c:pt>
                <c:pt idx="264293">
                  <c:v>-98.5107422</c:v>
                </c:pt>
                <c:pt idx="264294">
                  <c:v>-65.67382809999994</c:v>
                </c:pt>
                <c:pt idx="264295">
                  <c:v>-27.2216797</c:v>
                </c:pt>
                <c:pt idx="264296">
                  <c:v>20.6298828</c:v>
                </c:pt>
                <c:pt idx="264297">
                  <c:v>70.1904297</c:v>
                </c:pt>
                <c:pt idx="264298">
                  <c:v>98.87695309999998</c:v>
                </c:pt>
                <c:pt idx="264299">
                  <c:v>98.5107422</c:v>
                </c:pt>
                <c:pt idx="264300">
                  <c:v>75.19531249999996</c:v>
                </c:pt>
                <c:pt idx="264301">
                  <c:v>27.0996094</c:v>
                </c:pt>
                <c:pt idx="264302">
                  <c:v>-33.3251953</c:v>
                </c:pt>
                <c:pt idx="264303">
                  <c:v>-72.3876953</c:v>
                </c:pt>
                <c:pt idx="264304">
                  <c:v>-100.463867</c:v>
                </c:pt>
                <c:pt idx="264305">
                  <c:v>-101.928711</c:v>
                </c:pt>
                <c:pt idx="264306">
                  <c:v>-70.4345703</c:v>
                </c:pt>
                <c:pt idx="264307">
                  <c:v>-33.9355469</c:v>
                </c:pt>
                <c:pt idx="264308">
                  <c:v>14.6484375</c:v>
                </c:pt>
                <c:pt idx="264309">
                  <c:v>63.9648438</c:v>
                </c:pt>
                <c:pt idx="264310">
                  <c:v>99.3652344</c:v>
                </c:pt>
                <c:pt idx="264311">
                  <c:v>97.90039059999998</c:v>
                </c:pt>
                <c:pt idx="264312">
                  <c:v>77.75878909999996</c:v>
                </c:pt>
                <c:pt idx="264313">
                  <c:v>36.2548828</c:v>
                </c:pt>
                <c:pt idx="264314">
                  <c:v>-10.7421875</c:v>
                </c:pt>
                <c:pt idx="264315">
                  <c:v>-66.1621094</c:v>
                </c:pt>
                <c:pt idx="264316">
                  <c:v>-95.2148438</c:v>
                </c:pt>
                <c:pt idx="264317">
                  <c:v>-98.9990234</c:v>
                </c:pt>
                <c:pt idx="264318">
                  <c:v>-74.8291016</c:v>
                </c:pt>
                <c:pt idx="264319">
                  <c:v>-32.4707031</c:v>
                </c:pt>
                <c:pt idx="264320">
                  <c:v>13.5498047</c:v>
                </c:pt>
                <c:pt idx="264321">
                  <c:v>63.7207031</c:v>
                </c:pt>
                <c:pt idx="264322">
                  <c:v>93.01757809999998</c:v>
                </c:pt>
                <c:pt idx="264323">
                  <c:v>99.3652344</c:v>
                </c:pt>
                <c:pt idx="264324">
                  <c:v>82.15332029999998</c:v>
                </c:pt>
                <c:pt idx="264325">
                  <c:v>37.5976562</c:v>
                </c:pt>
                <c:pt idx="264326">
                  <c:v>-6.347656249999996</c:v>
                </c:pt>
                <c:pt idx="264327">
                  <c:v>-54.4433594</c:v>
                </c:pt>
                <c:pt idx="264328">
                  <c:v>-87.6464844</c:v>
                </c:pt>
                <c:pt idx="264329">
                  <c:v>-100.219727</c:v>
                </c:pt>
                <c:pt idx="264330">
                  <c:v>-87.5244141</c:v>
                </c:pt>
                <c:pt idx="264331">
                  <c:v>-41.8701172</c:v>
                </c:pt>
                <c:pt idx="264332">
                  <c:v>12.3291016</c:v>
                </c:pt>
                <c:pt idx="264333">
                  <c:v>51.2695312</c:v>
                </c:pt>
                <c:pt idx="264334">
                  <c:v>88.13476559999998</c:v>
                </c:pt>
                <c:pt idx="264335">
                  <c:v>106.933594</c:v>
                </c:pt>
                <c:pt idx="264336">
                  <c:v>90.08789059999998</c:v>
                </c:pt>
                <c:pt idx="264337">
                  <c:v>47.1191406</c:v>
                </c:pt>
                <c:pt idx="264338">
                  <c:v>-6.103515619999995</c:v>
                </c:pt>
                <c:pt idx="264339">
                  <c:v>-48.828125</c:v>
                </c:pt>
                <c:pt idx="264340">
                  <c:v>-85.8154297</c:v>
                </c:pt>
                <c:pt idx="264341">
                  <c:v>-98.75488279999998</c:v>
                </c:pt>
                <c:pt idx="264342">
                  <c:v>-88.13476559999998</c:v>
                </c:pt>
                <c:pt idx="264343">
                  <c:v>-51.7578125</c:v>
                </c:pt>
                <c:pt idx="264344">
                  <c:v>-0.48828125</c:v>
                </c:pt>
                <c:pt idx="264345">
                  <c:v>51.1474609</c:v>
                </c:pt>
                <c:pt idx="264346">
                  <c:v>85.9375</c:v>
                </c:pt>
                <c:pt idx="264347">
                  <c:v>96.0693359</c:v>
                </c:pt>
                <c:pt idx="264348">
                  <c:v>88.13476559999998</c:v>
                </c:pt>
                <c:pt idx="264349">
                  <c:v>51.5136719</c:v>
                </c:pt>
                <c:pt idx="264350">
                  <c:v>3.41796875</c:v>
                </c:pt>
                <c:pt idx="264351">
                  <c:v>-54.32128909999999</c:v>
                </c:pt>
                <c:pt idx="264352">
                  <c:v>-87.890625</c:v>
                </c:pt>
                <c:pt idx="264353">
                  <c:v>-97.2900391</c:v>
                </c:pt>
                <c:pt idx="264354">
                  <c:v>-94.4824219</c:v>
                </c:pt>
                <c:pt idx="264355">
                  <c:v>-50.6591797</c:v>
                </c:pt>
                <c:pt idx="264356">
                  <c:v>-2.31933594</c:v>
                </c:pt>
                <c:pt idx="264357">
                  <c:v>41.8701172</c:v>
                </c:pt>
                <c:pt idx="264358">
                  <c:v>81.7871094</c:v>
                </c:pt>
                <c:pt idx="264359">
                  <c:v>98.75488279999998</c:v>
                </c:pt>
                <c:pt idx="264360">
                  <c:v>91.4306641</c:v>
                </c:pt>
                <c:pt idx="264361">
                  <c:v>58.83789059999999</c:v>
                </c:pt>
                <c:pt idx="264362">
                  <c:v>9.033203119999997</c:v>
                </c:pt>
                <c:pt idx="264363">
                  <c:v>-30.5175781</c:v>
                </c:pt>
                <c:pt idx="264364">
                  <c:v>-83.3740234</c:v>
                </c:pt>
                <c:pt idx="264365">
                  <c:v>-101.928711</c:v>
                </c:pt>
                <c:pt idx="264366">
                  <c:v>-94.84863279999998</c:v>
                </c:pt>
                <c:pt idx="264367">
                  <c:v>-62.2558594</c:v>
                </c:pt>
                <c:pt idx="264368">
                  <c:v>-15.625</c:v>
                </c:pt>
                <c:pt idx="264369">
                  <c:v>41.2597656</c:v>
                </c:pt>
                <c:pt idx="264370">
                  <c:v>72.9980469</c:v>
                </c:pt>
                <c:pt idx="264371">
                  <c:v>94.6044922</c:v>
                </c:pt>
                <c:pt idx="264372">
                  <c:v>92.5292969</c:v>
                </c:pt>
                <c:pt idx="264373">
                  <c:v>60.4248047</c:v>
                </c:pt>
                <c:pt idx="264374">
                  <c:v>11.9628906</c:v>
                </c:pt>
                <c:pt idx="264375">
                  <c:v>-39.30664059999999</c:v>
                </c:pt>
                <c:pt idx="264376">
                  <c:v>-84.4726562</c:v>
                </c:pt>
                <c:pt idx="264377">
                  <c:v>-106.811523</c:v>
                </c:pt>
                <c:pt idx="264378">
                  <c:v>-97.90039059999998</c:v>
                </c:pt>
                <c:pt idx="264379">
                  <c:v>-62.7441406</c:v>
                </c:pt>
                <c:pt idx="264380">
                  <c:v>-18.4326172</c:v>
                </c:pt>
                <c:pt idx="264381">
                  <c:v>32.4707031</c:v>
                </c:pt>
                <c:pt idx="264382">
                  <c:v>70.0683594</c:v>
                </c:pt>
                <c:pt idx="264383">
                  <c:v>95.703125</c:v>
                </c:pt>
                <c:pt idx="264384">
                  <c:v>97.1679688</c:v>
                </c:pt>
                <c:pt idx="264385">
                  <c:v>63.3544922</c:v>
                </c:pt>
                <c:pt idx="264386">
                  <c:v>21.9726562</c:v>
                </c:pt>
                <c:pt idx="264387">
                  <c:v>-18.6767578</c:v>
                </c:pt>
                <c:pt idx="264388">
                  <c:v>-67.8710938</c:v>
                </c:pt>
                <c:pt idx="264389">
                  <c:v>-90.2099609</c:v>
                </c:pt>
                <c:pt idx="264390">
                  <c:v>-98.2666016</c:v>
                </c:pt>
                <c:pt idx="264391">
                  <c:v>-81.7871094</c:v>
                </c:pt>
                <c:pt idx="264392">
                  <c:v>-29.6630859</c:v>
                </c:pt>
                <c:pt idx="264393">
                  <c:v>18.0664062</c:v>
                </c:pt>
                <c:pt idx="264394">
                  <c:v>62.3779297</c:v>
                </c:pt>
                <c:pt idx="264395">
                  <c:v>94.6044922</c:v>
                </c:pt>
                <c:pt idx="264396">
                  <c:v>98.63281249999996</c:v>
                </c:pt>
                <c:pt idx="264397">
                  <c:v>76.5380859</c:v>
                </c:pt>
                <c:pt idx="264398">
                  <c:v>40.0390625</c:v>
                </c:pt>
                <c:pt idx="264399">
                  <c:v>-9.277343749999998</c:v>
                </c:pt>
                <c:pt idx="264400">
                  <c:v>-57.2509766</c:v>
                </c:pt>
                <c:pt idx="264401">
                  <c:v>-93.75</c:v>
                </c:pt>
                <c:pt idx="264402">
                  <c:v>-92.2851562</c:v>
                </c:pt>
                <c:pt idx="264403">
                  <c:v>-70.3125</c:v>
                </c:pt>
                <c:pt idx="264404">
                  <c:v>-39.4287109</c:v>
                </c:pt>
                <c:pt idx="264405">
                  <c:v>17.0898438</c:v>
                </c:pt>
                <c:pt idx="264406">
                  <c:v>63.2324219</c:v>
                </c:pt>
                <c:pt idx="264407">
                  <c:v>92.0410156</c:v>
                </c:pt>
                <c:pt idx="264408">
                  <c:v>99.60937499999996</c:v>
                </c:pt>
                <c:pt idx="264409">
                  <c:v>85.5712891</c:v>
                </c:pt>
                <c:pt idx="264410">
                  <c:v>37.2314453</c:v>
                </c:pt>
                <c:pt idx="264411">
                  <c:v>-17.2119141</c:v>
                </c:pt>
                <c:pt idx="264412">
                  <c:v>-67.7490234</c:v>
                </c:pt>
                <c:pt idx="264413">
                  <c:v>-92.5292969</c:v>
                </c:pt>
                <c:pt idx="264414">
                  <c:v>-101.806641</c:v>
                </c:pt>
                <c:pt idx="264415">
                  <c:v>-83.3740234</c:v>
                </c:pt>
                <c:pt idx="264416">
                  <c:v>-38.6962891</c:v>
                </c:pt>
                <c:pt idx="264417">
                  <c:v>10.3759766</c:v>
                </c:pt>
                <c:pt idx="264418">
                  <c:v>56.5185547</c:v>
                </c:pt>
                <c:pt idx="264419">
                  <c:v>87.4023438</c:v>
                </c:pt>
                <c:pt idx="264420">
                  <c:v>100.341797</c:v>
                </c:pt>
                <c:pt idx="264421">
                  <c:v>77.0263672</c:v>
                </c:pt>
                <c:pt idx="264422">
                  <c:v>41.8701172</c:v>
                </c:pt>
                <c:pt idx="264423">
                  <c:v>-3.54003906</c:v>
                </c:pt>
                <c:pt idx="264424">
                  <c:v>-54.32128909999999</c:v>
                </c:pt>
                <c:pt idx="264425">
                  <c:v>-95.4589844</c:v>
                </c:pt>
                <c:pt idx="264426">
                  <c:v>-104.003906</c:v>
                </c:pt>
                <c:pt idx="264427">
                  <c:v>-85.8154297</c:v>
                </c:pt>
                <c:pt idx="264428">
                  <c:v>-45.6542969</c:v>
                </c:pt>
                <c:pt idx="264429">
                  <c:v>-0.122070312</c:v>
                </c:pt>
                <c:pt idx="264430">
                  <c:v>51.39160159999999</c:v>
                </c:pt>
                <c:pt idx="264431">
                  <c:v>88.62304690000001</c:v>
                </c:pt>
                <c:pt idx="264432">
                  <c:v>106.079102</c:v>
                </c:pt>
                <c:pt idx="264433">
                  <c:v>93.2617188</c:v>
                </c:pt>
                <c:pt idx="264434">
                  <c:v>46.2646484</c:v>
                </c:pt>
                <c:pt idx="264435">
                  <c:v>0.48828125</c:v>
                </c:pt>
                <c:pt idx="264436">
                  <c:v>-49.6826172</c:v>
                </c:pt>
                <c:pt idx="264437">
                  <c:v>-91.3085938</c:v>
                </c:pt>
                <c:pt idx="264438">
                  <c:v>-96.5576172</c:v>
                </c:pt>
                <c:pt idx="264439">
                  <c:v>-84.8388672</c:v>
                </c:pt>
                <c:pt idx="264440">
                  <c:v>-48.4619141</c:v>
                </c:pt>
                <c:pt idx="264441">
                  <c:v>-2.9296875</c:v>
                </c:pt>
                <c:pt idx="264442">
                  <c:v>46.1425781</c:v>
                </c:pt>
                <c:pt idx="264443">
                  <c:v>88.2568359</c:v>
                </c:pt>
                <c:pt idx="264444">
                  <c:v>105.712891</c:v>
                </c:pt>
                <c:pt idx="264445">
                  <c:v>87.7685547</c:v>
                </c:pt>
                <c:pt idx="264446">
                  <c:v>58.4716797</c:v>
                </c:pt>
                <c:pt idx="264447">
                  <c:v>0.9765625</c:v>
                </c:pt>
                <c:pt idx="264448">
                  <c:v>-42.3583984</c:v>
                </c:pt>
                <c:pt idx="264449">
                  <c:v>-79.8339844</c:v>
                </c:pt>
                <c:pt idx="264450">
                  <c:v>-104.003906</c:v>
                </c:pt>
                <c:pt idx="264451">
                  <c:v>-90.57617190000001</c:v>
                </c:pt>
                <c:pt idx="264452">
                  <c:v>-61.4013672</c:v>
                </c:pt>
                <c:pt idx="264453">
                  <c:v>-8.91113281</c:v>
                </c:pt>
                <c:pt idx="264454">
                  <c:v>41.6259766</c:v>
                </c:pt>
                <c:pt idx="264455">
                  <c:v>78.2470703</c:v>
                </c:pt>
                <c:pt idx="264456">
                  <c:v>99.1210938</c:v>
                </c:pt>
                <c:pt idx="264457">
                  <c:v>96.67968749999996</c:v>
                </c:pt>
                <c:pt idx="264458">
                  <c:v>59.6923828</c:v>
                </c:pt>
                <c:pt idx="264459">
                  <c:v>11.71875</c:v>
                </c:pt>
                <c:pt idx="264460">
                  <c:v>-41.015625</c:v>
                </c:pt>
                <c:pt idx="264461">
                  <c:v>-86.7919922</c:v>
                </c:pt>
                <c:pt idx="264462">
                  <c:v>-103.515625</c:v>
                </c:pt>
                <c:pt idx="264463">
                  <c:v>-98.1445312</c:v>
                </c:pt>
                <c:pt idx="264464">
                  <c:v>-64.6972656</c:v>
                </c:pt>
                <c:pt idx="264465">
                  <c:v>-14.1601562</c:v>
                </c:pt>
                <c:pt idx="264466">
                  <c:v>33.6914062</c:v>
                </c:pt>
                <c:pt idx="264467">
                  <c:v>76.17187499999996</c:v>
                </c:pt>
                <c:pt idx="264468">
                  <c:v>97.0458984</c:v>
                </c:pt>
                <c:pt idx="264469">
                  <c:v>92.1630859</c:v>
                </c:pt>
                <c:pt idx="264470">
                  <c:v>57.4951172</c:v>
                </c:pt>
                <c:pt idx="264471">
                  <c:v>17.9443359</c:v>
                </c:pt>
                <c:pt idx="264472">
                  <c:v>-31.98242189999997</c:v>
                </c:pt>
                <c:pt idx="264473">
                  <c:v>-76.0498047</c:v>
                </c:pt>
                <c:pt idx="264474">
                  <c:v>-101.44043</c:v>
                </c:pt>
                <c:pt idx="264475">
                  <c:v>-91.1865234</c:v>
                </c:pt>
                <c:pt idx="264476">
                  <c:v>-67.0166016</c:v>
                </c:pt>
                <c:pt idx="264477">
                  <c:v>-18.5546875</c:v>
                </c:pt>
                <c:pt idx="264478">
                  <c:v>31.8603516</c:v>
                </c:pt>
                <c:pt idx="264479">
                  <c:v>77.63671879999995</c:v>
                </c:pt>
                <c:pt idx="264480">
                  <c:v>100.097656</c:v>
                </c:pt>
                <c:pt idx="264481">
                  <c:v>88.37890619999993</c:v>
                </c:pt>
                <c:pt idx="264482">
                  <c:v>65.9179688</c:v>
                </c:pt>
                <c:pt idx="264483">
                  <c:v>28.8085938</c:v>
                </c:pt>
                <c:pt idx="264484">
                  <c:v>-23.4375</c:v>
                </c:pt>
                <c:pt idx="264485">
                  <c:v>-70.0683594</c:v>
                </c:pt>
                <c:pt idx="264486">
                  <c:v>-95.3369141</c:v>
                </c:pt>
                <c:pt idx="264487">
                  <c:v>-100.219727</c:v>
                </c:pt>
                <c:pt idx="264488">
                  <c:v>-73.60839839999993</c:v>
                </c:pt>
                <c:pt idx="264489">
                  <c:v>-25.390625</c:v>
                </c:pt>
                <c:pt idx="264490">
                  <c:v>15.9912109</c:v>
                </c:pt>
                <c:pt idx="264491">
                  <c:v>61.8896484</c:v>
                </c:pt>
                <c:pt idx="264492">
                  <c:v>99.2431641</c:v>
                </c:pt>
                <c:pt idx="264493">
                  <c:v>102.539062</c:v>
                </c:pt>
                <c:pt idx="264494">
                  <c:v>76.9042969</c:v>
                </c:pt>
                <c:pt idx="264495">
                  <c:v>33.203125</c:v>
                </c:pt>
                <c:pt idx="264496">
                  <c:v>-21.9726562</c:v>
                </c:pt>
                <c:pt idx="264497">
                  <c:v>-64.453125</c:v>
                </c:pt>
                <c:pt idx="264498">
                  <c:v>-93.01757809999998</c:v>
                </c:pt>
                <c:pt idx="264499">
                  <c:v>-91.6748047</c:v>
                </c:pt>
                <c:pt idx="264500">
                  <c:v>-77.5146484</c:v>
                </c:pt>
                <c:pt idx="264501">
                  <c:v>-35.0341797</c:v>
                </c:pt>
                <c:pt idx="264502">
                  <c:v>22.7050781</c:v>
                </c:pt>
                <c:pt idx="264503">
                  <c:v>64.6972656</c:v>
                </c:pt>
                <c:pt idx="264504">
                  <c:v>93.2617188</c:v>
                </c:pt>
                <c:pt idx="264505">
                  <c:v>93.5058594</c:v>
                </c:pt>
                <c:pt idx="264506">
                  <c:v>79.5898438</c:v>
                </c:pt>
                <c:pt idx="264507">
                  <c:v>39.4287109</c:v>
                </c:pt>
                <c:pt idx="264508">
                  <c:v>-8.66699219</c:v>
                </c:pt>
                <c:pt idx="264509">
                  <c:v>-58.9599609</c:v>
                </c:pt>
                <c:pt idx="264510">
                  <c:v>-90.2099609</c:v>
                </c:pt>
                <c:pt idx="264511">
                  <c:v>-100.219727</c:v>
                </c:pt>
                <c:pt idx="264512">
                  <c:v>-75.4394531</c:v>
                </c:pt>
                <c:pt idx="264513">
                  <c:v>-37.7197266</c:v>
                </c:pt>
                <c:pt idx="264514">
                  <c:v>15.0146484</c:v>
                </c:pt>
                <c:pt idx="264515">
                  <c:v>62.9882812</c:v>
                </c:pt>
                <c:pt idx="264516">
                  <c:v>92.77343749999996</c:v>
                </c:pt>
                <c:pt idx="264517">
                  <c:v>94.3603516</c:v>
                </c:pt>
                <c:pt idx="264518">
                  <c:v>78.9794922</c:v>
                </c:pt>
                <c:pt idx="264519">
                  <c:v>37.8417969</c:v>
                </c:pt>
                <c:pt idx="264520">
                  <c:v>-3.66210938</c:v>
                </c:pt>
                <c:pt idx="264521">
                  <c:v>-47.9736328</c:v>
                </c:pt>
                <c:pt idx="264522">
                  <c:v>-85.5712891</c:v>
                </c:pt>
                <c:pt idx="264523">
                  <c:v>-99.3652344</c:v>
                </c:pt>
                <c:pt idx="264524">
                  <c:v>-85.3271484</c:v>
                </c:pt>
                <c:pt idx="264525">
                  <c:v>-51.0253906</c:v>
                </c:pt>
                <c:pt idx="264526">
                  <c:v>-3.17382812</c:v>
                </c:pt>
                <c:pt idx="264527">
                  <c:v>50.6591797</c:v>
                </c:pt>
                <c:pt idx="264528">
                  <c:v>84.8388672</c:v>
                </c:pt>
                <c:pt idx="264529">
                  <c:v>105.957031</c:v>
                </c:pt>
                <c:pt idx="264530">
                  <c:v>88.9892578</c:v>
                </c:pt>
                <c:pt idx="264531">
                  <c:v>56.3964844</c:v>
                </c:pt>
                <c:pt idx="264532">
                  <c:v>13.0615234</c:v>
                </c:pt>
                <c:pt idx="264533">
                  <c:v>-47.3632812</c:v>
                </c:pt>
                <c:pt idx="264534">
                  <c:v>-86.3037109</c:v>
                </c:pt>
                <c:pt idx="264535">
                  <c:v>-102.661133</c:v>
                </c:pt>
                <c:pt idx="264536">
                  <c:v>-87.4023438</c:v>
                </c:pt>
                <c:pt idx="264537">
                  <c:v>-53.5888672</c:v>
                </c:pt>
                <c:pt idx="264538">
                  <c:v>-7.93457031</c:v>
                </c:pt>
                <c:pt idx="264539">
                  <c:v>52.734375</c:v>
                </c:pt>
                <c:pt idx="264540">
                  <c:v>91.0644531</c:v>
                </c:pt>
                <c:pt idx="264541">
                  <c:v>104.614258</c:v>
                </c:pt>
                <c:pt idx="264542">
                  <c:v>95.0927734</c:v>
                </c:pt>
                <c:pt idx="264543">
                  <c:v>49.6826172</c:v>
                </c:pt>
                <c:pt idx="264544">
                  <c:v>8.42285156</c:v>
                </c:pt>
                <c:pt idx="264545">
                  <c:v>-41.7480469</c:v>
                </c:pt>
                <c:pt idx="264546">
                  <c:v>-85.5712891</c:v>
                </c:pt>
                <c:pt idx="264547">
                  <c:v>-98.5107422</c:v>
                </c:pt>
                <c:pt idx="264548">
                  <c:v>-88.37890619999993</c:v>
                </c:pt>
                <c:pt idx="264549">
                  <c:v>-63.3544922</c:v>
                </c:pt>
                <c:pt idx="264550">
                  <c:v>-7.812499999999997</c:v>
                </c:pt>
                <c:pt idx="264551">
                  <c:v>39.0625</c:v>
                </c:pt>
                <c:pt idx="264552">
                  <c:v>85.4492188</c:v>
                </c:pt>
                <c:pt idx="264553">
                  <c:v>106.445312</c:v>
                </c:pt>
                <c:pt idx="264554">
                  <c:v>92.6513672</c:v>
                </c:pt>
                <c:pt idx="264555">
                  <c:v>62.0117188</c:v>
                </c:pt>
                <c:pt idx="264556">
                  <c:v>11.3525391</c:v>
                </c:pt>
                <c:pt idx="264557">
                  <c:v>-34.9121094</c:v>
                </c:pt>
                <c:pt idx="264558">
                  <c:v>-75.19531249999996</c:v>
                </c:pt>
                <c:pt idx="264559">
                  <c:v>-94.1162109</c:v>
                </c:pt>
                <c:pt idx="264560">
                  <c:v>-92.2851562</c:v>
                </c:pt>
                <c:pt idx="264561">
                  <c:v>-60.18066409999999</c:v>
                </c:pt>
                <c:pt idx="264562">
                  <c:v>-12.8173828</c:v>
                </c:pt>
                <c:pt idx="264563">
                  <c:v>35.6445312</c:v>
                </c:pt>
                <c:pt idx="264564">
                  <c:v>80.078125</c:v>
                </c:pt>
                <c:pt idx="264565">
                  <c:v>99.1210938</c:v>
                </c:pt>
                <c:pt idx="264566">
                  <c:v>88.0126953</c:v>
                </c:pt>
                <c:pt idx="264567">
                  <c:v>58.83789059999999</c:v>
                </c:pt>
                <c:pt idx="264568">
                  <c:v>19.4091797</c:v>
                </c:pt>
                <c:pt idx="264569">
                  <c:v>-35.2783203</c:v>
                </c:pt>
                <c:pt idx="264570">
                  <c:v>-76.0498047</c:v>
                </c:pt>
                <c:pt idx="264571">
                  <c:v>-103.149414</c:v>
                </c:pt>
                <c:pt idx="264572">
                  <c:v>-97.77832029999998</c:v>
                </c:pt>
                <c:pt idx="264573">
                  <c:v>-62.1337891</c:v>
                </c:pt>
                <c:pt idx="264574">
                  <c:v>-21.6064453</c:v>
                </c:pt>
                <c:pt idx="264575">
                  <c:v>26.9775391</c:v>
                </c:pt>
                <c:pt idx="264576">
                  <c:v>69.9462891</c:v>
                </c:pt>
                <c:pt idx="264577">
                  <c:v>99.60937499999996</c:v>
                </c:pt>
                <c:pt idx="264578">
                  <c:v>100.952148</c:v>
                </c:pt>
                <c:pt idx="264579">
                  <c:v>69.0917969</c:v>
                </c:pt>
                <c:pt idx="264580">
                  <c:v>29.0527344</c:v>
                </c:pt>
                <c:pt idx="264581">
                  <c:v>-27.34375</c:v>
                </c:pt>
                <c:pt idx="264582">
                  <c:v>-73.60839839999993</c:v>
                </c:pt>
                <c:pt idx="264583">
                  <c:v>-98.2666016</c:v>
                </c:pt>
                <c:pt idx="264584">
                  <c:v>-97.0458984</c:v>
                </c:pt>
                <c:pt idx="264585">
                  <c:v>-68.60351559999998</c:v>
                </c:pt>
                <c:pt idx="264586">
                  <c:v>-23.9257812</c:v>
                </c:pt>
                <c:pt idx="264587">
                  <c:v>27.5878906</c:v>
                </c:pt>
                <c:pt idx="264588">
                  <c:v>74.0966797</c:v>
                </c:pt>
                <c:pt idx="264589">
                  <c:v>95.0927734</c:v>
                </c:pt>
                <c:pt idx="264590">
                  <c:v>102.661133</c:v>
                </c:pt>
                <c:pt idx="264591">
                  <c:v>76.9042969</c:v>
                </c:pt>
                <c:pt idx="264592">
                  <c:v>31.25</c:v>
                </c:pt>
                <c:pt idx="264593">
                  <c:v>-22.2167969</c:v>
                </c:pt>
                <c:pt idx="264594">
                  <c:v>-71.7773438</c:v>
                </c:pt>
                <c:pt idx="264595">
                  <c:v>-99.2431641</c:v>
                </c:pt>
                <c:pt idx="264596">
                  <c:v>-97.2900391</c:v>
                </c:pt>
                <c:pt idx="264597">
                  <c:v>-77.8808594</c:v>
                </c:pt>
                <c:pt idx="264598">
                  <c:v>-39.0625</c:v>
                </c:pt>
                <c:pt idx="264599">
                  <c:v>16.1132812</c:v>
                </c:pt>
                <c:pt idx="264600">
                  <c:v>63.4765625</c:v>
                </c:pt>
                <c:pt idx="264601">
                  <c:v>94.3603516</c:v>
                </c:pt>
                <c:pt idx="264602">
                  <c:v>102.416992</c:v>
                </c:pt>
                <c:pt idx="264603">
                  <c:v>82.27539059999994</c:v>
                </c:pt>
                <c:pt idx="264604">
                  <c:v>36.1328125</c:v>
                </c:pt>
                <c:pt idx="264605">
                  <c:v>-14.4042969</c:v>
                </c:pt>
                <c:pt idx="264606">
                  <c:v>-60.546875</c:v>
                </c:pt>
                <c:pt idx="264607">
                  <c:v>-86.3037109</c:v>
                </c:pt>
                <c:pt idx="264608">
                  <c:v>-95.703125</c:v>
                </c:pt>
                <c:pt idx="264609">
                  <c:v>-76.4160156</c:v>
                </c:pt>
                <c:pt idx="264610">
                  <c:v>-35.2783203</c:v>
                </c:pt>
                <c:pt idx="264611">
                  <c:v>7.324218749999996</c:v>
                </c:pt>
                <c:pt idx="264612">
                  <c:v>62.2558594</c:v>
                </c:pt>
                <c:pt idx="264613">
                  <c:v>94.6044922</c:v>
                </c:pt>
                <c:pt idx="264614">
                  <c:v>98.2666016</c:v>
                </c:pt>
                <c:pt idx="264615">
                  <c:v>86.6699219</c:v>
                </c:pt>
                <c:pt idx="264616">
                  <c:v>49.3164062</c:v>
                </c:pt>
                <c:pt idx="264617">
                  <c:v>-7.56835938</c:v>
                </c:pt>
                <c:pt idx="264618">
                  <c:v>-54.93164059999999</c:v>
                </c:pt>
                <c:pt idx="264619">
                  <c:v>-83.6181641</c:v>
                </c:pt>
                <c:pt idx="264620">
                  <c:v>-97.2900391</c:v>
                </c:pt>
                <c:pt idx="264621">
                  <c:v>-85.6933594</c:v>
                </c:pt>
                <c:pt idx="264622">
                  <c:v>-48.5839844</c:v>
                </c:pt>
                <c:pt idx="264623">
                  <c:v>6.59179688</c:v>
                </c:pt>
                <c:pt idx="264624">
                  <c:v>58.7158203</c:v>
                </c:pt>
                <c:pt idx="264625">
                  <c:v>90.94238279999998</c:v>
                </c:pt>
                <c:pt idx="264626">
                  <c:v>95.4589844</c:v>
                </c:pt>
                <c:pt idx="264627">
                  <c:v>87.890625</c:v>
                </c:pt>
                <c:pt idx="264628">
                  <c:v>56.1523438</c:v>
                </c:pt>
                <c:pt idx="264629">
                  <c:v>1.34277344</c:v>
                </c:pt>
                <c:pt idx="264630">
                  <c:v>-46.3867188</c:v>
                </c:pt>
                <c:pt idx="264631">
                  <c:v>-82.6416016</c:v>
                </c:pt>
                <c:pt idx="264632">
                  <c:v>-99.7314453</c:v>
                </c:pt>
                <c:pt idx="264633">
                  <c:v>-91.3085938</c:v>
                </c:pt>
                <c:pt idx="264634">
                  <c:v>-57.2509766</c:v>
                </c:pt>
                <c:pt idx="264635">
                  <c:v>-5.859375</c:v>
                </c:pt>
                <c:pt idx="264636">
                  <c:v>46.6308594</c:v>
                </c:pt>
                <c:pt idx="264637">
                  <c:v>81.7871094</c:v>
                </c:pt>
                <c:pt idx="264638">
                  <c:v>99.60937499999996</c:v>
                </c:pt>
                <c:pt idx="264639">
                  <c:v>91.0644531</c:v>
                </c:pt>
                <c:pt idx="264640">
                  <c:v>52.0019531</c:v>
                </c:pt>
                <c:pt idx="264641">
                  <c:v>5.12695312</c:v>
                </c:pt>
                <c:pt idx="264642">
                  <c:v>-40.6494141</c:v>
                </c:pt>
                <c:pt idx="264643">
                  <c:v>-83.4960938</c:v>
                </c:pt>
                <c:pt idx="264644">
                  <c:v>-101.318359</c:v>
                </c:pt>
                <c:pt idx="264645">
                  <c:v>-88.7451172</c:v>
                </c:pt>
                <c:pt idx="264646">
                  <c:v>-56.2744141</c:v>
                </c:pt>
                <c:pt idx="264647">
                  <c:v>-9.155273439999998</c:v>
                </c:pt>
                <c:pt idx="264648">
                  <c:v>48.828125</c:v>
                </c:pt>
                <c:pt idx="264649">
                  <c:v>86.18164059999998</c:v>
                </c:pt>
                <c:pt idx="264650">
                  <c:v>108.520508</c:v>
                </c:pt>
                <c:pt idx="264651">
                  <c:v>91.1865234</c:v>
                </c:pt>
                <c:pt idx="264652">
                  <c:v>56.7626953</c:v>
                </c:pt>
                <c:pt idx="264653">
                  <c:v>16.1132812</c:v>
                </c:pt>
                <c:pt idx="264654">
                  <c:v>-30.1513672</c:v>
                </c:pt>
                <c:pt idx="264655">
                  <c:v>-79.8339844</c:v>
                </c:pt>
                <c:pt idx="264656">
                  <c:v>-102.416992</c:v>
                </c:pt>
                <c:pt idx="264657">
                  <c:v>-100.708008</c:v>
                </c:pt>
                <c:pt idx="264658">
                  <c:v>-67.13867190000001</c:v>
                </c:pt>
                <c:pt idx="264659">
                  <c:v>-16.4794922</c:v>
                </c:pt>
                <c:pt idx="264660">
                  <c:v>31.98242189999997</c:v>
                </c:pt>
                <c:pt idx="264661">
                  <c:v>75.19531249999996</c:v>
                </c:pt>
                <c:pt idx="264662">
                  <c:v>93.6279297</c:v>
                </c:pt>
                <c:pt idx="264663">
                  <c:v>93.9941406</c:v>
                </c:pt>
                <c:pt idx="264664">
                  <c:v>67.8710938</c:v>
                </c:pt>
                <c:pt idx="264665">
                  <c:v>24.90234379999998</c:v>
                </c:pt>
                <c:pt idx="264666">
                  <c:v>-26.4892578</c:v>
                </c:pt>
                <c:pt idx="264667">
                  <c:v>-74.7070312</c:v>
                </c:pt>
                <c:pt idx="264668">
                  <c:v>-101.196289</c:v>
                </c:pt>
                <c:pt idx="264669">
                  <c:v>-96.67968749999996</c:v>
                </c:pt>
                <c:pt idx="264670">
                  <c:v>-74.3408203</c:v>
                </c:pt>
                <c:pt idx="264671">
                  <c:v>-23.0712891</c:v>
                </c:pt>
                <c:pt idx="264672">
                  <c:v>29.5410156</c:v>
                </c:pt>
                <c:pt idx="264673">
                  <c:v>72.0214844</c:v>
                </c:pt>
                <c:pt idx="264674">
                  <c:v>104.003906</c:v>
                </c:pt>
                <c:pt idx="264675">
                  <c:v>98.0224609</c:v>
                </c:pt>
                <c:pt idx="264676">
                  <c:v>76.4160156</c:v>
                </c:pt>
                <c:pt idx="264677">
                  <c:v>30.1513672</c:v>
                </c:pt>
                <c:pt idx="264678">
                  <c:v>-29.296875</c:v>
                </c:pt>
                <c:pt idx="264679">
                  <c:v>-72.0214844</c:v>
                </c:pt>
                <c:pt idx="264680">
                  <c:v>-103.271484</c:v>
                </c:pt>
                <c:pt idx="264681">
                  <c:v>-93.01757809999998</c:v>
                </c:pt>
                <c:pt idx="264682">
                  <c:v>-61.2792969</c:v>
                </c:pt>
                <c:pt idx="264683">
                  <c:v>-25.390625</c:v>
                </c:pt>
                <c:pt idx="264684">
                  <c:v>15.7470703</c:v>
                </c:pt>
                <c:pt idx="264685">
                  <c:v>69.58007809999994</c:v>
                </c:pt>
                <c:pt idx="264686">
                  <c:v>101.196289</c:v>
                </c:pt>
                <c:pt idx="264687">
                  <c:v>99.60937499999996</c:v>
                </c:pt>
                <c:pt idx="264688">
                  <c:v>73.48632809999998</c:v>
                </c:pt>
                <c:pt idx="264689">
                  <c:v>31.25</c:v>
                </c:pt>
                <c:pt idx="264690">
                  <c:v>-22.2167969</c:v>
                </c:pt>
                <c:pt idx="264691">
                  <c:v>-66.52832029999998</c:v>
                </c:pt>
                <c:pt idx="264692">
                  <c:v>-92.6513672</c:v>
                </c:pt>
                <c:pt idx="264693">
                  <c:v>-98.38867190000001</c:v>
                </c:pt>
                <c:pt idx="264694">
                  <c:v>-77.27050779999998</c:v>
                </c:pt>
                <c:pt idx="264695">
                  <c:v>-41.5039062</c:v>
                </c:pt>
                <c:pt idx="264696">
                  <c:v>12.8173828</c:v>
                </c:pt>
                <c:pt idx="264697">
                  <c:v>63.4765625</c:v>
                </c:pt>
                <c:pt idx="264698">
                  <c:v>93.1396484</c:v>
                </c:pt>
                <c:pt idx="264699">
                  <c:v>92.0410156</c:v>
                </c:pt>
                <c:pt idx="264700">
                  <c:v>79.34570309999998</c:v>
                </c:pt>
                <c:pt idx="264701">
                  <c:v>40.1611328</c:v>
                </c:pt>
                <c:pt idx="264702">
                  <c:v>-14.0380859</c:v>
                </c:pt>
                <c:pt idx="264703">
                  <c:v>-56.1523438</c:v>
                </c:pt>
                <c:pt idx="264704">
                  <c:v>-91.796875</c:v>
                </c:pt>
                <c:pt idx="264705">
                  <c:v>-102.783203</c:v>
                </c:pt>
                <c:pt idx="264706">
                  <c:v>-82.15332029999998</c:v>
                </c:pt>
                <c:pt idx="264707">
                  <c:v>-42.6025391</c:v>
                </c:pt>
                <c:pt idx="264708">
                  <c:v>14.5263672</c:v>
                </c:pt>
                <c:pt idx="264709">
                  <c:v>54.6875</c:v>
                </c:pt>
                <c:pt idx="264710">
                  <c:v>89.35546879999995</c:v>
                </c:pt>
                <c:pt idx="264711">
                  <c:v>95.703125</c:v>
                </c:pt>
                <c:pt idx="264712">
                  <c:v>83.8623047</c:v>
                </c:pt>
                <c:pt idx="264713">
                  <c:v>40.6494141</c:v>
                </c:pt>
                <c:pt idx="264714">
                  <c:v>-10.9863281</c:v>
                </c:pt>
                <c:pt idx="264715">
                  <c:v>-49.5605469</c:v>
                </c:pt>
                <c:pt idx="264716">
                  <c:v>-89.2333984</c:v>
                </c:pt>
                <c:pt idx="264717">
                  <c:v>-104.248047</c:v>
                </c:pt>
                <c:pt idx="264718">
                  <c:v>-84.8388672</c:v>
                </c:pt>
                <c:pt idx="264719">
                  <c:v>-54.0771484</c:v>
                </c:pt>
                <c:pt idx="264720">
                  <c:v>1.09863281</c:v>
                </c:pt>
                <c:pt idx="264721">
                  <c:v>48.828125</c:v>
                </c:pt>
                <c:pt idx="264722">
                  <c:v>84.22851559999998</c:v>
                </c:pt>
                <c:pt idx="264723">
                  <c:v>99.9755859</c:v>
                </c:pt>
                <c:pt idx="264724">
                  <c:v>88.8671875</c:v>
                </c:pt>
                <c:pt idx="264725">
                  <c:v>53.9550781</c:v>
                </c:pt>
                <c:pt idx="264726">
                  <c:v>4.15039062</c:v>
                </c:pt>
                <c:pt idx="264727">
                  <c:v>-47.7294922</c:v>
                </c:pt>
                <c:pt idx="264728">
                  <c:v>-75.6835938</c:v>
                </c:pt>
                <c:pt idx="264729">
                  <c:v>-100.708008</c:v>
                </c:pt>
                <c:pt idx="264730">
                  <c:v>-89.2333984</c:v>
                </c:pt>
                <c:pt idx="264731">
                  <c:v>-50.5371094</c:v>
                </c:pt>
                <c:pt idx="264732">
                  <c:v>-5.004882809999995</c:v>
                </c:pt>
                <c:pt idx="264733">
                  <c:v>41.1376953</c:v>
                </c:pt>
                <c:pt idx="264734">
                  <c:v>82.03125</c:v>
                </c:pt>
                <c:pt idx="264735">
                  <c:v>101.196289</c:v>
                </c:pt>
                <c:pt idx="264736">
                  <c:v>91.9189453</c:v>
                </c:pt>
                <c:pt idx="264737">
                  <c:v>60.4248047</c:v>
                </c:pt>
                <c:pt idx="264738">
                  <c:v>15.2587891</c:v>
                </c:pt>
                <c:pt idx="264739">
                  <c:v>-41.9921875</c:v>
                </c:pt>
                <c:pt idx="264740">
                  <c:v>-81.4208984</c:v>
                </c:pt>
                <c:pt idx="264741">
                  <c:v>-99.85351559999998</c:v>
                </c:pt>
                <c:pt idx="264742">
                  <c:v>-83.984375</c:v>
                </c:pt>
                <c:pt idx="264743">
                  <c:v>-53.8330078</c:v>
                </c:pt>
                <c:pt idx="264744">
                  <c:v>-17.0898438</c:v>
                </c:pt>
                <c:pt idx="264745">
                  <c:v>42.6025391</c:v>
                </c:pt>
                <c:pt idx="264746">
                  <c:v>81.5429688</c:v>
                </c:pt>
                <c:pt idx="264747">
                  <c:v>93.75</c:v>
                </c:pt>
                <c:pt idx="264748">
                  <c:v>89.11132809999998</c:v>
                </c:pt>
                <c:pt idx="264749">
                  <c:v>63.2324219</c:v>
                </c:pt>
                <c:pt idx="264750">
                  <c:v>10.8642578</c:v>
                </c:pt>
                <c:pt idx="264751">
                  <c:v>-43.9453125</c:v>
                </c:pt>
                <c:pt idx="264752">
                  <c:v>-74.46289059999998</c:v>
                </c:pt>
                <c:pt idx="264753">
                  <c:v>-96.80175779999998</c:v>
                </c:pt>
                <c:pt idx="264754">
                  <c:v>-97.0458984</c:v>
                </c:pt>
                <c:pt idx="264755">
                  <c:v>-64.6972656</c:v>
                </c:pt>
                <c:pt idx="264756">
                  <c:v>-24.2919922</c:v>
                </c:pt>
                <c:pt idx="264757">
                  <c:v>27.4658203</c:v>
                </c:pt>
                <c:pt idx="264758">
                  <c:v>76.4160156</c:v>
                </c:pt>
                <c:pt idx="264759">
                  <c:v>94.2382812</c:v>
                </c:pt>
                <c:pt idx="264760">
                  <c:v>93.87207029999993</c:v>
                </c:pt>
                <c:pt idx="264761">
                  <c:v>70.55664059999998</c:v>
                </c:pt>
                <c:pt idx="264762">
                  <c:v>26.9775391</c:v>
                </c:pt>
                <c:pt idx="264763">
                  <c:v>-31.1279297</c:v>
                </c:pt>
                <c:pt idx="264764">
                  <c:v>-73.1201172</c:v>
                </c:pt>
                <c:pt idx="264765">
                  <c:v>-100.219727</c:v>
                </c:pt>
                <c:pt idx="264766">
                  <c:v>-93.38378909999996</c:v>
                </c:pt>
                <c:pt idx="264767">
                  <c:v>-77.5146484</c:v>
                </c:pt>
                <c:pt idx="264768">
                  <c:v>-25.2685547</c:v>
                </c:pt>
                <c:pt idx="264769">
                  <c:v>32.7148438</c:v>
                </c:pt>
                <c:pt idx="264770">
                  <c:v>77.75878909999996</c:v>
                </c:pt>
                <c:pt idx="264771">
                  <c:v>99.60937499999996</c:v>
                </c:pt>
                <c:pt idx="264772">
                  <c:v>97.5341797</c:v>
                </c:pt>
                <c:pt idx="264773">
                  <c:v>75.0732422</c:v>
                </c:pt>
                <c:pt idx="264774">
                  <c:v>30.3955078</c:v>
                </c:pt>
                <c:pt idx="264775">
                  <c:v>-28.8085938</c:v>
                </c:pt>
                <c:pt idx="264776">
                  <c:v>-71.1669922</c:v>
                </c:pt>
                <c:pt idx="264777">
                  <c:v>-95.4589844</c:v>
                </c:pt>
                <c:pt idx="264778">
                  <c:v>-98.87695309999998</c:v>
                </c:pt>
                <c:pt idx="264779">
                  <c:v>-73.85253909999996</c:v>
                </c:pt>
                <c:pt idx="264780">
                  <c:v>-32.3486328</c:v>
                </c:pt>
                <c:pt idx="264781">
                  <c:v>24.6582031</c:v>
                </c:pt>
                <c:pt idx="264782">
                  <c:v>69.8242188</c:v>
                </c:pt>
                <c:pt idx="264783">
                  <c:v>94.4824219</c:v>
                </c:pt>
                <c:pt idx="264784">
                  <c:v>101.318359</c:v>
                </c:pt>
                <c:pt idx="264785">
                  <c:v>71.2890625</c:v>
                </c:pt>
                <c:pt idx="264786">
                  <c:v>33.0810547</c:v>
                </c:pt>
                <c:pt idx="264787">
                  <c:v>-15.7470703</c:v>
                </c:pt>
                <c:pt idx="264788">
                  <c:v>-61.7675781</c:v>
                </c:pt>
                <c:pt idx="264789">
                  <c:v>-90.57617190000001</c:v>
                </c:pt>
                <c:pt idx="264790">
                  <c:v>-96.1914062</c:v>
                </c:pt>
                <c:pt idx="264791">
                  <c:v>-80.32226559999998</c:v>
                </c:pt>
                <c:pt idx="264792">
                  <c:v>-40.5273438</c:v>
                </c:pt>
                <c:pt idx="264793">
                  <c:v>13.1835938</c:v>
                </c:pt>
                <c:pt idx="264794">
                  <c:v>62.2558594</c:v>
                </c:pt>
                <c:pt idx="264795">
                  <c:v>93.2617188</c:v>
                </c:pt>
                <c:pt idx="264796">
                  <c:v>92.4072266</c:v>
                </c:pt>
                <c:pt idx="264797">
                  <c:v>78.36914059999998</c:v>
                </c:pt>
                <c:pt idx="264798">
                  <c:v>42.6025391</c:v>
                </c:pt>
                <c:pt idx="264799">
                  <c:v>-10.2539062</c:v>
                </c:pt>
                <c:pt idx="264800">
                  <c:v>-58.2275391</c:v>
                </c:pt>
                <c:pt idx="264801">
                  <c:v>-87.4023438</c:v>
                </c:pt>
                <c:pt idx="264802">
                  <c:v>-104.125977</c:v>
                </c:pt>
                <c:pt idx="264803">
                  <c:v>-86.3037109</c:v>
                </c:pt>
                <c:pt idx="264804">
                  <c:v>-45.2880859</c:v>
                </c:pt>
                <c:pt idx="264805">
                  <c:v>5.004882809999995</c:v>
                </c:pt>
                <c:pt idx="264806">
                  <c:v>54.6875</c:v>
                </c:pt>
                <c:pt idx="264807">
                  <c:v>92.0410156</c:v>
                </c:pt>
                <c:pt idx="264808">
                  <c:v>100.341797</c:v>
                </c:pt>
                <c:pt idx="264809">
                  <c:v>85.9375</c:v>
                </c:pt>
                <c:pt idx="264810">
                  <c:v>48.828125</c:v>
                </c:pt>
                <c:pt idx="264811">
                  <c:v>-2.31933594</c:v>
                </c:pt>
                <c:pt idx="264812">
                  <c:v>-55.9082031</c:v>
                </c:pt>
                <c:pt idx="264813">
                  <c:v>-92.2851562</c:v>
                </c:pt>
                <c:pt idx="264814">
                  <c:v>-101.196289</c:v>
                </c:pt>
                <c:pt idx="264815">
                  <c:v>-83.3740234</c:v>
                </c:pt>
                <c:pt idx="264816">
                  <c:v>-47.7294922</c:v>
                </c:pt>
                <c:pt idx="264817">
                  <c:v>-2.68554688</c:v>
                </c:pt>
                <c:pt idx="264818">
                  <c:v>48.2177734</c:v>
                </c:pt>
                <c:pt idx="264819">
                  <c:v>83.6181641</c:v>
                </c:pt>
                <c:pt idx="264820">
                  <c:v>100.097656</c:v>
                </c:pt>
                <c:pt idx="264821">
                  <c:v>87.6464844</c:v>
                </c:pt>
                <c:pt idx="264822">
                  <c:v>51.1474609</c:v>
                </c:pt>
                <c:pt idx="264823">
                  <c:v>9.64355469</c:v>
                </c:pt>
                <c:pt idx="264824">
                  <c:v>-48.9501953</c:v>
                </c:pt>
                <c:pt idx="264825">
                  <c:v>-90.94238279999998</c:v>
                </c:pt>
                <c:pt idx="264826">
                  <c:v>-97.4121094</c:v>
                </c:pt>
                <c:pt idx="264827">
                  <c:v>-88.13476559999998</c:v>
                </c:pt>
                <c:pt idx="264828">
                  <c:v>-50.6591797</c:v>
                </c:pt>
                <c:pt idx="264829">
                  <c:v>-6.225585939999994</c:v>
                </c:pt>
                <c:pt idx="264830">
                  <c:v>45.1660156</c:v>
                </c:pt>
                <c:pt idx="264831">
                  <c:v>81.0546875</c:v>
                </c:pt>
                <c:pt idx="264832">
                  <c:v>101.318359</c:v>
                </c:pt>
                <c:pt idx="264833">
                  <c:v>86.05957029999998</c:v>
                </c:pt>
                <c:pt idx="264834">
                  <c:v>58.1054688</c:v>
                </c:pt>
                <c:pt idx="264835">
                  <c:v>11.71875</c:v>
                </c:pt>
                <c:pt idx="264836">
                  <c:v>-39.7949219</c:v>
                </c:pt>
                <c:pt idx="264837">
                  <c:v>-82.27539059999994</c:v>
                </c:pt>
                <c:pt idx="264838">
                  <c:v>-105.34668</c:v>
                </c:pt>
                <c:pt idx="264839">
                  <c:v>-92.89550779999998</c:v>
                </c:pt>
                <c:pt idx="264840">
                  <c:v>-66.2841797</c:v>
                </c:pt>
                <c:pt idx="264841">
                  <c:v>-18.3105469</c:v>
                </c:pt>
                <c:pt idx="264842">
                  <c:v>37.109375</c:v>
                </c:pt>
                <c:pt idx="264843">
                  <c:v>78.4912109</c:v>
                </c:pt>
                <c:pt idx="264844">
                  <c:v>99.85351559999998</c:v>
                </c:pt>
                <c:pt idx="264845">
                  <c:v>87.2802734</c:v>
                </c:pt>
                <c:pt idx="264846">
                  <c:v>60.6689453</c:v>
                </c:pt>
                <c:pt idx="264847">
                  <c:v>17.7001953</c:v>
                </c:pt>
                <c:pt idx="264848">
                  <c:v>-27.9541016</c:v>
                </c:pt>
                <c:pt idx="264849">
                  <c:v>-72.265625</c:v>
                </c:pt>
                <c:pt idx="264850">
                  <c:v>-98.75488279999998</c:v>
                </c:pt>
                <c:pt idx="264851">
                  <c:v>-93.01757809999998</c:v>
                </c:pt>
                <c:pt idx="264852">
                  <c:v>-63.4765625</c:v>
                </c:pt>
                <c:pt idx="264853">
                  <c:v>-17.4560547</c:v>
                </c:pt>
                <c:pt idx="264854">
                  <c:v>29.1748047</c:v>
                </c:pt>
                <c:pt idx="264855">
                  <c:v>74.0966797</c:v>
                </c:pt>
                <c:pt idx="264856">
                  <c:v>101.318359</c:v>
                </c:pt>
                <c:pt idx="264857">
                  <c:v>100.097656</c:v>
                </c:pt>
                <c:pt idx="264858">
                  <c:v>72.265625</c:v>
                </c:pt>
                <c:pt idx="264859">
                  <c:v>22.3388672</c:v>
                </c:pt>
                <c:pt idx="264860">
                  <c:v>-25.6347656</c:v>
                </c:pt>
                <c:pt idx="264861">
                  <c:v>-73.48632809999998</c:v>
                </c:pt>
                <c:pt idx="264862">
                  <c:v>-96.5576172</c:v>
                </c:pt>
                <c:pt idx="264863">
                  <c:v>-92.6513672</c:v>
                </c:pt>
                <c:pt idx="264864">
                  <c:v>-66.52832029999998</c:v>
                </c:pt>
                <c:pt idx="264865">
                  <c:v>-24.90234379999998</c:v>
                </c:pt>
                <c:pt idx="264866">
                  <c:v>28.44238279999998</c:v>
                </c:pt>
                <c:pt idx="264867">
                  <c:v>73.3642578</c:v>
                </c:pt>
                <c:pt idx="264868">
                  <c:v>96.1914062</c:v>
                </c:pt>
                <c:pt idx="264869">
                  <c:v>99.4873047</c:v>
                </c:pt>
                <c:pt idx="264870">
                  <c:v>84.8388672</c:v>
                </c:pt>
                <c:pt idx="264871">
                  <c:v>37.109375</c:v>
                </c:pt>
                <c:pt idx="264872">
                  <c:v>-16.6015625</c:v>
                </c:pt>
                <c:pt idx="264873">
                  <c:v>-61.2792969</c:v>
                </c:pt>
                <c:pt idx="264874">
                  <c:v>-91.1865234</c:v>
                </c:pt>
                <c:pt idx="264875">
                  <c:v>-92.89550779999998</c:v>
                </c:pt>
                <c:pt idx="264876">
                  <c:v>-74.7070312</c:v>
                </c:pt>
                <c:pt idx="264877">
                  <c:v>-32.1044922</c:v>
                </c:pt>
                <c:pt idx="264878">
                  <c:v>16.2353516</c:v>
                </c:pt>
                <c:pt idx="264879">
                  <c:v>56.0302734</c:v>
                </c:pt>
                <c:pt idx="264880">
                  <c:v>90.82031249999996</c:v>
                </c:pt>
                <c:pt idx="264881">
                  <c:v>96.67968749999996</c:v>
                </c:pt>
                <c:pt idx="264882">
                  <c:v>76.5380859</c:v>
                </c:pt>
                <c:pt idx="264883">
                  <c:v>38.3300781</c:v>
                </c:pt>
                <c:pt idx="264884">
                  <c:v>-12.8173828</c:v>
                </c:pt>
                <c:pt idx="264885">
                  <c:v>-62.3779297</c:v>
                </c:pt>
                <c:pt idx="264886">
                  <c:v>-89.84375</c:v>
                </c:pt>
                <c:pt idx="264887">
                  <c:v>-95.2148438</c:v>
                </c:pt>
                <c:pt idx="264888">
                  <c:v>-76.5380859</c:v>
                </c:pt>
                <c:pt idx="264889">
                  <c:v>-33.44726559999999</c:v>
                </c:pt>
                <c:pt idx="264890">
                  <c:v>21.1181641</c:v>
                </c:pt>
                <c:pt idx="264891">
                  <c:v>61.8896484</c:v>
                </c:pt>
                <c:pt idx="264892">
                  <c:v>91.9189453</c:v>
                </c:pt>
                <c:pt idx="264893">
                  <c:v>102.294922</c:v>
                </c:pt>
                <c:pt idx="264894">
                  <c:v>74.7070312</c:v>
                </c:pt>
                <c:pt idx="264895">
                  <c:v>34.0576172</c:v>
                </c:pt>
                <c:pt idx="264896">
                  <c:v>-8.30078125</c:v>
                </c:pt>
                <c:pt idx="264897">
                  <c:v>-57.7392578</c:v>
                </c:pt>
                <c:pt idx="264898">
                  <c:v>-94.7265625</c:v>
                </c:pt>
                <c:pt idx="264899">
                  <c:v>-99.1210938</c:v>
                </c:pt>
                <c:pt idx="264900">
                  <c:v>-84.22851559999998</c:v>
                </c:pt>
                <c:pt idx="264901">
                  <c:v>-49.80468749999996</c:v>
                </c:pt>
                <c:pt idx="264902">
                  <c:v>8.544921879999997</c:v>
                </c:pt>
                <c:pt idx="264903">
                  <c:v>55.0537109</c:v>
                </c:pt>
                <c:pt idx="264904">
                  <c:v>87.7685547</c:v>
                </c:pt>
                <c:pt idx="264905">
                  <c:v>97.2900391</c:v>
                </c:pt>
                <c:pt idx="264906">
                  <c:v>83.984375</c:v>
                </c:pt>
                <c:pt idx="264907">
                  <c:v>50.9033203</c:v>
                </c:pt>
                <c:pt idx="264908">
                  <c:v>1.58691406</c:v>
                </c:pt>
                <c:pt idx="264909">
                  <c:v>-51.6357422</c:v>
                </c:pt>
                <c:pt idx="264910">
                  <c:v>-94.1162109</c:v>
                </c:pt>
                <c:pt idx="264911">
                  <c:v>-103.759766</c:v>
                </c:pt>
                <c:pt idx="264912">
                  <c:v>-85.9375</c:v>
                </c:pt>
                <c:pt idx="264913">
                  <c:v>-45.0439453</c:v>
                </c:pt>
                <c:pt idx="264914">
                  <c:v>4.15039062</c:v>
                </c:pt>
                <c:pt idx="264915">
                  <c:v>48.4619141</c:v>
                </c:pt>
                <c:pt idx="264916">
                  <c:v>86.6699219</c:v>
                </c:pt>
                <c:pt idx="264917">
                  <c:v>101.806641</c:v>
                </c:pt>
                <c:pt idx="264918">
                  <c:v>91.796875</c:v>
                </c:pt>
                <c:pt idx="264919">
                  <c:v>51.2695312</c:v>
                </c:pt>
                <c:pt idx="264920">
                  <c:v>1.22070312</c:v>
                </c:pt>
                <c:pt idx="264921">
                  <c:v>-46.2646484</c:v>
                </c:pt>
                <c:pt idx="264922">
                  <c:v>-82.7636719</c:v>
                </c:pt>
                <c:pt idx="264923">
                  <c:v>-92.6513672</c:v>
                </c:pt>
                <c:pt idx="264924">
                  <c:v>-81.7871094</c:v>
                </c:pt>
                <c:pt idx="264925">
                  <c:v>-55.9082031</c:v>
                </c:pt>
                <c:pt idx="264926">
                  <c:v>-4.02832031</c:v>
                </c:pt>
                <c:pt idx="264927">
                  <c:v>47.9736328</c:v>
                </c:pt>
                <c:pt idx="264928">
                  <c:v>79.7119141</c:v>
                </c:pt>
                <c:pt idx="264929">
                  <c:v>95.2148438</c:v>
                </c:pt>
                <c:pt idx="264930">
                  <c:v>89.7216797</c:v>
                </c:pt>
                <c:pt idx="264931">
                  <c:v>62.3779297</c:v>
                </c:pt>
                <c:pt idx="264932">
                  <c:v>10.2539062</c:v>
                </c:pt>
                <c:pt idx="264933">
                  <c:v>-42.8466797</c:v>
                </c:pt>
                <c:pt idx="264934">
                  <c:v>-79.34570309999998</c:v>
                </c:pt>
                <c:pt idx="264935">
                  <c:v>-98.9990234</c:v>
                </c:pt>
                <c:pt idx="264936">
                  <c:v>-99.3652344</c:v>
                </c:pt>
                <c:pt idx="264937">
                  <c:v>-62.2558594</c:v>
                </c:pt>
                <c:pt idx="264938">
                  <c:v>-11.3525391</c:v>
                </c:pt>
                <c:pt idx="264939">
                  <c:v>34.7900391</c:v>
                </c:pt>
                <c:pt idx="264940">
                  <c:v>72.0214844</c:v>
                </c:pt>
                <c:pt idx="264941">
                  <c:v>96.80175779999998</c:v>
                </c:pt>
                <c:pt idx="264942">
                  <c:v>91.9189453</c:v>
                </c:pt>
                <c:pt idx="264943">
                  <c:v>70.4345703</c:v>
                </c:pt>
                <c:pt idx="264944">
                  <c:v>20.9960938</c:v>
                </c:pt>
                <c:pt idx="264945">
                  <c:v>-26.8554688</c:v>
                </c:pt>
                <c:pt idx="264946">
                  <c:v>-77.39257809999994</c:v>
                </c:pt>
                <c:pt idx="264947">
                  <c:v>-94.4824219</c:v>
                </c:pt>
                <c:pt idx="264948">
                  <c:v>-95.82519529999998</c:v>
                </c:pt>
                <c:pt idx="264949">
                  <c:v>-68.8476562</c:v>
                </c:pt>
                <c:pt idx="264950">
                  <c:v>-24.0478516</c:v>
                </c:pt>
                <c:pt idx="264951">
                  <c:v>32.5927734</c:v>
                </c:pt>
                <c:pt idx="264952">
                  <c:v>79.34570309999998</c:v>
                </c:pt>
                <c:pt idx="264953">
                  <c:v>98.1445312</c:v>
                </c:pt>
                <c:pt idx="264954">
                  <c:v>92.6513672</c:v>
                </c:pt>
                <c:pt idx="264955">
                  <c:v>69.2138672</c:v>
                </c:pt>
                <c:pt idx="264956">
                  <c:v>17.9443359</c:v>
                </c:pt>
                <c:pt idx="264957">
                  <c:v>-31.7382812</c:v>
                </c:pt>
                <c:pt idx="264958">
                  <c:v>-71.7773438</c:v>
                </c:pt>
                <c:pt idx="264959">
                  <c:v>-97.4121094</c:v>
                </c:pt>
                <c:pt idx="264960">
                  <c:v>-103.149414</c:v>
                </c:pt>
                <c:pt idx="264961">
                  <c:v>-67.8710938</c:v>
                </c:pt>
                <c:pt idx="264962">
                  <c:v>-28.44238279999998</c:v>
                </c:pt>
                <c:pt idx="264963">
                  <c:v>25.1464844</c:v>
                </c:pt>
                <c:pt idx="264964">
                  <c:v>69.9462891</c:v>
                </c:pt>
                <c:pt idx="264965">
                  <c:v>97.2900391</c:v>
                </c:pt>
                <c:pt idx="264966">
                  <c:v>102.294922</c:v>
                </c:pt>
                <c:pt idx="264967">
                  <c:v>75.4394531</c:v>
                </c:pt>
                <c:pt idx="264968">
                  <c:v>26.9775391</c:v>
                </c:pt>
                <c:pt idx="264969">
                  <c:v>-25.390625</c:v>
                </c:pt>
                <c:pt idx="264970">
                  <c:v>-65.55175779999998</c:v>
                </c:pt>
                <c:pt idx="264971">
                  <c:v>-93.75</c:v>
                </c:pt>
                <c:pt idx="264972">
                  <c:v>-96.5576172</c:v>
                </c:pt>
                <c:pt idx="264973">
                  <c:v>-79.9560547</c:v>
                </c:pt>
                <c:pt idx="264974">
                  <c:v>-33.0810547</c:v>
                </c:pt>
                <c:pt idx="264975">
                  <c:v>10.9863281</c:v>
                </c:pt>
                <c:pt idx="264976">
                  <c:v>64.57519529999998</c:v>
                </c:pt>
                <c:pt idx="264977">
                  <c:v>96.5576172</c:v>
                </c:pt>
                <c:pt idx="264978">
                  <c:v>101.074219</c:v>
                </c:pt>
                <c:pt idx="264979">
                  <c:v>75.31738279999998</c:v>
                </c:pt>
                <c:pt idx="264980">
                  <c:v>29.7851562</c:v>
                </c:pt>
                <c:pt idx="264981">
                  <c:v>-17.7001953</c:v>
                </c:pt>
                <c:pt idx="264982">
                  <c:v>-61.15722659999999</c:v>
                </c:pt>
                <c:pt idx="264983">
                  <c:v>-92.89550779999998</c:v>
                </c:pt>
                <c:pt idx="264984">
                  <c:v>-106.811523</c:v>
                </c:pt>
                <c:pt idx="264985">
                  <c:v>-80.8105469</c:v>
                </c:pt>
                <c:pt idx="264986">
                  <c:v>-41.7480469</c:v>
                </c:pt>
                <c:pt idx="264987">
                  <c:v>7.20214844</c:v>
                </c:pt>
                <c:pt idx="264988">
                  <c:v>53.4667969</c:v>
                </c:pt>
                <c:pt idx="264989">
                  <c:v>92.5292969</c:v>
                </c:pt>
                <c:pt idx="264990">
                  <c:v>102.783203</c:v>
                </c:pt>
                <c:pt idx="264991">
                  <c:v>82.6416016</c:v>
                </c:pt>
                <c:pt idx="264992">
                  <c:v>50.4150391</c:v>
                </c:pt>
                <c:pt idx="264993">
                  <c:v>1.09863281</c:v>
                </c:pt>
                <c:pt idx="264994">
                  <c:v>-51.0253906</c:v>
                </c:pt>
                <c:pt idx="264995">
                  <c:v>-94.6044922</c:v>
                </c:pt>
                <c:pt idx="264996">
                  <c:v>-104.614258</c:v>
                </c:pt>
                <c:pt idx="264997">
                  <c:v>-83.2519531</c:v>
                </c:pt>
                <c:pt idx="264998">
                  <c:v>-45.1660156</c:v>
                </c:pt>
                <c:pt idx="264999">
                  <c:v>1.46484375</c:v>
                </c:pt>
                <c:pt idx="265000">
                  <c:v>51.2695312</c:v>
                </c:pt>
                <c:pt idx="265001">
                  <c:v>86.6699219</c:v>
                </c:pt>
                <c:pt idx="265002">
                  <c:v>106.079102</c:v>
                </c:pt>
                <c:pt idx="265003">
                  <c:v>83.984375</c:v>
                </c:pt>
                <c:pt idx="265004">
                  <c:v>50.1708984</c:v>
                </c:pt>
                <c:pt idx="265005">
                  <c:v>13.7939453</c:v>
                </c:pt>
                <c:pt idx="265006">
                  <c:v>-42.3583984</c:v>
                </c:pt>
                <c:pt idx="265007">
                  <c:v>-82.03125</c:v>
                </c:pt>
                <c:pt idx="265008">
                  <c:v>-100.952148</c:v>
                </c:pt>
                <c:pt idx="265009">
                  <c:v>-87.03613279999998</c:v>
                </c:pt>
                <c:pt idx="265010">
                  <c:v>-52.8564453</c:v>
                </c:pt>
                <c:pt idx="265011">
                  <c:v>-3.17382812</c:v>
                </c:pt>
                <c:pt idx="265012">
                  <c:v>42.4804688</c:v>
                </c:pt>
                <c:pt idx="265013">
                  <c:v>82.6416016</c:v>
                </c:pt>
                <c:pt idx="265014">
                  <c:v>98.1445312</c:v>
                </c:pt>
                <c:pt idx="265015">
                  <c:v>87.5244141</c:v>
                </c:pt>
                <c:pt idx="265016">
                  <c:v>56.640625</c:v>
                </c:pt>
                <c:pt idx="265017">
                  <c:v>8.7890625</c:v>
                </c:pt>
                <c:pt idx="265018">
                  <c:v>-40.8935547</c:v>
                </c:pt>
                <c:pt idx="265019">
                  <c:v>-84.7167969</c:v>
                </c:pt>
                <c:pt idx="265020">
                  <c:v>-96.80175779999998</c:v>
                </c:pt>
                <c:pt idx="265021">
                  <c:v>-86.9140625</c:v>
                </c:pt>
                <c:pt idx="265022">
                  <c:v>-57.1289062</c:v>
                </c:pt>
                <c:pt idx="265023">
                  <c:v>-8.7890625</c:v>
                </c:pt>
                <c:pt idx="265024">
                  <c:v>41.7480469</c:v>
                </c:pt>
                <c:pt idx="265025">
                  <c:v>79.9560547</c:v>
                </c:pt>
                <c:pt idx="265026">
                  <c:v>101.318359</c:v>
                </c:pt>
                <c:pt idx="265027">
                  <c:v>96.1914062</c:v>
                </c:pt>
                <c:pt idx="265028">
                  <c:v>53.4667969</c:v>
                </c:pt>
                <c:pt idx="265029">
                  <c:v>7.812499999999997</c:v>
                </c:pt>
                <c:pt idx="265030">
                  <c:v>-35.5224609</c:v>
                </c:pt>
                <c:pt idx="265031">
                  <c:v>-79.1015625</c:v>
                </c:pt>
                <c:pt idx="265032">
                  <c:v>-101.44043</c:v>
                </c:pt>
                <c:pt idx="265033">
                  <c:v>-88.37890619999993</c:v>
                </c:pt>
                <c:pt idx="265034">
                  <c:v>-55.2978516</c:v>
                </c:pt>
                <c:pt idx="265035">
                  <c:v>-12.8173828</c:v>
                </c:pt>
                <c:pt idx="265036">
                  <c:v>38.8183594</c:v>
                </c:pt>
                <c:pt idx="265037">
                  <c:v>79.34570309999998</c:v>
                </c:pt>
                <c:pt idx="265038">
                  <c:v>92.77343749999996</c:v>
                </c:pt>
                <c:pt idx="265039">
                  <c:v>92.6513672</c:v>
                </c:pt>
                <c:pt idx="265040">
                  <c:v>68.35937499999996</c:v>
                </c:pt>
                <c:pt idx="265041">
                  <c:v>20.1416016</c:v>
                </c:pt>
                <c:pt idx="265042">
                  <c:v>-35.2783203</c:v>
                </c:pt>
                <c:pt idx="265043">
                  <c:v>-75.31738279999998</c:v>
                </c:pt>
                <c:pt idx="265044">
                  <c:v>-101.196289</c:v>
                </c:pt>
                <c:pt idx="265045">
                  <c:v>-87.4023438</c:v>
                </c:pt>
                <c:pt idx="265046">
                  <c:v>-62.1337891</c:v>
                </c:pt>
                <c:pt idx="265047">
                  <c:v>-22.4609375</c:v>
                </c:pt>
                <c:pt idx="265048">
                  <c:v>30.8837891</c:v>
                </c:pt>
                <c:pt idx="265049">
                  <c:v>67.62695309999998</c:v>
                </c:pt>
                <c:pt idx="265050">
                  <c:v>92.1630859</c:v>
                </c:pt>
                <c:pt idx="265051">
                  <c:v>90.2099609</c:v>
                </c:pt>
                <c:pt idx="265052">
                  <c:v>71.4111328</c:v>
                </c:pt>
                <c:pt idx="265053">
                  <c:v>22.0947266</c:v>
                </c:pt>
                <c:pt idx="265054">
                  <c:v>-27.0996094</c:v>
                </c:pt>
                <c:pt idx="265055">
                  <c:v>-67.2607422</c:v>
                </c:pt>
                <c:pt idx="265056">
                  <c:v>-91.9189453</c:v>
                </c:pt>
                <c:pt idx="265057">
                  <c:v>-89.4775391</c:v>
                </c:pt>
                <c:pt idx="265058">
                  <c:v>-76.2939453</c:v>
                </c:pt>
                <c:pt idx="265059">
                  <c:v>-33.0810547</c:v>
                </c:pt>
                <c:pt idx="265060">
                  <c:v>20.7519531</c:v>
                </c:pt>
                <c:pt idx="265061">
                  <c:v>72.3876953</c:v>
                </c:pt>
                <c:pt idx="265062">
                  <c:v>98.75488279999998</c:v>
                </c:pt>
                <c:pt idx="265063">
                  <c:v>93.75</c:v>
                </c:pt>
                <c:pt idx="265064">
                  <c:v>68.1152344</c:v>
                </c:pt>
                <c:pt idx="265065">
                  <c:v>28.8085938</c:v>
                </c:pt>
                <c:pt idx="265066">
                  <c:v>-17.9443359</c:v>
                </c:pt>
                <c:pt idx="265067">
                  <c:v>-63.8427734</c:v>
                </c:pt>
                <c:pt idx="265068">
                  <c:v>-98.63281249999996</c:v>
                </c:pt>
                <c:pt idx="265069">
                  <c:v>-97.4121094</c:v>
                </c:pt>
                <c:pt idx="265070">
                  <c:v>-73.2421875</c:v>
                </c:pt>
                <c:pt idx="265071">
                  <c:v>-32.3486328</c:v>
                </c:pt>
                <c:pt idx="265072">
                  <c:v>20.2636719</c:v>
                </c:pt>
                <c:pt idx="265073">
                  <c:v>66.7724609</c:v>
                </c:pt>
                <c:pt idx="265074">
                  <c:v>95.0927734</c:v>
                </c:pt>
                <c:pt idx="265075">
                  <c:v>96.92382809999998</c:v>
                </c:pt>
                <c:pt idx="265076">
                  <c:v>81.66503909999996</c:v>
                </c:pt>
                <c:pt idx="265077">
                  <c:v>39.1845703</c:v>
                </c:pt>
                <c:pt idx="265078">
                  <c:v>-10.2539062</c:v>
                </c:pt>
                <c:pt idx="265079">
                  <c:v>-56.7626953</c:v>
                </c:pt>
                <c:pt idx="265080">
                  <c:v>-94.4824219</c:v>
                </c:pt>
                <c:pt idx="265081">
                  <c:v>-100.219727</c:v>
                </c:pt>
                <c:pt idx="265082">
                  <c:v>-81.0546875</c:v>
                </c:pt>
                <c:pt idx="265083">
                  <c:v>-37.2314453</c:v>
                </c:pt>
                <c:pt idx="265084">
                  <c:v>8.178710939999998</c:v>
                </c:pt>
                <c:pt idx="265085">
                  <c:v>59.2041016</c:v>
                </c:pt>
                <c:pt idx="265086">
                  <c:v>94.84863279999998</c:v>
                </c:pt>
                <c:pt idx="265087">
                  <c:v>99.9755859</c:v>
                </c:pt>
                <c:pt idx="265088">
                  <c:v>84.10644529999998</c:v>
                </c:pt>
                <c:pt idx="265089">
                  <c:v>47.4853516</c:v>
                </c:pt>
                <c:pt idx="265090">
                  <c:v>-12.8173828</c:v>
                </c:pt>
                <c:pt idx="265091">
                  <c:v>-58.1054688</c:v>
                </c:pt>
                <c:pt idx="265092">
                  <c:v>-90.33203119999993</c:v>
                </c:pt>
                <c:pt idx="265093">
                  <c:v>-108.520508</c:v>
                </c:pt>
                <c:pt idx="265094">
                  <c:v>-80.68847659999993</c:v>
                </c:pt>
                <c:pt idx="265095">
                  <c:v>-44.6777344</c:v>
                </c:pt>
                <c:pt idx="265096">
                  <c:v>3.78417969</c:v>
                </c:pt>
                <c:pt idx="265097">
                  <c:v>54.0771484</c:v>
                </c:pt>
                <c:pt idx="265098">
                  <c:v>88.37890619999993</c:v>
                </c:pt>
                <c:pt idx="265099">
                  <c:v>100.219727</c:v>
                </c:pt>
                <c:pt idx="265100">
                  <c:v>83.2519531</c:v>
                </c:pt>
                <c:pt idx="265101">
                  <c:v>40.8935547</c:v>
                </c:pt>
                <c:pt idx="265102">
                  <c:v>2.44140625</c:v>
                </c:pt>
                <c:pt idx="265103">
                  <c:v>-52.734375</c:v>
                </c:pt>
                <c:pt idx="265104">
                  <c:v>-85.4492188</c:v>
                </c:pt>
                <c:pt idx="265105">
                  <c:v>-97.4121094</c:v>
                </c:pt>
                <c:pt idx="265106">
                  <c:v>-83.7402344</c:v>
                </c:pt>
                <c:pt idx="265107">
                  <c:v>-47.4853516</c:v>
                </c:pt>
                <c:pt idx="265108">
                  <c:v>-5.98144531</c:v>
                </c:pt>
                <c:pt idx="265109">
                  <c:v>39.7949219</c:v>
                </c:pt>
                <c:pt idx="265110">
                  <c:v>88.37890619999993</c:v>
                </c:pt>
                <c:pt idx="265111">
                  <c:v>102.416992</c:v>
                </c:pt>
                <c:pt idx="265112">
                  <c:v>91.0644531</c:v>
                </c:pt>
                <c:pt idx="265113">
                  <c:v>51.6357422</c:v>
                </c:pt>
                <c:pt idx="265114">
                  <c:v>0.610351562</c:v>
                </c:pt>
                <c:pt idx="265115">
                  <c:v>-43.9453125</c:v>
                </c:pt>
                <c:pt idx="265116">
                  <c:v>-83.8623047</c:v>
                </c:pt>
                <c:pt idx="265117">
                  <c:v>-104.125977</c:v>
                </c:pt>
                <c:pt idx="265118">
                  <c:v>-90.4541016</c:v>
                </c:pt>
                <c:pt idx="265119">
                  <c:v>-52.4902344</c:v>
                </c:pt>
                <c:pt idx="265120">
                  <c:v>-8.30078125</c:v>
                </c:pt>
                <c:pt idx="265121">
                  <c:v>40.7714844</c:v>
                </c:pt>
                <c:pt idx="265122">
                  <c:v>75.4394531</c:v>
                </c:pt>
                <c:pt idx="265123">
                  <c:v>100.830078</c:v>
                </c:pt>
                <c:pt idx="265124">
                  <c:v>94.84863279999998</c:v>
                </c:pt>
                <c:pt idx="265125">
                  <c:v>56.2744141</c:v>
                </c:pt>
                <c:pt idx="265126">
                  <c:v>11.1083984</c:v>
                </c:pt>
                <c:pt idx="265127">
                  <c:v>-38.9404297</c:v>
                </c:pt>
                <c:pt idx="265128">
                  <c:v>-77.75878909999996</c:v>
                </c:pt>
                <c:pt idx="265129">
                  <c:v>-104.003906</c:v>
                </c:pt>
                <c:pt idx="265130">
                  <c:v>-93.38378909999996</c:v>
                </c:pt>
                <c:pt idx="265131">
                  <c:v>-68.2373047</c:v>
                </c:pt>
                <c:pt idx="265132">
                  <c:v>-14.6484375</c:v>
                </c:pt>
                <c:pt idx="265133">
                  <c:v>41.6259766</c:v>
                </c:pt>
                <c:pt idx="265134">
                  <c:v>79.5898438</c:v>
                </c:pt>
                <c:pt idx="265135">
                  <c:v>102.172852</c:v>
                </c:pt>
                <c:pt idx="265136">
                  <c:v>91.796875</c:v>
                </c:pt>
                <c:pt idx="265137">
                  <c:v>65.7958984</c:v>
                </c:pt>
                <c:pt idx="265138">
                  <c:v>20.9960938</c:v>
                </c:pt>
                <c:pt idx="265139">
                  <c:v>-36.4990234</c:v>
                </c:pt>
                <c:pt idx="265140">
                  <c:v>-80.9326172</c:v>
                </c:pt>
                <c:pt idx="265141">
                  <c:v>-100.708008</c:v>
                </c:pt>
                <c:pt idx="265142">
                  <c:v>-93.87207029999993</c:v>
                </c:pt>
                <c:pt idx="265143">
                  <c:v>-68.4814453</c:v>
                </c:pt>
                <c:pt idx="265144">
                  <c:v>-21.8505859</c:v>
                </c:pt>
                <c:pt idx="265145">
                  <c:v>31.25</c:v>
                </c:pt>
                <c:pt idx="265146">
                  <c:v>75.0732422</c:v>
                </c:pt>
                <c:pt idx="265147">
                  <c:v>97.0458984</c:v>
                </c:pt>
                <c:pt idx="265148">
                  <c:v>91.3085938</c:v>
                </c:pt>
                <c:pt idx="265149">
                  <c:v>68.2373047</c:v>
                </c:pt>
                <c:pt idx="265150">
                  <c:v>25.390625</c:v>
                </c:pt>
                <c:pt idx="265151">
                  <c:v>-25.7568359</c:v>
                </c:pt>
                <c:pt idx="265152">
                  <c:v>-76.17187499999996</c:v>
                </c:pt>
                <c:pt idx="265153">
                  <c:v>-96.0693359</c:v>
                </c:pt>
                <c:pt idx="265154">
                  <c:v>-94.2382812</c:v>
                </c:pt>
                <c:pt idx="265155">
                  <c:v>-75.0732422</c:v>
                </c:pt>
                <c:pt idx="265156">
                  <c:v>-29.4189453</c:v>
                </c:pt>
                <c:pt idx="265157">
                  <c:v>23.4375</c:v>
                </c:pt>
                <c:pt idx="265158">
                  <c:v>69.45800779999998</c:v>
                </c:pt>
                <c:pt idx="265159">
                  <c:v>98.38867190000001</c:v>
                </c:pt>
                <c:pt idx="265160">
                  <c:v>100.585938</c:v>
                </c:pt>
                <c:pt idx="265161">
                  <c:v>77.5146484</c:v>
                </c:pt>
                <c:pt idx="265162">
                  <c:v>38.6962891</c:v>
                </c:pt>
                <c:pt idx="265163">
                  <c:v>-14.7705078</c:v>
                </c:pt>
                <c:pt idx="265164">
                  <c:v>-59.9365234</c:v>
                </c:pt>
                <c:pt idx="265165">
                  <c:v>-91.796875</c:v>
                </c:pt>
                <c:pt idx="265166">
                  <c:v>-102.172852</c:v>
                </c:pt>
                <c:pt idx="265167">
                  <c:v>-73.60839839999993</c:v>
                </c:pt>
                <c:pt idx="265168">
                  <c:v>-30.6396484</c:v>
                </c:pt>
                <c:pt idx="265169">
                  <c:v>16.4794922</c:v>
                </c:pt>
                <c:pt idx="265170">
                  <c:v>60.7910156</c:v>
                </c:pt>
                <c:pt idx="265171">
                  <c:v>87.890625</c:v>
                </c:pt>
                <c:pt idx="265172">
                  <c:v>94.6044922</c:v>
                </c:pt>
                <c:pt idx="265173">
                  <c:v>73.48632809999998</c:v>
                </c:pt>
                <c:pt idx="265174">
                  <c:v>45.0439453</c:v>
                </c:pt>
                <c:pt idx="265175">
                  <c:v>-10.9863281</c:v>
                </c:pt>
                <c:pt idx="265176">
                  <c:v>-58.59375</c:v>
                </c:pt>
                <c:pt idx="265177">
                  <c:v>-87.6464844</c:v>
                </c:pt>
                <c:pt idx="265178">
                  <c:v>-99.7314453</c:v>
                </c:pt>
                <c:pt idx="265179">
                  <c:v>-79.9560547</c:v>
                </c:pt>
                <c:pt idx="265180">
                  <c:v>-37.9638672</c:v>
                </c:pt>
                <c:pt idx="265181">
                  <c:v>13.9160156</c:v>
                </c:pt>
                <c:pt idx="265182">
                  <c:v>53.7109375</c:v>
                </c:pt>
                <c:pt idx="265183">
                  <c:v>93.6279297</c:v>
                </c:pt>
                <c:pt idx="265184">
                  <c:v>94.84863279999998</c:v>
                </c:pt>
                <c:pt idx="265185">
                  <c:v>81.0546875</c:v>
                </c:pt>
                <c:pt idx="265186">
                  <c:v>46.1425781</c:v>
                </c:pt>
                <c:pt idx="265187">
                  <c:v>-5.37109375</c:v>
                </c:pt>
                <c:pt idx="265188">
                  <c:v>-59.0820312</c:v>
                </c:pt>
                <c:pt idx="265189">
                  <c:v>-88.7451172</c:v>
                </c:pt>
                <c:pt idx="265190">
                  <c:v>-101.074219</c:v>
                </c:pt>
                <c:pt idx="265191">
                  <c:v>-91.3085938</c:v>
                </c:pt>
                <c:pt idx="265192">
                  <c:v>-45.4101562</c:v>
                </c:pt>
                <c:pt idx="265193">
                  <c:v>2.31933594</c:v>
                </c:pt>
                <c:pt idx="265194">
                  <c:v>43.2128906</c:v>
                </c:pt>
                <c:pt idx="265195">
                  <c:v>85.6933594</c:v>
                </c:pt>
                <c:pt idx="265196">
                  <c:v>101.68457</c:v>
                </c:pt>
                <c:pt idx="265197">
                  <c:v>85.5712891</c:v>
                </c:pt>
                <c:pt idx="265198">
                  <c:v>47.1191406</c:v>
                </c:pt>
                <c:pt idx="265199">
                  <c:v>5.98144531</c:v>
                </c:pt>
                <c:pt idx="265200">
                  <c:v>-45.8984375</c:v>
                </c:pt>
                <c:pt idx="265201">
                  <c:v>-83.3740234</c:v>
                </c:pt>
                <c:pt idx="265202">
                  <c:v>-99.2431641</c:v>
                </c:pt>
                <c:pt idx="265203">
                  <c:v>-90.2099609</c:v>
                </c:pt>
                <c:pt idx="265204">
                  <c:v>-53.5888672</c:v>
                </c:pt>
                <c:pt idx="265205">
                  <c:v>-1.70898438</c:v>
                </c:pt>
                <c:pt idx="265206">
                  <c:v>46.6308594</c:v>
                </c:pt>
                <c:pt idx="265207">
                  <c:v>84.3505859</c:v>
                </c:pt>
                <c:pt idx="265208">
                  <c:v>100.463867</c:v>
                </c:pt>
                <c:pt idx="265209">
                  <c:v>93.2617188</c:v>
                </c:pt>
                <c:pt idx="265210">
                  <c:v>57.7392578</c:v>
                </c:pt>
                <c:pt idx="265211">
                  <c:v>5.859375</c:v>
                </c:pt>
                <c:pt idx="265212">
                  <c:v>-42.2363281</c:v>
                </c:pt>
                <c:pt idx="265213">
                  <c:v>-83.6181641</c:v>
                </c:pt>
                <c:pt idx="265214">
                  <c:v>-101.68457</c:v>
                </c:pt>
                <c:pt idx="265215">
                  <c:v>-90.57617190000001</c:v>
                </c:pt>
                <c:pt idx="265216">
                  <c:v>-57.9833984</c:v>
                </c:pt>
                <c:pt idx="265217">
                  <c:v>-10.7421875</c:v>
                </c:pt>
                <c:pt idx="265218">
                  <c:v>40.6494141</c:v>
                </c:pt>
                <c:pt idx="265219">
                  <c:v>84.10644529999998</c:v>
                </c:pt>
                <c:pt idx="265220">
                  <c:v>99.4873047</c:v>
                </c:pt>
                <c:pt idx="265221">
                  <c:v>94.6044922</c:v>
                </c:pt>
                <c:pt idx="265222">
                  <c:v>58.4716797</c:v>
                </c:pt>
                <c:pt idx="265223">
                  <c:v>12.4511719</c:v>
                </c:pt>
                <c:pt idx="265224">
                  <c:v>-39.1845703</c:v>
                </c:pt>
                <c:pt idx="265225">
                  <c:v>-76.9042969</c:v>
                </c:pt>
                <c:pt idx="265226">
                  <c:v>-94.6044922</c:v>
                </c:pt>
                <c:pt idx="265227">
                  <c:v>-95.703125</c:v>
                </c:pt>
                <c:pt idx="265228">
                  <c:v>-65.7958984</c:v>
                </c:pt>
                <c:pt idx="265229">
                  <c:v>-13.4277344</c:v>
                </c:pt>
                <c:pt idx="265230">
                  <c:v>32.8369141</c:v>
                </c:pt>
                <c:pt idx="265231">
                  <c:v>74.5849609</c:v>
                </c:pt>
                <c:pt idx="265232">
                  <c:v>94.97070309999998</c:v>
                </c:pt>
                <c:pt idx="265233">
                  <c:v>95.703125</c:v>
                </c:pt>
                <c:pt idx="265234">
                  <c:v>70.4345703</c:v>
                </c:pt>
                <c:pt idx="265235">
                  <c:v>25.390625</c:v>
                </c:pt>
                <c:pt idx="265236">
                  <c:v>-21.9726562</c:v>
                </c:pt>
                <c:pt idx="265237">
                  <c:v>-68.1152344</c:v>
                </c:pt>
                <c:pt idx="265238">
                  <c:v>-94.7265625</c:v>
                </c:pt>
                <c:pt idx="265239">
                  <c:v>-87.890625</c:v>
                </c:pt>
                <c:pt idx="265240">
                  <c:v>-67.7490234</c:v>
                </c:pt>
                <c:pt idx="265241">
                  <c:v>-27.0996094</c:v>
                </c:pt>
                <c:pt idx="265242">
                  <c:v>20.8740234</c:v>
                </c:pt>
                <c:pt idx="265243">
                  <c:v>71.1669922</c:v>
                </c:pt>
                <c:pt idx="265244">
                  <c:v>100.463867</c:v>
                </c:pt>
                <c:pt idx="265245">
                  <c:v>98.63281249999996</c:v>
                </c:pt>
                <c:pt idx="265246">
                  <c:v>67.13867190000001</c:v>
                </c:pt>
                <c:pt idx="265247">
                  <c:v>27.0996094</c:v>
                </c:pt>
                <c:pt idx="265248">
                  <c:v>-20.38574219999997</c:v>
                </c:pt>
                <c:pt idx="265249">
                  <c:v>-72.0214844</c:v>
                </c:pt>
                <c:pt idx="265250">
                  <c:v>-88.62304690000001</c:v>
                </c:pt>
                <c:pt idx="265251">
                  <c:v>-93.6279297</c:v>
                </c:pt>
                <c:pt idx="265252">
                  <c:v>-74.46289059999998</c:v>
                </c:pt>
                <c:pt idx="265253">
                  <c:v>-30.0292969</c:v>
                </c:pt>
                <c:pt idx="265254">
                  <c:v>18.9208984</c:v>
                </c:pt>
                <c:pt idx="265255">
                  <c:v>66.7724609</c:v>
                </c:pt>
                <c:pt idx="265256">
                  <c:v>96.0693359</c:v>
                </c:pt>
                <c:pt idx="265257">
                  <c:v>95.3369141</c:v>
                </c:pt>
                <c:pt idx="265258">
                  <c:v>77.75878909999996</c:v>
                </c:pt>
                <c:pt idx="265259">
                  <c:v>32.8369141</c:v>
                </c:pt>
                <c:pt idx="265260">
                  <c:v>-12.8173828</c:v>
                </c:pt>
                <c:pt idx="265261">
                  <c:v>-56.88476559999999</c:v>
                </c:pt>
                <c:pt idx="265262">
                  <c:v>-92.5292969</c:v>
                </c:pt>
                <c:pt idx="265263">
                  <c:v>-94.84863279999998</c:v>
                </c:pt>
                <c:pt idx="265264">
                  <c:v>-78.0029297</c:v>
                </c:pt>
                <c:pt idx="265265">
                  <c:v>-37.9638672</c:v>
                </c:pt>
                <c:pt idx="265266">
                  <c:v>12.5732422</c:v>
                </c:pt>
                <c:pt idx="265267">
                  <c:v>55.2978516</c:v>
                </c:pt>
                <c:pt idx="265268">
                  <c:v>91.1865234</c:v>
                </c:pt>
                <c:pt idx="265269">
                  <c:v>93.5058594</c:v>
                </c:pt>
                <c:pt idx="265270">
                  <c:v>80.4443359</c:v>
                </c:pt>
                <c:pt idx="265271">
                  <c:v>44.921875</c:v>
                </c:pt>
                <c:pt idx="265272">
                  <c:v>-9.765625</c:v>
                </c:pt>
                <c:pt idx="265273">
                  <c:v>-62.9882812</c:v>
                </c:pt>
                <c:pt idx="265274">
                  <c:v>-89.9658203</c:v>
                </c:pt>
                <c:pt idx="265275">
                  <c:v>-96.5576172</c:v>
                </c:pt>
                <c:pt idx="265276">
                  <c:v>-81.29882809999998</c:v>
                </c:pt>
                <c:pt idx="265277">
                  <c:v>-38.3300781</c:v>
                </c:pt>
                <c:pt idx="265278">
                  <c:v>10.1318359</c:v>
                </c:pt>
                <c:pt idx="265279">
                  <c:v>55.4199219</c:v>
                </c:pt>
                <c:pt idx="265280">
                  <c:v>86.5478516</c:v>
                </c:pt>
                <c:pt idx="265281">
                  <c:v>97.90039059999998</c:v>
                </c:pt>
                <c:pt idx="265282">
                  <c:v>88.2568359</c:v>
                </c:pt>
                <c:pt idx="265283">
                  <c:v>47.9736328</c:v>
                </c:pt>
                <c:pt idx="265284">
                  <c:v>-7.93457031</c:v>
                </c:pt>
                <c:pt idx="265285">
                  <c:v>-47.3632812</c:v>
                </c:pt>
                <c:pt idx="265286">
                  <c:v>-87.5244141</c:v>
                </c:pt>
                <c:pt idx="265287">
                  <c:v>-98.87695309999998</c:v>
                </c:pt>
                <c:pt idx="265288">
                  <c:v>-86.7919922</c:v>
                </c:pt>
                <c:pt idx="265289">
                  <c:v>-47.2412109</c:v>
                </c:pt>
                <c:pt idx="265290">
                  <c:v>-0.366210938</c:v>
                </c:pt>
                <c:pt idx="265291">
                  <c:v>50.1708984</c:v>
                </c:pt>
                <c:pt idx="265292">
                  <c:v>85.8154297</c:v>
                </c:pt>
                <c:pt idx="265293">
                  <c:v>96.67968749999996</c:v>
                </c:pt>
                <c:pt idx="265294">
                  <c:v>84.8388672</c:v>
                </c:pt>
                <c:pt idx="265295">
                  <c:v>56.2744141</c:v>
                </c:pt>
                <c:pt idx="265296">
                  <c:v>13.671875</c:v>
                </c:pt>
                <c:pt idx="265297">
                  <c:v>-45.7763672</c:v>
                </c:pt>
                <c:pt idx="265298">
                  <c:v>-86.9140625</c:v>
                </c:pt>
                <c:pt idx="265299">
                  <c:v>-97.65625</c:v>
                </c:pt>
                <c:pt idx="265300">
                  <c:v>-91.3085938</c:v>
                </c:pt>
                <c:pt idx="265301">
                  <c:v>-58.83789059999999</c:v>
                </c:pt>
                <c:pt idx="265302">
                  <c:v>-6.225585939999994</c:v>
                </c:pt>
                <c:pt idx="265303">
                  <c:v>41.3818359</c:v>
                </c:pt>
                <c:pt idx="265304">
                  <c:v>86.3037109</c:v>
                </c:pt>
                <c:pt idx="265305">
                  <c:v>100.341797</c:v>
                </c:pt>
                <c:pt idx="265306">
                  <c:v>92.6513672</c:v>
                </c:pt>
                <c:pt idx="265307">
                  <c:v>60.9130859</c:v>
                </c:pt>
                <c:pt idx="265308">
                  <c:v>7.56835938</c:v>
                </c:pt>
                <c:pt idx="265309">
                  <c:v>-41.7480469</c:v>
                </c:pt>
                <c:pt idx="265310">
                  <c:v>-82.7636719</c:v>
                </c:pt>
                <c:pt idx="265311">
                  <c:v>-105.224609</c:v>
                </c:pt>
                <c:pt idx="265312">
                  <c:v>-91.4306641</c:v>
                </c:pt>
                <c:pt idx="265313">
                  <c:v>-59.2041016</c:v>
                </c:pt>
                <c:pt idx="265314">
                  <c:v>-6.46972656</c:v>
                </c:pt>
                <c:pt idx="265315">
                  <c:v>45.0439453</c:v>
                </c:pt>
                <c:pt idx="265316">
                  <c:v>85.6933594</c:v>
                </c:pt>
                <c:pt idx="265317">
                  <c:v>92.1630859</c:v>
                </c:pt>
                <c:pt idx="265318">
                  <c:v>88.5009766</c:v>
                </c:pt>
                <c:pt idx="265319">
                  <c:v>57.7392578</c:v>
                </c:pt>
                <c:pt idx="265320">
                  <c:v>12.9394531</c:v>
                </c:pt>
                <c:pt idx="265321">
                  <c:v>-27.9541016</c:v>
                </c:pt>
                <c:pt idx="265322">
                  <c:v>-73.7304688</c:v>
                </c:pt>
                <c:pt idx="265323">
                  <c:v>-99.3652344</c:v>
                </c:pt>
                <c:pt idx="265324">
                  <c:v>-93.75</c:v>
                </c:pt>
                <c:pt idx="265325">
                  <c:v>-65.3076172</c:v>
                </c:pt>
                <c:pt idx="265326">
                  <c:v>-17.4560547</c:v>
                </c:pt>
                <c:pt idx="265327">
                  <c:v>33.5693359</c:v>
                </c:pt>
                <c:pt idx="265328">
                  <c:v>74.9511719</c:v>
                </c:pt>
                <c:pt idx="265329">
                  <c:v>94.2382812</c:v>
                </c:pt>
                <c:pt idx="265330">
                  <c:v>89.84375</c:v>
                </c:pt>
                <c:pt idx="265331">
                  <c:v>66.1621094</c:v>
                </c:pt>
                <c:pt idx="265332">
                  <c:v>26.0009766</c:v>
                </c:pt>
                <c:pt idx="265333">
                  <c:v>-33.6914062</c:v>
                </c:pt>
                <c:pt idx="265334">
                  <c:v>-73.60839839999993</c:v>
                </c:pt>
                <c:pt idx="265335">
                  <c:v>-97.0458984</c:v>
                </c:pt>
                <c:pt idx="265336">
                  <c:v>-99.7314453</c:v>
                </c:pt>
                <c:pt idx="265337">
                  <c:v>-75.19531249999996</c:v>
                </c:pt>
                <c:pt idx="265338">
                  <c:v>-29.296875</c:v>
                </c:pt>
                <c:pt idx="265339">
                  <c:v>27.8320312</c:v>
                </c:pt>
                <c:pt idx="265340">
                  <c:v>77.5146484</c:v>
                </c:pt>
                <c:pt idx="265341">
                  <c:v>102.539062</c:v>
                </c:pt>
                <c:pt idx="265342">
                  <c:v>98.87695309999998</c:v>
                </c:pt>
                <c:pt idx="265343">
                  <c:v>68.7255859</c:v>
                </c:pt>
                <c:pt idx="265344">
                  <c:v>31.25</c:v>
                </c:pt>
                <c:pt idx="265345">
                  <c:v>-20.8740234</c:v>
                </c:pt>
                <c:pt idx="265346">
                  <c:v>-71.6552734</c:v>
                </c:pt>
                <c:pt idx="265347">
                  <c:v>-93.5058594</c:v>
                </c:pt>
                <c:pt idx="265348">
                  <c:v>-93.38378909999996</c:v>
                </c:pt>
                <c:pt idx="265349">
                  <c:v>-74.21875</c:v>
                </c:pt>
                <c:pt idx="265350">
                  <c:v>-35.0341797</c:v>
                </c:pt>
                <c:pt idx="265351">
                  <c:v>22.8271484</c:v>
                </c:pt>
                <c:pt idx="265352">
                  <c:v>62.8662109</c:v>
                </c:pt>
                <c:pt idx="265353">
                  <c:v>92.2851562</c:v>
                </c:pt>
                <c:pt idx="265354">
                  <c:v>93.6279297</c:v>
                </c:pt>
                <c:pt idx="265355">
                  <c:v>75.4394531</c:v>
                </c:pt>
                <c:pt idx="265356">
                  <c:v>31.1279297</c:v>
                </c:pt>
                <c:pt idx="265357">
                  <c:v>-22.0947266</c:v>
                </c:pt>
                <c:pt idx="265358">
                  <c:v>-65.7958984</c:v>
                </c:pt>
                <c:pt idx="265359">
                  <c:v>-100.097656</c:v>
                </c:pt>
                <c:pt idx="265360">
                  <c:v>-103.393555</c:v>
                </c:pt>
                <c:pt idx="265361">
                  <c:v>-70.4345703</c:v>
                </c:pt>
                <c:pt idx="265362">
                  <c:v>-39.5507812</c:v>
                </c:pt>
                <c:pt idx="265363">
                  <c:v>18.6767578</c:v>
                </c:pt>
                <c:pt idx="265364">
                  <c:v>66.7724609</c:v>
                </c:pt>
                <c:pt idx="265365">
                  <c:v>92.89550779999998</c:v>
                </c:pt>
                <c:pt idx="265366">
                  <c:v>99.3652344</c:v>
                </c:pt>
                <c:pt idx="265367">
                  <c:v>78.9794922</c:v>
                </c:pt>
                <c:pt idx="265368">
                  <c:v>41.8701172</c:v>
                </c:pt>
                <c:pt idx="265369">
                  <c:v>-11.71875</c:v>
                </c:pt>
                <c:pt idx="265370">
                  <c:v>-59.5703125</c:v>
                </c:pt>
                <c:pt idx="265371">
                  <c:v>-94.1162109</c:v>
                </c:pt>
                <c:pt idx="265372">
                  <c:v>-98.63281249999996</c:v>
                </c:pt>
                <c:pt idx="265373">
                  <c:v>-82.27539059999994</c:v>
                </c:pt>
                <c:pt idx="265374">
                  <c:v>-47.1191406</c:v>
                </c:pt>
                <c:pt idx="265375">
                  <c:v>8.544921879999997</c:v>
                </c:pt>
                <c:pt idx="265376">
                  <c:v>53.34472659999999</c:v>
                </c:pt>
                <c:pt idx="265377">
                  <c:v>89.9658203</c:v>
                </c:pt>
                <c:pt idx="265378">
                  <c:v>99.7314453</c:v>
                </c:pt>
                <c:pt idx="265379">
                  <c:v>84.3505859</c:v>
                </c:pt>
                <c:pt idx="265380">
                  <c:v>42.7246094</c:v>
                </c:pt>
                <c:pt idx="265381">
                  <c:v>-8.178710939999998</c:v>
                </c:pt>
                <c:pt idx="265382">
                  <c:v>-55.2978516</c:v>
                </c:pt>
                <c:pt idx="265383">
                  <c:v>-88.62304690000001</c:v>
                </c:pt>
                <c:pt idx="265384">
                  <c:v>-102.416992</c:v>
                </c:pt>
                <c:pt idx="265385">
                  <c:v>-81.9091797</c:v>
                </c:pt>
                <c:pt idx="265386">
                  <c:v>-52.734375</c:v>
                </c:pt>
                <c:pt idx="265387">
                  <c:v>2.19726562</c:v>
                </c:pt>
                <c:pt idx="265388">
                  <c:v>50.78125</c:v>
                </c:pt>
                <c:pt idx="265389">
                  <c:v>82.88574219999992</c:v>
                </c:pt>
                <c:pt idx="265390">
                  <c:v>99.85351559999998</c:v>
                </c:pt>
                <c:pt idx="265391">
                  <c:v>84.4726562</c:v>
                </c:pt>
                <c:pt idx="265392">
                  <c:v>51.2695312</c:v>
                </c:pt>
                <c:pt idx="265393">
                  <c:v>1.83105469</c:v>
                </c:pt>
                <c:pt idx="265394">
                  <c:v>-47.9736328</c:v>
                </c:pt>
                <c:pt idx="265395">
                  <c:v>-83.2519531</c:v>
                </c:pt>
                <c:pt idx="265396">
                  <c:v>-95.9472656</c:v>
                </c:pt>
                <c:pt idx="265397">
                  <c:v>-86.7919922</c:v>
                </c:pt>
                <c:pt idx="265398">
                  <c:v>-57.1289062</c:v>
                </c:pt>
                <c:pt idx="265399">
                  <c:v>-11.3525391</c:v>
                </c:pt>
                <c:pt idx="265400">
                  <c:v>48.828125</c:v>
                </c:pt>
                <c:pt idx="265401">
                  <c:v>83.12988279999993</c:v>
                </c:pt>
                <c:pt idx="265402">
                  <c:v>100.463867</c:v>
                </c:pt>
                <c:pt idx="265403">
                  <c:v>95.703125</c:v>
                </c:pt>
                <c:pt idx="265404">
                  <c:v>57.7392578</c:v>
                </c:pt>
                <c:pt idx="265405">
                  <c:v>8.30078125</c:v>
                </c:pt>
                <c:pt idx="265406">
                  <c:v>-41.3818359</c:v>
                </c:pt>
                <c:pt idx="265407">
                  <c:v>-76.4160156</c:v>
                </c:pt>
                <c:pt idx="265408">
                  <c:v>-94.7265625</c:v>
                </c:pt>
                <c:pt idx="265409">
                  <c:v>-93.9941406</c:v>
                </c:pt>
                <c:pt idx="265410">
                  <c:v>-56.1523438</c:v>
                </c:pt>
                <c:pt idx="265411">
                  <c:v>-6.59179688</c:v>
                </c:pt>
                <c:pt idx="265412">
                  <c:v>38.9404297</c:v>
                </c:pt>
                <c:pt idx="265413">
                  <c:v>80.2001953</c:v>
                </c:pt>
                <c:pt idx="265414">
                  <c:v>100.341797</c:v>
                </c:pt>
                <c:pt idx="265415">
                  <c:v>87.2802734</c:v>
                </c:pt>
                <c:pt idx="265416">
                  <c:v>62.6220703</c:v>
                </c:pt>
                <c:pt idx="265417">
                  <c:v>10.9863281</c:v>
                </c:pt>
                <c:pt idx="265418">
                  <c:v>-34.7900391</c:v>
                </c:pt>
                <c:pt idx="265419">
                  <c:v>-69.7021484</c:v>
                </c:pt>
                <c:pt idx="265420">
                  <c:v>-98.0224609</c:v>
                </c:pt>
                <c:pt idx="265421">
                  <c:v>-99.60937499999996</c:v>
                </c:pt>
                <c:pt idx="265422">
                  <c:v>-58.9599609</c:v>
                </c:pt>
                <c:pt idx="265423">
                  <c:v>-15.3808594</c:v>
                </c:pt>
                <c:pt idx="265424">
                  <c:v>29.6630859</c:v>
                </c:pt>
                <c:pt idx="265425">
                  <c:v>73.2421875</c:v>
                </c:pt>
                <c:pt idx="265426">
                  <c:v>90.33203119999993</c:v>
                </c:pt>
                <c:pt idx="265427">
                  <c:v>93.5058594</c:v>
                </c:pt>
                <c:pt idx="265428">
                  <c:v>69.7021484</c:v>
                </c:pt>
                <c:pt idx="265429">
                  <c:v>25.5126953</c:v>
                </c:pt>
                <c:pt idx="265430">
                  <c:v>-32.3486328</c:v>
                </c:pt>
                <c:pt idx="265431">
                  <c:v>-74.3408203</c:v>
                </c:pt>
                <c:pt idx="265432">
                  <c:v>-98.63281249999996</c:v>
                </c:pt>
                <c:pt idx="265433">
                  <c:v>-96.4355469</c:v>
                </c:pt>
                <c:pt idx="265434">
                  <c:v>-65.55175779999998</c:v>
                </c:pt>
                <c:pt idx="265435">
                  <c:v>-36.0107422</c:v>
                </c:pt>
                <c:pt idx="265436">
                  <c:v>26.3671875</c:v>
                </c:pt>
                <c:pt idx="265437">
                  <c:v>73.60839839999993</c:v>
                </c:pt>
                <c:pt idx="265438">
                  <c:v>96.3134766</c:v>
                </c:pt>
                <c:pt idx="265439">
                  <c:v>94.2382812</c:v>
                </c:pt>
                <c:pt idx="265440">
                  <c:v>72.6318359</c:v>
                </c:pt>
                <c:pt idx="265441">
                  <c:v>32.2265625</c:v>
                </c:pt>
                <c:pt idx="265442">
                  <c:v>-19.2871094</c:v>
                </c:pt>
                <c:pt idx="265443">
                  <c:v>-62.7441406</c:v>
                </c:pt>
                <c:pt idx="265444">
                  <c:v>-94.6044922</c:v>
                </c:pt>
                <c:pt idx="265445">
                  <c:v>-98.63281249999996</c:v>
                </c:pt>
                <c:pt idx="265446">
                  <c:v>-74.5849609</c:v>
                </c:pt>
                <c:pt idx="265447">
                  <c:v>-35.5224609</c:v>
                </c:pt>
                <c:pt idx="265448">
                  <c:v>21.7285156</c:v>
                </c:pt>
                <c:pt idx="265449">
                  <c:v>71.2890625</c:v>
                </c:pt>
                <c:pt idx="265450">
                  <c:v>93.38378909999996</c:v>
                </c:pt>
                <c:pt idx="265451">
                  <c:v>93.1396484</c:v>
                </c:pt>
                <c:pt idx="265452">
                  <c:v>73.48632809999998</c:v>
                </c:pt>
                <c:pt idx="265453">
                  <c:v>38.0859375</c:v>
                </c:pt>
                <c:pt idx="265454">
                  <c:v>-10.1318359</c:v>
                </c:pt>
                <c:pt idx="265455">
                  <c:v>-64.0869141</c:v>
                </c:pt>
                <c:pt idx="265456">
                  <c:v>-89.35546879999995</c:v>
                </c:pt>
                <c:pt idx="265457">
                  <c:v>-96.1914062</c:v>
                </c:pt>
                <c:pt idx="265458">
                  <c:v>-80.078125</c:v>
                </c:pt>
                <c:pt idx="265459">
                  <c:v>-39.5507812</c:v>
                </c:pt>
                <c:pt idx="265460">
                  <c:v>17.0898438</c:v>
                </c:pt>
                <c:pt idx="265461">
                  <c:v>65.7958984</c:v>
                </c:pt>
                <c:pt idx="265462">
                  <c:v>93.87207029999993</c:v>
                </c:pt>
                <c:pt idx="265463">
                  <c:v>96.92382809999998</c:v>
                </c:pt>
                <c:pt idx="265464">
                  <c:v>77.75878909999996</c:v>
                </c:pt>
                <c:pt idx="265465">
                  <c:v>41.7480469</c:v>
                </c:pt>
                <c:pt idx="265466">
                  <c:v>-9.52148438</c:v>
                </c:pt>
                <c:pt idx="265467">
                  <c:v>-56.640625</c:v>
                </c:pt>
                <c:pt idx="265468">
                  <c:v>-85.4492188</c:v>
                </c:pt>
                <c:pt idx="265469">
                  <c:v>-103.393555</c:v>
                </c:pt>
                <c:pt idx="265470">
                  <c:v>-78.8574219</c:v>
                </c:pt>
                <c:pt idx="265471">
                  <c:v>-41.9921875</c:v>
                </c:pt>
                <c:pt idx="265472">
                  <c:v>7.08007812</c:v>
                </c:pt>
                <c:pt idx="265473">
                  <c:v>59.5703125</c:v>
                </c:pt>
                <c:pt idx="265474">
                  <c:v>87.15820309999998</c:v>
                </c:pt>
                <c:pt idx="265475">
                  <c:v>99.7314453</c:v>
                </c:pt>
                <c:pt idx="265476">
                  <c:v>84.22851559999998</c:v>
                </c:pt>
                <c:pt idx="265477">
                  <c:v>44.4335938</c:v>
                </c:pt>
                <c:pt idx="265478">
                  <c:v>-3.78417969</c:v>
                </c:pt>
                <c:pt idx="265479">
                  <c:v>-53.34472659999999</c:v>
                </c:pt>
                <c:pt idx="265480">
                  <c:v>-84.4726562</c:v>
                </c:pt>
                <c:pt idx="265481">
                  <c:v>-90.57617190000001</c:v>
                </c:pt>
                <c:pt idx="265482">
                  <c:v>-78.9794922</c:v>
                </c:pt>
                <c:pt idx="265483">
                  <c:v>-55.2978516</c:v>
                </c:pt>
                <c:pt idx="265484">
                  <c:v>-6.347656249999996</c:v>
                </c:pt>
                <c:pt idx="265485">
                  <c:v>43.9453125</c:v>
                </c:pt>
                <c:pt idx="265486">
                  <c:v>83.4960938</c:v>
                </c:pt>
                <c:pt idx="265487">
                  <c:v>94.4824219</c:v>
                </c:pt>
                <c:pt idx="265488">
                  <c:v>84.3505859</c:v>
                </c:pt>
                <c:pt idx="265489">
                  <c:v>49.6826172</c:v>
                </c:pt>
                <c:pt idx="265490">
                  <c:v>0.854492188</c:v>
                </c:pt>
                <c:pt idx="265491">
                  <c:v>-41.3818359</c:v>
                </c:pt>
                <c:pt idx="265492">
                  <c:v>-80.68847659999993</c:v>
                </c:pt>
                <c:pt idx="265493">
                  <c:v>-100.830078</c:v>
                </c:pt>
                <c:pt idx="265494">
                  <c:v>-85.20507809999994</c:v>
                </c:pt>
                <c:pt idx="265495">
                  <c:v>-54.93164059999999</c:v>
                </c:pt>
                <c:pt idx="265496">
                  <c:v>-5.12695312</c:v>
                </c:pt>
                <c:pt idx="265497">
                  <c:v>38.3300781</c:v>
                </c:pt>
                <c:pt idx="265498">
                  <c:v>73.7304688</c:v>
                </c:pt>
                <c:pt idx="265499">
                  <c:v>102.416992</c:v>
                </c:pt>
                <c:pt idx="265500">
                  <c:v>89.2333984</c:v>
                </c:pt>
                <c:pt idx="265501">
                  <c:v>54.8095703</c:v>
                </c:pt>
                <c:pt idx="265502">
                  <c:v>9.52148438</c:v>
                </c:pt>
                <c:pt idx="265503">
                  <c:v>-42.7246094</c:v>
                </c:pt>
                <c:pt idx="265504">
                  <c:v>-78.36914059999998</c:v>
                </c:pt>
                <c:pt idx="265505">
                  <c:v>-97.4121094</c:v>
                </c:pt>
                <c:pt idx="265506">
                  <c:v>-91.9189453</c:v>
                </c:pt>
                <c:pt idx="265507">
                  <c:v>-59.2041016</c:v>
                </c:pt>
                <c:pt idx="265508">
                  <c:v>-8.42285156</c:v>
                </c:pt>
                <c:pt idx="265509">
                  <c:v>37.5976562</c:v>
                </c:pt>
                <c:pt idx="265510">
                  <c:v>74.5849609</c:v>
                </c:pt>
                <c:pt idx="265511">
                  <c:v>93.75</c:v>
                </c:pt>
                <c:pt idx="265512">
                  <c:v>91.0644531</c:v>
                </c:pt>
                <c:pt idx="265513">
                  <c:v>64.57519529999998</c:v>
                </c:pt>
                <c:pt idx="265514">
                  <c:v>15.5029297</c:v>
                </c:pt>
                <c:pt idx="265515">
                  <c:v>-39.9169922</c:v>
                </c:pt>
                <c:pt idx="265516">
                  <c:v>-80.5664062</c:v>
                </c:pt>
                <c:pt idx="265517">
                  <c:v>-100.708008</c:v>
                </c:pt>
                <c:pt idx="265518">
                  <c:v>-93.01757809999998</c:v>
                </c:pt>
                <c:pt idx="265519">
                  <c:v>-62.2558594</c:v>
                </c:pt>
                <c:pt idx="265520">
                  <c:v>-24.7802734</c:v>
                </c:pt>
                <c:pt idx="265521">
                  <c:v>30.1513672</c:v>
                </c:pt>
                <c:pt idx="265522">
                  <c:v>70.80078119999993</c:v>
                </c:pt>
                <c:pt idx="265523">
                  <c:v>94.97070309999998</c:v>
                </c:pt>
                <c:pt idx="265524">
                  <c:v>91.3085938</c:v>
                </c:pt>
                <c:pt idx="265525">
                  <c:v>62.9882812</c:v>
                </c:pt>
                <c:pt idx="265526">
                  <c:v>22.3388672</c:v>
                </c:pt>
                <c:pt idx="265527">
                  <c:v>-29.6630859</c:v>
                </c:pt>
                <c:pt idx="265528">
                  <c:v>-75.31738279999998</c:v>
                </c:pt>
                <c:pt idx="265529">
                  <c:v>-96.3134766</c:v>
                </c:pt>
                <c:pt idx="265530">
                  <c:v>-95.9472656</c:v>
                </c:pt>
                <c:pt idx="265531">
                  <c:v>-75.19531249999996</c:v>
                </c:pt>
                <c:pt idx="265532">
                  <c:v>-32.3486328</c:v>
                </c:pt>
                <c:pt idx="265533">
                  <c:v>25.8789062</c:v>
                </c:pt>
                <c:pt idx="265534">
                  <c:v>68.8476562</c:v>
                </c:pt>
                <c:pt idx="265535">
                  <c:v>87.6464844</c:v>
                </c:pt>
                <c:pt idx="265536">
                  <c:v>91.55273440000001</c:v>
                </c:pt>
                <c:pt idx="265537">
                  <c:v>71.2890625</c:v>
                </c:pt>
                <c:pt idx="265538">
                  <c:v>30.2734375</c:v>
                </c:pt>
                <c:pt idx="265539">
                  <c:v>-16.3574219</c:v>
                </c:pt>
                <c:pt idx="265540">
                  <c:v>-66.65039059999994</c:v>
                </c:pt>
                <c:pt idx="265541">
                  <c:v>-94.84863279999998</c:v>
                </c:pt>
                <c:pt idx="265542">
                  <c:v>-101.196289</c:v>
                </c:pt>
                <c:pt idx="265543">
                  <c:v>-72.6318359</c:v>
                </c:pt>
                <c:pt idx="265544">
                  <c:v>-27.9541016</c:v>
                </c:pt>
                <c:pt idx="265545">
                  <c:v>25.390625</c:v>
                </c:pt>
                <c:pt idx="265546">
                  <c:v>61.4013672</c:v>
                </c:pt>
                <c:pt idx="265547">
                  <c:v>98.38867190000001</c:v>
                </c:pt>
                <c:pt idx="265548">
                  <c:v>99.4873047</c:v>
                </c:pt>
                <c:pt idx="265549">
                  <c:v>81.17675779999993</c:v>
                </c:pt>
                <c:pt idx="265550">
                  <c:v>34.7900391</c:v>
                </c:pt>
                <c:pt idx="265551">
                  <c:v>-16.8457031</c:v>
                </c:pt>
                <c:pt idx="265552">
                  <c:v>-61.15722659999999</c:v>
                </c:pt>
                <c:pt idx="265553">
                  <c:v>-85.08300779999998</c:v>
                </c:pt>
                <c:pt idx="265554">
                  <c:v>-95.9472656</c:v>
                </c:pt>
                <c:pt idx="265555">
                  <c:v>-75.19531249999996</c:v>
                </c:pt>
                <c:pt idx="265556">
                  <c:v>-35.4003906</c:v>
                </c:pt>
                <c:pt idx="265557">
                  <c:v>8.30078125</c:v>
                </c:pt>
                <c:pt idx="265558">
                  <c:v>59.81445309999999</c:v>
                </c:pt>
                <c:pt idx="265559">
                  <c:v>89.84375</c:v>
                </c:pt>
                <c:pt idx="265560">
                  <c:v>96.4355469</c:v>
                </c:pt>
                <c:pt idx="265561">
                  <c:v>82.7636719</c:v>
                </c:pt>
                <c:pt idx="265562">
                  <c:v>41.8701172</c:v>
                </c:pt>
                <c:pt idx="265563">
                  <c:v>-7.56835938</c:v>
                </c:pt>
                <c:pt idx="265564">
                  <c:v>-59.2041016</c:v>
                </c:pt>
                <c:pt idx="265565">
                  <c:v>-95.703125</c:v>
                </c:pt>
                <c:pt idx="265566">
                  <c:v>-102.539062</c:v>
                </c:pt>
                <c:pt idx="265567">
                  <c:v>-83.984375</c:v>
                </c:pt>
                <c:pt idx="265568">
                  <c:v>-38.2080078</c:v>
                </c:pt>
                <c:pt idx="265569">
                  <c:v>14.1601562</c:v>
                </c:pt>
                <c:pt idx="265570">
                  <c:v>53.7109375</c:v>
                </c:pt>
                <c:pt idx="265571">
                  <c:v>87.890625</c:v>
                </c:pt>
                <c:pt idx="265572">
                  <c:v>98.0224609</c:v>
                </c:pt>
                <c:pt idx="265573">
                  <c:v>84.5947266</c:v>
                </c:pt>
                <c:pt idx="265574">
                  <c:v>46.875</c:v>
                </c:pt>
                <c:pt idx="265575">
                  <c:v>-1.70898438</c:v>
                </c:pt>
                <c:pt idx="265576">
                  <c:v>-51.0253906</c:v>
                </c:pt>
                <c:pt idx="265577">
                  <c:v>-82.88574219999992</c:v>
                </c:pt>
                <c:pt idx="265578">
                  <c:v>-94.7265625</c:v>
                </c:pt>
                <c:pt idx="265579">
                  <c:v>-89.11132809999998</c:v>
                </c:pt>
                <c:pt idx="265580">
                  <c:v>-53.2226562</c:v>
                </c:pt>
                <c:pt idx="265581">
                  <c:v>-8.544921879999997</c:v>
                </c:pt>
                <c:pt idx="265582">
                  <c:v>42.3583984</c:v>
                </c:pt>
                <c:pt idx="265583">
                  <c:v>83.8623047</c:v>
                </c:pt>
                <c:pt idx="265584">
                  <c:v>100.708008</c:v>
                </c:pt>
                <c:pt idx="265585">
                  <c:v>89.2333984</c:v>
                </c:pt>
                <c:pt idx="265586">
                  <c:v>50.78125</c:v>
                </c:pt>
                <c:pt idx="265587">
                  <c:v>4.63867188</c:v>
                </c:pt>
                <c:pt idx="265588">
                  <c:v>-45.4101562</c:v>
                </c:pt>
                <c:pt idx="265589">
                  <c:v>-82.3974609</c:v>
                </c:pt>
                <c:pt idx="265590">
                  <c:v>-99.1210938</c:v>
                </c:pt>
                <c:pt idx="265591">
                  <c:v>-91.9189453</c:v>
                </c:pt>
                <c:pt idx="265592">
                  <c:v>-53.34472659999999</c:v>
                </c:pt>
                <c:pt idx="265593">
                  <c:v>-7.93457031</c:v>
                </c:pt>
                <c:pt idx="265594">
                  <c:v>42.4804688</c:v>
                </c:pt>
                <c:pt idx="265595">
                  <c:v>84.5947266</c:v>
                </c:pt>
                <c:pt idx="265596">
                  <c:v>99.2431641</c:v>
                </c:pt>
                <c:pt idx="265597">
                  <c:v>88.0126953</c:v>
                </c:pt>
                <c:pt idx="265598">
                  <c:v>55.4199219</c:v>
                </c:pt>
                <c:pt idx="265599">
                  <c:v>9.52148438</c:v>
                </c:pt>
                <c:pt idx="265600">
                  <c:v>-45.6542969</c:v>
                </c:pt>
                <c:pt idx="265601">
                  <c:v>-83.2519531</c:v>
                </c:pt>
                <c:pt idx="265602">
                  <c:v>-97.2900391</c:v>
                </c:pt>
                <c:pt idx="265603">
                  <c:v>-88.37890619999993</c:v>
                </c:pt>
                <c:pt idx="265604">
                  <c:v>-63.1103516</c:v>
                </c:pt>
                <c:pt idx="265605">
                  <c:v>-19.0429688</c:v>
                </c:pt>
                <c:pt idx="265606">
                  <c:v>39.5507812</c:v>
                </c:pt>
                <c:pt idx="265607">
                  <c:v>74.7070312</c:v>
                </c:pt>
                <c:pt idx="265608">
                  <c:v>94.6044922</c:v>
                </c:pt>
                <c:pt idx="265609">
                  <c:v>89.5996094</c:v>
                </c:pt>
                <c:pt idx="265610">
                  <c:v>65.55175779999998</c:v>
                </c:pt>
                <c:pt idx="265611">
                  <c:v>21.6064453</c:v>
                </c:pt>
                <c:pt idx="265612">
                  <c:v>-28.3203125</c:v>
                </c:pt>
                <c:pt idx="265613">
                  <c:v>-72.0214844</c:v>
                </c:pt>
                <c:pt idx="265614">
                  <c:v>-93.1396484</c:v>
                </c:pt>
                <c:pt idx="265615">
                  <c:v>-94.1162109</c:v>
                </c:pt>
                <c:pt idx="265616">
                  <c:v>-72.265625</c:v>
                </c:pt>
                <c:pt idx="265617">
                  <c:v>-24.90234379999998</c:v>
                </c:pt>
                <c:pt idx="265618">
                  <c:v>28.8085938</c:v>
                </c:pt>
                <c:pt idx="265619">
                  <c:v>71.0449219</c:v>
                </c:pt>
                <c:pt idx="265620">
                  <c:v>96.5576172</c:v>
                </c:pt>
                <c:pt idx="265621">
                  <c:v>99.1210938</c:v>
                </c:pt>
                <c:pt idx="265622">
                  <c:v>70.3125</c:v>
                </c:pt>
                <c:pt idx="265623">
                  <c:v>30.3955078</c:v>
                </c:pt>
                <c:pt idx="265624">
                  <c:v>-17.9443359</c:v>
                </c:pt>
                <c:pt idx="265625">
                  <c:v>-68.60351559999998</c:v>
                </c:pt>
                <c:pt idx="265626">
                  <c:v>-91.6748047</c:v>
                </c:pt>
                <c:pt idx="265627">
                  <c:v>-95.5810547</c:v>
                </c:pt>
                <c:pt idx="265628">
                  <c:v>-70.9228516</c:v>
                </c:pt>
                <c:pt idx="265629">
                  <c:v>-24.6582031</c:v>
                </c:pt>
                <c:pt idx="265630">
                  <c:v>24.0478516</c:v>
                </c:pt>
                <c:pt idx="265631">
                  <c:v>71.7773438</c:v>
                </c:pt>
                <c:pt idx="265632">
                  <c:v>93.1396484</c:v>
                </c:pt>
                <c:pt idx="265633">
                  <c:v>96.92382809999998</c:v>
                </c:pt>
                <c:pt idx="265634">
                  <c:v>73.1201172</c:v>
                </c:pt>
                <c:pt idx="265635">
                  <c:v>29.5410156</c:v>
                </c:pt>
                <c:pt idx="265636">
                  <c:v>-18.6767578</c:v>
                </c:pt>
                <c:pt idx="265637">
                  <c:v>-61.4013672</c:v>
                </c:pt>
                <c:pt idx="265638">
                  <c:v>-98.2666016</c:v>
                </c:pt>
                <c:pt idx="265639">
                  <c:v>-98.38867190000001</c:v>
                </c:pt>
                <c:pt idx="265640">
                  <c:v>-76.7822266</c:v>
                </c:pt>
                <c:pt idx="265641">
                  <c:v>-37.4755859</c:v>
                </c:pt>
                <c:pt idx="265642">
                  <c:v>17.0898438</c:v>
                </c:pt>
                <c:pt idx="265643">
                  <c:v>60.9130859</c:v>
                </c:pt>
                <c:pt idx="265644">
                  <c:v>85.6933594</c:v>
                </c:pt>
                <c:pt idx="265645">
                  <c:v>93.1396484</c:v>
                </c:pt>
                <c:pt idx="265646">
                  <c:v>76.0498047</c:v>
                </c:pt>
                <c:pt idx="265647">
                  <c:v>40.5273438</c:v>
                </c:pt>
                <c:pt idx="265648">
                  <c:v>-7.56835938</c:v>
                </c:pt>
                <c:pt idx="265649">
                  <c:v>-59.3261719</c:v>
                </c:pt>
                <c:pt idx="265650">
                  <c:v>-92.1630859</c:v>
                </c:pt>
                <c:pt idx="265651">
                  <c:v>-96.1914062</c:v>
                </c:pt>
                <c:pt idx="265652">
                  <c:v>-82.6416016</c:v>
                </c:pt>
                <c:pt idx="265653">
                  <c:v>-31.98242189999997</c:v>
                </c:pt>
                <c:pt idx="265654">
                  <c:v>15.5029297</c:v>
                </c:pt>
                <c:pt idx="265655">
                  <c:v>57.9833984</c:v>
                </c:pt>
                <c:pt idx="265656">
                  <c:v>92.89550779999998</c:v>
                </c:pt>
                <c:pt idx="265657">
                  <c:v>96.0693359</c:v>
                </c:pt>
                <c:pt idx="265658">
                  <c:v>90.57617190000001</c:v>
                </c:pt>
                <c:pt idx="265659">
                  <c:v>46.2646484</c:v>
                </c:pt>
                <c:pt idx="265660">
                  <c:v>-10.9863281</c:v>
                </c:pt>
                <c:pt idx="265661">
                  <c:v>-60.7910156</c:v>
                </c:pt>
                <c:pt idx="265662">
                  <c:v>-86.7919922</c:v>
                </c:pt>
                <c:pt idx="265663">
                  <c:v>-105.102539</c:v>
                </c:pt>
                <c:pt idx="265664">
                  <c:v>-85.9375</c:v>
                </c:pt>
                <c:pt idx="265665">
                  <c:v>-47.7294922</c:v>
                </c:pt>
                <c:pt idx="265666">
                  <c:v>2.31933594</c:v>
                </c:pt>
                <c:pt idx="265667">
                  <c:v>47.9736328</c:v>
                </c:pt>
                <c:pt idx="265668">
                  <c:v>85.6933594</c:v>
                </c:pt>
                <c:pt idx="265669">
                  <c:v>102.661133</c:v>
                </c:pt>
                <c:pt idx="265670">
                  <c:v>82.3974609</c:v>
                </c:pt>
                <c:pt idx="265671">
                  <c:v>44.0673828</c:v>
                </c:pt>
                <c:pt idx="265672">
                  <c:v>-6.835937499999997</c:v>
                </c:pt>
                <c:pt idx="265673">
                  <c:v>-51.1474609</c:v>
                </c:pt>
                <c:pt idx="265674">
                  <c:v>-85.9375</c:v>
                </c:pt>
                <c:pt idx="265675">
                  <c:v>-98.2666016</c:v>
                </c:pt>
                <c:pt idx="265676">
                  <c:v>-87.15820309999998</c:v>
                </c:pt>
                <c:pt idx="265677">
                  <c:v>-53.8330078</c:v>
                </c:pt>
                <c:pt idx="265678">
                  <c:v>-8.178710939999998</c:v>
                </c:pt>
                <c:pt idx="265679">
                  <c:v>47.9736328</c:v>
                </c:pt>
                <c:pt idx="265680">
                  <c:v>82.15332029999998</c:v>
                </c:pt>
                <c:pt idx="265681">
                  <c:v>101.44043</c:v>
                </c:pt>
                <c:pt idx="265682">
                  <c:v>91.796875</c:v>
                </c:pt>
                <c:pt idx="265683">
                  <c:v>58.7158203</c:v>
                </c:pt>
                <c:pt idx="265684">
                  <c:v>7.20214844</c:v>
                </c:pt>
                <c:pt idx="265685">
                  <c:v>-47.6074219</c:v>
                </c:pt>
                <c:pt idx="265686">
                  <c:v>-80.078125</c:v>
                </c:pt>
                <c:pt idx="265687">
                  <c:v>-98.1445312</c:v>
                </c:pt>
                <c:pt idx="265688">
                  <c:v>-90.94238279999998</c:v>
                </c:pt>
                <c:pt idx="265689">
                  <c:v>-60.6689453</c:v>
                </c:pt>
                <c:pt idx="265690">
                  <c:v>-12.0849609</c:v>
                </c:pt>
                <c:pt idx="265691">
                  <c:v>29.9072266</c:v>
                </c:pt>
                <c:pt idx="265692">
                  <c:v>80.8105469</c:v>
                </c:pt>
                <c:pt idx="265693">
                  <c:v>103.637695</c:v>
                </c:pt>
                <c:pt idx="265694">
                  <c:v>93.5058594</c:v>
                </c:pt>
                <c:pt idx="265695">
                  <c:v>61.15722659999999</c:v>
                </c:pt>
                <c:pt idx="265696">
                  <c:v>17.4560547</c:v>
                </c:pt>
                <c:pt idx="265697">
                  <c:v>-37.109375</c:v>
                </c:pt>
                <c:pt idx="265698">
                  <c:v>-79.7119141</c:v>
                </c:pt>
                <c:pt idx="265699">
                  <c:v>-93.38378909999996</c:v>
                </c:pt>
                <c:pt idx="265700">
                  <c:v>-87.5244141</c:v>
                </c:pt>
                <c:pt idx="265701">
                  <c:v>-59.3261719</c:v>
                </c:pt>
                <c:pt idx="265702">
                  <c:v>-15.5029297</c:v>
                </c:pt>
                <c:pt idx="265703">
                  <c:v>39.30664059999999</c:v>
                </c:pt>
                <c:pt idx="265704">
                  <c:v>77.0263672</c:v>
                </c:pt>
                <c:pt idx="265705">
                  <c:v>98.1445312</c:v>
                </c:pt>
                <c:pt idx="265706">
                  <c:v>97.5341797</c:v>
                </c:pt>
                <c:pt idx="265707">
                  <c:v>66.0400391</c:v>
                </c:pt>
                <c:pt idx="265708">
                  <c:v>19.7753906</c:v>
                </c:pt>
                <c:pt idx="265709">
                  <c:v>-32.4707031</c:v>
                </c:pt>
                <c:pt idx="265710">
                  <c:v>-69.45800779999998</c:v>
                </c:pt>
                <c:pt idx="265711">
                  <c:v>-95.3369141</c:v>
                </c:pt>
                <c:pt idx="265712">
                  <c:v>-92.6513672</c:v>
                </c:pt>
                <c:pt idx="265713">
                  <c:v>-70.1904297</c:v>
                </c:pt>
                <c:pt idx="265714">
                  <c:v>-24.90234379999998</c:v>
                </c:pt>
                <c:pt idx="265715">
                  <c:v>25.2685547</c:v>
                </c:pt>
                <c:pt idx="265716">
                  <c:v>70.9228516</c:v>
                </c:pt>
                <c:pt idx="265717">
                  <c:v>96.67968749999996</c:v>
                </c:pt>
                <c:pt idx="265718">
                  <c:v>93.9941406</c:v>
                </c:pt>
                <c:pt idx="265719">
                  <c:v>69.7021484</c:v>
                </c:pt>
                <c:pt idx="265720">
                  <c:v>26.3671875</c:v>
                </c:pt>
                <c:pt idx="265721">
                  <c:v>-19.4091797</c:v>
                </c:pt>
                <c:pt idx="265722">
                  <c:v>-69.8242188</c:v>
                </c:pt>
                <c:pt idx="265723">
                  <c:v>-92.77343749999996</c:v>
                </c:pt>
                <c:pt idx="265724">
                  <c:v>-94.6044922</c:v>
                </c:pt>
                <c:pt idx="265725">
                  <c:v>-74.0966797</c:v>
                </c:pt>
                <c:pt idx="265726">
                  <c:v>-32.4707031</c:v>
                </c:pt>
                <c:pt idx="265727">
                  <c:v>8.544921879999997</c:v>
                </c:pt>
                <c:pt idx="265728">
                  <c:v>63.8427734</c:v>
                </c:pt>
                <c:pt idx="265729">
                  <c:v>96.4355469</c:v>
                </c:pt>
                <c:pt idx="265730">
                  <c:v>93.2617188</c:v>
                </c:pt>
                <c:pt idx="265731">
                  <c:v>80.2001953</c:v>
                </c:pt>
                <c:pt idx="265732">
                  <c:v>36.2548828</c:v>
                </c:pt>
                <c:pt idx="265733">
                  <c:v>-23.9257812</c:v>
                </c:pt>
                <c:pt idx="265734">
                  <c:v>-65.0634766</c:v>
                </c:pt>
                <c:pt idx="265735">
                  <c:v>-89.2333984</c:v>
                </c:pt>
                <c:pt idx="265736">
                  <c:v>-91.4306641</c:v>
                </c:pt>
                <c:pt idx="265737">
                  <c:v>-74.7070312</c:v>
                </c:pt>
                <c:pt idx="265738">
                  <c:v>-36.3769531</c:v>
                </c:pt>
                <c:pt idx="265739">
                  <c:v>12.4511719</c:v>
                </c:pt>
                <c:pt idx="265740">
                  <c:v>54.4433594</c:v>
                </c:pt>
                <c:pt idx="265741">
                  <c:v>87.15820309999998</c:v>
                </c:pt>
                <c:pt idx="265742">
                  <c:v>98.0224609</c:v>
                </c:pt>
                <c:pt idx="265743">
                  <c:v>83.984375</c:v>
                </c:pt>
                <c:pt idx="265744">
                  <c:v>45.2880859</c:v>
                </c:pt>
                <c:pt idx="265745">
                  <c:v>-8.05664062</c:v>
                </c:pt>
                <c:pt idx="265746">
                  <c:v>-52.2460938</c:v>
                </c:pt>
                <c:pt idx="265747">
                  <c:v>-92.89550779999998</c:v>
                </c:pt>
                <c:pt idx="265748">
                  <c:v>-100.341797</c:v>
                </c:pt>
                <c:pt idx="265749">
                  <c:v>-82.03125</c:v>
                </c:pt>
                <c:pt idx="265750">
                  <c:v>-40.6494141</c:v>
                </c:pt>
                <c:pt idx="265751">
                  <c:v>8.544921879999997</c:v>
                </c:pt>
                <c:pt idx="265752">
                  <c:v>60.18066409999999</c:v>
                </c:pt>
                <c:pt idx="265753">
                  <c:v>89.7216797</c:v>
                </c:pt>
                <c:pt idx="265754">
                  <c:v>92.0410156</c:v>
                </c:pt>
                <c:pt idx="265755">
                  <c:v>82.3974609</c:v>
                </c:pt>
                <c:pt idx="265756">
                  <c:v>42.6025391</c:v>
                </c:pt>
                <c:pt idx="265757">
                  <c:v>-2.9296875</c:v>
                </c:pt>
                <c:pt idx="265758">
                  <c:v>-49.6826172</c:v>
                </c:pt>
                <c:pt idx="265759">
                  <c:v>-89.35546879999995</c:v>
                </c:pt>
                <c:pt idx="265760">
                  <c:v>-107.788086</c:v>
                </c:pt>
                <c:pt idx="265761">
                  <c:v>-86.05957029999998</c:v>
                </c:pt>
                <c:pt idx="265762">
                  <c:v>-45.7763672</c:v>
                </c:pt>
                <c:pt idx="265763">
                  <c:v>1.953125</c:v>
                </c:pt>
                <c:pt idx="265764">
                  <c:v>41.015625</c:v>
                </c:pt>
                <c:pt idx="265765">
                  <c:v>84.8388672</c:v>
                </c:pt>
                <c:pt idx="265766">
                  <c:v>104.980469</c:v>
                </c:pt>
                <c:pt idx="265767">
                  <c:v>87.4023438</c:v>
                </c:pt>
                <c:pt idx="265768">
                  <c:v>49.80468749999996</c:v>
                </c:pt>
                <c:pt idx="265769">
                  <c:v>9.155273439999998</c:v>
                </c:pt>
                <c:pt idx="265770">
                  <c:v>-44.6777344</c:v>
                </c:pt>
                <c:pt idx="265771">
                  <c:v>-79.1015625</c:v>
                </c:pt>
                <c:pt idx="265772">
                  <c:v>-102.172852</c:v>
                </c:pt>
                <c:pt idx="265773">
                  <c:v>-87.2802734</c:v>
                </c:pt>
                <c:pt idx="265774">
                  <c:v>-52.8564453</c:v>
                </c:pt>
                <c:pt idx="265775">
                  <c:v>-3.41796875</c:v>
                </c:pt>
                <c:pt idx="265776">
                  <c:v>41.8701172</c:v>
                </c:pt>
                <c:pt idx="265777">
                  <c:v>85.4492188</c:v>
                </c:pt>
                <c:pt idx="265778">
                  <c:v>99.2431641</c:v>
                </c:pt>
                <c:pt idx="265779">
                  <c:v>91.0644531</c:v>
                </c:pt>
                <c:pt idx="265780">
                  <c:v>51.1474609</c:v>
                </c:pt>
                <c:pt idx="265781">
                  <c:v>6.46972656</c:v>
                </c:pt>
                <c:pt idx="265782">
                  <c:v>-48.0957031</c:v>
                </c:pt>
                <c:pt idx="265783">
                  <c:v>-83.984375</c:v>
                </c:pt>
                <c:pt idx="265784">
                  <c:v>-98.63281249999996</c:v>
                </c:pt>
                <c:pt idx="265785">
                  <c:v>-98.5107422</c:v>
                </c:pt>
                <c:pt idx="265786">
                  <c:v>-59.2041016</c:v>
                </c:pt>
                <c:pt idx="265787">
                  <c:v>-14.1601562</c:v>
                </c:pt>
                <c:pt idx="265788">
                  <c:v>37.7197266</c:v>
                </c:pt>
                <c:pt idx="265789">
                  <c:v>76.0498047</c:v>
                </c:pt>
                <c:pt idx="265790">
                  <c:v>104.614258</c:v>
                </c:pt>
                <c:pt idx="265791">
                  <c:v>94.3603516</c:v>
                </c:pt>
                <c:pt idx="265792">
                  <c:v>64.3310547</c:v>
                </c:pt>
                <c:pt idx="265793">
                  <c:v>14.2822266</c:v>
                </c:pt>
                <c:pt idx="265794">
                  <c:v>-35.6445312</c:v>
                </c:pt>
                <c:pt idx="265795">
                  <c:v>-74.46289059999998</c:v>
                </c:pt>
                <c:pt idx="265796">
                  <c:v>-99.85351559999998</c:v>
                </c:pt>
                <c:pt idx="265797">
                  <c:v>-96.4355469</c:v>
                </c:pt>
                <c:pt idx="265798">
                  <c:v>-61.5234375</c:v>
                </c:pt>
                <c:pt idx="265799">
                  <c:v>-23.0712891</c:v>
                </c:pt>
                <c:pt idx="265800">
                  <c:v>33.6914062</c:v>
                </c:pt>
                <c:pt idx="265801">
                  <c:v>77.0263672</c:v>
                </c:pt>
                <c:pt idx="265802">
                  <c:v>93.01757809999998</c:v>
                </c:pt>
                <c:pt idx="265803">
                  <c:v>94.7265625</c:v>
                </c:pt>
                <c:pt idx="265804">
                  <c:v>69.9462891</c:v>
                </c:pt>
                <c:pt idx="265805">
                  <c:v>21.1181641</c:v>
                </c:pt>
                <c:pt idx="265806">
                  <c:v>-28.0761719</c:v>
                </c:pt>
                <c:pt idx="265807">
                  <c:v>-66.8945312</c:v>
                </c:pt>
                <c:pt idx="265808">
                  <c:v>-94.4824219</c:v>
                </c:pt>
                <c:pt idx="265809">
                  <c:v>-94.3603516</c:v>
                </c:pt>
                <c:pt idx="265810">
                  <c:v>-68.60351559999998</c:v>
                </c:pt>
                <c:pt idx="265811">
                  <c:v>-30.1513672</c:v>
                </c:pt>
                <c:pt idx="265812">
                  <c:v>23.1933594</c:v>
                </c:pt>
                <c:pt idx="265813">
                  <c:v>71.6552734</c:v>
                </c:pt>
                <c:pt idx="265814">
                  <c:v>96.1914062</c:v>
                </c:pt>
                <c:pt idx="265815">
                  <c:v>98.38867190000001</c:v>
                </c:pt>
                <c:pt idx="265816">
                  <c:v>64.9414062</c:v>
                </c:pt>
                <c:pt idx="265817">
                  <c:v>25.6347656</c:v>
                </c:pt>
                <c:pt idx="265818">
                  <c:v>-13.7939453</c:v>
                </c:pt>
                <c:pt idx="265819">
                  <c:v>-61.15722659999999</c:v>
                </c:pt>
                <c:pt idx="265820">
                  <c:v>-94.97070309999998</c:v>
                </c:pt>
                <c:pt idx="265821">
                  <c:v>-101.68457</c:v>
                </c:pt>
                <c:pt idx="265822">
                  <c:v>-78.7353516</c:v>
                </c:pt>
                <c:pt idx="265823">
                  <c:v>-30.5175781</c:v>
                </c:pt>
                <c:pt idx="265824">
                  <c:v>21.8505859</c:v>
                </c:pt>
                <c:pt idx="265825">
                  <c:v>65.7958984</c:v>
                </c:pt>
                <c:pt idx="265826">
                  <c:v>96.4355469</c:v>
                </c:pt>
                <c:pt idx="265827">
                  <c:v>97.65625</c:v>
                </c:pt>
                <c:pt idx="265828">
                  <c:v>73.2421875</c:v>
                </c:pt>
                <c:pt idx="265829">
                  <c:v>30.1513672</c:v>
                </c:pt>
                <c:pt idx="265830">
                  <c:v>-15.3808594</c:v>
                </c:pt>
                <c:pt idx="265831">
                  <c:v>-63.8427734</c:v>
                </c:pt>
                <c:pt idx="265832">
                  <c:v>-91.4306641</c:v>
                </c:pt>
                <c:pt idx="265833">
                  <c:v>-101.074219</c:v>
                </c:pt>
                <c:pt idx="265834">
                  <c:v>-80.078125</c:v>
                </c:pt>
                <c:pt idx="265835">
                  <c:v>-36.8652344</c:v>
                </c:pt>
                <c:pt idx="265836">
                  <c:v>7.69042969</c:v>
                </c:pt>
                <c:pt idx="265837">
                  <c:v>58.3496094</c:v>
                </c:pt>
                <c:pt idx="265838">
                  <c:v>91.1865234</c:v>
                </c:pt>
                <c:pt idx="265839">
                  <c:v>96.1914062</c:v>
                </c:pt>
                <c:pt idx="265840">
                  <c:v>82.27539059999994</c:v>
                </c:pt>
                <c:pt idx="265841">
                  <c:v>42.4804688</c:v>
                </c:pt>
                <c:pt idx="265842">
                  <c:v>-7.44628906</c:v>
                </c:pt>
                <c:pt idx="265843">
                  <c:v>-51.2695312</c:v>
                </c:pt>
                <c:pt idx="265844">
                  <c:v>-89.84375</c:v>
                </c:pt>
                <c:pt idx="265845">
                  <c:v>-100.463867</c:v>
                </c:pt>
                <c:pt idx="265846">
                  <c:v>-75.8056641</c:v>
                </c:pt>
                <c:pt idx="265847">
                  <c:v>-48.5839844</c:v>
                </c:pt>
                <c:pt idx="265848">
                  <c:v>4.51660156</c:v>
                </c:pt>
                <c:pt idx="265849">
                  <c:v>53.2226562</c:v>
                </c:pt>
                <c:pt idx="265850">
                  <c:v>90.33203119999993</c:v>
                </c:pt>
                <c:pt idx="265851">
                  <c:v>101.318359</c:v>
                </c:pt>
                <c:pt idx="265852">
                  <c:v>83.6181641</c:v>
                </c:pt>
                <c:pt idx="265853">
                  <c:v>45.0439453</c:v>
                </c:pt>
                <c:pt idx="265854">
                  <c:v>-6.103515619999995</c:v>
                </c:pt>
                <c:pt idx="265855">
                  <c:v>-50.9033203</c:v>
                </c:pt>
                <c:pt idx="265856">
                  <c:v>-89.35546879999995</c:v>
                </c:pt>
                <c:pt idx="265857">
                  <c:v>-101.318359</c:v>
                </c:pt>
                <c:pt idx="265858">
                  <c:v>-81.4208984</c:v>
                </c:pt>
                <c:pt idx="265859">
                  <c:v>-47.6074219</c:v>
                </c:pt>
                <c:pt idx="265860">
                  <c:v>2.9296875</c:v>
                </c:pt>
                <c:pt idx="265861">
                  <c:v>52.8564453</c:v>
                </c:pt>
                <c:pt idx="265862">
                  <c:v>87.4023438</c:v>
                </c:pt>
                <c:pt idx="265863">
                  <c:v>94.1162109</c:v>
                </c:pt>
                <c:pt idx="265864">
                  <c:v>82.88574219999992</c:v>
                </c:pt>
                <c:pt idx="265865">
                  <c:v>53.8330078</c:v>
                </c:pt>
                <c:pt idx="265866">
                  <c:v>6.46972656</c:v>
                </c:pt>
                <c:pt idx="265867">
                  <c:v>-43.5791016</c:v>
                </c:pt>
                <c:pt idx="265868">
                  <c:v>-83.2519531</c:v>
                </c:pt>
                <c:pt idx="265869">
                  <c:v>-102.294922</c:v>
                </c:pt>
                <c:pt idx="265870">
                  <c:v>-85.5712891</c:v>
                </c:pt>
                <c:pt idx="265871">
                  <c:v>-55.7861328</c:v>
                </c:pt>
                <c:pt idx="265872">
                  <c:v>-8.05664062</c:v>
                </c:pt>
                <c:pt idx="265873">
                  <c:v>47.9736328</c:v>
                </c:pt>
                <c:pt idx="265874">
                  <c:v>83.984375</c:v>
                </c:pt>
                <c:pt idx="265875">
                  <c:v>93.9941406</c:v>
                </c:pt>
                <c:pt idx="265876">
                  <c:v>88.0126953</c:v>
                </c:pt>
                <c:pt idx="265877">
                  <c:v>55.9082031</c:v>
                </c:pt>
                <c:pt idx="265878">
                  <c:v>11.5966797</c:v>
                </c:pt>
                <c:pt idx="265879">
                  <c:v>-46.6308594</c:v>
                </c:pt>
                <c:pt idx="265880">
                  <c:v>-79.9560547</c:v>
                </c:pt>
                <c:pt idx="265881">
                  <c:v>-95.4589844</c:v>
                </c:pt>
                <c:pt idx="265882">
                  <c:v>-87.03613279999998</c:v>
                </c:pt>
                <c:pt idx="265883">
                  <c:v>-58.59375</c:v>
                </c:pt>
                <c:pt idx="265884">
                  <c:v>-12.0849609</c:v>
                </c:pt>
                <c:pt idx="265885">
                  <c:v>37.9638672</c:v>
                </c:pt>
                <c:pt idx="265886">
                  <c:v>84.9609375</c:v>
                </c:pt>
                <c:pt idx="265887">
                  <c:v>105.102539</c:v>
                </c:pt>
                <c:pt idx="265888">
                  <c:v>91.3085938</c:v>
                </c:pt>
                <c:pt idx="265889">
                  <c:v>65.9179688</c:v>
                </c:pt>
                <c:pt idx="265890">
                  <c:v>13.3056641</c:v>
                </c:pt>
                <c:pt idx="265891">
                  <c:v>-29.9072266</c:v>
                </c:pt>
                <c:pt idx="265892">
                  <c:v>-80.4443359</c:v>
                </c:pt>
                <c:pt idx="265893">
                  <c:v>-96.80175779999998</c:v>
                </c:pt>
                <c:pt idx="265894">
                  <c:v>-92.89550779999998</c:v>
                </c:pt>
                <c:pt idx="265895">
                  <c:v>-64.6972656</c:v>
                </c:pt>
                <c:pt idx="265896">
                  <c:v>-18.5546875</c:v>
                </c:pt>
                <c:pt idx="265897">
                  <c:v>33.9355469</c:v>
                </c:pt>
                <c:pt idx="265898">
                  <c:v>74.9511719</c:v>
                </c:pt>
                <c:pt idx="265899">
                  <c:v>89.84375</c:v>
                </c:pt>
                <c:pt idx="265900">
                  <c:v>88.13476559999998</c:v>
                </c:pt>
                <c:pt idx="265901">
                  <c:v>70.4345703</c:v>
                </c:pt>
                <c:pt idx="265902">
                  <c:v>21.484375</c:v>
                </c:pt>
                <c:pt idx="265903">
                  <c:v>-28.8085938</c:v>
                </c:pt>
                <c:pt idx="265904">
                  <c:v>-68.35937499999996</c:v>
                </c:pt>
                <c:pt idx="265905">
                  <c:v>-94.3603516</c:v>
                </c:pt>
                <c:pt idx="265906">
                  <c:v>-93.5058594</c:v>
                </c:pt>
                <c:pt idx="265907">
                  <c:v>-68.35937499999996</c:v>
                </c:pt>
                <c:pt idx="265908">
                  <c:v>-28.6865234</c:v>
                </c:pt>
                <c:pt idx="265909">
                  <c:v>29.0527344</c:v>
                </c:pt>
                <c:pt idx="265910">
                  <c:v>76.5380859</c:v>
                </c:pt>
                <c:pt idx="265911">
                  <c:v>97.2900391</c:v>
                </c:pt>
                <c:pt idx="265912">
                  <c:v>99.9755859</c:v>
                </c:pt>
                <c:pt idx="265913">
                  <c:v>76.7822266</c:v>
                </c:pt>
                <c:pt idx="265914">
                  <c:v>20.5078125</c:v>
                </c:pt>
                <c:pt idx="265915">
                  <c:v>-30.6396484</c:v>
                </c:pt>
                <c:pt idx="265916">
                  <c:v>-61.15722659999999</c:v>
                </c:pt>
                <c:pt idx="265917">
                  <c:v>-95.0927734</c:v>
                </c:pt>
                <c:pt idx="265918">
                  <c:v>-95.82519529999998</c:v>
                </c:pt>
                <c:pt idx="265919">
                  <c:v>-71.7773438</c:v>
                </c:pt>
                <c:pt idx="265920">
                  <c:v>-30.1513672</c:v>
                </c:pt>
                <c:pt idx="265921">
                  <c:v>14.0380859</c:v>
                </c:pt>
                <c:pt idx="265922">
                  <c:v>63.2324219</c:v>
                </c:pt>
                <c:pt idx="265923">
                  <c:v>95.2148438</c:v>
                </c:pt>
                <c:pt idx="265924">
                  <c:v>95.0927734</c:v>
                </c:pt>
                <c:pt idx="265925">
                  <c:v>74.0966797</c:v>
                </c:pt>
                <c:pt idx="265926">
                  <c:v>35.15625</c:v>
                </c:pt>
                <c:pt idx="265927">
                  <c:v>-11.8408203</c:v>
                </c:pt>
                <c:pt idx="265928">
                  <c:v>-57.9833984</c:v>
                </c:pt>
                <c:pt idx="265929">
                  <c:v>-95.0927734</c:v>
                </c:pt>
                <c:pt idx="265930">
                  <c:v>-95.2148438</c:v>
                </c:pt>
                <c:pt idx="265931">
                  <c:v>-76.9042969</c:v>
                </c:pt>
                <c:pt idx="265932">
                  <c:v>-38.5742188</c:v>
                </c:pt>
                <c:pt idx="265933">
                  <c:v>9.765625</c:v>
                </c:pt>
                <c:pt idx="265934">
                  <c:v>62.8662109</c:v>
                </c:pt>
                <c:pt idx="265935">
                  <c:v>88.37890619999993</c:v>
                </c:pt>
                <c:pt idx="265936">
                  <c:v>94.84863279999998</c:v>
                </c:pt>
                <c:pt idx="265937">
                  <c:v>75.9277344</c:v>
                </c:pt>
                <c:pt idx="265938">
                  <c:v>32.4707031</c:v>
                </c:pt>
                <c:pt idx="265939">
                  <c:v>-14.5263672</c:v>
                </c:pt>
                <c:pt idx="265940">
                  <c:v>-64.453125</c:v>
                </c:pt>
                <c:pt idx="265941">
                  <c:v>-91.9189453</c:v>
                </c:pt>
                <c:pt idx="265942">
                  <c:v>-102.783203</c:v>
                </c:pt>
                <c:pt idx="265943">
                  <c:v>-90.82031249999996</c:v>
                </c:pt>
                <c:pt idx="265944">
                  <c:v>-49.1943359</c:v>
                </c:pt>
                <c:pt idx="265945">
                  <c:v>5.12695312</c:v>
                </c:pt>
                <c:pt idx="265946">
                  <c:v>56.640625</c:v>
                </c:pt>
                <c:pt idx="265947">
                  <c:v>90.33203119999993</c:v>
                </c:pt>
                <c:pt idx="265948">
                  <c:v>98.38867190000001</c:v>
                </c:pt>
                <c:pt idx="265949">
                  <c:v>86.18164059999998</c:v>
                </c:pt>
                <c:pt idx="265950">
                  <c:v>45.5322266</c:v>
                </c:pt>
                <c:pt idx="265951">
                  <c:v>-3.78417969</c:v>
                </c:pt>
                <c:pt idx="265952">
                  <c:v>-54.0771484</c:v>
                </c:pt>
                <c:pt idx="265953">
                  <c:v>-82.7636719</c:v>
                </c:pt>
                <c:pt idx="265954">
                  <c:v>-93.87207029999993</c:v>
                </c:pt>
                <c:pt idx="265955">
                  <c:v>-87.2802734</c:v>
                </c:pt>
                <c:pt idx="265956">
                  <c:v>-52.734375</c:v>
                </c:pt>
                <c:pt idx="265957">
                  <c:v>-7.812499999999997</c:v>
                </c:pt>
                <c:pt idx="265958">
                  <c:v>50.4150391</c:v>
                </c:pt>
                <c:pt idx="265959">
                  <c:v>77.8808594</c:v>
                </c:pt>
                <c:pt idx="265960">
                  <c:v>90.6982422</c:v>
                </c:pt>
                <c:pt idx="265961">
                  <c:v>87.5244141</c:v>
                </c:pt>
                <c:pt idx="265962">
                  <c:v>55.7861328</c:v>
                </c:pt>
                <c:pt idx="265963">
                  <c:v>4.51660156</c:v>
                </c:pt>
                <c:pt idx="265964">
                  <c:v>-45.4101562</c:v>
                </c:pt>
                <c:pt idx="265965">
                  <c:v>-85.20507809999994</c:v>
                </c:pt>
                <c:pt idx="265966">
                  <c:v>-101.074219</c:v>
                </c:pt>
                <c:pt idx="265967">
                  <c:v>-87.15820309999998</c:v>
                </c:pt>
                <c:pt idx="265968">
                  <c:v>-58.4716797</c:v>
                </c:pt>
                <c:pt idx="265969">
                  <c:v>-7.324218749999996</c:v>
                </c:pt>
                <c:pt idx="265970">
                  <c:v>46.5087891</c:v>
                </c:pt>
                <c:pt idx="265971">
                  <c:v>80.9326172</c:v>
                </c:pt>
                <c:pt idx="265972">
                  <c:v>102.050781</c:v>
                </c:pt>
                <c:pt idx="265973">
                  <c:v>92.5292969</c:v>
                </c:pt>
                <c:pt idx="265974">
                  <c:v>65.9179688</c:v>
                </c:pt>
                <c:pt idx="265975">
                  <c:v>9.64355469</c:v>
                </c:pt>
                <c:pt idx="265976">
                  <c:v>-40.4052734</c:v>
                </c:pt>
                <c:pt idx="265977">
                  <c:v>-79.22363279999998</c:v>
                </c:pt>
                <c:pt idx="265978">
                  <c:v>-99.85351559999998</c:v>
                </c:pt>
                <c:pt idx="265979">
                  <c:v>-87.4023438</c:v>
                </c:pt>
                <c:pt idx="265980">
                  <c:v>-58.59375</c:v>
                </c:pt>
                <c:pt idx="265981">
                  <c:v>-14.2822266</c:v>
                </c:pt>
                <c:pt idx="265982">
                  <c:v>41.7480469</c:v>
                </c:pt>
                <c:pt idx="265983">
                  <c:v>78.8574219</c:v>
                </c:pt>
                <c:pt idx="265984">
                  <c:v>93.2617188</c:v>
                </c:pt>
                <c:pt idx="265985">
                  <c:v>84.22851559999998</c:v>
                </c:pt>
                <c:pt idx="265986">
                  <c:v>67.2607422</c:v>
                </c:pt>
                <c:pt idx="265987">
                  <c:v>21.9726562</c:v>
                </c:pt>
                <c:pt idx="265988">
                  <c:v>-31.1279297</c:v>
                </c:pt>
                <c:pt idx="265989">
                  <c:v>-72.3876953</c:v>
                </c:pt>
                <c:pt idx="265990">
                  <c:v>-99.60937499999996</c:v>
                </c:pt>
                <c:pt idx="265991">
                  <c:v>-96.5576172</c:v>
                </c:pt>
                <c:pt idx="265992">
                  <c:v>-67.50488279999998</c:v>
                </c:pt>
                <c:pt idx="265993">
                  <c:v>-23.4375</c:v>
                </c:pt>
                <c:pt idx="265994">
                  <c:v>27.5878906</c:v>
                </c:pt>
                <c:pt idx="265995">
                  <c:v>63.7207031</c:v>
                </c:pt>
                <c:pt idx="265996">
                  <c:v>93.6279297</c:v>
                </c:pt>
                <c:pt idx="265997">
                  <c:v>93.9941406</c:v>
                </c:pt>
                <c:pt idx="265998">
                  <c:v>71.4111328</c:v>
                </c:pt>
                <c:pt idx="265999">
                  <c:v>32.4707031</c:v>
                </c:pt>
                <c:pt idx="266000">
                  <c:v>-25.5126953</c:v>
                </c:pt>
                <c:pt idx="266001">
                  <c:v>-67.7490234</c:v>
                </c:pt>
                <c:pt idx="266002">
                  <c:v>-89.9658203</c:v>
                </c:pt>
                <c:pt idx="266003">
                  <c:v>-93.2617188</c:v>
                </c:pt>
                <c:pt idx="266004">
                  <c:v>-68.4814453</c:v>
                </c:pt>
                <c:pt idx="266005">
                  <c:v>-24.5361328</c:v>
                </c:pt>
                <c:pt idx="266006">
                  <c:v>16.72363279999998</c:v>
                </c:pt>
                <c:pt idx="266007">
                  <c:v>65.18554690000001</c:v>
                </c:pt>
                <c:pt idx="266008">
                  <c:v>93.01757809999998</c:v>
                </c:pt>
                <c:pt idx="266009">
                  <c:v>104.980469</c:v>
                </c:pt>
                <c:pt idx="266010">
                  <c:v>78.36914059999998</c:v>
                </c:pt>
                <c:pt idx="266011">
                  <c:v>27.2216797</c:v>
                </c:pt>
                <c:pt idx="266012">
                  <c:v>-24.2919922</c:v>
                </c:pt>
                <c:pt idx="266013">
                  <c:v>-66.65039059999994</c:v>
                </c:pt>
                <c:pt idx="266014">
                  <c:v>-93.1396484</c:v>
                </c:pt>
                <c:pt idx="266015">
                  <c:v>-91.6748047</c:v>
                </c:pt>
                <c:pt idx="266016">
                  <c:v>-73.48632809999998</c:v>
                </c:pt>
                <c:pt idx="266017">
                  <c:v>-36.9873047</c:v>
                </c:pt>
                <c:pt idx="266018">
                  <c:v>12.3291016</c:v>
                </c:pt>
                <c:pt idx="266019">
                  <c:v>62.3779297</c:v>
                </c:pt>
                <c:pt idx="266020">
                  <c:v>92.4072266</c:v>
                </c:pt>
                <c:pt idx="266021">
                  <c:v>101.5625</c:v>
                </c:pt>
                <c:pt idx="266022">
                  <c:v>71.8994141</c:v>
                </c:pt>
                <c:pt idx="266023">
                  <c:v>36.8652344</c:v>
                </c:pt>
                <c:pt idx="266024">
                  <c:v>-11.3525391</c:v>
                </c:pt>
                <c:pt idx="266025">
                  <c:v>-57.2509766</c:v>
                </c:pt>
                <c:pt idx="266026">
                  <c:v>-92.77343749999996</c:v>
                </c:pt>
                <c:pt idx="266027">
                  <c:v>-101.68457</c:v>
                </c:pt>
                <c:pt idx="266028">
                  <c:v>-82.03125</c:v>
                </c:pt>
                <c:pt idx="266029">
                  <c:v>-40.2832031</c:v>
                </c:pt>
                <c:pt idx="266030">
                  <c:v>14.1601562</c:v>
                </c:pt>
                <c:pt idx="266031">
                  <c:v>50.1708984</c:v>
                </c:pt>
                <c:pt idx="266032">
                  <c:v>83.3740234</c:v>
                </c:pt>
                <c:pt idx="266033">
                  <c:v>99.60937499999996</c:v>
                </c:pt>
                <c:pt idx="266034">
                  <c:v>82.03125</c:v>
                </c:pt>
                <c:pt idx="266035">
                  <c:v>40.7714844</c:v>
                </c:pt>
                <c:pt idx="266036">
                  <c:v>-3.66210938</c:v>
                </c:pt>
                <c:pt idx="266037">
                  <c:v>-59.4482422</c:v>
                </c:pt>
                <c:pt idx="266038">
                  <c:v>-92.2851562</c:v>
                </c:pt>
                <c:pt idx="266039">
                  <c:v>-101.318359</c:v>
                </c:pt>
                <c:pt idx="266040">
                  <c:v>-93.5058594</c:v>
                </c:pt>
                <c:pt idx="266041">
                  <c:v>-46.6308594</c:v>
                </c:pt>
                <c:pt idx="266042">
                  <c:v>13.4277344</c:v>
                </c:pt>
                <c:pt idx="266043">
                  <c:v>54.93164059999999</c:v>
                </c:pt>
                <c:pt idx="266044">
                  <c:v>90.33203119999993</c:v>
                </c:pt>
                <c:pt idx="266045">
                  <c:v>98.38867190000001</c:v>
                </c:pt>
                <c:pt idx="266046">
                  <c:v>87.6464844</c:v>
                </c:pt>
                <c:pt idx="266047">
                  <c:v>50.1708984</c:v>
                </c:pt>
                <c:pt idx="266048">
                  <c:v>0.366210938</c:v>
                </c:pt>
                <c:pt idx="266049">
                  <c:v>-48.9501953</c:v>
                </c:pt>
                <c:pt idx="266050">
                  <c:v>-88.7451172</c:v>
                </c:pt>
                <c:pt idx="266051">
                  <c:v>-97.65625</c:v>
                </c:pt>
                <c:pt idx="266052">
                  <c:v>-82.27539059999994</c:v>
                </c:pt>
                <c:pt idx="266053">
                  <c:v>-45.8984375</c:v>
                </c:pt>
                <c:pt idx="266054">
                  <c:v>-1.953125</c:v>
                </c:pt>
                <c:pt idx="266055">
                  <c:v>44.921875</c:v>
                </c:pt>
                <c:pt idx="266056">
                  <c:v>83.3740234</c:v>
                </c:pt>
                <c:pt idx="266057">
                  <c:v>104.370117</c:v>
                </c:pt>
                <c:pt idx="266058">
                  <c:v>89.35546879999995</c:v>
                </c:pt>
                <c:pt idx="266059">
                  <c:v>51.7578125</c:v>
                </c:pt>
                <c:pt idx="266060">
                  <c:v>1.46484375</c:v>
                </c:pt>
                <c:pt idx="266061">
                  <c:v>-40.7714844</c:v>
                </c:pt>
                <c:pt idx="266062">
                  <c:v>-78.6132812</c:v>
                </c:pt>
                <c:pt idx="266063">
                  <c:v>-98.38867190000001</c:v>
                </c:pt>
                <c:pt idx="266064">
                  <c:v>-84.22851559999998</c:v>
                </c:pt>
                <c:pt idx="266065">
                  <c:v>-56.7626953</c:v>
                </c:pt>
                <c:pt idx="266066">
                  <c:v>-10.3759766</c:v>
                </c:pt>
                <c:pt idx="266067">
                  <c:v>33.3251953</c:v>
                </c:pt>
                <c:pt idx="266068">
                  <c:v>76.0498047</c:v>
                </c:pt>
                <c:pt idx="266069">
                  <c:v>96.67968749999996</c:v>
                </c:pt>
                <c:pt idx="266070">
                  <c:v>92.1630859</c:v>
                </c:pt>
                <c:pt idx="266071">
                  <c:v>64.3310547</c:v>
                </c:pt>
                <c:pt idx="266072">
                  <c:v>11.5966797</c:v>
                </c:pt>
                <c:pt idx="266073">
                  <c:v>-39.6728516</c:v>
                </c:pt>
                <c:pt idx="266074">
                  <c:v>-75.0732422</c:v>
                </c:pt>
                <c:pt idx="266075">
                  <c:v>-93.87207029999993</c:v>
                </c:pt>
                <c:pt idx="266076">
                  <c:v>-88.37890619999993</c:v>
                </c:pt>
                <c:pt idx="266077">
                  <c:v>-67.13867190000001</c:v>
                </c:pt>
                <c:pt idx="266078">
                  <c:v>-15.7470703</c:v>
                </c:pt>
                <c:pt idx="266079">
                  <c:v>32.7148438</c:v>
                </c:pt>
                <c:pt idx="266080">
                  <c:v>72.1435547</c:v>
                </c:pt>
                <c:pt idx="266081">
                  <c:v>98.75488279999998</c:v>
                </c:pt>
                <c:pt idx="266082">
                  <c:v>99.85351559999998</c:v>
                </c:pt>
                <c:pt idx="266083">
                  <c:v>70.80078119999993</c:v>
                </c:pt>
                <c:pt idx="266084">
                  <c:v>19.8974609</c:v>
                </c:pt>
                <c:pt idx="266085">
                  <c:v>-29.296875</c:v>
                </c:pt>
                <c:pt idx="266086">
                  <c:v>-75.19531249999996</c:v>
                </c:pt>
                <c:pt idx="266087">
                  <c:v>-94.4824219</c:v>
                </c:pt>
                <c:pt idx="266088">
                  <c:v>-88.2568359</c:v>
                </c:pt>
                <c:pt idx="266089">
                  <c:v>-63.3544922</c:v>
                </c:pt>
                <c:pt idx="266090">
                  <c:v>-21.484375</c:v>
                </c:pt>
                <c:pt idx="266091">
                  <c:v>29.1748047</c:v>
                </c:pt>
                <c:pt idx="266092">
                  <c:v>72.7539062</c:v>
                </c:pt>
                <c:pt idx="266093">
                  <c:v>102.050781</c:v>
                </c:pt>
                <c:pt idx="266094">
                  <c:v>94.6044922</c:v>
                </c:pt>
                <c:pt idx="266095">
                  <c:v>63.4765625</c:v>
                </c:pt>
                <c:pt idx="266096">
                  <c:v>26.4892578</c:v>
                </c:pt>
                <c:pt idx="266097">
                  <c:v>-23.6816406</c:v>
                </c:pt>
                <c:pt idx="266098">
                  <c:v>-74.3408203</c:v>
                </c:pt>
                <c:pt idx="266099">
                  <c:v>-90.82031249999996</c:v>
                </c:pt>
                <c:pt idx="266100">
                  <c:v>-97.1679688</c:v>
                </c:pt>
                <c:pt idx="266101">
                  <c:v>-76.9042969</c:v>
                </c:pt>
                <c:pt idx="266102">
                  <c:v>-28.3203125</c:v>
                </c:pt>
                <c:pt idx="266103">
                  <c:v>23.8037109</c:v>
                </c:pt>
                <c:pt idx="266104">
                  <c:v>71.0449219</c:v>
                </c:pt>
                <c:pt idx="266105">
                  <c:v>96.3134766</c:v>
                </c:pt>
                <c:pt idx="266106">
                  <c:v>95.2148438</c:v>
                </c:pt>
                <c:pt idx="266107">
                  <c:v>71.2890625</c:v>
                </c:pt>
                <c:pt idx="266108">
                  <c:v>31.1279297</c:v>
                </c:pt>
                <c:pt idx="266109">
                  <c:v>-19.7753906</c:v>
                </c:pt>
                <c:pt idx="266110">
                  <c:v>-74.8291016</c:v>
                </c:pt>
                <c:pt idx="266111">
                  <c:v>-92.2851562</c:v>
                </c:pt>
                <c:pt idx="266112">
                  <c:v>-92.2851562</c:v>
                </c:pt>
                <c:pt idx="266113">
                  <c:v>-75.19531249999996</c:v>
                </c:pt>
                <c:pt idx="266114">
                  <c:v>-29.7851562</c:v>
                </c:pt>
                <c:pt idx="266115">
                  <c:v>24.1699219</c:v>
                </c:pt>
                <c:pt idx="266116">
                  <c:v>64.6972656</c:v>
                </c:pt>
                <c:pt idx="266117">
                  <c:v>96.1914062</c:v>
                </c:pt>
                <c:pt idx="266118">
                  <c:v>100.708008</c:v>
                </c:pt>
                <c:pt idx="266119">
                  <c:v>73.2421875</c:v>
                </c:pt>
                <c:pt idx="266120">
                  <c:v>37.7197266</c:v>
                </c:pt>
                <c:pt idx="266121">
                  <c:v>-13.9160156</c:v>
                </c:pt>
                <c:pt idx="266122">
                  <c:v>-58.7158203</c:v>
                </c:pt>
                <c:pt idx="266123">
                  <c:v>-91.6748047</c:v>
                </c:pt>
                <c:pt idx="266124">
                  <c:v>-97.2900391</c:v>
                </c:pt>
                <c:pt idx="266125">
                  <c:v>-77.39257809999994</c:v>
                </c:pt>
                <c:pt idx="266126">
                  <c:v>-44.921875</c:v>
                </c:pt>
                <c:pt idx="266127">
                  <c:v>12.0849609</c:v>
                </c:pt>
                <c:pt idx="266128">
                  <c:v>58.3496094</c:v>
                </c:pt>
                <c:pt idx="266129">
                  <c:v>98.5107422</c:v>
                </c:pt>
                <c:pt idx="266130">
                  <c:v>99.9755859</c:v>
                </c:pt>
                <c:pt idx="266131">
                  <c:v>86.05957029999998</c:v>
                </c:pt>
                <c:pt idx="266132">
                  <c:v>48.2177734</c:v>
                </c:pt>
                <c:pt idx="266133">
                  <c:v>-5.49316406</c:v>
                </c:pt>
                <c:pt idx="266134">
                  <c:v>-55.4199219</c:v>
                </c:pt>
                <c:pt idx="266135">
                  <c:v>-84.9609375</c:v>
                </c:pt>
                <c:pt idx="266136">
                  <c:v>-103.881836</c:v>
                </c:pt>
                <c:pt idx="266137">
                  <c:v>-86.18164059999998</c:v>
                </c:pt>
                <c:pt idx="266138">
                  <c:v>-43.5791016</c:v>
                </c:pt>
                <c:pt idx="266139">
                  <c:v>-7.812499999999997</c:v>
                </c:pt>
                <c:pt idx="266140">
                  <c:v>47.85156249999999</c:v>
                </c:pt>
                <c:pt idx="266141">
                  <c:v>84.4726562</c:v>
                </c:pt>
                <c:pt idx="266142">
                  <c:v>100.219727</c:v>
                </c:pt>
                <c:pt idx="266143">
                  <c:v>82.15332029999998</c:v>
                </c:pt>
                <c:pt idx="266144">
                  <c:v>45.4101562</c:v>
                </c:pt>
                <c:pt idx="266145">
                  <c:v>1.34277344</c:v>
                </c:pt>
                <c:pt idx="266146">
                  <c:v>-55.4199219</c:v>
                </c:pt>
                <c:pt idx="266147">
                  <c:v>-85.9375</c:v>
                </c:pt>
                <c:pt idx="266148">
                  <c:v>-94.3603516</c:v>
                </c:pt>
                <c:pt idx="266149">
                  <c:v>-86.5478516</c:v>
                </c:pt>
                <c:pt idx="266150">
                  <c:v>-51.8798828</c:v>
                </c:pt>
                <c:pt idx="266151">
                  <c:v>0.0</c:v>
                </c:pt>
                <c:pt idx="266152">
                  <c:v>43.9453125</c:v>
                </c:pt>
                <c:pt idx="266153">
                  <c:v>83.8623047</c:v>
                </c:pt>
                <c:pt idx="266154">
                  <c:v>103.759766</c:v>
                </c:pt>
                <c:pt idx="266155">
                  <c:v>90.82031249999996</c:v>
                </c:pt>
                <c:pt idx="266156">
                  <c:v>51.1474609</c:v>
                </c:pt>
                <c:pt idx="266157">
                  <c:v>3.17382812</c:v>
                </c:pt>
                <c:pt idx="266158">
                  <c:v>-46.1425781</c:v>
                </c:pt>
                <c:pt idx="266159">
                  <c:v>-83.2519531</c:v>
                </c:pt>
                <c:pt idx="266160">
                  <c:v>-89.9658203</c:v>
                </c:pt>
                <c:pt idx="266161">
                  <c:v>-88.5009766</c:v>
                </c:pt>
                <c:pt idx="266162">
                  <c:v>-60.18066409999999</c:v>
                </c:pt>
                <c:pt idx="266163">
                  <c:v>-8.544921879999997</c:v>
                </c:pt>
                <c:pt idx="266164">
                  <c:v>41.8701172</c:v>
                </c:pt>
                <c:pt idx="266165">
                  <c:v>78.0029297</c:v>
                </c:pt>
                <c:pt idx="266166">
                  <c:v>102.050781</c:v>
                </c:pt>
                <c:pt idx="266167">
                  <c:v>81.17675779999993</c:v>
                </c:pt>
                <c:pt idx="266168">
                  <c:v>53.9550781</c:v>
                </c:pt>
                <c:pt idx="266169">
                  <c:v>15.9912109</c:v>
                </c:pt>
                <c:pt idx="266170">
                  <c:v>-36.7431641</c:v>
                </c:pt>
                <c:pt idx="266171">
                  <c:v>-68.9697266</c:v>
                </c:pt>
                <c:pt idx="266172">
                  <c:v>-98.9990234</c:v>
                </c:pt>
                <c:pt idx="266173">
                  <c:v>-91.1865234</c:v>
                </c:pt>
                <c:pt idx="266174">
                  <c:v>-58.59375</c:v>
                </c:pt>
                <c:pt idx="266175">
                  <c:v>-12.4511719</c:v>
                </c:pt>
                <c:pt idx="266176">
                  <c:v>30.2734375</c:v>
                </c:pt>
                <c:pt idx="266177">
                  <c:v>74.9511719</c:v>
                </c:pt>
                <c:pt idx="266178">
                  <c:v>98.1445312</c:v>
                </c:pt>
                <c:pt idx="266179">
                  <c:v>91.55273440000001</c:v>
                </c:pt>
                <c:pt idx="266180">
                  <c:v>68.4814453</c:v>
                </c:pt>
                <c:pt idx="266181">
                  <c:v>21.1181641</c:v>
                </c:pt>
                <c:pt idx="266182">
                  <c:v>-26.4892578</c:v>
                </c:pt>
                <c:pt idx="266183">
                  <c:v>-70.4345703</c:v>
                </c:pt>
                <c:pt idx="266184">
                  <c:v>-95.0927734</c:v>
                </c:pt>
                <c:pt idx="266185">
                  <c:v>-101.318359</c:v>
                </c:pt>
                <c:pt idx="266186">
                  <c:v>-70.0683594</c:v>
                </c:pt>
                <c:pt idx="266187">
                  <c:v>-20.38574219999997</c:v>
                </c:pt>
                <c:pt idx="266188">
                  <c:v>34.0576172</c:v>
                </c:pt>
                <c:pt idx="266189">
                  <c:v>73.1201172</c:v>
                </c:pt>
                <c:pt idx="266190">
                  <c:v>93.01757809999998</c:v>
                </c:pt>
                <c:pt idx="266191">
                  <c:v>100.708008</c:v>
                </c:pt>
                <c:pt idx="266192">
                  <c:v>73.1201172</c:v>
                </c:pt>
                <c:pt idx="266193">
                  <c:v>22.3388672</c:v>
                </c:pt>
                <c:pt idx="266194">
                  <c:v>-24.4140625</c:v>
                </c:pt>
                <c:pt idx="266195">
                  <c:v>-64.2089844</c:v>
                </c:pt>
                <c:pt idx="266196">
                  <c:v>-93.9941406</c:v>
                </c:pt>
                <c:pt idx="266197">
                  <c:v>-95.3369141</c:v>
                </c:pt>
                <c:pt idx="266198">
                  <c:v>-76.17187499999996</c:v>
                </c:pt>
                <c:pt idx="266199">
                  <c:v>-36.4990234</c:v>
                </c:pt>
                <c:pt idx="266200">
                  <c:v>20.5078125</c:v>
                </c:pt>
                <c:pt idx="266201">
                  <c:v>64.2089844</c:v>
                </c:pt>
                <c:pt idx="266202">
                  <c:v>95.0927734</c:v>
                </c:pt>
                <c:pt idx="266203">
                  <c:v>98.9990234</c:v>
                </c:pt>
                <c:pt idx="266204">
                  <c:v>78.2470703</c:v>
                </c:pt>
                <c:pt idx="266205">
                  <c:v>32.2265625</c:v>
                </c:pt>
                <c:pt idx="266206">
                  <c:v>-16.8457031</c:v>
                </c:pt>
                <c:pt idx="266207">
                  <c:v>-62.2558594</c:v>
                </c:pt>
                <c:pt idx="266208">
                  <c:v>-92.4072266</c:v>
                </c:pt>
                <c:pt idx="266209">
                  <c:v>-95.2148438</c:v>
                </c:pt>
                <c:pt idx="266210">
                  <c:v>-75.9277344</c:v>
                </c:pt>
                <c:pt idx="266211">
                  <c:v>-34.9121094</c:v>
                </c:pt>
                <c:pt idx="266212">
                  <c:v>12.6953125</c:v>
                </c:pt>
                <c:pt idx="266213">
                  <c:v>63.9648438</c:v>
                </c:pt>
                <c:pt idx="266214">
                  <c:v>91.796875</c:v>
                </c:pt>
                <c:pt idx="266215">
                  <c:v>95.4589844</c:v>
                </c:pt>
                <c:pt idx="266216">
                  <c:v>77.0263672</c:v>
                </c:pt>
                <c:pt idx="266217">
                  <c:v>37.109375</c:v>
                </c:pt>
                <c:pt idx="266218">
                  <c:v>-12.3291016</c:v>
                </c:pt>
                <c:pt idx="266219">
                  <c:v>-62.1337891</c:v>
                </c:pt>
                <c:pt idx="266220">
                  <c:v>-89.2333984</c:v>
                </c:pt>
                <c:pt idx="266221">
                  <c:v>-97.4121094</c:v>
                </c:pt>
                <c:pt idx="266222">
                  <c:v>-78.0029297</c:v>
                </c:pt>
                <c:pt idx="266223">
                  <c:v>-38.5742188</c:v>
                </c:pt>
                <c:pt idx="266224">
                  <c:v>10.1318359</c:v>
                </c:pt>
                <c:pt idx="266225">
                  <c:v>57.4951172</c:v>
                </c:pt>
                <c:pt idx="266226">
                  <c:v>90.57617190000001</c:v>
                </c:pt>
                <c:pt idx="266227">
                  <c:v>104.125977</c:v>
                </c:pt>
                <c:pt idx="266228">
                  <c:v>87.7685547</c:v>
                </c:pt>
                <c:pt idx="266229">
                  <c:v>45.8984375</c:v>
                </c:pt>
                <c:pt idx="266230">
                  <c:v>-6.103515619999995</c:v>
                </c:pt>
                <c:pt idx="266231">
                  <c:v>-54.5654297</c:v>
                </c:pt>
                <c:pt idx="266232">
                  <c:v>-90.6982422</c:v>
                </c:pt>
                <c:pt idx="266233">
                  <c:v>-98.5107422</c:v>
                </c:pt>
                <c:pt idx="266234">
                  <c:v>-83.6181641</c:v>
                </c:pt>
                <c:pt idx="266235">
                  <c:v>-44.0673828</c:v>
                </c:pt>
                <c:pt idx="266236">
                  <c:v>9.39941406</c:v>
                </c:pt>
                <c:pt idx="266237">
                  <c:v>56.88476559999999</c:v>
                </c:pt>
                <c:pt idx="266238">
                  <c:v>88.2568359</c:v>
                </c:pt>
                <c:pt idx="266239">
                  <c:v>100.952148</c:v>
                </c:pt>
                <c:pt idx="266240">
                  <c:v>85.6933594</c:v>
                </c:pt>
                <c:pt idx="266241">
                  <c:v>46.9970703</c:v>
                </c:pt>
                <c:pt idx="266242">
                  <c:v>-1.09863281</c:v>
                </c:pt>
                <c:pt idx="266243">
                  <c:v>-47.7294922</c:v>
                </c:pt>
                <c:pt idx="266244">
                  <c:v>-81.5429688</c:v>
                </c:pt>
                <c:pt idx="266245">
                  <c:v>-98.75488279999998</c:v>
                </c:pt>
                <c:pt idx="266246">
                  <c:v>-89.9658203</c:v>
                </c:pt>
                <c:pt idx="266247">
                  <c:v>-55.5419922</c:v>
                </c:pt>
                <c:pt idx="266248">
                  <c:v>-8.42285156</c:v>
                </c:pt>
                <c:pt idx="266249">
                  <c:v>42.8466797</c:v>
                </c:pt>
                <c:pt idx="266250">
                  <c:v>80.8105469</c:v>
                </c:pt>
                <c:pt idx="266251">
                  <c:v>98.9990234</c:v>
                </c:pt>
                <c:pt idx="266252">
                  <c:v>88.37890619999993</c:v>
                </c:pt>
                <c:pt idx="266253">
                  <c:v>56.3964844</c:v>
                </c:pt>
                <c:pt idx="266254">
                  <c:v>8.66699219</c:v>
                </c:pt>
                <c:pt idx="266255">
                  <c:v>-40.0390625</c:v>
                </c:pt>
                <c:pt idx="266256">
                  <c:v>-73.3642578</c:v>
                </c:pt>
                <c:pt idx="266257">
                  <c:v>-96.80175779999998</c:v>
                </c:pt>
                <c:pt idx="266258">
                  <c:v>-87.03613279999998</c:v>
                </c:pt>
                <c:pt idx="266259">
                  <c:v>-59.5703125</c:v>
                </c:pt>
                <c:pt idx="266260">
                  <c:v>-16.3574219</c:v>
                </c:pt>
                <c:pt idx="266261">
                  <c:v>40.0390625</c:v>
                </c:pt>
                <c:pt idx="266262">
                  <c:v>79.7119141</c:v>
                </c:pt>
                <c:pt idx="266263">
                  <c:v>94.97070309999998</c:v>
                </c:pt>
                <c:pt idx="266264">
                  <c:v>95.9472656</c:v>
                </c:pt>
                <c:pt idx="266265">
                  <c:v>60.9130859</c:v>
                </c:pt>
                <c:pt idx="266266">
                  <c:v>15.3808594</c:v>
                </c:pt>
                <c:pt idx="266267">
                  <c:v>-40.2832031</c:v>
                </c:pt>
                <c:pt idx="266268">
                  <c:v>-78.9794922</c:v>
                </c:pt>
                <c:pt idx="266269">
                  <c:v>-96.0693359</c:v>
                </c:pt>
                <c:pt idx="266270">
                  <c:v>-95.2148438</c:v>
                </c:pt>
                <c:pt idx="266271">
                  <c:v>-66.7724609</c:v>
                </c:pt>
                <c:pt idx="266272">
                  <c:v>-19.8974609</c:v>
                </c:pt>
                <c:pt idx="266273">
                  <c:v>37.2314453</c:v>
                </c:pt>
                <c:pt idx="266274">
                  <c:v>76.2939453</c:v>
                </c:pt>
                <c:pt idx="266275">
                  <c:v>91.6748047</c:v>
                </c:pt>
                <c:pt idx="266276">
                  <c:v>93.01757809999998</c:v>
                </c:pt>
                <c:pt idx="266277">
                  <c:v>66.1621094</c:v>
                </c:pt>
                <c:pt idx="266278">
                  <c:v>11.5966797</c:v>
                </c:pt>
                <c:pt idx="266279">
                  <c:v>-31.6162109</c:v>
                </c:pt>
                <c:pt idx="266280">
                  <c:v>-71.0449219</c:v>
                </c:pt>
                <c:pt idx="266281">
                  <c:v>-88.9892578</c:v>
                </c:pt>
                <c:pt idx="266282">
                  <c:v>-93.6279297</c:v>
                </c:pt>
                <c:pt idx="266283">
                  <c:v>-71.5332031</c:v>
                </c:pt>
                <c:pt idx="266284">
                  <c:v>-25.5126953</c:v>
                </c:pt>
                <c:pt idx="266285">
                  <c:v>29.7851562</c:v>
                </c:pt>
                <c:pt idx="266286">
                  <c:v>61.6455078</c:v>
                </c:pt>
                <c:pt idx="266287">
                  <c:v>89.84375</c:v>
                </c:pt>
                <c:pt idx="266288">
                  <c:v>97.65625</c:v>
                </c:pt>
                <c:pt idx="266289">
                  <c:v>69.8242188</c:v>
                </c:pt>
                <c:pt idx="266290">
                  <c:v>28.8085938</c:v>
                </c:pt>
                <c:pt idx="266291">
                  <c:v>-28.44238279999998</c:v>
                </c:pt>
                <c:pt idx="266292">
                  <c:v>-67.38281249999996</c:v>
                </c:pt>
                <c:pt idx="266293">
                  <c:v>-91.0644531</c:v>
                </c:pt>
                <c:pt idx="266294">
                  <c:v>-96.67968749999996</c:v>
                </c:pt>
                <c:pt idx="266295">
                  <c:v>-70.9228516</c:v>
                </c:pt>
                <c:pt idx="266296">
                  <c:v>-31.98242189999997</c:v>
                </c:pt>
                <c:pt idx="266297">
                  <c:v>21.8505859</c:v>
                </c:pt>
                <c:pt idx="266298">
                  <c:v>65.4296875</c:v>
                </c:pt>
                <c:pt idx="266299">
                  <c:v>86.7919922</c:v>
                </c:pt>
                <c:pt idx="266300">
                  <c:v>90.82031249999996</c:v>
                </c:pt>
                <c:pt idx="266301">
                  <c:v>81.7871094</c:v>
                </c:pt>
                <c:pt idx="266302">
                  <c:v>27.8320312</c:v>
                </c:pt>
                <c:pt idx="266303">
                  <c:v>-20.38574219999997</c:v>
                </c:pt>
                <c:pt idx="266304">
                  <c:v>-62.3779297</c:v>
                </c:pt>
                <c:pt idx="266305">
                  <c:v>-96.3134766</c:v>
                </c:pt>
                <c:pt idx="266306">
                  <c:v>-98.2666016</c:v>
                </c:pt>
                <c:pt idx="266307">
                  <c:v>-72.9980469</c:v>
                </c:pt>
                <c:pt idx="266308">
                  <c:v>-36.8652344</c:v>
                </c:pt>
                <c:pt idx="266309">
                  <c:v>7.93457031</c:v>
                </c:pt>
                <c:pt idx="266310">
                  <c:v>57.8613281</c:v>
                </c:pt>
                <c:pt idx="266311">
                  <c:v>91.0644531</c:v>
                </c:pt>
                <c:pt idx="266312">
                  <c:v>93.87207029999993</c:v>
                </c:pt>
                <c:pt idx="266313">
                  <c:v>79.34570309999998</c:v>
                </c:pt>
                <c:pt idx="266314">
                  <c:v>35.2783203</c:v>
                </c:pt>
                <c:pt idx="266315">
                  <c:v>-6.835937499999997</c:v>
                </c:pt>
                <c:pt idx="266316">
                  <c:v>-49.3164062</c:v>
                </c:pt>
                <c:pt idx="266317">
                  <c:v>-80.68847659999993</c:v>
                </c:pt>
                <c:pt idx="266318">
                  <c:v>-97.90039059999998</c:v>
                </c:pt>
                <c:pt idx="266319">
                  <c:v>-80.68847659999993</c:v>
                </c:pt>
                <c:pt idx="266320">
                  <c:v>-41.9921875</c:v>
                </c:pt>
                <c:pt idx="266321">
                  <c:v>7.812499999999997</c:v>
                </c:pt>
                <c:pt idx="266322">
                  <c:v>60.0585938</c:v>
                </c:pt>
                <c:pt idx="266323">
                  <c:v>91.0644531</c:v>
                </c:pt>
                <c:pt idx="266324">
                  <c:v>100.708008</c:v>
                </c:pt>
                <c:pt idx="266325">
                  <c:v>77.63671879999995</c:v>
                </c:pt>
                <c:pt idx="266326">
                  <c:v>45.4101562</c:v>
                </c:pt>
                <c:pt idx="266327">
                  <c:v>-7.56835938</c:v>
                </c:pt>
                <c:pt idx="266328">
                  <c:v>-52.0019531</c:v>
                </c:pt>
                <c:pt idx="266329">
                  <c:v>-90.6982422</c:v>
                </c:pt>
                <c:pt idx="266330">
                  <c:v>-100.585938</c:v>
                </c:pt>
                <c:pt idx="266331">
                  <c:v>-85.8154297</c:v>
                </c:pt>
                <c:pt idx="266332">
                  <c:v>-50.2929688</c:v>
                </c:pt>
                <c:pt idx="266333">
                  <c:v>2.44140625</c:v>
                </c:pt>
                <c:pt idx="266334">
                  <c:v>52.0019531</c:v>
                </c:pt>
                <c:pt idx="266335">
                  <c:v>85.4492188</c:v>
                </c:pt>
                <c:pt idx="266336">
                  <c:v>98.87695309999998</c:v>
                </c:pt>
                <c:pt idx="266337">
                  <c:v>81.29882809999998</c:v>
                </c:pt>
                <c:pt idx="266338">
                  <c:v>47.2412109</c:v>
                </c:pt>
                <c:pt idx="266339">
                  <c:v>-4.02832031</c:v>
                </c:pt>
                <c:pt idx="266340">
                  <c:v>-49.9267578</c:v>
                </c:pt>
                <c:pt idx="266341">
                  <c:v>-83.2519531</c:v>
                </c:pt>
                <c:pt idx="266342">
                  <c:v>-96.5576172</c:v>
                </c:pt>
                <c:pt idx="266343">
                  <c:v>-87.5244141</c:v>
                </c:pt>
                <c:pt idx="266344">
                  <c:v>-51.6357422</c:v>
                </c:pt>
                <c:pt idx="266345">
                  <c:v>-9.765625</c:v>
                </c:pt>
                <c:pt idx="266346">
                  <c:v>45.4101562</c:v>
                </c:pt>
                <c:pt idx="266347">
                  <c:v>82.6416016</c:v>
                </c:pt>
                <c:pt idx="266348">
                  <c:v>98.1445312</c:v>
                </c:pt>
                <c:pt idx="266349">
                  <c:v>86.5478516</c:v>
                </c:pt>
                <c:pt idx="266350">
                  <c:v>52.9785156</c:v>
                </c:pt>
                <c:pt idx="266351">
                  <c:v>6.835937499999997</c:v>
                </c:pt>
                <c:pt idx="266352">
                  <c:v>-51.0253906</c:v>
                </c:pt>
                <c:pt idx="266353">
                  <c:v>-81.5429688</c:v>
                </c:pt>
                <c:pt idx="266354">
                  <c:v>-96.3134766</c:v>
                </c:pt>
                <c:pt idx="266355">
                  <c:v>-93.5058594</c:v>
                </c:pt>
                <c:pt idx="266356">
                  <c:v>-62.6220703</c:v>
                </c:pt>
                <c:pt idx="266357">
                  <c:v>-9.033203119999997</c:v>
                </c:pt>
                <c:pt idx="266358">
                  <c:v>38.8183594</c:v>
                </c:pt>
                <c:pt idx="266359">
                  <c:v>78.2470703</c:v>
                </c:pt>
                <c:pt idx="266360">
                  <c:v>97.90039059999998</c:v>
                </c:pt>
                <c:pt idx="266361">
                  <c:v>88.5009766</c:v>
                </c:pt>
                <c:pt idx="266362">
                  <c:v>57.7392578</c:v>
                </c:pt>
                <c:pt idx="266363">
                  <c:v>9.88769531</c:v>
                </c:pt>
                <c:pt idx="266364">
                  <c:v>-36.9873047</c:v>
                </c:pt>
                <c:pt idx="266365">
                  <c:v>-71.8994141</c:v>
                </c:pt>
                <c:pt idx="266366">
                  <c:v>-94.2382812</c:v>
                </c:pt>
                <c:pt idx="266367">
                  <c:v>-95.9472656</c:v>
                </c:pt>
                <c:pt idx="266368">
                  <c:v>-62.5</c:v>
                </c:pt>
                <c:pt idx="266369">
                  <c:v>-16.6015625</c:v>
                </c:pt>
                <c:pt idx="266370">
                  <c:v>30.1513672</c:v>
                </c:pt>
                <c:pt idx="266371">
                  <c:v>73.9746094</c:v>
                </c:pt>
                <c:pt idx="266372">
                  <c:v>104.125977</c:v>
                </c:pt>
                <c:pt idx="266373">
                  <c:v>98.2666016</c:v>
                </c:pt>
                <c:pt idx="266374">
                  <c:v>68.7255859</c:v>
                </c:pt>
                <c:pt idx="266375">
                  <c:v>19.2871094</c:v>
                </c:pt>
                <c:pt idx="266376">
                  <c:v>-38.0859375</c:v>
                </c:pt>
                <c:pt idx="266377">
                  <c:v>-73.7304688</c:v>
                </c:pt>
                <c:pt idx="266378">
                  <c:v>-95.5810547</c:v>
                </c:pt>
                <c:pt idx="266379">
                  <c:v>-91.55273440000001</c:v>
                </c:pt>
                <c:pt idx="266380">
                  <c:v>-67.7490234</c:v>
                </c:pt>
                <c:pt idx="266381">
                  <c:v>-23.0712891</c:v>
                </c:pt>
                <c:pt idx="266382">
                  <c:v>24.5361328</c:v>
                </c:pt>
                <c:pt idx="266383">
                  <c:v>65.67382809999994</c:v>
                </c:pt>
                <c:pt idx="266384">
                  <c:v>92.89550779999998</c:v>
                </c:pt>
                <c:pt idx="266385">
                  <c:v>93.75</c:v>
                </c:pt>
                <c:pt idx="266386">
                  <c:v>72.50976559999998</c:v>
                </c:pt>
                <c:pt idx="266387">
                  <c:v>26.2451172</c:v>
                </c:pt>
                <c:pt idx="266388">
                  <c:v>-23.6816406</c:v>
                </c:pt>
                <c:pt idx="266389">
                  <c:v>-65.4296875</c:v>
                </c:pt>
                <c:pt idx="266390">
                  <c:v>-93.87207029999993</c:v>
                </c:pt>
                <c:pt idx="266391">
                  <c:v>-89.4775391</c:v>
                </c:pt>
                <c:pt idx="266392">
                  <c:v>-67.8710938</c:v>
                </c:pt>
                <c:pt idx="266393">
                  <c:v>-29.7851562</c:v>
                </c:pt>
                <c:pt idx="266394">
                  <c:v>12.0849609</c:v>
                </c:pt>
                <c:pt idx="266395">
                  <c:v>63.8427734</c:v>
                </c:pt>
                <c:pt idx="266396">
                  <c:v>95.5810547</c:v>
                </c:pt>
                <c:pt idx="266397">
                  <c:v>96.0693359</c:v>
                </c:pt>
                <c:pt idx="266398">
                  <c:v>77.8808594</c:v>
                </c:pt>
                <c:pt idx="266399">
                  <c:v>38.0859375</c:v>
                </c:pt>
                <c:pt idx="266400">
                  <c:v>-16.72363279999998</c:v>
                </c:pt>
                <c:pt idx="266401">
                  <c:v>-61.6455078</c:v>
                </c:pt>
                <c:pt idx="266402">
                  <c:v>-93.2617188</c:v>
                </c:pt>
                <c:pt idx="266403">
                  <c:v>-98.63281249999996</c:v>
                </c:pt>
                <c:pt idx="266404">
                  <c:v>-70.55664059999998</c:v>
                </c:pt>
                <c:pt idx="266405">
                  <c:v>-34.9121094</c:v>
                </c:pt>
                <c:pt idx="266406">
                  <c:v>13.7939453</c:v>
                </c:pt>
                <c:pt idx="266407">
                  <c:v>60.3027344</c:v>
                </c:pt>
                <c:pt idx="266408">
                  <c:v>90.94238279999998</c:v>
                </c:pt>
                <c:pt idx="266409">
                  <c:v>102.172852</c:v>
                </c:pt>
                <c:pt idx="266410">
                  <c:v>82.6416016</c:v>
                </c:pt>
                <c:pt idx="266411">
                  <c:v>34.0576172</c:v>
                </c:pt>
                <c:pt idx="266412">
                  <c:v>-15.2587891</c:v>
                </c:pt>
                <c:pt idx="266413">
                  <c:v>-52.6123047</c:v>
                </c:pt>
                <c:pt idx="266414">
                  <c:v>-86.42578119999993</c:v>
                </c:pt>
                <c:pt idx="266415">
                  <c:v>-97.90039059999998</c:v>
                </c:pt>
                <c:pt idx="266416">
                  <c:v>-80.32226559999998</c:v>
                </c:pt>
                <c:pt idx="266417">
                  <c:v>-41.3818359</c:v>
                </c:pt>
                <c:pt idx="266418">
                  <c:v>3.66210938</c:v>
                </c:pt>
                <c:pt idx="266419">
                  <c:v>52.8564453</c:v>
                </c:pt>
                <c:pt idx="266420">
                  <c:v>89.35546879999995</c:v>
                </c:pt>
                <c:pt idx="266421">
                  <c:v>95.0927734</c:v>
                </c:pt>
                <c:pt idx="266422">
                  <c:v>79.1015625</c:v>
                </c:pt>
                <c:pt idx="266423">
                  <c:v>42.6025391</c:v>
                </c:pt>
                <c:pt idx="266424">
                  <c:v>-7.324218749999996</c:v>
                </c:pt>
                <c:pt idx="266425">
                  <c:v>-50.78125</c:v>
                </c:pt>
                <c:pt idx="266426">
                  <c:v>-83.2519531</c:v>
                </c:pt>
                <c:pt idx="266427">
                  <c:v>-100.708008</c:v>
                </c:pt>
                <c:pt idx="266428">
                  <c:v>-88.8671875</c:v>
                </c:pt>
                <c:pt idx="266429">
                  <c:v>-49.1943359</c:v>
                </c:pt>
                <c:pt idx="266430">
                  <c:v>-0.732421875</c:v>
                </c:pt>
                <c:pt idx="266431">
                  <c:v>49.4384766</c:v>
                </c:pt>
                <c:pt idx="266432">
                  <c:v>85.9375</c:v>
                </c:pt>
                <c:pt idx="266433">
                  <c:v>102.783203</c:v>
                </c:pt>
                <c:pt idx="266434">
                  <c:v>89.84375</c:v>
                </c:pt>
                <c:pt idx="266435">
                  <c:v>52.734375</c:v>
                </c:pt>
                <c:pt idx="266436">
                  <c:v>-2.9296875</c:v>
                </c:pt>
                <c:pt idx="266437">
                  <c:v>-42.2363281</c:v>
                </c:pt>
                <c:pt idx="266438">
                  <c:v>-75.4394531</c:v>
                </c:pt>
                <c:pt idx="266439">
                  <c:v>-94.4824219</c:v>
                </c:pt>
                <c:pt idx="266440">
                  <c:v>-91.6748047</c:v>
                </c:pt>
                <c:pt idx="266441">
                  <c:v>-57.7392578</c:v>
                </c:pt>
                <c:pt idx="266442">
                  <c:v>-16.2353516</c:v>
                </c:pt>
                <c:pt idx="266443">
                  <c:v>39.6728516</c:v>
                </c:pt>
                <c:pt idx="266444">
                  <c:v>80.078125</c:v>
                </c:pt>
                <c:pt idx="266445">
                  <c:v>101.196289</c:v>
                </c:pt>
                <c:pt idx="266446">
                  <c:v>91.3085938</c:v>
                </c:pt>
                <c:pt idx="266447">
                  <c:v>49.0722656</c:v>
                </c:pt>
                <c:pt idx="266448">
                  <c:v>14.2822266</c:v>
                </c:pt>
                <c:pt idx="266449">
                  <c:v>-38.4521484</c:v>
                </c:pt>
                <c:pt idx="266450">
                  <c:v>-75.9277344</c:v>
                </c:pt>
                <c:pt idx="266451">
                  <c:v>-92.4072266</c:v>
                </c:pt>
                <c:pt idx="266452">
                  <c:v>-95.703125</c:v>
                </c:pt>
                <c:pt idx="266453">
                  <c:v>-65.3076172</c:v>
                </c:pt>
                <c:pt idx="266454">
                  <c:v>-13.671875</c:v>
                </c:pt>
                <c:pt idx="266455">
                  <c:v>41.8701172</c:v>
                </c:pt>
                <c:pt idx="266456">
                  <c:v>80.68847659999993</c:v>
                </c:pt>
                <c:pt idx="266457">
                  <c:v>100.708008</c:v>
                </c:pt>
                <c:pt idx="266458">
                  <c:v>87.6464844</c:v>
                </c:pt>
                <c:pt idx="266459">
                  <c:v>62.7441406</c:v>
                </c:pt>
                <c:pt idx="266460">
                  <c:v>20.2636719</c:v>
                </c:pt>
                <c:pt idx="266461">
                  <c:v>-35.4003906</c:v>
                </c:pt>
                <c:pt idx="266462">
                  <c:v>-76.5380859</c:v>
                </c:pt>
                <c:pt idx="266463">
                  <c:v>-94.6044922</c:v>
                </c:pt>
                <c:pt idx="266464">
                  <c:v>-88.7451172</c:v>
                </c:pt>
                <c:pt idx="266465">
                  <c:v>-67.9931641</c:v>
                </c:pt>
                <c:pt idx="266466">
                  <c:v>-15.8691406</c:v>
                </c:pt>
                <c:pt idx="266467">
                  <c:v>35.0341797</c:v>
                </c:pt>
                <c:pt idx="266468">
                  <c:v>74.5849609</c:v>
                </c:pt>
                <c:pt idx="266469">
                  <c:v>99.7314453</c:v>
                </c:pt>
                <c:pt idx="266470">
                  <c:v>92.4072266</c:v>
                </c:pt>
                <c:pt idx="266471">
                  <c:v>62.3779297</c:v>
                </c:pt>
                <c:pt idx="266472">
                  <c:v>25.390625</c:v>
                </c:pt>
                <c:pt idx="266473">
                  <c:v>-24.2919922</c:v>
                </c:pt>
                <c:pt idx="266474">
                  <c:v>-72.1435547</c:v>
                </c:pt>
                <c:pt idx="266475">
                  <c:v>-98.87695309999998</c:v>
                </c:pt>
                <c:pt idx="266476">
                  <c:v>-101.074219</c:v>
                </c:pt>
                <c:pt idx="266477">
                  <c:v>-71.5332031</c:v>
                </c:pt>
                <c:pt idx="266478">
                  <c:v>-25.0244141</c:v>
                </c:pt>
                <c:pt idx="266479">
                  <c:v>28.6865234</c:v>
                </c:pt>
                <c:pt idx="266480">
                  <c:v>75.8056641</c:v>
                </c:pt>
                <c:pt idx="266481">
                  <c:v>94.6044922</c:v>
                </c:pt>
                <c:pt idx="266482">
                  <c:v>95.2148438</c:v>
                </c:pt>
                <c:pt idx="266483">
                  <c:v>73.3642578</c:v>
                </c:pt>
                <c:pt idx="266484">
                  <c:v>26.3671875</c:v>
                </c:pt>
                <c:pt idx="266485">
                  <c:v>-26.2451172</c:v>
                </c:pt>
                <c:pt idx="266486">
                  <c:v>-63.1103516</c:v>
                </c:pt>
                <c:pt idx="266487">
                  <c:v>-96.5576172</c:v>
                </c:pt>
                <c:pt idx="266488">
                  <c:v>-95.2148438</c:v>
                </c:pt>
                <c:pt idx="266489">
                  <c:v>-77.8808594</c:v>
                </c:pt>
                <c:pt idx="266490">
                  <c:v>-28.8085938</c:v>
                </c:pt>
                <c:pt idx="266491">
                  <c:v>19.7753906</c:v>
                </c:pt>
                <c:pt idx="266492">
                  <c:v>69.8242188</c:v>
                </c:pt>
                <c:pt idx="266493">
                  <c:v>98.75488279999998</c:v>
                </c:pt>
                <c:pt idx="266494">
                  <c:v>108.398438</c:v>
                </c:pt>
                <c:pt idx="266495">
                  <c:v>78.4912109</c:v>
                </c:pt>
                <c:pt idx="266496">
                  <c:v>36.3769531</c:v>
                </c:pt>
                <c:pt idx="266497">
                  <c:v>-14.6484375</c:v>
                </c:pt>
                <c:pt idx="266498">
                  <c:v>-56.7626953</c:v>
                </c:pt>
                <c:pt idx="266499">
                  <c:v>-86.5478516</c:v>
                </c:pt>
                <c:pt idx="266500">
                  <c:v>-97.5341797</c:v>
                </c:pt>
                <c:pt idx="266501">
                  <c:v>-81.9091797</c:v>
                </c:pt>
                <c:pt idx="266502">
                  <c:v>-38.8183594</c:v>
                </c:pt>
                <c:pt idx="266503">
                  <c:v>5.859375</c:v>
                </c:pt>
                <c:pt idx="266504">
                  <c:v>59.6923828</c:v>
                </c:pt>
                <c:pt idx="266505">
                  <c:v>94.1162109</c:v>
                </c:pt>
                <c:pt idx="266506">
                  <c:v>99.3652344</c:v>
                </c:pt>
                <c:pt idx="266507">
                  <c:v>78.36914059999998</c:v>
                </c:pt>
                <c:pt idx="266508">
                  <c:v>43.3349609</c:v>
                </c:pt>
                <c:pt idx="266509">
                  <c:v>-4.63867188</c:v>
                </c:pt>
                <c:pt idx="266510">
                  <c:v>-49.3164062</c:v>
                </c:pt>
                <c:pt idx="266511">
                  <c:v>-87.15820309999998</c:v>
                </c:pt>
                <c:pt idx="266512">
                  <c:v>-104.125977</c:v>
                </c:pt>
                <c:pt idx="266513">
                  <c:v>-84.8388672</c:v>
                </c:pt>
                <c:pt idx="266514">
                  <c:v>-48.5839844</c:v>
                </c:pt>
                <c:pt idx="266515">
                  <c:v>1.58691406</c:v>
                </c:pt>
                <c:pt idx="266516">
                  <c:v>50.0488281</c:v>
                </c:pt>
                <c:pt idx="266517">
                  <c:v>81.4208984</c:v>
                </c:pt>
                <c:pt idx="266518">
                  <c:v>96.3134766</c:v>
                </c:pt>
                <c:pt idx="266519">
                  <c:v>82.88574219999992</c:v>
                </c:pt>
                <c:pt idx="266520">
                  <c:v>44.1894531</c:v>
                </c:pt>
                <c:pt idx="266521">
                  <c:v>-6.347656249999996</c:v>
                </c:pt>
                <c:pt idx="266522">
                  <c:v>-53.7109375</c:v>
                </c:pt>
                <c:pt idx="266523">
                  <c:v>-84.4726562</c:v>
                </c:pt>
                <c:pt idx="266524">
                  <c:v>-96.4355469</c:v>
                </c:pt>
                <c:pt idx="266525">
                  <c:v>-84.9609375</c:v>
                </c:pt>
                <c:pt idx="266526">
                  <c:v>-48.828125</c:v>
                </c:pt>
                <c:pt idx="266527">
                  <c:v>-6.95800781</c:v>
                </c:pt>
                <c:pt idx="266528">
                  <c:v>45.7763672</c:v>
                </c:pt>
                <c:pt idx="266529">
                  <c:v>82.03125</c:v>
                </c:pt>
                <c:pt idx="266530">
                  <c:v>94.97070309999998</c:v>
                </c:pt>
                <c:pt idx="266531">
                  <c:v>86.7919922</c:v>
                </c:pt>
                <c:pt idx="266532">
                  <c:v>49.80468749999996</c:v>
                </c:pt>
                <c:pt idx="266533">
                  <c:v>5.615234379999995</c:v>
                </c:pt>
                <c:pt idx="266534">
                  <c:v>-48.3398438</c:v>
                </c:pt>
                <c:pt idx="266535">
                  <c:v>-74.46289059999998</c:v>
                </c:pt>
                <c:pt idx="266536">
                  <c:v>-94.6044922</c:v>
                </c:pt>
                <c:pt idx="266537">
                  <c:v>-91.55273440000001</c:v>
                </c:pt>
                <c:pt idx="266538">
                  <c:v>-57.1289062</c:v>
                </c:pt>
                <c:pt idx="266539">
                  <c:v>-7.812499999999997</c:v>
                </c:pt>
                <c:pt idx="266540">
                  <c:v>40.8935547</c:v>
                </c:pt>
                <c:pt idx="266541">
                  <c:v>74.8291016</c:v>
                </c:pt>
                <c:pt idx="266542">
                  <c:v>90.08789059999998</c:v>
                </c:pt>
                <c:pt idx="266543">
                  <c:v>91.3085938</c:v>
                </c:pt>
                <c:pt idx="266544">
                  <c:v>56.7626953</c:v>
                </c:pt>
                <c:pt idx="266545">
                  <c:v>11.5966797</c:v>
                </c:pt>
                <c:pt idx="266546">
                  <c:v>-37.109375</c:v>
                </c:pt>
                <c:pt idx="266547">
                  <c:v>-81.7871094</c:v>
                </c:pt>
                <c:pt idx="266548">
                  <c:v>-95.3369141</c:v>
                </c:pt>
                <c:pt idx="266549">
                  <c:v>-87.03613279999998</c:v>
                </c:pt>
                <c:pt idx="266550">
                  <c:v>-59.9365234</c:v>
                </c:pt>
                <c:pt idx="266551">
                  <c:v>-14.1601562</c:v>
                </c:pt>
                <c:pt idx="266552">
                  <c:v>38.2080078</c:v>
                </c:pt>
                <c:pt idx="266553">
                  <c:v>73.48632809999998</c:v>
                </c:pt>
                <c:pt idx="266554">
                  <c:v>96.3134766</c:v>
                </c:pt>
                <c:pt idx="266555">
                  <c:v>91.796875</c:v>
                </c:pt>
                <c:pt idx="266556">
                  <c:v>60.9130859</c:v>
                </c:pt>
                <c:pt idx="266557">
                  <c:v>7.20214844</c:v>
                </c:pt>
                <c:pt idx="266558">
                  <c:v>-33.3251953</c:v>
                </c:pt>
                <c:pt idx="266559">
                  <c:v>-68.9697266</c:v>
                </c:pt>
                <c:pt idx="266560">
                  <c:v>-99.60937499999996</c:v>
                </c:pt>
                <c:pt idx="266561">
                  <c:v>-92.1630859</c:v>
                </c:pt>
                <c:pt idx="266562">
                  <c:v>-63.9648438</c:v>
                </c:pt>
                <c:pt idx="266563">
                  <c:v>-25.1464844</c:v>
                </c:pt>
                <c:pt idx="266564">
                  <c:v>28.44238279999998</c:v>
                </c:pt>
                <c:pt idx="266565">
                  <c:v>71.2890625</c:v>
                </c:pt>
                <c:pt idx="266566">
                  <c:v>93.2617188</c:v>
                </c:pt>
                <c:pt idx="266567">
                  <c:v>95.2148438</c:v>
                </c:pt>
                <c:pt idx="266568">
                  <c:v>69.9462891</c:v>
                </c:pt>
                <c:pt idx="266569">
                  <c:v>20.8740234</c:v>
                </c:pt>
                <c:pt idx="266570">
                  <c:v>-30.5175781</c:v>
                </c:pt>
                <c:pt idx="266571">
                  <c:v>-78.7353516</c:v>
                </c:pt>
                <c:pt idx="266572">
                  <c:v>-89.11132809999998</c:v>
                </c:pt>
                <c:pt idx="266573">
                  <c:v>-99.3652344</c:v>
                </c:pt>
                <c:pt idx="266574">
                  <c:v>-69.0917969</c:v>
                </c:pt>
                <c:pt idx="266575">
                  <c:v>-28.3203125</c:v>
                </c:pt>
                <c:pt idx="266576">
                  <c:v>22.5830078</c:v>
                </c:pt>
                <c:pt idx="266577">
                  <c:v>70.55664059999998</c:v>
                </c:pt>
                <c:pt idx="266578">
                  <c:v>98.38867190000001</c:v>
                </c:pt>
                <c:pt idx="266579">
                  <c:v>98.0224609</c:v>
                </c:pt>
                <c:pt idx="266580">
                  <c:v>66.7724609</c:v>
                </c:pt>
                <c:pt idx="266581">
                  <c:v>34.17968749999999</c:v>
                </c:pt>
                <c:pt idx="266582">
                  <c:v>-20.38574219999997</c:v>
                </c:pt>
                <c:pt idx="266583">
                  <c:v>-70.0683594</c:v>
                </c:pt>
                <c:pt idx="266584">
                  <c:v>-96.3134766</c:v>
                </c:pt>
                <c:pt idx="266585">
                  <c:v>-97.65625</c:v>
                </c:pt>
                <c:pt idx="266586">
                  <c:v>-74.21875</c:v>
                </c:pt>
                <c:pt idx="266587">
                  <c:v>-27.34375</c:v>
                </c:pt>
                <c:pt idx="266588">
                  <c:v>19.1650391</c:v>
                </c:pt>
                <c:pt idx="266589">
                  <c:v>58.59375</c:v>
                </c:pt>
                <c:pt idx="266590">
                  <c:v>96.1914062</c:v>
                </c:pt>
                <c:pt idx="266591">
                  <c:v>99.9755859</c:v>
                </c:pt>
                <c:pt idx="266592">
                  <c:v>71.6552734</c:v>
                </c:pt>
                <c:pt idx="266593">
                  <c:v>35.15625</c:v>
                </c:pt>
                <c:pt idx="266594">
                  <c:v>-5.615234379999995</c:v>
                </c:pt>
                <c:pt idx="266595">
                  <c:v>-58.59375</c:v>
                </c:pt>
                <c:pt idx="266596">
                  <c:v>-89.84375</c:v>
                </c:pt>
                <c:pt idx="266597">
                  <c:v>-99.2431641</c:v>
                </c:pt>
                <c:pt idx="266598">
                  <c:v>-78.9794922</c:v>
                </c:pt>
                <c:pt idx="266599">
                  <c:v>-44.1894531</c:v>
                </c:pt>
                <c:pt idx="266600">
                  <c:v>10.9863281</c:v>
                </c:pt>
                <c:pt idx="266601">
                  <c:v>64.2089844</c:v>
                </c:pt>
                <c:pt idx="266602">
                  <c:v>89.9658203</c:v>
                </c:pt>
                <c:pt idx="266603">
                  <c:v>98.5107422</c:v>
                </c:pt>
                <c:pt idx="266604">
                  <c:v>79.9560547</c:v>
                </c:pt>
                <c:pt idx="266605">
                  <c:v>40.8935547</c:v>
                </c:pt>
                <c:pt idx="266606">
                  <c:v>-6.59179688</c:v>
                </c:pt>
                <c:pt idx="266607">
                  <c:v>-52.8564453</c:v>
                </c:pt>
                <c:pt idx="266608">
                  <c:v>-84.5947266</c:v>
                </c:pt>
                <c:pt idx="266609">
                  <c:v>-98.0224609</c:v>
                </c:pt>
                <c:pt idx="266610">
                  <c:v>-79.34570309999998</c:v>
                </c:pt>
                <c:pt idx="266611">
                  <c:v>-41.1376953</c:v>
                </c:pt>
                <c:pt idx="266612">
                  <c:v>8.7890625</c:v>
                </c:pt>
                <c:pt idx="266613">
                  <c:v>56.1523438</c:v>
                </c:pt>
                <c:pt idx="266614">
                  <c:v>94.2382812</c:v>
                </c:pt>
                <c:pt idx="266615">
                  <c:v>99.60937499999996</c:v>
                </c:pt>
                <c:pt idx="266616">
                  <c:v>75.9277344</c:v>
                </c:pt>
                <c:pt idx="266617">
                  <c:v>40.6494141</c:v>
                </c:pt>
                <c:pt idx="266618">
                  <c:v>-0.366210938</c:v>
                </c:pt>
                <c:pt idx="266619">
                  <c:v>-53.2226562</c:v>
                </c:pt>
                <c:pt idx="266620">
                  <c:v>-90.82031249999996</c:v>
                </c:pt>
                <c:pt idx="266621">
                  <c:v>-101.68457</c:v>
                </c:pt>
                <c:pt idx="266622">
                  <c:v>-82.15332029999998</c:v>
                </c:pt>
                <c:pt idx="266623">
                  <c:v>-47.2412109</c:v>
                </c:pt>
                <c:pt idx="266624">
                  <c:v>-5.73730469</c:v>
                </c:pt>
                <c:pt idx="266625">
                  <c:v>42.96875</c:v>
                </c:pt>
                <c:pt idx="266626">
                  <c:v>82.5195312</c:v>
                </c:pt>
                <c:pt idx="266627">
                  <c:v>102.783203</c:v>
                </c:pt>
                <c:pt idx="266628">
                  <c:v>81.9091797</c:v>
                </c:pt>
                <c:pt idx="266629">
                  <c:v>49.9267578</c:v>
                </c:pt>
                <c:pt idx="266630">
                  <c:v>9.39941406</c:v>
                </c:pt>
                <c:pt idx="266631">
                  <c:v>-36.7431641</c:v>
                </c:pt>
                <c:pt idx="266632">
                  <c:v>-82.5195312</c:v>
                </c:pt>
                <c:pt idx="266633">
                  <c:v>-102.905273</c:v>
                </c:pt>
                <c:pt idx="266634">
                  <c:v>-84.3505859</c:v>
                </c:pt>
                <c:pt idx="266635">
                  <c:v>-49.4384766</c:v>
                </c:pt>
                <c:pt idx="266636">
                  <c:v>-3.78417969</c:v>
                </c:pt>
                <c:pt idx="266637">
                  <c:v>42.6025391</c:v>
                </c:pt>
                <c:pt idx="266638">
                  <c:v>81.29882809999998</c:v>
                </c:pt>
                <c:pt idx="266639">
                  <c:v>100.219727</c:v>
                </c:pt>
                <c:pt idx="266640">
                  <c:v>91.9189453</c:v>
                </c:pt>
                <c:pt idx="266641">
                  <c:v>55.4199219</c:v>
                </c:pt>
                <c:pt idx="266642">
                  <c:v>10.4980469</c:v>
                </c:pt>
                <c:pt idx="266643">
                  <c:v>-41.1376953</c:v>
                </c:pt>
                <c:pt idx="266644">
                  <c:v>-75.9277344</c:v>
                </c:pt>
                <c:pt idx="266645">
                  <c:v>-95.4589844</c:v>
                </c:pt>
                <c:pt idx="266646">
                  <c:v>-87.5244141</c:v>
                </c:pt>
                <c:pt idx="266647">
                  <c:v>-61.7675781</c:v>
                </c:pt>
                <c:pt idx="266648">
                  <c:v>-16.2353516</c:v>
                </c:pt>
                <c:pt idx="266649">
                  <c:v>36.3769531</c:v>
                </c:pt>
                <c:pt idx="266650">
                  <c:v>76.0498047</c:v>
                </c:pt>
                <c:pt idx="266651">
                  <c:v>102.294922</c:v>
                </c:pt>
                <c:pt idx="266652">
                  <c:v>95.0927734</c:v>
                </c:pt>
                <c:pt idx="266653">
                  <c:v>59.5703125</c:v>
                </c:pt>
                <c:pt idx="266654">
                  <c:v>17.8222656</c:v>
                </c:pt>
                <c:pt idx="266655">
                  <c:v>-31.7382812</c:v>
                </c:pt>
                <c:pt idx="266656">
                  <c:v>-75.5615234</c:v>
                </c:pt>
                <c:pt idx="266657">
                  <c:v>-101.074219</c:v>
                </c:pt>
                <c:pt idx="266658">
                  <c:v>-88.7451172</c:v>
                </c:pt>
                <c:pt idx="266659">
                  <c:v>-56.1523438</c:v>
                </c:pt>
                <c:pt idx="266660">
                  <c:v>-14.6484375</c:v>
                </c:pt>
                <c:pt idx="266661">
                  <c:v>24.90234379999998</c:v>
                </c:pt>
                <c:pt idx="266662">
                  <c:v>72.87597659999993</c:v>
                </c:pt>
                <c:pt idx="266663">
                  <c:v>93.6279297</c:v>
                </c:pt>
                <c:pt idx="266664">
                  <c:v>100.341797</c:v>
                </c:pt>
                <c:pt idx="266665">
                  <c:v>74.46289059999998</c:v>
                </c:pt>
                <c:pt idx="266666">
                  <c:v>21.1181641</c:v>
                </c:pt>
                <c:pt idx="266667">
                  <c:v>-30.8837891</c:v>
                </c:pt>
                <c:pt idx="266668">
                  <c:v>-69.8242188</c:v>
                </c:pt>
                <c:pt idx="266669">
                  <c:v>-89.2333984</c:v>
                </c:pt>
                <c:pt idx="266670">
                  <c:v>-94.97070309999998</c:v>
                </c:pt>
                <c:pt idx="266671">
                  <c:v>-69.7021484</c:v>
                </c:pt>
                <c:pt idx="266672">
                  <c:v>-22.9492188</c:v>
                </c:pt>
                <c:pt idx="266673">
                  <c:v>22.9492188</c:v>
                </c:pt>
                <c:pt idx="266674">
                  <c:v>70.67871089999993</c:v>
                </c:pt>
                <c:pt idx="266675">
                  <c:v>94.2382812</c:v>
                </c:pt>
                <c:pt idx="266676">
                  <c:v>98.5107422</c:v>
                </c:pt>
                <c:pt idx="266677">
                  <c:v>72.87597659999993</c:v>
                </c:pt>
                <c:pt idx="266678">
                  <c:v>33.5693359</c:v>
                </c:pt>
                <c:pt idx="266679">
                  <c:v>-14.1601562</c:v>
                </c:pt>
                <c:pt idx="266680">
                  <c:v>-67.8710938</c:v>
                </c:pt>
                <c:pt idx="266681">
                  <c:v>-99.9755859</c:v>
                </c:pt>
                <c:pt idx="266682">
                  <c:v>-99.4873047</c:v>
                </c:pt>
                <c:pt idx="266683">
                  <c:v>-72.1435547</c:v>
                </c:pt>
                <c:pt idx="266684">
                  <c:v>-37.109375</c:v>
                </c:pt>
                <c:pt idx="266685">
                  <c:v>12.9394531</c:v>
                </c:pt>
                <c:pt idx="266686">
                  <c:v>58.4716797</c:v>
                </c:pt>
                <c:pt idx="266687">
                  <c:v>86.6699219</c:v>
                </c:pt>
                <c:pt idx="266688">
                  <c:v>95.0927734</c:v>
                </c:pt>
                <c:pt idx="266689">
                  <c:v>75.19531249999996</c:v>
                </c:pt>
                <c:pt idx="266690">
                  <c:v>31.1279297</c:v>
                </c:pt>
                <c:pt idx="266691">
                  <c:v>-14.4042969</c:v>
                </c:pt>
                <c:pt idx="266692">
                  <c:v>-58.3496094</c:v>
                </c:pt>
                <c:pt idx="266693">
                  <c:v>-90.6982422</c:v>
                </c:pt>
                <c:pt idx="266694">
                  <c:v>-93.9941406</c:v>
                </c:pt>
                <c:pt idx="266695">
                  <c:v>-79.7119141</c:v>
                </c:pt>
                <c:pt idx="266696">
                  <c:v>-45.5322266</c:v>
                </c:pt>
                <c:pt idx="266697">
                  <c:v>10.9863281</c:v>
                </c:pt>
                <c:pt idx="266698">
                  <c:v>51.6357422</c:v>
                </c:pt>
                <c:pt idx="266699">
                  <c:v>85.5712891</c:v>
                </c:pt>
                <c:pt idx="266700">
                  <c:v>97.0458984</c:v>
                </c:pt>
                <c:pt idx="266701">
                  <c:v>73.1201172</c:v>
                </c:pt>
                <c:pt idx="266702">
                  <c:v>38.0859375</c:v>
                </c:pt>
                <c:pt idx="266703">
                  <c:v>-0.610351562</c:v>
                </c:pt>
                <c:pt idx="266704">
                  <c:v>-51.2695312</c:v>
                </c:pt>
                <c:pt idx="266705">
                  <c:v>-85.6933594</c:v>
                </c:pt>
                <c:pt idx="266706">
                  <c:v>-97.65625</c:v>
                </c:pt>
                <c:pt idx="266707">
                  <c:v>-78.2470703</c:v>
                </c:pt>
                <c:pt idx="266708">
                  <c:v>-50.1708984</c:v>
                </c:pt>
                <c:pt idx="266709">
                  <c:v>-2.68554688</c:v>
                </c:pt>
                <c:pt idx="266710">
                  <c:v>56.88476559999999</c:v>
                </c:pt>
                <c:pt idx="266711">
                  <c:v>88.0126953</c:v>
                </c:pt>
                <c:pt idx="266712">
                  <c:v>97.1679688</c:v>
                </c:pt>
                <c:pt idx="266713">
                  <c:v>83.3740234</c:v>
                </c:pt>
                <c:pt idx="266714">
                  <c:v>44.7998047</c:v>
                </c:pt>
                <c:pt idx="266715">
                  <c:v>-4.27246094</c:v>
                </c:pt>
                <c:pt idx="266716">
                  <c:v>-47.9736328</c:v>
                </c:pt>
                <c:pt idx="266717">
                  <c:v>-84.4726562</c:v>
                </c:pt>
                <c:pt idx="266718">
                  <c:v>-89.35546879999995</c:v>
                </c:pt>
                <c:pt idx="266719">
                  <c:v>-79.1015625</c:v>
                </c:pt>
                <c:pt idx="266720">
                  <c:v>-50.0488281</c:v>
                </c:pt>
                <c:pt idx="266721">
                  <c:v>-1.09863281</c:v>
                </c:pt>
                <c:pt idx="266722">
                  <c:v>41.8701172</c:v>
                </c:pt>
                <c:pt idx="266723">
                  <c:v>82.6416016</c:v>
                </c:pt>
                <c:pt idx="266724">
                  <c:v>96.92382809999998</c:v>
                </c:pt>
                <c:pt idx="266725">
                  <c:v>93.6279297</c:v>
                </c:pt>
                <c:pt idx="266726">
                  <c:v>54.8095703</c:v>
                </c:pt>
                <c:pt idx="266727">
                  <c:v>5.24902344</c:v>
                </c:pt>
                <c:pt idx="266728">
                  <c:v>-42.1142578</c:v>
                </c:pt>
                <c:pt idx="266729">
                  <c:v>-77.63671879999995</c:v>
                </c:pt>
                <c:pt idx="266730">
                  <c:v>-99.85351559999998</c:v>
                </c:pt>
                <c:pt idx="266731">
                  <c:v>-89.9658203</c:v>
                </c:pt>
                <c:pt idx="266732">
                  <c:v>-48.0957031</c:v>
                </c:pt>
                <c:pt idx="266733">
                  <c:v>-9.64355469</c:v>
                </c:pt>
                <c:pt idx="266734">
                  <c:v>35.8886719</c:v>
                </c:pt>
                <c:pt idx="266735">
                  <c:v>86.9140625</c:v>
                </c:pt>
                <c:pt idx="266736">
                  <c:v>96.92382809999998</c:v>
                </c:pt>
                <c:pt idx="266737">
                  <c:v>87.6464844</c:v>
                </c:pt>
                <c:pt idx="266738">
                  <c:v>57.3730469</c:v>
                </c:pt>
                <c:pt idx="266739">
                  <c:v>12.2070312</c:v>
                </c:pt>
                <c:pt idx="266740">
                  <c:v>-39.0625</c:v>
                </c:pt>
                <c:pt idx="266741">
                  <c:v>-82.03125</c:v>
                </c:pt>
                <c:pt idx="266742">
                  <c:v>-95.3369141</c:v>
                </c:pt>
                <c:pt idx="266743">
                  <c:v>-98.1445312</c:v>
                </c:pt>
                <c:pt idx="266744">
                  <c:v>-67.8710938</c:v>
                </c:pt>
                <c:pt idx="266745">
                  <c:v>-12.0849609</c:v>
                </c:pt>
                <c:pt idx="266746">
                  <c:v>35.4003906</c:v>
                </c:pt>
                <c:pt idx="266747">
                  <c:v>73.2421875</c:v>
                </c:pt>
                <c:pt idx="266748">
                  <c:v>92.77343749999996</c:v>
                </c:pt>
                <c:pt idx="266749">
                  <c:v>92.4072266</c:v>
                </c:pt>
                <c:pt idx="266750">
                  <c:v>63.9648438</c:v>
                </c:pt>
                <c:pt idx="266751">
                  <c:v>27.0996094</c:v>
                </c:pt>
                <c:pt idx="266752">
                  <c:v>-24.5361328</c:v>
                </c:pt>
                <c:pt idx="266753">
                  <c:v>-75.9277344</c:v>
                </c:pt>
                <c:pt idx="266754">
                  <c:v>-99.4873047</c:v>
                </c:pt>
                <c:pt idx="266755">
                  <c:v>-91.55273440000001</c:v>
                </c:pt>
                <c:pt idx="266756">
                  <c:v>-67.62695309999998</c:v>
                </c:pt>
                <c:pt idx="266757">
                  <c:v>-21.1181641</c:v>
                </c:pt>
                <c:pt idx="266758">
                  <c:v>21.6064453</c:v>
                </c:pt>
                <c:pt idx="266759">
                  <c:v>61.5234375</c:v>
                </c:pt>
                <c:pt idx="266760">
                  <c:v>93.38378909999996</c:v>
                </c:pt>
                <c:pt idx="266761">
                  <c:v>95.4589844</c:v>
                </c:pt>
                <c:pt idx="266762">
                  <c:v>73.2421875</c:v>
                </c:pt>
                <c:pt idx="266763">
                  <c:v>20.0195312</c:v>
                </c:pt>
                <c:pt idx="266764">
                  <c:v>-26.8554688</c:v>
                </c:pt>
                <c:pt idx="266765">
                  <c:v>-69.58007809999994</c:v>
                </c:pt>
                <c:pt idx="266766">
                  <c:v>-90.2099609</c:v>
                </c:pt>
                <c:pt idx="266767">
                  <c:v>-96.0693359</c:v>
                </c:pt>
                <c:pt idx="266768">
                  <c:v>-77.75878909999996</c:v>
                </c:pt>
                <c:pt idx="266769">
                  <c:v>-34.17968749999999</c:v>
                </c:pt>
                <c:pt idx="266770">
                  <c:v>14.5263672</c:v>
                </c:pt>
                <c:pt idx="266771">
                  <c:v>64.3310547</c:v>
                </c:pt>
                <c:pt idx="266772">
                  <c:v>95.703125</c:v>
                </c:pt>
                <c:pt idx="266773">
                  <c:v>96.80175779999998</c:v>
                </c:pt>
                <c:pt idx="266774">
                  <c:v>76.5380859</c:v>
                </c:pt>
                <c:pt idx="266775">
                  <c:v>32.7148438</c:v>
                </c:pt>
                <c:pt idx="266776">
                  <c:v>-18.0664062</c:v>
                </c:pt>
                <c:pt idx="266777">
                  <c:v>-66.65039059999994</c:v>
                </c:pt>
                <c:pt idx="266778">
                  <c:v>-90.94238279999998</c:v>
                </c:pt>
                <c:pt idx="266779">
                  <c:v>-92.0410156</c:v>
                </c:pt>
                <c:pt idx="266780">
                  <c:v>-74.21875</c:v>
                </c:pt>
                <c:pt idx="266781">
                  <c:v>-34.17968749999999</c:v>
                </c:pt>
                <c:pt idx="266782">
                  <c:v>19.6533203</c:v>
                </c:pt>
                <c:pt idx="266783">
                  <c:v>64.3310547</c:v>
                </c:pt>
                <c:pt idx="266784">
                  <c:v>90.6982422</c:v>
                </c:pt>
                <c:pt idx="266785">
                  <c:v>89.84375</c:v>
                </c:pt>
                <c:pt idx="266786">
                  <c:v>77.5146484</c:v>
                </c:pt>
                <c:pt idx="266787">
                  <c:v>45.0439453</c:v>
                </c:pt>
                <c:pt idx="266788">
                  <c:v>-15.2587891</c:v>
                </c:pt>
                <c:pt idx="266789">
                  <c:v>-57.7392578</c:v>
                </c:pt>
                <c:pt idx="266790">
                  <c:v>-88.7451172</c:v>
                </c:pt>
                <c:pt idx="266791">
                  <c:v>-95.0927734</c:v>
                </c:pt>
                <c:pt idx="266792">
                  <c:v>-77.0263672</c:v>
                </c:pt>
                <c:pt idx="266793">
                  <c:v>-44.1894531</c:v>
                </c:pt>
                <c:pt idx="266794">
                  <c:v>6.59179688</c:v>
                </c:pt>
                <c:pt idx="266795">
                  <c:v>54.0771484</c:v>
                </c:pt>
                <c:pt idx="266796">
                  <c:v>87.5244141</c:v>
                </c:pt>
                <c:pt idx="266797">
                  <c:v>97.77832029999998</c:v>
                </c:pt>
                <c:pt idx="266798">
                  <c:v>81.66503909999996</c:v>
                </c:pt>
                <c:pt idx="266799">
                  <c:v>36.2548828</c:v>
                </c:pt>
                <c:pt idx="266800">
                  <c:v>-9.277343749999998</c:v>
                </c:pt>
                <c:pt idx="266801">
                  <c:v>-50.2929688</c:v>
                </c:pt>
                <c:pt idx="266802">
                  <c:v>-91.3085938</c:v>
                </c:pt>
                <c:pt idx="266803">
                  <c:v>-95.3369141</c:v>
                </c:pt>
                <c:pt idx="266804">
                  <c:v>-83.0078125</c:v>
                </c:pt>
                <c:pt idx="266805">
                  <c:v>-47.4853516</c:v>
                </c:pt>
                <c:pt idx="266806">
                  <c:v>-1.83105469</c:v>
                </c:pt>
                <c:pt idx="266807">
                  <c:v>52.8564453</c:v>
                </c:pt>
                <c:pt idx="266808">
                  <c:v>91.6748047</c:v>
                </c:pt>
                <c:pt idx="266809">
                  <c:v>99.60937499999996</c:v>
                </c:pt>
                <c:pt idx="266810">
                  <c:v>80.32226559999998</c:v>
                </c:pt>
                <c:pt idx="266811">
                  <c:v>43.4570312</c:v>
                </c:pt>
                <c:pt idx="266812">
                  <c:v>-1.46484375</c:v>
                </c:pt>
                <c:pt idx="266813">
                  <c:v>-56.3964844</c:v>
                </c:pt>
                <c:pt idx="266814">
                  <c:v>-81.7871094</c:v>
                </c:pt>
                <c:pt idx="266815">
                  <c:v>-97.5341797</c:v>
                </c:pt>
                <c:pt idx="266816">
                  <c:v>-83.2519531</c:v>
                </c:pt>
                <c:pt idx="266817">
                  <c:v>-43.7011719</c:v>
                </c:pt>
                <c:pt idx="266818">
                  <c:v>-2.44140625</c:v>
                </c:pt>
                <c:pt idx="266819">
                  <c:v>42.3583984</c:v>
                </c:pt>
                <c:pt idx="266820">
                  <c:v>81.29882809999998</c:v>
                </c:pt>
                <c:pt idx="266821">
                  <c:v>100.219727</c:v>
                </c:pt>
                <c:pt idx="266822">
                  <c:v>84.7167969</c:v>
                </c:pt>
                <c:pt idx="266823">
                  <c:v>50.9033203</c:v>
                </c:pt>
                <c:pt idx="266824">
                  <c:v>9.39941406</c:v>
                </c:pt>
                <c:pt idx="266825">
                  <c:v>-43.3349609</c:v>
                </c:pt>
                <c:pt idx="266826">
                  <c:v>-77.14843749999996</c:v>
                </c:pt>
                <c:pt idx="266827">
                  <c:v>-92.6513672</c:v>
                </c:pt>
                <c:pt idx="266828">
                  <c:v>-85.8154297</c:v>
                </c:pt>
                <c:pt idx="266829">
                  <c:v>-52.9785156</c:v>
                </c:pt>
                <c:pt idx="266830">
                  <c:v>-9.765625</c:v>
                </c:pt>
                <c:pt idx="266831">
                  <c:v>36.3769531</c:v>
                </c:pt>
                <c:pt idx="266832">
                  <c:v>74.21875</c:v>
                </c:pt>
                <c:pt idx="266833">
                  <c:v>94.84863279999998</c:v>
                </c:pt>
                <c:pt idx="266834">
                  <c:v>90.33203119999993</c:v>
                </c:pt>
                <c:pt idx="266835">
                  <c:v>58.3496094</c:v>
                </c:pt>
                <c:pt idx="266836">
                  <c:v>15.9912109</c:v>
                </c:pt>
                <c:pt idx="266837">
                  <c:v>-40.2832031</c:v>
                </c:pt>
                <c:pt idx="266838">
                  <c:v>-76.6601562</c:v>
                </c:pt>
                <c:pt idx="266839">
                  <c:v>-95.3369141</c:v>
                </c:pt>
                <c:pt idx="266840">
                  <c:v>-93.01757809999998</c:v>
                </c:pt>
                <c:pt idx="266841">
                  <c:v>-59.81445309999999</c:v>
                </c:pt>
                <c:pt idx="266842">
                  <c:v>-6.835937499999997</c:v>
                </c:pt>
                <c:pt idx="266843">
                  <c:v>35.2783203</c:v>
                </c:pt>
                <c:pt idx="266844">
                  <c:v>78.4912109</c:v>
                </c:pt>
                <c:pt idx="266845">
                  <c:v>97.0458984</c:v>
                </c:pt>
                <c:pt idx="266846">
                  <c:v>92.6513672</c:v>
                </c:pt>
                <c:pt idx="266847">
                  <c:v>63.7207031</c:v>
                </c:pt>
                <c:pt idx="266848">
                  <c:v>18.1884766</c:v>
                </c:pt>
                <c:pt idx="266849">
                  <c:v>-27.2216797</c:v>
                </c:pt>
                <c:pt idx="266850">
                  <c:v>-65.18554690000001</c:v>
                </c:pt>
                <c:pt idx="266851">
                  <c:v>-84.5947266</c:v>
                </c:pt>
                <c:pt idx="266852">
                  <c:v>-90.33203119999993</c:v>
                </c:pt>
                <c:pt idx="266853">
                  <c:v>-69.45800779999998</c:v>
                </c:pt>
                <c:pt idx="266854">
                  <c:v>-20.6298828</c:v>
                </c:pt>
                <c:pt idx="266855">
                  <c:v>28.9306641</c:v>
                </c:pt>
                <c:pt idx="266856">
                  <c:v>70.55664059999998</c:v>
                </c:pt>
                <c:pt idx="266857">
                  <c:v>98.75488279999998</c:v>
                </c:pt>
                <c:pt idx="266858">
                  <c:v>93.87207029999993</c:v>
                </c:pt>
                <c:pt idx="266859">
                  <c:v>63.4765625</c:v>
                </c:pt>
                <c:pt idx="266860">
                  <c:v>26.8554688</c:v>
                </c:pt>
                <c:pt idx="266861">
                  <c:v>-23.6816406</c:v>
                </c:pt>
                <c:pt idx="266862">
                  <c:v>-69.2138672</c:v>
                </c:pt>
                <c:pt idx="266863">
                  <c:v>-94.2382812</c:v>
                </c:pt>
                <c:pt idx="266864">
                  <c:v>-96.4355469</c:v>
                </c:pt>
                <c:pt idx="266865">
                  <c:v>-68.9697266</c:v>
                </c:pt>
                <c:pt idx="266866">
                  <c:v>-20.9960938</c:v>
                </c:pt>
                <c:pt idx="266867">
                  <c:v>25.390625</c:v>
                </c:pt>
                <c:pt idx="266868">
                  <c:v>69.8242188</c:v>
                </c:pt>
                <c:pt idx="266869">
                  <c:v>93.75</c:v>
                </c:pt>
                <c:pt idx="266870">
                  <c:v>97.1679688</c:v>
                </c:pt>
                <c:pt idx="266871">
                  <c:v>74.7070312</c:v>
                </c:pt>
                <c:pt idx="266872">
                  <c:v>29.0527344</c:v>
                </c:pt>
                <c:pt idx="266873">
                  <c:v>-14.2822266</c:v>
                </c:pt>
                <c:pt idx="266874">
                  <c:v>-67.8710938</c:v>
                </c:pt>
                <c:pt idx="266875">
                  <c:v>-95.3369141</c:v>
                </c:pt>
                <c:pt idx="266876">
                  <c:v>-99.7314453</c:v>
                </c:pt>
                <c:pt idx="266877">
                  <c:v>-76.6601562</c:v>
                </c:pt>
                <c:pt idx="266878">
                  <c:v>-33.9355469</c:v>
                </c:pt>
                <c:pt idx="266879">
                  <c:v>24.2919922</c:v>
                </c:pt>
                <c:pt idx="266880">
                  <c:v>56.3964844</c:v>
                </c:pt>
                <c:pt idx="266881">
                  <c:v>90.6982422</c:v>
                </c:pt>
                <c:pt idx="266882">
                  <c:v>100.097656</c:v>
                </c:pt>
                <c:pt idx="266883">
                  <c:v>79.1015625</c:v>
                </c:pt>
                <c:pt idx="266884">
                  <c:v>41.2597656</c:v>
                </c:pt>
                <c:pt idx="266885">
                  <c:v>-11.3525391</c:v>
                </c:pt>
                <c:pt idx="266886">
                  <c:v>-52.734375</c:v>
                </c:pt>
                <c:pt idx="266887">
                  <c:v>-89.35546879999995</c:v>
                </c:pt>
                <c:pt idx="266888">
                  <c:v>-96.67968749999996</c:v>
                </c:pt>
                <c:pt idx="266889">
                  <c:v>-74.8291016</c:v>
                </c:pt>
                <c:pt idx="266890">
                  <c:v>-36.7431641</c:v>
                </c:pt>
                <c:pt idx="266891">
                  <c:v>6.46972656</c:v>
                </c:pt>
                <c:pt idx="266892">
                  <c:v>50.6591797</c:v>
                </c:pt>
                <c:pt idx="266893">
                  <c:v>86.7919922</c:v>
                </c:pt>
                <c:pt idx="266894">
                  <c:v>95.3369141</c:v>
                </c:pt>
                <c:pt idx="266895">
                  <c:v>81.5429688</c:v>
                </c:pt>
                <c:pt idx="266896">
                  <c:v>40.1611328</c:v>
                </c:pt>
                <c:pt idx="266897">
                  <c:v>-9.033203119999997</c:v>
                </c:pt>
                <c:pt idx="266898">
                  <c:v>-53.9550781</c:v>
                </c:pt>
                <c:pt idx="266899">
                  <c:v>-92.1630859</c:v>
                </c:pt>
                <c:pt idx="266900">
                  <c:v>-103.149414</c:v>
                </c:pt>
                <c:pt idx="266901">
                  <c:v>-81.29882809999998</c:v>
                </c:pt>
                <c:pt idx="266902">
                  <c:v>-51.2695312</c:v>
                </c:pt>
                <c:pt idx="266903">
                  <c:v>1.58691406</c:v>
                </c:pt>
                <c:pt idx="266904">
                  <c:v>49.6826172</c:v>
                </c:pt>
                <c:pt idx="266905">
                  <c:v>87.15820309999998</c:v>
                </c:pt>
                <c:pt idx="266906">
                  <c:v>95.9472656</c:v>
                </c:pt>
                <c:pt idx="266907">
                  <c:v>91.3085938</c:v>
                </c:pt>
                <c:pt idx="266908">
                  <c:v>54.5654297</c:v>
                </c:pt>
                <c:pt idx="266909">
                  <c:v>-2.9296875</c:v>
                </c:pt>
                <c:pt idx="266910">
                  <c:v>-52.734375</c:v>
                </c:pt>
                <c:pt idx="266911">
                  <c:v>-88.62304690000001</c:v>
                </c:pt>
                <c:pt idx="266912">
                  <c:v>-101.5625</c:v>
                </c:pt>
                <c:pt idx="266913">
                  <c:v>-90.57617190000001</c:v>
                </c:pt>
                <c:pt idx="266914">
                  <c:v>-51.6357422</c:v>
                </c:pt>
                <c:pt idx="266915">
                  <c:v>-3.17382812</c:v>
                </c:pt>
                <c:pt idx="266916">
                  <c:v>41.2597656</c:v>
                </c:pt>
                <c:pt idx="266917">
                  <c:v>90.57617190000001</c:v>
                </c:pt>
                <c:pt idx="266918">
                  <c:v>97.65625</c:v>
                </c:pt>
                <c:pt idx="266919">
                  <c:v>85.4492188</c:v>
                </c:pt>
                <c:pt idx="266920">
                  <c:v>53.4667969</c:v>
                </c:pt>
                <c:pt idx="266921">
                  <c:v>13.671875</c:v>
                </c:pt>
                <c:pt idx="266922">
                  <c:v>-38.2080078</c:v>
                </c:pt>
                <c:pt idx="266923">
                  <c:v>-85.5712891</c:v>
                </c:pt>
                <c:pt idx="266924">
                  <c:v>-99.60937499999996</c:v>
                </c:pt>
                <c:pt idx="266925">
                  <c:v>-90.6982422</c:v>
                </c:pt>
                <c:pt idx="266926">
                  <c:v>-59.3261719</c:v>
                </c:pt>
                <c:pt idx="266927">
                  <c:v>-13.5498047</c:v>
                </c:pt>
                <c:pt idx="266928">
                  <c:v>36.4990234</c:v>
                </c:pt>
                <c:pt idx="266929">
                  <c:v>78.12499999999998</c:v>
                </c:pt>
                <c:pt idx="266930">
                  <c:v>94.7265625</c:v>
                </c:pt>
                <c:pt idx="266931">
                  <c:v>93.01757809999998</c:v>
                </c:pt>
                <c:pt idx="266932">
                  <c:v>57.2509766</c:v>
                </c:pt>
                <c:pt idx="266933">
                  <c:v>1.34277344</c:v>
                </c:pt>
                <c:pt idx="266934">
                  <c:v>-45.8984375</c:v>
                </c:pt>
                <c:pt idx="266935">
                  <c:v>-78.2470703</c:v>
                </c:pt>
                <c:pt idx="266936">
                  <c:v>-99.2431641</c:v>
                </c:pt>
                <c:pt idx="266937">
                  <c:v>-94.2382812</c:v>
                </c:pt>
                <c:pt idx="266938">
                  <c:v>-64.2089844</c:v>
                </c:pt>
                <c:pt idx="266939">
                  <c:v>-19.7753906</c:v>
                </c:pt>
                <c:pt idx="266940">
                  <c:v>35.6445312</c:v>
                </c:pt>
                <c:pt idx="266941">
                  <c:v>77.0263672</c:v>
                </c:pt>
                <c:pt idx="266942">
                  <c:v>92.89550779999998</c:v>
                </c:pt>
                <c:pt idx="266943">
                  <c:v>89.9658203</c:v>
                </c:pt>
                <c:pt idx="266944">
                  <c:v>68.7255859</c:v>
                </c:pt>
                <c:pt idx="266945">
                  <c:v>19.2871094</c:v>
                </c:pt>
                <c:pt idx="266946">
                  <c:v>-33.5693359</c:v>
                </c:pt>
                <c:pt idx="266947">
                  <c:v>-73.60839839999993</c:v>
                </c:pt>
                <c:pt idx="266948">
                  <c:v>-100.952148</c:v>
                </c:pt>
                <c:pt idx="266949">
                  <c:v>-94.84863279999998</c:v>
                </c:pt>
                <c:pt idx="266950">
                  <c:v>-65.7958984</c:v>
                </c:pt>
                <c:pt idx="266951">
                  <c:v>-18.7988281</c:v>
                </c:pt>
                <c:pt idx="266952">
                  <c:v>28.0761719</c:v>
                </c:pt>
                <c:pt idx="266953">
                  <c:v>63.2324219</c:v>
                </c:pt>
                <c:pt idx="266954">
                  <c:v>91.796875</c:v>
                </c:pt>
                <c:pt idx="266955">
                  <c:v>96.1914062</c:v>
                </c:pt>
                <c:pt idx="266956">
                  <c:v>70.80078119999993</c:v>
                </c:pt>
                <c:pt idx="266957">
                  <c:v>26.6113281</c:v>
                </c:pt>
                <c:pt idx="266958">
                  <c:v>-23.1933594</c:v>
                </c:pt>
                <c:pt idx="266959">
                  <c:v>-70.4345703</c:v>
                </c:pt>
                <c:pt idx="266960">
                  <c:v>-91.3085938</c:v>
                </c:pt>
                <c:pt idx="266961">
                  <c:v>-100.585938</c:v>
                </c:pt>
                <c:pt idx="266962">
                  <c:v>-77.0263672</c:v>
                </c:pt>
                <c:pt idx="266963">
                  <c:v>-21.484375</c:v>
                </c:pt>
                <c:pt idx="266964">
                  <c:v>23.1933594</c:v>
                </c:pt>
                <c:pt idx="266965">
                  <c:v>62.0117188</c:v>
                </c:pt>
                <c:pt idx="266966">
                  <c:v>93.38378909999996</c:v>
                </c:pt>
                <c:pt idx="266967">
                  <c:v>94.97070309999998</c:v>
                </c:pt>
                <c:pt idx="266968">
                  <c:v>70.9228516</c:v>
                </c:pt>
                <c:pt idx="266969">
                  <c:v>34.0576172</c:v>
                </c:pt>
                <c:pt idx="266970">
                  <c:v>-15.1367188</c:v>
                </c:pt>
                <c:pt idx="266971">
                  <c:v>-58.2275391</c:v>
                </c:pt>
                <c:pt idx="266972">
                  <c:v>-93.1396484</c:v>
                </c:pt>
                <c:pt idx="266973">
                  <c:v>-90.2099609</c:v>
                </c:pt>
                <c:pt idx="266974">
                  <c:v>-67.8710938</c:v>
                </c:pt>
                <c:pt idx="266975">
                  <c:v>-31.6162109</c:v>
                </c:pt>
                <c:pt idx="266976">
                  <c:v>12.0849609</c:v>
                </c:pt>
                <c:pt idx="266977">
                  <c:v>60.4248047</c:v>
                </c:pt>
                <c:pt idx="266978">
                  <c:v>90.6982422</c:v>
                </c:pt>
                <c:pt idx="266979">
                  <c:v>91.796875</c:v>
                </c:pt>
                <c:pt idx="266980">
                  <c:v>82.7636719</c:v>
                </c:pt>
                <c:pt idx="266981">
                  <c:v>37.2314453</c:v>
                </c:pt>
                <c:pt idx="266982">
                  <c:v>-14.0380859</c:v>
                </c:pt>
                <c:pt idx="266983">
                  <c:v>-56.2744141</c:v>
                </c:pt>
                <c:pt idx="266984">
                  <c:v>-92.2851562</c:v>
                </c:pt>
                <c:pt idx="266985">
                  <c:v>-103.881836</c:v>
                </c:pt>
                <c:pt idx="266986">
                  <c:v>-77.8808594</c:v>
                </c:pt>
                <c:pt idx="266987">
                  <c:v>-36.8652344</c:v>
                </c:pt>
                <c:pt idx="266988">
                  <c:v>12.2070312</c:v>
                </c:pt>
                <c:pt idx="266989">
                  <c:v>60.6689453</c:v>
                </c:pt>
                <c:pt idx="266990">
                  <c:v>89.7216797</c:v>
                </c:pt>
                <c:pt idx="266991">
                  <c:v>97.5341797</c:v>
                </c:pt>
                <c:pt idx="266992">
                  <c:v>77.27050779999998</c:v>
                </c:pt>
                <c:pt idx="266993">
                  <c:v>41.6259766</c:v>
                </c:pt>
                <c:pt idx="266994">
                  <c:v>-6.347656249999996</c:v>
                </c:pt>
                <c:pt idx="266995">
                  <c:v>-50.78125</c:v>
                </c:pt>
                <c:pt idx="266996">
                  <c:v>-87.5244141</c:v>
                </c:pt>
                <c:pt idx="266997">
                  <c:v>-98.75488279999998</c:v>
                </c:pt>
                <c:pt idx="266998">
                  <c:v>-80.2001953</c:v>
                </c:pt>
                <c:pt idx="266999">
                  <c:v>-46.5087891</c:v>
                </c:pt>
                <c:pt idx="267000">
                  <c:v>0.9765625</c:v>
                </c:pt>
                <c:pt idx="267001">
                  <c:v>46.7529297</c:v>
                </c:pt>
                <c:pt idx="267002">
                  <c:v>84.9609375</c:v>
                </c:pt>
                <c:pt idx="267003">
                  <c:v>96.67968749999996</c:v>
                </c:pt>
                <c:pt idx="267004">
                  <c:v>84.4726562</c:v>
                </c:pt>
                <c:pt idx="267005">
                  <c:v>46.2646484</c:v>
                </c:pt>
                <c:pt idx="267006">
                  <c:v>-1.953125</c:v>
                </c:pt>
                <c:pt idx="267007">
                  <c:v>-45.0439453</c:v>
                </c:pt>
                <c:pt idx="267008">
                  <c:v>-86.5478516</c:v>
                </c:pt>
                <c:pt idx="267009">
                  <c:v>-99.60937499999996</c:v>
                </c:pt>
                <c:pt idx="267010">
                  <c:v>-83.7402344</c:v>
                </c:pt>
                <c:pt idx="267011">
                  <c:v>-51.2695312</c:v>
                </c:pt>
                <c:pt idx="267012">
                  <c:v>-2.68554688</c:v>
                </c:pt>
                <c:pt idx="267013">
                  <c:v>44.0673828</c:v>
                </c:pt>
                <c:pt idx="267014">
                  <c:v>84.10644529999998</c:v>
                </c:pt>
                <c:pt idx="267015">
                  <c:v>94.97070309999998</c:v>
                </c:pt>
                <c:pt idx="267016">
                  <c:v>83.4960938</c:v>
                </c:pt>
                <c:pt idx="267017">
                  <c:v>59.5703125</c:v>
                </c:pt>
                <c:pt idx="267018">
                  <c:v>6.95800781</c:v>
                </c:pt>
                <c:pt idx="267019">
                  <c:v>-45.7763672</c:v>
                </c:pt>
                <c:pt idx="267020">
                  <c:v>-77.5146484</c:v>
                </c:pt>
                <c:pt idx="267021">
                  <c:v>-101.196289</c:v>
                </c:pt>
                <c:pt idx="267022">
                  <c:v>-87.5244141</c:v>
                </c:pt>
                <c:pt idx="267023">
                  <c:v>-53.4667969</c:v>
                </c:pt>
                <c:pt idx="267024">
                  <c:v>-9.39941406</c:v>
                </c:pt>
                <c:pt idx="267025">
                  <c:v>38.6962891</c:v>
                </c:pt>
                <c:pt idx="267026">
                  <c:v>77.5146484</c:v>
                </c:pt>
                <c:pt idx="267027">
                  <c:v>96.4355469</c:v>
                </c:pt>
                <c:pt idx="267028">
                  <c:v>81.9091797</c:v>
                </c:pt>
                <c:pt idx="267029">
                  <c:v>54.6875</c:v>
                </c:pt>
                <c:pt idx="267030">
                  <c:v>11.9628906</c:v>
                </c:pt>
                <c:pt idx="267031">
                  <c:v>-35.4003906</c:v>
                </c:pt>
                <c:pt idx="267032">
                  <c:v>-77.14843749999996</c:v>
                </c:pt>
                <c:pt idx="267033">
                  <c:v>-95.703125</c:v>
                </c:pt>
                <c:pt idx="267034">
                  <c:v>-92.4072266</c:v>
                </c:pt>
                <c:pt idx="267035">
                  <c:v>-66.40625</c:v>
                </c:pt>
                <c:pt idx="267036">
                  <c:v>-7.93457031</c:v>
                </c:pt>
                <c:pt idx="267037">
                  <c:v>37.8417969</c:v>
                </c:pt>
                <c:pt idx="267038">
                  <c:v>76.2939453</c:v>
                </c:pt>
                <c:pt idx="267039">
                  <c:v>100.341797</c:v>
                </c:pt>
                <c:pt idx="267040">
                  <c:v>97.1679688</c:v>
                </c:pt>
                <c:pt idx="267041">
                  <c:v>69.45800779999998</c:v>
                </c:pt>
                <c:pt idx="267042">
                  <c:v>21.1181641</c:v>
                </c:pt>
                <c:pt idx="267043">
                  <c:v>-25.390625</c:v>
                </c:pt>
                <c:pt idx="267044">
                  <c:v>-76.9042969</c:v>
                </c:pt>
                <c:pt idx="267045">
                  <c:v>-99.60937499999996</c:v>
                </c:pt>
                <c:pt idx="267046">
                  <c:v>-94.4824219</c:v>
                </c:pt>
                <c:pt idx="267047">
                  <c:v>-65.7958984</c:v>
                </c:pt>
                <c:pt idx="267048">
                  <c:v>-21.9726562</c:v>
                </c:pt>
                <c:pt idx="267049">
                  <c:v>26.4892578</c:v>
                </c:pt>
                <c:pt idx="267050">
                  <c:v>73.9746094</c:v>
                </c:pt>
                <c:pt idx="267051">
                  <c:v>91.796875</c:v>
                </c:pt>
                <c:pt idx="267052">
                  <c:v>94.97070309999998</c:v>
                </c:pt>
                <c:pt idx="267053">
                  <c:v>66.8945312</c:v>
                </c:pt>
                <c:pt idx="267054">
                  <c:v>21.9726562</c:v>
                </c:pt>
                <c:pt idx="267055">
                  <c:v>-31.98242189999997</c:v>
                </c:pt>
                <c:pt idx="267056">
                  <c:v>-68.60351559999998</c:v>
                </c:pt>
                <c:pt idx="267057">
                  <c:v>-92.1630859</c:v>
                </c:pt>
                <c:pt idx="267058">
                  <c:v>-95.9472656</c:v>
                </c:pt>
                <c:pt idx="267059">
                  <c:v>-66.65039059999994</c:v>
                </c:pt>
                <c:pt idx="267060">
                  <c:v>-28.5644531</c:v>
                </c:pt>
                <c:pt idx="267061">
                  <c:v>15.5029297</c:v>
                </c:pt>
                <c:pt idx="267062">
                  <c:v>65.67382809999994</c:v>
                </c:pt>
                <c:pt idx="267063">
                  <c:v>95.0927734</c:v>
                </c:pt>
                <c:pt idx="267064">
                  <c:v>97.4121094</c:v>
                </c:pt>
                <c:pt idx="267065">
                  <c:v>72.265625</c:v>
                </c:pt>
                <c:pt idx="267066">
                  <c:v>33.0810547</c:v>
                </c:pt>
                <c:pt idx="267067">
                  <c:v>-12.2070312</c:v>
                </c:pt>
                <c:pt idx="267068">
                  <c:v>-64.6972656</c:v>
                </c:pt>
                <c:pt idx="267069">
                  <c:v>-92.89550779999998</c:v>
                </c:pt>
                <c:pt idx="267070">
                  <c:v>-102.539062</c:v>
                </c:pt>
                <c:pt idx="267071">
                  <c:v>-74.3408203</c:v>
                </c:pt>
                <c:pt idx="267072">
                  <c:v>-33.203125</c:v>
                </c:pt>
                <c:pt idx="267073">
                  <c:v>14.7705078</c:v>
                </c:pt>
                <c:pt idx="267074">
                  <c:v>69.45800779999998</c:v>
                </c:pt>
                <c:pt idx="267075">
                  <c:v>92.1630859</c:v>
                </c:pt>
                <c:pt idx="267076">
                  <c:v>94.7265625</c:v>
                </c:pt>
                <c:pt idx="267077">
                  <c:v>76.9042969</c:v>
                </c:pt>
                <c:pt idx="267078">
                  <c:v>40.1611328</c:v>
                </c:pt>
                <c:pt idx="267079">
                  <c:v>-15.2587891</c:v>
                </c:pt>
                <c:pt idx="267080">
                  <c:v>-52.2460938</c:v>
                </c:pt>
                <c:pt idx="267081">
                  <c:v>-87.6464844</c:v>
                </c:pt>
                <c:pt idx="267082">
                  <c:v>-98.38867190000001</c:v>
                </c:pt>
                <c:pt idx="267083">
                  <c:v>-85.4492188</c:v>
                </c:pt>
                <c:pt idx="267084">
                  <c:v>-44.6777344</c:v>
                </c:pt>
                <c:pt idx="267085">
                  <c:v>4.15039062</c:v>
                </c:pt>
                <c:pt idx="267086">
                  <c:v>56.88476559999999</c:v>
                </c:pt>
                <c:pt idx="267087">
                  <c:v>89.84375</c:v>
                </c:pt>
                <c:pt idx="267088">
                  <c:v>100.219727</c:v>
                </c:pt>
                <c:pt idx="267089">
                  <c:v>82.03125</c:v>
                </c:pt>
                <c:pt idx="267090">
                  <c:v>41.1376953</c:v>
                </c:pt>
                <c:pt idx="267091">
                  <c:v>-9.88769531</c:v>
                </c:pt>
                <c:pt idx="267092">
                  <c:v>-55.0537109</c:v>
                </c:pt>
                <c:pt idx="267093">
                  <c:v>-87.2802734</c:v>
                </c:pt>
                <c:pt idx="267094">
                  <c:v>-103.393555</c:v>
                </c:pt>
                <c:pt idx="267095">
                  <c:v>-84.7167969</c:v>
                </c:pt>
                <c:pt idx="267096">
                  <c:v>-49.5605469</c:v>
                </c:pt>
                <c:pt idx="267097">
                  <c:v>0.244140625</c:v>
                </c:pt>
                <c:pt idx="267098">
                  <c:v>45.2880859</c:v>
                </c:pt>
                <c:pt idx="267099">
                  <c:v>88.5009766</c:v>
                </c:pt>
                <c:pt idx="267100">
                  <c:v>99.4873047</c:v>
                </c:pt>
                <c:pt idx="267101">
                  <c:v>82.88574219999992</c:v>
                </c:pt>
                <c:pt idx="267102">
                  <c:v>45.2880859</c:v>
                </c:pt>
                <c:pt idx="267103">
                  <c:v>5.49316406</c:v>
                </c:pt>
                <c:pt idx="267104">
                  <c:v>-40.8935547</c:v>
                </c:pt>
                <c:pt idx="267105">
                  <c:v>-81.7871094</c:v>
                </c:pt>
                <c:pt idx="267106">
                  <c:v>-93.1396484</c:v>
                </c:pt>
                <c:pt idx="267107">
                  <c:v>-88.7451172</c:v>
                </c:pt>
                <c:pt idx="267108">
                  <c:v>-55.9082031</c:v>
                </c:pt>
                <c:pt idx="267109">
                  <c:v>-4.63867188</c:v>
                </c:pt>
                <c:pt idx="267110">
                  <c:v>40.5273438</c:v>
                </c:pt>
                <c:pt idx="267111">
                  <c:v>84.3505859</c:v>
                </c:pt>
                <c:pt idx="267112">
                  <c:v>98.9990234</c:v>
                </c:pt>
                <c:pt idx="267113">
                  <c:v>89.7216797</c:v>
                </c:pt>
                <c:pt idx="267114">
                  <c:v>55.6640625</c:v>
                </c:pt>
                <c:pt idx="267115">
                  <c:v>7.69042969</c:v>
                </c:pt>
                <c:pt idx="267116">
                  <c:v>-36.6210938</c:v>
                </c:pt>
                <c:pt idx="267117">
                  <c:v>-83.4960938</c:v>
                </c:pt>
                <c:pt idx="267118">
                  <c:v>-98.0224609</c:v>
                </c:pt>
                <c:pt idx="267119">
                  <c:v>-93.6279297</c:v>
                </c:pt>
                <c:pt idx="267120">
                  <c:v>-59.2041016</c:v>
                </c:pt>
                <c:pt idx="267121">
                  <c:v>-12.3291016</c:v>
                </c:pt>
                <c:pt idx="267122">
                  <c:v>38.4521484</c:v>
                </c:pt>
                <c:pt idx="267123">
                  <c:v>83.3740234</c:v>
                </c:pt>
                <c:pt idx="267124">
                  <c:v>92.6513672</c:v>
                </c:pt>
                <c:pt idx="267125">
                  <c:v>89.11132809999998</c:v>
                </c:pt>
                <c:pt idx="267126">
                  <c:v>66.40625</c:v>
                </c:pt>
                <c:pt idx="267127">
                  <c:v>20.0195312</c:v>
                </c:pt>
                <c:pt idx="267128">
                  <c:v>-36.4990234</c:v>
                </c:pt>
                <c:pt idx="267129">
                  <c:v>-76.5380859</c:v>
                </c:pt>
                <c:pt idx="267130">
                  <c:v>-98.63281249999996</c:v>
                </c:pt>
                <c:pt idx="267131">
                  <c:v>-93.38378909999996</c:v>
                </c:pt>
                <c:pt idx="267132">
                  <c:v>-61.5234375</c:v>
                </c:pt>
                <c:pt idx="267133">
                  <c:v>-15.3808594</c:v>
                </c:pt>
                <c:pt idx="267134">
                  <c:v>26.6113281</c:v>
                </c:pt>
                <c:pt idx="267135">
                  <c:v>71.6552734</c:v>
                </c:pt>
                <c:pt idx="267136">
                  <c:v>95.9472656</c:v>
                </c:pt>
                <c:pt idx="267137">
                  <c:v>95.703125</c:v>
                </c:pt>
                <c:pt idx="267138">
                  <c:v>65.55175779999998</c:v>
                </c:pt>
                <c:pt idx="267139">
                  <c:v>20.8740234</c:v>
                </c:pt>
                <c:pt idx="267140">
                  <c:v>-35.0341797</c:v>
                </c:pt>
                <c:pt idx="267141">
                  <c:v>-76.5380859</c:v>
                </c:pt>
                <c:pt idx="267142">
                  <c:v>-97.1679688</c:v>
                </c:pt>
                <c:pt idx="267143">
                  <c:v>-96.5576172</c:v>
                </c:pt>
                <c:pt idx="267144">
                  <c:v>-66.1621094</c:v>
                </c:pt>
                <c:pt idx="267145">
                  <c:v>-21.9726562</c:v>
                </c:pt>
                <c:pt idx="267146">
                  <c:v>21.1181641</c:v>
                </c:pt>
                <c:pt idx="267147">
                  <c:v>61.7675781</c:v>
                </c:pt>
                <c:pt idx="267148">
                  <c:v>95.9472656</c:v>
                </c:pt>
                <c:pt idx="267149">
                  <c:v>103.271484</c:v>
                </c:pt>
                <c:pt idx="267150">
                  <c:v>72.6318359</c:v>
                </c:pt>
                <c:pt idx="267151">
                  <c:v>21.6064453</c:v>
                </c:pt>
                <c:pt idx="267152">
                  <c:v>-28.8085938</c:v>
                </c:pt>
                <c:pt idx="267153">
                  <c:v>-67.13867190000001</c:v>
                </c:pt>
                <c:pt idx="267154">
                  <c:v>-86.42578119999993</c:v>
                </c:pt>
                <c:pt idx="267155">
                  <c:v>-100.341797</c:v>
                </c:pt>
                <c:pt idx="267156">
                  <c:v>-74.0966797</c:v>
                </c:pt>
                <c:pt idx="267157">
                  <c:v>-25.390625</c:v>
                </c:pt>
                <c:pt idx="267158">
                  <c:v>25.7568359</c:v>
                </c:pt>
                <c:pt idx="267159">
                  <c:v>66.2841797</c:v>
                </c:pt>
                <c:pt idx="267160">
                  <c:v>95.703125</c:v>
                </c:pt>
                <c:pt idx="267161">
                  <c:v>93.75</c:v>
                </c:pt>
                <c:pt idx="267162">
                  <c:v>71.2890625</c:v>
                </c:pt>
                <c:pt idx="267163">
                  <c:v>34.9121094</c:v>
                </c:pt>
                <c:pt idx="267164">
                  <c:v>-13.0615234</c:v>
                </c:pt>
                <c:pt idx="267165">
                  <c:v>-66.65039059999994</c:v>
                </c:pt>
                <c:pt idx="267166">
                  <c:v>-95.703125</c:v>
                </c:pt>
                <c:pt idx="267167">
                  <c:v>-103.271484</c:v>
                </c:pt>
                <c:pt idx="267168">
                  <c:v>-74.8291016</c:v>
                </c:pt>
                <c:pt idx="267169">
                  <c:v>-36.2548828</c:v>
                </c:pt>
                <c:pt idx="267170">
                  <c:v>15.7470703</c:v>
                </c:pt>
                <c:pt idx="267171">
                  <c:v>60.18066409999999</c:v>
                </c:pt>
                <c:pt idx="267172">
                  <c:v>90.08789059999998</c:v>
                </c:pt>
                <c:pt idx="267173">
                  <c:v>97.65625</c:v>
                </c:pt>
                <c:pt idx="267174">
                  <c:v>84.5947266</c:v>
                </c:pt>
                <c:pt idx="267175">
                  <c:v>41.1376953</c:v>
                </c:pt>
                <c:pt idx="267176">
                  <c:v>-11.3525391</c:v>
                </c:pt>
                <c:pt idx="267177">
                  <c:v>-57.61718749999999</c:v>
                </c:pt>
                <c:pt idx="267178">
                  <c:v>-86.6699219</c:v>
                </c:pt>
                <c:pt idx="267179">
                  <c:v>-99.9755859</c:v>
                </c:pt>
                <c:pt idx="267180">
                  <c:v>-88.62304690000001</c:v>
                </c:pt>
                <c:pt idx="267181">
                  <c:v>-47.3632812</c:v>
                </c:pt>
                <c:pt idx="267182">
                  <c:v>3.17382812</c:v>
                </c:pt>
                <c:pt idx="267183">
                  <c:v>50.1708984</c:v>
                </c:pt>
                <c:pt idx="267184">
                  <c:v>91.796875</c:v>
                </c:pt>
                <c:pt idx="267185">
                  <c:v>101.318359</c:v>
                </c:pt>
                <c:pt idx="267186">
                  <c:v>85.08300779999998</c:v>
                </c:pt>
                <c:pt idx="267187">
                  <c:v>42.6025391</c:v>
                </c:pt>
                <c:pt idx="267188">
                  <c:v>-10.1318359</c:v>
                </c:pt>
                <c:pt idx="267189">
                  <c:v>-52.4902344</c:v>
                </c:pt>
                <c:pt idx="267190">
                  <c:v>-87.4023438</c:v>
                </c:pt>
                <c:pt idx="267191">
                  <c:v>-99.7314453</c:v>
                </c:pt>
                <c:pt idx="267192">
                  <c:v>-85.5712891</c:v>
                </c:pt>
                <c:pt idx="267193">
                  <c:v>-47.6074219</c:v>
                </c:pt>
                <c:pt idx="267194">
                  <c:v>-0.9765625</c:v>
                </c:pt>
                <c:pt idx="267195">
                  <c:v>49.6826172</c:v>
                </c:pt>
                <c:pt idx="267196">
                  <c:v>88.13476559999998</c:v>
                </c:pt>
                <c:pt idx="267197">
                  <c:v>99.85351559999998</c:v>
                </c:pt>
                <c:pt idx="267198">
                  <c:v>79.4677734</c:v>
                </c:pt>
                <c:pt idx="267199">
                  <c:v>50.1708984</c:v>
                </c:pt>
                <c:pt idx="267200">
                  <c:v>6.103515619999995</c:v>
                </c:pt>
                <c:pt idx="267201">
                  <c:v>-45.7763672</c:v>
                </c:pt>
                <c:pt idx="267202">
                  <c:v>-84.7167969</c:v>
                </c:pt>
                <c:pt idx="267203">
                  <c:v>-97.90039059999998</c:v>
                </c:pt>
                <c:pt idx="267204">
                  <c:v>-85.9375</c:v>
                </c:pt>
                <c:pt idx="267205">
                  <c:v>-45.5322266</c:v>
                </c:pt>
                <c:pt idx="267206">
                  <c:v>-6.71386719</c:v>
                </c:pt>
                <c:pt idx="267207">
                  <c:v>41.5039062</c:v>
                </c:pt>
                <c:pt idx="267208">
                  <c:v>77.8808594</c:v>
                </c:pt>
                <c:pt idx="267209">
                  <c:v>99.1210938</c:v>
                </c:pt>
                <c:pt idx="267210">
                  <c:v>87.7685547</c:v>
                </c:pt>
                <c:pt idx="267211">
                  <c:v>52.2460938</c:v>
                </c:pt>
                <c:pt idx="267212">
                  <c:v>8.91113281</c:v>
                </c:pt>
                <c:pt idx="267213">
                  <c:v>-44.0673828</c:v>
                </c:pt>
                <c:pt idx="267214">
                  <c:v>-87.15820309999998</c:v>
                </c:pt>
                <c:pt idx="267215">
                  <c:v>-103.149414</c:v>
                </c:pt>
                <c:pt idx="267216">
                  <c:v>-90.2099609</c:v>
                </c:pt>
                <c:pt idx="267217">
                  <c:v>-61.4013672</c:v>
                </c:pt>
                <c:pt idx="267218">
                  <c:v>-11.5966797</c:v>
                </c:pt>
                <c:pt idx="267219">
                  <c:v>36.6210938</c:v>
                </c:pt>
                <c:pt idx="267220">
                  <c:v>76.9042969</c:v>
                </c:pt>
                <c:pt idx="267221">
                  <c:v>101.074219</c:v>
                </c:pt>
                <c:pt idx="267222">
                  <c:v>91.9189453</c:v>
                </c:pt>
                <c:pt idx="267223">
                  <c:v>63.5986328</c:v>
                </c:pt>
                <c:pt idx="267224">
                  <c:v>15.7470703</c:v>
                </c:pt>
                <c:pt idx="267225">
                  <c:v>-31.0058594</c:v>
                </c:pt>
                <c:pt idx="267226">
                  <c:v>-70.3125</c:v>
                </c:pt>
                <c:pt idx="267227">
                  <c:v>-99.4873047</c:v>
                </c:pt>
                <c:pt idx="267228">
                  <c:v>-92.2851562</c:v>
                </c:pt>
                <c:pt idx="267229">
                  <c:v>-65.7958984</c:v>
                </c:pt>
                <c:pt idx="267230">
                  <c:v>-24.1699219</c:v>
                </c:pt>
                <c:pt idx="267231">
                  <c:v>37.5976562</c:v>
                </c:pt>
                <c:pt idx="267232">
                  <c:v>77.39257809999994</c:v>
                </c:pt>
                <c:pt idx="267233">
                  <c:v>97.2900391</c:v>
                </c:pt>
                <c:pt idx="267234">
                  <c:v>94.6044922</c:v>
                </c:pt>
                <c:pt idx="267235">
                  <c:v>69.0917969</c:v>
                </c:pt>
                <c:pt idx="267236">
                  <c:v>26.7333984</c:v>
                </c:pt>
                <c:pt idx="267237">
                  <c:v>-22.4609375</c:v>
                </c:pt>
                <c:pt idx="267238">
                  <c:v>-72.1435547</c:v>
                </c:pt>
                <c:pt idx="267239">
                  <c:v>-97.2900391</c:v>
                </c:pt>
                <c:pt idx="267240">
                  <c:v>-98.1445312</c:v>
                </c:pt>
                <c:pt idx="267241">
                  <c:v>-71.0449219</c:v>
                </c:pt>
                <c:pt idx="267242">
                  <c:v>-23.1933594</c:v>
                </c:pt>
                <c:pt idx="267243">
                  <c:v>32.8369141</c:v>
                </c:pt>
                <c:pt idx="267244">
                  <c:v>70.67871089999993</c:v>
                </c:pt>
                <c:pt idx="267245">
                  <c:v>93.9941406</c:v>
                </c:pt>
                <c:pt idx="267246">
                  <c:v>94.1162109</c:v>
                </c:pt>
                <c:pt idx="267247">
                  <c:v>69.33593749999996</c:v>
                </c:pt>
                <c:pt idx="267248">
                  <c:v>33.6914062</c:v>
                </c:pt>
                <c:pt idx="267249">
                  <c:v>-22.5830078</c:v>
                </c:pt>
                <c:pt idx="267250">
                  <c:v>-70.0683594</c:v>
                </c:pt>
                <c:pt idx="267251">
                  <c:v>-91.4306641</c:v>
                </c:pt>
                <c:pt idx="267252">
                  <c:v>-90.82031249999996</c:v>
                </c:pt>
                <c:pt idx="267253">
                  <c:v>-73.85253909999996</c:v>
                </c:pt>
                <c:pt idx="267254">
                  <c:v>-34.5458984</c:v>
                </c:pt>
                <c:pt idx="267255">
                  <c:v>15.9912109</c:v>
                </c:pt>
                <c:pt idx="267256">
                  <c:v>64.6972656</c:v>
                </c:pt>
                <c:pt idx="267257">
                  <c:v>92.0410156</c:v>
                </c:pt>
                <c:pt idx="267258">
                  <c:v>95.5810547</c:v>
                </c:pt>
                <c:pt idx="267259">
                  <c:v>74.7070312</c:v>
                </c:pt>
                <c:pt idx="267260">
                  <c:v>35.0341797</c:v>
                </c:pt>
                <c:pt idx="267261">
                  <c:v>-8.178710939999998</c:v>
                </c:pt>
                <c:pt idx="267262">
                  <c:v>-60.6689453</c:v>
                </c:pt>
                <c:pt idx="267263">
                  <c:v>-91.3085938</c:v>
                </c:pt>
                <c:pt idx="267264">
                  <c:v>-102.050781</c:v>
                </c:pt>
                <c:pt idx="267265">
                  <c:v>-83.3740234</c:v>
                </c:pt>
                <c:pt idx="267266">
                  <c:v>-43.5791016</c:v>
                </c:pt>
                <c:pt idx="267267">
                  <c:v>7.69042969</c:v>
                </c:pt>
                <c:pt idx="267268">
                  <c:v>61.4013672</c:v>
                </c:pt>
                <c:pt idx="267269">
                  <c:v>95.82519529999998</c:v>
                </c:pt>
                <c:pt idx="267270">
                  <c:v>97.77832029999998</c:v>
                </c:pt>
                <c:pt idx="267271">
                  <c:v>79.9560547</c:v>
                </c:pt>
                <c:pt idx="267272">
                  <c:v>44.55566409999999</c:v>
                </c:pt>
                <c:pt idx="267273">
                  <c:v>-6.71386719</c:v>
                </c:pt>
                <c:pt idx="267274">
                  <c:v>-59.6923828</c:v>
                </c:pt>
                <c:pt idx="267275">
                  <c:v>-92.77343749999996</c:v>
                </c:pt>
                <c:pt idx="267276">
                  <c:v>-98.38867190000001</c:v>
                </c:pt>
                <c:pt idx="267277">
                  <c:v>-80.078125</c:v>
                </c:pt>
                <c:pt idx="267278">
                  <c:v>-39.9169922</c:v>
                </c:pt>
                <c:pt idx="267279">
                  <c:v>6.71386719</c:v>
                </c:pt>
                <c:pt idx="267280">
                  <c:v>55.5419922</c:v>
                </c:pt>
                <c:pt idx="267281">
                  <c:v>88.7451172</c:v>
                </c:pt>
                <c:pt idx="267282">
                  <c:v>101.196289</c:v>
                </c:pt>
                <c:pt idx="267283">
                  <c:v>85.9375</c:v>
                </c:pt>
                <c:pt idx="267284">
                  <c:v>51.7578125</c:v>
                </c:pt>
                <c:pt idx="267285">
                  <c:v>-6.835937499999997</c:v>
                </c:pt>
                <c:pt idx="267286">
                  <c:v>-50.1708984</c:v>
                </c:pt>
                <c:pt idx="267287">
                  <c:v>-80.5664062</c:v>
                </c:pt>
                <c:pt idx="267288">
                  <c:v>-98.9990234</c:v>
                </c:pt>
                <c:pt idx="267289">
                  <c:v>-88.8671875</c:v>
                </c:pt>
                <c:pt idx="267290">
                  <c:v>-44.3115234</c:v>
                </c:pt>
                <c:pt idx="267291">
                  <c:v>6.835937499999997</c:v>
                </c:pt>
                <c:pt idx="267292">
                  <c:v>50.6591797</c:v>
                </c:pt>
                <c:pt idx="267293">
                  <c:v>80.68847659999993</c:v>
                </c:pt>
                <c:pt idx="267294">
                  <c:v>98.5107422</c:v>
                </c:pt>
                <c:pt idx="267295">
                  <c:v>82.7636719</c:v>
                </c:pt>
                <c:pt idx="267296">
                  <c:v>49.0722656</c:v>
                </c:pt>
                <c:pt idx="267297">
                  <c:v>1.34277344</c:v>
                </c:pt>
                <c:pt idx="267298">
                  <c:v>-50.6591797</c:v>
                </c:pt>
                <c:pt idx="267299">
                  <c:v>-82.6416016</c:v>
                </c:pt>
                <c:pt idx="267300">
                  <c:v>-101.318359</c:v>
                </c:pt>
                <c:pt idx="267301">
                  <c:v>-88.5009766</c:v>
                </c:pt>
                <c:pt idx="267302">
                  <c:v>-57.0068359</c:v>
                </c:pt>
                <c:pt idx="267303">
                  <c:v>-11.5966797</c:v>
                </c:pt>
                <c:pt idx="267304">
                  <c:v>43.2128906</c:v>
                </c:pt>
                <c:pt idx="267305">
                  <c:v>81.9091797</c:v>
                </c:pt>
                <c:pt idx="267306">
                  <c:v>106.445312</c:v>
                </c:pt>
                <c:pt idx="267307">
                  <c:v>85.9375</c:v>
                </c:pt>
                <c:pt idx="267308">
                  <c:v>55.6640625</c:v>
                </c:pt>
                <c:pt idx="267309">
                  <c:v>13.671875</c:v>
                </c:pt>
                <c:pt idx="267310">
                  <c:v>-37.109375</c:v>
                </c:pt>
                <c:pt idx="267311">
                  <c:v>-82.03125</c:v>
                </c:pt>
                <c:pt idx="267312">
                  <c:v>-99.1210938</c:v>
                </c:pt>
                <c:pt idx="267313">
                  <c:v>-91.1865234</c:v>
                </c:pt>
                <c:pt idx="267314">
                  <c:v>-59.9365234</c:v>
                </c:pt>
                <c:pt idx="267315">
                  <c:v>-13.4277344</c:v>
                </c:pt>
                <c:pt idx="267316">
                  <c:v>34.7900391</c:v>
                </c:pt>
                <c:pt idx="267317">
                  <c:v>70.55664059999998</c:v>
                </c:pt>
                <c:pt idx="267318">
                  <c:v>97.65625</c:v>
                </c:pt>
                <c:pt idx="267319">
                  <c:v>85.8154297</c:v>
                </c:pt>
                <c:pt idx="267320">
                  <c:v>55.2978516</c:v>
                </c:pt>
                <c:pt idx="267321">
                  <c:v>15.0146484</c:v>
                </c:pt>
                <c:pt idx="267322">
                  <c:v>-29.4189453</c:v>
                </c:pt>
                <c:pt idx="267323">
                  <c:v>-70.80078119999993</c:v>
                </c:pt>
                <c:pt idx="267324">
                  <c:v>-93.2617188</c:v>
                </c:pt>
                <c:pt idx="267325">
                  <c:v>-94.7265625</c:v>
                </c:pt>
                <c:pt idx="267326">
                  <c:v>-65.0634766</c:v>
                </c:pt>
                <c:pt idx="267327">
                  <c:v>-22.3388672</c:v>
                </c:pt>
                <c:pt idx="267328">
                  <c:v>29.5410156</c:v>
                </c:pt>
                <c:pt idx="267329">
                  <c:v>69.2138672</c:v>
                </c:pt>
                <c:pt idx="267330">
                  <c:v>95.3369141</c:v>
                </c:pt>
                <c:pt idx="267331">
                  <c:v>89.7216797</c:v>
                </c:pt>
                <c:pt idx="267332">
                  <c:v>63.4765625</c:v>
                </c:pt>
                <c:pt idx="267333">
                  <c:v>26.7333984</c:v>
                </c:pt>
                <c:pt idx="267334">
                  <c:v>-25.5126953</c:v>
                </c:pt>
                <c:pt idx="267335">
                  <c:v>-74.7070312</c:v>
                </c:pt>
                <c:pt idx="267336">
                  <c:v>-94.1162109</c:v>
                </c:pt>
                <c:pt idx="267337">
                  <c:v>-97.1679688</c:v>
                </c:pt>
                <c:pt idx="267338">
                  <c:v>-73.2421875</c:v>
                </c:pt>
                <c:pt idx="267339">
                  <c:v>-35.8886719</c:v>
                </c:pt>
                <c:pt idx="267340">
                  <c:v>19.53125</c:v>
                </c:pt>
                <c:pt idx="267341">
                  <c:v>63.5986328</c:v>
                </c:pt>
                <c:pt idx="267342">
                  <c:v>94.3603516</c:v>
                </c:pt>
                <c:pt idx="267343">
                  <c:v>97.2900391</c:v>
                </c:pt>
                <c:pt idx="267344">
                  <c:v>79.9560547</c:v>
                </c:pt>
                <c:pt idx="267345">
                  <c:v>23.4375</c:v>
                </c:pt>
                <c:pt idx="267346">
                  <c:v>-21.7285156</c:v>
                </c:pt>
                <c:pt idx="267347">
                  <c:v>-63.5986328</c:v>
                </c:pt>
                <c:pt idx="267348">
                  <c:v>-88.62304690000001</c:v>
                </c:pt>
                <c:pt idx="267349">
                  <c:v>-99.1210938</c:v>
                </c:pt>
                <c:pt idx="267350">
                  <c:v>-78.2470703</c:v>
                </c:pt>
                <c:pt idx="267351">
                  <c:v>-31.1279297</c:v>
                </c:pt>
                <c:pt idx="267352">
                  <c:v>19.0429688</c:v>
                </c:pt>
                <c:pt idx="267353">
                  <c:v>57.1289062</c:v>
                </c:pt>
                <c:pt idx="267354">
                  <c:v>92.77343749999996</c:v>
                </c:pt>
                <c:pt idx="267355">
                  <c:v>97.1679688</c:v>
                </c:pt>
                <c:pt idx="267356">
                  <c:v>72.3876953</c:v>
                </c:pt>
                <c:pt idx="267357">
                  <c:v>36.3769531</c:v>
                </c:pt>
                <c:pt idx="267358">
                  <c:v>-12.2070312</c:v>
                </c:pt>
                <c:pt idx="267359">
                  <c:v>-63.7207031</c:v>
                </c:pt>
                <c:pt idx="267360">
                  <c:v>-95.703125</c:v>
                </c:pt>
                <c:pt idx="267361">
                  <c:v>-99.3652344</c:v>
                </c:pt>
                <c:pt idx="267362">
                  <c:v>-85.20507809999994</c:v>
                </c:pt>
                <c:pt idx="267363">
                  <c:v>-37.7197266</c:v>
                </c:pt>
                <c:pt idx="267364">
                  <c:v>15.8691406</c:v>
                </c:pt>
                <c:pt idx="267365">
                  <c:v>57.1289062</c:v>
                </c:pt>
                <c:pt idx="267366">
                  <c:v>93.01757809999998</c:v>
                </c:pt>
                <c:pt idx="267367">
                  <c:v>98.1445312</c:v>
                </c:pt>
                <c:pt idx="267368">
                  <c:v>85.4492188</c:v>
                </c:pt>
                <c:pt idx="267369">
                  <c:v>47.6074219</c:v>
                </c:pt>
                <c:pt idx="267370">
                  <c:v>-8.30078125</c:v>
                </c:pt>
                <c:pt idx="267371">
                  <c:v>-50.9033203</c:v>
                </c:pt>
                <c:pt idx="267372">
                  <c:v>-90.08789059999998</c:v>
                </c:pt>
                <c:pt idx="267373">
                  <c:v>-93.75</c:v>
                </c:pt>
                <c:pt idx="267374">
                  <c:v>-75.9277344</c:v>
                </c:pt>
                <c:pt idx="267375">
                  <c:v>-42.3583984</c:v>
                </c:pt>
                <c:pt idx="267376">
                  <c:v>-2.31933594</c:v>
                </c:pt>
                <c:pt idx="267377">
                  <c:v>47.4853516</c:v>
                </c:pt>
                <c:pt idx="267378">
                  <c:v>80.68847659999993</c:v>
                </c:pt>
                <c:pt idx="267379">
                  <c:v>100.708008</c:v>
                </c:pt>
                <c:pt idx="267380">
                  <c:v>87.15820309999998</c:v>
                </c:pt>
                <c:pt idx="267381">
                  <c:v>51.6357422</c:v>
                </c:pt>
                <c:pt idx="267382">
                  <c:v>-7.812499999999997</c:v>
                </c:pt>
                <c:pt idx="267383">
                  <c:v>-44.7998047</c:v>
                </c:pt>
                <c:pt idx="267384">
                  <c:v>-82.03125</c:v>
                </c:pt>
                <c:pt idx="267385">
                  <c:v>-97.0458984</c:v>
                </c:pt>
                <c:pt idx="267386">
                  <c:v>-84.7167969</c:v>
                </c:pt>
                <c:pt idx="267387">
                  <c:v>-47.9736328</c:v>
                </c:pt>
                <c:pt idx="267388">
                  <c:v>-1.58691406</c:v>
                </c:pt>
                <c:pt idx="267389">
                  <c:v>47.4853516</c:v>
                </c:pt>
                <c:pt idx="267390">
                  <c:v>81.66503909999996</c:v>
                </c:pt>
                <c:pt idx="267391">
                  <c:v>94.2382812</c:v>
                </c:pt>
                <c:pt idx="267392">
                  <c:v>91.3085938</c:v>
                </c:pt>
                <c:pt idx="267393">
                  <c:v>54.5654297</c:v>
                </c:pt>
                <c:pt idx="267394">
                  <c:v>2.80761719</c:v>
                </c:pt>
                <c:pt idx="267395">
                  <c:v>-45.8984375</c:v>
                </c:pt>
                <c:pt idx="267396">
                  <c:v>-78.6132812</c:v>
                </c:pt>
                <c:pt idx="267397">
                  <c:v>-99.3652344</c:v>
                </c:pt>
                <c:pt idx="267398">
                  <c:v>-93.2617188</c:v>
                </c:pt>
                <c:pt idx="267399">
                  <c:v>-62.7441406</c:v>
                </c:pt>
                <c:pt idx="267400">
                  <c:v>-12.8173828</c:v>
                </c:pt>
                <c:pt idx="267401">
                  <c:v>42.4804688</c:v>
                </c:pt>
                <c:pt idx="267402">
                  <c:v>79.22363279999998</c:v>
                </c:pt>
                <c:pt idx="267403">
                  <c:v>95.82519529999998</c:v>
                </c:pt>
                <c:pt idx="267404">
                  <c:v>84.22851559999998</c:v>
                </c:pt>
                <c:pt idx="267405">
                  <c:v>60.3027344</c:v>
                </c:pt>
                <c:pt idx="267406">
                  <c:v>20.2636719</c:v>
                </c:pt>
                <c:pt idx="267407">
                  <c:v>-27.0996094</c:v>
                </c:pt>
                <c:pt idx="267408">
                  <c:v>-78.9794922</c:v>
                </c:pt>
                <c:pt idx="267409">
                  <c:v>-94.2382812</c:v>
                </c:pt>
                <c:pt idx="267410">
                  <c:v>-92.6513672</c:v>
                </c:pt>
                <c:pt idx="267411">
                  <c:v>-71.1669922</c:v>
                </c:pt>
                <c:pt idx="267412">
                  <c:v>-18.6767578</c:v>
                </c:pt>
                <c:pt idx="267413">
                  <c:v>40.8935547</c:v>
                </c:pt>
                <c:pt idx="267414">
                  <c:v>80.68847659999993</c:v>
                </c:pt>
                <c:pt idx="267415">
                  <c:v>99.1210938</c:v>
                </c:pt>
                <c:pt idx="267416">
                  <c:v>95.82519529999998</c:v>
                </c:pt>
                <c:pt idx="267417">
                  <c:v>68.2373047</c:v>
                </c:pt>
                <c:pt idx="267418">
                  <c:v>24.6582031</c:v>
                </c:pt>
                <c:pt idx="267419">
                  <c:v>-36.2548828</c:v>
                </c:pt>
                <c:pt idx="267420">
                  <c:v>-72.3876953</c:v>
                </c:pt>
                <c:pt idx="267421">
                  <c:v>-90.94238279999998</c:v>
                </c:pt>
                <c:pt idx="267422">
                  <c:v>-93.2617188</c:v>
                </c:pt>
                <c:pt idx="267423">
                  <c:v>-66.1621094</c:v>
                </c:pt>
                <c:pt idx="267424">
                  <c:v>-22.5830078</c:v>
                </c:pt>
                <c:pt idx="267425">
                  <c:v>28.5644531</c:v>
                </c:pt>
                <c:pt idx="267426">
                  <c:v>76.7822266</c:v>
                </c:pt>
                <c:pt idx="267427">
                  <c:v>94.4824219</c:v>
                </c:pt>
                <c:pt idx="267428">
                  <c:v>95.0927734</c:v>
                </c:pt>
                <c:pt idx="267429">
                  <c:v>71.4111328</c:v>
                </c:pt>
                <c:pt idx="267430">
                  <c:v>28.6865234</c:v>
                </c:pt>
                <c:pt idx="267431">
                  <c:v>-21.2402344</c:v>
                </c:pt>
                <c:pt idx="267432">
                  <c:v>-66.65039059999994</c:v>
                </c:pt>
                <c:pt idx="267433">
                  <c:v>-100.219727</c:v>
                </c:pt>
                <c:pt idx="267434">
                  <c:v>-92.4072266</c:v>
                </c:pt>
                <c:pt idx="267435">
                  <c:v>-73.60839839999993</c:v>
                </c:pt>
                <c:pt idx="267436">
                  <c:v>-29.7851562</c:v>
                </c:pt>
                <c:pt idx="267437">
                  <c:v>24.90234379999998</c:v>
                </c:pt>
                <c:pt idx="267438">
                  <c:v>66.52832029999998</c:v>
                </c:pt>
                <c:pt idx="267439">
                  <c:v>90.08789059999998</c:v>
                </c:pt>
                <c:pt idx="267440">
                  <c:v>88.8671875</c:v>
                </c:pt>
                <c:pt idx="267441">
                  <c:v>75.19531249999996</c:v>
                </c:pt>
                <c:pt idx="267442">
                  <c:v>28.6865234</c:v>
                </c:pt>
                <c:pt idx="267443">
                  <c:v>-14.2822266</c:v>
                </c:pt>
                <c:pt idx="267444">
                  <c:v>-65.0634766</c:v>
                </c:pt>
                <c:pt idx="267445">
                  <c:v>-95.82519529999998</c:v>
                </c:pt>
                <c:pt idx="267446">
                  <c:v>-101.928711</c:v>
                </c:pt>
                <c:pt idx="267447">
                  <c:v>-78.0029297</c:v>
                </c:pt>
                <c:pt idx="267448">
                  <c:v>-32.2265625</c:v>
                </c:pt>
                <c:pt idx="267449">
                  <c:v>22.9492188</c:v>
                </c:pt>
                <c:pt idx="267450">
                  <c:v>63.8427734</c:v>
                </c:pt>
                <c:pt idx="267451">
                  <c:v>90.94238279999998</c:v>
                </c:pt>
                <c:pt idx="267452">
                  <c:v>88.62304690000001</c:v>
                </c:pt>
                <c:pt idx="267453">
                  <c:v>75.0732422</c:v>
                </c:pt>
                <c:pt idx="267454">
                  <c:v>36.9873047</c:v>
                </c:pt>
                <c:pt idx="267455">
                  <c:v>-15.1367188</c:v>
                </c:pt>
                <c:pt idx="267456">
                  <c:v>-63.5986328</c:v>
                </c:pt>
                <c:pt idx="267457">
                  <c:v>-92.89550779999998</c:v>
                </c:pt>
                <c:pt idx="267458">
                  <c:v>-98.38867190000001</c:v>
                </c:pt>
                <c:pt idx="267459">
                  <c:v>-79.1015625</c:v>
                </c:pt>
                <c:pt idx="267460">
                  <c:v>-43.8232422</c:v>
                </c:pt>
                <c:pt idx="267461">
                  <c:v>13.7939453</c:v>
                </c:pt>
                <c:pt idx="267462">
                  <c:v>54.6875</c:v>
                </c:pt>
                <c:pt idx="267463">
                  <c:v>86.3037109</c:v>
                </c:pt>
                <c:pt idx="267464">
                  <c:v>99.4873047</c:v>
                </c:pt>
                <c:pt idx="267465">
                  <c:v>82.7636719</c:v>
                </c:pt>
                <c:pt idx="267466">
                  <c:v>40.6494141</c:v>
                </c:pt>
                <c:pt idx="267467">
                  <c:v>0.366210938</c:v>
                </c:pt>
                <c:pt idx="267468">
                  <c:v>-52.4902344</c:v>
                </c:pt>
                <c:pt idx="267469">
                  <c:v>-90.33203119999993</c:v>
                </c:pt>
                <c:pt idx="267470">
                  <c:v>-97.77832029999998</c:v>
                </c:pt>
                <c:pt idx="267471">
                  <c:v>-86.18164059999998</c:v>
                </c:pt>
                <c:pt idx="267472">
                  <c:v>-47.2412109</c:v>
                </c:pt>
                <c:pt idx="267473">
                  <c:v>1.34277344</c:v>
                </c:pt>
                <c:pt idx="267474">
                  <c:v>51.39160159999999</c:v>
                </c:pt>
                <c:pt idx="267475">
                  <c:v>80.8105469</c:v>
                </c:pt>
                <c:pt idx="267476">
                  <c:v>100.952148</c:v>
                </c:pt>
                <c:pt idx="267477">
                  <c:v>89.5996094</c:v>
                </c:pt>
                <c:pt idx="267478">
                  <c:v>52.0019531</c:v>
                </c:pt>
                <c:pt idx="267479">
                  <c:v>-0.244140625</c:v>
                </c:pt>
                <c:pt idx="267480">
                  <c:v>-44.6777344</c:v>
                </c:pt>
                <c:pt idx="267481">
                  <c:v>-83.0078125</c:v>
                </c:pt>
                <c:pt idx="267482">
                  <c:v>-93.9941406</c:v>
                </c:pt>
                <c:pt idx="267483">
                  <c:v>-88.37890619999993</c:v>
                </c:pt>
                <c:pt idx="267484">
                  <c:v>-57.2509766</c:v>
                </c:pt>
                <c:pt idx="267485">
                  <c:v>-6.95800781</c:v>
                </c:pt>
                <c:pt idx="267486">
                  <c:v>45.1660156</c:v>
                </c:pt>
                <c:pt idx="267487">
                  <c:v>80.8105469</c:v>
                </c:pt>
                <c:pt idx="267488">
                  <c:v>100.463867</c:v>
                </c:pt>
                <c:pt idx="267489">
                  <c:v>88.37890619999993</c:v>
                </c:pt>
                <c:pt idx="267490">
                  <c:v>51.5136719</c:v>
                </c:pt>
                <c:pt idx="267491">
                  <c:v>9.39941406</c:v>
                </c:pt>
                <c:pt idx="267492">
                  <c:v>-40.4052734</c:v>
                </c:pt>
                <c:pt idx="267493">
                  <c:v>-82.88574219999992</c:v>
                </c:pt>
                <c:pt idx="267494">
                  <c:v>-98.63281249999996</c:v>
                </c:pt>
                <c:pt idx="267495">
                  <c:v>-83.984375</c:v>
                </c:pt>
                <c:pt idx="267496">
                  <c:v>-58.9599609</c:v>
                </c:pt>
                <c:pt idx="267497">
                  <c:v>-11.1083984</c:v>
                </c:pt>
                <c:pt idx="267498">
                  <c:v>40.2832031</c:v>
                </c:pt>
                <c:pt idx="267499">
                  <c:v>79.9560547</c:v>
                </c:pt>
                <c:pt idx="267500">
                  <c:v>98.2666016</c:v>
                </c:pt>
                <c:pt idx="267501">
                  <c:v>88.13476559999998</c:v>
                </c:pt>
                <c:pt idx="267502">
                  <c:v>63.7207031</c:v>
                </c:pt>
                <c:pt idx="267503">
                  <c:v>12.2070312</c:v>
                </c:pt>
                <c:pt idx="267504">
                  <c:v>-37.8417969</c:v>
                </c:pt>
                <c:pt idx="267505">
                  <c:v>-75.8056641</c:v>
                </c:pt>
                <c:pt idx="267506">
                  <c:v>-99.60937499999996</c:v>
                </c:pt>
                <c:pt idx="267507">
                  <c:v>-91.796875</c:v>
                </c:pt>
                <c:pt idx="267508">
                  <c:v>-62.0117188</c:v>
                </c:pt>
                <c:pt idx="267509">
                  <c:v>-17.7001953</c:v>
                </c:pt>
                <c:pt idx="267510">
                  <c:v>36.9873047</c:v>
                </c:pt>
                <c:pt idx="267511">
                  <c:v>79.7119141</c:v>
                </c:pt>
                <c:pt idx="267512">
                  <c:v>98.2666016</c:v>
                </c:pt>
                <c:pt idx="267513">
                  <c:v>91.4306641</c:v>
                </c:pt>
                <c:pt idx="267514">
                  <c:v>66.0400391</c:v>
                </c:pt>
                <c:pt idx="267515">
                  <c:v>18.6767578</c:v>
                </c:pt>
                <c:pt idx="267516">
                  <c:v>-34.7900391</c:v>
                </c:pt>
                <c:pt idx="267517">
                  <c:v>-72.50976559999998</c:v>
                </c:pt>
                <c:pt idx="267518">
                  <c:v>-94.2382812</c:v>
                </c:pt>
                <c:pt idx="267519">
                  <c:v>-96.92382809999998</c:v>
                </c:pt>
                <c:pt idx="267520">
                  <c:v>-69.8242188</c:v>
                </c:pt>
                <c:pt idx="267521">
                  <c:v>-22.8271484</c:v>
                </c:pt>
                <c:pt idx="267522">
                  <c:v>29.6630859</c:v>
                </c:pt>
                <c:pt idx="267523">
                  <c:v>72.50976559999998</c:v>
                </c:pt>
                <c:pt idx="267524">
                  <c:v>89.35546879999995</c:v>
                </c:pt>
                <c:pt idx="267525">
                  <c:v>89.84375</c:v>
                </c:pt>
                <c:pt idx="267526">
                  <c:v>72.87597659999993</c:v>
                </c:pt>
                <c:pt idx="267527">
                  <c:v>29.4189453</c:v>
                </c:pt>
                <c:pt idx="267528">
                  <c:v>-25.0244141</c:v>
                </c:pt>
                <c:pt idx="267529">
                  <c:v>-72.3876953</c:v>
                </c:pt>
                <c:pt idx="267530">
                  <c:v>-96.92382809999998</c:v>
                </c:pt>
                <c:pt idx="267531">
                  <c:v>-92.6513672</c:v>
                </c:pt>
                <c:pt idx="267532">
                  <c:v>-66.8945312</c:v>
                </c:pt>
                <c:pt idx="267533">
                  <c:v>-28.8085938</c:v>
                </c:pt>
                <c:pt idx="267534">
                  <c:v>20.6298828</c:v>
                </c:pt>
                <c:pt idx="267535">
                  <c:v>59.81445309999999</c:v>
                </c:pt>
                <c:pt idx="267536">
                  <c:v>89.35546879999995</c:v>
                </c:pt>
                <c:pt idx="267537">
                  <c:v>97.4121094</c:v>
                </c:pt>
                <c:pt idx="267538">
                  <c:v>75.0732422</c:v>
                </c:pt>
                <c:pt idx="267539">
                  <c:v>30.5175781</c:v>
                </c:pt>
                <c:pt idx="267540">
                  <c:v>-20.7519531</c:v>
                </c:pt>
                <c:pt idx="267541">
                  <c:v>-62.9882812</c:v>
                </c:pt>
                <c:pt idx="267542">
                  <c:v>-92.4072266</c:v>
                </c:pt>
                <c:pt idx="267543">
                  <c:v>-93.87207029999993</c:v>
                </c:pt>
                <c:pt idx="267544">
                  <c:v>-72.9980469</c:v>
                </c:pt>
                <c:pt idx="267545">
                  <c:v>-32.1044922</c:v>
                </c:pt>
                <c:pt idx="267546">
                  <c:v>16.2353516</c:v>
                </c:pt>
                <c:pt idx="267547">
                  <c:v>52.6123047</c:v>
                </c:pt>
                <c:pt idx="267548">
                  <c:v>92.89550779999998</c:v>
                </c:pt>
                <c:pt idx="267549">
                  <c:v>102.294922</c:v>
                </c:pt>
                <c:pt idx="267550">
                  <c:v>76.7822266</c:v>
                </c:pt>
                <c:pt idx="267551">
                  <c:v>40.4052734</c:v>
                </c:pt>
                <c:pt idx="267552">
                  <c:v>-13.7939453</c:v>
                </c:pt>
                <c:pt idx="267553">
                  <c:v>-54.93164059999999</c:v>
                </c:pt>
                <c:pt idx="267554">
                  <c:v>-85.20507809999994</c:v>
                </c:pt>
                <c:pt idx="267555">
                  <c:v>-101.68457</c:v>
                </c:pt>
                <c:pt idx="267556">
                  <c:v>-84.22851559999998</c:v>
                </c:pt>
                <c:pt idx="267557">
                  <c:v>-32.2265625</c:v>
                </c:pt>
                <c:pt idx="267558">
                  <c:v>10.6201172</c:v>
                </c:pt>
                <c:pt idx="267559">
                  <c:v>53.2226562</c:v>
                </c:pt>
                <c:pt idx="267560">
                  <c:v>86.3037109</c:v>
                </c:pt>
                <c:pt idx="267561">
                  <c:v>100.708008</c:v>
                </c:pt>
                <c:pt idx="267562">
                  <c:v>82.7636719</c:v>
                </c:pt>
                <c:pt idx="267563">
                  <c:v>41.6259766</c:v>
                </c:pt>
                <c:pt idx="267564">
                  <c:v>-0.854492188</c:v>
                </c:pt>
                <c:pt idx="267565">
                  <c:v>-55.9082031</c:v>
                </c:pt>
                <c:pt idx="267566">
                  <c:v>-91.4306641</c:v>
                </c:pt>
                <c:pt idx="267567">
                  <c:v>-102.050781</c:v>
                </c:pt>
                <c:pt idx="267568">
                  <c:v>-85.08300779999998</c:v>
                </c:pt>
                <c:pt idx="267569">
                  <c:v>-50.78125</c:v>
                </c:pt>
                <c:pt idx="267570">
                  <c:v>7.69042969</c:v>
                </c:pt>
                <c:pt idx="267571">
                  <c:v>52.9785156</c:v>
                </c:pt>
                <c:pt idx="267572">
                  <c:v>87.2802734</c:v>
                </c:pt>
                <c:pt idx="267573">
                  <c:v>98.38867190000001</c:v>
                </c:pt>
                <c:pt idx="267574">
                  <c:v>90.2099609</c:v>
                </c:pt>
                <c:pt idx="267575">
                  <c:v>53.34472659999999</c:v>
                </c:pt>
                <c:pt idx="267576">
                  <c:v>0.244140625</c:v>
                </c:pt>
                <c:pt idx="267577">
                  <c:v>-51.0253906</c:v>
                </c:pt>
                <c:pt idx="267578">
                  <c:v>-79.8339844</c:v>
                </c:pt>
                <c:pt idx="267579">
                  <c:v>-89.5996094</c:v>
                </c:pt>
                <c:pt idx="267580">
                  <c:v>-83.2519531</c:v>
                </c:pt>
                <c:pt idx="267581">
                  <c:v>-55.5419922</c:v>
                </c:pt>
                <c:pt idx="267582">
                  <c:v>-1.83105469</c:v>
                </c:pt>
                <c:pt idx="267583">
                  <c:v>44.1894531</c:v>
                </c:pt>
                <c:pt idx="267584">
                  <c:v>82.15332029999998</c:v>
                </c:pt>
                <c:pt idx="267585">
                  <c:v>94.97070309999998</c:v>
                </c:pt>
                <c:pt idx="267586">
                  <c:v>89.11132809999998</c:v>
                </c:pt>
                <c:pt idx="267587">
                  <c:v>48.4619141</c:v>
                </c:pt>
                <c:pt idx="267588">
                  <c:v>2.56347656</c:v>
                </c:pt>
                <c:pt idx="267589">
                  <c:v>-47.3632812</c:v>
                </c:pt>
                <c:pt idx="267590">
                  <c:v>-86.7919922</c:v>
                </c:pt>
                <c:pt idx="267591">
                  <c:v>-101.5625</c:v>
                </c:pt>
                <c:pt idx="267592">
                  <c:v>-88.5009766</c:v>
                </c:pt>
                <c:pt idx="267593">
                  <c:v>-53.9550781</c:v>
                </c:pt>
                <c:pt idx="267594">
                  <c:v>-9.52148438</c:v>
                </c:pt>
                <c:pt idx="267595">
                  <c:v>39.30664059999999</c:v>
                </c:pt>
                <c:pt idx="267596">
                  <c:v>80.32226559999998</c:v>
                </c:pt>
                <c:pt idx="267597">
                  <c:v>103.515625</c:v>
                </c:pt>
                <c:pt idx="267598">
                  <c:v>93.1396484</c:v>
                </c:pt>
                <c:pt idx="267599">
                  <c:v>58.83789059999999</c:v>
                </c:pt>
                <c:pt idx="267600">
                  <c:v>11.8408203</c:v>
                </c:pt>
                <c:pt idx="267601">
                  <c:v>-41.8701172</c:v>
                </c:pt>
                <c:pt idx="267602">
                  <c:v>-82.6416016</c:v>
                </c:pt>
                <c:pt idx="267603">
                  <c:v>-95.2148438</c:v>
                </c:pt>
                <c:pt idx="267604">
                  <c:v>-90.57617190000001</c:v>
                </c:pt>
                <c:pt idx="267605">
                  <c:v>-61.4013672</c:v>
                </c:pt>
                <c:pt idx="267606">
                  <c:v>-14.5263672</c:v>
                </c:pt>
                <c:pt idx="267607">
                  <c:v>37.2314453</c:v>
                </c:pt>
                <c:pt idx="267608">
                  <c:v>79.5898438</c:v>
                </c:pt>
                <c:pt idx="267609">
                  <c:v>94.4824219</c:v>
                </c:pt>
                <c:pt idx="267610">
                  <c:v>93.2617188</c:v>
                </c:pt>
                <c:pt idx="267611">
                  <c:v>66.40625</c:v>
                </c:pt>
                <c:pt idx="267612">
                  <c:v>23.3154297</c:v>
                </c:pt>
                <c:pt idx="267613">
                  <c:v>-24.7802734</c:v>
                </c:pt>
                <c:pt idx="267614">
                  <c:v>-71.5332031</c:v>
                </c:pt>
                <c:pt idx="267615">
                  <c:v>-97.65625</c:v>
                </c:pt>
                <c:pt idx="267616">
                  <c:v>-93.1396484</c:v>
                </c:pt>
                <c:pt idx="267617">
                  <c:v>-59.9365234</c:v>
                </c:pt>
                <c:pt idx="267618">
                  <c:v>-17.3339844</c:v>
                </c:pt>
                <c:pt idx="267619">
                  <c:v>27.8320312</c:v>
                </c:pt>
                <c:pt idx="267620">
                  <c:v>71.4111328</c:v>
                </c:pt>
                <c:pt idx="267621">
                  <c:v>98.1445312</c:v>
                </c:pt>
                <c:pt idx="267622">
                  <c:v>100.830078</c:v>
                </c:pt>
                <c:pt idx="267623">
                  <c:v>65.9179688</c:v>
                </c:pt>
                <c:pt idx="267624">
                  <c:v>15.1367188</c:v>
                </c:pt>
                <c:pt idx="267625">
                  <c:v>-27.34375</c:v>
                </c:pt>
                <c:pt idx="267626">
                  <c:v>-68.4814453</c:v>
                </c:pt>
                <c:pt idx="267627">
                  <c:v>-95.2148438</c:v>
                </c:pt>
                <c:pt idx="267628">
                  <c:v>-96.80175779999998</c:v>
                </c:pt>
                <c:pt idx="267629">
                  <c:v>-66.65039059999994</c:v>
                </c:pt>
                <c:pt idx="267630">
                  <c:v>-31.3720703</c:v>
                </c:pt>
                <c:pt idx="267631">
                  <c:v>23.4375</c:v>
                </c:pt>
                <c:pt idx="267632">
                  <c:v>70.0683594</c:v>
                </c:pt>
                <c:pt idx="267633">
                  <c:v>97.0458984</c:v>
                </c:pt>
                <c:pt idx="267634">
                  <c:v>99.4873047</c:v>
                </c:pt>
                <c:pt idx="267635">
                  <c:v>70.67871089999993</c:v>
                </c:pt>
                <c:pt idx="267636">
                  <c:v>26.8554688</c:v>
                </c:pt>
                <c:pt idx="267637">
                  <c:v>-16.2353516</c:v>
                </c:pt>
                <c:pt idx="267638">
                  <c:v>-63.2324219</c:v>
                </c:pt>
                <c:pt idx="267639">
                  <c:v>-92.5292969</c:v>
                </c:pt>
                <c:pt idx="267640">
                  <c:v>-94.4824219</c:v>
                </c:pt>
                <c:pt idx="267641">
                  <c:v>-74.8291016</c:v>
                </c:pt>
                <c:pt idx="267642">
                  <c:v>-36.1328125</c:v>
                </c:pt>
                <c:pt idx="267643">
                  <c:v>15.2587891</c:v>
                </c:pt>
                <c:pt idx="267644">
                  <c:v>61.15722659999999</c:v>
                </c:pt>
                <c:pt idx="267645">
                  <c:v>89.7216797</c:v>
                </c:pt>
                <c:pt idx="267646">
                  <c:v>95.82519529999998</c:v>
                </c:pt>
                <c:pt idx="267647">
                  <c:v>79.22363279999998</c:v>
                </c:pt>
                <c:pt idx="267648">
                  <c:v>37.9638672</c:v>
                </c:pt>
                <c:pt idx="267649">
                  <c:v>-15.0146484</c:v>
                </c:pt>
                <c:pt idx="267650">
                  <c:v>-59.4482422</c:v>
                </c:pt>
                <c:pt idx="267651">
                  <c:v>-82.88574219999992</c:v>
                </c:pt>
                <c:pt idx="267652">
                  <c:v>-94.1162109</c:v>
                </c:pt>
                <c:pt idx="267653">
                  <c:v>-81.29882809999998</c:v>
                </c:pt>
                <c:pt idx="267654">
                  <c:v>-46.0205078</c:v>
                </c:pt>
                <c:pt idx="267655">
                  <c:v>7.812499999999997</c:v>
                </c:pt>
                <c:pt idx="267656">
                  <c:v>52.1240234</c:v>
                </c:pt>
                <c:pt idx="267657">
                  <c:v>86.42578119999993</c:v>
                </c:pt>
                <c:pt idx="267658">
                  <c:v>93.9941406</c:v>
                </c:pt>
                <c:pt idx="267659">
                  <c:v>81.17675779999993</c:v>
                </c:pt>
                <c:pt idx="267660">
                  <c:v>37.9638672</c:v>
                </c:pt>
                <c:pt idx="267661">
                  <c:v>-4.15039062</c:v>
                </c:pt>
                <c:pt idx="267662">
                  <c:v>-53.5888672</c:v>
                </c:pt>
                <c:pt idx="267663">
                  <c:v>-84.5947266</c:v>
                </c:pt>
                <c:pt idx="267664">
                  <c:v>-100.708008</c:v>
                </c:pt>
                <c:pt idx="267665">
                  <c:v>-82.5195312</c:v>
                </c:pt>
                <c:pt idx="267666">
                  <c:v>-44.3115234</c:v>
                </c:pt>
                <c:pt idx="267667">
                  <c:v>6.59179688</c:v>
                </c:pt>
                <c:pt idx="267668">
                  <c:v>43.5791016</c:v>
                </c:pt>
                <c:pt idx="267669">
                  <c:v>84.9609375</c:v>
                </c:pt>
                <c:pt idx="267670">
                  <c:v>97.65625</c:v>
                </c:pt>
                <c:pt idx="267671">
                  <c:v>81.17675779999993</c:v>
                </c:pt>
                <c:pt idx="267672">
                  <c:v>55.7861328</c:v>
                </c:pt>
                <c:pt idx="267673">
                  <c:v>0.366210938</c:v>
                </c:pt>
                <c:pt idx="267674">
                  <c:v>-47.2412109</c:v>
                </c:pt>
                <c:pt idx="267675">
                  <c:v>-85.6933594</c:v>
                </c:pt>
                <c:pt idx="267676">
                  <c:v>-100.708008</c:v>
                </c:pt>
                <c:pt idx="267677">
                  <c:v>-88.62304690000001</c:v>
                </c:pt>
                <c:pt idx="267678">
                  <c:v>-56.640625</c:v>
                </c:pt>
                <c:pt idx="267679">
                  <c:v>-9.033203119999997</c:v>
                </c:pt>
                <c:pt idx="267680">
                  <c:v>42.6025391</c:v>
                </c:pt>
                <c:pt idx="267681">
                  <c:v>85.9375</c:v>
                </c:pt>
                <c:pt idx="267682">
                  <c:v>98.87695309999998</c:v>
                </c:pt>
                <c:pt idx="267683">
                  <c:v>88.9892578</c:v>
                </c:pt>
                <c:pt idx="267684">
                  <c:v>54.5654297</c:v>
                </c:pt>
                <c:pt idx="267685">
                  <c:v>16.3574219</c:v>
                </c:pt>
                <c:pt idx="267686">
                  <c:v>-33.3251953</c:v>
                </c:pt>
                <c:pt idx="267687">
                  <c:v>-80.8105469</c:v>
                </c:pt>
                <c:pt idx="267688">
                  <c:v>-101.318359</c:v>
                </c:pt>
                <c:pt idx="267689">
                  <c:v>-89.4775391</c:v>
                </c:pt>
                <c:pt idx="267690">
                  <c:v>-64.8193359</c:v>
                </c:pt>
                <c:pt idx="267691">
                  <c:v>-20.9960938</c:v>
                </c:pt>
                <c:pt idx="267692">
                  <c:v>34.9121094</c:v>
                </c:pt>
                <c:pt idx="267693">
                  <c:v>79.1015625</c:v>
                </c:pt>
                <c:pt idx="267694">
                  <c:v>100.097656</c:v>
                </c:pt>
                <c:pt idx="267695">
                  <c:v>88.9892578</c:v>
                </c:pt>
                <c:pt idx="267696">
                  <c:v>61.2792969</c:v>
                </c:pt>
                <c:pt idx="267697">
                  <c:v>15.0146484</c:v>
                </c:pt>
                <c:pt idx="267698">
                  <c:v>-39.9169922</c:v>
                </c:pt>
                <c:pt idx="267699">
                  <c:v>-79.9560547</c:v>
                </c:pt>
                <c:pt idx="267700">
                  <c:v>-97.0458984</c:v>
                </c:pt>
                <c:pt idx="267701">
                  <c:v>-95.9472656</c:v>
                </c:pt>
                <c:pt idx="267702">
                  <c:v>-57.7392578</c:v>
                </c:pt>
                <c:pt idx="267703">
                  <c:v>-16.2353516</c:v>
                </c:pt>
                <c:pt idx="267704">
                  <c:v>35.15625</c:v>
                </c:pt>
                <c:pt idx="267705">
                  <c:v>78.6132812</c:v>
                </c:pt>
                <c:pt idx="267706">
                  <c:v>95.3369141</c:v>
                </c:pt>
                <c:pt idx="267707">
                  <c:v>92.77343749999996</c:v>
                </c:pt>
                <c:pt idx="267708">
                  <c:v>64.6972656</c:v>
                </c:pt>
                <c:pt idx="267709">
                  <c:v>27.8320312</c:v>
                </c:pt>
                <c:pt idx="267710">
                  <c:v>-22.5830078</c:v>
                </c:pt>
                <c:pt idx="267711">
                  <c:v>-73.3642578</c:v>
                </c:pt>
                <c:pt idx="267712">
                  <c:v>-96.80175779999998</c:v>
                </c:pt>
                <c:pt idx="267713">
                  <c:v>-94.3603516</c:v>
                </c:pt>
                <c:pt idx="267714">
                  <c:v>-67.50488279999998</c:v>
                </c:pt>
                <c:pt idx="267715">
                  <c:v>-26.8554688</c:v>
                </c:pt>
                <c:pt idx="267716">
                  <c:v>26.1230469</c:v>
                </c:pt>
                <c:pt idx="267717">
                  <c:v>65.67382809999994</c:v>
                </c:pt>
                <c:pt idx="267718">
                  <c:v>94.97070309999998</c:v>
                </c:pt>
                <c:pt idx="267719">
                  <c:v>97.1679688</c:v>
                </c:pt>
                <c:pt idx="267720">
                  <c:v>70.55664059999998</c:v>
                </c:pt>
                <c:pt idx="267721">
                  <c:v>28.0761719</c:v>
                </c:pt>
                <c:pt idx="267722">
                  <c:v>-20.0195312</c:v>
                </c:pt>
                <c:pt idx="267723">
                  <c:v>-65.55175779999998</c:v>
                </c:pt>
                <c:pt idx="267724">
                  <c:v>-91.4306641</c:v>
                </c:pt>
                <c:pt idx="267725">
                  <c:v>-101.44043</c:v>
                </c:pt>
                <c:pt idx="267726">
                  <c:v>-81.7871094</c:v>
                </c:pt>
                <c:pt idx="267727">
                  <c:v>-39.9169922</c:v>
                </c:pt>
                <c:pt idx="267728">
                  <c:v>19.7753906</c:v>
                </c:pt>
                <c:pt idx="267729">
                  <c:v>64.9414062</c:v>
                </c:pt>
                <c:pt idx="267730">
                  <c:v>90.08789059999998</c:v>
                </c:pt>
                <c:pt idx="267731">
                  <c:v>94.7265625</c:v>
                </c:pt>
                <c:pt idx="267732">
                  <c:v>69.45800779999998</c:v>
                </c:pt>
                <c:pt idx="267733">
                  <c:v>32.8369141</c:v>
                </c:pt>
                <c:pt idx="267734">
                  <c:v>-14.2822266</c:v>
                </c:pt>
                <c:pt idx="267735">
                  <c:v>-63.1103516</c:v>
                </c:pt>
                <c:pt idx="267736">
                  <c:v>-91.0644531</c:v>
                </c:pt>
                <c:pt idx="267737">
                  <c:v>-94.6044922</c:v>
                </c:pt>
                <c:pt idx="267738">
                  <c:v>-78.2470703</c:v>
                </c:pt>
                <c:pt idx="267739">
                  <c:v>-42.2363281</c:v>
                </c:pt>
                <c:pt idx="267740">
                  <c:v>9.155273439999998</c:v>
                </c:pt>
                <c:pt idx="267741">
                  <c:v>61.6455078</c:v>
                </c:pt>
                <c:pt idx="267742">
                  <c:v>91.9189453</c:v>
                </c:pt>
                <c:pt idx="267743">
                  <c:v>95.4589844</c:v>
                </c:pt>
                <c:pt idx="267744">
                  <c:v>81.5429688</c:v>
                </c:pt>
                <c:pt idx="267745">
                  <c:v>44.6777344</c:v>
                </c:pt>
                <c:pt idx="267746">
                  <c:v>-13.671875</c:v>
                </c:pt>
                <c:pt idx="267747">
                  <c:v>-56.88476559999999</c:v>
                </c:pt>
                <c:pt idx="267748">
                  <c:v>-86.5478516</c:v>
                </c:pt>
                <c:pt idx="267749">
                  <c:v>-95.5810547</c:v>
                </c:pt>
                <c:pt idx="267750">
                  <c:v>-82.27539059999994</c:v>
                </c:pt>
                <c:pt idx="267751">
                  <c:v>-41.5039062</c:v>
                </c:pt>
                <c:pt idx="267752">
                  <c:v>6.347656249999996</c:v>
                </c:pt>
                <c:pt idx="267753">
                  <c:v>52.734375</c:v>
                </c:pt>
                <c:pt idx="267754">
                  <c:v>94.6044922</c:v>
                </c:pt>
                <c:pt idx="267755">
                  <c:v>102.294922</c:v>
                </c:pt>
                <c:pt idx="267756">
                  <c:v>81.9091797</c:v>
                </c:pt>
                <c:pt idx="267757">
                  <c:v>44.55566409999999</c:v>
                </c:pt>
                <c:pt idx="267758">
                  <c:v>2.07519531</c:v>
                </c:pt>
                <c:pt idx="267759">
                  <c:v>-53.1005859</c:v>
                </c:pt>
                <c:pt idx="267760">
                  <c:v>-89.4775391</c:v>
                </c:pt>
                <c:pt idx="267761">
                  <c:v>-98.2666016</c:v>
                </c:pt>
                <c:pt idx="267762">
                  <c:v>-89.84375</c:v>
                </c:pt>
                <c:pt idx="267763">
                  <c:v>-54.32128909999999</c:v>
                </c:pt>
                <c:pt idx="267764">
                  <c:v>0.610351562</c:v>
                </c:pt>
                <c:pt idx="267765">
                  <c:v>51.8798828</c:v>
                </c:pt>
                <c:pt idx="267766">
                  <c:v>90.08789059999998</c:v>
                </c:pt>
                <c:pt idx="267767">
                  <c:v>98.0224609</c:v>
                </c:pt>
                <c:pt idx="267768">
                  <c:v>89.2333984</c:v>
                </c:pt>
                <c:pt idx="267769">
                  <c:v>48.9501953</c:v>
                </c:pt>
                <c:pt idx="267770">
                  <c:v>6.225585939999994</c:v>
                </c:pt>
                <c:pt idx="267771">
                  <c:v>-40.6494141</c:v>
                </c:pt>
                <c:pt idx="267772">
                  <c:v>-75.19531249999996</c:v>
                </c:pt>
                <c:pt idx="267773">
                  <c:v>-90.6982422</c:v>
                </c:pt>
                <c:pt idx="267774">
                  <c:v>-87.2802734</c:v>
                </c:pt>
                <c:pt idx="267775">
                  <c:v>-56.88476559999999</c:v>
                </c:pt>
                <c:pt idx="267776">
                  <c:v>-10.9863281</c:v>
                </c:pt>
                <c:pt idx="267777">
                  <c:v>52.6123047</c:v>
                </c:pt>
                <c:pt idx="267778">
                  <c:v>88.5009766</c:v>
                </c:pt>
                <c:pt idx="267779">
                  <c:v>98.75488279999998</c:v>
                </c:pt>
                <c:pt idx="267780">
                  <c:v>90.82031249999996</c:v>
                </c:pt>
                <c:pt idx="267781">
                  <c:v>58.2275391</c:v>
                </c:pt>
                <c:pt idx="267782">
                  <c:v>7.812499999999997</c:v>
                </c:pt>
                <c:pt idx="267783">
                  <c:v>-38.8183594</c:v>
                </c:pt>
                <c:pt idx="267784">
                  <c:v>-76.0498047</c:v>
                </c:pt>
                <c:pt idx="267785">
                  <c:v>-99.60937499999996</c:v>
                </c:pt>
                <c:pt idx="267786">
                  <c:v>-91.9189453</c:v>
                </c:pt>
                <c:pt idx="267787">
                  <c:v>-67.38281249999996</c:v>
                </c:pt>
                <c:pt idx="267788">
                  <c:v>-18.5546875</c:v>
                </c:pt>
                <c:pt idx="267789">
                  <c:v>39.30664059999999</c:v>
                </c:pt>
                <c:pt idx="267790">
                  <c:v>79.7119141</c:v>
                </c:pt>
                <c:pt idx="267791">
                  <c:v>95.9472656</c:v>
                </c:pt>
                <c:pt idx="267792">
                  <c:v>93.2617188</c:v>
                </c:pt>
                <c:pt idx="267793">
                  <c:v>68.8476562</c:v>
                </c:pt>
                <c:pt idx="267794">
                  <c:v>21.2402344</c:v>
                </c:pt>
                <c:pt idx="267795">
                  <c:v>-31.25</c:v>
                </c:pt>
                <c:pt idx="267796">
                  <c:v>-76.4160156</c:v>
                </c:pt>
                <c:pt idx="267797">
                  <c:v>-99.2431641</c:v>
                </c:pt>
                <c:pt idx="267798">
                  <c:v>-98.0224609</c:v>
                </c:pt>
                <c:pt idx="267799">
                  <c:v>-67.38281249999996</c:v>
                </c:pt>
                <c:pt idx="267800">
                  <c:v>-23.5595703</c:v>
                </c:pt>
                <c:pt idx="267801">
                  <c:v>30.6396484</c:v>
                </c:pt>
                <c:pt idx="267802">
                  <c:v>70.67871089999993</c:v>
                </c:pt>
                <c:pt idx="267803">
                  <c:v>91.3085938</c:v>
                </c:pt>
                <c:pt idx="267804">
                  <c:v>97.0458984</c:v>
                </c:pt>
                <c:pt idx="267805">
                  <c:v>69.7021484</c:v>
                </c:pt>
                <c:pt idx="267806">
                  <c:v>29.6630859</c:v>
                </c:pt>
                <c:pt idx="267807">
                  <c:v>-20.8740234</c:v>
                </c:pt>
                <c:pt idx="267808">
                  <c:v>-61.5234375</c:v>
                </c:pt>
                <c:pt idx="267809">
                  <c:v>-93.5058594</c:v>
                </c:pt>
                <c:pt idx="267810">
                  <c:v>-91.796875</c:v>
                </c:pt>
                <c:pt idx="267811">
                  <c:v>-65.7958984</c:v>
                </c:pt>
                <c:pt idx="267812">
                  <c:v>-27.0996094</c:v>
                </c:pt>
                <c:pt idx="267813">
                  <c:v>24.6582031</c:v>
                </c:pt>
                <c:pt idx="267814">
                  <c:v>71.7773438</c:v>
                </c:pt>
                <c:pt idx="267815">
                  <c:v>91.796875</c:v>
                </c:pt>
                <c:pt idx="267816">
                  <c:v>93.1396484</c:v>
                </c:pt>
                <c:pt idx="267817">
                  <c:v>70.67871089999993</c:v>
                </c:pt>
                <c:pt idx="267818">
                  <c:v>30.6396484</c:v>
                </c:pt>
                <c:pt idx="267819">
                  <c:v>-24.0478516</c:v>
                </c:pt>
                <c:pt idx="267820">
                  <c:v>-65.4296875</c:v>
                </c:pt>
                <c:pt idx="267821">
                  <c:v>-94.1162109</c:v>
                </c:pt>
                <c:pt idx="267822">
                  <c:v>-96.92382809999998</c:v>
                </c:pt>
                <c:pt idx="267823">
                  <c:v>-72.9980469</c:v>
                </c:pt>
                <c:pt idx="267824">
                  <c:v>-32.2265625</c:v>
                </c:pt>
                <c:pt idx="267825">
                  <c:v>20.38574219999997</c:v>
                </c:pt>
                <c:pt idx="267826">
                  <c:v>62.7441406</c:v>
                </c:pt>
                <c:pt idx="267827">
                  <c:v>88.37890619999993</c:v>
                </c:pt>
                <c:pt idx="267828">
                  <c:v>96.92382809999998</c:v>
                </c:pt>
                <c:pt idx="267829">
                  <c:v>77.5146484</c:v>
                </c:pt>
                <c:pt idx="267830">
                  <c:v>37.2314453</c:v>
                </c:pt>
                <c:pt idx="267831">
                  <c:v>-14.1601562</c:v>
                </c:pt>
                <c:pt idx="267832">
                  <c:v>-66.2841797</c:v>
                </c:pt>
                <c:pt idx="267833">
                  <c:v>-93.1396484</c:v>
                </c:pt>
                <c:pt idx="267834">
                  <c:v>-100.830078</c:v>
                </c:pt>
                <c:pt idx="267835">
                  <c:v>-80.8105469</c:v>
                </c:pt>
                <c:pt idx="267836">
                  <c:v>-33.9355469</c:v>
                </c:pt>
                <c:pt idx="267837">
                  <c:v>10.1318359</c:v>
                </c:pt>
                <c:pt idx="267838">
                  <c:v>55.4199219</c:v>
                </c:pt>
                <c:pt idx="267839">
                  <c:v>89.5996094</c:v>
                </c:pt>
                <c:pt idx="267840">
                  <c:v>101.196289</c:v>
                </c:pt>
                <c:pt idx="267841">
                  <c:v>82.03125</c:v>
                </c:pt>
                <c:pt idx="267842">
                  <c:v>43.4570312</c:v>
                </c:pt>
                <c:pt idx="267843">
                  <c:v>-5.37109375</c:v>
                </c:pt>
                <c:pt idx="267844">
                  <c:v>-57.0068359</c:v>
                </c:pt>
                <c:pt idx="267845">
                  <c:v>-85.6933594</c:v>
                </c:pt>
                <c:pt idx="267846">
                  <c:v>-93.1396484</c:v>
                </c:pt>
                <c:pt idx="267847">
                  <c:v>-75.8056641</c:v>
                </c:pt>
                <c:pt idx="267848">
                  <c:v>-40.5273438</c:v>
                </c:pt>
                <c:pt idx="267849">
                  <c:v>7.56835938</c:v>
                </c:pt>
                <c:pt idx="267850">
                  <c:v>49.80468749999996</c:v>
                </c:pt>
                <c:pt idx="267851">
                  <c:v>85.4492188</c:v>
                </c:pt>
                <c:pt idx="267852">
                  <c:v>102.416992</c:v>
                </c:pt>
                <c:pt idx="267853">
                  <c:v>82.7636719</c:v>
                </c:pt>
                <c:pt idx="267854">
                  <c:v>49.80468749999996</c:v>
                </c:pt>
                <c:pt idx="267855">
                  <c:v>2.19726562</c:v>
                </c:pt>
                <c:pt idx="267856">
                  <c:v>-46.3867188</c:v>
                </c:pt>
                <c:pt idx="267857">
                  <c:v>-86.3037109</c:v>
                </c:pt>
                <c:pt idx="267858">
                  <c:v>-98.75488279999998</c:v>
                </c:pt>
                <c:pt idx="267859">
                  <c:v>-83.984375</c:v>
                </c:pt>
                <c:pt idx="267860">
                  <c:v>-47.9736328</c:v>
                </c:pt>
                <c:pt idx="267861">
                  <c:v>0.244140625</c:v>
                </c:pt>
                <c:pt idx="267862">
                  <c:v>50.5371094</c:v>
                </c:pt>
                <c:pt idx="267863">
                  <c:v>81.5429688</c:v>
                </c:pt>
                <c:pt idx="267864">
                  <c:v>104.370117</c:v>
                </c:pt>
                <c:pt idx="267865">
                  <c:v>88.62304690000001</c:v>
                </c:pt>
                <c:pt idx="267866">
                  <c:v>51.8798828</c:v>
                </c:pt>
                <c:pt idx="267867">
                  <c:v>4.15039062</c:v>
                </c:pt>
                <c:pt idx="267868">
                  <c:v>-42.7246094</c:v>
                </c:pt>
                <c:pt idx="267869">
                  <c:v>-83.2519531</c:v>
                </c:pt>
                <c:pt idx="267870">
                  <c:v>-103.515625</c:v>
                </c:pt>
                <c:pt idx="267871">
                  <c:v>-85.4492188</c:v>
                </c:pt>
                <c:pt idx="267872">
                  <c:v>-48.9501953</c:v>
                </c:pt>
                <c:pt idx="267873">
                  <c:v>-5.98144531</c:v>
                </c:pt>
                <c:pt idx="267874">
                  <c:v>38.5742188</c:v>
                </c:pt>
                <c:pt idx="267875">
                  <c:v>83.4960938</c:v>
                </c:pt>
                <c:pt idx="267876">
                  <c:v>99.2431641</c:v>
                </c:pt>
                <c:pt idx="267877">
                  <c:v>88.5009766</c:v>
                </c:pt>
                <c:pt idx="267878">
                  <c:v>57.3730469</c:v>
                </c:pt>
                <c:pt idx="267879">
                  <c:v>9.39941406</c:v>
                </c:pt>
                <c:pt idx="267880">
                  <c:v>-37.9638672</c:v>
                </c:pt>
                <c:pt idx="267881">
                  <c:v>-82.6416016</c:v>
                </c:pt>
                <c:pt idx="267882">
                  <c:v>-94.7265625</c:v>
                </c:pt>
                <c:pt idx="267883">
                  <c:v>-90.4541016</c:v>
                </c:pt>
                <c:pt idx="267884">
                  <c:v>-64.57519529999998</c:v>
                </c:pt>
                <c:pt idx="267885">
                  <c:v>-16.1132812</c:v>
                </c:pt>
                <c:pt idx="267886">
                  <c:v>33.3251953</c:v>
                </c:pt>
                <c:pt idx="267887">
                  <c:v>78.4912109</c:v>
                </c:pt>
                <c:pt idx="267888">
                  <c:v>99.1210938</c:v>
                </c:pt>
                <c:pt idx="267889">
                  <c:v>92.5292969</c:v>
                </c:pt>
                <c:pt idx="267890">
                  <c:v>54.93164059999999</c:v>
                </c:pt>
                <c:pt idx="267891">
                  <c:v>13.5498047</c:v>
                </c:pt>
                <c:pt idx="267892">
                  <c:v>-34.9121094</c:v>
                </c:pt>
                <c:pt idx="267893">
                  <c:v>-76.0498047</c:v>
                </c:pt>
                <c:pt idx="267894">
                  <c:v>-98.0224609</c:v>
                </c:pt>
                <c:pt idx="267895">
                  <c:v>-94.84863279999998</c:v>
                </c:pt>
                <c:pt idx="267896">
                  <c:v>-69.2138672</c:v>
                </c:pt>
                <c:pt idx="267897">
                  <c:v>-23.1933594</c:v>
                </c:pt>
                <c:pt idx="267898">
                  <c:v>26.3671875</c:v>
                </c:pt>
                <c:pt idx="267899">
                  <c:v>71.7773438</c:v>
                </c:pt>
                <c:pt idx="267900">
                  <c:v>96.1914062</c:v>
                </c:pt>
                <c:pt idx="267901">
                  <c:v>90.82031249999996</c:v>
                </c:pt>
                <c:pt idx="267902">
                  <c:v>68.1152344</c:v>
                </c:pt>
                <c:pt idx="267903">
                  <c:v>20.7519531</c:v>
                </c:pt>
                <c:pt idx="267904">
                  <c:v>-26.6113281</c:v>
                </c:pt>
                <c:pt idx="267905">
                  <c:v>-68.7255859</c:v>
                </c:pt>
                <c:pt idx="267906">
                  <c:v>-98.63281249999996</c:v>
                </c:pt>
                <c:pt idx="267907">
                  <c:v>-97.5341797</c:v>
                </c:pt>
                <c:pt idx="267908">
                  <c:v>-68.9697266</c:v>
                </c:pt>
                <c:pt idx="267909">
                  <c:v>-24.0478516</c:v>
                </c:pt>
                <c:pt idx="267910">
                  <c:v>34.3017578</c:v>
                </c:pt>
                <c:pt idx="267911">
                  <c:v>69.9462891</c:v>
                </c:pt>
                <c:pt idx="267912">
                  <c:v>95.0927734</c:v>
                </c:pt>
                <c:pt idx="267913">
                  <c:v>99.1210938</c:v>
                </c:pt>
                <c:pt idx="267914">
                  <c:v>76.6601562</c:v>
                </c:pt>
                <c:pt idx="267915">
                  <c:v>29.7851562</c:v>
                </c:pt>
                <c:pt idx="267916">
                  <c:v>-16.9677734</c:v>
                </c:pt>
                <c:pt idx="267917">
                  <c:v>-65.67382809999994</c:v>
                </c:pt>
                <c:pt idx="267918">
                  <c:v>-95.0927734</c:v>
                </c:pt>
                <c:pt idx="267919">
                  <c:v>-93.01757809999998</c:v>
                </c:pt>
                <c:pt idx="267920">
                  <c:v>-72.0214844</c:v>
                </c:pt>
                <c:pt idx="267921">
                  <c:v>-36.1328125</c:v>
                </c:pt>
                <c:pt idx="267922">
                  <c:v>20.2636719</c:v>
                </c:pt>
                <c:pt idx="267923">
                  <c:v>63.4765625</c:v>
                </c:pt>
                <c:pt idx="267924">
                  <c:v>97.77832029999998</c:v>
                </c:pt>
                <c:pt idx="267925">
                  <c:v>106.567383</c:v>
                </c:pt>
                <c:pt idx="267926">
                  <c:v>75.6835938</c:v>
                </c:pt>
                <c:pt idx="267927">
                  <c:v>33.6914062</c:v>
                </c:pt>
                <c:pt idx="267928">
                  <c:v>-16.9677734</c:v>
                </c:pt>
                <c:pt idx="267929">
                  <c:v>-61.8896484</c:v>
                </c:pt>
                <c:pt idx="267930">
                  <c:v>-95.703125</c:v>
                </c:pt>
                <c:pt idx="267931">
                  <c:v>-96.80175779999998</c:v>
                </c:pt>
                <c:pt idx="267932">
                  <c:v>-74.8291016</c:v>
                </c:pt>
                <c:pt idx="267933">
                  <c:v>-35.0341797</c:v>
                </c:pt>
                <c:pt idx="267934">
                  <c:v>11.4746094</c:v>
                </c:pt>
                <c:pt idx="267935">
                  <c:v>56.3964844</c:v>
                </c:pt>
                <c:pt idx="267936">
                  <c:v>92.2851562</c:v>
                </c:pt>
                <c:pt idx="267937">
                  <c:v>103.149414</c:v>
                </c:pt>
                <c:pt idx="267938">
                  <c:v>82.15332029999998</c:v>
                </c:pt>
                <c:pt idx="267939">
                  <c:v>36.7431641</c:v>
                </c:pt>
                <c:pt idx="267940">
                  <c:v>-9.033203119999997</c:v>
                </c:pt>
                <c:pt idx="267941">
                  <c:v>-50.6591797</c:v>
                </c:pt>
                <c:pt idx="267942">
                  <c:v>-89.2333984</c:v>
                </c:pt>
                <c:pt idx="267943">
                  <c:v>-102.539062</c:v>
                </c:pt>
                <c:pt idx="267944">
                  <c:v>-79.8339844</c:v>
                </c:pt>
                <c:pt idx="267945">
                  <c:v>-45.6542969</c:v>
                </c:pt>
                <c:pt idx="267946">
                  <c:v>8.66699219</c:v>
                </c:pt>
                <c:pt idx="267947">
                  <c:v>45.4101562</c:v>
                </c:pt>
                <c:pt idx="267948">
                  <c:v>80.8105469</c:v>
                </c:pt>
                <c:pt idx="267949">
                  <c:v>99.85351559999998</c:v>
                </c:pt>
                <c:pt idx="267950">
                  <c:v>86.18164059999998</c:v>
                </c:pt>
                <c:pt idx="267951">
                  <c:v>47.4853516</c:v>
                </c:pt>
                <c:pt idx="267952">
                  <c:v>-1.58691406</c:v>
                </c:pt>
                <c:pt idx="267953">
                  <c:v>-47.2412109</c:v>
                </c:pt>
                <c:pt idx="267954">
                  <c:v>-83.7402344</c:v>
                </c:pt>
                <c:pt idx="267955">
                  <c:v>-91.9189453</c:v>
                </c:pt>
                <c:pt idx="267956">
                  <c:v>-79.22363279999998</c:v>
                </c:pt>
                <c:pt idx="267957">
                  <c:v>-47.2412109</c:v>
                </c:pt>
                <c:pt idx="267958">
                  <c:v>2.80761719</c:v>
                </c:pt>
                <c:pt idx="267959">
                  <c:v>51.6357422</c:v>
                </c:pt>
                <c:pt idx="267960">
                  <c:v>76.6601562</c:v>
                </c:pt>
                <c:pt idx="267961">
                  <c:v>101.074219</c:v>
                </c:pt>
                <c:pt idx="267962">
                  <c:v>90.4541016</c:v>
                </c:pt>
                <c:pt idx="267963">
                  <c:v>49.5605469</c:v>
                </c:pt>
                <c:pt idx="267964">
                  <c:v>0.732421875</c:v>
                </c:pt>
                <c:pt idx="267965">
                  <c:v>-44.921875</c:v>
                </c:pt>
                <c:pt idx="267966">
                  <c:v>-77.14843749999996</c:v>
                </c:pt>
                <c:pt idx="267967">
                  <c:v>-95.3369141</c:v>
                </c:pt>
                <c:pt idx="267968">
                  <c:v>-87.2802734</c:v>
                </c:pt>
                <c:pt idx="267969">
                  <c:v>-54.8095703</c:v>
                </c:pt>
                <c:pt idx="267970">
                  <c:v>-7.69042969</c:v>
                </c:pt>
                <c:pt idx="267971">
                  <c:v>41.5039062</c:v>
                </c:pt>
                <c:pt idx="267972">
                  <c:v>80.5664062</c:v>
                </c:pt>
                <c:pt idx="267973">
                  <c:v>99.4873047</c:v>
                </c:pt>
                <c:pt idx="267974">
                  <c:v>90.33203119999993</c:v>
                </c:pt>
                <c:pt idx="267975">
                  <c:v>57.61718749999999</c:v>
                </c:pt>
                <c:pt idx="267976">
                  <c:v>7.324218749999996</c:v>
                </c:pt>
                <c:pt idx="267977">
                  <c:v>-41.015625</c:v>
                </c:pt>
                <c:pt idx="267978">
                  <c:v>-81.0546875</c:v>
                </c:pt>
                <c:pt idx="267979">
                  <c:v>-92.1630859</c:v>
                </c:pt>
                <c:pt idx="267980">
                  <c:v>-86.42578119999993</c:v>
                </c:pt>
                <c:pt idx="267981">
                  <c:v>-58.2275391</c:v>
                </c:pt>
                <c:pt idx="267982">
                  <c:v>-3.78417969</c:v>
                </c:pt>
                <c:pt idx="267983">
                  <c:v>36.2548828</c:v>
                </c:pt>
                <c:pt idx="267984">
                  <c:v>77.5146484</c:v>
                </c:pt>
                <c:pt idx="267985">
                  <c:v>99.85351559999998</c:v>
                </c:pt>
                <c:pt idx="267986">
                  <c:v>87.5244141</c:v>
                </c:pt>
                <c:pt idx="267987">
                  <c:v>52.1240234</c:v>
                </c:pt>
                <c:pt idx="267988">
                  <c:v>6.347656249999996</c:v>
                </c:pt>
                <c:pt idx="267989">
                  <c:v>-35.7666016</c:v>
                </c:pt>
                <c:pt idx="267990">
                  <c:v>-78.36914059999998</c:v>
                </c:pt>
                <c:pt idx="267991">
                  <c:v>-101.074219</c:v>
                </c:pt>
                <c:pt idx="267992">
                  <c:v>-96.5576172</c:v>
                </c:pt>
                <c:pt idx="267993">
                  <c:v>-65.9179688</c:v>
                </c:pt>
                <c:pt idx="267994">
                  <c:v>-22.2167969</c:v>
                </c:pt>
                <c:pt idx="267995">
                  <c:v>33.9355469</c:v>
                </c:pt>
                <c:pt idx="267996">
                  <c:v>75.9277344</c:v>
                </c:pt>
                <c:pt idx="267997">
                  <c:v>97.5341797</c:v>
                </c:pt>
                <c:pt idx="267998">
                  <c:v>92.77343749999996</c:v>
                </c:pt>
                <c:pt idx="267999">
                  <c:v>67.9931641</c:v>
                </c:pt>
                <c:pt idx="268000">
                  <c:v>21.484375</c:v>
                </c:pt>
                <c:pt idx="268001">
                  <c:v>-29.0527344</c:v>
                </c:pt>
                <c:pt idx="268002">
                  <c:v>-68.1152344</c:v>
                </c:pt>
                <c:pt idx="268003">
                  <c:v>-92.0410156</c:v>
                </c:pt>
                <c:pt idx="268004">
                  <c:v>-92.0410156</c:v>
                </c:pt>
                <c:pt idx="268005">
                  <c:v>-71.2890625</c:v>
                </c:pt>
                <c:pt idx="268006">
                  <c:v>-25.5126953</c:v>
                </c:pt>
                <c:pt idx="268007">
                  <c:v>30.8837891</c:v>
                </c:pt>
                <c:pt idx="268008">
                  <c:v>65.3076172</c:v>
                </c:pt>
                <c:pt idx="268009">
                  <c:v>96.3134766</c:v>
                </c:pt>
                <c:pt idx="268010">
                  <c:v>97.2900391</c:v>
                </c:pt>
                <c:pt idx="268011">
                  <c:v>73.48632809999998</c:v>
                </c:pt>
                <c:pt idx="268012">
                  <c:v>24.5361328</c:v>
                </c:pt>
                <c:pt idx="268013">
                  <c:v>-22.7050781</c:v>
                </c:pt>
                <c:pt idx="268014">
                  <c:v>-67.7490234</c:v>
                </c:pt>
                <c:pt idx="268015">
                  <c:v>-92.2851562</c:v>
                </c:pt>
                <c:pt idx="268016">
                  <c:v>-93.75</c:v>
                </c:pt>
                <c:pt idx="268017">
                  <c:v>-75.4394531</c:v>
                </c:pt>
                <c:pt idx="268018">
                  <c:v>-29.7851562</c:v>
                </c:pt>
                <c:pt idx="268019">
                  <c:v>14.6484375</c:v>
                </c:pt>
                <c:pt idx="268020">
                  <c:v>63.4765625</c:v>
                </c:pt>
                <c:pt idx="268021">
                  <c:v>92.2851562</c:v>
                </c:pt>
                <c:pt idx="268022">
                  <c:v>94.84863279999998</c:v>
                </c:pt>
                <c:pt idx="268023">
                  <c:v>77.63671879999995</c:v>
                </c:pt>
                <c:pt idx="268024">
                  <c:v>36.3769531</c:v>
                </c:pt>
                <c:pt idx="268025">
                  <c:v>-14.1601562</c:v>
                </c:pt>
                <c:pt idx="268026">
                  <c:v>-57.3730469</c:v>
                </c:pt>
                <c:pt idx="268027">
                  <c:v>-88.8671875</c:v>
                </c:pt>
                <c:pt idx="268028">
                  <c:v>-97.4121094</c:v>
                </c:pt>
                <c:pt idx="268029">
                  <c:v>-78.4912109</c:v>
                </c:pt>
                <c:pt idx="268030">
                  <c:v>-40.4052734</c:v>
                </c:pt>
                <c:pt idx="268031">
                  <c:v>7.44628906</c:v>
                </c:pt>
                <c:pt idx="268032">
                  <c:v>55.9082031</c:v>
                </c:pt>
                <c:pt idx="268033">
                  <c:v>94.7265625</c:v>
                </c:pt>
                <c:pt idx="268034">
                  <c:v>105.59082</c:v>
                </c:pt>
                <c:pt idx="268035">
                  <c:v>79.4677734</c:v>
                </c:pt>
                <c:pt idx="268036">
                  <c:v>41.015625</c:v>
                </c:pt>
                <c:pt idx="268037">
                  <c:v>-11.2304688</c:v>
                </c:pt>
                <c:pt idx="268038">
                  <c:v>-54.5654297</c:v>
                </c:pt>
                <c:pt idx="268039">
                  <c:v>-89.35546879999995</c:v>
                </c:pt>
                <c:pt idx="268040">
                  <c:v>-95.3369141</c:v>
                </c:pt>
                <c:pt idx="268041">
                  <c:v>-81.17675779999993</c:v>
                </c:pt>
                <c:pt idx="268042">
                  <c:v>-40.4052734</c:v>
                </c:pt>
                <c:pt idx="268043">
                  <c:v>8.42285156</c:v>
                </c:pt>
                <c:pt idx="268044">
                  <c:v>55.9082031</c:v>
                </c:pt>
                <c:pt idx="268045">
                  <c:v>91.0644531</c:v>
                </c:pt>
                <c:pt idx="268046">
                  <c:v>99.60937499999996</c:v>
                </c:pt>
                <c:pt idx="268047">
                  <c:v>77.63671879999995</c:v>
                </c:pt>
                <c:pt idx="268048">
                  <c:v>44.3115234</c:v>
                </c:pt>
                <c:pt idx="268049">
                  <c:v>-4.394531249999993</c:v>
                </c:pt>
                <c:pt idx="268050">
                  <c:v>-53.4667969</c:v>
                </c:pt>
                <c:pt idx="268051">
                  <c:v>-80.68847659999993</c:v>
                </c:pt>
                <c:pt idx="268052">
                  <c:v>-96.4355469</c:v>
                </c:pt>
                <c:pt idx="268053">
                  <c:v>-89.2333984</c:v>
                </c:pt>
                <c:pt idx="268054">
                  <c:v>-55.5419922</c:v>
                </c:pt>
                <c:pt idx="268055">
                  <c:v>0.244140625</c:v>
                </c:pt>
                <c:pt idx="268056">
                  <c:v>49.5605469</c:v>
                </c:pt>
                <c:pt idx="268057">
                  <c:v>88.0126953</c:v>
                </c:pt>
                <c:pt idx="268058">
                  <c:v>96.0693359</c:v>
                </c:pt>
                <c:pt idx="268059">
                  <c:v>79.22363279999998</c:v>
                </c:pt>
                <c:pt idx="268060">
                  <c:v>59.2041016</c:v>
                </c:pt>
                <c:pt idx="268061">
                  <c:v>7.93457031</c:v>
                </c:pt>
                <c:pt idx="268062">
                  <c:v>-50.9033203</c:v>
                </c:pt>
                <c:pt idx="268063">
                  <c:v>-83.2519531</c:v>
                </c:pt>
                <c:pt idx="268064">
                  <c:v>-95.3369141</c:v>
                </c:pt>
                <c:pt idx="268065">
                  <c:v>-89.11132809999998</c:v>
                </c:pt>
                <c:pt idx="268066">
                  <c:v>-55.1757812</c:v>
                </c:pt>
                <c:pt idx="268067">
                  <c:v>-9.765625</c:v>
                </c:pt>
                <c:pt idx="268068">
                  <c:v>41.9921875</c:v>
                </c:pt>
                <c:pt idx="268069">
                  <c:v>80.8105469</c:v>
                </c:pt>
                <c:pt idx="268070">
                  <c:v>95.3369141</c:v>
                </c:pt>
                <c:pt idx="268071">
                  <c:v>89.84375</c:v>
                </c:pt>
                <c:pt idx="268072">
                  <c:v>60.4248047</c:v>
                </c:pt>
                <c:pt idx="268073">
                  <c:v>6.103515619999995</c:v>
                </c:pt>
                <c:pt idx="268074">
                  <c:v>-38.9404297</c:v>
                </c:pt>
                <c:pt idx="268075">
                  <c:v>-78.7353516</c:v>
                </c:pt>
                <c:pt idx="268076">
                  <c:v>-98.75488279999998</c:v>
                </c:pt>
                <c:pt idx="268077">
                  <c:v>-93.2617188</c:v>
                </c:pt>
                <c:pt idx="268078">
                  <c:v>-58.9599609</c:v>
                </c:pt>
                <c:pt idx="268079">
                  <c:v>-22.0947266</c:v>
                </c:pt>
                <c:pt idx="268080">
                  <c:v>36.4990234</c:v>
                </c:pt>
                <c:pt idx="268081">
                  <c:v>78.0029297</c:v>
                </c:pt>
                <c:pt idx="268082">
                  <c:v>96.0693359</c:v>
                </c:pt>
                <c:pt idx="268083">
                  <c:v>93.1396484</c:v>
                </c:pt>
                <c:pt idx="268084">
                  <c:v>65.55175779999998</c:v>
                </c:pt>
                <c:pt idx="268085">
                  <c:v>17.9443359</c:v>
                </c:pt>
                <c:pt idx="268086">
                  <c:v>-33.203125</c:v>
                </c:pt>
                <c:pt idx="268087">
                  <c:v>-79.4677734</c:v>
                </c:pt>
                <c:pt idx="268088">
                  <c:v>-98.1445312</c:v>
                </c:pt>
                <c:pt idx="268089">
                  <c:v>-84.7167969</c:v>
                </c:pt>
                <c:pt idx="268090">
                  <c:v>-64.8193359</c:v>
                </c:pt>
                <c:pt idx="268091">
                  <c:v>-23.9257812</c:v>
                </c:pt>
                <c:pt idx="268092">
                  <c:v>28.9306641</c:v>
                </c:pt>
                <c:pt idx="268093">
                  <c:v>76.9042969</c:v>
                </c:pt>
                <c:pt idx="268094">
                  <c:v>101.928711</c:v>
                </c:pt>
                <c:pt idx="268095">
                  <c:v>95.4589844</c:v>
                </c:pt>
                <c:pt idx="268096">
                  <c:v>69.9462891</c:v>
                </c:pt>
                <c:pt idx="268097">
                  <c:v>30.3955078</c:v>
                </c:pt>
                <c:pt idx="268098">
                  <c:v>-28.0761719</c:v>
                </c:pt>
                <c:pt idx="268099">
                  <c:v>-73.9746094</c:v>
                </c:pt>
                <c:pt idx="268100">
                  <c:v>-99.4873047</c:v>
                </c:pt>
                <c:pt idx="268101">
                  <c:v>-96.80175779999998</c:v>
                </c:pt>
                <c:pt idx="268102">
                  <c:v>-68.8476562</c:v>
                </c:pt>
                <c:pt idx="268103">
                  <c:v>-25.2685547</c:v>
                </c:pt>
                <c:pt idx="268104">
                  <c:v>20.38574219999997</c:v>
                </c:pt>
                <c:pt idx="268105">
                  <c:v>58.4716797</c:v>
                </c:pt>
                <c:pt idx="268106">
                  <c:v>87.7685547</c:v>
                </c:pt>
                <c:pt idx="268107">
                  <c:v>93.01757809999998</c:v>
                </c:pt>
                <c:pt idx="268108">
                  <c:v>70.9228516</c:v>
                </c:pt>
                <c:pt idx="268109">
                  <c:v>29.9072266</c:v>
                </c:pt>
                <c:pt idx="268110">
                  <c:v>-13.671875</c:v>
                </c:pt>
                <c:pt idx="268111">
                  <c:v>-66.7724609</c:v>
                </c:pt>
                <c:pt idx="268112">
                  <c:v>-90.82031249999996</c:v>
                </c:pt>
                <c:pt idx="268113">
                  <c:v>-92.0410156</c:v>
                </c:pt>
                <c:pt idx="268114">
                  <c:v>-73.9746094</c:v>
                </c:pt>
                <c:pt idx="268115">
                  <c:v>-34.5458984</c:v>
                </c:pt>
                <c:pt idx="268116">
                  <c:v>10.7421875</c:v>
                </c:pt>
                <c:pt idx="268117">
                  <c:v>62.2558594</c:v>
                </c:pt>
                <c:pt idx="268118">
                  <c:v>92.77343749999996</c:v>
                </c:pt>
                <c:pt idx="268119">
                  <c:v>93.5058594</c:v>
                </c:pt>
                <c:pt idx="268120">
                  <c:v>73.2421875</c:v>
                </c:pt>
                <c:pt idx="268121">
                  <c:v>32.3486328</c:v>
                </c:pt>
                <c:pt idx="268122">
                  <c:v>-14.5263672</c:v>
                </c:pt>
                <c:pt idx="268123">
                  <c:v>-60.7910156</c:v>
                </c:pt>
                <c:pt idx="268124">
                  <c:v>-91.55273440000001</c:v>
                </c:pt>
                <c:pt idx="268125">
                  <c:v>-96.92382809999998</c:v>
                </c:pt>
                <c:pt idx="268126">
                  <c:v>-80.2001953</c:v>
                </c:pt>
                <c:pt idx="268127">
                  <c:v>-39.0625</c:v>
                </c:pt>
                <c:pt idx="268128">
                  <c:v>11.8408203</c:v>
                </c:pt>
                <c:pt idx="268129">
                  <c:v>61.15722659999999</c:v>
                </c:pt>
                <c:pt idx="268130">
                  <c:v>87.890625</c:v>
                </c:pt>
                <c:pt idx="268131">
                  <c:v>100.219727</c:v>
                </c:pt>
                <c:pt idx="268132">
                  <c:v>81.7871094</c:v>
                </c:pt>
                <c:pt idx="268133">
                  <c:v>47.7294922</c:v>
                </c:pt>
                <c:pt idx="268134">
                  <c:v>-4.15039062</c:v>
                </c:pt>
                <c:pt idx="268135">
                  <c:v>-56.1523438</c:v>
                </c:pt>
                <c:pt idx="268136">
                  <c:v>-87.6464844</c:v>
                </c:pt>
                <c:pt idx="268137">
                  <c:v>-98.0224609</c:v>
                </c:pt>
                <c:pt idx="268138">
                  <c:v>-82.27539059999994</c:v>
                </c:pt>
                <c:pt idx="268139">
                  <c:v>-45.5322266</c:v>
                </c:pt>
                <c:pt idx="268140">
                  <c:v>5.12695312</c:v>
                </c:pt>
                <c:pt idx="268141">
                  <c:v>56.640625</c:v>
                </c:pt>
                <c:pt idx="268142">
                  <c:v>82.15332029999998</c:v>
                </c:pt>
                <c:pt idx="268143">
                  <c:v>97.65625</c:v>
                </c:pt>
                <c:pt idx="268144">
                  <c:v>85.3271484</c:v>
                </c:pt>
                <c:pt idx="268145">
                  <c:v>41.5039062</c:v>
                </c:pt>
                <c:pt idx="268146">
                  <c:v>-3.29589844</c:v>
                </c:pt>
                <c:pt idx="268147">
                  <c:v>-50.1708984</c:v>
                </c:pt>
                <c:pt idx="268148">
                  <c:v>-87.890625</c:v>
                </c:pt>
                <c:pt idx="268149">
                  <c:v>-103.027344</c:v>
                </c:pt>
                <c:pt idx="268150">
                  <c:v>-90.82031249999996</c:v>
                </c:pt>
                <c:pt idx="268151">
                  <c:v>-49.80468749999996</c:v>
                </c:pt>
                <c:pt idx="268152">
                  <c:v>1.22070312</c:v>
                </c:pt>
                <c:pt idx="268153">
                  <c:v>50.6591797</c:v>
                </c:pt>
                <c:pt idx="268154">
                  <c:v>78.9794922</c:v>
                </c:pt>
                <c:pt idx="268155">
                  <c:v>95.3369141</c:v>
                </c:pt>
                <c:pt idx="268156">
                  <c:v>89.5996094</c:v>
                </c:pt>
                <c:pt idx="268157">
                  <c:v>54.5654297</c:v>
                </c:pt>
                <c:pt idx="268158">
                  <c:v>-4.15039062</c:v>
                </c:pt>
                <c:pt idx="268159">
                  <c:v>-50.0488281</c:v>
                </c:pt>
                <c:pt idx="268160">
                  <c:v>-79.5898438</c:v>
                </c:pt>
                <c:pt idx="268161">
                  <c:v>-98.9990234</c:v>
                </c:pt>
                <c:pt idx="268162">
                  <c:v>-93.38378909999996</c:v>
                </c:pt>
                <c:pt idx="268163">
                  <c:v>-56.7626953</c:v>
                </c:pt>
                <c:pt idx="268164">
                  <c:v>-9.155273439999998</c:v>
                </c:pt>
                <c:pt idx="268165">
                  <c:v>42.2363281</c:v>
                </c:pt>
                <c:pt idx="268166">
                  <c:v>81.5429688</c:v>
                </c:pt>
                <c:pt idx="268167">
                  <c:v>101.196289</c:v>
                </c:pt>
                <c:pt idx="268168">
                  <c:v>94.3603516</c:v>
                </c:pt>
                <c:pt idx="268169">
                  <c:v>55.5419922</c:v>
                </c:pt>
                <c:pt idx="268170">
                  <c:v>12.5732422</c:v>
                </c:pt>
                <c:pt idx="268171">
                  <c:v>-31.25</c:v>
                </c:pt>
                <c:pt idx="268172">
                  <c:v>-70.80078119999993</c:v>
                </c:pt>
                <c:pt idx="268173">
                  <c:v>-98.9990234</c:v>
                </c:pt>
                <c:pt idx="268174">
                  <c:v>-96.5576172</c:v>
                </c:pt>
                <c:pt idx="268175">
                  <c:v>-55.6640625</c:v>
                </c:pt>
                <c:pt idx="268176">
                  <c:v>-9.39941406</c:v>
                </c:pt>
                <c:pt idx="268177">
                  <c:v>32.7148438</c:v>
                </c:pt>
                <c:pt idx="268178">
                  <c:v>79.4677734</c:v>
                </c:pt>
                <c:pt idx="268179">
                  <c:v>101.5625</c:v>
                </c:pt>
                <c:pt idx="268180">
                  <c:v>87.6464844</c:v>
                </c:pt>
                <c:pt idx="268181">
                  <c:v>59.3261719</c:v>
                </c:pt>
                <c:pt idx="268182">
                  <c:v>17.9443359</c:v>
                </c:pt>
                <c:pt idx="268183">
                  <c:v>-27.0996094</c:v>
                </c:pt>
                <c:pt idx="268184">
                  <c:v>-77.5146484</c:v>
                </c:pt>
                <c:pt idx="268185">
                  <c:v>-95.703125</c:v>
                </c:pt>
                <c:pt idx="268186">
                  <c:v>-94.1162109</c:v>
                </c:pt>
                <c:pt idx="268187">
                  <c:v>-72.265625</c:v>
                </c:pt>
                <c:pt idx="268188">
                  <c:v>-19.8974609</c:v>
                </c:pt>
                <c:pt idx="268189">
                  <c:v>30.7617188</c:v>
                </c:pt>
                <c:pt idx="268190">
                  <c:v>70.0683594</c:v>
                </c:pt>
                <c:pt idx="268191">
                  <c:v>92.2851562</c:v>
                </c:pt>
                <c:pt idx="268192">
                  <c:v>96.3134766</c:v>
                </c:pt>
                <c:pt idx="268193">
                  <c:v>76.0498047</c:v>
                </c:pt>
                <c:pt idx="268194">
                  <c:v>27.9541016</c:v>
                </c:pt>
                <c:pt idx="268195">
                  <c:v>-25.7568359</c:v>
                </c:pt>
                <c:pt idx="268196">
                  <c:v>-69.8242188</c:v>
                </c:pt>
                <c:pt idx="268197">
                  <c:v>-95.82519529999998</c:v>
                </c:pt>
                <c:pt idx="268198">
                  <c:v>-93.9941406</c:v>
                </c:pt>
                <c:pt idx="268199">
                  <c:v>-69.0917969</c:v>
                </c:pt>
                <c:pt idx="268200">
                  <c:v>-27.0996094</c:v>
                </c:pt>
                <c:pt idx="268201">
                  <c:v>21.3623047</c:v>
                </c:pt>
                <c:pt idx="268202">
                  <c:v>67.50488279999998</c:v>
                </c:pt>
                <c:pt idx="268203">
                  <c:v>91.6748047</c:v>
                </c:pt>
                <c:pt idx="268204">
                  <c:v>98.0224609</c:v>
                </c:pt>
                <c:pt idx="268205">
                  <c:v>74.21875</c:v>
                </c:pt>
                <c:pt idx="268206">
                  <c:v>24.90234379999998</c:v>
                </c:pt>
                <c:pt idx="268207">
                  <c:v>-16.8457031</c:v>
                </c:pt>
                <c:pt idx="268208">
                  <c:v>-58.9599609</c:v>
                </c:pt>
                <c:pt idx="268209">
                  <c:v>-89.35546879999995</c:v>
                </c:pt>
                <c:pt idx="268210">
                  <c:v>-93.1396484</c:v>
                </c:pt>
                <c:pt idx="268211">
                  <c:v>-77.14843749999996</c:v>
                </c:pt>
                <c:pt idx="268212">
                  <c:v>-35.6445312</c:v>
                </c:pt>
                <c:pt idx="268213">
                  <c:v>16.1132812</c:v>
                </c:pt>
                <c:pt idx="268214">
                  <c:v>55.0537109</c:v>
                </c:pt>
                <c:pt idx="268215">
                  <c:v>85.20507809999994</c:v>
                </c:pt>
                <c:pt idx="268216">
                  <c:v>97.77832029999998</c:v>
                </c:pt>
                <c:pt idx="268217">
                  <c:v>77.75878909999996</c:v>
                </c:pt>
                <c:pt idx="268218">
                  <c:v>38.8183594</c:v>
                </c:pt>
                <c:pt idx="268219">
                  <c:v>-17.2119141</c:v>
                </c:pt>
                <c:pt idx="268220">
                  <c:v>-61.7675781</c:v>
                </c:pt>
                <c:pt idx="268221">
                  <c:v>-90.4541016</c:v>
                </c:pt>
                <c:pt idx="268222">
                  <c:v>-99.9755859</c:v>
                </c:pt>
                <c:pt idx="268223">
                  <c:v>-84.7167969</c:v>
                </c:pt>
                <c:pt idx="268224">
                  <c:v>-45.4101562</c:v>
                </c:pt>
                <c:pt idx="268225">
                  <c:v>4.27246094</c:v>
                </c:pt>
                <c:pt idx="268226">
                  <c:v>49.4384766</c:v>
                </c:pt>
                <c:pt idx="268227">
                  <c:v>90.2099609</c:v>
                </c:pt>
                <c:pt idx="268228">
                  <c:v>97.5341797</c:v>
                </c:pt>
                <c:pt idx="268229">
                  <c:v>79.9560547</c:v>
                </c:pt>
                <c:pt idx="268230">
                  <c:v>38.9404297</c:v>
                </c:pt>
                <c:pt idx="268231">
                  <c:v>-2.9296875</c:v>
                </c:pt>
                <c:pt idx="268232">
                  <c:v>-50.1708984</c:v>
                </c:pt>
                <c:pt idx="268233">
                  <c:v>-89.9658203</c:v>
                </c:pt>
                <c:pt idx="268234">
                  <c:v>-97.1679688</c:v>
                </c:pt>
                <c:pt idx="268235">
                  <c:v>-82.03125</c:v>
                </c:pt>
                <c:pt idx="268236">
                  <c:v>-49.5605469</c:v>
                </c:pt>
                <c:pt idx="268237">
                  <c:v>2.44140625</c:v>
                </c:pt>
                <c:pt idx="268238">
                  <c:v>55.2978516</c:v>
                </c:pt>
                <c:pt idx="268239">
                  <c:v>84.5947266</c:v>
                </c:pt>
                <c:pt idx="268240">
                  <c:v>96.5576172</c:v>
                </c:pt>
                <c:pt idx="268241">
                  <c:v>88.37890619999993</c:v>
                </c:pt>
                <c:pt idx="268242">
                  <c:v>50.4150391</c:v>
                </c:pt>
                <c:pt idx="268243">
                  <c:v>-2.07519531</c:v>
                </c:pt>
                <c:pt idx="268244">
                  <c:v>-42.2363281</c:v>
                </c:pt>
                <c:pt idx="268245">
                  <c:v>-86.9140625</c:v>
                </c:pt>
                <c:pt idx="268246">
                  <c:v>-101.074219</c:v>
                </c:pt>
                <c:pt idx="268247">
                  <c:v>-83.12988279999993</c:v>
                </c:pt>
                <c:pt idx="268248">
                  <c:v>-52.9785156</c:v>
                </c:pt>
                <c:pt idx="268249">
                  <c:v>-2.19726562</c:v>
                </c:pt>
                <c:pt idx="268250">
                  <c:v>47.7294922</c:v>
                </c:pt>
                <c:pt idx="268251">
                  <c:v>84.4726562</c:v>
                </c:pt>
                <c:pt idx="268252">
                  <c:v>95.9472656</c:v>
                </c:pt>
                <c:pt idx="268253">
                  <c:v>88.7451172</c:v>
                </c:pt>
                <c:pt idx="268254">
                  <c:v>56.1523438</c:v>
                </c:pt>
                <c:pt idx="268255">
                  <c:v>4.394531249999993</c:v>
                </c:pt>
                <c:pt idx="268256">
                  <c:v>-47.2412109</c:v>
                </c:pt>
                <c:pt idx="268257">
                  <c:v>-80.32226559999998</c:v>
                </c:pt>
                <c:pt idx="268258">
                  <c:v>-99.9755859</c:v>
                </c:pt>
                <c:pt idx="268259">
                  <c:v>-85.20507809999994</c:v>
                </c:pt>
                <c:pt idx="268260">
                  <c:v>-51.0253906</c:v>
                </c:pt>
                <c:pt idx="268261">
                  <c:v>-13.1835938</c:v>
                </c:pt>
                <c:pt idx="268262">
                  <c:v>36.4990234</c:v>
                </c:pt>
                <c:pt idx="268263">
                  <c:v>78.9794922</c:v>
                </c:pt>
                <c:pt idx="268264">
                  <c:v>100.097656</c:v>
                </c:pt>
                <c:pt idx="268265">
                  <c:v>93.75</c:v>
                </c:pt>
                <c:pt idx="268266">
                  <c:v>61.0351562</c:v>
                </c:pt>
                <c:pt idx="268267">
                  <c:v>16.2353516</c:v>
                </c:pt>
                <c:pt idx="268268">
                  <c:v>-37.109375</c:v>
                </c:pt>
                <c:pt idx="268269">
                  <c:v>-75.6835938</c:v>
                </c:pt>
                <c:pt idx="268270">
                  <c:v>-102.172852</c:v>
                </c:pt>
                <c:pt idx="268271">
                  <c:v>-94.7265625</c:v>
                </c:pt>
                <c:pt idx="268272">
                  <c:v>-57.7392578</c:v>
                </c:pt>
                <c:pt idx="268273">
                  <c:v>-19.6533203</c:v>
                </c:pt>
                <c:pt idx="268274">
                  <c:v>29.6630859</c:v>
                </c:pt>
                <c:pt idx="268275">
                  <c:v>76.6601562</c:v>
                </c:pt>
                <c:pt idx="268276">
                  <c:v>104.248047</c:v>
                </c:pt>
                <c:pt idx="268277">
                  <c:v>96.80175779999998</c:v>
                </c:pt>
                <c:pt idx="268278">
                  <c:v>64.453125</c:v>
                </c:pt>
                <c:pt idx="268279">
                  <c:v>17.4560547</c:v>
                </c:pt>
                <c:pt idx="268280">
                  <c:v>-30.5175781</c:v>
                </c:pt>
                <c:pt idx="268281">
                  <c:v>-76.2939453</c:v>
                </c:pt>
                <c:pt idx="268282">
                  <c:v>-96.5576172</c:v>
                </c:pt>
                <c:pt idx="268283">
                  <c:v>-93.9941406</c:v>
                </c:pt>
                <c:pt idx="268284">
                  <c:v>-69.2138672</c:v>
                </c:pt>
                <c:pt idx="268285">
                  <c:v>-23.4375</c:v>
                </c:pt>
                <c:pt idx="268286">
                  <c:v>26.9775391</c:v>
                </c:pt>
                <c:pt idx="268287">
                  <c:v>67.62695309999998</c:v>
                </c:pt>
                <c:pt idx="268288">
                  <c:v>93.1396484</c:v>
                </c:pt>
                <c:pt idx="268289">
                  <c:v>97.4121094</c:v>
                </c:pt>
                <c:pt idx="268290">
                  <c:v>72.6318359</c:v>
                </c:pt>
                <c:pt idx="268291">
                  <c:v>26.0009766</c:v>
                </c:pt>
                <c:pt idx="268292">
                  <c:v>-23.4375</c:v>
                </c:pt>
                <c:pt idx="268293">
                  <c:v>-70.55664059999998</c:v>
                </c:pt>
                <c:pt idx="268294">
                  <c:v>-91.3085938</c:v>
                </c:pt>
                <c:pt idx="268295">
                  <c:v>-94.6044922</c:v>
                </c:pt>
                <c:pt idx="268296">
                  <c:v>-77.27050779999998</c:v>
                </c:pt>
                <c:pt idx="268297">
                  <c:v>-33.203125</c:v>
                </c:pt>
                <c:pt idx="268298">
                  <c:v>21.1181641</c:v>
                </c:pt>
                <c:pt idx="268299">
                  <c:v>67.62695309999998</c:v>
                </c:pt>
                <c:pt idx="268300">
                  <c:v>99.1210938</c:v>
                </c:pt>
                <c:pt idx="268301">
                  <c:v>95.0927734</c:v>
                </c:pt>
                <c:pt idx="268302">
                  <c:v>72.0214844</c:v>
                </c:pt>
                <c:pt idx="268303">
                  <c:v>31.8603516</c:v>
                </c:pt>
                <c:pt idx="268304">
                  <c:v>-14.7705078</c:v>
                </c:pt>
                <c:pt idx="268305">
                  <c:v>-60.6689453</c:v>
                </c:pt>
                <c:pt idx="268306">
                  <c:v>-91.0644531</c:v>
                </c:pt>
                <c:pt idx="268307">
                  <c:v>-99.7314453</c:v>
                </c:pt>
                <c:pt idx="268308">
                  <c:v>-73.60839839999993</c:v>
                </c:pt>
                <c:pt idx="268309">
                  <c:v>-39.9169922</c:v>
                </c:pt>
                <c:pt idx="268310">
                  <c:v>17.3339844</c:v>
                </c:pt>
                <c:pt idx="268311">
                  <c:v>62.7441406</c:v>
                </c:pt>
                <c:pt idx="268312">
                  <c:v>93.75</c:v>
                </c:pt>
                <c:pt idx="268313">
                  <c:v>98.0224609</c:v>
                </c:pt>
                <c:pt idx="268314">
                  <c:v>77.8808594</c:v>
                </c:pt>
                <c:pt idx="268315">
                  <c:v>34.4238281</c:v>
                </c:pt>
                <c:pt idx="268316">
                  <c:v>-12.5732422</c:v>
                </c:pt>
                <c:pt idx="268317">
                  <c:v>-63.2324219</c:v>
                </c:pt>
                <c:pt idx="268318">
                  <c:v>-96.4355469</c:v>
                </c:pt>
                <c:pt idx="268319">
                  <c:v>-92.6513672</c:v>
                </c:pt>
                <c:pt idx="268320">
                  <c:v>-76.17187499999996</c:v>
                </c:pt>
                <c:pt idx="268321">
                  <c:v>-38.5742188</c:v>
                </c:pt>
                <c:pt idx="268322">
                  <c:v>12.9394531</c:v>
                </c:pt>
                <c:pt idx="268323">
                  <c:v>56.2744141</c:v>
                </c:pt>
                <c:pt idx="268324">
                  <c:v>86.7919922</c:v>
                </c:pt>
                <c:pt idx="268325">
                  <c:v>96.3134766</c:v>
                </c:pt>
                <c:pt idx="268326">
                  <c:v>76.2939453</c:v>
                </c:pt>
                <c:pt idx="268327">
                  <c:v>41.3818359</c:v>
                </c:pt>
                <c:pt idx="268328">
                  <c:v>-4.15039062</c:v>
                </c:pt>
                <c:pt idx="268329">
                  <c:v>-54.4433594</c:v>
                </c:pt>
                <c:pt idx="268330">
                  <c:v>-87.15820309999998</c:v>
                </c:pt>
                <c:pt idx="268331">
                  <c:v>-104.980469</c:v>
                </c:pt>
                <c:pt idx="268332">
                  <c:v>-80.68847659999993</c:v>
                </c:pt>
                <c:pt idx="268333">
                  <c:v>-39.9169922</c:v>
                </c:pt>
                <c:pt idx="268334">
                  <c:v>2.07519531</c:v>
                </c:pt>
                <c:pt idx="268335">
                  <c:v>53.8330078</c:v>
                </c:pt>
                <c:pt idx="268336">
                  <c:v>94.1162109</c:v>
                </c:pt>
                <c:pt idx="268337">
                  <c:v>99.7314453</c:v>
                </c:pt>
                <c:pt idx="268338">
                  <c:v>83.2519531</c:v>
                </c:pt>
                <c:pt idx="268339">
                  <c:v>51.5136719</c:v>
                </c:pt>
                <c:pt idx="268340">
                  <c:v>-0.610351562</c:v>
                </c:pt>
                <c:pt idx="268341">
                  <c:v>-52.734375</c:v>
                </c:pt>
                <c:pt idx="268342">
                  <c:v>-91.6748047</c:v>
                </c:pt>
                <c:pt idx="268343">
                  <c:v>-103.027344</c:v>
                </c:pt>
                <c:pt idx="268344">
                  <c:v>-87.03613279999998</c:v>
                </c:pt>
                <c:pt idx="268345">
                  <c:v>-42.8466797</c:v>
                </c:pt>
                <c:pt idx="268346">
                  <c:v>-4.394531249999993</c:v>
                </c:pt>
                <c:pt idx="268347">
                  <c:v>44.0673828</c:v>
                </c:pt>
                <c:pt idx="268348">
                  <c:v>78.9794922</c:v>
                </c:pt>
                <c:pt idx="268349">
                  <c:v>98.1445312</c:v>
                </c:pt>
                <c:pt idx="268350">
                  <c:v>92.1630859</c:v>
                </c:pt>
                <c:pt idx="268351">
                  <c:v>54.1992188</c:v>
                </c:pt>
                <c:pt idx="268352">
                  <c:v>3.90625</c:v>
                </c:pt>
                <c:pt idx="268353">
                  <c:v>-48.828125</c:v>
                </c:pt>
                <c:pt idx="268354">
                  <c:v>-87.7685547</c:v>
                </c:pt>
                <c:pt idx="268355">
                  <c:v>-99.4873047</c:v>
                </c:pt>
                <c:pt idx="268356">
                  <c:v>-88.0126953</c:v>
                </c:pt>
                <c:pt idx="268357">
                  <c:v>-57.7392578</c:v>
                </c:pt>
                <c:pt idx="268358">
                  <c:v>-12.4511719</c:v>
                </c:pt>
                <c:pt idx="268359">
                  <c:v>40.4052734</c:v>
                </c:pt>
                <c:pt idx="268360">
                  <c:v>74.5849609</c:v>
                </c:pt>
                <c:pt idx="268361">
                  <c:v>93.01757809999998</c:v>
                </c:pt>
                <c:pt idx="268362">
                  <c:v>89.2333984</c:v>
                </c:pt>
                <c:pt idx="268363">
                  <c:v>54.93164059999999</c:v>
                </c:pt>
                <c:pt idx="268364">
                  <c:v>15.1367188</c:v>
                </c:pt>
                <c:pt idx="268365">
                  <c:v>-33.0810547</c:v>
                </c:pt>
                <c:pt idx="268366">
                  <c:v>-74.7070312</c:v>
                </c:pt>
                <c:pt idx="268367">
                  <c:v>-92.5292969</c:v>
                </c:pt>
                <c:pt idx="268368">
                  <c:v>-90.33203119999993</c:v>
                </c:pt>
                <c:pt idx="268369">
                  <c:v>-60.6689453</c:v>
                </c:pt>
                <c:pt idx="268370">
                  <c:v>-16.6015625</c:v>
                </c:pt>
                <c:pt idx="268371">
                  <c:v>37.2314453</c:v>
                </c:pt>
                <c:pt idx="268372">
                  <c:v>73.7304688</c:v>
                </c:pt>
                <c:pt idx="268373">
                  <c:v>94.97070309999998</c:v>
                </c:pt>
                <c:pt idx="268374">
                  <c:v>90.94238279999998</c:v>
                </c:pt>
                <c:pt idx="268375">
                  <c:v>65.4296875</c:v>
                </c:pt>
                <c:pt idx="268376">
                  <c:v>24.6582031</c:v>
                </c:pt>
                <c:pt idx="268377">
                  <c:v>-31.25</c:v>
                </c:pt>
                <c:pt idx="268378">
                  <c:v>-67.7490234</c:v>
                </c:pt>
                <c:pt idx="268379">
                  <c:v>-95.0927734</c:v>
                </c:pt>
                <c:pt idx="268380">
                  <c:v>-99.85351559999998</c:v>
                </c:pt>
                <c:pt idx="268381">
                  <c:v>-76.4160156</c:v>
                </c:pt>
                <c:pt idx="268382">
                  <c:v>-26.8554688</c:v>
                </c:pt>
                <c:pt idx="268383">
                  <c:v>31.6162109</c:v>
                </c:pt>
                <c:pt idx="268384">
                  <c:v>70.9228516</c:v>
                </c:pt>
                <c:pt idx="268385">
                  <c:v>95.82519529999998</c:v>
                </c:pt>
                <c:pt idx="268386">
                  <c:v>98.9990234</c:v>
                </c:pt>
                <c:pt idx="268387">
                  <c:v>72.7539062</c:v>
                </c:pt>
                <c:pt idx="268388">
                  <c:v>29.1748047</c:v>
                </c:pt>
                <c:pt idx="268389">
                  <c:v>-22.9492188</c:v>
                </c:pt>
                <c:pt idx="268390">
                  <c:v>-70.80078119999993</c:v>
                </c:pt>
                <c:pt idx="268391">
                  <c:v>-100.463867</c:v>
                </c:pt>
                <c:pt idx="268392">
                  <c:v>-94.84863279999998</c:v>
                </c:pt>
                <c:pt idx="268393">
                  <c:v>-67.13867190000001</c:v>
                </c:pt>
                <c:pt idx="268394">
                  <c:v>-29.9072266</c:v>
                </c:pt>
                <c:pt idx="268395">
                  <c:v>16.6015625</c:v>
                </c:pt>
                <c:pt idx="268396">
                  <c:v>65.3076172</c:v>
                </c:pt>
                <c:pt idx="268397">
                  <c:v>92.6513672</c:v>
                </c:pt>
                <c:pt idx="268398">
                  <c:v>91.55273440000001</c:v>
                </c:pt>
                <c:pt idx="268399">
                  <c:v>77.63671879999995</c:v>
                </c:pt>
                <c:pt idx="268400">
                  <c:v>33.6914062</c:v>
                </c:pt>
                <c:pt idx="268401">
                  <c:v>-23.5595703</c:v>
                </c:pt>
                <c:pt idx="268402">
                  <c:v>-67.7490234</c:v>
                </c:pt>
                <c:pt idx="268403">
                  <c:v>-90.2099609</c:v>
                </c:pt>
                <c:pt idx="268404">
                  <c:v>-94.97070309999998</c:v>
                </c:pt>
                <c:pt idx="268405">
                  <c:v>-68.60351559999998</c:v>
                </c:pt>
                <c:pt idx="268406">
                  <c:v>-35.5224609</c:v>
                </c:pt>
                <c:pt idx="268407">
                  <c:v>16.2353516</c:v>
                </c:pt>
                <c:pt idx="268408">
                  <c:v>58.3496094</c:v>
                </c:pt>
                <c:pt idx="268409">
                  <c:v>87.6464844</c:v>
                </c:pt>
                <c:pt idx="268410">
                  <c:v>98.38867190000001</c:v>
                </c:pt>
                <c:pt idx="268411">
                  <c:v>78.7353516</c:v>
                </c:pt>
                <c:pt idx="268412">
                  <c:v>36.6210938</c:v>
                </c:pt>
                <c:pt idx="268413">
                  <c:v>-5.004882809999995</c:v>
                </c:pt>
                <c:pt idx="268414">
                  <c:v>-58.83789059999999</c:v>
                </c:pt>
                <c:pt idx="268415">
                  <c:v>-90.4541016</c:v>
                </c:pt>
                <c:pt idx="268416">
                  <c:v>-95.0927734</c:v>
                </c:pt>
                <c:pt idx="268417">
                  <c:v>-73.2421875</c:v>
                </c:pt>
                <c:pt idx="268418">
                  <c:v>-35.5224609</c:v>
                </c:pt>
                <c:pt idx="268419">
                  <c:v>-1.34277344</c:v>
                </c:pt>
                <c:pt idx="268420">
                  <c:v>54.1992188</c:v>
                </c:pt>
                <c:pt idx="268421">
                  <c:v>87.2802734</c:v>
                </c:pt>
                <c:pt idx="268422">
                  <c:v>101.44043</c:v>
                </c:pt>
                <c:pt idx="268423">
                  <c:v>82.88574219999992</c:v>
                </c:pt>
                <c:pt idx="268424">
                  <c:v>51.1474609</c:v>
                </c:pt>
                <c:pt idx="268425">
                  <c:v>0.122070312</c:v>
                </c:pt>
                <c:pt idx="268426">
                  <c:v>-48.7060547</c:v>
                </c:pt>
                <c:pt idx="268427">
                  <c:v>-92.1630859</c:v>
                </c:pt>
                <c:pt idx="268428">
                  <c:v>-100.585938</c:v>
                </c:pt>
                <c:pt idx="268429">
                  <c:v>-85.3271484</c:v>
                </c:pt>
                <c:pt idx="268430">
                  <c:v>-47.1191406</c:v>
                </c:pt>
                <c:pt idx="268431">
                  <c:v>-0.48828125</c:v>
                </c:pt>
                <c:pt idx="268432">
                  <c:v>45.2880859</c:v>
                </c:pt>
                <c:pt idx="268433">
                  <c:v>87.15820309999998</c:v>
                </c:pt>
                <c:pt idx="268434">
                  <c:v>96.67968749999996</c:v>
                </c:pt>
                <c:pt idx="268435">
                  <c:v>88.0126953</c:v>
                </c:pt>
                <c:pt idx="268436">
                  <c:v>49.9267578</c:v>
                </c:pt>
                <c:pt idx="268437">
                  <c:v>5.004882809999995</c:v>
                </c:pt>
                <c:pt idx="268438">
                  <c:v>-48.3398438</c:v>
                </c:pt>
                <c:pt idx="268439">
                  <c:v>-85.5712891</c:v>
                </c:pt>
                <c:pt idx="268440">
                  <c:v>-99.85351559999998</c:v>
                </c:pt>
                <c:pt idx="268441">
                  <c:v>-92.0410156</c:v>
                </c:pt>
                <c:pt idx="268442">
                  <c:v>-48.9501953</c:v>
                </c:pt>
                <c:pt idx="268443">
                  <c:v>-6.835937499999997</c:v>
                </c:pt>
                <c:pt idx="268444">
                  <c:v>49.5605469</c:v>
                </c:pt>
                <c:pt idx="268445">
                  <c:v>82.27539059999994</c:v>
                </c:pt>
                <c:pt idx="268446">
                  <c:v>98.75488279999998</c:v>
                </c:pt>
                <c:pt idx="268447">
                  <c:v>88.8671875</c:v>
                </c:pt>
                <c:pt idx="268448">
                  <c:v>59.4482422</c:v>
                </c:pt>
                <c:pt idx="268449">
                  <c:v>13.1835938</c:v>
                </c:pt>
                <c:pt idx="268450">
                  <c:v>-38.6962891</c:v>
                </c:pt>
                <c:pt idx="268451">
                  <c:v>-78.36914059999998</c:v>
                </c:pt>
                <c:pt idx="268452">
                  <c:v>-97.90039059999998</c:v>
                </c:pt>
                <c:pt idx="268453">
                  <c:v>-88.0126953</c:v>
                </c:pt>
                <c:pt idx="268454">
                  <c:v>-56.5185547</c:v>
                </c:pt>
                <c:pt idx="268455">
                  <c:v>-10.1318359</c:v>
                </c:pt>
                <c:pt idx="268456">
                  <c:v>36.3769531</c:v>
                </c:pt>
                <c:pt idx="268457">
                  <c:v>77.27050779999998</c:v>
                </c:pt>
                <c:pt idx="268458">
                  <c:v>98.1445312</c:v>
                </c:pt>
                <c:pt idx="268459">
                  <c:v>89.11132809999998</c:v>
                </c:pt>
                <c:pt idx="268460">
                  <c:v>67.50488279999998</c:v>
                </c:pt>
                <c:pt idx="268461">
                  <c:v>14.6484375</c:v>
                </c:pt>
                <c:pt idx="268462">
                  <c:v>-33.0810547</c:v>
                </c:pt>
                <c:pt idx="268463">
                  <c:v>-75.9277344</c:v>
                </c:pt>
                <c:pt idx="268464">
                  <c:v>-99.9755859</c:v>
                </c:pt>
                <c:pt idx="268465">
                  <c:v>-89.84375</c:v>
                </c:pt>
                <c:pt idx="268466">
                  <c:v>-61.15722659999999</c:v>
                </c:pt>
                <c:pt idx="268467">
                  <c:v>-18.4326172</c:v>
                </c:pt>
                <c:pt idx="268468">
                  <c:v>27.7099609</c:v>
                </c:pt>
                <c:pt idx="268469">
                  <c:v>76.5380859</c:v>
                </c:pt>
                <c:pt idx="268470">
                  <c:v>96.3134766</c:v>
                </c:pt>
                <c:pt idx="268471">
                  <c:v>91.9189453</c:v>
                </c:pt>
                <c:pt idx="268472">
                  <c:v>65.9179688</c:v>
                </c:pt>
                <c:pt idx="268473">
                  <c:v>22.2167969</c:v>
                </c:pt>
                <c:pt idx="268474">
                  <c:v>-25.6347656</c:v>
                </c:pt>
                <c:pt idx="268475">
                  <c:v>-67.62695309999998</c:v>
                </c:pt>
                <c:pt idx="268476">
                  <c:v>-98.1445312</c:v>
                </c:pt>
                <c:pt idx="268477">
                  <c:v>-99.85351559999998</c:v>
                </c:pt>
                <c:pt idx="268478">
                  <c:v>-67.0166016</c:v>
                </c:pt>
                <c:pt idx="268479">
                  <c:v>-19.0429688</c:v>
                </c:pt>
                <c:pt idx="268480">
                  <c:v>22.8271484</c:v>
                </c:pt>
                <c:pt idx="268481">
                  <c:v>58.7158203</c:v>
                </c:pt>
                <c:pt idx="268482">
                  <c:v>93.6279297</c:v>
                </c:pt>
                <c:pt idx="268483">
                  <c:v>97.90039059999998</c:v>
                </c:pt>
                <c:pt idx="268484">
                  <c:v>74.9511719</c:v>
                </c:pt>
                <c:pt idx="268485">
                  <c:v>34.17968749999999</c:v>
                </c:pt>
                <c:pt idx="268486">
                  <c:v>-15.625</c:v>
                </c:pt>
                <c:pt idx="268487">
                  <c:v>-69.7021484</c:v>
                </c:pt>
                <c:pt idx="268488">
                  <c:v>-97.77832029999998</c:v>
                </c:pt>
                <c:pt idx="268489">
                  <c:v>-97.1679688</c:v>
                </c:pt>
                <c:pt idx="268490">
                  <c:v>-71.6552734</c:v>
                </c:pt>
                <c:pt idx="268491">
                  <c:v>-26.9775391</c:v>
                </c:pt>
                <c:pt idx="268492">
                  <c:v>19.4091797</c:v>
                </c:pt>
                <c:pt idx="268493">
                  <c:v>68.1152344</c:v>
                </c:pt>
                <c:pt idx="268494">
                  <c:v>96.67968749999996</c:v>
                </c:pt>
                <c:pt idx="268495">
                  <c:v>90.4541016</c:v>
                </c:pt>
                <c:pt idx="268496">
                  <c:v>77.63671879999995</c:v>
                </c:pt>
                <c:pt idx="268497">
                  <c:v>33.81347659999999</c:v>
                </c:pt>
                <c:pt idx="268498">
                  <c:v>-20.6298828</c:v>
                </c:pt>
                <c:pt idx="268499">
                  <c:v>-58.83789059999999</c:v>
                </c:pt>
                <c:pt idx="268500">
                  <c:v>-88.37890619999993</c:v>
                </c:pt>
                <c:pt idx="268501">
                  <c:v>-98.75488279999998</c:v>
                </c:pt>
                <c:pt idx="268502">
                  <c:v>-74.8291016</c:v>
                </c:pt>
                <c:pt idx="268503">
                  <c:v>-30.2734375</c:v>
                </c:pt>
                <c:pt idx="268504">
                  <c:v>13.1835938</c:v>
                </c:pt>
                <c:pt idx="268505">
                  <c:v>58.7158203</c:v>
                </c:pt>
                <c:pt idx="268506">
                  <c:v>91.0644531</c:v>
                </c:pt>
                <c:pt idx="268507">
                  <c:v>98.0224609</c:v>
                </c:pt>
                <c:pt idx="268508">
                  <c:v>79.34570309999998</c:v>
                </c:pt>
                <c:pt idx="268509">
                  <c:v>36.8652344</c:v>
                </c:pt>
                <c:pt idx="268510">
                  <c:v>-8.66699219</c:v>
                </c:pt>
                <c:pt idx="268511">
                  <c:v>-55.0537109</c:v>
                </c:pt>
                <c:pt idx="268512">
                  <c:v>-84.4726562</c:v>
                </c:pt>
                <c:pt idx="268513">
                  <c:v>-93.9941406</c:v>
                </c:pt>
                <c:pt idx="268514">
                  <c:v>-73.7304688</c:v>
                </c:pt>
                <c:pt idx="268515">
                  <c:v>-46.875</c:v>
                </c:pt>
                <c:pt idx="268516">
                  <c:v>2.80761719</c:v>
                </c:pt>
                <c:pt idx="268517">
                  <c:v>52.1240234</c:v>
                </c:pt>
                <c:pt idx="268518">
                  <c:v>83.2519531</c:v>
                </c:pt>
                <c:pt idx="268519">
                  <c:v>100.708008</c:v>
                </c:pt>
                <c:pt idx="268520">
                  <c:v>87.7685547</c:v>
                </c:pt>
                <c:pt idx="268521">
                  <c:v>42.7246094</c:v>
                </c:pt>
                <c:pt idx="268522">
                  <c:v>-4.15039062</c:v>
                </c:pt>
                <c:pt idx="268523">
                  <c:v>-43.9453125</c:v>
                </c:pt>
                <c:pt idx="268524">
                  <c:v>-86.42578119999993</c:v>
                </c:pt>
                <c:pt idx="268525">
                  <c:v>-100.341797</c:v>
                </c:pt>
                <c:pt idx="268526">
                  <c:v>-88.62304690000001</c:v>
                </c:pt>
                <c:pt idx="268527">
                  <c:v>-54.8095703</c:v>
                </c:pt>
                <c:pt idx="268528">
                  <c:v>-6.347656249999996</c:v>
                </c:pt>
                <c:pt idx="268529">
                  <c:v>46.0205078</c:v>
                </c:pt>
                <c:pt idx="268530">
                  <c:v>85.5712891</c:v>
                </c:pt>
                <c:pt idx="268531">
                  <c:v>103.637695</c:v>
                </c:pt>
                <c:pt idx="268532">
                  <c:v>91.3085938</c:v>
                </c:pt>
                <c:pt idx="268533">
                  <c:v>58.1054688</c:v>
                </c:pt>
                <c:pt idx="268534">
                  <c:v>4.882812499999997</c:v>
                </c:pt>
                <c:pt idx="268535">
                  <c:v>-49.3164062</c:v>
                </c:pt>
                <c:pt idx="268536">
                  <c:v>-86.3037109</c:v>
                </c:pt>
                <c:pt idx="268537">
                  <c:v>-100.341797</c:v>
                </c:pt>
                <c:pt idx="268538">
                  <c:v>-89.5996094</c:v>
                </c:pt>
                <c:pt idx="268539">
                  <c:v>-57.3730469</c:v>
                </c:pt>
                <c:pt idx="268540">
                  <c:v>-7.69042969</c:v>
                </c:pt>
                <c:pt idx="268541">
                  <c:v>48.2177734</c:v>
                </c:pt>
                <c:pt idx="268542">
                  <c:v>86.05957029999998</c:v>
                </c:pt>
                <c:pt idx="268543">
                  <c:v>93.87207029999993</c:v>
                </c:pt>
                <c:pt idx="268544">
                  <c:v>92.89550779999998</c:v>
                </c:pt>
                <c:pt idx="268545">
                  <c:v>54.0771484</c:v>
                </c:pt>
                <c:pt idx="268546">
                  <c:v>2.9296875</c:v>
                </c:pt>
                <c:pt idx="268547">
                  <c:v>-42.96875</c:v>
                </c:pt>
                <c:pt idx="268548">
                  <c:v>-87.6464844</c:v>
                </c:pt>
                <c:pt idx="268549">
                  <c:v>-101.928711</c:v>
                </c:pt>
                <c:pt idx="268550">
                  <c:v>-86.42578119999993</c:v>
                </c:pt>
                <c:pt idx="268551">
                  <c:v>-60.7910156</c:v>
                </c:pt>
                <c:pt idx="268552">
                  <c:v>-17.578125</c:v>
                </c:pt>
                <c:pt idx="268553">
                  <c:v>40.4052734</c:v>
                </c:pt>
                <c:pt idx="268554">
                  <c:v>79.9560547</c:v>
                </c:pt>
                <c:pt idx="268555">
                  <c:v>99.85351559999998</c:v>
                </c:pt>
                <c:pt idx="268556">
                  <c:v>92.4072266</c:v>
                </c:pt>
                <c:pt idx="268557">
                  <c:v>63.3544922</c:v>
                </c:pt>
                <c:pt idx="268558">
                  <c:v>14.7705078</c:v>
                </c:pt>
                <c:pt idx="268559">
                  <c:v>-31.3720703</c:v>
                </c:pt>
                <c:pt idx="268560">
                  <c:v>-75.19531249999996</c:v>
                </c:pt>
                <c:pt idx="268561">
                  <c:v>-96.80175779999998</c:v>
                </c:pt>
                <c:pt idx="268562">
                  <c:v>-89.9658203</c:v>
                </c:pt>
                <c:pt idx="268563">
                  <c:v>-62.2558594</c:v>
                </c:pt>
                <c:pt idx="268564">
                  <c:v>-20.9960938</c:v>
                </c:pt>
                <c:pt idx="268565">
                  <c:v>29.9072266</c:v>
                </c:pt>
                <c:pt idx="268566">
                  <c:v>67.13867190000001</c:v>
                </c:pt>
                <c:pt idx="268567">
                  <c:v>94.4824219</c:v>
                </c:pt>
                <c:pt idx="268568">
                  <c:v>94.1162109</c:v>
                </c:pt>
                <c:pt idx="268569">
                  <c:v>67.62695309999998</c:v>
                </c:pt>
                <c:pt idx="268570">
                  <c:v>23.4375</c:v>
                </c:pt>
                <c:pt idx="268571">
                  <c:v>-22.0947266</c:v>
                </c:pt>
                <c:pt idx="268572">
                  <c:v>-70.3125</c:v>
                </c:pt>
                <c:pt idx="268573">
                  <c:v>-96.0693359</c:v>
                </c:pt>
                <c:pt idx="268574">
                  <c:v>-100.219727</c:v>
                </c:pt>
                <c:pt idx="268575">
                  <c:v>-72.7539062</c:v>
                </c:pt>
                <c:pt idx="268576">
                  <c:v>-26.6113281</c:v>
                </c:pt>
                <c:pt idx="268577">
                  <c:v>26.3671875</c:v>
                </c:pt>
                <c:pt idx="268578">
                  <c:v>71.0449219</c:v>
                </c:pt>
                <c:pt idx="268579">
                  <c:v>98.87695309999998</c:v>
                </c:pt>
                <c:pt idx="268580">
                  <c:v>94.7265625</c:v>
                </c:pt>
                <c:pt idx="268581">
                  <c:v>70.3125</c:v>
                </c:pt>
                <c:pt idx="268582">
                  <c:v>26.6113281</c:v>
                </c:pt>
                <c:pt idx="268583">
                  <c:v>-18.3105469</c:v>
                </c:pt>
                <c:pt idx="268584">
                  <c:v>-60.7910156</c:v>
                </c:pt>
                <c:pt idx="268585">
                  <c:v>-89.35546879999995</c:v>
                </c:pt>
                <c:pt idx="268586">
                  <c:v>-97.77832029999998</c:v>
                </c:pt>
                <c:pt idx="268587">
                  <c:v>-72.50976559999998</c:v>
                </c:pt>
                <c:pt idx="268588">
                  <c:v>-35.4003906</c:v>
                </c:pt>
                <c:pt idx="268589">
                  <c:v>14.6484375</c:v>
                </c:pt>
                <c:pt idx="268590">
                  <c:v>64.9414062</c:v>
                </c:pt>
                <c:pt idx="268591">
                  <c:v>98.63281249999996</c:v>
                </c:pt>
                <c:pt idx="268592">
                  <c:v>98.87695309999998</c:v>
                </c:pt>
                <c:pt idx="268593">
                  <c:v>74.46289059999998</c:v>
                </c:pt>
                <c:pt idx="268594">
                  <c:v>34.9121094</c:v>
                </c:pt>
                <c:pt idx="268595">
                  <c:v>-18.4326172</c:v>
                </c:pt>
                <c:pt idx="268596">
                  <c:v>-65.55175779999998</c:v>
                </c:pt>
                <c:pt idx="268597">
                  <c:v>-83.8623047</c:v>
                </c:pt>
                <c:pt idx="268598">
                  <c:v>-96.92382809999998</c:v>
                </c:pt>
                <c:pt idx="268599">
                  <c:v>-81.29882809999998</c:v>
                </c:pt>
                <c:pt idx="268600">
                  <c:v>-37.2314453</c:v>
                </c:pt>
                <c:pt idx="268601">
                  <c:v>10.2539062</c:v>
                </c:pt>
                <c:pt idx="268602">
                  <c:v>58.83789059999999</c:v>
                </c:pt>
                <c:pt idx="268603">
                  <c:v>87.2802734</c:v>
                </c:pt>
                <c:pt idx="268604">
                  <c:v>101.074219</c:v>
                </c:pt>
                <c:pt idx="268605">
                  <c:v>86.18164059999998</c:v>
                </c:pt>
                <c:pt idx="268606">
                  <c:v>48.828125</c:v>
                </c:pt>
                <c:pt idx="268607">
                  <c:v>-2.31933594</c:v>
                </c:pt>
                <c:pt idx="268608">
                  <c:v>-51.7578125</c:v>
                </c:pt>
                <c:pt idx="268609">
                  <c:v>-84.7167969</c:v>
                </c:pt>
                <c:pt idx="268610">
                  <c:v>-100.463867</c:v>
                </c:pt>
                <c:pt idx="268611">
                  <c:v>-89.9658203</c:v>
                </c:pt>
                <c:pt idx="268612">
                  <c:v>-41.015625</c:v>
                </c:pt>
                <c:pt idx="268613">
                  <c:v>6.95800781</c:v>
                </c:pt>
                <c:pt idx="268614">
                  <c:v>54.8095703</c:v>
                </c:pt>
                <c:pt idx="268615">
                  <c:v>88.2568359</c:v>
                </c:pt>
                <c:pt idx="268616">
                  <c:v>104.614258</c:v>
                </c:pt>
                <c:pt idx="268617">
                  <c:v>83.7402344</c:v>
                </c:pt>
                <c:pt idx="268618">
                  <c:v>47.7294922</c:v>
                </c:pt>
                <c:pt idx="268619">
                  <c:v>-3.41796875</c:v>
                </c:pt>
                <c:pt idx="268620">
                  <c:v>-49.0722656</c:v>
                </c:pt>
                <c:pt idx="268621">
                  <c:v>-84.10644529999998</c:v>
                </c:pt>
                <c:pt idx="268622">
                  <c:v>-99.85351559999998</c:v>
                </c:pt>
                <c:pt idx="268623">
                  <c:v>-93.01757809999998</c:v>
                </c:pt>
                <c:pt idx="268624">
                  <c:v>-48.9501953</c:v>
                </c:pt>
                <c:pt idx="268625">
                  <c:v>0.854492188</c:v>
                </c:pt>
                <c:pt idx="268626">
                  <c:v>49.80468749999996</c:v>
                </c:pt>
                <c:pt idx="268627">
                  <c:v>83.12988279999993</c:v>
                </c:pt>
                <c:pt idx="268628">
                  <c:v>95.5810547</c:v>
                </c:pt>
                <c:pt idx="268629">
                  <c:v>82.6416016</c:v>
                </c:pt>
                <c:pt idx="268630">
                  <c:v>51.6357422</c:v>
                </c:pt>
                <c:pt idx="268631">
                  <c:v>7.20214844</c:v>
                </c:pt>
                <c:pt idx="268632">
                  <c:v>-39.6728516</c:v>
                </c:pt>
                <c:pt idx="268633">
                  <c:v>-78.36914059999998</c:v>
                </c:pt>
                <c:pt idx="268634">
                  <c:v>-97.2900391</c:v>
                </c:pt>
                <c:pt idx="268635">
                  <c:v>-92.1630859</c:v>
                </c:pt>
                <c:pt idx="268636">
                  <c:v>-57.2509766</c:v>
                </c:pt>
                <c:pt idx="268637">
                  <c:v>-12.5732422</c:v>
                </c:pt>
                <c:pt idx="268638">
                  <c:v>35.6445312</c:v>
                </c:pt>
                <c:pt idx="268639">
                  <c:v>73.48632809999998</c:v>
                </c:pt>
                <c:pt idx="268640">
                  <c:v>98.63281249999996</c:v>
                </c:pt>
                <c:pt idx="268641">
                  <c:v>86.7919922</c:v>
                </c:pt>
                <c:pt idx="268642">
                  <c:v>59.5703125</c:v>
                </c:pt>
                <c:pt idx="268643">
                  <c:v>15.9912109</c:v>
                </c:pt>
                <c:pt idx="268644">
                  <c:v>-48.4619141</c:v>
                </c:pt>
                <c:pt idx="268645">
                  <c:v>-88.2568359</c:v>
                </c:pt>
                <c:pt idx="268646">
                  <c:v>-99.7314453</c:v>
                </c:pt>
                <c:pt idx="268647">
                  <c:v>-92.6513672</c:v>
                </c:pt>
                <c:pt idx="268648">
                  <c:v>-58.7158203</c:v>
                </c:pt>
                <c:pt idx="268649">
                  <c:v>-15.1367188</c:v>
                </c:pt>
                <c:pt idx="268650">
                  <c:v>37.9638672</c:v>
                </c:pt>
                <c:pt idx="268651">
                  <c:v>74.7070312</c:v>
                </c:pt>
                <c:pt idx="268652">
                  <c:v>92.1630859</c:v>
                </c:pt>
                <c:pt idx="268653">
                  <c:v>91.9189453</c:v>
                </c:pt>
                <c:pt idx="268654">
                  <c:v>69.2138672</c:v>
                </c:pt>
                <c:pt idx="268655">
                  <c:v>21.3623047</c:v>
                </c:pt>
                <c:pt idx="268656">
                  <c:v>-34.5458984</c:v>
                </c:pt>
                <c:pt idx="268657">
                  <c:v>-72.7539062</c:v>
                </c:pt>
                <c:pt idx="268658">
                  <c:v>-100.463867</c:v>
                </c:pt>
                <c:pt idx="268659">
                  <c:v>-93.1396484</c:v>
                </c:pt>
                <c:pt idx="268660">
                  <c:v>-62.5</c:v>
                </c:pt>
                <c:pt idx="268661">
                  <c:v>-24.5361328</c:v>
                </c:pt>
                <c:pt idx="268662">
                  <c:v>36.7431641</c:v>
                </c:pt>
                <c:pt idx="268663">
                  <c:v>83.2519531</c:v>
                </c:pt>
                <c:pt idx="268664">
                  <c:v>102.661133</c:v>
                </c:pt>
                <c:pt idx="268665">
                  <c:v>101.806641</c:v>
                </c:pt>
                <c:pt idx="268666">
                  <c:v>70.1904297</c:v>
                </c:pt>
                <c:pt idx="268667">
                  <c:v>27.0996094</c:v>
                </c:pt>
                <c:pt idx="268668">
                  <c:v>-28.6865234</c:v>
                </c:pt>
                <c:pt idx="268669">
                  <c:v>-69.9462891</c:v>
                </c:pt>
                <c:pt idx="268670">
                  <c:v>-96.67968749999996</c:v>
                </c:pt>
                <c:pt idx="268671">
                  <c:v>-92.77343749999996</c:v>
                </c:pt>
                <c:pt idx="268672">
                  <c:v>-75.31738279999998</c:v>
                </c:pt>
                <c:pt idx="268673">
                  <c:v>-30.2734375</c:v>
                </c:pt>
                <c:pt idx="268674">
                  <c:v>21.8505859</c:v>
                </c:pt>
                <c:pt idx="268675">
                  <c:v>66.52832029999998</c:v>
                </c:pt>
                <c:pt idx="268676">
                  <c:v>96.67968749999996</c:v>
                </c:pt>
                <c:pt idx="268677">
                  <c:v>99.7314453</c:v>
                </c:pt>
                <c:pt idx="268678">
                  <c:v>71.4111328</c:v>
                </c:pt>
                <c:pt idx="268679">
                  <c:v>25.390625</c:v>
                </c:pt>
                <c:pt idx="268680">
                  <c:v>-29.4189453</c:v>
                </c:pt>
                <c:pt idx="268681">
                  <c:v>-67.0166016</c:v>
                </c:pt>
                <c:pt idx="268682">
                  <c:v>-99.4873047</c:v>
                </c:pt>
                <c:pt idx="268683">
                  <c:v>-103.637695</c:v>
                </c:pt>
                <c:pt idx="268684">
                  <c:v>-77.0263672</c:v>
                </c:pt>
                <c:pt idx="268685">
                  <c:v>-31.98242189999997</c:v>
                </c:pt>
                <c:pt idx="268686">
                  <c:v>13.0615234</c:v>
                </c:pt>
                <c:pt idx="268687">
                  <c:v>60.18066409999999</c:v>
                </c:pt>
                <c:pt idx="268688">
                  <c:v>92.6513672</c:v>
                </c:pt>
                <c:pt idx="268689">
                  <c:v>97.5341797</c:v>
                </c:pt>
                <c:pt idx="268690">
                  <c:v>77.63671879999995</c:v>
                </c:pt>
                <c:pt idx="268691">
                  <c:v>28.3203125</c:v>
                </c:pt>
                <c:pt idx="268692">
                  <c:v>-20.38574219999997</c:v>
                </c:pt>
                <c:pt idx="268693">
                  <c:v>-55.7861328</c:v>
                </c:pt>
                <c:pt idx="268694">
                  <c:v>-90.82031249999996</c:v>
                </c:pt>
                <c:pt idx="268695">
                  <c:v>-96.80175779999998</c:v>
                </c:pt>
                <c:pt idx="268696">
                  <c:v>-76.6601562</c:v>
                </c:pt>
                <c:pt idx="268697">
                  <c:v>-36.2548828</c:v>
                </c:pt>
                <c:pt idx="268698">
                  <c:v>20.5078125</c:v>
                </c:pt>
                <c:pt idx="268699">
                  <c:v>62.5</c:v>
                </c:pt>
                <c:pt idx="268700">
                  <c:v>95.9472656</c:v>
                </c:pt>
                <c:pt idx="268701">
                  <c:v>101.68457</c:v>
                </c:pt>
                <c:pt idx="268702">
                  <c:v>78.9794922</c:v>
                </c:pt>
                <c:pt idx="268703">
                  <c:v>40.6494141</c:v>
                </c:pt>
                <c:pt idx="268704">
                  <c:v>-6.71386719</c:v>
                </c:pt>
                <c:pt idx="268705">
                  <c:v>-61.2792969</c:v>
                </c:pt>
                <c:pt idx="268706">
                  <c:v>-92.89550779999998</c:v>
                </c:pt>
                <c:pt idx="268707">
                  <c:v>-102.172852</c:v>
                </c:pt>
                <c:pt idx="268708">
                  <c:v>-85.20507809999994</c:v>
                </c:pt>
                <c:pt idx="268709">
                  <c:v>-42.4804688</c:v>
                </c:pt>
                <c:pt idx="268710">
                  <c:v>11.5966797</c:v>
                </c:pt>
                <c:pt idx="268711">
                  <c:v>62.6220703</c:v>
                </c:pt>
                <c:pt idx="268712">
                  <c:v>91.0644531</c:v>
                </c:pt>
                <c:pt idx="268713">
                  <c:v>93.2617188</c:v>
                </c:pt>
                <c:pt idx="268714">
                  <c:v>81.7871094</c:v>
                </c:pt>
                <c:pt idx="268715">
                  <c:v>46.3867188</c:v>
                </c:pt>
                <c:pt idx="268716">
                  <c:v>-0.366210938</c:v>
                </c:pt>
                <c:pt idx="268717">
                  <c:v>-47.3632812</c:v>
                </c:pt>
                <c:pt idx="268718">
                  <c:v>-86.42578119999993</c:v>
                </c:pt>
                <c:pt idx="268719">
                  <c:v>-100.708008</c:v>
                </c:pt>
                <c:pt idx="268720">
                  <c:v>-83.6181641</c:v>
                </c:pt>
                <c:pt idx="268721">
                  <c:v>-47.4853516</c:v>
                </c:pt>
                <c:pt idx="268722">
                  <c:v>7.08007812</c:v>
                </c:pt>
                <c:pt idx="268723">
                  <c:v>53.8330078</c:v>
                </c:pt>
                <c:pt idx="268724">
                  <c:v>85.8154297</c:v>
                </c:pt>
                <c:pt idx="268725">
                  <c:v>103.149414</c:v>
                </c:pt>
                <c:pt idx="268726">
                  <c:v>85.8154297</c:v>
                </c:pt>
                <c:pt idx="268727">
                  <c:v>51.1474609</c:v>
                </c:pt>
                <c:pt idx="268728">
                  <c:v>1.46484375</c:v>
                </c:pt>
                <c:pt idx="268729">
                  <c:v>-52.9785156</c:v>
                </c:pt>
                <c:pt idx="268730">
                  <c:v>-86.3037109</c:v>
                </c:pt>
                <c:pt idx="268731">
                  <c:v>-99.2431641</c:v>
                </c:pt>
                <c:pt idx="268732">
                  <c:v>-85.8154297</c:v>
                </c:pt>
                <c:pt idx="268733">
                  <c:v>-55.1757812</c:v>
                </c:pt>
                <c:pt idx="268734">
                  <c:v>-5.24902344</c:v>
                </c:pt>
                <c:pt idx="268735">
                  <c:v>44.921875</c:v>
                </c:pt>
                <c:pt idx="268736">
                  <c:v>77.14843749999996</c:v>
                </c:pt>
                <c:pt idx="268737">
                  <c:v>93.2617188</c:v>
                </c:pt>
                <c:pt idx="268738">
                  <c:v>85.8154297</c:v>
                </c:pt>
                <c:pt idx="268739">
                  <c:v>53.9550781</c:v>
                </c:pt>
                <c:pt idx="268740">
                  <c:v>11.5966797</c:v>
                </c:pt>
                <c:pt idx="268741">
                  <c:v>-35.5224609</c:v>
                </c:pt>
                <c:pt idx="268742">
                  <c:v>-74.0966797</c:v>
                </c:pt>
                <c:pt idx="268743">
                  <c:v>-102.416992</c:v>
                </c:pt>
                <c:pt idx="268744">
                  <c:v>-93.6279297</c:v>
                </c:pt>
                <c:pt idx="268745">
                  <c:v>-63.2324219</c:v>
                </c:pt>
                <c:pt idx="268746">
                  <c:v>-16.1132812</c:v>
                </c:pt>
                <c:pt idx="268747">
                  <c:v>38.2080078</c:v>
                </c:pt>
                <c:pt idx="268748">
                  <c:v>76.4160156</c:v>
                </c:pt>
                <c:pt idx="268749">
                  <c:v>102.050781</c:v>
                </c:pt>
                <c:pt idx="268750">
                  <c:v>88.9892578</c:v>
                </c:pt>
                <c:pt idx="268751">
                  <c:v>66.52832029999998</c:v>
                </c:pt>
                <c:pt idx="268752">
                  <c:v>14.2822266</c:v>
                </c:pt>
                <c:pt idx="268753">
                  <c:v>-37.4755859</c:v>
                </c:pt>
                <c:pt idx="268754">
                  <c:v>-76.17187499999996</c:v>
                </c:pt>
                <c:pt idx="268755">
                  <c:v>-98.5107422</c:v>
                </c:pt>
                <c:pt idx="268756">
                  <c:v>-99.9755859</c:v>
                </c:pt>
                <c:pt idx="268757">
                  <c:v>-68.4814453</c:v>
                </c:pt>
                <c:pt idx="268758">
                  <c:v>-23.4375</c:v>
                </c:pt>
                <c:pt idx="268759">
                  <c:v>28.1982422</c:v>
                </c:pt>
                <c:pt idx="268760">
                  <c:v>71.8994141</c:v>
                </c:pt>
                <c:pt idx="268761">
                  <c:v>95.3369141</c:v>
                </c:pt>
                <c:pt idx="268762">
                  <c:v>97.77832029999998</c:v>
                </c:pt>
                <c:pt idx="268763">
                  <c:v>75.6835938</c:v>
                </c:pt>
                <c:pt idx="268764">
                  <c:v>23.3154297</c:v>
                </c:pt>
                <c:pt idx="268765">
                  <c:v>-29.5410156</c:v>
                </c:pt>
                <c:pt idx="268766">
                  <c:v>-80.68847659999993</c:v>
                </c:pt>
                <c:pt idx="268767">
                  <c:v>-98.87695309999998</c:v>
                </c:pt>
                <c:pt idx="268768">
                  <c:v>-99.60937499999996</c:v>
                </c:pt>
                <c:pt idx="268769">
                  <c:v>-69.7021484</c:v>
                </c:pt>
                <c:pt idx="268770">
                  <c:v>-27.0996094</c:v>
                </c:pt>
                <c:pt idx="268771">
                  <c:v>23.4375</c:v>
                </c:pt>
                <c:pt idx="268772">
                  <c:v>62.7441406</c:v>
                </c:pt>
                <c:pt idx="268773">
                  <c:v>89.35546879999995</c:v>
                </c:pt>
                <c:pt idx="268774">
                  <c:v>92.6513672</c:v>
                </c:pt>
                <c:pt idx="268775">
                  <c:v>75.19531249999996</c:v>
                </c:pt>
                <c:pt idx="268776">
                  <c:v>25.1464844</c:v>
                </c:pt>
                <c:pt idx="268777">
                  <c:v>-26.1230469</c:v>
                </c:pt>
                <c:pt idx="268778">
                  <c:v>-60.4248047</c:v>
                </c:pt>
                <c:pt idx="268779">
                  <c:v>-94.3603516</c:v>
                </c:pt>
                <c:pt idx="268780">
                  <c:v>-99.2431641</c:v>
                </c:pt>
                <c:pt idx="268781">
                  <c:v>-74.21875</c:v>
                </c:pt>
                <c:pt idx="268782">
                  <c:v>-33.0810547</c:v>
                </c:pt>
                <c:pt idx="268783">
                  <c:v>18.0664062</c:v>
                </c:pt>
                <c:pt idx="268784">
                  <c:v>60.6689453</c:v>
                </c:pt>
                <c:pt idx="268785">
                  <c:v>96.0693359</c:v>
                </c:pt>
                <c:pt idx="268786">
                  <c:v>102.539062</c:v>
                </c:pt>
                <c:pt idx="268787">
                  <c:v>74.8291016</c:v>
                </c:pt>
                <c:pt idx="268788">
                  <c:v>42.4804688</c:v>
                </c:pt>
                <c:pt idx="268789">
                  <c:v>-17.0898438</c:v>
                </c:pt>
                <c:pt idx="268790">
                  <c:v>-66.40625</c:v>
                </c:pt>
                <c:pt idx="268791">
                  <c:v>-92.1630859</c:v>
                </c:pt>
                <c:pt idx="268792">
                  <c:v>-95.2148438</c:v>
                </c:pt>
                <c:pt idx="268793">
                  <c:v>-84.10644529999998</c:v>
                </c:pt>
                <c:pt idx="268794">
                  <c:v>-44.6777344</c:v>
                </c:pt>
                <c:pt idx="268795">
                  <c:v>18.3105469</c:v>
                </c:pt>
                <c:pt idx="268796">
                  <c:v>56.5185547</c:v>
                </c:pt>
                <c:pt idx="268797">
                  <c:v>83.984375</c:v>
                </c:pt>
                <c:pt idx="268798">
                  <c:v>97.0458984</c:v>
                </c:pt>
                <c:pt idx="268799">
                  <c:v>77.27050779999998</c:v>
                </c:pt>
                <c:pt idx="268800">
                  <c:v>39.30664059999999</c:v>
                </c:pt>
                <c:pt idx="268801">
                  <c:v>-3.17382812</c:v>
                </c:pt>
                <c:pt idx="268802">
                  <c:v>-54.4433594</c:v>
                </c:pt>
                <c:pt idx="268803">
                  <c:v>-92.1630859</c:v>
                </c:pt>
                <c:pt idx="268804">
                  <c:v>-99.3652344</c:v>
                </c:pt>
                <c:pt idx="268805">
                  <c:v>-82.88574219999992</c:v>
                </c:pt>
                <c:pt idx="268806">
                  <c:v>-55.9082031</c:v>
                </c:pt>
                <c:pt idx="268807">
                  <c:v>7.69042969</c:v>
                </c:pt>
                <c:pt idx="268808">
                  <c:v>56.88476559999999</c:v>
                </c:pt>
                <c:pt idx="268809">
                  <c:v>88.8671875</c:v>
                </c:pt>
                <c:pt idx="268810">
                  <c:v>101.806641</c:v>
                </c:pt>
                <c:pt idx="268811">
                  <c:v>87.03613279999998</c:v>
                </c:pt>
                <c:pt idx="268812">
                  <c:v>47.1191406</c:v>
                </c:pt>
                <c:pt idx="268813">
                  <c:v>-2.19726562</c:v>
                </c:pt>
                <c:pt idx="268814">
                  <c:v>-49.6826172</c:v>
                </c:pt>
                <c:pt idx="268815">
                  <c:v>-85.6933594</c:v>
                </c:pt>
                <c:pt idx="268816">
                  <c:v>-97.77832029999998</c:v>
                </c:pt>
                <c:pt idx="268817">
                  <c:v>-83.8623047</c:v>
                </c:pt>
                <c:pt idx="268818">
                  <c:v>-53.8330078</c:v>
                </c:pt>
                <c:pt idx="268819">
                  <c:v>-5.37109375</c:v>
                </c:pt>
                <c:pt idx="268820">
                  <c:v>44.6777344</c:v>
                </c:pt>
                <c:pt idx="268821">
                  <c:v>84.3505859</c:v>
                </c:pt>
                <c:pt idx="268822">
                  <c:v>102.539062</c:v>
                </c:pt>
                <c:pt idx="268823">
                  <c:v>87.2802734</c:v>
                </c:pt>
                <c:pt idx="268824">
                  <c:v>53.2226562</c:v>
                </c:pt>
                <c:pt idx="268825">
                  <c:v>4.27246094</c:v>
                </c:pt>
                <c:pt idx="268826">
                  <c:v>-52.0019531</c:v>
                </c:pt>
                <c:pt idx="268827">
                  <c:v>-76.9042969</c:v>
                </c:pt>
                <c:pt idx="268828">
                  <c:v>-95.9472656</c:v>
                </c:pt>
                <c:pt idx="268829">
                  <c:v>-88.7451172</c:v>
                </c:pt>
                <c:pt idx="268830">
                  <c:v>-63.3544922</c:v>
                </c:pt>
                <c:pt idx="268831">
                  <c:v>-14.1601562</c:v>
                </c:pt>
                <c:pt idx="268832">
                  <c:v>40.1611328</c:v>
                </c:pt>
                <c:pt idx="268833">
                  <c:v>78.12499999999998</c:v>
                </c:pt>
                <c:pt idx="268834">
                  <c:v>98.75488279999998</c:v>
                </c:pt>
                <c:pt idx="268835">
                  <c:v>88.7451172</c:v>
                </c:pt>
                <c:pt idx="268836">
                  <c:v>58.4716797</c:v>
                </c:pt>
                <c:pt idx="268837">
                  <c:v>8.91113281</c:v>
                </c:pt>
                <c:pt idx="268838">
                  <c:v>-39.4287109</c:v>
                </c:pt>
                <c:pt idx="268839">
                  <c:v>-87.4023438</c:v>
                </c:pt>
                <c:pt idx="268840">
                  <c:v>-103.515625</c:v>
                </c:pt>
                <c:pt idx="268841">
                  <c:v>-82.3974609</c:v>
                </c:pt>
                <c:pt idx="268842">
                  <c:v>-61.4013672</c:v>
                </c:pt>
                <c:pt idx="268843">
                  <c:v>-22.8271484</c:v>
                </c:pt>
                <c:pt idx="268844">
                  <c:v>38.3300781</c:v>
                </c:pt>
                <c:pt idx="268845">
                  <c:v>81.4208984</c:v>
                </c:pt>
                <c:pt idx="268846">
                  <c:v>97.5341797</c:v>
                </c:pt>
                <c:pt idx="268847">
                  <c:v>87.5244141</c:v>
                </c:pt>
                <c:pt idx="268848">
                  <c:v>63.8427734</c:v>
                </c:pt>
                <c:pt idx="268849">
                  <c:v>20.7519531</c:v>
                </c:pt>
                <c:pt idx="268850">
                  <c:v>-28.5644531</c:v>
                </c:pt>
                <c:pt idx="268851">
                  <c:v>-69.7021484</c:v>
                </c:pt>
                <c:pt idx="268852">
                  <c:v>-97.1679688</c:v>
                </c:pt>
                <c:pt idx="268853">
                  <c:v>-93.38378909999996</c:v>
                </c:pt>
                <c:pt idx="268854">
                  <c:v>-67.8710938</c:v>
                </c:pt>
                <c:pt idx="268855">
                  <c:v>-20.9960938</c:v>
                </c:pt>
                <c:pt idx="268856">
                  <c:v>31.98242189999997</c:v>
                </c:pt>
                <c:pt idx="268857">
                  <c:v>75.4394531</c:v>
                </c:pt>
                <c:pt idx="268858">
                  <c:v>100.097656</c:v>
                </c:pt>
                <c:pt idx="268859">
                  <c:v>95.9472656</c:v>
                </c:pt>
                <c:pt idx="268860">
                  <c:v>67.0166016</c:v>
                </c:pt>
                <c:pt idx="268861">
                  <c:v>18.5546875</c:v>
                </c:pt>
                <c:pt idx="268862">
                  <c:v>-29.1748047</c:v>
                </c:pt>
                <c:pt idx="268863">
                  <c:v>-68.60351559999998</c:v>
                </c:pt>
                <c:pt idx="268864">
                  <c:v>-95.703125</c:v>
                </c:pt>
                <c:pt idx="268865">
                  <c:v>-100.585938</c:v>
                </c:pt>
                <c:pt idx="268866">
                  <c:v>-72.1435547</c:v>
                </c:pt>
                <c:pt idx="268867">
                  <c:v>-26.4892578</c:v>
                </c:pt>
                <c:pt idx="268868">
                  <c:v>18.9208984</c:v>
                </c:pt>
                <c:pt idx="268869">
                  <c:v>66.52832029999998</c:v>
                </c:pt>
                <c:pt idx="268870">
                  <c:v>95.0927734</c:v>
                </c:pt>
                <c:pt idx="268871">
                  <c:v>101.196289</c:v>
                </c:pt>
                <c:pt idx="268872">
                  <c:v>72.1435547</c:v>
                </c:pt>
                <c:pt idx="268873">
                  <c:v>28.0761719</c:v>
                </c:pt>
                <c:pt idx="268874">
                  <c:v>-26.4892578</c:v>
                </c:pt>
                <c:pt idx="268875">
                  <c:v>-65.55175779999998</c:v>
                </c:pt>
                <c:pt idx="268876">
                  <c:v>-95.703125</c:v>
                </c:pt>
                <c:pt idx="268877">
                  <c:v>-99.60937499999996</c:v>
                </c:pt>
                <c:pt idx="268878">
                  <c:v>-78.4912109</c:v>
                </c:pt>
                <c:pt idx="268879">
                  <c:v>-33.203125</c:v>
                </c:pt>
                <c:pt idx="268880">
                  <c:v>15.9912109</c:v>
                </c:pt>
                <c:pt idx="268881">
                  <c:v>56.3964844</c:v>
                </c:pt>
                <c:pt idx="268882">
                  <c:v>87.15820309999998</c:v>
                </c:pt>
                <c:pt idx="268883">
                  <c:v>101.806641</c:v>
                </c:pt>
                <c:pt idx="268884">
                  <c:v>80.9326172</c:v>
                </c:pt>
                <c:pt idx="268885">
                  <c:v>36.7431641</c:v>
                </c:pt>
                <c:pt idx="268886">
                  <c:v>-10.6201172</c:v>
                </c:pt>
                <c:pt idx="268887">
                  <c:v>-61.5234375</c:v>
                </c:pt>
                <c:pt idx="268888">
                  <c:v>-95.5810547</c:v>
                </c:pt>
                <c:pt idx="268889">
                  <c:v>-98.2666016</c:v>
                </c:pt>
                <c:pt idx="268890">
                  <c:v>-87.03613279999998</c:v>
                </c:pt>
                <c:pt idx="268891">
                  <c:v>-38.6962891</c:v>
                </c:pt>
                <c:pt idx="268892">
                  <c:v>9.52148438</c:v>
                </c:pt>
                <c:pt idx="268893">
                  <c:v>57.61718749999999</c:v>
                </c:pt>
                <c:pt idx="268894">
                  <c:v>91.4306641</c:v>
                </c:pt>
                <c:pt idx="268895">
                  <c:v>101.68457</c:v>
                </c:pt>
                <c:pt idx="268896">
                  <c:v>85.20507809999994</c:v>
                </c:pt>
                <c:pt idx="268897">
                  <c:v>41.2597656</c:v>
                </c:pt>
                <c:pt idx="268898">
                  <c:v>-9.765625</c:v>
                </c:pt>
                <c:pt idx="268899">
                  <c:v>-59.4482422</c:v>
                </c:pt>
                <c:pt idx="268900">
                  <c:v>-86.42578119999993</c:v>
                </c:pt>
                <c:pt idx="268901">
                  <c:v>-103.637695</c:v>
                </c:pt>
                <c:pt idx="268902">
                  <c:v>-83.0078125</c:v>
                </c:pt>
                <c:pt idx="268903">
                  <c:v>-41.9921875</c:v>
                </c:pt>
                <c:pt idx="268904">
                  <c:v>5.37109375</c:v>
                </c:pt>
                <c:pt idx="268905">
                  <c:v>51.5136719</c:v>
                </c:pt>
                <c:pt idx="268906">
                  <c:v>91.6748047</c:v>
                </c:pt>
                <c:pt idx="268907">
                  <c:v>98.9990234</c:v>
                </c:pt>
                <c:pt idx="268908">
                  <c:v>90.57617190000001</c:v>
                </c:pt>
                <c:pt idx="268909">
                  <c:v>47.7294922</c:v>
                </c:pt>
                <c:pt idx="268910">
                  <c:v>0.122070312</c:v>
                </c:pt>
                <c:pt idx="268911">
                  <c:v>-48.0957031</c:v>
                </c:pt>
                <c:pt idx="268912">
                  <c:v>-87.5244141</c:v>
                </c:pt>
                <c:pt idx="268913">
                  <c:v>-101.68457</c:v>
                </c:pt>
                <c:pt idx="268914">
                  <c:v>-91.4306641</c:v>
                </c:pt>
                <c:pt idx="268915">
                  <c:v>-50.78125</c:v>
                </c:pt>
                <c:pt idx="268916">
                  <c:v>-2.19726562</c:v>
                </c:pt>
                <c:pt idx="268917">
                  <c:v>49.4384766</c:v>
                </c:pt>
                <c:pt idx="268918">
                  <c:v>83.984375</c:v>
                </c:pt>
                <c:pt idx="268919">
                  <c:v>96.5576172</c:v>
                </c:pt>
                <c:pt idx="268920">
                  <c:v>87.890625</c:v>
                </c:pt>
                <c:pt idx="268921">
                  <c:v>52.1240234</c:v>
                </c:pt>
                <c:pt idx="268922">
                  <c:v>4.394531249999993</c:v>
                </c:pt>
                <c:pt idx="268923">
                  <c:v>-45.5322266</c:v>
                </c:pt>
                <c:pt idx="268924">
                  <c:v>-77.39257809999994</c:v>
                </c:pt>
                <c:pt idx="268925">
                  <c:v>-95.3369141</c:v>
                </c:pt>
                <c:pt idx="268926">
                  <c:v>-89.2333984</c:v>
                </c:pt>
                <c:pt idx="268927">
                  <c:v>-56.3964844</c:v>
                </c:pt>
                <c:pt idx="268928">
                  <c:v>-8.30078125</c:v>
                </c:pt>
                <c:pt idx="268929">
                  <c:v>41.5039062</c:v>
                </c:pt>
                <c:pt idx="268930">
                  <c:v>76.2939453</c:v>
                </c:pt>
                <c:pt idx="268931">
                  <c:v>96.4355469</c:v>
                </c:pt>
                <c:pt idx="268932">
                  <c:v>94.97070309999998</c:v>
                </c:pt>
                <c:pt idx="268933">
                  <c:v>64.6972656</c:v>
                </c:pt>
                <c:pt idx="268934">
                  <c:v>20.7519531</c:v>
                </c:pt>
                <c:pt idx="268935">
                  <c:v>-39.1845703</c:v>
                </c:pt>
                <c:pt idx="268936">
                  <c:v>-83.2519531</c:v>
                </c:pt>
                <c:pt idx="268937">
                  <c:v>-98.9990234</c:v>
                </c:pt>
                <c:pt idx="268938">
                  <c:v>-94.3603516</c:v>
                </c:pt>
                <c:pt idx="268939">
                  <c:v>-67.62695309999998</c:v>
                </c:pt>
                <c:pt idx="268940">
                  <c:v>-20.6298828</c:v>
                </c:pt>
                <c:pt idx="268941">
                  <c:v>25.5126953</c:v>
                </c:pt>
                <c:pt idx="268942">
                  <c:v>79.22363279999998</c:v>
                </c:pt>
                <c:pt idx="268943">
                  <c:v>99.4873047</c:v>
                </c:pt>
                <c:pt idx="268944">
                  <c:v>94.2382812</c:v>
                </c:pt>
                <c:pt idx="268945">
                  <c:v>70.55664059999998</c:v>
                </c:pt>
                <c:pt idx="268946">
                  <c:v>25.5126953</c:v>
                </c:pt>
                <c:pt idx="268947">
                  <c:v>-31.7382812</c:v>
                </c:pt>
                <c:pt idx="268948">
                  <c:v>-74.21875</c:v>
                </c:pt>
                <c:pt idx="268949">
                  <c:v>-91.796875</c:v>
                </c:pt>
                <c:pt idx="268950">
                  <c:v>-91.1865234</c:v>
                </c:pt>
                <c:pt idx="268951">
                  <c:v>-66.7724609</c:v>
                </c:pt>
                <c:pt idx="268952">
                  <c:v>-27.7099609</c:v>
                </c:pt>
                <c:pt idx="268953">
                  <c:v>32.3486328</c:v>
                </c:pt>
                <c:pt idx="268954">
                  <c:v>75.6835938</c:v>
                </c:pt>
                <c:pt idx="268955">
                  <c:v>96.92382809999998</c:v>
                </c:pt>
                <c:pt idx="268956">
                  <c:v>95.5810547</c:v>
                </c:pt>
                <c:pt idx="268957">
                  <c:v>70.80078119999993</c:v>
                </c:pt>
                <c:pt idx="268958">
                  <c:v>27.0996094</c:v>
                </c:pt>
                <c:pt idx="268959">
                  <c:v>-26.0009766</c:v>
                </c:pt>
                <c:pt idx="268960">
                  <c:v>-68.8476562</c:v>
                </c:pt>
                <c:pt idx="268961">
                  <c:v>-100.341797</c:v>
                </c:pt>
                <c:pt idx="268962">
                  <c:v>-99.4873047</c:v>
                </c:pt>
                <c:pt idx="268963">
                  <c:v>-72.0214844</c:v>
                </c:pt>
                <c:pt idx="268964">
                  <c:v>-27.9541016</c:v>
                </c:pt>
                <c:pt idx="268965">
                  <c:v>20.0195312</c:v>
                </c:pt>
                <c:pt idx="268966">
                  <c:v>64.6972656</c:v>
                </c:pt>
                <c:pt idx="268967">
                  <c:v>96.3134766</c:v>
                </c:pt>
                <c:pt idx="268968">
                  <c:v>98.5107422</c:v>
                </c:pt>
                <c:pt idx="268969">
                  <c:v>76.7822266</c:v>
                </c:pt>
                <c:pt idx="268970">
                  <c:v>37.9638672</c:v>
                </c:pt>
                <c:pt idx="268971">
                  <c:v>-14.7705078</c:v>
                </c:pt>
                <c:pt idx="268972">
                  <c:v>-65.4296875</c:v>
                </c:pt>
                <c:pt idx="268973">
                  <c:v>-98.1445312</c:v>
                </c:pt>
                <c:pt idx="268974">
                  <c:v>-96.4355469</c:v>
                </c:pt>
                <c:pt idx="268975">
                  <c:v>-80.32226559999998</c:v>
                </c:pt>
                <c:pt idx="268976">
                  <c:v>-40.0390625</c:v>
                </c:pt>
                <c:pt idx="268977">
                  <c:v>16.1132812</c:v>
                </c:pt>
                <c:pt idx="268978">
                  <c:v>56.1523438</c:v>
                </c:pt>
                <c:pt idx="268979">
                  <c:v>87.2802734</c:v>
                </c:pt>
                <c:pt idx="268980">
                  <c:v>99.1210938</c:v>
                </c:pt>
                <c:pt idx="268981">
                  <c:v>80.2001953</c:v>
                </c:pt>
                <c:pt idx="268982">
                  <c:v>49.4384766</c:v>
                </c:pt>
                <c:pt idx="268983">
                  <c:v>-6.225585939999994</c:v>
                </c:pt>
                <c:pt idx="268984">
                  <c:v>-59.3261719</c:v>
                </c:pt>
                <c:pt idx="268985">
                  <c:v>-89.35546879999995</c:v>
                </c:pt>
                <c:pt idx="268986">
                  <c:v>-98.5107422</c:v>
                </c:pt>
                <c:pt idx="268987">
                  <c:v>-81.66503909999996</c:v>
                </c:pt>
                <c:pt idx="268988">
                  <c:v>-46.5087891</c:v>
                </c:pt>
                <c:pt idx="268989">
                  <c:v>8.42285156</c:v>
                </c:pt>
                <c:pt idx="268990">
                  <c:v>61.4013672</c:v>
                </c:pt>
                <c:pt idx="268991">
                  <c:v>88.9892578</c:v>
                </c:pt>
                <c:pt idx="268992">
                  <c:v>99.4873047</c:v>
                </c:pt>
                <c:pt idx="268993">
                  <c:v>82.7636719</c:v>
                </c:pt>
                <c:pt idx="268994">
                  <c:v>44.6777344</c:v>
                </c:pt>
                <c:pt idx="268995">
                  <c:v>0.366210938</c:v>
                </c:pt>
                <c:pt idx="268996">
                  <c:v>-54.0771484</c:v>
                </c:pt>
                <c:pt idx="268997">
                  <c:v>-91.796875</c:v>
                </c:pt>
                <c:pt idx="268998">
                  <c:v>-99.2431641</c:v>
                </c:pt>
                <c:pt idx="268999">
                  <c:v>-87.2802734</c:v>
                </c:pt>
                <c:pt idx="269000">
                  <c:v>-51.7578125</c:v>
                </c:pt>
                <c:pt idx="269001">
                  <c:v>-2.31933594</c:v>
                </c:pt>
                <c:pt idx="269002">
                  <c:v>48.9501953</c:v>
                </c:pt>
                <c:pt idx="269003">
                  <c:v>90.6982422</c:v>
                </c:pt>
                <c:pt idx="269004">
                  <c:v>101.318359</c:v>
                </c:pt>
                <c:pt idx="269005">
                  <c:v>88.9892578</c:v>
                </c:pt>
                <c:pt idx="269006">
                  <c:v>54.1992188</c:v>
                </c:pt>
                <c:pt idx="269007">
                  <c:v>8.178710939999998</c:v>
                </c:pt>
                <c:pt idx="269008">
                  <c:v>-43.9453125</c:v>
                </c:pt>
                <c:pt idx="269009">
                  <c:v>-87.890625</c:v>
                </c:pt>
                <c:pt idx="269010">
                  <c:v>-103.149414</c:v>
                </c:pt>
                <c:pt idx="269011">
                  <c:v>-87.890625</c:v>
                </c:pt>
                <c:pt idx="269012">
                  <c:v>-48.0957031</c:v>
                </c:pt>
                <c:pt idx="269013">
                  <c:v>-1.09863281</c:v>
                </c:pt>
                <c:pt idx="269014">
                  <c:v>46.6308594</c:v>
                </c:pt>
                <c:pt idx="269015">
                  <c:v>85.5712891</c:v>
                </c:pt>
                <c:pt idx="269016">
                  <c:v>103.393555</c:v>
                </c:pt>
                <c:pt idx="269017">
                  <c:v>87.7685547</c:v>
                </c:pt>
                <c:pt idx="269018">
                  <c:v>59.0820312</c:v>
                </c:pt>
                <c:pt idx="269019">
                  <c:v>13.5498047</c:v>
                </c:pt>
                <c:pt idx="269020">
                  <c:v>-41.2597656</c:v>
                </c:pt>
                <c:pt idx="269021">
                  <c:v>-78.36914059999998</c:v>
                </c:pt>
                <c:pt idx="269022">
                  <c:v>-101.68457</c:v>
                </c:pt>
                <c:pt idx="269023">
                  <c:v>-91.6748047</c:v>
                </c:pt>
                <c:pt idx="269024">
                  <c:v>-54.8095703</c:v>
                </c:pt>
                <c:pt idx="269025">
                  <c:v>-8.42285156</c:v>
                </c:pt>
                <c:pt idx="269026">
                  <c:v>37.2314453</c:v>
                </c:pt>
                <c:pt idx="269027">
                  <c:v>82.27539059999994</c:v>
                </c:pt>
                <c:pt idx="269028">
                  <c:v>99.7314453</c:v>
                </c:pt>
                <c:pt idx="269029">
                  <c:v>89.11132809999998</c:v>
                </c:pt>
                <c:pt idx="269030">
                  <c:v>58.4716797</c:v>
                </c:pt>
                <c:pt idx="269031">
                  <c:v>13.671875</c:v>
                </c:pt>
                <c:pt idx="269032">
                  <c:v>-39.1845703</c:v>
                </c:pt>
                <c:pt idx="269033">
                  <c:v>-80.32226559999998</c:v>
                </c:pt>
                <c:pt idx="269034">
                  <c:v>-108.642578</c:v>
                </c:pt>
                <c:pt idx="269035">
                  <c:v>-96.5576172</c:v>
                </c:pt>
                <c:pt idx="269036">
                  <c:v>-61.15722659999999</c:v>
                </c:pt>
                <c:pt idx="269037">
                  <c:v>-17.7001953</c:v>
                </c:pt>
                <c:pt idx="269038">
                  <c:v>34.9121094</c:v>
                </c:pt>
                <c:pt idx="269039">
                  <c:v>76.17187499999996</c:v>
                </c:pt>
                <c:pt idx="269040">
                  <c:v>100.952148</c:v>
                </c:pt>
                <c:pt idx="269041">
                  <c:v>96.4355469</c:v>
                </c:pt>
                <c:pt idx="269042">
                  <c:v>68.9697266</c:v>
                </c:pt>
                <c:pt idx="269043">
                  <c:v>18.9208984</c:v>
                </c:pt>
                <c:pt idx="269044">
                  <c:v>-35.6445312</c:v>
                </c:pt>
                <c:pt idx="269045">
                  <c:v>-74.9511719</c:v>
                </c:pt>
                <c:pt idx="269046">
                  <c:v>-95.3369141</c:v>
                </c:pt>
                <c:pt idx="269047">
                  <c:v>-98.9990234</c:v>
                </c:pt>
                <c:pt idx="269048">
                  <c:v>-71.1669922</c:v>
                </c:pt>
                <c:pt idx="269049">
                  <c:v>-18.7988281</c:v>
                </c:pt>
                <c:pt idx="269050">
                  <c:v>27.0996094</c:v>
                </c:pt>
                <c:pt idx="269051">
                  <c:v>70.67871089999993</c:v>
                </c:pt>
                <c:pt idx="269052">
                  <c:v>95.4589844</c:v>
                </c:pt>
                <c:pt idx="269053">
                  <c:v>94.2382812</c:v>
                </c:pt>
                <c:pt idx="269054">
                  <c:v>76.2939453</c:v>
                </c:pt>
                <c:pt idx="269055">
                  <c:v>35.15625</c:v>
                </c:pt>
                <c:pt idx="269056">
                  <c:v>-22.0947266</c:v>
                </c:pt>
                <c:pt idx="269057">
                  <c:v>-64.9414062</c:v>
                </c:pt>
                <c:pt idx="269058">
                  <c:v>-85.8154297</c:v>
                </c:pt>
                <c:pt idx="269059">
                  <c:v>-95.5810547</c:v>
                </c:pt>
                <c:pt idx="269060">
                  <c:v>-68.2373047</c:v>
                </c:pt>
                <c:pt idx="269061">
                  <c:v>-26.1230469</c:v>
                </c:pt>
                <c:pt idx="269062">
                  <c:v>22.7050781</c:v>
                </c:pt>
                <c:pt idx="269063">
                  <c:v>70.67871089999993</c:v>
                </c:pt>
                <c:pt idx="269064">
                  <c:v>92.4072266</c:v>
                </c:pt>
                <c:pt idx="269065">
                  <c:v>98.87695309999998</c:v>
                </c:pt>
                <c:pt idx="269066">
                  <c:v>72.3876953</c:v>
                </c:pt>
                <c:pt idx="269067">
                  <c:v>26.6113281</c:v>
                </c:pt>
                <c:pt idx="269068">
                  <c:v>-18.0664062</c:v>
                </c:pt>
                <c:pt idx="269069">
                  <c:v>-65.7958984</c:v>
                </c:pt>
                <c:pt idx="269070">
                  <c:v>-91.1865234</c:v>
                </c:pt>
                <c:pt idx="269071">
                  <c:v>-103.515625</c:v>
                </c:pt>
                <c:pt idx="269072">
                  <c:v>-83.984375</c:v>
                </c:pt>
                <c:pt idx="269073">
                  <c:v>-39.30664059999999</c:v>
                </c:pt>
                <c:pt idx="269074">
                  <c:v>15.3808594</c:v>
                </c:pt>
                <c:pt idx="269075">
                  <c:v>58.1054688</c:v>
                </c:pt>
                <c:pt idx="269076">
                  <c:v>89.5996094</c:v>
                </c:pt>
                <c:pt idx="269077">
                  <c:v>99.3652344</c:v>
                </c:pt>
                <c:pt idx="269078">
                  <c:v>77.75878909999996</c:v>
                </c:pt>
                <c:pt idx="269079">
                  <c:v>44.6777344</c:v>
                </c:pt>
                <c:pt idx="269080">
                  <c:v>-1.83105469</c:v>
                </c:pt>
                <c:pt idx="269081">
                  <c:v>-58.3496094</c:v>
                </c:pt>
                <c:pt idx="269082">
                  <c:v>-92.6513672</c:v>
                </c:pt>
                <c:pt idx="269083">
                  <c:v>-99.4873047</c:v>
                </c:pt>
                <c:pt idx="269084">
                  <c:v>-83.4960938</c:v>
                </c:pt>
                <c:pt idx="269085">
                  <c:v>-48.828125</c:v>
                </c:pt>
                <c:pt idx="269086">
                  <c:v>-1.58691406</c:v>
                </c:pt>
                <c:pt idx="269087">
                  <c:v>57.61718749999999</c:v>
                </c:pt>
                <c:pt idx="269088">
                  <c:v>89.9658203</c:v>
                </c:pt>
                <c:pt idx="269089">
                  <c:v>92.4072266</c:v>
                </c:pt>
                <c:pt idx="269090">
                  <c:v>88.5009766</c:v>
                </c:pt>
                <c:pt idx="269091">
                  <c:v>51.5136719</c:v>
                </c:pt>
                <c:pt idx="269092">
                  <c:v>-2.9296875</c:v>
                </c:pt>
                <c:pt idx="269093">
                  <c:v>-50.2929688</c:v>
                </c:pt>
                <c:pt idx="269094">
                  <c:v>-86.6699219</c:v>
                </c:pt>
                <c:pt idx="269095">
                  <c:v>-102.783203</c:v>
                </c:pt>
                <c:pt idx="269096">
                  <c:v>-83.4960938</c:v>
                </c:pt>
                <c:pt idx="269097">
                  <c:v>-45.4101562</c:v>
                </c:pt>
                <c:pt idx="269098">
                  <c:v>-3.90625</c:v>
                </c:pt>
                <c:pt idx="269099">
                  <c:v>46.6308594</c:v>
                </c:pt>
                <c:pt idx="269100">
                  <c:v>84.10644529999998</c:v>
                </c:pt>
                <c:pt idx="269101">
                  <c:v>103.637695</c:v>
                </c:pt>
                <c:pt idx="269102">
                  <c:v>91.1865234</c:v>
                </c:pt>
                <c:pt idx="269103">
                  <c:v>49.1943359</c:v>
                </c:pt>
                <c:pt idx="269104">
                  <c:v>0.244140625</c:v>
                </c:pt>
                <c:pt idx="269105">
                  <c:v>-39.1845703</c:v>
                </c:pt>
                <c:pt idx="269106">
                  <c:v>-83.8623047</c:v>
                </c:pt>
                <c:pt idx="269107">
                  <c:v>-104.370117</c:v>
                </c:pt>
                <c:pt idx="269108">
                  <c:v>-90.08789059999998</c:v>
                </c:pt>
                <c:pt idx="269109">
                  <c:v>-61.0351562</c:v>
                </c:pt>
                <c:pt idx="269110">
                  <c:v>-2.31933594</c:v>
                </c:pt>
                <c:pt idx="269111">
                  <c:v>41.1376953</c:v>
                </c:pt>
                <c:pt idx="269112">
                  <c:v>79.9560547</c:v>
                </c:pt>
                <c:pt idx="269113">
                  <c:v>99.4873047</c:v>
                </c:pt>
                <c:pt idx="269114">
                  <c:v>93.75</c:v>
                </c:pt>
                <c:pt idx="269115">
                  <c:v>56.3964844</c:v>
                </c:pt>
                <c:pt idx="269116">
                  <c:v>9.033203119999997</c:v>
                </c:pt>
                <c:pt idx="269117">
                  <c:v>-38.3300781</c:v>
                </c:pt>
                <c:pt idx="269118">
                  <c:v>-83.12988279999993</c:v>
                </c:pt>
                <c:pt idx="269119">
                  <c:v>-106.567383</c:v>
                </c:pt>
                <c:pt idx="269120">
                  <c:v>-96.80175779999998</c:v>
                </c:pt>
                <c:pt idx="269121">
                  <c:v>-63.2324219</c:v>
                </c:pt>
                <c:pt idx="269122">
                  <c:v>-9.155273439999998</c:v>
                </c:pt>
                <c:pt idx="269123">
                  <c:v>40.8935547</c:v>
                </c:pt>
                <c:pt idx="269124">
                  <c:v>73.9746094</c:v>
                </c:pt>
                <c:pt idx="269125">
                  <c:v>98.63281249999996</c:v>
                </c:pt>
                <c:pt idx="269126">
                  <c:v>95.703125</c:v>
                </c:pt>
                <c:pt idx="269127">
                  <c:v>62.1337891</c:v>
                </c:pt>
                <c:pt idx="269128">
                  <c:v>14.6484375</c:v>
                </c:pt>
                <c:pt idx="269129">
                  <c:v>-36.0107422</c:v>
                </c:pt>
                <c:pt idx="269130">
                  <c:v>-73.85253909999996</c:v>
                </c:pt>
                <c:pt idx="269131">
                  <c:v>-101.318359</c:v>
                </c:pt>
                <c:pt idx="269132">
                  <c:v>-95.82519529999998</c:v>
                </c:pt>
                <c:pt idx="269133">
                  <c:v>-62.5</c:v>
                </c:pt>
                <c:pt idx="269134">
                  <c:v>-16.1132812</c:v>
                </c:pt>
                <c:pt idx="269135">
                  <c:v>38.5742188</c:v>
                </c:pt>
                <c:pt idx="269136">
                  <c:v>74.9511719</c:v>
                </c:pt>
                <c:pt idx="269137">
                  <c:v>97.4121094</c:v>
                </c:pt>
                <c:pt idx="269138">
                  <c:v>97.5341797</c:v>
                </c:pt>
                <c:pt idx="269139">
                  <c:v>70.3125</c:v>
                </c:pt>
                <c:pt idx="269140">
                  <c:v>21.3623047</c:v>
                </c:pt>
                <c:pt idx="269141">
                  <c:v>-29.6630859</c:v>
                </c:pt>
                <c:pt idx="269142">
                  <c:v>-69.45800779999998</c:v>
                </c:pt>
                <c:pt idx="269143">
                  <c:v>-95.703125</c:v>
                </c:pt>
                <c:pt idx="269144">
                  <c:v>-98.38867190000001</c:v>
                </c:pt>
                <c:pt idx="269145">
                  <c:v>-73.7304688</c:v>
                </c:pt>
                <c:pt idx="269146">
                  <c:v>-30.1513672</c:v>
                </c:pt>
                <c:pt idx="269147">
                  <c:v>22.5830078</c:v>
                </c:pt>
                <c:pt idx="269148">
                  <c:v>61.5234375</c:v>
                </c:pt>
                <c:pt idx="269149">
                  <c:v>96.92382809999998</c:v>
                </c:pt>
                <c:pt idx="269150">
                  <c:v>101.196289</c:v>
                </c:pt>
                <c:pt idx="269151">
                  <c:v>75.6835938</c:v>
                </c:pt>
                <c:pt idx="269152">
                  <c:v>32.9589844</c:v>
                </c:pt>
                <c:pt idx="269153">
                  <c:v>-23.5595703</c:v>
                </c:pt>
                <c:pt idx="269154">
                  <c:v>-66.52832029999998</c:v>
                </c:pt>
                <c:pt idx="269155">
                  <c:v>-95.4589844</c:v>
                </c:pt>
                <c:pt idx="269156">
                  <c:v>-96.1914062</c:v>
                </c:pt>
                <c:pt idx="269157">
                  <c:v>-82.03125</c:v>
                </c:pt>
                <c:pt idx="269158">
                  <c:v>-38.4521484</c:v>
                </c:pt>
                <c:pt idx="269159">
                  <c:v>20.7519531</c:v>
                </c:pt>
                <c:pt idx="269160">
                  <c:v>67.8710938</c:v>
                </c:pt>
                <c:pt idx="269161">
                  <c:v>94.6044922</c:v>
                </c:pt>
                <c:pt idx="269162">
                  <c:v>99.3652344</c:v>
                </c:pt>
                <c:pt idx="269163">
                  <c:v>72.7539062</c:v>
                </c:pt>
                <c:pt idx="269164">
                  <c:v>35.5224609</c:v>
                </c:pt>
                <c:pt idx="269165">
                  <c:v>-17.578125</c:v>
                </c:pt>
                <c:pt idx="269166">
                  <c:v>-63.8427734</c:v>
                </c:pt>
                <c:pt idx="269167">
                  <c:v>-89.5996094</c:v>
                </c:pt>
                <c:pt idx="269168">
                  <c:v>-100.585938</c:v>
                </c:pt>
                <c:pt idx="269169">
                  <c:v>-81.17675779999993</c:v>
                </c:pt>
                <c:pt idx="269170">
                  <c:v>-36.1328125</c:v>
                </c:pt>
                <c:pt idx="269171">
                  <c:v>8.178710939999998</c:v>
                </c:pt>
                <c:pt idx="269172">
                  <c:v>56.88476559999999</c:v>
                </c:pt>
                <c:pt idx="269173">
                  <c:v>90.08789059999998</c:v>
                </c:pt>
                <c:pt idx="269174">
                  <c:v>92.5292969</c:v>
                </c:pt>
                <c:pt idx="269175">
                  <c:v>81.5429688</c:v>
                </c:pt>
                <c:pt idx="269176">
                  <c:v>39.30664059999999</c:v>
                </c:pt>
                <c:pt idx="269177">
                  <c:v>-13.671875</c:v>
                </c:pt>
                <c:pt idx="269178">
                  <c:v>-60.4248047</c:v>
                </c:pt>
                <c:pt idx="269179">
                  <c:v>-88.0126953</c:v>
                </c:pt>
                <c:pt idx="269180">
                  <c:v>-97.0458984</c:v>
                </c:pt>
                <c:pt idx="269181">
                  <c:v>-82.15332029999998</c:v>
                </c:pt>
                <c:pt idx="269182">
                  <c:v>-42.96875</c:v>
                </c:pt>
                <c:pt idx="269183">
                  <c:v>3.90625</c:v>
                </c:pt>
                <c:pt idx="269184">
                  <c:v>53.1005859</c:v>
                </c:pt>
                <c:pt idx="269185">
                  <c:v>88.2568359</c:v>
                </c:pt>
                <c:pt idx="269186">
                  <c:v>95.3369141</c:v>
                </c:pt>
                <c:pt idx="269187">
                  <c:v>82.88574219999992</c:v>
                </c:pt>
                <c:pt idx="269188">
                  <c:v>52.3681641</c:v>
                </c:pt>
                <c:pt idx="269189">
                  <c:v>0.244140625</c:v>
                </c:pt>
                <c:pt idx="269190">
                  <c:v>-48.2177734</c:v>
                </c:pt>
                <c:pt idx="269191">
                  <c:v>-84.3505859</c:v>
                </c:pt>
                <c:pt idx="269192">
                  <c:v>-99.85351559999998</c:v>
                </c:pt>
                <c:pt idx="269193">
                  <c:v>-81.29882809999998</c:v>
                </c:pt>
                <c:pt idx="269194">
                  <c:v>-46.875</c:v>
                </c:pt>
                <c:pt idx="269195">
                  <c:v>-2.07519531</c:v>
                </c:pt>
                <c:pt idx="269196">
                  <c:v>44.3115234</c:v>
                </c:pt>
                <c:pt idx="269197">
                  <c:v>84.4726562</c:v>
                </c:pt>
                <c:pt idx="269198">
                  <c:v>98.75488279999998</c:v>
                </c:pt>
                <c:pt idx="269199">
                  <c:v>84.10644529999998</c:v>
                </c:pt>
                <c:pt idx="269200">
                  <c:v>51.39160159999999</c:v>
                </c:pt>
                <c:pt idx="269201">
                  <c:v>-0.610351562</c:v>
                </c:pt>
                <c:pt idx="269202">
                  <c:v>-48.0957031</c:v>
                </c:pt>
                <c:pt idx="269203">
                  <c:v>-86.42578119999993</c:v>
                </c:pt>
                <c:pt idx="269204">
                  <c:v>-101.928711</c:v>
                </c:pt>
                <c:pt idx="269205">
                  <c:v>-93.6279297</c:v>
                </c:pt>
                <c:pt idx="269206">
                  <c:v>-55.1757812</c:v>
                </c:pt>
                <c:pt idx="269207">
                  <c:v>-11.8408203</c:v>
                </c:pt>
                <c:pt idx="269208">
                  <c:v>48.0957031</c:v>
                </c:pt>
                <c:pt idx="269209">
                  <c:v>78.8574219</c:v>
                </c:pt>
                <c:pt idx="269210">
                  <c:v>97.5341797</c:v>
                </c:pt>
                <c:pt idx="269211">
                  <c:v>93.75</c:v>
                </c:pt>
                <c:pt idx="269212">
                  <c:v>54.8095703</c:v>
                </c:pt>
                <c:pt idx="269213">
                  <c:v>10.6201172</c:v>
                </c:pt>
                <c:pt idx="269214">
                  <c:v>-47.2412109</c:v>
                </c:pt>
                <c:pt idx="269215">
                  <c:v>-86.7919922</c:v>
                </c:pt>
                <c:pt idx="269216">
                  <c:v>-98.38867190000001</c:v>
                </c:pt>
                <c:pt idx="269217">
                  <c:v>-92.89550779999998</c:v>
                </c:pt>
                <c:pt idx="269218">
                  <c:v>-64.8193359</c:v>
                </c:pt>
                <c:pt idx="269219">
                  <c:v>-13.0615234</c:v>
                </c:pt>
                <c:pt idx="269220">
                  <c:v>35.7666016</c:v>
                </c:pt>
                <c:pt idx="269221">
                  <c:v>76.0498047</c:v>
                </c:pt>
                <c:pt idx="269222">
                  <c:v>97.90039059999998</c:v>
                </c:pt>
                <c:pt idx="269223">
                  <c:v>100.341797</c:v>
                </c:pt>
                <c:pt idx="269224">
                  <c:v>65.55175779999998</c:v>
                </c:pt>
                <c:pt idx="269225">
                  <c:v>15.625</c:v>
                </c:pt>
                <c:pt idx="269226">
                  <c:v>-35.5224609</c:v>
                </c:pt>
                <c:pt idx="269227">
                  <c:v>-75.4394531</c:v>
                </c:pt>
                <c:pt idx="269228">
                  <c:v>-99.2431641</c:v>
                </c:pt>
                <c:pt idx="269229">
                  <c:v>-97.4121094</c:v>
                </c:pt>
                <c:pt idx="269230">
                  <c:v>-65.9179688</c:v>
                </c:pt>
                <c:pt idx="269231">
                  <c:v>-22.3388672</c:v>
                </c:pt>
                <c:pt idx="269232">
                  <c:v>29.9072266</c:v>
                </c:pt>
                <c:pt idx="269233">
                  <c:v>67.7490234</c:v>
                </c:pt>
                <c:pt idx="269234">
                  <c:v>95.4589844</c:v>
                </c:pt>
                <c:pt idx="269235">
                  <c:v>93.38378909999996</c:v>
                </c:pt>
                <c:pt idx="269236">
                  <c:v>65.67382809999994</c:v>
                </c:pt>
                <c:pt idx="269237">
                  <c:v>23.5595703</c:v>
                </c:pt>
                <c:pt idx="269238">
                  <c:v>-25.1464844</c:v>
                </c:pt>
                <c:pt idx="269239">
                  <c:v>-72.7539062</c:v>
                </c:pt>
                <c:pt idx="269240">
                  <c:v>-99.2431641</c:v>
                </c:pt>
                <c:pt idx="269241">
                  <c:v>-93.9941406</c:v>
                </c:pt>
                <c:pt idx="269242">
                  <c:v>-70.4345703</c:v>
                </c:pt>
                <c:pt idx="269243">
                  <c:v>-24.6582031</c:v>
                </c:pt>
                <c:pt idx="269244">
                  <c:v>20.8740234</c:v>
                </c:pt>
                <c:pt idx="269245">
                  <c:v>63.3544922</c:v>
                </c:pt>
                <c:pt idx="269246">
                  <c:v>98.2666016</c:v>
                </c:pt>
                <c:pt idx="269247">
                  <c:v>95.703125</c:v>
                </c:pt>
                <c:pt idx="269248">
                  <c:v>70.67871089999993</c:v>
                </c:pt>
                <c:pt idx="269249">
                  <c:v>25.0244141</c:v>
                </c:pt>
                <c:pt idx="269250">
                  <c:v>-22.8271484</c:v>
                </c:pt>
                <c:pt idx="269251">
                  <c:v>-74.21875</c:v>
                </c:pt>
                <c:pt idx="269252">
                  <c:v>-97.2900391</c:v>
                </c:pt>
                <c:pt idx="269253">
                  <c:v>-98.87695309999998</c:v>
                </c:pt>
                <c:pt idx="269254">
                  <c:v>-71.4111328</c:v>
                </c:pt>
                <c:pt idx="269255">
                  <c:v>-24.6582031</c:v>
                </c:pt>
                <c:pt idx="269256">
                  <c:v>24.1699219</c:v>
                </c:pt>
                <c:pt idx="269257">
                  <c:v>70.9228516</c:v>
                </c:pt>
                <c:pt idx="269258">
                  <c:v>92.2851562</c:v>
                </c:pt>
                <c:pt idx="269259">
                  <c:v>101.928711</c:v>
                </c:pt>
                <c:pt idx="269260">
                  <c:v>77.14843749999996</c:v>
                </c:pt>
                <c:pt idx="269261">
                  <c:v>42.6025391</c:v>
                </c:pt>
                <c:pt idx="269262">
                  <c:v>-15.625</c:v>
                </c:pt>
                <c:pt idx="269263">
                  <c:v>-64.0869141</c:v>
                </c:pt>
                <c:pt idx="269264">
                  <c:v>-94.84863279999998</c:v>
                </c:pt>
                <c:pt idx="269265">
                  <c:v>-99.2431641</c:v>
                </c:pt>
                <c:pt idx="269266">
                  <c:v>-77.63671879999995</c:v>
                </c:pt>
                <c:pt idx="269267">
                  <c:v>-40.2832031</c:v>
                </c:pt>
                <c:pt idx="269268">
                  <c:v>5.004882809999995</c:v>
                </c:pt>
                <c:pt idx="269269">
                  <c:v>59.4482422</c:v>
                </c:pt>
                <c:pt idx="269270">
                  <c:v>94.4824219</c:v>
                </c:pt>
                <c:pt idx="269271">
                  <c:v>96.80175779999998</c:v>
                </c:pt>
                <c:pt idx="269272">
                  <c:v>79.1015625</c:v>
                </c:pt>
                <c:pt idx="269273">
                  <c:v>40.1611328</c:v>
                </c:pt>
                <c:pt idx="269274">
                  <c:v>-9.033203119999997</c:v>
                </c:pt>
                <c:pt idx="269275">
                  <c:v>-57.7392578</c:v>
                </c:pt>
                <c:pt idx="269276">
                  <c:v>-96.1914062</c:v>
                </c:pt>
                <c:pt idx="269277">
                  <c:v>-105.224609</c:v>
                </c:pt>
                <c:pt idx="269278">
                  <c:v>-84.8388672</c:v>
                </c:pt>
                <c:pt idx="269279">
                  <c:v>-44.0673828</c:v>
                </c:pt>
                <c:pt idx="269280">
                  <c:v>1.34277344</c:v>
                </c:pt>
                <c:pt idx="269281">
                  <c:v>55.4199219</c:v>
                </c:pt>
                <c:pt idx="269282">
                  <c:v>93.01757809999998</c:v>
                </c:pt>
                <c:pt idx="269283">
                  <c:v>97.2900391</c:v>
                </c:pt>
                <c:pt idx="269284">
                  <c:v>79.22363279999998</c:v>
                </c:pt>
                <c:pt idx="269285">
                  <c:v>45.1660156</c:v>
                </c:pt>
                <c:pt idx="269286">
                  <c:v>-2.19726562</c:v>
                </c:pt>
                <c:pt idx="269287">
                  <c:v>-49.3164062</c:v>
                </c:pt>
                <c:pt idx="269288">
                  <c:v>-87.03613279999998</c:v>
                </c:pt>
                <c:pt idx="269289">
                  <c:v>-104.980469</c:v>
                </c:pt>
                <c:pt idx="269290">
                  <c:v>-86.18164059999998</c:v>
                </c:pt>
                <c:pt idx="269291">
                  <c:v>-47.9736328</c:v>
                </c:pt>
                <c:pt idx="269292">
                  <c:v>-1.953125</c:v>
                </c:pt>
                <c:pt idx="269293">
                  <c:v>44.7998047</c:v>
                </c:pt>
                <c:pt idx="269294">
                  <c:v>86.3037109</c:v>
                </c:pt>
                <c:pt idx="269295">
                  <c:v>96.4355469</c:v>
                </c:pt>
                <c:pt idx="269296">
                  <c:v>90.08789059999998</c:v>
                </c:pt>
                <c:pt idx="269297">
                  <c:v>57.61718749999999</c:v>
                </c:pt>
                <c:pt idx="269298">
                  <c:v>6.225585939999994</c:v>
                </c:pt>
                <c:pt idx="269299">
                  <c:v>-49.0722656</c:v>
                </c:pt>
                <c:pt idx="269300">
                  <c:v>-81.4208984</c:v>
                </c:pt>
                <c:pt idx="269301">
                  <c:v>-92.5292969</c:v>
                </c:pt>
                <c:pt idx="269302">
                  <c:v>-87.4023438</c:v>
                </c:pt>
                <c:pt idx="269303">
                  <c:v>-51.39160159999999</c:v>
                </c:pt>
                <c:pt idx="269304">
                  <c:v>-0.48828125</c:v>
                </c:pt>
                <c:pt idx="269305">
                  <c:v>47.9736328</c:v>
                </c:pt>
                <c:pt idx="269306">
                  <c:v>84.5947266</c:v>
                </c:pt>
                <c:pt idx="269307">
                  <c:v>102.539062</c:v>
                </c:pt>
                <c:pt idx="269308">
                  <c:v>92.4072266</c:v>
                </c:pt>
                <c:pt idx="269309">
                  <c:v>52.4902344</c:v>
                </c:pt>
                <c:pt idx="269310">
                  <c:v>13.3056641</c:v>
                </c:pt>
                <c:pt idx="269311">
                  <c:v>-29.9072266</c:v>
                </c:pt>
                <c:pt idx="269312">
                  <c:v>-79.9560547</c:v>
                </c:pt>
                <c:pt idx="269313">
                  <c:v>-96.4355469</c:v>
                </c:pt>
                <c:pt idx="269314">
                  <c:v>-89.35546879999995</c:v>
                </c:pt>
                <c:pt idx="269315">
                  <c:v>-61.6455078</c:v>
                </c:pt>
                <c:pt idx="269316">
                  <c:v>-10.6201172</c:v>
                </c:pt>
                <c:pt idx="269317">
                  <c:v>41.8701172</c:v>
                </c:pt>
                <c:pt idx="269318">
                  <c:v>73.3642578</c:v>
                </c:pt>
                <c:pt idx="269319">
                  <c:v>93.38378909999996</c:v>
                </c:pt>
                <c:pt idx="269320">
                  <c:v>93.87207029999993</c:v>
                </c:pt>
                <c:pt idx="269321">
                  <c:v>62.5</c:v>
                </c:pt>
                <c:pt idx="269322">
                  <c:v>18.9208984</c:v>
                </c:pt>
                <c:pt idx="269323">
                  <c:v>-37.8417969</c:v>
                </c:pt>
                <c:pt idx="269324">
                  <c:v>-82.5195312</c:v>
                </c:pt>
                <c:pt idx="269325">
                  <c:v>-96.67968749999996</c:v>
                </c:pt>
                <c:pt idx="269326">
                  <c:v>-95.703125</c:v>
                </c:pt>
                <c:pt idx="269327">
                  <c:v>-66.8945312</c:v>
                </c:pt>
                <c:pt idx="269328">
                  <c:v>-19.2871094</c:v>
                </c:pt>
                <c:pt idx="269329">
                  <c:v>32.5927734</c:v>
                </c:pt>
                <c:pt idx="269330">
                  <c:v>69.2138672</c:v>
                </c:pt>
                <c:pt idx="269331">
                  <c:v>98.5107422</c:v>
                </c:pt>
                <c:pt idx="269332">
                  <c:v>98.75488279999998</c:v>
                </c:pt>
                <c:pt idx="269333">
                  <c:v>75.8056641</c:v>
                </c:pt>
                <c:pt idx="269334">
                  <c:v>28.1982422</c:v>
                </c:pt>
                <c:pt idx="269335">
                  <c:v>-28.3203125</c:v>
                </c:pt>
                <c:pt idx="269336">
                  <c:v>-72.0214844</c:v>
                </c:pt>
                <c:pt idx="269337">
                  <c:v>-97.90039059999998</c:v>
                </c:pt>
                <c:pt idx="269338">
                  <c:v>-96.5576172</c:v>
                </c:pt>
                <c:pt idx="269339">
                  <c:v>-76.5380859</c:v>
                </c:pt>
                <c:pt idx="269340">
                  <c:v>-27.34375</c:v>
                </c:pt>
                <c:pt idx="269341">
                  <c:v>23.3154297</c:v>
                </c:pt>
                <c:pt idx="269342">
                  <c:v>71.2890625</c:v>
                </c:pt>
                <c:pt idx="269343">
                  <c:v>96.92382809999998</c:v>
                </c:pt>
                <c:pt idx="269344">
                  <c:v>99.2431641</c:v>
                </c:pt>
                <c:pt idx="269345">
                  <c:v>71.1669922</c:v>
                </c:pt>
                <c:pt idx="269346">
                  <c:v>26.2451172</c:v>
                </c:pt>
                <c:pt idx="269347">
                  <c:v>-23.3154297</c:v>
                </c:pt>
                <c:pt idx="269348">
                  <c:v>-66.40625</c:v>
                </c:pt>
                <c:pt idx="269349">
                  <c:v>-92.4072266</c:v>
                </c:pt>
                <c:pt idx="269350">
                  <c:v>-91.0644531</c:v>
                </c:pt>
                <c:pt idx="269351">
                  <c:v>-79.1015625</c:v>
                </c:pt>
                <c:pt idx="269352">
                  <c:v>-38.9404297</c:v>
                </c:pt>
                <c:pt idx="269353">
                  <c:v>15.2587891</c:v>
                </c:pt>
                <c:pt idx="269354">
                  <c:v>60.6689453</c:v>
                </c:pt>
                <c:pt idx="269355">
                  <c:v>94.97070309999998</c:v>
                </c:pt>
                <c:pt idx="269356">
                  <c:v>97.0458984</c:v>
                </c:pt>
                <c:pt idx="269357">
                  <c:v>75.4394531</c:v>
                </c:pt>
                <c:pt idx="269358">
                  <c:v>39.6728516</c:v>
                </c:pt>
                <c:pt idx="269359">
                  <c:v>-18.0664062</c:v>
                </c:pt>
                <c:pt idx="269360">
                  <c:v>-54.32128909999999</c:v>
                </c:pt>
                <c:pt idx="269361">
                  <c:v>-86.18164059999998</c:v>
                </c:pt>
                <c:pt idx="269362">
                  <c:v>-103.759766</c:v>
                </c:pt>
                <c:pt idx="269363">
                  <c:v>-81.4208984</c:v>
                </c:pt>
                <c:pt idx="269364">
                  <c:v>-35.15625</c:v>
                </c:pt>
                <c:pt idx="269365">
                  <c:v>7.44628906</c:v>
                </c:pt>
                <c:pt idx="269366">
                  <c:v>60.18066409999999</c:v>
                </c:pt>
                <c:pt idx="269367">
                  <c:v>91.4306641</c:v>
                </c:pt>
                <c:pt idx="269368">
                  <c:v>98.87695309999998</c:v>
                </c:pt>
                <c:pt idx="269369">
                  <c:v>87.4023438</c:v>
                </c:pt>
                <c:pt idx="269370">
                  <c:v>49.5605469</c:v>
                </c:pt>
                <c:pt idx="269371">
                  <c:v>-4.882812499999997</c:v>
                </c:pt>
                <c:pt idx="269372">
                  <c:v>-53.4667969</c:v>
                </c:pt>
                <c:pt idx="269373">
                  <c:v>-90.4541016</c:v>
                </c:pt>
                <c:pt idx="269374">
                  <c:v>-96.67968749999996</c:v>
                </c:pt>
                <c:pt idx="269375">
                  <c:v>-84.10644529999998</c:v>
                </c:pt>
                <c:pt idx="269376">
                  <c:v>-49.1943359</c:v>
                </c:pt>
                <c:pt idx="269377">
                  <c:v>0.366210938</c:v>
                </c:pt>
                <c:pt idx="269378">
                  <c:v>54.32128909999999</c:v>
                </c:pt>
                <c:pt idx="269379">
                  <c:v>89.5996094</c:v>
                </c:pt>
                <c:pt idx="269380">
                  <c:v>101.318359</c:v>
                </c:pt>
                <c:pt idx="269381">
                  <c:v>84.7167969</c:v>
                </c:pt>
                <c:pt idx="269382">
                  <c:v>52.4902344</c:v>
                </c:pt>
                <c:pt idx="269383">
                  <c:v>0.48828125</c:v>
                </c:pt>
                <c:pt idx="269384">
                  <c:v>-51.0253906</c:v>
                </c:pt>
                <c:pt idx="269385">
                  <c:v>-83.12988279999993</c:v>
                </c:pt>
                <c:pt idx="269386">
                  <c:v>-96.92382809999998</c:v>
                </c:pt>
                <c:pt idx="269387">
                  <c:v>-82.88574219999992</c:v>
                </c:pt>
                <c:pt idx="269388">
                  <c:v>-54.0771484</c:v>
                </c:pt>
                <c:pt idx="269389">
                  <c:v>-4.27246094</c:v>
                </c:pt>
                <c:pt idx="269390">
                  <c:v>46.9970703</c:v>
                </c:pt>
                <c:pt idx="269391">
                  <c:v>84.22851559999998</c:v>
                </c:pt>
                <c:pt idx="269392">
                  <c:v>104.370117</c:v>
                </c:pt>
                <c:pt idx="269393">
                  <c:v>89.9658203</c:v>
                </c:pt>
                <c:pt idx="269394">
                  <c:v>51.1474609</c:v>
                </c:pt>
                <c:pt idx="269395">
                  <c:v>-0.610351562</c:v>
                </c:pt>
                <c:pt idx="269396">
                  <c:v>-43.7011719</c:v>
                </c:pt>
                <c:pt idx="269397">
                  <c:v>-77.14843749999996</c:v>
                </c:pt>
                <c:pt idx="269398">
                  <c:v>-99.85351559999998</c:v>
                </c:pt>
                <c:pt idx="269399">
                  <c:v>-94.1162109</c:v>
                </c:pt>
                <c:pt idx="269400">
                  <c:v>-61.2792969</c:v>
                </c:pt>
                <c:pt idx="269401">
                  <c:v>-8.42285156</c:v>
                </c:pt>
                <c:pt idx="269402">
                  <c:v>48.2177734</c:v>
                </c:pt>
                <c:pt idx="269403">
                  <c:v>79.5898438</c:v>
                </c:pt>
                <c:pt idx="269404">
                  <c:v>99.60937499999996</c:v>
                </c:pt>
                <c:pt idx="269405">
                  <c:v>93.9941406</c:v>
                </c:pt>
                <c:pt idx="269406">
                  <c:v>61.15722659999999</c:v>
                </c:pt>
                <c:pt idx="269407">
                  <c:v>11.5966797</c:v>
                </c:pt>
                <c:pt idx="269408">
                  <c:v>-40.4052734</c:v>
                </c:pt>
                <c:pt idx="269409">
                  <c:v>-83.6181641</c:v>
                </c:pt>
                <c:pt idx="269410">
                  <c:v>-101.074219</c:v>
                </c:pt>
                <c:pt idx="269411">
                  <c:v>-91.6748047</c:v>
                </c:pt>
                <c:pt idx="269412">
                  <c:v>-60.18066409999999</c:v>
                </c:pt>
                <c:pt idx="269413">
                  <c:v>-14.2822266</c:v>
                </c:pt>
                <c:pt idx="269414">
                  <c:v>38.8183594</c:v>
                </c:pt>
                <c:pt idx="269415">
                  <c:v>78.9794922</c:v>
                </c:pt>
                <c:pt idx="269416">
                  <c:v>99.85351559999998</c:v>
                </c:pt>
                <c:pt idx="269417">
                  <c:v>94.2382812</c:v>
                </c:pt>
                <c:pt idx="269418">
                  <c:v>63.5986328</c:v>
                </c:pt>
                <c:pt idx="269419">
                  <c:v>21.7285156</c:v>
                </c:pt>
                <c:pt idx="269420">
                  <c:v>-29.9072266</c:v>
                </c:pt>
                <c:pt idx="269421">
                  <c:v>-74.8291016</c:v>
                </c:pt>
                <c:pt idx="269422">
                  <c:v>-93.2617188</c:v>
                </c:pt>
                <c:pt idx="269423">
                  <c:v>-97.90039059999998</c:v>
                </c:pt>
                <c:pt idx="269424">
                  <c:v>-69.0917969</c:v>
                </c:pt>
                <c:pt idx="269425">
                  <c:v>-25.0244141</c:v>
                </c:pt>
                <c:pt idx="269426">
                  <c:v>28.44238279999998</c:v>
                </c:pt>
                <c:pt idx="269427">
                  <c:v>73.48632809999998</c:v>
                </c:pt>
                <c:pt idx="269428">
                  <c:v>101.928711</c:v>
                </c:pt>
                <c:pt idx="269429">
                  <c:v>102.172852</c:v>
                </c:pt>
                <c:pt idx="269430">
                  <c:v>68.7255859</c:v>
                </c:pt>
                <c:pt idx="269431">
                  <c:v>28.5644531</c:v>
                </c:pt>
                <c:pt idx="269432">
                  <c:v>-21.3623047</c:v>
                </c:pt>
                <c:pt idx="269433">
                  <c:v>-74.46289059999998</c:v>
                </c:pt>
                <c:pt idx="269434">
                  <c:v>-99.85351559999998</c:v>
                </c:pt>
                <c:pt idx="269435">
                  <c:v>-97.65625</c:v>
                </c:pt>
                <c:pt idx="269436">
                  <c:v>-69.9462891</c:v>
                </c:pt>
                <c:pt idx="269437">
                  <c:v>-26.0009766</c:v>
                </c:pt>
                <c:pt idx="269438">
                  <c:v>22.0947266</c:v>
                </c:pt>
                <c:pt idx="269439">
                  <c:v>73.85253909999996</c:v>
                </c:pt>
                <c:pt idx="269440">
                  <c:v>99.2431641</c:v>
                </c:pt>
                <c:pt idx="269441">
                  <c:v>98.0224609</c:v>
                </c:pt>
                <c:pt idx="269442">
                  <c:v>71.4111328</c:v>
                </c:pt>
                <c:pt idx="269443">
                  <c:v>22.9492188</c:v>
                </c:pt>
                <c:pt idx="269444">
                  <c:v>-21.9726562</c:v>
                </c:pt>
                <c:pt idx="269445">
                  <c:v>-67.7490234</c:v>
                </c:pt>
                <c:pt idx="269446">
                  <c:v>-93.01757809999998</c:v>
                </c:pt>
                <c:pt idx="269447">
                  <c:v>-96.67968749999996</c:v>
                </c:pt>
                <c:pt idx="269448">
                  <c:v>-75.9277344</c:v>
                </c:pt>
                <c:pt idx="269449">
                  <c:v>-41.7480469</c:v>
                </c:pt>
                <c:pt idx="269450">
                  <c:v>16.8457031</c:v>
                </c:pt>
                <c:pt idx="269451">
                  <c:v>65.4296875</c:v>
                </c:pt>
                <c:pt idx="269452">
                  <c:v>94.3603516</c:v>
                </c:pt>
                <c:pt idx="269453">
                  <c:v>101.318359</c:v>
                </c:pt>
                <c:pt idx="269454">
                  <c:v>67.8710938</c:v>
                </c:pt>
                <c:pt idx="269455">
                  <c:v>31.25</c:v>
                </c:pt>
                <c:pt idx="269456">
                  <c:v>-11.5966797</c:v>
                </c:pt>
                <c:pt idx="269457">
                  <c:v>-55.2978516</c:v>
                </c:pt>
                <c:pt idx="269458">
                  <c:v>-92.1630859</c:v>
                </c:pt>
                <c:pt idx="269459">
                  <c:v>-99.85351559999998</c:v>
                </c:pt>
                <c:pt idx="269460">
                  <c:v>-83.0078125</c:v>
                </c:pt>
                <c:pt idx="269461">
                  <c:v>-44.0673828</c:v>
                </c:pt>
                <c:pt idx="269462">
                  <c:v>9.52148438</c:v>
                </c:pt>
                <c:pt idx="269463">
                  <c:v>59.5703125</c:v>
                </c:pt>
                <c:pt idx="269464">
                  <c:v>87.890625</c:v>
                </c:pt>
                <c:pt idx="269465">
                  <c:v>103.149414</c:v>
                </c:pt>
                <c:pt idx="269466">
                  <c:v>86.9140625</c:v>
                </c:pt>
                <c:pt idx="269467">
                  <c:v>49.4384766</c:v>
                </c:pt>
                <c:pt idx="269468">
                  <c:v>-7.93457031</c:v>
                </c:pt>
                <c:pt idx="269469">
                  <c:v>-56.5185547</c:v>
                </c:pt>
                <c:pt idx="269470">
                  <c:v>-86.42578119999993</c:v>
                </c:pt>
                <c:pt idx="269471">
                  <c:v>-100.952148</c:v>
                </c:pt>
                <c:pt idx="269472">
                  <c:v>-87.15820309999998</c:v>
                </c:pt>
                <c:pt idx="269473">
                  <c:v>-45.1660156</c:v>
                </c:pt>
                <c:pt idx="269474">
                  <c:v>5.49316406</c:v>
                </c:pt>
                <c:pt idx="269475">
                  <c:v>49.0722656</c:v>
                </c:pt>
                <c:pt idx="269476">
                  <c:v>86.05957029999998</c:v>
                </c:pt>
                <c:pt idx="269477">
                  <c:v>105.957031</c:v>
                </c:pt>
                <c:pt idx="269478">
                  <c:v>89.2333984</c:v>
                </c:pt>
                <c:pt idx="269479">
                  <c:v>49.80468749999996</c:v>
                </c:pt>
                <c:pt idx="269480">
                  <c:v>0.732421875</c:v>
                </c:pt>
                <c:pt idx="269481">
                  <c:v>-53.4667969</c:v>
                </c:pt>
                <c:pt idx="269482">
                  <c:v>-93.87207029999993</c:v>
                </c:pt>
                <c:pt idx="269483">
                  <c:v>-104.858398</c:v>
                </c:pt>
                <c:pt idx="269484">
                  <c:v>-92.2851562</c:v>
                </c:pt>
                <c:pt idx="269485">
                  <c:v>-57.0068359</c:v>
                </c:pt>
                <c:pt idx="269486">
                  <c:v>-5.12695312</c:v>
                </c:pt>
                <c:pt idx="269487">
                  <c:v>36.8652344</c:v>
                </c:pt>
                <c:pt idx="269488">
                  <c:v>76.4160156</c:v>
                </c:pt>
                <c:pt idx="269489">
                  <c:v>94.7265625</c:v>
                </c:pt>
                <c:pt idx="269490">
                  <c:v>92.2851562</c:v>
                </c:pt>
                <c:pt idx="269491">
                  <c:v>55.9082031</c:v>
                </c:pt>
                <c:pt idx="269492">
                  <c:v>3.29589844</c:v>
                </c:pt>
                <c:pt idx="269493">
                  <c:v>-42.1142578</c:v>
                </c:pt>
                <c:pt idx="269494">
                  <c:v>-85.20507809999994</c:v>
                </c:pt>
                <c:pt idx="269495">
                  <c:v>-95.5810547</c:v>
                </c:pt>
                <c:pt idx="269496">
                  <c:v>-88.0126953</c:v>
                </c:pt>
                <c:pt idx="269497">
                  <c:v>-56.88476559999999</c:v>
                </c:pt>
                <c:pt idx="269498">
                  <c:v>-10.6201172</c:v>
                </c:pt>
                <c:pt idx="269499">
                  <c:v>46.6308594</c:v>
                </c:pt>
                <c:pt idx="269500">
                  <c:v>79.4677734</c:v>
                </c:pt>
                <c:pt idx="269501">
                  <c:v>104.736328</c:v>
                </c:pt>
                <c:pt idx="269502">
                  <c:v>96.4355469</c:v>
                </c:pt>
                <c:pt idx="269503">
                  <c:v>58.1054688</c:v>
                </c:pt>
                <c:pt idx="269504">
                  <c:v>13.7939453</c:v>
                </c:pt>
                <c:pt idx="269505">
                  <c:v>-41.3818359</c:v>
                </c:pt>
                <c:pt idx="269506">
                  <c:v>-77.8808594</c:v>
                </c:pt>
                <c:pt idx="269507">
                  <c:v>-99.60937499999996</c:v>
                </c:pt>
                <c:pt idx="269508">
                  <c:v>-89.2333984</c:v>
                </c:pt>
                <c:pt idx="269509">
                  <c:v>-68.60351559999998</c:v>
                </c:pt>
                <c:pt idx="269510">
                  <c:v>-17.2119141</c:v>
                </c:pt>
                <c:pt idx="269511">
                  <c:v>30.6396484</c:v>
                </c:pt>
                <c:pt idx="269512">
                  <c:v>78.6132812</c:v>
                </c:pt>
                <c:pt idx="269513">
                  <c:v>92.89550779999998</c:v>
                </c:pt>
                <c:pt idx="269514">
                  <c:v>92.0410156</c:v>
                </c:pt>
                <c:pt idx="269515">
                  <c:v>69.7021484</c:v>
                </c:pt>
                <c:pt idx="269516">
                  <c:v>19.8974609</c:v>
                </c:pt>
                <c:pt idx="269517">
                  <c:v>-35.6445312</c:v>
                </c:pt>
                <c:pt idx="269518">
                  <c:v>-74.21875</c:v>
                </c:pt>
                <c:pt idx="269519">
                  <c:v>-96.80175779999998</c:v>
                </c:pt>
                <c:pt idx="269520">
                  <c:v>-94.3603516</c:v>
                </c:pt>
                <c:pt idx="269521">
                  <c:v>-71.7773438</c:v>
                </c:pt>
                <c:pt idx="269522">
                  <c:v>-26.9775391</c:v>
                </c:pt>
                <c:pt idx="269523">
                  <c:v>24.7802734</c:v>
                </c:pt>
                <c:pt idx="269524">
                  <c:v>74.0966797</c:v>
                </c:pt>
                <c:pt idx="269525">
                  <c:v>98.75488279999998</c:v>
                </c:pt>
                <c:pt idx="269526">
                  <c:v>90.6982422</c:v>
                </c:pt>
                <c:pt idx="269527">
                  <c:v>68.8476562</c:v>
                </c:pt>
                <c:pt idx="269528">
                  <c:v>23.8037109</c:v>
                </c:pt>
                <c:pt idx="269529">
                  <c:v>-22.9492188</c:v>
                </c:pt>
                <c:pt idx="269530">
                  <c:v>-75.4394531</c:v>
                </c:pt>
                <c:pt idx="269531">
                  <c:v>-96.67968749999996</c:v>
                </c:pt>
                <c:pt idx="269532">
                  <c:v>-95.703125</c:v>
                </c:pt>
                <c:pt idx="269533">
                  <c:v>-73.2421875</c:v>
                </c:pt>
                <c:pt idx="269534">
                  <c:v>-30.0292969</c:v>
                </c:pt>
                <c:pt idx="269535">
                  <c:v>23.6816406</c:v>
                </c:pt>
                <c:pt idx="269536">
                  <c:v>72.0214844</c:v>
                </c:pt>
                <c:pt idx="269537">
                  <c:v>102.539062</c:v>
                </c:pt>
                <c:pt idx="269538">
                  <c:v>97.4121094</c:v>
                </c:pt>
                <c:pt idx="269539">
                  <c:v>74.21875</c:v>
                </c:pt>
                <c:pt idx="269540">
                  <c:v>29.7851562</c:v>
                </c:pt>
                <c:pt idx="269541">
                  <c:v>-20.0195312</c:v>
                </c:pt>
                <c:pt idx="269542">
                  <c:v>-67.38281249999996</c:v>
                </c:pt>
                <c:pt idx="269543">
                  <c:v>-96.67968749999996</c:v>
                </c:pt>
                <c:pt idx="269544">
                  <c:v>-102.294922</c:v>
                </c:pt>
                <c:pt idx="269545">
                  <c:v>-76.4160156</c:v>
                </c:pt>
                <c:pt idx="269546">
                  <c:v>-31.98242189999997</c:v>
                </c:pt>
                <c:pt idx="269547">
                  <c:v>16.8457031</c:v>
                </c:pt>
                <c:pt idx="269548">
                  <c:v>68.4814453</c:v>
                </c:pt>
                <c:pt idx="269549">
                  <c:v>98.0224609</c:v>
                </c:pt>
                <c:pt idx="269550">
                  <c:v>103.027344</c:v>
                </c:pt>
                <c:pt idx="269551">
                  <c:v>81.29882809999998</c:v>
                </c:pt>
                <c:pt idx="269552">
                  <c:v>36.3769531</c:v>
                </c:pt>
                <c:pt idx="269553">
                  <c:v>-12.2070312</c:v>
                </c:pt>
                <c:pt idx="269554">
                  <c:v>-57.4951172</c:v>
                </c:pt>
                <c:pt idx="269555">
                  <c:v>-93.5058594</c:v>
                </c:pt>
                <c:pt idx="269556">
                  <c:v>-101.5625</c:v>
                </c:pt>
                <c:pt idx="269557">
                  <c:v>-82.6416016</c:v>
                </c:pt>
                <c:pt idx="269558">
                  <c:v>-31.8603516</c:v>
                </c:pt>
                <c:pt idx="269559">
                  <c:v>10.1318359</c:v>
                </c:pt>
                <c:pt idx="269560">
                  <c:v>52.4902344</c:v>
                </c:pt>
                <c:pt idx="269561">
                  <c:v>95.2148438</c:v>
                </c:pt>
                <c:pt idx="269562">
                  <c:v>101.5625</c:v>
                </c:pt>
                <c:pt idx="269563">
                  <c:v>82.27539059999994</c:v>
                </c:pt>
                <c:pt idx="269564">
                  <c:v>45.8984375</c:v>
                </c:pt>
                <c:pt idx="269565">
                  <c:v>-1.34277344</c:v>
                </c:pt>
                <c:pt idx="269566">
                  <c:v>-51.6357422</c:v>
                </c:pt>
                <c:pt idx="269567">
                  <c:v>-90.82031249999996</c:v>
                </c:pt>
                <c:pt idx="269568">
                  <c:v>-100.830078</c:v>
                </c:pt>
                <c:pt idx="269569">
                  <c:v>-88.9892578</c:v>
                </c:pt>
                <c:pt idx="269570">
                  <c:v>-52.3681641</c:v>
                </c:pt>
                <c:pt idx="269571">
                  <c:v>0.0</c:v>
                </c:pt>
                <c:pt idx="269572">
                  <c:v>47.4853516</c:v>
                </c:pt>
                <c:pt idx="269573">
                  <c:v>85.8154297</c:v>
                </c:pt>
                <c:pt idx="269574">
                  <c:v>109.741211</c:v>
                </c:pt>
                <c:pt idx="269575">
                  <c:v>88.2568359</c:v>
                </c:pt>
                <c:pt idx="269576">
                  <c:v>45.7763672</c:v>
                </c:pt>
                <c:pt idx="269577">
                  <c:v>2.68554688</c:v>
                </c:pt>
                <c:pt idx="269578">
                  <c:v>-50.4150391</c:v>
                </c:pt>
                <c:pt idx="269579">
                  <c:v>-86.9140625</c:v>
                </c:pt>
                <c:pt idx="269580">
                  <c:v>-99.9755859</c:v>
                </c:pt>
                <c:pt idx="269581">
                  <c:v>-82.6416016</c:v>
                </c:pt>
                <c:pt idx="269582">
                  <c:v>-54.8095703</c:v>
                </c:pt>
                <c:pt idx="269583">
                  <c:v>-9.64355469</c:v>
                </c:pt>
                <c:pt idx="269584">
                  <c:v>44.7998047</c:v>
                </c:pt>
                <c:pt idx="269585">
                  <c:v>78.2470703</c:v>
                </c:pt>
                <c:pt idx="269586">
                  <c:v>99.9755859</c:v>
                </c:pt>
                <c:pt idx="269587">
                  <c:v>91.0644531</c:v>
                </c:pt>
                <c:pt idx="269588">
                  <c:v>55.7861328</c:v>
                </c:pt>
                <c:pt idx="269589">
                  <c:v>8.05664062</c:v>
                </c:pt>
                <c:pt idx="269590">
                  <c:v>-39.30664059999999</c:v>
                </c:pt>
                <c:pt idx="269591">
                  <c:v>-82.7636719</c:v>
                </c:pt>
                <c:pt idx="269592">
                  <c:v>-99.7314453</c:v>
                </c:pt>
                <c:pt idx="269593">
                  <c:v>-91.9189453</c:v>
                </c:pt>
                <c:pt idx="269594">
                  <c:v>-59.3261719</c:v>
                </c:pt>
                <c:pt idx="269595">
                  <c:v>-8.05664062</c:v>
                </c:pt>
                <c:pt idx="269596">
                  <c:v>44.55566409999999</c:v>
                </c:pt>
                <c:pt idx="269597">
                  <c:v>81.29882809999998</c:v>
                </c:pt>
                <c:pt idx="269598">
                  <c:v>98.5107422</c:v>
                </c:pt>
                <c:pt idx="269599">
                  <c:v>94.6044922</c:v>
                </c:pt>
                <c:pt idx="269600">
                  <c:v>66.7724609</c:v>
                </c:pt>
                <c:pt idx="269601">
                  <c:v>16.8457031</c:v>
                </c:pt>
                <c:pt idx="269602">
                  <c:v>-39.9169922</c:v>
                </c:pt>
                <c:pt idx="269603">
                  <c:v>-75.4394531</c:v>
                </c:pt>
                <c:pt idx="269604">
                  <c:v>-102.172852</c:v>
                </c:pt>
                <c:pt idx="269605">
                  <c:v>-96.92382809999998</c:v>
                </c:pt>
                <c:pt idx="269606">
                  <c:v>-62.5</c:v>
                </c:pt>
                <c:pt idx="269607">
                  <c:v>-16.72363279999998</c:v>
                </c:pt>
                <c:pt idx="269608">
                  <c:v>31.98242189999997</c:v>
                </c:pt>
                <c:pt idx="269609">
                  <c:v>76.17187499999996</c:v>
                </c:pt>
                <c:pt idx="269610">
                  <c:v>97.77832029999998</c:v>
                </c:pt>
                <c:pt idx="269611">
                  <c:v>92.4072266</c:v>
                </c:pt>
                <c:pt idx="269612">
                  <c:v>61.2792969</c:v>
                </c:pt>
                <c:pt idx="269613">
                  <c:v>15.625</c:v>
                </c:pt>
                <c:pt idx="269614">
                  <c:v>-29.9072266</c:v>
                </c:pt>
                <c:pt idx="269615">
                  <c:v>-70.9228516</c:v>
                </c:pt>
                <c:pt idx="269616">
                  <c:v>-94.97070309999998</c:v>
                </c:pt>
                <c:pt idx="269617">
                  <c:v>-88.37890619999993</c:v>
                </c:pt>
                <c:pt idx="269618">
                  <c:v>-70.80078119999993</c:v>
                </c:pt>
                <c:pt idx="269619">
                  <c:v>-26.1230469</c:v>
                </c:pt>
                <c:pt idx="269620">
                  <c:v>29.9072266</c:v>
                </c:pt>
                <c:pt idx="269621">
                  <c:v>73.9746094</c:v>
                </c:pt>
                <c:pt idx="269622">
                  <c:v>94.1162109</c:v>
                </c:pt>
                <c:pt idx="269623">
                  <c:v>94.7265625</c:v>
                </c:pt>
                <c:pt idx="269624">
                  <c:v>72.6318359</c:v>
                </c:pt>
                <c:pt idx="269625">
                  <c:v>27.7099609</c:v>
                </c:pt>
                <c:pt idx="269626">
                  <c:v>-29.0527344</c:v>
                </c:pt>
                <c:pt idx="269627">
                  <c:v>-74.0966797</c:v>
                </c:pt>
                <c:pt idx="269628">
                  <c:v>-99.9755859</c:v>
                </c:pt>
                <c:pt idx="269629">
                  <c:v>-102.783203</c:v>
                </c:pt>
                <c:pt idx="269630">
                  <c:v>-67.7490234</c:v>
                </c:pt>
                <c:pt idx="269631">
                  <c:v>-30.2734375</c:v>
                </c:pt>
                <c:pt idx="269632">
                  <c:v>15.625</c:v>
                </c:pt>
                <c:pt idx="269633">
                  <c:v>63.7207031</c:v>
                </c:pt>
                <c:pt idx="269634">
                  <c:v>92.5292969</c:v>
                </c:pt>
                <c:pt idx="269635">
                  <c:v>98.87695309999998</c:v>
                </c:pt>
                <c:pt idx="269636">
                  <c:v>72.7539062</c:v>
                </c:pt>
                <c:pt idx="269637">
                  <c:v>28.5644531</c:v>
                </c:pt>
                <c:pt idx="269638">
                  <c:v>-19.2871094</c:v>
                </c:pt>
                <c:pt idx="269639">
                  <c:v>-68.60351559999998</c:v>
                </c:pt>
                <c:pt idx="269640">
                  <c:v>-96.0693359</c:v>
                </c:pt>
                <c:pt idx="269641">
                  <c:v>-100.585938</c:v>
                </c:pt>
                <c:pt idx="269642">
                  <c:v>-81.4208984</c:v>
                </c:pt>
                <c:pt idx="269643">
                  <c:v>-33.81347659999999</c:v>
                </c:pt>
                <c:pt idx="269644">
                  <c:v>9.765625</c:v>
                </c:pt>
                <c:pt idx="269645">
                  <c:v>57.1289062</c:v>
                </c:pt>
                <c:pt idx="269646">
                  <c:v>94.84863279999998</c:v>
                </c:pt>
                <c:pt idx="269647">
                  <c:v>98.2666016</c:v>
                </c:pt>
                <c:pt idx="269648">
                  <c:v>77.75878909999996</c:v>
                </c:pt>
                <c:pt idx="269649">
                  <c:v>38.4521484</c:v>
                </c:pt>
                <c:pt idx="269650">
                  <c:v>-8.66699219</c:v>
                </c:pt>
                <c:pt idx="269651">
                  <c:v>-56.3964844</c:v>
                </c:pt>
                <c:pt idx="269652">
                  <c:v>-93.38378909999996</c:v>
                </c:pt>
                <c:pt idx="269653">
                  <c:v>-101.68457</c:v>
                </c:pt>
                <c:pt idx="269654">
                  <c:v>-82.3974609</c:v>
                </c:pt>
                <c:pt idx="269655">
                  <c:v>-45.2880859</c:v>
                </c:pt>
                <c:pt idx="269656">
                  <c:v>13.1835938</c:v>
                </c:pt>
                <c:pt idx="269657">
                  <c:v>62.7441406</c:v>
                </c:pt>
                <c:pt idx="269658">
                  <c:v>90.4541016</c:v>
                </c:pt>
                <c:pt idx="269659">
                  <c:v>94.6044922</c:v>
                </c:pt>
                <c:pt idx="269660">
                  <c:v>80.8105469</c:v>
                </c:pt>
                <c:pt idx="269661">
                  <c:v>42.96875</c:v>
                </c:pt>
                <c:pt idx="269662">
                  <c:v>-2.56347656</c:v>
                </c:pt>
                <c:pt idx="269663">
                  <c:v>-56.2744141</c:v>
                </c:pt>
                <c:pt idx="269664">
                  <c:v>-93.01757809999998</c:v>
                </c:pt>
                <c:pt idx="269665">
                  <c:v>-100.463867</c:v>
                </c:pt>
                <c:pt idx="269666">
                  <c:v>-81.29882809999998</c:v>
                </c:pt>
                <c:pt idx="269667">
                  <c:v>-47.6074219</c:v>
                </c:pt>
                <c:pt idx="269668">
                  <c:v>-0.244140625</c:v>
                </c:pt>
                <c:pt idx="269669">
                  <c:v>42.2363281</c:v>
                </c:pt>
                <c:pt idx="269670">
                  <c:v>83.7402344</c:v>
                </c:pt>
                <c:pt idx="269671">
                  <c:v>102.050781</c:v>
                </c:pt>
                <c:pt idx="269672">
                  <c:v>90.33203119999993</c:v>
                </c:pt>
                <c:pt idx="269673">
                  <c:v>55.0537109</c:v>
                </c:pt>
                <c:pt idx="269674">
                  <c:v>1.34277344</c:v>
                </c:pt>
                <c:pt idx="269675">
                  <c:v>-48.5839844</c:v>
                </c:pt>
                <c:pt idx="269676">
                  <c:v>-86.3037109</c:v>
                </c:pt>
                <c:pt idx="269677">
                  <c:v>-101.318359</c:v>
                </c:pt>
                <c:pt idx="269678">
                  <c:v>-93.75</c:v>
                </c:pt>
                <c:pt idx="269679">
                  <c:v>-56.0302734</c:v>
                </c:pt>
                <c:pt idx="269680">
                  <c:v>-6.46972656</c:v>
                </c:pt>
                <c:pt idx="269681">
                  <c:v>38.4521484</c:v>
                </c:pt>
                <c:pt idx="269682">
                  <c:v>86.9140625</c:v>
                </c:pt>
                <c:pt idx="269683">
                  <c:v>109.25293</c:v>
                </c:pt>
                <c:pt idx="269684">
                  <c:v>91.55273440000001</c:v>
                </c:pt>
                <c:pt idx="269685">
                  <c:v>59.4482422</c:v>
                </c:pt>
                <c:pt idx="269686">
                  <c:v>14.6484375</c:v>
                </c:pt>
                <c:pt idx="269687">
                  <c:v>-37.9638672</c:v>
                </c:pt>
                <c:pt idx="269688">
                  <c:v>-86.18164059999998</c:v>
                </c:pt>
                <c:pt idx="269689">
                  <c:v>-101.318359</c:v>
                </c:pt>
                <c:pt idx="269690">
                  <c:v>-91.4306641</c:v>
                </c:pt>
                <c:pt idx="269691">
                  <c:v>-61.4013672</c:v>
                </c:pt>
                <c:pt idx="269692">
                  <c:v>-17.8222656</c:v>
                </c:pt>
                <c:pt idx="269693">
                  <c:v>37.7197266</c:v>
                </c:pt>
                <c:pt idx="269694">
                  <c:v>77.5146484</c:v>
                </c:pt>
                <c:pt idx="269695">
                  <c:v>98.1445312</c:v>
                </c:pt>
                <c:pt idx="269696">
                  <c:v>98.5107422</c:v>
                </c:pt>
                <c:pt idx="269697">
                  <c:v>67.62695309999998</c:v>
                </c:pt>
                <c:pt idx="269698">
                  <c:v>10.3759766</c:v>
                </c:pt>
                <c:pt idx="269699">
                  <c:v>-34.3017578</c:v>
                </c:pt>
                <c:pt idx="269700">
                  <c:v>-74.3408203</c:v>
                </c:pt>
                <c:pt idx="269701">
                  <c:v>-100.219727</c:v>
                </c:pt>
                <c:pt idx="269702">
                  <c:v>-93.75</c:v>
                </c:pt>
                <c:pt idx="269703">
                  <c:v>-69.8242188</c:v>
                </c:pt>
                <c:pt idx="269704">
                  <c:v>-18.6767578</c:v>
                </c:pt>
                <c:pt idx="269705">
                  <c:v>25.5126953</c:v>
                </c:pt>
                <c:pt idx="269706">
                  <c:v>73.3642578</c:v>
                </c:pt>
                <c:pt idx="269707">
                  <c:v>102.905273</c:v>
                </c:pt>
                <c:pt idx="269708">
                  <c:v>97.65625</c:v>
                </c:pt>
                <c:pt idx="269709">
                  <c:v>73.2421875</c:v>
                </c:pt>
                <c:pt idx="269710">
                  <c:v>24.6582031</c:v>
                </c:pt>
                <c:pt idx="269711">
                  <c:v>-24.0478516</c:v>
                </c:pt>
                <c:pt idx="269712">
                  <c:v>-71.1669922</c:v>
                </c:pt>
                <c:pt idx="269713">
                  <c:v>-99.85351559999998</c:v>
                </c:pt>
                <c:pt idx="269714">
                  <c:v>-97.65625</c:v>
                </c:pt>
                <c:pt idx="269715">
                  <c:v>-72.0214844</c:v>
                </c:pt>
                <c:pt idx="269716">
                  <c:v>-29.0527344</c:v>
                </c:pt>
                <c:pt idx="269717">
                  <c:v>27.9541016</c:v>
                </c:pt>
                <c:pt idx="269718">
                  <c:v>74.5849609</c:v>
                </c:pt>
                <c:pt idx="269719">
                  <c:v>95.4589844</c:v>
                </c:pt>
                <c:pt idx="269720">
                  <c:v>94.6044922</c:v>
                </c:pt>
                <c:pt idx="269721">
                  <c:v>76.9042969</c:v>
                </c:pt>
                <c:pt idx="269722">
                  <c:v>31.98242189999997</c:v>
                </c:pt>
                <c:pt idx="269723">
                  <c:v>-20.38574219999997</c:v>
                </c:pt>
                <c:pt idx="269724">
                  <c:v>-72.87597659999993</c:v>
                </c:pt>
                <c:pt idx="269725">
                  <c:v>-97.5341797</c:v>
                </c:pt>
                <c:pt idx="269726">
                  <c:v>-97.2900391</c:v>
                </c:pt>
                <c:pt idx="269727">
                  <c:v>-81.17675779999993</c:v>
                </c:pt>
                <c:pt idx="269728">
                  <c:v>-38.6962891</c:v>
                </c:pt>
                <c:pt idx="269729">
                  <c:v>13.7939453</c:v>
                </c:pt>
                <c:pt idx="269730">
                  <c:v>63.1103516</c:v>
                </c:pt>
                <c:pt idx="269731">
                  <c:v>96.3134766</c:v>
                </c:pt>
                <c:pt idx="269732">
                  <c:v>100.708008</c:v>
                </c:pt>
                <c:pt idx="269733">
                  <c:v>77.75878909999996</c:v>
                </c:pt>
                <c:pt idx="269734">
                  <c:v>37.9638672</c:v>
                </c:pt>
                <c:pt idx="269735">
                  <c:v>-14.8925781</c:v>
                </c:pt>
                <c:pt idx="269736">
                  <c:v>-69.9462891</c:v>
                </c:pt>
                <c:pt idx="269737">
                  <c:v>-91.9189453</c:v>
                </c:pt>
                <c:pt idx="269738">
                  <c:v>-101.5625</c:v>
                </c:pt>
                <c:pt idx="269739">
                  <c:v>-83.2519531</c:v>
                </c:pt>
                <c:pt idx="269740">
                  <c:v>-32.8369141</c:v>
                </c:pt>
                <c:pt idx="269741">
                  <c:v>17.0898438</c:v>
                </c:pt>
                <c:pt idx="269742">
                  <c:v>60.7910156</c:v>
                </c:pt>
                <c:pt idx="269743">
                  <c:v>94.3603516</c:v>
                </c:pt>
                <c:pt idx="269744">
                  <c:v>107.055664</c:v>
                </c:pt>
                <c:pt idx="269745">
                  <c:v>83.3740234</c:v>
                </c:pt>
                <c:pt idx="269746">
                  <c:v>37.8417969</c:v>
                </c:pt>
                <c:pt idx="269747">
                  <c:v>-9.39941406</c:v>
                </c:pt>
                <c:pt idx="269748">
                  <c:v>-56.5185547</c:v>
                </c:pt>
                <c:pt idx="269749">
                  <c:v>-91.55273440000001</c:v>
                </c:pt>
                <c:pt idx="269750">
                  <c:v>-104.003906</c:v>
                </c:pt>
                <c:pt idx="269751">
                  <c:v>-84.8388672</c:v>
                </c:pt>
                <c:pt idx="269752">
                  <c:v>-43.5791016</c:v>
                </c:pt>
                <c:pt idx="269753">
                  <c:v>8.7890625</c:v>
                </c:pt>
                <c:pt idx="269754">
                  <c:v>56.5185547</c:v>
                </c:pt>
                <c:pt idx="269755">
                  <c:v>90.4541016</c:v>
                </c:pt>
                <c:pt idx="269756">
                  <c:v>103.515625</c:v>
                </c:pt>
                <c:pt idx="269757">
                  <c:v>80.68847659999993</c:v>
                </c:pt>
                <c:pt idx="269758">
                  <c:v>45.6542969</c:v>
                </c:pt>
                <c:pt idx="269759">
                  <c:v>-4.27246094</c:v>
                </c:pt>
                <c:pt idx="269760">
                  <c:v>-52.0019531</c:v>
                </c:pt>
                <c:pt idx="269761">
                  <c:v>-90.82031249999996</c:v>
                </c:pt>
                <c:pt idx="269762">
                  <c:v>-102.050781</c:v>
                </c:pt>
                <c:pt idx="269763">
                  <c:v>-89.84375</c:v>
                </c:pt>
                <c:pt idx="269764">
                  <c:v>-51.7578125</c:v>
                </c:pt>
                <c:pt idx="269765">
                  <c:v>3.05175781</c:v>
                </c:pt>
                <c:pt idx="269766">
                  <c:v>54.0771484</c:v>
                </c:pt>
                <c:pt idx="269767">
                  <c:v>84.8388672</c:v>
                </c:pt>
                <c:pt idx="269768">
                  <c:v>99.2431641</c:v>
                </c:pt>
                <c:pt idx="269769">
                  <c:v>89.7216797</c:v>
                </c:pt>
                <c:pt idx="269770">
                  <c:v>43.8232422</c:v>
                </c:pt>
                <c:pt idx="269771">
                  <c:v>1.70898438</c:v>
                </c:pt>
                <c:pt idx="269772">
                  <c:v>-55.1757812</c:v>
                </c:pt>
                <c:pt idx="269773">
                  <c:v>-91.4306641</c:v>
                </c:pt>
                <c:pt idx="269774">
                  <c:v>-98.1445312</c:v>
                </c:pt>
                <c:pt idx="269775">
                  <c:v>-84.9609375</c:v>
                </c:pt>
                <c:pt idx="269776">
                  <c:v>-57.3730469</c:v>
                </c:pt>
                <c:pt idx="269777">
                  <c:v>-7.44628906</c:v>
                </c:pt>
                <c:pt idx="269778">
                  <c:v>42.6025391</c:v>
                </c:pt>
                <c:pt idx="269779">
                  <c:v>86.18164059999998</c:v>
                </c:pt>
                <c:pt idx="269780">
                  <c:v>106.933594</c:v>
                </c:pt>
                <c:pt idx="269781">
                  <c:v>90.2099609</c:v>
                </c:pt>
                <c:pt idx="269782">
                  <c:v>57.7392578</c:v>
                </c:pt>
                <c:pt idx="269783">
                  <c:v>8.91113281</c:v>
                </c:pt>
                <c:pt idx="269784">
                  <c:v>-41.7480469</c:v>
                </c:pt>
                <c:pt idx="269785">
                  <c:v>-81.9091797</c:v>
                </c:pt>
                <c:pt idx="269786">
                  <c:v>-101.68457</c:v>
                </c:pt>
                <c:pt idx="269787">
                  <c:v>-98.9990234</c:v>
                </c:pt>
                <c:pt idx="269788">
                  <c:v>-67.38281249999996</c:v>
                </c:pt>
                <c:pt idx="269789">
                  <c:v>-11.2304688</c:v>
                </c:pt>
                <c:pt idx="269790">
                  <c:v>40.2832031</c:v>
                </c:pt>
                <c:pt idx="269791">
                  <c:v>76.7822266</c:v>
                </c:pt>
                <c:pt idx="269792">
                  <c:v>99.60937499999996</c:v>
                </c:pt>
                <c:pt idx="269793">
                  <c:v>96.67968749999996</c:v>
                </c:pt>
                <c:pt idx="269794">
                  <c:v>59.5703125</c:v>
                </c:pt>
                <c:pt idx="269795">
                  <c:v>18.9208984</c:v>
                </c:pt>
                <c:pt idx="269796">
                  <c:v>-36.9873047</c:v>
                </c:pt>
                <c:pt idx="269797">
                  <c:v>-83.2519531</c:v>
                </c:pt>
                <c:pt idx="269798">
                  <c:v>-98.2666016</c:v>
                </c:pt>
                <c:pt idx="269799">
                  <c:v>-92.2851562</c:v>
                </c:pt>
                <c:pt idx="269800">
                  <c:v>-72.265625</c:v>
                </c:pt>
                <c:pt idx="269801">
                  <c:v>-22.7050781</c:v>
                </c:pt>
                <c:pt idx="269802">
                  <c:v>32.4707031</c:v>
                </c:pt>
                <c:pt idx="269803">
                  <c:v>80.9326172</c:v>
                </c:pt>
                <c:pt idx="269804">
                  <c:v>99.2431641</c:v>
                </c:pt>
                <c:pt idx="269805">
                  <c:v>98.87695309999998</c:v>
                </c:pt>
                <c:pt idx="269806">
                  <c:v>65.4296875</c:v>
                </c:pt>
                <c:pt idx="269807">
                  <c:v>10.9863281</c:v>
                </c:pt>
                <c:pt idx="269808">
                  <c:v>-28.44238279999998</c:v>
                </c:pt>
                <c:pt idx="269809">
                  <c:v>-67.8710938</c:v>
                </c:pt>
                <c:pt idx="269810">
                  <c:v>-90.57617190000001</c:v>
                </c:pt>
                <c:pt idx="269811">
                  <c:v>-92.4072266</c:v>
                </c:pt>
                <c:pt idx="269812">
                  <c:v>-75.0732422</c:v>
                </c:pt>
                <c:pt idx="269813">
                  <c:v>-33.5693359</c:v>
                </c:pt>
                <c:pt idx="269814">
                  <c:v>25.8789062</c:v>
                </c:pt>
                <c:pt idx="269815">
                  <c:v>73.85253909999996</c:v>
                </c:pt>
                <c:pt idx="269816">
                  <c:v>100.708008</c:v>
                </c:pt>
                <c:pt idx="269817">
                  <c:v>95.4589844</c:v>
                </c:pt>
                <c:pt idx="269818">
                  <c:v>75.4394531</c:v>
                </c:pt>
                <c:pt idx="269819">
                  <c:v>31.4941406</c:v>
                </c:pt>
                <c:pt idx="269820">
                  <c:v>-25.8789062</c:v>
                </c:pt>
                <c:pt idx="269821">
                  <c:v>-66.1621094</c:v>
                </c:pt>
                <c:pt idx="269822">
                  <c:v>-97.4121094</c:v>
                </c:pt>
                <c:pt idx="269823">
                  <c:v>-96.0693359</c:v>
                </c:pt>
                <c:pt idx="269824">
                  <c:v>-66.52832029999998</c:v>
                </c:pt>
                <c:pt idx="269825">
                  <c:v>-37.4755859</c:v>
                </c:pt>
                <c:pt idx="269826">
                  <c:v>18.6767578</c:v>
                </c:pt>
                <c:pt idx="269827">
                  <c:v>68.60351559999998</c:v>
                </c:pt>
                <c:pt idx="269828">
                  <c:v>94.97070309999998</c:v>
                </c:pt>
                <c:pt idx="269829">
                  <c:v>100.463867</c:v>
                </c:pt>
                <c:pt idx="269830">
                  <c:v>82.5195312</c:v>
                </c:pt>
                <c:pt idx="269831">
                  <c:v>34.9121094</c:v>
                </c:pt>
                <c:pt idx="269832">
                  <c:v>-18.3105469</c:v>
                </c:pt>
                <c:pt idx="269833">
                  <c:v>-64.453125</c:v>
                </c:pt>
                <c:pt idx="269834">
                  <c:v>-92.1630859</c:v>
                </c:pt>
                <c:pt idx="269835">
                  <c:v>-105.712891</c:v>
                </c:pt>
                <c:pt idx="269836">
                  <c:v>-80.32226559999998</c:v>
                </c:pt>
                <c:pt idx="269837">
                  <c:v>-37.4755859</c:v>
                </c:pt>
                <c:pt idx="269838">
                  <c:v>17.3339844</c:v>
                </c:pt>
                <c:pt idx="269839">
                  <c:v>57.61718749999999</c:v>
                </c:pt>
                <c:pt idx="269840">
                  <c:v>88.37890619999993</c:v>
                </c:pt>
                <c:pt idx="269841">
                  <c:v>101.806641</c:v>
                </c:pt>
                <c:pt idx="269842">
                  <c:v>83.8623047</c:v>
                </c:pt>
                <c:pt idx="269843">
                  <c:v>43.5791016</c:v>
                </c:pt>
                <c:pt idx="269844">
                  <c:v>-2.44140625</c:v>
                </c:pt>
                <c:pt idx="269845">
                  <c:v>-54.5654297</c:v>
                </c:pt>
                <c:pt idx="269846">
                  <c:v>-90.94238279999998</c:v>
                </c:pt>
                <c:pt idx="269847">
                  <c:v>-100.097656</c:v>
                </c:pt>
                <c:pt idx="269848">
                  <c:v>-82.7636719</c:v>
                </c:pt>
                <c:pt idx="269849">
                  <c:v>-40.8935547</c:v>
                </c:pt>
                <c:pt idx="269850">
                  <c:v>5.49316406</c:v>
                </c:pt>
                <c:pt idx="269851">
                  <c:v>56.2744141</c:v>
                </c:pt>
                <c:pt idx="269852">
                  <c:v>89.35546879999995</c:v>
                </c:pt>
                <c:pt idx="269853">
                  <c:v>97.1679688</c:v>
                </c:pt>
                <c:pt idx="269854">
                  <c:v>80.8105469</c:v>
                </c:pt>
                <c:pt idx="269855">
                  <c:v>40.1611328</c:v>
                </c:pt>
                <c:pt idx="269856">
                  <c:v>-4.63867188</c:v>
                </c:pt>
                <c:pt idx="269857">
                  <c:v>-50.4150391</c:v>
                </c:pt>
                <c:pt idx="269858">
                  <c:v>-88.7451172</c:v>
                </c:pt>
                <c:pt idx="269859">
                  <c:v>-99.2431641</c:v>
                </c:pt>
                <c:pt idx="269860">
                  <c:v>-84.10644529999998</c:v>
                </c:pt>
                <c:pt idx="269861">
                  <c:v>-55.5419922</c:v>
                </c:pt>
                <c:pt idx="269862">
                  <c:v>1.09863281</c:v>
                </c:pt>
                <c:pt idx="269863">
                  <c:v>57.8613281</c:v>
                </c:pt>
                <c:pt idx="269864">
                  <c:v>94.6044922</c:v>
                </c:pt>
                <c:pt idx="269865">
                  <c:v>99.3652344</c:v>
                </c:pt>
                <c:pt idx="269866">
                  <c:v>87.2802734</c:v>
                </c:pt>
                <c:pt idx="269867">
                  <c:v>50.78125</c:v>
                </c:pt>
                <c:pt idx="269868">
                  <c:v>2.56347656</c:v>
                </c:pt>
                <c:pt idx="269869">
                  <c:v>-49.80468749999996</c:v>
                </c:pt>
                <c:pt idx="269870">
                  <c:v>-86.42578119999993</c:v>
                </c:pt>
                <c:pt idx="269871">
                  <c:v>-102.294922</c:v>
                </c:pt>
                <c:pt idx="269872">
                  <c:v>-89.9658203</c:v>
                </c:pt>
                <c:pt idx="269873">
                  <c:v>-52.1240234</c:v>
                </c:pt>
                <c:pt idx="269874">
                  <c:v>-3.41796875</c:v>
                </c:pt>
                <c:pt idx="269875">
                  <c:v>44.6777344</c:v>
                </c:pt>
                <c:pt idx="269876">
                  <c:v>86.3037109</c:v>
                </c:pt>
                <c:pt idx="269877">
                  <c:v>100.097656</c:v>
                </c:pt>
                <c:pt idx="269878">
                  <c:v>89.4775391</c:v>
                </c:pt>
                <c:pt idx="269879">
                  <c:v>53.1005859</c:v>
                </c:pt>
                <c:pt idx="269880">
                  <c:v>5.73730469</c:v>
                </c:pt>
                <c:pt idx="269881">
                  <c:v>-37.4755859</c:v>
                </c:pt>
                <c:pt idx="269882">
                  <c:v>-79.4677734</c:v>
                </c:pt>
                <c:pt idx="269883">
                  <c:v>-104.736328</c:v>
                </c:pt>
                <c:pt idx="269884">
                  <c:v>-93.2617188</c:v>
                </c:pt>
                <c:pt idx="269885">
                  <c:v>-63.9648438</c:v>
                </c:pt>
                <c:pt idx="269886">
                  <c:v>-13.3056641</c:v>
                </c:pt>
                <c:pt idx="269887">
                  <c:v>41.8701172</c:v>
                </c:pt>
                <c:pt idx="269888">
                  <c:v>80.2001953</c:v>
                </c:pt>
                <c:pt idx="269889">
                  <c:v>100.830078</c:v>
                </c:pt>
                <c:pt idx="269890">
                  <c:v>87.6464844</c:v>
                </c:pt>
                <c:pt idx="269891">
                  <c:v>61.5234375</c:v>
                </c:pt>
                <c:pt idx="269892">
                  <c:v>17.0898438</c:v>
                </c:pt>
                <c:pt idx="269893">
                  <c:v>-29.7851562</c:v>
                </c:pt>
                <c:pt idx="269894">
                  <c:v>-73.1201172</c:v>
                </c:pt>
                <c:pt idx="269895">
                  <c:v>-97.65625</c:v>
                </c:pt>
                <c:pt idx="269896">
                  <c:v>-101.68457</c:v>
                </c:pt>
                <c:pt idx="269897">
                  <c:v>-64.453125</c:v>
                </c:pt>
                <c:pt idx="269898">
                  <c:v>-18.0664062</c:v>
                </c:pt>
                <c:pt idx="269899">
                  <c:v>33.0810547</c:v>
                </c:pt>
                <c:pt idx="269900">
                  <c:v>73.60839839999993</c:v>
                </c:pt>
                <c:pt idx="269901">
                  <c:v>98.0224609</c:v>
                </c:pt>
                <c:pt idx="269902">
                  <c:v>93.38378909999996</c:v>
                </c:pt>
                <c:pt idx="269903">
                  <c:v>64.6972656</c:v>
                </c:pt>
                <c:pt idx="269904">
                  <c:v>17.578125</c:v>
                </c:pt>
                <c:pt idx="269905">
                  <c:v>-34.9121094</c:v>
                </c:pt>
                <c:pt idx="269906">
                  <c:v>-78.7353516</c:v>
                </c:pt>
                <c:pt idx="269907">
                  <c:v>-93.75</c:v>
                </c:pt>
                <c:pt idx="269908">
                  <c:v>-101.5625</c:v>
                </c:pt>
                <c:pt idx="269909">
                  <c:v>-69.58007809999994</c:v>
                </c:pt>
                <c:pt idx="269910">
                  <c:v>-24.6582031</c:v>
                </c:pt>
                <c:pt idx="269911">
                  <c:v>29.0527344</c:v>
                </c:pt>
                <c:pt idx="269912">
                  <c:v>78.0029297</c:v>
                </c:pt>
                <c:pt idx="269913">
                  <c:v>97.0458984</c:v>
                </c:pt>
                <c:pt idx="269914">
                  <c:v>96.80175779999998</c:v>
                </c:pt>
                <c:pt idx="269915">
                  <c:v>70.1904297</c:v>
                </c:pt>
                <c:pt idx="269916">
                  <c:v>34.9121094</c:v>
                </c:pt>
                <c:pt idx="269917">
                  <c:v>-18.7988281</c:v>
                </c:pt>
                <c:pt idx="269918">
                  <c:v>-71.0449219</c:v>
                </c:pt>
                <c:pt idx="269919">
                  <c:v>-103.637695</c:v>
                </c:pt>
                <c:pt idx="269920">
                  <c:v>-97.77832029999998</c:v>
                </c:pt>
                <c:pt idx="269921">
                  <c:v>-80.32226559999998</c:v>
                </c:pt>
                <c:pt idx="269922">
                  <c:v>-33.0810547</c:v>
                </c:pt>
                <c:pt idx="269923">
                  <c:v>27.0996094</c:v>
                </c:pt>
                <c:pt idx="269924">
                  <c:v>66.8945312</c:v>
                </c:pt>
                <c:pt idx="269925">
                  <c:v>100.097656</c:v>
                </c:pt>
                <c:pt idx="269926">
                  <c:v>105.834961</c:v>
                </c:pt>
                <c:pt idx="269927">
                  <c:v>79.8339844</c:v>
                </c:pt>
                <c:pt idx="269928">
                  <c:v>31.4941406</c:v>
                </c:pt>
                <c:pt idx="269929">
                  <c:v>-24.4140625</c:v>
                </c:pt>
                <c:pt idx="269930">
                  <c:v>-69.45800779999998</c:v>
                </c:pt>
                <c:pt idx="269931">
                  <c:v>-97.5341797</c:v>
                </c:pt>
                <c:pt idx="269932">
                  <c:v>-91.6748047</c:v>
                </c:pt>
                <c:pt idx="269933">
                  <c:v>-79.5898438</c:v>
                </c:pt>
                <c:pt idx="269934">
                  <c:v>-37.7197266</c:v>
                </c:pt>
                <c:pt idx="269935">
                  <c:v>15.1367188</c:v>
                </c:pt>
                <c:pt idx="269936">
                  <c:v>60.9130859</c:v>
                </c:pt>
                <c:pt idx="269937">
                  <c:v>85.6933594</c:v>
                </c:pt>
                <c:pt idx="269938">
                  <c:v>102.294922</c:v>
                </c:pt>
                <c:pt idx="269939">
                  <c:v>79.5898438</c:v>
                </c:pt>
                <c:pt idx="269940">
                  <c:v>43.9453125</c:v>
                </c:pt>
                <c:pt idx="269941">
                  <c:v>-8.178710939999998</c:v>
                </c:pt>
                <c:pt idx="269942">
                  <c:v>-59.9365234</c:v>
                </c:pt>
                <c:pt idx="269943">
                  <c:v>-93.75</c:v>
                </c:pt>
                <c:pt idx="269944">
                  <c:v>-107.788086</c:v>
                </c:pt>
                <c:pt idx="269945">
                  <c:v>-83.6181641</c:v>
                </c:pt>
                <c:pt idx="269946">
                  <c:v>-41.6259766</c:v>
                </c:pt>
                <c:pt idx="269947">
                  <c:v>12.0849609</c:v>
                </c:pt>
                <c:pt idx="269948">
                  <c:v>64.2089844</c:v>
                </c:pt>
                <c:pt idx="269949">
                  <c:v>97.5341797</c:v>
                </c:pt>
                <c:pt idx="269950">
                  <c:v>102.661133</c:v>
                </c:pt>
                <c:pt idx="269951">
                  <c:v>88.9892578</c:v>
                </c:pt>
                <c:pt idx="269952">
                  <c:v>52.4902344</c:v>
                </c:pt>
                <c:pt idx="269953">
                  <c:v>-1.70898438</c:v>
                </c:pt>
                <c:pt idx="269954">
                  <c:v>-49.6826172</c:v>
                </c:pt>
                <c:pt idx="269955">
                  <c:v>-84.8388672</c:v>
                </c:pt>
                <c:pt idx="269956">
                  <c:v>-101.806641</c:v>
                </c:pt>
                <c:pt idx="269957">
                  <c:v>-86.18164059999998</c:v>
                </c:pt>
                <c:pt idx="269958">
                  <c:v>-44.6777344</c:v>
                </c:pt>
                <c:pt idx="269959">
                  <c:v>-2.68554688</c:v>
                </c:pt>
                <c:pt idx="269960">
                  <c:v>46.7529297</c:v>
                </c:pt>
                <c:pt idx="269961">
                  <c:v>91.1865234</c:v>
                </c:pt>
                <c:pt idx="269962">
                  <c:v>101.68457</c:v>
                </c:pt>
                <c:pt idx="269963">
                  <c:v>88.37890619999993</c:v>
                </c:pt>
                <c:pt idx="269964">
                  <c:v>48.7060547</c:v>
                </c:pt>
                <c:pt idx="269965">
                  <c:v>-1.22070312</c:v>
                </c:pt>
                <c:pt idx="269966">
                  <c:v>-41.9921875</c:v>
                </c:pt>
                <c:pt idx="269967">
                  <c:v>-83.0078125</c:v>
                </c:pt>
                <c:pt idx="269968">
                  <c:v>-95.5810547</c:v>
                </c:pt>
                <c:pt idx="269969">
                  <c:v>-87.890625</c:v>
                </c:pt>
                <c:pt idx="269970">
                  <c:v>-49.9267578</c:v>
                </c:pt>
                <c:pt idx="269971">
                  <c:v>-3.05175781</c:v>
                </c:pt>
                <c:pt idx="269972">
                  <c:v>42.3583984</c:v>
                </c:pt>
                <c:pt idx="269973">
                  <c:v>82.88574219999992</c:v>
                </c:pt>
                <c:pt idx="269974">
                  <c:v>102.416992</c:v>
                </c:pt>
                <c:pt idx="269975">
                  <c:v>87.7685547</c:v>
                </c:pt>
                <c:pt idx="269976">
                  <c:v>56.88476559999999</c:v>
                </c:pt>
                <c:pt idx="269977">
                  <c:v>7.69042969</c:v>
                </c:pt>
                <c:pt idx="269978">
                  <c:v>-45.5322266</c:v>
                </c:pt>
                <c:pt idx="269979">
                  <c:v>-84.5947266</c:v>
                </c:pt>
                <c:pt idx="269980">
                  <c:v>-107.910156</c:v>
                </c:pt>
                <c:pt idx="269981">
                  <c:v>-95.82519529999998</c:v>
                </c:pt>
                <c:pt idx="269982">
                  <c:v>-58.4716797</c:v>
                </c:pt>
                <c:pt idx="269983">
                  <c:v>-15.7470703</c:v>
                </c:pt>
                <c:pt idx="269984">
                  <c:v>34.6679688</c:v>
                </c:pt>
                <c:pt idx="269985">
                  <c:v>78.0029297</c:v>
                </c:pt>
                <c:pt idx="269986">
                  <c:v>106.933594</c:v>
                </c:pt>
                <c:pt idx="269987">
                  <c:v>99.4873047</c:v>
                </c:pt>
                <c:pt idx="269988">
                  <c:v>72.6318359</c:v>
                </c:pt>
                <c:pt idx="269989">
                  <c:v>13.671875</c:v>
                </c:pt>
                <c:pt idx="269990">
                  <c:v>-36.3769531</c:v>
                </c:pt>
                <c:pt idx="269991">
                  <c:v>-78.7353516</c:v>
                </c:pt>
                <c:pt idx="269992">
                  <c:v>-102.905273</c:v>
                </c:pt>
                <c:pt idx="269993">
                  <c:v>-92.89550779999998</c:v>
                </c:pt>
                <c:pt idx="269994">
                  <c:v>-70.4345703</c:v>
                </c:pt>
                <c:pt idx="269995">
                  <c:v>-18.7988281</c:v>
                </c:pt>
                <c:pt idx="269996">
                  <c:v>37.2314453</c:v>
                </c:pt>
                <c:pt idx="269997">
                  <c:v>74.9511719</c:v>
                </c:pt>
                <c:pt idx="269998">
                  <c:v>94.6044922</c:v>
                </c:pt>
                <c:pt idx="269999">
                  <c:v>94.7265625</c:v>
                </c:pt>
                <c:pt idx="270000">
                  <c:v>68.9697266</c:v>
                </c:pt>
                <c:pt idx="270001">
                  <c:v>17.8222656</c:v>
                </c:pt>
                <c:pt idx="270002">
                  <c:v>-30.7617188</c:v>
                </c:pt>
                <c:pt idx="270003">
                  <c:v>-73.3642578</c:v>
                </c:pt>
                <c:pt idx="270004">
                  <c:v>-102.050781</c:v>
                </c:pt>
                <c:pt idx="270005">
                  <c:v>-103.393555</c:v>
                </c:pt>
                <c:pt idx="270006">
                  <c:v>-76.5380859</c:v>
                </c:pt>
                <c:pt idx="270007">
                  <c:v>-26.4892578</c:v>
                </c:pt>
                <c:pt idx="270008">
                  <c:v>27.0996094</c:v>
                </c:pt>
                <c:pt idx="270009">
                  <c:v>68.4814453</c:v>
                </c:pt>
                <c:pt idx="270010">
                  <c:v>99.1210938</c:v>
                </c:pt>
                <c:pt idx="270011">
                  <c:v>96.3134766</c:v>
                </c:pt>
                <c:pt idx="270012">
                  <c:v>72.9980469</c:v>
                </c:pt>
                <c:pt idx="270013">
                  <c:v>29.9072266</c:v>
                </c:pt>
                <c:pt idx="270014">
                  <c:v>-16.4794922</c:v>
                </c:pt>
                <c:pt idx="270015">
                  <c:v>-63.8427734</c:v>
                </c:pt>
                <c:pt idx="270016">
                  <c:v>-96.0693359</c:v>
                </c:pt>
                <c:pt idx="270017">
                  <c:v>-103.637695</c:v>
                </c:pt>
                <c:pt idx="270018">
                  <c:v>-84.7167969</c:v>
                </c:pt>
                <c:pt idx="270019">
                  <c:v>-35.6445312</c:v>
                </c:pt>
                <c:pt idx="270020">
                  <c:v>20.5078125</c:v>
                </c:pt>
                <c:pt idx="270021">
                  <c:v>68.1152344</c:v>
                </c:pt>
                <c:pt idx="270022">
                  <c:v>101.5625</c:v>
                </c:pt>
                <c:pt idx="270023">
                  <c:v>107.299805</c:v>
                </c:pt>
                <c:pt idx="270024">
                  <c:v>78.8574219</c:v>
                </c:pt>
                <c:pt idx="270025">
                  <c:v>37.2314453</c:v>
                </c:pt>
                <c:pt idx="270026">
                  <c:v>-11.2304688</c:v>
                </c:pt>
                <c:pt idx="270027">
                  <c:v>-57.7392578</c:v>
                </c:pt>
                <c:pt idx="270028">
                  <c:v>-94.1162109</c:v>
                </c:pt>
                <c:pt idx="270029">
                  <c:v>-104.736328</c:v>
                </c:pt>
                <c:pt idx="270030">
                  <c:v>-84.3505859</c:v>
                </c:pt>
                <c:pt idx="270031">
                  <c:v>-45.2880859</c:v>
                </c:pt>
                <c:pt idx="270032">
                  <c:v>12.5732422</c:v>
                </c:pt>
                <c:pt idx="270033">
                  <c:v>62.5</c:v>
                </c:pt>
                <c:pt idx="270034">
                  <c:v>94.84863279999998</c:v>
                </c:pt>
                <c:pt idx="270035">
                  <c:v>101.074219</c:v>
                </c:pt>
                <c:pt idx="270036">
                  <c:v>86.18164059999998</c:v>
                </c:pt>
                <c:pt idx="270037">
                  <c:v>47.9736328</c:v>
                </c:pt>
                <c:pt idx="270038">
                  <c:v>-11.2304688</c:v>
                </c:pt>
                <c:pt idx="270039">
                  <c:v>-57.2509766</c:v>
                </c:pt>
                <c:pt idx="270040">
                  <c:v>-98.87695309999998</c:v>
                </c:pt>
                <c:pt idx="270041">
                  <c:v>-107.177734</c:v>
                </c:pt>
                <c:pt idx="270042">
                  <c:v>-83.0078125</c:v>
                </c:pt>
                <c:pt idx="270043">
                  <c:v>-44.7998047</c:v>
                </c:pt>
                <c:pt idx="270044">
                  <c:v>4.394531249999993</c:v>
                </c:pt>
                <c:pt idx="270045">
                  <c:v>45.8984375</c:v>
                </c:pt>
                <c:pt idx="270046">
                  <c:v>88.2568359</c:v>
                </c:pt>
                <c:pt idx="270047">
                  <c:v>99.1210938</c:v>
                </c:pt>
                <c:pt idx="270048">
                  <c:v>82.7636719</c:v>
                </c:pt>
                <c:pt idx="270049">
                  <c:v>47.6074219</c:v>
                </c:pt>
                <c:pt idx="270050">
                  <c:v>0.366210938</c:v>
                </c:pt>
                <c:pt idx="270051">
                  <c:v>-52.6123047</c:v>
                </c:pt>
                <c:pt idx="270052">
                  <c:v>-86.9140625</c:v>
                </c:pt>
                <c:pt idx="270053">
                  <c:v>-97.0458984</c:v>
                </c:pt>
                <c:pt idx="270054">
                  <c:v>-94.3603516</c:v>
                </c:pt>
                <c:pt idx="270055">
                  <c:v>-52.734375</c:v>
                </c:pt>
                <c:pt idx="270056">
                  <c:v>-0.48828125</c:v>
                </c:pt>
                <c:pt idx="270057">
                  <c:v>46.9970703</c:v>
                </c:pt>
                <c:pt idx="270058">
                  <c:v>88.9892578</c:v>
                </c:pt>
                <c:pt idx="270059">
                  <c:v>102.661133</c:v>
                </c:pt>
                <c:pt idx="270060">
                  <c:v>88.2568359</c:v>
                </c:pt>
                <c:pt idx="270061">
                  <c:v>57.0068359</c:v>
                </c:pt>
                <c:pt idx="270062">
                  <c:v>11.3525391</c:v>
                </c:pt>
                <c:pt idx="270063">
                  <c:v>-41.8701172</c:v>
                </c:pt>
                <c:pt idx="270064">
                  <c:v>-87.6464844</c:v>
                </c:pt>
                <c:pt idx="270065">
                  <c:v>-105.957031</c:v>
                </c:pt>
                <c:pt idx="270066">
                  <c:v>-86.42578119999993</c:v>
                </c:pt>
                <c:pt idx="270067">
                  <c:v>-55.2978516</c:v>
                </c:pt>
                <c:pt idx="270068">
                  <c:v>-13.5498047</c:v>
                </c:pt>
                <c:pt idx="270069">
                  <c:v>44.921875</c:v>
                </c:pt>
                <c:pt idx="270070">
                  <c:v>79.1015625</c:v>
                </c:pt>
                <c:pt idx="270071">
                  <c:v>102.905273</c:v>
                </c:pt>
                <c:pt idx="270072">
                  <c:v>93.5058594</c:v>
                </c:pt>
                <c:pt idx="270073">
                  <c:v>57.1289062</c:v>
                </c:pt>
                <c:pt idx="270074">
                  <c:v>11.3525391</c:v>
                </c:pt>
                <c:pt idx="270075">
                  <c:v>-40.7714844</c:v>
                </c:pt>
                <c:pt idx="270076">
                  <c:v>-76.17187499999996</c:v>
                </c:pt>
                <c:pt idx="270077">
                  <c:v>-102.172852</c:v>
                </c:pt>
                <c:pt idx="270078">
                  <c:v>-90.4541016</c:v>
                </c:pt>
                <c:pt idx="270079">
                  <c:v>-60.18066409999999</c:v>
                </c:pt>
                <c:pt idx="270080">
                  <c:v>-19.0429688</c:v>
                </c:pt>
                <c:pt idx="270081">
                  <c:v>40.4052734</c:v>
                </c:pt>
                <c:pt idx="270082">
                  <c:v>81.0546875</c:v>
                </c:pt>
                <c:pt idx="270083">
                  <c:v>96.4355469</c:v>
                </c:pt>
                <c:pt idx="270084">
                  <c:v>95.9472656</c:v>
                </c:pt>
                <c:pt idx="270085">
                  <c:v>63.8427734</c:v>
                </c:pt>
                <c:pt idx="270086">
                  <c:v>20.8740234</c:v>
                </c:pt>
                <c:pt idx="270087">
                  <c:v>-35.2783203</c:v>
                </c:pt>
                <c:pt idx="270088">
                  <c:v>-80.078125</c:v>
                </c:pt>
                <c:pt idx="270089">
                  <c:v>-106.323242</c:v>
                </c:pt>
                <c:pt idx="270090">
                  <c:v>-100.219727</c:v>
                </c:pt>
                <c:pt idx="270091">
                  <c:v>-70.3125</c:v>
                </c:pt>
                <c:pt idx="270092">
                  <c:v>-23.3154297</c:v>
                </c:pt>
                <c:pt idx="270093">
                  <c:v>25.6347656</c:v>
                </c:pt>
                <c:pt idx="270094">
                  <c:v>64.57519529999998</c:v>
                </c:pt>
                <c:pt idx="270095">
                  <c:v>97.77832029999998</c:v>
                </c:pt>
                <c:pt idx="270096">
                  <c:v>97.0458984</c:v>
                </c:pt>
                <c:pt idx="270097">
                  <c:v>73.2421875</c:v>
                </c:pt>
                <c:pt idx="270098">
                  <c:v>27.0996094</c:v>
                </c:pt>
                <c:pt idx="270099">
                  <c:v>-23.0712891</c:v>
                </c:pt>
                <c:pt idx="270100">
                  <c:v>-72.0214844</c:v>
                </c:pt>
                <c:pt idx="270101">
                  <c:v>-104.614258</c:v>
                </c:pt>
                <c:pt idx="270102">
                  <c:v>-96.92382809999998</c:v>
                </c:pt>
                <c:pt idx="270103">
                  <c:v>-71.7773438</c:v>
                </c:pt>
                <c:pt idx="270104">
                  <c:v>-32.4707031</c:v>
                </c:pt>
                <c:pt idx="270105">
                  <c:v>21.484375</c:v>
                </c:pt>
                <c:pt idx="270106">
                  <c:v>65.18554690000001</c:v>
                </c:pt>
                <c:pt idx="270107">
                  <c:v>96.92382809999998</c:v>
                </c:pt>
                <c:pt idx="270108">
                  <c:v>101.44043</c:v>
                </c:pt>
                <c:pt idx="270109">
                  <c:v>75.19531249999996</c:v>
                </c:pt>
                <c:pt idx="270110">
                  <c:v>35.15625</c:v>
                </c:pt>
                <c:pt idx="270111">
                  <c:v>-16.2353516</c:v>
                </c:pt>
                <c:pt idx="270112">
                  <c:v>-62.6220703</c:v>
                </c:pt>
                <c:pt idx="270113">
                  <c:v>-97.5341797</c:v>
                </c:pt>
                <c:pt idx="270114">
                  <c:v>-104.003906</c:v>
                </c:pt>
                <c:pt idx="270115">
                  <c:v>-78.7353516</c:v>
                </c:pt>
                <c:pt idx="270116">
                  <c:v>-30.0292969</c:v>
                </c:pt>
                <c:pt idx="270117">
                  <c:v>17.9443359</c:v>
                </c:pt>
                <c:pt idx="270118">
                  <c:v>66.65039059999994</c:v>
                </c:pt>
                <c:pt idx="270119">
                  <c:v>99.60937499999996</c:v>
                </c:pt>
                <c:pt idx="270120">
                  <c:v>96.5576172</c:v>
                </c:pt>
                <c:pt idx="270121">
                  <c:v>74.8291016</c:v>
                </c:pt>
                <c:pt idx="270122">
                  <c:v>40.5273438</c:v>
                </c:pt>
                <c:pt idx="270123">
                  <c:v>-13.7939453</c:v>
                </c:pt>
                <c:pt idx="270124">
                  <c:v>-57.8613281</c:v>
                </c:pt>
                <c:pt idx="270125">
                  <c:v>-91.55273440000001</c:v>
                </c:pt>
                <c:pt idx="270126">
                  <c:v>-99.1210938</c:v>
                </c:pt>
                <c:pt idx="270127">
                  <c:v>-83.0078125</c:v>
                </c:pt>
                <c:pt idx="270128">
                  <c:v>-38.8183594</c:v>
                </c:pt>
                <c:pt idx="270129">
                  <c:v>13.4277344</c:v>
                </c:pt>
                <c:pt idx="270130">
                  <c:v>58.7158203</c:v>
                </c:pt>
                <c:pt idx="270131">
                  <c:v>93.38378909999996</c:v>
                </c:pt>
                <c:pt idx="270132">
                  <c:v>106.689453</c:v>
                </c:pt>
                <c:pt idx="270133">
                  <c:v>85.9375</c:v>
                </c:pt>
                <c:pt idx="270134">
                  <c:v>49.80468749999996</c:v>
                </c:pt>
                <c:pt idx="270135">
                  <c:v>-6.59179688</c:v>
                </c:pt>
                <c:pt idx="270136">
                  <c:v>-45.4101562</c:v>
                </c:pt>
                <c:pt idx="270137">
                  <c:v>-88.0126953</c:v>
                </c:pt>
                <c:pt idx="270138">
                  <c:v>-102.539062</c:v>
                </c:pt>
                <c:pt idx="270139">
                  <c:v>-79.9560547</c:v>
                </c:pt>
                <c:pt idx="270140">
                  <c:v>-45.2880859</c:v>
                </c:pt>
                <c:pt idx="270141">
                  <c:v>2.07519531</c:v>
                </c:pt>
                <c:pt idx="270142">
                  <c:v>52.0019531</c:v>
                </c:pt>
                <c:pt idx="270143">
                  <c:v>88.5009766</c:v>
                </c:pt>
                <c:pt idx="270144">
                  <c:v>99.60937499999996</c:v>
                </c:pt>
                <c:pt idx="270145">
                  <c:v>88.5009766</c:v>
                </c:pt>
                <c:pt idx="270146">
                  <c:v>49.9267578</c:v>
                </c:pt>
                <c:pt idx="270147">
                  <c:v>0.48828125</c:v>
                </c:pt>
                <c:pt idx="270148">
                  <c:v>-57.7392578</c:v>
                </c:pt>
                <c:pt idx="270149">
                  <c:v>-88.0126953</c:v>
                </c:pt>
                <c:pt idx="270150">
                  <c:v>-103.149414</c:v>
                </c:pt>
                <c:pt idx="270151">
                  <c:v>-89.2333984</c:v>
                </c:pt>
                <c:pt idx="270152">
                  <c:v>-49.0722656</c:v>
                </c:pt>
                <c:pt idx="270153">
                  <c:v>-2.44140625</c:v>
                </c:pt>
                <c:pt idx="270154">
                  <c:v>46.3867188</c:v>
                </c:pt>
                <c:pt idx="270155">
                  <c:v>83.6181641</c:v>
                </c:pt>
                <c:pt idx="270156">
                  <c:v>104.003906</c:v>
                </c:pt>
                <c:pt idx="270157">
                  <c:v>95.0927734</c:v>
                </c:pt>
                <c:pt idx="270158">
                  <c:v>60.18066409999999</c:v>
                </c:pt>
                <c:pt idx="270159">
                  <c:v>0.244140625</c:v>
                </c:pt>
                <c:pt idx="270160">
                  <c:v>-51.5136719</c:v>
                </c:pt>
                <c:pt idx="270161">
                  <c:v>-80.9326172</c:v>
                </c:pt>
                <c:pt idx="270162">
                  <c:v>-101.806641</c:v>
                </c:pt>
                <c:pt idx="270163">
                  <c:v>-94.3603516</c:v>
                </c:pt>
                <c:pt idx="270164">
                  <c:v>-62.6220703</c:v>
                </c:pt>
                <c:pt idx="270165">
                  <c:v>-20.0195312</c:v>
                </c:pt>
                <c:pt idx="270166">
                  <c:v>37.5976562</c:v>
                </c:pt>
                <c:pt idx="270167">
                  <c:v>83.984375</c:v>
                </c:pt>
                <c:pt idx="270168">
                  <c:v>98.9990234</c:v>
                </c:pt>
                <c:pt idx="270169">
                  <c:v>93.2617188</c:v>
                </c:pt>
                <c:pt idx="270170">
                  <c:v>62.8662109</c:v>
                </c:pt>
                <c:pt idx="270171">
                  <c:v>14.7705078</c:v>
                </c:pt>
                <c:pt idx="270172">
                  <c:v>-40.4052734</c:v>
                </c:pt>
                <c:pt idx="270173">
                  <c:v>-80.5664062</c:v>
                </c:pt>
                <c:pt idx="270174">
                  <c:v>-105.834961</c:v>
                </c:pt>
                <c:pt idx="270175">
                  <c:v>-102.783203</c:v>
                </c:pt>
                <c:pt idx="270176">
                  <c:v>-63.7207031</c:v>
                </c:pt>
                <c:pt idx="270177">
                  <c:v>-15.625</c:v>
                </c:pt>
                <c:pt idx="270178">
                  <c:v>41.1376953</c:v>
                </c:pt>
                <c:pt idx="270179">
                  <c:v>76.9042969</c:v>
                </c:pt>
                <c:pt idx="270180">
                  <c:v>103.637695</c:v>
                </c:pt>
                <c:pt idx="270181">
                  <c:v>94.7265625</c:v>
                </c:pt>
                <c:pt idx="270182">
                  <c:v>65.0634766</c:v>
                </c:pt>
                <c:pt idx="270183">
                  <c:v>20.5078125</c:v>
                </c:pt>
                <c:pt idx="270184">
                  <c:v>-34.3017578</c:v>
                </c:pt>
                <c:pt idx="270185">
                  <c:v>-76.17187499999996</c:v>
                </c:pt>
                <c:pt idx="270186">
                  <c:v>-101.68457</c:v>
                </c:pt>
                <c:pt idx="270187">
                  <c:v>-101.196289</c:v>
                </c:pt>
                <c:pt idx="270188">
                  <c:v>-72.265625</c:v>
                </c:pt>
                <c:pt idx="270189">
                  <c:v>-21.8505859</c:v>
                </c:pt>
                <c:pt idx="270190">
                  <c:v>27.0996094</c:v>
                </c:pt>
                <c:pt idx="270191">
                  <c:v>71.2890625</c:v>
                </c:pt>
                <c:pt idx="270192">
                  <c:v>99.1210938</c:v>
                </c:pt>
                <c:pt idx="270193">
                  <c:v>106.323242</c:v>
                </c:pt>
                <c:pt idx="270194">
                  <c:v>73.85253909999996</c:v>
                </c:pt>
                <c:pt idx="270195">
                  <c:v>27.7099609</c:v>
                </c:pt>
                <c:pt idx="270196">
                  <c:v>-25.0244141</c:v>
                </c:pt>
                <c:pt idx="270197">
                  <c:v>-78.0029297</c:v>
                </c:pt>
                <c:pt idx="270198">
                  <c:v>-99.85351559999998</c:v>
                </c:pt>
                <c:pt idx="270199">
                  <c:v>-97.2900391</c:v>
                </c:pt>
                <c:pt idx="270200">
                  <c:v>-74.7070312</c:v>
                </c:pt>
                <c:pt idx="270201">
                  <c:v>-25.5126953</c:v>
                </c:pt>
                <c:pt idx="270202">
                  <c:v>26.4892578</c:v>
                </c:pt>
                <c:pt idx="270203">
                  <c:v>68.1152344</c:v>
                </c:pt>
                <c:pt idx="270204">
                  <c:v>95.82519529999998</c:v>
                </c:pt>
                <c:pt idx="270205">
                  <c:v>96.92382809999998</c:v>
                </c:pt>
                <c:pt idx="270206">
                  <c:v>73.7304688</c:v>
                </c:pt>
                <c:pt idx="270207">
                  <c:v>36.4990234</c:v>
                </c:pt>
                <c:pt idx="270208">
                  <c:v>-15.9912109</c:v>
                </c:pt>
                <c:pt idx="270209">
                  <c:v>-70.1904297</c:v>
                </c:pt>
                <c:pt idx="270210">
                  <c:v>-99.85351559999998</c:v>
                </c:pt>
                <c:pt idx="270211">
                  <c:v>-94.84863279999998</c:v>
                </c:pt>
                <c:pt idx="270212">
                  <c:v>-76.7822266</c:v>
                </c:pt>
                <c:pt idx="270213">
                  <c:v>-35.6445312</c:v>
                </c:pt>
                <c:pt idx="270214">
                  <c:v>11.4746094</c:v>
                </c:pt>
                <c:pt idx="270215">
                  <c:v>63.2324219</c:v>
                </c:pt>
                <c:pt idx="270216">
                  <c:v>95.9472656</c:v>
                </c:pt>
                <c:pt idx="270217">
                  <c:v>104.003906</c:v>
                </c:pt>
                <c:pt idx="270218">
                  <c:v>83.984375</c:v>
                </c:pt>
                <c:pt idx="270219">
                  <c:v>34.17968749999999</c:v>
                </c:pt>
                <c:pt idx="270220">
                  <c:v>-12.2070312</c:v>
                </c:pt>
                <c:pt idx="270221">
                  <c:v>-60.546875</c:v>
                </c:pt>
                <c:pt idx="270222">
                  <c:v>-95.703125</c:v>
                </c:pt>
                <c:pt idx="270223">
                  <c:v>-102.294922</c:v>
                </c:pt>
                <c:pt idx="270224">
                  <c:v>-86.42578119999993</c:v>
                </c:pt>
                <c:pt idx="270225">
                  <c:v>-43.4570312</c:v>
                </c:pt>
                <c:pt idx="270226">
                  <c:v>9.64355469</c:v>
                </c:pt>
                <c:pt idx="270227">
                  <c:v>57.7392578</c:v>
                </c:pt>
                <c:pt idx="270228">
                  <c:v>95.2148438</c:v>
                </c:pt>
                <c:pt idx="270229">
                  <c:v>105.834961</c:v>
                </c:pt>
                <c:pt idx="270230">
                  <c:v>85.9375</c:v>
                </c:pt>
                <c:pt idx="270231">
                  <c:v>45.4101562</c:v>
                </c:pt>
                <c:pt idx="270232">
                  <c:v>-11.4746094</c:v>
                </c:pt>
                <c:pt idx="270233">
                  <c:v>-60.6689453</c:v>
                </c:pt>
                <c:pt idx="270234">
                  <c:v>-88.37890619999993</c:v>
                </c:pt>
                <c:pt idx="270235">
                  <c:v>-105.712891</c:v>
                </c:pt>
                <c:pt idx="270236">
                  <c:v>-84.9609375</c:v>
                </c:pt>
                <c:pt idx="270237">
                  <c:v>-49.0722656</c:v>
                </c:pt>
                <c:pt idx="270238">
                  <c:v>1.83105469</c:v>
                </c:pt>
                <c:pt idx="270239">
                  <c:v>52.2460938</c:v>
                </c:pt>
                <c:pt idx="270240">
                  <c:v>92.6513672</c:v>
                </c:pt>
                <c:pt idx="270241">
                  <c:v>105.957031</c:v>
                </c:pt>
                <c:pt idx="270242">
                  <c:v>90.33203119999993</c:v>
                </c:pt>
                <c:pt idx="270243">
                  <c:v>50.9033203</c:v>
                </c:pt>
                <c:pt idx="270244">
                  <c:v>5.12695312</c:v>
                </c:pt>
                <c:pt idx="270245">
                  <c:v>-46.7529297</c:v>
                </c:pt>
                <c:pt idx="270246">
                  <c:v>-85.5712891</c:v>
                </c:pt>
                <c:pt idx="270247">
                  <c:v>-100.219727</c:v>
                </c:pt>
                <c:pt idx="270248">
                  <c:v>-90.82031249999996</c:v>
                </c:pt>
                <c:pt idx="270249">
                  <c:v>-59.4482422</c:v>
                </c:pt>
                <c:pt idx="270250">
                  <c:v>-6.225585939999994</c:v>
                </c:pt>
                <c:pt idx="270251">
                  <c:v>50.78125</c:v>
                </c:pt>
                <c:pt idx="270252">
                  <c:v>85.08300779999998</c:v>
                </c:pt>
                <c:pt idx="270253">
                  <c:v>103.881836</c:v>
                </c:pt>
                <c:pt idx="270254">
                  <c:v>93.5058594</c:v>
                </c:pt>
                <c:pt idx="270255">
                  <c:v>57.3730469</c:v>
                </c:pt>
                <c:pt idx="270256">
                  <c:v>8.30078125</c:v>
                </c:pt>
                <c:pt idx="270257">
                  <c:v>-35.15625</c:v>
                </c:pt>
                <c:pt idx="270258">
                  <c:v>-81.4208984</c:v>
                </c:pt>
                <c:pt idx="270259">
                  <c:v>-97.65625</c:v>
                </c:pt>
                <c:pt idx="270260">
                  <c:v>-90.57617190000001</c:v>
                </c:pt>
                <c:pt idx="270261">
                  <c:v>-62.8662109</c:v>
                </c:pt>
                <c:pt idx="270262">
                  <c:v>-8.91113281</c:v>
                </c:pt>
                <c:pt idx="270263">
                  <c:v>45.1660156</c:v>
                </c:pt>
                <c:pt idx="270264">
                  <c:v>79.9560547</c:v>
                </c:pt>
                <c:pt idx="270265">
                  <c:v>97.65625</c:v>
                </c:pt>
                <c:pt idx="270266">
                  <c:v>96.1914062</c:v>
                </c:pt>
                <c:pt idx="270267">
                  <c:v>59.9365234</c:v>
                </c:pt>
                <c:pt idx="270268">
                  <c:v>6.71386719</c:v>
                </c:pt>
                <c:pt idx="270269">
                  <c:v>-39.0625</c:v>
                </c:pt>
                <c:pt idx="270270">
                  <c:v>-82.88574219999992</c:v>
                </c:pt>
                <c:pt idx="270271">
                  <c:v>-101.928711</c:v>
                </c:pt>
                <c:pt idx="270272">
                  <c:v>-94.84863279999998</c:v>
                </c:pt>
                <c:pt idx="270273">
                  <c:v>-65.18554690000001</c:v>
                </c:pt>
                <c:pt idx="270274">
                  <c:v>-20.0195312</c:v>
                </c:pt>
                <c:pt idx="270275">
                  <c:v>32.1044922</c:v>
                </c:pt>
                <c:pt idx="270276">
                  <c:v>73.48632809999998</c:v>
                </c:pt>
                <c:pt idx="270277">
                  <c:v>99.2431641</c:v>
                </c:pt>
                <c:pt idx="270278">
                  <c:v>99.3652344</c:v>
                </c:pt>
                <c:pt idx="270279">
                  <c:v>73.85253909999996</c:v>
                </c:pt>
                <c:pt idx="270280">
                  <c:v>23.1933594</c:v>
                </c:pt>
                <c:pt idx="270281">
                  <c:v>-35.8886719</c:v>
                </c:pt>
                <c:pt idx="270282">
                  <c:v>-74.3408203</c:v>
                </c:pt>
                <c:pt idx="270283">
                  <c:v>-96.0693359</c:v>
                </c:pt>
                <c:pt idx="270284">
                  <c:v>-101.68457</c:v>
                </c:pt>
                <c:pt idx="270285">
                  <c:v>-75.0732422</c:v>
                </c:pt>
                <c:pt idx="270286">
                  <c:v>-22.7050781</c:v>
                </c:pt>
                <c:pt idx="270287">
                  <c:v>28.9306641</c:v>
                </c:pt>
                <c:pt idx="270288">
                  <c:v>69.45800779999998</c:v>
                </c:pt>
                <c:pt idx="270289">
                  <c:v>94.6044922</c:v>
                </c:pt>
                <c:pt idx="270290">
                  <c:v>97.4121094</c:v>
                </c:pt>
                <c:pt idx="270291">
                  <c:v>64.2089844</c:v>
                </c:pt>
                <c:pt idx="270292">
                  <c:v>26.6113281</c:v>
                </c:pt>
                <c:pt idx="270293">
                  <c:v>-26.4892578</c:v>
                </c:pt>
                <c:pt idx="270294">
                  <c:v>-69.9462891</c:v>
                </c:pt>
                <c:pt idx="270295">
                  <c:v>-98.75488279999998</c:v>
                </c:pt>
                <c:pt idx="270296">
                  <c:v>-98.75488279999998</c:v>
                </c:pt>
                <c:pt idx="270297">
                  <c:v>-83.6181641</c:v>
                </c:pt>
                <c:pt idx="270298">
                  <c:v>-41.3818359</c:v>
                </c:pt>
                <c:pt idx="270299">
                  <c:v>14.4042969</c:v>
                </c:pt>
                <c:pt idx="270300">
                  <c:v>69.8242188</c:v>
                </c:pt>
                <c:pt idx="270301">
                  <c:v>97.65625</c:v>
                </c:pt>
                <c:pt idx="270302">
                  <c:v>101.196289</c:v>
                </c:pt>
                <c:pt idx="270303">
                  <c:v>82.6416016</c:v>
                </c:pt>
                <c:pt idx="270304">
                  <c:v>30.8837891</c:v>
                </c:pt>
                <c:pt idx="270305">
                  <c:v>-20.5078125</c:v>
                </c:pt>
                <c:pt idx="270306">
                  <c:v>-63.9648438</c:v>
                </c:pt>
                <c:pt idx="270307">
                  <c:v>-93.1396484</c:v>
                </c:pt>
                <c:pt idx="270308">
                  <c:v>-93.5058594</c:v>
                </c:pt>
                <c:pt idx="270309">
                  <c:v>-74.46289059999998</c:v>
                </c:pt>
                <c:pt idx="270310">
                  <c:v>-35.8886719</c:v>
                </c:pt>
                <c:pt idx="270311">
                  <c:v>11.3525391</c:v>
                </c:pt>
                <c:pt idx="270312">
                  <c:v>59.0820312</c:v>
                </c:pt>
                <c:pt idx="270313">
                  <c:v>98.2666016</c:v>
                </c:pt>
                <c:pt idx="270314">
                  <c:v>104.858398</c:v>
                </c:pt>
                <c:pt idx="270315">
                  <c:v>82.5195312</c:v>
                </c:pt>
                <c:pt idx="270316">
                  <c:v>43.0908203</c:v>
                </c:pt>
                <c:pt idx="270317">
                  <c:v>-13.0615234</c:v>
                </c:pt>
                <c:pt idx="270318">
                  <c:v>-54.5654297</c:v>
                </c:pt>
                <c:pt idx="270319">
                  <c:v>-92.1630859</c:v>
                </c:pt>
                <c:pt idx="270320">
                  <c:v>-100.830078</c:v>
                </c:pt>
                <c:pt idx="270321">
                  <c:v>-79.1015625</c:v>
                </c:pt>
                <c:pt idx="270322">
                  <c:v>-37.4755859</c:v>
                </c:pt>
                <c:pt idx="270323">
                  <c:v>15.625</c:v>
                </c:pt>
                <c:pt idx="270324">
                  <c:v>60.7910156</c:v>
                </c:pt>
                <c:pt idx="270325">
                  <c:v>90.33203119999993</c:v>
                </c:pt>
                <c:pt idx="270326">
                  <c:v>104.370117</c:v>
                </c:pt>
                <c:pt idx="270327">
                  <c:v>91.4306641</c:v>
                </c:pt>
                <c:pt idx="270328">
                  <c:v>44.55566409999999</c:v>
                </c:pt>
                <c:pt idx="270329">
                  <c:v>-7.20214844</c:v>
                </c:pt>
                <c:pt idx="270330">
                  <c:v>-55.6640625</c:v>
                </c:pt>
                <c:pt idx="270331">
                  <c:v>-89.7216797</c:v>
                </c:pt>
                <c:pt idx="270332">
                  <c:v>-100.708008</c:v>
                </c:pt>
                <c:pt idx="270333">
                  <c:v>-84.22851559999998</c:v>
                </c:pt>
                <c:pt idx="270334">
                  <c:v>-47.1191406</c:v>
                </c:pt>
                <c:pt idx="270335">
                  <c:v>-0.366210938</c:v>
                </c:pt>
                <c:pt idx="270336">
                  <c:v>49.80468749999996</c:v>
                </c:pt>
                <c:pt idx="270337">
                  <c:v>82.3974609</c:v>
                </c:pt>
                <c:pt idx="270338">
                  <c:v>102.539062</c:v>
                </c:pt>
                <c:pt idx="270339">
                  <c:v>98.63281249999996</c:v>
                </c:pt>
                <c:pt idx="270340">
                  <c:v>49.5605469</c:v>
                </c:pt>
                <c:pt idx="270341">
                  <c:v>6.835937499999997</c:v>
                </c:pt>
                <c:pt idx="270342">
                  <c:v>-45.5322266</c:v>
                </c:pt>
                <c:pt idx="270343">
                  <c:v>-89.5996094</c:v>
                </c:pt>
                <c:pt idx="270344">
                  <c:v>-103.637695</c:v>
                </c:pt>
                <c:pt idx="270345">
                  <c:v>-96.67968749999996</c:v>
                </c:pt>
                <c:pt idx="270346">
                  <c:v>-60.18066409999999</c:v>
                </c:pt>
                <c:pt idx="270347">
                  <c:v>-5.73730469</c:v>
                </c:pt>
                <c:pt idx="270348">
                  <c:v>48.828125</c:v>
                </c:pt>
                <c:pt idx="270349">
                  <c:v>87.4023438</c:v>
                </c:pt>
                <c:pt idx="270350">
                  <c:v>104.858398</c:v>
                </c:pt>
                <c:pt idx="270351">
                  <c:v>93.2617188</c:v>
                </c:pt>
                <c:pt idx="270352">
                  <c:v>57.0068359</c:v>
                </c:pt>
                <c:pt idx="270353">
                  <c:v>7.56835938</c:v>
                </c:pt>
                <c:pt idx="270354">
                  <c:v>-36.6210938</c:v>
                </c:pt>
                <c:pt idx="270355">
                  <c:v>-84.5947266</c:v>
                </c:pt>
                <c:pt idx="270356">
                  <c:v>-103.881836</c:v>
                </c:pt>
                <c:pt idx="270357">
                  <c:v>-92.1630859</c:v>
                </c:pt>
                <c:pt idx="270358">
                  <c:v>-57.9833984</c:v>
                </c:pt>
                <c:pt idx="270359">
                  <c:v>-7.44628906</c:v>
                </c:pt>
                <c:pt idx="270360">
                  <c:v>46.5087891</c:v>
                </c:pt>
                <c:pt idx="270361">
                  <c:v>89.11132809999998</c:v>
                </c:pt>
                <c:pt idx="270362">
                  <c:v>102.661133</c:v>
                </c:pt>
                <c:pt idx="270363">
                  <c:v>91.4306641</c:v>
                </c:pt>
                <c:pt idx="270364">
                  <c:v>58.1054688</c:v>
                </c:pt>
                <c:pt idx="270365">
                  <c:v>8.30078125</c:v>
                </c:pt>
                <c:pt idx="270366">
                  <c:v>-35.15625</c:v>
                </c:pt>
                <c:pt idx="270367">
                  <c:v>-80.9326172</c:v>
                </c:pt>
                <c:pt idx="270368">
                  <c:v>-103.759766</c:v>
                </c:pt>
                <c:pt idx="270369">
                  <c:v>-96.3134766</c:v>
                </c:pt>
                <c:pt idx="270370">
                  <c:v>-63.3544922</c:v>
                </c:pt>
                <c:pt idx="270371">
                  <c:v>-11.9628906</c:v>
                </c:pt>
                <c:pt idx="270372">
                  <c:v>37.109375</c:v>
                </c:pt>
                <c:pt idx="270373">
                  <c:v>73.9746094</c:v>
                </c:pt>
                <c:pt idx="270374">
                  <c:v>104.492188</c:v>
                </c:pt>
                <c:pt idx="270375">
                  <c:v>94.84863279999998</c:v>
                </c:pt>
                <c:pt idx="270376">
                  <c:v>62.5</c:v>
                </c:pt>
                <c:pt idx="270377">
                  <c:v>19.7753906</c:v>
                </c:pt>
                <c:pt idx="270378">
                  <c:v>-28.9306641</c:v>
                </c:pt>
                <c:pt idx="270379">
                  <c:v>-68.8476562</c:v>
                </c:pt>
                <c:pt idx="270380">
                  <c:v>-94.97070309999998</c:v>
                </c:pt>
                <c:pt idx="270381">
                  <c:v>-103.027344</c:v>
                </c:pt>
                <c:pt idx="270382">
                  <c:v>-78.36914059999998</c:v>
                </c:pt>
                <c:pt idx="270383">
                  <c:v>-26.9775391</c:v>
                </c:pt>
                <c:pt idx="270384">
                  <c:v>33.6914062</c:v>
                </c:pt>
                <c:pt idx="270385">
                  <c:v>74.46289059999998</c:v>
                </c:pt>
                <c:pt idx="270386">
                  <c:v>98.9990234</c:v>
                </c:pt>
                <c:pt idx="270387">
                  <c:v>98.63281249999996</c:v>
                </c:pt>
                <c:pt idx="270388">
                  <c:v>69.0917969</c:v>
                </c:pt>
                <c:pt idx="270389">
                  <c:v>28.8085938</c:v>
                </c:pt>
                <c:pt idx="270390">
                  <c:v>-21.7285156</c:v>
                </c:pt>
                <c:pt idx="270391">
                  <c:v>-67.13867190000001</c:v>
                </c:pt>
                <c:pt idx="270392">
                  <c:v>-94.3603516</c:v>
                </c:pt>
                <c:pt idx="270393">
                  <c:v>-95.4589844</c:v>
                </c:pt>
                <c:pt idx="270394">
                  <c:v>-69.45800779999998</c:v>
                </c:pt>
                <c:pt idx="270395">
                  <c:v>-32.8369141</c:v>
                </c:pt>
                <c:pt idx="270396">
                  <c:v>19.7753906</c:v>
                </c:pt>
                <c:pt idx="270397">
                  <c:v>74.8291016</c:v>
                </c:pt>
                <c:pt idx="270398">
                  <c:v>100.585938</c:v>
                </c:pt>
                <c:pt idx="270399">
                  <c:v>99.4873047</c:v>
                </c:pt>
                <c:pt idx="270400">
                  <c:v>78.6132812</c:v>
                </c:pt>
                <c:pt idx="270401">
                  <c:v>35.6445312</c:v>
                </c:pt>
                <c:pt idx="270402">
                  <c:v>-21.2402344</c:v>
                </c:pt>
                <c:pt idx="270403">
                  <c:v>-62.8662109</c:v>
                </c:pt>
                <c:pt idx="270404">
                  <c:v>-91.3085938</c:v>
                </c:pt>
                <c:pt idx="270405">
                  <c:v>-101.196289</c:v>
                </c:pt>
                <c:pt idx="270406">
                  <c:v>-78.6132812</c:v>
                </c:pt>
                <c:pt idx="270407">
                  <c:v>-40.6494141</c:v>
                </c:pt>
                <c:pt idx="270408">
                  <c:v>16.3574219</c:v>
                </c:pt>
                <c:pt idx="270409">
                  <c:v>59.6923828</c:v>
                </c:pt>
                <c:pt idx="270410">
                  <c:v>92.5292969</c:v>
                </c:pt>
                <c:pt idx="270411">
                  <c:v>98.38867190000001</c:v>
                </c:pt>
                <c:pt idx="270412">
                  <c:v>81.66503909999996</c:v>
                </c:pt>
                <c:pt idx="270413">
                  <c:v>42.96875</c:v>
                </c:pt>
                <c:pt idx="270414">
                  <c:v>-9.64355469</c:v>
                </c:pt>
                <c:pt idx="270415">
                  <c:v>-63.2324219</c:v>
                </c:pt>
                <c:pt idx="270416">
                  <c:v>-97.2900391</c:v>
                </c:pt>
                <c:pt idx="270417">
                  <c:v>-106.933594</c:v>
                </c:pt>
                <c:pt idx="270418">
                  <c:v>-84.22851559999998</c:v>
                </c:pt>
                <c:pt idx="270419">
                  <c:v>-54.32128909999999</c:v>
                </c:pt>
                <c:pt idx="270420">
                  <c:v>4.02832031</c:v>
                </c:pt>
                <c:pt idx="270421">
                  <c:v>61.4013672</c:v>
                </c:pt>
                <c:pt idx="270422">
                  <c:v>95.4589844</c:v>
                </c:pt>
                <c:pt idx="270423">
                  <c:v>99.4873047</c:v>
                </c:pt>
                <c:pt idx="270424">
                  <c:v>84.8388672</c:v>
                </c:pt>
                <c:pt idx="270425">
                  <c:v>46.1425781</c:v>
                </c:pt>
                <c:pt idx="270426">
                  <c:v>-6.59179688</c:v>
                </c:pt>
                <c:pt idx="270427">
                  <c:v>-51.8798828</c:v>
                </c:pt>
                <c:pt idx="270428">
                  <c:v>-90.82031249999996</c:v>
                </c:pt>
                <c:pt idx="270429">
                  <c:v>-98.2666016</c:v>
                </c:pt>
                <c:pt idx="270430">
                  <c:v>-82.15332029999998</c:v>
                </c:pt>
                <c:pt idx="270431">
                  <c:v>-52.8564453</c:v>
                </c:pt>
                <c:pt idx="270432">
                  <c:v>-3.05175781</c:v>
                </c:pt>
                <c:pt idx="270433">
                  <c:v>48.5839844</c:v>
                </c:pt>
                <c:pt idx="270434">
                  <c:v>88.9892578</c:v>
                </c:pt>
                <c:pt idx="270435">
                  <c:v>103.759766</c:v>
                </c:pt>
                <c:pt idx="270436">
                  <c:v>87.5244141</c:v>
                </c:pt>
                <c:pt idx="270437">
                  <c:v>57.4951172</c:v>
                </c:pt>
                <c:pt idx="270438">
                  <c:v>1.953125</c:v>
                </c:pt>
                <c:pt idx="270439">
                  <c:v>-53.8330078</c:v>
                </c:pt>
                <c:pt idx="270440">
                  <c:v>-89.2333984</c:v>
                </c:pt>
                <c:pt idx="270441">
                  <c:v>-106.933594</c:v>
                </c:pt>
                <c:pt idx="270442">
                  <c:v>-89.35546879999995</c:v>
                </c:pt>
                <c:pt idx="270443">
                  <c:v>-54.1992188</c:v>
                </c:pt>
                <c:pt idx="270444">
                  <c:v>-2.80761719</c:v>
                </c:pt>
                <c:pt idx="270445">
                  <c:v>49.9267578</c:v>
                </c:pt>
                <c:pt idx="270446">
                  <c:v>84.10644529999998</c:v>
                </c:pt>
                <c:pt idx="270447">
                  <c:v>105.46875</c:v>
                </c:pt>
                <c:pt idx="270448">
                  <c:v>91.3085938</c:v>
                </c:pt>
                <c:pt idx="270449">
                  <c:v>57.3730469</c:v>
                </c:pt>
                <c:pt idx="270450">
                  <c:v>11.8408203</c:v>
                </c:pt>
                <c:pt idx="270451">
                  <c:v>-39.0625</c:v>
                </c:pt>
                <c:pt idx="270452">
                  <c:v>-79.34570309999998</c:v>
                </c:pt>
                <c:pt idx="270453">
                  <c:v>-104.614258</c:v>
                </c:pt>
                <c:pt idx="270454">
                  <c:v>-92.5292969</c:v>
                </c:pt>
                <c:pt idx="270455">
                  <c:v>-68.35937499999996</c:v>
                </c:pt>
                <c:pt idx="270456">
                  <c:v>-15.9912109</c:v>
                </c:pt>
                <c:pt idx="270457">
                  <c:v>34.6679688</c:v>
                </c:pt>
                <c:pt idx="270458">
                  <c:v>78.36914059999998</c:v>
                </c:pt>
                <c:pt idx="270459">
                  <c:v>101.68457</c:v>
                </c:pt>
                <c:pt idx="270460">
                  <c:v>95.2148438</c:v>
                </c:pt>
                <c:pt idx="270461">
                  <c:v>65.9179688</c:v>
                </c:pt>
                <c:pt idx="270462">
                  <c:v>17.2119141</c:v>
                </c:pt>
                <c:pt idx="270463">
                  <c:v>-34.5458984</c:v>
                </c:pt>
                <c:pt idx="270464">
                  <c:v>-70.3125</c:v>
                </c:pt>
                <c:pt idx="270465">
                  <c:v>-98.75488279999998</c:v>
                </c:pt>
                <c:pt idx="270466">
                  <c:v>-100.463867</c:v>
                </c:pt>
                <c:pt idx="270467">
                  <c:v>-67.38281249999996</c:v>
                </c:pt>
                <c:pt idx="270468">
                  <c:v>-19.6533203</c:v>
                </c:pt>
                <c:pt idx="270469">
                  <c:v>32.3486328</c:v>
                </c:pt>
                <c:pt idx="270470">
                  <c:v>74.8291016</c:v>
                </c:pt>
                <c:pt idx="270471">
                  <c:v>98.0224609</c:v>
                </c:pt>
                <c:pt idx="270472">
                  <c:v>96.80175779999998</c:v>
                </c:pt>
                <c:pt idx="270473">
                  <c:v>72.7539062</c:v>
                </c:pt>
                <c:pt idx="270474">
                  <c:v>21.8505859</c:v>
                </c:pt>
                <c:pt idx="270475">
                  <c:v>-31.4941406</c:v>
                </c:pt>
                <c:pt idx="270476">
                  <c:v>-74.7070312</c:v>
                </c:pt>
                <c:pt idx="270477">
                  <c:v>-104.125977</c:v>
                </c:pt>
                <c:pt idx="270478">
                  <c:v>-100.097656</c:v>
                </c:pt>
                <c:pt idx="270479">
                  <c:v>-64.8193359</c:v>
                </c:pt>
                <c:pt idx="270480">
                  <c:v>-28.5644531</c:v>
                </c:pt>
                <c:pt idx="270481">
                  <c:v>25.8789062</c:v>
                </c:pt>
                <c:pt idx="270482">
                  <c:v>65.67382809999994</c:v>
                </c:pt>
                <c:pt idx="270483">
                  <c:v>100.097656</c:v>
                </c:pt>
                <c:pt idx="270484">
                  <c:v>104.614258</c:v>
                </c:pt>
                <c:pt idx="270485">
                  <c:v>73.7304688</c:v>
                </c:pt>
                <c:pt idx="270486">
                  <c:v>34.0576172</c:v>
                </c:pt>
                <c:pt idx="270487">
                  <c:v>-21.9726562</c:v>
                </c:pt>
                <c:pt idx="270488">
                  <c:v>-72.0214844</c:v>
                </c:pt>
                <c:pt idx="270489">
                  <c:v>-96.3134766</c:v>
                </c:pt>
                <c:pt idx="270490">
                  <c:v>-97.90039059999998</c:v>
                </c:pt>
                <c:pt idx="270491">
                  <c:v>-78.7353516</c:v>
                </c:pt>
                <c:pt idx="270492">
                  <c:v>-34.5458984</c:v>
                </c:pt>
                <c:pt idx="270493">
                  <c:v>16.3574219</c:v>
                </c:pt>
                <c:pt idx="270494">
                  <c:v>66.8945312</c:v>
                </c:pt>
                <c:pt idx="270495">
                  <c:v>104.248047</c:v>
                </c:pt>
                <c:pt idx="270496">
                  <c:v>104.125977</c:v>
                </c:pt>
                <c:pt idx="270497">
                  <c:v>73.7304688</c:v>
                </c:pt>
                <c:pt idx="270498">
                  <c:v>34.5458984</c:v>
                </c:pt>
                <c:pt idx="270499">
                  <c:v>-23.1933594</c:v>
                </c:pt>
                <c:pt idx="270500">
                  <c:v>-67.13867190000001</c:v>
                </c:pt>
                <c:pt idx="270501">
                  <c:v>-99.4873047</c:v>
                </c:pt>
                <c:pt idx="270502">
                  <c:v>-103.515625</c:v>
                </c:pt>
                <c:pt idx="270503">
                  <c:v>-74.5849609</c:v>
                </c:pt>
                <c:pt idx="270504">
                  <c:v>-34.9121094</c:v>
                </c:pt>
                <c:pt idx="270505">
                  <c:v>8.05664062</c:v>
                </c:pt>
                <c:pt idx="270506">
                  <c:v>66.1621094</c:v>
                </c:pt>
                <c:pt idx="270507">
                  <c:v>91.0644531</c:v>
                </c:pt>
                <c:pt idx="270508">
                  <c:v>95.5810547</c:v>
                </c:pt>
                <c:pt idx="270509">
                  <c:v>82.03125</c:v>
                </c:pt>
                <c:pt idx="270510">
                  <c:v>44.921875</c:v>
                </c:pt>
                <c:pt idx="270511">
                  <c:v>-7.44628906</c:v>
                </c:pt>
                <c:pt idx="270512">
                  <c:v>-60.4248047</c:v>
                </c:pt>
                <c:pt idx="270513">
                  <c:v>-91.1865234</c:v>
                </c:pt>
                <c:pt idx="270514">
                  <c:v>-103.393555</c:v>
                </c:pt>
                <c:pt idx="270515">
                  <c:v>-87.890625</c:v>
                </c:pt>
                <c:pt idx="270516">
                  <c:v>-41.8701172</c:v>
                </c:pt>
                <c:pt idx="270517">
                  <c:v>8.7890625</c:v>
                </c:pt>
                <c:pt idx="270518">
                  <c:v>56.0302734</c:v>
                </c:pt>
                <c:pt idx="270519">
                  <c:v>88.13476559999998</c:v>
                </c:pt>
                <c:pt idx="270520">
                  <c:v>103.637695</c:v>
                </c:pt>
                <c:pt idx="270521">
                  <c:v>91.796875</c:v>
                </c:pt>
                <c:pt idx="270522">
                  <c:v>46.6308594</c:v>
                </c:pt>
                <c:pt idx="270523">
                  <c:v>-2.31933594</c:v>
                </c:pt>
                <c:pt idx="270524">
                  <c:v>-51.6357422</c:v>
                </c:pt>
                <c:pt idx="270525">
                  <c:v>-88.9892578</c:v>
                </c:pt>
                <c:pt idx="270526">
                  <c:v>-98.87695309999998</c:v>
                </c:pt>
                <c:pt idx="270527">
                  <c:v>-82.5195312</c:v>
                </c:pt>
                <c:pt idx="270528">
                  <c:v>-47.2412109</c:v>
                </c:pt>
                <c:pt idx="270529">
                  <c:v>2.44140625</c:v>
                </c:pt>
                <c:pt idx="270530">
                  <c:v>52.9785156</c:v>
                </c:pt>
                <c:pt idx="270531">
                  <c:v>83.6181641</c:v>
                </c:pt>
                <c:pt idx="270532">
                  <c:v>99.3652344</c:v>
                </c:pt>
                <c:pt idx="270533">
                  <c:v>89.35546879999995</c:v>
                </c:pt>
                <c:pt idx="270534">
                  <c:v>56.0302734</c:v>
                </c:pt>
                <c:pt idx="270535">
                  <c:v>15.2587891</c:v>
                </c:pt>
                <c:pt idx="270536">
                  <c:v>-43.8232422</c:v>
                </c:pt>
                <c:pt idx="270537">
                  <c:v>-84.10644529999998</c:v>
                </c:pt>
                <c:pt idx="270538">
                  <c:v>-98.87695309999998</c:v>
                </c:pt>
                <c:pt idx="270539">
                  <c:v>-88.9892578</c:v>
                </c:pt>
                <c:pt idx="270540">
                  <c:v>-54.6875</c:v>
                </c:pt>
                <c:pt idx="270541">
                  <c:v>-2.68554688</c:v>
                </c:pt>
                <c:pt idx="270542">
                  <c:v>45.6542969</c:v>
                </c:pt>
                <c:pt idx="270543">
                  <c:v>88.13476559999998</c:v>
                </c:pt>
                <c:pt idx="270544">
                  <c:v>93.2617188</c:v>
                </c:pt>
                <c:pt idx="270545">
                  <c:v>90.2099609</c:v>
                </c:pt>
                <c:pt idx="270546">
                  <c:v>61.0351562</c:v>
                </c:pt>
                <c:pt idx="270547">
                  <c:v>5.98144531</c:v>
                </c:pt>
                <c:pt idx="270548">
                  <c:v>-43.4570312</c:v>
                </c:pt>
                <c:pt idx="270549">
                  <c:v>-81.4208984</c:v>
                </c:pt>
                <c:pt idx="270550">
                  <c:v>-98.0224609</c:v>
                </c:pt>
                <c:pt idx="270551">
                  <c:v>-90.57617190000001</c:v>
                </c:pt>
                <c:pt idx="270552">
                  <c:v>-68.4814453</c:v>
                </c:pt>
                <c:pt idx="270553">
                  <c:v>-16.6015625</c:v>
                </c:pt>
                <c:pt idx="270554">
                  <c:v>39.6728516</c:v>
                </c:pt>
                <c:pt idx="270555">
                  <c:v>76.7822266</c:v>
                </c:pt>
                <c:pt idx="270556">
                  <c:v>98.75488279999998</c:v>
                </c:pt>
                <c:pt idx="270557">
                  <c:v>93.9941406</c:v>
                </c:pt>
                <c:pt idx="270558">
                  <c:v>64.8193359</c:v>
                </c:pt>
                <c:pt idx="270559">
                  <c:v>9.155273439999998</c:v>
                </c:pt>
                <c:pt idx="270560">
                  <c:v>-31.3720703</c:v>
                </c:pt>
                <c:pt idx="270561">
                  <c:v>-78.2470703</c:v>
                </c:pt>
                <c:pt idx="270562">
                  <c:v>-101.68457</c:v>
                </c:pt>
                <c:pt idx="270563">
                  <c:v>-100.708008</c:v>
                </c:pt>
                <c:pt idx="270564">
                  <c:v>-69.2138672</c:v>
                </c:pt>
                <c:pt idx="270565">
                  <c:v>-21.7285156</c:v>
                </c:pt>
                <c:pt idx="270566">
                  <c:v>34.7900391</c:v>
                </c:pt>
                <c:pt idx="270567">
                  <c:v>74.0966797</c:v>
                </c:pt>
                <c:pt idx="270568">
                  <c:v>100.585938</c:v>
                </c:pt>
                <c:pt idx="270569">
                  <c:v>99.3652344</c:v>
                </c:pt>
                <c:pt idx="270570">
                  <c:v>79.22363279999998</c:v>
                </c:pt>
                <c:pt idx="270571">
                  <c:v>26.6113281</c:v>
                </c:pt>
                <c:pt idx="270572">
                  <c:v>-30.1513672</c:v>
                </c:pt>
                <c:pt idx="270573">
                  <c:v>-72.50976559999998</c:v>
                </c:pt>
                <c:pt idx="270574">
                  <c:v>-104.370117</c:v>
                </c:pt>
                <c:pt idx="270575">
                  <c:v>-105.102539</c:v>
                </c:pt>
                <c:pt idx="270576">
                  <c:v>-76.6601562</c:v>
                </c:pt>
                <c:pt idx="270577">
                  <c:v>-30.2734375</c:v>
                </c:pt>
                <c:pt idx="270578">
                  <c:v>22.5830078</c:v>
                </c:pt>
                <c:pt idx="270579">
                  <c:v>67.7490234</c:v>
                </c:pt>
                <c:pt idx="270580">
                  <c:v>91.796875</c:v>
                </c:pt>
                <c:pt idx="270581">
                  <c:v>101.928711</c:v>
                </c:pt>
                <c:pt idx="270582">
                  <c:v>78.36914059999998</c:v>
                </c:pt>
                <c:pt idx="270583">
                  <c:v>30.3955078</c:v>
                </c:pt>
                <c:pt idx="270584">
                  <c:v>-16.8457031</c:v>
                </c:pt>
                <c:pt idx="270585">
                  <c:v>-61.7675781</c:v>
                </c:pt>
                <c:pt idx="270586">
                  <c:v>-97.1679688</c:v>
                </c:pt>
                <c:pt idx="270587">
                  <c:v>-104.614258</c:v>
                </c:pt>
                <c:pt idx="270588">
                  <c:v>-77.14843749999996</c:v>
                </c:pt>
                <c:pt idx="270589">
                  <c:v>-39.1845703</c:v>
                </c:pt>
                <c:pt idx="270590">
                  <c:v>12.2070312</c:v>
                </c:pt>
                <c:pt idx="270591">
                  <c:v>63.8427734</c:v>
                </c:pt>
                <c:pt idx="270592">
                  <c:v>95.703125</c:v>
                </c:pt>
                <c:pt idx="270593">
                  <c:v>96.5576172</c:v>
                </c:pt>
                <c:pt idx="270594">
                  <c:v>79.1015625</c:v>
                </c:pt>
                <c:pt idx="270595">
                  <c:v>46.6308594</c:v>
                </c:pt>
                <c:pt idx="270596">
                  <c:v>-15.8691406</c:v>
                </c:pt>
                <c:pt idx="270597">
                  <c:v>-63.3544922</c:v>
                </c:pt>
                <c:pt idx="270598">
                  <c:v>-98.63281249999996</c:v>
                </c:pt>
                <c:pt idx="270599">
                  <c:v>-101.68457</c:v>
                </c:pt>
                <c:pt idx="270600">
                  <c:v>-85.3271484</c:v>
                </c:pt>
                <c:pt idx="270601">
                  <c:v>-46.9970703</c:v>
                </c:pt>
                <c:pt idx="270602">
                  <c:v>10.7421875</c:v>
                </c:pt>
                <c:pt idx="270603">
                  <c:v>60.9130859</c:v>
                </c:pt>
                <c:pt idx="270604">
                  <c:v>91.3085938</c:v>
                </c:pt>
                <c:pt idx="270605">
                  <c:v>103.027344</c:v>
                </c:pt>
                <c:pt idx="270606">
                  <c:v>83.12988279999993</c:v>
                </c:pt>
                <c:pt idx="270607">
                  <c:v>41.1376953</c:v>
                </c:pt>
                <c:pt idx="270608">
                  <c:v>-4.394531249999993</c:v>
                </c:pt>
                <c:pt idx="270609">
                  <c:v>-55.0537109</c:v>
                </c:pt>
                <c:pt idx="270610">
                  <c:v>-92.0410156</c:v>
                </c:pt>
                <c:pt idx="270611">
                  <c:v>-105.34668</c:v>
                </c:pt>
                <c:pt idx="270612">
                  <c:v>-88.5009766</c:v>
                </c:pt>
                <c:pt idx="270613">
                  <c:v>-47.85156249999999</c:v>
                </c:pt>
                <c:pt idx="270614">
                  <c:v>5.12695312</c:v>
                </c:pt>
                <c:pt idx="270615">
                  <c:v>52.4902344</c:v>
                </c:pt>
                <c:pt idx="270616">
                  <c:v>95.2148438</c:v>
                </c:pt>
                <c:pt idx="270617">
                  <c:v>100.585938</c:v>
                </c:pt>
                <c:pt idx="270618">
                  <c:v>87.2802734</c:v>
                </c:pt>
                <c:pt idx="270619">
                  <c:v>52.9785156</c:v>
                </c:pt>
                <c:pt idx="270620">
                  <c:v>-3.17382812</c:v>
                </c:pt>
                <c:pt idx="270621">
                  <c:v>-52.2460938</c:v>
                </c:pt>
                <c:pt idx="270622">
                  <c:v>-80.68847659999993</c:v>
                </c:pt>
                <c:pt idx="270623">
                  <c:v>-99.7314453</c:v>
                </c:pt>
                <c:pt idx="270624">
                  <c:v>-89.35546879999995</c:v>
                </c:pt>
                <c:pt idx="270625">
                  <c:v>-57.3730469</c:v>
                </c:pt>
                <c:pt idx="270626">
                  <c:v>-3.90625</c:v>
                </c:pt>
                <c:pt idx="270627">
                  <c:v>53.5888672</c:v>
                </c:pt>
                <c:pt idx="270628">
                  <c:v>92.5292969</c:v>
                </c:pt>
                <c:pt idx="270629">
                  <c:v>104.248047</c:v>
                </c:pt>
                <c:pt idx="270630">
                  <c:v>89.84375</c:v>
                </c:pt>
                <c:pt idx="270631">
                  <c:v>55.9082031</c:v>
                </c:pt>
                <c:pt idx="270632">
                  <c:v>6.59179688</c:v>
                </c:pt>
                <c:pt idx="270633">
                  <c:v>-42.1142578</c:v>
                </c:pt>
                <c:pt idx="270634">
                  <c:v>-84.8388672</c:v>
                </c:pt>
                <c:pt idx="270635">
                  <c:v>-105.957031</c:v>
                </c:pt>
                <c:pt idx="270636">
                  <c:v>-95.4589844</c:v>
                </c:pt>
                <c:pt idx="270637">
                  <c:v>-59.2041016</c:v>
                </c:pt>
                <c:pt idx="270638">
                  <c:v>-5.98144531</c:v>
                </c:pt>
                <c:pt idx="270639">
                  <c:v>45.0439453</c:v>
                </c:pt>
                <c:pt idx="270640">
                  <c:v>84.8388672</c:v>
                </c:pt>
                <c:pt idx="270641">
                  <c:v>95.2148438</c:v>
                </c:pt>
                <c:pt idx="270642">
                  <c:v>101.5625</c:v>
                </c:pt>
                <c:pt idx="270643">
                  <c:v>61.8896484</c:v>
                </c:pt>
                <c:pt idx="270644">
                  <c:v>11.1083984</c:v>
                </c:pt>
                <c:pt idx="270645">
                  <c:v>-36.1328125</c:v>
                </c:pt>
                <c:pt idx="270646">
                  <c:v>-79.22363279999998</c:v>
                </c:pt>
                <c:pt idx="270647">
                  <c:v>-105.224609</c:v>
                </c:pt>
                <c:pt idx="270648">
                  <c:v>-100.952148</c:v>
                </c:pt>
                <c:pt idx="270649">
                  <c:v>-62.5</c:v>
                </c:pt>
                <c:pt idx="270650">
                  <c:v>-6.95800781</c:v>
                </c:pt>
                <c:pt idx="270651">
                  <c:v>36.2548828</c:v>
                </c:pt>
                <c:pt idx="270652">
                  <c:v>79.8339844</c:v>
                </c:pt>
                <c:pt idx="270653">
                  <c:v>103.759766</c:v>
                </c:pt>
                <c:pt idx="270654">
                  <c:v>94.1162109</c:v>
                </c:pt>
                <c:pt idx="270655">
                  <c:v>64.57519529999998</c:v>
                </c:pt>
                <c:pt idx="270656">
                  <c:v>13.4277344</c:v>
                </c:pt>
                <c:pt idx="270657">
                  <c:v>-38.2080078</c:v>
                </c:pt>
                <c:pt idx="270658">
                  <c:v>-80.2001953</c:v>
                </c:pt>
                <c:pt idx="270659">
                  <c:v>-112.060547</c:v>
                </c:pt>
                <c:pt idx="270660">
                  <c:v>-107.910156</c:v>
                </c:pt>
                <c:pt idx="270661">
                  <c:v>-67.7490234</c:v>
                </c:pt>
                <c:pt idx="270662">
                  <c:v>-17.7001953</c:v>
                </c:pt>
                <c:pt idx="270663">
                  <c:v>35.15625</c:v>
                </c:pt>
                <c:pt idx="270664">
                  <c:v>74.7070312</c:v>
                </c:pt>
                <c:pt idx="270665">
                  <c:v>101.196289</c:v>
                </c:pt>
                <c:pt idx="270666">
                  <c:v>97.4121094</c:v>
                </c:pt>
                <c:pt idx="270667">
                  <c:v>72.265625</c:v>
                </c:pt>
                <c:pt idx="270668">
                  <c:v>28.1982422</c:v>
                </c:pt>
                <c:pt idx="270669">
                  <c:v>-28.8085938</c:v>
                </c:pt>
                <c:pt idx="270670">
                  <c:v>-71.8994141</c:v>
                </c:pt>
                <c:pt idx="270671">
                  <c:v>-96.0693359</c:v>
                </c:pt>
                <c:pt idx="270672">
                  <c:v>-103.881836</c:v>
                </c:pt>
                <c:pt idx="270673">
                  <c:v>-71.6552734</c:v>
                </c:pt>
                <c:pt idx="270674">
                  <c:v>-23.3154297</c:v>
                </c:pt>
                <c:pt idx="270675">
                  <c:v>18.3105469</c:v>
                </c:pt>
                <c:pt idx="270676">
                  <c:v>68.2373047</c:v>
                </c:pt>
                <c:pt idx="270677">
                  <c:v>98.0224609</c:v>
                </c:pt>
                <c:pt idx="270678">
                  <c:v>102.050781</c:v>
                </c:pt>
                <c:pt idx="270679">
                  <c:v>83.984375</c:v>
                </c:pt>
                <c:pt idx="270680">
                  <c:v>35.4003906</c:v>
                </c:pt>
                <c:pt idx="270681">
                  <c:v>-30.2734375</c:v>
                </c:pt>
                <c:pt idx="270682">
                  <c:v>-69.7021484</c:v>
                </c:pt>
                <c:pt idx="270683">
                  <c:v>-97.4121094</c:v>
                </c:pt>
                <c:pt idx="270684">
                  <c:v>-102.172852</c:v>
                </c:pt>
                <c:pt idx="270685">
                  <c:v>-78.2470703</c:v>
                </c:pt>
                <c:pt idx="270686">
                  <c:v>-30.5175781</c:v>
                </c:pt>
                <c:pt idx="270687">
                  <c:v>26.4892578</c:v>
                </c:pt>
                <c:pt idx="270688">
                  <c:v>65.67382809999994</c:v>
                </c:pt>
                <c:pt idx="270689">
                  <c:v>100.708008</c:v>
                </c:pt>
                <c:pt idx="270690">
                  <c:v>95.703125</c:v>
                </c:pt>
                <c:pt idx="270691">
                  <c:v>81.17675779999993</c:v>
                </c:pt>
                <c:pt idx="270692">
                  <c:v>42.2363281</c:v>
                </c:pt>
                <c:pt idx="270693">
                  <c:v>-13.4277344</c:v>
                </c:pt>
                <c:pt idx="270694">
                  <c:v>-61.5234375</c:v>
                </c:pt>
                <c:pt idx="270695">
                  <c:v>-94.1162109</c:v>
                </c:pt>
                <c:pt idx="270696">
                  <c:v>-106.933594</c:v>
                </c:pt>
                <c:pt idx="270697">
                  <c:v>-85.4492188</c:v>
                </c:pt>
                <c:pt idx="270698">
                  <c:v>-45.0439453</c:v>
                </c:pt>
                <c:pt idx="270699">
                  <c:v>10.9863281</c:v>
                </c:pt>
                <c:pt idx="270700">
                  <c:v>56.2744141</c:v>
                </c:pt>
                <c:pt idx="270701">
                  <c:v>95.703125</c:v>
                </c:pt>
                <c:pt idx="270702">
                  <c:v>100.219727</c:v>
                </c:pt>
                <c:pt idx="270703">
                  <c:v>87.7685547</c:v>
                </c:pt>
                <c:pt idx="270704">
                  <c:v>41.8701172</c:v>
                </c:pt>
                <c:pt idx="270705">
                  <c:v>-6.59179688</c:v>
                </c:pt>
                <c:pt idx="270706">
                  <c:v>-52.3681641</c:v>
                </c:pt>
                <c:pt idx="270707">
                  <c:v>-89.7216797</c:v>
                </c:pt>
                <c:pt idx="270708">
                  <c:v>-100.341797</c:v>
                </c:pt>
                <c:pt idx="270709">
                  <c:v>-86.18164059999998</c:v>
                </c:pt>
                <c:pt idx="270710">
                  <c:v>-43.2128906</c:v>
                </c:pt>
                <c:pt idx="270711">
                  <c:v>14.8925781</c:v>
                </c:pt>
                <c:pt idx="270712">
                  <c:v>52.1240234</c:v>
                </c:pt>
                <c:pt idx="270713">
                  <c:v>98.0224609</c:v>
                </c:pt>
                <c:pt idx="270714">
                  <c:v>104.614258</c:v>
                </c:pt>
                <c:pt idx="270715">
                  <c:v>85.9375</c:v>
                </c:pt>
                <c:pt idx="270716">
                  <c:v>52.2460938</c:v>
                </c:pt>
                <c:pt idx="270717">
                  <c:v>1.58691406</c:v>
                </c:pt>
                <c:pt idx="270718">
                  <c:v>-54.0771484</c:v>
                </c:pt>
                <c:pt idx="270719">
                  <c:v>-90.82031249999996</c:v>
                </c:pt>
                <c:pt idx="270720">
                  <c:v>-104.492188</c:v>
                </c:pt>
                <c:pt idx="270721">
                  <c:v>-91.9189453</c:v>
                </c:pt>
                <c:pt idx="270722">
                  <c:v>-53.1005859</c:v>
                </c:pt>
                <c:pt idx="270723">
                  <c:v>-3.78417969</c:v>
                </c:pt>
                <c:pt idx="270724">
                  <c:v>48.0957031</c:v>
                </c:pt>
                <c:pt idx="270725">
                  <c:v>91.4306641</c:v>
                </c:pt>
                <c:pt idx="270726">
                  <c:v>103.637695</c:v>
                </c:pt>
                <c:pt idx="270727">
                  <c:v>85.4492188</c:v>
                </c:pt>
                <c:pt idx="270728">
                  <c:v>57.9833984</c:v>
                </c:pt>
                <c:pt idx="270729">
                  <c:v>8.42285156</c:v>
                </c:pt>
                <c:pt idx="270730">
                  <c:v>-41.5039062</c:v>
                </c:pt>
                <c:pt idx="270731">
                  <c:v>-79.9560547</c:v>
                </c:pt>
                <c:pt idx="270732">
                  <c:v>-92.2851562</c:v>
                </c:pt>
                <c:pt idx="270733">
                  <c:v>-89.7216797</c:v>
                </c:pt>
                <c:pt idx="270734">
                  <c:v>-60.9130859</c:v>
                </c:pt>
                <c:pt idx="270735">
                  <c:v>-3.41796875</c:v>
                </c:pt>
                <c:pt idx="270736">
                  <c:v>44.55566409999999</c:v>
                </c:pt>
                <c:pt idx="270737">
                  <c:v>84.7167969</c:v>
                </c:pt>
                <c:pt idx="270738">
                  <c:v>101.074219</c:v>
                </c:pt>
                <c:pt idx="270739">
                  <c:v>88.7451172</c:v>
                </c:pt>
                <c:pt idx="270740">
                  <c:v>58.4716797</c:v>
                </c:pt>
                <c:pt idx="270741">
                  <c:v>9.033203119999997</c:v>
                </c:pt>
                <c:pt idx="270742">
                  <c:v>-33.81347659999999</c:v>
                </c:pt>
                <c:pt idx="270743">
                  <c:v>-80.32226559999998</c:v>
                </c:pt>
                <c:pt idx="270744">
                  <c:v>-103.393555</c:v>
                </c:pt>
                <c:pt idx="270745">
                  <c:v>-107.299805</c:v>
                </c:pt>
                <c:pt idx="270746">
                  <c:v>-77.5146484</c:v>
                </c:pt>
                <c:pt idx="270747">
                  <c:v>-19.0429688</c:v>
                </c:pt>
                <c:pt idx="270748">
                  <c:v>34.0576172</c:v>
                </c:pt>
                <c:pt idx="270749">
                  <c:v>77.75878909999996</c:v>
                </c:pt>
                <c:pt idx="270750">
                  <c:v>101.5625</c:v>
                </c:pt>
                <c:pt idx="270751">
                  <c:v>98.1445312</c:v>
                </c:pt>
                <c:pt idx="270752">
                  <c:v>64.9414062</c:v>
                </c:pt>
                <c:pt idx="270753">
                  <c:v>14.6484375</c:v>
                </c:pt>
                <c:pt idx="270754">
                  <c:v>-30.5175781</c:v>
                </c:pt>
                <c:pt idx="270755">
                  <c:v>-75.9277344</c:v>
                </c:pt>
                <c:pt idx="270756">
                  <c:v>-99.1210938</c:v>
                </c:pt>
                <c:pt idx="270757">
                  <c:v>-100.952148</c:v>
                </c:pt>
                <c:pt idx="270758">
                  <c:v>-68.35937499999996</c:v>
                </c:pt>
                <c:pt idx="270759">
                  <c:v>-14.5263672</c:v>
                </c:pt>
                <c:pt idx="270760">
                  <c:v>31.25</c:v>
                </c:pt>
                <c:pt idx="270761">
                  <c:v>79.22363279999998</c:v>
                </c:pt>
                <c:pt idx="270762">
                  <c:v>107.055664</c:v>
                </c:pt>
                <c:pt idx="270763">
                  <c:v>98.38867190000001</c:v>
                </c:pt>
                <c:pt idx="270764">
                  <c:v>68.60351559999998</c:v>
                </c:pt>
                <c:pt idx="270765">
                  <c:v>29.6630859</c:v>
                </c:pt>
                <c:pt idx="270766">
                  <c:v>-30.2734375</c:v>
                </c:pt>
                <c:pt idx="270767">
                  <c:v>-72.87597659999993</c:v>
                </c:pt>
                <c:pt idx="270768">
                  <c:v>-99.3652344</c:v>
                </c:pt>
                <c:pt idx="270769">
                  <c:v>-101.928711</c:v>
                </c:pt>
                <c:pt idx="270770">
                  <c:v>-77.39257809999994</c:v>
                </c:pt>
                <c:pt idx="270771">
                  <c:v>-26.2451172</c:v>
                </c:pt>
                <c:pt idx="270772">
                  <c:v>26.2451172</c:v>
                </c:pt>
                <c:pt idx="270773">
                  <c:v>63.4765625</c:v>
                </c:pt>
                <c:pt idx="270774">
                  <c:v>93.01757809999998</c:v>
                </c:pt>
                <c:pt idx="270775">
                  <c:v>97.65625</c:v>
                </c:pt>
                <c:pt idx="270776">
                  <c:v>77.0263672</c:v>
                </c:pt>
                <c:pt idx="270777">
                  <c:v>31.98242189999997</c:v>
                </c:pt>
                <c:pt idx="270778">
                  <c:v>-20.0195312</c:v>
                </c:pt>
                <c:pt idx="270779">
                  <c:v>-65.7958984</c:v>
                </c:pt>
                <c:pt idx="270780">
                  <c:v>-99.7314453</c:v>
                </c:pt>
                <c:pt idx="270781">
                  <c:v>-112.426758</c:v>
                </c:pt>
                <c:pt idx="270782">
                  <c:v>-75.9277344</c:v>
                </c:pt>
                <c:pt idx="270783">
                  <c:v>-36.8652344</c:v>
                </c:pt>
                <c:pt idx="270784">
                  <c:v>9.155273439999998</c:v>
                </c:pt>
                <c:pt idx="270785">
                  <c:v>66.65039059999994</c:v>
                </c:pt>
                <c:pt idx="270786">
                  <c:v>89.7216797</c:v>
                </c:pt>
                <c:pt idx="270787">
                  <c:v>95.703125</c:v>
                </c:pt>
                <c:pt idx="270788">
                  <c:v>77.8808594</c:v>
                </c:pt>
                <c:pt idx="270789">
                  <c:v>36.8652344</c:v>
                </c:pt>
                <c:pt idx="270790">
                  <c:v>-10.4980469</c:v>
                </c:pt>
                <c:pt idx="270791">
                  <c:v>-59.4482422</c:v>
                </c:pt>
                <c:pt idx="270792">
                  <c:v>-103.027344</c:v>
                </c:pt>
                <c:pt idx="270793">
                  <c:v>-103.515625</c:v>
                </c:pt>
                <c:pt idx="270794">
                  <c:v>-79.5898438</c:v>
                </c:pt>
                <c:pt idx="270795">
                  <c:v>-37.9638672</c:v>
                </c:pt>
                <c:pt idx="270796">
                  <c:v>14.4042969</c:v>
                </c:pt>
                <c:pt idx="270797">
                  <c:v>61.15722659999999</c:v>
                </c:pt>
                <c:pt idx="270798">
                  <c:v>88.0126953</c:v>
                </c:pt>
                <c:pt idx="270799">
                  <c:v>103.637695</c:v>
                </c:pt>
                <c:pt idx="270800">
                  <c:v>83.7402344</c:v>
                </c:pt>
                <c:pt idx="270801">
                  <c:v>43.8232422</c:v>
                </c:pt>
                <c:pt idx="270802">
                  <c:v>-6.835937499999997</c:v>
                </c:pt>
                <c:pt idx="270803">
                  <c:v>-57.9833984</c:v>
                </c:pt>
                <c:pt idx="270804">
                  <c:v>-89.2333984</c:v>
                </c:pt>
                <c:pt idx="270805">
                  <c:v>-98.5107422</c:v>
                </c:pt>
                <c:pt idx="270806">
                  <c:v>-86.05957029999998</c:v>
                </c:pt>
                <c:pt idx="270807">
                  <c:v>-47.4853516</c:v>
                </c:pt>
                <c:pt idx="270808">
                  <c:v>6.347656249999996</c:v>
                </c:pt>
                <c:pt idx="270809">
                  <c:v>52.0019531</c:v>
                </c:pt>
                <c:pt idx="270810">
                  <c:v>92.77343749999996</c:v>
                </c:pt>
                <c:pt idx="270811">
                  <c:v>101.196289</c:v>
                </c:pt>
                <c:pt idx="270812">
                  <c:v>87.7685547</c:v>
                </c:pt>
                <c:pt idx="270813">
                  <c:v>52.9785156</c:v>
                </c:pt>
                <c:pt idx="270814">
                  <c:v>1.46484375</c:v>
                </c:pt>
                <c:pt idx="270815">
                  <c:v>-52.6123047</c:v>
                </c:pt>
                <c:pt idx="270816">
                  <c:v>-88.0126953</c:v>
                </c:pt>
                <c:pt idx="270817">
                  <c:v>-101.196289</c:v>
                </c:pt>
                <c:pt idx="270818">
                  <c:v>-89.4775391</c:v>
                </c:pt>
                <c:pt idx="270819">
                  <c:v>-53.1005859</c:v>
                </c:pt>
                <c:pt idx="270820">
                  <c:v>-4.882812499999997</c:v>
                </c:pt>
                <c:pt idx="270821">
                  <c:v>41.2597656</c:v>
                </c:pt>
                <c:pt idx="270822">
                  <c:v>86.5478516</c:v>
                </c:pt>
                <c:pt idx="270823">
                  <c:v>105.224609</c:v>
                </c:pt>
                <c:pt idx="270824">
                  <c:v>93.38378909999996</c:v>
                </c:pt>
                <c:pt idx="270825">
                  <c:v>54.8095703</c:v>
                </c:pt>
                <c:pt idx="270826">
                  <c:v>11.9628906</c:v>
                </c:pt>
                <c:pt idx="270827">
                  <c:v>-42.6025391</c:v>
                </c:pt>
                <c:pt idx="270828">
                  <c:v>-83.6181641</c:v>
                </c:pt>
                <c:pt idx="270829">
                  <c:v>-101.074219</c:v>
                </c:pt>
                <c:pt idx="270830">
                  <c:v>-88.5009766</c:v>
                </c:pt>
                <c:pt idx="270831">
                  <c:v>-57.1289062</c:v>
                </c:pt>
                <c:pt idx="270832">
                  <c:v>-11.5966797</c:v>
                </c:pt>
                <c:pt idx="270833">
                  <c:v>34.17968749999999</c:v>
                </c:pt>
                <c:pt idx="270834">
                  <c:v>77.0263672</c:v>
                </c:pt>
                <c:pt idx="270835">
                  <c:v>100.952148</c:v>
                </c:pt>
                <c:pt idx="270836">
                  <c:v>95.9472656</c:v>
                </c:pt>
                <c:pt idx="270837">
                  <c:v>61.8896484</c:v>
                </c:pt>
                <c:pt idx="270838">
                  <c:v>21.7285156</c:v>
                </c:pt>
                <c:pt idx="270839">
                  <c:v>-28.1982422</c:v>
                </c:pt>
                <c:pt idx="270840">
                  <c:v>-78.2470703</c:v>
                </c:pt>
                <c:pt idx="270841">
                  <c:v>-97.77832029999998</c:v>
                </c:pt>
                <c:pt idx="270842">
                  <c:v>-99.4873047</c:v>
                </c:pt>
                <c:pt idx="270843">
                  <c:v>-63.9648438</c:v>
                </c:pt>
                <c:pt idx="270844">
                  <c:v>-15.7470703</c:v>
                </c:pt>
                <c:pt idx="270845">
                  <c:v>39.9169922</c:v>
                </c:pt>
                <c:pt idx="270846">
                  <c:v>78.6132812</c:v>
                </c:pt>
                <c:pt idx="270847">
                  <c:v>106.689453</c:v>
                </c:pt>
                <c:pt idx="270848">
                  <c:v>95.703125</c:v>
                </c:pt>
                <c:pt idx="270849">
                  <c:v>67.0166016</c:v>
                </c:pt>
                <c:pt idx="270850">
                  <c:v>20.38574219999997</c:v>
                </c:pt>
                <c:pt idx="270851">
                  <c:v>-28.44238279999998</c:v>
                </c:pt>
                <c:pt idx="270852">
                  <c:v>-70.0683594</c:v>
                </c:pt>
                <c:pt idx="270853">
                  <c:v>-95.9472656</c:v>
                </c:pt>
                <c:pt idx="270854">
                  <c:v>-101.928711</c:v>
                </c:pt>
                <c:pt idx="270855">
                  <c:v>-67.2607422</c:v>
                </c:pt>
                <c:pt idx="270856">
                  <c:v>-27.9541016</c:v>
                </c:pt>
                <c:pt idx="270857">
                  <c:v>20.38574219999997</c:v>
                </c:pt>
                <c:pt idx="270858">
                  <c:v>69.0917969</c:v>
                </c:pt>
                <c:pt idx="270859">
                  <c:v>108.154297</c:v>
                </c:pt>
                <c:pt idx="270860">
                  <c:v>106.201172</c:v>
                </c:pt>
                <c:pt idx="270861">
                  <c:v>69.8242188</c:v>
                </c:pt>
                <c:pt idx="270862">
                  <c:v>21.1181641</c:v>
                </c:pt>
                <c:pt idx="270863">
                  <c:v>-33.81347659999999</c:v>
                </c:pt>
                <c:pt idx="270864">
                  <c:v>-77.14843749999996</c:v>
                </c:pt>
                <c:pt idx="270865">
                  <c:v>-95.9472656</c:v>
                </c:pt>
                <c:pt idx="270866">
                  <c:v>-99.85351559999998</c:v>
                </c:pt>
                <c:pt idx="270867">
                  <c:v>-74.8291016</c:v>
                </c:pt>
                <c:pt idx="270868">
                  <c:v>-31.3720703</c:v>
                </c:pt>
                <c:pt idx="270869">
                  <c:v>21.3623047</c:v>
                </c:pt>
                <c:pt idx="270870">
                  <c:v>69.8242188</c:v>
                </c:pt>
                <c:pt idx="270871">
                  <c:v>93.5058594</c:v>
                </c:pt>
                <c:pt idx="270872">
                  <c:v>103.881836</c:v>
                </c:pt>
                <c:pt idx="270873">
                  <c:v>77.5146484</c:v>
                </c:pt>
                <c:pt idx="270874">
                  <c:v>34.6679688</c:v>
                </c:pt>
                <c:pt idx="270875">
                  <c:v>-8.66699219</c:v>
                </c:pt>
                <c:pt idx="270876">
                  <c:v>-61.5234375</c:v>
                </c:pt>
                <c:pt idx="270877">
                  <c:v>-100.341797</c:v>
                </c:pt>
                <c:pt idx="270878">
                  <c:v>-109.130859</c:v>
                </c:pt>
                <c:pt idx="270879">
                  <c:v>-78.0029297</c:v>
                </c:pt>
                <c:pt idx="270880">
                  <c:v>-41.015625</c:v>
                </c:pt>
                <c:pt idx="270881">
                  <c:v>6.225585939999994</c:v>
                </c:pt>
                <c:pt idx="270882">
                  <c:v>64.3310547</c:v>
                </c:pt>
                <c:pt idx="270883">
                  <c:v>99.7314453</c:v>
                </c:pt>
                <c:pt idx="270884">
                  <c:v>105.957031</c:v>
                </c:pt>
                <c:pt idx="270885">
                  <c:v>83.4960938</c:v>
                </c:pt>
                <c:pt idx="270886">
                  <c:v>40.1611328</c:v>
                </c:pt>
                <c:pt idx="270887">
                  <c:v>-15.7470703</c:v>
                </c:pt>
                <c:pt idx="270888">
                  <c:v>-64.2089844</c:v>
                </c:pt>
                <c:pt idx="270889">
                  <c:v>-93.5058594</c:v>
                </c:pt>
                <c:pt idx="270890">
                  <c:v>-97.2900391</c:v>
                </c:pt>
                <c:pt idx="270891">
                  <c:v>-84.3505859</c:v>
                </c:pt>
                <c:pt idx="270892">
                  <c:v>-45.2880859</c:v>
                </c:pt>
                <c:pt idx="270893">
                  <c:v>3.17382812</c:v>
                </c:pt>
                <c:pt idx="270894">
                  <c:v>57.2509766</c:v>
                </c:pt>
                <c:pt idx="270895">
                  <c:v>95.0927734</c:v>
                </c:pt>
                <c:pt idx="270896">
                  <c:v>106.323242</c:v>
                </c:pt>
                <c:pt idx="270897">
                  <c:v>85.20507809999994</c:v>
                </c:pt>
                <c:pt idx="270898">
                  <c:v>46.0205078</c:v>
                </c:pt>
                <c:pt idx="270899">
                  <c:v>-12.2070312</c:v>
                </c:pt>
                <c:pt idx="270900">
                  <c:v>-57.2509766</c:v>
                </c:pt>
                <c:pt idx="270901">
                  <c:v>-88.62304690000001</c:v>
                </c:pt>
                <c:pt idx="270902">
                  <c:v>-98.87695309999998</c:v>
                </c:pt>
                <c:pt idx="270903">
                  <c:v>-93.5058594</c:v>
                </c:pt>
                <c:pt idx="270904">
                  <c:v>-57.2509766</c:v>
                </c:pt>
                <c:pt idx="270905">
                  <c:v>-4.15039062</c:v>
                </c:pt>
                <c:pt idx="270906">
                  <c:v>53.4667969</c:v>
                </c:pt>
                <c:pt idx="270907">
                  <c:v>85.08300779999998</c:v>
                </c:pt>
                <c:pt idx="270908">
                  <c:v>100.952148</c:v>
                </c:pt>
                <c:pt idx="270909">
                  <c:v>90.57617190000001</c:v>
                </c:pt>
                <c:pt idx="270910">
                  <c:v>64.3310547</c:v>
                </c:pt>
                <c:pt idx="270911">
                  <c:v>10.1318359</c:v>
                </c:pt>
                <c:pt idx="270912">
                  <c:v>-43.7011719</c:v>
                </c:pt>
                <c:pt idx="270913">
                  <c:v>-82.7636719</c:v>
                </c:pt>
                <c:pt idx="270914">
                  <c:v>-104.980469</c:v>
                </c:pt>
                <c:pt idx="270915">
                  <c:v>-92.6513672</c:v>
                </c:pt>
                <c:pt idx="270916">
                  <c:v>-56.5185547</c:v>
                </c:pt>
                <c:pt idx="270917">
                  <c:v>-4.394531249999993</c:v>
                </c:pt>
                <c:pt idx="270918">
                  <c:v>47.6074219</c:v>
                </c:pt>
                <c:pt idx="270919">
                  <c:v>88.37890619999993</c:v>
                </c:pt>
                <c:pt idx="270920">
                  <c:v>107.055664</c:v>
                </c:pt>
                <c:pt idx="270921">
                  <c:v>90.08789059999998</c:v>
                </c:pt>
                <c:pt idx="270922">
                  <c:v>58.1054688</c:v>
                </c:pt>
                <c:pt idx="270923">
                  <c:v>11.3525391</c:v>
                </c:pt>
                <c:pt idx="270924">
                  <c:v>-43.3349609</c:v>
                </c:pt>
                <c:pt idx="270925">
                  <c:v>-83.12988279999993</c:v>
                </c:pt>
                <c:pt idx="270926">
                  <c:v>-105.46875</c:v>
                </c:pt>
                <c:pt idx="270927">
                  <c:v>-98.0224609</c:v>
                </c:pt>
                <c:pt idx="270928">
                  <c:v>-62.8662109</c:v>
                </c:pt>
                <c:pt idx="270929">
                  <c:v>-12.4511719</c:v>
                </c:pt>
                <c:pt idx="270930">
                  <c:v>44.7998047</c:v>
                </c:pt>
                <c:pt idx="270931">
                  <c:v>83.984375</c:v>
                </c:pt>
                <c:pt idx="270932">
                  <c:v>102.783203</c:v>
                </c:pt>
                <c:pt idx="270933">
                  <c:v>92.6513672</c:v>
                </c:pt>
                <c:pt idx="270934">
                  <c:v>63.5986328</c:v>
                </c:pt>
                <c:pt idx="270935">
                  <c:v>15.0146484</c:v>
                </c:pt>
                <c:pt idx="270936">
                  <c:v>-41.015625</c:v>
                </c:pt>
                <c:pt idx="270937">
                  <c:v>-81.17675779999993</c:v>
                </c:pt>
                <c:pt idx="270938">
                  <c:v>-99.2431641</c:v>
                </c:pt>
                <c:pt idx="270939">
                  <c:v>-97.5341797</c:v>
                </c:pt>
                <c:pt idx="270940">
                  <c:v>-69.58007809999994</c:v>
                </c:pt>
                <c:pt idx="270941">
                  <c:v>-20.38574219999997</c:v>
                </c:pt>
                <c:pt idx="270942">
                  <c:v>38.3300781</c:v>
                </c:pt>
                <c:pt idx="270943">
                  <c:v>85.9375</c:v>
                </c:pt>
                <c:pt idx="270944">
                  <c:v>102.294922</c:v>
                </c:pt>
                <c:pt idx="270945">
                  <c:v>98.0224609</c:v>
                </c:pt>
                <c:pt idx="270946">
                  <c:v>66.52832029999998</c:v>
                </c:pt>
                <c:pt idx="270947">
                  <c:v>23.1933594</c:v>
                </c:pt>
                <c:pt idx="270948">
                  <c:v>-31.8603516</c:v>
                </c:pt>
                <c:pt idx="270949">
                  <c:v>-78.9794922</c:v>
                </c:pt>
                <c:pt idx="270950">
                  <c:v>-103.515625</c:v>
                </c:pt>
                <c:pt idx="270951">
                  <c:v>-98.63281249999996</c:v>
                </c:pt>
                <c:pt idx="270952">
                  <c:v>-71.0449219</c:v>
                </c:pt>
                <c:pt idx="270953">
                  <c:v>-28.1982422</c:v>
                </c:pt>
                <c:pt idx="270954">
                  <c:v>27.2216797</c:v>
                </c:pt>
                <c:pt idx="270955">
                  <c:v>68.9697266</c:v>
                </c:pt>
                <c:pt idx="270956">
                  <c:v>99.7314453</c:v>
                </c:pt>
                <c:pt idx="270957">
                  <c:v>97.77832029999998</c:v>
                </c:pt>
                <c:pt idx="270958">
                  <c:v>69.9462891</c:v>
                </c:pt>
                <c:pt idx="270959">
                  <c:v>34.9121094</c:v>
                </c:pt>
                <c:pt idx="270960">
                  <c:v>-25.2685547</c:v>
                </c:pt>
                <c:pt idx="270961">
                  <c:v>-73.60839839999993</c:v>
                </c:pt>
                <c:pt idx="270962">
                  <c:v>-97.1679688</c:v>
                </c:pt>
                <c:pt idx="270963">
                  <c:v>-95.9472656</c:v>
                </c:pt>
                <c:pt idx="270964">
                  <c:v>-69.0917969</c:v>
                </c:pt>
                <c:pt idx="270965">
                  <c:v>-26.7333984</c:v>
                </c:pt>
                <c:pt idx="270966">
                  <c:v>21.9726562</c:v>
                </c:pt>
                <c:pt idx="270967">
                  <c:v>69.2138672</c:v>
                </c:pt>
                <c:pt idx="270968">
                  <c:v>95.3369141</c:v>
                </c:pt>
                <c:pt idx="270969">
                  <c:v>103.637695</c:v>
                </c:pt>
                <c:pt idx="270970">
                  <c:v>83.3740234</c:v>
                </c:pt>
                <c:pt idx="270971">
                  <c:v>36.2548828</c:v>
                </c:pt>
                <c:pt idx="270972">
                  <c:v>-14.5263672</c:v>
                </c:pt>
                <c:pt idx="270973">
                  <c:v>-70.1904297</c:v>
                </c:pt>
                <c:pt idx="270974">
                  <c:v>-98.75488279999998</c:v>
                </c:pt>
                <c:pt idx="270975">
                  <c:v>-103.759766</c:v>
                </c:pt>
                <c:pt idx="270976">
                  <c:v>-87.5244141</c:v>
                </c:pt>
                <c:pt idx="270977">
                  <c:v>-39.7949219</c:v>
                </c:pt>
                <c:pt idx="270978">
                  <c:v>21.8505859</c:v>
                </c:pt>
                <c:pt idx="270979">
                  <c:v>67.38281249999996</c:v>
                </c:pt>
                <c:pt idx="270980">
                  <c:v>95.2148438</c:v>
                </c:pt>
                <c:pt idx="270981">
                  <c:v>103.027344</c:v>
                </c:pt>
                <c:pt idx="270982">
                  <c:v>84.22851559999998</c:v>
                </c:pt>
                <c:pt idx="270983">
                  <c:v>42.96875</c:v>
                </c:pt>
                <c:pt idx="270984">
                  <c:v>-13.5498047</c:v>
                </c:pt>
                <c:pt idx="270985">
                  <c:v>-59.0820312</c:v>
                </c:pt>
                <c:pt idx="270986">
                  <c:v>-88.9892578</c:v>
                </c:pt>
                <c:pt idx="270987">
                  <c:v>-95.9472656</c:v>
                </c:pt>
                <c:pt idx="270988">
                  <c:v>-81.4208984</c:v>
                </c:pt>
                <c:pt idx="270989">
                  <c:v>-45.0439453</c:v>
                </c:pt>
                <c:pt idx="270990">
                  <c:v>-1.46484375</c:v>
                </c:pt>
                <c:pt idx="270991">
                  <c:v>51.5136719</c:v>
                </c:pt>
                <c:pt idx="270992">
                  <c:v>92.89550779999998</c:v>
                </c:pt>
                <c:pt idx="270993">
                  <c:v>100.097656</c:v>
                </c:pt>
                <c:pt idx="270994">
                  <c:v>81.0546875</c:v>
                </c:pt>
                <c:pt idx="270995">
                  <c:v>46.3867188</c:v>
                </c:pt>
                <c:pt idx="270996">
                  <c:v>-5.615234379999995</c:v>
                </c:pt>
                <c:pt idx="270997">
                  <c:v>-51.7578125</c:v>
                </c:pt>
                <c:pt idx="270998">
                  <c:v>-82.6416016</c:v>
                </c:pt>
                <c:pt idx="270999">
                  <c:v>-98.63281249999996</c:v>
                </c:pt>
                <c:pt idx="271000">
                  <c:v>-86.3037109</c:v>
                </c:pt>
                <c:pt idx="271001">
                  <c:v>-54.4433594</c:v>
                </c:pt>
                <c:pt idx="271002">
                  <c:v>-2.31933594</c:v>
                </c:pt>
                <c:pt idx="271003">
                  <c:v>54.0771484</c:v>
                </c:pt>
                <c:pt idx="271004">
                  <c:v>81.5429688</c:v>
                </c:pt>
                <c:pt idx="271005">
                  <c:v>95.4589844</c:v>
                </c:pt>
                <c:pt idx="271006">
                  <c:v>87.2802734</c:v>
                </c:pt>
                <c:pt idx="271007">
                  <c:v>58.2275391</c:v>
                </c:pt>
                <c:pt idx="271008">
                  <c:v>0.0</c:v>
                </c:pt>
                <c:pt idx="271009">
                  <c:v>-50.0488281</c:v>
                </c:pt>
                <c:pt idx="271010">
                  <c:v>-91.3085938</c:v>
                </c:pt>
                <c:pt idx="271011">
                  <c:v>-100.585938</c:v>
                </c:pt>
                <c:pt idx="271012">
                  <c:v>-88.13476559999998</c:v>
                </c:pt>
                <c:pt idx="271013">
                  <c:v>-56.7626953</c:v>
                </c:pt>
                <c:pt idx="271014">
                  <c:v>1.09863281</c:v>
                </c:pt>
                <c:pt idx="271015">
                  <c:v>50.78125</c:v>
                </c:pt>
                <c:pt idx="271016">
                  <c:v>86.7919922</c:v>
                </c:pt>
                <c:pt idx="271017">
                  <c:v>104.736328</c:v>
                </c:pt>
                <c:pt idx="271018">
                  <c:v>93.5058594</c:v>
                </c:pt>
                <c:pt idx="271019">
                  <c:v>61.8896484</c:v>
                </c:pt>
                <c:pt idx="271020">
                  <c:v>10.6201172</c:v>
                </c:pt>
                <c:pt idx="271021">
                  <c:v>-36.6210938</c:v>
                </c:pt>
                <c:pt idx="271022">
                  <c:v>-81.29882809999998</c:v>
                </c:pt>
                <c:pt idx="271023">
                  <c:v>-108.520508</c:v>
                </c:pt>
                <c:pt idx="271024">
                  <c:v>-99.4873047</c:v>
                </c:pt>
                <c:pt idx="271025">
                  <c:v>-65.3076172</c:v>
                </c:pt>
                <c:pt idx="271026">
                  <c:v>-17.9443359</c:v>
                </c:pt>
                <c:pt idx="271027">
                  <c:v>43.9453125</c:v>
                </c:pt>
                <c:pt idx="271028">
                  <c:v>89.11132809999998</c:v>
                </c:pt>
                <c:pt idx="271029">
                  <c:v>105.224609</c:v>
                </c:pt>
                <c:pt idx="271030">
                  <c:v>92.4072266</c:v>
                </c:pt>
                <c:pt idx="271031">
                  <c:v>62.2558594</c:v>
                </c:pt>
                <c:pt idx="271032">
                  <c:v>17.9443359</c:v>
                </c:pt>
                <c:pt idx="271033">
                  <c:v>-38.8183594</c:v>
                </c:pt>
                <c:pt idx="271034">
                  <c:v>-82.7636719</c:v>
                </c:pt>
                <c:pt idx="271035">
                  <c:v>-102.172852</c:v>
                </c:pt>
                <c:pt idx="271036">
                  <c:v>-95.3369141</c:v>
                </c:pt>
                <c:pt idx="271037">
                  <c:v>-58.2275391</c:v>
                </c:pt>
                <c:pt idx="271038">
                  <c:v>-17.0898438</c:v>
                </c:pt>
                <c:pt idx="271039">
                  <c:v>29.0527344</c:v>
                </c:pt>
                <c:pt idx="271040">
                  <c:v>71.4111328</c:v>
                </c:pt>
                <c:pt idx="271041">
                  <c:v>93.2617188</c:v>
                </c:pt>
                <c:pt idx="271042">
                  <c:v>102.661133</c:v>
                </c:pt>
                <c:pt idx="271043">
                  <c:v>68.9697266</c:v>
                </c:pt>
                <c:pt idx="271044">
                  <c:v>15.3808594</c:v>
                </c:pt>
                <c:pt idx="271045">
                  <c:v>-23.8037109</c:v>
                </c:pt>
                <c:pt idx="271046">
                  <c:v>-65.0634766</c:v>
                </c:pt>
                <c:pt idx="271047">
                  <c:v>-98.2666016</c:v>
                </c:pt>
                <c:pt idx="271048">
                  <c:v>-99.60937499999996</c:v>
                </c:pt>
                <c:pt idx="271049">
                  <c:v>-74.46289059999998</c:v>
                </c:pt>
                <c:pt idx="271050">
                  <c:v>-24.4140625</c:v>
                </c:pt>
                <c:pt idx="271051">
                  <c:v>26.8554688</c:v>
                </c:pt>
                <c:pt idx="271052">
                  <c:v>68.7255859</c:v>
                </c:pt>
                <c:pt idx="271053">
                  <c:v>100.097656</c:v>
                </c:pt>
                <c:pt idx="271054">
                  <c:v>98.1445312</c:v>
                </c:pt>
                <c:pt idx="271055">
                  <c:v>82.7636719</c:v>
                </c:pt>
                <c:pt idx="271056">
                  <c:v>35.7666016</c:v>
                </c:pt>
                <c:pt idx="271057">
                  <c:v>-20.6298828</c:v>
                </c:pt>
                <c:pt idx="271058">
                  <c:v>-68.60351559999998</c:v>
                </c:pt>
                <c:pt idx="271059">
                  <c:v>-99.4873047</c:v>
                </c:pt>
                <c:pt idx="271060">
                  <c:v>-97.90039059999998</c:v>
                </c:pt>
                <c:pt idx="271061">
                  <c:v>-81.0546875</c:v>
                </c:pt>
                <c:pt idx="271062">
                  <c:v>-36.9873047</c:v>
                </c:pt>
                <c:pt idx="271063">
                  <c:v>21.7285156</c:v>
                </c:pt>
                <c:pt idx="271064">
                  <c:v>66.52832029999998</c:v>
                </c:pt>
                <c:pt idx="271065">
                  <c:v>103.637695</c:v>
                </c:pt>
                <c:pt idx="271066">
                  <c:v>104.370117</c:v>
                </c:pt>
                <c:pt idx="271067">
                  <c:v>81.5429688</c:v>
                </c:pt>
                <c:pt idx="271068">
                  <c:v>37.109375</c:v>
                </c:pt>
                <c:pt idx="271069">
                  <c:v>-15.8691406</c:v>
                </c:pt>
                <c:pt idx="271070">
                  <c:v>-61.2792969</c:v>
                </c:pt>
                <c:pt idx="271071">
                  <c:v>-100.952148</c:v>
                </c:pt>
                <c:pt idx="271072">
                  <c:v>-108.032227</c:v>
                </c:pt>
                <c:pt idx="271073">
                  <c:v>-80.8105469</c:v>
                </c:pt>
                <c:pt idx="271074">
                  <c:v>-37.8417969</c:v>
                </c:pt>
                <c:pt idx="271075">
                  <c:v>8.178710939999998</c:v>
                </c:pt>
                <c:pt idx="271076">
                  <c:v>63.9648438</c:v>
                </c:pt>
                <c:pt idx="271077">
                  <c:v>95.5810547</c:v>
                </c:pt>
                <c:pt idx="271078">
                  <c:v>105.224609</c:v>
                </c:pt>
                <c:pt idx="271079">
                  <c:v>90.2099609</c:v>
                </c:pt>
                <c:pt idx="271080">
                  <c:v>40.8935547</c:v>
                </c:pt>
                <c:pt idx="271081">
                  <c:v>-19.4091797</c:v>
                </c:pt>
                <c:pt idx="271082">
                  <c:v>-62.5</c:v>
                </c:pt>
                <c:pt idx="271083">
                  <c:v>-91.9189453</c:v>
                </c:pt>
                <c:pt idx="271084">
                  <c:v>-101.196289</c:v>
                </c:pt>
                <c:pt idx="271085">
                  <c:v>-79.8339844</c:v>
                </c:pt>
                <c:pt idx="271086">
                  <c:v>-42.96875</c:v>
                </c:pt>
                <c:pt idx="271087">
                  <c:v>8.30078125</c:v>
                </c:pt>
                <c:pt idx="271088">
                  <c:v>57.4951172</c:v>
                </c:pt>
                <c:pt idx="271089">
                  <c:v>93.6279297</c:v>
                </c:pt>
                <c:pt idx="271090">
                  <c:v>105.712891</c:v>
                </c:pt>
                <c:pt idx="271091">
                  <c:v>92.77343749999996</c:v>
                </c:pt>
                <c:pt idx="271092">
                  <c:v>51.6357422</c:v>
                </c:pt>
                <c:pt idx="271093">
                  <c:v>-4.394531249999993</c:v>
                </c:pt>
                <c:pt idx="271094">
                  <c:v>-58.83789059999999</c:v>
                </c:pt>
                <c:pt idx="271095">
                  <c:v>-92.4072266</c:v>
                </c:pt>
                <c:pt idx="271096">
                  <c:v>-108.032227</c:v>
                </c:pt>
                <c:pt idx="271097">
                  <c:v>-94.2382812</c:v>
                </c:pt>
                <c:pt idx="271098">
                  <c:v>-53.7109375</c:v>
                </c:pt>
                <c:pt idx="271099">
                  <c:v>-4.02832031</c:v>
                </c:pt>
                <c:pt idx="271100">
                  <c:v>56.2744141</c:v>
                </c:pt>
                <c:pt idx="271101">
                  <c:v>87.5244141</c:v>
                </c:pt>
                <c:pt idx="271102">
                  <c:v>98.0224609</c:v>
                </c:pt>
                <c:pt idx="271103">
                  <c:v>87.2802734</c:v>
                </c:pt>
                <c:pt idx="271104">
                  <c:v>53.4667969</c:v>
                </c:pt>
                <c:pt idx="271105">
                  <c:v>5.49316406</c:v>
                </c:pt>
                <c:pt idx="271106">
                  <c:v>-45.6542969</c:v>
                </c:pt>
                <c:pt idx="271107">
                  <c:v>-87.7685547</c:v>
                </c:pt>
                <c:pt idx="271108">
                  <c:v>-103.759766</c:v>
                </c:pt>
                <c:pt idx="271109">
                  <c:v>-90.08789059999998</c:v>
                </c:pt>
                <c:pt idx="271110">
                  <c:v>-61.7675781</c:v>
                </c:pt>
                <c:pt idx="271111">
                  <c:v>-9.277343749999998</c:v>
                </c:pt>
                <c:pt idx="271112">
                  <c:v>43.3349609</c:v>
                </c:pt>
                <c:pt idx="271113">
                  <c:v>83.6181641</c:v>
                </c:pt>
                <c:pt idx="271114">
                  <c:v>99.3652344</c:v>
                </c:pt>
                <c:pt idx="271115">
                  <c:v>95.5810547</c:v>
                </c:pt>
                <c:pt idx="271116">
                  <c:v>56.1523438</c:v>
                </c:pt>
                <c:pt idx="271117">
                  <c:v>7.56835938</c:v>
                </c:pt>
                <c:pt idx="271118">
                  <c:v>-38.4521484</c:v>
                </c:pt>
                <c:pt idx="271119">
                  <c:v>-80.32226559999998</c:v>
                </c:pt>
                <c:pt idx="271120">
                  <c:v>-96.3134766</c:v>
                </c:pt>
                <c:pt idx="271121">
                  <c:v>-97.65625</c:v>
                </c:pt>
                <c:pt idx="271122">
                  <c:v>-69.9462891</c:v>
                </c:pt>
                <c:pt idx="271123">
                  <c:v>-17.0898438</c:v>
                </c:pt>
                <c:pt idx="271124">
                  <c:v>37.8417969</c:v>
                </c:pt>
                <c:pt idx="271125">
                  <c:v>77.27050779999998</c:v>
                </c:pt>
                <c:pt idx="271126">
                  <c:v>103.027344</c:v>
                </c:pt>
                <c:pt idx="271127">
                  <c:v>94.3603516</c:v>
                </c:pt>
                <c:pt idx="271128">
                  <c:v>70.0683594</c:v>
                </c:pt>
                <c:pt idx="271129">
                  <c:v>19.2871094</c:v>
                </c:pt>
                <c:pt idx="271130">
                  <c:v>-34.6679688</c:v>
                </c:pt>
                <c:pt idx="271131">
                  <c:v>-79.1015625</c:v>
                </c:pt>
                <c:pt idx="271132">
                  <c:v>-110.839844</c:v>
                </c:pt>
                <c:pt idx="271133">
                  <c:v>-105.34668</c:v>
                </c:pt>
                <c:pt idx="271134">
                  <c:v>-67.50488279999998</c:v>
                </c:pt>
                <c:pt idx="271135">
                  <c:v>-15.8691406</c:v>
                </c:pt>
                <c:pt idx="271136">
                  <c:v>30.5175781</c:v>
                </c:pt>
                <c:pt idx="271137">
                  <c:v>77.0263672</c:v>
                </c:pt>
                <c:pt idx="271138">
                  <c:v>103.271484</c:v>
                </c:pt>
                <c:pt idx="271139">
                  <c:v>101.68457</c:v>
                </c:pt>
                <c:pt idx="271140">
                  <c:v>69.7021484</c:v>
                </c:pt>
                <c:pt idx="271141">
                  <c:v>29.0527344</c:v>
                </c:pt>
                <c:pt idx="271142">
                  <c:v>-23.9257812</c:v>
                </c:pt>
                <c:pt idx="271143">
                  <c:v>-75.0732422</c:v>
                </c:pt>
                <c:pt idx="271144">
                  <c:v>-104.248047</c:v>
                </c:pt>
                <c:pt idx="271145">
                  <c:v>-102.172852</c:v>
                </c:pt>
                <c:pt idx="271146">
                  <c:v>-79.5898438</c:v>
                </c:pt>
                <c:pt idx="271147">
                  <c:v>-26.7333984</c:v>
                </c:pt>
                <c:pt idx="271148">
                  <c:v>23.3154297</c:v>
                </c:pt>
                <c:pt idx="271149">
                  <c:v>69.45800779999998</c:v>
                </c:pt>
                <c:pt idx="271150">
                  <c:v>100.830078</c:v>
                </c:pt>
                <c:pt idx="271151">
                  <c:v>101.196289</c:v>
                </c:pt>
                <c:pt idx="271152">
                  <c:v>71.7773438</c:v>
                </c:pt>
                <c:pt idx="271153">
                  <c:v>33.3251953</c:v>
                </c:pt>
                <c:pt idx="271154">
                  <c:v>-22.2167969</c:v>
                </c:pt>
                <c:pt idx="271155">
                  <c:v>-69.2138672</c:v>
                </c:pt>
                <c:pt idx="271156">
                  <c:v>-94.3603516</c:v>
                </c:pt>
                <c:pt idx="271157">
                  <c:v>-95.82519529999998</c:v>
                </c:pt>
                <c:pt idx="271158">
                  <c:v>-71.7773438</c:v>
                </c:pt>
                <c:pt idx="271159">
                  <c:v>-38.3300781</c:v>
                </c:pt>
                <c:pt idx="271160">
                  <c:v>19.1650391</c:v>
                </c:pt>
                <c:pt idx="271161">
                  <c:v>63.1103516</c:v>
                </c:pt>
                <c:pt idx="271162">
                  <c:v>100.708008</c:v>
                </c:pt>
                <c:pt idx="271163">
                  <c:v>103.393555</c:v>
                </c:pt>
                <c:pt idx="271164">
                  <c:v>77.63671879999995</c:v>
                </c:pt>
                <c:pt idx="271165">
                  <c:v>35.5224609</c:v>
                </c:pt>
                <c:pt idx="271166">
                  <c:v>-24.0478516</c:v>
                </c:pt>
                <c:pt idx="271167">
                  <c:v>-69.45800779999998</c:v>
                </c:pt>
                <c:pt idx="271168">
                  <c:v>-96.1914062</c:v>
                </c:pt>
                <c:pt idx="271169">
                  <c:v>-102.783203</c:v>
                </c:pt>
                <c:pt idx="271170">
                  <c:v>-77.14843749999996</c:v>
                </c:pt>
                <c:pt idx="271171">
                  <c:v>-33.3251953</c:v>
                </c:pt>
                <c:pt idx="271172">
                  <c:v>13.9160156</c:v>
                </c:pt>
                <c:pt idx="271173">
                  <c:v>59.5703125</c:v>
                </c:pt>
                <c:pt idx="271174">
                  <c:v>93.87207029999993</c:v>
                </c:pt>
                <c:pt idx="271175">
                  <c:v>101.5625</c:v>
                </c:pt>
                <c:pt idx="271176">
                  <c:v>87.15820309999998</c:v>
                </c:pt>
                <c:pt idx="271177">
                  <c:v>46.0205078</c:v>
                </c:pt>
                <c:pt idx="271178">
                  <c:v>-0.732421875</c:v>
                </c:pt>
                <c:pt idx="271179">
                  <c:v>-60.4248047</c:v>
                </c:pt>
                <c:pt idx="271180">
                  <c:v>-93.1396484</c:v>
                </c:pt>
                <c:pt idx="271181">
                  <c:v>-104.003906</c:v>
                </c:pt>
                <c:pt idx="271182">
                  <c:v>-92.77343749999996</c:v>
                </c:pt>
                <c:pt idx="271183">
                  <c:v>-50.6591797</c:v>
                </c:pt>
                <c:pt idx="271184">
                  <c:v>0.48828125</c:v>
                </c:pt>
                <c:pt idx="271185">
                  <c:v>54.5654297</c:v>
                </c:pt>
                <c:pt idx="271186">
                  <c:v>92.77343749999996</c:v>
                </c:pt>
                <c:pt idx="271187">
                  <c:v>103.027344</c:v>
                </c:pt>
                <c:pt idx="271188">
                  <c:v>86.6699219</c:v>
                </c:pt>
                <c:pt idx="271189">
                  <c:v>53.4667969</c:v>
                </c:pt>
                <c:pt idx="271190">
                  <c:v>8.05664062</c:v>
                </c:pt>
                <c:pt idx="271191">
                  <c:v>-49.3164062</c:v>
                </c:pt>
                <c:pt idx="271192">
                  <c:v>-91.6748047</c:v>
                </c:pt>
                <c:pt idx="271193">
                  <c:v>-97.0458984</c:v>
                </c:pt>
                <c:pt idx="271194">
                  <c:v>-86.7919922</c:v>
                </c:pt>
                <c:pt idx="271195">
                  <c:v>-54.0771484</c:v>
                </c:pt>
                <c:pt idx="271196">
                  <c:v>0.9765625</c:v>
                </c:pt>
                <c:pt idx="271197">
                  <c:v>52.734375</c:v>
                </c:pt>
                <c:pt idx="271198">
                  <c:v>88.5009766</c:v>
                </c:pt>
                <c:pt idx="271199">
                  <c:v>109.25293</c:v>
                </c:pt>
                <c:pt idx="271200">
                  <c:v>97.65625</c:v>
                </c:pt>
                <c:pt idx="271201">
                  <c:v>66.0400391</c:v>
                </c:pt>
                <c:pt idx="271202">
                  <c:v>7.56835938</c:v>
                </c:pt>
                <c:pt idx="271203">
                  <c:v>-54.6875</c:v>
                </c:pt>
                <c:pt idx="271204">
                  <c:v>-91.6748047</c:v>
                </c:pt>
                <c:pt idx="271205">
                  <c:v>-101.074219</c:v>
                </c:pt>
                <c:pt idx="271206">
                  <c:v>-98.75488279999998</c:v>
                </c:pt>
                <c:pt idx="271207">
                  <c:v>-62.8662109</c:v>
                </c:pt>
                <c:pt idx="271208">
                  <c:v>-10.8642578</c:v>
                </c:pt>
                <c:pt idx="271209">
                  <c:v>45.1660156</c:v>
                </c:pt>
                <c:pt idx="271210">
                  <c:v>85.3271484</c:v>
                </c:pt>
                <c:pt idx="271211">
                  <c:v>102.172852</c:v>
                </c:pt>
                <c:pt idx="271212">
                  <c:v>90.94238279999998</c:v>
                </c:pt>
                <c:pt idx="271213">
                  <c:v>62.0117188</c:v>
                </c:pt>
                <c:pt idx="271214">
                  <c:v>10.2539062</c:v>
                </c:pt>
                <c:pt idx="271215">
                  <c:v>-36.6210938</c:v>
                </c:pt>
                <c:pt idx="271216">
                  <c:v>-82.5195312</c:v>
                </c:pt>
                <c:pt idx="271217">
                  <c:v>-98.38867190000001</c:v>
                </c:pt>
                <c:pt idx="271218">
                  <c:v>-92.1630859</c:v>
                </c:pt>
                <c:pt idx="271219">
                  <c:v>-63.5986328</c:v>
                </c:pt>
                <c:pt idx="271220">
                  <c:v>-18.3105469</c:v>
                </c:pt>
                <c:pt idx="271221">
                  <c:v>33.203125</c:v>
                </c:pt>
                <c:pt idx="271222">
                  <c:v>83.3740234</c:v>
                </c:pt>
                <c:pt idx="271223">
                  <c:v>101.928711</c:v>
                </c:pt>
                <c:pt idx="271224">
                  <c:v>101.318359</c:v>
                </c:pt>
                <c:pt idx="271225">
                  <c:v>69.2138672</c:v>
                </c:pt>
                <c:pt idx="271226">
                  <c:v>21.8505859</c:v>
                </c:pt>
                <c:pt idx="271227">
                  <c:v>-35.2783203</c:v>
                </c:pt>
                <c:pt idx="271228">
                  <c:v>-75.8056641</c:v>
                </c:pt>
                <c:pt idx="271229">
                  <c:v>-100.219727</c:v>
                </c:pt>
                <c:pt idx="271230">
                  <c:v>-99.85351559999998</c:v>
                </c:pt>
                <c:pt idx="271231">
                  <c:v>-68.1152344</c:v>
                </c:pt>
                <c:pt idx="271232">
                  <c:v>-24.4140625</c:v>
                </c:pt>
                <c:pt idx="271233">
                  <c:v>28.8085938</c:v>
                </c:pt>
                <c:pt idx="271234">
                  <c:v>71.6552734</c:v>
                </c:pt>
                <c:pt idx="271235">
                  <c:v>104.858398</c:v>
                </c:pt>
                <c:pt idx="271236">
                  <c:v>106.445312</c:v>
                </c:pt>
                <c:pt idx="271237">
                  <c:v>77.8808594</c:v>
                </c:pt>
                <c:pt idx="271238">
                  <c:v>28.9306641</c:v>
                </c:pt>
                <c:pt idx="271239">
                  <c:v>-26.0009766</c:v>
                </c:pt>
                <c:pt idx="271240">
                  <c:v>-72.3876953</c:v>
                </c:pt>
                <c:pt idx="271241">
                  <c:v>-98.38867190000001</c:v>
                </c:pt>
                <c:pt idx="271242">
                  <c:v>-103.515625</c:v>
                </c:pt>
                <c:pt idx="271243">
                  <c:v>-70.3125</c:v>
                </c:pt>
                <c:pt idx="271244">
                  <c:v>-33.5693359</c:v>
                </c:pt>
                <c:pt idx="271245">
                  <c:v>24.5361328</c:v>
                </c:pt>
                <c:pt idx="271246">
                  <c:v>70.9228516</c:v>
                </c:pt>
                <c:pt idx="271247">
                  <c:v>96.1914062</c:v>
                </c:pt>
                <c:pt idx="271248">
                  <c:v>103.637695</c:v>
                </c:pt>
                <c:pt idx="271249">
                  <c:v>73.60839839999993</c:v>
                </c:pt>
                <c:pt idx="271250">
                  <c:v>24.7802734</c:v>
                </c:pt>
                <c:pt idx="271251">
                  <c:v>-18.7988281</c:v>
                </c:pt>
                <c:pt idx="271252">
                  <c:v>-63.1103516</c:v>
                </c:pt>
                <c:pt idx="271253">
                  <c:v>-92.4072266</c:v>
                </c:pt>
                <c:pt idx="271254">
                  <c:v>-99.7314453</c:v>
                </c:pt>
                <c:pt idx="271255">
                  <c:v>-80.68847659999993</c:v>
                </c:pt>
                <c:pt idx="271256">
                  <c:v>-43.2128906</c:v>
                </c:pt>
                <c:pt idx="271257">
                  <c:v>14.0380859</c:v>
                </c:pt>
                <c:pt idx="271258">
                  <c:v>60.18066409999999</c:v>
                </c:pt>
                <c:pt idx="271259">
                  <c:v>98.38867190000001</c:v>
                </c:pt>
                <c:pt idx="271260">
                  <c:v>106.079102</c:v>
                </c:pt>
                <c:pt idx="271261">
                  <c:v>77.5146484</c:v>
                </c:pt>
                <c:pt idx="271262">
                  <c:v>32.7148438</c:v>
                </c:pt>
                <c:pt idx="271263">
                  <c:v>-15.2587891</c:v>
                </c:pt>
                <c:pt idx="271264">
                  <c:v>-59.3261719</c:v>
                </c:pt>
                <c:pt idx="271265">
                  <c:v>-91.6748047</c:v>
                </c:pt>
                <c:pt idx="271266">
                  <c:v>-100.708008</c:v>
                </c:pt>
                <c:pt idx="271267">
                  <c:v>-84.7167969</c:v>
                </c:pt>
                <c:pt idx="271268">
                  <c:v>-42.7246094</c:v>
                </c:pt>
                <c:pt idx="271269">
                  <c:v>10.9863281</c:v>
                </c:pt>
                <c:pt idx="271270">
                  <c:v>64.57519529999998</c:v>
                </c:pt>
                <c:pt idx="271271">
                  <c:v>98.2666016</c:v>
                </c:pt>
                <c:pt idx="271272">
                  <c:v>105.712891</c:v>
                </c:pt>
                <c:pt idx="271273">
                  <c:v>93.5058594</c:v>
                </c:pt>
                <c:pt idx="271274">
                  <c:v>45.7763672</c:v>
                </c:pt>
                <c:pt idx="271275">
                  <c:v>-3.41796875</c:v>
                </c:pt>
                <c:pt idx="271276">
                  <c:v>-52.6123047</c:v>
                </c:pt>
                <c:pt idx="271277">
                  <c:v>-91.9189453</c:v>
                </c:pt>
                <c:pt idx="271278">
                  <c:v>-105.59082</c:v>
                </c:pt>
                <c:pt idx="271279">
                  <c:v>-93.1396484</c:v>
                </c:pt>
                <c:pt idx="271280">
                  <c:v>-47.7294922</c:v>
                </c:pt>
                <c:pt idx="271281">
                  <c:v>1.953125</c:v>
                </c:pt>
                <c:pt idx="271282">
                  <c:v>55.0537109</c:v>
                </c:pt>
                <c:pt idx="271283">
                  <c:v>94.97070309999998</c:v>
                </c:pt>
                <c:pt idx="271284">
                  <c:v>102.416992</c:v>
                </c:pt>
                <c:pt idx="271285">
                  <c:v>93.1396484</c:v>
                </c:pt>
                <c:pt idx="271286">
                  <c:v>56.2744141</c:v>
                </c:pt>
                <c:pt idx="271287">
                  <c:v>6.103515619999995</c:v>
                </c:pt>
                <c:pt idx="271288">
                  <c:v>-57.2509766</c:v>
                </c:pt>
                <c:pt idx="271289">
                  <c:v>-86.3037109</c:v>
                </c:pt>
                <c:pt idx="271290">
                  <c:v>-100.463867</c:v>
                </c:pt>
                <c:pt idx="271291">
                  <c:v>-95.9472656</c:v>
                </c:pt>
                <c:pt idx="271292">
                  <c:v>-51.2695312</c:v>
                </c:pt>
                <c:pt idx="271293">
                  <c:v>-2.44140625</c:v>
                </c:pt>
                <c:pt idx="271294">
                  <c:v>49.5605469</c:v>
                </c:pt>
                <c:pt idx="271295">
                  <c:v>90.82031249999996</c:v>
                </c:pt>
                <c:pt idx="271296">
                  <c:v>99.7314453</c:v>
                </c:pt>
                <c:pt idx="271297">
                  <c:v>91.6748047</c:v>
                </c:pt>
                <c:pt idx="271298">
                  <c:v>62.0117188</c:v>
                </c:pt>
                <c:pt idx="271299">
                  <c:v>9.155273439999998</c:v>
                </c:pt>
                <c:pt idx="271300">
                  <c:v>-43.4570312</c:v>
                </c:pt>
                <c:pt idx="271301">
                  <c:v>-87.03613279999998</c:v>
                </c:pt>
                <c:pt idx="271302">
                  <c:v>-105.224609</c:v>
                </c:pt>
                <c:pt idx="271303">
                  <c:v>-93.6279297</c:v>
                </c:pt>
                <c:pt idx="271304">
                  <c:v>-60.0585938</c:v>
                </c:pt>
                <c:pt idx="271305">
                  <c:v>-10.3759766</c:v>
                </c:pt>
                <c:pt idx="271306">
                  <c:v>47.7294922</c:v>
                </c:pt>
                <c:pt idx="271307">
                  <c:v>88.5009766</c:v>
                </c:pt>
                <c:pt idx="271308">
                  <c:v>104.980469</c:v>
                </c:pt>
                <c:pt idx="271309">
                  <c:v>98.0224609</c:v>
                </c:pt>
                <c:pt idx="271310">
                  <c:v>67.38281249999996</c:v>
                </c:pt>
                <c:pt idx="271311">
                  <c:v>19.2871094</c:v>
                </c:pt>
                <c:pt idx="271312">
                  <c:v>-37.5976562</c:v>
                </c:pt>
                <c:pt idx="271313">
                  <c:v>-83.0078125</c:v>
                </c:pt>
                <c:pt idx="271314">
                  <c:v>-98.1445312</c:v>
                </c:pt>
                <c:pt idx="271315">
                  <c:v>-98.2666016</c:v>
                </c:pt>
                <c:pt idx="271316">
                  <c:v>-65.9179688</c:v>
                </c:pt>
                <c:pt idx="271317">
                  <c:v>-19.1650391</c:v>
                </c:pt>
                <c:pt idx="271318">
                  <c:v>34.6679688</c:v>
                </c:pt>
                <c:pt idx="271319">
                  <c:v>79.4677734</c:v>
                </c:pt>
                <c:pt idx="271320">
                  <c:v>103.027344</c:v>
                </c:pt>
                <c:pt idx="271321">
                  <c:v>105.34668</c:v>
                </c:pt>
                <c:pt idx="271322">
                  <c:v>67.9931641</c:v>
                </c:pt>
                <c:pt idx="271323">
                  <c:v>18.1884766</c:v>
                </c:pt>
                <c:pt idx="271324">
                  <c:v>-27.2216797</c:v>
                </c:pt>
                <c:pt idx="271325">
                  <c:v>-81.4208984</c:v>
                </c:pt>
                <c:pt idx="271326">
                  <c:v>-99.3652344</c:v>
                </c:pt>
                <c:pt idx="271327">
                  <c:v>-98.0224609</c:v>
                </c:pt>
                <c:pt idx="271328">
                  <c:v>-66.40625</c:v>
                </c:pt>
                <c:pt idx="271329">
                  <c:v>-23.1933594</c:v>
                </c:pt>
                <c:pt idx="271330">
                  <c:v>25.7568359</c:v>
                </c:pt>
                <c:pt idx="271331">
                  <c:v>72.9980469</c:v>
                </c:pt>
                <c:pt idx="271332">
                  <c:v>98.5107422</c:v>
                </c:pt>
                <c:pt idx="271333">
                  <c:v>97.2900391</c:v>
                </c:pt>
                <c:pt idx="271334">
                  <c:v>74.3408203</c:v>
                </c:pt>
                <c:pt idx="271335">
                  <c:v>24.90234379999998</c:v>
                </c:pt>
                <c:pt idx="271336">
                  <c:v>-23.5595703</c:v>
                </c:pt>
                <c:pt idx="271337">
                  <c:v>-67.2607422</c:v>
                </c:pt>
                <c:pt idx="271338">
                  <c:v>-94.1162109</c:v>
                </c:pt>
                <c:pt idx="271339">
                  <c:v>-98.38867190000001</c:v>
                </c:pt>
                <c:pt idx="271340">
                  <c:v>-77.5146484</c:v>
                </c:pt>
                <c:pt idx="271341">
                  <c:v>-31.6162109</c:v>
                </c:pt>
                <c:pt idx="271342">
                  <c:v>30.5175781</c:v>
                </c:pt>
                <c:pt idx="271343">
                  <c:v>71.8994141</c:v>
                </c:pt>
                <c:pt idx="271344">
                  <c:v>93.2617188</c:v>
                </c:pt>
                <c:pt idx="271345">
                  <c:v>102.905273</c:v>
                </c:pt>
                <c:pt idx="271346">
                  <c:v>80.32226559999998</c:v>
                </c:pt>
                <c:pt idx="271347">
                  <c:v>23.4375</c:v>
                </c:pt>
                <c:pt idx="271348">
                  <c:v>-28.6865234</c:v>
                </c:pt>
                <c:pt idx="271349">
                  <c:v>-66.1621094</c:v>
                </c:pt>
                <c:pt idx="271350">
                  <c:v>-92.1630859</c:v>
                </c:pt>
                <c:pt idx="271351">
                  <c:v>-99.9755859</c:v>
                </c:pt>
                <c:pt idx="271352">
                  <c:v>-87.4023438</c:v>
                </c:pt>
                <c:pt idx="271353">
                  <c:v>-37.3535156</c:v>
                </c:pt>
                <c:pt idx="271354">
                  <c:v>24.1699219</c:v>
                </c:pt>
                <c:pt idx="271355">
                  <c:v>61.7675781</c:v>
                </c:pt>
                <c:pt idx="271356">
                  <c:v>95.0927734</c:v>
                </c:pt>
                <c:pt idx="271357">
                  <c:v>103.515625</c:v>
                </c:pt>
                <c:pt idx="271358">
                  <c:v>83.6181641</c:v>
                </c:pt>
                <c:pt idx="271359">
                  <c:v>38.5742188</c:v>
                </c:pt>
                <c:pt idx="271360">
                  <c:v>-7.08007812</c:v>
                </c:pt>
                <c:pt idx="271361">
                  <c:v>-57.0068359</c:v>
                </c:pt>
                <c:pt idx="271362">
                  <c:v>-93.75</c:v>
                </c:pt>
                <c:pt idx="271363">
                  <c:v>-101.44043</c:v>
                </c:pt>
                <c:pt idx="271364">
                  <c:v>-81.66503909999996</c:v>
                </c:pt>
                <c:pt idx="271365">
                  <c:v>-38.5742188</c:v>
                </c:pt>
                <c:pt idx="271366">
                  <c:v>10.0097656</c:v>
                </c:pt>
                <c:pt idx="271367">
                  <c:v>59.4482422</c:v>
                </c:pt>
                <c:pt idx="271368">
                  <c:v>90.57617190000001</c:v>
                </c:pt>
                <c:pt idx="271369">
                  <c:v>102.783203</c:v>
                </c:pt>
                <c:pt idx="271370">
                  <c:v>90.94238279999998</c:v>
                </c:pt>
                <c:pt idx="271371">
                  <c:v>42.6025391</c:v>
                </c:pt>
                <c:pt idx="271372">
                  <c:v>-9.88769531</c:v>
                </c:pt>
                <c:pt idx="271373">
                  <c:v>-56.640625</c:v>
                </c:pt>
                <c:pt idx="271374">
                  <c:v>-94.84863279999998</c:v>
                </c:pt>
                <c:pt idx="271375">
                  <c:v>-103.515625</c:v>
                </c:pt>
                <c:pt idx="271376">
                  <c:v>-93.9941406</c:v>
                </c:pt>
                <c:pt idx="271377">
                  <c:v>-51.0253906</c:v>
                </c:pt>
                <c:pt idx="271378">
                  <c:v>-0.732421875</c:v>
                </c:pt>
                <c:pt idx="271379">
                  <c:v>52.9785156</c:v>
                </c:pt>
                <c:pt idx="271380">
                  <c:v>93.5058594</c:v>
                </c:pt>
                <c:pt idx="271381">
                  <c:v>102.050781</c:v>
                </c:pt>
                <c:pt idx="271382">
                  <c:v>83.7402344</c:v>
                </c:pt>
                <c:pt idx="271383">
                  <c:v>61.2792969</c:v>
                </c:pt>
                <c:pt idx="271384">
                  <c:v>2.19726562</c:v>
                </c:pt>
                <c:pt idx="271385">
                  <c:v>-50.9033203</c:v>
                </c:pt>
                <c:pt idx="271386">
                  <c:v>-91.6748047</c:v>
                </c:pt>
                <c:pt idx="271387">
                  <c:v>-105.102539</c:v>
                </c:pt>
                <c:pt idx="271388">
                  <c:v>-98.5107422</c:v>
                </c:pt>
                <c:pt idx="271389">
                  <c:v>-58.83789059999999</c:v>
                </c:pt>
                <c:pt idx="271390">
                  <c:v>-3.90625</c:v>
                </c:pt>
                <c:pt idx="271391">
                  <c:v>46.3867188</c:v>
                </c:pt>
                <c:pt idx="271392">
                  <c:v>88.5009766</c:v>
                </c:pt>
                <c:pt idx="271393">
                  <c:v>98.5107422</c:v>
                </c:pt>
                <c:pt idx="271394">
                  <c:v>89.5996094</c:v>
                </c:pt>
                <c:pt idx="271395">
                  <c:v>58.1054688</c:v>
                </c:pt>
                <c:pt idx="271396">
                  <c:v>8.178710939999998</c:v>
                </c:pt>
                <c:pt idx="271397">
                  <c:v>-42.7246094</c:v>
                </c:pt>
                <c:pt idx="271398">
                  <c:v>-80.078125</c:v>
                </c:pt>
                <c:pt idx="271399">
                  <c:v>-100.952148</c:v>
                </c:pt>
                <c:pt idx="271400">
                  <c:v>-91.3085938</c:v>
                </c:pt>
                <c:pt idx="271401">
                  <c:v>-64.9414062</c:v>
                </c:pt>
                <c:pt idx="271402">
                  <c:v>-14.4042969</c:v>
                </c:pt>
                <c:pt idx="271403">
                  <c:v>41.8701172</c:v>
                </c:pt>
                <c:pt idx="271404">
                  <c:v>80.5664062</c:v>
                </c:pt>
                <c:pt idx="271405">
                  <c:v>97.0458984</c:v>
                </c:pt>
                <c:pt idx="271406">
                  <c:v>95.82519529999998</c:v>
                </c:pt>
                <c:pt idx="271407">
                  <c:v>66.1621094</c:v>
                </c:pt>
                <c:pt idx="271408">
                  <c:v>16.6015625</c:v>
                </c:pt>
                <c:pt idx="271409">
                  <c:v>-34.4238281</c:v>
                </c:pt>
                <c:pt idx="271410">
                  <c:v>-83.984375</c:v>
                </c:pt>
                <c:pt idx="271411">
                  <c:v>-96.80175779999998</c:v>
                </c:pt>
                <c:pt idx="271412">
                  <c:v>-91.55273440000001</c:v>
                </c:pt>
                <c:pt idx="271413">
                  <c:v>-63.7207031</c:v>
                </c:pt>
                <c:pt idx="271414">
                  <c:v>-21.9726562</c:v>
                </c:pt>
                <c:pt idx="271415">
                  <c:v>38.5742188</c:v>
                </c:pt>
                <c:pt idx="271416">
                  <c:v>77.14843749999996</c:v>
                </c:pt>
                <c:pt idx="271417">
                  <c:v>107.177734</c:v>
                </c:pt>
                <c:pt idx="271418">
                  <c:v>97.5341797</c:v>
                </c:pt>
                <c:pt idx="271419">
                  <c:v>70.0683594</c:v>
                </c:pt>
                <c:pt idx="271420">
                  <c:v>24.90234379999998</c:v>
                </c:pt>
                <c:pt idx="271421">
                  <c:v>-33.0810547</c:v>
                </c:pt>
                <c:pt idx="271422">
                  <c:v>-73.7304688</c:v>
                </c:pt>
                <c:pt idx="271423">
                  <c:v>-104.614258</c:v>
                </c:pt>
                <c:pt idx="271424">
                  <c:v>-103.637695</c:v>
                </c:pt>
                <c:pt idx="271425">
                  <c:v>-64.6972656</c:v>
                </c:pt>
                <c:pt idx="271426">
                  <c:v>-17.3339844</c:v>
                </c:pt>
                <c:pt idx="271427">
                  <c:v>31.7382812</c:v>
                </c:pt>
                <c:pt idx="271428">
                  <c:v>73.2421875</c:v>
                </c:pt>
                <c:pt idx="271429">
                  <c:v>105.957031</c:v>
                </c:pt>
                <c:pt idx="271430">
                  <c:v>100.585938</c:v>
                </c:pt>
                <c:pt idx="271431">
                  <c:v>70.67871089999993</c:v>
                </c:pt>
                <c:pt idx="271432">
                  <c:v>25.5126953</c:v>
                </c:pt>
                <c:pt idx="271433">
                  <c:v>-26.6113281</c:v>
                </c:pt>
                <c:pt idx="271434">
                  <c:v>-68.7255859</c:v>
                </c:pt>
                <c:pt idx="271435">
                  <c:v>-98.5107422</c:v>
                </c:pt>
                <c:pt idx="271436">
                  <c:v>-107.666016</c:v>
                </c:pt>
                <c:pt idx="271437">
                  <c:v>-76.0498047</c:v>
                </c:pt>
                <c:pt idx="271438">
                  <c:v>-27.9541016</c:v>
                </c:pt>
                <c:pt idx="271439">
                  <c:v>25.2685547</c:v>
                </c:pt>
                <c:pt idx="271440">
                  <c:v>72.1435547</c:v>
                </c:pt>
                <c:pt idx="271441">
                  <c:v>100.341797</c:v>
                </c:pt>
                <c:pt idx="271442">
                  <c:v>97.2900391</c:v>
                </c:pt>
                <c:pt idx="271443">
                  <c:v>75.19531249999996</c:v>
                </c:pt>
                <c:pt idx="271444">
                  <c:v>38.6962891</c:v>
                </c:pt>
                <c:pt idx="271445">
                  <c:v>-16.4794922</c:v>
                </c:pt>
                <c:pt idx="271446">
                  <c:v>-69.8242188</c:v>
                </c:pt>
                <c:pt idx="271447">
                  <c:v>-91.55273440000001</c:v>
                </c:pt>
                <c:pt idx="271448">
                  <c:v>-105.834961</c:v>
                </c:pt>
                <c:pt idx="271449">
                  <c:v>-89.5996094</c:v>
                </c:pt>
                <c:pt idx="271450">
                  <c:v>-36.8652344</c:v>
                </c:pt>
                <c:pt idx="271451">
                  <c:v>24.5361328</c:v>
                </c:pt>
                <c:pt idx="271452">
                  <c:v>68.8476562</c:v>
                </c:pt>
                <c:pt idx="271453">
                  <c:v>93.6279297</c:v>
                </c:pt>
                <c:pt idx="271454">
                  <c:v>99.7314453</c:v>
                </c:pt>
                <c:pt idx="271455">
                  <c:v>81.17675779999993</c:v>
                </c:pt>
                <c:pt idx="271456">
                  <c:v>39.7949219</c:v>
                </c:pt>
                <c:pt idx="271457">
                  <c:v>-14.5263672</c:v>
                </c:pt>
                <c:pt idx="271458">
                  <c:v>-55.5419922</c:v>
                </c:pt>
                <c:pt idx="271459">
                  <c:v>-96.4355469</c:v>
                </c:pt>
                <c:pt idx="271460">
                  <c:v>-101.074219</c:v>
                </c:pt>
                <c:pt idx="271461">
                  <c:v>-83.6181641</c:v>
                </c:pt>
                <c:pt idx="271462">
                  <c:v>-42.4804688</c:v>
                </c:pt>
                <c:pt idx="271463">
                  <c:v>11.2304688</c:v>
                </c:pt>
                <c:pt idx="271464">
                  <c:v>58.83789059999999</c:v>
                </c:pt>
                <c:pt idx="271465">
                  <c:v>97.65625</c:v>
                </c:pt>
                <c:pt idx="271466">
                  <c:v>103.027344</c:v>
                </c:pt>
                <c:pt idx="271467">
                  <c:v>82.7636719</c:v>
                </c:pt>
                <c:pt idx="271468">
                  <c:v>42.6025391</c:v>
                </c:pt>
                <c:pt idx="271469">
                  <c:v>-5.49316406</c:v>
                </c:pt>
                <c:pt idx="271470">
                  <c:v>-54.6875</c:v>
                </c:pt>
                <c:pt idx="271471">
                  <c:v>-87.7685547</c:v>
                </c:pt>
                <c:pt idx="271472">
                  <c:v>-100.830078</c:v>
                </c:pt>
                <c:pt idx="271473">
                  <c:v>-88.13476559999998</c:v>
                </c:pt>
                <c:pt idx="271474">
                  <c:v>-52.6123047</c:v>
                </c:pt>
                <c:pt idx="271475">
                  <c:v>0.610351562</c:v>
                </c:pt>
                <c:pt idx="271476">
                  <c:v>55.4199219</c:v>
                </c:pt>
                <c:pt idx="271477">
                  <c:v>87.7685547</c:v>
                </c:pt>
                <c:pt idx="271478">
                  <c:v>102.905273</c:v>
                </c:pt>
                <c:pt idx="271479">
                  <c:v>88.62304690000001</c:v>
                </c:pt>
                <c:pt idx="271480">
                  <c:v>58.3496094</c:v>
                </c:pt>
                <c:pt idx="271481">
                  <c:v>2.07519531</c:v>
                </c:pt>
                <c:pt idx="271482">
                  <c:v>-52.6123047</c:v>
                </c:pt>
                <c:pt idx="271483">
                  <c:v>-88.5009766</c:v>
                </c:pt>
                <c:pt idx="271484">
                  <c:v>-107.910156</c:v>
                </c:pt>
                <c:pt idx="271485">
                  <c:v>-99.60937499999996</c:v>
                </c:pt>
                <c:pt idx="271486">
                  <c:v>-57.9833984</c:v>
                </c:pt>
                <c:pt idx="271487">
                  <c:v>-11.3525391</c:v>
                </c:pt>
                <c:pt idx="271488">
                  <c:v>45.1660156</c:v>
                </c:pt>
                <c:pt idx="271489">
                  <c:v>79.9560547</c:v>
                </c:pt>
                <c:pt idx="271490">
                  <c:v>103.759766</c:v>
                </c:pt>
                <c:pt idx="271491">
                  <c:v>98.2666016</c:v>
                </c:pt>
                <c:pt idx="271492">
                  <c:v>58.3496094</c:v>
                </c:pt>
                <c:pt idx="271493">
                  <c:v>12.5732422</c:v>
                </c:pt>
                <c:pt idx="271494">
                  <c:v>-39.6728516</c:v>
                </c:pt>
                <c:pt idx="271495">
                  <c:v>-84.5947266</c:v>
                </c:pt>
                <c:pt idx="271496">
                  <c:v>-102.294922</c:v>
                </c:pt>
                <c:pt idx="271497">
                  <c:v>-98.75488279999998</c:v>
                </c:pt>
                <c:pt idx="271498">
                  <c:v>-61.5234375</c:v>
                </c:pt>
                <c:pt idx="271499">
                  <c:v>-12.4511719</c:v>
                </c:pt>
                <c:pt idx="271500">
                  <c:v>46.6308594</c:v>
                </c:pt>
                <c:pt idx="271501">
                  <c:v>89.35546879999995</c:v>
                </c:pt>
                <c:pt idx="271502">
                  <c:v>105.224609</c:v>
                </c:pt>
                <c:pt idx="271503">
                  <c:v>100.219727</c:v>
                </c:pt>
                <c:pt idx="271504">
                  <c:v>66.65039059999994</c:v>
                </c:pt>
                <c:pt idx="271505">
                  <c:v>12.4511719</c:v>
                </c:pt>
                <c:pt idx="271506">
                  <c:v>-42.1142578</c:v>
                </c:pt>
                <c:pt idx="271507">
                  <c:v>-83.8623047</c:v>
                </c:pt>
                <c:pt idx="271508">
                  <c:v>-105.834961</c:v>
                </c:pt>
                <c:pt idx="271509">
                  <c:v>-92.2851562</c:v>
                </c:pt>
                <c:pt idx="271510">
                  <c:v>-62.1337891</c:v>
                </c:pt>
                <c:pt idx="271511">
                  <c:v>-14.5263672</c:v>
                </c:pt>
                <c:pt idx="271512">
                  <c:v>34.4238281</c:v>
                </c:pt>
                <c:pt idx="271513">
                  <c:v>74.0966797</c:v>
                </c:pt>
                <c:pt idx="271514">
                  <c:v>109.130859</c:v>
                </c:pt>
                <c:pt idx="271515">
                  <c:v>97.0458984</c:v>
                </c:pt>
                <c:pt idx="271516">
                  <c:v>64.453125</c:v>
                </c:pt>
                <c:pt idx="271517">
                  <c:v>17.9443359</c:v>
                </c:pt>
                <c:pt idx="271518">
                  <c:v>-30.0292969</c:v>
                </c:pt>
                <c:pt idx="271519">
                  <c:v>-77.75878909999996</c:v>
                </c:pt>
                <c:pt idx="271520">
                  <c:v>-102.905273</c:v>
                </c:pt>
                <c:pt idx="271521">
                  <c:v>-101.806641</c:v>
                </c:pt>
                <c:pt idx="271522">
                  <c:v>-73.48632809999998</c:v>
                </c:pt>
                <c:pt idx="271523">
                  <c:v>-26.9775391</c:v>
                </c:pt>
                <c:pt idx="271524">
                  <c:v>29.7851562</c:v>
                </c:pt>
                <c:pt idx="271525">
                  <c:v>80.32226559999998</c:v>
                </c:pt>
                <c:pt idx="271526">
                  <c:v>105.224609</c:v>
                </c:pt>
                <c:pt idx="271527">
                  <c:v>100.097656</c:v>
                </c:pt>
                <c:pt idx="271528">
                  <c:v>77.27050779999998</c:v>
                </c:pt>
                <c:pt idx="271529">
                  <c:v>28.3203125</c:v>
                </c:pt>
                <c:pt idx="271530">
                  <c:v>-26.8554688</c:v>
                </c:pt>
                <c:pt idx="271531">
                  <c:v>-68.60351559999998</c:v>
                </c:pt>
                <c:pt idx="271532">
                  <c:v>-97.2900391</c:v>
                </c:pt>
                <c:pt idx="271533">
                  <c:v>-106.689453</c:v>
                </c:pt>
                <c:pt idx="271534">
                  <c:v>-78.0029297</c:v>
                </c:pt>
                <c:pt idx="271535">
                  <c:v>-31.98242189999997</c:v>
                </c:pt>
                <c:pt idx="271536">
                  <c:v>19.1650391</c:v>
                </c:pt>
                <c:pt idx="271537">
                  <c:v>66.2841797</c:v>
                </c:pt>
                <c:pt idx="271538">
                  <c:v>103.271484</c:v>
                </c:pt>
                <c:pt idx="271539">
                  <c:v>101.806641</c:v>
                </c:pt>
                <c:pt idx="271540">
                  <c:v>78.4912109</c:v>
                </c:pt>
                <c:pt idx="271541">
                  <c:v>41.1376953</c:v>
                </c:pt>
                <c:pt idx="271542">
                  <c:v>-14.2822266</c:v>
                </c:pt>
                <c:pt idx="271543">
                  <c:v>-64.8193359</c:v>
                </c:pt>
                <c:pt idx="271544">
                  <c:v>-100.830078</c:v>
                </c:pt>
                <c:pt idx="271545">
                  <c:v>-108.276367</c:v>
                </c:pt>
                <c:pt idx="271546">
                  <c:v>-88.9892578</c:v>
                </c:pt>
                <c:pt idx="271547">
                  <c:v>-51.6357422</c:v>
                </c:pt>
                <c:pt idx="271548">
                  <c:v>6.835937499999997</c:v>
                </c:pt>
                <c:pt idx="271549">
                  <c:v>62.7441406</c:v>
                </c:pt>
                <c:pt idx="271550">
                  <c:v>102.172852</c:v>
                </c:pt>
                <c:pt idx="271551">
                  <c:v>102.050781</c:v>
                </c:pt>
                <c:pt idx="271552">
                  <c:v>87.15820309999998</c:v>
                </c:pt>
                <c:pt idx="271553">
                  <c:v>44.921875</c:v>
                </c:pt>
                <c:pt idx="271554">
                  <c:v>-6.347656249999996</c:v>
                </c:pt>
                <c:pt idx="271555">
                  <c:v>-60.0585938</c:v>
                </c:pt>
                <c:pt idx="271556">
                  <c:v>-95.2148438</c:v>
                </c:pt>
                <c:pt idx="271557">
                  <c:v>-102.783203</c:v>
                </c:pt>
                <c:pt idx="271558">
                  <c:v>-91.796875</c:v>
                </c:pt>
                <c:pt idx="271559">
                  <c:v>-51.2695312</c:v>
                </c:pt>
                <c:pt idx="271560">
                  <c:v>3.66210938</c:v>
                </c:pt>
                <c:pt idx="271561">
                  <c:v>63.3544922</c:v>
                </c:pt>
                <c:pt idx="271562">
                  <c:v>91.6748047</c:v>
                </c:pt>
                <c:pt idx="271563">
                  <c:v>98.1445312</c:v>
                </c:pt>
                <c:pt idx="271564">
                  <c:v>92.0410156</c:v>
                </c:pt>
                <c:pt idx="271565">
                  <c:v>45.7763672</c:v>
                </c:pt>
                <c:pt idx="271566">
                  <c:v>-8.544921879999997</c:v>
                </c:pt>
                <c:pt idx="271567">
                  <c:v>-55.9082031</c:v>
                </c:pt>
                <c:pt idx="271568">
                  <c:v>-88.8671875</c:v>
                </c:pt>
                <c:pt idx="271569">
                  <c:v>-102.050781</c:v>
                </c:pt>
                <c:pt idx="271570">
                  <c:v>-93.01757809999998</c:v>
                </c:pt>
                <c:pt idx="271571">
                  <c:v>-50.2929688</c:v>
                </c:pt>
                <c:pt idx="271572">
                  <c:v>-7.69042969</c:v>
                </c:pt>
                <c:pt idx="271573">
                  <c:v>48.0957031</c:v>
                </c:pt>
                <c:pt idx="271574">
                  <c:v>88.8671875</c:v>
                </c:pt>
                <c:pt idx="271575">
                  <c:v>103.393555</c:v>
                </c:pt>
                <c:pt idx="271576">
                  <c:v>94.1162109</c:v>
                </c:pt>
                <c:pt idx="271577">
                  <c:v>58.9599609</c:v>
                </c:pt>
                <c:pt idx="271578">
                  <c:v>15.1367188</c:v>
                </c:pt>
                <c:pt idx="271579">
                  <c:v>-51.1474609</c:v>
                </c:pt>
                <c:pt idx="271580">
                  <c:v>-86.9140625</c:v>
                </c:pt>
                <c:pt idx="271581">
                  <c:v>-102.783203</c:v>
                </c:pt>
                <c:pt idx="271582">
                  <c:v>-91.6748047</c:v>
                </c:pt>
                <c:pt idx="271583">
                  <c:v>-55.1757812</c:v>
                </c:pt>
                <c:pt idx="271584">
                  <c:v>-2.44140625</c:v>
                </c:pt>
                <c:pt idx="271585">
                  <c:v>40.5273438</c:v>
                </c:pt>
                <c:pt idx="271586">
                  <c:v>89.7216797</c:v>
                </c:pt>
                <c:pt idx="271587">
                  <c:v>112.670898</c:v>
                </c:pt>
                <c:pt idx="271588">
                  <c:v>96.0693359</c:v>
                </c:pt>
                <c:pt idx="271589">
                  <c:v>61.7675781</c:v>
                </c:pt>
                <c:pt idx="271590">
                  <c:v>15.625</c:v>
                </c:pt>
                <c:pt idx="271591">
                  <c:v>-47.9736328</c:v>
                </c:pt>
                <c:pt idx="271592">
                  <c:v>-85.8154297</c:v>
                </c:pt>
                <c:pt idx="271593">
                  <c:v>-104.125977</c:v>
                </c:pt>
                <c:pt idx="271594">
                  <c:v>-96.5576172</c:v>
                </c:pt>
                <c:pt idx="271595">
                  <c:v>-61.2792969</c:v>
                </c:pt>
                <c:pt idx="271596">
                  <c:v>-18.9208984</c:v>
                </c:pt>
                <c:pt idx="271597">
                  <c:v>40.6494141</c:v>
                </c:pt>
                <c:pt idx="271598">
                  <c:v>80.5664062</c:v>
                </c:pt>
                <c:pt idx="271599">
                  <c:v>106.323242</c:v>
                </c:pt>
                <c:pt idx="271600">
                  <c:v>93.2617188</c:v>
                </c:pt>
                <c:pt idx="271601">
                  <c:v>66.2841797</c:v>
                </c:pt>
                <c:pt idx="271602">
                  <c:v>13.4277344</c:v>
                </c:pt>
                <c:pt idx="271603">
                  <c:v>-34.9121094</c:v>
                </c:pt>
                <c:pt idx="271604">
                  <c:v>-78.8574219</c:v>
                </c:pt>
                <c:pt idx="271605">
                  <c:v>-107.666016</c:v>
                </c:pt>
                <c:pt idx="271606">
                  <c:v>-96.67968749999996</c:v>
                </c:pt>
                <c:pt idx="271607">
                  <c:v>-70.0683594</c:v>
                </c:pt>
                <c:pt idx="271608">
                  <c:v>-24.4140625</c:v>
                </c:pt>
                <c:pt idx="271609">
                  <c:v>34.0576172</c:v>
                </c:pt>
                <c:pt idx="271610">
                  <c:v>73.7304688</c:v>
                </c:pt>
                <c:pt idx="271611">
                  <c:v>100.830078</c:v>
                </c:pt>
                <c:pt idx="271612">
                  <c:v>94.6044922</c:v>
                </c:pt>
                <c:pt idx="271613">
                  <c:v>71.5332031</c:v>
                </c:pt>
                <c:pt idx="271614">
                  <c:v>30.7617188</c:v>
                </c:pt>
                <c:pt idx="271615">
                  <c:v>-28.0761719</c:v>
                </c:pt>
                <c:pt idx="271616">
                  <c:v>-74.7070312</c:v>
                </c:pt>
                <c:pt idx="271617">
                  <c:v>-101.196289</c:v>
                </c:pt>
                <c:pt idx="271618">
                  <c:v>-99.1210938</c:v>
                </c:pt>
                <c:pt idx="271619">
                  <c:v>-65.67382809999994</c:v>
                </c:pt>
                <c:pt idx="271620">
                  <c:v>-20.0195312</c:v>
                </c:pt>
                <c:pt idx="271621">
                  <c:v>32.8369141</c:v>
                </c:pt>
                <c:pt idx="271622">
                  <c:v>79.1015625</c:v>
                </c:pt>
                <c:pt idx="271623">
                  <c:v>100.708008</c:v>
                </c:pt>
                <c:pt idx="271624">
                  <c:v>101.318359</c:v>
                </c:pt>
                <c:pt idx="271625">
                  <c:v>74.7070312</c:v>
                </c:pt>
                <c:pt idx="271626">
                  <c:v>31.0058594</c:v>
                </c:pt>
                <c:pt idx="271627">
                  <c:v>-24.0478516</c:v>
                </c:pt>
                <c:pt idx="271628">
                  <c:v>-72.0214844</c:v>
                </c:pt>
                <c:pt idx="271629">
                  <c:v>-104.614258</c:v>
                </c:pt>
                <c:pt idx="271630">
                  <c:v>-106.933594</c:v>
                </c:pt>
                <c:pt idx="271631">
                  <c:v>-80.8105469</c:v>
                </c:pt>
                <c:pt idx="271632">
                  <c:v>-38.2080078</c:v>
                </c:pt>
                <c:pt idx="271633">
                  <c:v>22.0947266</c:v>
                </c:pt>
                <c:pt idx="271634">
                  <c:v>71.4111328</c:v>
                </c:pt>
                <c:pt idx="271635">
                  <c:v>100.219727</c:v>
                </c:pt>
                <c:pt idx="271636">
                  <c:v>106.079102</c:v>
                </c:pt>
                <c:pt idx="271637">
                  <c:v>89.11132809999998</c:v>
                </c:pt>
                <c:pt idx="271638">
                  <c:v>37.3535156</c:v>
                </c:pt>
                <c:pt idx="271639">
                  <c:v>-17.0898438</c:v>
                </c:pt>
                <c:pt idx="271640">
                  <c:v>-65.9179688</c:v>
                </c:pt>
                <c:pt idx="271641">
                  <c:v>-100.830078</c:v>
                </c:pt>
                <c:pt idx="271642">
                  <c:v>-107.055664</c:v>
                </c:pt>
                <c:pt idx="271643">
                  <c:v>-83.3740234</c:v>
                </c:pt>
                <c:pt idx="271644">
                  <c:v>-40.5273438</c:v>
                </c:pt>
                <c:pt idx="271645">
                  <c:v>13.9160156</c:v>
                </c:pt>
                <c:pt idx="271646">
                  <c:v>62.2558594</c:v>
                </c:pt>
                <c:pt idx="271647">
                  <c:v>95.3369141</c:v>
                </c:pt>
                <c:pt idx="271648">
                  <c:v>102.661133</c:v>
                </c:pt>
                <c:pt idx="271649">
                  <c:v>87.6464844</c:v>
                </c:pt>
                <c:pt idx="271650">
                  <c:v>45.1660156</c:v>
                </c:pt>
                <c:pt idx="271651">
                  <c:v>-10.6201172</c:v>
                </c:pt>
                <c:pt idx="271652">
                  <c:v>-62.9882812</c:v>
                </c:pt>
                <c:pt idx="271653">
                  <c:v>-101.44043</c:v>
                </c:pt>
                <c:pt idx="271654">
                  <c:v>-104.125977</c:v>
                </c:pt>
                <c:pt idx="271655">
                  <c:v>-81.7871094</c:v>
                </c:pt>
                <c:pt idx="271656">
                  <c:v>-46.875</c:v>
                </c:pt>
                <c:pt idx="271657">
                  <c:v>6.46972656</c:v>
                </c:pt>
                <c:pt idx="271658">
                  <c:v>57.9833984</c:v>
                </c:pt>
                <c:pt idx="271659">
                  <c:v>91.796875</c:v>
                </c:pt>
                <c:pt idx="271660">
                  <c:v>107.543945</c:v>
                </c:pt>
                <c:pt idx="271661">
                  <c:v>91.9189453</c:v>
                </c:pt>
                <c:pt idx="271662">
                  <c:v>46.6308594</c:v>
                </c:pt>
                <c:pt idx="271663">
                  <c:v>-3.78417969</c:v>
                </c:pt>
                <c:pt idx="271664">
                  <c:v>-55.1757812</c:v>
                </c:pt>
                <c:pt idx="271665">
                  <c:v>-88.8671875</c:v>
                </c:pt>
                <c:pt idx="271666">
                  <c:v>-102.539062</c:v>
                </c:pt>
                <c:pt idx="271667">
                  <c:v>-89.5996094</c:v>
                </c:pt>
                <c:pt idx="271668">
                  <c:v>-56.7626953</c:v>
                </c:pt>
                <c:pt idx="271669">
                  <c:v>-2.68554688</c:v>
                </c:pt>
                <c:pt idx="271670">
                  <c:v>50.5371094</c:v>
                </c:pt>
                <c:pt idx="271671">
                  <c:v>90.4541016</c:v>
                </c:pt>
                <c:pt idx="271672">
                  <c:v>103.881836</c:v>
                </c:pt>
                <c:pt idx="271673">
                  <c:v>85.4492188</c:v>
                </c:pt>
                <c:pt idx="271674">
                  <c:v>51.8798828</c:v>
                </c:pt>
                <c:pt idx="271675">
                  <c:v>11.2304688</c:v>
                </c:pt>
                <c:pt idx="271676">
                  <c:v>-43.9453125</c:v>
                </c:pt>
                <c:pt idx="271677">
                  <c:v>-86.3037109</c:v>
                </c:pt>
                <c:pt idx="271678">
                  <c:v>-104.003906</c:v>
                </c:pt>
                <c:pt idx="271679">
                  <c:v>-96.5576172</c:v>
                </c:pt>
                <c:pt idx="271680">
                  <c:v>-56.88476559999999</c:v>
                </c:pt>
                <c:pt idx="271681">
                  <c:v>-12.6953125</c:v>
                </c:pt>
                <c:pt idx="271682">
                  <c:v>36.6210938</c:v>
                </c:pt>
                <c:pt idx="271683">
                  <c:v>87.7685547</c:v>
                </c:pt>
                <c:pt idx="271684">
                  <c:v>104.614258</c:v>
                </c:pt>
                <c:pt idx="271685">
                  <c:v>98.5107422</c:v>
                </c:pt>
                <c:pt idx="271686">
                  <c:v>54.32128909999999</c:v>
                </c:pt>
                <c:pt idx="271687">
                  <c:v>9.765625</c:v>
                </c:pt>
                <c:pt idx="271688">
                  <c:v>-44.4335938</c:v>
                </c:pt>
                <c:pt idx="271689">
                  <c:v>-81.5429688</c:v>
                </c:pt>
                <c:pt idx="271690">
                  <c:v>-107.666016</c:v>
                </c:pt>
                <c:pt idx="271691">
                  <c:v>-93.5058594</c:v>
                </c:pt>
                <c:pt idx="271692">
                  <c:v>-61.6455078</c:v>
                </c:pt>
                <c:pt idx="271693">
                  <c:v>-11.3525391</c:v>
                </c:pt>
                <c:pt idx="271694">
                  <c:v>32.9589844</c:v>
                </c:pt>
                <c:pt idx="271695">
                  <c:v>80.2001953</c:v>
                </c:pt>
                <c:pt idx="271696">
                  <c:v>102.172852</c:v>
                </c:pt>
                <c:pt idx="271697">
                  <c:v>98.87695309999998</c:v>
                </c:pt>
                <c:pt idx="271698">
                  <c:v>70.55664059999998</c:v>
                </c:pt>
                <c:pt idx="271699">
                  <c:v>21.7285156</c:v>
                </c:pt>
                <c:pt idx="271700">
                  <c:v>-29.6630859</c:v>
                </c:pt>
                <c:pt idx="271701">
                  <c:v>-75.9277344</c:v>
                </c:pt>
                <c:pt idx="271702">
                  <c:v>-105.46875</c:v>
                </c:pt>
                <c:pt idx="271703">
                  <c:v>-100.708008</c:v>
                </c:pt>
                <c:pt idx="271704">
                  <c:v>-78.0029297</c:v>
                </c:pt>
                <c:pt idx="271705">
                  <c:v>-20.6298828</c:v>
                </c:pt>
                <c:pt idx="271706">
                  <c:v>33.3251953</c:v>
                </c:pt>
                <c:pt idx="271707">
                  <c:v>71.0449219</c:v>
                </c:pt>
                <c:pt idx="271708">
                  <c:v>104.858398</c:v>
                </c:pt>
                <c:pt idx="271709">
                  <c:v>96.3134766</c:v>
                </c:pt>
                <c:pt idx="271710">
                  <c:v>66.40625</c:v>
                </c:pt>
                <c:pt idx="271711">
                  <c:v>27.5878906</c:v>
                </c:pt>
                <c:pt idx="271712">
                  <c:v>-29.1748047</c:v>
                </c:pt>
                <c:pt idx="271713">
                  <c:v>-81.29882809999998</c:v>
                </c:pt>
                <c:pt idx="271714">
                  <c:v>-106.201172</c:v>
                </c:pt>
                <c:pt idx="271715">
                  <c:v>-101.68457</c:v>
                </c:pt>
                <c:pt idx="271716">
                  <c:v>-70.9228516</c:v>
                </c:pt>
                <c:pt idx="271717">
                  <c:v>-28.9306641</c:v>
                </c:pt>
                <c:pt idx="271718">
                  <c:v>32.8369141</c:v>
                </c:pt>
                <c:pt idx="271719">
                  <c:v>78.12499999999998</c:v>
                </c:pt>
                <c:pt idx="271720">
                  <c:v>105.102539</c:v>
                </c:pt>
                <c:pt idx="271721">
                  <c:v>103.637695</c:v>
                </c:pt>
                <c:pt idx="271722">
                  <c:v>78.12499999999998</c:v>
                </c:pt>
                <c:pt idx="271723">
                  <c:v>29.9072266</c:v>
                </c:pt>
                <c:pt idx="271724">
                  <c:v>-17.8222656</c:v>
                </c:pt>
                <c:pt idx="271725">
                  <c:v>-69.45800779999998</c:v>
                </c:pt>
                <c:pt idx="271726">
                  <c:v>-96.80175779999998</c:v>
                </c:pt>
                <c:pt idx="271727">
                  <c:v>-103.027344</c:v>
                </c:pt>
                <c:pt idx="271728">
                  <c:v>-78.4912109</c:v>
                </c:pt>
                <c:pt idx="271729">
                  <c:v>-25.8789062</c:v>
                </c:pt>
                <c:pt idx="271730">
                  <c:v>23.9257812</c:v>
                </c:pt>
                <c:pt idx="271731">
                  <c:v>73.48632809999998</c:v>
                </c:pt>
                <c:pt idx="271732">
                  <c:v>96.3134766</c:v>
                </c:pt>
                <c:pt idx="271733">
                  <c:v>99.4873047</c:v>
                </c:pt>
                <c:pt idx="271734">
                  <c:v>78.7353516</c:v>
                </c:pt>
                <c:pt idx="271735">
                  <c:v>35.15625</c:v>
                </c:pt>
                <c:pt idx="271736">
                  <c:v>-16.6015625</c:v>
                </c:pt>
                <c:pt idx="271737">
                  <c:v>-60.546875</c:v>
                </c:pt>
                <c:pt idx="271738">
                  <c:v>-99.3652344</c:v>
                </c:pt>
                <c:pt idx="271739">
                  <c:v>-111.206055</c:v>
                </c:pt>
                <c:pt idx="271740">
                  <c:v>-79.4677734</c:v>
                </c:pt>
                <c:pt idx="271741">
                  <c:v>-42.2363281</c:v>
                </c:pt>
                <c:pt idx="271742">
                  <c:v>10.9863281</c:v>
                </c:pt>
                <c:pt idx="271743">
                  <c:v>62.0117188</c:v>
                </c:pt>
                <c:pt idx="271744">
                  <c:v>96.92382809999998</c:v>
                </c:pt>
                <c:pt idx="271745">
                  <c:v>109.008789</c:v>
                </c:pt>
                <c:pt idx="271746">
                  <c:v>88.62304690000001</c:v>
                </c:pt>
                <c:pt idx="271747">
                  <c:v>51.39160159999999</c:v>
                </c:pt>
                <c:pt idx="271748">
                  <c:v>-10.2539062</c:v>
                </c:pt>
                <c:pt idx="271749">
                  <c:v>-62.5</c:v>
                </c:pt>
                <c:pt idx="271750">
                  <c:v>-99.7314453</c:v>
                </c:pt>
                <c:pt idx="271751">
                  <c:v>-107.910156</c:v>
                </c:pt>
                <c:pt idx="271752">
                  <c:v>-89.84375</c:v>
                </c:pt>
                <c:pt idx="271753">
                  <c:v>-46.2646484</c:v>
                </c:pt>
                <c:pt idx="271754">
                  <c:v>6.95800781</c:v>
                </c:pt>
                <c:pt idx="271755">
                  <c:v>56.0302734</c:v>
                </c:pt>
                <c:pt idx="271756">
                  <c:v>94.2382812</c:v>
                </c:pt>
                <c:pt idx="271757">
                  <c:v>101.196289</c:v>
                </c:pt>
                <c:pt idx="271758">
                  <c:v>87.4023438</c:v>
                </c:pt>
                <c:pt idx="271759">
                  <c:v>52.3681641</c:v>
                </c:pt>
                <c:pt idx="271760">
                  <c:v>-3.41796875</c:v>
                </c:pt>
                <c:pt idx="271761">
                  <c:v>-53.8330078</c:v>
                </c:pt>
                <c:pt idx="271762">
                  <c:v>-88.0126953</c:v>
                </c:pt>
                <c:pt idx="271763">
                  <c:v>-97.4121094</c:v>
                </c:pt>
                <c:pt idx="271764">
                  <c:v>-88.5009766</c:v>
                </c:pt>
                <c:pt idx="271765">
                  <c:v>-53.1005859</c:v>
                </c:pt>
                <c:pt idx="271766">
                  <c:v>-3.41796875</c:v>
                </c:pt>
                <c:pt idx="271767">
                  <c:v>49.0722656</c:v>
                </c:pt>
                <c:pt idx="271768">
                  <c:v>86.3037109</c:v>
                </c:pt>
                <c:pt idx="271769">
                  <c:v>107.299805</c:v>
                </c:pt>
                <c:pt idx="271770">
                  <c:v>93.2617188</c:v>
                </c:pt>
                <c:pt idx="271771">
                  <c:v>52.6123047</c:v>
                </c:pt>
                <c:pt idx="271772">
                  <c:v>3.78417969</c:v>
                </c:pt>
                <c:pt idx="271773">
                  <c:v>-47.4853516</c:v>
                </c:pt>
                <c:pt idx="271774">
                  <c:v>-83.0078125</c:v>
                </c:pt>
                <c:pt idx="271775">
                  <c:v>-97.5341797</c:v>
                </c:pt>
                <c:pt idx="271776">
                  <c:v>-93.87207029999993</c:v>
                </c:pt>
                <c:pt idx="271777">
                  <c:v>-53.34472659999999</c:v>
                </c:pt>
                <c:pt idx="271778">
                  <c:v>-6.71386719</c:v>
                </c:pt>
                <c:pt idx="271779">
                  <c:v>46.5087891</c:v>
                </c:pt>
                <c:pt idx="271780">
                  <c:v>85.20507809999994</c:v>
                </c:pt>
                <c:pt idx="271781">
                  <c:v>108.032227</c:v>
                </c:pt>
                <c:pt idx="271782">
                  <c:v>94.3603516</c:v>
                </c:pt>
                <c:pt idx="271783">
                  <c:v>56.2744141</c:v>
                </c:pt>
                <c:pt idx="271784">
                  <c:v>17.3339844</c:v>
                </c:pt>
                <c:pt idx="271785">
                  <c:v>-37.3535156</c:v>
                </c:pt>
                <c:pt idx="271786">
                  <c:v>-87.5244141</c:v>
                </c:pt>
                <c:pt idx="271787">
                  <c:v>-108.276367</c:v>
                </c:pt>
                <c:pt idx="271788">
                  <c:v>-99.85351559999998</c:v>
                </c:pt>
                <c:pt idx="271789">
                  <c:v>-65.7958984</c:v>
                </c:pt>
                <c:pt idx="271790">
                  <c:v>-17.8222656</c:v>
                </c:pt>
                <c:pt idx="271791">
                  <c:v>39.1845703</c:v>
                </c:pt>
                <c:pt idx="271792">
                  <c:v>81.7871094</c:v>
                </c:pt>
                <c:pt idx="271793">
                  <c:v>102.905273</c:v>
                </c:pt>
                <c:pt idx="271794">
                  <c:v>99.9755859</c:v>
                </c:pt>
                <c:pt idx="271795">
                  <c:v>66.65039059999994</c:v>
                </c:pt>
                <c:pt idx="271796">
                  <c:v>19.53125</c:v>
                </c:pt>
                <c:pt idx="271797">
                  <c:v>-31.3720703</c:v>
                </c:pt>
                <c:pt idx="271798">
                  <c:v>-76.9042969</c:v>
                </c:pt>
                <c:pt idx="271799">
                  <c:v>-104.736328</c:v>
                </c:pt>
                <c:pt idx="271800">
                  <c:v>-99.3652344</c:v>
                </c:pt>
                <c:pt idx="271801">
                  <c:v>-66.1621094</c:v>
                </c:pt>
                <c:pt idx="271802">
                  <c:v>-18.9208984</c:v>
                </c:pt>
                <c:pt idx="271803">
                  <c:v>32.9589844</c:v>
                </c:pt>
                <c:pt idx="271804">
                  <c:v>75.4394531</c:v>
                </c:pt>
                <c:pt idx="271805">
                  <c:v>104.125977</c:v>
                </c:pt>
                <c:pt idx="271806">
                  <c:v>103.515625</c:v>
                </c:pt>
                <c:pt idx="271807">
                  <c:v>64.8193359</c:v>
                </c:pt>
                <c:pt idx="271808">
                  <c:v>24.90234379999998</c:v>
                </c:pt>
                <c:pt idx="271809">
                  <c:v>-24.1699219</c:v>
                </c:pt>
                <c:pt idx="271810">
                  <c:v>-74.21875</c:v>
                </c:pt>
                <c:pt idx="271811">
                  <c:v>-99.7314453</c:v>
                </c:pt>
                <c:pt idx="271812">
                  <c:v>-103.027344</c:v>
                </c:pt>
                <c:pt idx="271813">
                  <c:v>-76.9042969</c:v>
                </c:pt>
                <c:pt idx="271814">
                  <c:v>-28.1982422</c:v>
                </c:pt>
                <c:pt idx="271815">
                  <c:v>26.0009766</c:v>
                </c:pt>
                <c:pt idx="271816">
                  <c:v>69.2138672</c:v>
                </c:pt>
                <c:pt idx="271817">
                  <c:v>104.248047</c:v>
                </c:pt>
                <c:pt idx="271818">
                  <c:v>101.44043</c:v>
                </c:pt>
                <c:pt idx="271819">
                  <c:v>69.33593749999996</c:v>
                </c:pt>
                <c:pt idx="271820">
                  <c:v>32.8369141</c:v>
                </c:pt>
                <c:pt idx="271821">
                  <c:v>-23.1933594</c:v>
                </c:pt>
                <c:pt idx="271822">
                  <c:v>-64.0869141</c:v>
                </c:pt>
                <c:pt idx="271823">
                  <c:v>-92.4072266</c:v>
                </c:pt>
                <c:pt idx="271824">
                  <c:v>-90.57617190000001</c:v>
                </c:pt>
                <c:pt idx="271825">
                  <c:v>-77.27050779999998</c:v>
                </c:pt>
                <c:pt idx="271826">
                  <c:v>-33.5693359</c:v>
                </c:pt>
                <c:pt idx="271827">
                  <c:v>15.7470703</c:v>
                </c:pt>
                <c:pt idx="271828">
                  <c:v>69.7021484</c:v>
                </c:pt>
                <c:pt idx="271829">
                  <c:v>105.46875</c:v>
                </c:pt>
                <c:pt idx="271830">
                  <c:v>109.130859</c:v>
                </c:pt>
                <c:pt idx="271831">
                  <c:v>83.3740234</c:v>
                </c:pt>
                <c:pt idx="271832">
                  <c:v>33.44726559999999</c:v>
                </c:pt>
                <c:pt idx="271833">
                  <c:v>-12.5732422</c:v>
                </c:pt>
                <c:pt idx="271834">
                  <c:v>-65.67382809999994</c:v>
                </c:pt>
                <c:pt idx="271835">
                  <c:v>-95.4589844</c:v>
                </c:pt>
                <c:pt idx="271836">
                  <c:v>-101.196289</c:v>
                </c:pt>
                <c:pt idx="271837">
                  <c:v>-87.2802734</c:v>
                </c:pt>
                <c:pt idx="271838">
                  <c:v>-45.1660156</c:v>
                </c:pt>
                <c:pt idx="271839">
                  <c:v>10.1318359</c:v>
                </c:pt>
                <c:pt idx="271840">
                  <c:v>58.2275391</c:v>
                </c:pt>
                <c:pt idx="271841">
                  <c:v>100.708008</c:v>
                </c:pt>
                <c:pt idx="271842">
                  <c:v>102.539062</c:v>
                </c:pt>
                <c:pt idx="271843">
                  <c:v>77.39257809999994</c:v>
                </c:pt>
                <c:pt idx="271844">
                  <c:v>48.5839844</c:v>
                </c:pt>
                <c:pt idx="271845">
                  <c:v>-3.05175781</c:v>
                </c:pt>
                <c:pt idx="271846">
                  <c:v>-61.0351562</c:v>
                </c:pt>
                <c:pt idx="271847">
                  <c:v>-94.84863279999998</c:v>
                </c:pt>
                <c:pt idx="271848">
                  <c:v>-99.9755859</c:v>
                </c:pt>
                <c:pt idx="271849">
                  <c:v>-91.6748047</c:v>
                </c:pt>
                <c:pt idx="271850">
                  <c:v>-48.2177734</c:v>
                </c:pt>
                <c:pt idx="271851">
                  <c:v>1.83105469</c:v>
                </c:pt>
                <c:pt idx="271852">
                  <c:v>54.6875</c:v>
                </c:pt>
                <c:pt idx="271853">
                  <c:v>93.5058594</c:v>
                </c:pt>
                <c:pt idx="271854">
                  <c:v>106.445312</c:v>
                </c:pt>
                <c:pt idx="271855">
                  <c:v>88.13476559999998</c:v>
                </c:pt>
                <c:pt idx="271856">
                  <c:v>49.6826172</c:v>
                </c:pt>
                <c:pt idx="271857">
                  <c:v>5.73730469</c:v>
                </c:pt>
                <c:pt idx="271858">
                  <c:v>-47.2412109</c:v>
                </c:pt>
                <c:pt idx="271859">
                  <c:v>-91.3085938</c:v>
                </c:pt>
                <c:pt idx="271860">
                  <c:v>-101.318359</c:v>
                </c:pt>
                <c:pt idx="271861">
                  <c:v>-88.7451172</c:v>
                </c:pt>
                <c:pt idx="271862">
                  <c:v>-57.61718749999999</c:v>
                </c:pt>
                <c:pt idx="271863">
                  <c:v>-5.12695312</c:v>
                </c:pt>
                <c:pt idx="271864">
                  <c:v>47.3632812</c:v>
                </c:pt>
                <c:pt idx="271865">
                  <c:v>84.5947266</c:v>
                </c:pt>
                <c:pt idx="271866">
                  <c:v>105.34668</c:v>
                </c:pt>
                <c:pt idx="271867">
                  <c:v>97.5341797</c:v>
                </c:pt>
                <c:pt idx="271868">
                  <c:v>63.9648438</c:v>
                </c:pt>
                <c:pt idx="271869">
                  <c:v>13.671875</c:v>
                </c:pt>
                <c:pt idx="271870">
                  <c:v>-44.7998047</c:v>
                </c:pt>
                <c:pt idx="271871">
                  <c:v>-88.62304690000001</c:v>
                </c:pt>
                <c:pt idx="271872">
                  <c:v>-107.788086</c:v>
                </c:pt>
                <c:pt idx="271873">
                  <c:v>-93.01757809999998</c:v>
                </c:pt>
                <c:pt idx="271874">
                  <c:v>-55.0537109</c:v>
                </c:pt>
                <c:pt idx="271875">
                  <c:v>-8.91113281</c:v>
                </c:pt>
                <c:pt idx="271876">
                  <c:v>41.015625</c:v>
                </c:pt>
                <c:pt idx="271877">
                  <c:v>80.5664062</c:v>
                </c:pt>
                <c:pt idx="271878">
                  <c:v>93.01757809999998</c:v>
                </c:pt>
                <c:pt idx="271879">
                  <c:v>97.2900391</c:v>
                </c:pt>
                <c:pt idx="271880">
                  <c:v>67.0166016</c:v>
                </c:pt>
                <c:pt idx="271881">
                  <c:v>14.2822266</c:v>
                </c:pt>
                <c:pt idx="271882">
                  <c:v>-37.7197266</c:v>
                </c:pt>
                <c:pt idx="271883">
                  <c:v>-80.68847659999993</c:v>
                </c:pt>
                <c:pt idx="271884">
                  <c:v>-102.416992</c:v>
                </c:pt>
                <c:pt idx="271885">
                  <c:v>-94.2382812</c:v>
                </c:pt>
                <c:pt idx="271886">
                  <c:v>-67.2607422</c:v>
                </c:pt>
                <c:pt idx="271887">
                  <c:v>-20.38574219999997</c:v>
                </c:pt>
                <c:pt idx="271888">
                  <c:v>37.7197266</c:v>
                </c:pt>
                <c:pt idx="271889">
                  <c:v>81.17675779999993</c:v>
                </c:pt>
                <c:pt idx="271890">
                  <c:v>101.68457</c:v>
                </c:pt>
                <c:pt idx="271891">
                  <c:v>103.027344</c:v>
                </c:pt>
                <c:pt idx="271892">
                  <c:v>67.62695309999998</c:v>
                </c:pt>
                <c:pt idx="271893">
                  <c:v>21.2402344</c:v>
                </c:pt>
                <c:pt idx="271894">
                  <c:v>-28.8085938</c:v>
                </c:pt>
                <c:pt idx="271895">
                  <c:v>-76.6601562</c:v>
                </c:pt>
                <c:pt idx="271896">
                  <c:v>-100.830078</c:v>
                </c:pt>
                <c:pt idx="271897">
                  <c:v>-96.0693359</c:v>
                </c:pt>
                <c:pt idx="271898">
                  <c:v>-74.0966797</c:v>
                </c:pt>
                <c:pt idx="271899">
                  <c:v>-29.6630859</c:v>
                </c:pt>
                <c:pt idx="271900">
                  <c:v>30.0292969</c:v>
                </c:pt>
                <c:pt idx="271901">
                  <c:v>69.58007809999994</c:v>
                </c:pt>
                <c:pt idx="271902">
                  <c:v>100.341797</c:v>
                </c:pt>
                <c:pt idx="271903">
                  <c:v>108.398438</c:v>
                </c:pt>
                <c:pt idx="271904">
                  <c:v>76.9042969</c:v>
                </c:pt>
                <c:pt idx="271905">
                  <c:v>33.44726559999999</c:v>
                </c:pt>
                <c:pt idx="271906">
                  <c:v>-28.8085938</c:v>
                </c:pt>
                <c:pt idx="271907">
                  <c:v>-70.4345703</c:v>
                </c:pt>
                <c:pt idx="271908">
                  <c:v>-97.77832029999998</c:v>
                </c:pt>
                <c:pt idx="271909">
                  <c:v>-100.097656</c:v>
                </c:pt>
                <c:pt idx="271910">
                  <c:v>-71.5332031</c:v>
                </c:pt>
                <c:pt idx="271911">
                  <c:v>-34.0576172</c:v>
                </c:pt>
                <c:pt idx="271912">
                  <c:v>20.38574219999997</c:v>
                </c:pt>
                <c:pt idx="271913">
                  <c:v>76.0498047</c:v>
                </c:pt>
                <c:pt idx="271914">
                  <c:v>102.172852</c:v>
                </c:pt>
                <c:pt idx="271915">
                  <c:v>102.783203</c:v>
                </c:pt>
                <c:pt idx="271916">
                  <c:v>79.22363279999998</c:v>
                </c:pt>
                <c:pt idx="271917">
                  <c:v>32.3486328</c:v>
                </c:pt>
                <c:pt idx="271918">
                  <c:v>-17.0898438</c:v>
                </c:pt>
                <c:pt idx="271919">
                  <c:v>-68.60351559999998</c:v>
                </c:pt>
                <c:pt idx="271920">
                  <c:v>-97.65625</c:v>
                </c:pt>
                <c:pt idx="271921">
                  <c:v>-93.9941406</c:v>
                </c:pt>
                <c:pt idx="271922">
                  <c:v>-82.15332029999998</c:v>
                </c:pt>
                <c:pt idx="271923">
                  <c:v>-41.7480469</c:v>
                </c:pt>
                <c:pt idx="271924">
                  <c:v>17.4560547</c:v>
                </c:pt>
                <c:pt idx="271925">
                  <c:v>61.6455078</c:v>
                </c:pt>
                <c:pt idx="271926">
                  <c:v>92.77343749999996</c:v>
                </c:pt>
                <c:pt idx="271927">
                  <c:v>104.858398</c:v>
                </c:pt>
                <c:pt idx="271928">
                  <c:v>80.078125</c:v>
                </c:pt>
                <c:pt idx="271929">
                  <c:v>43.3349609</c:v>
                </c:pt>
                <c:pt idx="271930">
                  <c:v>-11.2304688</c:v>
                </c:pt>
                <c:pt idx="271931">
                  <c:v>-60.4248047</c:v>
                </c:pt>
                <c:pt idx="271932">
                  <c:v>-89.9658203</c:v>
                </c:pt>
                <c:pt idx="271933">
                  <c:v>-104.003906</c:v>
                </c:pt>
                <c:pt idx="271934">
                  <c:v>-86.18164059999998</c:v>
                </c:pt>
                <c:pt idx="271935">
                  <c:v>-38.4521484</c:v>
                </c:pt>
                <c:pt idx="271936">
                  <c:v>6.347656249999996</c:v>
                </c:pt>
                <c:pt idx="271937">
                  <c:v>57.0068359</c:v>
                </c:pt>
                <c:pt idx="271938">
                  <c:v>89.7216797</c:v>
                </c:pt>
                <c:pt idx="271939">
                  <c:v>102.539062</c:v>
                </c:pt>
                <c:pt idx="271940">
                  <c:v>81.4208984</c:v>
                </c:pt>
                <c:pt idx="271941">
                  <c:v>40.8935547</c:v>
                </c:pt>
                <c:pt idx="271942">
                  <c:v>-6.835937499999997</c:v>
                </c:pt>
                <c:pt idx="271943">
                  <c:v>-56.5185547</c:v>
                </c:pt>
                <c:pt idx="271944">
                  <c:v>-95.4589844</c:v>
                </c:pt>
                <c:pt idx="271945">
                  <c:v>-102.416992</c:v>
                </c:pt>
                <c:pt idx="271946">
                  <c:v>-94.4824219</c:v>
                </c:pt>
                <c:pt idx="271947">
                  <c:v>-57.7392578</c:v>
                </c:pt>
                <c:pt idx="271948">
                  <c:v>3.90625</c:v>
                </c:pt>
                <c:pt idx="271949">
                  <c:v>57.3730469</c:v>
                </c:pt>
                <c:pt idx="271950">
                  <c:v>94.84863279999998</c:v>
                </c:pt>
                <c:pt idx="271951">
                  <c:v>102.539062</c:v>
                </c:pt>
                <c:pt idx="271952">
                  <c:v>90.57617190000001</c:v>
                </c:pt>
                <c:pt idx="271953">
                  <c:v>51.8798828</c:v>
                </c:pt>
                <c:pt idx="271954">
                  <c:v>-3.78417969</c:v>
                </c:pt>
                <c:pt idx="271955">
                  <c:v>-51.1474609</c:v>
                </c:pt>
                <c:pt idx="271956">
                  <c:v>-92.1630859</c:v>
                </c:pt>
                <c:pt idx="271957">
                  <c:v>-100.830078</c:v>
                </c:pt>
                <c:pt idx="271958">
                  <c:v>-89.11132809999998</c:v>
                </c:pt>
                <c:pt idx="271959">
                  <c:v>-57.0068359</c:v>
                </c:pt>
                <c:pt idx="271960">
                  <c:v>-7.324218749999996</c:v>
                </c:pt>
                <c:pt idx="271961">
                  <c:v>49.6826172</c:v>
                </c:pt>
                <c:pt idx="271962">
                  <c:v>93.38378909999996</c:v>
                </c:pt>
                <c:pt idx="271963">
                  <c:v>115.966797</c:v>
                </c:pt>
                <c:pt idx="271964">
                  <c:v>98.0224609</c:v>
                </c:pt>
                <c:pt idx="271965">
                  <c:v>49.80468749999996</c:v>
                </c:pt>
                <c:pt idx="271966">
                  <c:v>2.44140625</c:v>
                </c:pt>
                <c:pt idx="271967">
                  <c:v>-45.6542969</c:v>
                </c:pt>
                <c:pt idx="271968">
                  <c:v>-93.2617188</c:v>
                </c:pt>
                <c:pt idx="271969">
                  <c:v>-109.008789</c:v>
                </c:pt>
                <c:pt idx="271970">
                  <c:v>-103.637695</c:v>
                </c:pt>
                <c:pt idx="271971">
                  <c:v>-65.3076172</c:v>
                </c:pt>
                <c:pt idx="271972">
                  <c:v>-17.2119141</c:v>
                </c:pt>
                <c:pt idx="271973">
                  <c:v>47.9736328</c:v>
                </c:pt>
                <c:pt idx="271974">
                  <c:v>89.7216797</c:v>
                </c:pt>
                <c:pt idx="271975">
                  <c:v>109.863281</c:v>
                </c:pt>
                <c:pt idx="271976">
                  <c:v>94.6044922</c:v>
                </c:pt>
                <c:pt idx="271977">
                  <c:v>69.0917969</c:v>
                </c:pt>
                <c:pt idx="271978">
                  <c:v>13.7939453</c:v>
                </c:pt>
                <c:pt idx="271979">
                  <c:v>-40.0390625</c:v>
                </c:pt>
                <c:pt idx="271980">
                  <c:v>-82.3974609</c:v>
                </c:pt>
                <c:pt idx="271981">
                  <c:v>-102.539062</c:v>
                </c:pt>
                <c:pt idx="271982">
                  <c:v>-98.87695309999998</c:v>
                </c:pt>
                <c:pt idx="271983">
                  <c:v>-61.8896484</c:v>
                </c:pt>
                <c:pt idx="271984">
                  <c:v>-20.1416016</c:v>
                </c:pt>
                <c:pt idx="271985">
                  <c:v>32.5927734</c:v>
                </c:pt>
                <c:pt idx="271986">
                  <c:v>78.36914059999998</c:v>
                </c:pt>
                <c:pt idx="271987">
                  <c:v>99.9755859</c:v>
                </c:pt>
                <c:pt idx="271988">
                  <c:v>98.5107422</c:v>
                </c:pt>
                <c:pt idx="271989">
                  <c:v>68.60351559999998</c:v>
                </c:pt>
                <c:pt idx="271990">
                  <c:v>23.9257812</c:v>
                </c:pt>
                <c:pt idx="271991">
                  <c:v>-29.296875</c:v>
                </c:pt>
                <c:pt idx="271992">
                  <c:v>-82.7636719</c:v>
                </c:pt>
                <c:pt idx="271993">
                  <c:v>-101.806641</c:v>
                </c:pt>
                <c:pt idx="271994">
                  <c:v>-97.90039059999998</c:v>
                </c:pt>
                <c:pt idx="271995">
                  <c:v>-72.6318359</c:v>
                </c:pt>
                <c:pt idx="271996">
                  <c:v>-32.2265625</c:v>
                </c:pt>
                <c:pt idx="271997">
                  <c:v>26.8554688</c:v>
                </c:pt>
                <c:pt idx="271998">
                  <c:v>72.87597659999993</c:v>
                </c:pt>
                <c:pt idx="271999">
                  <c:v>103.637695</c:v>
                </c:pt>
                <c:pt idx="272000">
                  <c:v>101.5625</c:v>
                </c:pt>
                <c:pt idx="272001">
                  <c:v>80.8105469</c:v>
                </c:pt>
                <c:pt idx="272002">
                  <c:v>29.296875</c:v>
                </c:pt>
                <c:pt idx="272003">
                  <c:v>-30.6396484</c:v>
                </c:pt>
                <c:pt idx="272004">
                  <c:v>-79.34570309999998</c:v>
                </c:pt>
                <c:pt idx="272005">
                  <c:v>-100.097656</c:v>
                </c:pt>
                <c:pt idx="272006">
                  <c:v>-96.5576172</c:v>
                </c:pt>
                <c:pt idx="272007">
                  <c:v>-71.8994141</c:v>
                </c:pt>
                <c:pt idx="272008">
                  <c:v>-29.0527344</c:v>
                </c:pt>
                <c:pt idx="272009">
                  <c:v>25.2685547</c:v>
                </c:pt>
                <c:pt idx="272010">
                  <c:v>71.7773438</c:v>
                </c:pt>
                <c:pt idx="272011">
                  <c:v>97.77832029999998</c:v>
                </c:pt>
                <c:pt idx="272012">
                  <c:v>99.2431641</c:v>
                </c:pt>
                <c:pt idx="272013">
                  <c:v>81.0546875</c:v>
                </c:pt>
                <c:pt idx="272014">
                  <c:v>32.5927734</c:v>
                </c:pt>
                <c:pt idx="272015">
                  <c:v>-21.1181641</c:v>
                </c:pt>
                <c:pt idx="272016">
                  <c:v>-69.9462891</c:v>
                </c:pt>
                <c:pt idx="272017">
                  <c:v>-97.90039059999998</c:v>
                </c:pt>
                <c:pt idx="272018">
                  <c:v>-99.7314453</c:v>
                </c:pt>
                <c:pt idx="272019">
                  <c:v>-81.9091797</c:v>
                </c:pt>
                <c:pt idx="272020">
                  <c:v>-41.3818359</c:v>
                </c:pt>
                <c:pt idx="272021">
                  <c:v>12.8173828</c:v>
                </c:pt>
                <c:pt idx="272022">
                  <c:v>64.0869141</c:v>
                </c:pt>
                <c:pt idx="272023">
                  <c:v>98.75488279999998</c:v>
                </c:pt>
                <c:pt idx="272024">
                  <c:v>94.2382812</c:v>
                </c:pt>
                <c:pt idx="272025">
                  <c:v>80.9326172</c:v>
                </c:pt>
                <c:pt idx="272026">
                  <c:v>37.2314453</c:v>
                </c:pt>
                <c:pt idx="272027">
                  <c:v>-13.0615234</c:v>
                </c:pt>
                <c:pt idx="272028">
                  <c:v>-65.55175779999998</c:v>
                </c:pt>
                <c:pt idx="272029">
                  <c:v>-100.830078</c:v>
                </c:pt>
                <c:pt idx="272030">
                  <c:v>-102.050781</c:v>
                </c:pt>
                <c:pt idx="272031">
                  <c:v>-83.4960938</c:v>
                </c:pt>
                <c:pt idx="272032">
                  <c:v>-47.7294922</c:v>
                </c:pt>
                <c:pt idx="272033">
                  <c:v>11.1083984</c:v>
                </c:pt>
                <c:pt idx="272034">
                  <c:v>60.0585938</c:v>
                </c:pt>
                <c:pt idx="272035">
                  <c:v>99.85351559999998</c:v>
                </c:pt>
                <c:pt idx="272036">
                  <c:v>108.398438</c:v>
                </c:pt>
                <c:pt idx="272037">
                  <c:v>88.2568359</c:v>
                </c:pt>
                <c:pt idx="272038">
                  <c:v>44.6777344</c:v>
                </c:pt>
                <c:pt idx="272039">
                  <c:v>-3.90625</c:v>
                </c:pt>
                <c:pt idx="272040">
                  <c:v>-50.4150391</c:v>
                </c:pt>
                <c:pt idx="272041">
                  <c:v>-92.5292969</c:v>
                </c:pt>
                <c:pt idx="272042">
                  <c:v>-104.003906</c:v>
                </c:pt>
                <c:pt idx="272043">
                  <c:v>-94.7265625</c:v>
                </c:pt>
                <c:pt idx="272044">
                  <c:v>-45.1660156</c:v>
                </c:pt>
                <c:pt idx="272045">
                  <c:v>6.103515619999995</c:v>
                </c:pt>
                <c:pt idx="272046">
                  <c:v>55.1757812</c:v>
                </c:pt>
                <c:pt idx="272047">
                  <c:v>93.01757809999998</c:v>
                </c:pt>
                <c:pt idx="272048">
                  <c:v>103.881836</c:v>
                </c:pt>
                <c:pt idx="272049">
                  <c:v>90.94238279999998</c:v>
                </c:pt>
                <c:pt idx="272050">
                  <c:v>53.5888672</c:v>
                </c:pt>
                <c:pt idx="272051">
                  <c:v>-3.66210938</c:v>
                </c:pt>
                <c:pt idx="272052">
                  <c:v>-54.0771484</c:v>
                </c:pt>
                <c:pt idx="272053">
                  <c:v>-88.37890619999993</c:v>
                </c:pt>
                <c:pt idx="272054">
                  <c:v>-104.614258</c:v>
                </c:pt>
                <c:pt idx="272055">
                  <c:v>-92.5292969</c:v>
                </c:pt>
                <c:pt idx="272056">
                  <c:v>-47.85156249999999</c:v>
                </c:pt>
                <c:pt idx="272057">
                  <c:v>-1.22070312</c:v>
                </c:pt>
                <c:pt idx="272058">
                  <c:v>48.828125</c:v>
                </c:pt>
                <c:pt idx="272059">
                  <c:v>90.08789059999998</c:v>
                </c:pt>
                <c:pt idx="272060">
                  <c:v>108.642578</c:v>
                </c:pt>
                <c:pt idx="272061">
                  <c:v>98.0224609</c:v>
                </c:pt>
                <c:pt idx="272062">
                  <c:v>61.7675781</c:v>
                </c:pt>
                <c:pt idx="272063">
                  <c:v>8.7890625</c:v>
                </c:pt>
                <c:pt idx="272064">
                  <c:v>-44.0673828</c:v>
                </c:pt>
                <c:pt idx="272065">
                  <c:v>-84.5947266</c:v>
                </c:pt>
                <c:pt idx="272066">
                  <c:v>-96.67968749999996</c:v>
                </c:pt>
                <c:pt idx="272067">
                  <c:v>-95.2148438</c:v>
                </c:pt>
                <c:pt idx="272068">
                  <c:v>-62.3779297</c:v>
                </c:pt>
                <c:pt idx="272069">
                  <c:v>-11.8408203</c:v>
                </c:pt>
                <c:pt idx="272070">
                  <c:v>46.5087891</c:v>
                </c:pt>
                <c:pt idx="272071">
                  <c:v>81.66503909999996</c:v>
                </c:pt>
                <c:pt idx="272072">
                  <c:v>106.933594</c:v>
                </c:pt>
                <c:pt idx="272073">
                  <c:v>99.85351559999998</c:v>
                </c:pt>
                <c:pt idx="272074">
                  <c:v>61.8896484</c:v>
                </c:pt>
                <c:pt idx="272075">
                  <c:v>12.5732422</c:v>
                </c:pt>
                <c:pt idx="272076">
                  <c:v>-36.3769531</c:v>
                </c:pt>
                <c:pt idx="272077">
                  <c:v>-79.9560547</c:v>
                </c:pt>
                <c:pt idx="272078">
                  <c:v>-107.666016</c:v>
                </c:pt>
                <c:pt idx="272079">
                  <c:v>-103.027344</c:v>
                </c:pt>
                <c:pt idx="272080">
                  <c:v>-76.17187499999996</c:v>
                </c:pt>
                <c:pt idx="272081">
                  <c:v>-22.7050781</c:v>
                </c:pt>
                <c:pt idx="272082">
                  <c:v>40.6494141</c:v>
                </c:pt>
                <c:pt idx="272083">
                  <c:v>79.4677734</c:v>
                </c:pt>
                <c:pt idx="272084">
                  <c:v>104.492188</c:v>
                </c:pt>
                <c:pt idx="272085">
                  <c:v>101.196289</c:v>
                </c:pt>
                <c:pt idx="272086">
                  <c:v>63.3544922</c:v>
                </c:pt>
                <c:pt idx="272087">
                  <c:v>21.6064453</c:v>
                </c:pt>
                <c:pt idx="272088">
                  <c:v>-32.1044922</c:v>
                </c:pt>
                <c:pt idx="272089">
                  <c:v>-76.7822266</c:v>
                </c:pt>
                <c:pt idx="272090">
                  <c:v>-104.003906</c:v>
                </c:pt>
                <c:pt idx="272091">
                  <c:v>-101.928711</c:v>
                </c:pt>
                <c:pt idx="272092">
                  <c:v>-64.9414062</c:v>
                </c:pt>
                <c:pt idx="272093">
                  <c:v>-21.7285156</c:v>
                </c:pt>
                <c:pt idx="272094">
                  <c:v>27.34375</c:v>
                </c:pt>
                <c:pt idx="272095">
                  <c:v>80.2001953</c:v>
                </c:pt>
                <c:pt idx="272096">
                  <c:v>104.370117</c:v>
                </c:pt>
                <c:pt idx="272097">
                  <c:v>102.294922</c:v>
                </c:pt>
                <c:pt idx="272098">
                  <c:v>70.0683594</c:v>
                </c:pt>
                <c:pt idx="272099">
                  <c:v>27.34375</c:v>
                </c:pt>
                <c:pt idx="272100">
                  <c:v>-30.3955078</c:v>
                </c:pt>
                <c:pt idx="272101">
                  <c:v>-74.8291016</c:v>
                </c:pt>
                <c:pt idx="272102">
                  <c:v>-103.515625</c:v>
                </c:pt>
                <c:pt idx="272103">
                  <c:v>-103.881836</c:v>
                </c:pt>
                <c:pt idx="272104">
                  <c:v>-75.6835938</c:v>
                </c:pt>
                <c:pt idx="272105">
                  <c:v>-23.3154297</c:v>
                </c:pt>
                <c:pt idx="272106">
                  <c:v>31.98242189999997</c:v>
                </c:pt>
                <c:pt idx="272107">
                  <c:v>80.32226559999998</c:v>
                </c:pt>
                <c:pt idx="272108">
                  <c:v>103.393555</c:v>
                </c:pt>
                <c:pt idx="272109">
                  <c:v>95.82519529999998</c:v>
                </c:pt>
                <c:pt idx="272110">
                  <c:v>73.48632809999998</c:v>
                </c:pt>
                <c:pt idx="272111">
                  <c:v>33.81347659999999</c:v>
                </c:pt>
                <c:pt idx="272112">
                  <c:v>-23.4375</c:v>
                </c:pt>
                <c:pt idx="272113">
                  <c:v>-72.7539062</c:v>
                </c:pt>
                <c:pt idx="272114">
                  <c:v>-95.3369141</c:v>
                </c:pt>
                <c:pt idx="272115">
                  <c:v>-106.933594</c:v>
                </c:pt>
                <c:pt idx="272116">
                  <c:v>-81.0546875</c:v>
                </c:pt>
                <c:pt idx="272117">
                  <c:v>-34.0576172</c:v>
                </c:pt>
                <c:pt idx="272118">
                  <c:v>11.5966797</c:v>
                </c:pt>
                <c:pt idx="272119">
                  <c:v>66.2841797</c:v>
                </c:pt>
                <c:pt idx="272120">
                  <c:v>94.3603516</c:v>
                </c:pt>
                <c:pt idx="272121">
                  <c:v>104.492188</c:v>
                </c:pt>
                <c:pt idx="272122">
                  <c:v>84.3505859</c:v>
                </c:pt>
                <c:pt idx="272123">
                  <c:v>44.3115234</c:v>
                </c:pt>
                <c:pt idx="272124">
                  <c:v>-15.5029297</c:v>
                </c:pt>
                <c:pt idx="272125">
                  <c:v>-66.2841797</c:v>
                </c:pt>
                <c:pt idx="272126">
                  <c:v>-98.1445312</c:v>
                </c:pt>
                <c:pt idx="272127">
                  <c:v>-100.952148</c:v>
                </c:pt>
                <c:pt idx="272128">
                  <c:v>-85.08300779999998</c:v>
                </c:pt>
                <c:pt idx="272129">
                  <c:v>-41.2597656</c:v>
                </c:pt>
                <c:pt idx="272130">
                  <c:v>14.4042969</c:v>
                </c:pt>
                <c:pt idx="272131">
                  <c:v>61.15722659999999</c:v>
                </c:pt>
                <c:pt idx="272132">
                  <c:v>99.60937499999996</c:v>
                </c:pt>
                <c:pt idx="272133">
                  <c:v>112.548828</c:v>
                </c:pt>
                <c:pt idx="272134">
                  <c:v>87.4023438</c:v>
                </c:pt>
                <c:pt idx="272135">
                  <c:v>44.921875</c:v>
                </c:pt>
                <c:pt idx="272136">
                  <c:v>-5.004882809999995</c:v>
                </c:pt>
                <c:pt idx="272137">
                  <c:v>-56.5185547</c:v>
                </c:pt>
                <c:pt idx="272138">
                  <c:v>-96.1914062</c:v>
                </c:pt>
                <c:pt idx="272139">
                  <c:v>-102.294922</c:v>
                </c:pt>
                <c:pt idx="272140">
                  <c:v>-88.5009766</c:v>
                </c:pt>
                <c:pt idx="272141">
                  <c:v>-50.78125</c:v>
                </c:pt>
                <c:pt idx="272142">
                  <c:v>5.37109375</c:v>
                </c:pt>
                <c:pt idx="272143">
                  <c:v>59.2041016</c:v>
                </c:pt>
                <c:pt idx="272144">
                  <c:v>92.4072266</c:v>
                </c:pt>
                <c:pt idx="272145">
                  <c:v>108.886719</c:v>
                </c:pt>
                <c:pt idx="272146">
                  <c:v>91.4306641</c:v>
                </c:pt>
                <c:pt idx="272147">
                  <c:v>50.2929688</c:v>
                </c:pt>
                <c:pt idx="272148">
                  <c:v>0.366210938</c:v>
                </c:pt>
                <c:pt idx="272149">
                  <c:v>-51.8798828</c:v>
                </c:pt>
                <c:pt idx="272150">
                  <c:v>-91.9189453</c:v>
                </c:pt>
                <c:pt idx="272151">
                  <c:v>-108.032227</c:v>
                </c:pt>
                <c:pt idx="272152">
                  <c:v>-90.6982422</c:v>
                </c:pt>
                <c:pt idx="272153">
                  <c:v>-52.734375</c:v>
                </c:pt>
                <c:pt idx="272154">
                  <c:v>-9.155273439999998</c:v>
                </c:pt>
                <c:pt idx="272155">
                  <c:v>50.78125</c:v>
                </c:pt>
                <c:pt idx="272156">
                  <c:v>90.2099609</c:v>
                </c:pt>
                <c:pt idx="272157">
                  <c:v>108.398438</c:v>
                </c:pt>
                <c:pt idx="272158">
                  <c:v>98.9990234</c:v>
                </c:pt>
                <c:pt idx="272159">
                  <c:v>57.8613281</c:v>
                </c:pt>
                <c:pt idx="272160">
                  <c:v>2.31933594</c:v>
                </c:pt>
                <c:pt idx="272161">
                  <c:v>-48.7060547</c:v>
                </c:pt>
                <c:pt idx="272162">
                  <c:v>-87.15820309999998</c:v>
                </c:pt>
                <c:pt idx="272163">
                  <c:v>-106.811523</c:v>
                </c:pt>
                <c:pt idx="272164">
                  <c:v>-98.9990234</c:v>
                </c:pt>
                <c:pt idx="272165">
                  <c:v>-63.8427734</c:v>
                </c:pt>
                <c:pt idx="272166">
                  <c:v>-16.4794922</c:v>
                </c:pt>
                <c:pt idx="272167">
                  <c:v>42.7246094</c:v>
                </c:pt>
                <c:pt idx="272168">
                  <c:v>80.68847659999993</c:v>
                </c:pt>
                <c:pt idx="272169">
                  <c:v>102.050781</c:v>
                </c:pt>
                <c:pt idx="272170">
                  <c:v>104.003906</c:v>
                </c:pt>
                <c:pt idx="272171">
                  <c:v>70.67871089999993</c:v>
                </c:pt>
                <c:pt idx="272172">
                  <c:v>22.7050781</c:v>
                </c:pt>
                <c:pt idx="272173">
                  <c:v>-38.0859375</c:v>
                </c:pt>
                <c:pt idx="272174">
                  <c:v>-88.5009766</c:v>
                </c:pt>
                <c:pt idx="272175">
                  <c:v>-106.933594</c:v>
                </c:pt>
                <c:pt idx="272176">
                  <c:v>-102.416992</c:v>
                </c:pt>
                <c:pt idx="272177">
                  <c:v>-71.1669922</c:v>
                </c:pt>
                <c:pt idx="272178">
                  <c:v>-20.1416016</c:v>
                </c:pt>
                <c:pt idx="272179">
                  <c:v>40.0390625</c:v>
                </c:pt>
                <c:pt idx="272180">
                  <c:v>83.8623047</c:v>
                </c:pt>
                <c:pt idx="272181">
                  <c:v>106.689453</c:v>
                </c:pt>
                <c:pt idx="272182">
                  <c:v>96.67968749999996</c:v>
                </c:pt>
                <c:pt idx="272183">
                  <c:v>64.8193359</c:v>
                </c:pt>
                <c:pt idx="272184">
                  <c:v>23.9257812</c:v>
                </c:pt>
                <c:pt idx="272185">
                  <c:v>-34.6679688</c:v>
                </c:pt>
                <c:pt idx="272186">
                  <c:v>-82.3974609</c:v>
                </c:pt>
                <c:pt idx="272187">
                  <c:v>-104.492188</c:v>
                </c:pt>
                <c:pt idx="272188">
                  <c:v>-99.4873047</c:v>
                </c:pt>
                <c:pt idx="272189">
                  <c:v>-73.85253909999996</c:v>
                </c:pt>
                <c:pt idx="272190">
                  <c:v>-19.53125</c:v>
                </c:pt>
                <c:pt idx="272191">
                  <c:v>30.0292969</c:v>
                </c:pt>
                <c:pt idx="272192">
                  <c:v>75.0732422</c:v>
                </c:pt>
                <c:pt idx="272193">
                  <c:v>98.87695309999998</c:v>
                </c:pt>
                <c:pt idx="272194">
                  <c:v>101.318359</c:v>
                </c:pt>
                <c:pt idx="272195">
                  <c:v>77.14843749999996</c:v>
                </c:pt>
                <c:pt idx="272196">
                  <c:v>32.1044922</c:v>
                </c:pt>
                <c:pt idx="272197">
                  <c:v>-19.53125</c:v>
                </c:pt>
                <c:pt idx="272198">
                  <c:v>-69.0917969</c:v>
                </c:pt>
                <c:pt idx="272199">
                  <c:v>-107.666016</c:v>
                </c:pt>
                <c:pt idx="272200">
                  <c:v>-110.717773</c:v>
                </c:pt>
                <c:pt idx="272201">
                  <c:v>-78.2470703</c:v>
                </c:pt>
                <c:pt idx="272202">
                  <c:v>-34.5458984</c:v>
                </c:pt>
                <c:pt idx="272203">
                  <c:v>22.3388672</c:v>
                </c:pt>
                <c:pt idx="272204">
                  <c:v>76.4160156</c:v>
                </c:pt>
                <c:pt idx="272205">
                  <c:v>102.539062</c:v>
                </c:pt>
                <c:pt idx="272206">
                  <c:v>104.370117</c:v>
                </c:pt>
                <c:pt idx="272207">
                  <c:v>79.4677734</c:v>
                </c:pt>
                <c:pt idx="272208">
                  <c:v>35.6445312</c:v>
                </c:pt>
                <c:pt idx="272209">
                  <c:v>-16.8457031</c:v>
                </c:pt>
                <c:pt idx="272210">
                  <c:v>-59.0820312</c:v>
                </c:pt>
                <c:pt idx="272211">
                  <c:v>-92.2851562</c:v>
                </c:pt>
                <c:pt idx="272212">
                  <c:v>-103.759766</c:v>
                </c:pt>
                <c:pt idx="272213">
                  <c:v>-81.7871094</c:v>
                </c:pt>
                <c:pt idx="272214">
                  <c:v>-39.30664059999999</c:v>
                </c:pt>
                <c:pt idx="272215">
                  <c:v>15.8691406</c:v>
                </c:pt>
                <c:pt idx="272216">
                  <c:v>69.0917969</c:v>
                </c:pt>
                <c:pt idx="272217">
                  <c:v>100.585938</c:v>
                </c:pt>
                <c:pt idx="272218">
                  <c:v>101.928711</c:v>
                </c:pt>
                <c:pt idx="272219">
                  <c:v>80.078125</c:v>
                </c:pt>
                <c:pt idx="272220">
                  <c:v>49.1943359</c:v>
                </c:pt>
                <c:pt idx="272221">
                  <c:v>-7.56835938</c:v>
                </c:pt>
                <c:pt idx="272222">
                  <c:v>-69.9462891</c:v>
                </c:pt>
                <c:pt idx="272223">
                  <c:v>-97.1679688</c:v>
                </c:pt>
                <c:pt idx="272224">
                  <c:v>-107.177734</c:v>
                </c:pt>
                <c:pt idx="272225">
                  <c:v>-91.796875</c:v>
                </c:pt>
                <c:pt idx="272226">
                  <c:v>-53.4667969</c:v>
                </c:pt>
                <c:pt idx="272227">
                  <c:v>11.5966797</c:v>
                </c:pt>
                <c:pt idx="272228">
                  <c:v>59.9365234</c:v>
                </c:pt>
                <c:pt idx="272229">
                  <c:v>91.3085938</c:v>
                </c:pt>
                <c:pt idx="272230">
                  <c:v>103.881836</c:v>
                </c:pt>
                <c:pt idx="272231">
                  <c:v>84.4726562</c:v>
                </c:pt>
                <c:pt idx="272232">
                  <c:v>49.3164062</c:v>
                </c:pt>
                <c:pt idx="272233">
                  <c:v>-1.58691406</c:v>
                </c:pt>
                <c:pt idx="272234">
                  <c:v>-56.5185547</c:v>
                </c:pt>
                <c:pt idx="272235">
                  <c:v>-94.4824219</c:v>
                </c:pt>
                <c:pt idx="272236">
                  <c:v>-101.806641</c:v>
                </c:pt>
                <c:pt idx="272237">
                  <c:v>-92.89550779999998</c:v>
                </c:pt>
                <c:pt idx="272238">
                  <c:v>-56.7626953</c:v>
                </c:pt>
                <c:pt idx="272239">
                  <c:v>-3.54003906</c:v>
                </c:pt>
                <c:pt idx="272240">
                  <c:v>46.2646484</c:v>
                </c:pt>
                <c:pt idx="272241">
                  <c:v>91.796875</c:v>
                </c:pt>
                <c:pt idx="272242">
                  <c:v>105.224609</c:v>
                </c:pt>
                <c:pt idx="272243">
                  <c:v>90.08789059999998</c:v>
                </c:pt>
                <c:pt idx="272244">
                  <c:v>55.5419922</c:v>
                </c:pt>
                <c:pt idx="272245">
                  <c:v>13.4277344</c:v>
                </c:pt>
                <c:pt idx="272246">
                  <c:v>-44.6777344</c:v>
                </c:pt>
                <c:pt idx="272247">
                  <c:v>-90.82031249999996</c:v>
                </c:pt>
                <c:pt idx="272248">
                  <c:v>-107.177734</c:v>
                </c:pt>
                <c:pt idx="272249">
                  <c:v>-93.1396484</c:v>
                </c:pt>
                <c:pt idx="272250">
                  <c:v>-61.8896484</c:v>
                </c:pt>
                <c:pt idx="272251">
                  <c:v>-5.12695312</c:v>
                </c:pt>
                <c:pt idx="272252">
                  <c:v>46.0205078</c:v>
                </c:pt>
                <c:pt idx="272253">
                  <c:v>84.10644529999998</c:v>
                </c:pt>
                <c:pt idx="272254">
                  <c:v>109.985352</c:v>
                </c:pt>
                <c:pt idx="272255">
                  <c:v>102.661133</c:v>
                </c:pt>
                <c:pt idx="272256">
                  <c:v>60.4248047</c:v>
                </c:pt>
                <c:pt idx="272257">
                  <c:v>9.88769531</c:v>
                </c:pt>
                <c:pt idx="272258">
                  <c:v>-44.55566409999999</c:v>
                </c:pt>
                <c:pt idx="272259">
                  <c:v>-86.18164059999998</c:v>
                </c:pt>
                <c:pt idx="272260">
                  <c:v>-105.34668</c:v>
                </c:pt>
                <c:pt idx="272261">
                  <c:v>-100.219727</c:v>
                </c:pt>
                <c:pt idx="272262">
                  <c:v>-65.55175779999998</c:v>
                </c:pt>
                <c:pt idx="272263">
                  <c:v>-6.59179688</c:v>
                </c:pt>
                <c:pt idx="272264">
                  <c:v>35.4003906</c:v>
                </c:pt>
                <c:pt idx="272265">
                  <c:v>83.984375</c:v>
                </c:pt>
                <c:pt idx="272266">
                  <c:v>107.788086</c:v>
                </c:pt>
                <c:pt idx="272267">
                  <c:v>99.85351559999998</c:v>
                </c:pt>
                <c:pt idx="272268">
                  <c:v>67.0166016</c:v>
                </c:pt>
                <c:pt idx="272269">
                  <c:v>15.2587891</c:v>
                </c:pt>
                <c:pt idx="272270">
                  <c:v>-42.1142578</c:v>
                </c:pt>
                <c:pt idx="272271">
                  <c:v>-85.08300779999998</c:v>
                </c:pt>
                <c:pt idx="272272">
                  <c:v>-107.177734</c:v>
                </c:pt>
                <c:pt idx="272273">
                  <c:v>-100.952148</c:v>
                </c:pt>
                <c:pt idx="272274">
                  <c:v>-65.3076172</c:v>
                </c:pt>
                <c:pt idx="272275">
                  <c:v>-17.578125</c:v>
                </c:pt>
                <c:pt idx="272276">
                  <c:v>37.3535156</c:v>
                </c:pt>
                <c:pt idx="272277">
                  <c:v>78.9794922</c:v>
                </c:pt>
                <c:pt idx="272278">
                  <c:v>101.928711</c:v>
                </c:pt>
                <c:pt idx="272279">
                  <c:v>100.585938</c:v>
                </c:pt>
                <c:pt idx="272280">
                  <c:v>72.0214844</c:v>
                </c:pt>
                <c:pt idx="272281">
                  <c:v>23.0712891</c:v>
                </c:pt>
                <c:pt idx="272282">
                  <c:v>-32.1044922</c:v>
                </c:pt>
                <c:pt idx="272283">
                  <c:v>-74.5849609</c:v>
                </c:pt>
                <c:pt idx="272284">
                  <c:v>-106.933594</c:v>
                </c:pt>
                <c:pt idx="272285">
                  <c:v>-101.928711</c:v>
                </c:pt>
                <c:pt idx="272286">
                  <c:v>-71.8994141</c:v>
                </c:pt>
                <c:pt idx="272287">
                  <c:v>-27.0996094</c:v>
                </c:pt>
                <c:pt idx="272288">
                  <c:v>26.8554688</c:v>
                </c:pt>
                <c:pt idx="272289">
                  <c:v>75.8056641</c:v>
                </c:pt>
                <c:pt idx="272290">
                  <c:v>100.341797</c:v>
                </c:pt>
                <c:pt idx="272291">
                  <c:v>106.445312</c:v>
                </c:pt>
                <c:pt idx="272292">
                  <c:v>73.48632809999998</c:v>
                </c:pt>
                <c:pt idx="272293">
                  <c:v>26.9775391</c:v>
                </c:pt>
                <c:pt idx="272294">
                  <c:v>-21.8505859</c:v>
                </c:pt>
                <c:pt idx="272295">
                  <c:v>-66.40625</c:v>
                </c:pt>
                <c:pt idx="272296">
                  <c:v>-98.63281249999996</c:v>
                </c:pt>
                <c:pt idx="272297">
                  <c:v>-109.619141</c:v>
                </c:pt>
                <c:pt idx="272298">
                  <c:v>-83.2519531</c:v>
                </c:pt>
                <c:pt idx="272299">
                  <c:v>-40.1611328</c:v>
                </c:pt>
                <c:pt idx="272300">
                  <c:v>17.0898438</c:v>
                </c:pt>
                <c:pt idx="272301">
                  <c:v>69.58007809999994</c:v>
                </c:pt>
                <c:pt idx="272302">
                  <c:v>98.63281249999996</c:v>
                </c:pt>
                <c:pt idx="272303">
                  <c:v>98.87695309999998</c:v>
                </c:pt>
                <c:pt idx="272304">
                  <c:v>75.0732422</c:v>
                </c:pt>
                <c:pt idx="272305">
                  <c:v>30.1513672</c:v>
                </c:pt>
                <c:pt idx="272306">
                  <c:v>-21.484375</c:v>
                </c:pt>
                <c:pt idx="272307">
                  <c:v>-68.4814453</c:v>
                </c:pt>
                <c:pt idx="272308">
                  <c:v>-100.830078</c:v>
                </c:pt>
                <c:pt idx="272309">
                  <c:v>-109.863281</c:v>
                </c:pt>
                <c:pt idx="272310">
                  <c:v>-90.08789059999998</c:v>
                </c:pt>
                <c:pt idx="272311">
                  <c:v>-47.6074219</c:v>
                </c:pt>
                <c:pt idx="272312">
                  <c:v>10.9863281</c:v>
                </c:pt>
                <c:pt idx="272313">
                  <c:v>64.453125</c:v>
                </c:pt>
                <c:pt idx="272314">
                  <c:v>94.3603516</c:v>
                </c:pt>
                <c:pt idx="272315">
                  <c:v>106.811523</c:v>
                </c:pt>
                <c:pt idx="272316">
                  <c:v>80.2001953</c:v>
                </c:pt>
                <c:pt idx="272317">
                  <c:v>39.5507812</c:v>
                </c:pt>
                <c:pt idx="272318">
                  <c:v>-11.9628906</c:v>
                </c:pt>
                <c:pt idx="272319">
                  <c:v>-62.1337891</c:v>
                </c:pt>
                <c:pt idx="272320">
                  <c:v>-97.77832029999998</c:v>
                </c:pt>
                <c:pt idx="272321">
                  <c:v>-108.154297</c:v>
                </c:pt>
                <c:pt idx="272322">
                  <c:v>-78.7353516</c:v>
                </c:pt>
                <c:pt idx="272323">
                  <c:v>-44.55566409999999</c:v>
                </c:pt>
                <c:pt idx="272324">
                  <c:v>3.54003906</c:v>
                </c:pt>
                <c:pt idx="272325">
                  <c:v>57.3730469</c:v>
                </c:pt>
                <c:pt idx="272326">
                  <c:v>95.0927734</c:v>
                </c:pt>
                <c:pt idx="272327">
                  <c:v>105.834961</c:v>
                </c:pt>
                <c:pt idx="272328">
                  <c:v>90.94238279999998</c:v>
                </c:pt>
                <c:pt idx="272329">
                  <c:v>43.9453125</c:v>
                </c:pt>
                <c:pt idx="272330">
                  <c:v>-12.0849609</c:v>
                </c:pt>
                <c:pt idx="272331">
                  <c:v>-48.5839844</c:v>
                </c:pt>
                <c:pt idx="272332">
                  <c:v>-84.22851559999998</c:v>
                </c:pt>
                <c:pt idx="272333">
                  <c:v>-107.910156</c:v>
                </c:pt>
                <c:pt idx="272334">
                  <c:v>-96.1914062</c:v>
                </c:pt>
                <c:pt idx="272335">
                  <c:v>-55.4199219</c:v>
                </c:pt>
                <c:pt idx="272336">
                  <c:v>-1.09863281</c:v>
                </c:pt>
                <c:pt idx="272337">
                  <c:v>52.0019531</c:v>
                </c:pt>
                <c:pt idx="272338">
                  <c:v>80.078125</c:v>
                </c:pt>
                <c:pt idx="272339">
                  <c:v>103.149414</c:v>
                </c:pt>
                <c:pt idx="272340">
                  <c:v>96.5576172</c:v>
                </c:pt>
                <c:pt idx="272341">
                  <c:v>53.34472659999999</c:v>
                </c:pt>
                <c:pt idx="272342">
                  <c:v>3.54003906</c:v>
                </c:pt>
                <c:pt idx="272343">
                  <c:v>-47.85156249999999</c:v>
                </c:pt>
                <c:pt idx="272344">
                  <c:v>-89.84375</c:v>
                </c:pt>
                <c:pt idx="272345">
                  <c:v>-111.328125</c:v>
                </c:pt>
                <c:pt idx="272346">
                  <c:v>-96.5576172</c:v>
                </c:pt>
                <c:pt idx="272347">
                  <c:v>-66.1621094</c:v>
                </c:pt>
                <c:pt idx="272348">
                  <c:v>-6.71386719</c:v>
                </c:pt>
                <c:pt idx="272349">
                  <c:v>40.8935547</c:v>
                </c:pt>
                <c:pt idx="272350">
                  <c:v>91.9189453</c:v>
                </c:pt>
                <c:pt idx="272351">
                  <c:v>109.130859</c:v>
                </c:pt>
                <c:pt idx="272352">
                  <c:v>89.4775391</c:v>
                </c:pt>
                <c:pt idx="272353">
                  <c:v>58.2275391</c:v>
                </c:pt>
                <c:pt idx="272354">
                  <c:v>12.3291016</c:v>
                </c:pt>
                <c:pt idx="272355">
                  <c:v>-45.0439453</c:v>
                </c:pt>
                <c:pt idx="272356">
                  <c:v>-83.6181641</c:v>
                </c:pt>
                <c:pt idx="272357">
                  <c:v>-103.637695</c:v>
                </c:pt>
                <c:pt idx="272358">
                  <c:v>-104.248047</c:v>
                </c:pt>
                <c:pt idx="272359">
                  <c:v>-60.546875</c:v>
                </c:pt>
                <c:pt idx="272360">
                  <c:v>-16.4794922</c:v>
                </c:pt>
                <c:pt idx="272361">
                  <c:v>32.5927734</c:v>
                </c:pt>
                <c:pt idx="272362">
                  <c:v>84.10644529999998</c:v>
                </c:pt>
                <c:pt idx="272363">
                  <c:v>106.811523</c:v>
                </c:pt>
                <c:pt idx="272364">
                  <c:v>97.4121094</c:v>
                </c:pt>
                <c:pt idx="272365">
                  <c:v>73.60839839999993</c:v>
                </c:pt>
                <c:pt idx="272366">
                  <c:v>24.5361328</c:v>
                </c:pt>
                <c:pt idx="272367">
                  <c:v>-32.4707031</c:v>
                </c:pt>
                <c:pt idx="272368">
                  <c:v>-79.7119141</c:v>
                </c:pt>
                <c:pt idx="272369">
                  <c:v>-102.905273</c:v>
                </c:pt>
                <c:pt idx="272370">
                  <c:v>-102.172852</c:v>
                </c:pt>
                <c:pt idx="272371">
                  <c:v>-72.7539062</c:v>
                </c:pt>
                <c:pt idx="272372">
                  <c:v>-18.0664062</c:v>
                </c:pt>
                <c:pt idx="272373">
                  <c:v>31.3720703</c:v>
                </c:pt>
                <c:pt idx="272374">
                  <c:v>76.0498047</c:v>
                </c:pt>
                <c:pt idx="272375">
                  <c:v>103.515625</c:v>
                </c:pt>
                <c:pt idx="272376">
                  <c:v>100.463867</c:v>
                </c:pt>
                <c:pt idx="272377">
                  <c:v>71.4111328</c:v>
                </c:pt>
                <c:pt idx="272378">
                  <c:v>23.3154297</c:v>
                </c:pt>
                <c:pt idx="272379">
                  <c:v>-28.6865234</c:v>
                </c:pt>
                <c:pt idx="272380">
                  <c:v>-73.60839839999993</c:v>
                </c:pt>
                <c:pt idx="272381">
                  <c:v>-100.219727</c:v>
                </c:pt>
                <c:pt idx="272382">
                  <c:v>-100.463867</c:v>
                </c:pt>
                <c:pt idx="272383">
                  <c:v>-74.46289059999998</c:v>
                </c:pt>
                <c:pt idx="272384">
                  <c:v>-31.25</c:v>
                </c:pt>
                <c:pt idx="272385">
                  <c:v>23.5595703</c:v>
                </c:pt>
                <c:pt idx="272386">
                  <c:v>80.2001953</c:v>
                </c:pt>
                <c:pt idx="272387">
                  <c:v>104.370117</c:v>
                </c:pt>
                <c:pt idx="272388">
                  <c:v>104.370117</c:v>
                </c:pt>
                <c:pt idx="272389">
                  <c:v>76.6601562</c:v>
                </c:pt>
                <c:pt idx="272390">
                  <c:v>23.1933594</c:v>
                </c:pt>
                <c:pt idx="272391">
                  <c:v>-22.0947266</c:v>
                </c:pt>
                <c:pt idx="272392">
                  <c:v>-61.0351562</c:v>
                </c:pt>
                <c:pt idx="272393">
                  <c:v>-88.2568359</c:v>
                </c:pt>
                <c:pt idx="272394">
                  <c:v>-107.055664</c:v>
                </c:pt>
                <c:pt idx="272395">
                  <c:v>-82.03125</c:v>
                </c:pt>
                <c:pt idx="272396">
                  <c:v>-43.2128906</c:v>
                </c:pt>
                <c:pt idx="272397">
                  <c:v>14.5263672</c:v>
                </c:pt>
                <c:pt idx="272398">
                  <c:v>65.7958984</c:v>
                </c:pt>
                <c:pt idx="272399">
                  <c:v>100.585938</c:v>
                </c:pt>
                <c:pt idx="272400">
                  <c:v>104.125977</c:v>
                </c:pt>
                <c:pt idx="272401">
                  <c:v>78.0029297</c:v>
                </c:pt>
                <c:pt idx="272402">
                  <c:v>42.2363281</c:v>
                </c:pt>
                <c:pt idx="272403">
                  <c:v>-15.5029297</c:v>
                </c:pt>
                <c:pt idx="272404">
                  <c:v>-67.2607422</c:v>
                </c:pt>
                <c:pt idx="272405">
                  <c:v>-91.9189453</c:v>
                </c:pt>
                <c:pt idx="272406">
                  <c:v>-106.933594</c:v>
                </c:pt>
                <c:pt idx="272407">
                  <c:v>-83.2519531</c:v>
                </c:pt>
                <c:pt idx="272408">
                  <c:v>-36.2548828</c:v>
                </c:pt>
                <c:pt idx="272409">
                  <c:v>8.91113281</c:v>
                </c:pt>
                <c:pt idx="272410">
                  <c:v>58.59375</c:v>
                </c:pt>
                <c:pt idx="272411">
                  <c:v>97.90039059999998</c:v>
                </c:pt>
                <c:pt idx="272412">
                  <c:v>103.271484</c:v>
                </c:pt>
                <c:pt idx="272413">
                  <c:v>85.9375</c:v>
                </c:pt>
                <c:pt idx="272414">
                  <c:v>50.5371094</c:v>
                </c:pt>
                <c:pt idx="272415">
                  <c:v>-10.9863281</c:v>
                </c:pt>
                <c:pt idx="272416">
                  <c:v>-65.0634766</c:v>
                </c:pt>
                <c:pt idx="272417">
                  <c:v>-91.55273440000001</c:v>
                </c:pt>
                <c:pt idx="272418">
                  <c:v>-102.294922</c:v>
                </c:pt>
                <c:pt idx="272419">
                  <c:v>-84.3505859</c:v>
                </c:pt>
                <c:pt idx="272420">
                  <c:v>-47.9736328</c:v>
                </c:pt>
                <c:pt idx="272421">
                  <c:v>8.30078125</c:v>
                </c:pt>
                <c:pt idx="272422">
                  <c:v>62.9882812</c:v>
                </c:pt>
                <c:pt idx="272423">
                  <c:v>101.68457</c:v>
                </c:pt>
                <c:pt idx="272424">
                  <c:v>107.055664</c:v>
                </c:pt>
                <c:pt idx="272425">
                  <c:v>91.9189453</c:v>
                </c:pt>
                <c:pt idx="272426">
                  <c:v>48.7060547</c:v>
                </c:pt>
                <c:pt idx="272427">
                  <c:v>2.68554688</c:v>
                </c:pt>
                <c:pt idx="272428">
                  <c:v>-47.85156249999999</c:v>
                </c:pt>
                <c:pt idx="272429">
                  <c:v>-88.0126953</c:v>
                </c:pt>
                <c:pt idx="272430">
                  <c:v>-98.63281249999996</c:v>
                </c:pt>
                <c:pt idx="272431">
                  <c:v>-92.4072266</c:v>
                </c:pt>
                <c:pt idx="272432">
                  <c:v>-49.80468749999996</c:v>
                </c:pt>
                <c:pt idx="272433">
                  <c:v>-3.66210938</c:v>
                </c:pt>
                <c:pt idx="272434">
                  <c:v>42.96875</c:v>
                </c:pt>
                <c:pt idx="272435">
                  <c:v>83.8623047</c:v>
                </c:pt>
                <c:pt idx="272436">
                  <c:v>102.294922</c:v>
                </c:pt>
                <c:pt idx="272437">
                  <c:v>92.5292969</c:v>
                </c:pt>
                <c:pt idx="272438">
                  <c:v>60.0585938</c:v>
                </c:pt>
                <c:pt idx="272439">
                  <c:v>5.73730469</c:v>
                </c:pt>
                <c:pt idx="272440">
                  <c:v>-41.7480469</c:v>
                </c:pt>
                <c:pt idx="272441">
                  <c:v>-88.13476559999998</c:v>
                </c:pt>
                <c:pt idx="272442">
                  <c:v>-108.398438</c:v>
                </c:pt>
                <c:pt idx="272443">
                  <c:v>-89.5996094</c:v>
                </c:pt>
                <c:pt idx="272444">
                  <c:v>-56.640625</c:v>
                </c:pt>
                <c:pt idx="272445">
                  <c:v>-8.91113281</c:v>
                </c:pt>
                <c:pt idx="272446">
                  <c:v>49.3164062</c:v>
                </c:pt>
                <c:pt idx="272447">
                  <c:v>88.8671875</c:v>
                </c:pt>
                <c:pt idx="272448">
                  <c:v>106.933594</c:v>
                </c:pt>
                <c:pt idx="272449">
                  <c:v>98.1445312</c:v>
                </c:pt>
                <c:pt idx="272450">
                  <c:v>61.6455078</c:v>
                </c:pt>
                <c:pt idx="272451">
                  <c:v>13.1835938</c:v>
                </c:pt>
                <c:pt idx="272452">
                  <c:v>-39.30664059999999</c:v>
                </c:pt>
                <c:pt idx="272453">
                  <c:v>-81.5429688</c:v>
                </c:pt>
                <c:pt idx="272454">
                  <c:v>-105.59082</c:v>
                </c:pt>
                <c:pt idx="272455">
                  <c:v>-95.703125</c:v>
                </c:pt>
                <c:pt idx="272456">
                  <c:v>-65.7958984</c:v>
                </c:pt>
                <c:pt idx="272457">
                  <c:v>-12.2070312</c:v>
                </c:pt>
                <c:pt idx="272458">
                  <c:v>40.5273438</c:v>
                </c:pt>
                <c:pt idx="272459">
                  <c:v>82.15332029999998</c:v>
                </c:pt>
                <c:pt idx="272460">
                  <c:v>101.68457</c:v>
                </c:pt>
                <c:pt idx="272461">
                  <c:v>92.2851562</c:v>
                </c:pt>
                <c:pt idx="272462">
                  <c:v>73.7304688</c:v>
                </c:pt>
                <c:pt idx="272463">
                  <c:v>20.0195312</c:v>
                </c:pt>
                <c:pt idx="272464">
                  <c:v>-33.9355469</c:v>
                </c:pt>
                <c:pt idx="272465">
                  <c:v>-75.19531249999996</c:v>
                </c:pt>
                <c:pt idx="272466">
                  <c:v>-105.34668</c:v>
                </c:pt>
                <c:pt idx="272467">
                  <c:v>-98.5107422</c:v>
                </c:pt>
                <c:pt idx="272468">
                  <c:v>-68.4814453</c:v>
                </c:pt>
                <c:pt idx="272469">
                  <c:v>-25.8789062</c:v>
                </c:pt>
                <c:pt idx="272470">
                  <c:v>27.34375</c:v>
                </c:pt>
                <c:pt idx="272471">
                  <c:v>80.4443359</c:v>
                </c:pt>
                <c:pt idx="272472">
                  <c:v>108.154297</c:v>
                </c:pt>
                <c:pt idx="272473">
                  <c:v>99.4873047</c:v>
                </c:pt>
                <c:pt idx="272474">
                  <c:v>78.4912109</c:v>
                </c:pt>
                <c:pt idx="272475">
                  <c:v>24.5361328</c:v>
                </c:pt>
                <c:pt idx="272476">
                  <c:v>-26.1230469</c:v>
                </c:pt>
                <c:pt idx="272477">
                  <c:v>-66.52832029999998</c:v>
                </c:pt>
                <c:pt idx="272478">
                  <c:v>-99.3652344</c:v>
                </c:pt>
                <c:pt idx="272479">
                  <c:v>-103.027344</c:v>
                </c:pt>
                <c:pt idx="272480">
                  <c:v>-68.8476562</c:v>
                </c:pt>
                <c:pt idx="272481">
                  <c:v>-30.0292969</c:v>
                </c:pt>
                <c:pt idx="272482">
                  <c:v>20.9960938</c:v>
                </c:pt>
                <c:pt idx="272483">
                  <c:v>70.9228516</c:v>
                </c:pt>
                <c:pt idx="272484">
                  <c:v>101.928711</c:v>
                </c:pt>
                <c:pt idx="272485">
                  <c:v>101.318359</c:v>
                </c:pt>
                <c:pt idx="272486">
                  <c:v>77.27050779999998</c:v>
                </c:pt>
                <c:pt idx="272487">
                  <c:v>33.5693359</c:v>
                </c:pt>
                <c:pt idx="272488">
                  <c:v>-23.5595703</c:v>
                </c:pt>
                <c:pt idx="272489">
                  <c:v>-70.67871089999993</c:v>
                </c:pt>
                <c:pt idx="272490">
                  <c:v>-98.2666016</c:v>
                </c:pt>
                <c:pt idx="272491">
                  <c:v>-102.905273</c:v>
                </c:pt>
                <c:pt idx="272492">
                  <c:v>-78.9794922</c:v>
                </c:pt>
                <c:pt idx="272493">
                  <c:v>-35.6445312</c:v>
                </c:pt>
                <c:pt idx="272494">
                  <c:v>16.2353516</c:v>
                </c:pt>
                <c:pt idx="272495">
                  <c:v>60.0585938</c:v>
                </c:pt>
                <c:pt idx="272496">
                  <c:v>98.5107422</c:v>
                </c:pt>
                <c:pt idx="272497">
                  <c:v>107.543945</c:v>
                </c:pt>
                <c:pt idx="272498">
                  <c:v>81.7871094</c:v>
                </c:pt>
                <c:pt idx="272499">
                  <c:v>35.6445312</c:v>
                </c:pt>
                <c:pt idx="272500">
                  <c:v>-11.71875</c:v>
                </c:pt>
                <c:pt idx="272501">
                  <c:v>-63.9648438</c:v>
                </c:pt>
                <c:pt idx="272502">
                  <c:v>-102.294922</c:v>
                </c:pt>
                <c:pt idx="272503">
                  <c:v>-108.642578</c:v>
                </c:pt>
                <c:pt idx="272504">
                  <c:v>-86.5478516</c:v>
                </c:pt>
                <c:pt idx="272505">
                  <c:v>-53.8330078</c:v>
                </c:pt>
                <c:pt idx="272506">
                  <c:v>10.3759766</c:v>
                </c:pt>
                <c:pt idx="272507">
                  <c:v>58.1054688</c:v>
                </c:pt>
                <c:pt idx="272508">
                  <c:v>94.6044922</c:v>
                </c:pt>
                <c:pt idx="272509">
                  <c:v>107.788086</c:v>
                </c:pt>
                <c:pt idx="272510">
                  <c:v>88.13476559999998</c:v>
                </c:pt>
                <c:pt idx="272511">
                  <c:v>48.9501953</c:v>
                </c:pt>
                <c:pt idx="272512">
                  <c:v>0.0</c:v>
                </c:pt>
                <c:pt idx="272513">
                  <c:v>-52.6123047</c:v>
                </c:pt>
                <c:pt idx="272514">
                  <c:v>-99.60937499999996</c:v>
                </c:pt>
                <c:pt idx="272515">
                  <c:v>-109.25293</c:v>
                </c:pt>
                <c:pt idx="272516">
                  <c:v>-84.3505859</c:v>
                </c:pt>
                <c:pt idx="272517">
                  <c:v>-46.5087891</c:v>
                </c:pt>
                <c:pt idx="272518">
                  <c:v>2.80761719</c:v>
                </c:pt>
                <c:pt idx="272519">
                  <c:v>59.0820312</c:v>
                </c:pt>
                <c:pt idx="272520">
                  <c:v>97.65625</c:v>
                </c:pt>
                <c:pt idx="272521">
                  <c:v>109.985352</c:v>
                </c:pt>
                <c:pt idx="272522">
                  <c:v>86.9140625</c:v>
                </c:pt>
                <c:pt idx="272523">
                  <c:v>49.0722656</c:v>
                </c:pt>
                <c:pt idx="272524">
                  <c:v>-0.610351562</c:v>
                </c:pt>
                <c:pt idx="272525">
                  <c:v>-53.8330078</c:v>
                </c:pt>
                <c:pt idx="272526">
                  <c:v>-95.9472656</c:v>
                </c:pt>
                <c:pt idx="272527">
                  <c:v>-110.839844</c:v>
                </c:pt>
                <c:pt idx="272528">
                  <c:v>-98.5107422</c:v>
                </c:pt>
                <c:pt idx="272529">
                  <c:v>-58.4716797</c:v>
                </c:pt>
                <c:pt idx="272530">
                  <c:v>-8.42285156</c:v>
                </c:pt>
                <c:pt idx="272531">
                  <c:v>42.1142578</c:v>
                </c:pt>
                <c:pt idx="272532">
                  <c:v>86.42578119999993</c:v>
                </c:pt>
                <c:pt idx="272533">
                  <c:v>106.689453</c:v>
                </c:pt>
                <c:pt idx="272534">
                  <c:v>93.38378909999996</c:v>
                </c:pt>
                <c:pt idx="272535">
                  <c:v>53.5888672</c:v>
                </c:pt>
                <c:pt idx="272536">
                  <c:v>3.29589844</c:v>
                </c:pt>
                <c:pt idx="272537">
                  <c:v>-44.921875</c:v>
                </c:pt>
                <c:pt idx="272538">
                  <c:v>-87.4023438</c:v>
                </c:pt>
                <c:pt idx="272539">
                  <c:v>-105.224609</c:v>
                </c:pt>
                <c:pt idx="272540">
                  <c:v>-90.57617190000001</c:v>
                </c:pt>
                <c:pt idx="272541">
                  <c:v>-60.7910156</c:v>
                </c:pt>
                <c:pt idx="272542">
                  <c:v>-8.30078125</c:v>
                </c:pt>
                <c:pt idx="272543">
                  <c:v>47.4853516</c:v>
                </c:pt>
                <c:pt idx="272544">
                  <c:v>86.7919922</c:v>
                </c:pt>
                <c:pt idx="272545">
                  <c:v>104.736328</c:v>
                </c:pt>
                <c:pt idx="272546">
                  <c:v>99.9755859</c:v>
                </c:pt>
                <c:pt idx="272547">
                  <c:v>71.1669922</c:v>
                </c:pt>
                <c:pt idx="272548">
                  <c:v>11.5966797</c:v>
                </c:pt>
                <c:pt idx="272549">
                  <c:v>-46.2646484</c:v>
                </c:pt>
                <c:pt idx="272550">
                  <c:v>-88.8671875</c:v>
                </c:pt>
                <c:pt idx="272551">
                  <c:v>-109.619141</c:v>
                </c:pt>
                <c:pt idx="272552">
                  <c:v>-101.318359</c:v>
                </c:pt>
                <c:pt idx="272553">
                  <c:v>-63.1103516</c:v>
                </c:pt>
                <c:pt idx="272554">
                  <c:v>-16.8457031</c:v>
                </c:pt>
                <c:pt idx="272555">
                  <c:v>32.7148438</c:v>
                </c:pt>
                <c:pt idx="272556">
                  <c:v>76.4160156</c:v>
                </c:pt>
                <c:pt idx="272557">
                  <c:v>101.44043</c:v>
                </c:pt>
                <c:pt idx="272558">
                  <c:v>106.323242</c:v>
                </c:pt>
                <c:pt idx="272559">
                  <c:v>72.7539062</c:v>
                </c:pt>
                <c:pt idx="272560">
                  <c:v>14.8925781</c:v>
                </c:pt>
                <c:pt idx="272561">
                  <c:v>-43.8232422</c:v>
                </c:pt>
                <c:pt idx="272562">
                  <c:v>-82.27539059999994</c:v>
                </c:pt>
                <c:pt idx="272563">
                  <c:v>-101.806641</c:v>
                </c:pt>
                <c:pt idx="272564">
                  <c:v>-90.6982422</c:v>
                </c:pt>
                <c:pt idx="272565">
                  <c:v>-63.8427734</c:v>
                </c:pt>
                <c:pt idx="272566">
                  <c:v>-22.8271484</c:v>
                </c:pt>
                <c:pt idx="272567">
                  <c:v>32.7148438</c:v>
                </c:pt>
                <c:pt idx="272568">
                  <c:v>78.9794922</c:v>
                </c:pt>
                <c:pt idx="272569">
                  <c:v>98.38867190000001</c:v>
                </c:pt>
                <c:pt idx="272570">
                  <c:v>98.5107422</c:v>
                </c:pt>
                <c:pt idx="272571">
                  <c:v>72.50976559999998</c:v>
                </c:pt>
                <c:pt idx="272572">
                  <c:v>21.8505859</c:v>
                </c:pt>
                <c:pt idx="272573">
                  <c:v>-31.0058594</c:v>
                </c:pt>
                <c:pt idx="272574">
                  <c:v>-77.63671879999995</c:v>
                </c:pt>
                <c:pt idx="272575">
                  <c:v>-106.323242</c:v>
                </c:pt>
                <c:pt idx="272576">
                  <c:v>-104.614258</c:v>
                </c:pt>
                <c:pt idx="272577">
                  <c:v>-79.34570309999998</c:v>
                </c:pt>
                <c:pt idx="272578">
                  <c:v>-24.7802734</c:v>
                </c:pt>
                <c:pt idx="272579">
                  <c:v>25.8789062</c:v>
                </c:pt>
                <c:pt idx="272580">
                  <c:v>70.4345703</c:v>
                </c:pt>
                <c:pt idx="272581">
                  <c:v>99.1210938</c:v>
                </c:pt>
                <c:pt idx="272582">
                  <c:v>105.712891</c:v>
                </c:pt>
                <c:pt idx="272583">
                  <c:v>75.31738279999998</c:v>
                </c:pt>
                <c:pt idx="272584">
                  <c:v>30.3955078</c:v>
                </c:pt>
                <c:pt idx="272585">
                  <c:v>-23.6816406</c:v>
                </c:pt>
                <c:pt idx="272586">
                  <c:v>-72.50976559999998</c:v>
                </c:pt>
                <c:pt idx="272587">
                  <c:v>-102.783203</c:v>
                </c:pt>
                <c:pt idx="272588">
                  <c:v>-103.637695</c:v>
                </c:pt>
                <c:pt idx="272589">
                  <c:v>-82.03125</c:v>
                </c:pt>
                <c:pt idx="272590">
                  <c:v>-38.4521484</c:v>
                </c:pt>
                <c:pt idx="272591">
                  <c:v>23.0712891</c:v>
                </c:pt>
                <c:pt idx="272592">
                  <c:v>63.3544922</c:v>
                </c:pt>
                <c:pt idx="272593">
                  <c:v>96.4355469</c:v>
                </c:pt>
                <c:pt idx="272594">
                  <c:v>104.492188</c:v>
                </c:pt>
                <c:pt idx="272595">
                  <c:v>81.17675779999993</c:v>
                </c:pt>
                <c:pt idx="272596">
                  <c:v>34.7900391</c:v>
                </c:pt>
                <c:pt idx="272597">
                  <c:v>-18.0664062</c:v>
                </c:pt>
                <c:pt idx="272598">
                  <c:v>-65.67382809999994</c:v>
                </c:pt>
                <c:pt idx="272599">
                  <c:v>-95.3369141</c:v>
                </c:pt>
                <c:pt idx="272600">
                  <c:v>-108.154297</c:v>
                </c:pt>
                <c:pt idx="272601">
                  <c:v>-84.22851559999998</c:v>
                </c:pt>
                <c:pt idx="272602">
                  <c:v>-43.5791016</c:v>
                </c:pt>
                <c:pt idx="272603">
                  <c:v>12.5732422</c:v>
                </c:pt>
                <c:pt idx="272604">
                  <c:v>68.7255859</c:v>
                </c:pt>
                <c:pt idx="272605">
                  <c:v>98.9990234</c:v>
                </c:pt>
                <c:pt idx="272606">
                  <c:v>107.299805</c:v>
                </c:pt>
                <c:pt idx="272607">
                  <c:v>86.18164059999998</c:v>
                </c:pt>
                <c:pt idx="272608">
                  <c:v>48.5839844</c:v>
                </c:pt>
                <c:pt idx="272609">
                  <c:v>-9.52148438</c:v>
                </c:pt>
                <c:pt idx="272610">
                  <c:v>-61.15722659999999</c:v>
                </c:pt>
                <c:pt idx="272611">
                  <c:v>-95.82519529999998</c:v>
                </c:pt>
                <c:pt idx="272612">
                  <c:v>-106.323242</c:v>
                </c:pt>
                <c:pt idx="272613">
                  <c:v>-90.6982422</c:v>
                </c:pt>
                <c:pt idx="272614">
                  <c:v>-44.921875</c:v>
                </c:pt>
                <c:pt idx="272615">
                  <c:v>6.225585939999994</c:v>
                </c:pt>
                <c:pt idx="272616">
                  <c:v>60.4248047</c:v>
                </c:pt>
                <c:pt idx="272617">
                  <c:v>95.4589844</c:v>
                </c:pt>
                <c:pt idx="272618">
                  <c:v>108.520508</c:v>
                </c:pt>
                <c:pt idx="272619">
                  <c:v>89.7216797</c:v>
                </c:pt>
                <c:pt idx="272620">
                  <c:v>50.2929688</c:v>
                </c:pt>
                <c:pt idx="272621">
                  <c:v>1.58691406</c:v>
                </c:pt>
                <c:pt idx="272622">
                  <c:v>-47.9736328</c:v>
                </c:pt>
                <c:pt idx="272623">
                  <c:v>-89.4775391</c:v>
                </c:pt>
                <c:pt idx="272624">
                  <c:v>-111.694336</c:v>
                </c:pt>
                <c:pt idx="272625">
                  <c:v>-92.77343749999996</c:v>
                </c:pt>
                <c:pt idx="272626">
                  <c:v>-53.4667969</c:v>
                </c:pt>
                <c:pt idx="272627">
                  <c:v>6.46972656</c:v>
                </c:pt>
                <c:pt idx="272628">
                  <c:v>52.734375</c:v>
                </c:pt>
                <c:pt idx="272629">
                  <c:v>87.03613279999998</c:v>
                </c:pt>
                <c:pt idx="272630">
                  <c:v>110.595703</c:v>
                </c:pt>
                <c:pt idx="272631">
                  <c:v>96.4355469</c:v>
                </c:pt>
                <c:pt idx="272632">
                  <c:v>62.2558594</c:v>
                </c:pt>
                <c:pt idx="272633">
                  <c:v>6.835937499999997</c:v>
                </c:pt>
                <c:pt idx="272634">
                  <c:v>-43.5791016</c:v>
                </c:pt>
                <c:pt idx="272635">
                  <c:v>-88.62304690000001</c:v>
                </c:pt>
                <c:pt idx="272636">
                  <c:v>-111.938477</c:v>
                </c:pt>
                <c:pt idx="272637">
                  <c:v>-97.1679688</c:v>
                </c:pt>
                <c:pt idx="272638">
                  <c:v>-62.5</c:v>
                </c:pt>
                <c:pt idx="272639">
                  <c:v>-9.52148438</c:v>
                </c:pt>
                <c:pt idx="272640">
                  <c:v>45.1660156</c:v>
                </c:pt>
                <c:pt idx="272641">
                  <c:v>85.5712891</c:v>
                </c:pt>
                <c:pt idx="272642">
                  <c:v>103.637695</c:v>
                </c:pt>
                <c:pt idx="272643">
                  <c:v>102.172852</c:v>
                </c:pt>
                <c:pt idx="272644">
                  <c:v>67.7490234</c:v>
                </c:pt>
                <c:pt idx="272645">
                  <c:v>13.5498047</c:v>
                </c:pt>
                <c:pt idx="272646">
                  <c:v>-46.2646484</c:v>
                </c:pt>
                <c:pt idx="272647">
                  <c:v>-85.6933594</c:v>
                </c:pt>
                <c:pt idx="272648">
                  <c:v>-104.858398</c:v>
                </c:pt>
                <c:pt idx="272649">
                  <c:v>-98.0224609</c:v>
                </c:pt>
                <c:pt idx="272650">
                  <c:v>-71.1669922</c:v>
                </c:pt>
                <c:pt idx="272651">
                  <c:v>-18.3105469</c:v>
                </c:pt>
                <c:pt idx="272652">
                  <c:v>35.2783203</c:v>
                </c:pt>
                <c:pt idx="272653">
                  <c:v>83.6181641</c:v>
                </c:pt>
                <c:pt idx="272654">
                  <c:v>108.642578</c:v>
                </c:pt>
                <c:pt idx="272655">
                  <c:v>99.85351559999998</c:v>
                </c:pt>
                <c:pt idx="272656">
                  <c:v>69.9462891</c:v>
                </c:pt>
                <c:pt idx="272657">
                  <c:v>26.0009766</c:v>
                </c:pt>
                <c:pt idx="272658">
                  <c:v>-26.2451172</c:v>
                </c:pt>
                <c:pt idx="272659">
                  <c:v>-72.9980469</c:v>
                </c:pt>
                <c:pt idx="272660">
                  <c:v>-99.4873047</c:v>
                </c:pt>
                <c:pt idx="272661">
                  <c:v>-100.708008</c:v>
                </c:pt>
                <c:pt idx="272662">
                  <c:v>-66.52832029999998</c:v>
                </c:pt>
                <c:pt idx="272663">
                  <c:v>-20.0195312</c:v>
                </c:pt>
                <c:pt idx="272664">
                  <c:v>33.9355469</c:v>
                </c:pt>
                <c:pt idx="272665">
                  <c:v>82.7636719</c:v>
                </c:pt>
                <c:pt idx="272666">
                  <c:v>104.492188</c:v>
                </c:pt>
                <c:pt idx="272667">
                  <c:v>95.4589844</c:v>
                </c:pt>
                <c:pt idx="272668">
                  <c:v>67.62695309999998</c:v>
                </c:pt>
                <c:pt idx="272669">
                  <c:v>25.2685547</c:v>
                </c:pt>
                <c:pt idx="272670">
                  <c:v>-28.1982422</c:v>
                </c:pt>
                <c:pt idx="272671">
                  <c:v>-75.5615234</c:v>
                </c:pt>
                <c:pt idx="272672">
                  <c:v>-108.276367</c:v>
                </c:pt>
                <c:pt idx="272673">
                  <c:v>-97.90039059999998</c:v>
                </c:pt>
                <c:pt idx="272674">
                  <c:v>-71.7773438</c:v>
                </c:pt>
                <c:pt idx="272675">
                  <c:v>-26.3671875</c:v>
                </c:pt>
                <c:pt idx="272676">
                  <c:v>26.6113281</c:v>
                </c:pt>
                <c:pt idx="272677">
                  <c:v>70.9228516</c:v>
                </c:pt>
                <c:pt idx="272678">
                  <c:v>102.050781</c:v>
                </c:pt>
                <c:pt idx="272679">
                  <c:v>100.952148</c:v>
                </c:pt>
                <c:pt idx="272680">
                  <c:v>66.52832029999998</c:v>
                </c:pt>
                <c:pt idx="272681">
                  <c:v>30.8837891</c:v>
                </c:pt>
                <c:pt idx="272682">
                  <c:v>-18.1884766</c:v>
                </c:pt>
                <c:pt idx="272683">
                  <c:v>-72.7539062</c:v>
                </c:pt>
                <c:pt idx="272684">
                  <c:v>-105.46875</c:v>
                </c:pt>
                <c:pt idx="272685">
                  <c:v>-100.830078</c:v>
                </c:pt>
                <c:pt idx="272686">
                  <c:v>-73.2421875</c:v>
                </c:pt>
                <c:pt idx="272687">
                  <c:v>-38.3300781</c:v>
                </c:pt>
                <c:pt idx="272688">
                  <c:v>14.8925781</c:v>
                </c:pt>
                <c:pt idx="272689">
                  <c:v>72.50976559999998</c:v>
                </c:pt>
                <c:pt idx="272690">
                  <c:v>107.299805</c:v>
                </c:pt>
                <c:pt idx="272691">
                  <c:v>108.154297</c:v>
                </c:pt>
                <c:pt idx="272692">
                  <c:v>84.10644529999998</c:v>
                </c:pt>
                <c:pt idx="272693">
                  <c:v>42.8466797</c:v>
                </c:pt>
                <c:pt idx="272694">
                  <c:v>-15.625</c:v>
                </c:pt>
                <c:pt idx="272695">
                  <c:v>-66.7724609</c:v>
                </c:pt>
                <c:pt idx="272696">
                  <c:v>-100.341797</c:v>
                </c:pt>
                <c:pt idx="272697">
                  <c:v>-110.595703</c:v>
                </c:pt>
                <c:pt idx="272698">
                  <c:v>-85.6933594</c:v>
                </c:pt>
                <c:pt idx="272699">
                  <c:v>-36.0107422</c:v>
                </c:pt>
                <c:pt idx="272700">
                  <c:v>12.9394531</c:v>
                </c:pt>
                <c:pt idx="272701">
                  <c:v>59.3261719</c:v>
                </c:pt>
                <c:pt idx="272702">
                  <c:v>97.1679688</c:v>
                </c:pt>
                <c:pt idx="272703">
                  <c:v>108.642578</c:v>
                </c:pt>
                <c:pt idx="272704">
                  <c:v>89.11132809999998</c:v>
                </c:pt>
                <c:pt idx="272705">
                  <c:v>47.3632812</c:v>
                </c:pt>
                <c:pt idx="272706">
                  <c:v>-10.2539062</c:v>
                </c:pt>
                <c:pt idx="272707">
                  <c:v>-54.8095703</c:v>
                </c:pt>
                <c:pt idx="272708">
                  <c:v>-85.9375</c:v>
                </c:pt>
                <c:pt idx="272709">
                  <c:v>-110.351562</c:v>
                </c:pt>
                <c:pt idx="272710">
                  <c:v>-91.1865234</c:v>
                </c:pt>
                <c:pt idx="272711">
                  <c:v>-48.4619141</c:v>
                </c:pt>
                <c:pt idx="272712">
                  <c:v>6.103515619999995</c:v>
                </c:pt>
                <c:pt idx="272713">
                  <c:v>57.1289062</c:v>
                </c:pt>
                <c:pt idx="272714">
                  <c:v>101.318359</c:v>
                </c:pt>
                <c:pt idx="272715">
                  <c:v>109.619141</c:v>
                </c:pt>
                <c:pt idx="272716">
                  <c:v>92.2851562</c:v>
                </c:pt>
                <c:pt idx="272717">
                  <c:v>52.734375</c:v>
                </c:pt>
                <c:pt idx="272718">
                  <c:v>-4.15039062</c:v>
                </c:pt>
                <c:pt idx="272719">
                  <c:v>-57.0068359</c:v>
                </c:pt>
                <c:pt idx="272720">
                  <c:v>-99.1210938</c:v>
                </c:pt>
                <c:pt idx="272721">
                  <c:v>-106.079102</c:v>
                </c:pt>
                <c:pt idx="272722">
                  <c:v>-95.703125</c:v>
                </c:pt>
                <c:pt idx="272723">
                  <c:v>-58.83789059999999</c:v>
                </c:pt>
                <c:pt idx="272724">
                  <c:v>-1.83105469</c:v>
                </c:pt>
                <c:pt idx="272725">
                  <c:v>41.9921875</c:v>
                </c:pt>
                <c:pt idx="272726">
                  <c:v>87.03613279999998</c:v>
                </c:pt>
                <c:pt idx="272727">
                  <c:v>108.276367</c:v>
                </c:pt>
                <c:pt idx="272728">
                  <c:v>102.172852</c:v>
                </c:pt>
                <c:pt idx="272729">
                  <c:v>63.7207031</c:v>
                </c:pt>
                <c:pt idx="272730">
                  <c:v>11.1083984</c:v>
                </c:pt>
                <c:pt idx="272731">
                  <c:v>-41.9921875</c:v>
                </c:pt>
                <c:pt idx="272732">
                  <c:v>-86.3037109</c:v>
                </c:pt>
                <c:pt idx="272733">
                  <c:v>-108.886719</c:v>
                </c:pt>
                <c:pt idx="272734">
                  <c:v>-94.2382812</c:v>
                </c:pt>
                <c:pt idx="272735">
                  <c:v>-60.7910156</c:v>
                </c:pt>
                <c:pt idx="272736">
                  <c:v>-9.88769531</c:v>
                </c:pt>
                <c:pt idx="272737">
                  <c:v>47.1191406</c:v>
                </c:pt>
                <c:pt idx="272738">
                  <c:v>86.9140625</c:v>
                </c:pt>
                <c:pt idx="272739">
                  <c:v>104.248047</c:v>
                </c:pt>
                <c:pt idx="272740">
                  <c:v>100.585938</c:v>
                </c:pt>
                <c:pt idx="272741">
                  <c:v>58.4716797</c:v>
                </c:pt>
                <c:pt idx="272742">
                  <c:v>5.49316406</c:v>
                </c:pt>
                <c:pt idx="272743">
                  <c:v>-44.3115234</c:v>
                </c:pt>
                <c:pt idx="272744">
                  <c:v>-88.5009766</c:v>
                </c:pt>
                <c:pt idx="272745">
                  <c:v>-102.783203</c:v>
                </c:pt>
                <c:pt idx="272746">
                  <c:v>-97.0458984</c:v>
                </c:pt>
                <c:pt idx="272747">
                  <c:v>-66.2841797</c:v>
                </c:pt>
                <c:pt idx="272748">
                  <c:v>-21.1181641</c:v>
                </c:pt>
                <c:pt idx="272749">
                  <c:v>33.81347659999999</c:v>
                </c:pt>
                <c:pt idx="272750">
                  <c:v>81.66503909999996</c:v>
                </c:pt>
                <c:pt idx="272751">
                  <c:v>105.834961</c:v>
                </c:pt>
                <c:pt idx="272752">
                  <c:v>98.0224609</c:v>
                </c:pt>
                <c:pt idx="272753">
                  <c:v>63.2324219</c:v>
                </c:pt>
                <c:pt idx="272754">
                  <c:v>20.1416016</c:v>
                </c:pt>
                <c:pt idx="272755">
                  <c:v>-33.203125</c:v>
                </c:pt>
                <c:pt idx="272756">
                  <c:v>-80.9326172</c:v>
                </c:pt>
                <c:pt idx="272757">
                  <c:v>-101.196289</c:v>
                </c:pt>
                <c:pt idx="272758">
                  <c:v>-100.097656</c:v>
                </c:pt>
                <c:pt idx="272759">
                  <c:v>-76.0498047</c:v>
                </c:pt>
                <c:pt idx="272760">
                  <c:v>-23.9257812</c:v>
                </c:pt>
                <c:pt idx="272761">
                  <c:v>24.2919922</c:v>
                </c:pt>
                <c:pt idx="272762">
                  <c:v>75.19531249999996</c:v>
                </c:pt>
                <c:pt idx="272763">
                  <c:v>103.271484</c:v>
                </c:pt>
                <c:pt idx="272764">
                  <c:v>101.074219</c:v>
                </c:pt>
                <c:pt idx="272765">
                  <c:v>75.4394531</c:v>
                </c:pt>
                <c:pt idx="272766">
                  <c:v>31.25</c:v>
                </c:pt>
                <c:pt idx="272767">
                  <c:v>-24.1699219</c:v>
                </c:pt>
                <c:pt idx="272768">
                  <c:v>-72.0214844</c:v>
                </c:pt>
                <c:pt idx="272769">
                  <c:v>-105.224609</c:v>
                </c:pt>
                <c:pt idx="272770">
                  <c:v>-107.299805</c:v>
                </c:pt>
                <c:pt idx="272771">
                  <c:v>-78.6132812</c:v>
                </c:pt>
                <c:pt idx="272772">
                  <c:v>-33.5693359</c:v>
                </c:pt>
                <c:pt idx="272773">
                  <c:v>19.4091797</c:v>
                </c:pt>
                <c:pt idx="272774">
                  <c:v>68.60351559999998</c:v>
                </c:pt>
                <c:pt idx="272775">
                  <c:v>101.68457</c:v>
                </c:pt>
                <c:pt idx="272776">
                  <c:v>109.863281</c:v>
                </c:pt>
                <c:pt idx="272777">
                  <c:v>89.9658203</c:v>
                </c:pt>
                <c:pt idx="272778">
                  <c:v>45.6542969</c:v>
                </c:pt>
                <c:pt idx="272779">
                  <c:v>-13.9160156</c:v>
                </c:pt>
                <c:pt idx="272780">
                  <c:v>-70.0683594</c:v>
                </c:pt>
                <c:pt idx="272781">
                  <c:v>-104.614258</c:v>
                </c:pt>
                <c:pt idx="272782">
                  <c:v>-98.87695309999998</c:v>
                </c:pt>
                <c:pt idx="272783">
                  <c:v>-77.5146484</c:v>
                </c:pt>
                <c:pt idx="272784">
                  <c:v>-43.7011719</c:v>
                </c:pt>
                <c:pt idx="272785">
                  <c:v>15.2587891</c:v>
                </c:pt>
                <c:pt idx="272786">
                  <c:v>71.2890625</c:v>
                </c:pt>
                <c:pt idx="272787">
                  <c:v>100.830078</c:v>
                </c:pt>
                <c:pt idx="272788">
                  <c:v>107.421875</c:v>
                </c:pt>
                <c:pt idx="272789">
                  <c:v>88.0126953</c:v>
                </c:pt>
                <c:pt idx="272790">
                  <c:v>49.80468749999996</c:v>
                </c:pt>
                <c:pt idx="272791">
                  <c:v>-9.64355469</c:v>
                </c:pt>
                <c:pt idx="272792">
                  <c:v>-61.8896484</c:v>
                </c:pt>
                <c:pt idx="272793">
                  <c:v>-95.82519529999998</c:v>
                </c:pt>
                <c:pt idx="272794">
                  <c:v>-105.957031</c:v>
                </c:pt>
                <c:pt idx="272795">
                  <c:v>-94.97070309999998</c:v>
                </c:pt>
                <c:pt idx="272796">
                  <c:v>-47.9736328</c:v>
                </c:pt>
                <c:pt idx="272797">
                  <c:v>10.3759766</c:v>
                </c:pt>
                <c:pt idx="272798">
                  <c:v>57.8613281</c:v>
                </c:pt>
                <c:pt idx="272799">
                  <c:v>103.759766</c:v>
                </c:pt>
                <c:pt idx="272800">
                  <c:v>108.276367</c:v>
                </c:pt>
                <c:pt idx="272801">
                  <c:v>90.82031249999996</c:v>
                </c:pt>
                <c:pt idx="272802">
                  <c:v>49.9267578</c:v>
                </c:pt>
                <c:pt idx="272803">
                  <c:v>-0.244140625</c:v>
                </c:pt>
                <c:pt idx="272804">
                  <c:v>-54.5654297</c:v>
                </c:pt>
                <c:pt idx="272805">
                  <c:v>-84.22851559999998</c:v>
                </c:pt>
                <c:pt idx="272806">
                  <c:v>-105.46875</c:v>
                </c:pt>
                <c:pt idx="272807">
                  <c:v>-94.7265625</c:v>
                </c:pt>
                <c:pt idx="272808">
                  <c:v>-49.3164062</c:v>
                </c:pt>
                <c:pt idx="272809">
                  <c:v>3.05175781</c:v>
                </c:pt>
                <c:pt idx="272810">
                  <c:v>53.4667969</c:v>
                </c:pt>
                <c:pt idx="272811">
                  <c:v>89.9658203</c:v>
                </c:pt>
                <c:pt idx="272812">
                  <c:v>102.172852</c:v>
                </c:pt>
                <c:pt idx="272813">
                  <c:v>94.6044922</c:v>
                </c:pt>
                <c:pt idx="272814">
                  <c:v>55.9082031</c:v>
                </c:pt>
                <c:pt idx="272815">
                  <c:v>7.20214844</c:v>
                </c:pt>
                <c:pt idx="272816">
                  <c:v>-55.7861328</c:v>
                </c:pt>
                <c:pt idx="272817">
                  <c:v>-86.3037109</c:v>
                </c:pt>
                <c:pt idx="272818">
                  <c:v>-99.3652344</c:v>
                </c:pt>
                <c:pt idx="272819">
                  <c:v>-92.2851562</c:v>
                </c:pt>
                <c:pt idx="272820">
                  <c:v>-57.2509766</c:v>
                </c:pt>
                <c:pt idx="272821">
                  <c:v>-10.4980469</c:v>
                </c:pt>
                <c:pt idx="272822">
                  <c:v>47.2412109</c:v>
                </c:pt>
                <c:pt idx="272823">
                  <c:v>94.6044922</c:v>
                </c:pt>
                <c:pt idx="272824">
                  <c:v>106.079102</c:v>
                </c:pt>
                <c:pt idx="272825">
                  <c:v>93.9941406</c:v>
                </c:pt>
                <c:pt idx="272826">
                  <c:v>63.4765625</c:v>
                </c:pt>
                <c:pt idx="272827">
                  <c:v>15.1367188</c:v>
                </c:pt>
                <c:pt idx="272828">
                  <c:v>-47.2412109</c:v>
                </c:pt>
                <c:pt idx="272829">
                  <c:v>-83.12988279999993</c:v>
                </c:pt>
                <c:pt idx="272830">
                  <c:v>-99.60937499999996</c:v>
                </c:pt>
                <c:pt idx="272831">
                  <c:v>-89.9658203</c:v>
                </c:pt>
                <c:pt idx="272832">
                  <c:v>-58.83789059999999</c:v>
                </c:pt>
                <c:pt idx="272833">
                  <c:v>-18.5546875</c:v>
                </c:pt>
                <c:pt idx="272834">
                  <c:v>41.3818359</c:v>
                </c:pt>
                <c:pt idx="272835">
                  <c:v>90.4541016</c:v>
                </c:pt>
                <c:pt idx="272836">
                  <c:v>110.839844</c:v>
                </c:pt>
                <c:pt idx="272837">
                  <c:v>96.80175779999998</c:v>
                </c:pt>
                <c:pt idx="272838">
                  <c:v>70.3125</c:v>
                </c:pt>
                <c:pt idx="272839">
                  <c:v>16.72363279999998</c:v>
                </c:pt>
                <c:pt idx="272840">
                  <c:v>-37.8417969</c:v>
                </c:pt>
                <c:pt idx="272841">
                  <c:v>-81.17675779999993</c:v>
                </c:pt>
                <c:pt idx="272842">
                  <c:v>-98.63281249999996</c:v>
                </c:pt>
                <c:pt idx="272843">
                  <c:v>-98.38867190000001</c:v>
                </c:pt>
                <c:pt idx="272844">
                  <c:v>-71.4111328</c:v>
                </c:pt>
                <c:pt idx="272845">
                  <c:v>-20.5078125</c:v>
                </c:pt>
                <c:pt idx="272846">
                  <c:v>33.203125</c:v>
                </c:pt>
                <c:pt idx="272847">
                  <c:v>79.9560547</c:v>
                </c:pt>
                <c:pt idx="272848">
                  <c:v>106.811523</c:v>
                </c:pt>
                <c:pt idx="272849">
                  <c:v>106.689453</c:v>
                </c:pt>
                <c:pt idx="272850">
                  <c:v>79.22363279999998</c:v>
                </c:pt>
                <c:pt idx="272851">
                  <c:v>29.5410156</c:v>
                </c:pt>
                <c:pt idx="272852">
                  <c:v>-29.7851562</c:v>
                </c:pt>
                <c:pt idx="272853">
                  <c:v>-72.50976559999998</c:v>
                </c:pt>
                <c:pt idx="272854">
                  <c:v>-98.75488279999998</c:v>
                </c:pt>
                <c:pt idx="272855">
                  <c:v>-98.63281249999996</c:v>
                </c:pt>
                <c:pt idx="272856">
                  <c:v>-78.6132812</c:v>
                </c:pt>
                <c:pt idx="272857">
                  <c:v>-31.0058594</c:v>
                </c:pt>
                <c:pt idx="272858">
                  <c:v>20.8740234</c:v>
                </c:pt>
                <c:pt idx="272859">
                  <c:v>72.6318359</c:v>
                </c:pt>
                <c:pt idx="272860">
                  <c:v>101.806641</c:v>
                </c:pt>
                <c:pt idx="272861">
                  <c:v>98.0224609</c:v>
                </c:pt>
                <c:pt idx="272862">
                  <c:v>75.5615234</c:v>
                </c:pt>
                <c:pt idx="272863">
                  <c:v>31.7382812</c:v>
                </c:pt>
                <c:pt idx="272864">
                  <c:v>-27.0996094</c:v>
                </c:pt>
                <c:pt idx="272865">
                  <c:v>-72.7539062</c:v>
                </c:pt>
                <c:pt idx="272866">
                  <c:v>-95.2148438</c:v>
                </c:pt>
                <c:pt idx="272867">
                  <c:v>-101.68457</c:v>
                </c:pt>
                <c:pt idx="272868">
                  <c:v>-83.7402344</c:v>
                </c:pt>
                <c:pt idx="272869">
                  <c:v>-32.8369141</c:v>
                </c:pt>
                <c:pt idx="272870">
                  <c:v>18.6767578</c:v>
                </c:pt>
                <c:pt idx="272871">
                  <c:v>58.3496094</c:v>
                </c:pt>
                <c:pt idx="272872">
                  <c:v>91.796875</c:v>
                </c:pt>
                <c:pt idx="272873">
                  <c:v>103.027344</c:v>
                </c:pt>
                <c:pt idx="272874">
                  <c:v>78.6132812</c:v>
                </c:pt>
                <c:pt idx="272875">
                  <c:v>35.15625</c:v>
                </c:pt>
                <c:pt idx="272876">
                  <c:v>-18.6767578</c:v>
                </c:pt>
                <c:pt idx="272877">
                  <c:v>-63.4765625</c:v>
                </c:pt>
                <c:pt idx="272878">
                  <c:v>-97.77832029999998</c:v>
                </c:pt>
                <c:pt idx="272879">
                  <c:v>-104.614258</c:v>
                </c:pt>
                <c:pt idx="272880">
                  <c:v>-86.7919922</c:v>
                </c:pt>
                <c:pt idx="272881">
                  <c:v>-44.6777344</c:v>
                </c:pt>
                <c:pt idx="272882">
                  <c:v>11.9628906</c:v>
                </c:pt>
                <c:pt idx="272883">
                  <c:v>60.4248047</c:v>
                </c:pt>
                <c:pt idx="272884">
                  <c:v>96.67968749999996</c:v>
                </c:pt>
                <c:pt idx="272885">
                  <c:v>111.206055</c:v>
                </c:pt>
                <c:pt idx="272886">
                  <c:v>86.42578119999993</c:v>
                </c:pt>
                <c:pt idx="272887">
                  <c:v>45.1660156</c:v>
                </c:pt>
                <c:pt idx="272888">
                  <c:v>-8.42285156</c:v>
                </c:pt>
                <c:pt idx="272889">
                  <c:v>-62.5</c:v>
                </c:pt>
                <c:pt idx="272890">
                  <c:v>-93.87207029999993</c:v>
                </c:pt>
                <c:pt idx="272891">
                  <c:v>-109.985352</c:v>
                </c:pt>
                <c:pt idx="272892">
                  <c:v>-93.2617188</c:v>
                </c:pt>
                <c:pt idx="272893">
                  <c:v>-51.39160159999999</c:v>
                </c:pt>
                <c:pt idx="272894">
                  <c:v>0.0</c:v>
                </c:pt>
                <c:pt idx="272895">
                  <c:v>56.3964844</c:v>
                </c:pt>
                <c:pt idx="272896">
                  <c:v>101.074219</c:v>
                </c:pt>
                <c:pt idx="272897">
                  <c:v>104.736328</c:v>
                </c:pt>
                <c:pt idx="272898">
                  <c:v>83.3740234</c:v>
                </c:pt>
                <c:pt idx="272899">
                  <c:v>52.6123047</c:v>
                </c:pt>
                <c:pt idx="272900">
                  <c:v>-3.41796875</c:v>
                </c:pt>
                <c:pt idx="272901">
                  <c:v>-59.0820312</c:v>
                </c:pt>
                <c:pt idx="272902">
                  <c:v>-91.796875</c:v>
                </c:pt>
                <c:pt idx="272903">
                  <c:v>-102.294922</c:v>
                </c:pt>
                <c:pt idx="272904">
                  <c:v>-90.57617190000001</c:v>
                </c:pt>
                <c:pt idx="272905">
                  <c:v>-57.7392578</c:v>
                </c:pt>
                <c:pt idx="272906">
                  <c:v>-6.46972656</c:v>
                </c:pt>
                <c:pt idx="272907">
                  <c:v>51.8798828</c:v>
                </c:pt>
                <c:pt idx="272908">
                  <c:v>96.1914062</c:v>
                </c:pt>
                <c:pt idx="272909">
                  <c:v>108.764648</c:v>
                </c:pt>
                <c:pt idx="272910">
                  <c:v>92.5292969</c:v>
                </c:pt>
                <c:pt idx="272911">
                  <c:v>56.640625</c:v>
                </c:pt>
                <c:pt idx="272912">
                  <c:v>10.1318359</c:v>
                </c:pt>
                <c:pt idx="272913">
                  <c:v>-48.5839844</c:v>
                </c:pt>
                <c:pt idx="272914">
                  <c:v>-82.3974609</c:v>
                </c:pt>
                <c:pt idx="272915">
                  <c:v>-105.102539</c:v>
                </c:pt>
                <c:pt idx="272916">
                  <c:v>-92.89550779999998</c:v>
                </c:pt>
                <c:pt idx="272917">
                  <c:v>-62.7441406</c:v>
                </c:pt>
                <c:pt idx="272918">
                  <c:v>-11.3525391</c:v>
                </c:pt>
                <c:pt idx="272919">
                  <c:v>47.2412109</c:v>
                </c:pt>
                <c:pt idx="272920">
                  <c:v>93.5058594</c:v>
                </c:pt>
                <c:pt idx="272921">
                  <c:v>109.130859</c:v>
                </c:pt>
                <c:pt idx="272922">
                  <c:v>102.661133</c:v>
                </c:pt>
                <c:pt idx="272923">
                  <c:v>64.453125</c:v>
                </c:pt>
                <c:pt idx="272924">
                  <c:v>10.7421875</c:v>
                </c:pt>
                <c:pt idx="272925">
                  <c:v>-38.8183594</c:v>
                </c:pt>
                <c:pt idx="272926">
                  <c:v>-84.10644529999998</c:v>
                </c:pt>
                <c:pt idx="272927">
                  <c:v>-109.863281</c:v>
                </c:pt>
                <c:pt idx="272928">
                  <c:v>-97.0458984</c:v>
                </c:pt>
                <c:pt idx="272929">
                  <c:v>-61.7675781</c:v>
                </c:pt>
                <c:pt idx="272930">
                  <c:v>-14.4042969</c:v>
                </c:pt>
                <c:pt idx="272931">
                  <c:v>42.1142578</c:v>
                </c:pt>
                <c:pt idx="272932">
                  <c:v>82.27539059999994</c:v>
                </c:pt>
                <c:pt idx="272933">
                  <c:v>106.201172</c:v>
                </c:pt>
                <c:pt idx="272934">
                  <c:v>99.1210938</c:v>
                </c:pt>
                <c:pt idx="272935">
                  <c:v>66.1621094</c:v>
                </c:pt>
                <c:pt idx="272936">
                  <c:v>15.625</c:v>
                </c:pt>
                <c:pt idx="272937">
                  <c:v>-32.8369141</c:v>
                </c:pt>
                <c:pt idx="272938">
                  <c:v>-78.9794922</c:v>
                </c:pt>
                <c:pt idx="272939">
                  <c:v>-107.788086</c:v>
                </c:pt>
                <c:pt idx="272940">
                  <c:v>-99.4873047</c:v>
                </c:pt>
                <c:pt idx="272941">
                  <c:v>-64.8193359</c:v>
                </c:pt>
                <c:pt idx="272942">
                  <c:v>-19.53125</c:v>
                </c:pt>
                <c:pt idx="272943">
                  <c:v>34.5458984</c:v>
                </c:pt>
                <c:pt idx="272944">
                  <c:v>81.0546875</c:v>
                </c:pt>
                <c:pt idx="272945">
                  <c:v>104.736328</c:v>
                </c:pt>
                <c:pt idx="272946">
                  <c:v>101.44043</c:v>
                </c:pt>
                <c:pt idx="272947">
                  <c:v>72.87597659999993</c:v>
                </c:pt>
                <c:pt idx="272948">
                  <c:v>24.4140625</c:v>
                </c:pt>
                <c:pt idx="272949">
                  <c:v>-34.3017578</c:v>
                </c:pt>
                <c:pt idx="272950">
                  <c:v>-78.4912109</c:v>
                </c:pt>
                <c:pt idx="272951">
                  <c:v>-106.323242</c:v>
                </c:pt>
                <c:pt idx="272952">
                  <c:v>-98.0224609</c:v>
                </c:pt>
                <c:pt idx="272953">
                  <c:v>-67.62695309999998</c:v>
                </c:pt>
                <c:pt idx="272954">
                  <c:v>-31.6162109</c:v>
                </c:pt>
                <c:pt idx="272955">
                  <c:v>22.4609375</c:v>
                </c:pt>
                <c:pt idx="272956">
                  <c:v>76.4160156</c:v>
                </c:pt>
                <c:pt idx="272957">
                  <c:v>97.2900391</c:v>
                </c:pt>
                <c:pt idx="272958">
                  <c:v>107.421875</c:v>
                </c:pt>
                <c:pt idx="272959">
                  <c:v>83.4960938</c:v>
                </c:pt>
                <c:pt idx="272960">
                  <c:v>34.4238281</c:v>
                </c:pt>
                <c:pt idx="272961">
                  <c:v>-19.1650391</c:v>
                </c:pt>
                <c:pt idx="272962">
                  <c:v>-76.6601562</c:v>
                </c:pt>
                <c:pt idx="272963">
                  <c:v>-102.294922</c:v>
                </c:pt>
                <c:pt idx="272964">
                  <c:v>-106.933594</c:v>
                </c:pt>
                <c:pt idx="272965">
                  <c:v>-82.3974609</c:v>
                </c:pt>
                <c:pt idx="272966">
                  <c:v>-28.8085938</c:v>
                </c:pt>
                <c:pt idx="272967">
                  <c:v>19.2871094</c:v>
                </c:pt>
                <c:pt idx="272968">
                  <c:v>59.81445309999999</c:v>
                </c:pt>
                <c:pt idx="272969">
                  <c:v>99.1210938</c:v>
                </c:pt>
                <c:pt idx="272970">
                  <c:v>105.46875</c:v>
                </c:pt>
                <c:pt idx="272971">
                  <c:v>82.3974609</c:v>
                </c:pt>
                <c:pt idx="272972">
                  <c:v>40.4052734</c:v>
                </c:pt>
                <c:pt idx="272973">
                  <c:v>-17.7001953</c:v>
                </c:pt>
                <c:pt idx="272974">
                  <c:v>-65.18554690000001</c:v>
                </c:pt>
                <c:pt idx="272975">
                  <c:v>-101.318359</c:v>
                </c:pt>
                <c:pt idx="272976">
                  <c:v>-106.445312</c:v>
                </c:pt>
                <c:pt idx="272977">
                  <c:v>-86.42578119999993</c:v>
                </c:pt>
                <c:pt idx="272978">
                  <c:v>-45.8984375</c:v>
                </c:pt>
                <c:pt idx="272979">
                  <c:v>14.0380859</c:v>
                </c:pt>
                <c:pt idx="272980">
                  <c:v>68.7255859</c:v>
                </c:pt>
                <c:pt idx="272981">
                  <c:v>102.416992</c:v>
                </c:pt>
                <c:pt idx="272982">
                  <c:v>108.032227</c:v>
                </c:pt>
                <c:pt idx="272983">
                  <c:v>87.6464844</c:v>
                </c:pt>
                <c:pt idx="272984">
                  <c:v>47.4853516</c:v>
                </c:pt>
                <c:pt idx="272985">
                  <c:v>-15.0146484</c:v>
                </c:pt>
                <c:pt idx="272986">
                  <c:v>-66.7724609</c:v>
                </c:pt>
                <c:pt idx="272987">
                  <c:v>-102.905273</c:v>
                </c:pt>
                <c:pt idx="272988">
                  <c:v>-100.708008</c:v>
                </c:pt>
                <c:pt idx="272989">
                  <c:v>-82.6416016</c:v>
                </c:pt>
                <c:pt idx="272990">
                  <c:v>-40.6494141</c:v>
                </c:pt>
                <c:pt idx="272991">
                  <c:v>10.8642578</c:v>
                </c:pt>
                <c:pt idx="272992">
                  <c:v>53.1005859</c:v>
                </c:pt>
                <c:pt idx="272993">
                  <c:v>91.6748047</c:v>
                </c:pt>
                <c:pt idx="272994">
                  <c:v>113.769531</c:v>
                </c:pt>
                <c:pt idx="272995">
                  <c:v>91.796875</c:v>
                </c:pt>
                <c:pt idx="272996">
                  <c:v>57.0068359</c:v>
                </c:pt>
                <c:pt idx="272997">
                  <c:v>4.02832031</c:v>
                </c:pt>
                <c:pt idx="272998">
                  <c:v>-54.8095703</c:v>
                </c:pt>
                <c:pt idx="272999">
                  <c:v>-91.3085938</c:v>
                </c:pt>
                <c:pt idx="273000">
                  <c:v>-105.712891</c:v>
                </c:pt>
                <c:pt idx="273001">
                  <c:v>-88.7451172</c:v>
                </c:pt>
                <c:pt idx="273002">
                  <c:v>-47.6074219</c:v>
                </c:pt>
                <c:pt idx="273003">
                  <c:v>4.02832031</c:v>
                </c:pt>
                <c:pt idx="273004">
                  <c:v>58.4716797</c:v>
                </c:pt>
                <c:pt idx="273005">
                  <c:v>92.1630859</c:v>
                </c:pt>
                <c:pt idx="273006">
                  <c:v>104.980469</c:v>
                </c:pt>
                <c:pt idx="273007">
                  <c:v>95.703125</c:v>
                </c:pt>
                <c:pt idx="273008">
                  <c:v>57.9833984</c:v>
                </c:pt>
                <c:pt idx="273009">
                  <c:v>10.0097656</c:v>
                </c:pt>
                <c:pt idx="273010">
                  <c:v>-46.7529297</c:v>
                </c:pt>
                <c:pt idx="273011">
                  <c:v>-84.3505859</c:v>
                </c:pt>
                <c:pt idx="273012">
                  <c:v>-101.806641</c:v>
                </c:pt>
                <c:pt idx="273013">
                  <c:v>-95.0927734</c:v>
                </c:pt>
                <c:pt idx="273014">
                  <c:v>-60.6689453</c:v>
                </c:pt>
                <c:pt idx="273015">
                  <c:v>-0.854492188</c:v>
                </c:pt>
                <c:pt idx="273016">
                  <c:v>46.1425781</c:v>
                </c:pt>
                <c:pt idx="273017">
                  <c:v>89.2333984</c:v>
                </c:pt>
                <c:pt idx="273018">
                  <c:v>108.886719</c:v>
                </c:pt>
                <c:pt idx="273019">
                  <c:v>99.85351559999998</c:v>
                </c:pt>
                <c:pt idx="273020">
                  <c:v>61.7675781</c:v>
                </c:pt>
                <c:pt idx="273021">
                  <c:v>11.9628906</c:v>
                </c:pt>
                <c:pt idx="273022">
                  <c:v>-40.2832031</c:v>
                </c:pt>
                <c:pt idx="273023">
                  <c:v>-83.4960938</c:v>
                </c:pt>
                <c:pt idx="273024">
                  <c:v>-104.125977</c:v>
                </c:pt>
                <c:pt idx="273025">
                  <c:v>-96.0693359</c:v>
                </c:pt>
                <c:pt idx="273026">
                  <c:v>-65.55175779999998</c:v>
                </c:pt>
                <c:pt idx="273027">
                  <c:v>-20.8740234</c:v>
                </c:pt>
                <c:pt idx="273028">
                  <c:v>36.9873047</c:v>
                </c:pt>
                <c:pt idx="273029">
                  <c:v>79.5898438</c:v>
                </c:pt>
                <c:pt idx="273030">
                  <c:v>103.637695</c:v>
                </c:pt>
                <c:pt idx="273031">
                  <c:v>106.567383</c:v>
                </c:pt>
                <c:pt idx="273032">
                  <c:v>74.8291016</c:v>
                </c:pt>
                <c:pt idx="273033">
                  <c:v>24.4140625</c:v>
                </c:pt>
                <c:pt idx="273034">
                  <c:v>-30.1513672</c:v>
                </c:pt>
                <c:pt idx="273035">
                  <c:v>-81.4208984</c:v>
                </c:pt>
                <c:pt idx="273036">
                  <c:v>-105.34668</c:v>
                </c:pt>
                <c:pt idx="273037">
                  <c:v>-104.980469</c:v>
                </c:pt>
                <c:pt idx="273038">
                  <c:v>-77.8808594</c:v>
                </c:pt>
                <c:pt idx="273039">
                  <c:v>-25.8789062</c:v>
                </c:pt>
                <c:pt idx="273040">
                  <c:v>36.7431641</c:v>
                </c:pt>
                <c:pt idx="273041">
                  <c:v>77.14843749999996</c:v>
                </c:pt>
                <c:pt idx="273042">
                  <c:v>98.5107422</c:v>
                </c:pt>
                <c:pt idx="273043">
                  <c:v>105.712891</c:v>
                </c:pt>
                <c:pt idx="273044">
                  <c:v>72.9980469</c:v>
                </c:pt>
                <c:pt idx="273045">
                  <c:v>21.8505859</c:v>
                </c:pt>
                <c:pt idx="273046">
                  <c:v>-33.5693359</c:v>
                </c:pt>
                <c:pt idx="273047">
                  <c:v>-73.85253909999996</c:v>
                </c:pt>
                <c:pt idx="273048">
                  <c:v>-105.224609</c:v>
                </c:pt>
                <c:pt idx="273049">
                  <c:v>-98.75488279999998</c:v>
                </c:pt>
                <c:pt idx="273050">
                  <c:v>-76.9042969</c:v>
                </c:pt>
                <c:pt idx="273051">
                  <c:v>-28.8085938</c:v>
                </c:pt>
                <c:pt idx="273052">
                  <c:v>27.7099609</c:v>
                </c:pt>
                <c:pt idx="273053">
                  <c:v>70.80078119999993</c:v>
                </c:pt>
                <c:pt idx="273054">
                  <c:v>105.224609</c:v>
                </c:pt>
                <c:pt idx="273055">
                  <c:v>109.375</c:v>
                </c:pt>
                <c:pt idx="273056">
                  <c:v>74.8291016</c:v>
                </c:pt>
                <c:pt idx="273057">
                  <c:v>34.4238281</c:v>
                </c:pt>
                <c:pt idx="273058">
                  <c:v>-18.9208984</c:v>
                </c:pt>
                <c:pt idx="273059">
                  <c:v>-69.8242188</c:v>
                </c:pt>
                <c:pt idx="273060">
                  <c:v>-96.67968749999996</c:v>
                </c:pt>
                <c:pt idx="273061">
                  <c:v>-100.097656</c:v>
                </c:pt>
                <c:pt idx="273062">
                  <c:v>-81.29882809999998</c:v>
                </c:pt>
                <c:pt idx="273063">
                  <c:v>-37.8417969</c:v>
                </c:pt>
                <c:pt idx="273064">
                  <c:v>15.625</c:v>
                </c:pt>
                <c:pt idx="273065">
                  <c:v>63.9648438</c:v>
                </c:pt>
                <c:pt idx="273066">
                  <c:v>106.933594</c:v>
                </c:pt>
                <c:pt idx="273067">
                  <c:v>110.961914</c:v>
                </c:pt>
                <c:pt idx="273068">
                  <c:v>82.7636719</c:v>
                </c:pt>
                <c:pt idx="273069">
                  <c:v>33.0810547</c:v>
                </c:pt>
                <c:pt idx="273070">
                  <c:v>-20.38574219999997</c:v>
                </c:pt>
                <c:pt idx="273071">
                  <c:v>-69.0917969</c:v>
                </c:pt>
                <c:pt idx="273072">
                  <c:v>-97.65625</c:v>
                </c:pt>
                <c:pt idx="273073">
                  <c:v>-104.980469</c:v>
                </c:pt>
                <c:pt idx="273074">
                  <c:v>-86.18164059999998</c:v>
                </c:pt>
                <c:pt idx="273075">
                  <c:v>-48.4619141</c:v>
                </c:pt>
                <c:pt idx="273076">
                  <c:v>12.6953125</c:v>
                </c:pt>
                <c:pt idx="273077">
                  <c:v>64.453125</c:v>
                </c:pt>
                <c:pt idx="273078">
                  <c:v>100.585938</c:v>
                </c:pt>
                <c:pt idx="273079">
                  <c:v>107.543945</c:v>
                </c:pt>
                <c:pt idx="273080">
                  <c:v>82.15332029999998</c:v>
                </c:pt>
                <c:pt idx="273081">
                  <c:v>38.6962891</c:v>
                </c:pt>
                <c:pt idx="273082">
                  <c:v>-14.1601562</c:v>
                </c:pt>
                <c:pt idx="273083">
                  <c:v>-62.5</c:v>
                </c:pt>
                <c:pt idx="273084">
                  <c:v>-99.1210938</c:v>
                </c:pt>
                <c:pt idx="273085">
                  <c:v>-106.323242</c:v>
                </c:pt>
                <c:pt idx="273086">
                  <c:v>-89.7216797</c:v>
                </c:pt>
                <c:pt idx="273087">
                  <c:v>-49.4384766</c:v>
                </c:pt>
                <c:pt idx="273088">
                  <c:v>8.178710939999998</c:v>
                </c:pt>
                <c:pt idx="273089">
                  <c:v>58.9599609</c:v>
                </c:pt>
                <c:pt idx="273090">
                  <c:v>92.77343749999996</c:v>
                </c:pt>
                <c:pt idx="273091">
                  <c:v>106.933594</c:v>
                </c:pt>
                <c:pt idx="273092">
                  <c:v>95.5810547</c:v>
                </c:pt>
                <c:pt idx="273093">
                  <c:v>54.1992188</c:v>
                </c:pt>
                <c:pt idx="273094">
                  <c:v>-0.732421875</c:v>
                </c:pt>
                <c:pt idx="273095">
                  <c:v>-48.0957031</c:v>
                </c:pt>
                <c:pt idx="273096">
                  <c:v>-90.82031249999996</c:v>
                </c:pt>
                <c:pt idx="273097">
                  <c:v>-109.130859</c:v>
                </c:pt>
                <c:pt idx="273098">
                  <c:v>-102.783203</c:v>
                </c:pt>
                <c:pt idx="273099">
                  <c:v>-57.8613281</c:v>
                </c:pt>
                <c:pt idx="273100">
                  <c:v>-5.98144531</c:v>
                </c:pt>
                <c:pt idx="273101">
                  <c:v>52.0019531</c:v>
                </c:pt>
                <c:pt idx="273102">
                  <c:v>91.9189453</c:v>
                </c:pt>
                <c:pt idx="273103">
                  <c:v>108.276367</c:v>
                </c:pt>
                <c:pt idx="273104">
                  <c:v>88.0126953</c:v>
                </c:pt>
                <c:pt idx="273105">
                  <c:v>52.0019531</c:v>
                </c:pt>
                <c:pt idx="273106">
                  <c:v>7.44628906</c:v>
                </c:pt>
                <c:pt idx="273107">
                  <c:v>-46.1425781</c:v>
                </c:pt>
                <c:pt idx="273108">
                  <c:v>-83.984375</c:v>
                </c:pt>
                <c:pt idx="273109">
                  <c:v>-108.154297</c:v>
                </c:pt>
                <c:pt idx="273110">
                  <c:v>-95.0927734</c:v>
                </c:pt>
                <c:pt idx="273111">
                  <c:v>-61.5234375</c:v>
                </c:pt>
                <c:pt idx="273112">
                  <c:v>-12.0849609</c:v>
                </c:pt>
                <c:pt idx="273113">
                  <c:v>43.0908203</c:v>
                </c:pt>
                <c:pt idx="273114">
                  <c:v>84.10644529999998</c:v>
                </c:pt>
                <c:pt idx="273115">
                  <c:v>97.5341797</c:v>
                </c:pt>
                <c:pt idx="273116">
                  <c:v>97.90039059999998</c:v>
                </c:pt>
                <c:pt idx="273117">
                  <c:v>69.33593749999996</c:v>
                </c:pt>
                <c:pt idx="273118">
                  <c:v>15.9912109</c:v>
                </c:pt>
                <c:pt idx="273119">
                  <c:v>-45.2880859</c:v>
                </c:pt>
                <c:pt idx="273120">
                  <c:v>-85.4492188</c:v>
                </c:pt>
                <c:pt idx="273121">
                  <c:v>-106.811523</c:v>
                </c:pt>
                <c:pt idx="273122">
                  <c:v>-102.294922</c:v>
                </c:pt>
                <c:pt idx="273123">
                  <c:v>-63.1103516</c:v>
                </c:pt>
                <c:pt idx="273124">
                  <c:v>-13.1835938</c:v>
                </c:pt>
                <c:pt idx="273125">
                  <c:v>32.5927734</c:v>
                </c:pt>
                <c:pt idx="273126">
                  <c:v>80.68847659999993</c:v>
                </c:pt>
                <c:pt idx="273127">
                  <c:v>104.614258</c:v>
                </c:pt>
                <c:pt idx="273128">
                  <c:v>95.82519529999998</c:v>
                </c:pt>
                <c:pt idx="273129">
                  <c:v>68.9697266</c:v>
                </c:pt>
                <c:pt idx="273130">
                  <c:v>24.6582031</c:v>
                </c:pt>
                <c:pt idx="273131">
                  <c:v>-35.5224609</c:v>
                </c:pt>
                <c:pt idx="273132">
                  <c:v>-87.15820309999998</c:v>
                </c:pt>
                <c:pt idx="273133">
                  <c:v>-108.032227</c:v>
                </c:pt>
                <c:pt idx="273134">
                  <c:v>-87.7685547</c:v>
                </c:pt>
                <c:pt idx="273135">
                  <c:v>-69.58007809999994</c:v>
                </c:pt>
                <c:pt idx="273136">
                  <c:v>-26.4892578</c:v>
                </c:pt>
                <c:pt idx="273137">
                  <c:v>21.6064453</c:v>
                </c:pt>
                <c:pt idx="273138">
                  <c:v>84.3505859</c:v>
                </c:pt>
                <c:pt idx="273139">
                  <c:v>105.34668</c:v>
                </c:pt>
                <c:pt idx="273140">
                  <c:v>98.87695309999998</c:v>
                </c:pt>
                <c:pt idx="273141">
                  <c:v>66.8945312</c:v>
                </c:pt>
                <c:pt idx="273142">
                  <c:v>18.5546875</c:v>
                </c:pt>
                <c:pt idx="273143">
                  <c:v>-30.0292969</c:v>
                </c:pt>
                <c:pt idx="273144">
                  <c:v>-72.265625</c:v>
                </c:pt>
                <c:pt idx="273145">
                  <c:v>-102.294922</c:v>
                </c:pt>
                <c:pt idx="273146">
                  <c:v>-108.398438</c:v>
                </c:pt>
                <c:pt idx="273147">
                  <c:v>-73.85253909999996</c:v>
                </c:pt>
                <c:pt idx="273148">
                  <c:v>-30.5175781</c:v>
                </c:pt>
                <c:pt idx="273149">
                  <c:v>24.6582031</c:v>
                </c:pt>
                <c:pt idx="273150">
                  <c:v>72.87597659999993</c:v>
                </c:pt>
                <c:pt idx="273151">
                  <c:v>101.806641</c:v>
                </c:pt>
                <c:pt idx="273152">
                  <c:v>103.027344</c:v>
                </c:pt>
                <c:pt idx="273153">
                  <c:v>68.8476562</c:v>
                </c:pt>
                <c:pt idx="273154">
                  <c:v>25.0244141</c:v>
                </c:pt>
                <c:pt idx="273155">
                  <c:v>-22.0947266</c:v>
                </c:pt>
                <c:pt idx="273156">
                  <c:v>-66.40625</c:v>
                </c:pt>
                <c:pt idx="273157">
                  <c:v>-103.393555</c:v>
                </c:pt>
                <c:pt idx="273158">
                  <c:v>-109.25293</c:v>
                </c:pt>
                <c:pt idx="273159">
                  <c:v>-78.9794922</c:v>
                </c:pt>
                <c:pt idx="273160">
                  <c:v>-30.6396484</c:v>
                </c:pt>
                <c:pt idx="273161">
                  <c:v>22.0947266</c:v>
                </c:pt>
                <c:pt idx="273162">
                  <c:v>70.55664059999998</c:v>
                </c:pt>
                <c:pt idx="273163">
                  <c:v>103.393555</c:v>
                </c:pt>
                <c:pt idx="273164">
                  <c:v>108.642578</c:v>
                </c:pt>
                <c:pt idx="273165">
                  <c:v>84.4726562</c:v>
                </c:pt>
                <c:pt idx="273166">
                  <c:v>40.5273438</c:v>
                </c:pt>
                <c:pt idx="273167">
                  <c:v>-10.3759766</c:v>
                </c:pt>
                <c:pt idx="273168">
                  <c:v>-62.9882812</c:v>
                </c:pt>
                <c:pt idx="273169">
                  <c:v>-97.90039059999998</c:v>
                </c:pt>
                <c:pt idx="273170">
                  <c:v>-102.905273</c:v>
                </c:pt>
                <c:pt idx="273171">
                  <c:v>-85.9375</c:v>
                </c:pt>
                <c:pt idx="273172">
                  <c:v>-43.5791016</c:v>
                </c:pt>
                <c:pt idx="273173">
                  <c:v>1.953125</c:v>
                </c:pt>
                <c:pt idx="273174">
                  <c:v>60.9130859</c:v>
                </c:pt>
                <c:pt idx="273175">
                  <c:v>99.7314453</c:v>
                </c:pt>
                <c:pt idx="273176">
                  <c:v>109.49707</c:v>
                </c:pt>
                <c:pt idx="273177">
                  <c:v>92.5292969</c:v>
                </c:pt>
                <c:pt idx="273178">
                  <c:v>48.2177734</c:v>
                </c:pt>
                <c:pt idx="273179">
                  <c:v>-7.08007812</c:v>
                </c:pt>
                <c:pt idx="273180">
                  <c:v>-57.3730469</c:v>
                </c:pt>
                <c:pt idx="273181">
                  <c:v>-95.5810547</c:v>
                </c:pt>
                <c:pt idx="273182">
                  <c:v>-110.229492</c:v>
                </c:pt>
                <c:pt idx="273183">
                  <c:v>-95.0927734</c:v>
                </c:pt>
                <c:pt idx="273184">
                  <c:v>-48.2177734</c:v>
                </c:pt>
                <c:pt idx="273185">
                  <c:v>2.19726562</c:v>
                </c:pt>
                <c:pt idx="273186">
                  <c:v>46.0205078</c:v>
                </c:pt>
                <c:pt idx="273187">
                  <c:v>94.6044922</c:v>
                </c:pt>
                <c:pt idx="273188">
                  <c:v>111.816406</c:v>
                </c:pt>
                <c:pt idx="273189">
                  <c:v>89.4775391</c:v>
                </c:pt>
                <c:pt idx="273190">
                  <c:v>46.0205078</c:v>
                </c:pt>
                <c:pt idx="273191">
                  <c:v>-8.30078125</c:v>
                </c:pt>
                <c:pt idx="273192">
                  <c:v>-53.5888672</c:v>
                </c:pt>
                <c:pt idx="273193">
                  <c:v>-93.6279297</c:v>
                </c:pt>
                <c:pt idx="273194">
                  <c:v>-111.572266</c:v>
                </c:pt>
                <c:pt idx="273195">
                  <c:v>-94.3603516</c:v>
                </c:pt>
                <c:pt idx="273196">
                  <c:v>-56.0302734</c:v>
                </c:pt>
                <c:pt idx="273197">
                  <c:v>-3.90625</c:v>
                </c:pt>
                <c:pt idx="273198">
                  <c:v>49.5605469</c:v>
                </c:pt>
                <c:pt idx="273199">
                  <c:v>96.4355469</c:v>
                </c:pt>
                <c:pt idx="273200">
                  <c:v>111.572266</c:v>
                </c:pt>
                <c:pt idx="273201">
                  <c:v>93.1396484</c:v>
                </c:pt>
                <c:pt idx="273202">
                  <c:v>55.5419922</c:v>
                </c:pt>
                <c:pt idx="273203">
                  <c:v>4.76074219</c:v>
                </c:pt>
                <c:pt idx="273204">
                  <c:v>-48.0957031</c:v>
                </c:pt>
                <c:pt idx="273205">
                  <c:v>-94.4824219</c:v>
                </c:pt>
                <c:pt idx="273206">
                  <c:v>-105.957031</c:v>
                </c:pt>
                <c:pt idx="273207">
                  <c:v>-94.6044922</c:v>
                </c:pt>
                <c:pt idx="273208">
                  <c:v>-60.0585938</c:v>
                </c:pt>
                <c:pt idx="273209">
                  <c:v>-8.7890625</c:v>
                </c:pt>
                <c:pt idx="273210">
                  <c:v>45.0439453</c:v>
                </c:pt>
                <c:pt idx="273211">
                  <c:v>89.5996094</c:v>
                </c:pt>
                <c:pt idx="273212">
                  <c:v>99.4873047</c:v>
                </c:pt>
                <c:pt idx="273213">
                  <c:v>93.38378909999996</c:v>
                </c:pt>
                <c:pt idx="273214">
                  <c:v>69.2138672</c:v>
                </c:pt>
                <c:pt idx="273215">
                  <c:v>13.671875</c:v>
                </c:pt>
                <c:pt idx="273216">
                  <c:v>-41.2597656</c:v>
                </c:pt>
                <c:pt idx="273217">
                  <c:v>-83.12988279999993</c:v>
                </c:pt>
                <c:pt idx="273218">
                  <c:v>-104.858398</c:v>
                </c:pt>
                <c:pt idx="273219">
                  <c:v>-98.0224609</c:v>
                </c:pt>
                <c:pt idx="273220">
                  <c:v>-62.9882812</c:v>
                </c:pt>
                <c:pt idx="273221">
                  <c:v>-12.0849609</c:v>
                </c:pt>
                <c:pt idx="273222">
                  <c:v>36.3769531</c:v>
                </c:pt>
                <c:pt idx="273223">
                  <c:v>81.9091797</c:v>
                </c:pt>
                <c:pt idx="273224">
                  <c:v>99.85351559999998</c:v>
                </c:pt>
                <c:pt idx="273225">
                  <c:v>98.5107422</c:v>
                </c:pt>
                <c:pt idx="273226">
                  <c:v>68.35937499999996</c:v>
                </c:pt>
                <c:pt idx="273227">
                  <c:v>22.4609375</c:v>
                </c:pt>
                <c:pt idx="273228">
                  <c:v>-33.0810547</c:v>
                </c:pt>
                <c:pt idx="273229">
                  <c:v>-73.3642578</c:v>
                </c:pt>
                <c:pt idx="273230">
                  <c:v>-103.637695</c:v>
                </c:pt>
                <c:pt idx="273231">
                  <c:v>-97.0458984</c:v>
                </c:pt>
                <c:pt idx="273232">
                  <c:v>-70.55664059999998</c:v>
                </c:pt>
                <c:pt idx="273233">
                  <c:v>-19.53125</c:v>
                </c:pt>
                <c:pt idx="273234">
                  <c:v>28.6865234</c:v>
                </c:pt>
                <c:pt idx="273235">
                  <c:v>74.5849609</c:v>
                </c:pt>
                <c:pt idx="273236">
                  <c:v>101.196289</c:v>
                </c:pt>
                <c:pt idx="273237">
                  <c:v>104.980469</c:v>
                </c:pt>
                <c:pt idx="273238">
                  <c:v>73.85253909999996</c:v>
                </c:pt>
                <c:pt idx="273239">
                  <c:v>28.9306641</c:v>
                </c:pt>
                <c:pt idx="273240">
                  <c:v>-29.296875</c:v>
                </c:pt>
                <c:pt idx="273241">
                  <c:v>-76.7822266</c:v>
                </c:pt>
                <c:pt idx="273242">
                  <c:v>-100.585938</c:v>
                </c:pt>
                <c:pt idx="273243">
                  <c:v>-101.5625</c:v>
                </c:pt>
                <c:pt idx="273244">
                  <c:v>-80.4443359</c:v>
                </c:pt>
                <c:pt idx="273245">
                  <c:v>-38.6962891</c:v>
                </c:pt>
                <c:pt idx="273246">
                  <c:v>24.1699219</c:v>
                </c:pt>
                <c:pt idx="273247">
                  <c:v>74.5849609</c:v>
                </c:pt>
                <c:pt idx="273248">
                  <c:v>106.811523</c:v>
                </c:pt>
                <c:pt idx="273249">
                  <c:v>104.736328</c:v>
                </c:pt>
                <c:pt idx="273250">
                  <c:v>83.7402344</c:v>
                </c:pt>
                <c:pt idx="273251">
                  <c:v>32.3486328</c:v>
                </c:pt>
                <c:pt idx="273252">
                  <c:v>-18.5546875</c:v>
                </c:pt>
                <c:pt idx="273253">
                  <c:v>-67.38281249999996</c:v>
                </c:pt>
                <c:pt idx="273254">
                  <c:v>-103.027344</c:v>
                </c:pt>
                <c:pt idx="273255">
                  <c:v>-105.712891</c:v>
                </c:pt>
                <c:pt idx="273256">
                  <c:v>-83.8623047</c:v>
                </c:pt>
                <c:pt idx="273257">
                  <c:v>-42.6025391</c:v>
                </c:pt>
                <c:pt idx="273258">
                  <c:v>15.2587891</c:v>
                </c:pt>
                <c:pt idx="273259">
                  <c:v>64.0869141</c:v>
                </c:pt>
                <c:pt idx="273260">
                  <c:v>95.2148438</c:v>
                </c:pt>
                <c:pt idx="273261">
                  <c:v>104.736328</c:v>
                </c:pt>
                <c:pt idx="273262">
                  <c:v>83.2519531</c:v>
                </c:pt>
                <c:pt idx="273263">
                  <c:v>50.5371094</c:v>
                </c:pt>
                <c:pt idx="273264">
                  <c:v>-5.37109375</c:v>
                </c:pt>
                <c:pt idx="273265">
                  <c:v>-63.4765625</c:v>
                </c:pt>
                <c:pt idx="273266">
                  <c:v>-99.3652344</c:v>
                </c:pt>
                <c:pt idx="273267">
                  <c:v>-101.68457</c:v>
                </c:pt>
                <c:pt idx="273268">
                  <c:v>-86.6699219</c:v>
                </c:pt>
                <c:pt idx="273269">
                  <c:v>-44.4335938</c:v>
                </c:pt>
                <c:pt idx="273270">
                  <c:v>6.103515619999995</c:v>
                </c:pt>
                <c:pt idx="273271">
                  <c:v>59.6923828</c:v>
                </c:pt>
                <c:pt idx="273272">
                  <c:v>92.0410156</c:v>
                </c:pt>
                <c:pt idx="273273">
                  <c:v>105.34668</c:v>
                </c:pt>
                <c:pt idx="273274">
                  <c:v>89.35546879999995</c:v>
                </c:pt>
                <c:pt idx="273275">
                  <c:v>55.0537109</c:v>
                </c:pt>
                <c:pt idx="273276">
                  <c:v>-6.46972656</c:v>
                </c:pt>
                <c:pt idx="273277">
                  <c:v>-60.9130859</c:v>
                </c:pt>
                <c:pt idx="273278">
                  <c:v>-91.6748047</c:v>
                </c:pt>
                <c:pt idx="273279">
                  <c:v>-101.806641</c:v>
                </c:pt>
                <c:pt idx="273280">
                  <c:v>-91.796875</c:v>
                </c:pt>
                <c:pt idx="273281">
                  <c:v>-52.9785156</c:v>
                </c:pt>
                <c:pt idx="273282">
                  <c:v>3.54003906</c:v>
                </c:pt>
                <c:pt idx="273283">
                  <c:v>52.734375</c:v>
                </c:pt>
                <c:pt idx="273284">
                  <c:v>92.77343749999996</c:v>
                </c:pt>
                <c:pt idx="273285">
                  <c:v>107.177734</c:v>
                </c:pt>
                <c:pt idx="273286">
                  <c:v>91.1865234</c:v>
                </c:pt>
                <c:pt idx="273287">
                  <c:v>55.7861328</c:v>
                </c:pt>
                <c:pt idx="273288">
                  <c:v>-1.09863281</c:v>
                </c:pt>
                <c:pt idx="273289">
                  <c:v>-56.1523438</c:v>
                </c:pt>
                <c:pt idx="273290">
                  <c:v>-93.87207029999993</c:v>
                </c:pt>
                <c:pt idx="273291">
                  <c:v>-109.375</c:v>
                </c:pt>
                <c:pt idx="273292">
                  <c:v>-97.4121094</c:v>
                </c:pt>
                <c:pt idx="273293">
                  <c:v>-58.3496094</c:v>
                </c:pt>
                <c:pt idx="273294">
                  <c:v>-6.59179688</c:v>
                </c:pt>
                <c:pt idx="273295">
                  <c:v>49.0722656</c:v>
                </c:pt>
                <c:pt idx="273296">
                  <c:v>89.5996094</c:v>
                </c:pt>
                <c:pt idx="273297">
                  <c:v>104.003906</c:v>
                </c:pt>
                <c:pt idx="273298">
                  <c:v>99.2431641</c:v>
                </c:pt>
                <c:pt idx="273299">
                  <c:v>59.0820312</c:v>
                </c:pt>
                <c:pt idx="273300">
                  <c:v>14.6484375</c:v>
                </c:pt>
                <c:pt idx="273301">
                  <c:v>-44.6777344</c:v>
                </c:pt>
                <c:pt idx="273302">
                  <c:v>-85.08300779999998</c:v>
                </c:pt>
                <c:pt idx="273303">
                  <c:v>-105.224609</c:v>
                </c:pt>
                <c:pt idx="273304">
                  <c:v>-98.5107422</c:v>
                </c:pt>
                <c:pt idx="273305">
                  <c:v>-64.6972656</c:v>
                </c:pt>
                <c:pt idx="273306">
                  <c:v>-22.4609375</c:v>
                </c:pt>
                <c:pt idx="273307">
                  <c:v>40.1611328</c:v>
                </c:pt>
                <c:pt idx="273308">
                  <c:v>86.18164059999998</c:v>
                </c:pt>
                <c:pt idx="273309">
                  <c:v>103.881836</c:v>
                </c:pt>
                <c:pt idx="273310">
                  <c:v>99.4873047</c:v>
                </c:pt>
                <c:pt idx="273311">
                  <c:v>72.0214844</c:v>
                </c:pt>
                <c:pt idx="273312">
                  <c:v>23.5595703</c:v>
                </c:pt>
                <c:pt idx="273313">
                  <c:v>-38.6962891</c:v>
                </c:pt>
                <c:pt idx="273314">
                  <c:v>-83.8623047</c:v>
                </c:pt>
                <c:pt idx="273315">
                  <c:v>-107.299805</c:v>
                </c:pt>
                <c:pt idx="273316">
                  <c:v>-92.5292969</c:v>
                </c:pt>
                <c:pt idx="273317">
                  <c:v>-74.46289059999998</c:v>
                </c:pt>
                <c:pt idx="273318">
                  <c:v>-24.90234379999998</c:v>
                </c:pt>
                <c:pt idx="273319">
                  <c:v>30.2734375</c:v>
                </c:pt>
                <c:pt idx="273320">
                  <c:v>78.0029297</c:v>
                </c:pt>
                <c:pt idx="273321">
                  <c:v>102.294922</c:v>
                </c:pt>
                <c:pt idx="273322">
                  <c:v>100.097656</c:v>
                </c:pt>
                <c:pt idx="273323">
                  <c:v>65.7958984</c:v>
                </c:pt>
                <c:pt idx="273324">
                  <c:v>22.0947266</c:v>
                </c:pt>
                <c:pt idx="273325">
                  <c:v>-35.4003906</c:v>
                </c:pt>
                <c:pt idx="273326">
                  <c:v>-78.2470703</c:v>
                </c:pt>
                <c:pt idx="273327">
                  <c:v>-104.248047</c:v>
                </c:pt>
                <c:pt idx="273328">
                  <c:v>-107.421875</c:v>
                </c:pt>
                <c:pt idx="273329">
                  <c:v>-75.31738279999998</c:v>
                </c:pt>
                <c:pt idx="273330">
                  <c:v>-27.9541016</c:v>
                </c:pt>
                <c:pt idx="273331">
                  <c:v>31.6162109</c:v>
                </c:pt>
                <c:pt idx="273332">
                  <c:v>71.7773438</c:v>
                </c:pt>
                <c:pt idx="273333">
                  <c:v>99.9755859</c:v>
                </c:pt>
                <c:pt idx="273334">
                  <c:v>104.980469</c:v>
                </c:pt>
                <c:pt idx="273335">
                  <c:v>74.46289059999998</c:v>
                </c:pt>
                <c:pt idx="273336">
                  <c:v>26.9775391</c:v>
                </c:pt>
                <c:pt idx="273337">
                  <c:v>-25.2685547</c:v>
                </c:pt>
                <c:pt idx="273338">
                  <c:v>-73.85253909999996</c:v>
                </c:pt>
                <c:pt idx="273339">
                  <c:v>-104.492188</c:v>
                </c:pt>
                <c:pt idx="273340">
                  <c:v>-109.741211</c:v>
                </c:pt>
                <c:pt idx="273341">
                  <c:v>-85.20507809999994</c:v>
                </c:pt>
                <c:pt idx="273342">
                  <c:v>-36.2548828</c:v>
                </c:pt>
                <c:pt idx="273343">
                  <c:v>23.0712891</c:v>
                </c:pt>
                <c:pt idx="273344">
                  <c:v>72.3876953</c:v>
                </c:pt>
                <c:pt idx="273345">
                  <c:v>98.1445312</c:v>
                </c:pt>
                <c:pt idx="273346">
                  <c:v>108.154297</c:v>
                </c:pt>
                <c:pt idx="273347">
                  <c:v>87.7685547</c:v>
                </c:pt>
                <c:pt idx="273348">
                  <c:v>38.5742188</c:v>
                </c:pt>
                <c:pt idx="273349">
                  <c:v>-12.8173828</c:v>
                </c:pt>
                <c:pt idx="273350">
                  <c:v>-67.50488279999998</c:v>
                </c:pt>
                <c:pt idx="273351">
                  <c:v>-99.1210938</c:v>
                </c:pt>
                <c:pt idx="273352">
                  <c:v>-113.15918</c:v>
                </c:pt>
                <c:pt idx="273353">
                  <c:v>-91.6748047</c:v>
                </c:pt>
                <c:pt idx="273354">
                  <c:v>-35.7666016</c:v>
                </c:pt>
                <c:pt idx="273355">
                  <c:v>16.72363279999998</c:v>
                </c:pt>
                <c:pt idx="273356">
                  <c:v>59.9365234</c:v>
                </c:pt>
                <c:pt idx="273357">
                  <c:v>92.2851562</c:v>
                </c:pt>
                <c:pt idx="273358">
                  <c:v>110.229492</c:v>
                </c:pt>
                <c:pt idx="273359">
                  <c:v>84.22851559999998</c:v>
                </c:pt>
                <c:pt idx="273360">
                  <c:v>37.4755859</c:v>
                </c:pt>
                <c:pt idx="273361">
                  <c:v>-11.1083984</c:v>
                </c:pt>
                <c:pt idx="273362">
                  <c:v>-68.9697266</c:v>
                </c:pt>
                <c:pt idx="273363">
                  <c:v>-101.68457</c:v>
                </c:pt>
                <c:pt idx="273364">
                  <c:v>-105.712891</c:v>
                </c:pt>
                <c:pt idx="273365">
                  <c:v>-85.6933594</c:v>
                </c:pt>
                <c:pt idx="273366">
                  <c:v>-41.015625</c:v>
                </c:pt>
                <c:pt idx="273367">
                  <c:v>10.6201172</c:v>
                </c:pt>
                <c:pt idx="273368">
                  <c:v>58.83789059999999</c:v>
                </c:pt>
                <c:pt idx="273369">
                  <c:v>98.2666016</c:v>
                </c:pt>
                <c:pt idx="273370">
                  <c:v>105.224609</c:v>
                </c:pt>
                <c:pt idx="273371">
                  <c:v>86.18164059999998</c:v>
                </c:pt>
                <c:pt idx="273372">
                  <c:v>45.7763672</c:v>
                </c:pt>
                <c:pt idx="273373">
                  <c:v>5.73730469</c:v>
                </c:pt>
                <c:pt idx="273374">
                  <c:v>-56.640625</c:v>
                </c:pt>
                <c:pt idx="273375">
                  <c:v>-94.97070309999998</c:v>
                </c:pt>
                <c:pt idx="273376">
                  <c:v>-109.008789</c:v>
                </c:pt>
                <c:pt idx="273377">
                  <c:v>-96.80175779999998</c:v>
                </c:pt>
                <c:pt idx="273378">
                  <c:v>-52.9785156</c:v>
                </c:pt>
                <c:pt idx="273379">
                  <c:v>0.48828125</c:v>
                </c:pt>
                <c:pt idx="273380">
                  <c:v>55.7861328</c:v>
                </c:pt>
                <c:pt idx="273381">
                  <c:v>97.2900391</c:v>
                </c:pt>
                <c:pt idx="273382">
                  <c:v>107.910156</c:v>
                </c:pt>
                <c:pt idx="273383">
                  <c:v>86.3037109</c:v>
                </c:pt>
                <c:pt idx="273384">
                  <c:v>48.7060547</c:v>
                </c:pt>
                <c:pt idx="273385">
                  <c:v>8.05664062</c:v>
                </c:pt>
                <c:pt idx="273386">
                  <c:v>-48.2177734</c:v>
                </c:pt>
                <c:pt idx="273387">
                  <c:v>-92.2851562</c:v>
                </c:pt>
                <c:pt idx="273388">
                  <c:v>-104.736328</c:v>
                </c:pt>
                <c:pt idx="273389">
                  <c:v>-84.9609375</c:v>
                </c:pt>
                <c:pt idx="273390">
                  <c:v>-53.9550781</c:v>
                </c:pt>
                <c:pt idx="273391">
                  <c:v>-10.2539062</c:v>
                </c:pt>
                <c:pt idx="273392">
                  <c:v>50.1708984</c:v>
                </c:pt>
                <c:pt idx="273393">
                  <c:v>92.4072266</c:v>
                </c:pt>
                <c:pt idx="273394">
                  <c:v>108.886719</c:v>
                </c:pt>
                <c:pt idx="273395">
                  <c:v>92.0410156</c:v>
                </c:pt>
                <c:pt idx="273396">
                  <c:v>59.9365234</c:v>
                </c:pt>
                <c:pt idx="273397">
                  <c:v>11.1083984</c:v>
                </c:pt>
                <c:pt idx="273398">
                  <c:v>-46.6308594</c:v>
                </c:pt>
                <c:pt idx="273399">
                  <c:v>-85.8154297</c:v>
                </c:pt>
                <c:pt idx="273400">
                  <c:v>-103.515625</c:v>
                </c:pt>
                <c:pt idx="273401">
                  <c:v>-98.38867190000001</c:v>
                </c:pt>
                <c:pt idx="273402">
                  <c:v>-57.9833984</c:v>
                </c:pt>
                <c:pt idx="273403">
                  <c:v>-13.1835938</c:v>
                </c:pt>
                <c:pt idx="273404">
                  <c:v>38.9404297</c:v>
                </c:pt>
                <c:pt idx="273405">
                  <c:v>80.8105469</c:v>
                </c:pt>
                <c:pt idx="273406">
                  <c:v>108.154297</c:v>
                </c:pt>
                <c:pt idx="273407">
                  <c:v>99.4873047</c:v>
                </c:pt>
                <c:pt idx="273408">
                  <c:v>64.0869141</c:v>
                </c:pt>
                <c:pt idx="273409">
                  <c:v>18.1884766</c:v>
                </c:pt>
                <c:pt idx="273410">
                  <c:v>-36.6210938</c:v>
                </c:pt>
                <c:pt idx="273411">
                  <c:v>-84.22851559999998</c:v>
                </c:pt>
                <c:pt idx="273412">
                  <c:v>-103.881836</c:v>
                </c:pt>
                <c:pt idx="273413">
                  <c:v>-96.80175779999998</c:v>
                </c:pt>
                <c:pt idx="273414">
                  <c:v>-70.80078119999993</c:v>
                </c:pt>
                <c:pt idx="273415">
                  <c:v>-24.7802734</c:v>
                </c:pt>
                <c:pt idx="273416">
                  <c:v>34.0576172</c:v>
                </c:pt>
                <c:pt idx="273417">
                  <c:v>79.1015625</c:v>
                </c:pt>
                <c:pt idx="273418">
                  <c:v>101.074219</c:v>
                </c:pt>
                <c:pt idx="273419">
                  <c:v>103.881836</c:v>
                </c:pt>
                <c:pt idx="273420">
                  <c:v>70.4345703</c:v>
                </c:pt>
                <c:pt idx="273421">
                  <c:v>20.2636719</c:v>
                </c:pt>
                <c:pt idx="273422">
                  <c:v>-32.8369141</c:v>
                </c:pt>
                <c:pt idx="273423">
                  <c:v>-76.7822266</c:v>
                </c:pt>
                <c:pt idx="273424">
                  <c:v>-101.196289</c:v>
                </c:pt>
                <c:pt idx="273425">
                  <c:v>-101.806641</c:v>
                </c:pt>
                <c:pt idx="273426">
                  <c:v>-78.36914059999998</c:v>
                </c:pt>
                <c:pt idx="273427">
                  <c:v>-29.296875</c:v>
                </c:pt>
                <c:pt idx="273428">
                  <c:v>24.90234379999998</c:v>
                </c:pt>
                <c:pt idx="273429">
                  <c:v>76.4160156</c:v>
                </c:pt>
                <c:pt idx="273430">
                  <c:v>105.46875</c:v>
                </c:pt>
                <c:pt idx="273431">
                  <c:v>105.224609</c:v>
                </c:pt>
                <c:pt idx="273432">
                  <c:v>80.2001953</c:v>
                </c:pt>
                <c:pt idx="273433">
                  <c:v>26.8554688</c:v>
                </c:pt>
                <c:pt idx="273434">
                  <c:v>-28.0761719</c:v>
                </c:pt>
                <c:pt idx="273435">
                  <c:v>-78.36914059999998</c:v>
                </c:pt>
                <c:pt idx="273436">
                  <c:v>-105.46875</c:v>
                </c:pt>
                <c:pt idx="273437">
                  <c:v>-98.63281249999996</c:v>
                </c:pt>
                <c:pt idx="273438">
                  <c:v>-78.8574219</c:v>
                </c:pt>
                <c:pt idx="273439">
                  <c:v>-28.3203125</c:v>
                </c:pt>
                <c:pt idx="273440">
                  <c:v>22.8271484</c:v>
                </c:pt>
                <c:pt idx="273441">
                  <c:v>75.8056641</c:v>
                </c:pt>
                <c:pt idx="273442">
                  <c:v>103.881836</c:v>
                </c:pt>
                <c:pt idx="273443">
                  <c:v>106.323242</c:v>
                </c:pt>
                <c:pt idx="273444">
                  <c:v>84.9609375</c:v>
                </c:pt>
                <c:pt idx="273445">
                  <c:v>39.0625</c:v>
                </c:pt>
                <c:pt idx="273446">
                  <c:v>-16.1132812</c:v>
                </c:pt>
                <c:pt idx="273447">
                  <c:v>-68.60351559999998</c:v>
                </c:pt>
                <c:pt idx="273448">
                  <c:v>-96.3134766</c:v>
                </c:pt>
                <c:pt idx="273449">
                  <c:v>-106.201172</c:v>
                </c:pt>
                <c:pt idx="273450">
                  <c:v>-88.2568359</c:v>
                </c:pt>
                <c:pt idx="273451">
                  <c:v>-37.2314453</c:v>
                </c:pt>
                <c:pt idx="273452">
                  <c:v>23.0712891</c:v>
                </c:pt>
                <c:pt idx="273453">
                  <c:v>66.2841797</c:v>
                </c:pt>
                <c:pt idx="273454">
                  <c:v>101.196289</c:v>
                </c:pt>
                <c:pt idx="273455">
                  <c:v>110.961914</c:v>
                </c:pt>
                <c:pt idx="273456">
                  <c:v>87.4023438</c:v>
                </c:pt>
                <c:pt idx="273457">
                  <c:v>43.3349609</c:v>
                </c:pt>
                <c:pt idx="273458">
                  <c:v>-15.8691406</c:v>
                </c:pt>
                <c:pt idx="273459">
                  <c:v>-62.5</c:v>
                </c:pt>
                <c:pt idx="273460">
                  <c:v>-97.1679688</c:v>
                </c:pt>
                <c:pt idx="273461">
                  <c:v>-110.107422</c:v>
                </c:pt>
                <c:pt idx="273462">
                  <c:v>-90.94238279999998</c:v>
                </c:pt>
                <c:pt idx="273463">
                  <c:v>-46.0205078</c:v>
                </c:pt>
                <c:pt idx="273464">
                  <c:v>9.88769531</c:v>
                </c:pt>
                <c:pt idx="273465">
                  <c:v>62.7441406</c:v>
                </c:pt>
                <c:pt idx="273466">
                  <c:v>95.3369141</c:v>
                </c:pt>
                <c:pt idx="273467">
                  <c:v>100.830078</c:v>
                </c:pt>
                <c:pt idx="273468">
                  <c:v>88.8671875</c:v>
                </c:pt>
                <c:pt idx="273469">
                  <c:v>49.9267578</c:v>
                </c:pt>
                <c:pt idx="273470">
                  <c:v>-9.52148438</c:v>
                </c:pt>
                <c:pt idx="273471">
                  <c:v>-61.4013672</c:v>
                </c:pt>
                <c:pt idx="273472">
                  <c:v>-91.796875</c:v>
                </c:pt>
                <c:pt idx="273473">
                  <c:v>-96.92382809999998</c:v>
                </c:pt>
                <c:pt idx="273474">
                  <c:v>-92.89550779999998</c:v>
                </c:pt>
                <c:pt idx="273475">
                  <c:v>-47.1191406</c:v>
                </c:pt>
                <c:pt idx="273476">
                  <c:v>1.22070312</c:v>
                </c:pt>
                <c:pt idx="273477">
                  <c:v>52.734375</c:v>
                </c:pt>
                <c:pt idx="273478">
                  <c:v>86.3037109</c:v>
                </c:pt>
                <c:pt idx="273479">
                  <c:v>101.196289</c:v>
                </c:pt>
                <c:pt idx="273480">
                  <c:v>91.796875</c:v>
                </c:pt>
                <c:pt idx="273481">
                  <c:v>50.6591797</c:v>
                </c:pt>
                <c:pt idx="273482">
                  <c:v>4.76074219</c:v>
                </c:pt>
                <c:pt idx="273483">
                  <c:v>-48.4619141</c:v>
                </c:pt>
                <c:pt idx="273484">
                  <c:v>-94.84863279999998</c:v>
                </c:pt>
                <c:pt idx="273485">
                  <c:v>-103.515625</c:v>
                </c:pt>
                <c:pt idx="273486">
                  <c:v>-98.1445312</c:v>
                </c:pt>
                <c:pt idx="273487">
                  <c:v>-61.15722659999999</c:v>
                </c:pt>
                <c:pt idx="273488">
                  <c:v>-7.44628906</c:v>
                </c:pt>
                <c:pt idx="273489">
                  <c:v>52.1240234</c:v>
                </c:pt>
                <c:pt idx="273490">
                  <c:v>91.6748047</c:v>
                </c:pt>
                <c:pt idx="273491">
                  <c:v>105.34668</c:v>
                </c:pt>
                <c:pt idx="273492">
                  <c:v>95.703125</c:v>
                </c:pt>
                <c:pt idx="273493">
                  <c:v>62.2558594</c:v>
                </c:pt>
                <c:pt idx="273494">
                  <c:v>11.3525391</c:v>
                </c:pt>
                <c:pt idx="273495">
                  <c:v>-50.1708984</c:v>
                </c:pt>
                <c:pt idx="273496">
                  <c:v>-86.9140625</c:v>
                </c:pt>
                <c:pt idx="273497">
                  <c:v>-105.34668</c:v>
                </c:pt>
                <c:pt idx="273498">
                  <c:v>-105.834961</c:v>
                </c:pt>
                <c:pt idx="273499">
                  <c:v>-63.1103516</c:v>
                </c:pt>
                <c:pt idx="273500">
                  <c:v>-7.56835938</c:v>
                </c:pt>
                <c:pt idx="273501">
                  <c:v>42.4804688</c:v>
                </c:pt>
                <c:pt idx="273502">
                  <c:v>83.0078125</c:v>
                </c:pt>
                <c:pt idx="273503">
                  <c:v>104.492188</c:v>
                </c:pt>
                <c:pt idx="273504">
                  <c:v>102.172852</c:v>
                </c:pt>
                <c:pt idx="273505">
                  <c:v>68.4814453</c:v>
                </c:pt>
                <c:pt idx="273506">
                  <c:v>12.3291016</c:v>
                </c:pt>
                <c:pt idx="273507">
                  <c:v>-40.6494141</c:v>
                </c:pt>
                <c:pt idx="273508">
                  <c:v>-85.8154297</c:v>
                </c:pt>
                <c:pt idx="273509">
                  <c:v>-107.299805</c:v>
                </c:pt>
                <c:pt idx="273510">
                  <c:v>-103.027344</c:v>
                </c:pt>
                <c:pt idx="273511">
                  <c:v>-68.35937499999996</c:v>
                </c:pt>
                <c:pt idx="273512">
                  <c:v>-15.3808594</c:v>
                </c:pt>
                <c:pt idx="273513">
                  <c:v>35.15625</c:v>
                </c:pt>
                <c:pt idx="273514">
                  <c:v>79.8339844</c:v>
                </c:pt>
                <c:pt idx="273515">
                  <c:v>101.318359</c:v>
                </c:pt>
                <c:pt idx="273516">
                  <c:v>95.2148438</c:v>
                </c:pt>
                <c:pt idx="273517">
                  <c:v>66.7724609</c:v>
                </c:pt>
                <c:pt idx="273518">
                  <c:v>20.2636719</c:v>
                </c:pt>
                <c:pt idx="273519">
                  <c:v>-31.4941406</c:v>
                </c:pt>
                <c:pt idx="273520">
                  <c:v>-75.9277344</c:v>
                </c:pt>
                <c:pt idx="273521">
                  <c:v>-107.666016</c:v>
                </c:pt>
                <c:pt idx="273522">
                  <c:v>-104.492188</c:v>
                </c:pt>
                <c:pt idx="273523">
                  <c:v>-73.1201172</c:v>
                </c:pt>
                <c:pt idx="273524">
                  <c:v>-28.8085938</c:v>
                </c:pt>
                <c:pt idx="273525">
                  <c:v>20.8740234</c:v>
                </c:pt>
                <c:pt idx="273526">
                  <c:v>72.50976559999998</c:v>
                </c:pt>
                <c:pt idx="273527">
                  <c:v>101.806641</c:v>
                </c:pt>
                <c:pt idx="273528">
                  <c:v>101.5625</c:v>
                </c:pt>
                <c:pt idx="273529">
                  <c:v>77.63671879999995</c:v>
                </c:pt>
                <c:pt idx="273530">
                  <c:v>27.9541016</c:v>
                </c:pt>
                <c:pt idx="273531">
                  <c:v>-25.6347656</c:v>
                </c:pt>
                <c:pt idx="273532">
                  <c:v>-73.85253909999996</c:v>
                </c:pt>
                <c:pt idx="273533">
                  <c:v>-109.375</c:v>
                </c:pt>
                <c:pt idx="273534">
                  <c:v>-110.595703</c:v>
                </c:pt>
                <c:pt idx="273535">
                  <c:v>-81.0546875</c:v>
                </c:pt>
                <c:pt idx="273536">
                  <c:v>-37.9638672</c:v>
                </c:pt>
                <c:pt idx="273537">
                  <c:v>20.7519531</c:v>
                </c:pt>
                <c:pt idx="273538">
                  <c:v>62.7441406</c:v>
                </c:pt>
                <c:pt idx="273539">
                  <c:v>97.65625</c:v>
                </c:pt>
                <c:pt idx="273540">
                  <c:v>112.915039</c:v>
                </c:pt>
                <c:pt idx="273541">
                  <c:v>83.984375</c:v>
                </c:pt>
                <c:pt idx="273542">
                  <c:v>36.9873047</c:v>
                </c:pt>
                <c:pt idx="273543">
                  <c:v>-14.2822266</c:v>
                </c:pt>
                <c:pt idx="273544">
                  <c:v>-68.1152344</c:v>
                </c:pt>
                <c:pt idx="273545">
                  <c:v>-97.77832029999998</c:v>
                </c:pt>
                <c:pt idx="273546">
                  <c:v>-107.299805</c:v>
                </c:pt>
                <c:pt idx="273547">
                  <c:v>-88.5009766</c:v>
                </c:pt>
                <c:pt idx="273548">
                  <c:v>-38.2080078</c:v>
                </c:pt>
                <c:pt idx="273549">
                  <c:v>21.2402344</c:v>
                </c:pt>
                <c:pt idx="273550">
                  <c:v>66.1621094</c:v>
                </c:pt>
                <c:pt idx="273551">
                  <c:v>93.75</c:v>
                </c:pt>
                <c:pt idx="273552">
                  <c:v>106.201172</c:v>
                </c:pt>
                <c:pt idx="273553">
                  <c:v>88.8671875</c:v>
                </c:pt>
                <c:pt idx="273554">
                  <c:v>38.8183594</c:v>
                </c:pt>
                <c:pt idx="273555">
                  <c:v>-13.671875</c:v>
                </c:pt>
                <c:pt idx="273556">
                  <c:v>-66.0400391</c:v>
                </c:pt>
                <c:pt idx="273557">
                  <c:v>-97.4121094</c:v>
                </c:pt>
                <c:pt idx="273558">
                  <c:v>-103.393555</c:v>
                </c:pt>
                <c:pt idx="273559">
                  <c:v>-81.66503909999996</c:v>
                </c:pt>
                <c:pt idx="273560">
                  <c:v>-39.6728516</c:v>
                </c:pt>
                <c:pt idx="273561">
                  <c:v>10.0097656</c:v>
                </c:pt>
                <c:pt idx="273562">
                  <c:v>63.1103516</c:v>
                </c:pt>
                <c:pt idx="273563">
                  <c:v>101.5625</c:v>
                </c:pt>
                <c:pt idx="273564">
                  <c:v>104.370117</c:v>
                </c:pt>
                <c:pt idx="273565">
                  <c:v>93.2617188</c:v>
                </c:pt>
                <c:pt idx="273566">
                  <c:v>49.80468749999996</c:v>
                </c:pt>
                <c:pt idx="273567">
                  <c:v>-10.6201172</c:v>
                </c:pt>
                <c:pt idx="273568">
                  <c:v>-58.4716797</c:v>
                </c:pt>
                <c:pt idx="273569">
                  <c:v>-94.3603516</c:v>
                </c:pt>
                <c:pt idx="273570">
                  <c:v>-108.154297</c:v>
                </c:pt>
                <c:pt idx="273571">
                  <c:v>-92.89550779999998</c:v>
                </c:pt>
                <c:pt idx="273572">
                  <c:v>-52.1240234</c:v>
                </c:pt>
                <c:pt idx="273573">
                  <c:v>2.68554688</c:v>
                </c:pt>
                <c:pt idx="273574">
                  <c:v>55.6640625</c:v>
                </c:pt>
                <c:pt idx="273575">
                  <c:v>94.6044922</c:v>
                </c:pt>
                <c:pt idx="273576">
                  <c:v>106.567383</c:v>
                </c:pt>
                <c:pt idx="273577">
                  <c:v>101.928711</c:v>
                </c:pt>
                <c:pt idx="273578">
                  <c:v>56.7626953</c:v>
                </c:pt>
                <c:pt idx="273579">
                  <c:v>-0.854492188</c:v>
                </c:pt>
                <c:pt idx="273580">
                  <c:v>-46.2646484</c:v>
                </c:pt>
                <c:pt idx="273581">
                  <c:v>-90.33203119999993</c:v>
                </c:pt>
                <c:pt idx="273582">
                  <c:v>-105.834961</c:v>
                </c:pt>
                <c:pt idx="273583">
                  <c:v>-94.1162109</c:v>
                </c:pt>
                <c:pt idx="273584">
                  <c:v>-59.3261719</c:v>
                </c:pt>
                <c:pt idx="273585">
                  <c:v>-9.033203119999997</c:v>
                </c:pt>
                <c:pt idx="273586">
                  <c:v>53.1005859</c:v>
                </c:pt>
                <c:pt idx="273587">
                  <c:v>89.11132809999998</c:v>
                </c:pt>
                <c:pt idx="273588">
                  <c:v>107.055664</c:v>
                </c:pt>
                <c:pt idx="273589">
                  <c:v>98.1445312</c:v>
                </c:pt>
                <c:pt idx="273590">
                  <c:v>64.9414062</c:v>
                </c:pt>
                <c:pt idx="273591">
                  <c:v>5.98144531</c:v>
                </c:pt>
                <c:pt idx="273592">
                  <c:v>-48.2177734</c:v>
                </c:pt>
                <c:pt idx="273593">
                  <c:v>-89.5996094</c:v>
                </c:pt>
                <c:pt idx="273594">
                  <c:v>-112.060547</c:v>
                </c:pt>
                <c:pt idx="273595">
                  <c:v>-103.393555</c:v>
                </c:pt>
                <c:pt idx="273596">
                  <c:v>-64.3310547</c:v>
                </c:pt>
                <c:pt idx="273597">
                  <c:v>-15.8691406</c:v>
                </c:pt>
                <c:pt idx="273598">
                  <c:v>40.8935547</c:v>
                </c:pt>
                <c:pt idx="273599">
                  <c:v>80.2001953</c:v>
                </c:pt>
                <c:pt idx="273600">
                  <c:v>105.102539</c:v>
                </c:pt>
                <c:pt idx="273601">
                  <c:v>100.463867</c:v>
                </c:pt>
                <c:pt idx="273602">
                  <c:v>69.0917969</c:v>
                </c:pt>
                <c:pt idx="273603">
                  <c:v>17.578125</c:v>
                </c:pt>
                <c:pt idx="273604">
                  <c:v>-38.4521484</c:v>
                </c:pt>
                <c:pt idx="273605">
                  <c:v>-79.22363279999998</c:v>
                </c:pt>
                <c:pt idx="273606">
                  <c:v>-103.881836</c:v>
                </c:pt>
                <c:pt idx="273607">
                  <c:v>-105.59082</c:v>
                </c:pt>
                <c:pt idx="273608">
                  <c:v>-69.58007809999994</c:v>
                </c:pt>
                <c:pt idx="273609">
                  <c:v>-20.9960938</c:v>
                </c:pt>
                <c:pt idx="273610">
                  <c:v>30.2734375</c:v>
                </c:pt>
                <c:pt idx="273611">
                  <c:v>75.31738279999998</c:v>
                </c:pt>
                <c:pt idx="273612">
                  <c:v>100.219727</c:v>
                </c:pt>
                <c:pt idx="273613">
                  <c:v>107.543945</c:v>
                </c:pt>
                <c:pt idx="273614">
                  <c:v>77.8808594</c:v>
                </c:pt>
                <c:pt idx="273615">
                  <c:v>22.7050781</c:v>
                </c:pt>
                <c:pt idx="273616">
                  <c:v>-40.6494141</c:v>
                </c:pt>
                <c:pt idx="273617">
                  <c:v>-72.0214844</c:v>
                </c:pt>
                <c:pt idx="273618">
                  <c:v>-101.928711</c:v>
                </c:pt>
                <c:pt idx="273619">
                  <c:v>-99.7314453</c:v>
                </c:pt>
                <c:pt idx="273620">
                  <c:v>-73.9746094</c:v>
                </c:pt>
                <c:pt idx="273621">
                  <c:v>-27.0996094</c:v>
                </c:pt>
                <c:pt idx="273622">
                  <c:v>28.6865234</c:v>
                </c:pt>
                <c:pt idx="273623">
                  <c:v>72.3876953</c:v>
                </c:pt>
                <c:pt idx="273624">
                  <c:v>104.492188</c:v>
                </c:pt>
                <c:pt idx="273625">
                  <c:v>100.708008</c:v>
                </c:pt>
                <c:pt idx="273626">
                  <c:v>78.9794922</c:v>
                </c:pt>
                <c:pt idx="273627">
                  <c:v>32.4707031</c:v>
                </c:pt>
                <c:pt idx="273628">
                  <c:v>-20.8740234</c:v>
                </c:pt>
                <c:pt idx="273629">
                  <c:v>-74.8291016</c:v>
                </c:pt>
                <c:pt idx="273630">
                  <c:v>-108.032227</c:v>
                </c:pt>
                <c:pt idx="273631">
                  <c:v>-98.9990234</c:v>
                </c:pt>
                <c:pt idx="273632">
                  <c:v>-81.66503909999996</c:v>
                </c:pt>
                <c:pt idx="273633">
                  <c:v>-40.1611328</c:v>
                </c:pt>
                <c:pt idx="273634">
                  <c:v>19.1650391</c:v>
                </c:pt>
                <c:pt idx="273635">
                  <c:v>67.7490234</c:v>
                </c:pt>
                <c:pt idx="273636">
                  <c:v>98.2666016</c:v>
                </c:pt>
                <c:pt idx="273637">
                  <c:v>103.515625</c:v>
                </c:pt>
                <c:pt idx="273638">
                  <c:v>86.9140625</c:v>
                </c:pt>
                <c:pt idx="273639">
                  <c:v>35.5224609</c:v>
                </c:pt>
                <c:pt idx="273640">
                  <c:v>-12.8173828</c:v>
                </c:pt>
                <c:pt idx="273641">
                  <c:v>-64.8193359</c:v>
                </c:pt>
                <c:pt idx="273642">
                  <c:v>-98.0224609</c:v>
                </c:pt>
                <c:pt idx="273643">
                  <c:v>-107.421875</c:v>
                </c:pt>
                <c:pt idx="273644">
                  <c:v>-87.4023438</c:v>
                </c:pt>
                <c:pt idx="273645">
                  <c:v>-46.7529297</c:v>
                </c:pt>
                <c:pt idx="273646">
                  <c:v>8.544921879999997</c:v>
                </c:pt>
                <c:pt idx="273647">
                  <c:v>65.9179688</c:v>
                </c:pt>
                <c:pt idx="273648">
                  <c:v>98.38867190000001</c:v>
                </c:pt>
                <c:pt idx="273649">
                  <c:v>106.445312</c:v>
                </c:pt>
                <c:pt idx="273650">
                  <c:v>89.5996094</c:v>
                </c:pt>
                <c:pt idx="273651">
                  <c:v>50.9033203</c:v>
                </c:pt>
                <c:pt idx="273652">
                  <c:v>-2.31933594</c:v>
                </c:pt>
                <c:pt idx="273653">
                  <c:v>-59.5703125</c:v>
                </c:pt>
                <c:pt idx="273654">
                  <c:v>-100.708008</c:v>
                </c:pt>
                <c:pt idx="273655">
                  <c:v>-104.248047</c:v>
                </c:pt>
                <c:pt idx="273656">
                  <c:v>-85.20507809999994</c:v>
                </c:pt>
                <c:pt idx="273657">
                  <c:v>-51.8798828</c:v>
                </c:pt>
                <c:pt idx="273658">
                  <c:v>12.0849609</c:v>
                </c:pt>
                <c:pt idx="273659">
                  <c:v>64.453125</c:v>
                </c:pt>
                <c:pt idx="273660">
                  <c:v>97.2900391</c:v>
                </c:pt>
                <c:pt idx="273661">
                  <c:v>111.938477</c:v>
                </c:pt>
                <c:pt idx="273662">
                  <c:v>90.2099609</c:v>
                </c:pt>
                <c:pt idx="273663">
                  <c:v>52.1240234</c:v>
                </c:pt>
                <c:pt idx="273664">
                  <c:v>-0.366210938</c:v>
                </c:pt>
                <c:pt idx="273665">
                  <c:v>-51.5136719</c:v>
                </c:pt>
                <c:pt idx="273666">
                  <c:v>-93.6279297</c:v>
                </c:pt>
                <c:pt idx="273667">
                  <c:v>-107.299805</c:v>
                </c:pt>
                <c:pt idx="273668">
                  <c:v>-92.0410156</c:v>
                </c:pt>
                <c:pt idx="273669">
                  <c:v>-55.1757812</c:v>
                </c:pt>
                <c:pt idx="273670">
                  <c:v>-0.9765625</c:v>
                </c:pt>
                <c:pt idx="273671">
                  <c:v>52.3681641</c:v>
                </c:pt>
                <c:pt idx="273672">
                  <c:v>99.2431641</c:v>
                </c:pt>
                <c:pt idx="273673">
                  <c:v>109.25293</c:v>
                </c:pt>
                <c:pt idx="273674">
                  <c:v>94.4824219</c:v>
                </c:pt>
                <c:pt idx="273675">
                  <c:v>61.2792969</c:v>
                </c:pt>
                <c:pt idx="273676">
                  <c:v>7.56835938</c:v>
                </c:pt>
                <c:pt idx="273677">
                  <c:v>-57.4951172</c:v>
                </c:pt>
                <c:pt idx="273678">
                  <c:v>-93.75</c:v>
                </c:pt>
                <c:pt idx="273679">
                  <c:v>-107.299805</c:v>
                </c:pt>
                <c:pt idx="273680">
                  <c:v>-90.2099609</c:v>
                </c:pt>
                <c:pt idx="273681">
                  <c:v>-62.6220703</c:v>
                </c:pt>
                <c:pt idx="273682">
                  <c:v>-5.49316406</c:v>
                </c:pt>
                <c:pt idx="273683">
                  <c:v>46.6308594</c:v>
                </c:pt>
                <c:pt idx="273684">
                  <c:v>89.7216797</c:v>
                </c:pt>
                <c:pt idx="273685">
                  <c:v>103.393555</c:v>
                </c:pt>
                <c:pt idx="273686">
                  <c:v>95.3369141</c:v>
                </c:pt>
                <c:pt idx="273687">
                  <c:v>63.5986328</c:v>
                </c:pt>
                <c:pt idx="273688">
                  <c:v>13.4277344</c:v>
                </c:pt>
                <c:pt idx="273689">
                  <c:v>-43.8232422</c:v>
                </c:pt>
                <c:pt idx="273690">
                  <c:v>-89.84375</c:v>
                </c:pt>
                <c:pt idx="273691">
                  <c:v>-103.637695</c:v>
                </c:pt>
                <c:pt idx="273692">
                  <c:v>-104.492188</c:v>
                </c:pt>
                <c:pt idx="273693">
                  <c:v>-67.13867190000001</c:v>
                </c:pt>
                <c:pt idx="273694">
                  <c:v>-11.3525391</c:v>
                </c:pt>
                <c:pt idx="273695">
                  <c:v>45.0439453</c:v>
                </c:pt>
                <c:pt idx="273696">
                  <c:v>79.9560547</c:v>
                </c:pt>
                <c:pt idx="273697">
                  <c:v>102.661133</c:v>
                </c:pt>
                <c:pt idx="273698">
                  <c:v>102.539062</c:v>
                </c:pt>
                <c:pt idx="273699">
                  <c:v>72.1435547</c:v>
                </c:pt>
                <c:pt idx="273700">
                  <c:v>18.9208984</c:v>
                </c:pt>
                <c:pt idx="273701">
                  <c:v>-34.3017578</c:v>
                </c:pt>
                <c:pt idx="273702">
                  <c:v>-73.60839839999993</c:v>
                </c:pt>
                <c:pt idx="273703">
                  <c:v>-100.708008</c:v>
                </c:pt>
                <c:pt idx="273704">
                  <c:v>-103.759766</c:v>
                </c:pt>
                <c:pt idx="273705">
                  <c:v>-74.46289059999998</c:v>
                </c:pt>
                <c:pt idx="273706">
                  <c:v>-22.0947266</c:v>
                </c:pt>
                <c:pt idx="273707">
                  <c:v>29.1748047</c:v>
                </c:pt>
                <c:pt idx="273708">
                  <c:v>78.6132812</c:v>
                </c:pt>
                <c:pt idx="273709">
                  <c:v>104.614258</c:v>
                </c:pt>
                <c:pt idx="273710">
                  <c:v>101.806641</c:v>
                </c:pt>
                <c:pt idx="273711">
                  <c:v>77.0263672</c:v>
                </c:pt>
                <c:pt idx="273712">
                  <c:v>30.3955078</c:v>
                </c:pt>
                <c:pt idx="273713">
                  <c:v>-31.25</c:v>
                </c:pt>
                <c:pt idx="273714">
                  <c:v>-79.5898438</c:v>
                </c:pt>
                <c:pt idx="273715">
                  <c:v>-103.027344</c:v>
                </c:pt>
                <c:pt idx="273716">
                  <c:v>-104.492188</c:v>
                </c:pt>
                <c:pt idx="273717">
                  <c:v>-73.1201172</c:v>
                </c:pt>
                <c:pt idx="273718">
                  <c:v>-23.3154297</c:v>
                </c:pt>
                <c:pt idx="273719">
                  <c:v>26.2451172</c:v>
                </c:pt>
                <c:pt idx="273720">
                  <c:v>77.14843749999996</c:v>
                </c:pt>
                <c:pt idx="273721">
                  <c:v>99.9755859</c:v>
                </c:pt>
                <c:pt idx="273722">
                  <c:v>103.759766</c:v>
                </c:pt>
                <c:pt idx="273723">
                  <c:v>79.4677734</c:v>
                </c:pt>
                <c:pt idx="273724">
                  <c:v>31.8603516</c:v>
                </c:pt>
                <c:pt idx="273725">
                  <c:v>-19.1650391</c:v>
                </c:pt>
                <c:pt idx="273726">
                  <c:v>-64.8193359</c:v>
                </c:pt>
                <c:pt idx="273727">
                  <c:v>-99.60937499999996</c:v>
                </c:pt>
                <c:pt idx="273728">
                  <c:v>-107.543945</c:v>
                </c:pt>
                <c:pt idx="273729">
                  <c:v>-89.84375</c:v>
                </c:pt>
                <c:pt idx="273730">
                  <c:v>-40.1611328</c:v>
                </c:pt>
                <c:pt idx="273731">
                  <c:v>22.8271484</c:v>
                </c:pt>
                <c:pt idx="273732">
                  <c:v>74.0966797</c:v>
                </c:pt>
                <c:pt idx="273733">
                  <c:v>99.85351559999998</c:v>
                </c:pt>
                <c:pt idx="273734">
                  <c:v>105.102539</c:v>
                </c:pt>
                <c:pt idx="273735">
                  <c:v>87.03613279999998</c:v>
                </c:pt>
                <c:pt idx="273736">
                  <c:v>43.8232422</c:v>
                </c:pt>
                <c:pt idx="273737">
                  <c:v>-8.66699219</c:v>
                </c:pt>
                <c:pt idx="273738">
                  <c:v>-63.1103516</c:v>
                </c:pt>
                <c:pt idx="273739">
                  <c:v>-102.905273</c:v>
                </c:pt>
                <c:pt idx="273740">
                  <c:v>-115.234375</c:v>
                </c:pt>
                <c:pt idx="273741">
                  <c:v>-86.18164059999998</c:v>
                </c:pt>
                <c:pt idx="273742">
                  <c:v>-40.8935547</c:v>
                </c:pt>
                <c:pt idx="273743">
                  <c:v>9.155273439999998</c:v>
                </c:pt>
                <c:pt idx="273744">
                  <c:v>60.9130859</c:v>
                </c:pt>
                <c:pt idx="273745">
                  <c:v>92.89550779999998</c:v>
                </c:pt>
                <c:pt idx="273746">
                  <c:v>102.050781</c:v>
                </c:pt>
                <c:pt idx="273747">
                  <c:v>90.4541016</c:v>
                </c:pt>
                <c:pt idx="273748">
                  <c:v>50.1708984</c:v>
                </c:pt>
                <c:pt idx="273749">
                  <c:v>-5.49316406</c:v>
                </c:pt>
                <c:pt idx="273750">
                  <c:v>-60.6689453</c:v>
                </c:pt>
                <c:pt idx="273751">
                  <c:v>-99.9755859</c:v>
                </c:pt>
                <c:pt idx="273752">
                  <c:v>-113.15918</c:v>
                </c:pt>
                <c:pt idx="273753">
                  <c:v>-87.890625</c:v>
                </c:pt>
                <c:pt idx="273754">
                  <c:v>-48.0957031</c:v>
                </c:pt>
                <c:pt idx="273755">
                  <c:v>7.324218749999996</c:v>
                </c:pt>
                <c:pt idx="273756">
                  <c:v>57.61718749999999</c:v>
                </c:pt>
                <c:pt idx="273757">
                  <c:v>101.44043</c:v>
                </c:pt>
                <c:pt idx="273758">
                  <c:v>112.426758</c:v>
                </c:pt>
                <c:pt idx="273759">
                  <c:v>100.463867</c:v>
                </c:pt>
                <c:pt idx="273760">
                  <c:v>53.2226562</c:v>
                </c:pt>
                <c:pt idx="273761">
                  <c:v>-5.615234379999995</c:v>
                </c:pt>
                <c:pt idx="273762">
                  <c:v>-59.0820312</c:v>
                </c:pt>
                <c:pt idx="273763">
                  <c:v>-91.6748047</c:v>
                </c:pt>
                <c:pt idx="273764">
                  <c:v>-104.248047</c:v>
                </c:pt>
                <c:pt idx="273765">
                  <c:v>-98.0224609</c:v>
                </c:pt>
                <c:pt idx="273766">
                  <c:v>-56.5185547</c:v>
                </c:pt>
                <c:pt idx="273767">
                  <c:v>0.48828125</c:v>
                </c:pt>
                <c:pt idx="273768">
                  <c:v>51.0253906</c:v>
                </c:pt>
                <c:pt idx="273769">
                  <c:v>89.84375</c:v>
                </c:pt>
                <c:pt idx="273770">
                  <c:v>106.811523</c:v>
                </c:pt>
                <c:pt idx="273771">
                  <c:v>87.03613279999998</c:v>
                </c:pt>
                <c:pt idx="273772">
                  <c:v>57.7392578</c:v>
                </c:pt>
                <c:pt idx="273773">
                  <c:v>1.34277344</c:v>
                </c:pt>
                <c:pt idx="273774">
                  <c:v>-47.3632812</c:v>
                </c:pt>
                <c:pt idx="273775">
                  <c:v>-79.8339844</c:v>
                </c:pt>
                <c:pt idx="273776">
                  <c:v>-105.957031</c:v>
                </c:pt>
                <c:pt idx="273777">
                  <c:v>-99.60937499999996</c:v>
                </c:pt>
                <c:pt idx="273778">
                  <c:v>-59.5703125</c:v>
                </c:pt>
                <c:pt idx="273779">
                  <c:v>-9.39941406</c:v>
                </c:pt>
                <c:pt idx="273780">
                  <c:v>41.2597656</c:v>
                </c:pt>
                <c:pt idx="273781">
                  <c:v>82.03125</c:v>
                </c:pt>
                <c:pt idx="273782">
                  <c:v>106.079102</c:v>
                </c:pt>
                <c:pt idx="273783">
                  <c:v>97.1679688</c:v>
                </c:pt>
                <c:pt idx="273784">
                  <c:v>56.2744141</c:v>
                </c:pt>
                <c:pt idx="273785">
                  <c:v>9.033203119999997</c:v>
                </c:pt>
                <c:pt idx="273786">
                  <c:v>-42.3583984</c:v>
                </c:pt>
                <c:pt idx="273787">
                  <c:v>-81.29882809999998</c:v>
                </c:pt>
                <c:pt idx="273788">
                  <c:v>-101.196289</c:v>
                </c:pt>
                <c:pt idx="273789">
                  <c:v>-104.248047</c:v>
                </c:pt>
                <c:pt idx="273790">
                  <c:v>-69.33593749999996</c:v>
                </c:pt>
                <c:pt idx="273791">
                  <c:v>-12.4511719</c:v>
                </c:pt>
                <c:pt idx="273792">
                  <c:v>34.9121094</c:v>
                </c:pt>
                <c:pt idx="273793">
                  <c:v>70.80078119999993</c:v>
                </c:pt>
                <c:pt idx="273794">
                  <c:v>100.463867</c:v>
                </c:pt>
                <c:pt idx="273795">
                  <c:v>103.271484</c:v>
                </c:pt>
                <c:pt idx="273796">
                  <c:v>68.4814453</c:v>
                </c:pt>
                <c:pt idx="273797">
                  <c:v>22.0947266</c:v>
                </c:pt>
                <c:pt idx="273798">
                  <c:v>-36.6210938</c:v>
                </c:pt>
                <c:pt idx="273799">
                  <c:v>-82.27539059999994</c:v>
                </c:pt>
                <c:pt idx="273800">
                  <c:v>-101.5625</c:v>
                </c:pt>
                <c:pt idx="273801">
                  <c:v>-97.4121094</c:v>
                </c:pt>
                <c:pt idx="273802">
                  <c:v>-74.7070312</c:v>
                </c:pt>
                <c:pt idx="273803">
                  <c:v>-30.3955078</c:v>
                </c:pt>
                <c:pt idx="273804">
                  <c:v>22.8271484</c:v>
                </c:pt>
                <c:pt idx="273805">
                  <c:v>73.48632809999998</c:v>
                </c:pt>
                <c:pt idx="273806">
                  <c:v>101.5625</c:v>
                </c:pt>
                <c:pt idx="273807">
                  <c:v>102.416992</c:v>
                </c:pt>
                <c:pt idx="273808">
                  <c:v>78.36914059999998</c:v>
                </c:pt>
                <c:pt idx="273809">
                  <c:v>32.4707031</c:v>
                </c:pt>
                <c:pt idx="273810">
                  <c:v>-18.7988281</c:v>
                </c:pt>
                <c:pt idx="273811">
                  <c:v>-77.63671879999995</c:v>
                </c:pt>
                <c:pt idx="273812">
                  <c:v>-105.102539</c:v>
                </c:pt>
                <c:pt idx="273813">
                  <c:v>-104.370117</c:v>
                </c:pt>
                <c:pt idx="273814">
                  <c:v>-80.078125</c:v>
                </c:pt>
                <c:pt idx="273815">
                  <c:v>-32.4707031</c:v>
                </c:pt>
                <c:pt idx="273816">
                  <c:v>19.53125</c:v>
                </c:pt>
                <c:pt idx="273817">
                  <c:v>72.3876953</c:v>
                </c:pt>
                <c:pt idx="273818">
                  <c:v>104.614258</c:v>
                </c:pt>
                <c:pt idx="273819">
                  <c:v>103.149414</c:v>
                </c:pt>
                <c:pt idx="273820">
                  <c:v>75.8056641</c:v>
                </c:pt>
                <c:pt idx="273821">
                  <c:v>31.4941406</c:v>
                </c:pt>
                <c:pt idx="273822">
                  <c:v>-17.8222656</c:v>
                </c:pt>
                <c:pt idx="273823">
                  <c:v>-73.9746094</c:v>
                </c:pt>
                <c:pt idx="273824">
                  <c:v>-99.9755859</c:v>
                </c:pt>
                <c:pt idx="273825">
                  <c:v>-106.933594</c:v>
                </c:pt>
                <c:pt idx="273826">
                  <c:v>-79.22363279999998</c:v>
                </c:pt>
                <c:pt idx="273827">
                  <c:v>-31.25</c:v>
                </c:pt>
                <c:pt idx="273828">
                  <c:v>19.1650391</c:v>
                </c:pt>
                <c:pt idx="273829">
                  <c:v>63.9648438</c:v>
                </c:pt>
                <c:pt idx="273830">
                  <c:v>101.074219</c:v>
                </c:pt>
                <c:pt idx="273831">
                  <c:v>105.712891</c:v>
                </c:pt>
                <c:pt idx="273832">
                  <c:v>85.9375</c:v>
                </c:pt>
                <c:pt idx="273833">
                  <c:v>47.7294922</c:v>
                </c:pt>
                <c:pt idx="273834">
                  <c:v>-7.08007812</c:v>
                </c:pt>
                <c:pt idx="273835">
                  <c:v>-64.2089844</c:v>
                </c:pt>
                <c:pt idx="273836">
                  <c:v>-99.2431641</c:v>
                </c:pt>
                <c:pt idx="273837">
                  <c:v>-104.492188</c:v>
                </c:pt>
                <c:pt idx="273838">
                  <c:v>-83.7402344</c:v>
                </c:pt>
                <c:pt idx="273839">
                  <c:v>-44.3115234</c:v>
                </c:pt>
                <c:pt idx="273840">
                  <c:v>12.6953125</c:v>
                </c:pt>
                <c:pt idx="273841">
                  <c:v>66.7724609</c:v>
                </c:pt>
                <c:pt idx="273842">
                  <c:v>93.87207029999993</c:v>
                </c:pt>
                <c:pt idx="273843">
                  <c:v>104.614258</c:v>
                </c:pt>
                <c:pt idx="273844">
                  <c:v>92.0410156</c:v>
                </c:pt>
                <c:pt idx="273845">
                  <c:v>50.0488281</c:v>
                </c:pt>
                <c:pt idx="273846">
                  <c:v>-6.46972656</c:v>
                </c:pt>
                <c:pt idx="273847">
                  <c:v>-60.0585938</c:v>
                </c:pt>
                <c:pt idx="273848">
                  <c:v>-89.2333984</c:v>
                </c:pt>
                <c:pt idx="273849">
                  <c:v>-105.712891</c:v>
                </c:pt>
                <c:pt idx="273850">
                  <c:v>-97.2900391</c:v>
                </c:pt>
                <c:pt idx="273851">
                  <c:v>-58.7158203</c:v>
                </c:pt>
                <c:pt idx="273852">
                  <c:v>5.615234379999995</c:v>
                </c:pt>
                <c:pt idx="273853">
                  <c:v>56.5185547</c:v>
                </c:pt>
                <c:pt idx="273854">
                  <c:v>97.5341797</c:v>
                </c:pt>
                <c:pt idx="273855">
                  <c:v>111.694336</c:v>
                </c:pt>
                <c:pt idx="273856">
                  <c:v>92.4072266</c:v>
                </c:pt>
                <c:pt idx="273857">
                  <c:v>54.0771484</c:v>
                </c:pt>
                <c:pt idx="273858">
                  <c:v>2.44140625</c:v>
                </c:pt>
                <c:pt idx="273859">
                  <c:v>-47.9736328</c:v>
                </c:pt>
                <c:pt idx="273860">
                  <c:v>-93.5058594</c:v>
                </c:pt>
                <c:pt idx="273861">
                  <c:v>-112.915039</c:v>
                </c:pt>
                <c:pt idx="273862">
                  <c:v>-96.5576172</c:v>
                </c:pt>
                <c:pt idx="273863">
                  <c:v>-59.6923828</c:v>
                </c:pt>
                <c:pt idx="273864">
                  <c:v>-2.07519531</c:v>
                </c:pt>
                <c:pt idx="273865">
                  <c:v>49.9267578</c:v>
                </c:pt>
                <c:pt idx="273866">
                  <c:v>88.8671875</c:v>
                </c:pt>
                <c:pt idx="273867">
                  <c:v>111.572266</c:v>
                </c:pt>
                <c:pt idx="273868">
                  <c:v>94.2382812</c:v>
                </c:pt>
                <c:pt idx="273869">
                  <c:v>52.9785156</c:v>
                </c:pt>
                <c:pt idx="273870">
                  <c:v>4.15039062</c:v>
                </c:pt>
                <c:pt idx="273871">
                  <c:v>-46.7529297</c:v>
                </c:pt>
                <c:pt idx="273872">
                  <c:v>-91.796875</c:v>
                </c:pt>
                <c:pt idx="273873">
                  <c:v>-108.520508</c:v>
                </c:pt>
                <c:pt idx="273874">
                  <c:v>-95.3369141</c:v>
                </c:pt>
                <c:pt idx="273875">
                  <c:v>-62.6220703</c:v>
                </c:pt>
                <c:pt idx="273876">
                  <c:v>-10.4980469</c:v>
                </c:pt>
                <c:pt idx="273877">
                  <c:v>41.6259766</c:v>
                </c:pt>
                <c:pt idx="273878">
                  <c:v>90.4541016</c:v>
                </c:pt>
                <c:pt idx="273879">
                  <c:v>105.957031</c:v>
                </c:pt>
                <c:pt idx="273880">
                  <c:v>91.9189453</c:v>
                </c:pt>
                <c:pt idx="273881">
                  <c:v>64.6972656</c:v>
                </c:pt>
                <c:pt idx="273882">
                  <c:v>12.9394531</c:v>
                </c:pt>
                <c:pt idx="273883">
                  <c:v>-38.3300781</c:v>
                </c:pt>
                <c:pt idx="273884">
                  <c:v>-82.7636719</c:v>
                </c:pt>
                <c:pt idx="273885">
                  <c:v>-103.027344</c:v>
                </c:pt>
                <c:pt idx="273886">
                  <c:v>-100.341797</c:v>
                </c:pt>
                <c:pt idx="273887">
                  <c:v>-66.8945312</c:v>
                </c:pt>
                <c:pt idx="273888">
                  <c:v>-14.6484375</c:v>
                </c:pt>
                <c:pt idx="273889">
                  <c:v>38.8183594</c:v>
                </c:pt>
                <c:pt idx="273890">
                  <c:v>90.08789059999998</c:v>
                </c:pt>
                <c:pt idx="273891">
                  <c:v>107.055664</c:v>
                </c:pt>
                <c:pt idx="273892">
                  <c:v>101.5625</c:v>
                </c:pt>
                <c:pt idx="273893">
                  <c:v>64.453125</c:v>
                </c:pt>
                <c:pt idx="273894">
                  <c:v>17.4560547</c:v>
                </c:pt>
                <c:pt idx="273895">
                  <c:v>-33.9355469</c:v>
                </c:pt>
                <c:pt idx="273896">
                  <c:v>-79.4677734</c:v>
                </c:pt>
                <c:pt idx="273897">
                  <c:v>-101.44043</c:v>
                </c:pt>
                <c:pt idx="273898">
                  <c:v>-103.759766</c:v>
                </c:pt>
                <c:pt idx="273899">
                  <c:v>-76.5380859</c:v>
                </c:pt>
                <c:pt idx="273900">
                  <c:v>-20.7519531</c:v>
                </c:pt>
                <c:pt idx="273901">
                  <c:v>40.0390625</c:v>
                </c:pt>
                <c:pt idx="273902">
                  <c:v>78.2470703</c:v>
                </c:pt>
                <c:pt idx="273903">
                  <c:v>101.806641</c:v>
                </c:pt>
                <c:pt idx="273904">
                  <c:v>101.68457</c:v>
                </c:pt>
                <c:pt idx="273905">
                  <c:v>71.2890625</c:v>
                </c:pt>
                <c:pt idx="273906">
                  <c:v>28.0761719</c:v>
                </c:pt>
                <c:pt idx="273907">
                  <c:v>-22.9492188</c:v>
                </c:pt>
                <c:pt idx="273908">
                  <c:v>-78.0029297</c:v>
                </c:pt>
                <c:pt idx="273909">
                  <c:v>-104.003906</c:v>
                </c:pt>
                <c:pt idx="273910">
                  <c:v>-98.9990234</c:v>
                </c:pt>
                <c:pt idx="273911">
                  <c:v>-74.46289059999998</c:v>
                </c:pt>
                <c:pt idx="273912">
                  <c:v>-32.1044922</c:v>
                </c:pt>
                <c:pt idx="273913">
                  <c:v>25.5126953</c:v>
                </c:pt>
                <c:pt idx="273914">
                  <c:v>73.3642578</c:v>
                </c:pt>
                <c:pt idx="273915">
                  <c:v>104.492188</c:v>
                </c:pt>
                <c:pt idx="273916">
                  <c:v>103.759766</c:v>
                </c:pt>
                <c:pt idx="273917">
                  <c:v>84.22851559999998</c:v>
                </c:pt>
                <c:pt idx="273918">
                  <c:v>33.44726559999999</c:v>
                </c:pt>
                <c:pt idx="273919">
                  <c:v>-21.1181641</c:v>
                </c:pt>
                <c:pt idx="273920">
                  <c:v>-69.2138672</c:v>
                </c:pt>
                <c:pt idx="273921">
                  <c:v>-100.097656</c:v>
                </c:pt>
                <c:pt idx="273922">
                  <c:v>-104.858398</c:v>
                </c:pt>
                <c:pt idx="273923">
                  <c:v>-86.9140625</c:v>
                </c:pt>
                <c:pt idx="273924">
                  <c:v>-40.5273438</c:v>
                </c:pt>
                <c:pt idx="273925">
                  <c:v>10.0097656</c:v>
                </c:pt>
                <c:pt idx="273926">
                  <c:v>61.5234375</c:v>
                </c:pt>
                <c:pt idx="273927">
                  <c:v>94.84863279999998</c:v>
                </c:pt>
                <c:pt idx="273928">
                  <c:v>111.816406</c:v>
                </c:pt>
                <c:pt idx="273929">
                  <c:v>84.4726562</c:v>
                </c:pt>
                <c:pt idx="273930">
                  <c:v>41.9921875</c:v>
                </c:pt>
                <c:pt idx="273931">
                  <c:v>-9.155273439999998</c:v>
                </c:pt>
                <c:pt idx="273932">
                  <c:v>-63.1103516</c:v>
                </c:pt>
                <c:pt idx="273933">
                  <c:v>-99.7314453</c:v>
                </c:pt>
                <c:pt idx="273934">
                  <c:v>-107.910156</c:v>
                </c:pt>
                <c:pt idx="273935">
                  <c:v>-91.796875</c:v>
                </c:pt>
                <c:pt idx="273936">
                  <c:v>-49.3164062</c:v>
                </c:pt>
                <c:pt idx="273937">
                  <c:v>6.103515619999995</c:v>
                </c:pt>
                <c:pt idx="273938">
                  <c:v>57.4951172</c:v>
                </c:pt>
                <c:pt idx="273939">
                  <c:v>97.90039059999998</c:v>
                </c:pt>
                <c:pt idx="273940">
                  <c:v>109.49707</c:v>
                </c:pt>
                <c:pt idx="273941">
                  <c:v>93.9941406</c:v>
                </c:pt>
                <c:pt idx="273942">
                  <c:v>49.3164062</c:v>
                </c:pt>
                <c:pt idx="273943">
                  <c:v>-8.66699219</c:v>
                </c:pt>
                <c:pt idx="273944">
                  <c:v>-57.4951172</c:v>
                </c:pt>
                <c:pt idx="273945">
                  <c:v>-92.5292969</c:v>
                </c:pt>
                <c:pt idx="273946">
                  <c:v>-101.074219</c:v>
                </c:pt>
                <c:pt idx="273947">
                  <c:v>-89.84375</c:v>
                </c:pt>
                <c:pt idx="273948">
                  <c:v>-58.59375</c:v>
                </c:pt>
                <c:pt idx="273949">
                  <c:v>-7.812499999999997</c:v>
                </c:pt>
                <c:pt idx="273950">
                  <c:v>54.8095703</c:v>
                </c:pt>
                <c:pt idx="273951">
                  <c:v>91.0644531</c:v>
                </c:pt>
                <c:pt idx="273952">
                  <c:v>108.398438</c:v>
                </c:pt>
                <c:pt idx="273953">
                  <c:v>93.1396484</c:v>
                </c:pt>
                <c:pt idx="273954">
                  <c:v>54.93164059999999</c:v>
                </c:pt>
                <c:pt idx="273955">
                  <c:v>-4.15039062</c:v>
                </c:pt>
                <c:pt idx="273956">
                  <c:v>-52.9785156</c:v>
                </c:pt>
                <c:pt idx="273957">
                  <c:v>-91.1865234</c:v>
                </c:pt>
                <c:pt idx="273958">
                  <c:v>-111.206055</c:v>
                </c:pt>
                <c:pt idx="273959">
                  <c:v>-97.65625</c:v>
                </c:pt>
                <c:pt idx="273960">
                  <c:v>-59.3261719</c:v>
                </c:pt>
                <c:pt idx="273961">
                  <c:v>0.366210938</c:v>
                </c:pt>
                <c:pt idx="273962">
                  <c:v>52.8564453</c:v>
                </c:pt>
                <c:pt idx="273963">
                  <c:v>89.11132809999998</c:v>
                </c:pt>
                <c:pt idx="273964">
                  <c:v>109.863281</c:v>
                </c:pt>
                <c:pt idx="273965">
                  <c:v>97.65625</c:v>
                </c:pt>
                <c:pt idx="273966">
                  <c:v>59.4482422</c:v>
                </c:pt>
                <c:pt idx="273967">
                  <c:v>5.24902344</c:v>
                </c:pt>
                <c:pt idx="273968">
                  <c:v>-49.3164062</c:v>
                </c:pt>
                <c:pt idx="273969">
                  <c:v>-81.4208984</c:v>
                </c:pt>
                <c:pt idx="273970">
                  <c:v>-104.125977</c:v>
                </c:pt>
                <c:pt idx="273971">
                  <c:v>-94.7265625</c:v>
                </c:pt>
                <c:pt idx="273972">
                  <c:v>-63.8427734</c:v>
                </c:pt>
                <c:pt idx="273973">
                  <c:v>-17.2119141</c:v>
                </c:pt>
                <c:pt idx="273974">
                  <c:v>41.6259766</c:v>
                </c:pt>
                <c:pt idx="273975">
                  <c:v>80.8105469</c:v>
                </c:pt>
                <c:pt idx="273976">
                  <c:v>110.229492</c:v>
                </c:pt>
                <c:pt idx="273977">
                  <c:v>99.4873047</c:v>
                </c:pt>
                <c:pt idx="273978">
                  <c:v>66.40625</c:v>
                </c:pt>
                <c:pt idx="273979">
                  <c:v>12.8173828</c:v>
                </c:pt>
                <c:pt idx="273980">
                  <c:v>-41.1376953</c:v>
                </c:pt>
                <c:pt idx="273981">
                  <c:v>-83.3740234</c:v>
                </c:pt>
                <c:pt idx="273982">
                  <c:v>-104.370117</c:v>
                </c:pt>
                <c:pt idx="273983">
                  <c:v>-97.2900391</c:v>
                </c:pt>
                <c:pt idx="273984">
                  <c:v>-75.0732422</c:v>
                </c:pt>
                <c:pt idx="273985">
                  <c:v>-25.0244141</c:v>
                </c:pt>
                <c:pt idx="273986">
                  <c:v>31.4941406</c:v>
                </c:pt>
                <c:pt idx="273987">
                  <c:v>79.9560547</c:v>
                </c:pt>
                <c:pt idx="273988">
                  <c:v>109.25293</c:v>
                </c:pt>
                <c:pt idx="273989">
                  <c:v>103.027344</c:v>
                </c:pt>
                <c:pt idx="273990">
                  <c:v>70.1904297</c:v>
                </c:pt>
                <c:pt idx="273991">
                  <c:v>21.6064453</c:v>
                </c:pt>
                <c:pt idx="273992">
                  <c:v>-32.2265625</c:v>
                </c:pt>
                <c:pt idx="273993">
                  <c:v>-77.14843749999996</c:v>
                </c:pt>
                <c:pt idx="273994">
                  <c:v>-107.177734</c:v>
                </c:pt>
                <c:pt idx="273995">
                  <c:v>-104.492188</c:v>
                </c:pt>
                <c:pt idx="273996">
                  <c:v>-73.1201172</c:v>
                </c:pt>
                <c:pt idx="273997">
                  <c:v>-28.0761719</c:v>
                </c:pt>
                <c:pt idx="273998">
                  <c:v>26.2451172</c:v>
                </c:pt>
                <c:pt idx="273999">
                  <c:v>71.7773438</c:v>
                </c:pt>
                <c:pt idx="274000">
                  <c:v>103.393555</c:v>
                </c:pt>
                <c:pt idx="274001">
                  <c:v>104.492188</c:v>
                </c:pt>
                <c:pt idx="274002">
                  <c:v>75.6835938</c:v>
                </c:pt>
                <c:pt idx="274003">
                  <c:v>31.0058594</c:v>
                </c:pt>
                <c:pt idx="274004">
                  <c:v>-26.0009766</c:v>
                </c:pt>
                <c:pt idx="274005">
                  <c:v>-80.68847659999993</c:v>
                </c:pt>
                <c:pt idx="274006">
                  <c:v>-102.416992</c:v>
                </c:pt>
                <c:pt idx="274007">
                  <c:v>-104.614258</c:v>
                </c:pt>
                <c:pt idx="274008">
                  <c:v>-82.03125</c:v>
                </c:pt>
                <c:pt idx="274009">
                  <c:v>-32.3486328</c:v>
                </c:pt>
                <c:pt idx="274010">
                  <c:v>25.7568359</c:v>
                </c:pt>
                <c:pt idx="274011">
                  <c:v>77.39257809999994</c:v>
                </c:pt>
                <c:pt idx="274012">
                  <c:v>106.811523</c:v>
                </c:pt>
                <c:pt idx="274013">
                  <c:v>104.614258</c:v>
                </c:pt>
                <c:pt idx="274014">
                  <c:v>81.29882809999998</c:v>
                </c:pt>
                <c:pt idx="274015">
                  <c:v>35.15625</c:v>
                </c:pt>
                <c:pt idx="274016">
                  <c:v>-15.9912109</c:v>
                </c:pt>
                <c:pt idx="274017">
                  <c:v>-62.9882812</c:v>
                </c:pt>
                <c:pt idx="274018">
                  <c:v>-94.2382812</c:v>
                </c:pt>
                <c:pt idx="274019">
                  <c:v>-106.323242</c:v>
                </c:pt>
                <c:pt idx="274020">
                  <c:v>-86.3037109</c:v>
                </c:pt>
                <c:pt idx="274021">
                  <c:v>-39.7949219</c:v>
                </c:pt>
                <c:pt idx="274022">
                  <c:v>13.0615234</c:v>
                </c:pt>
                <c:pt idx="274023">
                  <c:v>60.0585938</c:v>
                </c:pt>
                <c:pt idx="274024">
                  <c:v>96.1914062</c:v>
                </c:pt>
                <c:pt idx="274025">
                  <c:v>112.304688</c:v>
                </c:pt>
                <c:pt idx="274026">
                  <c:v>87.6464844</c:v>
                </c:pt>
                <c:pt idx="274027">
                  <c:v>45.6542969</c:v>
                </c:pt>
                <c:pt idx="274028">
                  <c:v>-8.30078125</c:v>
                </c:pt>
                <c:pt idx="274029">
                  <c:v>-56.2744141</c:v>
                </c:pt>
                <c:pt idx="274030">
                  <c:v>-96.92382809999998</c:v>
                </c:pt>
                <c:pt idx="274031">
                  <c:v>-102.172852</c:v>
                </c:pt>
                <c:pt idx="274032">
                  <c:v>-84.22851559999998</c:v>
                </c:pt>
                <c:pt idx="274033">
                  <c:v>-46.9970703</c:v>
                </c:pt>
                <c:pt idx="274034">
                  <c:v>3.90625</c:v>
                </c:pt>
                <c:pt idx="274035">
                  <c:v>59.5703125</c:v>
                </c:pt>
                <c:pt idx="274036">
                  <c:v>88.62304690000001</c:v>
                </c:pt>
                <c:pt idx="274037">
                  <c:v>104.492188</c:v>
                </c:pt>
                <c:pt idx="274038">
                  <c:v>89.5996094</c:v>
                </c:pt>
                <c:pt idx="274039">
                  <c:v>51.5136719</c:v>
                </c:pt>
                <c:pt idx="274040">
                  <c:v>-4.76074219</c:v>
                </c:pt>
                <c:pt idx="274041">
                  <c:v>-49.0722656</c:v>
                </c:pt>
                <c:pt idx="274042">
                  <c:v>-91.55273440000001</c:v>
                </c:pt>
                <c:pt idx="274043">
                  <c:v>-108.642578</c:v>
                </c:pt>
                <c:pt idx="274044">
                  <c:v>-97.65625</c:v>
                </c:pt>
                <c:pt idx="274045">
                  <c:v>-54.0771484</c:v>
                </c:pt>
                <c:pt idx="274046">
                  <c:v>-0.244140625</c:v>
                </c:pt>
                <c:pt idx="274047">
                  <c:v>53.5888672</c:v>
                </c:pt>
                <c:pt idx="274048">
                  <c:v>90.4541016</c:v>
                </c:pt>
                <c:pt idx="274049">
                  <c:v>108.886719</c:v>
                </c:pt>
                <c:pt idx="274050">
                  <c:v>94.84863279999998</c:v>
                </c:pt>
                <c:pt idx="274051">
                  <c:v>58.1054688</c:v>
                </c:pt>
                <c:pt idx="274052">
                  <c:v>8.7890625</c:v>
                </c:pt>
                <c:pt idx="274053">
                  <c:v>-44.4335938</c:v>
                </c:pt>
                <c:pt idx="274054">
                  <c:v>-88.0126953</c:v>
                </c:pt>
                <c:pt idx="274055">
                  <c:v>-109.619141</c:v>
                </c:pt>
                <c:pt idx="274056">
                  <c:v>-95.703125</c:v>
                </c:pt>
                <c:pt idx="274057">
                  <c:v>-67.38281249999996</c:v>
                </c:pt>
                <c:pt idx="274058">
                  <c:v>-14.0380859</c:v>
                </c:pt>
                <c:pt idx="274059">
                  <c:v>49.4384766</c:v>
                </c:pt>
                <c:pt idx="274060">
                  <c:v>90.33203119999993</c:v>
                </c:pt>
                <c:pt idx="274061">
                  <c:v>107.666016</c:v>
                </c:pt>
                <c:pt idx="274062">
                  <c:v>94.4824219</c:v>
                </c:pt>
                <c:pt idx="274063">
                  <c:v>60.546875</c:v>
                </c:pt>
                <c:pt idx="274064">
                  <c:v>11.71875</c:v>
                </c:pt>
                <c:pt idx="274065">
                  <c:v>-46.1425781</c:v>
                </c:pt>
                <c:pt idx="274066">
                  <c:v>-88.13476559999998</c:v>
                </c:pt>
                <c:pt idx="274067">
                  <c:v>-103.027344</c:v>
                </c:pt>
                <c:pt idx="274068">
                  <c:v>-97.65625</c:v>
                </c:pt>
                <c:pt idx="274069">
                  <c:v>-65.55175779999998</c:v>
                </c:pt>
                <c:pt idx="274070">
                  <c:v>-14.1601562</c:v>
                </c:pt>
                <c:pt idx="274071">
                  <c:v>37.4755859</c:v>
                </c:pt>
                <c:pt idx="274072">
                  <c:v>87.7685547</c:v>
                </c:pt>
                <c:pt idx="274073">
                  <c:v>104.858398</c:v>
                </c:pt>
                <c:pt idx="274074">
                  <c:v>102.172852</c:v>
                </c:pt>
                <c:pt idx="274075">
                  <c:v>73.2421875</c:v>
                </c:pt>
                <c:pt idx="274076">
                  <c:v>12.8173828</c:v>
                </c:pt>
                <c:pt idx="274077">
                  <c:v>-29.6630859</c:v>
                </c:pt>
                <c:pt idx="274078">
                  <c:v>-83.0078125</c:v>
                </c:pt>
                <c:pt idx="274079">
                  <c:v>-105.712891</c:v>
                </c:pt>
                <c:pt idx="274080">
                  <c:v>-108.520508</c:v>
                </c:pt>
                <c:pt idx="274081">
                  <c:v>-72.0214844</c:v>
                </c:pt>
                <c:pt idx="274082">
                  <c:v>-23.4375</c:v>
                </c:pt>
                <c:pt idx="274083">
                  <c:v>28.5644531</c:v>
                </c:pt>
                <c:pt idx="274084">
                  <c:v>79.8339844</c:v>
                </c:pt>
                <c:pt idx="274085">
                  <c:v>108.764648</c:v>
                </c:pt>
                <c:pt idx="274086">
                  <c:v>100.708008</c:v>
                </c:pt>
                <c:pt idx="274087">
                  <c:v>67.8710938</c:v>
                </c:pt>
                <c:pt idx="274088">
                  <c:v>29.0527344</c:v>
                </c:pt>
                <c:pt idx="274089">
                  <c:v>-32.5927734</c:v>
                </c:pt>
                <c:pt idx="274090">
                  <c:v>-85.20507809999994</c:v>
                </c:pt>
                <c:pt idx="274091">
                  <c:v>-104.980469</c:v>
                </c:pt>
                <c:pt idx="274092">
                  <c:v>-102.172852</c:v>
                </c:pt>
                <c:pt idx="274093">
                  <c:v>-77.63671879999995</c:v>
                </c:pt>
                <c:pt idx="274094">
                  <c:v>-33.9355469</c:v>
                </c:pt>
                <c:pt idx="274095">
                  <c:v>28.44238279999998</c:v>
                </c:pt>
                <c:pt idx="274096">
                  <c:v>75.19531249999996</c:v>
                </c:pt>
                <c:pt idx="274097">
                  <c:v>106.445312</c:v>
                </c:pt>
                <c:pt idx="274098">
                  <c:v>110.839844</c:v>
                </c:pt>
                <c:pt idx="274099">
                  <c:v>77.5146484</c:v>
                </c:pt>
                <c:pt idx="274100">
                  <c:v>29.4189453</c:v>
                </c:pt>
                <c:pt idx="274101">
                  <c:v>-30.1513672</c:v>
                </c:pt>
                <c:pt idx="274102">
                  <c:v>-74.5849609</c:v>
                </c:pt>
                <c:pt idx="274103">
                  <c:v>-103.393555</c:v>
                </c:pt>
                <c:pt idx="274104">
                  <c:v>-104.248047</c:v>
                </c:pt>
                <c:pt idx="274105">
                  <c:v>-85.4492188</c:v>
                </c:pt>
                <c:pt idx="274106">
                  <c:v>-37.9638672</c:v>
                </c:pt>
                <c:pt idx="274107">
                  <c:v>27.5878906</c:v>
                </c:pt>
                <c:pt idx="274108">
                  <c:v>70.0683594</c:v>
                </c:pt>
                <c:pt idx="274109">
                  <c:v>96.92382809999998</c:v>
                </c:pt>
                <c:pt idx="274110">
                  <c:v>109.49707</c:v>
                </c:pt>
                <c:pt idx="274111">
                  <c:v>82.6416016</c:v>
                </c:pt>
                <c:pt idx="274112">
                  <c:v>33.44726559999999</c:v>
                </c:pt>
                <c:pt idx="274113">
                  <c:v>-17.7001953</c:v>
                </c:pt>
                <c:pt idx="274114">
                  <c:v>-74.7070312</c:v>
                </c:pt>
                <c:pt idx="274115">
                  <c:v>-106.811523</c:v>
                </c:pt>
                <c:pt idx="274116">
                  <c:v>-105.712891</c:v>
                </c:pt>
                <c:pt idx="274117">
                  <c:v>-82.5195312</c:v>
                </c:pt>
                <c:pt idx="274118">
                  <c:v>-46.5087891</c:v>
                </c:pt>
                <c:pt idx="274119">
                  <c:v>15.0146484</c:v>
                </c:pt>
                <c:pt idx="274120">
                  <c:v>68.1152344</c:v>
                </c:pt>
                <c:pt idx="274121">
                  <c:v>103.149414</c:v>
                </c:pt>
                <c:pt idx="274122">
                  <c:v>112.304688</c:v>
                </c:pt>
                <c:pt idx="274123">
                  <c:v>85.9375</c:v>
                </c:pt>
                <c:pt idx="274124">
                  <c:v>42.1142578</c:v>
                </c:pt>
                <c:pt idx="274125">
                  <c:v>-7.56835938</c:v>
                </c:pt>
                <c:pt idx="274126">
                  <c:v>-55.4199219</c:v>
                </c:pt>
                <c:pt idx="274127">
                  <c:v>-92.6513672</c:v>
                </c:pt>
                <c:pt idx="274128">
                  <c:v>-100.585938</c:v>
                </c:pt>
                <c:pt idx="274129">
                  <c:v>-83.984375</c:v>
                </c:pt>
                <c:pt idx="274130">
                  <c:v>-44.1894531</c:v>
                </c:pt>
                <c:pt idx="274131">
                  <c:v>2.9296875</c:v>
                </c:pt>
                <c:pt idx="274132">
                  <c:v>62.2558594</c:v>
                </c:pt>
                <c:pt idx="274133">
                  <c:v>98.2666016</c:v>
                </c:pt>
                <c:pt idx="274134">
                  <c:v>104.980469</c:v>
                </c:pt>
                <c:pt idx="274135">
                  <c:v>78.7353516</c:v>
                </c:pt>
                <c:pt idx="274136">
                  <c:v>48.2177734</c:v>
                </c:pt>
                <c:pt idx="274137">
                  <c:v>-6.347656249999996</c:v>
                </c:pt>
                <c:pt idx="274138">
                  <c:v>-53.8330078</c:v>
                </c:pt>
                <c:pt idx="274139">
                  <c:v>-90.82031249999996</c:v>
                </c:pt>
                <c:pt idx="274140">
                  <c:v>-102.905273</c:v>
                </c:pt>
                <c:pt idx="274141">
                  <c:v>-97.2900391</c:v>
                </c:pt>
                <c:pt idx="274142">
                  <c:v>-52.4902344</c:v>
                </c:pt>
                <c:pt idx="274143">
                  <c:v>1.58691406</c:v>
                </c:pt>
                <c:pt idx="274144">
                  <c:v>56.0302734</c:v>
                </c:pt>
                <c:pt idx="274145">
                  <c:v>87.890625</c:v>
                </c:pt>
                <c:pt idx="274146">
                  <c:v>101.196289</c:v>
                </c:pt>
                <c:pt idx="274147">
                  <c:v>93.2617188</c:v>
                </c:pt>
                <c:pt idx="274148">
                  <c:v>55.5419922</c:v>
                </c:pt>
                <c:pt idx="274149">
                  <c:v>8.30078125</c:v>
                </c:pt>
                <c:pt idx="274150">
                  <c:v>-53.2226562</c:v>
                </c:pt>
                <c:pt idx="274151">
                  <c:v>-94.2382812</c:v>
                </c:pt>
                <c:pt idx="274152">
                  <c:v>-109.375</c:v>
                </c:pt>
                <c:pt idx="274153">
                  <c:v>-91.55273440000001</c:v>
                </c:pt>
                <c:pt idx="274154">
                  <c:v>-53.2226562</c:v>
                </c:pt>
                <c:pt idx="274155">
                  <c:v>-5.004882809999995</c:v>
                </c:pt>
                <c:pt idx="274156">
                  <c:v>50.1708984</c:v>
                </c:pt>
                <c:pt idx="274157">
                  <c:v>86.3037109</c:v>
                </c:pt>
                <c:pt idx="274158">
                  <c:v>104.370117</c:v>
                </c:pt>
                <c:pt idx="274159">
                  <c:v>93.2617188</c:v>
                </c:pt>
                <c:pt idx="274160">
                  <c:v>67.50488279999998</c:v>
                </c:pt>
                <c:pt idx="274161">
                  <c:v>9.39941406</c:v>
                </c:pt>
                <c:pt idx="274162">
                  <c:v>-48.2177734</c:v>
                </c:pt>
                <c:pt idx="274163">
                  <c:v>-94.6044922</c:v>
                </c:pt>
                <c:pt idx="274164">
                  <c:v>-111.816406</c:v>
                </c:pt>
                <c:pt idx="274165">
                  <c:v>-103.637695</c:v>
                </c:pt>
                <c:pt idx="274166">
                  <c:v>-72.87597659999993</c:v>
                </c:pt>
                <c:pt idx="274167">
                  <c:v>-15.3808594</c:v>
                </c:pt>
                <c:pt idx="274168">
                  <c:v>42.3583984</c:v>
                </c:pt>
                <c:pt idx="274169">
                  <c:v>76.6601562</c:v>
                </c:pt>
                <c:pt idx="274170">
                  <c:v>100.952148</c:v>
                </c:pt>
                <c:pt idx="274171">
                  <c:v>99.1210938</c:v>
                </c:pt>
                <c:pt idx="274172">
                  <c:v>65.55175779999998</c:v>
                </c:pt>
                <c:pt idx="274173">
                  <c:v>23.6816406</c:v>
                </c:pt>
                <c:pt idx="274174">
                  <c:v>-26.9775391</c:v>
                </c:pt>
                <c:pt idx="274175">
                  <c:v>-81.29882809999998</c:v>
                </c:pt>
                <c:pt idx="274176">
                  <c:v>-113.891602</c:v>
                </c:pt>
                <c:pt idx="274177">
                  <c:v>-102.172852</c:v>
                </c:pt>
                <c:pt idx="274178">
                  <c:v>-74.21875</c:v>
                </c:pt>
                <c:pt idx="274179">
                  <c:v>-23.6816406</c:v>
                </c:pt>
                <c:pt idx="274180">
                  <c:v>35.7666016</c:v>
                </c:pt>
                <c:pt idx="274181">
                  <c:v>78.8574219</c:v>
                </c:pt>
                <c:pt idx="274182">
                  <c:v>101.928711</c:v>
                </c:pt>
                <c:pt idx="274183">
                  <c:v>101.196289</c:v>
                </c:pt>
                <c:pt idx="274184">
                  <c:v>72.265625</c:v>
                </c:pt>
                <c:pt idx="274185">
                  <c:v>31.3720703</c:v>
                </c:pt>
                <c:pt idx="274186">
                  <c:v>-29.1748047</c:v>
                </c:pt>
                <c:pt idx="274187">
                  <c:v>-72.265625</c:v>
                </c:pt>
                <c:pt idx="274188">
                  <c:v>-102.294922</c:v>
                </c:pt>
                <c:pt idx="274189">
                  <c:v>-111.572266</c:v>
                </c:pt>
                <c:pt idx="274190">
                  <c:v>-83.0078125</c:v>
                </c:pt>
                <c:pt idx="274191">
                  <c:v>-36.3769531</c:v>
                </c:pt>
                <c:pt idx="274192">
                  <c:v>20.1416016</c:v>
                </c:pt>
                <c:pt idx="274193">
                  <c:v>68.60351559999998</c:v>
                </c:pt>
                <c:pt idx="274194">
                  <c:v>104.370117</c:v>
                </c:pt>
                <c:pt idx="274195">
                  <c:v>105.59082</c:v>
                </c:pt>
                <c:pt idx="274196">
                  <c:v>76.6601562</c:v>
                </c:pt>
                <c:pt idx="274197">
                  <c:v>27.34375</c:v>
                </c:pt>
                <c:pt idx="274198">
                  <c:v>-22.4609375</c:v>
                </c:pt>
                <c:pt idx="274199">
                  <c:v>-74.5849609</c:v>
                </c:pt>
                <c:pt idx="274200">
                  <c:v>-98.0224609</c:v>
                </c:pt>
                <c:pt idx="274201">
                  <c:v>-105.102539</c:v>
                </c:pt>
                <c:pt idx="274202">
                  <c:v>-81.4208984</c:v>
                </c:pt>
                <c:pt idx="274203">
                  <c:v>-34.4238281</c:v>
                </c:pt>
                <c:pt idx="274204">
                  <c:v>20.5078125</c:v>
                </c:pt>
                <c:pt idx="274205">
                  <c:v>69.33593749999996</c:v>
                </c:pt>
                <c:pt idx="274206">
                  <c:v>103.759766</c:v>
                </c:pt>
                <c:pt idx="274207">
                  <c:v>111.450195</c:v>
                </c:pt>
                <c:pt idx="274208">
                  <c:v>80.68847659999993</c:v>
                </c:pt>
                <c:pt idx="274209">
                  <c:v>33.44726559999999</c:v>
                </c:pt>
                <c:pt idx="274210">
                  <c:v>-15.2587891</c:v>
                </c:pt>
                <c:pt idx="274211">
                  <c:v>-70.67871089999993</c:v>
                </c:pt>
                <c:pt idx="274212">
                  <c:v>-99.3652344</c:v>
                </c:pt>
                <c:pt idx="274213">
                  <c:v>-107.421875</c:v>
                </c:pt>
                <c:pt idx="274214">
                  <c:v>-88.62304690000001</c:v>
                </c:pt>
                <c:pt idx="274215">
                  <c:v>-48.4619141</c:v>
                </c:pt>
                <c:pt idx="274216">
                  <c:v>10.7421875</c:v>
                </c:pt>
                <c:pt idx="274217">
                  <c:v>62.1337891</c:v>
                </c:pt>
                <c:pt idx="274218">
                  <c:v>95.4589844</c:v>
                </c:pt>
                <c:pt idx="274219">
                  <c:v>112.304688</c:v>
                </c:pt>
                <c:pt idx="274220">
                  <c:v>85.9375</c:v>
                </c:pt>
                <c:pt idx="274221">
                  <c:v>43.2128906</c:v>
                </c:pt>
                <c:pt idx="274222">
                  <c:v>-8.91113281</c:v>
                </c:pt>
                <c:pt idx="274223">
                  <c:v>-58.7158203</c:v>
                </c:pt>
                <c:pt idx="274224">
                  <c:v>-96.4355469</c:v>
                </c:pt>
                <c:pt idx="274225">
                  <c:v>-112.426758</c:v>
                </c:pt>
                <c:pt idx="274226">
                  <c:v>-94.3603516</c:v>
                </c:pt>
                <c:pt idx="274227">
                  <c:v>-50.0488281</c:v>
                </c:pt>
                <c:pt idx="274228">
                  <c:v>5.73730469</c:v>
                </c:pt>
                <c:pt idx="274229">
                  <c:v>54.5654297</c:v>
                </c:pt>
                <c:pt idx="274230">
                  <c:v>92.5292969</c:v>
                </c:pt>
                <c:pt idx="274231">
                  <c:v>106.567383</c:v>
                </c:pt>
                <c:pt idx="274232">
                  <c:v>94.97070309999998</c:v>
                </c:pt>
                <c:pt idx="274233">
                  <c:v>53.9550781</c:v>
                </c:pt>
                <c:pt idx="274234">
                  <c:v>-3.41796875</c:v>
                </c:pt>
                <c:pt idx="274235">
                  <c:v>-54.5654297</c:v>
                </c:pt>
                <c:pt idx="274236">
                  <c:v>-87.6464844</c:v>
                </c:pt>
                <c:pt idx="274237">
                  <c:v>-104.736328</c:v>
                </c:pt>
                <c:pt idx="274238">
                  <c:v>-90.57617190000001</c:v>
                </c:pt>
                <c:pt idx="274239">
                  <c:v>-51.0253906</c:v>
                </c:pt>
                <c:pt idx="274240">
                  <c:v>0.9765625</c:v>
                </c:pt>
                <c:pt idx="274241">
                  <c:v>48.9501953</c:v>
                </c:pt>
                <c:pt idx="274242">
                  <c:v>89.2333984</c:v>
                </c:pt>
                <c:pt idx="274243">
                  <c:v>108.886719</c:v>
                </c:pt>
                <c:pt idx="274244">
                  <c:v>91.6748047</c:v>
                </c:pt>
                <c:pt idx="274245">
                  <c:v>53.7109375</c:v>
                </c:pt>
                <c:pt idx="274246">
                  <c:v>3.54003906</c:v>
                </c:pt>
                <c:pt idx="274247">
                  <c:v>-56.7626953</c:v>
                </c:pt>
                <c:pt idx="274248">
                  <c:v>-91.1865234</c:v>
                </c:pt>
                <c:pt idx="274249">
                  <c:v>-104.980469</c:v>
                </c:pt>
                <c:pt idx="274250">
                  <c:v>-95.9472656</c:v>
                </c:pt>
                <c:pt idx="274251">
                  <c:v>-65.9179688</c:v>
                </c:pt>
                <c:pt idx="274252">
                  <c:v>-8.178710939999998</c:v>
                </c:pt>
                <c:pt idx="274253">
                  <c:v>46.0205078</c:v>
                </c:pt>
                <c:pt idx="274254">
                  <c:v>93.01757809999998</c:v>
                </c:pt>
                <c:pt idx="274255">
                  <c:v>110.107422</c:v>
                </c:pt>
                <c:pt idx="274256">
                  <c:v>97.4121094</c:v>
                </c:pt>
                <c:pt idx="274257">
                  <c:v>58.1054688</c:v>
                </c:pt>
                <c:pt idx="274258">
                  <c:v>4.882812499999997</c:v>
                </c:pt>
                <c:pt idx="274259">
                  <c:v>-42.7246094</c:v>
                </c:pt>
                <c:pt idx="274260">
                  <c:v>-86.18164059999998</c:v>
                </c:pt>
                <c:pt idx="274261">
                  <c:v>-108.032227</c:v>
                </c:pt>
                <c:pt idx="274262">
                  <c:v>-104.980469</c:v>
                </c:pt>
                <c:pt idx="274263">
                  <c:v>-66.65039059999994</c:v>
                </c:pt>
                <c:pt idx="274264">
                  <c:v>-15.7470703</c:v>
                </c:pt>
                <c:pt idx="274265">
                  <c:v>37.7197266</c:v>
                </c:pt>
                <c:pt idx="274266">
                  <c:v>81.7871094</c:v>
                </c:pt>
                <c:pt idx="274267">
                  <c:v>103.149414</c:v>
                </c:pt>
                <c:pt idx="274268">
                  <c:v>98.2666016</c:v>
                </c:pt>
                <c:pt idx="274269">
                  <c:v>68.35937499999996</c:v>
                </c:pt>
                <c:pt idx="274270">
                  <c:v>24.1699219</c:v>
                </c:pt>
                <c:pt idx="274271">
                  <c:v>-36.4990234</c:v>
                </c:pt>
                <c:pt idx="274272">
                  <c:v>-84.10644529999998</c:v>
                </c:pt>
                <c:pt idx="274273">
                  <c:v>-104.614258</c:v>
                </c:pt>
                <c:pt idx="274274">
                  <c:v>-98.9990234</c:v>
                </c:pt>
                <c:pt idx="274275">
                  <c:v>-70.0683594</c:v>
                </c:pt>
                <c:pt idx="274276">
                  <c:v>-17.8222656</c:v>
                </c:pt>
                <c:pt idx="274277">
                  <c:v>37.3535156</c:v>
                </c:pt>
                <c:pt idx="274278">
                  <c:v>75.4394531</c:v>
                </c:pt>
                <c:pt idx="274279">
                  <c:v>98.0224609</c:v>
                </c:pt>
                <c:pt idx="274280">
                  <c:v>106.933594</c:v>
                </c:pt>
                <c:pt idx="274281">
                  <c:v>76.7822266</c:v>
                </c:pt>
                <c:pt idx="274282">
                  <c:v>20.7519531</c:v>
                </c:pt>
                <c:pt idx="274283">
                  <c:v>-31.1279297</c:v>
                </c:pt>
                <c:pt idx="274284">
                  <c:v>-82.27539059999994</c:v>
                </c:pt>
                <c:pt idx="274285">
                  <c:v>-102.416992</c:v>
                </c:pt>
                <c:pt idx="274286">
                  <c:v>-101.44043</c:v>
                </c:pt>
                <c:pt idx="274287">
                  <c:v>-73.48632809999998</c:v>
                </c:pt>
                <c:pt idx="274288">
                  <c:v>-25.2685547</c:v>
                </c:pt>
                <c:pt idx="274289">
                  <c:v>23.8037109</c:v>
                </c:pt>
                <c:pt idx="274290">
                  <c:v>71.6552734</c:v>
                </c:pt>
                <c:pt idx="274291">
                  <c:v>104.858398</c:v>
                </c:pt>
                <c:pt idx="274292">
                  <c:v>107.543945</c:v>
                </c:pt>
                <c:pt idx="274293">
                  <c:v>80.5664062</c:v>
                </c:pt>
                <c:pt idx="274294">
                  <c:v>33.0810547</c:v>
                </c:pt>
                <c:pt idx="274295">
                  <c:v>-23.0712891</c:v>
                </c:pt>
                <c:pt idx="274296">
                  <c:v>-67.50488279999998</c:v>
                </c:pt>
                <c:pt idx="274297">
                  <c:v>-99.7314453</c:v>
                </c:pt>
                <c:pt idx="274298">
                  <c:v>-106.323242</c:v>
                </c:pt>
                <c:pt idx="274299">
                  <c:v>-78.12499999999998</c:v>
                </c:pt>
                <c:pt idx="274300">
                  <c:v>-36.8652344</c:v>
                </c:pt>
                <c:pt idx="274301">
                  <c:v>12.3291016</c:v>
                </c:pt>
                <c:pt idx="274302">
                  <c:v>60.9130859</c:v>
                </c:pt>
                <c:pt idx="274303">
                  <c:v>101.196289</c:v>
                </c:pt>
                <c:pt idx="274304">
                  <c:v>105.102539</c:v>
                </c:pt>
                <c:pt idx="274305">
                  <c:v>89.35546879999995</c:v>
                </c:pt>
                <c:pt idx="274306">
                  <c:v>39.6728516</c:v>
                </c:pt>
                <c:pt idx="274307">
                  <c:v>-14.0380859</c:v>
                </c:pt>
                <c:pt idx="274308">
                  <c:v>-68.9697266</c:v>
                </c:pt>
                <c:pt idx="274309">
                  <c:v>-100.341797</c:v>
                </c:pt>
                <c:pt idx="274310">
                  <c:v>-108.032227</c:v>
                </c:pt>
                <c:pt idx="274311">
                  <c:v>-90.33203119999993</c:v>
                </c:pt>
                <c:pt idx="274312">
                  <c:v>-47.6074219</c:v>
                </c:pt>
                <c:pt idx="274313">
                  <c:v>11.3525391</c:v>
                </c:pt>
                <c:pt idx="274314">
                  <c:v>57.61718749999999</c:v>
                </c:pt>
                <c:pt idx="274315">
                  <c:v>91.6748047</c:v>
                </c:pt>
                <c:pt idx="274316">
                  <c:v>110.351562</c:v>
                </c:pt>
                <c:pt idx="274317">
                  <c:v>92.4072266</c:v>
                </c:pt>
                <c:pt idx="274318">
                  <c:v>41.5039062</c:v>
                </c:pt>
                <c:pt idx="274319">
                  <c:v>-14.1601562</c:v>
                </c:pt>
                <c:pt idx="274320">
                  <c:v>-61.8896484</c:v>
                </c:pt>
                <c:pt idx="274321">
                  <c:v>-89.84375</c:v>
                </c:pt>
                <c:pt idx="274322">
                  <c:v>-104.736328</c:v>
                </c:pt>
                <c:pt idx="274323">
                  <c:v>-90.08789059999998</c:v>
                </c:pt>
                <c:pt idx="274324">
                  <c:v>-50.4150391</c:v>
                </c:pt>
                <c:pt idx="274325">
                  <c:v>1.83105469</c:v>
                </c:pt>
                <c:pt idx="274326">
                  <c:v>52.1240234</c:v>
                </c:pt>
                <c:pt idx="274327">
                  <c:v>96.80175779999998</c:v>
                </c:pt>
                <c:pt idx="274328">
                  <c:v>114.013672</c:v>
                </c:pt>
                <c:pt idx="274329">
                  <c:v>93.01757809999998</c:v>
                </c:pt>
                <c:pt idx="274330">
                  <c:v>56.640625</c:v>
                </c:pt>
                <c:pt idx="274331">
                  <c:v>-0.854492188</c:v>
                </c:pt>
                <c:pt idx="274332">
                  <c:v>-56.5185547</c:v>
                </c:pt>
                <c:pt idx="274333">
                  <c:v>-97.2900391</c:v>
                </c:pt>
                <c:pt idx="274334">
                  <c:v>-105.224609</c:v>
                </c:pt>
                <c:pt idx="274335">
                  <c:v>-91.55273440000001</c:v>
                </c:pt>
                <c:pt idx="274336">
                  <c:v>-56.2744141</c:v>
                </c:pt>
                <c:pt idx="274337">
                  <c:v>-1.09863281</c:v>
                </c:pt>
                <c:pt idx="274338">
                  <c:v>51.39160159999999</c:v>
                </c:pt>
                <c:pt idx="274339">
                  <c:v>86.42578119999993</c:v>
                </c:pt>
                <c:pt idx="274340">
                  <c:v>113.28125</c:v>
                </c:pt>
                <c:pt idx="274341">
                  <c:v>98.38867190000001</c:v>
                </c:pt>
                <c:pt idx="274342">
                  <c:v>63.1103516</c:v>
                </c:pt>
                <c:pt idx="274343">
                  <c:v>9.277343749999998</c:v>
                </c:pt>
                <c:pt idx="274344">
                  <c:v>-52.3681641</c:v>
                </c:pt>
                <c:pt idx="274345">
                  <c:v>-87.7685547</c:v>
                </c:pt>
                <c:pt idx="274346">
                  <c:v>-103.759766</c:v>
                </c:pt>
                <c:pt idx="274347">
                  <c:v>-88.37890619999993</c:v>
                </c:pt>
                <c:pt idx="274348">
                  <c:v>-61.2792969</c:v>
                </c:pt>
                <c:pt idx="274349">
                  <c:v>-9.88769531</c:v>
                </c:pt>
                <c:pt idx="274350">
                  <c:v>47.3632812</c:v>
                </c:pt>
                <c:pt idx="274351">
                  <c:v>88.37890619999993</c:v>
                </c:pt>
                <c:pt idx="274352">
                  <c:v>102.050781</c:v>
                </c:pt>
                <c:pt idx="274353">
                  <c:v>97.0458984</c:v>
                </c:pt>
                <c:pt idx="274354">
                  <c:v>70.55664059999998</c:v>
                </c:pt>
                <c:pt idx="274355">
                  <c:v>17.3339844</c:v>
                </c:pt>
                <c:pt idx="274356">
                  <c:v>-41.2597656</c:v>
                </c:pt>
                <c:pt idx="274357">
                  <c:v>-84.9609375</c:v>
                </c:pt>
                <c:pt idx="274358">
                  <c:v>-107.177734</c:v>
                </c:pt>
                <c:pt idx="274359">
                  <c:v>-97.4121094</c:v>
                </c:pt>
                <c:pt idx="274360">
                  <c:v>-64.57519529999998</c:v>
                </c:pt>
                <c:pt idx="274361">
                  <c:v>-18.1884766</c:v>
                </c:pt>
                <c:pt idx="274362">
                  <c:v>30.5175781</c:v>
                </c:pt>
                <c:pt idx="274363">
                  <c:v>82.03125</c:v>
                </c:pt>
                <c:pt idx="274364">
                  <c:v>107.177734</c:v>
                </c:pt>
                <c:pt idx="274365">
                  <c:v>97.0458984</c:v>
                </c:pt>
                <c:pt idx="274366">
                  <c:v>69.9462891</c:v>
                </c:pt>
                <c:pt idx="274367">
                  <c:v>10.8642578</c:v>
                </c:pt>
                <c:pt idx="274368">
                  <c:v>-40.0390625</c:v>
                </c:pt>
                <c:pt idx="274369">
                  <c:v>-81.66503909999996</c:v>
                </c:pt>
                <c:pt idx="274370">
                  <c:v>-103.271484</c:v>
                </c:pt>
                <c:pt idx="274371">
                  <c:v>-99.60937499999996</c:v>
                </c:pt>
                <c:pt idx="274372">
                  <c:v>-73.48632809999998</c:v>
                </c:pt>
                <c:pt idx="274373">
                  <c:v>-14.1601562</c:v>
                </c:pt>
                <c:pt idx="274374">
                  <c:v>39.0625</c:v>
                </c:pt>
                <c:pt idx="274375">
                  <c:v>81.17675779999993</c:v>
                </c:pt>
                <c:pt idx="274376">
                  <c:v>103.881836</c:v>
                </c:pt>
                <c:pt idx="274377">
                  <c:v>110.351562</c:v>
                </c:pt>
                <c:pt idx="274378">
                  <c:v>82.6416016</c:v>
                </c:pt>
                <c:pt idx="274379">
                  <c:v>27.8320312</c:v>
                </c:pt>
                <c:pt idx="274380">
                  <c:v>-33.203125</c:v>
                </c:pt>
                <c:pt idx="274381">
                  <c:v>-82.3974609</c:v>
                </c:pt>
                <c:pt idx="274382">
                  <c:v>-105.834961</c:v>
                </c:pt>
                <c:pt idx="274383">
                  <c:v>-96.92382809999998</c:v>
                </c:pt>
                <c:pt idx="274384">
                  <c:v>-75.0732422</c:v>
                </c:pt>
                <c:pt idx="274385">
                  <c:v>-32.8369141</c:v>
                </c:pt>
                <c:pt idx="274386">
                  <c:v>22.5830078</c:v>
                </c:pt>
                <c:pt idx="274387">
                  <c:v>71.0449219</c:v>
                </c:pt>
                <c:pt idx="274388">
                  <c:v>105.46875</c:v>
                </c:pt>
                <c:pt idx="274389">
                  <c:v>104.248047</c:v>
                </c:pt>
                <c:pt idx="274390">
                  <c:v>78.0029297</c:v>
                </c:pt>
                <c:pt idx="274391">
                  <c:v>34.6679688</c:v>
                </c:pt>
                <c:pt idx="274392">
                  <c:v>-24.0478516</c:v>
                </c:pt>
                <c:pt idx="274393">
                  <c:v>-75.9277344</c:v>
                </c:pt>
                <c:pt idx="274394">
                  <c:v>-99.7314453</c:v>
                </c:pt>
                <c:pt idx="274395">
                  <c:v>-105.224609</c:v>
                </c:pt>
                <c:pt idx="274396">
                  <c:v>-77.63671879999995</c:v>
                </c:pt>
                <c:pt idx="274397">
                  <c:v>-37.109375</c:v>
                </c:pt>
                <c:pt idx="274398">
                  <c:v>17.7001953</c:v>
                </c:pt>
                <c:pt idx="274399">
                  <c:v>65.67382809999994</c:v>
                </c:pt>
                <c:pt idx="274400">
                  <c:v>95.2148438</c:v>
                </c:pt>
                <c:pt idx="274401">
                  <c:v>105.59082</c:v>
                </c:pt>
                <c:pt idx="274402">
                  <c:v>84.3505859</c:v>
                </c:pt>
                <c:pt idx="274403">
                  <c:v>42.1142578</c:v>
                </c:pt>
                <c:pt idx="274404">
                  <c:v>-15.5029297</c:v>
                </c:pt>
                <c:pt idx="274405">
                  <c:v>-72.1435547</c:v>
                </c:pt>
                <c:pt idx="274406">
                  <c:v>-95.9472656</c:v>
                </c:pt>
                <c:pt idx="274407">
                  <c:v>-105.102539</c:v>
                </c:pt>
                <c:pt idx="274408">
                  <c:v>-85.4492188</c:v>
                </c:pt>
                <c:pt idx="274409">
                  <c:v>-43.9453125</c:v>
                </c:pt>
                <c:pt idx="274410">
                  <c:v>16.1132812</c:v>
                </c:pt>
                <c:pt idx="274411">
                  <c:v>60.0585938</c:v>
                </c:pt>
                <c:pt idx="274412">
                  <c:v>92.89550779999998</c:v>
                </c:pt>
                <c:pt idx="274413">
                  <c:v>104.003906</c:v>
                </c:pt>
                <c:pt idx="274414">
                  <c:v>90.6982422</c:v>
                </c:pt>
                <c:pt idx="274415">
                  <c:v>47.3632812</c:v>
                </c:pt>
                <c:pt idx="274416">
                  <c:v>-6.95800781</c:v>
                </c:pt>
                <c:pt idx="274417">
                  <c:v>-52.1240234</c:v>
                </c:pt>
                <c:pt idx="274418">
                  <c:v>-95.5810547</c:v>
                </c:pt>
                <c:pt idx="274419">
                  <c:v>-111.572266</c:v>
                </c:pt>
                <c:pt idx="274420">
                  <c:v>-93.38378909999996</c:v>
                </c:pt>
                <c:pt idx="274421">
                  <c:v>-52.1240234</c:v>
                </c:pt>
                <c:pt idx="274422">
                  <c:v>-0.122070312</c:v>
                </c:pt>
                <c:pt idx="274423">
                  <c:v>51.39160159999999</c:v>
                </c:pt>
                <c:pt idx="274424">
                  <c:v>92.4072266</c:v>
                </c:pt>
                <c:pt idx="274425">
                  <c:v>107.543945</c:v>
                </c:pt>
                <c:pt idx="274426">
                  <c:v>88.2568359</c:v>
                </c:pt>
                <c:pt idx="274427">
                  <c:v>50.6591797</c:v>
                </c:pt>
                <c:pt idx="274428">
                  <c:v>4.76074219</c:v>
                </c:pt>
                <c:pt idx="274429">
                  <c:v>-49.9267578</c:v>
                </c:pt>
                <c:pt idx="274430">
                  <c:v>-94.4824219</c:v>
                </c:pt>
                <c:pt idx="274431">
                  <c:v>-100.708008</c:v>
                </c:pt>
                <c:pt idx="274432">
                  <c:v>-94.6044922</c:v>
                </c:pt>
                <c:pt idx="274433">
                  <c:v>-64.453125</c:v>
                </c:pt>
                <c:pt idx="274434">
                  <c:v>-4.02832031</c:v>
                </c:pt>
                <c:pt idx="274435">
                  <c:v>49.0722656</c:v>
                </c:pt>
                <c:pt idx="274436">
                  <c:v>90.08789059999998</c:v>
                </c:pt>
                <c:pt idx="274437">
                  <c:v>105.224609</c:v>
                </c:pt>
                <c:pt idx="274438">
                  <c:v>104.125977</c:v>
                </c:pt>
                <c:pt idx="274439">
                  <c:v>61.15722659999999</c:v>
                </c:pt>
                <c:pt idx="274440">
                  <c:v>2.31933594</c:v>
                </c:pt>
                <c:pt idx="274441">
                  <c:v>-52.4902344</c:v>
                </c:pt>
                <c:pt idx="274442">
                  <c:v>-92.4072266</c:v>
                </c:pt>
                <c:pt idx="274443">
                  <c:v>-112.915039</c:v>
                </c:pt>
                <c:pt idx="274444">
                  <c:v>-101.318359</c:v>
                </c:pt>
                <c:pt idx="274445">
                  <c:v>-61.7675781</c:v>
                </c:pt>
                <c:pt idx="274446">
                  <c:v>-12.0849609</c:v>
                </c:pt>
                <c:pt idx="274447">
                  <c:v>40.1611328</c:v>
                </c:pt>
                <c:pt idx="274448">
                  <c:v>81.9091797</c:v>
                </c:pt>
                <c:pt idx="274449">
                  <c:v>107.543945</c:v>
                </c:pt>
                <c:pt idx="274450">
                  <c:v>91.4306641</c:v>
                </c:pt>
                <c:pt idx="274451">
                  <c:v>58.7158203</c:v>
                </c:pt>
                <c:pt idx="274452">
                  <c:v>14.4042969</c:v>
                </c:pt>
                <c:pt idx="274453">
                  <c:v>-46.0205078</c:v>
                </c:pt>
                <c:pt idx="274454">
                  <c:v>-85.9375</c:v>
                </c:pt>
                <c:pt idx="274455">
                  <c:v>-99.4873047</c:v>
                </c:pt>
                <c:pt idx="274456">
                  <c:v>-95.703125</c:v>
                </c:pt>
                <c:pt idx="274457">
                  <c:v>-69.9462891</c:v>
                </c:pt>
                <c:pt idx="274458">
                  <c:v>-13.671875</c:v>
                </c:pt>
                <c:pt idx="274459">
                  <c:v>33.6914062</c:v>
                </c:pt>
                <c:pt idx="274460">
                  <c:v>80.078125</c:v>
                </c:pt>
                <c:pt idx="274461">
                  <c:v>103.759766</c:v>
                </c:pt>
                <c:pt idx="274462">
                  <c:v>95.0927734</c:v>
                </c:pt>
                <c:pt idx="274463">
                  <c:v>68.35937499999996</c:v>
                </c:pt>
                <c:pt idx="274464">
                  <c:v>22.0947266</c:v>
                </c:pt>
                <c:pt idx="274465">
                  <c:v>-34.17968749999999</c:v>
                </c:pt>
                <c:pt idx="274466">
                  <c:v>-81.17675779999993</c:v>
                </c:pt>
                <c:pt idx="274467">
                  <c:v>-105.224609</c:v>
                </c:pt>
                <c:pt idx="274468">
                  <c:v>-102.172852</c:v>
                </c:pt>
                <c:pt idx="274469">
                  <c:v>-69.9462891</c:v>
                </c:pt>
                <c:pt idx="274470">
                  <c:v>-22.9492188</c:v>
                </c:pt>
                <c:pt idx="274471">
                  <c:v>26.0009766</c:v>
                </c:pt>
                <c:pt idx="274472">
                  <c:v>80.9326172</c:v>
                </c:pt>
                <c:pt idx="274473">
                  <c:v>101.806641</c:v>
                </c:pt>
                <c:pt idx="274474">
                  <c:v>99.4873047</c:v>
                </c:pt>
                <c:pt idx="274475">
                  <c:v>77.27050779999998</c:v>
                </c:pt>
                <c:pt idx="274476">
                  <c:v>29.7851562</c:v>
                </c:pt>
                <c:pt idx="274477">
                  <c:v>-27.7099609</c:v>
                </c:pt>
                <c:pt idx="274478">
                  <c:v>-77.27050779999998</c:v>
                </c:pt>
                <c:pt idx="274479">
                  <c:v>-102.539062</c:v>
                </c:pt>
                <c:pt idx="274480">
                  <c:v>-101.5625</c:v>
                </c:pt>
                <c:pt idx="274481">
                  <c:v>-77.75878909999996</c:v>
                </c:pt>
                <c:pt idx="274482">
                  <c:v>-28.5644531</c:v>
                </c:pt>
                <c:pt idx="274483">
                  <c:v>19.2871094</c:v>
                </c:pt>
                <c:pt idx="274484">
                  <c:v>67.50488279999998</c:v>
                </c:pt>
                <c:pt idx="274485">
                  <c:v>101.074219</c:v>
                </c:pt>
                <c:pt idx="274486">
                  <c:v>108.886719</c:v>
                </c:pt>
                <c:pt idx="274487">
                  <c:v>85.20507809999994</c:v>
                </c:pt>
                <c:pt idx="274488">
                  <c:v>35.2783203</c:v>
                </c:pt>
                <c:pt idx="274489">
                  <c:v>-16.1132812</c:v>
                </c:pt>
                <c:pt idx="274490">
                  <c:v>-69.45800779999998</c:v>
                </c:pt>
                <c:pt idx="274491">
                  <c:v>-99.7314453</c:v>
                </c:pt>
                <c:pt idx="274492">
                  <c:v>-98.5107422</c:v>
                </c:pt>
                <c:pt idx="274493">
                  <c:v>-82.7636719</c:v>
                </c:pt>
                <c:pt idx="274494">
                  <c:v>-38.5742188</c:v>
                </c:pt>
                <c:pt idx="274495">
                  <c:v>20.8740234</c:v>
                </c:pt>
                <c:pt idx="274496">
                  <c:v>66.8945312</c:v>
                </c:pt>
                <c:pt idx="274497">
                  <c:v>102.172852</c:v>
                </c:pt>
                <c:pt idx="274498">
                  <c:v>108.032227</c:v>
                </c:pt>
                <c:pt idx="274499">
                  <c:v>80.4443359</c:v>
                </c:pt>
                <c:pt idx="274500">
                  <c:v>41.015625</c:v>
                </c:pt>
                <c:pt idx="274501">
                  <c:v>-16.6015625</c:v>
                </c:pt>
                <c:pt idx="274502">
                  <c:v>-65.7958984</c:v>
                </c:pt>
                <c:pt idx="274503">
                  <c:v>-96.1914062</c:v>
                </c:pt>
                <c:pt idx="274504">
                  <c:v>-105.224609</c:v>
                </c:pt>
                <c:pt idx="274505">
                  <c:v>-89.35546879999995</c:v>
                </c:pt>
                <c:pt idx="274506">
                  <c:v>-39.30664059999999</c:v>
                </c:pt>
                <c:pt idx="274507">
                  <c:v>12.0849609</c:v>
                </c:pt>
                <c:pt idx="274508">
                  <c:v>65.0634766</c:v>
                </c:pt>
                <c:pt idx="274509">
                  <c:v>99.7314453</c:v>
                </c:pt>
                <c:pt idx="274510">
                  <c:v>110.595703</c:v>
                </c:pt>
                <c:pt idx="274511">
                  <c:v>87.2802734</c:v>
                </c:pt>
                <c:pt idx="274512">
                  <c:v>46.7529297</c:v>
                </c:pt>
                <c:pt idx="274513">
                  <c:v>-7.324218749999996</c:v>
                </c:pt>
                <c:pt idx="274514">
                  <c:v>-54.8095703</c:v>
                </c:pt>
                <c:pt idx="274515">
                  <c:v>-92.2851562</c:v>
                </c:pt>
                <c:pt idx="274516">
                  <c:v>-104.614258</c:v>
                </c:pt>
                <c:pt idx="274517">
                  <c:v>-84.10644529999998</c:v>
                </c:pt>
                <c:pt idx="274518">
                  <c:v>-50.2929688</c:v>
                </c:pt>
                <c:pt idx="274519">
                  <c:v>4.27246094</c:v>
                </c:pt>
                <c:pt idx="274520">
                  <c:v>53.8330078</c:v>
                </c:pt>
                <c:pt idx="274521">
                  <c:v>96.3134766</c:v>
                </c:pt>
                <c:pt idx="274522">
                  <c:v>105.834961</c:v>
                </c:pt>
                <c:pt idx="274523">
                  <c:v>90.33203119999993</c:v>
                </c:pt>
                <c:pt idx="274524">
                  <c:v>51.2695312</c:v>
                </c:pt>
                <c:pt idx="274525">
                  <c:v>0.122070312</c:v>
                </c:pt>
                <c:pt idx="274526">
                  <c:v>-50.78125</c:v>
                </c:pt>
                <c:pt idx="274527">
                  <c:v>-90.33203119999993</c:v>
                </c:pt>
                <c:pt idx="274528">
                  <c:v>-105.102539</c:v>
                </c:pt>
                <c:pt idx="274529">
                  <c:v>-97.0458984</c:v>
                </c:pt>
                <c:pt idx="274530">
                  <c:v>-58.2275391</c:v>
                </c:pt>
                <c:pt idx="274531">
                  <c:v>-6.103515619999995</c:v>
                </c:pt>
                <c:pt idx="274532">
                  <c:v>46.3867188</c:v>
                </c:pt>
                <c:pt idx="274533">
                  <c:v>90.2099609</c:v>
                </c:pt>
                <c:pt idx="274534">
                  <c:v>109.49707</c:v>
                </c:pt>
                <c:pt idx="274535">
                  <c:v>97.0458984</c:v>
                </c:pt>
                <c:pt idx="274536">
                  <c:v>65.67382809999994</c:v>
                </c:pt>
                <c:pt idx="274537">
                  <c:v>8.30078125</c:v>
                </c:pt>
                <c:pt idx="274538">
                  <c:v>-47.7294922</c:v>
                </c:pt>
                <c:pt idx="274539">
                  <c:v>-87.6464844</c:v>
                </c:pt>
                <c:pt idx="274540">
                  <c:v>-105.59082</c:v>
                </c:pt>
                <c:pt idx="274541">
                  <c:v>-95.2148438</c:v>
                </c:pt>
                <c:pt idx="274542">
                  <c:v>-61.5234375</c:v>
                </c:pt>
                <c:pt idx="274543">
                  <c:v>-14.8925781</c:v>
                </c:pt>
                <c:pt idx="274544">
                  <c:v>46.1425781</c:v>
                </c:pt>
                <c:pt idx="274545">
                  <c:v>89.11132809999998</c:v>
                </c:pt>
                <c:pt idx="274546">
                  <c:v>111.572266</c:v>
                </c:pt>
                <c:pt idx="274547">
                  <c:v>103.271484</c:v>
                </c:pt>
                <c:pt idx="274548">
                  <c:v>62.3779297</c:v>
                </c:pt>
                <c:pt idx="274549">
                  <c:v>10.7421875</c:v>
                </c:pt>
                <c:pt idx="274550">
                  <c:v>-41.015625</c:v>
                </c:pt>
                <c:pt idx="274551">
                  <c:v>-85.8154297</c:v>
                </c:pt>
                <c:pt idx="274552">
                  <c:v>-106.445312</c:v>
                </c:pt>
                <c:pt idx="274553">
                  <c:v>-95.2148438</c:v>
                </c:pt>
                <c:pt idx="274554">
                  <c:v>-67.2607422</c:v>
                </c:pt>
                <c:pt idx="274555">
                  <c:v>-23.0712891</c:v>
                </c:pt>
                <c:pt idx="274556">
                  <c:v>32.9589844</c:v>
                </c:pt>
                <c:pt idx="274557">
                  <c:v>82.5195312</c:v>
                </c:pt>
                <c:pt idx="274558">
                  <c:v>102.661133</c:v>
                </c:pt>
                <c:pt idx="274559">
                  <c:v>102.661133</c:v>
                </c:pt>
                <c:pt idx="274560">
                  <c:v>70.1904297</c:v>
                </c:pt>
                <c:pt idx="274561">
                  <c:v>26.0009766</c:v>
                </c:pt>
                <c:pt idx="274562">
                  <c:v>-30.3955078</c:v>
                </c:pt>
                <c:pt idx="274563">
                  <c:v>-78.8574219</c:v>
                </c:pt>
                <c:pt idx="274564">
                  <c:v>-96.0693359</c:v>
                </c:pt>
                <c:pt idx="274565">
                  <c:v>-98.75488279999998</c:v>
                </c:pt>
                <c:pt idx="274566">
                  <c:v>-81.0546875</c:v>
                </c:pt>
                <c:pt idx="274567">
                  <c:v>-28.0761719</c:v>
                </c:pt>
                <c:pt idx="274568">
                  <c:v>30.0292969</c:v>
                </c:pt>
                <c:pt idx="274569">
                  <c:v>69.0917969</c:v>
                </c:pt>
                <c:pt idx="274570">
                  <c:v>101.318359</c:v>
                </c:pt>
                <c:pt idx="274571">
                  <c:v>105.712891</c:v>
                </c:pt>
                <c:pt idx="274572">
                  <c:v>81.4208984</c:v>
                </c:pt>
                <c:pt idx="274573">
                  <c:v>30.1513672</c:v>
                </c:pt>
                <c:pt idx="274574">
                  <c:v>-21.9726562</c:v>
                </c:pt>
                <c:pt idx="274575">
                  <c:v>-66.1621094</c:v>
                </c:pt>
                <c:pt idx="274576">
                  <c:v>-103.271484</c:v>
                </c:pt>
                <c:pt idx="274577">
                  <c:v>-106.445312</c:v>
                </c:pt>
                <c:pt idx="274578">
                  <c:v>-77.5146484</c:v>
                </c:pt>
                <c:pt idx="274579">
                  <c:v>-36.1328125</c:v>
                </c:pt>
                <c:pt idx="274580">
                  <c:v>21.6064453</c:v>
                </c:pt>
                <c:pt idx="274581">
                  <c:v>72.6318359</c:v>
                </c:pt>
                <c:pt idx="274582">
                  <c:v>99.4873047</c:v>
                </c:pt>
                <c:pt idx="274583">
                  <c:v>111.816406</c:v>
                </c:pt>
                <c:pt idx="274584">
                  <c:v>84.3505859</c:v>
                </c:pt>
                <c:pt idx="274585">
                  <c:v>38.3300781</c:v>
                </c:pt>
                <c:pt idx="274586">
                  <c:v>-16.8457031</c:v>
                </c:pt>
                <c:pt idx="274587">
                  <c:v>-69.8242188</c:v>
                </c:pt>
                <c:pt idx="274588">
                  <c:v>-98.9990234</c:v>
                </c:pt>
                <c:pt idx="274589">
                  <c:v>-99.2431641</c:v>
                </c:pt>
                <c:pt idx="274590">
                  <c:v>-75.9277344</c:v>
                </c:pt>
                <c:pt idx="274591">
                  <c:v>-42.1142578</c:v>
                </c:pt>
                <c:pt idx="274592">
                  <c:v>11.3525391</c:v>
                </c:pt>
                <c:pt idx="274593">
                  <c:v>73.2421875</c:v>
                </c:pt>
                <c:pt idx="274594">
                  <c:v>104.980469</c:v>
                </c:pt>
                <c:pt idx="274595">
                  <c:v>101.074219</c:v>
                </c:pt>
                <c:pt idx="274596">
                  <c:v>80.4443359</c:v>
                </c:pt>
                <c:pt idx="274597">
                  <c:v>34.7900391</c:v>
                </c:pt>
                <c:pt idx="274598">
                  <c:v>-15.5029297</c:v>
                </c:pt>
                <c:pt idx="274599">
                  <c:v>-66.65039059999994</c:v>
                </c:pt>
                <c:pt idx="274600">
                  <c:v>-99.2431641</c:v>
                </c:pt>
                <c:pt idx="274601">
                  <c:v>-108.398438</c:v>
                </c:pt>
                <c:pt idx="274602">
                  <c:v>-86.9140625</c:v>
                </c:pt>
                <c:pt idx="274603">
                  <c:v>-42.7246094</c:v>
                </c:pt>
                <c:pt idx="274604">
                  <c:v>3.05175781</c:v>
                </c:pt>
                <c:pt idx="274605">
                  <c:v>59.3261719</c:v>
                </c:pt>
                <c:pt idx="274606">
                  <c:v>96.67968749999996</c:v>
                </c:pt>
                <c:pt idx="274607">
                  <c:v>103.027344</c:v>
                </c:pt>
                <c:pt idx="274608">
                  <c:v>87.4023438</c:v>
                </c:pt>
                <c:pt idx="274609">
                  <c:v>48.2177734</c:v>
                </c:pt>
                <c:pt idx="274610">
                  <c:v>-3.66210938</c:v>
                </c:pt>
                <c:pt idx="274611">
                  <c:v>-56.7626953</c:v>
                </c:pt>
                <c:pt idx="274612">
                  <c:v>-90.57617190000001</c:v>
                </c:pt>
                <c:pt idx="274613">
                  <c:v>-108.520508</c:v>
                </c:pt>
                <c:pt idx="274614">
                  <c:v>-92.0410156</c:v>
                </c:pt>
                <c:pt idx="274615">
                  <c:v>-50.5371094</c:v>
                </c:pt>
                <c:pt idx="274616">
                  <c:v>1.953125</c:v>
                </c:pt>
                <c:pt idx="274617">
                  <c:v>53.4667969</c:v>
                </c:pt>
                <c:pt idx="274618">
                  <c:v>84.3505859</c:v>
                </c:pt>
                <c:pt idx="274619">
                  <c:v>106.079102</c:v>
                </c:pt>
                <c:pt idx="274620">
                  <c:v>90.82031249999996</c:v>
                </c:pt>
                <c:pt idx="274621">
                  <c:v>59.4482422</c:v>
                </c:pt>
                <c:pt idx="274622">
                  <c:v>4.15039062</c:v>
                </c:pt>
                <c:pt idx="274623">
                  <c:v>-56.5185547</c:v>
                </c:pt>
                <c:pt idx="274624">
                  <c:v>-94.2382812</c:v>
                </c:pt>
                <c:pt idx="274625">
                  <c:v>-111.938477</c:v>
                </c:pt>
                <c:pt idx="274626">
                  <c:v>-105.46875</c:v>
                </c:pt>
                <c:pt idx="274627">
                  <c:v>-56.640625</c:v>
                </c:pt>
                <c:pt idx="274628">
                  <c:v>-5.859375</c:v>
                </c:pt>
                <c:pt idx="274629">
                  <c:v>44.55566409999999</c:v>
                </c:pt>
                <c:pt idx="274630">
                  <c:v>79.4677734</c:v>
                </c:pt>
                <c:pt idx="274631">
                  <c:v>101.196289</c:v>
                </c:pt>
                <c:pt idx="274632">
                  <c:v>97.90039059999998</c:v>
                </c:pt>
                <c:pt idx="274633">
                  <c:v>61.0351562</c:v>
                </c:pt>
                <c:pt idx="274634">
                  <c:v>15.1367188</c:v>
                </c:pt>
                <c:pt idx="274635">
                  <c:v>-43.2128906</c:v>
                </c:pt>
                <c:pt idx="274636">
                  <c:v>-83.12988279999993</c:v>
                </c:pt>
                <c:pt idx="274637">
                  <c:v>-100.708008</c:v>
                </c:pt>
                <c:pt idx="274638">
                  <c:v>-99.3652344</c:v>
                </c:pt>
                <c:pt idx="274639">
                  <c:v>-71.8994141</c:v>
                </c:pt>
                <c:pt idx="274640">
                  <c:v>-11.4746094</c:v>
                </c:pt>
                <c:pt idx="274641">
                  <c:v>41.5039062</c:v>
                </c:pt>
                <c:pt idx="274642">
                  <c:v>82.88574219999992</c:v>
                </c:pt>
                <c:pt idx="274643">
                  <c:v>108.154297</c:v>
                </c:pt>
                <c:pt idx="274644">
                  <c:v>99.9755859</c:v>
                </c:pt>
                <c:pt idx="274645">
                  <c:v>68.60351559999998</c:v>
                </c:pt>
                <c:pt idx="274646">
                  <c:v>15.2587891</c:v>
                </c:pt>
                <c:pt idx="274647">
                  <c:v>-38.4521484</c:v>
                </c:pt>
                <c:pt idx="274648">
                  <c:v>-84.5947266</c:v>
                </c:pt>
                <c:pt idx="274649">
                  <c:v>-110.229492</c:v>
                </c:pt>
                <c:pt idx="274650">
                  <c:v>-107.788086</c:v>
                </c:pt>
                <c:pt idx="274651">
                  <c:v>-75.5615234</c:v>
                </c:pt>
                <c:pt idx="274652">
                  <c:v>-19.2871094</c:v>
                </c:pt>
                <c:pt idx="274653">
                  <c:v>30.7617188</c:v>
                </c:pt>
                <c:pt idx="274654">
                  <c:v>78.4912109</c:v>
                </c:pt>
                <c:pt idx="274655">
                  <c:v>105.46875</c:v>
                </c:pt>
                <c:pt idx="274656">
                  <c:v>103.271484</c:v>
                </c:pt>
                <c:pt idx="274657">
                  <c:v>73.1201172</c:v>
                </c:pt>
                <c:pt idx="274658">
                  <c:v>16.8457031</c:v>
                </c:pt>
                <c:pt idx="274659">
                  <c:v>-32.8369141</c:v>
                </c:pt>
                <c:pt idx="274660">
                  <c:v>-81.66503909999996</c:v>
                </c:pt>
                <c:pt idx="274661">
                  <c:v>-112.304688</c:v>
                </c:pt>
                <c:pt idx="274662">
                  <c:v>-103.881836</c:v>
                </c:pt>
                <c:pt idx="274663">
                  <c:v>-74.7070312</c:v>
                </c:pt>
                <c:pt idx="274664">
                  <c:v>-23.9257812</c:v>
                </c:pt>
                <c:pt idx="274665">
                  <c:v>27.8320312</c:v>
                </c:pt>
                <c:pt idx="274666">
                  <c:v>83.12988279999993</c:v>
                </c:pt>
                <c:pt idx="274667">
                  <c:v>101.074219</c:v>
                </c:pt>
                <c:pt idx="274668">
                  <c:v>101.318359</c:v>
                </c:pt>
                <c:pt idx="274669">
                  <c:v>74.3408203</c:v>
                </c:pt>
                <c:pt idx="274670">
                  <c:v>21.8505859</c:v>
                </c:pt>
                <c:pt idx="274671">
                  <c:v>-36.9873047</c:v>
                </c:pt>
                <c:pt idx="274672">
                  <c:v>-77.8808594</c:v>
                </c:pt>
                <c:pt idx="274673">
                  <c:v>-103.637695</c:v>
                </c:pt>
                <c:pt idx="274674">
                  <c:v>-104.858398</c:v>
                </c:pt>
                <c:pt idx="274675">
                  <c:v>-80.2001953</c:v>
                </c:pt>
                <c:pt idx="274676">
                  <c:v>-28.5644531</c:v>
                </c:pt>
                <c:pt idx="274677">
                  <c:v>26.3671875</c:v>
                </c:pt>
                <c:pt idx="274678">
                  <c:v>73.60839839999993</c:v>
                </c:pt>
                <c:pt idx="274679">
                  <c:v>103.515625</c:v>
                </c:pt>
                <c:pt idx="274680">
                  <c:v>106.811523</c:v>
                </c:pt>
                <c:pt idx="274681">
                  <c:v>83.6181641</c:v>
                </c:pt>
                <c:pt idx="274682">
                  <c:v>36.8652344</c:v>
                </c:pt>
                <c:pt idx="274683">
                  <c:v>-23.4375</c:v>
                </c:pt>
                <c:pt idx="274684">
                  <c:v>-71.8994141</c:v>
                </c:pt>
                <c:pt idx="274685">
                  <c:v>-96.67968749999996</c:v>
                </c:pt>
                <c:pt idx="274686">
                  <c:v>-107.543945</c:v>
                </c:pt>
                <c:pt idx="274687">
                  <c:v>-86.9140625</c:v>
                </c:pt>
                <c:pt idx="274688">
                  <c:v>-39.5507812</c:v>
                </c:pt>
                <c:pt idx="274689">
                  <c:v>12.5732422</c:v>
                </c:pt>
                <c:pt idx="274690">
                  <c:v>58.9599609</c:v>
                </c:pt>
                <c:pt idx="274691">
                  <c:v>94.3603516</c:v>
                </c:pt>
                <c:pt idx="274692">
                  <c:v>100.341797</c:v>
                </c:pt>
                <c:pt idx="274693">
                  <c:v>82.7636719</c:v>
                </c:pt>
                <c:pt idx="274694">
                  <c:v>37.7197266</c:v>
                </c:pt>
                <c:pt idx="274695">
                  <c:v>-12.0849609</c:v>
                </c:pt>
                <c:pt idx="274696">
                  <c:v>-54.93164059999999</c:v>
                </c:pt>
                <c:pt idx="274697">
                  <c:v>-87.4023438</c:v>
                </c:pt>
                <c:pt idx="274698">
                  <c:v>-98.5107422</c:v>
                </c:pt>
                <c:pt idx="274699">
                  <c:v>-87.5244141</c:v>
                </c:pt>
                <c:pt idx="274700">
                  <c:v>-44.0673828</c:v>
                </c:pt>
                <c:pt idx="274701">
                  <c:v>5.24902344</c:v>
                </c:pt>
                <c:pt idx="274702">
                  <c:v>61.6455078</c:v>
                </c:pt>
                <c:pt idx="274703">
                  <c:v>99.1210938</c:v>
                </c:pt>
                <c:pt idx="274704">
                  <c:v>109.619141</c:v>
                </c:pt>
                <c:pt idx="274705">
                  <c:v>98.5107422</c:v>
                </c:pt>
                <c:pt idx="274706">
                  <c:v>55.4199219</c:v>
                </c:pt>
                <c:pt idx="274707">
                  <c:v>-1.22070312</c:v>
                </c:pt>
                <c:pt idx="274708">
                  <c:v>-55.9082031</c:v>
                </c:pt>
                <c:pt idx="274709">
                  <c:v>-98.2666016</c:v>
                </c:pt>
                <c:pt idx="274710">
                  <c:v>-109.25293</c:v>
                </c:pt>
                <c:pt idx="274711">
                  <c:v>-85.20507809999994</c:v>
                </c:pt>
                <c:pt idx="274712">
                  <c:v>-52.8564453</c:v>
                </c:pt>
                <c:pt idx="274713">
                  <c:v>-1.58691406</c:v>
                </c:pt>
                <c:pt idx="274714">
                  <c:v>52.3681641</c:v>
                </c:pt>
                <c:pt idx="274715">
                  <c:v>93.5058594</c:v>
                </c:pt>
                <c:pt idx="274716">
                  <c:v>115.112305</c:v>
                </c:pt>
                <c:pt idx="274717">
                  <c:v>99.4873047</c:v>
                </c:pt>
                <c:pt idx="274718">
                  <c:v>51.6357422</c:v>
                </c:pt>
                <c:pt idx="274719">
                  <c:v>1.46484375</c:v>
                </c:pt>
                <c:pt idx="274720">
                  <c:v>-45.4101562</c:v>
                </c:pt>
                <c:pt idx="274721">
                  <c:v>-85.9375</c:v>
                </c:pt>
                <c:pt idx="274722">
                  <c:v>-104.614258</c:v>
                </c:pt>
                <c:pt idx="274723">
                  <c:v>-96.92382809999998</c:v>
                </c:pt>
                <c:pt idx="274724">
                  <c:v>-61.4013672</c:v>
                </c:pt>
                <c:pt idx="274725">
                  <c:v>-9.64355469</c:v>
                </c:pt>
                <c:pt idx="274726">
                  <c:v>50.78125</c:v>
                </c:pt>
                <c:pt idx="274727">
                  <c:v>88.8671875</c:v>
                </c:pt>
                <c:pt idx="274728">
                  <c:v>106.201172</c:v>
                </c:pt>
                <c:pt idx="274729">
                  <c:v>101.5625</c:v>
                </c:pt>
                <c:pt idx="274730">
                  <c:v>63.5986328</c:v>
                </c:pt>
                <c:pt idx="274731">
                  <c:v>13.4277344</c:v>
                </c:pt>
                <c:pt idx="274732">
                  <c:v>-40.6494141</c:v>
                </c:pt>
                <c:pt idx="274733">
                  <c:v>-82.03125</c:v>
                </c:pt>
                <c:pt idx="274734">
                  <c:v>-105.102539</c:v>
                </c:pt>
                <c:pt idx="274735">
                  <c:v>-102.416992</c:v>
                </c:pt>
                <c:pt idx="274736">
                  <c:v>-69.8242188</c:v>
                </c:pt>
                <c:pt idx="274737">
                  <c:v>-11.71875</c:v>
                </c:pt>
                <c:pt idx="274738">
                  <c:v>40.4052734</c:v>
                </c:pt>
                <c:pt idx="274739">
                  <c:v>86.18164059999998</c:v>
                </c:pt>
                <c:pt idx="274740">
                  <c:v>105.224609</c:v>
                </c:pt>
                <c:pt idx="274741">
                  <c:v>103.027344</c:v>
                </c:pt>
                <c:pt idx="274742">
                  <c:v>68.1152344</c:v>
                </c:pt>
                <c:pt idx="274743">
                  <c:v>20.8740234</c:v>
                </c:pt>
                <c:pt idx="274744">
                  <c:v>-28.44238279999998</c:v>
                </c:pt>
                <c:pt idx="274745">
                  <c:v>-80.9326172</c:v>
                </c:pt>
                <c:pt idx="274746">
                  <c:v>-101.68457</c:v>
                </c:pt>
                <c:pt idx="274747">
                  <c:v>-102.783203</c:v>
                </c:pt>
                <c:pt idx="274748">
                  <c:v>-74.5849609</c:v>
                </c:pt>
                <c:pt idx="274749">
                  <c:v>-21.7285156</c:v>
                </c:pt>
                <c:pt idx="274750">
                  <c:v>35.5224609</c:v>
                </c:pt>
                <c:pt idx="274751">
                  <c:v>82.88574219999992</c:v>
                </c:pt>
                <c:pt idx="274752">
                  <c:v>106.811523</c:v>
                </c:pt>
                <c:pt idx="274753">
                  <c:v>100.341797</c:v>
                </c:pt>
                <c:pt idx="274754">
                  <c:v>73.7304688</c:v>
                </c:pt>
                <c:pt idx="274755">
                  <c:v>26.3671875</c:v>
                </c:pt>
                <c:pt idx="274756">
                  <c:v>-36.0107422</c:v>
                </c:pt>
                <c:pt idx="274757">
                  <c:v>-80.5664062</c:v>
                </c:pt>
                <c:pt idx="274758">
                  <c:v>-100.219727</c:v>
                </c:pt>
                <c:pt idx="274759">
                  <c:v>-95.82519529999998</c:v>
                </c:pt>
                <c:pt idx="274760">
                  <c:v>-74.8291016</c:v>
                </c:pt>
                <c:pt idx="274761">
                  <c:v>-27.2216797</c:v>
                </c:pt>
                <c:pt idx="274762">
                  <c:v>26.6113281</c:v>
                </c:pt>
                <c:pt idx="274763">
                  <c:v>77.14843749999996</c:v>
                </c:pt>
                <c:pt idx="274764">
                  <c:v>102.905273</c:v>
                </c:pt>
                <c:pt idx="274765">
                  <c:v>102.172852</c:v>
                </c:pt>
                <c:pt idx="274766">
                  <c:v>73.7304688</c:v>
                </c:pt>
                <c:pt idx="274767">
                  <c:v>31.8603516</c:v>
                </c:pt>
                <c:pt idx="274768">
                  <c:v>-26.4892578</c:v>
                </c:pt>
                <c:pt idx="274769">
                  <c:v>-69.33593749999996</c:v>
                </c:pt>
                <c:pt idx="274770">
                  <c:v>-100.097656</c:v>
                </c:pt>
                <c:pt idx="274771">
                  <c:v>-110.717773</c:v>
                </c:pt>
                <c:pt idx="274772">
                  <c:v>-81.5429688</c:v>
                </c:pt>
                <c:pt idx="274773">
                  <c:v>-33.3251953</c:v>
                </c:pt>
                <c:pt idx="274774">
                  <c:v>25.1464844</c:v>
                </c:pt>
                <c:pt idx="274775">
                  <c:v>69.0917969</c:v>
                </c:pt>
                <c:pt idx="274776">
                  <c:v>103.515625</c:v>
                </c:pt>
                <c:pt idx="274777">
                  <c:v>105.102539</c:v>
                </c:pt>
                <c:pt idx="274778">
                  <c:v>86.18164059999998</c:v>
                </c:pt>
                <c:pt idx="274779">
                  <c:v>33.9355469</c:v>
                </c:pt>
                <c:pt idx="274780">
                  <c:v>-19.0429688</c:v>
                </c:pt>
                <c:pt idx="274781">
                  <c:v>-61.6455078</c:v>
                </c:pt>
                <c:pt idx="274782">
                  <c:v>-99.3652344</c:v>
                </c:pt>
                <c:pt idx="274783">
                  <c:v>-108.032227</c:v>
                </c:pt>
                <c:pt idx="274784">
                  <c:v>-84.5947266</c:v>
                </c:pt>
                <c:pt idx="274785">
                  <c:v>-42.96875</c:v>
                </c:pt>
                <c:pt idx="274786">
                  <c:v>11.8408203</c:v>
                </c:pt>
                <c:pt idx="274787">
                  <c:v>64.8193359</c:v>
                </c:pt>
                <c:pt idx="274788">
                  <c:v>100.219727</c:v>
                </c:pt>
                <c:pt idx="274789">
                  <c:v>101.806641</c:v>
                </c:pt>
                <c:pt idx="274790">
                  <c:v>87.7685547</c:v>
                </c:pt>
                <c:pt idx="274791">
                  <c:v>45.6542969</c:v>
                </c:pt>
                <c:pt idx="274792">
                  <c:v>-10.1318359</c:v>
                </c:pt>
                <c:pt idx="274793">
                  <c:v>-61.8896484</c:v>
                </c:pt>
                <c:pt idx="274794">
                  <c:v>-94.1162109</c:v>
                </c:pt>
                <c:pt idx="274795">
                  <c:v>-109.008789</c:v>
                </c:pt>
                <c:pt idx="274796">
                  <c:v>-90.08789059999998</c:v>
                </c:pt>
                <c:pt idx="274797">
                  <c:v>-52.9785156</c:v>
                </c:pt>
                <c:pt idx="274798">
                  <c:v>2.9296875</c:v>
                </c:pt>
                <c:pt idx="274799">
                  <c:v>57.1289062</c:v>
                </c:pt>
                <c:pt idx="274800">
                  <c:v>100.097656</c:v>
                </c:pt>
                <c:pt idx="274801">
                  <c:v>110.473633</c:v>
                </c:pt>
                <c:pt idx="274802">
                  <c:v>98.75488279999998</c:v>
                </c:pt>
                <c:pt idx="274803">
                  <c:v>51.8798828</c:v>
                </c:pt>
                <c:pt idx="274804">
                  <c:v>-4.63867188</c:v>
                </c:pt>
                <c:pt idx="274805">
                  <c:v>-60.18066409999999</c:v>
                </c:pt>
                <c:pt idx="274806">
                  <c:v>-97.5341797</c:v>
                </c:pt>
                <c:pt idx="274807">
                  <c:v>-105.712891</c:v>
                </c:pt>
                <c:pt idx="274808">
                  <c:v>-93.1396484</c:v>
                </c:pt>
                <c:pt idx="274809">
                  <c:v>-52.1240234</c:v>
                </c:pt>
                <c:pt idx="274810">
                  <c:v>-4.51660156</c:v>
                </c:pt>
                <c:pt idx="274811">
                  <c:v>48.2177734</c:v>
                </c:pt>
                <c:pt idx="274812">
                  <c:v>96.92382809999998</c:v>
                </c:pt>
                <c:pt idx="274813">
                  <c:v>117.431641</c:v>
                </c:pt>
                <c:pt idx="274814">
                  <c:v>96.0693359</c:v>
                </c:pt>
                <c:pt idx="274815">
                  <c:v>55.9082031</c:v>
                </c:pt>
                <c:pt idx="274816">
                  <c:v>-2.56347656</c:v>
                </c:pt>
                <c:pt idx="274817">
                  <c:v>-45.0439453</c:v>
                </c:pt>
                <c:pt idx="274818">
                  <c:v>-82.15332029999998</c:v>
                </c:pt>
                <c:pt idx="274819">
                  <c:v>-104.614258</c:v>
                </c:pt>
                <c:pt idx="274820">
                  <c:v>-101.806641</c:v>
                </c:pt>
                <c:pt idx="274821">
                  <c:v>-60.4248047</c:v>
                </c:pt>
                <c:pt idx="274822">
                  <c:v>-7.324218749999996</c:v>
                </c:pt>
                <c:pt idx="274823">
                  <c:v>48.7060547</c:v>
                </c:pt>
                <c:pt idx="274824">
                  <c:v>85.20507809999994</c:v>
                </c:pt>
                <c:pt idx="274825">
                  <c:v>100.585938</c:v>
                </c:pt>
                <c:pt idx="274826">
                  <c:v>93.87207029999993</c:v>
                </c:pt>
                <c:pt idx="274827">
                  <c:v>69.58007809999994</c:v>
                </c:pt>
                <c:pt idx="274828">
                  <c:v>16.6015625</c:v>
                </c:pt>
                <c:pt idx="274829">
                  <c:v>-42.3583984</c:v>
                </c:pt>
                <c:pt idx="274830">
                  <c:v>-85.9375</c:v>
                </c:pt>
                <c:pt idx="274831">
                  <c:v>-103.393555</c:v>
                </c:pt>
                <c:pt idx="274832">
                  <c:v>-104.003906</c:v>
                </c:pt>
                <c:pt idx="274833">
                  <c:v>-57.8613281</c:v>
                </c:pt>
                <c:pt idx="274834">
                  <c:v>-10.9863281</c:v>
                </c:pt>
                <c:pt idx="274835">
                  <c:v>43.5791016</c:v>
                </c:pt>
                <c:pt idx="274836">
                  <c:v>88.0126953</c:v>
                </c:pt>
                <c:pt idx="274837">
                  <c:v>109.130859</c:v>
                </c:pt>
                <c:pt idx="274838">
                  <c:v>106.445312</c:v>
                </c:pt>
                <c:pt idx="274839">
                  <c:v>72.0214844</c:v>
                </c:pt>
                <c:pt idx="274840">
                  <c:v>19.6533203</c:v>
                </c:pt>
                <c:pt idx="274841">
                  <c:v>-42.2363281</c:v>
                </c:pt>
                <c:pt idx="274842">
                  <c:v>-81.17675779999993</c:v>
                </c:pt>
                <c:pt idx="274843">
                  <c:v>-108.276367</c:v>
                </c:pt>
                <c:pt idx="274844">
                  <c:v>-105.102539</c:v>
                </c:pt>
                <c:pt idx="274845">
                  <c:v>-70.1904297</c:v>
                </c:pt>
                <c:pt idx="274846">
                  <c:v>-18.7988281</c:v>
                </c:pt>
                <c:pt idx="274847">
                  <c:v>34.17968749999999</c:v>
                </c:pt>
                <c:pt idx="274848">
                  <c:v>84.8388672</c:v>
                </c:pt>
                <c:pt idx="274849">
                  <c:v>109.130859</c:v>
                </c:pt>
                <c:pt idx="274850">
                  <c:v>98.87695309999998</c:v>
                </c:pt>
                <c:pt idx="274851">
                  <c:v>65.18554690000001</c:v>
                </c:pt>
                <c:pt idx="274852">
                  <c:v>28.3203125</c:v>
                </c:pt>
                <c:pt idx="274853">
                  <c:v>-26.9775391</c:v>
                </c:pt>
                <c:pt idx="274854">
                  <c:v>-74.5849609</c:v>
                </c:pt>
                <c:pt idx="274855">
                  <c:v>-101.928711</c:v>
                </c:pt>
                <c:pt idx="274856">
                  <c:v>-99.85351559999998</c:v>
                </c:pt>
                <c:pt idx="274857">
                  <c:v>-68.60351559999998</c:v>
                </c:pt>
                <c:pt idx="274858">
                  <c:v>-27.0996094</c:v>
                </c:pt>
                <c:pt idx="274859">
                  <c:v>27.4658203</c:v>
                </c:pt>
                <c:pt idx="274860">
                  <c:v>74.5849609</c:v>
                </c:pt>
                <c:pt idx="274861">
                  <c:v>101.806641</c:v>
                </c:pt>
                <c:pt idx="274862">
                  <c:v>106.201172</c:v>
                </c:pt>
                <c:pt idx="274863">
                  <c:v>75.6835938</c:v>
                </c:pt>
                <c:pt idx="274864">
                  <c:v>24.1699219</c:v>
                </c:pt>
                <c:pt idx="274865">
                  <c:v>-23.4375</c:v>
                </c:pt>
                <c:pt idx="274866">
                  <c:v>-73.1201172</c:v>
                </c:pt>
                <c:pt idx="274867">
                  <c:v>-102.416992</c:v>
                </c:pt>
                <c:pt idx="274868">
                  <c:v>-101.318359</c:v>
                </c:pt>
                <c:pt idx="274869">
                  <c:v>-77.0263672</c:v>
                </c:pt>
                <c:pt idx="274870">
                  <c:v>-29.5410156</c:v>
                </c:pt>
                <c:pt idx="274871">
                  <c:v>14.2822266</c:v>
                </c:pt>
                <c:pt idx="274872">
                  <c:v>67.7490234</c:v>
                </c:pt>
                <c:pt idx="274873">
                  <c:v>100.097656</c:v>
                </c:pt>
                <c:pt idx="274874">
                  <c:v>105.224609</c:v>
                </c:pt>
                <c:pt idx="274875">
                  <c:v>79.7119141</c:v>
                </c:pt>
                <c:pt idx="274876">
                  <c:v>43.3349609</c:v>
                </c:pt>
                <c:pt idx="274877">
                  <c:v>-15.1367188</c:v>
                </c:pt>
                <c:pt idx="274878">
                  <c:v>-65.3076172</c:v>
                </c:pt>
                <c:pt idx="274879">
                  <c:v>-96.80175779999998</c:v>
                </c:pt>
                <c:pt idx="274880">
                  <c:v>-106.323242</c:v>
                </c:pt>
                <c:pt idx="274881">
                  <c:v>-85.4492188</c:v>
                </c:pt>
                <c:pt idx="274882">
                  <c:v>-41.7480469</c:v>
                </c:pt>
                <c:pt idx="274883">
                  <c:v>14.7705078</c:v>
                </c:pt>
                <c:pt idx="274884">
                  <c:v>61.6455078</c:v>
                </c:pt>
                <c:pt idx="274885">
                  <c:v>104.370117</c:v>
                </c:pt>
                <c:pt idx="274886">
                  <c:v>112.792969</c:v>
                </c:pt>
                <c:pt idx="274887">
                  <c:v>90.94238279999998</c:v>
                </c:pt>
                <c:pt idx="274888">
                  <c:v>52.4902344</c:v>
                </c:pt>
                <c:pt idx="274889">
                  <c:v>-7.812499999999997</c:v>
                </c:pt>
                <c:pt idx="274890">
                  <c:v>-62.7441406</c:v>
                </c:pt>
                <c:pt idx="274891">
                  <c:v>-100.708008</c:v>
                </c:pt>
                <c:pt idx="274892">
                  <c:v>-111.938477</c:v>
                </c:pt>
                <c:pt idx="274893">
                  <c:v>-91.3085938</c:v>
                </c:pt>
                <c:pt idx="274894">
                  <c:v>-45.8984375</c:v>
                </c:pt>
                <c:pt idx="274895">
                  <c:v>1.83105469</c:v>
                </c:pt>
                <c:pt idx="274896">
                  <c:v>54.4433594</c:v>
                </c:pt>
                <c:pt idx="274897">
                  <c:v>100.463867</c:v>
                </c:pt>
                <c:pt idx="274898">
                  <c:v>103.027344</c:v>
                </c:pt>
                <c:pt idx="274899">
                  <c:v>93.2617188</c:v>
                </c:pt>
                <c:pt idx="274900">
                  <c:v>55.9082031</c:v>
                </c:pt>
                <c:pt idx="274901">
                  <c:v>-4.76074219</c:v>
                </c:pt>
                <c:pt idx="274902">
                  <c:v>-57.9833984</c:v>
                </c:pt>
                <c:pt idx="274903">
                  <c:v>-90.33203119999993</c:v>
                </c:pt>
                <c:pt idx="274904">
                  <c:v>-101.196289</c:v>
                </c:pt>
                <c:pt idx="274905">
                  <c:v>-90.82031249999996</c:v>
                </c:pt>
                <c:pt idx="274906">
                  <c:v>-49.9267578</c:v>
                </c:pt>
                <c:pt idx="274907">
                  <c:v>6.95800781</c:v>
                </c:pt>
                <c:pt idx="274908">
                  <c:v>54.0771484</c:v>
                </c:pt>
                <c:pt idx="274909">
                  <c:v>94.6044922</c:v>
                </c:pt>
                <c:pt idx="274910">
                  <c:v>110.229492</c:v>
                </c:pt>
                <c:pt idx="274911">
                  <c:v>95.9472656</c:v>
                </c:pt>
                <c:pt idx="274912">
                  <c:v>56.640625</c:v>
                </c:pt>
                <c:pt idx="274913">
                  <c:v>2.31933594</c:v>
                </c:pt>
                <c:pt idx="274914">
                  <c:v>-51.39160159999999</c:v>
                </c:pt>
                <c:pt idx="274915">
                  <c:v>-93.75</c:v>
                </c:pt>
                <c:pt idx="274916">
                  <c:v>-104.370117</c:v>
                </c:pt>
                <c:pt idx="274917">
                  <c:v>-94.2382812</c:v>
                </c:pt>
                <c:pt idx="274918">
                  <c:v>-56.1523438</c:v>
                </c:pt>
                <c:pt idx="274919">
                  <c:v>-3.78417969</c:v>
                </c:pt>
                <c:pt idx="274920">
                  <c:v>52.3681641</c:v>
                </c:pt>
                <c:pt idx="274921">
                  <c:v>90.2099609</c:v>
                </c:pt>
                <c:pt idx="274922">
                  <c:v>108.398438</c:v>
                </c:pt>
                <c:pt idx="274923">
                  <c:v>96.67968749999996</c:v>
                </c:pt>
                <c:pt idx="274924">
                  <c:v>61.8896484</c:v>
                </c:pt>
                <c:pt idx="274925">
                  <c:v>8.178710939999998</c:v>
                </c:pt>
                <c:pt idx="274926">
                  <c:v>-39.5507812</c:v>
                </c:pt>
                <c:pt idx="274927">
                  <c:v>-83.12988279999993</c:v>
                </c:pt>
                <c:pt idx="274928">
                  <c:v>-115.722656</c:v>
                </c:pt>
                <c:pt idx="274929">
                  <c:v>-104.003906</c:v>
                </c:pt>
                <c:pt idx="274930">
                  <c:v>-68.9697266</c:v>
                </c:pt>
                <c:pt idx="274931">
                  <c:v>-18.7988281</c:v>
                </c:pt>
                <c:pt idx="274932">
                  <c:v>40.2832031</c:v>
                </c:pt>
                <c:pt idx="274933">
                  <c:v>84.5947266</c:v>
                </c:pt>
                <c:pt idx="274934">
                  <c:v>104.980469</c:v>
                </c:pt>
                <c:pt idx="274935">
                  <c:v>99.60937499999996</c:v>
                </c:pt>
                <c:pt idx="274936">
                  <c:v>69.8242188</c:v>
                </c:pt>
                <c:pt idx="274937">
                  <c:v>15.3808594</c:v>
                </c:pt>
                <c:pt idx="274938">
                  <c:v>-31.8603516</c:v>
                </c:pt>
                <c:pt idx="274939">
                  <c:v>-76.5380859</c:v>
                </c:pt>
                <c:pt idx="274940">
                  <c:v>-106.445312</c:v>
                </c:pt>
                <c:pt idx="274941">
                  <c:v>-101.5625</c:v>
                </c:pt>
                <c:pt idx="274942">
                  <c:v>-76.4160156</c:v>
                </c:pt>
                <c:pt idx="274943">
                  <c:v>-23.8037109</c:v>
                </c:pt>
                <c:pt idx="274944">
                  <c:v>29.9072266</c:v>
                </c:pt>
                <c:pt idx="274945">
                  <c:v>70.55664059999998</c:v>
                </c:pt>
                <c:pt idx="274946">
                  <c:v>101.196289</c:v>
                </c:pt>
                <c:pt idx="274947">
                  <c:v>105.102539</c:v>
                </c:pt>
                <c:pt idx="274948">
                  <c:v>75.6835938</c:v>
                </c:pt>
                <c:pt idx="274949">
                  <c:v>28.9306641</c:v>
                </c:pt>
                <c:pt idx="274950">
                  <c:v>-22.5830078</c:v>
                </c:pt>
                <c:pt idx="274951">
                  <c:v>-80.2001953</c:v>
                </c:pt>
                <c:pt idx="274952">
                  <c:v>-104.736328</c:v>
                </c:pt>
                <c:pt idx="274953">
                  <c:v>-101.44043</c:v>
                </c:pt>
                <c:pt idx="274954">
                  <c:v>-82.3974609</c:v>
                </c:pt>
                <c:pt idx="274955">
                  <c:v>-29.7851562</c:v>
                </c:pt>
                <c:pt idx="274956">
                  <c:v>28.8085938</c:v>
                </c:pt>
                <c:pt idx="274957">
                  <c:v>73.1201172</c:v>
                </c:pt>
                <c:pt idx="274958">
                  <c:v>97.5341797</c:v>
                </c:pt>
                <c:pt idx="274959">
                  <c:v>104.492188</c:v>
                </c:pt>
                <c:pt idx="274960">
                  <c:v>84.9609375</c:v>
                </c:pt>
                <c:pt idx="274961">
                  <c:v>32.5927734</c:v>
                </c:pt>
                <c:pt idx="274962">
                  <c:v>-20.6298828</c:v>
                </c:pt>
                <c:pt idx="274963">
                  <c:v>-75.31738279999998</c:v>
                </c:pt>
                <c:pt idx="274964">
                  <c:v>-100.952148</c:v>
                </c:pt>
                <c:pt idx="274965">
                  <c:v>-103.759766</c:v>
                </c:pt>
                <c:pt idx="274966">
                  <c:v>-79.4677734</c:v>
                </c:pt>
                <c:pt idx="274967">
                  <c:v>-32.4707031</c:v>
                </c:pt>
                <c:pt idx="274968">
                  <c:v>14.5263672</c:v>
                </c:pt>
                <c:pt idx="274969">
                  <c:v>67.0166016</c:v>
                </c:pt>
                <c:pt idx="274970">
                  <c:v>95.703125</c:v>
                </c:pt>
                <c:pt idx="274971">
                  <c:v>101.196289</c:v>
                </c:pt>
                <c:pt idx="274972">
                  <c:v>87.890625</c:v>
                </c:pt>
                <c:pt idx="274973">
                  <c:v>41.015625</c:v>
                </c:pt>
                <c:pt idx="274974">
                  <c:v>-12.0849609</c:v>
                </c:pt>
                <c:pt idx="274975">
                  <c:v>-61.15722659999999</c:v>
                </c:pt>
                <c:pt idx="274976">
                  <c:v>-102.172852</c:v>
                </c:pt>
                <c:pt idx="274977">
                  <c:v>-106.933594</c:v>
                </c:pt>
                <c:pt idx="274978">
                  <c:v>-91.9189453</c:v>
                </c:pt>
                <c:pt idx="274979">
                  <c:v>-46.5087891</c:v>
                </c:pt>
                <c:pt idx="274980">
                  <c:v>12.5732422</c:v>
                </c:pt>
                <c:pt idx="274981">
                  <c:v>64.6972656</c:v>
                </c:pt>
                <c:pt idx="274982">
                  <c:v>99.1210938</c:v>
                </c:pt>
                <c:pt idx="274983">
                  <c:v>103.149414</c:v>
                </c:pt>
                <c:pt idx="274984">
                  <c:v>86.5478516</c:v>
                </c:pt>
                <c:pt idx="274985">
                  <c:v>47.85156249999999</c:v>
                </c:pt>
                <c:pt idx="274986">
                  <c:v>-5.37109375</c:v>
                </c:pt>
                <c:pt idx="274987">
                  <c:v>-60.7910156</c:v>
                </c:pt>
                <c:pt idx="274988">
                  <c:v>-97.1679688</c:v>
                </c:pt>
                <c:pt idx="274989">
                  <c:v>-108.642578</c:v>
                </c:pt>
                <c:pt idx="274990">
                  <c:v>-87.4023438</c:v>
                </c:pt>
                <c:pt idx="274991">
                  <c:v>-53.34472659999999</c:v>
                </c:pt>
                <c:pt idx="274992">
                  <c:v>1.58691406</c:v>
                </c:pt>
                <c:pt idx="274993">
                  <c:v>54.8095703</c:v>
                </c:pt>
                <c:pt idx="274994">
                  <c:v>99.60937499999996</c:v>
                </c:pt>
                <c:pt idx="274995">
                  <c:v>107.299805</c:v>
                </c:pt>
                <c:pt idx="274996">
                  <c:v>87.15820309999998</c:v>
                </c:pt>
                <c:pt idx="274997">
                  <c:v>49.3164062</c:v>
                </c:pt>
                <c:pt idx="274998">
                  <c:v>-4.15039062</c:v>
                </c:pt>
                <c:pt idx="274999">
                  <c:v>-49.4384766</c:v>
                </c:pt>
                <c:pt idx="275000">
                  <c:v>-91.55273440000001</c:v>
                </c:pt>
                <c:pt idx="275001">
                  <c:v>-116.455078</c:v>
                </c:pt>
                <c:pt idx="275002">
                  <c:v>-96.4355469</c:v>
                </c:pt>
                <c:pt idx="275003">
                  <c:v>-52.734375</c:v>
                </c:pt>
                <c:pt idx="275004">
                  <c:v>-5.37109375</c:v>
                </c:pt>
                <c:pt idx="275005">
                  <c:v>49.3164062</c:v>
                </c:pt>
                <c:pt idx="275006">
                  <c:v>88.9892578</c:v>
                </c:pt>
                <c:pt idx="275007">
                  <c:v>104.125977</c:v>
                </c:pt>
                <c:pt idx="275008">
                  <c:v>93.6279297</c:v>
                </c:pt>
                <c:pt idx="275009">
                  <c:v>57.61718749999999</c:v>
                </c:pt>
                <c:pt idx="275010">
                  <c:v>5.73730469</c:v>
                </c:pt>
                <c:pt idx="275011">
                  <c:v>-44.0673828</c:v>
                </c:pt>
                <c:pt idx="275012">
                  <c:v>-87.5244141</c:v>
                </c:pt>
                <c:pt idx="275013">
                  <c:v>-105.224609</c:v>
                </c:pt>
                <c:pt idx="275014">
                  <c:v>-90.2099609</c:v>
                </c:pt>
                <c:pt idx="275015">
                  <c:v>-64.8193359</c:v>
                </c:pt>
                <c:pt idx="275016">
                  <c:v>-11.3525391</c:v>
                </c:pt>
                <c:pt idx="275017">
                  <c:v>44.3115234</c:v>
                </c:pt>
                <c:pt idx="275018">
                  <c:v>85.6933594</c:v>
                </c:pt>
                <c:pt idx="275019">
                  <c:v>111.816406</c:v>
                </c:pt>
                <c:pt idx="275020">
                  <c:v>97.2900391</c:v>
                </c:pt>
                <c:pt idx="275021">
                  <c:v>59.4482422</c:v>
                </c:pt>
                <c:pt idx="275022">
                  <c:v>14.8925781</c:v>
                </c:pt>
                <c:pt idx="275023">
                  <c:v>-42.8466797</c:v>
                </c:pt>
                <c:pt idx="275024">
                  <c:v>-84.5947266</c:v>
                </c:pt>
                <c:pt idx="275025">
                  <c:v>-109.008789</c:v>
                </c:pt>
                <c:pt idx="275026">
                  <c:v>-105.59082</c:v>
                </c:pt>
                <c:pt idx="275027">
                  <c:v>-65.7958984</c:v>
                </c:pt>
                <c:pt idx="275028">
                  <c:v>-19.0429688</c:v>
                </c:pt>
                <c:pt idx="275029">
                  <c:v>35.0341797</c:v>
                </c:pt>
                <c:pt idx="275030">
                  <c:v>77.0263672</c:v>
                </c:pt>
                <c:pt idx="275031">
                  <c:v>110.961914</c:v>
                </c:pt>
                <c:pt idx="275032">
                  <c:v>105.224609</c:v>
                </c:pt>
                <c:pt idx="275033">
                  <c:v>70.0683594</c:v>
                </c:pt>
                <c:pt idx="275034">
                  <c:v>13.1835938</c:v>
                </c:pt>
                <c:pt idx="275035">
                  <c:v>-36.2548828</c:v>
                </c:pt>
                <c:pt idx="275036">
                  <c:v>-78.6132812</c:v>
                </c:pt>
                <c:pt idx="275037">
                  <c:v>-104.614258</c:v>
                </c:pt>
                <c:pt idx="275038">
                  <c:v>-109.130859</c:v>
                </c:pt>
                <c:pt idx="275039">
                  <c:v>-74.21875</c:v>
                </c:pt>
                <c:pt idx="275040">
                  <c:v>-25.0244141</c:v>
                </c:pt>
                <c:pt idx="275041">
                  <c:v>35.5224609</c:v>
                </c:pt>
                <c:pt idx="275042">
                  <c:v>79.9560547</c:v>
                </c:pt>
                <c:pt idx="275043">
                  <c:v>95.2148438</c:v>
                </c:pt>
                <c:pt idx="275044">
                  <c:v>98.0224609</c:v>
                </c:pt>
                <c:pt idx="275045">
                  <c:v>76.7822266</c:v>
                </c:pt>
                <c:pt idx="275046">
                  <c:v>29.0527344</c:v>
                </c:pt>
                <c:pt idx="275047">
                  <c:v>-20.9960938</c:v>
                </c:pt>
                <c:pt idx="275048">
                  <c:v>-65.3076172</c:v>
                </c:pt>
                <c:pt idx="275049">
                  <c:v>-100.463867</c:v>
                </c:pt>
                <c:pt idx="275050">
                  <c:v>-104.736328</c:v>
                </c:pt>
                <c:pt idx="275051">
                  <c:v>-76.5380859</c:v>
                </c:pt>
                <c:pt idx="275052">
                  <c:v>-36.8652344</c:v>
                </c:pt>
                <c:pt idx="275053">
                  <c:v>27.2216797</c:v>
                </c:pt>
                <c:pt idx="275054">
                  <c:v>71.6552734</c:v>
                </c:pt>
                <c:pt idx="275055">
                  <c:v>98.63281249999996</c:v>
                </c:pt>
                <c:pt idx="275056">
                  <c:v>103.027344</c:v>
                </c:pt>
                <c:pt idx="275057">
                  <c:v>86.5478516</c:v>
                </c:pt>
                <c:pt idx="275058">
                  <c:v>39.6728516</c:v>
                </c:pt>
                <c:pt idx="275059">
                  <c:v>-22.4609375</c:v>
                </c:pt>
                <c:pt idx="275060">
                  <c:v>-70.67871089999993</c:v>
                </c:pt>
                <c:pt idx="275061">
                  <c:v>-103.271484</c:v>
                </c:pt>
                <c:pt idx="275062">
                  <c:v>-103.637695</c:v>
                </c:pt>
                <c:pt idx="275063">
                  <c:v>-73.60839839999993</c:v>
                </c:pt>
                <c:pt idx="275064">
                  <c:v>-32.5927734</c:v>
                </c:pt>
                <c:pt idx="275065">
                  <c:v>14.4042969</c:v>
                </c:pt>
                <c:pt idx="275066">
                  <c:v>68.35937499999996</c:v>
                </c:pt>
                <c:pt idx="275067">
                  <c:v>103.637695</c:v>
                </c:pt>
                <c:pt idx="275068">
                  <c:v>111.450195</c:v>
                </c:pt>
                <c:pt idx="275069">
                  <c:v>85.3271484</c:v>
                </c:pt>
                <c:pt idx="275070">
                  <c:v>34.3017578</c:v>
                </c:pt>
                <c:pt idx="275071">
                  <c:v>-15.5029297</c:v>
                </c:pt>
                <c:pt idx="275072">
                  <c:v>-65.7958984</c:v>
                </c:pt>
                <c:pt idx="275073">
                  <c:v>-98.38867190000001</c:v>
                </c:pt>
                <c:pt idx="275074">
                  <c:v>-107.055664</c:v>
                </c:pt>
                <c:pt idx="275075">
                  <c:v>-86.3037109</c:v>
                </c:pt>
                <c:pt idx="275076">
                  <c:v>-40.4052734</c:v>
                </c:pt>
                <c:pt idx="275077">
                  <c:v>9.765625</c:v>
                </c:pt>
                <c:pt idx="275078">
                  <c:v>52.9785156</c:v>
                </c:pt>
                <c:pt idx="275079">
                  <c:v>93.87207029999993</c:v>
                </c:pt>
                <c:pt idx="275080">
                  <c:v>109.985352</c:v>
                </c:pt>
                <c:pt idx="275081">
                  <c:v>94.97070309999998</c:v>
                </c:pt>
                <c:pt idx="275082">
                  <c:v>44.921875</c:v>
                </c:pt>
                <c:pt idx="275083">
                  <c:v>-12.8173828</c:v>
                </c:pt>
                <c:pt idx="275084">
                  <c:v>-60.3027344</c:v>
                </c:pt>
                <c:pt idx="275085">
                  <c:v>-91.4306641</c:v>
                </c:pt>
                <c:pt idx="275086">
                  <c:v>-104.125977</c:v>
                </c:pt>
                <c:pt idx="275087">
                  <c:v>-91.796875</c:v>
                </c:pt>
                <c:pt idx="275088">
                  <c:v>-52.4902344</c:v>
                </c:pt>
                <c:pt idx="275089">
                  <c:v>2.44140625</c:v>
                </c:pt>
                <c:pt idx="275090">
                  <c:v>55.4199219</c:v>
                </c:pt>
                <c:pt idx="275091">
                  <c:v>94.3603516</c:v>
                </c:pt>
                <c:pt idx="275092">
                  <c:v>105.102539</c:v>
                </c:pt>
                <c:pt idx="275093">
                  <c:v>97.5341797</c:v>
                </c:pt>
                <c:pt idx="275094">
                  <c:v>46.875</c:v>
                </c:pt>
                <c:pt idx="275095">
                  <c:v>2.19726562</c:v>
                </c:pt>
                <c:pt idx="275096">
                  <c:v>-57.7392578</c:v>
                </c:pt>
                <c:pt idx="275097">
                  <c:v>-90.2099609</c:v>
                </c:pt>
                <c:pt idx="275098">
                  <c:v>-102.905273</c:v>
                </c:pt>
                <c:pt idx="275099">
                  <c:v>-95.0927734</c:v>
                </c:pt>
                <c:pt idx="275100">
                  <c:v>-58.83789059999999</c:v>
                </c:pt>
                <c:pt idx="275101">
                  <c:v>-4.02832031</c:v>
                </c:pt>
                <c:pt idx="275102">
                  <c:v>49.0722656</c:v>
                </c:pt>
                <c:pt idx="275103">
                  <c:v>89.9658203</c:v>
                </c:pt>
                <c:pt idx="275104">
                  <c:v>103.637695</c:v>
                </c:pt>
                <c:pt idx="275105">
                  <c:v>98.1445312</c:v>
                </c:pt>
                <c:pt idx="275106">
                  <c:v>62.0117188</c:v>
                </c:pt>
                <c:pt idx="275107">
                  <c:v>1.34277344</c:v>
                </c:pt>
                <c:pt idx="275108">
                  <c:v>-60.18066409999999</c:v>
                </c:pt>
                <c:pt idx="275109">
                  <c:v>-86.05957029999998</c:v>
                </c:pt>
                <c:pt idx="275110">
                  <c:v>-103.515625</c:v>
                </c:pt>
                <c:pt idx="275111">
                  <c:v>-93.5058594</c:v>
                </c:pt>
                <c:pt idx="275112">
                  <c:v>-60.7910156</c:v>
                </c:pt>
                <c:pt idx="275113">
                  <c:v>-11.1083984</c:v>
                </c:pt>
                <c:pt idx="275114">
                  <c:v>50.5371094</c:v>
                </c:pt>
                <c:pt idx="275115">
                  <c:v>88.13476559999998</c:v>
                </c:pt>
                <c:pt idx="275116">
                  <c:v>108.642578</c:v>
                </c:pt>
                <c:pt idx="275117">
                  <c:v>98.2666016</c:v>
                </c:pt>
                <c:pt idx="275118">
                  <c:v>64.9414062</c:v>
                </c:pt>
                <c:pt idx="275119">
                  <c:v>16.72363279999998</c:v>
                </c:pt>
                <c:pt idx="275120">
                  <c:v>-36.4990234</c:v>
                </c:pt>
                <c:pt idx="275121">
                  <c:v>-86.18164059999998</c:v>
                </c:pt>
                <c:pt idx="275122">
                  <c:v>-112.670898</c:v>
                </c:pt>
                <c:pt idx="275123">
                  <c:v>-102.783203</c:v>
                </c:pt>
                <c:pt idx="275124">
                  <c:v>-65.7958984</c:v>
                </c:pt>
                <c:pt idx="275125">
                  <c:v>-21.8505859</c:v>
                </c:pt>
                <c:pt idx="275126">
                  <c:v>34.0576172</c:v>
                </c:pt>
                <c:pt idx="275127">
                  <c:v>85.9375</c:v>
                </c:pt>
                <c:pt idx="275128">
                  <c:v>100.097656</c:v>
                </c:pt>
                <c:pt idx="275129">
                  <c:v>96.1914062</c:v>
                </c:pt>
                <c:pt idx="275130">
                  <c:v>68.4814453</c:v>
                </c:pt>
                <c:pt idx="275131">
                  <c:v>21.8505859</c:v>
                </c:pt>
                <c:pt idx="275132">
                  <c:v>-33.81347659999999</c:v>
                </c:pt>
                <c:pt idx="275133">
                  <c:v>-79.8339844</c:v>
                </c:pt>
                <c:pt idx="275134">
                  <c:v>-101.318359</c:v>
                </c:pt>
                <c:pt idx="275135">
                  <c:v>-101.68457</c:v>
                </c:pt>
                <c:pt idx="275136">
                  <c:v>-78.7353516</c:v>
                </c:pt>
                <c:pt idx="275137">
                  <c:v>-25.6347656</c:v>
                </c:pt>
                <c:pt idx="275138">
                  <c:v>30.8837891</c:v>
                </c:pt>
                <c:pt idx="275139">
                  <c:v>82.15332029999998</c:v>
                </c:pt>
                <c:pt idx="275140">
                  <c:v>104.614258</c:v>
                </c:pt>
                <c:pt idx="275141">
                  <c:v>103.393555</c:v>
                </c:pt>
                <c:pt idx="275142">
                  <c:v>76.0498047</c:v>
                </c:pt>
                <c:pt idx="275143">
                  <c:v>32.7148438</c:v>
                </c:pt>
                <c:pt idx="275144">
                  <c:v>-26.0009766</c:v>
                </c:pt>
                <c:pt idx="275145">
                  <c:v>-82.88574219999992</c:v>
                </c:pt>
                <c:pt idx="275146">
                  <c:v>-106.079102</c:v>
                </c:pt>
                <c:pt idx="275147">
                  <c:v>-103.515625</c:v>
                </c:pt>
                <c:pt idx="275148">
                  <c:v>-77.14843749999996</c:v>
                </c:pt>
                <c:pt idx="275149">
                  <c:v>-38.3300781</c:v>
                </c:pt>
                <c:pt idx="275150">
                  <c:v>19.7753906</c:v>
                </c:pt>
                <c:pt idx="275151">
                  <c:v>67.2607422</c:v>
                </c:pt>
                <c:pt idx="275152">
                  <c:v>104.125977</c:v>
                </c:pt>
                <c:pt idx="275153">
                  <c:v>104.003906</c:v>
                </c:pt>
                <c:pt idx="275154">
                  <c:v>81.17675779999993</c:v>
                </c:pt>
                <c:pt idx="275155">
                  <c:v>41.1376953</c:v>
                </c:pt>
                <c:pt idx="275156">
                  <c:v>-15.8691406</c:v>
                </c:pt>
                <c:pt idx="275157">
                  <c:v>-71.6552734</c:v>
                </c:pt>
                <c:pt idx="275158">
                  <c:v>-96.1914062</c:v>
                </c:pt>
                <c:pt idx="275159">
                  <c:v>-100.585938</c:v>
                </c:pt>
                <c:pt idx="275160">
                  <c:v>-88.62304690000001</c:v>
                </c:pt>
                <c:pt idx="275161">
                  <c:v>-37.7197266</c:v>
                </c:pt>
                <c:pt idx="275162">
                  <c:v>8.30078125</c:v>
                </c:pt>
                <c:pt idx="275163">
                  <c:v>67.7490234</c:v>
                </c:pt>
                <c:pt idx="275164">
                  <c:v>106.323242</c:v>
                </c:pt>
                <c:pt idx="275165">
                  <c:v>107.177734</c:v>
                </c:pt>
                <c:pt idx="275166">
                  <c:v>78.0029297</c:v>
                </c:pt>
                <c:pt idx="275167">
                  <c:v>35.7666016</c:v>
                </c:pt>
                <c:pt idx="275168">
                  <c:v>-7.56835938</c:v>
                </c:pt>
                <c:pt idx="275169">
                  <c:v>-62.3779297</c:v>
                </c:pt>
                <c:pt idx="275170">
                  <c:v>-99.4873047</c:v>
                </c:pt>
                <c:pt idx="275171">
                  <c:v>-107.055664</c:v>
                </c:pt>
                <c:pt idx="275172">
                  <c:v>-86.5478516</c:v>
                </c:pt>
                <c:pt idx="275173">
                  <c:v>-41.6259766</c:v>
                </c:pt>
                <c:pt idx="275174">
                  <c:v>16.2353516</c:v>
                </c:pt>
                <c:pt idx="275175">
                  <c:v>63.5986328</c:v>
                </c:pt>
                <c:pt idx="275176">
                  <c:v>98.75488279999998</c:v>
                </c:pt>
                <c:pt idx="275177">
                  <c:v>101.318359</c:v>
                </c:pt>
                <c:pt idx="275178">
                  <c:v>84.10644529999998</c:v>
                </c:pt>
                <c:pt idx="275179">
                  <c:v>40.0390625</c:v>
                </c:pt>
                <c:pt idx="275180">
                  <c:v>-12.6953125</c:v>
                </c:pt>
                <c:pt idx="275181">
                  <c:v>-59.81445309999999</c:v>
                </c:pt>
                <c:pt idx="275182">
                  <c:v>-93.9941406</c:v>
                </c:pt>
                <c:pt idx="275183">
                  <c:v>-108.398438</c:v>
                </c:pt>
                <c:pt idx="275184">
                  <c:v>-98.75488279999998</c:v>
                </c:pt>
                <c:pt idx="275185">
                  <c:v>-52.2460938</c:v>
                </c:pt>
                <c:pt idx="275186">
                  <c:v>8.66699219</c:v>
                </c:pt>
                <c:pt idx="275187">
                  <c:v>56.3964844</c:v>
                </c:pt>
                <c:pt idx="275188">
                  <c:v>92.89550779999998</c:v>
                </c:pt>
                <c:pt idx="275189">
                  <c:v>110.595703</c:v>
                </c:pt>
                <c:pt idx="275190">
                  <c:v>90.57617190000001</c:v>
                </c:pt>
                <c:pt idx="275191">
                  <c:v>53.1005859</c:v>
                </c:pt>
                <c:pt idx="275192">
                  <c:v>-6.225585939999994</c:v>
                </c:pt>
                <c:pt idx="275193">
                  <c:v>-61.0351562</c:v>
                </c:pt>
                <c:pt idx="275194">
                  <c:v>-93.6279297</c:v>
                </c:pt>
                <c:pt idx="275195">
                  <c:v>-109.008789</c:v>
                </c:pt>
                <c:pt idx="275196">
                  <c:v>-90.57617190000001</c:v>
                </c:pt>
                <c:pt idx="275197">
                  <c:v>-55.4199219</c:v>
                </c:pt>
                <c:pt idx="275198">
                  <c:v>0.122070312</c:v>
                </c:pt>
                <c:pt idx="275199">
                  <c:v>45.7763672</c:v>
                </c:pt>
                <c:pt idx="275200">
                  <c:v>89.5996094</c:v>
                </c:pt>
                <c:pt idx="275201">
                  <c:v>103.027344</c:v>
                </c:pt>
                <c:pt idx="275202">
                  <c:v>90.08789059999998</c:v>
                </c:pt>
                <c:pt idx="275203">
                  <c:v>58.7158203</c:v>
                </c:pt>
                <c:pt idx="275204">
                  <c:v>8.7890625</c:v>
                </c:pt>
                <c:pt idx="275205">
                  <c:v>-47.1191406</c:v>
                </c:pt>
                <c:pt idx="275206">
                  <c:v>-89.35546879999995</c:v>
                </c:pt>
                <c:pt idx="275207">
                  <c:v>-107.177734</c:v>
                </c:pt>
                <c:pt idx="275208">
                  <c:v>-100.463867</c:v>
                </c:pt>
                <c:pt idx="275209">
                  <c:v>-57.7392578</c:v>
                </c:pt>
                <c:pt idx="275210">
                  <c:v>-17.578125</c:v>
                </c:pt>
                <c:pt idx="275211">
                  <c:v>40.0390625</c:v>
                </c:pt>
                <c:pt idx="275212">
                  <c:v>87.890625</c:v>
                </c:pt>
                <c:pt idx="275213">
                  <c:v>103.637695</c:v>
                </c:pt>
                <c:pt idx="275214">
                  <c:v>98.38867190000001</c:v>
                </c:pt>
                <c:pt idx="275215">
                  <c:v>65.0634766</c:v>
                </c:pt>
                <c:pt idx="275216">
                  <c:v>15.0146484</c:v>
                </c:pt>
                <c:pt idx="275217">
                  <c:v>-37.3535156</c:v>
                </c:pt>
                <c:pt idx="275218">
                  <c:v>-89.35546879999995</c:v>
                </c:pt>
                <c:pt idx="275219">
                  <c:v>-108.886719</c:v>
                </c:pt>
                <c:pt idx="275220">
                  <c:v>-104.003906</c:v>
                </c:pt>
                <c:pt idx="275221">
                  <c:v>-68.7255859</c:v>
                </c:pt>
                <c:pt idx="275222">
                  <c:v>-19.2871094</c:v>
                </c:pt>
                <c:pt idx="275223">
                  <c:v>40.4052734</c:v>
                </c:pt>
                <c:pt idx="275224">
                  <c:v>80.5664062</c:v>
                </c:pt>
                <c:pt idx="275225">
                  <c:v>101.074219</c:v>
                </c:pt>
                <c:pt idx="275226">
                  <c:v>97.2900391</c:v>
                </c:pt>
                <c:pt idx="275227">
                  <c:v>70.80078119999993</c:v>
                </c:pt>
                <c:pt idx="275228">
                  <c:v>22.4609375</c:v>
                </c:pt>
                <c:pt idx="275229">
                  <c:v>-41.1376953</c:v>
                </c:pt>
                <c:pt idx="275230">
                  <c:v>-89.7216797</c:v>
                </c:pt>
                <c:pt idx="275231">
                  <c:v>-108.276367</c:v>
                </c:pt>
                <c:pt idx="275232">
                  <c:v>-99.85351559999998</c:v>
                </c:pt>
                <c:pt idx="275233">
                  <c:v>-72.265625</c:v>
                </c:pt>
                <c:pt idx="275234">
                  <c:v>-29.6630859</c:v>
                </c:pt>
                <c:pt idx="275235">
                  <c:v>31.8603516</c:v>
                </c:pt>
                <c:pt idx="275236">
                  <c:v>76.9042969</c:v>
                </c:pt>
                <c:pt idx="275237">
                  <c:v>105.102539</c:v>
                </c:pt>
                <c:pt idx="275238">
                  <c:v>101.5625</c:v>
                </c:pt>
                <c:pt idx="275239">
                  <c:v>68.9697266</c:v>
                </c:pt>
                <c:pt idx="275240">
                  <c:v>24.6582031</c:v>
                </c:pt>
                <c:pt idx="275241">
                  <c:v>-27.5878906</c:v>
                </c:pt>
                <c:pt idx="275242">
                  <c:v>-73.85253909999996</c:v>
                </c:pt>
                <c:pt idx="275243">
                  <c:v>-102.905273</c:v>
                </c:pt>
                <c:pt idx="275244">
                  <c:v>-99.85351559999998</c:v>
                </c:pt>
                <c:pt idx="275245">
                  <c:v>-75.8056641</c:v>
                </c:pt>
                <c:pt idx="275246">
                  <c:v>-31.3720703</c:v>
                </c:pt>
                <c:pt idx="275247">
                  <c:v>29.1748047</c:v>
                </c:pt>
                <c:pt idx="275248">
                  <c:v>80.2001953</c:v>
                </c:pt>
                <c:pt idx="275249">
                  <c:v>99.9755859</c:v>
                </c:pt>
                <c:pt idx="275250">
                  <c:v>104.370117</c:v>
                </c:pt>
                <c:pt idx="275251">
                  <c:v>81.17675779999993</c:v>
                </c:pt>
                <c:pt idx="275252">
                  <c:v>40.7714844</c:v>
                </c:pt>
                <c:pt idx="275253">
                  <c:v>-20.8740234</c:v>
                </c:pt>
                <c:pt idx="275254">
                  <c:v>-65.0634766</c:v>
                </c:pt>
                <c:pt idx="275255">
                  <c:v>-104.003906</c:v>
                </c:pt>
                <c:pt idx="275256">
                  <c:v>-109.985352</c:v>
                </c:pt>
                <c:pt idx="275257">
                  <c:v>-83.0078125</c:v>
                </c:pt>
                <c:pt idx="275258">
                  <c:v>-37.7197266</c:v>
                </c:pt>
                <c:pt idx="275259">
                  <c:v>20.5078125</c:v>
                </c:pt>
                <c:pt idx="275260">
                  <c:v>65.67382809999994</c:v>
                </c:pt>
                <c:pt idx="275261">
                  <c:v>98.9990234</c:v>
                </c:pt>
                <c:pt idx="275262">
                  <c:v>107.910156</c:v>
                </c:pt>
                <c:pt idx="275263">
                  <c:v>90.6982422</c:v>
                </c:pt>
                <c:pt idx="275264">
                  <c:v>36.8652344</c:v>
                </c:pt>
                <c:pt idx="275265">
                  <c:v>-18.5546875</c:v>
                </c:pt>
                <c:pt idx="275266">
                  <c:v>-62.8662109</c:v>
                </c:pt>
                <c:pt idx="275267">
                  <c:v>-97.77832029999998</c:v>
                </c:pt>
                <c:pt idx="275268">
                  <c:v>-104.003906</c:v>
                </c:pt>
                <c:pt idx="275269">
                  <c:v>-80.4443359</c:v>
                </c:pt>
                <c:pt idx="275270">
                  <c:v>-38.9404297</c:v>
                </c:pt>
                <c:pt idx="275271">
                  <c:v>12.3291016</c:v>
                </c:pt>
                <c:pt idx="275272">
                  <c:v>62.2558594</c:v>
                </c:pt>
                <c:pt idx="275273">
                  <c:v>94.4824219</c:v>
                </c:pt>
                <c:pt idx="275274">
                  <c:v>103.881836</c:v>
                </c:pt>
                <c:pt idx="275275">
                  <c:v>91.3085938</c:v>
                </c:pt>
                <c:pt idx="275276">
                  <c:v>50.1708984</c:v>
                </c:pt>
                <c:pt idx="275277">
                  <c:v>-9.033203119999997</c:v>
                </c:pt>
                <c:pt idx="275278">
                  <c:v>-54.1992188</c:v>
                </c:pt>
                <c:pt idx="275279">
                  <c:v>-86.05957029999998</c:v>
                </c:pt>
                <c:pt idx="275280">
                  <c:v>-101.68457</c:v>
                </c:pt>
                <c:pt idx="275281">
                  <c:v>-90.94238279999998</c:v>
                </c:pt>
                <c:pt idx="275282">
                  <c:v>-50.1708984</c:v>
                </c:pt>
                <c:pt idx="275283">
                  <c:v>8.91113281</c:v>
                </c:pt>
                <c:pt idx="275284">
                  <c:v>49.5605469</c:v>
                </c:pt>
                <c:pt idx="275285">
                  <c:v>87.890625</c:v>
                </c:pt>
                <c:pt idx="275286">
                  <c:v>112.792969</c:v>
                </c:pt>
                <c:pt idx="275287">
                  <c:v>99.1210938</c:v>
                </c:pt>
                <c:pt idx="275288">
                  <c:v>54.8095703</c:v>
                </c:pt>
                <c:pt idx="275289">
                  <c:v>4.394531249999993</c:v>
                </c:pt>
                <c:pt idx="275290">
                  <c:v>-47.85156249999999</c:v>
                </c:pt>
                <c:pt idx="275291">
                  <c:v>-92.0410156</c:v>
                </c:pt>
                <c:pt idx="275292">
                  <c:v>-106.689453</c:v>
                </c:pt>
                <c:pt idx="275293">
                  <c:v>-92.1630859</c:v>
                </c:pt>
                <c:pt idx="275294">
                  <c:v>-64.3310547</c:v>
                </c:pt>
                <c:pt idx="275295">
                  <c:v>-10.6201172</c:v>
                </c:pt>
                <c:pt idx="275296">
                  <c:v>52.0019531</c:v>
                </c:pt>
                <c:pt idx="275297">
                  <c:v>91.9189453</c:v>
                </c:pt>
                <c:pt idx="275298">
                  <c:v>107.543945</c:v>
                </c:pt>
                <c:pt idx="275299">
                  <c:v>91.55273440000001</c:v>
                </c:pt>
                <c:pt idx="275300">
                  <c:v>57.61718749999999</c:v>
                </c:pt>
                <c:pt idx="275301">
                  <c:v>9.52148438</c:v>
                </c:pt>
                <c:pt idx="275302">
                  <c:v>-39.5507812</c:v>
                </c:pt>
                <c:pt idx="275303">
                  <c:v>-88.7451172</c:v>
                </c:pt>
                <c:pt idx="275304">
                  <c:v>-106.689453</c:v>
                </c:pt>
                <c:pt idx="275305">
                  <c:v>-97.77832029999998</c:v>
                </c:pt>
                <c:pt idx="275306">
                  <c:v>-63.5986328</c:v>
                </c:pt>
                <c:pt idx="275307">
                  <c:v>-8.05664062</c:v>
                </c:pt>
                <c:pt idx="275308">
                  <c:v>43.3349609</c:v>
                </c:pt>
                <c:pt idx="275309">
                  <c:v>88.7451172</c:v>
                </c:pt>
                <c:pt idx="275310">
                  <c:v>101.806641</c:v>
                </c:pt>
                <c:pt idx="275311">
                  <c:v>95.3369141</c:v>
                </c:pt>
                <c:pt idx="275312">
                  <c:v>58.4716797</c:v>
                </c:pt>
                <c:pt idx="275313">
                  <c:v>12.2070312</c:v>
                </c:pt>
                <c:pt idx="275314">
                  <c:v>-37.9638672</c:v>
                </c:pt>
                <c:pt idx="275315">
                  <c:v>-78.6132812</c:v>
                </c:pt>
                <c:pt idx="275316">
                  <c:v>-106.933594</c:v>
                </c:pt>
                <c:pt idx="275317">
                  <c:v>-100.830078</c:v>
                </c:pt>
                <c:pt idx="275318">
                  <c:v>-69.0917969</c:v>
                </c:pt>
                <c:pt idx="275319">
                  <c:v>-15.3808594</c:v>
                </c:pt>
                <c:pt idx="275320">
                  <c:v>46.1425781</c:v>
                </c:pt>
                <c:pt idx="275321">
                  <c:v>84.7167969</c:v>
                </c:pt>
                <c:pt idx="275322">
                  <c:v>100.585938</c:v>
                </c:pt>
                <c:pt idx="275323">
                  <c:v>102.661133</c:v>
                </c:pt>
                <c:pt idx="275324">
                  <c:v>70.9228516</c:v>
                </c:pt>
                <c:pt idx="275325">
                  <c:v>17.9443359</c:v>
                </c:pt>
                <c:pt idx="275326">
                  <c:v>-34.17968749999999</c:v>
                </c:pt>
                <c:pt idx="275327">
                  <c:v>-74.9511719</c:v>
                </c:pt>
                <c:pt idx="275328">
                  <c:v>-101.806641</c:v>
                </c:pt>
                <c:pt idx="275329">
                  <c:v>-107.055664</c:v>
                </c:pt>
                <c:pt idx="275330">
                  <c:v>-73.7304688</c:v>
                </c:pt>
                <c:pt idx="275331">
                  <c:v>-27.0996094</c:v>
                </c:pt>
                <c:pt idx="275332">
                  <c:v>32.7148438</c:v>
                </c:pt>
                <c:pt idx="275333">
                  <c:v>80.9326172</c:v>
                </c:pt>
                <c:pt idx="275334">
                  <c:v>108.764648</c:v>
                </c:pt>
                <c:pt idx="275335">
                  <c:v>103.393555</c:v>
                </c:pt>
                <c:pt idx="275336">
                  <c:v>73.48632809999998</c:v>
                </c:pt>
                <c:pt idx="275337">
                  <c:v>29.1748047</c:v>
                </c:pt>
                <c:pt idx="275338">
                  <c:v>-23.9257812</c:v>
                </c:pt>
                <c:pt idx="275339">
                  <c:v>-73.85253909999996</c:v>
                </c:pt>
                <c:pt idx="275340">
                  <c:v>-105.102539</c:v>
                </c:pt>
                <c:pt idx="275341">
                  <c:v>-109.741211</c:v>
                </c:pt>
                <c:pt idx="275342">
                  <c:v>-82.03125</c:v>
                </c:pt>
                <c:pt idx="275343">
                  <c:v>-28.44238279999998</c:v>
                </c:pt>
                <c:pt idx="275344">
                  <c:v>19.6533203</c:v>
                </c:pt>
                <c:pt idx="275345">
                  <c:v>67.2607422</c:v>
                </c:pt>
                <c:pt idx="275346">
                  <c:v>99.4873047</c:v>
                </c:pt>
                <c:pt idx="275347">
                  <c:v>96.67968749999996</c:v>
                </c:pt>
                <c:pt idx="275348">
                  <c:v>78.4912109</c:v>
                </c:pt>
                <c:pt idx="275349">
                  <c:v>36.1328125</c:v>
                </c:pt>
                <c:pt idx="275350">
                  <c:v>-16.2353516</c:v>
                </c:pt>
                <c:pt idx="275351">
                  <c:v>-67.9931641</c:v>
                </c:pt>
                <c:pt idx="275352">
                  <c:v>-96.4355469</c:v>
                </c:pt>
                <c:pt idx="275353">
                  <c:v>-103.149414</c:v>
                </c:pt>
                <c:pt idx="275354">
                  <c:v>-83.3740234</c:v>
                </c:pt>
                <c:pt idx="275355">
                  <c:v>-42.96875</c:v>
                </c:pt>
                <c:pt idx="275356">
                  <c:v>13.671875</c:v>
                </c:pt>
                <c:pt idx="275357">
                  <c:v>63.3544922</c:v>
                </c:pt>
                <c:pt idx="275358">
                  <c:v>97.5341797</c:v>
                </c:pt>
                <c:pt idx="275359">
                  <c:v>108.642578</c:v>
                </c:pt>
                <c:pt idx="275360">
                  <c:v>90.57617190000001</c:v>
                </c:pt>
                <c:pt idx="275361">
                  <c:v>38.6962891</c:v>
                </c:pt>
                <c:pt idx="275362">
                  <c:v>-15.2587891</c:v>
                </c:pt>
                <c:pt idx="275363">
                  <c:v>-60.18066409999999</c:v>
                </c:pt>
                <c:pt idx="275364">
                  <c:v>-94.6044922</c:v>
                </c:pt>
                <c:pt idx="275365">
                  <c:v>-107.788086</c:v>
                </c:pt>
                <c:pt idx="275366">
                  <c:v>-93.6279297</c:v>
                </c:pt>
                <c:pt idx="275367">
                  <c:v>-49.6826172</c:v>
                </c:pt>
                <c:pt idx="275368">
                  <c:v>4.882812499999997</c:v>
                </c:pt>
                <c:pt idx="275369">
                  <c:v>59.81445309999999</c:v>
                </c:pt>
                <c:pt idx="275370">
                  <c:v>97.0458984</c:v>
                </c:pt>
                <c:pt idx="275371">
                  <c:v>106.567383</c:v>
                </c:pt>
                <c:pt idx="275372">
                  <c:v>93.87207029999993</c:v>
                </c:pt>
                <c:pt idx="275373">
                  <c:v>58.7158203</c:v>
                </c:pt>
                <c:pt idx="275374">
                  <c:v>4.882812499999997</c:v>
                </c:pt>
                <c:pt idx="275375">
                  <c:v>-57.2509766</c:v>
                </c:pt>
                <c:pt idx="275376">
                  <c:v>-92.1630859</c:v>
                </c:pt>
                <c:pt idx="275377">
                  <c:v>-110.473633</c:v>
                </c:pt>
                <c:pt idx="275378">
                  <c:v>-93.87207029999993</c:v>
                </c:pt>
                <c:pt idx="275379">
                  <c:v>-53.4667969</c:v>
                </c:pt>
                <c:pt idx="275380">
                  <c:v>2.44140625</c:v>
                </c:pt>
                <c:pt idx="275381">
                  <c:v>47.6074219</c:v>
                </c:pt>
                <c:pt idx="275382">
                  <c:v>84.9609375</c:v>
                </c:pt>
                <c:pt idx="275383">
                  <c:v>110.961914</c:v>
                </c:pt>
                <c:pt idx="275384">
                  <c:v>98.63281249999996</c:v>
                </c:pt>
                <c:pt idx="275385">
                  <c:v>50.4150391</c:v>
                </c:pt>
                <c:pt idx="275386">
                  <c:v>-0.854492188</c:v>
                </c:pt>
                <c:pt idx="275387">
                  <c:v>-51.2695312</c:v>
                </c:pt>
                <c:pt idx="275388">
                  <c:v>-99.3652344</c:v>
                </c:pt>
                <c:pt idx="275389">
                  <c:v>-110.473633</c:v>
                </c:pt>
                <c:pt idx="275390">
                  <c:v>-94.84863279999998</c:v>
                </c:pt>
                <c:pt idx="275391">
                  <c:v>-52.4902344</c:v>
                </c:pt>
                <c:pt idx="275392">
                  <c:v>-1.70898438</c:v>
                </c:pt>
                <c:pt idx="275393">
                  <c:v>47.1191406</c:v>
                </c:pt>
                <c:pt idx="275394">
                  <c:v>88.5009766</c:v>
                </c:pt>
                <c:pt idx="275395">
                  <c:v>109.619141</c:v>
                </c:pt>
                <c:pt idx="275396">
                  <c:v>103.881836</c:v>
                </c:pt>
                <c:pt idx="275397">
                  <c:v>65.0634766</c:v>
                </c:pt>
                <c:pt idx="275398">
                  <c:v>10.3759766</c:v>
                </c:pt>
                <c:pt idx="275399">
                  <c:v>-41.3818359</c:v>
                </c:pt>
                <c:pt idx="275400">
                  <c:v>-86.3037109</c:v>
                </c:pt>
                <c:pt idx="275401">
                  <c:v>-106.323242</c:v>
                </c:pt>
                <c:pt idx="275402">
                  <c:v>-98.9990234</c:v>
                </c:pt>
                <c:pt idx="275403">
                  <c:v>-66.2841797</c:v>
                </c:pt>
                <c:pt idx="275404">
                  <c:v>-20.6298828</c:v>
                </c:pt>
                <c:pt idx="275405">
                  <c:v>36.2548828</c:v>
                </c:pt>
                <c:pt idx="275406">
                  <c:v>82.7636719</c:v>
                </c:pt>
                <c:pt idx="275407">
                  <c:v>106.689453</c:v>
                </c:pt>
                <c:pt idx="275408">
                  <c:v>96.0693359</c:v>
                </c:pt>
                <c:pt idx="275409">
                  <c:v>67.9931641</c:v>
                </c:pt>
                <c:pt idx="275410">
                  <c:v>15.8691406</c:v>
                </c:pt>
                <c:pt idx="275411">
                  <c:v>-36.8652344</c:v>
                </c:pt>
                <c:pt idx="275412">
                  <c:v>-82.03125</c:v>
                </c:pt>
                <c:pt idx="275413">
                  <c:v>-104.858398</c:v>
                </c:pt>
                <c:pt idx="275414">
                  <c:v>-99.60937499999996</c:v>
                </c:pt>
                <c:pt idx="275415">
                  <c:v>-73.85253909999996</c:v>
                </c:pt>
                <c:pt idx="275416">
                  <c:v>-17.578125</c:v>
                </c:pt>
                <c:pt idx="275417">
                  <c:v>35.5224609</c:v>
                </c:pt>
                <c:pt idx="275418">
                  <c:v>76.5380859</c:v>
                </c:pt>
                <c:pt idx="275419">
                  <c:v>95.5810547</c:v>
                </c:pt>
                <c:pt idx="275420">
                  <c:v>100.097656</c:v>
                </c:pt>
                <c:pt idx="275421">
                  <c:v>74.8291016</c:v>
                </c:pt>
                <c:pt idx="275422">
                  <c:v>21.3623047</c:v>
                </c:pt>
                <c:pt idx="275423">
                  <c:v>-28.9306641</c:v>
                </c:pt>
                <c:pt idx="275424">
                  <c:v>-71.0449219</c:v>
                </c:pt>
                <c:pt idx="275425">
                  <c:v>-105.59082</c:v>
                </c:pt>
                <c:pt idx="275426">
                  <c:v>-112.182617</c:v>
                </c:pt>
                <c:pt idx="275427">
                  <c:v>-80.8105469</c:v>
                </c:pt>
                <c:pt idx="275428">
                  <c:v>-30.1513672</c:v>
                </c:pt>
                <c:pt idx="275429">
                  <c:v>23.0712891</c:v>
                </c:pt>
                <c:pt idx="275430">
                  <c:v>64.9414062</c:v>
                </c:pt>
                <c:pt idx="275431">
                  <c:v>102.050781</c:v>
                </c:pt>
                <c:pt idx="275432">
                  <c:v>106.201172</c:v>
                </c:pt>
                <c:pt idx="275433">
                  <c:v>82.6416016</c:v>
                </c:pt>
                <c:pt idx="275434">
                  <c:v>38.6962891</c:v>
                </c:pt>
                <c:pt idx="275435">
                  <c:v>-14.4042969</c:v>
                </c:pt>
                <c:pt idx="275436">
                  <c:v>-67.38281249999996</c:v>
                </c:pt>
                <c:pt idx="275437">
                  <c:v>-103.637695</c:v>
                </c:pt>
                <c:pt idx="275438">
                  <c:v>-107.666016</c:v>
                </c:pt>
                <c:pt idx="275439">
                  <c:v>-77.75878909999996</c:v>
                </c:pt>
                <c:pt idx="275440">
                  <c:v>-29.296875</c:v>
                </c:pt>
                <c:pt idx="275441">
                  <c:v>21.1181641</c:v>
                </c:pt>
                <c:pt idx="275442">
                  <c:v>68.1152344</c:v>
                </c:pt>
                <c:pt idx="275443">
                  <c:v>101.44043</c:v>
                </c:pt>
                <c:pt idx="275444">
                  <c:v>101.074219</c:v>
                </c:pt>
                <c:pt idx="275445">
                  <c:v>76.2939453</c:v>
                </c:pt>
                <c:pt idx="275446">
                  <c:v>37.5976562</c:v>
                </c:pt>
                <c:pt idx="275447">
                  <c:v>-15.2587891</c:v>
                </c:pt>
                <c:pt idx="275448">
                  <c:v>-67.8710938</c:v>
                </c:pt>
                <c:pt idx="275449">
                  <c:v>-96.3134766</c:v>
                </c:pt>
                <c:pt idx="275450">
                  <c:v>-105.59082</c:v>
                </c:pt>
                <c:pt idx="275451">
                  <c:v>-89.9658203</c:v>
                </c:pt>
                <c:pt idx="275452">
                  <c:v>-48.3398438</c:v>
                </c:pt>
                <c:pt idx="275453">
                  <c:v>8.42285156</c:v>
                </c:pt>
                <c:pt idx="275454">
                  <c:v>67.0166016</c:v>
                </c:pt>
                <c:pt idx="275455">
                  <c:v>107.299805</c:v>
                </c:pt>
                <c:pt idx="275456">
                  <c:v>114.013672</c:v>
                </c:pt>
                <c:pt idx="275457">
                  <c:v>88.37890619999993</c:v>
                </c:pt>
                <c:pt idx="275458">
                  <c:v>43.4570312</c:v>
                </c:pt>
                <c:pt idx="275459">
                  <c:v>-0.9765625</c:v>
                </c:pt>
                <c:pt idx="275460">
                  <c:v>-54.32128909999999</c:v>
                </c:pt>
                <c:pt idx="275461">
                  <c:v>-93.5058594</c:v>
                </c:pt>
                <c:pt idx="275462">
                  <c:v>-103.759766</c:v>
                </c:pt>
                <c:pt idx="275463">
                  <c:v>-88.62304690000001</c:v>
                </c:pt>
                <c:pt idx="275464">
                  <c:v>-44.4335938</c:v>
                </c:pt>
                <c:pt idx="275465">
                  <c:v>7.69042969</c:v>
                </c:pt>
                <c:pt idx="275466">
                  <c:v>63.7207031</c:v>
                </c:pt>
                <c:pt idx="275467">
                  <c:v>98.63281249999996</c:v>
                </c:pt>
                <c:pt idx="275468">
                  <c:v>100.341797</c:v>
                </c:pt>
                <c:pt idx="275469">
                  <c:v>84.8388672</c:v>
                </c:pt>
                <c:pt idx="275470">
                  <c:v>51.0253906</c:v>
                </c:pt>
                <c:pt idx="275471">
                  <c:v>-5.37109375</c:v>
                </c:pt>
                <c:pt idx="275472">
                  <c:v>-61.4013672</c:v>
                </c:pt>
                <c:pt idx="275473">
                  <c:v>-99.60937499999996</c:v>
                </c:pt>
                <c:pt idx="275474">
                  <c:v>-107.055664</c:v>
                </c:pt>
                <c:pt idx="275475">
                  <c:v>-83.6181641</c:v>
                </c:pt>
                <c:pt idx="275476">
                  <c:v>-52.734375</c:v>
                </c:pt>
                <c:pt idx="275477">
                  <c:v>-7.08007812</c:v>
                </c:pt>
                <c:pt idx="275478">
                  <c:v>48.2177734</c:v>
                </c:pt>
                <c:pt idx="275479">
                  <c:v>91.6748047</c:v>
                </c:pt>
                <c:pt idx="275480">
                  <c:v>101.928711</c:v>
                </c:pt>
                <c:pt idx="275481">
                  <c:v>90.08789059999998</c:v>
                </c:pt>
                <c:pt idx="275482">
                  <c:v>55.1757812</c:v>
                </c:pt>
                <c:pt idx="275483">
                  <c:v>6.71386719</c:v>
                </c:pt>
                <c:pt idx="275484">
                  <c:v>-51.2695312</c:v>
                </c:pt>
                <c:pt idx="275485">
                  <c:v>-93.38378909999996</c:v>
                </c:pt>
                <c:pt idx="275486">
                  <c:v>-108.886719</c:v>
                </c:pt>
                <c:pt idx="275487">
                  <c:v>-92.1630859</c:v>
                </c:pt>
                <c:pt idx="275488">
                  <c:v>-57.1289062</c:v>
                </c:pt>
                <c:pt idx="275489">
                  <c:v>-12.6953125</c:v>
                </c:pt>
                <c:pt idx="275490">
                  <c:v>45.8984375</c:v>
                </c:pt>
                <c:pt idx="275491">
                  <c:v>88.7451172</c:v>
                </c:pt>
                <c:pt idx="275492">
                  <c:v>104.736328</c:v>
                </c:pt>
                <c:pt idx="275493">
                  <c:v>99.85351559999998</c:v>
                </c:pt>
                <c:pt idx="275494">
                  <c:v>65.18554690000001</c:v>
                </c:pt>
                <c:pt idx="275495">
                  <c:v>9.88769531</c:v>
                </c:pt>
                <c:pt idx="275496">
                  <c:v>-41.8701172</c:v>
                </c:pt>
                <c:pt idx="275497">
                  <c:v>-84.9609375</c:v>
                </c:pt>
                <c:pt idx="275498">
                  <c:v>-103.759766</c:v>
                </c:pt>
                <c:pt idx="275499">
                  <c:v>-96.4355469</c:v>
                </c:pt>
                <c:pt idx="275500">
                  <c:v>-70.1904297</c:v>
                </c:pt>
                <c:pt idx="275501">
                  <c:v>-12.4511719</c:v>
                </c:pt>
                <c:pt idx="275502">
                  <c:v>39.9169922</c:v>
                </c:pt>
                <c:pt idx="275503">
                  <c:v>81.7871094</c:v>
                </c:pt>
                <c:pt idx="275504">
                  <c:v>100.830078</c:v>
                </c:pt>
                <c:pt idx="275505">
                  <c:v>99.2431641</c:v>
                </c:pt>
                <c:pt idx="275506">
                  <c:v>62.8662109</c:v>
                </c:pt>
                <c:pt idx="275507">
                  <c:v>19.1650391</c:v>
                </c:pt>
                <c:pt idx="275508">
                  <c:v>-28.3203125</c:v>
                </c:pt>
                <c:pt idx="275509">
                  <c:v>-80.68847659999993</c:v>
                </c:pt>
                <c:pt idx="275510">
                  <c:v>-110.229492</c:v>
                </c:pt>
                <c:pt idx="275511">
                  <c:v>-97.4121094</c:v>
                </c:pt>
                <c:pt idx="275512">
                  <c:v>-73.2421875</c:v>
                </c:pt>
                <c:pt idx="275513">
                  <c:v>-18.6767578</c:v>
                </c:pt>
                <c:pt idx="275514">
                  <c:v>28.1982422</c:v>
                </c:pt>
                <c:pt idx="275515">
                  <c:v>81.9091797</c:v>
                </c:pt>
                <c:pt idx="275516">
                  <c:v>102.416992</c:v>
                </c:pt>
                <c:pt idx="275517">
                  <c:v>105.59082</c:v>
                </c:pt>
                <c:pt idx="275518">
                  <c:v>75.31738279999998</c:v>
                </c:pt>
                <c:pt idx="275519">
                  <c:v>25.390625</c:v>
                </c:pt>
                <c:pt idx="275520">
                  <c:v>-27.0996094</c:v>
                </c:pt>
                <c:pt idx="275521">
                  <c:v>-67.13867190000001</c:v>
                </c:pt>
                <c:pt idx="275522">
                  <c:v>-92.6513672</c:v>
                </c:pt>
                <c:pt idx="275523">
                  <c:v>-100.585938</c:v>
                </c:pt>
                <c:pt idx="275524">
                  <c:v>-80.8105469</c:v>
                </c:pt>
                <c:pt idx="275525">
                  <c:v>-32.9589844</c:v>
                </c:pt>
                <c:pt idx="275526">
                  <c:v>23.5595703</c:v>
                </c:pt>
                <c:pt idx="275527">
                  <c:v>70.4345703</c:v>
                </c:pt>
                <c:pt idx="275528">
                  <c:v>102.294922</c:v>
                </c:pt>
                <c:pt idx="275529">
                  <c:v>104.858398</c:v>
                </c:pt>
                <c:pt idx="275530">
                  <c:v>83.2519531</c:v>
                </c:pt>
                <c:pt idx="275531">
                  <c:v>33.6914062</c:v>
                </c:pt>
                <c:pt idx="275532">
                  <c:v>-22.7050781</c:v>
                </c:pt>
                <c:pt idx="275533">
                  <c:v>-71.2890625</c:v>
                </c:pt>
                <c:pt idx="275534">
                  <c:v>-102.416992</c:v>
                </c:pt>
                <c:pt idx="275535">
                  <c:v>-103.149414</c:v>
                </c:pt>
                <c:pt idx="275536">
                  <c:v>-80.8105469</c:v>
                </c:pt>
                <c:pt idx="275537">
                  <c:v>-32.5927734</c:v>
                </c:pt>
                <c:pt idx="275538">
                  <c:v>20.2636719</c:v>
                </c:pt>
                <c:pt idx="275539">
                  <c:v>69.8242188</c:v>
                </c:pt>
                <c:pt idx="275540">
                  <c:v>100.463867</c:v>
                </c:pt>
                <c:pt idx="275541">
                  <c:v>106.079102</c:v>
                </c:pt>
                <c:pt idx="275542">
                  <c:v>79.34570309999998</c:v>
                </c:pt>
                <c:pt idx="275543">
                  <c:v>35.4003906</c:v>
                </c:pt>
                <c:pt idx="275544">
                  <c:v>-17.9443359</c:v>
                </c:pt>
                <c:pt idx="275545">
                  <c:v>-66.52832029999998</c:v>
                </c:pt>
                <c:pt idx="275546">
                  <c:v>-95.3369141</c:v>
                </c:pt>
                <c:pt idx="275547">
                  <c:v>-104.980469</c:v>
                </c:pt>
                <c:pt idx="275548">
                  <c:v>-83.7402344</c:v>
                </c:pt>
                <c:pt idx="275549">
                  <c:v>-42.96875</c:v>
                </c:pt>
                <c:pt idx="275550">
                  <c:v>11.5966797</c:v>
                </c:pt>
                <c:pt idx="275551">
                  <c:v>65.0634766</c:v>
                </c:pt>
                <c:pt idx="275552">
                  <c:v>95.0927734</c:v>
                </c:pt>
                <c:pt idx="275553">
                  <c:v>106.079102</c:v>
                </c:pt>
                <c:pt idx="275554">
                  <c:v>89.84375</c:v>
                </c:pt>
                <c:pt idx="275555">
                  <c:v>44.921875</c:v>
                </c:pt>
                <c:pt idx="275556">
                  <c:v>-12.5732422</c:v>
                </c:pt>
                <c:pt idx="275557">
                  <c:v>-59.6923828</c:v>
                </c:pt>
                <c:pt idx="275558">
                  <c:v>-95.4589844</c:v>
                </c:pt>
                <c:pt idx="275559">
                  <c:v>-107.543945</c:v>
                </c:pt>
                <c:pt idx="275560">
                  <c:v>-91.796875</c:v>
                </c:pt>
                <c:pt idx="275561">
                  <c:v>-41.6259766</c:v>
                </c:pt>
                <c:pt idx="275562">
                  <c:v>5.615234379999995</c:v>
                </c:pt>
                <c:pt idx="275563">
                  <c:v>55.5419922</c:v>
                </c:pt>
                <c:pt idx="275564">
                  <c:v>95.4589844</c:v>
                </c:pt>
                <c:pt idx="275565">
                  <c:v>114.257812</c:v>
                </c:pt>
                <c:pt idx="275566">
                  <c:v>88.2568359</c:v>
                </c:pt>
                <c:pt idx="275567">
                  <c:v>48.4619141</c:v>
                </c:pt>
                <c:pt idx="275568">
                  <c:v>4.51660156</c:v>
                </c:pt>
                <c:pt idx="275569">
                  <c:v>-54.32128909999999</c:v>
                </c:pt>
                <c:pt idx="275570">
                  <c:v>-97.65625</c:v>
                </c:pt>
                <c:pt idx="275571">
                  <c:v>-106.933594</c:v>
                </c:pt>
                <c:pt idx="275572">
                  <c:v>-97.0458984</c:v>
                </c:pt>
                <c:pt idx="275573">
                  <c:v>-60.18066409999999</c:v>
                </c:pt>
                <c:pt idx="275574">
                  <c:v>-1.953125</c:v>
                </c:pt>
                <c:pt idx="275575">
                  <c:v>44.1894531</c:v>
                </c:pt>
                <c:pt idx="275576">
                  <c:v>84.10644529999998</c:v>
                </c:pt>
                <c:pt idx="275577">
                  <c:v>103.027344</c:v>
                </c:pt>
                <c:pt idx="275578">
                  <c:v>94.84863279999998</c:v>
                </c:pt>
                <c:pt idx="275579">
                  <c:v>61.6455078</c:v>
                </c:pt>
                <c:pt idx="275580">
                  <c:v>13.7939453</c:v>
                </c:pt>
                <c:pt idx="275581">
                  <c:v>-39.30664059999999</c:v>
                </c:pt>
                <c:pt idx="275582">
                  <c:v>-85.08300779999998</c:v>
                </c:pt>
                <c:pt idx="275583">
                  <c:v>-109.008789</c:v>
                </c:pt>
                <c:pt idx="275584">
                  <c:v>-96.92382809999998</c:v>
                </c:pt>
                <c:pt idx="275585">
                  <c:v>-61.0351562</c:v>
                </c:pt>
                <c:pt idx="275586">
                  <c:v>-16.9677734</c:v>
                </c:pt>
                <c:pt idx="275587">
                  <c:v>41.5039062</c:v>
                </c:pt>
                <c:pt idx="275588">
                  <c:v>83.3740234</c:v>
                </c:pt>
                <c:pt idx="275589">
                  <c:v>99.60937499999996</c:v>
                </c:pt>
                <c:pt idx="275590">
                  <c:v>98.63281249999996</c:v>
                </c:pt>
                <c:pt idx="275591">
                  <c:v>69.2138672</c:v>
                </c:pt>
                <c:pt idx="275592">
                  <c:v>17.0898438</c:v>
                </c:pt>
                <c:pt idx="275593">
                  <c:v>-37.9638672</c:v>
                </c:pt>
                <c:pt idx="275594">
                  <c:v>-83.7402344</c:v>
                </c:pt>
                <c:pt idx="275595">
                  <c:v>-108.764648</c:v>
                </c:pt>
                <c:pt idx="275596">
                  <c:v>-105.224609</c:v>
                </c:pt>
                <c:pt idx="275597">
                  <c:v>-65.55175779999998</c:v>
                </c:pt>
                <c:pt idx="275598">
                  <c:v>-15.625</c:v>
                </c:pt>
                <c:pt idx="275599">
                  <c:v>36.3769531</c:v>
                </c:pt>
                <c:pt idx="275600">
                  <c:v>77.75878909999996</c:v>
                </c:pt>
                <c:pt idx="275601">
                  <c:v>103.027344</c:v>
                </c:pt>
                <c:pt idx="275602">
                  <c:v>93.5058594</c:v>
                </c:pt>
                <c:pt idx="275603">
                  <c:v>69.33593749999996</c:v>
                </c:pt>
                <c:pt idx="275604">
                  <c:v>17.4560547</c:v>
                </c:pt>
                <c:pt idx="275605">
                  <c:v>-42.2363281</c:v>
                </c:pt>
                <c:pt idx="275606">
                  <c:v>-83.984375</c:v>
                </c:pt>
                <c:pt idx="275607">
                  <c:v>-105.957031</c:v>
                </c:pt>
                <c:pt idx="275608">
                  <c:v>-100.708008</c:v>
                </c:pt>
                <c:pt idx="275609">
                  <c:v>-70.4345703</c:v>
                </c:pt>
                <c:pt idx="275610">
                  <c:v>-27.9541016</c:v>
                </c:pt>
                <c:pt idx="275611">
                  <c:v>28.1982422</c:v>
                </c:pt>
                <c:pt idx="275612">
                  <c:v>79.8339844</c:v>
                </c:pt>
                <c:pt idx="275613">
                  <c:v>99.7314453</c:v>
                </c:pt>
                <c:pt idx="275614">
                  <c:v>107.177734</c:v>
                </c:pt>
                <c:pt idx="275615">
                  <c:v>78.12499999999998</c:v>
                </c:pt>
                <c:pt idx="275616">
                  <c:v>29.7851562</c:v>
                </c:pt>
                <c:pt idx="275617">
                  <c:v>-27.7099609</c:v>
                </c:pt>
                <c:pt idx="275618">
                  <c:v>-77.5146484</c:v>
                </c:pt>
                <c:pt idx="275619">
                  <c:v>-108.520508</c:v>
                </c:pt>
                <c:pt idx="275620">
                  <c:v>-109.619141</c:v>
                </c:pt>
                <c:pt idx="275621">
                  <c:v>-75.9277344</c:v>
                </c:pt>
                <c:pt idx="275622">
                  <c:v>-29.6630859</c:v>
                </c:pt>
                <c:pt idx="275623">
                  <c:v>21.3623047</c:v>
                </c:pt>
                <c:pt idx="275624">
                  <c:v>68.8476562</c:v>
                </c:pt>
                <c:pt idx="275625">
                  <c:v>99.7314453</c:v>
                </c:pt>
                <c:pt idx="275626">
                  <c:v>103.759766</c:v>
                </c:pt>
                <c:pt idx="275627">
                  <c:v>78.36914059999998</c:v>
                </c:pt>
                <c:pt idx="275628">
                  <c:v>38.0859375</c:v>
                </c:pt>
                <c:pt idx="275629">
                  <c:v>-21.9726562</c:v>
                </c:pt>
                <c:pt idx="275630">
                  <c:v>-73.7304688</c:v>
                </c:pt>
                <c:pt idx="275631">
                  <c:v>-105.34668</c:v>
                </c:pt>
                <c:pt idx="275632">
                  <c:v>-107.788086</c:v>
                </c:pt>
                <c:pt idx="275633">
                  <c:v>-82.27539059999994</c:v>
                </c:pt>
                <c:pt idx="275634">
                  <c:v>-48.2177734</c:v>
                </c:pt>
                <c:pt idx="275635">
                  <c:v>16.9677734</c:v>
                </c:pt>
                <c:pt idx="275636">
                  <c:v>62.3779297</c:v>
                </c:pt>
                <c:pt idx="275637">
                  <c:v>94.97070309999998</c:v>
                </c:pt>
                <c:pt idx="275638">
                  <c:v>105.102539</c:v>
                </c:pt>
                <c:pt idx="275639">
                  <c:v>83.8623047</c:v>
                </c:pt>
                <c:pt idx="275640">
                  <c:v>39.1845703</c:v>
                </c:pt>
                <c:pt idx="275641">
                  <c:v>-12.3291016</c:v>
                </c:pt>
                <c:pt idx="275642">
                  <c:v>-57.4951172</c:v>
                </c:pt>
                <c:pt idx="275643">
                  <c:v>-91.0644531</c:v>
                </c:pt>
                <c:pt idx="275644">
                  <c:v>-103.271484</c:v>
                </c:pt>
                <c:pt idx="275645">
                  <c:v>-80.5664062</c:v>
                </c:pt>
                <c:pt idx="275646">
                  <c:v>-44.4335938</c:v>
                </c:pt>
                <c:pt idx="275647">
                  <c:v>4.27246094</c:v>
                </c:pt>
                <c:pt idx="275648">
                  <c:v>57.4951172</c:v>
                </c:pt>
                <c:pt idx="275649">
                  <c:v>93.9941406</c:v>
                </c:pt>
                <c:pt idx="275650">
                  <c:v>110.839844</c:v>
                </c:pt>
                <c:pt idx="275651">
                  <c:v>86.9140625</c:v>
                </c:pt>
                <c:pt idx="275652">
                  <c:v>44.7998047</c:v>
                </c:pt>
                <c:pt idx="275653">
                  <c:v>-9.39941406</c:v>
                </c:pt>
                <c:pt idx="275654">
                  <c:v>-59.5703125</c:v>
                </c:pt>
                <c:pt idx="275655">
                  <c:v>-93.87207029999993</c:v>
                </c:pt>
                <c:pt idx="275656">
                  <c:v>-100.463867</c:v>
                </c:pt>
                <c:pt idx="275657">
                  <c:v>-94.2382812</c:v>
                </c:pt>
                <c:pt idx="275658">
                  <c:v>-51.7578125</c:v>
                </c:pt>
                <c:pt idx="275659">
                  <c:v>6.103515619999995</c:v>
                </c:pt>
                <c:pt idx="275660">
                  <c:v>54.0771484</c:v>
                </c:pt>
                <c:pt idx="275661">
                  <c:v>89.9658203</c:v>
                </c:pt>
                <c:pt idx="275662">
                  <c:v>103.393555</c:v>
                </c:pt>
                <c:pt idx="275663">
                  <c:v>91.1865234</c:v>
                </c:pt>
                <c:pt idx="275664">
                  <c:v>46.1425781</c:v>
                </c:pt>
                <c:pt idx="275665">
                  <c:v>-2.44140625</c:v>
                </c:pt>
                <c:pt idx="275666">
                  <c:v>-51.1474609</c:v>
                </c:pt>
                <c:pt idx="275667">
                  <c:v>-93.6279297</c:v>
                </c:pt>
                <c:pt idx="275668">
                  <c:v>-105.957031</c:v>
                </c:pt>
                <c:pt idx="275669">
                  <c:v>-92.77343749999996</c:v>
                </c:pt>
                <c:pt idx="275670">
                  <c:v>-51.6357422</c:v>
                </c:pt>
                <c:pt idx="275671">
                  <c:v>-3.90625</c:v>
                </c:pt>
                <c:pt idx="275672">
                  <c:v>49.6826172</c:v>
                </c:pt>
                <c:pt idx="275673">
                  <c:v>90.82031249999996</c:v>
                </c:pt>
                <c:pt idx="275674">
                  <c:v>104.370117</c:v>
                </c:pt>
                <c:pt idx="275675">
                  <c:v>90.6982422</c:v>
                </c:pt>
                <c:pt idx="275676">
                  <c:v>57.61718749999999</c:v>
                </c:pt>
                <c:pt idx="275677">
                  <c:v>4.51660156</c:v>
                </c:pt>
                <c:pt idx="275678">
                  <c:v>-49.6826172</c:v>
                </c:pt>
                <c:pt idx="275679">
                  <c:v>-88.7451172</c:v>
                </c:pt>
                <c:pt idx="275680">
                  <c:v>-105.712891</c:v>
                </c:pt>
                <c:pt idx="275681">
                  <c:v>-97.2900391</c:v>
                </c:pt>
                <c:pt idx="275682">
                  <c:v>-65.55175779999998</c:v>
                </c:pt>
                <c:pt idx="275683">
                  <c:v>-11.8408203</c:v>
                </c:pt>
                <c:pt idx="275684">
                  <c:v>44.55566409999999</c:v>
                </c:pt>
                <c:pt idx="275685">
                  <c:v>90.57617190000001</c:v>
                </c:pt>
                <c:pt idx="275686">
                  <c:v>108.398438</c:v>
                </c:pt>
                <c:pt idx="275687">
                  <c:v>101.928711</c:v>
                </c:pt>
                <c:pt idx="275688">
                  <c:v>62.3779297</c:v>
                </c:pt>
                <c:pt idx="275689">
                  <c:v>5.98144531</c:v>
                </c:pt>
                <c:pt idx="275690">
                  <c:v>-42.4804688</c:v>
                </c:pt>
                <c:pt idx="275691">
                  <c:v>-86.5478516</c:v>
                </c:pt>
                <c:pt idx="275692">
                  <c:v>-103.393555</c:v>
                </c:pt>
                <c:pt idx="275693">
                  <c:v>-97.77832029999998</c:v>
                </c:pt>
                <c:pt idx="275694">
                  <c:v>-67.50488279999998</c:v>
                </c:pt>
                <c:pt idx="275695">
                  <c:v>-13.0615234</c:v>
                </c:pt>
                <c:pt idx="275696">
                  <c:v>40.7714844</c:v>
                </c:pt>
                <c:pt idx="275697">
                  <c:v>86.7919922</c:v>
                </c:pt>
                <c:pt idx="275698">
                  <c:v>108.520508</c:v>
                </c:pt>
                <c:pt idx="275699">
                  <c:v>98.0224609</c:v>
                </c:pt>
                <c:pt idx="275700">
                  <c:v>66.65039059999994</c:v>
                </c:pt>
                <c:pt idx="275701">
                  <c:v>21.6064453</c:v>
                </c:pt>
                <c:pt idx="275702">
                  <c:v>-33.0810547</c:v>
                </c:pt>
                <c:pt idx="275703">
                  <c:v>-77.8808594</c:v>
                </c:pt>
                <c:pt idx="275704">
                  <c:v>-99.60937499999996</c:v>
                </c:pt>
                <c:pt idx="275705">
                  <c:v>-101.928711</c:v>
                </c:pt>
                <c:pt idx="275706">
                  <c:v>-76.7822266</c:v>
                </c:pt>
                <c:pt idx="275707">
                  <c:v>-23.9257812</c:v>
                </c:pt>
                <c:pt idx="275708">
                  <c:v>35.7666016</c:v>
                </c:pt>
                <c:pt idx="275709">
                  <c:v>82.3974609</c:v>
                </c:pt>
                <c:pt idx="275710">
                  <c:v>107.421875</c:v>
                </c:pt>
                <c:pt idx="275711">
                  <c:v>103.271484</c:v>
                </c:pt>
                <c:pt idx="275712">
                  <c:v>74.3408203</c:v>
                </c:pt>
                <c:pt idx="275713">
                  <c:v>29.0527344</c:v>
                </c:pt>
                <c:pt idx="275714">
                  <c:v>-22.8271484</c:v>
                </c:pt>
                <c:pt idx="275715">
                  <c:v>-81.66503909999996</c:v>
                </c:pt>
                <c:pt idx="275716">
                  <c:v>-103.149414</c:v>
                </c:pt>
                <c:pt idx="275717">
                  <c:v>-104.370117</c:v>
                </c:pt>
                <c:pt idx="275718">
                  <c:v>-88.7451172</c:v>
                </c:pt>
                <c:pt idx="275719">
                  <c:v>-31.7382812</c:v>
                </c:pt>
                <c:pt idx="275720">
                  <c:v>23.4375</c:v>
                </c:pt>
                <c:pt idx="275721">
                  <c:v>67.2607422</c:v>
                </c:pt>
                <c:pt idx="275722">
                  <c:v>92.0410156</c:v>
                </c:pt>
                <c:pt idx="275723">
                  <c:v>101.318359</c:v>
                </c:pt>
                <c:pt idx="275724">
                  <c:v>78.2470703</c:v>
                </c:pt>
                <c:pt idx="275725">
                  <c:v>34.5458984</c:v>
                </c:pt>
                <c:pt idx="275726">
                  <c:v>-22.4609375</c:v>
                </c:pt>
                <c:pt idx="275727">
                  <c:v>-70.67871089999993</c:v>
                </c:pt>
                <c:pt idx="275728">
                  <c:v>-100.708008</c:v>
                </c:pt>
                <c:pt idx="275729">
                  <c:v>-99.60937499999996</c:v>
                </c:pt>
                <c:pt idx="275730">
                  <c:v>-78.36914059999998</c:v>
                </c:pt>
                <c:pt idx="275731">
                  <c:v>-43.9453125</c:v>
                </c:pt>
                <c:pt idx="275732">
                  <c:v>10.1318359</c:v>
                </c:pt>
                <c:pt idx="275733">
                  <c:v>64.453125</c:v>
                </c:pt>
                <c:pt idx="275734">
                  <c:v>94.97070309999998</c:v>
                </c:pt>
                <c:pt idx="275735">
                  <c:v>105.46875</c:v>
                </c:pt>
                <c:pt idx="275736">
                  <c:v>87.2802734</c:v>
                </c:pt>
                <c:pt idx="275737">
                  <c:v>44.0673828</c:v>
                </c:pt>
                <c:pt idx="275738">
                  <c:v>-11.3525391</c:v>
                </c:pt>
                <c:pt idx="275739">
                  <c:v>-57.0068359</c:v>
                </c:pt>
                <c:pt idx="275740">
                  <c:v>-92.4072266</c:v>
                </c:pt>
                <c:pt idx="275741">
                  <c:v>-109.49707</c:v>
                </c:pt>
                <c:pt idx="275742">
                  <c:v>-91.0644531</c:v>
                </c:pt>
                <c:pt idx="275743">
                  <c:v>-43.9453125</c:v>
                </c:pt>
                <c:pt idx="275744">
                  <c:v>8.30078125</c:v>
                </c:pt>
                <c:pt idx="275745">
                  <c:v>60.7910156</c:v>
                </c:pt>
                <c:pt idx="275746">
                  <c:v>94.2382812</c:v>
                </c:pt>
                <c:pt idx="275747">
                  <c:v>103.515625</c:v>
                </c:pt>
                <c:pt idx="275748">
                  <c:v>90.33203119999993</c:v>
                </c:pt>
                <c:pt idx="275749">
                  <c:v>50.5371094</c:v>
                </c:pt>
                <c:pt idx="275750">
                  <c:v>-4.882812499999997</c:v>
                </c:pt>
                <c:pt idx="275751">
                  <c:v>-54.5654297</c:v>
                </c:pt>
                <c:pt idx="275752">
                  <c:v>-93.6279297</c:v>
                </c:pt>
                <c:pt idx="275753">
                  <c:v>-104.614258</c:v>
                </c:pt>
                <c:pt idx="275754">
                  <c:v>-93.1396484</c:v>
                </c:pt>
                <c:pt idx="275755">
                  <c:v>-46.875</c:v>
                </c:pt>
                <c:pt idx="275756">
                  <c:v>5.004882809999995</c:v>
                </c:pt>
                <c:pt idx="275757">
                  <c:v>56.7626953</c:v>
                </c:pt>
                <c:pt idx="275758">
                  <c:v>95.2148438</c:v>
                </c:pt>
                <c:pt idx="275759">
                  <c:v>110.839844</c:v>
                </c:pt>
                <c:pt idx="275760">
                  <c:v>99.60937499999996</c:v>
                </c:pt>
                <c:pt idx="275761">
                  <c:v>47.6074219</c:v>
                </c:pt>
                <c:pt idx="275762">
                  <c:v>-2.19726562</c:v>
                </c:pt>
                <c:pt idx="275763">
                  <c:v>-52.3681641</c:v>
                </c:pt>
                <c:pt idx="275764">
                  <c:v>-95.9472656</c:v>
                </c:pt>
                <c:pt idx="275765">
                  <c:v>-113.28125</c:v>
                </c:pt>
                <c:pt idx="275766">
                  <c:v>-97.77832029999998</c:v>
                </c:pt>
                <c:pt idx="275767">
                  <c:v>-58.83789059999999</c:v>
                </c:pt>
                <c:pt idx="275768">
                  <c:v>-7.93457031</c:v>
                </c:pt>
                <c:pt idx="275769">
                  <c:v>45.8984375</c:v>
                </c:pt>
                <c:pt idx="275770">
                  <c:v>95.4589844</c:v>
                </c:pt>
                <c:pt idx="275771">
                  <c:v>105.834961</c:v>
                </c:pt>
                <c:pt idx="275772">
                  <c:v>93.1396484</c:v>
                </c:pt>
                <c:pt idx="275773">
                  <c:v>56.5185547</c:v>
                </c:pt>
                <c:pt idx="275774">
                  <c:v>5.12695312</c:v>
                </c:pt>
                <c:pt idx="275775">
                  <c:v>-44.7998047</c:v>
                </c:pt>
                <c:pt idx="275776">
                  <c:v>-89.5996094</c:v>
                </c:pt>
                <c:pt idx="275777">
                  <c:v>-110.839844</c:v>
                </c:pt>
                <c:pt idx="275778">
                  <c:v>-103.027344</c:v>
                </c:pt>
                <c:pt idx="275779">
                  <c:v>-62.3779297</c:v>
                </c:pt>
                <c:pt idx="275780">
                  <c:v>-15.2587891</c:v>
                </c:pt>
                <c:pt idx="275781">
                  <c:v>40.6494141</c:v>
                </c:pt>
                <c:pt idx="275782">
                  <c:v>87.2802734</c:v>
                </c:pt>
                <c:pt idx="275783">
                  <c:v>110.351562</c:v>
                </c:pt>
                <c:pt idx="275784">
                  <c:v>100.341797</c:v>
                </c:pt>
                <c:pt idx="275785">
                  <c:v>71.1669922</c:v>
                </c:pt>
                <c:pt idx="275786">
                  <c:v>13.0615234</c:v>
                </c:pt>
                <c:pt idx="275787">
                  <c:v>-43.7011719</c:v>
                </c:pt>
                <c:pt idx="275788">
                  <c:v>-85.20507809999994</c:v>
                </c:pt>
                <c:pt idx="275789">
                  <c:v>-103.881836</c:v>
                </c:pt>
                <c:pt idx="275790">
                  <c:v>-96.0693359</c:v>
                </c:pt>
                <c:pt idx="275791">
                  <c:v>-62.5</c:v>
                </c:pt>
                <c:pt idx="275792">
                  <c:v>-20.0195312</c:v>
                </c:pt>
                <c:pt idx="275793">
                  <c:v>30.3955078</c:v>
                </c:pt>
                <c:pt idx="275794">
                  <c:v>84.5947266</c:v>
                </c:pt>
                <c:pt idx="275795">
                  <c:v>109.25293</c:v>
                </c:pt>
                <c:pt idx="275796">
                  <c:v>97.65625</c:v>
                </c:pt>
                <c:pt idx="275797">
                  <c:v>67.0166016</c:v>
                </c:pt>
                <c:pt idx="275798">
                  <c:v>20.6298828</c:v>
                </c:pt>
                <c:pt idx="275799">
                  <c:v>-41.9921875</c:v>
                </c:pt>
                <c:pt idx="275800">
                  <c:v>-83.6181641</c:v>
                </c:pt>
                <c:pt idx="275801">
                  <c:v>-100.097656</c:v>
                </c:pt>
                <c:pt idx="275802">
                  <c:v>-95.5810547</c:v>
                </c:pt>
                <c:pt idx="275803">
                  <c:v>-67.9931641</c:v>
                </c:pt>
                <c:pt idx="275804">
                  <c:v>-23.0712891</c:v>
                </c:pt>
                <c:pt idx="275805">
                  <c:v>36.3769531</c:v>
                </c:pt>
                <c:pt idx="275806">
                  <c:v>82.5195312</c:v>
                </c:pt>
                <c:pt idx="275807">
                  <c:v>108.154297</c:v>
                </c:pt>
                <c:pt idx="275808">
                  <c:v>96.0693359</c:v>
                </c:pt>
                <c:pt idx="275809">
                  <c:v>75.0732422</c:v>
                </c:pt>
                <c:pt idx="275810">
                  <c:v>36.2548828</c:v>
                </c:pt>
                <c:pt idx="275811">
                  <c:v>-25.1464844</c:v>
                </c:pt>
                <c:pt idx="275812">
                  <c:v>-74.0966797</c:v>
                </c:pt>
                <c:pt idx="275813">
                  <c:v>-99.3652344</c:v>
                </c:pt>
                <c:pt idx="275814">
                  <c:v>-99.60937499999996</c:v>
                </c:pt>
                <c:pt idx="275815">
                  <c:v>-78.12499999999998</c:v>
                </c:pt>
                <c:pt idx="275816">
                  <c:v>-32.1044922</c:v>
                </c:pt>
                <c:pt idx="275817">
                  <c:v>26.0009766</c:v>
                </c:pt>
                <c:pt idx="275818">
                  <c:v>67.7490234</c:v>
                </c:pt>
                <c:pt idx="275819">
                  <c:v>95.82519529999998</c:v>
                </c:pt>
                <c:pt idx="275820">
                  <c:v>103.393555</c:v>
                </c:pt>
                <c:pt idx="275821">
                  <c:v>78.2470703</c:v>
                </c:pt>
                <c:pt idx="275822">
                  <c:v>39.30664059999999</c:v>
                </c:pt>
                <c:pt idx="275823">
                  <c:v>-14.1601562</c:v>
                </c:pt>
                <c:pt idx="275824">
                  <c:v>-64.0869141</c:v>
                </c:pt>
                <c:pt idx="275825">
                  <c:v>-97.1679688</c:v>
                </c:pt>
                <c:pt idx="275826">
                  <c:v>-102.050781</c:v>
                </c:pt>
                <c:pt idx="275827">
                  <c:v>-77.63671879999995</c:v>
                </c:pt>
                <c:pt idx="275828">
                  <c:v>-35.8886719</c:v>
                </c:pt>
                <c:pt idx="275829">
                  <c:v>17.8222656</c:v>
                </c:pt>
                <c:pt idx="275830">
                  <c:v>69.8242188</c:v>
                </c:pt>
                <c:pt idx="275831">
                  <c:v>104.980469</c:v>
                </c:pt>
                <c:pt idx="275832">
                  <c:v>101.074219</c:v>
                </c:pt>
                <c:pt idx="275833">
                  <c:v>79.34570309999998</c:v>
                </c:pt>
                <c:pt idx="275834">
                  <c:v>42.7246094</c:v>
                </c:pt>
                <c:pt idx="275835">
                  <c:v>-11.9628906</c:v>
                </c:pt>
                <c:pt idx="275836">
                  <c:v>-60.9130859</c:v>
                </c:pt>
                <c:pt idx="275837">
                  <c:v>-96.92382809999998</c:v>
                </c:pt>
                <c:pt idx="275838">
                  <c:v>-110.961914</c:v>
                </c:pt>
                <c:pt idx="275839">
                  <c:v>-90.57617190000001</c:v>
                </c:pt>
                <c:pt idx="275840">
                  <c:v>-48.0957031</c:v>
                </c:pt>
                <c:pt idx="275841">
                  <c:v>10.0097656</c:v>
                </c:pt>
                <c:pt idx="275842">
                  <c:v>56.1523438</c:v>
                </c:pt>
                <c:pt idx="275843">
                  <c:v>95.0927734</c:v>
                </c:pt>
                <c:pt idx="275844">
                  <c:v>110.229492</c:v>
                </c:pt>
                <c:pt idx="275845">
                  <c:v>92.0410156</c:v>
                </c:pt>
                <c:pt idx="275846">
                  <c:v>49.5605469</c:v>
                </c:pt>
                <c:pt idx="275847">
                  <c:v>3.90625</c:v>
                </c:pt>
                <c:pt idx="275848">
                  <c:v>-52.1240234</c:v>
                </c:pt>
                <c:pt idx="275849">
                  <c:v>-99.9755859</c:v>
                </c:pt>
                <c:pt idx="275850">
                  <c:v>-106.445312</c:v>
                </c:pt>
                <c:pt idx="275851">
                  <c:v>-90.6982422</c:v>
                </c:pt>
                <c:pt idx="275852">
                  <c:v>-49.1943359</c:v>
                </c:pt>
                <c:pt idx="275853">
                  <c:v>7.324218749999996</c:v>
                </c:pt>
                <c:pt idx="275854">
                  <c:v>52.6123047</c:v>
                </c:pt>
                <c:pt idx="275855">
                  <c:v>94.84863279999998</c:v>
                </c:pt>
                <c:pt idx="275856">
                  <c:v>106.079102</c:v>
                </c:pt>
                <c:pt idx="275857">
                  <c:v>93.5058594</c:v>
                </c:pt>
                <c:pt idx="275858">
                  <c:v>57.4951172</c:v>
                </c:pt>
                <c:pt idx="275859">
                  <c:v>0.9765625</c:v>
                </c:pt>
                <c:pt idx="275860">
                  <c:v>-52.4902344</c:v>
                </c:pt>
                <c:pt idx="275861">
                  <c:v>-84.5947266</c:v>
                </c:pt>
                <c:pt idx="275862">
                  <c:v>-100.708008</c:v>
                </c:pt>
                <c:pt idx="275863">
                  <c:v>-97.1679688</c:v>
                </c:pt>
                <c:pt idx="275864">
                  <c:v>-53.9550781</c:v>
                </c:pt>
                <c:pt idx="275865">
                  <c:v>-5.615234379999995</c:v>
                </c:pt>
                <c:pt idx="275866">
                  <c:v>47.6074219</c:v>
                </c:pt>
                <c:pt idx="275867">
                  <c:v>84.8388672</c:v>
                </c:pt>
                <c:pt idx="275868">
                  <c:v>98.38867190000001</c:v>
                </c:pt>
                <c:pt idx="275869">
                  <c:v>92.89550779999998</c:v>
                </c:pt>
                <c:pt idx="275870">
                  <c:v>66.52832029999998</c:v>
                </c:pt>
                <c:pt idx="275871">
                  <c:v>11.9628906</c:v>
                </c:pt>
                <c:pt idx="275872">
                  <c:v>-46.875</c:v>
                </c:pt>
                <c:pt idx="275873">
                  <c:v>-89.7216797</c:v>
                </c:pt>
                <c:pt idx="275874">
                  <c:v>-105.712891</c:v>
                </c:pt>
                <c:pt idx="275875">
                  <c:v>-97.90039059999998</c:v>
                </c:pt>
                <c:pt idx="275876">
                  <c:v>-65.18554690000001</c:v>
                </c:pt>
                <c:pt idx="275877">
                  <c:v>-14.7705078</c:v>
                </c:pt>
                <c:pt idx="275878">
                  <c:v>35.0341797</c:v>
                </c:pt>
                <c:pt idx="275879">
                  <c:v>79.8339844</c:v>
                </c:pt>
                <c:pt idx="275880">
                  <c:v>102.294922</c:v>
                </c:pt>
                <c:pt idx="275881">
                  <c:v>102.416992</c:v>
                </c:pt>
                <c:pt idx="275882">
                  <c:v>71.4111328</c:v>
                </c:pt>
                <c:pt idx="275883">
                  <c:v>23.5595703</c:v>
                </c:pt>
                <c:pt idx="275884">
                  <c:v>-36.4990234</c:v>
                </c:pt>
                <c:pt idx="275885">
                  <c:v>-80.68847659999993</c:v>
                </c:pt>
                <c:pt idx="275886">
                  <c:v>-101.074219</c:v>
                </c:pt>
                <c:pt idx="275887">
                  <c:v>-102.050781</c:v>
                </c:pt>
                <c:pt idx="275888">
                  <c:v>-73.3642578</c:v>
                </c:pt>
                <c:pt idx="275889">
                  <c:v>-22.8271484</c:v>
                </c:pt>
                <c:pt idx="275890">
                  <c:v>37.4755859</c:v>
                </c:pt>
                <c:pt idx="275891">
                  <c:v>78.7353516</c:v>
                </c:pt>
                <c:pt idx="275892">
                  <c:v>102.905273</c:v>
                </c:pt>
                <c:pt idx="275893">
                  <c:v>105.712891</c:v>
                </c:pt>
                <c:pt idx="275894">
                  <c:v>70.1904297</c:v>
                </c:pt>
                <c:pt idx="275895">
                  <c:v>24.1699219</c:v>
                </c:pt>
                <c:pt idx="275896">
                  <c:v>-27.0996094</c:v>
                </c:pt>
                <c:pt idx="275897">
                  <c:v>-76.0498047</c:v>
                </c:pt>
                <c:pt idx="275898">
                  <c:v>-106.689453</c:v>
                </c:pt>
                <c:pt idx="275899">
                  <c:v>-111.816406</c:v>
                </c:pt>
                <c:pt idx="275900">
                  <c:v>-69.8242188</c:v>
                </c:pt>
                <c:pt idx="275901">
                  <c:v>-23.8037109</c:v>
                </c:pt>
                <c:pt idx="275902">
                  <c:v>29.6630859</c:v>
                </c:pt>
                <c:pt idx="275903">
                  <c:v>76.9042969</c:v>
                </c:pt>
                <c:pt idx="275904">
                  <c:v>100.708008</c:v>
                </c:pt>
                <c:pt idx="275905">
                  <c:v>105.46875</c:v>
                </c:pt>
                <c:pt idx="275906">
                  <c:v>81.9091797</c:v>
                </c:pt>
                <c:pt idx="275907">
                  <c:v>35.0341797</c:v>
                </c:pt>
                <c:pt idx="275908">
                  <c:v>-20.1416016</c:v>
                </c:pt>
                <c:pt idx="275909">
                  <c:v>-68.8476562</c:v>
                </c:pt>
                <c:pt idx="275910">
                  <c:v>-100.585938</c:v>
                </c:pt>
                <c:pt idx="275911">
                  <c:v>-111.694336</c:v>
                </c:pt>
                <c:pt idx="275912">
                  <c:v>-80.68847659999993</c:v>
                </c:pt>
                <c:pt idx="275913">
                  <c:v>-30.5175781</c:v>
                </c:pt>
                <c:pt idx="275914">
                  <c:v>26.2451172</c:v>
                </c:pt>
                <c:pt idx="275915">
                  <c:v>75.31738279999998</c:v>
                </c:pt>
                <c:pt idx="275916">
                  <c:v>99.7314453</c:v>
                </c:pt>
                <c:pt idx="275917">
                  <c:v>107.055664</c:v>
                </c:pt>
                <c:pt idx="275918">
                  <c:v>88.0126953</c:v>
                </c:pt>
                <c:pt idx="275919">
                  <c:v>37.4755859</c:v>
                </c:pt>
                <c:pt idx="275920">
                  <c:v>-18.1884766</c:v>
                </c:pt>
                <c:pt idx="275921">
                  <c:v>-66.65039059999994</c:v>
                </c:pt>
                <c:pt idx="275922">
                  <c:v>-98.1445312</c:v>
                </c:pt>
                <c:pt idx="275923">
                  <c:v>-104.003906</c:v>
                </c:pt>
                <c:pt idx="275924">
                  <c:v>-80.5664062</c:v>
                </c:pt>
                <c:pt idx="275925">
                  <c:v>-39.7949219</c:v>
                </c:pt>
                <c:pt idx="275926">
                  <c:v>9.277343749999998</c:v>
                </c:pt>
                <c:pt idx="275927">
                  <c:v>66.40625</c:v>
                </c:pt>
                <c:pt idx="275928">
                  <c:v>96.5576172</c:v>
                </c:pt>
                <c:pt idx="275929">
                  <c:v>109.008789</c:v>
                </c:pt>
                <c:pt idx="275930">
                  <c:v>87.5244141</c:v>
                </c:pt>
                <c:pt idx="275931">
                  <c:v>36.6210938</c:v>
                </c:pt>
                <c:pt idx="275932">
                  <c:v>-16.3574219</c:v>
                </c:pt>
                <c:pt idx="275933">
                  <c:v>-63.3544922</c:v>
                </c:pt>
                <c:pt idx="275934">
                  <c:v>-96.5576172</c:v>
                </c:pt>
                <c:pt idx="275935">
                  <c:v>-104.003906</c:v>
                </c:pt>
                <c:pt idx="275936">
                  <c:v>-90.57617190000001</c:v>
                </c:pt>
                <c:pt idx="275937">
                  <c:v>-47.3632812</c:v>
                </c:pt>
                <c:pt idx="275938">
                  <c:v>1.22070312</c:v>
                </c:pt>
                <c:pt idx="275939">
                  <c:v>54.0771484</c:v>
                </c:pt>
                <c:pt idx="275940">
                  <c:v>94.84863279999998</c:v>
                </c:pt>
                <c:pt idx="275941">
                  <c:v>102.905273</c:v>
                </c:pt>
                <c:pt idx="275942">
                  <c:v>90.2099609</c:v>
                </c:pt>
                <c:pt idx="275943">
                  <c:v>54.1992188</c:v>
                </c:pt>
                <c:pt idx="275944">
                  <c:v>-2.68554688</c:v>
                </c:pt>
                <c:pt idx="275945">
                  <c:v>-59.5703125</c:v>
                </c:pt>
                <c:pt idx="275946">
                  <c:v>-98.0224609</c:v>
                </c:pt>
                <c:pt idx="275947">
                  <c:v>-111.083984</c:v>
                </c:pt>
                <c:pt idx="275948">
                  <c:v>-89.35546879999995</c:v>
                </c:pt>
                <c:pt idx="275949">
                  <c:v>-53.1005859</c:v>
                </c:pt>
                <c:pt idx="275950">
                  <c:v>1.953125</c:v>
                </c:pt>
                <c:pt idx="275951">
                  <c:v>49.3164062</c:v>
                </c:pt>
                <c:pt idx="275952">
                  <c:v>87.7685547</c:v>
                </c:pt>
                <c:pt idx="275953">
                  <c:v>107.421875</c:v>
                </c:pt>
                <c:pt idx="275954">
                  <c:v>93.9941406</c:v>
                </c:pt>
                <c:pt idx="275955">
                  <c:v>57.2509766</c:v>
                </c:pt>
                <c:pt idx="275956">
                  <c:v>1.953125</c:v>
                </c:pt>
                <c:pt idx="275957">
                  <c:v>-41.6259766</c:v>
                </c:pt>
                <c:pt idx="275958">
                  <c:v>-86.6699219</c:v>
                </c:pt>
                <c:pt idx="275959">
                  <c:v>-112.670898</c:v>
                </c:pt>
                <c:pt idx="275960">
                  <c:v>-96.67968749999996</c:v>
                </c:pt>
                <c:pt idx="275961">
                  <c:v>-52.8564453</c:v>
                </c:pt>
                <c:pt idx="275962">
                  <c:v>-2.9296875</c:v>
                </c:pt>
                <c:pt idx="275963">
                  <c:v>46.6308594</c:v>
                </c:pt>
                <c:pt idx="275964">
                  <c:v>88.0126953</c:v>
                </c:pt>
                <c:pt idx="275965">
                  <c:v>109.619141</c:v>
                </c:pt>
                <c:pt idx="275966">
                  <c:v>98.75488279999998</c:v>
                </c:pt>
                <c:pt idx="275967">
                  <c:v>60.7910156</c:v>
                </c:pt>
                <c:pt idx="275968">
                  <c:v>10.4980469</c:v>
                </c:pt>
                <c:pt idx="275969">
                  <c:v>-46.5087891</c:v>
                </c:pt>
                <c:pt idx="275970">
                  <c:v>-81.5429688</c:v>
                </c:pt>
                <c:pt idx="275971">
                  <c:v>-101.68457</c:v>
                </c:pt>
                <c:pt idx="275972">
                  <c:v>-99.3652344</c:v>
                </c:pt>
                <c:pt idx="275973">
                  <c:v>-67.7490234</c:v>
                </c:pt>
                <c:pt idx="275974">
                  <c:v>-16.8457031</c:v>
                </c:pt>
                <c:pt idx="275975">
                  <c:v>36.6210938</c:v>
                </c:pt>
                <c:pt idx="275976">
                  <c:v>86.42578119999993</c:v>
                </c:pt>
                <c:pt idx="275977">
                  <c:v>103.759766</c:v>
                </c:pt>
                <c:pt idx="275978">
                  <c:v>97.5341797</c:v>
                </c:pt>
                <c:pt idx="275979">
                  <c:v>70.55664059999998</c:v>
                </c:pt>
                <c:pt idx="275980">
                  <c:v>24.6582031</c:v>
                </c:pt>
                <c:pt idx="275981">
                  <c:v>-36.1328125</c:v>
                </c:pt>
                <c:pt idx="275982">
                  <c:v>-78.7353516</c:v>
                </c:pt>
                <c:pt idx="275983">
                  <c:v>-101.44043</c:v>
                </c:pt>
                <c:pt idx="275984">
                  <c:v>-101.806641</c:v>
                </c:pt>
                <c:pt idx="275985">
                  <c:v>-72.265625</c:v>
                </c:pt>
                <c:pt idx="275986">
                  <c:v>-24.0478516</c:v>
                </c:pt>
                <c:pt idx="275987">
                  <c:v>33.6914062</c:v>
                </c:pt>
                <c:pt idx="275988">
                  <c:v>76.6601562</c:v>
                </c:pt>
                <c:pt idx="275989">
                  <c:v>100.952148</c:v>
                </c:pt>
                <c:pt idx="275990">
                  <c:v>102.539062</c:v>
                </c:pt>
                <c:pt idx="275991">
                  <c:v>75.8056641</c:v>
                </c:pt>
                <c:pt idx="275992">
                  <c:v>31.25</c:v>
                </c:pt>
                <c:pt idx="275993">
                  <c:v>-22.0947266</c:v>
                </c:pt>
                <c:pt idx="275994">
                  <c:v>-79.8339844</c:v>
                </c:pt>
                <c:pt idx="275995">
                  <c:v>-106.689453</c:v>
                </c:pt>
                <c:pt idx="275996">
                  <c:v>-108.642578</c:v>
                </c:pt>
                <c:pt idx="275997">
                  <c:v>-75.31738279999998</c:v>
                </c:pt>
                <c:pt idx="275998">
                  <c:v>-27.0996094</c:v>
                </c:pt>
                <c:pt idx="275999">
                  <c:v>24.2919922</c:v>
                </c:pt>
                <c:pt idx="276000">
                  <c:v>74.21875</c:v>
                </c:pt>
                <c:pt idx="276001">
                  <c:v>100.708008</c:v>
                </c:pt>
                <c:pt idx="276002">
                  <c:v>107.910156</c:v>
                </c:pt>
                <c:pt idx="276003">
                  <c:v>75.5615234</c:v>
                </c:pt>
                <c:pt idx="276004">
                  <c:v>28.9306641</c:v>
                </c:pt>
                <c:pt idx="276005">
                  <c:v>-18.6767578</c:v>
                </c:pt>
                <c:pt idx="276006">
                  <c:v>-65.9179688</c:v>
                </c:pt>
                <c:pt idx="276007">
                  <c:v>-97.0458984</c:v>
                </c:pt>
                <c:pt idx="276008">
                  <c:v>-101.68457</c:v>
                </c:pt>
                <c:pt idx="276009">
                  <c:v>-83.2519531</c:v>
                </c:pt>
                <c:pt idx="276010">
                  <c:v>-43.2128906</c:v>
                </c:pt>
                <c:pt idx="276011">
                  <c:v>26.6113281</c:v>
                </c:pt>
                <c:pt idx="276012">
                  <c:v>68.60351559999998</c:v>
                </c:pt>
                <c:pt idx="276013">
                  <c:v>101.68457</c:v>
                </c:pt>
                <c:pt idx="276014">
                  <c:v>108.398438</c:v>
                </c:pt>
                <c:pt idx="276015">
                  <c:v>85.4492188</c:v>
                </c:pt>
                <c:pt idx="276016">
                  <c:v>39.6728516</c:v>
                </c:pt>
                <c:pt idx="276017">
                  <c:v>-18.9208984</c:v>
                </c:pt>
                <c:pt idx="276018">
                  <c:v>-61.4013672</c:v>
                </c:pt>
                <c:pt idx="276019">
                  <c:v>-94.1162109</c:v>
                </c:pt>
                <c:pt idx="276020">
                  <c:v>-103.393555</c:v>
                </c:pt>
                <c:pt idx="276021">
                  <c:v>-81.9091797</c:v>
                </c:pt>
                <c:pt idx="276022">
                  <c:v>-41.6259766</c:v>
                </c:pt>
                <c:pt idx="276023">
                  <c:v>5.615234379999995</c:v>
                </c:pt>
                <c:pt idx="276024">
                  <c:v>61.4013672</c:v>
                </c:pt>
                <c:pt idx="276025">
                  <c:v>96.5576172</c:v>
                </c:pt>
                <c:pt idx="276026">
                  <c:v>100.585938</c:v>
                </c:pt>
                <c:pt idx="276027">
                  <c:v>84.5947266</c:v>
                </c:pt>
                <c:pt idx="276028">
                  <c:v>47.85156249999999</c:v>
                </c:pt>
                <c:pt idx="276029">
                  <c:v>-14.2822266</c:v>
                </c:pt>
                <c:pt idx="276030">
                  <c:v>-62.7441406</c:v>
                </c:pt>
                <c:pt idx="276031">
                  <c:v>-93.6279297</c:v>
                </c:pt>
                <c:pt idx="276032">
                  <c:v>-109.25293</c:v>
                </c:pt>
                <c:pt idx="276033">
                  <c:v>-91.6748047</c:v>
                </c:pt>
                <c:pt idx="276034">
                  <c:v>-55.5419922</c:v>
                </c:pt>
                <c:pt idx="276035">
                  <c:v>6.59179688</c:v>
                </c:pt>
                <c:pt idx="276036">
                  <c:v>53.8330078</c:v>
                </c:pt>
                <c:pt idx="276037">
                  <c:v>89.11132809999998</c:v>
                </c:pt>
                <c:pt idx="276038">
                  <c:v>106.811523</c:v>
                </c:pt>
                <c:pt idx="276039">
                  <c:v>97.0458984</c:v>
                </c:pt>
                <c:pt idx="276040">
                  <c:v>54.5654297</c:v>
                </c:pt>
                <c:pt idx="276041">
                  <c:v>-1.09863281</c:v>
                </c:pt>
                <c:pt idx="276042">
                  <c:v>-51.7578125</c:v>
                </c:pt>
                <c:pt idx="276043">
                  <c:v>-95.2148438</c:v>
                </c:pt>
                <c:pt idx="276044">
                  <c:v>-110.717773</c:v>
                </c:pt>
                <c:pt idx="276045">
                  <c:v>-98.2666016</c:v>
                </c:pt>
                <c:pt idx="276046">
                  <c:v>-56.88476559999999</c:v>
                </c:pt>
                <c:pt idx="276047">
                  <c:v>-1.22070312</c:v>
                </c:pt>
                <c:pt idx="276048">
                  <c:v>48.2177734</c:v>
                </c:pt>
                <c:pt idx="276049">
                  <c:v>89.84375</c:v>
                </c:pt>
                <c:pt idx="276050">
                  <c:v>103.027344</c:v>
                </c:pt>
                <c:pt idx="276051">
                  <c:v>93.6279297</c:v>
                </c:pt>
                <c:pt idx="276052">
                  <c:v>61.0351562</c:v>
                </c:pt>
                <c:pt idx="276053">
                  <c:v>6.59179688</c:v>
                </c:pt>
                <c:pt idx="276054">
                  <c:v>-52.2460938</c:v>
                </c:pt>
                <c:pt idx="276055">
                  <c:v>-91.796875</c:v>
                </c:pt>
                <c:pt idx="276056">
                  <c:v>-108.154297</c:v>
                </c:pt>
                <c:pt idx="276057">
                  <c:v>-93.38378909999996</c:v>
                </c:pt>
                <c:pt idx="276058">
                  <c:v>-57.9833984</c:v>
                </c:pt>
                <c:pt idx="276059">
                  <c:v>-2.31933594</c:v>
                </c:pt>
                <c:pt idx="276060">
                  <c:v>42.7246094</c:v>
                </c:pt>
                <c:pt idx="276061">
                  <c:v>93.01757809999998</c:v>
                </c:pt>
                <c:pt idx="276062">
                  <c:v>106.079102</c:v>
                </c:pt>
                <c:pt idx="276063">
                  <c:v>92.5292969</c:v>
                </c:pt>
                <c:pt idx="276064">
                  <c:v>64.9414062</c:v>
                </c:pt>
                <c:pt idx="276065">
                  <c:v>13.0615234</c:v>
                </c:pt>
                <c:pt idx="276066">
                  <c:v>-37.7197266</c:v>
                </c:pt>
                <c:pt idx="276067">
                  <c:v>-80.2001953</c:v>
                </c:pt>
                <c:pt idx="276068">
                  <c:v>-104.370117</c:v>
                </c:pt>
                <c:pt idx="276069">
                  <c:v>-100.097656</c:v>
                </c:pt>
                <c:pt idx="276070">
                  <c:v>-62.0117188</c:v>
                </c:pt>
                <c:pt idx="276071">
                  <c:v>-7.812499999999997</c:v>
                </c:pt>
                <c:pt idx="276072">
                  <c:v>36.2548828</c:v>
                </c:pt>
                <c:pt idx="276073">
                  <c:v>82.03125</c:v>
                </c:pt>
                <c:pt idx="276074">
                  <c:v>101.5625</c:v>
                </c:pt>
                <c:pt idx="276075">
                  <c:v>98.87695309999998</c:v>
                </c:pt>
                <c:pt idx="276076">
                  <c:v>66.0400391</c:v>
                </c:pt>
                <c:pt idx="276077">
                  <c:v>18.5546875</c:v>
                </c:pt>
                <c:pt idx="276078">
                  <c:v>-28.6865234</c:v>
                </c:pt>
                <c:pt idx="276079">
                  <c:v>-81.66503909999996</c:v>
                </c:pt>
                <c:pt idx="276080">
                  <c:v>-102.050781</c:v>
                </c:pt>
                <c:pt idx="276081">
                  <c:v>-101.44043</c:v>
                </c:pt>
                <c:pt idx="276082">
                  <c:v>-75.6835938</c:v>
                </c:pt>
                <c:pt idx="276083">
                  <c:v>-26.0009766</c:v>
                </c:pt>
                <c:pt idx="276084">
                  <c:v>30.7617188</c:v>
                </c:pt>
                <c:pt idx="276085">
                  <c:v>79.22363279999998</c:v>
                </c:pt>
                <c:pt idx="276086">
                  <c:v>103.027344</c:v>
                </c:pt>
                <c:pt idx="276087">
                  <c:v>99.2431641</c:v>
                </c:pt>
                <c:pt idx="276088">
                  <c:v>66.65039059999994</c:v>
                </c:pt>
                <c:pt idx="276089">
                  <c:v>20.5078125</c:v>
                </c:pt>
                <c:pt idx="276090">
                  <c:v>-29.6630859</c:v>
                </c:pt>
                <c:pt idx="276091">
                  <c:v>-75.0732422</c:v>
                </c:pt>
                <c:pt idx="276092">
                  <c:v>-96.92382809999998</c:v>
                </c:pt>
                <c:pt idx="276093">
                  <c:v>-103.027344</c:v>
                </c:pt>
                <c:pt idx="276094">
                  <c:v>-77.63671879999995</c:v>
                </c:pt>
                <c:pt idx="276095">
                  <c:v>-33.81347659999999</c:v>
                </c:pt>
                <c:pt idx="276096">
                  <c:v>25.0244141</c:v>
                </c:pt>
                <c:pt idx="276097">
                  <c:v>68.4814453</c:v>
                </c:pt>
                <c:pt idx="276098">
                  <c:v>100.830078</c:v>
                </c:pt>
                <c:pt idx="276099">
                  <c:v>104.980469</c:v>
                </c:pt>
                <c:pt idx="276100">
                  <c:v>80.68847659999993</c:v>
                </c:pt>
                <c:pt idx="276101">
                  <c:v>38.6962891</c:v>
                </c:pt>
                <c:pt idx="276102">
                  <c:v>-21.9726562</c:v>
                </c:pt>
                <c:pt idx="276103">
                  <c:v>-69.58007809999994</c:v>
                </c:pt>
                <c:pt idx="276104">
                  <c:v>-95.2148438</c:v>
                </c:pt>
                <c:pt idx="276105">
                  <c:v>-106.079102</c:v>
                </c:pt>
                <c:pt idx="276106">
                  <c:v>-80.68847659999993</c:v>
                </c:pt>
                <c:pt idx="276107">
                  <c:v>-37.2314453</c:v>
                </c:pt>
                <c:pt idx="276108">
                  <c:v>10.0097656</c:v>
                </c:pt>
                <c:pt idx="276109">
                  <c:v>62.5</c:v>
                </c:pt>
                <c:pt idx="276110">
                  <c:v>95.703125</c:v>
                </c:pt>
                <c:pt idx="276111">
                  <c:v>104.492188</c:v>
                </c:pt>
                <c:pt idx="276112">
                  <c:v>83.2519531</c:v>
                </c:pt>
                <c:pt idx="276113">
                  <c:v>41.1376953</c:v>
                </c:pt>
                <c:pt idx="276114">
                  <c:v>-12.8173828</c:v>
                </c:pt>
                <c:pt idx="276115">
                  <c:v>-62.7441406</c:v>
                </c:pt>
                <c:pt idx="276116">
                  <c:v>-96.92382809999998</c:v>
                </c:pt>
                <c:pt idx="276117">
                  <c:v>-103.271484</c:v>
                </c:pt>
                <c:pt idx="276118">
                  <c:v>-76.6601562</c:v>
                </c:pt>
                <c:pt idx="276119">
                  <c:v>-45.4101562</c:v>
                </c:pt>
                <c:pt idx="276120">
                  <c:v>6.225585939999994</c:v>
                </c:pt>
                <c:pt idx="276121">
                  <c:v>63.1103516</c:v>
                </c:pt>
                <c:pt idx="276122">
                  <c:v>101.5625</c:v>
                </c:pt>
                <c:pt idx="276123">
                  <c:v>103.027344</c:v>
                </c:pt>
                <c:pt idx="276124">
                  <c:v>88.37890619999993</c:v>
                </c:pt>
                <c:pt idx="276125">
                  <c:v>45.0439453</c:v>
                </c:pt>
                <c:pt idx="276126">
                  <c:v>-11.9628906</c:v>
                </c:pt>
                <c:pt idx="276127">
                  <c:v>-59.6923828</c:v>
                </c:pt>
                <c:pt idx="276128">
                  <c:v>-94.7265625</c:v>
                </c:pt>
                <c:pt idx="276129">
                  <c:v>-101.806641</c:v>
                </c:pt>
                <c:pt idx="276130">
                  <c:v>-92.89550779999998</c:v>
                </c:pt>
                <c:pt idx="276131">
                  <c:v>-53.1005859</c:v>
                </c:pt>
                <c:pt idx="276132">
                  <c:v>1.22070312</c:v>
                </c:pt>
                <c:pt idx="276133">
                  <c:v>45.5322266</c:v>
                </c:pt>
                <c:pt idx="276134">
                  <c:v>88.13476559999998</c:v>
                </c:pt>
                <c:pt idx="276135">
                  <c:v>109.008789</c:v>
                </c:pt>
                <c:pt idx="276136">
                  <c:v>97.1679688</c:v>
                </c:pt>
                <c:pt idx="276137">
                  <c:v>52.3681641</c:v>
                </c:pt>
                <c:pt idx="276138">
                  <c:v>3.17382812</c:v>
                </c:pt>
                <c:pt idx="276139">
                  <c:v>-52.6123047</c:v>
                </c:pt>
                <c:pt idx="276140">
                  <c:v>-95.5810547</c:v>
                </c:pt>
                <c:pt idx="276141">
                  <c:v>-109.008789</c:v>
                </c:pt>
                <c:pt idx="276142">
                  <c:v>-98.87695309999998</c:v>
                </c:pt>
                <c:pt idx="276143">
                  <c:v>-48.0957031</c:v>
                </c:pt>
                <c:pt idx="276144">
                  <c:v>0.732421875</c:v>
                </c:pt>
                <c:pt idx="276145">
                  <c:v>53.1005859</c:v>
                </c:pt>
                <c:pt idx="276146">
                  <c:v>91.0644531</c:v>
                </c:pt>
                <c:pt idx="276147">
                  <c:v>111.816406</c:v>
                </c:pt>
                <c:pt idx="276148">
                  <c:v>91.0644531</c:v>
                </c:pt>
                <c:pt idx="276149">
                  <c:v>56.3964844</c:v>
                </c:pt>
                <c:pt idx="276150">
                  <c:v>6.835937499999997</c:v>
                </c:pt>
                <c:pt idx="276151">
                  <c:v>-47.3632812</c:v>
                </c:pt>
                <c:pt idx="276152">
                  <c:v>-86.7919922</c:v>
                </c:pt>
                <c:pt idx="276153">
                  <c:v>-103.759766</c:v>
                </c:pt>
                <c:pt idx="276154">
                  <c:v>-96.92382809999998</c:v>
                </c:pt>
                <c:pt idx="276155">
                  <c:v>-66.52832029999998</c:v>
                </c:pt>
                <c:pt idx="276156">
                  <c:v>-2.19726562</c:v>
                </c:pt>
                <c:pt idx="276157">
                  <c:v>41.5039062</c:v>
                </c:pt>
                <c:pt idx="276158">
                  <c:v>83.4960938</c:v>
                </c:pt>
                <c:pt idx="276159">
                  <c:v>107.299805</c:v>
                </c:pt>
                <c:pt idx="276160">
                  <c:v>100.585938</c:v>
                </c:pt>
                <c:pt idx="276161">
                  <c:v>70.0683594</c:v>
                </c:pt>
                <c:pt idx="276162">
                  <c:v>14.5263672</c:v>
                </c:pt>
                <c:pt idx="276163">
                  <c:v>-38.9404297</c:v>
                </c:pt>
                <c:pt idx="276164">
                  <c:v>-78.6132812</c:v>
                </c:pt>
                <c:pt idx="276165">
                  <c:v>-103.759766</c:v>
                </c:pt>
                <c:pt idx="276166">
                  <c:v>-87.6464844</c:v>
                </c:pt>
                <c:pt idx="276167">
                  <c:v>-59.9365234</c:v>
                </c:pt>
                <c:pt idx="276168">
                  <c:v>-17.9443359</c:v>
                </c:pt>
                <c:pt idx="276169">
                  <c:v>36.6210938</c:v>
                </c:pt>
                <c:pt idx="276170">
                  <c:v>79.7119141</c:v>
                </c:pt>
                <c:pt idx="276171">
                  <c:v>104.125977</c:v>
                </c:pt>
                <c:pt idx="276172">
                  <c:v>96.4355469</c:v>
                </c:pt>
                <c:pt idx="276173">
                  <c:v>71.0449219</c:v>
                </c:pt>
                <c:pt idx="276174">
                  <c:v>23.1933594</c:v>
                </c:pt>
                <c:pt idx="276175">
                  <c:v>-23.8037109</c:v>
                </c:pt>
                <c:pt idx="276176">
                  <c:v>-77.27050779999998</c:v>
                </c:pt>
                <c:pt idx="276177">
                  <c:v>-110.229492</c:v>
                </c:pt>
                <c:pt idx="276178">
                  <c:v>-105.957031</c:v>
                </c:pt>
                <c:pt idx="276179">
                  <c:v>-75.0732422</c:v>
                </c:pt>
                <c:pt idx="276180">
                  <c:v>-23.1933594</c:v>
                </c:pt>
                <c:pt idx="276181">
                  <c:v>33.6914062</c:v>
                </c:pt>
                <c:pt idx="276182">
                  <c:v>78.12499999999998</c:v>
                </c:pt>
                <c:pt idx="276183">
                  <c:v>107.543945</c:v>
                </c:pt>
                <c:pt idx="276184">
                  <c:v>101.318359</c:v>
                </c:pt>
                <c:pt idx="276185">
                  <c:v>78.0029297</c:v>
                </c:pt>
                <c:pt idx="276186">
                  <c:v>31.8603516</c:v>
                </c:pt>
                <c:pt idx="276187">
                  <c:v>-23.6816406</c:v>
                </c:pt>
                <c:pt idx="276188">
                  <c:v>-72.7539062</c:v>
                </c:pt>
                <c:pt idx="276189">
                  <c:v>-98.9990234</c:v>
                </c:pt>
                <c:pt idx="276190">
                  <c:v>-99.60937499999996</c:v>
                </c:pt>
                <c:pt idx="276191">
                  <c:v>-70.4345703</c:v>
                </c:pt>
                <c:pt idx="276192">
                  <c:v>-31.4941406</c:v>
                </c:pt>
                <c:pt idx="276193">
                  <c:v>14.7705078</c:v>
                </c:pt>
                <c:pt idx="276194">
                  <c:v>71.8994141</c:v>
                </c:pt>
                <c:pt idx="276195">
                  <c:v>103.027344</c:v>
                </c:pt>
                <c:pt idx="276196">
                  <c:v>108.520508</c:v>
                </c:pt>
                <c:pt idx="276197">
                  <c:v>82.03125</c:v>
                </c:pt>
                <c:pt idx="276198">
                  <c:v>33.0810547</c:v>
                </c:pt>
                <c:pt idx="276199">
                  <c:v>-21.9726562</c:v>
                </c:pt>
                <c:pt idx="276200">
                  <c:v>-66.52832029999998</c:v>
                </c:pt>
                <c:pt idx="276201">
                  <c:v>-92.89550779999998</c:v>
                </c:pt>
                <c:pt idx="276202">
                  <c:v>-100.708008</c:v>
                </c:pt>
                <c:pt idx="276203">
                  <c:v>-82.88574219999992</c:v>
                </c:pt>
                <c:pt idx="276204">
                  <c:v>-39.0625</c:v>
                </c:pt>
                <c:pt idx="276205">
                  <c:v>18.3105469</c:v>
                </c:pt>
                <c:pt idx="276206">
                  <c:v>66.2841797</c:v>
                </c:pt>
                <c:pt idx="276207">
                  <c:v>99.60937499999996</c:v>
                </c:pt>
                <c:pt idx="276208">
                  <c:v>102.783203</c:v>
                </c:pt>
                <c:pt idx="276209">
                  <c:v>80.5664062</c:v>
                </c:pt>
                <c:pt idx="276210">
                  <c:v>38.5742188</c:v>
                </c:pt>
                <c:pt idx="276211">
                  <c:v>-9.033203119999997</c:v>
                </c:pt>
                <c:pt idx="276212">
                  <c:v>-61.2792969</c:v>
                </c:pt>
                <c:pt idx="276213">
                  <c:v>-94.3603516</c:v>
                </c:pt>
                <c:pt idx="276214">
                  <c:v>-104.736328</c:v>
                </c:pt>
                <c:pt idx="276215">
                  <c:v>-78.8574219</c:v>
                </c:pt>
                <c:pt idx="276216">
                  <c:v>-37.4755859</c:v>
                </c:pt>
                <c:pt idx="276217">
                  <c:v>8.05664062</c:v>
                </c:pt>
                <c:pt idx="276218">
                  <c:v>55.1757812</c:v>
                </c:pt>
                <c:pt idx="276219">
                  <c:v>86.7919922</c:v>
                </c:pt>
                <c:pt idx="276220">
                  <c:v>109.25293</c:v>
                </c:pt>
                <c:pt idx="276221">
                  <c:v>92.77343749999996</c:v>
                </c:pt>
                <c:pt idx="276222">
                  <c:v>45.1660156</c:v>
                </c:pt>
                <c:pt idx="276223">
                  <c:v>-11.3525391</c:v>
                </c:pt>
                <c:pt idx="276224">
                  <c:v>-51.39160159999999</c:v>
                </c:pt>
                <c:pt idx="276225">
                  <c:v>-88.7451172</c:v>
                </c:pt>
                <c:pt idx="276226">
                  <c:v>-107.055664</c:v>
                </c:pt>
                <c:pt idx="276227">
                  <c:v>-91.1865234</c:v>
                </c:pt>
                <c:pt idx="276228">
                  <c:v>-54.6875</c:v>
                </c:pt>
                <c:pt idx="276229">
                  <c:v>1.953125</c:v>
                </c:pt>
                <c:pt idx="276230">
                  <c:v>56.640625</c:v>
                </c:pt>
                <c:pt idx="276231">
                  <c:v>93.1396484</c:v>
                </c:pt>
                <c:pt idx="276232">
                  <c:v>102.905273</c:v>
                </c:pt>
                <c:pt idx="276233">
                  <c:v>91.9189453</c:v>
                </c:pt>
                <c:pt idx="276234">
                  <c:v>53.9550781</c:v>
                </c:pt>
                <c:pt idx="276235">
                  <c:v>-1.09863281</c:v>
                </c:pt>
                <c:pt idx="276236">
                  <c:v>-55.1757812</c:v>
                </c:pt>
                <c:pt idx="276237">
                  <c:v>-87.890625</c:v>
                </c:pt>
                <c:pt idx="276238">
                  <c:v>-106.811523</c:v>
                </c:pt>
                <c:pt idx="276239">
                  <c:v>-94.97070309999998</c:v>
                </c:pt>
                <c:pt idx="276240">
                  <c:v>-53.34472659999999</c:v>
                </c:pt>
                <c:pt idx="276241">
                  <c:v>-2.44140625</c:v>
                </c:pt>
                <c:pt idx="276242">
                  <c:v>44.4335938</c:v>
                </c:pt>
                <c:pt idx="276243">
                  <c:v>82.3974609</c:v>
                </c:pt>
                <c:pt idx="276244">
                  <c:v>103.027344</c:v>
                </c:pt>
                <c:pt idx="276245">
                  <c:v>92.2851562</c:v>
                </c:pt>
                <c:pt idx="276246">
                  <c:v>59.81445309999999</c:v>
                </c:pt>
                <c:pt idx="276247">
                  <c:v>4.15039062</c:v>
                </c:pt>
                <c:pt idx="276248">
                  <c:v>-46.2646484</c:v>
                </c:pt>
                <c:pt idx="276249">
                  <c:v>-78.4912109</c:v>
                </c:pt>
                <c:pt idx="276250">
                  <c:v>-96.0693359</c:v>
                </c:pt>
                <c:pt idx="276251">
                  <c:v>-94.6044922</c:v>
                </c:pt>
                <c:pt idx="276252">
                  <c:v>-67.38281249999996</c:v>
                </c:pt>
                <c:pt idx="276253">
                  <c:v>-14.2822266</c:v>
                </c:pt>
                <c:pt idx="276254">
                  <c:v>47.6074219</c:v>
                </c:pt>
                <c:pt idx="276255">
                  <c:v>88.5009766</c:v>
                </c:pt>
                <c:pt idx="276256">
                  <c:v>108.398438</c:v>
                </c:pt>
                <c:pt idx="276257">
                  <c:v>98.63281249999996</c:v>
                </c:pt>
                <c:pt idx="276258">
                  <c:v>58.59375</c:v>
                </c:pt>
                <c:pt idx="276259">
                  <c:v>13.0615234</c:v>
                </c:pt>
                <c:pt idx="276260">
                  <c:v>-37.4755859</c:v>
                </c:pt>
                <c:pt idx="276261">
                  <c:v>-87.7685547</c:v>
                </c:pt>
                <c:pt idx="276262">
                  <c:v>-102.539062</c:v>
                </c:pt>
                <c:pt idx="276263">
                  <c:v>-98.87695309999998</c:v>
                </c:pt>
                <c:pt idx="276264">
                  <c:v>-65.55175779999998</c:v>
                </c:pt>
                <c:pt idx="276265">
                  <c:v>-15.625</c:v>
                </c:pt>
                <c:pt idx="276266">
                  <c:v>36.1328125</c:v>
                </c:pt>
                <c:pt idx="276267">
                  <c:v>78.7353516</c:v>
                </c:pt>
                <c:pt idx="276268">
                  <c:v>101.5625</c:v>
                </c:pt>
                <c:pt idx="276269">
                  <c:v>109.008789</c:v>
                </c:pt>
                <c:pt idx="276270">
                  <c:v>75.9277344</c:v>
                </c:pt>
                <c:pt idx="276271">
                  <c:v>26.9775391</c:v>
                </c:pt>
                <c:pt idx="276272">
                  <c:v>-34.9121094</c:v>
                </c:pt>
                <c:pt idx="276273">
                  <c:v>-79.34570309999998</c:v>
                </c:pt>
                <c:pt idx="276274">
                  <c:v>-102.050781</c:v>
                </c:pt>
                <c:pt idx="276275">
                  <c:v>-110.107422</c:v>
                </c:pt>
                <c:pt idx="276276">
                  <c:v>-72.6318359</c:v>
                </c:pt>
                <c:pt idx="276277">
                  <c:v>-28.44238279999998</c:v>
                </c:pt>
                <c:pt idx="276278">
                  <c:v>27.7099609</c:v>
                </c:pt>
                <c:pt idx="276279">
                  <c:v>70.67871089999993</c:v>
                </c:pt>
                <c:pt idx="276280">
                  <c:v>92.77343749999996</c:v>
                </c:pt>
                <c:pt idx="276281">
                  <c:v>101.318359</c:v>
                </c:pt>
                <c:pt idx="276282">
                  <c:v>77.27050779999998</c:v>
                </c:pt>
                <c:pt idx="276283">
                  <c:v>30.3955078</c:v>
                </c:pt>
                <c:pt idx="276284">
                  <c:v>-35.5224609</c:v>
                </c:pt>
                <c:pt idx="276285">
                  <c:v>-72.1435547</c:v>
                </c:pt>
                <c:pt idx="276286">
                  <c:v>-100.097656</c:v>
                </c:pt>
                <c:pt idx="276287">
                  <c:v>-101.5625</c:v>
                </c:pt>
                <c:pt idx="276288">
                  <c:v>-76.0498047</c:v>
                </c:pt>
                <c:pt idx="276289">
                  <c:v>-33.44726559999999</c:v>
                </c:pt>
                <c:pt idx="276290">
                  <c:v>23.5595703</c:v>
                </c:pt>
                <c:pt idx="276291">
                  <c:v>69.45800779999998</c:v>
                </c:pt>
                <c:pt idx="276292">
                  <c:v>107.666016</c:v>
                </c:pt>
                <c:pt idx="276293">
                  <c:v>107.666016</c:v>
                </c:pt>
                <c:pt idx="276294">
                  <c:v>89.84375</c:v>
                </c:pt>
                <c:pt idx="276295">
                  <c:v>43.7011719</c:v>
                </c:pt>
                <c:pt idx="276296">
                  <c:v>-11.8408203</c:v>
                </c:pt>
                <c:pt idx="276297">
                  <c:v>-61.8896484</c:v>
                </c:pt>
                <c:pt idx="276298">
                  <c:v>-96.3134766</c:v>
                </c:pt>
                <c:pt idx="276299">
                  <c:v>-103.881836</c:v>
                </c:pt>
                <c:pt idx="276300">
                  <c:v>-83.3740234</c:v>
                </c:pt>
                <c:pt idx="276301">
                  <c:v>-40.0390625</c:v>
                </c:pt>
                <c:pt idx="276302">
                  <c:v>11.3525391</c:v>
                </c:pt>
                <c:pt idx="276303">
                  <c:v>62.2558594</c:v>
                </c:pt>
                <c:pt idx="276304">
                  <c:v>99.3652344</c:v>
                </c:pt>
                <c:pt idx="276305">
                  <c:v>104.248047</c:v>
                </c:pt>
                <c:pt idx="276306">
                  <c:v>73.85253909999996</c:v>
                </c:pt>
                <c:pt idx="276307">
                  <c:v>44.1894531</c:v>
                </c:pt>
                <c:pt idx="276308">
                  <c:v>-4.51660156</c:v>
                </c:pt>
                <c:pt idx="276309">
                  <c:v>-59.9365234</c:v>
                </c:pt>
                <c:pt idx="276310">
                  <c:v>-91.4306641</c:v>
                </c:pt>
                <c:pt idx="276311">
                  <c:v>-112.060547</c:v>
                </c:pt>
                <c:pt idx="276312">
                  <c:v>-88.5009766</c:v>
                </c:pt>
                <c:pt idx="276313">
                  <c:v>-45.5322266</c:v>
                </c:pt>
                <c:pt idx="276314">
                  <c:v>5.73730469</c:v>
                </c:pt>
                <c:pt idx="276315">
                  <c:v>59.3261719</c:v>
                </c:pt>
                <c:pt idx="276316">
                  <c:v>91.796875</c:v>
                </c:pt>
                <c:pt idx="276317">
                  <c:v>102.783203</c:v>
                </c:pt>
                <c:pt idx="276318">
                  <c:v>83.2519531</c:v>
                </c:pt>
                <c:pt idx="276319">
                  <c:v>47.9736328</c:v>
                </c:pt>
                <c:pt idx="276320">
                  <c:v>-3.17382812</c:v>
                </c:pt>
                <c:pt idx="276321">
                  <c:v>-52.734375</c:v>
                </c:pt>
                <c:pt idx="276322">
                  <c:v>-93.38378909999996</c:v>
                </c:pt>
                <c:pt idx="276323">
                  <c:v>-106.811523</c:v>
                </c:pt>
                <c:pt idx="276324">
                  <c:v>-86.3037109</c:v>
                </c:pt>
                <c:pt idx="276325">
                  <c:v>-47.4853516</c:v>
                </c:pt>
                <c:pt idx="276326">
                  <c:v>4.51660156</c:v>
                </c:pt>
                <c:pt idx="276327">
                  <c:v>49.0722656</c:v>
                </c:pt>
                <c:pt idx="276328">
                  <c:v>85.3271484</c:v>
                </c:pt>
                <c:pt idx="276329">
                  <c:v>104.370117</c:v>
                </c:pt>
                <c:pt idx="276330">
                  <c:v>93.01757809999998</c:v>
                </c:pt>
                <c:pt idx="276331">
                  <c:v>61.6455078</c:v>
                </c:pt>
                <c:pt idx="276332">
                  <c:v>7.08007812</c:v>
                </c:pt>
                <c:pt idx="276333">
                  <c:v>-45.6542969</c:v>
                </c:pt>
                <c:pt idx="276334">
                  <c:v>-82.88574219999992</c:v>
                </c:pt>
                <c:pt idx="276335">
                  <c:v>-109.008789</c:v>
                </c:pt>
                <c:pt idx="276336">
                  <c:v>-96.4355469</c:v>
                </c:pt>
                <c:pt idx="276337">
                  <c:v>-60.3027344</c:v>
                </c:pt>
                <c:pt idx="276338">
                  <c:v>-13.4277344</c:v>
                </c:pt>
                <c:pt idx="276339">
                  <c:v>37.2314453</c:v>
                </c:pt>
                <c:pt idx="276340">
                  <c:v>85.20507809999994</c:v>
                </c:pt>
                <c:pt idx="276341">
                  <c:v>101.074219</c:v>
                </c:pt>
                <c:pt idx="276342">
                  <c:v>98.38867190000001</c:v>
                </c:pt>
                <c:pt idx="276343">
                  <c:v>61.0351562</c:v>
                </c:pt>
                <c:pt idx="276344">
                  <c:v>12.0849609</c:v>
                </c:pt>
                <c:pt idx="276345">
                  <c:v>-42.8466797</c:v>
                </c:pt>
                <c:pt idx="276346">
                  <c:v>-93.01757809999998</c:v>
                </c:pt>
                <c:pt idx="276347">
                  <c:v>-106.567383</c:v>
                </c:pt>
                <c:pt idx="276348">
                  <c:v>-92.4072266</c:v>
                </c:pt>
                <c:pt idx="276349">
                  <c:v>-68.1152344</c:v>
                </c:pt>
                <c:pt idx="276350">
                  <c:v>-14.4042969</c:v>
                </c:pt>
                <c:pt idx="276351">
                  <c:v>44.55566409999999</c:v>
                </c:pt>
                <c:pt idx="276352">
                  <c:v>86.3037109</c:v>
                </c:pt>
                <c:pt idx="276353">
                  <c:v>103.881836</c:v>
                </c:pt>
                <c:pt idx="276354">
                  <c:v>98.87695309999998</c:v>
                </c:pt>
                <c:pt idx="276355">
                  <c:v>66.0400391</c:v>
                </c:pt>
                <c:pt idx="276356">
                  <c:v>17.0898438</c:v>
                </c:pt>
                <c:pt idx="276357">
                  <c:v>-36.2548828</c:v>
                </c:pt>
                <c:pt idx="276358">
                  <c:v>-83.12988279999993</c:v>
                </c:pt>
                <c:pt idx="276359">
                  <c:v>-100.952148</c:v>
                </c:pt>
                <c:pt idx="276360">
                  <c:v>-93.6279297</c:v>
                </c:pt>
                <c:pt idx="276361">
                  <c:v>-66.7724609</c:v>
                </c:pt>
                <c:pt idx="276362">
                  <c:v>-23.9257812</c:v>
                </c:pt>
                <c:pt idx="276363">
                  <c:v>29.4189453</c:v>
                </c:pt>
                <c:pt idx="276364">
                  <c:v>81.9091797</c:v>
                </c:pt>
                <c:pt idx="276365">
                  <c:v>110.229492</c:v>
                </c:pt>
                <c:pt idx="276366">
                  <c:v>101.928711</c:v>
                </c:pt>
                <c:pt idx="276367">
                  <c:v>70.55664059999998</c:v>
                </c:pt>
                <c:pt idx="276368">
                  <c:v>20.2636719</c:v>
                </c:pt>
                <c:pt idx="276369">
                  <c:v>-33.81347659999999</c:v>
                </c:pt>
                <c:pt idx="276370">
                  <c:v>-76.4160156</c:v>
                </c:pt>
                <c:pt idx="276371">
                  <c:v>-98.5107422</c:v>
                </c:pt>
                <c:pt idx="276372">
                  <c:v>-92.89550779999998</c:v>
                </c:pt>
                <c:pt idx="276373">
                  <c:v>-70.1904297</c:v>
                </c:pt>
                <c:pt idx="276374">
                  <c:v>-26.6113281</c:v>
                </c:pt>
                <c:pt idx="276375">
                  <c:v>32.1044922</c:v>
                </c:pt>
                <c:pt idx="276376">
                  <c:v>71.7773438</c:v>
                </c:pt>
                <c:pt idx="276377">
                  <c:v>99.60937499999996</c:v>
                </c:pt>
                <c:pt idx="276378">
                  <c:v>102.050781</c:v>
                </c:pt>
                <c:pt idx="276379">
                  <c:v>77.63671879999995</c:v>
                </c:pt>
                <c:pt idx="276380">
                  <c:v>31.0058594</c:v>
                </c:pt>
                <c:pt idx="276381">
                  <c:v>-25.1464844</c:v>
                </c:pt>
                <c:pt idx="276382">
                  <c:v>-71.6552734</c:v>
                </c:pt>
                <c:pt idx="276383">
                  <c:v>-107.421875</c:v>
                </c:pt>
                <c:pt idx="276384">
                  <c:v>-103.637695</c:v>
                </c:pt>
                <c:pt idx="276385">
                  <c:v>-70.55664059999998</c:v>
                </c:pt>
                <c:pt idx="276386">
                  <c:v>-32.3486328</c:v>
                </c:pt>
                <c:pt idx="276387">
                  <c:v>21.1181641</c:v>
                </c:pt>
                <c:pt idx="276388">
                  <c:v>65.7958984</c:v>
                </c:pt>
                <c:pt idx="276389">
                  <c:v>101.806641</c:v>
                </c:pt>
                <c:pt idx="276390">
                  <c:v>104.980469</c:v>
                </c:pt>
                <c:pt idx="276391">
                  <c:v>80.4443359</c:v>
                </c:pt>
                <c:pt idx="276392">
                  <c:v>43.3349609</c:v>
                </c:pt>
                <c:pt idx="276393">
                  <c:v>-13.7939453</c:v>
                </c:pt>
                <c:pt idx="276394">
                  <c:v>-65.7958984</c:v>
                </c:pt>
                <c:pt idx="276395">
                  <c:v>-100.830078</c:v>
                </c:pt>
                <c:pt idx="276396">
                  <c:v>-105.34668</c:v>
                </c:pt>
                <c:pt idx="276397">
                  <c:v>-84.7167969</c:v>
                </c:pt>
                <c:pt idx="276398">
                  <c:v>-42.96875</c:v>
                </c:pt>
                <c:pt idx="276399">
                  <c:v>12.5732422</c:v>
                </c:pt>
                <c:pt idx="276400">
                  <c:v>62.5</c:v>
                </c:pt>
                <c:pt idx="276401">
                  <c:v>97.65625</c:v>
                </c:pt>
                <c:pt idx="276402">
                  <c:v>111.206055</c:v>
                </c:pt>
                <c:pt idx="276403">
                  <c:v>90.33203119999993</c:v>
                </c:pt>
                <c:pt idx="276404">
                  <c:v>45.4101562</c:v>
                </c:pt>
                <c:pt idx="276405">
                  <c:v>-10.9863281</c:v>
                </c:pt>
                <c:pt idx="276406">
                  <c:v>-62.3779297</c:v>
                </c:pt>
                <c:pt idx="276407">
                  <c:v>-93.1396484</c:v>
                </c:pt>
                <c:pt idx="276408">
                  <c:v>-103.759766</c:v>
                </c:pt>
                <c:pt idx="276409">
                  <c:v>-87.15820309999998</c:v>
                </c:pt>
                <c:pt idx="276410">
                  <c:v>-44.921875</c:v>
                </c:pt>
                <c:pt idx="276411">
                  <c:v>8.42285156</c:v>
                </c:pt>
                <c:pt idx="276412">
                  <c:v>56.2744141</c:v>
                </c:pt>
                <c:pt idx="276413">
                  <c:v>92.89550779999998</c:v>
                </c:pt>
                <c:pt idx="276414">
                  <c:v>107.421875</c:v>
                </c:pt>
                <c:pt idx="276415">
                  <c:v>85.20507809999994</c:v>
                </c:pt>
                <c:pt idx="276416">
                  <c:v>45.2880859</c:v>
                </c:pt>
                <c:pt idx="276417">
                  <c:v>-2.31933594</c:v>
                </c:pt>
                <c:pt idx="276418">
                  <c:v>-50.78125</c:v>
                </c:pt>
                <c:pt idx="276419">
                  <c:v>-90.57617190000001</c:v>
                </c:pt>
                <c:pt idx="276420">
                  <c:v>-109.863281</c:v>
                </c:pt>
                <c:pt idx="276421">
                  <c:v>-93.1396484</c:v>
                </c:pt>
                <c:pt idx="276422">
                  <c:v>-56.2744141</c:v>
                </c:pt>
                <c:pt idx="276423">
                  <c:v>-1.58691406</c:v>
                </c:pt>
                <c:pt idx="276424">
                  <c:v>47.4853516</c:v>
                </c:pt>
                <c:pt idx="276425">
                  <c:v>88.0126953</c:v>
                </c:pt>
                <c:pt idx="276426">
                  <c:v>105.957031</c:v>
                </c:pt>
                <c:pt idx="276427">
                  <c:v>87.7685547</c:v>
                </c:pt>
                <c:pt idx="276428">
                  <c:v>57.2509766</c:v>
                </c:pt>
                <c:pt idx="276429">
                  <c:v>9.033203119999997</c:v>
                </c:pt>
                <c:pt idx="276430">
                  <c:v>-48.2177734</c:v>
                </c:pt>
                <c:pt idx="276431">
                  <c:v>-92.1630859</c:v>
                </c:pt>
                <c:pt idx="276432">
                  <c:v>-105.224609</c:v>
                </c:pt>
                <c:pt idx="276433">
                  <c:v>-95.9472656</c:v>
                </c:pt>
                <c:pt idx="276434">
                  <c:v>-55.6640625</c:v>
                </c:pt>
                <c:pt idx="276435">
                  <c:v>-6.59179688</c:v>
                </c:pt>
                <c:pt idx="276436">
                  <c:v>45.4101562</c:v>
                </c:pt>
                <c:pt idx="276437">
                  <c:v>88.9892578</c:v>
                </c:pt>
                <c:pt idx="276438">
                  <c:v>104.858398</c:v>
                </c:pt>
                <c:pt idx="276439">
                  <c:v>99.1210938</c:v>
                </c:pt>
                <c:pt idx="276440">
                  <c:v>60.4248047</c:v>
                </c:pt>
                <c:pt idx="276441">
                  <c:v>9.64355469</c:v>
                </c:pt>
                <c:pt idx="276442">
                  <c:v>-43.0908203</c:v>
                </c:pt>
                <c:pt idx="276443">
                  <c:v>-81.66503909999996</c:v>
                </c:pt>
                <c:pt idx="276444">
                  <c:v>-101.196289</c:v>
                </c:pt>
                <c:pt idx="276445">
                  <c:v>-100.463867</c:v>
                </c:pt>
                <c:pt idx="276446">
                  <c:v>-64.453125</c:v>
                </c:pt>
                <c:pt idx="276447">
                  <c:v>-22.3388672</c:v>
                </c:pt>
                <c:pt idx="276448">
                  <c:v>34.7900391</c:v>
                </c:pt>
                <c:pt idx="276449">
                  <c:v>81.5429688</c:v>
                </c:pt>
                <c:pt idx="276450">
                  <c:v>104.858398</c:v>
                </c:pt>
                <c:pt idx="276451">
                  <c:v>100.341797</c:v>
                </c:pt>
                <c:pt idx="276452">
                  <c:v>67.2607422</c:v>
                </c:pt>
                <c:pt idx="276453">
                  <c:v>14.8925781</c:v>
                </c:pt>
                <c:pt idx="276454">
                  <c:v>-30.5175781</c:v>
                </c:pt>
                <c:pt idx="276455">
                  <c:v>-80.4443359</c:v>
                </c:pt>
                <c:pt idx="276456">
                  <c:v>-104.003906</c:v>
                </c:pt>
                <c:pt idx="276457">
                  <c:v>-99.1210938</c:v>
                </c:pt>
                <c:pt idx="276458">
                  <c:v>-69.9462891</c:v>
                </c:pt>
                <c:pt idx="276459">
                  <c:v>-23.9257812</c:v>
                </c:pt>
                <c:pt idx="276460">
                  <c:v>29.0527344</c:v>
                </c:pt>
                <c:pt idx="276461">
                  <c:v>78.8574219</c:v>
                </c:pt>
                <c:pt idx="276462">
                  <c:v>101.68457</c:v>
                </c:pt>
                <c:pt idx="276463">
                  <c:v>100.830078</c:v>
                </c:pt>
                <c:pt idx="276464">
                  <c:v>72.50976559999998</c:v>
                </c:pt>
                <c:pt idx="276465">
                  <c:v>17.2119141</c:v>
                </c:pt>
                <c:pt idx="276466">
                  <c:v>-35.0341797</c:v>
                </c:pt>
                <c:pt idx="276467">
                  <c:v>-84.3505859</c:v>
                </c:pt>
                <c:pt idx="276468">
                  <c:v>-107.055664</c:v>
                </c:pt>
                <c:pt idx="276469">
                  <c:v>-98.38867190000001</c:v>
                </c:pt>
                <c:pt idx="276470">
                  <c:v>-79.5898438</c:v>
                </c:pt>
                <c:pt idx="276471">
                  <c:v>-29.9072266</c:v>
                </c:pt>
                <c:pt idx="276472">
                  <c:v>23.4375</c:v>
                </c:pt>
                <c:pt idx="276473">
                  <c:v>74.0966797</c:v>
                </c:pt>
                <c:pt idx="276474">
                  <c:v>107.177734</c:v>
                </c:pt>
                <c:pt idx="276475">
                  <c:v>105.59082</c:v>
                </c:pt>
                <c:pt idx="276476">
                  <c:v>78.0029297</c:v>
                </c:pt>
                <c:pt idx="276477">
                  <c:v>27.4658203</c:v>
                </c:pt>
                <c:pt idx="276478">
                  <c:v>-18.6767578</c:v>
                </c:pt>
                <c:pt idx="276479">
                  <c:v>-68.8476562</c:v>
                </c:pt>
                <c:pt idx="276480">
                  <c:v>-96.5576172</c:v>
                </c:pt>
                <c:pt idx="276481">
                  <c:v>-105.224609</c:v>
                </c:pt>
                <c:pt idx="276482">
                  <c:v>-77.14843749999996</c:v>
                </c:pt>
                <c:pt idx="276483">
                  <c:v>-32.4707031</c:v>
                </c:pt>
                <c:pt idx="276484">
                  <c:v>17.9443359</c:v>
                </c:pt>
                <c:pt idx="276485">
                  <c:v>60.9130859</c:v>
                </c:pt>
                <c:pt idx="276486">
                  <c:v>97.4121094</c:v>
                </c:pt>
                <c:pt idx="276487">
                  <c:v>98.87695309999998</c:v>
                </c:pt>
                <c:pt idx="276488">
                  <c:v>85.8154297</c:v>
                </c:pt>
                <c:pt idx="276489">
                  <c:v>34.7900391</c:v>
                </c:pt>
                <c:pt idx="276490">
                  <c:v>-22.2167969</c:v>
                </c:pt>
                <c:pt idx="276491">
                  <c:v>-65.7958984</c:v>
                </c:pt>
                <c:pt idx="276492">
                  <c:v>-103.393555</c:v>
                </c:pt>
                <c:pt idx="276493">
                  <c:v>-108.764648</c:v>
                </c:pt>
                <c:pt idx="276494">
                  <c:v>-83.984375</c:v>
                </c:pt>
                <c:pt idx="276495">
                  <c:v>-42.4804688</c:v>
                </c:pt>
                <c:pt idx="276496">
                  <c:v>13.9160156</c:v>
                </c:pt>
                <c:pt idx="276497">
                  <c:v>63.9648438</c:v>
                </c:pt>
                <c:pt idx="276498">
                  <c:v>94.97070309999998</c:v>
                </c:pt>
                <c:pt idx="276499">
                  <c:v>103.515625</c:v>
                </c:pt>
                <c:pt idx="276500">
                  <c:v>85.4492188</c:v>
                </c:pt>
                <c:pt idx="276501">
                  <c:v>37.9638672</c:v>
                </c:pt>
                <c:pt idx="276502">
                  <c:v>-15.7470703</c:v>
                </c:pt>
                <c:pt idx="276503">
                  <c:v>-59.4482422</c:v>
                </c:pt>
                <c:pt idx="276504">
                  <c:v>-97.2900391</c:v>
                </c:pt>
                <c:pt idx="276505">
                  <c:v>-107.299805</c:v>
                </c:pt>
                <c:pt idx="276506">
                  <c:v>-87.15820309999998</c:v>
                </c:pt>
                <c:pt idx="276507">
                  <c:v>-45.4101562</c:v>
                </c:pt>
                <c:pt idx="276508">
                  <c:v>0.732421875</c:v>
                </c:pt>
                <c:pt idx="276509">
                  <c:v>59.5703125</c:v>
                </c:pt>
                <c:pt idx="276510">
                  <c:v>95.4589844</c:v>
                </c:pt>
                <c:pt idx="276511">
                  <c:v>102.294922</c:v>
                </c:pt>
                <c:pt idx="276512">
                  <c:v>85.08300779999998</c:v>
                </c:pt>
                <c:pt idx="276513">
                  <c:v>49.6826172</c:v>
                </c:pt>
                <c:pt idx="276514">
                  <c:v>-2.19726562</c:v>
                </c:pt>
                <c:pt idx="276515">
                  <c:v>-51.7578125</c:v>
                </c:pt>
                <c:pt idx="276516">
                  <c:v>-96.80175779999998</c:v>
                </c:pt>
                <c:pt idx="276517">
                  <c:v>-109.741211</c:v>
                </c:pt>
                <c:pt idx="276518">
                  <c:v>-91.55273440000001</c:v>
                </c:pt>
                <c:pt idx="276519">
                  <c:v>-53.34472659999999</c:v>
                </c:pt>
                <c:pt idx="276520">
                  <c:v>-6.59179688</c:v>
                </c:pt>
                <c:pt idx="276521">
                  <c:v>47.9736328</c:v>
                </c:pt>
                <c:pt idx="276522">
                  <c:v>88.0126953</c:v>
                </c:pt>
                <c:pt idx="276523">
                  <c:v>109.741211</c:v>
                </c:pt>
                <c:pt idx="276524">
                  <c:v>100.341797</c:v>
                </c:pt>
                <c:pt idx="276525">
                  <c:v>55.2978516</c:v>
                </c:pt>
                <c:pt idx="276526">
                  <c:v>8.178710939999998</c:v>
                </c:pt>
                <c:pt idx="276527">
                  <c:v>-49.80468749999996</c:v>
                </c:pt>
                <c:pt idx="276528">
                  <c:v>-83.2519531</c:v>
                </c:pt>
                <c:pt idx="276529">
                  <c:v>-111.816406</c:v>
                </c:pt>
                <c:pt idx="276530">
                  <c:v>-100.585938</c:v>
                </c:pt>
                <c:pt idx="276531">
                  <c:v>-56.2744141</c:v>
                </c:pt>
                <c:pt idx="276532">
                  <c:v>-2.56347656</c:v>
                </c:pt>
                <c:pt idx="276533">
                  <c:v>38.8183594</c:v>
                </c:pt>
                <c:pt idx="276534">
                  <c:v>88.8671875</c:v>
                </c:pt>
                <c:pt idx="276535">
                  <c:v>106.567383</c:v>
                </c:pt>
                <c:pt idx="276536">
                  <c:v>97.65625</c:v>
                </c:pt>
                <c:pt idx="276537">
                  <c:v>61.8896484</c:v>
                </c:pt>
                <c:pt idx="276538">
                  <c:v>11.1083984</c:v>
                </c:pt>
                <c:pt idx="276539">
                  <c:v>-43.9453125</c:v>
                </c:pt>
                <c:pt idx="276540">
                  <c:v>-86.5478516</c:v>
                </c:pt>
                <c:pt idx="276541">
                  <c:v>-101.074219</c:v>
                </c:pt>
                <c:pt idx="276542">
                  <c:v>-94.1162109</c:v>
                </c:pt>
                <c:pt idx="276543">
                  <c:v>-61.8896484</c:v>
                </c:pt>
                <c:pt idx="276544">
                  <c:v>-16.2353516</c:v>
                </c:pt>
                <c:pt idx="276545">
                  <c:v>35.0341797</c:v>
                </c:pt>
                <c:pt idx="276546">
                  <c:v>80.8105469</c:v>
                </c:pt>
                <c:pt idx="276547">
                  <c:v>99.85351559999998</c:v>
                </c:pt>
                <c:pt idx="276548">
                  <c:v>96.67968749999996</c:v>
                </c:pt>
                <c:pt idx="276549">
                  <c:v>65.18554690000001</c:v>
                </c:pt>
                <c:pt idx="276550">
                  <c:v>16.2353516</c:v>
                </c:pt>
                <c:pt idx="276551">
                  <c:v>-37.3535156</c:v>
                </c:pt>
                <c:pt idx="276552">
                  <c:v>-83.984375</c:v>
                </c:pt>
                <c:pt idx="276553">
                  <c:v>-98.0224609</c:v>
                </c:pt>
                <c:pt idx="276554">
                  <c:v>-102.783203</c:v>
                </c:pt>
                <c:pt idx="276555">
                  <c:v>-75.19531249999996</c:v>
                </c:pt>
                <c:pt idx="276556">
                  <c:v>-21.8505859</c:v>
                </c:pt>
                <c:pt idx="276557">
                  <c:v>34.7900391</c:v>
                </c:pt>
                <c:pt idx="276558">
                  <c:v>78.36914059999998</c:v>
                </c:pt>
                <c:pt idx="276559">
                  <c:v>97.5341797</c:v>
                </c:pt>
                <c:pt idx="276560">
                  <c:v>97.4121094</c:v>
                </c:pt>
                <c:pt idx="276561">
                  <c:v>71.1669922</c:v>
                </c:pt>
                <c:pt idx="276562">
                  <c:v>23.6816406</c:v>
                </c:pt>
                <c:pt idx="276563">
                  <c:v>-26.2451172</c:v>
                </c:pt>
                <c:pt idx="276564">
                  <c:v>-71.1669922</c:v>
                </c:pt>
                <c:pt idx="276565">
                  <c:v>-100.830078</c:v>
                </c:pt>
                <c:pt idx="276566">
                  <c:v>-103.149414</c:v>
                </c:pt>
                <c:pt idx="276567">
                  <c:v>-74.7070312</c:v>
                </c:pt>
                <c:pt idx="276568">
                  <c:v>-25.7568359</c:v>
                </c:pt>
                <c:pt idx="276569">
                  <c:v>25.5126953</c:v>
                </c:pt>
                <c:pt idx="276570">
                  <c:v>72.0214844</c:v>
                </c:pt>
                <c:pt idx="276571">
                  <c:v>94.6044922</c:v>
                </c:pt>
                <c:pt idx="276572">
                  <c:v>97.0458984</c:v>
                </c:pt>
                <c:pt idx="276573">
                  <c:v>74.0966797</c:v>
                </c:pt>
                <c:pt idx="276574">
                  <c:v>31.7382812</c:v>
                </c:pt>
                <c:pt idx="276575">
                  <c:v>-15.2587891</c:v>
                </c:pt>
                <c:pt idx="276576">
                  <c:v>-68.7255859</c:v>
                </c:pt>
                <c:pt idx="276577">
                  <c:v>-98.75488279999998</c:v>
                </c:pt>
                <c:pt idx="276578">
                  <c:v>-99.60937499999996</c:v>
                </c:pt>
                <c:pt idx="276579">
                  <c:v>-81.5429688</c:v>
                </c:pt>
                <c:pt idx="276580">
                  <c:v>-33.203125</c:v>
                </c:pt>
                <c:pt idx="276581">
                  <c:v>13.4277344</c:v>
                </c:pt>
                <c:pt idx="276582">
                  <c:v>69.0917969</c:v>
                </c:pt>
                <c:pt idx="276583">
                  <c:v>103.881836</c:v>
                </c:pt>
                <c:pt idx="276584">
                  <c:v>106.689453</c:v>
                </c:pt>
                <c:pt idx="276585">
                  <c:v>78.0029297</c:v>
                </c:pt>
                <c:pt idx="276586">
                  <c:v>32.7148438</c:v>
                </c:pt>
                <c:pt idx="276587">
                  <c:v>-20.1416016</c:v>
                </c:pt>
                <c:pt idx="276588">
                  <c:v>-61.5234375</c:v>
                </c:pt>
                <c:pt idx="276589">
                  <c:v>-97.5341797</c:v>
                </c:pt>
                <c:pt idx="276590">
                  <c:v>-105.59082</c:v>
                </c:pt>
                <c:pt idx="276591">
                  <c:v>-84.3505859</c:v>
                </c:pt>
                <c:pt idx="276592">
                  <c:v>-45.5322266</c:v>
                </c:pt>
                <c:pt idx="276593">
                  <c:v>12.2070312</c:v>
                </c:pt>
                <c:pt idx="276594">
                  <c:v>66.40625</c:v>
                </c:pt>
                <c:pt idx="276595">
                  <c:v>98.5107422</c:v>
                </c:pt>
                <c:pt idx="276596">
                  <c:v>110.107422</c:v>
                </c:pt>
                <c:pt idx="276597">
                  <c:v>85.3271484</c:v>
                </c:pt>
                <c:pt idx="276598">
                  <c:v>42.3583984</c:v>
                </c:pt>
                <c:pt idx="276599">
                  <c:v>-2.07519531</c:v>
                </c:pt>
                <c:pt idx="276600">
                  <c:v>-52.734375</c:v>
                </c:pt>
                <c:pt idx="276601">
                  <c:v>-96.67968749999996</c:v>
                </c:pt>
                <c:pt idx="276602">
                  <c:v>-104.248047</c:v>
                </c:pt>
                <c:pt idx="276603">
                  <c:v>-89.5996094</c:v>
                </c:pt>
                <c:pt idx="276604">
                  <c:v>-52.1240234</c:v>
                </c:pt>
                <c:pt idx="276605">
                  <c:v>-2.31933594</c:v>
                </c:pt>
                <c:pt idx="276606">
                  <c:v>55.6640625</c:v>
                </c:pt>
                <c:pt idx="276607">
                  <c:v>92.0410156</c:v>
                </c:pt>
                <c:pt idx="276608">
                  <c:v>106.933594</c:v>
                </c:pt>
                <c:pt idx="276609">
                  <c:v>92.77343749999996</c:v>
                </c:pt>
                <c:pt idx="276610">
                  <c:v>54.8095703</c:v>
                </c:pt>
                <c:pt idx="276611">
                  <c:v>8.66699219</c:v>
                </c:pt>
                <c:pt idx="276612">
                  <c:v>-52.8564453</c:v>
                </c:pt>
                <c:pt idx="276613">
                  <c:v>-94.4824219</c:v>
                </c:pt>
                <c:pt idx="276614">
                  <c:v>-101.074219</c:v>
                </c:pt>
                <c:pt idx="276615">
                  <c:v>-90.94238279999998</c:v>
                </c:pt>
                <c:pt idx="276616">
                  <c:v>-52.4902344</c:v>
                </c:pt>
                <c:pt idx="276617">
                  <c:v>-4.02832031</c:v>
                </c:pt>
                <c:pt idx="276618">
                  <c:v>48.828125</c:v>
                </c:pt>
                <c:pt idx="276619">
                  <c:v>86.5478516</c:v>
                </c:pt>
                <c:pt idx="276620">
                  <c:v>104.980469</c:v>
                </c:pt>
                <c:pt idx="276621">
                  <c:v>95.2148438</c:v>
                </c:pt>
                <c:pt idx="276622">
                  <c:v>53.34472659999999</c:v>
                </c:pt>
                <c:pt idx="276623">
                  <c:v>1.46484375</c:v>
                </c:pt>
                <c:pt idx="276624">
                  <c:v>-50.6591797</c:v>
                </c:pt>
                <c:pt idx="276625">
                  <c:v>-89.5996094</c:v>
                </c:pt>
                <c:pt idx="276626">
                  <c:v>-103.393555</c:v>
                </c:pt>
                <c:pt idx="276627">
                  <c:v>-97.2900391</c:v>
                </c:pt>
                <c:pt idx="276628">
                  <c:v>-64.0869141</c:v>
                </c:pt>
                <c:pt idx="276629">
                  <c:v>-5.98144531</c:v>
                </c:pt>
                <c:pt idx="276630">
                  <c:v>46.0205078</c:v>
                </c:pt>
                <c:pt idx="276631">
                  <c:v>82.5195312</c:v>
                </c:pt>
                <c:pt idx="276632">
                  <c:v>102.905273</c:v>
                </c:pt>
                <c:pt idx="276633">
                  <c:v>95.3369141</c:v>
                </c:pt>
                <c:pt idx="276634">
                  <c:v>60.0585938</c:v>
                </c:pt>
                <c:pt idx="276635">
                  <c:v>8.66699219</c:v>
                </c:pt>
                <c:pt idx="276636">
                  <c:v>-47.9736328</c:v>
                </c:pt>
                <c:pt idx="276637">
                  <c:v>-96.92382809999998</c:v>
                </c:pt>
                <c:pt idx="276638">
                  <c:v>-113.15918</c:v>
                </c:pt>
                <c:pt idx="276639">
                  <c:v>-99.7314453</c:v>
                </c:pt>
                <c:pt idx="276640">
                  <c:v>-69.9462891</c:v>
                </c:pt>
                <c:pt idx="276641">
                  <c:v>-15.8691406</c:v>
                </c:pt>
                <c:pt idx="276642">
                  <c:v>43.3349609</c:v>
                </c:pt>
                <c:pt idx="276643">
                  <c:v>87.03613279999998</c:v>
                </c:pt>
                <c:pt idx="276644">
                  <c:v>105.224609</c:v>
                </c:pt>
                <c:pt idx="276645">
                  <c:v>102.905273</c:v>
                </c:pt>
                <c:pt idx="276646">
                  <c:v>71.1669922</c:v>
                </c:pt>
                <c:pt idx="276647">
                  <c:v>18.0664062</c:v>
                </c:pt>
                <c:pt idx="276648">
                  <c:v>-38.0859375</c:v>
                </c:pt>
                <c:pt idx="276649">
                  <c:v>-84.5947266</c:v>
                </c:pt>
                <c:pt idx="276650">
                  <c:v>-104.003906</c:v>
                </c:pt>
                <c:pt idx="276651">
                  <c:v>-96.5576172</c:v>
                </c:pt>
                <c:pt idx="276652">
                  <c:v>-70.4345703</c:v>
                </c:pt>
                <c:pt idx="276653">
                  <c:v>-23.0712891</c:v>
                </c:pt>
                <c:pt idx="276654">
                  <c:v>25.8789062</c:v>
                </c:pt>
                <c:pt idx="276655">
                  <c:v>74.0966797</c:v>
                </c:pt>
                <c:pt idx="276656">
                  <c:v>108.276367</c:v>
                </c:pt>
                <c:pt idx="276657">
                  <c:v>106.811523</c:v>
                </c:pt>
                <c:pt idx="276658">
                  <c:v>76.17187499999996</c:v>
                </c:pt>
                <c:pt idx="276659">
                  <c:v>26.6113281</c:v>
                </c:pt>
                <c:pt idx="276660">
                  <c:v>-16.9677734</c:v>
                </c:pt>
                <c:pt idx="276661">
                  <c:v>-66.52832029999998</c:v>
                </c:pt>
                <c:pt idx="276662">
                  <c:v>-102.050781</c:v>
                </c:pt>
                <c:pt idx="276663">
                  <c:v>-105.834961</c:v>
                </c:pt>
                <c:pt idx="276664">
                  <c:v>-80.4443359</c:v>
                </c:pt>
                <c:pt idx="276665">
                  <c:v>-32.2265625</c:v>
                </c:pt>
                <c:pt idx="276666">
                  <c:v>21.9726562</c:v>
                </c:pt>
                <c:pt idx="276667">
                  <c:v>74.21875</c:v>
                </c:pt>
                <c:pt idx="276668">
                  <c:v>99.3652344</c:v>
                </c:pt>
                <c:pt idx="276669">
                  <c:v>100.952148</c:v>
                </c:pt>
                <c:pt idx="276670">
                  <c:v>83.7402344</c:v>
                </c:pt>
                <c:pt idx="276671">
                  <c:v>36.7431641</c:v>
                </c:pt>
                <c:pt idx="276672">
                  <c:v>-11.9628906</c:v>
                </c:pt>
                <c:pt idx="276673">
                  <c:v>-64.3310547</c:v>
                </c:pt>
                <c:pt idx="276674">
                  <c:v>-101.074219</c:v>
                </c:pt>
                <c:pt idx="276675">
                  <c:v>-99.7314453</c:v>
                </c:pt>
                <c:pt idx="276676">
                  <c:v>-75.8056641</c:v>
                </c:pt>
                <c:pt idx="276677">
                  <c:v>-36.6210938</c:v>
                </c:pt>
                <c:pt idx="276678">
                  <c:v>18.0664062</c:v>
                </c:pt>
                <c:pt idx="276679">
                  <c:v>67.50488279999998</c:v>
                </c:pt>
                <c:pt idx="276680">
                  <c:v>102.539062</c:v>
                </c:pt>
                <c:pt idx="276681">
                  <c:v>105.224609</c:v>
                </c:pt>
                <c:pt idx="276682">
                  <c:v>88.8671875</c:v>
                </c:pt>
                <c:pt idx="276683">
                  <c:v>47.85156249999999</c:v>
                </c:pt>
                <c:pt idx="276684">
                  <c:v>-9.155273439999998</c:v>
                </c:pt>
                <c:pt idx="276685">
                  <c:v>-57.2509766</c:v>
                </c:pt>
                <c:pt idx="276686">
                  <c:v>-95.9472656</c:v>
                </c:pt>
                <c:pt idx="276687">
                  <c:v>-113.037109</c:v>
                </c:pt>
                <c:pt idx="276688">
                  <c:v>-92.1630859</c:v>
                </c:pt>
                <c:pt idx="276689">
                  <c:v>-45.6542969</c:v>
                </c:pt>
                <c:pt idx="276690">
                  <c:v>5.98144531</c:v>
                </c:pt>
                <c:pt idx="276691">
                  <c:v>55.0537109</c:v>
                </c:pt>
                <c:pt idx="276692">
                  <c:v>90.82031249999996</c:v>
                </c:pt>
                <c:pt idx="276693">
                  <c:v>110.229492</c:v>
                </c:pt>
                <c:pt idx="276694">
                  <c:v>94.3603516</c:v>
                </c:pt>
                <c:pt idx="276695">
                  <c:v>46.5087891</c:v>
                </c:pt>
                <c:pt idx="276696">
                  <c:v>-5.24902344</c:v>
                </c:pt>
                <c:pt idx="276697">
                  <c:v>-53.34472659999999</c:v>
                </c:pt>
                <c:pt idx="276698">
                  <c:v>-95.2148438</c:v>
                </c:pt>
                <c:pt idx="276699">
                  <c:v>-108.154297</c:v>
                </c:pt>
                <c:pt idx="276700">
                  <c:v>-95.2148438</c:v>
                </c:pt>
                <c:pt idx="276701">
                  <c:v>-52.1240234</c:v>
                </c:pt>
                <c:pt idx="276702">
                  <c:v>5.49316406</c:v>
                </c:pt>
                <c:pt idx="276703">
                  <c:v>58.9599609</c:v>
                </c:pt>
                <c:pt idx="276704">
                  <c:v>87.7685547</c:v>
                </c:pt>
                <c:pt idx="276705">
                  <c:v>98.1445312</c:v>
                </c:pt>
                <c:pt idx="276706">
                  <c:v>85.6933594</c:v>
                </c:pt>
                <c:pt idx="276707">
                  <c:v>53.34472659999999</c:v>
                </c:pt>
                <c:pt idx="276708">
                  <c:v>5.859375</c:v>
                </c:pt>
                <c:pt idx="276709">
                  <c:v>-46.1425781</c:v>
                </c:pt>
                <c:pt idx="276710">
                  <c:v>-83.8623047</c:v>
                </c:pt>
                <c:pt idx="276711">
                  <c:v>-101.68457</c:v>
                </c:pt>
                <c:pt idx="276712">
                  <c:v>-89.9658203</c:v>
                </c:pt>
                <c:pt idx="276713">
                  <c:v>-56.2744141</c:v>
                </c:pt>
                <c:pt idx="276714">
                  <c:v>-4.27246094</c:v>
                </c:pt>
                <c:pt idx="276715">
                  <c:v>46.5087891</c:v>
                </c:pt>
                <c:pt idx="276716">
                  <c:v>85.8154297</c:v>
                </c:pt>
                <c:pt idx="276717">
                  <c:v>103.515625</c:v>
                </c:pt>
                <c:pt idx="276718">
                  <c:v>100.219727</c:v>
                </c:pt>
                <c:pt idx="276719">
                  <c:v>62.9882812</c:v>
                </c:pt>
                <c:pt idx="276720">
                  <c:v>11.71875</c:v>
                </c:pt>
                <c:pt idx="276721">
                  <c:v>-38.4521484</c:v>
                </c:pt>
                <c:pt idx="276722">
                  <c:v>-84.5947266</c:v>
                </c:pt>
                <c:pt idx="276723">
                  <c:v>-105.224609</c:v>
                </c:pt>
                <c:pt idx="276724">
                  <c:v>-96.80175779999998</c:v>
                </c:pt>
                <c:pt idx="276725">
                  <c:v>-64.0869141</c:v>
                </c:pt>
                <c:pt idx="276726">
                  <c:v>-7.44628906</c:v>
                </c:pt>
                <c:pt idx="276727">
                  <c:v>39.9169922</c:v>
                </c:pt>
                <c:pt idx="276728">
                  <c:v>85.8154297</c:v>
                </c:pt>
                <c:pt idx="276729">
                  <c:v>103.515625</c:v>
                </c:pt>
                <c:pt idx="276730">
                  <c:v>93.5058594</c:v>
                </c:pt>
                <c:pt idx="276731">
                  <c:v>58.7158203</c:v>
                </c:pt>
                <c:pt idx="276732">
                  <c:v>7.324218749999996</c:v>
                </c:pt>
                <c:pt idx="276733">
                  <c:v>-41.1376953</c:v>
                </c:pt>
                <c:pt idx="276734">
                  <c:v>-81.4208984</c:v>
                </c:pt>
                <c:pt idx="276735">
                  <c:v>-108.642578</c:v>
                </c:pt>
                <c:pt idx="276736">
                  <c:v>-100.219727</c:v>
                </c:pt>
                <c:pt idx="276737">
                  <c:v>-70.0683594</c:v>
                </c:pt>
                <c:pt idx="276738">
                  <c:v>-22.5830078</c:v>
                </c:pt>
                <c:pt idx="276739">
                  <c:v>34.4238281</c:v>
                </c:pt>
                <c:pt idx="276740">
                  <c:v>78.7353516</c:v>
                </c:pt>
                <c:pt idx="276741">
                  <c:v>100.830078</c:v>
                </c:pt>
                <c:pt idx="276742">
                  <c:v>99.2431641</c:v>
                </c:pt>
                <c:pt idx="276743">
                  <c:v>66.65039059999994</c:v>
                </c:pt>
                <c:pt idx="276744">
                  <c:v>20.7519531</c:v>
                </c:pt>
                <c:pt idx="276745">
                  <c:v>-30.3955078</c:v>
                </c:pt>
                <c:pt idx="276746">
                  <c:v>-77.63671879999995</c:v>
                </c:pt>
                <c:pt idx="276747">
                  <c:v>-95.5810547</c:v>
                </c:pt>
                <c:pt idx="276748">
                  <c:v>-96.5576172</c:v>
                </c:pt>
                <c:pt idx="276749">
                  <c:v>-78.7353516</c:v>
                </c:pt>
                <c:pt idx="276750">
                  <c:v>-28.6865234</c:v>
                </c:pt>
                <c:pt idx="276751">
                  <c:v>22.3388672</c:v>
                </c:pt>
                <c:pt idx="276752">
                  <c:v>72.9980469</c:v>
                </c:pt>
                <c:pt idx="276753">
                  <c:v>106.811523</c:v>
                </c:pt>
                <c:pt idx="276754">
                  <c:v>107.788086</c:v>
                </c:pt>
                <c:pt idx="276755">
                  <c:v>76.0498047</c:v>
                </c:pt>
                <c:pt idx="276756">
                  <c:v>20.6298828</c:v>
                </c:pt>
                <c:pt idx="276757">
                  <c:v>-31.98242189999997</c:v>
                </c:pt>
                <c:pt idx="276758">
                  <c:v>-74.8291016</c:v>
                </c:pt>
                <c:pt idx="276759">
                  <c:v>-99.85351559999998</c:v>
                </c:pt>
                <c:pt idx="276760">
                  <c:v>-98.63281249999996</c:v>
                </c:pt>
                <c:pt idx="276761">
                  <c:v>-78.9794922</c:v>
                </c:pt>
                <c:pt idx="276762">
                  <c:v>-26.1230469</c:v>
                </c:pt>
                <c:pt idx="276763">
                  <c:v>28.0761719</c:v>
                </c:pt>
                <c:pt idx="276764">
                  <c:v>69.33593749999996</c:v>
                </c:pt>
                <c:pt idx="276765">
                  <c:v>101.68457</c:v>
                </c:pt>
                <c:pt idx="276766">
                  <c:v>107.910156</c:v>
                </c:pt>
                <c:pt idx="276767">
                  <c:v>81.66503909999996</c:v>
                </c:pt>
                <c:pt idx="276768">
                  <c:v>37.9638672</c:v>
                </c:pt>
                <c:pt idx="276769">
                  <c:v>-25.2685547</c:v>
                </c:pt>
                <c:pt idx="276770">
                  <c:v>-68.1152344</c:v>
                </c:pt>
                <c:pt idx="276771">
                  <c:v>-99.1210938</c:v>
                </c:pt>
                <c:pt idx="276772">
                  <c:v>-104.248047</c:v>
                </c:pt>
                <c:pt idx="276773">
                  <c:v>-83.3740234</c:v>
                </c:pt>
                <c:pt idx="276774">
                  <c:v>-31.0058594</c:v>
                </c:pt>
                <c:pt idx="276775">
                  <c:v>14.2822266</c:v>
                </c:pt>
                <c:pt idx="276776">
                  <c:v>60.3027344</c:v>
                </c:pt>
                <c:pt idx="276777">
                  <c:v>95.4589844</c:v>
                </c:pt>
                <c:pt idx="276778">
                  <c:v>104.980469</c:v>
                </c:pt>
                <c:pt idx="276779">
                  <c:v>82.27539059999994</c:v>
                </c:pt>
                <c:pt idx="276780">
                  <c:v>35.15625</c:v>
                </c:pt>
                <c:pt idx="276781">
                  <c:v>-17.2119141</c:v>
                </c:pt>
                <c:pt idx="276782">
                  <c:v>-70.3125</c:v>
                </c:pt>
                <c:pt idx="276783">
                  <c:v>-95.2148438</c:v>
                </c:pt>
                <c:pt idx="276784">
                  <c:v>-103.393555</c:v>
                </c:pt>
                <c:pt idx="276785">
                  <c:v>-83.0078125</c:v>
                </c:pt>
                <c:pt idx="276786">
                  <c:v>-40.6494141</c:v>
                </c:pt>
                <c:pt idx="276787">
                  <c:v>9.52148438</c:v>
                </c:pt>
                <c:pt idx="276788">
                  <c:v>57.4951172</c:v>
                </c:pt>
                <c:pt idx="276789">
                  <c:v>94.2382812</c:v>
                </c:pt>
                <c:pt idx="276790">
                  <c:v>105.712891</c:v>
                </c:pt>
                <c:pt idx="276791">
                  <c:v>85.08300779999998</c:v>
                </c:pt>
                <c:pt idx="276792">
                  <c:v>49.6826172</c:v>
                </c:pt>
                <c:pt idx="276793">
                  <c:v>0.0</c:v>
                </c:pt>
                <c:pt idx="276794">
                  <c:v>-57.8613281</c:v>
                </c:pt>
                <c:pt idx="276795">
                  <c:v>-87.5244141</c:v>
                </c:pt>
                <c:pt idx="276796">
                  <c:v>-106.933594</c:v>
                </c:pt>
                <c:pt idx="276797">
                  <c:v>-90.82031249999996</c:v>
                </c:pt>
                <c:pt idx="276798">
                  <c:v>-52.0019531</c:v>
                </c:pt>
                <c:pt idx="276799">
                  <c:v>1.58691406</c:v>
                </c:pt>
                <c:pt idx="276800">
                  <c:v>52.6123047</c:v>
                </c:pt>
                <c:pt idx="276801">
                  <c:v>96.0693359</c:v>
                </c:pt>
                <c:pt idx="276802">
                  <c:v>104.858398</c:v>
                </c:pt>
                <c:pt idx="276803">
                  <c:v>91.3085938</c:v>
                </c:pt>
                <c:pt idx="276804">
                  <c:v>53.7109375</c:v>
                </c:pt>
                <c:pt idx="276805">
                  <c:v>3.78417969</c:v>
                </c:pt>
                <c:pt idx="276806">
                  <c:v>-46.0205078</c:v>
                </c:pt>
                <c:pt idx="276807">
                  <c:v>-89.9658203</c:v>
                </c:pt>
                <c:pt idx="276808">
                  <c:v>-102.539062</c:v>
                </c:pt>
                <c:pt idx="276809">
                  <c:v>-93.01757809999998</c:v>
                </c:pt>
                <c:pt idx="276810">
                  <c:v>-53.34472659999999</c:v>
                </c:pt>
                <c:pt idx="276811">
                  <c:v>-4.02832031</c:v>
                </c:pt>
                <c:pt idx="276812">
                  <c:v>45.1660156</c:v>
                </c:pt>
                <c:pt idx="276813">
                  <c:v>83.0078125</c:v>
                </c:pt>
                <c:pt idx="276814">
                  <c:v>104.492188</c:v>
                </c:pt>
                <c:pt idx="276815">
                  <c:v>100.341797</c:v>
                </c:pt>
                <c:pt idx="276816">
                  <c:v>65.7958984</c:v>
                </c:pt>
                <c:pt idx="276817">
                  <c:v>4.15039062</c:v>
                </c:pt>
                <c:pt idx="276818">
                  <c:v>-43.5791016</c:v>
                </c:pt>
                <c:pt idx="276819">
                  <c:v>-83.2519531</c:v>
                </c:pt>
                <c:pt idx="276820">
                  <c:v>-112.792969</c:v>
                </c:pt>
                <c:pt idx="276821">
                  <c:v>-99.60937499999996</c:v>
                </c:pt>
                <c:pt idx="276822">
                  <c:v>-64.2089844</c:v>
                </c:pt>
                <c:pt idx="276823">
                  <c:v>-13.5498047</c:v>
                </c:pt>
                <c:pt idx="276824">
                  <c:v>39.9169922</c:v>
                </c:pt>
                <c:pt idx="276825">
                  <c:v>82.6416016</c:v>
                </c:pt>
                <c:pt idx="276826">
                  <c:v>106.323242</c:v>
                </c:pt>
                <c:pt idx="276827">
                  <c:v>102.539062</c:v>
                </c:pt>
                <c:pt idx="276828">
                  <c:v>61.2792969</c:v>
                </c:pt>
                <c:pt idx="276829">
                  <c:v>15.3808594</c:v>
                </c:pt>
                <c:pt idx="276830">
                  <c:v>-36.2548828</c:v>
                </c:pt>
                <c:pt idx="276831">
                  <c:v>-83.0078125</c:v>
                </c:pt>
                <c:pt idx="276832">
                  <c:v>-97.90039059999998</c:v>
                </c:pt>
                <c:pt idx="276833">
                  <c:v>-98.63281249999996</c:v>
                </c:pt>
                <c:pt idx="276834">
                  <c:v>-66.8945312</c:v>
                </c:pt>
                <c:pt idx="276835">
                  <c:v>-21.9726562</c:v>
                </c:pt>
                <c:pt idx="276836">
                  <c:v>30.2734375</c:v>
                </c:pt>
                <c:pt idx="276837">
                  <c:v>83.2519531</c:v>
                </c:pt>
                <c:pt idx="276838">
                  <c:v>97.1679688</c:v>
                </c:pt>
                <c:pt idx="276839">
                  <c:v>98.9990234</c:v>
                </c:pt>
                <c:pt idx="276840">
                  <c:v>72.9980469</c:v>
                </c:pt>
                <c:pt idx="276841">
                  <c:v>22.7050781</c:v>
                </c:pt>
                <c:pt idx="276842">
                  <c:v>-29.7851562</c:v>
                </c:pt>
                <c:pt idx="276843">
                  <c:v>-73.2421875</c:v>
                </c:pt>
                <c:pt idx="276844">
                  <c:v>-98.5107422</c:v>
                </c:pt>
                <c:pt idx="276845">
                  <c:v>-98.38867190000001</c:v>
                </c:pt>
                <c:pt idx="276846">
                  <c:v>-79.7119141</c:v>
                </c:pt>
                <c:pt idx="276847">
                  <c:v>-31.25</c:v>
                </c:pt>
                <c:pt idx="276848">
                  <c:v>23.3154297</c:v>
                </c:pt>
                <c:pt idx="276849">
                  <c:v>65.3076172</c:v>
                </c:pt>
                <c:pt idx="276850">
                  <c:v>99.7314453</c:v>
                </c:pt>
                <c:pt idx="276851">
                  <c:v>98.87695309999998</c:v>
                </c:pt>
                <c:pt idx="276852">
                  <c:v>76.5380859</c:v>
                </c:pt>
                <c:pt idx="276853">
                  <c:v>33.203125</c:v>
                </c:pt>
                <c:pt idx="276854">
                  <c:v>-14.7705078</c:v>
                </c:pt>
                <c:pt idx="276855">
                  <c:v>-71.8994141</c:v>
                </c:pt>
                <c:pt idx="276856">
                  <c:v>-101.5625</c:v>
                </c:pt>
                <c:pt idx="276857">
                  <c:v>-99.1210938</c:v>
                </c:pt>
                <c:pt idx="276858">
                  <c:v>-80.9326172</c:v>
                </c:pt>
                <c:pt idx="276859">
                  <c:v>-39.1845703</c:v>
                </c:pt>
                <c:pt idx="276860">
                  <c:v>19.1650391</c:v>
                </c:pt>
                <c:pt idx="276861">
                  <c:v>72.7539062</c:v>
                </c:pt>
                <c:pt idx="276862">
                  <c:v>98.1445312</c:v>
                </c:pt>
                <c:pt idx="276863">
                  <c:v>107.788086</c:v>
                </c:pt>
                <c:pt idx="276864">
                  <c:v>83.984375</c:v>
                </c:pt>
                <c:pt idx="276865">
                  <c:v>33.9355469</c:v>
                </c:pt>
                <c:pt idx="276866">
                  <c:v>-14.8925781</c:v>
                </c:pt>
                <c:pt idx="276867">
                  <c:v>-58.83789059999999</c:v>
                </c:pt>
                <c:pt idx="276868">
                  <c:v>-97.4121094</c:v>
                </c:pt>
                <c:pt idx="276869">
                  <c:v>-113.891602</c:v>
                </c:pt>
                <c:pt idx="276870">
                  <c:v>-89.9658203</c:v>
                </c:pt>
                <c:pt idx="276871">
                  <c:v>-48.7060547</c:v>
                </c:pt>
                <c:pt idx="276872">
                  <c:v>6.59179688</c:v>
                </c:pt>
                <c:pt idx="276873">
                  <c:v>58.83789059999999</c:v>
                </c:pt>
                <c:pt idx="276874">
                  <c:v>99.1210938</c:v>
                </c:pt>
                <c:pt idx="276875">
                  <c:v>119.628906</c:v>
                </c:pt>
                <c:pt idx="276876">
                  <c:v>89.11132809999998</c:v>
                </c:pt>
                <c:pt idx="276877">
                  <c:v>39.7949219</c:v>
                </c:pt>
                <c:pt idx="276878">
                  <c:v>-8.05664062</c:v>
                </c:pt>
                <c:pt idx="276879">
                  <c:v>-60.0585938</c:v>
                </c:pt>
                <c:pt idx="276880">
                  <c:v>-93.5058594</c:v>
                </c:pt>
                <c:pt idx="276881">
                  <c:v>-107.421875</c:v>
                </c:pt>
                <c:pt idx="276882">
                  <c:v>-87.6464844</c:v>
                </c:pt>
                <c:pt idx="276883">
                  <c:v>-49.4384766</c:v>
                </c:pt>
                <c:pt idx="276884">
                  <c:v>3.90625</c:v>
                </c:pt>
                <c:pt idx="276885">
                  <c:v>63.9648438</c:v>
                </c:pt>
                <c:pt idx="276886">
                  <c:v>93.9941406</c:v>
                </c:pt>
                <c:pt idx="276887">
                  <c:v>101.806641</c:v>
                </c:pt>
                <c:pt idx="276888">
                  <c:v>87.5244141</c:v>
                </c:pt>
                <c:pt idx="276889">
                  <c:v>49.9267578</c:v>
                </c:pt>
                <c:pt idx="276890">
                  <c:v>-1.83105469</c:v>
                </c:pt>
                <c:pt idx="276891">
                  <c:v>-59.81445309999999</c:v>
                </c:pt>
                <c:pt idx="276892">
                  <c:v>-90.6982422</c:v>
                </c:pt>
                <c:pt idx="276893">
                  <c:v>-100.585938</c:v>
                </c:pt>
                <c:pt idx="276894">
                  <c:v>-83.2519531</c:v>
                </c:pt>
                <c:pt idx="276895">
                  <c:v>-44.0673828</c:v>
                </c:pt>
                <c:pt idx="276896">
                  <c:v>3.05175781</c:v>
                </c:pt>
                <c:pt idx="276897">
                  <c:v>49.5605469</c:v>
                </c:pt>
                <c:pt idx="276898">
                  <c:v>85.3271484</c:v>
                </c:pt>
                <c:pt idx="276899">
                  <c:v>103.637695</c:v>
                </c:pt>
                <c:pt idx="276900">
                  <c:v>90.08789059999998</c:v>
                </c:pt>
                <c:pt idx="276901">
                  <c:v>59.6923828</c:v>
                </c:pt>
                <c:pt idx="276902">
                  <c:v>1.22070312</c:v>
                </c:pt>
                <c:pt idx="276903">
                  <c:v>-54.4433594</c:v>
                </c:pt>
                <c:pt idx="276904">
                  <c:v>-82.27539059999994</c:v>
                </c:pt>
                <c:pt idx="276905">
                  <c:v>-102.539062</c:v>
                </c:pt>
                <c:pt idx="276906">
                  <c:v>-95.703125</c:v>
                </c:pt>
                <c:pt idx="276907">
                  <c:v>-58.59375</c:v>
                </c:pt>
                <c:pt idx="276908">
                  <c:v>-8.91113281</c:v>
                </c:pt>
                <c:pt idx="276909">
                  <c:v>41.2597656</c:v>
                </c:pt>
                <c:pt idx="276910">
                  <c:v>74.5849609</c:v>
                </c:pt>
                <c:pt idx="276911">
                  <c:v>103.637695</c:v>
                </c:pt>
                <c:pt idx="276912">
                  <c:v>96.80175779999998</c:v>
                </c:pt>
                <c:pt idx="276913">
                  <c:v>64.0869141</c:v>
                </c:pt>
                <c:pt idx="276914">
                  <c:v>13.7939453</c:v>
                </c:pt>
                <c:pt idx="276915">
                  <c:v>-37.4755859</c:v>
                </c:pt>
                <c:pt idx="276916">
                  <c:v>-81.7871094</c:v>
                </c:pt>
                <c:pt idx="276917">
                  <c:v>-104.370117</c:v>
                </c:pt>
                <c:pt idx="276918">
                  <c:v>-97.1679688</c:v>
                </c:pt>
                <c:pt idx="276919">
                  <c:v>-70.1904297</c:v>
                </c:pt>
                <c:pt idx="276920">
                  <c:v>-11.9628906</c:v>
                </c:pt>
                <c:pt idx="276921">
                  <c:v>40.5273438</c:v>
                </c:pt>
                <c:pt idx="276922">
                  <c:v>78.36914059999998</c:v>
                </c:pt>
                <c:pt idx="276923">
                  <c:v>103.271484</c:v>
                </c:pt>
                <c:pt idx="276924">
                  <c:v>104.736328</c:v>
                </c:pt>
                <c:pt idx="276925">
                  <c:v>74.3408203</c:v>
                </c:pt>
                <c:pt idx="276926">
                  <c:v>24.5361328</c:v>
                </c:pt>
                <c:pt idx="276927">
                  <c:v>-34.4238281</c:v>
                </c:pt>
                <c:pt idx="276928">
                  <c:v>-80.4443359</c:v>
                </c:pt>
                <c:pt idx="276929">
                  <c:v>-109.863281</c:v>
                </c:pt>
                <c:pt idx="276930">
                  <c:v>-98.0224609</c:v>
                </c:pt>
                <c:pt idx="276931">
                  <c:v>-75.31738279999998</c:v>
                </c:pt>
                <c:pt idx="276932">
                  <c:v>-22.3388672</c:v>
                </c:pt>
                <c:pt idx="276933">
                  <c:v>33.6914062</c:v>
                </c:pt>
                <c:pt idx="276934">
                  <c:v>79.5898438</c:v>
                </c:pt>
                <c:pt idx="276935">
                  <c:v>110.717773</c:v>
                </c:pt>
                <c:pt idx="276936">
                  <c:v>101.074219</c:v>
                </c:pt>
                <c:pt idx="276937">
                  <c:v>74.21875</c:v>
                </c:pt>
                <c:pt idx="276938">
                  <c:v>27.7099609</c:v>
                </c:pt>
                <c:pt idx="276939">
                  <c:v>-21.8505859</c:v>
                </c:pt>
                <c:pt idx="276940">
                  <c:v>-68.8476562</c:v>
                </c:pt>
                <c:pt idx="276941">
                  <c:v>-98.2666016</c:v>
                </c:pt>
                <c:pt idx="276942">
                  <c:v>-105.34668</c:v>
                </c:pt>
                <c:pt idx="276943">
                  <c:v>-82.7636719</c:v>
                </c:pt>
                <c:pt idx="276944">
                  <c:v>-33.9355469</c:v>
                </c:pt>
                <c:pt idx="276945">
                  <c:v>21.8505859</c:v>
                </c:pt>
                <c:pt idx="276946">
                  <c:v>65.0634766</c:v>
                </c:pt>
                <c:pt idx="276947">
                  <c:v>101.44043</c:v>
                </c:pt>
                <c:pt idx="276948">
                  <c:v>103.393555</c:v>
                </c:pt>
                <c:pt idx="276949">
                  <c:v>80.68847659999993</c:v>
                </c:pt>
                <c:pt idx="276950">
                  <c:v>30.5175781</c:v>
                </c:pt>
                <c:pt idx="276951">
                  <c:v>-14.6484375</c:v>
                </c:pt>
                <c:pt idx="276952">
                  <c:v>-66.52832029999998</c:v>
                </c:pt>
                <c:pt idx="276953">
                  <c:v>-99.7314453</c:v>
                </c:pt>
                <c:pt idx="276954">
                  <c:v>-97.90039059999998</c:v>
                </c:pt>
                <c:pt idx="276955">
                  <c:v>-78.4912109</c:v>
                </c:pt>
                <c:pt idx="276956">
                  <c:v>-32.7148438</c:v>
                </c:pt>
                <c:pt idx="276957">
                  <c:v>19.8974609</c:v>
                </c:pt>
                <c:pt idx="276958">
                  <c:v>66.52832029999998</c:v>
                </c:pt>
                <c:pt idx="276959">
                  <c:v>102.172852</c:v>
                </c:pt>
                <c:pt idx="276960">
                  <c:v>104.614258</c:v>
                </c:pt>
                <c:pt idx="276961">
                  <c:v>82.03125</c:v>
                </c:pt>
                <c:pt idx="276962">
                  <c:v>39.30664059999999</c:v>
                </c:pt>
                <c:pt idx="276963">
                  <c:v>-14.0380859</c:v>
                </c:pt>
                <c:pt idx="276964">
                  <c:v>-68.8476562</c:v>
                </c:pt>
                <c:pt idx="276965">
                  <c:v>-96.80175779999998</c:v>
                </c:pt>
                <c:pt idx="276966">
                  <c:v>-103.515625</c:v>
                </c:pt>
                <c:pt idx="276967">
                  <c:v>-87.7685547</c:v>
                </c:pt>
                <c:pt idx="276968">
                  <c:v>-38.3300781</c:v>
                </c:pt>
                <c:pt idx="276969">
                  <c:v>16.2353516</c:v>
                </c:pt>
                <c:pt idx="276970">
                  <c:v>61.15722659999999</c:v>
                </c:pt>
                <c:pt idx="276971">
                  <c:v>99.3652344</c:v>
                </c:pt>
                <c:pt idx="276972">
                  <c:v>107.543945</c:v>
                </c:pt>
                <c:pt idx="276973">
                  <c:v>81.17675779999993</c:v>
                </c:pt>
                <c:pt idx="276974">
                  <c:v>47.4853516</c:v>
                </c:pt>
                <c:pt idx="276975">
                  <c:v>-10.0097656</c:v>
                </c:pt>
                <c:pt idx="276976">
                  <c:v>-65.3076172</c:v>
                </c:pt>
                <c:pt idx="276977">
                  <c:v>-92.77343749999996</c:v>
                </c:pt>
                <c:pt idx="276978">
                  <c:v>-103.027344</c:v>
                </c:pt>
                <c:pt idx="276979">
                  <c:v>-93.6279297</c:v>
                </c:pt>
                <c:pt idx="276980">
                  <c:v>-50.6591797</c:v>
                </c:pt>
                <c:pt idx="276981">
                  <c:v>1.09863281</c:v>
                </c:pt>
                <c:pt idx="276982">
                  <c:v>54.1992188</c:v>
                </c:pt>
                <c:pt idx="276983">
                  <c:v>89.9658203</c:v>
                </c:pt>
                <c:pt idx="276984">
                  <c:v>104.370117</c:v>
                </c:pt>
                <c:pt idx="276985">
                  <c:v>92.89550779999998</c:v>
                </c:pt>
                <c:pt idx="276986">
                  <c:v>55.0537109</c:v>
                </c:pt>
                <c:pt idx="276987">
                  <c:v>-2.56347656</c:v>
                </c:pt>
                <c:pt idx="276988">
                  <c:v>-52.0019531</c:v>
                </c:pt>
                <c:pt idx="276989">
                  <c:v>-88.8671875</c:v>
                </c:pt>
                <c:pt idx="276990">
                  <c:v>-101.44043</c:v>
                </c:pt>
                <c:pt idx="276991">
                  <c:v>-91.9189453</c:v>
                </c:pt>
                <c:pt idx="276992">
                  <c:v>-61.8896484</c:v>
                </c:pt>
                <c:pt idx="276993">
                  <c:v>-6.347656249999996</c:v>
                </c:pt>
                <c:pt idx="276994">
                  <c:v>49.0722656</c:v>
                </c:pt>
                <c:pt idx="276995">
                  <c:v>90.4541016</c:v>
                </c:pt>
                <c:pt idx="276996">
                  <c:v>110.839844</c:v>
                </c:pt>
                <c:pt idx="276997">
                  <c:v>101.196289</c:v>
                </c:pt>
                <c:pt idx="276998">
                  <c:v>59.2041016</c:v>
                </c:pt>
                <c:pt idx="276999">
                  <c:v>2.56347656</c:v>
                </c:pt>
                <c:pt idx="277000">
                  <c:v>-48.0957031</c:v>
                </c:pt>
                <c:pt idx="277001">
                  <c:v>-85.8154297</c:v>
                </c:pt>
                <c:pt idx="277002">
                  <c:v>-101.5625</c:v>
                </c:pt>
                <c:pt idx="277003">
                  <c:v>-91.1865234</c:v>
                </c:pt>
                <c:pt idx="277004">
                  <c:v>-58.7158203</c:v>
                </c:pt>
                <c:pt idx="277005">
                  <c:v>-6.59179688</c:v>
                </c:pt>
                <c:pt idx="277006">
                  <c:v>47.85156249999999</c:v>
                </c:pt>
                <c:pt idx="277007">
                  <c:v>89.35546879999995</c:v>
                </c:pt>
                <c:pt idx="277008">
                  <c:v>107.543945</c:v>
                </c:pt>
                <c:pt idx="277009">
                  <c:v>94.4824219</c:v>
                </c:pt>
                <c:pt idx="277010">
                  <c:v>62.8662109</c:v>
                </c:pt>
                <c:pt idx="277011">
                  <c:v>18.1884766</c:v>
                </c:pt>
                <c:pt idx="277012">
                  <c:v>-32.8369141</c:v>
                </c:pt>
                <c:pt idx="277013">
                  <c:v>-79.1015625</c:v>
                </c:pt>
                <c:pt idx="277014">
                  <c:v>-107.666016</c:v>
                </c:pt>
                <c:pt idx="277015">
                  <c:v>-98.75488279999998</c:v>
                </c:pt>
                <c:pt idx="277016">
                  <c:v>-60.546875</c:v>
                </c:pt>
                <c:pt idx="277017">
                  <c:v>-9.64355469</c:v>
                </c:pt>
                <c:pt idx="277018">
                  <c:v>36.8652344</c:v>
                </c:pt>
                <c:pt idx="277019">
                  <c:v>79.9560547</c:v>
                </c:pt>
                <c:pt idx="277020">
                  <c:v>101.68457</c:v>
                </c:pt>
                <c:pt idx="277021">
                  <c:v>103.271484</c:v>
                </c:pt>
                <c:pt idx="277022">
                  <c:v>68.9697266</c:v>
                </c:pt>
                <c:pt idx="277023">
                  <c:v>26.2451172</c:v>
                </c:pt>
                <c:pt idx="277024">
                  <c:v>-27.34375</c:v>
                </c:pt>
                <c:pt idx="277025">
                  <c:v>-79.8339844</c:v>
                </c:pt>
                <c:pt idx="277026">
                  <c:v>-106.445312</c:v>
                </c:pt>
                <c:pt idx="277027">
                  <c:v>-104.736328</c:v>
                </c:pt>
                <c:pt idx="277028">
                  <c:v>-70.67871089999993</c:v>
                </c:pt>
                <c:pt idx="277029">
                  <c:v>-25.6347656</c:v>
                </c:pt>
                <c:pt idx="277030">
                  <c:v>31.3720703</c:v>
                </c:pt>
                <c:pt idx="277031">
                  <c:v>77.27050779999998</c:v>
                </c:pt>
                <c:pt idx="277032">
                  <c:v>105.957031</c:v>
                </c:pt>
                <c:pt idx="277033">
                  <c:v>102.905273</c:v>
                </c:pt>
                <c:pt idx="277034">
                  <c:v>71.2890625</c:v>
                </c:pt>
                <c:pt idx="277035">
                  <c:v>27.8320312</c:v>
                </c:pt>
                <c:pt idx="277036">
                  <c:v>-23.5595703</c:v>
                </c:pt>
                <c:pt idx="277037">
                  <c:v>-76.7822266</c:v>
                </c:pt>
                <c:pt idx="277038">
                  <c:v>-100.708008</c:v>
                </c:pt>
                <c:pt idx="277039">
                  <c:v>-98.87695309999998</c:v>
                </c:pt>
                <c:pt idx="277040">
                  <c:v>-77.14843749999996</c:v>
                </c:pt>
                <c:pt idx="277041">
                  <c:v>-34.9121094</c:v>
                </c:pt>
                <c:pt idx="277042">
                  <c:v>15.5029297</c:v>
                </c:pt>
                <c:pt idx="277043">
                  <c:v>65.55175779999998</c:v>
                </c:pt>
                <c:pt idx="277044">
                  <c:v>97.4121094</c:v>
                </c:pt>
                <c:pt idx="277045">
                  <c:v>103.759766</c:v>
                </c:pt>
                <c:pt idx="277046">
                  <c:v>79.7119141</c:v>
                </c:pt>
                <c:pt idx="277047">
                  <c:v>38.9404297</c:v>
                </c:pt>
                <c:pt idx="277048">
                  <c:v>-18.9208984</c:v>
                </c:pt>
                <c:pt idx="277049">
                  <c:v>-67.2607422</c:v>
                </c:pt>
                <c:pt idx="277050">
                  <c:v>-100.952148</c:v>
                </c:pt>
                <c:pt idx="277051">
                  <c:v>-107.666016</c:v>
                </c:pt>
                <c:pt idx="277052">
                  <c:v>-77.75878909999996</c:v>
                </c:pt>
                <c:pt idx="277053">
                  <c:v>-30.1513672</c:v>
                </c:pt>
                <c:pt idx="277054">
                  <c:v>21.8505859</c:v>
                </c:pt>
                <c:pt idx="277055">
                  <c:v>66.1621094</c:v>
                </c:pt>
                <c:pt idx="277056">
                  <c:v>97.1679688</c:v>
                </c:pt>
                <c:pt idx="277057">
                  <c:v>103.759766</c:v>
                </c:pt>
                <c:pt idx="277058">
                  <c:v>82.88574219999992</c:v>
                </c:pt>
                <c:pt idx="277059">
                  <c:v>37.9638672</c:v>
                </c:pt>
                <c:pt idx="277060">
                  <c:v>-13.4277344</c:v>
                </c:pt>
                <c:pt idx="277061">
                  <c:v>-62.8662109</c:v>
                </c:pt>
                <c:pt idx="277062">
                  <c:v>-98.63281249999996</c:v>
                </c:pt>
                <c:pt idx="277063">
                  <c:v>-106.689453</c:v>
                </c:pt>
                <c:pt idx="277064">
                  <c:v>-84.22851559999998</c:v>
                </c:pt>
                <c:pt idx="277065">
                  <c:v>-42.2363281</c:v>
                </c:pt>
                <c:pt idx="277066">
                  <c:v>15.9912109</c:v>
                </c:pt>
                <c:pt idx="277067">
                  <c:v>61.7675781</c:v>
                </c:pt>
                <c:pt idx="277068">
                  <c:v>97.4121094</c:v>
                </c:pt>
                <c:pt idx="277069">
                  <c:v>104.614258</c:v>
                </c:pt>
                <c:pt idx="277070">
                  <c:v>88.9892578</c:v>
                </c:pt>
                <c:pt idx="277071">
                  <c:v>44.1894531</c:v>
                </c:pt>
                <c:pt idx="277072">
                  <c:v>-9.033203119999997</c:v>
                </c:pt>
                <c:pt idx="277073">
                  <c:v>-53.1005859</c:v>
                </c:pt>
                <c:pt idx="277074">
                  <c:v>-91.0644531</c:v>
                </c:pt>
                <c:pt idx="277075">
                  <c:v>-98.75488279999998</c:v>
                </c:pt>
                <c:pt idx="277076">
                  <c:v>-89.4775391</c:v>
                </c:pt>
                <c:pt idx="277077">
                  <c:v>-48.9501953</c:v>
                </c:pt>
                <c:pt idx="277078">
                  <c:v>1.70898438</c:v>
                </c:pt>
                <c:pt idx="277079">
                  <c:v>55.9082031</c:v>
                </c:pt>
                <c:pt idx="277080">
                  <c:v>87.15820309999998</c:v>
                </c:pt>
                <c:pt idx="277081">
                  <c:v>104.858398</c:v>
                </c:pt>
                <c:pt idx="277082">
                  <c:v>93.6279297</c:v>
                </c:pt>
                <c:pt idx="277083">
                  <c:v>55.1757812</c:v>
                </c:pt>
                <c:pt idx="277084">
                  <c:v>-2.68554688</c:v>
                </c:pt>
                <c:pt idx="277085">
                  <c:v>-52.3681641</c:v>
                </c:pt>
                <c:pt idx="277086">
                  <c:v>-87.4023438</c:v>
                </c:pt>
                <c:pt idx="277087">
                  <c:v>-97.90039059999998</c:v>
                </c:pt>
                <c:pt idx="277088">
                  <c:v>-88.7451172</c:v>
                </c:pt>
                <c:pt idx="277089">
                  <c:v>-61.15722659999999</c:v>
                </c:pt>
                <c:pt idx="277090">
                  <c:v>-1.22070312</c:v>
                </c:pt>
                <c:pt idx="277091">
                  <c:v>51.8798828</c:v>
                </c:pt>
                <c:pt idx="277092">
                  <c:v>83.8623047</c:v>
                </c:pt>
                <c:pt idx="277093">
                  <c:v>107.910156</c:v>
                </c:pt>
                <c:pt idx="277094">
                  <c:v>94.97070309999998</c:v>
                </c:pt>
                <c:pt idx="277095">
                  <c:v>58.59375</c:v>
                </c:pt>
                <c:pt idx="277096">
                  <c:v>4.394531249999993</c:v>
                </c:pt>
                <c:pt idx="277097">
                  <c:v>-50.78125</c:v>
                </c:pt>
                <c:pt idx="277098">
                  <c:v>-85.08300779999998</c:v>
                </c:pt>
                <c:pt idx="277099">
                  <c:v>-104.736328</c:v>
                </c:pt>
                <c:pt idx="277100">
                  <c:v>-93.2617188</c:v>
                </c:pt>
                <c:pt idx="277101">
                  <c:v>-60.7910156</c:v>
                </c:pt>
                <c:pt idx="277102">
                  <c:v>-15.0146484</c:v>
                </c:pt>
                <c:pt idx="277103">
                  <c:v>38.3300781</c:v>
                </c:pt>
                <c:pt idx="277104">
                  <c:v>83.0078125</c:v>
                </c:pt>
                <c:pt idx="277105">
                  <c:v>99.2431641</c:v>
                </c:pt>
                <c:pt idx="277106">
                  <c:v>99.1210938</c:v>
                </c:pt>
                <c:pt idx="277107">
                  <c:v>62.3779297</c:v>
                </c:pt>
                <c:pt idx="277108">
                  <c:v>10.0097656</c:v>
                </c:pt>
                <c:pt idx="277109">
                  <c:v>-38.0859375</c:v>
                </c:pt>
                <c:pt idx="277110">
                  <c:v>-74.5849609</c:v>
                </c:pt>
                <c:pt idx="277111">
                  <c:v>-97.90039059999998</c:v>
                </c:pt>
                <c:pt idx="277112">
                  <c:v>-94.4824219</c:v>
                </c:pt>
                <c:pt idx="277113">
                  <c:v>-63.3544922</c:v>
                </c:pt>
                <c:pt idx="277114">
                  <c:v>-10.9863281</c:v>
                </c:pt>
                <c:pt idx="277115">
                  <c:v>43.4570312</c:v>
                </c:pt>
                <c:pt idx="277116">
                  <c:v>83.8623047</c:v>
                </c:pt>
                <c:pt idx="277117">
                  <c:v>100.708008</c:v>
                </c:pt>
                <c:pt idx="277118">
                  <c:v>94.2382812</c:v>
                </c:pt>
                <c:pt idx="277119">
                  <c:v>68.7255859</c:v>
                </c:pt>
                <c:pt idx="277120">
                  <c:v>20.0195312</c:v>
                </c:pt>
                <c:pt idx="277121">
                  <c:v>-34.7900391</c:v>
                </c:pt>
                <c:pt idx="277122">
                  <c:v>-76.17187499999996</c:v>
                </c:pt>
                <c:pt idx="277123">
                  <c:v>-96.5576172</c:v>
                </c:pt>
                <c:pt idx="277124">
                  <c:v>-96.5576172</c:v>
                </c:pt>
                <c:pt idx="277125">
                  <c:v>-71.7773438</c:v>
                </c:pt>
                <c:pt idx="277126">
                  <c:v>-26.4892578</c:v>
                </c:pt>
                <c:pt idx="277127">
                  <c:v>24.6582031</c:v>
                </c:pt>
                <c:pt idx="277128">
                  <c:v>78.36914059999998</c:v>
                </c:pt>
                <c:pt idx="277129">
                  <c:v>93.5058594</c:v>
                </c:pt>
                <c:pt idx="277130">
                  <c:v>100.219727</c:v>
                </c:pt>
                <c:pt idx="277131">
                  <c:v>76.5380859</c:v>
                </c:pt>
                <c:pt idx="277132">
                  <c:v>29.5410156</c:v>
                </c:pt>
                <c:pt idx="277133">
                  <c:v>-32.2265625</c:v>
                </c:pt>
                <c:pt idx="277134">
                  <c:v>-77.63671879999995</c:v>
                </c:pt>
                <c:pt idx="277135">
                  <c:v>-97.77832029999998</c:v>
                </c:pt>
                <c:pt idx="277136">
                  <c:v>-99.1210938</c:v>
                </c:pt>
                <c:pt idx="277137">
                  <c:v>-76.9042969</c:v>
                </c:pt>
                <c:pt idx="277138">
                  <c:v>-30.6396484</c:v>
                </c:pt>
                <c:pt idx="277139">
                  <c:v>21.3623047</c:v>
                </c:pt>
                <c:pt idx="277140">
                  <c:v>69.33593749999996</c:v>
                </c:pt>
                <c:pt idx="277141">
                  <c:v>96.0693359</c:v>
                </c:pt>
                <c:pt idx="277142">
                  <c:v>101.806641</c:v>
                </c:pt>
                <c:pt idx="277143">
                  <c:v>78.6132812</c:v>
                </c:pt>
                <c:pt idx="277144">
                  <c:v>35.7666016</c:v>
                </c:pt>
                <c:pt idx="277145">
                  <c:v>-12.5732422</c:v>
                </c:pt>
                <c:pt idx="277146">
                  <c:v>-67.2607422</c:v>
                </c:pt>
                <c:pt idx="277147">
                  <c:v>-101.806641</c:v>
                </c:pt>
                <c:pt idx="277148">
                  <c:v>-105.102539</c:v>
                </c:pt>
                <c:pt idx="277149">
                  <c:v>-83.7402344</c:v>
                </c:pt>
                <c:pt idx="277150">
                  <c:v>-38.4521484</c:v>
                </c:pt>
                <c:pt idx="277151">
                  <c:v>17.4560547</c:v>
                </c:pt>
                <c:pt idx="277152">
                  <c:v>63.4765625</c:v>
                </c:pt>
                <c:pt idx="277153">
                  <c:v>98.87695309999998</c:v>
                </c:pt>
                <c:pt idx="277154">
                  <c:v>101.5625</c:v>
                </c:pt>
                <c:pt idx="277155">
                  <c:v>83.0078125</c:v>
                </c:pt>
                <c:pt idx="277156">
                  <c:v>42.7246094</c:v>
                </c:pt>
                <c:pt idx="277157">
                  <c:v>-2.68554688</c:v>
                </c:pt>
                <c:pt idx="277158">
                  <c:v>-65.0634766</c:v>
                </c:pt>
                <c:pt idx="277159">
                  <c:v>-100.585938</c:v>
                </c:pt>
                <c:pt idx="277160">
                  <c:v>-107.543945</c:v>
                </c:pt>
                <c:pt idx="277161">
                  <c:v>-83.3740234</c:v>
                </c:pt>
                <c:pt idx="277162">
                  <c:v>-38.9404297</c:v>
                </c:pt>
                <c:pt idx="277163">
                  <c:v>10.2539062</c:v>
                </c:pt>
                <c:pt idx="277164">
                  <c:v>60.6689453</c:v>
                </c:pt>
                <c:pt idx="277165">
                  <c:v>91.9189453</c:v>
                </c:pt>
                <c:pt idx="277166">
                  <c:v>98.75488279999998</c:v>
                </c:pt>
                <c:pt idx="277167">
                  <c:v>87.6464844</c:v>
                </c:pt>
                <c:pt idx="277168">
                  <c:v>52.2460938</c:v>
                </c:pt>
                <c:pt idx="277169">
                  <c:v>-2.44140625</c:v>
                </c:pt>
                <c:pt idx="277170">
                  <c:v>-53.4667969</c:v>
                </c:pt>
                <c:pt idx="277171">
                  <c:v>-88.8671875</c:v>
                </c:pt>
                <c:pt idx="277172">
                  <c:v>-98.38867190000001</c:v>
                </c:pt>
                <c:pt idx="277173">
                  <c:v>-86.3037109</c:v>
                </c:pt>
                <c:pt idx="277174">
                  <c:v>-53.2226562</c:v>
                </c:pt>
                <c:pt idx="277175">
                  <c:v>5.24902344</c:v>
                </c:pt>
                <c:pt idx="277176">
                  <c:v>51.8798828</c:v>
                </c:pt>
                <c:pt idx="277177">
                  <c:v>92.0410156</c:v>
                </c:pt>
                <c:pt idx="277178">
                  <c:v>104.614258</c:v>
                </c:pt>
                <c:pt idx="277179">
                  <c:v>93.5058594</c:v>
                </c:pt>
                <c:pt idx="277180">
                  <c:v>49.1943359</c:v>
                </c:pt>
                <c:pt idx="277181">
                  <c:v>-5.24902344</c:v>
                </c:pt>
                <c:pt idx="277182">
                  <c:v>-54.93164059999999</c:v>
                </c:pt>
                <c:pt idx="277183">
                  <c:v>-91.3085938</c:v>
                </c:pt>
                <c:pt idx="277184">
                  <c:v>-112.670898</c:v>
                </c:pt>
                <c:pt idx="277185">
                  <c:v>-97.77832029999998</c:v>
                </c:pt>
                <c:pt idx="277186">
                  <c:v>-47.85156249999999</c:v>
                </c:pt>
                <c:pt idx="277187">
                  <c:v>1.22070312</c:v>
                </c:pt>
                <c:pt idx="277188">
                  <c:v>46.1425781</c:v>
                </c:pt>
                <c:pt idx="277189">
                  <c:v>84.5947266</c:v>
                </c:pt>
                <c:pt idx="277190">
                  <c:v>101.074219</c:v>
                </c:pt>
                <c:pt idx="277191">
                  <c:v>91.4306641</c:v>
                </c:pt>
                <c:pt idx="277192">
                  <c:v>58.59375</c:v>
                </c:pt>
                <c:pt idx="277193">
                  <c:v>6.71386719</c:v>
                </c:pt>
                <c:pt idx="277194">
                  <c:v>-40.6494141</c:v>
                </c:pt>
                <c:pt idx="277195">
                  <c:v>-88.62304690000001</c:v>
                </c:pt>
                <c:pt idx="277196">
                  <c:v>-101.806641</c:v>
                </c:pt>
                <c:pt idx="277197">
                  <c:v>-94.84863279999998</c:v>
                </c:pt>
                <c:pt idx="277198">
                  <c:v>-64.2089844</c:v>
                </c:pt>
                <c:pt idx="277199">
                  <c:v>-17.0898438</c:v>
                </c:pt>
                <c:pt idx="277200">
                  <c:v>42.1142578</c:v>
                </c:pt>
                <c:pt idx="277201">
                  <c:v>84.9609375</c:v>
                </c:pt>
                <c:pt idx="277202">
                  <c:v>100.219727</c:v>
                </c:pt>
                <c:pt idx="277203">
                  <c:v>97.77832029999998</c:v>
                </c:pt>
                <c:pt idx="277204">
                  <c:v>64.57519529999998</c:v>
                </c:pt>
                <c:pt idx="277205">
                  <c:v>16.1132812</c:v>
                </c:pt>
                <c:pt idx="277206">
                  <c:v>-36.8652344</c:v>
                </c:pt>
                <c:pt idx="277207">
                  <c:v>-84.5947266</c:v>
                </c:pt>
                <c:pt idx="277208">
                  <c:v>-105.712891</c:v>
                </c:pt>
                <c:pt idx="277209">
                  <c:v>-94.4824219</c:v>
                </c:pt>
                <c:pt idx="277210">
                  <c:v>-69.58007809999994</c:v>
                </c:pt>
                <c:pt idx="277211">
                  <c:v>-17.9443359</c:v>
                </c:pt>
                <c:pt idx="277212">
                  <c:v>29.4189453</c:v>
                </c:pt>
                <c:pt idx="277213">
                  <c:v>69.0917969</c:v>
                </c:pt>
                <c:pt idx="277214">
                  <c:v>96.0693359</c:v>
                </c:pt>
                <c:pt idx="277215">
                  <c:v>103.393555</c:v>
                </c:pt>
                <c:pt idx="277216">
                  <c:v>70.80078119999993</c:v>
                </c:pt>
                <c:pt idx="277217">
                  <c:v>25.0244141</c:v>
                </c:pt>
                <c:pt idx="277218">
                  <c:v>-33.9355469</c:v>
                </c:pt>
                <c:pt idx="277219">
                  <c:v>-76.2939453</c:v>
                </c:pt>
                <c:pt idx="277220">
                  <c:v>-99.2431641</c:v>
                </c:pt>
                <c:pt idx="277221">
                  <c:v>-101.44043</c:v>
                </c:pt>
                <c:pt idx="277222">
                  <c:v>-65.67382809999994</c:v>
                </c:pt>
                <c:pt idx="277223">
                  <c:v>-26.0009766</c:v>
                </c:pt>
                <c:pt idx="277224">
                  <c:v>28.0761719</c:v>
                </c:pt>
                <c:pt idx="277225">
                  <c:v>71.7773438</c:v>
                </c:pt>
                <c:pt idx="277226">
                  <c:v>99.85351559999998</c:v>
                </c:pt>
                <c:pt idx="277227">
                  <c:v>105.59082</c:v>
                </c:pt>
                <c:pt idx="277228">
                  <c:v>73.48632809999998</c:v>
                </c:pt>
                <c:pt idx="277229">
                  <c:v>32.3486328</c:v>
                </c:pt>
                <c:pt idx="277230">
                  <c:v>-26.9775391</c:v>
                </c:pt>
                <c:pt idx="277231">
                  <c:v>-71.8994141</c:v>
                </c:pt>
                <c:pt idx="277232">
                  <c:v>-100.585938</c:v>
                </c:pt>
                <c:pt idx="277233">
                  <c:v>-104.614258</c:v>
                </c:pt>
                <c:pt idx="277234">
                  <c:v>-75.4394531</c:v>
                </c:pt>
                <c:pt idx="277235">
                  <c:v>-32.5927734</c:v>
                </c:pt>
                <c:pt idx="277236">
                  <c:v>18.7988281</c:v>
                </c:pt>
                <c:pt idx="277237">
                  <c:v>72.3876953</c:v>
                </c:pt>
                <c:pt idx="277238">
                  <c:v>105.224609</c:v>
                </c:pt>
                <c:pt idx="277239">
                  <c:v>109.25293</c:v>
                </c:pt>
                <c:pt idx="277240">
                  <c:v>85.8154297</c:v>
                </c:pt>
                <c:pt idx="277241">
                  <c:v>41.7480469</c:v>
                </c:pt>
                <c:pt idx="277242">
                  <c:v>-23.0712891</c:v>
                </c:pt>
                <c:pt idx="277243">
                  <c:v>-68.1152344</c:v>
                </c:pt>
                <c:pt idx="277244">
                  <c:v>-98.87695309999998</c:v>
                </c:pt>
                <c:pt idx="277245">
                  <c:v>-106.689453</c:v>
                </c:pt>
                <c:pt idx="277246">
                  <c:v>-81.0546875</c:v>
                </c:pt>
                <c:pt idx="277247">
                  <c:v>-39.1845703</c:v>
                </c:pt>
                <c:pt idx="277248">
                  <c:v>7.20214844</c:v>
                </c:pt>
                <c:pt idx="277249">
                  <c:v>60.546875</c:v>
                </c:pt>
                <c:pt idx="277250">
                  <c:v>98.38867190000001</c:v>
                </c:pt>
                <c:pt idx="277251">
                  <c:v>101.806641</c:v>
                </c:pt>
                <c:pt idx="277252">
                  <c:v>86.05957029999998</c:v>
                </c:pt>
                <c:pt idx="277253">
                  <c:v>46.3867188</c:v>
                </c:pt>
                <c:pt idx="277254">
                  <c:v>-6.71386719</c:v>
                </c:pt>
                <c:pt idx="277255">
                  <c:v>-59.81445309999999</c:v>
                </c:pt>
                <c:pt idx="277256">
                  <c:v>-97.2900391</c:v>
                </c:pt>
                <c:pt idx="277257">
                  <c:v>-103.515625</c:v>
                </c:pt>
                <c:pt idx="277258">
                  <c:v>-85.08300779999998</c:v>
                </c:pt>
                <c:pt idx="277259">
                  <c:v>-46.0205078</c:v>
                </c:pt>
                <c:pt idx="277260">
                  <c:v>5.004882809999995</c:v>
                </c:pt>
                <c:pt idx="277261">
                  <c:v>63.1103516</c:v>
                </c:pt>
                <c:pt idx="277262">
                  <c:v>97.4121094</c:v>
                </c:pt>
                <c:pt idx="277263">
                  <c:v>103.149414</c:v>
                </c:pt>
                <c:pt idx="277264">
                  <c:v>82.5195312</c:v>
                </c:pt>
                <c:pt idx="277265">
                  <c:v>44.0673828</c:v>
                </c:pt>
                <c:pt idx="277266">
                  <c:v>-5.004882809999995</c:v>
                </c:pt>
                <c:pt idx="277267">
                  <c:v>-50.6591797</c:v>
                </c:pt>
                <c:pt idx="277268">
                  <c:v>-85.9375</c:v>
                </c:pt>
                <c:pt idx="277269">
                  <c:v>-104.980469</c:v>
                </c:pt>
                <c:pt idx="277270">
                  <c:v>-93.1396484</c:v>
                </c:pt>
                <c:pt idx="277271">
                  <c:v>-56.7626953</c:v>
                </c:pt>
                <c:pt idx="277272">
                  <c:v>0.732421875</c:v>
                </c:pt>
                <c:pt idx="277273">
                  <c:v>50.6591797</c:v>
                </c:pt>
                <c:pt idx="277274">
                  <c:v>88.62304690000001</c:v>
                </c:pt>
                <c:pt idx="277275">
                  <c:v>104.370117</c:v>
                </c:pt>
                <c:pt idx="277276">
                  <c:v>92.4072266</c:v>
                </c:pt>
                <c:pt idx="277277">
                  <c:v>61.4013672</c:v>
                </c:pt>
                <c:pt idx="277278">
                  <c:v>10.8642578</c:v>
                </c:pt>
                <c:pt idx="277279">
                  <c:v>-47.85156249999999</c:v>
                </c:pt>
                <c:pt idx="277280">
                  <c:v>-89.11132809999998</c:v>
                </c:pt>
                <c:pt idx="277281">
                  <c:v>-107.666016</c:v>
                </c:pt>
                <c:pt idx="277282">
                  <c:v>-93.2617188</c:v>
                </c:pt>
                <c:pt idx="277283">
                  <c:v>-59.9365234</c:v>
                </c:pt>
                <c:pt idx="277284">
                  <c:v>-12.3291016</c:v>
                </c:pt>
                <c:pt idx="277285">
                  <c:v>41.6259766</c:v>
                </c:pt>
                <c:pt idx="277286">
                  <c:v>85.9375</c:v>
                </c:pt>
                <c:pt idx="277287">
                  <c:v>99.2431641</c:v>
                </c:pt>
                <c:pt idx="277288">
                  <c:v>93.1396484</c:v>
                </c:pt>
                <c:pt idx="277289">
                  <c:v>71.1669922</c:v>
                </c:pt>
                <c:pt idx="277290">
                  <c:v>20.2636719</c:v>
                </c:pt>
                <c:pt idx="277291">
                  <c:v>-31.6162109</c:v>
                </c:pt>
                <c:pt idx="277292">
                  <c:v>-82.5195312</c:v>
                </c:pt>
                <c:pt idx="277293">
                  <c:v>-104.980469</c:v>
                </c:pt>
                <c:pt idx="277294">
                  <c:v>-97.4121094</c:v>
                </c:pt>
                <c:pt idx="277295">
                  <c:v>-62.7441406</c:v>
                </c:pt>
                <c:pt idx="277296">
                  <c:v>-17.8222656</c:v>
                </c:pt>
                <c:pt idx="277297">
                  <c:v>35.8886719</c:v>
                </c:pt>
                <c:pt idx="277298">
                  <c:v>80.32226559999998</c:v>
                </c:pt>
                <c:pt idx="277299">
                  <c:v>90.82031249999996</c:v>
                </c:pt>
                <c:pt idx="277300">
                  <c:v>96.5576172</c:v>
                </c:pt>
                <c:pt idx="277301">
                  <c:v>61.7675781</c:v>
                </c:pt>
                <c:pt idx="277302">
                  <c:v>15.625</c:v>
                </c:pt>
                <c:pt idx="277303">
                  <c:v>-43.8232422</c:v>
                </c:pt>
                <c:pt idx="277304">
                  <c:v>-88.5009766</c:v>
                </c:pt>
                <c:pt idx="277305">
                  <c:v>-105.957031</c:v>
                </c:pt>
                <c:pt idx="277306">
                  <c:v>-97.1679688</c:v>
                </c:pt>
                <c:pt idx="277307">
                  <c:v>-66.8945312</c:v>
                </c:pt>
                <c:pt idx="277308">
                  <c:v>-20.1416016</c:v>
                </c:pt>
                <c:pt idx="277309">
                  <c:v>37.4755859</c:v>
                </c:pt>
                <c:pt idx="277310">
                  <c:v>71.8994141</c:v>
                </c:pt>
                <c:pt idx="277311">
                  <c:v>100.708008</c:v>
                </c:pt>
                <c:pt idx="277312">
                  <c:v>101.074219</c:v>
                </c:pt>
                <c:pt idx="277313">
                  <c:v>74.9511719</c:v>
                </c:pt>
                <c:pt idx="277314">
                  <c:v>19.8974609</c:v>
                </c:pt>
                <c:pt idx="277315">
                  <c:v>-31.8603516</c:v>
                </c:pt>
                <c:pt idx="277316">
                  <c:v>-66.7724609</c:v>
                </c:pt>
                <c:pt idx="277317">
                  <c:v>-95.3369141</c:v>
                </c:pt>
                <c:pt idx="277318">
                  <c:v>-101.806641</c:v>
                </c:pt>
                <c:pt idx="277319">
                  <c:v>-77.75878909999996</c:v>
                </c:pt>
                <c:pt idx="277320">
                  <c:v>-27.4658203</c:v>
                </c:pt>
                <c:pt idx="277321">
                  <c:v>29.0527344</c:v>
                </c:pt>
                <c:pt idx="277322">
                  <c:v>70.55664059999998</c:v>
                </c:pt>
                <c:pt idx="277323">
                  <c:v>95.3369141</c:v>
                </c:pt>
                <c:pt idx="277324">
                  <c:v>101.68457</c:v>
                </c:pt>
                <c:pt idx="277325">
                  <c:v>78.7353516</c:v>
                </c:pt>
                <c:pt idx="277326">
                  <c:v>27.8320312</c:v>
                </c:pt>
                <c:pt idx="277327">
                  <c:v>-23.1933594</c:v>
                </c:pt>
                <c:pt idx="277328">
                  <c:v>-72.1435547</c:v>
                </c:pt>
                <c:pt idx="277329">
                  <c:v>-104.125977</c:v>
                </c:pt>
                <c:pt idx="277330">
                  <c:v>-109.49707</c:v>
                </c:pt>
                <c:pt idx="277331">
                  <c:v>-77.63671879999995</c:v>
                </c:pt>
                <c:pt idx="277332">
                  <c:v>-26.6113281</c:v>
                </c:pt>
                <c:pt idx="277333">
                  <c:v>20.7519531</c:v>
                </c:pt>
                <c:pt idx="277334">
                  <c:v>69.45800779999998</c:v>
                </c:pt>
                <c:pt idx="277335">
                  <c:v>103.881836</c:v>
                </c:pt>
                <c:pt idx="277336">
                  <c:v>101.44043</c:v>
                </c:pt>
                <c:pt idx="277337">
                  <c:v>80.8105469</c:v>
                </c:pt>
                <c:pt idx="277338">
                  <c:v>35.2783203</c:v>
                </c:pt>
                <c:pt idx="277339">
                  <c:v>-18.6767578</c:v>
                </c:pt>
                <c:pt idx="277340">
                  <c:v>-59.4482422</c:v>
                </c:pt>
                <c:pt idx="277341">
                  <c:v>-98.0224609</c:v>
                </c:pt>
                <c:pt idx="277342">
                  <c:v>-108.398438</c:v>
                </c:pt>
                <c:pt idx="277343">
                  <c:v>-83.984375</c:v>
                </c:pt>
                <c:pt idx="277344">
                  <c:v>-39.4287109</c:v>
                </c:pt>
                <c:pt idx="277345">
                  <c:v>18.1884766</c:v>
                </c:pt>
                <c:pt idx="277346">
                  <c:v>64.9414062</c:v>
                </c:pt>
                <c:pt idx="277347">
                  <c:v>91.3085938</c:v>
                </c:pt>
                <c:pt idx="277348">
                  <c:v>97.65625</c:v>
                </c:pt>
                <c:pt idx="277349">
                  <c:v>84.4726562</c:v>
                </c:pt>
                <c:pt idx="277350">
                  <c:v>41.5039062</c:v>
                </c:pt>
                <c:pt idx="277351">
                  <c:v>-9.033203119999997</c:v>
                </c:pt>
                <c:pt idx="277352">
                  <c:v>-58.9599609</c:v>
                </c:pt>
                <c:pt idx="277353">
                  <c:v>-88.0126953</c:v>
                </c:pt>
                <c:pt idx="277354">
                  <c:v>-98.9990234</c:v>
                </c:pt>
                <c:pt idx="277355">
                  <c:v>-86.7919922</c:v>
                </c:pt>
                <c:pt idx="277356">
                  <c:v>-49.4384766</c:v>
                </c:pt>
                <c:pt idx="277357">
                  <c:v>8.05664062</c:v>
                </c:pt>
                <c:pt idx="277358">
                  <c:v>54.1992188</c:v>
                </c:pt>
                <c:pt idx="277359">
                  <c:v>87.5244141</c:v>
                </c:pt>
                <c:pt idx="277360">
                  <c:v>98.87695309999998</c:v>
                </c:pt>
                <c:pt idx="277361">
                  <c:v>82.88574219999992</c:v>
                </c:pt>
                <c:pt idx="277362">
                  <c:v>52.1240234</c:v>
                </c:pt>
                <c:pt idx="277363">
                  <c:v>6.59179688</c:v>
                </c:pt>
                <c:pt idx="277364">
                  <c:v>-50.0488281</c:v>
                </c:pt>
                <c:pt idx="277365">
                  <c:v>-97.0458984</c:v>
                </c:pt>
                <c:pt idx="277366">
                  <c:v>-108.032227</c:v>
                </c:pt>
                <c:pt idx="277367">
                  <c:v>-88.7451172</c:v>
                </c:pt>
                <c:pt idx="277368">
                  <c:v>-52.1240234</c:v>
                </c:pt>
                <c:pt idx="277369">
                  <c:v>2.19726562</c:v>
                </c:pt>
                <c:pt idx="277370">
                  <c:v>47.85156249999999</c:v>
                </c:pt>
                <c:pt idx="277371">
                  <c:v>81.29882809999998</c:v>
                </c:pt>
                <c:pt idx="277372">
                  <c:v>106.689453</c:v>
                </c:pt>
                <c:pt idx="277373">
                  <c:v>97.90039059999998</c:v>
                </c:pt>
                <c:pt idx="277374">
                  <c:v>51.39160159999999</c:v>
                </c:pt>
                <c:pt idx="277375">
                  <c:v>2.07519531</c:v>
                </c:pt>
                <c:pt idx="277376">
                  <c:v>-41.7480469</c:v>
                </c:pt>
                <c:pt idx="277377">
                  <c:v>-88.8671875</c:v>
                </c:pt>
                <c:pt idx="277378">
                  <c:v>-107.055664</c:v>
                </c:pt>
                <c:pt idx="277379">
                  <c:v>-91.0644531</c:v>
                </c:pt>
                <c:pt idx="277380">
                  <c:v>-59.2041016</c:v>
                </c:pt>
                <c:pt idx="277381">
                  <c:v>-12.6953125</c:v>
                </c:pt>
                <c:pt idx="277382">
                  <c:v>37.9638672</c:v>
                </c:pt>
                <c:pt idx="277383">
                  <c:v>89.5996094</c:v>
                </c:pt>
                <c:pt idx="277384">
                  <c:v>109.863281</c:v>
                </c:pt>
                <c:pt idx="277385">
                  <c:v>92.2851562</c:v>
                </c:pt>
                <c:pt idx="277386">
                  <c:v>63.5986328</c:v>
                </c:pt>
                <c:pt idx="277387">
                  <c:v>16.1132812</c:v>
                </c:pt>
                <c:pt idx="277388">
                  <c:v>-40.8935547</c:v>
                </c:pt>
                <c:pt idx="277389">
                  <c:v>-84.10644529999998</c:v>
                </c:pt>
                <c:pt idx="277390">
                  <c:v>-103.027344</c:v>
                </c:pt>
                <c:pt idx="277391">
                  <c:v>-96.1914062</c:v>
                </c:pt>
                <c:pt idx="277392">
                  <c:v>-58.59375</c:v>
                </c:pt>
                <c:pt idx="277393">
                  <c:v>-11.5966797</c:v>
                </c:pt>
                <c:pt idx="277394">
                  <c:v>42.7246094</c:v>
                </c:pt>
                <c:pt idx="277395">
                  <c:v>82.15332029999998</c:v>
                </c:pt>
                <c:pt idx="277396">
                  <c:v>100.708008</c:v>
                </c:pt>
                <c:pt idx="277397">
                  <c:v>99.2431641</c:v>
                </c:pt>
                <c:pt idx="277398">
                  <c:v>68.35937499999996</c:v>
                </c:pt>
                <c:pt idx="277399">
                  <c:v>17.2119141</c:v>
                </c:pt>
                <c:pt idx="277400">
                  <c:v>-40.5273438</c:v>
                </c:pt>
                <c:pt idx="277401">
                  <c:v>-80.68847659999993</c:v>
                </c:pt>
                <c:pt idx="277402">
                  <c:v>-101.196289</c:v>
                </c:pt>
                <c:pt idx="277403">
                  <c:v>-97.65625</c:v>
                </c:pt>
                <c:pt idx="277404">
                  <c:v>-75.19531249999996</c:v>
                </c:pt>
                <c:pt idx="277405">
                  <c:v>-24.2919922</c:v>
                </c:pt>
                <c:pt idx="277406">
                  <c:v>34.5458984</c:v>
                </c:pt>
                <c:pt idx="277407">
                  <c:v>76.7822266</c:v>
                </c:pt>
                <c:pt idx="277408">
                  <c:v>101.928711</c:v>
                </c:pt>
                <c:pt idx="277409">
                  <c:v>95.9472656</c:v>
                </c:pt>
                <c:pt idx="277410">
                  <c:v>67.0166016</c:v>
                </c:pt>
                <c:pt idx="277411">
                  <c:v>25.0244141</c:v>
                </c:pt>
                <c:pt idx="277412">
                  <c:v>-29.6630859</c:v>
                </c:pt>
                <c:pt idx="277413">
                  <c:v>-71.7773438</c:v>
                </c:pt>
                <c:pt idx="277414">
                  <c:v>-100.341797</c:v>
                </c:pt>
                <c:pt idx="277415">
                  <c:v>-104.125977</c:v>
                </c:pt>
                <c:pt idx="277416">
                  <c:v>-71.2890625</c:v>
                </c:pt>
                <c:pt idx="277417">
                  <c:v>-33.6914062</c:v>
                </c:pt>
                <c:pt idx="277418">
                  <c:v>21.1181641</c:v>
                </c:pt>
                <c:pt idx="277419">
                  <c:v>68.2373047</c:v>
                </c:pt>
                <c:pt idx="277420">
                  <c:v>98.38867190000001</c:v>
                </c:pt>
                <c:pt idx="277421">
                  <c:v>97.5341797</c:v>
                </c:pt>
                <c:pt idx="277422">
                  <c:v>77.14843749999996</c:v>
                </c:pt>
                <c:pt idx="277423">
                  <c:v>34.6679688</c:v>
                </c:pt>
                <c:pt idx="277424">
                  <c:v>-18.9208984</c:v>
                </c:pt>
                <c:pt idx="277425">
                  <c:v>-64.0869141</c:v>
                </c:pt>
                <c:pt idx="277426">
                  <c:v>-100.830078</c:v>
                </c:pt>
                <c:pt idx="277427">
                  <c:v>-101.196289</c:v>
                </c:pt>
                <c:pt idx="277428">
                  <c:v>-84.22851559999998</c:v>
                </c:pt>
                <c:pt idx="277429">
                  <c:v>-37.3535156</c:v>
                </c:pt>
                <c:pt idx="277430">
                  <c:v>7.08007812</c:v>
                </c:pt>
                <c:pt idx="277431">
                  <c:v>63.2324219</c:v>
                </c:pt>
                <c:pt idx="277432">
                  <c:v>101.44043</c:v>
                </c:pt>
                <c:pt idx="277433">
                  <c:v>108.398438</c:v>
                </c:pt>
                <c:pt idx="277434">
                  <c:v>80.32226559999998</c:v>
                </c:pt>
                <c:pt idx="277435">
                  <c:v>34.17968749999999</c:v>
                </c:pt>
                <c:pt idx="277436">
                  <c:v>-14.1601562</c:v>
                </c:pt>
                <c:pt idx="277437">
                  <c:v>-61.7675781</c:v>
                </c:pt>
                <c:pt idx="277438">
                  <c:v>-95.3369141</c:v>
                </c:pt>
                <c:pt idx="277439">
                  <c:v>-108.520508</c:v>
                </c:pt>
                <c:pt idx="277440">
                  <c:v>-84.9609375</c:v>
                </c:pt>
                <c:pt idx="277441">
                  <c:v>-42.1142578</c:v>
                </c:pt>
                <c:pt idx="277442">
                  <c:v>5.004882809999995</c:v>
                </c:pt>
                <c:pt idx="277443">
                  <c:v>56.3964844</c:v>
                </c:pt>
                <c:pt idx="277444">
                  <c:v>94.1162109</c:v>
                </c:pt>
                <c:pt idx="277445">
                  <c:v>103.027344</c:v>
                </c:pt>
                <c:pt idx="277446">
                  <c:v>81.4208984</c:v>
                </c:pt>
                <c:pt idx="277447">
                  <c:v>46.9970703</c:v>
                </c:pt>
                <c:pt idx="277448">
                  <c:v>-5.859375</c:v>
                </c:pt>
                <c:pt idx="277449">
                  <c:v>-58.9599609</c:v>
                </c:pt>
                <c:pt idx="277450">
                  <c:v>-85.8154297</c:v>
                </c:pt>
                <c:pt idx="277451">
                  <c:v>-104.980469</c:v>
                </c:pt>
                <c:pt idx="277452">
                  <c:v>-88.8671875</c:v>
                </c:pt>
                <c:pt idx="277453">
                  <c:v>-55.7861328</c:v>
                </c:pt>
                <c:pt idx="277454">
                  <c:v>-3.54003906</c:v>
                </c:pt>
                <c:pt idx="277455">
                  <c:v>53.2226562</c:v>
                </c:pt>
                <c:pt idx="277456">
                  <c:v>82.7636719</c:v>
                </c:pt>
                <c:pt idx="277457">
                  <c:v>98.1445312</c:v>
                </c:pt>
                <c:pt idx="277458">
                  <c:v>85.8154297</c:v>
                </c:pt>
                <c:pt idx="277459">
                  <c:v>55.5419922</c:v>
                </c:pt>
                <c:pt idx="277460">
                  <c:v>-0.366210938</c:v>
                </c:pt>
                <c:pt idx="277461">
                  <c:v>-50.2929688</c:v>
                </c:pt>
                <c:pt idx="277462">
                  <c:v>-92.5292969</c:v>
                </c:pt>
                <c:pt idx="277463">
                  <c:v>-101.074219</c:v>
                </c:pt>
                <c:pt idx="277464">
                  <c:v>-87.6464844</c:v>
                </c:pt>
                <c:pt idx="277465">
                  <c:v>-54.5654297</c:v>
                </c:pt>
                <c:pt idx="277466">
                  <c:v>-6.71386719</c:v>
                </c:pt>
                <c:pt idx="277467">
                  <c:v>41.8701172</c:v>
                </c:pt>
                <c:pt idx="277468">
                  <c:v>87.6464844</c:v>
                </c:pt>
                <c:pt idx="277469">
                  <c:v>106.567383</c:v>
                </c:pt>
                <c:pt idx="277470">
                  <c:v>93.5058594</c:v>
                </c:pt>
                <c:pt idx="277471">
                  <c:v>57.8613281</c:v>
                </c:pt>
                <c:pt idx="277472">
                  <c:v>4.51660156</c:v>
                </c:pt>
                <c:pt idx="277473">
                  <c:v>-44.55566409999999</c:v>
                </c:pt>
                <c:pt idx="277474">
                  <c:v>-83.8623047</c:v>
                </c:pt>
                <c:pt idx="277475">
                  <c:v>-104.248047</c:v>
                </c:pt>
                <c:pt idx="277476">
                  <c:v>-95.4589844</c:v>
                </c:pt>
                <c:pt idx="277477">
                  <c:v>-58.2275391</c:v>
                </c:pt>
                <c:pt idx="277478">
                  <c:v>-6.347656249999996</c:v>
                </c:pt>
                <c:pt idx="277479">
                  <c:v>43.0908203</c:v>
                </c:pt>
                <c:pt idx="277480">
                  <c:v>83.3740234</c:v>
                </c:pt>
                <c:pt idx="277481">
                  <c:v>108.520508</c:v>
                </c:pt>
                <c:pt idx="277482">
                  <c:v>98.0224609</c:v>
                </c:pt>
                <c:pt idx="277483">
                  <c:v>63.1103516</c:v>
                </c:pt>
                <c:pt idx="277484">
                  <c:v>14.7705078</c:v>
                </c:pt>
                <c:pt idx="277485">
                  <c:v>-38.5742188</c:v>
                </c:pt>
                <c:pt idx="277486">
                  <c:v>-87.6464844</c:v>
                </c:pt>
                <c:pt idx="277487">
                  <c:v>-108.276367</c:v>
                </c:pt>
                <c:pt idx="277488">
                  <c:v>-100.097656</c:v>
                </c:pt>
                <c:pt idx="277489">
                  <c:v>-66.2841797</c:v>
                </c:pt>
                <c:pt idx="277490">
                  <c:v>-22.8271484</c:v>
                </c:pt>
                <c:pt idx="277491">
                  <c:v>35.0341797</c:v>
                </c:pt>
                <c:pt idx="277492">
                  <c:v>81.4208984</c:v>
                </c:pt>
                <c:pt idx="277493">
                  <c:v>102.416992</c:v>
                </c:pt>
                <c:pt idx="277494">
                  <c:v>97.77832029999998</c:v>
                </c:pt>
                <c:pt idx="277495">
                  <c:v>67.50488279999998</c:v>
                </c:pt>
                <c:pt idx="277496">
                  <c:v>24.4140625</c:v>
                </c:pt>
                <c:pt idx="277497">
                  <c:v>-27.0996094</c:v>
                </c:pt>
                <c:pt idx="277498">
                  <c:v>-76.0498047</c:v>
                </c:pt>
                <c:pt idx="277499">
                  <c:v>-98.63281249999996</c:v>
                </c:pt>
                <c:pt idx="277500">
                  <c:v>-105.46875</c:v>
                </c:pt>
                <c:pt idx="277501">
                  <c:v>-77.8808594</c:v>
                </c:pt>
                <c:pt idx="277502">
                  <c:v>-21.7285156</c:v>
                </c:pt>
                <c:pt idx="277503">
                  <c:v>32.8369141</c:v>
                </c:pt>
                <c:pt idx="277504">
                  <c:v>75.6835938</c:v>
                </c:pt>
                <c:pt idx="277505">
                  <c:v>96.1914062</c:v>
                </c:pt>
                <c:pt idx="277506">
                  <c:v>94.3603516</c:v>
                </c:pt>
                <c:pt idx="277507">
                  <c:v>68.60351559999998</c:v>
                </c:pt>
                <c:pt idx="277508">
                  <c:v>22.0947266</c:v>
                </c:pt>
                <c:pt idx="277509">
                  <c:v>-23.0712891</c:v>
                </c:pt>
                <c:pt idx="277510">
                  <c:v>-71.8994141</c:v>
                </c:pt>
                <c:pt idx="277511">
                  <c:v>-104.492188</c:v>
                </c:pt>
                <c:pt idx="277512">
                  <c:v>-103.881836</c:v>
                </c:pt>
                <c:pt idx="277513">
                  <c:v>-68.4814453</c:v>
                </c:pt>
                <c:pt idx="277514">
                  <c:v>-28.8085938</c:v>
                </c:pt>
                <c:pt idx="277515">
                  <c:v>25.5126953</c:v>
                </c:pt>
                <c:pt idx="277516">
                  <c:v>76.2939453</c:v>
                </c:pt>
                <c:pt idx="277517">
                  <c:v>100.952148</c:v>
                </c:pt>
                <c:pt idx="277518">
                  <c:v>100.219727</c:v>
                </c:pt>
                <c:pt idx="277519">
                  <c:v>77.8808594</c:v>
                </c:pt>
                <c:pt idx="277520">
                  <c:v>36.7431641</c:v>
                </c:pt>
                <c:pt idx="277521">
                  <c:v>-20.0195312</c:v>
                </c:pt>
                <c:pt idx="277522">
                  <c:v>-67.7490234</c:v>
                </c:pt>
                <c:pt idx="277523">
                  <c:v>-92.5292969</c:v>
                </c:pt>
                <c:pt idx="277524">
                  <c:v>-94.3603516</c:v>
                </c:pt>
                <c:pt idx="277525">
                  <c:v>-74.21875</c:v>
                </c:pt>
                <c:pt idx="277526">
                  <c:v>-27.34375</c:v>
                </c:pt>
                <c:pt idx="277527">
                  <c:v>14.8925781</c:v>
                </c:pt>
                <c:pt idx="277528">
                  <c:v>56.88476559999999</c:v>
                </c:pt>
                <c:pt idx="277529">
                  <c:v>95.0927734</c:v>
                </c:pt>
                <c:pt idx="277530">
                  <c:v>104.370117</c:v>
                </c:pt>
                <c:pt idx="277531">
                  <c:v>83.2519531</c:v>
                </c:pt>
                <c:pt idx="277532">
                  <c:v>46.875</c:v>
                </c:pt>
                <c:pt idx="277533">
                  <c:v>-4.27246094</c:v>
                </c:pt>
                <c:pt idx="277534">
                  <c:v>-60.546875</c:v>
                </c:pt>
                <c:pt idx="277535">
                  <c:v>-96.80175779999998</c:v>
                </c:pt>
                <c:pt idx="277536">
                  <c:v>-103.881836</c:v>
                </c:pt>
                <c:pt idx="277537">
                  <c:v>-87.2802734</c:v>
                </c:pt>
                <c:pt idx="277538">
                  <c:v>-42.6025391</c:v>
                </c:pt>
                <c:pt idx="277539">
                  <c:v>12.6953125</c:v>
                </c:pt>
                <c:pt idx="277540">
                  <c:v>66.40625</c:v>
                </c:pt>
                <c:pt idx="277541">
                  <c:v>95.703125</c:v>
                </c:pt>
                <c:pt idx="277542">
                  <c:v>98.87695309999998</c:v>
                </c:pt>
                <c:pt idx="277543">
                  <c:v>75.6835938</c:v>
                </c:pt>
                <c:pt idx="277544">
                  <c:v>43.5791016</c:v>
                </c:pt>
                <c:pt idx="277545">
                  <c:v>-9.033203119999997</c:v>
                </c:pt>
                <c:pt idx="277546">
                  <c:v>-62.6220703</c:v>
                </c:pt>
                <c:pt idx="277547">
                  <c:v>-94.84863279999998</c:v>
                </c:pt>
                <c:pt idx="277548">
                  <c:v>-101.68457</c:v>
                </c:pt>
                <c:pt idx="277549">
                  <c:v>-85.8154297</c:v>
                </c:pt>
                <c:pt idx="277550">
                  <c:v>-48.828125</c:v>
                </c:pt>
                <c:pt idx="277551">
                  <c:v>4.27246094</c:v>
                </c:pt>
                <c:pt idx="277552">
                  <c:v>46.5087891</c:v>
                </c:pt>
                <c:pt idx="277553">
                  <c:v>87.03613279999998</c:v>
                </c:pt>
                <c:pt idx="277554">
                  <c:v>104.614258</c:v>
                </c:pt>
                <c:pt idx="277555">
                  <c:v>93.01757809999998</c:v>
                </c:pt>
                <c:pt idx="277556">
                  <c:v>56.88476559999999</c:v>
                </c:pt>
                <c:pt idx="277557">
                  <c:v>0.244140625</c:v>
                </c:pt>
                <c:pt idx="277558">
                  <c:v>-50.1708984</c:v>
                </c:pt>
                <c:pt idx="277559">
                  <c:v>-88.62304690000001</c:v>
                </c:pt>
                <c:pt idx="277560">
                  <c:v>-103.149414</c:v>
                </c:pt>
                <c:pt idx="277561">
                  <c:v>-87.6464844</c:v>
                </c:pt>
                <c:pt idx="277562">
                  <c:v>-57.8613281</c:v>
                </c:pt>
                <c:pt idx="277563">
                  <c:v>-9.39941406</c:v>
                </c:pt>
                <c:pt idx="277564">
                  <c:v>41.7480469</c:v>
                </c:pt>
                <c:pt idx="277565">
                  <c:v>88.5009766</c:v>
                </c:pt>
                <c:pt idx="277566">
                  <c:v>103.027344</c:v>
                </c:pt>
                <c:pt idx="277567">
                  <c:v>98.0224609</c:v>
                </c:pt>
                <c:pt idx="277568">
                  <c:v>63.9648438</c:v>
                </c:pt>
                <c:pt idx="277569">
                  <c:v>13.5498047</c:v>
                </c:pt>
                <c:pt idx="277570">
                  <c:v>-36.1328125</c:v>
                </c:pt>
                <c:pt idx="277571">
                  <c:v>-81.29882809999998</c:v>
                </c:pt>
                <c:pt idx="277572">
                  <c:v>-102.416992</c:v>
                </c:pt>
                <c:pt idx="277573">
                  <c:v>-96.4355469</c:v>
                </c:pt>
                <c:pt idx="277574">
                  <c:v>-60.7910156</c:v>
                </c:pt>
                <c:pt idx="277575">
                  <c:v>-8.05664062</c:v>
                </c:pt>
                <c:pt idx="277576">
                  <c:v>46.5087891</c:v>
                </c:pt>
                <c:pt idx="277577">
                  <c:v>85.3271484</c:v>
                </c:pt>
                <c:pt idx="277578">
                  <c:v>100.585938</c:v>
                </c:pt>
                <c:pt idx="277579">
                  <c:v>99.9755859</c:v>
                </c:pt>
                <c:pt idx="277580">
                  <c:v>61.6455078</c:v>
                </c:pt>
                <c:pt idx="277581">
                  <c:v>11.4746094</c:v>
                </c:pt>
                <c:pt idx="277582">
                  <c:v>-43.8232422</c:v>
                </c:pt>
                <c:pt idx="277583">
                  <c:v>-83.984375</c:v>
                </c:pt>
                <c:pt idx="277584">
                  <c:v>-101.074219</c:v>
                </c:pt>
                <c:pt idx="277585">
                  <c:v>-94.1162109</c:v>
                </c:pt>
                <c:pt idx="277586">
                  <c:v>-62.5</c:v>
                </c:pt>
                <c:pt idx="277587">
                  <c:v>-10.6201172</c:v>
                </c:pt>
                <c:pt idx="277588">
                  <c:v>33.3251953</c:v>
                </c:pt>
                <c:pt idx="277589">
                  <c:v>66.1621094</c:v>
                </c:pt>
                <c:pt idx="277590">
                  <c:v>100.585938</c:v>
                </c:pt>
                <c:pt idx="277591">
                  <c:v>95.9472656</c:v>
                </c:pt>
                <c:pt idx="277592">
                  <c:v>72.3876953</c:v>
                </c:pt>
                <c:pt idx="277593">
                  <c:v>19.53125</c:v>
                </c:pt>
                <c:pt idx="277594">
                  <c:v>-29.9072266</c:v>
                </c:pt>
                <c:pt idx="277595">
                  <c:v>-77.0263672</c:v>
                </c:pt>
                <c:pt idx="277596">
                  <c:v>-95.5810547</c:v>
                </c:pt>
                <c:pt idx="277597">
                  <c:v>-104.370117</c:v>
                </c:pt>
                <c:pt idx="277598">
                  <c:v>-70.9228516</c:v>
                </c:pt>
                <c:pt idx="277599">
                  <c:v>-16.8457031</c:v>
                </c:pt>
                <c:pt idx="277600">
                  <c:v>32.8369141</c:v>
                </c:pt>
                <c:pt idx="277601">
                  <c:v>72.9980469</c:v>
                </c:pt>
                <c:pt idx="277602">
                  <c:v>102.661133</c:v>
                </c:pt>
                <c:pt idx="277603">
                  <c:v>100.952148</c:v>
                </c:pt>
                <c:pt idx="277604">
                  <c:v>77.0263672</c:v>
                </c:pt>
                <c:pt idx="277605">
                  <c:v>24.6582031</c:v>
                </c:pt>
                <c:pt idx="277606">
                  <c:v>-29.9072266</c:v>
                </c:pt>
                <c:pt idx="277607">
                  <c:v>-69.9462891</c:v>
                </c:pt>
                <c:pt idx="277608">
                  <c:v>-98.1445312</c:v>
                </c:pt>
                <c:pt idx="277609">
                  <c:v>-99.1210938</c:v>
                </c:pt>
                <c:pt idx="277610">
                  <c:v>-74.21875</c:v>
                </c:pt>
                <c:pt idx="277611">
                  <c:v>-33.81347659999999</c:v>
                </c:pt>
                <c:pt idx="277612">
                  <c:v>17.2119141</c:v>
                </c:pt>
                <c:pt idx="277613">
                  <c:v>71.7773438</c:v>
                </c:pt>
                <c:pt idx="277614">
                  <c:v>100.219727</c:v>
                </c:pt>
                <c:pt idx="277615">
                  <c:v>104.248047</c:v>
                </c:pt>
                <c:pt idx="277616">
                  <c:v>78.8574219</c:v>
                </c:pt>
                <c:pt idx="277617">
                  <c:v>35.5224609</c:v>
                </c:pt>
                <c:pt idx="277618">
                  <c:v>-16.9677734</c:v>
                </c:pt>
                <c:pt idx="277619">
                  <c:v>-62.3779297</c:v>
                </c:pt>
                <c:pt idx="277620">
                  <c:v>-97.65625</c:v>
                </c:pt>
                <c:pt idx="277621">
                  <c:v>-102.172852</c:v>
                </c:pt>
                <c:pt idx="277622">
                  <c:v>-79.34570309999998</c:v>
                </c:pt>
                <c:pt idx="277623">
                  <c:v>-37.9638672</c:v>
                </c:pt>
                <c:pt idx="277624">
                  <c:v>18.6767578</c:v>
                </c:pt>
                <c:pt idx="277625">
                  <c:v>69.9462891</c:v>
                </c:pt>
                <c:pt idx="277626">
                  <c:v>96.1914062</c:v>
                </c:pt>
                <c:pt idx="277627">
                  <c:v>105.712891</c:v>
                </c:pt>
                <c:pt idx="277628">
                  <c:v>91.4306641</c:v>
                </c:pt>
                <c:pt idx="277629">
                  <c:v>54.32128909999999</c:v>
                </c:pt>
                <c:pt idx="277630">
                  <c:v>-13.5498047</c:v>
                </c:pt>
                <c:pt idx="277631">
                  <c:v>-59.3261719</c:v>
                </c:pt>
                <c:pt idx="277632">
                  <c:v>-94.3603516</c:v>
                </c:pt>
                <c:pt idx="277633">
                  <c:v>-106.689453</c:v>
                </c:pt>
                <c:pt idx="277634">
                  <c:v>-85.08300779999998</c:v>
                </c:pt>
                <c:pt idx="277635">
                  <c:v>-42.4804688</c:v>
                </c:pt>
                <c:pt idx="277636">
                  <c:v>9.765625</c:v>
                </c:pt>
                <c:pt idx="277637">
                  <c:v>61.0351562</c:v>
                </c:pt>
                <c:pt idx="277638">
                  <c:v>94.4824219</c:v>
                </c:pt>
                <c:pt idx="277639">
                  <c:v>107.543945</c:v>
                </c:pt>
                <c:pt idx="277640">
                  <c:v>92.5292969</c:v>
                </c:pt>
                <c:pt idx="277641">
                  <c:v>44.0673828</c:v>
                </c:pt>
                <c:pt idx="277642">
                  <c:v>-6.347656249999996</c:v>
                </c:pt>
                <c:pt idx="277643">
                  <c:v>-59.81445309999999</c:v>
                </c:pt>
                <c:pt idx="277644">
                  <c:v>-91.796875</c:v>
                </c:pt>
                <c:pt idx="277645">
                  <c:v>-106.933594</c:v>
                </c:pt>
                <c:pt idx="277646">
                  <c:v>-86.42578119999993</c:v>
                </c:pt>
                <c:pt idx="277647">
                  <c:v>-46.7529297</c:v>
                </c:pt>
                <c:pt idx="277648">
                  <c:v>1.83105469</c:v>
                </c:pt>
                <c:pt idx="277649">
                  <c:v>56.3964844</c:v>
                </c:pt>
                <c:pt idx="277650">
                  <c:v>89.5996094</c:v>
                </c:pt>
                <c:pt idx="277651">
                  <c:v>104.492188</c:v>
                </c:pt>
                <c:pt idx="277652">
                  <c:v>99.1210938</c:v>
                </c:pt>
                <c:pt idx="277653">
                  <c:v>53.34472659999999</c:v>
                </c:pt>
                <c:pt idx="277654">
                  <c:v>-5.004882809999995</c:v>
                </c:pt>
                <c:pt idx="277655">
                  <c:v>-52.0019531</c:v>
                </c:pt>
                <c:pt idx="277656">
                  <c:v>-85.20507809999994</c:v>
                </c:pt>
                <c:pt idx="277657">
                  <c:v>-101.928711</c:v>
                </c:pt>
                <c:pt idx="277658">
                  <c:v>-90.4541016</c:v>
                </c:pt>
                <c:pt idx="277659">
                  <c:v>-56.1523438</c:v>
                </c:pt>
                <c:pt idx="277660">
                  <c:v>-13.4277344</c:v>
                </c:pt>
                <c:pt idx="277661">
                  <c:v>39.4287109</c:v>
                </c:pt>
                <c:pt idx="277662">
                  <c:v>85.20507809999994</c:v>
                </c:pt>
                <c:pt idx="277663">
                  <c:v>102.661133</c:v>
                </c:pt>
                <c:pt idx="277664">
                  <c:v>97.1679688</c:v>
                </c:pt>
                <c:pt idx="277665">
                  <c:v>58.4716797</c:v>
                </c:pt>
                <c:pt idx="277666">
                  <c:v>14.1601562</c:v>
                </c:pt>
                <c:pt idx="277667">
                  <c:v>-40.7714844</c:v>
                </c:pt>
                <c:pt idx="277668">
                  <c:v>-86.42578119999993</c:v>
                </c:pt>
                <c:pt idx="277669">
                  <c:v>-104.248047</c:v>
                </c:pt>
                <c:pt idx="277670">
                  <c:v>-99.85351559999998</c:v>
                </c:pt>
                <c:pt idx="277671">
                  <c:v>-62.2558594</c:v>
                </c:pt>
                <c:pt idx="277672">
                  <c:v>-14.8925781</c:v>
                </c:pt>
                <c:pt idx="277673">
                  <c:v>41.8701172</c:v>
                </c:pt>
                <c:pt idx="277674">
                  <c:v>83.12988279999993</c:v>
                </c:pt>
                <c:pt idx="277675">
                  <c:v>105.834961</c:v>
                </c:pt>
                <c:pt idx="277676">
                  <c:v>98.5107422</c:v>
                </c:pt>
                <c:pt idx="277677">
                  <c:v>63.7207031</c:v>
                </c:pt>
                <c:pt idx="277678">
                  <c:v>15.8691406</c:v>
                </c:pt>
                <c:pt idx="277679">
                  <c:v>-32.8369141</c:v>
                </c:pt>
                <c:pt idx="277680">
                  <c:v>-71.5332031</c:v>
                </c:pt>
                <c:pt idx="277681">
                  <c:v>-97.5341797</c:v>
                </c:pt>
                <c:pt idx="277682">
                  <c:v>-101.44043</c:v>
                </c:pt>
                <c:pt idx="277683">
                  <c:v>-65.3076172</c:v>
                </c:pt>
                <c:pt idx="277684">
                  <c:v>-23.0712891</c:v>
                </c:pt>
                <c:pt idx="277685">
                  <c:v>27.34375</c:v>
                </c:pt>
                <c:pt idx="277686">
                  <c:v>79.5898438</c:v>
                </c:pt>
                <c:pt idx="277687">
                  <c:v>104.125977</c:v>
                </c:pt>
                <c:pt idx="277688">
                  <c:v>98.9990234</c:v>
                </c:pt>
                <c:pt idx="277689">
                  <c:v>75.4394531</c:v>
                </c:pt>
                <c:pt idx="277690">
                  <c:v>22.3388672</c:v>
                </c:pt>
                <c:pt idx="277691">
                  <c:v>-33.5693359</c:v>
                </c:pt>
                <c:pt idx="277692">
                  <c:v>-67.7490234</c:v>
                </c:pt>
                <c:pt idx="277693">
                  <c:v>-100.341797</c:v>
                </c:pt>
                <c:pt idx="277694">
                  <c:v>-100.341797</c:v>
                </c:pt>
                <c:pt idx="277695">
                  <c:v>-72.1435547</c:v>
                </c:pt>
                <c:pt idx="277696">
                  <c:v>-26.0009766</c:v>
                </c:pt>
                <c:pt idx="277697">
                  <c:v>28.0761719</c:v>
                </c:pt>
                <c:pt idx="277698">
                  <c:v>74.0966797</c:v>
                </c:pt>
                <c:pt idx="277699">
                  <c:v>99.85351559999998</c:v>
                </c:pt>
                <c:pt idx="277700">
                  <c:v>102.172852</c:v>
                </c:pt>
                <c:pt idx="277701">
                  <c:v>71.8994141</c:v>
                </c:pt>
                <c:pt idx="277702">
                  <c:v>29.6630859</c:v>
                </c:pt>
                <c:pt idx="277703">
                  <c:v>-19.2871094</c:v>
                </c:pt>
                <c:pt idx="277704">
                  <c:v>-69.2138672</c:v>
                </c:pt>
                <c:pt idx="277705">
                  <c:v>-103.393555</c:v>
                </c:pt>
                <c:pt idx="277706">
                  <c:v>-100.952148</c:v>
                </c:pt>
                <c:pt idx="277707">
                  <c:v>-78.6132812</c:v>
                </c:pt>
                <c:pt idx="277708">
                  <c:v>-38.5742188</c:v>
                </c:pt>
                <c:pt idx="277709">
                  <c:v>20.1416016</c:v>
                </c:pt>
                <c:pt idx="277710">
                  <c:v>71.8994141</c:v>
                </c:pt>
                <c:pt idx="277711">
                  <c:v>97.77832029999998</c:v>
                </c:pt>
                <c:pt idx="277712">
                  <c:v>98.1445312</c:v>
                </c:pt>
                <c:pt idx="277713">
                  <c:v>72.9980469</c:v>
                </c:pt>
                <c:pt idx="277714">
                  <c:v>23.6816406</c:v>
                </c:pt>
                <c:pt idx="277715">
                  <c:v>-18.7988281</c:v>
                </c:pt>
                <c:pt idx="277716">
                  <c:v>-64.8193359</c:v>
                </c:pt>
                <c:pt idx="277717">
                  <c:v>-95.4589844</c:v>
                </c:pt>
                <c:pt idx="277718">
                  <c:v>-104.858398</c:v>
                </c:pt>
                <c:pt idx="277719">
                  <c:v>-80.2001953</c:v>
                </c:pt>
                <c:pt idx="277720">
                  <c:v>-34.17968749999999</c:v>
                </c:pt>
                <c:pt idx="277721">
                  <c:v>19.1650391</c:v>
                </c:pt>
                <c:pt idx="277722">
                  <c:v>64.8193359</c:v>
                </c:pt>
                <c:pt idx="277723">
                  <c:v>93.1396484</c:v>
                </c:pt>
                <c:pt idx="277724">
                  <c:v>101.5625</c:v>
                </c:pt>
                <c:pt idx="277725">
                  <c:v>84.9609375</c:v>
                </c:pt>
                <c:pt idx="277726">
                  <c:v>43.8232422</c:v>
                </c:pt>
                <c:pt idx="277727">
                  <c:v>-9.765625</c:v>
                </c:pt>
                <c:pt idx="277728">
                  <c:v>-53.9550781</c:v>
                </c:pt>
                <c:pt idx="277729">
                  <c:v>-92.77343749999996</c:v>
                </c:pt>
                <c:pt idx="277730">
                  <c:v>-105.712891</c:v>
                </c:pt>
                <c:pt idx="277731">
                  <c:v>-83.8623047</c:v>
                </c:pt>
                <c:pt idx="277732">
                  <c:v>-45.5322266</c:v>
                </c:pt>
                <c:pt idx="277733">
                  <c:v>11.8408203</c:v>
                </c:pt>
                <c:pt idx="277734">
                  <c:v>57.2509766</c:v>
                </c:pt>
                <c:pt idx="277735">
                  <c:v>86.7919922</c:v>
                </c:pt>
                <c:pt idx="277736">
                  <c:v>102.539062</c:v>
                </c:pt>
                <c:pt idx="277737">
                  <c:v>86.3037109</c:v>
                </c:pt>
                <c:pt idx="277738">
                  <c:v>50.6591797</c:v>
                </c:pt>
                <c:pt idx="277739">
                  <c:v>-4.76074219</c:v>
                </c:pt>
                <c:pt idx="277740">
                  <c:v>-55.2978516</c:v>
                </c:pt>
                <c:pt idx="277741">
                  <c:v>-92.5292969</c:v>
                </c:pt>
                <c:pt idx="277742">
                  <c:v>-107.788086</c:v>
                </c:pt>
                <c:pt idx="277743">
                  <c:v>-88.0126953</c:v>
                </c:pt>
                <c:pt idx="277744">
                  <c:v>-44.6777344</c:v>
                </c:pt>
                <c:pt idx="277745">
                  <c:v>5.98144531</c:v>
                </c:pt>
                <c:pt idx="277746">
                  <c:v>55.5419922</c:v>
                </c:pt>
                <c:pt idx="277747">
                  <c:v>87.7685547</c:v>
                </c:pt>
                <c:pt idx="277748">
                  <c:v>107.177734</c:v>
                </c:pt>
                <c:pt idx="277749">
                  <c:v>89.4775391</c:v>
                </c:pt>
                <c:pt idx="277750">
                  <c:v>45.5322266</c:v>
                </c:pt>
                <c:pt idx="277751">
                  <c:v>-3.54003906</c:v>
                </c:pt>
                <c:pt idx="277752">
                  <c:v>-50.6591797</c:v>
                </c:pt>
                <c:pt idx="277753">
                  <c:v>-85.8154297</c:v>
                </c:pt>
                <c:pt idx="277754">
                  <c:v>-104.736328</c:v>
                </c:pt>
                <c:pt idx="277755">
                  <c:v>-89.84375</c:v>
                </c:pt>
                <c:pt idx="277756">
                  <c:v>-53.5888672</c:v>
                </c:pt>
                <c:pt idx="277757">
                  <c:v>-5.49316406</c:v>
                </c:pt>
                <c:pt idx="277758">
                  <c:v>47.4853516</c:v>
                </c:pt>
                <c:pt idx="277759">
                  <c:v>82.27539059999994</c:v>
                </c:pt>
                <c:pt idx="277760">
                  <c:v>103.637695</c:v>
                </c:pt>
                <c:pt idx="277761">
                  <c:v>92.1630859</c:v>
                </c:pt>
                <c:pt idx="277762">
                  <c:v>59.6923828</c:v>
                </c:pt>
                <c:pt idx="277763">
                  <c:v>12.9394531</c:v>
                </c:pt>
                <c:pt idx="277764">
                  <c:v>-38.9404297</c:v>
                </c:pt>
                <c:pt idx="277765">
                  <c:v>-85.5712891</c:v>
                </c:pt>
                <c:pt idx="277766">
                  <c:v>-95.4589844</c:v>
                </c:pt>
                <c:pt idx="277767">
                  <c:v>-93.87207029999993</c:v>
                </c:pt>
                <c:pt idx="277768">
                  <c:v>-60.4248047</c:v>
                </c:pt>
                <c:pt idx="277769">
                  <c:v>-10.8642578</c:v>
                </c:pt>
                <c:pt idx="277770">
                  <c:v>40.2832031</c:v>
                </c:pt>
                <c:pt idx="277771">
                  <c:v>71.6552734</c:v>
                </c:pt>
                <c:pt idx="277772">
                  <c:v>96.4355469</c:v>
                </c:pt>
                <c:pt idx="277773">
                  <c:v>88.62304690000001</c:v>
                </c:pt>
                <c:pt idx="277774">
                  <c:v>62.8662109</c:v>
                </c:pt>
                <c:pt idx="277775">
                  <c:v>24.2919922</c:v>
                </c:pt>
                <c:pt idx="277776">
                  <c:v>-34.0576172</c:v>
                </c:pt>
                <c:pt idx="277777">
                  <c:v>-83.0078125</c:v>
                </c:pt>
                <c:pt idx="277778">
                  <c:v>-107.543945</c:v>
                </c:pt>
                <c:pt idx="277779">
                  <c:v>-98.2666016</c:v>
                </c:pt>
                <c:pt idx="277780">
                  <c:v>-66.0400391</c:v>
                </c:pt>
                <c:pt idx="277781">
                  <c:v>-17.7001953</c:v>
                </c:pt>
                <c:pt idx="277782">
                  <c:v>40.7714844</c:v>
                </c:pt>
                <c:pt idx="277783">
                  <c:v>87.2802734</c:v>
                </c:pt>
                <c:pt idx="277784">
                  <c:v>103.393555</c:v>
                </c:pt>
                <c:pt idx="277785">
                  <c:v>96.1914062</c:v>
                </c:pt>
                <c:pt idx="277786">
                  <c:v>70.55664059999998</c:v>
                </c:pt>
                <c:pt idx="277787">
                  <c:v>21.8505859</c:v>
                </c:pt>
                <c:pt idx="277788">
                  <c:v>-28.3203125</c:v>
                </c:pt>
                <c:pt idx="277789">
                  <c:v>-72.9980469</c:v>
                </c:pt>
                <c:pt idx="277790">
                  <c:v>-97.4121094</c:v>
                </c:pt>
                <c:pt idx="277791">
                  <c:v>-96.1914062</c:v>
                </c:pt>
                <c:pt idx="277792">
                  <c:v>-66.65039059999994</c:v>
                </c:pt>
                <c:pt idx="277793">
                  <c:v>-20.5078125</c:v>
                </c:pt>
                <c:pt idx="277794">
                  <c:v>25.390625</c:v>
                </c:pt>
                <c:pt idx="277795">
                  <c:v>67.9931641</c:v>
                </c:pt>
                <c:pt idx="277796">
                  <c:v>98.9990234</c:v>
                </c:pt>
                <c:pt idx="277797">
                  <c:v>108.154297</c:v>
                </c:pt>
                <c:pt idx="277798">
                  <c:v>74.8291016</c:v>
                </c:pt>
                <c:pt idx="277799">
                  <c:v>32.1044922</c:v>
                </c:pt>
                <c:pt idx="277800">
                  <c:v>-26.1230469</c:v>
                </c:pt>
                <c:pt idx="277801">
                  <c:v>-69.9462891</c:v>
                </c:pt>
                <c:pt idx="277802">
                  <c:v>-93.38378909999996</c:v>
                </c:pt>
                <c:pt idx="277803">
                  <c:v>-93.9941406</c:v>
                </c:pt>
                <c:pt idx="277804">
                  <c:v>-74.8291016</c:v>
                </c:pt>
                <c:pt idx="277805">
                  <c:v>-37.8417969</c:v>
                </c:pt>
                <c:pt idx="277806">
                  <c:v>19.1650391</c:v>
                </c:pt>
                <c:pt idx="277807">
                  <c:v>67.9931641</c:v>
                </c:pt>
                <c:pt idx="277808">
                  <c:v>96.80175779999998</c:v>
                </c:pt>
                <c:pt idx="277809">
                  <c:v>105.59082</c:v>
                </c:pt>
                <c:pt idx="277810">
                  <c:v>86.6699219</c:v>
                </c:pt>
                <c:pt idx="277811">
                  <c:v>36.4990234</c:v>
                </c:pt>
                <c:pt idx="277812">
                  <c:v>-14.8925781</c:v>
                </c:pt>
                <c:pt idx="277813">
                  <c:v>-57.3730469</c:v>
                </c:pt>
                <c:pt idx="277814">
                  <c:v>-92.89550779999998</c:v>
                </c:pt>
                <c:pt idx="277815">
                  <c:v>-107.910156</c:v>
                </c:pt>
                <c:pt idx="277816">
                  <c:v>-86.18164059999998</c:v>
                </c:pt>
                <c:pt idx="277817">
                  <c:v>-36.9873047</c:v>
                </c:pt>
                <c:pt idx="277818">
                  <c:v>15.625</c:v>
                </c:pt>
                <c:pt idx="277819">
                  <c:v>55.2978516</c:v>
                </c:pt>
                <c:pt idx="277820">
                  <c:v>96.92382809999998</c:v>
                </c:pt>
                <c:pt idx="277821">
                  <c:v>104.736328</c:v>
                </c:pt>
                <c:pt idx="277822">
                  <c:v>87.7685547</c:v>
                </c:pt>
                <c:pt idx="277823">
                  <c:v>49.9267578</c:v>
                </c:pt>
                <c:pt idx="277824">
                  <c:v>-2.80761719</c:v>
                </c:pt>
                <c:pt idx="277825">
                  <c:v>-54.5654297</c:v>
                </c:pt>
                <c:pt idx="277826">
                  <c:v>-92.6513672</c:v>
                </c:pt>
                <c:pt idx="277827">
                  <c:v>-104.370117</c:v>
                </c:pt>
                <c:pt idx="277828">
                  <c:v>-82.6416016</c:v>
                </c:pt>
                <c:pt idx="277829">
                  <c:v>-44.6777344</c:v>
                </c:pt>
                <c:pt idx="277830">
                  <c:v>11.2304688</c:v>
                </c:pt>
                <c:pt idx="277831">
                  <c:v>52.4902344</c:v>
                </c:pt>
                <c:pt idx="277832">
                  <c:v>83.8623047</c:v>
                </c:pt>
                <c:pt idx="277833">
                  <c:v>106.445312</c:v>
                </c:pt>
                <c:pt idx="277834">
                  <c:v>84.7167969</c:v>
                </c:pt>
                <c:pt idx="277835">
                  <c:v>52.0019531</c:v>
                </c:pt>
                <c:pt idx="277836">
                  <c:v>2.19726562</c:v>
                </c:pt>
                <c:pt idx="277837">
                  <c:v>-50.78125</c:v>
                </c:pt>
                <c:pt idx="277838">
                  <c:v>-90.57617190000001</c:v>
                </c:pt>
                <c:pt idx="277839">
                  <c:v>-96.3134766</c:v>
                </c:pt>
                <c:pt idx="277840">
                  <c:v>-87.15820309999998</c:v>
                </c:pt>
                <c:pt idx="277841">
                  <c:v>-51.8798828</c:v>
                </c:pt>
                <c:pt idx="277842">
                  <c:v>2.07519531</c:v>
                </c:pt>
                <c:pt idx="277843">
                  <c:v>53.7109375</c:v>
                </c:pt>
                <c:pt idx="277844">
                  <c:v>87.15820309999998</c:v>
                </c:pt>
                <c:pt idx="277845">
                  <c:v>102.172852</c:v>
                </c:pt>
                <c:pt idx="277846">
                  <c:v>84.8388672</c:v>
                </c:pt>
                <c:pt idx="277847">
                  <c:v>48.7060547</c:v>
                </c:pt>
                <c:pt idx="277848">
                  <c:v>7.56835938</c:v>
                </c:pt>
                <c:pt idx="277849">
                  <c:v>-49.5605469</c:v>
                </c:pt>
                <c:pt idx="277850">
                  <c:v>-91.1865234</c:v>
                </c:pt>
                <c:pt idx="277851">
                  <c:v>-101.806641</c:v>
                </c:pt>
                <c:pt idx="277852">
                  <c:v>-86.7919922</c:v>
                </c:pt>
                <c:pt idx="277853">
                  <c:v>-56.5185547</c:v>
                </c:pt>
                <c:pt idx="277854">
                  <c:v>-10.1318359</c:v>
                </c:pt>
                <c:pt idx="277855">
                  <c:v>41.9921875</c:v>
                </c:pt>
                <c:pt idx="277856">
                  <c:v>82.5195312</c:v>
                </c:pt>
                <c:pt idx="277857">
                  <c:v>104.614258</c:v>
                </c:pt>
                <c:pt idx="277858">
                  <c:v>100.097656</c:v>
                </c:pt>
                <c:pt idx="277859">
                  <c:v>57.8613281</c:v>
                </c:pt>
                <c:pt idx="277860">
                  <c:v>3.66210938</c:v>
                </c:pt>
                <c:pt idx="277861">
                  <c:v>-39.6728516</c:v>
                </c:pt>
                <c:pt idx="277862">
                  <c:v>-80.078125</c:v>
                </c:pt>
                <c:pt idx="277863">
                  <c:v>-103.881836</c:v>
                </c:pt>
                <c:pt idx="277864">
                  <c:v>-99.9755859</c:v>
                </c:pt>
                <c:pt idx="277865">
                  <c:v>-66.1621094</c:v>
                </c:pt>
                <c:pt idx="277866">
                  <c:v>-6.835937499999997</c:v>
                </c:pt>
                <c:pt idx="277867">
                  <c:v>38.0859375</c:v>
                </c:pt>
                <c:pt idx="277868">
                  <c:v>80.8105469</c:v>
                </c:pt>
                <c:pt idx="277869">
                  <c:v>102.905273</c:v>
                </c:pt>
                <c:pt idx="277870">
                  <c:v>93.87207029999993</c:v>
                </c:pt>
                <c:pt idx="277871">
                  <c:v>69.0917969</c:v>
                </c:pt>
                <c:pt idx="277872">
                  <c:v>20.2636719</c:v>
                </c:pt>
                <c:pt idx="277873">
                  <c:v>-35.15625</c:v>
                </c:pt>
                <c:pt idx="277874">
                  <c:v>-83.984375</c:v>
                </c:pt>
                <c:pt idx="277875">
                  <c:v>-105.34668</c:v>
                </c:pt>
                <c:pt idx="277876">
                  <c:v>-94.6044922</c:v>
                </c:pt>
                <c:pt idx="277877">
                  <c:v>-74.9511719</c:v>
                </c:pt>
                <c:pt idx="277878">
                  <c:v>-19.53125</c:v>
                </c:pt>
                <c:pt idx="277879">
                  <c:v>36.7431641</c:v>
                </c:pt>
                <c:pt idx="277880">
                  <c:v>71.7773438</c:v>
                </c:pt>
                <c:pt idx="277881">
                  <c:v>100.219727</c:v>
                </c:pt>
                <c:pt idx="277882">
                  <c:v>101.074219</c:v>
                </c:pt>
                <c:pt idx="277883">
                  <c:v>66.0400391</c:v>
                </c:pt>
                <c:pt idx="277884">
                  <c:v>19.53125</c:v>
                </c:pt>
                <c:pt idx="277885">
                  <c:v>-27.2216797</c:v>
                </c:pt>
                <c:pt idx="277886">
                  <c:v>-71.2890625</c:v>
                </c:pt>
                <c:pt idx="277887">
                  <c:v>-104.736328</c:v>
                </c:pt>
                <c:pt idx="277888">
                  <c:v>-105.834961</c:v>
                </c:pt>
                <c:pt idx="277889">
                  <c:v>-77.75878909999996</c:v>
                </c:pt>
                <c:pt idx="277890">
                  <c:v>-23.0712891</c:v>
                </c:pt>
                <c:pt idx="277891">
                  <c:v>36.0107422</c:v>
                </c:pt>
                <c:pt idx="277892">
                  <c:v>78.12499999999998</c:v>
                </c:pt>
                <c:pt idx="277893">
                  <c:v>92.4072266</c:v>
                </c:pt>
                <c:pt idx="277894">
                  <c:v>95.3369141</c:v>
                </c:pt>
                <c:pt idx="277895">
                  <c:v>71.1669922</c:v>
                </c:pt>
                <c:pt idx="277896">
                  <c:v>26.8554688</c:v>
                </c:pt>
                <c:pt idx="277897">
                  <c:v>-22.4609375</c:v>
                </c:pt>
                <c:pt idx="277898">
                  <c:v>-65.7958984</c:v>
                </c:pt>
                <c:pt idx="277899">
                  <c:v>-101.5625</c:v>
                </c:pt>
                <c:pt idx="277900">
                  <c:v>-100.708008</c:v>
                </c:pt>
                <c:pt idx="277901">
                  <c:v>-78.8574219</c:v>
                </c:pt>
                <c:pt idx="277902">
                  <c:v>-37.2314453</c:v>
                </c:pt>
                <c:pt idx="277903">
                  <c:v>21.2402344</c:v>
                </c:pt>
                <c:pt idx="277904">
                  <c:v>70.9228516</c:v>
                </c:pt>
                <c:pt idx="277905">
                  <c:v>96.5576172</c:v>
                </c:pt>
                <c:pt idx="277906">
                  <c:v>102.783203</c:v>
                </c:pt>
                <c:pt idx="277907">
                  <c:v>80.078125</c:v>
                </c:pt>
                <c:pt idx="277908">
                  <c:v>35.15625</c:v>
                </c:pt>
                <c:pt idx="277909">
                  <c:v>-20.7519531</c:v>
                </c:pt>
                <c:pt idx="277910">
                  <c:v>-64.8193359</c:v>
                </c:pt>
                <c:pt idx="277911">
                  <c:v>-96.0693359</c:v>
                </c:pt>
                <c:pt idx="277912">
                  <c:v>-106.567383</c:v>
                </c:pt>
                <c:pt idx="277913">
                  <c:v>-82.03125</c:v>
                </c:pt>
                <c:pt idx="277914">
                  <c:v>-36.9873047</c:v>
                </c:pt>
                <c:pt idx="277915">
                  <c:v>13.4277344</c:v>
                </c:pt>
                <c:pt idx="277916">
                  <c:v>63.1103516</c:v>
                </c:pt>
                <c:pt idx="277917">
                  <c:v>98.9990234</c:v>
                </c:pt>
                <c:pt idx="277918">
                  <c:v>103.637695</c:v>
                </c:pt>
                <c:pt idx="277919">
                  <c:v>78.36914059999998</c:v>
                </c:pt>
                <c:pt idx="277920">
                  <c:v>39.1845703</c:v>
                </c:pt>
                <c:pt idx="277921">
                  <c:v>-11.5966797</c:v>
                </c:pt>
                <c:pt idx="277922">
                  <c:v>-57.0068359</c:v>
                </c:pt>
                <c:pt idx="277923">
                  <c:v>-87.2802734</c:v>
                </c:pt>
                <c:pt idx="277924">
                  <c:v>-105.224609</c:v>
                </c:pt>
                <c:pt idx="277925">
                  <c:v>-88.13476559999998</c:v>
                </c:pt>
                <c:pt idx="277926">
                  <c:v>-49.4384766</c:v>
                </c:pt>
                <c:pt idx="277927">
                  <c:v>-1.83105469</c:v>
                </c:pt>
                <c:pt idx="277928">
                  <c:v>52.4902344</c:v>
                </c:pt>
                <c:pt idx="277929">
                  <c:v>92.0410156</c:v>
                </c:pt>
                <c:pt idx="277930">
                  <c:v>101.68457</c:v>
                </c:pt>
                <c:pt idx="277931">
                  <c:v>86.05957029999998</c:v>
                </c:pt>
                <c:pt idx="277932">
                  <c:v>52.4902344</c:v>
                </c:pt>
                <c:pt idx="277933">
                  <c:v>-4.02832031</c:v>
                </c:pt>
                <c:pt idx="277934">
                  <c:v>-53.5888672</c:v>
                </c:pt>
                <c:pt idx="277935">
                  <c:v>-92.4072266</c:v>
                </c:pt>
                <c:pt idx="277936">
                  <c:v>-108.764648</c:v>
                </c:pt>
                <c:pt idx="277937">
                  <c:v>-96.5576172</c:v>
                </c:pt>
                <c:pt idx="277938">
                  <c:v>-50.5371094</c:v>
                </c:pt>
                <c:pt idx="277939">
                  <c:v>-1.46484375</c:v>
                </c:pt>
                <c:pt idx="277940">
                  <c:v>45.8984375</c:v>
                </c:pt>
                <c:pt idx="277941">
                  <c:v>91.3085938</c:v>
                </c:pt>
                <c:pt idx="277942">
                  <c:v>106.933594</c:v>
                </c:pt>
                <c:pt idx="277943">
                  <c:v>89.9658203</c:v>
                </c:pt>
                <c:pt idx="277944">
                  <c:v>47.6074219</c:v>
                </c:pt>
                <c:pt idx="277945">
                  <c:v>0.48828125</c:v>
                </c:pt>
                <c:pt idx="277946">
                  <c:v>-49.5605469</c:v>
                </c:pt>
                <c:pt idx="277947">
                  <c:v>-83.3740234</c:v>
                </c:pt>
                <c:pt idx="277948">
                  <c:v>-100.952148</c:v>
                </c:pt>
                <c:pt idx="277949">
                  <c:v>-93.6279297</c:v>
                </c:pt>
                <c:pt idx="277950">
                  <c:v>-59.2041016</c:v>
                </c:pt>
                <c:pt idx="277951">
                  <c:v>-10.6201172</c:v>
                </c:pt>
                <c:pt idx="277952">
                  <c:v>41.3818359</c:v>
                </c:pt>
                <c:pt idx="277953">
                  <c:v>86.18164059999998</c:v>
                </c:pt>
                <c:pt idx="277954">
                  <c:v>104.125977</c:v>
                </c:pt>
                <c:pt idx="277955">
                  <c:v>95.4589844</c:v>
                </c:pt>
                <c:pt idx="277956">
                  <c:v>55.0537109</c:v>
                </c:pt>
                <c:pt idx="277957">
                  <c:v>8.178710939999998</c:v>
                </c:pt>
                <c:pt idx="277958">
                  <c:v>-37.4755859</c:v>
                </c:pt>
                <c:pt idx="277959">
                  <c:v>-80.32226559999998</c:v>
                </c:pt>
                <c:pt idx="277960">
                  <c:v>-101.806641</c:v>
                </c:pt>
                <c:pt idx="277961">
                  <c:v>-87.4023438</c:v>
                </c:pt>
                <c:pt idx="277962">
                  <c:v>-58.3496094</c:v>
                </c:pt>
                <c:pt idx="277963">
                  <c:v>-11.3525391</c:v>
                </c:pt>
                <c:pt idx="277964">
                  <c:v>36.2548828</c:v>
                </c:pt>
                <c:pt idx="277965">
                  <c:v>73.60839839999993</c:v>
                </c:pt>
                <c:pt idx="277966">
                  <c:v>100.463867</c:v>
                </c:pt>
                <c:pt idx="277967">
                  <c:v>103.637695</c:v>
                </c:pt>
                <c:pt idx="277968">
                  <c:v>67.8710938</c:v>
                </c:pt>
                <c:pt idx="277969">
                  <c:v>13.1835938</c:v>
                </c:pt>
                <c:pt idx="277970">
                  <c:v>-39.5507812</c:v>
                </c:pt>
                <c:pt idx="277971">
                  <c:v>-73.85253909999996</c:v>
                </c:pt>
                <c:pt idx="277972">
                  <c:v>-99.2431641</c:v>
                </c:pt>
                <c:pt idx="277973">
                  <c:v>-96.4355469</c:v>
                </c:pt>
                <c:pt idx="277974">
                  <c:v>-67.62695309999998</c:v>
                </c:pt>
                <c:pt idx="277975">
                  <c:v>-24.0478516</c:v>
                </c:pt>
                <c:pt idx="277976">
                  <c:v>23.9257812</c:v>
                </c:pt>
                <c:pt idx="277977">
                  <c:v>70.80078119999993</c:v>
                </c:pt>
                <c:pt idx="277978">
                  <c:v>99.85351559999998</c:v>
                </c:pt>
                <c:pt idx="277979">
                  <c:v>97.65625</c:v>
                </c:pt>
                <c:pt idx="277980">
                  <c:v>73.1201172</c:v>
                </c:pt>
                <c:pt idx="277981">
                  <c:v>20.0195312</c:v>
                </c:pt>
                <c:pt idx="277982">
                  <c:v>-32.3486328</c:v>
                </c:pt>
                <c:pt idx="277983">
                  <c:v>-70.80078119999993</c:v>
                </c:pt>
                <c:pt idx="277984">
                  <c:v>-96.80175779999998</c:v>
                </c:pt>
                <c:pt idx="277985">
                  <c:v>-90.2099609</c:v>
                </c:pt>
                <c:pt idx="277986">
                  <c:v>-68.35937499999996</c:v>
                </c:pt>
                <c:pt idx="277987">
                  <c:v>-25.5126953</c:v>
                </c:pt>
                <c:pt idx="277988">
                  <c:v>29.1748047</c:v>
                </c:pt>
                <c:pt idx="277989">
                  <c:v>72.6318359</c:v>
                </c:pt>
                <c:pt idx="277990">
                  <c:v>103.393555</c:v>
                </c:pt>
                <c:pt idx="277991">
                  <c:v>99.60937499999996</c:v>
                </c:pt>
                <c:pt idx="277992">
                  <c:v>72.3876953</c:v>
                </c:pt>
                <c:pt idx="277993">
                  <c:v>26.1230469</c:v>
                </c:pt>
                <c:pt idx="277994">
                  <c:v>-27.5878906</c:v>
                </c:pt>
                <c:pt idx="277995">
                  <c:v>-64.6972656</c:v>
                </c:pt>
                <c:pt idx="277996">
                  <c:v>-94.3603516</c:v>
                </c:pt>
                <c:pt idx="277997">
                  <c:v>-101.44043</c:v>
                </c:pt>
                <c:pt idx="277998">
                  <c:v>-87.7685547</c:v>
                </c:pt>
                <c:pt idx="277999">
                  <c:v>-34.17968749999999</c:v>
                </c:pt>
                <c:pt idx="278000">
                  <c:v>17.9443359</c:v>
                </c:pt>
                <c:pt idx="278001">
                  <c:v>60.3027344</c:v>
                </c:pt>
                <c:pt idx="278002">
                  <c:v>97.2900391</c:v>
                </c:pt>
                <c:pt idx="278003">
                  <c:v>112.670898</c:v>
                </c:pt>
                <c:pt idx="278004">
                  <c:v>88.7451172</c:v>
                </c:pt>
                <c:pt idx="278005">
                  <c:v>37.4755859</c:v>
                </c:pt>
                <c:pt idx="278006">
                  <c:v>-15.5029297</c:v>
                </c:pt>
                <c:pt idx="278007">
                  <c:v>-69.0917969</c:v>
                </c:pt>
                <c:pt idx="278008">
                  <c:v>-103.027344</c:v>
                </c:pt>
                <c:pt idx="278009">
                  <c:v>-100.952148</c:v>
                </c:pt>
                <c:pt idx="278010">
                  <c:v>-87.890625</c:v>
                </c:pt>
                <c:pt idx="278011">
                  <c:v>-45.8984375</c:v>
                </c:pt>
                <c:pt idx="278012">
                  <c:v>9.52148438</c:v>
                </c:pt>
                <c:pt idx="278013">
                  <c:v>61.2792969</c:v>
                </c:pt>
                <c:pt idx="278014">
                  <c:v>94.6044922</c:v>
                </c:pt>
                <c:pt idx="278015">
                  <c:v>104.858398</c:v>
                </c:pt>
                <c:pt idx="278016">
                  <c:v>77.8808594</c:v>
                </c:pt>
                <c:pt idx="278017">
                  <c:v>36.2548828</c:v>
                </c:pt>
                <c:pt idx="278018">
                  <c:v>-12.6953125</c:v>
                </c:pt>
                <c:pt idx="278019">
                  <c:v>-52.734375</c:v>
                </c:pt>
                <c:pt idx="278020">
                  <c:v>-88.62304690000001</c:v>
                </c:pt>
                <c:pt idx="278021">
                  <c:v>-98.87695309999998</c:v>
                </c:pt>
                <c:pt idx="278022">
                  <c:v>-87.7685547</c:v>
                </c:pt>
                <c:pt idx="278023">
                  <c:v>-47.9736328</c:v>
                </c:pt>
                <c:pt idx="278024">
                  <c:v>4.394531249999993</c:v>
                </c:pt>
                <c:pt idx="278025">
                  <c:v>52.9785156</c:v>
                </c:pt>
                <c:pt idx="278026">
                  <c:v>89.5996094</c:v>
                </c:pt>
                <c:pt idx="278027">
                  <c:v>107.299805</c:v>
                </c:pt>
                <c:pt idx="278028">
                  <c:v>93.2617188</c:v>
                </c:pt>
                <c:pt idx="278029">
                  <c:v>52.734375</c:v>
                </c:pt>
                <c:pt idx="278030">
                  <c:v>0.732421875</c:v>
                </c:pt>
                <c:pt idx="278031">
                  <c:v>-57.8613281</c:v>
                </c:pt>
                <c:pt idx="278032">
                  <c:v>-87.4023438</c:v>
                </c:pt>
                <c:pt idx="278033">
                  <c:v>-104.248047</c:v>
                </c:pt>
                <c:pt idx="278034">
                  <c:v>-92.5292969</c:v>
                </c:pt>
                <c:pt idx="278035">
                  <c:v>-56.0302734</c:v>
                </c:pt>
                <c:pt idx="278036">
                  <c:v>0.122070312</c:v>
                </c:pt>
                <c:pt idx="278037">
                  <c:v>55.6640625</c:v>
                </c:pt>
                <c:pt idx="278038">
                  <c:v>92.1630859</c:v>
                </c:pt>
                <c:pt idx="278039">
                  <c:v>108.032227</c:v>
                </c:pt>
                <c:pt idx="278040">
                  <c:v>95.0927734</c:v>
                </c:pt>
                <c:pt idx="278041">
                  <c:v>54.93164059999999</c:v>
                </c:pt>
                <c:pt idx="278042">
                  <c:v>11.4746094</c:v>
                </c:pt>
                <c:pt idx="278043">
                  <c:v>-40.5273438</c:v>
                </c:pt>
                <c:pt idx="278044">
                  <c:v>-84.8388672</c:v>
                </c:pt>
                <c:pt idx="278045">
                  <c:v>-108.764648</c:v>
                </c:pt>
                <c:pt idx="278046">
                  <c:v>-94.1162109</c:v>
                </c:pt>
                <c:pt idx="278047">
                  <c:v>-53.8330078</c:v>
                </c:pt>
                <c:pt idx="278048">
                  <c:v>-12.9394531</c:v>
                </c:pt>
                <c:pt idx="278049">
                  <c:v>46.875</c:v>
                </c:pt>
                <c:pt idx="278050">
                  <c:v>82.03125</c:v>
                </c:pt>
                <c:pt idx="278051">
                  <c:v>99.85351559999998</c:v>
                </c:pt>
                <c:pt idx="278052">
                  <c:v>94.97070309999998</c:v>
                </c:pt>
                <c:pt idx="278053">
                  <c:v>61.6455078</c:v>
                </c:pt>
                <c:pt idx="278054">
                  <c:v>10.3759766</c:v>
                </c:pt>
                <c:pt idx="278055">
                  <c:v>-38.3300781</c:v>
                </c:pt>
                <c:pt idx="278056">
                  <c:v>-78.36914059999998</c:v>
                </c:pt>
                <c:pt idx="278057">
                  <c:v>-100.585938</c:v>
                </c:pt>
                <c:pt idx="278058">
                  <c:v>-91.0644531</c:v>
                </c:pt>
                <c:pt idx="278059">
                  <c:v>-56.0302734</c:v>
                </c:pt>
                <c:pt idx="278060">
                  <c:v>-14.7705078</c:v>
                </c:pt>
                <c:pt idx="278061">
                  <c:v>38.3300781</c:v>
                </c:pt>
                <c:pt idx="278062">
                  <c:v>81.5429688</c:v>
                </c:pt>
                <c:pt idx="278063">
                  <c:v>104.003906</c:v>
                </c:pt>
                <c:pt idx="278064">
                  <c:v>94.84863279999998</c:v>
                </c:pt>
                <c:pt idx="278065">
                  <c:v>61.2792969</c:v>
                </c:pt>
                <c:pt idx="278066">
                  <c:v>20.6298828</c:v>
                </c:pt>
                <c:pt idx="278067">
                  <c:v>-28.44238279999998</c:v>
                </c:pt>
                <c:pt idx="278068">
                  <c:v>-72.7539062</c:v>
                </c:pt>
                <c:pt idx="278069">
                  <c:v>-100.219727</c:v>
                </c:pt>
                <c:pt idx="278070">
                  <c:v>-98.9990234</c:v>
                </c:pt>
                <c:pt idx="278071">
                  <c:v>-72.9980469</c:v>
                </c:pt>
                <c:pt idx="278072">
                  <c:v>-28.5644531</c:v>
                </c:pt>
                <c:pt idx="278073">
                  <c:v>20.8740234</c:v>
                </c:pt>
                <c:pt idx="278074">
                  <c:v>74.9511719</c:v>
                </c:pt>
                <c:pt idx="278075">
                  <c:v>102.539062</c:v>
                </c:pt>
                <c:pt idx="278076">
                  <c:v>101.5625</c:v>
                </c:pt>
                <c:pt idx="278077">
                  <c:v>71.2890625</c:v>
                </c:pt>
                <c:pt idx="278078">
                  <c:v>31.25</c:v>
                </c:pt>
                <c:pt idx="278079">
                  <c:v>-21.3623047</c:v>
                </c:pt>
                <c:pt idx="278080">
                  <c:v>-73.3642578</c:v>
                </c:pt>
                <c:pt idx="278081">
                  <c:v>-98.9990234</c:v>
                </c:pt>
                <c:pt idx="278082">
                  <c:v>-100.952148</c:v>
                </c:pt>
                <c:pt idx="278083">
                  <c:v>-79.1015625</c:v>
                </c:pt>
                <c:pt idx="278084">
                  <c:v>-31.98242189999997</c:v>
                </c:pt>
                <c:pt idx="278085">
                  <c:v>18.3105469</c:v>
                </c:pt>
                <c:pt idx="278086">
                  <c:v>66.52832029999998</c:v>
                </c:pt>
                <c:pt idx="278087">
                  <c:v>100.708008</c:v>
                </c:pt>
                <c:pt idx="278088">
                  <c:v>98.63281249999996</c:v>
                </c:pt>
                <c:pt idx="278089">
                  <c:v>72.265625</c:v>
                </c:pt>
                <c:pt idx="278090">
                  <c:v>34.3017578</c:v>
                </c:pt>
                <c:pt idx="278091">
                  <c:v>-12.3291016</c:v>
                </c:pt>
                <c:pt idx="278092">
                  <c:v>-60.9130859</c:v>
                </c:pt>
                <c:pt idx="278093">
                  <c:v>-93.75</c:v>
                </c:pt>
                <c:pt idx="278094">
                  <c:v>-102.539062</c:v>
                </c:pt>
                <c:pt idx="278095">
                  <c:v>-80.68847659999993</c:v>
                </c:pt>
                <c:pt idx="278096">
                  <c:v>-31.7382812</c:v>
                </c:pt>
                <c:pt idx="278097">
                  <c:v>18.1884766</c:v>
                </c:pt>
                <c:pt idx="278098">
                  <c:v>65.9179688</c:v>
                </c:pt>
                <c:pt idx="278099">
                  <c:v>102.050781</c:v>
                </c:pt>
                <c:pt idx="278100">
                  <c:v>98.75488279999998</c:v>
                </c:pt>
                <c:pt idx="278101">
                  <c:v>85.08300779999998</c:v>
                </c:pt>
                <c:pt idx="278102">
                  <c:v>46.7529297</c:v>
                </c:pt>
                <c:pt idx="278103">
                  <c:v>-8.30078125</c:v>
                </c:pt>
                <c:pt idx="278104">
                  <c:v>-64.0869141</c:v>
                </c:pt>
                <c:pt idx="278105">
                  <c:v>-96.3134766</c:v>
                </c:pt>
                <c:pt idx="278106">
                  <c:v>-108.154297</c:v>
                </c:pt>
                <c:pt idx="278107">
                  <c:v>-91.9189453</c:v>
                </c:pt>
                <c:pt idx="278108">
                  <c:v>-38.6962891</c:v>
                </c:pt>
                <c:pt idx="278109">
                  <c:v>23.8037109</c:v>
                </c:pt>
                <c:pt idx="278110">
                  <c:v>59.9365234</c:v>
                </c:pt>
                <c:pt idx="278111">
                  <c:v>92.6513672</c:v>
                </c:pt>
                <c:pt idx="278112">
                  <c:v>106.689453</c:v>
                </c:pt>
                <c:pt idx="278113">
                  <c:v>80.8105469</c:v>
                </c:pt>
                <c:pt idx="278114">
                  <c:v>41.5039062</c:v>
                </c:pt>
                <c:pt idx="278115">
                  <c:v>-13.5498047</c:v>
                </c:pt>
                <c:pt idx="278116">
                  <c:v>-64.453125</c:v>
                </c:pt>
                <c:pt idx="278117">
                  <c:v>-92.4072266</c:v>
                </c:pt>
                <c:pt idx="278118">
                  <c:v>-96.0693359</c:v>
                </c:pt>
                <c:pt idx="278119">
                  <c:v>-86.6699219</c:v>
                </c:pt>
                <c:pt idx="278120">
                  <c:v>-53.8330078</c:v>
                </c:pt>
                <c:pt idx="278121">
                  <c:v>0.122070312</c:v>
                </c:pt>
                <c:pt idx="278122">
                  <c:v>52.1240234</c:v>
                </c:pt>
                <c:pt idx="278123">
                  <c:v>86.42578119999993</c:v>
                </c:pt>
                <c:pt idx="278124">
                  <c:v>102.783203</c:v>
                </c:pt>
                <c:pt idx="278125">
                  <c:v>88.8671875</c:v>
                </c:pt>
                <c:pt idx="278126">
                  <c:v>51.5136719</c:v>
                </c:pt>
                <c:pt idx="278127">
                  <c:v>-0.366210938</c:v>
                </c:pt>
                <c:pt idx="278128">
                  <c:v>-53.34472659999999</c:v>
                </c:pt>
                <c:pt idx="278129">
                  <c:v>-89.84375</c:v>
                </c:pt>
                <c:pt idx="278130">
                  <c:v>-104.614258</c:v>
                </c:pt>
                <c:pt idx="278131">
                  <c:v>-92.1630859</c:v>
                </c:pt>
                <c:pt idx="278132">
                  <c:v>-57.2509766</c:v>
                </c:pt>
                <c:pt idx="278133">
                  <c:v>-5.615234379999995</c:v>
                </c:pt>
                <c:pt idx="278134">
                  <c:v>41.9921875</c:v>
                </c:pt>
                <c:pt idx="278135">
                  <c:v>83.0078125</c:v>
                </c:pt>
                <c:pt idx="278136">
                  <c:v>95.4589844</c:v>
                </c:pt>
                <c:pt idx="278137">
                  <c:v>94.4824219</c:v>
                </c:pt>
                <c:pt idx="278138">
                  <c:v>55.4199219</c:v>
                </c:pt>
                <c:pt idx="278139">
                  <c:v>6.103515619999995</c:v>
                </c:pt>
                <c:pt idx="278140">
                  <c:v>-37.3535156</c:v>
                </c:pt>
                <c:pt idx="278141">
                  <c:v>-83.2519531</c:v>
                </c:pt>
                <c:pt idx="278142">
                  <c:v>-101.196289</c:v>
                </c:pt>
                <c:pt idx="278143">
                  <c:v>-87.890625</c:v>
                </c:pt>
                <c:pt idx="278144">
                  <c:v>-55.2978516</c:v>
                </c:pt>
                <c:pt idx="278145">
                  <c:v>-6.835937499999997</c:v>
                </c:pt>
                <c:pt idx="278146">
                  <c:v>51.6357422</c:v>
                </c:pt>
                <c:pt idx="278147">
                  <c:v>90.4541016</c:v>
                </c:pt>
                <c:pt idx="278148">
                  <c:v>104.736328</c:v>
                </c:pt>
                <c:pt idx="278149">
                  <c:v>98.9990234</c:v>
                </c:pt>
                <c:pt idx="278150">
                  <c:v>65.7958984</c:v>
                </c:pt>
                <c:pt idx="278151">
                  <c:v>5.98144531</c:v>
                </c:pt>
                <c:pt idx="278152">
                  <c:v>-46.7529297</c:v>
                </c:pt>
                <c:pt idx="278153">
                  <c:v>-83.2519531</c:v>
                </c:pt>
                <c:pt idx="278154">
                  <c:v>-99.1210938</c:v>
                </c:pt>
                <c:pt idx="278155">
                  <c:v>-95.3369141</c:v>
                </c:pt>
                <c:pt idx="278156">
                  <c:v>-68.8476562</c:v>
                </c:pt>
                <c:pt idx="278157">
                  <c:v>-17.3339844</c:v>
                </c:pt>
                <c:pt idx="278158">
                  <c:v>35.5224609</c:v>
                </c:pt>
                <c:pt idx="278159">
                  <c:v>73.9746094</c:v>
                </c:pt>
                <c:pt idx="278160">
                  <c:v>98.87695309999998</c:v>
                </c:pt>
                <c:pt idx="278161">
                  <c:v>94.4824219</c:v>
                </c:pt>
                <c:pt idx="278162">
                  <c:v>64.0869141</c:v>
                </c:pt>
                <c:pt idx="278163">
                  <c:v>16.2353516</c:v>
                </c:pt>
                <c:pt idx="278164">
                  <c:v>-29.9072266</c:v>
                </c:pt>
                <c:pt idx="278165">
                  <c:v>-77.63671879999995</c:v>
                </c:pt>
                <c:pt idx="278166">
                  <c:v>-96.0693359</c:v>
                </c:pt>
                <c:pt idx="278167">
                  <c:v>-97.90039059999998</c:v>
                </c:pt>
                <c:pt idx="278168">
                  <c:v>-71.0449219</c:v>
                </c:pt>
                <c:pt idx="278169">
                  <c:v>-22.5830078</c:v>
                </c:pt>
                <c:pt idx="278170">
                  <c:v>30.3955078</c:v>
                </c:pt>
                <c:pt idx="278171">
                  <c:v>76.2939453</c:v>
                </c:pt>
                <c:pt idx="278172">
                  <c:v>98.38867190000001</c:v>
                </c:pt>
                <c:pt idx="278173">
                  <c:v>95.82519529999998</c:v>
                </c:pt>
                <c:pt idx="278174">
                  <c:v>76.9042969</c:v>
                </c:pt>
                <c:pt idx="278175">
                  <c:v>27.4658203</c:v>
                </c:pt>
                <c:pt idx="278176">
                  <c:v>-28.0761719</c:v>
                </c:pt>
                <c:pt idx="278177">
                  <c:v>-76.9042969</c:v>
                </c:pt>
                <c:pt idx="278178">
                  <c:v>-100.463867</c:v>
                </c:pt>
                <c:pt idx="278179">
                  <c:v>-95.703125</c:v>
                </c:pt>
                <c:pt idx="278180">
                  <c:v>-72.0214844</c:v>
                </c:pt>
                <c:pt idx="278181">
                  <c:v>-28.8085938</c:v>
                </c:pt>
                <c:pt idx="278182">
                  <c:v>21.1181641</c:v>
                </c:pt>
                <c:pt idx="278183">
                  <c:v>70.1904297</c:v>
                </c:pt>
                <c:pt idx="278184">
                  <c:v>94.7265625</c:v>
                </c:pt>
                <c:pt idx="278185">
                  <c:v>96.4355469</c:v>
                </c:pt>
                <c:pt idx="278186">
                  <c:v>81.66503909999996</c:v>
                </c:pt>
                <c:pt idx="278187">
                  <c:v>42.96875</c:v>
                </c:pt>
                <c:pt idx="278188">
                  <c:v>-21.9726562</c:v>
                </c:pt>
                <c:pt idx="278189">
                  <c:v>-60.3027344</c:v>
                </c:pt>
                <c:pt idx="278190">
                  <c:v>-93.75</c:v>
                </c:pt>
                <c:pt idx="278191">
                  <c:v>-102.539062</c:v>
                </c:pt>
                <c:pt idx="278192">
                  <c:v>-82.7636719</c:v>
                </c:pt>
                <c:pt idx="278193">
                  <c:v>-41.3818359</c:v>
                </c:pt>
                <c:pt idx="278194">
                  <c:v>18.0664062</c:v>
                </c:pt>
                <c:pt idx="278195">
                  <c:v>62.0117188</c:v>
                </c:pt>
                <c:pt idx="278196">
                  <c:v>91.1865234</c:v>
                </c:pt>
                <c:pt idx="278197">
                  <c:v>104.003906</c:v>
                </c:pt>
                <c:pt idx="278198">
                  <c:v>81.7871094</c:v>
                </c:pt>
                <c:pt idx="278199">
                  <c:v>38.3300781</c:v>
                </c:pt>
                <c:pt idx="278200">
                  <c:v>-16.4794922</c:v>
                </c:pt>
                <c:pt idx="278201">
                  <c:v>-62.1337891</c:v>
                </c:pt>
                <c:pt idx="278202">
                  <c:v>-90.08789059999998</c:v>
                </c:pt>
                <c:pt idx="278203">
                  <c:v>-101.928711</c:v>
                </c:pt>
                <c:pt idx="278204">
                  <c:v>-79.8339844</c:v>
                </c:pt>
                <c:pt idx="278205">
                  <c:v>-43.4570312</c:v>
                </c:pt>
                <c:pt idx="278206">
                  <c:v>9.88769531</c:v>
                </c:pt>
                <c:pt idx="278207">
                  <c:v>54.4433594</c:v>
                </c:pt>
                <c:pt idx="278208">
                  <c:v>89.9658203</c:v>
                </c:pt>
                <c:pt idx="278209">
                  <c:v>103.759766</c:v>
                </c:pt>
                <c:pt idx="278210">
                  <c:v>85.8154297</c:v>
                </c:pt>
                <c:pt idx="278211">
                  <c:v>43.3349609</c:v>
                </c:pt>
                <c:pt idx="278212">
                  <c:v>-4.882812499999997</c:v>
                </c:pt>
                <c:pt idx="278213">
                  <c:v>-50.78125</c:v>
                </c:pt>
                <c:pt idx="278214">
                  <c:v>-83.984375</c:v>
                </c:pt>
                <c:pt idx="278215">
                  <c:v>-99.9755859</c:v>
                </c:pt>
                <c:pt idx="278216">
                  <c:v>-89.2333984</c:v>
                </c:pt>
                <c:pt idx="278217">
                  <c:v>-52.1240234</c:v>
                </c:pt>
                <c:pt idx="278218">
                  <c:v>0.244140625</c:v>
                </c:pt>
                <c:pt idx="278219">
                  <c:v>47.4853516</c:v>
                </c:pt>
                <c:pt idx="278220">
                  <c:v>87.6464844</c:v>
                </c:pt>
                <c:pt idx="278221">
                  <c:v>105.834961</c:v>
                </c:pt>
                <c:pt idx="278222">
                  <c:v>90.2099609</c:v>
                </c:pt>
                <c:pt idx="278223">
                  <c:v>52.3681641</c:v>
                </c:pt>
                <c:pt idx="278224">
                  <c:v>3.17382812</c:v>
                </c:pt>
                <c:pt idx="278225">
                  <c:v>-47.85156249999999</c:v>
                </c:pt>
                <c:pt idx="278226">
                  <c:v>-90.4541016</c:v>
                </c:pt>
                <c:pt idx="278227">
                  <c:v>-102.783203</c:v>
                </c:pt>
                <c:pt idx="278228">
                  <c:v>-88.9892578</c:v>
                </c:pt>
                <c:pt idx="278229">
                  <c:v>-56.640625</c:v>
                </c:pt>
                <c:pt idx="278230">
                  <c:v>-10.2539062</c:v>
                </c:pt>
                <c:pt idx="278231">
                  <c:v>44.921875</c:v>
                </c:pt>
                <c:pt idx="278232">
                  <c:v>84.5947266</c:v>
                </c:pt>
                <c:pt idx="278233">
                  <c:v>99.60937499999996</c:v>
                </c:pt>
                <c:pt idx="278234">
                  <c:v>94.6044922</c:v>
                </c:pt>
                <c:pt idx="278235">
                  <c:v>54.93164059999999</c:v>
                </c:pt>
                <c:pt idx="278236">
                  <c:v>9.155273439999998</c:v>
                </c:pt>
                <c:pt idx="278237">
                  <c:v>-41.1376953</c:v>
                </c:pt>
                <c:pt idx="278238">
                  <c:v>-79.4677734</c:v>
                </c:pt>
                <c:pt idx="278239">
                  <c:v>-105.46875</c:v>
                </c:pt>
                <c:pt idx="278240">
                  <c:v>-98.2666016</c:v>
                </c:pt>
                <c:pt idx="278241">
                  <c:v>-64.453125</c:v>
                </c:pt>
                <c:pt idx="278242">
                  <c:v>-12.6953125</c:v>
                </c:pt>
                <c:pt idx="278243">
                  <c:v>45.7763672</c:v>
                </c:pt>
                <c:pt idx="278244">
                  <c:v>82.27539059999994</c:v>
                </c:pt>
                <c:pt idx="278245">
                  <c:v>101.806641</c:v>
                </c:pt>
                <c:pt idx="278246">
                  <c:v>88.62304690000001</c:v>
                </c:pt>
                <c:pt idx="278247">
                  <c:v>57.7392578</c:v>
                </c:pt>
                <c:pt idx="278248">
                  <c:v>18.0664062</c:v>
                </c:pt>
                <c:pt idx="278249">
                  <c:v>-36.7431641</c:v>
                </c:pt>
                <c:pt idx="278250">
                  <c:v>-83.4960938</c:v>
                </c:pt>
                <c:pt idx="278251">
                  <c:v>-107.543945</c:v>
                </c:pt>
                <c:pt idx="278252">
                  <c:v>-97.65625</c:v>
                </c:pt>
                <c:pt idx="278253">
                  <c:v>-64.2089844</c:v>
                </c:pt>
                <c:pt idx="278254">
                  <c:v>-19.4091797</c:v>
                </c:pt>
                <c:pt idx="278255">
                  <c:v>29.7851562</c:v>
                </c:pt>
                <c:pt idx="278256">
                  <c:v>77.39257809999994</c:v>
                </c:pt>
                <c:pt idx="278257">
                  <c:v>98.38867190000001</c:v>
                </c:pt>
                <c:pt idx="278258">
                  <c:v>91.0644531</c:v>
                </c:pt>
                <c:pt idx="278259">
                  <c:v>70.0683594</c:v>
                </c:pt>
                <c:pt idx="278260">
                  <c:v>18.7988281</c:v>
                </c:pt>
                <c:pt idx="278261">
                  <c:v>-30.6396484</c:v>
                </c:pt>
                <c:pt idx="278262">
                  <c:v>-73.60839839999993</c:v>
                </c:pt>
                <c:pt idx="278263">
                  <c:v>-99.4873047</c:v>
                </c:pt>
                <c:pt idx="278264">
                  <c:v>-97.0458984</c:v>
                </c:pt>
                <c:pt idx="278265">
                  <c:v>-67.13867190000001</c:v>
                </c:pt>
                <c:pt idx="278266">
                  <c:v>-20.9960938</c:v>
                </c:pt>
                <c:pt idx="278267">
                  <c:v>28.44238279999998</c:v>
                </c:pt>
                <c:pt idx="278268">
                  <c:v>68.35937499999996</c:v>
                </c:pt>
                <c:pt idx="278269">
                  <c:v>87.5244141</c:v>
                </c:pt>
                <c:pt idx="278270">
                  <c:v>88.9892578</c:v>
                </c:pt>
                <c:pt idx="278271">
                  <c:v>73.48632809999998</c:v>
                </c:pt>
                <c:pt idx="278272">
                  <c:v>33.3251953</c:v>
                </c:pt>
                <c:pt idx="278273">
                  <c:v>-22.0947266</c:v>
                </c:pt>
                <c:pt idx="278274">
                  <c:v>-67.50488279999998</c:v>
                </c:pt>
                <c:pt idx="278275">
                  <c:v>-92.4072266</c:v>
                </c:pt>
                <c:pt idx="278276">
                  <c:v>-102.661133</c:v>
                </c:pt>
                <c:pt idx="278277">
                  <c:v>-81.17675779999993</c:v>
                </c:pt>
                <c:pt idx="278278">
                  <c:v>-34.5458984</c:v>
                </c:pt>
                <c:pt idx="278279">
                  <c:v>20.7519531</c:v>
                </c:pt>
                <c:pt idx="278280">
                  <c:v>63.1103516</c:v>
                </c:pt>
                <c:pt idx="278281">
                  <c:v>90.94238279999998</c:v>
                </c:pt>
                <c:pt idx="278282">
                  <c:v>100.708008</c:v>
                </c:pt>
                <c:pt idx="278283">
                  <c:v>73.7304688</c:v>
                </c:pt>
                <c:pt idx="278284">
                  <c:v>31.98242189999997</c:v>
                </c:pt>
                <c:pt idx="278285">
                  <c:v>-16.72363279999998</c:v>
                </c:pt>
                <c:pt idx="278286">
                  <c:v>-66.52832029999998</c:v>
                </c:pt>
                <c:pt idx="278287">
                  <c:v>-99.9755859</c:v>
                </c:pt>
                <c:pt idx="278288">
                  <c:v>-96.92382809999998</c:v>
                </c:pt>
                <c:pt idx="278289">
                  <c:v>-70.0683594</c:v>
                </c:pt>
                <c:pt idx="278290">
                  <c:v>-34.17968749999999</c:v>
                </c:pt>
                <c:pt idx="278291">
                  <c:v>15.0146484</c:v>
                </c:pt>
                <c:pt idx="278292">
                  <c:v>60.546875</c:v>
                </c:pt>
                <c:pt idx="278293">
                  <c:v>95.703125</c:v>
                </c:pt>
                <c:pt idx="278294">
                  <c:v>97.65625</c:v>
                </c:pt>
                <c:pt idx="278295">
                  <c:v>74.7070312</c:v>
                </c:pt>
                <c:pt idx="278296">
                  <c:v>36.3769531</c:v>
                </c:pt>
                <c:pt idx="278297">
                  <c:v>-15.3808594</c:v>
                </c:pt>
                <c:pt idx="278298">
                  <c:v>-61.15722659999999</c:v>
                </c:pt>
                <c:pt idx="278299">
                  <c:v>-95.5810547</c:v>
                </c:pt>
                <c:pt idx="278300">
                  <c:v>-105.834961</c:v>
                </c:pt>
                <c:pt idx="278301">
                  <c:v>-84.3505859</c:v>
                </c:pt>
                <c:pt idx="278302">
                  <c:v>-43.8232422</c:v>
                </c:pt>
                <c:pt idx="278303">
                  <c:v>12.8173828</c:v>
                </c:pt>
                <c:pt idx="278304">
                  <c:v>59.6923828</c:v>
                </c:pt>
                <c:pt idx="278305">
                  <c:v>93.2617188</c:v>
                </c:pt>
                <c:pt idx="278306">
                  <c:v>94.3603516</c:v>
                </c:pt>
                <c:pt idx="278307">
                  <c:v>83.6181641</c:v>
                </c:pt>
                <c:pt idx="278308">
                  <c:v>43.3349609</c:v>
                </c:pt>
                <c:pt idx="278309">
                  <c:v>-3.78417969</c:v>
                </c:pt>
                <c:pt idx="278310">
                  <c:v>-48.7060547</c:v>
                </c:pt>
                <c:pt idx="278311">
                  <c:v>-90.2099609</c:v>
                </c:pt>
                <c:pt idx="278312">
                  <c:v>-102.539062</c:v>
                </c:pt>
                <c:pt idx="278313">
                  <c:v>-87.5244141</c:v>
                </c:pt>
                <c:pt idx="278314">
                  <c:v>-47.85156249999999</c:v>
                </c:pt>
                <c:pt idx="278315">
                  <c:v>0.48828125</c:v>
                </c:pt>
                <c:pt idx="278316">
                  <c:v>55.9082031</c:v>
                </c:pt>
                <c:pt idx="278317">
                  <c:v>87.890625</c:v>
                </c:pt>
                <c:pt idx="278318">
                  <c:v>103.271484</c:v>
                </c:pt>
                <c:pt idx="278319">
                  <c:v>85.3271484</c:v>
                </c:pt>
                <c:pt idx="278320">
                  <c:v>53.34472659999999</c:v>
                </c:pt>
                <c:pt idx="278321">
                  <c:v>1.58691406</c:v>
                </c:pt>
                <c:pt idx="278322">
                  <c:v>-46.0205078</c:v>
                </c:pt>
                <c:pt idx="278323">
                  <c:v>-82.6416016</c:v>
                </c:pt>
                <c:pt idx="278324">
                  <c:v>-100.341797</c:v>
                </c:pt>
                <c:pt idx="278325">
                  <c:v>-86.7919922</c:v>
                </c:pt>
                <c:pt idx="278326">
                  <c:v>-52.1240234</c:v>
                </c:pt>
                <c:pt idx="278327">
                  <c:v>-5.49316406</c:v>
                </c:pt>
                <c:pt idx="278328">
                  <c:v>45.4101562</c:v>
                </c:pt>
                <c:pt idx="278329">
                  <c:v>85.08300779999998</c:v>
                </c:pt>
                <c:pt idx="278330">
                  <c:v>104.248047</c:v>
                </c:pt>
                <c:pt idx="278331">
                  <c:v>96.1914062</c:v>
                </c:pt>
                <c:pt idx="278332">
                  <c:v>59.3261719</c:v>
                </c:pt>
                <c:pt idx="278333">
                  <c:v>11.4746094</c:v>
                </c:pt>
                <c:pt idx="278334">
                  <c:v>-41.2597656</c:v>
                </c:pt>
                <c:pt idx="278335">
                  <c:v>-77.8808594</c:v>
                </c:pt>
                <c:pt idx="278336">
                  <c:v>-99.9755859</c:v>
                </c:pt>
                <c:pt idx="278337">
                  <c:v>-87.5244141</c:v>
                </c:pt>
                <c:pt idx="278338">
                  <c:v>-54.32128909999999</c:v>
                </c:pt>
                <c:pt idx="278339">
                  <c:v>-12.9394531</c:v>
                </c:pt>
                <c:pt idx="278340">
                  <c:v>42.96875</c:v>
                </c:pt>
                <c:pt idx="278341">
                  <c:v>84.4726562</c:v>
                </c:pt>
                <c:pt idx="278342">
                  <c:v>100.463867</c:v>
                </c:pt>
                <c:pt idx="278343">
                  <c:v>94.84863279999998</c:v>
                </c:pt>
                <c:pt idx="278344">
                  <c:v>55.7861328</c:v>
                </c:pt>
                <c:pt idx="278345">
                  <c:v>8.91113281</c:v>
                </c:pt>
                <c:pt idx="278346">
                  <c:v>-43.4570312</c:v>
                </c:pt>
                <c:pt idx="278347">
                  <c:v>-79.5898438</c:v>
                </c:pt>
                <c:pt idx="278348">
                  <c:v>-100.708008</c:v>
                </c:pt>
                <c:pt idx="278349">
                  <c:v>-99.3652344</c:v>
                </c:pt>
                <c:pt idx="278350">
                  <c:v>-71.8994141</c:v>
                </c:pt>
                <c:pt idx="278351">
                  <c:v>-20.2636719</c:v>
                </c:pt>
                <c:pt idx="278352">
                  <c:v>36.3769531</c:v>
                </c:pt>
                <c:pt idx="278353">
                  <c:v>80.9326172</c:v>
                </c:pt>
                <c:pt idx="278354">
                  <c:v>101.928711</c:v>
                </c:pt>
                <c:pt idx="278355">
                  <c:v>99.9755859</c:v>
                </c:pt>
                <c:pt idx="278356">
                  <c:v>66.65039059999994</c:v>
                </c:pt>
                <c:pt idx="278357">
                  <c:v>22.7050781</c:v>
                </c:pt>
                <c:pt idx="278358">
                  <c:v>-30.7617188</c:v>
                </c:pt>
                <c:pt idx="278359">
                  <c:v>-75.9277344</c:v>
                </c:pt>
                <c:pt idx="278360">
                  <c:v>-94.6044922</c:v>
                </c:pt>
                <c:pt idx="278361">
                  <c:v>-95.82519529999998</c:v>
                </c:pt>
                <c:pt idx="278362">
                  <c:v>-73.9746094</c:v>
                </c:pt>
                <c:pt idx="278363">
                  <c:v>-30.0292969</c:v>
                </c:pt>
                <c:pt idx="278364">
                  <c:v>29.1748047</c:v>
                </c:pt>
                <c:pt idx="278365">
                  <c:v>77.63671879999995</c:v>
                </c:pt>
                <c:pt idx="278366">
                  <c:v>102.050781</c:v>
                </c:pt>
                <c:pt idx="278367">
                  <c:v>100.463867</c:v>
                </c:pt>
                <c:pt idx="278368">
                  <c:v>79.9560547</c:v>
                </c:pt>
                <c:pt idx="278369">
                  <c:v>33.44726559999999</c:v>
                </c:pt>
                <c:pt idx="278370">
                  <c:v>-13.671875</c:v>
                </c:pt>
                <c:pt idx="278371">
                  <c:v>-67.8710938</c:v>
                </c:pt>
                <c:pt idx="278372">
                  <c:v>-98.87695309999998</c:v>
                </c:pt>
                <c:pt idx="278373">
                  <c:v>-100.952148</c:v>
                </c:pt>
                <c:pt idx="278374">
                  <c:v>-72.6318359</c:v>
                </c:pt>
                <c:pt idx="278375">
                  <c:v>-31.0058594</c:v>
                </c:pt>
                <c:pt idx="278376">
                  <c:v>19.1650391</c:v>
                </c:pt>
                <c:pt idx="278377">
                  <c:v>64.8193359</c:v>
                </c:pt>
                <c:pt idx="278378">
                  <c:v>93.1396484</c:v>
                </c:pt>
                <c:pt idx="278379">
                  <c:v>100.952148</c:v>
                </c:pt>
                <c:pt idx="278380">
                  <c:v>80.32226559999998</c:v>
                </c:pt>
                <c:pt idx="278381">
                  <c:v>38.6962891</c:v>
                </c:pt>
                <c:pt idx="278382">
                  <c:v>-12.2070312</c:v>
                </c:pt>
                <c:pt idx="278383">
                  <c:v>-59.81445309999999</c:v>
                </c:pt>
                <c:pt idx="278384">
                  <c:v>-98.1445312</c:v>
                </c:pt>
                <c:pt idx="278385">
                  <c:v>-102.661133</c:v>
                </c:pt>
                <c:pt idx="278386">
                  <c:v>-75.5615234</c:v>
                </c:pt>
                <c:pt idx="278387">
                  <c:v>-36.3769531</c:v>
                </c:pt>
                <c:pt idx="278388">
                  <c:v>19.2871094</c:v>
                </c:pt>
                <c:pt idx="278389">
                  <c:v>62.8662109</c:v>
                </c:pt>
                <c:pt idx="278390">
                  <c:v>92.5292969</c:v>
                </c:pt>
                <c:pt idx="278391">
                  <c:v>102.539062</c:v>
                </c:pt>
                <c:pt idx="278392">
                  <c:v>81.9091797</c:v>
                </c:pt>
                <c:pt idx="278393">
                  <c:v>41.6259766</c:v>
                </c:pt>
                <c:pt idx="278394">
                  <c:v>-7.44628906</c:v>
                </c:pt>
                <c:pt idx="278395">
                  <c:v>-59.6923828</c:v>
                </c:pt>
                <c:pt idx="278396">
                  <c:v>-94.4824219</c:v>
                </c:pt>
                <c:pt idx="278397">
                  <c:v>-97.4121094</c:v>
                </c:pt>
                <c:pt idx="278398">
                  <c:v>-83.12988279999993</c:v>
                </c:pt>
                <c:pt idx="278399">
                  <c:v>-43.5791016</c:v>
                </c:pt>
                <c:pt idx="278400">
                  <c:v>9.52148438</c:v>
                </c:pt>
                <c:pt idx="278401">
                  <c:v>58.1054688</c:v>
                </c:pt>
                <c:pt idx="278402">
                  <c:v>94.84863279999998</c:v>
                </c:pt>
                <c:pt idx="278403">
                  <c:v>107.543945</c:v>
                </c:pt>
                <c:pt idx="278404">
                  <c:v>86.7919922</c:v>
                </c:pt>
                <c:pt idx="278405">
                  <c:v>42.3583984</c:v>
                </c:pt>
                <c:pt idx="278406">
                  <c:v>-2.9296875</c:v>
                </c:pt>
                <c:pt idx="278407">
                  <c:v>-57.8613281</c:v>
                </c:pt>
                <c:pt idx="278408">
                  <c:v>-92.5292969</c:v>
                </c:pt>
                <c:pt idx="278409">
                  <c:v>-102.661133</c:v>
                </c:pt>
                <c:pt idx="278410">
                  <c:v>-83.8623047</c:v>
                </c:pt>
                <c:pt idx="278411">
                  <c:v>-49.0722656</c:v>
                </c:pt>
                <c:pt idx="278412">
                  <c:v>1.09863281</c:v>
                </c:pt>
                <c:pt idx="278413">
                  <c:v>55.0537109</c:v>
                </c:pt>
                <c:pt idx="278414">
                  <c:v>93.01757809999998</c:v>
                </c:pt>
                <c:pt idx="278415">
                  <c:v>103.637695</c:v>
                </c:pt>
                <c:pt idx="278416">
                  <c:v>84.4726562</c:v>
                </c:pt>
                <c:pt idx="278417">
                  <c:v>54.93164059999999</c:v>
                </c:pt>
                <c:pt idx="278418">
                  <c:v>7.324218749999996</c:v>
                </c:pt>
                <c:pt idx="278419">
                  <c:v>-48.4619141</c:v>
                </c:pt>
                <c:pt idx="278420">
                  <c:v>-85.20507809999994</c:v>
                </c:pt>
                <c:pt idx="278421">
                  <c:v>-96.80175779999998</c:v>
                </c:pt>
                <c:pt idx="278422">
                  <c:v>-88.13476559999998</c:v>
                </c:pt>
                <c:pt idx="278423">
                  <c:v>-58.7158203</c:v>
                </c:pt>
                <c:pt idx="278424">
                  <c:v>-2.56347656</c:v>
                </c:pt>
                <c:pt idx="278425">
                  <c:v>46.3867188</c:v>
                </c:pt>
                <c:pt idx="278426">
                  <c:v>84.3505859</c:v>
                </c:pt>
                <c:pt idx="278427">
                  <c:v>105.46875</c:v>
                </c:pt>
                <c:pt idx="278428">
                  <c:v>100.097656</c:v>
                </c:pt>
                <c:pt idx="278429">
                  <c:v>67.38281249999996</c:v>
                </c:pt>
                <c:pt idx="278430">
                  <c:v>12.3291016</c:v>
                </c:pt>
                <c:pt idx="278431">
                  <c:v>-42.2363281</c:v>
                </c:pt>
                <c:pt idx="278432">
                  <c:v>-90.82031249999996</c:v>
                </c:pt>
                <c:pt idx="278433">
                  <c:v>-98.2666016</c:v>
                </c:pt>
                <c:pt idx="278434">
                  <c:v>-92.5292969</c:v>
                </c:pt>
                <c:pt idx="278435">
                  <c:v>-61.5234375</c:v>
                </c:pt>
                <c:pt idx="278436">
                  <c:v>-18.3105469</c:v>
                </c:pt>
                <c:pt idx="278437">
                  <c:v>33.0810547</c:v>
                </c:pt>
                <c:pt idx="278438">
                  <c:v>81.66503909999996</c:v>
                </c:pt>
                <c:pt idx="278439">
                  <c:v>100.341797</c:v>
                </c:pt>
                <c:pt idx="278440">
                  <c:v>93.75</c:v>
                </c:pt>
                <c:pt idx="278441">
                  <c:v>62.2558594</c:v>
                </c:pt>
                <c:pt idx="278442">
                  <c:v>23.8037109</c:v>
                </c:pt>
                <c:pt idx="278443">
                  <c:v>-34.3017578</c:v>
                </c:pt>
                <c:pt idx="278444">
                  <c:v>-80.4443359</c:v>
                </c:pt>
                <c:pt idx="278445">
                  <c:v>-103.637695</c:v>
                </c:pt>
                <c:pt idx="278446">
                  <c:v>-93.38378909999996</c:v>
                </c:pt>
                <c:pt idx="278447">
                  <c:v>-62.3779297</c:v>
                </c:pt>
                <c:pt idx="278448">
                  <c:v>-18.9208984</c:v>
                </c:pt>
                <c:pt idx="278449">
                  <c:v>30.6396484</c:v>
                </c:pt>
                <c:pt idx="278450">
                  <c:v>78.6132812</c:v>
                </c:pt>
                <c:pt idx="278451">
                  <c:v>105.224609</c:v>
                </c:pt>
                <c:pt idx="278452">
                  <c:v>94.2382812</c:v>
                </c:pt>
                <c:pt idx="278453">
                  <c:v>63.2324219</c:v>
                </c:pt>
                <c:pt idx="278454">
                  <c:v>18.6767578</c:v>
                </c:pt>
                <c:pt idx="278455">
                  <c:v>-27.5878906</c:v>
                </c:pt>
                <c:pt idx="278456">
                  <c:v>-74.3408203</c:v>
                </c:pt>
                <c:pt idx="278457">
                  <c:v>-102.294922</c:v>
                </c:pt>
                <c:pt idx="278458">
                  <c:v>-96.67968749999996</c:v>
                </c:pt>
                <c:pt idx="278459">
                  <c:v>-73.7304688</c:v>
                </c:pt>
                <c:pt idx="278460">
                  <c:v>-31.25</c:v>
                </c:pt>
                <c:pt idx="278461">
                  <c:v>26.4892578</c:v>
                </c:pt>
                <c:pt idx="278462">
                  <c:v>73.3642578</c:v>
                </c:pt>
                <c:pt idx="278463">
                  <c:v>89.11132809999998</c:v>
                </c:pt>
                <c:pt idx="278464">
                  <c:v>95.82519529999998</c:v>
                </c:pt>
                <c:pt idx="278465">
                  <c:v>75.8056641</c:v>
                </c:pt>
                <c:pt idx="278466">
                  <c:v>37.8417969</c:v>
                </c:pt>
                <c:pt idx="278467">
                  <c:v>-14.0380859</c:v>
                </c:pt>
                <c:pt idx="278468">
                  <c:v>-69.8242188</c:v>
                </c:pt>
                <c:pt idx="278469">
                  <c:v>-106.079102</c:v>
                </c:pt>
                <c:pt idx="278470">
                  <c:v>-99.9755859</c:v>
                </c:pt>
                <c:pt idx="278471">
                  <c:v>-75.5615234</c:v>
                </c:pt>
                <c:pt idx="278472">
                  <c:v>-37.3535156</c:v>
                </c:pt>
                <c:pt idx="278473">
                  <c:v>12.8173828</c:v>
                </c:pt>
                <c:pt idx="278474">
                  <c:v>67.38281249999996</c:v>
                </c:pt>
                <c:pt idx="278475">
                  <c:v>94.97070309999998</c:v>
                </c:pt>
                <c:pt idx="278476">
                  <c:v>97.1679688</c:v>
                </c:pt>
                <c:pt idx="278477">
                  <c:v>77.27050779999998</c:v>
                </c:pt>
                <c:pt idx="278478">
                  <c:v>36.9873047</c:v>
                </c:pt>
                <c:pt idx="278479">
                  <c:v>-18.9208984</c:v>
                </c:pt>
                <c:pt idx="278480">
                  <c:v>-60.546875</c:v>
                </c:pt>
                <c:pt idx="278481">
                  <c:v>-93.6279297</c:v>
                </c:pt>
                <c:pt idx="278482">
                  <c:v>-96.4355469</c:v>
                </c:pt>
                <c:pt idx="278483">
                  <c:v>-86.42578119999993</c:v>
                </c:pt>
                <c:pt idx="278484">
                  <c:v>-39.4287109</c:v>
                </c:pt>
                <c:pt idx="278485">
                  <c:v>10.3759766</c:v>
                </c:pt>
                <c:pt idx="278486">
                  <c:v>63.9648438</c:v>
                </c:pt>
                <c:pt idx="278487">
                  <c:v>89.7216797</c:v>
                </c:pt>
                <c:pt idx="278488">
                  <c:v>89.5996094</c:v>
                </c:pt>
                <c:pt idx="278489">
                  <c:v>83.8623047</c:v>
                </c:pt>
                <c:pt idx="278490">
                  <c:v>45.5322266</c:v>
                </c:pt>
                <c:pt idx="278491">
                  <c:v>-10.2539062</c:v>
                </c:pt>
                <c:pt idx="278492">
                  <c:v>-58.83789059999999</c:v>
                </c:pt>
                <c:pt idx="278493">
                  <c:v>-93.87207029999993</c:v>
                </c:pt>
                <c:pt idx="278494">
                  <c:v>-98.1445312</c:v>
                </c:pt>
                <c:pt idx="278495">
                  <c:v>-83.6181641</c:v>
                </c:pt>
                <c:pt idx="278496">
                  <c:v>-44.7998047</c:v>
                </c:pt>
                <c:pt idx="278497">
                  <c:v>5.49316406</c:v>
                </c:pt>
                <c:pt idx="278498">
                  <c:v>54.8095703</c:v>
                </c:pt>
                <c:pt idx="278499">
                  <c:v>94.6044922</c:v>
                </c:pt>
                <c:pt idx="278500">
                  <c:v>103.759766</c:v>
                </c:pt>
                <c:pt idx="278501">
                  <c:v>83.8623047</c:v>
                </c:pt>
                <c:pt idx="278502">
                  <c:v>44.6777344</c:v>
                </c:pt>
                <c:pt idx="278503">
                  <c:v>-6.835937499999997</c:v>
                </c:pt>
                <c:pt idx="278504">
                  <c:v>-55.2978516</c:v>
                </c:pt>
                <c:pt idx="278505">
                  <c:v>-88.7451172</c:v>
                </c:pt>
                <c:pt idx="278506">
                  <c:v>-98.2666016</c:v>
                </c:pt>
                <c:pt idx="278507">
                  <c:v>-81.7871094</c:v>
                </c:pt>
                <c:pt idx="278508">
                  <c:v>-50.5371094</c:v>
                </c:pt>
                <c:pt idx="278509">
                  <c:v>-4.51660156</c:v>
                </c:pt>
                <c:pt idx="278510">
                  <c:v>53.9550781</c:v>
                </c:pt>
                <c:pt idx="278511">
                  <c:v>88.9892578</c:v>
                </c:pt>
                <c:pt idx="278512">
                  <c:v>98.5107422</c:v>
                </c:pt>
                <c:pt idx="278513">
                  <c:v>86.05957029999998</c:v>
                </c:pt>
                <c:pt idx="278514">
                  <c:v>47.6074219</c:v>
                </c:pt>
                <c:pt idx="278515">
                  <c:v>0.244140625</c:v>
                </c:pt>
                <c:pt idx="278516">
                  <c:v>-44.7998047</c:v>
                </c:pt>
                <c:pt idx="278517">
                  <c:v>-83.12988279999993</c:v>
                </c:pt>
                <c:pt idx="278518">
                  <c:v>-99.7314453</c:v>
                </c:pt>
                <c:pt idx="278519">
                  <c:v>-88.2568359</c:v>
                </c:pt>
                <c:pt idx="278520">
                  <c:v>-55.5419922</c:v>
                </c:pt>
                <c:pt idx="278521">
                  <c:v>-4.63867188</c:v>
                </c:pt>
                <c:pt idx="278522">
                  <c:v>42.6025391</c:v>
                </c:pt>
                <c:pt idx="278523">
                  <c:v>80.2001953</c:v>
                </c:pt>
                <c:pt idx="278524">
                  <c:v>102.050781</c:v>
                </c:pt>
                <c:pt idx="278525">
                  <c:v>95.4589844</c:v>
                </c:pt>
                <c:pt idx="278526">
                  <c:v>59.0820312</c:v>
                </c:pt>
                <c:pt idx="278527">
                  <c:v>11.5966797</c:v>
                </c:pt>
                <c:pt idx="278528">
                  <c:v>-42.2363281</c:v>
                </c:pt>
                <c:pt idx="278529">
                  <c:v>-81.66503909999996</c:v>
                </c:pt>
                <c:pt idx="278530">
                  <c:v>-98.63281249999996</c:v>
                </c:pt>
                <c:pt idx="278531">
                  <c:v>-94.97070309999998</c:v>
                </c:pt>
                <c:pt idx="278532">
                  <c:v>-60.3027344</c:v>
                </c:pt>
                <c:pt idx="278533">
                  <c:v>-7.08007812</c:v>
                </c:pt>
                <c:pt idx="278534">
                  <c:v>36.1328125</c:v>
                </c:pt>
                <c:pt idx="278535">
                  <c:v>78.12499999999998</c:v>
                </c:pt>
                <c:pt idx="278536">
                  <c:v>96.92382809999998</c:v>
                </c:pt>
                <c:pt idx="278537">
                  <c:v>94.2382812</c:v>
                </c:pt>
                <c:pt idx="278538">
                  <c:v>67.38281249999996</c:v>
                </c:pt>
                <c:pt idx="278539">
                  <c:v>21.2402344</c:v>
                </c:pt>
                <c:pt idx="278540">
                  <c:v>-35.0341797</c:v>
                </c:pt>
                <c:pt idx="278541">
                  <c:v>-78.4912109</c:v>
                </c:pt>
                <c:pt idx="278542">
                  <c:v>-99.3652344</c:v>
                </c:pt>
                <c:pt idx="278543">
                  <c:v>-88.9892578</c:v>
                </c:pt>
                <c:pt idx="278544">
                  <c:v>-68.4814453</c:v>
                </c:pt>
                <c:pt idx="278545">
                  <c:v>-22.3388672</c:v>
                </c:pt>
                <c:pt idx="278546">
                  <c:v>38.8183594</c:v>
                </c:pt>
                <c:pt idx="278547">
                  <c:v>69.7021484</c:v>
                </c:pt>
                <c:pt idx="278548">
                  <c:v>96.3134766</c:v>
                </c:pt>
                <c:pt idx="278549">
                  <c:v>96.4355469</c:v>
                </c:pt>
                <c:pt idx="278550">
                  <c:v>70.67871089999993</c:v>
                </c:pt>
                <c:pt idx="278551">
                  <c:v>27.2216797</c:v>
                </c:pt>
                <c:pt idx="278552">
                  <c:v>-24.0478516</c:v>
                </c:pt>
                <c:pt idx="278553">
                  <c:v>-70.67871089999993</c:v>
                </c:pt>
                <c:pt idx="278554">
                  <c:v>-102.416992</c:v>
                </c:pt>
                <c:pt idx="278555">
                  <c:v>-110.229492</c:v>
                </c:pt>
                <c:pt idx="278556">
                  <c:v>-74.5849609</c:v>
                </c:pt>
                <c:pt idx="278557">
                  <c:v>-24.4140625</c:v>
                </c:pt>
                <c:pt idx="278558">
                  <c:v>22.3388672</c:v>
                </c:pt>
                <c:pt idx="278559">
                  <c:v>72.50976559999998</c:v>
                </c:pt>
                <c:pt idx="278560">
                  <c:v>95.4589844</c:v>
                </c:pt>
                <c:pt idx="278561">
                  <c:v>97.0458984</c:v>
                </c:pt>
                <c:pt idx="278562">
                  <c:v>79.34570309999998</c:v>
                </c:pt>
                <c:pt idx="278563">
                  <c:v>31.7382812</c:v>
                </c:pt>
                <c:pt idx="278564">
                  <c:v>-22.2167969</c:v>
                </c:pt>
                <c:pt idx="278565">
                  <c:v>-58.2275391</c:v>
                </c:pt>
                <c:pt idx="278566">
                  <c:v>-93.87207029999993</c:v>
                </c:pt>
                <c:pt idx="278567">
                  <c:v>-102.050781</c:v>
                </c:pt>
                <c:pt idx="278568">
                  <c:v>-79.9560547</c:v>
                </c:pt>
                <c:pt idx="278569">
                  <c:v>-35.4003906</c:v>
                </c:pt>
                <c:pt idx="278570">
                  <c:v>14.8925781</c:v>
                </c:pt>
                <c:pt idx="278571">
                  <c:v>64.2089844</c:v>
                </c:pt>
                <c:pt idx="278572">
                  <c:v>96.92382809999998</c:v>
                </c:pt>
                <c:pt idx="278573">
                  <c:v>98.5107422</c:v>
                </c:pt>
                <c:pt idx="278574">
                  <c:v>80.32226559999998</c:v>
                </c:pt>
                <c:pt idx="278575">
                  <c:v>41.2597656</c:v>
                </c:pt>
                <c:pt idx="278576">
                  <c:v>-11.5966797</c:v>
                </c:pt>
                <c:pt idx="278577">
                  <c:v>-57.2509766</c:v>
                </c:pt>
                <c:pt idx="278578">
                  <c:v>-94.2382812</c:v>
                </c:pt>
                <c:pt idx="278579">
                  <c:v>-108.520508</c:v>
                </c:pt>
                <c:pt idx="278580">
                  <c:v>-83.2519531</c:v>
                </c:pt>
                <c:pt idx="278581">
                  <c:v>-38.0859375</c:v>
                </c:pt>
                <c:pt idx="278582">
                  <c:v>15.0146484</c:v>
                </c:pt>
                <c:pt idx="278583">
                  <c:v>62.8662109</c:v>
                </c:pt>
                <c:pt idx="278584">
                  <c:v>95.2148438</c:v>
                </c:pt>
                <c:pt idx="278585">
                  <c:v>104.248047</c:v>
                </c:pt>
                <c:pt idx="278586">
                  <c:v>88.0126953</c:v>
                </c:pt>
                <c:pt idx="278587">
                  <c:v>46.3867188</c:v>
                </c:pt>
                <c:pt idx="278588">
                  <c:v>-5.98144531</c:v>
                </c:pt>
                <c:pt idx="278589">
                  <c:v>-60.0585938</c:v>
                </c:pt>
                <c:pt idx="278590">
                  <c:v>-91.796875</c:v>
                </c:pt>
                <c:pt idx="278591">
                  <c:v>-96.4355469</c:v>
                </c:pt>
                <c:pt idx="278592">
                  <c:v>-85.8154297</c:v>
                </c:pt>
                <c:pt idx="278593">
                  <c:v>-46.9970703</c:v>
                </c:pt>
                <c:pt idx="278594">
                  <c:v>5.859375</c:v>
                </c:pt>
                <c:pt idx="278595">
                  <c:v>55.4199219</c:v>
                </c:pt>
                <c:pt idx="278596">
                  <c:v>87.6464844</c:v>
                </c:pt>
                <c:pt idx="278597">
                  <c:v>102.416992</c:v>
                </c:pt>
                <c:pt idx="278598">
                  <c:v>89.5996094</c:v>
                </c:pt>
                <c:pt idx="278599">
                  <c:v>46.0205078</c:v>
                </c:pt>
                <c:pt idx="278600">
                  <c:v>-2.07519531</c:v>
                </c:pt>
                <c:pt idx="278601">
                  <c:v>-54.8095703</c:v>
                </c:pt>
                <c:pt idx="278602">
                  <c:v>-90.94238279999998</c:v>
                </c:pt>
                <c:pt idx="278603">
                  <c:v>-99.4873047</c:v>
                </c:pt>
                <c:pt idx="278604">
                  <c:v>-87.15820309999998</c:v>
                </c:pt>
                <c:pt idx="278605">
                  <c:v>-54.6875</c:v>
                </c:pt>
                <c:pt idx="278606">
                  <c:v>-4.394531249999993</c:v>
                </c:pt>
                <c:pt idx="278607">
                  <c:v>49.80468749999996</c:v>
                </c:pt>
                <c:pt idx="278608">
                  <c:v>83.8623047</c:v>
                </c:pt>
                <c:pt idx="278609">
                  <c:v>103.881836</c:v>
                </c:pt>
                <c:pt idx="278610">
                  <c:v>93.75</c:v>
                </c:pt>
                <c:pt idx="278611">
                  <c:v>54.4433594</c:v>
                </c:pt>
                <c:pt idx="278612">
                  <c:v>9.52148438</c:v>
                </c:pt>
                <c:pt idx="278613">
                  <c:v>-41.6259766</c:v>
                </c:pt>
                <c:pt idx="278614">
                  <c:v>-81.5429688</c:v>
                </c:pt>
                <c:pt idx="278615">
                  <c:v>-103.027344</c:v>
                </c:pt>
                <c:pt idx="278616">
                  <c:v>-97.4121094</c:v>
                </c:pt>
                <c:pt idx="278617">
                  <c:v>-60.4248047</c:v>
                </c:pt>
                <c:pt idx="278618">
                  <c:v>-17.3339844</c:v>
                </c:pt>
                <c:pt idx="278619">
                  <c:v>37.9638672</c:v>
                </c:pt>
                <c:pt idx="278620">
                  <c:v>78.12499999999998</c:v>
                </c:pt>
                <c:pt idx="278621">
                  <c:v>99.85351559999998</c:v>
                </c:pt>
                <c:pt idx="278622">
                  <c:v>96.1914062</c:v>
                </c:pt>
                <c:pt idx="278623">
                  <c:v>68.4814453</c:v>
                </c:pt>
                <c:pt idx="278624">
                  <c:v>16.72363279999998</c:v>
                </c:pt>
                <c:pt idx="278625">
                  <c:v>-38.9404297</c:v>
                </c:pt>
                <c:pt idx="278626">
                  <c:v>-82.5195312</c:v>
                </c:pt>
                <c:pt idx="278627">
                  <c:v>-102.294922</c:v>
                </c:pt>
                <c:pt idx="278628">
                  <c:v>-92.1630859</c:v>
                </c:pt>
                <c:pt idx="278629">
                  <c:v>-63.3544922</c:v>
                </c:pt>
                <c:pt idx="278630">
                  <c:v>-18.3105469</c:v>
                </c:pt>
                <c:pt idx="278631">
                  <c:v>30.3955078</c:v>
                </c:pt>
                <c:pt idx="278632">
                  <c:v>73.2421875</c:v>
                </c:pt>
                <c:pt idx="278633">
                  <c:v>99.1210938</c:v>
                </c:pt>
                <c:pt idx="278634">
                  <c:v>98.38867190000001</c:v>
                </c:pt>
                <c:pt idx="278635">
                  <c:v>66.1621094</c:v>
                </c:pt>
                <c:pt idx="278636">
                  <c:v>16.1132812</c:v>
                </c:pt>
                <c:pt idx="278637">
                  <c:v>-32.1044922</c:v>
                </c:pt>
                <c:pt idx="278638">
                  <c:v>-78.2470703</c:v>
                </c:pt>
                <c:pt idx="278639">
                  <c:v>-96.5576172</c:v>
                </c:pt>
                <c:pt idx="278640">
                  <c:v>-95.703125</c:v>
                </c:pt>
                <c:pt idx="278641">
                  <c:v>-69.45800779999998</c:v>
                </c:pt>
                <c:pt idx="278642">
                  <c:v>-20.6298828</c:v>
                </c:pt>
                <c:pt idx="278643">
                  <c:v>21.6064453</c:v>
                </c:pt>
                <c:pt idx="278644">
                  <c:v>70.67871089999993</c:v>
                </c:pt>
                <c:pt idx="278645">
                  <c:v>102.661133</c:v>
                </c:pt>
                <c:pt idx="278646">
                  <c:v>97.2900391</c:v>
                </c:pt>
                <c:pt idx="278647">
                  <c:v>68.2373047</c:v>
                </c:pt>
                <c:pt idx="278648">
                  <c:v>25.2685547</c:v>
                </c:pt>
                <c:pt idx="278649">
                  <c:v>-25.1464844</c:v>
                </c:pt>
                <c:pt idx="278650">
                  <c:v>-69.45800779999998</c:v>
                </c:pt>
                <c:pt idx="278651">
                  <c:v>-103.149414</c:v>
                </c:pt>
                <c:pt idx="278652">
                  <c:v>-96.80175779999998</c:v>
                </c:pt>
                <c:pt idx="278653">
                  <c:v>-71.4111328</c:v>
                </c:pt>
                <c:pt idx="278654">
                  <c:v>-30.7617188</c:v>
                </c:pt>
                <c:pt idx="278655">
                  <c:v>23.1933594</c:v>
                </c:pt>
                <c:pt idx="278656">
                  <c:v>67.13867190000001</c:v>
                </c:pt>
                <c:pt idx="278657">
                  <c:v>89.7216797</c:v>
                </c:pt>
                <c:pt idx="278658">
                  <c:v>93.1396484</c:v>
                </c:pt>
                <c:pt idx="278659">
                  <c:v>76.2939453</c:v>
                </c:pt>
                <c:pt idx="278660">
                  <c:v>39.7949219</c:v>
                </c:pt>
                <c:pt idx="278661">
                  <c:v>-12.3291016</c:v>
                </c:pt>
                <c:pt idx="278662">
                  <c:v>-64.453125</c:v>
                </c:pt>
                <c:pt idx="278663">
                  <c:v>-94.6044922</c:v>
                </c:pt>
                <c:pt idx="278664">
                  <c:v>-99.1210938</c:v>
                </c:pt>
                <c:pt idx="278665">
                  <c:v>-77.14843749999996</c:v>
                </c:pt>
                <c:pt idx="278666">
                  <c:v>-32.4707031</c:v>
                </c:pt>
                <c:pt idx="278667">
                  <c:v>18.6767578</c:v>
                </c:pt>
                <c:pt idx="278668">
                  <c:v>65.0634766</c:v>
                </c:pt>
                <c:pt idx="278669">
                  <c:v>90.6982422</c:v>
                </c:pt>
                <c:pt idx="278670">
                  <c:v>107.055664</c:v>
                </c:pt>
                <c:pt idx="278671">
                  <c:v>81.66503909999996</c:v>
                </c:pt>
                <c:pt idx="278672">
                  <c:v>36.0107422</c:v>
                </c:pt>
                <c:pt idx="278673">
                  <c:v>-13.5498047</c:v>
                </c:pt>
                <c:pt idx="278674">
                  <c:v>-71.0449219</c:v>
                </c:pt>
                <c:pt idx="278675">
                  <c:v>-99.85351559999998</c:v>
                </c:pt>
                <c:pt idx="278676">
                  <c:v>-102.661133</c:v>
                </c:pt>
                <c:pt idx="278677">
                  <c:v>-83.7402344</c:v>
                </c:pt>
                <c:pt idx="278678">
                  <c:v>-38.0859375</c:v>
                </c:pt>
                <c:pt idx="278679">
                  <c:v>14.4042969</c:v>
                </c:pt>
                <c:pt idx="278680">
                  <c:v>62.8662109</c:v>
                </c:pt>
                <c:pt idx="278681">
                  <c:v>95.5810547</c:v>
                </c:pt>
                <c:pt idx="278682">
                  <c:v>102.783203</c:v>
                </c:pt>
                <c:pt idx="278683">
                  <c:v>81.4208984</c:v>
                </c:pt>
                <c:pt idx="278684">
                  <c:v>39.5507812</c:v>
                </c:pt>
                <c:pt idx="278685">
                  <c:v>-8.42285156</c:v>
                </c:pt>
                <c:pt idx="278686">
                  <c:v>-53.7109375</c:v>
                </c:pt>
                <c:pt idx="278687">
                  <c:v>-88.0126953</c:v>
                </c:pt>
                <c:pt idx="278688">
                  <c:v>-99.60937499999996</c:v>
                </c:pt>
                <c:pt idx="278689">
                  <c:v>-83.3740234</c:v>
                </c:pt>
                <c:pt idx="278690">
                  <c:v>-44.921875</c:v>
                </c:pt>
                <c:pt idx="278691">
                  <c:v>-1.09863281</c:v>
                </c:pt>
                <c:pt idx="278692">
                  <c:v>50.6591797</c:v>
                </c:pt>
                <c:pt idx="278693">
                  <c:v>84.8388672</c:v>
                </c:pt>
                <c:pt idx="278694">
                  <c:v>103.271484</c:v>
                </c:pt>
                <c:pt idx="278695">
                  <c:v>90.08789059999998</c:v>
                </c:pt>
                <c:pt idx="278696">
                  <c:v>49.5605469</c:v>
                </c:pt>
                <c:pt idx="278697">
                  <c:v>3.17382812</c:v>
                </c:pt>
                <c:pt idx="278698">
                  <c:v>-48.3398438</c:v>
                </c:pt>
                <c:pt idx="278699">
                  <c:v>-86.9140625</c:v>
                </c:pt>
                <c:pt idx="278700">
                  <c:v>-97.65625</c:v>
                </c:pt>
                <c:pt idx="278701">
                  <c:v>-91.55273440000001</c:v>
                </c:pt>
                <c:pt idx="278702">
                  <c:v>-49.1943359</c:v>
                </c:pt>
                <c:pt idx="278703">
                  <c:v>-2.31933594</c:v>
                </c:pt>
                <c:pt idx="278704">
                  <c:v>48.9501953</c:v>
                </c:pt>
                <c:pt idx="278705">
                  <c:v>83.0078125</c:v>
                </c:pt>
                <c:pt idx="278706">
                  <c:v>102.416992</c:v>
                </c:pt>
                <c:pt idx="278707">
                  <c:v>91.9189453</c:v>
                </c:pt>
                <c:pt idx="278708">
                  <c:v>65.7958984</c:v>
                </c:pt>
                <c:pt idx="278709">
                  <c:v>9.88769531</c:v>
                </c:pt>
                <c:pt idx="278710">
                  <c:v>-46.6308594</c:v>
                </c:pt>
                <c:pt idx="278711">
                  <c:v>-81.66503909999996</c:v>
                </c:pt>
                <c:pt idx="278712">
                  <c:v>-97.1679688</c:v>
                </c:pt>
                <c:pt idx="278713">
                  <c:v>-90.4541016</c:v>
                </c:pt>
                <c:pt idx="278714">
                  <c:v>-61.4013672</c:v>
                </c:pt>
                <c:pt idx="278715">
                  <c:v>-9.52148438</c:v>
                </c:pt>
                <c:pt idx="278716">
                  <c:v>40.1611328</c:v>
                </c:pt>
                <c:pt idx="278717">
                  <c:v>83.3740234</c:v>
                </c:pt>
                <c:pt idx="278718">
                  <c:v>104.736328</c:v>
                </c:pt>
                <c:pt idx="278719">
                  <c:v>98.0224609</c:v>
                </c:pt>
                <c:pt idx="278720">
                  <c:v>66.40625</c:v>
                </c:pt>
                <c:pt idx="278721">
                  <c:v>16.1132812</c:v>
                </c:pt>
                <c:pt idx="278722">
                  <c:v>-44.0673828</c:v>
                </c:pt>
                <c:pt idx="278723">
                  <c:v>-82.5195312</c:v>
                </c:pt>
                <c:pt idx="278724">
                  <c:v>-104.492188</c:v>
                </c:pt>
                <c:pt idx="278725">
                  <c:v>-99.9755859</c:v>
                </c:pt>
                <c:pt idx="278726">
                  <c:v>-68.35937499999996</c:v>
                </c:pt>
                <c:pt idx="278727">
                  <c:v>-24.7802734</c:v>
                </c:pt>
                <c:pt idx="278728">
                  <c:v>41.7480469</c:v>
                </c:pt>
                <c:pt idx="278729">
                  <c:v>87.4023438</c:v>
                </c:pt>
                <c:pt idx="278730">
                  <c:v>101.196289</c:v>
                </c:pt>
                <c:pt idx="278731">
                  <c:v>92.77343749999996</c:v>
                </c:pt>
                <c:pt idx="278732">
                  <c:v>66.2841797</c:v>
                </c:pt>
                <c:pt idx="278733">
                  <c:v>18.6767578</c:v>
                </c:pt>
                <c:pt idx="278734">
                  <c:v>-31.4941406</c:v>
                </c:pt>
                <c:pt idx="278735">
                  <c:v>-72.7539062</c:v>
                </c:pt>
                <c:pt idx="278736">
                  <c:v>-102.661133</c:v>
                </c:pt>
                <c:pt idx="278737">
                  <c:v>-96.1914062</c:v>
                </c:pt>
                <c:pt idx="278738">
                  <c:v>-63.5986328</c:v>
                </c:pt>
                <c:pt idx="278739">
                  <c:v>-15.8691406</c:v>
                </c:pt>
                <c:pt idx="278740">
                  <c:v>27.0996094</c:v>
                </c:pt>
                <c:pt idx="278741">
                  <c:v>70.9228516</c:v>
                </c:pt>
                <c:pt idx="278742">
                  <c:v>98.87695309999998</c:v>
                </c:pt>
                <c:pt idx="278743">
                  <c:v>104.370117</c:v>
                </c:pt>
                <c:pt idx="278744">
                  <c:v>75.0732422</c:v>
                </c:pt>
                <c:pt idx="278745">
                  <c:v>37.109375</c:v>
                </c:pt>
                <c:pt idx="278746">
                  <c:v>-25.1464844</c:v>
                </c:pt>
                <c:pt idx="278747">
                  <c:v>-68.60351559999998</c:v>
                </c:pt>
                <c:pt idx="278748">
                  <c:v>-93.75</c:v>
                </c:pt>
                <c:pt idx="278749">
                  <c:v>-99.60937499999996</c:v>
                </c:pt>
                <c:pt idx="278750">
                  <c:v>-74.8291016</c:v>
                </c:pt>
                <c:pt idx="278751">
                  <c:v>-29.9072266</c:v>
                </c:pt>
                <c:pt idx="278752">
                  <c:v>24.7802734</c:v>
                </c:pt>
                <c:pt idx="278753">
                  <c:v>71.4111328</c:v>
                </c:pt>
                <c:pt idx="278754">
                  <c:v>96.80175779999998</c:v>
                </c:pt>
                <c:pt idx="278755">
                  <c:v>96.67968749999996</c:v>
                </c:pt>
                <c:pt idx="278756">
                  <c:v>76.9042969</c:v>
                </c:pt>
                <c:pt idx="278757">
                  <c:v>33.81347659999999</c:v>
                </c:pt>
                <c:pt idx="278758">
                  <c:v>-25.6347656</c:v>
                </c:pt>
                <c:pt idx="278759">
                  <c:v>-62.3779297</c:v>
                </c:pt>
                <c:pt idx="278760">
                  <c:v>-93.87207029999993</c:v>
                </c:pt>
                <c:pt idx="278761">
                  <c:v>-97.90039059999998</c:v>
                </c:pt>
                <c:pt idx="278762">
                  <c:v>-76.7822266</c:v>
                </c:pt>
                <c:pt idx="278763">
                  <c:v>-31.25</c:v>
                </c:pt>
                <c:pt idx="278764">
                  <c:v>19.53125</c:v>
                </c:pt>
                <c:pt idx="278765">
                  <c:v>66.1621094</c:v>
                </c:pt>
                <c:pt idx="278766">
                  <c:v>97.5341797</c:v>
                </c:pt>
                <c:pt idx="278767">
                  <c:v>102.661133</c:v>
                </c:pt>
                <c:pt idx="278768">
                  <c:v>76.5380859</c:v>
                </c:pt>
                <c:pt idx="278769">
                  <c:v>39.30664059999999</c:v>
                </c:pt>
                <c:pt idx="278770">
                  <c:v>-9.033203119999997</c:v>
                </c:pt>
                <c:pt idx="278771">
                  <c:v>-61.4013672</c:v>
                </c:pt>
                <c:pt idx="278772">
                  <c:v>-94.4824219</c:v>
                </c:pt>
                <c:pt idx="278773">
                  <c:v>-102.416992</c:v>
                </c:pt>
                <c:pt idx="278774">
                  <c:v>-79.7119141</c:v>
                </c:pt>
                <c:pt idx="278775">
                  <c:v>-44.0673828</c:v>
                </c:pt>
                <c:pt idx="278776">
                  <c:v>6.225585939999994</c:v>
                </c:pt>
                <c:pt idx="278777">
                  <c:v>57.8613281</c:v>
                </c:pt>
                <c:pt idx="278778">
                  <c:v>87.7685547</c:v>
                </c:pt>
                <c:pt idx="278779">
                  <c:v>96.80175779999998</c:v>
                </c:pt>
                <c:pt idx="278780">
                  <c:v>86.6699219</c:v>
                </c:pt>
                <c:pt idx="278781">
                  <c:v>47.9736328</c:v>
                </c:pt>
                <c:pt idx="278782">
                  <c:v>-2.31933594</c:v>
                </c:pt>
                <c:pt idx="278783">
                  <c:v>-51.5136719</c:v>
                </c:pt>
                <c:pt idx="278784">
                  <c:v>-88.9892578</c:v>
                </c:pt>
                <c:pt idx="278785">
                  <c:v>-103.637695</c:v>
                </c:pt>
                <c:pt idx="278786">
                  <c:v>-82.7636719</c:v>
                </c:pt>
                <c:pt idx="278787">
                  <c:v>-47.9736328</c:v>
                </c:pt>
                <c:pt idx="278788">
                  <c:v>9.277343749999998</c:v>
                </c:pt>
                <c:pt idx="278789">
                  <c:v>55.9082031</c:v>
                </c:pt>
                <c:pt idx="278790">
                  <c:v>87.03613279999998</c:v>
                </c:pt>
                <c:pt idx="278791">
                  <c:v>98.0224609</c:v>
                </c:pt>
                <c:pt idx="278792">
                  <c:v>88.9892578</c:v>
                </c:pt>
                <c:pt idx="278793">
                  <c:v>55.7861328</c:v>
                </c:pt>
                <c:pt idx="278794">
                  <c:v>-0.366210938</c:v>
                </c:pt>
                <c:pt idx="278795">
                  <c:v>-56.0302734</c:v>
                </c:pt>
                <c:pt idx="278796">
                  <c:v>-85.5712891</c:v>
                </c:pt>
                <c:pt idx="278797">
                  <c:v>-99.2431641</c:v>
                </c:pt>
                <c:pt idx="278798">
                  <c:v>-93.6279297</c:v>
                </c:pt>
                <c:pt idx="278799">
                  <c:v>-52.8564453</c:v>
                </c:pt>
                <c:pt idx="278800">
                  <c:v>-2.07519531</c:v>
                </c:pt>
                <c:pt idx="278801">
                  <c:v>41.5039062</c:v>
                </c:pt>
                <c:pt idx="278802">
                  <c:v>89.7216797</c:v>
                </c:pt>
                <c:pt idx="278803">
                  <c:v>105.59082</c:v>
                </c:pt>
                <c:pt idx="278804">
                  <c:v>95.82519529999998</c:v>
                </c:pt>
                <c:pt idx="278805">
                  <c:v>63.5986328</c:v>
                </c:pt>
                <c:pt idx="278806">
                  <c:v>4.51660156</c:v>
                </c:pt>
                <c:pt idx="278807">
                  <c:v>-45.4101562</c:v>
                </c:pt>
                <c:pt idx="278808">
                  <c:v>-86.18164059999998</c:v>
                </c:pt>
                <c:pt idx="278809">
                  <c:v>-96.80175779999998</c:v>
                </c:pt>
                <c:pt idx="278810">
                  <c:v>-84.4726562</c:v>
                </c:pt>
                <c:pt idx="278811">
                  <c:v>-60.4248047</c:v>
                </c:pt>
                <c:pt idx="278812">
                  <c:v>-15.0146484</c:v>
                </c:pt>
                <c:pt idx="278813">
                  <c:v>32.5927734</c:v>
                </c:pt>
                <c:pt idx="278814">
                  <c:v>72.50976559999998</c:v>
                </c:pt>
                <c:pt idx="278815">
                  <c:v>99.9755859</c:v>
                </c:pt>
                <c:pt idx="278816">
                  <c:v>91.1865234</c:v>
                </c:pt>
                <c:pt idx="278817">
                  <c:v>58.3496094</c:v>
                </c:pt>
                <c:pt idx="278818">
                  <c:v>14.7705078</c:v>
                </c:pt>
                <c:pt idx="278819">
                  <c:v>-37.4755859</c:v>
                </c:pt>
                <c:pt idx="278820">
                  <c:v>-79.9560547</c:v>
                </c:pt>
                <c:pt idx="278821">
                  <c:v>-102.783203</c:v>
                </c:pt>
                <c:pt idx="278822">
                  <c:v>-98.9990234</c:v>
                </c:pt>
                <c:pt idx="278823">
                  <c:v>-64.8193359</c:v>
                </c:pt>
                <c:pt idx="278824">
                  <c:v>-23.0712891</c:v>
                </c:pt>
                <c:pt idx="278825">
                  <c:v>31.6162109</c:v>
                </c:pt>
                <c:pt idx="278826">
                  <c:v>76.2939453</c:v>
                </c:pt>
                <c:pt idx="278827">
                  <c:v>99.7314453</c:v>
                </c:pt>
                <c:pt idx="278828">
                  <c:v>93.5058594</c:v>
                </c:pt>
                <c:pt idx="278829">
                  <c:v>68.1152344</c:v>
                </c:pt>
                <c:pt idx="278830">
                  <c:v>24.2919922</c:v>
                </c:pt>
                <c:pt idx="278831">
                  <c:v>-29.5410156</c:v>
                </c:pt>
                <c:pt idx="278832">
                  <c:v>-78.9794922</c:v>
                </c:pt>
                <c:pt idx="278833">
                  <c:v>-98.5107422</c:v>
                </c:pt>
                <c:pt idx="278834">
                  <c:v>-93.01757809999998</c:v>
                </c:pt>
                <c:pt idx="278835">
                  <c:v>-66.8945312</c:v>
                </c:pt>
                <c:pt idx="278836">
                  <c:v>-21.1181641</c:v>
                </c:pt>
                <c:pt idx="278837">
                  <c:v>31.7382812</c:v>
                </c:pt>
                <c:pt idx="278838">
                  <c:v>76.17187499999996</c:v>
                </c:pt>
                <c:pt idx="278839">
                  <c:v>95.0927734</c:v>
                </c:pt>
                <c:pt idx="278840">
                  <c:v>98.5107422</c:v>
                </c:pt>
                <c:pt idx="278841">
                  <c:v>75.9277344</c:v>
                </c:pt>
                <c:pt idx="278842">
                  <c:v>30.1513672</c:v>
                </c:pt>
                <c:pt idx="278843">
                  <c:v>-17.9443359</c:v>
                </c:pt>
                <c:pt idx="278844">
                  <c:v>-68.4814453</c:v>
                </c:pt>
                <c:pt idx="278845">
                  <c:v>-98.9990234</c:v>
                </c:pt>
                <c:pt idx="278846">
                  <c:v>-98.75488279999998</c:v>
                </c:pt>
                <c:pt idx="278847">
                  <c:v>-74.8291016</c:v>
                </c:pt>
                <c:pt idx="278848">
                  <c:v>-31.7382812</c:v>
                </c:pt>
                <c:pt idx="278849">
                  <c:v>18.4326172</c:v>
                </c:pt>
                <c:pt idx="278850">
                  <c:v>66.40625</c:v>
                </c:pt>
                <c:pt idx="278851">
                  <c:v>98.1445312</c:v>
                </c:pt>
                <c:pt idx="278852">
                  <c:v>99.4873047</c:v>
                </c:pt>
                <c:pt idx="278853">
                  <c:v>80.68847659999993</c:v>
                </c:pt>
                <c:pt idx="278854">
                  <c:v>36.4990234</c:v>
                </c:pt>
                <c:pt idx="278855">
                  <c:v>-18.3105469</c:v>
                </c:pt>
                <c:pt idx="278856">
                  <c:v>-60.18066409999999</c:v>
                </c:pt>
                <c:pt idx="278857">
                  <c:v>-92.89550779999998</c:v>
                </c:pt>
                <c:pt idx="278858">
                  <c:v>-97.1679688</c:v>
                </c:pt>
                <c:pt idx="278859">
                  <c:v>-76.7822266</c:v>
                </c:pt>
                <c:pt idx="278860">
                  <c:v>-39.6728516</c:v>
                </c:pt>
                <c:pt idx="278861">
                  <c:v>4.27246094</c:v>
                </c:pt>
                <c:pt idx="278862">
                  <c:v>59.4482422</c:v>
                </c:pt>
                <c:pt idx="278863">
                  <c:v>95.82519529999998</c:v>
                </c:pt>
                <c:pt idx="278864">
                  <c:v>102.172852</c:v>
                </c:pt>
                <c:pt idx="278865">
                  <c:v>87.15820309999998</c:v>
                </c:pt>
                <c:pt idx="278866">
                  <c:v>47.85156249999999</c:v>
                </c:pt>
                <c:pt idx="278867">
                  <c:v>-6.59179688</c:v>
                </c:pt>
                <c:pt idx="278868">
                  <c:v>-55.0537109</c:v>
                </c:pt>
                <c:pt idx="278869">
                  <c:v>-92.1630859</c:v>
                </c:pt>
                <c:pt idx="278870">
                  <c:v>-104.003906</c:v>
                </c:pt>
                <c:pt idx="278871">
                  <c:v>-88.5009766</c:v>
                </c:pt>
                <c:pt idx="278872">
                  <c:v>-47.1191406</c:v>
                </c:pt>
                <c:pt idx="278873">
                  <c:v>5.98144531</c:v>
                </c:pt>
                <c:pt idx="278874">
                  <c:v>54.93164059999999</c:v>
                </c:pt>
                <c:pt idx="278875">
                  <c:v>87.6464844</c:v>
                </c:pt>
                <c:pt idx="278876">
                  <c:v>98.87695309999998</c:v>
                </c:pt>
                <c:pt idx="278877">
                  <c:v>86.42578119999993</c:v>
                </c:pt>
                <c:pt idx="278878">
                  <c:v>49.5605469</c:v>
                </c:pt>
                <c:pt idx="278879">
                  <c:v>-1.58691406</c:v>
                </c:pt>
                <c:pt idx="278880">
                  <c:v>-60.546875</c:v>
                </c:pt>
                <c:pt idx="278881">
                  <c:v>-87.4023438</c:v>
                </c:pt>
                <c:pt idx="278882">
                  <c:v>-102.905273</c:v>
                </c:pt>
                <c:pt idx="278883">
                  <c:v>-89.2333984</c:v>
                </c:pt>
                <c:pt idx="278884">
                  <c:v>-52.6123047</c:v>
                </c:pt>
                <c:pt idx="278885">
                  <c:v>4.51660156</c:v>
                </c:pt>
                <c:pt idx="278886">
                  <c:v>53.4667969</c:v>
                </c:pt>
                <c:pt idx="278887">
                  <c:v>82.27539059999994</c:v>
                </c:pt>
                <c:pt idx="278888">
                  <c:v>105.957031</c:v>
                </c:pt>
                <c:pt idx="278889">
                  <c:v>91.0644531</c:v>
                </c:pt>
                <c:pt idx="278890">
                  <c:v>55.9082031</c:v>
                </c:pt>
                <c:pt idx="278891">
                  <c:v>7.69042969</c:v>
                </c:pt>
                <c:pt idx="278892">
                  <c:v>-39.0625</c:v>
                </c:pt>
                <c:pt idx="278893">
                  <c:v>-88.0126953</c:v>
                </c:pt>
                <c:pt idx="278894">
                  <c:v>-103.637695</c:v>
                </c:pt>
                <c:pt idx="278895">
                  <c:v>-91.796875</c:v>
                </c:pt>
                <c:pt idx="278896">
                  <c:v>-50.1708984</c:v>
                </c:pt>
                <c:pt idx="278897">
                  <c:v>1.70898438</c:v>
                </c:pt>
                <c:pt idx="278898">
                  <c:v>45.2880859</c:v>
                </c:pt>
                <c:pt idx="278899">
                  <c:v>83.984375</c:v>
                </c:pt>
                <c:pt idx="278900">
                  <c:v>106.323242</c:v>
                </c:pt>
                <c:pt idx="278901">
                  <c:v>88.62304690000001</c:v>
                </c:pt>
                <c:pt idx="278902">
                  <c:v>59.3261719</c:v>
                </c:pt>
                <c:pt idx="278903">
                  <c:v>10.9863281</c:v>
                </c:pt>
                <c:pt idx="278904">
                  <c:v>-39.5507812</c:v>
                </c:pt>
                <c:pt idx="278905">
                  <c:v>-82.15332029999998</c:v>
                </c:pt>
                <c:pt idx="278906">
                  <c:v>-103.271484</c:v>
                </c:pt>
                <c:pt idx="278907">
                  <c:v>-88.8671875</c:v>
                </c:pt>
                <c:pt idx="278908">
                  <c:v>-63.1103516</c:v>
                </c:pt>
                <c:pt idx="278909">
                  <c:v>-10.4980469</c:v>
                </c:pt>
                <c:pt idx="278910">
                  <c:v>39.4287109</c:v>
                </c:pt>
                <c:pt idx="278911">
                  <c:v>76.7822266</c:v>
                </c:pt>
                <c:pt idx="278912">
                  <c:v>100.585938</c:v>
                </c:pt>
                <c:pt idx="278913">
                  <c:v>96.92382809999998</c:v>
                </c:pt>
                <c:pt idx="278914">
                  <c:v>56.5185547</c:v>
                </c:pt>
                <c:pt idx="278915">
                  <c:v>16.72363279999998</c:v>
                </c:pt>
                <c:pt idx="278916">
                  <c:v>-36.2548828</c:v>
                </c:pt>
                <c:pt idx="278917">
                  <c:v>-82.5195312</c:v>
                </c:pt>
                <c:pt idx="278918">
                  <c:v>-102.416992</c:v>
                </c:pt>
                <c:pt idx="278919">
                  <c:v>-95.0927734</c:v>
                </c:pt>
                <c:pt idx="278920">
                  <c:v>-67.13867190000001</c:v>
                </c:pt>
                <c:pt idx="278921">
                  <c:v>-22.4609375</c:v>
                </c:pt>
                <c:pt idx="278922">
                  <c:v>29.5410156</c:v>
                </c:pt>
                <c:pt idx="278923">
                  <c:v>74.9511719</c:v>
                </c:pt>
                <c:pt idx="278924">
                  <c:v>102.416992</c:v>
                </c:pt>
                <c:pt idx="278925">
                  <c:v>93.87207029999993</c:v>
                </c:pt>
                <c:pt idx="278926">
                  <c:v>67.0166016</c:v>
                </c:pt>
                <c:pt idx="278927">
                  <c:v>20.38574219999997</c:v>
                </c:pt>
                <c:pt idx="278928">
                  <c:v>-25.0244141</c:v>
                </c:pt>
                <c:pt idx="278929">
                  <c:v>-67.38281249999996</c:v>
                </c:pt>
                <c:pt idx="278930">
                  <c:v>-100.463867</c:v>
                </c:pt>
                <c:pt idx="278931">
                  <c:v>-102.905273</c:v>
                </c:pt>
                <c:pt idx="278932">
                  <c:v>-72.1435547</c:v>
                </c:pt>
                <c:pt idx="278933">
                  <c:v>-23.6816406</c:v>
                </c:pt>
                <c:pt idx="278934">
                  <c:v>28.44238279999998</c:v>
                </c:pt>
                <c:pt idx="278935">
                  <c:v>75.0732422</c:v>
                </c:pt>
                <c:pt idx="278936">
                  <c:v>95.5810547</c:v>
                </c:pt>
                <c:pt idx="278937">
                  <c:v>94.7265625</c:v>
                </c:pt>
                <c:pt idx="278938">
                  <c:v>79.4677734</c:v>
                </c:pt>
                <c:pt idx="278939">
                  <c:v>29.4189453</c:v>
                </c:pt>
                <c:pt idx="278940">
                  <c:v>-29.6630859</c:v>
                </c:pt>
                <c:pt idx="278941">
                  <c:v>-71.8994141</c:v>
                </c:pt>
                <c:pt idx="278942">
                  <c:v>-93.1396484</c:v>
                </c:pt>
                <c:pt idx="278943">
                  <c:v>-95.82519529999998</c:v>
                </c:pt>
                <c:pt idx="278944">
                  <c:v>-75.8056641</c:v>
                </c:pt>
                <c:pt idx="278945">
                  <c:v>-27.7099609</c:v>
                </c:pt>
                <c:pt idx="278946">
                  <c:v>22.2167969</c:v>
                </c:pt>
                <c:pt idx="278947">
                  <c:v>58.3496094</c:v>
                </c:pt>
                <c:pt idx="278948">
                  <c:v>89.2333984</c:v>
                </c:pt>
                <c:pt idx="278949">
                  <c:v>99.9755859</c:v>
                </c:pt>
                <c:pt idx="278950">
                  <c:v>79.1015625</c:v>
                </c:pt>
                <c:pt idx="278951">
                  <c:v>40.5273438</c:v>
                </c:pt>
                <c:pt idx="278952">
                  <c:v>-9.64355469</c:v>
                </c:pt>
                <c:pt idx="278953">
                  <c:v>-55.1757812</c:v>
                </c:pt>
                <c:pt idx="278954">
                  <c:v>-87.4023438</c:v>
                </c:pt>
                <c:pt idx="278955">
                  <c:v>-96.1914062</c:v>
                </c:pt>
                <c:pt idx="278956">
                  <c:v>-73.48632809999998</c:v>
                </c:pt>
                <c:pt idx="278957">
                  <c:v>-36.0107422</c:v>
                </c:pt>
                <c:pt idx="278958">
                  <c:v>11.4746094</c:v>
                </c:pt>
                <c:pt idx="278959">
                  <c:v>56.88476559999999</c:v>
                </c:pt>
                <c:pt idx="278960">
                  <c:v>92.4072266</c:v>
                </c:pt>
                <c:pt idx="278961">
                  <c:v>104.980469</c:v>
                </c:pt>
                <c:pt idx="278962">
                  <c:v>85.20507809999994</c:v>
                </c:pt>
                <c:pt idx="278963">
                  <c:v>42.1142578</c:v>
                </c:pt>
                <c:pt idx="278964">
                  <c:v>-7.44628906</c:v>
                </c:pt>
                <c:pt idx="278965">
                  <c:v>-55.5419922</c:v>
                </c:pt>
                <c:pt idx="278966">
                  <c:v>-90.82031249999996</c:v>
                </c:pt>
                <c:pt idx="278967">
                  <c:v>-97.90039059999998</c:v>
                </c:pt>
                <c:pt idx="278968">
                  <c:v>-81.66503909999996</c:v>
                </c:pt>
                <c:pt idx="278969">
                  <c:v>-49.6826172</c:v>
                </c:pt>
                <c:pt idx="278970">
                  <c:v>2.44140625</c:v>
                </c:pt>
                <c:pt idx="278971">
                  <c:v>53.8330078</c:v>
                </c:pt>
                <c:pt idx="278972">
                  <c:v>94.7265625</c:v>
                </c:pt>
                <c:pt idx="278973">
                  <c:v>102.172852</c:v>
                </c:pt>
                <c:pt idx="278974">
                  <c:v>93.87207029999993</c:v>
                </c:pt>
                <c:pt idx="278975">
                  <c:v>51.2695312</c:v>
                </c:pt>
                <c:pt idx="278976">
                  <c:v>-5.859375</c:v>
                </c:pt>
                <c:pt idx="278977">
                  <c:v>-55.2978516</c:v>
                </c:pt>
                <c:pt idx="278978">
                  <c:v>-91.1865234</c:v>
                </c:pt>
                <c:pt idx="278979">
                  <c:v>-94.2382812</c:v>
                </c:pt>
                <c:pt idx="278980">
                  <c:v>-83.2519531</c:v>
                </c:pt>
                <c:pt idx="278981">
                  <c:v>-53.4667969</c:v>
                </c:pt>
                <c:pt idx="278982">
                  <c:v>-6.835937499999997</c:v>
                </c:pt>
                <c:pt idx="278983">
                  <c:v>40.4052734</c:v>
                </c:pt>
                <c:pt idx="278984">
                  <c:v>87.4023438</c:v>
                </c:pt>
                <c:pt idx="278985">
                  <c:v>109.375</c:v>
                </c:pt>
                <c:pt idx="278986">
                  <c:v>87.4023438</c:v>
                </c:pt>
                <c:pt idx="278987">
                  <c:v>55.4199219</c:v>
                </c:pt>
                <c:pt idx="278988">
                  <c:v>6.46972656</c:v>
                </c:pt>
                <c:pt idx="278989">
                  <c:v>-47.9736328</c:v>
                </c:pt>
                <c:pt idx="278990">
                  <c:v>-87.6464844</c:v>
                </c:pt>
                <c:pt idx="278991">
                  <c:v>-91.6748047</c:v>
                </c:pt>
                <c:pt idx="278992">
                  <c:v>-88.37890619999993</c:v>
                </c:pt>
                <c:pt idx="278993">
                  <c:v>-56.640625</c:v>
                </c:pt>
                <c:pt idx="278994">
                  <c:v>-8.42285156</c:v>
                </c:pt>
                <c:pt idx="278995">
                  <c:v>39.5507812</c:v>
                </c:pt>
                <c:pt idx="278996">
                  <c:v>82.03125</c:v>
                </c:pt>
                <c:pt idx="278997">
                  <c:v>92.77343749999996</c:v>
                </c:pt>
                <c:pt idx="278998">
                  <c:v>87.6464844</c:v>
                </c:pt>
                <c:pt idx="278999">
                  <c:v>55.1757812</c:v>
                </c:pt>
                <c:pt idx="279000">
                  <c:v>8.178710939999998</c:v>
                </c:pt>
                <c:pt idx="279001">
                  <c:v>-39.9169922</c:v>
                </c:pt>
                <c:pt idx="279002">
                  <c:v>-80.68847659999993</c:v>
                </c:pt>
                <c:pt idx="279003">
                  <c:v>-103.881836</c:v>
                </c:pt>
                <c:pt idx="279004">
                  <c:v>-92.89550779999998</c:v>
                </c:pt>
                <c:pt idx="279005">
                  <c:v>-57.3730469</c:v>
                </c:pt>
                <c:pt idx="279006">
                  <c:v>-12.0849609</c:v>
                </c:pt>
                <c:pt idx="279007">
                  <c:v>31.6162109</c:v>
                </c:pt>
                <c:pt idx="279008">
                  <c:v>77.0263672</c:v>
                </c:pt>
                <c:pt idx="279009">
                  <c:v>98.0224609</c:v>
                </c:pt>
                <c:pt idx="279010">
                  <c:v>101.5625</c:v>
                </c:pt>
                <c:pt idx="279011">
                  <c:v>70.4345703</c:v>
                </c:pt>
                <c:pt idx="279012">
                  <c:v>17.8222656</c:v>
                </c:pt>
                <c:pt idx="279013">
                  <c:v>-30.8837891</c:v>
                </c:pt>
                <c:pt idx="279014">
                  <c:v>-74.7070312</c:v>
                </c:pt>
                <c:pt idx="279015">
                  <c:v>-104.248047</c:v>
                </c:pt>
                <c:pt idx="279016">
                  <c:v>-95.82519529999998</c:v>
                </c:pt>
                <c:pt idx="279017">
                  <c:v>-58.7158203</c:v>
                </c:pt>
                <c:pt idx="279018">
                  <c:v>-21.8505859</c:v>
                </c:pt>
                <c:pt idx="279019">
                  <c:v>30.8837891</c:v>
                </c:pt>
                <c:pt idx="279020">
                  <c:v>72.7539062</c:v>
                </c:pt>
                <c:pt idx="279021">
                  <c:v>98.2666016</c:v>
                </c:pt>
                <c:pt idx="279022">
                  <c:v>98.9990234</c:v>
                </c:pt>
                <c:pt idx="279023">
                  <c:v>69.8242188</c:v>
                </c:pt>
                <c:pt idx="279024">
                  <c:v>26.2451172</c:v>
                </c:pt>
                <c:pt idx="279025">
                  <c:v>-22.7050781</c:v>
                </c:pt>
                <c:pt idx="279026">
                  <c:v>-69.0917969</c:v>
                </c:pt>
                <c:pt idx="279027">
                  <c:v>-95.4589844</c:v>
                </c:pt>
                <c:pt idx="279028">
                  <c:v>-98.63281249999996</c:v>
                </c:pt>
                <c:pt idx="279029">
                  <c:v>-66.40625</c:v>
                </c:pt>
                <c:pt idx="279030">
                  <c:v>-24.5361328</c:v>
                </c:pt>
                <c:pt idx="279031">
                  <c:v>26.1230469</c:v>
                </c:pt>
                <c:pt idx="279032">
                  <c:v>65.67382809999994</c:v>
                </c:pt>
                <c:pt idx="279033">
                  <c:v>94.1162109</c:v>
                </c:pt>
                <c:pt idx="279034">
                  <c:v>105.46875</c:v>
                </c:pt>
                <c:pt idx="279035">
                  <c:v>74.9511719</c:v>
                </c:pt>
                <c:pt idx="279036">
                  <c:v>29.5410156</c:v>
                </c:pt>
                <c:pt idx="279037">
                  <c:v>-18.4326172</c:v>
                </c:pt>
                <c:pt idx="279038">
                  <c:v>-67.50488279999998</c:v>
                </c:pt>
                <c:pt idx="279039">
                  <c:v>-90.2099609</c:v>
                </c:pt>
                <c:pt idx="279040">
                  <c:v>-92.0410156</c:v>
                </c:pt>
                <c:pt idx="279041">
                  <c:v>-75.9277344</c:v>
                </c:pt>
                <c:pt idx="279042">
                  <c:v>-40.2832031</c:v>
                </c:pt>
                <c:pt idx="279043">
                  <c:v>18.5546875</c:v>
                </c:pt>
                <c:pt idx="279044">
                  <c:v>60.4248047</c:v>
                </c:pt>
                <c:pt idx="279045">
                  <c:v>93.1396484</c:v>
                </c:pt>
                <c:pt idx="279046">
                  <c:v>98.2666016</c:v>
                </c:pt>
                <c:pt idx="279047">
                  <c:v>73.85253909999996</c:v>
                </c:pt>
                <c:pt idx="279048">
                  <c:v>37.109375</c:v>
                </c:pt>
                <c:pt idx="279049">
                  <c:v>-14.2822266</c:v>
                </c:pt>
                <c:pt idx="279050">
                  <c:v>-60.4248047</c:v>
                </c:pt>
                <c:pt idx="279051">
                  <c:v>-92.1630859</c:v>
                </c:pt>
                <c:pt idx="279052">
                  <c:v>-99.7314453</c:v>
                </c:pt>
                <c:pt idx="279053">
                  <c:v>-78.6132812</c:v>
                </c:pt>
                <c:pt idx="279054">
                  <c:v>-49.3164062</c:v>
                </c:pt>
                <c:pt idx="279055">
                  <c:v>13.3056641</c:v>
                </c:pt>
                <c:pt idx="279056">
                  <c:v>64.0869141</c:v>
                </c:pt>
                <c:pt idx="279057">
                  <c:v>94.7265625</c:v>
                </c:pt>
                <c:pt idx="279058">
                  <c:v>96.0693359</c:v>
                </c:pt>
                <c:pt idx="279059">
                  <c:v>77.27050779999998</c:v>
                </c:pt>
                <c:pt idx="279060">
                  <c:v>33.81347659999999</c:v>
                </c:pt>
                <c:pt idx="279061">
                  <c:v>-7.20214844</c:v>
                </c:pt>
                <c:pt idx="279062">
                  <c:v>-50.2929688</c:v>
                </c:pt>
                <c:pt idx="279063">
                  <c:v>-87.7685547</c:v>
                </c:pt>
                <c:pt idx="279064">
                  <c:v>-102.050781</c:v>
                </c:pt>
                <c:pt idx="279065">
                  <c:v>-76.9042969</c:v>
                </c:pt>
                <c:pt idx="279066">
                  <c:v>-38.9404297</c:v>
                </c:pt>
                <c:pt idx="279067">
                  <c:v>7.44628906</c:v>
                </c:pt>
                <c:pt idx="279068">
                  <c:v>54.4433594</c:v>
                </c:pt>
                <c:pt idx="279069">
                  <c:v>86.05957029999998</c:v>
                </c:pt>
                <c:pt idx="279070">
                  <c:v>97.90039059999998</c:v>
                </c:pt>
                <c:pt idx="279071">
                  <c:v>87.03613279999998</c:v>
                </c:pt>
                <c:pt idx="279072">
                  <c:v>45.0439453</c:v>
                </c:pt>
                <c:pt idx="279073">
                  <c:v>-4.15039062</c:v>
                </c:pt>
                <c:pt idx="279074">
                  <c:v>-58.3496094</c:v>
                </c:pt>
                <c:pt idx="279075">
                  <c:v>-99.3652344</c:v>
                </c:pt>
                <c:pt idx="279076">
                  <c:v>-108.032227</c:v>
                </c:pt>
                <c:pt idx="279077">
                  <c:v>-87.890625</c:v>
                </c:pt>
                <c:pt idx="279078">
                  <c:v>-45.2880859</c:v>
                </c:pt>
                <c:pt idx="279079">
                  <c:v>1.22070312</c:v>
                </c:pt>
                <c:pt idx="279080">
                  <c:v>51.39160159999999</c:v>
                </c:pt>
                <c:pt idx="279081">
                  <c:v>85.8154297</c:v>
                </c:pt>
                <c:pt idx="279082">
                  <c:v>106.811523</c:v>
                </c:pt>
                <c:pt idx="279083">
                  <c:v>85.3271484</c:v>
                </c:pt>
                <c:pt idx="279084">
                  <c:v>51.1474609</c:v>
                </c:pt>
                <c:pt idx="279085">
                  <c:v>3.66210938</c:v>
                </c:pt>
                <c:pt idx="279086">
                  <c:v>-46.7529297</c:v>
                </c:pt>
                <c:pt idx="279087">
                  <c:v>-81.29882809999998</c:v>
                </c:pt>
                <c:pt idx="279088">
                  <c:v>-101.318359</c:v>
                </c:pt>
                <c:pt idx="279089">
                  <c:v>-96.3134766</c:v>
                </c:pt>
                <c:pt idx="279090">
                  <c:v>-53.7109375</c:v>
                </c:pt>
                <c:pt idx="279091">
                  <c:v>-6.347656249999996</c:v>
                </c:pt>
                <c:pt idx="279092">
                  <c:v>47.85156249999999</c:v>
                </c:pt>
                <c:pt idx="279093">
                  <c:v>86.3037109</c:v>
                </c:pt>
                <c:pt idx="279094">
                  <c:v>99.60937499999996</c:v>
                </c:pt>
                <c:pt idx="279095">
                  <c:v>93.01757809999998</c:v>
                </c:pt>
                <c:pt idx="279096">
                  <c:v>56.7626953</c:v>
                </c:pt>
                <c:pt idx="279097">
                  <c:v>10.3759766</c:v>
                </c:pt>
                <c:pt idx="279098">
                  <c:v>-34.9121094</c:v>
                </c:pt>
                <c:pt idx="279099">
                  <c:v>-79.22363279999998</c:v>
                </c:pt>
                <c:pt idx="279100">
                  <c:v>-101.5625</c:v>
                </c:pt>
                <c:pt idx="279101">
                  <c:v>-87.5244141</c:v>
                </c:pt>
                <c:pt idx="279102">
                  <c:v>-61.15722659999999</c:v>
                </c:pt>
                <c:pt idx="279103">
                  <c:v>-16.8457031</c:v>
                </c:pt>
                <c:pt idx="279104">
                  <c:v>43.5791016</c:v>
                </c:pt>
                <c:pt idx="279105">
                  <c:v>76.6601562</c:v>
                </c:pt>
                <c:pt idx="279106">
                  <c:v>95.82519529999998</c:v>
                </c:pt>
                <c:pt idx="279107">
                  <c:v>95.703125</c:v>
                </c:pt>
                <c:pt idx="279108">
                  <c:v>62.6220703</c:v>
                </c:pt>
                <c:pt idx="279109">
                  <c:v>19.0429688</c:v>
                </c:pt>
                <c:pt idx="279110">
                  <c:v>-25.8789062</c:v>
                </c:pt>
                <c:pt idx="279111">
                  <c:v>-74.8291016</c:v>
                </c:pt>
                <c:pt idx="279112">
                  <c:v>-103.393555</c:v>
                </c:pt>
                <c:pt idx="279113">
                  <c:v>-97.90039059999998</c:v>
                </c:pt>
                <c:pt idx="279114">
                  <c:v>-67.8710938</c:v>
                </c:pt>
                <c:pt idx="279115">
                  <c:v>-25.5126953</c:v>
                </c:pt>
                <c:pt idx="279116">
                  <c:v>33.44726559999999</c:v>
                </c:pt>
                <c:pt idx="279117">
                  <c:v>78.12499999999998</c:v>
                </c:pt>
                <c:pt idx="279118">
                  <c:v>94.97070309999998</c:v>
                </c:pt>
                <c:pt idx="279119">
                  <c:v>93.6279297</c:v>
                </c:pt>
                <c:pt idx="279120">
                  <c:v>62.8662109</c:v>
                </c:pt>
                <c:pt idx="279121">
                  <c:v>18.6767578</c:v>
                </c:pt>
                <c:pt idx="279122">
                  <c:v>-31.4941406</c:v>
                </c:pt>
                <c:pt idx="279123">
                  <c:v>-73.2421875</c:v>
                </c:pt>
                <c:pt idx="279124">
                  <c:v>-98.87695309999998</c:v>
                </c:pt>
                <c:pt idx="279125">
                  <c:v>-98.38867190000001</c:v>
                </c:pt>
                <c:pt idx="279126">
                  <c:v>-74.9511719</c:v>
                </c:pt>
                <c:pt idx="279127">
                  <c:v>-32.8369141</c:v>
                </c:pt>
                <c:pt idx="279128">
                  <c:v>22.0947266</c:v>
                </c:pt>
                <c:pt idx="279129">
                  <c:v>68.60351559999998</c:v>
                </c:pt>
                <c:pt idx="279130">
                  <c:v>92.6513672</c:v>
                </c:pt>
                <c:pt idx="279131">
                  <c:v>90.94238279999998</c:v>
                </c:pt>
                <c:pt idx="279132">
                  <c:v>72.7539062</c:v>
                </c:pt>
                <c:pt idx="279133">
                  <c:v>30.1513672</c:v>
                </c:pt>
                <c:pt idx="279134">
                  <c:v>-22.9492188</c:v>
                </c:pt>
                <c:pt idx="279135">
                  <c:v>-68.35937499999996</c:v>
                </c:pt>
                <c:pt idx="279136">
                  <c:v>-90.33203119999993</c:v>
                </c:pt>
                <c:pt idx="279137">
                  <c:v>-93.75</c:v>
                </c:pt>
                <c:pt idx="279138">
                  <c:v>-74.3408203</c:v>
                </c:pt>
                <c:pt idx="279139">
                  <c:v>-34.3017578</c:v>
                </c:pt>
                <c:pt idx="279140">
                  <c:v>15.8691406</c:v>
                </c:pt>
                <c:pt idx="279141">
                  <c:v>62.9882812</c:v>
                </c:pt>
                <c:pt idx="279142">
                  <c:v>91.55273440000001</c:v>
                </c:pt>
                <c:pt idx="279143">
                  <c:v>99.4873047</c:v>
                </c:pt>
                <c:pt idx="279144">
                  <c:v>74.7070312</c:v>
                </c:pt>
                <c:pt idx="279145">
                  <c:v>31.4941406</c:v>
                </c:pt>
                <c:pt idx="279146">
                  <c:v>-17.7001953</c:v>
                </c:pt>
                <c:pt idx="279147">
                  <c:v>-62.3779297</c:v>
                </c:pt>
                <c:pt idx="279148">
                  <c:v>-97.5341797</c:v>
                </c:pt>
                <c:pt idx="279149">
                  <c:v>-98.87695309999998</c:v>
                </c:pt>
                <c:pt idx="279150">
                  <c:v>-73.48632809999998</c:v>
                </c:pt>
                <c:pt idx="279151">
                  <c:v>-36.3769531</c:v>
                </c:pt>
                <c:pt idx="279152">
                  <c:v>12.4511719</c:v>
                </c:pt>
                <c:pt idx="279153">
                  <c:v>61.8896484</c:v>
                </c:pt>
                <c:pt idx="279154">
                  <c:v>92.2851562</c:v>
                </c:pt>
                <c:pt idx="279155">
                  <c:v>95.9472656</c:v>
                </c:pt>
                <c:pt idx="279156">
                  <c:v>74.21875</c:v>
                </c:pt>
                <c:pt idx="279157">
                  <c:v>36.7431641</c:v>
                </c:pt>
                <c:pt idx="279158">
                  <c:v>-6.59179688</c:v>
                </c:pt>
                <c:pt idx="279159">
                  <c:v>-54.6875</c:v>
                </c:pt>
                <c:pt idx="279160">
                  <c:v>-89.11132809999998</c:v>
                </c:pt>
                <c:pt idx="279161">
                  <c:v>-95.703125</c:v>
                </c:pt>
                <c:pt idx="279162">
                  <c:v>-85.08300779999998</c:v>
                </c:pt>
                <c:pt idx="279163">
                  <c:v>-45.1660156</c:v>
                </c:pt>
                <c:pt idx="279164">
                  <c:v>6.46972656</c:v>
                </c:pt>
                <c:pt idx="279165">
                  <c:v>47.9736328</c:v>
                </c:pt>
                <c:pt idx="279166">
                  <c:v>81.4208984</c:v>
                </c:pt>
                <c:pt idx="279167">
                  <c:v>96.5576172</c:v>
                </c:pt>
                <c:pt idx="279168">
                  <c:v>89.35546879999995</c:v>
                </c:pt>
                <c:pt idx="279169">
                  <c:v>43.2128906</c:v>
                </c:pt>
                <c:pt idx="279170">
                  <c:v>-10.0097656</c:v>
                </c:pt>
                <c:pt idx="279171">
                  <c:v>-56.5185547</c:v>
                </c:pt>
                <c:pt idx="279172">
                  <c:v>-85.8154297</c:v>
                </c:pt>
                <c:pt idx="279173">
                  <c:v>-95.3369141</c:v>
                </c:pt>
                <c:pt idx="279174">
                  <c:v>-80.078125</c:v>
                </c:pt>
                <c:pt idx="279175">
                  <c:v>-49.5605469</c:v>
                </c:pt>
                <c:pt idx="279176">
                  <c:v>1.83105469</c:v>
                </c:pt>
                <c:pt idx="279177">
                  <c:v>50.2929688</c:v>
                </c:pt>
                <c:pt idx="279178">
                  <c:v>78.36914059999998</c:v>
                </c:pt>
                <c:pt idx="279179">
                  <c:v>102.416992</c:v>
                </c:pt>
                <c:pt idx="279180">
                  <c:v>96.67968749999996</c:v>
                </c:pt>
                <c:pt idx="279181">
                  <c:v>54.6875</c:v>
                </c:pt>
                <c:pt idx="279182">
                  <c:v>-1.46484375</c:v>
                </c:pt>
                <c:pt idx="279183">
                  <c:v>-53.1005859</c:v>
                </c:pt>
                <c:pt idx="279184">
                  <c:v>-83.2519531</c:v>
                </c:pt>
                <c:pt idx="279185">
                  <c:v>-92.77343749999996</c:v>
                </c:pt>
                <c:pt idx="279186">
                  <c:v>-87.5244141</c:v>
                </c:pt>
                <c:pt idx="279187">
                  <c:v>-54.0771484</c:v>
                </c:pt>
                <c:pt idx="279188">
                  <c:v>-11.71875</c:v>
                </c:pt>
                <c:pt idx="279189">
                  <c:v>42.96875</c:v>
                </c:pt>
                <c:pt idx="279190">
                  <c:v>85.9375</c:v>
                </c:pt>
                <c:pt idx="279191">
                  <c:v>103.881836</c:v>
                </c:pt>
                <c:pt idx="279192">
                  <c:v>93.01757809999998</c:v>
                </c:pt>
                <c:pt idx="279193">
                  <c:v>59.81445309999999</c:v>
                </c:pt>
                <c:pt idx="279194">
                  <c:v>7.20214844</c:v>
                </c:pt>
                <c:pt idx="279195">
                  <c:v>-47.6074219</c:v>
                </c:pt>
                <c:pt idx="279196">
                  <c:v>-77.75878909999996</c:v>
                </c:pt>
                <c:pt idx="279197">
                  <c:v>-96.1914062</c:v>
                </c:pt>
                <c:pt idx="279198">
                  <c:v>-93.9941406</c:v>
                </c:pt>
                <c:pt idx="279199">
                  <c:v>-66.1621094</c:v>
                </c:pt>
                <c:pt idx="279200">
                  <c:v>-16.4794922</c:v>
                </c:pt>
                <c:pt idx="279201">
                  <c:v>37.8417969</c:v>
                </c:pt>
                <c:pt idx="279202">
                  <c:v>77.14843749999996</c:v>
                </c:pt>
                <c:pt idx="279203">
                  <c:v>92.5292969</c:v>
                </c:pt>
                <c:pt idx="279204">
                  <c:v>98.63281249999996</c:v>
                </c:pt>
                <c:pt idx="279205">
                  <c:v>62.9882812</c:v>
                </c:pt>
                <c:pt idx="279206">
                  <c:v>12.8173828</c:v>
                </c:pt>
                <c:pt idx="279207">
                  <c:v>-29.296875</c:v>
                </c:pt>
                <c:pt idx="279208">
                  <c:v>-73.85253909999996</c:v>
                </c:pt>
                <c:pt idx="279209">
                  <c:v>-98.5107422</c:v>
                </c:pt>
                <c:pt idx="279210">
                  <c:v>-92.5292969</c:v>
                </c:pt>
                <c:pt idx="279211">
                  <c:v>-63.4765625</c:v>
                </c:pt>
                <c:pt idx="279212">
                  <c:v>-21.1181641</c:v>
                </c:pt>
                <c:pt idx="279213">
                  <c:v>29.1748047</c:v>
                </c:pt>
                <c:pt idx="279214">
                  <c:v>70.9228516</c:v>
                </c:pt>
                <c:pt idx="279215">
                  <c:v>100.219727</c:v>
                </c:pt>
                <c:pt idx="279216">
                  <c:v>91.796875</c:v>
                </c:pt>
                <c:pt idx="279217">
                  <c:v>67.38281249999996</c:v>
                </c:pt>
                <c:pt idx="279218">
                  <c:v>22.5830078</c:v>
                </c:pt>
                <c:pt idx="279219">
                  <c:v>-31.6162109</c:v>
                </c:pt>
                <c:pt idx="279220">
                  <c:v>-67.0166016</c:v>
                </c:pt>
                <c:pt idx="279221">
                  <c:v>-99.1210938</c:v>
                </c:pt>
                <c:pt idx="279222">
                  <c:v>-102.661133</c:v>
                </c:pt>
                <c:pt idx="279223">
                  <c:v>-71.8994141</c:v>
                </c:pt>
                <c:pt idx="279224">
                  <c:v>-27.4658203</c:v>
                </c:pt>
                <c:pt idx="279225">
                  <c:v>24.2919922</c:v>
                </c:pt>
                <c:pt idx="279226">
                  <c:v>64.6972656</c:v>
                </c:pt>
                <c:pt idx="279227">
                  <c:v>95.2148438</c:v>
                </c:pt>
                <c:pt idx="279228">
                  <c:v>102.294922</c:v>
                </c:pt>
                <c:pt idx="279229">
                  <c:v>71.5332031</c:v>
                </c:pt>
                <c:pt idx="279230">
                  <c:v>30.2734375</c:v>
                </c:pt>
                <c:pt idx="279231">
                  <c:v>-19.8974609</c:v>
                </c:pt>
                <c:pt idx="279232">
                  <c:v>-69.58007809999994</c:v>
                </c:pt>
                <c:pt idx="279233">
                  <c:v>-96.92382809999998</c:v>
                </c:pt>
                <c:pt idx="279234">
                  <c:v>-102.539062</c:v>
                </c:pt>
                <c:pt idx="279235">
                  <c:v>-73.7304688</c:v>
                </c:pt>
                <c:pt idx="279236">
                  <c:v>-26.8554688</c:v>
                </c:pt>
                <c:pt idx="279237">
                  <c:v>23.1933594</c:v>
                </c:pt>
                <c:pt idx="279238">
                  <c:v>70.1904297</c:v>
                </c:pt>
                <c:pt idx="279239">
                  <c:v>94.97070309999998</c:v>
                </c:pt>
                <c:pt idx="279240">
                  <c:v>92.77343749999996</c:v>
                </c:pt>
                <c:pt idx="279241">
                  <c:v>78.4912109</c:v>
                </c:pt>
                <c:pt idx="279242">
                  <c:v>40.2832031</c:v>
                </c:pt>
                <c:pt idx="279243">
                  <c:v>-14.1601562</c:v>
                </c:pt>
                <c:pt idx="279244">
                  <c:v>-64.57519529999998</c:v>
                </c:pt>
                <c:pt idx="279245">
                  <c:v>-89.5996094</c:v>
                </c:pt>
                <c:pt idx="279246">
                  <c:v>-94.6044922</c:v>
                </c:pt>
                <c:pt idx="279247">
                  <c:v>-79.34570309999998</c:v>
                </c:pt>
                <c:pt idx="279248">
                  <c:v>-38.2080078</c:v>
                </c:pt>
                <c:pt idx="279249">
                  <c:v>19.8974609</c:v>
                </c:pt>
                <c:pt idx="279250">
                  <c:v>58.2275391</c:v>
                </c:pt>
                <c:pt idx="279251">
                  <c:v>88.37890619999993</c:v>
                </c:pt>
                <c:pt idx="279252">
                  <c:v>94.84863279999998</c:v>
                </c:pt>
                <c:pt idx="279253">
                  <c:v>80.5664062</c:v>
                </c:pt>
                <c:pt idx="279254">
                  <c:v>36.8652344</c:v>
                </c:pt>
                <c:pt idx="279255">
                  <c:v>-15.8691406</c:v>
                </c:pt>
                <c:pt idx="279256">
                  <c:v>-55.2978516</c:v>
                </c:pt>
                <c:pt idx="279257">
                  <c:v>-91.4306641</c:v>
                </c:pt>
                <c:pt idx="279258">
                  <c:v>-99.3652344</c:v>
                </c:pt>
                <c:pt idx="279259">
                  <c:v>-80.8105469</c:v>
                </c:pt>
                <c:pt idx="279260">
                  <c:v>-39.4287109</c:v>
                </c:pt>
                <c:pt idx="279261">
                  <c:v>13.1835938</c:v>
                </c:pt>
                <c:pt idx="279262">
                  <c:v>63.5986328</c:v>
                </c:pt>
                <c:pt idx="279263">
                  <c:v>92.2851562</c:v>
                </c:pt>
                <c:pt idx="279264">
                  <c:v>99.1210938</c:v>
                </c:pt>
                <c:pt idx="279265">
                  <c:v>78.4912109</c:v>
                </c:pt>
                <c:pt idx="279266">
                  <c:v>43.8232422</c:v>
                </c:pt>
                <c:pt idx="279267">
                  <c:v>-1.22070312</c:v>
                </c:pt>
                <c:pt idx="279268">
                  <c:v>-48.9501953</c:v>
                </c:pt>
                <c:pt idx="279269">
                  <c:v>-88.7451172</c:v>
                </c:pt>
                <c:pt idx="279270">
                  <c:v>-100.830078</c:v>
                </c:pt>
                <c:pt idx="279271">
                  <c:v>-88.2568359</c:v>
                </c:pt>
                <c:pt idx="279272">
                  <c:v>-48.5839844</c:v>
                </c:pt>
                <c:pt idx="279273">
                  <c:v>-2.31933594</c:v>
                </c:pt>
                <c:pt idx="279274">
                  <c:v>41.8701172</c:v>
                </c:pt>
                <c:pt idx="279275">
                  <c:v>82.5195312</c:v>
                </c:pt>
                <c:pt idx="279276">
                  <c:v>103.515625</c:v>
                </c:pt>
                <c:pt idx="279277">
                  <c:v>88.8671875</c:v>
                </c:pt>
                <c:pt idx="279278">
                  <c:v>48.0957031</c:v>
                </c:pt>
                <c:pt idx="279279">
                  <c:v>1.83105469</c:v>
                </c:pt>
                <c:pt idx="279280">
                  <c:v>-43.4570312</c:v>
                </c:pt>
                <c:pt idx="279281">
                  <c:v>-79.5898438</c:v>
                </c:pt>
                <c:pt idx="279282">
                  <c:v>-96.92382809999998</c:v>
                </c:pt>
                <c:pt idx="279283">
                  <c:v>-93.9941406</c:v>
                </c:pt>
                <c:pt idx="279284">
                  <c:v>-56.640625</c:v>
                </c:pt>
                <c:pt idx="279285">
                  <c:v>-11.5966797</c:v>
                </c:pt>
                <c:pt idx="279286">
                  <c:v>37.3535156</c:v>
                </c:pt>
                <c:pt idx="279287">
                  <c:v>78.12499999999998</c:v>
                </c:pt>
                <c:pt idx="279288">
                  <c:v>98.0224609</c:v>
                </c:pt>
                <c:pt idx="279289">
                  <c:v>98.5107422</c:v>
                </c:pt>
                <c:pt idx="279290">
                  <c:v>66.40625</c:v>
                </c:pt>
                <c:pt idx="279291">
                  <c:v>16.8457031</c:v>
                </c:pt>
                <c:pt idx="279292">
                  <c:v>-40.1611328</c:v>
                </c:pt>
                <c:pt idx="279293">
                  <c:v>-79.5898438</c:v>
                </c:pt>
                <c:pt idx="279294">
                  <c:v>-98.5107422</c:v>
                </c:pt>
                <c:pt idx="279295">
                  <c:v>-93.1396484</c:v>
                </c:pt>
                <c:pt idx="279296">
                  <c:v>-61.5234375</c:v>
                </c:pt>
                <c:pt idx="279297">
                  <c:v>-13.1835938</c:v>
                </c:pt>
                <c:pt idx="279298">
                  <c:v>39.1845703</c:v>
                </c:pt>
                <c:pt idx="279299">
                  <c:v>77.39257809999994</c:v>
                </c:pt>
                <c:pt idx="279300">
                  <c:v>92.2851562</c:v>
                </c:pt>
                <c:pt idx="279301">
                  <c:v>86.3037109</c:v>
                </c:pt>
                <c:pt idx="279302">
                  <c:v>63.7207031</c:v>
                </c:pt>
                <c:pt idx="279303">
                  <c:v>21.1181641</c:v>
                </c:pt>
                <c:pt idx="279304">
                  <c:v>-28.1982422</c:v>
                </c:pt>
                <c:pt idx="279305">
                  <c:v>-71.0449219</c:v>
                </c:pt>
                <c:pt idx="279306">
                  <c:v>-93.9941406</c:v>
                </c:pt>
                <c:pt idx="279307">
                  <c:v>-97.77832029999998</c:v>
                </c:pt>
                <c:pt idx="279308">
                  <c:v>-67.2607422</c:v>
                </c:pt>
                <c:pt idx="279309">
                  <c:v>-25.5126953</c:v>
                </c:pt>
                <c:pt idx="279310">
                  <c:v>25.7568359</c:v>
                </c:pt>
                <c:pt idx="279311">
                  <c:v>74.3408203</c:v>
                </c:pt>
                <c:pt idx="279312">
                  <c:v>96.92382809999998</c:v>
                </c:pt>
                <c:pt idx="279313">
                  <c:v>95.4589844</c:v>
                </c:pt>
                <c:pt idx="279314">
                  <c:v>71.1669922</c:v>
                </c:pt>
                <c:pt idx="279315">
                  <c:v>29.9072266</c:v>
                </c:pt>
                <c:pt idx="279316">
                  <c:v>-22.5830078</c:v>
                </c:pt>
                <c:pt idx="279317">
                  <c:v>-69.45800779999998</c:v>
                </c:pt>
                <c:pt idx="279318">
                  <c:v>-92.89550779999998</c:v>
                </c:pt>
                <c:pt idx="279319">
                  <c:v>-99.7314453</c:v>
                </c:pt>
                <c:pt idx="279320">
                  <c:v>-77.0263672</c:v>
                </c:pt>
                <c:pt idx="279321">
                  <c:v>-31.3720703</c:v>
                </c:pt>
                <c:pt idx="279322">
                  <c:v>19.6533203</c:v>
                </c:pt>
                <c:pt idx="279323">
                  <c:v>66.7724609</c:v>
                </c:pt>
                <c:pt idx="279324">
                  <c:v>92.6513672</c:v>
                </c:pt>
                <c:pt idx="279325">
                  <c:v>97.90039059999998</c:v>
                </c:pt>
                <c:pt idx="279326">
                  <c:v>68.8476562</c:v>
                </c:pt>
                <c:pt idx="279327">
                  <c:v>34.4238281</c:v>
                </c:pt>
                <c:pt idx="279328">
                  <c:v>-14.8925781</c:v>
                </c:pt>
                <c:pt idx="279329">
                  <c:v>-66.2841797</c:v>
                </c:pt>
                <c:pt idx="279330">
                  <c:v>-91.6748047</c:v>
                </c:pt>
                <c:pt idx="279331">
                  <c:v>-98.38867190000001</c:v>
                </c:pt>
                <c:pt idx="279332">
                  <c:v>-75.6835938</c:v>
                </c:pt>
                <c:pt idx="279333">
                  <c:v>-42.1142578</c:v>
                </c:pt>
                <c:pt idx="279334">
                  <c:v>14.8925781</c:v>
                </c:pt>
                <c:pt idx="279335">
                  <c:v>63.2324219</c:v>
                </c:pt>
                <c:pt idx="279336">
                  <c:v>92.5292969</c:v>
                </c:pt>
                <c:pt idx="279337">
                  <c:v>103.393555</c:v>
                </c:pt>
                <c:pt idx="279338">
                  <c:v>76.6601562</c:v>
                </c:pt>
                <c:pt idx="279339">
                  <c:v>25.390625</c:v>
                </c:pt>
                <c:pt idx="279340">
                  <c:v>-23.0712891</c:v>
                </c:pt>
                <c:pt idx="279341">
                  <c:v>-61.2792969</c:v>
                </c:pt>
                <c:pt idx="279342">
                  <c:v>-91.3085938</c:v>
                </c:pt>
                <c:pt idx="279343">
                  <c:v>-97.1679688</c:v>
                </c:pt>
                <c:pt idx="279344">
                  <c:v>-79.9560547</c:v>
                </c:pt>
                <c:pt idx="279345">
                  <c:v>-39.0625</c:v>
                </c:pt>
                <c:pt idx="279346">
                  <c:v>15.8691406</c:v>
                </c:pt>
                <c:pt idx="279347">
                  <c:v>63.3544922</c:v>
                </c:pt>
                <c:pt idx="279348">
                  <c:v>93.1396484</c:v>
                </c:pt>
                <c:pt idx="279349">
                  <c:v>104.736328</c:v>
                </c:pt>
                <c:pt idx="279350">
                  <c:v>84.3505859</c:v>
                </c:pt>
                <c:pt idx="279351">
                  <c:v>44.921875</c:v>
                </c:pt>
                <c:pt idx="279352">
                  <c:v>-12.0849609</c:v>
                </c:pt>
                <c:pt idx="279353">
                  <c:v>-56.0302734</c:v>
                </c:pt>
                <c:pt idx="279354">
                  <c:v>-90.82031249999996</c:v>
                </c:pt>
                <c:pt idx="279355">
                  <c:v>-99.60937499999996</c:v>
                </c:pt>
                <c:pt idx="279356">
                  <c:v>-80.5664062</c:v>
                </c:pt>
                <c:pt idx="279357">
                  <c:v>-50.4150391</c:v>
                </c:pt>
                <c:pt idx="279358">
                  <c:v>1.46484375</c:v>
                </c:pt>
                <c:pt idx="279359">
                  <c:v>48.3398438</c:v>
                </c:pt>
                <c:pt idx="279360">
                  <c:v>83.0078125</c:v>
                </c:pt>
                <c:pt idx="279361">
                  <c:v>102.539062</c:v>
                </c:pt>
                <c:pt idx="279362">
                  <c:v>85.4492188</c:v>
                </c:pt>
                <c:pt idx="279363">
                  <c:v>45.7763672</c:v>
                </c:pt>
                <c:pt idx="279364">
                  <c:v>-5.49316406</c:v>
                </c:pt>
                <c:pt idx="279365">
                  <c:v>-58.59375</c:v>
                </c:pt>
                <c:pt idx="279366">
                  <c:v>-89.35546879999995</c:v>
                </c:pt>
                <c:pt idx="279367">
                  <c:v>-97.5341797</c:v>
                </c:pt>
                <c:pt idx="279368">
                  <c:v>-82.7636719</c:v>
                </c:pt>
                <c:pt idx="279369">
                  <c:v>-50.78125</c:v>
                </c:pt>
                <c:pt idx="279370">
                  <c:v>-6.347656249999996</c:v>
                </c:pt>
                <c:pt idx="279371">
                  <c:v>43.3349609</c:v>
                </c:pt>
                <c:pt idx="279372">
                  <c:v>89.11132809999998</c:v>
                </c:pt>
                <c:pt idx="279373">
                  <c:v>106.445312</c:v>
                </c:pt>
                <c:pt idx="279374">
                  <c:v>87.15820309999998</c:v>
                </c:pt>
                <c:pt idx="279375">
                  <c:v>59.5703125</c:v>
                </c:pt>
                <c:pt idx="279376">
                  <c:v>10.9863281</c:v>
                </c:pt>
                <c:pt idx="279377">
                  <c:v>-45.0439453</c:v>
                </c:pt>
                <c:pt idx="279378">
                  <c:v>-86.05957029999998</c:v>
                </c:pt>
                <c:pt idx="279379">
                  <c:v>-100.952148</c:v>
                </c:pt>
                <c:pt idx="279380">
                  <c:v>-86.18164059999998</c:v>
                </c:pt>
                <c:pt idx="279381">
                  <c:v>-59.5703125</c:v>
                </c:pt>
                <c:pt idx="279382">
                  <c:v>-6.59179688</c:v>
                </c:pt>
                <c:pt idx="279383">
                  <c:v>48.3398438</c:v>
                </c:pt>
                <c:pt idx="279384">
                  <c:v>83.984375</c:v>
                </c:pt>
                <c:pt idx="279385">
                  <c:v>96.5576172</c:v>
                </c:pt>
                <c:pt idx="279386">
                  <c:v>87.03613279999998</c:v>
                </c:pt>
                <c:pt idx="279387">
                  <c:v>58.4716797</c:v>
                </c:pt>
                <c:pt idx="279388">
                  <c:v>9.52148438</c:v>
                </c:pt>
                <c:pt idx="279389">
                  <c:v>-39.30664059999999</c:v>
                </c:pt>
                <c:pt idx="279390">
                  <c:v>-79.5898438</c:v>
                </c:pt>
                <c:pt idx="279391">
                  <c:v>-102.783203</c:v>
                </c:pt>
                <c:pt idx="279392">
                  <c:v>-95.0927734</c:v>
                </c:pt>
                <c:pt idx="279393">
                  <c:v>-61.6455078</c:v>
                </c:pt>
                <c:pt idx="279394">
                  <c:v>-18.3105469</c:v>
                </c:pt>
                <c:pt idx="279395">
                  <c:v>33.5693359</c:v>
                </c:pt>
                <c:pt idx="279396">
                  <c:v>77.14843749999996</c:v>
                </c:pt>
                <c:pt idx="279397">
                  <c:v>99.60937499999996</c:v>
                </c:pt>
                <c:pt idx="279398">
                  <c:v>94.6044922</c:v>
                </c:pt>
                <c:pt idx="279399">
                  <c:v>62.5</c:v>
                </c:pt>
                <c:pt idx="279400">
                  <c:v>20.1416016</c:v>
                </c:pt>
                <c:pt idx="279401">
                  <c:v>-34.5458984</c:v>
                </c:pt>
                <c:pt idx="279402">
                  <c:v>-75.5615234</c:v>
                </c:pt>
                <c:pt idx="279403">
                  <c:v>-94.7265625</c:v>
                </c:pt>
                <c:pt idx="279404">
                  <c:v>-89.9658203</c:v>
                </c:pt>
                <c:pt idx="279405">
                  <c:v>-62.2558594</c:v>
                </c:pt>
                <c:pt idx="279406">
                  <c:v>-18.0664062</c:v>
                </c:pt>
                <c:pt idx="279407">
                  <c:v>27.0996094</c:v>
                </c:pt>
                <c:pt idx="279408">
                  <c:v>69.9462891</c:v>
                </c:pt>
                <c:pt idx="279409">
                  <c:v>94.7265625</c:v>
                </c:pt>
                <c:pt idx="279410">
                  <c:v>91.55273440000001</c:v>
                </c:pt>
                <c:pt idx="279411">
                  <c:v>68.8476562</c:v>
                </c:pt>
                <c:pt idx="279412">
                  <c:v>23.4375</c:v>
                </c:pt>
                <c:pt idx="279413">
                  <c:v>-35.4003906</c:v>
                </c:pt>
                <c:pt idx="279414">
                  <c:v>-71.7773438</c:v>
                </c:pt>
                <c:pt idx="279415">
                  <c:v>-96.67968749999996</c:v>
                </c:pt>
                <c:pt idx="279416">
                  <c:v>-101.318359</c:v>
                </c:pt>
                <c:pt idx="279417">
                  <c:v>-72.7539062</c:v>
                </c:pt>
                <c:pt idx="279418">
                  <c:v>-24.1699219</c:v>
                </c:pt>
                <c:pt idx="279419">
                  <c:v>26.3671875</c:v>
                </c:pt>
                <c:pt idx="279420">
                  <c:v>67.8710938</c:v>
                </c:pt>
                <c:pt idx="279421">
                  <c:v>96.67968749999996</c:v>
                </c:pt>
                <c:pt idx="279422">
                  <c:v>99.4873047</c:v>
                </c:pt>
                <c:pt idx="279423">
                  <c:v>73.2421875</c:v>
                </c:pt>
                <c:pt idx="279424">
                  <c:v>30.2734375</c:v>
                </c:pt>
                <c:pt idx="279425">
                  <c:v>-20.1416016</c:v>
                </c:pt>
                <c:pt idx="279426">
                  <c:v>-62.6220703</c:v>
                </c:pt>
                <c:pt idx="279427">
                  <c:v>-90.82031249999996</c:v>
                </c:pt>
                <c:pt idx="279428">
                  <c:v>-96.4355469</c:v>
                </c:pt>
                <c:pt idx="279429">
                  <c:v>-74.0966797</c:v>
                </c:pt>
                <c:pt idx="279430">
                  <c:v>-34.17968749999999</c:v>
                </c:pt>
                <c:pt idx="279431">
                  <c:v>22.8271484</c:v>
                </c:pt>
                <c:pt idx="279432">
                  <c:v>67.7490234</c:v>
                </c:pt>
                <c:pt idx="279433">
                  <c:v>90.2099609</c:v>
                </c:pt>
                <c:pt idx="279434">
                  <c:v>96.80175779999998</c:v>
                </c:pt>
                <c:pt idx="279435">
                  <c:v>80.2001953</c:v>
                </c:pt>
                <c:pt idx="279436">
                  <c:v>35.5224609</c:v>
                </c:pt>
                <c:pt idx="279437">
                  <c:v>-16.8457031</c:v>
                </c:pt>
                <c:pt idx="279438">
                  <c:v>-59.2041016</c:v>
                </c:pt>
                <c:pt idx="279439">
                  <c:v>-92.6513672</c:v>
                </c:pt>
                <c:pt idx="279440">
                  <c:v>-98.1445312</c:v>
                </c:pt>
                <c:pt idx="279441">
                  <c:v>-83.7402344</c:v>
                </c:pt>
                <c:pt idx="279442">
                  <c:v>-35.6445312</c:v>
                </c:pt>
                <c:pt idx="279443">
                  <c:v>11.2304688</c:v>
                </c:pt>
                <c:pt idx="279444">
                  <c:v>56.1523438</c:v>
                </c:pt>
                <c:pt idx="279445">
                  <c:v>90.08789059999998</c:v>
                </c:pt>
                <c:pt idx="279446">
                  <c:v>96.80175779999998</c:v>
                </c:pt>
                <c:pt idx="279447">
                  <c:v>81.17675779999993</c:v>
                </c:pt>
                <c:pt idx="279448">
                  <c:v>39.4287109</c:v>
                </c:pt>
                <c:pt idx="279449">
                  <c:v>-3.29589844</c:v>
                </c:pt>
                <c:pt idx="279450">
                  <c:v>-46.2646484</c:v>
                </c:pt>
                <c:pt idx="279451">
                  <c:v>-84.5947266</c:v>
                </c:pt>
                <c:pt idx="279452">
                  <c:v>-96.67968749999996</c:v>
                </c:pt>
                <c:pt idx="279453">
                  <c:v>-85.3271484</c:v>
                </c:pt>
                <c:pt idx="279454">
                  <c:v>-49.6826172</c:v>
                </c:pt>
                <c:pt idx="279455">
                  <c:v>-2.9296875</c:v>
                </c:pt>
                <c:pt idx="279456">
                  <c:v>46.0205078</c:v>
                </c:pt>
                <c:pt idx="279457">
                  <c:v>89.9658203</c:v>
                </c:pt>
                <c:pt idx="279458">
                  <c:v>102.539062</c:v>
                </c:pt>
                <c:pt idx="279459">
                  <c:v>84.8388672</c:v>
                </c:pt>
                <c:pt idx="279460">
                  <c:v>47.9736328</c:v>
                </c:pt>
                <c:pt idx="279461">
                  <c:v>-0.244140625</c:v>
                </c:pt>
                <c:pt idx="279462">
                  <c:v>-53.4667969</c:v>
                </c:pt>
                <c:pt idx="279463">
                  <c:v>-88.37890619999993</c:v>
                </c:pt>
                <c:pt idx="279464">
                  <c:v>-103.393555</c:v>
                </c:pt>
                <c:pt idx="279465">
                  <c:v>-89.7216797</c:v>
                </c:pt>
                <c:pt idx="279466">
                  <c:v>-47.3632812</c:v>
                </c:pt>
                <c:pt idx="279467">
                  <c:v>-1.22070312</c:v>
                </c:pt>
                <c:pt idx="279468">
                  <c:v>50.1708984</c:v>
                </c:pt>
                <c:pt idx="279469">
                  <c:v>90.57617190000001</c:v>
                </c:pt>
                <c:pt idx="279470">
                  <c:v>101.44043</c:v>
                </c:pt>
                <c:pt idx="279471">
                  <c:v>93.9941406</c:v>
                </c:pt>
                <c:pt idx="279472">
                  <c:v>55.9082031</c:v>
                </c:pt>
                <c:pt idx="279473">
                  <c:v>5.004882809999995</c:v>
                </c:pt>
                <c:pt idx="279474">
                  <c:v>-38.5742188</c:v>
                </c:pt>
                <c:pt idx="279475">
                  <c:v>-78.4912109</c:v>
                </c:pt>
                <c:pt idx="279476">
                  <c:v>-99.3652344</c:v>
                </c:pt>
                <c:pt idx="279477">
                  <c:v>-93.5058594</c:v>
                </c:pt>
                <c:pt idx="279478">
                  <c:v>-60.7910156</c:v>
                </c:pt>
                <c:pt idx="279479">
                  <c:v>-16.2353516</c:v>
                </c:pt>
                <c:pt idx="279480">
                  <c:v>35.15625</c:v>
                </c:pt>
                <c:pt idx="279481">
                  <c:v>79.5898438</c:v>
                </c:pt>
                <c:pt idx="279482">
                  <c:v>99.85351559999998</c:v>
                </c:pt>
                <c:pt idx="279483">
                  <c:v>94.3603516</c:v>
                </c:pt>
                <c:pt idx="279484">
                  <c:v>58.59375</c:v>
                </c:pt>
                <c:pt idx="279485">
                  <c:v>15.9912109</c:v>
                </c:pt>
                <c:pt idx="279486">
                  <c:v>-38.3300781</c:v>
                </c:pt>
                <c:pt idx="279487">
                  <c:v>-80.2001953</c:v>
                </c:pt>
                <c:pt idx="279488">
                  <c:v>-93.38378909999996</c:v>
                </c:pt>
                <c:pt idx="279489">
                  <c:v>-85.5712891</c:v>
                </c:pt>
                <c:pt idx="279490">
                  <c:v>-68.9697266</c:v>
                </c:pt>
                <c:pt idx="279491">
                  <c:v>-22.5830078</c:v>
                </c:pt>
                <c:pt idx="279492">
                  <c:v>35.8886719</c:v>
                </c:pt>
                <c:pt idx="279493">
                  <c:v>70.1904297</c:v>
                </c:pt>
                <c:pt idx="279494">
                  <c:v>92.5292969</c:v>
                </c:pt>
                <c:pt idx="279495">
                  <c:v>88.62304690000001</c:v>
                </c:pt>
                <c:pt idx="279496">
                  <c:v>58.1054688</c:v>
                </c:pt>
                <c:pt idx="279497">
                  <c:v>19.4091797</c:v>
                </c:pt>
                <c:pt idx="279498">
                  <c:v>-29.7851562</c:v>
                </c:pt>
                <c:pt idx="279499">
                  <c:v>-71.6552734</c:v>
                </c:pt>
                <c:pt idx="279500">
                  <c:v>-97.4121094</c:v>
                </c:pt>
                <c:pt idx="279501">
                  <c:v>-96.1914062</c:v>
                </c:pt>
                <c:pt idx="279502">
                  <c:v>-71.1669922</c:v>
                </c:pt>
                <c:pt idx="279503">
                  <c:v>-22.8271484</c:v>
                </c:pt>
                <c:pt idx="279504">
                  <c:v>23.4375</c:v>
                </c:pt>
                <c:pt idx="279505">
                  <c:v>79.1015625</c:v>
                </c:pt>
                <c:pt idx="279506">
                  <c:v>91.3085938</c:v>
                </c:pt>
                <c:pt idx="279507">
                  <c:v>93.1396484</c:v>
                </c:pt>
                <c:pt idx="279508">
                  <c:v>73.85253909999996</c:v>
                </c:pt>
                <c:pt idx="279509">
                  <c:v>27.5878906</c:v>
                </c:pt>
                <c:pt idx="279510">
                  <c:v>-25.0244141</c:v>
                </c:pt>
                <c:pt idx="279511">
                  <c:v>-70.3125</c:v>
                </c:pt>
                <c:pt idx="279512">
                  <c:v>-93.9941406</c:v>
                </c:pt>
                <c:pt idx="279513">
                  <c:v>-101.318359</c:v>
                </c:pt>
                <c:pt idx="279514">
                  <c:v>-72.7539062</c:v>
                </c:pt>
                <c:pt idx="279515">
                  <c:v>-26.4892578</c:v>
                </c:pt>
                <c:pt idx="279516">
                  <c:v>21.7285156</c:v>
                </c:pt>
                <c:pt idx="279517">
                  <c:v>64.6972656</c:v>
                </c:pt>
                <c:pt idx="279518">
                  <c:v>100.585938</c:v>
                </c:pt>
                <c:pt idx="279519">
                  <c:v>95.9472656</c:v>
                </c:pt>
                <c:pt idx="279520">
                  <c:v>71.5332031</c:v>
                </c:pt>
                <c:pt idx="279521">
                  <c:v>35.5224609</c:v>
                </c:pt>
                <c:pt idx="279522">
                  <c:v>-15.2587891</c:v>
                </c:pt>
                <c:pt idx="279523">
                  <c:v>-62.0117188</c:v>
                </c:pt>
                <c:pt idx="279524">
                  <c:v>-92.5292969</c:v>
                </c:pt>
                <c:pt idx="279525">
                  <c:v>-97.0458984</c:v>
                </c:pt>
                <c:pt idx="279526">
                  <c:v>-80.9326172</c:v>
                </c:pt>
                <c:pt idx="279527">
                  <c:v>-36.3769531</c:v>
                </c:pt>
                <c:pt idx="279528">
                  <c:v>10.0097656</c:v>
                </c:pt>
                <c:pt idx="279529">
                  <c:v>57.9833984</c:v>
                </c:pt>
                <c:pt idx="279530">
                  <c:v>90.4541016</c:v>
                </c:pt>
                <c:pt idx="279531">
                  <c:v>93.6279297</c:v>
                </c:pt>
                <c:pt idx="279532">
                  <c:v>82.27539059999994</c:v>
                </c:pt>
                <c:pt idx="279533">
                  <c:v>41.1376953</c:v>
                </c:pt>
                <c:pt idx="279534">
                  <c:v>-8.30078125</c:v>
                </c:pt>
                <c:pt idx="279535">
                  <c:v>-51.5136719</c:v>
                </c:pt>
                <c:pt idx="279536">
                  <c:v>-88.8671875</c:v>
                </c:pt>
                <c:pt idx="279537">
                  <c:v>-98.2666016</c:v>
                </c:pt>
                <c:pt idx="279538">
                  <c:v>-84.10644529999998</c:v>
                </c:pt>
                <c:pt idx="279539">
                  <c:v>-40.0390625</c:v>
                </c:pt>
                <c:pt idx="279540">
                  <c:v>15.9912109</c:v>
                </c:pt>
                <c:pt idx="279541">
                  <c:v>58.2275391</c:v>
                </c:pt>
                <c:pt idx="279542">
                  <c:v>89.7216797</c:v>
                </c:pt>
                <c:pt idx="279543">
                  <c:v>102.783203</c:v>
                </c:pt>
                <c:pt idx="279544">
                  <c:v>85.3271484</c:v>
                </c:pt>
                <c:pt idx="279545">
                  <c:v>45.4101562</c:v>
                </c:pt>
                <c:pt idx="279546">
                  <c:v>-2.80761719</c:v>
                </c:pt>
                <c:pt idx="279547">
                  <c:v>-50.1708984</c:v>
                </c:pt>
                <c:pt idx="279548">
                  <c:v>-88.8671875</c:v>
                </c:pt>
                <c:pt idx="279549">
                  <c:v>-99.3652344</c:v>
                </c:pt>
                <c:pt idx="279550">
                  <c:v>-87.5244141</c:v>
                </c:pt>
                <c:pt idx="279551">
                  <c:v>-52.1240234</c:v>
                </c:pt>
                <c:pt idx="279552">
                  <c:v>3.05175781</c:v>
                </c:pt>
                <c:pt idx="279553">
                  <c:v>49.9267578</c:v>
                </c:pt>
                <c:pt idx="279554">
                  <c:v>86.05957029999998</c:v>
                </c:pt>
                <c:pt idx="279555">
                  <c:v>103.637695</c:v>
                </c:pt>
                <c:pt idx="279556">
                  <c:v>88.2568359</c:v>
                </c:pt>
                <c:pt idx="279557">
                  <c:v>51.7578125</c:v>
                </c:pt>
                <c:pt idx="279558">
                  <c:v>3.66210938</c:v>
                </c:pt>
                <c:pt idx="279559">
                  <c:v>-40.6494141</c:v>
                </c:pt>
                <c:pt idx="279560">
                  <c:v>-90.6982422</c:v>
                </c:pt>
                <c:pt idx="279561">
                  <c:v>-102.661133</c:v>
                </c:pt>
                <c:pt idx="279562">
                  <c:v>-93.5058594</c:v>
                </c:pt>
                <c:pt idx="279563">
                  <c:v>-60.7910156</c:v>
                </c:pt>
                <c:pt idx="279564">
                  <c:v>-9.033203119999997</c:v>
                </c:pt>
                <c:pt idx="279565">
                  <c:v>47.6074219</c:v>
                </c:pt>
                <c:pt idx="279566">
                  <c:v>88.5009766</c:v>
                </c:pt>
                <c:pt idx="279567">
                  <c:v>99.1210938</c:v>
                </c:pt>
                <c:pt idx="279568">
                  <c:v>85.08300779999998</c:v>
                </c:pt>
                <c:pt idx="279569">
                  <c:v>55.0537109</c:v>
                </c:pt>
                <c:pt idx="279570">
                  <c:v>6.71386719</c:v>
                </c:pt>
                <c:pt idx="279571">
                  <c:v>-39.7949219</c:v>
                </c:pt>
                <c:pt idx="279572">
                  <c:v>-78.7353516</c:v>
                </c:pt>
                <c:pt idx="279573">
                  <c:v>-100.097656</c:v>
                </c:pt>
                <c:pt idx="279574">
                  <c:v>-89.2333984</c:v>
                </c:pt>
                <c:pt idx="279575">
                  <c:v>-62.6220703</c:v>
                </c:pt>
                <c:pt idx="279576">
                  <c:v>-13.3056641</c:v>
                </c:pt>
                <c:pt idx="279577">
                  <c:v>36.8652344</c:v>
                </c:pt>
                <c:pt idx="279578">
                  <c:v>79.4677734</c:v>
                </c:pt>
                <c:pt idx="279579">
                  <c:v>101.318359</c:v>
                </c:pt>
                <c:pt idx="279580">
                  <c:v>89.11132809999998</c:v>
                </c:pt>
                <c:pt idx="279581">
                  <c:v>72.1435547</c:v>
                </c:pt>
                <c:pt idx="279582">
                  <c:v>20.38574219999997</c:v>
                </c:pt>
                <c:pt idx="279583">
                  <c:v>-31.1279297</c:v>
                </c:pt>
                <c:pt idx="279584">
                  <c:v>-78.2470703</c:v>
                </c:pt>
                <c:pt idx="279585">
                  <c:v>-94.6044922</c:v>
                </c:pt>
                <c:pt idx="279586">
                  <c:v>-89.7216797</c:v>
                </c:pt>
                <c:pt idx="279587">
                  <c:v>-65.55175779999998</c:v>
                </c:pt>
                <c:pt idx="279588">
                  <c:v>-27.34375</c:v>
                </c:pt>
                <c:pt idx="279589">
                  <c:v>23.4375</c:v>
                </c:pt>
                <c:pt idx="279590">
                  <c:v>72.0214844</c:v>
                </c:pt>
                <c:pt idx="279591">
                  <c:v>94.7265625</c:v>
                </c:pt>
                <c:pt idx="279592">
                  <c:v>92.1630859</c:v>
                </c:pt>
                <c:pt idx="279593">
                  <c:v>63.5986328</c:v>
                </c:pt>
                <c:pt idx="279594">
                  <c:v>23.6816406</c:v>
                </c:pt>
                <c:pt idx="279595">
                  <c:v>-20.2636719</c:v>
                </c:pt>
                <c:pt idx="279596">
                  <c:v>-70.67871089999993</c:v>
                </c:pt>
                <c:pt idx="279597">
                  <c:v>-99.9755859</c:v>
                </c:pt>
                <c:pt idx="279598">
                  <c:v>-98.0224609</c:v>
                </c:pt>
                <c:pt idx="279599">
                  <c:v>-74.46289059999998</c:v>
                </c:pt>
                <c:pt idx="279600">
                  <c:v>-22.4609375</c:v>
                </c:pt>
                <c:pt idx="279601">
                  <c:v>26.9775391</c:v>
                </c:pt>
                <c:pt idx="279602">
                  <c:v>70.3125</c:v>
                </c:pt>
                <c:pt idx="279603">
                  <c:v>102.905273</c:v>
                </c:pt>
                <c:pt idx="279604">
                  <c:v>100.952148</c:v>
                </c:pt>
                <c:pt idx="279605">
                  <c:v>68.35937499999996</c:v>
                </c:pt>
                <c:pt idx="279606">
                  <c:v>35.5224609</c:v>
                </c:pt>
                <c:pt idx="279607">
                  <c:v>-19.53125</c:v>
                </c:pt>
                <c:pt idx="279608">
                  <c:v>-66.0400391</c:v>
                </c:pt>
                <c:pt idx="279609">
                  <c:v>-97.77832029999998</c:v>
                </c:pt>
                <c:pt idx="279610">
                  <c:v>-98.2666016</c:v>
                </c:pt>
                <c:pt idx="279611">
                  <c:v>-74.7070312</c:v>
                </c:pt>
                <c:pt idx="279612">
                  <c:v>-33.3251953</c:v>
                </c:pt>
                <c:pt idx="279613">
                  <c:v>19.2871094</c:v>
                </c:pt>
                <c:pt idx="279614">
                  <c:v>65.4296875</c:v>
                </c:pt>
                <c:pt idx="279615">
                  <c:v>95.0927734</c:v>
                </c:pt>
                <c:pt idx="279616">
                  <c:v>99.1210938</c:v>
                </c:pt>
                <c:pt idx="279617">
                  <c:v>79.5898438</c:v>
                </c:pt>
                <c:pt idx="279618">
                  <c:v>37.3535156</c:v>
                </c:pt>
                <c:pt idx="279619">
                  <c:v>-13.671875</c:v>
                </c:pt>
                <c:pt idx="279620">
                  <c:v>-64.8193359</c:v>
                </c:pt>
                <c:pt idx="279621">
                  <c:v>-93.5058594</c:v>
                </c:pt>
                <c:pt idx="279622">
                  <c:v>-95.5810547</c:v>
                </c:pt>
                <c:pt idx="279623">
                  <c:v>-78.9794922</c:v>
                </c:pt>
                <c:pt idx="279624">
                  <c:v>-39.5507812</c:v>
                </c:pt>
                <c:pt idx="279625">
                  <c:v>12.8173828</c:v>
                </c:pt>
                <c:pt idx="279626">
                  <c:v>64.2089844</c:v>
                </c:pt>
                <c:pt idx="279627">
                  <c:v>97.1679688</c:v>
                </c:pt>
                <c:pt idx="279628">
                  <c:v>103.271484</c:v>
                </c:pt>
                <c:pt idx="279629">
                  <c:v>80.8105469</c:v>
                </c:pt>
                <c:pt idx="279630">
                  <c:v>39.5507812</c:v>
                </c:pt>
                <c:pt idx="279631">
                  <c:v>-7.93457031</c:v>
                </c:pt>
                <c:pt idx="279632">
                  <c:v>-60.18066409999999</c:v>
                </c:pt>
                <c:pt idx="279633">
                  <c:v>-87.4023438</c:v>
                </c:pt>
                <c:pt idx="279634">
                  <c:v>-93.75</c:v>
                </c:pt>
                <c:pt idx="279635">
                  <c:v>-84.7167969</c:v>
                </c:pt>
                <c:pt idx="279636">
                  <c:v>-44.4335938</c:v>
                </c:pt>
                <c:pt idx="279637">
                  <c:v>5.859375</c:v>
                </c:pt>
                <c:pt idx="279638">
                  <c:v>52.3681641</c:v>
                </c:pt>
                <c:pt idx="279639">
                  <c:v>90.33203119999993</c:v>
                </c:pt>
                <c:pt idx="279640">
                  <c:v>98.63281249999996</c:v>
                </c:pt>
                <c:pt idx="279641">
                  <c:v>87.15820309999998</c:v>
                </c:pt>
                <c:pt idx="279642">
                  <c:v>44.4335938</c:v>
                </c:pt>
                <c:pt idx="279643">
                  <c:v>-0.732421875</c:v>
                </c:pt>
                <c:pt idx="279644">
                  <c:v>-46.5087891</c:v>
                </c:pt>
                <c:pt idx="279645">
                  <c:v>-84.10644529999998</c:v>
                </c:pt>
                <c:pt idx="279646">
                  <c:v>-98.9990234</c:v>
                </c:pt>
                <c:pt idx="279647">
                  <c:v>-90.94238279999998</c:v>
                </c:pt>
                <c:pt idx="279648">
                  <c:v>-49.1943359</c:v>
                </c:pt>
                <c:pt idx="279649">
                  <c:v>5.859375</c:v>
                </c:pt>
                <c:pt idx="279650">
                  <c:v>51.5136719</c:v>
                </c:pt>
                <c:pt idx="279651">
                  <c:v>81.29882809999998</c:v>
                </c:pt>
                <c:pt idx="279652">
                  <c:v>98.1445312</c:v>
                </c:pt>
                <c:pt idx="279653">
                  <c:v>92.0410156</c:v>
                </c:pt>
                <c:pt idx="279654">
                  <c:v>58.7158203</c:v>
                </c:pt>
                <c:pt idx="279655">
                  <c:v>1.58691406</c:v>
                </c:pt>
                <c:pt idx="279656">
                  <c:v>-52.3681641</c:v>
                </c:pt>
                <c:pt idx="279657">
                  <c:v>-88.13476559999998</c:v>
                </c:pt>
                <c:pt idx="279658">
                  <c:v>-101.5625</c:v>
                </c:pt>
                <c:pt idx="279659">
                  <c:v>-84.10644529999998</c:v>
                </c:pt>
                <c:pt idx="279660">
                  <c:v>-51.39160159999999</c:v>
                </c:pt>
                <c:pt idx="279661">
                  <c:v>-9.52148438</c:v>
                </c:pt>
                <c:pt idx="279662">
                  <c:v>36.8652344</c:v>
                </c:pt>
                <c:pt idx="279663">
                  <c:v>77.63671879999995</c:v>
                </c:pt>
                <c:pt idx="279664">
                  <c:v>96.67968749999996</c:v>
                </c:pt>
                <c:pt idx="279665">
                  <c:v>95.9472656</c:v>
                </c:pt>
                <c:pt idx="279666">
                  <c:v>61.8896484</c:v>
                </c:pt>
                <c:pt idx="279667">
                  <c:v>10.9863281</c:v>
                </c:pt>
                <c:pt idx="279668">
                  <c:v>-38.3300781</c:v>
                </c:pt>
                <c:pt idx="279669">
                  <c:v>-83.0078125</c:v>
                </c:pt>
                <c:pt idx="279670">
                  <c:v>-93.5058594</c:v>
                </c:pt>
                <c:pt idx="279671">
                  <c:v>-96.0693359</c:v>
                </c:pt>
                <c:pt idx="279672">
                  <c:v>-67.62695309999998</c:v>
                </c:pt>
                <c:pt idx="279673">
                  <c:v>-18.1884766</c:v>
                </c:pt>
                <c:pt idx="279674">
                  <c:v>35.0341797</c:v>
                </c:pt>
                <c:pt idx="279675">
                  <c:v>72.7539062</c:v>
                </c:pt>
                <c:pt idx="279676">
                  <c:v>100.219727</c:v>
                </c:pt>
                <c:pt idx="279677">
                  <c:v>101.318359</c:v>
                </c:pt>
                <c:pt idx="279678">
                  <c:v>62.3779297</c:v>
                </c:pt>
                <c:pt idx="279679">
                  <c:v>14.4042969</c:v>
                </c:pt>
                <c:pt idx="279680">
                  <c:v>-36.0107422</c:v>
                </c:pt>
                <c:pt idx="279681">
                  <c:v>-72.50976559999998</c:v>
                </c:pt>
                <c:pt idx="279682">
                  <c:v>-96.5576172</c:v>
                </c:pt>
                <c:pt idx="279683">
                  <c:v>-94.6044922</c:v>
                </c:pt>
                <c:pt idx="279684">
                  <c:v>-60.0585938</c:v>
                </c:pt>
                <c:pt idx="279685">
                  <c:v>-21.3623047</c:v>
                </c:pt>
                <c:pt idx="279686">
                  <c:v>36.0107422</c:v>
                </c:pt>
                <c:pt idx="279687">
                  <c:v>72.50976559999998</c:v>
                </c:pt>
                <c:pt idx="279688">
                  <c:v>91.4306641</c:v>
                </c:pt>
                <c:pt idx="279689">
                  <c:v>97.65625</c:v>
                </c:pt>
                <c:pt idx="279690">
                  <c:v>63.5986328</c:v>
                </c:pt>
                <c:pt idx="279691">
                  <c:v>31.1279297</c:v>
                </c:pt>
                <c:pt idx="279692">
                  <c:v>-22.3388672</c:v>
                </c:pt>
                <c:pt idx="279693">
                  <c:v>-76.4160156</c:v>
                </c:pt>
                <c:pt idx="279694">
                  <c:v>-96.5576172</c:v>
                </c:pt>
                <c:pt idx="279695">
                  <c:v>-97.0458984</c:v>
                </c:pt>
                <c:pt idx="279696">
                  <c:v>-64.8193359</c:v>
                </c:pt>
                <c:pt idx="279697">
                  <c:v>-28.8085938</c:v>
                </c:pt>
                <c:pt idx="279698">
                  <c:v>20.7519531</c:v>
                </c:pt>
                <c:pt idx="279699">
                  <c:v>65.0634766</c:v>
                </c:pt>
                <c:pt idx="279700">
                  <c:v>99.4873047</c:v>
                </c:pt>
                <c:pt idx="279701">
                  <c:v>97.0458984</c:v>
                </c:pt>
                <c:pt idx="279702">
                  <c:v>76.5380859</c:v>
                </c:pt>
                <c:pt idx="279703">
                  <c:v>30.2734375</c:v>
                </c:pt>
                <c:pt idx="279704">
                  <c:v>-26.3671875</c:v>
                </c:pt>
                <c:pt idx="279705">
                  <c:v>-67.13867190000001</c:v>
                </c:pt>
                <c:pt idx="279706">
                  <c:v>-91.55273440000001</c:v>
                </c:pt>
                <c:pt idx="279707">
                  <c:v>-96.80175779999998</c:v>
                </c:pt>
                <c:pt idx="279708">
                  <c:v>-79.4677734</c:v>
                </c:pt>
                <c:pt idx="279709">
                  <c:v>-39.0625</c:v>
                </c:pt>
                <c:pt idx="279710">
                  <c:v>13.0615234</c:v>
                </c:pt>
                <c:pt idx="279711">
                  <c:v>65.18554690000001</c:v>
                </c:pt>
                <c:pt idx="279712">
                  <c:v>92.89550779999998</c:v>
                </c:pt>
                <c:pt idx="279713">
                  <c:v>99.3652344</c:v>
                </c:pt>
                <c:pt idx="279714">
                  <c:v>75.6835938</c:v>
                </c:pt>
                <c:pt idx="279715">
                  <c:v>36.8652344</c:v>
                </c:pt>
                <c:pt idx="279716">
                  <c:v>-12.4511719</c:v>
                </c:pt>
                <c:pt idx="279717">
                  <c:v>-62.8662109</c:v>
                </c:pt>
                <c:pt idx="279718">
                  <c:v>-94.1162109</c:v>
                </c:pt>
                <c:pt idx="279719">
                  <c:v>-98.0224609</c:v>
                </c:pt>
                <c:pt idx="279720">
                  <c:v>-75.8056641</c:v>
                </c:pt>
                <c:pt idx="279721">
                  <c:v>-38.5742188</c:v>
                </c:pt>
                <c:pt idx="279722">
                  <c:v>16.8457031</c:v>
                </c:pt>
                <c:pt idx="279723">
                  <c:v>58.2275391</c:v>
                </c:pt>
                <c:pt idx="279724">
                  <c:v>97.1679688</c:v>
                </c:pt>
                <c:pt idx="279725">
                  <c:v>102.539062</c:v>
                </c:pt>
                <c:pt idx="279726">
                  <c:v>83.984375</c:v>
                </c:pt>
                <c:pt idx="279727">
                  <c:v>41.6259766</c:v>
                </c:pt>
                <c:pt idx="279728">
                  <c:v>-11.4746094</c:v>
                </c:pt>
                <c:pt idx="279729">
                  <c:v>-55.1757812</c:v>
                </c:pt>
                <c:pt idx="279730">
                  <c:v>-84.3505859</c:v>
                </c:pt>
                <c:pt idx="279731">
                  <c:v>-92.77343749999996</c:v>
                </c:pt>
                <c:pt idx="279732">
                  <c:v>-81.9091797</c:v>
                </c:pt>
                <c:pt idx="279733">
                  <c:v>-45.1660156</c:v>
                </c:pt>
                <c:pt idx="279734">
                  <c:v>-4.394531249999993</c:v>
                </c:pt>
                <c:pt idx="279735">
                  <c:v>46.9970703</c:v>
                </c:pt>
                <c:pt idx="279736">
                  <c:v>87.890625</c:v>
                </c:pt>
                <c:pt idx="279737">
                  <c:v>99.3652344</c:v>
                </c:pt>
                <c:pt idx="279738">
                  <c:v>82.5195312</c:v>
                </c:pt>
                <c:pt idx="279739">
                  <c:v>47.2412109</c:v>
                </c:pt>
                <c:pt idx="279740">
                  <c:v>-4.27246094</c:v>
                </c:pt>
                <c:pt idx="279741">
                  <c:v>-53.1005859</c:v>
                </c:pt>
                <c:pt idx="279742">
                  <c:v>-93.6279297</c:v>
                </c:pt>
                <c:pt idx="279743">
                  <c:v>-96.80175779999998</c:v>
                </c:pt>
                <c:pt idx="279744">
                  <c:v>-86.6699219</c:v>
                </c:pt>
                <c:pt idx="279745">
                  <c:v>-46.5087891</c:v>
                </c:pt>
                <c:pt idx="279746">
                  <c:v>1.58691406</c:v>
                </c:pt>
                <c:pt idx="279747">
                  <c:v>43.4570312</c:v>
                </c:pt>
                <c:pt idx="279748">
                  <c:v>87.6464844</c:v>
                </c:pt>
                <c:pt idx="279749">
                  <c:v>101.318359</c:v>
                </c:pt>
                <c:pt idx="279750">
                  <c:v>87.5244141</c:v>
                </c:pt>
                <c:pt idx="279751">
                  <c:v>62.1337891</c:v>
                </c:pt>
                <c:pt idx="279752">
                  <c:v>12.3291016</c:v>
                </c:pt>
                <c:pt idx="279753">
                  <c:v>-37.109375</c:v>
                </c:pt>
                <c:pt idx="279754">
                  <c:v>-84.8388672</c:v>
                </c:pt>
                <c:pt idx="279755">
                  <c:v>-98.9990234</c:v>
                </c:pt>
                <c:pt idx="279756">
                  <c:v>-88.8671875</c:v>
                </c:pt>
                <c:pt idx="279757">
                  <c:v>-62.8662109</c:v>
                </c:pt>
                <c:pt idx="279758">
                  <c:v>-7.56835938</c:v>
                </c:pt>
                <c:pt idx="279759">
                  <c:v>44.7998047</c:v>
                </c:pt>
                <c:pt idx="279760">
                  <c:v>77.63671879999995</c:v>
                </c:pt>
                <c:pt idx="279761">
                  <c:v>104.003906</c:v>
                </c:pt>
                <c:pt idx="279762">
                  <c:v>94.3603516</c:v>
                </c:pt>
                <c:pt idx="279763">
                  <c:v>54.93164059999999</c:v>
                </c:pt>
                <c:pt idx="279764">
                  <c:v>8.05664062</c:v>
                </c:pt>
                <c:pt idx="279765">
                  <c:v>-36.7431641</c:v>
                </c:pt>
                <c:pt idx="279766">
                  <c:v>-78.9794922</c:v>
                </c:pt>
                <c:pt idx="279767">
                  <c:v>-100.341797</c:v>
                </c:pt>
                <c:pt idx="279768">
                  <c:v>-92.0410156</c:v>
                </c:pt>
                <c:pt idx="279769">
                  <c:v>-56.640625</c:v>
                </c:pt>
                <c:pt idx="279770">
                  <c:v>-6.347656249999996</c:v>
                </c:pt>
                <c:pt idx="279771">
                  <c:v>35.5224609</c:v>
                </c:pt>
                <c:pt idx="279772">
                  <c:v>80.5664062</c:v>
                </c:pt>
                <c:pt idx="279773">
                  <c:v>100.341797</c:v>
                </c:pt>
                <c:pt idx="279774">
                  <c:v>99.1210938</c:v>
                </c:pt>
                <c:pt idx="279775">
                  <c:v>63.9648438</c:v>
                </c:pt>
                <c:pt idx="279776">
                  <c:v>17.0898438</c:v>
                </c:pt>
                <c:pt idx="279777">
                  <c:v>-33.0810547</c:v>
                </c:pt>
                <c:pt idx="279778">
                  <c:v>-77.75878909999996</c:v>
                </c:pt>
                <c:pt idx="279779">
                  <c:v>-99.1210938</c:v>
                </c:pt>
                <c:pt idx="279780">
                  <c:v>-93.38378909999996</c:v>
                </c:pt>
                <c:pt idx="279781">
                  <c:v>-64.453125</c:v>
                </c:pt>
                <c:pt idx="279782">
                  <c:v>-19.0429688</c:v>
                </c:pt>
                <c:pt idx="279783">
                  <c:v>28.9306641</c:v>
                </c:pt>
                <c:pt idx="279784">
                  <c:v>84.5947266</c:v>
                </c:pt>
                <c:pt idx="279785">
                  <c:v>100.097656</c:v>
                </c:pt>
                <c:pt idx="279786">
                  <c:v>92.4072266</c:v>
                </c:pt>
                <c:pt idx="279787">
                  <c:v>68.7255859</c:v>
                </c:pt>
                <c:pt idx="279788">
                  <c:v>23.0712891</c:v>
                </c:pt>
                <c:pt idx="279789">
                  <c:v>-18.7988281</c:v>
                </c:pt>
                <c:pt idx="279790">
                  <c:v>-71.0449219</c:v>
                </c:pt>
                <c:pt idx="279791">
                  <c:v>-95.4589844</c:v>
                </c:pt>
                <c:pt idx="279792">
                  <c:v>-98.63281249999996</c:v>
                </c:pt>
                <c:pt idx="279793">
                  <c:v>-72.1435547</c:v>
                </c:pt>
                <c:pt idx="279794">
                  <c:v>-26.1230469</c:v>
                </c:pt>
                <c:pt idx="279795">
                  <c:v>20.8740234</c:v>
                </c:pt>
                <c:pt idx="279796">
                  <c:v>62.7441406</c:v>
                </c:pt>
                <c:pt idx="279797">
                  <c:v>95.9472656</c:v>
                </c:pt>
                <c:pt idx="279798">
                  <c:v>94.97070309999998</c:v>
                </c:pt>
                <c:pt idx="279799">
                  <c:v>77.0263672</c:v>
                </c:pt>
                <c:pt idx="279800">
                  <c:v>34.0576172</c:v>
                </c:pt>
                <c:pt idx="279801">
                  <c:v>-20.6298828</c:v>
                </c:pt>
                <c:pt idx="279802">
                  <c:v>-71.1669922</c:v>
                </c:pt>
                <c:pt idx="279803">
                  <c:v>-93.2617188</c:v>
                </c:pt>
                <c:pt idx="279804">
                  <c:v>-93.2617188</c:v>
                </c:pt>
                <c:pt idx="279805">
                  <c:v>-78.12499999999998</c:v>
                </c:pt>
                <c:pt idx="279806">
                  <c:v>-39.30664059999999</c:v>
                </c:pt>
                <c:pt idx="279807">
                  <c:v>19.0429688</c:v>
                </c:pt>
                <c:pt idx="279808">
                  <c:v>68.2373047</c:v>
                </c:pt>
                <c:pt idx="279809">
                  <c:v>92.1630859</c:v>
                </c:pt>
                <c:pt idx="279810">
                  <c:v>95.2148438</c:v>
                </c:pt>
                <c:pt idx="279811">
                  <c:v>75.31738279999998</c:v>
                </c:pt>
                <c:pt idx="279812">
                  <c:v>37.9638672</c:v>
                </c:pt>
                <c:pt idx="279813">
                  <c:v>-9.88769531</c:v>
                </c:pt>
                <c:pt idx="279814">
                  <c:v>-59.0820312</c:v>
                </c:pt>
                <c:pt idx="279815">
                  <c:v>-94.6044922</c:v>
                </c:pt>
                <c:pt idx="279816">
                  <c:v>-98.0224609</c:v>
                </c:pt>
                <c:pt idx="279817">
                  <c:v>-79.5898438</c:v>
                </c:pt>
                <c:pt idx="279818">
                  <c:v>-37.5976562</c:v>
                </c:pt>
                <c:pt idx="279819">
                  <c:v>8.178710939999998</c:v>
                </c:pt>
                <c:pt idx="279820">
                  <c:v>57.0068359</c:v>
                </c:pt>
                <c:pt idx="279821">
                  <c:v>94.4824219</c:v>
                </c:pt>
                <c:pt idx="279822">
                  <c:v>99.60937499999996</c:v>
                </c:pt>
                <c:pt idx="279823">
                  <c:v>74.0966797</c:v>
                </c:pt>
                <c:pt idx="279824">
                  <c:v>47.3632812</c:v>
                </c:pt>
                <c:pt idx="279825">
                  <c:v>-5.859375</c:v>
                </c:pt>
                <c:pt idx="279826">
                  <c:v>-57.7392578</c:v>
                </c:pt>
                <c:pt idx="279827">
                  <c:v>-94.6044922</c:v>
                </c:pt>
                <c:pt idx="279828">
                  <c:v>-105.46875</c:v>
                </c:pt>
                <c:pt idx="279829">
                  <c:v>-80.32226559999998</c:v>
                </c:pt>
                <c:pt idx="279830">
                  <c:v>-45.6542969</c:v>
                </c:pt>
                <c:pt idx="279831">
                  <c:v>-1.22070312</c:v>
                </c:pt>
                <c:pt idx="279832">
                  <c:v>47.7294922</c:v>
                </c:pt>
                <c:pt idx="279833">
                  <c:v>85.6933594</c:v>
                </c:pt>
                <c:pt idx="279834">
                  <c:v>92.1630859</c:v>
                </c:pt>
                <c:pt idx="279835">
                  <c:v>89.4775391</c:v>
                </c:pt>
                <c:pt idx="279836">
                  <c:v>55.2978516</c:v>
                </c:pt>
                <c:pt idx="279837">
                  <c:v>-7.20214844</c:v>
                </c:pt>
                <c:pt idx="279838">
                  <c:v>-56.88476559999999</c:v>
                </c:pt>
                <c:pt idx="279839">
                  <c:v>-83.6181641</c:v>
                </c:pt>
                <c:pt idx="279840">
                  <c:v>-90.57617190000001</c:v>
                </c:pt>
                <c:pt idx="279841">
                  <c:v>-87.4023438</c:v>
                </c:pt>
                <c:pt idx="279842">
                  <c:v>-58.4716797</c:v>
                </c:pt>
                <c:pt idx="279843">
                  <c:v>-7.812499999999997</c:v>
                </c:pt>
                <c:pt idx="279844">
                  <c:v>45.0439453</c:v>
                </c:pt>
                <c:pt idx="279845">
                  <c:v>83.2519531</c:v>
                </c:pt>
                <c:pt idx="279846">
                  <c:v>95.0927734</c:v>
                </c:pt>
                <c:pt idx="279847">
                  <c:v>89.9658203</c:v>
                </c:pt>
                <c:pt idx="279848">
                  <c:v>53.34472659999999</c:v>
                </c:pt>
                <c:pt idx="279849">
                  <c:v>14.0380859</c:v>
                </c:pt>
                <c:pt idx="279850">
                  <c:v>-39.5507812</c:v>
                </c:pt>
                <c:pt idx="279851">
                  <c:v>-84.4726562</c:v>
                </c:pt>
                <c:pt idx="279852">
                  <c:v>-99.60937499999996</c:v>
                </c:pt>
                <c:pt idx="279853">
                  <c:v>-88.37890619999993</c:v>
                </c:pt>
                <c:pt idx="279854">
                  <c:v>-52.3681641</c:v>
                </c:pt>
                <c:pt idx="279855">
                  <c:v>-9.39941406</c:v>
                </c:pt>
                <c:pt idx="279856">
                  <c:v>43.3349609</c:v>
                </c:pt>
                <c:pt idx="279857">
                  <c:v>84.8388672</c:v>
                </c:pt>
                <c:pt idx="279858">
                  <c:v>100.341797</c:v>
                </c:pt>
                <c:pt idx="279859">
                  <c:v>94.7265625</c:v>
                </c:pt>
                <c:pt idx="279860">
                  <c:v>53.1005859</c:v>
                </c:pt>
                <c:pt idx="279861">
                  <c:v>11.71875</c:v>
                </c:pt>
                <c:pt idx="279862">
                  <c:v>-36.3769531</c:v>
                </c:pt>
                <c:pt idx="279863">
                  <c:v>-85.8154297</c:v>
                </c:pt>
                <c:pt idx="279864">
                  <c:v>-100.585938</c:v>
                </c:pt>
                <c:pt idx="279865">
                  <c:v>-93.2617188</c:v>
                </c:pt>
                <c:pt idx="279866">
                  <c:v>-57.9833984</c:v>
                </c:pt>
                <c:pt idx="279867">
                  <c:v>-12.0849609</c:v>
                </c:pt>
                <c:pt idx="279868">
                  <c:v>41.015625</c:v>
                </c:pt>
                <c:pt idx="279869">
                  <c:v>73.85253909999996</c:v>
                </c:pt>
                <c:pt idx="279870">
                  <c:v>96.67968749999996</c:v>
                </c:pt>
                <c:pt idx="279871">
                  <c:v>93.87207029999993</c:v>
                </c:pt>
                <c:pt idx="279872">
                  <c:v>63.1103516</c:v>
                </c:pt>
                <c:pt idx="279873">
                  <c:v>15.9912109</c:v>
                </c:pt>
                <c:pt idx="279874">
                  <c:v>-33.3251953</c:v>
                </c:pt>
                <c:pt idx="279875">
                  <c:v>-75.19531249999996</c:v>
                </c:pt>
                <c:pt idx="279876">
                  <c:v>-100.097656</c:v>
                </c:pt>
                <c:pt idx="279877">
                  <c:v>-97.2900391</c:v>
                </c:pt>
                <c:pt idx="279878">
                  <c:v>-68.1152344</c:v>
                </c:pt>
                <c:pt idx="279879">
                  <c:v>-21.7285156</c:v>
                </c:pt>
                <c:pt idx="279880">
                  <c:v>32.9589844</c:v>
                </c:pt>
                <c:pt idx="279881">
                  <c:v>71.5332031</c:v>
                </c:pt>
                <c:pt idx="279882">
                  <c:v>100.463867</c:v>
                </c:pt>
                <c:pt idx="279883">
                  <c:v>95.82519529999998</c:v>
                </c:pt>
                <c:pt idx="279884">
                  <c:v>66.1621094</c:v>
                </c:pt>
                <c:pt idx="279885">
                  <c:v>32.2265625</c:v>
                </c:pt>
                <c:pt idx="279886">
                  <c:v>-21.6064453</c:v>
                </c:pt>
                <c:pt idx="279887">
                  <c:v>-73.1201172</c:v>
                </c:pt>
                <c:pt idx="279888">
                  <c:v>-96.92382809999998</c:v>
                </c:pt>
                <c:pt idx="279889">
                  <c:v>-100.585938</c:v>
                </c:pt>
                <c:pt idx="279890">
                  <c:v>-72.1435547</c:v>
                </c:pt>
                <c:pt idx="279891">
                  <c:v>-28.0761719</c:v>
                </c:pt>
                <c:pt idx="279892">
                  <c:v>21.7285156</c:v>
                </c:pt>
                <c:pt idx="279893">
                  <c:v>66.1621094</c:v>
                </c:pt>
                <c:pt idx="279894">
                  <c:v>93.01757809999998</c:v>
                </c:pt>
                <c:pt idx="279895">
                  <c:v>99.7314453</c:v>
                </c:pt>
                <c:pt idx="279896">
                  <c:v>79.5898438</c:v>
                </c:pt>
                <c:pt idx="279897">
                  <c:v>34.6679688</c:v>
                </c:pt>
                <c:pt idx="279898">
                  <c:v>-13.4277344</c:v>
                </c:pt>
                <c:pt idx="279899">
                  <c:v>-64.8193359</c:v>
                </c:pt>
                <c:pt idx="279900">
                  <c:v>-98.0224609</c:v>
                </c:pt>
                <c:pt idx="279901">
                  <c:v>-101.44043</c:v>
                </c:pt>
                <c:pt idx="279902">
                  <c:v>-75.5615234</c:v>
                </c:pt>
                <c:pt idx="279903">
                  <c:v>-32.3486328</c:v>
                </c:pt>
                <c:pt idx="279904">
                  <c:v>17.9443359</c:v>
                </c:pt>
                <c:pt idx="279905">
                  <c:v>67.2607422</c:v>
                </c:pt>
                <c:pt idx="279906">
                  <c:v>95.3369141</c:v>
                </c:pt>
                <c:pt idx="279907">
                  <c:v>94.2382812</c:v>
                </c:pt>
                <c:pt idx="279908">
                  <c:v>80.078125</c:v>
                </c:pt>
                <c:pt idx="279909">
                  <c:v>40.1611328</c:v>
                </c:pt>
                <c:pt idx="279910">
                  <c:v>-9.033203119999997</c:v>
                </c:pt>
                <c:pt idx="279911">
                  <c:v>-57.9833984</c:v>
                </c:pt>
                <c:pt idx="279912">
                  <c:v>-95.82519529999998</c:v>
                </c:pt>
                <c:pt idx="279913">
                  <c:v>-99.9755859</c:v>
                </c:pt>
                <c:pt idx="279914">
                  <c:v>-82.7636719</c:v>
                </c:pt>
                <c:pt idx="279915">
                  <c:v>-36.9873047</c:v>
                </c:pt>
                <c:pt idx="279916">
                  <c:v>14.4042969</c:v>
                </c:pt>
                <c:pt idx="279917">
                  <c:v>53.9550781</c:v>
                </c:pt>
                <c:pt idx="279918">
                  <c:v>91.6748047</c:v>
                </c:pt>
                <c:pt idx="279919">
                  <c:v>107.055664</c:v>
                </c:pt>
                <c:pt idx="279920">
                  <c:v>90.6982422</c:v>
                </c:pt>
                <c:pt idx="279921">
                  <c:v>44.7998047</c:v>
                </c:pt>
                <c:pt idx="279922">
                  <c:v>0.9765625</c:v>
                </c:pt>
                <c:pt idx="279923">
                  <c:v>-57.8613281</c:v>
                </c:pt>
                <c:pt idx="279924">
                  <c:v>-90.6982422</c:v>
                </c:pt>
                <c:pt idx="279925">
                  <c:v>-96.67968749999996</c:v>
                </c:pt>
                <c:pt idx="279926">
                  <c:v>-87.03613279999998</c:v>
                </c:pt>
                <c:pt idx="279927">
                  <c:v>-45.6542969</c:v>
                </c:pt>
                <c:pt idx="279928">
                  <c:v>7.93457031</c:v>
                </c:pt>
                <c:pt idx="279929">
                  <c:v>50.5371094</c:v>
                </c:pt>
                <c:pt idx="279930">
                  <c:v>87.6464844</c:v>
                </c:pt>
                <c:pt idx="279931">
                  <c:v>96.5576172</c:v>
                </c:pt>
                <c:pt idx="279932">
                  <c:v>80.5664062</c:v>
                </c:pt>
                <c:pt idx="279933">
                  <c:v>50.4150391</c:v>
                </c:pt>
                <c:pt idx="279934">
                  <c:v>9.64355469</c:v>
                </c:pt>
                <c:pt idx="279935">
                  <c:v>-41.6259766</c:v>
                </c:pt>
                <c:pt idx="279936">
                  <c:v>-82.7636719</c:v>
                </c:pt>
                <c:pt idx="279937">
                  <c:v>-101.44043</c:v>
                </c:pt>
                <c:pt idx="279938">
                  <c:v>-89.5996094</c:v>
                </c:pt>
                <c:pt idx="279939">
                  <c:v>-49.3164062</c:v>
                </c:pt>
                <c:pt idx="279940">
                  <c:v>-8.05664062</c:v>
                </c:pt>
                <c:pt idx="279941">
                  <c:v>37.2314453</c:v>
                </c:pt>
                <c:pt idx="279942">
                  <c:v>78.12499999999998</c:v>
                </c:pt>
                <c:pt idx="279943">
                  <c:v>100.585938</c:v>
                </c:pt>
                <c:pt idx="279944">
                  <c:v>88.0126953</c:v>
                </c:pt>
                <c:pt idx="279945">
                  <c:v>56.2744141</c:v>
                </c:pt>
                <c:pt idx="279946">
                  <c:v>10.6201172</c:v>
                </c:pt>
                <c:pt idx="279947">
                  <c:v>-46.3867188</c:v>
                </c:pt>
                <c:pt idx="279948">
                  <c:v>-80.2001953</c:v>
                </c:pt>
                <c:pt idx="279949">
                  <c:v>-93.75</c:v>
                </c:pt>
                <c:pt idx="279950">
                  <c:v>-88.2568359</c:v>
                </c:pt>
                <c:pt idx="279951">
                  <c:v>-54.6875</c:v>
                </c:pt>
                <c:pt idx="279952">
                  <c:v>-8.178710939999998</c:v>
                </c:pt>
                <c:pt idx="279953">
                  <c:v>33.9355469</c:v>
                </c:pt>
                <c:pt idx="279954">
                  <c:v>82.3974609</c:v>
                </c:pt>
                <c:pt idx="279955">
                  <c:v>103.637695</c:v>
                </c:pt>
                <c:pt idx="279956">
                  <c:v>101.074219</c:v>
                </c:pt>
                <c:pt idx="279957">
                  <c:v>63.3544922</c:v>
                </c:pt>
                <c:pt idx="279958">
                  <c:v>12.3291016</c:v>
                </c:pt>
                <c:pt idx="279959">
                  <c:v>-38.4521484</c:v>
                </c:pt>
                <c:pt idx="279960">
                  <c:v>-81.29882809999998</c:v>
                </c:pt>
                <c:pt idx="279961">
                  <c:v>-104.125977</c:v>
                </c:pt>
                <c:pt idx="279962">
                  <c:v>-95.9472656</c:v>
                </c:pt>
                <c:pt idx="279963">
                  <c:v>-70.0683594</c:v>
                </c:pt>
                <c:pt idx="279964">
                  <c:v>-17.4560547</c:v>
                </c:pt>
                <c:pt idx="279965">
                  <c:v>37.3535156</c:v>
                </c:pt>
                <c:pt idx="279966">
                  <c:v>74.9511719</c:v>
                </c:pt>
                <c:pt idx="279967">
                  <c:v>94.1162109</c:v>
                </c:pt>
                <c:pt idx="279968">
                  <c:v>93.01757809999998</c:v>
                </c:pt>
                <c:pt idx="279969">
                  <c:v>64.453125</c:v>
                </c:pt>
                <c:pt idx="279970">
                  <c:v>25.0244141</c:v>
                </c:pt>
                <c:pt idx="279971">
                  <c:v>-29.0527344</c:v>
                </c:pt>
                <c:pt idx="279972">
                  <c:v>-74.5849609</c:v>
                </c:pt>
                <c:pt idx="279973">
                  <c:v>-94.3603516</c:v>
                </c:pt>
                <c:pt idx="279974">
                  <c:v>-92.2851562</c:v>
                </c:pt>
                <c:pt idx="279975">
                  <c:v>-63.7207031</c:v>
                </c:pt>
                <c:pt idx="279976">
                  <c:v>-25.5126953</c:v>
                </c:pt>
                <c:pt idx="279977">
                  <c:v>25.7568359</c:v>
                </c:pt>
                <c:pt idx="279978">
                  <c:v>68.4814453</c:v>
                </c:pt>
                <c:pt idx="279979">
                  <c:v>100.830078</c:v>
                </c:pt>
                <c:pt idx="279980">
                  <c:v>96.4355469</c:v>
                </c:pt>
                <c:pt idx="279981">
                  <c:v>77.8808594</c:v>
                </c:pt>
                <c:pt idx="279982">
                  <c:v>26.2451172</c:v>
                </c:pt>
                <c:pt idx="279983">
                  <c:v>-22.8271484</c:v>
                </c:pt>
                <c:pt idx="279984">
                  <c:v>-66.52832029999998</c:v>
                </c:pt>
                <c:pt idx="279985">
                  <c:v>-100.097656</c:v>
                </c:pt>
                <c:pt idx="279986">
                  <c:v>-95.9472656</c:v>
                </c:pt>
                <c:pt idx="279987">
                  <c:v>-79.5898438</c:v>
                </c:pt>
                <c:pt idx="279988">
                  <c:v>-35.7666016</c:v>
                </c:pt>
                <c:pt idx="279989">
                  <c:v>23.4375</c:v>
                </c:pt>
                <c:pt idx="279990">
                  <c:v>66.1621094</c:v>
                </c:pt>
                <c:pt idx="279991">
                  <c:v>94.84863279999998</c:v>
                </c:pt>
                <c:pt idx="279992">
                  <c:v>95.82519529999998</c:v>
                </c:pt>
                <c:pt idx="279993">
                  <c:v>75.31738279999998</c:v>
                </c:pt>
                <c:pt idx="279994">
                  <c:v>32.4707031</c:v>
                </c:pt>
                <c:pt idx="279995">
                  <c:v>-22.7050781</c:v>
                </c:pt>
                <c:pt idx="279996">
                  <c:v>-64.3310547</c:v>
                </c:pt>
                <c:pt idx="279997">
                  <c:v>-93.9941406</c:v>
                </c:pt>
                <c:pt idx="279998">
                  <c:v>-97.0458984</c:v>
                </c:pt>
                <c:pt idx="279999">
                  <c:v>-78.8574219</c:v>
                </c:pt>
                <c:pt idx="280000">
                  <c:v>-40.0390625</c:v>
                </c:pt>
                <c:pt idx="280001">
                  <c:v>9.39941406</c:v>
                </c:pt>
                <c:pt idx="280002">
                  <c:v>57.4951172</c:v>
                </c:pt>
                <c:pt idx="280003">
                  <c:v>93.1396484</c:v>
                </c:pt>
                <c:pt idx="280004">
                  <c:v>95.4589844</c:v>
                </c:pt>
                <c:pt idx="280005">
                  <c:v>79.1015625</c:v>
                </c:pt>
                <c:pt idx="280006">
                  <c:v>38.8183594</c:v>
                </c:pt>
                <c:pt idx="280007">
                  <c:v>-12.9394531</c:v>
                </c:pt>
                <c:pt idx="280008">
                  <c:v>-54.6875</c:v>
                </c:pt>
                <c:pt idx="280009">
                  <c:v>-88.9892578</c:v>
                </c:pt>
                <c:pt idx="280010">
                  <c:v>-98.2666016</c:v>
                </c:pt>
                <c:pt idx="280011">
                  <c:v>-76.6601562</c:v>
                </c:pt>
                <c:pt idx="280012">
                  <c:v>-38.0859375</c:v>
                </c:pt>
                <c:pt idx="280013">
                  <c:v>11.8408203</c:v>
                </c:pt>
                <c:pt idx="280014">
                  <c:v>52.3681641</c:v>
                </c:pt>
                <c:pt idx="280015">
                  <c:v>90.08789059999998</c:v>
                </c:pt>
                <c:pt idx="280016">
                  <c:v>99.2431641</c:v>
                </c:pt>
                <c:pt idx="280017">
                  <c:v>81.9091797</c:v>
                </c:pt>
                <c:pt idx="280018">
                  <c:v>43.8232422</c:v>
                </c:pt>
                <c:pt idx="280019">
                  <c:v>1.22070312</c:v>
                </c:pt>
                <c:pt idx="280020">
                  <c:v>-52.2460938</c:v>
                </c:pt>
                <c:pt idx="280021">
                  <c:v>-93.6279297</c:v>
                </c:pt>
                <c:pt idx="280022">
                  <c:v>-102.050781</c:v>
                </c:pt>
                <c:pt idx="280023">
                  <c:v>-87.03613279999998</c:v>
                </c:pt>
                <c:pt idx="280024">
                  <c:v>-41.3818359</c:v>
                </c:pt>
                <c:pt idx="280025">
                  <c:v>8.544921879999997</c:v>
                </c:pt>
                <c:pt idx="280026">
                  <c:v>54.93164059999999</c:v>
                </c:pt>
                <c:pt idx="280027">
                  <c:v>86.42578119999993</c:v>
                </c:pt>
                <c:pt idx="280028">
                  <c:v>103.027344</c:v>
                </c:pt>
                <c:pt idx="280029">
                  <c:v>86.3037109</c:v>
                </c:pt>
                <c:pt idx="280030">
                  <c:v>51.39160159999999</c:v>
                </c:pt>
                <c:pt idx="280031">
                  <c:v>6.347656249999996</c:v>
                </c:pt>
                <c:pt idx="280032">
                  <c:v>-47.7294922</c:v>
                </c:pt>
                <c:pt idx="280033">
                  <c:v>-86.7919922</c:v>
                </c:pt>
                <c:pt idx="280034">
                  <c:v>-97.1679688</c:v>
                </c:pt>
                <c:pt idx="280035">
                  <c:v>-87.4023438</c:v>
                </c:pt>
                <c:pt idx="280036">
                  <c:v>-48.828125</c:v>
                </c:pt>
                <c:pt idx="280037">
                  <c:v>-2.44140625</c:v>
                </c:pt>
                <c:pt idx="280038">
                  <c:v>42.1142578</c:v>
                </c:pt>
                <c:pt idx="280039">
                  <c:v>85.8154297</c:v>
                </c:pt>
                <c:pt idx="280040">
                  <c:v>100.341797</c:v>
                </c:pt>
                <c:pt idx="280041">
                  <c:v>90.08789059999998</c:v>
                </c:pt>
                <c:pt idx="280042">
                  <c:v>51.7578125</c:v>
                </c:pt>
                <c:pt idx="280043">
                  <c:v>5.615234379999995</c:v>
                </c:pt>
                <c:pt idx="280044">
                  <c:v>-43.0908203</c:v>
                </c:pt>
                <c:pt idx="280045">
                  <c:v>-78.9794922</c:v>
                </c:pt>
                <c:pt idx="280046">
                  <c:v>-103.515625</c:v>
                </c:pt>
                <c:pt idx="280047">
                  <c:v>-89.5996094</c:v>
                </c:pt>
                <c:pt idx="280048">
                  <c:v>-60.4248047</c:v>
                </c:pt>
                <c:pt idx="280049">
                  <c:v>-14.7705078</c:v>
                </c:pt>
                <c:pt idx="280050">
                  <c:v>34.0576172</c:v>
                </c:pt>
                <c:pt idx="280051">
                  <c:v>81.5429688</c:v>
                </c:pt>
                <c:pt idx="280052">
                  <c:v>99.1210938</c:v>
                </c:pt>
                <c:pt idx="280053">
                  <c:v>90.57617190000001</c:v>
                </c:pt>
                <c:pt idx="280054">
                  <c:v>63.8427734</c:v>
                </c:pt>
                <c:pt idx="280055">
                  <c:v>13.9160156</c:v>
                </c:pt>
                <c:pt idx="280056">
                  <c:v>-43.7011719</c:v>
                </c:pt>
                <c:pt idx="280057">
                  <c:v>-76.5380859</c:v>
                </c:pt>
                <c:pt idx="280058">
                  <c:v>-95.0927734</c:v>
                </c:pt>
                <c:pt idx="280059">
                  <c:v>-96.1914062</c:v>
                </c:pt>
                <c:pt idx="280060">
                  <c:v>-62.2558594</c:v>
                </c:pt>
                <c:pt idx="280061">
                  <c:v>-16.8457031</c:v>
                </c:pt>
                <c:pt idx="280062">
                  <c:v>39.4287109</c:v>
                </c:pt>
                <c:pt idx="280063">
                  <c:v>85.6933594</c:v>
                </c:pt>
                <c:pt idx="280064">
                  <c:v>97.77832029999998</c:v>
                </c:pt>
                <c:pt idx="280065">
                  <c:v>92.6513672</c:v>
                </c:pt>
                <c:pt idx="280066">
                  <c:v>67.7490234</c:v>
                </c:pt>
                <c:pt idx="280067">
                  <c:v>18.3105469</c:v>
                </c:pt>
                <c:pt idx="280068">
                  <c:v>-28.9306641</c:v>
                </c:pt>
                <c:pt idx="280069">
                  <c:v>-76.0498047</c:v>
                </c:pt>
                <c:pt idx="280070">
                  <c:v>-95.703125</c:v>
                </c:pt>
                <c:pt idx="280071">
                  <c:v>-91.9189453</c:v>
                </c:pt>
                <c:pt idx="280072">
                  <c:v>-66.1621094</c:v>
                </c:pt>
                <c:pt idx="280073">
                  <c:v>-24.4140625</c:v>
                </c:pt>
                <c:pt idx="280074">
                  <c:v>24.6582031</c:v>
                </c:pt>
                <c:pt idx="280075">
                  <c:v>70.55664059999998</c:v>
                </c:pt>
                <c:pt idx="280076">
                  <c:v>98.9990234</c:v>
                </c:pt>
                <c:pt idx="280077">
                  <c:v>93.5058594</c:v>
                </c:pt>
                <c:pt idx="280078">
                  <c:v>59.3261719</c:v>
                </c:pt>
                <c:pt idx="280079">
                  <c:v>20.8740234</c:v>
                </c:pt>
                <c:pt idx="280080">
                  <c:v>-22.8271484</c:v>
                </c:pt>
                <c:pt idx="280081">
                  <c:v>-68.8476562</c:v>
                </c:pt>
                <c:pt idx="280082">
                  <c:v>-97.0458984</c:v>
                </c:pt>
                <c:pt idx="280083">
                  <c:v>-95.0927734</c:v>
                </c:pt>
                <c:pt idx="280084">
                  <c:v>-71.6552734</c:v>
                </c:pt>
                <c:pt idx="280085">
                  <c:v>-27.7099609</c:v>
                </c:pt>
                <c:pt idx="280086">
                  <c:v>26.4892578</c:v>
                </c:pt>
                <c:pt idx="280087">
                  <c:v>63.9648438</c:v>
                </c:pt>
                <c:pt idx="280088">
                  <c:v>91.4306641</c:v>
                </c:pt>
                <c:pt idx="280089">
                  <c:v>100.830078</c:v>
                </c:pt>
                <c:pt idx="280090">
                  <c:v>74.3408203</c:v>
                </c:pt>
                <c:pt idx="280091">
                  <c:v>33.9355469</c:v>
                </c:pt>
                <c:pt idx="280092">
                  <c:v>-11.9628906</c:v>
                </c:pt>
                <c:pt idx="280093">
                  <c:v>-62.0117188</c:v>
                </c:pt>
                <c:pt idx="280094">
                  <c:v>-90.2099609</c:v>
                </c:pt>
                <c:pt idx="280095">
                  <c:v>-98.5107422</c:v>
                </c:pt>
                <c:pt idx="280096">
                  <c:v>-80.9326172</c:v>
                </c:pt>
                <c:pt idx="280097">
                  <c:v>-37.2314453</c:v>
                </c:pt>
                <c:pt idx="280098">
                  <c:v>16.2353516</c:v>
                </c:pt>
                <c:pt idx="280099">
                  <c:v>67.13867190000001</c:v>
                </c:pt>
                <c:pt idx="280100">
                  <c:v>96.80175779999998</c:v>
                </c:pt>
                <c:pt idx="280101">
                  <c:v>96.3134766</c:v>
                </c:pt>
                <c:pt idx="280102">
                  <c:v>76.17187499999996</c:v>
                </c:pt>
                <c:pt idx="280103">
                  <c:v>35.0341797</c:v>
                </c:pt>
                <c:pt idx="280104">
                  <c:v>-14.8925781</c:v>
                </c:pt>
                <c:pt idx="280105">
                  <c:v>-54.5654297</c:v>
                </c:pt>
                <c:pt idx="280106">
                  <c:v>-85.20507809999994</c:v>
                </c:pt>
                <c:pt idx="280107">
                  <c:v>-98.9990234</c:v>
                </c:pt>
                <c:pt idx="280108">
                  <c:v>-87.4023438</c:v>
                </c:pt>
                <c:pt idx="280109">
                  <c:v>-43.8232422</c:v>
                </c:pt>
                <c:pt idx="280110">
                  <c:v>9.88769531</c:v>
                </c:pt>
                <c:pt idx="280111">
                  <c:v>56.3964844</c:v>
                </c:pt>
                <c:pt idx="280112">
                  <c:v>85.9375</c:v>
                </c:pt>
                <c:pt idx="280113">
                  <c:v>99.4873047</c:v>
                </c:pt>
                <c:pt idx="280114">
                  <c:v>83.12988279999993</c:v>
                </c:pt>
                <c:pt idx="280115">
                  <c:v>43.4570312</c:v>
                </c:pt>
                <c:pt idx="280116">
                  <c:v>-3.90625</c:v>
                </c:pt>
                <c:pt idx="280117">
                  <c:v>-48.4619141</c:v>
                </c:pt>
                <c:pt idx="280118">
                  <c:v>-89.2333984</c:v>
                </c:pt>
                <c:pt idx="280119">
                  <c:v>-94.1162109</c:v>
                </c:pt>
                <c:pt idx="280120">
                  <c:v>-83.984375</c:v>
                </c:pt>
                <c:pt idx="280121">
                  <c:v>-48.5839844</c:v>
                </c:pt>
                <c:pt idx="280122">
                  <c:v>0.854492188</c:v>
                </c:pt>
                <c:pt idx="280123">
                  <c:v>46.7529297</c:v>
                </c:pt>
                <c:pt idx="280124">
                  <c:v>90.4541016</c:v>
                </c:pt>
                <c:pt idx="280125">
                  <c:v>96.1914062</c:v>
                </c:pt>
                <c:pt idx="280126">
                  <c:v>87.890625</c:v>
                </c:pt>
                <c:pt idx="280127">
                  <c:v>58.2275391</c:v>
                </c:pt>
                <c:pt idx="280128">
                  <c:v>6.46972656</c:v>
                </c:pt>
                <c:pt idx="280129">
                  <c:v>-46.3867188</c:v>
                </c:pt>
                <c:pt idx="280130">
                  <c:v>-84.22851559999998</c:v>
                </c:pt>
                <c:pt idx="280131">
                  <c:v>-103.393555</c:v>
                </c:pt>
                <c:pt idx="280132">
                  <c:v>-89.9658203</c:v>
                </c:pt>
                <c:pt idx="280133">
                  <c:v>-56.88476559999999</c:v>
                </c:pt>
                <c:pt idx="280134">
                  <c:v>-6.835937499999997</c:v>
                </c:pt>
                <c:pt idx="280135">
                  <c:v>40.0390625</c:v>
                </c:pt>
                <c:pt idx="280136">
                  <c:v>81.4208984</c:v>
                </c:pt>
                <c:pt idx="280137">
                  <c:v>101.806641</c:v>
                </c:pt>
                <c:pt idx="280138">
                  <c:v>95.5810547</c:v>
                </c:pt>
                <c:pt idx="280139">
                  <c:v>59.4482422</c:v>
                </c:pt>
                <c:pt idx="280140">
                  <c:v>6.835937499999997</c:v>
                </c:pt>
                <c:pt idx="280141">
                  <c:v>-32.5927734</c:v>
                </c:pt>
                <c:pt idx="280142">
                  <c:v>-76.5380859</c:v>
                </c:pt>
                <c:pt idx="280143">
                  <c:v>-100.219727</c:v>
                </c:pt>
                <c:pt idx="280144">
                  <c:v>-90.4541016</c:v>
                </c:pt>
                <c:pt idx="280145">
                  <c:v>-59.5703125</c:v>
                </c:pt>
                <c:pt idx="280146">
                  <c:v>-6.71386719</c:v>
                </c:pt>
                <c:pt idx="280147">
                  <c:v>42.1142578</c:v>
                </c:pt>
                <c:pt idx="280148">
                  <c:v>72.9980469</c:v>
                </c:pt>
                <c:pt idx="280149">
                  <c:v>101.318359</c:v>
                </c:pt>
                <c:pt idx="280150">
                  <c:v>93.01757809999998</c:v>
                </c:pt>
                <c:pt idx="280151">
                  <c:v>57.1289062</c:v>
                </c:pt>
                <c:pt idx="280152">
                  <c:v>12.9394531</c:v>
                </c:pt>
                <c:pt idx="280153">
                  <c:v>-35.8886719</c:v>
                </c:pt>
                <c:pt idx="280154">
                  <c:v>-76.5380859</c:v>
                </c:pt>
                <c:pt idx="280155">
                  <c:v>-100.097656</c:v>
                </c:pt>
                <c:pt idx="280156">
                  <c:v>-102.905273</c:v>
                </c:pt>
                <c:pt idx="280157">
                  <c:v>-67.50488279999998</c:v>
                </c:pt>
                <c:pt idx="280158">
                  <c:v>-13.9160156</c:v>
                </c:pt>
                <c:pt idx="280159">
                  <c:v>34.17968749999999</c:v>
                </c:pt>
                <c:pt idx="280160">
                  <c:v>66.1621094</c:v>
                </c:pt>
                <c:pt idx="280161">
                  <c:v>97.0458984</c:v>
                </c:pt>
                <c:pt idx="280162">
                  <c:v>99.4873047</c:v>
                </c:pt>
                <c:pt idx="280163">
                  <c:v>63.3544922</c:v>
                </c:pt>
                <c:pt idx="280164">
                  <c:v>21.9726562</c:v>
                </c:pt>
                <c:pt idx="280165">
                  <c:v>-36.2548828</c:v>
                </c:pt>
                <c:pt idx="280166">
                  <c:v>-72.1435547</c:v>
                </c:pt>
                <c:pt idx="280167">
                  <c:v>-95.82519529999998</c:v>
                </c:pt>
                <c:pt idx="280168">
                  <c:v>-99.7314453</c:v>
                </c:pt>
                <c:pt idx="280169">
                  <c:v>-71.0449219</c:v>
                </c:pt>
                <c:pt idx="280170">
                  <c:v>-25.7568359</c:v>
                </c:pt>
                <c:pt idx="280171">
                  <c:v>23.8037109</c:v>
                </c:pt>
                <c:pt idx="280172">
                  <c:v>67.0166016</c:v>
                </c:pt>
                <c:pt idx="280173">
                  <c:v>97.5341797</c:v>
                </c:pt>
                <c:pt idx="280174">
                  <c:v>93.75</c:v>
                </c:pt>
                <c:pt idx="280175">
                  <c:v>74.3408203</c:v>
                </c:pt>
                <c:pt idx="280176">
                  <c:v>33.9355469</c:v>
                </c:pt>
                <c:pt idx="280177">
                  <c:v>-20.38574219999997</c:v>
                </c:pt>
                <c:pt idx="280178">
                  <c:v>-68.1152344</c:v>
                </c:pt>
                <c:pt idx="280179">
                  <c:v>-100.708008</c:v>
                </c:pt>
                <c:pt idx="280180">
                  <c:v>-94.3603516</c:v>
                </c:pt>
                <c:pt idx="280181">
                  <c:v>-70.55664059999998</c:v>
                </c:pt>
                <c:pt idx="280182">
                  <c:v>-31.25</c:v>
                </c:pt>
                <c:pt idx="280183">
                  <c:v>19.1650391</c:v>
                </c:pt>
                <c:pt idx="280184">
                  <c:v>64.9414062</c:v>
                </c:pt>
                <c:pt idx="280185">
                  <c:v>94.97070309999998</c:v>
                </c:pt>
                <c:pt idx="280186">
                  <c:v>101.074219</c:v>
                </c:pt>
                <c:pt idx="280187">
                  <c:v>76.5380859</c:v>
                </c:pt>
                <c:pt idx="280188">
                  <c:v>41.9921875</c:v>
                </c:pt>
                <c:pt idx="280189">
                  <c:v>-12.2070312</c:v>
                </c:pt>
                <c:pt idx="280190">
                  <c:v>-55.6640625</c:v>
                </c:pt>
                <c:pt idx="280191">
                  <c:v>-87.6464844</c:v>
                </c:pt>
                <c:pt idx="280192">
                  <c:v>-94.97070309999998</c:v>
                </c:pt>
                <c:pt idx="280193">
                  <c:v>-73.85253909999996</c:v>
                </c:pt>
                <c:pt idx="280194">
                  <c:v>-38.0859375</c:v>
                </c:pt>
                <c:pt idx="280195">
                  <c:v>9.765625</c:v>
                </c:pt>
                <c:pt idx="280196">
                  <c:v>61.5234375</c:v>
                </c:pt>
                <c:pt idx="280197">
                  <c:v>102.539062</c:v>
                </c:pt>
                <c:pt idx="280198">
                  <c:v>100.463867</c:v>
                </c:pt>
                <c:pt idx="280199">
                  <c:v>79.8339844</c:v>
                </c:pt>
                <c:pt idx="280200">
                  <c:v>36.2548828</c:v>
                </c:pt>
                <c:pt idx="280201">
                  <c:v>-7.812499999999997</c:v>
                </c:pt>
                <c:pt idx="280202">
                  <c:v>-55.2978516</c:v>
                </c:pt>
                <c:pt idx="280203">
                  <c:v>-89.7216797</c:v>
                </c:pt>
                <c:pt idx="280204">
                  <c:v>-101.68457</c:v>
                </c:pt>
                <c:pt idx="280205">
                  <c:v>-86.42578119999993</c:v>
                </c:pt>
                <c:pt idx="280206">
                  <c:v>-43.4570312</c:v>
                </c:pt>
                <c:pt idx="280207">
                  <c:v>2.80761719</c:v>
                </c:pt>
                <c:pt idx="280208">
                  <c:v>54.93164059999999</c:v>
                </c:pt>
                <c:pt idx="280209">
                  <c:v>83.984375</c:v>
                </c:pt>
                <c:pt idx="280210">
                  <c:v>90.82031249999996</c:v>
                </c:pt>
                <c:pt idx="280211">
                  <c:v>88.0126953</c:v>
                </c:pt>
                <c:pt idx="280212">
                  <c:v>49.9267578</c:v>
                </c:pt>
                <c:pt idx="280213">
                  <c:v>-0.366210938</c:v>
                </c:pt>
                <c:pt idx="280214">
                  <c:v>-46.9970703</c:v>
                </c:pt>
                <c:pt idx="280215">
                  <c:v>-86.6699219</c:v>
                </c:pt>
                <c:pt idx="280216">
                  <c:v>-105.102539</c:v>
                </c:pt>
                <c:pt idx="280217">
                  <c:v>-94.3603516</c:v>
                </c:pt>
                <c:pt idx="280218">
                  <c:v>-55.2978516</c:v>
                </c:pt>
                <c:pt idx="280219">
                  <c:v>-4.27246094</c:v>
                </c:pt>
                <c:pt idx="280220">
                  <c:v>50.6591797</c:v>
                </c:pt>
                <c:pt idx="280221">
                  <c:v>85.6933594</c:v>
                </c:pt>
                <c:pt idx="280222">
                  <c:v>94.7265625</c:v>
                </c:pt>
                <c:pt idx="280223">
                  <c:v>86.18164059999998</c:v>
                </c:pt>
                <c:pt idx="280224">
                  <c:v>55.0537109</c:v>
                </c:pt>
                <c:pt idx="280225">
                  <c:v>7.812499999999997</c:v>
                </c:pt>
                <c:pt idx="280226">
                  <c:v>-48.7060547</c:v>
                </c:pt>
                <c:pt idx="280227">
                  <c:v>-81.17675779999993</c:v>
                </c:pt>
                <c:pt idx="280228">
                  <c:v>-93.01757809999998</c:v>
                </c:pt>
                <c:pt idx="280229">
                  <c:v>-86.9140625</c:v>
                </c:pt>
                <c:pt idx="280230">
                  <c:v>-57.8613281</c:v>
                </c:pt>
                <c:pt idx="280231">
                  <c:v>-6.46972656</c:v>
                </c:pt>
                <c:pt idx="280232">
                  <c:v>43.9453125</c:v>
                </c:pt>
                <c:pt idx="280233">
                  <c:v>84.3505859</c:v>
                </c:pt>
                <c:pt idx="280234">
                  <c:v>97.5341797</c:v>
                </c:pt>
                <c:pt idx="280235">
                  <c:v>88.0126953</c:v>
                </c:pt>
                <c:pt idx="280236">
                  <c:v>61.15722659999999</c:v>
                </c:pt>
                <c:pt idx="280237">
                  <c:v>12.9394531</c:v>
                </c:pt>
                <c:pt idx="280238">
                  <c:v>-40.1611328</c:v>
                </c:pt>
                <c:pt idx="280239">
                  <c:v>-76.9042969</c:v>
                </c:pt>
                <c:pt idx="280240">
                  <c:v>-100.463867</c:v>
                </c:pt>
                <c:pt idx="280241">
                  <c:v>-91.796875</c:v>
                </c:pt>
                <c:pt idx="280242">
                  <c:v>-64.0869141</c:v>
                </c:pt>
                <c:pt idx="280243">
                  <c:v>-9.52148438</c:v>
                </c:pt>
                <c:pt idx="280244">
                  <c:v>36.9873047</c:v>
                </c:pt>
                <c:pt idx="280245">
                  <c:v>81.5429688</c:v>
                </c:pt>
                <c:pt idx="280246">
                  <c:v>99.7314453</c:v>
                </c:pt>
                <c:pt idx="280247">
                  <c:v>87.2802734</c:v>
                </c:pt>
                <c:pt idx="280248">
                  <c:v>59.6923828</c:v>
                </c:pt>
                <c:pt idx="280249">
                  <c:v>24.6582031</c:v>
                </c:pt>
                <c:pt idx="280250">
                  <c:v>-35.15625</c:v>
                </c:pt>
                <c:pt idx="280251">
                  <c:v>-72.87597659999993</c:v>
                </c:pt>
                <c:pt idx="280252">
                  <c:v>-92.2851562</c:v>
                </c:pt>
                <c:pt idx="280253">
                  <c:v>-92.1630859</c:v>
                </c:pt>
                <c:pt idx="280254">
                  <c:v>-67.0166016</c:v>
                </c:pt>
                <c:pt idx="280255">
                  <c:v>-21.7285156</c:v>
                </c:pt>
                <c:pt idx="280256">
                  <c:v>31.1279297</c:v>
                </c:pt>
                <c:pt idx="280257">
                  <c:v>74.9511719</c:v>
                </c:pt>
                <c:pt idx="280258">
                  <c:v>99.4873047</c:v>
                </c:pt>
                <c:pt idx="280259">
                  <c:v>90.33203119999993</c:v>
                </c:pt>
                <c:pt idx="280260">
                  <c:v>62.0117188</c:v>
                </c:pt>
                <c:pt idx="280261">
                  <c:v>23.5595703</c:v>
                </c:pt>
                <c:pt idx="280262">
                  <c:v>-24.6582031</c:v>
                </c:pt>
                <c:pt idx="280263">
                  <c:v>-66.0400391</c:v>
                </c:pt>
                <c:pt idx="280264">
                  <c:v>-89.5996094</c:v>
                </c:pt>
                <c:pt idx="280265">
                  <c:v>-94.97070309999998</c:v>
                </c:pt>
                <c:pt idx="280266">
                  <c:v>-68.7255859</c:v>
                </c:pt>
                <c:pt idx="280267">
                  <c:v>-21.2402344</c:v>
                </c:pt>
                <c:pt idx="280268">
                  <c:v>25.7568359</c:v>
                </c:pt>
                <c:pt idx="280269">
                  <c:v>70.1904297</c:v>
                </c:pt>
                <c:pt idx="280270">
                  <c:v>96.92382809999998</c:v>
                </c:pt>
                <c:pt idx="280271">
                  <c:v>93.5058594</c:v>
                </c:pt>
                <c:pt idx="280272">
                  <c:v>73.1201172</c:v>
                </c:pt>
                <c:pt idx="280273">
                  <c:v>30.6396484</c:v>
                </c:pt>
                <c:pt idx="280274">
                  <c:v>-19.7753906</c:v>
                </c:pt>
                <c:pt idx="280275">
                  <c:v>-57.7392578</c:v>
                </c:pt>
                <c:pt idx="280276">
                  <c:v>-98.63281249999996</c:v>
                </c:pt>
                <c:pt idx="280277">
                  <c:v>-105.224609</c:v>
                </c:pt>
                <c:pt idx="280278">
                  <c:v>-81.0546875</c:v>
                </c:pt>
                <c:pt idx="280279">
                  <c:v>-31.0058594</c:v>
                </c:pt>
                <c:pt idx="280280">
                  <c:v>24.6582031</c:v>
                </c:pt>
                <c:pt idx="280281">
                  <c:v>66.40625</c:v>
                </c:pt>
                <c:pt idx="280282">
                  <c:v>96.92382809999998</c:v>
                </c:pt>
                <c:pt idx="280283">
                  <c:v>98.5107422</c:v>
                </c:pt>
                <c:pt idx="280284">
                  <c:v>77.8808594</c:v>
                </c:pt>
                <c:pt idx="280285">
                  <c:v>33.3251953</c:v>
                </c:pt>
                <c:pt idx="280286">
                  <c:v>-22.4609375</c:v>
                </c:pt>
                <c:pt idx="280287">
                  <c:v>-67.2607422</c:v>
                </c:pt>
                <c:pt idx="280288">
                  <c:v>-89.7216797</c:v>
                </c:pt>
                <c:pt idx="280289">
                  <c:v>-98.75488279999998</c:v>
                </c:pt>
                <c:pt idx="280290">
                  <c:v>-79.9560547</c:v>
                </c:pt>
                <c:pt idx="280291">
                  <c:v>-41.7480469</c:v>
                </c:pt>
                <c:pt idx="280292">
                  <c:v>3.54003906</c:v>
                </c:pt>
                <c:pt idx="280293">
                  <c:v>56.5185547</c:v>
                </c:pt>
                <c:pt idx="280294">
                  <c:v>93.87207029999993</c:v>
                </c:pt>
                <c:pt idx="280295">
                  <c:v>96.80175779999998</c:v>
                </c:pt>
                <c:pt idx="280296">
                  <c:v>77.0263672</c:v>
                </c:pt>
                <c:pt idx="280297">
                  <c:v>43.9453125</c:v>
                </c:pt>
                <c:pt idx="280298">
                  <c:v>-12.9394531</c:v>
                </c:pt>
                <c:pt idx="280299">
                  <c:v>-55.0537109</c:v>
                </c:pt>
                <c:pt idx="280300">
                  <c:v>-90.2099609</c:v>
                </c:pt>
                <c:pt idx="280301">
                  <c:v>-103.027344</c:v>
                </c:pt>
                <c:pt idx="280302">
                  <c:v>-80.68847659999993</c:v>
                </c:pt>
                <c:pt idx="280303">
                  <c:v>-48.3398438</c:v>
                </c:pt>
                <c:pt idx="280304">
                  <c:v>-2.31933594</c:v>
                </c:pt>
                <c:pt idx="280305">
                  <c:v>52.9785156</c:v>
                </c:pt>
                <c:pt idx="280306">
                  <c:v>83.6181641</c:v>
                </c:pt>
                <c:pt idx="280307">
                  <c:v>92.89550779999998</c:v>
                </c:pt>
                <c:pt idx="280308">
                  <c:v>79.8339844</c:v>
                </c:pt>
                <c:pt idx="280309">
                  <c:v>46.9970703</c:v>
                </c:pt>
                <c:pt idx="280310">
                  <c:v>8.30078125</c:v>
                </c:pt>
                <c:pt idx="280311">
                  <c:v>-51.0253906</c:v>
                </c:pt>
                <c:pt idx="280312">
                  <c:v>-92.1630859</c:v>
                </c:pt>
                <c:pt idx="280313">
                  <c:v>-92.5292969</c:v>
                </c:pt>
                <c:pt idx="280314">
                  <c:v>-82.5195312</c:v>
                </c:pt>
                <c:pt idx="280315">
                  <c:v>-48.5839844</c:v>
                </c:pt>
                <c:pt idx="280316">
                  <c:v>0.610351562</c:v>
                </c:pt>
                <c:pt idx="280317">
                  <c:v>49.80468749999996</c:v>
                </c:pt>
                <c:pt idx="280318">
                  <c:v>83.7402344</c:v>
                </c:pt>
                <c:pt idx="280319">
                  <c:v>95.703125</c:v>
                </c:pt>
                <c:pt idx="280320">
                  <c:v>85.3271484</c:v>
                </c:pt>
                <c:pt idx="280321">
                  <c:v>57.1289062</c:v>
                </c:pt>
                <c:pt idx="280322">
                  <c:v>7.20214844</c:v>
                </c:pt>
                <c:pt idx="280323">
                  <c:v>-44.3115234</c:v>
                </c:pt>
                <c:pt idx="280324">
                  <c:v>-86.05957029999998</c:v>
                </c:pt>
                <c:pt idx="280325">
                  <c:v>-107.788086</c:v>
                </c:pt>
                <c:pt idx="280326">
                  <c:v>-100.463867</c:v>
                </c:pt>
                <c:pt idx="280327">
                  <c:v>-53.7109375</c:v>
                </c:pt>
                <c:pt idx="280328">
                  <c:v>-13.7939453</c:v>
                </c:pt>
                <c:pt idx="280329">
                  <c:v>29.9072266</c:v>
                </c:pt>
                <c:pt idx="280330">
                  <c:v>77.14843749999996</c:v>
                </c:pt>
                <c:pt idx="280331">
                  <c:v>98.0224609</c:v>
                </c:pt>
                <c:pt idx="280332">
                  <c:v>95.3369141</c:v>
                </c:pt>
                <c:pt idx="280333">
                  <c:v>58.7158203</c:v>
                </c:pt>
                <c:pt idx="280334">
                  <c:v>11.2304688</c:v>
                </c:pt>
                <c:pt idx="280335">
                  <c:v>-37.2314453</c:v>
                </c:pt>
                <c:pt idx="280336">
                  <c:v>-79.7119141</c:v>
                </c:pt>
                <c:pt idx="280337">
                  <c:v>-102.172852</c:v>
                </c:pt>
                <c:pt idx="280338">
                  <c:v>-89.9658203</c:v>
                </c:pt>
                <c:pt idx="280339">
                  <c:v>-61.0351562</c:v>
                </c:pt>
                <c:pt idx="280340">
                  <c:v>-19.0429688</c:v>
                </c:pt>
                <c:pt idx="280341">
                  <c:v>36.2548828</c:v>
                </c:pt>
                <c:pt idx="280342">
                  <c:v>77.63671879999995</c:v>
                </c:pt>
                <c:pt idx="280343">
                  <c:v>95.703125</c:v>
                </c:pt>
                <c:pt idx="280344">
                  <c:v>90.2099609</c:v>
                </c:pt>
                <c:pt idx="280345">
                  <c:v>65.3076172</c:v>
                </c:pt>
                <c:pt idx="280346">
                  <c:v>19.8974609</c:v>
                </c:pt>
                <c:pt idx="280347">
                  <c:v>-28.9306641</c:v>
                </c:pt>
                <c:pt idx="280348">
                  <c:v>-70.0683594</c:v>
                </c:pt>
                <c:pt idx="280349">
                  <c:v>-94.84863279999998</c:v>
                </c:pt>
                <c:pt idx="280350">
                  <c:v>-88.2568359</c:v>
                </c:pt>
                <c:pt idx="280351">
                  <c:v>-67.62695309999998</c:v>
                </c:pt>
                <c:pt idx="280352">
                  <c:v>-23.0712891</c:v>
                </c:pt>
                <c:pt idx="280353">
                  <c:v>29.7851562</c:v>
                </c:pt>
                <c:pt idx="280354">
                  <c:v>77.39257809999994</c:v>
                </c:pt>
                <c:pt idx="280355">
                  <c:v>103.881836</c:v>
                </c:pt>
                <c:pt idx="280356">
                  <c:v>97.2900391</c:v>
                </c:pt>
                <c:pt idx="280357">
                  <c:v>67.9931641</c:v>
                </c:pt>
                <c:pt idx="280358">
                  <c:v>26.8554688</c:v>
                </c:pt>
                <c:pt idx="280359">
                  <c:v>-24.6582031</c:v>
                </c:pt>
                <c:pt idx="280360">
                  <c:v>-65.9179688</c:v>
                </c:pt>
                <c:pt idx="280361">
                  <c:v>-91.1865234</c:v>
                </c:pt>
                <c:pt idx="280362">
                  <c:v>-89.2333984</c:v>
                </c:pt>
                <c:pt idx="280363">
                  <c:v>-72.50976559999998</c:v>
                </c:pt>
                <c:pt idx="280364">
                  <c:v>-25.2685547</c:v>
                </c:pt>
                <c:pt idx="280365">
                  <c:v>24.2919922</c:v>
                </c:pt>
                <c:pt idx="280366">
                  <c:v>68.1152344</c:v>
                </c:pt>
                <c:pt idx="280367">
                  <c:v>94.97070309999998</c:v>
                </c:pt>
                <c:pt idx="280368">
                  <c:v>98.38867190000001</c:v>
                </c:pt>
                <c:pt idx="280369">
                  <c:v>73.2421875</c:v>
                </c:pt>
                <c:pt idx="280370">
                  <c:v>35.15625</c:v>
                </c:pt>
                <c:pt idx="280371">
                  <c:v>-19.1650391</c:v>
                </c:pt>
                <c:pt idx="280372">
                  <c:v>-66.52832029999998</c:v>
                </c:pt>
                <c:pt idx="280373">
                  <c:v>-92.0410156</c:v>
                </c:pt>
                <c:pt idx="280374">
                  <c:v>-94.97070309999998</c:v>
                </c:pt>
                <c:pt idx="280375">
                  <c:v>-82.88574219999992</c:v>
                </c:pt>
                <c:pt idx="280376">
                  <c:v>-32.9589844</c:v>
                </c:pt>
                <c:pt idx="280377">
                  <c:v>12.6953125</c:v>
                </c:pt>
                <c:pt idx="280378">
                  <c:v>60.546875</c:v>
                </c:pt>
                <c:pt idx="280379">
                  <c:v>91.9189453</c:v>
                </c:pt>
                <c:pt idx="280380">
                  <c:v>91.4306641</c:v>
                </c:pt>
                <c:pt idx="280381">
                  <c:v>77.63671879999995</c:v>
                </c:pt>
                <c:pt idx="280382">
                  <c:v>34.3017578</c:v>
                </c:pt>
                <c:pt idx="280383">
                  <c:v>-16.8457031</c:v>
                </c:pt>
                <c:pt idx="280384">
                  <c:v>-58.59375</c:v>
                </c:pt>
                <c:pt idx="280385">
                  <c:v>-78.9794922</c:v>
                </c:pt>
                <c:pt idx="280386">
                  <c:v>-92.5292969</c:v>
                </c:pt>
                <c:pt idx="280387">
                  <c:v>-79.5898438</c:v>
                </c:pt>
                <c:pt idx="280388">
                  <c:v>-39.4287109</c:v>
                </c:pt>
                <c:pt idx="280389">
                  <c:v>12.3291016</c:v>
                </c:pt>
                <c:pt idx="280390">
                  <c:v>53.34472659999999</c:v>
                </c:pt>
                <c:pt idx="280391">
                  <c:v>85.8154297</c:v>
                </c:pt>
                <c:pt idx="280392">
                  <c:v>98.87695309999998</c:v>
                </c:pt>
                <c:pt idx="280393">
                  <c:v>82.27539059999994</c:v>
                </c:pt>
                <c:pt idx="280394">
                  <c:v>47.4853516</c:v>
                </c:pt>
                <c:pt idx="280395">
                  <c:v>-2.9296875</c:v>
                </c:pt>
                <c:pt idx="280396">
                  <c:v>-54.0771484</c:v>
                </c:pt>
                <c:pt idx="280397">
                  <c:v>-89.84375</c:v>
                </c:pt>
                <c:pt idx="280398">
                  <c:v>-95.703125</c:v>
                </c:pt>
                <c:pt idx="280399">
                  <c:v>-81.4208984</c:v>
                </c:pt>
                <c:pt idx="280400">
                  <c:v>-51.0253906</c:v>
                </c:pt>
                <c:pt idx="280401">
                  <c:v>0.732421875</c:v>
                </c:pt>
                <c:pt idx="280402">
                  <c:v>53.7109375</c:v>
                </c:pt>
                <c:pt idx="280403">
                  <c:v>86.18164059999998</c:v>
                </c:pt>
                <c:pt idx="280404">
                  <c:v>99.4873047</c:v>
                </c:pt>
                <c:pt idx="280405">
                  <c:v>85.20507809999994</c:v>
                </c:pt>
                <c:pt idx="280406">
                  <c:v>46.9970703</c:v>
                </c:pt>
                <c:pt idx="280407">
                  <c:v>-3.78417969</c:v>
                </c:pt>
                <c:pt idx="280408">
                  <c:v>-49.0722656</c:v>
                </c:pt>
                <c:pt idx="280409">
                  <c:v>-88.0126953</c:v>
                </c:pt>
                <c:pt idx="280410">
                  <c:v>-103.759766</c:v>
                </c:pt>
                <c:pt idx="280411">
                  <c:v>-89.9658203</c:v>
                </c:pt>
                <c:pt idx="280412">
                  <c:v>-51.0253906</c:v>
                </c:pt>
                <c:pt idx="280413">
                  <c:v>0.366210938</c:v>
                </c:pt>
                <c:pt idx="280414">
                  <c:v>43.9453125</c:v>
                </c:pt>
                <c:pt idx="280415">
                  <c:v>78.9794922</c:v>
                </c:pt>
                <c:pt idx="280416">
                  <c:v>97.90039059999998</c:v>
                </c:pt>
                <c:pt idx="280417">
                  <c:v>87.03613279999998</c:v>
                </c:pt>
                <c:pt idx="280418">
                  <c:v>56.5185547</c:v>
                </c:pt>
                <c:pt idx="280419">
                  <c:v>1.70898438</c:v>
                </c:pt>
                <c:pt idx="280420">
                  <c:v>-51.39160159999999</c:v>
                </c:pt>
                <c:pt idx="280421">
                  <c:v>-87.5244141</c:v>
                </c:pt>
                <c:pt idx="280422">
                  <c:v>-94.7265625</c:v>
                </c:pt>
                <c:pt idx="280423">
                  <c:v>-93.5058594</c:v>
                </c:pt>
                <c:pt idx="280424">
                  <c:v>-60.4248047</c:v>
                </c:pt>
                <c:pt idx="280425">
                  <c:v>-15.0146484</c:v>
                </c:pt>
                <c:pt idx="280426">
                  <c:v>38.8183594</c:v>
                </c:pt>
                <c:pt idx="280427">
                  <c:v>80.5664062</c:v>
                </c:pt>
                <c:pt idx="280428">
                  <c:v>103.881836</c:v>
                </c:pt>
                <c:pt idx="280429">
                  <c:v>90.6982422</c:v>
                </c:pt>
                <c:pt idx="280430">
                  <c:v>47.9736328</c:v>
                </c:pt>
                <c:pt idx="280431">
                  <c:v>9.155273439999998</c:v>
                </c:pt>
                <c:pt idx="280432">
                  <c:v>-36.3769531</c:v>
                </c:pt>
                <c:pt idx="280433">
                  <c:v>-82.3974609</c:v>
                </c:pt>
                <c:pt idx="280434">
                  <c:v>-93.87207029999993</c:v>
                </c:pt>
                <c:pt idx="280435">
                  <c:v>-91.796875</c:v>
                </c:pt>
                <c:pt idx="280436">
                  <c:v>-62.7441406</c:v>
                </c:pt>
                <c:pt idx="280437">
                  <c:v>-13.3056641</c:v>
                </c:pt>
                <c:pt idx="280438">
                  <c:v>34.4238281</c:v>
                </c:pt>
                <c:pt idx="280439">
                  <c:v>69.9462891</c:v>
                </c:pt>
                <c:pt idx="280440">
                  <c:v>95.3369141</c:v>
                </c:pt>
                <c:pt idx="280441">
                  <c:v>95.3369141</c:v>
                </c:pt>
                <c:pt idx="280442">
                  <c:v>64.6972656</c:v>
                </c:pt>
                <c:pt idx="280443">
                  <c:v>20.9960938</c:v>
                </c:pt>
                <c:pt idx="280444">
                  <c:v>-27.9541016</c:v>
                </c:pt>
                <c:pt idx="280445">
                  <c:v>-72.9980469</c:v>
                </c:pt>
                <c:pt idx="280446">
                  <c:v>-97.2900391</c:v>
                </c:pt>
                <c:pt idx="280447">
                  <c:v>-96.1914062</c:v>
                </c:pt>
                <c:pt idx="280448">
                  <c:v>-69.45800779999998</c:v>
                </c:pt>
                <c:pt idx="280449">
                  <c:v>-15.2587891</c:v>
                </c:pt>
                <c:pt idx="280450">
                  <c:v>27.8320312</c:v>
                </c:pt>
                <c:pt idx="280451">
                  <c:v>69.7021484</c:v>
                </c:pt>
                <c:pt idx="280452">
                  <c:v>93.5058594</c:v>
                </c:pt>
                <c:pt idx="280453">
                  <c:v>94.3603516</c:v>
                </c:pt>
                <c:pt idx="280454">
                  <c:v>68.9697266</c:v>
                </c:pt>
                <c:pt idx="280455">
                  <c:v>29.0527344</c:v>
                </c:pt>
                <c:pt idx="280456">
                  <c:v>-19.53125</c:v>
                </c:pt>
                <c:pt idx="280457">
                  <c:v>-70.1904297</c:v>
                </c:pt>
                <c:pt idx="280458">
                  <c:v>-98.0224609</c:v>
                </c:pt>
                <c:pt idx="280459">
                  <c:v>-101.074219</c:v>
                </c:pt>
                <c:pt idx="280460">
                  <c:v>-66.8945312</c:v>
                </c:pt>
                <c:pt idx="280461">
                  <c:v>-27.4658203</c:v>
                </c:pt>
                <c:pt idx="280462">
                  <c:v>17.0898438</c:v>
                </c:pt>
                <c:pt idx="280463">
                  <c:v>65.18554690000001</c:v>
                </c:pt>
                <c:pt idx="280464">
                  <c:v>100.463867</c:v>
                </c:pt>
                <c:pt idx="280465">
                  <c:v>98.38867190000001</c:v>
                </c:pt>
                <c:pt idx="280466">
                  <c:v>76.7822266</c:v>
                </c:pt>
                <c:pt idx="280467">
                  <c:v>32.4707031</c:v>
                </c:pt>
                <c:pt idx="280468">
                  <c:v>-17.578125</c:v>
                </c:pt>
                <c:pt idx="280469">
                  <c:v>-63.7207031</c:v>
                </c:pt>
                <c:pt idx="280470">
                  <c:v>-93.9941406</c:v>
                </c:pt>
                <c:pt idx="280471">
                  <c:v>-95.2148438</c:v>
                </c:pt>
                <c:pt idx="280472">
                  <c:v>-74.3408203</c:v>
                </c:pt>
                <c:pt idx="280473">
                  <c:v>-32.3486328</c:v>
                </c:pt>
                <c:pt idx="280474">
                  <c:v>15.8691406</c:v>
                </c:pt>
                <c:pt idx="280475">
                  <c:v>56.88476559999999</c:v>
                </c:pt>
                <c:pt idx="280476">
                  <c:v>88.37890619999993</c:v>
                </c:pt>
                <c:pt idx="280477">
                  <c:v>96.0693359</c:v>
                </c:pt>
                <c:pt idx="280478">
                  <c:v>82.27539059999994</c:v>
                </c:pt>
                <c:pt idx="280479">
                  <c:v>34.9121094</c:v>
                </c:pt>
                <c:pt idx="280480">
                  <c:v>-17.4560547</c:v>
                </c:pt>
                <c:pt idx="280481">
                  <c:v>-55.4199219</c:v>
                </c:pt>
                <c:pt idx="280482">
                  <c:v>-90.4541016</c:v>
                </c:pt>
                <c:pt idx="280483">
                  <c:v>-100.463867</c:v>
                </c:pt>
                <c:pt idx="280484">
                  <c:v>-78.9794922</c:v>
                </c:pt>
                <c:pt idx="280485">
                  <c:v>-39.5507812</c:v>
                </c:pt>
                <c:pt idx="280486">
                  <c:v>7.69042969</c:v>
                </c:pt>
                <c:pt idx="280487">
                  <c:v>51.7578125</c:v>
                </c:pt>
                <c:pt idx="280488">
                  <c:v>88.8671875</c:v>
                </c:pt>
                <c:pt idx="280489">
                  <c:v>103.393555</c:v>
                </c:pt>
                <c:pt idx="280490">
                  <c:v>82.15332029999998</c:v>
                </c:pt>
                <c:pt idx="280491">
                  <c:v>47.7294922</c:v>
                </c:pt>
                <c:pt idx="280492">
                  <c:v>-3.41796875</c:v>
                </c:pt>
                <c:pt idx="280493">
                  <c:v>-55.6640625</c:v>
                </c:pt>
                <c:pt idx="280494">
                  <c:v>-87.03613279999998</c:v>
                </c:pt>
                <c:pt idx="280495">
                  <c:v>-97.5341797</c:v>
                </c:pt>
                <c:pt idx="280496">
                  <c:v>-86.7919922</c:v>
                </c:pt>
                <c:pt idx="280497">
                  <c:v>-42.7246094</c:v>
                </c:pt>
                <c:pt idx="280498">
                  <c:v>0.244140625</c:v>
                </c:pt>
                <c:pt idx="280499">
                  <c:v>49.4384766</c:v>
                </c:pt>
                <c:pt idx="280500">
                  <c:v>85.5712891</c:v>
                </c:pt>
                <c:pt idx="280501">
                  <c:v>97.65625</c:v>
                </c:pt>
                <c:pt idx="280502">
                  <c:v>90.57617190000001</c:v>
                </c:pt>
                <c:pt idx="280503">
                  <c:v>48.3398438</c:v>
                </c:pt>
                <c:pt idx="280504">
                  <c:v>2.9296875</c:v>
                </c:pt>
                <c:pt idx="280505">
                  <c:v>-46.6308594</c:v>
                </c:pt>
                <c:pt idx="280506">
                  <c:v>-82.88574219999992</c:v>
                </c:pt>
                <c:pt idx="280507">
                  <c:v>-100.341797</c:v>
                </c:pt>
                <c:pt idx="280508">
                  <c:v>-93.38378909999996</c:v>
                </c:pt>
                <c:pt idx="280509">
                  <c:v>-64.453125</c:v>
                </c:pt>
                <c:pt idx="280510">
                  <c:v>-8.178710939999998</c:v>
                </c:pt>
                <c:pt idx="280511">
                  <c:v>41.6259766</c:v>
                </c:pt>
                <c:pt idx="280512">
                  <c:v>79.1015625</c:v>
                </c:pt>
                <c:pt idx="280513">
                  <c:v>103.027344</c:v>
                </c:pt>
                <c:pt idx="280514">
                  <c:v>86.05957029999998</c:v>
                </c:pt>
                <c:pt idx="280515">
                  <c:v>46.3867188</c:v>
                </c:pt>
                <c:pt idx="280516">
                  <c:v>7.56835938</c:v>
                </c:pt>
                <c:pt idx="280517">
                  <c:v>-32.4707031</c:v>
                </c:pt>
                <c:pt idx="280518">
                  <c:v>-83.6181641</c:v>
                </c:pt>
                <c:pt idx="280519">
                  <c:v>-99.7314453</c:v>
                </c:pt>
                <c:pt idx="280520">
                  <c:v>-89.84375</c:v>
                </c:pt>
                <c:pt idx="280521">
                  <c:v>-58.2275391</c:v>
                </c:pt>
                <c:pt idx="280522">
                  <c:v>-9.64355469</c:v>
                </c:pt>
                <c:pt idx="280523">
                  <c:v>41.6259766</c:v>
                </c:pt>
                <c:pt idx="280524">
                  <c:v>82.3974609</c:v>
                </c:pt>
                <c:pt idx="280525">
                  <c:v>95.3369141</c:v>
                </c:pt>
                <c:pt idx="280526">
                  <c:v>90.08789059999998</c:v>
                </c:pt>
                <c:pt idx="280527">
                  <c:v>61.5234375</c:v>
                </c:pt>
                <c:pt idx="280528">
                  <c:v>13.671875</c:v>
                </c:pt>
                <c:pt idx="280529">
                  <c:v>-35.5224609</c:v>
                </c:pt>
                <c:pt idx="280530">
                  <c:v>-74.9511719</c:v>
                </c:pt>
                <c:pt idx="280531">
                  <c:v>-99.1210938</c:v>
                </c:pt>
                <c:pt idx="280532">
                  <c:v>-96.3134766</c:v>
                </c:pt>
                <c:pt idx="280533">
                  <c:v>-62.1337891</c:v>
                </c:pt>
                <c:pt idx="280534">
                  <c:v>-13.0615234</c:v>
                </c:pt>
                <c:pt idx="280535">
                  <c:v>35.15625</c:v>
                </c:pt>
                <c:pt idx="280536">
                  <c:v>77.27050779999998</c:v>
                </c:pt>
                <c:pt idx="280537">
                  <c:v>100.830078</c:v>
                </c:pt>
                <c:pt idx="280538">
                  <c:v>100.952148</c:v>
                </c:pt>
                <c:pt idx="280539">
                  <c:v>66.40625</c:v>
                </c:pt>
                <c:pt idx="280540">
                  <c:v>21.7285156</c:v>
                </c:pt>
                <c:pt idx="280541">
                  <c:v>-29.4189453</c:v>
                </c:pt>
                <c:pt idx="280542">
                  <c:v>-75.6835938</c:v>
                </c:pt>
                <c:pt idx="280543">
                  <c:v>-95.703125</c:v>
                </c:pt>
                <c:pt idx="280544">
                  <c:v>-96.67968749999996</c:v>
                </c:pt>
                <c:pt idx="280545">
                  <c:v>-69.33593749999996</c:v>
                </c:pt>
                <c:pt idx="280546">
                  <c:v>-23.1933594</c:v>
                </c:pt>
                <c:pt idx="280547">
                  <c:v>26.7333984</c:v>
                </c:pt>
                <c:pt idx="280548">
                  <c:v>66.65039059999994</c:v>
                </c:pt>
                <c:pt idx="280549">
                  <c:v>90.82031249999996</c:v>
                </c:pt>
                <c:pt idx="280550">
                  <c:v>93.6279297</c:v>
                </c:pt>
                <c:pt idx="280551">
                  <c:v>75.4394531</c:v>
                </c:pt>
                <c:pt idx="280552">
                  <c:v>31.98242189999997</c:v>
                </c:pt>
                <c:pt idx="280553">
                  <c:v>-29.0527344</c:v>
                </c:pt>
                <c:pt idx="280554">
                  <c:v>-73.3642578</c:v>
                </c:pt>
                <c:pt idx="280555">
                  <c:v>-92.2851562</c:v>
                </c:pt>
                <c:pt idx="280556">
                  <c:v>-89.9658203</c:v>
                </c:pt>
                <c:pt idx="280557">
                  <c:v>-67.38281249999996</c:v>
                </c:pt>
                <c:pt idx="280558">
                  <c:v>-26.8554688</c:v>
                </c:pt>
                <c:pt idx="280559">
                  <c:v>25.1464844</c:v>
                </c:pt>
                <c:pt idx="280560">
                  <c:v>63.8427734</c:v>
                </c:pt>
                <c:pt idx="280561">
                  <c:v>90.57617190000001</c:v>
                </c:pt>
                <c:pt idx="280562">
                  <c:v>90.6982422</c:v>
                </c:pt>
                <c:pt idx="280563">
                  <c:v>77.75878909999996</c:v>
                </c:pt>
                <c:pt idx="280564">
                  <c:v>39.0625</c:v>
                </c:pt>
                <c:pt idx="280565">
                  <c:v>-15.8691406</c:v>
                </c:pt>
                <c:pt idx="280566">
                  <c:v>-66.52832029999998</c:v>
                </c:pt>
                <c:pt idx="280567">
                  <c:v>-96.5576172</c:v>
                </c:pt>
                <c:pt idx="280568">
                  <c:v>-98.0224609</c:v>
                </c:pt>
                <c:pt idx="280569">
                  <c:v>-80.5664062</c:v>
                </c:pt>
                <c:pt idx="280570">
                  <c:v>-32.5927734</c:v>
                </c:pt>
                <c:pt idx="280571">
                  <c:v>12.2070312</c:v>
                </c:pt>
                <c:pt idx="280572">
                  <c:v>59.5703125</c:v>
                </c:pt>
                <c:pt idx="280573">
                  <c:v>90.82031249999996</c:v>
                </c:pt>
                <c:pt idx="280574">
                  <c:v>96.92382809999998</c:v>
                </c:pt>
                <c:pt idx="280575">
                  <c:v>80.9326172</c:v>
                </c:pt>
                <c:pt idx="280576">
                  <c:v>39.7949219</c:v>
                </c:pt>
                <c:pt idx="280577">
                  <c:v>-9.39941406</c:v>
                </c:pt>
                <c:pt idx="280578">
                  <c:v>-61.4013672</c:v>
                </c:pt>
                <c:pt idx="280579">
                  <c:v>-89.5996094</c:v>
                </c:pt>
                <c:pt idx="280580">
                  <c:v>-98.75488279999998</c:v>
                </c:pt>
                <c:pt idx="280581">
                  <c:v>-81.66503909999996</c:v>
                </c:pt>
                <c:pt idx="280582">
                  <c:v>-41.9921875</c:v>
                </c:pt>
                <c:pt idx="280583">
                  <c:v>8.66699219</c:v>
                </c:pt>
                <c:pt idx="280584">
                  <c:v>52.1240234</c:v>
                </c:pt>
                <c:pt idx="280585">
                  <c:v>87.4023438</c:v>
                </c:pt>
                <c:pt idx="280586">
                  <c:v>99.4873047</c:v>
                </c:pt>
                <c:pt idx="280587">
                  <c:v>81.17675779999993</c:v>
                </c:pt>
                <c:pt idx="280588">
                  <c:v>40.8935547</c:v>
                </c:pt>
                <c:pt idx="280589">
                  <c:v>-0.122070312</c:v>
                </c:pt>
                <c:pt idx="280590">
                  <c:v>-52.3681641</c:v>
                </c:pt>
                <c:pt idx="280591">
                  <c:v>-89.9658203</c:v>
                </c:pt>
                <c:pt idx="280592">
                  <c:v>-96.67968749999996</c:v>
                </c:pt>
                <c:pt idx="280593">
                  <c:v>-80.078125</c:v>
                </c:pt>
                <c:pt idx="280594">
                  <c:v>-49.0722656</c:v>
                </c:pt>
                <c:pt idx="280595">
                  <c:v>4.51660156</c:v>
                </c:pt>
                <c:pt idx="280596">
                  <c:v>55.4199219</c:v>
                </c:pt>
                <c:pt idx="280597">
                  <c:v>87.5244141</c:v>
                </c:pt>
                <c:pt idx="280598">
                  <c:v>99.1210938</c:v>
                </c:pt>
                <c:pt idx="280599">
                  <c:v>84.10644529999998</c:v>
                </c:pt>
                <c:pt idx="280600">
                  <c:v>46.5087891</c:v>
                </c:pt>
                <c:pt idx="280601">
                  <c:v>-1.34277344</c:v>
                </c:pt>
                <c:pt idx="280602">
                  <c:v>-50.2929688</c:v>
                </c:pt>
                <c:pt idx="280603">
                  <c:v>-84.5947266</c:v>
                </c:pt>
                <c:pt idx="280604">
                  <c:v>-97.2900391</c:v>
                </c:pt>
                <c:pt idx="280605">
                  <c:v>-83.8623047</c:v>
                </c:pt>
                <c:pt idx="280606">
                  <c:v>-56.640625</c:v>
                </c:pt>
                <c:pt idx="280607">
                  <c:v>-4.02832031</c:v>
                </c:pt>
                <c:pt idx="280608">
                  <c:v>47.7294922</c:v>
                </c:pt>
                <c:pt idx="280609">
                  <c:v>84.3505859</c:v>
                </c:pt>
                <c:pt idx="280610">
                  <c:v>99.9755859</c:v>
                </c:pt>
                <c:pt idx="280611">
                  <c:v>91.3085938</c:v>
                </c:pt>
                <c:pt idx="280612">
                  <c:v>55.7861328</c:v>
                </c:pt>
                <c:pt idx="280613">
                  <c:v>1.83105469</c:v>
                </c:pt>
                <c:pt idx="280614">
                  <c:v>-49.6826172</c:v>
                </c:pt>
                <c:pt idx="280615">
                  <c:v>-85.9375</c:v>
                </c:pt>
                <c:pt idx="280616">
                  <c:v>-91.796875</c:v>
                </c:pt>
                <c:pt idx="280617">
                  <c:v>-95.0927734</c:v>
                </c:pt>
                <c:pt idx="280618">
                  <c:v>-59.5703125</c:v>
                </c:pt>
                <c:pt idx="280619">
                  <c:v>-9.277343749999998</c:v>
                </c:pt>
                <c:pt idx="280620">
                  <c:v>44.1894531</c:v>
                </c:pt>
                <c:pt idx="280621">
                  <c:v>75.4394531</c:v>
                </c:pt>
                <c:pt idx="280622">
                  <c:v>101.318359</c:v>
                </c:pt>
                <c:pt idx="280623">
                  <c:v>90.08789059999998</c:v>
                </c:pt>
                <c:pt idx="280624">
                  <c:v>55.5419922</c:v>
                </c:pt>
                <c:pt idx="280625">
                  <c:v>13.3056641</c:v>
                </c:pt>
                <c:pt idx="280626">
                  <c:v>-32.2265625</c:v>
                </c:pt>
                <c:pt idx="280627">
                  <c:v>-71.1669922</c:v>
                </c:pt>
                <c:pt idx="280628">
                  <c:v>-96.67968749999996</c:v>
                </c:pt>
                <c:pt idx="280629">
                  <c:v>-90.94238279999998</c:v>
                </c:pt>
                <c:pt idx="280630">
                  <c:v>-58.59375</c:v>
                </c:pt>
                <c:pt idx="280631">
                  <c:v>-8.91113281</c:v>
                </c:pt>
                <c:pt idx="280632">
                  <c:v>36.8652344</c:v>
                </c:pt>
                <c:pt idx="280633">
                  <c:v>74.3408203</c:v>
                </c:pt>
                <c:pt idx="280634">
                  <c:v>93.75</c:v>
                </c:pt>
                <c:pt idx="280635">
                  <c:v>94.2382812</c:v>
                </c:pt>
                <c:pt idx="280636">
                  <c:v>65.7958984</c:v>
                </c:pt>
                <c:pt idx="280637">
                  <c:v>20.1416016</c:v>
                </c:pt>
                <c:pt idx="280638">
                  <c:v>-32.1044922</c:v>
                </c:pt>
                <c:pt idx="280639">
                  <c:v>-71.2890625</c:v>
                </c:pt>
                <c:pt idx="280640">
                  <c:v>-94.6044922</c:v>
                </c:pt>
                <c:pt idx="280641">
                  <c:v>-94.6044922</c:v>
                </c:pt>
                <c:pt idx="280642">
                  <c:v>-69.7021484</c:v>
                </c:pt>
                <c:pt idx="280643">
                  <c:v>-20.38574219999997</c:v>
                </c:pt>
                <c:pt idx="280644">
                  <c:v>25.5126953</c:v>
                </c:pt>
                <c:pt idx="280645">
                  <c:v>70.1904297</c:v>
                </c:pt>
                <c:pt idx="280646">
                  <c:v>99.85351559999998</c:v>
                </c:pt>
                <c:pt idx="280647">
                  <c:v>94.97070309999998</c:v>
                </c:pt>
                <c:pt idx="280648">
                  <c:v>74.46289059999998</c:v>
                </c:pt>
                <c:pt idx="280649">
                  <c:v>23.4375</c:v>
                </c:pt>
                <c:pt idx="280650">
                  <c:v>-29.1748047</c:v>
                </c:pt>
                <c:pt idx="280651">
                  <c:v>-68.35937499999996</c:v>
                </c:pt>
                <c:pt idx="280652">
                  <c:v>-98.63281249999996</c:v>
                </c:pt>
                <c:pt idx="280653">
                  <c:v>-97.90039059999998</c:v>
                </c:pt>
                <c:pt idx="280654">
                  <c:v>-68.2373047</c:v>
                </c:pt>
                <c:pt idx="280655">
                  <c:v>-29.7851562</c:v>
                </c:pt>
                <c:pt idx="280656">
                  <c:v>17.2119141</c:v>
                </c:pt>
                <c:pt idx="280657">
                  <c:v>62.3779297</c:v>
                </c:pt>
                <c:pt idx="280658">
                  <c:v>96.67968749999996</c:v>
                </c:pt>
                <c:pt idx="280659">
                  <c:v>97.1679688</c:v>
                </c:pt>
                <c:pt idx="280660">
                  <c:v>74.5849609</c:v>
                </c:pt>
                <c:pt idx="280661">
                  <c:v>33.44726559999999</c:v>
                </c:pt>
                <c:pt idx="280662">
                  <c:v>-17.3339844</c:v>
                </c:pt>
                <c:pt idx="280663">
                  <c:v>-65.18554690000001</c:v>
                </c:pt>
                <c:pt idx="280664">
                  <c:v>-94.84863279999998</c:v>
                </c:pt>
                <c:pt idx="280665">
                  <c:v>-96.80175779999998</c:v>
                </c:pt>
                <c:pt idx="280666">
                  <c:v>-72.265625</c:v>
                </c:pt>
                <c:pt idx="280667">
                  <c:v>-38.3300781</c:v>
                </c:pt>
                <c:pt idx="280668">
                  <c:v>15.1367188</c:v>
                </c:pt>
                <c:pt idx="280669">
                  <c:v>63.4765625</c:v>
                </c:pt>
                <c:pt idx="280670">
                  <c:v>92.0410156</c:v>
                </c:pt>
                <c:pt idx="280671">
                  <c:v>97.77832029999998</c:v>
                </c:pt>
                <c:pt idx="280672">
                  <c:v>80.68847659999993</c:v>
                </c:pt>
                <c:pt idx="280673">
                  <c:v>40.8935547</c:v>
                </c:pt>
                <c:pt idx="280674">
                  <c:v>-11.1083984</c:v>
                </c:pt>
                <c:pt idx="280675">
                  <c:v>-62.8662109</c:v>
                </c:pt>
                <c:pt idx="280676">
                  <c:v>-92.0410156</c:v>
                </c:pt>
                <c:pt idx="280677">
                  <c:v>-96.92382809999998</c:v>
                </c:pt>
                <c:pt idx="280678">
                  <c:v>-80.4443359</c:v>
                </c:pt>
                <c:pt idx="280679">
                  <c:v>-41.3818359</c:v>
                </c:pt>
                <c:pt idx="280680">
                  <c:v>3.17382812</c:v>
                </c:pt>
                <c:pt idx="280681">
                  <c:v>53.8330078</c:v>
                </c:pt>
                <c:pt idx="280682">
                  <c:v>86.05957029999998</c:v>
                </c:pt>
                <c:pt idx="280683">
                  <c:v>97.65625</c:v>
                </c:pt>
                <c:pt idx="280684">
                  <c:v>86.3037109</c:v>
                </c:pt>
                <c:pt idx="280685">
                  <c:v>54.1992188</c:v>
                </c:pt>
                <c:pt idx="280686">
                  <c:v>-6.103515619999995</c:v>
                </c:pt>
                <c:pt idx="280687">
                  <c:v>-55.4199219</c:v>
                </c:pt>
                <c:pt idx="280688">
                  <c:v>-89.7216797</c:v>
                </c:pt>
                <c:pt idx="280689">
                  <c:v>-93.9941406</c:v>
                </c:pt>
                <c:pt idx="280690">
                  <c:v>-83.4960938</c:v>
                </c:pt>
                <c:pt idx="280691">
                  <c:v>-46.3867188</c:v>
                </c:pt>
                <c:pt idx="280692">
                  <c:v>-0.244140625</c:v>
                </c:pt>
                <c:pt idx="280693">
                  <c:v>48.5839844</c:v>
                </c:pt>
                <c:pt idx="280694">
                  <c:v>92.1630859</c:v>
                </c:pt>
                <c:pt idx="280695">
                  <c:v>98.75488279999998</c:v>
                </c:pt>
                <c:pt idx="280696">
                  <c:v>83.3740234</c:v>
                </c:pt>
                <c:pt idx="280697">
                  <c:v>51.0253906</c:v>
                </c:pt>
                <c:pt idx="280698">
                  <c:v>-0.9765625</c:v>
                </c:pt>
                <c:pt idx="280699">
                  <c:v>-45.0439453</c:v>
                </c:pt>
                <c:pt idx="280700">
                  <c:v>-80.9326172</c:v>
                </c:pt>
                <c:pt idx="280701">
                  <c:v>-95.703125</c:v>
                </c:pt>
                <c:pt idx="280702">
                  <c:v>-93.5058594</c:v>
                </c:pt>
                <c:pt idx="280703">
                  <c:v>-63.3544922</c:v>
                </c:pt>
                <c:pt idx="280704">
                  <c:v>-8.91113281</c:v>
                </c:pt>
                <c:pt idx="280705">
                  <c:v>43.5791016</c:v>
                </c:pt>
                <c:pt idx="280706">
                  <c:v>76.0498047</c:v>
                </c:pt>
                <c:pt idx="280707">
                  <c:v>94.4824219</c:v>
                </c:pt>
                <c:pt idx="280708">
                  <c:v>87.2802734</c:v>
                </c:pt>
                <c:pt idx="280709">
                  <c:v>58.7158203</c:v>
                </c:pt>
                <c:pt idx="280710">
                  <c:v>12.8173828</c:v>
                </c:pt>
                <c:pt idx="280711">
                  <c:v>-38.0859375</c:v>
                </c:pt>
                <c:pt idx="280712">
                  <c:v>-81.66503909999996</c:v>
                </c:pt>
                <c:pt idx="280713">
                  <c:v>-95.82519529999998</c:v>
                </c:pt>
                <c:pt idx="280714">
                  <c:v>-92.4072266</c:v>
                </c:pt>
                <c:pt idx="280715">
                  <c:v>-59.81445309999999</c:v>
                </c:pt>
                <c:pt idx="280716">
                  <c:v>-13.3056641</c:v>
                </c:pt>
                <c:pt idx="280717">
                  <c:v>30.8837891</c:v>
                </c:pt>
                <c:pt idx="280718">
                  <c:v>75.4394531</c:v>
                </c:pt>
                <c:pt idx="280719">
                  <c:v>99.4873047</c:v>
                </c:pt>
                <c:pt idx="280720">
                  <c:v>92.1630859</c:v>
                </c:pt>
                <c:pt idx="280721">
                  <c:v>59.81445309999999</c:v>
                </c:pt>
                <c:pt idx="280722">
                  <c:v>9.277343749999998</c:v>
                </c:pt>
                <c:pt idx="280723">
                  <c:v>-41.2597656</c:v>
                </c:pt>
                <c:pt idx="280724">
                  <c:v>-76.5380859</c:v>
                </c:pt>
                <c:pt idx="280725">
                  <c:v>-97.4121094</c:v>
                </c:pt>
                <c:pt idx="280726">
                  <c:v>-97.77832029999998</c:v>
                </c:pt>
                <c:pt idx="280727">
                  <c:v>-65.7958984</c:v>
                </c:pt>
                <c:pt idx="280728">
                  <c:v>-20.2636719</c:v>
                </c:pt>
                <c:pt idx="280729">
                  <c:v>31.4941406</c:v>
                </c:pt>
                <c:pt idx="280730">
                  <c:v>67.7490234</c:v>
                </c:pt>
                <c:pt idx="280731">
                  <c:v>94.7265625</c:v>
                </c:pt>
                <c:pt idx="280732">
                  <c:v>95.5810547</c:v>
                </c:pt>
                <c:pt idx="280733">
                  <c:v>70.9228516</c:v>
                </c:pt>
                <c:pt idx="280734">
                  <c:v>19.0429688</c:v>
                </c:pt>
                <c:pt idx="280735">
                  <c:v>-29.9072266</c:v>
                </c:pt>
                <c:pt idx="280736">
                  <c:v>-72.6318359</c:v>
                </c:pt>
                <c:pt idx="280737">
                  <c:v>-96.5576172</c:v>
                </c:pt>
                <c:pt idx="280738">
                  <c:v>-90.94238279999998</c:v>
                </c:pt>
                <c:pt idx="280739">
                  <c:v>-71.6552734</c:v>
                </c:pt>
                <c:pt idx="280740">
                  <c:v>-25.0244141</c:v>
                </c:pt>
                <c:pt idx="280741">
                  <c:v>26.4892578</c:v>
                </c:pt>
                <c:pt idx="280742">
                  <c:v>75.5615234</c:v>
                </c:pt>
                <c:pt idx="280743">
                  <c:v>95.703125</c:v>
                </c:pt>
                <c:pt idx="280744">
                  <c:v>97.90039059999998</c:v>
                </c:pt>
                <c:pt idx="280745">
                  <c:v>68.60351559999998</c:v>
                </c:pt>
                <c:pt idx="280746">
                  <c:v>30.6396484</c:v>
                </c:pt>
                <c:pt idx="280747">
                  <c:v>-18.5546875</c:v>
                </c:pt>
                <c:pt idx="280748">
                  <c:v>-69.7021484</c:v>
                </c:pt>
                <c:pt idx="280749">
                  <c:v>-97.5341797</c:v>
                </c:pt>
                <c:pt idx="280750">
                  <c:v>-100.585938</c:v>
                </c:pt>
                <c:pt idx="280751">
                  <c:v>-70.67871089999993</c:v>
                </c:pt>
                <c:pt idx="280752">
                  <c:v>-33.81347659999999</c:v>
                </c:pt>
                <c:pt idx="280753">
                  <c:v>18.0664062</c:v>
                </c:pt>
                <c:pt idx="280754">
                  <c:v>63.9648438</c:v>
                </c:pt>
                <c:pt idx="280755">
                  <c:v>93.38378909999996</c:v>
                </c:pt>
                <c:pt idx="280756">
                  <c:v>93.2617188</c:v>
                </c:pt>
                <c:pt idx="280757">
                  <c:v>74.46289059999998</c:v>
                </c:pt>
                <c:pt idx="280758">
                  <c:v>34.7900391</c:v>
                </c:pt>
                <c:pt idx="280759">
                  <c:v>-16.8457031</c:v>
                </c:pt>
                <c:pt idx="280760">
                  <c:v>-62.3779297</c:v>
                </c:pt>
                <c:pt idx="280761">
                  <c:v>-92.6513672</c:v>
                </c:pt>
                <c:pt idx="280762">
                  <c:v>-96.0693359</c:v>
                </c:pt>
                <c:pt idx="280763">
                  <c:v>-81.4208984</c:v>
                </c:pt>
                <c:pt idx="280764">
                  <c:v>-38.3300781</c:v>
                </c:pt>
                <c:pt idx="280765">
                  <c:v>14.5263672</c:v>
                </c:pt>
                <c:pt idx="280766">
                  <c:v>54.4433594</c:v>
                </c:pt>
                <c:pt idx="280767">
                  <c:v>86.3037109</c:v>
                </c:pt>
                <c:pt idx="280768">
                  <c:v>89.84375</c:v>
                </c:pt>
                <c:pt idx="280769">
                  <c:v>76.6601562</c:v>
                </c:pt>
                <c:pt idx="280770">
                  <c:v>40.2832031</c:v>
                </c:pt>
                <c:pt idx="280771">
                  <c:v>-9.52148438</c:v>
                </c:pt>
                <c:pt idx="280772">
                  <c:v>-59.2041016</c:v>
                </c:pt>
                <c:pt idx="280773">
                  <c:v>-91.3085938</c:v>
                </c:pt>
                <c:pt idx="280774">
                  <c:v>-105.834961</c:v>
                </c:pt>
                <c:pt idx="280775">
                  <c:v>-86.05957029999998</c:v>
                </c:pt>
                <c:pt idx="280776">
                  <c:v>-39.5507812</c:v>
                </c:pt>
                <c:pt idx="280777">
                  <c:v>9.765625</c:v>
                </c:pt>
                <c:pt idx="280778">
                  <c:v>48.9501953</c:v>
                </c:pt>
                <c:pt idx="280779">
                  <c:v>86.7919922</c:v>
                </c:pt>
                <c:pt idx="280780">
                  <c:v>100.219727</c:v>
                </c:pt>
                <c:pt idx="280781">
                  <c:v>81.17675779999993</c:v>
                </c:pt>
                <c:pt idx="280782">
                  <c:v>42.1142578</c:v>
                </c:pt>
                <c:pt idx="280783">
                  <c:v>-1.83105469</c:v>
                </c:pt>
                <c:pt idx="280784">
                  <c:v>-50.0488281</c:v>
                </c:pt>
                <c:pt idx="280785">
                  <c:v>-92.4072266</c:v>
                </c:pt>
                <c:pt idx="280786">
                  <c:v>-104.125977</c:v>
                </c:pt>
                <c:pt idx="280787">
                  <c:v>-87.03613279999998</c:v>
                </c:pt>
                <c:pt idx="280788">
                  <c:v>-54.0771484</c:v>
                </c:pt>
                <c:pt idx="280789">
                  <c:v>-5.859375</c:v>
                </c:pt>
                <c:pt idx="280790">
                  <c:v>45.0439453</c:v>
                </c:pt>
                <c:pt idx="280791">
                  <c:v>87.6464844</c:v>
                </c:pt>
                <c:pt idx="280792">
                  <c:v>96.0693359</c:v>
                </c:pt>
                <c:pt idx="280793">
                  <c:v>88.9892578</c:v>
                </c:pt>
                <c:pt idx="280794">
                  <c:v>61.7675781</c:v>
                </c:pt>
                <c:pt idx="280795">
                  <c:v>4.63867188</c:v>
                </c:pt>
                <c:pt idx="280796">
                  <c:v>-45.6542969</c:v>
                </c:pt>
                <c:pt idx="280797">
                  <c:v>-83.984375</c:v>
                </c:pt>
                <c:pt idx="280798">
                  <c:v>-96.0693359</c:v>
                </c:pt>
                <c:pt idx="280799">
                  <c:v>-85.5712891</c:v>
                </c:pt>
                <c:pt idx="280800">
                  <c:v>-49.0722656</c:v>
                </c:pt>
                <c:pt idx="280801">
                  <c:v>-3.66210938</c:v>
                </c:pt>
                <c:pt idx="280802">
                  <c:v>41.5039062</c:v>
                </c:pt>
                <c:pt idx="280803">
                  <c:v>81.9091797</c:v>
                </c:pt>
                <c:pt idx="280804">
                  <c:v>99.4873047</c:v>
                </c:pt>
                <c:pt idx="280805">
                  <c:v>89.11132809999998</c:v>
                </c:pt>
                <c:pt idx="280806">
                  <c:v>60.9130859</c:v>
                </c:pt>
                <c:pt idx="280807">
                  <c:v>14.4042969</c:v>
                </c:pt>
                <c:pt idx="280808">
                  <c:v>-39.30664059999999</c:v>
                </c:pt>
                <c:pt idx="280809">
                  <c:v>-76.5380859</c:v>
                </c:pt>
                <c:pt idx="280810">
                  <c:v>-93.2617188</c:v>
                </c:pt>
                <c:pt idx="280811">
                  <c:v>-91.796875</c:v>
                </c:pt>
                <c:pt idx="280812">
                  <c:v>-59.0820312</c:v>
                </c:pt>
                <c:pt idx="280813">
                  <c:v>-9.277343749999998</c:v>
                </c:pt>
                <c:pt idx="280814">
                  <c:v>34.3017578</c:v>
                </c:pt>
                <c:pt idx="280815">
                  <c:v>73.48632809999998</c:v>
                </c:pt>
                <c:pt idx="280816">
                  <c:v>94.97070309999998</c:v>
                </c:pt>
                <c:pt idx="280817">
                  <c:v>93.5058594</c:v>
                </c:pt>
                <c:pt idx="280818">
                  <c:v>66.40625</c:v>
                </c:pt>
                <c:pt idx="280819">
                  <c:v>21.484375</c:v>
                </c:pt>
                <c:pt idx="280820">
                  <c:v>-30.8837891</c:v>
                </c:pt>
                <c:pt idx="280821">
                  <c:v>-77.27050779999998</c:v>
                </c:pt>
                <c:pt idx="280822">
                  <c:v>-98.2666016</c:v>
                </c:pt>
                <c:pt idx="280823">
                  <c:v>-97.5341797</c:v>
                </c:pt>
                <c:pt idx="280824">
                  <c:v>-71.0449219</c:v>
                </c:pt>
                <c:pt idx="280825">
                  <c:v>-20.6298828</c:v>
                </c:pt>
                <c:pt idx="280826">
                  <c:v>29.0527344</c:v>
                </c:pt>
                <c:pt idx="280827">
                  <c:v>70.4345703</c:v>
                </c:pt>
                <c:pt idx="280828">
                  <c:v>90.08789059999998</c:v>
                </c:pt>
                <c:pt idx="280829">
                  <c:v>93.5058594</c:v>
                </c:pt>
                <c:pt idx="280830">
                  <c:v>67.13867190000001</c:v>
                </c:pt>
                <c:pt idx="280831">
                  <c:v>28.5644531</c:v>
                </c:pt>
                <c:pt idx="280832">
                  <c:v>-24.1699219</c:v>
                </c:pt>
                <c:pt idx="280833">
                  <c:v>-76.5380859</c:v>
                </c:pt>
                <c:pt idx="280834">
                  <c:v>-94.97070309999998</c:v>
                </c:pt>
                <c:pt idx="280835">
                  <c:v>-92.6513672</c:v>
                </c:pt>
                <c:pt idx="280836">
                  <c:v>-72.265625</c:v>
                </c:pt>
                <c:pt idx="280837">
                  <c:v>-27.4658203</c:v>
                </c:pt>
                <c:pt idx="280838">
                  <c:v>26.7333984</c:v>
                </c:pt>
                <c:pt idx="280839">
                  <c:v>65.55175779999998</c:v>
                </c:pt>
                <c:pt idx="280840">
                  <c:v>101.806641</c:v>
                </c:pt>
                <c:pt idx="280841">
                  <c:v>99.4873047</c:v>
                </c:pt>
                <c:pt idx="280842">
                  <c:v>75.31738279999998</c:v>
                </c:pt>
                <c:pt idx="280843">
                  <c:v>30.8837891</c:v>
                </c:pt>
                <c:pt idx="280844">
                  <c:v>-19.7753906</c:v>
                </c:pt>
                <c:pt idx="280845">
                  <c:v>-59.81445309999999</c:v>
                </c:pt>
                <c:pt idx="280846">
                  <c:v>-96.1914062</c:v>
                </c:pt>
                <c:pt idx="280847">
                  <c:v>-103.881836</c:v>
                </c:pt>
                <c:pt idx="280848">
                  <c:v>-74.9511719</c:v>
                </c:pt>
                <c:pt idx="280849">
                  <c:v>-33.5693359</c:v>
                </c:pt>
                <c:pt idx="280850">
                  <c:v>10.0097656</c:v>
                </c:pt>
                <c:pt idx="280851">
                  <c:v>57.1289062</c:v>
                </c:pt>
                <c:pt idx="280852">
                  <c:v>91.4306641</c:v>
                </c:pt>
                <c:pt idx="280853">
                  <c:v>104.492188</c:v>
                </c:pt>
                <c:pt idx="280854">
                  <c:v>79.7119141</c:v>
                </c:pt>
                <c:pt idx="280855">
                  <c:v>36.4990234</c:v>
                </c:pt>
                <c:pt idx="280856">
                  <c:v>-12.5732422</c:v>
                </c:pt>
                <c:pt idx="280857">
                  <c:v>-46.9970703</c:v>
                </c:pt>
                <c:pt idx="280858">
                  <c:v>-87.7685547</c:v>
                </c:pt>
                <c:pt idx="280859">
                  <c:v>-99.7314453</c:v>
                </c:pt>
                <c:pt idx="280860">
                  <c:v>-79.4677734</c:v>
                </c:pt>
                <c:pt idx="280861">
                  <c:v>-44.6777344</c:v>
                </c:pt>
                <c:pt idx="280862">
                  <c:v>4.76074219</c:v>
                </c:pt>
                <c:pt idx="280863">
                  <c:v>55.6640625</c:v>
                </c:pt>
                <c:pt idx="280864">
                  <c:v>88.8671875</c:v>
                </c:pt>
                <c:pt idx="280865">
                  <c:v>105.834961</c:v>
                </c:pt>
                <c:pt idx="280866">
                  <c:v>89.7216797</c:v>
                </c:pt>
                <c:pt idx="280867">
                  <c:v>50.1708984</c:v>
                </c:pt>
                <c:pt idx="280868">
                  <c:v>-5.859375</c:v>
                </c:pt>
                <c:pt idx="280869">
                  <c:v>-54.1992188</c:v>
                </c:pt>
                <c:pt idx="280870">
                  <c:v>-86.5478516</c:v>
                </c:pt>
                <c:pt idx="280871">
                  <c:v>-95.3369141</c:v>
                </c:pt>
                <c:pt idx="280872">
                  <c:v>-91.55273440000001</c:v>
                </c:pt>
                <c:pt idx="280873">
                  <c:v>-49.3164062</c:v>
                </c:pt>
                <c:pt idx="280874">
                  <c:v>-6.71386719</c:v>
                </c:pt>
                <c:pt idx="280875">
                  <c:v>52.6123047</c:v>
                </c:pt>
                <c:pt idx="280876">
                  <c:v>85.5712891</c:v>
                </c:pt>
                <c:pt idx="280877">
                  <c:v>92.1630859</c:v>
                </c:pt>
                <c:pt idx="280878">
                  <c:v>79.9560547</c:v>
                </c:pt>
                <c:pt idx="280879">
                  <c:v>46.5087891</c:v>
                </c:pt>
                <c:pt idx="280880">
                  <c:v>-1.34277344</c:v>
                </c:pt>
                <c:pt idx="280881">
                  <c:v>-43.9453125</c:v>
                </c:pt>
                <c:pt idx="280882">
                  <c:v>-79.22363279999998</c:v>
                </c:pt>
                <c:pt idx="280883">
                  <c:v>-93.1396484</c:v>
                </c:pt>
                <c:pt idx="280884">
                  <c:v>-81.29882809999998</c:v>
                </c:pt>
                <c:pt idx="280885">
                  <c:v>-52.9785156</c:v>
                </c:pt>
                <c:pt idx="280886">
                  <c:v>-5.24902344</c:v>
                </c:pt>
                <c:pt idx="280887">
                  <c:v>43.0908203</c:v>
                </c:pt>
                <c:pt idx="280888">
                  <c:v>82.03125</c:v>
                </c:pt>
                <c:pt idx="280889">
                  <c:v>100.097656</c:v>
                </c:pt>
                <c:pt idx="280890">
                  <c:v>91.55273440000001</c:v>
                </c:pt>
                <c:pt idx="280891">
                  <c:v>50.78125</c:v>
                </c:pt>
                <c:pt idx="280892">
                  <c:v>5.98144531</c:v>
                </c:pt>
                <c:pt idx="280893">
                  <c:v>-37.9638672</c:v>
                </c:pt>
                <c:pt idx="280894">
                  <c:v>-74.8291016</c:v>
                </c:pt>
                <c:pt idx="280895">
                  <c:v>-96.3134766</c:v>
                </c:pt>
                <c:pt idx="280896">
                  <c:v>-90.33203119999993</c:v>
                </c:pt>
                <c:pt idx="280897">
                  <c:v>-59.0820312</c:v>
                </c:pt>
                <c:pt idx="280898">
                  <c:v>-0.9765625</c:v>
                </c:pt>
                <c:pt idx="280899">
                  <c:v>42.96875</c:v>
                </c:pt>
                <c:pt idx="280900">
                  <c:v>80.8105469</c:v>
                </c:pt>
                <c:pt idx="280901">
                  <c:v>101.318359</c:v>
                </c:pt>
                <c:pt idx="280902">
                  <c:v>87.7685547</c:v>
                </c:pt>
                <c:pt idx="280903">
                  <c:v>60.4248047</c:v>
                </c:pt>
                <c:pt idx="280904">
                  <c:v>12.4511719</c:v>
                </c:pt>
                <c:pt idx="280905">
                  <c:v>-33.203125</c:v>
                </c:pt>
                <c:pt idx="280906">
                  <c:v>-79.1015625</c:v>
                </c:pt>
                <c:pt idx="280907">
                  <c:v>-99.4873047</c:v>
                </c:pt>
                <c:pt idx="280908">
                  <c:v>-92.89550779999998</c:v>
                </c:pt>
                <c:pt idx="280909">
                  <c:v>-60.9130859</c:v>
                </c:pt>
                <c:pt idx="280910">
                  <c:v>-18.1884766</c:v>
                </c:pt>
                <c:pt idx="280911">
                  <c:v>30.6396484</c:v>
                </c:pt>
                <c:pt idx="280912">
                  <c:v>76.5380859</c:v>
                </c:pt>
                <c:pt idx="280913">
                  <c:v>93.87207029999993</c:v>
                </c:pt>
                <c:pt idx="280914">
                  <c:v>91.3085938</c:v>
                </c:pt>
                <c:pt idx="280915">
                  <c:v>63.1103516</c:v>
                </c:pt>
                <c:pt idx="280916">
                  <c:v>16.3574219</c:v>
                </c:pt>
                <c:pt idx="280917">
                  <c:v>-31.25</c:v>
                </c:pt>
                <c:pt idx="280918">
                  <c:v>-68.8476562</c:v>
                </c:pt>
                <c:pt idx="280919">
                  <c:v>-95.82519529999998</c:v>
                </c:pt>
                <c:pt idx="280920">
                  <c:v>-94.3603516</c:v>
                </c:pt>
                <c:pt idx="280921">
                  <c:v>-69.58007809999994</c:v>
                </c:pt>
                <c:pt idx="280922">
                  <c:v>-15.7470703</c:v>
                </c:pt>
                <c:pt idx="280923">
                  <c:v>27.8320312</c:v>
                </c:pt>
                <c:pt idx="280924">
                  <c:v>69.9462891</c:v>
                </c:pt>
                <c:pt idx="280925">
                  <c:v>93.9941406</c:v>
                </c:pt>
                <c:pt idx="280926">
                  <c:v>94.6044922</c:v>
                </c:pt>
                <c:pt idx="280927">
                  <c:v>68.4814453</c:v>
                </c:pt>
                <c:pt idx="280928">
                  <c:v>27.0996094</c:v>
                </c:pt>
                <c:pt idx="280929">
                  <c:v>-19.7753906</c:v>
                </c:pt>
                <c:pt idx="280930">
                  <c:v>-63.1103516</c:v>
                </c:pt>
                <c:pt idx="280931">
                  <c:v>-91.6748047</c:v>
                </c:pt>
                <c:pt idx="280932">
                  <c:v>-91.6748047</c:v>
                </c:pt>
                <c:pt idx="280933">
                  <c:v>-69.58007809999994</c:v>
                </c:pt>
                <c:pt idx="280934">
                  <c:v>-21.6064453</c:v>
                </c:pt>
                <c:pt idx="280935">
                  <c:v>28.5644531</c:v>
                </c:pt>
                <c:pt idx="280936">
                  <c:v>69.45800779999998</c:v>
                </c:pt>
                <c:pt idx="280937">
                  <c:v>92.2851562</c:v>
                </c:pt>
                <c:pt idx="280938">
                  <c:v>87.5244141</c:v>
                </c:pt>
                <c:pt idx="280939">
                  <c:v>74.9511719</c:v>
                </c:pt>
                <c:pt idx="280940">
                  <c:v>24.5361328</c:v>
                </c:pt>
                <c:pt idx="280941">
                  <c:v>-29.1748047</c:v>
                </c:pt>
                <c:pt idx="280942">
                  <c:v>-66.8945312</c:v>
                </c:pt>
                <c:pt idx="280943">
                  <c:v>-92.1630859</c:v>
                </c:pt>
                <c:pt idx="280944">
                  <c:v>-96.67968749999996</c:v>
                </c:pt>
                <c:pt idx="280945">
                  <c:v>-77.5146484</c:v>
                </c:pt>
                <c:pt idx="280946">
                  <c:v>-34.7900391</c:v>
                </c:pt>
                <c:pt idx="280947">
                  <c:v>22.8271484</c:v>
                </c:pt>
                <c:pt idx="280948">
                  <c:v>59.6923828</c:v>
                </c:pt>
                <c:pt idx="280949">
                  <c:v>92.2851562</c:v>
                </c:pt>
                <c:pt idx="280950">
                  <c:v>93.38378909999996</c:v>
                </c:pt>
                <c:pt idx="280951">
                  <c:v>74.46289059999998</c:v>
                </c:pt>
                <c:pt idx="280952">
                  <c:v>41.7480469</c:v>
                </c:pt>
                <c:pt idx="280953">
                  <c:v>-8.05664062</c:v>
                </c:pt>
                <c:pt idx="280954">
                  <c:v>-60.0585938</c:v>
                </c:pt>
                <c:pt idx="280955">
                  <c:v>-88.9892578</c:v>
                </c:pt>
                <c:pt idx="280956">
                  <c:v>-93.87207029999993</c:v>
                </c:pt>
                <c:pt idx="280957">
                  <c:v>-68.35937499999996</c:v>
                </c:pt>
                <c:pt idx="280958">
                  <c:v>-33.44726559999999</c:v>
                </c:pt>
                <c:pt idx="280959">
                  <c:v>5.37109375</c:v>
                </c:pt>
                <c:pt idx="280960">
                  <c:v>51.39160159999999</c:v>
                </c:pt>
                <c:pt idx="280961">
                  <c:v>82.88574219999992</c:v>
                </c:pt>
                <c:pt idx="280962">
                  <c:v>95.82519529999998</c:v>
                </c:pt>
                <c:pt idx="280963">
                  <c:v>84.10644529999998</c:v>
                </c:pt>
                <c:pt idx="280964">
                  <c:v>44.6777344</c:v>
                </c:pt>
                <c:pt idx="280965">
                  <c:v>-7.20214844</c:v>
                </c:pt>
                <c:pt idx="280966">
                  <c:v>-50.9033203</c:v>
                </c:pt>
                <c:pt idx="280967">
                  <c:v>-87.6464844</c:v>
                </c:pt>
                <c:pt idx="280968">
                  <c:v>-91.6748047</c:v>
                </c:pt>
                <c:pt idx="280969">
                  <c:v>-85.8154297</c:v>
                </c:pt>
                <c:pt idx="280970">
                  <c:v>-38.9404297</c:v>
                </c:pt>
                <c:pt idx="280971">
                  <c:v>2.56347656</c:v>
                </c:pt>
                <c:pt idx="280972">
                  <c:v>57.61718749999999</c:v>
                </c:pt>
                <c:pt idx="280973">
                  <c:v>94.6044922</c:v>
                </c:pt>
                <c:pt idx="280974">
                  <c:v>93.1396484</c:v>
                </c:pt>
                <c:pt idx="280975">
                  <c:v>82.27539059999994</c:v>
                </c:pt>
                <c:pt idx="280976">
                  <c:v>51.39160159999999</c:v>
                </c:pt>
                <c:pt idx="280977">
                  <c:v>-4.882812499999997</c:v>
                </c:pt>
                <c:pt idx="280978">
                  <c:v>-44.3115234</c:v>
                </c:pt>
                <c:pt idx="280979">
                  <c:v>-85.3271484</c:v>
                </c:pt>
                <c:pt idx="280980">
                  <c:v>-99.85351559999998</c:v>
                </c:pt>
                <c:pt idx="280981">
                  <c:v>-86.9140625</c:v>
                </c:pt>
                <c:pt idx="280982">
                  <c:v>-52.3681641</c:v>
                </c:pt>
                <c:pt idx="280983">
                  <c:v>-1.09863281</c:v>
                </c:pt>
                <c:pt idx="280984">
                  <c:v>47.1191406</c:v>
                </c:pt>
                <c:pt idx="280985">
                  <c:v>81.4208984</c:v>
                </c:pt>
                <c:pt idx="280986">
                  <c:v>96.4355469</c:v>
                </c:pt>
                <c:pt idx="280987">
                  <c:v>82.5195312</c:v>
                </c:pt>
                <c:pt idx="280988">
                  <c:v>50.78125</c:v>
                </c:pt>
                <c:pt idx="280989">
                  <c:v>2.44140625</c:v>
                </c:pt>
                <c:pt idx="280990">
                  <c:v>-47.9736328</c:v>
                </c:pt>
                <c:pt idx="280991">
                  <c:v>-86.18164059999998</c:v>
                </c:pt>
                <c:pt idx="280992">
                  <c:v>-95.703125</c:v>
                </c:pt>
                <c:pt idx="280993">
                  <c:v>-90.82031249999996</c:v>
                </c:pt>
                <c:pt idx="280994">
                  <c:v>-57.61718749999999</c:v>
                </c:pt>
                <c:pt idx="280995">
                  <c:v>-12.9394531</c:v>
                </c:pt>
                <c:pt idx="280996">
                  <c:v>42.96875</c:v>
                </c:pt>
                <c:pt idx="280997">
                  <c:v>74.46289059999998</c:v>
                </c:pt>
                <c:pt idx="280998">
                  <c:v>100.830078</c:v>
                </c:pt>
                <c:pt idx="280999">
                  <c:v>92.6513672</c:v>
                </c:pt>
                <c:pt idx="281000">
                  <c:v>58.7158203</c:v>
                </c:pt>
                <c:pt idx="281001">
                  <c:v>10.7421875</c:v>
                </c:pt>
                <c:pt idx="281002">
                  <c:v>-43.4570312</c:v>
                </c:pt>
                <c:pt idx="281003">
                  <c:v>-83.7402344</c:v>
                </c:pt>
                <c:pt idx="281004">
                  <c:v>-97.4121094</c:v>
                </c:pt>
                <c:pt idx="281005">
                  <c:v>-87.7685547</c:v>
                </c:pt>
                <c:pt idx="281006">
                  <c:v>-58.2275391</c:v>
                </c:pt>
                <c:pt idx="281007">
                  <c:v>-14.2822266</c:v>
                </c:pt>
                <c:pt idx="281008">
                  <c:v>41.6259766</c:v>
                </c:pt>
                <c:pt idx="281009">
                  <c:v>81.7871094</c:v>
                </c:pt>
                <c:pt idx="281010">
                  <c:v>100.463867</c:v>
                </c:pt>
                <c:pt idx="281011">
                  <c:v>93.38378909999996</c:v>
                </c:pt>
                <c:pt idx="281012">
                  <c:v>61.7675781</c:v>
                </c:pt>
                <c:pt idx="281013">
                  <c:v>23.1933594</c:v>
                </c:pt>
                <c:pt idx="281014">
                  <c:v>-28.1982422</c:v>
                </c:pt>
                <c:pt idx="281015">
                  <c:v>-75.19531249999996</c:v>
                </c:pt>
                <c:pt idx="281016">
                  <c:v>-100.219727</c:v>
                </c:pt>
                <c:pt idx="281017">
                  <c:v>-97.65625</c:v>
                </c:pt>
                <c:pt idx="281018">
                  <c:v>-67.0166016</c:v>
                </c:pt>
                <c:pt idx="281019">
                  <c:v>-20.38574219999997</c:v>
                </c:pt>
                <c:pt idx="281020">
                  <c:v>29.5410156</c:v>
                </c:pt>
                <c:pt idx="281021">
                  <c:v>69.0917969</c:v>
                </c:pt>
                <c:pt idx="281022">
                  <c:v>95.2148438</c:v>
                </c:pt>
                <c:pt idx="281023">
                  <c:v>92.5292969</c:v>
                </c:pt>
                <c:pt idx="281024">
                  <c:v>72.6318359</c:v>
                </c:pt>
                <c:pt idx="281025">
                  <c:v>25.7568359</c:v>
                </c:pt>
                <c:pt idx="281026">
                  <c:v>-23.4375</c:v>
                </c:pt>
                <c:pt idx="281027">
                  <c:v>-63.1103516</c:v>
                </c:pt>
                <c:pt idx="281028">
                  <c:v>-91.1865234</c:v>
                </c:pt>
                <c:pt idx="281029">
                  <c:v>-91.796875</c:v>
                </c:pt>
                <c:pt idx="281030">
                  <c:v>-73.9746094</c:v>
                </c:pt>
                <c:pt idx="281031">
                  <c:v>-30.3955078</c:v>
                </c:pt>
                <c:pt idx="281032">
                  <c:v>17.4560547</c:v>
                </c:pt>
                <c:pt idx="281033">
                  <c:v>60.0585938</c:v>
                </c:pt>
                <c:pt idx="281034">
                  <c:v>90.57617190000001</c:v>
                </c:pt>
                <c:pt idx="281035">
                  <c:v>99.9755859</c:v>
                </c:pt>
                <c:pt idx="281036">
                  <c:v>73.60839839999993</c:v>
                </c:pt>
                <c:pt idx="281037">
                  <c:v>31.4941406</c:v>
                </c:pt>
                <c:pt idx="281038">
                  <c:v>-9.277343749999998</c:v>
                </c:pt>
                <c:pt idx="281039">
                  <c:v>-59.5703125</c:v>
                </c:pt>
                <c:pt idx="281040">
                  <c:v>-91.0644531</c:v>
                </c:pt>
                <c:pt idx="281041">
                  <c:v>-87.03613279999998</c:v>
                </c:pt>
                <c:pt idx="281042">
                  <c:v>-72.50976559999998</c:v>
                </c:pt>
                <c:pt idx="281043">
                  <c:v>-41.9921875</c:v>
                </c:pt>
                <c:pt idx="281044">
                  <c:v>15.2587891</c:v>
                </c:pt>
                <c:pt idx="281045">
                  <c:v>64.2089844</c:v>
                </c:pt>
                <c:pt idx="281046">
                  <c:v>93.6279297</c:v>
                </c:pt>
                <c:pt idx="281047">
                  <c:v>100.097656</c:v>
                </c:pt>
                <c:pt idx="281048">
                  <c:v>76.6601562</c:v>
                </c:pt>
                <c:pt idx="281049">
                  <c:v>39.0625</c:v>
                </c:pt>
                <c:pt idx="281050">
                  <c:v>-14.5263672</c:v>
                </c:pt>
                <c:pt idx="281051">
                  <c:v>-60.546875</c:v>
                </c:pt>
                <c:pt idx="281052">
                  <c:v>-88.0126953</c:v>
                </c:pt>
                <c:pt idx="281053">
                  <c:v>-95.0927734</c:v>
                </c:pt>
                <c:pt idx="281054">
                  <c:v>-83.12988279999993</c:v>
                </c:pt>
                <c:pt idx="281055">
                  <c:v>-45.7763672</c:v>
                </c:pt>
                <c:pt idx="281056">
                  <c:v>6.835937499999997</c:v>
                </c:pt>
                <c:pt idx="281057">
                  <c:v>59.81445309999999</c:v>
                </c:pt>
                <c:pt idx="281058">
                  <c:v>92.0410156</c:v>
                </c:pt>
                <c:pt idx="281059">
                  <c:v>94.7265625</c:v>
                </c:pt>
                <c:pt idx="281060">
                  <c:v>78.12499999999998</c:v>
                </c:pt>
                <c:pt idx="281061">
                  <c:v>43.4570312</c:v>
                </c:pt>
                <c:pt idx="281062">
                  <c:v>-6.95800781</c:v>
                </c:pt>
                <c:pt idx="281063">
                  <c:v>-45.8984375</c:v>
                </c:pt>
                <c:pt idx="281064">
                  <c:v>-88.62304690000001</c:v>
                </c:pt>
                <c:pt idx="281065">
                  <c:v>-97.90039059999998</c:v>
                </c:pt>
                <c:pt idx="281066">
                  <c:v>-78.8574219</c:v>
                </c:pt>
                <c:pt idx="281067">
                  <c:v>-45.6542969</c:v>
                </c:pt>
                <c:pt idx="281068">
                  <c:v>0.610351562</c:v>
                </c:pt>
                <c:pt idx="281069">
                  <c:v>50.5371094</c:v>
                </c:pt>
                <c:pt idx="281070">
                  <c:v>83.984375</c:v>
                </c:pt>
                <c:pt idx="281071">
                  <c:v>98.38867190000001</c:v>
                </c:pt>
                <c:pt idx="281072">
                  <c:v>90.6982422</c:v>
                </c:pt>
                <c:pt idx="281073">
                  <c:v>52.8564453</c:v>
                </c:pt>
                <c:pt idx="281074">
                  <c:v>0.366210938</c:v>
                </c:pt>
                <c:pt idx="281075">
                  <c:v>-41.8701172</c:v>
                </c:pt>
                <c:pt idx="281076">
                  <c:v>-74.5849609</c:v>
                </c:pt>
                <c:pt idx="281077">
                  <c:v>-98.9990234</c:v>
                </c:pt>
                <c:pt idx="281078">
                  <c:v>-87.2802734</c:v>
                </c:pt>
                <c:pt idx="281079">
                  <c:v>-52.6123047</c:v>
                </c:pt>
                <c:pt idx="281080">
                  <c:v>-4.27246094</c:v>
                </c:pt>
                <c:pt idx="281081">
                  <c:v>41.5039062</c:v>
                </c:pt>
                <c:pt idx="281082">
                  <c:v>88.5009766</c:v>
                </c:pt>
                <c:pt idx="281083">
                  <c:v>102.416992</c:v>
                </c:pt>
                <c:pt idx="281084">
                  <c:v>83.4960938</c:v>
                </c:pt>
                <c:pt idx="281085">
                  <c:v>51.6357422</c:v>
                </c:pt>
                <c:pt idx="281086">
                  <c:v>7.08007812</c:v>
                </c:pt>
                <c:pt idx="281087">
                  <c:v>-43.0908203</c:v>
                </c:pt>
                <c:pt idx="281088">
                  <c:v>-83.7402344</c:v>
                </c:pt>
                <c:pt idx="281089">
                  <c:v>-96.5576172</c:v>
                </c:pt>
                <c:pt idx="281090">
                  <c:v>-88.62304690000001</c:v>
                </c:pt>
                <c:pt idx="281091">
                  <c:v>-59.5703125</c:v>
                </c:pt>
                <c:pt idx="281092">
                  <c:v>-4.394531249999993</c:v>
                </c:pt>
                <c:pt idx="281093">
                  <c:v>36.7431641</c:v>
                </c:pt>
                <c:pt idx="281094">
                  <c:v>73.48632809999998</c:v>
                </c:pt>
                <c:pt idx="281095">
                  <c:v>94.2382812</c:v>
                </c:pt>
                <c:pt idx="281096">
                  <c:v>87.5244141</c:v>
                </c:pt>
                <c:pt idx="281097">
                  <c:v>65.7958984</c:v>
                </c:pt>
                <c:pt idx="281098">
                  <c:v>10.0097656</c:v>
                </c:pt>
                <c:pt idx="281099">
                  <c:v>-36.0107422</c:v>
                </c:pt>
                <c:pt idx="281100">
                  <c:v>-78.36914059999998</c:v>
                </c:pt>
                <c:pt idx="281101">
                  <c:v>-102.539062</c:v>
                </c:pt>
                <c:pt idx="281102">
                  <c:v>-90.4541016</c:v>
                </c:pt>
                <c:pt idx="281103">
                  <c:v>-58.3496094</c:v>
                </c:pt>
                <c:pt idx="281104">
                  <c:v>-17.0898438</c:v>
                </c:pt>
                <c:pt idx="281105">
                  <c:v>27.8320312</c:v>
                </c:pt>
                <c:pt idx="281106">
                  <c:v>66.52832029999998</c:v>
                </c:pt>
                <c:pt idx="281107">
                  <c:v>93.9941406</c:v>
                </c:pt>
                <c:pt idx="281108">
                  <c:v>93.5058594</c:v>
                </c:pt>
                <c:pt idx="281109">
                  <c:v>70.3125</c:v>
                </c:pt>
                <c:pt idx="281110">
                  <c:v>28.0761719</c:v>
                </c:pt>
                <c:pt idx="281111">
                  <c:v>-28.1982422</c:v>
                </c:pt>
                <c:pt idx="281112">
                  <c:v>-72.9980469</c:v>
                </c:pt>
                <c:pt idx="281113">
                  <c:v>-96.80175779999998</c:v>
                </c:pt>
                <c:pt idx="281114">
                  <c:v>-98.9990234</c:v>
                </c:pt>
                <c:pt idx="281115">
                  <c:v>-71.7773438</c:v>
                </c:pt>
                <c:pt idx="281116">
                  <c:v>-19.7753906</c:v>
                </c:pt>
                <c:pt idx="281117">
                  <c:v>29.296875</c:v>
                </c:pt>
                <c:pt idx="281118">
                  <c:v>63.8427734</c:v>
                </c:pt>
                <c:pt idx="281119">
                  <c:v>94.4824219</c:v>
                </c:pt>
                <c:pt idx="281120">
                  <c:v>94.7265625</c:v>
                </c:pt>
                <c:pt idx="281121">
                  <c:v>76.9042969</c:v>
                </c:pt>
                <c:pt idx="281122">
                  <c:v>21.8505859</c:v>
                </c:pt>
                <c:pt idx="281123">
                  <c:v>-29.0527344</c:v>
                </c:pt>
                <c:pt idx="281124">
                  <c:v>-66.65039059999994</c:v>
                </c:pt>
                <c:pt idx="281125">
                  <c:v>-90.82031249999996</c:v>
                </c:pt>
                <c:pt idx="281126">
                  <c:v>-89.5996094</c:v>
                </c:pt>
                <c:pt idx="281127">
                  <c:v>-72.87597659999993</c:v>
                </c:pt>
                <c:pt idx="281128">
                  <c:v>-34.7900391</c:v>
                </c:pt>
                <c:pt idx="281129">
                  <c:v>15.3808594</c:v>
                </c:pt>
                <c:pt idx="281130">
                  <c:v>68.2373047</c:v>
                </c:pt>
                <c:pt idx="281131">
                  <c:v>84.10644529999998</c:v>
                </c:pt>
                <c:pt idx="281132">
                  <c:v>95.82519529999998</c:v>
                </c:pt>
                <c:pt idx="281133">
                  <c:v>84.22851559999998</c:v>
                </c:pt>
                <c:pt idx="281134">
                  <c:v>36.4990234</c:v>
                </c:pt>
                <c:pt idx="281135">
                  <c:v>-10.4980469</c:v>
                </c:pt>
                <c:pt idx="281136">
                  <c:v>-54.8095703</c:v>
                </c:pt>
                <c:pt idx="281137">
                  <c:v>-90.82031249999996</c:v>
                </c:pt>
                <c:pt idx="281138">
                  <c:v>-96.4355469</c:v>
                </c:pt>
                <c:pt idx="281139">
                  <c:v>-75.9277344</c:v>
                </c:pt>
                <c:pt idx="281140">
                  <c:v>-37.109375</c:v>
                </c:pt>
                <c:pt idx="281141">
                  <c:v>12.5732422</c:v>
                </c:pt>
                <c:pt idx="281142">
                  <c:v>60.18066409999999</c:v>
                </c:pt>
                <c:pt idx="281143">
                  <c:v>90.57617190000001</c:v>
                </c:pt>
                <c:pt idx="281144">
                  <c:v>97.0458984</c:v>
                </c:pt>
                <c:pt idx="281145">
                  <c:v>88.5009766</c:v>
                </c:pt>
                <c:pt idx="281146">
                  <c:v>47.6074219</c:v>
                </c:pt>
                <c:pt idx="281147">
                  <c:v>-7.56835938</c:v>
                </c:pt>
                <c:pt idx="281148">
                  <c:v>-60.9130859</c:v>
                </c:pt>
                <c:pt idx="281149">
                  <c:v>-89.5996094</c:v>
                </c:pt>
                <c:pt idx="281150">
                  <c:v>-98.63281249999996</c:v>
                </c:pt>
                <c:pt idx="281151">
                  <c:v>-76.6601562</c:v>
                </c:pt>
                <c:pt idx="281152">
                  <c:v>-35.5224609</c:v>
                </c:pt>
                <c:pt idx="281153">
                  <c:v>1.58691406</c:v>
                </c:pt>
                <c:pt idx="281154">
                  <c:v>51.39160159999999</c:v>
                </c:pt>
                <c:pt idx="281155">
                  <c:v>83.4960938</c:v>
                </c:pt>
                <c:pt idx="281156">
                  <c:v>94.97070309999998</c:v>
                </c:pt>
                <c:pt idx="281157">
                  <c:v>87.15820309999998</c:v>
                </c:pt>
                <c:pt idx="281158">
                  <c:v>46.875</c:v>
                </c:pt>
                <c:pt idx="281159">
                  <c:v>-8.7890625</c:v>
                </c:pt>
                <c:pt idx="281160">
                  <c:v>-48.5839844</c:v>
                </c:pt>
                <c:pt idx="281161">
                  <c:v>-86.3037109</c:v>
                </c:pt>
                <c:pt idx="281162">
                  <c:v>-103.637695</c:v>
                </c:pt>
                <c:pt idx="281163">
                  <c:v>-94.6044922</c:v>
                </c:pt>
                <c:pt idx="281164">
                  <c:v>-51.39160159999999</c:v>
                </c:pt>
                <c:pt idx="281165">
                  <c:v>-0.244140625</c:v>
                </c:pt>
                <c:pt idx="281166">
                  <c:v>45.1660156</c:v>
                </c:pt>
                <c:pt idx="281167">
                  <c:v>80.9326172</c:v>
                </c:pt>
                <c:pt idx="281168">
                  <c:v>96.3134766</c:v>
                </c:pt>
                <c:pt idx="281169">
                  <c:v>86.5478516</c:v>
                </c:pt>
                <c:pt idx="281170">
                  <c:v>51.1474609</c:v>
                </c:pt>
                <c:pt idx="281171">
                  <c:v>7.69042969</c:v>
                </c:pt>
                <c:pt idx="281172">
                  <c:v>-38.6962891</c:v>
                </c:pt>
                <c:pt idx="281173">
                  <c:v>-82.7636719</c:v>
                </c:pt>
                <c:pt idx="281174">
                  <c:v>-100.830078</c:v>
                </c:pt>
                <c:pt idx="281175">
                  <c:v>-89.11132809999998</c:v>
                </c:pt>
                <c:pt idx="281176">
                  <c:v>-56.0302734</c:v>
                </c:pt>
                <c:pt idx="281177">
                  <c:v>-6.71386719</c:v>
                </c:pt>
                <c:pt idx="281178">
                  <c:v>45.1660156</c:v>
                </c:pt>
                <c:pt idx="281179">
                  <c:v>81.7871094</c:v>
                </c:pt>
                <c:pt idx="281180">
                  <c:v>98.87695309999998</c:v>
                </c:pt>
                <c:pt idx="281181">
                  <c:v>92.77343749999996</c:v>
                </c:pt>
                <c:pt idx="281182">
                  <c:v>60.7910156</c:v>
                </c:pt>
                <c:pt idx="281183">
                  <c:v>11.4746094</c:v>
                </c:pt>
                <c:pt idx="281184">
                  <c:v>-39.0625</c:v>
                </c:pt>
                <c:pt idx="281185">
                  <c:v>-79.4677734</c:v>
                </c:pt>
                <c:pt idx="281186">
                  <c:v>-104.125977</c:v>
                </c:pt>
                <c:pt idx="281187">
                  <c:v>-88.62304690000001</c:v>
                </c:pt>
                <c:pt idx="281188">
                  <c:v>-58.2275391</c:v>
                </c:pt>
                <c:pt idx="281189">
                  <c:v>-17.8222656</c:v>
                </c:pt>
                <c:pt idx="281190">
                  <c:v>32.3486328</c:v>
                </c:pt>
                <c:pt idx="281191">
                  <c:v>73.9746094</c:v>
                </c:pt>
                <c:pt idx="281192">
                  <c:v>102.172852</c:v>
                </c:pt>
                <c:pt idx="281193">
                  <c:v>97.0458984</c:v>
                </c:pt>
                <c:pt idx="281194">
                  <c:v>70.0683594</c:v>
                </c:pt>
                <c:pt idx="281195">
                  <c:v>20.6298828</c:v>
                </c:pt>
                <c:pt idx="281196">
                  <c:v>-28.6865234</c:v>
                </c:pt>
                <c:pt idx="281197">
                  <c:v>-68.35937499999996</c:v>
                </c:pt>
                <c:pt idx="281198">
                  <c:v>-96.5576172</c:v>
                </c:pt>
                <c:pt idx="281199">
                  <c:v>-96.1914062</c:v>
                </c:pt>
                <c:pt idx="281200">
                  <c:v>-66.40625</c:v>
                </c:pt>
                <c:pt idx="281201">
                  <c:v>-13.9160156</c:v>
                </c:pt>
                <c:pt idx="281202">
                  <c:v>31.4941406</c:v>
                </c:pt>
                <c:pt idx="281203">
                  <c:v>68.2373047</c:v>
                </c:pt>
                <c:pt idx="281204">
                  <c:v>100.219727</c:v>
                </c:pt>
                <c:pt idx="281205">
                  <c:v>95.4589844</c:v>
                </c:pt>
                <c:pt idx="281206">
                  <c:v>68.2373047</c:v>
                </c:pt>
                <c:pt idx="281207">
                  <c:v>26.9775391</c:v>
                </c:pt>
                <c:pt idx="281208">
                  <c:v>-24.90234379999998</c:v>
                </c:pt>
                <c:pt idx="281209">
                  <c:v>-67.8710938</c:v>
                </c:pt>
                <c:pt idx="281210">
                  <c:v>-93.75</c:v>
                </c:pt>
                <c:pt idx="281211">
                  <c:v>-95.2148438</c:v>
                </c:pt>
                <c:pt idx="281212">
                  <c:v>-75.19531249999996</c:v>
                </c:pt>
                <c:pt idx="281213">
                  <c:v>-29.6630859</c:v>
                </c:pt>
                <c:pt idx="281214">
                  <c:v>24.6582031</c:v>
                </c:pt>
                <c:pt idx="281215">
                  <c:v>72.1435547</c:v>
                </c:pt>
                <c:pt idx="281216">
                  <c:v>93.87207029999993</c:v>
                </c:pt>
                <c:pt idx="281217">
                  <c:v>98.1445312</c:v>
                </c:pt>
                <c:pt idx="281218">
                  <c:v>72.265625</c:v>
                </c:pt>
                <c:pt idx="281219">
                  <c:v>23.9257812</c:v>
                </c:pt>
                <c:pt idx="281220">
                  <c:v>-22.7050781</c:v>
                </c:pt>
                <c:pt idx="281221">
                  <c:v>-69.7021484</c:v>
                </c:pt>
                <c:pt idx="281222">
                  <c:v>-96.3134766</c:v>
                </c:pt>
                <c:pt idx="281223">
                  <c:v>-101.5625</c:v>
                </c:pt>
                <c:pt idx="281224">
                  <c:v>-75.9277344</c:v>
                </c:pt>
                <c:pt idx="281225">
                  <c:v>-34.0576172</c:v>
                </c:pt>
                <c:pt idx="281226">
                  <c:v>18.4326172</c:v>
                </c:pt>
                <c:pt idx="281227">
                  <c:v>60.18066409999999</c:v>
                </c:pt>
                <c:pt idx="281228">
                  <c:v>87.4023438</c:v>
                </c:pt>
                <c:pt idx="281229">
                  <c:v>93.75</c:v>
                </c:pt>
                <c:pt idx="281230">
                  <c:v>80.9326172</c:v>
                </c:pt>
                <c:pt idx="281231">
                  <c:v>35.5224609</c:v>
                </c:pt>
                <c:pt idx="281232">
                  <c:v>-20.1416016</c:v>
                </c:pt>
                <c:pt idx="281233">
                  <c:v>-63.9648438</c:v>
                </c:pt>
                <c:pt idx="281234">
                  <c:v>-91.796875</c:v>
                </c:pt>
                <c:pt idx="281235">
                  <c:v>-93.75</c:v>
                </c:pt>
                <c:pt idx="281236">
                  <c:v>-80.5664062</c:v>
                </c:pt>
                <c:pt idx="281237">
                  <c:v>-43.7011719</c:v>
                </c:pt>
                <c:pt idx="281238">
                  <c:v>7.69042969</c:v>
                </c:pt>
                <c:pt idx="281239">
                  <c:v>55.6640625</c:v>
                </c:pt>
                <c:pt idx="281240">
                  <c:v>94.84863279999998</c:v>
                </c:pt>
                <c:pt idx="281241">
                  <c:v>95.82519529999998</c:v>
                </c:pt>
                <c:pt idx="281242">
                  <c:v>84.22851559999998</c:v>
                </c:pt>
                <c:pt idx="281243">
                  <c:v>43.0908203</c:v>
                </c:pt>
                <c:pt idx="281244">
                  <c:v>-13.9160156</c:v>
                </c:pt>
                <c:pt idx="281245">
                  <c:v>-57.0068359</c:v>
                </c:pt>
                <c:pt idx="281246">
                  <c:v>-90.57617190000001</c:v>
                </c:pt>
                <c:pt idx="281247">
                  <c:v>-99.1210938</c:v>
                </c:pt>
                <c:pt idx="281248">
                  <c:v>-84.8388672</c:v>
                </c:pt>
                <c:pt idx="281249">
                  <c:v>-43.4570312</c:v>
                </c:pt>
                <c:pt idx="281250">
                  <c:v>-0.244140625</c:v>
                </c:pt>
                <c:pt idx="281251">
                  <c:v>61.5234375</c:v>
                </c:pt>
                <c:pt idx="281252">
                  <c:v>85.5712891</c:v>
                </c:pt>
                <c:pt idx="281253">
                  <c:v>97.1679688</c:v>
                </c:pt>
                <c:pt idx="281254">
                  <c:v>82.27539059999994</c:v>
                </c:pt>
                <c:pt idx="281255">
                  <c:v>43.5791016</c:v>
                </c:pt>
                <c:pt idx="281256">
                  <c:v>-2.44140625</c:v>
                </c:pt>
                <c:pt idx="281257">
                  <c:v>-43.2128906</c:v>
                </c:pt>
                <c:pt idx="281258">
                  <c:v>-84.22851559999998</c:v>
                </c:pt>
                <c:pt idx="281259">
                  <c:v>-97.2900391</c:v>
                </c:pt>
                <c:pt idx="281260">
                  <c:v>-87.4023438</c:v>
                </c:pt>
                <c:pt idx="281261">
                  <c:v>-52.2460938</c:v>
                </c:pt>
                <c:pt idx="281262">
                  <c:v>-0.854492188</c:v>
                </c:pt>
                <c:pt idx="281263">
                  <c:v>45.2880859</c:v>
                </c:pt>
                <c:pt idx="281264">
                  <c:v>83.984375</c:v>
                </c:pt>
                <c:pt idx="281265">
                  <c:v>96.80175779999998</c:v>
                </c:pt>
                <c:pt idx="281266">
                  <c:v>85.9375</c:v>
                </c:pt>
                <c:pt idx="281267">
                  <c:v>52.2460938</c:v>
                </c:pt>
                <c:pt idx="281268">
                  <c:v>-1.09863281</c:v>
                </c:pt>
                <c:pt idx="281269">
                  <c:v>-45.6542969</c:v>
                </c:pt>
                <c:pt idx="281270">
                  <c:v>-79.5898438</c:v>
                </c:pt>
                <c:pt idx="281271">
                  <c:v>-99.4873047</c:v>
                </c:pt>
                <c:pt idx="281272">
                  <c:v>-89.35546879999995</c:v>
                </c:pt>
                <c:pt idx="281273">
                  <c:v>-62.5</c:v>
                </c:pt>
                <c:pt idx="281274">
                  <c:v>-16.1132812</c:v>
                </c:pt>
                <c:pt idx="281275">
                  <c:v>43.9453125</c:v>
                </c:pt>
                <c:pt idx="281276">
                  <c:v>77.8808594</c:v>
                </c:pt>
                <c:pt idx="281277">
                  <c:v>96.80175779999998</c:v>
                </c:pt>
                <c:pt idx="281278">
                  <c:v>92.77343749999996</c:v>
                </c:pt>
                <c:pt idx="281279">
                  <c:v>59.0820312</c:v>
                </c:pt>
                <c:pt idx="281280">
                  <c:v>16.2353516</c:v>
                </c:pt>
                <c:pt idx="281281">
                  <c:v>-35.8886719</c:v>
                </c:pt>
                <c:pt idx="281282">
                  <c:v>-72.9980469</c:v>
                </c:pt>
                <c:pt idx="281283">
                  <c:v>-94.2382812</c:v>
                </c:pt>
                <c:pt idx="281284">
                  <c:v>-92.2851562</c:v>
                </c:pt>
                <c:pt idx="281285">
                  <c:v>-58.9599609</c:v>
                </c:pt>
                <c:pt idx="281286">
                  <c:v>-6.71386719</c:v>
                </c:pt>
                <c:pt idx="281287">
                  <c:v>42.96875</c:v>
                </c:pt>
                <c:pt idx="281288">
                  <c:v>81.0546875</c:v>
                </c:pt>
                <c:pt idx="281289">
                  <c:v>94.84863279999998</c:v>
                </c:pt>
                <c:pt idx="281290">
                  <c:v>89.7216797</c:v>
                </c:pt>
                <c:pt idx="281291">
                  <c:v>58.59375</c:v>
                </c:pt>
                <c:pt idx="281292">
                  <c:v>13.671875</c:v>
                </c:pt>
                <c:pt idx="281293">
                  <c:v>-36.3769531</c:v>
                </c:pt>
                <c:pt idx="281294">
                  <c:v>-78.4912109</c:v>
                </c:pt>
                <c:pt idx="281295">
                  <c:v>-94.4824219</c:v>
                </c:pt>
                <c:pt idx="281296">
                  <c:v>-92.5292969</c:v>
                </c:pt>
                <c:pt idx="281297">
                  <c:v>-57.7392578</c:v>
                </c:pt>
                <c:pt idx="281298">
                  <c:v>-25.0244141</c:v>
                </c:pt>
                <c:pt idx="281299">
                  <c:v>26.2451172</c:v>
                </c:pt>
                <c:pt idx="281300">
                  <c:v>68.9697266</c:v>
                </c:pt>
                <c:pt idx="281301">
                  <c:v>89.2333984</c:v>
                </c:pt>
                <c:pt idx="281302">
                  <c:v>93.9941406</c:v>
                </c:pt>
                <c:pt idx="281303">
                  <c:v>67.38281249999996</c:v>
                </c:pt>
                <c:pt idx="281304">
                  <c:v>25.8789062</c:v>
                </c:pt>
                <c:pt idx="281305">
                  <c:v>-18.5546875</c:v>
                </c:pt>
                <c:pt idx="281306">
                  <c:v>-62.6220703</c:v>
                </c:pt>
                <c:pt idx="281307">
                  <c:v>-90.4541016</c:v>
                </c:pt>
                <c:pt idx="281308">
                  <c:v>-99.3652344</c:v>
                </c:pt>
                <c:pt idx="281309">
                  <c:v>-77.27050779999998</c:v>
                </c:pt>
                <c:pt idx="281310">
                  <c:v>-31.98242189999997</c:v>
                </c:pt>
                <c:pt idx="281311">
                  <c:v>22.8271484</c:v>
                </c:pt>
                <c:pt idx="281312">
                  <c:v>67.8710938</c:v>
                </c:pt>
                <c:pt idx="281313">
                  <c:v>89.5996094</c:v>
                </c:pt>
                <c:pt idx="281314">
                  <c:v>93.6279297</c:v>
                </c:pt>
                <c:pt idx="281315">
                  <c:v>73.9746094</c:v>
                </c:pt>
                <c:pt idx="281316">
                  <c:v>33.44726559999999</c:v>
                </c:pt>
                <c:pt idx="281317">
                  <c:v>-21.6064453</c:v>
                </c:pt>
                <c:pt idx="281318">
                  <c:v>-69.0917969</c:v>
                </c:pt>
                <c:pt idx="281319">
                  <c:v>-94.97070309999998</c:v>
                </c:pt>
                <c:pt idx="281320">
                  <c:v>-93.5058594</c:v>
                </c:pt>
                <c:pt idx="281321">
                  <c:v>-67.50488279999998</c:v>
                </c:pt>
                <c:pt idx="281322">
                  <c:v>-29.9072266</c:v>
                </c:pt>
                <c:pt idx="281323">
                  <c:v>16.2353516</c:v>
                </c:pt>
                <c:pt idx="281324">
                  <c:v>63.5986328</c:v>
                </c:pt>
                <c:pt idx="281325">
                  <c:v>100.219727</c:v>
                </c:pt>
                <c:pt idx="281326">
                  <c:v>101.68457</c:v>
                </c:pt>
                <c:pt idx="281327">
                  <c:v>75.6835938</c:v>
                </c:pt>
                <c:pt idx="281328">
                  <c:v>36.7431641</c:v>
                </c:pt>
                <c:pt idx="281329">
                  <c:v>-16.1132812</c:v>
                </c:pt>
                <c:pt idx="281330">
                  <c:v>-62.7441406</c:v>
                </c:pt>
                <c:pt idx="281331">
                  <c:v>-91.796875</c:v>
                </c:pt>
                <c:pt idx="281332">
                  <c:v>-94.6044922</c:v>
                </c:pt>
                <c:pt idx="281333">
                  <c:v>-80.9326172</c:v>
                </c:pt>
                <c:pt idx="281334">
                  <c:v>-42.6025391</c:v>
                </c:pt>
                <c:pt idx="281335">
                  <c:v>16.9677734</c:v>
                </c:pt>
                <c:pt idx="281336">
                  <c:v>58.1054688</c:v>
                </c:pt>
                <c:pt idx="281337">
                  <c:v>88.2568359</c:v>
                </c:pt>
                <c:pt idx="281338">
                  <c:v>95.0927734</c:v>
                </c:pt>
                <c:pt idx="281339">
                  <c:v>81.0546875</c:v>
                </c:pt>
                <c:pt idx="281340">
                  <c:v>32.4707031</c:v>
                </c:pt>
                <c:pt idx="281341">
                  <c:v>-13.1835938</c:v>
                </c:pt>
                <c:pt idx="281342">
                  <c:v>-57.8613281</c:v>
                </c:pt>
                <c:pt idx="281343">
                  <c:v>-87.890625</c:v>
                </c:pt>
                <c:pt idx="281344">
                  <c:v>-98.5107422</c:v>
                </c:pt>
                <c:pt idx="281345">
                  <c:v>-83.8623047</c:v>
                </c:pt>
                <c:pt idx="281346">
                  <c:v>-39.0625</c:v>
                </c:pt>
                <c:pt idx="281347">
                  <c:v>11.4746094</c:v>
                </c:pt>
                <c:pt idx="281348">
                  <c:v>52.1240234</c:v>
                </c:pt>
                <c:pt idx="281349">
                  <c:v>90.33203119999993</c:v>
                </c:pt>
                <c:pt idx="281350">
                  <c:v>96.3134766</c:v>
                </c:pt>
                <c:pt idx="281351">
                  <c:v>83.8623047</c:v>
                </c:pt>
                <c:pt idx="281352">
                  <c:v>51.2695312</c:v>
                </c:pt>
                <c:pt idx="281353">
                  <c:v>-0.732421875</c:v>
                </c:pt>
                <c:pt idx="281354">
                  <c:v>-55.7861328</c:v>
                </c:pt>
                <c:pt idx="281355">
                  <c:v>-87.7685547</c:v>
                </c:pt>
                <c:pt idx="281356">
                  <c:v>-101.928711</c:v>
                </c:pt>
                <c:pt idx="281357">
                  <c:v>-82.03125</c:v>
                </c:pt>
                <c:pt idx="281358">
                  <c:v>-48.2177734</c:v>
                </c:pt>
                <c:pt idx="281359">
                  <c:v>-3.78417969</c:v>
                </c:pt>
                <c:pt idx="281360">
                  <c:v>44.6777344</c:v>
                </c:pt>
                <c:pt idx="281361">
                  <c:v>81.66503909999996</c:v>
                </c:pt>
                <c:pt idx="281362">
                  <c:v>96.4355469</c:v>
                </c:pt>
                <c:pt idx="281363">
                  <c:v>83.0078125</c:v>
                </c:pt>
                <c:pt idx="281364">
                  <c:v>46.1425781</c:v>
                </c:pt>
                <c:pt idx="281365">
                  <c:v>6.225585939999994</c:v>
                </c:pt>
                <c:pt idx="281366">
                  <c:v>-41.015625</c:v>
                </c:pt>
                <c:pt idx="281367">
                  <c:v>-84.8388672</c:v>
                </c:pt>
                <c:pt idx="281368">
                  <c:v>-102.172852</c:v>
                </c:pt>
                <c:pt idx="281369">
                  <c:v>-87.5244141</c:v>
                </c:pt>
                <c:pt idx="281370">
                  <c:v>-50.5371094</c:v>
                </c:pt>
                <c:pt idx="281371">
                  <c:v>-6.347656249999996</c:v>
                </c:pt>
                <c:pt idx="281372">
                  <c:v>42.6025391</c:v>
                </c:pt>
                <c:pt idx="281373">
                  <c:v>83.0078125</c:v>
                </c:pt>
                <c:pt idx="281374">
                  <c:v>101.806641</c:v>
                </c:pt>
                <c:pt idx="281375">
                  <c:v>88.5009766</c:v>
                </c:pt>
                <c:pt idx="281376">
                  <c:v>65.18554690000001</c:v>
                </c:pt>
                <c:pt idx="281377">
                  <c:v>16.1132812</c:v>
                </c:pt>
                <c:pt idx="281378">
                  <c:v>-43.7011719</c:v>
                </c:pt>
                <c:pt idx="281379">
                  <c:v>-75.31738279999998</c:v>
                </c:pt>
                <c:pt idx="281380">
                  <c:v>-94.1162109</c:v>
                </c:pt>
                <c:pt idx="281381">
                  <c:v>-94.1162109</c:v>
                </c:pt>
                <c:pt idx="281382">
                  <c:v>-62.6220703</c:v>
                </c:pt>
                <c:pt idx="281383">
                  <c:v>-15.0146484</c:v>
                </c:pt>
                <c:pt idx="281384">
                  <c:v>41.6259766</c:v>
                </c:pt>
                <c:pt idx="281385">
                  <c:v>83.0078125</c:v>
                </c:pt>
                <c:pt idx="281386">
                  <c:v>96.67968749999996</c:v>
                </c:pt>
                <c:pt idx="281387">
                  <c:v>94.4824219</c:v>
                </c:pt>
                <c:pt idx="281388">
                  <c:v>65.4296875</c:v>
                </c:pt>
                <c:pt idx="281389">
                  <c:v>19.2871094</c:v>
                </c:pt>
                <c:pt idx="281390">
                  <c:v>-29.9072266</c:v>
                </c:pt>
                <c:pt idx="281391">
                  <c:v>-71.5332031</c:v>
                </c:pt>
                <c:pt idx="281392">
                  <c:v>-91.9189453</c:v>
                </c:pt>
                <c:pt idx="281393">
                  <c:v>-94.84863279999998</c:v>
                </c:pt>
                <c:pt idx="281394">
                  <c:v>-64.453125</c:v>
                </c:pt>
                <c:pt idx="281395">
                  <c:v>-19.7753906</c:v>
                </c:pt>
                <c:pt idx="281396">
                  <c:v>35.6445312</c:v>
                </c:pt>
                <c:pt idx="281397">
                  <c:v>73.3642578</c:v>
                </c:pt>
                <c:pt idx="281398">
                  <c:v>96.67968749999996</c:v>
                </c:pt>
                <c:pt idx="281399">
                  <c:v>90.82031249999996</c:v>
                </c:pt>
                <c:pt idx="281400">
                  <c:v>66.52832029999998</c:v>
                </c:pt>
                <c:pt idx="281401">
                  <c:v>21.8505859</c:v>
                </c:pt>
                <c:pt idx="281402">
                  <c:v>-24.5361328</c:v>
                </c:pt>
                <c:pt idx="281403">
                  <c:v>-71.4111328</c:v>
                </c:pt>
                <c:pt idx="281404">
                  <c:v>-97.5341797</c:v>
                </c:pt>
                <c:pt idx="281405">
                  <c:v>-98.38867190000001</c:v>
                </c:pt>
                <c:pt idx="281406">
                  <c:v>-72.6318359</c:v>
                </c:pt>
                <c:pt idx="281407">
                  <c:v>-26.7333984</c:v>
                </c:pt>
                <c:pt idx="281408">
                  <c:v>24.4140625</c:v>
                </c:pt>
                <c:pt idx="281409">
                  <c:v>64.2089844</c:v>
                </c:pt>
                <c:pt idx="281410">
                  <c:v>92.4072266</c:v>
                </c:pt>
                <c:pt idx="281411">
                  <c:v>96.4355469</c:v>
                </c:pt>
                <c:pt idx="281412">
                  <c:v>69.45800779999998</c:v>
                </c:pt>
                <c:pt idx="281413">
                  <c:v>27.4658203</c:v>
                </c:pt>
                <c:pt idx="281414">
                  <c:v>-20.2636719</c:v>
                </c:pt>
                <c:pt idx="281415">
                  <c:v>-62.8662109</c:v>
                </c:pt>
                <c:pt idx="281416">
                  <c:v>-91.3085938</c:v>
                </c:pt>
                <c:pt idx="281417">
                  <c:v>-94.1162109</c:v>
                </c:pt>
                <c:pt idx="281418">
                  <c:v>-71.8994141</c:v>
                </c:pt>
                <c:pt idx="281419">
                  <c:v>-31.3720703</c:v>
                </c:pt>
                <c:pt idx="281420">
                  <c:v>13.9160156</c:v>
                </c:pt>
                <c:pt idx="281421">
                  <c:v>71.1669922</c:v>
                </c:pt>
                <c:pt idx="281422">
                  <c:v>98.5107422</c:v>
                </c:pt>
                <c:pt idx="281423">
                  <c:v>98.87695309999998</c:v>
                </c:pt>
                <c:pt idx="281424">
                  <c:v>76.6601562</c:v>
                </c:pt>
                <c:pt idx="281425">
                  <c:v>33.81347659999999</c:v>
                </c:pt>
                <c:pt idx="281426">
                  <c:v>-16.9677734</c:v>
                </c:pt>
                <c:pt idx="281427">
                  <c:v>-57.0068359</c:v>
                </c:pt>
                <c:pt idx="281428">
                  <c:v>-86.42578119999993</c:v>
                </c:pt>
                <c:pt idx="281429">
                  <c:v>-93.75</c:v>
                </c:pt>
                <c:pt idx="281430">
                  <c:v>-78.12499999999998</c:v>
                </c:pt>
                <c:pt idx="281431">
                  <c:v>-41.6259766</c:v>
                </c:pt>
                <c:pt idx="281432">
                  <c:v>16.9677734</c:v>
                </c:pt>
                <c:pt idx="281433">
                  <c:v>62.0117188</c:v>
                </c:pt>
                <c:pt idx="281434">
                  <c:v>94.2382812</c:v>
                </c:pt>
                <c:pt idx="281435">
                  <c:v>94.84863279999998</c:v>
                </c:pt>
                <c:pt idx="281436">
                  <c:v>80.2001953</c:v>
                </c:pt>
                <c:pt idx="281437">
                  <c:v>44.921875</c:v>
                </c:pt>
                <c:pt idx="281438">
                  <c:v>0.732421875</c:v>
                </c:pt>
                <c:pt idx="281439">
                  <c:v>-56.2744141</c:v>
                </c:pt>
                <c:pt idx="281440">
                  <c:v>-87.03613279999998</c:v>
                </c:pt>
                <c:pt idx="281441">
                  <c:v>-94.84863279999998</c:v>
                </c:pt>
                <c:pt idx="281442">
                  <c:v>-85.3271484</c:v>
                </c:pt>
                <c:pt idx="281443">
                  <c:v>-41.8701172</c:v>
                </c:pt>
                <c:pt idx="281444">
                  <c:v>4.27246094</c:v>
                </c:pt>
                <c:pt idx="281445">
                  <c:v>49.4384766</c:v>
                </c:pt>
                <c:pt idx="281446">
                  <c:v>80.8105469</c:v>
                </c:pt>
                <c:pt idx="281447">
                  <c:v>97.4121094</c:v>
                </c:pt>
                <c:pt idx="281448">
                  <c:v>85.6933594</c:v>
                </c:pt>
                <c:pt idx="281449">
                  <c:v>42.2363281</c:v>
                </c:pt>
                <c:pt idx="281450">
                  <c:v>0.9765625</c:v>
                </c:pt>
                <c:pt idx="281451">
                  <c:v>-47.1191406</c:v>
                </c:pt>
                <c:pt idx="281452">
                  <c:v>-84.10644529999998</c:v>
                </c:pt>
                <c:pt idx="281453">
                  <c:v>-101.928711</c:v>
                </c:pt>
                <c:pt idx="281454">
                  <c:v>-88.0126953</c:v>
                </c:pt>
                <c:pt idx="281455">
                  <c:v>-47.4853516</c:v>
                </c:pt>
                <c:pt idx="281456">
                  <c:v>-7.56835938</c:v>
                </c:pt>
                <c:pt idx="281457">
                  <c:v>46.1425781</c:v>
                </c:pt>
                <c:pt idx="281458">
                  <c:v>87.5244141</c:v>
                </c:pt>
                <c:pt idx="281459">
                  <c:v>94.7265625</c:v>
                </c:pt>
                <c:pt idx="281460">
                  <c:v>90.2099609</c:v>
                </c:pt>
                <c:pt idx="281461">
                  <c:v>57.8613281</c:v>
                </c:pt>
                <c:pt idx="281462">
                  <c:v>9.155273439999998</c:v>
                </c:pt>
                <c:pt idx="281463">
                  <c:v>-43.8232422</c:v>
                </c:pt>
                <c:pt idx="281464">
                  <c:v>-76.4160156</c:v>
                </c:pt>
                <c:pt idx="281465">
                  <c:v>-96.1914062</c:v>
                </c:pt>
                <c:pt idx="281466">
                  <c:v>-91.1865234</c:v>
                </c:pt>
                <c:pt idx="281467">
                  <c:v>-60.18066409999999</c:v>
                </c:pt>
                <c:pt idx="281468">
                  <c:v>-7.69042969</c:v>
                </c:pt>
                <c:pt idx="281469">
                  <c:v>44.6777344</c:v>
                </c:pt>
                <c:pt idx="281470">
                  <c:v>89.2333984</c:v>
                </c:pt>
                <c:pt idx="281471">
                  <c:v>99.3652344</c:v>
                </c:pt>
                <c:pt idx="281472">
                  <c:v>93.1396484</c:v>
                </c:pt>
                <c:pt idx="281473">
                  <c:v>57.7392578</c:v>
                </c:pt>
                <c:pt idx="281474">
                  <c:v>5.24902344</c:v>
                </c:pt>
                <c:pt idx="281475">
                  <c:v>-31.7382812</c:v>
                </c:pt>
                <c:pt idx="281476">
                  <c:v>-71.2890625</c:v>
                </c:pt>
                <c:pt idx="281477">
                  <c:v>-88.7451172</c:v>
                </c:pt>
                <c:pt idx="281478">
                  <c:v>-86.9140625</c:v>
                </c:pt>
                <c:pt idx="281479">
                  <c:v>-59.3261719</c:v>
                </c:pt>
                <c:pt idx="281480">
                  <c:v>-8.178710939999998</c:v>
                </c:pt>
                <c:pt idx="281481">
                  <c:v>31.4941406</c:v>
                </c:pt>
                <c:pt idx="281482">
                  <c:v>71.7773438</c:v>
                </c:pt>
                <c:pt idx="281483">
                  <c:v>97.77832029999998</c:v>
                </c:pt>
                <c:pt idx="281484">
                  <c:v>89.4775391</c:v>
                </c:pt>
                <c:pt idx="281485">
                  <c:v>63.4765625</c:v>
                </c:pt>
                <c:pt idx="281486">
                  <c:v>21.1181641</c:v>
                </c:pt>
                <c:pt idx="281487">
                  <c:v>-30.7617188</c:v>
                </c:pt>
                <c:pt idx="281488">
                  <c:v>-71.5332031</c:v>
                </c:pt>
                <c:pt idx="281489">
                  <c:v>-93.87207029999993</c:v>
                </c:pt>
                <c:pt idx="281490">
                  <c:v>-90.94238279999998</c:v>
                </c:pt>
                <c:pt idx="281491">
                  <c:v>-61.0351562</c:v>
                </c:pt>
                <c:pt idx="281492">
                  <c:v>-21.484375</c:v>
                </c:pt>
                <c:pt idx="281493">
                  <c:v>26.9775391</c:v>
                </c:pt>
                <c:pt idx="281494">
                  <c:v>75.5615234</c:v>
                </c:pt>
                <c:pt idx="281495">
                  <c:v>102.050781</c:v>
                </c:pt>
                <c:pt idx="281496">
                  <c:v>91.55273440000001</c:v>
                </c:pt>
                <c:pt idx="281497">
                  <c:v>59.3261719</c:v>
                </c:pt>
                <c:pt idx="281498">
                  <c:v>25.8789062</c:v>
                </c:pt>
                <c:pt idx="281499">
                  <c:v>-30.5175781</c:v>
                </c:pt>
                <c:pt idx="281500">
                  <c:v>-71.0449219</c:v>
                </c:pt>
                <c:pt idx="281501">
                  <c:v>-94.97070309999998</c:v>
                </c:pt>
                <c:pt idx="281502">
                  <c:v>-97.2900391</c:v>
                </c:pt>
                <c:pt idx="281503">
                  <c:v>-68.2373047</c:v>
                </c:pt>
                <c:pt idx="281504">
                  <c:v>-26.6113281</c:v>
                </c:pt>
                <c:pt idx="281505">
                  <c:v>23.6816406</c:v>
                </c:pt>
                <c:pt idx="281506">
                  <c:v>63.4765625</c:v>
                </c:pt>
                <c:pt idx="281507">
                  <c:v>96.67968749999996</c:v>
                </c:pt>
                <c:pt idx="281508">
                  <c:v>97.77832029999998</c:v>
                </c:pt>
                <c:pt idx="281509">
                  <c:v>74.9511719</c:v>
                </c:pt>
                <c:pt idx="281510">
                  <c:v>30.6396484</c:v>
                </c:pt>
                <c:pt idx="281511">
                  <c:v>-9.765625</c:v>
                </c:pt>
                <c:pt idx="281512">
                  <c:v>-60.546875</c:v>
                </c:pt>
                <c:pt idx="281513">
                  <c:v>-95.703125</c:v>
                </c:pt>
                <c:pt idx="281514">
                  <c:v>-98.1445312</c:v>
                </c:pt>
                <c:pt idx="281515">
                  <c:v>-75.4394531</c:v>
                </c:pt>
                <c:pt idx="281516">
                  <c:v>-37.7197266</c:v>
                </c:pt>
                <c:pt idx="281517">
                  <c:v>18.3105469</c:v>
                </c:pt>
                <c:pt idx="281518">
                  <c:v>62.8662109</c:v>
                </c:pt>
                <c:pt idx="281519">
                  <c:v>86.6699219</c:v>
                </c:pt>
                <c:pt idx="281520">
                  <c:v>97.5341797</c:v>
                </c:pt>
                <c:pt idx="281521">
                  <c:v>74.3408203</c:v>
                </c:pt>
                <c:pt idx="281522">
                  <c:v>40.2832031</c:v>
                </c:pt>
                <c:pt idx="281523">
                  <c:v>-10.1318359</c:v>
                </c:pt>
                <c:pt idx="281524">
                  <c:v>-61.0351562</c:v>
                </c:pt>
                <c:pt idx="281525">
                  <c:v>-86.7919922</c:v>
                </c:pt>
                <c:pt idx="281526">
                  <c:v>-95.9472656</c:v>
                </c:pt>
                <c:pt idx="281527">
                  <c:v>-74.3408203</c:v>
                </c:pt>
                <c:pt idx="281528">
                  <c:v>-38.8183594</c:v>
                </c:pt>
                <c:pt idx="281529">
                  <c:v>10.3759766</c:v>
                </c:pt>
                <c:pt idx="281530">
                  <c:v>53.7109375</c:v>
                </c:pt>
                <c:pt idx="281531">
                  <c:v>88.7451172</c:v>
                </c:pt>
                <c:pt idx="281532">
                  <c:v>98.75488279999998</c:v>
                </c:pt>
                <c:pt idx="281533">
                  <c:v>84.8388672</c:v>
                </c:pt>
                <c:pt idx="281534">
                  <c:v>43.5791016</c:v>
                </c:pt>
                <c:pt idx="281535">
                  <c:v>-8.7890625</c:v>
                </c:pt>
                <c:pt idx="281536">
                  <c:v>-55.9082031</c:v>
                </c:pt>
                <c:pt idx="281537">
                  <c:v>-87.2802734</c:v>
                </c:pt>
                <c:pt idx="281538">
                  <c:v>-98.63281249999996</c:v>
                </c:pt>
                <c:pt idx="281539">
                  <c:v>-81.17675779999993</c:v>
                </c:pt>
                <c:pt idx="281540">
                  <c:v>-49.80468749999996</c:v>
                </c:pt>
                <c:pt idx="281541">
                  <c:v>0.732421875</c:v>
                </c:pt>
                <c:pt idx="281542">
                  <c:v>58.83789059999999</c:v>
                </c:pt>
                <c:pt idx="281543">
                  <c:v>86.42578119999993</c:v>
                </c:pt>
                <c:pt idx="281544">
                  <c:v>90.82031249999996</c:v>
                </c:pt>
                <c:pt idx="281545">
                  <c:v>83.2519531</c:v>
                </c:pt>
                <c:pt idx="281546">
                  <c:v>52.3681641</c:v>
                </c:pt>
                <c:pt idx="281547">
                  <c:v>3.29589844</c:v>
                </c:pt>
                <c:pt idx="281548">
                  <c:v>-52.4902344</c:v>
                </c:pt>
                <c:pt idx="281549">
                  <c:v>-88.2568359</c:v>
                </c:pt>
                <c:pt idx="281550">
                  <c:v>-94.4824219</c:v>
                </c:pt>
                <c:pt idx="281551">
                  <c:v>-83.0078125</c:v>
                </c:pt>
                <c:pt idx="281552">
                  <c:v>-48.2177734</c:v>
                </c:pt>
                <c:pt idx="281553">
                  <c:v>0.48828125</c:v>
                </c:pt>
                <c:pt idx="281554">
                  <c:v>46.1425781</c:v>
                </c:pt>
                <c:pt idx="281555">
                  <c:v>83.0078125</c:v>
                </c:pt>
                <c:pt idx="281556">
                  <c:v>98.75488279999998</c:v>
                </c:pt>
                <c:pt idx="281557">
                  <c:v>84.7167969</c:v>
                </c:pt>
                <c:pt idx="281558">
                  <c:v>47.9736328</c:v>
                </c:pt>
                <c:pt idx="281559">
                  <c:v>2.07519531</c:v>
                </c:pt>
                <c:pt idx="281560">
                  <c:v>-40.5273438</c:v>
                </c:pt>
                <c:pt idx="281561">
                  <c:v>-80.68847659999993</c:v>
                </c:pt>
                <c:pt idx="281562">
                  <c:v>-94.4824219</c:v>
                </c:pt>
                <c:pt idx="281563">
                  <c:v>-80.9326172</c:v>
                </c:pt>
                <c:pt idx="281564">
                  <c:v>-50.4150391</c:v>
                </c:pt>
                <c:pt idx="281565">
                  <c:v>-7.56835938</c:v>
                </c:pt>
                <c:pt idx="281566">
                  <c:v>42.1142578</c:v>
                </c:pt>
                <c:pt idx="281567">
                  <c:v>79.9560547</c:v>
                </c:pt>
                <c:pt idx="281568">
                  <c:v>95.703125</c:v>
                </c:pt>
                <c:pt idx="281569">
                  <c:v>95.4589844</c:v>
                </c:pt>
                <c:pt idx="281570">
                  <c:v>59.81445309999999</c:v>
                </c:pt>
                <c:pt idx="281571">
                  <c:v>12.3291016</c:v>
                </c:pt>
                <c:pt idx="281572">
                  <c:v>-40.4052734</c:v>
                </c:pt>
                <c:pt idx="281573">
                  <c:v>-70.1904297</c:v>
                </c:pt>
                <c:pt idx="281574">
                  <c:v>-95.9472656</c:v>
                </c:pt>
                <c:pt idx="281575">
                  <c:v>-87.6464844</c:v>
                </c:pt>
                <c:pt idx="281576">
                  <c:v>-58.2275391</c:v>
                </c:pt>
                <c:pt idx="281577">
                  <c:v>-14.0380859</c:v>
                </c:pt>
                <c:pt idx="281578">
                  <c:v>34.3017578</c:v>
                </c:pt>
                <c:pt idx="281579">
                  <c:v>81.29882809999998</c:v>
                </c:pt>
                <c:pt idx="281580">
                  <c:v>103.271484</c:v>
                </c:pt>
                <c:pt idx="281581">
                  <c:v>98.1445312</c:v>
                </c:pt>
                <c:pt idx="281582">
                  <c:v>62.8662109</c:v>
                </c:pt>
                <c:pt idx="281583">
                  <c:v>21.2402344</c:v>
                </c:pt>
                <c:pt idx="281584">
                  <c:v>-30.0292969</c:v>
                </c:pt>
                <c:pt idx="281585">
                  <c:v>-82.15332029999998</c:v>
                </c:pt>
                <c:pt idx="281586">
                  <c:v>-101.318359</c:v>
                </c:pt>
                <c:pt idx="281587">
                  <c:v>-90.4541016</c:v>
                </c:pt>
                <c:pt idx="281588">
                  <c:v>-64.0869141</c:v>
                </c:pt>
                <c:pt idx="281589">
                  <c:v>-22.2167969</c:v>
                </c:pt>
                <c:pt idx="281590">
                  <c:v>26.8554688</c:v>
                </c:pt>
                <c:pt idx="281591">
                  <c:v>70.0683594</c:v>
                </c:pt>
                <c:pt idx="281592">
                  <c:v>93.01757809999998</c:v>
                </c:pt>
                <c:pt idx="281593">
                  <c:v>95.9472656</c:v>
                </c:pt>
                <c:pt idx="281594">
                  <c:v>74.5849609</c:v>
                </c:pt>
                <c:pt idx="281595">
                  <c:v>26.1230469</c:v>
                </c:pt>
                <c:pt idx="281596">
                  <c:v>-28.5644531</c:v>
                </c:pt>
                <c:pt idx="281597">
                  <c:v>-64.57519529999998</c:v>
                </c:pt>
                <c:pt idx="281598">
                  <c:v>-91.55273440000001</c:v>
                </c:pt>
                <c:pt idx="281599">
                  <c:v>-97.2900391</c:v>
                </c:pt>
                <c:pt idx="281600">
                  <c:v>-71.0449219</c:v>
                </c:pt>
                <c:pt idx="281601">
                  <c:v>-21.3623047</c:v>
                </c:pt>
                <c:pt idx="281602">
                  <c:v>24.2919922</c:v>
                </c:pt>
                <c:pt idx="281603">
                  <c:v>65.67382809999994</c:v>
                </c:pt>
                <c:pt idx="281604">
                  <c:v>100.708008</c:v>
                </c:pt>
                <c:pt idx="281605">
                  <c:v>99.3652344</c:v>
                </c:pt>
                <c:pt idx="281606">
                  <c:v>76.17187499999996</c:v>
                </c:pt>
                <c:pt idx="281607">
                  <c:v>34.0576172</c:v>
                </c:pt>
                <c:pt idx="281608">
                  <c:v>-17.2119141</c:v>
                </c:pt>
                <c:pt idx="281609">
                  <c:v>-61.8896484</c:v>
                </c:pt>
                <c:pt idx="281610">
                  <c:v>-86.5478516</c:v>
                </c:pt>
                <c:pt idx="281611">
                  <c:v>-93.5058594</c:v>
                </c:pt>
                <c:pt idx="281612">
                  <c:v>-71.6552734</c:v>
                </c:pt>
                <c:pt idx="281613">
                  <c:v>-35.5224609</c:v>
                </c:pt>
                <c:pt idx="281614">
                  <c:v>10.2539062</c:v>
                </c:pt>
                <c:pt idx="281615">
                  <c:v>60.7910156</c:v>
                </c:pt>
                <c:pt idx="281616">
                  <c:v>89.7216797</c:v>
                </c:pt>
                <c:pt idx="281617">
                  <c:v>97.77832029999998</c:v>
                </c:pt>
                <c:pt idx="281618">
                  <c:v>81.0546875</c:v>
                </c:pt>
                <c:pt idx="281619">
                  <c:v>26.3671875</c:v>
                </c:pt>
                <c:pt idx="281620">
                  <c:v>-16.2353516</c:v>
                </c:pt>
                <c:pt idx="281621">
                  <c:v>-58.3496094</c:v>
                </c:pt>
                <c:pt idx="281622">
                  <c:v>-92.89550779999998</c:v>
                </c:pt>
                <c:pt idx="281623">
                  <c:v>-103.271484</c:v>
                </c:pt>
                <c:pt idx="281624">
                  <c:v>-81.66503909999996</c:v>
                </c:pt>
                <c:pt idx="281625">
                  <c:v>-38.3300781</c:v>
                </c:pt>
                <c:pt idx="281626">
                  <c:v>8.66699219</c:v>
                </c:pt>
                <c:pt idx="281627">
                  <c:v>56.2744141</c:v>
                </c:pt>
                <c:pt idx="281628">
                  <c:v>90.82031249999996</c:v>
                </c:pt>
                <c:pt idx="281629">
                  <c:v>100.585938</c:v>
                </c:pt>
                <c:pt idx="281630">
                  <c:v>82.3974609</c:v>
                </c:pt>
                <c:pt idx="281631">
                  <c:v>50.0488281</c:v>
                </c:pt>
                <c:pt idx="281632">
                  <c:v>-1.83105469</c:v>
                </c:pt>
                <c:pt idx="281633">
                  <c:v>-49.0722656</c:v>
                </c:pt>
                <c:pt idx="281634">
                  <c:v>-87.03613279999998</c:v>
                </c:pt>
                <c:pt idx="281635">
                  <c:v>-100.585938</c:v>
                </c:pt>
                <c:pt idx="281636">
                  <c:v>-86.5478516</c:v>
                </c:pt>
                <c:pt idx="281637">
                  <c:v>-50.4150391</c:v>
                </c:pt>
                <c:pt idx="281638">
                  <c:v>2.80761719</c:v>
                </c:pt>
                <c:pt idx="281639">
                  <c:v>46.9970703</c:v>
                </c:pt>
                <c:pt idx="281640">
                  <c:v>82.3974609</c:v>
                </c:pt>
                <c:pt idx="281641">
                  <c:v>87.03613279999998</c:v>
                </c:pt>
                <c:pt idx="281642">
                  <c:v>88.13476559999998</c:v>
                </c:pt>
                <c:pt idx="281643">
                  <c:v>52.0019531</c:v>
                </c:pt>
                <c:pt idx="281644">
                  <c:v>2.56347656</c:v>
                </c:pt>
                <c:pt idx="281645">
                  <c:v>-45.8984375</c:v>
                </c:pt>
                <c:pt idx="281646">
                  <c:v>-88.13476559999998</c:v>
                </c:pt>
                <c:pt idx="281647">
                  <c:v>-100.952148</c:v>
                </c:pt>
                <c:pt idx="281648">
                  <c:v>-86.5478516</c:v>
                </c:pt>
                <c:pt idx="281649">
                  <c:v>-58.4716797</c:v>
                </c:pt>
                <c:pt idx="281650">
                  <c:v>-8.7890625</c:v>
                </c:pt>
                <c:pt idx="281651">
                  <c:v>48.4619141</c:v>
                </c:pt>
                <c:pt idx="281652">
                  <c:v>79.4677734</c:v>
                </c:pt>
                <c:pt idx="281653">
                  <c:v>94.1162109</c:v>
                </c:pt>
                <c:pt idx="281654">
                  <c:v>95.2148438</c:v>
                </c:pt>
                <c:pt idx="281655">
                  <c:v>59.4482422</c:v>
                </c:pt>
                <c:pt idx="281656">
                  <c:v>3.78417969</c:v>
                </c:pt>
                <c:pt idx="281657">
                  <c:v>-40.2832031</c:v>
                </c:pt>
                <c:pt idx="281658">
                  <c:v>-75.19531249999996</c:v>
                </c:pt>
                <c:pt idx="281659">
                  <c:v>-98.1445312</c:v>
                </c:pt>
                <c:pt idx="281660">
                  <c:v>-88.62304690000001</c:v>
                </c:pt>
                <c:pt idx="281661">
                  <c:v>-56.0302734</c:v>
                </c:pt>
                <c:pt idx="281662">
                  <c:v>-1.83105469</c:v>
                </c:pt>
                <c:pt idx="281663">
                  <c:v>41.1376953</c:v>
                </c:pt>
                <c:pt idx="281664">
                  <c:v>73.60839839999993</c:v>
                </c:pt>
                <c:pt idx="281665">
                  <c:v>95.9472656</c:v>
                </c:pt>
                <c:pt idx="281666">
                  <c:v>94.97070309999998</c:v>
                </c:pt>
                <c:pt idx="281667">
                  <c:v>59.0820312</c:v>
                </c:pt>
                <c:pt idx="281668">
                  <c:v>16.72363279999998</c:v>
                </c:pt>
                <c:pt idx="281669">
                  <c:v>-35.6445312</c:v>
                </c:pt>
                <c:pt idx="281670">
                  <c:v>-78.7353516</c:v>
                </c:pt>
                <c:pt idx="281671">
                  <c:v>-99.1210938</c:v>
                </c:pt>
                <c:pt idx="281672">
                  <c:v>-92.6513672</c:v>
                </c:pt>
                <c:pt idx="281673">
                  <c:v>-60.7910156</c:v>
                </c:pt>
                <c:pt idx="281674">
                  <c:v>-17.7001953</c:v>
                </c:pt>
                <c:pt idx="281675">
                  <c:v>37.4755859</c:v>
                </c:pt>
                <c:pt idx="281676">
                  <c:v>77.75878909999996</c:v>
                </c:pt>
                <c:pt idx="281677">
                  <c:v>97.2900391</c:v>
                </c:pt>
                <c:pt idx="281678">
                  <c:v>94.7265625</c:v>
                </c:pt>
                <c:pt idx="281679">
                  <c:v>59.2041016</c:v>
                </c:pt>
                <c:pt idx="281680">
                  <c:v>18.0664062</c:v>
                </c:pt>
                <c:pt idx="281681">
                  <c:v>-27.0996094</c:v>
                </c:pt>
                <c:pt idx="281682">
                  <c:v>-68.2373047</c:v>
                </c:pt>
                <c:pt idx="281683">
                  <c:v>-94.84863279999998</c:v>
                </c:pt>
                <c:pt idx="281684">
                  <c:v>-96.92382809999998</c:v>
                </c:pt>
                <c:pt idx="281685">
                  <c:v>-73.48632809999998</c:v>
                </c:pt>
                <c:pt idx="281686">
                  <c:v>-25.2685547</c:v>
                </c:pt>
                <c:pt idx="281687">
                  <c:v>18.7988281</c:v>
                </c:pt>
                <c:pt idx="281688">
                  <c:v>64.57519529999998</c:v>
                </c:pt>
                <c:pt idx="281689">
                  <c:v>93.01757809999998</c:v>
                </c:pt>
                <c:pt idx="281690">
                  <c:v>92.0410156</c:v>
                </c:pt>
                <c:pt idx="281691">
                  <c:v>70.0683594</c:v>
                </c:pt>
                <c:pt idx="281692">
                  <c:v>26.8554688</c:v>
                </c:pt>
                <c:pt idx="281693">
                  <c:v>-25.6347656</c:v>
                </c:pt>
                <c:pt idx="281694">
                  <c:v>-67.62695309999998</c:v>
                </c:pt>
                <c:pt idx="281695">
                  <c:v>-95.82519529999998</c:v>
                </c:pt>
                <c:pt idx="281696">
                  <c:v>-99.85351559999998</c:v>
                </c:pt>
                <c:pt idx="281697">
                  <c:v>-78.36914059999998</c:v>
                </c:pt>
                <c:pt idx="281698">
                  <c:v>-37.109375</c:v>
                </c:pt>
                <c:pt idx="281699">
                  <c:v>18.5546875</c:v>
                </c:pt>
                <c:pt idx="281700">
                  <c:v>61.6455078</c:v>
                </c:pt>
                <c:pt idx="281701">
                  <c:v>92.6513672</c:v>
                </c:pt>
                <c:pt idx="281702">
                  <c:v>98.38867190000001</c:v>
                </c:pt>
                <c:pt idx="281703">
                  <c:v>75.9277344</c:v>
                </c:pt>
                <c:pt idx="281704">
                  <c:v>36.3769531</c:v>
                </c:pt>
                <c:pt idx="281705">
                  <c:v>-9.88769531</c:v>
                </c:pt>
                <c:pt idx="281706">
                  <c:v>-58.1054688</c:v>
                </c:pt>
                <c:pt idx="281707">
                  <c:v>-88.9892578</c:v>
                </c:pt>
                <c:pt idx="281708">
                  <c:v>-96.80175779999998</c:v>
                </c:pt>
                <c:pt idx="281709">
                  <c:v>-76.4160156</c:v>
                </c:pt>
                <c:pt idx="281710">
                  <c:v>-33.5693359</c:v>
                </c:pt>
                <c:pt idx="281711">
                  <c:v>17.8222656</c:v>
                </c:pt>
                <c:pt idx="281712">
                  <c:v>63.2324219</c:v>
                </c:pt>
                <c:pt idx="281713">
                  <c:v>92.1630859</c:v>
                </c:pt>
                <c:pt idx="281714">
                  <c:v>99.7314453</c:v>
                </c:pt>
                <c:pt idx="281715">
                  <c:v>75.9277344</c:v>
                </c:pt>
                <c:pt idx="281716">
                  <c:v>45.7763672</c:v>
                </c:pt>
                <c:pt idx="281717">
                  <c:v>-6.46972656</c:v>
                </c:pt>
                <c:pt idx="281718">
                  <c:v>-58.1054688</c:v>
                </c:pt>
                <c:pt idx="281719">
                  <c:v>-91.3085938</c:v>
                </c:pt>
                <c:pt idx="281720">
                  <c:v>-103.515625</c:v>
                </c:pt>
                <c:pt idx="281721">
                  <c:v>-84.4726562</c:v>
                </c:pt>
                <c:pt idx="281722">
                  <c:v>-36.9873047</c:v>
                </c:pt>
                <c:pt idx="281723">
                  <c:v>8.66699219</c:v>
                </c:pt>
                <c:pt idx="281724">
                  <c:v>53.1005859</c:v>
                </c:pt>
                <c:pt idx="281725">
                  <c:v>86.3037109</c:v>
                </c:pt>
                <c:pt idx="281726">
                  <c:v>99.4873047</c:v>
                </c:pt>
                <c:pt idx="281727">
                  <c:v>85.5712891</c:v>
                </c:pt>
                <c:pt idx="281728">
                  <c:v>51.6357422</c:v>
                </c:pt>
                <c:pt idx="281729">
                  <c:v>2.56347656</c:v>
                </c:pt>
                <c:pt idx="281730">
                  <c:v>-49.5605469</c:v>
                </c:pt>
                <c:pt idx="281731">
                  <c:v>-88.0126953</c:v>
                </c:pt>
                <c:pt idx="281732">
                  <c:v>-99.1210938</c:v>
                </c:pt>
                <c:pt idx="281733">
                  <c:v>-87.7685547</c:v>
                </c:pt>
                <c:pt idx="281734">
                  <c:v>-44.55566409999999</c:v>
                </c:pt>
                <c:pt idx="281735">
                  <c:v>5.859375</c:v>
                </c:pt>
                <c:pt idx="281736">
                  <c:v>48.0957031</c:v>
                </c:pt>
                <c:pt idx="281737">
                  <c:v>83.2519531</c:v>
                </c:pt>
                <c:pt idx="281738">
                  <c:v>96.4355469</c:v>
                </c:pt>
                <c:pt idx="281739">
                  <c:v>84.4726562</c:v>
                </c:pt>
                <c:pt idx="281740">
                  <c:v>54.8095703</c:v>
                </c:pt>
                <c:pt idx="281741">
                  <c:v>7.08007812</c:v>
                </c:pt>
                <c:pt idx="281742">
                  <c:v>-46.3867188</c:v>
                </c:pt>
                <c:pt idx="281743">
                  <c:v>-84.22851559999998</c:v>
                </c:pt>
                <c:pt idx="281744">
                  <c:v>-99.1210938</c:v>
                </c:pt>
                <c:pt idx="281745">
                  <c:v>-86.9140625</c:v>
                </c:pt>
                <c:pt idx="281746">
                  <c:v>-55.5419922</c:v>
                </c:pt>
                <c:pt idx="281747">
                  <c:v>-9.277343749999998</c:v>
                </c:pt>
                <c:pt idx="281748">
                  <c:v>41.8701172</c:v>
                </c:pt>
                <c:pt idx="281749">
                  <c:v>78.4912109</c:v>
                </c:pt>
                <c:pt idx="281750">
                  <c:v>96.1914062</c:v>
                </c:pt>
                <c:pt idx="281751">
                  <c:v>86.7919922</c:v>
                </c:pt>
                <c:pt idx="281752">
                  <c:v>48.7060547</c:v>
                </c:pt>
                <c:pt idx="281753">
                  <c:v>3.66210938</c:v>
                </c:pt>
                <c:pt idx="281754">
                  <c:v>-42.2363281</c:v>
                </c:pt>
                <c:pt idx="281755">
                  <c:v>-80.5664062</c:v>
                </c:pt>
                <c:pt idx="281756">
                  <c:v>-95.2148438</c:v>
                </c:pt>
                <c:pt idx="281757">
                  <c:v>-86.6699219</c:v>
                </c:pt>
                <c:pt idx="281758">
                  <c:v>-59.4482422</c:v>
                </c:pt>
                <c:pt idx="281759">
                  <c:v>-13.671875</c:v>
                </c:pt>
                <c:pt idx="281760">
                  <c:v>32.5927734</c:v>
                </c:pt>
                <c:pt idx="281761">
                  <c:v>80.078125</c:v>
                </c:pt>
                <c:pt idx="281762">
                  <c:v>97.2900391</c:v>
                </c:pt>
                <c:pt idx="281763">
                  <c:v>93.9941406</c:v>
                </c:pt>
                <c:pt idx="281764">
                  <c:v>66.7724609</c:v>
                </c:pt>
                <c:pt idx="281765">
                  <c:v>13.4277344</c:v>
                </c:pt>
                <c:pt idx="281766">
                  <c:v>-37.2314453</c:v>
                </c:pt>
                <c:pt idx="281767">
                  <c:v>-71.1669922</c:v>
                </c:pt>
                <c:pt idx="281768">
                  <c:v>-93.01757809999998</c:v>
                </c:pt>
                <c:pt idx="281769">
                  <c:v>-93.01757809999998</c:v>
                </c:pt>
                <c:pt idx="281770">
                  <c:v>-68.9697266</c:v>
                </c:pt>
                <c:pt idx="281771">
                  <c:v>-18.4326172</c:v>
                </c:pt>
                <c:pt idx="281772">
                  <c:v>29.5410156</c:v>
                </c:pt>
                <c:pt idx="281773">
                  <c:v>71.6552734</c:v>
                </c:pt>
                <c:pt idx="281774">
                  <c:v>101.074219</c:v>
                </c:pt>
                <c:pt idx="281775">
                  <c:v>96.67968749999996</c:v>
                </c:pt>
                <c:pt idx="281776">
                  <c:v>71.5332031</c:v>
                </c:pt>
                <c:pt idx="281777">
                  <c:v>26.0009766</c:v>
                </c:pt>
                <c:pt idx="281778">
                  <c:v>-27.5878906</c:v>
                </c:pt>
                <c:pt idx="281779">
                  <c:v>-68.2373047</c:v>
                </c:pt>
                <c:pt idx="281780">
                  <c:v>-91.9189453</c:v>
                </c:pt>
                <c:pt idx="281781">
                  <c:v>-89.84375</c:v>
                </c:pt>
                <c:pt idx="281782">
                  <c:v>-67.62695309999998</c:v>
                </c:pt>
                <c:pt idx="281783">
                  <c:v>-24.1699219</c:v>
                </c:pt>
                <c:pt idx="281784">
                  <c:v>27.9541016</c:v>
                </c:pt>
                <c:pt idx="281785">
                  <c:v>63.8427734</c:v>
                </c:pt>
                <c:pt idx="281786">
                  <c:v>87.4023438</c:v>
                </c:pt>
                <c:pt idx="281787">
                  <c:v>97.65625</c:v>
                </c:pt>
                <c:pt idx="281788">
                  <c:v>80.8105469</c:v>
                </c:pt>
                <c:pt idx="281789">
                  <c:v>27.34375</c:v>
                </c:pt>
                <c:pt idx="281790">
                  <c:v>-32.9589844</c:v>
                </c:pt>
                <c:pt idx="281791">
                  <c:v>-70.0683594</c:v>
                </c:pt>
                <c:pt idx="281792">
                  <c:v>-87.7685547</c:v>
                </c:pt>
                <c:pt idx="281793">
                  <c:v>-94.3603516</c:v>
                </c:pt>
                <c:pt idx="281794">
                  <c:v>-77.8808594</c:v>
                </c:pt>
                <c:pt idx="281795">
                  <c:v>-35.5224609</c:v>
                </c:pt>
                <c:pt idx="281796">
                  <c:v>23.8037109</c:v>
                </c:pt>
                <c:pt idx="281797">
                  <c:v>68.8476562</c:v>
                </c:pt>
                <c:pt idx="281798">
                  <c:v>93.75</c:v>
                </c:pt>
                <c:pt idx="281799">
                  <c:v>98.87695309999998</c:v>
                </c:pt>
                <c:pt idx="281800">
                  <c:v>78.36914059999998</c:v>
                </c:pt>
                <c:pt idx="281801">
                  <c:v>31.1279297</c:v>
                </c:pt>
                <c:pt idx="281802">
                  <c:v>-21.1181641</c:v>
                </c:pt>
                <c:pt idx="281803">
                  <c:v>-60.6689453</c:v>
                </c:pt>
                <c:pt idx="281804">
                  <c:v>-96.92382809999998</c:v>
                </c:pt>
                <c:pt idx="281805">
                  <c:v>-97.2900391</c:v>
                </c:pt>
                <c:pt idx="281806">
                  <c:v>-75.9277344</c:v>
                </c:pt>
                <c:pt idx="281807">
                  <c:v>-39.6728516</c:v>
                </c:pt>
                <c:pt idx="281808">
                  <c:v>12.2070312</c:v>
                </c:pt>
                <c:pt idx="281809">
                  <c:v>54.93164059999999</c:v>
                </c:pt>
                <c:pt idx="281810">
                  <c:v>88.2568359</c:v>
                </c:pt>
                <c:pt idx="281811">
                  <c:v>96.67968749999996</c:v>
                </c:pt>
                <c:pt idx="281812">
                  <c:v>79.22363279999998</c:v>
                </c:pt>
                <c:pt idx="281813">
                  <c:v>37.9638672</c:v>
                </c:pt>
                <c:pt idx="281814">
                  <c:v>-12.2070312</c:v>
                </c:pt>
                <c:pt idx="281815">
                  <c:v>-58.59375</c:v>
                </c:pt>
                <c:pt idx="281816">
                  <c:v>-91.3085938</c:v>
                </c:pt>
                <c:pt idx="281817">
                  <c:v>-94.6044922</c:v>
                </c:pt>
                <c:pt idx="281818">
                  <c:v>-75.4394531</c:v>
                </c:pt>
                <c:pt idx="281819">
                  <c:v>-40.7714844</c:v>
                </c:pt>
                <c:pt idx="281820">
                  <c:v>6.46972656</c:v>
                </c:pt>
                <c:pt idx="281821">
                  <c:v>58.1054688</c:v>
                </c:pt>
                <c:pt idx="281822">
                  <c:v>89.35546879999995</c:v>
                </c:pt>
                <c:pt idx="281823">
                  <c:v>105.957031</c:v>
                </c:pt>
                <c:pt idx="281824">
                  <c:v>85.4492188</c:v>
                </c:pt>
                <c:pt idx="281825">
                  <c:v>46.2646484</c:v>
                </c:pt>
                <c:pt idx="281826">
                  <c:v>-4.15039062</c:v>
                </c:pt>
                <c:pt idx="281827">
                  <c:v>-45.4101562</c:v>
                </c:pt>
                <c:pt idx="281828">
                  <c:v>-87.4023438</c:v>
                </c:pt>
                <c:pt idx="281829">
                  <c:v>-101.928711</c:v>
                </c:pt>
                <c:pt idx="281830">
                  <c:v>-82.88574219999992</c:v>
                </c:pt>
                <c:pt idx="281831">
                  <c:v>-47.7294922</c:v>
                </c:pt>
                <c:pt idx="281832">
                  <c:v>-1.09863281</c:v>
                </c:pt>
                <c:pt idx="281833">
                  <c:v>46.2646484</c:v>
                </c:pt>
                <c:pt idx="281834">
                  <c:v>88.8671875</c:v>
                </c:pt>
                <c:pt idx="281835">
                  <c:v>99.7314453</c:v>
                </c:pt>
                <c:pt idx="281836">
                  <c:v>81.5429688</c:v>
                </c:pt>
                <c:pt idx="281837">
                  <c:v>49.5605469</c:v>
                </c:pt>
                <c:pt idx="281838">
                  <c:v>-2.68554688</c:v>
                </c:pt>
                <c:pt idx="281839">
                  <c:v>-50.2929688</c:v>
                </c:pt>
                <c:pt idx="281840">
                  <c:v>-82.3974609</c:v>
                </c:pt>
                <c:pt idx="281841">
                  <c:v>-97.4121094</c:v>
                </c:pt>
                <c:pt idx="281842">
                  <c:v>-89.35546879999995</c:v>
                </c:pt>
                <c:pt idx="281843">
                  <c:v>-56.5185547</c:v>
                </c:pt>
                <c:pt idx="281844">
                  <c:v>-9.033203119999997</c:v>
                </c:pt>
                <c:pt idx="281845">
                  <c:v>41.015625</c:v>
                </c:pt>
                <c:pt idx="281846">
                  <c:v>83.2519531</c:v>
                </c:pt>
                <c:pt idx="281847">
                  <c:v>101.928711</c:v>
                </c:pt>
                <c:pt idx="281848">
                  <c:v>89.5996094</c:v>
                </c:pt>
                <c:pt idx="281849">
                  <c:v>56.88476559999999</c:v>
                </c:pt>
                <c:pt idx="281850">
                  <c:v>17.578125</c:v>
                </c:pt>
                <c:pt idx="281851">
                  <c:v>-33.81347659999999</c:v>
                </c:pt>
                <c:pt idx="281852">
                  <c:v>-78.12499999999998</c:v>
                </c:pt>
                <c:pt idx="281853">
                  <c:v>-95.2148438</c:v>
                </c:pt>
                <c:pt idx="281854">
                  <c:v>-86.7919922</c:v>
                </c:pt>
                <c:pt idx="281855">
                  <c:v>-63.1103516</c:v>
                </c:pt>
                <c:pt idx="281856">
                  <c:v>-15.8691406</c:v>
                </c:pt>
                <c:pt idx="281857">
                  <c:v>43.5791016</c:v>
                </c:pt>
                <c:pt idx="281858">
                  <c:v>69.8242188</c:v>
                </c:pt>
                <c:pt idx="281859">
                  <c:v>90.33203119999993</c:v>
                </c:pt>
                <c:pt idx="281860">
                  <c:v>88.2568359</c:v>
                </c:pt>
                <c:pt idx="281861">
                  <c:v>60.18066409999999</c:v>
                </c:pt>
                <c:pt idx="281862">
                  <c:v>15.0146484</c:v>
                </c:pt>
                <c:pt idx="281863">
                  <c:v>-32.8369141</c:v>
                </c:pt>
                <c:pt idx="281864">
                  <c:v>-78.12499999999998</c:v>
                </c:pt>
                <c:pt idx="281865">
                  <c:v>-96.92382809999998</c:v>
                </c:pt>
                <c:pt idx="281866">
                  <c:v>-94.4824219</c:v>
                </c:pt>
                <c:pt idx="281867">
                  <c:v>-71.6552734</c:v>
                </c:pt>
                <c:pt idx="281868">
                  <c:v>-22.8271484</c:v>
                </c:pt>
                <c:pt idx="281869">
                  <c:v>33.0810547</c:v>
                </c:pt>
                <c:pt idx="281870">
                  <c:v>70.55664059999998</c:v>
                </c:pt>
                <c:pt idx="281871">
                  <c:v>98.2666016</c:v>
                </c:pt>
                <c:pt idx="281872">
                  <c:v>94.97070309999998</c:v>
                </c:pt>
                <c:pt idx="281873">
                  <c:v>64.57519529999998</c:v>
                </c:pt>
                <c:pt idx="281874">
                  <c:v>22.5830078</c:v>
                </c:pt>
                <c:pt idx="281875">
                  <c:v>-32.4707031</c:v>
                </c:pt>
                <c:pt idx="281876">
                  <c:v>-72.50976559999998</c:v>
                </c:pt>
                <c:pt idx="281877">
                  <c:v>-92.0410156</c:v>
                </c:pt>
                <c:pt idx="281878">
                  <c:v>-96.4355469</c:v>
                </c:pt>
                <c:pt idx="281879">
                  <c:v>-67.8710938</c:v>
                </c:pt>
                <c:pt idx="281880">
                  <c:v>-28.8085938</c:v>
                </c:pt>
                <c:pt idx="281881">
                  <c:v>21.2402344</c:v>
                </c:pt>
                <c:pt idx="281882">
                  <c:v>66.40625</c:v>
                </c:pt>
                <c:pt idx="281883">
                  <c:v>95.2148438</c:v>
                </c:pt>
                <c:pt idx="281884">
                  <c:v>90.2099609</c:v>
                </c:pt>
                <c:pt idx="281885">
                  <c:v>72.87597659999993</c:v>
                </c:pt>
                <c:pt idx="281886">
                  <c:v>38.9404297</c:v>
                </c:pt>
                <c:pt idx="281887">
                  <c:v>-23.3154297</c:v>
                </c:pt>
                <c:pt idx="281888">
                  <c:v>-68.7255859</c:v>
                </c:pt>
                <c:pt idx="281889">
                  <c:v>-89.84375</c:v>
                </c:pt>
                <c:pt idx="281890">
                  <c:v>-93.5058594</c:v>
                </c:pt>
                <c:pt idx="281891">
                  <c:v>-74.0966797</c:v>
                </c:pt>
                <c:pt idx="281892">
                  <c:v>-25.2685547</c:v>
                </c:pt>
                <c:pt idx="281893">
                  <c:v>25.1464844</c:v>
                </c:pt>
                <c:pt idx="281894">
                  <c:v>67.62695309999998</c:v>
                </c:pt>
                <c:pt idx="281895">
                  <c:v>89.11132809999998</c:v>
                </c:pt>
                <c:pt idx="281896">
                  <c:v>96.1914062</c:v>
                </c:pt>
                <c:pt idx="281897">
                  <c:v>70.4345703</c:v>
                </c:pt>
                <c:pt idx="281898">
                  <c:v>34.17968749999999</c:v>
                </c:pt>
                <c:pt idx="281899">
                  <c:v>-11.8408203</c:v>
                </c:pt>
                <c:pt idx="281900">
                  <c:v>-55.6640625</c:v>
                </c:pt>
                <c:pt idx="281901">
                  <c:v>-90.57617190000001</c:v>
                </c:pt>
                <c:pt idx="281902">
                  <c:v>-100.952148</c:v>
                </c:pt>
                <c:pt idx="281903">
                  <c:v>-71.2890625</c:v>
                </c:pt>
                <c:pt idx="281904">
                  <c:v>-38.3300781</c:v>
                </c:pt>
                <c:pt idx="281905">
                  <c:v>9.64355469</c:v>
                </c:pt>
                <c:pt idx="281906">
                  <c:v>60.4248047</c:v>
                </c:pt>
                <c:pt idx="281907">
                  <c:v>90.94238279999998</c:v>
                </c:pt>
                <c:pt idx="281908">
                  <c:v>92.77343749999996</c:v>
                </c:pt>
                <c:pt idx="281909">
                  <c:v>84.10644529999998</c:v>
                </c:pt>
                <c:pt idx="281910">
                  <c:v>43.7011719</c:v>
                </c:pt>
                <c:pt idx="281911">
                  <c:v>-6.46972656</c:v>
                </c:pt>
                <c:pt idx="281912">
                  <c:v>-50.5371094</c:v>
                </c:pt>
                <c:pt idx="281913">
                  <c:v>-83.0078125</c:v>
                </c:pt>
                <c:pt idx="281914">
                  <c:v>-98.9990234</c:v>
                </c:pt>
                <c:pt idx="281915">
                  <c:v>-84.4726562</c:v>
                </c:pt>
                <c:pt idx="281916">
                  <c:v>-41.1376953</c:v>
                </c:pt>
                <c:pt idx="281917">
                  <c:v>5.49316406</c:v>
                </c:pt>
                <c:pt idx="281918">
                  <c:v>52.6123047</c:v>
                </c:pt>
                <c:pt idx="281919">
                  <c:v>85.20507809999994</c:v>
                </c:pt>
                <c:pt idx="281920">
                  <c:v>98.9990234</c:v>
                </c:pt>
                <c:pt idx="281921">
                  <c:v>90.4541016</c:v>
                </c:pt>
                <c:pt idx="281922">
                  <c:v>51.39160159999999</c:v>
                </c:pt>
                <c:pt idx="281923">
                  <c:v>2.31933594</c:v>
                </c:pt>
                <c:pt idx="281924">
                  <c:v>-52.734375</c:v>
                </c:pt>
                <c:pt idx="281925">
                  <c:v>-92.6513672</c:v>
                </c:pt>
                <c:pt idx="281926">
                  <c:v>-104.614258</c:v>
                </c:pt>
                <c:pt idx="281927">
                  <c:v>-83.8623047</c:v>
                </c:pt>
                <c:pt idx="281928">
                  <c:v>-47.2412109</c:v>
                </c:pt>
                <c:pt idx="281929">
                  <c:v>3.54003906</c:v>
                </c:pt>
                <c:pt idx="281930">
                  <c:v>49.5605469</c:v>
                </c:pt>
                <c:pt idx="281931">
                  <c:v>83.3740234</c:v>
                </c:pt>
                <c:pt idx="281932">
                  <c:v>97.77832029999998</c:v>
                </c:pt>
                <c:pt idx="281933">
                  <c:v>88.5009766</c:v>
                </c:pt>
                <c:pt idx="281934">
                  <c:v>53.9550781</c:v>
                </c:pt>
                <c:pt idx="281935">
                  <c:v>4.394531249999993</c:v>
                </c:pt>
                <c:pt idx="281936">
                  <c:v>-42.7246094</c:v>
                </c:pt>
                <c:pt idx="281937">
                  <c:v>-79.22363279999998</c:v>
                </c:pt>
                <c:pt idx="281938">
                  <c:v>-90.6982422</c:v>
                </c:pt>
                <c:pt idx="281939">
                  <c:v>-87.2802734</c:v>
                </c:pt>
                <c:pt idx="281940">
                  <c:v>-55.9082031</c:v>
                </c:pt>
                <c:pt idx="281941">
                  <c:v>-10.9863281</c:v>
                </c:pt>
                <c:pt idx="281942">
                  <c:v>44.55566409999999</c:v>
                </c:pt>
                <c:pt idx="281943">
                  <c:v>83.984375</c:v>
                </c:pt>
                <c:pt idx="281944">
                  <c:v>100.219727</c:v>
                </c:pt>
                <c:pt idx="281945">
                  <c:v>87.4023438</c:v>
                </c:pt>
                <c:pt idx="281946">
                  <c:v>48.9501953</c:v>
                </c:pt>
                <c:pt idx="281947">
                  <c:v>7.812499999999997</c:v>
                </c:pt>
                <c:pt idx="281948">
                  <c:v>-40.5273438</c:v>
                </c:pt>
                <c:pt idx="281949">
                  <c:v>-80.9326172</c:v>
                </c:pt>
                <c:pt idx="281950">
                  <c:v>-100.097656</c:v>
                </c:pt>
                <c:pt idx="281951">
                  <c:v>-94.4824219</c:v>
                </c:pt>
                <c:pt idx="281952">
                  <c:v>-60.6689453</c:v>
                </c:pt>
                <c:pt idx="281953">
                  <c:v>-16.6015625</c:v>
                </c:pt>
                <c:pt idx="281954">
                  <c:v>38.9404297</c:v>
                </c:pt>
                <c:pt idx="281955">
                  <c:v>78.36914059999998</c:v>
                </c:pt>
                <c:pt idx="281956">
                  <c:v>93.01757809999998</c:v>
                </c:pt>
                <c:pt idx="281957">
                  <c:v>84.4726562</c:v>
                </c:pt>
                <c:pt idx="281958">
                  <c:v>63.9648438</c:v>
                </c:pt>
                <c:pt idx="281959">
                  <c:v>16.6015625</c:v>
                </c:pt>
                <c:pt idx="281960">
                  <c:v>-36.4990234</c:v>
                </c:pt>
                <c:pt idx="281961">
                  <c:v>-77.14843749999996</c:v>
                </c:pt>
                <c:pt idx="281962">
                  <c:v>-101.806641</c:v>
                </c:pt>
                <c:pt idx="281963">
                  <c:v>-91.9189453</c:v>
                </c:pt>
                <c:pt idx="281964">
                  <c:v>-62.9882812</c:v>
                </c:pt>
                <c:pt idx="281965">
                  <c:v>-18.3105469</c:v>
                </c:pt>
                <c:pt idx="281966">
                  <c:v>34.7900391</c:v>
                </c:pt>
                <c:pt idx="281967">
                  <c:v>68.60351559999998</c:v>
                </c:pt>
                <c:pt idx="281968">
                  <c:v>93.9941406</c:v>
                </c:pt>
                <c:pt idx="281969">
                  <c:v>93.01757809999998</c:v>
                </c:pt>
                <c:pt idx="281970">
                  <c:v>65.7958984</c:v>
                </c:pt>
                <c:pt idx="281971">
                  <c:v>20.2636719</c:v>
                </c:pt>
                <c:pt idx="281972">
                  <c:v>-30.8837891</c:v>
                </c:pt>
                <c:pt idx="281973">
                  <c:v>-70.3125</c:v>
                </c:pt>
                <c:pt idx="281974">
                  <c:v>-95.0927734</c:v>
                </c:pt>
                <c:pt idx="281975">
                  <c:v>-89.4775391</c:v>
                </c:pt>
                <c:pt idx="281976">
                  <c:v>-69.7021484</c:v>
                </c:pt>
                <c:pt idx="281977">
                  <c:v>-23.4375</c:v>
                </c:pt>
                <c:pt idx="281978">
                  <c:v>23.5595703</c:v>
                </c:pt>
                <c:pt idx="281979">
                  <c:v>71.7773438</c:v>
                </c:pt>
                <c:pt idx="281980">
                  <c:v>93.01757809999998</c:v>
                </c:pt>
                <c:pt idx="281981">
                  <c:v>96.80175779999998</c:v>
                </c:pt>
                <c:pt idx="281982">
                  <c:v>72.87597659999993</c:v>
                </c:pt>
                <c:pt idx="281983">
                  <c:v>31.8603516</c:v>
                </c:pt>
                <c:pt idx="281984">
                  <c:v>-19.1650391</c:v>
                </c:pt>
                <c:pt idx="281985">
                  <c:v>-65.4296875</c:v>
                </c:pt>
                <c:pt idx="281986">
                  <c:v>-89.35546879999995</c:v>
                </c:pt>
                <c:pt idx="281987">
                  <c:v>-94.6044922</c:v>
                </c:pt>
                <c:pt idx="281988">
                  <c:v>-75.6835938</c:v>
                </c:pt>
                <c:pt idx="281989">
                  <c:v>-27.7099609</c:v>
                </c:pt>
                <c:pt idx="281990">
                  <c:v>19.0429688</c:v>
                </c:pt>
                <c:pt idx="281991">
                  <c:v>55.1757812</c:v>
                </c:pt>
                <c:pt idx="281992">
                  <c:v>83.7402344</c:v>
                </c:pt>
                <c:pt idx="281993">
                  <c:v>97.2900391</c:v>
                </c:pt>
                <c:pt idx="281994">
                  <c:v>76.7822266</c:v>
                </c:pt>
                <c:pt idx="281995">
                  <c:v>38.9404297</c:v>
                </c:pt>
                <c:pt idx="281996">
                  <c:v>-12.9394531</c:v>
                </c:pt>
                <c:pt idx="281997">
                  <c:v>-55.2978516</c:v>
                </c:pt>
                <c:pt idx="281998">
                  <c:v>-84.4726562</c:v>
                </c:pt>
                <c:pt idx="281999">
                  <c:v>-99.60937499999996</c:v>
                </c:pt>
                <c:pt idx="282000">
                  <c:v>-81.66503909999996</c:v>
                </c:pt>
                <c:pt idx="282001">
                  <c:v>-37.4755859</c:v>
                </c:pt>
                <c:pt idx="282002">
                  <c:v>4.76074219</c:v>
                </c:pt>
                <c:pt idx="282003">
                  <c:v>53.9550781</c:v>
                </c:pt>
                <c:pt idx="282004">
                  <c:v>92.0410156</c:v>
                </c:pt>
                <c:pt idx="282005">
                  <c:v>97.2900391</c:v>
                </c:pt>
                <c:pt idx="282006">
                  <c:v>86.7919922</c:v>
                </c:pt>
                <c:pt idx="282007">
                  <c:v>43.9453125</c:v>
                </c:pt>
                <c:pt idx="282008">
                  <c:v>-6.225585939999994</c:v>
                </c:pt>
                <c:pt idx="282009">
                  <c:v>-47.4853516</c:v>
                </c:pt>
                <c:pt idx="282010">
                  <c:v>-84.10644529999998</c:v>
                </c:pt>
                <c:pt idx="282011">
                  <c:v>-98.63281249999996</c:v>
                </c:pt>
                <c:pt idx="282012">
                  <c:v>-84.5947266</c:v>
                </c:pt>
                <c:pt idx="282013">
                  <c:v>-41.1376953</c:v>
                </c:pt>
                <c:pt idx="282014">
                  <c:v>3.29589844</c:v>
                </c:pt>
                <c:pt idx="282015">
                  <c:v>54.93164059999999</c:v>
                </c:pt>
                <c:pt idx="282016">
                  <c:v>88.2568359</c:v>
                </c:pt>
                <c:pt idx="282017">
                  <c:v>101.5625</c:v>
                </c:pt>
                <c:pt idx="282018">
                  <c:v>83.12988279999993</c:v>
                </c:pt>
                <c:pt idx="282019">
                  <c:v>49.0722656</c:v>
                </c:pt>
                <c:pt idx="282020">
                  <c:v>2.56347656</c:v>
                </c:pt>
                <c:pt idx="282021">
                  <c:v>-47.7294922</c:v>
                </c:pt>
                <c:pt idx="282022">
                  <c:v>-83.4960938</c:v>
                </c:pt>
                <c:pt idx="282023">
                  <c:v>-104.614258</c:v>
                </c:pt>
                <c:pt idx="282024">
                  <c:v>-84.3505859</c:v>
                </c:pt>
                <c:pt idx="282025">
                  <c:v>-51.7578125</c:v>
                </c:pt>
                <c:pt idx="282026">
                  <c:v>-5.12695312</c:v>
                </c:pt>
                <c:pt idx="282027">
                  <c:v>46.875</c:v>
                </c:pt>
                <c:pt idx="282028">
                  <c:v>86.6699219</c:v>
                </c:pt>
                <c:pt idx="282029">
                  <c:v>100.341797</c:v>
                </c:pt>
                <c:pt idx="282030">
                  <c:v>81.5429688</c:v>
                </c:pt>
                <c:pt idx="282031">
                  <c:v>50.78125</c:v>
                </c:pt>
                <c:pt idx="282032">
                  <c:v>2.80761719</c:v>
                </c:pt>
                <c:pt idx="282033">
                  <c:v>-53.9550781</c:v>
                </c:pt>
                <c:pt idx="282034">
                  <c:v>-84.9609375</c:v>
                </c:pt>
                <c:pt idx="282035">
                  <c:v>-101.806641</c:v>
                </c:pt>
                <c:pt idx="282036">
                  <c:v>-90.33203119999993</c:v>
                </c:pt>
                <c:pt idx="282037">
                  <c:v>-47.3632812</c:v>
                </c:pt>
                <c:pt idx="282038">
                  <c:v>-5.859375</c:v>
                </c:pt>
                <c:pt idx="282039">
                  <c:v>40.5273438</c:v>
                </c:pt>
                <c:pt idx="282040">
                  <c:v>79.7119141</c:v>
                </c:pt>
                <c:pt idx="282041">
                  <c:v>102.050781</c:v>
                </c:pt>
                <c:pt idx="282042">
                  <c:v>93.9941406</c:v>
                </c:pt>
                <c:pt idx="282043">
                  <c:v>58.1054688</c:v>
                </c:pt>
                <c:pt idx="282044">
                  <c:v>11.5966797</c:v>
                </c:pt>
                <c:pt idx="282045">
                  <c:v>-39.6728516</c:v>
                </c:pt>
                <c:pt idx="282046">
                  <c:v>-77.0263672</c:v>
                </c:pt>
                <c:pt idx="282047">
                  <c:v>-95.3369141</c:v>
                </c:pt>
                <c:pt idx="282048">
                  <c:v>-93.87207029999993</c:v>
                </c:pt>
                <c:pt idx="282049">
                  <c:v>-61.2792969</c:v>
                </c:pt>
                <c:pt idx="282050">
                  <c:v>-14.4042969</c:v>
                </c:pt>
                <c:pt idx="282051">
                  <c:v>40.6494141</c:v>
                </c:pt>
                <c:pt idx="282052">
                  <c:v>78.12499999999998</c:v>
                </c:pt>
                <c:pt idx="282053">
                  <c:v>95.2148438</c:v>
                </c:pt>
                <c:pt idx="282054">
                  <c:v>88.7451172</c:v>
                </c:pt>
                <c:pt idx="282055">
                  <c:v>62.7441406</c:v>
                </c:pt>
                <c:pt idx="282056">
                  <c:v>15.0146484</c:v>
                </c:pt>
                <c:pt idx="282057">
                  <c:v>-35.15625</c:v>
                </c:pt>
                <c:pt idx="282058">
                  <c:v>-69.58007809999994</c:v>
                </c:pt>
                <c:pt idx="282059">
                  <c:v>-96.3134766</c:v>
                </c:pt>
                <c:pt idx="282060">
                  <c:v>-87.5244141</c:v>
                </c:pt>
                <c:pt idx="282061">
                  <c:v>-70.0683594</c:v>
                </c:pt>
                <c:pt idx="282062">
                  <c:v>-19.1650391</c:v>
                </c:pt>
                <c:pt idx="282063">
                  <c:v>32.4707031</c:v>
                </c:pt>
                <c:pt idx="282064">
                  <c:v>68.60351559999998</c:v>
                </c:pt>
                <c:pt idx="282065">
                  <c:v>86.9140625</c:v>
                </c:pt>
                <c:pt idx="282066">
                  <c:v>94.7265625</c:v>
                </c:pt>
                <c:pt idx="282067">
                  <c:v>66.2841797</c:v>
                </c:pt>
                <c:pt idx="282068">
                  <c:v>20.38574219999997</c:v>
                </c:pt>
                <c:pt idx="282069">
                  <c:v>-24.4140625</c:v>
                </c:pt>
                <c:pt idx="282070">
                  <c:v>-63.1103516</c:v>
                </c:pt>
                <c:pt idx="282071">
                  <c:v>-89.2333984</c:v>
                </c:pt>
                <c:pt idx="282072">
                  <c:v>-94.7265625</c:v>
                </c:pt>
                <c:pt idx="282073">
                  <c:v>-66.52832029999998</c:v>
                </c:pt>
                <c:pt idx="282074">
                  <c:v>-27.5878906</c:v>
                </c:pt>
                <c:pt idx="282075">
                  <c:v>20.7519531</c:v>
                </c:pt>
                <c:pt idx="282076">
                  <c:v>61.6455078</c:v>
                </c:pt>
                <c:pt idx="282077">
                  <c:v>95.2148438</c:v>
                </c:pt>
                <c:pt idx="282078">
                  <c:v>100.097656</c:v>
                </c:pt>
                <c:pt idx="282079">
                  <c:v>72.265625</c:v>
                </c:pt>
                <c:pt idx="282080">
                  <c:v>32.1044922</c:v>
                </c:pt>
                <c:pt idx="282081">
                  <c:v>-17.0898438</c:v>
                </c:pt>
                <c:pt idx="282082">
                  <c:v>-63.7207031</c:v>
                </c:pt>
                <c:pt idx="282083">
                  <c:v>-99.85351559999998</c:v>
                </c:pt>
                <c:pt idx="282084">
                  <c:v>-92.4072266</c:v>
                </c:pt>
                <c:pt idx="282085">
                  <c:v>-68.7255859</c:v>
                </c:pt>
                <c:pt idx="282086">
                  <c:v>-35.2783203</c:v>
                </c:pt>
                <c:pt idx="282087">
                  <c:v>8.30078125</c:v>
                </c:pt>
                <c:pt idx="282088">
                  <c:v>60.6689453</c:v>
                </c:pt>
                <c:pt idx="282089">
                  <c:v>93.9941406</c:v>
                </c:pt>
                <c:pt idx="282090">
                  <c:v>93.9941406</c:v>
                </c:pt>
                <c:pt idx="282091">
                  <c:v>71.1669922</c:v>
                </c:pt>
                <c:pt idx="282092">
                  <c:v>34.17968749999999</c:v>
                </c:pt>
                <c:pt idx="282093">
                  <c:v>-12.3291016</c:v>
                </c:pt>
                <c:pt idx="282094">
                  <c:v>-58.4716797</c:v>
                </c:pt>
                <c:pt idx="282095">
                  <c:v>-90.82031249999996</c:v>
                </c:pt>
                <c:pt idx="282096">
                  <c:v>-95.4589844</c:v>
                </c:pt>
                <c:pt idx="282097">
                  <c:v>-83.8623047</c:v>
                </c:pt>
                <c:pt idx="282098">
                  <c:v>-38.9404297</c:v>
                </c:pt>
                <c:pt idx="282099">
                  <c:v>21.7285156</c:v>
                </c:pt>
                <c:pt idx="282100">
                  <c:v>60.0585938</c:v>
                </c:pt>
                <c:pt idx="282101">
                  <c:v>89.5996094</c:v>
                </c:pt>
                <c:pt idx="282102">
                  <c:v>101.806641</c:v>
                </c:pt>
                <c:pt idx="282103">
                  <c:v>82.15332029999998</c:v>
                </c:pt>
                <c:pt idx="282104">
                  <c:v>47.3632812</c:v>
                </c:pt>
                <c:pt idx="282105">
                  <c:v>-3.78417969</c:v>
                </c:pt>
                <c:pt idx="282106">
                  <c:v>-53.5888672</c:v>
                </c:pt>
                <c:pt idx="282107">
                  <c:v>-89.9658203</c:v>
                </c:pt>
                <c:pt idx="282108">
                  <c:v>-95.4589844</c:v>
                </c:pt>
                <c:pt idx="282109">
                  <c:v>-80.078125</c:v>
                </c:pt>
                <c:pt idx="282110">
                  <c:v>-46.6308594</c:v>
                </c:pt>
                <c:pt idx="282111">
                  <c:v>0.610351562</c:v>
                </c:pt>
                <c:pt idx="282112">
                  <c:v>48.5839844</c:v>
                </c:pt>
                <c:pt idx="282113">
                  <c:v>86.05957029999998</c:v>
                </c:pt>
                <c:pt idx="282114">
                  <c:v>99.2431641</c:v>
                </c:pt>
                <c:pt idx="282115">
                  <c:v>84.7167969</c:v>
                </c:pt>
                <c:pt idx="282116">
                  <c:v>51.1474609</c:v>
                </c:pt>
                <c:pt idx="282117">
                  <c:v>0.366210938</c:v>
                </c:pt>
                <c:pt idx="282118">
                  <c:v>-41.3818359</c:v>
                </c:pt>
                <c:pt idx="282119">
                  <c:v>-76.5380859</c:v>
                </c:pt>
                <c:pt idx="282120">
                  <c:v>-100.219727</c:v>
                </c:pt>
                <c:pt idx="282121">
                  <c:v>-86.3037109</c:v>
                </c:pt>
                <c:pt idx="282122">
                  <c:v>-49.4384766</c:v>
                </c:pt>
                <c:pt idx="282123">
                  <c:v>0.366210938</c:v>
                </c:pt>
                <c:pt idx="282124">
                  <c:v>45.7763672</c:v>
                </c:pt>
                <c:pt idx="282125">
                  <c:v>81.0546875</c:v>
                </c:pt>
                <c:pt idx="282126">
                  <c:v>98.1445312</c:v>
                </c:pt>
                <c:pt idx="282127">
                  <c:v>88.13476559999998</c:v>
                </c:pt>
                <c:pt idx="282128">
                  <c:v>51.39160159999999</c:v>
                </c:pt>
                <c:pt idx="282129">
                  <c:v>12.3291016</c:v>
                </c:pt>
                <c:pt idx="282130">
                  <c:v>-37.3535156</c:v>
                </c:pt>
                <c:pt idx="282131">
                  <c:v>-77.8808594</c:v>
                </c:pt>
                <c:pt idx="282132">
                  <c:v>-97.77832029999998</c:v>
                </c:pt>
                <c:pt idx="282133">
                  <c:v>-88.8671875</c:v>
                </c:pt>
                <c:pt idx="282134">
                  <c:v>-49.3164062</c:v>
                </c:pt>
                <c:pt idx="282135">
                  <c:v>-7.69042969</c:v>
                </c:pt>
                <c:pt idx="282136">
                  <c:v>42.96875</c:v>
                </c:pt>
                <c:pt idx="282137">
                  <c:v>85.8154297</c:v>
                </c:pt>
                <c:pt idx="282138">
                  <c:v>102.661133</c:v>
                </c:pt>
                <c:pt idx="282139">
                  <c:v>96.1914062</c:v>
                </c:pt>
                <c:pt idx="282140">
                  <c:v>59.6923828</c:v>
                </c:pt>
                <c:pt idx="282141">
                  <c:v>16.1132812</c:v>
                </c:pt>
                <c:pt idx="282142">
                  <c:v>-30.3955078</c:v>
                </c:pt>
                <c:pt idx="282143">
                  <c:v>-75.6835938</c:v>
                </c:pt>
                <c:pt idx="282144">
                  <c:v>-98.87695309999998</c:v>
                </c:pt>
                <c:pt idx="282145">
                  <c:v>-92.2851562</c:v>
                </c:pt>
                <c:pt idx="282146">
                  <c:v>-61.6455078</c:v>
                </c:pt>
                <c:pt idx="282147">
                  <c:v>-10.0097656</c:v>
                </c:pt>
                <c:pt idx="282148">
                  <c:v>36.9873047</c:v>
                </c:pt>
                <c:pt idx="282149">
                  <c:v>76.2939453</c:v>
                </c:pt>
                <c:pt idx="282150">
                  <c:v>99.85351559999998</c:v>
                </c:pt>
                <c:pt idx="282151">
                  <c:v>90.2099609</c:v>
                </c:pt>
                <c:pt idx="282152">
                  <c:v>61.5234375</c:v>
                </c:pt>
                <c:pt idx="282153">
                  <c:v>21.2402344</c:v>
                </c:pt>
                <c:pt idx="282154">
                  <c:v>-27.2216797</c:v>
                </c:pt>
                <c:pt idx="282155">
                  <c:v>-69.58007809999994</c:v>
                </c:pt>
                <c:pt idx="282156">
                  <c:v>-92.89550779999998</c:v>
                </c:pt>
                <c:pt idx="282157">
                  <c:v>-93.38378909999996</c:v>
                </c:pt>
                <c:pt idx="282158">
                  <c:v>-67.50488279999998</c:v>
                </c:pt>
                <c:pt idx="282159">
                  <c:v>-30.8837891</c:v>
                </c:pt>
                <c:pt idx="282160">
                  <c:v>26.6113281</c:v>
                </c:pt>
                <c:pt idx="282161">
                  <c:v>71.0449219</c:v>
                </c:pt>
                <c:pt idx="282162">
                  <c:v>98.5107422</c:v>
                </c:pt>
                <c:pt idx="282163">
                  <c:v>92.1630859</c:v>
                </c:pt>
                <c:pt idx="282164">
                  <c:v>67.50488279999998</c:v>
                </c:pt>
                <c:pt idx="282165">
                  <c:v>20.9960938</c:v>
                </c:pt>
                <c:pt idx="282166">
                  <c:v>-27.5878906</c:v>
                </c:pt>
                <c:pt idx="282167">
                  <c:v>-61.0351562</c:v>
                </c:pt>
                <c:pt idx="282168">
                  <c:v>-89.2333984</c:v>
                </c:pt>
                <c:pt idx="282169">
                  <c:v>-98.75488279999998</c:v>
                </c:pt>
                <c:pt idx="282170">
                  <c:v>-75.31738279999998</c:v>
                </c:pt>
                <c:pt idx="282171">
                  <c:v>-30.2734375</c:v>
                </c:pt>
                <c:pt idx="282172">
                  <c:v>21.8505859</c:v>
                </c:pt>
                <c:pt idx="282173">
                  <c:v>66.52832029999998</c:v>
                </c:pt>
                <c:pt idx="282174">
                  <c:v>96.3134766</c:v>
                </c:pt>
                <c:pt idx="282175">
                  <c:v>97.0458984</c:v>
                </c:pt>
                <c:pt idx="282176">
                  <c:v>83.7402344</c:v>
                </c:pt>
                <c:pt idx="282177">
                  <c:v>33.81347659999999</c:v>
                </c:pt>
                <c:pt idx="282178">
                  <c:v>-20.38574219999997</c:v>
                </c:pt>
                <c:pt idx="282179">
                  <c:v>-69.33593749999996</c:v>
                </c:pt>
                <c:pt idx="282180">
                  <c:v>-96.80175779999998</c:v>
                </c:pt>
                <c:pt idx="282181">
                  <c:v>-91.796875</c:v>
                </c:pt>
                <c:pt idx="282182">
                  <c:v>-79.4677734</c:v>
                </c:pt>
                <c:pt idx="282183">
                  <c:v>-29.7851562</c:v>
                </c:pt>
                <c:pt idx="282184">
                  <c:v>15.3808594</c:v>
                </c:pt>
                <c:pt idx="282185">
                  <c:v>60.6689453</c:v>
                </c:pt>
                <c:pt idx="282186">
                  <c:v>88.62304690000001</c:v>
                </c:pt>
                <c:pt idx="282187">
                  <c:v>93.5058594</c:v>
                </c:pt>
                <c:pt idx="282188">
                  <c:v>82.3974609</c:v>
                </c:pt>
                <c:pt idx="282189">
                  <c:v>39.1845703</c:v>
                </c:pt>
                <c:pt idx="282190">
                  <c:v>-6.59179688</c:v>
                </c:pt>
                <c:pt idx="282191">
                  <c:v>-58.3496094</c:v>
                </c:pt>
                <c:pt idx="282192">
                  <c:v>-92.4072266</c:v>
                </c:pt>
                <c:pt idx="282193">
                  <c:v>-94.7265625</c:v>
                </c:pt>
                <c:pt idx="282194">
                  <c:v>-79.22363279999998</c:v>
                </c:pt>
                <c:pt idx="282195">
                  <c:v>-38.8183594</c:v>
                </c:pt>
                <c:pt idx="282196">
                  <c:v>4.882812499999997</c:v>
                </c:pt>
                <c:pt idx="282197">
                  <c:v>52.3681641</c:v>
                </c:pt>
                <c:pt idx="282198">
                  <c:v>89.4775391</c:v>
                </c:pt>
                <c:pt idx="282199">
                  <c:v>93.87207029999993</c:v>
                </c:pt>
                <c:pt idx="282200">
                  <c:v>78.8574219</c:v>
                </c:pt>
                <c:pt idx="282201">
                  <c:v>47.6074219</c:v>
                </c:pt>
                <c:pt idx="282202">
                  <c:v>-2.9296875</c:v>
                </c:pt>
                <c:pt idx="282203">
                  <c:v>-49.1943359</c:v>
                </c:pt>
                <c:pt idx="282204">
                  <c:v>-83.8623047</c:v>
                </c:pt>
                <c:pt idx="282205">
                  <c:v>-97.77832029999998</c:v>
                </c:pt>
                <c:pt idx="282206">
                  <c:v>-87.2802734</c:v>
                </c:pt>
                <c:pt idx="282207">
                  <c:v>-48.0957031</c:v>
                </c:pt>
                <c:pt idx="282208">
                  <c:v>8.178710939999998</c:v>
                </c:pt>
                <c:pt idx="282209">
                  <c:v>46.1425781</c:v>
                </c:pt>
                <c:pt idx="282210">
                  <c:v>78.9794922</c:v>
                </c:pt>
                <c:pt idx="282211">
                  <c:v>95.5810547</c:v>
                </c:pt>
                <c:pt idx="282212">
                  <c:v>85.08300779999998</c:v>
                </c:pt>
                <c:pt idx="282213">
                  <c:v>51.7578125</c:v>
                </c:pt>
                <c:pt idx="282214">
                  <c:v>-0.732421875</c:v>
                </c:pt>
                <c:pt idx="282215">
                  <c:v>-46.3867188</c:v>
                </c:pt>
                <c:pt idx="282216">
                  <c:v>-83.4960938</c:v>
                </c:pt>
                <c:pt idx="282217">
                  <c:v>-99.1210938</c:v>
                </c:pt>
                <c:pt idx="282218">
                  <c:v>-81.5429688</c:v>
                </c:pt>
                <c:pt idx="282219">
                  <c:v>-48.5839844</c:v>
                </c:pt>
                <c:pt idx="282220">
                  <c:v>-3.29589844</c:v>
                </c:pt>
                <c:pt idx="282221">
                  <c:v>48.0957031</c:v>
                </c:pt>
                <c:pt idx="282222">
                  <c:v>82.6416016</c:v>
                </c:pt>
                <c:pt idx="282223">
                  <c:v>106.445312</c:v>
                </c:pt>
                <c:pt idx="282224">
                  <c:v>93.9941406</c:v>
                </c:pt>
                <c:pt idx="282225">
                  <c:v>61.4013672</c:v>
                </c:pt>
                <c:pt idx="282226">
                  <c:v>11.71875</c:v>
                </c:pt>
                <c:pt idx="282227">
                  <c:v>-40.0390625</c:v>
                </c:pt>
                <c:pt idx="282228">
                  <c:v>-81.7871094</c:v>
                </c:pt>
                <c:pt idx="282229">
                  <c:v>-102.905273</c:v>
                </c:pt>
                <c:pt idx="282230">
                  <c:v>-93.1396484</c:v>
                </c:pt>
                <c:pt idx="282231">
                  <c:v>-54.8095703</c:v>
                </c:pt>
                <c:pt idx="282232">
                  <c:v>-2.44140625</c:v>
                </c:pt>
                <c:pt idx="282233">
                  <c:v>39.6728516</c:v>
                </c:pt>
                <c:pt idx="282234">
                  <c:v>77.39257809999994</c:v>
                </c:pt>
                <c:pt idx="282235">
                  <c:v>104.492188</c:v>
                </c:pt>
                <c:pt idx="282236">
                  <c:v>98.38867190000001</c:v>
                </c:pt>
                <c:pt idx="282237">
                  <c:v>60.0585938</c:v>
                </c:pt>
                <c:pt idx="282238">
                  <c:v>12.6953125</c:v>
                </c:pt>
                <c:pt idx="282239">
                  <c:v>-38.9404297</c:v>
                </c:pt>
                <c:pt idx="282240">
                  <c:v>-80.5664062</c:v>
                </c:pt>
                <c:pt idx="282241">
                  <c:v>-90.33203119999993</c:v>
                </c:pt>
                <c:pt idx="282242">
                  <c:v>-88.8671875</c:v>
                </c:pt>
                <c:pt idx="282243">
                  <c:v>-62.3779297</c:v>
                </c:pt>
                <c:pt idx="282244">
                  <c:v>-14.2822266</c:v>
                </c:pt>
                <c:pt idx="282245">
                  <c:v>30.5175781</c:v>
                </c:pt>
                <c:pt idx="282246">
                  <c:v>73.2421875</c:v>
                </c:pt>
                <c:pt idx="282247">
                  <c:v>96.3134766</c:v>
                </c:pt>
                <c:pt idx="282248">
                  <c:v>101.928711</c:v>
                </c:pt>
                <c:pt idx="282249">
                  <c:v>72.50976559999998</c:v>
                </c:pt>
                <c:pt idx="282250">
                  <c:v>21.484375</c:v>
                </c:pt>
                <c:pt idx="282251">
                  <c:v>-33.81347659999999</c:v>
                </c:pt>
                <c:pt idx="282252">
                  <c:v>-73.60839839999993</c:v>
                </c:pt>
                <c:pt idx="282253">
                  <c:v>-90.94238279999998</c:v>
                </c:pt>
                <c:pt idx="282254">
                  <c:v>-91.796875</c:v>
                </c:pt>
                <c:pt idx="282255">
                  <c:v>-64.3310547</c:v>
                </c:pt>
                <c:pt idx="282256">
                  <c:v>-20.7519531</c:v>
                </c:pt>
                <c:pt idx="282257">
                  <c:v>34.7900391</c:v>
                </c:pt>
                <c:pt idx="282258">
                  <c:v>73.9746094</c:v>
                </c:pt>
                <c:pt idx="282259">
                  <c:v>97.4121094</c:v>
                </c:pt>
                <c:pt idx="282260">
                  <c:v>95.3369141</c:v>
                </c:pt>
                <c:pt idx="282261">
                  <c:v>70.9228516</c:v>
                </c:pt>
                <c:pt idx="282262">
                  <c:v>27.7099609</c:v>
                </c:pt>
                <c:pt idx="282263">
                  <c:v>-22.8271484</c:v>
                </c:pt>
                <c:pt idx="282264">
                  <c:v>-67.7490234</c:v>
                </c:pt>
                <c:pt idx="282265">
                  <c:v>-94.4824219</c:v>
                </c:pt>
                <c:pt idx="282266">
                  <c:v>-90.6982422</c:v>
                </c:pt>
                <c:pt idx="282267">
                  <c:v>-73.2421875</c:v>
                </c:pt>
                <c:pt idx="282268">
                  <c:v>-23.1933594</c:v>
                </c:pt>
                <c:pt idx="282269">
                  <c:v>29.4189453</c:v>
                </c:pt>
                <c:pt idx="282270">
                  <c:v>70.0683594</c:v>
                </c:pt>
                <c:pt idx="282271">
                  <c:v>85.8154297</c:v>
                </c:pt>
                <c:pt idx="282272">
                  <c:v>91.6748047</c:v>
                </c:pt>
                <c:pt idx="282273">
                  <c:v>74.7070312</c:v>
                </c:pt>
                <c:pt idx="282274">
                  <c:v>29.1748047</c:v>
                </c:pt>
                <c:pt idx="282275">
                  <c:v>-18.5546875</c:v>
                </c:pt>
                <c:pt idx="282276">
                  <c:v>-62.9882812</c:v>
                </c:pt>
                <c:pt idx="282277">
                  <c:v>-97.5341797</c:v>
                </c:pt>
                <c:pt idx="282278">
                  <c:v>-105.957031</c:v>
                </c:pt>
                <c:pt idx="282279">
                  <c:v>-77.0263672</c:v>
                </c:pt>
                <c:pt idx="282280">
                  <c:v>-34.3017578</c:v>
                </c:pt>
                <c:pt idx="282281">
                  <c:v>13.9160156</c:v>
                </c:pt>
                <c:pt idx="282282">
                  <c:v>62.7441406</c:v>
                </c:pt>
                <c:pt idx="282283">
                  <c:v>89.7216797</c:v>
                </c:pt>
                <c:pt idx="282284">
                  <c:v>94.6044922</c:v>
                </c:pt>
                <c:pt idx="282285">
                  <c:v>82.6416016</c:v>
                </c:pt>
                <c:pt idx="282286">
                  <c:v>39.4287109</c:v>
                </c:pt>
                <c:pt idx="282287">
                  <c:v>-15.0146484</c:v>
                </c:pt>
                <c:pt idx="282288">
                  <c:v>-58.83789059999999</c:v>
                </c:pt>
                <c:pt idx="282289">
                  <c:v>-89.5996094</c:v>
                </c:pt>
                <c:pt idx="282290">
                  <c:v>-91.3085938</c:v>
                </c:pt>
                <c:pt idx="282291">
                  <c:v>-78.12499999999998</c:v>
                </c:pt>
                <c:pt idx="282292">
                  <c:v>-41.1376953</c:v>
                </c:pt>
                <c:pt idx="282293">
                  <c:v>10.6201172</c:v>
                </c:pt>
                <c:pt idx="282294">
                  <c:v>52.6123047</c:v>
                </c:pt>
                <c:pt idx="282295">
                  <c:v>91.796875</c:v>
                </c:pt>
                <c:pt idx="282296">
                  <c:v>100.219727</c:v>
                </c:pt>
                <c:pt idx="282297">
                  <c:v>69.33593749999996</c:v>
                </c:pt>
                <c:pt idx="282298">
                  <c:v>34.17968749999999</c:v>
                </c:pt>
                <c:pt idx="282299">
                  <c:v>-3.54003906</c:v>
                </c:pt>
                <c:pt idx="282300">
                  <c:v>-48.4619141</c:v>
                </c:pt>
                <c:pt idx="282301">
                  <c:v>-86.5478516</c:v>
                </c:pt>
                <c:pt idx="282302">
                  <c:v>-95.3369141</c:v>
                </c:pt>
                <c:pt idx="282303">
                  <c:v>-79.5898438</c:v>
                </c:pt>
                <c:pt idx="282304">
                  <c:v>-46.875</c:v>
                </c:pt>
                <c:pt idx="282305">
                  <c:v>5.24902344</c:v>
                </c:pt>
                <c:pt idx="282306">
                  <c:v>61.5234375</c:v>
                </c:pt>
                <c:pt idx="282307">
                  <c:v>86.18164059999998</c:v>
                </c:pt>
                <c:pt idx="282308">
                  <c:v>98.1445312</c:v>
                </c:pt>
                <c:pt idx="282309">
                  <c:v>82.5195312</c:v>
                </c:pt>
                <c:pt idx="282310">
                  <c:v>41.9921875</c:v>
                </c:pt>
                <c:pt idx="282311">
                  <c:v>0.9765625</c:v>
                </c:pt>
                <c:pt idx="282312">
                  <c:v>-43.9453125</c:v>
                </c:pt>
                <c:pt idx="282313">
                  <c:v>-79.5898438</c:v>
                </c:pt>
                <c:pt idx="282314">
                  <c:v>-93.6279297</c:v>
                </c:pt>
                <c:pt idx="282315">
                  <c:v>-79.7119141</c:v>
                </c:pt>
                <c:pt idx="282316">
                  <c:v>-51.6357422</c:v>
                </c:pt>
                <c:pt idx="282317">
                  <c:v>-9.88769531</c:v>
                </c:pt>
                <c:pt idx="282318">
                  <c:v>44.6777344</c:v>
                </c:pt>
                <c:pt idx="282319">
                  <c:v>81.17675779999993</c:v>
                </c:pt>
                <c:pt idx="282320">
                  <c:v>94.3603516</c:v>
                </c:pt>
                <c:pt idx="282321">
                  <c:v>86.9140625</c:v>
                </c:pt>
                <c:pt idx="282322">
                  <c:v>57.3730469</c:v>
                </c:pt>
                <c:pt idx="282323">
                  <c:v>0.610351562</c:v>
                </c:pt>
                <c:pt idx="282324">
                  <c:v>-48.0957031</c:v>
                </c:pt>
                <c:pt idx="282325">
                  <c:v>-79.22363279999998</c:v>
                </c:pt>
                <c:pt idx="282326">
                  <c:v>-99.4873047</c:v>
                </c:pt>
                <c:pt idx="282327">
                  <c:v>-88.62304690000001</c:v>
                </c:pt>
                <c:pt idx="282328">
                  <c:v>-55.0537109</c:v>
                </c:pt>
                <c:pt idx="282329">
                  <c:v>-9.155273439999998</c:v>
                </c:pt>
                <c:pt idx="282330">
                  <c:v>44.0673828</c:v>
                </c:pt>
                <c:pt idx="282331">
                  <c:v>76.7822266</c:v>
                </c:pt>
                <c:pt idx="282332">
                  <c:v>96.4355469</c:v>
                </c:pt>
                <c:pt idx="282333">
                  <c:v>93.2617188</c:v>
                </c:pt>
                <c:pt idx="282334">
                  <c:v>57.4951172</c:v>
                </c:pt>
                <c:pt idx="282335">
                  <c:v>13.9160156</c:v>
                </c:pt>
                <c:pt idx="282336">
                  <c:v>-37.2314453</c:v>
                </c:pt>
                <c:pt idx="282337">
                  <c:v>-82.03125</c:v>
                </c:pt>
                <c:pt idx="282338">
                  <c:v>-98.63281249999996</c:v>
                </c:pt>
                <c:pt idx="282339">
                  <c:v>-90.08789059999998</c:v>
                </c:pt>
                <c:pt idx="282340">
                  <c:v>-58.59375</c:v>
                </c:pt>
                <c:pt idx="282341">
                  <c:v>-15.2587891</c:v>
                </c:pt>
                <c:pt idx="282342">
                  <c:v>35.6445312</c:v>
                </c:pt>
                <c:pt idx="282343">
                  <c:v>74.0966797</c:v>
                </c:pt>
                <c:pt idx="282344">
                  <c:v>95.9472656</c:v>
                </c:pt>
                <c:pt idx="282345">
                  <c:v>89.84375</c:v>
                </c:pt>
                <c:pt idx="282346">
                  <c:v>59.0820312</c:v>
                </c:pt>
                <c:pt idx="282347">
                  <c:v>17.3339844</c:v>
                </c:pt>
                <c:pt idx="282348">
                  <c:v>-28.5644531</c:v>
                </c:pt>
                <c:pt idx="282349">
                  <c:v>-75.5615234</c:v>
                </c:pt>
                <c:pt idx="282350">
                  <c:v>-97.4121094</c:v>
                </c:pt>
                <c:pt idx="282351">
                  <c:v>-96.1914062</c:v>
                </c:pt>
                <c:pt idx="282352">
                  <c:v>-67.2607422</c:v>
                </c:pt>
                <c:pt idx="282353">
                  <c:v>-20.8740234</c:v>
                </c:pt>
                <c:pt idx="282354">
                  <c:v>30.7617188</c:v>
                </c:pt>
                <c:pt idx="282355">
                  <c:v>70.1904297</c:v>
                </c:pt>
                <c:pt idx="282356">
                  <c:v>99.7314453</c:v>
                </c:pt>
                <c:pt idx="282357">
                  <c:v>94.1162109</c:v>
                </c:pt>
                <c:pt idx="282358">
                  <c:v>70.67871089999993</c:v>
                </c:pt>
                <c:pt idx="282359">
                  <c:v>31.1279297</c:v>
                </c:pt>
                <c:pt idx="282360">
                  <c:v>-23.9257812</c:v>
                </c:pt>
                <c:pt idx="282361">
                  <c:v>-64.8193359</c:v>
                </c:pt>
                <c:pt idx="282362">
                  <c:v>-91.6748047</c:v>
                </c:pt>
                <c:pt idx="282363">
                  <c:v>-96.0693359</c:v>
                </c:pt>
                <c:pt idx="282364">
                  <c:v>-76.0498047</c:v>
                </c:pt>
                <c:pt idx="282365">
                  <c:v>-22.9492188</c:v>
                </c:pt>
                <c:pt idx="282366">
                  <c:v>21.2402344</c:v>
                </c:pt>
                <c:pt idx="282367">
                  <c:v>64.3310547</c:v>
                </c:pt>
                <c:pt idx="282368">
                  <c:v>93.9941406</c:v>
                </c:pt>
                <c:pt idx="282369">
                  <c:v>92.1630859</c:v>
                </c:pt>
                <c:pt idx="282370">
                  <c:v>71.1669922</c:v>
                </c:pt>
                <c:pt idx="282371">
                  <c:v>31.8603516</c:v>
                </c:pt>
                <c:pt idx="282372">
                  <c:v>-19.2871094</c:v>
                </c:pt>
                <c:pt idx="282373">
                  <c:v>-71.7773438</c:v>
                </c:pt>
                <c:pt idx="282374">
                  <c:v>-98.1445312</c:v>
                </c:pt>
                <c:pt idx="282375">
                  <c:v>-101.318359</c:v>
                </c:pt>
                <c:pt idx="282376">
                  <c:v>-75.4394531</c:v>
                </c:pt>
                <c:pt idx="282377">
                  <c:v>-36.8652344</c:v>
                </c:pt>
                <c:pt idx="282378">
                  <c:v>15.7470703</c:v>
                </c:pt>
                <c:pt idx="282379">
                  <c:v>63.9648438</c:v>
                </c:pt>
                <c:pt idx="282380">
                  <c:v>94.4824219</c:v>
                </c:pt>
                <c:pt idx="282381">
                  <c:v>96.80175779999998</c:v>
                </c:pt>
                <c:pt idx="282382">
                  <c:v>79.22363279999998</c:v>
                </c:pt>
                <c:pt idx="282383">
                  <c:v>33.0810547</c:v>
                </c:pt>
                <c:pt idx="282384">
                  <c:v>-13.1835938</c:v>
                </c:pt>
                <c:pt idx="282385">
                  <c:v>-57.3730469</c:v>
                </c:pt>
                <c:pt idx="282386">
                  <c:v>-87.890625</c:v>
                </c:pt>
                <c:pt idx="282387">
                  <c:v>-100.585938</c:v>
                </c:pt>
                <c:pt idx="282388">
                  <c:v>-80.68847659999993</c:v>
                </c:pt>
                <c:pt idx="282389">
                  <c:v>-40.0390625</c:v>
                </c:pt>
                <c:pt idx="282390">
                  <c:v>9.033203119999997</c:v>
                </c:pt>
                <c:pt idx="282391">
                  <c:v>53.7109375</c:v>
                </c:pt>
                <c:pt idx="282392">
                  <c:v>89.5996094</c:v>
                </c:pt>
                <c:pt idx="282393">
                  <c:v>104.614258</c:v>
                </c:pt>
                <c:pt idx="282394">
                  <c:v>83.2519531</c:v>
                </c:pt>
                <c:pt idx="282395">
                  <c:v>41.5039062</c:v>
                </c:pt>
                <c:pt idx="282396">
                  <c:v>-3.17382812</c:v>
                </c:pt>
                <c:pt idx="282397">
                  <c:v>-52.8564453</c:v>
                </c:pt>
                <c:pt idx="282398">
                  <c:v>-86.18164059999998</c:v>
                </c:pt>
                <c:pt idx="282399">
                  <c:v>-96.1914062</c:v>
                </c:pt>
                <c:pt idx="282400">
                  <c:v>-85.4492188</c:v>
                </c:pt>
                <c:pt idx="282401">
                  <c:v>-46.7529297</c:v>
                </c:pt>
                <c:pt idx="282402">
                  <c:v>3.78417969</c:v>
                </c:pt>
                <c:pt idx="282403">
                  <c:v>54.8095703</c:v>
                </c:pt>
                <c:pt idx="282404">
                  <c:v>88.8671875</c:v>
                </c:pt>
                <c:pt idx="282405">
                  <c:v>97.77832029999998</c:v>
                </c:pt>
                <c:pt idx="282406">
                  <c:v>85.20507809999994</c:v>
                </c:pt>
                <c:pt idx="282407">
                  <c:v>53.1005859</c:v>
                </c:pt>
                <c:pt idx="282408">
                  <c:v>-0.610351562</c:v>
                </c:pt>
                <c:pt idx="282409">
                  <c:v>-46.2646484</c:v>
                </c:pt>
                <c:pt idx="282410">
                  <c:v>-85.08300779999998</c:v>
                </c:pt>
                <c:pt idx="282411">
                  <c:v>-103.393555</c:v>
                </c:pt>
                <c:pt idx="282412">
                  <c:v>-86.9140625</c:v>
                </c:pt>
                <c:pt idx="282413">
                  <c:v>-51.5136719</c:v>
                </c:pt>
                <c:pt idx="282414">
                  <c:v>-15.5029297</c:v>
                </c:pt>
                <c:pt idx="282415">
                  <c:v>40.2832031</c:v>
                </c:pt>
                <c:pt idx="282416">
                  <c:v>84.9609375</c:v>
                </c:pt>
                <c:pt idx="282417">
                  <c:v>95.9472656</c:v>
                </c:pt>
                <c:pt idx="282418">
                  <c:v>89.5996094</c:v>
                </c:pt>
                <c:pt idx="282419">
                  <c:v>56.640625</c:v>
                </c:pt>
                <c:pt idx="282420">
                  <c:v>1.46484375</c:v>
                </c:pt>
                <c:pt idx="282421">
                  <c:v>-38.2080078</c:v>
                </c:pt>
                <c:pt idx="282422">
                  <c:v>-78.6132812</c:v>
                </c:pt>
                <c:pt idx="282423">
                  <c:v>-103.759766</c:v>
                </c:pt>
                <c:pt idx="282424">
                  <c:v>-88.37890619999993</c:v>
                </c:pt>
                <c:pt idx="282425">
                  <c:v>-59.6923828</c:v>
                </c:pt>
                <c:pt idx="282426">
                  <c:v>-11.8408203</c:v>
                </c:pt>
                <c:pt idx="282427">
                  <c:v>36.2548828</c:v>
                </c:pt>
                <c:pt idx="282428">
                  <c:v>73.48632809999998</c:v>
                </c:pt>
                <c:pt idx="282429">
                  <c:v>98.87695309999998</c:v>
                </c:pt>
                <c:pt idx="282430">
                  <c:v>92.89550779999998</c:v>
                </c:pt>
                <c:pt idx="282431">
                  <c:v>65.7958984</c:v>
                </c:pt>
                <c:pt idx="282432">
                  <c:v>19.1650391</c:v>
                </c:pt>
                <c:pt idx="282433">
                  <c:v>-37.9638672</c:v>
                </c:pt>
                <c:pt idx="282434">
                  <c:v>-77.8808594</c:v>
                </c:pt>
                <c:pt idx="282435">
                  <c:v>-97.77832029999998</c:v>
                </c:pt>
                <c:pt idx="282436">
                  <c:v>-93.6279297</c:v>
                </c:pt>
                <c:pt idx="282437">
                  <c:v>-69.9462891</c:v>
                </c:pt>
                <c:pt idx="282438">
                  <c:v>-22.0947266</c:v>
                </c:pt>
                <c:pt idx="282439">
                  <c:v>33.6914062</c:v>
                </c:pt>
                <c:pt idx="282440">
                  <c:v>72.6318359</c:v>
                </c:pt>
                <c:pt idx="282441">
                  <c:v>99.1210938</c:v>
                </c:pt>
                <c:pt idx="282442">
                  <c:v>91.6748047</c:v>
                </c:pt>
                <c:pt idx="282443">
                  <c:v>67.62695309999998</c:v>
                </c:pt>
                <c:pt idx="282444">
                  <c:v>23.4375</c:v>
                </c:pt>
                <c:pt idx="282445">
                  <c:v>-29.296875</c:v>
                </c:pt>
                <c:pt idx="282446">
                  <c:v>-69.58007809999994</c:v>
                </c:pt>
                <c:pt idx="282447">
                  <c:v>-89.9658203</c:v>
                </c:pt>
                <c:pt idx="282448">
                  <c:v>-92.0410156</c:v>
                </c:pt>
                <c:pt idx="282449">
                  <c:v>-70.67871089999993</c:v>
                </c:pt>
                <c:pt idx="282450">
                  <c:v>-25.2685547</c:v>
                </c:pt>
                <c:pt idx="282451">
                  <c:v>25.7568359</c:v>
                </c:pt>
                <c:pt idx="282452">
                  <c:v>71.7773438</c:v>
                </c:pt>
                <c:pt idx="282453">
                  <c:v>98.1445312</c:v>
                </c:pt>
                <c:pt idx="282454">
                  <c:v>94.2382812</c:v>
                </c:pt>
                <c:pt idx="282455">
                  <c:v>72.9980469</c:v>
                </c:pt>
                <c:pt idx="282456">
                  <c:v>25.5126953</c:v>
                </c:pt>
                <c:pt idx="282457">
                  <c:v>-22.8271484</c:v>
                </c:pt>
                <c:pt idx="282458">
                  <c:v>-70.1904297</c:v>
                </c:pt>
                <c:pt idx="282459">
                  <c:v>-96.4355469</c:v>
                </c:pt>
                <c:pt idx="282460">
                  <c:v>-99.85351559999998</c:v>
                </c:pt>
                <c:pt idx="282461">
                  <c:v>-77.14843749999996</c:v>
                </c:pt>
                <c:pt idx="282462">
                  <c:v>-26.1230469</c:v>
                </c:pt>
                <c:pt idx="282463">
                  <c:v>20.6298828</c:v>
                </c:pt>
                <c:pt idx="282464">
                  <c:v>64.3310547</c:v>
                </c:pt>
                <c:pt idx="282465">
                  <c:v>96.1914062</c:v>
                </c:pt>
                <c:pt idx="282466">
                  <c:v>95.2148438</c:v>
                </c:pt>
                <c:pt idx="282467">
                  <c:v>73.85253909999996</c:v>
                </c:pt>
                <c:pt idx="282468">
                  <c:v>32.5927734</c:v>
                </c:pt>
                <c:pt idx="282469">
                  <c:v>-26.0009766</c:v>
                </c:pt>
                <c:pt idx="282470">
                  <c:v>-65.55175779999998</c:v>
                </c:pt>
                <c:pt idx="282471">
                  <c:v>-93.01757809999998</c:v>
                </c:pt>
                <c:pt idx="282472">
                  <c:v>-100.585938</c:v>
                </c:pt>
                <c:pt idx="282473">
                  <c:v>-76.9042969</c:v>
                </c:pt>
                <c:pt idx="282474">
                  <c:v>-33.203125</c:v>
                </c:pt>
                <c:pt idx="282475">
                  <c:v>14.4042969</c:v>
                </c:pt>
                <c:pt idx="282476">
                  <c:v>55.2978516</c:v>
                </c:pt>
                <c:pt idx="282477">
                  <c:v>89.11132809999998</c:v>
                </c:pt>
                <c:pt idx="282478">
                  <c:v>102.905273</c:v>
                </c:pt>
                <c:pt idx="282479">
                  <c:v>83.6181641</c:v>
                </c:pt>
                <c:pt idx="282480">
                  <c:v>46.5087891</c:v>
                </c:pt>
                <c:pt idx="282481">
                  <c:v>-2.68554688</c:v>
                </c:pt>
                <c:pt idx="282482">
                  <c:v>-52.8564453</c:v>
                </c:pt>
                <c:pt idx="282483">
                  <c:v>-85.8154297</c:v>
                </c:pt>
                <c:pt idx="282484">
                  <c:v>-90.94238279999998</c:v>
                </c:pt>
                <c:pt idx="282485">
                  <c:v>-85.3271484</c:v>
                </c:pt>
                <c:pt idx="282486">
                  <c:v>-43.9453125</c:v>
                </c:pt>
                <c:pt idx="282487">
                  <c:v>5.98144531</c:v>
                </c:pt>
                <c:pt idx="282488">
                  <c:v>57.61718749999999</c:v>
                </c:pt>
                <c:pt idx="282489">
                  <c:v>90.6982422</c:v>
                </c:pt>
                <c:pt idx="282490">
                  <c:v>98.9990234</c:v>
                </c:pt>
                <c:pt idx="282491">
                  <c:v>86.6699219</c:v>
                </c:pt>
                <c:pt idx="282492">
                  <c:v>49.1943359</c:v>
                </c:pt>
                <c:pt idx="282493">
                  <c:v>-6.95800781</c:v>
                </c:pt>
                <c:pt idx="282494">
                  <c:v>-53.5888672</c:v>
                </c:pt>
                <c:pt idx="282495">
                  <c:v>-85.9375</c:v>
                </c:pt>
                <c:pt idx="282496">
                  <c:v>-94.1162109</c:v>
                </c:pt>
                <c:pt idx="282497">
                  <c:v>-78.12499999999998</c:v>
                </c:pt>
                <c:pt idx="282498">
                  <c:v>-48.3398438</c:v>
                </c:pt>
                <c:pt idx="282499">
                  <c:v>0.48828125</c:v>
                </c:pt>
                <c:pt idx="282500">
                  <c:v>51.1474609</c:v>
                </c:pt>
                <c:pt idx="282501">
                  <c:v>84.22851559999998</c:v>
                </c:pt>
                <c:pt idx="282502">
                  <c:v>95.4589844</c:v>
                </c:pt>
                <c:pt idx="282503">
                  <c:v>80.8105469</c:v>
                </c:pt>
                <c:pt idx="282504">
                  <c:v>43.2128906</c:v>
                </c:pt>
                <c:pt idx="282505">
                  <c:v>1.70898438</c:v>
                </c:pt>
                <c:pt idx="282506">
                  <c:v>-52.1240234</c:v>
                </c:pt>
                <c:pt idx="282507">
                  <c:v>-83.2519531</c:v>
                </c:pt>
                <c:pt idx="282508">
                  <c:v>-94.2382812</c:v>
                </c:pt>
                <c:pt idx="282509">
                  <c:v>-83.2519531</c:v>
                </c:pt>
                <c:pt idx="282510">
                  <c:v>-47.4853516</c:v>
                </c:pt>
                <c:pt idx="282511">
                  <c:v>-7.20214844</c:v>
                </c:pt>
                <c:pt idx="282512">
                  <c:v>43.2128906</c:v>
                </c:pt>
                <c:pt idx="282513">
                  <c:v>83.0078125</c:v>
                </c:pt>
                <c:pt idx="282514">
                  <c:v>99.2431641</c:v>
                </c:pt>
                <c:pt idx="282515">
                  <c:v>92.77343749999996</c:v>
                </c:pt>
                <c:pt idx="282516">
                  <c:v>56.88476559999999</c:v>
                </c:pt>
                <c:pt idx="282517">
                  <c:v>3.78417969</c:v>
                </c:pt>
                <c:pt idx="282518">
                  <c:v>-46.5087891</c:v>
                </c:pt>
                <c:pt idx="282519">
                  <c:v>-80.32226559999998</c:v>
                </c:pt>
                <c:pt idx="282520">
                  <c:v>-94.6044922</c:v>
                </c:pt>
                <c:pt idx="282521">
                  <c:v>-92.2851562</c:v>
                </c:pt>
                <c:pt idx="282522">
                  <c:v>-53.2226562</c:v>
                </c:pt>
                <c:pt idx="282523">
                  <c:v>-6.347656249999996</c:v>
                </c:pt>
                <c:pt idx="282524">
                  <c:v>39.5507812</c:v>
                </c:pt>
                <c:pt idx="282525">
                  <c:v>78.6132812</c:v>
                </c:pt>
                <c:pt idx="282526">
                  <c:v>93.1396484</c:v>
                </c:pt>
                <c:pt idx="282527">
                  <c:v>99.1210938</c:v>
                </c:pt>
                <c:pt idx="282528">
                  <c:v>71.4111328</c:v>
                </c:pt>
                <c:pt idx="282529">
                  <c:v>16.2353516</c:v>
                </c:pt>
                <c:pt idx="282530">
                  <c:v>-36.6210938</c:v>
                </c:pt>
                <c:pt idx="282531">
                  <c:v>-78.8574219</c:v>
                </c:pt>
                <c:pt idx="282532">
                  <c:v>-98.63281249999996</c:v>
                </c:pt>
                <c:pt idx="282533">
                  <c:v>-99.1210938</c:v>
                </c:pt>
                <c:pt idx="282534">
                  <c:v>-68.1152344</c:v>
                </c:pt>
                <c:pt idx="282535">
                  <c:v>-18.9208984</c:v>
                </c:pt>
                <c:pt idx="282536">
                  <c:v>27.5878906</c:v>
                </c:pt>
                <c:pt idx="282537">
                  <c:v>71.4111328</c:v>
                </c:pt>
                <c:pt idx="282538">
                  <c:v>93.87207029999993</c:v>
                </c:pt>
                <c:pt idx="282539">
                  <c:v>88.13476559999998</c:v>
                </c:pt>
                <c:pt idx="282540">
                  <c:v>62.2558594</c:v>
                </c:pt>
                <c:pt idx="282541">
                  <c:v>20.1416016</c:v>
                </c:pt>
                <c:pt idx="282542">
                  <c:v>-23.6816406</c:v>
                </c:pt>
                <c:pt idx="282543">
                  <c:v>-74.9511719</c:v>
                </c:pt>
                <c:pt idx="282544">
                  <c:v>-95.4589844</c:v>
                </c:pt>
                <c:pt idx="282545">
                  <c:v>-94.1162109</c:v>
                </c:pt>
                <c:pt idx="282546">
                  <c:v>-69.7021484</c:v>
                </c:pt>
                <c:pt idx="282547">
                  <c:v>-21.1181641</c:v>
                </c:pt>
                <c:pt idx="282548">
                  <c:v>31.3720703</c:v>
                </c:pt>
                <c:pt idx="282549">
                  <c:v>69.0917969</c:v>
                </c:pt>
                <c:pt idx="282550">
                  <c:v>93.9941406</c:v>
                </c:pt>
                <c:pt idx="282551">
                  <c:v>91.6748047</c:v>
                </c:pt>
                <c:pt idx="282552">
                  <c:v>65.9179688</c:v>
                </c:pt>
                <c:pt idx="282553">
                  <c:v>21.8505859</c:v>
                </c:pt>
                <c:pt idx="282554">
                  <c:v>-17.578125</c:v>
                </c:pt>
                <c:pt idx="282555">
                  <c:v>-62.5</c:v>
                </c:pt>
                <c:pt idx="282556">
                  <c:v>-89.2333984</c:v>
                </c:pt>
                <c:pt idx="282557">
                  <c:v>-99.9755859</c:v>
                </c:pt>
                <c:pt idx="282558">
                  <c:v>-75.5615234</c:v>
                </c:pt>
                <c:pt idx="282559">
                  <c:v>-35.6445312</c:v>
                </c:pt>
                <c:pt idx="282560">
                  <c:v>18.6767578</c:v>
                </c:pt>
                <c:pt idx="282561">
                  <c:v>62.5</c:v>
                </c:pt>
                <c:pt idx="282562">
                  <c:v>91.796875</c:v>
                </c:pt>
                <c:pt idx="282563">
                  <c:v>96.5576172</c:v>
                </c:pt>
                <c:pt idx="282564">
                  <c:v>70.4345703</c:v>
                </c:pt>
                <c:pt idx="282565">
                  <c:v>32.3486328</c:v>
                </c:pt>
                <c:pt idx="282566">
                  <c:v>-21.1181641</c:v>
                </c:pt>
                <c:pt idx="282567">
                  <c:v>-65.4296875</c:v>
                </c:pt>
                <c:pt idx="282568">
                  <c:v>-91.4306641</c:v>
                </c:pt>
                <c:pt idx="282569">
                  <c:v>-91.0644531</c:v>
                </c:pt>
                <c:pt idx="282570">
                  <c:v>-73.85253909999996</c:v>
                </c:pt>
                <c:pt idx="282571">
                  <c:v>-36.6210938</c:v>
                </c:pt>
                <c:pt idx="282572">
                  <c:v>9.88769531</c:v>
                </c:pt>
                <c:pt idx="282573">
                  <c:v>59.3261719</c:v>
                </c:pt>
                <c:pt idx="282574">
                  <c:v>84.8388672</c:v>
                </c:pt>
                <c:pt idx="282575">
                  <c:v>103.637695</c:v>
                </c:pt>
                <c:pt idx="282576">
                  <c:v>78.36914059999998</c:v>
                </c:pt>
                <c:pt idx="282577">
                  <c:v>34.9121094</c:v>
                </c:pt>
                <c:pt idx="282578">
                  <c:v>-9.277343749999998</c:v>
                </c:pt>
                <c:pt idx="282579">
                  <c:v>-60.7910156</c:v>
                </c:pt>
                <c:pt idx="282580">
                  <c:v>-90.6982422</c:v>
                </c:pt>
                <c:pt idx="282581">
                  <c:v>-100.952148</c:v>
                </c:pt>
                <c:pt idx="282582">
                  <c:v>-79.5898438</c:v>
                </c:pt>
                <c:pt idx="282583">
                  <c:v>-40.7714844</c:v>
                </c:pt>
                <c:pt idx="282584">
                  <c:v>11.1083984</c:v>
                </c:pt>
                <c:pt idx="282585">
                  <c:v>59.81445309999999</c:v>
                </c:pt>
                <c:pt idx="282586">
                  <c:v>95.5810547</c:v>
                </c:pt>
                <c:pt idx="282587">
                  <c:v>96.92382809999998</c:v>
                </c:pt>
                <c:pt idx="282588">
                  <c:v>82.5195312</c:v>
                </c:pt>
                <c:pt idx="282589">
                  <c:v>44.1894531</c:v>
                </c:pt>
                <c:pt idx="282590">
                  <c:v>-2.31933594</c:v>
                </c:pt>
                <c:pt idx="282591">
                  <c:v>-49.0722656</c:v>
                </c:pt>
                <c:pt idx="282592">
                  <c:v>-86.42578119999993</c:v>
                </c:pt>
                <c:pt idx="282593">
                  <c:v>-101.44043</c:v>
                </c:pt>
                <c:pt idx="282594">
                  <c:v>-87.03613279999998</c:v>
                </c:pt>
                <c:pt idx="282595">
                  <c:v>-49.5605469</c:v>
                </c:pt>
                <c:pt idx="282596">
                  <c:v>3.54003906</c:v>
                </c:pt>
                <c:pt idx="282597">
                  <c:v>49.0722656</c:v>
                </c:pt>
                <c:pt idx="282598">
                  <c:v>85.20507809999994</c:v>
                </c:pt>
                <c:pt idx="282599">
                  <c:v>98.38867190000001</c:v>
                </c:pt>
                <c:pt idx="282600">
                  <c:v>87.2802734</c:v>
                </c:pt>
                <c:pt idx="282601">
                  <c:v>55.9082031</c:v>
                </c:pt>
                <c:pt idx="282602">
                  <c:v>2.9296875</c:v>
                </c:pt>
                <c:pt idx="282603">
                  <c:v>-48.0957031</c:v>
                </c:pt>
                <c:pt idx="282604">
                  <c:v>-86.18164059999998</c:v>
                </c:pt>
                <c:pt idx="282605">
                  <c:v>-97.1679688</c:v>
                </c:pt>
                <c:pt idx="282606">
                  <c:v>-87.03613279999998</c:v>
                </c:pt>
                <c:pt idx="282607">
                  <c:v>-50.1708984</c:v>
                </c:pt>
                <c:pt idx="282608">
                  <c:v>-9.52148438</c:v>
                </c:pt>
                <c:pt idx="282609">
                  <c:v>38.6962891</c:v>
                </c:pt>
                <c:pt idx="282610">
                  <c:v>75.9277344</c:v>
                </c:pt>
                <c:pt idx="282611">
                  <c:v>98.63281249999996</c:v>
                </c:pt>
                <c:pt idx="282612">
                  <c:v>92.0410156</c:v>
                </c:pt>
                <c:pt idx="282613">
                  <c:v>61.0351562</c:v>
                </c:pt>
                <c:pt idx="282614">
                  <c:v>9.64355469</c:v>
                </c:pt>
                <c:pt idx="282615">
                  <c:v>-39.1845703</c:v>
                </c:pt>
                <c:pt idx="282616">
                  <c:v>-75.9277344</c:v>
                </c:pt>
                <c:pt idx="282617">
                  <c:v>-98.87695309999998</c:v>
                </c:pt>
                <c:pt idx="282618">
                  <c:v>-97.2900391</c:v>
                </c:pt>
                <c:pt idx="282619">
                  <c:v>-60.0585938</c:v>
                </c:pt>
                <c:pt idx="282620">
                  <c:v>-12.0849609</c:v>
                </c:pt>
                <c:pt idx="282621">
                  <c:v>35.2783203</c:v>
                </c:pt>
                <c:pt idx="282622">
                  <c:v>74.46289059999998</c:v>
                </c:pt>
                <c:pt idx="282623">
                  <c:v>99.85351559999998</c:v>
                </c:pt>
                <c:pt idx="282624">
                  <c:v>96.5576172</c:v>
                </c:pt>
                <c:pt idx="282625">
                  <c:v>65.18554690000001</c:v>
                </c:pt>
                <c:pt idx="282626">
                  <c:v>14.6484375</c:v>
                </c:pt>
                <c:pt idx="282627">
                  <c:v>-32.8369141</c:v>
                </c:pt>
                <c:pt idx="282628">
                  <c:v>-76.17187499999996</c:v>
                </c:pt>
                <c:pt idx="282629">
                  <c:v>-99.85351559999998</c:v>
                </c:pt>
                <c:pt idx="282630">
                  <c:v>-92.5292969</c:v>
                </c:pt>
                <c:pt idx="282631">
                  <c:v>-63.4765625</c:v>
                </c:pt>
                <c:pt idx="282632">
                  <c:v>-18.9208984</c:v>
                </c:pt>
                <c:pt idx="282633">
                  <c:v>34.4238281</c:v>
                </c:pt>
                <c:pt idx="282634">
                  <c:v>76.7822266</c:v>
                </c:pt>
                <c:pt idx="282635">
                  <c:v>99.3652344</c:v>
                </c:pt>
                <c:pt idx="282636">
                  <c:v>92.77343749999996</c:v>
                </c:pt>
                <c:pt idx="282637">
                  <c:v>60.9130859</c:v>
                </c:pt>
                <c:pt idx="282638">
                  <c:v>17.2119141</c:v>
                </c:pt>
                <c:pt idx="282639">
                  <c:v>-27.2216797</c:v>
                </c:pt>
                <c:pt idx="282640">
                  <c:v>-73.3642578</c:v>
                </c:pt>
                <c:pt idx="282641">
                  <c:v>-98.2666016</c:v>
                </c:pt>
                <c:pt idx="282642">
                  <c:v>-94.1162109</c:v>
                </c:pt>
                <c:pt idx="282643">
                  <c:v>-69.58007809999994</c:v>
                </c:pt>
                <c:pt idx="282644">
                  <c:v>-20.6298828</c:v>
                </c:pt>
                <c:pt idx="282645">
                  <c:v>28.8085938</c:v>
                </c:pt>
                <c:pt idx="282646">
                  <c:v>69.2138672</c:v>
                </c:pt>
                <c:pt idx="282647">
                  <c:v>91.1865234</c:v>
                </c:pt>
                <c:pt idx="282648">
                  <c:v>94.97070309999998</c:v>
                </c:pt>
                <c:pt idx="282649">
                  <c:v>73.60839839999993</c:v>
                </c:pt>
                <c:pt idx="282650">
                  <c:v>25.1464844</c:v>
                </c:pt>
                <c:pt idx="282651">
                  <c:v>-24.0478516</c:v>
                </c:pt>
                <c:pt idx="282652">
                  <c:v>-61.8896484</c:v>
                </c:pt>
                <c:pt idx="282653">
                  <c:v>-82.7636719</c:v>
                </c:pt>
                <c:pt idx="282654">
                  <c:v>-96.1914062</c:v>
                </c:pt>
                <c:pt idx="282655">
                  <c:v>-74.8291016</c:v>
                </c:pt>
                <c:pt idx="282656">
                  <c:v>-33.0810547</c:v>
                </c:pt>
                <c:pt idx="282657">
                  <c:v>18.3105469</c:v>
                </c:pt>
                <c:pt idx="282658">
                  <c:v>65.4296875</c:v>
                </c:pt>
                <c:pt idx="282659">
                  <c:v>95.703125</c:v>
                </c:pt>
                <c:pt idx="282660">
                  <c:v>92.89550779999998</c:v>
                </c:pt>
                <c:pt idx="282661">
                  <c:v>69.33593749999996</c:v>
                </c:pt>
                <c:pt idx="282662">
                  <c:v>32.2265625</c:v>
                </c:pt>
                <c:pt idx="282663">
                  <c:v>-17.2119141</c:v>
                </c:pt>
                <c:pt idx="282664">
                  <c:v>-60.9130859</c:v>
                </c:pt>
                <c:pt idx="282665">
                  <c:v>-88.0126953</c:v>
                </c:pt>
                <c:pt idx="282666">
                  <c:v>-98.87695309999998</c:v>
                </c:pt>
                <c:pt idx="282667">
                  <c:v>-72.7539062</c:v>
                </c:pt>
                <c:pt idx="282668">
                  <c:v>-41.8701172</c:v>
                </c:pt>
                <c:pt idx="282669">
                  <c:v>7.324218749999996</c:v>
                </c:pt>
                <c:pt idx="282670">
                  <c:v>57.4951172</c:v>
                </c:pt>
                <c:pt idx="282671">
                  <c:v>86.9140625</c:v>
                </c:pt>
                <c:pt idx="282672">
                  <c:v>96.92382809999998</c:v>
                </c:pt>
                <c:pt idx="282673">
                  <c:v>82.6416016</c:v>
                </c:pt>
                <c:pt idx="282674">
                  <c:v>41.5039062</c:v>
                </c:pt>
                <c:pt idx="282675">
                  <c:v>-9.64355469</c:v>
                </c:pt>
                <c:pt idx="282676">
                  <c:v>-57.7392578</c:v>
                </c:pt>
                <c:pt idx="282677">
                  <c:v>-94.2382812</c:v>
                </c:pt>
                <c:pt idx="282678">
                  <c:v>-103.027344</c:v>
                </c:pt>
                <c:pt idx="282679">
                  <c:v>-75.8056641</c:v>
                </c:pt>
                <c:pt idx="282680">
                  <c:v>-40.5273438</c:v>
                </c:pt>
                <c:pt idx="282681">
                  <c:v>2.44140625</c:v>
                </c:pt>
                <c:pt idx="282682">
                  <c:v>53.5888672</c:v>
                </c:pt>
                <c:pt idx="282683">
                  <c:v>89.9658203</c:v>
                </c:pt>
                <c:pt idx="282684">
                  <c:v>93.38378909999996</c:v>
                </c:pt>
                <c:pt idx="282685">
                  <c:v>78.4912109</c:v>
                </c:pt>
                <c:pt idx="282686">
                  <c:v>48.4619141</c:v>
                </c:pt>
                <c:pt idx="282687">
                  <c:v>-0.854492188</c:v>
                </c:pt>
                <c:pt idx="282688">
                  <c:v>-45.6542969</c:v>
                </c:pt>
                <c:pt idx="282689">
                  <c:v>-87.03613279999998</c:v>
                </c:pt>
                <c:pt idx="282690">
                  <c:v>-96.1914062</c:v>
                </c:pt>
                <c:pt idx="282691">
                  <c:v>-77.5146484</c:v>
                </c:pt>
                <c:pt idx="282692">
                  <c:v>-44.3115234</c:v>
                </c:pt>
                <c:pt idx="282693">
                  <c:v>1.22070312</c:v>
                </c:pt>
                <c:pt idx="282694">
                  <c:v>50.2929688</c:v>
                </c:pt>
                <c:pt idx="282695">
                  <c:v>85.3271484</c:v>
                </c:pt>
                <c:pt idx="282696">
                  <c:v>104.492188</c:v>
                </c:pt>
                <c:pt idx="282697">
                  <c:v>89.2333984</c:v>
                </c:pt>
                <c:pt idx="282698">
                  <c:v>51.5136719</c:v>
                </c:pt>
                <c:pt idx="282699">
                  <c:v>2.31933594</c:v>
                </c:pt>
                <c:pt idx="282700">
                  <c:v>-45.6542969</c:v>
                </c:pt>
                <c:pt idx="282701">
                  <c:v>-85.6933594</c:v>
                </c:pt>
                <c:pt idx="282702">
                  <c:v>-92.4072266</c:v>
                </c:pt>
                <c:pt idx="282703">
                  <c:v>-83.4960938</c:v>
                </c:pt>
                <c:pt idx="282704">
                  <c:v>-61.7675781</c:v>
                </c:pt>
                <c:pt idx="282705">
                  <c:v>-9.64355469</c:v>
                </c:pt>
                <c:pt idx="282706">
                  <c:v>45.2880859</c:v>
                </c:pt>
                <c:pt idx="282707">
                  <c:v>78.12499999999998</c:v>
                </c:pt>
                <c:pt idx="282708">
                  <c:v>95.2148438</c:v>
                </c:pt>
                <c:pt idx="282709">
                  <c:v>92.0410156</c:v>
                </c:pt>
                <c:pt idx="282710">
                  <c:v>62.2558594</c:v>
                </c:pt>
                <c:pt idx="282711">
                  <c:v>6.835937499999997</c:v>
                </c:pt>
                <c:pt idx="282712">
                  <c:v>-46.7529297</c:v>
                </c:pt>
                <c:pt idx="282713">
                  <c:v>-84.10644529999998</c:v>
                </c:pt>
                <c:pt idx="282714">
                  <c:v>-96.67968749999996</c:v>
                </c:pt>
                <c:pt idx="282715">
                  <c:v>-83.3740234</c:v>
                </c:pt>
                <c:pt idx="282716">
                  <c:v>-54.8095703</c:v>
                </c:pt>
                <c:pt idx="282717">
                  <c:v>-12.0849609</c:v>
                </c:pt>
                <c:pt idx="282718">
                  <c:v>42.96875</c:v>
                </c:pt>
                <c:pt idx="282719">
                  <c:v>77.75878909999996</c:v>
                </c:pt>
                <c:pt idx="282720">
                  <c:v>99.7314453</c:v>
                </c:pt>
                <c:pt idx="282721">
                  <c:v>96.5576172</c:v>
                </c:pt>
                <c:pt idx="282722">
                  <c:v>64.9414062</c:v>
                </c:pt>
                <c:pt idx="282723">
                  <c:v>20.38574219999997</c:v>
                </c:pt>
                <c:pt idx="282724">
                  <c:v>-36.4990234</c:v>
                </c:pt>
                <c:pt idx="282725">
                  <c:v>-78.4912109</c:v>
                </c:pt>
                <c:pt idx="282726">
                  <c:v>-98.2666016</c:v>
                </c:pt>
                <c:pt idx="282727">
                  <c:v>-88.9892578</c:v>
                </c:pt>
                <c:pt idx="282728">
                  <c:v>-67.13867190000001</c:v>
                </c:pt>
                <c:pt idx="282729">
                  <c:v>-19.4091797</c:v>
                </c:pt>
                <c:pt idx="282730">
                  <c:v>35.7666016</c:v>
                </c:pt>
                <c:pt idx="282731">
                  <c:v>74.8291016</c:v>
                </c:pt>
                <c:pt idx="282732">
                  <c:v>100.219727</c:v>
                </c:pt>
                <c:pt idx="282733">
                  <c:v>95.5810547</c:v>
                </c:pt>
                <c:pt idx="282734">
                  <c:v>62.5</c:v>
                </c:pt>
                <c:pt idx="282735">
                  <c:v>22.4609375</c:v>
                </c:pt>
                <c:pt idx="282736">
                  <c:v>-22.0947266</c:v>
                </c:pt>
                <c:pt idx="282737">
                  <c:v>-67.7490234</c:v>
                </c:pt>
                <c:pt idx="282738">
                  <c:v>-96.92382809999998</c:v>
                </c:pt>
                <c:pt idx="282739">
                  <c:v>-90.4541016</c:v>
                </c:pt>
                <c:pt idx="282740">
                  <c:v>-68.35937499999996</c:v>
                </c:pt>
                <c:pt idx="282741">
                  <c:v>-24.90234379999998</c:v>
                </c:pt>
                <c:pt idx="282742">
                  <c:v>25.7568359</c:v>
                </c:pt>
                <c:pt idx="282743">
                  <c:v>69.0917969</c:v>
                </c:pt>
                <c:pt idx="282744">
                  <c:v>96.4355469</c:v>
                </c:pt>
                <c:pt idx="282745">
                  <c:v>99.1210938</c:v>
                </c:pt>
                <c:pt idx="282746">
                  <c:v>71.6552734</c:v>
                </c:pt>
                <c:pt idx="282747">
                  <c:v>19.6533203</c:v>
                </c:pt>
                <c:pt idx="282748">
                  <c:v>-26.9775391</c:v>
                </c:pt>
                <c:pt idx="282749">
                  <c:v>-72.0214844</c:v>
                </c:pt>
                <c:pt idx="282750">
                  <c:v>-93.1396484</c:v>
                </c:pt>
                <c:pt idx="282751">
                  <c:v>-92.89550779999998</c:v>
                </c:pt>
                <c:pt idx="282752">
                  <c:v>-73.3642578</c:v>
                </c:pt>
                <c:pt idx="282753">
                  <c:v>-38.2080078</c:v>
                </c:pt>
                <c:pt idx="282754">
                  <c:v>15.7470703</c:v>
                </c:pt>
                <c:pt idx="282755">
                  <c:v>67.8710938</c:v>
                </c:pt>
                <c:pt idx="282756">
                  <c:v>97.5341797</c:v>
                </c:pt>
                <c:pt idx="282757">
                  <c:v>95.9472656</c:v>
                </c:pt>
                <c:pt idx="282758">
                  <c:v>76.2939453</c:v>
                </c:pt>
                <c:pt idx="282759">
                  <c:v>33.81347659999999</c:v>
                </c:pt>
                <c:pt idx="282760">
                  <c:v>-15.0146484</c:v>
                </c:pt>
                <c:pt idx="282761">
                  <c:v>-62.5</c:v>
                </c:pt>
                <c:pt idx="282762">
                  <c:v>-94.6044922</c:v>
                </c:pt>
                <c:pt idx="282763">
                  <c:v>-101.074219</c:v>
                </c:pt>
                <c:pt idx="282764">
                  <c:v>-82.15332029999998</c:v>
                </c:pt>
                <c:pt idx="282765">
                  <c:v>-30.7617188</c:v>
                </c:pt>
                <c:pt idx="282766">
                  <c:v>18.3105469</c:v>
                </c:pt>
                <c:pt idx="282767">
                  <c:v>60.18066409999999</c:v>
                </c:pt>
                <c:pt idx="282768">
                  <c:v>92.0410156</c:v>
                </c:pt>
                <c:pt idx="282769">
                  <c:v>93.01757809999998</c:v>
                </c:pt>
                <c:pt idx="282770">
                  <c:v>71.4111328</c:v>
                </c:pt>
                <c:pt idx="282771">
                  <c:v>40.6494141</c:v>
                </c:pt>
                <c:pt idx="282772">
                  <c:v>-12.9394531</c:v>
                </c:pt>
                <c:pt idx="282773">
                  <c:v>-59.9365234</c:v>
                </c:pt>
                <c:pt idx="282774">
                  <c:v>-85.5712891</c:v>
                </c:pt>
                <c:pt idx="282775">
                  <c:v>-95.9472656</c:v>
                </c:pt>
                <c:pt idx="282776">
                  <c:v>-78.4912109</c:v>
                </c:pt>
                <c:pt idx="282777">
                  <c:v>-44.7998047</c:v>
                </c:pt>
                <c:pt idx="282778">
                  <c:v>-4.76074219</c:v>
                </c:pt>
                <c:pt idx="282779">
                  <c:v>53.34472659999999</c:v>
                </c:pt>
                <c:pt idx="282780">
                  <c:v>93.1396484</c:v>
                </c:pt>
                <c:pt idx="282781">
                  <c:v>102.172852</c:v>
                </c:pt>
                <c:pt idx="282782">
                  <c:v>84.3505859</c:v>
                </c:pt>
                <c:pt idx="282783">
                  <c:v>46.5087891</c:v>
                </c:pt>
                <c:pt idx="282784">
                  <c:v>-8.66699219</c:v>
                </c:pt>
                <c:pt idx="282785">
                  <c:v>-57.0068359</c:v>
                </c:pt>
                <c:pt idx="282786">
                  <c:v>-85.8154297</c:v>
                </c:pt>
                <c:pt idx="282787">
                  <c:v>-101.5625</c:v>
                </c:pt>
                <c:pt idx="282788">
                  <c:v>-88.7451172</c:v>
                </c:pt>
                <c:pt idx="282789">
                  <c:v>-48.4619141</c:v>
                </c:pt>
                <c:pt idx="282790">
                  <c:v>3.05175781</c:v>
                </c:pt>
                <c:pt idx="282791">
                  <c:v>45.7763672</c:v>
                </c:pt>
                <c:pt idx="282792">
                  <c:v>86.9140625</c:v>
                </c:pt>
                <c:pt idx="282793">
                  <c:v>95.82519529999998</c:v>
                </c:pt>
                <c:pt idx="282794">
                  <c:v>83.7402344</c:v>
                </c:pt>
                <c:pt idx="282795">
                  <c:v>45.5322266</c:v>
                </c:pt>
                <c:pt idx="282796">
                  <c:v>0.854492188</c:v>
                </c:pt>
                <c:pt idx="282797">
                  <c:v>-46.875</c:v>
                </c:pt>
                <c:pt idx="282798">
                  <c:v>-79.22363279999998</c:v>
                </c:pt>
                <c:pt idx="282799">
                  <c:v>-93.75</c:v>
                </c:pt>
                <c:pt idx="282800">
                  <c:v>-87.890625</c:v>
                </c:pt>
                <c:pt idx="282801">
                  <c:v>-57.61718749999999</c:v>
                </c:pt>
                <c:pt idx="282802">
                  <c:v>-6.347656249999996</c:v>
                </c:pt>
                <c:pt idx="282803">
                  <c:v>42.96875</c:v>
                </c:pt>
                <c:pt idx="282804">
                  <c:v>82.88574219999992</c:v>
                </c:pt>
                <c:pt idx="282805">
                  <c:v>101.318359</c:v>
                </c:pt>
                <c:pt idx="282806">
                  <c:v>88.8671875</c:v>
                </c:pt>
                <c:pt idx="282807">
                  <c:v>58.83789059999999</c:v>
                </c:pt>
                <c:pt idx="282808">
                  <c:v>16.72363279999998</c:v>
                </c:pt>
                <c:pt idx="282809">
                  <c:v>-37.2314453</c:v>
                </c:pt>
                <c:pt idx="282810">
                  <c:v>-77.75878909999996</c:v>
                </c:pt>
                <c:pt idx="282811">
                  <c:v>-97.0458984</c:v>
                </c:pt>
                <c:pt idx="282812">
                  <c:v>-95.82519529999998</c:v>
                </c:pt>
                <c:pt idx="282813">
                  <c:v>-69.45800779999998</c:v>
                </c:pt>
                <c:pt idx="282814">
                  <c:v>-18.3105469</c:v>
                </c:pt>
                <c:pt idx="282815">
                  <c:v>32.7148438</c:v>
                </c:pt>
                <c:pt idx="282816">
                  <c:v>77.39257809999994</c:v>
                </c:pt>
                <c:pt idx="282817">
                  <c:v>88.7451172</c:v>
                </c:pt>
                <c:pt idx="282818">
                  <c:v>84.8388672</c:v>
                </c:pt>
                <c:pt idx="282819">
                  <c:v>67.2607422</c:v>
                </c:pt>
                <c:pt idx="282820">
                  <c:v>20.1416016</c:v>
                </c:pt>
                <c:pt idx="282821">
                  <c:v>-37.9638672</c:v>
                </c:pt>
                <c:pt idx="282822">
                  <c:v>-72.0214844</c:v>
                </c:pt>
                <c:pt idx="282823">
                  <c:v>-93.75</c:v>
                </c:pt>
                <c:pt idx="282824">
                  <c:v>-93.5058594</c:v>
                </c:pt>
                <c:pt idx="282825">
                  <c:v>-65.7958984</c:v>
                </c:pt>
                <c:pt idx="282826">
                  <c:v>-21.8505859</c:v>
                </c:pt>
                <c:pt idx="282827">
                  <c:v>22.9492188</c:v>
                </c:pt>
                <c:pt idx="282828">
                  <c:v>77.27050779999998</c:v>
                </c:pt>
                <c:pt idx="282829">
                  <c:v>100.219727</c:v>
                </c:pt>
                <c:pt idx="282830">
                  <c:v>96.92382809999998</c:v>
                </c:pt>
                <c:pt idx="282831">
                  <c:v>70.4345703</c:v>
                </c:pt>
                <c:pt idx="282832">
                  <c:v>28.5644531</c:v>
                </c:pt>
                <c:pt idx="282833">
                  <c:v>-30.7617188</c:v>
                </c:pt>
                <c:pt idx="282834">
                  <c:v>-67.0166016</c:v>
                </c:pt>
                <c:pt idx="282835">
                  <c:v>-89.7216797</c:v>
                </c:pt>
                <c:pt idx="282836">
                  <c:v>-93.01757809999998</c:v>
                </c:pt>
                <c:pt idx="282837">
                  <c:v>-67.9931641</c:v>
                </c:pt>
                <c:pt idx="282838">
                  <c:v>-26.6113281</c:v>
                </c:pt>
                <c:pt idx="282839">
                  <c:v>21.2402344</c:v>
                </c:pt>
                <c:pt idx="282840">
                  <c:v>61.7675781</c:v>
                </c:pt>
                <c:pt idx="282841">
                  <c:v>93.75</c:v>
                </c:pt>
                <c:pt idx="282842">
                  <c:v>99.1210938</c:v>
                </c:pt>
                <c:pt idx="282843">
                  <c:v>74.5849609</c:v>
                </c:pt>
                <c:pt idx="282844">
                  <c:v>36.6210938</c:v>
                </c:pt>
                <c:pt idx="282845">
                  <c:v>-20.0195312</c:v>
                </c:pt>
                <c:pt idx="282846">
                  <c:v>-68.1152344</c:v>
                </c:pt>
                <c:pt idx="282847">
                  <c:v>-89.4775391</c:v>
                </c:pt>
                <c:pt idx="282848">
                  <c:v>-93.75</c:v>
                </c:pt>
                <c:pt idx="282849">
                  <c:v>-81.66503909999996</c:v>
                </c:pt>
                <c:pt idx="282850">
                  <c:v>-33.0810547</c:v>
                </c:pt>
                <c:pt idx="282851">
                  <c:v>14.4042969</c:v>
                </c:pt>
                <c:pt idx="282852">
                  <c:v>66.52832029999998</c:v>
                </c:pt>
                <c:pt idx="282853">
                  <c:v>96.1914062</c:v>
                </c:pt>
                <c:pt idx="282854">
                  <c:v>98.0224609</c:v>
                </c:pt>
                <c:pt idx="282855">
                  <c:v>76.7822266</c:v>
                </c:pt>
                <c:pt idx="282856">
                  <c:v>30.7617188</c:v>
                </c:pt>
                <c:pt idx="282857">
                  <c:v>-14.7705078</c:v>
                </c:pt>
                <c:pt idx="282858">
                  <c:v>-59.4482422</c:v>
                </c:pt>
                <c:pt idx="282859">
                  <c:v>-90.57617190000001</c:v>
                </c:pt>
                <c:pt idx="282860">
                  <c:v>-94.97070309999998</c:v>
                </c:pt>
                <c:pt idx="282861">
                  <c:v>-72.7539062</c:v>
                </c:pt>
                <c:pt idx="282862">
                  <c:v>-39.30664059999999</c:v>
                </c:pt>
                <c:pt idx="282863">
                  <c:v>14.4042969</c:v>
                </c:pt>
                <c:pt idx="282864">
                  <c:v>57.1289062</c:v>
                </c:pt>
                <c:pt idx="282865">
                  <c:v>94.1162109</c:v>
                </c:pt>
                <c:pt idx="282866">
                  <c:v>103.881836</c:v>
                </c:pt>
                <c:pt idx="282867">
                  <c:v>83.3740234</c:v>
                </c:pt>
                <c:pt idx="282868">
                  <c:v>38.4521484</c:v>
                </c:pt>
                <c:pt idx="282869">
                  <c:v>-11.71875</c:v>
                </c:pt>
                <c:pt idx="282870">
                  <c:v>-56.3964844</c:v>
                </c:pt>
                <c:pt idx="282871">
                  <c:v>-89.84375</c:v>
                </c:pt>
                <c:pt idx="282872">
                  <c:v>-103.515625</c:v>
                </c:pt>
                <c:pt idx="282873">
                  <c:v>-84.3505859</c:v>
                </c:pt>
                <c:pt idx="282874">
                  <c:v>-41.8701172</c:v>
                </c:pt>
                <c:pt idx="282875">
                  <c:v>4.63867188</c:v>
                </c:pt>
                <c:pt idx="282876">
                  <c:v>53.1005859</c:v>
                </c:pt>
                <c:pt idx="282877">
                  <c:v>83.0078125</c:v>
                </c:pt>
                <c:pt idx="282878">
                  <c:v>100.585938</c:v>
                </c:pt>
                <c:pt idx="282879">
                  <c:v>87.7685547</c:v>
                </c:pt>
                <c:pt idx="282880">
                  <c:v>51.0253906</c:v>
                </c:pt>
                <c:pt idx="282881">
                  <c:v>3.05175781</c:v>
                </c:pt>
                <c:pt idx="282882">
                  <c:v>-49.6826172</c:v>
                </c:pt>
                <c:pt idx="282883">
                  <c:v>-87.03613279999998</c:v>
                </c:pt>
                <c:pt idx="282884">
                  <c:v>-94.2382812</c:v>
                </c:pt>
                <c:pt idx="282885">
                  <c:v>-89.2333984</c:v>
                </c:pt>
                <c:pt idx="282886">
                  <c:v>-55.5419922</c:v>
                </c:pt>
                <c:pt idx="282887">
                  <c:v>-1.70898438</c:v>
                </c:pt>
                <c:pt idx="282888">
                  <c:v>47.3632812</c:v>
                </c:pt>
                <c:pt idx="282889">
                  <c:v>79.1015625</c:v>
                </c:pt>
                <c:pt idx="282890">
                  <c:v>96.4355469</c:v>
                </c:pt>
                <c:pt idx="282891">
                  <c:v>86.6699219</c:v>
                </c:pt>
                <c:pt idx="282892">
                  <c:v>58.3496094</c:v>
                </c:pt>
                <c:pt idx="282893">
                  <c:v>8.544921879999997</c:v>
                </c:pt>
                <c:pt idx="282894">
                  <c:v>-43.0908203</c:v>
                </c:pt>
                <c:pt idx="282895">
                  <c:v>-80.32226559999998</c:v>
                </c:pt>
                <c:pt idx="282896">
                  <c:v>-98.75488279999998</c:v>
                </c:pt>
                <c:pt idx="282897">
                  <c:v>-87.2802734</c:v>
                </c:pt>
                <c:pt idx="282898">
                  <c:v>-56.0302734</c:v>
                </c:pt>
                <c:pt idx="282899">
                  <c:v>-6.95800781</c:v>
                </c:pt>
                <c:pt idx="282900">
                  <c:v>42.8466797</c:v>
                </c:pt>
                <c:pt idx="282901">
                  <c:v>83.4960938</c:v>
                </c:pt>
                <c:pt idx="282902">
                  <c:v>104.614258</c:v>
                </c:pt>
                <c:pt idx="282903">
                  <c:v>93.38378909999996</c:v>
                </c:pt>
                <c:pt idx="282904">
                  <c:v>63.1103516</c:v>
                </c:pt>
                <c:pt idx="282905">
                  <c:v>9.39941406</c:v>
                </c:pt>
                <c:pt idx="282906">
                  <c:v>-35.0341797</c:v>
                </c:pt>
                <c:pt idx="282907">
                  <c:v>-77.75878909999996</c:v>
                </c:pt>
                <c:pt idx="282908">
                  <c:v>-95.0927734</c:v>
                </c:pt>
                <c:pt idx="282909">
                  <c:v>-90.6982422</c:v>
                </c:pt>
                <c:pt idx="282910">
                  <c:v>-63.3544922</c:v>
                </c:pt>
                <c:pt idx="282911">
                  <c:v>-22.5830078</c:v>
                </c:pt>
                <c:pt idx="282912">
                  <c:v>33.3251953</c:v>
                </c:pt>
                <c:pt idx="282913">
                  <c:v>80.2001953</c:v>
                </c:pt>
                <c:pt idx="282914">
                  <c:v>95.4589844</c:v>
                </c:pt>
                <c:pt idx="282915">
                  <c:v>93.01757809999998</c:v>
                </c:pt>
                <c:pt idx="282916">
                  <c:v>66.1621094</c:v>
                </c:pt>
                <c:pt idx="282917">
                  <c:v>19.8974609</c:v>
                </c:pt>
                <c:pt idx="282918">
                  <c:v>-29.6630859</c:v>
                </c:pt>
                <c:pt idx="282919">
                  <c:v>-76.2939453</c:v>
                </c:pt>
                <c:pt idx="282920">
                  <c:v>-96.4355469</c:v>
                </c:pt>
                <c:pt idx="282921">
                  <c:v>-98.87695309999998</c:v>
                </c:pt>
                <c:pt idx="282922">
                  <c:v>-68.60351559999998</c:v>
                </c:pt>
                <c:pt idx="282923">
                  <c:v>-21.6064453</c:v>
                </c:pt>
                <c:pt idx="282924">
                  <c:v>31.6162109</c:v>
                </c:pt>
                <c:pt idx="282925">
                  <c:v>75.6835938</c:v>
                </c:pt>
                <c:pt idx="282926">
                  <c:v>97.2900391</c:v>
                </c:pt>
                <c:pt idx="282927">
                  <c:v>95.4589844</c:v>
                </c:pt>
                <c:pt idx="282928">
                  <c:v>70.0683594</c:v>
                </c:pt>
                <c:pt idx="282929">
                  <c:v>24.1699219</c:v>
                </c:pt>
                <c:pt idx="282930">
                  <c:v>-23.3154297</c:v>
                </c:pt>
                <c:pt idx="282931">
                  <c:v>-63.7207031</c:v>
                </c:pt>
                <c:pt idx="282932">
                  <c:v>-90.4541016</c:v>
                </c:pt>
                <c:pt idx="282933">
                  <c:v>-95.2148438</c:v>
                </c:pt>
                <c:pt idx="282934">
                  <c:v>-72.50976559999998</c:v>
                </c:pt>
                <c:pt idx="282935">
                  <c:v>-22.3388672</c:v>
                </c:pt>
                <c:pt idx="282936">
                  <c:v>26.2451172</c:v>
                </c:pt>
                <c:pt idx="282937">
                  <c:v>71.0449219</c:v>
                </c:pt>
                <c:pt idx="282938">
                  <c:v>99.60937499999996</c:v>
                </c:pt>
                <c:pt idx="282939">
                  <c:v>98.75488279999998</c:v>
                </c:pt>
                <c:pt idx="282940">
                  <c:v>67.8710938</c:v>
                </c:pt>
                <c:pt idx="282941">
                  <c:v>33.3251953</c:v>
                </c:pt>
                <c:pt idx="282942">
                  <c:v>-20.5078125</c:v>
                </c:pt>
                <c:pt idx="282943">
                  <c:v>-57.1289062</c:v>
                </c:pt>
                <c:pt idx="282944">
                  <c:v>-87.5244141</c:v>
                </c:pt>
                <c:pt idx="282945">
                  <c:v>-92.2851562</c:v>
                </c:pt>
                <c:pt idx="282946">
                  <c:v>-78.0029297</c:v>
                </c:pt>
                <c:pt idx="282947">
                  <c:v>-35.2783203</c:v>
                </c:pt>
                <c:pt idx="282948">
                  <c:v>13.0615234</c:v>
                </c:pt>
                <c:pt idx="282949">
                  <c:v>59.3261719</c:v>
                </c:pt>
                <c:pt idx="282950">
                  <c:v>93.1396484</c:v>
                </c:pt>
                <c:pt idx="282951">
                  <c:v>103.149414</c:v>
                </c:pt>
                <c:pt idx="282952">
                  <c:v>76.5380859</c:v>
                </c:pt>
                <c:pt idx="282953">
                  <c:v>35.0341797</c:v>
                </c:pt>
                <c:pt idx="282954">
                  <c:v>-13.4277344</c:v>
                </c:pt>
                <c:pt idx="282955">
                  <c:v>-56.640625</c:v>
                </c:pt>
                <c:pt idx="282956">
                  <c:v>-89.5996094</c:v>
                </c:pt>
                <c:pt idx="282957">
                  <c:v>-93.1396484</c:v>
                </c:pt>
                <c:pt idx="282958">
                  <c:v>-79.4677734</c:v>
                </c:pt>
                <c:pt idx="282959">
                  <c:v>-41.5039062</c:v>
                </c:pt>
                <c:pt idx="282960">
                  <c:v>1.09863281</c:v>
                </c:pt>
                <c:pt idx="282961">
                  <c:v>58.3496094</c:v>
                </c:pt>
                <c:pt idx="282962">
                  <c:v>86.42578119999993</c:v>
                </c:pt>
                <c:pt idx="282963">
                  <c:v>98.38867190000001</c:v>
                </c:pt>
                <c:pt idx="282964">
                  <c:v>90.4541016</c:v>
                </c:pt>
                <c:pt idx="282965">
                  <c:v>45.2880859</c:v>
                </c:pt>
                <c:pt idx="282966">
                  <c:v>-4.15039062</c:v>
                </c:pt>
                <c:pt idx="282967">
                  <c:v>-48.0957031</c:v>
                </c:pt>
                <c:pt idx="282968">
                  <c:v>-90.6982422</c:v>
                </c:pt>
                <c:pt idx="282969">
                  <c:v>-93.5058594</c:v>
                </c:pt>
                <c:pt idx="282970">
                  <c:v>-78.36914059999998</c:v>
                </c:pt>
                <c:pt idx="282971">
                  <c:v>-50.1708984</c:v>
                </c:pt>
                <c:pt idx="282972">
                  <c:v>-0.732421875</c:v>
                </c:pt>
                <c:pt idx="282973">
                  <c:v>46.9970703</c:v>
                </c:pt>
                <c:pt idx="282974">
                  <c:v>90.4541016</c:v>
                </c:pt>
                <c:pt idx="282975">
                  <c:v>104.248047</c:v>
                </c:pt>
                <c:pt idx="282976">
                  <c:v>86.9140625</c:v>
                </c:pt>
                <c:pt idx="282977">
                  <c:v>45.5322266</c:v>
                </c:pt>
                <c:pt idx="282978">
                  <c:v>0.48828125</c:v>
                </c:pt>
                <c:pt idx="282979">
                  <c:v>-47.85156249999999</c:v>
                </c:pt>
                <c:pt idx="282980">
                  <c:v>-86.5478516</c:v>
                </c:pt>
                <c:pt idx="282981">
                  <c:v>-104.248047</c:v>
                </c:pt>
                <c:pt idx="282982">
                  <c:v>-81.66503909999996</c:v>
                </c:pt>
                <c:pt idx="282983">
                  <c:v>-49.5605469</c:v>
                </c:pt>
                <c:pt idx="282984">
                  <c:v>-1.70898438</c:v>
                </c:pt>
                <c:pt idx="282985">
                  <c:v>45.4101562</c:v>
                </c:pt>
                <c:pt idx="282986">
                  <c:v>79.9560547</c:v>
                </c:pt>
                <c:pt idx="282987">
                  <c:v>96.1914062</c:v>
                </c:pt>
                <c:pt idx="282988">
                  <c:v>93.01757809999998</c:v>
                </c:pt>
                <c:pt idx="282989">
                  <c:v>47.9736328</c:v>
                </c:pt>
                <c:pt idx="282990">
                  <c:v>5.98144531</c:v>
                </c:pt>
                <c:pt idx="282991">
                  <c:v>-41.1376953</c:v>
                </c:pt>
                <c:pt idx="282992">
                  <c:v>-88.5009766</c:v>
                </c:pt>
                <c:pt idx="282993">
                  <c:v>-101.806641</c:v>
                </c:pt>
                <c:pt idx="282994">
                  <c:v>-97.5341797</c:v>
                </c:pt>
                <c:pt idx="282995">
                  <c:v>-59.4482422</c:v>
                </c:pt>
                <c:pt idx="282996">
                  <c:v>-13.7939453</c:v>
                </c:pt>
                <c:pt idx="282997">
                  <c:v>44.55566409999999</c:v>
                </c:pt>
                <c:pt idx="282998">
                  <c:v>83.0078125</c:v>
                </c:pt>
                <c:pt idx="282999">
                  <c:v>95.703125</c:v>
                </c:pt>
                <c:pt idx="283000">
                  <c:v>97.65625</c:v>
                </c:pt>
                <c:pt idx="283001">
                  <c:v>58.4716797</c:v>
                </c:pt>
                <c:pt idx="283002">
                  <c:v>9.277343749999998</c:v>
                </c:pt>
                <c:pt idx="283003">
                  <c:v>-36.4990234</c:v>
                </c:pt>
                <c:pt idx="283004">
                  <c:v>-74.9511719</c:v>
                </c:pt>
                <c:pt idx="283005">
                  <c:v>-94.84863279999998</c:v>
                </c:pt>
                <c:pt idx="283006">
                  <c:v>-90.6982422</c:v>
                </c:pt>
                <c:pt idx="283007">
                  <c:v>-58.9599609</c:v>
                </c:pt>
                <c:pt idx="283008">
                  <c:v>-15.0146484</c:v>
                </c:pt>
                <c:pt idx="283009">
                  <c:v>31.3720703</c:v>
                </c:pt>
                <c:pt idx="283010">
                  <c:v>77.14843749999996</c:v>
                </c:pt>
                <c:pt idx="283011">
                  <c:v>100.463867</c:v>
                </c:pt>
                <c:pt idx="283012">
                  <c:v>95.82519529999998</c:v>
                </c:pt>
                <c:pt idx="283013">
                  <c:v>73.9746094</c:v>
                </c:pt>
                <c:pt idx="283014">
                  <c:v>26.3671875</c:v>
                </c:pt>
                <c:pt idx="283015">
                  <c:v>-26.8554688</c:v>
                </c:pt>
                <c:pt idx="283016">
                  <c:v>-75.4394531</c:v>
                </c:pt>
                <c:pt idx="283017">
                  <c:v>-99.60937499999996</c:v>
                </c:pt>
                <c:pt idx="283018">
                  <c:v>-92.77343749999996</c:v>
                </c:pt>
                <c:pt idx="283019">
                  <c:v>-67.13867190000001</c:v>
                </c:pt>
                <c:pt idx="283020">
                  <c:v>-20.5078125</c:v>
                </c:pt>
                <c:pt idx="283021">
                  <c:v>29.296875</c:v>
                </c:pt>
                <c:pt idx="283022">
                  <c:v>73.60839839999993</c:v>
                </c:pt>
                <c:pt idx="283023">
                  <c:v>98.38867190000001</c:v>
                </c:pt>
                <c:pt idx="283024">
                  <c:v>100.585938</c:v>
                </c:pt>
                <c:pt idx="283025">
                  <c:v>74.7070312</c:v>
                </c:pt>
                <c:pt idx="283026">
                  <c:v>26.8554688</c:v>
                </c:pt>
                <c:pt idx="283027">
                  <c:v>-28.6865234</c:v>
                </c:pt>
                <c:pt idx="283028">
                  <c:v>-75.31738279999998</c:v>
                </c:pt>
                <c:pt idx="283029">
                  <c:v>-99.3652344</c:v>
                </c:pt>
                <c:pt idx="283030">
                  <c:v>-98.38867190000001</c:v>
                </c:pt>
                <c:pt idx="283031">
                  <c:v>-75.31738279999998</c:v>
                </c:pt>
                <c:pt idx="283032">
                  <c:v>-27.34375</c:v>
                </c:pt>
                <c:pt idx="283033">
                  <c:v>24.6582031</c:v>
                </c:pt>
                <c:pt idx="283034">
                  <c:v>66.0400391</c:v>
                </c:pt>
                <c:pt idx="283035">
                  <c:v>95.9472656</c:v>
                </c:pt>
                <c:pt idx="283036">
                  <c:v>94.3603516</c:v>
                </c:pt>
                <c:pt idx="283037">
                  <c:v>77.5146484</c:v>
                </c:pt>
                <c:pt idx="283038">
                  <c:v>36.3769531</c:v>
                </c:pt>
                <c:pt idx="283039">
                  <c:v>-14.5263672</c:v>
                </c:pt>
                <c:pt idx="283040">
                  <c:v>-58.3496094</c:v>
                </c:pt>
                <c:pt idx="283041">
                  <c:v>-94.2382812</c:v>
                </c:pt>
                <c:pt idx="283042">
                  <c:v>-98.63281249999996</c:v>
                </c:pt>
                <c:pt idx="283043">
                  <c:v>-79.9560547</c:v>
                </c:pt>
                <c:pt idx="283044">
                  <c:v>-35.4003906</c:v>
                </c:pt>
                <c:pt idx="283045">
                  <c:v>17.0898438</c:v>
                </c:pt>
                <c:pt idx="283046">
                  <c:v>60.7910156</c:v>
                </c:pt>
                <c:pt idx="283047">
                  <c:v>91.3085938</c:v>
                </c:pt>
                <c:pt idx="283048">
                  <c:v>96.1914062</c:v>
                </c:pt>
                <c:pt idx="283049">
                  <c:v>76.5380859</c:v>
                </c:pt>
                <c:pt idx="283050">
                  <c:v>37.5976562</c:v>
                </c:pt>
                <c:pt idx="283051">
                  <c:v>-11.71875</c:v>
                </c:pt>
                <c:pt idx="283052">
                  <c:v>-53.7109375</c:v>
                </c:pt>
                <c:pt idx="283053">
                  <c:v>-84.5947266</c:v>
                </c:pt>
                <c:pt idx="283054">
                  <c:v>-95.5810547</c:v>
                </c:pt>
                <c:pt idx="283055">
                  <c:v>-77.39257809999994</c:v>
                </c:pt>
                <c:pt idx="283056">
                  <c:v>-38.8183594</c:v>
                </c:pt>
                <c:pt idx="283057">
                  <c:v>6.59179688</c:v>
                </c:pt>
                <c:pt idx="283058">
                  <c:v>55.0537109</c:v>
                </c:pt>
                <c:pt idx="283059">
                  <c:v>85.20507809999994</c:v>
                </c:pt>
                <c:pt idx="283060">
                  <c:v>102.905273</c:v>
                </c:pt>
                <c:pt idx="283061">
                  <c:v>89.84375</c:v>
                </c:pt>
                <c:pt idx="283062">
                  <c:v>49.9267578</c:v>
                </c:pt>
                <c:pt idx="283063">
                  <c:v>-2.19726562</c:v>
                </c:pt>
                <c:pt idx="283064">
                  <c:v>-50.9033203</c:v>
                </c:pt>
                <c:pt idx="283065">
                  <c:v>-87.4023438</c:v>
                </c:pt>
                <c:pt idx="283066">
                  <c:v>-96.67968749999996</c:v>
                </c:pt>
                <c:pt idx="283067">
                  <c:v>-82.15332029999998</c:v>
                </c:pt>
                <c:pt idx="283068">
                  <c:v>-52.6123047</c:v>
                </c:pt>
                <c:pt idx="283069">
                  <c:v>2.56347656</c:v>
                </c:pt>
                <c:pt idx="283070">
                  <c:v>58.83789059999999</c:v>
                </c:pt>
                <c:pt idx="283071">
                  <c:v>86.6699219</c:v>
                </c:pt>
                <c:pt idx="283072">
                  <c:v>97.4121094</c:v>
                </c:pt>
                <c:pt idx="283073">
                  <c:v>80.9326172</c:v>
                </c:pt>
                <c:pt idx="283074">
                  <c:v>50.4150391</c:v>
                </c:pt>
                <c:pt idx="283075">
                  <c:v>4.882812499999997</c:v>
                </c:pt>
                <c:pt idx="283076">
                  <c:v>-47.1191406</c:v>
                </c:pt>
                <c:pt idx="283077">
                  <c:v>-78.36914059999998</c:v>
                </c:pt>
                <c:pt idx="283078">
                  <c:v>-97.5341797</c:v>
                </c:pt>
                <c:pt idx="283079">
                  <c:v>-87.6464844</c:v>
                </c:pt>
                <c:pt idx="283080">
                  <c:v>-58.83789059999999</c:v>
                </c:pt>
                <c:pt idx="283081">
                  <c:v>-5.37109375</c:v>
                </c:pt>
                <c:pt idx="283082">
                  <c:v>43.4570312</c:v>
                </c:pt>
                <c:pt idx="283083">
                  <c:v>84.8388672</c:v>
                </c:pt>
                <c:pt idx="283084">
                  <c:v>97.1679688</c:v>
                </c:pt>
                <c:pt idx="283085">
                  <c:v>89.11132809999998</c:v>
                </c:pt>
                <c:pt idx="283086">
                  <c:v>52.9785156</c:v>
                </c:pt>
                <c:pt idx="283087">
                  <c:v>10.7421875</c:v>
                </c:pt>
                <c:pt idx="283088">
                  <c:v>-40.0390625</c:v>
                </c:pt>
                <c:pt idx="283089">
                  <c:v>-78.36914059999998</c:v>
                </c:pt>
                <c:pt idx="283090">
                  <c:v>-99.60937499999996</c:v>
                </c:pt>
                <c:pt idx="283091">
                  <c:v>-93.5058594</c:v>
                </c:pt>
                <c:pt idx="283092">
                  <c:v>-65.0634766</c:v>
                </c:pt>
                <c:pt idx="283093">
                  <c:v>-12.6953125</c:v>
                </c:pt>
                <c:pt idx="283094">
                  <c:v>37.3535156</c:v>
                </c:pt>
                <c:pt idx="283095">
                  <c:v>81.9091797</c:v>
                </c:pt>
                <c:pt idx="283096">
                  <c:v>97.4121094</c:v>
                </c:pt>
                <c:pt idx="283097">
                  <c:v>96.67968749999996</c:v>
                </c:pt>
                <c:pt idx="283098">
                  <c:v>56.3964844</c:v>
                </c:pt>
                <c:pt idx="283099">
                  <c:v>15.1367188</c:v>
                </c:pt>
                <c:pt idx="283100">
                  <c:v>-38.4521484</c:v>
                </c:pt>
                <c:pt idx="283101">
                  <c:v>-79.7119141</c:v>
                </c:pt>
                <c:pt idx="283102">
                  <c:v>-100.708008</c:v>
                </c:pt>
                <c:pt idx="283103">
                  <c:v>-91.796875</c:v>
                </c:pt>
                <c:pt idx="283104">
                  <c:v>-67.13867190000001</c:v>
                </c:pt>
                <c:pt idx="283105">
                  <c:v>-26.9775391</c:v>
                </c:pt>
                <c:pt idx="283106">
                  <c:v>28.8085938</c:v>
                </c:pt>
                <c:pt idx="283107">
                  <c:v>75.9277344</c:v>
                </c:pt>
                <c:pt idx="283108">
                  <c:v>98.63281249999996</c:v>
                </c:pt>
                <c:pt idx="283109">
                  <c:v>94.84863279999998</c:v>
                </c:pt>
                <c:pt idx="283110">
                  <c:v>69.0917969</c:v>
                </c:pt>
                <c:pt idx="283111">
                  <c:v>14.7705078</c:v>
                </c:pt>
                <c:pt idx="283112">
                  <c:v>-32.2265625</c:v>
                </c:pt>
                <c:pt idx="283113">
                  <c:v>-74.8291016</c:v>
                </c:pt>
                <c:pt idx="283114">
                  <c:v>-93.9941406</c:v>
                </c:pt>
                <c:pt idx="283115">
                  <c:v>-91.3085938</c:v>
                </c:pt>
                <c:pt idx="283116">
                  <c:v>-71.1669922</c:v>
                </c:pt>
                <c:pt idx="283117">
                  <c:v>-33.44726559999999</c:v>
                </c:pt>
                <c:pt idx="283118">
                  <c:v>14.0380859</c:v>
                </c:pt>
                <c:pt idx="283119">
                  <c:v>64.8193359</c:v>
                </c:pt>
                <c:pt idx="283120">
                  <c:v>97.2900391</c:v>
                </c:pt>
                <c:pt idx="283121">
                  <c:v>96.5576172</c:v>
                </c:pt>
                <c:pt idx="283122">
                  <c:v>73.85253909999996</c:v>
                </c:pt>
                <c:pt idx="283123">
                  <c:v>27.8320312</c:v>
                </c:pt>
                <c:pt idx="283124">
                  <c:v>-19.8974609</c:v>
                </c:pt>
                <c:pt idx="283125">
                  <c:v>-69.2138672</c:v>
                </c:pt>
                <c:pt idx="283126">
                  <c:v>-91.4306641</c:v>
                </c:pt>
                <c:pt idx="283127">
                  <c:v>-92.89550779999998</c:v>
                </c:pt>
                <c:pt idx="283128">
                  <c:v>-75.6835938</c:v>
                </c:pt>
                <c:pt idx="283129">
                  <c:v>-32.1044922</c:v>
                </c:pt>
                <c:pt idx="283130">
                  <c:v>23.8037109</c:v>
                </c:pt>
                <c:pt idx="283131">
                  <c:v>67.50488279999998</c:v>
                </c:pt>
                <c:pt idx="283132">
                  <c:v>95.0927734</c:v>
                </c:pt>
                <c:pt idx="283133">
                  <c:v>95.3369141</c:v>
                </c:pt>
                <c:pt idx="283134">
                  <c:v>83.7402344</c:v>
                </c:pt>
                <c:pt idx="283135">
                  <c:v>37.7197266</c:v>
                </c:pt>
                <c:pt idx="283136">
                  <c:v>-18.1884766</c:v>
                </c:pt>
                <c:pt idx="283137">
                  <c:v>-63.8427734</c:v>
                </c:pt>
                <c:pt idx="283138">
                  <c:v>-89.84375</c:v>
                </c:pt>
                <c:pt idx="283139">
                  <c:v>-95.5810547</c:v>
                </c:pt>
                <c:pt idx="283140">
                  <c:v>-80.4443359</c:v>
                </c:pt>
                <c:pt idx="283141">
                  <c:v>-34.3017578</c:v>
                </c:pt>
                <c:pt idx="283142">
                  <c:v>17.7001953</c:v>
                </c:pt>
                <c:pt idx="283143">
                  <c:v>62.8662109</c:v>
                </c:pt>
                <c:pt idx="283144">
                  <c:v>89.11132809999998</c:v>
                </c:pt>
                <c:pt idx="283145">
                  <c:v>101.928711</c:v>
                </c:pt>
                <c:pt idx="283146">
                  <c:v>84.10644529999998</c:v>
                </c:pt>
                <c:pt idx="283147">
                  <c:v>48.0957031</c:v>
                </c:pt>
                <c:pt idx="283148">
                  <c:v>-8.178710939999998</c:v>
                </c:pt>
                <c:pt idx="283149">
                  <c:v>-53.5888672</c:v>
                </c:pt>
                <c:pt idx="283150">
                  <c:v>-89.7216797</c:v>
                </c:pt>
                <c:pt idx="283151">
                  <c:v>-100.219727</c:v>
                </c:pt>
                <c:pt idx="283152">
                  <c:v>-81.7871094</c:v>
                </c:pt>
                <c:pt idx="283153">
                  <c:v>-47.9736328</c:v>
                </c:pt>
                <c:pt idx="283154">
                  <c:v>10.9863281</c:v>
                </c:pt>
                <c:pt idx="283155">
                  <c:v>56.88476559999999</c:v>
                </c:pt>
                <c:pt idx="283156">
                  <c:v>82.6416016</c:v>
                </c:pt>
                <c:pt idx="283157">
                  <c:v>100.585938</c:v>
                </c:pt>
                <c:pt idx="283158">
                  <c:v>87.6464844</c:v>
                </c:pt>
                <c:pt idx="283159">
                  <c:v>43.9453125</c:v>
                </c:pt>
                <c:pt idx="283160">
                  <c:v>-4.63867188</c:v>
                </c:pt>
                <c:pt idx="283161">
                  <c:v>-44.921875</c:v>
                </c:pt>
                <c:pt idx="283162">
                  <c:v>-83.0078125</c:v>
                </c:pt>
                <c:pt idx="283163">
                  <c:v>-101.196289</c:v>
                </c:pt>
                <c:pt idx="283164">
                  <c:v>-91.4306641</c:v>
                </c:pt>
                <c:pt idx="283165">
                  <c:v>-49.5605469</c:v>
                </c:pt>
                <c:pt idx="283166">
                  <c:v>1.22070312</c:v>
                </c:pt>
                <c:pt idx="283167">
                  <c:v>47.7294922</c:v>
                </c:pt>
                <c:pt idx="283168">
                  <c:v>85.6933594</c:v>
                </c:pt>
                <c:pt idx="283169">
                  <c:v>102.416992</c:v>
                </c:pt>
                <c:pt idx="283170">
                  <c:v>81.4208984</c:v>
                </c:pt>
                <c:pt idx="283171">
                  <c:v>53.2226562</c:v>
                </c:pt>
                <c:pt idx="283172">
                  <c:v>5.73730469</c:v>
                </c:pt>
                <c:pt idx="283173">
                  <c:v>-46.875</c:v>
                </c:pt>
                <c:pt idx="283174">
                  <c:v>-79.1015625</c:v>
                </c:pt>
                <c:pt idx="283175">
                  <c:v>-95.0927734</c:v>
                </c:pt>
                <c:pt idx="283176">
                  <c:v>-89.7216797</c:v>
                </c:pt>
                <c:pt idx="283177">
                  <c:v>-53.1005859</c:v>
                </c:pt>
                <c:pt idx="283178">
                  <c:v>-5.24902344</c:v>
                </c:pt>
                <c:pt idx="283179">
                  <c:v>41.3818359</c:v>
                </c:pt>
                <c:pt idx="283180">
                  <c:v>87.03613279999998</c:v>
                </c:pt>
                <c:pt idx="283181">
                  <c:v>99.4873047</c:v>
                </c:pt>
                <c:pt idx="283182">
                  <c:v>91.6748047</c:v>
                </c:pt>
                <c:pt idx="283183">
                  <c:v>53.9550781</c:v>
                </c:pt>
                <c:pt idx="283184">
                  <c:v>12.4511719</c:v>
                </c:pt>
                <c:pt idx="283185">
                  <c:v>-37.5976562</c:v>
                </c:pt>
                <c:pt idx="283186">
                  <c:v>-77.63671879999995</c:v>
                </c:pt>
                <c:pt idx="283187">
                  <c:v>-95.0927734</c:v>
                </c:pt>
                <c:pt idx="283188">
                  <c:v>-91.6748047</c:v>
                </c:pt>
                <c:pt idx="283189">
                  <c:v>-58.3496094</c:v>
                </c:pt>
                <c:pt idx="283190">
                  <c:v>-11.71875</c:v>
                </c:pt>
                <c:pt idx="283191">
                  <c:v>30.0292969</c:v>
                </c:pt>
                <c:pt idx="283192">
                  <c:v>75.5615234</c:v>
                </c:pt>
                <c:pt idx="283193">
                  <c:v>102.172852</c:v>
                </c:pt>
                <c:pt idx="283194">
                  <c:v>92.5292969</c:v>
                </c:pt>
                <c:pt idx="283195">
                  <c:v>59.3261719</c:v>
                </c:pt>
                <c:pt idx="283196">
                  <c:v>20.2636719</c:v>
                </c:pt>
                <c:pt idx="283197">
                  <c:v>-37.9638672</c:v>
                </c:pt>
                <c:pt idx="283198">
                  <c:v>-77.0263672</c:v>
                </c:pt>
                <c:pt idx="283199">
                  <c:v>-100.708008</c:v>
                </c:pt>
                <c:pt idx="283200">
                  <c:v>-92.6513672</c:v>
                </c:pt>
                <c:pt idx="283201">
                  <c:v>-62.0117188</c:v>
                </c:pt>
                <c:pt idx="283202">
                  <c:v>-17.0898438</c:v>
                </c:pt>
                <c:pt idx="283203">
                  <c:v>37.8417969</c:v>
                </c:pt>
                <c:pt idx="283204">
                  <c:v>77.39257809999994</c:v>
                </c:pt>
                <c:pt idx="283205">
                  <c:v>97.2900391</c:v>
                </c:pt>
                <c:pt idx="283206">
                  <c:v>95.5810547</c:v>
                </c:pt>
                <c:pt idx="283207">
                  <c:v>70.0683594</c:v>
                </c:pt>
                <c:pt idx="283208">
                  <c:v>19.6533203</c:v>
                </c:pt>
                <c:pt idx="283209">
                  <c:v>-26.3671875</c:v>
                </c:pt>
                <c:pt idx="283210">
                  <c:v>-71.0449219</c:v>
                </c:pt>
                <c:pt idx="283211">
                  <c:v>-96.92382809999998</c:v>
                </c:pt>
                <c:pt idx="283212">
                  <c:v>-97.2900391</c:v>
                </c:pt>
                <c:pt idx="283213">
                  <c:v>-70.55664059999998</c:v>
                </c:pt>
                <c:pt idx="283214">
                  <c:v>-33.203125</c:v>
                </c:pt>
                <c:pt idx="283215">
                  <c:v>22.8271484</c:v>
                </c:pt>
                <c:pt idx="283216">
                  <c:v>69.0917969</c:v>
                </c:pt>
                <c:pt idx="283217">
                  <c:v>96.4355469</c:v>
                </c:pt>
                <c:pt idx="283218">
                  <c:v>98.87695309999998</c:v>
                </c:pt>
                <c:pt idx="283219">
                  <c:v>72.265625</c:v>
                </c:pt>
                <c:pt idx="283220">
                  <c:v>28.3203125</c:v>
                </c:pt>
                <c:pt idx="283221">
                  <c:v>-21.2402344</c:v>
                </c:pt>
                <c:pt idx="283222">
                  <c:v>-63.8427734</c:v>
                </c:pt>
                <c:pt idx="283223">
                  <c:v>-93.01757809999998</c:v>
                </c:pt>
                <c:pt idx="283224">
                  <c:v>-98.87695309999998</c:v>
                </c:pt>
                <c:pt idx="283225">
                  <c:v>-72.9980469</c:v>
                </c:pt>
                <c:pt idx="283226">
                  <c:v>-33.0810547</c:v>
                </c:pt>
                <c:pt idx="283227">
                  <c:v>15.0146484</c:v>
                </c:pt>
                <c:pt idx="283228">
                  <c:v>68.2373047</c:v>
                </c:pt>
                <c:pt idx="283229">
                  <c:v>97.4121094</c:v>
                </c:pt>
                <c:pt idx="283230">
                  <c:v>101.318359</c:v>
                </c:pt>
                <c:pt idx="283231">
                  <c:v>78.36914059999998</c:v>
                </c:pt>
                <c:pt idx="283232">
                  <c:v>40.8935547</c:v>
                </c:pt>
                <c:pt idx="283233">
                  <c:v>-18.3105469</c:v>
                </c:pt>
                <c:pt idx="283234">
                  <c:v>-63.9648438</c:v>
                </c:pt>
                <c:pt idx="283235">
                  <c:v>-87.5244141</c:v>
                </c:pt>
                <c:pt idx="283236">
                  <c:v>-103.149414</c:v>
                </c:pt>
                <c:pt idx="283237">
                  <c:v>-83.0078125</c:v>
                </c:pt>
                <c:pt idx="283238">
                  <c:v>-42.7246094</c:v>
                </c:pt>
                <c:pt idx="283239">
                  <c:v>9.64355469</c:v>
                </c:pt>
                <c:pt idx="283240">
                  <c:v>62.1337891</c:v>
                </c:pt>
                <c:pt idx="283241">
                  <c:v>88.62304690000001</c:v>
                </c:pt>
                <c:pt idx="283242">
                  <c:v>93.87207029999993</c:v>
                </c:pt>
                <c:pt idx="283243">
                  <c:v>81.5429688</c:v>
                </c:pt>
                <c:pt idx="283244">
                  <c:v>36.4990234</c:v>
                </c:pt>
                <c:pt idx="283245">
                  <c:v>-4.882812499999997</c:v>
                </c:pt>
                <c:pt idx="283246">
                  <c:v>-51.6357422</c:v>
                </c:pt>
                <c:pt idx="283247">
                  <c:v>-93.1396484</c:v>
                </c:pt>
                <c:pt idx="283248">
                  <c:v>-98.87695309999998</c:v>
                </c:pt>
                <c:pt idx="283249">
                  <c:v>-80.68847659999993</c:v>
                </c:pt>
                <c:pt idx="283250">
                  <c:v>-40.4052734</c:v>
                </c:pt>
                <c:pt idx="283251">
                  <c:v>15.7470703</c:v>
                </c:pt>
                <c:pt idx="283252">
                  <c:v>56.3964844</c:v>
                </c:pt>
                <c:pt idx="283253">
                  <c:v>88.0126953</c:v>
                </c:pt>
                <c:pt idx="283254">
                  <c:v>98.5107422</c:v>
                </c:pt>
                <c:pt idx="283255">
                  <c:v>82.03125</c:v>
                </c:pt>
                <c:pt idx="283256">
                  <c:v>47.7294922</c:v>
                </c:pt>
                <c:pt idx="283257">
                  <c:v>-6.95800781</c:v>
                </c:pt>
                <c:pt idx="283258">
                  <c:v>-52.0019531</c:v>
                </c:pt>
                <c:pt idx="283259">
                  <c:v>-88.9892578</c:v>
                </c:pt>
                <c:pt idx="283260">
                  <c:v>-102.416992</c:v>
                </c:pt>
                <c:pt idx="283261">
                  <c:v>-83.984375</c:v>
                </c:pt>
                <c:pt idx="283262">
                  <c:v>-55.6640625</c:v>
                </c:pt>
                <c:pt idx="283263">
                  <c:v>-2.44140625</c:v>
                </c:pt>
                <c:pt idx="283264">
                  <c:v>46.0205078</c:v>
                </c:pt>
                <c:pt idx="283265">
                  <c:v>87.15820309999998</c:v>
                </c:pt>
                <c:pt idx="283266">
                  <c:v>101.806641</c:v>
                </c:pt>
                <c:pt idx="283267">
                  <c:v>85.20507809999994</c:v>
                </c:pt>
                <c:pt idx="283268">
                  <c:v>47.2412109</c:v>
                </c:pt>
                <c:pt idx="283269">
                  <c:v>3.54003906</c:v>
                </c:pt>
                <c:pt idx="283270">
                  <c:v>-53.5888672</c:v>
                </c:pt>
                <c:pt idx="283271">
                  <c:v>-94.84863279999998</c:v>
                </c:pt>
                <c:pt idx="283272">
                  <c:v>-98.63281249999996</c:v>
                </c:pt>
                <c:pt idx="283273">
                  <c:v>-82.5195312</c:v>
                </c:pt>
                <c:pt idx="283274">
                  <c:v>-52.1240234</c:v>
                </c:pt>
                <c:pt idx="283275">
                  <c:v>-4.27246094</c:v>
                </c:pt>
                <c:pt idx="283276">
                  <c:v>48.9501953</c:v>
                </c:pt>
                <c:pt idx="283277">
                  <c:v>81.9091797</c:v>
                </c:pt>
                <c:pt idx="283278">
                  <c:v>95.703125</c:v>
                </c:pt>
                <c:pt idx="283279">
                  <c:v>93.9941406</c:v>
                </c:pt>
                <c:pt idx="283280">
                  <c:v>55.5419922</c:v>
                </c:pt>
                <c:pt idx="283281">
                  <c:v>13.0615234</c:v>
                </c:pt>
                <c:pt idx="283282">
                  <c:v>-44.1894531</c:v>
                </c:pt>
                <c:pt idx="283283">
                  <c:v>-81.5429688</c:v>
                </c:pt>
                <c:pt idx="283284">
                  <c:v>-100.097656</c:v>
                </c:pt>
                <c:pt idx="283285">
                  <c:v>-92.77343749999996</c:v>
                </c:pt>
                <c:pt idx="283286">
                  <c:v>-63.2324219</c:v>
                </c:pt>
                <c:pt idx="283287">
                  <c:v>-11.71875</c:v>
                </c:pt>
                <c:pt idx="283288">
                  <c:v>35.5224609</c:v>
                </c:pt>
                <c:pt idx="283289">
                  <c:v>80.8105469</c:v>
                </c:pt>
                <c:pt idx="283290">
                  <c:v>97.0458984</c:v>
                </c:pt>
                <c:pt idx="283291">
                  <c:v>91.3085938</c:v>
                </c:pt>
                <c:pt idx="283292">
                  <c:v>67.8710938</c:v>
                </c:pt>
                <c:pt idx="283293">
                  <c:v>19.0429688</c:v>
                </c:pt>
                <c:pt idx="283294">
                  <c:v>-29.6630859</c:v>
                </c:pt>
                <c:pt idx="283295">
                  <c:v>-68.9697266</c:v>
                </c:pt>
                <c:pt idx="283296">
                  <c:v>-93.75</c:v>
                </c:pt>
                <c:pt idx="283297">
                  <c:v>-97.2900391</c:v>
                </c:pt>
                <c:pt idx="283298">
                  <c:v>-74.5849609</c:v>
                </c:pt>
                <c:pt idx="283299">
                  <c:v>-22.3388672</c:v>
                </c:pt>
                <c:pt idx="283300">
                  <c:v>30.6396484</c:v>
                </c:pt>
                <c:pt idx="283301">
                  <c:v>72.6318359</c:v>
                </c:pt>
                <c:pt idx="283302">
                  <c:v>98.5107422</c:v>
                </c:pt>
                <c:pt idx="283303">
                  <c:v>97.1679688</c:v>
                </c:pt>
                <c:pt idx="283304">
                  <c:v>65.9179688</c:v>
                </c:pt>
                <c:pt idx="283305">
                  <c:v>30.0292969</c:v>
                </c:pt>
                <c:pt idx="283306">
                  <c:v>-26.7333984</c:v>
                </c:pt>
                <c:pt idx="283307">
                  <c:v>-70.67871089999993</c:v>
                </c:pt>
                <c:pt idx="283308">
                  <c:v>-96.0693359</c:v>
                </c:pt>
                <c:pt idx="283309">
                  <c:v>-98.63281249999996</c:v>
                </c:pt>
                <c:pt idx="283310">
                  <c:v>-75.6835938</c:v>
                </c:pt>
                <c:pt idx="283311">
                  <c:v>-27.7099609</c:v>
                </c:pt>
                <c:pt idx="283312">
                  <c:v>29.9072266</c:v>
                </c:pt>
                <c:pt idx="283313">
                  <c:v>74.0966797</c:v>
                </c:pt>
                <c:pt idx="283314">
                  <c:v>100.952148</c:v>
                </c:pt>
                <c:pt idx="283315">
                  <c:v>101.928711</c:v>
                </c:pt>
                <c:pt idx="283316">
                  <c:v>75.9277344</c:v>
                </c:pt>
                <c:pt idx="283317">
                  <c:v>26.2451172</c:v>
                </c:pt>
                <c:pt idx="283318">
                  <c:v>-17.578125</c:v>
                </c:pt>
                <c:pt idx="283319">
                  <c:v>-63.3544922</c:v>
                </c:pt>
                <c:pt idx="283320">
                  <c:v>-93.6279297</c:v>
                </c:pt>
                <c:pt idx="283321">
                  <c:v>-94.7265625</c:v>
                </c:pt>
                <c:pt idx="283322">
                  <c:v>-75.19531249999996</c:v>
                </c:pt>
                <c:pt idx="283323">
                  <c:v>-37.3535156</c:v>
                </c:pt>
                <c:pt idx="283324">
                  <c:v>20.38574219999997</c:v>
                </c:pt>
                <c:pt idx="283325">
                  <c:v>64.57519529999998</c:v>
                </c:pt>
                <c:pt idx="283326">
                  <c:v>91.0644531</c:v>
                </c:pt>
                <c:pt idx="283327">
                  <c:v>101.44043</c:v>
                </c:pt>
                <c:pt idx="283328">
                  <c:v>73.60839839999993</c:v>
                </c:pt>
                <c:pt idx="283329">
                  <c:v>32.4707031</c:v>
                </c:pt>
                <c:pt idx="283330">
                  <c:v>-15.5029297</c:v>
                </c:pt>
                <c:pt idx="283331">
                  <c:v>-63.1103516</c:v>
                </c:pt>
                <c:pt idx="283332">
                  <c:v>-87.890625</c:v>
                </c:pt>
                <c:pt idx="283333">
                  <c:v>-98.63281249999996</c:v>
                </c:pt>
                <c:pt idx="283334">
                  <c:v>-80.4443359</c:v>
                </c:pt>
                <c:pt idx="283335">
                  <c:v>-41.9921875</c:v>
                </c:pt>
                <c:pt idx="283336">
                  <c:v>9.39941406</c:v>
                </c:pt>
                <c:pt idx="283337">
                  <c:v>55.2978516</c:v>
                </c:pt>
                <c:pt idx="283338">
                  <c:v>83.12988279999993</c:v>
                </c:pt>
                <c:pt idx="283339">
                  <c:v>96.80175779999998</c:v>
                </c:pt>
                <c:pt idx="283340">
                  <c:v>83.6181641</c:v>
                </c:pt>
                <c:pt idx="283341">
                  <c:v>49.4384766</c:v>
                </c:pt>
                <c:pt idx="283342">
                  <c:v>-7.69042969</c:v>
                </c:pt>
                <c:pt idx="283343">
                  <c:v>-58.83789059999999</c:v>
                </c:pt>
                <c:pt idx="283344">
                  <c:v>-97.0458984</c:v>
                </c:pt>
                <c:pt idx="283345">
                  <c:v>-94.97070309999998</c:v>
                </c:pt>
                <c:pt idx="283346">
                  <c:v>-82.7636719</c:v>
                </c:pt>
                <c:pt idx="283347">
                  <c:v>-50.5371094</c:v>
                </c:pt>
                <c:pt idx="283348">
                  <c:v>1.953125</c:v>
                </c:pt>
                <c:pt idx="283349">
                  <c:v>54.4433594</c:v>
                </c:pt>
                <c:pt idx="283350">
                  <c:v>91.6748047</c:v>
                </c:pt>
                <c:pt idx="283351">
                  <c:v>104.370117</c:v>
                </c:pt>
                <c:pt idx="283352">
                  <c:v>85.3271484</c:v>
                </c:pt>
                <c:pt idx="283353">
                  <c:v>45.8984375</c:v>
                </c:pt>
                <c:pt idx="283354">
                  <c:v>-7.08007812</c:v>
                </c:pt>
                <c:pt idx="283355">
                  <c:v>-44.921875</c:v>
                </c:pt>
                <c:pt idx="283356">
                  <c:v>-78.8574219</c:v>
                </c:pt>
                <c:pt idx="283357">
                  <c:v>-97.5341797</c:v>
                </c:pt>
                <c:pt idx="283358">
                  <c:v>-91.4306641</c:v>
                </c:pt>
                <c:pt idx="283359">
                  <c:v>-54.6875</c:v>
                </c:pt>
                <c:pt idx="283360">
                  <c:v>-4.27246094</c:v>
                </c:pt>
                <c:pt idx="283361">
                  <c:v>44.55566409999999</c:v>
                </c:pt>
                <c:pt idx="283362">
                  <c:v>80.8105469</c:v>
                </c:pt>
                <c:pt idx="283363">
                  <c:v>98.0224609</c:v>
                </c:pt>
                <c:pt idx="283364">
                  <c:v>91.1865234</c:v>
                </c:pt>
                <c:pt idx="283365">
                  <c:v>62.8662109</c:v>
                </c:pt>
                <c:pt idx="283366">
                  <c:v>14.5263672</c:v>
                </c:pt>
                <c:pt idx="283367">
                  <c:v>-38.2080078</c:v>
                </c:pt>
                <c:pt idx="283368">
                  <c:v>-82.03125</c:v>
                </c:pt>
                <c:pt idx="283369">
                  <c:v>-96.0693359</c:v>
                </c:pt>
                <c:pt idx="283370">
                  <c:v>-86.05957029999998</c:v>
                </c:pt>
                <c:pt idx="283371">
                  <c:v>-55.2978516</c:v>
                </c:pt>
                <c:pt idx="283372">
                  <c:v>-13.0615234</c:v>
                </c:pt>
                <c:pt idx="283373">
                  <c:v>35.15625</c:v>
                </c:pt>
                <c:pt idx="283374">
                  <c:v>79.8339844</c:v>
                </c:pt>
                <c:pt idx="283375">
                  <c:v>98.2666016</c:v>
                </c:pt>
                <c:pt idx="283376">
                  <c:v>88.5009766</c:v>
                </c:pt>
                <c:pt idx="283377">
                  <c:v>57.1289062</c:v>
                </c:pt>
                <c:pt idx="283378">
                  <c:v>25.2685547</c:v>
                </c:pt>
                <c:pt idx="283379">
                  <c:v>-36.8652344</c:v>
                </c:pt>
                <c:pt idx="283380">
                  <c:v>-79.4677734</c:v>
                </c:pt>
                <c:pt idx="283381">
                  <c:v>-97.5341797</c:v>
                </c:pt>
                <c:pt idx="283382">
                  <c:v>-92.6513672</c:v>
                </c:pt>
                <c:pt idx="283383">
                  <c:v>-61.7675781</c:v>
                </c:pt>
                <c:pt idx="283384">
                  <c:v>-14.2822266</c:v>
                </c:pt>
                <c:pt idx="283385">
                  <c:v>30.3955078</c:v>
                </c:pt>
                <c:pt idx="283386">
                  <c:v>74.7070312</c:v>
                </c:pt>
                <c:pt idx="283387">
                  <c:v>99.2431641</c:v>
                </c:pt>
                <c:pt idx="283388">
                  <c:v>93.5058594</c:v>
                </c:pt>
                <c:pt idx="283389">
                  <c:v>68.7255859</c:v>
                </c:pt>
                <c:pt idx="283390">
                  <c:v>20.9960938</c:v>
                </c:pt>
                <c:pt idx="283391">
                  <c:v>-34.5458984</c:v>
                </c:pt>
                <c:pt idx="283392">
                  <c:v>-76.17187499999996</c:v>
                </c:pt>
                <c:pt idx="283393">
                  <c:v>-97.4121094</c:v>
                </c:pt>
                <c:pt idx="283394">
                  <c:v>-88.37890619999993</c:v>
                </c:pt>
                <c:pt idx="283395">
                  <c:v>-67.8710938</c:v>
                </c:pt>
                <c:pt idx="283396">
                  <c:v>-13.0615234</c:v>
                </c:pt>
                <c:pt idx="283397">
                  <c:v>32.3486328</c:v>
                </c:pt>
                <c:pt idx="283398">
                  <c:v>75.0732422</c:v>
                </c:pt>
                <c:pt idx="283399">
                  <c:v>96.80175779999998</c:v>
                </c:pt>
                <c:pt idx="283400">
                  <c:v>92.1630859</c:v>
                </c:pt>
                <c:pt idx="283401">
                  <c:v>61.5234375</c:v>
                </c:pt>
                <c:pt idx="283402">
                  <c:v>24.2919922</c:v>
                </c:pt>
                <c:pt idx="283403">
                  <c:v>-18.4326172</c:v>
                </c:pt>
                <c:pt idx="283404">
                  <c:v>-68.2373047</c:v>
                </c:pt>
                <c:pt idx="283405">
                  <c:v>-97.0458984</c:v>
                </c:pt>
                <c:pt idx="283406">
                  <c:v>-93.5058594</c:v>
                </c:pt>
                <c:pt idx="283407">
                  <c:v>-72.9980469</c:v>
                </c:pt>
                <c:pt idx="283408">
                  <c:v>-26.9775391</c:v>
                </c:pt>
                <c:pt idx="283409">
                  <c:v>20.8740234</c:v>
                </c:pt>
                <c:pt idx="283410">
                  <c:v>64.6972656</c:v>
                </c:pt>
                <c:pt idx="283411">
                  <c:v>96.67968749999996</c:v>
                </c:pt>
                <c:pt idx="283412">
                  <c:v>98.2666016</c:v>
                </c:pt>
                <c:pt idx="283413">
                  <c:v>73.48632809999998</c:v>
                </c:pt>
                <c:pt idx="283414">
                  <c:v>23.9257812</c:v>
                </c:pt>
                <c:pt idx="283415">
                  <c:v>-14.4042969</c:v>
                </c:pt>
                <c:pt idx="283416">
                  <c:v>-63.8427734</c:v>
                </c:pt>
                <c:pt idx="283417">
                  <c:v>-97.77832029999998</c:v>
                </c:pt>
                <c:pt idx="283418">
                  <c:v>-98.5107422</c:v>
                </c:pt>
                <c:pt idx="283419">
                  <c:v>-72.87597659999993</c:v>
                </c:pt>
                <c:pt idx="283420">
                  <c:v>-35.15625</c:v>
                </c:pt>
                <c:pt idx="283421">
                  <c:v>12.5732422</c:v>
                </c:pt>
                <c:pt idx="283422">
                  <c:v>59.0820312</c:v>
                </c:pt>
                <c:pt idx="283423">
                  <c:v>90.94238279999998</c:v>
                </c:pt>
                <c:pt idx="283424">
                  <c:v>94.2382812</c:v>
                </c:pt>
                <c:pt idx="283425">
                  <c:v>77.14843749999996</c:v>
                </c:pt>
                <c:pt idx="283426">
                  <c:v>44.55566409999999</c:v>
                </c:pt>
                <c:pt idx="283427">
                  <c:v>-15.7470703</c:v>
                </c:pt>
                <c:pt idx="283428">
                  <c:v>-60.546875</c:v>
                </c:pt>
                <c:pt idx="283429">
                  <c:v>-89.5996094</c:v>
                </c:pt>
                <c:pt idx="283430">
                  <c:v>-101.5625</c:v>
                </c:pt>
                <c:pt idx="283431">
                  <c:v>-87.03613279999998</c:v>
                </c:pt>
                <c:pt idx="283432">
                  <c:v>-39.6728516</c:v>
                </c:pt>
                <c:pt idx="283433">
                  <c:v>12.6953125</c:v>
                </c:pt>
                <c:pt idx="283434">
                  <c:v>61.6455078</c:v>
                </c:pt>
                <c:pt idx="283435">
                  <c:v>92.4072266</c:v>
                </c:pt>
                <c:pt idx="283436">
                  <c:v>95.4589844</c:v>
                </c:pt>
                <c:pt idx="283437">
                  <c:v>80.2001953</c:v>
                </c:pt>
                <c:pt idx="283438">
                  <c:v>41.1376953</c:v>
                </c:pt>
                <c:pt idx="283439">
                  <c:v>-9.765625</c:v>
                </c:pt>
                <c:pt idx="283440">
                  <c:v>-49.5605469</c:v>
                </c:pt>
                <c:pt idx="283441">
                  <c:v>-82.7636719</c:v>
                </c:pt>
                <c:pt idx="283442">
                  <c:v>-96.1914062</c:v>
                </c:pt>
                <c:pt idx="283443">
                  <c:v>-82.15332029999998</c:v>
                </c:pt>
                <c:pt idx="283444">
                  <c:v>-48.9501953</c:v>
                </c:pt>
                <c:pt idx="283445">
                  <c:v>0.732421875</c:v>
                </c:pt>
                <c:pt idx="283446">
                  <c:v>52.3681641</c:v>
                </c:pt>
                <c:pt idx="283447">
                  <c:v>89.4775391</c:v>
                </c:pt>
                <c:pt idx="283448">
                  <c:v>95.703125</c:v>
                </c:pt>
                <c:pt idx="283449">
                  <c:v>83.3740234</c:v>
                </c:pt>
                <c:pt idx="283450">
                  <c:v>45.1660156</c:v>
                </c:pt>
                <c:pt idx="283451">
                  <c:v>-4.02832031</c:v>
                </c:pt>
                <c:pt idx="283452">
                  <c:v>-48.9501953</c:v>
                </c:pt>
                <c:pt idx="283453">
                  <c:v>-90.6982422</c:v>
                </c:pt>
                <c:pt idx="283454">
                  <c:v>-98.9990234</c:v>
                </c:pt>
                <c:pt idx="283455">
                  <c:v>-84.3505859</c:v>
                </c:pt>
                <c:pt idx="283456">
                  <c:v>-49.5605469</c:v>
                </c:pt>
                <c:pt idx="283457">
                  <c:v>0.244140625</c:v>
                </c:pt>
                <c:pt idx="283458">
                  <c:v>45.0439453</c:v>
                </c:pt>
                <c:pt idx="283459">
                  <c:v>82.5195312</c:v>
                </c:pt>
                <c:pt idx="283460">
                  <c:v>101.928711</c:v>
                </c:pt>
                <c:pt idx="283461">
                  <c:v>93.01757809999998</c:v>
                </c:pt>
                <c:pt idx="283462">
                  <c:v>54.5654297</c:v>
                </c:pt>
                <c:pt idx="283463">
                  <c:v>6.71386719</c:v>
                </c:pt>
                <c:pt idx="283464">
                  <c:v>-44.3115234</c:v>
                </c:pt>
                <c:pt idx="283465">
                  <c:v>-88.9892578</c:v>
                </c:pt>
                <c:pt idx="283466">
                  <c:v>-102.416992</c:v>
                </c:pt>
                <c:pt idx="283467">
                  <c:v>-92.4072266</c:v>
                </c:pt>
                <c:pt idx="283468">
                  <c:v>-60.9130859</c:v>
                </c:pt>
                <c:pt idx="283469">
                  <c:v>-10.9863281</c:v>
                </c:pt>
                <c:pt idx="283470">
                  <c:v>40.0390625</c:v>
                </c:pt>
                <c:pt idx="283471">
                  <c:v>86.3037109</c:v>
                </c:pt>
                <c:pt idx="283472">
                  <c:v>95.703125</c:v>
                </c:pt>
                <c:pt idx="283473">
                  <c:v>85.8154297</c:v>
                </c:pt>
                <c:pt idx="283474">
                  <c:v>53.8330078</c:v>
                </c:pt>
                <c:pt idx="283475">
                  <c:v>11.1083984</c:v>
                </c:pt>
                <c:pt idx="283476">
                  <c:v>-39.1845703</c:v>
                </c:pt>
                <c:pt idx="283477">
                  <c:v>-79.22363279999998</c:v>
                </c:pt>
                <c:pt idx="283478">
                  <c:v>-101.5625</c:v>
                </c:pt>
                <c:pt idx="283479">
                  <c:v>-95.0927734</c:v>
                </c:pt>
                <c:pt idx="283480">
                  <c:v>-65.9179688</c:v>
                </c:pt>
                <c:pt idx="283481">
                  <c:v>-15.9912109</c:v>
                </c:pt>
                <c:pt idx="283482">
                  <c:v>31.98242189999997</c:v>
                </c:pt>
                <c:pt idx="283483">
                  <c:v>76.5380859</c:v>
                </c:pt>
                <c:pt idx="283484">
                  <c:v>104.980469</c:v>
                </c:pt>
                <c:pt idx="283485">
                  <c:v>98.1445312</c:v>
                </c:pt>
                <c:pt idx="283486">
                  <c:v>64.0869141</c:v>
                </c:pt>
                <c:pt idx="283487">
                  <c:v>15.9912109</c:v>
                </c:pt>
                <c:pt idx="283488">
                  <c:v>-33.6914062</c:v>
                </c:pt>
                <c:pt idx="283489">
                  <c:v>-68.60351559999998</c:v>
                </c:pt>
                <c:pt idx="283490">
                  <c:v>-93.5058594</c:v>
                </c:pt>
                <c:pt idx="283491">
                  <c:v>-99.7314453</c:v>
                </c:pt>
                <c:pt idx="283492">
                  <c:v>-67.50488279999998</c:v>
                </c:pt>
                <c:pt idx="283493">
                  <c:v>-24.2919922</c:v>
                </c:pt>
                <c:pt idx="283494">
                  <c:v>32.7148438</c:v>
                </c:pt>
                <c:pt idx="283495">
                  <c:v>76.4160156</c:v>
                </c:pt>
                <c:pt idx="283496">
                  <c:v>94.4824219</c:v>
                </c:pt>
                <c:pt idx="283497">
                  <c:v>96.5576172</c:v>
                </c:pt>
                <c:pt idx="283498">
                  <c:v>67.38281249999996</c:v>
                </c:pt>
                <c:pt idx="283499">
                  <c:v>28.9306641</c:v>
                </c:pt>
                <c:pt idx="283500">
                  <c:v>-20.1416016</c:v>
                </c:pt>
                <c:pt idx="283501">
                  <c:v>-74.3408203</c:v>
                </c:pt>
                <c:pt idx="283502">
                  <c:v>-100.830078</c:v>
                </c:pt>
                <c:pt idx="283503">
                  <c:v>-96.5576172</c:v>
                </c:pt>
                <c:pt idx="283504">
                  <c:v>-72.7539062</c:v>
                </c:pt>
                <c:pt idx="283505">
                  <c:v>-27.7099609</c:v>
                </c:pt>
                <c:pt idx="283506">
                  <c:v>19.4091797</c:v>
                </c:pt>
                <c:pt idx="283507">
                  <c:v>63.3544922</c:v>
                </c:pt>
                <c:pt idx="283508">
                  <c:v>96.4355469</c:v>
                </c:pt>
                <c:pt idx="283509">
                  <c:v>95.3369141</c:v>
                </c:pt>
                <c:pt idx="283510">
                  <c:v>72.9980469</c:v>
                </c:pt>
                <c:pt idx="283511">
                  <c:v>35.2783203</c:v>
                </c:pt>
                <c:pt idx="283512">
                  <c:v>-15.9912109</c:v>
                </c:pt>
                <c:pt idx="283513">
                  <c:v>-58.59375</c:v>
                </c:pt>
                <c:pt idx="283514">
                  <c:v>-93.87207029999993</c:v>
                </c:pt>
                <c:pt idx="283515">
                  <c:v>-99.4873047</c:v>
                </c:pt>
                <c:pt idx="283516">
                  <c:v>-75.4394531</c:v>
                </c:pt>
                <c:pt idx="283517">
                  <c:v>-33.5693359</c:v>
                </c:pt>
                <c:pt idx="283518">
                  <c:v>18.3105469</c:v>
                </c:pt>
                <c:pt idx="283519">
                  <c:v>62.3779297</c:v>
                </c:pt>
                <c:pt idx="283520">
                  <c:v>95.4589844</c:v>
                </c:pt>
                <c:pt idx="283521">
                  <c:v>98.75488279999998</c:v>
                </c:pt>
                <c:pt idx="283522">
                  <c:v>79.22363279999998</c:v>
                </c:pt>
                <c:pt idx="283523">
                  <c:v>43.9453125</c:v>
                </c:pt>
                <c:pt idx="283524">
                  <c:v>-10.4980469</c:v>
                </c:pt>
                <c:pt idx="283525">
                  <c:v>-55.7861328</c:v>
                </c:pt>
                <c:pt idx="283526">
                  <c:v>-86.18164059999998</c:v>
                </c:pt>
                <c:pt idx="283527">
                  <c:v>-101.074219</c:v>
                </c:pt>
                <c:pt idx="283528">
                  <c:v>-84.9609375</c:v>
                </c:pt>
                <c:pt idx="283529">
                  <c:v>-36.6210938</c:v>
                </c:pt>
                <c:pt idx="283530">
                  <c:v>0.610351562</c:v>
                </c:pt>
                <c:pt idx="283531">
                  <c:v>52.8564453</c:v>
                </c:pt>
                <c:pt idx="283532">
                  <c:v>90.6982422</c:v>
                </c:pt>
                <c:pt idx="283533">
                  <c:v>104.003906</c:v>
                </c:pt>
                <c:pt idx="283534">
                  <c:v>84.7167969</c:v>
                </c:pt>
                <c:pt idx="283535">
                  <c:v>40.0390625</c:v>
                </c:pt>
                <c:pt idx="283536">
                  <c:v>-12.8173828</c:v>
                </c:pt>
                <c:pt idx="283537">
                  <c:v>-64.57519529999998</c:v>
                </c:pt>
                <c:pt idx="283538">
                  <c:v>-86.3037109</c:v>
                </c:pt>
                <c:pt idx="283539">
                  <c:v>-90.6982422</c:v>
                </c:pt>
                <c:pt idx="283540">
                  <c:v>-79.1015625</c:v>
                </c:pt>
                <c:pt idx="283541">
                  <c:v>-43.9453125</c:v>
                </c:pt>
                <c:pt idx="283542">
                  <c:v>2.19726562</c:v>
                </c:pt>
                <c:pt idx="283543">
                  <c:v>53.9550781</c:v>
                </c:pt>
                <c:pt idx="283544">
                  <c:v>87.890625</c:v>
                </c:pt>
                <c:pt idx="283545">
                  <c:v>96.3134766</c:v>
                </c:pt>
                <c:pt idx="283546">
                  <c:v>79.8339844</c:v>
                </c:pt>
                <c:pt idx="283547">
                  <c:v>42.4804688</c:v>
                </c:pt>
                <c:pt idx="283548">
                  <c:v>-4.394531249999993</c:v>
                </c:pt>
                <c:pt idx="283549">
                  <c:v>-57.1289062</c:v>
                </c:pt>
                <c:pt idx="283550">
                  <c:v>-86.5478516</c:v>
                </c:pt>
                <c:pt idx="283551">
                  <c:v>-93.6279297</c:v>
                </c:pt>
                <c:pt idx="283552">
                  <c:v>-86.18164059999998</c:v>
                </c:pt>
                <c:pt idx="283553">
                  <c:v>-59.6923828</c:v>
                </c:pt>
                <c:pt idx="283554">
                  <c:v>-7.20214844</c:v>
                </c:pt>
                <c:pt idx="283555">
                  <c:v>50.0488281</c:v>
                </c:pt>
                <c:pt idx="283556">
                  <c:v>90.08789059999998</c:v>
                </c:pt>
                <c:pt idx="283557">
                  <c:v>92.2851562</c:v>
                </c:pt>
                <c:pt idx="283558">
                  <c:v>86.5478516</c:v>
                </c:pt>
                <c:pt idx="283559">
                  <c:v>55.2978516</c:v>
                </c:pt>
                <c:pt idx="283560">
                  <c:v>-0.854492188</c:v>
                </c:pt>
                <c:pt idx="283561">
                  <c:v>-44.6777344</c:v>
                </c:pt>
                <c:pt idx="283562">
                  <c:v>-75.9277344</c:v>
                </c:pt>
                <c:pt idx="283563">
                  <c:v>-96.3134766</c:v>
                </c:pt>
                <c:pt idx="283564">
                  <c:v>-90.2099609</c:v>
                </c:pt>
                <c:pt idx="283565">
                  <c:v>-52.4902344</c:v>
                </c:pt>
                <c:pt idx="283566">
                  <c:v>-12.3291016</c:v>
                </c:pt>
                <c:pt idx="283567">
                  <c:v>40.8935547</c:v>
                </c:pt>
                <c:pt idx="283568">
                  <c:v>79.34570309999998</c:v>
                </c:pt>
                <c:pt idx="283569">
                  <c:v>102.050781</c:v>
                </c:pt>
                <c:pt idx="283570">
                  <c:v>87.03613279999998</c:v>
                </c:pt>
                <c:pt idx="283571">
                  <c:v>53.8330078</c:v>
                </c:pt>
                <c:pt idx="283572">
                  <c:v>14.7705078</c:v>
                </c:pt>
                <c:pt idx="283573">
                  <c:v>-38.2080078</c:v>
                </c:pt>
                <c:pt idx="283574">
                  <c:v>-77.63671879999995</c:v>
                </c:pt>
                <c:pt idx="283575">
                  <c:v>-96.92382809999998</c:v>
                </c:pt>
                <c:pt idx="283576">
                  <c:v>-96.92382809999998</c:v>
                </c:pt>
                <c:pt idx="283577">
                  <c:v>-65.0634766</c:v>
                </c:pt>
                <c:pt idx="283578">
                  <c:v>-17.7001953</c:v>
                </c:pt>
                <c:pt idx="283579">
                  <c:v>36.6210938</c:v>
                </c:pt>
                <c:pt idx="283580">
                  <c:v>79.1015625</c:v>
                </c:pt>
                <c:pt idx="283581">
                  <c:v>101.196289</c:v>
                </c:pt>
                <c:pt idx="283582">
                  <c:v>96.92382809999998</c:v>
                </c:pt>
                <c:pt idx="283583">
                  <c:v>63.5986328</c:v>
                </c:pt>
                <c:pt idx="283584">
                  <c:v>16.72363279999998</c:v>
                </c:pt>
                <c:pt idx="283585">
                  <c:v>-27.5878906</c:v>
                </c:pt>
                <c:pt idx="283586">
                  <c:v>-73.9746094</c:v>
                </c:pt>
                <c:pt idx="283587">
                  <c:v>-100.952148</c:v>
                </c:pt>
                <c:pt idx="283588">
                  <c:v>-94.4824219</c:v>
                </c:pt>
                <c:pt idx="283589">
                  <c:v>-66.65039059999994</c:v>
                </c:pt>
                <c:pt idx="283590">
                  <c:v>-29.296875</c:v>
                </c:pt>
                <c:pt idx="283591">
                  <c:v>25.390625</c:v>
                </c:pt>
                <c:pt idx="283592">
                  <c:v>67.0166016</c:v>
                </c:pt>
                <c:pt idx="283593">
                  <c:v>99.2431641</c:v>
                </c:pt>
                <c:pt idx="283594">
                  <c:v>99.2431641</c:v>
                </c:pt>
                <c:pt idx="283595">
                  <c:v>69.33593749999996</c:v>
                </c:pt>
                <c:pt idx="283596">
                  <c:v>25.7568359</c:v>
                </c:pt>
                <c:pt idx="283597">
                  <c:v>-24.5361328</c:v>
                </c:pt>
                <c:pt idx="283598">
                  <c:v>-70.80078119999993</c:v>
                </c:pt>
                <c:pt idx="283599">
                  <c:v>-95.0927734</c:v>
                </c:pt>
                <c:pt idx="283600">
                  <c:v>-93.2617188</c:v>
                </c:pt>
                <c:pt idx="283601">
                  <c:v>-75.31738279999998</c:v>
                </c:pt>
                <c:pt idx="283602">
                  <c:v>-33.5693359</c:v>
                </c:pt>
                <c:pt idx="283603">
                  <c:v>18.5546875</c:v>
                </c:pt>
                <c:pt idx="283604">
                  <c:v>61.15722659999999</c:v>
                </c:pt>
                <c:pt idx="283605">
                  <c:v>96.1914062</c:v>
                </c:pt>
                <c:pt idx="283606">
                  <c:v>96.1914062</c:v>
                </c:pt>
                <c:pt idx="283607">
                  <c:v>81.17675779999993</c:v>
                </c:pt>
                <c:pt idx="283608">
                  <c:v>33.5693359</c:v>
                </c:pt>
                <c:pt idx="283609">
                  <c:v>-16.1132812</c:v>
                </c:pt>
                <c:pt idx="283610">
                  <c:v>-66.2841797</c:v>
                </c:pt>
                <c:pt idx="283611">
                  <c:v>-93.75</c:v>
                </c:pt>
                <c:pt idx="283612">
                  <c:v>-95.82519529999998</c:v>
                </c:pt>
                <c:pt idx="283613">
                  <c:v>-78.36914059999998</c:v>
                </c:pt>
                <c:pt idx="283614">
                  <c:v>-36.1328125</c:v>
                </c:pt>
                <c:pt idx="283615">
                  <c:v>15.9912109</c:v>
                </c:pt>
                <c:pt idx="283616">
                  <c:v>56.640625</c:v>
                </c:pt>
                <c:pt idx="283617">
                  <c:v>91.55273440000001</c:v>
                </c:pt>
                <c:pt idx="283618">
                  <c:v>100.585938</c:v>
                </c:pt>
                <c:pt idx="283619">
                  <c:v>77.75878909999996</c:v>
                </c:pt>
                <c:pt idx="283620">
                  <c:v>42.6025391</c:v>
                </c:pt>
                <c:pt idx="283621">
                  <c:v>-3.54003906</c:v>
                </c:pt>
                <c:pt idx="283622">
                  <c:v>-52.0019531</c:v>
                </c:pt>
                <c:pt idx="283623">
                  <c:v>-90.57617190000001</c:v>
                </c:pt>
                <c:pt idx="283624">
                  <c:v>-102.661133</c:v>
                </c:pt>
                <c:pt idx="283625">
                  <c:v>-84.5947266</c:v>
                </c:pt>
                <c:pt idx="283626">
                  <c:v>-42.3583984</c:v>
                </c:pt>
                <c:pt idx="283627">
                  <c:v>17.578125</c:v>
                </c:pt>
                <c:pt idx="283628">
                  <c:v>59.0820312</c:v>
                </c:pt>
                <c:pt idx="283629">
                  <c:v>88.8671875</c:v>
                </c:pt>
                <c:pt idx="283630">
                  <c:v>101.806641</c:v>
                </c:pt>
                <c:pt idx="283631">
                  <c:v>79.1015625</c:v>
                </c:pt>
                <c:pt idx="283632">
                  <c:v>47.3632812</c:v>
                </c:pt>
                <c:pt idx="283633">
                  <c:v>0.48828125</c:v>
                </c:pt>
                <c:pt idx="283634">
                  <c:v>-50.9033203</c:v>
                </c:pt>
                <c:pt idx="283635">
                  <c:v>-90.6982422</c:v>
                </c:pt>
                <c:pt idx="283636">
                  <c:v>-107.177734</c:v>
                </c:pt>
                <c:pt idx="283637">
                  <c:v>-87.03613279999998</c:v>
                </c:pt>
                <c:pt idx="283638">
                  <c:v>-52.734375</c:v>
                </c:pt>
                <c:pt idx="283639">
                  <c:v>-1.22070312</c:v>
                </c:pt>
                <c:pt idx="283640">
                  <c:v>52.6123047</c:v>
                </c:pt>
                <c:pt idx="283641">
                  <c:v>86.3037109</c:v>
                </c:pt>
                <c:pt idx="283642">
                  <c:v>102.050781</c:v>
                </c:pt>
                <c:pt idx="283643">
                  <c:v>89.9658203</c:v>
                </c:pt>
                <c:pt idx="283644">
                  <c:v>51.6357422</c:v>
                </c:pt>
                <c:pt idx="283645">
                  <c:v>-4.63867188</c:v>
                </c:pt>
                <c:pt idx="283646">
                  <c:v>-48.5839844</c:v>
                </c:pt>
                <c:pt idx="283647">
                  <c:v>-89.7216797</c:v>
                </c:pt>
                <c:pt idx="283648">
                  <c:v>-102.783203</c:v>
                </c:pt>
                <c:pt idx="283649">
                  <c:v>-86.7919922</c:v>
                </c:pt>
                <c:pt idx="283650">
                  <c:v>-48.0957031</c:v>
                </c:pt>
                <c:pt idx="283651">
                  <c:v>-6.95800781</c:v>
                </c:pt>
                <c:pt idx="283652">
                  <c:v>48.2177734</c:v>
                </c:pt>
                <c:pt idx="283653">
                  <c:v>90.57617190000001</c:v>
                </c:pt>
                <c:pt idx="283654">
                  <c:v>99.60937499999996</c:v>
                </c:pt>
                <c:pt idx="283655">
                  <c:v>100.341797</c:v>
                </c:pt>
                <c:pt idx="283656">
                  <c:v>60.546875</c:v>
                </c:pt>
                <c:pt idx="283657">
                  <c:v>3.29589844</c:v>
                </c:pt>
                <c:pt idx="283658">
                  <c:v>-44.4335938</c:v>
                </c:pt>
                <c:pt idx="283659">
                  <c:v>-79.34570309999998</c:v>
                </c:pt>
                <c:pt idx="283660">
                  <c:v>-97.0458984</c:v>
                </c:pt>
                <c:pt idx="283661">
                  <c:v>-90.4541016</c:v>
                </c:pt>
                <c:pt idx="283662">
                  <c:v>-58.2275391</c:v>
                </c:pt>
                <c:pt idx="283663">
                  <c:v>-7.812499999999997</c:v>
                </c:pt>
                <c:pt idx="283664">
                  <c:v>40.7714844</c:v>
                </c:pt>
                <c:pt idx="283665">
                  <c:v>77.5146484</c:v>
                </c:pt>
                <c:pt idx="283666">
                  <c:v>95.82519529999998</c:v>
                </c:pt>
                <c:pt idx="283667">
                  <c:v>88.7451172</c:v>
                </c:pt>
                <c:pt idx="283668">
                  <c:v>55.7861328</c:v>
                </c:pt>
                <c:pt idx="283669">
                  <c:v>10.6201172</c:v>
                </c:pt>
                <c:pt idx="283670">
                  <c:v>-37.7197266</c:v>
                </c:pt>
                <c:pt idx="283671">
                  <c:v>-82.03125</c:v>
                </c:pt>
                <c:pt idx="283672">
                  <c:v>-95.9472656</c:v>
                </c:pt>
                <c:pt idx="283673">
                  <c:v>-92.1630859</c:v>
                </c:pt>
                <c:pt idx="283674">
                  <c:v>-64.9414062</c:v>
                </c:pt>
                <c:pt idx="283675">
                  <c:v>-15.9912109</c:v>
                </c:pt>
                <c:pt idx="283676">
                  <c:v>30.7617188</c:v>
                </c:pt>
                <c:pt idx="283677">
                  <c:v>77.0263672</c:v>
                </c:pt>
                <c:pt idx="283678">
                  <c:v>99.7314453</c:v>
                </c:pt>
                <c:pt idx="283679">
                  <c:v>96.0693359</c:v>
                </c:pt>
                <c:pt idx="283680">
                  <c:v>70.3125</c:v>
                </c:pt>
                <c:pt idx="283681">
                  <c:v>23.4375</c:v>
                </c:pt>
                <c:pt idx="283682">
                  <c:v>-36.6210938</c:v>
                </c:pt>
                <c:pt idx="283683">
                  <c:v>-75.6835938</c:v>
                </c:pt>
                <c:pt idx="283684">
                  <c:v>-94.1162109</c:v>
                </c:pt>
                <c:pt idx="283685">
                  <c:v>-94.4824219</c:v>
                </c:pt>
                <c:pt idx="283686">
                  <c:v>-66.7724609</c:v>
                </c:pt>
                <c:pt idx="283687">
                  <c:v>-23.8037109</c:v>
                </c:pt>
                <c:pt idx="283688">
                  <c:v>30.6396484</c:v>
                </c:pt>
                <c:pt idx="283689">
                  <c:v>77.0263672</c:v>
                </c:pt>
                <c:pt idx="283690">
                  <c:v>102.539062</c:v>
                </c:pt>
                <c:pt idx="283691">
                  <c:v>92.4072266</c:v>
                </c:pt>
                <c:pt idx="283692">
                  <c:v>68.4814453</c:v>
                </c:pt>
                <c:pt idx="283693">
                  <c:v>34.4238281</c:v>
                </c:pt>
                <c:pt idx="283694">
                  <c:v>-15.7470703</c:v>
                </c:pt>
                <c:pt idx="283695">
                  <c:v>-65.4296875</c:v>
                </c:pt>
                <c:pt idx="283696">
                  <c:v>-98.9990234</c:v>
                </c:pt>
                <c:pt idx="283697">
                  <c:v>-101.074219</c:v>
                </c:pt>
                <c:pt idx="283698">
                  <c:v>-81.17675779999993</c:v>
                </c:pt>
                <c:pt idx="283699">
                  <c:v>-25.2685547</c:v>
                </c:pt>
                <c:pt idx="283700">
                  <c:v>24.5361328</c:v>
                </c:pt>
                <c:pt idx="283701">
                  <c:v>60.9130859</c:v>
                </c:pt>
                <c:pt idx="283702">
                  <c:v>93.38378909999996</c:v>
                </c:pt>
                <c:pt idx="283703">
                  <c:v>95.5810547</c:v>
                </c:pt>
                <c:pt idx="283704">
                  <c:v>70.67871089999993</c:v>
                </c:pt>
                <c:pt idx="283705">
                  <c:v>31.0058594</c:v>
                </c:pt>
                <c:pt idx="283706">
                  <c:v>-13.0615234</c:v>
                </c:pt>
                <c:pt idx="283707">
                  <c:v>-61.0351562</c:v>
                </c:pt>
                <c:pt idx="283708">
                  <c:v>-96.92382809999998</c:v>
                </c:pt>
                <c:pt idx="283709">
                  <c:v>-99.1210938</c:v>
                </c:pt>
                <c:pt idx="283710">
                  <c:v>-83.3740234</c:v>
                </c:pt>
                <c:pt idx="283711">
                  <c:v>-35.2783203</c:v>
                </c:pt>
                <c:pt idx="283712">
                  <c:v>17.0898438</c:v>
                </c:pt>
                <c:pt idx="283713">
                  <c:v>69.33593749999996</c:v>
                </c:pt>
                <c:pt idx="283714">
                  <c:v>96.4355469</c:v>
                </c:pt>
                <c:pt idx="283715">
                  <c:v>97.1679688</c:v>
                </c:pt>
                <c:pt idx="283716">
                  <c:v>79.4677734</c:v>
                </c:pt>
                <c:pt idx="283717">
                  <c:v>36.1328125</c:v>
                </c:pt>
                <c:pt idx="283718">
                  <c:v>-13.7939453</c:v>
                </c:pt>
                <c:pt idx="283719">
                  <c:v>-61.4013672</c:v>
                </c:pt>
                <c:pt idx="283720">
                  <c:v>-88.37890619999993</c:v>
                </c:pt>
                <c:pt idx="283721">
                  <c:v>-95.5810547</c:v>
                </c:pt>
                <c:pt idx="283722">
                  <c:v>-84.9609375</c:v>
                </c:pt>
                <c:pt idx="283723">
                  <c:v>-45.5322266</c:v>
                </c:pt>
                <c:pt idx="283724">
                  <c:v>6.95800781</c:v>
                </c:pt>
                <c:pt idx="283725">
                  <c:v>55.4199219</c:v>
                </c:pt>
                <c:pt idx="283726">
                  <c:v>96.80175779999998</c:v>
                </c:pt>
                <c:pt idx="283727">
                  <c:v>104.492188</c:v>
                </c:pt>
                <c:pt idx="283728">
                  <c:v>89.4775391</c:v>
                </c:pt>
                <c:pt idx="283729">
                  <c:v>40.6494141</c:v>
                </c:pt>
                <c:pt idx="283730">
                  <c:v>5.004882809999995</c:v>
                </c:pt>
                <c:pt idx="283731">
                  <c:v>-50.4150391</c:v>
                </c:pt>
                <c:pt idx="283732">
                  <c:v>-89.35546879999995</c:v>
                </c:pt>
                <c:pt idx="283733">
                  <c:v>-98.0224609</c:v>
                </c:pt>
                <c:pt idx="283734">
                  <c:v>-84.4726562</c:v>
                </c:pt>
                <c:pt idx="283735">
                  <c:v>-45.7763672</c:v>
                </c:pt>
                <c:pt idx="283736">
                  <c:v>4.882812499999997</c:v>
                </c:pt>
                <c:pt idx="283737">
                  <c:v>48.2177734</c:v>
                </c:pt>
                <c:pt idx="283738">
                  <c:v>83.12988279999993</c:v>
                </c:pt>
                <c:pt idx="283739">
                  <c:v>100.219727</c:v>
                </c:pt>
                <c:pt idx="283740">
                  <c:v>89.5996094</c:v>
                </c:pt>
                <c:pt idx="283741">
                  <c:v>52.2460938</c:v>
                </c:pt>
                <c:pt idx="283742">
                  <c:v>2.80761719</c:v>
                </c:pt>
                <c:pt idx="283743">
                  <c:v>-49.80468749999996</c:v>
                </c:pt>
                <c:pt idx="283744">
                  <c:v>-87.5244141</c:v>
                </c:pt>
                <c:pt idx="283745">
                  <c:v>-103.881836</c:v>
                </c:pt>
                <c:pt idx="283746">
                  <c:v>-94.3603516</c:v>
                </c:pt>
                <c:pt idx="283747">
                  <c:v>-57.4951172</c:v>
                </c:pt>
                <c:pt idx="283748">
                  <c:v>-7.56835938</c:v>
                </c:pt>
                <c:pt idx="283749">
                  <c:v>40.6494141</c:v>
                </c:pt>
                <c:pt idx="283750">
                  <c:v>80.68847659999993</c:v>
                </c:pt>
                <c:pt idx="283751">
                  <c:v>98.1445312</c:v>
                </c:pt>
                <c:pt idx="283752">
                  <c:v>84.10644529999998</c:v>
                </c:pt>
                <c:pt idx="283753">
                  <c:v>60.4248047</c:v>
                </c:pt>
                <c:pt idx="283754">
                  <c:v>15.1367188</c:v>
                </c:pt>
                <c:pt idx="283755">
                  <c:v>-40.8935547</c:v>
                </c:pt>
                <c:pt idx="283756">
                  <c:v>-75.19531249999996</c:v>
                </c:pt>
                <c:pt idx="283757">
                  <c:v>-98.1445312</c:v>
                </c:pt>
                <c:pt idx="283758">
                  <c:v>-92.4072266</c:v>
                </c:pt>
                <c:pt idx="283759">
                  <c:v>-57.1289062</c:v>
                </c:pt>
                <c:pt idx="283760">
                  <c:v>-14.6484375</c:v>
                </c:pt>
                <c:pt idx="283761">
                  <c:v>31.7382812</c:v>
                </c:pt>
                <c:pt idx="283762">
                  <c:v>78.2470703</c:v>
                </c:pt>
                <c:pt idx="283763">
                  <c:v>95.9472656</c:v>
                </c:pt>
                <c:pt idx="283764">
                  <c:v>85.20507809999994</c:v>
                </c:pt>
                <c:pt idx="283765">
                  <c:v>61.0351562</c:v>
                </c:pt>
                <c:pt idx="283766">
                  <c:v>19.1650391</c:v>
                </c:pt>
                <c:pt idx="283767">
                  <c:v>-25.1464844</c:v>
                </c:pt>
                <c:pt idx="283768">
                  <c:v>-76.4160156</c:v>
                </c:pt>
                <c:pt idx="283769">
                  <c:v>-98.5107422</c:v>
                </c:pt>
                <c:pt idx="283770">
                  <c:v>-87.15820309999998</c:v>
                </c:pt>
                <c:pt idx="283771">
                  <c:v>-59.6923828</c:v>
                </c:pt>
                <c:pt idx="283772">
                  <c:v>-12.2070312</c:v>
                </c:pt>
                <c:pt idx="283773">
                  <c:v>31.3720703</c:v>
                </c:pt>
                <c:pt idx="283774">
                  <c:v>72.3876953</c:v>
                </c:pt>
                <c:pt idx="283775">
                  <c:v>97.65625</c:v>
                </c:pt>
                <c:pt idx="283776">
                  <c:v>88.0126953</c:v>
                </c:pt>
                <c:pt idx="283777">
                  <c:v>65.0634766</c:v>
                </c:pt>
                <c:pt idx="283778">
                  <c:v>17.8222656</c:v>
                </c:pt>
                <c:pt idx="283779">
                  <c:v>-30.5175781</c:v>
                </c:pt>
                <c:pt idx="283780">
                  <c:v>-75.0732422</c:v>
                </c:pt>
                <c:pt idx="283781">
                  <c:v>-101.44043</c:v>
                </c:pt>
                <c:pt idx="283782">
                  <c:v>-94.7265625</c:v>
                </c:pt>
                <c:pt idx="283783">
                  <c:v>-67.8710938</c:v>
                </c:pt>
                <c:pt idx="283784">
                  <c:v>-27.34375</c:v>
                </c:pt>
                <c:pt idx="283785">
                  <c:v>27.2216797</c:v>
                </c:pt>
                <c:pt idx="283786">
                  <c:v>75.9277344</c:v>
                </c:pt>
                <c:pt idx="283787">
                  <c:v>95.82519529999998</c:v>
                </c:pt>
                <c:pt idx="283788">
                  <c:v>97.4121094</c:v>
                </c:pt>
                <c:pt idx="283789">
                  <c:v>73.3642578</c:v>
                </c:pt>
                <c:pt idx="283790">
                  <c:v>23.4375</c:v>
                </c:pt>
                <c:pt idx="283791">
                  <c:v>-26.0009766</c:v>
                </c:pt>
                <c:pt idx="283792">
                  <c:v>-71.8994141</c:v>
                </c:pt>
                <c:pt idx="283793">
                  <c:v>-97.65625</c:v>
                </c:pt>
                <c:pt idx="283794">
                  <c:v>-92.6513672</c:v>
                </c:pt>
                <c:pt idx="283795">
                  <c:v>-74.5849609</c:v>
                </c:pt>
                <c:pt idx="283796">
                  <c:v>-31.25</c:v>
                </c:pt>
                <c:pt idx="283797">
                  <c:v>25.8789062</c:v>
                </c:pt>
                <c:pt idx="283798">
                  <c:v>71.1669922</c:v>
                </c:pt>
                <c:pt idx="283799">
                  <c:v>97.77832029999998</c:v>
                </c:pt>
                <c:pt idx="283800">
                  <c:v>94.3603516</c:v>
                </c:pt>
                <c:pt idx="283801">
                  <c:v>77.27050779999998</c:v>
                </c:pt>
                <c:pt idx="283802">
                  <c:v>33.5693359</c:v>
                </c:pt>
                <c:pt idx="283803">
                  <c:v>-24.4140625</c:v>
                </c:pt>
                <c:pt idx="283804">
                  <c:v>-72.265625</c:v>
                </c:pt>
                <c:pt idx="283805">
                  <c:v>-95.9472656</c:v>
                </c:pt>
                <c:pt idx="283806">
                  <c:v>-94.7265625</c:v>
                </c:pt>
                <c:pt idx="283807">
                  <c:v>-79.34570309999998</c:v>
                </c:pt>
                <c:pt idx="283808">
                  <c:v>-37.8417969</c:v>
                </c:pt>
                <c:pt idx="283809">
                  <c:v>15.2587891</c:v>
                </c:pt>
                <c:pt idx="283810">
                  <c:v>57.4951172</c:v>
                </c:pt>
                <c:pt idx="283811">
                  <c:v>87.7685547</c:v>
                </c:pt>
                <c:pt idx="283812">
                  <c:v>92.89550779999998</c:v>
                </c:pt>
                <c:pt idx="283813">
                  <c:v>80.32226559999998</c:v>
                </c:pt>
                <c:pt idx="283814">
                  <c:v>28.8085938</c:v>
                </c:pt>
                <c:pt idx="283815">
                  <c:v>-14.2822266</c:v>
                </c:pt>
                <c:pt idx="283816">
                  <c:v>-53.1005859</c:v>
                </c:pt>
                <c:pt idx="283817">
                  <c:v>-86.7919922</c:v>
                </c:pt>
                <c:pt idx="283818">
                  <c:v>-104.980469</c:v>
                </c:pt>
                <c:pt idx="283819">
                  <c:v>-83.0078125</c:v>
                </c:pt>
                <c:pt idx="283820">
                  <c:v>-45.6542969</c:v>
                </c:pt>
                <c:pt idx="283821">
                  <c:v>8.544921879999997</c:v>
                </c:pt>
                <c:pt idx="283822">
                  <c:v>64.0869141</c:v>
                </c:pt>
                <c:pt idx="283823">
                  <c:v>89.35546879999995</c:v>
                </c:pt>
                <c:pt idx="283824">
                  <c:v>94.3603516</c:v>
                </c:pt>
                <c:pt idx="283825">
                  <c:v>89.2333984</c:v>
                </c:pt>
                <c:pt idx="283826">
                  <c:v>43.0908203</c:v>
                </c:pt>
                <c:pt idx="283827">
                  <c:v>-10.1318359</c:v>
                </c:pt>
                <c:pt idx="283828">
                  <c:v>-54.8095703</c:v>
                </c:pt>
                <c:pt idx="283829">
                  <c:v>-85.6933594</c:v>
                </c:pt>
                <c:pt idx="283830">
                  <c:v>-96.3134766</c:v>
                </c:pt>
                <c:pt idx="283831">
                  <c:v>-83.6181641</c:v>
                </c:pt>
                <c:pt idx="283832">
                  <c:v>-46.3867188</c:v>
                </c:pt>
                <c:pt idx="283833">
                  <c:v>5.615234379999995</c:v>
                </c:pt>
                <c:pt idx="283834">
                  <c:v>56.3964844</c:v>
                </c:pt>
                <c:pt idx="283835">
                  <c:v>87.15820309999998</c:v>
                </c:pt>
                <c:pt idx="283836">
                  <c:v>98.5107422</c:v>
                </c:pt>
                <c:pt idx="283837">
                  <c:v>87.890625</c:v>
                </c:pt>
                <c:pt idx="283838">
                  <c:v>50.78125</c:v>
                </c:pt>
                <c:pt idx="283839">
                  <c:v>5.49316406</c:v>
                </c:pt>
                <c:pt idx="283840">
                  <c:v>-41.3818359</c:v>
                </c:pt>
                <c:pt idx="283841">
                  <c:v>-75.9277344</c:v>
                </c:pt>
                <c:pt idx="283842">
                  <c:v>-93.9941406</c:v>
                </c:pt>
                <c:pt idx="283843">
                  <c:v>-90.4541016</c:v>
                </c:pt>
                <c:pt idx="283844">
                  <c:v>-57.61718749999999</c:v>
                </c:pt>
                <c:pt idx="283845">
                  <c:v>-5.004882809999995</c:v>
                </c:pt>
                <c:pt idx="283846">
                  <c:v>40.0390625</c:v>
                </c:pt>
                <c:pt idx="283847">
                  <c:v>82.5195312</c:v>
                </c:pt>
                <c:pt idx="283848">
                  <c:v>105.34668</c:v>
                </c:pt>
                <c:pt idx="283849">
                  <c:v>93.1396484</c:v>
                </c:pt>
                <c:pt idx="283850">
                  <c:v>54.6875</c:v>
                </c:pt>
                <c:pt idx="283851">
                  <c:v>10.6201172</c:v>
                </c:pt>
                <c:pt idx="283852">
                  <c:v>-36.6210938</c:v>
                </c:pt>
                <c:pt idx="283853">
                  <c:v>-77.63671879999995</c:v>
                </c:pt>
                <c:pt idx="283854">
                  <c:v>-104.980469</c:v>
                </c:pt>
                <c:pt idx="283855">
                  <c:v>-96.92382809999998</c:v>
                </c:pt>
                <c:pt idx="283856">
                  <c:v>-68.8476562</c:v>
                </c:pt>
                <c:pt idx="283857">
                  <c:v>-13.7939453</c:v>
                </c:pt>
                <c:pt idx="283858">
                  <c:v>43.9453125</c:v>
                </c:pt>
                <c:pt idx="283859">
                  <c:v>79.8339844</c:v>
                </c:pt>
                <c:pt idx="283860">
                  <c:v>96.0693359</c:v>
                </c:pt>
                <c:pt idx="283861">
                  <c:v>97.65625</c:v>
                </c:pt>
                <c:pt idx="283862">
                  <c:v>68.2373047</c:v>
                </c:pt>
                <c:pt idx="283863">
                  <c:v>16.2353516</c:v>
                </c:pt>
                <c:pt idx="283864">
                  <c:v>-39.5507812</c:v>
                </c:pt>
                <c:pt idx="283865">
                  <c:v>-78.6132812</c:v>
                </c:pt>
                <c:pt idx="283866">
                  <c:v>-102.172852</c:v>
                </c:pt>
                <c:pt idx="283867">
                  <c:v>-96.92382809999998</c:v>
                </c:pt>
                <c:pt idx="283868">
                  <c:v>-66.1621094</c:v>
                </c:pt>
                <c:pt idx="283869">
                  <c:v>-19.0429688</c:v>
                </c:pt>
                <c:pt idx="283870">
                  <c:v>32.4707031</c:v>
                </c:pt>
                <c:pt idx="283871">
                  <c:v>68.35937499999996</c:v>
                </c:pt>
                <c:pt idx="283872">
                  <c:v>100.097656</c:v>
                </c:pt>
                <c:pt idx="283873">
                  <c:v>97.0458984</c:v>
                </c:pt>
                <c:pt idx="283874">
                  <c:v>69.33593749999996</c:v>
                </c:pt>
                <c:pt idx="283875">
                  <c:v>14.4042969</c:v>
                </c:pt>
                <c:pt idx="283876">
                  <c:v>-32.3486328</c:v>
                </c:pt>
                <c:pt idx="283877">
                  <c:v>-74.3408203</c:v>
                </c:pt>
                <c:pt idx="283878">
                  <c:v>-98.75488279999998</c:v>
                </c:pt>
                <c:pt idx="283879">
                  <c:v>-90.94238279999998</c:v>
                </c:pt>
                <c:pt idx="283880">
                  <c:v>-68.7255859</c:v>
                </c:pt>
                <c:pt idx="283881">
                  <c:v>-28.44238279999998</c:v>
                </c:pt>
                <c:pt idx="283882">
                  <c:v>28.5644531</c:v>
                </c:pt>
                <c:pt idx="283883">
                  <c:v>68.9697266</c:v>
                </c:pt>
                <c:pt idx="283884">
                  <c:v>92.89550779999998</c:v>
                </c:pt>
                <c:pt idx="283885">
                  <c:v>98.1445312</c:v>
                </c:pt>
                <c:pt idx="283886">
                  <c:v>81.0546875</c:v>
                </c:pt>
                <c:pt idx="283887">
                  <c:v>36.9873047</c:v>
                </c:pt>
                <c:pt idx="283888">
                  <c:v>-22.8271484</c:v>
                </c:pt>
                <c:pt idx="283889">
                  <c:v>-72.6318359</c:v>
                </c:pt>
                <c:pt idx="283890">
                  <c:v>-101.196289</c:v>
                </c:pt>
                <c:pt idx="283891">
                  <c:v>-99.3652344</c:v>
                </c:pt>
                <c:pt idx="283892">
                  <c:v>-77.8808594</c:v>
                </c:pt>
                <c:pt idx="283893">
                  <c:v>-38.5742188</c:v>
                </c:pt>
                <c:pt idx="283894">
                  <c:v>14.8925781</c:v>
                </c:pt>
                <c:pt idx="283895">
                  <c:v>65.0634766</c:v>
                </c:pt>
                <c:pt idx="283896">
                  <c:v>92.6513672</c:v>
                </c:pt>
                <c:pt idx="283897">
                  <c:v>101.318359</c:v>
                </c:pt>
                <c:pt idx="283898">
                  <c:v>75.4394531</c:v>
                </c:pt>
                <c:pt idx="283899">
                  <c:v>36.2548828</c:v>
                </c:pt>
                <c:pt idx="283900">
                  <c:v>-21.484375</c:v>
                </c:pt>
                <c:pt idx="283901">
                  <c:v>-62.3779297</c:v>
                </c:pt>
                <c:pt idx="283902">
                  <c:v>-87.15820309999998</c:v>
                </c:pt>
                <c:pt idx="283903">
                  <c:v>-91.6748047</c:v>
                </c:pt>
                <c:pt idx="283904">
                  <c:v>-77.14843749999996</c:v>
                </c:pt>
                <c:pt idx="283905">
                  <c:v>-37.3535156</c:v>
                </c:pt>
                <c:pt idx="283906">
                  <c:v>16.1132812</c:v>
                </c:pt>
                <c:pt idx="283907">
                  <c:v>62.5</c:v>
                </c:pt>
                <c:pt idx="283908">
                  <c:v>99.4873047</c:v>
                </c:pt>
                <c:pt idx="283909">
                  <c:v>102.661133</c:v>
                </c:pt>
                <c:pt idx="283910">
                  <c:v>80.32226559999998</c:v>
                </c:pt>
                <c:pt idx="283911">
                  <c:v>42.1142578</c:v>
                </c:pt>
                <c:pt idx="283912">
                  <c:v>-10.7421875</c:v>
                </c:pt>
                <c:pt idx="283913">
                  <c:v>-65.0634766</c:v>
                </c:pt>
                <c:pt idx="283914">
                  <c:v>-97.65625</c:v>
                </c:pt>
                <c:pt idx="283915">
                  <c:v>-99.60937499999996</c:v>
                </c:pt>
                <c:pt idx="283916">
                  <c:v>-86.18164059999998</c:v>
                </c:pt>
                <c:pt idx="283917">
                  <c:v>-39.9169922</c:v>
                </c:pt>
                <c:pt idx="283918">
                  <c:v>8.7890625</c:v>
                </c:pt>
                <c:pt idx="283919">
                  <c:v>58.83789059999999</c:v>
                </c:pt>
                <c:pt idx="283920">
                  <c:v>88.9892578</c:v>
                </c:pt>
                <c:pt idx="283921">
                  <c:v>94.4824219</c:v>
                </c:pt>
                <c:pt idx="283922">
                  <c:v>83.3740234</c:v>
                </c:pt>
                <c:pt idx="283923">
                  <c:v>42.6025391</c:v>
                </c:pt>
                <c:pt idx="283924">
                  <c:v>-10.3759766</c:v>
                </c:pt>
                <c:pt idx="283925">
                  <c:v>-53.9550781</c:v>
                </c:pt>
                <c:pt idx="283926">
                  <c:v>-87.5244141</c:v>
                </c:pt>
                <c:pt idx="283927">
                  <c:v>-97.65625</c:v>
                </c:pt>
                <c:pt idx="283928">
                  <c:v>-85.4492188</c:v>
                </c:pt>
                <c:pt idx="283929">
                  <c:v>-52.3681641</c:v>
                </c:pt>
                <c:pt idx="283930">
                  <c:v>5.004882809999995</c:v>
                </c:pt>
                <c:pt idx="283931">
                  <c:v>53.2226562</c:v>
                </c:pt>
                <c:pt idx="283932">
                  <c:v>89.11132809999998</c:v>
                </c:pt>
                <c:pt idx="283933">
                  <c:v>98.63281249999996</c:v>
                </c:pt>
                <c:pt idx="283934">
                  <c:v>83.7402344</c:v>
                </c:pt>
                <c:pt idx="283935">
                  <c:v>55.9082031</c:v>
                </c:pt>
                <c:pt idx="283936">
                  <c:v>5.24902344</c:v>
                </c:pt>
                <c:pt idx="283937">
                  <c:v>-50.9033203</c:v>
                </c:pt>
                <c:pt idx="283938">
                  <c:v>-87.890625</c:v>
                </c:pt>
                <c:pt idx="283939">
                  <c:v>-101.806641</c:v>
                </c:pt>
                <c:pt idx="283940">
                  <c:v>-87.6464844</c:v>
                </c:pt>
                <c:pt idx="283941">
                  <c:v>-51.7578125</c:v>
                </c:pt>
                <c:pt idx="283942">
                  <c:v>-5.49316406</c:v>
                </c:pt>
                <c:pt idx="283943">
                  <c:v>48.0957031</c:v>
                </c:pt>
                <c:pt idx="283944">
                  <c:v>81.9091797</c:v>
                </c:pt>
                <c:pt idx="283945">
                  <c:v>102.050781</c:v>
                </c:pt>
                <c:pt idx="283946">
                  <c:v>95.82519529999998</c:v>
                </c:pt>
                <c:pt idx="283947">
                  <c:v>54.6875</c:v>
                </c:pt>
                <c:pt idx="283948">
                  <c:v>7.93457031</c:v>
                </c:pt>
                <c:pt idx="283949">
                  <c:v>-40.8935547</c:v>
                </c:pt>
                <c:pt idx="283950">
                  <c:v>-75.6835938</c:v>
                </c:pt>
                <c:pt idx="283951">
                  <c:v>-99.4873047</c:v>
                </c:pt>
                <c:pt idx="283952">
                  <c:v>-94.2382812</c:v>
                </c:pt>
                <c:pt idx="283953">
                  <c:v>-61.15722659999999</c:v>
                </c:pt>
                <c:pt idx="283954">
                  <c:v>-9.88769531</c:v>
                </c:pt>
                <c:pt idx="283955">
                  <c:v>37.4755859</c:v>
                </c:pt>
                <c:pt idx="283956">
                  <c:v>83.4960938</c:v>
                </c:pt>
                <c:pt idx="283957">
                  <c:v>101.44043</c:v>
                </c:pt>
                <c:pt idx="283958">
                  <c:v>91.0644531</c:v>
                </c:pt>
                <c:pt idx="283959">
                  <c:v>71.7773438</c:v>
                </c:pt>
                <c:pt idx="283960">
                  <c:v>18.1884766</c:v>
                </c:pt>
                <c:pt idx="283961">
                  <c:v>-31.7382812</c:v>
                </c:pt>
                <c:pt idx="283962">
                  <c:v>-73.1201172</c:v>
                </c:pt>
                <c:pt idx="283963">
                  <c:v>-91.9189453</c:v>
                </c:pt>
                <c:pt idx="283964">
                  <c:v>-90.94238279999998</c:v>
                </c:pt>
                <c:pt idx="283965">
                  <c:v>-62.0117188</c:v>
                </c:pt>
                <c:pt idx="283966">
                  <c:v>-24.1699219</c:v>
                </c:pt>
                <c:pt idx="283967">
                  <c:v>34.5458984</c:v>
                </c:pt>
                <c:pt idx="283968">
                  <c:v>81.9091797</c:v>
                </c:pt>
                <c:pt idx="283969">
                  <c:v>95.4589844</c:v>
                </c:pt>
                <c:pt idx="283970">
                  <c:v>93.01757809999998</c:v>
                </c:pt>
                <c:pt idx="283971">
                  <c:v>64.6972656</c:v>
                </c:pt>
                <c:pt idx="283972">
                  <c:v>24.1699219</c:v>
                </c:pt>
                <c:pt idx="283973">
                  <c:v>-25.1464844</c:v>
                </c:pt>
                <c:pt idx="283974">
                  <c:v>-67.50488279999998</c:v>
                </c:pt>
                <c:pt idx="283975">
                  <c:v>-92.6513672</c:v>
                </c:pt>
                <c:pt idx="283976">
                  <c:v>-101.806641</c:v>
                </c:pt>
                <c:pt idx="283977">
                  <c:v>-74.0966797</c:v>
                </c:pt>
                <c:pt idx="283978">
                  <c:v>-18.7988281</c:v>
                </c:pt>
                <c:pt idx="283979">
                  <c:v>21.9726562</c:v>
                </c:pt>
                <c:pt idx="283980">
                  <c:v>70.55664059999998</c:v>
                </c:pt>
                <c:pt idx="283981">
                  <c:v>98.1445312</c:v>
                </c:pt>
                <c:pt idx="283982">
                  <c:v>98.0224609</c:v>
                </c:pt>
                <c:pt idx="283983">
                  <c:v>72.0214844</c:v>
                </c:pt>
                <c:pt idx="283984">
                  <c:v>28.44238279999998</c:v>
                </c:pt>
                <c:pt idx="283985">
                  <c:v>-15.3808594</c:v>
                </c:pt>
                <c:pt idx="283986">
                  <c:v>-67.0166016</c:v>
                </c:pt>
                <c:pt idx="283987">
                  <c:v>-92.5292969</c:v>
                </c:pt>
                <c:pt idx="283988">
                  <c:v>-93.87207029999993</c:v>
                </c:pt>
                <c:pt idx="283989">
                  <c:v>-76.7822266</c:v>
                </c:pt>
                <c:pt idx="283990">
                  <c:v>-34.6679688</c:v>
                </c:pt>
                <c:pt idx="283991">
                  <c:v>23.8037109</c:v>
                </c:pt>
                <c:pt idx="283992">
                  <c:v>62.5</c:v>
                </c:pt>
                <c:pt idx="283993">
                  <c:v>90.6982422</c:v>
                </c:pt>
                <c:pt idx="283994">
                  <c:v>102.294922</c:v>
                </c:pt>
                <c:pt idx="283995">
                  <c:v>82.88574219999992</c:v>
                </c:pt>
                <c:pt idx="283996">
                  <c:v>44.1894531</c:v>
                </c:pt>
                <c:pt idx="283997">
                  <c:v>-5.37109375</c:v>
                </c:pt>
                <c:pt idx="283998">
                  <c:v>-58.7158203</c:v>
                </c:pt>
                <c:pt idx="283999">
                  <c:v>-92.1630859</c:v>
                </c:pt>
                <c:pt idx="284000">
                  <c:v>-96.92382809999998</c:v>
                </c:pt>
                <c:pt idx="284001">
                  <c:v>-83.12988279999993</c:v>
                </c:pt>
                <c:pt idx="284002">
                  <c:v>-41.3818359</c:v>
                </c:pt>
                <c:pt idx="284003">
                  <c:v>14.7705078</c:v>
                </c:pt>
                <c:pt idx="284004">
                  <c:v>60.0585938</c:v>
                </c:pt>
                <c:pt idx="284005">
                  <c:v>96.3134766</c:v>
                </c:pt>
                <c:pt idx="284006">
                  <c:v>106.445312</c:v>
                </c:pt>
                <c:pt idx="284007">
                  <c:v>80.078125</c:v>
                </c:pt>
                <c:pt idx="284008">
                  <c:v>41.5039062</c:v>
                </c:pt>
                <c:pt idx="284009">
                  <c:v>-10.2539062</c:v>
                </c:pt>
                <c:pt idx="284010">
                  <c:v>-57.0068359</c:v>
                </c:pt>
                <c:pt idx="284011">
                  <c:v>-84.22851559999998</c:v>
                </c:pt>
                <c:pt idx="284012">
                  <c:v>-99.4873047</c:v>
                </c:pt>
                <c:pt idx="284013">
                  <c:v>-86.6699219</c:v>
                </c:pt>
                <c:pt idx="284014">
                  <c:v>-43.9453125</c:v>
                </c:pt>
                <c:pt idx="284015">
                  <c:v>1.58691406</c:v>
                </c:pt>
                <c:pt idx="284016">
                  <c:v>52.9785156</c:v>
                </c:pt>
                <c:pt idx="284017">
                  <c:v>88.5009766</c:v>
                </c:pt>
                <c:pt idx="284018">
                  <c:v>101.5625</c:v>
                </c:pt>
                <c:pt idx="284019">
                  <c:v>83.2519531</c:v>
                </c:pt>
                <c:pt idx="284020">
                  <c:v>42.3583984</c:v>
                </c:pt>
                <c:pt idx="284021">
                  <c:v>-5.12695312</c:v>
                </c:pt>
                <c:pt idx="284022">
                  <c:v>-47.6074219</c:v>
                </c:pt>
                <c:pt idx="284023">
                  <c:v>-86.05957029999998</c:v>
                </c:pt>
                <c:pt idx="284024">
                  <c:v>-96.5576172</c:v>
                </c:pt>
                <c:pt idx="284025">
                  <c:v>-84.22851559999998</c:v>
                </c:pt>
                <c:pt idx="284026">
                  <c:v>-54.0771484</c:v>
                </c:pt>
                <c:pt idx="284027">
                  <c:v>0.48828125</c:v>
                </c:pt>
                <c:pt idx="284028">
                  <c:v>53.5888672</c:v>
                </c:pt>
                <c:pt idx="284029">
                  <c:v>89.35546879999995</c:v>
                </c:pt>
                <c:pt idx="284030">
                  <c:v>99.3652344</c:v>
                </c:pt>
                <c:pt idx="284031">
                  <c:v>93.75</c:v>
                </c:pt>
                <c:pt idx="284032">
                  <c:v>51.7578125</c:v>
                </c:pt>
                <c:pt idx="284033">
                  <c:v>9.52148438</c:v>
                </c:pt>
                <c:pt idx="284034">
                  <c:v>-41.9921875</c:v>
                </c:pt>
                <c:pt idx="284035">
                  <c:v>-80.4443359</c:v>
                </c:pt>
                <c:pt idx="284036">
                  <c:v>-95.9472656</c:v>
                </c:pt>
                <c:pt idx="284037">
                  <c:v>-92.0410156</c:v>
                </c:pt>
                <c:pt idx="284038">
                  <c:v>-58.83789059999999</c:v>
                </c:pt>
                <c:pt idx="284039">
                  <c:v>-13.1835938</c:v>
                </c:pt>
                <c:pt idx="284040">
                  <c:v>38.4521484</c:v>
                </c:pt>
                <c:pt idx="284041">
                  <c:v>79.7119141</c:v>
                </c:pt>
                <c:pt idx="284042">
                  <c:v>102.416992</c:v>
                </c:pt>
                <c:pt idx="284043">
                  <c:v>94.84863279999998</c:v>
                </c:pt>
                <c:pt idx="284044">
                  <c:v>66.40625</c:v>
                </c:pt>
                <c:pt idx="284045">
                  <c:v>14.8925781</c:v>
                </c:pt>
                <c:pt idx="284046">
                  <c:v>-40.0390625</c:v>
                </c:pt>
                <c:pt idx="284047">
                  <c:v>-82.15332029999998</c:v>
                </c:pt>
                <c:pt idx="284048">
                  <c:v>-100.341797</c:v>
                </c:pt>
                <c:pt idx="284049">
                  <c:v>-93.2617188</c:v>
                </c:pt>
                <c:pt idx="284050">
                  <c:v>-63.5986328</c:v>
                </c:pt>
                <c:pt idx="284051">
                  <c:v>-13.4277344</c:v>
                </c:pt>
                <c:pt idx="284052">
                  <c:v>39.6728516</c:v>
                </c:pt>
                <c:pt idx="284053">
                  <c:v>77.75878909999996</c:v>
                </c:pt>
                <c:pt idx="284054">
                  <c:v>98.1445312</c:v>
                </c:pt>
                <c:pt idx="284055">
                  <c:v>95.4589844</c:v>
                </c:pt>
                <c:pt idx="284056">
                  <c:v>62.8662109</c:v>
                </c:pt>
                <c:pt idx="284057">
                  <c:v>13.1835938</c:v>
                </c:pt>
                <c:pt idx="284058">
                  <c:v>-34.4238281</c:v>
                </c:pt>
                <c:pt idx="284059">
                  <c:v>-71.8994141</c:v>
                </c:pt>
                <c:pt idx="284060">
                  <c:v>-95.5810547</c:v>
                </c:pt>
                <c:pt idx="284061">
                  <c:v>-90.82031249999996</c:v>
                </c:pt>
                <c:pt idx="284062">
                  <c:v>-67.2607422</c:v>
                </c:pt>
                <c:pt idx="284063">
                  <c:v>-22.5830078</c:v>
                </c:pt>
                <c:pt idx="284064">
                  <c:v>35.6445312</c:v>
                </c:pt>
                <c:pt idx="284065">
                  <c:v>76.17187499999996</c:v>
                </c:pt>
                <c:pt idx="284066">
                  <c:v>95.703125</c:v>
                </c:pt>
                <c:pt idx="284067">
                  <c:v>95.703125</c:v>
                </c:pt>
                <c:pt idx="284068">
                  <c:v>63.9648438</c:v>
                </c:pt>
                <c:pt idx="284069">
                  <c:v>21.7285156</c:v>
                </c:pt>
                <c:pt idx="284070">
                  <c:v>-22.0947266</c:v>
                </c:pt>
                <c:pt idx="284071">
                  <c:v>-67.9931641</c:v>
                </c:pt>
                <c:pt idx="284072">
                  <c:v>-96.1914062</c:v>
                </c:pt>
                <c:pt idx="284073">
                  <c:v>-97.4121094</c:v>
                </c:pt>
                <c:pt idx="284074">
                  <c:v>-72.9980469</c:v>
                </c:pt>
                <c:pt idx="284075">
                  <c:v>-29.296875</c:v>
                </c:pt>
                <c:pt idx="284076">
                  <c:v>21.484375</c:v>
                </c:pt>
                <c:pt idx="284077">
                  <c:v>69.8242188</c:v>
                </c:pt>
                <c:pt idx="284078">
                  <c:v>98.5107422</c:v>
                </c:pt>
                <c:pt idx="284079">
                  <c:v>95.0927734</c:v>
                </c:pt>
                <c:pt idx="284080">
                  <c:v>67.38281249999996</c:v>
                </c:pt>
                <c:pt idx="284081">
                  <c:v>20.9960938</c:v>
                </c:pt>
                <c:pt idx="284082">
                  <c:v>-27.7099609</c:v>
                </c:pt>
                <c:pt idx="284083">
                  <c:v>-70.55664059999998</c:v>
                </c:pt>
                <c:pt idx="284084">
                  <c:v>-92.5292969</c:v>
                </c:pt>
                <c:pt idx="284085">
                  <c:v>-98.5107422</c:v>
                </c:pt>
                <c:pt idx="284086">
                  <c:v>-79.5898438</c:v>
                </c:pt>
                <c:pt idx="284087">
                  <c:v>-36.7431641</c:v>
                </c:pt>
                <c:pt idx="284088">
                  <c:v>14.8925781</c:v>
                </c:pt>
                <c:pt idx="284089">
                  <c:v>63.2324219</c:v>
                </c:pt>
                <c:pt idx="284090">
                  <c:v>95.4589844</c:v>
                </c:pt>
                <c:pt idx="284091">
                  <c:v>99.85351559999998</c:v>
                </c:pt>
                <c:pt idx="284092">
                  <c:v>79.22363279999998</c:v>
                </c:pt>
                <c:pt idx="284093">
                  <c:v>42.4804688</c:v>
                </c:pt>
                <c:pt idx="284094">
                  <c:v>-14.5263672</c:v>
                </c:pt>
                <c:pt idx="284095">
                  <c:v>-64.8193359</c:v>
                </c:pt>
                <c:pt idx="284096">
                  <c:v>-97.2900391</c:v>
                </c:pt>
                <c:pt idx="284097">
                  <c:v>-102.172852</c:v>
                </c:pt>
                <c:pt idx="284098">
                  <c:v>-82.3974609</c:v>
                </c:pt>
                <c:pt idx="284099">
                  <c:v>-42.7246094</c:v>
                </c:pt>
                <c:pt idx="284100">
                  <c:v>14.4042969</c:v>
                </c:pt>
                <c:pt idx="284101">
                  <c:v>61.4013672</c:v>
                </c:pt>
                <c:pt idx="284102">
                  <c:v>90.4541016</c:v>
                </c:pt>
                <c:pt idx="284103">
                  <c:v>98.0224609</c:v>
                </c:pt>
                <c:pt idx="284104">
                  <c:v>82.15332029999998</c:v>
                </c:pt>
                <c:pt idx="284105">
                  <c:v>41.2597656</c:v>
                </c:pt>
                <c:pt idx="284106">
                  <c:v>-7.08007812</c:v>
                </c:pt>
                <c:pt idx="284107">
                  <c:v>-59.2041016</c:v>
                </c:pt>
                <c:pt idx="284108">
                  <c:v>-92.5292969</c:v>
                </c:pt>
                <c:pt idx="284109">
                  <c:v>-104.370117</c:v>
                </c:pt>
                <c:pt idx="284110">
                  <c:v>-81.9091797</c:v>
                </c:pt>
                <c:pt idx="284111">
                  <c:v>-48.5839844</c:v>
                </c:pt>
                <c:pt idx="284112">
                  <c:v>-4.394531249999993</c:v>
                </c:pt>
                <c:pt idx="284113">
                  <c:v>47.9736328</c:v>
                </c:pt>
                <c:pt idx="284114">
                  <c:v>91.0644531</c:v>
                </c:pt>
                <c:pt idx="284115">
                  <c:v>104.125977</c:v>
                </c:pt>
                <c:pt idx="284116">
                  <c:v>89.2333984</c:v>
                </c:pt>
                <c:pt idx="284117">
                  <c:v>53.2226562</c:v>
                </c:pt>
                <c:pt idx="284118">
                  <c:v>-8.30078125</c:v>
                </c:pt>
                <c:pt idx="284119">
                  <c:v>-52.4902344</c:v>
                </c:pt>
                <c:pt idx="284120">
                  <c:v>-91.796875</c:v>
                </c:pt>
                <c:pt idx="284121">
                  <c:v>-103.149414</c:v>
                </c:pt>
                <c:pt idx="284122">
                  <c:v>-88.8671875</c:v>
                </c:pt>
                <c:pt idx="284123">
                  <c:v>-53.34472659999999</c:v>
                </c:pt>
                <c:pt idx="284124">
                  <c:v>-4.15039062</c:v>
                </c:pt>
                <c:pt idx="284125">
                  <c:v>50.78125</c:v>
                </c:pt>
                <c:pt idx="284126">
                  <c:v>88.13476559999998</c:v>
                </c:pt>
                <c:pt idx="284127">
                  <c:v>100.463867</c:v>
                </c:pt>
                <c:pt idx="284128">
                  <c:v>88.62304690000001</c:v>
                </c:pt>
                <c:pt idx="284129">
                  <c:v>58.4716797</c:v>
                </c:pt>
                <c:pt idx="284130">
                  <c:v>7.812499999999997</c:v>
                </c:pt>
                <c:pt idx="284131">
                  <c:v>-48.3398438</c:v>
                </c:pt>
                <c:pt idx="284132">
                  <c:v>-82.7636719</c:v>
                </c:pt>
                <c:pt idx="284133">
                  <c:v>-95.82519529999998</c:v>
                </c:pt>
                <c:pt idx="284134">
                  <c:v>-89.2333984</c:v>
                </c:pt>
                <c:pt idx="284135">
                  <c:v>-60.7910156</c:v>
                </c:pt>
                <c:pt idx="284136">
                  <c:v>-10.1318359</c:v>
                </c:pt>
                <c:pt idx="284137">
                  <c:v>40.5273438</c:v>
                </c:pt>
                <c:pt idx="284138">
                  <c:v>79.8339844</c:v>
                </c:pt>
                <c:pt idx="284139">
                  <c:v>100.219727</c:v>
                </c:pt>
                <c:pt idx="284140">
                  <c:v>95.5810547</c:v>
                </c:pt>
                <c:pt idx="284141">
                  <c:v>66.7724609</c:v>
                </c:pt>
                <c:pt idx="284142">
                  <c:v>17.8222656</c:v>
                </c:pt>
                <c:pt idx="284143">
                  <c:v>-46.9970703</c:v>
                </c:pt>
                <c:pt idx="284144">
                  <c:v>-84.5947266</c:v>
                </c:pt>
                <c:pt idx="284145">
                  <c:v>-97.5341797</c:v>
                </c:pt>
                <c:pt idx="284146">
                  <c:v>-93.1396484</c:v>
                </c:pt>
                <c:pt idx="284147">
                  <c:v>-63.7207031</c:v>
                </c:pt>
                <c:pt idx="284148">
                  <c:v>-14.7705078</c:v>
                </c:pt>
                <c:pt idx="284149">
                  <c:v>37.3535156</c:v>
                </c:pt>
                <c:pt idx="284150">
                  <c:v>79.8339844</c:v>
                </c:pt>
                <c:pt idx="284151">
                  <c:v>100.708008</c:v>
                </c:pt>
                <c:pt idx="284152">
                  <c:v>96.3134766</c:v>
                </c:pt>
                <c:pt idx="284153">
                  <c:v>71.5332031</c:v>
                </c:pt>
                <c:pt idx="284154">
                  <c:v>21.3623047</c:v>
                </c:pt>
                <c:pt idx="284155">
                  <c:v>-28.5644531</c:v>
                </c:pt>
                <c:pt idx="284156">
                  <c:v>-76.4160156</c:v>
                </c:pt>
                <c:pt idx="284157">
                  <c:v>-94.1162109</c:v>
                </c:pt>
                <c:pt idx="284158">
                  <c:v>-97.0458984</c:v>
                </c:pt>
                <c:pt idx="284159">
                  <c:v>-70.80078119999993</c:v>
                </c:pt>
                <c:pt idx="284160">
                  <c:v>-22.7050781</c:v>
                </c:pt>
                <c:pt idx="284161">
                  <c:v>31.1279297</c:v>
                </c:pt>
                <c:pt idx="284162">
                  <c:v>73.2421875</c:v>
                </c:pt>
                <c:pt idx="284163">
                  <c:v>95.4589844</c:v>
                </c:pt>
                <c:pt idx="284164">
                  <c:v>97.2900391</c:v>
                </c:pt>
                <c:pt idx="284165">
                  <c:v>70.55664059999998</c:v>
                </c:pt>
                <c:pt idx="284166">
                  <c:v>23.1933594</c:v>
                </c:pt>
                <c:pt idx="284167">
                  <c:v>-27.5878906</c:v>
                </c:pt>
                <c:pt idx="284168">
                  <c:v>-71.2890625</c:v>
                </c:pt>
                <c:pt idx="284169">
                  <c:v>-94.84863279999998</c:v>
                </c:pt>
                <c:pt idx="284170">
                  <c:v>-92.6513672</c:v>
                </c:pt>
                <c:pt idx="284171">
                  <c:v>-71.1669922</c:v>
                </c:pt>
                <c:pt idx="284172">
                  <c:v>-27.4658203</c:v>
                </c:pt>
                <c:pt idx="284173">
                  <c:v>26.4892578</c:v>
                </c:pt>
                <c:pt idx="284174">
                  <c:v>62.5</c:v>
                </c:pt>
                <c:pt idx="284175">
                  <c:v>96.67968749999996</c:v>
                </c:pt>
                <c:pt idx="284176">
                  <c:v>100.219727</c:v>
                </c:pt>
                <c:pt idx="284177">
                  <c:v>75.0732422</c:v>
                </c:pt>
                <c:pt idx="284178">
                  <c:v>32.5927734</c:v>
                </c:pt>
                <c:pt idx="284179">
                  <c:v>-15.5029297</c:v>
                </c:pt>
                <c:pt idx="284180">
                  <c:v>-63.3544922</c:v>
                </c:pt>
                <c:pt idx="284181">
                  <c:v>-96.80175779999998</c:v>
                </c:pt>
                <c:pt idx="284182">
                  <c:v>-104.003906</c:v>
                </c:pt>
                <c:pt idx="284183">
                  <c:v>-75.31738279999998</c:v>
                </c:pt>
                <c:pt idx="284184">
                  <c:v>-36.2548828</c:v>
                </c:pt>
                <c:pt idx="284185">
                  <c:v>14.7705078</c:v>
                </c:pt>
                <c:pt idx="284186">
                  <c:v>67.50488279999998</c:v>
                </c:pt>
                <c:pt idx="284187">
                  <c:v>89.5996094</c:v>
                </c:pt>
                <c:pt idx="284188">
                  <c:v>91.796875</c:v>
                </c:pt>
                <c:pt idx="284189">
                  <c:v>80.2001953</c:v>
                </c:pt>
                <c:pt idx="284190">
                  <c:v>45.1660156</c:v>
                </c:pt>
                <c:pt idx="284191">
                  <c:v>-9.765625</c:v>
                </c:pt>
                <c:pt idx="284192">
                  <c:v>-52.734375</c:v>
                </c:pt>
                <c:pt idx="284193">
                  <c:v>-88.2568359</c:v>
                </c:pt>
                <c:pt idx="284194">
                  <c:v>-105.34668</c:v>
                </c:pt>
                <c:pt idx="284195">
                  <c:v>-86.05957029999998</c:v>
                </c:pt>
                <c:pt idx="284196">
                  <c:v>-38.9404297</c:v>
                </c:pt>
                <c:pt idx="284197">
                  <c:v>12.9394531</c:v>
                </c:pt>
                <c:pt idx="284198">
                  <c:v>62.2558594</c:v>
                </c:pt>
                <c:pt idx="284199">
                  <c:v>92.77343749999996</c:v>
                </c:pt>
                <c:pt idx="284200">
                  <c:v>106.933594</c:v>
                </c:pt>
                <c:pt idx="284201">
                  <c:v>89.11132809999998</c:v>
                </c:pt>
                <c:pt idx="284202">
                  <c:v>48.4619141</c:v>
                </c:pt>
                <c:pt idx="284203">
                  <c:v>-3.54003906</c:v>
                </c:pt>
                <c:pt idx="284204">
                  <c:v>-51.6357422</c:v>
                </c:pt>
                <c:pt idx="284205">
                  <c:v>-84.22851559999998</c:v>
                </c:pt>
                <c:pt idx="284206">
                  <c:v>-99.1210938</c:v>
                </c:pt>
                <c:pt idx="284207">
                  <c:v>-87.4023438</c:v>
                </c:pt>
                <c:pt idx="284208">
                  <c:v>-49.4384766</c:v>
                </c:pt>
                <c:pt idx="284209">
                  <c:v>3.78417969</c:v>
                </c:pt>
                <c:pt idx="284210">
                  <c:v>54.5654297</c:v>
                </c:pt>
                <c:pt idx="284211">
                  <c:v>80.4443359</c:v>
                </c:pt>
                <c:pt idx="284212">
                  <c:v>95.9472656</c:v>
                </c:pt>
                <c:pt idx="284213">
                  <c:v>85.5712891</c:v>
                </c:pt>
                <c:pt idx="284214">
                  <c:v>53.8330078</c:v>
                </c:pt>
                <c:pt idx="284215">
                  <c:v>6.225585939999994</c:v>
                </c:pt>
                <c:pt idx="284216">
                  <c:v>-42.4804688</c:v>
                </c:pt>
                <c:pt idx="284217">
                  <c:v>-83.8623047</c:v>
                </c:pt>
                <c:pt idx="284218">
                  <c:v>-100.097656</c:v>
                </c:pt>
                <c:pt idx="284219">
                  <c:v>-94.97070309999998</c:v>
                </c:pt>
                <c:pt idx="284220">
                  <c:v>-52.2460938</c:v>
                </c:pt>
                <c:pt idx="284221">
                  <c:v>-3.66210938</c:v>
                </c:pt>
                <c:pt idx="284222">
                  <c:v>49.6826172</c:v>
                </c:pt>
                <c:pt idx="284223">
                  <c:v>85.5712891</c:v>
                </c:pt>
                <c:pt idx="284224">
                  <c:v>102.172852</c:v>
                </c:pt>
                <c:pt idx="284225">
                  <c:v>85.9375</c:v>
                </c:pt>
                <c:pt idx="284226">
                  <c:v>52.3681641</c:v>
                </c:pt>
                <c:pt idx="284227">
                  <c:v>8.66699219</c:v>
                </c:pt>
                <c:pt idx="284228">
                  <c:v>-46.5087891</c:v>
                </c:pt>
                <c:pt idx="284229">
                  <c:v>-81.7871094</c:v>
                </c:pt>
                <c:pt idx="284230">
                  <c:v>-103.393555</c:v>
                </c:pt>
                <c:pt idx="284231">
                  <c:v>-91.55273440000001</c:v>
                </c:pt>
                <c:pt idx="284232">
                  <c:v>-60.3027344</c:v>
                </c:pt>
                <c:pt idx="284233">
                  <c:v>-11.9628906</c:v>
                </c:pt>
                <c:pt idx="284234">
                  <c:v>32.9589844</c:v>
                </c:pt>
                <c:pt idx="284235">
                  <c:v>78.8574219</c:v>
                </c:pt>
                <c:pt idx="284236">
                  <c:v>98.5107422</c:v>
                </c:pt>
                <c:pt idx="284237">
                  <c:v>83.984375</c:v>
                </c:pt>
                <c:pt idx="284238">
                  <c:v>65.7958984</c:v>
                </c:pt>
                <c:pt idx="284239">
                  <c:v>18.6767578</c:v>
                </c:pt>
                <c:pt idx="284240">
                  <c:v>-31.25</c:v>
                </c:pt>
                <c:pt idx="284241">
                  <c:v>-78.7353516</c:v>
                </c:pt>
                <c:pt idx="284242">
                  <c:v>-103.149414</c:v>
                </c:pt>
                <c:pt idx="284243">
                  <c:v>-92.89550779999998</c:v>
                </c:pt>
                <c:pt idx="284244">
                  <c:v>-67.2607422</c:v>
                </c:pt>
                <c:pt idx="284245">
                  <c:v>-17.7001953</c:v>
                </c:pt>
                <c:pt idx="284246">
                  <c:v>32.8369141</c:v>
                </c:pt>
                <c:pt idx="284247">
                  <c:v>75.0732422</c:v>
                </c:pt>
                <c:pt idx="284248">
                  <c:v>102.172852</c:v>
                </c:pt>
                <c:pt idx="284249">
                  <c:v>95.9472656</c:v>
                </c:pt>
                <c:pt idx="284250">
                  <c:v>64.6972656</c:v>
                </c:pt>
                <c:pt idx="284251">
                  <c:v>21.2402344</c:v>
                </c:pt>
                <c:pt idx="284252">
                  <c:v>-31.1279297</c:v>
                </c:pt>
                <c:pt idx="284253">
                  <c:v>-75.9277344</c:v>
                </c:pt>
                <c:pt idx="284254">
                  <c:v>-103.027344</c:v>
                </c:pt>
                <c:pt idx="284255">
                  <c:v>-95.703125</c:v>
                </c:pt>
                <c:pt idx="284256">
                  <c:v>-62.9882812</c:v>
                </c:pt>
                <c:pt idx="284257">
                  <c:v>-22.9492188</c:v>
                </c:pt>
                <c:pt idx="284258">
                  <c:v>29.4189453</c:v>
                </c:pt>
                <c:pt idx="284259">
                  <c:v>70.4345703</c:v>
                </c:pt>
                <c:pt idx="284260">
                  <c:v>97.90039059999998</c:v>
                </c:pt>
                <c:pt idx="284261">
                  <c:v>101.318359</c:v>
                </c:pt>
                <c:pt idx="284262">
                  <c:v>71.8994141</c:v>
                </c:pt>
                <c:pt idx="284263">
                  <c:v>29.4189453</c:v>
                </c:pt>
                <c:pt idx="284264">
                  <c:v>-20.9960938</c:v>
                </c:pt>
                <c:pt idx="284265">
                  <c:v>-64.2089844</c:v>
                </c:pt>
                <c:pt idx="284266">
                  <c:v>-98.87695309999998</c:v>
                </c:pt>
                <c:pt idx="284267">
                  <c:v>-107.543945</c:v>
                </c:pt>
                <c:pt idx="284268">
                  <c:v>-80.9326172</c:v>
                </c:pt>
                <c:pt idx="284269">
                  <c:v>-29.0527344</c:v>
                </c:pt>
                <c:pt idx="284270">
                  <c:v>23.6816406</c:v>
                </c:pt>
                <c:pt idx="284271">
                  <c:v>70.0683594</c:v>
                </c:pt>
                <c:pt idx="284272">
                  <c:v>99.7314453</c:v>
                </c:pt>
                <c:pt idx="284273">
                  <c:v>96.5576172</c:v>
                </c:pt>
                <c:pt idx="284274">
                  <c:v>72.1435547</c:v>
                </c:pt>
                <c:pt idx="284275">
                  <c:v>35.2783203</c:v>
                </c:pt>
                <c:pt idx="284276">
                  <c:v>-23.9257812</c:v>
                </c:pt>
                <c:pt idx="284277">
                  <c:v>-70.1904297</c:v>
                </c:pt>
                <c:pt idx="284278">
                  <c:v>-96.92382809999998</c:v>
                </c:pt>
                <c:pt idx="284279">
                  <c:v>-102.416992</c:v>
                </c:pt>
                <c:pt idx="284280">
                  <c:v>-83.2519531</c:v>
                </c:pt>
                <c:pt idx="284281">
                  <c:v>-39.6728516</c:v>
                </c:pt>
                <c:pt idx="284282">
                  <c:v>15.3808594</c:v>
                </c:pt>
                <c:pt idx="284283">
                  <c:v>55.1757812</c:v>
                </c:pt>
                <c:pt idx="284284">
                  <c:v>93.2617188</c:v>
                </c:pt>
                <c:pt idx="284285">
                  <c:v>95.5810547</c:v>
                </c:pt>
                <c:pt idx="284286">
                  <c:v>81.9091797</c:v>
                </c:pt>
                <c:pt idx="284287">
                  <c:v>43.7011719</c:v>
                </c:pt>
                <c:pt idx="284288">
                  <c:v>-14.5263672</c:v>
                </c:pt>
                <c:pt idx="284289">
                  <c:v>-60.4248047</c:v>
                </c:pt>
                <c:pt idx="284290">
                  <c:v>-90.82031249999996</c:v>
                </c:pt>
                <c:pt idx="284291">
                  <c:v>-99.2431641</c:v>
                </c:pt>
                <c:pt idx="284292">
                  <c:v>-84.8388672</c:v>
                </c:pt>
                <c:pt idx="284293">
                  <c:v>-42.2363281</c:v>
                </c:pt>
                <c:pt idx="284294">
                  <c:v>6.95800781</c:v>
                </c:pt>
                <c:pt idx="284295">
                  <c:v>61.8896484</c:v>
                </c:pt>
                <c:pt idx="284296">
                  <c:v>92.4072266</c:v>
                </c:pt>
                <c:pt idx="284297">
                  <c:v>100.585938</c:v>
                </c:pt>
                <c:pt idx="284298">
                  <c:v>80.9326172</c:v>
                </c:pt>
                <c:pt idx="284299">
                  <c:v>38.0859375</c:v>
                </c:pt>
                <c:pt idx="284300">
                  <c:v>-1.70898438</c:v>
                </c:pt>
                <c:pt idx="284301">
                  <c:v>-50.4150391</c:v>
                </c:pt>
                <c:pt idx="284302">
                  <c:v>-88.5009766</c:v>
                </c:pt>
                <c:pt idx="284303">
                  <c:v>-100.463867</c:v>
                </c:pt>
                <c:pt idx="284304">
                  <c:v>-81.29882809999998</c:v>
                </c:pt>
                <c:pt idx="284305">
                  <c:v>-47.3632812</c:v>
                </c:pt>
                <c:pt idx="284306">
                  <c:v>-5.615234379999995</c:v>
                </c:pt>
                <c:pt idx="284307">
                  <c:v>49.6826172</c:v>
                </c:pt>
                <c:pt idx="284308">
                  <c:v>84.22851559999998</c:v>
                </c:pt>
                <c:pt idx="284309">
                  <c:v>103.027344</c:v>
                </c:pt>
                <c:pt idx="284310">
                  <c:v>97.4121094</c:v>
                </c:pt>
                <c:pt idx="284311">
                  <c:v>53.5888672</c:v>
                </c:pt>
                <c:pt idx="284312">
                  <c:v>1.09863281</c:v>
                </c:pt>
                <c:pt idx="284313">
                  <c:v>-46.0205078</c:v>
                </c:pt>
                <c:pt idx="284314">
                  <c:v>-87.7685547</c:v>
                </c:pt>
                <c:pt idx="284315">
                  <c:v>-102.783203</c:v>
                </c:pt>
                <c:pt idx="284316">
                  <c:v>-93.01757809999998</c:v>
                </c:pt>
                <c:pt idx="284317">
                  <c:v>-58.2275391</c:v>
                </c:pt>
                <c:pt idx="284318">
                  <c:v>-4.394531249999993</c:v>
                </c:pt>
                <c:pt idx="284319">
                  <c:v>47.4853516</c:v>
                </c:pt>
                <c:pt idx="284320">
                  <c:v>83.4960938</c:v>
                </c:pt>
                <c:pt idx="284321">
                  <c:v>102.416992</c:v>
                </c:pt>
                <c:pt idx="284322">
                  <c:v>91.0644531</c:v>
                </c:pt>
                <c:pt idx="284323">
                  <c:v>60.7910156</c:v>
                </c:pt>
                <c:pt idx="284324">
                  <c:v>9.277343749999998</c:v>
                </c:pt>
                <c:pt idx="284325">
                  <c:v>-41.8701172</c:v>
                </c:pt>
                <c:pt idx="284326">
                  <c:v>-83.4960938</c:v>
                </c:pt>
                <c:pt idx="284327">
                  <c:v>-95.2148438</c:v>
                </c:pt>
                <c:pt idx="284328">
                  <c:v>-98.63281249999996</c:v>
                </c:pt>
                <c:pt idx="284329">
                  <c:v>-66.1621094</c:v>
                </c:pt>
                <c:pt idx="284330">
                  <c:v>-11.71875</c:v>
                </c:pt>
                <c:pt idx="284331">
                  <c:v>43.5791016</c:v>
                </c:pt>
                <c:pt idx="284332">
                  <c:v>77.63671879999995</c:v>
                </c:pt>
                <c:pt idx="284333">
                  <c:v>103.149414</c:v>
                </c:pt>
                <c:pt idx="284334">
                  <c:v>91.3085938</c:v>
                </c:pt>
                <c:pt idx="284335">
                  <c:v>63.7207031</c:v>
                </c:pt>
                <c:pt idx="284336">
                  <c:v>18.4326172</c:v>
                </c:pt>
                <c:pt idx="284337">
                  <c:v>-31.8603516</c:v>
                </c:pt>
                <c:pt idx="284338">
                  <c:v>-75.8056641</c:v>
                </c:pt>
                <c:pt idx="284339">
                  <c:v>-98.87695309999998</c:v>
                </c:pt>
                <c:pt idx="284340">
                  <c:v>-97.5341797</c:v>
                </c:pt>
                <c:pt idx="284341">
                  <c:v>-65.55175779999998</c:v>
                </c:pt>
                <c:pt idx="284342">
                  <c:v>-19.0429688</c:v>
                </c:pt>
                <c:pt idx="284343">
                  <c:v>35.15625</c:v>
                </c:pt>
                <c:pt idx="284344">
                  <c:v>74.7070312</c:v>
                </c:pt>
                <c:pt idx="284345">
                  <c:v>98.0224609</c:v>
                </c:pt>
                <c:pt idx="284346">
                  <c:v>92.1630859</c:v>
                </c:pt>
                <c:pt idx="284347">
                  <c:v>67.13867190000001</c:v>
                </c:pt>
                <c:pt idx="284348">
                  <c:v>26.2451172</c:v>
                </c:pt>
                <c:pt idx="284349">
                  <c:v>-32.2265625</c:v>
                </c:pt>
                <c:pt idx="284350">
                  <c:v>-71.8994141</c:v>
                </c:pt>
                <c:pt idx="284351">
                  <c:v>-98.0224609</c:v>
                </c:pt>
                <c:pt idx="284352">
                  <c:v>-95.703125</c:v>
                </c:pt>
                <c:pt idx="284353">
                  <c:v>-71.1669922</c:v>
                </c:pt>
                <c:pt idx="284354">
                  <c:v>-22.0947266</c:v>
                </c:pt>
                <c:pt idx="284355">
                  <c:v>38.9404297</c:v>
                </c:pt>
                <c:pt idx="284356">
                  <c:v>79.5898438</c:v>
                </c:pt>
                <c:pt idx="284357">
                  <c:v>97.1679688</c:v>
                </c:pt>
                <c:pt idx="284358">
                  <c:v>101.68457</c:v>
                </c:pt>
                <c:pt idx="284359">
                  <c:v>70.67871089999993</c:v>
                </c:pt>
                <c:pt idx="284360">
                  <c:v>29.1748047</c:v>
                </c:pt>
                <c:pt idx="284361">
                  <c:v>-20.9960938</c:v>
                </c:pt>
                <c:pt idx="284362">
                  <c:v>-73.48632809999998</c:v>
                </c:pt>
                <c:pt idx="284363">
                  <c:v>-103.271484</c:v>
                </c:pt>
                <c:pt idx="284364">
                  <c:v>-97.1679688</c:v>
                </c:pt>
                <c:pt idx="284365">
                  <c:v>-70.0683594</c:v>
                </c:pt>
                <c:pt idx="284366">
                  <c:v>-28.9306641</c:v>
                </c:pt>
                <c:pt idx="284367">
                  <c:v>15.9912109</c:v>
                </c:pt>
                <c:pt idx="284368">
                  <c:v>70.4345703</c:v>
                </c:pt>
                <c:pt idx="284369">
                  <c:v>98.2666016</c:v>
                </c:pt>
                <c:pt idx="284370">
                  <c:v>102.294922</c:v>
                </c:pt>
                <c:pt idx="284371">
                  <c:v>75.19531249999996</c:v>
                </c:pt>
                <c:pt idx="284372">
                  <c:v>29.4189453</c:v>
                </c:pt>
                <c:pt idx="284373">
                  <c:v>-11.4746094</c:v>
                </c:pt>
                <c:pt idx="284374">
                  <c:v>-60.18066409999999</c:v>
                </c:pt>
                <c:pt idx="284375">
                  <c:v>-94.3603516</c:v>
                </c:pt>
                <c:pt idx="284376">
                  <c:v>-97.90039059999998</c:v>
                </c:pt>
                <c:pt idx="284377">
                  <c:v>-74.3408203</c:v>
                </c:pt>
                <c:pt idx="284378">
                  <c:v>-48.0957031</c:v>
                </c:pt>
                <c:pt idx="284379">
                  <c:v>1.46484375</c:v>
                </c:pt>
                <c:pt idx="284380">
                  <c:v>60.0585938</c:v>
                </c:pt>
                <c:pt idx="284381">
                  <c:v>93.5058594</c:v>
                </c:pt>
                <c:pt idx="284382">
                  <c:v>97.90039059999998</c:v>
                </c:pt>
                <c:pt idx="284383">
                  <c:v>82.27539059999994</c:v>
                </c:pt>
                <c:pt idx="284384">
                  <c:v>44.0673828</c:v>
                </c:pt>
                <c:pt idx="284385">
                  <c:v>-3.05175781</c:v>
                </c:pt>
                <c:pt idx="284386">
                  <c:v>-51.2695312</c:v>
                </c:pt>
                <c:pt idx="284387">
                  <c:v>-92.6513672</c:v>
                </c:pt>
                <c:pt idx="284388">
                  <c:v>-105.102539</c:v>
                </c:pt>
                <c:pt idx="284389">
                  <c:v>-82.15332029999998</c:v>
                </c:pt>
                <c:pt idx="284390">
                  <c:v>-45.7763672</c:v>
                </c:pt>
                <c:pt idx="284391">
                  <c:v>5.49316406</c:v>
                </c:pt>
                <c:pt idx="284392">
                  <c:v>56.5185547</c:v>
                </c:pt>
                <c:pt idx="284393">
                  <c:v>89.7216797</c:v>
                </c:pt>
                <c:pt idx="284394">
                  <c:v>95.5810547</c:v>
                </c:pt>
                <c:pt idx="284395">
                  <c:v>79.5898438</c:v>
                </c:pt>
                <c:pt idx="284396">
                  <c:v>47.4853516</c:v>
                </c:pt>
                <c:pt idx="284397">
                  <c:v>-5.24902344</c:v>
                </c:pt>
                <c:pt idx="284398">
                  <c:v>-51.39160159999999</c:v>
                </c:pt>
                <c:pt idx="284399">
                  <c:v>-89.5996094</c:v>
                </c:pt>
                <c:pt idx="284400">
                  <c:v>-102.416992</c:v>
                </c:pt>
                <c:pt idx="284401">
                  <c:v>-86.5478516</c:v>
                </c:pt>
                <c:pt idx="284402">
                  <c:v>-46.5087891</c:v>
                </c:pt>
                <c:pt idx="284403">
                  <c:v>7.324218749999996</c:v>
                </c:pt>
                <c:pt idx="284404">
                  <c:v>52.1240234</c:v>
                </c:pt>
                <c:pt idx="284405">
                  <c:v>87.03613279999998</c:v>
                </c:pt>
                <c:pt idx="284406">
                  <c:v>106.933594</c:v>
                </c:pt>
                <c:pt idx="284407">
                  <c:v>82.6416016</c:v>
                </c:pt>
                <c:pt idx="284408">
                  <c:v>52.8564453</c:v>
                </c:pt>
                <c:pt idx="284409">
                  <c:v>2.44140625</c:v>
                </c:pt>
                <c:pt idx="284410">
                  <c:v>-51.0253906</c:v>
                </c:pt>
                <c:pt idx="284411">
                  <c:v>-86.9140625</c:v>
                </c:pt>
                <c:pt idx="284412">
                  <c:v>-95.5810547</c:v>
                </c:pt>
                <c:pt idx="284413">
                  <c:v>-88.9892578</c:v>
                </c:pt>
                <c:pt idx="284414">
                  <c:v>-59.4482422</c:v>
                </c:pt>
                <c:pt idx="284415">
                  <c:v>-9.88769531</c:v>
                </c:pt>
                <c:pt idx="284416">
                  <c:v>43.0908203</c:v>
                </c:pt>
                <c:pt idx="284417">
                  <c:v>81.7871094</c:v>
                </c:pt>
                <c:pt idx="284418">
                  <c:v>99.1210938</c:v>
                </c:pt>
                <c:pt idx="284419">
                  <c:v>93.5058594</c:v>
                </c:pt>
                <c:pt idx="284420">
                  <c:v>56.88476559999999</c:v>
                </c:pt>
                <c:pt idx="284421">
                  <c:v>9.88769531</c:v>
                </c:pt>
                <c:pt idx="284422">
                  <c:v>-41.3818359</c:v>
                </c:pt>
                <c:pt idx="284423">
                  <c:v>-83.8623047</c:v>
                </c:pt>
                <c:pt idx="284424">
                  <c:v>-103.027344</c:v>
                </c:pt>
                <c:pt idx="284425">
                  <c:v>-92.77343749999996</c:v>
                </c:pt>
                <c:pt idx="284426">
                  <c:v>-60.3027344</c:v>
                </c:pt>
                <c:pt idx="284427">
                  <c:v>-7.812499999999997</c:v>
                </c:pt>
                <c:pt idx="284428">
                  <c:v>37.3535156</c:v>
                </c:pt>
                <c:pt idx="284429">
                  <c:v>76.4160156</c:v>
                </c:pt>
                <c:pt idx="284430">
                  <c:v>94.3603516</c:v>
                </c:pt>
                <c:pt idx="284431">
                  <c:v>93.87207029999993</c:v>
                </c:pt>
                <c:pt idx="284432">
                  <c:v>63.2324219</c:v>
                </c:pt>
                <c:pt idx="284433">
                  <c:v>11.1083984</c:v>
                </c:pt>
                <c:pt idx="284434">
                  <c:v>-35.8886719</c:v>
                </c:pt>
                <c:pt idx="284435">
                  <c:v>-78.7353516</c:v>
                </c:pt>
                <c:pt idx="284436">
                  <c:v>-101.68457</c:v>
                </c:pt>
                <c:pt idx="284437">
                  <c:v>-98.87695309999998</c:v>
                </c:pt>
                <c:pt idx="284438">
                  <c:v>-68.8476562</c:v>
                </c:pt>
                <c:pt idx="284439">
                  <c:v>-24.0478516</c:v>
                </c:pt>
                <c:pt idx="284440">
                  <c:v>27.9541016</c:v>
                </c:pt>
                <c:pt idx="284441">
                  <c:v>75.8056641</c:v>
                </c:pt>
                <c:pt idx="284442">
                  <c:v>100.097656</c:v>
                </c:pt>
                <c:pt idx="284443">
                  <c:v>89.9658203</c:v>
                </c:pt>
                <c:pt idx="284444">
                  <c:v>67.8710938</c:v>
                </c:pt>
                <c:pt idx="284445">
                  <c:v>27.7099609</c:v>
                </c:pt>
                <c:pt idx="284446">
                  <c:v>-25.390625</c:v>
                </c:pt>
                <c:pt idx="284447">
                  <c:v>-72.9980469</c:v>
                </c:pt>
                <c:pt idx="284448">
                  <c:v>-101.44043</c:v>
                </c:pt>
                <c:pt idx="284449">
                  <c:v>-102.172852</c:v>
                </c:pt>
                <c:pt idx="284450">
                  <c:v>-74.9511719</c:v>
                </c:pt>
                <c:pt idx="284451">
                  <c:v>-26.0009766</c:v>
                </c:pt>
                <c:pt idx="284452">
                  <c:v>24.0478516</c:v>
                </c:pt>
                <c:pt idx="284453">
                  <c:v>73.60839839999993</c:v>
                </c:pt>
                <c:pt idx="284454">
                  <c:v>103.881836</c:v>
                </c:pt>
                <c:pt idx="284455">
                  <c:v>105.102539</c:v>
                </c:pt>
                <c:pt idx="284456">
                  <c:v>74.5849609</c:v>
                </c:pt>
                <c:pt idx="284457">
                  <c:v>32.1044922</c:v>
                </c:pt>
                <c:pt idx="284458">
                  <c:v>-25.0244141</c:v>
                </c:pt>
                <c:pt idx="284459">
                  <c:v>-71.1669922</c:v>
                </c:pt>
                <c:pt idx="284460">
                  <c:v>-91.9189453</c:v>
                </c:pt>
                <c:pt idx="284461">
                  <c:v>-98.2666016</c:v>
                </c:pt>
                <c:pt idx="284462">
                  <c:v>-78.36914059999998</c:v>
                </c:pt>
                <c:pt idx="284463">
                  <c:v>-28.0761719</c:v>
                </c:pt>
                <c:pt idx="284464">
                  <c:v>20.2636719</c:v>
                </c:pt>
                <c:pt idx="284465">
                  <c:v>64.9414062</c:v>
                </c:pt>
                <c:pt idx="284466">
                  <c:v>93.75</c:v>
                </c:pt>
                <c:pt idx="284467">
                  <c:v>97.1679688</c:v>
                </c:pt>
                <c:pt idx="284468">
                  <c:v>77.63671879999995</c:v>
                </c:pt>
                <c:pt idx="284469">
                  <c:v>38.9404297</c:v>
                </c:pt>
                <c:pt idx="284470">
                  <c:v>-15.7470703</c:v>
                </c:pt>
                <c:pt idx="284471">
                  <c:v>-60.546875</c:v>
                </c:pt>
                <c:pt idx="284472">
                  <c:v>-93.87207029999993</c:v>
                </c:pt>
                <c:pt idx="284473">
                  <c:v>-98.75488279999998</c:v>
                </c:pt>
                <c:pt idx="284474">
                  <c:v>-81.66503909999996</c:v>
                </c:pt>
                <c:pt idx="284475">
                  <c:v>-41.015625</c:v>
                </c:pt>
                <c:pt idx="284476">
                  <c:v>5.859375</c:v>
                </c:pt>
                <c:pt idx="284477">
                  <c:v>56.640625</c:v>
                </c:pt>
                <c:pt idx="284478">
                  <c:v>88.37890619999993</c:v>
                </c:pt>
                <c:pt idx="284479">
                  <c:v>95.4589844</c:v>
                </c:pt>
                <c:pt idx="284480">
                  <c:v>82.88574219999992</c:v>
                </c:pt>
                <c:pt idx="284481">
                  <c:v>44.921875</c:v>
                </c:pt>
                <c:pt idx="284482">
                  <c:v>-9.88769531</c:v>
                </c:pt>
                <c:pt idx="284483">
                  <c:v>-59.3261719</c:v>
                </c:pt>
                <c:pt idx="284484">
                  <c:v>-90.6982422</c:v>
                </c:pt>
                <c:pt idx="284485">
                  <c:v>-104.614258</c:v>
                </c:pt>
                <c:pt idx="284486">
                  <c:v>-85.5712891</c:v>
                </c:pt>
                <c:pt idx="284487">
                  <c:v>-45.7763672</c:v>
                </c:pt>
                <c:pt idx="284488">
                  <c:v>2.68554688</c:v>
                </c:pt>
                <c:pt idx="284489">
                  <c:v>57.9833984</c:v>
                </c:pt>
                <c:pt idx="284490">
                  <c:v>90.82031249999996</c:v>
                </c:pt>
                <c:pt idx="284491">
                  <c:v>98.75488279999998</c:v>
                </c:pt>
                <c:pt idx="284492">
                  <c:v>89.4775391</c:v>
                </c:pt>
                <c:pt idx="284493">
                  <c:v>53.9550781</c:v>
                </c:pt>
                <c:pt idx="284494">
                  <c:v>-4.76074219</c:v>
                </c:pt>
                <c:pt idx="284495">
                  <c:v>-55.6640625</c:v>
                </c:pt>
                <c:pt idx="284496">
                  <c:v>-89.35546879999995</c:v>
                </c:pt>
                <c:pt idx="284497">
                  <c:v>-98.87695309999998</c:v>
                </c:pt>
                <c:pt idx="284498">
                  <c:v>-84.7167969</c:v>
                </c:pt>
                <c:pt idx="284499">
                  <c:v>-52.4902344</c:v>
                </c:pt>
                <c:pt idx="284500">
                  <c:v>-1.58691406</c:v>
                </c:pt>
                <c:pt idx="284501">
                  <c:v>53.34472659999999</c:v>
                </c:pt>
                <c:pt idx="284502">
                  <c:v>84.8388672</c:v>
                </c:pt>
                <c:pt idx="284503">
                  <c:v>104.003906</c:v>
                </c:pt>
                <c:pt idx="284504">
                  <c:v>93.87207029999993</c:v>
                </c:pt>
                <c:pt idx="284505">
                  <c:v>59.6923828</c:v>
                </c:pt>
                <c:pt idx="284506">
                  <c:v>4.02832031</c:v>
                </c:pt>
                <c:pt idx="284507">
                  <c:v>-46.7529297</c:v>
                </c:pt>
                <c:pt idx="284508">
                  <c:v>-81.9091797</c:v>
                </c:pt>
                <c:pt idx="284509">
                  <c:v>-94.6044922</c:v>
                </c:pt>
                <c:pt idx="284510">
                  <c:v>-94.6044922</c:v>
                </c:pt>
                <c:pt idx="284511">
                  <c:v>-58.1054688</c:v>
                </c:pt>
                <c:pt idx="284512">
                  <c:v>-7.56835938</c:v>
                </c:pt>
                <c:pt idx="284513">
                  <c:v>44.1894531</c:v>
                </c:pt>
                <c:pt idx="284514">
                  <c:v>83.7402344</c:v>
                </c:pt>
                <c:pt idx="284515">
                  <c:v>103.881836</c:v>
                </c:pt>
                <c:pt idx="284516">
                  <c:v>94.4824219</c:v>
                </c:pt>
                <c:pt idx="284517">
                  <c:v>61.4013672</c:v>
                </c:pt>
                <c:pt idx="284518">
                  <c:v>13.0615234</c:v>
                </c:pt>
                <c:pt idx="284519">
                  <c:v>-40.0390625</c:v>
                </c:pt>
                <c:pt idx="284520">
                  <c:v>-76.7822266</c:v>
                </c:pt>
                <c:pt idx="284521">
                  <c:v>-90.6982422</c:v>
                </c:pt>
                <c:pt idx="284522">
                  <c:v>-94.84863279999998</c:v>
                </c:pt>
                <c:pt idx="284523">
                  <c:v>-65.0634766</c:v>
                </c:pt>
                <c:pt idx="284524">
                  <c:v>-17.7001953</c:v>
                </c:pt>
                <c:pt idx="284525">
                  <c:v>29.5410156</c:v>
                </c:pt>
                <c:pt idx="284526">
                  <c:v>78.9794922</c:v>
                </c:pt>
                <c:pt idx="284527">
                  <c:v>96.4355469</c:v>
                </c:pt>
                <c:pt idx="284528">
                  <c:v>90.57617190000001</c:v>
                </c:pt>
                <c:pt idx="284529">
                  <c:v>62.6220703</c:v>
                </c:pt>
                <c:pt idx="284530">
                  <c:v>17.0898438</c:v>
                </c:pt>
                <c:pt idx="284531">
                  <c:v>-30.5175781</c:v>
                </c:pt>
                <c:pt idx="284532">
                  <c:v>-71.8994141</c:v>
                </c:pt>
                <c:pt idx="284533">
                  <c:v>-102.783203</c:v>
                </c:pt>
                <c:pt idx="284534">
                  <c:v>-103.271484</c:v>
                </c:pt>
                <c:pt idx="284535">
                  <c:v>-69.2138672</c:v>
                </c:pt>
                <c:pt idx="284536">
                  <c:v>-20.0195312</c:v>
                </c:pt>
                <c:pt idx="284537">
                  <c:v>28.5644531</c:v>
                </c:pt>
                <c:pt idx="284538">
                  <c:v>75.9277344</c:v>
                </c:pt>
                <c:pt idx="284539">
                  <c:v>94.1162109</c:v>
                </c:pt>
                <c:pt idx="284540">
                  <c:v>96.67968749999996</c:v>
                </c:pt>
                <c:pt idx="284541">
                  <c:v>73.48632809999998</c:v>
                </c:pt>
                <c:pt idx="284542">
                  <c:v>27.4658203</c:v>
                </c:pt>
                <c:pt idx="284543">
                  <c:v>-26.7333984</c:v>
                </c:pt>
                <c:pt idx="284544">
                  <c:v>-70.0683594</c:v>
                </c:pt>
                <c:pt idx="284545">
                  <c:v>-99.85351559999998</c:v>
                </c:pt>
                <c:pt idx="284546">
                  <c:v>-96.92382809999998</c:v>
                </c:pt>
                <c:pt idx="284547">
                  <c:v>-71.1669922</c:v>
                </c:pt>
                <c:pt idx="284548">
                  <c:v>-31.7382812</c:v>
                </c:pt>
                <c:pt idx="284549">
                  <c:v>17.8222656</c:v>
                </c:pt>
                <c:pt idx="284550">
                  <c:v>68.1152344</c:v>
                </c:pt>
                <c:pt idx="284551">
                  <c:v>99.3652344</c:v>
                </c:pt>
                <c:pt idx="284552">
                  <c:v>97.65625</c:v>
                </c:pt>
                <c:pt idx="284553">
                  <c:v>71.4111328</c:v>
                </c:pt>
                <c:pt idx="284554">
                  <c:v>32.4707031</c:v>
                </c:pt>
                <c:pt idx="284555">
                  <c:v>-17.2119141</c:v>
                </c:pt>
                <c:pt idx="284556">
                  <c:v>-61.5234375</c:v>
                </c:pt>
                <c:pt idx="284557">
                  <c:v>-96.0693359</c:v>
                </c:pt>
                <c:pt idx="284558">
                  <c:v>-100.097656</c:v>
                </c:pt>
                <c:pt idx="284559">
                  <c:v>-79.4677734</c:v>
                </c:pt>
                <c:pt idx="284560">
                  <c:v>-36.1328125</c:v>
                </c:pt>
                <c:pt idx="284561">
                  <c:v>19.8974609</c:v>
                </c:pt>
                <c:pt idx="284562">
                  <c:v>69.45800779999998</c:v>
                </c:pt>
                <c:pt idx="284563">
                  <c:v>95.3369141</c:v>
                </c:pt>
                <c:pt idx="284564">
                  <c:v>95.4589844</c:v>
                </c:pt>
                <c:pt idx="284565">
                  <c:v>83.7402344</c:v>
                </c:pt>
                <c:pt idx="284566">
                  <c:v>40.2832031</c:v>
                </c:pt>
                <c:pt idx="284567">
                  <c:v>-9.52148438</c:v>
                </c:pt>
                <c:pt idx="284568">
                  <c:v>-54.32128909999999</c:v>
                </c:pt>
                <c:pt idx="284569">
                  <c:v>-89.4775391</c:v>
                </c:pt>
                <c:pt idx="284570">
                  <c:v>-107.910156</c:v>
                </c:pt>
                <c:pt idx="284571">
                  <c:v>-79.8339844</c:v>
                </c:pt>
                <c:pt idx="284572">
                  <c:v>-37.9638672</c:v>
                </c:pt>
                <c:pt idx="284573">
                  <c:v>5.49316406</c:v>
                </c:pt>
                <c:pt idx="284574">
                  <c:v>54.6875</c:v>
                </c:pt>
                <c:pt idx="284575">
                  <c:v>88.8671875</c:v>
                </c:pt>
                <c:pt idx="284576">
                  <c:v>99.85351559999998</c:v>
                </c:pt>
                <c:pt idx="284577">
                  <c:v>84.10644529999998</c:v>
                </c:pt>
                <c:pt idx="284578">
                  <c:v>53.7109375</c:v>
                </c:pt>
                <c:pt idx="284579">
                  <c:v>-4.27246094</c:v>
                </c:pt>
                <c:pt idx="284580">
                  <c:v>-53.2226562</c:v>
                </c:pt>
                <c:pt idx="284581">
                  <c:v>-86.9140625</c:v>
                </c:pt>
                <c:pt idx="284582">
                  <c:v>-102.294922</c:v>
                </c:pt>
                <c:pt idx="284583">
                  <c:v>-84.5947266</c:v>
                </c:pt>
                <c:pt idx="284584">
                  <c:v>-50.2929688</c:v>
                </c:pt>
                <c:pt idx="284585">
                  <c:v>2.07519531</c:v>
                </c:pt>
                <c:pt idx="284586">
                  <c:v>49.80468749999996</c:v>
                </c:pt>
                <c:pt idx="284587">
                  <c:v>84.5947266</c:v>
                </c:pt>
                <c:pt idx="284588">
                  <c:v>94.6044922</c:v>
                </c:pt>
                <c:pt idx="284589">
                  <c:v>92.6513672</c:v>
                </c:pt>
                <c:pt idx="284590">
                  <c:v>56.3964844</c:v>
                </c:pt>
                <c:pt idx="284591">
                  <c:v>6.46972656</c:v>
                </c:pt>
                <c:pt idx="284592">
                  <c:v>-44.55566409999999</c:v>
                </c:pt>
                <c:pt idx="284593">
                  <c:v>-87.4023438</c:v>
                </c:pt>
                <c:pt idx="284594">
                  <c:v>-102.050781</c:v>
                </c:pt>
                <c:pt idx="284595">
                  <c:v>-88.5009766</c:v>
                </c:pt>
                <c:pt idx="284596">
                  <c:v>-55.4199219</c:v>
                </c:pt>
                <c:pt idx="284597">
                  <c:v>-6.347656249999996</c:v>
                </c:pt>
                <c:pt idx="284598">
                  <c:v>46.0205078</c:v>
                </c:pt>
                <c:pt idx="284599">
                  <c:v>83.3740234</c:v>
                </c:pt>
                <c:pt idx="284600">
                  <c:v>97.0458984</c:v>
                </c:pt>
                <c:pt idx="284601">
                  <c:v>93.38378909999996</c:v>
                </c:pt>
                <c:pt idx="284602">
                  <c:v>62.2558594</c:v>
                </c:pt>
                <c:pt idx="284603">
                  <c:v>4.27246094</c:v>
                </c:pt>
                <c:pt idx="284604">
                  <c:v>-48.5839844</c:v>
                </c:pt>
                <c:pt idx="284605">
                  <c:v>-86.3037109</c:v>
                </c:pt>
                <c:pt idx="284606">
                  <c:v>-103.149414</c:v>
                </c:pt>
                <c:pt idx="284607">
                  <c:v>-91.9189453</c:v>
                </c:pt>
                <c:pt idx="284608">
                  <c:v>-69.7021484</c:v>
                </c:pt>
                <c:pt idx="284609">
                  <c:v>-21.2402344</c:v>
                </c:pt>
                <c:pt idx="284610">
                  <c:v>37.4755859</c:v>
                </c:pt>
                <c:pt idx="284611">
                  <c:v>78.9794922</c:v>
                </c:pt>
                <c:pt idx="284612">
                  <c:v>100.952148</c:v>
                </c:pt>
                <c:pt idx="284613">
                  <c:v>97.90039059999998</c:v>
                </c:pt>
                <c:pt idx="284614">
                  <c:v>58.1054688</c:v>
                </c:pt>
                <c:pt idx="284615">
                  <c:v>15.2587891</c:v>
                </c:pt>
                <c:pt idx="284616">
                  <c:v>-36.0107422</c:v>
                </c:pt>
                <c:pt idx="284617">
                  <c:v>-77.75878909999996</c:v>
                </c:pt>
                <c:pt idx="284618">
                  <c:v>-95.82519529999998</c:v>
                </c:pt>
                <c:pt idx="284619">
                  <c:v>-94.7265625</c:v>
                </c:pt>
                <c:pt idx="284620">
                  <c:v>-62.9882812</c:v>
                </c:pt>
                <c:pt idx="284621">
                  <c:v>-14.8925781</c:v>
                </c:pt>
                <c:pt idx="284622">
                  <c:v>38.9404297</c:v>
                </c:pt>
                <c:pt idx="284623">
                  <c:v>82.7636719</c:v>
                </c:pt>
                <c:pt idx="284624">
                  <c:v>101.196289</c:v>
                </c:pt>
                <c:pt idx="284625">
                  <c:v>95.2148438</c:v>
                </c:pt>
                <c:pt idx="284626">
                  <c:v>63.9648438</c:v>
                </c:pt>
                <c:pt idx="284627">
                  <c:v>29.296875</c:v>
                </c:pt>
                <c:pt idx="284628">
                  <c:v>-27.4658203</c:v>
                </c:pt>
                <c:pt idx="284629">
                  <c:v>-73.1201172</c:v>
                </c:pt>
                <c:pt idx="284630">
                  <c:v>-99.7314453</c:v>
                </c:pt>
                <c:pt idx="284631">
                  <c:v>-95.0927734</c:v>
                </c:pt>
                <c:pt idx="284632">
                  <c:v>-69.7021484</c:v>
                </c:pt>
                <c:pt idx="284633">
                  <c:v>-26.6113281</c:v>
                </c:pt>
                <c:pt idx="284634">
                  <c:v>26.4892578</c:v>
                </c:pt>
                <c:pt idx="284635">
                  <c:v>74.46289059999998</c:v>
                </c:pt>
                <c:pt idx="284636">
                  <c:v>99.3652344</c:v>
                </c:pt>
                <c:pt idx="284637">
                  <c:v>100.952148</c:v>
                </c:pt>
                <c:pt idx="284638">
                  <c:v>71.5332031</c:v>
                </c:pt>
                <c:pt idx="284639">
                  <c:v>26.4892578</c:v>
                </c:pt>
                <c:pt idx="284640">
                  <c:v>-27.34375</c:v>
                </c:pt>
                <c:pt idx="284641">
                  <c:v>-76.17187499999996</c:v>
                </c:pt>
                <c:pt idx="284642">
                  <c:v>-94.3603516</c:v>
                </c:pt>
                <c:pt idx="284643">
                  <c:v>-95.82519529999998</c:v>
                </c:pt>
                <c:pt idx="284644">
                  <c:v>-77.75878909999996</c:v>
                </c:pt>
                <c:pt idx="284645">
                  <c:v>-33.6914062</c:v>
                </c:pt>
                <c:pt idx="284646">
                  <c:v>18.0664062</c:v>
                </c:pt>
                <c:pt idx="284647">
                  <c:v>68.4814453</c:v>
                </c:pt>
                <c:pt idx="284648">
                  <c:v>92.5292969</c:v>
                </c:pt>
                <c:pt idx="284649">
                  <c:v>97.5341797</c:v>
                </c:pt>
                <c:pt idx="284650">
                  <c:v>74.5849609</c:v>
                </c:pt>
                <c:pt idx="284651">
                  <c:v>41.015625</c:v>
                </c:pt>
                <c:pt idx="284652">
                  <c:v>-14.4042969</c:v>
                </c:pt>
                <c:pt idx="284653">
                  <c:v>-69.33593749999996</c:v>
                </c:pt>
                <c:pt idx="284654">
                  <c:v>-93.9941406</c:v>
                </c:pt>
                <c:pt idx="284655">
                  <c:v>-97.1679688</c:v>
                </c:pt>
                <c:pt idx="284656">
                  <c:v>-74.3408203</c:v>
                </c:pt>
                <c:pt idx="284657">
                  <c:v>-35.5224609</c:v>
                </c:pt>
                <c:pt idx="284658">
                  <c:v>19.8974609</c:v>
                </c:pt>
                <c:pt idx="284659">
                  <c:v>59.5703125</c:v>
                </c:pt>
                <c:pt idx="284660">
                  <c:v>90.6982422</c:v>
                </c:pt>
                <c:pt idx="284661">
                  <c:v>104.125977</c:v>
                </c:pt>
                <c:pt idx="284662">
                  <c:v>80.4443359</c:v>
                </c:pt>
                <c:pt idx="284663">
                  <c:v>38.9404297</c:v>
                </c:pt>
                <c:pt idx="284664">
                  <c:v>-12.4511719</c:v>
                </c:pt>
                <c:pt idx="284665">
                  <c:v>-60.7910156</c:v>
                </c:pt>
                <c:pt idx="284666">
                  <c:v>-92.1630859</c:v>
                </c:pt>
                <c:pt idx="284667">
                  <c:v>-100.341797</c:v>
                </c:pt>
                <c:pt idx="284668">
                  <c:v>-86.05957029999998</c:v>
                </c:pt>
                <c:pt idx="284669">
                  <c:v>-40.1611328</c:v>
                </c:pt>
                <c:pt idx="284670">
                  <c:v>8.178710939999998</c:v>
                </c:pt>
                <c:pt idx="284671">
                  <c:v>55.4199219</c:v>
                </c:pt>
                <c:pt idx="284672">
                  <c:v>90.57617190000001</c:v>
                </c:pt>
                <c:pt idx="284673">
                  <c:v>101.196289</c:v>
                </c:pt>
                <c:pt idx="284674">
                  <c:v>83.4960938</c:v>
                </c:pt>
                <c:pt idx="284675">
                  <c:v>48.9501953</c:v>
                </c:pt>
                <c:pt idx="284676">
                  <c:v>-2.44140625</c:v>
                </c:pt>
                <c:pt idx="284677">
                  <c:v>-54.0771484</c:v>
                </c:pt>
                <c:pt idx="284678">
                  <c:v>-89.7216797</c:v>
                </c:pt>
                <c:pt idx="284679">
                  <c:v>-105.34668</c:v>
                </c:pt>
                <c:pt idx="284680">
                  <c:v>-82.6416016</c:v>
                </c:pt>
                <c:pt idx="284681">
                  <c:v>-44.1894531</c:v>
                </c:pt>
                <c:pt idx="284682">
                  <c:v>-0.122070312</c:v>
                </c:pt>
                <c:pt idx="284683">
                  <c:v>47.2412109</c:v>
                </c:pt>
                <c:pt idx="284684">
                  <c:v>90.6982422</c:v>
                </c:pt>
                <c:pt idx="284685">
                  <c:v>102.294922</c:v>
                </c:pt>
                <c:pt idx="284686">
                  <c:v>82.88574219999992</c:v>
                </c:pt>
                <c:pt idx="284687">
                  <c:v>56.2744141</c:v>
                </c:pt>
                <c:pt idx="284688">
                  <c:v>3.17382812</c:v>
                </c:pt>
                <c:pt idx="284689">
                  <c:v>-44.0673828</c:v>
                </c:pt>
                <c:pt idx="284690">
                  <c:v>-88.62304690000001</c:v>
                </c:pt>
                <c:pt idx="284691">
                  <c:v>-103.637695</c:v>
                </c:pt>
                <c:pt idx="284692">
                  <c:v>-84.9609375</c:v>
                </c:pt>
                <c:pt idx="284693">
                  <c:v>-52.6123047</c:v>
                </c:pt>
                <c:pt idx="284694">
                  <c:v>-2.19726562</c:v>
                </c:pt>
                <c:pt idx="284695">
                  <c:v>47.85156249999999</c:v>
                </c:pt>
                <c:pt idx="284696">
                  <c:v>85.4492188</c:v>
                </c:pt>
                <c:pt idx="284697">
                  <c:v>101.928711</c:v>
                </c:pt>
                <c:pt idx="284698">
                  <c:v>87.5244141</c:v>
                </c:pt>
                <c:pt idx="284699">
                  <c:v>55.0537109</c:v>
                </c:pt>
                <c:pt idx="284700">
                  <c:v>7.20214844</c:v>
                </c:pt>
                <c:pt idx="284701">
                  <c:v>-38.9404297</c:v>
                </c:pt>
                <c:pt idx="284702">
                  <c:v>-84.9609375</c:v>
                </c:pt>
                <c:pt idx="284703">
                  <c:v>-101.196289</c:v>
                </c:pt>
                <c:pt idx="284704">
                  <c:v>-88.13476559999998</c:v>
                </c:pt>
                <c:pt idx="284705">
                  <c:v>-61.2792969</c:v>
                </c:pt>
                <c:pt idx="284706">
                  <c:v>-13.7939453</c:v>
                </c:pt>
                <c:pt idx="284707">
                  <c:v>42.6025391</c:v>
                </c:pt>
                <c:pt idx="284708">
                  <c:v>86.3037109</c:v>
                </c:pt>
                <c:pt idx="284709">
                  <c:v>107.055664</c:v>
                </c:pt>
                <c:pt idx="284710">
                  <c:v>96.4355469</c:v>
                </c:pt>
                <c:pt idx="284711">
                  <c:v>67.9931641</c:v>
                </c:pt>
                <c:pt idx="284712">
                  <c:v>9.39941406</c:v>
                </c:pt>
                <c:pt idx="284713">
                  <c:v>-33.0810547</c:v>
                </c:pt>
                <c:pt idx="284714">
                  <c:v>-83.6181641</c:v>
                </c:pt>
                <c:pt idx="284715">
                  <c:v>-101.074219</c:v>
                </c:pt>
                <c:pt idx="284716">
                  <c:v>-103.027344</c:v>
                </c:pt>
                <c:pt idx="284717">
                  <c:v>-65.7958984</c:v>
                </c:pt>
                <c:pt idx="284718">
                  <c:v>-11.5966797</c:v>
                </c:pt>
                <c:pt idx="284719">
                  <c:v>31.0058594</c:v>
                </c:pt>
                <c:pt idx="284720">
                  <c:v>75.31738279999998</c:v>
                </c:pt>
                <c:pt idx="284721">
                  <c:v>94.97070309999998</c:v>
                </c:pt>
                <c:pt idx="284722">
                  <c:v>92.77343749999996</c:v>
                </c:pt>
                <c:pt idx="284723">
                  <c:v>64.9414062</c:v>
                </c:pt>
                <c:pt idx="284724">
                  <c:v>24.7802734</c:v>
                </c:pt>
                <c:pt idx="284725">
                  <c:v>-34.4238281</c:v>
                </c:pt>
                <c:pt idx="284726">
                  <c:v>-82.15332029999998</c:v>
                </c:pt>
                <c:pt idx="284727">
                  <c:v>-99.85351559999998</c:v>
                </c:pt>
                <c:pt idx="284728">
                  <c:v>-97.0458984</c:v>
                </c:pt>
                <c:pt idx="284729">
                  <c:v>-72.1435547</c:v>
                </c:pt>
                <c:pt idx="284730">
                  <c:v>-23.0712891</c:v>
                </c:pt>
                <c:pt idx="284731">
                  <c:v>26.7333984</c:v>
                </c:pt>
                <c:pt idx="284732">
                  <c:v>70.80078119999993</c:v>
                </c:pt>
                <c:pt idx="284733">
                  <c:v>95.82519529999998</c:v>
                </c:pt>
                <c:pt idx="284734">
                  <c:v>102.172852</c:v>
                </c:pt>
                <c:pt idx="284735">
                  <c:v>74.7070312</c:v>
                </c:pt>
                <c:pt idx="284736">
                  <c:v>30.1513672</c:v>
                </c:pt>
                <c:pt idx="284737">
                  <c:v>-28.1982422</c:v>
                </c:pt>
                <c:pt idx="284738">
                  <c:v>-75.6835938</c:v>
                </c:pt>
                <c:pt idx="284739">
                  <c:v>-95.4589844</c:v>
                </c:pt>
                <c:pt idx="284740">
                  <c:v>-98.5107422</c:v>
                </c:pt>
                <c:pt idx="284741">
                  <c:v>-77.39257809999994</c:v>
                </c:pt>
                <c:pt idx="284742">
                  <c:v>-27.7099609</c:v>
                </c:pt>
                <c:pt idx="284743">
                  <c:v>20.9960938</c:v>
                </c:pt>
                <c:pt idx="284744">
                  <c:v>70.67871089999993</c:v>
                </c:pt>
                <c:pt idx="284745">
                  <c:v>97.5341797</c:v>
                </c:pt>
                <c:pt idx="284746">
                  <c:v>93.1396484</c:v>
                </c:pt>
                <c:pt idx="284747">
                  <c:v>76.6601562</c:v>
                </c:pt>
                <c:pt idx="284748">
                  <c:v>35.5224609</c:v>
                </c:pt>
                <c:pt idx="284749">
                  <c:v>-17.3339844</c:v>
                </c:pt>
                <c:pt idx="284750">
                  <c:v>-64.57519529999998</c:v>
                </c:pt>
                <c:pt idx="284751">
                  <c:v>-97.2900391</c:v>
                </c:pt>
                <c:pt idx="284752">
                  <c:v>-96.67968749999996</c:v>
                </c:pt>
                <c:pt idx="284753">
                  <c:v>-76.2939453</c:v>
                </c:pt>
                <c:pt idx="284754">
                  <c:v>-38.9404297</c:v>
                </c:pt>
                <c:pt idx="284755">
                  <c:v>21.2402344</c:v>
                </c:pt>
                <c:pt idx="284756">
                  <c:v>66.65039059999994</c:v>
                </c:pt>
                <c:pt idx="284757">
                  <c:v>98.5107422</c:v>
                </c:pt>
                <c:pt idx="284758">
                  <c:v>99.3652344</c:v>
                </c:pt>
                <c:pt idx="284759">
                  <c:v>85.3271484</c:v>
                </c:pt>
                <c:pt idx="284760">
                  <c:v>36.2548828</c:v>
                </c:pt>
                <c:pt idx="284761">
                  <c:v>-15.3808594</c:v>
                </c:pt>
                <c:pt idx="284762">
                  <c:v>-62.6220703</c:v>
                </c:pt>
                <c:pt idx="284763">
                  <c:v>-90.6982422</c:v>
                </c:pt>
                <c:pt idx="284764">
                  <c:v>-100.830078</c:v>
                </c:pt>
                <c:pt idx="284765">
                  <c:v>-84.4726562</c:v>
                </c:pt>
                <c:pt idx="284766">
                  <c:v>-46.0205078</c:v>
                </c:pt>
                <c:pt idx="284767">
                  <c:v>7.93457031</c:v>
                </c:pt>
                <c:pt idx="284768">
                  <c:v>67.9931641</c:v>
                </c:pt>
                <c:pt idx="284769">
                  <c:v>92.1630859</c:v>
                </c:pt>
                <c:pt idx="284770">
                  <c:v>99.9755859</c:v>
                </c:pt>
                <c:pt idx="284771">
                  <c:v>84.7167969</c:v>
                </c:pt>
                <c:pt idx="284772">
                  <c:v>41.015625</c:v>
                </c:pt>
                <c:pt idx="284773">
                  <c:v>-5.004882809999995</c:v>
                </c:pt>
                <c:pt idx="284774">
                  <c:v>-51.6357422</c:v>
                </c:pt>
                <c:pt idx="284775">
                  <c:v>-88.13476559999998</c:v>
                </c:pt>
                <c:pt idx="284776">
                  <c:v>-93.01757809999998</c:v>
                </c:pt>
                <c:pt idx="284777">
                  <c:v>-88.62304690000001</c:v>
                </c:pt>
                <c:pt idx="284778">
                  <c:v>-56.3964844</c:v>
                </c:pt>
                <c:pt idx="284779">
                  <c:v>0.854492188</c:v>
                </c:pt>
                <c:pt idx="284780">
                  <c:v>52.734375</c:v>
                </c:pt>
                <c:pt idx="284781">
                  <c:v>89.2333984</c:v>
                </c:pt>
                <c:pt idx="284782">
                  <c:v>99.60937499999996</c:v>
                </c:pt>
                <c:pt idx="284783">
                  <c:v>86.3037109</c:v>
                </c:pt>
                <c:pt idx="284784">
                  <c:v>52.3681641</c:v>
                </c:pt>
                <c:pt idx="284785">
                  <c:v>3.66210938</c:v>
                </c:pt>
                <c:pt idx="284786">
                  <c:v>-49.0722656</c:v>
                </c:pt>
                <c:pt idx="284787">
                  <c:v>-92.5292969</c:v>
                </c:pt>
                <c:pt idx="284788">
                  <c:v>-103.881836</c:v>
                </c:pt>
                <c:pt idx="284789">
                  <c:v>-92.6513672</c:v>
                </c:pt>
                <c:pt idx="284790">
                  <c:v>-59.3261719</c:v>
                </c:pt>
                <c:pt idx="284791">
                  <c:v>-5.73730469</c:v>
                </c:pt>
                <c:pt idx="284792">
                  <c:v>43.2128906</c:v>
                </c:pt>
                <c:pt idx="284793">
                  <c:v>87.15820309999998</c:v>
                </c:pt>
                <c:pt idx="284794">
                  <c:v>98.75488279999998</c:v>
                </c:pt>
                <c:pt idx="284795">
                  <c:v>94.97070309999998</c:v>
                </c:pt>
                <c:pt idx="284796">
                  <c:v>62.3779297</c:v>
                </c:pt>
                <c:pt idx="284797">
                  <c:v>0.854492188</c:v>
                </c:pt>
                <c:pt idx="284798">
                  <c:v>-48.5839844</c:v>
                </c:pt>
                <c:pt idx="284799">
                  <c:v>-83.0078125</c:v>
                </c:pt>
                <c:pt idx="284800">
                  <c:v>-101.928711</c:v>
                </c:pt>
                <c:pt idx="284801">
                  <c:v>-92.0410156</c:v>
                </c:pt>
                <c:pt idx="284802">
                  <c:v>-55.1757812</c:v>
                </c:pt>
                <c:pt idx="284803">
                  <c:v>-12.5732422</c:v>
                </c:pt>
                <c:pt idx="284804">
                  <c:v>37.5976562</c:v>
                </c:pt>
                <c:pt idx="284805">
                  <c:v>84.10644529999998</c:v>
                </c:pt>
                <c:pt idx="284806">
                  <c:v>103.027344</c:v>
                </c:pt>
                <c:pt idx="284807">
                  <c:v>95.5810547</c:v>
                </c:pt>
                <c:pt idx="284808">
                  <c:v>61.7675781</c:v>
                </c:pt>
                <c:pt idx="284809">
                  <c:v>17.8222656</c:v>
                </c:pt>
                <c:pt idx="284810">
                  <c:v>-33.44726559999999</c:v>
                </c:pt>
                <c:pt idx="284811">
                  <c:v>-81.9091797</c:v>
                </c:pt>
                <c:pt idx="284812">
                  <c:v>-102.539062</c:v>
                </c:pt>
                <c:pt idx="284813">
                  <c:v>-97.65625</c:v>
                </c:pt>
                <c:pt idx="284814">
                  <c:v>-61.8896484</c:v>
                </c:pt>
                <c:pt idx="284815">
                  <c:v>-16.6015625</c:v>
                </c:pt>
                <c:pt idx="284816">
                  <c:v>36.0107422</c:v>
                </c:pt>
                <c:pt idx="284817">
                  <c:v>76.4160156</c:v>
                </c:pt>
                <c:pt idx="284818">
                  <c:v>98.2666016</c:v>
                </c:pt>
                <c:pt idx="284819">
                  <c:v>96.0693359</c:v>
                </c:pt>
                <c:pt idx="284820">
                  <c:v>69.33593749999996</c:v>
                </c:pt>
                <c:pt idx="284821">
                  <c:v>21.3623047</c:v>
                </c:pt>
                <c:pt idx="284822">
                  <c:v>-30.6396484</c:v>
                </c:pt>
                <c:pt idx="284823">
                  <c:v>-74.5849609</c:v>
                </c:pt>
                <c:pt idx="284824">
                  <c:v>-97.4121094</c:v>
                </c:pt>
                <c:pt idx="284825">
                  <c:v>-99.9755859</c:v>
                </c:pt>
                <c:pt idx="284826">
                  <c:v>-68.60351559999998</c:v>
                </c:pt>
                <c:pt idx="284827">
                  <c:v>-24.1699219</c:v>
                </c:pt>
                <c:pt idx="284828">
                  <c:v>23.4375</c:v>
                </c:pt>
                <c:pt idx="284829">
                  <c:v>76.2939453</c:v>
                </c:pt>
                <c:pt idx="284830">
                  <c:v>103.515625</c:v>
                </c:pt>
                <c:pt idx="284831">
                  <c:v>95.4589844</c:v>
                </c:pt>
                <c:pt idx="284832">
                  <c:v>69.45800779999998</c:v>
                </c:pt>
                <c:pt idx="284833">
                  <c:v>25.5126953</c:v>
                </c:pt>
                <c:pt idx="284834">
                  <c:v>-26.1230469</c:v>
                </c:pt>
                <c:pt idx="284835">
                  <c:v>-67.2607422</c:v>
                </c:pt>
                <c:pt idx="284836">
                  <c:v>-96.4355469</c:v>
                </c:pt>
                <c:pt idx="284837">
                  <c:v>-96.92382809999998</c:v>
                </c:pt>
                <c:pt idx="284838">
                  <c:v>-72.7539062</c:v>
                </c:pt>
                <c:pt idx="284839">
                  <c:v>-31.1279297</c:v>
                </c:pt>
                <c:pt idx="284840">
                  <c:v>26.3671875</c:v>
                </c:pt>
                <c:pt idx="284841">
                  <c:v>67.62695309999998</c:v>
                </c:pt>
                <c:pt idx="284842">
                  <c:v>94.1162109</c:v>
                </c:pt>
                <c:pt idx="284843">
                  <c:v>93.75</c:v>
                </c:pt>
                <c:pt idx="284844">
                  <c:v>77.0263672</c:v>
                </c:pt>
                <c:pt idx="284845">
                  <c:v>36.0107422</c:v>
                </c:pt>
                <c:pt idx="284846">
                  <c:v>-12.9394531</c:v>
                </c:pt>
                <c:pt idx="284847">
                  <c:v>-72.7539062</c:v>
                </c:pt>
                <c:pt idx="284848">
                  <c:v>-96.5576172</c:v>
                </c:pt>
                <c:pt idx="284849">
                  <c:v>-95.3369141</c:v>
                </c:pt>
                <c:pt idx="284850">
                  <c:v>-85.08300779999998</c:v>
                </c:pt>
                <c:pt idx="284851">
                  <c:v>-44.921875</c:v>
                </c:pt>
                <c:pt idx="284852">
                  <c:v>13.1835938</c:v>
                </c:pt>
                <c:pt idx="284853">
                  <c:v>56.5185547</c:v>
                </c:pt>
                <c:pt idx="284854">
                  <c:v>87.15820309999998</c:v>
                </c:pt>
                <c:pt idx="284855">
                  <c:v>98.2666016</c:v>
                </c:pt>
                <c:pt idx="284856">
                  <c:v>83.4960938</c:v>
                </c:pt>
                <c:pt idx="284857">
                  <c:v>43.2128906</c:v>
                </c:pt>
                <c:pt idx="284858">
                  <c:v>-8.05664062</c:v>
                </c:pt>
                <c:pt idx="284859">
                  <c:v>-63.2324219</c:v>
                </c:pt>
                <c:pt idx="284860">
                  <c:v>-96.1914062</c:v>
                </c:pt>
                <c:pt idx="284861">
                  <c:v>-100.952148</c:v>
                </c:pt>
                <c:pt idx="284862">
                  <c:v>-80.4443359</c:v>
                </c:pt>
                <c:pt idx="284863">
                  <c:v>-38.4521484</c:v>
                </c:pt>
                <c:pt idx="284864">
                  <c:v>9.277343749999998</c:v>
                </c:pt>
                <c:pt idx="284865">
                  <c:v>52.8564453</c:v>
                </c:pt>
                <c:pt idx="284866">
                  <c:v>87.890625</c:v>
                </c:pt>
                <c:pt idx="284867">
                  <c:v>106.201172</c:v>
                </c:pt>
                <c:pt idx="284868">
                  <c:v>90.6982422</c:v>
                </c:pt>
                <c:pt idx="284869">
                  <c:v>50.1708984</c:v>
                </c:pt>
                <c:pt idx="284870">
                  <c:v>-2.80761719</c:v>
                </c:pt>
                <c:pt idx="284871">
                  <c:v>-58.59375</c:v>
                </c:pt>
                <c:pt idx="284872">
                  <c:v>-77.8808594</c:v>
                </c:pt>
                <c:pt idx="284873">
                  <c:v>-93.5058594</c:v>
                </c:pt>
                <c:pt idx="284874">
                  <c:v>-87.5244141</c:v>
                </c:pt>
                <c:pt idx="284875">
                  <c:v>-52.734375</c:v>
                </c:pt>
                <c:pt idx="284876">
                  <c:v>-1.58691406</c:v>
                </c:pt>
                <c:pt idx="284877">
                  <c:v>50.78125</c:v>
                </c:pt>
                <c:pt idx="284878">
                  <c:v>83.4960938</c:v>
                </c:pt>
                <c:pt idx="284879">
                  <c:v>104.614258</c:v>
                </c:pt>
                <c:pt idx="284880">
                  <c:v>95.82519529999998</c:v>
                </c:pt>
                <c:pt idx="284881">
                  <c:v>56.0302734</c:v>
                </c:pt>
                <c:pt idx="284882">
                  <c:v>9.033203119999997</c:v>
                </c:pt>
                <c:pt idx="284883">
                  <c:v>-48.828125</c:v>
                </c:pt>
                <c:pt idx="284884">
                  <c:v>-85.08300779999998</c:v>
                </c:pt>
                <c:pt idx="284885">
                  <c:v>-102.661133</c:v>
                </c:pt>
                <c:pt idx="284886">
                  <c:v>-95.4589844</c:v>
                </c:pt>
                <c:pt idx="284887">
                  <c:v>-58.59375</c:v>
                </c:pt>
                <c:pt idx="284888">
                  <c:v>-4.51660156</c:v>
                </c:pt>
                <c:pt idx="284889">
                  <c:v>49.9267578</c:v>
                </c:pt>
                <c:pt idx="284890">
                  <c:v>86.18164059999998</c:v>
                </c:pt>
                <c:pt idx="284891">
                  <c:v>96.4355469</c:v>
                </c:pt>
                <c:pt idx="284892">
                  <c:v>89.5996094</c:v>
                </c:pt>
                <c:pt idx="284893">
                  <c:v>58.83789059999999</c:v>
                </c:pt>
                <c:pt idx="284894">
                  <c:v>9.765625</c:v>
                </c:pt>
                <c:pt idx="284895">
                  <c:v>-42.3583984</c:v>
                </c:pt>
                <c:pt idx="284896">
                  <c:v>-81.7871094</c:v>
                </c:pt>
                <c:pt idx="284897">
                  <c:v>-101.196289</c:v>
                </c:pt>
                <c:pt idx="284898">
                  <c:v>-93.75</c:v>
                </c:pt>
                <c:pt idx="284899">
                  <c:v>-62.1337891</c:v>
                </c:pt>
                <c:pt idx="284900">
                  <c:v>-15.2587891</c:v>
                </c:pt>
                <c:pt idx="284901">
                  <c:v>38.4521484</c:v>
                </c:pt>
                <c:pt idx="284902">
                  <c:v>84.10644529999998</c:v>
                </c:pt>
                <c:pt idx="284903">
                  <c:v>97.0458984</c:v>
                </c:pt>
                <c:pt idx="284904">
                  <c:v>91.9189453</c:v>
                </c:pt>
                <c:pt idx="284905">
                  <c:v>68.7255859</c:v>
                </c:pt>
                <c:pt idx="284906">
                  <c:v>19.6533203</c:v>
                </c:pt>
                <c:pt idx="284907">
                  <c:v>-37.7197266</c:v>
                </c:pt>
                <c:pt idx="284908">
                  <c:v>-76.9042969</c:v>
                </c:pt>
                <c:pt idx="284909">
                  <c:v>-99.4873047</c:v>
                </c:pt>
                <c:pt idx="284910">
                  <c:v>-99.60937499999996</c:v>
                </c:pt>
                <c:pt idx="284911">
                  <c:v>-62.3779297</c:v>
                </c:pt>
                <c:pt idx="284912">
                  <c:v>-17.7001953</c:v>
                </c:pt>
                <c:pt idx="284913">
                  <c:v>31.4941406</c:v>
                </c:pt>
                <c:pt idx="284914">
                  <c:v>72.9980469</c:v>
                </c:pt>
                <c:pt idx="284915">
                  <c:v>96.80175779999998</c:v>
                </c:pt>
                <c:pt idx="284916">
                  <c:v>94.4824219</c:v>
                </c:pt>
                <c:pt idx="284917">
                  <c:v>67.50488279999998</c:v>
                </c:pt>
                <c:pt idx="284918">
                  <c:v>26.3671875</c:v>
                </c:pt>
                <c:pt idx="284919">
                  <c:v>-22.7050781</c:v>
                </c:pt>
                <c:pt idx="284920">
                  <c:v>-73.3642578</c:v>
                </c:pt>
                <c:pt idx="284921">
                  <c:v>-96.4355469</c:v>
                </c:pt>
                <c:pt idx="284922">
                  <c:v>-99.60937499999996</c:v>
                </c:pt>
                <c:pt idx="284923">
                  <c:v>-76.6601562</c:v>
                </c:pt>
                <c:pt idx="284924">
                  <c:v>-26.1230469</c:v>
                </c:pt>
                <c:pt idx="284925">
                  <c:v>23.5595703</c:v>
                </c:pt>
                <c:pt idx="284926">
                  <c:v>71.4111328</c:v>
                </c:pt>
                <c:pt idx="284927">
                  <c:v>93.6279297</c:v>
                </c:pt>
                <c:pt idx="284928">
                  <c:v>90.57617190000001</c:v>
                </c:pt>
                <c:pt idx="284929">
                  <c:v>73.1201172</c:v>
                </c:pt>
                <c:pt idx="284930">
                  <c:v>28.6865234</c:v>
                </c:pt>
                <c:pt idx="284931">
                  <c:v>-25.6347656</c:v>
                </c:pt>
                <c:pt idx="284932">
                  <c:v>-72.87597659999993</c:v>
                </c:pt>
                <c:pt idx="284933">
                  <c:v>-94.6044922</c:v>
                </c:pt>
                <c:pt idx="284934">
                  <c:v>-100.585938</c:v>
                </c:pt>
                <c:pt idx="284935">
                  <c:v>-73.60839839999993</c:v>
                </c:pt>
                <c:pt idx="284936">
                  <c:v>-32.9589844</c:v>
                </c:pt>
                <c:pt idx="284937">
                  <c:v>20.1416016</c:v>
                </c:pt>
                <c:pt idx="284938">
                  <c:v>69.33593749999996</c:v>
                </c:pt>
                <c:pt idx="284939">
                  <c:v>93.1396484</c:v>
                </c:pt>
                <c:pt idx="284940">
                  <c:v>95.82519529999998</c:v>
                </c:pt>
                <c:pt idx="284941">
                  <c:v>73.85253909999996</c:v>
                </c:pt>
                <c:pt idx="284942">
                  <c:v>36.7431641</c:v>
                </c:pt>
                <c:pt idx="284943">
                  <c:v>-8.91113281</c:v>
                </c:pt>
                <c:pt idx="284944">
                  <c:v>-63.9648438</c:v>
                </c:pt>
                <c:pt idx="284945">
                  <c:v>-99.60937499999996</c:v>
                </c:pt>
                <c:pt idx="284946">
                  <c:v>-105.834961</c:v>
                </c:pt>
                <c:pt idx="284947">
                  <c:v>-73.60839839999993</c:v>
                </c:pt>
                <c:pt idx="284948">
                  <c:v>-39.1845703</c:v>
                </c:pt>
                <c:pt idx="284949">
                  <c:v>11.3525391</c:v>
                </c:pt>
                <c:pt idx="284950">
                  <c:v>65.4296875</c:v>
                </c:pt>
                <c:pt idx="284951">
                  <c:v>98.1445312</c:v>
                </c:pt>
                <c:pt idx="284952">
                  <c:v>99.1210938</c:v>
                </c:pt>
                <c:pt idx="284953">
                  <c:v>81.29882809999998</c:v>
                </c:pt>
                <c:pt idx="284954">
                  <c:v>47.3632812</c:v>
                </c:pt>
                <c:pt idx="284955">
                  <c:v>-5.859375</c:v>
                </c:pt>
                <c:pt idx="284956">
                  <c:v>-56.2744141</c:v>
                </c:pt>
                <c:pt idx="284957">
                  <c:v>-90.08789059999998</c:v>
                </c:pt>
                <c:pt idx="284958">
                  <c:v>-99.3652344</c:v>
                </c:pt>
                <c:pt idx="284959">
                  <c:v>-80.9326172</c:v>
                </c:pt>
                <c:pt idx="284960">
                  <c:v>-44.921875</c:v>
                </c:pt>
                <c:pt idx="284961">
                  <c:v>5.98144531</c:v>
                </c:pt>
                <c:pt idx="284962">
                  <c:v>58.2275391</c:v>
                </c:pt>
                <c:pt idx="284963">
                  <c:v>94.2382812</c:v>
                </c:pt>
                <c:pt idx="284964">
                  <c:v>101.074219</c:v>
                </c:pt>
                <c:pt idx="284965">
                  <c:v>86.7919922</c:v>
                </c:pt>
                <c:pt idx="284966">
                  <c:v>45.2880859</c:v>
                </c:pt>
                <c:pt idx="284967">
                  <c:v>-2.56347656</c:v>
                </c:pt>
                <c:pt idx="284968">
                  <c:v>-44.7998047</c:v>
                </c:pt>
                <c:pt idx="284969">
                  <c:v>-85.5712891</c:v>
                </c:pt>
                <c:pt idx="284970">
                  <c:v>-102.539062</c:v>
                </c:pt>
                <c:pt idx="284971">
                  <c:v>-86.42578119999993</c:v>
                </c:pt>
                <c:pt idx="284972">
                  <c:v>-54.32128909999999</c:v>
                </c:pt>
                <c:pt idx="284973">
                  <c:v>-4.02832031</c:v>
                </c:pt>
                <c:pt idx="284974">
                  <c:v>46.9970703</c:v>
                </c:pt>
                <c:pt idx="284975">
                  <c:v>88.9892578</c:v>
                </c:pt>
                <c:pt idx="284976">
                  <c:v>107.543945</c:v>
                </c:pt>
                <c:pt idx="284977">
                  <c:v>90.94238279999998</c:v>
                </c:pt>
                <c:pt idx="284978">
                  <c:v>56.7626953</c:v>
                </c:pt>
                <c:pt idx="284979">
                  <c:v>2.07519531</c:v>
                </c:pt>
                <c:pt idx="284980">
                  <c:v>-45.6542969</c:v>
                </c:pt>
                <c:pt idx="284981">
                  <c:v>-84.3505859</c:v>
                </c:pt>
                <c:pt idx="284982">
                  <c:v>-106.567383</c:v>
                </c:pt>
                <c:pt idx="284983">
                  <c:v>-90.57617190000001</c:v>
                </c:pt>
                <c:pt idx="284984">
                  <c:v>-50.4150391</c:v>
                </c:pt>
                <c:pt idx="284985">
                  <c:v>-4.882812499999997</c:v>
                </c:pt>
                <c:pt idx="284986">
                  <c:v>44.0673828</c:v>
                </c:pt>
                <c:pt idx="284987">
                  <c:v>84.5947266</c:v>
                </c:pt>
                <c:pt idx="284988">
                  <c:v>101.44043</c:v>
                </c:pt>
                <c:pt idx="284989">
                  <c:v>95.3369141</c:v>
                </c:pt>
                <c:pt idx="284990">
                  <c:v>62.6220703</c:v>
                </c:pt>
                <c:pt idx="284991">
                  <c:v>17.3339844</c:v>
                </c:pt>
                <c:pt idx="284992">
                  <c:v>-35.7666016</c:v>
                </c:pt>
                <c:pt idx="284993">
                  <c:v>-83.8623047</c:v>
                </c:pt>
                <c:pt idx="284994">
                  <c:v>-104.125977</c:v>
                </c:pt>
                <c:pt idx="284995">
                  <c:v>-87.03613279999998</c:v>
                </c:pt>
                <c:pt idx="284996">
                  <c:v>-60.0585938</c:v>
                </c:pt>
                <c:pt idx="284997">
                  <c:v>-13.4277344</c:v>
                </c:pt>
                <c:pt idx="284998">
                  <c:v>40.6494141</c:v>
                </c:pt>
                <c:pt idx="284999">
                  <c:v>72.3876953</c:v>
                </c:pt>
                <c:pt idx="285000">
                  <c:v>97.2900391</c:v>
                </c:pt>
                <c:pt idx="285001">
                  <c:v>100.341797</c:v>
                </c:pt>
                <c:pt idx="285002">
                  <c:v>66.40625</c:v>
                </c:pt>
                <c:pt idx="285003">
                  <c:v>24.90234379999998</c:v>
                </c:pt>
                <c:pt idx="285004">
                  <c:v>-37.2314453</c:v>
                </c:pt>
                <c:pt idx="285005">
                  <c:v>-76.7822266</c:v>
                </c:pt>
                <c:pt idx="285006">
                  <c:v>-97.5341797</c:v>
                </c:pt>
                <c:pt idx="285007">
                  <c:v>-98.2666016</c:v>
                </c:pt>
                <c:pt idx="285008">
                  <c:v>-68.4814453</c:v>
                </c:pt>
                <c:pt idx="285009">
                  <c:v>-15.5029297</c:v>
                </c:pt>
                <c:pt idx="285010">
                  <c:v>34.0576172</c:v>
                </c:pt>
                <c:pt idx="285011">
                  <c:v>71.7773438</c:v>
                </c:pt>
                <c:pt idx="285012">
                  <c:v>88.7451172</c:v>
                </c:pt>
                <c:pt idx="285013">
                  <c:v>94.3603516</c:v>
                </c:pt>
                <c:pt idx="285014">
                  <c:v>77.75878909999996</c:v>
                </c:pt>
                <c:pt idx="285015">
                  <c:v>28.3203125</c:v>
                </c:pt>
                <c:pt idx="285016">
                  <c:v>-30.0292969</c:v>
                </c:pt>
                <c:pt idx="285017">
                  <c:v>-72.6318359</c:v>
                </c:pt>
                <c:pt idx="285018">
                  <c:v>-94.97070309999998</c:v>
                </c:pt>
                <c:pt idx="285019">
                  <c:v>-104.614258</c:v>
                </c:pt>
                <c:pt idx="285020">
                  <c:v>-71.6552734</c:v>
                </c:pt>
                <c:pt idx="285021">
                  <c:v>-23.8037109</c:v>
                </c:pt>
                <c:pt idx="285022">
                  <c:v>31.6162109</c:v>
                </c:pt>
                <c:pt idx="285023">
                  <c:v>67.50488279999998</c:v>
                </c:pt>
                <c:pt idx="285024">
                  <c:v>98.9990234</c:v>
                </c:pt>
                <c:pt idx="285025">
                  <c:v>96.80175779999998</c:v>
                </c:pt>
                <c:pt idx="285026">
                  <c:v>67.62695309999998</c:v>
                </c:pt>
                <c:pt idx="285027">
                  <c:v>28.9306641</c:v>
                </c:pt>
                <c:pt idx="285028">
                  <c:v>-17.578125</c:v>
                </c:pt>
                <c:pt idx="285029">
                  <c:v>-67.13867190000001</c:v>
                </c:pt>
                <c:pt idx="285030">
                  <c:v>-98.9990234</c:v>
                </c:pt>
                <c:pt idx="285031">
                  <c:v>-95.82519529999998</c:v>
                </c:pt>
                <c:pt idx="285032">
                  <c:v>-76.5380859</c:v>
                </c:pt>
                <c:pt idx="285033">
                  <c:v>-34.6679688</c:v>
                </c:pt>
                <c:pt idx="285034">
                  <c:v>17.8222656</c:v>
                </c:pt>
                <c:pt idx="285035">
                  <c:v>66.65039059999994</c:v>
                </c:pt>
                <c:pt idx="285036">
                  <c:v>98.1445312</c:v>
                </c:pt>
                <c:pt idx="285037">
                  <c:v>105.224609</c:v>
                </c:pt>
                <c:pt idx="285038">
                  <c:v>85.4492188</c:v>
                </c:pt>
                <c:pt idx="285039">
                  <c:v>35.6445312</c:v>
                </c:pt>
                <c:pt idx="285040">
                  <c:v>-24.4140625</c:v>
                </c:pt>
                <c:pt idx="285041">
                  <c:v>-65.18554690000001</c:v>
                </c:pt>
                <c:pt idx="285042">
                  <c:v>-92.0410156</c:v>
                </c:pt>
                <c:pt idx="285043">
                  <c:v>-95.9472656</c:v>
                </c:pt>
                <c:pt idx="285044">
                  <c:v>-72.50976559999998</c:v>
                </c:pt>
                <c:pt idx="285045">
                  <c:v>-41.1376953</c:v>
                </c:pt>
                <c:pt idx="285046">
                  <c:v>7.20214844</c:v>
                </c:pt>
                <c:pt idx="285047">
                  <c:v>58.83789059999999</c:v>
                </c:pt>
                <c:pt idx="285048">
                  <c:v>90.33203119999993</c:v>
                </c:pt>
                <c:pt idx="285049">
                  <c:v>100.585938</c:v>
                </c:pt>
                <c:pt idx="285050">
                  <c:v>81.66503909999996</c:v>
                </c:pt>
                <c:pt idx="285051">
                  <c:v>42.6025391</c:v>
                </c:pt>
                <c:pt idx="285052">
                  <c:v>-8.66699219</c:v>
                </c:pt>
                <c:pt idx="285053">
                  <c:v>-62.1337891</c:v>
                </c:pt>
                <c:pt idx="285054">
                  <c:v>-95.9472656</c:v>
                </c:pt>
                <c:pt idx="285055">
                  <c:v>-102.172852</c:v>
                </c:pt>
                <c:pt idx="285056">
                  <c:v>-87.15820309999998</c:v>
                </c:pt>
                <c:pt idx="285057">
                  <c:v>-39.4287109</c:v>
                </c:pt>
                <c:pt idx="285058">
                  <c:v>13.9160156</c:v>
                </c:pt>
                <c:pt idx="285059">
                  <c:v>56.7626953</c:v>
                </c:pt>
                <c:pt idx="285060">
                  <c:v>91.3085938</c:v>
                </c:pt>
                <c:pt idx="285061">
                  <c:v>109.375</c:v>
                </c:pt>
                <c:pt idx="285062">
                  <c:v>87.03613279999998</c:v>
                </c:pt>
                <c:pt idx="285063">
                  <c:v>48.2177734</c:v>
                </c:pt>
                <c:pt idx="285064">
                  <c:v>-4.63867188</c:v>
                </c:pt>
                <c:pt idx="285065">
                  <c:v>-57.1289062</c:v>
                </c:pt>
                <c:pt idx="285066">
                  <c:v>-86.7919922</c:v>
                </c:pt>
                <c:pt idx="285067">
                  <c:v>-100.585938</c:v>
                </c:pt>
                <c:pt idx="285068">
                  <c:v>-83.8623047</c:v>
                </c:pt>
                <c:pt idx="285069">
                  <c:v>-53.9550781</c:v>
                </c:pt>
                <c:pt idx="285070">
                  <c:v>-4.02832031</c:v>
                </c:pt>
                <c:pt idx="285071">
                  <c:v>49.1943359</c:v>
                </c:pt>
                <c:pt idx="285072">
                  <c:v>81.29882809999998</c:v>
                </c:pt>
                <c:pt idx="285073">
                  <c:v>104.003906</c:v>
                </c:pt>
                <c:pt idx="285074">
                  <c:v>93.1396484</c:v>
                </c:pt>
                <c:pt idx="285075">
                  <c:v>58.7158203</c:v>
                </c:pt>
                <c:pt idx="285076">
                  <c:v>6.347656249999996</c:v>
                </c:pt>
                <c:pt idx="285077">
                  <c:v>-47.3632812</c:v>
                </c:pt>
                <c:pt idx="285078">
                  <c:v>-82.7636719</c:v>
                </c:pt>
                <c:pt idx="285079">
                  <c:v>-105.34668</c:v>
                </c:pt>
                <c:pt idx="285080">
                  <c:v>-95.82519529999998</c:v>
                </c:pt>
                <c:pt idx="285081">
                  <c:v>-51.8798828</c:v>
                </c:pt>
                <c:pt idx="285082">
                  <c:v>-0.48828125</c:v>
                </c:pt>
                <c:pt idx="285083">
                  <c:v>47.85156249999999</c:v>
                </c:pt>
                <c:pt idx="285084">
                  <c:v>83.7402344</c:v>
                </c:pt>
                <c:pt idx="285085">
                  <c:v>103.149414</c:v>
                </c:pt>
                <c:pt idx="285086">
                  <c:v>94.3603516</c:v>
                </c:pt>
                <c:pt idx="285087">
                  <c:v>59.6923828</c:v>
                </c:pt>
                <c:pt idx="285088">
                  <c:v>10.8642578</c:v>
                </c:pt>
                <c:pt idx="285089">
                  <c:v>-46.0205078</c:v>
                </c:pt>
                <c:pt idx="285090">
                  <c:v>-78.12499999999998</c:v>
                </c:pt>
                <c:pt idx="285091">
                  <c:v>-97.2900391</c:v>
                </c:pt>
                <c:pt idx="285092">
                  <c:v>-96.3134766</c:v>
                </c:pt>
                <c:pt idx="285093">
                  <c:v>-69.7021484</c:v>
                </c:pt>
                <c:pt idx="285094">
                  <c:v>-15.0146484</c:v>
                </c:pt>
                <c:pt idx="285095">
                  <c:v>37.4755859</c:v>
                </c:pt>
                <c:pt idx="285096">
                  <c:v>77.8808594</c:v>
                </c:pt>
                <c:pt idx="285097">
                  <c:v>105.957031</c:v>
                </c:pt>
                <c:pt idx="285098">
                  <c:v>96.4355469</c:v>
                </c:pt>
                <c:pt idx="285099">
                  <c:v>69.33593749999996</c:v>
                </c:pt>
                <c:pt idx="285100">
                  <c:v>23.0712891</c:v>
                </c:pt>
                <c:pt idx="285101">
                  <c:v>-39.4287109</c:v>
                </c:pt>
                <c:pt idx="285102">
                  <c:v>-79.7119141</c:v>
                </c:pt>
                <c:pt idx="285103">
                  <c:v>-95.703125</c:v>
                </c:pt>
                <c:pt idx="285104">
                  <c:v>-95.9472656</c:v>
                </c:pt>
                <c:pt idx="285105">
                  <c:v>-67.7490234</c:v>
                </c:pt>
                <c:pt idx="285106">
                  <c:v>-14.8925781</c:v>
                </c:pt>
                <c:pt idx="285107">
                  <c:v>28.8085938</c:v>
                </c:pt>
                <c:pt idx="285108">
                  <c:v>68.4814453</c:v>
                </c:pt>
                <c:pt idx="285109">
                  <c:v>101.318359</c:v>
                </c:pt>
                <c:pt idx="285110">
                  <c:v>95.5810547</c:v>
                </c:pt>
                <c:pt idx="285111">
                  <c:v>74.5849609</c:v>
                </c:pt>
                <c:pt idx="285112">
                  <c:v>25.390625</c:v>
                </c:pt>
                <c:pt idx="285113">
                  <c:v>-31.98242189999997</c:v>
                </c:pt>
                <c:pt idx="285114">
                  <c:v>-70.4345703</c:v>
                </c:pt>
                <c:pt idx="285115">
                  <c:v>-100.708008</c:v>
                </c:pt>
                <c:pt idx="285116">
                  <c:v>-101.928711</c:v>
                </c:pt>
                <c:pt idx="285117">
                  <c:v>-74.8291016</c:v>
                </c:pt>
                <c:pt idx="285118">
                  <c:v>-24.5361328</c:v>
                </c:pt>
                <c:pt idx="285119">
                  <c:v>20.6298828</c:v>
                </c:pt>
                <c:pt idx="285120">
                  <c:v>71.7773438</c:v>
                </c:pt>
                <c:pt idx="285121">
                  <c:v>99.3652344</c:v>
                </c:pt>
                <c:pt idx="285122">
                  <c:v>94.4824219</c:v>
                </c:pt>
                <c:pt idx="285123">
                  <c:v>73.60839839999993</c:v>
                </c:pt>
                <c:pt idx="285124">
                  <c:v>32.8369141</c:v>
                </c:pt>
                <c:pt idx="285125">
                  <c:v>-27.7099609</c:v>
                </c:pt>
                <c:pt idx="285126">
                  <c:v>-66.65039059999994</c:v>
                </c:pt>
                <c:pt idx="285127">
                  <c:v>-93.1396484</c:v>
                </c:pt>
                <c:pt idx="285128">
                  <c:v>-104.003906</c:v>
                </c:pt>
                <c:pt idx="285129">
                  <c:v>-77.63671879999995</c:v>
                </c:pt>
                <c:pt idx="285130">
                  <c:v>-34.4238281</c:v>
                </c:pt>
                <c:pt idx="285131">
                  <c:v>22.8271484</c:v>
                </c:pt>
                <c:pt idx="285132">
                  <c:v>67.8710938</c:v>
                </c:pt>
                <c:pt idx="285133">
                  <c:v>97.5341797</c:v>
                </c:pt>
                <c:pt idx="285134">
                  <c:v>99.9755859</c:v>
                </c:pt>
                <c:pt idx="285135">
                  <c:v>73.7304688</c:v>
                </c:pt>
                <c:pt idx="285136">
                  <c:v>37.9638672</c:v>
                </c:pt>
                <c:pt idx="285137">
                  <c:v>-10.3759766</c:v>
                </c:pt>
                <c:pt idx="285138">
                  <c:v>-59.3261719</c:v>
                </c:pt>
                <c:pt idx="285139">
                  <c:v>-97.1679688</c:v>
                </c:pt>
                <c:pt idx="285140">
                  <c:v>-99.85351559999998</c:v>
                </c:pt>
                <c:pt idx="285141">
                  <c:v>-76.4160156</c:v>
                </c:pt>
                <c:pt idx="285142">
                  <c:v>-41.9921875</c:v>
                </c:pt>
                <c:pt idx="285143">
                  <c:v>5.12695312</c:v>
                </c:pt>
                <c:pt idx="285144">
                  <c:v>62.9882812</c:v>
                </c:pt>
                <c:pt idx="285145">
                  <c:v>100.341797</c:v>
                </c:pt>
                <c:pt idx="285146">
                  <c:v>100.585938</c:v>
                </c:pt>
                <c:pt idx="285147">
                  <c:v>79.22363279999998</c:v>
                </c:pt>
                <c:pt idx="285148">
                  <c:v>44.921875</c:v>
                </c:pt>
                <c:pt idx="285149">
                  <c:v>-10.2539062</c:v>
                </c:pt>
                <c:pt idx="285150">
                  <c:v>-58.9599609</c:v>
                </c:pt>
                <c:pt idx="285151">
                  <c:v>-87.6464844</c:v>
                </c:pt>
                <c:pt idx="285152">
                  <c:v>-100.952148</c:v>
                </c:pt>
                <c:pt idx="285153">
                  <c:v>-81.17675779999993</c:v>
                </c:pt>
                <c:pt idx="285154">
                  <c:v>-46.2646484</c:v>
                </c:pt>
                <c:pt idx="285155">
                  <c:v>4.15039062</c:v>
                </c:pt>
                <c:pt idx="285156">
                  <c:v>52.6123047</c:v>
                </c:pt>
                <c:pt idx="285157">
                  <c:v>89.2333984</c:v>
                </c:pt>
                <c:pt idx="285158">
                  <c:v>99.60937499999996</c:v>
                </c:pt>
                <c:pt idx="285159">
                  <c:v>83.2519531</c:v>
                </c:pt>
                <c:pt idx="285160">
                  <c:v>50.78125</c:v>
                </c:pt>
                <c:pt idx="285161">
                  <c:v>0.366210938</c:v>
                </c:pt>
                <c:pt idx="285162">
                  <c:v>-53.1005859</c:v>
                </c:pt>
                <c:pt idx="285163">
                  <c:v>-95.0927734</c:v>
                </c:pt>
                <c:pt idx="285164">
                  <c:v>-109.008789</c:v>
                </c:pt>
                <c:pt idx="285165">
                  <c:v>-91.4306641</c:v>
                </c:pt>
                <c:pt idx="285166">
                  <c:v>-51.0253906</c:v>
                </c:pt>
                <c:pt idx="285167">
                  <c:v>-5.37109375</c:v>
                </c:pt>
                <c:pt idx="285168">
                  <c:v>43.7011719</c:v>
                </c:pt>
                <c:pt idx="285169">
                  <c:v>87.5244141</c:v>
                </c:pt>
                <c:pt idx="285170">
                  <c:v>106.201172</c:v>
                </c:pt>
                <c:pt idx="285171">
                  <c:v>96.0693359</c:v>
                </c:pt>
                <c:pt idx="285172">
                  <c:v>58.4716797</c:v>
                </c:pt>
                <c:pt idx="285173">
                  <c:v>9.52148438</c:v>
                </c:pt>
                <c:pt idx="285174">
                  <c:v>-45.7763672</c:v>
                </c:pt>
                <c:pt idx="285175">
                  <c:v>-83.8623047</c:v>
                </c:pt>
                <c:pt idx="285176">
                  <c:v>-97.5341797</c:v>
                </c:pt>
                <c:pt idx="285177">
                  <c:v>-97.77832029999998</c:v>
                </c:pt>
                <c:pt idx="285178">
                  <c:v>-68.8476562</c:v>
                </c:pt>
                <c:pt idx="285179">
                  <c:v>-3.29589844</c:v>
                </c:pt>
                <c:pt idx="285180">
                  <c:v>39.9169922</c:v>
                </c:pt>
                <c:pt idx="285181">
                  <c:v>82.03125</c:v>
                </c:pt>
                <c:pt idx="285182">
                  <c:v>101.68457</c:v>
                </c:pt>
                <c:pt idx="285183">
                  <c:v>97.4121094</c:v>
                </c:pt>
                <c:pt idx="285184">
                  <c:v>64.0869141</c:v>
                </c:pt>
                <c:pt idx="285185">
                  <c:v>10.0097656</c:v>
                </c:pt>
                <c:pt idx="285186">
                  <c:v>-36.8652344</c:v>
                </c:pt>
                <c:pt idx="285187">
                  <c:v>-79.8339844</c:v>
                </c:pt>
                <c:pt idx="285188">
                  <c:v>-100.585938</c:v>
                </c:pt>
                <c:pt idx="285189">
                  <c:v>-97.65625</c:v>
                </c:pt>
                <c:pt idx="285190">
                  <c:v>-59.2041016</c:v>
                </c:pt>
                <c:pt idx="285191">
                  <c:v>-14.7705078</c:v>
                </c:pt>
                <c:pt idx="285192">
                  <c:v>37.7197266</c:v>
                </c:pt>
                <c:pt idx="285193">
                  <c:v>83.4960938</c:v>
                </c:pt>
                <c:pt idx="285194">
                  <c:v>101.68457</c:v>
                </c:pt>
                <c:pt idx="285195">
                  <c:v>89.35546879999995</c:v>
                </c:pt>
                <c:pt idx="285196">
                  <c:v>55.7861328</c:v>
                </c:pt>
                <c:pt idx="285197">
                  <c:v>17.3339844</c:v>
                </c:pt>
                <c:pt idx="285198">
                  <c:v>-37.3535156</c:v>
                </c:pt>
                <c:pt idx="285199">
                  <c:v>-79.9560547</c:v>
                </c:pt>
                <c:pt idx="285200">
                  <c:v>-100.463867</c:v>
                </c:pt>
                <c:pt idx="285201">
                  <c:v>-96.67968749999996</c:v>
                </c:pt>
                <c:pt idx="285202">
                  <c:v>-68.35937499999996</c:v>
                </c:pt>
                <c:pt idx="285203">
                  <c:v>-31.25</c:v>
                </c:pt>
                <c:pt idx="285204">
                  <c:v>27.8320312</c:v>
                </c:pt>
                <c:pt idx="285205">
                  <c:v>77.5146484</c:v>
                </c:pt>
                <c:pt idx="285206">
                  <c:v>104.980469</c:v>
                </c:pt>
                <c:pt idx="285207">
                  <c:v>98.2666016</c:v>
                </c:pt>
                <c:pt idx="285208">
                  <c:v>64.0869141</c:v>
                </c:pt>
                <c:pt idx="285209">
                  <c:v>21.3623047</c:v>
                </c:pt>
                <c:pt idx="285210">
                  <c:v>-28.9306641</c:v>
                </c:pt>
                <c:pt idx="285211">
                  <c:v>-72.6318359</c:v>
                </c:pt>
                <c:pt idx="285212">
                  <c:v>-100.708008</c:v>
                </c:pt>
                <c:pt idx="285213">
                  <c:v>-104.858398</c:v>
                </c:pt>
                <c:pt idx="285214">
                  <c:v>-75.0732422</c:v>
                </c:pt>
                <c:pt idx="285215">
                  <c:v>-35.5224609</c:v>
                </c:pt>
                <c:pt idx="285216">
                  <c:v>24.5361328</c:v>
                </c:pt>
                <c:pt idx="285217">
                  <c:v>72.7539062</c:v>
                </c:pt>
                <c:pt idx="285218">
                  <c:v>97.4121094</c:v>
                </c:pt>
                <c:pt idx="285219">
                  <c:v>99.4873047</c:v>
                </c:pt>
                <c:pt idx="285220">
                  <c:v>78.4912109</c:v>
                </c:pt>
                <c:pt idx="285221">
                  <c:v>29.5410156</c:v>
                </c:pt>
                <c:pt idx="285222">
                  <c:v>-27.9541016</c:v>
                </c:pt>
                <c:pt idx="285223">
                  <c:v>-69.9462891</c:v>
                </c:pt>
                <c:pt idx="285224">
                  <c:v>-93.2617188</c:v>
                </c:pt>
                <c:pt idx="285225">
                  <c:v>-98.5107422</c:v>
                </c:pt>
                <c:pt idx="285226">
                  <c:v>-74.0966797</c:v>
                </c:pt>
                <c:pt idx="285227">
                  <c:v>-35.15625</c:v>
                </c:pt>
                <c:pt idx="285228">
                  <c:v>11.71875</c:v>
                </c:pt>
                <c:pt idx="285229">
                  <c:v>67.62695309999998</c:v>
                </c:pt>
                <c:pt idx="285230">
                  <c:v>96.1914062</c:v>
                </c:pt>
                <c:pt idx="285231">
                  <c:v>101.074219</c:v>
                </c:pt>
                <c:pt idx="285232">
                  <c:v>80.4443359</c:v>
                </c:pt>
                <c:pt idx="285233">
                  <c:v>38.2080078</c:v>
                </c:pt>
                <c:pt idx="285234">
                  <c:v>-16.2353516</c:v>
                </c:pt>
                <c:pt idx="285235">
                  <c:v>-59.4482422</c:v>
                </c:pt>
                <c:pt idx="285236">
                  <c:v>-95.9472656</c:v>
                </c:pt>
                <c:pt idx="285237">
                  <c:v>-102.661133</c:v>
                </c:pt>
                <c:pt idx="285238">
                  <c:v>-74.8291016</c:v>
                </c:pt>
                <c:pt idx="285239">
                  <c:v>-34.7900391</c:v>
                </c:pt>
                <c:pt idx="285240">
                  <c:v>20.1416016</c:v>
                </c:pt>
                <c:pt idx="285241">
                  <c:v>61.0351562</c:v>
                </c:pt>
                <c:pt idx="285242">
                  <c:v>97.2900391</c:v>
                </c:pt>
                <c:pt idx="285243">
                  <c:v>104.980469</c:v>
                </c:pt>
                <c:pt idx="285244">
                  <c:v>80.32226559999998</c:v>
                </c:pt>
                <c:pt idx="285245">
                  <c:v>43.7011719</c:v>
                </c:pt>
                <c:pt idx="285246">
                  <c:v>-10.2539062</c:v>
                </c:pt>
                <c:pt idx="285247">
                  <c:v>-60.0585938</c:v>
                </c:pt>
                <c:pt idx="285248">
                  <c:v>-88.5009766</c:v>
                </c:pt>
                <c:pt idx="285249">
                  <c:v>-104.736328</c:v>
                </c:pt>
                <c:pt idx="285250">
                  <c:v>-90.33203119999993</c:v>
                </c:pt>
                <c:pt idx="285251">
                  <c:v>-44.0673828</c:v>
                </c:pt>
                <c:pt idx="285252">
                  <c:v>6.103515619999995</c:v>
                </c:pt>
                <c:pt idx="285253">
                  <c:v>54.93164059999999</c:v>
                </c:pt>
                <c:pt idx="285254">
                  <c:v>90.2099609</c:v>
                </c:pt>
                <c:pt idx="285255">
                  <c:v>106.811523</c:v>
                </c:pt>
                <c:pt idx="285256">
                  <c:v>86.9140625</c:v>
                </c:pt>
                <c:pt idx="285257">
                  <c:v>47.9736328</c:v>
                </c:pt>
                <c:pt idx="285258">
                  <c:v>-9.88769531</c:v>
                </c:pt>
                <c:pt idx="285259">
                  <c:v>-52.3681641</c:v>
                </c:pt>
                <c:pt idx="285260">
                  <c:v>-86.6699219</c:v>
                </c:pt>
                <c:pt idx="285261">
                  <c:v>-105.102539</c:v>
                </c:pt>
                <c:pt idx="285262">
                  <c:v>-89.5996094</c:v>
                </c:pt>
                <c:pt idx="285263">
                  <c:v>-57.8613281</c:v>
                </c:pt>
                <c:pt idx="285264">
                  <c:v>0.0</c:v>
                </c:pt>
                <c:pt idx="285265">
                  <c:v>47.85156249999999</c:v>
                </c:pt>
                <c:pt idx="285266">
                  <c:v>89.7216797</c:v>
                </c:pt>
                <c:pt idx="285267">
                  <c:v>98.87695309999998</c:v>
                </c:pt>
                <c:pt idx="285268">
                  <c:v>85.8154297</c:v>
                </c:pt>
                <c:pt idx="285269">
                  <c:v>62.5</c:v>
                </c:pt>
                <c:pt idx="285270">
                  <c:v>4.15039062</c:v>
                </c:pt>
                <c:pt idx="285271">
                  <c:v>-50.2929688</c:v>
                </c:pt>
                <c:pt idx="285272">
                  <c:v>-85.08300779999998</c:v>
                </c:pt>
                <c:pt idx="285273">
                  <c:v>-97.2900391</c:v>
                </c:pt>
                <c:pt idx="285274">
                  <c:v>-94.2382812</c:v>
                </c:pt>
                <c:pt idx="285275">
                  <c:v>-60.7910156</c:v>
                </c:pt>
                <c:pt idx="285276">
                  <c:v>-16.4794922</c:v>
                </c:pt>
                <c:pt idx="285277">
                  <c:v>42.2363281</c:v>
                </c:pt>
                <c:pt idx="285278">
                  <c:v>81.29882809999998</c:v>
                </c:pt>
                <c:pt idx="285279">
                  <c:v>101.5625</c:v>
                </c:pt>
                <c:pt idx="285280">
                  <c:v>93.1396484</c:v>
                </c:pt>
                <c:pt idx="285281">
                  <c:v>60.546875</c:v>
                </c:pt>
                <c:pt idx="285282">
                  <c:v>10.6201172</c:v>
                </c:pt>
                <c:pt idx="285283">
                  <c:v>-45.6542969</c:v>
                </c:pt>
                <c:pt idx="285284">
                  <c:v>-82.88574219999992</c:v>
                </c:pt>
                <c:pt idx="285285">
                  <c:v>-103.271484</c:v>
                </c:pt>
                <c:pt idx="285286">
                  <c:v>-96.67968749999996</c:v>
                </c:pt>
                <c:pt idx="285287">
                  <c:v>-68.1152344</c:v>
                </c:pt>
                <c:pt idx="285288">
                  <c:v>-18.0664062</c:v>
                </c:pt>
                <c:pt idx="285289">
                  <c:v>39.1845703</c:v>
                </c:pt>
                <c:pt idx="285290">
                  <c:v>82.3974609</c:v>
                </c:pt>
                <c:pt idx="285291">
                  <c:v>103.759766</c:v>
                </c:pt>
                <c:pt idx="285292">
                  <c:v>91.55273440000001</c:v>
                </c:pt>
                <c:pt idx="285293">
                  <c:v>71.0449219</c:v>
                </c:pt>
                <c:pt idx="285294">
                  <c:v>21.3623047</c:v>
                </c:pt>
                <c:pt idx="285295">
                  <c:v>-34.0576172</c:v>
                </c:pt>
                <c:pt idx="285296">
                  <c:v>-82.03125</c:v>
                </c:pt>
                <c:pt idx="285297">
                  <c:v>-94.4824219</c:v>
                </c:pt>
                <c:pt idx="285298">
                  <c:v>-97.1679688</c:v>
                </c:pt>
                <c:pt idx="285299">
                  <c:v>-68.2373047</c:v>
                </c:pt>
                <c:pt idx="285300">
                  <c:v>-16.8457031</c:v>
                </c:pt>
                <c:pt idx="285301">
                  <c:v>33.44726559999999</c:v>
                </c:pt>
                <c:pt idx="285302">
                  <c:v>72.6318359</c:v>
                </c:pt>
                <c:pt idx="285303">
                  <c:v>100.463867</c:v>
                </c:pt>
                <c:pt idx="285304">
                  <c:v>98.75488279999998</c:v>
                </c:pt>
                <c:pt idx="285305">
                  <c:v>72.6318359</c:v>
                </c:pt>
                <c:pt idx="285306">
                  <c:v>27.0996094</c:v>
                </c:pt>
                <c:pt idx="285307">
                  <c:v>-30.6396484</c:v>
                </c:pt>
                <c:pt idx="285308">
                  <c:v>-73.3642578</c:v>
                </c:pt>
                <c:pt idx="285309">
                  <c:v>-98.0224609</c:v>
                </c:pt>
                <c:pt idx="285310">
                  <c:v>-100.341797</c:v>
                </c:pt>
                <c:pt idx="285311">
                  <c:v>-72.50976559999998</c:v>
                </c:pt>
                <c:pt idx="285312">
                  <c:v>-31.4941406</c:v>
                </c:pt>
                <c:pt idx="285313">
                  <c:v>23.4375</c:v>
                </c:pt>
                <c:pt idx="285314">
                  <c:v>73.3642578</c:v>
                </c:pt>
                <c:pt idx="285315">
                  <c:v>102.539062</c:v>
                </c:pt>
                <c:pt idx="285316">
                  <c:v>98.9990234</c:v>
                </c:pt>
                <c:pt idx="285317">
                  <c:v>71.5332031</c:v>
                </c:pt>
                <c:pt idx="285318">
                  <c:v>26.6113281</c:v>
                </c:pt>
                <c:pt idx="285319">
                  <c:v>-18.6767578</c:v>
                </c:pt>
                <c:pt idx="285320">
                  <c:v>-67.8710938</c:v>
                </c:pt>
                <c:pt idx="285321">
                  <c:v>-105.46875</c:v>
                </c:pt>
                <c:pt idx="285322">
                  <c:v>-105.834961</c:v>
                </c:pt>
                <c:pt idx="285323">
                  <c:v>-78.2470703</c:v>
                </c:pt>
                <c:pt idx="285324">
                  <c:v>-43.2128906</c:v>
                </c:pt>
                <c:pt idx="285325">
                  <c:v>14.7705078</c:v>
                </c:pt>
                <c:pt idx="285326">
                  <c:v>69.9462891</c:v>
                </c:pt>
                <c:pt idx="285327">
                  <c:v>103.271484</c:v>
                </c:pt>
                <c:pt idx="285328">
                  <c:v>101.318359</c:v>
                </c:pt>
                <c:pt idx="285329">
                  <c:v>79.9560547</c:v>
                </c:pt>
                <c:pt idx="285330">
                  <c:v>40.1611328</c:v>
                </c:pt>
                <c:pt idx="285331">
                  <c:v>-21.1181641</c:v>
                </c:pt>
                <c:pt idx="285332">
                  <c:v>-66.40625</c:v>
                </c:pt>
                <c:pt idx="285333">
                  <c:v>-95.3369141</c:v>
                </c:pt>
                <c:pt idx="285334">
                  <c:v>-102.905273</c:v>
                </c:pt>
                <c:pt idx="285335">
                  <c:v>-81.5429688</c:v>
                </c:pt>
                <c:pt idx="285336">
                  <c:v>-38.5742188</c:v>
                </c:pt>
                <c:pt idx="285337">
                  <c:v>9.39941406</c:v>
                </c:pt>
                <c:pt idx="285338">
                  <c:v>55.0537109</c:v>
                </c:pt>
                <c:pt idx="285339">
                  <c:v>91.55273440000001</c:v>
                </c:pt>
                <c:pt idx="285340">
                  <c:v>97.90039059999998</c:v>
                </c:pt>
                <c:pt idx="285341">
                  <c:v>80.4443359</c:v>
                </c:pt>
                <c:pt idx="285342">
                  <c:v>39.30664059999999</c:v>
                </c:pt>
                <c:pt idx="285343">
                  <c:v>-11.5966797</c:v>
                </c:pt>
                <c:pt idx="285344">
                  <c:v>-50.0488281</c:v>
                </c:pt>
                <c:pt idx="285345">
                  <c:v>-92.89550779999998</c:v>
                </c:pt>
                <c:pt idx="285346">
                  <c:v>-104.736328</c:v>
                </c:pt>
                <c:pt idx="285347">
                  <c:v>-85.6933594</c:v>
                </c:pt>
                <c:pt idx="285348">
                  <c:v>-45.4101562</c:v>
                </c:pt>
                <c:pt idx="285349">
                  <c:v>8.42285156</c:v>
                </c:pt>
                <c:pt idx="285350">
                  <c:v>55.4199219</c:v>
                </c:pt>
                <c:pt idx="285351">
                  <c:v>89.2333984</c:v>
                </c:pt>
                <c:pt idx="285352">
                  <c:v>99.85351559999998</c:v>
                </c:pt>
                <c:pt idx="285353">
                  <c:v>93.01757809999998</c:v>
                </c:pt>
                <c:pt idx="285354">
                  <c:v>52.734375</c:v>
                </c:pt>
                <c:pt idx="285355">
                  <c:v>0.122070312</c:v>
                </c:pt>
                <c:pt idx="285356">
                  <c:v>-53.4667969</c:v>
                </c:pt>
                <c:pt idx="285357">
                  <c:v>-87.6464844</c:v>
                </c:pt>
                <c:pt idx="285358">
                  <c:v>-102.783203</c:v>
                </c:pt>
                <c:pt idx="285359">
                  <c:v>-90.2099609</c:v>
                </c:pt>
                <c:pt idx="285360">
                  <c:v>-55.1757812</c:v>
                </c:pt>
                <c:pt idx="285361">
                  <c:v>-6.347656249999996</c:v>
                </c:pt>
                <c:pt idx="285362">
                  <c:v>50.6591797</c:v>
                </c:pt>
                <c:pt idx="285363">
                  <c:v>93.9941406</c:v>
                </c:pt>
                <c:pt idx="285364">
                  <c:v>104.125977</c:v>
                </c:pt>
                <c:pt idx="285365">
                  <c:v>91.796875</c:v>
                </c:pt>
                <c:pt idx="285366">
                  <c:v>58.2275391</c:v>
                </c:pt>
                <c:pt idx="285367">
                  <c:v>7.324218749999996</c:v>
                </c:pt>
                <c:pt idx="285368">
                  <c:v>-44.0673828</c:v>
                </c:pt>
                <c:pt idx="285369">
                  <c:v>-88.62304690000001</c:v>
                </c:pt>
                <c:pt idx="285370">
                  <c:v>-100.341797</c:v>
                </c:pt>
                <c:pt idx="285371">
                  <c:v>-92.89550779999998</c:v>
                </c:pt>
                <c:pt idx="285372">
                  <c:v>-64.2089844</c:v>
                </c:pt>
                <c:pt idx="285373">
                  <c:v>-7.69042969</c:v>
                </c:pt>
                <c:pt idx="285374">
                  <c:v>41.3818359</c:v>
                </c:pt>
                <c:pt idx="285375">
                  <c:v>83.12988279999993</c:v>
                </c:pt>
                <c:pt idx="285376">
                  <c:v>93.5058594</c:v>
                </c:pt>
                <c:pt idx="285377">
                  <c:v>97.5341797</c:v>
                </c:pt>
                <c:pt idx="285378">
                  <c:v>71.2890625</c:v>
                </c:pt>
                <c:pt idx="285379">
                  <c:v>14.1601562</c:v>
                </c:pt>
                <c:pt idx="285380">
                  <c:v>-40.5273438</c:v>
                </c:pt>
                <c:pt idx="285381">
                  <c:v>-80.078125</c:v>
                </c:pt>
                <c:pt idx="285382">
                  <c:v>-104.370117</c:v>
                </c:pt>
                <c:pt idx="285383">
                  <c:v>-92.6513672</c:v>
                </c:pt>
                <c:pt idx="285384">
                  <c:v>-61.5234375</c:v>
                </c:pt>
                <c:pt idx="285385">
                  <c:v>-13.5498047</c:v>
                </c:pt>
                <c:pt idx="285386">
                  <c:v>39.1845703</c:v>
                </c:pt>
                <c:pt idx="285387">
                  <c:v>79.34570309999998</c:v>
                </c:pt>
                <c:pt idx="285388">
                  <c:v>97.1679688</c:v>
                </c:pt>
                <c:pt idx="285389">
                  <c:v>93.5058594</c:v>
                </c:pt>
                <c:pt idx="285390">
                  <c:v>60.3027344</c:v>
                </c:pt>
                <c:pt idx="285391">
                  <c:v>16.8457031</c:v>
                </c:pt>
                <c:pt idx="285392">
                  <c:v>-27.8320312</c:v>
                </c:pt>
                <c:pt idx="285393">
                  <c:v>-73.2421875</c:v>
                </c:pt>
                <c:pt idx="285394">
                  <c:v>-98.1445312</c:v>
                </c:pt>
                <c:pt idx="285395">
                  <c:v>-102.905273</c:v>
                </c:pt>
                <c:pt idx="285396">
                  <c:v>-76.5380859</c:v>
                </c:pt>
                <c:pt idx="285397">
                  <c:v>-18.9208984</c:v>
                </c:pt>
                <c:pt idx="285398">
                  <c:v>30.0292969</c:v>
                </c:pt>
                <c:pt idx="285399">
                  <c:v>63.2324219</c:v>
                </c:pt>
                <c:pt idx="285400">
                  <c:v>97.65625</c:v>
                </c:pt>
                <c:pt idx="285401">
                  <c:v>97.1679688</c:v>
                </c:pt>
                <c:pt idx="285402">
                  <c:v>69.45800779999998</c:v>
                </c:pt>
                <c:pt idx="285403">
                  <c:v>29.1748047</c:v>
                </c:pt>
                <c:pt idx="285404">
                  <c:v>-28.44238279999998</c:v>
                </c:pt>
                <c:pt idx="285405">
                  <c:v>-78.7353516</c:v>
                </c:pt>
                <c:pt idx="285406">
                  <c:v>-101.928711</c:v>
                </c:pt>
                <c:pt idx="285407">
                  <c:v>-98.2666016</c:v>
                </c:pt>
                <c:pt idx="285408">
                  <c:v>-70.1904297</c:v>
                </c:pt>
                <c:pt idx="285409">
                  <c:v>-26.0009766</c:v>
                </c:pt>
                <c:pt idx="285410">
                  <c:v>29.296875</c:v>
                </c:pt>
                <c:pt idx="285411">
                  <c:v>74.5849609</c:v>
                </c:pt>
                <c:pt idx="285412">
                  <c:v>102.783203</c:v>
                </c:pt>
                <c:pt idx="285413">
                  <c:v>103.393555</c:v>
                </c:pt>
                <c:pt idx="285414">
                  <c:v>72.9980469</c:v>
                </c:pt>
                <c:pt idx="285415">
                  <c:v>35.6445312</c:v>
                </c:pt>
                <c:pt idx="285416">
                  <c:v>-23.9257812</c:v>
                </c:pt>
                <c:pt idx="285417">
                  <c:v>-67.38281249999996</c:v>
                </c:pt>
                <c:pt idx="285418">
                  <c:v>-97.0458984</c:v>
                </c:pt>
                <c:pt idx="285419">
                  <c:v>-99.85351559999998</c:v>
                </c:pt>
                <c:pt idx="285420">
                  <c:v>-81.9091797</c:v>
                </c:pt>
                <c:pt idx="285421">
                  <c:v>-38.8183594</c:v>
                </c:pt>
                <c:pt idx="285422">
                  <c:v>12.5732422</c:v>
                </c:pt>
                <c:pt idx="285423">
                  <c:v>59.3261719</c:v>
                </c:pt>
                <c:pt idx="285424">
                  <c:v>94.84863279999998</c:v>
                </c:pt>
                <c:pt idx="285425">
                  <c:v>101.318359</c:v>
                </c:pt>
                <c:pt idx="285426">
                  <c:v>80.2001953</c:v>
                </c:pt>
                <c:pt idx="285427">
                  <c:v>38.3300781</c:v>
                </c:pt>
                <c:pt idx="285428">
                  <c:v>-9.033203119999997</c:v>
                </c:pt>
                <c:pt idx="285429">
                  <c:v>-59.5703125</c:v>
                </c:pt>
                <c:pt idx="285430">
                  <c:v>-97.65625</c:v>
                </c:pt>
                <c:pt idx="285431">
                  <c:v>-106.445312</c:v>
                </c:pt>
                <c:pt idx="285432">
                  <c:v>-84.4726562</c:v>
                </c:pt>
                <c:pt idx="285433">
                  <c:v>-45.7763672</c:v>
                </c:pt>
                <c:pt idx="285434">
                  <c:v>12.8173828</c:v>
                </c:pt>
                <c:pt idx="285435">
                  <c:v>59.5703125</c:v>
                </c:pt>
                <c:pt idx="285436">
                  <c:v>97.65625</c:v>
                </c:pt>
                <c:pt idx="285437">
                  <c:v>106.201172</c:v>
                </c:pt>
                <c:pt idx="285438">
                  <c:v>90.82031249999996</c:v>
                </c:pt>
                <c:pt idx="285439">
                  <c:v>44.1894531</c:v>
                </c:pt>
                <c:pt idx="285440">
                  <c:v>-6.59179688</c:v>
                </c:pt>
                <c:pt idx="285441">
                  <c:v>-58.1054688</c:v>
                </c:pt>
                <c:pt idx="285442">
                  <c:v>-89.35546879999995</c:v>
                </c:pt>
                <c:pt idx="285443">
                  <c:v>-97.2900391</c:v>
                </c:pt>
                <c:pt idx="285444">
                  <c:v>-82.7636719</c:v>
                </c:pt>
                <c:pt idx="285445">
                  <c:v>-44.6777344</c:v>
                </c:pt>
                <c:pt idx="285446">
                  <c:v>3.17382812</c:v>
                </c:pt>
                <c:pt idx="285447">
                  <c:v>54.6875</c:v>
                </c:pt>
                <c:pt idx="285448">
                  <c:v>91.796875</c:v>
                </c:pt>
                <c:pt idx="285449">
                  <c:v>107.299805</c:v>
                </c:pt>
                <c:pt idx="285450">
                  <c:v>96.1914062</c:v>
                </c:pt>
                <c:pt idx="285451">
                  <c:v>51.5136719</c:v>
                </c:pt>
                <c:pt idx="285452">
                  <c:v>2.19726562</c:v>
                </c:pt>
                <c:pt idx="285453">
                  <c:v>-51.8798828</c:v>
                </c:pt>
                <c:pt idx="285454">
                  <c:v>-98.1445312</c:v>
                </c:pt>
                <c:pt idx="285455">
                  <c:v>-100.219727</c:v>
                </c:pt>
                <c:pt idx="285456">
                  <c:v>-92.77343749999996</c:v>
                </c:pt>
                <c:pt idx="285457">
                  <c:v>-60.4248047</c:v>
                </c:pt>
                <c:pt idx="285458">
                  <c:v>-6.103515619999995</c:v>
                </c:pt>
                <c:pt idx="285459">
                  <c:v>54.8095703</c:v>
                </c:pt>
                <c:pt idx="285460">
                  <c:v>88.13476559999998</c:v>
                </c:pt>
                <c:pt idx="285461">
                  <c:v>98.87695309999998</c:v>
                </c:pt>
                <c:pt idx="285462">
                  <c:v>90.2099609</c:v>
                </c:pt>
                <c:pt idx="285463">
                  <c:v>55.5419922</c:v>
                </c:pt>
                <c:pt idx="285464">
                  <c:v>9.155273439999998</c:v>
                </c:pt>
                <c:pt idx="285465">
                  <c:v>-45.7763672</c:v>
                </c:pt>
                <c:pt idx="285466">
                  <c:v>-84.10644529999998</c:v>
                </c:pt>
                <c:pt idx="285467">
                  <c:v>-98.2666016</c:v>
                </c:pt>
                <c:pt idx="285468">
                  <c:v>-99.60937499999996</c:v>
                </c:pt>
                <c:pt idx="285469">
                  <c:v>-67.2607422</c:v>
                </c:pt>
                <c:pt idx="285470">
                  <c:v>-13.7939453</c:v>
                </c:pt>
                <c:pt idx="285471">
                  <c:v>41.5039062</c:v>
                </c:pt>
                <c:pt idx="285472">
                  <c:v>85.4492188</c:v>
                </c:pt>
                <c:pt idx="285473">
                  <c:v>101.928711</c:v>
                </c:pt>
                <c:pt idx="285474">
                  <c:v>95.4589844</c:v>
                </c:pt>
                <c:pt idx="285475">
                  <c:v>65.3076172</c:v>
                </c:pt>
                <c:pt idx="285476">
                  <c:v>17.9443359</c:v>
                </c:pt>
                <c:pt idx="285477">
                  <c:v>-40.5273438</c:v>
                </c:pt>
                <c:pt idx="285478">
                  <c:v>-78.8574219</c:v>
                </c:pt>
                <c:pt idx="285479">
                  <c:v>-102.050781</c:v>
                </c:pt>
                <c:pt idx="285480">
                  <c:v>-96.92382809999998</c:v>
                </c:pt>
                <c:pt idx="285481">
                  <c:v>-69.0917969</c:v>
                </c:pt>
                <c:pt idx="285482">
                  <c:v>-17.9443359</c:v>
                </c:pt>
                <c:pt idx="285483">
                  <c:v>40.1611328</c:v>
                </c:pt>
                <c:pt idx="285484">
                  <c:v>81.4208984</c:v>
                </c:pt>
                <c:pt idx="285485">
                  <c:v>99.2431641</c:v>
                </c:pt>
                <c:pt idx="285486">
                  <c:v>95.82519529999998</c:v>
                </c:pt>
                <c:pt idx="285487">
                  <c:v>62.0117188</c:v>
                </c:pt>
                <c:pt idx="285488">
                  <c:v>17.578125</c:v>
                </c:pt>
                <c:pt idx="285489">
                  <c:v>-32.5927734</c:v>
                </c:pt>
                <c:pt idx="285490">
                  <c:v>-72.9980469</c:v>
                </c:pt>
                <c:pt idx="285491">
                  <c:v>-103.515625</c:v>
                </c:pt>
                <c:pt idx="285492">
                  <c:v>-97.5341797</c:v>
                </c:pt>
                <c:pt idx="285493">
                  <c:v>-70.3125</c:v>
                </c:pt>
                <c:pt idx="285494">
                  <c:v>-19.8974609</c:v>
                </c:pt>
                <c:pt idx="285495">
                  <c:v>35.0341797</c:v>
                </c:pt>
                <c:pt idx="285496">
                  <c:v>72.6318359</c:v>
                </c:pt>
                <c:pt idx="285497">
                  <c:v>90.08789059999998</c:v>
                </c:pt>
                <c:pt idx="285498">
                  <c:v>93.75</c:v>
                </c:pt>
                <c:pt idx="285499">
                  <c:v>69.2138672</c:v>
                </c:pt>
                <c:pt idx="285500">
                  <c:v>32.4707031</c:v>
                </c:pt>
                <c:pt idx="285501">
                  <c:v>-24.90234379999998</c:v>
                </c:pt>
                <c:pt idx="285502">
                  <c:v>-70.4345703</c:v>
                </c:pt>
                <c:pt idx="285503">
                  <c:v>-98.75488279999998</c:v>
                </c:pt>
                <c:pt idx="285504">
                  <c:v>-96.67968749999996</c:v>
                </c:pt>
                <c:pt idx="285505">
                  <c:v>-71.0449219</c:v>
                </c:pt>
                <c:pt idx="285506">
                  <c:v>-26.8554688</c:v>
                </c:pt>
                <c:pt idx="285507">
                  <c:v>20.7519531</c:v>
                </c:pt>
                <c:pt idx="285508">
                  <c:v>73.48632809999998</c:v>
                </c:pt>
                <c:pt idx="285509">
                  <c:v>99.7314453</c:v>
                </c:pt>
                <c:pt idx="285510">
                  <c:v>97.1679688</c:v>
                </c:pt>
                <c:pt idx="285511">
                  <c:v>78.4912109</c:v>
                </c:pt>
                <c:pt idx="285512">
                  <c:v>37.109375</c:v>
                </c:pt>
                <c:pt idx="285513">
                  <c:v>-21.1181641</c:v>
                </c:pt>
                <c:pt idx="285514">
                  <c:v>-62.5</c:v>
                </c:pt>
                <c:pt idx="285515">
                  <c:v>-89.5996094</c:v>
                </c:pt>
                <c:pt idx="285516">
                  <c:v>-103.149414</c:v>
                </c:pt>
                <c:pt idx="285517">
                  <c:v>-84.5947266</c:v>
                </c:pt>
                <c:pt idx="285518">
                  <c:v>-39.6728516</c:v>
                </c:pt>
                <c:pt idx="285519">
                  <c:v>14.4042969</c:v>
                </c:pt>
                <c:pt idx="285520">
                  <c:v>66.52832029999998</c:v>
                </c:pt>
                <c:pt idx="285521">
                  <c:v>99.3652344</c:v>
                </c:pt>
                <c:pt idx="285522">
                  <c:v>102.661133</c:v>
                </c:pt>
                <c:pt idx="285523">
                  <c:v>80.2001953</c:v>
                </c:pt>
                <c:pt idx="285524">
                  <c:v>37.4755859</c:v>
                </c:pt>
                <c:pt idx="285525">
                  <c:v>-17.4560547</c:v>
                </c:pt>
                <c:pt idx="285526">
                  <c:v>-60.0585938</c:v>
                </c:pt>
                <c:pt idx="285527">
                  <c:v>-95.3369141</c:v>
                </c:pt>
                <c:pt idx="285528">
                  <c:v>-104.614258</c:v>
                </c:pt>
                <c:pt idx="285529">
                  <c:v>-84.4726562</c:v>
                </c:pt>
                <c:pt idx="285530">
                  <c:v>-45.0439453</c:v>
                </c:pt>
                <c:pt idx="285531">
                  <c:v>6.103515619999995</c:v>
                </c:pt>
                <c:pt idx="285532">
                  <c:v>55.2978516</c:v>
                </c:pt>
                <c:pt idx="285533">
                  <c:v>101.074219</c:v>
                </c:pt>
                <c:pt idx="285534">
                  <c:v>101.44043</c:v>
                </c:pt>
                <c:pt idx="285535">
                  <c:v>74.8291016</c:v>
                </c:pt>
                <c:pt idx="285536">
                  <c:v>43.3349609</c:v>
                </c:pt>
                <c:pt idx="285537">
                  <c:v>0.244140625</c:v>
                </c:pt>
                <c:pt idx="285538">
                  <c:v>-47.3632812</c:v>
                </c:pt>
                <c:pt idx="285539">
                  <c:v>-88.5009766</c:v>
                </c:pt>
                <c:pt idx="285540">
                  <c:v>-105.224609</c:v>
                </c:pt>
                <c:pt idx="285541">
                  <c:v>-93.38378909999996</c:v>
                </c:pt>
                <c:pt idx="285542">
                  <c:v>-51.6357422</c:v>
                </c:pt>
                <c:pt idx="285543">
                  <c:v>6.103515619999995</c:v>
                </c:pt>
                <c:pt idx="285544">
                  <c:v>59.4482422</c:v>
                </c:pt>
                <c:pt idx="285545">
                  <c:v>94.4824219</c:v>
                </c:pt>
                <c:pt idx="285546">
                  <c:v>97.5341797</c:v>
                </c:pt>
                <c:pt idx="285547">
                  <c:v>92.2851562</c:v>
                </c:pt>
                <c:pt idx="285548">
                  <c:v>58.83789059999999</c:v>
                </c:pt>
                <c:pt idx="285549">
                  <c:v>3.90625</c:v>
                </c:pt>
                <c:pt idx="285550">
                  <c:v>-49.0722656</c:v>
                </c:pt>
                <c:pt idx="285551">
                  <c:v>-85.5712891</c:v>
                </c:pt>
                <c:pt idx="285552">
                  <c:v>-107.177734</c:v>
                </c:pt>
                <c:pt idx="285553">
                  <c:v>-93.38378909999996</c:v>
                </c:pt>
                <c:pt idx="285554">
                  <c:v>-54.6875</c:v>
                </c:pt>
                <c:pt idx="285555">
                  <c:v>-2.19726562</c:v>
                </c:pt>
                <c:pt idx="285556">
                  <c:v>47.4853516</c:v>
                </c:pt>
                <c:pt idx="285557">
                  <c:v>83.8623047</c:v>
                </c:pt>
                <c:pt idx="285558">
                  <c:v>99.9755859</c:v>
                </c:pt>
                <c:pt idx="285559">
                  <c:v>89.5996094</c:v>
                </c:pt>
                <c:pt idx="285560">
                  <c:v>59.6923828</c:v>
                </c:pt>
                <c:pt idx="285561">
                  <c:v>7.56835938</c:v>
                </c:pt>
                <c:pt idx="285562">
                  <c:v>-44.921875</c:v>
                </c:pt>
                <c:pt idx="285563">
                  <c:v>-84.8388672</c:v>
                </c:pt>
                <c:pt idx="285564">
                  <c:v>-95.82519529999998</c:v>
                </c:pt>
                <c:pt idx="285565">
                  <c:v>-89.35546879999995</c:v>
                </c:pt>
                <c:pt idx="285566">
                  <c:v>-57.7392578</c:v>
                </c:pt>
                <c:pt idx="285567">
                  <c:v>-8.91113281</c:v>
                </c:pt>
                <c:pt idx="285568">
                  <c:v>39.5507812</c:v>
                </c:pt>
                <c:pt idx="285569">
                  <c:v>79.5898438</c:v>
                </c:pt>
                <c:pt idx="285570">
                  <c:v>106.689453</c:v>
                </c:pt>
                <c:pt idx="285571">
                  <c:v>93.01757809999998</c:v>
                </c:pt>
                <c:pt idx="285572">
                  <c:v>57.3730469</c:v>
                </c:pt>
                <c:pt idx="285573">
                  <c:v>14.8925781</c:v>
                </c:pt>
                <c:pt idx="285574">
                  <c:v>-41.2597656</c:v>
                </c:pt>
                <c:pt idx="285575">
                  <c:v>-86.05957029999998</c:v>
                </c:pt>
                <c:pt idx="285576">
                  <c:v>-96.92382809999998</c:v>
                </c:pt>
                <c:pt idx="285577">
                  <c:v>-100.097656</c:v>
                </c:pt>
                <c:pt idx="285578">
                  <c:v>-67.2607422</c:v>
                </c:pt>
                <c:pt idx="285579">
                  <c:v>-21.484375</c:v>
                </c:pt>
                <c:pt idx="285580">
                  <c:v>34.6679688</c:v>
                </c:pt>
                <c:pt idx="285581">
                  <c:v>78.2470703</c:v>
                </c:pt>
                <c:pt idx="285582">
                  <c:v>104.614258</c:v>
                </c:pt>
                <c:pt idx="285583">
                  <c:v>95.82519529999998</c:v>
                </c:pt>
                <c:pt idx="285584">
                  <c:v>63.1103516</c:v>
                </c:pt>
                <c:pt idx="285585">
                  <c:v>18.3105469</c:v>
                </c:pt>
                <c:pt idx="285586">
                  <c:v>-38.5742188</c:v>
                </c:pt>
                <c:pt idx="285587">
                  <c:v>-78.12499999999998</c:v>
                </c:pt>
                <c:pt idx="285588">
                  <c:v>-90.33203119999993</c:v>
                </c:pt>
                <c:pt idx="285589">
                  <c:v>-100.463867</c:v>
                </c:pt>
                <c:pt idx="285590">
                  <c:v>-73.7304688</c:v>
                </c:pt>
                <c:pt idx="285591">
                  <c:v>-23.3154297</c:v>
                </c:pt>
                <c:pt idx="285592">
                  <c:v>26.9775391</c:v>
                </c:pt>
                <c:pt idx="285593">
                  <c:v>68.8476562</c:v>
                </c:pt>
                <c:pt idx="285594">
                  <c:v>96.67968749999996</c:v>
                </c:pt>
                <c:pt idx="285595">
                  <c:v>95.82519529999998</c:v>
                </c:pt>
                <c:pt idx="285596">
                  <c:v>77.8808594</c:v>
                </c:pt>
                <c:pt idx="285597">
                  <c:v>27.34375</c:v>
                </c:pt>
                <c:pt idx="285598">
                  <c:v>-21.9726562</c:v>
                </c:pt>
                <c:pt idx="285599">
                  <c:v>-67.7490234</c:v>
                </c:pt>
                <c:pt idx="285600">
                  <c:v>-101.5625</c:v>
                </c:pt>
                <c:pt idx="285601">
                  <c:v>-99.85351559999998</c:v>
                </c:pt>
                <c:pt idx="285602">
                  <c:v>-72.1435547</c:v>
                </c:pt>
                <c:pt idx="285603">
                  <c:v>-40.4052734</c:v>
                </c:pt>
                <c:pt idx="285604">
                  <c:v>16.72363279999998</c:v>
                </c:pt>
                <c:pt idx="285605">
                  <c:v>68.9697266</c:v>
                </c:pt>
                <c:pt idx="285606">
                  <c:v>96.5576172</c:v>
                </c:pt>
                <c:pt idx="285607">
                  <c:v>103.881836</c:v>
                </c:pt>
                <c:pt idx="285608">
                  <c:v>82.3974609</c:v>
                </c:pt>
                <c:pt idx="285609">
                  <c:v>34.3017578</c:v>
                </c:pt>
                <c:pt idx="285610">
                  <c:v>-11.9628906</c:v>
                </c:pt>
                <c:pt idx="285611">
                  <c:v>-63.1103516</c:v>
                </c:pt>
                <c:pt idx="285612">
                  <c:v>-96.3134766</c:v>
                </c:pt>
                <c:pt idx="285613">
                  <c:v>-98.1445312</c:v>
                </c:pt>
                <c:pt idx="285614">
                  <c:v>-82.03125</c:v>
                </c:pt>
                <c:pt idx="285615">
                  <c:v>-35.6445312</c:v>
                </c:pt>
                <c:pt idx="285616">
                  <c:v>15.625</c:v>
                </c:pt>
                <c:pt idx="285617">
                  <c:v>66.7724609</c:v>
                </c:pt>
                <c:pt idx="285618">
                  <c:v>96.92382809999998</c:v>
                </c:pt>
                <c:pt idx="285619">
                  <c:v>102.905273</c:v>
                </c:pt>
                <c:pt idx="285620">
                  <c:v>83.4960938</c:v>
                </c:pt>
                <c:pt idx="285621">
                  <c:v>38.4521484</c:v>
                </c:pt>
                <c:pt idx="285622">
                  <c:v>-14.8925781</c:v>
                </c:pt>
                <c:pt idx="285623">
                  <c:v>-57.7392578</c:v>
                </c:pt>
                <c:pt idx="285624">
                  <c:v>-85.9375</c:v>
                </c:pt>
                <c:pt idx="285625">
                  <c:v>-104.003906</c:v>
                </c:pt>
                <c:pt idx="285626">
                  <c:v>-91.796875</c:v>
                </c:pt>
                <c:pt idx="285627">
                  <c:v>-44.4335938</c:v>
                </c:pt>
                <c:pt idx="285628">
                  <c:v>9.033203119999997</c:v>
                </c:pt>
                <c:pt idx="285629">
                  <c:v>56.2744141</c:v>
                </c:pt>
                <c:pt idx="285630">
                  <c:v>95.3369141</c:v>
                </c:pt>
                <c:pt idx="285631">
                  <c:v>97.2900391</c:v>
                </c:pt>
                <c:pt idx="285632">
                  <c:v>78.12499999999998</c:v>
                </c:pt>
                <c:pt idx="285633">
                  <c:v>45.6542969</c:v>
                </c:pt>
                <c:pt idx="285634">
                  <c:v>-0.732421875</c:v>
                </c:pt>
                <c:pt idx="285635">
                  <c:v>-52.2460938</c:v>
                </c:pt>
                <c:pt idx="285636">
                  <c:v>-88.9892578</c:v>
                </c:pt>
                <c:pt idx="285637">
                  <c:v>-99.9755859</c:v>
                </c:pt>
                <c:pt idx="285638">
                  <c:v>-86.9140625</c:v>
                </c:pt>
                <c:pt idx="285639">
                  <c:v>-52.3681641</c:v>
                </c:pt>
                <c:pt idx="285640">
                  <c:v>1.58691406</c:v>
                </c:pt>
                <c:pt idx="285641">
                  <c:v>55.2978516</c:v>
                </c:pt>
                <c:pt idx="285642">
                  <c:v>87.15820309999998</c:v>
                </c:pt>
                <c:pt idx="285643">
                  <c:v>102.661133</c:v>
                </c:pt>
                <c:pt idx="285644">
                  <c:v>86.18164059999998</c:v>
                </c:pt>
                <c:pt idx="285645">
                  <c:v>47.85156249999999</c:v>
                </c:pt>
                <c:pt idx="285646">
                  <c:v>3.05175781</c:v>
                </c:pt>
                <c:pt idx="285647">
                  <c:v>-50.5371094</c:v>
                </c:pt>
                <c:pt idx="285648">
                  <c:v>-88.9892578</c:v>
                </c:pt>
                <c:pt idx="285649">
                  <c:v>-100.708008</c:v>
                </c:pt>
                <c:pt idx="285650">
                  <c:v>-85.5712891</c:v>
                </c:pt>
                <c:pt idx="285651">
                  <c:v>-50.9033203</c:v>
                </c:pt>
                <c:pt idx="285652">
                  <c:v>-8.30078125</c:v>
                </c:pt>
                <c:pt idx="285653">
                  <c:v>48.7060547</c:v>
                </c:pt>
                <c:pt idx="285654">
                  <c:v>90.57617190000001</c:v>
                </c:pt>
                <c:pt idx="285655">
                  <c:v>107.299805</c:v>
                </c:pt>
                <c:pt idx="285656">
                  <c:v>93.2617188</c:v>
                </c:pt>
                <c:pt idx="285657">
                  <c:v>58.4716797</c:v>
                </c:pt>
                <c:pt idx="285658">
                  <c:v>12.5732422</c:v>
                </c:pt>
                <c:pt idx="285659">
                  <c:v>-39.9169922</c:v>
                </c:pt>
                <c:pt idx="285660">
                  <c:v>-88.13476559999998</c:v>
                </c:pt>
                <c:pt idx="285661">
                  <c:v>-111.938477</c:v>
                </c:pt>
                <c:pt idx="285662">
                  <c:v>-93.01757809999998</c:v>
                </c:pt>
                <c:pt idx="285663">
                  <c:v>-56.640625</c:v>
                </c:pt>
                <c:pt idx="285664">
                  <c:v>-11.9628906</c:v>
                </c:pt>
                <c:pt idx="285665">
                  <c:v>39.5507812</c:v>
                </c:pt>
                <c:pt idx="285666">
                  <c:v>86.6699219</c:v>
                </c:pt>
                <c:pt idx="285667">
                  <c:v>102.783203</c:v>
                </c:pt>
                <c:pt idx="285668">
                  <c:v>98.2666016</c:v>
                </c:pt>
                <c:pt idx="285669">
                  <c:v>67.13867190000001</c:v>
                </c:pt>
                <c:pt idx="285670">
                  <c:v>19.1650391</c:v>
                </c:pt>
                <c:pt idx="285671">
                  <c:v>-31.98242189999997</c:v>
                </c:pt>
                <c:pt idx="285672">
                  <c:v>-79.34570309999998</c:v>
                </c:pt>
                <c:pt idx="285673">
                  <c:v>-101.318359</c:v>
                </c:pt>
                <c:pt idx="285674">
                  <c:v>-107.788086</c:v>
                </c:pt>
                <c:pt idx="285675">
                  <c:v>-71.7773438</c:v>
                </c:pt>
                <c:pt idx="285676">
                  <c:v>-14.0380859</c:v>
                </c:pt>
                <c:pt idx="285677">
                  <c:v>38.6962891</c:v>
                </c:pt>
                <c:pt idx="285678">
                  <c:v>81.7871094</c:v>
                </c:pt>
                <c:pt idx="285679">
                  <c:v>107.177734</c:v>
                </c:pt>
                <c:pt idx="285680">
                  <c:v>103.881836</c:v>
                </c:pt>
                <c:pt idx="285681">
                  <c:v>70.3125</c:v>
                </c:pt>
                <c:pt idx="285682">
                  <c:v>17.8222656</c:v>
                </c:pt>
                <c:pt idx="285683">
                  <c:v>-23.9257812</c:v>
                </c:pt>
                <c:pt idx="285684">
                  <c:v>-64.2089844</c:v>
                </c:pt>
                <c:pt idx="285685">
                  <c:v>-103.637695</c:v>
                </c:pt>
                <c:pt idx="285686">
                  <c:v>-99.4873047</c:v>
                </c:pt>
                <c:pt idx="285687">
                  <c:v>-72.9980469</c:v>
                </c:pt>
                <c:pt idx="285688">
                  <c:v>-30.5175781</c:v>
                </c:pt>
                <c:pt idx="285689">
                  <c:v>29.0527344</c:v>
                </c:pt>
                <c:pt idx="285690">
                  <c:v>75.9277344</c:v>
                </c:pt>
                <c:pt idx="285691">
                  <c:v>103.271484</c:v>
                </c:pt>
                <c:pt idx="285692">
                  <c:v>101.318359</c:v>
                </c:pt>
                <c:pt idx="285693">
                  <c:v>72.0214844</c:v>
                </c:pt>
                <c:pt idx="285694">
                  <c:v>25.7568359</c:v>
                </c:pt>
                <c:pt idx="285695">
                  <c:v>-26.3671875</c:v>
                </c:pt>
                <c:pt idx="285696">
                  <c:v>-73.48632809999998</c:v>
                </c:pt>
                <c:pt idx="285697">
                  <c:v>-95.9472656</c:v>
                </c:pt>
                <c:pt idx="285698">
                  <c:v>-98.2666016</c:v>
                </c:pt>
                <c:pt idx="285699">
                  <c:v>-82.88574219999992</c:v>
                </c:pt>
                <c:pt idx="285700">
                  <c:v>-34.0576172</c:v>
                </c:pt>
                <c:pt idx="285701">
                  <c:v>18.9208984</c:v>
                </c:pt>
                <c:pt idx="285702">
                  <c:v>65.67382809999994</c:v>
                </c:pt>
                <c:pt idx="285703">
                  <c:v>95.9472656</c:v>
                </c:pt>
                <c:pt idx="285704">
                  <c:v>102.294922</c:v>
                </c:pt>
                <c:pt idx="285705">
                  <c:v>82.88574219999992</c:v>
                </c:pt>
                <c:pt idx="285706">
                  <c:v>40.1611328</c:v>
                </c:pt>
                <c:pt idx="285707">
                  <c:v>-22.8271484</c:v>
                </c:pt>
                <c:pt idx="285708">
                  <c:v>-69.33593749999996</c:v>
                </c:pt>
                <c:pt idx="285709">
                  <c:v>-99.3652344</c:v>
                </c:pt>
                <c:pt idx="285710">
                  <c:v>-107.543945</c:v>
                </c:pt>
                <c:pt idx="285711">
                  <c:v>-83.8623047</c:v>
                </c:pt>
                <c:pt idx="285712">
                  <c:v>-39.6728516</c:v>
                </c:pt>
                <c:pt idx="285713">
                  <c:v>12.6953125</c:v>
                </c:pt>
                <c:pt idx="285714">
                  <c:v>62.1337891</c:v>
                </c:pt>
                <c:pt idx="285715">
                  <c:v>97.65625</c:v>
                </c:pt>
                <c:pt idx="285716">
                  <c:v>102.050781</c:v>
                </c:pt>
                <c:pt idx="285717">
                  <c:v>84.4726562</c:v>
                </c:pt>
                <c:pt idx="285718">
                  <c:v>40.4052734</c:v>
                </c:pt>
                <c:pt idx="285719">
                  <c:v>-9.88769531</c:v>
                </c:pt>
                <c:pt idx="285720">
                  <c:v>-56.1523438</c:v>
                </c:pt>
                <c:pt idx="285721">
                  <c:v>-88.5009766</c:v>
                </c:pt>
                <c:pt idx="285722">
                  <c:v>-103.149414</c:v>
                </c:pt>
                <c:pt idx="285723">
                  <c:v>-89.11132809999998</c:v>
                </c:pt>
                <c:pt idx="285724">
                  <c:v>-46.2646484</c:v>
                </c:pt>
                <c:pt idx="285725">
                  <c:v>3.78417969</c:v>
                </c:pt>
                <c:pt idx="285726">
                  <c:v>56.640625</c:v>
                </c:pt>
                <c:pt idx="285727">
                  <c:v>94.1162109</c:v>
                </c:pt>
                <c:pt idx="285728">
                  <c:v>98.75488279999998</c:v>
                </c:pt>
                <c:pt idx="285729">
                  <c:v>82.7636719</c:v>
                </c:pt>
                <c:pt idx="285730">
                  <c:v>50.9033203</c:v>
                </c:pt>
                <c:pt idx="285731">
                  <c:v>-2.19726562</c:v>
                </c:pt>
                <c:pt idx="285732">
                  <c:v>-52.734375</c:v>
                </c:pt>
                <c:pt idx="285733">
                  <c:v>-92.2851562</c:v>
                </c:pt>
                <c:pt idx="285734">
                  <c:v>-109.130859</c:v>
                </c:pt>
                <c:pt idx="285735">
                  <c:v>-85.20507809999994</c:v>
                </c:pt>
                <c:pt idx="285736">
                  <c:v>-52.8564453</c:v>
                </c:pt>
                <c:pt idx="285737">
                  <c:v>-0.732421875</c:v>
                </c:pt>
                <c:pt idx="285738">
                  <c:v>57.61718749999999</c:v>
                </c:pt>
                <c:pt idx="285739">
                  <c:v>92.5292969</c:v>
                </c:pt>
                <c:pt idx="285740">
                  <c:v>102.783203</c:v>
                </c:pt>
                <c:pt idx="285741">
                  <c:v>85.08300779999998</c:v>
                </c:pt>
                <c:pt idx="285742">
                  <c:v>51.5136719</c:v>
                </c:pt>
                <c:pt idx="285743">
                  <c:v>4.63867188</c:v>
                </c:pt>
                <c:pt idx="285744">
                  <c:v>-48.5839844</c:v>
                </c:pt>
                <c:pt idx="285745">
                  <c:v>-82.88574219999992</c:v>
                </c:pt>
                <c:pt idx="285746">
                  <c:v>-102.050781</c:v>
                </c:pt>
                <c:pt idx="285747">
                  <c:v>-88.37890619999993</c:v>
                </c:pt>
                <c:pt idx="285748">
                  <c:v>-55.9082031</c:v>
                </c:pt>
                <c:pt idx="285749">
                  <c:v>-9.52148438</c:v>
                </c:pt>
                <c:pt idx="285750">
                  <c:v>42.96875</c:v>
                </c:pt>
                <c:pt idx="285751">
                  <c:v>89.9658203</c:v>
                </c:pt>
                <c:pt idx="285752">
                  <c:v>109.25293</c:v>
                </c:pt>
                <c:pt idx="285753">
                  <c:v>94.84863279999998</c:v>
                </c:pt>
                <c:pt idx="285754">
                  <c:v>64.6972656</c:v>
                </c:pt>
                <c:pt idx="285755">
                  <c:v>15.3808594</c:v>
                </c:pt>
                <c:pt idx="285756">
                  <c:v>-41.1376953</c:v>
                </c:pt>
                <c:pt idx="285757">
                  <c:v>-87.03613279999998</c:v>
                </c:pt>
                <c:pt idx="285758">
                  <c:v>-108.886719</c:v>
                </c:pt>
                <c:pt idx="285759">
                  <c:v>-101.68457</c:v>
                </c:pt>
                <c:pt idx="285760">
                  <c:v>-57.8613281</c:v>
                </c:pt>
                <c:pt idx="285761">
                  <c:v>-10.0097656</c:v>
                </c:pt>
                <c:pt idx="285762">
                  <c:v>38.6962891</c:v>
                </c:pt>
                <c:pt idx="285763">
                  <c:v>82.88574219999992</c:v>
                </c:pt>
                <c:pt idx="285764">
                  <c:v>98.9990234</c:v>
                </c:pt>
                <c:pt idx="285765">
                  <c:v>97.65625</c:v>
                </c:pt>
                <c:pt idx="285766">
                  <c:v>74.5849609</c:v>
                </c:pt>
                <c:pt idx="285767">
                  <c:v>15.0146484</c:v>
                </c:pt>
                <c:pt idx="285768">
                  <c:v>-33.0810547</c:v>
                </c:pt>
                <c:pt idx="285769">
                  <c:v>-75.9277344</c:v>
                </c:pt>
                <c:pt idx="285770">
                  <c:v>-102.783203</c:v>
                </c:pt>
                <c:pt idx="285771">
                  <c:v>-102.905273</c:v>
                </c:pt>
                <c:pt idx="285772">
                  <c:v>-66.8945312</c:v>
                </c:pt>
                <c:pt idx="285773">
                  <c:v>-11.1083984</c:v>
                </c:pt>
                <c:pt idx="285774">
                  <c:v>31.7382812</c:v>
                </c:pt>
                <c:pt idx="285775">
                  <c:v>77.0263672</c:v>
                </c:pt>
                <c:pt idx="285776">
                  <c:v>101.44043</c:v>
                </c:pt>
                <c:pt idx="285777">
                  <c:v>98.63281249999996</c:v>
                </c:pt>
                <c:pt idx="285778">
                  <c:v>70.80078119999993</c:v>
                </c:pt>
                <c:pt idx="285779">
                  <c:v>27.4658203</c:v>
                </c:pt>
                <c:pt idx="285780">
                  <c:v>-31.25</c:v>
                </c:pt>
                <c:pt idx="285781">
                  <c:v>-71.5332031</c:v>
                </c:pt>
                <c:pt idx="285782">
                  <c:v>-97.2900391</c:v>
                </c:pt>
                <c:pt idx="285783">
                  <c:v>-99.3652344</c:v>
                </c:pt>
                <c:pt idx="285784">
                  <c:v>-72.50976559999998</c:v>
                </c:pt>
                <c:pt idx="285785">
                  <c:v>-30.3955078</c:v>
                </c:pt>
                <c:pt idx="285786">
                  <c:v>22.9492188</c:v>
                </c:pt>
                <c:pt idx="285787">
                  <c:v>73.1201172</c:v>
                </c:pt>
                <c:pt idx="285788">
                  <c:v>101.928711</c:v>
                </c:pt>
                <c:pt idx="285789">
                  <c:v>95.82519529999998</c:v>
                </c:pt>
                <c:pt idx="285790">
                  <c:v>76.17187499999996</c:v>
                </c:pt>
                <c:pt idx="285791">
                  <c:v>24.6582031</c:v>
                </c:pt>
                <c:pt idx="285792">
                  <c:v>-25.390625</c:v>
                </c:pt>
                <c:pt idx="285793">
                  <c:v>-77.75878909999996</c:v>
                </c:pt>
                <c:pt idx="285794">
                  <c:v>-106.689453</c:v>
                </c:pt>
                <c:pt idx="285795">
                  <c:v>-100.463867</c:v>
                </c:pt>
                <c:pt idx="285796">
                  <c:v>-82.27539059999994</c:v>
                </c:pt>
                <c:pt idx="285797">
                  <c:v>-45.4101562</c:v>
                </c:pt>
                <c:pt idx="285798">
                  <c:v>16.1132812</c:v>
                </c:pt>
                <c:pt idx="285799">
                  <c:v>71.6552734</c:v>
                </c:pt>
                <c:pt idx="285800">
                  <c:v>102.539062</c:v>
                </c:pt>
                <c:pt idx="285801">
                  <c:v>101.68457</c:v>
                </c:pt>
                <c:pt idx="285802">
                  <c:v>76.4160156</c:v>
                </c:pt>
                <c:pt idx="285803">
                  <c:v>41.3818359</c:v>
                </c:pt>
                <c:pt idx="285804">
                  <c:v>-12.5732422</c:v>
                </c:pt>
                <c:pt idx="285805">
                  <c:v>-62.7441406</c:v>
                </c:pt>
                <c:pt idx="285806">
                  <c:v>-95.3369141</c:v>
                </c:pt>
                <c:pt idx="285807">
                  <c:v>-103.393555</c:v>
                </c:pt>
                <c:pt idx="285808">
                  <c:v>-88.5009766</c:v>
                </c:pt>
                <c:pt idx="285809">
                  <c:v>-40.0390625</c:v>
                </c:pt>
                <c:pt idx="285810">
                  <c:v>17.7001953</c:v>
                </c:pt>
                <c:pt idx="285811">
                  <c:v>66.52832029999998</c:v>
                </c:pt>
                <c:pt idx="285812">
                  <c:v>90.08789059999998</c:v>
                </c:pt>
                <c:pt idx="285813">
                  <c:v>99.4873047</c:v>
                </c:pt>
                <c:pt idx="285814">
                  <c:v>85.4492188</c:v>
                </c:pt>
                <c:pt idx="285815">
                  <c:v>43.3349609</c:v>
                </c:pt>
                <c:pt idx="285816">
                  <c:v>-11.5966797</c:v>
                </c:pt>
                <c:pt idx="285817">
                  <c:v>-60.9130859</c:v>
                </c:pt>
                <c:pt idx="285818">
                  <c:v>-90.94238279999998</c:v>
                </c:pt>
                <c:pt idx="285819">
                  <c:v>-102.172852</c:v>
                </c:pt>
                <c:pt idx="285820">
                  <c:v>-92.5292969</c:v>
                </c:pt>
                <c:pt idx="285821">
                  <c:v>-42.1142578</c:v>
                </c:pt>
                <c:pt idx="285822">
                  <c:v>16.9677734</c:v>
                </c:pt>
                <c:pt idx="285823">
                  <c:v>55.5419922</c:v>
                </c:pt>
                <c:pt idx="285824">
                  <c:v>90.6982422</c:v>
                </c:pt>
                <c:pt idx="285825">
                  <c:v>98.9990234</c:v>
                </c:pt>
                <c:pt idx="285826">
                  <c:v>85.4492188</c:v>
                </c:pt>
                <c:pt idx="285827">
                  <c:v>51.1474609</c:v>
                </c:pt>
                <c:pt idx="285828">
                  <c:v>-0.244140625</c:v>
                </c:pt>
                <c:pt idx="285829">
                  <c:v>-53.1005859</c:v>
                </c:pt>
                <c:pt idx="285830">
                  <c:v>-93.2617188</c:v>
                </c:pt>
                <c:pt idx="285831">
                  <c:v>-102.783203</c:v>
                </c:pt>
                <c:pt idx="285832">
                  <c:v>-85.9375</c:v>
                </c:pt>
                <c:pt idx="285833">
                  <c:v>-52.3681641</c:v>
                </c:pt>
                <c:pt idx="285834">
                  <c:v>-1.953125</c:v>
                </c:pt>
                <c:pt idx="285835">
                  <c:v>55.7861328</c:v>
                </c:pt>
                <c:pt idx="285836">
                  <c:v>87.7685547</c:v>
                </c:pt>
                <c:pt idx="285837">
                  <c:v>99.1210938</c:v>
                </c:pt>
                <c:pt idx="285838">
                  <c:v>92.5292969</c:v>
                </c:pt>
                <c:pt idx="285839">
                  <c:v>57.3730469</c:v>
                </c:pt>
                <c:pt idx="285840">
                  <c:v>5.615234379999995</c:v>
                </c:pt>
                <c:pt idx="285841">
                  <c:v>-52.3681641</c:v>
                </c:pt>
                <c:pt idx="285842">
                  <c:v>-88.8671875</c:v>
                </c:pt>
                <c:pt idx="285843">
                  <c:v>-99.85351559999998</c:v>
                </c:pt>
                <c:pt idx="285844">
                  <c:v>-94.84863279999998</c:v>
                </c:pt>
                <c:pt idx="285845">
                  <c:v>-53.8330078</c:v>
                </c:pt>
                <c:pt idx="285846">
                  <c:v>-8.05664062</c:v>
                </c:pt>
                <c:pt idx="285847">
                  <c:v>36.6210938</c:v>
                </c:pt>
                <c:pt idx="285848">
                  <c:v>79.5898438</c:v>
                </c:pt>
                <c:pt idx="285849">
                  <c:v>106.811523</c:v>
                </c:pt>
                <c:pt idx="285850">
                  <c:v>105.712891</c:v>
                </c:pt>
                <c:pt idx="285851">
                  <c:v>65.7958984</c:v>
                </c:pt>
                <c:pt idx="285852">
                  <c:v>13.1835938</c:v>
                </c:pt>
                <c:pt idx="285853">
                  <c:v>-45.5322266</c:v>
                </c:pt>
                <c:pt idx="285854">
                  <c:v>-87.15820309999998</c:v>
                </c:pt>
                <c:pt idx="285855">
                  <c:v>-97.4121094</c:v>
                </c:pt>
                <c:pt idx="285856">
                  <c:v>-90.94238279999998</c:v>
                </c:pt>
                <c:pt idx="285857">
                  <c:v>-61.0351562</c:v>
                </c:pt>
                <c:pt idx="285858">
                  <c:v>-12.6953125</c:v>
                </c:pt>
                <c:pt idx="285859">
                  <c:v>38.3300781</c:v>
                </c:pt>
                <c:pt idx="285860">
                  <c:v>82.6416016</c:v>
                </c:pt>
                <c:pt idx="285861">
                  <c:v>107.421875</c:v>
                </c:pt>
                <c:pt idx="285862">
                  <c:v>94.2382812</c:v>
                </c:pt>
                <c:pt idx="285863">
                  <c:v>67.38281249999996</c:v>
                </c:pt>
                <c:pt idx="285864">
                  <c:v>27.9541016</c:v>
                </c:pt>
                <c:pt idx="285865">
                  <c:v>-31.98242189999997</c:v>
                </c:pt>
                <c:pt idx="285866">
                  <c:v>-83.2519531</c:v>
                </c:pt>
                <c:pt idx="285867">
                  <c:v>-104.370117</c:v>
                </c:pt>
                <c:pt idx="285868">
                  <c:v>-96.5576172</c:v>
                </c:pt>
                <c:pt idx="285869">
                  <c:v>-73.48632809999998</c:v>
                </c:pt>
                <c:pt idx="285870">
                  <c:v>-29.7851562</c:v>
                </c:pt>
                <c:pt idx="285871">
                  <c:v>29.6630859</c:v>
                </c:pt>
                <c:pt idx="285872">
                  <c:v>79.5898438</c:v>
                </c:pt>
                <c:pt idx="285873">
                  <c:v>99.1210938</c:v>
                </c:pt>
                <c:pt idx="285874">
                  <c:v>93.1396484</c:v>
                </c:pt>
                <c:pt idx="285875">
                  <c:v>66.8945312</c:v>
                </c:pt>
                <c:pt idx="285876">
                  <c:v>18.1884766</c:v>
                </c:pt>
                <c:pt idx="285877">
                  <c:v>-33.6914062</c:v>
                </c:pt>
                <c:pt idx="285878">
                  <c:v>-71.5332031</c:v>
                </c:pt>
                <c:pt idx="285879">
                  <c:v>-98.38867190000001</c:v>
                </c:pt>
                <c:pt idx="285880">
                  <c:v>-106.689453</c:v>
                </c:pt>
                <c:pt idx="285881">
                  <c:v>-80.4443359</c:v>
                </c:pt>
                <c:pt idx="285882">
                  <c:v>-21.1181641</c:v>
                </c:pt>
                <c:pt idx="285883">
                  <c:v>22.3388672</c:v>
                </c:pt>
                <c:pt idx="285884">
                  <c:v>69.9462891</c:v>
                </c:pt>
                <c:pt idx="285885">
                  <c:v>96.67968749999996</c:v>
                </c:pt>
                <c:pt idx="285886">
                  <c:v>97.4121094</c:v>
                </c:pt>
                <c:pt idx="285887">
                  <c:v>76.4160156</c:v>
                </c:pt>
                <c:pt idx="285888">
                  <c:v>36.4990234</c:v>
                </c:pt>
                <c:pt idx="285889">
                  <c:v>-16.72363279999998</c:v>
                </c:pt>
                <c:pt idx="285890">
                  <c:v>-64.453125</c:v>
                </c:pt>
                <c:pt idx="285891">
                  <c:v>-89.35546879999995</c:v>
                </c:pt>
                <c:pt idx="285892">
                  <c:v>-99.4873047</c:v>
                </c:pt>
                <c:pt idx="285893">
                  <c:v>-82.6416016</c:v>
                </c:pt>
                <c:pt idx="285894">
                  <c:v>-33.5693359</c:v>
                </c:pt>
                <c:pt idx="285895">
                  <c:v>12.2070312</c:v>
                </c:pt>
                <c:pt idx="285896">
                  <c:v>63.1103516</c:v>
                </c:pt>
                <c:pt idx="285897">
                  <c:v>100.830078</c:v>
                </c:pt>
                <c:pt idx="285898">
                  <c:v>105.102539</c:v>
                </c:pt>
                <c:pt idx="285899">
                  <c:v>83.7402344</c:v>
                </c:pt>
                <c:pt idx="285900">
                  <c:v>38.5742188</c:v>
                </c:pt>
                <c:pt idx="285901">
                  <c:v>-12.9394531</c:v>
                </c:pt>
                <c:pt idx="285902">
                  <c:v>-61.4013672</c:v>
                </c:pt>
                <c:pt idx="285903">
                  <c:v>-103.637695</c:v>
                </c:pt>
                <c:pt idx="285904">
                  <c:v>-106.933594</c:v>
                </c:pt>
                <c:pt idx="285905">
                  <c:v>-82.6416016</c:v>
                </c:pt>
                <c:pt idx="285906">
                  <c:v>-36.2548828</c:v>
                </c:pt>
                <c:pt idx="285907">
                  <c:v>14.1601562</c:v>
                </c:pt>
                <c:pt idx="285908">
                  <c:v>65.9179688</c:v>
                </c:pt>
                <c:pt idx="285909">
                  <c:v>95.82519529999998</c:v>
                </c:pt>
                <c:pt idx="285910">
                  <c:v>103.149414</c:v>
                </c:pt>
                <c:pt idx="285911">
                  <c:v>84.22851559999998</c:v>
                </c:pt>
                <c:pt idx="285912">
                  <c:v>45.0439453</c:v>
                </c:pt>
                <c:pt idx="285913">
                  <c:v>-12.6953125</c:v>
                </c:pt>
                <c:pt idx="285914">
                  <c:v>-62.3779297</c:v>
                </c:pt>
                <c:pt idx="285915">
                  <c:v>-99.1210938</c:v>
                </c:pt>
                <c:pt idx="285916">
                  <c:v>-102.905273</c:v>
                </c:pt>
                <c:pt idx="285917">
                  <c:v>-91.796875</c:v>
                </c:pt>
                <c:pt idx="285918">
                  <c:v>-51.2695312</c:v>
                </c:pt>
                <c:pt idx="285919">
                  <c:v>6.347656249999996</c:v>
                </c:pt>
                <c:pt idx="285920">
                  <c:v>57.9833984</c:v>
                </c:pt>
                <c:pt idx="285921">
                  <c:v>91.0644531</c:v>
                </c:pt>
                <c:pt idx="285922">
                  <c:v>98.0224609</c:v>
                </c:pt>
                <c:pt idx="285923">
                  <c:v>82.6416016</c:v>
                </c:pt>
                <c:pt idx="285924">
                  <c:v>51.6357422</c:v>
                </c:pt>
                <c:pt idx="285925">
                  <c:v>-6.347656249999996</c:v>
                </c:pt>
                <c:pt idx="285926">
                  <c:v>-56.88476559999999</c:v>
                </c:pt>
                <c:pt idx="285927">
                  <c:v>-92.77343749999996</c:v>
                </c:pt>
                <c:pt idx="285928">
                  <c:v>-95.9472656</c:v>
                </c:pt>
                <c:pt idx="285929">
                  <c:v>-83.7402344</c:v>
                </c:pt>
                <c:pt idx="285930">
                  <c:v>-56.88476559999999</c:v>
                </c:pt>
                <c:pt idx="285931">
                  <c:v>-5.615234379999995</c:v>
                </c:pt>
                <c:pt idx="285932">
                  <c:v>46.7529297</c:v>
                </c:pt>
                <c:pt idx="285933">
                  <c:v>88.5009766</c:v>
                </c:pt>
                <c:pt idx="285934">
                  <c:v>103.393555</c:v>
                </c:pt>
                <c:pt idx="285935">
                  <c:v>91.0644531</c:v>
                </c:pt>
                <c:pt idx="285936">
                  <c:v>59.81445309999999</c:v>
                </c:pt>
                <c:pt idx="285937">
                  <c:v>5.98144531</c:v>
                </c:pt>
                <c:pt idx="285938">
                  <c:v>-55.5419922</c:v>
                </c:pt>
                <c:pt idx="285939">
                  <c:v>-92.6513672</c:v>
                </c:pt>
                <c:pt idx="285940">
                  <c:v>-106.689453</c:v>
                </c:pt>
                <c:pt idx="285941">
                  <c:v>-90.6982422</c:v>
                </c:pt>
                <c:pt idx="285942">
                  <c:v>-56.7626953</c:v>
                </c:pt>
                <c:pt idx="285943">
                  <c:v>-13.1835938</c:v>
                </c:pt>
                <c:pt idx="285944">
                  <c:v>33.0810547</c:v>
                </c:pt>
                <c:pt idx="285945">
                  <c:v>80.078125</c:v>
                </c:pt>
                <c:pt idx="285946">
                  <c:v>107.910156</c:v>
                </c:pt>
                <c:pt idx="285947">
                  <c:v>99.2431641</c:v>
                </c:pt>
                <c:pt idx="285948">
                  <c:v>63.5986328</c:v>
                </c:pt>
                <c:pt idx="285949">
                  <c:v>11.5966797</c:v>
                </c:pt>
                <c:pt idx="285950">
                  <c:v>-38.6962891</c:v>
                </c:pt>
                <c:pt idx="285951">
                  <c:v>-83.7402344</c:v>
                </c:pt>
                <c:pt idx="285952">
                  <c:v>-102.294922</c:v>
                </c:pt>
                <c:pt idx="285953">
                  <c:v>-95.3369141</c:v>
                </c:pt>
                <c:pt idx="285954">
                  <c:v>-59.2041016</c:v>
                </c:pt>
                <c:pt idx="285955">
                  <c:v>-16.1132812</c:v>
                </c:pt>
                <c:pt idx="285956">
                  <c:v>30.3955078</c:v>
                </c:pt>
                <c:pt idx="285957">
                  <c:v>83.7402344</c:v>
                </c:pt>
                <c:pt idx="285958">
                  <c:v>105.224609</c:v>
                </c:pt>
                <c:pt idx="285959">
                  <c:v>97.77832029999998</c:v>
                </c:pt>
                <c:pt idx="285960">
                  <c:v>61.8896484</c:v>
                </c:pt>
                <c:pt idx="285961">
                  <c:v>20.5078125</c:v>
                </c:pt>
                <c:pt idx="285962">
                  <c:v>-34.5458984</c:v>
                </c:pt>
                <c:pt idx="285963">
                  <c:v>-70.80078119999993</c:v>
                </c:pt>
                <c:pt idx="285964">
                  <c:v>-100.585938</c:v>
                </c:pt>
                <c:pt idx="285965">
                  <c:v>-98.2666016</c:v>
                </c:pt>
                <c:pt idx="285966">
                  <c:v>-66.65039059999994</c:v>
                </c:pt>
                <c:pt idx="285967">
                  <c:v>-19.0429688</c:v>
                </c:pt>
                <c:pt idx="285968">
                  <c:v>29.296875</c:v>
                </c:pt>
                <c:pt idx="285969">
                  <c:v>76.9042969</c:v>
                </c:pt>
                <c:pt idx="285970">
                  <c:v>96.80175779999998</c:v>
                </c:pt>
                <c:pt idx="285971">
                  <c:v>100.219727</c:v>
                </c:pt>
                <c:pt idx="285972">
                  <c:v>74.3408203</c:v>
                </c:pt>
                <c:pt idx="285973">
                  <c:v>21.8505859</c:v>
                </c:pt>
                <c:pt idx="285974">
                  <c:v>-28.44238279999998</c:v>
                </c:pt>
                <c:pt idx="285975">
                  <c:v>-78.0029297</c:v>
                </c:pt>
                <c:pt idx="285976">
                  <c:v>-96.1914062</c:v>
                </c:pt>
                <c:pt idx="285977">
                  <c:v>-99.85351559999998</c:v>
                </c:pt>
                <c:pt idx="285978">
                  <c:v>-73.3642578</c:v>
                </c:pt>
                <c:pt idx="285979">
                  <c:v>-34.17968749999999</c:v>
                </c:pt>
                <c:pt idx="285980">
                  <c:v>30.3955078</c:v>
                </c:pt>
                <c:pt idx="285981">
                  <c:v>79.4677734</c:v>
                </c:pt>
                <c:pt idx="285982">
                  <c:v>102.294922</c:v>
                </c:pt>
                <c:pt idx="285983">
                  <c:v>104.248047</c:v>
                </c:pt>
                <c:pt idx="285984">
                  <c:v>79.1015625</c:v>
                </c:pt>
                <c:pt idx="285985">
                  <c:v>33.44726559999999</c:v>
                </c:pt>
                <c:pt idx="285986">
                  <c:v>-18.4326172</c:v>
                </c:pt>
                <c:pt idx="285987">
                  <c:v>-67.13867190000001</c:v>
                </c:pt>
                <c:pt idx="285988">
                  <c:v>-101.074219</c:v>
                </c:pt>
                <c:pt idx="285989">
                  <c:v>-103.515625</c:v>
                </c:pt>
                <c:pt idx="285990">
                  <c:v>-72.6318359</c:v>
                </c:pt>
                <c:pt idx="285991">
                  <c:v>-31.4941406</c:v>
                </c:pt>
                <c:pt idx="285992">
                  <c:v>13.7939453</c:v>
                </c:pt>
                <c:pt idx="285993">
                  <c:v>66.65039059999994</c:v>
                </c:pt>
                <c:pt idx="285994">
                  <c:v>97.4121094</c:v>
                </c:pt>
                <c:pt idx="285995">
                  <c:v>105.712891</c:v>
                </c:pt>
                <c:pt idx="285996">
                  <c:v>83.7402344</c:v>
                </c:pt>
                <c:pt idx="285997">
                  <c:v>40.2832031</c:v>
                </c:pt>
                <c:pt idx="285998">
                  <c:v>-13.0615234</c:v>
                </c:pt>
                <c:pt idx="285999">
                  <c:v>-61.7675781</c:v>
                </c:pt>
                <c:pt idx="286000">
                  <c:v>-93.38378909999996</c:v>
                </c:pt>
                <c:pt idx="286001">
                  <c:v>-99.85351559999998</c:v>
                </c:pt>
                <c:pt idx="286002">
                  <c:v>-83.8623047</c:v>
                </c:pt>
                <c:pt idx="286003">
                  <c:v>-43.8232422</c:v>
                </c:pt>
                <c:pt idx="286004">
                  <c:v>6.59179688</c:v>
                </c:pt>
                <c:pt idx="286005">
                  <c:v>60.4248047</c:v>
                </c:pt>
                <c:pt idx="286006">
                  <c:v>97.90039059999998</c:v>
                </c:pt>
                <c:pt idx="286007">
                  <c:v>102.539062</c:v>
                </c:pt>
                <c:pt idx="286008">
                  <c:v>83.0078125</c:v>
                </c:pt>
                <c:pt idx="286009">
                  <c:v>44.4335938</c:v>
                </c:pt>
                <c:pt idx="286010">
                  <c:v>-9.033203119999997</c:v>
                </c:pt>
                <c:pt idx="286011">
                  <c:v>-58.3496094</c:v>
                </c:pt>
                <c:pt idx="286012">
                  <c:v>-101.318359</c:v>
                </c:pt>
                <c:pt idx="286013">
                  <c:v>-107.421875</c:v>
                </c:pt>
                <c:pt idx="286014">
                  <c:v>-86.7919922</c:v>
                </c:pt>
                <c:pt idx="286015">
                  <c:v>-42.4804688</c:v>
                </c:pt>
                <c:pt idx="286016">
                  <c:v>7.08007812</c:v>
                </c:pt>
                <c:pt idx="286017">
                  <c:v>55.2978516</c:v>
                </c:pt>
                <c:pt idx="286018">
                  <c:v>91.55273440000001</c:v>
                </c:pt>
                <c:pt idx="286019">
                  <c:v>105.46875</c:v>
                </c:pt>
                <c:pt idx="286020">
                  <c:v>93.87207029999993</c:v>
                </c:pt>
                <c:pt idx="286021">
                  <c:v>51.2695312</c:v>
                </c:pt>
                <c:pt idx="286022">
                  <c:v>-4.27246094</c:v>
                </c:pt>
                <c:pt idx="286023">
                  <c:v>-54.0771484</c:v>
                </c:pt>
                <c:pt idx="286024">
                  <c:v>-93.5058594</c:v>
                </c:pt>
                <c:pt idx="286025">
                  <c:v>-107.299805</c:v>
                </c:pt>
                <c:pt idx="286026">
                  <c:v>-89.9658203</c:v>
                </c:pt>
                <c:pt idx="286027">
                  <c:v>-52.0019531</c:v>
                </c:pt>
                <c:pt idx="286028">
                  <c:v>-6.835937499999997</c:v>
                </c:pt>
                <c:pt idx="286029">
                  <c:v>46.5087891</c:v>
                </c:pt>
                <c:pt idx="286030">
                  <c:v>91.796875</c:v>
                </c:pt>
                <c:pt idx="286031">
                  <c:v>104.858398</c:v>
                </c:pt>
                <c:pt idx="286032">
                  <c:v>86.5478516</c:v>
                </c:pt>
                <c:pt idx="286033">
                  <c:v>55.1757812</c:v>
                </c:pt>
                <c:pt idx="286034">
                  <c:v>7.20214844</c:v>
                </c:pt>
                <c:pt idx="286035">
                  <c:v>-45.6542969</c:v>
                </c:pt>
                <c:pt idx="286036">
                  <c:v>-85.20507809999994</c:v>
                </c:pt>
                <c:pt idx="286037">
                  <c:v>-103.759766</c:v>
                </c:pt>
                <c:pt idx="286038">
                  <c:v>-92.2851562</c:v>
                </c:pt>
                <c:pt idx="286039">
                  <c:v>-55.4199219</c:v>
                </c:pt>
                <c:pt idx="286040">
                  <c:v>-11.3525391</c:v>
                </c:pt>
                <c:pt idx="286041">
                  <c:v>44.4335938</c:v>
                </c:pt>
                <c:pt idx="286042">
                  <c:v>87.03613279999998</c:v>
                </c:pt>
                <c:pt idx="286043">
                  <c:v>106.689453</c:v>
                </c:pt>
                <c:pt idx="286044">
                  <c:v>90.94238279999998</c:v>
                </c:pt>
                <c:pt idx="286045">
                  <c:v>58.2275391</c:v>
                </c:pt>
                <c:pt idx="286046">
                  <c:v>9.88769531</c:v>
                </c:pt>
                <c:pt idx="286047">
                  <c:v>-41.3818359</c:v>
                </c:pt>
                <c:pt idx="286048">
                  <c:v>-79.34570309999998</c:v>
                </c:pt>
                <c:pt idx="286049">
                  <c:v>-100.341797</c:v>
                </c:pt>
                <c:pt idx="286050">
                  <c:v>-92.4072266</c:v>
                </c:pt>
                <c:pt idx="286051">
                  <c:v>-63.2324219</c:v>
                </c:pt>
                <c:pt idx="286052">
                  <c:v>-16.6015625</c:v>
                </c:pt>
                <c:pt idx="286053">
                  <c:v>40.5273438</c:v>
                </c:pt>
                <c:pt idx="286054">
                  <c:v>83.2519531</c:v>
                </c:pt>
                <c:pt idx="286055">
                  <c:v>103.881836</c:v>
                </c:pt>
                <c:pt idx="286056">
                  <c:v>96.80175779999998</c:v>
                </c:pt>
                <c:pt idx="286057">
                  <c:v>65.4296875</c:v>
                </c:pt>
                <c:pt idx="286058">
                  <c:v>27.0996094</c:v>
                </c:pt>
                <c:pt idx="286059">
                  <c:v>-32.4707031</c:v>
                </c:pt>
                <c:pt idx="286060">
                  <c:v>-77.39257809999994</c:v>
                </c:pt>
                <c:pt idx="286061">
                  <c:v>-102.783203</c:v>
                </c:pt>
                <c:pt idx="286062">
                  <c:v>-98.1445312</c:v>
                </c:pt>
                <c:pt idx="286063">
                  <c:v>-70.1904297</c:v>
                </c:pt>
                <c:pt idx="286064">
                  <c:v>-24.1699219</c:v>
                </c:pt>
                <c:pt idx="286065">
                  <c:v>31.3720703</c:v>
                </c:pt>
                <c:pt idx="286066">
                  <c:v>72.1435547</c:v>
                </c:pt>
                <c:pt idx="286067">
                  <c:v>102.416992</c:v>
                </c:pt>
                <c:pt idx="286068">
                  <c:v>101.806641</c:v>
                </c:pt>
                <c:pt idx="286069">
                  <c:v>76.2939453</c:v>
                </c:pt>
                <c:pt idx="286070">
                  <c:v>31.25</c:v>
                </c:pt>
                <c:pt idx="286071">
                  <c:v>-24.7802734</c:v>
                </c:pt>
                <c:pt idx="286072">
                  <c:v>-76.5380859</c:v>
                </c:pt>
                <c:pt idx="286073">
                  <c:v>-99.3652344</c:v>
                </c:pt>
                <c:pt idx="286074">
                  <c:v>-107.910156</c:v>
                </c:pt>
                <c:pt idx="286075">
                  <c:v>-76.6601562</c:v>
                </c:pt>
                <c:pt idx="286076">
                  <c:v>-28.9306641</c:v>
                </c:pt>
                <c:pt idx="286077">
                  <c:v>23.4375</c:v>
                </c:pt>
                <c:pt idx="286078">
                  <c:v>67.50488279999998</c:v>
                </c:pt>
                <c:pt idx="286079">
                  <c:v>95.0927734</c:v>
                </c:pt>
                <c:pt idx="286080">
                  <c:v>104.980469</c:v>
                </c:pt>
                <c:pt idx="286081">
                  <c:v>75.31738279999998</c:v>
                </c:pt>
                <c:pt idx="286082">
                  <c:v>38.5742188</c:v>
                </c:pt>
                <c:pt idx="286083">
                  <c:v>-9.88769531</c:v>
                </c:pt>
                <c:pt idx="286084">
                  <c:v>-62.8662109</c:v>
                </c:pt>
                <c:pt idx="286085">
                  <c:v>-101.928711</c:v>
                </c:pt>
                <c:pt idx="286086">
                  <c:v>-105.34668</c:v>
                </c:pt>
                <c:pt idx="286087">
                  <c:v>-87.15820309999998</c:v>
                </c:pt>
                <c:pt idx="286088">
                  <c:v>-43.2128906</c:v>
                </c:pt>
                <c:pt idx="286089">
                  <c:v>15.5029297</c:v>
                </c:pt>
                <c:pt idx="286090">
                  <c:v>60.546875</c:v>
                </c:pt>
                <c:pt idx="286091">
                  <c:v>95.2148438</c:v>
                </c:pt>
                <c:pt idx="286092">
                  <c:v>106.079102</c:v>
                </c:pt>
                <c:pt idx="286093">
                  <c:v>83.2519531</c:v>
                </c:pt>
                <c:pt idx="286094">
                  <c:v>41.5039062</c:v>
                </c:pt>
                <c:pt idx="286095">
                  <c:v>-13.671875</c:v>
                </c:pt>
                <c:pt idx="286096">
                  <c:v>-64.6972656</c:v>
                </c:pt>
                <c:pt idx="286097">
                  <c:v>-93.9941406</c:v>
                </c:pt>
                <c:pt idx="286098">
                  <c:v>-102.905273</c:v>
                </c:pt>
                <c:pt idx="286099">
                  <c:v>-85.20507809999994</c:v>
                </c:pt>
                <c:pt idx="286100">
                  <c:v>-41.015625</c:v>
                </c:pt>
                <c:pt idx="286101">
                  <c:v>10.2539062</c:v>
                </c:pt>
                <c:pt idx="286102">
                  <c:v>58.4716797</c:v>
                </c:pt>
                <c:pt idx="286103">
                  <c:v>93.2617188</c:v>
                </c:pt>
                <c:pt idx="286104">
                  <c:v>109.741211</c:v>
                </c:pt>
                <c:pt idx="286105">
                  <c:v>86.6699219</c:v>
                </c:pt>
                <c:pt idx="286106">
                  <c:v>42.6025391</c:v>
                </c:pt>
                <c:pt idx="286107">
                  <c:v>-7.08007812</c:v>
                </c:pt>
                <c:pt idx="286108">
                  <c:v>-58.2275391</c:v>
                </c:pt>
                <c:pt idx="286109">
                  <c:v>-92.77343749999996</c:v>
                </c:pt>
                <c:pt idx="286110">
                  <c:v>-104.370117</c:v>
                </c:pt>
                <c:pt idx="286111">
                  <c:v>-87.5244141</c:v>
                </c:pt>
                <c:pt idx="286112">
                  <c:v>-51.0253906</c:v>
                </c:pt>
                <c:pt idx="286113">
                  <c:v>5.98144531</c:v>
                </c:pt>
                <c:pt idx="286114">
                  <c:v>54.1992188</c:v>
                </c:pt>
                <c:pt idx="286115">
                  <c:v>86.6699219</c:v>
                </c:pt>
                <c:pt idx="286116">
                  <c:v>100.830078</c:v>
                </c:pt>
                <c:pt idx="286117">
                  <c:v>95.703125</c:v>
                </c:pt>
                <c:pt idx="286118">
                  <c:v>56.7626953</c:v>
                </c:pt>
                <c:pt idx="286119">
                  <c:v>-0.9765625</c:v>
                </c:pt>
                <c:pt idx="286120">
                  <c:v>-45.8984375</c:v>
                </c:pt>
                <c:pt idx="286121">
                  <c:v>-86.9140625</c:v>
                </c:pt>
                <c:pt idx="286122">
                  <c:v>-108.032227</c:v>
                </c:pt>
                <c:pt idx="286123">
                  <c:v>-88.2568359</c:v>
                </c:pt>
                <c:pt idx="286124">
                  <c:v>-57.9833984</c:v>
                </c:pt>
                <c:pt idx="286125">
                  <c:v>-9.277343749999998</c:v>
                </c:pt>
                <c:pt idx="286126">
                  <c:v>48.2177734</c:v>
                </c:pt>
                <c:pt idx="286127">
                  <c:v>83.8623047</c:v>
                </c:pt>
                <c:pt idx="286128">
                  <c:v>104.003906</c:v>
                </c:pt>
                <c:pt idx="286129">
                  <c:v>99.4873047</c:v>
                </c:pt>
                <c:pt idx="286130">
                  <c:v>57.1289062</c:v>
                </c:pt>
                <c:pt idx="286131">
                  <c:v>3.05175781</c:v>
                </c:pt>
                <c:pt idx="286132">
                  <c:v>-44.55566409999999</c:v>
                </c:pt>
                <c:pt idx="286133">
                  <c:v>-90.08789059999998</c:v>
                </c:pt>
                <c:pt idx="286134">
                  <c:v>-102.050781</c:v>
                </c:pt>
                <c:pt idx="286135">
                  <c:v>-92.6513672</c:v>
                </c:pt>
                <c:pt idx="286136">
                  <c:v>-60.4248047</c:v>
                </c:pt>
                <c:pt idx="286137">
                  <c:v>-7.44628906</c:v>
                </c:pt>
                <c:pt idx="286138">
                  <c:v>40.0390625</c:v>
                </c:pt>
                <c:pt idx="286139">
                  <c:v>79.9560547</c:v>
                </c:pt>
                <c:pt idx="286140">
                  <c:v>103.881836</c:v>
                </c:pt>
                <c:pt idx="286141">
                  <c:v>90.4541016</c:v>
                </c:pt>
                <c:pt idx="286142">
                  <c:v>57.61718749999999</c:v>
                </c:pt>
                <c:pt idx="286143">
                  <c:v>11.9628906</c:v>
                </c:pt>
                <c:pt idx="286144">
                  <c:v>-41.7480469</c:v>
                </c:pt>
                <c:pt idx="286145">
                  <c:v>-79.22363279999998</c:v>
                </c:pt>
                <c:pt idx="286146">
                  <c:v>-104.125977</c:v>
                </c:pt>
                <c:pt idx="286147">
                  <c:v>-93.2617188</c:v>
                </c:pt>
                <c:pt idx="286148">
                  <c:v>-60.7910156</c:v>
                </c:pt>
                <c:pt idx="286149">
                  <c:v>-17.7001953</c:v>
                </c:pt>
                <c:pt idx="286150">
                  <c:v>33.44726559999999</c:v>
                </c:pt>
                <c:pt idx="286151">
                  <c:v>73.85253909999996</c:v>
                </c:pt>
                <c:pt idx="286152">
                  <c:v>98.87695309999998</c:v>
                </c:pt>
                <c:pt idx="286153">
                  <c:v>95.2148438</c:v>
                </c:pt>
                <c:pt idx="286154">
                  <c:v>67.62695309999998</c:v>
                </c:pt>
                <c:pt idx="286155">
                  <c:v>20.38574219999997</c:v>
                </c:pt>
                <c:pt idx="286156">
                  <c:v>-30.3955078</c:v>
                </c:pt>
                <c:pt idx="286157">
                  <c:v>-75.19531249999996</c:v>
                </c:pt>
                <c:pt idx="286158">
                  <c:v>-106.323242</c:v>
                </c:pt>
                <c:pt idx="286159">
                  <c:v>-95.2148438</c:v>
                </c:pt>
                <c:pt idx="286160">
                  <c:v>-64.2089844</c:v>
                </c:pt>
                <c:pt idx="286161">
                  <c:v>-19.53125</c:v>
                </c:pt>
                <c:pt idx="286162">
                  <c:v>29.9072266</c:v>
                </c:pt>
                <c:pt idx="286163">
                  <c:v>77.75878909999996</c:v>
                </c:pt>
                <c:pt idx="286164">
                  <c:v>93.9941406</c:v>
                </c:pt>
                <c:pt idx="286165">
                  <c:v>99.2431641</c:v>
                </c:pt>
                <c:pt idx="286166">
                  <c:v>73.85253909999996</c:v>
                </c:pt>
                <c:pt idx="286167">
                  <c:v>21.2402344</c:v>
                </c:pt>
                <c:pt idx="286168">
                  <c:v>-29.7851562</c:v>
                </c:pt>
                <c:pt idx="286169">
                  <c:v>-68.60351559999998</c:v>
                </c:pt>
                <c:pt idx="286170">
                  <c:v>-96.80175779999998</c:v>
                </c:pt>
                <c:pt idx="286171">
                  <c:v>-101.318359</c:v>
                </c:pt>
                <c:pt idx="286172">
                  <c:v>-83.984375</c:v>
                </c:pt>
                <c:pt idx="286173">
                  <c:v>-33.0810547</c:v>
                </c:pt>
                <c:pt idx="286174">
                  <c:v>23.3154297</c:v>
                </c:pt>
                <c:pt idx="286175">
                  <c:v>62.5</c:v>
                </c:pt>
                <c:pt idx="286176">
                  <c:v>94.84863279999998</c:v>
                </c:pt>
                <c:pt idx="286177">
                  <c:v>105.224609</c:v>
                </c:pt>
                <c:pt idx="286178">
                  <c:v>78.6132812</c:v>
                </c:pt>
                <c:pt idx="286179">
                  <c:v>40.6494141</c:v>
                </c:pt>
                <c:pt idx="286180">
                  <c:v>-22.5830078</c:v>
                </c:pt>
                <c:pt idx="286181">
                  <c:v>-71.2890625</c:v>
                </c:pt>
                <c:pt idx="286182">
                  <c:v>-98.0224609</c:v>
                </c:pt>
                <c:pt idx="286183">
                  <c:v>-101.5625</c:v>
                </c:pt>
                <c:pt idx="286184">
                  <c:v>-83.7402344</c:v>
                </c:pt>
                <c:pt idx="286185">
                  <c:v>-42.96875</c:v>
                </c:pt>
                <c:pt idx="286186">
                  <c:v>12.0849609</c:v>
                </c:pt>
                <c:pt idx="286187">
                  <c:v>68.8476562</c:v>
                </c:pt>
                <c:pt idx="286188">
                  <c:v>97.65625</c:v>
                </c:pt>
                <c:pt idx="286189">
                  <c:v>100.952148</c:v>
                </c:pt>
                <c:pt idx="286190">
                  <c:v>80.2001953</c:v>
                </c:pt>
                <c:pt idx="286191">
                  <c:v>40.7714844</c:v>
                </c:pt>
                <c:pt idx="286192">
                  <c:v>-15.5029297</c:v>
                </c:pt>
                <c:pt idx="286193">
                  <c:v>-59.9365234</c:v>
                </c:pt>
                <c:pt idx="286194">
                  <c:v>-95.9472656</c:v>
                </c:pt>
                <c:pt idx="286195">
                  <c:v>-103.149414</c:v>
                </c:pt>
                <c:pt idx="286196">
                  <c:v>-82.3974609</c:v>
                </c:pt>
                <c:pt idx="286197">
                  <c:v>-43.4570312</c:v>
                </c:pt>
                <c:pt idx="286198">
                  <c:v>7.324218749999996</c:v>
                </c:pt>
                <c:pt idx="286199">
                  <c:v>63.5986328</c:v>
                </c:pt>
                <c:pt idx="286200">
                  <c:v>96.92382809999998</c:v>
                </c:pt>
                <c:pt idx="286201">
                  <c:v>100.341797</c:v>
                </c:pt>
                <c:pt idx="286202">
                  <c:v>86.05957029999998</c:v>
                </c:pt>
                <c:pt idx="286203">
                  <c:v>52.4902344</c:v>
                </c:pt>
                <c:pt idx="286204">
                  <c:v>-5.004882809999995</c:v>
                </c:pt>
                <c:pt idx="286205">
                  <c:v>-53.9550781</c:v>
                </c:pt>
                <c:pt idx="286206">
                  <c:v>-94.2382812</c:v>
                </c:pt>
                <c:pt idx="286207">
                  <c:v>-105.834961</c:v>
                </c:pt>
                <c:pt idx="286208">
                  <c:v>-83.12988279999993</c:v>
                </c:pt>
                <c:pt idx="286209">
                  <c:v>-47.7294922</c:v>
                </c:pt>
                <c:pt idx="286210">
                  <c:v>3.90625</c:v>
                </c:pt>
                <c:pt idx="286211">
                  <c:v>58.4716797</c:v>
                </c:pt>
                <c:pt idx="286212">
                  <c:v>88.2568359</c:v>
                </c:pt>
                <c:pt idx="286213">
                  <c:v>99.1210938</c:v>
                </c:pt>
                <c:pt idx="286214">
                  <c:v>84.8388672</c:v>
                </c:pt>
                <c:pt idx="286215">
                  <c:v>55.1757812</c:v>
                </c:pt>
                <c:pt idx="286216">
                  <c:v>0.48828125</c:v>
                </c:pt>
                <c:pt idx="286217">
                  <c:v>-50.6591797</c:v>
                </c:pt>
                <c:pt idx="286218">
                  <c:v>-85.4492188</c:v>
                </c:pt>
                <c:pt idx="286219">
                  <c:v>-105.102539</c:v>
                </c:pt>
                <c:pt idx="286220">
                  <c:v>-93.5058594</c:v>
                </c:pt>
                <c:pt idx="286221">
                  <c:v>-52.9785156</c:v>
                </c:pt>
                <c:pt idx="286222">
                  <c:v>0.0</c:v>
                </c:pt>
                <c:pt idx="286223">
                  <c:v>46.0205078</c:v>
                </c:pt>
                <c:pt idx="286224">
                  <c:v>88.13476559999998</c:v>
                </c:pt>
                <c:pt idx="286225">
                  <c:v>98.5107422</c:v>
                </c:pt>
                <c:pt idx="286226">
                  <c:v>88.8671875</c:v>
                </c:pt>
                <c:pt idx="286227">
                  <c:v>55.0537109</c:v>
                </c:pt>
                <c:pt idx="286228">
                  <c:v>5.12695312</c:v>
                </c:pt>
                <c:pt idx="286229">
                  <c:v>-49.4384766</c:v>
                </c:pt>
                <c:pt idx="286230">
                  <c:v>-85.9375</c:v>
                </c:pt>
                <c:pt idx="286231">
                  <c:v>-105.102539</c:v>
                </c:pt>
                <c:pt idx="286232">
                  <c:v>-99.2431641</c:v>
                </c:pt>
                <c:pt idx="286233">
                  <c:v>-55.4199219</c:v>
                </c:pt>
                <c:pt idx="286234">
                  <c:v>-6.71386719</c:v>
                </c:pt>
                <c:pt idx="286235">
                  <c:v>43.5791016</c:v>
                </c:pt>
                <c:pt idx="286236">
                  <c:v>90.2099609</c:v>
                </c:pt>
                <c:pt idx="286237">
                  <c:v>111.328125</c:v>
                </c:pt>
                <c:pt idx="286238">
                  <c:v>101.5625</c:v>
                </c:pt>
                <c:pt idx="286239">
                  <c:v>59.0820312</c:v>
                </c:pt>
                <c:pt idx="286240">
                  <c:v>12.4511719</c:v>
                </c:pt>
                <c:pt idx="286241">
                  <c:v>-31.4941406</c:v>
                </c:pt>
                <c:pt idx="286242">
                  <c:v>-82.27539059999994</c:v>
                </c:pt>
                <c:pt idx="286243">
                  <c:v>-110.473633</c:v>
                </c:pt>
                <c:pt idx="286244">
                  <c:v>-101.44043</c:v>
                </c:pt>
                <c:pt idx="286245">
                  <c:v>-67.0166016</c:v>
                </c:pt>
                <c:pt idx="286246">
                  <c:v>-13.9160156</c:v>
                </c:pt>
                <c:pt idx="286247">
                  <c:v>40.5273438</c:v>
                </c:pt>
                <c:pt idx="286248">
                  <c:v>81.7871094</c:v>
                </c:pt>
                <c:pt idx="286249">
                  <c:v>103.271484</c:v>
                </c:pt>
                <c:pt idx="286250">
                  <c:v>97.0458984</c:v>
                </c:pt>
                <c:pt idx="286251">
                  <c:v>67.2607422</c:v>
                </c:pt>
                <c:pt idx="286252">
                  <c:v>15.9912109</c:v>
                </c:pt>
                <c:pt idx="286253">
                  <c:v>-40.5273438</c:v>
                </c:pt>
                <c:pt idx="286254">
                  <c:v>-77.14843749999996</c:v>
                </c:pt>
                <c:pt idx="286255">
                  <c:v>-106.933594</c:v>
                </c:pt>
                <c:pt idx="286256">
                  <c:v>-104.003906</c:v>
                </c:pt>
                <c:pt idx="286257">
                  <c:v>-68.4814453</c:v>
                </c:pt>
                <c:pt idx="286258">
                  <c:v>-20.38574219999997</c:v>
                </c:pt>
                <c:pt idx="286259">
                  <c:v>31.98242189999997</c:v>
                </c:pt>
                <c:pt idx="286260">
                  <c:v>76.17187499999996</c:v>
                </c:pt>
                <c:pt idx="286261">
                  <c:v>97.4121094</c:v>
                </c:pt>
                <c:pt idx="286262">
                  <c:v>93.2617188</c:v>
                </c:pt>
                <c:pt idx="286263">
                  <c:v>68.9697266</c:v>
                </c:pt>
                <c:pt idx="286264">
                  <c:v>21.7285156</c:v>
                </c:pt>
                <c:pt idx="286265">
                  <c:v>-20.5078125</c:v>
                </c:pt>
                <c:pt idx="286266">
                  <c:v>-70.4345703</c:v>
                </c:pt>
                <c:pt idx="286267">
                  <c:v>-97.77832029999998</c:v>
                </c:pt>
                <c:pt idx="286268">
                  <c:v>-94.7265625</c:v>
                </c:pt>
                <c:pt idx="286269">
                  <c:v>-72.9980469</c:v>
                </c:pt>
                <c:pt idx="286270">
                  <c:v>-32.9589844</c:v>
                </c:pt>
                <c:pt idx="286271">
                  <c:v>17.8222656</c:v>
                </c:pt>
                <c:pt idx="286272">
                  <c:v>64.8193359</c:v>
                </c:pt>
                <c:pt idx="286273">
                  <c:v>96.4355469</c:v>
                </c:pt>
                <c:pt idx="286274">
                  <c:v>102.905273</c:v>
                </c:pt>
                <c:pt idx="286275">
                  <c:v>80.32226559999998</c:v>
                </c:pt>
                <c:pt idx="286276">
                  <c:v>28.44238279999998</c:v>
                </c:pt>
                <c:pt idx="286277">
                  <c:v>-23.8037109</c:v>
                </c:pt>
                <c:pt idx="286278">
                  <c:v>-66.52832029999998</c:v>
                </c:pt>
                <c:pt idx="286279">
                  <c:v>-96.1914062</c:v>
                </c:pt>
                <c:pt idx="286280">
                  <c:v>-97.2900391</c:v>
                </c:pt>
                <c:pt idx="286281">
                  <c:v>-80.9326172</c:v>
                </c:pt>
                <c:pt idx="286282">
                  <c:v>-40.1611328</c:v>
                </c:pt>
                <c:pt idx="286283">
                  <c:v>15.3808594</c:v>
                </c:pt>
                <c:pt idx="286284">
                  <c:v>64.3310547</c:v>
                </c:pt>
                <c:pt idx="286285">
                  <c:v>99.4873047</c:v>
                </c:pt>
                <c:pt idx="286286">
                  <c:v>102.416992</c:v>
                </c:pt>
                <c:pt idx="286287">
                  <c:v>80.2001953</c:v>
                </c:pt>
                <c:pt idx="286288">
                  <c:v>36.7431641</c:v>
                </c:pt>
                <c:pt idx="286289">
                  <c:v>-13.7939453</c:v>
                </c:pt>
                <c:pt idx="286290">
                  <c:v>-62.8662109</c:v>
                </c:pt>
                <c:pt idx="286291">
                  <c:v>-91.1865234</c:v>
                </c:pt>
                <c:pt idx="286292">
                  <c:v>-101.806641</c:v>
                </c:pt>
                <c:pt idx="286293">
                  <c:v>-80.8105469</c:v>
                </c:pt>
                <c:pt idx="286294">
                  <c:v>-41.015625</c:v>
                </c:pt>
                <c:pt idx="286295">
                  <c:v>15.2587891</c:v>
                </c:pt>
                <c:pt idx="286296">
                  <c:v>63.2324219</c:v>
                </c:pt>
                <c:pt idx="286297">
                  <c:v>98.0224609</c:v>
                </c:pt>
                <c:pt idx="286298">
                  <c:v>113.40332</c:v>
                </c:pt>
                <c:pt idx="286299">
                  <c:v>91.1865234</c:v>
                </c:pt>
                <c:pt idx="286300">
                  <c:v>43.4570312</c:v>
                </c:pt>
                <c:pt idx="286301">
                  <c:v>-10.3759766</c:v>
                </c:pt>
                <c:pt idx="286302">
                  <c:v>-56.2744141</c:v>
                </c:pt>
                <c:pt idx="286303">
                  <c:v>-95.0927734</c:v>
                </c:pt>
                <c:pt idx="286304">
                  <c:v>-102.661133</c:v>
                </c:pt>
                <c:pt idx="286305">
                  <c:v>-87.6464844</c:v>
                </c:pt>
                <c:pt idx="286306">
                  <c:v>-51.7578125</c:v>
                </c:pt>
                <c:pt idx="286307">
                  <c:v>-2.31933594</c:v>
                </c:pt>
                <c:pt idx="286308">
                  <c:v>52.6123047</c:v>
                </c:pt>
                <c:pt idx="286309">
                  <c:v>90.82031249999996</c:v>
                </c:pt>
                <c:pt idx="286310">
                  <c:v>106.323242</c:v>
                </c:pt>
                <c:pt idx="286311">
                  <c:v>91.4306641</c:v>
                </c:pt>
                <c:pt idx="286312">
                  <c:v>62.9882812</c:v>
                </c:pt>
                <c:pt idx="286313">
                  <c:v>-0.244140625</c:v>
                </c:pt>
                <c:pt idx="286314">
                  <c:v>-50.9033203</c:v>
                </c:pt>
                <c:pt idx="286315">
                  <c:v>-80.9326172</c:v>
                </c:pt>
                <c:pt idx="286316">
                  <c:v>-103.027344</c:v>
                </c:pt>
                <c:pt idx="286317">
                  <c:v>-89.7216797</c:v>
                </c:pt>
                <c:pt idx="286318">
                  <c:v>-57.1289062</c:v>
                </c:pt>
                <c:pt idx="286319">
                  <c:v>-6.95800781</c:v>
                </c:pt>
                <c:pt idx="286320">
                  <c:v>39.5507812</c:v>
                </c:pt>
                <c:pt idx="286321">
                  <c:v>84.5947266</c:v>
                </c:pt>
                <c:pt idx="286322">
                  <c:v>102.905273</c:v>
                </c:pt>
                <c:pt idx="286323">
                  <c:v>95.5810547</c:v>
                </c:pt>
                <c:pt idx="286324">
                  <c:v>58.59375</c:v>
                </c:pt>
                <c:pt idx="286325">
                  <c:v>8.66699219</c:v>
                </c:pt>
                <c:pt idx="286326">
                  <c:v>-45.4101562</c:v>
                </c:pt>
                <c:pt idx="286327">
                  <c:v>-83.4960938</c:v>
                </c:pt>
                <c:pt idx="286328">
                  <c:v>-103.881836</c:v>
                </c:pt>
                <c:pt idx="286329">
                  <c:v>-90.4541016</c:v>
                </c:pt>
                <c:pt idx="286330">
                  <c:v>-57.1289062</c:v>
                </c:pt>
                <c:pt idx="286331">
                  <c:v>-7.69042969</c:v>
                </c:pt>
                <c:pt idx="286332">
                  <c:v>38.8183594</c:v>
                </c:pt>
                <c:pt idx="286333">
                  <c:v>81.0546875</c:v>
                </c:pt>
                <c:pt idx="286334">
                  <c:v>102.172852</c:v>
                </c:pt>
                <c:pt idx="286335">
                  <c:v>96.80175779999998</c:v>
                </c:pt>
                <c:pt idx="286336">
                  <c:v>59.81445309999999</c:v>
                </c:pt>
                <c:pt idx="286337">
                  <c:v>4.63867188</c:v>
                </c:pt>
                <c:pt idx="286338">
                  <c:v>-40.1611328</c:v>
                </c:pt>
                <c:pt idx="286339">
                  <c:v>-79.5898438</c:v>
                </c:pt>
                <c:pt idx="286340">
                  <c:v>-102.172852</c:v>
                </c:pt>
                <c:pt idx="286341">
                  <c:v>-102.783203</c:v>
                </c:pt>
                <c:pt idx="286342">
                  <c:v>-69.7021484</c:v>
                </c:pt>
                <c:pt idx="286343">
                  <c:v>-14.1601562</c:v>
                </c:pt>
                <c:pt idx="286344">
                  <c:v>30.1513672</c:v>
                </c:pt>
                <c:pt idx="286345">
                  <c:v>77.75878909999996</c:v>
                </c:pt>
                <c:pt idx="286346">
                  <c:v>105.102539</c:v>
                </c:pt>
                <c:pt idx="286347">
                  <c:v>96.5576172</c:v>
                </c:pt>
                <c:pt idx="286348">
                  <c:v>69.58007809999994</c:v>
                </c:pt>
                <c:pt idx="286349">
                  <c:v>23.9257812</c:v>
                </c:pt>
                <c:pt idx="286350">
                  <c:v>-29.5410156</c:v>
                </c:pt>
                <c:pt idx="286351">
                  <c:v>-75.6835938</c:v>
                </c:pt>
                <c:pt idx="286352">
                  <c:v>-103.759766</c:v>
                </c:pt>
                <c:pt idx="286353">
                  <c:v>-106.567383</c:v>
                </c:pt>
                <c:pt idx="286354">
                  <c:v>-75.5615234</c:v>
                </c:pt>
                <c:pt idx="286355">
                  <c:v>-24.2919922</c:v>
                </c:pt>
                <c:pt idx="286356">
                  <c:v>30.6396484</c:v>
                </c:pt>
                <c:pt idx="286357">
                  <c:v>79.34570309999998</c:v>
                </c:pt>
                <c:pt idx="286358">
                  <c:v>102.050781</c:v>
                </c:pt>
                <c:pt idx="286359">
                  <c:v>100.830078</c:v>
                </c:pt>
                <c:pt idx="286360">
                  <c:v>67.62695309999998</c:v>
                </c:pt>
                <c:pt idx="286361">
                  <c:v>26.6113281</c:v>
                </c:pt>
                <c:pt idx="286362">
                  <c:v>-26.3671875</c:v>
                </c:pt>
                <c:pt idx="286363">
                  <c:v>-80.68847659999993</c:v>
                </c:pt>
                <c:pt idx="286364">
                  <c:v>-101.074219</c:v>
                </c:pt>
                <c:pt idx="286365">
                  <c:v>-93.38378909999996</c:v>
                </c:pt>
                <c:pt idx="286366">
                  <c:v>-72.87597659999993</c:v>
                </c:pt>
                <c:pt idx="286367">
                  <c:v>-35.2783203</c:v>
                </c:pt>
                <c:pt idx="286368">
                  <c:v>20.1416016</c:v>
                </c:pt>
                <c:pt idx="286369">
                  <c:v>71.1669922</c:v>
                </c:pt>
                <c:pt idx="286370">
                  <c:v>100.585938</c:v>
                </c:pt>
                <c:pt idx="286371">
                  <c:v>102.661133</c:v>
                </c:pt>
                <c:pt idx="286372">
                  <c:v>78.9794922</c:v>
                </c:pt>
                <c:pt idx="286373">
                  <c:v>31.6162109</c:v>
                </c:pt>
                <c:pt idx="286374">
                  <c:v>-15.625</c:v>
                </c:pt>
                <c:pt idx="286375">
                  <c:v>-60.4248047</c:v>
                </c:pt>
                <c:pt idx="286376">
                  <c:v>-99.2431641</c:v>
                </c:pt>
                <c:pt idx="286377">
                  <c:v>-104.125977</c:v>
                </c:pt>
                <c:pt idx="286378">
                  <c:v>-83.12988279999993</c:v>
                </c:pt>
                <c:pt idx="286379">
                  <c:v>-31.3720703</c:v>
                </c:pt>
                <c:pt idx="286380">
                  <c:v>19.7753906</c:v>
                </c:pt>
                <c:pt idx="286381">
                  <c:v>63.7207031</c:v>
                </c:pt>
                <c:pt idx="286382">
                  <c:v>96.1914062</c:v>
                </c:pt>
                <c:pt idx="286383">
                  <c:v>108.642578</c:v>
                </c:pt>
                <c:pt idx="286384">
                  <c:v>87.890625</c:v>
                </c:pt>
                <c:pt idx="286385">
                  <c:v>42.96875</c:v>
                </c:pt>
                <c:pt idx="286386">
                  <c:v>-11.3525391</c:v>
                </c:pt>
                <c:pt idx="286387">
                  <c:v>-57.7392578</c:v>
                </c:pt>
                <c:pt idx="286388">
                  <c:v>-97.65625</c:v>
                </c:pt>
                <c:pt idx="286389">
                  <c:v>-99.85351559999998</c:v>
                </c:pt>
                <c:pt idx="286390">
                  <c:v>-85.5712891</c:v>
                </c:pt>
                <c:pt idx="286391">
                  <c:v>-43.8232422</c:v>
                </c:pt>
                <c:pt idx="286392">
                  <c:v>0.854492188</c:v>
                </c:pt>
                <c:pt idx="286393">
                  <c:v>53.7109375</c:v>
                </c:pt>
                <c:pt idx="286394">
                  <c:v>92.1630859</c:v>
                </c:pt>
                <c:pt idx="286395">
                  <c:v>97.5341797</c:v>
                </c:pt>
                <c:pt idx="286396">
                  <c:v>93.9941406</c:v>
                </c:pt>
                <c:pt idx="286397">
                  <c:v>52.1240234</c:v>
                </c:pt>
                <c:pt idx="286398">
                  <c:v>-3.05175781</c:v>
                </c:pt>
                <c:pt idx="286399">
                  <c:v>-52.9785156</c:v>
                </c:pt>
                <c:pt idx="286400">
                  <c:v>-94.3603516</c:v>
                </c:pt>
                <c:pt idx="286401">
                  <c:v>-103.637695</c:v>
                </c:pt>
                <c:pt idx="286402">
                  <c:v>-89.4775391</c:v>
                </c:pt>
                <c:pt idx="286403">
                  <c:v>-53.1005859</c:v>
                </c:pt>
                <c:pt idx="286404">
                  <c:v>-2.31933594</c:v>
                </c:pt>
                <c:pt idx="286405">
                  <c:v>51.5136719</c:v>
                </c:pt>
                <c:pt idx="286406">
                  <c:v>98.38867190000001</c:v>
                </c:pt>
                <c:pt idx="286407">
                  <c:v>108.154297</c:v>
                </c:pt>
                <c:pt idx="286408">
                  <c:v>94.84863279999998</c:v>
                </c:pt>
                <c:pt idx="286409">
                  <c:v>56.5185547</c:v>
                </c:pt>
                <c:pt idx="286410">
                  <c:v>5.12695312</c:v>
                </c:pt>
                <c:pt idx="286411">
                  <c:v>-53.34472659999999</c:v>
                </c:pt>
                <c:pt idx="286412">
                  <c:v>-85.4492188</c:v>
                </c:pt>
                <c:pt idx="286413">
                  <c:v>-110.351562</c:v>
                </c:pt>
                <c:pt idx="286414">
                  <c:v>-96.92382809999998</c:v>
                </c:pt>
                <c:pt idx="286415">
                  <c:v>-58.83789059999999</c:v>
                </c:pt>
                <c:pt idx="286416">
                  <c:v>-7.20214844</c:v>
                </c:pt>
                <c:pt idx="286417">
                  <c:v>48.4619141</c:v>
                </c:pt>
                <c:pt idx="286418">
                  <c:v>87.6464844</c:v>
                </c:pt>
                <c:pt idx="286419">
                  <c:v>111.206055</c:v>
                </c:pt>
                <c:pt idx="286420">
                  <c:v>95.703125</c:v>
                </c:pt>
                <c:pt idx="286421">
                  <c:v>60.9130859</c:v>
                </c:pt>
                <c:pt idx="286422">
                  <c:v>15.3808594</c:v>
                </c:pt>
                <c:pt idx="286423">
                  <c:v>-37.109375</c:v>
                </c:pt>
                <c:pt idx="286424">
                  <c:v>-79.5898438</c:v>
                </c:pt>
                <c:pt idx="286425">
                  <c:v>-100.097656</c:v>
                </c:pt>
                <c:pt idx="286426">
                  <c:v>-95.5810547</c:v>
                </c:pt>
                <c:pt idx="286427">
                  <c:v>-60.6689453</c:v>
                </c:pt>
                <c:pt idx="286428">
                  <c:v>-11.3525391</c:v>
                </c:pt>
                <c:pt idx="286429">
                  <c:v>41.015625</c:v>
                </c:pt>
                <c:pt idx="286430">
                  <c:v>92.2851562</c:v>
                </c:pt>
                <c:pt idx="286431">
                  <c:v>105.834961</c:v>
                </c:pt>
                <c:pt idx="286432">
                  <c:v>98.75488279999998</c:v>
                </c:pt>
                <c:pt idx="286433">
                  <c:v>68.2373047</c:v>
                </c:pt>
                <c:pt idx="286434">
                  <c:v>19.53125</c:v>
                </c:pt>
                <c:pt idx="286435">
                  <c:v>-32.5927734</c:v>
                </c:pt>
                <c:pt idx="286436">
                  <c:v>-74.46289059999998</c:v>
                </c:pt>
                <c:pt idx="286437">
                  <c:v>-100.830078</c:v>
                </c:pt>
                <c:pt idx="286438">
                  <c:v>-102.050781</c:v>
                </c:pt>
                <c:pt idx="286439">
                  <c:v>-75.0732422</c:v>
                </c:pt>
                <c:pt idx="286440">
                  <c:v>-24.90234379999998</c:v>
                </c:pt>
                <c:pt idx="286441">
                  <c:v>18.7988281</c:v>
                </c:pt>
                <c:pt idx="286442">
                  <c:v>75.5615234</c:v>
                </c:pt>
                <c:pt idx="286443">
                  <c:v>101.5625</c:v>
                </c:pt>
                <c:pt idx="286444">
                  <c:v>104.614258</c:v>
                </c:pt>
                <c:pt idx="286445">
                  <c:v>79.7119141</c:v>
                </c:pt>
                <c:pt idx="286446">
                  <c:v>22.3388672</c:v>
                </c:pt>
                <c:pt idx="286447">
                  <c:v>-28.0761719</c:v>
                </c:pt>
                <c:pt idx="286448">
                  <c:v>-74.5849609</c:v>
                </c:pt>
                <c:pt idx="286449">
                  <c:v>-103.027344</c:v>
                </c:pt>
                <c:pt idx="286450">
                  <c:v>-97.65625</c:v>
                </c:pt>
                <c:pt idx="286451">
                  <c:v>-73.60839839999993</c:v>
                </c:pt>
                <c:pt idx="286452">
                  <c:v>-26.8554688</c:v>
                </c:pt>
                <c:pt idx="286453">
                  <c:v>26.7333984</c:v>
                </c:pt>
                <c:pt idx="286454">
                  <c:v>73.48632809999998</c:v>
                </c:pt>
                <c:pt idx="286455">
                  <c:v>102.172852</c:v>
                </c:pt>
                <c:pt idx="286456">
                  <c:v>97.5341797</c:v>
                </c:pt>
                <c:pt idx="286457">
                  <c:v>69.8242188</c:v>
                </c:pt>
                <c:pt idx="286458">
                  <c:v>31.98242189999997</c:v>
                </c:pt>
                <c:pt idx="286459">
                  <c:v>-32.3486328</c:v>
                </c:pt>
                <c:pt idx="286460">
                  <c:v>-73.2421875</c:v>
                </c:pt>
                <c:pt idx="286461">
                  <c:v>-100.097656</c:v>
                </c:pt>
                <c:pt idx="286462">
                  <c:v>-103.393555</c:v>
                </c:pt>
                <c:pt idx="286463">
                  <c:v>-78.0029297</c:v>
                </c:pt>
                <c:pt idx="286464">
                  <c:v>-31.98242189999997</c:v>
                </c:pt>
                <c:pt idx="286465">
                  <c:v>23.3154297</c:v>
                </c:pt>
                <c:pt idx="286466">
                  <c:v>70.0683594</c:v>
                </c:pt>
                <c:pt idx="286467">
                  <c:v>98.9990234</c:v>
                </c:pt>
                <c:pt idx="286468">
                  <c:v>101.074219</c:v>
                </c:pt>
                <c:pt idx="286469">
                  <c:v>85.08300779999998</c:v>
                </c:pt>
                <c:pt idx="286470">
                  <c:v>37.7197266</c:v>
                </c:pt>
                <c:pt idx="286471">
                  <c:v>-18.6767578</c:v>
                </c:pt>
                <c:pt idx="286472">
                  <c:v>-71.7773438</c:v>
                </c:pt>
                <c:pt idx="286473">
                  <c:v>-96.1914062</c:v>
                </c:pt>
                <c:pt idx="286474">
                  <c:v>-104.736328</c:v>
                </c:pt>
                <c:pt idx="286475">
                  <c:v>-86.6699219</c:v>
                </c:pt>
                <c:pt idx="286476">
                  <c:v>-45.1660156</c:v>
                </c:pt>
                <c:pt idx="286477">
                  <c:v>22.3388672</c:v>
                </c:pt>
                <c:pt idx="286478">
                  <c:v>67.0166016</c:v>
                </c:pt>
                <c:pt idx="286479">
                  <c:v>93.2617188</c:v>
                </c:pt>
                <c:pt idx="286480">
                  <c:v>101.44043</c:v>
                </c:pt>
                <c:pt idx="286481">
                  <c:v>82.27539059999994</c:v>
                </c:pt>
                <c:pt idx="286482">
                  <c:v>36.0107422</c:v>
                </c:pt>
                <c:pt idx="286483">
                  <c:v>-16.8457031</c:v>
                </c:pt>
                <c:pt idx="286484">
                  <c:v>-70.9228516</c:v>
                </c:pt>
                <c:pt idx="286485">
                  <c:v>-95.0927734</c:v>
                </c:pt>
                <c:pt idx="286486">
                  <c:v>-100.830078</c:v>
                </c:pt>
                <c:pt idx="286487">
                  <c:v>-84.9609375</c:v>
                </c:pt>
                <c:pt idx="286488">
                  <c:v>-47.4853516</c:v>
                </c:pt>
                <c:pt idx="286489">
                  <c:v>10.6201172</c:v>
                </c:pt>
                <c:pt idx="286490">
                  <c:v>64.0869141</c:v>
                </c:pt>
                <c:pt idx="286491">
                  <c:v>94.4824219</c:v>
                </c:pt>
                <c:pt idx="286492">
                  <c:v>100.463867</c:v>
                </c:pt>
                <c:pt idx="286493">
                  <c:v>85.5712891</c:v>
                </c:pt>
                <c:pt idx="286494">
                  <c:v>51.8798828</c:v>
                </c:pt>
                <c:pt idx="286495">
                  <c:v>-2.31933594</c:v>
                </c:pt>
                <c:pt idx="286496">
                  <c:v>-54.32128909999999</c:v>
                </c:pt>
                <c:pt idx="286497">
                  <c:v>-88.5009766</c:v>
                </c:pt>
                <c:pt idx="286498">
                  <c:v>-103.149414</c:v>
                </c:pt>
                <c:pt idx="286499">
                  <c:v>-87.4023438</c:v>
                </c:pt>
                <c:pt idx="286500">
                  <c:v>-52.2460938</c:v>
                </c:pt>
                <c:pt idx="286501">
                  <c:v>3.66210938</c:v>
                </c:pt>
                <c:pt idx="286502">
                  <c:v>55.4199219</c:v>
                </c:pt>
                <c:pt idx="286503">
                  <c:v>83.8623047</c:v>
                </c:pt>
                <c:pt idx="286504">
                  <c:v>99.60937499999996</c:v>
                </c:pt>
                <c:pt idx="286505">
                  <c:v>92.2851562</c:v>
                </c:pt>
                <c:pt idx="286506">
                  <c:v>53.9550781</c:v>
                </c:pt>
                <c:pt idx="286507">
                  <c:v>0.122070312</c:v>
                </c:pt>
                <c:pt idx="286508">
                  <c:v>-51.8798828</c:v>
                </c:pt>
                <c:pt idx="286509">
                  <c:v>-86.5478516</c:v>
                </c:pt>
                <c:pt idx="286510">
                  <c:v>-99.2431641</c:v>
                </c:pt>
                <c:pt idx="286511">
                  <c:v>-88.37890619999993</c:v>
                </c:pt>
                <c:pt idx="286512">
                  <c:v>-53.8330078</c:v>
                </c:pt>
                <c:pt idx="286513">
                  <c:v>-3.29589844</c:v>
                </c:pt>
                <c:pt idx="286514">
                  <c:v>45.8984375</c:v>
                </c:pt>
                <c:pt idx="286515">
                  <c:v>82.03125</c:v>
                </c:pt>
                <c:pt idx="286516">
                  <c:v>102.050781</c:v>
                </c:pt>
                <c:pt idx="286517">
                  <c:v>92.2851562</c:v>
                </c:pt>
                <c:pt idx="286518">
                  <c:v>62.3779297</c:v>
                </c:pt>
                <c:pt idx="286519">
                  <c:v>10.3759766</c:v>
                </c:pt>
                <c:pt idx="286520">
                  <c:v>-46.0205078</c:v>
                </c:pt>
                <c:pt idx="286521">
                  <c:v>-78.7353516</c:v>
                </c:pt>
                <c:pt idx="286522">
                  <c:v>-102.416992</c:v>
                </c:pt>
                <c:pt idx="286523">
                  <c:v>-100.097656</c:v>
                </c:pt>
                <c:pt idx="286524">
                  <c:v>-70.3125</c:v>
                </c:pt>
                <c:pt idx="286525">
                  <c:v>-18.3105469</c:v>
                </c:pt>
                <c:pt idx="286526">
                  <c:v>36.4990234</c:v>
                </c:pt>
                <c:pt idx="286527">
                  <c:v>86.6699219</c:v>
                </c:pt>
                <c:pt idx="286528">
                  <c:v>106.445312</c:v>
                </c:pt>
                <c:pt idx="286529">
                  <c:v>96.92382809999998</c:v>
                </c:pt>
                <c:pt idx="286530">
                  <c:v>69.2138672</c:v>
                </c:pt>
                <c:pt idx="286531">
                  <c:v>10.3759766</c:v>
                </c:pt>
                <c:pt idx="286532">
                  <c:v>-42.4804688</c:v>
                </c:pt>
                <c:pt idx="286533">
                  <c:v>-78.12499999999998</c:v>
                </c:pt>
                <c:pt idx="286534">
                  <c:v>-98.1445312</c:v>
                </c:pt>
                <c:pt idx="286535">
                  <c:v>-96.1914062</c:v>
                </c:pt>
                <c:pt idx="286536">
                  <c:v>-62.9882812</c:v>
                </c:pt>
                <c:pt idx="286537">
                  <c:v>-18.9208984</c:v>
                </c:pt>
                <c:pt idx="286538">
                  <c:v>36.1328125</c:v>
                </c:pt>
                <c:pt idx="286539">
                  <c:v>78.7353516</c:v>
                </c:pt>
                <c:pt idx="286540">
                  <c:v>100.463867</c:v>
                </c:pt>
                <c:pt idx="286541">
                  <c:v>97.1679688</c:v>
                </c:pt>
                <c:pt idx="286542">
                  <c:v>67.9931641</c:v>
                </c:pt>
                <c:pt idx="286543">
                  <c:v>15.0146484</c:v>
                </c:pt>
                <c:pt idx="286544">
                  <c:v>-27.9541016</c:v>
                </c:pt>
                <c:pt idx="286545">
                  <c:v>-72.1435547</c:v>
                </c:pt>
                <c:pt idx="286546">
                  <c:v>-96.0693359</c:v>
                </c:pt>
                <c:pt idx="286547">
                  <c:v>-99.2431641</c:v>
                </c:pt>
                <c:pt idx="286548">
                  <c:v>-74.3408203</c:v>
                </c:pt>
                <c:pt idx="286549">
                  <c:v>-26.9775391</c:v>
                </c:pt>
                <c:pt idx="286550">
                  <c:v>18.7988281</c:v>
                </c:pt>
                <c:pt idx="286551">
                  <c:v>71.6552734</c:v>
                </c:pt>
                <c:pt idx="286552">
                  <c:v>104.370117</c:v>
                </c:pt>
                <c:pt idx="286553">
                  <c:v>99.85351559999998</c:v>
                </c:pt>
                <c:pt idx="286554">
                  <c:v>79.1015625</c:v>
                </c:pt>
                <c:pt idx="286555">
                  <c:v>29.4189453</c:v>
                </c:pt>
                <c:pt idx="286556">
                  <c:v>-25.390625</c:v>
                </c:pt>
                <c:pt idx="286557">
                  <c:v>-78.0029297</c:v>
                </c:pt>
                <c:pt idx="286558">
                  <c:v>-103.149414</c:v>
                </c:pt>
                <c:pt idx="286559">
                  <c:v>-99.2431641</c:v>
                </c:pt>
                <c:pt idx="286560">
                  <c:v>-74.5849609</c:v>
                </c:pt>
                <c:pt idx="286561">
                  <c:v>-35.0341797</c:v>
                </c:pt>
                <c:pt idx="286562">
                  <c:v>15.9912109</c:v>
                </c:pt>
                <c:pt idx="286563">
                  <c:v>67.2607422</c:v>
                </c:pt>
                <c:pt idx="286564">
                  <c:v>96.0693359</c:v>
                </c:pt>
                <c:pt idx="286565">
                  <c:v>99.85351559999998</c:v>
                </c:pt>
                <c:pt idx="286566">
                  <c:v>81.29882809999998</c:v>
                </c:pt>
                <c:pt idx="286567">
                  <c:v>33.3251953</c:v>
                </c:pt>
                <c:pt idx="286568">
                  <c:v>-22.2167969</c:v>
                </c:pt>
                <c:pt idx="286569">
                  <c:v>-62.0117188</c:v>
                </c:pt>
                <c:pt idx="286570">
                  <c:v>-91.9189453</c:v>
                </c:pt>
                <c:pt idx="286571">
                  <c:v>-105.834961</c:v>
                </c:pt>
                <c:pt idx="286572">
                  <c:v>-85.5712891</c:v>
                </c:pt>
                <c:pt idx="286573">
                  <c:v>-44.0673828</c:v>
                </c:pt>
                <c:pt idx="286574">
                  <c:v>18.1884766</c:v>
                </c:pt>
                <c:pt idx="286575">
                  <c:v>63.9648438</c:v>
                </c:pt>
                <c:pt idx="286576">
                  <c:v>91.4306641</c:v>
                </c:pt>
                <c:pt idx="286577">
                  <c:v>102.661133</c:v>
                </c:pt>
                <c:pt idx="286578">
                  <c:v>86.6699219</c:v>
                </c:pt>
                <c:pt idx="286579">
                  <c:v>50.9033203</c:v>
                </c:pt>
                <c:pt idx="286580">
                  <c:v>-1.70898438</c:v>
                </c:pt>
                <c:pt idx="286581">
                  <c:v>-60.18066409999999</c:v>
                </c:pt>
                <c:pt idx="286582">
                  <c:v>-92.0410156</c:v>
                </c:pt>
                <c:pt idx="286583">
                  <c:v>-100.463867</c:v>
                </c:pt>
                <c:pt idx="286584">
                  <c:v>-86.9140625</c:v>
                </c:pt>
                <c:pt idx="286585">
                  <c:v>-44.921875</c:v>
                </c:pt>
                <c:pt idx="286586">
                  <c:v>7.44628906</c:v>
                </c:pt>
                <c:pt idx="286587">
                  <c:v>55.4199219</c:v>
                </c:pt>
                <c:pt idx="286588">
                  <c:v>92.6513672</c:v>
                </c:pt>
                <c:pt idx="286589">
                  <c:v>107.177734</c:v>
                </c:pt>
                <c:pt idx="286590">
                  <c:v>86.05957029999998</c:v>
                </c:pt>
                <c:pt idx="286591">
                  <c:v>53.8330078</c:v>
                </c:pt>
                <c:pt idx="286592">
                  <c:v>4.02832031</c:v>
                </c:pt>
                <c:pt idx="286593">
                  <c:v>-57.9833984</c:v>
                </c:pt>
                <c:pt idx="286594">
                  <c:v>-94.3603516</c:v>
                </c:pt>
                <c:pt idx="286595">
                  <c:v>-105.102539</c:v>
                </c:pt>
                <c:pt idx="286596">
                  <c:v>-92.6513672</c:v>
                </c:pt>
                <c:pt idx="286597">
                  <c:v>-51.5136719</c:v>
                </c:pt>
                <c:pt idx="286598">
                  <c:v>-5.615234379999995</c:v>
                </c:pt>
                <c:pt idx="286599">
                  <c:v>45.4101562</c:v>
                </c:pt>
                <c:pt idx="286600">
                  <c:v>87.890625</c:v>
                </c:pt>
                <c:pt idx="286601">
                  <c:v>105.34668</c:v>
                </c:pt>
                <c:pt idx="286602">
                  <c:v>99.3652344</c:v>
                </c:pt>
                <c:pt idx="286603">
                  <c:v>55.7861328</c:v>
                </c:pt>
                <c:pt idx="286604">
                  <c:v>0.9765625</c:v>
                </c:pt>
                <c:pt idx="286605">
                  <c:v>-44.4335938</c:v>
                </c:pt>
                <c:pt idx="286606">
                  <c:v>-87.5244141</c:v>
                </c:pt>
                <c:pt idx="286607">
                  <c:v>-107.421875</c:v>
                </c:pt>
                <c:pt idx="286608">
                  <c:v>-96.92382809999998</c:v>
                </c:pt>
                <c:pt idx="286609">
                  <c:v>-55.2978516</c:v>
                </c:pt>
                <c:pt idx="286610">
                  <c:v>-9.033203119999997</c:v>
                </c:pt>
                <c:pt idx="286611">
                  <c:v>44.1894531</c:v>
                </c:pt>
                <c:pt idx="286612">
                  <c:v>79.4677734</c:v>
                </c:pt>
                <c:pt idx="286613">
                  <c:v>101.318359</c:v>
                </c:pt>
                <c:pt idx="286614">
                  <c:v>91.796875</c:v>
                </c:pt>
                <c:pt idx="286615">
                  <c:v>67.2607422</c:v>
                </c:pt>
                <c:pt idx="286616">
                  <c:v>22.9492188</c:v>
                </c:pt>
                <c:pt idx="286617">
                  <c:v>-37.2314453</c:v>
                </c:pt>
                <c:pt idx="286618">
                  <c:v>-85.5712891</c:v>
                </c:pt>
                <c:pt idx="286619">
                  <c:v>-104.858398</c:v>
                </c:pt>
                <c:pt idx="286620">
                  <c:v>-97.1679688</c:v>
                </c:pt>
                <c:pt idx="286621">
                  <c:v>-62.5</c:v>
                </c:pt>
                <c:pt idx="286622">
                  <c:v>-16.9677734</c:v>
                </c:pt>
                <c:pt idx="286623">
                  <c:v>36.0107422</c:v>
                </c:pt>
                <c:pt idx="286624">
                  <c:v>82.6416016</c:v>
                </c:pt>
                <c:pt idx="286625">
                  <c:v>103.881836</c:v>
                </c:pt>
                <c:pt idx="286626">
                  <c:v>92.6513672</c:v>
                </c:pt>
                <c:pt idx="286627">
                  <c:v>63.1103516</c:v>
                </c:pt>
                <c:pt idx="286628">
                  <c:v>16.1132812</c:v>
                </c:pt>
                <c:pt idx="286629">
                  <c:v>-37.4755859</c:v>
                </c:pt>
                <c:pt idx="286630">
                  <c:v>-80.078125</c:v>
                </c:pt>
                <c:pt idx="286631">
                  <c:v>-105.46875</c:v>
                </c:pt>
                <c:pt idx="286632">
                  <c:v>-98.2666016</c:v>
                </c:pt>
                <c:pt idx="286633">
                  <c:v>-64.0869141</c:v>
                </c:pt>
                <c:pt idx="286634">
                  <c:v>-14.6484375</c:v>
                </c:pt>
                <c:pt idx="286635">
                  <c:v>31.3720703</c:v>
                </c:pt>
                <c:pt idx="286636">
                  <c:v>77.14843749999996</c:v>
                </c:pt>
                <c:pt idx="286637">
                  <c:v>103.515625</c:v>
                </c:pt>
                <c:pt idx="286638">
                  <c:v>103.149414</c:v>
                </c:pt>
                <c:pt idx="286639">
                  <c:v>70.55664059999998</c:v>
                </c:pt>
                <c:pt idx="286640">
                  <c:v>24.4140625</c:v>
                </c:pt>
                <c:pt idx="286641">
                  <c:v>-30.8837891</c:v>
                </c:pt>
                <c:pt idx="286642">
                  <c:v>-76.5380859</c:v>
                </c:pt>
                <c:pt idx="286643">
                  <c:v>-103.515625</c:v>
                </c:pt>
                <c:pt idx="286644">
                  <c:v>-102.050781</c:v>
                </c:pt>
                <c:pt idx="286645">
                  <c:v>-67.7490234</c:v>
                </c:pt>
                <c:pt idx="286646">
                  <c:v>-19.6533203</c:v>
                </c:pt>
                <c:pt idx="286647">
                  <c:v>27.7099609</c:v>
                </c:pt>
                <c:pt idx="286648">
                  <c:v>74.8291016</c:v>
                </c:pt>
                <c:pt idx="286649">
                  <c:v>102.783203</c:v>
                </c:pt>
                <c:pt idx="286650">
                  <c:v>102.905273</c:v>
                </c:pt>
                <c:pt idx="286651">
                  <c:v>72.265625</c:v>
                </c:pt>
                <c:pt idx="286652">
                  <c:v>28.0761719</c:v>
                </c:pt>
                <c:pt idx="286653">
                  <c:v>-22.5830078</c:v>
                </c:pt>
                <c:pt idx="286654">
                  <c:v>-76.0498047</c:v>
                </c:pt>
                <c:pt idx="286655">
                  <c:v>-106.323242</c:v>
                </c:pt>
                <c:pt idx="286656">
                  <c:v>-110.229492</c:v>
                </c:pt>
                <c:pt idx="286657">
                  <c:v>-83.8623047</c:v>
                </c:pt>
                <c:pt idx="286658">
                  <c:v>-37.2314453</c:v>
                </c:pt>
                <c:pt idx="286659">
                  <c:v>26.8554688</c:v>
                </c:pt>
                <c:pt idx="286660">
                  <c:v>71.7773438</c:v>
                </c:pt>
                <c:pt idx="286661">
                  <c:v>98.9990234</c:v>
                </c:pt>
                <c:pt idx="286662">
                  <c:v>96.92382809999998</c:v>
                </c:pt>
                <c:pt idx="286663">
                  <c:v>81.0546875</c:v>
                </c:pt>
                <c:pt idx="286664">
                  <c:v>34.0576172</c:v>
                </c:pt>
                <c:pt idx="286665">
                  <c:v>-22.8271484</c:v>
                </c:pt>
                <c:pt idx="286666">
                  <c:v>-61.8896484</c:v>
                </c:pt>
                <c:pt idx="286667">
                  <c:v>-99.3652344</c:v>
                </c:pt>
                <c:pt idx="286668">
                  <c:v>-108.764648</c:v>
                </c:pt>
                <c:pt idx="286669">
                  <c:v>-89.84375</c:v>
                </c:pt>
                <c:pt idx="286670">
                  <c:v>-37.7197266</c:v>
                </c:pt>
                <c:pt idx="286671">
                  <c:v>12.5732422</c:v>
                </c:pt>
                <c:pt idx="286672">
                  <c:v>63.9648438</c:v>
                </c:pt>
                <c:pt idx="286673">
                  <c:v>97.90039059999998</c:v>
                </c:pt>
                <c:pt idx="286674">
                  <c:v>105.834961</c:v>
                </c:pt>
                <c:pt idx="286675">
                  <c:v>87.03613279999998</c:v>
                </c:pt>
                <c:pt idx="286676">
                  <c:v>42.96875</c:v>
                </c:pt>
                <c:pt idx="286677">
                  <c:v>-15.0146484</c:v>
                </c:pt>
                <c:pt idx="286678">
                  <c:v>-61.5234375</c:v>
                </c:pt>
                <c:pt idx="286679">
                  <c:v>-90.94238279999998</c:v>
                </c:pt>
                <c:pt idx="286680">
                  <c:v>-106.689453</c:v>
                </c:pt>
                <c:pt idx="286681">
                  <c:v>-87.6464844</c:v>
                </c:pt>
                <c:pt idx="286682">
                  <c:v>-49.0722656</c:v>
                </c:pt>
                <c:pt idx="286683">
                  <c:v>9.277343749999998</c:v>
                </c:pt>
                <c:pt idx="286684">
                  <c:v>56.0302734</c:v>
                </c:pt>
                <c:pt idx="286685">
                  <c:v>96.3134766</c:v>
                </c:pt>
                <c:pt idx="286686">
                  <c:v>102.783203</c:v>
                </c:pt>
                <c:pt idx="286687">
                  <c:v>88.37890619999993</c:v>
                </c:pt>
                <c:pt idx="286688">
                  <c:v>49.80468749999996</c:v>
                </c:pt>
                <c:pt idx="286689">
                  <c:v>-0.244140625</c:v>
                </c:pt>
                <c:pt idx="286690">
                  <c:v>-50.78125</c:v>
                </c:pt>
                <c:pt idx="286691">
                  <c:v>-93.01757809999998</c:v>
                </c:pt>
                <c:pt idx="286692">
                  <c:v>-104.125977</c:v>
                </c:pt>
                <c:pt idx="286693">
                  <c:v>-92.77343749999996</c:v>
                </c:pt>
                <c:pt idx="286694">
                  <c:v>-53.5888672</c:v>
                </c:pt>
                <c:pt idx="286695">
                  <c:v>-0.122070312</c:v>
                </c:pt>
                <c:pt idx="286696">
                  <c:v>54.0771484</c:v>
                </c:pt>
                <c:pt idx="286697">
                  <c:v>89.2333984</c:v>
                </c:pt>
                <c:pt idx="286698">
                  <c:v>107.543945</c:v>
                </c:pt>
                <c:pt idx="286699">
                  <c:v>94.6044922</c:v>
                </c:pt>
                <c:pt idx="286700">
                  <c:v>59.9365234</c:v>
                </c:pt>
                <c:pt idx="286701">
                  <c:v>4.15039062</c:v>
                </c:pt>
                <c:pt idx="286702">
                  <c:v>-46.9970703</c:v>
                </c:pt>
                <c:pt idx="286703">
                  <c:v>-84.8388672</c:v>
                </c:pt>
                <c:pt idx="286704">
                  <c:v>-104.736328</c:v>
                </c:pt>
                <c:pt idx="286705">
                  <c:v>-96.0693359</c:v>
                </c:pt>
                <c:pt idx="286706">
                  <c:v>-64.0869141</c:v>
                </c:pt>
                <c:pt idx="286707">
                  <c:v>-9.64355469</c:v>
                </c:pt>
                <c:pt idx="286708">
                  <c:v>44.921875</c:v>
                </c:pt>
                <c:pt idx="286709">
                  <c:v>78.9794922</c:v>
                </c:pt>
                <c:pt idx="286710">
                  <c:v>99.2431641</c:v>
                </c:pt>
                <c:pt idx="286711">
                  <c:v>98.9990234</c:v>
                </c:pt>
                <c:pt idx="286712">
                  <c:v>62.7441406</c:v>
                </c:pt>
                <c:pt idx="286713">
                  <c:v>6.103515619999995</c:v>
                </c:pt>
                <c:pt idx="286714">
                  <c:v>-40.6494141</c:v>
                </c:pt>
                <c:pt idx="286715">
                  <c:v>-77.27050779999998</c:v>
                </c:pt>
                <c:pt idx="286716">
                  <c:v>-100.708008</c:v>
                </c:pt>
                <c:pt idx="286717">
                  <c:v>-95.9472656</c:v>
                </c:pt>
                <c:pt idx="286718">
                  <c:v>-65.3076172</c:v>
                </c:pt>
                <c:pt idx="286719">
                  <c:v>-20.1416016</c:v>
                </c:pt>
                <c:pt idx="286720">
                  <c:v>36.9873047</c:v>
                </c:pt>
                <c:pt idx="286721">
                  <c:v>83.4960938</c:v>
                </c:pt>
                <c:pt idx="286722">
                  <c:v>107.788086</c:v>
                </c:pt>
                <c:pt idx="286723">
                  <c:v>96.80175779999998</c:v>
                </c:pt>
                <c:pt idx="286724">
                  <c:v>61.2792969</c:v>
                </c:pt>
                <c:pt idx="286725">
                  <c:v>21.6064453</c:v>
                </c:pt>
                <c:pt idx="286726">
                  <c:v>-35.4003906</c:v>
                </c:pt>
                <c:pt idx="286727">
                  <c:v>-80.32226559999998</c:v>
                </c:pt>
                <c:pt idx="286728">
                  <c:v>-104.858398</c:v>
                </c:pt>
                <c:pt idx="286729">
                  <c:v>-106.323242</c:v>
                </c:pt>
                <c:pt idx="286730">
                  <c:v>-75.5615234</c:v>
                </c:pt>
                <c:pt idx="286731">
                  <c:v>-22.8271484</c:v>
                </c:pt>
                <c:pt idx="286732">
                  <c:v>29.5410156</c:v>
                </c:pt>
                <c:pt idx="286733">
                  <c:v>76.4160156</c:v>
                </c:pt>
                <c:pt idx="286734">
                  <c:v>107.299805</c:v>
                </c:pt>
                <c:pt idx="286735">
                  <c:v>101.928711</c:v>
                </c:pt>
                <c:pt idx="286736">
                  <c:v>76.6601562</c:v>
                </c:pt>
                <c:pt idx="286737">
                  <c:v>29.9072266</c:v>
                </c:pt>
                <c:pt idx="286738">
                  <c:v>-28.0761719</c:v>
                </c:pt>
                <c:pt idx="286739">
                  <c:v>-77.0263672</c:v>
                </c:pt>
                <c:pt idx="286740">
                  <c:v>-98.9990234</c:v>
                </c:pt>
                <c:pt idx="286741">
                  <c:v>-99.4873047</c:v>
                </c:pt>
                <c:pt idx="286742">
                  <c:v>-73.9746094</c:v>
                </c:pt>
                <c:pt idx="286743">
                  <c:v>-29.9072266</c:v>
                </c:pt>
                <c:pt idx="286744">
                  <c:v>21.1181641</c:v>
                </c:pt>
                <c:pt idx="286745">
                  <c:v>64.57519529999998</c:v>
                </c:pt>
                <c:pt idx="286746">
                  <c:v>105.59082</c:v>
                </c:pt>
                <c:pt idx="286747">
                  <c:v>104.492188</c:v>
                </c:pt>
                <c:pt idx="286748">
                  <c:v>75.5615234</c:v>
                </c:pt>
                <c:pt idx="286749">
                  <c:v>33.81347659999999</c:v>
                </c:pt>
                <c:pt idx="286750">
                  <c:v>-22.3388672</c:v>
                </c:pt>
                <c:pt idx="286751">
                  <c:v>-70.3125</c:v>
                </c:pt>
                <c:pt idx="286752">
                  <c:v>-105.46875</c:v>
                </c:pt>
                <c:pt idx="286753">
                  <c:v>-109.741211</c:v>
                </c:pt>
                <c:pt idx="286754">
                  <c:v>-82.03125</c:v>
                </c:pt>
                <c:pt idx="286755">
                  <c:v>-35.7666016</c:v>
                </c:pt>
                <c:pt idx="286756">
                  <c:v>15.3808594</c:v>
                </c:pt>
                <c:pt idx="286757">
                  <c:v>66.52832029999998</c:v>
                </c:pt>
                <c:pt idx="286758">
                  <c:v>97.0458984</c:v>
                </c:pt>
                <c:pt idx="286759">
                  <c:v>106.079102</c:v>
                </c:pt>
                <c:pt idx="286760">
                  <c:v>79.9560547</c:v>
                </c:pt>
                <c:pt idx="286761">
                  <c:v>36.6210938</c:v>
                </c:pt>
                <c:pt idx="286762">
                  <c:v>-9.765625</c:v>
                </c:pt>
                <c:pt idx="286763">
                  <c:v>-68.7255859</c:v>
                </c:pt>
                <c:pt idx="286764">
                  <c:v>-102.783203</c:v>
                </c:pt>
                <c:pt idx="286765">
                  <c:v>-106.689453</c:v>
                </c:pt>
                <c:pt idx="286766">
                  <c:v>-81.0546875</c:v>
                </c:pt>
                <c:pt idx="286767">
                  <c:v>-37.9638672</c:v>
                </c:pt>
                <c:pt idx="286768">
                  <c:v>9.765625</c:v>
                </c:pt>
                <c:pt idx="286769">
                  <c:v>59.5703125</c:v>
                </c:pt>
                <c:pt idx="286770">
                  <c:v>94.7265625</c:v>
                </c:pt>
                <c:pt idx="286771">
                  <c:v>106.689453</c:v>
                </c:pt>
                <c:pt idx="286772">
                  <c:v>85.3271484</c:v>
                </c:pt>
                <c:pt idx="286773">
                  <c:v>46.7529297</c:v>
                </c:pt>
                <c:pt idx="286774">
                  <c:v>-4.02832031</c:v>
                </c:pt>
                <c:pt idx="286775">
                  <c:v>-59.3261719</c:v>
                </c:pt>
                <c:pt idx="286776">
                  <c:v>-90.33203119999993</c:v>
                </c:pt>
                <c:pt idx="286777">
                  <c:v>-102.661133</c:v>
                </c:pt>
                <c:pt idx="286778">
                  <c:v>-80.8105469</c:v>
                </c:pt>
                <c:pt idx="286779">
                  <c:v>-49.0722656</c:v>
                </c:pt>
                <c:pt idx="286780">
                  <c:v>-1.09863281</c:v>
                </c:pt>
                <c:pt idx="286781">
                  <c:v>54.5654297</c:v>
                </c:pt>
                <c:pt idx="286782">
                  <c:v>88.7451172</c:v>
                </c:pt>
                <c:pt idx="286783">
                  <c:v>104.614258</c:v>
                </c:pt>
                <c:pt idx="286784">
                  <c:v>85.5712891</c:v>
                </c:pt>
                <c:pt idx="286785">
                  <c:v>57.7392578</c:v>
                </c:pt>
                <c:pt idx="286786">
                  <c:v>2.31933594</c:v>
                </c:pt>
                <c:pt idx="286787">
                  <c:v>-49.4384766</c:v>
                </c:pt>
                <c:pt idx="286788">
                  <c:v>-89.9658203</c:v>
                </c:pt>
                <c:pt idx="286789">
                  <c:v>-110.595703</c:v>
                </c:pt>
                <c:pt idx="286790">
                  <c:v>-97.77832029999998</c:v>
                </c:pt>
                <c:pt idx="286791">
                  <c:v>-55.6640625</c:v>
                </c:pt>
                <c:pt idx="286792">
                  <c:v>-1.09863281</c:v>
                </c:pt>
                <c:pt idx="286793">
                  <c:v>57.61718749999999</c:v>
                </c:pt>
                <c:pt idx="286794">
                  <c:v>90.6982422</c:v>
                </c:pt>
                <c:pt idx="286795">
                  <c:v>109.130859</c:v>
                </c:pt>
                <c:pt idx="286796">
                  <c:v>95.82519529999998</c:v>
                </c:pt>
                <c:pt idx="286797">
                  <c:v>57.61718749999999</c:v>
                </c:pt>
                <c:pt idx="286798">
                  <c:v>10.7421875</c:v>
                </c:pt>
                <c:pt idx="286799">
                  <c:v>-41.015625</c:v>
                </c:pt>
                <c:pt idx="286800">
                  <c:v>-88.2568359</c:v>
                </c:pt>
                <c:pt idx="286801">
                  <c:v>-103.515625</c:v>
                </c:pt>
                <c:pt idx="286802">
                  <c:v>-90.33203119999993</c:v>
                </c:pt>
                <c:pt idx="286803">
                  <c:v>-57.2509766</c:v>
                </c:pt>
                <c:pt idx="286804">
                  <c:v>-11.4746094</c:v>
                </c:pt>
                <c:pt idx="286805">
                  <c:v>38.9404297</c:v>
                </c:pt>
                <c:pt idx="286806">
                  <c:v>82.03125</c:v>
                </c:pt>
                <c:pt idx="286807">
                  <c:v>101.68457</c:v>
                </c:pt>
                <c:pt idx="286808">
                  <c:v>102.172852</c:v>
                </c:pt>
                <c:pt idx="286809">
                  <c:v>67.13867190000001</c:v>
                </c:pt>
                <c:pt idx="286810">
                  <c:v>13.0615234</c:v>
                </c:pt>
                <c:pt idx="286811">
                  <c:v>-36.2548828</c:v>
                </c:pt>
                <c:pt idx="286812">
                  <c:v>-79.9560547</c:v>
                </c:pt>
                <c:pt idx="286813">
                  <c:v>-104.370117</c:v>
                </c:pt>
                <c:pt idx="286814">
                  <c:v>-97.2900391</c:v>
                </c:pt>
                <c:pt idx="286815">
                  <c:v>-62.3779297</c:v>
                </c:pt>
                <c:pt idx="286816">
                  <c:v>-18.5546875</c:v>
                </c:pt>
                <c:pt idx="286817">
                  <c:v>33.0810547</c:v>
                </c:pt>
                <c:pt idx="286818">
                  <c:v>78.6132812</c:v>
                </c:pt>
                <c:pt idx="286819">
                  <c:v>103.393555</c:v>
                </c:pt>
                <c:pt idx="286820">
                  <c:v>99.85351559999998</c:v>
                </c:pt>
                <c:pt idx="286821">
                  <c:v>69.2138672</c:v>
                </c:pt>
                <c:pt idx="286822">
                  <c:v>20.6298828</c:v>
                </c:pt>
                <c:pt idx="286823">
                  <c:v>-30.8837891</c:v>
                </c:pt>
                <c:pt idx="286824">
                  <c:v>-77.63671879999995</c:v>
                </c:pt>
                <c:pt idx="286825">
                  <c:v>-98.75488279999998</c:v>
                </c:pt>
                <c:pt idx="286826">
                  <c:v>-98.9990234</c:v>
                </c:pt>
                <c:pt idx="286827">
                  <c:v>-73.48632809999998</c:v>
                </c:pt>
                <c:pt idx="286828">
                  <c:v>-27.2216797</c:v>
                </c:pt>
                <c:pt idx="286829">
                  <c:v>27.7099609</c:v>
                </c:pt>
                <c:pt idx="286830">
                  <c:v>67.9931641</c:v>
                </c:pt>
                <c:pt idx="286831">
                  <c:v>96.4355469</c:v>
                </c:pt>
                <c:pt idx="286832">
                  <c:v>96.80175779999998</c:v>
                </c:pt>
                <c:pt idx="286833">
                  <c:v>69.2138672</c:v>
                </c:pt>
                <c:pt idx="286834">
                  <c:v>23.5595703</c:v>
                </c:pt>
                <c:pt idx="286835">
                  <c:v>-28.3203125</c:v>
                </c:pt>
                <c:pt idx="286836">
                  <c:v>-68.2373047</c:v>
                </c:pt>
                <c:pt idx="286837">
                  <c:v>-101.318359</c:v>
                </c:pt>
                <c:pt idx="286838">
                  <c:v>-104.248047</c:v>
                </c:pt>
                <c:pt idx="286839">
                  <c:v>-73.9746094</c:v>
                </c:pt>
                <c:pt idx="286840">
                  <c:v>-34.5458984</c:v>
                </c:pt>
                <c:pt idx="286841">
                  <c:v>19.4091797</c:v>
                </c:pt>
                <c:pt idx="286842">
                  <c:v>68.1152344</c:v>
                </c:pt>
                <c:pt idx="286843">
                  <c:v>101.318359</c:v>
                </c:pt>
                <c:pt idx="286844">
                  <c:v>107.666016</c:v>
                </c:pt>
                <c:pt idx="286845">
                  <c:v>80.68847659999993</c:v>
                </c:pt>
                <c:pt idx="286846">
                  <c:v>35.7666016</c:v>
                </c:pt>
                <c:pt idx="286847">
                  <c:v>-10.3759766</c:v>
                </c:pt>
                <c:pt idx="286848">
                  <c:v>-71.1669922</c:v>
                </c:pt>
                <c:pt idx="286849">
                  <c:v>-99.85351559999998</c:v>
                </c:pt>
                <c:pt idx="286850">
                  <c:v>-99.85351559999998</c:v>
                </c:pt>
                <c:pt idx="286851">
                  <c:v>-79.34570309999998</c:v>
                </c:pt>
                <c:pt idx="286852">
                  <c:v>-42.7246094</c:v>
                </c:pt>
                <c:pt idx="286853">
                  <c:v>22.8271484</c:v>
                </c:pt>
                <c:pt idx="286854">
                  <c:v>62.8662109</c:v>
                </c:pt>
                <c:pt idx="286855">
                  <c:v>95.9472656</c:v>
                </c:pt>
                <c:pt idx="286856">
                  <c:v>105.834961</c:v>
                </c:pt>
                <c:pt idx="286857">
                  <c:v>81.9091797</c:v>
                </c:pt>
                <c:pt idx="286858">
                  <c:v>40.6494141</c:v>
                </c:pt>
                <c:pt idx="286859">
                  <c:v>-13.671875</c:v>
                </c:pt>
                <c:pt idx="286860">
                  <c:v>-67.2607422</c:v>
                </c:pt>
                <c:pt idx="286861">
                  <c:v>-104.736328</c:v>
                </c:pt>
                <c:pt idx="286862">
                  <c:v>-108.886719</c:v>
                </c:pt>
                <c:pt idx="286863">
                  <c:v>-81.5429688</c:v>
                </c:pt>
                <c:pt idx="286864">
                  <c:v>-42.6025391</c:v>
                </c:pt>
                <c:pt idx="286865">
                  <c:v>8.66699219</c:v>
                </c:pt>
                <c:pt idx="286866">
                  <c:v>62.2558594</c:v>
                </c:pt>
                <c:pt idx="286867">
                  <c:v>89.9658203</c:v>
                </c:pt>
                <c:pt idx="286868">
                  <c:v>100.341797</c:v>
                </c:pt>
                <c:pt idx="286869">
                  <c:v>87.2802734</c:v>
                </c:pt>
                <c:pt idx="286870">
                  <c:v>41.2597656</c:v>
                </c:pt>
                <c:pt idx="286871">
                  <c:v>-9.155273439999998</c:v>
                </c:pt>
                <c:pt idx="286872">
                  <c:v>-50.78125</c:v>
                </c:pt>
                <c:pt idx="286873">
                  <c:v>-94.2382812</c:v>
                </c:pt>
                <c:pt idx="286874">
                  <c:v>-110.107422</c:v>
                </c:pt>
                <c:pt idx="286875">
                  <c:v>-95.4589844</c:v>
                </c:pt>
                <c:pt idx="286876">
                  <c:v>-50.5371094</c:v>
                </c:pt>
                <c:pt idx="286877">
                  <c:v>4.02832031</c:v>
                </c:pt>
                <c:pt idx="286878">
                  <c:v>47.6074219</c:v>
                </c:pt>
                <c:pt idx="286879">
                  <c:v>86.7919922</c:v>
                </c:pt>
                <c:pt idx="286880">
                  <c:v>109.619141</c:v>
                </c:pt>
                <c:pt idx="286881">
                  <c:v>98.0224609</c:v>
                </c:pt>
                <c:pt idx="286882">
                  <c:v>53.7109375</c:v>
                </c:pt>
                <c:pt idx="286883">
                  <c:v>1.70898438</c:v>
                </c:pt>
                <c:pt idx="286884">
                  <c:v>-48.5839844</c:v>
                </c:pt>
                <c:pt idx="286885">
                  <c:v>-92.4072266</c:v>
                </c:pt>
                <c:pt idx="286886">
                  <c:v>-112.182617</c:v>
                </c:pt>
                <c:pt idx="286887">
                  <c:v>-93.5058594</c:v>
                </c:pt>
                <c:pt idx="286888">
                  <c:v>-53.34472659999999</c:v>
                </c:pt>
                <c:pt idx="286889">
                  <c:v>-5.615234379999995</c:v>
                </c:pt>
                <c:pt idx="286890">
                  <c:v>50.6591797</c:v>
                </c:pt>
                <c:pt idx="286891">
                  <c:v>96.92382809999998</c:v>
                </c:pt>
                <c:pt idx="286892">
                  <c:v>111.083984</c:v>
                </c:pt>
                <c:pt idx="286893">
                  <c:v>93.01757809999998</c:v>
                </c:pt>
                <c:pt idx="286894">
                  <c:v>55.1757812</c:v>
                </c:pt>
                <c:pt idx="286895">
                  <c:v>4.15039062</c:v>
                </c:pt>
                <c:pt idx="286896">
                  <c:v>-49.6826172</c:v>
                </c:pt>
                <c:pt idx="286897">
                  <c:v>-90.82031249999996</c:v>
                </c:pt>
                <c:pt idx="286898">
                  <c:v>-100.830078</c:v>
                </c:pt>
                <c:pt idx="286899">
                  <c:v>-95.2148438</c:v>
                </c:pt>
                <c:pt idx="286900">
                  <c:v>-65.0634766</c:v>
                </c:pt>
                <c:pt idx="286901">
                  <c:v>-12.6953125</c:v>
                </c:pt>
                <c:pt idx="286902">
                  <c:v>47.4853516</c:v>
                </c:pt>
                <c:pt idx="286903">
                  <c:v>86.42578119999993</c:v>
                </c:pt>
                <c:pt idx="286904">
                  <c:v>97.5341797</c:v>
                </c:pt>
                <c:pt idx="286905">
                  <c:v>91.6748047</c:v>
                </c:pt>
                <c:pt idx="286906">
                  <c:v>58.4716797</c:v>
                </c:pt>
                <c:pt idx="286907">
                  <c:v>13.5498047</c:v>
                </c:pt>
                <c:pt idx="286908">
                  <c:v>-40.2832031</c:v>
                </c:pt>
                <c:pt idx="286909">
                  <c:v>-86.7919922</c:v>
                </c:pt>
                <c:pt idx="286910">
                  <c:v>-109.130859</c:v>
                </c:pt>
                <c:pt idx="286911">
                  <c:v>-93.75</c:v>
                </c:pt>
                <c:pt idx="286912">
                  <c:v>-68.1152344</c:v>
                </c:pt>
                <c:pt idx="286913">
                  <c:v>-18.7988281</c:v>
                </c:pt>
                <c:pt idx="286914">
                  <c:v>38.4521484</c:v>
                </c:pt>
                <c:pt idx="286915">
                  <c:v>83.984375</c:v>
                </c:pt>
                <c:pt idx="286916">
                  <c:v>101.806641</c:v>
                </c:pt>
                <c:pt idx="286917">
                  <c:v>95.82519529999998</c:v>
                </c:pt>
                <c:pt idx="286918">
                  <c:v>71.6552734</c:v>
                </c:pt>
                <c:pt idx="286919">
                  <c:v>19.0429688</c:v>
                </c:pt>
                <c:pt idx="286920">
                  <c:v>-37.5976562</c:v>
                </c:pt>
                <c:pt idx="286921">
                  <c:v>-73.9746094</c:v>
                </c:pt>
                <c:pt idx="286922">
                  <c:v>-99.2431641</c:v>
                </c:pt>
                <c:pt idx="286923">
                  <c:v>-103.393555</c:v>
                </c:pt>
                <c:pt idx="286924">
                  <c:v>-73.48632809999998</c:v>
                </c:pt>
                <c:pt idx="286925">
                  <c:v>-21.9726562</c:v>
                </c:pt>
                <c:pt idx="286926">
                  <c:v>28.9306641</c:v>
                </c:pt>
                <c:pt idx="286927">
                  <c:v>74.8291016</c:v>
                </c:pt>
                <c:pt idx="286928">
                  <c:v>103.149414</c:v>
                </c:pt>
                <c:pt idx="286929">
                  <c:v>100.830078</c:v>
                </c:pt>
                <c:pt idx="286930">
                  <c:v>65.67382809999994</c:v>
                </c:pt>
                <c:pt idx="286931">
                  <c:v>30.3955078</c:v>
                </c:pt>
                <c:pt idx="286932">
                  <c:v>-22.8271484</c:v>
                </c:pt>
                <c:pt idx="286933">
                  <c:v>-71.1669922</c:v>
                </c:pt>
                <c:pt idx="286934">
                  <c:v>-99.60937499999996</c:v>
                </c:pt>
                <c:pt idx="286935">
                  <c:v>-103.149414</c:v>
                </c:pt>
                <c:pt idx="286936">
                  <c:v>-67.9931641</c:v>
                </c:pt>
                <c:pt idx="286937">
                  <c:v>-28.1982422</c:v>
                </c:pt>
                <c:pt idx="286938">
                  <c:v>25.0244141</c:v>
                </c:pt>
                <c:pt idx="286939">
                  <c:v>76.2939453</c:v>
                </c:pt>
                <c:pt idx="286940">
                  <c:v>99.7314453</c:v>
                </c:pt>
                <c:pt idx="286941">
                  <c:v>98.2666016</c:v>
                </c:pt>
                <c:pt idx="286942">
                  <c:v>79.8339844</c:v>
                </c:pt>
                <c:pt idx="286943">
                  <c:v>30.7617188</c:v>
                </c:pt>
                <c:pt idx="286944">
                  <c:v>-23.5595703</c:v>
                </c:pt>
                <c:pt idx="286945">
                  <c:v>-69.9462891</c:v>
                </c:pt>
                <c:pt idx="286946">
                  <c:v>-105.34668</c:v>
                </c:pt>
                <c:pt idx="286947">
                  <c:v>-104.492188</c:v>
                </c:pt>
                <c:pt idx="286948">
                  <c:v>-80.68847659999993</c:v>
                </c:pt>
                <c:pt idx="286949">
                  <c:v>-36.0107422</c:v>
                </c:pt>
                <c:pt idx="286950">
                  <c:v>20.2636719</c:v>
                </c:pt>
                <c:pt idx="286951">
                  <c:v>64.2089844</c:v>
                </c:pt>
                <c:pt idx="286952">
                  <c:v>94.97070309999998</c:v>
                </c:pt>
                <c:pt idx="286953">
                  <c:v>96.80175779999998</c:v>
                </c:pt>
                <c:pt idx="286954">
                  <c:v>82.3974609</c:v>
                </c:pt>
                <c:pt idx="286955">
                  <c:v>43.0908203</c:v>
                </c:pt>
                <c:pt idx="286956">
                  <c:v>-12.9394531</c:v>
                </c:pt>
                <c:pt idx="286957">
                  <c:v>-60.546875</c:v>
                </c:pt>
                <c:pt idx="286958">
                  <c:v>-90.33203119999993</c:v>
                </c:pt>
                <c:pt idx="286959">
                  <c:v>-98.1445312</c:v>
                </c:pt>
                <c:pt idx="286960">
                  <c:v>-81.66503909999996</c:v>
                </c:pt>
                <c:pt idx="286961">
                  <c:v>-44.55566409999999</c:v>
                </c:pt>
                <c:pt idx="286962">
                  <c:v>16.8457031</c:v>
                </c:pt>
                <c:pt idx="286963">
                  <c:v>61.2792969</c:v>
                </c:pt>
                <c:pt idx="286964">
                  <c:v>98.87695309999998</c:v>
                </c:pt>
                <c:pt idx="286965">
                  <c:v>108.520508</c:v>
                </c:pt>
                <c:pt idx="286966">
                  <c:v>85.8154297</c:v>
                </c:pt>
                <c:pt idx="286967">
                  <c:v>44.0673828</c:v>
                </c:pt>
                <c:pt idx="286968">
                  <c:v>-6.225585939999994</c:v>
                </c:pt>
                <c:pt idx="286969">
                  <c:v>-62.2558594</c:v>
                </c:pt>
                <c:pt idx="286970">
                  <c:v>-99.9755859</c:v>
                </c:pt>
                <c:pt idx="286971">
                  <c:v>-104.614258</c:v>
                </c:pt>
                <c:pt idx="286972">
                  <c:v>-90.57617190000001</c:v>
                </c:pt>
                <c:pt idx="286973">
                  <c:v>-51.7578125</c:v>
                </c:pt>
                <c:pt idx="286974">
                  <c:v>-1.34277344</c:v>
                </c:pt>
                <c:pt idx="286975">
                  <c:v>53.9550781</c:v>
                </c:pt>
                <c:pt idx="286976">
                  <c:v>91.0644531</c:v>
                </c:pt>
                <c:pt idx="286977">
                  <c:v>102.905273</c:v>
                </c:pt>
                <c:pt idx="286978">
                  <c:v>88.8671875</c:v>
                </c:pt>
                <c:pt idx="286979">
                  <c:v>50.2929688</c:v>
                </c:pt>
                <c:pt idx="286980">
                  <c:v>-1.70898438</c:v>
                </c:pt>
                <c:pt idx="286981">
                  <c:v>-53.34472659999999</c:v>
                </c:pt>
                <c:pt idx="286982">
                  <c:v>-95.5810547</c:v>
                </c:pt>
                <c:pt idx="286983">
                  <c:v>-106.079102</c:v>
                </c:pt>
                <c:pt idx="286984">
                  <c:v>-86.5478516</c:v>
                </c:pt>
                <c:pt idx="286985">
                  <c:v>-54.6875</c:v>
                </c:pt>
                <c:pt idx="286986">
                  <c:v>3.66210938</c:v>
                </c:pt>
                <c:pt idx="286987">
                  <c:v>44.4335938</c:v>
                </c:pt>
                <c:pt idx="286988">
                  <c:v>86.18164059999998</c:v>
                </c:pt>
                <c:pt idx="286989">
                  <c:v>102.172852</c:v>
                </c:pt>
                <c:pt idx="286990">
                  <c:v>94.6044922</c:v>
                </c:pt>
                <c:pt idx="286991">
                  <c:v>57.1289062</c:v>
                </c:pt>
                <c:pt idx="286992">
                  <c:v>1.09863281</c:v>
                </c:pt>
                <c:pt idx="286993">
                  <c:v>-45.4101562</c:v>
                </c:pt>
                <c:pt idx="286994">
                  <c:v>-80.68847659999993</c:v>
                </c:pt>
                <c:pt idx="286995">
                  <c:v>-100.952148</c:v>
                </c:pt>
                <c:pt idx="286996">
                  <c:v>-93.6279297</c:v>
                </c:pt>
                <c:pt idx="286997">
                  <c:v>-64.453125</c:v>
                </c:pt>
                <c:pt idx="286998">
                  <c:v>-6.225585939999994</c:v>
                </c:pt>
                <c:pt idx="286999">
                  <c:v>43.5791016</c:v>
                </c:pt>
                <c:pt idx="287000">
                  <c:v>83.7402344</c:v>
                </c:pt>
                <c:pt idx="287001">
                  <c:v>106.567383</c:v>
                </c:pt>
                <c:pt idx="287002">
                  <c:v>102.050781</c:v>
                </c:pt>
                <c:pt idx="287003">
                  <c:v>68.2373047</c:v>
                </c:pt>
                <c:pt idx="287004">
                  <c:v>13.7939453</c:v>
                </c:pt>
                <c:pt idx="287005">
                  <c:v>-45.0439453</c:v>
                </c:pt>
                <c:pt idx="287006">
                  <c:v>-79.9560547</c:v>
                </c:pt>
                <c:pt idx="287007">
                  <c:v>-98.63281249999996</c:v>
                </c:pt>
                <c:pt idx="287008">
                  <c:v>-97.2900391</c:v>
                </c:pt>
                <c:pt idx="287009">
                  <c:v>-63.9648438</c:v>
                </c:pt>
                <c:pt idx="287010">
                  <c:v>-13.671875</c:v>
                </c:pt>
                <c:pt idx="287011">
                  <c:v>46.0205078</c:v>
                </c:pt>
                <c:pt idx="287012">
                  <c:v>84.8388672</c:v>
                </c:pt>
                <c:pt idx="287013">
                  <c:v>100.708008</c:v>
                </c:pt>
                <c:pt idx="287014">
                  <c:v>97.2900391</c:v>
                </c:pt>
                <c:pt idx="287015">
                  <c:v>70.0683594</c:v>
                </c:pt>
                <c:pt idx="287016">
                  <c:v>17.8222656</c:v>
                </c:pt>
                <c:pt idx="287017">
                  <c:v>-39.5507812</c:v>
                </c:pt>
                <c:pt idx="287018">
                  <c:v>-83.984375</c:v>
                </c:pt>
                <c:pt idx="287019">
                  <c:v>-105.59082</c:v>
                </c:pt>
                <c:pt idx="287020">
                  <c:v>-95.5810547</c:v>
                </c:pt>
                <c:pt idx="287021">
                  <c:v>-69.58007809999994</c:v>
                </c:pt>
                <c:pt idx="287022">
                  <c:v>-26.3671875</c:v>
                </c:pt>
                <c:pt idx="287023">
                  <c:v>29.7851562</c:v>
                </c:pt>
                <c:pt idx="287024">
                  <c:v>76.6601562</c:v>
                </c:pt>
                <c:pt idx="287025">
                  <c:v>105.34668</c:v>
                </c:pt>
                <c:pt idx="287026">
                  <c:v>106.445312</c:v>
                </c:pt>
                <c:pt idx="287027">
                  <c:v>81.9091797</c:v>
                </c:pt>
                <c:pt idx="287028">
                  <c:v>34.7900391</c:v>
                </c:pt>
                <c:pt idx="287029">
                  <c:v>-27.0996094</c:v>
                </c:pt>
                <c:pt idx="287030">
                  <c:v>-72.265625</c:v>
                </c:pt>
                <c:pt idx="287031">
                  <c:v>-98.38867190000001</c:v>
                </c:pt>
                <c:pt idx="287032">
                  <c:v>-101.5625</c:v>
                </c:pt>
                <c:pt idx="287033">
                  <c:v>-79.1015625</c:v>
                </c:pt>
                <c:pt idx="287034">
                  <c:v>-33.0810547</c:v>
                </c:pt>
                <c:pt idx="287035">
                  <c:v>23.0712891</c:v>
                </c:pt>
                <c:pt idx="287036">
                  <c:v>73.2421875</c:v>
                </c:pt>
                <c:pt idx="287037">
                  <c:v>99.3652344</c:v>
                </c:pt>
                <c:pt idx="287038">
                  <c:v>97.90039059999998</c:v>
                </c:pt>
                <c:pt idx="287039">
                  <c:v>69.7021484</c:v>
                </c:pt>
                <c:pt idx="287040">
                  <c:v>28.9306641</c:v>
                </c:pt>
                <c:pt idx="287041">
                  <c:v>-17.4560547</c:v>
                </c:pt>
                <c:pt idx="287042">
                  <c:v>-68.7255859</c:v>
                </c:pt>
                <c:pt idx="287043">
                  <c:v>-97.2900391</c:v>
                </c:pt>
                <c:pt idx="287044">
                  <c:v>-102.661133</c:v>
                </c:pt>
                <c:pt idx="287045">
                  <c:v>-81.0546875</c:v>
                </c:pt>
                <c:pt idx="287046">
                  <c:v>-40.1611328</c:v>
                </c:pt>
                <c:pt idx="287047">
                  <c:v>18.7988281</c:v>
                </c:pt>
                <c:pt idx="287048">
                  <c:v>68.9697266</c:v>
                </c:pt>
                <c:pt idx="287049">
                  <c:v>103.271484</c:v>
                </c:pt>
                <c:pt idx="287050">
                  <c:v>105.59082</c:v>
                </c:pt>
                <c:pt idx="287051">
                  <c:v>79.1015625</c:v>
                </c:pt>
                <c:pt idx="287052">
                  <c:v>33.0810547</c:v>
                </c:pt>
                <c:pt idx="287053">
                  <c:v>-20.1416016</c:v>
                </c:pt>
                <c:pt idx="287054">
                  <c:v>-66.40625</c:v>
                </c:pt>
                <c:pt idx="287055">
                  <c:v>-94.7265625</c:v>
                </c:pt>
                <c:pt idx="287056">
                  <c:v>-108.642578</c:v>
                </c:pt>
                <c:pt idx="287057">
                  <c:v>-80.8105469</c:v>
                </c:pt>
                <c:pt idx="287058">
                  <c:v>-37.3535156</c:v>
                </c:pt>
                <c:pt idx="287059">
                  <c:v>10.1318359</c:v>
                </c:pt>
                <c:pt idx="287060">
                  <c:v>65.0634766</c:v>
                </c:pt>
                <c:pt idx="287061">
                  <c:v>97.2900391</c:v>
                </c:pt>
                <c:pt idx="287062">
                  <c:v>105.957031</c:v>
                </c:pt>
                <c:pt idx="287063">
                  <c:v>90.82031249999996</c:v>
                </c:pt>
                <c:pt idx="287064">
                  <c:v>49.1943359</c:v>
                </c:pt>
                <c:pt idx="287065">
                  <c:v>-6.347656249999996</c:v>
                </c:pt>
                <c:pt idx="287066">
                  <c:v>-53.8330078</c:v>
                </c:pt>
                <c:pt idx="287067">
                  <c:v>-88.8671875</c:v>
                </c:pt>
                <c:pt idx="287068">
                  <c:v>-106.811523</c:v>
                </c:pt>
                <c:pt idx="287069">
                  <c:v>-88.7451172</c:v>
                </c:pt>
                <c:pt idx="287070">
                  <c:v>-45.5322266</c:v>
                </c:pt>
                <c:pt idx="287071">
                  <c:v>2.80761719</c:v>
                </c:pt>
                <c:pt idx="287072">
                  <c:v>59.3261719</c:v>
                </c:pt>
                <c:pt idx="287073">
                  <c:v>94.1162109</c:v>
                </c:pt>
                <c:pt idx="287074">
                  <c:v>106.079102</c:v>
                </c:pt>
                <c:pt idx="287075">
                  <c:v>89.9658203</c:v>
                </c:pt>
                <c:pt idx="287076">
                  <c:v>59.6923828</c:v>
                </c:pt>
                <c:pt idx="287077">
                  <c:v>9.033203119999997</c:v>
                </c:pt>
                <c:pt idx="287078">
                  <c:v>-51.7578125</c:v>
                </c:pt>
                <c:pt idx="287079">
                  <c:v>-84.7167969</c:v>
                </c:pt>
                <c:pt idx="287080">
                  <c:v>-102.661133</c:v>
                </c:pt>
                <c:pt idx="287081">
                  <c:v>-91.6748047</c:v>
                </c:pt>
                <c:pt idx="287082">
                  <c:v>-53.7109375</c:v>
                </c:pt>
                <c:pt idx="287083">
                  <c:v>-9.155273439999998</c:v>
                </c:pt>
                <c:pt idx="287084">
                  <c:v>47.6074219</c:v>
                </c:pt>
                <c:pt idx="287085">
                  <c:v>91.1865234</c:v>
                </c:pt>
                <c:pt idx="287086">
                  <c:v>113.28125</c:v>
                </c:pt>
                <c:pt idx="287087">
                  <c:v>96.3134766</c:v>
                </c:pt>
                <c:pt idx="287088">
                  <c:v>55.2978516</c:v>
                </c:pt>
                <c:pt idx="287089">
                  <c:v>2.80761719</c:v>
                </c:pt>
                <c:pt idx="287090">
                  <c:v>-44.55566409999999</c:v>
                </c:pt>
                <c:pt idx="287091">
                  <c:v>-87.2802734</c:v>
                </c:pt>
                <c:pt idx="287092">
                  <c:v>-103.637695</c:v>
                </c:pt>
                <c:pt idx="287093">
                  <c:v>-93.5058594</c:v>
                </c:pt>
                <c:pt idx="287094">
                  <c:v>-55.4199219</c:v>
                </c:pt>
                <c:pt idx="287095">
                  <c:v>-4.882812499999997</c:v>
                </c:pt>
                <c:pt idx="287096">
                  <c:v>40.0390625</c:v>
                </c:pt>
                <c:pt idx="287097">
                  <c:v>79.22363279999998</c:v>
                </c:pt>
                <c:pt idx="287098">
                  <c:v>108.642578</c:v>
                </c:pt>
                <c:pt idx="287099">
                  <c:v>96.1914062</c:v>
                </c:pt>
                <c:pt idx="287100">
                  <c:v>62.5</c:v>
                </c:pt>
                <c:pt idx="287101">
                  <c:v>10.1318359</c:v>
                </c:pt>
                <c:pt idx="287102">
                  <c:v>-37.3535156</c:v>
                </c:pt>
                <c:pt idx="287103">
                  <c:v>-78.0029297</c:v>
                </c:pt>
                <c:pt idx="287104">
                  <c:v>-105.102539</c:v>
                </c:pt>
                <c:pt idx="287105">
                  <c:v>-99.4873047</c:v>
                </c:pt>
                <c:pt idx="287106">
                  <c:v>-65.9179688</c:v>
                </c:pt>
                <c:pt idx="287107">
                  <c:v>-13.5498047</c:v>
                </c:pt>
                <c:pt idx="287108">
                  <c:v>35.4003906</c:v>
                </c:pt>
                <c:pt idx="287109">
                  <c:v>79.5898438</c:v>
                </c:pt>
                <c:pt idx="287110">
                  <c:v>103.149414</c:v>
                </c:pt>
                <c:pt idx="287111">
                  <c:v>96.67968749999996</c:v>
                </c:pt>
                <c:pt idx="287112">
                  <c:v>67.2607422</c:v>
                </c:pt>
                <c:pt idx="287113">
                  <c:v>19.53125</c:v>
                </c:pt>
                <c:pt idx="287114">
                  <c:v>-30.6396484</c:v>
                </c:pt>
                <c:pt idx="287115">
                  <c:v>-80.32226559999998</c:v>
                </c:pt>
                <c:pt idx="287116">
                  <c:v>-102.416992</c:v>
                </c:pt>
                <c:pt idx="287117">
                  <c:v>-97.2900391</c:v>
                </c:pt>
                <c:pt idx="287118">
                  <c:v>-70.55664059999998</c:v>
                </c:pt>
                <c:pt idx="287119">
                  <c:v>-22.3388672</c:v>
                </c:pt>
                <c:pt idx="287120">
                  <c:v>30.7617188</c:v>
                </c:pt>
                <c:pt idx="287121">
                  <c:v>73.85253909999996</c:v>
                </c:pt>
                <c:pt idx="287122">
                  <c:v>106.201172</c:v>
                </c:pt>
                <c:pt idx="287123">
                  <c:v>104.858398</c:v>
                </c:pt>
                <c:pt idx="287124">
                  <c:v>76.7822266</c:v>
                </c:pt>
                <c:pt idx="287125">
                  <c:v>30.0292969</c:v>
                </c:pt>
                <c:pt idx="287126">
                  <c:v>-25.0244141</c:v>
                </c:pt>
                <c:pt idx="287127">
                  <c:v>-73.60839839999993</c:v>
                </c:pt>
                <c:pt idx="287128">
                  <c:v>-105.957031</c:v>
                </c:pt>
                <c:pt idx="287129">
                  <c:v>-113.40332</c:v>
                </c:pt>
                <c:pt idx="287130">
                  <c:v>-83.12988279999993</c:v>
                </c:pt>
                <c:pt idx="287131">
                  <c:v>-35.4003906</c:v>
                </c:pt>
                <c:pt idx="287132">
                  <c:v>21.3623047</c:v>
                </c:pt>
                <c:pt idx="287133">
                  <c:v>72.1435547</c:v>
                </c:pt>
                <c:pt idx="287134">
                  <c:v>99.60937499999996</c:v>
                </c:pt>
                <c:pt idx="287135">
                  <c:v>105.712891</c:v>
                </c:pt>
                <c:pt idx="287136">
                  <c:v>79.1015625</c:v>
                </c:pt>
                <c:pt idx="287137">
                  <c:v>33.44726559999999</c:v>
                </c:pt>
                <c:pt idx="287138">
                  <c:v>-16.8457031</c:v>
                </c:pt>
                <c:pt idx="287139">
                  <c:v>-70.3125</c:v>
                </c:pt>
                <c:pt idx="287140">
                  <c:v>-99.1210938</c:v>
                </c:pt>
                <c:pt idx="287141">
                  <c:v>-99.4873047</c:v>
                </c:pt>
                <c:pt idx="287142">
                  <c:v>-72.3876953</c:v>
                </c:pt>
                <c:pt idx="287143">
                  <c:v>-31.1279297</c:v>
                </c:pt>
                <c:pt idx="287144">
                  <c:v>23.4375</c:v>
                </c:pt>
                <c:pt idx="287145">
                  <c:v>62.2558594</c:v>
                </c:pt>
                <c:pt idx="287146">
                  <c:v>94.3603516</c:v>
                </c:pt>
                <c:pt idx="287147">
                  <c:v>100.708008</c:v>
                </c:pt>
                <c:pt idx="287148">
                  <c:v>83.7402344</c:v>
                </c:pt>
                <c:pt idx="287149">
                  <c:v>45.8984375</c:v>
                </c:pt>
                <c:pt idx="287150">
                  <c:v>-15.8691406</c:v>
                </c:pt>
                <c:pt idx="287151">
                  <c:v>-64.9414062</c:v>
                </c:pt>
                <c:pt idx="287152">
                  <c:v>-95.82519529999998</c:v>
                </c:pt>
                <c:pt idx="287153">
                  <c:v>-99.1210938</c:v>
                </c:pt>
                <c:pt idx="287154">
                  <c:v>-84.7167969</c:v>
                </c:pt>
                <c:pt idx="287155">
                  <c:v>-50.5371094</c:v>
                </c:pt>
                <c:pt idx="287156">
                  <c:v>5.98144531</c:v>
                </c:pt>
                <c:pt idx="287157">
                  <c:v>55.5419922</c:v>
                </c:pt>
                <c:pt idx="287158">
                  <c:v>91.3085938</c:v>
                </c:pt>
                <c:pt idx="287159">
                  <c:v>101.68457</c:v>
                </c:pt>
                <c:pt idx="287160">
                  <c:v>87.5244141</c:v>
                </c:pt>
                <c:pt idx="287161">
                  <c:v>47.9736328</c:v>
                </c:pt>
                <c:pt idx="287162">
                  <c:v>-3.90625</c:v>
                </c:pt>
                <c:pt idx="287163">
                  <c:v>-55.2978516</c:v>
                </c:pt>
                <c:pt idx="287164">
                  <c:v>-95.9472656</c:v>
                </c:pt>
                <c:pt idx="287165">
                  <c:v>-106.689453</c:v>
                </c:pt>
                <c:pt idx="287166">
                  <c:v>-89.35546879999995</c:v>
                </c:pt>
                <c:pt idx="287167">
                  <c:v>-46.5087891</c:v>
                </c:pt>
                <c:pt idx="287168">
                  <c:v>8.05664062</c:v>
                </c:pt>
                <c:pt idx="287169">
                  <c:v>57.0068359</c:v>
                </c:pt>
                <c:pt idx="287170">
                  <c:v>99.4873047</c:v>
                </c:pt>
                <c:pt idx="287171">
                  <c:v>102.539062</c:v>
                </c:pt>
                <c:pt idx="287172">
                  <c:v>90.57617190000001</c:v>
                </c:pt>
                <c:pt idx="287173">
                  <c:v>54.6875</c:v>
                </c:pt>
                <c:pt idx="287174">
                  <c:v>2.44140625</c:v>
                </c:pt>
                <c:pt idx="287175">
                  <c:v>-52.1240234</c:v>
                </c:pt>
                <c:pt idx="287176">
                  <c:v>-85.9375</c:v>
                </c:pt>
                <c:pt idx="287177">
                  <c:v>-99.3652344</c:v>
                </c:pt>
                <c:pt idx="287178">
                  <c:v>-94.2382812</c:v>
                </c:pt>
                <c:pt idx="287179">
                  <c:v>-59.2041016</c:v>
                </c:pt>
                <c:pt idx="287180">
                  <c:v>-6.347656249999996</c:v>
                </c:pt>
                <c:pt idx="287181">
                  <c:v>46.1425781</c:v>
                </c:pt>
                <c:pt idx="287182">
                  <c:v>87.15820309999998</c:v>
                </c:pt>
                <c:pt idx="287183">
                  <c:v>100.708008</c:v>
                </c:pt>
                <c:pt idx="287184">
                  <c:v>92.1630859</c:v>
                </c:pt>
                <c:pt idx="287185">
                  <c:v>62.3779297</c:v>
                </c:pt>
                <c:pt idx="287186">
                  <c:v>13.5498047</c:v>
                </c:pt>
                <c:pt idx="287187">
                  <c:v>-40.7714844</c:v>
                </c:pt>
                <c:pt idx="287188">
                  <c:v>-85.20507809999994</c:v>
                </c:pt>
                <c:pt idx="287189">
                  <c:v>-106.567383</c:v>
                </c:pt>
                <c:pt idx="287190">
                  <c:v>-95.4589844</c:v>
                </c:pt>
                <c:pt idx="287191">
                  <c:v>-65.55175779999998</c:v>
                </c:pt>
                <c:pt idx="287192">
                  <c:v>-7.93457031</c:v>
                </c:pt>
                <c:pt idx="287193">
                  <c:v>44.4335938</c:v>
                </c:pt>
                <c:pt idx="287194">
                  <c:v>83.984375</c:v>
                </c:pt>
                <c:pt idx="287195">
                  <c:v>105.957031</c:v>
                </c:pt>
                <c:pt idx="287196">
                  <c:v>99.85351559999998</c:v>
                </c:pt>
                <c:pt idx="287197">
                  <c:v>67.0166016</c:v>
                </c:pt>
                <c:pt idx="287198">
                  <c:v>18.9208984</c:v>
                </c:pt>
                <c:pt idx="287199">
                  <c:v>-38.0859375</c:v>
                </c:pt>
                <c:pt idx="287200">
                  <c:v>-80.4443359</c:v>
                </c:pt>
                <c:pt idx="287201">
                  <c:v>-102.416992</c:v>
                </c:pt>
                <c:pt idx="287202">
                  <c:v>-99.85351559999998</c:v>
                </c:pt>
                <c:pt idx="287203">
                  <c:v>-67.8710938</c:v>
                </c:pt>
                <c:pt idx="287204">
                  <c:v>-19.2871094</c:v>
                </c:pt>
                <c:pt idx="287205">
                  <c:v>34.0576172</c:v>
                </c:pt>
                <c:pt idx="287206">
                  <c:v>78.6132812</c:v>
                </c:pt>
                <c:pt idx="287207">
                  <c:v>105.224609</c:v>
                </c:pt>
                <c:pt idx="287208">
                  <c:v>102.661133</c:v>
                </c:pt>
                <c:pt idx="287209">
                  <c:v>71.6552734</c:v>
                </c:pt>
                <c:pt idx="287210">
                  <c:v>23.1933594</c:v>
                </c:pt>
                <c:pt idx="287211">
                  <c:v>-27.2216797</c:v>
                </c:pt>
                <c:pt idx="287212">
                  <c:v>-70.1904297</c:v>
                </c:pt>
                <c:pt idx="287213">
                  <c:v>-102.661133</c:v>
                </c:pt>
                <c:pt idx="287214">
                  <c:v>-99.85351559999998</c:v>
                </c:pt>
                <c:pt idx="287215">
                  <c:v>-73.9746094</c:v>
                </c:pt>
                <c:pt idx="287216">
                  <c:v>-32.9589844</c:v>
                </c:pt>
                <c:pt idx="287217">
                  <c:v>23.0712891</c:v>
                </c:pt>
                <c:pt idx="287218">
                  <c:v>73.7304688</c:v>
                </c:pt>
                <c:pt idx="287219">
                  <c:v>98.5107422</c:v>
                </c:pt>
                <c:pt idx="287220">
                  <c:v>97.4121094</c:v>
                </c:pt>
                <c:pt idx="287221">
                  <c:v>74.5849609</c:v>
                </c:pt>
                <c:pt idx="287222">
                  <c:v>32.1044922</c:v>
                </c:pt>
                <c:pt idx="287223">
                  <c:v>-27.8320312</c:v>
                </c:pt>
                <c:pt idx="287224">
                  <c:v>-74.5849609</c:v>
                </c:pt>
                <c:pt idx="287225">
                  <c:v>-94.6044922</c:v>
                </c:pt>
                <c:pt idx="287226">
                  <c:v>-98.75488279999998</c:v>
                </c:pt>
                <c:pt idx="287227">
                  <c:v>-75.31738279999998</c:v>
                </c:pt>
                <c:pt idx="287228">
                  <c:v>-29.7851562</c:v>
                </c:pt>
                <c:pt idx="287229">
                  <c:v>21.6064453</c:v>
                </c:pt>
                <c:pt idx="287230">
                  <c:v>60.7910156</c:v>
                </c:pt>
                <c:pt idx="287231">
                  <c:v>98.75488279999998</c:v>
                </c:pt>
                <c:pt idx="287232">
                  <c:v>102.783203</c:v>
                </c:pt>
                <c:pt idx="287233">
                  <c:v>88.37890619999993</c:v>
                </c:pt>
                <c:pt idx="287234">
                  <c:v>34.9121094</c:v>
                </c:pt>
                <c:pt idx="287235">
                  <c:v>-13.4277344</c:v>
                </c:pt>
                <c:pt idx="287236">
                  <c:v>-62.2558594</c:v>
                </c:pt>
                <c:pt idx="287237">
                  <c:v>-99.2431641</c:v>
                </c:pt>
                <c:pt idx="287238">
                  <c:v>-103.759766</c:v>
                </c:pt>
                <c:pt idx="287239">
                  <c:v>-81.29882809999998</c:v>
                </c:pt>
                <c:pt idx="287240">
                  <c:v>-42.2363281</c:v>
                </c:pt>
                <c:pt idx="287241">
                  <c:v>10.1318359</c:v>
                </c:pt>
                <c:pt idx="287242">
                  <c:v>65.67382809999994</c:v>
                </c:pt>
                <c:pt idx="287243">
                  <c:v>99.4873047</c:v>
                </c:pt>
                <c:pt idx="287244">
                  <c:v>107.788086</c:v>
                </c:pt>
                <c:pt idx="287245">
                  <c:v>79.7119141</c:v>
                </c:pt>
                <c:pt idx="287246">
                  <c:v>40.7714844</c:v>
                </c:pt>
                <c:pt idx="287247">
                  <c:v>-8.30078125</c:v>
                </c:pt>
                <c:pt idx="287248">
                  <c:v>-61.2792969</c:v>
                </c:pt>
                <c:pt idx="287249">
                  <c:v>-99.7314453</c:v>
                </c:pt>
                <c:pt idx="287250">
                  <c:v>-110.229492</c:v>
                </c:pt>
                <c:pt idx="287251">
                  <c:v>-96.3134766</c:v>
                </c:pt>
                <c:pt idx="287252">
                  <c:v>-42.3583984</c:v>
                </c:pt>
                <c:pt idx="287253">
                  <c:v>12.5732422</c:v>
                </c:pt>
                <c:pt idx="287254">
                  <c:v>58.2275391</c:v>
                </c:pt>
                <c:pt idx="287255">
                  <c:v>94.97070309999998</c:v>
                </c:pt>
                <c:pt idx="287256">
                  <c:v>102.294922</c:v>
                </c:pt>
                <c:pt idx="287257">
                  <c:v>89.5996094</c:v>
                </c:pt>
                <c:pt idx="287258">
                  <c:v>48.5839844</c:v>
                </c:pt>
                <c:pt idx="287259">
                  <c:v>-7.08007812</c:v>
                </c:pt>
                <c:pt idx="287260">
                  <c:v>-52.3681641</c:v>
                </c:pt>
                <c:pt idx="287261">
                  <c:v>-91.0644531</c:v>
                </c:pt>
                <c:pt idx="287262">
                  <c:v>-109.741211</c:v>
                </c:pt>
                <c:pt idx="287263">
                  <c:v>-94.84863279999998</c:v>
                </c:pt>
                <c:pt idx="287264">
                  <c:v>-50.4150391</c:v>
                </c:pt>
                <c:pt idx="287265">
                  <c:v>4.76074219</c:v>
                </c:pt>
                <c:pt idx="287266">
                  <c:v>48.7060547</c:v>
                </c:pt>
                <c:pt idx="287267">
                  <c:v>96.5576172</c:v>
                </c:pt>
                <c:pt idx="287268">
                  <c:v>107.788086</c:v>
                </c:pt>
                <c:pt idx="287269">
                  <c:v>92.4072266</c:v>
                </c:pt>
                <c:pt idx="287270">
                  <c:v>54.4433594</c:v>
                </c:pt>
                <c:pt idx="287271">
                  <c:v>0.854492188</c:v>
                </c:pt>
                <c:pt idx="287272">
                  <c:v>-51.0253906</c:v>
                </c:pt>
                <c:pt idx="287273">
                  <c:v>-89.9658203</c:v>
                </c:pt>
                <c:pt idx="287274">
                  <c:v>-105.59082</c:v>
                </c:pt>
                <c:pt idx="287275">
                  <c:v>-90.33203119999993</c:v>
                </c:pt>
                <c:pt idx="287276">
                  <c:v>-51.8798828</c:v>
                </c:pt>
                <c:pt idx="287277">
                  <c:v>-6.225585939999994</c:v>
                </c:pt>
                <c:pt idx="287278">
                  <c:v>46.3867188</c:v>
                </c:pt>
                <c:pt idx="287279">
                  <c:v>85.20507809999994</c:v>
                </c:pt>
                <c:pt idx="287280">
                  <c:v>102.661133</c:v>
                </c:pt>
                <c:pt idx="287281">
                  <c:v>94.97070309999998</c:v>
                </c:pt>
                <c:pt idx="287282">
                  <c:v>67.0166016</c:v>
                </c:pt>
                <c:pt idx="287283">
                  <c:v>13.5498047</c:v>
                </c:pt>
                <c:pt idx="287284">
                  <c:v>-45.1660156</c:v>
                </c:pt>
                <c:pt idx="287285">
                  <c:v>-86.3037109</c:v>
                </c:pt>
                <c:pt idx="287286">
                  <c:v>-102.294922</c:v>
                </c:pt>
                <c:pt idx="287287">
                  <c:v>-102.905273</c:v>
                </c:pt>
                <c:pt idx="287288">
                  <c:v>-57.7392578</c:v>
                </c:pt>
                <c:pt idx="287289">
                  <c:v>-7.812499999999997</c:v>
                </c:pt>
                <c:pt idx="287290">
                  <c:v>41.1376953</c:v>
                </c:pt>
                <c:pt idx="287291">
                  <c:v>85.20507809999994</c:v>
                </c:pt>
                <c:pt idx="287292">
                  <c:v>104.248047</c:v>
                </c:pt>
                <c:pt idx="287293">
                  <c:v>100.585938</c:v>
                </c:pt>
                <c:pt idx="287294">
                  <c:v>74.21875</c:v>
                </c:pt>
                <c:pt idx="287295">
                  <c:v>22.0947266</c:v>
                </c:pt>
                <c:pt idx="287296">
                  <c:v>-32.1044922</c:v>
                </c:pt>
                <c:pt idx="287297">
                  <c:v>-82.5195312</c:v>
                </c:pt>
                <c:pt idx="287298">
                  <c:v>-103.637695</c:v>
                </c:pt>
                <c:pt idx="287299">
                  <c:v>-103.637695</c:v>
                </c:pt>
                <c:pt idx="287300">
                  <c:v>-78.2470703</c:v>
                </c:pt>
                <c:pt idx="287301">
                  <c:v>-27.2216797</c:v>
                </c:pt>
                <c:pt idx="287302">
                  <c:v>22.8271484</c:v>
                </c:pt>
                <c:pt idx="287303">
                  <c:v>75.4394531</c:v>
                </c:pt>
                <c:pt idx="287304">
                  <c:v>104.370117</c:v>
                </c:pt>
                <c:pt idx="287305">
                  <c:v>103.271484</c:v>
                </c:pt>
                <c:pt idx="287306">
                  <c:v>75.4394531</c:v>
                </c:pt>
                <c:pt idx="287307">
                  <c:v>32.8369141</c:v>
                </c:pt>
                <c:pt idx="287308">
                  <c:v>-28.1982422</c:v>
                </c:pt>
                <c:pt idx="287309">
                  <c:v>-77.27050779999998</c:v>
                </c:pt>
                <c:pt idx="287310">
                  <c:v>-103.759766</c:v>
                </c:pt>
                <c:pt idx="287311">
                  <c:v>-104.370117</c:v>
                </c:pt>
                <c:pt idx="287312">
                  <c:v>-76.6601562</c:v>
                </c:pt>
                <c:pt idx="287313">
                  <c:v>-26.0009766</c:v>
                </c:pt>
                <c:pt idx="287314">
                  <c:v>26.0009766</c:v>
                </c:pt>
                <c:pt idx="287315">
                  <c:v>73.85253909999996</c:v>
                </c:pt>
                <c:pt idx="287316">
                  <c:v>100.341797</c:v>
                </c:pt>
                <c:pt idx="287317">
                  <c:v>99.4873047</c:v>
                </c:pt>
                <c:pt idx="287318">
                  <c:v>82.15332029999998</c:v>
                </c:pt>
                <c:pt idx="287319">
                  <c:v>36.2548828</c:v>
                </c:pt>
                <c:pt idx="287320">
                  <c:v>-20.1416016</c:v>
                </c:pt>
                <c:pt idx="287321">
                  <c:v>-72.0214844</c:v>
                </c:pt>
                <c:pt idx="287322">
                  <c:v>-105.34668</c:v>
                </c:pt>
                <c:pt idx="287323">
                  <c:v>-105.224609</c:v>
                </c:pt>
                <c:pt idx="287324">
                  <c:v>-77.5146484</c:v>
                </c:pt>
                <c:pt idx="287325">
                  <c:v>-34.0576172</c:v>
                </c:pt>
                <c:pt idx="287326">
                  <c:v>17.2119141</c:v>
                </c:pt>
                <c:pt idx="287327">
                  <c:v>69.9462891</c:v>
                </c:pt>
                <c:pt idx="287328">
                  <c:v>98.38867190000001</c:v>
                </c:pt>
                <c:pt idx="287329">
                  <c:v>107.055664</c:v>
                </c:pt>
                <c:pt idx="287330">
                  <c:v>84.9609375</c:v>
                </c:pt>
                <c:pt idx="287331">
                  <c:v>39.7949219</c:v>
                </c:pt>
                <c:pt idx="287332">
                  <c:v>-19.53125</c:v>
                </c:pt>
                <c:pt idx="287333">
                  <c:v>-69.45800779999998</c:v>
                </c:pt>
                <c:pt idx="287334">
                  <c:v>-97.5341797</c:v>
                </c:pt>
                <c:pt idx="287335">
                  <c:v>-103.149414</c:v>
                </c:pt>
                <c:pt idx="287336">
                  <c:v>-83.6181641</c:v>
                </c:pt>
                <c:pt idx="287337">
                  <c:v>-44.4335938</c:v>
                </c:pt>
                <c:pt idx="287338">
                  <c:v>21.484375</c:v>
                </c:pt>
                <c:pt idx="287339">
                  <c:v>65.3076172</c:v>
                </c:pt>
                <c:pt idx="287340">
                  <c:v>88.8671875</c:v>
                </c:pt>
                <c:pt idx="287341">
                  <c:v>109.741211</c:v>
                </c:pt>
                <c:pt idx="287342">
                  <c:v>91.796875</c:v>
                </c:pt>
                <c:pt idx="287343">
                  <c:v>46.6308594</c:v>
                </c:pt>
                <c:pt idx="287344">
                  <c:v>-2.56347656</c:v>
                </c:pt>
                <c:pt idx="287345">
                  <c:v>-58.59375</c:v>
                </c:pt>
                <c:pt idx="287346">
                  <c:v>-93.6279297</c:v>
                </c:pt>
                <c:pt idx="287347">
                  <c:v>-107.788086</c:v>
                </c:pt>
                <c:pt idx="287348">
                  <c:v>-90.57617190000001</c:v>
                </c:pt>
                <c:pt idx="287349">
                  <c:v>-46.5087891</c:v>
                </c:pt>
                <c:pt idx="287350">
                  <c:v>-0.366210938</c:v>
                </c:pt>
                <c:pt idx="287351">
                  <c:v>58.83789059999999</c:v>
                </c:pt>
                <c:pt idx="287352">
                  <c:v>97.4121094</c:v>
                </c:pt>
                <c:pt idx="287353">
                  <c:v>110.229492</c:v>
                </c:pt>
                <c:pt idx="287354">
                  <c:v>94.6044922</c:v>
                </c:pt>
                <c:pt idx="287355">
                  <c:v>49.0722656</c:v>
                </c:pt>
                <c:pt idx="287356">
                  <c:v>-1.09863281</c:v>
                </c:pt>
                <c:pt idx="287357">
                  <c:v>-52.9785156</c:v>
                </c:pt>
                <c:pt idx="287358">
                  <c:v>-91.1865234</c:v>
                </c:pt>
                <c:pt idx="287359">
                  <c:v>-104.370117</c:v>
                </c:pt>
                <c:pt idx="287360">
                  <c:v>-90.33203119999993</c:v>
                </c:pt>
                <c:pt idx="287361">
                  <c:v>-50.0488281</c:v>
                </c:pt>
                <c:pt idx="287362">
                  <c:v>-2.19726562</c:v>
                </c:pt>
                <c:pt idx="287363">
                  <c:v>53.4667969</c:v>
                </c:pt>
                <c:pt idx="287364">
                  <c:v>91.9189453</c:v>
                </c:pt>
                <c:pt idx="287365">
                  <c:v>100.585938</c:v>
                </c:pt>
                <c:pt idx="287366">
                  <c:v>95.3369141</c:v>
                </c:pt>
                <c:pt idx="287367">
                  <c:v>62.2558594</c:v>
                </c:pt>
                <c:pt idx="287368">
                  <c:v>11.3525391</c:v>
                </c:pt>
                <c:pt idx="287369">
                  <c:v>-49.80468749999996</c:v>
                </c:pt>
                <c:pt idx="287370">
                  <c:v>-90.2099609</c:v>
                </c:pt>
                <c:pt idx="287371">
                  <c:v>-104.492188</c:v>
                </c:pt>
                <c:pt idx="287372">
                  <c:v>-87.7685547</c:v>
                </c:pt>
                <c:pt idx="287373">
                  <c:v>-61.4013672</c:v>
                </c:pt>
                <c:pt idx="287374">
                  <c:v>-16.1132812</c:v>
                </c:pt>
                <c:pt idx="287375">
                  <c:v>41.015625</c:v>
                </c:pt>
                <c:pt idx="287376">
                  <c:v>83.7402344</c:v>
                </c:pt>
                <c:pt idx="287377">
                  <c:v>105.34668</c:v>
                </c:pt>
                <c:pt idx="287378">
                  <c:v>97.65625</c:v>
                </c:pt>
                <c:pt idx="287379">
                  <c:v>71.4111328</c:v>
                </c:pt>
                <c:pt idx="287380">
                  <c:v>14.5263672</c:v>
                </c:pt>
                <c:pt idx="287381">
                  <c:v>-46.9970703</c:v>
                </c:pt>
                <c:pt idx="287382">
                  <c:v>-93.1396484</c:v>
                </c:pt>
                <c:pt idx="287383">
                  <c:v>-114.135742</c:v>
                </c:pt>
                <c:pt idx="287384">
                  <c:v>-100.708008</c:v>
                </c:pt>
                <c:pt idx="287385">
                  <c:v>-64.6972656</c:v>
                </c:pt>
                <c:pt idx="287386">
                  <c:v>-14.8925781</c:v>
                </c:pt>
                <c:pt idx="287387">
                  <c:v>45.1660156</c:v>
                </c:pt>
                <c:pt idx="287388">
                  <c:v>88.0126953</c:v>
                </c:pt>
                <c:pt idx="287389">
                  <c:v>102.661133</c:v>
                </c:pt>
                <c:pt idx="287390">
                  <c:v>99.60937499999996</c:v>
                </c:pt>
                <c:pt idx="287391">
                  <c:v>61.6455078</c:v>
                </c:pt>
                <c:pt idx="287392">
                  <c:v>12.3291016</c:v>
                </c:pt>
                <c:pt idx="287393">
                  <c:v>-39.7949219</c:v>
                </c:pt>
                <c:pt idx="287394">
                  <c:v>-78.7353516</c:v>
                </c:pt>
                <c:pt idx="287395">
                  <c:v>-102.661133</c:v>
                </c:pt>
                <c:pt idx="287396">
                  <c:v>-99.85351559999998</c:v>
                </c:pt>
                <c:pt idx="287397">
                  <c:v>-69.8242188</c:v>
                </c:pt>
                <c:pt idx="287398">
                  <c:v>-18.3105469</c:v>
                </c:pt>
                <c:pt idx="287399">
                  <c:v>27.5878906</c:v>
                </c:pt>
                <c:pt idx="287400">
                  <c:v>76.4160156</c:v>
                </c:pt>
                <c:pt idx="287401">
                  <c:v>99.85351559999998</c:v>
                </c:pt>
                <c:pt idx="287402">
                  <c:v>106.323242</c:v>
                </c:pt>
                <c:pt idx="287403">
                  <c:v>85.5712891</c:v>
                </c:pt>
                <c:pt idx="287404">
                  <c:v>20.7519531</c:v>
                </c:pt>
                <c:pt idx="287405">
                  <c:v>-31.1279297</c:v>
                </c:pt>
                <c:pt idx="287406">
                  <c:v>-73.85253909999996</c:v>
                </c:pt>
                <c:pt idx="287407">
                  <c:v>-100.219727</c:v>
                </c:pt>
                <c:pt idx="287408">
                  <c:v>-105.957031</c:v>
                </c:pt>
                <c:pt idx="287409">
                  <c:v>-80.32226559999998</c:v>
                </c:pt>
                <c:pt idx="287410">
                  <c:v>-34.7900391</c:v>
                </c:pt>
                <c:pt idx="287411">
                  <c:v>22.0947266</c:v>
                </c:pt>
                <c:pt idx="287412">
                  <c:v>72.3876953</c:v>
                </c:pt>
                <c:pt idx="287413">
                  <c:v>106.201172</c:v>
                </c:pt>
                <c:pt idx="287414">
                  <c:v>99.85351559999998</c:v>
                </c:pt>
                <c:pt idx="287415">
                  <c:v>75.8056641</c:v>
                </c:pt>
                <c:pt idx="287416">
                  <c:v>36.1328125</c:v>
                </c:pt>
                <c:pt idx="287417">
                  <c:v>-16.3574219</c:v>
                </c:pt>
                <c:pt idx="287418">
                  <c:v>-74.0966797</c:v>
                </c:pt>
                <c:pt idx="287419">
                  <c:v>-102.416992</c:v>
                </c:pt>
                <c:pt idx="287420">
                  <c:v>-105.46875</c:v>
                </c:pt>
                <c:pt idx="287421">
                  <c:v>-83.984375</c:v>
                </c:pt>
                <c:pt idx="287422">
                  <c:v>-37.8417969</c:v>
                </c:pt>
                <c:pt idx="287423">
                  <c:v>13.5498047</c:v>
                </c:pt>
                <c:pt idx="287424">
                  <c:v>62.0117188</c:v>
                </c:pt>
                <c:pt idx="287425">
                  <c:v>93.2617188</c:v>
                </c:pt>
                <c:pt idx="287426">
                  <c:v>107.177734</c:v>
                </c:pt>
                <c:pt idx="287427">
                  <c:v>78.12499999999998</c:v>
                </c:pt>
                <c:pt idx="287428">
                  <c:v>37.4755859</c:v>
                </c:pt>
                <c:pt idx="287429">
                  <c:v>-17.0898438</c:v>
                </c:pt>
                <c:pt idx="287430">
                  <c:v>-62.9882812</c:v>
                </c:pt>
                <c:pt idx="287431">
                  <c:v>-96.0693359</c:v>
                </c:pt>
                <c:pt idx="287432">
                  <c:v>-99.60937499999996</c:v>
                </c:pt>
                <c:pt idx="287433">
                  <c:v>-81.66503909999996</c:v>
                </c:pt>
                <c:pt idx="287434">
                  <c:v>-39.6728516</c:v>
                </c:pt>
                <c:pt idx="287435">
                  <c:v>9.155273439999998</c:v>
                </c:pt>
                <c:pt idx="287436">
                  <c:v>56.2744141</c:v>
                </c:pt>
                <c:pt idx="287437">
                  <c:v>97.4121094</c:v>
                </c:pt>
                <c:pt idx="287438">
                  <c:v>102.905273</c:v>
                </c:pt>
                <c:pt idx="287439">
                  <c:v>86.9140625</c:v>
                </c:pt>
                <c:pt idx="287440">
                  <c:v>50.78125</c:v>
                </c:pt>
                <c:pt idx="287441">
                  <c:v>4.15039062</c:v>
                </c:pt>
                <c:pt idx="287442">
                  <c:v>-63.4765625</c:v>
                </c:pt>
                <c:pt idx="287443">
                  <c:v>-97.77832029999998</c:v>
                </c:pt>
                <c:pt idx="287444">
                  <c:v>-102.050781</c:v>
                </c:pt>
                <c:pt idx="287445">
                  <c:v>-94.4824219</c:v>
                </c:pt>
                <c:pt idx="287446">
                  <c:v>-46.0205078</c:v>
                </c:pt>
                <c:pt idx="287447">
                  <c:v>1.46484375</c:v>
                </c:pt>
                <c:pt idx="287448">
                  <c:v>55.6640625</c:v>
                </c:pt>
                <c:pt idx="287449">
                  <c:v>88.8671875</c:v>
                </c:pt>
                <c:pt idx="287450">
                  <c:v>101.928711</c:v>
                </c:pt>
                <c:pt idx="287451">
                  <c:v>90.2099609</c:v>
                </c:pt>
                <c:pt idx="287452">
                  <c:v>51.8798828</c:v>
                </c:pt>
                <c:pt idx="287453">
                  <c:v>5.49316406</c:v>
                </c:pt>
                <c:pt idx="287454">
                  <c:v>-54.4433594</c:v>
                </c:pt>
                <c:pt idx="287455">
                  <c:v>-91.4306641</c:v>
                </c:pt>
                <c:pt idx="287456">
                  <c:v>-109.741211</c:v>
                </c:pt>
                <c:pt idx="287457">
                  <c:v>-93.75</c:v>
                </c:pt>
                <c:pt idx="287458">
                  <c:v>-47.85156249999999</c:v>
                </c:pt>
                <c:pt idx="287459">
                  <c:v>5.859375</c:v>
                </c:pt>
                <c:pt idx="287460">
                  <c:v>54.6875</c:v>
                </c:pt>
                <c:pt idx="287461">
                  <c:v>88.9892578</c:v>
                </c:pt>
                <c:pt idx="287462">
                  <c:v>104.370117</c:v>
                </c:pt>
                <c:pt idx="287463">
                  <c:v>89.84375</c:v>
                </c:pt>
                <c:pt idx="287464">
                  <c:v>61.7675781</c:v>
                </c:pt>
                <c:pt idx="287465">
                  <c:v>12.8173828</c:v>
                </c:pt>
                <c:pt idx="287466">
                  <c:v>-43.7011719</c:v>
                </c:pt>
                <c:pt idx="287467">
                  <c:v>-88.13476559999998</c:v>
                </c:pt>
                <c:pt idx="287468">
                  <c:v>-100.708008</c:v>
                </c:pt>
                <c:pt idx="287469">
                  <c:v>-100.952148</c:v>
                </c:pt>
                <c:pt idx="287470">
                  <c:v>-58.1054688</c:v>
                </c:pt>
                <c:pt idx="287471">
                  <c:v>-6.835937499999997</c:v>
                </c:pt>
                <c:pt idx="287472">
                  <c:v>37.9638672</c:v>
                </c:pt>
                <c:pt idx="287473">
                  <c:v>91.796875</c:v>
                </c:pt>
                <c:pt idx="287474">
                  <c:v>113.15918</c:v>
                </c:pt>
                <c:pt idx="287475">
                  <c:v>93.75</c:v>
                </c:pt>
                <c:pt idx="287476">
                  <c:v>61.2792969</c:v>
                </c:pt>
                <c:pt idx="287477">
                  <c:v>13.671875</c:v>
                </c:pt>
                <c:pt idx="287478">
                  <c:v>-45.8984375</c:v>
                </c:pt>
                <c:pt idx="287479">
                  <c:v>-84.9609375</c:v>
                </c:pt>
                <c:pt idx="287480">
                  <c:v>-107.543945</c:v>
                </c:pt>
                <c:pt idx="287481">
                  <c:v>-96.1914062</c:v>
                </c:pt>
                <c:pt idx="287482">
                  <c:v>-62.0117188</c:v>
                </c:pt>
                <c:pt idx="287483">
                  <c:v>-21.7285156</c:v>
                </c:pt>
                <c:pt idx="287484">
                  <c:v>33.5693359</c:v>
                </c:pt>
                <c:pt idx="287485">
                  <c:v>87.890625</c:v>
                </c:pt>
                <c:pt idx="287486">
                  <c:v>102.172852</c:v>
                </c:pt>
                <c:pt idx="287487">
                  <c:v>100.585938</c:v>
                </c:pt>
                <c:pt idx="287488">
                  <c:v>60.3027344</c:v>
                </c:pt>
                <c:pt idx="287489">
                  <c:v>20.2636719</c:v>
                </c:pt>
                <c:pt idx="287490">
                  <c:v>-30.0292969</c:v>
                </c:pt>
                <c:pt idx="287491">
                  <c:v>-78.36914059999998</c:v>
                </c:pt>
                <c:pt idx="287492">
                  <c:v>-101.68457</c:v>
                </c:pt>
                <c:pt idx="287493">
                  <c:v>-94.4824219</c:v>
                </c:pt>
                <c:pt idx="287494">
                  <c:v>-78.2470703</c:v>
                </c:pt>
                <c:pt idx="287495">
                  <c:v>-33.81347659999999</c:v>
                </c:pt>
                <c:pt idx="287496">
                  <c:v>25.6347656</c:v>
                </c:pt>
                <c:pt idx="287497">
                  <c:v>78.7353516</c:v>
                </c:pt>
                <c:pt idx="287498">
                  <c:v>105.712891</c:v>
                </c:pt>
                <c:pt idx="287499">
                  <c:v>104.736328</c:v>
                </c:pt>
                <c:pt idx="287500">
                  <c:v>78.2470703</c:v>
                </c:pt>
                <c:pt idx="287501">
                  <c:v>28.6865234</c:v>
                </c:pt>
                <c:pt idx="287502">
                  <c:v>-30.7617188</c:v>
                </c:pt>
                <c:pt idx="287503">
                  <c:v>-77.0263672</c:v>
                </c:pt>
                <c:pt idx="287504">
                  <c:v>-94.4824219</c:v>
                </c:pt>
                <c:pt idx="287505">
                  <c:v>-97.1679688</c:v>
                </c:pt>
                <c:pt idx="287506">
                  <c:v>-79.8339844</c:v>
                </c:pt>
                <c:pt idx="287507">
                  <c:v>-34.4238281</c:v>
                </c:pt>
                <c:pt idx="287508">
                  <c:v>27.7099609</c:v>
                </c:pt>
                <c:pt idx="287509">
                  <c:v>73.85253909999996</c:v>
                </c:pt>
                <c:pt idx="287510">
                  <c:v>100.463867</c:v>
                </c:pt>
                <c:pt idx="287511">
                  <c:v>103.393555</c:v>
                </c:pt>
                <c:pt idx="287512">
                  <c:v>74.9511719</c:v>
                </c:pt>
                <c:pt idx="287513">
                  <c:v>36.2548828</c:v>
                </c:pt>
                <c:pt idx="287514">
                  <c:v>-14.1601562</c:v>
                </c:pt>
                <c:pt idx="287515">
                  <c:v>-66.8945312</c:v>
                </c:pt>
                <c:pt idx="287516">
                  <c:v>-95.5810547</c:v>
                </c:pt>
                <c:pt idx="287517">
                  <c:v>-105.957031</c:v>
                </c:pt>
                <c:pt idx="287518">
                  <c:v>-79.4677734</c:v>
                </c:pt>
                <c:pt idx="287519">
                  <c:v>-36.4990234</c:v>
                </c:pt>
                <c:pt idx="287520">
                  <c:v>15.7470703</c:v>
                </c:pt>
                <c:pt idx="287521">
                  <c:v>61.2792969</c:v>
                </c:pt>
                <c:pt idx="287522">
                  <c:v>98.38867190000001</c:v>
                </c:pt>
                <c:pt idx="287523">
                  <c:v>105.102539</c:v>
                </c:pt>
                <c:pt idx="287524">
                  <c:v>83.984375</c:v>
                </c:pt>
                <c:pt idx="287525">
                  <c:v>45.6542969</c:v>
                </c:pt>
                <c:pt idx="287526">
                  <c:v>-14.6484375</c:v>
                </c:pt>
                <c:pt idx="287527">
                  <c:v>-68.35937499999996</c:v>
                </c:pt>
                <c:pt idx="287528">
                  <c:v>-94.97070309999998</c:v>
                </c:pt>
                <c:pt idx="287529">
                  <c:v>-107.666016</c:v>
                </c:pt>
                <c:pt idx="287530">
                  <c:v>-89.4775391</c:v>
                </c:pt>
                <c:pt idx="287531">
                  <c:v>-42.8466797</c:v>
                </c:pt>
                <c:pt idx="287532">
                  <c:v>10.1318359</c:v>
                </c:pt>
                <c:pt idx="287533">
                  <c:v>63.9648438</c:v>
                </c:pt>
                <c:pt idx="287534">
                  <c:v>97.0458984</c:v>
                </c:pt>
                <c:pt idx="287535">
                  <c:v>108.520508</c:v>
                </c:pt>
                <c:pt idx="287536">
                  <c:v>89.5996094</c:v>
                </c:pt>
                <c:pt idx="287537">
                  <c:v>41.3818359</c:v>
                </c:pt>
                <c:pt idx="287538">
                  <c:v>-9.88769531</c:v>
                </c:pt>
                <c:pt idx="287539">
                  <c:v>-59.81445309999999</c:v>
                </c:pt>
                <c:pt idx="287540">
                  <c:v>-99.1210938</c:v>
                </c:pt>
                <c:pt idx="287541">
                  <c:v>-103.637695</c:v>
                </c:pt>
                <c:pt idx="287542">
                  <c:v>-84.4726562</c:v>
                </c:pt>
                <c:pt idx="287543">
                  <c:v>-49.80468749999996</c:v>
                </c:pt>
                <c:pt idx="287544">
                  <c:v>5.615234379999995</c:v>
                </c:pt>
                <c:pt idx="287545">
                  <c:v>54.8095703</c:v>
                </c:pt>
                <c:pt idx="287546">
                  <c:v>90.82031249999996</c:v>
                </c:pt>
                <c:pt idx="287547">
                  <c:v>104.980469</c:v>
                </c:pt>
                <c:pt idx="287548">
                  <c:v>87.5244141</c:v>
                </c:pt>
                <c:pt idx="287549">
                  <c:v>51.1474609</c:v>
                </c:pt>
                <c:pt idx="287550">
                  <c:v>5.73730469</c:v>
                </c:pt>
                <c:pt idx="287551">
                  <c:v>-58.2275391</c:v>
                </c:pt>
                <c:pt idx="287552">
                  <c:v>-96.67968749999996</c:v>
                </c:pt>
                <c:pt idx="287553">
                  <c:v>-103.881836</c:v>
                </c:pt>
                <c:pt idx="287554">
                  <c:v>-90.6982422</c:v>
                </c:pt>
                <c:pt idx="287555">
                  <c:v>-62.3779297</c:v>
                </c:pt>
                <c:pt idx="287556">
                  <c:v>-6.46972656</c:v>
                </c:pt>
                <c:pt idx="287557">
                  <c:v>52.2460938</c:v>
                </c:pt>
                <c:pt idx="287558">
                  <c:v>87.6464844</c:v>
                </c:pt>
                <c:pt idx="287559">
                  <c:v>110.961914</c:v>
                </c:pt>
                <c:pt idx="287560">
                  <c:v>95.5810547</c:v>
                </c:pt>
                <c:pt idx="287561">
                  <c:v>55.2978516</c:v>
                </c:pt>
                <c:pt idx="287562">
                  <c:v>13.7939453</c:v>
                </c:pt>
                <c:pt idx="287563">
                  <c:v>-37.109375</c:v>
                </c:pt>
                <c:pt idx="287564">
                  <c:v>-83.3740234</c:v>
                </c:pt>
                <c:pt idx="287565">
                  <c:v>-106.811523</c:v>
                </c:pt>
                <c:pt idx="287566">
                  <c:v>-98.87695309999998</c:v>
                </c:pt>
                <c:pt idx="287567">
                  <c:v>-62.0117188</c:v>
                </c:pt>
                <c:pt idx="287568">
                  <c:v>-15.2587891</c:v>
                </c:pt>
                <c:pt idx="287569">
                  <c:v>40.4052734</c:v>
                </c:pt>
                <c:pt idx="287570">
                  <c:v>87.6464844</c:v>
                </c:pt>
                <c:pt idx="287571">
                  <c:v>104.003906</c:v>
                </c:pt>
                <c:pt idx="287572">
                  <c:v>98.9990234</c:v>
                </c:pt>
                <c:pt idx="287573">
                  <c:v>63.4765625</c:v>
                </c:pt>
                <c:pt idx="287574">
                  <c:v>8.7890625</c:v>
                </c:pt>
                <c:pt idx="287575">
                  <c:v>-37.4755859</c:v>
                </c:pt>
                <c:pt idx="287576">
                  <c:v>-74.8291016</c:v>
                </c:pt>
                <c:pt idx="287577">
                  <c:v>-106.201172</c:v>
                </c:pt>
                <c:pt idx="287578">
                  <c:v>-104.125977</c:v>
                </c:pt>
                <c:pt idx="287579">
                  <c:v>-66.52832029999998</c:v>
                </c:pt>
                <c:pt idx="287580">
                  <c:v>-20.6298828</c:v>
                </c:pt>
                <c:pt idx="287581">
                  <c:v>33.203125</c:v>
                </c:pt>
                <c:pt idx="287582">
                  <c:v>79.5898438</c:v>
                </c:pt>
                <c:pt idx="287583">
                  <c:v>100.463867</c:v>
                </c:pt>
                <c:pt idx="287584">
                  <c:v>96.92382809999998</c:v>
                </c:pt>
                <c:pt idx="287585">
                  <c:v>71.7773438</c:v>
                </c:pt>
                <c:pt idx="287586">
                  <c:v>27.9541016</c:v>
                </c:pt>
                <c:pt idx="287587">
                  <c:v>-26.4892578</c:v>
                </c:pt>
                <c:pt idx="287588">
                  <c:v>-72.87597659999993</c:v>
                </c:pt>
                <c:pt idx="287589">
                  <c:v>-107.910156</c:v>
                </c:pt>
                <c:pt idx="287590">
                  <c:v>-107.299805</c:v>
                </c:pt>
                <c:pt idx="287591">
                  <c:v>-77.75878909999996</c:v>
                </c:pt>
                <c:pt idx="287592">
                  <c:v>-27.34375</c:v>
                </c:pt>
                <c:pt idx="287593">
                  <c:v>25.6347656</c:v>
                </c:pt>
                <c:pt idx="287594">
                  <c:v>81.17675779999993</c:v>
                </c:pt>
                <c:pt idx="287595">
                  <c:v>104.614258</c:v>
                </c:pt>
                <c:pt idx="287596">
                  <c:v>103.759766</c:v>
                </c:pt>
                <c:pt idx="287597">
                  <c:v>80.32226559999998</c:v>
                </c:pt>
                <c:pt idx="287598">
                  <c:v>27.9541016</c:v>
                </c:pt>
                <c:pt idx="287599">
                  <c:v>-27.34375</c:v>
                </c:pt>
                <c:pt idx="287600">
                  <c:v>-76.7822266</c:v>
                </c:pt>
                <c:pt idx="287601">
                  <c:v>-106.445312</c:v>
                </c:pt>
                <c:pt idx="287602">
                  <c:v>-102.294922</c:v>
                </c:pt>
                <c:pt idx="287603">
                  <c:v>-80.8105469</c:v>
                </c:pt>
                <c:pt idx="287604">
                  <c:v>-26.6113281</c:v>
                </c:pt>
                <c:pt idx="287605">
                  <c:v>29.4189453</c:v>
                </c:pt>
                <c:pt idx="287606">
                  <c:v>72.7539062</c:v>
                </c:pt>
                <c:pt idx="287607">
                  <c:v>96.1914062</c:v>
                </c:pt>
                <c:pt idx="287608">
                  <c:v>101.196289</c:v>
                </c:pt>
                <c:pt idx="287609">
                  <c:v>81.29882809999998</c:v>
                </c:pt>
                <c:pt idx="287610">
                  <c:v>33.9355469</c:v>
                </c:pt>
                <c:pt idx="287611">
                  <c:v>-16.8457031</c:v>
                </c:pt>
                <c:pt idx="287612">
                  <c:v>-68.7255859</c:v>
                </c:pt>
                <c:pt idx="287613">
                  <c:v>-101.928711</c:v>
                </c:pt>
                <c:pt idx="287614">
                  <c:v>-103.881836</c:v>
                </c:pt>
                <c:pt idx="287615">
                  <c:v>-80.5664062</c:v>
                </c:pt>
                <c:pt idx="287616">
                  <c:v>-37.7197266</c:v>
                </c:pt>
                <c:pt idx="287617">
                  <c:v>18.9208984</c:v>
                </c:pt>
                <c:pt idx="287618">
                  <c:v>72.6318359</c:v>
                </c:pt>
                <c:pt idx="287619">
                  <c:v>95.703125</c:v>
                </c:pt>
                <c:pt idx="287620">
                  <c:v>104.614258</c:v>
                </c:pt>
                <c:pt idx="287621">
                  <c:v>82.88574219999992</c:v>
                </c:pt>
                <c:pt idx="287622">
                  <c:v>39.7949219</c:v>
                </c:pt>
                <c:pt idx="287623">
                  <c:v>-14.5263672</c:v>
                </c:pt>
                <c:pt idx="287624">
                  <c:v>-57.7392578</c:v>
                </c:pt>
                <c:pt idx="287625">
                  <c:v>-91.4306641</c:v>
                </c:pt>
                <c:pt idx="287626">
                  <c:v>-104.980469</c:v>
                </c:pt>
                <c:pt idx="287627">
                  <c:v>-81.5429688</c:v>
                </c:pt>
                <c:pt idx="287628">
                  <c:v>-47.7294922</c:v>
                </c:pt>
                <c:pt idx="287629">
                  <c:v>8.7890625</c:v>
                </c:pt>
                <c:pt idx="287630">
                  <c:v>58.3496094</c:v>
                </c:pt>
                <c:pt idx="287631">
                  <c:v>94.7265625</c:v>
                </c:pt>
                <c:pt idx="287632">
                  <c:v>106.811523</c:v>
                </c:pt>
                <c:pt idx="287633">
                  <c:v>86.05957029999998</c:v>
                </c:pt>
                <c:pt idx="287634">
                  <c:v>45.7763672</c:v>
                </c:pt>
                <c:pt idx="287635">
                  <c:v>-3.90625</c:v>
                </c:pt>
                <c:pt idx="287636">
                  <c:v>-56.1523438</c:v>
                </c:pt>
                <c:pt idx="287637">
                  <c:v>-89.4775391</c:v>
                </c:pt>
                <c:pt idx="287638">
                  <c:v>-106.811523</c:v>
                </c:pt>
                <c:pt idx="287639">
                  <c:v>-92.89550779999998</c:v>
                </c:pt>
                <c:pt idx="287640">
                  <c:v>-55.1757812</c:v>
                </c:pt>
                <c:pt idx="287641">
                  <c:v>-4.27246094</c:v>
                </c:pt>
                <c:pt idx="287642">
                  <c:v>50.9033203</c:v>
                </c:pt>
                <c:pt idx="287643">
                  <c:v>92.6513672</c:v>
                </c:pt>
                <c:pt idx="287644">
                  <c:v>104.248047</c:v>
                </c:pt>
                <c:pt idx="287645">
                  <c:v>93.01757809999998</c:v>
                </c:pt>
                <c:pt idx="287646">
                  <c:v>55.4199219</c:v>
                </c:pt>
                <c:pt idx="287647">
                  <c:v>-2.68554688</c:v>
                </c:pt>
                <c:pt idx="287648">
                  <c:v>-58.59375</c:v>
                </c:pt>
                <c:pt idx="287649">
                  <c:v>-90.6982422</c:v>
                </c:pt>
                <c:pt idx="287650">
                  <c:v>-112.060547</c:v>
                </c:pt>
                <c:pt idx="287651">
                  <c:v>-98.75488279999998</c:v>
                </c:pt>
                <c:pt idx="287652">
                  <c:v>-53.9550781</c:v>
                </c:pt>
                <c:pt idx="287653">
                  <c:v>-7.44628906</c:v>
                </c:pt>
                <c:pt idx="287654">
                  <c:v>54.32128909999999</c:v>
                </c:pt>
                <c:pt idx="287655">
                  <c:v>92.2851562</c:v>
                </c:pt>
                <c:pt idx="287656">
                  <c:v>103.637695</c:v>
                </c:pt>
                <c:pt idx="287657">
                  <c:v>91.9189453</c:v>
                </c:pt>
                <c:pt idx="287658">
                  <c:v>59.81445309999999</c:v>
                </c:pt>
                <c:pt idx="287659">
                  <c:v>6.225585939999994</c:v>
                </c:pt>
                <c:pt idx="287660">
                  <c:v>-44.3115234</c:v>
                </c:pt>
                <c:pt idx="287661">
                  <c:v>-83.4960938</c:v>
                </c:pt>
                <c:pt idx="287662">
                  <c:v>-102.294922</c:v>
                </c:pt>
                <c:pt idx="287663">
                  <c:v>-91.796875</c:v>
                </c:pt>
                <c:pt idx="287664">
                  <c:v>-61.7675781</c:v>
                </c:pt>
                <c:pt idx="287665">
                  <c:v>-18.5546875</c:v>
                </c:pt>
                <c:pt idx="287666">
                  <c:v>41.015625</c:v>
                </c:pt>
                <c:pt idx="287667">
                  <c:v>84.3505859</c:v>
                </c:pt>
                <c:pt idx="287668">
                  <c:v>107.666016</c:v>
                </c:pt>
                <c:pt idx="287669">
                  <c:v>103.271484</c:v>
                </c:pt>
                <c:pt idx="287670">
                  <c:v>67.9931641</c:v>
                </c:pt>
                <c:pt idx="287671">
                  <c:v>15.7470703</c:v>
                </c:pt>
                <c:pt idx="287672">
                  <c:v>-42.6025391</c:v>
                </c:pt>
                <c:pt idx="287673">
                  <c:v>-83.6181641</c:v>
                </c:pt>
                <c:pt idx="287674">
                  <c:v>-106.445312</c:v>
                </c:pt>
                <c:pt idx="287675">
                  <c:v>-101.318359</c:v>
                </c:pt>
                <c:pt idx="287676">
                  <c:v>-69.33593749999996</c:v>
                </c:pt>
                <c:pt idx="287677">
                  <c:v>-18.6767578</c:v>
                </c:pt>
                <c:pt idx="287678">
                  <c:v>38.3300781</c:v>
                </c:pt>
                <c:pt idx="287679">
                  <c:v>84.8388672</c:v>
                </c:pt>
                <c:pt idx="287680">
                  <c:v>105.712891</c:v>
                </c:pt>
                <c:pt idx="287681">
                  <c:v>98.75488279999998</c:v>
                </c:pt>
                <c:pt idx="287682">
                  <c:v>71.2890625</c:v>
                </c:pt>
                <c:pt idx="287683">
                  <c:v>23.6816406</c:v>
                </c:pt>
                <c:pt idx="287684">
                  <c:v>-32.3486328</c:v>
                </c:pt>
                <c:pt idx="287685">
                  <c:v>-77.75878909999996</c:v>
                </c:pt>
                <c:pt idx="287686">
                  <c:v>-102.416992</c:v>
                </c:pt>
                <c:pt idx="287687">
                  <c:v>-106.933594</c:v>
                </c:pt>
                <c:pt idx="287688">
                  <c:v>-75.31738279999998</c:v>
                </c:pt>
                <c:pt idx="287689">
                  <c:v>-19.8974609</c:v>
                </c:pt>
                <c:pt idx="287690">
                  <c:v>28.44238279999998</c:v>
                </c:pt>
                <c:pt idx="287691">
                  <c:v>70.55664059999998</c:v>
                </c:pt>
                <c:pt idx="287692">
                  <c:v>99.3652344</c:v>
                </c:pt>
                <c:pt idx="287693">
                  <c:v>91.55273440000001</c:v>
                </c:pt>
                <c:pt idx="287694">
                  <c:v>67.0166016</c:v>
                </c:pt>
                <c:pt idx="287695">
                  <c:v>27.2216797</c:v>
                </c:pt>
                <c:pt idx="287696">
                  <c:v>-32.5927734</c:v>
                </c:pt>
                <c:pt idx="287697">
                  <c:v>-74.8291016</c:v>
                </c:pt>
                <c:pt idx="287698">
                  <c:v>-101.928711</c:v>
                </c:pt>
                <c:pt idx="287699">
                  <c:v>-103.271484</c:v>
                </c:pt>
                <c:pt idx="287700">
                  <c:v>-77.63671879999995</c:v>
                </c:pt>
                <c:pt idx="287701">
                  <c:v>-27.2216797</c:v>
                </c:pt>
                <c:pt idx="287702">
                  <c:v>29.6630859</c:v>
                </c:pt>
                <c:pt idx="287703">
                  <c:v>70.1904297</c:v>
                </c:pt>
                <c:pt idx="287704">
                  <c:v>93.01757809999998</c:v>
                </c:pt>
                <c:pt idx="287705">
                  <c:v>112.060547</c:v>
                </c:pt>
                <c:pt idx="287706">
                  <c:v>85.5712891</c:v>
                </c:pt>
                <c:pt idx="287707">
                  <c:v>31.7382812</c:v>
                </c:pt>
                <c:pt idx="287708">
                  <c:v>-21.8505859</c:v>
                </c:pt>
                <c:pt idx="287709">
                  <c:v>-71.5332031</c:v>
                </c:pt>
                <c:pt idx="287710">
                  <c:v>-103.881836</c:v>
                </c:pt>
                <c:pt idx="287711">
                  <c:v>-104.980469</c:v>
                </c:pt>
                <c:pt idx="287712">
                  <c:v>-82.15332029999998</c:v>
                </c:pt>
                <c:pt idx="287713">
                  <c:v>-42.6025391</c:v>
                </c:pt>
                <c:pt idx="287714">
                  <c:v>11.8408203</c:v>
                </c:pt>
                <c:pt idx="287715">
                  <c:v>62.8662109</c:v>
                </c:pt>
                <c:pt idx="287716">
                  <c:v>95.82519529999998</c:v>
                </c:pt>
                <c:pt idx="287717">
                  <c:v>105.224609</c:v>
                </c:pt>
                <c:pt idx="287718">
                  <c:v>83.3740234</c:v>
                </c:pt>
                <c:pt idx="287719">
                  <c:v>41.1376953</c:v>
                </c:pt>
                <c:pt idx="287720">
                  <c:v>-11.8408203</c:v>
                </c:pt>
                <c:pt idx="287721">
                  <c:v>-65.0634766</c:v>
                </c:pt>
                <c:pt idx="287722">
                  <c:v>-97.65625</c:v>
                </c:pt>
                <c:pt idx="287723">
                  <c:v>-101.68457</c:v>
                </c:pt>
                <c:pt idx="287724">
                  <c:v>-85.4492188</c:v>
                </c:pt>
                <c:pt idx="287725">
                  <c:v>-45.4101562</c:v>
                </c:pt>
                <c:pt idx="287726">
                  <c:v>5.24902344</c:v>
                </c:pt>
                <c:pt idx="287727">
                  <c:v>62.7441406</c:v>
                </c:pt>
                <c:pt idx="287728">
                  <c:v>94.97070309999998</c:v>
                </c:pt>
                <c:pt idx="287729">
                  <c:v>107.421875</c:v>
                </c:pt>
                <c:pt idx="287730">
                  <c:v>95.0927734</c:v>
                </c:pt>
                <c:pt idx="287731">
                  <c:v>50.2929688</c:v>
                </c:pt>
                <c:pt idx="287732">
                  <c:v>-4.27246094</c:v>
                </c:pt>
                <c:pt idx="287733">
                  <c:v>-50.0488281</c:v>
                </c:pt>
                <c:pt idx="287734">
                  <c:v>-96.1914062</c:v>
                </c:pt>
                <c:pt idx="287735">
                  <c:v>-111.694336</c:v>
                </c:pt>
                <c:pt idx="287736">
                  <c:v>-91.4306641</c:v>
                </c:pt>
                <c:pt idx="287737">
                  <c:v>-52.9785156</c:v>
                </c:pt>
                <c:pt idx="287738">
                  <c:v>4.63867188</c:v>
                </c:pt>
                <c:pt idx="287739">
                  <c:v>58.83789059999999</c:v>
                </c:pt>
                <c:pt idx="287740">
                  <c:v>94.6044922</c:v>
                </c:pt>
                <c:pt idx="287741">
                  <c:v>107.910156</c:v>
                </c:pt>
                <c:pt idx="287742">
                  <c:v>92.89550779999998</c:v>
                </c:pt>
                <c:pt idx="287743">
                  <c:v>48.828125</c:v>
                </c:pt>
                <c:pt idx="287744">
                  <c:v>-1.58691406</c:v>
                </c:pt>
                <c:pt idx="287745">
                  <c:v>-54.1992188</c:v>
                </c:pt>
                <c:pt idx="287746">
                  <c:v>-92.1630859</c:v>
                </c:pt>
                <c:pt idx="287747">
                  <c:v>-107.177734</c:v>
                </c:pt>
                <c:pt idx="287748">
                  <c:v>-90.2099609</c:v>
                </c:pt>
                <c:pt idx="287749">
                  <c:v>-53.9550781</c:v>
                </c:pt>
                <c:pt idx="287750">
                  <c:v>-6.46972656</c:v>
                </c:pt>
                <c:pt idx="287751">
                  <c:v>53.4667969</c:v>
                </c:pt>
                <c:pt idx="287752">
                  <c:v>89.84375</c:v>
                </c:pt>
                <c:pt idx="287753">
                  <c:v>107.421875</c:v>
                </c:pt>
                <c:pt idx="287754">
                  <c:v>91.3085938</c:v>
                </c:pt>
                <c:pt idx="287755">
                  <c:v>58.4716797</c:v>
                </c:pt>
                <c:pt idx="287756">
                  <c:v>2.56347656</c:v>
                </c:pt>
                <c:pt idx="287757">
                  <c:v>-50.6591797</c:v>
                </c:pt>
                <c:pt idx="287758">
                  <c:v>-91.0644531</c:v>
                </c:pt>
                <c:pt idx="287759">
                  <c:v>-103.881836</c:v>
                </c:pt>
                <c:pt idx="287760">
                  <c:v>-94.7265625</c:v>
                </c:pt>
                <c:pt idx="287761">
                  <c:v>-64.0869141</c:v>
                </c:pt>
                <c:pt idx="287762">
                  <c:v>-12.5732422</c:v>
                </c:pt>
                <c:pt idx="287763">
                  <c:v>38.6962891</c:v>
                </c:pt>
                <c:pt idx="287764">
                  <c:v>86.6699219</c:v>
                </c:pt>
                <c:pt idx="287765">
                  <c:v>111.450195</c:v>
                </c:pt>
                <c:pt idx="287766">
                  <c:v>100.341797</c:v>
                </c:pt>
                <c:pt idx="287767">
                  <c:v>66.40625</c:v>
                </c:pt>
                <c:pt idx="287768">
                  <c:v>11.8408203</c:v>
                </c:pt>
                <c:pt idx="287769">
                  <c:v>-36.8652344</c:v>
                </c:pt>
                <c:pt idx="287770">
                  <c:v>-76.2939453</c:v>
                </c:pt>
                <c:pt idx="287771">
                  <c:v>-105.224609</c:v>
                </c:pt>
                <c:pt idx="287772">
                  <c:v>-100.952148</c:v>
                </c:pt>
                <c:pt idx="287773">
                  <c:v>-72.9980469</c:v>
                </c:pt>
                <c:pt idx="287774">
                  <c:v>-15.0146484</c:v>
                </c:pt>
                <c:pt idx="287775">
                  <c:v>36.3769531</c:v>
                </c:pt>
                <c:pt idx="287776">
                  <c:v>81.17675779999993</c:v>
                </c:pt>
                <c:pt idx="287777">
                  <c:v>105.59082</c:v>
                </c:pt>
                <c:pt idx="287778">
                  <c:v>92.0410156</c:v>
                </c:pt>
                <c:pt idx="287779">
                  <c:v>67.2607422</c:v>
                </c:pt>
                <c:pt idx="287780">
                  <c:v>16.6015625</c:v>
                </c:pt>
                <c:pt idx="287781">
                  <c:v>-35.0341797</c:v>
                </c:pt>
                <c:pt idx="287782">
                  <c:v>-75.0732422</c:v>
                </c:pt>
                <c:pt idx="287783">
                  <c:v>-96.67968749999996</c:v>
                </c:pt>
                <c:pt idx="287784">
                  <c:v>-99.2431641</c:v>
                </c:pt>
                <c:pt idx="287785">
                  <c:v>-76.7822266</c:v>
                </c:pt>
                <c:pt idx="287786">
                  <c:v>-30.0292969</c:v>
                </c:pt>
                <c:pt idx="287787">
                  <c:v>26.8554688</c:v>
                </c:pt>
                <c:pt idx="287788">
                  <c:v>75.31738279999998</c:v>
                </c:pt>
                <c:pt idx="287789">
                  <c:v>100.219727</c:v>
                </c:pt>
                <c:pt idx="287790">
                  <c:v>103.515625</c:v>
                </c:pt>
                <c:pt idx="287791">
                  <c:v>77.8808594</c:v>
                </c:pt>
                <c:pt idx="287792">
                  <c:v>25.6347656</c:v>
                </c:pt>
                <c:pt idx="287793">
                  <c:v>-25.390625</c:v>
                </c:pt>
                <c:pt idx="287794">
                  <c:v>-74.7070312</c:v>
                </c:pt>
                <c:pt idx="287795">
                  <c:v>-108.398438</c:v>
                </c:pt>
                <c:pt idx="287796">
                  <c:v>-105.102539</c:v>
                </c:pt>
                <c:pt idx="287797">
                  <c:v>-72.3876953</c:v>
                </c:pt>
                <c:pt idx="287798">
                  <c:v>-28.0761719</c:v>
                </c:pt>
                <c:pt idx="287799">
                  <c:v>17.3339844</c:v>
                </c:pt>
                <c:pt idx="287800">
                  <c:v>68.1152344</c:v>
                </c:pt>
                <c:pt idx="287801">
                  <c:v>105.34668</c:v>
                </c:pt>
                <c:pt idx="287802">
                  <c:v>104.614258</c:v>
                </c:pt>
                <c:pt idx="287803">
                  <c:v>78.7353516</c:v>
                </c:pt>
                <c:pt idx="287804">
                  <c:v>30.0292969</c:v>
                </c:pt>
                <c:pt idx="287805">
                  <c:v>-24.0478516</c:v>
                </c:pt>
                <c:pt idx="287806">
                  <c:v>-70.1904297</c:v>
                </c:pt>
                <c:pt idx="287807">
                  <c:v>-108.398438</c:v>
                </c:pt>
                <c:pt idx="287808">
                  <c:v>-109.375</c:v>
                </c:pt>
                <c:pt idx="287809">
                  <c:v>-86.3037109</c:v>
                </c:pt>
                <c:pt idx="287810">
                  <c:v>-40.5273438</c:v>
                </c:pt>
                <c:pt idx="287811">
                  <c:v>11.2304688</c:v>
                </c:pt>
                <c:pt idx="287812">
                  <c:v>70.1904297</c:v>
                </c:pt>
                <c:pt idx="287813">
                  <c:v>106.079102</c:v>
                </c:pt>
                <c:pt idx="287814">
                  <c:v>109.25293</c:v>
                </c:pt>
                <c:pt idx="287815">
                  <c:v>80.9326172</c:v>
                </c:pt>
                <c:pt idx="287816">
                  <c:v>42.1142578</c:v>
                </c:pt>
                <c:pt idx="287817">
                  <c:v>-8.42285156</c:v>
                </c:pt>
                <c:pt idx="287818">
                  <c:v>-59.0820312</c:v>
                </c:pt>
                <c:pt idx="287819">
                  <c:v>-98.63281249999996</c:v>
                </c:pt>
                <c:pt idx="287820">
                  <c:v>-104.125977</c:v>
                </c:pt>
                <c:pt idx="287821">
                  <c:v>-89.2333984</c:v>
                </c:pt>
                <c:pt idx="287822">
                  <c:v>-47.4853516</c:v>
                </c:pt>
                <c:pt idx="287823">
                  <c:v>9.277343749999998</c:v>
                </c:pt>
                <c:pt idx="287824">
                  <c:v>57.61718749999999</c:v>
                </c:pt>
                <c:pt idx="287825">
                  <c:v>101.44043</c:v>
                </c:pt>
                <c:pt idx="287826">
                  <c:v>108.886719</c:v>
                </c:pt>
                <c:pt idx="287827">
                  <c:v>84.9609375</c:v>
                </c:pt>
                <c:pt idx="287828">
                  <c:v>52.734375</c:v>
                </c:pt>
                <c:pt idx="287829">
                  <c:v>-2.31933594</c:v>
                </c:pt>
                <c:pt idx="287830">
                  <c:v>-57.4951172</c:v>
                </c:pt>
                <c:pt idx="287831">
                  <c:v>-96.1914062</c:v>
                </c:pt>
                <c:pt idx="287832">
                  <c:v>-107.177734</c:v>
                </c:pt>
                <c:pt idx="287833">
                  <c:v>-90.4541016</c:v>
                </c:pt>
                <c:pt idx="287834">
                  <c:v>-53.9550781</c:v>
                </c:pt>
                <c:pt idx="287835">
                  <c:v>4.882812499999997</c:v>
                </c:pt>
                <c:pt idx="287836">
                  <c:v>60.4248047</c:v>
                </c:pt>
                <c:pt idx="287837">
                  <c:v>90.33203119999993</c:v>
                </c:pt>
                <c:pt idx="287838">
                  <c:v>102.050781</c:v>
                </c:pt>
                <c:pt idx="287839">
                  <c:v>96.5576172</c:v>
                </c:pt>
                <c:pt idx="287840">
                  <c:v>57.9833984</c:v>
                </c:pt>
                <c:pt idx="287841">
                  <c:v>5.615234379999995</c:v>
                </c:pt>
                <c:pt idx="287842">
                  <c:v>-51.6357422</c:v>
                </c:pt>
                <c:pt idx="287843">
                  <c:v>-98.1445312</c:v>
                </c:pt>
                <c:pt idx="287844">
                  <c:v>-108.276367</c:v>
                </c:pt>
                <c:pt idx="287845">
                  <c:v>-97.65625</c:v>
                </c:pt>
                <c:pt idx="287846">
                  <c:v>-64.8193359</c:v>
                </c:pt>
                <c:pt idx="287847">
                  <c:v>-5.98144531</c:v>
                </c:pt>
                <c:pt idx="287848">
                  <c:v>49.5605469</c:v>
                </c:pt>
                <c:pt idx="287849">
                  <c:v>92.0410156</c:v>
                </c:pt>
                <c:pt idx="287850">
                  <c:v>105.224609</c:v>
                </c:pt>
                <c:pt idx="287851">
                  <c:v>100.463867</c:v>
                </c:pt>
                <c:pt idx="287852">
                  <c:v>63.8427734</c:v>
                </c:pt>
                <c:pt idx="287853">
                  <c:v>10.3759766</c:v>
                </c:pt>
                <c:pt idx="287854">
                  <c:v>-38.3300781</c:v>
                </c:pt>
                <c:pt idx="287855">
                  <c:v>-79.7119141</c:v>
                </c:pt>
                <c:pt idx="287856">
                  <c:v>-104.248047</c:v>
                </c:pt>
                <c:pt idx="287857">
                  <c:v>-97.4121094</c:v>
                </c:pt>
                <c:pt idx="287858">
                  <c:v>-65.0634766</c:v>
                </c:pt>
                <c:pt idx="287859">
                  <c:v>-14.5263672</c:v>
                </c:pt>
                <c:pt idx="287860">
                  <c:v>41.6259766</c:v>
                </c:pt>
                <c:pt idx="287861">
                  <c:v>81.7871094</c:v>
                </c:pt>
                <c:pt idx="287862">
                  <c:v>100.341797</c:v>
                </c:pt>
                <c:pt idx="287863">
                  <c:v>99.1210938</c:v>
                </c:pt>
                <c:pt idx="287864">
                  <c:v>65.9179688</c:v>
                </c:pt>
                <c:pt idx="287865">
                  <c:v>16.6015625</c:v>
                </c:pt>
                <c:pt idx="287866">
                  <c:v>-37.4755859</c:v>
                </c:pt>
                <c:pt idx="287867">
                  <c:v>-86.05957029999998</c:v>
                </c:pt>
                <c:pt idx="287868">
                  <c:v>-105.46875</c:v>
                </c:pt>
                <c:pt idx="287869">
                  <c:v>-101.196289</c:v>
                </c:pt>
                <c:pt idx="287870">
                  <c:v>-64.2089844</c:v>
                </c:pt>
                <c:pt idx="287871">
                  <c:v>-20.1416016</c:v>
                </c:pt>
                <c:pt idx="287872">
                  <c:v>36.3769531</c:v>
                </c:pt>
                <c:pt idx="287873">
                  <c:v>80.5664062</c:v>
                </c:pt>
                <c:pt idx="287874">
                  <c:v>103.149414</c:v>
                </c:pt>
                <c:pt idx="287875">
                  <c:v>99.7314453</c:v>
                </c:pt>
                <c:pt idx="287876">
                  <c:v>72.6318359</c:v>
                </c:pt>
                <c:pt idx="287877">
                  <c:v>23.5595703</c:v>
                </c:pt>
                <c:pt idx="287878">
                  <c:v>-33.81347659999999</c:v>
                </c:pt>
                <c:pt idx="287879">
                  <c:v>-78.36914059999998</c:v>
                </c:pt>
                <c:pt idx="287880">
                  <c:v>-104.858398</c:v>
                </c:pt>
                <c:pt idx="287881">
                  <c:v>-101.806641</c:v>
                </c:pt>
                <c:pt idx="287882">
                  <c:v>-76.0498047</c:v>
                </c:pt>
                <c:pt idx="287883">
                  <c:v>-31.0058594</c:v>
                </c:pt>
                <c:pt idx="287884">
                  <c:v>23.3154297</c:v>
                </c:pt>
                <c:pt idx="287885">
                  <c:v>74.21875</c:v>
                </c:pt>
                <c:pt idx="287886">
                  <c:v>102.539062</c:v>
                </c:pt>
                <c:pt idx="287887">
                  <c:v>103.271484</c:v>
                </c:pt>
                <c:pt idx="287888">
                  <c:v>74.7070312</c:v>
                </c:pt>
                <c:pt idx="287889">
                  <c:v>36.6210938</c:v>
                </c:pt>
                <c:pt idx="287890">
                  <c:v>-22.0947266</c:v>
                </c:pt>
                <c:pt idx="287891">
                  <c:v>-76.9042969</c:v>
                </c:pt>
                <c:pt idx="287892">
                  <c:v>-104.858398</c:v>
                </c:pt>
                <c:pt idx="287893">
                  <c:v>-108.642578</c:v>
                </c:pt>
                <c:pt idx="287894">
                  <c:v>-79.9560547</c:v>
                </c:pt>
                <c:pt idx="287895">
                  <c:v>-32.7148438</c:v>
                </c:pt>
                <c:pt idx="287896">
                  <c:v>21.7285156</c:v>
                </c:pt>
                <c:pt idx="287897">
                  <c:v>65.0634766</c:v>
                </c:pt>
                <c:pt idx="287898">
                  <c:v>100.952148</c:v>
                </c:pt>
                <c:pt idx="287899">
                  <c:v>103.515625</c:v>
                </c:pt>
                <c:pt idx="287900">
                  <c:v>82.7636719</c:v>
                </c:pt>
                <c:pt idx="287901">
                  <c:v>40.5273438</c:v>
                </c:pt>
                <c:pt idx="287902">
                  <c:v>-15.625</c:v>
                </c:pt>
                <c:pt idx="287903">
                  <c:v>-68.8476562</c:v>
                </c:pt>
                <c:pt idx="287904">
                  <c:v>-98.63281249999996</c:v>
                </c:pt>
                <c:pt idx="287905">
                  <c:v>-108.520508</c:v>
                </c:pt>
                <c:pt idx="287906">
                  <c:v>-89.9658203</c:v>
                </c:pt>
                <c:pt idx="287907">
                  <c:v>-45.2880859</c:v>
                </c:pt>
                <c:pt idx="287908">
                  <c:v>14.0380859</c:v>
                </c:pt>
                <c:pt idx="287909">
                  <c:v>56.1523438</c:v>
                </c:pt>
                <c:pt idx="287910">
                  <c:v>93.9941406</c:v>
                </c:pt>
                <c:pt idx="287911">
                  <c:v>106.323242</c:v>
                </c:pt>
                <c:pt idx="287912">
                  <c:v>88.62304690000001</c:v>
                </c:pt>
                <c:pt idx="287913">
                  <c:v>44.4335938</c:v>
                </c:pt>
                <c:pt idx="287914">
                  <c:v>-9.033203119999997</c:v>
                </c:pt>
                <c:pt idx="287915">
                  <c:v>-55.5419922</c:v>
                </c:pt>
                <c:pt idx="287916">
                  <c:v>-101.68457</c:v>
                </c:pt>
                <c:pt idx="287917">
                  <c:v>-106.201172</c:v>
                </c:pt>
                <c:pt idx="287918">
                  <c:v>-86.05957029999998</c:v>
                </c:pt>
                <c:pt idx="287919">
                  <c:v>-44.7998047</c:v>
                </c:pt>
                <c:pt idx="287920">
                  <c:v>2.68554688</c:v>
                </c:pt>
                <c:pt idx="287921">
                  <c:v>53.2226562</c:v>
                </c:pt>
                <c:pt idx="287922">
                  <c:v>98.2666016</c:v>
                </c:pt>
                <c:pt idx="287923">
                  <c:v>107.299805</c:v>
                </c:pt>
                <c:pt idx="287924">
                  <c:v>88.62304690000001</c:v>
                </c:pt>
                <c:pt idx="287925">
                  <c:v>55.6640625</c:v>
                </c:pt>
                <c:pt idx="287926">
                  <c:v>-2.80761719</c:v>
                </c:pt>
                <c:pt idx="287927">
                  <c:v>-57.9833984</c:v>
                </c:pt>
                <c:pt idx="287928">
                  <c:v>-90.6982422</c:v>
                </c:pt>
                <c:pt idx="287929">
                  <c:v>-107.299805</c:v>
                </c:pt>
                <c:pt idx="287930">
                  <c:v>-89.7216797</c:v>
                </c:pt>
                <c:pt idx="287931">
                  <c:v>-55.2978516</c:v>
                </c:pt>
                <c:pt idx="287932">
                  <c:v>-1.34277344</c:v>
                </c:pt>
                <c:pt idx="287933">
                  <c:v>56.5185547</c:v>
                </c:pt>
                <c:pt idx="287934">
                  <c:v>90.4541016</c:v>
                </c:pt>
                <c:pt idx="287935">
                  <c:v>107.421875</c:v>
                </c:pt>
                <c:pt idx="287936">
                  <c:v>98.0224609</c:v>
                </c:pt>
                <c:pt idx="287937">
                  <c:v>61.4013672</c:v>
                </c:pt>
                <c:pt idx="287938">
                  <c:v>10.2539062</c:v>
                </c:pt>
                <c:pt idx="287939">
                  <c:v>-46.3867188</c:v>
                </c:pt>
                <c:pt idx="287940">
                  <c:v>-89.11132809999998</c:v>
                </c:pt>
                <c:pt idx="287941">
                  <c:v>-106.323242</c:v>
                </c:pt>
                <c:pt idx="287942">
                  <c:v>-95.0927734</c:v>
                </c:pt>
                <c:pt idx="287943">
                  <c:v>-65.4296875</c:v>
                </c:pt>
                <c:pt idx="287944">
                  <c:v>-10.4980469</c:v>
                </c:pt>
                <c:pt idx="287945">
                  <c:v>45.6542969</c:v>
                </c:pt>
                <c:pt idx="287946">
                  <c:v>87.15820309999998</c:v>
                </c:pt>
                <c:pt idx="287947">
                  <c:v>105.59082</c:v>
                </c:pt>
                <c:pt idx="287948">
                  <c:v>95.2148438</c:v>
                </c:pt>
                <c:pt idx="287949">
                  <c:v>54.1992188</c:v>
                </c:pt>
                <c:pt idx="287950">
                  <c:v>1.46484375</c:v>
                </c:pt>
                <c:pt idx="287951">
                  <c:v>-47.85156249999999</c:v>
                </c:pt>
                <c:pt idx="287952">
                  <c:v>-84.8388672</c:v>
                </c:pt>
                <c:pt idx="287953">
                  <c:v>-98.9990234</c:v>
                </c:pt>
                <c:pt idx="287954">
                  <c:v>-99.2431641</c:v>
                </c:pt>
                <c:pt idx="287955">
                  <c:v>-65.7958984</c:v>
                </c:pt>
                <c:pt idx="287956">
                  <c:v>-17.3339844</c:v>
                </c:pt>
                <c:pt idx="287957">
                  <c:v>36.2548828</c:v>
                </c:pt>
                <c:pt idx="287958">
                  <c:v>78.9794922</c:v>
                </c:pt>
                <c:pt idx="287959">
                  <c:v>105.34668</c:v>
                </c:pt>
                <c:pt idx="287960">
                  <c:v>106.201172</c:v>
                </c:pt>
                <c:pt idx="287961">
                  <c:v>66.8945312</c:v>
                </c:pt>
                <c:pt idx="287962">
                  <c:v>20.0195312</c:v>
                </c:pt>
                <c:pt idx="287963">
                  <c:v>-29.4189453</c:v>
                </c:pt>
                <c:pt idx="287964">
                  <c:v>-81.5429688</c:v>
                </c:pt>
                <c:pt idx="287965">
                  <c:v>-105.59082</c:v>
                </c:pt>
                <c:pt idx="287966">
                  <c:v>-104.858398</c:v>
                </c:pt>
                <c:pt idx="287967">
                  <c:v>-73.85253909999996</c:v>
                </c:pt>
                <c:pt idx="287968">
                  <c:v>-17.9443359</c:v>
                </c:pt>
                <c:pt idx="287969">
                  <c:v>31.7382812</c:v>
                </c:pt>
                <c:pt idx="287970">
                  <c:v>74.5849609</c:v>
                </c:pt>
                <c:pt idx="287971">
                  <c:v>102.172852</c:v>
                </c:pt>
                <c:pt idx="287972">
                  <c:v>105.712891</c:v>
                </c:pt>
                <c:pt idx="287973">
                  <c:v>74.7070312</c:v>
                </c:pt>
                <c:pt idx="287974">
                  <c:v>28.5644531</c:v>
                </c:pt>
                <c:pt idx="287975">
                  <c:v>-23.9257812</c:v>
                </c:pt>
                <c:pt idx="287976">
                  <c:v>-80.078125</c:v>
                </c:pt>
                <c:pt idx="287977">
                  <c:v>-102.172852</c:v>
                </c:pt>
                <c:pt idx="287978">
                  <c:v>-97.2900391</c:v>
                </c:pt>
                <c:pt idx="287979">
                  <c:v>-71.6552734</c:v>
                </c:pt>
                <c:pt idx="287980">
                  <c:v>-30.8837891</c:v>
                </c:pt>
                <c:pt idx="287981">
                  <c:v>22.7050781</c:v>
                </c:pt>
                <c:pt idx="287982">
                  <c:v>81.29882809999998</c:v>
                </c:pt>
                <c:pt idx="287983">
                  <c:v>98.1445312</c:v>
                </c:pt>
                <c:pt idx="287984">
                  <c:v>98.5107422</c:v>
                </c:pt>
                <c:pt idx="287985">
                  <c:v>75.31738279999998</c:v>
                </c:pt>
                <c:pt idx="287986">
                  <c:v>21.7285156</c:v>
                </c:pt>
                <c:pt idx="287987">
                  <c:v>-27.2216797</c:v>
                </c:pt>
                <c:pt idx="287988">
                  <c:v>-67.62695309999998</c:v>
                </c:pt>
                <c:pt idx="287989">
                  <c:v>-100.341797</c:v>
                </c:pt>
                <c:pt idx="287990">
                  <c:v>-99.2431641</c:v>
                </c:pt>
                <c:pt idx="287991">
                  <c:v>-81.5429688</c:v>
                </c:pt>
                <c:pt idx="287992">
                  <c:v>-36.7431641</c:v>
                </c:pt>
                <c:pt idx="287993">
                  <c:v>20.2636719</c:v>
                </c:pt>
                <c:pt idx="287994">
                  <c:v>74.21875</c:v>
                </c:pt>
                <c:pt idx="287995">
                  <c:v>101.196289</c:v>
                </c:pt>
                <c:pt idx="287996">
                  <c:v>104.248047</c:v>
                </c:pt>
                <c:pt idx="287997">
                  <c:v>77.0263672</c:v>
                </c:pt>
                <c:pt idx="287998">
                  <c:v>40.7714844</c:v>
                </c:pt>
                <c:pt idx="287999">
                  <c:v>-10.7421875</c:v>
                </c:pt>
                <c:pt idx="288000">
                  <c:v>-64.57519529999998</c:v>
                </c:pt>
                <c:pt idx="288001">
                  <c:v>-104.614258</c:v>
                </c:pt>
                <c:pt idx="288002">
                  <c:v>-112.304688</c:v>
                </c:pt>
                <c:pt idx="288003">
                  <c:v>-86.42578119999993</c:v>
                </c:pt>
                <c:pt idx="288004">
                  <c:v>-39.30664059999999</c:v>
                </c:pt>
                <c:pt idx="288005">
                  <c:v>17.2119141</c:v>
                </c:pt>
                <c:pt idx="288006">
                  <c:v>70.3125</c:v>
                </c:pt>
                <c:pt idx="288007">
                  <c:v>99.4873047</c:v>
                </c:pt>
                <c:pt idx="288008">
                  <c:v>104.614258</c:v>
                </c:pt>
                <c:pt idx="288009">
                  <c:v>82.15332029999998</c:v>
                </c:pt>
                <c:pt idx="288010">
                  <c:v>39.1845703</c:v>
                </c:pt>
                <c:pt idx="288011">
                  <c:v>-10.2539062</c:v>
                </c:pt>
                <c:pt idx="288012">
                  <c:v>-63.4765625</c:v>
                </c:pt>
                <c:pt idx="288013">
                  <c:v>-95.703125</c:v>
                </c:pt>
                <c:pt idx="288014">
                  <c:v>-99.60937499999996</c:v>
                </c:pt>
                <c:pt idx="288015">
                  <c:v>-90.94238279999998</c:v>
                </c:pt>
                <c:pt idx="288016">
                  <c:v>-48.5839844</c:v>
                </c:pt>
                <c:pt idx="288017">
                  <c:v>4.51660156</c:v>
                </c:pt>
                <c:pt idx="288018">
                  <c:v>57.7392578</c:v>
                </c:pt>
                <c:pt idx="288019">
                  <c:v>98.1445312</c:v>
                </c:pt>
                <c:pt idx="288020">
                  <c:v>110.595703</c:v>
                </c:pt>
                <c:pt idx="288021">
                  <c:v>93.2617188</c:v>
                </c:pt>
                <c:pt idx="288022">
                  <c:v>47.6074219</c:v>
                </c:pt>
                <c:pt idx="288023">
                  <c:v>-0.854492188</c:v>
                </c:pt>
                <c:pt idx="288024">
                  <c:v>-57.4951172</c:v>
                </c:pt>
                <c:pt idx="288025">
                  <c:v>-95.5810547</c:v>
                </c:pt>
                <c:pt idx="288026">
                  <c:v>-110.473633</c:v>
                </c:pt>
                <c:pt idx="288027">
                  <c:v>-91.0644531</c:v>
                </c:pt>
                <c:pt idx="288028">
                  <c:v>-51.0253906</c:v>
                </c:pt>
                <c:pt idx="288029">
                  <c:v>0.610351562</c:v>
                </c:pt>
                <c:pt idx="288030">
                  <c:v>54.6875</c:v>
                </c:pt>
                <c:pt idx="288031">
                  <c:v>86.7919922</c:v>
                </c:pt>
                <c:pt idx="288032">
                  <c:v>98.38867190000001</c:v>
                </c:pt>
                <c:pt idx="288033">
                  <c:v>95.3369141</c:v>
                </c:pt>
                <c:pt idx="288034">
                  <c:v>60.9130859</c:v>
                </c:pt>
                <c:pt idx="288035">
                  <c:v>8.91113281</c:v>
                </c:pt>
                <c:pt idx="288036">
                  <c:v>-48.828125</c:v>
                </c:pt>
                <c:pt idx="288037">
                  <c:v>-90.4541016</c:v>
                </c:pt>
                <c:pt idx="288038">
                  <c:v>-108.032227</c:v>
                </c:pt>
                <c:pt idx="288039">
                  <c:v>-102.539062</c:v>
                </c:pt>
                <c:pt idx="288040">
                  <c:v>-67.2607422</c:v>
                </c:pt>
                <c:pt idx="288041">
                  <c:v>-12.9394531</c:v>
                </c:pt>
                <c:pt idx="288042">
                  <c:v>35.8886719</c:v>
                </c:pt>
                <c:pt idx="288043">
                  <c:v>80.9326172</c:v>
                </c:pt>
                <c:pt idx="288044">
                  <c:v>102.661133</c:v>
                </c:pt>
                <c:pt idx="288045">
                  <c:v>99.85351559999998</c:v>
                </c:pt>
                <c:pt idx="288046">
                  <c:v>61.8896484</c:v>
                </c:pt>
                <c:pt idx="288047">
                  <c:v>12.5732422</c:v>
                </c:pt>
                <c:pt idx="288048">
                  <c:v>-41.5039062</c:v>
                </c:pt>
                <c:pt idx="288049">
                  <c:v>-87.15820309999998</c:v>
                </c:pt>
                <c:pt idx="288050">
                  <c:v>-107.177734</c:v>
                </c:pt>
                <c:pt idx="288051">
                  <c:v>-96.5576172</c:v>
                </c:pt>
                <c:pt idx="288052">
                  <c:v>-68.8476562</c:v>
                </c:pt>
                <c:pt idx="288053">
                  <c:v>-18.1884766</c:v>
                </c:pt>
                <c:pt idx="288054">
                  <c:v>41.1376953</c:v>
                </c:pt>
                <c:pt idx="288055">
                  <c:v>82.03125</c:v>
                </c:pt>
                <c:pt idx="288056">
                  <c:v>107.299805</c:v>
                </c:pt>
                <c:pt idx="288057">
                  <c:v>102.783203</c:v>
                </c:pt>
                <c:pt idx="288058">
                  <c:v>66.1621094</c:v>
                </c:pt>
                <c:pt idx="288059">
                  <c:v>18.1884766</c:v>
                </c:pt>
                <c:pt idx="288060">
                  <c:v>-35.6445312</c:v>
                </c:pt>
                <c:pt idx="288061">
                  <c:v>-78.12499999999998</c:v>
                </c:pt>
                <c:pt idx="288062">
                  <c:v>-107.055664</c:v>
                </c:pt>
                <c:pt idx="288063">
                  <c:v>-105.834961</c:v>
                </c:pt>
                <c:pt idx="288064">
                  <c:v>-74.8291016</c:v>
                </c:pt>
                <c:pt idx="288065">
                  <c:v>-15.1367188</c:v>
                </c:pt>
                <c:pt idx="288066">
                  <c:v>37.4755859</c:v>
                </c:pt>
                <c:pt idx="288067">
                  <c:v>76.9042969</c:v>
                </c:pt>
                <c:pt idx="288068">
                  <c:v>104.492188</c:v>
                </c:pt>
                <c:pt idx="288069">
                  <c:v>100.952148</c:v>
                </c:pt>
                <c:pt idx="288070">
                  <c:v>63.8427734</c:v>
                </c:pt>
                <c:pt idx="288071">
                  <c:v>19.6533203</c:v>
                </c:pt>
                <c:pt idx="288072">
                  <c:v>-30.8837891</c:v>
                </c:pt>
                <c:pt idx="288073">
                  <c:v>-76.17187499999996</c:v>
                </c:pt>
                <c:pt idx="288074">
                  <c:v>-98.75488279999998</c:v>
                </c:pt>
                <c:pt idx="288075">
                  <c:v>-99.7314453</c:v>
                </c:pt>
                <c:pt idx="288076">
                  <c:v>-79.22363279999998</c:v>
                </c:pt>
                <c:pt idx="288077">
                  <c:v>-28.6865234</c:v>
                </c:pt>
                <c:pt idx="288078">
                  <c:v>31.7382812</c:v>
                </c:pt>
                <c:pt idx="288079">
                  <c:v>79.9560547</c:v>
                </c:pt>
                <c:pt idx="288080">
                  <c:v>100.952148</c:v>
                </c:pt>
                <c:pt idx="288081">
                  <c:v>105.102539</c:v>
                </c:pt>
                <c:pt idx="288082">
                  <c:v>76.17187499999996</c:v>
                </c:pt>
                <c:pt idx="288083">
                  <c:v>34.17968749999999</c:v>
                </c:pt>
                <c:pt idx="288084">
                  <c:v>-24.0478516</c:v>
                </c:pt>
                <c:pt idx="288085">
                  <c:v>-74.0966797</c:v>
                </c:pt>
                <c:pt idx="288086">
                  <c:v>-105.59082</c:v>
                </c:pt>
                <c:pt idx="288087">
                  <c:v>-108.764648</c:v>
                </c:pt>
                <c:pt idx="288088">
                  <c:v>-80.9326172</c:v>
                </c:pt>
                <c:pt idx="288089">
                  <c:v>-30.2734375</c:v>
                </c:pt>
                <c:pt idx="288090">
                  <c:v>20.6298828</c:v>
                </c:pt>
                <c:pt idx="288091">
                  <c:v>77.0263672</c:v>
                </c:pt>
                <c:pt idx="288092">
                  <c:v>98.2666016</c:v>
                </c:pt>
                <c:pt idx="288093">
                  <c:v>101.68457</c:v>
                </c:pt>
                <c:pt idx="288094">
                  <c:v>82.27539059999994</c:v>
                </c:pt>
                <c:pt idx="288095">
                  <c:v>38.5742188</c:v>
                </c:pt>
                <c:pt idx="288096">
                  <c:v>-13.7939453</c:v>
                </c:pt>
                <c:pt idx="288097">
                  <c:v>-67.38281249999996</c:v>
                </c:pt>
                <c:pt idx="288098">
                  <c:v>-97.90039059999998</c:v>
                </c:pt>
                <c:pt idx="288099">
                  <c:v>-105.102539</c:v>
                </c:pt>
                <c:pt idx="288100">
                  <c:v>-80.9326172</c:v>
                </c:pt>
                <c:pt idx="288101">
                  <c:v>-42.3583984</c:v>
                </c:pt>
                <c:pt idx="288102">
                  <c:v>18.5546875</c:v>
                </c:pt>
                <c:pt idx="288103">
                  <c:v>70.80078119999993</c:v>
                </c:pt>
                <c:pt idx="288104">
                  <c:v>98.63281249999996</c:v>
                </c:pt>
                <c:pt idx="288105">
                  <c:v>106.933594</c:v>
                </c:pt>
                <c:pt idx="288106">
                  <c:v>86.05957029999998</c:v>
                </c:pt>
                <c:pt idx="288107">
                  <c:v>37.2314453</c:v>
                </c:pt>
                <c:pt idx="288108">
                  <c:v>-12.5732422</c:v>
                </c:pt>
                <c:pt idx="288109">
                  <c:v>-62.5</c:v>
                </c:pt>
                <c:pt idx="288110">
                  <c:v>-97.65625</c:v>
                </c:pt>
                <c:pt idx="288111">
                  <c:v>-105.102539</c:v>
                </c:pt>
                <c:pt idx="288112">
                  <c:v>-88.37890619999993</c:v>
                </c:pt>
                <c:pt idx="288113">
                  <c:v>-48.9501953</c:v>
                </c:pt>
                <c:pt idx="288114">
                  <c:v>10.4980469</c:v>
                </c:pt>
                <c:pt idx="288115">
                  <c:v>59.3261719</c:v>
                </c:pt>
                <c:pt idx="288116">
                  <c:v>96.5576172</c:v>
                </c:pt>
                <c:pt idx="288117">
                  <c:v>109.49707</c:v>
                </c:pt>
                <c:pt idx="288118">
                  <c:v>92.2851562</c:v>
                </c:pt>
                <c:pt idx="288119">
                  <c:v>47.85156249999999</c:v>
                </c:pt>
                <c:pt idx="288120">
                  <c:v>4.882812499999997</c:v>
                </c:pt>
                <c:pt idx="288121">
                  <c:v>-51.0253906</c:v>
                </c:pt>
                <c:pt idx="288122">
                  <c:v>-92.2851562</c:v>
                </c:pt>
                <c:pt idx="288123">
                  <c:v>-103.637695</c:v>
                </c:pt>
                <c:pt idx="288124">
                  <c:v>-89.11132809999998</c:v>
                </c:pt>
                <c:pt idx="288125">
                  <c:v>-55.0537109</c:v>
                </c:pt>
                <c:pt idx="288126">
                  <c:v>0.366210938</c:v>
                </c:pt>
                <c:pt idx="288127">
                  <c:v>48.9501953</c:v>
                </c:pt>
                <c:pt idx="288128">
                  <c:v>87.6464844</c:v>
                </c:pt>
                <c:pt idx="288129">
                  <c:v>99.2431641</c:v>
                </c:pt>
                <c:pt idx="288130">
                  <c:v>90.33203119999993</c:v>
                </c:pt>
                <c:pt idx="288131">
                  <c:v>53.4667969</c:v>
                </c:pt>
                <c:pt idx="288132">
                  <c:v>8.544921879999997</c:v>
                </c:pt>
                <c:pt idx="288133">
                  <c:v>-45.6542969</c:v>
                </c:pt>
                <c:pt idx="288134">
                  <c:v>-86.7919922</c:v>
                </c:pt>
                <c:pt idx="288135">
                  <c:v>-102.783203</c:v>
                </c:pt>
                <c:pt idx="288136">
                  <c:v>-97.2900391</c:v>
                </c:pt>
                <c:pt idx="288137">
                  <c:v>-62.1337891</c:v>
                </c:pt>
                <c:pt idx="288138">
                  <c:v>-2.56347656</c:v>
                </c:pt>
                <c:pt idx="288139">
                  <c:v>50.2929688</c:v>
                </c:pt>
                <c:pt idx="288140">
                  <c:v>89.9658203</c:v>
                </c:pt>
                <c:pt idx="288141">
                  <c:v>111.450195</c:v>
                </c:pt>
                <c:pt idx="288142">
                  <c:v>102.416992</c:v>
                </c:pt>
                <c:pt idx="288143">
                  <c:v>63.4765625</c:v>
                </c:pt>
                <c:pt idx="288144">
                  <c:v>15.0146484</c:v>
                </c:pt>
                <c:pt idx="288145">
                  <c:v>-41.6259766</c:v>
                </c:pt>
                <c:pt idx="288146">
                  <c:v>-86.42578119999993</c:v>
                </c:pt>
                <c:pt idx="288147">
                  <c:v>-107.421875</c:v>
                </c:pt>
                <c:pt idx="288148">
                  <c:v>-101.5625</c:v>
                </c:pt>
                <c:pt idx="288149">
                  <c:v>-67.62695309999998</c:v>
                </c:pt>
                <c:pt idx="288150">
                  <c:v>-15.1367188</c:v>
                </c:pt>
                <c:pt idx="288151">
                  <c:v>39.7949219</c:v>
                </c:pt>
                <c:pt idx="288152">
                  <c:v>89.4775391</c:v>
                </c:pt>
                <c:pt idx="288153">
                  <c:v>109.25293</c:v>
                </c:pt>
                <c:pt idx="288154">
                  <c:v>102.783203</c:v>
                </c:pt>
                <c:pt idx="288155">
                  <c:v>72.265625</c:v>
                </c:pt>
                <c:pt idx="288156">
                  <c:v>18.0664062</c:v>
                </c:pt>
                <c:pt idx="288157">
                  <c:v>-39.6728516</c:v>
                </c:pt>
                <c:pt idx="288158">
                  <c:v>-84.4726562</c:v>
                </c:pt>
                <c:pt idx="288159">
                  <c:v>-109.375</c:v>
                </c:pt>
                <c:pt idx="288160">
                  <c:v>-103.149414</c:v>
                </c:pt>
                <c:pt idx="288161">
                  <c:v>-69.7021484</c:v>
                </c:pt>
                <c:pt idx="288162">
                  <c:v>-27.7099609</c:v>
                </c:pt>
                <c:pt idx="288163">
                  <c:v>32.9589844</c:v>
                </c:pt>
                <c:pt idx="288164">
                  <c:v>81.29882809999998</c:v>
                </c:pt>
                <c:pt idx="288165">
                  <c:v>104.980469</c:v>
                </c:pt>
                <c:pt idx="288166">
                  <c:v>106.567383</c:v>
                </c:pt>
                <c:pt idx="288167">
                  <c:v>79.4677734</c:v>
                </c:pt>
                <c:pt idx="288168">
                  <c:v>25.7568359</c:v>
                </c:pt>
                <c:pt idx="288169">
                  <c:v>-24.6582031</c:v>
                </c:pt>
                <c:pt idx="288170">
                  <c:v>-76.4160156</c:v>
                </c:pt>
                <c:pt idx="288171">
                  <c:v>-98.5107422</c:v>
                </c:pt>
                <c:pt idx="288172">
                  <c:v>-102.661133</c:v>
                </c:pt>
                <c:pt idx="288173">
                  <c:v>-70.1904297</c:v>
                </c:pt>
                <c:pt idx="288174">
                  <c:v>-32.7148438</c:v>
                </c:pt>
                <c:pt idx="288175">
                  <c:v>27.4658203</c:v>
                </c:pt>
                <c:pt idx="288176">
                  <c:v>77.0263672</c:v>
                </c:pt>
                <c:pt idx="288177">
                  <c:v>101.074219</c:v>
                </c:pt>
                <c:pt idx="288178">
                  <c:v>102.905273</c:v>
                </c:pt>
                <c:pt idx="288179">
                  <c:v>77.39257809999994</c:v>
                </c:pt>
                <c:pt idx="288180">
                  <c:v>33.5693359</c:v>
                </c:pt>
                <c:pt idx="288181">
                  <c:v>-20.0195312</c:v>
                </c:pt>
                <c:pt idx="288182">
                  <c:v>-72.50976559999998</c:v>
                </c:pt>
                <c:pt idx="288183">
                  <c:v>-103.271484</c:v>
                </c:pt>
                <c:pt idx="288184">
                  <c:v>-107.666016</c:v>
                </c:pt>
                <c:pt idx="288185">
                  <c:v>-80.2001953</c:v>
                </c:pt>
                <c:pt idx="288186">
                  <c:v>-37.3535156</c:v>
                </c:pt>
                <c:pt idx="288187">
                  <c:v>13.1835938</c:v>
                </c:pt>
                <c:pt idx="288188">
                  <c:v>67.7490234</c:v>
                </c:pt>
                <c:pt idx="288189">
                  <c:v>109.25293</c:v>
                </c:pt>
                <c:pt idx="288190">
                  <c:v>111.450195</c:v>
                </c:pt>
                <c:pt idx="288191">
                  <c:v>92.89550779999998</c:v>
                </c:pt>
                <c:pt idx="288192">
                  <c:v>37.9638672</c:v>
                </c:pt>
                <c:pt idx="288193">
                  <c:v>-23.0712891</c:v>
                </c:pt>
                <c:pt idx="288194">
                  <c:v>-67.38281249999996</c:v>
                </c:pt>
                <c:pt idx="288195">
                  <c:v>-103.271484</c:v>
                </c:pt>
                <c:pt idx="288196">
                  <c:v>-107.421875</c:v>
                </c:pt>
                <c:pt idx="288197">
                  <c:v>-86.18164059999998</c:v>
                </c:pt>
                <c:pt idx="288198">
                  <c:v>-39.1845703</c:v>
                </c:pt>
                <c:pt idx="288199">
                  <c:v>12.3291016</c:v>
                </c:pt>
                <c:pt idx="288200">
                  <c:v>61.15722659999999</c:v>
                </c:pt>
                <c:pt idx="288201">
                  <c:v>101.44043</c:v>
                </c:pt>
                <c:pt idx="288202">
                  <c:v>113.40332</c:v>
                </c:pt>
                <c:pt idx="288203">
                  <c:v>84.5947266</c:v>
                </c:pt>
                <c:pt idx="288204">
                  <c:v>42.8466797</c:v>
                </c:pt>
                <c:pt idx="288205">
                  <c:v>-7.20214844</c:v>
                </c:pt>
                <c:pt idx="288206">
                  <c:v>-60.3027344</c:v>
                </c:pt>
                <c:pt idx="288207">
                  <c:v>-98.9990234</c:v>
                </c:pt>
                <c:pt idx="288208">
                  <c:v>-103.637695</c:v>
                </c:pt>
                <c:pt idx="288209">
                  <c:v>-86.05957029999998</c:v>
                </c:pt>
                <c:pt idx="288210">
                  <c:v>-50.6591797</c:v>
                </c:pt>
                <c:pt idx="288211">
                  <c:v>3.17382812</c:v>
                </c:pt>
                <c:pt idx="288212">
                  <c:v>59.4482422</c:v>
                </c:pt>
                <c:pt idx="288213">
                  <c:v>100.585938</c:v>
                </c:pt>
                <c:pt idx="288214">
                  <c:v>103.881836</c:v>
                </c:pt>
                <c:pt idx="288215">
                  <c:v>92.0410156</c:v>
                </c:pt>
                <c:pt idx="288216">
                  <c:v>49.9267578</c:v>
                </c:pt>
                <c:pt idx="288217">
                  <c:v>0.732421875</c:v>
                </c:pt>
                <c:pt idx="288218">
                  <c:v>-48.4619141</c:v>
                </c:pt>
                <c:pt idx="288219">
                  <c:v>-90.94238279999998</c:v>
                </c:pt>
                <c:pt idx="288220">
                  <c:v>-109.863281</c:v>
                </c:pt>
                <c:pt idx="288221">
                  <c:v>-91.55273440000001</c:v>
                </c:pt>
                <c:pt idx="288222">
                  <c:v>-53.34472659999999</c:v>
                </c:pt>
                <c:pt idx="288223">
                  <c:v>-0.366210938</c:v>
                </c:pt>
                <c:pt idx="288224">
                  <c:v>52.3681641</c:v>
                </c:pt>
                <c:pt idx="288225">
                  <c:v>91.6748047</c:v>
                </c:pt>
                <c:pt idx="288226">
                  <c:v>99.85351559999998</c:v>
                </c:pt>
                <c:pt idx="288227">
                  <c:v>95.4589844</c:v>
                </c:pt>
                <c:pt idx="288228">
                  <c:v>60.3027344</c:v>
                </c:pt>
                <c:pt idx="288229">
                  <c:v>7.812499999999997</c:v>
                </c:pt>
                <c:pt idx="288230">
                  <c:v>-48.828125</c:v>
                </c:pt>
                <c:pt idx="288231">
                  <c:v>-85.6933594</c:v>
                </c:pt>
                <c:pt idx="288232">
                  <c:v>-106.201172</c:v>
                </c:pt>
                <c:pt idx="288233">
                  <c:v>-97.2900391</c:v>
                </c:pt>
                <c:pt idx="288234">
                  <c:v>-66.1621094</c:v>
                </c:pt>
                <c:pt idx="288235">
                  <c:v>-10.1318359</c:v>
                </c:pt>
                <c:pt idx="288236">
                  <c:v>42.8466797</c:v>
                </c:pt>
                <c:pt idx="288237">
                  <c:v>87.2802734</c:v>
                </c:pt>
                <c:pt idx="288238">
                  <c:v>99.7314453</c:v>
                </c:pt>
                <c:pt idx="288239">
                  <c:v>99.2431641</c:v>
                </c:pt>
                <c:pt idx="288240">
                  <c:v>60.7910156</c:v>
                </c:pt>
                <c:pt idx="288241">
                  <c:v>10.2539062</c:v>
                </c:pt>
                <c:pt idx="288242">
                  <c:v>-40.8935547</c:v>
                </c:pt>
                <c:pt idx="288243">
                  <c:v>-84.8388672</c:v>
                </c:pt>
                <c:pt idx="288244">
                  <c:v>-108.520508</c:v>
                </c:pt>
                <c:pt idx="288245">
                  <c:v>-99.4873047</c:v>
                </c:pt>
                <c:pt idx="288246">
                  <c:v>-71.2890625</c:v>
                </c:pt>
                <c:pt idx="288247">
                  <c:v>-17.8222656</c:v>
                </c:pt>
                <c:pt idx="288248">
                  <c:v>42.7246094</c:v>
                </c:pt>
                <c:pt idx="288249">
                  <c:v>88.8671875</c:v>
                </c:pt>
                <c:pt idx="288250">
                  <c:v>102.172852</c:v>
                </c:pt>
                <c:pt idx="288251">
                  <c:v>101.196289</c:v>
                </c:pt>
                <c:pt idx="288252">
                  <c:v>70.55664059999998</c:v>
                </c:pt>
                <c:pt idx="288253">
                  <c:v>20.1416016</c:v>
                </c:pt>
                <c:pt idx="288254">
                  <c:v>-34.6679688</c:v>
                </c:pt>
                <c:pt idx="288255">
                  <c:v>-78.7353516</c:v>
                </c:pt>
                <c:pt idx="288256">
                  <c:v>-106.567383</c:v>
                </c:pt>
                <c:pt idx="288257">
                  <c:v>-105.712891</c:v>
                </c:pt>
                <c:pt idx="288258">
                  <c:v>-74.7070312</c:v>
                </c:pt>
                <c:pt idx="288259">
                  <c:v>-23.8037109</c:v>
                </c:pt>
                <c:pt idx="288260">
                  <c:v>27.9541016</c:v>
                </c:pt>
                <c:pt idx="288261">
                  <c:v>82.6416016</c:v>
                </c:pt>
                <c:pt idx="288262">
                  <c:v>104.980469</c:v>
                </c:pt>
                <c:pt idx="288263">
                  <c:v>99.85351559999998</c:v>
                </c:pt>
                <c:pt idx="288264">
                  <c:v>81.0546875</c:v>
                </c:pt>
                <c:pt idx="288265">
                  <c:v>22.2167969</c:v>
                </c:pt>
                <c:pt idx="288266">
                  <c:v>-29.4189453</c:v>
                </c:pt>
                <c:pt idx="288267">
                  <c:v>-73.9746094</c:v>
                </c:pt>
                <c:pt idx="288268">
                  <c:v>-99.3652344</c:v>
                </c:pt>
                <c:pt idx="288269">
                  <c:v>-98.1445312</c:v>
                </c:pt>
                <c:pt idx="288270">
                  <c:v>-76.4160156</c:v>
                </c:pt>
                <c:pt idx="288271">
                  <c:v>-25.6347656</c:v>
                </c:pt>
                <c:pt idx="288272">
                  <c:v>21.7285156</c:v>
                </c:pt>
                <c:pt idx="288273">
                  <c:v>70.67871089999993</c:v>
                </c:pt>
                <c:pt idx="288274">
                  <c:v>100.585938</c:v>
                </c:pt>
                <c:pt idx="288275">
                  <c:v>97.4121094</c:v>
                </c:pt>
                <c:pt idx="288276">
                  <c:v>78.8574219</c:v>
                </c:pt>
                <c:pt idx="288277">
                  <c:v>32.5927734</c:v>
                </c:pt>
                <c:pt idx="288278">
                  <c:v>-23.1933594</c:v>
                </c:pt>
                <c:pt idx="288279">
                  <c:v>-76.4160156</c:v>
                </c:pt>
                <c:pt idx="288280">
                  <c:v>-100.097656</c:v>
                </c:pt>
                <c:pt idx="288281">
                  <c:v>-109.25293</c:v>
                </c:pt>
                <c:pt idx="288282">
                  <c:v>-83.4960938</c:v>
                </c:pt>
                <c:pt idx="288283">
                  <c:v>-30.1513672</c:v>
                </c:pt>
                <c:pt idx="288284">
                  <c:v>17.578125</c:v>
                </c:pt>
                <c:pt idx="288285">
                  <c:v>70.67871089999993</c:v>
                </c:pt>
                <c:pt idx="288286">
                  <c:v>105.834961</c:v>
                </c:pt>
                <c:pt idx="288287">
                  <c:v>112.182617</c:v>
                </c:pt>
                <c:pt idx="288288">
                  <c:v>84.8388672</c:v>
                </c:pt>
                <c:pt idx="288289">
                  <c:v>39.5507812</c:v>
                </c:pt>
                <c:pt idx="288290">
                  <c:v>-8.05664062</c:v>
                </c:pt>
                <c:pt idx="288291">
                  <c:v>-55.9082031</c:v>
                </c:pt>
                <c:pt idx="288292">
                  <c:v>-100.463867</c:v>
                </c:pt>
                <c:pt idx="288293">
                  <c:v>-110.229492</c:v>
                </c:pt>
                <c:pt idx="288294">
                  <c:v>-87.03613279999998</c:v>
                </c:pt>
                <c:pt idx="288295">
                  <c:v>-45.6542969</c:v>
                </c:pt>
                <c:pt idx="288296">
                  <c:v>6.95800781</c:v>
                </c:pt>
                <c:pt idx="288297">
                  <c:v>57.61718749999999</c:v>
                </c:pt>
                <c:pt idx="288298">
                  <c:v>94.97070309999998</c:v>
                </c:pt>
                <c:pt idx="288299">
                  <c:v>106.201172</c:v>
                </c:pt>
                <c:pt idx="288300">
                  <c:v>88.13476559999998</c:v>
                </c:pt>
                <c:pt idx="288301">
                  <c:v>43.7011719</c:v>
                </c:pt>
                <c:pt idx="288302">
                  <c:v>-15.5029297</c:v>
                </c:pt>
                <c:pt idx="288303">
                  <c:v>-67.0166016</c:v>
                </c:pt>
                <c:pt idx="288304">
                  <c:v>-93.5058594</c:v>
                </c:pt>
                <c:pt idx="288305">
                  <c:v>-112.915039</c:v>
                </c:pt>
                <c:pt idx="288306">
                  <c:v>-95.2148438</c:v>
                </c:pt>
                <c:pt idx="288307">
                  <c:v>-46.1425781</c:v>
                </c:pt>
                <c:pt idx="288308">
                  <c:v>2.56347656</c:v>
                </c:pt>
                <c:pt idx="288309">
                  <c:v>59.4482422</c:v>
                </c:pt>
                <c:pt idx="288310">
                  <c:v>94.4824219</c:v>
                </c:pt>
                <c:pt idx="288311">
                  <c:v>104.370117</c:v>
                </c:pt>
                <c:pt idx="288312">
                  <c:v>95.9472656</c:v>
                </c:pt>
                <c:pt idx="288313">
                  <c:v>55.4199219</c:v>
                </c:pt>
                <c:pt idx="288314">
                  <c:v>-2.44140625</c:v>
                </c:pt>
                <c:pt idx="288315">
                  <c:v>-45.5322266</c:v>
                </c:pt>
                <c:pt idx="288316">
                  <c:v>-90.33203119999993</c:v>
                </c:pt>
                <c:pt idx="288317">
                  <c:v>-106.201172</c:v>
                </c:pt>
                <c:pt idx="288318">
                  <c:v>-95.703125</c:v>
                </c:pt>
                <c:pt idx="288319">
                  <c:v>-58.2275391</c:v>
                </c:pt>
                <c:pt idx="288320">
                  <c:v>-4.76074219</c:v>
                </c:pt>
                <c:pt idx="288321">
                  <c:v>49.80468749999996</c:v>
                </c:pt>
                <c:pt idx="288322">
                  <c:v>82.03125</c:v>
                </c:pt>
                <c:pt idx="288323">
                  <c:v>99.2431641</c:v>
                </c:pt>
                <c:pt idx="288324">
                  <c:v>96.67968749999996</c:v>
                </c:pt>
                <c:pt idx="288325">
                  <c:v>57.9833984</c:v>
                </c:pt>
                <c:pt idx="288326">
                  <c:v>5.73730469</c:v>
                </c:pt>
                <c:pt idx="288327">
                  <c:v>-44.55566409999999</c:v>
                </c:pt>
                <c:pt idx="288328">
                  <c:v>-84.5947266</c:v>
                </c:pt>
                <c:pt idx="288329">
                  <c:v>-106.323242</c:v>
                </c:pt>
                <c:pt idx="288330">
                  <c:v>-96.1914062</c:v>
                </c:pt>
                <c:pt idx="288331">
                  <c:v>-55.7861328</c:v>
                </c:pt>
                <c:pt idx="288332">
                  <c:v>-10.9863281</c:v>
                </c:pt>
                <c:pt idx="288333">
                  <c:v>49.4384766</c:v>
                </c:pt>
                <c:pt idx="288334">
                  <c:v>87.4023438</c:v>
                </c:pt>
                <c:pt idx="288335">
                  <c:v>106.689453</c:v>
                </c:pt>
                <c:pt idx="288336">
                  <c:v>98.63281249999996</c:v>
                </c:pt>
                <c:pt idx="288337">
                  <c:v>61.8896484</c:v>
                </c:pt>
                <c:pt idx="288338">
                  <c:v>14.0380859</c:v>
                </c:pt>
                <c:pt idx="288339">
                  <c:v>-37.9638672</c:v>
                </c:pt>
                <c:pt idx="288340">
                  <c:v>-89.4775391</c:v>
                </c:pt>
                <c:pt idx="288341">
                  <c:v>-110.717773</c:v>
                </c:pt>
                <c:pt idx="288342">
                  <c:v>-100.952148</c:v>
                </c:pt>
                <c:pt idx="288343">
                  <c:v>-65.7958984</c:v>
                </c:pt>
                <c:pt idx="288344">
                  <c:v>-18.6767578</c:v>
                </c:pt>
                <c:pt idx="288345">
                  <c:v>37.3535156</c:v>
                </c:pt>
                <c:pt idx="288346">
                  <c:v>81.17675779999993</c:v>
                </c:pt>
                <c:pt idx="288347">
                  <c:v>103.393555</c:v>
                </c:pt>
                <c:pt idx="288348">
                  <c:v>99.9755859</c:v>
                </c:pt>
                <c:pt idx="288349">
                  <c:v>69.33593749999996</c:v>
                </c:pt>
                <c:pt idx="288350">
                  <c:v>19.6533203</c:v>
                </c:pt>
                <c:pt idx="288351">
                  <c:v>-26.4892578</c:v>
                </c:pt>
                <c:pt idx="288352">
                  <c:v>-82.5195312</c:v>
                </c:pt>
                <c:pt idx="288353">
                  <c:v>-112.792969</c:v>
                </c:pt>
                <c:pt idx="288354">
                  <c:v>-105.34668</c:v>
                </c:pt>
                <c:pt idx="288355">
                  <c:v>-75.8056641</c:v>
                </c:pt>
                <c:pt idx="288356">
                  <c:v>-20.9960938</c:v>
                </c:pt>
                <c:pt idx="288357">
                  <c:v>36.8652344</c:v>
                </c:pt>
                <c:pt idx="288358">
                  <c:v>77.27050779999998</c:v>
                </c:pt>
                <c:pt idx="288359">
                  <c:v>99.4873047</c:v>
                </c:pt>
                <c:pt idx="288360">
                  <c:v>105.712891</c:v>
                </c:pt>
                <c:pt idx="288361">
                  <c:v>78.0029297</c:v>
                </c:pt>
                <c:pt idx="288362">
                  <c:v>33.44726559999999</c:v>
                </c:pt>
                <c:pt idx="288363">
                  <c:v>-25.6347656</c:v>
                </c:pt>
                <c:pt idx="288364">
                  <c:v>-83.7402344</c:v>
                </c:pt>
                <c:pt idx="288365">
                  <c:v>-103.271484</c:v>
                </c:pt>
                <c:pt idx="288366">
                  <c:v>-102.416992</c:v>
                </c:pt>
                <c:pt idx="288367">
                  <c:v>-77.0263672</c:v>
                </c:pt>
                <c:pt idx="288368">
                  <c:v>-32.5927734</c:v>
                </c:pt>
                <c:pt idx="288369">
                  <c:v>24.4140625</c:v>
                </c:pt>
                <c:pt idx="288370">
                  <c:v>70.55664059999998</c:v>
                </c:pt>
                <c:pt idx="288371">
                  <c:v>101.68457</c:v>
                </c:pt>
                <c:pt idx="288372">
                  <c:v>107.910156</c:v>
                </c:pt>
                <c:pt idx="288373">
                  <c:v>81.0546875</c:v>
                </c:pt>
                <c:pt idx="288374">
                  <c:v>41.3818359</c:v>
                </c:pt>
                <c:pt idx="288375">
                  <c:v>-11.1083984</c:v>
                </c:pt>
                <c:pt idx="288376">
                  <c:v>-77.0263672</c:v>
                </c:pt>
                <c:pt idx="288377">
                  <c:v>-103.027344</c:v>
                </c:pt>
                <c:pt idx="288378">
                  <c:v>-106.079102</c:v>
                </c:pt>
                <c:pt idx="288379">
                  <c:v>-86.5478516</c:v>
                </c:pt>
                <c:pt idx="288380">
                  <c:v>-51.0253906</c:v>
                </c:pt>
                <c:pt idx="288381">
                  <c:v>15.9912109</c:v>
                </c:pt>
                <c:pt idx="288382">
                  <c:v>69.2138672</c:v>
                </c:pt>
                <c:pt idx="288383">
                  <c:v>102.905273</c:v>
                </c:pt>
                <c:pt idx="288384">
                  <c:v>104.370117</c:v>
                </c:pt>
                <c:pt idx="288385">
                  <c:v>80.5664062</c:v>
                </c:pt>
                <c:pt idx="288386">
                  <c:v>48.5839844</c:v>
                </c:pt>
                <c:pt idx="288387">
                  <c:v>-9.88769531</c:v>
                </c:pt>
                <c:pt idx="288388">
                  <c:v>-61.7675781</c:v>
                </c:pt>
                <c:pt idx="288389">
                  <c:v>-102.172852</c:v>
                </c:pt>
                <c:pt idx="288390">
                  <c:v>-113.647461</c:v>
                </c:pt>
                <c:pt idx="288391">
                  <c:v>-89.11132809999998</c:v>
                </c:pt>
                <c:pt idx="288392">
                  <c:v>-46.5087891</c:v>
                </c:pt>
                <c:pt idx="288393">
                  <c:v>4.63867188</c:v>
                </c:pt>
                <c:pt idx="288394">
                  <c:v>53.7109375</c:v>
                </c:pt>
                <c:pt idx="288395">
                  <c:v>95.82519529999998</c:v>
                </c:pt>
                <c:pt idx="288396">
                  <c:v>108.032227</c:v>
                </c:pt>
                <c:pt idx="288397">
                  <c:v>94.2382812</c:v>
                </c:pt>
                <c:pt idx="288398">
                  <c:v>47.85156249999999</c:v>
                </c:pt>
                <c:pt idx="288399">
                  <c:v>-10.4980469</c:v>
                </c:pt>
                <c:pt idx="288400">
                  <c:v>-69.2138672</c:v>
                </c:pt>
                <c:pt idx="288401">
                  <c:v>-95.4589844</c:v>
                </c:pt>
                <c:pt idx="288402">
                  <c:v>-105.34668</c:v>
                </c:pt>
                <c:pt idx="288403">
                  <c:v>-92.89550779999998</c:v>
                </c:pt>
                <c:pt idx="288404">
                  <c:v>-54.8095703</c:v>
                </c:pt>
                <c:pt idx="288405">
                  <c:v>-1.22070312</c:v>
                </c:pt>
                <c:pt idx="288406">
                  <c:v>51.2695312</c:v>
                </c:pt>
                <c:pt idx="288407">
                  <c:v>94.2382812</c:v>
                </c:pt>
                <c:pt idx="288408">
                  <c:v>107.055664</c:v>
                </c:pt>
                <c:pt idx="288409">
                  <c:v>94.6044922</c:v>
                </c:pt>
                <c:pt idx="288410">
                  <c:v>60.6689453</c:v>
                </c:pt>
                <c:pt idx="288411">
                  <c:v>2.68554688</c:v>
                </c:pt>
                <c:pt idx="288412">
                  <c:v>-53.34472659999999</c:v>
                </c:pt>
                <c:pt idx="288413">
                  <c:v>-90.2099609</c:v>
                </c:pt>
                <c:pt idx="288414">
                  <c:v>-103.271484</c:v>
                </c:pt>
                <c:pt idx="288415">
                  <c:v>-98.5107422</c:v>
                </c:pt>
                <c:pt idx="288416">
                  <c:v>-61.8896484</c:v>
                </c:pt>
                <c:pt idx="288417">
                  <c:v>-4.15039062</c:v>
                </c:pt>
                <c:pt idx="288418">
                  <c:v>54.0771484</c:v>
                </c:pt>
                <c:pt idx="288419">
                  <c:v>94.97070309999998</c:v>
                </c:pt>
                <c:pt idx="288420">
                  <c:v>105.46875</c:v>
                </c:pt>
                <c:pt idx="288421">
                  <c:v>99.3652344</c:v>
                </c:pt>
                <c:pt idx="288422">
                  <c:v>64.8193359</c:v>
                </c:pt>
                <c:pt idx="288423">
                  <c:v>9.64355469</c:v>
                </c:pt>
                <c:pt idx="288424">
                  <c:v>-48.2177734</c:v>
                </c:pt>
                <c:pt idx="288425">
                  <c:v>-83.7402344</c:v>
                </c:pt>
                <c:pt idx="288426">
                  <c:v>-104.858398</c:v>
                </c:pt>
                <c:pt idx="288427">
                  <c:v>-98.2666016</c:v>
                </c:pt>
                <c:pt idx="288428">
                  <c:v>-62.1337891</c:v>
                </c:pt>
                <c:pt idx="288429">
                  <c:v>-6.71386719</c:v>
                </c:pt>
                <c:pt idx="288430">
                  <c:v>44.0673828</c:v>
                </c:pt>
                <c:pt idx="288431">
                  <c:v>86.5478516</c:v>
                </c:pt>
                <c:pt idx="288432">
                  <c:v>108.642578</c:v>
                </c:pt>
                <c:pt idx="288433">
                  <c:v>99.7314453</c:v>
                </c:pt>
                <c:pt idx="288434">
                  <c:v>61.0351562</c:v>
                </c:pt>
                <c:pt idx="288435">
                  <c:v>13.5498047</c:v>
                </c:pt>
                <c:pt idx="288436">
                  <c:v>-43.4570312</c:v>
                </c:pt>
                <c:pt idx="288437">
                  <c:v>-78.7353516</c:v>
                </c:pt>
                <c:pt idx="288438">
                  <c:v>-104.370117</c:v>
                </c:pt>
                <c:pt idx="288439">
                  <c:v>-99.7314453</c:v>
                </c:pt>
                <c:pt idx="288440">
                  <c:v>-71.8994141</c:v>
                </c:pt>
                <c:pt idx="288441">
                  <c:v>-17.9443359</c:v>
                </c:pt>
                <c:pt idx="288442">
                  <c:v>36.2548828</c:v>
                </c:pt>
                <c:pt idx="288443">
                  <c:v>81.66503909999996</c:v>
                </c:pt>
                <c:pt idx="288444">
                  <c:v>108.032227</c:v>
                </c:pt>
                <c:pt idx="288445">
                  <c:v>109.619141</c:v>
                </c:pt>
                <c:pt idx="288446">
                  <c:v>73.1201172</c:v>
                </c:pt>
                <c:pt idx="288447">
                  <c:v>18.3105469</c:v>
                </c:pt>
                <c:pt idx="288448">
                  <c:v>-32.9589844</c:v>
                </c:pt>
                <c:pt idx="288449">
                  <c:v>-80.8105469</c:v>
                </c:pt>
                <c:pt idx="288450">
                  <c:v>-101.68457</c:v>
                </c:pt>
                <c:pt idx="288451">
                  <c:v>-97.77832029999998</c:v>
                </c:pt>
                <c:pt idx="288452">
                  <c:v>-71.5332031</c:v>
                </c:pt>
                <c:pt idx="288453">
                  <c:v>-25.0244141</c:v>
                </c:pt>
                <c:pt idx="288454">
                  <c:v>26.6113281</c:v>
                </c:pt>
                <c:pt idx="288455">
                  <c:v>70.80078119999993</c:v>
                </c:pt>
                <c:pt idx="288456">
                  <c:v>103.027344</c:v>
                </c:pt>
                <c:pt idx="288457">
                  <c:v>109.008789</c:v>
                </c:pt>
                <c:pt idx="288458">
                  <c:v>81.5429688</c:v>
                </c:pt>
                <c:pt idx="288459">
                  <c:v>24.2919922</c:v>
                </c:pt>
                <c:pt idx="288460">
                  <c:v>-26.8554688</c:v>
                </c:pt>
                <c:pt idx="288461">
                  <c:v>-80.5664062</c:v>
                </c:pt>
                <c:pt idx="288462">
                  <c:v>-105.34668</c:v>
                </c:pt>
                <c:pt idx="288463">
                  <c:v>-102.294922</c:v>
                </c:pt>
                <c:pt idx="288464">
                  <c:v>-80.2001953</c:v>
                </c:pt>
                <c:pt idx="288465">
                  <c:v>-36.7431641</c:v>
                </c:pt>
                <c:pt idx="288466">
                  <c:v>22.4609375</c:v>
                </c:pt>
                <c:pt idx="288467">
                  <c:v>71.0449219</c:v>
                </c:pt>
                <c:pt idx="288468">
                  <c:v>101.44043</c:v>
                </c:pt>
                <c:pt idx="288469">
                  <c:v>105.224609</c:v>
                </c:pt>
                <c:pt idx="288470">
                  <c:v>83.8623047</c:v>
                </c:pt>
                <c:pt idx="288471">
                  <c:v>33.44726559999999</c:v>
                </c:pt>
                <c:pt idx="288472">
                  <c:v>-20.2636719</c:v>
                </c:pt>
                <c:pt idx="288473">
                  <c:v>-66.52832029999998</c:v>
                </c:pt>
                <c:pt idx="288474">
                  <c:v>-99.3652344</c:v>
                </c:pt>
                <c:pt idx="288475">
                  <c:v>-101.806641</c:v>
                </c:pt>
                <c:pt idx="288476">
                  <c:v>-83.2519531</c:v>
                </c:pt>
                <c:pt idx="288477">
                  <c:v>-40.0390625</c:v>
                </c:pt>
                <c:pt idx="288478">
                  <c:v>23.3154297</c:v>
                </c:pt>
                <c:pt idx="288479">
                  <c:v>72.1435547</c:v>
                </c:pt>
                <c:pt idx="288480">
                  <c:v>100.219727</c:v>
                </c:pt>
                <c:pt idx="288481">
                  <c:v>105.59082</c:v>
                </c:pt>
                <c:pt idx="288482">
                  <c:v>91.55273440000001</c:v>
                </c:pt>
                <c:pt idx="288483">
                  <c:v>47.7294922</c:v>
                </c:pt>
                <c:pt idx="288484">
                  <c:v>-7.69042969</c:v>
                </c:pt>
                <c:pt idx="288485">
                  <c:v>-62.8662109</c:v>
                </c:pt>
                <c:pt idx="288486">
                  <c:v>-98.5107422</c:v>
                </c:pt>
                <c:pt idx="288487">
                  <c:v>-111.572266</c:v>
                </c:pt>
                <c:pt idx="288488">
                  <c:v>-86.6699219</c:v>
                </c:pt>
                <c:pt idx="288489">
                  <c:v>-42.6025391</c:v>
                </c:pt>
                <c:pt idx="288490">
                  <c:v>8.178710939999998</c:v>
                </c:pt>
                <c:pt idx="288491">
                  <c:v>58.4716797</c:v>
                </c:pt>
                <c:pt idx="288492">
                  <c:v>95.4589844</c:v>
                </c:pt>
                <c:pt idx="288493">
                  <c:v>107.910156</c:v>
                </c:pt>
                <c:pt idx="288494">
                  <c:v>89.2333984</c:v>
                </c:pt>
                <c:pt idx="288495">
                  <c:v>52.0019531</c:v>
                </c:pt>
                <c:pt idx="288496">
                  <c:v>-4.27246094</c:v>
                </c:pt>
                <c:pt idx="288497">
                  <c:v>-58.4716797</c:v>
                </c:pt>
                <c:pt idx="288498">
                  <c:v>-97.4121094</c:v>
                </c:pt>
                <c:pt idx="288499">
                  <c:v>-109.130859</c:v>
                </c:pt>
                <c:pt idx="288500">
                  <c:v>-90.08789059999998</c:v>
                </c:pt>
                <c:pt idx="288501">
                  <c:v>-54.93164059999999</c:v>
                </c:pt>
                <c:pt idx="288502">
                  <c:v>-1.58691406</c:v>
                </c:pt>
                <c:pt idx="288503">
                  <c:v>52.734375</c:v>
                </c:pt>
                <c:pt idx="288504">
                  <c:v>92.4072266</c:v>
                </c:pt>
                <c:pt idx="288505">
                  <c:v>108.276367</c:v>
                </c:pt>
                <c:pt idx="288506">
                  <c:v>86.9140625</c:v>
                </c:pt>
                <c:pt idx="288507">
                  <c:v>55.7861328</c:v>
                </c:pt>
                <c:pt idx="288508">
                  <c:v>3.29589844</c:v>
                </c:pt>
                <c:pt idx="288509">
                  <c:v>-49.9267578</c:v>
                </c:pt>
                <c:pt idx="288510">
                  <c:v>-87.03613279999998</c:v>
                </c:pt>
                <c:pt idx="288511">
                  <c:v>-101.196289</c:v>
                </c:pt>
                <c:pt idx="288512">
                  <c:v>-91.9189453</c:v>
                </c:pt>
                <c:pt idx="288513">
                  <c:v>-63.1103516</c:v>
                </c:pt>
                <c:pt idx="288514">
                  <c:v>1.953125</c:v>
                </c:pt>
                <c:pt idx="288515">
                  <c:v>48.2177734</c:v>
                </c:pt>
                <c:pt idx="288516">
                  <c:v>90.6982422</c:v>
                </c:pt>
                <c:pt idx="288517">
                  <c:v>106.079102</c:v>
                </c:pt>
                <c:pt idx="288518">
                  <c:v>93.2617188</c:v>
                </c:pt>
                <c:pt idx="288519">
                  <c:v>55.0537109</c:v>
                </c:pt>
                <c:pt idx="288520">
                  <c:v>7.08007812</c:v>
                </c:pt>
                <c:pt idx="288521">
                  <c:v>-53.5888672</c:v>
                </c:pt>
                <c:pt idx="288522">
                  <c:v>-94.4824219</c:v>
                </c:pt>
                <c:pt idx="288523">
                  <c:v>-112.548828</c:v>
                </c:pt>
                <c:pt idx="288524">
                  <c:v>-96.80175779999998</c:v>
                </c:pt>
                <c:pt idx="288525">
                  <c:v>-54.6875</c:v>
                </c:pt>
                <c:pt idx="288526">
                  <c:v>-9.64355469</c:v>
                </c:pt>
                <c:pt idx="288527">
                  <c:v>42.4804688</c:v>
                </c:pt>
                <c:pt idx="288528">
                  <c:v>87.15820309999998</c:v>
                </c:pt>
                <c:pt idx="288529">
                  <c:v>106.201172</c:v>
                </c:pt>
                <c:pt idx="288530">
                  <c:v>97.1679688</c:v>
                </c:pt>
                <c:pt idx="288531">
                  <c:v>67.38281249999996</c:v>
                </c:pt>
                <c:pt idx="288532">
                  <c:v>16.4794922</c:v>
                </c:pt>
                <c:pt idx="288533">
                  <c:v>-40.8935547</c:v>
                </c:pt>
                <c:pt idx="288534">
                  <c:v>-74.46289059999998</c:v>
                </c:pt>
                <c:pt idx="288535">
                  <c:v>-100.952148</c:v>
                </c:pt>
                <c:pt idx="288536">
                  <c:v>-103.393555</c:v>
                </c:pt>
                <c:pt idx="288537">
                  <c:v>-66.1621094</c:v>
                </c:pt>
                <c:pt idx="288538">
                  <c:v>-13.5498047</c:v>
                </c:pt>
                <c:pt idx="288539">
                  <c:v>31.7382812</c:v>
                </c:pt>
                <c:pt idx="288540">
                  <c:v>79.7119141</c:v>
                </c:pt>
                <c:pt idx="288541">
                  <c:v>102.661133</c:v>
                </c:pt>
                <c:pt idx="288542">
                  <c:v>104.125977</c:v>
                </c:pt>
                <c:pt idx="288543">
                  <c:v>69.33593749999996</c:v>
                </c:pt>
                <c:pt idx="288544">
                  <c:v>25.390625</c:v>
                </c:pt>
                <c:pt idx="288545">
                  <c:v>-28.6865234</c:v>
                </c:pt>
                <c:pt idx="288546">
                  <c:v>-73.48632809999998</c:v>
                </c:pt>
                <c:pt idx="288547">
                  <c:v>-108.154297</c:v>
                </c:pt>
                <c:pt idx="288548">
                  <c:v>-102.661133</c:v>
                </c:pt>
                <c:pt idx="288549">
                  <c:v>-70.67871089999993</c:v>
                </c:pt>
                <c:pt idx="288550">
                  <c:v>-26.4892578</c:v>
                </c:pt>
                <c:pt idx="288551">
                  <c:v>25.6347656</c:v>
                </c:pt>
                <c:pt idx="288552">
                  <c:v>76.6601562</c:v>
                </c:pt>
                <c:pt idx="288553">
                  <c:v>102.661133</c:v>
                </c:pt>
                <c:pt idx="288554">
                  <c:v>102.661133</c:v>
                </c:pt>
                <c:pt idx="288555">
                  <c:v>71.4111328</c:v>
                </c:pt>
                <c:pt idx="288556">
                  <c:v>22.7050781</c:v>
                </c:pt>
                <c:pt idx="288557">
                  <c:v>-29.4189453</c:v>
                </c:pt>
                <c:pt idx="288558">
                  <c:v>-74.8291016</c:v>
                </c:pt>
                <c:pt idx="288559">
                  <c:v>-103.515625</c:v>
                </c:pt>
                <c:pt idx="288560">
                  <c:v>-105.834961</c:v>
                </c:pt>
                <c:pt idx="288561">
                  <c:v>-81.0546875</c:v>
                </c:pt>
                <c:pt idx="288562">
                  <c:v>-32.1044922</c:v>
                </c:pt>
                <c:pt idx="288563">
                  <c:v>20.0195312</c:v>
                </c:pt>
                <c:pt idx="288564">
                  <c:v>72.7539062</c:v>
                </c:pt>
                <c:pt idx="288565">
                  <c:v>103.881836</c:v>
                </c:pt>
                <c:pt idx="288566">
                  <c:v>101.196289</c:v>
                </c:pt>
                <c:pt idx="288567">
                  <c:v>86.6699219</c:v>
                </c:pt>
                <c:pt idx="288568">
                  <c:v>33.5693359</c:v>
                </c:pt>
                <c:pt idx="288569">
                  <c:v>-22.2167969</c:v>
                </c:pt>
                <c:pt idx="288570">
                  <c:v>-68.60351559999998</c:v>
                </c:pt>
                <c:pt idx="288571">
                  <c:v>-96.92382809999998</c:v>
                </c:pt>
                <c:pt idx="288572">
                  <c:v>-107.177734</c:v>
                </c:pt>
                <c:pt idx="288573">
                  <c:v>-85.08300779999998</c:v>
                </c:pt>
                <c:pt idx="288574">
                  <c:v>-45.4101562</c:v>
                </c:pt>
                <c:pt idx="288575">
                  <c:v>16.6015625</c:v>
                </c:pt>
                <c:pt idx="288576">
                  <c:v>69.45800779999998</c:v>
                </c:pt>
                <c:pt idx="288577">
                  <c:v>104.248047</c:v>
                </c:pt>
                <c:pt idx="288578">
                  <c:v>106.689453</c:v>
                </c:pt>
                <c:pt idx="288579">
                  <c:v>90.33203119999993</c:v>
                </c:pt>
                <c:pt idx="288580">
                  <c:v>41.015625</c:v>
                </c:pt>
                <c:pt idx="288581">
                  <c:v>-15.5029297</c:v>
                </c:pt>
                <c:pt idx="288582">
                  <c:v>-62.2558594</c:v>
                </c:pt>
                <c:pt idx="288583">
                  <c:v>-101.928711</c:v>
                </c:pt>
                <c:pt idx="288584">
                  <c:v>-109.619141</c:v>
                </c:pt>
                <c:pt idx="288585">
                  <c:v>-89.2333984</c:v>
                </c:pt>
                <c:pt idx="288586">
                  <c:v>-46.6308594</c:v>
                </c:pt>
                <c:pt idx="288587">
                  <c:v>4.76074219</c:v>
                </c:pt>
                <c:pt idx="288588">
                  <c:v>58.1054688</c:v>
                </c:pt>
                <c:pt idx="288589">
                  <c:v>96.4355469</c:v>
                </c:pt>
                <c:pt idx="288590">
                  <c:v>109.008789</c:v>
                </c:pt>
                <c:pt idx="288591">
                  <c:v>87.890625</c:v>
                </c:pt>
                <c:pt idx="288592">
                  <c:v>50.6591797</c:v>
                </c:pt>
                <c:pt idx="288593">
                  <c:v>1.70898438</c:v>
                </c:pt>
                <c:pt idx="288594">
                  <c:v>-48.7060547</c:v>
                </c:pt>
                <c:pt idx="288595">
                  <c:v>-88.5009766</c:v>
                </c:pt>
                <c:pt idx="288596">
                  <c:v>-110.351562</c:v>
                </c:pt>
                <c:pt idx="288597">
                  <c:v>-93.01757809999998</c:v>
                </c:pt>
                <c:pt idx="288598">
                  <c:v>-59.81445309999999</c:v>
                </c:pt>
                <c:pt idx="288599">
                  <c:v>-3.78417969</c:v>
                </c:pt>
                <c:pt idx="288600">
                  <c:v>52.734375</c:v>
                </c:pt>
                <c:pt idx="288601">
                  <c:v>84.9609375</c:v>
                </c:pt>
                <c:pt idx="288602">
                  <c:v>103.393555</c:v>
                </c:pt>
                <c:pt idx="288603">
                  <c:v>100.708008</c:v>
                </c:pt>
                <c:pt idx="288604">
                  <c:v>62.9882812</c:v>
                </c:pt>
                <c:pt idx="288605">
                  <c:v>7.69042969</c:v>
                </c:pt>
                <c:pt idx="288606">
                  <c:v>-39.7949219</c:v>
                </c:pt>
                <c:pt idx="288607">
                  <c:v>-82.3974609</c:v>
                </c:pt>
                <c:pt idx="288608">
                  <c:v>-101.5625</c:v>
                </c:pt>
                <c:pt idx="288609">
                  <c:v>-93.6279297</c:v>
                </c:pt>
                <c:pt idx="288610">
                  <c:v>-63.3544922</c:v>
                </c:pt>
                <c:pt idx="288611">
                  <c:v>-4.15039062</c:v>
                </c:pt>
                <c:pt idx="288612">
                  <c:v>54.8095703</c:v>
                </c:pt>
                <c:pt idx="288613">
                  <c:v>92.77343749999996</c:v>
                </c:pt>
                <c:pt idx="288614">
                  <c:v>102.294922</c:v>
                </c:pt>
                <c:pt idx="288615">
                  <c:v>98.87695309999998</c:v>
                </c:pt>
                <c:pt idx="288616">
                  <c:v>65.67382809999994</c:v>
                </c:pt>
                <c:pt idx="288617">
                  <c:v>10.7421875</c:v>
                </c:pt>
                <c:pt idx="288618">
                  <c:v>-38.2080078</c:v>
                </c:pt>
                <c:pt idx="288619">
                  <c:v>-79.34570309999998</c:v>
                </c:pt>
                <c:pt idx="288620">
                  <c:v>-99.9755859</c:v>
                </c:pt>
                <c:pt idx="288621">
                  <c:v>-98.5107422</c:v>
                </c:pt>
                <c:pt idx="288622">
                  <c:v>-62.1337891</c:v>
                </c:pt>
                <c:pt idx="288623">
                  <c:v>-21.1181641</c:v>
                </c:pt>
                <c:pt idx="288624">
                  <c:v>34.9121094</c:v>
                </c:pt>
                <c:pt idx="288625">
                  <c:v>79.8339844</c:v>
                </c:pt>
                <c:pt idx="288626">
                  <c:v>106.689453</c:v>
                </c:pt>
                <c:pt idx="288627">
                  <c:v>107.543945</c:v>
                </c:pt>
                <c:pt idx="288628">
                  <c:v>75.0732422</c:v>
                </c:pt>
                <c:pt idx="288629">
                  <c:v>23.6816406</c:v>
                </c:pt>
                <c:pt idx="288630">
                  <c:v>-29.6630859</c:v>
                </c:pt>
                <c:pt idx="288631">
                  <c:v>-78.4912109</c:v>
                </c:pt>
                <c:pt idx="288632">
                  <c:v>-107.177734</c:v>
                </c:pt>
                <c:pt idx="288633">
                  <c:v>-100.830078</c:v>
                </c:pt>
                <c:pt idx="288634">
                  <c:v>-72.6318359</c:v>
                </c:pt>
                <c:pt idx="288635">
                  <c:v>-24.4140625</c:v>
                </c:pt>
                <c:pt idx="288636">
                  <c:v>26.0009766</c:v>
                </c:pt>
                <c:pt idx="288637">
                  <c:v>79.7119141</c:v>
                </c:pt>
                <c:pt idx="288638">
                  <c:v>105.59082</c:v>
                </c:pt>
                <c:pt idx="288639">
                  <c:v>107.543945</c:v>
                </c:pt>
                <c:pt idx="288640">
                  <c:v>71.4111328</c:v>
                </c:pt>
                <c:pt idx="288641">
                  <c:v>26.1230469</c:v>
                </c:pt>
                <c:pt idx="288642">
                  <c:v>-29.1748047</c:v>
                </c:pt>
                <c:pt idx="288643">
                  <c:v>-79.34570309999998</c:v>
                </c:pt>
                <c:pt idx="288644">
                  <c:v>-103.027344</c:v>
                </c:pt>
                <c:pt idx="288645">
                  <c:v>-100.219727</c:v>
                </c:pt>
                <c:pt idx="288646">
                  <c:v>-74.3408203</c:v>
                </c:pt>
                <c:pt idx="288647">
                  <c:v>-25.6347656</c:v>
                </c:pt>
                <c:pt idx="288648">
                  <c:v>18.3105469</c:v>
                </c:pt>
                <c:pt idx="288649">
                  <c:v>67.62695309999998</c:v>
                </c:pt>
                <c:pt idx="288650">
                  <c:v>100.219727</c:v>
                </c:pt>
                <c:pt idx="288651">
                  <c:v>104.003906</c:v>
                </c:pt>
                <c:pt idx="288652">
                  <c:v>78.0029297</c:v>
                </c:pt>
                <c:pt idx="288653">
                  <c:v>35.0341797</c:v>
                </c:pt>
                <c:pt idx="288654">
                  <c:v>-15.5029297</c:v>
                </c:pt>
                <c:pt idx="288655">
                  <c:v>-72.265625</c:v>
                </c:pt>
                <c:pt idx="288656">
                  <c:v>-101.318359</c:v>
                </c:pt>
                <c:pt idx="288657">
                  <c:v>-110.473633</c:v>
                </c:pt>
                <c:pt idx="288658">
                  <c:v>-88.9892578</c:v>
                </c:pt>
                <c:pt idx="288659">
                  <c:v>-39.1845703</c:v>
                </c:pt>
                <c:pt idx="288660">
                  <c:v>23.0712891</c:v>
                </c:pt>
                <c:pt idx="288661">
                  <c:v>71.2890625</c:v>
                </c:pt>
                <c:pt idx="288662">
                  <c:v>101.074219</c:v>
                </c:pt>
                <c:pt idx="288663">
                  <c:v>102.294922</c:v>
                </c:pt>
                <c:pt idx="288664">
                  <c:v>84.22851559999998</c:v>
                </c:pt>
                <c:pt idx="288665">
                  <c:v>35.7666016</c:v>
                </c:pt>
                <c:pt idx="288666">
                  <c:v>-20.8740234</c:v>
                </c:pt>
                <c:pt idx="288667">
                  <c:v>-68.1152344</c:v>
                </c:pt>
                <c:pt idx="288668">
                  <c:v>-103.515625</c:v>
                </c:pt>
                <c:pt idx="288669">
                  <c:v>-105.224609</c:v>
                </c:pt>
                <c:pt idx="288670">
                  <c:v>-86.9140625</c:v>
                </c:pt>
                <c:pt idx="288671">
                  <c:v>-46.7529297</c:v>
                </c:pt>
                <c:pt idx="288672">
                  <c:v>10.0097656</c:v>
                </c:pt>
                <c:pt idx="288673">
                  <c:v>58.9599609</c:v>
                </c:pt>
                <c:pt idx="288674">
                  <c:v>90.57617190000001</c:v>
                </c:pt>
                <c:pt idx="288675">
                  <c:v>102.905273</c:v>
                </c:pt>
                <c:pt idx="288676">
                  <c:v>85.20507809999994</c:v>
                </c:pt>
                <c:pt idx="288677">
                  <c:v>45.6542969</c:v>
                </c:pt>
                <c:pt idx="288678">
                  <c:v>-6.46972656</c:v>
                </c:pt>
                <c:pt idx="288679">
                  <c:v>-63.2324219</c:v>
                </c:pt>
                <c:pt idx="288680">
                  <c:v>-96.0693359</c:v>
                </c:pt>
                <c:pt idx="288681">
                  <c:v>-108.154297</c:v>
                </c:pt>
                <c:pt idx="288682">
                  <c:v>-90.94238279999998</c:v>
                </c:pt>
                <c:pt idx="288683">
                  <c:v>-44.7998047</c:v>
                </c:pt>
                <c:pt idx="288684">
                  <c:v>8.544921879999997</c:v>
                </c:pt>
                <c:pt idx="288685">
                  <c:v>52.3681641</c:v>
                </c:pt>
                <c:pt idx="288686">
                  <c:v>96.67968749999996</c:v>
                </c:pt>
                <c:pt idx="288687">
                  <c:v>110.351562</c:v>
                </c:pt>
                <c:pt idx="288688">
                  <c:v>87.5244141</c:v>
                </c:pt>
                <c:pt idx="288689">
                  <c:v>43.5791016</c:v>
                </c:pt>
                <c:pt idx="288690">
                  <c:v>-3.78417969</c:v>
                </c:pt>
                <c:pt idx="288691">
                  <c:v>-55.1757812</c:v>
                </c:pt>
                <c:pt idx="288692">
                  <c:v>-88.62304690000001</c:v>
                </c:pt>
                <c:pt idx="288693">
                  <c:v>-105.46875</c:v>
                </c:pt>
                <c:pt idx="288694">
                  <c:v>-92.89550779999998</c:v>
                </c:pt>
                <c:pt idx="288695">
                  <c:v>-54.93164059999999</c:v>
                </c:pt>
                <c:pt idx="288696">
                  <c:v>-4.882812499999997</c:v>
                </c:pt>
                <c:pt idx="288697">
                  <c:v>54.1992188</c:v>
                </c:pt>
                <c:pt idx="288698">
                  <c:v>97.4121094</c:v>
                </c:pt>
                <c:pt idx="288699">
                  <c:v>107.543945</c:v>
                </c:pt>
                <c:pt idx="288700">
                  <c:v>92.89550779999998</c:v>
                </c:pt>
                <c:pt idx="288701">
                  <c:v>58.7158203</c:v>
                </c:pt>
                <c:pt idx="288702">
                  <c:v>7.69042969</c:v>
                </c:pt>
                <c:pt idx="288703">
                  <c:v>-45.8984375</c:v>
                </c:pt>
                <c:pt idx="288704">
                  <c:v>-98.75488279999998</c:v>
                </c:pt>
                <c:pt idx="288705">
                  <c:v>-113.40332</c:v>
                </c:pt>
                <c:pt idx="288706">
                  <c:v>-99.3652344</c:v>
                </c:pt>
                <c:pt idx="288707">
                  <c:v>-58.1054688</c:v>
                </c:pt>
                <c:pt idx="288708">
                  <c:v>-3.66210938</c:v>
                </c:pt>
                <c:pt idx="288709">
                  <c:v>44.0673828</c:v>
                </c:pt>
                <c:pt idx="288710">
                  <c:v>87.15820309999998</c:v>
                </c:pt>
                <c:pt idx="288711">
                  <c:v>109.130859</c:v>
                </c:pt>
                <c:pt idx="288712">
                  <c:v>97.1679688</c:v>
                </c:pt>
                <c:pt idx="288713">
                  <c:v>62.0117188</c:v>
                </c:pt>
                <c:pt idx="288714">
                  <c:v>10.0097656</c:v>
                </c:pt>
                <c:pt idx="288715">
                  <c:v>-45.2880859</c:v>
                </c:pt>
                <c:pt idx="288716">
                  <c:v>-85.4492188</c:v>
                </c:pt>
                <c:pt idx="288717">
                  <c:v>-100.219727</c:v>
                </c:pt>
                <c:pt idx="288718">
                  <c:v>-97.65625</c:v>
                </c:pt>
                <c:pt idx="288719">
                  <c:v>-68.35937499999996</c:v>
                </c:pt>
                <c:pt idx="288720">
                  <c:v>-16.9677734</c:v>
                </c:pt>
                <c:pt idx="288721">
                  <c:v>46.1425781</c:v>
                </c:pt>
                <c:pt idx="288722">
                  <c:v>85.3271484</c:v>
                </c:pt>
                <c:pt idx="288723">
                  <c:v>109.49707</c:v>
                </c:pt>
                <c:pt idx="288724">
                  <c:v>99.7314453</c:v>
                </c:pt>
                <c:pt idx="288725">
                  <c:v>70.3125</c:v>
                </c:pt>
                <c:pt idx="288726">
                  <c:v>15.3808594</c:v>
                </c:pt>
                <c:pt idx="288727">
                  <c:v>-35.8886719</c:v>
                </c:pt>
                <c:pt idx="288728">
                  <c:v>-83.8623047</c:v>
                </c:pt>
                <c:pt idx="288729">
                  <c:v>-106.567383</c:v>
                </c:pt>
                <c:pt idx="288730">
                  <c:v>-108.886719</c:v>
                </c:pt>
                <c:pt idx="288731">
                  <c:v>-66.52832029999998</c:v>
                </c:pt>
                <c:pt idx="288732">
                  <c:v>-20.8740234</c:v>
                </c:pt>
                <c:pt idx="288733">
                  <c:v>28.0761719</c:v>
                </c:pt>
                <c:pt idx="288734">
                  <c:v>83.6181641</c:v>
                </c:pt>
                <c:pt idx="288735">
                  <c:v>110.839844</c:v>
                </c:pt>
                <c:pt idx="288736">
                  <c:v>96.80175779999998</c:v>
                </c:pt>
                <c:pt idx="288737">
                  <c:v>73.85253909999996</c:v>
                </c:pt>
                <c:pt idx="288738">
                  <c:v>22.7050781</c:v>
                </c:pt>
                <c:pt idx="288739">
                  <c:v>-36.6210938</c:v>
                </c:pt>
                <c:pt idx="288740">
                  <c:v>-77.14843749999996</c:v>
                </c:pt>
                <c:pt idx="288741">
                  <c:v>-106.689453</c:v>
                </c:pt>
                <c:pt idx="288742">
                  <c:v>-97.77832029999998</c:v>
                </c:pt>
                <c:pt idx="288743">
                  <c:v>-72.0214844</c:v>
                </c:pt>
                <c:pt idx="288744">
                  <c:v>-34.9121094</c:v>
                </c:pt>
                <c:pt idx="288745">
                  <c:v>22.3388672</c:v>
                </c:pt>
                <c:pt idx="288746">
                  <c:v>71.7773438</c:v>
                </c:pt>
                <c:pt idx="288747">
                  <c:v>100.463867</c:v>
                </c:pt>
                <c:pt idx="288748">
                  <c:v>106.201172</c:v>
                </c:pt>
                <c:pt idx="288749">
                  <c:v>78.7353516</c:v>
                </c:pt>
                <c:pt idx="288750">
                  <c:v>33.3251953</c:v>
                </c:pt>
                <c:pt idx="288751">
                  <c:v>-22.2167969</c:v>
                </c:pt>
                <c:pt idx="288752">
                  <c:v>-73.7304688</c:v>
                </c:pt>
                <c:pt idx="288753">
                  <c:v>-101.196289</c:v>
                </c:pt>
                <c:pt idx="288754">
                  <c:v>-106.323242</c:v>
                </c:pt>
                <c:pt idx="288755">
                  <c:v>-82.3974609</c:v>
                </c:pt>
                <c:pt idx="288756">
                  <c:v>-39.5507812</c:v>
                </c:pt>
                <c:pt idx="288757">
                  <c:v>14.2822266</c:v>
                </c:pt>
                <c:pt idx="288758">
                  <c:v>72.50976559999998</c:v>
                </c:pt>
                <c:pt idx="288759">
                  <c:v>98.75488279999998</c:v>
                </c:pt>
                <c:pt idx="288760">
                  <c:v>109.008789</c:v>
                </c:pt>
                <c:pt idx="288761">
                  <c:v>90.82031249999996</c:v>
                </c:pt>
                <c:pt idx="288762">
                  <c:v>39.9169922</c:v>
                </c:pt>
                <c:pt idx="288763">
                  <c:v>-15.7470703</c:v>
                </c:pt>
                <c:pt idx="288764">
                  <c:v>-67.9931641</c:v>
                </c:pt>
                <c:pt idx="288765">
                  <c:v>-95.3369141</c:v>
                </c:pt>
                <c:pt idx="288766">
                  <c:v>-108.154297</c:v>
                </c:pt>
                <c:pt idx="288767">
                  <c:v>-82.7636719</c:v>
                </c:pt>
                <c:pt idx="288768">
                  <c:v>-36.8652344</c:v>
                </c:pt>
                <c:pt idx="288769">
                  <c:v>17.578125</c:v>
                </c:pt>
                <c:pt idx="288770">
                  <c:v>60.18066409999999</c:v>
                </c:pt>
                <c:pt idx="288771">
                  <c:v>102.539062</c:v>
                </c:pt>
                <c:pt idx="288772">
                  <c:v>105.224609</c:v>
                </c:pt>
                <c:pt idx="288773">
                  <c:v>89.35546879999995</c:v>
                </c:pt>
                <c:pt idx="288774">
                  <c:v>50.4150391</c:v>
                </c:pt>
                <c:pt idx="288775">
                  <c:v>-3.90625</c:v>
                </c:pt>
                <c:pt idx="288776">
                  <c:v>-57.7392578</c:v>
                </c:pt>
                <c:pt idx="288777">
                  <c:v>-97.4121094</c:v>
                </c:pt>
                <c:pt idx="288778">
                  <c:v>-102.539062</c:v>
                </c:pt>
                <c:pt idx="288779">
                  <c:v>-84.9609375</c:v>
                </c:pt>
                <c:pt idx="288780">
                  <c:v>-51.1474609</c:v>
                </c:pt>
                <c:pt idx="288781">
                  <c:v>-1.953125</c:v>
                </c:pt>
                <c:pt idx="288782">
                  <c:v>50.2929688</c:v>
                </c:pt>
                <c:pt idx="288783">
                  <c:v>88.0126953</c:v>
                </c:pt>
                <c:pt idx="288784">
                  <c:v>102.416992</c:v>
                </c:pt>
                <c:pt idx="288785">
                  <c:v>93.2617188</c:v>
                </c:pt>
                <c:pt idx="288786">
                  <c:v>53.2226562</c:v>
                </c:pt>
                <c:pt idx="288787">
                  <c:v>4.394531249999993</c:v>
                </c:pt>
                <c:pt idx="288788">
                  <c:v>-45.5322266</c:v>
                </c:pt>
                <c:pt idx="288789">
                  <c:v>-94.84863279999998</c:v>
                </c:pt>
                <c:pt idx="288790">
                  <c:v>-109.49707</c:v>
                </c:pt>
                <c:pt idx="288791">
                  <c:v>-95.2148438</c:v>
                </c:pt>
                <c:pt idx="288792">
                  <c:v>-54.4433594</c:v>
                </c:pt>
                <c:pt idx="288793">
                  <c:v>-1.953125</c:v>
                </c:pt>
                <c:pt idx="288794">
                  <c:v>54.4433594</c:v>
                </c:pt>
                <c:pt idx="288795">
                  <c:v>92.77343749999996</c:v>
                </c:pt>
                <c:pt idx="288796">
                  <c:v>111.694336</c:v>
                </c:pt>
                <c:pt idx="288797">
                  <c:v>98.9990234</c:v>
                </c:pt>
                <c:pt idx="288798">
                  <c:v>59.2041016</c:v>
                </c:pt>
                <c:pt idx="288799">
                  <c:v>4.51660156</c:v>
                </c:pt>
                <c:pt idx="288800">
                  <c:v>-45.7763672</c:v>
                </c:pt>
                <c:pt idx="288801">
                  <c:v>-89.84375</c:v>
                </c:pt>
                <c:pt idx="288802">
                  <c:v>-106.811523</c:v>
                </c:pt>
                <c:pt idx="288803">
                  <c:v>-101.44043</c:v>
                </c:pt>
                <c:pt idx="288804">
                  <c:v>-64.0869141</c:v>
                </c:pt>
                <c:pt idx="288805">
                  <c:v>-14.6484375</c:v>
                </c:pt>
                <c:pt idx="288806">
                  <c:v>43.8232422</c:v>
                </c:pt>
                <c:pt idx="288807">
                  <c:v>86.9140625</c:v>
                </c:pt>
                <c:pt idx="288808">
                  <c:v>109.130859</c:v>
                </c:pt>
                <c:pt idx="288809">
                  <c:v>108.154297</c:v>
                </c:pt>
                <c:pt idx="288810">
                  <c:v>70.4345703</c:v>
                </c:pt>
                <c:pt idx="288811">
                  <c:v>15.9912109</c:v>
                </c:pt>
                <c:pt idx="288812">
                  <c:v>-41.8701172</c:v>
                </c:pt>
                <c:pt idx="288813">
                  <c:v>-76.7822266</c:v>
                </c:pt>
                <c:pt idx="288814">
                  <c:v>-103.759766</c:v>
                </c:pt>
                <c:pt idx="288815">
                  <c:v>-104.370117</c:v>
                </c:pt>
                <c:pt idx="288816">
                  <c:v>-72.9980469</c:v>
                </c:pt>
                <c:pt idx="288817">
                  <c:v>-21.3623047</c:v>
                </c:pt>
                <c:pt idx="288818">
                  <c:v>42.3583984</c:v>
                </c:pt>
                <c:pt idx="288819">
                  <c:v>85.9375</c:v>
                </c:pt>
                <c:pt idx="288820">
                  <c:v>102.905273</c:v>
                </c:pt>
                <c:pt idx="288821">
                  <c:v>103.881836</c:v>
                </c:pt>
                <c:pt idx="288822">
                  <c:v>75.4394531</c:v>
                </c:pt>
                <c:pt idx="288823">
                  <c:v>22.3388672</c:v>
                </c:pt>
                <c:pt idx="288824">
                  <c:v>-37.109375</c:v>
                </c:pt>
                <c:pt idx="288825">
                  <c:v>-75.5615234</c:v>
                </c:pt>
                <c:pt idx="288826">
                  <c:v>-104.003906</c:v>
                </c:pt>
                <c:pt idx="288827">
                  <c:v>-107.788086</c:v>
                </c:pt>
                <c:pt idx="288828">
                  <c:v>-71.8994141</c:v>
                </c:pt>
                <c:pt idx="288829">
                  <c:v>-17.0898438</c:v>
                </c:pt>
                <c:pt idx="288830">
                  <c:v>26.2451172</c:v>
                </c:pt>
                <c:pt idx="288831">
                  <c:v>71.7773438</c:v>
                </c:pt>
                <c:pt idx="288832">
                  <c:v>103.393555</c:v>
                </c:pt>
                <c:pt idx="288833">
                  <c:v>105.224609</c:v>
                </c:pt>
                <c:pt idx="288834">
                  <c:v>73.9746094</c:v>
                </c:pt>
                <c:pt idx="288835">
                  <c:v>20.38574219999997</c:v>
                </c:pt>
                <c:pt idx="288836">
                  <c:v>-22.8271484</c:v>
                </c:pt>
                <c:pt idx="288837">
                  <c:v>-73.3642578</c:v>
                </c:pt>
                <c:pt idx="288838">
                  <c:v>-95.3369141</c:v>
                </c:pt>
                <c:pt idx="288839">
                  <c:v>-96.80175779999998</c:v>
                </c:pt>
                <c:pt idx="288840">
                  <c:v>-76.4160156</c:v>
                </c:pt>
                <c:pt idx="288841">
                  <c:v>-32.3486328</c:v>
                </c:pt>
                <c:pt idx="288842">
                  <c:v>22.4609375</c:v>
                </c:pt>
                <c:pt idx="288843">
                  <c:v>72.50976559999998</c:v>
                </c:pt>
                <c:pt idx="288844">
                  <c:v>106.445312</c:v>
                </c:pt>
                <c:pt idx="288845">
                  <c:v>106.567383</c:v>
                </c:pt>
                <c:pt idx="288846">
                  <c:v>79.4677734</c:v>
                </c:pt>
                <c:pt idx="288847">
                  <c:v>38.9404297</c:v>
                </c:pt>
                <c:pt idx="288848">
                  <c:v>-18.0664062</c:v>
                </c:pt>
                <c:pt idx="288849">
                  <c:v>-64.9414062</c:v>
                </c:pt>
                <c:pt idx="288850">
                  <c:v>-105.834961</c:v>
                </c:pt>
                <c:pt idx="288851">
                  <c:v>-108.398438</c:v>
                </c:pt>
                <c:pt idx="288852">
                  <c:v>-84.7167969</c:v>
                </c:pt>
                <c:pt idx="288853">
                  <c:v>-37.3535156</c:v>
                </c:pt>
                <c:pt idx="288854">
                  <c:v>14.8925781</c:v>
                </c:pt>
                <c:pt idx="288855">
                  <c:v>66.7724609</c:v>
                </c:pt>
                <c:pt idx="288856">
                  <c:v>93.38378909999996</c:v>
                </c:pt>
                <c:pt idx="288857">
                  <c:v>100.708008</c:v>
                </c:pt>
                <c:pt idx="288858">
                  <c:v>87.890625</c:v>
                </c:pt>
                <c:pt idx="288859">
                  <c:v>41.5039062</c:v>
                </c:pt>
                <c:pt idx="288860">
                  <c:v>-14.4042969</c:v>
                </c:pt>
                <c:pt idx="288861">
                  <c:v>-63.2324219</c:v>
                </c:pt>
                <c:pt idx="288862">
                  <c:v>-91.9189453</c:v>
                </c:pt>
                <c:pt idx="288863">
                  <c:v>-101.074219</c:v>
                </c:pt>
                <c:pt idx="288864">
                  <c:v>-84.9609375</c:v>
                </c:pt>
                <c:pt idx="288865">
                  <c:v>-48.0957031</c:v>
                </c:pt>
                <c:pt idx="288866">
                  <c:v>9.64355469</c:v>
                </c:pt>
                <c:pt idx="288867">
                  <c:v>54.8095703</c:v>
                </c:pt>
                <c:pt idx="288868">
                  <c:v>91.4306641</c:v>
                </c:pt>
                <c:pt idx="288869">
                  <c:v>113.037109</c:v>
                </c:pt>
                <c:pt idx="288870">
                  <c:v>91.796875</c:v>
                </c:pt>
                <c:pt idx="288871">
                  <c:v>47.2412109</c:v>
                </c:pt>
                <c:pt idx="288872">
                  <c:v>-5.859375</c:v>
                </c:pt>
                <c:pt idx="288873">
                  <c:v>-59.5703125</c:v>
                </c:pt>
                <c:pt idx="288874">
                  <c:v>-97.0458984</c:v>
                </c:pt>
                <c:pt idx="288875">
                  <c:v>-107.788086</c:v>
                </c:pt>
                <c:pt idx="288876">
                  <c:v>-88.8671875</c:v>
                </c:pt>
                <c:pt idx="288877">
                  <c:v>-49.5605469</c:v>
                </c:pt>
                <c:pt idx="288878">
                  <c:v>1.70898438</c:v>
                </c:pt>
                <c:pt idx="288879">
                  <c:v>58.4716797</c:v>
                </c:pt>
                <c:pt idx="288880">
                  <c:v>91.9189453</c:v>
                </c:pt>
                <c:pt idx="288881">
                  <c:v>99.7314453</c:v>
                </c:pt>
                <c:pt idx="288882">
                  <c:v>91.6748047</c:v>
                </c:pt>
                <c:pt idx="288883">
                  <c:v>54.1992188</c:v>
                </c:pt>
                <c:pt idx="288884">
                  <c:v>0.122070312</c:v>
                </c:pt>
                <c:pt idx="288885">
                  <c:v>-49.1943359</c:v>
                </c:pt>
                <c:pt idx="288886">
                  <c:v>-94.6044922</c:v>
                </c:pt>
                <c:pt idx="288887">
                  <c:v>-107.055664</c:v>
                </c:pt>
                <c:pt idx="288888">
                  <c:v>-90.4541016</c:v>
                </c:pt>
                <c:pt idx="288889">
                  <c:v>-57.3730469</c:v>
                </c:pt>
                <c:pt idx="288890">
                  <c:v>-4.63867188</c:v>
                </c:pt>
                <c:pt idx="288891">
                  <c:v>52.6123047</c:v>
                </c:pt>
                <c:pt idx="288892">
                  <c:v>97.4121094</c:v>
                </c:pt>
                <c:pt idx="288893">
                  <c:v>102.783203</c:v>
                </c:pt>
                <c:pt idx="288894">
                  <c:v>94.3603516</c:v>
                </c:pt>
                <c:pt idx="288895">
                  <c:v>66.8945312</c:v>
                </c:pt>
                <c:pt idx="288896">
                  <c:v>12.9394531</c:v>
                </c:pt>
                <c:pt idx="288897">
                  <c:v>-43.8232422</c:v>
                </c:pt>
                <c:pt idx="288898">
                  <c:v>-90.08789059999998</c:v>
                </c:pt>
                <c:pt idx="288899">
                  <c:v>-107.910156</c:v>
                </c:pt>
                <c:pt idx="288900">
                  <c:v>-98.9990234</c:v>
                </c:pt>
                <c:pt idx="288901">
                  <c:v>-59.6923828</c:v>
                </c:pt>
                <c:pt idx="288902">
                  <c:v>-8.91113281</c:v>
                </c:pt>
                <c:pt idx="288903">
                  <c:v>43.3349609</c:v>
                </c:pt>
                <c:pt idx="288904">
                  <c:v>93.75</c:v>
                </c:pt>
                <c:pt idx="288905">
                  <c:v>104.858398</c:v>
                </c:pt>
                <c:pt idx="288906">
                  <c:v>99.9755859</c:v>
                </c:pt>
                <c:pt idx="288907">
                  <c:v>73.3642578</c:v>
                </c:pt>
                <c:pt idx="288908">
                  <c:v>17.8222656</c:v>
                </c:pt>
                <c:pt idx="288909">
                  <c:v>-39.5507812</c:v>
                </c:pt>
                <c:pt idx="288910">
                  <c:v>-83.4960938</c:v>
                </c:pt>
                <c:pt idx="288911">
                  <c:v>-105.224609</c:v>
                </c:pt>
                <c:pt idx="288912">
                  <c:v>-102.783203</c:v>
                </c:pt>
                <c:pt idx="288913">
                  <c:v>-71.6552734</c:v>
                </c:pt>
                <c:pt idx="288914">
                  <c:v>-14.5263672</c:v>
                </c:pt>
                <c:pt idx="288915">
                  <c:v>42.3583984</c:v>
                </c:pt>
                <c:pt idx="288916">
                  <c:v>78.9794922</c:v>
                </c:pt>
                <c:pt idx="288917">
                  <c:v>109.25293</c:v>
                </c:pt>
                <c:pt idx="288918">
                  <c:v>101.806641</c:v>
                </c:pt>
                <c:pt idx="288919">
                  <c:v>65.0634766</c:v>
                </c:pt>
                <c:pt idx="288920">
                  <c:v>23.6816406</c:v>
                </c:pt>
                <c:pt idx="288921">
                  <c:v>-27.2216797</c:v>
                </c:pt>
                <c:pt idx="288922">
                  <c:v>-77.14843749999996</c:v>
                </c:pt>
                <c:pt idx="288923">
                  <c:v>-96.80175779999998</c:v>
                </c:pt>
                <c:pt idx="288924">
                  <c:v>-100.952148</c:v>
                </c:pt>
                <c:pt idx="288925">
                  <c:v>-74.3408203</c:v>
                </c:pt>
                <c:pt idx="288926">
                  <c:v>-24.6582031</c:v>
                </c:pt>
                <c:pt idx="288927">
                  <c:v>29.6630859</c:v>
                </c:pt>
                <c:pt idx="288928">
                  <c:v>78.12499999999998</c:v>
                </c:pt>
                <c:pt idx="288929">
                  <c:v>105.102539</c:v>
                </c:pt>
                <c:pt idx="288930">
                  <c:v>107.666016</c:v>
                </c:pt>
                <c:pt idx="288931">
                  <c:v>75.8056641</c:v>
                </c:pt>
                <c:pt idx="288932">
                  <c:v>28.8085938</c:v>
                </c:pt>
                <c:pt idx="288933">
                  <c:v>-32.3486328</c:v>
                </c:pt>
                <c:pt idx="288934">
                  <c:v>-82.3974609</c:v>
                </c:pt>
                <c:pt idx="288935">
                  <c:v>-104.370117</c:v>
                </c:pt>
                <c:pt idx="288936">
                  <c:v>-107.177734</c:v>
                </c:pt>
                <c:pt idx="288937">
                  <c:v>-87.4023438</c:v>
                </c:pt>
                <c:pt idx="288938">
                  <c:v>-33.81347659999999</c:v>
                </c:pt>
                <c:pt idx="288939">
                  <c:v>21.8505859</c:v>
                </c:pt>
                <c:pt idx="288940">
                  <c:v>71.7773438</c:v>
                </c:pt>
                <c:pt idx="288941">
                  <c:v>105.59082</c:v>
                </c:pt>
                <c:pt idx="288942">
                  <c:v>107.055664</c:v>
                </c:pt>
                <c:pt idx="288943">
                  <c:v>81.7871094</c:v>
                </c:pt>
                <c:pt idx="288944">
                  <c:v>25.2685547</c:v>
                </c:pt>
                <c:pt idx="288945">
                  <c:v>-27.5878906</c:v>
                </c:pt>
                <c:pt idx="288946">
                  <c:v>-71.2890625</c:v>
                </c:pt>
                <c:pt idx="288947">
                  <c:v>-99.85351559999998</c:v>
                </c:pt>
                <c:pt idx="288948">
                  <c:v>-104.980469</c:v>
                </c:pt>
                <c:pt idx="288949">
                  <c:v>-75.9277344</c:v>
                </c:pt>
                <c:pt idx="288950">
                  <c:v>-30.2734375</c:v>
                </c:pt>
                <c:pt idx="288951">
                  <c:v>28.44238279999998</c:v>
                </c:pt>
                <c:pt idx="288952">
                  <c:v>66.65039059999994</c:v>
                </c:pt>
                <c:pt idx="288953">
                  <c:v>97.77832029999998</c:v>
                </c:pt>
                <c:pt idx="288954">
                  <c:v>103.637695</c:v>
                </c:pt>
                <c:pt idx="288955">
                  <c:v>89.7216797</c:v>
                </c:pt>
                <c:pt idx="288956">
                  <c:v>42.96875</c:v>
                </c:pt>
                <c:pt idx="288957">
                  <c:v>-16.2353516</c:v>
                </c:pt>
                <c:pt idx="288958">
                  <c:v>-65.0634766</c:v>
                </c:pt>
                <c:pt idx="288959">
                  <c:v>-93.5058594</c:v>
                </c:pt>
                <c:pt idx="288960">
                  <c:v>-105.224609</c:v>
                </c:pt>
                <c:pt idx="288961">
                  <c:v>-83.7402344</c:v>
                </c:pt>
                <c:pt idx="288962">
                  <c:v>-42.1142578</c:v>
                </c:pt>
                <c:pt idx="288963">
                  <c:v>12.5732422</c:v>
                </c:pt>
                <c:pt idx="288964">
                  <c:v>66.65039059999994</c:v>
                </c:pt>
                <c:pt idx="288965">
                  <c:v>95.2148438</c:v>
                </c:pt>
                <c:pt idx="288966">
                  <c:v>106.689453</c:v>
                </c:pt>
                <c:pt idx="288967">
                  <c:v>92.5292969</c:v>
                </c:pt>
                <c:pt idx="288968">
                  <c:v>46.875</c:v>
                </c:pt>
                <c:pt idx="288969">
                  <c:v>-4.63867188</c:v>
                </c:pt>
                <c:pt idx="288970">
                  <c:v>-60.3027344</c:v>
                </c:pt>
                <c:pt idx="288971">
                  <c:v>-96.3134766</c:v>
                </c:pt>
                <c:pt idx="288972">
                  <c:v>-105.34668</c:v>
                </c:pt>
                <c:pt idx="288973">
                  <c:v>-89.4775391</c:v>
                </c:pt>
                <c:pt idx="288974">
                  <c:v>-51.0253906</c:v>
                </c:pt>
                <c:pt idx="288975">
                  <c:v>1.46484375</c:v>
                </c:pt>
                <c:pt idx="288976">
                  <c:v>46.9970703</c:v>
                </c:pt>
                <c:pt idx="288977">
                  <c:v>94.3603516</c:v>
                </c:pt>
                <c:pt idx="288978">
                  <c:v>105.102539</c:v>
                </c:pt>
                <c:pt idx="288979">
                  <c:v>94.1162109</c:v>
                </c:pt>
                <c:pt idx="288980">
                  <c:v>52.6123047</c:v>
                </c:pt>
                <c:pt idx="288981">
                  <c:v>6.59179688</c:v>
                </c:pt>
                <c:pt idx="288982">
                  <c:v>-46.6308594</c:v>
                </c:pt>
                <c:pt idx="288983">
                  <c:v>-92.89550779999998</c:v>
                </c:pt>
                <c:pt idx="288984">
                  <c:v>-107.421875</c:v>
                </c:pt>
                <c:pt idx="288985">
                  <c:v>-97.5341797</c:v>
                </c:pt>
                <c:pt idx="288986">
                  <c:v>-68.60351559999998</c:v>
                </c:pt>
                <c:pt idx="288987">
                  <c:v>-10.2539062</c:v>
                </c:pt>
                <c:pt idx="288988">
                  <c:v>46.6308594</c:v>
                </c:pt>
                <c:pt idx="288989">
                  <c:v>96.5576172</c:v>
                </c:pt>
                <c:pt idx="288990">
                  <c:v>110.595703</c:v>
                </c:pt>
                <c:pt idx="288991">
                  <c:v>102.416992</c:v>
                </c:pt>
                <c:pt idx="288992">
                  <c:v>62.6220703</c:v>
                </c:pt>
                <c:pt idx="288993">
                  <c:v>8.66699219</c:v>
                </c:pt>
                <c:pt idx="288994">
                  <c:v>-46.6308594</c:v>
                </c:pt>
                <c:pt idx="288995">
                  <c:v>-84.4726562</c:v>
                </c:pt>
                <c:pt idx="288996">
                  <c:v>-105.957031</c:v>
                </c:pt>
                <c:pt idx="288997">
                  <c:v>-93.87207029999993</c:v>
                </c:pt>
                <c:pt idx="288998">
                  <c:v>-64.9414062</c:v>
                </c:pt>
                <c:pt idx="288999">
                  <c:v>-14.6484375</c:v>
                </c:pt>
                <c:pt idx="289000">
                  <c:v>33.6914062</c:v>
                </c:pt>
                <c:pt idx="289001">
                  <c:v>89.35546879999995</c:v>
                </c:pt>
                <c:pt idx="289002">
                  <c:v>110.595703</c:v>
                </c:pt>
                <c:pt idx="289003">
                  <c:v>95.5810547</c:v>
                </c:pt>
                <c:pt idx="289004">
                  <c:v>62.0117188</c:v>
                </c:pt>
                <c:pt idx="289005">
                  <c:v>14.5263672</c:v>
                </c:pt>
                <c:pt idx="289006">
                  <c:v>-40.2832031</c:v>
                </c:pt>
                <c:pt idx="289007">
                  <c:v>-85.20507809999994</c:v>
                </c:pt>
                <c:pt idx="289008">
                  <c:v>-105.59082</c:v>
                </c:pt>
                <c:pt idx="289009">
                  <c:v>-96.4355469</c:v>
                </c:pt>
                <c:pt idx="289010">
                  <c:v>-66.65039059999994</c:v>
                </c:pt>
                <c:pt idx="289011">
                  <c:v>-12.5732422</c:v>
                </c:pt>
                <c:pt idx="289012">
                  <c:v>33.9355469</c:v>
                </c:pt>
                <c:pt idx="289013">
                  <c:v>86.5478516</c:v>
                </c:pt>
                <c:pt idx="289014">
                  <c:v>107.788086</c:v>
                </c:pt>
                <c:pt idx="289015">
                  <c:v>99.4873047</c:v>
                </c:pt>
                <c:pt idx="289016">
                  <c:v>75.4394531</c:v>
                </c:pt>
                <c:pt idx="289017">
                  <c:v>26.8554688</c:v>
                </c:pt>
                <c:pt idx="289018">
                  <c:v>-38.2080078</c:v>
                </c:pt>
                <c:pt idx="289019">
                  <c:v>-81.7871094</c:v>
                </c:pt>
                <c:pt idx="289020">
                  <c:v>-103.759766</c:v>
                </c:pt>
                <c:pt idx="289021">
                  <c:v>-96.1914062</c:v>
                </c:pt>
                <c:pt idx="289022">
                  <c:v>-72.1435547</c:v>
                </c:pt>
                <c:pt idx="289023">
                  <c:v>-26.2451172</c:v>
                </c:pt>
                <c:pt idx="289024">
                  <c:v>20.38574219999997</c:v>
                </c:pt>
                <c:pt idx="289025">
                  <c:v>71.8994141</c:v>
                </c:pt>
                <c:pt idx="289026">
                  <c:v>106.323242</c:v>
                </c:pt>
                <c:pt idx="289027">
                  <c:v>104.003906</c:v>
                </c:pt>
                <c:pt idx="289028">
                  <c:v>71.6552734</c:v>
                </c:pt>
                <c:pt idx="289029">
                  <c:v>31.1279297</c:v>
                </c:pt>
                <c:pt idx="289030">
                  <c:v>-25.7568359</c:v>
                </c:pt>
                <c:pt idx="289031">
                  <c:v>-67.9931641</c:v>
                </c:pt>
                <c:pt idx="289032">
                  <c:v>-101.074219</c:v>
                </c:pt>
                <c:pt idx="289033">
                  <c:v>-108.520508</c:v>
                </c:pt>
                <c:pt idx="289034">
                  <c:v>-86.9140625</c:v>
                </c:pt>
                <c:pt idx="289035">
                  <c:v>-39.6728516</c:v>
                </c:pt>
                <c:pt idx="289036">
                  <c:v>16.3574219</c:v>
                </c:pt>
                <c:pt idx="289037">
                  <c:v>72.6318359</c:v>
                </c:pt>
                <c:pt idx="289038">
                  <c:v>104.980469</c:v>
                </c:pt>
                <c:pt idx="289039">
                  <c:v>102.172852</c:v>
                </c:pt>
                <c:pt idx="289040">
                  <c:v>81.17675779999993</c:v>
                </c:pt>
                <c:pt idx="289041">
                  <c:v>49.9267578</c:v>
                </c:pt>
                <c:pt idx="289042">
                  <c:v>-12.3291016</c:v>
                </c:pt>
                <c:pt idx="289043">
                  <c:v>-68.2373047</c:v>
                </c:pt>
                <c:pt idx="289044">
                  <c:v>-99.60937499999996</c:v>
                </c:pt>
                <c:pt idx="289045">
                  <c:v>-110.473633</c:v>
                </c:pt>
                <c:pt idx="289046">
                  <c:v>-82.27539059999994</c:v>
                </c:pt>
                <c:pt idx="289047">
                  <c:v>-42.3583984</c:v>
                </c:pt>
                <c:pt idx="289048">
                  <c:v>13.1835938</c:v>
                </c:pt>
                <c:pt idx="289049">
                  <c:v>66.0400391</c:v>
                </c:pt>
                <c:pt idx="289050">
                  <c:v>104.614258</c:v>
                </c:pt>
                <c:pt idx="289051">
                  <c:v>104.858398</c:v>
                </c:pt>
                <c:pt idx="289052">
                  <c:v>81.5429688</c:v>
                </c:pt>
                <c:pt idx="289053">
                  <c:v>47.4853516</c:v>
                </c:pt>
                <c:pt idx="289054">
                  <c:v>-14.0380859</c:v>
                </c:pt>
                <c:pt idx="289055">
                  <c:v>-64.0869141</c:v>
                </c:pt>
                <c:pt idx="289056">
                  <c:v>-101.5625</c:v>
                </c:pt>
                <c:pt idx="289057">
                  <c:v>-103.271484</c:v>
                </c:pt>
                <c:pt idx="289058">
                  <c:v>-87.4023438</c:v>
                </c:pt>
                <c:pt idx="289059">
                  <c:v>-42.96875</c:v>
                </c:pt>
                <c:pt idx="289060">
                  <c:v>8.178710939999998</c:v>
                </c:pt>
                <c:pt idx="289061">
                  <c:v>52.4902344</c:v>
                </c:pt>
                <c:pt idx="289062">
                  <c:v>88.2568359</c:v>
                </c:pt>
                <c:pt idx="289063">
                  <c:v>105.34668</c:v>
                </c:pt>
                <c:pt idx="289064">
                  <c:v>87.5244141</c:v>
                </c:pt>
                <c:pt idx="289065">
                  <c:v>49.6826172</c:v>
                </c:pt>
                <c:pt idx="289066">
                  <c:v>-8.544921879999997</c:v>
                </c:pt>
                <c:pt idx="289067">
                  <c:v>-51.2695312</c:v>
                </c:pt>
                <c:pt idx="289068">
                  <c:v>-92.5292969</c:v>
                </c:pt>
                <c:pt idx="289069">
                  <c:v>-104.370117</c:v>
                </c:pt>
                <c:pt idx="289070">
                  <c:v>-86.7919922</c:v>
                </c:pt>
                <c:pt idx="289071">
                  <c:v>-44.7998047</c:v>
                </c:pt>
                <c:pt idx="289072">
                  <c:v>0.0</c:v>
                </c:pt>
                <c:pt idx="289073">
                  <c:v>53.4667969</c:v>
                </c:pt>
                <c:pt idx="289074">
                  <c:v>89.9658203</c:v>
                </c:pt>
                <c:pt idx="289075">
                  <c:v>106.933594</c:v>
                </c:pt>
                <c:pt idx="289076">
                  <c:v>96.0693359</c:v>
                </c:pt>
                <c:pt idx="289077">
                  <c:v>55.6640625</c:v>
                </c:pt>
                <c:pt idx="289078">
                  <c:v>6.95800781</c:v>
                </c:pt>
                <c:pt idx="289079">
                  <c:v>-49.4384766</c:v>
                </c:pt>
                <c:pt idx="289080">
                  <c:v>-90.2099609</c:v>
                </c:pt>
                <c:pt idx="289081">
                  <c:v>-112.182617</c:v>
                </c:pt>
                <c:pt idx="289082">
                  <c:v>-95.703125</c:v>
                </c:pt>
                <c:pt idx="289083">
                  <c:v>-59.5703125</c:v>
                </c:pt>
                <c:pt idx="289084">
                  <c:v>-10.7421875</c:v>
                </c:pt>
                <c:pt idx="289085">
                  <c:v>45.5322266</c:v>
                </c:pt>
                <c:pt idx="289086">
                  <c:v>85.3271484</c:v>
                </c:pt>
                <c:pt idx="289087">
                  <c:v>111.450195</c:v>
                </c:pt>
                <c:pt idx="289088">
                  <c:v>95.5810547</c:v>
                </c:pt>
                <c:pt idx="289089">
                  <c:v>51.8798828</c:v>
                </c:pt>
                <c:pt idx="289090">
                  <c:v>11.71875</c:v>
                </c:pt>
                <c:pt idx="289091">
                  <c:v>-44.6777344</c:v>
                </c:pt>
                <c:pt idx="289092">
                  <c:v>-87.15820309999998</c:v>
                </c:pt>
                <c:pt idx="289093">
                  <c:v>-110.107422</c:v>
                </c:pt>
                <c:pt idx="289094">
                  <c:v>-99.9755859</c:v>
                </c:pt>
                <c:pt idx="289095">
                  <c:v>-67.2607422</c:v>
                </c:pt>
                <c:pt idx="289096">
                  <c:v>-16.4794922</c:v>
                </c:pt>
                <c:pt idx="289097">
                  <c:v>37.5976562</c:v>
                </c:pt>
                <c:pt idx="289098">
                  <c:v>81.5429688</c:v>
                </c:pt>
                <c:pt idx="289099">
                  <c:v>108.154297</c:v>
                </c:pt>
                <c:pt idx="289100">
                  <c:v>97.0458984</c:v>
                </c:pt>
                <c:pt idx="289101">
                  <c:v>69.2138672</c:v>
                </c:pt>
                <c:pt idx="289102">
                  <c:v>19.2871094</c:v>
                </c:pt>
                <c:pt idx="289103">
                  <c:v>-38.3300781</c:v>
                </c:pt>
                <c:pt idx="289104">
                  <c:v>-83.7402344</c:v>
                </c:pt>
                <c:pt idx="289105">
                  <c:v>-105.46875</c:v>
                </c:pt>
                <c:pt idx="289106">
                  <c:v>-102.539062</c:v>
                </c:pt>
                <c:pt idx="289107">
                  <c:v>-71.0449219</c:v>
                </c:pt>
                <c:pt idx="289108">
                  <c:v>-26.8554688</c:v>
                </c:pt>
                <c:pt idx="289109">
                  <c:v>32.9589844</c:v>
                </c:pt>
                <c:pt idx="289110">
                  <c:v>81.0546875</c:v>
                </c:pt>
                <c:pt idx="289111">
                  <c:v>101.5625</c:v>
                </c:pt>
                <c:pt idx="289112">
                  <c:v>96.3134766</c:v>
                </c:pt>
                <c:pt idx="289113">
                  <c:v>66.40625</c:v>
                </c:pt>
                <c:pt idx="289114">
                  <c:v>17.9443359</c:v>
                </c:pt>
                <c:pt idx="289115">
                  <c:v>-29.0527344</c:v>
                </c:pt>
                <c:pt idx="289116">
                  <c:v>-71.1669922</c:v>
                </c:pt>
                <c:pt idx="289117">
                  <c:v>-105.59082</c:v>
                </c:pt>
                <c:pt idx="289118">
                  <c:v>-99.1210938</c:v>
                </c:pt>
                <c:pt idx="289119">
                  <c:v>-80.9326172</c:v>
                </c:pt>
                <c:pt idx="289120">
                  <c:v>-32.9589844</c:v>
                </c:pt>
                <c:pt idx="289121">
                  <c:v>33.0810547</c:v>
                </c:pt>
                <c:pt idx="289122">
                  <c:v>77.14843749999996</c:v>
                </c:pt>
                <c:pt idx="289123">
                  <c:v>106.811523</c:v>
                </c:pt>
                <c:pt idx="289124">
                  <c:v>100.830078</c:v>
                </c:pt>
                <c:pt idx="289125">
                  <c:v>78.7353516</c:v>
                </c:pt>
                <c:pt idx="289126">
                  <c:v>35.7666016</c:v>
                </c:pt>
                <c:pt idx="289127">
                  <c:v>-23.8037109</c:v>
                </c:pt>
                <c:pt idx="289128">
                  <c:v>-72.3876953</c:v>
                </c:pt>
                <c:pt idx="289129">
                  <c:v>-96.0693359</c:v>
                </c:pt>
                <c:pt idx="289130">
                  <c:v>-101.318359</c:v>
                </c:pt>
                <c:pt idx="289131">
                  <c:v>-78.2470703</c:v>
                </c:pt>
                <c:pt idx="289132">
                  <c:v>-35.6445312</c:v>
                </c:pt>
                <c:pt idx="289133">
                  <c:v>24.6582031</c:v>
                </c:pt>
                <c:pt idx="289134">
                  <c:v>73.48632809999998</c:v>
                </c:pt>
                <c:pt idx="289135">
                  <c:v>108.764648</c:v>
                </c:pt>
                <c:pt idx="289136">
                  <c:v>105.34668</c:v>
                </c:pt>
                <c:pt idx="289137">
                  <c:v>81.5429688</c:v>
                </c:pt>
                <c:pt idx="289138">
                  <c:v>34.7900391</c:v>
                </c:pt>
                <c:pt idx="289139">
                  <c:v>-17.3339844</c:v>
                </c:pt>
                <c:pt idx="289140">
                  <c:v>-68.8476562</c:v>
                </c:pt>
                <c:pt idx="289141">
                  <c:v>-101.196289</c:v>
                </c:pt>
                <c:pt idx="289142">
                  <c:v>-112.670898</c:v>
                </c:pt>
                <c:pt idx="289143">
                  <c:v>-89.11132809999998</c:v>
                </c:pt>
                <c:pt idx="289144">
                  <c:v>-42.2363281</c:v>
                </c:pt>
                <c:pt idx="289145">
                  <c:v>14.1601562</c:v>
                </c:pt>
                <c:pt idx="289146">
                  <c:v>67.2607422</c:v>
                </c:pt>
                <c:pt idx="289147">
                  <c:v>101.44043</c:v>
                </c:pt>
                <c:pt idx="289148">
                  <c:v>105.712891</c:v>
                </c:pt>
                <c:pt idx="289149">
                  <c:v>86.6699219</c:v>
                </c:pt>
                <c:pt idx="289150">
                  <c:v>38.3300781</c:v>
                </c:pt>
                <c:pt idx="289151">
                  <c:v>-17.4560547</c:v>
                </c:pt>
                <c:pt idx="289152">
                  <c:v>-64.3310547</c:v>
                </c:pt>
                <c:pt idx="289153">
                  <c:v>-98.87695309999998</c:v>
                </c:pt>
                <c:pt idx="289154">
                  <c:v>-111.083984</c:v>
                </c:pt>
                <c:pt idx="289155">
                  <c:v>-86.42578119999993</c:v>
                </c:pt>
                <c:pt idx="289156">
                  <c:v>-39.6728516</c:v>
                </c:pt>
                <c:pt idx="289157">
                  <c:v>10.4980469</c:v>
                </c:pt>
                <c:pt idx="289158">
                  <c:v>60.7910156</c:v>
                </c:pt>
                <c:pt idx="289159">
                  <c:v>106.201172</c:v>
                </c:pt>
                <c:pt idx="289160">
                  <c:v>102.294922</c:v>
                </c:pt>
                <c:pt idx="289161">
                  <c:v>83.984375</c:v>
                </c:pt>
                <c:pt idx="289162">
                  <c:v>48.828125</c:v>
                </c:pt>
                <c:pt idx="289163">
                  <c:v>-3.05175781</c:v>
                </c:pt>
                <c:pt idx="289164">
                  <c:v>-60.6689453</c:v>
                </c:pt>
                <c:pt idx="289165">
                  <c:v>-89.11132809999998</c:v>
                </c:pt>
                <c:pt idx="289166">
                  <c:v>-100.097656</c:v>
                </c:pt>
                <c:pt idx="289167">
                  <c:v>-88.0126953</c:v>
                </c:pt>
                <c:pt idx="289168">
                  <c:v>-52.9785156</c:v>
                </c:pt>
                <c:pt idx="289169">
                  <c:v>5.12695312</c:v>
                </c:pt>
                <c:pt idx="289170">
                  <c:v>54.6875</c:v>
                </c:pt>
                <c:pt idx="289171">
                  <c:v>88.5009766</c:v>
                </c:pt>
                <c:pt idx="289172">
                  <c:v>108.032227</c:v>
                </c:pt>
                <c:pt idx="289173">
                  <c:v>90.82031249999996</c:v>
                </c:pt>
                <c:pt idx="289174">
                  <c:v>47.7294922</c:v>
                </c:pt>
                <c:pt idx="289175">
                  <c:v>-0.122070312</c:v>
                </c:pt>
                <c:pt idx="289176">
                  <c:v>-52.6123047</c:v>
                </c:pt>
                <c:pt idx="289177">
                  <c:v>-95.0927734</c:v>
                </c:pt>
                <c:pt idx="289178">
                  <c:v>-110.473633</c:v>
                </c:pt>
                <c:pt idx="289179">
                  <c:v>-98.75488279999998</c:v>
                </c:pt>
                <c:pt idx="289180">
                  <c:v>-58.2275391</c:v>
                </c:pt>
                <c:pt idx="289181">
                  <c:v>-9.765625</c:v>
                </c:pt>
                <c:pt idx="289182">
                  <c:v>52.1240234</c:v>
                </c:pt>
                <c:pt idx="289183">
                  <c:v>89.11132809999998</c:v>
                </c:pt>
                <c:pt idx="289184">
                  <c:v>103.515625</c:v>
                </c:pt>
                <c:pt idx="289185">
                  <c:v>105.224609</c:v>
                </c:pt>
                <c:pt idx="289186">
                  <c:v>63.1103516</c:v>
                </c:pt>
                <c:pt idx="289187">
                  <c:v>8.05664062</c:v>
                </c:pt>
                <c:pt idx="289188">
                  <c:v>-45.6542969</c:v>
                </c:pt>
                <c:pt idx="289189">
                  <c:v>-87.7685547</c:v>
                </c:pt>
                <c:pt idx="289190">
                  <c:v>-111.328125</c:v>
                </c:pt>
                <c:pt idx="289191">
                  <c:v>-104.003906</c:v>
                </c:pt>
                <c:pt idx="289192">
                  <c:v>-66.8945312</c:v>
                </c:pt>
                <c:pt idx="289193">
                  <c:v>-12.5732422</c:v>
                </c:pt>
                <c:pt idx="289194">
                  <c:v>44.0673828</c:v>
                </c:pt>
                <c:pt idx="289195">
                  <c:v>85.08300779999998</c:v>
                </c:pt>
                <c:pt idx="289196">
                  <c:v>111.206055</c:v>
                </c:pt>
                <c:pt idx="289197">
                  <c:v>104.370117</c:v>
                </c:pt>
                <c:pt idx="289198">
                  <c:v>66.40625</c:v>
                </c:pt>
                <c:pt idx="289199">
                  <c:v>14.8925781</c:v>
                </c:pt>
                <c:pt idx="289200">
                  <c:v>-37.9638672</c:v>
                </c:pt>
                <c:pt idx="289201">
                  <c:v>-78.9794922</c:v>
                </c:pt>
                <c:pt idx="289202">
                  <c:v>-107.055664</c:v>
                </c:pt>
                <c:pt idx="289203">
                  <c:v>-100.708008</c:v>
                </c:pt>
                <c:pt idx="289204">
                  <c:v>-66.1621094</c:v>
                </c:pt>
                <c:pt idx="289205">
                  <c:v>-19.1650391</c:v>
                </c:pt>
                <c:pt idx="289206">
                  <c:v>38.4521484</c:v>
                </c:pt>
                <c:pt idx="289207">
                  <c:v>83.4960938</c:v>
                </c:pt>
                <c:pt idx="289208">
                  <c:v>106.079102</c:v>
                </c:pt>
                <c:pt idx="289209">
                  <c:v>103.881836</c:v>
                </c:pt>
                <c:pt idx="289210">
                  <c:v>69.0917969</c:v>
                </c:pt>
                <c:pt idx="289211">
                  <c:v>26.2451172</c:v>
                </c:pt>
                <c:pt idx="289212">
                  <c:v>-32.8369141</c:v>
                </c:pt>
                <c:pt idx="289213">
                  <c:v>-79.8339844</c:v>
                </c:pt>
                <c:pt idx="289214">
                  <c:v>-99.3652344</c:v>
                </c:pt>
                <c:pt idx="289215">
                  <c:v>-98.63281249999996</c:v>
                </c:pt>
                <c:pt idx="289216">
                  <c:v>-74.5849609</c:v>
                </c:pt>
                <c:pt idx="289217">
                  <c:v>-25.390625</c:v>
                </c:pt>
                <c:pt idx="289218">
                  <c:v>26.2451172</c:v>
                </c:pt>
                <c:pt idx="289219">
                  <c:v>76.9042969</c:v>
                </c:pt>
                <c:pt idx="289220">
                  <c:v>105.712891</c:v>
                </c:pt>
                <c:pt idx="289221">
                  <c:v>103.759766</c:v>
                </c:pt>
                <c:pt idx="289222">
                  <c:v>76.9042969</c:v>
                </c:pt>
                <c:pt idx="289223">
                  <c:v>29.4189453</c:v>
                </c:pt>
                <c:pt idx="289224">
                  <c:v>-20.8740234</c:v>
                </c:pt>
                <c:pt idx="289225">
                  <c:v>-69.8242188</c:v>
                </c:pt>
                <c:pt idx="289226">
                  <c:v>-104.003906</c:v>
                </c:pt>
                <c:pt idx="289227">
                  <c:v>-103.759766</c:v>
                </c:pt>
                <c:pt idx="289228">
                  <c:v>-79.4677734</c:v>
                </c:pt>
                <c:pt idx="289229">
                  <c:v>-36.8652344</c:v>
                </c:pt>
                <c:pt idx="289230">
                  <c:v>21.3623047</c:v>
                </c:pt>
                <c:pt idx="289231">
                  <c:v>64.6972656</c:v>
                </c:pt>
                <c:pt idx="289232">
                  <c:v>96.5576172</c:v>
                </c:pt>
                <c:pt idx="289233">
                  <c:v>104.736328</c:v>
                </c:pt>
                <c:pt idx="289234">
                  <c:v>82.88574219999992</c:v>
                </c:pt>
                <c:pt idx="289235">
                  <c:v>40.6494141</c:v>
                </c:pt>
                <c:pt idx="289236">
                  <c:v>-16.4794922</c:v>
                </c:pt>
                <c:pt idx="289237">
                  <c:v>-75.6835938</c:v>
                </c:pt>
                <c:pt idx="289238">
                  <c:v>-105.712891</c:v>
                </c:pt>
                <c:pt idx="289239">
                  <c:v>-102.783203</c:v>
                </c:pt>
                <c:pt idx="289240">
                  <c:v>-81.4208984</c:v>
                </c:pt>
                <c:pt idx="289241">
                  <c:v>-49.0722656</c:v>
                </c:pt>
                <c:pt idx="289242">
                  <c:v>8.66699219</c:v>
                </c:pt>
                <c:pt idx="289243">
                  <c:v>69.45800779999998</c:v>
                </c:pt>
                <c:pt idx="289244">
                  <c:v>101.928711</c:v>
                </c:pt>
                <c:pt idx="289245">
                  <c:v>109.985352</c:v>
                </c:pt>
                <c:pt idx="289246">
                  <c:v>92.1630859</c:v>
                </c:pt>
                <c:pt idx="289247">
                  <c:v>40.8935547</c:v>
                </c:pt>
                <c:pt idx="289248">
                  <c:v>-14.4042969</c:v>
                </c:pt>
                <c:pt idx="289249">
                  <c:v>-57.7392578</c:v>
                </c:pt>
                <c:pt idx="289250">
                  <c:v>-98.75488279999998</c:v>
                </c:pt>
                <c:pt idx="289251">
                  <c:v>-106.933594</c:v>
                </c:pt>
                <c:pt idx="289252">
                  <c:v>-85.4492188</c:v>
                </c:pt>
                <c:pt idx="289253">
                  <c:v>-46.875</c:v>
                </c:pt>
                <c:pt idx="289254">
                  <c:v>7.08007812</c:v>
                </c:pt>
                <c:pt idx="289255">
                  <c:v>52.6123047</c:v>
                </c:pt>
                <c:pt idx="289256">
                  <c:v>90.4541016</c:v>
                </c:pt>
                <c:pt idx="289257">
                  <c:v>102.539062</c:v>
                </c:pt>
                <c:pt idx="289258">
                  <c:v>91.55273440000001</c:v>
                </c:pt>
                <c:pt idx="289259">
                  <c:v>46.7529297</c:v>
                </c:pt>
                <c:pt idx="289260">
                  <c:v>-7.20214844</c:v>
                </c:pt>
                <c:pt idx="289261">
                  <c:v>-62.3779297</c:v>
                </c:pt>
                <c:pt idx="289262">
                  <c:v>-99.60937499999996</c:v>
                </c:pt>
                <c:pt idx="289263">
                  <c:v>-108.886719</c:v>
                </c:pt>
                <c:pt idx="289264">
                  <c:v>-92.1630859</c:v>
                </c:pt>
                <c:pt idx="289265">
                  <c:v>-55.2978516</c:v>
                </c:pt>
                <c:pt idx="289266">
                  <c:v>2.9296875</c:v>
                </c:pt>
                <c:pt idx="289267">
                  <c:v>53.2226562</c:v>
                </c:pt>
                <c:pt idx="289268">
                  <c:v>91.4306641</c:v>
                </c:pt>
                <c:pt idx="289269">
                  <c:v>110.473633</c:v>
                </c:pt>
                <c:pt idx="289270">
                  <c:v>101.074219</c:v>
                </c:pt>
                <c:pt idx="289271">
                  <c:v>52.6123047</c:v>
                </c:pt>
                <c:pt idx="289272">
                  <c:v>-3.90625</c:v>
                </c:pt>
                <c:pt idx="289273">
                  <c:v>-51.2695312</c:v>
                </c:pt>
                <c:pt idx="289274">
                  <c:v>-89.35546879999995</c:v>
                </c:pt>
                <c:pt idx="289275">
                  <c:v>-103.515625</c:v>
                </c:pt>
                <c:pt idx="289276">
                  <c:v>-97.2900391</c:v>
                </c:pt>
                <c:pt idx="289277">
                  <c:v>-55.6640625</c:v>
                </c:pt>
                <c:pt idx="289278">
                  <c:v>-1.22070312</c:v>
                </c:pt>
                <c:pt idx="289279">
                  <c:v>47.85156249999999</c:v>
                </c:pt>
                <c:pt idx="289280">
                  <c:v>94.3603516</c:v>
                </c:pt>
                <c:pt idx="289281">
                  <c:v>107.788086</c:v>
                </c:pt>
                <c:pt idx="289282">
                  <c:v>93.75</c:v>
                </c:pt>
                <c:pt idx="289283">
                  <c:v>53.9550781</c:v>
                </c:pt>
                <c:pt idx="289284">
                  <c:v>5.12695312</c:v>
                </c:pt>
                <c:pt idx="289285">
                  <c:v>-47.4853516</c:v>
                </c:pt>
                <c:pt idx="289286">
                  <c:v>-88.5009766</c:v>
                </c:pt>
                <c:pt idx="289287">
                  <c:v>-114.868164</c:v>
                </c:pt>
                <c:pt idx="289288">
                  <c:v>-97.1679688</c:v>
                </c:pt>
                <c:pt idx="289289">
                  <c:v>-64.57519529999998</c:v>
                </c:pt>
                <c:pt idx="289290">
                  <c:v>-8.05664062</c:v>
                </c:pt>
                <c:pt idx="289291">
                  <c:v>47.3632812</c:v>
                </c:pt>
                <c:pt idx="289292">
                  <c:v>90.33203119999993</c:v>
                </c:pt>
                <c:pt idx="289293">
                  <c:v>105.834961</c:v>
                </c:pt>
                <c:pt idx="289294">
                  <c:v>98.87695309999998</c:v>
                </c:pt>
                <c:pt idx="289295">
                  <c:v>66.65039059999994</c:v>
                </c:pt>
                <c:pt idx="289296">
                  <c:v>14.6484375</c:v>
                </c:pt>
                <c:pt idx="289297">
                  <c:v>-32.9589844</c:v>
                </c:pt>
                <c:pt idx="289298">
                  <c:v>-78.6132812</c:v>
                </c:pt>
                <c:pt idx="289299">
                  <c:v>-104.125977</c:v>
                </c:pt>
                <c:pt idx="289300">
                  <c:v>-101.318359</c:v>
                </c:pt>
                <c:pt idx="289301">
                  <c:v>-67.50488279999998</c:v>
                </c:pt>
                <c:pt idx="289302">
                  <c:v>-15.1367188</c:v>
                </c:pt>
                <c:pt idx="289303">
                  <c:v>42.2363281</c:v>
                </c:pt>
                <c:pt idx="289304">
                  <c:v>81.9091797</c:v>
                </c:pt>
                <c:pt idx="289305">
                  <c:v>107.055664</c:v>
                </c:pt>
                <c:pt idx="289306">
                  <c:v>97.65625</c:v>
                </c:pt>
                <c:pt idx="289307">
                  <c:v>68.1152344</c:v>
                </c:pt>
                <c:pt idx="289308">
                  <c:v>20.7519531</c:v>
                </c:pt>
                <c:pt idx="289309">
                  <c:v>-40.6494141</c:v>
                </c:pt>
                <c:pt idx="289310">
                  <c:v>-82.15332029999998</c:v>
                </c:pt>
                <c:pt idx="289311">
                  <c:v>-102.783203</c:v>
                </c:pt>
                <c:pt idx="289312">
                  <c:v>-106.689453</c:v>
                </c:pt>
                <c:pt idx="289313">
                  <c:v>-79.5898438</c:v>
                </c:pt>
                <c:pt idx="289314">
                  <c:v>-25.390625</c:v>
                </c:pt>
                <c:pt idx="289315">
                  <c:v>24.1699219</c:v>
                </c:pt>
                <c:pt idx="289316">
                  <c:v>74.0966797</c:v>
                </c:pt>
                <c:pt idx="289317">
                  <c:v>105.834961</c:v>
                </c:pt>
                <c:pt idx="289318">
                  <c:v>102.905273</c:v>
                </c:pt>
                <c:pt idx="289319">
                  <c:v>84.3505859</c:v>
                </c:pt>
                <c:pt idx="289320">
                  <c:v>31.4941406</c:v>
                </c:pt>
                <c:pt idx="289321">
                  <c:v>-25.0244141</c:v>
                </c:pt>
                <c:pt idx="289322">
                  <c:v>-70.1904297</c:v>
                </c:pt>
                <c:pt idx="289323">
                  <c:v>-104.736328</c:v>
                </c:pt>
                <c:pt idx="289324">
                  <c:v>-103.515625</c:v>
                </c:pt>
                <c:pt idx="289325">
                  <c:v>-79.7119141</c:v>
                </c:pt>
                <c:pt idx="289326">
                  <c:v>-30.0292969</c:v>
                </c:pt>
                <c:pt idx="289327">
                  <c:v>19.0429688</c:v>
                </c:pt>
                <c:pt idx="289328">
                  <c:v>70.1904297</c:v>
                </c:pt>
                <c:pt idx="289329">
                  <c:v>100.219727</c:v>
                </c:pt>
                <c:pt idx="289330">
                  <c:v>107.666016</c:v>
                </c:pt>
                <c:pt idx="289331">
                  <c:v>82.5195312</c:v>
                </c:pt>
                <c:pt idx="289332">
                  <c:v>36.7431641</c:v>
                </c:pt>
                <c:pt idx="289333">
                  <c:v>-12.8173828</c:v>
                </c:pt>
                <c:pt idx="289334">
                  <c:v>-66.52832029999998</c:v>
                </c:pt>
                <c:pt idx="289335">
                  <c:v>-106.811523</c:v>
                </c:pt>
                <c:pt idx="289336">
                  <c:v>-113.037109</c:v>
                </c:pt>
                <c:pt idx="289337">
                  <c:v>-87.890625</c:v>
                </c:pt>
                <c:pt idx="289338">
                  <c:v>-34.6679688</c:v>
                </c:pt>
                <c:pt idx="289339">
                  <c:v>15.1367188</c:v>
                </c:pt>
                <c:pt idx="289340">
                  <c:v>56.1523438</c:v>
                </c:pt>
                <c:pt idx="289341">
                  <c:v>93.6279297</c:v>
                </c:pt>
                <c:pt idx="289342">
                  <c:v>103.881836</c:v>
                </c:pt>
                <c:pt idx="289343">
                  <c:v>80.8105469</c:v>
                </c:pt>
                <c:pt idx="289344">
                  <c:v>46.5087891</c:v>
                </c:pt>
                <c:pt idx="289345">
                  <c:v>-12.4511719</c:v>
                </c:pt>
                <c:pt idx="289346">
                  <c:v>-60.3027344</c:v>
                </c:pt>
                <c:pt idx="289347">
                  <c:v>-102.294922</c:v>
                </c:pt>
                <c:pt idx="289348">
                  <c:v>-103.881836</c:v>
                </c:pt>
                <c:pt idx="289349">
                  <c:v>-84.9609375</c:v>
                </c:pt>
                <c:pt idx="289350">
                  <c:v>-45.0439453</c:v>
                </c:pt>
                <c:pt idx="289351">
                  <c:v>8.178710939999998</c:v>
                </c:pt>
                <c:pt idx="289352">
                  <c:v>59.0820312</c:v>
                </c:pt>
                <c:pt idx="289353">
                  <c:v>103.881836</c:v>
                </c:pt>
                <c:pt idx="289354">
                  <c:v>106.811523</c:v>
                </c:pt>
                <c:pt idx="289355">
                  <c:v>91.796875</c:v>
                </c:pt>
                <c:pt idx="289356">
                  <c:v>51.0253906</c:v>
                </c:pt>
                <c:pt idx="289357">
                  <c:v>0.366210938</c:v>
                </c:pt>
                <c:pt idx="289358">
                  <c:v>-53.34472659999999</c:v>
                </c:pt>
                <c:pt idx="289359">
                  <c:v>-93.75</c:v>
                </c:pt>
                <c:pt idx="289360">
                  <c:v>-104.248047</c:v>
                </c:pt>
                <c:pt idx="289361">
                  <c:v>-90.6982422</c:v>
                </c:pt>
                <c:pt idx="289362">
                  <c:v>-53.5888672</c:v>
                </c:pt>
                <c:pt idx="289363">
                  <c:v>0.0</c:v>
                </c:pt>
                <c:pt idx="289364">
                  <c:v>57.3730469</c:v>
                </c:pt>
                <c:pt idx="289365">
                  <c:v>97.65625</c:v>
                </c:pt>
                <c:pt idx="289366">
                  <c:v>108.154297</c:v>
                </c:pt>
                <c:pt idx="289367">
                  <c:v>95.82519529999998</c:v>
                </c:pt>
                <c:pt idx="289368">
                  <c:v>62.3779297</c:v>
                </c:pt>
                <c:pt idx="289369">
                  <c:v>5.49316406</c:v>
                </c:pt>
                <c:pt idx="289370">
                  <c:v>-46.7529297</c:v>
                </c:pt>
                <c:pt idx="289371">
                  <c:v>-90.57617190000001</c:v>
                </c:pt>
                <c:pt idx="289372">
                  <c:v>-107.055664</c:v>
                </c:pt>
                <c:pt idx="289373">
                  <c:v>-89.7216797</c:v>
                </c:pt>
                <c:pt idx="289374">
                  <c:v>-57.4951172</c:v>
                </c:pt>
                <c:pt idx="289375">
                  <c:v>-5.98144531</c:v>
                </c:pt>
                <c:pt idx="289376">
                  <c:v>49.1943359</c:v>
                </c:pt>
                <c:pt idx="289377">
                  <c:v>91.0644531</c:v>
                </c:pt>
                <c:pt idx="289378">
                  <c:v>105.957031</c:v>
                </c:pt>
                <c:pt idx="289379">
                  <c:v>92.4072266</c:v>
                </c:pt>
                <c:pt idx="289380">
                  <c:v>63.4765625</c:v>
                </c:pt>
                <c:pt idx="289381">
                  <c:v>12.0849609</c:v>
                </c:pt>
                <c:pt idx="289382">
                  <c:v>-44.3115234</c:v>
                </c:pt>
                <c:pt idx="289383">
                  <c:v>-81.7871094</c:v>
                </c:pt>
                <c:pt idx="289384">
                  <c:v>-101.806641</c:v>
                </c:pt>
                <c:pt idx="289385">
                  <c:v>-97.5341797</c:v>
                </c:pt>
                <c:pt idx="289386">
                  <c:v>-64.3310547</c:v>
                </c:pt>
                <c:pt idx="289387">
                  <c:v>-14.0380859</c:v>
                </c:pt>
                <c:pt idx="289388">
                  <c:v>42.96875</c:v>
                </c:pt>
                <c:pt idx="289389">
                  <c:v>88.62304690000001</c:v>
                </c:pt>
                <c:pt idx="289390">
                  <c:v>102.539062</c:v>
                </c:pt>
                <c:pt idx="289391">
                  <c:v>95.703125</c:v>
                </c:pt>
                <c:pt idx="289392">
                  <c:v>70.0683594</c:v>
                </c:pt>
                <c:pt idx="289393">
                  <c:v>21.6064453</c:v>
                </c:pt>
                <c:pt idx="289394">
                  <c:v>-35.6445312</c:v>
                </c:pt>
                <c:pt idx="289395">
                  <c:v>-85.6933594</c:v>
                </c:pt>
                <c:pt idx="289396">
                  <c:v>-106.323242</c:v>
                </c:pt>
                <c:pt idx="289397">
                  <c:v>-95.0927734</c:v>
                </c:pt>
                <c:pt idx="289398">
                  <c:v>-69.9462891</c:v>
                </c:pt>
                <c:pt idx="289399">
                  <c:v>-17.3339844</c:v>
                </c:pt>
                <c:pt idx="289400">
                  <c:v>37.2314453</c:v>
                </c:pt>
                <c:pt idx="289401">
                  <c:v>81.5429688</c:v>
                </c:pt>
                <c:pt idx="289402">
                  <c:v>103.759766</c:v>
                </c:pt>
                <c:pt idx="289403">
                  <c:v>104.614258</c:v>
                </c:pt>
                <c:pt idx="289404">
                  <c:v>70.55664059999998</c:v>
                </c:pt>
                <c:pt idx="289405">
                  <c:v>27.4658203</c:v>
                </c:pt>
                <c:pt idx="289406">
                  <c:v>-27.8320312</c:v>
                </c:pt>
                <c:pt idx="289407">
                  <c:v>-77.39257809999994</c:v>
                </c:pt>
                <c:pt idx="289408">
                  <c:v>-94.4824219</c:v>
                </c:pt>
                <c:pt idx="289409">
                  <c:v>-96.92382809999998</c:v>
                </c:pt>
                <c:pt idx="289410">
                  <c:v>-72.1435547</c:v>
                </c:pt>
                <c:pt idx="289411">
                  <c:v>-23.0712891</c:v>
                </c:pt>
                <c:pt idx="289412">
                  <c:v>27.5878906</c:v>
                </c:pt>
                <c:pt idx="289413">
                  <c:v>73.9746094</c:v>
                </c:pt>
                <c:pt idx="289414">
                  <c:v>105.957031</c:v>
                </c:pt>
                <c:pt idx="289415">
                  <c:v>107.055664</c:v>
                </c:pt>
                <c:pt idx="289416">
                  <c:v>71.1669922</c:v>
                </c:pt>
                <c:pt idx="289417">
                  <c:v>25.390625</c:v>
                </c:pt>
                <c:pt idx="289418">
                  <c:v>-25.2685547</c:v>
                </c:pt>
                <c:pt idx="289419">
                  <c:v>-76.0498047</c:v>
                </c:pt>
                <c:pt idx="289420">
                  <c:v>-102.661133</c:v>
                </c:pt>
                <c:pt idx="289421">
                  <c:v>-107.543945</c:v>
                </c:pt>
                <c:pt idx="289422">
                  <c:v>-81.5429688</c:v>
                </c:pt>
                <c:pt idx="289423">
                  <c:v>-32.4707031</c:v>
                </c:pt>
                <c:pt idx="289424">
                  <c:v>17.8222656</c:v>
                </c:pt>
                <c:pt idx="289425">
                  <c:v>70.4345703</c:v>
                </c:pt>
                <c:pt idx="289426">
                  <c:v>101.68457</c:v>
                </c:pt>
                <c:pt idx="289427">
                  <c:v>108.154297</c:v>
                </c:pt>
                <c:pt idx="289428">
                  <c:v>79.7119141</c:v>
                </c:pt>
                <c:pt idx="289429">
                  <c:v>33.44726559999999</c:v>
                </c:pt>
                <c:pt idx="289430">
                  <c:v>-14.5263672</c:v>
                </c:pt>
                <c:pt idx="289431">
                  <c:v>-68.9697266</c:v>
                </c:pt>
                <c:pt idx="289432">
                  <c:v>-98.75488279999998</c:v>
                </c:pt>
                <c:pt idx="289433">
                  <c:v>-99.85351559999998</c:v>
                </c:pt>
                <c:pt idx="289434">
                  <c:v>-83.7402344</c:v>
                </c:pt>
                <c:pt idx="289435">
                  <c:v>-42.4804688</c:v>
                </c:pt>
                <c:pt idx="289436">
                  <c:v>14.2822266</c:v>
                </c:pt>
                <c:pt idx="289437">
                  <c:v>65.18554690000001</c:v>
                </c:pt>
                <c:pt idx="289438">
                  <c:v>99.85351559999998</c:v>
                </c:pt>
                <c:pt idx="289439">
                  <c:v>109.130859</c:v>
                </c:pt>
                <c:pt idx="289440">
                  <c:v>89.35546879999995</c:v>
                </c:pt>
                <c:pt idx="289441">
                  <c:v>43.2128906</c:v>
                </c:pt>
                <c:pt idx="289442">
                  <c:v>-10.4980469</c:v>
                </c:pt>
                <c:pt idx="289443">
                  <c:v>-60.0585938</c:v>
                </c:pt>
                <c:pt idx="289444">
                  <c:v>-99.9755859</c:v>
                </c:pt>
                <c:pt idx="289445">
                  <c:v>-107.543945</c:v>
                </c:pt>
                <c:pt idx="289446">
                  <c:v>-87.6464844</c:v>
                </c:pt>
                <c:pt idx="289447">
                  <c:v>-46.3867188</c:v>
                </c:pt>
                <c:pt idx="289448">
                  <c:v>5.49316406</c:v>
                </c:pt>
                <c:pt idx="289449">
                  <c:v>56.2744141</c:v>
                </c:pt>
                <c:pt idx="289450">
                  <c:v>98.38867190000001</c:v>
                </c:pt>
                <c:pt idx="289451">
                  <c:v>110.107422</c:v>
                </c:pt>
                <c:pt idx="289452">
                  <c:v>91.1865234</c:v>
                </c:pt>
                <c:pt idx="289453">
                  <c:v>47.4853516</c:v>
                </c:pt>
                <c:pt idx="289454">
                  <c:v>-4.02832031</c:v>
                </c:pt>
                <c:pt idx="289455">
                  <c:v>-60.3027344</c:v>
                </c:pt>
                <c:pt idx="289456">
                  <c:v>-89.9658203</c:v>
                </c:pt>
                <c:pt idx="289457">
                  <c:v>-108.032227</c:v>
                </c:pt>
                <c:pt idx="289458">
                  <c:v>-91.796875</c:v>
                </c:pt>
                <c:pt idx="289459">
                  <c:v>-47.9736328</c:v>
                </c:pt>
                <c:pt idx="289460">
                  <c:v>-0.244140625</c:v>
                </c:pt>
                <c:pt idx="289461">
                  <c:v>46.6308594</c:v>
                </c:pt>
                <c:pt idx="289462">
                  <c:v>87.15820309999998</c:v>
                </c:pt>
                <c:pt idx="289463">
                  <c:v>104.248047</c:v>
                </c:pt>
                <c:pt idx="289464">
                  <c:v>94.7265625</c:v>
                </c:pt>
                <c:pt idx="289465">
                  <c:v>56.88476559999999</c:v>
                </c:pt>
                <c:pt idx="289466">
                  <c:v>3.29589844</c:v>
                </c:pt>
                <c:pt idx="289467">
                  <c:v>-44.55566409999999</c:v>
                </c:pt>
                <c:pt idx="289468">
                  <c:v>-88.37890619999993</c:v>
                </c:pt>
                <c:pt idx="289469">
                  <c:v>-110.107422</c:v>
                </c:pt>
                <c:pt idx="289470">
                  <c:v>-97.90039059999998</c:v>
                </c:pt>
                <c:pt idx="289471">
                  <c:v>-54.93164059999999</c:v>
                </c:pt>
                <c:pt idx="289472">
                  <c:v>-5.37109375</c:v>
                </c:pt>
                <c:pt idx="289473">
                  <c:v>45.7763672</c:v>
                </c:pt>
                <c:pt idx="289474">
                  <c:v>87.15820309999998</c:v>
                </c:pt>
                <c:pt idx="289475">
                  <c:v>100.463867</c:v>
                </c:pt>
                <c:pt idx="289476">
                  <c:v>98.0224609</c:v>
                </c:pt>
                <c:pt idx="289477">
                  <c:v>65.18554690000001</c:v>
                </c:pt>
                <c:pt idx="289478">
                  <c:v>13.7939453</c:v>
                </c:pt>
                <c:pt idx="289479">
                  <c:v>-38.8183594</c:v>
                </c:pt>
                <c:pt idx="289480">
                  <c:v>-90.08789059999998</c:v>
                </c:pt>
                <c:pt idx="289481">
                  <c:v>-106.323242</c:v>
                </c:pt>
                <c:pt idx="289482">
                  <c:v>-94.84863279999998</c:v>
                </c:pt>
                <c:pt idx="289483">
                  <c:v>-66.1621094</c:v>
                </c:pt>
                <c:pt idx="289484">
                  <c:v>-18.5546875</c:v>
                </c:pt>
                <c:pt idx="289485">
                  <c:v>37.3535156</c:v>
                </c:pt>
                <c:pt idx="289486">
                  <c:v>81.17675779999993</c:v>
                </c:pt>
                <c:pt idx="289487">
                  <c:v>98.1445312</c:v>
                </c:pt>
                <c:pt idx="289488">
                  <c:v>97.77832029999998</c:v>
                </c:pt>
                <c:pt idx="289489">
                  <c:v>69.2138672</c:v>
                </c:pt>
                <c:pt idx="289490">
                  <c:v>17.8222656</c:v>
                </c:pt>
                <c:pt idx="289491">
                  <c:v>-33.0810547</c:v>
                </c:pt>
                <c:pt idx="289492">
                  <c:v>-79.1015625</c:v>
                </c:pt>
                <c:pt idx="289493">
                  <c:v>-104.125977</c:v>
                </c:pt>
                <c:pt idx="289494">
                  <c:v>-99.2431641</c:v>
                </c:pt>
                <c:pt idx="289495">
                  <c:v>-72.3876953</c:v>
                </c:pt>
                <c:pt idx="289496">
                  <c:v>-26.4892578</c:v>
                </c:pt>
                <c:pt idx="289497">
                  <c:v>29.5410156</c:v>
                </c:pt>
                <c:pt idx="289498">
                  <c:v>83.8623047</c:v>
                </c:pt>
                <c:pt idx="289499">
                  <c:v>113.15918</c:v>
                </c:pt>
                <c:pt idx="289500">
                  <c:v>108.764648</c:v>
                </c:pt>
                <c:pt idx="289501">
                  <c:v>79.7119141</c:v>
                </c:pt>
                <c:pt idx="289502">
                  <c:v>27.2216797</c:v>
                </c:pt>
                <c:pt idx="289503">
                  <c:v>-35.8886719</c:v>
                </c:pt>
                <c:pt idx="289504">
                  <c:v>-70.1904297</c:v>
                </c:pt>
                <c:pt idx="289505">
                  <c:v>-109.863281</c:v>
                </c:pt>
                <c:pt idx="289506">
                  <c:v>-108.642578</c:v>
                </c:pt>
                <c:pt idx="289507">
                  <c:v>-76.0498047</c:v>
                </c:pt>
                <c:pt idx="289508">
                  <c:v>-36.9873047</c:v>
                </c:pt>
                <c:pt idx="289509">
                  <c:v>19.1650391</c:v>
                </c:pt>
                <c:pt idx="289510">
                  <c:v>74.21875</c:v>
                </c:pt>
                <c:pt idx="289511">
                  <c:v>95.0927734</c:v>
                </c:pt>
                <c:pt idx="289512">
                  <c:v>105.712891</c:v>
                </c:pt>
                <c:pt idx="289513">
                  <c:v>83.7402344</c:v>
                </c:pt>
                <c:pt idx="289514">
                  <c:v>25.0244141</c:v>
                </c:pt>
                <c:pt idx="289515">
                  <c:v>-22.9492188</c:v>
                </c:pt>
                <c:pt idx="289516">
                  <c:v>-70.55664059999998</c:v>
                </c:pt>
                <c:pt idx="289517">
                  <c:v>-100.830078</c:v>
                </c:pt>
                <c:pt idx="289518">
                  <c:v>-109.130859</c:v>
                </c:pt>
                <c:pt idx="289519">
                  <c:v>-83.0078125</c:v>
                </c:pt>
                <c:pt idx="289520">
                  <c:v>-32.7148438</c:v>
                </c:pt>
                <c:pt idx="289521">
                  <c:v>25.8789062</c:v>
                </c:pt>
                <c:pt idx="289522">
                  <c:v>71.2890625</c:v>
                </c:pt>
                <c:pt idx="289523">
                  <c:v>101.318359</c:v>
                </c:pt>
                <c:pt idx="289524">
                  <c:v>103.149414</c:v>
                </c:pt>
                <c:pt idx="289525">
                  <c:v>86.42578119999993</c:v>
                </c:pt>
                <c:pt idx="289526">
                  <c:v>40.4052734</c:v>
                </c:pt>
                <c:pt idx="289527">
                  <c:v>-5.37109375</c:v>
                </c:pt>
                <c:pt idx="289528">
                  <c:v>-57.2509766</c:v>
                </c:pt>
                <c:pt idx="289529">
                  <c:v>-91.55273440000001</c:v>
                </c:pt>
                <c:pt idx="289530">
                  <c:v>-107.177734</c:v>
                </c:pt>
                <c:pt idx="289531">
                  <c:v>-85.5712891</c:v>
                </c:pt>
                <c:pt idx="289532">
                  <c:v>-40.8935547</c:v>
                </c:pt>
                <c:pt idx="289533">
                  <c:v>5.49316406</c:v>
                </c:pt>
                <c:pt idx="289534">
                  <c:v>60.9130859</c:v>
                </c:pt>
                <c:pt idx="289535">
                  <c:v>94.7265625</c:v>
                </c:pt>
                <c:pt idx="289536">
                  <c:v>102.539062</c:v>
                </c:pt>
                <c:pt idx="289537">
                  <c:v>88.8671875</c:v>
                </c:pt>
                <c:pt idx="289538">
                  <c:v>52.6123047</c:v>
                </c:pt>
                <c:pt idx="289539">
                  <c:v>0.0</c:v>
                </c:pt>
                <c:pt idx="289540">
                  <c:v>-57.8613281</c:v>
                </c:pt>
                <c:pt idx="289541">
                  <c:v>-95.0927734</c:v>
                </c:pt>
                <c:pt idx="289542">
                  <c:v>-110.839844</c:v>
                </c:pt>
                <c:pt idx="289543">
                  <c:v>-94.1162109</c:v>
                </c:pt>
                <c:pt idx="289544">
                  <c:v>-52.6123047</c:v>
                </c:pt>
                <c:pt idx="289545">
                  <c:v>4.394531249999993</c:v>
                </c:pt>
                <c:pt idx="289546">
                  <c:v>54.93164059999999</c:v>
                </c:pt>
                <c:pt idx="289547">
                  <c:v>99.2431641</c:v>
                </c:pt>
                <c:pt idx="289548">
                  <c:v>111.206055</c:v>
                </c:pt>
                <c:pt idx="289549">
                  <c:v>93.1396484</c:v>
                </c:pt>
                <c:pt idx="289550">
                  <c:v>56.0302734</c:v>
                </c:pt>
                <c:pt idx="289551">
                  <c:v>0.122070312</c:v>
                </c:pt>
                <c:pt idx="289552">
                  <c:v>-50.0488281</c:v>
                </c:pt>
                <c:pt idx="289553">
                  <c:v>-91.4306641</c:v>
                </c:pt>
                <c:pt idx="289554">
                  <c:v>-109.130859</c:v>
                </c:pt>
                <c:pt idx="289555">
                  <c:v>-96.92382809999998</c:v>
                </c:pt>
                <c:pt idx="289556">
                  <c:v>-55.2978516</c:v>
                </c:pt>
                <c:pt idx="289557">
                  <c:v>-0.854492188</c:v>
                </c:pt>
                <c:pt idx="289558">
                  <c:v>50.1708984</c:v>
                </c:pt>
                <c:pt idx="289559">
                  <c:v>88.37890619999993</c:v>
                </c:pt>
                <c:pt idx="289560">
                  <c:v>110.595703</c:v>
                </c:pt>
                <c:pt idx="289561">
                  <c:v>97.77832029999998</c:v>
                </c:pt>
                <c:pt idx="289562">
                  <c:v>56.0302734</c:v>
                </c:pt>
                <c:pt idx="289563">
                  <c:v>3.29589844</c:v>
                </c:pt>
                <c:pt idx="289564">
                  <c:v>-52.4902344</c:v>
                </c:pt>
                <c:pt idx="289565">
                  <c:v>-94.4824219</c:v>
                </c:pt>
                <c:pt idx="289566">
                  <c:v>-102.905273</c:v>
                </c:pt>
                <c:pt idx="289567">
                  <c:v>-99.3652344</c:v>
                </c:pt>
                <c:pt idx="289568">
                  <c:v>-64.57519529999998</c:v>
                </c:pt>
                <c:pt idx="289569">
                  <c:v>-6.835937499999997</c:v>
                </c:pt>
                <c:pt idx="289570">
                  <c:v>47.6074219</c:v>
                </c:pt>
                <c:pt idx="289571">
                  <c:v>87.6464844</c:v>
                </c:pt>
                <c:pt idx="289572">
                  <c:v>108.398438</c:v>
                </c:pt>
                <c:pt idx="289573">
                  <c:v>95.5810547</c:v>
                </c:pt>
                <c:pt idx="289574">
                  <c:v>64.3310547</c:v>
                </c:pt>
                <c:pt idx="289575">
                  <c:v>15.625</c:v>
                </c:pt>
                <c:pt idx="289576">
                  <c:v>-41.2597656</c:v>
                </c:pt>
                <c:pt idx="289577">
                  <c:v>-86.3037109</c:v>
                </c:pt>
                <c:pt idx="289578">
                  <c:v>-101.196289</c:v>
                </c:pt>
                <c:pt idx="289579">
                  <c:v>-102.294922</c:v>
                </c:pt>
                <c:pt idx="289580">
                  <c:v>-67.62695309999998</c:v>
                </c:pt>
                <c:pt idx="289581">
                  <c:v>-15.5029297</c:v>
                </c:pt>
                <c:pt idx="289582">
                  <c:v>36.4990234</c:v>
                </c:pt>
                <c:pt idx="289583">
                  <c:v>88.8671875</c:v>
                </c:pt>
                <c:pt idx="289584">
                  <c:v>113.15918</c:v>
                </c:pt>
                <c:pt idx="289585">
                  <c:v>107.299805</c:v>
                </c:pt>
                <c:pt idx="289586">
                  <c:v>74.9511719</c:v>
                </c:pt>
                <c:pt idx="289587">
                  <c:v>19.0429688</c:v>
                </c:pt>
                <c:pt idx="289588">
                  <c:v>-39.5507812</c:v>
                </c:pt>
                <c:pt idx="289589">
                  <c:v>-75.9277344</c:v>
                </c:pt>
                <c:pt idx="289590">
                  <c:v>-102.905273</c:v>
                </c:pt>
                <c:pt idx="289591">
                  <c:v>-100.830078</c:v>
                </c:pt>
                <c:pt idx="289592">
                  <c:v>-75.9277344</c:v>
                </c:pt>
                <c:pt idx="289593">
                  <c:v>-23.0712891</c:v>
                </c:pt>
                <c:pt idx="289594">
                  <c:v>34.4238281</c:v>
                </c:pt>
                <c:pt idx="289595">
                  <c:v>76.6601562</c:v>
                </c:pt>
                <c:pt idx="289596">
                  <c:v>101.806641</c:v>
                </c:pt>
                <c:pt idx="289597">
                  <c:v>107.788086</c:v>
                </c:pt>
                <c:pt idx="289598">
                  <c:v>76.2939453</c:v>
                </c:pt>
                <c:pt idx="289599">
                  <c:v>31.3720703</c:v>
                </c:pt>
                <c:pt idx="289600">
                  <c:v>-24.1699219</c:v>
                </c:pt>
                <c:pt idx="289601">
                  <c:v>-77.39257809999994</c:v>
                </c:pt>
                <c:pt idx="289602">
                  <c:v>-104.370117</c:v>
                </c:pt>
                <c:pt idx="289603">
                  <c:v>-99.60937499999996</c:v>
                </c:pt>
                <c:pt idx="289604">
                  <c:v>-82.03125</c:v>
                </c:pt>
                <c:pt idx="289605">
                  <c:v>-33.9355469</c:v>
                </c:pt>
                <c:pt idx="289606">
                  <c:v>20.0195312</c:v>
                </c:pt>
                <c:pt idx="289607">
                  <c:v>75.31738279999998</c:v>
                </c:pt>
                <c:pt idx="289608">
                  <c:v>97.5341797</c:v>
                </c:pt>
                <c:pt idx="289609">
                  <c:v>101.318359</c:v>
                </c:pt>
                <c:pt idx="289610">
                  <c:v>78.2470703</c:v>
                </c:pt>
                <c:pt idx="289611">
                  <c:v>29.5410156</c:v>
                </c:pt>
                <c:pt idx="289612">
                  <c:v>-26.6113281</c:v>
                </c:pt>
                <c:pt idx="289613">
                  <c:v>-72.6318359</c:v>
                </c:pt>
                <c:pt idx="289614">
                  <c:v>-96.67968749999996</c:v>
                </c:pt>
                <c:pt idx="289615">
                  <c:v>-105.59082</c:v>
                </c:pt>
                <c:pt idx="289616">
                  <c:v>-85.20507809999994</c:v>
                </c:pt>
                <c:pt idx="289617">
                  <c:v>-42.7246094</c:v>
                </c:pt>
                <c:pt idx="289618">
                  <c:v>15.5029297</c:v>
                </c:pt>
                <c:pt idx="289619">
                  <c:v>67.9931641</c:v>
                </c:pt>
                <c:pt idx="289620">
                  <c:v>103.149414</c:v>
                </c:pt>
                <c:pt idx="289621">
                  <c:v>109.375</c:v>
                </c:pt>
                <c:pt idx="289622">
                  <c:v>89.35546879999995</c:v>
                </c:pt>
                <c:pt idx="289623">
                  <c:v>41.5039062</c:v>
                </c:pt>
                <c:pt idx="289624">
                  <c:v>-12.2070312</c:v>
                </c:pt>
                <c:pt idx="289625">
                  <c:v>-61.4013672</c:v>
                </c:pt>
                <c:pt idx="289626">
                  <c:v>-93.2617188</c:v>
                </c:pt>
                <c:pt idx="289627">
                  <c:v>-103.515625</c:v>
                </c:pt>
                <c:pt idx="289628">
                  <c:v>-81.66503909999996</c:v>
                </c:pt>
                <c:pt idx="289629">
                  <c:v>-46.1425781</c:v>
                </c:pt>
                <c:pt idx="289630">
                  <c:v>4.02832031</c:v>
                </c:pt>
                <c:pt idx="289631">
                  <c:v>58.9599609</c:v>
                </c:pt>
                <c:pt idx="289632">
                  <c:v>91.796875</c:v>
                </c:pt>
                <c:pt idx="289633">
                  <c:v>106.567383</c:v>
                </c:pt>
                <c:pt idx="289634">
                  <c:v>92.0410156</c:v>
                </c:pt>
                <c:pt idx="289635">
                  <c:v>53.2226562</c:v>
                </c:pt>
                <c:pt idx="289636">
                  <c:v>4.15039062</c:v>
                </c:pt>
                <c:pt idx="289637">
                  <c:v>-51.5136719</c:v>
                </c:pt>
                <c:pt idx="289638">
                  <c:v>-90.94238279999998</c:v>
                </c:pt>
                <c:pt idx="289639">
                  <c:v>-104.492188</c:v>
                </c:pt>
                <c:pt idx="289640">
                  <c:v>-99.9755859</c:v>
                </c:pt>
                <c:pt idx="289641">
                  <c:v>-59.5703125</c:v>
                </c:pt>
                <c:pt idx="289642">
                  <c:v>1.09863281</c:v>
                </c:pt>
                <c:pt idx="289643">
                  <c:v>54.8095703</c:v>
                </c:pt>
                <c:pt idx="289644">
                  <c:v>94.97070309999998</c:v>
                </c:pt>
                <c:pt idx="289645">
                  <c:v>109.619141</c:v>
                </c:pt>
                <c:pt idx="289646">
                  <c:v>94.7265625</c:v>
                </c:pt>
                <c:pt idx="289647">
                  <c:v>59.81445309999999</c:v>
                </c:pt>
                <c:pt idx="289648">
                  <c:v>8.30078125</c:v>
                </c:pt>
                <c:pt idx="289649">
                  <c:v>-49.9267578</c:v>
                </c:pt>
                <c:pt idx="289650">
                  <c:v>-92.4072266</c:v>
                </c:pt>
                <c:pt idx="289651">
                  <c:v>-110.229492</c:v>
                </c:pt>
                <c:pt idx="289652">
                  <c:v>-90.2099609</c:v>
                </c:pt>
                <c:pt idx="289653">
                  <c:v>-47.1191406</c:v>
                </c:pt>
                <c:pt idx="289654">
                  <c:v>-5.12695312</c:v>
                </c:pt>
                <c:pt idx="289655">
                  <c:v>42.96875</c:v>
                </c:pt>
                <c:pt idx="289656">
                  <c:v>85.5712891</c:v>
                </c:pt>
                <c:pt idx="289657">
                  <c:v>107.543945</c:v>
                </c:pt>
                <c:pt idx="289658">
                  <c:v>95.4589844</c:v>
                </c:pt>
                <c:pt idx="289659">
                  <c:v>61.6455078</c:v>
                </c:pt>
                <c:pt idx="289660">
                  <c:v>3.29589844</c:v>
                </c:pt>
                <c:pt idx="289661">
                  <c:v>-49.0722656</c:v>
                </c:pt>
                <c:pt idx="289662">
                  <c:v>-85.6933594</c:v>
                </c:pt>
                <c:pt idx="289663">
                  <c:v>-107.910156</c:v>
                </c:pt>
                <c:pt idx="289664">
                  <c:v>-98.75488279999998</c:v>
                </c:pt>
                <c:pt idx="289665">
                  <c:v>-55.0537109</c:v>
                </c:pt>
                <c:pt idx="289666">
                  <c:v>-12.2070312</c:v>
                </c:pt>
                <c:pt idx="289667">
                  <c:v>40.0390625</c:v>
                </c:pt>
                <c:pt idx="289668">
                  <c:v>86.5478516</c:v>
                </c:pt>
                <c:pt idx="289669">
                  <c:v>109.49707</c:v>
                </c:pt>
                <c:pt idx="289670">
                  <c:v>103.149414</c:v>
                </c:pt>
                <c:pt idx="289671">
                  <c:v>64.453125</c:v>
                </c:pt>
                <c:pt idx="289672">
                  <c:v>11.1083984</c:v>
                </c:pt>
                <c:pt idx="289673">
                  <c:v>-39.4287109</c:v>
                </c:pt>
                <c:pt idx="289674">
                  <c:v>-88.8671875</c:v>
                </c:pt>
                <c:pt idx="289675">
                  <c:v>-107.788086</c:v>
                </c:pt>
                <c:pt idx="289676">
                  <c:v>-98.0224609</c:v>
                </c:pt>
                <c:pt idx="289677">
                  <c:v>-67.50488279999998</c:v>
                </c:pt>
                <c:pt idx="289678">
                  <c:v>-14.6484375</c:v>
                </c:pt>
                <c:pt idx="289679">
                  <c:v>34.4238281</c:v>
                </c:pt>
                <c:pt idx="289680">
                  <c:v>78.7353516</c:v>
                </c:pt>
                <c:pt idx="289681">
                  <c:v>107.421875</c:v>
                </c:pt>
                <c:pt idx="289682">
                  <c:v>106.811523</c:v>
                </c:pt>
                <c:pt idx="289683">
                  <c:v>75.8056641</c:v>
                </c:pt>
                <c:pt idx="289684">
                  <c:v>18.9208984</c:v>
                </c:pt>
                <c:pt idx="289685">
                  <c:v>-35.2783203</c:v>
                </c:pt>
                <c:pt idx="289686">
                  <c:v>-77.63671879999995</c:v>
                </c:pt>
                <c:pt idx="289687">
                  <c:v>-104.858398</c:v>
                </c:pt>
                <c:pt idx="289688">
                  <c:v>-105.957031</c:v>
                </c:pt>
                <c:pt idx="289689">
                  <c:v>-67.50488279999998</c:v>
                </c:pt>
                <c:pt idx="289690">
                  <c:v>-26.8554688</c:v>
                </c:pt>
                <c:pt idx="289691">
                  <c:v>29.7851562</c:v>
                </c:pt>
                <c:pt idx="289692">
                  <c:v>74.5849609</c:v>
                </c:pt>
                <c:pt idx="289693">
                  <c:v>102.416992</c:v>
                </c:pt>
                <c:pt idx="289694">
                  <c:v>96.5576172</c:v>
                </c:pt>
                <c:pt idx="289695">
                  <c:v>75.6835938</c:v>
                </c:pt>
                <c:pt idx="289696">
                  <c:v>19.53125</c:v>
                </c:pt>
                <c:pt idx="289697">
                  <c:v>-31.6162109</c:v>
                </c:pt>
                <c:pt idx="289698">
                  <c:v>-72.265625</c:v>
                </c:pt>
                <c:pt idx="289699">
                  <c:v>-99.4873047</c:v>
                </c:pt>
                <c:pt idx="289700">
                  <c:v>-106.323242</c:v>
                </c:pt>
                <c:pt idx="289701">
                  <c:v>-81.66503909999996</c:v>
                </c:pt>
                <c:pt idx="289702">
                  <c:v>-34.3017578</c:v>
                </c:pt>
                <c:pt idx="289703">
                  <c:v>19.2871094</c:v>
                </c:pt>
                <c:pt idx="289704">
                  <c:v>68.9697266</c:v>
                </c:pt>
                <c:pt idx="289705">
                  <c:v>102.416992</c:v>
                </c:pt>
                <c:pt idx="289706">
                  <c:v>109.008789</c:v>
                </c:pt>
                <c:pt idx="289707">
                  <c:v>83.3740234</c:v>
                </c:pt>
                <c:pt idx="289708">
                  <c:v>39.1845703</c:v>
                </c:pt>
                <c:pt idx="289709">
                  <c:v>-17.578125</c:v>
                </c:pt>
                <c:pt idx="289710">
                  <c:v>-70.55664059999998</c:v>
                </c:pt>
                <c:pt idx="289711">
                  <c:v>-101.44043</c:v>
                </c:pt>
                <c:pt idx="289712">
                  <c:v>-101.928711</c:v>
                </c:pt>
                <c:pt idx="289713">
                  <c:v>-84.7167969</c:v>
                </c:pt>
                <c:pt idx="289714">
                  <c:v>-47.4853516</c:v>
                </c:pt>
                <c:pt idx="289715">
                  <c:v>8.178710939999998</c:v>
                </c:pt>
                <c:pt idx="289716">
                  <c:v>63.7207031</c:v>
                </c:pt>
                <c:pt idx="289717">
                  <c:v>103.027344</c:v>
                </c:pt>
                <c:pt idx="289718">
                  <c:v>107.299805</c:v>
                </c:pt>
                <c:pt idx="289719">
                  <c:v>93.9941406</c:v>
                </c:pt>
                <c:pt idx="289720">
                  <c:v>46.3867188</c:v>
                </c:pt>
                <c:pt idx="289721">
                  <c:v>-9.155273439999998</c:v>
                </c:pt>
                <c:pt idx="289722">
                  <c:v>-60.9130859</c:v>
                </c:pt>
                <c:pt idx="289723">
                  <c:v>-93.6279297</c:v>
                </c:pt>
                <c:pt idx="289724">
                  <c:v>-101.68457</c:v>
                </c:pt>
                <c:pt idx="289725">
                  <c:v>-88.7451172</c:v>
                </c:pt>
                <c:pt idx="289726">
                  <c:v>-48.9501953</c:v>
                </c:pt>
                <c:pt idx="289727">
                  <c:v>8.05664062</c:v>
                </c:pt>
                <c:pt idx="289728">
                  <c:v>62.6220703</c:v>
                </c:pt>
                <c:pt idx="289729">
                  <c:v>100.341797</c:v>
                </c:pt>
                <c:pt idx="289730">
                  <c:v>106.933594</c:v>
                </c:pt>
                <c:pt idx="289731">
                  <c:v>88.0126953</c:v>
                </c:pt>
                <c:pt idx="289732">
                  <c:v>51.1474609</c:v>
                </c:pt>
                <c:pt idx="289733">
                  <c:v>-0.854492188</c:v>
                </c:pt>
                <c:pt idx="289734">
                  <c:v>-50.5371094</c:v>
                </c:pt>
                <c:pt idx="289735">
                  <c:v>-94.2382812</c:v>
                </c:pt>
                <c:pt idx="289736">
                  <c:v>-107.421875</c:v>
                </c:pt>
                <c:pt idx="289737">
                  <c:v>-87.5244141</c:v>
                </c:pt>
                <c:pt idx="289738">
                  <c:v>-48.5839844</c:v>
                </c:pt>
                <c:pt idx="289739">
                  <c:v>0.366210938</c:v>
                </c:pt>
                <c:pt idx="289740">
                  <c:v>53.9550781</c:v>
                </c:pt>
                <c:pt idx="289741">
                  <c:v>88.9892578</c:v>
                </c:pt>
                <c:pt idx="289742">
                  <c:v>110.717773</c:v>
                </c:pt>
                <c:pt idx="289743">
                  <c:v>95.0927734</c:v>
                </c:pt>
                <c:pt idx="289744">
                  <c:v>56.1523438</c:v>
                </c:pt>
                <c:pt idx="289745">
                  <c:v>-5.12695312</c:v>
                </c:pt>
                <c:pt idx="289746">
                  <c:v>-53.5888672</c:v>
                </c:pt>
                <c:pt idx="289747">
                  <c:v>-92.4072266</c:v>
                </c:pt>
                <c:pt idx="289748">
                  <c:v>-110.961914</c:v>
                </c:pt>
                <c:pt idx="289749">
                  <c:v>-97.1679688</c:v>
                </c:pt>
                <c:pt idx="289750">
                  <c:v>-57.0068359</c:v>
                </c:pt>
                <c:pt idx="289751">
                  <c:v>-10.4980469</c:v>
                </c:pt>
                <c:pt idx="289752">
                  <c:v>40.0390625</c:v>
                </c:pt>
                <c:pt idx="289753">
                  <c:v>88.5009766</c:v>
                </c:pt>
                <c:pt idx="289754">
                  <c:v>107.788086</c:v>
                </c:pt>
                <c:pt idx="289755">
                  <c:v>91.796875</c:v>
                </c:pt>
                <c:pt idx="289756">
                  <c:v>59.81445309999999</c:v>
                </c:pt>
                <c:pt idx="289757">
                  <c:v>7.812499999999997</c:v>
                </c:pt>
                <c:pt idx="289758">
                  <c:v>-47.6074219</c:v>
                </c:pt>
                <c:pt idx="289759">
                  <c:v>-93.2617188</c:v>
                </c:pt>
                <c:pt idx="289760">
                  <c:v>-105.102539</c:v>
                </c:pt>
                <c:pt idx="289761">
                  <c:v>-98.75488279999998</c:v>
                </c:pt>
                <c:pt idx="289762">
                  <c:v>-61.7675781</c:v>
                </c:pt>
                <c:pt idx="289763">
                  <c:v>-10.4980469</c:v>
                </c:pt>
                <c:pt idx="289764">
                  <c:v>37.2314453</c:v>
                </c:pt>
                <c:pt idx="289765">
                  <c:v>81.9091797</c:v>
                </c:pt>
                <c:pt idx="289766">
                  <c:v>99.9755859</c:v>
                </c:pt>
                <c:pt idx="289767">
                  <c:v>96.3134766</c:v>
                </c:pt>
                <c:pt idx="289768">
                  <c:v>66.52832029999998</c:v>
                </c:pt>
                <c:pt idx="289769">
                  <c:v>19.8974609</c:v>
                </c:pt>
                <c:pt idx="289770">
                  <c:v>-38.8183594</c:v>
                </c:pt>
                <c:pt idx="289771">
                  <c:v>-84.5947266</c:v>
                </c:pt>
                <c:pt idx="289772">
                  <c:v>-109.130859</c:v>
                </c:pt>
                <c:pt idx="289773">
                  <c:v>-98.1445312</c:v>
                </c:pt>
                <c:pt idx="289774">
                  <c:v>-73.48632809999998</c:v>
                </c:pt>
                <c:pt idx="289775">
                  <c:v>-21.1181641</c:v>
                </c:pt>
                <c:pt idx="289776">
                  <c:v>37.109375</c:v>
                </c:pt>
                <c:pt idx="289777">
                  <c:v>77.8808594</c:v>
                </c:pt>
                <c:pt idx="289778">
                  <c:v>102.050781</c:v>
                </c:pt>
                <c:pt idx="289779">
                  <c:v>108.520508</c:v>
                </c:pt>
                <c:pt idx="289780">
                  <c:v>72.87597659999993</c:v>
                </c:pt>
                <c:pt idx="289781">
                  <c:v>21.484375</c:v>
                </c:pt>
                <c:pt idx="289782">
                  <c:v>-28.44238279999998</c:v>
                </c:pt>
                <c:pt idx="289783">
                  <c:v>-71.0449219</c:v>
                </c:pt>
                <c:pt idx="289784">
                  <c:v>-98.5107422</c:v>
                </c:pt>
                <c:pt idx="289785">
                  <c:v>-106.323242</c:v>
                </c:pt>
                <c:pt idx="289786">
                  <c:v>-76.6601562</c:v>
                </c:pt>
                <c:pt idx="289787">
                  <c:v>-25.390625</c:v>
                </c:pt>
                <c:pt idx="289788">
                  <c:v>26.8554688</c:v>
                </c:pt>
                <c:pt idx="289789">
                  <c:v>68.9697266</c:v>
                </c:pt>
                <c:pt idx="289790">
                  <c:v>103.515625</c:v>
                </c:pt>
                <c:pt idx="289791">
                  <c:v>104.125977</c:v>
                </c:pt>
                <c:pt idx="289792">
                  <c:v>70.80078119999993</c:v>
                </c:pt>
                <c:pt idx="289793">
                  <c:v>27.8320312</c:v>
                </c:pt>
                <c:pt idx="289794">
                  <c:v>-20.9960938</c:v>
                </c:pt>
                <c:pt idx="289795">
                  <c:v>-75.8056641</c:v>
                </c:pt>
                <c:pt idx="289796">
                  <c:v>-102.416992</c:v>
                </c:pt>
                <c:pt idx="289797">
                  <c:v>-104.858398</c:v>
                </c:pt>
                <c:pt idx="289798">
                  <c:v>-81.66503909999996</c:v>
                </c:pt>
                <c:pt idx="289799">
                  <c:v>-32.5927734</c:v>
                </c:pt>
                <c:pt idx="289800">
                  <c:v>20.2636719</c:v>
                </c:pt>
                <c:pt idx="289801">
                  <c:v>62.5</c:v>
                </c:pt>
                <c:pt idx="289802">
                  <c:v>97.1679688</c:v>
                </c:pt>
                <c:pt idx="289803">
                  <c:v>103.393555</c:v>
                </c:pt>
                <c:pt idx="289804">
                  <c:v>78.9794922</c:v>
                </c:pt>
                <c:pt idx="289805">
                  <c:v>31.98242189999997</c:v>
                </c:pt>
                <c:pt idx="289806">
                  <c:v>-21.8505859</c:v>
                </c:pt>
                <c:pt idx="289807">
                  <c:v>-66.7724609</c:v>
                </c:pt>
                <c:pt idx="289808">
                  <c:v>-96.80175779999998</c:v>
                </c:pt>
                <c:pt idx="289809">
                  <c:v>-105.834961</c:v>
                </c:pt>
                <c:pt idx="289810">
                  <c:v>-88.7451172</c:v>
                </c:pt>
                <c:pt idx="289811">
                  <c:v>-41.7480469</c:v>
                </c:pt>
                <c:pt idx="289812">
                  <c:v>19.4091797</c:v>
                </c:pt>
                <c:pt idx="289813">
                  <c:v>65.7958984</c:v>
                </c:pt>
                <c:pt idx="289814">
                  <c:v>98.87695309999998</c:v>
                </c:pt>
                <c:pt idx="289815">
                  <c:v>101.68457</c:v>
                </c:pt>
                <c:pt idx="289816">
                  <c:v>82.5195312</c:v>
                </c:pt>
                <c:pt idx="289817">
                  <c:v>41.9921875</c:v>
                </c:pt>
                <c:pt idx="289818">
                  <c:v>-13.7939453</c:v>
                </c:pt>
                <c:pt idx="289819">
                  <c:v>-63.7207031</c:v>
                </c:pt>
                <c:pt idx="289820">
                  <c:v>-105.34668</c:v>
                </c:pt>
                <c:pt idx="289821">
                  <c:v>-102.294922</c:v>
                </c:pt>
                <c:pt idx="289822">
                  <c:v>-82.5195312</c:v>
                </c:pt>
                <c:pt idx="289823">
                  <c:v>-44.55566409999999</c:v>
                </c:pt>
                <c:pt idx="289824">
                  <c:v>9.64355469</c:v>
                </c:pt>
                <c:pt idx="289825">
                  <c:v>58.59375</c:v>
                </c:pt>
                <c:pt idx="289826">
                  <c:v>95.3369141</c:v>
                </c:pt>
                <c:pt idx="289827">
                  <c:v>109.008789</c:v>
                </c:pt>
                <c:pt idx="289828">
                  <c:v>86.05957029999998</c:v>
                </c:pt>
                <c:pt idx="289829">
                  <c:v>48.3398438</c:v>
                </c:pt>
                <c:pt idx="289830">
                  <c:v>-6.46972656</c:v>
                </c:pt>
                <c:pt idx="289831">
                  <c:v>-61.2792969</c:v>
                </c:pt>
                <c:pt idx="289832">
                  <c:v>-95.4589844</c:v>
                </c:pt>
                <c:pt idx="289833">
                  <c:v>-108.032227</c:v>
                </c:pt>
                <c:pt idx="289834">
                  <c:v>-92.89550779999998</c:v>
                </c:pt>
                <c:pt idx="289835">
                  <c:v>-58.2275391</c:v>
                </c:pt>
                <c:pt idx="289836">
                  <c:v>4.63867188</c:v>
                </c:pt>
                <c:pt idx="289837">
                  <c:v>57.1289062</c:v>
                </c:pt>
                <c:pt idx="289838">
                  <c:v>87.5244141</c:v>
                </c:pt>
                <c:pt idx="289839">
                  <c:v>103.271484</c:v>
                </c:pt>
                <c:pt idx="289840">
                  <c:v>92.77343749999996</c:v>
                </c:pt>
                <c:pt idx="289841">
                  <c:v>55.2978516</c:v>
                </c:pt>
                <c:pt idx="289842">
                  <c:v>1.953125</c:v>
                </c:pt>
                <c:pt idx="289843">
                  <c:v>-50.1708984</c:v>
                </c:pt>
                <c:pt idx="289844">
                  <c:v>-89.7216797</c:v>
                </c:pt>
                <c:pt idx="289845">
                  <c:v>-105.46875</c:v>
                </c:pt>
                <c:pt idx="289846">
                  <c:v>-89.4775391</c:v>
                </c:pt>
                <c:pt idx="289847">
                  <c:v>-57.61718749999999</c:v>
                </c:pt>
                <c:pt idx="289848">
                  <c:v>-5.859375</c:v>
                </c:pt>
                <c:pt idx="289849">
                  <c:v>51.5136719</c:v>
                </c:pt>
                <c:pt idx="289850">
                  <c:v>88.9892578</c:v>
                </c:pt>
                <c:pt idx="289851">
                  <c:v>109.25293</c:v>
                </c:pt>
                <c:pt idx="289852">
                  <c:v>94.1162109</c:v>
                </c:pt>
                <c:pt idx="289853">
                  <c:v>62.3779297</c:v>
                </c:pt>
                <c:pt idx="289854">
                  <c:v>16.3574219</c:v>
                </c:pt>
                <c:pt idx="289855">
                  <c:v>-42.7246094</c:v>
                </c:pt>
                <c:pt idx="289856">
                  <c:v>-88.0126953</c:v>
                </c:pt>
                <c:pt idx="289857">
                  <c:v>-113.28125</c:v>
                </c:pt>
                <c:pt idx="289858">
                  <c:v>-96.4355469</c:v>
                </c:pt>
                <c:pt idx="289859">
                  <c:v>-60.18066409999999</c:v>
                </c:pt>
                <c:pt idx="289860">
                  <c:v>-11.2304688</c:v>
                </c:pt>
                <c:pt idx="289861">
                  <c:v>45.7763672</c:v>
                </c:pt>
                <c:pt idx="289862">
                  <c:v>79.22363279999998</c:v>
                </c:pt>
                <c:pt idx="289863">
                  <c:v>106.811523</c:v>
                </c:pt>
                <c:pt idx="289864">
                  <c:v>99.3652344</c:v>
                </c:pt>
                <c:pt idx="289865">
                  <c:v>68.1152344</c:v>
                </c:pt>
                <c:pt idx="289866">
                  <c:v>13.4277344</c:v>
                </c:pt>
                <c:pt idx="289867">
                  <c:v>-34.5458984</c:v>
                </c:pt>
                <c:pt idx="289868">
                  <c:v>-75.19531249999996</c:v>
                </c:pt>
                <c:pt idx="289869">
                  <c:v>-104.980469</c:v>
                </c:pt>
                <c:pt idx="289870">
                  <c:v>-106.079102</c:v>
                </c:pt>
                <c:pt idx="289871">
                  <c:v>-66.7724609</c:v>
                </c:pt>
                <c:pt idx="289872">
                  <c:v>-19.7753906</c:v>
                </c:pt>
                <c:pt idx="289873">
                  <c:v>31.7382812</c:v>
                </c:pt>
                <c:pt idx="289874">
                  <c:v>80.5664062</c:v>
                </c:pt>
                <c:pt idx="289875">
                  <c:v>111.938477</c:v>
                </c:pt>
                <c:pt idx="289876">
                  <c:v>108.886719</c:v>
                </c:pt>
                <c:pt idx="289877">
                  <c:v>70.67871089999993</c:v>
                </c:pt>
                <c:pt idx="289878">
                  <c:v>22.3388672</c:v>
                </c:pt>
                <c:pt idx="289879">
                  <c:v>-31.4941406</c:v>
                </c:pt>
                <c:pt idx="289880">
                  <c:v>-81.17675779999993</c:v>
                </c:pt>
                <c:pt idx="289881">
                  <c:v>-107.177734</c:v>
                </c:pt>
                <c:pt idx="289882">
                  <c:v>-105.59082</c:v>
                </c:pt>
                <c:pt idx="289883">
                  <c:v>-67.0166016</c:v>
                </c:pt>
                <c:pt idx="289884">
                  <c:v>-22.4609375</c:v>
                </c:pt>
                <c:pt idx="289885">
                  <c:v>28.5644531</c:v>
                </c:pt>
                <c:pt idx="289886">
                  <c:v>79.4677734</c:v>
                </c:pt>
                <c:pt idx="289887">
                  <c:v>107.177734</c:v>
                </c:pt>
                <c:pt idx="289888">
                  <c:v>106.445312</c:v>
                </c:pt>
                <c:pt idx="289889">
                  <c:v>74.46289059999998</c:v>
                </c:pt>
                <c:pt idx="289890">
                  <c:v>27.5878906</c:v>
                </c:pt>
                <c:pt idx="289891">
                  <c:v>-25.5126953</c:v>
                </c:pt>
                <c:pt idx="289892">
                  <c:v>-75.6835938</c:v>
                </c:pt>
                <c:pt idx="289893">
                  <c:v>-104.736328</c:v>
                </c:pt>
                <c:pt idx="289894">
                  <c:v>-98.87695309999998</c:v>
                </c:pt>
                <c:pt idx="289895">
                  <c:v>-72.9980469</c:v>
                </c:pt>
                <c:pt idx="289896">
                  <c:v>-30.7617188</c:v>
                </c:pt>
                <c:pt idx="289897">
                  <c:v>18.7988281</c:v>
                </c:pt>
                <c:pt idx="289898">
                  <c:v>72.0214844</c:v>
                </c:pt>
                <c:pt idx="289899">
                  <c:v>99.2431641</c:v>
                </c:pt>
                <c:pt idx="289900">
                  <c:v>100.097656</c:v>
                </c:pt>
                <c:pt idx="289901">
                  <c:v>82.15332029999998</c:v>
                </c:pt>
                <c:pt idx="289902">
                  <c:v>39.9169922</c:v>
                </c:pt>
                <c:pt idx="289903">
                  <c:v>-17.3339844</c:v>
                </c:pt>
                <c:pt idx="289904">
                  <c:v>-72.0214844</c:v>
                </c:pt>
                <c:pt idx="289905">
                  <c:v>-108.154297</c:v>
                </c:pt>
                <c:pt idx="289906">
                  <c:v>-112.182617</c:v>
                </c:pt>
                <c:pt idx="289907">
                  <c:v>-90.57617190000001</c:v>
                </c:pt>
                <c:pt idx="289908">
                  <c:v>-40.6494141</c:v>
                </c:pt>
                <c:pt idx="289909">
                  <c:v>18.9208984</c:v>
                </c:pt>
                <c:pt idx="289910">
                  <c:v>73.2421875</c:v>
                </c:pt>
                <c:pt idx="289911">
                  <c:v>108.276367</c:v>
                </c:pt>
                <c:pt idx="289912">
                  <c:v>109.130859</c:v>
                </c:pt>
                <c:pt idx="289913">
                  <c:v>80.4443359</c:v>
                </c:pt>
                <c:pt idx="289914">
                  <c:v>39.0625</c:v>
                </c:pt>
                <c:pt idx="289915">
                  <c:v>-7.08007812</c:v>
                </c:pt>
                <c:pt idx="289916">
                  <c:v>-70.9228516</c:v>
                </c:pt>
                <c:pt idx="289917">
                  <c:v>-106.201172</c:v>
                </c:pt>
                <c:pt idx="289918">
                  <c:v>-108.398438</c:v>
                </c:pt>
                <c:pt idx="289919">
                  <c:v>-86.7919922</c:v>
                </c:pt>
                <c:pt idx="289920">
                  <c:v>-43.9453125</c:v>
                </c:pt>
                <c:pt idx="289921">
                  <c:v>4.76074219</c:v>
                </c:pt>
                <c:pt idx="289922">
                  <c:v>58.2275391</c:v>
                </c:pt>
                <c:pt idx="289923">
                  <c:v>95.9472656</c:v>
                </c:pt>
                <c:pt idx="289924">
                  <c:v>100.585938</c:v>
                </c:pt>
                <c:pt idx="289925">
                  <c:v>88.2568359</c:v>
                </c:pt>
                <c:pt idx="289926">
                  <c:v>50.1708984</c:v>
                </c:pt>
                <c:pt idx="289927">
                  <c:v>-3.66210938</c:v>
                </c:pt>
                <c:pt idx="289928">
                  <c:v>-59.4482422</c:v>
                </c:pt>
                <c:pt idx="289929">
                  <c:v>-96.4355469</c:v>
                </c:pt>
                <c:pt idx="289930">
                  <c:v>-109.985352</c:v>
                </c:pt>
                <c:pt idx="289931">
                  <c:v>-91.4306641</c:v>
                </c:pt>
                <c:pt idx="289932">
                  <c:v>-51.5136719</c:v>
                </c:pt>
                <c:pt idx="289933">
                  <c:v>1.09863281</c:v>
                </c:pt>
                <c:pt idx="289934">
                  <c:v>53.34472659999999</c:v>
                </c:pt>
                <c:pt idx="289935">
                  <c:v>97.4121094</c:v>
                </c:pt>
                <c:pt idx="289936">
                  <c:v>104.858398</c:v>
                </c:pt>
                <c:pt idx="289937">
                  <c:v>87.5244141</c:v>
                </c:pt>
                <c:pt idx="289938">
                  <c:v>52.8564453</c:v>
                </c:pt>
                <c:pt idx="289939">
                  <c:v>-6.225585939999994</c:v>
                </c:pt>
                <c:pt idx="289940">
                  <c:v>-63.1103516</c:v>
                </c:pt>
                <c:pt idx="289941">
                  <c:v>-89.35546879999995</c:v>
                </c:pt>
                <c:pt idx="289942">
                  <c:v>-101.44043</c:v>
                </c:pt>
                <c:pt idx="289943">
                  <c:v>-91.55273440000001</c:v>
                </c:pt>
                <c:pt idx="289944">
                  <c:v>-61.5234375</c:v>
                </c:pt>
                <c:pt idx="289945">
                  <c:v>-4.63867188</c:v>
                </c:pt>
                <c:pt idx="289946">
                  <c:v>44.55566409999999</c:v>
                </c:pt>
                <c:pt idx="289947">
                  <c:v>92.0410156</c:v>
                </c:pt>
                <c:pt idx="289948">
                  <c:v>106.811523</c:v>
                </c:pt>
                <c:pt idx="289949">
                  <c:v>95.82519529999998</c:v>
                </c:pt>
                <c:pt idx="289950">
                  <c:v>58.1054688</c:v>
                </c:pt>
                <c:pt idx="289951">
                  <c:v>9.765625</c:v>
                </c:pt>
                <c:pt idx="289952">
                  <c:v>-45.5322266</c:v>
                </c:pt>
                <c:pt idx="289953">
                  <c:v>-88.5009766</c:v>
                </c:pt>
                <c:pt idx="289954">
                  <c:v>-100.341797</c:v>
                </c:pt>
                <c:pt idx="289955">
                  <c:v>-98.63281249999996</c:v>
                </c:pt>
                <c:pt idx="289956">
                  <c:v>-70.80078119999993</c:v>
                </c:pt>
                <c:pt idx="289957">
                  <c:v>-12.0849609</c:v>
                </c:pt>
                <c:pt idx="289958">
                  <c:v>37.9638672</c:v>
                </c:pt>
                <c:pt idx="289959">
                  <c:v>84.9609375</c:v>
                </c:pt>
                <c:pt idx="289960">
                  <c:v>104.736328</c:v>
                </c:pt>
                <c:pt idx="289961">
                  <c:v>100.463867</c:v>
                </c:pt>
                <c:pt idx="289962">
                  <c:v>78.4912109</c:v>
                </c:pt>
                <c:pt idx="289963">
                  <c:v>20.5078125</c:v>
                </c:pt>
                <c:pt idx="289964">
                  <c:v>-40.6494141</c:v>
                </c:pt>
                <c:pt idx="289965">
                  <c:v>-81.17675779999993</c:v>
                </c:pt>
                <c:pt idx="289966">
                  <c:v>-106.567383</c:v>
                </c:pt>
                <c:pt idx="289967">
                  <c:v>-101.44043</c:v>
                </c:pt>
                <c:pt idx="289968">
                  <c:v>-73.1201172</c:v>
                </c:pt>
                <c:pt idx="289969">
                  <c:v>-17.3339844</c:v>
                </c:pt>
                <c:pt idx="289970">
                  <c:v>33.44726559999999</c:v>
                </c:pt>
                <c:pt idx="289971">
                  <c:v>82.27539059999994</c:v>
                </c:pt>
                <c:pt idx="289972">
                  <c:v>104.736328</c:v>
                </c:pt>
                <c:pt idx="289973">
                  <c:v>103.149414</c:v>
                </c:pt>
                <c:pt idx="289974">
                  <c:v>77.8808594</c:v>
                </c:pt>
                <c:pt idx="289975">
                  <c:v>21.484375</c:v>
                </c:pt>
                <c:pt idx="289976">
                  <c:v>-35.7666016</c:v>
                </c:pt>
                <c:pt idx="289977">
                  <c:v>-81.66503909999996</c:v>
                </c:pt>
                <c:pt idx="289978">
                  <c:v>-105.834961</c:v>
                </c:pt>
                <c:pt idx="289979">
                  <c:v>-101.318359</c:v>
                </c:pt>
                <c:pt idx="289980">
                  <c:v>-69.9462891</c:v>
                </c:pt>
                <c:pt idx="289981">
                  <c:v>-17.0898438</c:v>
                </c:pt>
                <c:pt idx="289982">
                  <c:v>25.2685547</c:v>
                </c:pt>
                <c:pt idx="289983">
                  <c:v>74.46289059999998</c:v>
                </c:pt>
                <c:pt idx="289984">
                  <c:v>103.149414</c:v>
                </c:pt>
                <c:pt idx="289985">
                  <c:v>104.980469</c:v>
                </c:pt>
                <c:pt idx="289986">
                  <c:v>83.2519531</c:v>
                </c:pt>
                <c:pt idx="289987">
                  <c:v>34.0576172</c:v>
                </c:pt>
                <c:pt idx="289988">
                  <c:v>-18.0664062</c:v>
                </c:pt>
                <c:pt idx="289989">
                  <c:v>-70.55664059999998</c:v>
                </c:pt>
                <c:pt idx="289990">
                  <c:v>-92.4072266</c:v>
                </c:pt>
                <c:pt idx="289991">
                  <c:v>-102.905273</c:v>
                </c:pt>
                <c:pt idx="289992">
                  <c:v>-82.6416016</c:v>
                </c:pt>
                <c:pt idx="289993">
                  <c:v>-31.8603516</c:v>
                </c:pt>
                <c:pt idx="289994">
                  <c:v>23.4375</c:v>
                </c:pt>
                <c:pt idx="289995">
                  <c:v>74.7070312</c:v>
                </c:pt>
                <c:pt idx="289996">
                  <c:v>101.074219</c:v>
                </c:pt>
                <c:pt idx="289997">
                  <c:v>106.933594</c:v>
                </c:pt>
                <c:pt idx="289998">
                  <c:v>87.15820309999998</c:v>
                </c:pt>
                <c:pt idx="289999">
                  <c:v>39.5507812</c:v>
                </c:pt>
                <c:pt idx="290000">
                  <c:v>-11.8408203</c:v>
                </c:pt>
                <c:pt idx="290001">
                  <c:v>-66.8945312</c:v>
                </c:pt>
                <c:pt idx="290002">
                  <c:v>-93.1396484</c:v>
                </c:pt>
                <c:pt idx="290003">
                  <c:v>-103.637695</c:v>
                </c:pt>
                <c:pt idx="290004">
                  <c:v>-84.5947266</c:v>
                </c:pt>
                <c:pt idx="290005">
                  <c:v>-41.8701172</c:v>
                </c:pt>
                <c:pt idx="290006">
                  <c:v>14.7705078</c:v>
                </c:pt>
                <c:pt idx="290007">
                  <c:v>64.2089844</c:v>
                </c:pt>
                <c:pt idx="290008">
                  <c:v>91.9189453</c:v>
                </c:pt>
                <c:pt idx="290009">
                  <c:v>101.806641</c:v>
                </c:pt>
                <c:pt idx="290010">
                  <c:v>86.18164059999998</c:v>
                </c:pt>
                <c:pt idx="290011">
                  <c:v>46.9970703</c:v>
                </c:pt>
                <c:pt idx="290012">
                  <c:v>-5.98144531</c:v>
                </c:pt>
                <c:pt idx="290013">
                  <c:v>-60.546875</c:v>
                </c:pt>
                <c:pt idx="290014">
                  <c:v>-94.4824219</c:v>
                </c:pt>
                <c:pt idx="290015">
                  <c:v>-101.806641</c:v>
                </c:pt>
                <c:pt idx="290016">
                  <c:v>-80.5664062</c:v>
                </c:pt>
                <c:pt idx="290017">
                  <c:v>-49.5605469</c:v>
                </c:pt>
                <c:pt idx="290018">
                  <c:v>5.37109375</c:v>
                </c:pt>
                <c:pt idx="290019">
                  <c:v>57.61718749999999</c:v>
                </c:pt>
                <c:pt idx="290020">
                  <c:v>94.97070309999998</c:v>
                </c:pt>
                <c:pt idx="290021">
                  <c:v>103.637695</c:v>
                </c:pt>
                <c:pt idx="290022">
                  <c:v>90.94238279999998</c:v>
                </c:pt>
                <c:pt idx="290023">
                  <c:v>50.1708984</c:v>
                </c:pt>
                <c:pt idx="290024">
                  <c:v>5.12695312</c:v>
                </c:pt>
                <c:pt idx="290025">
                  <c:v>-51.39160159999999</c:v>
                </c:pt>
                <c:pt idx="290026">
                  <c:v>-93.5058594</c:v>
                </c:pt>
                <c:pt idx="290027">
                  <c:v>-98.75488279999998</c:v>
                </c:pt>
                <c:pt idx="290028">
                  <c:v>-84.3505859</c:v>
                </c:pt>
                <c:pt idx="290029">
                  <c:v>-54.93164059999999</c:v>
                </c:pt>
                <c:pt idx="290030">
                  <c:v>-7.324218749999996</c:v>
                </c:pt>
                <c:pt idx="290031">
                  <c:v>46.2646484</c:v>
                </c:pt>
                <c:pt idx="290032">
                  <c:v>83.12988279999993</c:v>
                </c:pt>
                <c:pt idx="290033">
                  <c:v>104.248047</c:v>
                </c:pt>
                <c:pt idx="290034">
                  <c:v>98.75488279999998</c:v>
                </c:pt>
                <c:pt idx="290035">
                  <c:v>54.4433594</c:v>
                </c:pt>
                <c:pt idx="290036">
                  <c:v>4.63867188</c:v>
                </c:pt>
                <c:pt idx="290037">
                  <c:v>-46.3867188</c:v>
                </c:pt>
                <c:pt idx="290038">
                  <c:v>-85.20507809999994</c:v>
                </c:pt>
                <c:pt idx="290039">
                  <c:v>-105.224609</c:v>
                </c:pt>
                <c:pt idx="290040">
                  <c:v>-96.0693359</c:v>
                </c:pt>
                <c:pt idx="290041">
                  <c:v>-55.2978516</c:v>
                </c:pt>
                <c:pt idx="290042">
                  <c:v>-7.08007812</c:v>
                </c:pt>
                <c:pt idx="290043">
                  <c:v>48.3398438</c:v>
                </c:pt>
                <c:pt idx="290044">
                  <c:v>86.05957029999998</c:v>
                </c:pt>
                <c:pt idx="290045">
                  <c:v>107.055664</c:v>
                </c:pt>
                <c:pt idx="290046">
                  <c:v>96.67968749999996</c:v>
                </c:pt>
                <c:pt idx="290047">
                  <c:v>65.7958984</c:v>
                </c:pt>
                <c:pt idx="290048">
                  <c:v>14.5263672</c:v>
                </c:pt>
                <c:pt idx="290049">
                  <c:v>-37.109375</c:v>
                </c:pt>
                <c:pt idx="290050">
                  <c:v>-81.29882809999998</c:v>
                </c:pt>
                <c:pt idx="290051">
                  <c:v>-100.463867</c:v>
                </c:pt>
                <c:pt idx="290052">
                  <c:v>-94.3603516</c:v>
                </c:pt>
                <c:pt idx="290053">
                  <c:v>-66.40625</c:v>
                </c:pt>
                <c:pt idx="290054">
                  <c:v>-20.0195312</c:v>
                </c:pt>
                <c:pt idx="290055">
                  <c:v>32.1044922</c:v>
                </c:pt>
                <c:pt idx="290056">
                  <c:v>78.12499999999998</c:v>
                </c:pt>
                <c:pt idx="290057">
                  <c:v>102.172852</c:v>
                </c:pt>
                <c:pt idx="290058">
                  <c:v>99.7314453</c:v>
                </c:pt>
                <c:pt idx="290059">
                  <c:v>69.8242188</c:v>
                </c:pt>
                <c:pt idx="290060">
                  <c:v>19.6533203</c:v>
                </c:pt>
                <c:pt idx="290061">
                  <c:v>-34.3017578</c:v>
                </c:pt>
                <c:pt idx="290062">
                  <c:v>-79.5898438</c:v>
                </c:pt>
                <c:pt idx="290063">
                  <c:v>-108.764648</c:v>
                </c:pt>
                <c:pt idx="290064">
                  <c:v>-101.318359</c:v>
                </c:pt>
                <c:pt idx="290065">
                  <c:v>-68.8476562</c:v>
                </c:pt>
                <c:pt idx="290066">
                  <c:v>-23.1933594</c:v>
                </c:pt>
                <c:pt idx="290067">
                  <c:v>23.1933594</c:v>
                </c:pt>
                <c:pt idx="290068">
                  <c:v>75.8056641</c:v>
                </c:pt>
                <c:pt idx="290069">
                  <c:v>101.074219</c:v>
                </c:pt>
                <c:pt idx="290070">
                  <c:v>102.661133</c:v>
                </c:pt>
                <c:pt idx="290071">
                  <c:v>74.3408203</c:v>
                </c:pt>
                <c:pt idx="290072">
                  <c:v>28.9306641</c:v>
                </c:pt>
                <c:pt idx="290073">
                  <c:v>-25.8789062</c:v>
                </c:pt>
                <c:pt idx="290074">
                  <c:v>-70.0683594</c:v>
                </c:pt>
                <c:pt idx="290075">
                  <c:v>-97.65625</c:v>
                </c:pt>
                <c:pt idx="290076">
                  <c:v>-98.5107422</c:v>
                </c:pt>
                <c:pt idx="290077">
                  <c:v>-73.60839839999993</c:v>
                </c:pt>
                <c:pt idx="290078">
                  <c:v>-31.0058594</c:v>
                </c:pt>
                <c:pt idx="290079">
                  <c:v>17.0898438</c:v>
                </c:pt>
                <c:pt idx="290080">
                  <c:v>73.9746094</c:v>
                </c:pt>
                <c:pt idx="290081">
                  <c:v>98.87695309999998</c:v>
                </c:pt>
                <c:pt idx="290082">
                  <c:v>98.1445312</c:v>
                </c:pt>
                <c:pt idx="290083">
                  <c:v>76.6601562</c:v>
                </c:pt>
                <c:pt idx="290084">
                  <c:v>32.8369141</c:v>
                </c:pt>
                <c:pt idx="290085">
                  <c:v>-20.6298828</c:v>
                </c:pt>
                <c:pt idx="290086">
                  <c:v>-70.67871089999993</c:v>
                </c:pt>
                <c:pt idx="290087">
                  <c:v>-91.55273440000001</c:v>
                </c:pt>
                <c:pt idx="290088">
                  <c:v>-99.9755859</c:v>
                </c:pt>
                <c:pt idx="290089">
                  <c:v>-86.05957029999998</c:v>
                </c:pt>
                <c:pt idx="290090">
                  <c:v>-40.1611328</c:v>
                </c:pt>
                <c:pt idx="290091">
                  <c:v>19.7753906</c:v>
                </c:pt>
                <c:pt idx="290092">
                  <c:v>69.7021484</c:v>
                </c:pt>
                <c:pt idx="290093">
                  <c:v>104.614258</c:v>
                </c:pt>
                <c:pt idx="290094">
                  <c:v>109.985352</c:v>
                </c:pt>
                <c:pt idx="290095">
                  <c:v>91.6748047</c:v>
                </c:pt>
                <c:pt idx="290096">
                  <c:v>37.2314453</c:v>
                </c:pt>
                <c:pt idx="290097">
                  <c:v>-13.3056641</c:v>
                </c:pt>
                <c:pt idx="290098">
                  <c:v>-64.6972656</c:v>
                </c:pt>
                <c:pt idx="290099">
                  <c:v>-94.84863279999998</c:v>
                </c:pt>
                <c:pt idx="290100">
                  <c:v>-103.637695</c:v>
                </c:pt>
                <c:pt idx="290101">
                  <c:v>-86.05957029999998</c:v>
                </c:pt>
                <c:pt idx="290102">
                  <c:v>-43.4570312</c:v>
                </c:pt>
                <c:pt idx="290103">
                  <c:v>13.671875</c:v>
                </c:pt>
                <c:pt idx="290104">
                  <c:v>60.4248047</c:v>
                </c:pt>
                <c:pt idx="290105">
                  <c:v>99.1210938</c:v>
                </c:pt>
                <c:pt idx="290106">
                  <c:v>104.492188</c:v>
                </c:pt>
                <c:pt idx="290107">
                  <c:v>87.5244141</c:v>
                </c:pt>
                <c:pt idx="290108">
                  <c:v>50.5371094</c:v>
                </c:pt>
                <c:pt idx="290109">
                  <c:v>-4.27246094</c:v>
                </c:pt>
                <c:pt idx="290110">
                  <c:v>-62.2558594</c:v>
                </c:pt>
                <c:pt idx="290111">
                  <c:v>-95.5810547</c:v>
                </c:pt>
                <c:pt idx="290112">
                  <c:v>-105.957031</c:v>
                </c:pt>
                <c:pt idx="290113">
                  <c:v>-86.6699219</c:v>
                </c:pt>
                <c:pt idx="290114">
                  <c:v>-49.0722656</c:v>
                </c:pt>
                <c:pt idx="290115">
                  <c:v>5.859375</c:v>
                </c:pt>
                <c:pt idx="290116">
                  <c:v>54.8095703</c:v>
                </c:pt>
                <c:pt idx="290117">
                  <c:v>87.7685547</c:v>
                </c:pt>
                <c:pt idx="290118">
                  <c:v>109.985352</c:v>
                </c:pt>
                <c:pt idx="290119">
                  <c:v>93.1396484</c:v>
                </c:pt>
                <c:pt idx="290120">
                  <c:v>53.5888672</c:v>
                </c:pt>
                <c:pt idx="290121">
                  <c:v>3.54003906</c:v>
                </c:pt>
                <c:pt idx="290122">
                  <c:v>-52.1240234</c:v>
                </c:pt>
                <c:pt idx="290123">
                  <c:v>-94.97070309999998</c:v>
                </c:pt>
                <c:pt idx="290124">
                  <c:v>-106.811523</c:v>
                </c:pt>
                <c:pt idx="290125">
                  <c:v>-95.82519529999998</c:v>
                </c:pt>
                <c:pt idx="290126">
                  <c:v>-56.1523438</c:v>
                </c:pt>
                <c:pt idx="290127">
                  <c:v>-5.004882809999995</c:v>
                </c:pt>
                <c:pt idx="290128">
                  <c:v>53.34472659999999</c:v>
                </c:pt>
                <c:pt idx="290129">
                  <c:v>95.9472656</c:v>
                </c:pt>
                <c:pt idx="290130">
                  <c:v>112.182617</c:v>
                </c:pt>
                <c:pt idx="290131">
                  <c:v>92.6513672</c:v>
                </c:pt>
                <c:pt idx="290132">
                  <c:v>55.4199219</c:v>
                </c:pt>
                <c:pt idx="290133">
                  <c:v>7.69042969</c:v>
                </c:pt>
                <c:pt idx="290134">
                  <c:v>-46.3867188</c:v>
                </c:pt>
                <c:pt idx="290135">
                  <c:v>-92.89550779999998</c:v>
                </c:pt>
                <c:pt idx="290136">
                  <c:v>-112.060547</c:v>
                </c:pt>
                <c:pt idx="290137">
                  <c:v>-98.2666016</c:v>
                </c:pt>
                <c:pt idx="290138">
                  <c:v>-62.3779297</c:v>
                </c:pt>
                <c:pt idx="290139">
                  <c:v>-7.93457031</c:v>
                </c:pt>
                <c:pt idx="290140">
                  <c:v>47.3632812</c:v>
                </c:pt>
                <c:pt idx="290141">
                  <c:v>90.2099609</c:v>
                </c:pt>
                <c:pt idx="290142">
                  <c:v>107.910156</c:v>
                </c:pt>
                <c:pt idx="290143">
                  <c:v>102.172852</c:v>
                </c:pt>
                <c:pt idx="290144">
                  <c:v>69.7021484</c:v>
                </c:pt>
                <c:pt idx="290145">
                  <c:v>20.7519531</c:v>
                </c:pt>
                <c:pt idx="290146">
                  <c:v>-41.8701172</c:v>
                </c:pt>
                <c:pt idx="290147">
                  <c:v>-79.8339844</c:v>
                </c:pt>
                <c:pt idx="290148">
                  <c:v>-101.928711</c:v>
                </c:pt>
                <c:pt idx="290149">
                  <c:v>-100.585938</c:v>
                </c:pt>
                <c:pt idx="290150">
                  <c:v>-68.7255859</c:v>
                </c:pt>
                <c:pt idx="290151">
                  <c:v>-20.38574219999997</c:v>
                </c:pt>
                <c:pt idx="290152">
                  <c:v>42.8466797</c:v>
                </c:pt>
                <c:pt idx="290153">
                  <c:v>80.5664062</c:v>
                </c:pt>
                <c:pt idx="290154">
                  <c:v>107.910156</c:v>
                </c:pt>
                <c:pt idx="290155">
                  <c:v>101.196289</c:v>
                </c:pt>
                <c:pt idx="290156">
                  <c:v>68.60351559999998</c:v>
                </c:pt>
                <c:pt idx="290157">
                  <c:v>18.7988281</c:v>
                </c:pt>
                <c:pt idx="290158">
                  <c:v>-33.44726559999999</c:v>
                </c:pt>
                <c:pt idx="290159">
                  <c:v>-75.6835938</c:v>
                </c:pt>
                <c:pt idx="290160">
                  <c:v>-103.271484</c:v>
                </c:pt>
                <c:pt idx="290161">
                  <c:v>-101.318359</c:v>
                </c:pt>
                <c:pt idx="290162">
                  <c:v>-69.8242188</c:v>
                </c:pt>
                <c:pt idx="290163">
                  <c:v>-19.4091797</c:v>
                </c:pt>
                <c:pt idx="290164">
                  <c:v>39.7949219</c:v>
                </c:pt>
                <c:pt idx="290165">
                  <c:v>84.4726562</c:v>
                </c:pt>
                <c:pt idx="290166">
                  <c:v>107.421875</c:v>
                </c:pt>
                <c:pt idx="290167">
                  <c:v>93.9941406</c:v>
                </c:pt>
                <c:pt idx="290168">
                  <c:v>71.7773438</c:v>
                </c:pt>
                <c:pt idx="290169">
                  <c:v>28.5644531</c:v>
                </c:pt>
                <c:pt idx="290170">
                  <c:v>-27.8320312</c:v>
                </c:pt>
                <c:pt idx="290171">
                  <c:v>-73.2421875</c:v>
                </c:pt>
                <c:pt idx="290172">
                  <c:v>-100.219727</c:v>
                </c:pt>
                <c:pt idx="290173">
                  <c:v>-112.670898</c:v>
                </c:pt>
                <c:pt idx="290174">
                  <c:v>-83.984375</c:v>
                </c:pt>
                <c:pt idx="290175">
                  <c:v>-28.0761719</c:v>
                </c:pt>
                <c:pt idx="290176">
                  <c:v>21.2402344</c:v>
                </c:pt>
                <c:pt idx="290177">
                  <c:v>73.60839839999993</c:v>
                </c:pt>
                <c:pt idx="290178">
                  <c:v>99.60937499999996</c:v>
                </c:pt>
                <c:pt idx="290179">
                  <c:v>103.515625</c:v>
                </c:pt>
                <c:pt idx="290180">
                  <c:v>75.9277344</c:v>
                </c:pt>
                <c:pt idx="290181">
                  <c:v>39.0625</c:v>
                </c:pt>
                <c:pt idx="290182">
                  <c:v>-24.1699219</c:v>
                </c:pt>
                <c:pt idx="290183">
                  <c:v>-69.7021484</c:v>
                </c:pt>
                <c:pt idx="290184">
                  <c:v>-102.294922</c:v>
                </c:pt>
                <c:pt idx="290185">
                  <c:v>-104.858398</c:v>
                </c:pt>
                <c:pt idx="290186">
                  <c:v>-84.8388672</c:v>
                </c:pt>
                <c:pt idx="290187">
                  <c:v>-37.9638672</c:v>
                </c:pt>
                <c:pt idx="290188">
                  <c:v>21.3623047</c:v>
                </c:pt>
                <c:pt idx="290189">
                  <c:v>70.80078119999993</c:v>
                </c:pt>
                <c:pt idx="290190">
                  <c:v>107.910156</c:v>
                </c:pt>
                <c:pt idx="290191">
                  <c:v>110.107422</c:v>
                </c:pt>
                <c:pt idx="290192">
                  <c:v>78.6132812</c:v>
                </c:pt>
                <c:pt idx="290193">
                  <c:v>37.5976562</c:v>
                </c:pt>
                <c:pt idx="290194">
                  <c:v>-17.3339844</c:v>
                </c:pt>
                <c:pt idx="290195">
                  <c:v>-60.6689453</c:v>
                </c:pt>
                <c:pt idx="290196">
                  <c:v>-92.1630859</c:v>
                </c:pt>
                <c:pt idx="290197">
                  <c:v>-103.393555</c:v>
                </c:pt>
                <c:pt idx="290198">
                  <c:v>-82.88574219999992</c:v>
                </c:pt>
                <c:pt idx="290199">
                  <c:v>-45.2880859</c:v>
                </c:pt>
                <c:pt idx="290200">
                  <c:v>12.8173828</c:v>
                </c:pt>
                <c:pt idx="290201">
                  <c:v>59.4482422</c:v>
                </c:pt>
                <c:pt idx="290202">
                  <c:v>95.3369141</c:v>
                </c:pt>
                <c:pt idx="290203">
                  <c:v>105.34668</c:v>
                </c:pt>
                <c:pt idx="290204">
                  <c:v>85.8154297</c:v>
                </c:pt>
                <c:pt idx="290205">
                  <c:v>50.6591797</c:v>
                </c:pt>
                <c:pt idx="290206">
                  <c:v>-2.19726562</c:v>
                </c:pt>
                <c:pt idx="290207">
                  <c:v>-53.2226562</c:v>
                </c:pt>
                <c:pt idx="290208">
                  <c:v>-93.87207029999993</c:v>
                </c:pt>
                <c:pt idx="290209">
                  <c:v>-108.642578</c:v>
                </c:pt>
                <c:pt idx="290210">
                  <c:v>-91.1865234</c:v>
                </c:pt>
                <c:pt idx="290211">
                  <c:v>-47.9736328</c:v>
                </c:pt>
                <c:pt idx="290212">
                  <c:v>6.103515619999995</c:v>
                </c:pt>
                <c:pt idx="290213">
                  <c:v>52.0019531</c:v>
                </c:pt>
                <c:pt idx="290214">
                  <c:v>94.97070309999998</c:v>
                </c:pt>
                <c:pt idx="290215">
                  <c:v>112.792969</c:v>
                </c:pt>
                <c:pt idx="290216">
                  <c:v>94.7265625</c:v>
                </c:pt>
                <c:pt idx="290217">
                  <c:v>52.0019531</c:v>
                </c:pt>
                <c:pt idx="290218">
                  <c:v>-1.58691406</c:v>
                </c:pt>
                <c:pt idx="290219">
                  <c:v>-54.32128909999999</c:v>
                </c:pt>
                <c:pt idx="290220">
                  <c:v>-86.18164059999998</c:v>
                </c:pt>
                <c:pt idx="290221">
                  <c:v>-106.079102</c:v>
                </c:pt>
                <c:pt idx="290222">
                  <c:v>-100.585938</c:v>
                </c:pt>
                <c:pt idx="290223">
                  <c:v>-57.4951172</c:v>
                </c:pt>
                <c:pt idx="290224">
                  <c:v>-10.8642578</c:v>
                </c:pt>
                <c:pt idx="290225">
                  <c:v>42.1142578</c:v>
                </c:pt>
                <c:pt idx="290226">
                  <c:v>87.2802734</c:v>
                </c:pt>
                <c:pt idx="290227">
                  <c:v>107.177734</c:v>
                </c:pt>
                <c:pt idx="290228">
                  <c:v>102.783203</c:v>
                </c:pt>
                <c:pt idx="290229">
                  <c:v>65.3076172</c:v>
                </c:pt>
                <c:pt idx="290230">
                  <c:v>11.4746094</c:v>
                </c:pt>
                <c:pt idx="290231">
                  <c:v>-44.55566409999999</c:v>
                </c:pt>
                <c:pt idx="290232">
                  <c:v>-83.984375</c:v>
                </c:pt>
                <c:pt idx="290233">
                  <c:v>-104.003906</c:v>
                </c:pt>
                <c:pt idx="290234">
                  <c:v>-94.97070309999998</c:v>
                </c:pt>
                <c:pt idx="290235">
                  <c:v>-62.3779297</c:v>
                </c:pt>
                <c:pt idx="290236">
                  <c:v>-17.0898438</c:v>
                </c:pt>
                <c:pt idx="290237">
                  <c:v>40.1611328</c:v>
                </c:pt>
                <c:pt idx="290238">
                  <c:v>83.6181641</c:v>
                </c:pt>
                <c:pt idx="290239">
                  <c:v>104.003906</c:v>
                </c:pt>
                <c:pt idx="290240">
                  <c:v>98.87695309999998</c:v>
                </c:pt>
                <c:pt idx="290241">
                  <c:v>67.13867190000001</c:v>
                </c:pt>
                <c:pt idx="290242">
                  <c:v>13.0615234</c:v>
                </c:pt>
                <c:pt idx="290243">
                  <c:v>-40.0390625</c:v>
                </c:pt>
                <c:pt idx="290244">
                  <c:v>-82.7636719</c:v>
                </c:pt>
                <c:pt idx="290245">
                  <c:v>-107.055664</c:v>
                </c:pt>
                <c:pt idx="290246">
                  <c:v>-96.0693359</c:v>
                </c:pt>
                <c:pt idx="290247">
                  <c:v>-72.50976559999998</c:v>
                </c:pt>
                <c:pt idx="290248">
                  <c:v>-19.6533203</c:v>
                </c:pt>
                <c:pt idx="290249">
                  <c:v>27.4658203</c:v>
                </c:pt>
                <c:pt idx="290250">
                  <c:v>72.6318359</c:v>
                </c:pt>
                <c:pt idx="290251">
                  <c:v>106.567383</c:v>
                </c:pt>
                <c:pt idx="290252">
                  <c:v>100.219727</c:v>
                </c:pt>
                <c:pt idx="290253">
                  <c:v>68.35937499999996</c:v>
                </c:pt>
                <c:pt idx="290254">
                  <c:v>26.8554688</c:v>
                </c:pt>
                <c:pt idx="290255">
                  <c:v>-31.3720703</c:v>
                </c:pt>
                <c:pt idx="290256">
                  <c:v>-72.9980469</c:v>
                </c:pt>
                <c:pt idx="290257">
                  <c:v>-102.416992</c:v>
                </c:pt>
                <c:pt idx="290258">
                  <c:v>-98.87695309999998</c:v>
                </c:pt>
                <c:pt idx="290259">
                  <c:v>-80.2001953</c:v>
                </c:pt>
                <c:pt idx="290260">
                  <c:v>-29.5410156</c:v>
                </c:pt>
                <c:pt idx="290261">
                  <c:v>31.25</c:v>
                </c:pt>
                <c:pt idx="290262">
                  <c:v>76.5380859</c:v>
                </c:pt>
                <c:pt idx="290263">
                  <c:v>104.736328</c:v>
                </c:pt>
                <c:pt idx="290264">
                  <c:v>99.3652344</c:v>
                </c:pt>
                <c:pt idx="290265">
                  <c:v>73.60839839999993</c:v>
                </c:pt>
                <c:pt idx="290266">
                  <c:v>29.5410156</c:v>
                </c:pt>
                <c:pt idx="290267">
                  <c:v>-16.72363279999998</c:v>
                </c:pt>
                <c:pt idx="290268">
                  <c:v>-65.7958984</c:v>
                </c:pt>
                <c:pt idx="290269">
                  <c:v>-101.074219</c:v>
                </c:pt>
                <c:pt idx="290270">
                  <c:v>-106.567383</c:v>
                </c:pt>
                <c:pt idx="290271">
                  <c:v>-79.1015625</c:v>
                </c:pt>
                <c:pt idx="290272">
                  <c:v>-35.5224609</c:v>
                </c:pt>
                <c:pt idx="290273">
                  <c:v>23.9257812</c:v>
                </c:pt>
                <c:pt idx="290274">
                  <c:v>67.7490234</c:v>
                </c:pt>
                <c:pt idx="290275">
                  <c:v>103.637695</c:v>
                </c:pt>
                <c:pt idx="290276">
                  <c:v>110.351562</c:v>
                </c:pt>
                <c:pt idx="290277">
                  <c:v>78.6132812</c:v>
                </c:pt>
                <c:pt idx="290278">
                  <c:v>35.5224609</c:v>
                </c:pt>
                <c:pt idx="290279">
                  <c:v>-7.93457031</c:v>
                </c:pt>
                <c:pt idx="290280">
                  <c:v>-66.0400391</c:v>
                </c:pt>
                <c:pt idx="290281">
                  <c:v>-98.38867190000001</c:v>
                </c:pt>
                <c:pt idx="290282">
                  <c:v>-112.792969</c:v>
                </c:pt>
                <c:pt idx="290283">
                  <c:v>-85.6933594</c:v>
                </c:pt>
                <c:pt idx="290284">
                  <c:v>-34.9121094</c:v>
                </c:pt>
                <c:pt idx="290285">
                  <c:v>17.2119141</c:v>
                </c:pt>
                <c:pt idx="290286">
                  <c:v>66.8945312</c:v>
                </c:pt>
                <c:pt idx="290287">
                  <c:v>107.788086</c:v>
                </c:pt>
                <c:pt idx="290288">
                  <c:v>106.323242</c:v>
                </c:pt>
                <c:pt idx="290289">
                  <c:v>88.37890619999993</c:v>
                </c:pt>
                <c:pt idx="290290">
                  <c:v>42.6025391</c:v>
                </c:pt>
                <c:pt idx="290291">
                  <c:v>-18.1884766</c:v>
                </c:pt>
                <c:pt idx="290292">
                  <c:v>-64.6972656</c:v>
                </c:pt>
                <c:pt idx="290293">
                  <c:v>-101.68457</c:v>
                </c:pt>
                <c:pt idx="290294">
                  <c:v>-105.957031</c:v>
                </c:pt>
                <c:pt idx="290295">
                  <c:v>-82.88574219999992</c:v>
                </c:pt>
                <c:pt idx="290296">
                  <c:v>-45.6542969</c:v>
                </c:pt>
                <c:pt idx="290297">
                  <c:v>9.033203119999997</c:v>
                </c:pt>
                <c:pt idx="290298">
                  <c:v>59.81445309999999</c:v>
                </c:pt>
                <c:pt idx="290299">
                  <c:v>98.38867190000001</c:v>
                </c:pt>
                <c:pt idx="290300">
                  <c:v>107.666016</c:v>
                </c:pt>
                <c:pt idx="290301">
                  <c:v>87.4023438</c:v>
                </c:pt>
                <c:pt idx="290302">
                  <c:v>46.5087891</c:v>
                </c:pt>
                <c:pt idx="290303">
                  <c:v>-5.73730469</c:v>
                </c:pt>
                <c:pt idx="290304">
                  <c:v>-54.0771484</c:v>
                </c:pt>
                <c:pt idx="290305">
                  <c:v>-88.8671875</c:v>
                </c:pt>
                <c:pt idx="290306">
                  <c:v>-104.248047</c:v>
                </c:pt>
                <c:pt idx="290307">
                  <c:v>-93.6279297</c:v>
                </c:pt>
                <c:pt idx="290308">
                  <c:v>-51.6357422</c:v>
                </c:pt>
                <c:pt idx="290309">
                  <c:v>-6.103515619999995</c:v>
                </c:pt>
                <c:pt idx="290310">
                  <c:v>49.80468749999996</c:v>
                </c:pt>
                <c:pt idx="290311">
                  <c:v>93.5058594</c:v>
                </c:pt>
                <c:pt idx="290312">
                  <c:v>107.421875</c:v>
                </c:pt>
                <c:pt idx="290313">
                  <c:v>95.0927734</c:v>
                </c:pt>
                <c:pt idx="290314">
                  <c:v>54.93164059999999</c:v>
                </c:pt>
                <c:pt idx="290315">
                  <c:v>-0.610351562</c:v>
                </c:pt>
                <c:pt idx="290316">
                  <c:v>-49.9267578</c:v>
                </c:pt>
                <c:pt idx="290317">
                  <c:v>-85.5712891</c:v>
                </c:pt>
                <c:pt idx="290318">
                  <c:v>-102.661133</c:v>
                </c:pt>
                <c:pt idx="290319">
                  <c:v>-93.01757809999998</c:v>
                </c:pt>
                <c:pt idx="290320">
                  <c:v>-59.0820312</c:v>
                </c:pt>
                <c:pt idx="290321">
                  <c:v>-5.859375</c:v>
                </c:pt>
                <c:pt idx="290322">
                  <c:v>44.1894531</c:v>
                </c:pt>
                <c:pt idx="290323">
                  <c:v>86.6699219</c:v>
                </c:pt>
                <c:pt idx="290324">
                  <c:v>107.543945</c:v>
                </c:pt>
                <c:pt idx="290325">
                  <c:v>95.5810547</c:v>
                </c:pt>
                <c:pt idx="290326">
                  <c:v>64.3310547</c:v>
                </c:pt>
                <c:pt idx="290327">
                  <c:v>9.52148438</c:v>
                </c:pt>
                <c:pt idx="290328">
                  <c:v>-44.6777344</c:v>
                </c:pt>
                <c:pt idx="290329">
                  <c:v>-79.4677734</c:v>
                </c:pt>
                <c:pt idx="290330">
                  <c:v>-104.248047</c:v>
                </c:pt>
                <c:pt idx="290331">
                  <c:v>-98.63281249999996</c:v>
                </c:pt>
                <c:pt idx="290332">
                  <c:v>-61.15722659999999</c:v>
                </c:pt>
                <c:pt idx="290333">
                  <c:v>-15.2587891</c:v>
                </c:pt>
                <c:pt idx="290334">
                  <c:v>40.2832031</c:v>
                </c:pt>
                <c:pt idx="290335">
                  <c:v>82.5195312</c:v>
                </c:pt>
                <c:pt idx="290336">
                  <c:v>107.543945</c:v>
                </c:pt>
                <c:pt idx="290337">
                  <c:v>96.1914062</c:v>
                </c:pt>
                <c:pt idx="290338">
                  <c:v>64.9414062</c:v>
                </c:pt>
                <c:pt idx="290339">
                  <c:v>12.4511719</c:v>
                </c:pt>
                <c:pt idx="290340">
                  <c:v>-37.8417969</c:v>
                </c:pt>
                <c:pt idx="290341">
                  <c:v>-81.4208984</c:v>
                </c:pt>
                <c:pt idx="290342">
                  <c:v>-99.60937499999996</c:v>
                </c:pt>
                <c:pt idx="290343">
                  <c:v>-90.2099609</c:v>
                </c:pt>
                <c:pt idx="290344">
                  <c:v>-66.2841797</c:v>
                </c:pt>
                <c:pt idx="290345">
                  <c:v>-20.9960938</c:v>
                </c:pt>
                <c:pt idx="290346">
                  <c:v>37.9638672</c:v>
                </c:pt>
                <c:pt idx="290347">
                  <c:v>80.68847659999993</c:v>
                </c:pt>
                <c:pt idx="290348">
                  <c:v>106.079102</c:v>
                </c:pt>
                <c:pt idx="290349">
                  <c:v>101.806641</c:v>
                </c:pt>
                <c:pt idx="290350">
                  <c:v>70.80078119999993</c:v>
                </c:pt>
                <c:pt idx="290351">
                  <c:v>25.1464844</c:v>
                </c:pt>
                <c:pt idx="290352">
                  <c:v>-26.9775391</c:v>
                </c:pt>
                <c:pt idx="290353">
                  <c:v>-78.4912109</c:v>
                </c:pt>
                <c:pt idx="290354">
                  <c:v>-106.445312</c:v>
                </c:pt>
                <c:pt idx="290355">
                  <c:v>-105.59082</c:v>
                </c:pt>
                <c:pt idx="290356">
                  <c:v>-71.7773438</c:v>
                </c:pt>
                <c:pt idx="290357">
                  <c:v>-25.5126953</c:v>
                </c:pt>
                <c:pt idx="290358">
                  <c:v>30.0292969</c:v>
                </c:pt>
                <c:pt idx="290359">
                  <c:v>71.8994141</c:v>
                </c:pt>
                <c:pt idx="290360">
                  <c:v>105.957031</c:v>
                </c:pt>
                <c:pt idx="290361">
                  <c:v>99.2431641</c:v>
                </c:pt>
                <c:pt idx="290362">
                  <c:v>79.5898438</c:v>
                </c:pt>
                <c:pt idx="290363">
                  <c:v>33.81347659999999</c:v>
                </c:pt>
                <c:pt idx="290364">
                  <c:v>-24.0478516</c:v>
                </c:pt>
                <c:pt idx="290365">
                  <c:v>-74.8291016</c:v>
                </c:pt>
                <c:pt idx="290366">
                  <c:v>-101.5625</c:v>
                </c:pt>
                <c:pt idx="290367">
                  <c:v>-97.77832029999998</c:v>
                </c:pt>
                <c:pt idx="290368">
                  <c:v>-74.9511719</c:v>
                </c:pt>
                <c:pt idx="290369">
                  <c:v>-34.3017578</c:v>
                </c:pt>
                <c:pt idx="290370">
                  <c:v>20.1416016</c:v>
                </c:pt>
                <c:pt idx="290371">
                  <c:v>71.0449219</c:v>
                </c:pt>
                <c:pt idx="290372">
                  <c:v>102.294922</c:v>
                </c:pt>
                <c:pt idx="290373">
                  <c:v>105.712891</c:v>
                </c:pt>
                <c:pt idx="290374">
                  <c:v>74.0966797</c:v>
                </c:pt>
                <c:pt idx="290375">
                  <c:v>36.8652344</c:v>
                </c:pt>
                <c:pt idx="290376">
                  <c:v>-24.5361328</c:v>
                </c:pt>
                <c:pt idx="290377">
                  <c:v>-72.50976559999998</c:v>
                </c:pt>
                <c:pt idx="290378">
                  <c:v>-101.318359</c:v>
                </c:pt>
                <c:pt idx="290379">
                  <c:v>-113.769531</c:v>
                </c:pt>
                <c:pt idx="290380">
                  <c:v>-85.9375</c:v>
                </c:pt>
                <c:pt idx="290381">
                  <c:v>-38.6962891</c:v>
                </c:pt>
                <c:pt idx="290382">
                  <c:v>15.3808594</c:v>
                </c:pt>
                <c:pt idx="290383">
                  <c:v>65.0634766</c:v>
                </c:pt>
                <c:pt idx="290384">
                  <c:v>98.1445312</c:v>
                </c:pt>
                <c:pt idx="290385">
                  <c:v>110.473633</c:v>
                </c:pt>
                <c:pt idx="290386">
                  <c:v>89.2333984</c:v>
                </c:pt>
                <c:pt idx="290387">
                  <c:v>39.4287109</c:v>
                </c:pt>
                <c:pt idx="290388">
                  <c:v>-15.9912109</c:v>
                </c:pt>
                <c:pt idx="290389">
                  <c:v>-64.6972656</c:v>
                </c:pt>
                <c:pt idx="290390">
                  <c:v>-98.5107422</c:v>
                </c:pt>
                <c:pt idx="290391">
                  <c:v>-105.46875</c:v>
                </c:pt>
                <c:pt idx="290392">
                  <c:v>-91.6748047</c:v>
                </c:pt>
                <c:pt idx="290393">
                  <c:v>-50.78125</c:v>
                </c:pt>
                <c:pt idx="290394">
                  <c:v>3.78417969</c:v>
                </c:pt>
                <c:pt idx="290395">
                  <c:v>51.1474609</c:v>
                </c:pt>
                <c:pt idx="290396">
                  <c:v>87.4023438</c:v>
                </c:pt>
                <c:pt idx="290397">
                  <c:v>109.008789</c:v>
                </c:pt>
                <c:pt idx="290398">
                  <c:v>91.1865234</c:v>
                </c:pt>
                <c:pt idx="290399">
                  <c:v>46.6308594</c:v>
                </c:pt>
                <c:pt idx="290400">
                  <c:v>-10.0097656</c:v>
                </c:pt>
                <c:pt idx="290401">
                  <c:v>-53.4667969</c:v>
                </c:pt>
                <c:pt idx="290402">
                  <c:v>-91.9189453</c:v>
                </c:pt>
                <c:pt idx="290403">
                  <c:v>-108.520508</c:v>
                </c:pt>
                <c:pt idx="290404">
                  <c:v>-91.3085938</c:v>
                </c:pt>
                <c:pt idx="290405">
                  <c:v>-52.8564453</c:v>
                </c:pt>
                <c:pt idx="290406">
                  <c:v>-3.17382812</c:v>
                </c:pt>
                <c:pt idx="290407">
                  <c:v>54.32128909999999</c:v>
                </c:pt>
                <c:pt idx="290408">
                  <c:v>92.0410156</c:v>
                </c:pt>
                <c:pt idx="290409">
                  <c:v>108.764648</c:v>
                </c:pt>
                <c:pt idx="290410">
                  <c:v>95.703125</c:v>
                </c:pt>
                <c:pt idx="290411">
                  <c:v>56.88476559999999</c:v>
                </c:pt>
                <c:pt idx="290412">
                  <c:v>5.37109375</c:v>
                </c:pt>
                <c:pt idx="290413">
                  <c:v>-42.96875</c:v>
                </c:pt>
                <c:pt idx="290414">
                  <c:v>-82.3974609</c:v>
                </c:pt>
                <c:pt idx="290415">
                  <c:v>-104.858398</c:v>
                </c:pt>
                <c:pt idx="290416">
                  <c:v>-93.87207029999993</c:v>
                </c:pt>
                <c:pt idx="290417">
                  <c:v>-63.4765625</c:v>
                </c:pt>
                <c:pt idx="290418">
                  <c:v>-16.2353516</c:v>
                </c:pt>
                <c:pt idx="290419">
                  <c:v>47.85156249999999</c:v>
                </c:pt>
                <c:pt idx="290420">
                  <c:v>90.6982422</c:v>
                </c:pt>
                <c:pt idx="290421">
                  <c:v>110.473633</c:v>
                </c:pt>
                <c:pt idx="290422">
                  <c:v>97.0458984</c:v>
                </c:pt>
                <c:pt idx="290423">
                  <c:v>62.1337891</c:v>
                </c:pt>
                <c:pt idx="290424">
                  <c:v>10.1318359</c:v>
                </c:pt>
                <c:pt idx="290425">
                  <c:v>-45.7763672</c:v>
                </c:pt>
                <c:pt idx="290426">
                  <c:v>-92.89550779999998</c:v>
                </c:pt>
                <c:pt idx="290427">
                  <c:v>-108.520508</c:v>
                </c:pt>
                <c:pt idx="290428">
                  <c:v>-96.3134766</c:v>
                </c:pt>
                <c:pt idx="290429">
                  <c:v>-61.8896484</c:v>
                </c:pt>
                <c:pt idx="290430">
                  <c:v>-12.3291016</c:v>
                </c:pt>
                <c:pt idx="290431">
                  <c:v>37.4755859</c:v>
                </c:pt>
                <c:pt idx="290432">
                  <c:v>83.0078125</c:v>
                </c:pt>
                <c:pt idx="290433">
                  <c:v>103.881836</c:v>
                </c:pt>
                <c:pt idx="290434">
                  <c:v>104.492188</c:v>
                </c:pt>
                <c:pt idx="290435">
                  <c:v>70.67871089999993</c:v>
                </c:pt>
                <c:pt idx="290436">
                  <c:v>26.0009766</c:v>
                </c:pt>
                <c:pt idx="290437">
                  <c:v>-34.9121094</c:v>
                </c:pt>
                <c:pt idx="290438">
                  <c:v>-78.12499999999998</c:v>
                </c:pt>
                <c:pt idx="290439">
                  <c:v>-101.196289</c:v>
                </c:pt>
                <c:pt idx="290440">
                  <c:v>-99.4873047</c:v>
                </c:pt>
                <c:pt idx="290441">
                  <c:v>-69.58007809999994</c:v>
                </c:pt>
                <c:pt idx="290442">
                  <c:v>-21.8505859</c:v>
                </c:pt>
                <c:pt idx="290443">
                  <c:v>33.6914062</c:v>
                </c:pt>
                <c:pt idx="290444">
                  <c:v>81.4208984</c:v>
                </c:pt>
                <c:pt idx="290445">
                  <c:v>98.2666016</c:v>
                </c:pt>
                <c:pt idx="290446">
                  <c:v>97.4121094</c:v>
                </c:pt>
                <c:pt idx="290447">
                  <c:v>72.265625</c:v>
                </c:pt>
                <c:pt idx="290448">
                  <c:v>24.90234379999998</c:v>
                </c:pt>
                <c:pt idx="290449">
                  <c:v>-33.81347659999999</c:v>
                </c:pt>
                <c:pt idx="290450">
                  <c:v>-74.5849609</c:v>
                </c:pt>
                <c:pt idx="290451">
                  <c:v>-96.67968749999996</c:v>
                </c:pt>
                <c:pt idx="290452">
                  <c:v>-103.271484</c:v>
                </c:pt>
                <c:pt idx="290453">
                  <c:v>-75.0732422</c:v>
                </c:pt>
                <c:pt idx="290454">
                  <c:v>-25.390625</c:v>
                </c:pt>
                <c:pt idx="290455">
                  <c:v>19.2871094</c:v>
                </c:pt>
                <c:pt idx="290456">
                  <c:v>69.9462891</c:v>
                </c:pt>
                <c:pt idx="290457">
                  <c:v>98.5107422</c:v>
                </c:pt>
                <c:pt idx="290458">
                  <c:v>109.008789</c:v>
                </c:pt>
                <c:pt idx="290459">
                  <c:v>78.7353516</c:v>
                </c:pt>
                <c:pt idx="290460">
                  <c:v>28.6865234</c:v>
                </c:pt>
                <c:pt idx="290461">
                  <c:v>-25.8789062</c:v>
                </c:pt>
                <c:pt idx="290462">
                  <c:v>-75.9277344</c:v>
                </c:pt>
                <c:pt idx="290463">
                  <c:v>-96.0693359</c:v>
                </c:pt>
                <c:pt idx="290464">
                  <c:v>-102.905273</c:v>
                </c:pt>
                <c:pt idx="290465">
                  <c:v>-80.32226559999998</c:v>
                </c:pt>
                <c:pt idx="290466">
                  <c:v>-40.1611328</c:v>
                </c:pt>
                <c:pt idx="290467">
                  <c:v>16.8457031</c:v>
                </c:pt>
                <c:pt idx="290468">
                  <c:v>67.9931641</c:v>
                </c:pt>
                <c:pt idx="290469">
                  <c:v>102.783203</c:v>
                </c:pt>
                <c:pt idx="290470">
                  <c:v>104.614258</c:v>
                </c:pt>
                <c:pt idx="290471">
                  <c:v>85.5712891</c:v>
                </c:pt>
                <c:pt idx="290472">
                  <c:v>44.1894531</c:v>
                </c:pt>
                <c:pt idx="290473">
                  <c:v>-14.0380859</c:v>
                </c:pt>
                <c:pt idx="290474">
                  <c:v>-64.453125</c:v>
                </c:pt>
                <c:pt idx="290475">
                  <c:v>-94.84863279999998</c:v>
                </c:pt>
                <c:pt idx="290476">
                  <c:v>-102.294922</c:v>
                </c:pt>
                <c:pt idx="290477">
                  <c:v>-87.890625</c:v>
                </c:pt>
                <c:pt idx="290478">
                  <c:v>-46.7529297</c:v>
                </c:pt>
                <c:pt idx="290479">
                  <c:v>16.72363279999998</c:v>
                </c:pt>
                <c:pt idx="290480">
                  <c:v>59.4482422</c:v>
                </c:pt>
                <c:pt idx="290481">
                  <c:v>98.0224609</c:v>
                </c:pt>
                <c:pt idx="290482">
                  <c:v>103.759766</c:v>
                </c:pt>
                <c:pt idx="290483">
                  <c:v>84.7167969</c:v>
                </c:pt>
                <c:pt idx="290484">
                  <c:v>42.6025391</c:v>
                </c:pt>
                <c:pt idx="290485">
                  <c:v>-10.6201172</c:v>
                </c:pt>
                <c:pt idx="290486">
                  <c:v>-64.57519529999998</c:v>
                </c:pt>
                <c:pt idx="290487">
                  <c:v>-94.84863279999998</c:v>
                </c:pt>
                <c:pt idx="290488">
                  <c:v>-108.520508</c:v>
                </c:pt>
                <c:pt idx="290489">
                  <c:v>-87.03613279999998</c:v>
                </c:pt>
                <c:pt idx="290490">
                  <c:v>-46.3867188</c:v>
                </c:pt>
                <c:pt idx="290491">
                  <c:v>8.178710939999998</c:v>
                </c:pt>
                <c:pt idx="290492">
                  <c:v>61.0351562</c:v>
                </c:pt>
                <c:pt idx="290493">
                  <c:v>93.38378909999996</c:v>
                </c:pt>
                <c:pt idx="290494">
                  <c:v>106.445312</c:v>
                </c:pt>
                <c:pt idx="290495">
                  <c:v>83.8623047</c:v>
                </c:pt>
                <c:pt idx="290496">
                  <c:v>50.6591797</c:v>
                </c:pt>
                <c:pt idx="290497">
                  <c:v>2.80761719</c:v>
                </c:pt>
                <c:pt idx="290498">
                  <c:v>-48.3398438</c:v>
                </c:pt>
                <c:pt idx="290499">
                  <c:v>-87.6464844</c:v>
                </c:pt>
                <c:pt idx="290500">
                  <c:v>-110.595703</c:v>
                </c:pt>
                <c:pt idx="290501">
                  <c:v>-96.4355469</c:v>
                </c:pt>
                <c:pt idx="290502">
                  <c:v>-53.7109375</c:v>
                </c:pt>
                <c:pt idx="290503">
                  <c:v>-9.52148438</c:v>
                </c:pt>
                <c:pt idx="290504">
                  <c:v>49.3164062</c:v>
                </c:pt>
                <c:pt idx="290505">
                  <c:v>84.22851559999998</c:v>
                </c:pt>
                <c:pt idx="290506">
                  <c:v>106.933594</c:v>
                </c:pt>
                <c:pt idx="290507">
                  <c:v>94.7265625</c:v>
                </c:pt>
                <c:pt idx="290508">
                  <c:v>55.6640625</c:v>
                </c:pt>
                <c:pt idx="290509">
                  <c:v>3.90625</c:v>
                </c:pt>
                <c:pt idx="290510">
                  <c:v>-52.3681641</c:v>
                </c:pt>
                <c:pt idx="290511">
                  <c:v>-86.9140625</c:v>
                </c:pt>
                <c:pt idx="290512">
                  <c:v>-105.59082</c:v>
                </c:pt>
                <c:pt idx="290513">
                  <c:v>-97.4121094</c:v>
                </c:pt>
                <c:pt idx="290514">
                  <c:v>-59.4482422</c:v>
                </c:pt>
                <c:pt idx="290515">
                  <c:v>-7.44628906</c:v>
                </c:pt>
                <c:pt idx="290516">
                  <c:v>49.9267578</c:v>
                </c:pt>
                <c:pt idx="290517">
                  <c:v>87.2802734</c:v>
                </c:pt>
                <c:pt idx="290518">
                  <c:v>101.44043</c:v>
                </c:pt>
                <c:pt idx="290519">
                  <c:v>97.90039059999998</c:v>
                </c:pt>
                <c:pt idx="290520">
                  <c:v>62.8662109</c:v>
                </c:pt>
                <c:pt idx="290521">
                  <c:v>6.225585939999994</c:v>
                </c:pt>
                <c:pt idx="290522">
                  <c:v>-44.3115234</c:v>
                </c:pt>
                <c:pt idx="290523">
                  <c:v>-84.4726562</c:v>
                </c:pt>
                <c:pt idx="290524">
                  <c:v>-108.642578</c:v>
                </c:pt>
                <c:pt idx="290525">
                  <c:v>-101.68457</c:v>
                </c:pt>
                <c:pt idx="290526">
                  <c:v>-69.58007809999994</c:v>
                </c:pt>
                <c:pt idx="290527">
                  <c:v>-19.0429688</c:v>
                </c:pt>
                <c:pt idx="290528">
                  <c:v>35.7666016</c:v>
                </c:pt>
                <c:pt idx="290529">
                  <c:v>87.4023438</c:v>
                </c:pt>
                <c:pt idx="290530">
                  <c:v>107.299805</c:v>
                </c:pt>
                <c:pt idx="290531">
                  <c:v>101.44043</c:v>
                </c:pt>
                <c:pt idx="290532">
                  <c:v>58.4716797</c:v>
                </c:pt>
                <c:pt idx="290533">
                  <c:v>20.5078125</c:v>
                </c:pt>
                <c:pt idx="290534">
                  <c:v>-33.3251953</c:v>
                </c:pt>
                <c:pt idx="290535">
                  <c:v>-79.1015625</c:v>
                </c:pt>
                <c:pt idx="290536">
                  <c:v>-102.050781</c:v>
                </c:pt>
                <c:pt idx="290537">
                  <c:v>-99.2431641</c:v>
                </c:pt>
                <c:pt idx="290538">
                  <c:v>-72.6318359</c:v>
                </c:pt>
                <c:pt idx="290539">
                  <c:v>-22.7050781</c:v>
                </c:pt>
                <c:pt idx="290540">
                  <c:v>39.30664059999999</c:v>
                </c:pt>
                <c:pt idx="290541">
                  <c:v>79.5898438</c:v>
                </c:pt>
                <c:pt idx="290542">
                  <c:v>101.68457</c:v>
                </c:pt>
                <c:pt idx="290543">
                  <c:v>100.952148</c:v>
                </c:pt>
                <c:pt idx="290544">
                  <c:v>73.7304688</c:v>
                </c:pt>
                <c:pt idx="290545">
                  <c:v>35.7666016</c:v>
                </c:pt>
                <c:pt idx="290546">
                  <c:v>-23.1933594</c:v>
                </c:pt>
                <c:pt idx="290547">
                  <c:v>-68.2373047</c:v>
                </c:pt>
                <c:pt idx="290548">
                  <c:v>-99.3652344</c:v>
                </c:pt>
                <c:pt idx="290549">
                  <c:v>-102.783203</c:v>
                </c:pt>
                <c:pt idx="290550">
                  <c:v>-78.0029297</c:v>
                </c:pt>
                <c:pt idx="290551">
                  <c:v>-29.5410156</c:v>
                </c:pt>
                <c:pt idx="290552">
                  <c:v>28.1982422</c:v>
                </c:pt>
                <c:pt idx="290553">
                  <c:v>66.7724609</c:v>
                </c:pt>
                <c:pt idx="290554">
                  <c:v>104.125977</c:v>
                </c:pt>
                <c:pt idx="290555">
                  <c:v>108.276367</c:v>
                </c:pt>
                <c:pt idx="290556">
                  <c:v>77.0263672</c:v>
                </c:pt>
                <c:pt idx="290557">
                  <c:v>36.9873047</c:v>
                </c:pt>
                <c:pt idx="290558">
                  <c:v>-18.9208984</c:v>
                </c:pt>
                <c:pt idx="290559">
                  <c:v>-72.3876953</c:v>
                </c:pt>
                <c:pt idx="290560">
                  <c:v>-101.806641</c:v>
                </c:pt>
                <c:pt idx="290561">
                  <c:v>-104.125977</c:v>
                </c:pt>
                <c:pt idx="290562">
                  <c:v>-83.0078125</c:v>
                </c:pt>
                <c:pt idx="290563">
                  <c:v>-36.2548828</c:v>
                </c:pt>
                <c:pt idx="290564">
                  <c:v>20.6298828</c:v>
                </c:pt>
                <c:pt idx="290565">
                  <c:v>70.3125</c:v>
                </c:pt>
                <c:pt idx="290566">
                  <c:v>99.7314453</c:v>
                </c:pt>
                <c:pt idx="290567">
                  <c:v>101.68457</c:v>
                </c:pt>
                <c:pt idx="290568">
                  <c:v>72.3876953</c:v>
                </c:pt>
                <c:pt idx="290569">
                  <c:v>39.30664059999999</c:v>
                </c:pt>
                <c:pt idx="290570">
                  <c:v>-16.72363279999998</c:v>
                </c:pt>
                <c:pt idx="290571">
                  <c:v>-73.1201172</c:v>
                </c:pt>
                <c:pt idx="290572">
                  <c:v>-92.6513672</c:v>
                </c:pt>
                <c:pt idx="290573">
                  <c:v>-103.149414</c:v>
                </c:pt>
                <c:pt idx="290574">
                  <c:v>-89.2333984</c:v>
                </c:pt>
                <c:pt idx="290575">
                  <c:v>-38.9404297</c:v>
                </c:pt>
                <c:pt idx="290576">
                  <c:v>12.0849609</c:v>
                </c:pt>
                <c:pt idx="290577">
                  <c:v>69.33593749999996</c:v>
                </c:pt>
                <c:pt idx="290578">
                  <c:v>100.952148</c:v>
                </c:pt>
                <c:pt idx="290579">
                  <c:v>108.642578</c:v>
                </c:pt>
                <c:pt idx="290580">
                  <c:v>87.4023438</c:v>
                </c:pt>
                <c:pt idx="290581">
                  <c:v>48.7060547</c:v>
                </c:pt>
                <c:pt idx="290582">
                  <c:v>-5.24902344</c:v>
                </c:pt>
                <c:pt idx="290583">
                  <c:v>-62.6220703</c:v>
                </c:pt>
                <c:pt idx="290584">
                  <c:v>-92.77343749999996</c:v>
                </c:pt>
                <c:pt idx="290585">
                  <c:v>-99.1210938</c:v>
                </c:pt>
                <c:pt idx="290586">
                  <c:v>-86.7919922</c:v>
                </c:pt>
                <c:pt idx="290587">
                  <c:v>-43.7011719</c:v>
                </c:pt>
                <c:pt idx="290588">
                  <c:v>1.34277344</c:v>
                </c:pt>
                <c:pt idx="290589">
                  <c:v>49.5605469</c:v>
                </c:pt>
                <c:pt idx="290590">
                  <c:v>95.2148438</c:v>
                </c:pt>
                <c:pt idx="290591">
                  <c:v>108.154297</c:v>
                </c:pt>
                <c:pt idx="290592">
                  <c:v>88.13476559999998</c:v>
                </c:pt>
                <c:pt idx="290593">
                  <c:v>49.1943359</c:v>
                </c:pt>
                <c:pt idx="290594">
                  <c:v>1.09863281</c:v>
                </c:pt>
                <c:pt idx="290595">
                  <c:v>-57.9833984</c:v>
                </c:pt>
                <c:pt idx="290596">
                  <c:v>-83.2519531</c:v>
                </c:pt>
                <c:pt idx="290597">
                  <c:v>-99.9755859</c:v>
                </c:pt>
                <c:pt idx="290598">
                  <c:v>-93.1396484</c:v>
                </c:pt>
                <c:pt idx="290599">
                  <c:v>-53.9550781</c:v>
                </c:pt>
                <c:pt idx="290600">
                  <c:v>-7.56835938</c:v>
                </c:pt>
                <c:pt idx="290601">
                  <c:v>50.2929688</c:v>
                </c:pt>
                <c:pt idx="290602">
                  <c:v>89.2333984</c:v>
                </c:pt>
                <c:pt idx="290603">
                  <c:v>104.248047</c:v>
                </c:pt>
                <c:pt idx="290604">
                  <c:v>88.9892578</c:v>
                </c:pt>
                <c:pt idx="290605">
                  <c:v>56.1523438</c:v>
                </c:pt>
                <c:pt idx="290606">
                  <c:v>7.56835938</c:v>
                </c:pt>
                <c:pt idx="290607">
                  <c:v>-46.6308594</c:v>
                </c:pt>
                <c:pt idx="290608">
                  <c:v>-88.62304690000001</c:v>
                </c:pt>
                <c:pt idx="290609">
                  <c:v>-103.881836</c:v>
                </c:pt>
                <c:pt idx="290610">
                  <c:v>-97.4121094</c:v>
                </c:pt>
                <c:pt idx="290611">
                  <c:v>-62.1337891</c:v>
                </c:pt>
                <c:pt idx="290612">
                  <c:v>-5.73730469</c:v>
                </c:pt>
                <c:pt idx="290613">
                  <c:v>47.7294922</c:v>
                </c:pt>
                <c:pt idx="290614">
                  <c:v>87.890625</c:v>
                </c:pt>
                <c:pt idx="290615">
                  <c:v>117.06543</c:v>
                </c:pt>
                <c:pt idx="290616">
                  <c:v>107.055664</c:v>
                </c:pt>
                <c:pt idx="290617">
                  <c:v>72.87597659999993</c:v>
                </c:pt>
                <c:pt idx="290618">
                  <c:v>20.9960938</c:v>
                </c:pt>
                <c:pt idx="290619">
                  <c:v>-34.7900391</c:v>
                </c:pt>
                <c:pt idx="290620">
                  <c:v>-78.8574219</c:v>
                </c:pt>
                <c:pt idx="290621">
                  <c:v>-104.980469</c:v>
                </c:pt>
                <c:pt idx="290622">
                  <c:v>-99.2431641</c:v>
                </c:pt>
                <c:pt idx="290623">
                  <c:v>-68.4814453</c:v>
                </c:pt>
                <c:pt idx="290624">
                  <c:v>-18.5546875</c:v>
                </c:pt>
                <c:pt idx="290625">
                  <c:v>31.1279297</c:v>
                </c:pt>
                <c:pt idx="290626">
                  <c:v>84.4726562</c:v>
                </c:pt>
                <c:pt idx="290627">
                  <c:v>102.539062</c:v>
                </c:pt>
                <c:pt idx="290628">
                  <c:v>101.196289</c:v>
                </c:pt>
                <c:pt idx="290629">
                  <c:v>68.8476562</c:v>
                </c:pt>
                <c:pt idx="290630">
                  <c:v>23.5595703</c:v>
                </c:pt>
                <c:pt idx="290631">
                  <c:v>-35.5224609</c:v>
                </c:pt>
                <c:pt idx="290632">
                  <c:v>-79.34570309999998</c:v>
                </c:pt>
                <c:pt idx="290633">
                  <c:v>-108.642578</c:v>
                </c:pt>
                <c:pt idx="290634">
                  <c:v>-107.788086</c:v>
                </c:pt>
                <c:pt idx="290635">
                  <c:v>-71.1669922</c:v>
                </c:pt>
                <c:pt idx="290636">
                  <c:v>-24.7802734</c:v>
                </c:pt>
                <c:pt idx="290637">
                  <c:v>27.9541016</c:v>
                </c:pt>
                <c:pt idx="290638">
                  <c:v>76.5380859</c:v>
                </c:pt>
                <c:pt idx="290639">
                  <c:v>95.82519529999998</c:v>
                </c:pt>
                <c:pt idx="290640">
                  <c:v>94.2382812</c:v>
                </c:pt>
                <c:pt idx="290641">
                  <c:v>73.2421875</c:v>
                </c:pt>
                <c:pt idx="290642">
                  <c:v>30.7617188</c:v>
                </c:pt>
                <c:pt idx="290643">
                  <c:v>-30.1513672</c:v>
                </c:pt>
                <c:pt idx="290644">
                  <c:v>-82.03125</c:v>
                </c:pt>
                <c:pt idx="290645">
                  <c:v>-105.834961</c:v>
                </c:pt>
                <c:pt idx="290646">
                  <c:v>-104.492188</c:v>
                </c:pt>
                <c:pt idx="290647">
                  <c:v>-79.8339844</c:v>
                </c:pt>
                <c:pt idx="290648">
                  <c:v>-36.0107422</c:v>
                </c:pt>
                <c:pt idx="290649">
                  <c:v>15.3808594</c:v>
                </c:pt>
                <c:pt idx="290650">
                  <c:v>67.8710938</c:v>
                </c:pt>
                <c:pt idx="290651">
                  <c:v>102.905273</c:v>
                </c:pt>
                <c:pt idx="290652">
                  <c:v>103.637695</c:v>
                </c:pt>
                <c:pt idx="290653">
                  <c:v>76.4160156</c:v>
                </c:pt>
                <c:pt idx="290654">
                  <c:v>37.5976562</c:v>
                </c:pt>
                <c:pt idx="290655">
                  <c:v>-20.2636719</c:v>
                </c:pt>
                <c:pt idx="290656">
                  <c:v>-63.1103516</c:v>
                </c:pt>
                <c:pt idx="290657">
                  <c:v>-100.341797</c:v>
                </c:pt>
                <c:pt idx="290658">
                  <c:v>-108.154297</c:v>
                </c:pt>
                <c:pt idx="290659">
                  <c:v>-81.17675779999993</c:v>
                </c:pt>
                <c:pt idx="290660">
                  <c:v>-38.2080078</c:v>
                </c:pt>
                <c:pt idx="290661">
                  <c:v>16.2353516</c:v>
                </c:pt>
                <c:pt idx="290662">
                  <c:v>62.5</c:v>
                </c:pt>
                <c:pt idx="290663">
                  <c:v>101.5625</c:v>
                </c:pt>
                <c:pt idx="290664">
                  <c:v>103.759766</c:v>
                </c:pt>
                <c:pt idx="290665">
                  <c:v>79.7119141</c:v>
                </c:pt>
                <c:pt idx="290666">
                  <c:v>44.921875</c:v>
                </c:pt>
                <c:pt idx="290667">
                  <c:v>-10.7421875</c:v>
                </c:pt>
                <c:pt idx="290668">
                  <c:v>-58.1054688</c:v>
                </c:pt>
                <c:pt idx="290669">
                  <c:v>-91.9189453</c:v>
                </c:pt>
                <c:pt idx="290670">
                  <c:v>-105.957031</c:v>
                </c:pt>
                <c:pt idx="290671">
                  <c:v>-80.4443359</c:v>
                </c:pt>
                <c:pt idx="290672">
                  <c:v>-39.6728516</c:v>
                </c:pt>
                <c:pt idx="290673">
                  <c:v>9.277343749999998</c:v>
                </c:pt>
                <c:pt idx="290674">
                  <c:v>63.1103516</c:v>
                </c:pt>
                <c:pt idx="290675">
                  <c:v>100.952148</c:v>
                </c:pt>
                <c:pt idx="290676">
                  <c:v>106.567383</c:v>
                </c:pt>
                <c:pt idx="290677">
                  <c:v>86.42578119999993</c:v>
                </c:pt>
                <c:pt idx="290678">
                  <c:v>56.5185547</c:v>
                </c:pt>
                <c:pt idx="290679">
                  <c:v>-5.859375</c:v>
                </c:pt>
                <c:pt idx="290680">
                  <c:v>-54.5654297</c:v>
                </c:pt>
                <c:pt idx="290681">
                  <c:v>-83.6181641</c:v>
                </c:pt>
                <c:pt idx="290682">
                  <c:v>-104.492188</c:v>
                </c:pt>
                <c:pt idx="290683">
                  <c:v>-98.63281249999996</c:v>
                </c:pt>
                <c:pt idx="290684">
                  <c:v>-57.1289062</c:v>
                </c:pt>
                <c:pt idx="290685">
                  <c:v>4.51660156</c:v>
                </c:pt>
                <c:pt idx="290686">
                  <c:v>57.0068359</c:v>
                </c:pt>
                <c:pt idx="290687">
                  <c:v>88.9892578</c:v>
                </c:pt>
                <c:pt idx="290688">
                  <c:v>109.741211</c:v>
                </c:pt>
                <c:pt idx="290689">
                  <c:v>97.2900391</c:v>
                </c:pt>
                <c:pt idx="290690">
                  <c:v>57.4951172</c:v>
                </c:pt>
                <c:pt idx="290691">
                  <c:v>3.90625</c:v>
                </c:pt>
                <c:pt idx="290692">
                  <c:v>-51.1474609</c:v>
                </c:pt>
                <c:pt idx="290693">
                  <c:v>-89.7216797</c:v>
                </c:pt>
                <c:pt idx="290694">
                  <c:v>-100.097656</c:v>
                </c:pt>
                <c:pt idx="290695">
                  <c:v>-88.7451172</c:v>
                </c:pt>
                <c:pt idx="290696">
                  <c:v>-55.2978516</c:v>
                </c:pt>
                <c:pt idx="290697">
                  <c:v>2.44140625</c:v>
                </c:pt>
                <c:pt idx="290698">
                  <c:v>46.6308594</c:v>
                </c:pt>
                <c:pt idx="290699">
                  <c:v>88.5009766</c:v>
                </c:pt>
                <c:pt idx="290700">
                  <c:v>113.15918</c:v>
                </c:pt>
                <c:pt idx="290701">
                  <c:v>94.84863279999998</c:v>
                </c:pt>
                <c:pt idx="290702">
                  <c:v>59.6923828</c:v>
                </c:pt>
                <c:pt idx="290703">
                  <c:v>7.44628906</c:v>
                </c:pt>
                <c:pt idx="290704">
                  <c:v>-45.0439453</c:v>
                </c:pt>
                <c:pt idx="290705">
                  <c:v>-81.29882809999998</c:v>
                </c:pt>
                <c:pt idx="290706">
                  <c:v>-103.515625</c:v>
                </c:pt>
                <c:pt idx="290707">
                  <c:v>-97.65625</c:v>
                </c:pt>
                <c:pt idx="290708">
                  <c:v>-63.1103516</c:v>
                </c:pt>
                <c:pt idx="290709">
                  <c:v>-15.1367188</c:v>
                </c:pt>
                <c:pt idx="290710">
                  <c:v>44.7998047</c:v>
                </c:pt>
                <c:pt idx="290711">
                  <c:v>77.5146484</c:v>
                </c:pt>
                <c:pt idx="290712">
                  <c:v>95.3369141</c:v>
                </c:pt>
                <c:pt idx="290713">
                  <c:v>92.6513672</c:v>
                </c:pt>
                <c:pt idx="290714">
                  <c:v>63.1103516</c:v>
                </c:pt>
                <c:pt idx="290715">
                  <c:v>16.2353516</c:v>
                </c:pt>
                <c:pt idx="290716">
                  <c:v>-35.15625</c:v>
                </c:pt>
                <c:pt idx="290717">
                  <c:v>-84.10644529999998</c:v>
                </c:pt>
                <c:pt idx="290718">
                  <c:v>-99.60937499999996</c:v>
                </c:pt>
                <c:pt idx="290719">
                  <c:v>-96.80175779999998</c:v>
                </c:pt>
                <c:pt idx="290720">
                  <c:v>-68.1152344</c:v>
                </c:pt>
                <c:pt idx="290721">
                  <c:v>-17.4560547</c:v>
                </c:pt>
                <c:pt idx="290722">
                  <c:v>35.5224609</c:v>
                </c:pt>
                <c:pt idx="290723">
                  <c:v>80.2001953</c:v>
                </c:pt>
                <c:pt idx="290724">
                  <c:v>106.445312</c:v>
                </c:pt>
                <c:pt idx="290725">
                  <c:v>97.1679688</c:v>
                </c:pt>
                <c:pt idx="290726">
                  <c:v>76.4160156</c:v>
                </c:pt>
                <c:pt idx="290727">
                  <c:v>28.0761719</c:v>
                </c:pt>
                <c:pt idx="290728">
                  <c:v>-27.5878906</c:v>
                </c:pt>
                <c:pt idx="290729">
                  <c:v>-78.6132812</c:v>
                </c:pt>
                <c:pt idx="290730">
                  <c:v>-103.393555</c:v>
                </c:pt>
                <c:pt idx="290731">
                  <c:v>-105.712891</c:v>
                </c:pt>
                <c:pt idx="290732">
                  <c:v>-73.3642578</c:v>
                </c:pt>
                <c:pt idx="290733">
                  <c:v>-27.5878906</c:v>
                </c:pt>
                <c:pt idx="290734">
                  <c:v>31.25</c:v>
                </c:pt>
                <c:pt idx="290735">
                  <c:v>78.2470703</c:v>
                </c:pt>
                <c:pt idx="290736">
                  <c:v>100.952148</c:v>
                </c:pt>
                <c:pt idx="290737">
                  <c:v>101.44043</c:v>
                </c:pt>
                <c:pt idx="290738">
                  <c:v>84.3505859</c:v>
                </c:pt>
                <c:pt idx="290739">
                  <c:v>24.1699219</c:v>
                </c:pt>
                <c:pt idx="290740">
                  <c:v>-29.9072266</c:v>
                </c:pt>
                <c:pt idx="290741">
                  <c:v>-74.5849609</c:v>
                </c:pt>
                <c:pt idx="290742">
                  <c:v>-104.736328</c:v>
                </c:pt>
                <c:pt idx="290743">
                  <c:v>-108.032227</c:v>
                </c:pt>
                <c:pt idx="290744">
                  <c:v>-80.8105469</c:v>
                </c:pt>
                <c:pt idx="290745">
                  <c:v>-32.4707031</c:v>
                </c:pt>
                <c:pt idx="290746">
                  <c:v>27.0996094</c:v>
                </c:pt>
                <c:pt idx="290747">
                  <c:v>74.3408203</c:v>
                </c:pt>
                <c:pt idx="290748">
                  <c:v>96.80175779999998</c:v>
                </c:pt>
                <c:pt idx="290749">
                  <c:v>96.1914062</c:v>
                </c:pt>
                <c:pt idx="290750">
                  <c:v>78.9794922</c:v>
                </c:pt>
                <c:pt idx="290751">
                  <c:v>32.4707031</c:v>
                </c:pt>
                <c:pt idx="290752">
                  <c:v>-16.72363279999998</c:v>
                </c:pt>
                <c:pt idx="290753">
                  <c:v>-63.2324219</c:v>
                </c:pt>
                <c:pt idx="290754">
                  <c:v>-95.4589844</c:v>
                </c:pt>
                <c:pt idx="290755">
                  <c:v>-101.5625</c:v>
                </c:pt>
                <c:pt idx="290756">
                  <c:v>-82.3974609</c:v>
                </c:pt>
                <c:pt idx="290757">
                  <c:v>-37.9638672</c:v>
                </c:pt>
                <c:pt idx="290758">
                  <c:v>14.2822266</c:v>
                </c:pt>
                <c:pt idx="290759">
                  <c:v>69.8242188</c:v>
                </c:pt>
                <c:pt idx="290760">
                  <c:v>92.89550779999998</c:v>
                </c:pt>
                <c:pt idx="290761">
                  <c:v>106.689453</c:v>
                </c:pt>
                <c:pt idx="290762">
                  <c:v>90.2099609</c:v>
                </c:pt>
                <c:pt idx="290763">
                  <c:v>45.1660156</c:v>
                </c:pt>
                <c:pt idx="290764">
                  <c:v>-10.2539062</c:v>
                </c:pt>
                <c:pt idx="290765">
                  <c:v>-62.9882812</c:v>
                </c:pt>
                <c:pt idx="290766">
                  <c:v>-92.89550779999998</c:v>
                </c:pt>
                <c:pt idx="290767">
                  <c:v>-105.224609</c:v>
                </c:pt>
                <c:pt idx="290768">
                  <c:v>-88.8671875</c:v>
                </c:pt>
                <c:pt idx="290769">
                  <c:v>-47.85156249999999</c:v>
                </c:pt>
                <c:pt idx="290770">
                  <c:v>5.37109375</c:v>
                </c:pt>
                <c:pt idx="290771">
                  <c:v>64.3310547</c:v>
                </c:pt>
                <c:pt idx="290772">
                  <c:v>96.5576172</c:v>
                </c:pt>
                <c:pt idx="290773">
                  <c:v>99.3652344</c:v>
                </c:pt>
                <c:pt idx="290774">
                  <c:v>91.4306641</c:v>
                </c:pt>
                <c:pt idx="290775">
                  <c:v>52.4902344</c:v>
                </c:pt>
                <c:pt idx="290776">
                  <c:v>-0.9765625</c:v>
                </c:pt>
                <c:pt idx="290777">
                  <c:v>-50.78125</c:v>
                </c:pt>
                <c:pt idx="290778">
                  <c:v>-95.82519529999998</c:v>
                </c:pt>
                <c:pt idx="290779">
                  <c:v>-109.985352</c:v>
                </c:pt>
                <c:pt idx="290780">
                  <c:v>-91.796875</c:v>
                </c:pt>
                <c:pt idx="290781">
                  <c:v>-59.0820312</c:v>
                </c:pt>
                <c:pt idx="290782">
                  <c:v>-5.615234379999995</c:v>
                </c:pt>
                <c:pt idx="290783">
                  <c:v>47.9736328</c:v>
                </c:pt>
                <c:pt idx="290784">
                  <c:v>95.703125</c:v>
                </c:pt>
                <c:pt idx="290785">
                  <c:v>110.961914</c:v>
                </c:pt>
                <c:pt idx="290786">
                  <c:v>93.01757809999998</c:v>
                </c:pt>
                <c:pt idx="290787">
                  <c:v>57.0068359</c:v>
                </c:pt>
                <c:pt idx="290788">
                  <c:v>2.44140625</c:v>
                </c:pt>
                <c:pt idx="290789">
                  <c:v>-50.78125</c:v>
                </c:pt>
                <c:pt idx="290790">
                  <c:v>-84.9609375</c:v>
                </c:pt>
                <c:pt idx="290791">
                  <c:v>-101.318359</c:v>
                </c:pt>
                <c:pt idx="290792">
                  <c:v>-95.82519529999998</c:v>
                </c:pt>
                <c:pt idx="290793">
                  <c:v>-61.5234375</c:v>
                </c:pt>
                <c:pt idx="290794">
                  <c:v>-8.05664062</c:v>
                </c:pt>
                <c:pt idx="290795">
                  <c:v>44.6777344</c:v>
                </c:pt>
                <c:pt idx="290796">
                  <c:v>90.2099609</c:v>
                </c:pt>
                <c:pt idx="290797">
                  <c:v>108.886719</c:v>
                </c:pt>
                <c:pt idx="290798">
                  <c:v>94.7265625</c:v>
                </c:pt>
                <c:pt idx="290799">
                  <c:v>61.0351562</c:v>
                </c:pt>
                <c:pt idx="290800">
                  <c:v>11.9628906</c:v>
                </c:pt>
                <c:pt idx="290801">
                  <c:v>-46.9970703</c:v>
                </c:pt>
                <c:pt idx="290802">
                  <c:v>-83.12988279999993</c:v>
                </c:pt>
                <c:pt idx="290803">
                  <c:v>-104.614258</c:v>
                </c:pt>
                <c:pt idx="290804">
                  <c:v>-97.77832029999998</c:v>
                </c:pt>
                <c:pt idx="290805">
                  <c:v>-63.4765625</c:v>
                </c:pt>
                <c:pt idx="290806">
                  <c:v>-10.9863281</c:v>
                </c:pt>
                <c:pt idx="290807">
                  <c:v>38.5742188</c:v>
                </c:pt>
                <c:pt idx="290808">
                  <c:v>86.3037109</c:v>
                </c:pt>
                <c:pt idx="290809">
                  <c:v>102.783203</c:v>
                </c:pt>
                <c:pt idx="290810">
                  <c:v>96.3134766</c:v>
                </c:pt>
                <c:pt idx="290811">
                  <c:v>65.0634766</c:v>
                </c:pt>
                <c:pt idx="290812">
                  <c:v>12.6953125</c:v>
                </c:pt>
                <c:pt idx="290813">
                  <c:v>-32.9589844</c:v>
                </c:pt>
                <c:pt idx="290814">
                  <c:v>-82.6416016</c:v>
                </c:pt>
                <c:pt idx="290815">
                  <c:v>-105.59082</c:v>
                </c:pt>
                <c:pt idx="290816">
                  <c:v>-98.2666016</c:v>
                </c:pt>
                <c:pt idx="290817">
                  <c:v>-65.9179688</c:v>
                </c:pt>
                <c:pt idx="290818">
                  <c:v>-18.5546875</c:v>
                </c:pt>
                <c:pt idx="290819">
                  <c:v>33.3251953</c:v>
                </c:pt>
                <c:pt idx="290820">
                  <c:v>72.7539062</c:v>
                </c:pt>
                <c:pt idx="290821">
                  <c:v>104.003906</c:v>
                </c:pt>
                <c:pt idx="290822">
                  <c:v>101.318359</c:v>
                </c:pt>
                <c:pt idx="290823">
                  <c:v>73.48632809999998</c:v>
                </c:pt>
                <c:pt idx="290824">
                  <c:v>24.6582031</c:v>
                </c:pt>
                <c:pt idx="290825">
                  <c:v>-35.5224609</c:v>
                </c:pt>
                <c:pt idx="290826">
                  <c:v>-78.36914059999998</c:v>
                </c:pt>
                <c:pt idx="290827">
                  <c:v>-99.9755859</c:v>
                </c:pt>
                <c:pt idx="290828">
                  <c:v>-102.539062</c:v>
                </c:pt>
                <c:pt idx="290829">
                  <c:v>-76.5380859</c:v>
                </c:pt>
                <c:pt idx="290830">
                  <c:v>-32.1044922</c:v>
                </c:pt>
                <c:pt idx="290831">
                  <c:v>25.6347656</c:v>
                </c:pt>
                <c:pt idx="290832">
                  <c:v>76.0498047</c:v>
                </c:pt>
                <c:pt idx="290833">
                  <c:v>104.980469</c:v>
                </c:pt>
                <c:pt idx="290834">
                  <c:v>101.074219</c:v>
                </c:pt>
                <c:pt idx="290835">
                  <c:v>73.1201172</c:v>
                </c:pt>
                <c:pt idx="290836">
                  <c:v>28.8085938</c:v>
                </c:pt>
                <c:pt idx="290837">
                  <c:v>-30.8837891</c:v>
                </c:pt>
                <c:pt idx="290838">
                  <c:v>-69.58007809999994</c:v>
                </c:pt>
                <c:pt idx="290839">
                  <c:v>-103.149414</c:v>
                </c:pt>
                <c:pt idx="290840">
                  <c:v>-105.59082</c:v>
                </c:pt>
                <c:pt idx="290841">
                  <c:v>-77.27050779999998</c:v>
                </c:pt>
                <c:pt idx="290842">
                  <c:v>-34.4238281</c:v>
                </c:pt>
                <c:pt idx="290843">
                  <c:v>19.53125</c:v>
                </c:pt>
                <c:pt idx="290844">
                  <c:v>61.4013672</c:v>
                </c:pt>
                <c:pt idx="290845">
                  <c:v>93.87207029999993</c:v>
                </c:pt>
                <c:pt idx="290846">
                  <c:v>106.323242</c:v>
                </c:pt>
                <c:pt idx="290847">
                  <c:v>77.5146484</c:v>
                </c:pt>
                <c:pt idx="290848">
                  <c:v>37.109375</c:v>
                </c:pt>
                <c:pt idx="290849">
                  <c:v>-21.7285156</c:v>
                </c:pt>
                <c:pt idx="290850">
                  <c:v>-72.0214844</c:v>
                </c:pt>
                <c:pt idx="290851">
                  <c:v>-95.5810547</c:v>
                </c:pt>
                <c:pt idx="290852">
                  <c:v>-99.9755859</c:v>
                </c:pt>
                <c:pt idx="290853">
                  <c:v>-85.6933594</c:v>
                </c:pt>
                <c:pt idx="290854">
                  <c:v>-41.3818359</c:v>
                </c:pt>
                <c:pt idx="290855">
                  <c:v>17.0898438</c:v>
                </c:pt>
                <c:pt idx="290856">
                  <c:v>68.9697266</c:v>
                </c:pt>
                <c:pt idx="290857">
                  <c:v>95.9472656</c:v>
                </c:pt>
                <c:pt idx="290858">
                  <c:v>102.661133</c:v>
                </c:pt>
                <c:pt idx="290859">
                  <c:v>81.7871094</c:v>
                </c:pt>
                <c:pt idx="290860">
                  <c:v>40.7714844</c:v>
                </c:pt>
                <c:pt idx="290861">
                  <c:v>-13.671875</c:v>
                </c:pt>
                <c:pt idx="290862">
                  <c:v>-57.0068359</c:v>
                </c:pt>
                <c:pt idx="290863">
                  <c:v>-86.9140625</c:v>
                </c:pt>
                <c:pt idx="290864">
                  <c:v>-102.416992</c:v>
                </c:pt>
                <c:pt idx="290865">
                  <c:v>-89.35546879999995</c:v>
                </c:pt>
                <c:pt idx="290866">
                  <c:v>-42.8466797</c:v>
                </c:pt>
                <c:pt idx="290867">
                  <c:v>11.3525391</c:v>
                </c:pt>
                <c:pt idx="290868">
                  <c:v>67.50488279999998</c:v>
                </c:pt>
                <c:pt idx="290869">
                  <c:v>94.4824219</c:v>
                </c:pt>
                <c:pt idx="290870">
                  <c:v>101.806641</c:v>
                </c:pt>
                <c:pt idx="290871">
                  <c:v>97.2900391</c:v>
                </c:pt>
                <c:pt idx="290872">
                  <c:v>52.6123047</c:v>
                </c:pt>
                <c:pt idx="290873">
                  <c:v>-9.64355469</c:v>
                </c:pt>
                <c:pt idx="290874">
                  <c:v>-57.0068359</c:v>
                </c:pt>
                <c:pt idx="290875">
                  <c:v>-88.7451172</c:v>
                </c:pt>
                <c:pt idx="290876">
                  <c:v>-105.834961</c:v>
                </c:pt>
                <c:pt idx="290877">
                  <c:v>-95.82519529999998</c:v>
                </c:pt>
                <c:pt idx="290878">
                  <c:v>-46.9970703</c:v>
                </c:pt>
                <c:pt idx="290879">
                  <c:v>2.56347656</c:v>
                </c:pt>
                <c:pt idx="290880">
                  <c:v>50.9033203</c:v>
                </c:pt>
                <c:pt idx="290881">
                  <c:v>85.8154297</c:v>
                </c:pt>
                <c:pt idx="290882">
                  <c:v>105.34668</c:v>
                </c:pt>
                <c:pt idx="290883">
                  <c:v>93.87207029999993</c:v>
                </c:pt>
                <c:pt idx="290884">
                  <c:v>53.4667969</c:v>
                </c:pt>
                <c:pt idx="290885">
                  <c:v>-3.17382812</c:v>
                </c:pt>
                <c:pt idx="290886">
                  <c:v>-47.85156249999999</c:v>
                </c:pt>
                <c:pt idx="290887">
                  <c:v>-91.3085938</c:v>
                </c:pt>
                <c:pt idx="290888">
                  <c:v>-103.027344</c:v>
                </c:pt>
                <c:pt idx="290889">
                  <c:v>-93.9941406</c:v>
                </c:pt>
                <c:pt idx="290890">
                  <c:v>-56.3964844</c:v>
                </c:pt>
                <c:pt idx="290891">
                  <c:v>-10.9863281</c:v>
                </c:pt>
                <c:pt idx="290892">
                  <c:v>47.2412109</c:v>
                </c:pt>
                <c:pt idx="290893">
                  <c:v>86.42578119999993</c:v>
                </c:pt>
                <c:pt idx="290894">
                  <c:v>104.003906</c:v>
                </c:pt>
                <c:pt idx="290895">
                  <c:v>96.92382809999998</c:v>
                </c:pt>
                <c:pt idx="290896">
                  <c:v>63.5986328</c:v>
                </c:pt>
                <c:pt idx="290897">
                  <c:v>10.1318359</c:v>
                </c:pt>
                <c:pt idx="290898">
                  <c:v>-34.5458984</c:v>
                </c:pt>
                <c:pt idx="290899">
                  <c:v>-73.9746094</c:v>
                </c:pt>
                <c:pt idx="290900">
                  <c:v>-106.079102</c:v>
                </c:pt>
                <c:pt idx="290901">
                  <c:v>-100.585938</c:v>
                </c:pt>
                <c:pt idx="290902">
                  <c:v>-67.7490234</c:v>
                </c:pt>
                <c:pt idx="290903">
                  <c:v>-17.0898438</c:v>
                </c:pt>
                <c:pt idx="290904">
                  <c:v>37.8417969</c:v>
                </c:pt>
                <c:pt idx="290905">
                  <c:v>83.984375</c:v>
                </c:pt>
                <c:pt idx="290906">
                  <c:v>97.0458984</c:v>
                </c:pt>
                <c:pt idx="290907">
                  <c:v>98.0224609</c:v>
                </c:pt>
                <c:pt idx="290908">
                  <c:v>68.7255859</c:v>
                </c:pt>
                <c:pt idx="290909">
                  <c:v>19.0429688</c:v>
                </c:pt>
                <c:pt idx="290910">
                  <c:v>-31.7382812</c:v>
                </c:pt>
                <c:pt idx="290911">
                  <c:v>-81.0546875</c:v>
                </c:pt>
                <c:pt idx="290912">
                  <c:v>-101.928711</c:v>
                </c:pt>
                <c:pt idx="290913">
                  <c:v>-100.097656</c:v>
                </c:pt>
                <c:pt idx="290914">
                  <c:v>-69.33593749999996</c:v>
                </c:pt>
                <c:pt idx="290915">
                  <c:v>-16.6015625</c:v>
                </c:pt>
                <c:pt idx="290916">
                  <c:v>30.8837891</c:v>
                </c:pt>
                <c:pt idx="290917">
                  <c:v>76.6601562</c:v>
                </c:pt>
                <c:pt idx="290918">
                  <c:v>100.585938</c:v>
                </c:pt>
                <c:pt idx="290919">
                  <c:v>106.079102</c:v>
                </c:pt>
                <c:pt idx="290920">
                  <c:v>78.9794922</c:v>
                </c:pt>
                <c:pt idx="290921">
                  <c:v>26.4892578</c:v>
                </c:pt>
                <c:pt idx="290922">
                  <c:v>-32.9589844</c:v>
                </c:pt>
                <c:pt idx="290923">
                  <c:v>-78.8574219</c:v>
                </c:pt>
                <c:pt idx="290924">
                  <c:v>-102.539062</c:v>
                </c:pt>
                <c:pt idx="290925">
                  <c:v>-98.9990234</c:v>
                </c:pt>
                <c:pt idx="290926">
                  <c:v>-71.0449219</c:v>
                </c:pt>
                <c:pt idx="290927">
                  <c:v>-21.2402344</c:v>
                </c:pt>
                <c:pt idx="290928">
                  <c:v>29.1748047</c:v>
                </c:pt>
                <c:pt idx="290929">
                  <c:v>77.8808594</c:v>
                </c:pt>
                <c:pt idx="290930">
                  <c:v>108.154297</c:v>
                </c:pt>
                <c:pt idx="290931">
                  <c:v>103.271484</c:v>
                </c:pt>
                <c:pt idx="290932">
                  <c:v>76.5380859</c:v>
                </c:pt>
                <c:pt idx="290933">
                  <c:v>28.5644531</c:v>
                </c:pt>
                <c:pt idx="290934">
                  <c:v>-20.6298828</c:v>
                </c:pt>
                <c:pt idx="290935">
                  <c:v>-69.0917969</c:v>
                </c:pt>
                <c:pt idx="290936">
                  <c:v>-100.952148</c:v>
                </c:pt>
                <c:pt idx="290937">
                  <c:v>-101.074219</c:v>
                </c:pt>
                <c:pt idx="290938">
                  <c:v>-81.4208984</c:v>
                </c:pt>
                <c:pt idx="290939">
                  <c:v>-38.3300781</c:v>
                </c:pt>
                <c:pt idx="290940">
                  <c:v>19.1650391</c:v>
                </c:pt>
                <c:pt idx="290941">
                  <c:v>73.48632809999998</c:v>
                </c:pt>
                <c:pt idx="290942">
                  <c:v>102.783203</c:v>
                </c:pt>
                <c:pt idx="290943">
                  <c:v>104.248047</c:v>
                </c:pt>
                <c:pt idx="290944">
                  <c:v>79.1015625</c:v>
                </c:pt>
                <c:pt idx="290945">
                  <c:v>36.1328125</c:v>
                </c:pt>
                <c:pt idx="290946">
                  <c:v>-17.2119141</c:v>
                </c:pt>
                <c:pt idx="290947">
                  <c:v>-71.2890625</c:v>
                </c:pt>
                <c:pt idx="290948">
                  <c:v>-92.6513672</c:v>
                </c:pt>
                <c:pt idx="290949">
                  <c:v>-101.68457</c:v>
                </c:pt>
                <c:pt idx="290950">
                  <c:v>-83.4960938</c:v>
                </c:pt>
                <c:pt idx="290951">
                  <c:v>-32.9589844</c:v>
                </c:pt>
                <c:pt idx="290952">
                  <c:v>23.1933594</c:v>
                </c:pt>
                <c:pt idx="290953">
                  <c:v>69.45800779999998</c:v>
                </c:pt>
                <c:pt idx="290954">
                  <c:v>95.0927734</c:v>
                </c:pt>
                <c:pt idx="290955">
                  <c:v>107.421875</c:v>
                </c:pt>
                <c:pt idx="290956">
                  <c:v>88.5009766</c:v>
                </c:pt>
                <c:pt idx="290957">
                  <c:v>40.0390625</c:v>
                </c:pt>
                <c:pt idx="290958">
                  <c:v>-15.7470703</c:v>
                </c:pt>
                <c:pt idx="290959">
                  <c:v>-59.4482422</c:v>
                </c:pt>
                <c:pt idx="290960">
                  <c:v>-98.75488279999998</c:v>
                </c:pt>
                <c:pt idx="290961">
                  <c:v>-112.915039</c:v>
                </c:pt>
                <c:pt idx="290962">
                  <c:v>-92.5292969</c:v>
                </c:pt>
                <c:pt idx="290963">
                  <c:v>-52.6123047</c:v>
                </c:pt>
                <c:pt idx="290964">
                  <c:v>7.93457031</c:v>
                </c:pt>
                <c:pt idx="290965">
                  <c:v>63.3544922</c:v>
                </c:pt>
                <c:pt idx="290966">
                  <c:v>99.60937499999996</c:v>
                </c:pt>
                <c:pt idx="290967">
                  <c:v>109.008789</c:v>
                </c:pt>
                <c:pt idx="290968">
                  <c:v>92.4072266</c:v>
                </c:pt>
                <c:pt idx="290969">
                  <c:v>48.9501953</c:v>
                </c:pt>
                <c:pt idx="290970">
                  <c:v>-3.66210938</c:v>
                </c:pt>
                <c:pt idx="290971">
                  <c:v>-56.1523438</c:v>
                </c:pt>
                <c:pt idx="290972">
                  <c:v>-90.08789059999998</c:v>
                </c:pt>
                <c:pt idx="290973">
                  <c:v>-99.9755859</c:v>
                </c:pt>
                <c:pt idx="290974">
                  <c:v>-86.42578119999993</c:v>
                </c:pt>
                <c:pt idx="290975">
                  <c:v>-53.7109375</c:v>
                </c:pt>
                <c:pt idx="290976">
                  <c:v>-8.544921879999997</c:v>
                </c:pt>
                <c:pt idx="290977">
                  <c:v>54.93164059999999</c:v>
                </c:pt>
                <c:pt idx="290978">
                  <c:v>95.3369141</c:v>
                </c:pt>
                <c:pt idx="290979">
                  <c:v>101.806641</c:v>
                </c:pt>
                <c:pt idx="290980">
                  <c:v>93.5058594</c:v>
                </c:pt>
                <c:pt idx="290981">
                  <c:v>53.9550781</c:v>
                </c:pt>
                <c:pt idx="290982">
                  <c:v>2.44140625</c:v>
                </c:pt>
                <c:pt idx="290983">
                  <c:v>-53.4667969</c:v>
                </c:pt>
                <c:pt idx="290984">
                  <c:v>-88.8671875</c:v>
                </c:pt>
                <c:pt idx="290985">
                  <c:v>-106.567383</c:v>
                </c:pt>
                <c:pt idx="290986">
                  <c:v>-93.9941406</c:v>
                </c:pt>
                <c:pt idx="290987">
                  <c:v>-65.3076172</c:v>
                </c:pt>
                <c:pt idx="290988">
                  <c:v>-4.882812499999997</c:v>
                </c:pt>
                <c:pt idx="290989">
                  <c:v>47.85156249999999</c:v>
                </c:pt>
                <c:pt idx="290990">
                  <c:v>86.3037109</c:v>
                </c:pt>
                <c:pt idx="290991">
                  <c:v>105.834961</c:v>
                </c:pt>
                <c:pt idx="290992">
                  <c:v>95.82519529999998</c:v>
                </c:pt>
                <c:pt idx="290993">
                  <c:v>60.0585938</c:v>
                </c:pt>
                <c:pt idx="290994">
                  <c:v>14.7705078</c:v>
                </c:pt>
                <c:pt idx="290995">
                  <c:v>-40.7714844</c:v>
                </c:pt>
                <c:pt idx="290996">
                  <c:v>-80.2001953</c:v>
                </c:pt>
                <c:pt idx="290997">
                  <c:v>-98.5107422</c:v>
                </c:pt>
                <c:pt idx="290998">
                  <c:v>-100.463867</c:v>
                </c:pt>
                <c:pt idx="290999">
                  <c:v>-60.0585938</c:v>
                </c:pt>
                <c:pt idx="291000">
                  <c:v>-19.53125</c:v>
                </c:pt>
                <c:pt idx="291001">
                  <c:v>26.7333984</c:v>
                </c:pt>
                <c:pt idx="291002">
                  <c:v>78.8574219</c:v>
                </c:pt>
                <c:pt idx="291003">
                  <c:v>104.614258</c:v>
                </c:pt>
                <c:pt idx="291004">
                  <c:v>107.543945</c:v>
                </c:pt>
                <c:pt idx="291005">
                  <c:v>72.3876953</c:v>
                </c:pt>
                <c:pt idx="291006">
                  <c:v>19.0429688</c:v>
                </c:pt>
                <c:pt idx="291007">
                  <c:v>-35.7666016</c:v>
                </c:pt>
                <c:pt idx="291008">
                  <c:v>-72.6318359</c:v>
                </c:pt>
                <c:pt idx="291009">
                  <c:v>-104.492188</c:v>
                </c:pt>
                <c:pt idx="291010">
                  <c:v>-93.38378909999996</c:v>
                </c:pt>
                <c:pt idx="291011">
                  <c:v>-70.55664059999998</c:v>
                </c:pt>
                <c:pt idx="291012">
                  <c:v>-27.2216797</c:v>
                </c:pt>
                <c:pt idx="291013">
                  <c:v>34.4238281</c:v>
                </c:pt>
                <c:pt idx="291014">
                  <c:v>79.9560547</c:v>
                </c:pt>
                <c:pt idx="291015">
                  <c:v>104.736328</c:v>
                </c:pt>
                <c:pt idx="291016">
                  <c:v>106.689453</c:v>
                </c:pt>
                <c:pt idx="291017">
                  <c:v>68.1152344</c:v>
                </c:pt>
                <c:pt idx="291018">
                  <c:v>21.2402344</c:v>
                </c:pt>
                <c:pt idx="291019">
                  <c:v>-31.4941406</c:v>
                </c:pt>
                <c:pt idx="291020">
                  <c:v>-73.1201172</c:v>
                </c:pt>
                <c:pt idx="291021">
                  <c:v>-95.9472656</c:v>
                </c:pt>
                <c:pt idx="291022">
                  <c:v>-102.661133</c:v>
                </c:pt>
                <c:pt idx="291023">
                  <c:v>-70.80078119999993</c:v>
                </c:pt>
                <c:pt idx="291024">
                  <c:v>-27.34375</c:v>
                </c:pt>
                <c:pt idx="291025">
                  <c:v>25.5126953</c:v>
                </c:pt>
                <c:pt idx="291026">
                  <c:v>76.2939453</c:v>
                </c:pt>
                <c:pt idx="291027">
                  <c:v>97.5341797</c:v>
                </c:pt>
                <c:pt idx="291028">
                  <c:v>100.708008</c:v>
                </c:pt>
                <c:pt idx="291029">
                  <c:v>84.22851559999998</c:v>
                </c:pt>
                <c:pt idx="291030">
                  <c:v>33.44726559999999</c:v>
                </c:pt>
                <c:pt idx="291031">
                  <c:v>-25.5126953</c:v>
                </c:pt>
                <c:pt idx="291032">
                  <c:v>-71.2890625</c:v>
                </c:pt>
                <c:pt idx="291033">
                  <c:v>-94.97070309999998</c:v>
                </c:pt>
                <c:pt idx="291034">
                  <c:v>-100.952148</c:v>
                </c:pt>
                <c:pt idx="291035">
                  <c:v>-77.75878909999996</c:v>
                </c:pt>
                <c:pt idx="291036">
                  <c:v>-39.7949219</c:v>
                </c:pt>
                <c:pt idx="291037">
                  <c:v>18.3105469</c:v>
                </c:pt>
                <c:pt idx="291038">
                  <c:v>76.6601562</c:v>
                </c:pt>
                <c:pt idx="291039">
                  <c:v>104.980469</c:v>
                </c:pt>
                <c:pt idx="291040">
                  <c:v>107.666016</c:v>
                </c:pt>
                <c:pt idx="291041">
                  <c:v>85.08300779999998</c:v>
                </c:pt>
                <c:pt idx="291042">
                  <c:v>40.1611328</c:v>
                </c:pt>
                <c:pt idx="291043">
                  <c:v>-16.2353516</c:v>
                </c:pt>
                <c:pt idx="291044">
                  <c:v>-66.65039059999994</c:v>
                </c:pt>
                <c:pt idx="291045">
                  <c:v>-98.9990234</c:v>
                </c:pt>
                <c:pt idx="291046">
                  <c:v>-104.003906</c:v>
                </c:pt>
                <c:pt idx="291047">
                  <c:v>-79.9560547</c:v>
                </c:pt>
                <c:pt idx="291048">
                  <c:v>-42.1142578</c:v>
                </c:pt>
                <c:pt idx="291049">
                  <c:v>14.5263672</c:v>
                </c:pt>
                <c:pt idx="291050">
                  <c:v>66.8945312</c:v>
                </c:pt>
                <c:pt idx="291051">
                  <c:v>90.57617190000001</c:v>
                </c:pt>
                <c:pt idx="291052">
                  <c:v>105.102539</c:v>
                </c:pt>
                <c:pt idx="291053">
                  <c:v>83.6181641</c:v>
                </c:pt>
                <c:pt idx="291054">
                  <c:v>45.6542969</c:v>
                </c:pt>
                <c:pt idx="291055">
                  <c:v>-10.0097656</c:v>
                </c:pt>
                <c:pt idx="291056">
                  <c:v>-64.8193359</c:v>
                </c:pt>
                <c:pt idx="291057">
                  <c:v>-98.87695309999998</c:v>
                </c:pt>
                <c:pt idx="291058">
                  <c:v>-101.44043</c:v>
                </c:pt>
                <c:pt idx="291059">
                  <c:v>-86.18164059999998</c:v>
                </c:pt>
                <c:pt idx="291060">
                  <c:v>-47.3632812</c:v>
                </c:pt>
                <c:pt idx="291061">
                  <c:v>3.05175781</c:v>
                </c:pt>
                <c:pt idx="291062">
                  <c:v>52.734375</c:v>
                </c:pt>
                <c:pt idx="291063">
                  <c:v>99.2431641</c:v>
                </c:pt>
                <c:pt idx="291064">
                  <c:v>115.234375</c:v>
                </c:pt>
                <c:pt idx="291065">
                  <c:v>84.5947266</c:v>
                </c:pt>
                <c:pt idx="291066">
                  <c:v>43.3349609</c:v>
                </c:pt>
                <c:pt idx="291067">
                  <c:v>-5.24902344</c:v>
                </c:pt>
                <c:pt idx="291068">
                  <c:v>-43.7011719</c:v>
                </c:pt>
                <c:pt idx="291069">
                  <c:v>-83.984375</c:v>
                </c:pt>
                <c:pt idx="291070">
                  <c:v>-112.304688</c:v>
                </c:pt>
                <c:pt idx="291071">
                  <c:v>-89.2333984</c:v>
                </c:pt>
                <c:pt idx="291072">
                  <c:v>-46.5087891</c:v>
                </c:pt>
                <c:pt idx="291073">
                  <c:v>-1.22070312</c:v>
                </c:pt>
                <c:pt idx="291074">
                  <c:v>54.8095703</c:v>
                </c:pt>
                <c:pt idx="291075">
                  <c:v>88.8671875</c:v>
                </c:pt>
                <c:pt idx="291076">
                  <c:v>107.543945</c:v>
                </c:pt>
                <c:pt idx="291077">
                  <c:v>94.97070309999998</c:v>
                </c:pt>
                <c:pt idx="291078">
                  <c:v>55.7861328</c:v>
                </c:pt>
                <c:pt idx="291079">
                  <c:v>2.19726562</c:v>
                </c:pt>
                <c:pt idx="291080">
                  <c:v>-46.9970703</c:v>
                </c:pt>
                <c:pt idx="291081">
                  <c:v>-86.05957029999998</c:v>
                </c:pt>
                <c:pt idx="291082">
                  <c:v>-105.834961</c:v>
                </c:pt>
                <c:pt idx="291083">
                  <c:v>-93.01757809999998</c:v>
                </c:pt>
                <c:pt idx="291084">
                  <c:v>-51.0253906</c:v>
                </c:pt>
                <c:pt idx="291085">
                  <c:v>-8.178710939999998</c:v>
                </c:pt>
                <c:pt idx="291086">
                  <c:v>45.5322266</c:v>
                </c:pt>
                <c:pt idx="291087">
                  <c:v>86.05957029999998</c:v>
                </c:pt>
                <c:pt idx="291088">
                  <c:v>100.952148</c:v>
                </c:pt>
                <c:pt idx="291089">
                  <c:v>89.2333984</c:v>
                </c:pt>
                <c:pt idx="291090">
                  <c:v>57.7392578</c:v>
                </c:pt>
                <c:pt idx="291091">
                  <c:v>16.1132812</c:v>
                </c:pt>
                <c:pt idx="291092">
                  <c:v>-45.7763672</c:v>
                </c:pt>
                <c:pt idx="291093">
                  <c:v>-85.3271484</c:v>
                </c:pt>
                <c:pt idx="291094">
                  <c:v>-105.712891</c:v>
                </c:pt>
                <c:pt idx="291095">
                  <c:v>-93.75</c:v>
                </c:pt>
                <c:pt idx="291096">
                  <c:v>-59.81445309999999</c:v>
                </c:pt>
                <c:pt idx="291097">
                  <c:v>-6.71386719</c:v>
                </c:pt>
                <c:pt idx="291098">
                  <c:v>46.9970703</c:v>
                </c:pt>
                <c:pt idx="291099">
                  <c:v>81.7871094</c:v>
                </c:pt>
                <c:pt idx="291100">
                  <c:v>107.299805</c:v>
                </c:pt>
                <c:pt idx="291101">
                  <c:v>106.689453</c:v>
                </c:pt>
                <c:pt idx="291102">
                  <c:v>67.38281249999996</c:v>
                </c:pt>
                <c:pt idx="291103">
                  <c:v>14.6484375</c:v>
                </c:pt>
                <c:pt idx="291104">
                  <c:v>-41.6259766</c:v>
                </c:pt>
                <c:pt idx="291105">
                  <c:v>-80.68847659999993</c:v>
                </c:pt>
                <c:pt idx="291106">
                  <c:v>-101.806641</c:v>
                </c:pt>
                <c:pt idx="291107">
                  <c:v>-100.830078</c:v>
                </c:pt>
                <c:pt idx="291108">
                  <c:v>-70.3125</c:v>
                </c:pt>
                <c:pt idx="291109">
                  <c:v>-20.8740234</c:v>
                </c:pt>
                <c:pt idx="291110">
                  <c:v>31.3720703</c:v>
                </c:pt>
                <c:pt idx="291111">
                  <c:v>73.1201172</c:v>
                </c:pt>
                <c:pt idx="291112">
                  <c:v>103.759766</c:v>
                </c:pt>
                <c:pt idx="291113">
                  <c:v>101.806641</c:v>
                </c:pt>
                <c:pt idx="291114">
                  <c:v>75.6835938</c:v>
                </c:pt>
                <c:pt idx="291115">
                  <c:v>21.2402344</c:v>
                </c:pt>
                <c:pt idx="291116">
                  <c:v>-27.0996094</c:v>
                </c:pt>
                <c:pt idx="291117">
                  <c:v>-77.63671879999995</c:v>
                </c:pt>
                <c:pt idx="291118">
                  <c:v>-98.63281249999996</c:v>
                </c:pt>
                <c:pt idx="291119">
                  <c:v>-99.7314453</c:v>
                </c:pt>
                <c:pt idx="291120">
                  <c:v>-79.8339844</c:v>
                </c:pt>
                <c:pt idx="291121">
                  <c:v>-26.2451172</c:v>
                </c:pt>
                <c:pt idx="291122">
                  <c:v>24.6582031</c:v>
                </c:pt>
                <c:pt idx="291123">
                  <c:v>70.55664059999998</c:v>
                </c:pt>
                <c:pt idx="291124">
                  <c:v>103.149414</c:v>
                </c:pt>
                <c:pt idx="291125">
                  <c:v>107.910156</c:v>
                </c:pt>
                <c:pt idx="291126">
                  <c:v>79.7119141</c:v>
                </c:pt>
                <c:pt idx="291127">
                  <c:v>28.8085938</c:v>
                </c:pt>
                <c:pt idx="291128">
                  <c:v>-18.3105469</c:v>
                </c:pt>
                <c:pt idx="291129">
                  <c:v>-64.57519529999998</c:v>
                </c:pt>
                <c:pt idx="291130">
                  <c:v>-96.92382809999998</c:v>
                </c:pt>
                <c:pt idx="291131">
                  <c:v>-100.708008</c:v>
                </c:pt>
                <c:pt idx="291132">
                  <c:v>-78.36914059999998</c:v>
                </c:pt>
                <c:pt idx="291133">
                  <c:v>-36.1328125</c:v>
                </c:pt>
                <c:pt idx="291134">
                  <c:v>14.6484375</c:v>
                </c:pt>
                <c:pt idx="291135">
                  <c:v>71.1669922</c:v>
                </c:pt>
                <c:pt idx="291136">
                  <c:v>101.44043</c:v>
                </c:pt>
                <c:pt idx="291137">
                  <c:v>104.248047</c:v>
                </c:pt>
                <c:pt idx="291138">
                  <c:v>84.3505859</c:v>
                </c:pt>
                <c:pt idx="291139">
                  <c:v>33.6914062</c:v>
                </c:pt>
                <c:pt idx="291140">
                  <c:v>-17.0898438</c:v>
                </c:pt>
                <c:pt idx="291141">
                  <c:v>-63.4765625</c:v>
                </c:pt>
                <c:pt idx="291142">
                  <c:v>-96.80175779999998</c:v>
                </c:pt>
                <c:pt idx="291143">
                  <c:v>-107.788086</c:v>
                </c:pt>
                <c:pt idx="291144">
                  <c:v>-82.5195312</c:v>
                </c:pt>
                <c:pt idx="291145">
                  <c:v>-38.4521484</c:v>
                </c:pt>
                <c:pt idx="291146">
                  <c:v>12.8173828</c:v>
                </c:pt>
                <c:pt idx="291147">
                  <c:v>61.2792969</c:v>
                </c:pt>
                <c:pt idx="291148">
                  <c:v>98.2666016</c:v>
                </c:pt>
                <c:pt idx="291149">
                  <c:v>111.572266</c:v>
                </c:pt>
                <c:pt idx="291150">
                  <c:v>83.4960938</c:v>
                </c:pt>
                <c:pt idx="291151">
                  <c:v>36.3769531</c:v>
                </c:pt>
                <c:pt idx="291152">
                  <c:v>-9.64355469</c:v>
                </c:pt>
                <c:pt idx="291153">
                  <c:v>-62.5</c:v>
                </c:pt>
                <c:pt idx="291154">
                  <c:v>-97.5341797</c:v>
                </c:pt>
                <c:pt idx="291155">
                  <c:v>-105.34668</c:v>
                </c:pt>
                <c:pt idx="291156">
                  <c:v>-98.2666016</c:v>
                </c:pt>
                <c:pt idx="291157">
                  <c:v>-58.4716797</c:v>
                </c:pt>
                <c:pt idx="291158">
                  <c:v>7.93457031</c:v>
                </c:pt>
                <c:pt idx="291159">
                  <c:v>52.0019531</c:v>
                </c:pt>
                <c:pt idx="291160">
                  <c:v>90.08789059999998</c:v>
                </c:pt>
                <c:pt idx="291161">
                  <c:v>108.154297</c:v>
                </c:pt>
                <c:pt idx="291162">
                  <c:v>88.5009766</c:v>
                </c:pt>
                <c:pt idx="291163">
                  <c:v>52.9785156</c:v>
                </c:pt>
                <c:pt idx="291164">
                  <c:v>5.615234379999995</c:v>
                </c:pt>
                <c:pt idx="291165">
                  <c:v>-46.9970703</c:v>
                </c:pt>
                <c:pt idx="291166">
                  <c:v>-85.8154297</c:v>
                </c:pt>
                <c:pt idx="291167">
                  <c:v>-98.75488279999998</c:v>
                </c:pt>
                <c:pt idx="291168">
                  <c:v>-94.6044922</c:v>
                </c:pt>
                <c:pt idx="291169">
                  <c:v>-59.3261719</c:v>
                </c:pt>
                <c:pt idx="291170">
                  <c:v>1.34277344</c:v>
                </c:pt>
                <c:pt idx="291171">
                  <c:v>47.9736328</c:v>
                </c:pt>
                <c:pt idx="291172">
                  <c:v>82.27539059999994</c:v>
                </c:pt>
                <c:pt idx="291173">
                  <c:v>109.985352</c:v>
                </c:pt>
                <c:pt idx="291174">
                  <c:v>94.7265625</c:v>
                </c:pt>
                <c:pt idx="291175">
                  <c:v>55.6640625</c:v>
                </c:pt>
                <c:pt idx="291176">
                  <c:v>10.9863281</c:v>
                </c:pt>
                <c:pt idx="291177">
                  <c:v>-44.3115234</c:v>
                </c:pt>
                <c:pt idx="291178">
                  <c:v>-78.2470703</c:v>
                </c:pt>
                <c:pt idx="291179">
                  <c:v>-101.074219</c:v>
                </c:pt>
                <c:pt idx="291180">
                  <c:v>-99.60937499999996</c:v>
                </c:pt>
                <c:pt idx="291181">
                  <c:v>-60.7910156</c:v>
                </c:pt>
                <c:pt idx="291182">
                  <c:v>-14.1601562</c:v>
                </c:pt>
                <c:pt idx="291183">
                  <c:v>38.9404297</c:v>
                </c:pt>
                <c:pt idx="291184">
                  <c:v>86.6699219</c:v>
                </c:pt>
                <c:pt idx="291185">
                  <c:v>98.87695309999998</c:v>
                </c:pt>
                <c:pt idx="291186">
                  <c:v>99.1210938</c:v>
                </c:pt>
                <c:pt idx="291187">
                  <c:v>65.55175779999998</c:v>
                </c:pt>
                <c:pt idx="291188">
                  <c:v>15.0146484</c:v>
                </c:pt>
                <c:pt idx="291189">
                  <c:v>-31.98242189999997</c:v>
                </c:pt>
                <c:pt idx="291190">
                  <c:v>-82.15332029999998</c:v>
                </c:pt>
                <c:pt idx="291191">
                  <c:v>-105.712891</c:v>
                </c:pt>
                <c:pt idx="291192">
                  <c:v>-100.952148</c:v>
                </c:pt>
                <c:pt idx="291193">
                  <c:v>-66.8945312</c:v>
                </c:pt>
                <c:pt idx="291194">
                  <c:v>-15.1367188</c:v>
                </c:pt>
                <c:pt idx="291195">
                  <c:v>44.7998047</c:v>
                </c:pt>
                <c:pt idx="291196">
                  <c:v>82.6416016</c:v>
                </c:pt>
                <c:pt idx="291197">
                  <c:v>101.68457</c:v>
                </c:pt>
                <c:pt idx="291198">
                  <c:v>105.224609</c:v>
                </c:pt>
                <c:pt idx="291199">
                  <c:v>68.9697266</c:v>
                </c:pt>
                <c:pt idx="291200">
                  <c:v>19.6533203</c:v>
                </c:pt>
                <c:pt idx="291201">
                  <c:v>-26.7333984</c:v>
                </c:pt>
                <c:pt idx="291202">
                  <c:v>-73.48632809999998</c:v>
                </c:pt>
                <c:pt idx="291203">
                  <c:v>-103.515625</c:v>
                </c:pt>
                <c:pt idx="291204">
                  <c:v>-100.097656</c:v>
                </c:pt>
                <c:pt idx="291205">
                  <c:v>-70.4345703</c:v>
                </c:pt>
                <c:pt idx="291206">
                  <c:v>-26.6113281</c:v>
                </c:pt>
                <c:pt idx="291207">
                  <c:v>24.5361328</c:v>
                </c:pt>
                <c:pt idx="291208">
                  <c:v>75.31738279999998</c:v>
                </c:pt>
                <c:pt idx="291209">
                  <c:v>104.492188</c:v>
                </c:pt>
                <c:pt idx="291210">
                  <c:v>101.5625</c:v>
                </c:pt>
                <c:pt idx="291211">
                  <c:v>80.32226559999998</c:v>
                </c:pt>
                <c:pt idx="291212">
                  <c:v>36.1328125</c:v>
                </c:pt>
                <c:pt idx="291213">
                  <c:v>-23.3154297</c:v>
                </c:pt>
                <c:pt idx="291214">
                  <c:v>-72.87597659999993</c:v>
                </c:pt>
                <c:pt idx="291215">
                  <c:v>-101.68457</c:v>
                </c:pt>
                <c:pt idx="291216">
                  <c:v>-107.299805</c:v>
                </c:pt>
                <c:pt idx="291217">
                  <c:v>-74.5849609</c:v>
                </c:pt>
                <c:pt idx="291218">
                  <c:v>-31.3720703</c:v>
                </c:pt>
                <c:pt idx="291219">
                  <c:v>21.6064453</c:v>
                </c:pt>
                <c:pt idx="291220">
                  <c:v>75.31738279999998</c:v>
                </c:pt>
                <c:pt idx="291221">
                  <c:v>103.271484</c:v>
                </c:pt>
                <c:pt idx="291222">
                  <c:v>98.63281249999996</c:v>
                </c:pt>
                <c:pt idx="291223">
                  <c:v>73.85253909999996</c:v>
                </c:pt>
                <c:pt idx="291224">
                  <c:v>31.6162109</c:v>
                </c:pt>
                <c:pt idx="291225">
                  <c:v>-18.7988281</c:v>
                </c:pt>
                <c:pt idx="291226">
                  <c:v>-67.13867190000001</c:v>
                </c:pt>
                <c:pt idx="291227">
                  <c:v>-102.416992</c:v>
                </c:pt>
                <c:pt idx="291228">
                  <c:v>-102.783203</c:v>
                </c:pt>
                <c:pt idx="291229">
                  <c:v>-78.4912109</c:v>
                </c:pt>
                <c:pt idx="291230">
                  <c:v>-33.5693359</c:v>
                </c:pt>
                <c:pt idx="291231">
                  <c:v>21.8505859</c:v>
                </c:pt>
                <c:pt idx="291232">
                  <c:v>62.3779297</c:v>
                </c:pt>
                <c:pt idx="291233">
                  <c:v>99.3652344</c:v>
                </c:pt>
                <c:pt idx="291234">
                  <c:v>104.980469</c:v>
                </c:pt>
                <c:pt idx="291235">
                  <c:v>78.6132812</c:v>
                </c:pt>
                <c:pt idx="291236">
                  <c:v>34.7900391</c:v>
                </c:pt>
                <c:pt idx="291237">
                  <c:v>-15.5029297</c:v>
                </c:pt>
                <c:pt idx="291238">
                  <c:v>-65.18554690000001</c:v>
                </c:pt>
                <c:pt idx="291239">
                  <c:v>-91.55273440000001</c:v>
                </c:pt>
                <c:pt idx="291240">
                  <c:v>-110.961914</c:v>
                </c:pt>
                <c:pt idx="291241">
                  <c:v>-86.18164059999998</c:v>
                </c:pt>
                <c:pt idx="291242">
                  <c:v>-38.9404297</c:v>
                </c:pt>
                <c:pt idx="291243">
                  <c:v>3.17382812</c:v>
                </c:pt>
                <c:pt idx="291244">
                  <c:v>65.4296875</c:v>
                </c:pt>
                <c:pt idx="291245">
                  <c:v>98.63281249999996</c:v>
                </c:pt>
                <c:pt idx="291246">
                  <c:v>103.027344</c:v>
                </c:pt>
                <c:pt idx="291247">
                  <c:v>84.22851559999998</c:v>
                </c:pt>
                <c:pt idx="291248">
                  <c:v>46.9970703</c:v>
                </c:pt>
                <c:pt idx="291249">
                  <c:v>-2.19726562</c:v>
                </c:pt>
                <c:pt idx="291250">
                  <c:v>-50.4150391</c:v>
                </c:pt>
                <c:pt idx="291251">
                  <c:v>-88.62304690000001</c:v>
                </c:pt>
                <c:pt idx="291252">
                  <c:v>-104.858398</c:v>
                </c:pt>
                <c:pt idx="291253">
                  <c:v>-87.2802734</c:v>
                </c:pt>
                <c:pt idx="291254">
                  <c:v>-52.2460938</c:v>
                </c:pt>
                <c:pt idx="291255">
                  <c:v>2.68554688</c:v>
                </c:pt>
                <c:pt idx="291256">
                  <c:v>55.1757812</c:v>
                </c:pt>
                <c:pt idx="291257">
                  <c:v>88.13476559999998</c:v>
                </c:pt>
                <c:pt idx="291258">
                  <c:v>103.271484</c:v>
                </c:pt>
                <c:pt idx="291259">
                  <c:v>94.2382812</c:v>
                </c:pt>
                <c:pt idx="291260">
                  <c:v>58.2275391</c:v>
                </c:pt>
                <c:pt idx="291261">
                  <c:v>-0.854492188</c:v>
                </c:pt>
                <c:pt idx="291262">
                  <c:v>-58.83789059999999</c:v>
                </c:pt>
                <c:pt idx="291263">
                  <c:v>-87.890625</c:v>
                </c:pt>
                <c:pt idx="291264">
                  <c:v>-106.323242</c:v>
                </c:pt>
                <c:pt idx="291265">
                  <c:v>-92.4072266</c:v>
                </c:pt>
                <c:pt idx="291266">
                  <c:v>-53.8330078</c:v>
                </c:pt>
                <c:pt idx="291267">
                  <c:v>-5.615234379999995</c:v>
                </c:pt>
                <c:pt idx="291268">
                  <c:v>49.4384766</c:v>
                </c:pt>
                <c:pt idx="291269">
                  <c:v>86.5478516</c:v>
                </c:pt>
                <c:pt idx="291270">
                  <c:v>105.34668</c:v>
                </c:pt>
                <c:pt idx="291271">
                  <c:v>96.1914062</c:v>
                </c:pt>
                <c:pt idx="291272">
                  <c:v>60.6689453</c:v>
                </c:pt>
                <c:pt idx="291273">
                  <c:v>8.178710939999998</c:v>
                </c:pt>
                <c:pt idx="291274">
                  <c:v>-44.4335938</c:v>
                </c:pt>
                <c:pt idx="291275">
                  <c:v>-82.7636719</c:v>
                </c:pt>
                <c:pt idx="291276">
                  <c:v>-104.858398</c:v>
                </c:pt>
                <c:pt idx="291277">
                  <c:v>-92.5292969</c:v>
                </c:pt>
                <c:pt idx="291278">
                  <c:v>-63.1103516</c:v>
                </c:pt>
                <c:pt idx="291279">
                  <c:v>-14.2822266</c:v>
                </c:pt>
                <c:pt idx="291280">
                  <c:v>43.3349609</c:v>
                </c:pt>
                <c:pt idx="291281">
                  <c:v>82.15332029999998</c:v>
                </c:pt>
                <c:pt idx="291282">
                  <c:v>102.172852</c:v>
                </c:pt>
                <c:pt idx="291283">
                  <c:v>93.2617188</c:v>
                </c:pt>
                <c:pt idx="291284">
                  <c:v>61.6455078</c:v>
                </c:pt>
                <c:pt idx="291285">
                  <c:v>16.9677734</c:v>
                </c:pt>
                <c:pt idx="291286">
                  <c:v>-43.3349609</c:v>
                </c:pt>
                <c:pt idx="291287">
                  <c:v>-80.2001953</c:v>
                </c:pt>
                <c:pt idx="291288">
                  <c:v>-105.59082</c:v>
                </c:pt>
                <c:pt idx="291289">
                  <c:v>-102.539062</c:v>
                </c:pt>
                <c:pt idx="291290">
                  <c:v>-63.3544922</c:v>
                </c:pt>
                <c:pt idx="291291">
                  <c:v>-11.4746094</c:v>
                </c:pt>
                <c:pt idx="291292">
                  <c:v>39.7949219</c:v>
                </c:pt>
                <c:pt idx="291293">
                  <c:v>79.7119141</c:v>
                </c:pt>
                <c:pt idx="291294">
                  <c:v>99.3652344</c:v>
                </c:pt>
                <c:pt idx="291295">
                  <c:v>94.7265625</c:v>
                </c:pt>
                <c:pt idx="291296">
                  <c:v>70.0683594</c:v>
                </c:pt>
                <c:pt idx="291297">
                  <c:v>21.484375</c:v>
                </c:pt>
                <c:pt idx="291298">
                  <c:v>-33.9355469</c:v>
                </c:pt>
                <c:pt idx="291299">
                  <c:v>-82.15332029999998</c:v>
                </c:pt>
                <c:pt idx="291300">
                  <c:v>-103.515625</c:v>
                </c:pt>
                <c:pt idx="291301">
                  <c:v>-95.0927734</c:v>
                </c:pt>
                <c:pt idx="291302">
                  <c:v>-69.33593749999996</c:v>
                </c:pt>
                <c:pt idx="291303">
                  <c:v>-25.6347656</c:v>
                </c:pt>
                <c:pt idx="291304">
                  <c:v>26.4892578</c:v>
                </c:pt>
                <c:pt idx="291305">
                  <c:v>82.27539059999994</c:v>
                </c:pt>
                <c:pt idx="291306">
                  <c:v>107.177734</c:v>
                </c:pt>
                <c:pt idx="291307">
                  <c:v>100.219727</c:v>
                </c:pt>
                <c:pt idx="291308">
                  <c:v>78.36914059999998</c:v>
                </c:pt>
                <c:pt idx="291309">
                  <c:v>26.7333984</c:v>
                </c:pt>
                <c:pt idx="291310">
                  <c:v>-31.25</c:v>
                </c:pt>
                <c:pt idx="291311">
                  <c:v>-74.5849609</c:v>
                </c:pt>
                <c:pt idx="291312">
                  <c:v>-101.928711</c:v>
                </c:pt>
                <c:pt idx="291313">
                  <c:v>-99.1210938</c:v>
                </c:pt>
                <c:pt idx="291314">
                  <c:v>-73.85253909999996</c:v>
                </c:pt>
                <c:pt idx="291315">
                  <c:v>-31.8603516</c:v>
                </c:pt>
                <c:pt idx="291316">
                  <c:v>26.9775391</c:v>
                </c:pt>
                <c:pt idx="291317">
                  <c:v>72.1435547</c:v>
                </c:pt>
                <c:pt idx="291318">
                  <c:v>96.92382809999998</c:v>
                </c:pt>
                <c:pt idx="291319">
                  <c:v>96.4355469</c:v>
                </c:pt>
                <c:pt idx="291320">
                  <c:v>72.6318359</c:v>
                </c:pt>
                <c:pt idx="291321">
                  <c:v>32.7148438</c:v>
                </c:pt>
                <c:pt idx="291322">
                  <c:v>-18.1884766</c:v>
                </c:pt>
                <c:pt idx="291323">
                  <c:v>-57.7392578</c:v>
                </c:pt>
                <c:pt idx="291324">
                  <c:v>-97.5341797</c:v>
                </c:pt>
                <c:pt idx="291325">
                  <c:v>-97.90039059999998</c:v>
                </c:pt>
                <c:pt idx="291326">
                  <c:v>-78.0029297</c:v>
                </c:pt>
                <c:pt idx="291327">
                  <c:v>-38.4521484</c:v>
                </c:pt>
                <c:pt idx="291328">
                  <c:v>17.2119141</c:v>
                </c:pt>
                <c:pt idx="291329">
                  <c:v>68.9697266</c:v>
                </c:pt>
                <c:pt idx="291330">
                  <c:v>97.65625</c:v>
                </c:pt>
                <c:pt idx="291331">
                  <c:v>103.027344</c:v>
                </c:pt>
                <c:pt idx="291332">
                  <c:v>82.5195312</c:v>
                </c:pt>
                <c:pt idx="291333">
                  <c:v>41.8701172</c:v>
                </c:pt>
                <c:pt idx="291334">
                  <c:v>-9.39941406</c:v>
                </c:pt>
                <c:pt idx="291335">
                  <c:v>-56.1523438</c:v>
                </c:pt>
                <c:pt idx="291336">
                  <c:v>-96.0693359</c:v>
                </c:pt>
                <c:pt idx="291337">
                  <c:v>-111.328125</c:v>
                </c:pt>
                <c:pt idx="291338">
                  <c:v>-84.3505859</c:v>
                </c:pt>
                <c:pt idx="291339">
                  <c:v>-41.015625</c:v>
                </c:pt>
                <c:pt idx="291340">
                  <c:v>13.9160156</c:v>
                </c:pt>
                <c:pt idx="291341">
                  <c:v>58.1054688</c:v>
                </c:pt>
                <c:pt idx="291342">
                  <c:v>93.01757809999998</c:v>
                </c:pt>
                <c:pt idx="291343">
                  <c:v>106.201172</c:v>
                </c:pt>
                <c:pt idx="291344">
                  <c:v>88.8671875</c:v>
                </c:pt>
                <c:pt idx="291345">
                  <c:v>48.9501953</c:v>
                </c:pt>
                <c:pt idx="291346">
                  <c:v>-5.49316406</c:v>
                </c:pt>
                <c:pt idx="291347">
                  <c:v>-52.2460938</c:v>
                </c:pt>
                <c:pt idx="291348">
                  <c:v>-90.4541016</c:v>
                </c:pt>
                <c:pt idx="291349">
                  <c:v>-101.68457</c:v>
                </c:pt>
                <c:pt idx="291350">
                  <c:v>-89.84375</c:v>
                </c:pt>
                <c:pt idx="291351">
                  <c:v>-48.5839844</c:v>
                </c:pt>
                <c:pt idx="291352">
                  <c:v>5.73730469</c:v>
                </c:pt>
                <c:pt idx="291353">
                  <c:v>56.3964844</c:v>
                </c:pt>
                <c:pt idx="291354">
                  <c:v>85.9375</c:v>
                </c:pt>
                <c:pt idx="291355">
                  <c:v>100.708008</c:v>
                </c:pt>
                <c:pt idx="291356">
                  <c:v>92.89550779999998</c:v>
                </c:pt>
                <c:pt idx="291357">
                  <c:v>47.1191406</c:v>
                </c:pt>
                <c:pt idx="291358">
                  <c:v>-4.394531249999993</c:v>
                </c:pt>
                <c:pt idx="291359">
                  <c:v>-58.1054688</c:v>
                </c:pt>
                <c:pt idx="291360">
                  <c:v>-94.97070309999998</c:v>
                </c:pt>
                <c:pt idx="291361">
                  <c:v>-105.46875</c:v>
                </c:pt>
                <c:pt idx="291362">
                  <c:v>-88.2568359</c:v>
                </c:pt>
                <c:pt idx="291363">
                  <c:v>-51.5136719</c:v>
                </c:pt>
                <c:pt idx="291364">
                  <c:v>0.9765625</c:v>
                </c:pt>
                <c:pt idx="291365">
                  <c:v>53.8330078</c:v>
                </c:pt>
                <c:pt idx="291366">
                  <c:v>85.9375</c:v>
                </c:pt>
                <c:pt idx="291367">
                  <c:v>101.074219</c:v>
                </c:pt>
                <c:pt idx="291368">
                  <c:v>89.2333984</c:v>
                </c:pt>
                <c:pt idx="291369">
                  <c:v>55.1757812</c:v>
                </c:pt>
                <c:pt idx="291370">
                  <c:v>12.5732422</c:v>
                </c:pt>
                <c:pt idx="291371">
                  <c:v>-39.30664059999999</c:v>
                </c:pt>
                <c:pt idx="291372">
                  <c:v>-84.9609375</c:v>
                </c:pt>
                <c:pt idx="291373">
                  <c:v>-110.473633</c:v>
                </c:pt>
                <c:pt idx="291374">
                  <c:v>-93.5058594</c:v>
                </c:pt>
                <c:pt idx="291375">
                  <c:v>-62.7441406</c:v>
                </c:pt>
                <c:pt idx="291376">
                  <c:v>-11.9628906</c:v>
                </c:pt>
                <c:pt idx="291377">
                  <c:v>41.2597656</c:v>
                </c:pt>
                <c:pt idx="291378">
                  <c:v>81.29882809999998</c:v>
                </c:pt>
                <c:pt idx="291379">
                  <c:v>102.905273</c:v>
                </c:pt>
                <c:pt idx="291380">
                  <c:v>91.55273440000001</c:v>
                </c:pt>
                <c:pt idx="291381">
                  <c:v>64.57519529999998</c:v>
                </c:pt>
                <c:pt idx="291382">
                  <c:v>12.5732422</c:v>
                </c:pt>
                <c:pt idx="291383">
                  <c:v>-47.3632812</c:v>
                </c:pt>
                <c:pt idx="291384">
                  <c:v>-81.9091797</c:v>
                </c:pt>
                <c:pt idx="291385">
                  <c:v>-99.3652344</c:v>
                </c:pt>
                <c:pt idx="291386">
                  <c:v>-96.5576172</c:v>
                </c:pt>
                <c:pt idx="291387">
                  <c:v>-68.60351559999998</c:v>
                </c:pt>
                <c:pt idx="291388">
                  <c:v>-11.1083984</c:v>
                </c:pt>
                <c:pt idx="291389">
                  <c:v>37.7197266</c:v>
                </c:pt>
                <c:pt idx="291390">
                  <c:v>77.63671879999995</c:v>
                </c:pt>
                <c:pt idx="291391">
                  <c:v>101.318359</c:v>
                </c:pt>
                <c:pt idx="291392">
                  <c:v>101.196289</c:v>
                </c:pt>
                <c:pt idx="291393">
                  <c:v>76.7822266</c:v>
                </c:pt>
                <c:pt idx="291394">
                  <c:v>25.5126953</c:v>
                </c:pt>
                <c:pt idx="291395">
                  <c:v>-35.8886719</c:v>
                </c:pt>
                <c:pt idx="291396">
                  <c:v>-84.22851559999998</c:v>
                </c:pt>
                <c:pt idx="291397">
                  <c:v>-101.318359</c:v>
                </c:pt>
                <c:pt idx="291398">
                  <c:v>-92.0410156</c:v>
                </c:pt>
                <c:pt idx="291399">
                  <c:v>-67.38281249999996</c:v>
                </c:pt>
                <c:pt idx="291400">
                  <c:v>-28.0761719</c:v>
                </c:pt>
                <c:pt idx="291401">
                  <c:v>26.2451172</c:v>
                </c:pt>
                <c:pt idx="291402">
                  <c:v>68.4814453</c:v>
                </c:pt>
                <c:pt idx="291403">
                  <c:v>96.80175779999998</c:v>
                </c:pt>
                <c:pt idx="291404">
                  <c:v>101.318359</c:v>
                </c:pt>
                <c:pt idx="291405">
                  <c:v>70.3125</c:v>
                </c:pt>
                <c:pt idx="291406">
                  <c:v>31.8603516</c:v>
                </c:pt>
                <c:pt idx="291407">
                  <c:v>-22.3388672</c:v>
                </c:pt>
                <c:pt idx="291408">
                  <c:v>-70.55664059999998</c:v>
                </c:pt>
                <c:pt idx="291409">
                  <c:v>-96.67968749999996</c:v>
                </c:pt>
                <c:pt idx="291410">
                  <c:v>-99.1210938</c:v>
                </c:pt>
                <c:pt idx="291411">
                  <c:v>-78.12499999999998</c:v>
                </c:pt>
                <c:pt idx="291412">
                  <c:v>-33.5693359</c:v>
                </c:pt>
                <c:pt idx="291413">
                  <c:v>18.9208984</c:v>
                </c:pt>
                <c:pt idx="291414">
                  <c:v>66.7724609</c:v>
                </c:pt>
                <c:pt idx="291415">
                  <c:v>99.3652344</c:v>
                </c:pt>
                <c:pt idx="291416">
                  <c:v>103.149414</c:v>
                </c:pt>
                <c:pt idx="291417">
                  <c:v>87.03613279999998</c:v>
                </c:pt>
                <c:pt idx="291418">
                  <c:v>41.2597656</c:v>
                </c:pt>
                <c:pt idx="291419">
                  <c:v>-13.9160156</c:v>
                </c:pt>
                <c:pt idx="291420">
                  <c:v>-73.2421875</c:v>
                </c:pt>
                <c:pt idx="291421">
                  <c:v>-102.539062</c:v>
                </c:pt>
                <c:pt idx="291422">
                  <c:v>-106.201172</c:v>
                </c:pt>
                <c:pt idx="291423">
                  <c:v>-80.8105469</c:v>
                </c:pt>
                <c:pt idx="291424">
                  <c:v>-34.7900391</c:v>
                </c:pt>
                <c:pt idx="291425">
                  <c:v>17.0898438</c:v>
                </c:pt>
                <c:pt idx="291426">
                  <c:v>70.55664059999998</c:v>
                </c:pt>
                <c:pt idx="291427">
                  <c:v>100.219727</c:v>
                </c:pt>
                <c:pt idx="291428">
                  <c:v>104.858398</c:v>
                </c:pt>
                <c:pt idx="291429">
                  <c:v>83.984375</c:v>
                </c:pt>
                <c:pt idx="291430">
                  <c:v>34.3017578</c:v>
                </c:pt>
                <c:pt idx="291431">
                  <c:v>-17.0898438</c:v>
                </c:pt>
                <c:pt idx="291432">
                  <c:v>-64.8193359</c:v>
                </c:pt>
                <c:pt idx="291433">
                  <c:v>-94.3603516</c:v>
                </c:pt>
                <c:pt idx="291434">
                  <c:v>-107.055664</c:v>
                </c:pt>
                <c:pt idx="291435">
                  <c:v>-83.3740234</c:v>
                </c:pt>
                <c:pt idx="291436">
                  <c:v>-38.8183594</c:v>
                </c:pt>
                <c:pt idx="291437">
                  <c:v>12.3291016</c:v>
                </c:pt>
                <c:pt idx="291438">
                  <c:v>57.4951172</c:v>
                </c:pt>
                <c:pt idx="291439">
                  <c:v>94.1162109</c:v>
                </c:pt>
                <c:pt idx="291440">
                  <c:v>100.585938</c:v>
                </c:pt>
                <c:pt idx="291441">
                  <c:v>85.9375</c:v>
                </c:pt>
                <c:pt idx="291442">
                  <c:v>41.9921875</c:v>
                </c:pt>
                <c:pt idx="291443">
                  <c:v>-4.51660156</c:v>
                </c:pt>
                <c:pt idx="291444">
                  <c:v>-55.7861328</c:v>
                </c:pt>
                <c:pt idx="291445">
                  <c:v>-96.92382809999998</c:v>
                </c:pt>
                <c:pt idx="291446">
                  <c:v>-103.515625</c:v>
                </c:pt>
                <c:pt idx="291447">
                  <c:v>-93.1396484</c:v>
                </c:pt>
                <c:pt idx="291448">
                  <c:v>-48.9501953</c:v>
                </c:pt>
                <c:pt idx="291449">
                  <c:v>5.004882809999995</c:v>
                </c:pt>
                <c:pt idx="291450">
                  <c:v>60.546875</c:v>
                </c:pt>
                <c:pt idx="291451">
                  <c:v>92.77343749999996</c:v>
                </c:pt>
                <c:pt idx="291452">
                  <c:v>109.619141</c:v>
                </c:pt>
                <c:pt idx="291453">
                  <c:v>97.1679688</c:v>
                </c:pt>
                <c:pt idx="291454">
                  <c:v>61.4013672</c:v>
                </c:pt>
                <c:pt idx="291455">
                  <c:v>7.93457031</c:v>
                </c:pt>
                <c:pt idx="291456">
                  <c:v>-47.3632812</c:v>
                </c:pt>
                <c:pt idx="291457">
                  <c:v>-89.84375</c:v>
                </c:pt>
                <c:pt idx="291458">
                  <c:v>-105.224609</c:v>
                </c:pt>
                <c:pt idx="291459">
                  <c:v>-95.3369141</c:v>
                </c:pt>
                <c:pt idx="291460">
                  <c:v>-55.9082031</c:v>
                </c:pt>
                <c:pt idx="291461">
                  <c:v>-7.93457031</c:v>
                </c:pt>
                <c:pt idx="291462">
                  <c:v>43.2128906</c:v>
                </c:pt>
                <c:pt idx="291463">
                  <c:v>82.6416016</c:v>
                </c:pt>
                <c:pt idx="291464">
                  <c:v>107.055664</c:v>
                </c:pt>
                <c:pt idx="291465">
                  <c:v>100.341797</c:v>
                </c:pt>
                <c:pt idx="291466">
                  <c:v>59.0820312</c:v>
                </c:pt>
                <c:pt idx="291467">
                  <c:v>15.7470703</c:v>
                </c:pt>
                <c:pt idx="291468">
                  <c:v>-35.0341797</c:v>
                </c:pt>
                <c:pt idx="291469">
                  <c:v>-75.0732422</c:v>
                </c:pt>
                <c:pt idx="291470">
                  <c:v>-104.248047</c:v>
                </c:pt>
                <c:pt idx="291471">
                  <c:v>-96.3134766</c:v>
                </c:pt>
                <c:pt idx="291472">
                  <c:v>-66.2841797</c:v>
                </c:pt>
                <c:pt idx="291473">
                  <c:v>-18.4326172</c:v>
                </c:pt>
                <c:pt idx="291474">
                  <c:v>36.3769531</c:v>
                </c:pt>
                <c:pt idx="291475">
                  <c:v>78.9794922</c:v>
                </c:pt>
                <c:pt idx="291476">
                  <c:v>100.585938</c:v>
                </c:pt>
                <c:pt idx="291477">
                  <c:v>96.80175779999998</c:v>
                </c:pt>
                <c:pt idx="291478">
                  <c:v>71.2890625</c:v>
                </c:pt>
                <c:pt idx="291479">
                  <c:v>16.2353516</c:v>
                </c:pt>
                <c:pt idx="291480">
                  <c:v>-44.0673828</c:v>
                </c:pt>
                <c:pt idx="291481">
                  <c:v>-81.4208984</c:v>
                </c:pt>
                <c:pt idx="291482">
                  <c:v>-100.463867</c:v>
                </c:pt>
                <c:pt idx="291483">
                  <c:v>-98.75488279999998</c:v>
                </c:pt>
                <c:pt idx="291484">
                  <c:v>-71.1669922</c:v>
                </c:pt>
                <c:pt idx="291485">
                  <c:v>-24.2919922</c:v>
                </c:pt>
                <c:pt idx="291486">
                  <c:v>32.9589844</c:v>
                </c:pt>
                <c:pt idx="291487">
                  <c:v>77.14843749999996</c:v>
                </c:pt>
                <c:pt idx="291488">
                  <c:v>99.3652344</c:v>
                </c:pt>
                <c:pt idx="291489">
                  <c:v>103.515625</c:v>
                </c:pt>
                <c:pt idx="291490">
                  <c:v>68.60351559999998</c:v>
                </c:pt>
                <c:pt idx="291491">
                  <c:v>21.1181641</c:v>
                </c:pt>
                <c:pt idx="291492">
                  <c:v>-26.3671875</c:v>
                </c:pt>
                <c:pt idx="291493">
                  <c:v>-75.9277344</c:v>
                </c:pt>
                <c:pt idx="291494">
                  <c:v>-105.957031</c:v>
                </c:pt>
                <c:pt idx="291495">
                  <c:v>-99.7314453</c:v>
                </c:pt>
                <c:pt idx="291496">
                  <c:v>-66.52832029999998</c:v>
                </c:pt>
                <c:pt idx="291497">
                  <c:v>-29.9072266</c:v>
                </c:pt>
                <c:pt idx="291498">
                  <c:v>26.0009766</c:v>
                </c:pt>
                <c:pt idx="291499">
                  <c:v>72.50976559999998</c:v>
                </c:pt>
                <c:pt idx="291500">
                  <c:v>93.2617188</c:v>
                </c:pt>
                <c:pt idx="291501">
                  <c:v>99.60937499999996</c:v>
                </c:pt>
                <c:pt idx="291502">
                  <c:v>79.9560547</c:v>
                </c:pt>
                <c:pt idx="291503">
                  <c:v>32.3486328</c:v>
                </c:pt>
                <c:pt idx="291504">
                  <c:v>-23.4375</c:v>
                </c:pt>
                <c:pt idx="291505">
                  <c:v>-75.5615234</c:v>
                </c:pt>
                <c:pt idx="291506">
                  <c:v>-102.294922</c:v>
                </c:pt>
                <c:pt idx="291507">
                  <c:v>-102.661133</c:v>
                </c:pt>
                <c:pt idx="291508">
                  <c:v>-77.8808594</c:v>
                </c:pt>
                <c:pt idx="291509">
                  <c:v>-31.0058594</c:v>
                </c:pt>
                <c:pt idx="291510">
                  <c:v>9.155273439999998</c:v>
                </c:pt>
                <c:pt idx="291511">
                  <c:v>68.8476562</c:v>
                </c:pt>
                <c:pt idx="291512">
                  <c:v>101.806641</c:v>
                </c:pt>
                <c:pt idx="291513">
                  <c:v>105.102539</c:v>
                </c:pt>
                <c:pt idx="291514">
                  <c:v>84.10644529999998</c:v>
                </c:pt>
                <c:pt idx="291515">
                  <c:v>30.5175781</c:v>
                </c:pt>
                <c:pt idx="291516">
                  <c:v>-18.1884766</c:v>
                </c:pt>
                <c:pt idx="291517">
                  <c:v>-68.1152344</c:v>
                </c:pt>
                <c:pt idx="291518">
                  <c:v>-94.6044922</c:v>
                </c:pt>
                <c:pt idx="291519">
                  <c:v>-104.003906</c:v>
                </c:pt>
                <c:pt idx="291520">
                  <c:v>-85.8154297</c:v>
                </c:pt>
                <c:pt idx="291521">
                  <c:v>-40.0390625</c:v>
                </c:pt>
                <c:pt idx="291522">
                  <c:v>24.0478516</c:v>
                </c:pt>
                <c:pt idx="291523">
                  <c:v>76.7822266</c:v>
                </c:pt>
                <c:pt idx="291524">
                  <c:v>102.416992</c:v>
                </c:pt>
                <c:pt idx="291525">
                  <c:v>103.027344</c:v>
                </c:pt>
                <c:pt idx="291526">
                  <c:v>88.13476559999998</c:v>
                </c:pt>
                <c:pt idx="291527">
                  <c:v>43.8232422</c:v>
                </c:pt>
                <c:pt idx="291528">
                  <c:v>-16.2353516</c:v>
                </c:pt>
                <c:pt idx="291529">
                  <c:v>-67.2607422</c:v>
                </c:pt>
                <c:pt idx="291530">
                  <c:v>-97.1679688</c:v>
                </c:pt>
                <c:pt idx="291531">
                  <c:v>-111.450195</c:v>
                </c:pt>
                <c:pt idx="291532">
                  <c:v>-90.82031249999996</c:v>
                </c:pt>
                <c:pt idx="291533">
                  <c:v>-48.9501953</c:v>
                </c:pt>
                <c:pt idx="291534">
                  <c:v>5.24902344</c:v>
                </c:pt>
                <c:pt idx="291535">
                  <c:v>61.7675781</c:v>
                </c:pt>
                <c:pt idx="291536">
                  <c:v>98.75488279999998</c:v>
                </c:pt>
                <c:pt idx="291537">
                  <c:v>110.595703</c:v>
                </c:pt>
                <c:pt idx="291538">
                  <c:v>84.3505859</c:v>
                </c:pt>
                <c:pt idx="291539">
                  <c:v>51.1474609</c:v>
                </c:pt>
                <c:pt idx="291540">
                  <c:v>-7.56835938</c:v>
                </c:pt>
                <c:pt idx="291541">
                  <c:v>-54.1992188</c:v>
                </c:pt>
                <c:pt idx="291542">
                  <c:v>-92.1630859</c:v>
                </c:pt>
                <c:pt idx="291543">
                  <c:v>-100.952148</c:v>
                </c:pt>
                <c:pt idx="291544">
                  <c:v>-80.32226559999998</c:v>
                </c:pt>
                <c:pt idx="291545">
                  <c:v>-44.1894531</c:v>
                </c:pt>
                <c:pt idx="291546">
                  <c:v>5.24902344</c:v>
                </c:pt>
                <c:pt idx="291547">
                  <c:v>51.6357422</c:v>
                </c:pt>
                <c:pt idx="291548">
                  <c:v>84.7167969</c:v>
                </c:pt>
                <c:pt idx="291549">
                  <c:v>104.736328</c:v>
                </c:pt>
                <c:pt idx="291550">
                  <c:v>89.84375</c:v>
                </c:pt>
                <c:pt idx="291551">
                  <c:v>54.4433594</c:v>
                </c:pt>
                <c:pt idx="291552">
                  <c:v>0.366210938</c:v>
                </c:pt>
                <c:pt idx="291553">
                  <c:v>-46.5087891</c:v>
                </c:pt>
                <c:pt idx="291554">
                  <c:v>-92.0410156</c:v>
                </c:pt>
                <c:pt idx="291555">
                  <c:v>-107.666016</c:v>
                </c:pt>
                <c:pt idx="291556">
                  <c:v>-100.585938</c:v>
                </c:pt>
                <c:pt idx="291557">
                  <c:v>-57.1289062</c:v>
                </c:pt>
                <c:pt idx="291558">
                  <c:v>-4.76074219</c:v>
                </c:pt>
                <c:pt idx="291559">
                  <c:v>44.55566409999999</c:v>
                </c:pt>
                <c:pt idx="291560">
                  <c:v>91.1865234</c:v>
                </c:pt>
                <c:pt idx="291561">
                  <c:v>108.154297</c:v>
                </c:pt>
                <c:pt idx="291562">
                  <c:v>91.55273440000001</c:v>
                </c:pt>
                <c:pt idx="291563">
                  <c:v>58.9599609</c:v>
                </c:pt>
                <c:pt idx="291564">
                  <c:v>7.324218749999996</c:v>
                </c:pt>
                <c:pt idx="291565">
                  <c:v>-39.5507812</c:v>
                </c:pt>
                <c:pt idx="291566">
                  <c:v>-76.6601562</c:v>
                </c:pt>
                <c:pt idx="291567">
                  <c:v>-98.0224609</c:v>
                </c:pt>
                <c:pt idx="291568">
                  <c:v>-95.82519529999998</c:v>
                </c:pt>
                <c:pt idx="291569">
                  <c:v>-61.2792969</c:v>
                </c:pt>
                <c:pt idx="291570">
                  <c:v>-12.8173828</c:v>
                </c:pt>
                <c:pt idx="291571">
                  <c:v>35.15625</c:v>
                </c:pt>
                <c:pt idx="291572">
                  <c:v>84.4726562</c:v>
                </c:pt>
                <c:pt idx="291573">
                  <c:v>108.520508</c:v>
                </c:pt>
                <c:pt idx="291574">
                  <c:v>100.463867</c:v>
                </c:pt>
                <c:pt idx="291575">
                  <c:v>67.38281249999996</c:v>
                </c:pt>
                <c:pt idx="291576">
                  <c:v>21.9726562</c:v>
                </c:pt>
                <c:pt idx="291577">
                  <c:v>-35.2783203</c:v>
                </c:pt>
                <c:pt idx="291578">
                  <c:v>-86.3037109</c:v>
                </c:pt>
                <c:pt idx="291579">
                  <c:v>-109.375</c:v>
                </c:pt>
                <c:pt idx="291580">
                  <c:v>-100.708008</c:v>
                </c:pt>
                <c:pt idx="291581">
                  <c:v>-70.1904297</c:v>
                </c:pt>
                <c:pt idx="291582">
                  <c:v>-21.6064453</c:v>
                </c:pt>
                <c:pt idx="291583">
                  <c:v>36.4990234</c:v>
                </c:pt>
                <c:pt idx="291584">
                  <c:v>78.12499999999998</c:v>
                </c:pt>
                <c:pt idx="291585">
                  <c:v>98.9990234</c:v>
                </c:pt>
                <c:pt idx="291586">
                  <c:v>98.75488279999998</c:v>
                </c:pt>
                <c:pt idx="291587">
                  <c:v>73.7304688</c:v>
                </c:pt>
                <c:pt idx="291588">
                  <c:v>25.7568359</c:v>
                </c:pt>
                <c:pt idx="291589">
                  <c:v>-34.0576172</c:v>
                </c:pt>
                <c:pt idx="291590">
                  <c:v>-73.9746094</c:v>
                </c:pt>
                <c:pt idx="291591">
                  <c:v>-101.44043</c:v>
                </c:pt>
                <c:pt idx="291592">
                  <c:v>-101.68457</c:v>
                </c:pt>
                <c:pt idx="291593">
                  <c:v>-72.1435547</c:v>
                </c:pt>
                <c:pt idx="291594">
                  <c:v>-28.1982422</c:v>
                </c:pt>
                <c:pt idx="291595">
                  <c:v>26.8554688</c:v>
                </c:pt>
                <c:pt idx="291596">
                  <c:v>70.1904297</c:v>
                </c:pt>
                <c:pt idx="291597">
                  <c:v>98.87695309999998</c:v>
                </c:pt>
                <c:pt idx="291598">
                  <c:v>104.614258</c:v>
                </c:pt>
                <c:pt idx="291599">
                  <c:v>82.6416016</c:v>
                </c:pt>
                <c:pt idx="291600">
                  <c:v>31.1279297</c:v>
                </c:pt>
                <c:pt idx="291601">
                  <c:v>-24.4140625</c:v>
                </c:pt>
                <c:pt idx="291602">
                  <c:v>-68.9697266</c:v>
                </c:pt>
                <c:pt idx="291603">
                  <c:v>-97.0458984</c:v>
                </c:pt>
                <c:pt idx="291604">
                  <c:v>-99.85351559999998</c:v>
                </c:pt>
                <c:pt idx="291605">
                  <c:v>-75.0732422</c:v>
                </c:pt>
                <c:pt idx="291606">
                  <c:v>-35.8886719</c:v>
                </c:pt>
                <c:pt idx="291607">
                  <c:v>17.0898438</c:v>
                </c:pt>
                <c:pt idx="291608">
                  <c:v>69.8242188</c:v>
                </c:pt>
                <c:pt idx="291609">
                  <c:v>104.003906</c:v>
                </c:pt>
                <c:pt idx="291610">
                  <c:v>99.1210938</c:v>
                </c:pt>
                <c:pt idx="291611">
                  <c:v>79.1015625</c:v>
                </c:pt>
                <c:pt idx="291612">
                  <c:v>36.0107422</c:v>
                </c:pt>
                <c:pt idx="291613">
                  <c:v>-18.7988281</c:v>
                </c:pt>
                <c:pt idx="291614">
                  <c:v>-65.9179688</c:v>
                </c:pt>
                <c:pt idx="291615">
                  <c:v>-95.9472656</c:v>
                </c:pt>
                <c:pt idx="291616">
                  <c:v>-100.097656</c:v>
                </c:pt>
                <c:pt idx="291617">
                  <c:v>-74.5849609</c:v>
                </c:pt>
                <c:pt idx="291618">
                  <c:v>-38.4521484</c:v>
                </c:pt>
                <c:pt idx="291619">
                  <c:v>10.2539062</c:v>
                </c:pt>
                <c:pt idx="291620">
                  <c:v>56.640625</c:v>
                </c:pt>
                <c:pt idx="291621">
                  <c:v>96.80175779999998</c:v>
                </c:pt>
                <c:pt idx="291622">
                  <c:v>106.323242</c:v>
                </c:pt>
                <c:pt idx="291623">
                  <c:v>78.36914059999998</c:v>
                </c:pt>
                <c:pt idx="291624">
                  <c:v>44.55566409999999</c:v>
                </c:pt>
                <c:pt idx="291625">
                  <c:v>-6.59179688</c:v>
                </c:pt>
                <c:pt idx="291626">
                  <c:v>-49.6826172</c:v>
                </c:pt>
                <c:pt idx="291627">
                  <c:v>-92.1630859</c:v>
                </c:pt>
                <c:pt idx="291628">
                  <c:v>-108.520508</c:v>
                </c:pt>
                <c:pt idx="291629">
                  <c:v>-89.9658203</c:v>
                </c:pt>
                <c:pt idx="291630">
                  <c:v>-47.2412109</c:v>
                </c:pt>
                <c:pt idx="291631">
                  <c:v>0.610351562</c:v>
                </c:pt>
                <c:pt idx="291632">
                  <c:v>50.1708984</c:v>
                </c:pt>
                <c:pt idx="291633">
                  <c:v>92.4072266</c:v>
                </c:pt>
                <c:pt idx="291634">
                  <c:v>99.7314453</c:v>
                </c:pt>
                <c:pt idx="291635">
                  <c:v>86.42578119999993</c:v>
                </c:pt>
                <c:pt idx="291636">
                  <c:v>46.1425781</c:v>
                </c:pt>
                <c:pt idx="291637">
                  <c:v>-1.953125</c:v>
                </c:pt>
                <c:pt idx="291638">
                  <c:v>-52.1240234</c:v>
                </c:pt>
                <c:pt idx="291639">
                  <c:v>-96.0693359</c:v>
                </c:pt>
                <c:pt idx="291640">
                  <c:v>-107.299805</c:v>
                </c:pt>
                <c:pt idx="291641">
                  <c:v>-88.8671875</c:v>
                </c:pt>
                <c:pt idx="291642">
                  <c:v>-53.8330078</c:v>
                </c:pt>
                <c:pt idx="291643">
                  <c:v>5.49316406</c:v>
                </c:pt>
                <c:pt idx="291644">
                  <c:v>58.9599609</c:v>
                </c:pt>
                <c:pt idx="291645">
                  <c:v>95.2148438</c:v>
                </c:pt>
                <c:pt idx="291646">
                  <c:v>106.811523</c:v>
                </c:pt>
                <c:pt idx="291647">
                  <c:v>95.5810547</c:v>
                </c:pt>
                <c:pt idx="291648">
                  <c:v>53.9550781</c:v>
                </c:pt>
                <c:pt idx="291649">
                  <c:v>3.78417969</c:v>
                </c:pt>
                <c:pt idx="291650">
                  <c:v>-48.4619141</c:v>
                </c:pt>
                <c:pt idx="291651">
                  <c:v>-85.8154297</c:v>
                </c:pt>
                <c:pt idx="291652">
                  <c:v>-102.905273</c:v>
                </c:pt>
                <c:pt idx="291653">
                  <c:v>-96.80175779999998</c:v>
                </c:pt>
                <c:pt idx="291654">
                  <c:v>-63.4765625</c:v>
                </c:pt>
                <c:pt idx="291655">
                  <c:v>-5.12695312</c:v>
                </c:pt>
                <c:pt idx="291656">
                  <c:v>46.6308594</c:v>
                </c:pt>
                <c:pt idx="291657">
                  <c:v>90.2099609</c:v>
                </c:pt>
                <c:pt idx="291658">
                  <c:v>103.881836</c:v>
                </c:pt>
                <c:pt idx="291659">
                  <c:v>91.796875</c:v>
                </c:pt>
                <c:pt idx="291660">
                  <c:v>61.6455078</c:v>
                </c:pt>
                <c:pt idx="291661">
                  <c:v>16.3574219</c:v>
                </c:pt>
                <c:pt idx="291662">
                  <c:v>-43.5791016</c:v>
                </c:pt>
                <c:pt idx="291663">
                  <c:v>-81.17675779999993</c:v>
                </c:pt>
                <c:pt idx="291664">
                  <c:v>-101.074219</c:v>
                </c:pt>
                <c:pt idx="291665">
                  <c:v>-95.4589844</c:v>
                </c:pt>
                <c:pt idx="291666">
                  <c:v>-63.8427734</c:v>
                </c:pt>
                <c:pt idx="291667">
                  <c:v>-22.0947266</c:v>
                </c:pt>
                <c:pt idx="291668">
                  <c:v>34.6679688</c:v>
                </c:pt>
                <c:pt idx="291669">
                  <c:v>76.5380859</c:v>
                </c:pt>
                <c:pt idx="291670">
                  <c:v>96.80175779999998</c:v>
                </c:pt>
                <c:pt idx="291671">
                  <c:v>93.01757809999998</c:v>
                </c:pt>
                <c:pt idx="291672">
                  <c:v>64.6972656</c:v>
                </c:pt>
                <c:pt idx="291673">
                  <c:v>14.2822266</c:v>
                </c:pt>
                <c:pt idx="291674">
                  <c:v>-37.9638672</c:v>
                </c:pt>
                <c:pt idx="291675">
                  <c:v>-83.2519531</c:v>
                </c:pt>
                <c:pt idx="291676">
                  <c:v>-108.764648</c:v>
                </c:pt>
                <c:pt idx="291677">
                  <c:v>-101.318359</c:v>
                </c:pt>
                <c:pt idx="291678">
                  <c:v>-70.4345703</c:v>
                </c:pt>
                <c:pt idx="291679">
                  <c:v>-14.0380859</c:v>
                </c:pt>
                <c:pt idx="291680">
                  <c:v>33.3251953</c:v>
                </c:pt>
                <c:pt idx="291681">
                  <c:v>78.0029297</c:v>
                </c:pt>
                <c:pt idx="291682">
                  <c:v>100.830078</c:v>
                </c:pt>
                <c:pt idx="291683">
                  <c:v>103.637695</c:v>
                </c:pt>
                <c:pt idx="291684">
                  <c:v>79.7119141</c:v>
                </c:pt>
                <c:pt idx="291685">
                  <c:v>26.7333984</c:v>
                </c:pt>
                <c:pt idx="291686">
                  <c:v>-33.44726559999999</c:v>
                </c:pt>
                <c:pt idx="291687">
                  <c:v>-74.46289059999998</c:v>
                </c:pt>
                <c:pt idx="291688">
                  <c:v>-97.4121094</c:v>
                </c:pt>
                <c:pt idx="291689">
                  <c:v>-103.271484</c:v>
                </c:pt>
                <c:pt idx="291690">
                  <c:v>-72.1435547</c:v>
                </c:pt>
                <c:pt idx="291691">
                  <c:v>-25.7568359</c:v>
                </c:pt>
                <c:pt idx="291692">
                  <c:v>26.1230469</c:v>
                </c:pt>
                <c:pt idx="291693">
                  <c:v>80.5664062</c:v>
                </c:pt>
                <c:pt idx="291694">
                  <c:v>99.2431641</c:v>
                </c:pt>
                <c:pt idx="291695">
                  <c:v>93.87207029999993</c:v>
                </c:pt>
                <c:pt idx="291696">
                  <c:v>77.39257809999994</c:v>
                </c:pt>
                <c:pt idx="291697">
                  <c:v>33.44726559999999</c:v>
                </c:pt>
                <c:pt idx="291698">
                  <c:v>-25.2685547</c:v>
                </c:pt>
                <c:pt idx="291699">
                  <c:v>-68.4814453</c:v>
                </c:pt>
                <c:pt idx="291700">
                  <c:v>-99.85351559999998</c:v>
                </c:pt>
                <c:pt idx="291701">
                  <c:v>-100.097656</c:v>
                </c:pt>
                <c:pt idx="291702">
                  <c:v>-74.5849609</c:v>
                </c:pt>
                <c:pt idx="291703">
                  <c:v>-25.8789062</c:v>
                </c:pt>
                <c:pt idx="291704">
                  <c:v>14.2822266</c:v>
                </c:pt>
                <c:pt idx="291705">
                  <c:v>64.0869141</c:v>
                </c:pt>
                <c:pt idx="291706">
                  <c:v>99.3652344</c:v>
                </c:pt>
                <c:pt idx="291707">
                  <c:v>101.5625</c:v>
                </c:pt>
                <c:pt idx="291708">
                  <c:v>81.4208984</c:v>
                </c:pt>
                <c:pt idx="291709">
                  <c:v>35.4003906</c:v>
                </c:pt>
                <c:pt idx="291710">
                  <c:v>-21.7285156</c:v>
                </c:pt>
                <c:pt idx="291711">
                  <c:v>-63.7207031</c:v>
                </c:pt>
                <c:pt idx="291712">
                  <c:v>-99.1210938</c:v>
                </c:pt>
                <c:pt idx="291713">
                  <c:v>-100.708008</c:v>
                </c:pt>
                <c:pt idx="291714">
                  <c:v>-88.0126953</c:v>
                </c:pt>
                <c:pt idx="291715">
                  <c:v>-47.7294922</c:v>
                </c:pt>
                <c:pt idx="291716">
                  <c:v>10.3759766</c:v>
                </c:pt>
                <c:pt idx="291717">
                  <c:v>59.4482422</c:v>
                </c:pt>
                <c:pt idx="291718">
                  <c:v>101.44043</c:v>
                </c:pt>
                <c:pt idx="291719">
                  <c:v>111.328125</c:v>
                </c:pt>
                <c:pt idx="291720">
                  <c:v>84.3505859</c:v>
                </c:pt>
                <c:pt idx="291721">
                  <c:v>41.2597656</c:v>
                </c:pt>
                <c:pt idx="291722">
                  <c:v>-9.39941406</c:v>
                </c:pt>
                <c:pt idx="291723">
                  <c:v>-54.32128909999999</c:v>
                </c:pt>
                <c:pt idx="291724">
                  <c:v>-92.6513672</c:v>
                </c:pt>
                <c:pt idx="291725">
                  <c:v>-105.834961</c:v>
                </c:pt>
                <c:pt idx="291726">
                  <c:v>-89.4775391</c:v>
                </c:pt>
                <c:pt idx="291727">
                  <c:v>-50.1708984</c:v>
                </c:pt>
                <c:pt idx="291728">
                  <c:v>7.812499999999997</c:v>
                </c:pt>
                <c:pt idx="291729">
                  <c:v>58.4716797</c:v>
                </c:pt>
                <c:pt idx="291730">
                  <c:v>93.9941406</c:v>
                </c:pt>
                <c:pt idx="291731">
                  <c:v>106.933594</c:v>
                </c:pt>
                <c:pt idx="291732">
                  <c:v>87.890625</c:v>
                </c:pt>
                <c:pt idx="291733">
                  <c:v>49.80468749999996</c:v>
                </c:pt>
                <c:pt idx="291734">
                  <c:v>0.48828125</c:v>
                </c:pt>
                <c:pt idx="291735">
                  <c:v>-45.2880859</c:v>
                </c:pt>
                <c:pt idx="291736">
                  <c:v>-84.7167969</c:v>
                </c:pt>
                <c:pt idx="291737">
                  <c:v>-104.370117</c:v>
                </c:pt>
                <c:pt idx="291738">
                  <c:v>-92.2851562</c:v>
                </c:pt>
                <c:pt idx="291739">
                  <c:v>-50.0488281</c:v>
                </c:pt>
                <c:pt idx="291740">
                  <c:v>-0.366210938</c:v>
                </c:pt>
                <c:pt idx="291741">
                  <c:v>54.6875</c:v>
                </c:pt>
                <c:pt idx="291742">
                  <c:v>93.75</c:v>
                </c:pt>
                <c:pt idx="291743">
                  <c:v>105.834961</c:v>
                </c:pt>
                <c:pt idx="291744">
                  <c:v>96.4355469</c:v>
                </c:pt>
                <c:pt idx="291745">
                  <c:v>56.640625</c:v>
                </c:pt>
                <c:pt idx="291746">
                  <c:v>7.08007812</c:v>
                </c:pt>
                <c:pt idx="291747">
                  <c:v>-46.3867188</c:v>
                </c:pt>
                <c:pt idx="291748">
                  <c:v>-84.10644529999998</c:v>
                </c:pt>
                <c:pt idx="291749">
                  <c:v>-103.759766</c:v>
                </c:pt>
                <c:pt idx="291750">
                  <c:v>-96.92382809999998</c:v>
                </c:pt>
                <c:pt idx="291751">
                  <c:v>-59.5703125</c:v>
                </c:pt>
                <c:pt idx="291752">
                  <c:v>-12.3291016</c:v>
                </c:pt>
                <c:pt idx="291753">
                  <c:v>46.7529297</c:v>
                </c:pt>
                <c:pt idx="291754">
                  <c:v>88.2568359</c:v>
                </c:pt>
                <c:pt idx="291755">
                  <c:v>106.079102</c:v>
                </c:pt>
                <c:pt idx="291756">
                  <c:v>87.890625</c:v>
                </c:pt>
                <c:pt idx="291757">
                  <c:v>63.4765625</c:v>
                </c:pt>
                <c:pt idx="291758">
                  <c:v>14.5263672</c:v>
                </c:pt>
                <c:pt idx="291759">
                  <c:v>-43.0908203</c:v>
                </c:pt>
                <c:pt idx="291760">
                  <c:v>-91.0644531</c:v>
                </c:pt>
                <c:pt idx="291761">
                  <c:v>-105.712891</c:v>
                </c:pt>
                <c:pt idx="291762">
                  <c:v>-98.2666016</c:v>
                </c:pt>
                <c:pt idx="291763">
                  <c:v>-63.5986328</c:v>
                </c:pt>
                <c:pt idx="291764">
                  <c:v>-17.9443359</c:v>
                </c:pt>
                <c:pt idx="291765">
                  <c:v>40.5273438</c:v>
                </c:pt>
                <c:pt idx="291766">
                  <c:v>84.3505859</c:v>
                </c:pt>
                <c:pt idx="291767">
                  <c:v>105.46875</c:v>
                </c:pt>
                <c:pt idx="291768">
                  <c:v>96.0693359</c:v>
                </c:pt>
                <c:pt idx="291769">
                  <c:v>66.65039059999994</c:v>
                </c:pt>
                <c:pt idx="291770">
                  <c:v>22.4609375</c:v>
                </c:pt>
                <c:pt idx="291771">
                  <c:v>-33.5693359</c:v>
                </c:pt>
                <c:pt idx="291772">
                  <c:v>-80.32226559999998</c:v>
                </c:pt>
                <c:pt idx="291773">
                  <c:v>-102.539062</c:v>
                </c:pt>
                <c:pt idx="291774">
                  <c:v>-96.4355469</c:v>
                </c:pt>
                <c:pt idx="291775">
                  <c:v>-63.7207031</c:v>
                </c:pt>
                <c:pt idx="291776">
                  <c:v>-22.0947266</c:v>
                </c:pt>
                <c:pt idx="291777">
                  <c:v>36.0107422</c:v>
                </c:pt>
                <c:pt idx="291778">
                  <c:v>72.7539062</c:v>
                </c:pt>
                <c:pt idx="291779">
                  <c:v>95.9472656</c:v>
                </c:pt>
                <c:pt idx="291780">
                  <c:v>102.661133</c:v>
                </c:pt>
                <c:pt idx="291781">
                  <c:v>73.7304688</c:v>
                </c:pt>
                <c:pt idx="291782">
                  <c:v>21.6064453</c:v>
                </c:pt>
                <c:pt idx="291783">
                  <c:v>-25.5126953</c:v>
                </c:pt>
                <c:pt idx="291784">
                  <c:v>-74.0966797</c:v>
                </c:pt>
                <c:pt idx="291785">
                  <c:v>-103.027344</c:v>
                </c:pt>
                <c:pt idx="291786">
                  <c:v>-101.074219</c:v>
                </c:pt>
                <c:pt idx="291787">
                  <c:v>-78.2470703</c:v>
                </c:pt>
                <c:pt idx="291788">
                  <c:v>-38.6962891</c:v>
                </c:pt>
                <c:pt idx="291789">
                  <c:v>17.3339844</c:v>
                </c:pt>
                <c:pt idx="291790">
                  <c:v>71.8994141</c:v>
                </c:pt>
                <c:pt idx="291791">
                  <c:v>105.59082</c:v>
                </c:pt>
                <c:pt idx="291792">
                  <c:v>101.68457</c:v>
                </c:pt>
                <c:pt idx="291793">
                  <c:v>74.5849609</c:v>
                </c:pt>
                <c:pt idx="291794">
                  <c:v>33.81347659999999</c:v>
                </c:pt>
                <c:pt idx="291795">
                  <c:v>-22.5830078</c:v>
                </c:pt>
                <c:pt idx="291796">
                  <c:v>-67.8710938</c:v>
                </c:pt>
                <c:pt idx="291797">
                  <c:v>-95.82519529999998</c:v>
                </c:pt>
                <c:pt idx="291798">
                  <c:v>-101.5625</c:v>
                </c:pt>
                <c:pt idx="291799">
                  <c:v>-83.3740234</c:v>
                </c:pt>
                <c:pt idx="291800">
                  <c:v>-38.9404297</c:v>
                </c:pt>
                <c:pt idx="291801">
                  <c:v>10.9863281</c:v>
                </c:pt>
                <c:pt idx="291802">
                  <c:v>73.48632809999998</c:v>
                </c:pt>
                <c:pt idx="291803">
                  <c:v>99.60937499999996</c:v>
                </c:pt>
                <c:pt idx="291804">
                  <c:v>108.398438</c:v>
                </c:pt>
                <c:pt idx="291805">
                  <c:v>87.2802734</c:v>
                </c:pt>
                <c:pt idx="291806">
                  <c:v>39.6728516</c:v>
                </c:pt>
                <c:pt idx="291807">
                  <c:v>-9.155273439999998</c:v>
                </c:pt>
                <c:pt idx="291808">
                  <c:v>-56.640625</c:v>
                </c:pt>
                <c:pt idx="291809">
                  <c:v>-94.3603516</c:v>
                </c:pt>
                <c:pt idx="291810">
                  <c:v>-104.980469</c:v>
                </c:pt>
                <c:pt idx="291811">
                  <c:v>-76.9042969</c:v>
                </c:pt>
                <c:pt idx="291812">
                  <c:v>-42.3583984</c:v>
                </c:pt>
                <c:pt idx="291813">
                  <c:v>9.52148438</c:v>
                </c:pt>
                <c:pt idx="291814">
                  <c:v>55.4199219</c:v>
                </c:pt>
                <c:pt idx="291815">
                  <c:v>91.9189453</c:v>
                </c:pt>
                <c:pt idx="291816">
                  <c:v>104.858398</c:v>
                </c:pt>
                <c:pt idx="291817">
                  <c:v>90.33203119999993</c:v>
                </c:pt>
                <c:pt idx="291818">
                  <c:v>50.78125</c:v>
                </c:pt>
                <c:pt idx="291819">
                  <c:v>-4.15039062</c:v>
                </c:pt>
                <c:pt idx="291820">
                  <c:v>-55.4199219</c:v>
                </c:pt>
                <c:pt idx="291821">
                  <c:v>-86.6699219</c:v>
                </c:pt>
                <c:pt idx="291822">
                  <c:v>-106.323242</c:v>
                </c:pt>
                <c:pt idx="291823">
                  <c:v>-86.5478516</c:v>
                </c:pt>
                <c:pt idx="291824">
                  <c:v>-49.1943359</c:v>
                </c:pt>
                <c:pt idx="291825">
                  <c:v>7.20214844</c:v>
                </c:pt>
                <c:pt idx="291826">
                  <c:v>57.1289062</c:v>
                </c:pt>
                <c:pt idx="291827">
                  <c:v>89.5996094</c:v>
                </c:pt>
                <c:pt idx="291828">
                  <c:v>100.585938</c:v>
                </c:pt>
                <c:pt idx="291829">
                  <c:v>87.890625</c:v>
                </c:pt>
                <c:pt idx="291830">
                  <c:v>52.3681641</c:v>
                </c:pt>
                <c:pt idx="291831">
                  <c:v>1.22070312</c:v>
                </c:pt>
                <c:pt idx="291832">
                  <c:v>-54.6875</c:v>
                </c:pt>
                <c:pt idx="291833">
                  <c:v>-92.2851562</c:v>
                </c:pt>
                <c:pt idx="291834">
                  <c:v>-98.75488279999998</c:v>
                </c:pt>
                <c:pt idx="291835">
                  <c:v>-90.82031249999996</c:v>
                </c:pt>
                <c:pt idx="291836">
                  <c:v>-57.9833984</c:v>
                </c:pt>
                <c:pt idx="291837">
                  <c:v>-1.34277344</c:v>
                </c:pt>
                <c:pt idx="291838">
                  <c:v>44.921875</c:v>
                </c:pt>
                <c:pt idx="291839">
                  <c:v>81.9091797</c:v>
                </c:pt>
                <c:pt idx="291840">
                  <c:v>101.5625</c:v>
                </c:pt>
                <c:pt idx="291841">
                  <c:v>98.0224609</c:v>
                </c:pt>
                <c:pt idx="291842">
                  <c:v>61.7675781</c:v>
                </c:pt>
                <c:pt idx="291843">
                  <c:v>-2.44140625</c:v>
                </c:pt>
                <c:pt idx="291844">
                  <c:v>-43.7011719</c:v>
                </c:pt>
                <c:pt idx="291845">
                  <c:v>-81.29882809999998</c:v>
                </c:pt>
                <c:pt idx="291846">
                  <c:v>-101.928711</c:v>
                </c:pt>
                <c:pt idx="291847">
                  <c:v>-96.67968749999996</c:v>
                </c:pt>
                <c:pt idx="291848">
                  <c:v>-64.6972656</c:v>
                </c:pt>
                <c:pt idx="291849">
                  <c:v>-3.05175781</c:v>
                </c:pt>
                <c:pt idx="291850">
                  <c:v>42.3583984</c:v>
                </c:pt>
                <c:pt idx="291851">
                  <c:v>87.890625</c:v>
                </c:pt>
                <c:pt idx="291852">
                  <c:v>106.445312</c:v>
                </c:pt>
                <c:pt idx="291853">
                  <c:v>91.9189453</c:v>
                </c:pt>
                <c:pt idx="291854">
                  <c:v>67.7490234</c:v>
                </c:pt>
                <c:pt idx="291855">
                  <c:v>13.0615234</c:v>
                </c:pt>
                <c:pt idx="291856">
                  <c:v>-38.5742188</c:v>
                </c:pt>
                <c:pt idx="291857">
                  <c:v>-84.3505859</c:v>
                </c:pt>
                <c:pt idx="291858">
                  <c:v>-105.102539</c:v>
                </c:pt>
                <c:pt idx="291859">
                  <c:v>-98.0224609</c:v>
                </c:pt>
                <c:pt idx="291860">
                  <c:v>-68.2373047</c:v>
                </c:pt>
                <c:pt idx="291861">
                  <c:v>-17.2119141</c:v>
                </c:pt>
                <c:pt idx="291862">
                  <c:v>33.0810547</c:v>
                </c:pt>
                <c:pt idx="291863">
                  <c:v>80.8105469</c:v>
                </c:pt>
                <c:pt idx="291864">
                  <c:v>109.741211</c:v>
                </c:pt>
                <c:pt idx="291865">
                  <c:v>100.830078</c:v>
                </c:pt>
                <c:pt idx="291866">
                  <c:v>70.3125</c:v>
                </c:pt>
                <c:pt idx="291867">
                  <c:v>20.6298828</c:v>
                </c:pt>
                <c:pt idx="291868">
                  <c:v>-34.17968749999999</c:v>
                </c:pt>
                <c:pt idx="291869">
                  <c:v>-74.8291016</c:v>
                </c:pt>
                <c:pt idx="291870">
                  <c:v>-94.1162109</c:v>
                </c:pt>
                <c:pt idx="291871">
                  <c:v>-102.661133</c:v>
                </c:pt>
                <c:pt idx="291872">
                  <c:v>-74.5849609</c:v>
                </c:pt>
                <c:pt idx="291873">
                  <c:v>-28.44238279999998</c:v>
                </c:pt>
                <c:pt idx="291874">
                  <c:v>29.0527344</c:v>
                </c:pt>
                <c:pt idx="291875">
                  <c:v>79.4677734</c:v>
                </c:pt>
                <c:pt idx="291876">
                  <c:v>100.585938</c:v>
                </c:pt>
                <c:pt idx="291877">
                  <c:v>93.1396484</c:v>
                </c:pt>
                <c:pt idx="291878">
                  <c:v>83.8623047</c:v>
                </c:pt>
                <c:pt idx="291879">
                  <c:v>32.8369141</c:v>
                </c:pt>
                <c:pt idx="291880">
                  <c:v>-31.25</c:v>
                </c:pt>
                <c:pt idx="291881">
                  <c:v>-71.6552734</c:v>
                </c:pt>
                <c:pt idx="291882">
                  <c:v>-98.2666016</c:v>
                </c:pt>
                <c:pt idx="291883">
                  <c:v>-97.2900391</c:v>
                </c:pt>
                <c:pt idx="291884">
                  <c:v>-72.3876953</c:v>
                </c:pt>
                <c:pt idx="291885">
                  <c:v>-33.3251953</c:v>
                </c:pt>
                <c:pt idx="291886">
                  <c:v>17.4560547</c:v>
                </c:pt>
                <c:pt idx="291887">
                  <c:v>67.50488279999998</c:v>
                </c:pt>
                <c:pt idx="291888">
                  <c:v>100.463867</c:v>
                </c:pt>
                <c:pt idx="291889">
                  <c:v>103.393555</c:v>
                </c:pt>
                <c:pt idx="291890">
                  <c:v>84.4726562</c:v>
                </c:pt>
                <c:pt idx="291891">
                  <c:v>39.6728516</c:v>
                </c:pt>
                <c:pt idx="291892">
                  <c:v>-23.3154297</c:v>
                </c:pt>
                <c:pt idx="291893">
                  <c:v>-66.8945312</c:v>
                </c:pt>
                <c:pt idx="291894">
                  <c:v>-91.3085938</c:v>
                </c:pt>
                <c:pt idx="291895">
                  <c:v>-99.85351559999998</c:v>
                </c:pt>
                <c:pt idx="291896">
                  <c:v>-76.17187499999996</c:v>
                </c:pt>
                <c:pt idx="291897">
                  <c:v>-38.3300781</c:v>
                </c:pt>
                <c:pt idx="291898">
                  <c:v>7.69042969</c:v>
                </c:pt>
                <c:pt idx="291899">
                  <c:v>59.6923828</c:v>
                </c:pt>
                <c:pt idx="291900">
                  <c:v>95.2148438</c:v>
                </c:pt>
                <c:pt idx="291901">
                  <c:v>102.294922</c:v>
                </c:pt>
                <c:pt idx="291902">
                  <c:v>76.7822266</c:v>
                </c:pt>
                <c:pt idx="291903">
                  <c:v>41.2597656</c:v>
                </c:pt>
                <c:pt idx="291904">
                  <c:v>-3.78417969</c:v>
                </c:pt>
                <c:pt idx="291905">
                  <c:v>-57.9833984</c:v>
                </c:pt>
                <c:pt idx="291906">
                  <c:v>-92.5292969</c:v>
                </c:pt>
                <c:pt idx="291907">
                  <c:v>-103.637695</c:v>
                </c:pt>
                <c:pt idx="291908">
                  <c:v>-90.57617190000001</c:v>
                </c:pt>
                <c:pt idx="291909">
                  <c:v>-50.6591797</c:v>
                </c:pt>
                <c:pt idx="291910">
                  <c:v>0.610351562</c:v>
                </c:pt>
                <c:pt idx="291911">
                  <c:v>53.8330078</c:v>
                </c:pt>
                <c:pt idx="291912">
                  <c:v>94.7265625</c:v>
                </c:pt>
                <c:pt idx="291913">
                  <c:v>101.196289</c:v>
                </c:pt>
                <c:pt idx="291914">
                  <c:v>84.7167969</c:v>
                </c:pt>
                <c:pt idx="291915">
                  <c:v>49.3164062</c:v>
                </c:pt>
                <c:pt idx="291916">
                  <c:v>-3.17382812</c:v>
                </c:pt>
                <c:pt idx="291917">
                  <c:v>-51.0253906</c:v>
                </c:pt>
                <c:pt idx="291918">
                  <c:v>-85.08300779999998</c:v>
                </c:pt>
                <c:pt idx="291919">
                  <c:v>-107.299805</c:v>
                </c:pt>
                <c:pt idx="291920">
                  <c:v>-92.4072266</c:v>
                </c:pt>
                <c:pt idx="291921">
                  <c:v>-54.0771484</c:v>
                </c:pt>
                <c:pt idx="291922">
                  <c:v>0.122070312</c:v>
                </c:pt>
                <c:pt idx="291923">
                  <c:v>54.8095703</c:v>
                </c:pt>
                <c:pt idx="291924">
                  <c:v>88.2568359</c:v>
                </c:pt>
                <c:pt idx="291925">
                  <c:v>107.788086</c:v>
                </c:pt>
                <c:pt idx="291926">
                  <c:v>94.6044922</c:v>
                </c:pt>
                <c:pt idx="291927">
                  <c:v>60.18066409999999</c:v>
                </c:pt>
                <c:pt idx="291928">
                  <c:v>6.95800781</c:v>
                </c:pt>
                <c:pt idx="291929">
                  <c:v>-45.8984375</c:v>
                </c:pt>
                <c:pt idx="291930">
                  <c:v>-90.2099609</c:v>
                </c:pt>
                <c:pt idx="291931">
                  <c:v>-105.224609</c:v>
                </c:pt>
                <c:pt idx="291932">
                  <c:v>-87.4023438</c:v>
                </c:pt>
                <c:pt idx="291933">
                  <c:v>-51.8798828</c:v>
                </c:pt>
                <c:pt idx="291934">
                  <c:v>2.9296875</c:v>
                </c:pt>
                <c:pt idx="291935">
                  <c:v>53.7109375</c:v>
                </c:pt>
                <c:pt idx="291936">
                  <c:v>88.0126953</c:v>
                </c:pt>
                <c:pt idx="291937">
                  <c:v>104.370117</c:v>
                </c:pt>
                <c:pt idx="291938">
                  <c:v>97.77832029999998</c:v>
                </c:pt>
                <c:pt idx="291939">
                  <c:v>63.3544922</c:v>
                </c:pt>
                <c:pt idx="291940">
                  <c:v>12.8173828</c:v>
                </c:pt>
                <c:pt idx="291941">
                  <c:v>-39.5507812</c:v>
                </c:pt>
                <c:pt idx="291942">
                  <c:v>-83.984375</c:v>
                </c:pt>
                <c:pt idx="291943">
                  <c:v>-96.1914062</c:v>
                </c:pt>
                <c:pt idx="291944">
                  <c:v>-93.75</c:v>
                </c:pt>
                <c:pt idx="291945">
                  <c:v>-59.3261719</c:v>
                </c:pt>
                <c:pt idx="291946">
                  <c:v>-9.033203119999997</c:v>
                </c:pt>
                <c:pt idx="291947">
                  <c:v>45.2880859</c:v>
                </c:pt>
                <c:pt idx="291948">
                  <c:v>86.9140625</c:v>
                </c:pt>
                <c:pt idx="291949">
                  <c:v>108.276367</c:v>
                </c:pt>
                <c:pt idx="291950">
                  <c:v>98.9990234</c:v>
                </c:pt>
                <c:pt idx="291951">
                  <c:v>64.2089844</c:v>
                </c:pt>
                <c:pt idx="291952">
                  <c:v>18.5546875</c:v>
                </c:pt>
                <c:pt idx="291953">
                  <c:v>-33.0810547</c:v>
                </c:pt>
                <c:pt idx="291954">
                  <c:v>-77.8808594</c:v>
                </c:pt>
                <c:pt idx="291955">
                  <c:v>-105.957031</c:v>
                </c:pt>
                <c:pt idx="291956">
                  <c:v>-101.44043</c:v>
                </c:pt>
                <c:pt idx="291957">
                  <c:v>-66.40625</c:v>
                </c:pt>
                <c:pt idx="291958">
                  <c:v>-20.2636719</c:v>
                </c:pt>
                <c:pt idx="291959">
                  <c:v>35.15625</c:v>
                </c:pt>
                <c:pt idx="291960">
                  <c:v>78.0029297</c:v>
                </c:pt>
                <c:pt idx="291961">
                  <c:v>98.38867190000001</c:v>
                </c:pt>
                <c:pt idx="291962">
                  <c:v>98.75488279999998</c:v>
                </c:pt>
                <c:pt idx="291963">
                  <c:v>79.7119141</c:v>
                </c:pt>
                <c:pt idx="291964">
                  <c:v>29.296875</c:v>
                </c:pt>
                <c:pt idx="291965">
                  <c:v>-26.7333984</c:v>
                </c:pt>
                <c:pt idx="291966">
                  <c:v>-77.39257809999994</c:v>
                </c:pt>
                <c:pt idx="291967">
                  <c:v>-103.149414</c:v>
                </c:pt>
                <c:pt idx="291968">
                  <c:v>-102.783203</c:v>
                </c:pt>
                <c:pt idx="291969">
                  <c:v>-71.6552734</c:v>
                </c:pt>
                <c:pt idx="291970">
                  <c:v>-32.5927734</c:v>
                </c:pt>
                <c:pt idx="291971">
                  <c:v>21.3623047</c:v>
                </c:pt>
                <c:pt idx="291972">
                  <c:v>69.9462891</c:v>
                </c:pt>
                <c:pt idx="291973">
                  <c:v>98.63281249999996</c:v>
                </c:pt>
                <c:pt idx="291974">
                  <c:v>103.271484</c:v>
                </c:pt>
                <c:pt idx="291975">
                  <c:v>80.8105469</c:v>
                </c:pt>
                <c:pt idx="291976">
                  <c:v>31.6162109</c:v>
                </c:pt>
                <c:pt idx="291977">
                  <c:v>-18.0664062</c:v>
                </c:pt>
                <c:pt idx="291978">
                  <c:v>-67.50488279999998</c:v>
                </c:pt>
                <c:pt idx="291979">
                  <c:v>-97.5341797</c:v>
                </c:pt>
                <c:pt idx="291980">
                  <c:v>-98.5107422</c:v>
                </c:pt>
                <c:pt idx="291981">
                  <c:v>-72.50976559999998</c:v>
                </c:pt>
                <c:pt idx="291982">
                  <c:v>-32.9589844</c:v>
                </c:pt>
                <c:pt idx="291983">
                  <c:v>14.6484375</c:v>
                </c:pt>
                <c:pt idx="291984">
                  <c:v>69.0917969</c:v>
                </c:pt>
                <c:pt idx="291985">
                  <c:v>95.5810547</c:v>
                </c:pt>
                <c:pt idx="291986">
                  <c:v>105.224609</c:v>
                </c:pt>
                <c:pt idx="291987">
                  <c:v>80.9326172</c:v>
                </c:pt>
                <c:pt idx="291988">
                  <c:v>29.1748047</c:v>
                </c:pt>
                <c:pt idx="291989">
                  <c:v>-17.8222656</c:v>
                </c:pt>
                <c:pt idx="291990">
                  <c:v>-60.18066409999999</c:v>
                </c:pt>
                <c:pt idx="291991">
                  <c:v>-94.6044922</c:v>
                </c:pt>
                <c:pt idx="291992">
                  <c:v>-101.928711</c:v>
                </c:pt>
                <c:pt idx="291993">
                  <c:v>-86.6699219</c:v>
                </c:pt>
                <c:pt idx="291994">
                  <c:v>-43.8232422</c:v>
                </c:pt>
                <c:pt idx="291995">
                  <c:v>15.9912109</c:v>
                </c:pt>
                <c:pt idx="291996">
                  <c:v>59.0820312</c:v>
                </c:pt>
                <c:pt idx="291997">
                  <c:v>91.9189453</c:v>
                </c:pt>
                <c:pt idx="291998">
                  <c:v>104.370117</c:v>
                </c:pt>
                <c:pt idx="291999">
                  <c:v>83.984375</c:v>
                </c:pt>
                <c:pt idx="292000">
                  <c:v>37.9638672</c:v>
                </c:pt>
                <c:pt idx="292001">
                  <c:v>-8.91113281</c:v>
                </c:pt>
                <c:pt idx="292002">
                  <c:v>-53.2226562</c:v>
                </c:pt>
                <c:pt idx="292003">
                  <c:v>-98.0224609</c:v>
                </c:pt>
                <c:pt idx="292004">
                  <c:v>-108.520508</c:v>
                </c:pt>
                <c:pt idx="292005">
                  <c:v>-88.7451172</c:v>
                </c:pt>
                <c:pt idx="292006">
                  <c:v>-50.0488281</c:v>
                </c:pt>
                <c:pt idx="292007">
                  <c:v>0.9765625</c:v>
                </c:pt>
                <c:pt idx="292008">
                  <c:v>51.6357422</c:v>
                </c:pt>
                <c:pt idx="292009">
                  <c:v>89.2333984</c:v>
                </c:pt>
                <c:pt idx="292010">
                  <c:v>106.323242</c:v>
                </c:pt>
                <c:pt idx="292011">
                  <c:v>87.4023438</c:v>
                </c:pt>
                <c:pt idx="292012">
                  <c:v>52.3681641</c:v>
                </c:pt>
                <c:pt idx="292013">
                  <c:v>4.76074219</c:v>
                </c:pt>
                <c:pt idx="292014">
                  <c:v>-54.0771484</c:v>
                </c:pt>
                <c:pt idx="292015">
                  <c:v>-94.1162109</c:v>
                </c:pt>
                <c:pt idx="292016">
                  <c:v>-103.027344</c:v>
                </c:pt>
                <c:pt idx="292017">
                  <c:v>-93.5058594</c:v>
                </c:pt>
                <c:pt idx="292018">
                  <c:v>-60.4248047</c:v>
                </c:pt>
                <c:pt idx="292019">
                  <c:v>-11.5966797</c:v>
                </c:pt>
                <c:pt idx="292020">
                  <c:v>46.7529297</c:v>
                </c:pt>
                <c:pt idx="292021">
                  <c:v>87.2802734</c:v>
                </c:pt>
                <c:pt idx="292022">
                  <c:v>100.463867</c:v>
                </c:pt>
                <c:pt idx="292023">
                  <c:v>96.92382809999998</c:v>
                </c:pt>
                <c:pt idx="292024">
                  <c:v>52.8564453</c:v>
                </c:pt>
                <c:pt idx="292025">
                  <c:v>6.225585939999994</c:v>
                </c:pt>
                <c:pt idx="292026">
                  <c:v>-49.80468749999996</c:v>
                </c:pt>
                <c:pt idx="292027">
                  <c:v>-90.2099609</c:v>
                </c:pt>
                <c:pt idx="292028">
                  <c:v>-103.393555</c:v>
                </c:pt>
                <c:pt idx="292029">
                  <c:v>-83.4960938</c:v>
                </c:pt>
                <c:pt idx="292030">
                  <c:v>-57.4951172</c:v>
                </c:pt>
                <c:pt idx="292031">
                  <c:v>-16.1132812</c:v>
                </c:pt>
                <c:pt idx="292032">
                  <c:v>42.8466797</c:v>
                </c:pt>
                <c:pt idx="292033">
                  <c:v>85.4492188</c:v>
                </c:pt>
                <c:pt idx="292034">
                  <c:v>100.708008</c:v>
                </c:pt>
                <c:pt idx="292035">
                  <c:v>93.1396484</c:v>
                </c:pt>
                <c:pt idx="292036">
                  <c:v>56.640625</c:v>
                </c:pt>
                <c:pt idx="292037">
                  <c:v>17.0898438</c:v>
                </c:pt>
                <c:pt idx="292038">
                  <c:v>-36.6210938</c:v>
                </c:pt>
                <c:pt idx="292039">
                  <c:v>-79.9560547</c:v>
                </c:pt>
                <c:pt idx="292040">
                  <c:v>-103.759766</c:v>
                </c:pt>
                <c:pt idx="292041">
                  <c:v>-89.11132809999998</c:v>
                </c:pt>
                <c:pt idx="292042">
                  <c:v>-66.7724609</c:v>
                </c:pt>
                <c:pt idx="292043">
                  <c:v>-17.4560547</c:v>
                </c:pt>
                <c:pt idx="292044">
                  <c:v>37.9638672</c:v>
                </c:pt>
                <c:pt idx="292045">
                  <c:v>80.9326172</c:v>
                </c:pt>
                <c:pt idx="292046">
                  <c:v>106.323242</c:v>
                </c:pt>
                <c:pt idx="292047">
                  <c:v>95.5810547</c:v>
                </c:pt>
                <c:pt idx="292048">
                  <c:v>63.5986328</c:v>
                </c:pt>
                <c:pt idx="292049">
                  <c:v>25.390625</c:v>
                </c:pt>
                <c:pt idx="292050">
                  <c:v>-37.9638672</c:v>
                </c:pt>
                <c:pt idx="292051">
                  <c:v>-83.12988279999993</c:v>
                </c:pt>
                <c:pt idx="292052">
                  <c:v>-102.050781</c:v>
                </c:pt>
                <c:pt idx="292053">
                  <c:v>-98.63281249999996</c:v>
                </c:pt>
                <c:pt idx="292054">
                  <c:v>-71.5332031</c:v>
                </c:pt>
                <c:pt idx="292055">
                  <c:v>-17.578125</c:v>
                </c:pt>
                <c:pt idx="292056">
                  <c:v>29.7851562</c:v>
                </c:pt>
                <c:pt idx="292057">
                  <c:v>80.8105469</c:v>
                </c:pt>
                <c:pt idx="292058">
                  <c:v>96.80175779999998</c:v>
                </c:pt>
                <c:pt idx="292059">
                  <c:v>99.1210938</c:v>
                </c:pt>
                <c:pt idx="292060">
                  <c:v>76.17187499999996</c:v>
                </c:pt>
                <c:pt idx="292061">
                  <c:v>26.2451172</c:v>
                </c:pt>
                <c:pt idx="292062">
                  <c:v>-21.9726562</c:v>
                </c:pt>
                <c:pt idx="292063">
                  <c:v>-66.0400391</c:v>
                </c:pt>
                <c:pt idx="292064">
                  <c:v>-94.6044922</c:v>
                </c:pt>
                <c:pt idx="292065">
                  <c:v>-91.55273440000001</c:v>
                </c:pt>
                <c:pt idx="292066">
                  <c:v>-64.9414062</c:v>
                </c:pt>
                <c:pt idx="292067">
                  <c:v>-19.4091797</c:v>
                </c:pt>
                <c:pt idx="292068">
                  <c:v>26.2451172</c:v>
                </c:pt>
                <c:pt idx="292069">
                  <c:v>69.9462891</c:v>
                </c:pt>
                <c:pt idx="292070">
                  <c:v>93.38378909999996</c:v>
                </c:pt>
                <c:pt idx="292071">
                  <c:v>93.9941406</c:v>
                </c:pt>
                <c:pt idx="292072">
                  <c:v>75.4394531</c:v>
                </c:pt>
                <c:pt idx="292073">
                  <c:v>35.4003906</c:v>
                </c:pt>
                <c:pt idx="292074">
                  <c:v>-20.0195312</c:v>
                </c:pt>
                <c:pt idx="292075">
                  <c:v>-67.0166016</c:v>
                </c:pt>
                <c:pt idx="292076">
                  <c:v>-95.0927734</c:v>
                </c:pt>
                <c:pt idx="292077">
                  <c:v>-97.5341797</c:v>
                </c:pt>
                <c:pt idx="292078">
                  <c:v>-74.46289059999998</c:v>
                </c:pt>
                <c:pt idx="292079">
                  <c:v>-34.7900391</c:v>
                </c:pt>
                <c:pt idx="292080">
                  <c:v>16.3574219</c:v>
                </c:pt>
                <c:pt idx="292081">
                  <c:v>62.9882812</c:v>
                </c:pt>
                <c:pt idx="292082">
                  <c:v>95.9472656</c:v>
                </c:pt>
                <c:pt idx="292083">
                  <c:v>104.492188</c:v>
                </c:pt>
                <c:pt idx="292084">
                  <c:v>82.88574219999992</c:v>
                </c:pt>
                <c:pt idx="292085">
                  <c:v>41.5039062</c:v>
                </c:pt>
                <c:pt idx="292086">
                  <c:v>-15.2587891</c:v>
                </c:pt>
                <c:pt idx="292087">
                  <c:v>-62.5</c:v>
                </c:pt>
                <c:pt idx="292088">
                  <c:v>-101.318359</c:v>
                </c:pt>
                <c:pt idx="292089">
                  <c:v>-105.34668</c:v>
                </c:pt>
                <c:pt idx="292090">
                  <c:v>-76.0498047</c:v>
                </c:pt>
                <c:pt idx="292091">
                  <c:v>-42.6025391</c:v>
                </c:pt>
                <c:pt idx="292092">
                  <c:v>8.91113281</c:v>
                </c:pt>
                <c:pt idx="292093">
                  <c:v>55.6640625</c:v>
                </c:pt>
                <c:pt idx="292094">
                  <c:v>95.2148438</c:v>
                </c:pt>
                <c:pt idx="292095">
                  <c:v>107.910156</c:v>
                </c:pt>
                <c:pt idx="292096">
                  <c:v>88.37890619999993</c:v>
                </c:pt>
                <c:pt idx="292097">
                  <c:v>44.7998047</c:v>
                </c:pt>
                <c:pt idx="292098">
                  <c:v>-3.29589844</c:v>
                </c:pt>
                <c:pt idx="292099">
                  <c:v>-56.2744141</c:v>
                </c:pt>
                <c:pt idx="292100">
                  <c:v>-96.92382809999998</c:v>
                </c:pt>
                <c:pt idx="292101">
                  <c:v>-96.5576172</c:v>
                </c:pt>
                <c:pt idx="292102">
                  <c:v>-86.6699219</c:v>
                </c:pt>
                <c:pt idx="292103">
                  <c:v>-51.5136719</c:v>
                </c:pt>
                <c:pt idx="292104">
                  <c:v>2.9296875</c:v>
                </c:pt>
                <c:pt idx="292105">
                  <c:v>53.9550781</c:v>
                </c:pt>
                <c:pt idx="292106">
                  <c:v>96.5576172</c:v>
                </c:pt>
                <c:pt idx="292107">
                  <c:v>107.299805</c:v>
                </c:pt>
                <c:pt idx="292108">
                  <c:v>83.7402344</c:v>
                </c:pt>
                <c:pt idx="292109">
                  <c:v>47.2412109</c:v>
                </c:pt>
                <c:pt idx="292110">
                  <c:v>-6.835937499999997</c:v>
                </c:pt>
                <c:pt idx="292111">
                  <c:v>-49.3164062</c:v>
                </c:pt>
                <c:pt idx="292112">
                  <c:v>-86.42578119999993</c:v>
                </c:pt>
                <c:pt idx="292113">
                  <c:v>-106.811523</c:v>
                </c:pt>
                <c:pt idx="292114">
                  <c:v>-94.4824219</c:v>
                </c:pt>
                <c:pt idx="292115">
                  <c:v>-56.3964844</c:v>
                </c:pt>
                <c:pt idx="292116">
                  <c:v>-3.78417969</c:v>
                </c:pt>
                <c:pt idx="292117">
                  <c:v>46.6308594</c:v>
                </c:pt>
                <c:pt idx="292118">
                  <c:v>84.9609375</c:v>
                </c:pt>
                <c:pt idx="292119">
                  <c:v>107.177734</c:v>
                </c:pt>
                <c:pt idx="292120">
                  <c:v>89.4775391</c:v>
                </c:pt>
                <c:pt idx="292121">
                  <c:v>44.3115234</c:v>
                </c:pt>
                <c:pt idx="292122">
                  <c:v>1.09863281</c:v>
                </c:pt>
                <c:pt idx="292123">
                  <c:v>-53.1005859</c:v>
                </c:pt>
                <c:pt idx="292124">
                  <c:v>-91.1865234</c:v>
                </c:pt>
                <c:pt idx="292125">
                  <c:v>-110.229492</c:v>
                </c:pt>
                <c:pt idx="292126">
                  <c:v>-91.55273440000001</c:v>
                </c:pt>
                <c:pt idx="292127">
                  <c:v>-57.1289062</c:v>
                </c:pt>
                <c:pt idx="292128">
                  <c:v>-4.63867188</c:v>
                </c:pt>
                <c:pt idx="292129">
                  <c:v>49.4384766</c:v>
                </c:pt>
                <c:pt idx="292130">
                  <c:v>90.94238279999998</c:v>
                </c:pt>
                <c:pt idx="292131">
                  <c:v>103.637695</c:v>
                </c:pt>
                <c:pt idx="292132">
                  <c:v>92.1630859</c:v>
                </c:pt>
                <c:pt idx="292133">
                  <c:v>62.7441406</c:v>
                </c:pt>
                <c:pt idx="292134">
                  <c:v>16.72363279999998</c:v>
                </c:pt>
                <c:pt idx="292135">
                  <c:v>-45.1660156</c:v>
                </c:pt>
                <c:pt idx="292136">
                  <c:v>-82.6416016</c:v>
                </c:pt>
                <c:pt idx="292137">
                  <c:v>-100.341797</c:v>
                </c:pt>
                <c:pt idx="292138">
                  <c:v>-89.2333984</c:v>
                </c:pt>
                <c:pt idx="292139">
                  <c:v>-57.4951172</c:v>
                </c:pt>
                <c:pt idx="292140">
                  <c:v>-17.4560547</c:v>
                </c:pt>
                <c:pt idx="292141">
                  <c:v>40.2832031</c:v>
                </c:pt>
                <c:pt idx="292142">
                  <c:v>91.796875</c:v>
                </c:pt>
                <c:pt idx="292143">
                  <c:v>101.44043</c:v>
                </c:pt>
                <c:pt idx="292144">
                  <c:v>94.4824219</c:v>
                </c:pt>
                <c:pt idx="292145">
                  <c:v>59.3261719</c:v>
                </c:pt>
                <c:pt idx="292146">
                  <c:v>15.0146484</c:v>
                </c:pt>
                <c:pt idx="292147">
                  <c:v>-33.6914062</c:v>
                </c:pt>
                <c:pt idx="292148">
                  <c:v>-79.34570309999998</c:v>
                </c:pt>
                <c:pt idx="292149">
                  <c:v>-98.87695309999998</c:v>
                </c:pt>
                <c:pt idx="292150">
                  <c:v>-93.9941406</c:v>
                </c:pt>
                <c:pt idx="292151">
                  <c:v>-68.4814453</c:v>
                </c:pt>
                <c:pt idx="292152">
                  <c:v>-22.7050781</c:v>
                </c:pt>
                <c:pt idx="292153">
                  <c:v>34.4238281</c:v>
                </c:pt>
                <c:pt idx="292154">
                  <c:v>74.8291016</c:v>
                </c:pt>
                <c:pt idx="292155">
                  <c:v>108.764648</c:v>
                </c:pt>
                <c:pt idx="292156">
                  <c:v>101.68457</c:v>
                </c:pt>
                <c:pt idx="292157">
                  <c:v>64.8193359</c:v>
                </c:pt>
                <c:pt idx="292158">
                  <c:v>18.3105469</c:v>
                </c:pt>
                <c:pt idx="292159">
                  <c:v>-33.9355469</c:v>
                </c:pt>
                <c:pt idx="292160">
                  <c:v>-77.8808594</c:v>
                </c:pt>
                <c:pt idx="292161">
                  <c:v>-98.87695309999998</c:v>
                </c:pt>
                <c:pt idx="292162">
                  <c:v>-106.933594</c:v>
                </c:pt>
                <c:pt idx="292163">
                  <c:v>-77.14843749999996</c:v>
                </c:pt>
                <c:pt idx="292164">
                  <c:v>-21.6064453</c:v>
                </c:pt>
                <c:pt idx="292165">
                  <c:v>23.4375</c:v>
                </c:pt>
                <c:pt idx="292166">
                  <c:v>65.9179688</c:v>
                </c:pt>
                <c:pt idx="292167">
                  <c:v>100.219727</c:v>
                </c:pt>
                <c:pt idx="292168">
                  <c:v>96.92382809999998</c:v>
                </c:pt>
                <c:pt idx="292169">
                  <c:v>73.7304688</c:v>
                </c:pt>
                <c:pt idx="292170">
                  <c:v>31.0058594</c:v>
                </c:pt>
                <c:pt idx="292171">
                  <c:v>-23.3154297</c:v>
                </c:pt>
                <c:pt idx="292172">
                  <c:v>-72.87597659999993</c:v>
                </c:pt>
                <c:pt idx="292173">
                  <c:v>-102.416992</c:v>
                </c:pt>
                <c:pt idx="292174">
                  <c:v>-101.806641</c:v>
                </c:pt>
                <c:pt idx="292175">
                  <c:v>-71.1669922</c:v>
                </c:pt>
                <c:pt idx="292176">
                  <c:v>-29.1748047</c:v>
                </c:pt>
                <c:pt idx="292177">
                  <c:v>20.5078125</c:v>
                </c:pt>
                <c:pt idx="292178">
                  <c:v>75.4394531</c:v>
                </c:pt>
                <c:pt idx="292179">
                  <c:v>98.63281249999996</c:v>
                </c:pt>
                <c:pt idx="292180">
                  <c:v>98.38867190000001</c:v>
                </c:pt>
                <c:pt idx="292181">
                  <c:v>78.6132812</c:v>
                </c:pt>
                <c:pt idx="292182">
                  <c:v>36.7431641</c:v>
                </c:pt>
                <c:pt idx="292183">
                  <c:v>-16.9677734</c:v>
                </c:pt>
                <c:pt idx="292184">
                  <c:v>-60.3027344</c:v>
                </c:pt>
                <c:pt idx="292185">
                  <c:v>-87.5244141</c:v>
                </c:pt>
                <c:pt idx="292186">
                  <c:v>-100.097656</c:v>
                </c:pt>
                <c:pt idx="292187">
                  <c:v>-89.11132809999998</c:v>
                </c:pt>
                <c:pt idx="292188">
                  <c:v>-44.1894531</c:v>
                </c:pt>
                <c:pt idx="292189">
                  <c:v>8.7890625</c:v>
                </c:pt>
                <c:pt idx="292190">
                  <c:v>57.2509766</c:v>
                </c:pt>
                <c:pt idx="292191">
                  <c:v>98.75488279999998</c:v>
                </c:pt>
                <c:pt idx="292192">
                  <c:v>103.515625</c:v>
                </c:pt>
                <c:pt idx="292193">
                  <c:v>85.3271484</c:v>
                </c:pt>
                <c:pt idx="292194">
                  <c:v>48.0957031</c:v>
                </c:pt>
                <c:pt idx="292195">
                  <c:v>-11.8408203</c:v>
                </c:pt>
                <c:pt idx="292196">
                  <c:v>-61.4013672</c:v>
                </c:pt>
                <c:pt idx="292197">
                  <c:v>-94.97070309999998</c:v>
                </c:pt>
                <c:pt idx="292198">
                  <c:v>-102.172852</c:v>
                </c:pt>
                <c:pt idx="292199">
                  <c:v>-83.0078125</c:v>
                </c:pt>
                <c:pt idx="292200">
                  <c:v>-46.2646484</c:v>
                </c:pt>
                <c:pt idx="292201">
                  <c:v>5.615234379999995</c:v>
                </c:pt>
                <c:pt idx="292202">
                  <c:v>55.6640625</c:v>
                </c:pt>
                <c:pt idx="292203">
                  <c:v>94.6044922</c:v>
                </c:pt>
                <c:pt idx="292204">
                  <c:v>103.393555</c:v>
                </c:pt>
                <c:pt idx="292205">
                  <c:v>87.4023438</c:v>
                </c:pt>
                <c:pt idx="292206">
                  <c:v>45.5322266</c:v>
                </c:pt>
                <c:pt idx="292207">
                  <c:v>-2.80761719</c:v>
                </c:pt>
                <c:pt idx="292208">
                  <c:v>-56.88476559999999</c:v>
                </c:pt>
                <c:pt idx="292209">
                  <c:v>-90.2099609</c:v>
                </c:pt>
                <c:pt idx="292210">
                  <c:v>-103.881836</c:v>
                </c:pt>
                <c:pt idx="292211">
                  <c:v>-87.6464844</c:v>
                </c:pt>
                <c:pt idx="292212">
                  <c:v>-52.9785156</c:v>
                </c:pt>
                <c:pt idx="292213">
                  <c:v>-2.44140625</c:v>
                </c:pt>
                <c:pt idx="292214">
                  <c:v>48.0957031</c:v>
                </c:pt>
                <c:pt idx="292215">
                  <c:v>83.8623047</c:v>
                </c:pt>
                <c:pt idx="292216">
                  <c:v>106.201172</c:v>
                </c:pt>
                <c:pt idx="292217">
                  <c:v>93.01757809999998</c:v>
                </c:pt>
                <c:pt idx="292218">
                  <c:v>58.2275391</c:v>
                </c:pt>
                <c:pt idx="292219">
                  <c:v>8.05664062</c:v>
                </c:pt>
                <c:pt idx="292220">
                  <c:v>-42.4804688</c:v>
                </c:pt>
                <c:pt idx="292221">
                  <c:v>-86.9140625</c:v>
                </c:pt>
                <c:pt idx="292222">
                  <c:v>-102.416992</c:v>
                </c:pt>
                <c:pt idx="292223">
                  <c:v>-100.219727</c:v>
                </c:pt>
                <c:pt idx="292224">
                  <c:v>-56.640625</c:v>
                </c:pt>
                <c:pt idx="292225">
                  <c:v>-9.155273439999998</c:v>
                </c:pt>
                <c:pt idx="292226">
                  <c:v>42.1142578</c:v>
                </c:pt>
                <c:pt idx="292227">
                  <c:v>82.6416016</c:v>
                </c:pt>
                <c:pt idx="292228">
                  <c:v>105.102539</c:v>
                </c:pt>
                <c:pt idx="292229">
                  <c:v>98.87695309999998</c:v>
                </c:pt>
                <c:pt idx="292230">
                  <c:v>61.6455078</c:v>
                </c:pt>
                <c:pt idx="292231">
                  <c:v>15.0146484</c:v>
                </c:pt>
                <c:pt idx="292232">
                  <c:v>-37.3535156</c:v>
                </c:pt>
                <c:pt idx="292233">
                  <c:v>-81.7871094</c:v>
                </c:pt>
                <c:pt idx="292234">
                  <c:v>-106.445312</c:v>
                </c:pt>
                <c:pt idx="292235">
                  <c:v>-101.074219</c:v>
                </c:pt>
                <c:pt idx="292236">
                  <c:v>-61.7675781</c:v>
                </c:pt>
                <c:pt idx="292237">
                  <c:v>-16.72363279999998</c:v>
                </c:pt>
                <c:pt idx="292238">
                  <c:v>29.4189453</c:v>
                </c:pt>
                <c:pt idx="292239">
                  <c:v>79.1015625</c:v>
                </c:pt>
                <c:pt idx="292240">
                  <c:v>102.539062</c:v>
                </c:pt>
                <c:pt idx="292241">
                  <c:v>95.82519529999998</c:v>
                </c:pt>
                <c:pt idx="292242">
                  <c:v>65.3076172</c:v>
                </c:pt>
                <c:pt idx="292243">
                  <c:v>23.6816406</c:v>
                </c:pt>
                <c:pt idx="292244">
                  <c:v>-30.6396484</c:v>
                </c:pt>
                <c:pt idx="292245">
                  <c:v>-73.2421875</c:v>
                </c:pt>
                <c:pt idx="292246">
                  <c:v>-101.074219</c:v>
                </c:pt>
                <c:pt idx="292247">
                  <c:v>-100.830078</c:v>
                </c:pt>
                <c:pt idx="292248">
                  <c:v>-70.55664059999998</c:v>
                </c:pt>
                <c:pt idx="292249">
                  <c:v>-23.5595703</c:v>
                </c:pt>
                <c:pt idx="292250">
                  <c:v>29.5410156</c:v>
                </c:pt>
                <c:pt idx="292251">
                  <c:v>71.0449219</c:v>
                </c:pt>
                <c:pt idx="292252">
                  <c:v>101.074219</c:v>
                </c:pt>
                <c:pt idx="292253">
                  <c:v>99.3652344</c:v>
                </c:pt>
                <c:pt idx="292254">
                  <c:v>69.45800779999998</c:v>
                </c:pt>
                <c:pt idx="292255">
                  <c:v>24.90234379999998</c:v>
                </c:pt>
                <c:pt idx="292256">
                  <c:v>-30.2734375</c:v>
                </c:pt>
                <c:pt idx="292257">
                  <c:v>-69.58007809999994</c:v>
                </c:pt>
                <c:pt idx="292258">
                  <c:v>-94.6044922</c:v>
                </c:pt>
                <c:pt idx="292259">
                  <c:v>-102.416992</c:v>
                </c:pt>
                <c:pt idx="292260">
                  <c:v>-69.33593749999996</c:v>
                </c:pt>
                <c:pt idx="292261">
                  <c:v>-30.6396484</c:v>
                </c:pt>
                <c:pt idx="292262">
                  <c:v>28.9306641</c:v>
                </c:pt>
                <c:pt idx="292263">
                  <c:v>71.8994141</c:v>
                </c:pt>
                <c:pt idx="292264">
                  <c:v>96.5576172</c:v>
                </c:pt>
                <c:pt idx="292265">
                  <c:v>101.68457</c:v>
                </c:pt>
                <c:pt idx="292266">
                  <c:v>78.0029297</c:v>
                </c:pt>
                <c:pt idx="292267">
                  <c:v>39.4287109</c:v>
                </c:pt>
                <c:pt idx="292268">
                  <c:v>-16.9677734</c:v>
                </c:pt>
                <c:pt idx="292269">
                  <c:v>-71.4111328</c:v>
                </c:pt>
                <c:pt idx="292270">
                  <c:v>-96.92382809999998</c:v>
                </c:pt>
                <c:pt idx="292271">
                  <c:v>-93.5058594</c:v>
                </c:pt>
                <c:pt idx="292272">
                  <c:v>-82.27539059999994</c:v>
                </c:pt>
                <c:pt idx="292273">
                  <c:v>-32.9589844</c:v>
                </c:pt>
                <c:pt idx="292274">
                  <c:v>20.7519531</c:v>
                </c:pt>
                <c:pt idx="292275">
                  <c:v>63.9648438</c:v>
                </c:pt>
                <c:pt idx="292276">
                  <c:v>91.6748047</c:v>
                </c:pt>
                <c:pt idx="292277">
                  <c:v>97.65625</c:v>
                </c:pt>
                <c:pt idx="292278">
                  <c:v>85.20507809999994</c:v>
                </c:pt>
                <c:pt idx="292279">
                  <c:v>35.0341797</c:v>
                </c:pt>
                <c:pt idx="292280">
                  <c:v>-18.4326172</c:v>
                </c:pt>
                <c:pt idx="292281">
                  <c:v>-68.8476562</c:v>
                </c:pt>
                <c:pt idx="292282">
                  <c:v>-95.82519529999998</c:v>
                </c:pt>
                <c:pt idx="292283">
                  <c:v>-103.759766</c:v>
                </c:pt>
                <c:pt idx="292284">
                  <c:v>-80.078125</c:v>
                </c:pt>
                <c:pt idx="292285">
                  <c:v>-40.5273438</c:v>
                </c:pt>
                <c:pt idx="292286">
                  <c:v>17.2119141</c:v>
                </c:pt>
                <c:pt idx="292287">
                  <c:v>62.7441406</c:v>
                </c:pt>
                <c:pt idx="292288">
                  <c:v>88.5009766</c:v>
                </c:pt>
                <c:pt idx="292289">
                  <c:v>101.196289</c:v>
                </c:pt>
                <c:pt idx="292290">
                  <c:v>85.9375</c:v>
                </c:pt>
                <c:pt idx="292291">
                  <c:v>47.2412109</c:v>
                </c:pt>
                <c:pt idx="292292">
                  <c:v>-6.71386719</c:v>
                </c:pt>
                <c:pt idx="292293">
                  <c:v>-59.2041016</c:v>
                </c:pt>
                <c:pt idx="292294">
                  <c:v>-92.2851562</c:v>
                </c:pt>
                <c:pt idx="292295">
                  <c:v>-103.881836</c:v>
                </c:pt>
                <c:pt idx="292296">
                  <c:v>-88.37890619999993</c:v>
                </c:pt>
                <c:pt idx="292297">
                  <c:v>-46.875</c:v>
                </c:pt>
                <c:pt idx="292298">
                  <c:v>4.394531249999993</c:v>
                </c:pt>
                <c:pt idx="292299">
                  <c:v>57.8613281</c:v>
                </c:pt>
                <c:pt idx="292300">
                  <c:v>90.94238279999998</c:v>
                </c:pt>
                <c:pt idx="292301">
                  <c:v>104.980469</c:v>
                </c:pt>
                <c:pt idx="292302">
                  <c:v>85.3271484</c:v>
                </c:pt>
                <c:pt idx="292303">
                  <c:v>50.9033203</c:v>
                </c:pt>
                <c:pt idx="292304">
                  <c:v>-0.610351562</c:v>
                </c:pt>
                <c:pt idx="292305">
                  <c:v>-50.2929688</c:v>
                </c:pt>
                <c:pt idx="292306">
                  <c:v>-80.078125</c:v>
                </c:pt>
                <c:pt idx="292307">
                  <c:v>-106.933594</c:v>
                </c:pt>
                <c:pt idx="292308">
                  <c:v>-94.2382812</c:v>
                </c:pt>
                <c:pt idx="292309">
                  <c:v>-58.2275391</c:v>
                </c:pt>
                <c:pt idx="292310">
                  <c:v>-0.610351562</c:v>
                </c:pt>
                <c:pt idx="292311">
                  <c:v>45.5322266</c:v>
                </c:pt>
                <c:pt idx="292312">
                  <c:v>85.08300779999998</c:v>
                </c:pt>
                <c:pt idx="292313">
                  <c:v>96.3134766</c:v>
                </c:pt>
                <c:pt idx="292314">
                  <c:v>92.5292969</c:v>
                </c:pt>
                <c:pt idx="292315">
                  <c:v>59.9365234</c:v>
                </c:pt>
                <c:pt idx="292316">
                  <c:v>11.3525391</c:v>
                </c:pt>
                <c:pt idx="292317">
                  <c:v>-39.5507812</c:v>
                </c:pt>
                <c:pt idx="292318">
                  <c:v>-84.4726562</c:v>
                </c:pt>
                <c:pt idx="292319">
                  <c:v>-98.5107422</c:v>
                </c:pt>
                <c:pt idx="292320">
                  <c:v>-91.6748047</c:v>
                </c:pt>
                <c:pt idx="292321">
                  <c:v>-60.3027344</c:v>
                </c:pt>
                <c:pt idx="292322">
                  <c:v>-7.08007812</c:v>
                </c:pt>
                <c:pt idx="292323">
                  <c:v>47.85156249999999</c:v>
                </c:pt>
                <c:pt idx="292324">
                  <c:v>82.3974609</c:v>
                </c:pt>
                <c:pt idx="292325">
                  <c:v>104.492188</c:v>
                </c:pt>
                <c:pt idx="292326">
                  <c:v>94.7265625</c:v>
                </c:pt>
                <c:pt idx="292327">
                  <c:v>61.6455078</c:v>
                </c:pt>
                <c:pt idx="292328">
                  <c:v>11.71875</c:v>
                </c:pt>
                <c:pt idx="292329">
                  <c:v>-36.9873047</c:v>
                </c:pt>
                <c:pt idx="292330">
                  <c:v>-84.8388672</c:v>
                </c:pt>
                <c:pt idx="292331">
                  <c:v>-105.34668</c:v>
                </c:pt>
                <c:pt idx="292332">
                  <c:v>-100.341797</c:v>
                </c:pt>
                <c:pt idx="292333">
                  <c:v>-66.65039059999994</c:v>
                </c:pt>
                <c:pt idx="292334">
                  <c:v>-20.38574219999997</c:v>
                </c:pt>
                <c:pt idx="292335">
                  <c:v>36.8652344</c:v>
                </c:pt>
                <c:pt idx="292336">
                  <c:v>79.22363279999998</c:v>
                </c:pt>
                <c:pt idx="292337">
                  <c:v>104.003906</c:v>
                </c:pt>
                <c:pt idx="292338">
                  <c:v>99.2431641</c:v>
                </c:pt>
                <c:pt idx="292339">
                  <c:v>62.1337891</c:v>
                </c:pt>
                <c:pt idx="292340">
                  <c:v>18.5546875</c:v>
                </c:pt>
                <c:pt idx="292341">
                  <c:v>-30.7617188</c:v>
                </c:pt>
                <c:pt idx="292342">
                  <c:v>-79.9560547</c:v>
                </c:pt>
                <c:pt idx="292343">
                  <c:v>-102.661133</c:v>
                </c:pt>
                <c:pt idx="292344">
                  <c:v>-100.097656</c:v>
                </c:pt>
                <c:pt idx="292345">
                  <c:v>-74.8291016</c:v>
                </c:pt>
                <c:pt idx="292346">
                  <c:v>-27.4658203</c:v>
                </c:pt>
                <c:pt idx="292347">
                  <c:v>30.5175781</c:v>
                </c:pt>
                <c:pt idx="292348">
                  <c:v>76.17187499999996</c:v>
                </c:pt>
                <c:pt idx="292349">
                  <c:v>107.299805</c:v>
                </c:pt>
                <c:pt idx="292350">
                  <c:v>108.032227</c:v>
                </c:pt>
                <c:pt idx="292351">
                  <c:v>74.7070312</c:v>
                </c:pt>
                <c:pt idx="292352">
                  <c:v>29.5410156</c:v>
                </c:pt>
                <c:pt idx="292353">
                  <c:v>-22.4609375</c:v>
                </c:pt>
                <c:pt idx="292354">
                  <c:v>-66.0400391</c:v>
                </c:pt>
                <c:pt idx="292355">
                  <c:v>-99.60937499999996</c:v>
                </c:pt>
                <c:pt idx="292356">
                  <c:v>-107.299805</c:v>
                </c:pt>
                <c:pt idx="292357">
                  <c:v>-76.17187499999996</c:v>
                </c:pt>
                <c:pt idx="292358">
                  <c:v>-25.0244141</c:v>
                </c:pt>
                <c:pt idx="292359">
                  <c:v>23.0712891</c:v>
                </c:pt>
                <c:pt idx="292360">
                  <c:v>62.8662109</c:v>
                </c:pt>
                <c:pt idx="292361">
                  <c:v>99.3652344</c:v>
                </c:pt>
                <c:pt idx="292362">
                  <c:v>101.074219</c:v>
                </c:pt>
                <c:pt idx="292363">
                  <c:v>81.29882809999998</c:v>
                </c:pt>
                <c:pt idx="292364">
                  <c:v>30.7617188</c:v>
                </c:pt>
                <c:pt idx="292365">
                  <c:v>-11.5966797</c:v>
                </c:pt>
                <c:pt idx="292366">
                  <c:v>-61.6455078</c:v>
                </c:pt>
                <c:pt idx="292367">
                  <c:v>-99.1210938</c:v>
                </c:pt>
                <c:pt idx="292368">
                  <c:v>-104.858398</c:v>
                </c:pt>
                <c:pt idx="292369">
                  <c:v>-72.265625</c:v>
                </c:pt>
                <c:pt idx="292370">
                  <c:v>-31.8603516</c:v>
                </c:pt>
                <c:pt idx="292371">
                  <c:v>18.6767578</c:v>
                </c:pt>
                <c:pt idx="292372">
                  <c:v>65.67382809999994</c:v>
                </c:pt>
                <c:pt idx="292373">
                  <c:v>98.0224609</c:v>
                </c:pt>
                <c:pt idx="292374">
                  <c:v>105.102539</c:v>
                </c:pt>
                <c:pt idx="292375">
                  <c:v>74.46289059999998</c:v>
                </c:pt>
                <c:pt idx="292376">
                  <c:v>38.2080078</c:v>
                </c:pt>
                <c:pt idx="292377">
                  <c:v>-9.033203119999997</c:v>
                </c:pt>
                <c:pt idx="292378">
                  <c:v>-58.3496094</c:v>
                </c:pt>
                <c:pt idx="292379">
                  <c:v>-93.87207029999993</c:v>
                </c:pt>
                <c:pt idx="292380">
                  <c:v>-105.46875</c:v>
                </c:pt>
                <c:pt idx="292381">
                  <c:v>-86.3037109</c:v>
                </c:pt>
                <c:pt idx="292382">
                  <c:v>-44.4335938</c:v>
                </c:pt>
                <c:pt idx="292383">
                  <c:v>9.88769531</c:v>
                </c:pt>
                <c:pt idx="292384">
                  <c:v>64.9414062</c:v>
                </c:pt>
                <c:pt idx="292385">
                  <c:v>93.1396484</c:v>
                </c:pt>
                <c:pt idx="292386">
                  <c:v>100.463867</c:v>
                </c:pt>
                <c:pt idx="292387">
                  <c:v>82.15332029999998</c:v>
                </c:pt>
                <c:pt idx="292388">
                  <c:v>48.9501953</c:v>
                </c:pt>
                <c:pt idx="292389">
                  <c:v>-7.93457031</c:v>
                </c:pt>
                <c:pt idx="292390">
                  <c:v>-65.18554690000001</c:v>
                </c:pt>
                <c:pt idx="292391">
                  <c:v>-98.75488279999998</c:v>
                </c:pt>
                <c:pt idx="292392">
                  <c:v>-103.759766</c:v>
                </c:pt>
                <c:pt idx="292393">
                  <c:v>-85.08300779999998</c:v>
                </c:pt>
                <c:pt idx="292394">
                  <c:v>-54.32128909999999</c:v>
                </c:pt>
                <c:pt idx="292395">
                  <c:v>4.882812499999997</c:v>
                </c:pt>
                <c:pt idx="292396">
                  <c:v>51.39160159999999</c:v>
                </c:pt>
                <c:pt idx="292397">
                  <c:v>94.2382812</c:v>
                </c:pt>
                <c:pt idx="292398">
                  <c:v>110.839844</c:v>
                </c:pt>
                <c:pt idx="292399">
                  <c:v>91.796875</c:v>
                </c:pt>
                <c:pt idx="292400">
                  <c:v>52.0019531</c:v>
                </c:pt>
                <c:pt idx="292401">
                  <c:v>-0.122070312</c:v>
                </c:pt>
                <c:pt idx="292402">
                  <c:v>-42.1142578</c:v>
                </c:pt>
                <c:pt idx="292403">
                  <c:v>-86.5478516</c:v>
                </c:pt>
                <c:pt idx="292404">
                  <c:v>-104.980469</c:v>
                </c:pt>
                <c:pt idx="292405">
                  <c:v>-93.01757809999998</c:v>
                </c:pt>
                <c:pt idx="292406">
                  <c:v>-56.1523438</c:v>
                </c:pt>
                <c:pt idx="292407">
                  <c:v>-0.9765625</c:v>
                </c:pt>
                <c:pt idx="292408">
                  <c:v>47.85156249999999</c:v>
                </c:pt>
                <c:pt idx="292409">
                  <c:v>82.88574219999992</c:v>
                </c:pt>
                <c:pt idx="292410">
                  <c:v>94.97070309999998</c:v>
                </c:pt>
                <c:pt idx="292411">
                  <c:v>90.08789059999998</c:v>
                </c:pt>
                <c:pt idx="292412">
                  <c:v>57.4951172</c:v>
                </c:pt>
                <c:pt idx="292413">
                  <c:v>7.324218749999996</c:v>
                </c:pt>
                <c:pt idx="292414">
                  <c:v>-38.5742188</c:v>
                </c:pt>
                <c:pt idx="292415">
                  <c:v>-85.8154297</c:v>
                </c:pt>
                <c:pt idx="292416">
                  <c:v>-108.276367</c:v>
                </c:pt>
                <c:pt idx="292417">
                  <c:v>-98.87695309999998</c:v>
                </c:pt>
                <c:pt idx="292418">
                  <c:v>-57.2509766</c:v>
                </c:pt>
                <c:pt idx="292419">
                  <c:v>-5.615234379999995</c:v>
                </c:pt>
                <c:pt idx="292420">
                  <c:v>40.5273438</c:v>
                </c:pt>
                <c:pt idx="292421">
                  <c:v>84.5947266</c:v>
                </c:pt>
                <c:pt idx="292422">
                  <c:v>106.323242</c:v>
                </c:pt>
                <c:pt idx="292423">
                  <c:v>93.75</c:v>
                </c:pt>
                <c:pt idx="292424">
                  <c:v>66.40625</c:v>
                </c:pt>
                <c:pt idx="292425">
                  <c:v>21.9726562</c:v>
                </c:pt>
                <c:pt idx="292426">
                  <c:v>-30.3955078</c:v>
                </c:pt>
                <c:pt idx="292427">
                  <c:v>-76.4160156</c:v>
                </c:pt>
                <c:pt idx="292428">
                  <c:v>-103.637695</c:v>
                </c:pt>
                <c:pt idx="292429">
                  <c:v>-99.2431641</c:v>
                </c:pt>
                <c:pt idx="292430">
                  <c:v>-64.0869141</c:v>
                </c:pt>
                <c:pt idx="292431">
                  <c:v>-16.4794922</c:v>
                </c:pt>
                <c:pt idx="292432">
                  <c:v>34.3017578</c:v>
                </c:pt>
                <c:pt idx="292433">
                  <c:v>75.31738279999998</c:v>
                </c:pt>
                <c:pt idx="292434">
                  <c:v>108.398438</c:v>
                </c:pt>
                <c:pt idx="292435">
                  <c:v>98.38867190000001</c:v>
                </c:pt>
                <c:pt idx="292436">
                  <c:v>72.0214844</c:v>
                </c:pt>
                <c:pt idx="292437">
                  <c:v>28.0761719</c:v>
                </c:pt>
                <c:pt idx="292438">
                  <c:v>-29.296875</c:v>
                </c:pt>
                <c:pt idx="292439">
                  <c:v>-78.2470703</c:v>
                </c:pt>
                <c:pt idx="292440">
                  <c:v>-101.074219</c:v>
                </c:pt>
                <c:pt idx="292441">
                  <c:v>-97.77832029999998</c:v>
                </c:pt>
                <c:pt idx="292442">
                  <c:v>-75.19531249999996</c:v>
                </c:pt>
                <c:pt idx="292443">
                  <c:v>-28.9306641</c:v>
                </c:pt>
                <c:pt idx="292444">
                  <c:v>28.0761719</c:v>
                </c:pt>
                <c:pt idx="292445">
                  <c:v>68.60351559999998</c:v>
                </c:pt>
                <c:pt idx="292446">
                  <c:v>99.85351559999998</c:v>
                </c:pt>
                <c:pt idx="292447">
                  <c:v>93.9941406</c:v>
                </c:pt>
                <c:pt idx="292448">
                  <c:v>69.9462891</c:v>
                </c:pt>
                <c:pt idx="292449">
                  <c:v>26.1230469</c:v>
                </c:pt>
                <c:pt idx="292450">
                  <c:v>-22.3388672</c:v>
                </c:pt>
                <c:pt idx="292451">
                  <c:v>-67.7490234</c:v>
                </c:pt>
                <c:pt idx="292452">
                  <c:v>-99.85351559999998</c:v>
                </c:pt>
                <c:pt idx="292453">
                  <c:v>-109.49707</c:v>
                </c:pt>
                <c:pt idx="292454">
                  <c:v>-75.31738279999998</c:v>
                </c:pt>
                <c:pt idx="292455">
                  <c:v>-34.6679688</c:v>
                </c:pt>
                <c:pt idx="292456">
                  <c:v>18.4326172</c:v>
                </c:pt>
                <c:pt idx="292457">
                  <c:v>68.4814453</c:v>
                </c:pt>
                <c:pt idx="292458">
                  <c:v>99.9755859</c:v>
                </c:pt>
                <c:pt idx="292459">
                  <c:v>100.830078</c:v>
                </c:pt>
                <c:pt idx="292460">
                  <c:v>78.9794922</c:v>
                </c:pt>
                <c:pt idx="292461">
                  <c:v>35.8886719</c:v>
                </c:pt>
                <c:pt idx="292462">
                  <c:v>-21.8505859</c:v>
                </c:pt>
                <c:pt idx="292463">
                  <c:v>-67.62695309999998</c:v>
                </c:pt>
                <c:pt idx="292464">
                  <c:v>-96.4355469</c:v>
                </c:pt>
                <c:pt idx="292465">
                  <c:v>-105.712891</c:v>
                </c:pt>
                <c:pt idx="292466">
                  <c:v>-85.4492188</c:v>
                </c:pt>
                <c:pt idx="292467">
                  <c:v>-37.8417969</c:v>
                </c:pt>
                <c:pt idx="292468">
                  <c:v>14.6484375</c:v>
                </c:pt>
                <c:pt idx="292469">
                  <c:v>64.0869141</c:v>
                </c:pt>
                <c:pt idx="292470">
                  <c:v>93.38378909999996</c:v>
                </c:pt>
                <c:pt idx="292471">
                  <c:v>100.463867</c:v>
                </c:pt>
                <c:pt idx="292472">
                  <c:v>79.7119141</c:v>
                </c:pt>
                <c:pt idx="292473">
                  <c:v>44.7998047</c:v>
                </c:pt>
                <c:pt idx="292474">
                  <c:v>-6.225585939999994</c:v>
                </c:pt>
                <c:pt idx="292475">
                  <c:v>-57.3730469</c:v>
                </c:pt>
                <c:pt idx="292476">
                  <c:v>-95.82519529999998</c:v>
                </c:pt>
                <c:pt idx="292477">
                  <c:v>-102.416992</c:v>
                </c:pt>
                <c:pt idx="292478">
                  <c:v>-87.5244141</c:v>
                </c:pt>
                <c:pt idx="292479">
                  <c:v>-48.3398438</c:v>
                </c:pt>
                <c:pt idx="292480">
                  <c:v>6.103515619999995</c:v>
                </c:pt>
                <c:pt idx="292481">
                  <c:v>52.8564453</c:v>
                </c:pt>
                <c:pt idx="292482">
                  <c:v>85.4492188</c:v>
                </c:pt>
                <c:pt idx="292483">
                  <c:v>103.271484</c:v>
                </c:pt>
                <c:pt idx="292484">
                  <c:v>88.8671875</c:v>
                </c:pt>
                <c:pt idx="292485">
                  <c:v>45.0439453</c:v>
                </c:pt>
                <c:pt idx="292486">
                  <c:v>-1.58691406</c:v>
                </c:pt>
                <c:pt idx="292487">
                  <c:v>-49.4384766</c:v>
                </c:pt>
                <c:pt idx="292488">
                  <c:v>-83.984375</c:v>
                </c:pt>
                <c:pt idx="292489">
                  <c:v>-103.637695</c:v>
                </c:pt>
                <c:pt idx="292490">
                  <c:v>-89.2333984</c:v>
                </c:pt>
                <c:pt idx="292491">
                  <c:v>-46.6308594</c:v>
                </c:pt>
                <c:pt idx="292492">
                  <c:v>0.732421875</c:v>
                </c:pt>
                <c:pt idx="292493">
                  <c:v>52.0019531</c:v>
                </c:pt>
                <c:pt idx="292494">
                  <c:v>88.7451172</c:v>
                </c:pt>
                <c:pt idx="292495">
                  <c:v>102.050781</c:v>
                </c:pt>
                <c:pt idx="292496">
                  <c:v>84.9609375</c:v>
                </c:pt>
                <c:pt idx="292497">
                  <c:v>53.9550781</c:v>
                </c:pt>
                <c:pt idx="292498">
                  <c:v>6.347656249999996</c:v>
                </c:pt>
                <c:pt idx="292499">
                  <c:v>-46.2646484</c:v>
                </c:pt>
                <c:pt idx="292500">
                  <c:v>-92.77343749999996</c:v>
                </c:pt>
                <c:pt idx="292501">
                  <c:v>-105.102539</c:v>
                </c:pt>
                <c:pt idx="292502">
                  <c:v>-83.2519531</c:v>
                </c:pt>
                <c:pt idx="292503">
                  <c:v>-53.34472659999999</c:v>
                </c:pt>
                <c:pt idx="292504">
                  <c:v>-7.56835938</c:v>
                </c:pt>
                <c:pt idx="292505">
                  <c:v>47.9736328</c:v>
                </c:pt>
                <c:pt idx="292506">
                  <c:v>91.4306641</c:v>
                </c:pt>
                <c:pt idx="292507">
                  <c:v>105.712891</c:v>
                </c:pt>
                <c:pt idx="292508">
                  <c:v>98.87695309999998</c:v>
                </c:pt>
                <c:pt idx="292509">
                  <c:v>53.7109375</c:v>
                </c:pt>
                <c:pt idx="292510">
                  <c:v>1.953125</c:v>
                </c:pt>
                <c:pt idx="292511">
                  <c:v>-44.55566409999999</c:v>
                </c:pt>
                <c:pt idx="292512">
                  <c:v>-83.984375</c:v>
                </c:pt>
                <c:pt idx="292513">
                  <c:v>-101.196289</c:v>
                </c:pt>
                <c:pt idx="292514">
                  <c:v>-93.9941406</c:v>
                </c:pt>
                <c:pt idx="292515">
                  <c:v>-62.8662109</c:v>
                </c:pt>
                <c:pt idx="292516">
                  <c:v>-18.7988281</c:v>
                </c:pt>
                <c:pt idx="292517">
                  <c:v>36.0107422</c:v>
                </c:pt>
                <c:pt idx="292518">
                  <c:v>83.0078125</c:v>
                </c:pt>
                <c:pt idx="292519">
                  <c:v>100.219727</c:v>
                </c:pt>
                <c:pt idx="292520">
                  <c:v>97.77832029999998</c:v>
                </c:pt>
                <c:pt idx="292521">
                  <c:v>63.1103516</c:v>
                </c:pt>
                <c:pt idx="292522">
                  <c:v>16.6015625</c:v>
                </c:pt>
                <c:pt idx="292523">
                  <c:v>-39.30664059999999</c:v>
                </c:pt>
                <c:pt idx="292524">
                  <c:v>-77.75878909999996</c:v>
                </c:pt>
                <c:pt idx="292525">
                  <c:v>-103.393555</c:v>
                </c:pt>
                <c:pt idx="292526">
                  <c:v>-100.708008</c:v>
                </c:pt>
                <c:pt idx="292527">
                  <c:v>-66.7724609</c:v>
                </c:pt>
                <c:pt idx="292528">
                  <c:v>-22.0947266</c:v>
                </c:pt>
                <c:pt idx="292529">
                  <c:v>30.7617188</c:v>
                </c:pt>
                <c:pt idx="292530">
                  <c:v>76.0498047</c:v>
                </c:pt>
                <c:pt idx="292531">
                  <c:v>102.783203</c:v>
                </c:pt>
                <c:pt idx="292532">
                  <c:v>98.1445312</c:v>
                </c:pt>
                <c:pt idx="292533">
                  <c:v>66.2841797</c:v>
                </c:pt>
                <c:pt idx="292534">
                  <c:v>24.0478516</c:v>
                </c:pt>
                <c:pt idx="292535">
                  <c:v>-32.3486328</c:v>
                </c:pt>
                <c:pt idx="292536">
                  <c:v>-71.6552734</c:v>
                </c:pt>
                <c:pt idx="292537">
                  <c:v>-95.5810547</c:v>
                </c:pt>
                <c:pt idx="292538">
                  <c:v>-97.65625</c:v>
                </c:pt>
                <c:pt idx="292539">
                  <c:v>-72.1435547</c:v>
                </c:pt>
                <c:pt idx="292540">
                  <c:v>-27.9541016</c:v>
                </c:pt>
                <c:pt idx="292541">
                  <c:v>18.3105469</c:v>
                </c:pt>
                <c:pt idx="292542">
                  <c:v>71.0449219</c:v>
                </c:pt>
                <c:pt idx="292543">
                  <c:v>97.5341797</c:v>
                </c:pt>
                <c:pt idx="292544">
                  <c:v>95.9472656</c:v>
                </c:pt>
                <c:pt idx="292545">
                  <c:v>78.8574219</c:v>
                </c:pt>
                <c:pt idx="292546">
                  <c:v>31.0058594</c:v>
                </c:pt>
                <c:pt idx="292547">
                  <c:v>-27.0996094</c:v>
                </c:pt>
                <c:pt idx="292548">
                  <c:v>-69.7021484</c:v>
                </c:pt>
                <c:pt idx="292549">
                  <c:v>-98.1445312</c:v>
                </c:pt>
                <c:pt idx="292550">
                  <c:v>-94.2382812</c:v>
                </c:pt>
                <c:pt idx="292551">
                  <c:v>-69.45800779999998</c:v>
                </c:pt>
                <c:pt idx="292552">
                  <c:v>-32.3486328</c:v>
                </c:pt>
                <c:pt idx="292553">
                  <c:v>24.2919922</c:v>
                </c:pt>
                <c:pt idx="292554">
                  <c:v>75.0732422</c:v>
                </c:pt>
                <c:pt idx="292555">
                  <c:v>96.3134766</c:v>
                </c:pt>
                <c:pt idx="292556">
                  <c:v>101.806641</c:v>
                </c:pt>
                <c:pt idx="292557">
                  <c:v>85.3271484</c:v>
                </c:pt>
                <c:pt idx="292558">
                  <c:v>34.3017578</c:v>
                </c:pt>
                <c:pt idx="292559">
                  <c:v>-12.4511719</c:v>
                </c:pt>
                <c:pt idx="292560">
                  <c:v>-63.2324219</c:v>
                </c:pt>
                <c:pt idx="292561">
                  <c:v>-100.830078</c:v>
                </c:pt>
                <c:pt idx="292562">
                  <c:v>-105.34668</c:v>
                </c:pt>
                <c:pt idx="292563">
                  <c:v>-81.4208984</c:v>
                </c:pt>
                <c:pt idx="292564">
                  <c:v>-29.296875</c:v>
                </c:pt>
                <c:pt idx="292565">
                  <c:v>18.7988281</c:v>
                </c:pt>
                <c:pt idx="292566">
                  <c:v>55.6640625</c:v>
                </c:pt>
                <c:pt idx="292567">
                  <c:v>91.6748047</c:v>
                </c:pt>
                <c:pt idx="292568">
                  <c:v>105.957031</c:v>
                </c:pt>
                <c:pt idx="292569">
                  <c:v>87.15820309999998</c:v>
                </c:pt>
                <c:pt idx="292570">
                  <c:v>43.2128906</c:v>
                </c:pt>
                <c:pt idx="292571">
                  <c:v>-13.671875</c:v>
                </c:pt>
                <c:pt idx="292572">
                  <c:v>-62.5</c:v>
                </c:pt>
                <c:pt idx="292573">
                  <c:v>-93.9941406</c:v>
                </c:pt>
                <c:pt idx="292574">
                  <c:v>-101.5625</c:v>
                </c:pt>
                <c:pt idx="292575">
                  <c:v>-87.15820309999998</c:v>
                </c:pt>
                <c:pt idx="292576">
                  <c:v>-46.3867188</c:v>
                </c:pt>
                <c:pt idx="292577">
                  <c:v>7.44628906</c:v>
                </c:pt>
                <c:pt idx="292578">
                  <c:v>57.8613281</c:v>
                </c:pt>
                <c:pt idx="292579">
                  <c:v>94.97070309999998</c:v>
                </c:pt>
                <c:pt idx="292580">
                  <c:v>109.985352</c:v>
                </c:pt>
                <c:pt idx="292581">
                  <c:v>83.4960938</c:v>
                </c:pt>
                <c:pt idx="292582">
                  <c:v>45.8984375</c:v>
                </c:pt>
                <c:pt idx="292583">
                  <c:v>-10.7421875</c:v>
                </c:pt>
                <c:pt idx="292584">
                  <c:v>-53.8330078</c:v>
                </c:pt>
                <c:pt idx="292585">
                  <c:v>-85.9375</c:v>
                </c:pt>
                <c:pt idx="292586">
                  <c:v>-103.759766</c:v>
                </c:pt>
                <c:pt idx="292587">
                  <c:v>-90.4541016</c:v>
                </c:pt>
                <c:pt idx="292588">
                  <c:v>-53.1005859</c:v>
                </c:pt>
                <c:pt idx="292589">
                  <c:v>-2.19726562</c:v>
                </c:pt>
                <c:pt idx="292590">
                  <c:v>55.1757812</c:v>
                </c:pt>
                <c:pt idx="292591">
                  <c:v>86.18164059999998</c:v>
                </c:pt>
                <c:pt idx="292592">
                  <c:v>106.201172</c:v>
                </c:pt>
                <c:pt idx="292593">
                  <c:v>88.7451172</c:v>
                </c:pt>
                <c:pt idx="292594">
                  <c:v>53.2226562</c:v>
                </c:pt>
                <c:pt idx="292595">
                  <c:v>4.394531249999993</c:v>
                </c:pt>
                <c:pt idx="292596">
                  <c:v>-50.0488281</c:v>
                </c:pt>
                <c:pt idx="292597">
                  <c:v>-83.7402344</c:v>
                </c:pt>
                <c:pt idx="292598">
                  <c:v>-97.4121094</c:v>
                </c:pt>
                <c:pt idx="292599">
                  <c:v>-88.62304690000001</c:v>
                </c:pt>
                <c:pt idx="292600">
                  <c:v>-56.5185547</c:v>
                </c:pt>
                <c:pt idx="292601">
                  <c:v>-7.324218749999996</c:v>
                </c:pt>
                <c:pt idx="292602">
                  <c:v>45.6542969</c:v>
                </c:pt>
                <c:pt idx="292603">
                  <c:v>91.55273440000001</c:v>
                </c:pt>
                <c:pt idx="292604">
                  <c:v>106.079102</c:v>
                </c:pt>
                <c:pt idx="292605">
                  <c:v>92.5292969</c:v>
                </c:pt>
                <c:pt idx="292606">
                  <c:v>54.5654297</c:v>
                </c:pt>
                <c:pt idx="292607">
                  <c:v>9.277343749999998</c:v>
                </c:pt>
                <c:pt idx="292608">
                  <c:v>-45.5322266</c:v>
                </c:pt>
                <c:pt idx="292609">
                  <c:v>-86.05957029999998</c:v>
                </c:pt>
                <c:pt idx="292610">
                  <c:v>-107.177734</c:v>
                </c:pt>
                <c:pt idx="292611">
                  <c:v>-93.9941406</c:v>
                </c:pt>
                <c:pt idx="292612">
                  <c:v>-54.0771484</c:v>
                </c:pt>
                <c:pt idx="292613">
                  <c:v>-4.63867188</c:v>
                </c:pt>
                <c:pt idx="292614">
                  <c:v>42.4804688</c:v>
                </c:pt>
                <c:pt idx="292615">
                  <c:v>82.27539059999994</c:v>
                </c:pt>
                <c:pt idx="292616">
                  <c:v>97.77832029999998</c:v>
                </c:pt>
                <c:pt idx="292617">
                  <c:v>98.75488279999998</c:v>
                </c:pt>
                <c:pt idx="292618">
                  <c:v>64.6972656</c:v>
                </c:pt>
                <c:pt idx="292619">
                  <c:v>16.2353516</c:v>
                </c:pt>
                <c:pt idx="292620">
                  <c:v>-32.8369141</c:v>
                </c:pt>
                <c:pt idx="292621">
                  <c:v>-77.27050779999998</c:v>
                </c:pt>
                <c:pt idx="292622">
                  <c:v>-105.224609</c:v>
                </c:pt>
                <c:pt idx="292623">
                  <c:v>-98.0224609</c:v>
                </c:pt>
                <c:pt idx="292624">
                  <c:v>-67.8710938</c:v>
                </c:pt>
                <c:pt idx="292625">
                  <c:v>-23.4375</c:v>
                </c:pt>
                <c:pt idx="292626">
                  <c:v>29.1748047</c:v>
                </c:pt>
                <c:pt idx="292627">
                  <c:v>76.2939453</c:v>
                </c:pt>
                <c:pt idx="292628">
                  <c:v>104.370117</c:v>
                </c:pt>
                <c:pt idx="292629">
                  <c:v>101.318359</c:v>
                </c:pt>
                <c:pt idx="292630">
                  <c:v>73.60839839999993</c:v>
                </c:pt>
                <c:pt idx="292631">
                  <c:v>26.2451172</c:v>
                </c:pt>
                <c:pt idx="292632">
                  <c:v>-20.9960938</c:v>
                </c:pt>
                <c:pt idx="292633">
                  <c:v>-72.265625</c:v>
                </c:pt>
                <c:pt idx="292634">
                  <c:v>-97.90039059999998</c:v>
                </c:pt>
                <c:pt idx="292635">
                  <c:v>-101.5625</c:v>
                </c:pt>
                <c:pt idx="292636">
                  <c:v>-74.46289059999998</c:v>
                </c:pt>
                <c:pt idx="292637">
                  <c:v>-25.2685547</c:v>
                </c:pt>
                <c:pt idx="292638">
                  <c:v>26.2451172</c:v>
                </c:pt>
                <c:pt idx="292639">
                  <c:v>68.9697266</c:v>
                </c:pt>
                <c:pt idx="292640">
                  <c:v>100.585938</c:v>
                </c:pt>
                <c:pt idx="292641">
                  <c:v>95.5810547</c:v>
                </c:pt>
                <c:pt idx="292642">
                  <c:v>70.3125</c:v>
                </c:pt>
                <c:pt idx="292643">
                  <c:v>31.25</c:v>
                </c:pt>
                <c:pt idx="292644">
                  <c:v>-22.8271484</c:v>
                </c:pt>
                <c:pt idx="292645">
                  <c:v>-75.9277344</c:v>
                </c:pt>
                <c:pt idx="292646">
                  <c:v>-97.5341797</c:v>
                </c:pt>
                <c:pt idx="292647">
                  <c:v>-98.63281249999996</c:v>
                </c:pt>
                <c:pt idx="292648">
                  <c:v>-80.8105469</c:v>
                </c:pt>
                <c:pt idx="292649">
                  <c:v>-31.4941406</c:v>
                </c:pt>
                <c:pt idx="292650">
                  <c:v>17.578125</c:v>
                </c:pt>
                <c:pt idx="292651">
                  <c:v>66.65039059999994</c:v>
                </c:pt>
                <c:pt idx="292652">
                  <c:v>95.4589844</c:v>
                </c:pt>
                <c:pt idx="292653">
                  <c:v>105.712891</c:v>
                </c:pt>
                <c:pt idx="292654">
                  <c:v>86.3037109</c:v>
                </c:pt>
                <c:pt idx="292655">
                  <c:v>34.17968749999999</c:v>
                </c:pt>
                <c:pt idx="292656">
                  <c:v>-16.9677734</c:v>
                </c:pt>
                <c:pt idx="292657">
                  <c:v>-65.67382809999994</c:v>
                </c:pt>
                <c:pt idx="292658">
                  <c:v>-99.7314453</c:v>
                </c:pt>
                <c:pt idx="292659">
                  <c:v>-105.712891</c:v>
                </c:pt>
                <c:pt idx="292660">
                  <c:v>-80.9326172</c:v>
                </c:pt>
                <c:pt idx="292661">
                  <c:v>-39.0625</c:v>
                </c:pt>
                <c:pt idx="292662">
                  <c:v>13.7939453</c:v>
                </c:pt>
                <c:pt idx="292663">
                  <c:v>61.6455078</c:v>
                </c:pt>
                <c:pt idx="292664">
                  <c:v>91.55273440000001</c:v>
                </c:pt>
                <c:pt idx="292665">
                  <c:v>102.050781</c:v>
                </c:pt>
                <c:pt idx="292666">
                  <c:v>83.984375</c:v>
                </c:pt>
                <c:pt idx="292667">
                  <c:v>41.2597656</c:v>
                </c:pt>
                <c:pt idx="292668">
                  <c:v>-15.625</c:v>
                </c:pt>
                <c:pt idx="292669">
                  <c:v>-60.546875</c:v>
                </c:pt>
                <c:pt idx="292670">
                  <c:v>-90.4541016</c:v>
                </c:pt>
                <c:pt idx="292671">
                  <c:v>-104.370117</c:v>
                </c:pt>
                <c:pt idx="292672">
                  <c:v>-86.7919922</c:v>
                </c:pt>
                <c:pt idx="292673">
                  <c:v>-45.6542969</c:v>
                </c:pt>
                <c:pt idx="292674">
                  <c:v>5.859375</c:v>
                </c:pt>
                <c:pt idx="292675">
                  <c:v>57.8613281</c:v>
                </c:pt>
                <c:pt idx="292676">
                  <c:v>92.5292969</c:v>
                </c:pt>
                <c:pt idx="292677">
                  <c:v>104.858398</c:v>
                </c:pt>
                <c:pt idx="292678">
                  <c:v>89.84375</c:v>
                </c:pt>
                <c:pt idx="292679">
                  <c:v>52.9785156</c:v>
                </c:pt>
                <c:pt idx="292680">
                  <c:v>-3.66210938</c:v>
                </c:pt>
                <c:pt idx="292681">
                  <c:v>-55.6640625</c:v>
                </c:pt>
                <c:pt idx="292682">
                  <c:v>-88.37890619999993</c:v>
                </c:pt>
                <c:pt idx="292683">
                  <c:v>-101.5625</c:v>
                </c:pt>
                <c:pt idx="292684">
                  <c:v>-87.7685547</c:v>
                </c:pt>
                <c:pt idx="292685">
                  <c:v>-48.3398438</c:v>
                </c:pt>
                <c:pt idx="292686">
                  <c:v>2.80761719</c:v>
                </c:pt>
                <c:pt idx="292687">
                  <c:v>61.0351562</c:v>
                </c:pt>
                <c:pt idx="292688">
                  <c:v>95.703125</c:v>
                </c:pt>
                <c:pt idx="292689">
                  <c:v>102.539062</c:v>
                </c:pt>
                <c:pt idx="292690">
                  <c:v>90.82031249999996</c:v>
                </c:pt>
                <c:pt idx="292691">
                  <c:v>56.3964844</c:v>
                </c:pt>
                <c:pt idx="292692">
                  <c:v>3.29589844</c:v>
                </c:pt>
                <c:pt idx="292693">
                  <c:v>-49.3164062</c:v>
                </c:pt>
                <c:pt idx="292694">
                  <c:v>-86.6699219</c:v>
                </c:pt>
                <c:pt idx="292695">
                  <c:v>-100.341797</c:v>
                </c:pt>
                <c:pt idx="292696">
                  <c:v>-87.4023438</c:v>
                </c:pt>
                <c:pt idx="292697">
                  <c:v>-57.1289062</c:v>
                </c:pt>
                <c:pt idx="292698">
                  <c:v>-4.15039062</c:v>
                </c:pt>
                <c:pt idx="292699">
                  <c:v>44.3115234</c:v>
                </c:pt>
                <c:pt idx="292700">
                  <c:v>85.5712891</c:v>
                </c:pt>
                <c:pt idx="292701">
                  <c:v>99.3652344</c:v>
                </c:pt>
                <c:pt idx="292702">
                  <c:v>89.35546879999995</c:v>
                </c:pt>
                <c:pt idx="292703">
                  <c:v>61.15722659999999</c:v>
                </c:pt>
                <c:pt idx="292704">
                  <c:v>5.24902344</c:v>
                </c:pt>
                <c:pt idx="292705">
                  <c:v>-39.30664059999999</c:v>
                </c:pt>
                <c:pt idx="292706">
                  <c:v>-83.6181641</c:v>
                </c:pt>
                <c:pt idx="292707">
                  <c:v>-105.102539</c:v>
                </c:pt>
                <c:pt idx="292708">
                  <c:v>-94.3603516</c:v>
                </c:pt>
                <c:pt idx="292709">
                  <c:v>-61.7675781</c:v>
                </c:pt>
                <c:pt idx="292710">
                  <c:v>-18.0664062</c:v>
                </c:pt>
                <c:pt idx="292711">
                  <c:v>39.30664059999999</c:v>
                </c:pt>
                <c:pt idx="292712">
                  <c:v>79.7119141</c:v>
                </c:pt>
                <c:pt idx="292713">
                  <c:v>104.003906</c:v>
                </c:pt>
                <c:pt idx="292714">
                  <c:v>96.5576172</c:v>
                </c:pt>
                <c:pt idx="292715">
                  <c:v>62.6220703</c:v>
                </c:pt>
                <c:pt idx="292716">
                  <c:v>21.7285156</c:v>
                </c:pt>
                <c:pt idx="292717">
                  <c:v>-33.44726559999999</c:v>
                </c:pt>
                <c:pt idx="292718">
                  <c:v>-81.4208984</c:v>
                </c:pt>
                <c:pt idx="292719">
                  <c:v>-100.341797</c:v>
                </c:pt>
                <c:pt idx="292720">
                  <c:v>-102.539062</c:v>
                </c:pt>
                <c:pt idx="292721">
                  <c:v>-64.9414062</c:v>
                </c:pt>
                <c:pt idx="292722">
                  <c:v>-19.7753906</c:v>
                </c:pt>
                <c:pt idx="292723">
                  <c:v>41.5039062</c:v>
                </c:pt>
                <c:pt idx="292724">
                  <c:v>74.5849609</c:v>
                </c:pt>
                <c:pt idx="292725">
                  <c:v>95.0927734</c:v>
                </c:pt>
                <c:pt idx="292726">
                  <c:v>97.1679688</c:v>
                </c:pt>
                <c:pt idx="292727">
                  <c:v>67.9931641</c:v>
                </c:pt>
                <c:pt idx="292728">
                  <c:v>22.7050781</c:v>
                </c:pt>
                <c:pt idx="292729">
                  <c:v>-32.8369141</c:v>
                </c:pt>
                <c:pt idx="292730">
                  <c:v>-77.63671879999995</c:v>
                </c:pt>
                <c:pt idx="292731">
                  <c:v>-92.5292969</c:v>
                </c:pt>
                <c:pt idx="292732">
                  <c:v>-94.7265625</c:v>
                </c:pt>
                <c:pt idx="292733">
                  <c:v>-72.87597659999993</c:v>
                </c:pt>
                <c:pt idx="292734">
                  <c:v>-31.25</c:v>
                </c:pt>
                <c:pt idx="292735">
                  <c:v>23.9257812</c:v>
                </c:pt>
                <c:pt idx="292736">
                  <c:v>67.8710938</c:v>
                </c:pt>
                <c:pt idx="292737">
                  <c:v>98.38867190000001</c:v>
                </c:pt>
                <c:pt idx="292738">
                  <c:v>99.9755859</c:v>
                </c:pt>
                <c:pt idx="292739">
                  <c:v>75.31738279999998</c:v>
                </c:pt>
                <c:pt idx="292740">
                  <c:v>28.44238279999998</c:v>
                </c:pt>
                <c:pt idx="292741">
                  <c:v>-24.1699219</c:v>
                </c:pt>
                <c:pt idx="292742">
                  <c:v>-62.7441406</c:v>
                </c:pt>
                <c:pt idx="292743">
                  <c:v>-95.4589844</c:v>
                </c:pt>
                <c:pt idx="292744">
                  <c:v>-97.2900391</c:v>
                </c:pt>
                <c:pt idx="292745">
                  <c:v>-76.7822266</c:v>
                </c:pt>
                <c:pt idx="292746">
                  <c:v>-29.1748047</c:v>
                </c:pt>
                <c:pt idx="292747">
                  <c:v>21.9726562</c:v>
                </c:pt>
                <c:pt idx="292748">
                  <c:v>70.55664059999998</c:v>
                </c:pt>
                <c:pt idx="292749">
                  <c:v>97.5341797</c:v>
                </c:pt>
                <c:pt idx="292750">
                  <c:v>100.708008</c:v>
                </c:pt>
                <c:pt idx="292751">
                  <c:v>74.5849609</c:v>
                </c:pt>
                <c:pt idx="292752">
                  <c:v>29.6630859</c:v>
                </c:pt>
                <c:pt idx="292753">
                  <c:v>-16.8457031</c:v>
                </c:pt>
                <c:pt idx="292754">
                  <c:v>-65.3076172</c:v>
                </c:pt>
                <c:pt idx="292755">
                  <c:v>-97.0458984</c:v>
                </c:pt>
                <c:pt idx="292756">
                  <c:v>-96.1914062</c:v>
                </c:pt>
                <c:pt idx="292757">
                  <c:v>-74.9511719</c:v>
                </c:pt>
                <c:pt idx="292758">
                  <c:v>-43.7011719</c:v>
                </c:pt>
                <c:pt idx="292759">
                  <c:v>13.9160156</c:v>
                </c:pt>
                <c:pt idx="292760">
                  <c:v>62.8662109</c:v>
                </c:pt>
                <c:pt idx="292761">
                  <c:v>99.2431641</c:v>
                </c:pt>
                <c:pt idx="292762">
                  <c:v>105.34668</c:v>
                </c:pt>
                <c:pt idx="292763">
                  <c:v>84.8388672</c:v>
                </c:pt>
                <c:pt idx="292764">
                  <c:v>41.015625</c:v>
                </c:pt>
                <c:pt idx="292765">
                  <c:v>-5.37109375</c:v>
                </c:pt>
                <c:pt idx="292766">
                  <c:v>-50.6591797</c:v>
                </c:pt>
                <c:pt idx="292767">
                  <c:v>-90.57617190000001</c:v>
                </c:pt>
                <c:pt idx="292768">
                  <c:v>-106.079102</c:v>
                </c:pt>
                <c:pt idx="292769">
                  <c:v>-88.9892578</c:v>
                </c:pt>
                <c:pt idx="292770">
                  <c:v>-48.5839844</c:v>
                </c:pt>
                <c:pt idx="292771">
                  <c:v>-0.732421875</c:v>
                </c:pt>
                <c:pt idx="292772">
                  <c:v>57.2509766</c:v>
                </c:pt>
                <c:pt idx="292773">
                  <c:v>95.0927734</c:v>
                </c:pt>
                <c:pt idx="292774">
                  <c:v>103.271484</c:v>
                </c:pt>
                <c:pt idx="292775">
                  <c:v>90.57617190000001</c:v>
                </c:pt>
                <c:pt idx="292776">
                  <c:v>52.734375</c:v>
                </c:pt>
                <c:pt idx="292777">
                  <c:v>0.244140625</c:v>
                </c:pt>
                <c:pt idx="292778">
                  <c:v>-53.4667969</c:v>
                </c:pt>
                <c:pt idx="292779">
                  <c:v>-87.15820309999998</c:v>
                </c:pt>
                <c:pt idx="292780">
                  <c:v>-99.60937499999996</c:v>
                </c:pt>
                <c:pt idx="292781">
                  <c:v>-95.2148438</c:v>
                </c:pt>
                <c:pt idx="292782">
                  <c:v>-49.4384766</c:v>
                </c:pt>
                <c:pt idx="292783">
                  <c:v>5.49316406</c:v>
                </c:pt>
                <c:pt idx="292784">
                  <c:v>49.1943359</c:v>
                </c:pt>
                <c:pt idx="292785">
                  <c:v>87.7685547</c:v>
                </c:pt>
                <c:pt idx="292786">
                  <c:v>100.830078</c:v>
                </c:pt>
                <c:pt idx="292787">
                  <c:v>89.9658203</c:v>
                </c:pt>
                <c:pt idx="292788">
                  <c:v>59.9365234</c:v>
                </c:pt>
                <c:pt idx="292789">
                  <c:v>4.27246094</c:v>
                </c:pt>
                <c:pt idx="292790">
                  <c:v>-49.80468749999996</c:v>
                </c:pt>
                <c:pt idx="292791">
                  <c:v>-85.6933594</c:v>
                </c:pt>
                <c:pt idx="292792">
                  <c:v>-104.980469</c:v>
                </c:pt>
                <c:pt idx="292793">
                  <c:v>-90.08789059999998</c:v>
                </c:pt>
                <c:pt idx="292794">
                  <c:v>-56.2744141</c:v>
                </c:pt>
                <c:pt idx="292795">
                  <c:v>-12.3291016</c:v>
                </c:pt>
                <c:pt idx="292796">
                  <c:v>41.2597656</c:v>
                </c:pt>
                <c:pt idx="292797">
                  <c:v>84.5947266</c:v>
                </c:pt>
                <c:pt idx="292798">
                  <c:v>104.736328</c:v>
                </c:pt>
                <c:pt idx="292799">
                  <c:v>94.2382812</c:v>
                </c:pt>
                <c:pt idx="292800">
                  <c:v>62.2558594</c:v>
                </c:pt>
                <c:pt idx="292801">
                  <c:v>13.4277344</c:v>
                </c:pt>
                <c:pt idx="292802">
                  <c:v>-44.6777344</c:v>
                </c:pt>
                <c:pt idx="292803">
                  <c:v>-84.9609375</c:v>
                </c:pt>
                <c:pt idx="292804">
                  <c:v>-100.830078</c:v>
                </c:pt>
                <c:pt idx="292805">
                  <c:v>-97.77832029999998</c:v>
                </c:pt>
                <c:pt idx="292806">
                  <c:v>-70.9228516</c:v>
                </c:pt>
                <c:pt idx="292807">
                  <c:v>-24.6582031</c:v>
                </c:pt>
                <c:pt idx="292808">
                  <c:v>33.6914062</c:v>
                </c:pt>
                <c:pt idx="292809">
                  <c:v>78.12499999999998</c:v>
                </c:pt>
                <c:pt idx="292810">
                  <c:v>96.80175779999998</c:v>
                </c:pt>
                <c:pt idx="292811">
                  <c:v>99.3652344</c:v>
                </c:pt>
                <c:pt idx="292812">
                  <c:v>68.4814453</c:v>
                </c:pt>
                <c:pt idx="292813">
                  <c:v>21.9726562</c:v>
                </c:pt>
                <c:pt idx="292814">
                  <c:v>-37.8417969</c:v>
                </c:pt>
                <c:pt idx="292815">
                  <c:v>-76.0498047</c:v>
                </c:pt>
                <c:pt idx="292816">
                  <c:v>-100.708008</c:v>
                </c:pt>
                <c:pt idx="292817">
                  <c:v>-96.67968749999996</c:v>
                </c:pt>
                <c:pt idx="292818">
                  <c:v>-77.8808594</c:v>
                </c:pt>
                <c:pt idx="292819">
                  <c:v>-26.0009766</c:v>
                </c:pt>
                <c:pt idx="292820">
                  <c:v>35.5224609</c:v>
                </c:pt>
                <c:pt idx="292821">
                  <c:v>82.27539059999994</c:v>
                </c:pt>
                <c:pt idx="292822">
                  <c:v>102.294922</c:v>
                </c:pt>
                <c:pt idx="292823">
                  <c:v>97.4121094</c:v>
                </c:pt>
                <c:pt idx="292824">
                  <c:v>67.62695309999998</c:v>
                </c:pt>
                <c:pt idx="292825">
                  <c:v>23.5595703</c:v>
                </c:pt>
                <c:pt idx="292826">
                  <c:v>-30.7617188</c:v>
                </c:pt>
                <c:pt idx="292827">
                  <c:v>-71.7773438</c:v>
                </c:pt>
                <c:pt idx="292828">
                  <c:v>-99.1210938</c:v>
                </c:pt>
                <c:pt idx="292829">
                  <c:v>-104.248047</c:v>
                </c:pt>
                <c:pt idx="292830">
                  <c:v>-76.5380859</c:v>
                </c:pt>
                <c:pt idx="292831">
                  <c:v>-25.0244141</c:v>
                </c:pt>
                <c:pt idx="292832">
                  <c:v>25.2685547</c:v>
                </c:pt>
                <c:pt idx="292833">
                  <c:v>67.7490234</c:v>
                </c:pt>
                <c:pt idx="292834">
                  <c:v>95.5810547</c:v>
                </c:pt>
                <c:pt idx="292835">
                  <c:v>97.4121094</c:v>
                </c:pt>
                <c:pt idx="292836">
                  <c:v>73.60839839999993</c:v>
                </c:pt>
                <c:pt idx="292837">
                  <c:v>37.7197266</c:v>
                </c:pt>
                <c:pt idx="292838">
                  <c:v>-24.7802734</c:v>
                </c:pt>
                <c:pt idx="292839">
                  <c:v>-71.8994141</c:v>
                </c:pt>
                <c:pt idx="292840">
                  <c:v>-98.0224609</c:v>
                </c:pt>
                <c:pt idx="292841">
                  <c:v>-102.416992</c:v>
                </c:pt>
                <c:pt idx="292842">
                  <c:v>-74.9511719</c:v>
                </c:pt>
                <c:pt idx="292843">
                  <c:v>-34.9121094</c:v>
                </c:pt>
                <c:pt idx="292844">
                  <c:v>23.5595703</c:v>
                </c:pt>
                <c:pt idx="292845">
                  <c:v>62.9882812</c:v>
                </c:pt>
                <c:pt idx="292846">
                  <c:v>93.6279297</c:v>
                </c:pt>
                <c:pt idx="292847">
                  <c:v>95.82519529999998</c:v>
                </c:pt>
                <c:pt idx="292848">
                  <c:v>75.31738279999998</c:v>
                </c:pt>
                <c:pt idx="292849">
                  <c:v>38.5742188</c:v>
                </c:pt>
                <c:pt idx="292850">
                  <c:v>-10.1318359</c:v>
                </c:pt>
                <c:pt idx="292851">
                  <c:v>-60.3027344</c:v>
                </c:pt>
                <c:pt idx="292852">
                  <c:v>-91.796875</c:v>
                </c:pt>
                <c:pt idx="292853">
                  <c:v>-100.708008</c:v>
                </c:pt>
                <c:pt idx="292854">
                  <c:v>-83.2519531</c:v>
                </c:pt>
                <c:pt idx="292855">
                  <c:v>-43.2128906</c:v>
                </c:pt>
                <c:pt idx="292856">
                  <c:v>14.6484375</c:v>
                </c:pt>
                <c:pt idx="292857">
                  <c:v>56.3964844</c:v>
                </c:pt>
                <c:pt idx="292858">
                  <c:v>94.7265625</c:v>
                </c:pt>
                <c:pt idx="292859">
                  <c:v>107.177734</c:v>
                </c:pt>
                <c:pt idx="292860">
                  <c:v>83.12988279999993</c:v>
                </c:pt>
                <c:pt idx="292861">
                  <c:v>42.7246094</c:v>
                </c:pt>
                <c:pt idx="292862">
                  <c:v>-5.24902344</c:v>
                </c:pt>
                <c:pt idx="292863">
                  <c:v>-62.0117188</c:v>
                </c:pt>
                <c:pt idx="292864">
                  <c:v>-94.3603516</c:v>
                </c:pt>
                <c:pt idx="292865">
                  <c:v>-97.1679688</c:v>
                </c:pt>
                <c:pt idx="292866">
                  <c:v>-78.36914059999998</c:v>
                </c:pt>
                <c:pt idx="292867">
                  <c:v>-48.0957031</c:v>
                </c:pt>
                <c:pt idx="292868">
                  <c:v>2.56347656</c:v>
                </c:pt>
                <c:pt idx="292869">
                  <c:v>56.2744141</c:v>
                </c:pt>
                <c:pt idx="292870">
                  <c:v>87.7685547</c:v>
                </c:pt>
                <c:pt idx="292871">
                  <c:v>100.708008</c:v>
                </c:pt>
                <c:pt idx="292872">
                  <c:v>91.4306641</c:v>
                </c:pt>
                <c:pt idx="292873">
                  <c:v>55.1757812</c:v>
                </c:pt>
                <c:pt idx="292874">
                  <c:v>-1.34277344</c:v>
                </c:pt>
                <c:pt idx="292875">
                  <c:v>-49.80468749999996</c:v>
                </c:pt>
                <c:pt idx="292876">
                  <c:v>-82.7636719</c:v>
                </c:pt>
                <c:pt idx="292877">
                  <c:v>-106.201172</c:v>
                </c:pt>
                <c:pt idx="292878">
                  <c:v>-90.57617190000001</c:v>
                </c:pt>
                <c:pt idx="292879">
                  <c:v>-48.4619141</c:v>
                </c:pt>
                <c:pt idx="292880">
                  <c:v>4.27246094</c:v>
                </c:pt>
                <c:pt idx="292881">
                  <c:v>48.9501953</c:v>
                </c:pt>
                <c:pt idx="292882">
                  <c:v>80.32226559999998</c:v>
                </c:pt>
                <c:pt idx="292883">
                  <c:v>100.463867</c:v>
                </c:pt>
                <c:pt idx="292884">
                  <c:v>90.57617190000001</c:v>
                </c:pt>
                <c:pt idx="292885">
                  <c:v>55.2978516</c:v>
                </c:pt>
                <c:pt idx="292886">
                  <c:v>8.544921879999997</c:v>
                </c:pt>
                <c:pt idx="292887">
                  <c:v>-45.2880859</c:v>
                </c:pt>
                <c:pt idx="292888">
                  <c:v>-81.0546875</c:v>
                </c:pt>
                <c:pt idx="292889">
                  <c:v>-103.515625</c:v>
                </c:pt>
                <c:pt idx="292890">
                  <c:v>-99.9755859</c:v>
                </c:pt>
                <c:pt idx="292891">
                  <c:v>-60.0585938</c:v>
                </c:pt>
                <c:pt idx="292892">
                  <c:v>-6.95800781</c:v>
                </c:pt>
                <c:pt idx="292893">
                  <c:v>42.2363281</c:v>
                </c:pt>
                <c:pt idx="292894">
                  <c:v>77.0263672</c:v>
                </c:pt>
                <c:pt idx="292895">
                  <c:v>104.003906</c:v>
                </c:pt>
                <c:pt idx="292896">
                  <c:v>93.38378909999996</c:v>
                </c:pt>
                <c:pt idx="292897">
                  <c:v>63.1103516</c:v>
                </c:pt>
                <c:pt idx="292898">
                  <c:v>14.4042969</c:v>
                </c:pt>
                <c:pt idx="292899">
                  <c:v>-31.3720703</c:v>
                </c:pt>
                <c:pt idx="292900">
                  <c:v>-77.27050779999998</c:v>
                </c:pt>
                <c:pt idx="292901">
                  <c:v>-103.637695</c:v>
                </c:pt>
                <c:pt idx="292902">
                  <c:v>-91.6748047</c:v>
                </c:pt>
                <c:pt idx="292903">
                  <c:v>-65.7958984</c:v>
                </c:pt>
                <c:pt idx="292904">
                  <c:v>-25.2685547</c:v>
                </c:pt>
                <c:pt idx="292905">
                  <c:v>36.6210938</c:v>
                </c:pt>
                <c:pt idx="292906">
                  <c:v>76.7822266</c:v>
                </c:pt>
                <c:pt idx="292907">
                  <c:v>97.77832029999998</c:v>
                </c:pt>
                <c:pt idx="292908">
                  <c:v>106.689453</c:v>
                </c:pt>
                <c:pt idx="292909">
                  <c:v>74.0966797</c:v>
                </c:pt>
                <c:pt idx="292910">
                  <c:v>21.7285156</c:v>
                </c:pt>
                <c:pt idx="292911">
                  <c:v>-29.1748047</c:v>
                </c:pt>
                <c:pt idx="292912">
                  <c:v>-68.4814453</c:v>
                </c:pt>
                <c:pt idx="292913">
                  <c:v>-103.149414</c:v>
                </c:pt>
                <c:pt idx="292914">
                  <c:v>-94.3603516</c:v>
                </c:pt>
                <c:pt idx="292915">
                  <c:v>-71.8994141</c:v>
                </c:pt>
                <c:pt idx="292916">
                  <c:v>-27.5878906</c:v>
                </c:pt>
                <c:pt idx="292917">
                  <c:v>25.0244141</c:v>
                </c:pt>
                <c:pt idx="292918">
                  <c:v>71.5332031</c:v>
                </c:pt>
                <c:pt idx="292919">
                  <c:v>98.2666016</c:v>
                </c:pt>
                <c:pt idx="292920">
                  <c:v>101.318359</c:v>
                </c:pt>
                <c:pt idx="292921">
                  <c:v>75.8056641</c:v>
                </c:pt>
                <c:pt idx="292922">
                  <c:v>22.5830078</c:v>
                </c:pt>
                <c:pt idx="292923">
                  <c:v>-23.1933594</c:v>
                </c:pt>
                <c:pt idx="292924">
                  <c:v>-66.2841797</c:v>
                </c:pt>
                <c:pt idx="292925">
                  <c:v>-92.2851562</c:v>
                </c:pt>
                <c:pt idx="292926">
                  <c:v>-93.9941406</c:v>
                </c:pt>
                <c:pt idx="292927">
                  <c:v>-73.9746094</c:v>
                </c:pt>
                <c:pt idx="292928">
                  <c:v>-29.9072266</c:v>
                </c:pt>
                <c:pt idx="292929">
                  <c:v>25.5126953</c:v>
                </c:pt>
                <c:pt idx="292930">
                  <c:v>67.38281249999996</c:v>
                </c:pt>
                <c:pt idx="292931">
                  <c:v>100.708008</c:v>
                </c:pt>
                <c:pt idx="292932">
                  <c:v>104.736328</c:v>
                </c:pt>
                <c:pt idx="292933">
                  <c:v>74.0966797</c:v>
                </c:pt>
                <c:pt idx="292934">
                  <c:v>27.2216797</c:v>
                </c:pt>
                <c:pt idx="292935">
                  <c:v>-18.9208984</c:v>
                </c:pt>
                <c:pt idx="292936">
                  <c:v>-58.83789059999999</c:v>
                </c:pt>
                <c:pt idx="292937">
                  <c:v>-97.65625</c:v>
                </c:pt>
                <c:pt idx="292938">
                  <c:v>-104.980469</c:v>
                </c:pt>
                <c:pt idx="292939">
                  <c:v>-79.5898438</c:v>
                </c:pt>
                <c:pt idx="292940">
                  <c:v>-40.5273438</c:v>
                </c:pt>
                <c:pt idx="292941">
                  <c:v>14.0380859</c:v>
                </c:pt>
                <c:pt idx="292942">
                  <c:v>62.0117188</c:v>
                </c:pt>
                <c:pt idx="292943">
                  <c:v>93.87207029999993</c:v>
                </c:pt>
                <c:pt idx="292944">
                  <c:v>103.149414</c:v>
                </c:pt>
                <c:pt idx="292945">
                  <c:v>88.13476559999998</c:v>
                </c:pt>
                <c:pt idx="292946">
                  <c:v>45.6542969</c:v>
                </c:pt>
                <c:pt idx="292947">
                  <c:v>-9.52148438</c:v>
                </c:pt>
                <c:pt idx="292948">
                  <c:v>-65.9179688</c:v>
                </c:pt>
                <c:pt idx="292949">
                  <c:v>-91.0644531</c:v>
                </c:pt>
                <c:pt idx="292950">
                  <c:v>-104.614258</c:v>
                </c:pt>
                <c:pt idx="292951">
                  <c:v>-81.4208984</c:v>
                </c:pt>
                <c:pt idx="292952">
                  <c:v>-40.4052734</c:v>
                </c:pt>
                <c:pt idx="292953">
                  <c:v>10.1318359</c:v>
                </c:pt>
                <c:pt idx="292954">
                  <c:v>59.5703125</c:v>
                </c:pt>
                <c:pt idx="292955">
                  <c:v>94.6044922</c:v>
                </c:pt>
                <c:pt idx="292956">
                  <c:v>100.097656</c:v>
                </c:pt>
                <c:pt idx="292957">
                  <c:v>83.0078125</c:v>
                </c:pt>
                <c:pt idx="292958">
                  <c:v>47.3632812</c:v>
                </c:pt>
                <c:pt idx="292959">
                  <c:v>-4.882812499999997</c:v>
                </c:pt>
                <c:pt idx="292960">
                  <c:v>-51.8798828</c:v>
                </c:pt>
                <c:pt idx="292961">
                  <c:v>-93.9941406</c:v>
                </c:pt>
                <c:pt idx="292962">
                  <c:v>-101.806641</c:v>
                </c:pt>
                <c:pt idx="292963">
                  <c:v>-82.3974609</c:v>
                </c:pt>
                <c:pt idx="292964">
                  <c:v>-45.6542969</c:v>
                </c:pt>
                <c:pt idx="292965">
                  <c:v>1.70898438</c:v>
                </c:pt>
                <c:pt idx="292966">
                  <c:v>47.1191406</c:v>
                </c:pt>
                <c:pt idx="292967">
                  <c:v>88.7451172</c:v>
                </c:pt>
                <c:pt idx="292968">
                  <c:v>106.079102</c:v>
                </c:pt>
                <c:pt idx="292969">
                  <c:v>87.15820309999998</c:v>
                </c:pt>
                <c:pt idx="292970">
                  <c:v>49.6826172</c:v>
                </c:pt>
                <c:pt idx="292971">
                  <c:v>-2.31933594</c:v>
                </c:pt>
                <c:pt idx="292972">
                  <c:v>-52.4902344</c:v>
                </c:pt>
                <c:pt idx="292973">
                  <c:v>-83.8623047</c:v>
                </c:pt>
                <c:pt idx="292974">
                  <c:v>-104.980469</c:v>
                </c:pt>
                <c:pt idx="292975">
                  <c:v>-96.0693359</c:v>
                </c:pt>
                <c:pt idx="292976">
                  <c:v>-60.4248047</c:v>
                </c:pt>
                <c:pt idx="292977">
                  <c:v>-0.48828125</c:v>
                </c:pt>
                <c:pt idx="292978">
                  <c:v>53.4667969</c:v>
                </c:pt>
                <c:pt idx="292979">
                  <c:v>80.2001953</c:v>
                </c:pt>
                <c:pt idx="292980">
                  <c:v>94.3603516</c:v>
                </c:pt>
                <c:pt idx="292981">
                  <c:v>92.77343749999996</c:v>
                </c:pt>
                <c:pt idx="292982">
                  <c:v>62.7441406</c:v>
                </c:pt>
                <c:pt idx="292983">
                  <c:v>11.2304688</c:v>
                </c:pt>
                <c:pt idx="292984">
                  <c:v>-36.1328125</c:v>
                </c:pt>
                <c:pt idx="292985">
                  <c:v>-78.8574219</c:v>
                </c:pt>
                <c:pt idx="292986">
                  <c:v>-106.079102</c:v>
                </c:pt>
                <c:pt idx="292987">
                  <c:v>-90.33203119999993</c:v>
                </c:pt>
                <c:pt idx="292988">
                  <c:v>-55.9082031</c:v>
                </c:pt>
                <c:pt idx="292989">
                  <c:v>-10.1318359</c:v>
                </c:pt>
                <c:pt idx="292990">
                  <c:v>40.1611328</c:v>
                </c:pt>
                <c:pt idx="292991">
                  <c:v>78.6132812</c:v>
                </c:pt>
                <c:pt idx="292992">
                  <c:v>98.38867190000001</c:v>
                </c:pt>
                <c:pt idx="292993">
                  <c:v>93.2617188</c:v>
                </c:pt>
                <c:pt idx="292994">
                  <c:v>60.6689453</c:v>
                </c:pt>
                <c:pt idx="292995">
                  <c:v>14.6484375</c:v>
                </c:pt>
                <c:pt idx="292996">
                  <c:v>-37.8417969</c:v>
                </c:pt>
                <c:pt idx="292997">
                  <c:v>-83.6181641</c:v>
                </c:pt>
                <c:pt idx="292998">
                  <c:v>-106.079102</c:v>
                </c:pt>
                <c:pt idx="292999">
                  <c:v>-95.5810547</c:v>
                </c:pt>
                <c:pt idx="293000">
                  <c:v>-72.9980469</c:v>
                </c:pt>
                <c:pt idx="293001">
                  <c:v>-25.1464844</c:v>
                </c:pt>
                <c:pt idx="293002">
                  <c:v>33.81347659999999</c:v>
                </c:pt>
                <c:pt idx="293003">
                  <c:v>78.7353516</c:v>
                </c:pt>
                <c:pt idx="293004">
                  <c:v>99.2431641</c:v>
                </c:pt>
                <c:pt idx="293005">
                  <c:v>96.5576172</c:v>
                </c:pt>
                <c:pt idx="293006">
                  <c:v>69.8242188</c:v>
                </c:pt>
                <c:pt idx="293007">
                  <c:v>23.8037109</c:v>
                </c:pt>
                <c:pt idx="293008">
                  <c:v>-30.8837891</c:v>
                </c:pt>
                <c:pt idx="293009">
                  <c:v>-78.36914059999998</c:v>
                </c:pt>
                <c:pt idx="293010">
                  <c:v>-100.341797</c:v>
                </c:pt>
                <c:pt idx="293011">
                  <c:v>-98.9990234</c:v>
                </c:pt>
                <c:pt idx="293012">
                  <c:v>-67.2607422</c:v>
                </c:pt>
                <c:pt idx="293013">
                  <c:v>-17.8222656</c:v>
                </c:pt>
                <c:pt idx="293014">
                  <c:v>32.5927734</c:v>
                </c:pt>
                <c:pt idx="293015">
                  <c:v>73.7304688</c:v>
                </c:pt>
                <c:pt idx="293016">
                  <c:v>97.4121094</c:v>
                </c:pt>
                <c:pt idx="293017">
                  <c:v>94.97070309999998</c:v>
                </c:pt>
                <c:pt idx="293018">
                  <c:v>70.67871089999993</c:v>
                </c:pt>
                <c:pt idx="293019">
                  <c:v>32.1044922</c:v>
                </c:pt>
                <c:pt idx="293020">
                  <c:v>-24.2919922</c:v>
                </c:pt>
                <c:pt idx="293021">
                  <c:v>-67.50488279999998</c:v>
                </c:pt>
                <c:pt idx="293022">
                  <c:v>-95.82519529999998</c:v>
                </c:pt>
                <c:pt idx="293023">
                  <c:v>-101.806641</c:v>
                </c:pt>
                <c:pt idx="293024">
                  <c:v>-73.9746094</c:v>
                </c:pt>
                <c:pt idx="293025">
                  <c:v>-29.5410156</c:v>
                </c:pt>
                <c:pt idx="293026">
                  <c:v>26.7333984</c:v>
                </c:pt>
                <c:pt idx="293027">
                  <c:v>68.7255859</c:v>
                </c:pt>
                <c:pt idx="293028">
                  <c:v>95.9472656</c:v>
                </c:pt>
                <c:pt idx="293029">
                  <c:v>102.416992</c:v>
                </c:pt>
                <c:pt idx="293030">
                  <c:v>77.0263672</c:v>
                </c:pt>
                <c:pt idx="293031">
                  <c:v>36.4990234</c:v>
                </c:pt>
                <c:pt idx="293032">
                  <c:v>-14.1601562</c:v>
                </c:pt>
                <c:pt idx="293033">
                  <c:v>-68.1152344</c:v>
                </c:pt>
                <c:pt idx="293034">
                  <c:v>-92.5292969</c:v>
                </c:pt>
                <c:pt idx="293035">
                  <c:v>-92.6513672</c:v>
                </c:pt>
                <c:pt idx="293036">
                  <c:v>-78.2470703</c:v>
                </c:pt>
                <c:pt idx="293037">
                  <c:v>-41.3818359</c:v>
                </c:pt>
                <c:pt idx="293038">
                  <c:v>14.0380859</c:v>
                </c:pt>
                <c:pt idx="293039">
                  <c:v>66.52832029999998</c:v>
                </c:pt>
                <c:pt idx="293040">
                  <c:v>97.0458984</c:v>
                </c:pt>
                <c:pt idx="293041">
                  <c:v>106.323242</c:v>
                </c:pt>
                <c:pt idx="293042">
                  <c:v>79.9560547</c:v>
                </c:pt>
                <c:pt idx="293043">
                  <c:v>42.1142578</c:v>
                </c:pt>
                <c:pt idx="293044">
                  <c:v>-15.1367188</c:v>
                </c:pt>
                <c:pt idx="293045">
                  <c:v>-61.4013672</c:v>
                </c:pt>
                <c:pt idx="293046">
                  <c:v>-90.33203119999993</c:v>
                </c:pt>
                <c:pt idx="293047">
                  <c:v>-101.5625</c:v>
                </c:pt>
                <c:pt idx="293048">
                  <c:v>-88.2568359</c:v>
                </c:pt>
                <c:pt idx="293049">
                  <c:v>-47.6074219</c:v>
                </c:pt>
                <c:pt idx="293050">
                  <c:v>15.5029297</c:v>
                </c:pt>
                <c:pt idx="293051">
                  <c:v>60.0585938</c:v>
                </c:pt>
                <c:pt idx="293052">
                  <c:v>96.1914062</c:v>
                </c:pt>
                <c:pt idx="293053">
                  <c:v>98.75488279999998</c:v>
                </c:pt>
                <c:pt idx="293054">
                  <c:v>85.6933594</c:v>
                </c:pt>
                <c:pt idx="293055">
                  <c:v>45.7763672</c:v>
                </c:pt>
                <c:pt idx="293056">
                  <c:v>-10.3759766</c:v>
                </c:pt>
                <c:pt idx="293057">
                  <c:v>-57.1289062</c:v>
                </c:pt>
                <c:pt idx="293058">
                  <c:v>-90.33203119999993</c:v>
                </c:pt>
                <c:pt idx="293059">
                  <c:v>-104.492188</c:v>
                </c:pt>
                <c:pt idx="293060">
                  <c:v>-89.35546879999995</c:v>
                </c:pt>
                <c:pt idx="293061">
                  <c:v>-48.0957031</c:v>
                </c:pt>
                <c:pt idx="293062">
                  <c:v>6.59179688</c:v>
                </c:pt>
                <c:pt idx="293063">
                  <c:v>43.4570312</c:v>
                </c:pt>
                <c:pt idx="293064">
                  <c:v>88.2568359</c:v>
                </c:pt>
                <c:pt idx="293065">
                  <c:v>103.149414</c:v>
                </c:pt>
                <c:pt idx="293066">
                  <c:v>91.3085938</c:v>
                </c:pt>
                <c:pt idx="293067">
                  <c:v>52.1240234</c:v>
                </c:pt>
                <c:pt idx="293068">
                  <c:v>0.122070312</c:v>
                </c:pt>
                <c:pt idx="293069">
                  <c:v>-49.4384766</c:v>
                </c:pt>
                <c:pt idx="293070">
                  <c:v>-88.5009766</c:v>
                </c:pt>
                <c:pt idx="293071">
                  <c:v>-107.666016</c:v>
                </c:pt>
                <c:pt idx="293072">
                  <c:v>-92.1630859</c:v>
                </c:pt>
                <c:pt idx="293073">
                  <c:v>-48.9501953</c:v>
                </c:pt>
                <c:pt idx="293074">
                  <c:v>3.78417969</c:v>
                </c:pt>
                <c:pt idx="293075">
                  <c:v>52.8564453</c:v>
                </c:pt>
                <c:pt idx="293076">
                  <c:v>84.8388672</c:v>
                </c:pt>
                <c:pt idx="293077">
                  <c:v>101.806641</c:v>
                </c:pt>
                <c:pt idx="293078">
                  <c:v>88.62304690000001</c:v>
                </c:pt>
                <c:pt idx="293079">
                  <c:v>58.1054688</c:v>
                </c:pt>
                <c:pt idx="293080">
                  <c:v>6.103515619999995</c:v>
                </c:pt>
                <c:pt idx="293081">
                  <c:v>-50.0488281</c:v>
                </c:pt>
                <c:pt idx="293082">
                  <c:v>-78.4912109</c:v>
                </c:pt>
                <c:pt idx="293083">
                  <c:v>-96.4355469</c:v>
                </c:pt>
                <c:pt idx="293084">
                  <c:v>-92.1630859</c:v>
                </c:pt>
                <c:pt idx="293085">
                  <c:v>-62.9882812</c:v>
                </c:pt>
                <c:pt idx="293086">
                  <c:v>-11.1083984</c:v>
                </c:pt>
                <c:pt idx="293087">
                  <c:v>43.8232422</c:v>
                </c:pt>
                <c:pt idx="293088">
                  <c:v>84.22851559999998</c:v>
                </c:pt>
                <c:pt idx="293089">
                  <c:v>97.1679688</c:v>
                </c:pt>
                <c:pt idx="293090">
                  <c:v>85.8154297</c:v>
                </c:pt>
                <c:pt idx="293091">
                  <c:v>58.3496094</c:v>
                </c:pt>
                <c:pt idx="293092">
                  <c:v>14.1601562</c:v>
                </c:pt>
                <c:pt idx="293093">
                  <c:v>-36.3769531</c:v>
                </c:pt>
                <c:pt idx="293094">
                  <c:v>-81.29882809999998</c:v>
                </c:pt>
                <c:pt idx="293095">
                  <c:v>-101.074219</c:v>
                </c:pt>
                <c:pt idx="293096">
                  <c:v>-104.248047</c:v>
                </c:pt>
                <c:pt idx="293097">
                  <c:v>-69.58007809999994</c:v>
                </c:pt>
                <c:pt idx="293098">
                  <c:v>-20.2636719</c:v>
                </c:pt>
                <c:pt idx="293099">
                  <c:v>38.0859375</c:v>
                </c:pt>
                <c:pt idx="293100">
                  <c:v>82.6416016</c:v>
                </c:pt>
                <c:pt idx="293101">
                  <c:v>106.811523</c:v>
                </c:pt>
                <c:pt idx="293102">
                  <c:v>99.60937499999996</c:v>
                </c:pt>
                <c:pt idx="293103">
                  <c:v>66.40625</c:v>
                </c:pt>
                <c:pt idx="293104">
                  <c:v>14.8925781</c:v>
                </c:pt>
                <c:pt idx="293105">
                  <c:v>-35.4003906</c:v>
                </c:pt>
                <c:pt idx="293106">
                  <c:v>-76.4160156</c:v>
                </c:pt>
                <c:pt idx="293107">
                  <c:v>-93.2617188</c:v>
                </c:pt>
                <c:pt idx="293108">
                  <c:v>-92.1630859</c:v>
                </c:pt>
                <c:pt idx="293109">
                  <c:v>-66.65039059999994</c:v>
                </c:pt>
                <c:pt idx="293110">
                  <c:v>-22.8271484</c:v>
                </c:pt>
                <c:pt idx="293111">
                  <c:v>25.1464844</c:v>
                </c:pt>
                <c:pt idx="293112">
                  <c:v>73.9746094</c:v>
                </c:pt>
                <c:pt idx="293113">
                  <c:v>98.63281249999996</c:v>
                </c:pt>
                <c:pt idx="293114">
                  <c:v>93.9941406</c:v>
                </c:pt>
                <c:pt idx="293115">
                  <c:v>71.7773438</c:v>
                </c:pt>
                <c:pt idx="293116">
                  <c:v>26.6113281</c:v>
                </c:pt>
                <c:pt idx="293117">
                  <c:v>-23.4375</c:v>
                </c:pt>
                <c:pt idx="293118">
                  <c:v>-68.60351559999998</c:v>
                </c:pt>
                <c:pt idx="293119">
                  <c:v>-102.539062</c:v>
                </c:pt>
                <c:pt idx="293120">
                  <c:v>-100.830078</c:v>
                </c:pt>
                <c:pt idx="293121">
                  <c:v>-68.2373047</c:v>
                </c:pt>
                <c:pt idx="293122">
                  <c:v>-31.25</c:v>
                </c:pt>
                <c:pt idx="293123">
                  <c:v>21.6064453</c:v>
                </c:pt>
                <c:pt idx="293124">
                  <c:v>65.7958984</c:v>
                </c:pt>
                <c:pt idx="293125">
                  <c:v>93.5058594</c:v>
                </c:pt>
                <c:pt idx="293126">
                  <c:v>100.219727</c:v>
                </c:pt>
                <c:pt idx="293127">
                  <c:v>78.9794922</c:v>
                </c:pt>
                <c:pt idx="293128">
                  <c:v>36.1328125</c:v>
                </c:pt>
                <c:pt idx="293129">
                  <c:v>-13.3056641</c:v>
                </c:pt>
                <c:pt idx="293130">
                  <c:v>-67.50488279999998</c:v>
                </c:pt>
                <c:pt idx="293131">
                  <c:v>-101.806641</c:v>
                </c:pt>
                <c:pt idx="293132">
                  <c:v>-103.637695</c:v>
                </c:pt>
                <c:pt idx="293133">
                  <c:v>-81.17675779999993</c:v>
                </c:pt>
                <c:pt idx="293134">
                  <c:v>-36.3769531</c:v>
                </c:pt>
                <c:pt idx="293135">
                  <c:v>20.38574219999997</c:v>
                </c:pt>
                <c:pt idx="293136">
                  <c:v>70.3125</c:v>
                </c:pt>
                <c:pt idx="293137">
                  <c:v>94.3603516</c:v>
                </c:pt>
                <c:pt idx="293138">
                  <c:v>93.1396484</c:v>
                </c:pt>
                <c:pt idx="293139">
                  <c:v>76.0498047</c:v>
                </c:pt>
                <c:pt idx="293140">
                  <c:v>36.7431641</c:v>
                </c:pt>
                <c:pt idx="293141">
                  <c:v>-7.69042969</c:v>
                </c:pt>
                <c:pt idx="293142">
                  <c:v>-56.1523438</c:v>
                </c:pt>
                <c:pt idx="293143">
                  <c:v>-97.2900391</c:v>
                </c:pt>
                <c:pt idx="293144">
                  <c:v>-98.5107422</c:v>
                </c:pt>
                <c:pt idx="293145">
                  <c:v>-82.6416016</c:v>
                </c:pt>
                <c:pt idx="293146">
                  <c:v>-40.1611328</c:v>
                </c:pt>
                <c:pt idx="293147">
                  <c:v>16.1132812</c:v>
                </c:pt>
                <c:pt idx="293148">
                  <c:v>63.8427734</c:v>
                </c:pt>
                <c:pt idx="293149">
                  <c:v>92.2851562</c:v>
                </c:pt>
                <c:pt idx="293150">
                  <c:v>96.67968749999996</c:v>
                </c:pt>
                <c:pt idx="293151">
                  <c:v>84.7167969</c:v>
                </c:pt>
                <c:pt idx="293152">
                  <c:v>45.0439453</c:v>
                </c:pt>
                <c:pt idx="293153">
                  <c:v>-8.66699219</c:v>
                </c:pt>
                <c:pt idx="293154">
                  <c:v>-52.1240234</c:v>
                </c:pt>
                <c:pt idx="293155">
                  <c:v>-90.94238279999998</c:v>
                </c:pt>
                <c:pt idx="293156">
                  <c:v>-104.614258</c:v>
                </c:pt>
                <c:pt idx="293157">
                  <c:v>-85.9375</c:v>
                </c:pt>
                <c:pt idx="293158">
                  <c:v>-52.4902344</c:v>
                </c:pt>
                <c:pt idx="293159">
                  <c:v>-0.732421875</c:v>
                </c:pt>
                <c:pt idx="293160">
                  <c:v>52.3681641</c:v>
                </c:pt>
                <c:pt idx="293161">
                  <c:v>82.7636719</c:v>
                </c:pt>
                <c:pt idx="293162">
                  <c:v>104.492188</c:v>
                </c:pt>
                <c:pt idx="293163">
                  <c:v>91.1865234</c:v>
                </c:pt>
                <c:pt idx="293164">
                  <c:v>50.1708984</c:v>
                </c:pt>
                <c:pt idx="293165">
                  <c:v>5.98144531</c:v>
                </c:pt>
                <c:pt idx="293166">
                  <c:v>-44.1894531</c:v>
                </c:pt>
                <c:pt idx="293167">
                  <c:v>-90.94238279999998</c:v>
                </c:pt>
                <c:pt idx="293168">
                  <c:v>-106.323242</c:v>
                </c:pt>
                <c:pt idx="293169">
                  <c:v>-90.6982422</c:v>
                </c:pt>
                <c:pt idx="293170">
                  <c:v>-52.2460938</c:v>
                </c:pt>
                <c:pt idx="293171">
                  <c:v>-7.20214844</c:v>
                </c:pt>
                <c:pt idx="293172">
                  <c:v>43.7011719</c:v>
                </c:pt>
                <c:pt idx="293173">
                  <c:v>86.6699219</c:v>
                </c:pt>
                <c:pt idx="293174">
                  <c:v>105.712891</c:v>
                </c:pt>
                <c:pt idx="293175">
                  <c:v>91.6748047</c:v>
                </c:pt>
                <c:pt idx="293176">
                  <c:v>61.2792969</c:v>
                </c:pt>
                <c:pt idx="293177">
                  <c:v>9.88769531</c:v>
                </c:pt>
                <c:pt idx="293178">
                  <c:v>-37.8417969</c:v>
                </c:pt>
                <c:pt idx="293179">
                  <c:v>-81.9091797</c:v>
                </c:pt>
                <c:pt idx="293180">
                  <c:v>-101.68457</c:v>
                </c:pt>
                <c:pt idx="293181">
                  <c:v>-87.7685547</c:v>
                </c:pt>
                <c:pt idx="293182">
                  <c:v>-58.59375</c:v>
                </c:pt>
                <c:pt idx="293183">
                  <c:v>-15.8691406</c:v>
                </c:pt>
                <c:pt idx="293184">
                  <c:v>38.4521484</c:v>
                </c:pt>
                <c:pt idx="293185">
                  <c:v>76.6601562</c:v>
                </c:pt>
                <c:pt idx="293186">
                  <c:v>104.736328</c:v>
                </c:pt>
                <c:pt idx="293187">
                  <c:v>98.75488279999998</c:v>
                </c:pt>
                <c:pt idx="293188">
                  <c:v>66.8945312</c:v>
                </c:pt>
                <c:pt idx="293189">
                  <c:v>14.1601562</c:v>
                </c:pt>
                <c:pt idx="293190">
                  <c:v>-31.6162109</c:v>
                </c:pt>
                <c:pt idx="293191">
                  <c:v>-74.21875</c:v>
                </c:pt>
                <c:pt idx="293192">
                  <c:v>-96.80175779999998</c:v>
                </c:pt>
                <c:pt idx="293193">
                  <c:v>-94.6044922</c:v>
                </c:pt>
                <c:pt idx="293194">
                  <c:v>-67.9931641</c:v>
                </c:pt>
                <c:pt idx="293195">
                  <c:v>-22.0947266</c:v>
                </c:pt>
                <c:pt idx="293196">
                  <c:v>33.3251953</c:v>
                </c:pt>
                <c:pt idx="293197">
                  <c:v>79.7119141</c:v>
                </c:pt>
                <c:pt idx="293198">
                  <c:v>104.614258</c:v>
                </c:pt>
                <c:pt idx="293199">
                  <c:v>99.4873047</c:v>
                </c:pt>
                <c:pt idx="293200">
                  <c:v>67.50488279999998</c:v>
                </c:pt>
                <c:pt idx="293201">
                  <c:v>26.7333984</c:v>
                </c:pt>
                <c:pt idx="293202">
                  <c:v>-32.5927734</c:v>
                </c:pt>
                <c:pt idx="293203">
                  <c:v>-76.9042969</c:v>
                </c:pt>
                <c:pt idx="293204">
                  <c:v>-98.1445312</c:v>
                </c:pt>
                <c:pt idx="293205">
                  <c:v>-96.4355469</c:v>
                </c:pt>
                <c:pt idx="293206">
                  <c:v>-67.13867190000001</c:v>
                </c:pt>
                <c:pt idx="293207">
                  <c:v>-20.2636719</c:v>
                </c:pt>
                <c:pt idx="293208">
                  <c:v>27.5878906</c:v>
                </c:pt>
                <c:pt idx="293209">
                  <c:v>70.1904297</c:v>
                </c:pt>
                <c:pt idx="293210">
                  <c:v>98.38867190000001</c:v>
                </c:pt>
                <c:pt idx="293211">
                  <c:v>100.585938</c:v>
                </c:pt>
                <c:pt idx="293212">
                  <c:v>71.7773438</c:v>
                </c:pt>
                <c:pt idx="293213">
                  <c:v>31.0058594</c:v>
                </c:pt>
                <c:pt idx="293214">
                  <c:v>-24.0478516</c:v>
                </c:pt>
                <c:pt idx="293215">
                  <c:v>-64.2089844</c:v>
                </c:pt>
                <c:pt idx="293216">
                  <c:v>-99.1210938</c:v>
                </c:pt>
                <c:pt idx="293217">
                  <c:v>-104.736328</c:v>
                </c:pt>
                <c:pt idx="293218">
                  <c:v>-77.39257809999994</c:v>
                </c:pt>
                <c:pt idx="293219">
                  <c:v>-35.2783203</c:v>
                </c:pt>
                <c:pt idx="293220">
                  <c:v>16.3574219</c:v>
                </c:pt>
                <c:pt idx="293221">
                  <c:v>69.33593749999996</c:v>
                </c:pt>
                <c:pt idx="293222">
                  <c:v>92.2851562</c:v>
                </c:pt>
                <c:pt idx="293223">
                  <c:v>102.172852</c:v>
                </c:pt>
                <c:pt idx="293224">
                  <c:v>78.36914059999998</c:v>
                </c:pt>
                <c:pt idx="293225">
                  <c:v>33.44726559999999</c:v>
                </c:pt>
                <c:pt idx="293226">
                  <c:v>-16.8457031</c:v>
                </c:pt>
                <c:pt idx="293227">
                  <c:v>-66.40625</c:v>
                </c:pt>
                <c:pt idx="293228">
                  <c:v>-92.2851562</c:v>
                </c:pt>
                <c:pt idx="293229">
                  <c:v>-103.393555</c:v>
                </c:pt>
                <c:pt idx="293230">
                  <c:v>-80.5664062</c:v>
                </c:pt>
                <c:pt idx="293231">
                  <c:v>-39.4287109</c:v>
                </c:pt>
                <c:pt idx="293232">
                  <c:v>18.7988281</c:v>
                </c:pt>
                <c:pt idx="293233">
                  <c:v>66.8945312</c:v>
                </c:pt>
                <c:pt idx="293234">
                  <c:v>100.952148</c:v>
                </c:pt>
                <c:pt idx="293235">
                  <c:v>100.219727</c:v>
                </c:pt>
                <c:pt idx="293236">
                  <c:v>78.12499999999998</c:v>
                </c:pt>
                <c:pt idx="293237">
                  <c:v>36.7431641</c:v>
                </c:pt>
                <c:pt idx="293238">
                  <c:v>-17.8222656</c:v>
                </c:pt>
                <c:pt idx="293239">
                  <c:v>-59.81445309999999</c:v>
                </c:pt>
                <c:pt idx="293240">
                  <c:v>-91.3085938</c:v>
                </c:pt>
                <c:pt idx="293241">
                  <c:v>-104.858398</c:v>
                </c:pt>
                <c:pt idx="293242">
                  <c:v>-86.42578119999993</c:v>
                </c:pt>
                <c:pt idx="293243">
                  <c:v>-46.7529297</c:v>
                </c:pt>
                <c:pt idx="293244">
                  <c:v>2.56347656</c:v>
                </c:pt>
                <c:pt idx="293245">
                  <c:v>55.5419922</c:v>
                </c:pt>
                <c:pt idx="293246">
                  <c:v>87.4023438</c:v>
                </c:pt>
                <c:pt idx="293247">
                  <c:v>97.90039059999998</c:v>
                </c:pt>
                <c:pt idx="293248">
                  <c:v>83.0078125</c:v>
                </c:pt>
                <c:pt idx="293249">
                  <c:v>49.6826172</c:v>
                </c:pt>
                <c:pt idx="293250">
                  <c:v>-8.42285156</c:v>
                </c:pt>
                <c:pt idx="293251">
                  <c:v>-58.9599609</c:v>
                </c:pt>
                <c:pt idx="293252">
                  <c:v>-84.9609375</c:v>
                </c:pt>
                <c:pt idx="293253">
                  <c:v>-101.806641</c:v>
                </c:pt>
                <c:pt idx="293254">
                  <c:v>-93.1396484</c:v>
                </c:pt>
                <c:pt idx="293255">
                  <c:v>-53.5888672</c:v>
                </c:pt>
                <c:pt idx="293256">
                  <c:v>0.366210938</c:v>
                </c:pt>
                <c:pt idx="293257">
                  <c:v>51.2695312</c:v>
                </c:pt>
                <c:pt idx="293258">
                  <c:v>88.8671875</c:v>
                </c:pt>
                <c:pt idx="293259">
                  <c:v>100.219727</c:v>
                </c:pt>
                <c:pt idx="293260">
                  <c:v>94.2382812</c:v>
                </c:pt>
                <c:pt idx="293261">
                  <c:v>56.640625</c:v>
                </c:pt>
                <c:pt idx="293262">
                  <c:v>1.70898438</c:v>
                </c:pt>
                <c:pt idx="293263">
                  <c:v>-47.85156249999999</c:v>
                </c:pt>
                <c:pt idx="293264">
                  <c:v>-87.6464844</c:v>
                </c:pt>
                <c:pt idx="293265">
                  <c:v>-108.520508</c:v>
                </c:pt>
                <c:pt idx="293266">
                  <c:v>-92.4072266</c:v>
                </c:pt>
                <c:pt idx="293267">
                  <c:v>-59.0820312</c:v>
                </c:pt>
                <c:pt idx="293268">
                  <c:v>-2.44140625</c:v>
                </c:pt>
                <c:pt idx="293269">
                  <c:v>49.80468749999996</c:v>
                </c:pt>
                <c:pt idx="293270">
                  <c:v>85.9375</c:v>
                </c:pt>
                <c:pt idx="293271">
                  <c:v>102.661133</c:v>
                </c:pt>
                <c:pt idx="293272">
                  <c:v>88.8671875</c:v>
                </c:pt>
                <c:pt idx="293273">
                  <c:v>60.7910156</c:v>
                </c:pt>
                <c:pt idx="293274">
                  <c:v>5.24902344</c:v>
                </c:pt>
                <c:pt idx="293275">
                  <c:v>-43.8232422</c:v>
                </c:pt>
                <c:pt idx="293276">
                  <c:v>-84.3505859</c:v>
                </c:pt>
                <c:pt idx="293277">
                  <c:v>-102.416992</c:v>
                </c:pt>
                <c:pt idx="293278">
                  <c:v>-91.796875</c:v>
                </c:pt>
                <c:pt idx="293279">
                  <c:v>-67.38281249999996</c:v>
                </c:pt>
                <c:pt idx="293280">
                  <c:v>-15.7470703</c:v>
                </c:pt>
                <c:pt idx="293281">
                  <c:v>40.2832031</c:v>
                </c:pt>
                <c:pt idx="293282">
                  <c:v>80.5664062</c:v>
                </c:pt>
                <c:pt idx="293283">
                  <c:v>100.708008</c:v>
                </c:pt>
                <c:pt idx="293284">
                  <c:v>96.92382809999998</c:v>
                </c:pt>
                <c:pt idx="293285">
                  <c:v>63.3544922</c:v>
                </c:pt>
                <c:pt idx="293286">
                  <c:v>16.4794922</c:v>
                </c:pt>
                <c:pt idx="293287">
                  <c:v>-36.4990234</c:v>
                </c:pt>
                <c:pt idx="293288">
                  <c:v>-77.63671879999995</c:v>
                </c:pt>
                <c:pt idx="293289">
                  <c:v>-98.75488279999998</c:v>
                </c:pt>
                <c:pt idx="293290">
                  <c:v>-100.585938</c:v>
                </c:pt>
                <c:pt idx="293291">
                  <c:v>-63.8427734</c:v>
                </c:pt>
                <c:pt idx="293292">
                  <c:v>-14.0380859</c:v>
                </c:pt>
                <c:pt idx="293293">
                  <c:v>31.25</c:v>
                </c:pt>
                <c:pt idx="293294">
                  <c:v>73.7304688</c:v>
                </c:pt>
                <c:pt idx="293295">
                  <c:v>100.463867</c:v>
                </c:pt>
                <c:pt idx="293296">
                  <c:v>99.7314453</c:v>
                </c:pt>
                <c:pt idx="293297">
                  <c:v>71.5332031</c:v>
                </c:pt>
                <c:pt idx="293298">
                  <c:v>21.484375</c:v>
                </c:pt>
                <c:pt idx="293299">
                  <c:v>-26.2451172</c:v>
                </c:pt>
                <c:pt idx="293300">
                  <c:v>-67.7490234</c:v>
                </c:pt>
                <c:pt idx="293301">
                  <c:v>-96.1914062</c:v>
                </c:pt>
                <c:pt idx="293302">
                  <c:v>-101.928711</c:v>
                </c:pt>
                <c:pt idx="293303">
                  <c:v>-76.5380859</c:v>
                </c:pt>
                <c:pt idx="293304">
                  <c:v>-28.1982422</c:v>
                </c:pt>
                <c:pt idx="293305">
                  <c:v>26.2451172</c:v>
                </c:pt>
                <c:pt idx="293306">
                  <c:v>77.63671879999995</c:v>
                </c:pt>
                <c:pt idx="293307">
                  <c:v>94.3603516</c:v>
                </c:pt>
                <c:pt idx="293308">
                  <c:v>98.0224609</c:v>
                </c:pt>
                <c:pt idx="293309">
                  <c:v>69.0917969</c:v>
                </c:pt>
                <c:pt idx="293310">
                  <c:v>31.0058594</c:v>
                </c:pt>
                <c:pt idx="293311">
                  <c:v>-18.4326172</c:v>
                </c:pt>
                <c:pt idx="293312">
                  <c:v>-61.5234375</c:v>
                </c:pt>
                <c:pt idx="293313">
                  <c:v>-96.3134766</c:v>
                </c:pt>
                <c:pt idx="293314">
                  <c:v>-103.881836</c:v>
                </c:pt>
                <c:pt idx="293315">
                  <c:v>-79.5898438</c:v>
                </c:pt>
                <c:pt idx="293316">
                  <c:v>-34.3017578</c:v>
                </c:pt>
                <c:pt idx="293317">
                  <c:v>12.6953125</c:v>
                </c:pt>
                <c:pt idx="293318">
                  <c:v>65.55175779999998</c:v>
                </c:pt>
                <c:pt idx="293319">
                  <c:v>97.1679688</c:v>
                </c:pt>
                <c:pt idx="293320">
                  <c:v>99.85351559999998</c:v>
                </c:pt>
                <c:pt idx="293321">
                  <c:v>74.3408203</c:v>
                </c:pt>
                <c:pt idx="293322">
                  <c:v>39.5507812</c:v>
                </c:pt>
                <c:pt idx="293323">
                  <c:v>-1.70898438</c:v>
                </c:pt>
                <c:pt idx="293324">
                  <c:v>-57.7392578</c:v>
                </c:pt>
                <c:pt idx="293325">
                  <c:v>-93.5058594</c:v>
                </c:pt>
                <c:pt idx="293326">
                  <c:v>-100.097656</c:v>
                </c:pt>
                <c:pt idx="293327">
                  <c:v>-87.890625</c:v>
                </c:pt>
                <c:pt idx="293328">
                  <c:v>-40.0390625</c:v>
                </c:pt>
                <c:pt idx="293329">
                  <c:v>8.05664062</c:v>
                </c:pt>
                <c:pt idx="293330">
                  <c:v>60.9130859</c:v>
                </c:pt>
                <c:pt idx="293331">
                  <c:v>93.38378909999996</c:v>
                </c:pt>
                <c:pt idx="293332">
                  <c:v>103.027344</c:v>
                </c:pt>
                <c:pt idx="293333">
                  <c:v>82.03125</c:v>
                </c:pt>
                <c:pt idx="293334">
                  <c:v>39.5507812</c:v>
                </c:pt>
                <c:pt idx="293335">
                  <c:v>-5.859375</c:v>
                </c:pt>
                <c:pt idx="293336">
                  <c:v>-59.4482422</c:v>
                </c:pt>
                <c:pt idx="293337">
                  <c:v>-96.5576172</c:v>
                </c:pt>
                <c:pt idx="293338">
                  <c:v>-100.219727</c:v>
                </c:pt>
                <c:pt idx="293339">
                  <c:v>-85.9375</c:v>
                </c:pt>
                <c:pt idx="293340">
                  <c:v>-51.7578125</c:v>
                </c:pt>
                <c:pt idx="293341">
                  <c:v>-2.31933594</c:v>
                </c:pt>
                <c:pt idx="293342">
                  <c:v>53.8330078</c:v>
                </c:pt>
                <c:pt idx="293343">
                  <c:v>93.38378909999996</c:v>
                </c:pt>
                <c:pt idx="293344">
                  <c:v>99.2431641</c:v>
                </c:pt>
                <c:pt idx="293345">
                  <c:v>88.37890619999993</c:v>
                </c:pt>
                <c:pt idx="293346">
                  <c:v>48.2177734</c:v>
                </c:pt>
                <c:pt idx="293347">
                  <c:v>-5.004882809999995</c:v>
                </c:pt>
                <c:pt idx="293348">
                  <c:v>-49.0722656</c:v>
                </c:pt>
                <c:pt idx="293349">
                  <c:v>-85.20507809999994</c:v>
                </c:pt>
                <c:pt idx="293350">
                  <c:v>-105.46875</c:v>
                </c:pt>
                <c:pt idx="293351">
                  <c:v>-94.4824219</c:v>
                </c:pt>
                <c:pt idx="293352">
                  <c:v>-53.7109375</c:v>
                </c:pt>
                <c:pt idx="293353">
                  <c:v>-7.56835938</c:v>
                </c:pt>
                <c:pt idx="293354">
                  <c:v>46.1425781</c:v>
                </c:pt>
                <c:pt idx="293355">
                  <c:v>86.05957029999998</c:v>
                </c:pt>
                <c:pt idx="293356">
                  <c:v>104.003906</c:v>
                </c:pt>
                <c:pt idx="293357">
                  <c:v>91.6748047</c:v>
                </c:pt>
                <c:pt idx="293358">
                  <c:v>53.34472659999999</c:v>
                </c:pt>
                <c:pt idx="293359">
                  <c:v>3.54003906</c:v>
                </c:pt>
                <c:pt idx="293360">
                  <c:v>-49.9267578</c:v>
                </c:pt>
                <c:pt idx="293361">
                  <c:v>-83.12988279999993</c:v>
                </c:pt>
                <c:pt idx="293362">
                  <c:v>-95.4589844</c:v>
                </c:pt>
                <c:pt idx="293363">
                  <c:v>-89.11132809999998</c:v>
                </c:pt>
                <c:pt idx="293364">
                  <c:v>-56.2744141</c:v>
                </c:pt>
                <c:pt idx="293365">
                  <c:v>-12.2070312</c:v>
                </c:pt>
                <c:pt idx="293366">
                  <c:v>35.8886719</c:v>
                </c:pt>
                <c:pt idx="293367">
                  <c:v>77.5146484</c:v>
                </c:pt>
                <c:pt idx="293368">
                  <c:v>98.5107422</c:v>
                </c:pt>
                <c:pt idx="293369">
                  <c:v>89.2333984</c:v>
                </c:pt>
                <c:pt idx="293370">
                  <c:v>60.7910156</c:v>
                </c:pt>
                <c:pt idx="293371">
                  <c:v>11.9628906</c:v>
                </c:pt>
                <c:pt idx="293372">
                  <c:v>-42.4804688</c:v>
                </c:pt>
                <c:pt idx="293373">
                  <c:v>-73.7304688</c:v>
                </c:pt>
                <c:pt idx="293374">
                  <c:v>-100.463867</c:v>
                </c:pt>
                <c:pt idx="293375">
                  <c:v>-96.3134766</c:v>
                </c:pt>
                <c:pt idx="293376">
                  <c:v>-67.50488279999998</c:v>
                </c:pt>
                <c:pt idx="293377">
                  <c:v>-16.3574219</c:v>
                </c:pt>
                <c:pt idx="293378">
                  <c:v>35.8886719</c:v>
                </c:pt>
                <c:pt idx="293379">
                  <c:v>75.9277344</c:v>
                </c:pt>
                <c:pt idx="293380">
                  <c:v>105.712891</c:v>
                </c:pt>
                <c:pt idx="293381">
                  <c:v>98.87695309999998</c:v>
                </c:pt>
                <c:pt idx="293382">
                  <c:v>68.4814453</c:v>
                </c:pt>
                <c:pt idx="293383">
                  <c:v>19.7753906</c:v>
                </c:pt>
                <c:pt idx="293384">
                  <c:v>-31.1279297</c:v>
                </c:pt>
                <c:pt idx="293385">
                  <c:v>-73.1201172</c:v>
                </c:pt>
                <c:pt idx="293386">
                  <c:v>-94.7265625</c:v>
                </c:pt>
                <c:pt idx="293387">
                  <c:v>-95.9472656</c:v>
                </c:pt>
                <c:pt idx="293388">
                  <c:v>-69.0917969</c:v>
                </c:pt>
                <c:pt idx="293389">
                  <c:v>-23.0712891</c:v>
                </c:pt>
                <c:pt idx="293390">
                  <c:v>21.2402344</c:v>
                </c:pt>
                <c:pt idx="293391">
                  <c:v>74.8291016</c:v>
                </c:pt>
                <c:pt idx="293392">
                  <c:v>100.463867</c:v>
                </c:pt>
                <c:pt idx="293393">
                  <c:v>96.3134766</c:v>
                </c:pt>
                <c:pt idx="293394">
                  <c:v>75.31738279999998</c:v>
                </c:pt>
                <c:pt idx="293395">
                  <c:v>23.8037109</c:v>
                </c:pt>
                <c:pt idx="293396">
                  <c:v>-28.5644531</c:v>
                </c:pt>
                <c:pt idx="293397">
                  <c:v>-66.65039059999994</c:v>
                </c:pt>
                <c:pt idx="293398">
                  <c:v>-95.82519529999998</c:v>
                </c:pt>
                <c:pt idx="293399">
                  <c:v>-104.736328</c:v>
                </c:pt>
                <c:pt idx="293400">
                  <c:v>-78.12499999999998</c:v>
                </c:pt>
                <c:pt idx="293401">
                  <c:v>-33.203125</c:v>
                </c:pt>
                <c:pt idx="293402">
                  <c:v>23.0712891</c:v>
                </c:pt>
                <c:pt idx="293403">
                  <c:v>71.7773438</c:v>
                </c:pt>
                <c:pt idx="293404">
                  <c:v>97.2900391</c:v>
                </c:pt>
                <c:pt idx="293405">
                  <c:v>101.68457</c:v>
                </c:pt>
                <c:pt idx="293406">
                  <c:v>77.5146484</c:v>
                </c:pt>
                <c:pt idx="293407">
                  <c:v>35.2783203</c:v>
                </c:pt>
                <c:pt idx="293408">
                  <c:v>-17.3339844</c:v>
                </c:pt>
                <c:pt idx="293409">
                  <c:v>-72.50976559999998</c:v>
                </c:pt>
                <c:pt idx="293410">
                  <c:v>-100.952148</c:v>
                </c:pt>
                <c:pt idx="293411">
                  <c:v>-102.416992</c:v>
                </c:pt>
                <c:pt idx="293412">
                  <c:v>-80.32226559999998</c:v>
                </c:pt>
                <c:pt idx="293413">
                  <c:v>-38.2080078</c:v>
                </c:pt>
                <c:pt idx="293414">
                  <c:v>13.1835938</c:v>
                </c:pt>
                <c:pt idx="293415">
                  <c:v>66.52832029999998</c:v>
                </c:pt>
                <c:pt idx="293416">
                  <c:v>98.5107422</c:v>
                </c:pt>
                <c:pt idx="293417">
                  <c:v>100.708008</c:v>
                </c:pt>
                <c:pt idx="293418">
                  <c:v>82.7636719</c:v>
                </c:pt>
                <c:pt idx="293419">
                  <c:v>39.5507812</c:v>
                </c:pt>
                <c:pt idx="293420">
                  <c:v>-15.3808594</c:v>
                </c:pt>
                <c:pt idx="293421">
                  <c:v>-62.5</c:v>
                </c:pt>
                <c:pt idx="293422">
                  <c:v>-97.1679688</c:v>
                </c:pt>
                <c:pt idx="293423">
                  <c:v>-99.9755859</c:v>
                </c:pt>
                <c:pt idx="293424">
                  <c:v>-81.5429688</c:v>
                </c:pt>
                <c:pt idx="293425">
                  <c:v>-40.5273438</c:v>
                </c:pt>
                <c:pt idx="293426">
                  <c:v>4.27246094</c:v>
                </c:pt>
                <c:pt idx="293427">
                  <c:v>61.2792969</c:v>
                </c:pt>
                <c:pt idx="293428">
                  <c:v>97.1679688</c:v>
                </c:pt>
                <c:pt idx="293429">
                  <c:v>96.67968749999996</c:v>
                </c:pt>
                <c:pt idx="293430">
                  <c:v>86.3037109</c:v>
                </c:pt>
                <c:pt idx="293431">
                  <c:v>46.5087891</c:v>
                </c:pt>
                <c:pt idx="293432">
                  <c:v>-6.46972656</c:v>
                </c:pt>
                <c:pt idx="293433">
                  <c:v>-56.3964844</c:v>
                </c:pt>
                <c:pt idx="293434">
                  <c:v>-90.6982422</c:v>
                </c:pt>
                <c:pt idx="293435">
                  <c:v>-103.149414</c:v>
                </c:pt>
                <c:pt idx="293436">
                  <c:v>-91.796875</c:v>
                </c:pt>
                <c:pt idx="293437">
                  <c:v>-51.39160159999999</c:v>
                </c:pt>
                <c:pt idx="293438">
                  <c:v>1.34277344</c:v>
                </c:pt>
                <c:pt idx="293439">
                  <c:v>51.7578125</c:v>
                </c:pt>
                <c:pt idx="293440">
                  <c:v>90.82031249999996</c:v>
                </c:pt>
                <c:pt idx="293441">
                  <c:v>98.75488279999998</c:v>
                </c:pt>
                <c:pt idx="293442">
                  <c:v>87.6464844</c:v>
                </c:pt>
                <c:pt idx="293443">
                  <c:v>53.9550781</c:v>
                </c:pt>
                <c:pt idx="293444">
                  <c:v>-2.80761719</c:v>
                </c:pt>
                <c:pt idx="293445">
                  <c:v>-52.6123047</c:v>
                </c:pt>
                <c:pt idx="293446">
                  <c:v>-83.984375</c:v>
                </c:pt>
                <c:pt idx="293447">
                  <c:v>-99.2431641</c:v>
                </c:pt>
                <c:pt idx="293448">
                  <c:v>-92.89550779999998</c:v>
                </c:pt>
                <c:pt idx="293449">
                  <c:v>-46.875</c:v>
                </c:pt>
                <c:pt idx="293450">
                  <c:v>5.73730469</c:v>
                </c:pt>
                <c:pt idx="293451">
                  <c:v>45.0439453</c:v>
                </c:pt>
                <c:pt idx="293452">
                  <c:v>83.0078125</c:v>
                </c:pt>
                <c:pt idx="293453">
                  <c:v>96.92382809999998</c:v>
                </c:pt>
                <c:pt idx="293454">
                  <c:v>92.4072266</c:v>
                </c:pt>
                <c:pt idx="293455">
                  <c:v>59.3261719</c:v>
                </c:pt>
                <c:pt idx="293456">
                  <c:v>9.155273439999998</c:v>
                </c:pt>
                <c:pt idx="293457">
                  <c:v>-44.4335938</c:v>
                </c:pt>
                <c:pt idx="293458">
                  <c:v>-83.7402344</c:v>
                </c:pt>
                <c:pt idx="293459">
                  <c:v>-104.125977</c:v>
                </c:pt>
                <c:pt idx="293460">
                  <c:v>-92.6513672</c:v>
                </c:pt>
                <c:pt idx="293461">
                  <c:v>-58.3496094</c:v>
                </c:pt>
                <c:pt idx="293462">
                  <c:v>-20.5078125</c:v>
                </c:pt>
                <c:pt idx="293463">
                  <c:v>41.9921875</c:v>
                </c:pt>
                <c:pt idx="293464">
                  <c:v>78.0029297</c:v>
                </c:pt>
                <c:pt idx="293465">
                  <c:v>96.3134766</c:v>
                </c:pt>
                <c:pt idx="293466">
                  <c:v>87.4023438</c:v>
                </c:pt>
                <c:pt idx="293467">
                  <c:v>66.2841797</c:v>
                </c:pt>
                <c:pt idx="293468">
                  <c:v>23.3154297</c:v>
                </c:pt>
                <c:pt idx="293469">
                  <c:v>-27.0996094</c:v>
                </c:pt>
                <c:pt idx="293470">
                  <c:v>-77.0263672</c:v>
                </c:pt>
                <c:pt idx="293471">
                  <c:v>-101.196289</c:v>
                </c:pt>
                <c:pt idx="293472">
                  <c:v>-95.5810547</c:v>
                </c:pt>
                <c:pt idx="293473">
                  <c:v>-59.81445309999999</c:v>
                </c:pt>
                <c:pt idx="293474">
                  <c:v>-15.9912109</c:v>
                </c:pt>
                <c:pt idx="293475">
                  <c:v>30.7617188</c:v>
                </c:pt>
                <c:pt idx="293476">
                  <c:v>71.4111328</c:v>
                </c:pt>
                <c:pt idx="293477">
                  <c:v>94.2382812</c:v>
                </c:pt>
                <c:pt idx="293478">
                  <c:v>97.77832029999998</c:v>
                </c:pt>
                <c:pt idx="293479">
                  <c:v>70.3125</c:v>
                </c:pt>
                <c:pt idx="293480">
                  <c:v>24.0478516</c:v>
                </c:pt>
                <c:pt idx="293481">
                  <c:v>-29.296875</c:v>
                </c:pt>
                <c:pt idx="293482">
                  <c:v>-70.0683594</c:v>
                </c:pt>
                <c:pt idx="293483">
                  <c:v>-95.3369141</c:v>
                </c:pt>
                <c:pt idx="293484">
                  <c:v>-93.5058594</c:v>
                </c:pt>
                <c:pt idx="293485">
                  <c:v>-71.5332031</c:v>
                </c:pt>
                <c:pt idx="293486">
                  <c:v>-27.0996094</c:v>
                </c:pt>
                <c:pt idx="293487">
                  <c:v>22.5830078</c:v>
                </c:pt>
                <c:pt idx="293488">
                  <c:v>75.5615234</c:v>
                </c:pt>
                <c:pt idx="293489">
                  <c:v>103.881836</c:v>
                </c:pt>
                <c:pt idx="293490">
                  <c:v>97.65625</c:v>
                </c:pt>
                <c:pt idx="293491">
                  <c:v>73.3642578</c:v>
                </c:pt>
                <c:pt idx="293492">
                  <c:v>28.6865234</c:v>
                </c:pt>
                <c:pt idx="293493">
                  <c:v>-25.6347656</c:v>
                </c:pt>
                <c:pt idx="293494">
                  <c:v>-74.46289059999998</c:v>
                </c:pt>
                <c:pt idx="293495">
                  <c:v>-104.125977</c:v>
                </c:pt>
                <c:pt idx="293496">
                  <c:v>-102.783203</c:v>
                </c:pt>
                <c:pt idx="293497">
                  <c:v>-72.50976559999998</c:v>
                </c:pt>
                <c:pt idx="293498">
                  <c:v>-25.8789062</c:v>
                </c:pt>
                <c:pt idx="293499">
                  <c:v>26.1230469</c:v>
                </c:pt>
                <c:pt idx="293500">
                  <c:v>68.60351559999998</c:v>
                </c:pt>
                <c:pt idx="293501">
                  <c:v>91.0644531</c:v>
                </c:pt>
                <c:pt idx="293502">
                  <c:v>99.85351559999998</c:v>
                </c:pt>
                <c:pt idx="293503">
                  <c:v>79.34570309999998</c:v>
                </c:pt>
                <c:pt idx="293504">
                  <c:v>29.5410156</c:v>
                </c:pt>
                <c:pt idx="293505">
                  <c:v>-24.90234379999998</c:v>
                </c:pt>
                <c:pt idx="293506">
                  <c:v>-63.5986328</c:v>
                </c:pt>
                <c:pt idx="293507">
                  <c:v>-93.9941406</c:v>
                </c:pt>
                <c:pt idx="293508">
                  <c:v>-104.614258</c:v>
                </c:pt>
                <c:pt idx="293509">
                  <c:v>-80.9326172</c:v>
                </c:pt>
                <c:pt idx="293510">
                  <c:v>-41.9921875</c:v>
                </c:pt>
                <c:pt idx="293511">
                  <c:v>14.7705078</c:v>
                </c:pt>
                <c:pt idx="293512">
                  <c:v>63.5986328</c:v>
                </c:pt>
                <c:pt idx="293513">
                  <c:v>90.57617190000001</c:v>
                </c:pt>
                <c:pt idx="293514">
                  <c:v>91.9189453</c:v>
                </c:pt>
                <c:pt idx="293515">
                  <c:v>77.63671879999995</c:v>
                </c:pt>
                <c:pt idx="293516">
                  <c:v>39.4287109</c:v>
                </c:pt>
                <c:pt idx="293517">
                  <c:v>-13.3056641</c:v>
                </c:pt>
                <c:pt idx="293518">
                  <c:v>-60.6689453</c:v>
                </c:pt>
                <c:pt idx="293519">
                  <c:v>-97.1679688</c:v>
                </c:pt>
                <c:pt idx="293520">
                  <c:v>-100.585938</c:v>
                </c:pt>
                <c:pt idx="293521">
                  <c:v>-80.9326172</c:v>
                </c:pt>
                <c:pt idx="293522">
                  <c:v>-43.0908203</c:v>
                </c:pt>
                <c:pt idx="293523">
                  <c:v>0.244140625</c:v>
                </c:pt>
                <c:pt idx="293524">
                  <c:v>52.734375</c:v>
                </c:pt>
                <c:pt idx="293525">
                  <c:v>90.4541016</c:v>
                </c:pt>
                <c:pt idx="293526">
                  <c:v>104.980469</c:v>
                </c:pt>
                <c:pt idx="293527">
                  <c:v>79.8339844</c:v>
                </c:pt>
                <c:pt idx="293528">
                  <c:v>43.7011719</c:v>
                </c:pt>
                <c:pt idx="293529">
                  <c:v>-5.73730469</c:v>
                </c:pt>
                <c:pt idx="293530">
                  <c:v>-55.1757812</c:v>
                </c:pt>
                <c:pt idx="293531">
                  <c:v>-88.7451172</c:v>
                </c:pt>
                <c:pt idx="293532">
                  <c:v>-104.614258</c:v>
                </c:pt>
                <c:pt idx="293533">
                  <c:v>-87.4023438</c:v>
                </c:pt>
                <c:pt idx="293534">
                  <c:v>-47.4853516</c:v>
                </c:pt>
                <c:pt idx="293535">
                  <c:v>5.12695312</c:v>
                </c:pt>
                <c:pt idx="293536">
                  <c:v>50.9033203</c:v>
                </c:pt>
                <c:pt idx="293537">
                  <c:v>90.6982422</c:v>
                </c:pt>
                <c:pt idx="293538">
                  <c:v>103.637695</c:v>
                </c:pt>
                <c:pt idx="293539">
                  <c:v>83.4960938</c:v>
                </c:pt>
                <c:pt idx="293540">
                  <c:v>50.9033203</c:v>
                </c:pt>
                <c:pt idx="293541">
                  <c:v>-1.953125</c:v>
                </c:pt>
                <c:pt idx="293542">
                  <c:v>-47.85156249999999</c:v>
                </c:pt>
                <c:pt idx="293543">
                  <c:v>-83.3740234</c:v>
                </c:pt>
                <c:pt idx="293544">
                  <c:v>-96.92382809999998</c:v>
                </c:pt>
                <c:pt idx="293545">
                  <c:v>-90.2099609</c:v>
                </c:pt>
                <c:pt idx="293546">
                  <c:v>-58.2275391</c:v>
                </c:pt>
                <c:pt idx="293547">
                  <c:v>-15.0146484</c:v>
                </c:pt>
                <c:pt idx="293548">
                  <c:v>43.2128906</c:v>
                </c:pt>
                <c:pt idx="293549">
                  <c:v>76.6601562</c:v>
                </c:pt>
                <c:pt idx="293550">
                  <c:v>98.0224609</c:v>
                </c:pt>
                <c:pt idx="293551">
                  <c:v>90.57617190000001</c:v>
                </c:pt>
                <c:pt idx="293552">
                  <c:v>61.5234375</c:v>
                </c:pt>
                <c:pt idx="293553">
                  <c:v>15.8691406</c:v>
                </c:pt>
                <c:pt idx="293554">
                  <c:v>-43.0908203</c:v>
                </c:pt>
                <c:pt idx="293555">
                  <c:v>-79.34570309999998</c:v>
                </c:pt>
                <c:pt idx="293556">
                  <c:v>-96.3134766</c:v>
                </c:pt>
                <c:pt idx="293557">
                  <c:v>-88.37890619999993</c:v>
                </c:pt>
                <c:pt idx="293558">
                  <c:v>-56.7626953</c:v>
                </c:pt>
                <c:pt idx="293559">
                  <c:v>-13.1835938</c:v>
                </c:pt>
                <c:pt idx="293560">
                  <c:v>39.5507812</c:v>
                </c:pt>
                <c:pt idx="293561">
                  <c:v>85.5712891</c:v>
                </c:pt>
                <c:pt idx="293562">
                  <c:v>101.074219</c:v>
                </c:pt>
                <c:pt idx="293563">
                  <c:v>94.3603516</c:v>
                </c:pt>
                <c:pt idx="293564">
                  <c:v>63.5986328</c:v>
                </c:pt>
                <c:pt idx="293565">
                  <c:v>10.2539062</c:v>
                </c:pt>
                <c:pt idx="293566">
                  <c:v>-40.8935547</c:v>
                </c:pt>
                <c:pt idx="293567">
                  <c:v>-82.15332029999998</c:v>
                </c:pt>
                <c:pt idx="293568">
                  <c:v>-93.75</c:v>
                </c:pt>
                <c:pt idx="293569">
                  <c:v>-93.87207029999993</c:v>
                </c:pt>
                <c:pt idx="293570">
                  <c:v>-73.9746094</c:v>
                </c:pt>
                <c:pt idx="293571">
                  <c:v>-24.90234379999998</c:v>
                </c:pt>
                <c:pt idx="293572">
                  <c:v>34.7900391</c:v>
                </c:pt>
                <c:pt idx="293573">
                  <c:v>75.9277344</c:v>
                </c:pt>
                <c:pt idx="293574">
                  <c:v>102.416992</c:v>
                </c:pt>
                <c:pt idx="293575">
                  <c:v>103.393555</c:v>
                </c:pt>
                <c:pt idx="293576">
                  <c:v>72.265625</c:v>
                </c:pt>
                <c:pt idx="293577">
                  <c:v>22.8271484</c:v>
                </c:pt>
                <c:pt idx="293578">
                  <c:v>-27.8320312</c:v>
                </c:pt>
                <c:pt idx="293579">
                  <c:v>-67.0166016</c:v>
                </c:pt>
                <c:pt idx="293580">
                  <c:v>-98.38867190000001</c:v>
                </c:pt>
                <c:pt idx="293581">
                  <c:v>-94.7265625</c:v>
                </c:pt>
                <c:pt idx="293582">
                  <c:v>-71.0449219</c:v>
                </c:pt>
                <c:pt idx="293583">
                  <c:v>-23.5595703</c:v>
                </c:pt>
                <c:pt idx="293584">
                  <c:v>28.9306641</c:v>
                </c:pt>
                <c:pt idx="293585">
                  <c:v>67.7490234</c:v>
                </c:pt>
                <c:pt idx="293586">
                  <c:v>96.67968749999996</c:v>
                </c:pt>
                <c:pt idx="293587">
                  <c:v>94.97070309999998</c:v>
                </c:pt>
                <c:pt idx="293588">
                  <c:v>73.2421875</c:v>
                </c:pt>
                <c:pt idx="293589">
                  <c:v>29.4189453</c:v>
                </c:pt>
                <c:pt idx="293590">
                  <c:v>-20.7519531</c:v>
                </c:pt>
                <c:pt idx="293591">
                  <c:v>-68.8476562</c:v>
                </c:pt>
                <c:pt idx="293592">
                  <c:v>-95.9472656</c:v>
                </c:pt>
                <c:pt idx="293593">
                  <c:v>-99.3652344</c:v>
                </c:pt>
                <c:pt idx="293594">
                  <c:v>-73.2421875</c:v>
                </c:pt>
                <c:pt idx="293595">
                  <c:v>-31.4941406</c:v>
                </c:pt>
                <c:pt idx="293596">
                  <c:v>23.5595703</c:v>
                </c:pt>
                <c:pt idx="293597">
                  <c:v>65.3076172</c:v>
                </c:pt>
                <c:pt idx="293598">
                  <c:v>97.65625</c:v>
                </c:pt>
                <c:pt idx="293599">
                  <c:v>95.0927734</c:v>
                </c:pt>
                <c:pt idx="293600">
                  <c:v>78.2470703</c:v>
                </c:pt>
                <c:pt idx="293601">
                  <c:v>31.8603516</c:v>
                </c:pt>
                <c:pt idx="293602">
                  <c:v>-17.7001953</c:v>
                </c:pt>
                <c:pt idx="293603">
                  <c:v>-67.62695309999998</c:v>
                </c:pt>
                <c:pt idx="293604">
                  <c:v>-98.63281249999996</c:v>
                </c:pt>
                <c:pt idx="293605">
                  <c:v>-102.172852</c:v>
                </c:pt>
                <c:pt idx="293606">
                  <c:v>-76.6601562</c:v>
                </c:pt>
                <c:pt idx="293607">
                  <c:v>-28.3203125</c:v>
                </c:pt>
                <c:pt idx="293608">
                  <c:v>21.2402344</c:v>
                </c:pt>
                <c:pt idx="293609">
                  <c:v>60.4248047</c:v>
                </c:pt>
                <c:pt idx="293610">
                  <c:v>88.5009766</c:v>
                </c:pt>
                <c:pt idx="293611">
                  <c:v>92.4072266</c:v>
                </c:pt>
                <c:pt idx="293612">
                  <c:v>75.4394531</c:v>
                </c:pt>
                <c:pt idx="293613">
                  <c:v>43.0908203</c:v>
                </c:pt>
                <c:pt idx="293614">
                  <c:v>-10.7421875</c:v>
                </c:pt>
                <c:pt idx="293615">
                  <c:v>-64.0869141</c:v>
                </c:pt>
                <c:pt idx="293616">
                  <c:v>-94.84863279999998</c:v>
                </c:pt>
                <c:pt idx="293617">
                  <c:v>-101.5625</c:v>
                </c:pt>
                <c:pt idx="293618">
                  <c:v>-84.9609375</c:v>
                </c:pt>
                <c:pt idx="293619">
                  <c:v>-45.6542969</c:v>
                </c:pt>
                <c:pt idx="293620">
                  <c:v>6.225585939999994</c:v>
                </c:pt>
                <c:pt idx="293621">
                  <c:v>52.9785156</c:v>
                </c:pt>
                <c:pt idx="293622">
                  <c:v>87.03613279999998</c:v>
                </c:pt>
                <c:pt idx="293623">
                  <c:v>96.92382809999998</c:v>
                </c:pt>
                <c:pt idx="293624">
                  <c:v>88.0126953</c:v>
                </c:pt>
                <c:pt idx="293625">
                  <c:v>42.1142578</c:v>
                </c:pt>
                <c:pt idx="293626">
                  <c:v>0.122070312</c:v>
                </c:pt>
                <c:pt idx="293627">
                  <c:v>-52.0019531</c:v>
                </c:pt>
                <c:pt idx="293628">
                  <c:v>-92.4072266</c:v>
                </c:pt>
                <c:pt idx="293629">
                  <c:v>-99.3652344</c:v>
                </c:pt>
                <c:pt idx="293630">
                  <c:v>-86.7919922</c:v>
                </c:pt>
                <c:pt idx="293631">
                  <c:v>-46.5087891</c:v>
                </c:pt>
                <c:pt idx="293632">
                  <c:v>-0.9765625</c:v>
                </c:pt>
                <c:pt idx="293633">
                  <c:v>44.0673828</c:v>
                </c:pt>
                <c:pt idx="293634">
                  <c:v>84.10644529999998</c:v>
                </c:pt>
                <c:pt idx="293635">
                  <c:v>102.783203</c:v>
                </c:pt>
                <c:pt idx="293636">
                  <c:v>93.01757809999998</c:v>
                </c:pt>
                <c:pt idx="293637">
                  <c:v>60.18066409999999</c:v>
                </c:pt>
                <c:pt idx="293638">
                  <c:v>5.615234379999995</c:v>
                </c:pt>
                <c:pt idx="293639">
                  <c:v>-51.8798828</c:v>
                </c:pt>
                <c:pt idx="293640">
                  <c:v>-89.84375</c:v>
                </c:pt>
                <c:pt idx="293641">
                  <c:v>-98.9990234</c:v>
                </c:pt>
                <c:pt idx="293642">
                  <c:v>-82.3974609</c:v>
                </c:pt>
                <c:pt idx="293643">
                  <c:v>-49.3164062</c:v>
                </c:pt>
                <c:pt idx="293644">
                  <c:v>-3.78417969</c:v>
                </c:pt>
                <c:pt idx="293645">
                  <c:v>46.875</c:v>
                </c:pt>
                <c:pt idx="293646">
                  <c:v>80.68847659999993</c:v>
                </c:pt>
                <c:pt idx="293647">
                  <c:v>100.830078</c:v>
                </c:pt>
                <c:pt idx="293648">
                  <c:v>84.8388672</c:v>
                </c:pt>
                <c:pt idx="293649">
                  <c:v>56.1523438</c:v>
                </c:pt>
                <c:pt idx="293650">
                  <c:v>10.3759766</c:v>
                </c:pt>
                <c:pt idx="293651">
                  <c:v>-42.6025391</c:v>
                </c:pt>
                <c:pt idx="293652">
                  <c:v>-83.12988279999993</c:v>
                </c:pt>
                <c:pt idx="293653">
                  <c:v>-103.759766</c:v>
                </c:pt>
                <c:pt idx="293654">
                  <c:v>-95.5810547</c:v>
                </c:pt>
                <c:pt idx="293655">
                  <c:v>-55.5419922</c:v>
                </c:pt>
                <c:pt idx="293656">
                  <c:v>-13.3056641</c:v>
                </c:pt>
                <c:pt idx="293657">
                  <c:v>42.3583984</c:v>
                </c:pt>
                <c:pt idx="293658">
                  <c:v>87.15820309999998</c:v>
                </c:pt>
                <c:pt idx="293659">
                  <c:v>98.75488279999998</c:v>
                </c:pt>
                <c:pt idx="293660">
                  <c:v>91.796875</c:v>
                </c:pt>
                <c:pt idx="293661">
                  <c:v>57.61718749999999</c:v>
                </c:pt>
                <c:pt idx="293662">
                  <c:v>6.71386719</c:v>
                </c:pt>
                <c:pt idx="293663">
                  <c:v>-33.81347659999999</c:v>
                </c:pt>
                <c:pt idx="293664">
                  <c:v>-72.6318359</c:v>
                </c:pt>
                <c:pt idx="293665">
                  <c:v>-103.759766</c:v>
                </c:pt>
                <c:pt idx="293666">
                  <c:v>-99.4873047</c:v>
                </c:pt>
                <c:pt idx="293667">
                  <c:v>-65.0634766</c:v>
                </c:pt>
                <c:pt idx="293668">
                  <c:v>-17.9443359</c:v>
                </c:pt>
                <c:pt idx="293669">
                  <c:v>31.1279297</c:v>
                </c:pt>
                <c:pt idx="293670">
                  <c:v>76.7822266</c:v>
                </c:pt>
                <c:pt idx="293671">
                  <c:v>93.75</c:v>
                </c:pt>
                <c:pt idx="293672">
                  <c:v>96.4355469</c:v>
                </c:pt>
                <c:pt idx="293673">
                  <c:v>61.0351562</c:v>
                </c:pt>
                <c:pt idx="293674">
                  <c:v>14.7705078</c:v>
                </c:pt>
                <c:pt idx="293675">
                  <c:v>-31.7382812</c:v>
                </c:pt>
                <c:pt idx="293676">
                  <c:v>-74.9511719</c:v>
                </c:pt>
                <c:pt idx="293677">
                  <c:v>-95.2148438</c:v>
                </c:pt>
                <c:pt idx="293678">
                  <c:v>-95.82519529999998</c:v>
                </c:pt>
                <c:pt idx="293679">
                  <c:v>-70.3125</c:v>
                </c:pt>
                <c:pt idx="293680">
                  <c:v>-15.3808594</c:v>
                </c:pt>
                <c:pt idx="293681">
                  <c:v>28.9306641</c:v>
                </c:pt>
                <c:pt idx="293682">
                  <c:v>69.7021484</c:v>
                </c:pt>
                <c:pt idx="293683">
                  <c:v>103.637695</c:v>
                </c:pt>
                <c:pt idx="293684">
                  <c:v>102.661133</c:v>
                </c:pt>
                <c:pt idx="293685">
                  <c:v>75.31738279999998</c:v>
                </c:pt>
                <c:pt idx="293686">
                  <c:v>32.4707031</c:v>
                </c:pt>
                <c:pt idx="293687">
                  <c:v>-24.0478516</c:v>
                </c:pt>
                <c:pt idx="293688">
                  <c:v>-73.85253909999996</c:v>
                </c:pt>
                <c:pt idx="293689">
                  <c:v>-92.1630859</c:v>
                </c:pt>
                <c:pt idx="293690">
                  <c:v>-95.0927734</c:v>
                </c:pt>
                <c:pt idx="293691">
                  <c:v>-65.55175779999998</c:v>
                </c:pt>
                <c:pt idx="293692">
                  <c:v>-25.390625</c:v>
                </c:pt>
                <c:pt idx="293693">
                  <c:v>23.5595703</c:v>
                </c:pt>
                <c:pt idx="293694">
                  <c:v>68.2373047</c:v>
                </c:pt>
                <c:pt idx="293695">
                  <c:v>97.65625</c:v>
                </c:pt>
                <c:pt idx="293696">
                  <c:v>102.661133</c:v>
                </c:pt>
                <c:pt idx="293697">
                  <c:v>76.6601562</c:v>
                </c:pt>
                <c:pt idx="293698">
                  <c:v>28.0761719</c:v>
                </c:pt>
                <c:pt idx="293699">
                  <c:v>-22.0947266</c:v>
                </c:pt>
                <c:pt idx="293700">
                  <c:v>-66.65039059999994</c:v>
                </c:pt>
                <c:pt idx="293701">
                  <c:v>-95.5810547</c:v>
                </c:pt>
                <c:pt idx="293702">
                  <c:v>-102.661133</c:v>
                </c:pt>
                <c:pt idx="293703">
                  <c:v>-82.27539059999994</c:v>
                </c:pt>
                <c:pt idx="293704">
                  <c:v>-37.9638672</c:v>
                </c:pt>
                <c:pt idx="293705">
                  <c:v>13.671875</c:v>
                </c:pt>
                <c:pt idx="293706">
                  <c:v>59.4482422</c:v>
                </c:pt>
                <c:pt idx="293707">
                  <c:v>94.84863279999998</c:v>
                </c:pt>
                <c:pt idx="293708">
                  <c:v>104.736328</c:v>
                </c:pt>
                <c:pt idx="293709">
                  <c:v>86.5478516</c:v>
                </c:pt>
                <c:pt idx="293710">
                  <c:v>39.5507812</c:v>
                </c:pt>
                <c:pt idx="293711">
                  <c:v>-17.0898438</c:v>
                </c:pt>
                <c:pt idx="293712">
                  <c:v>-60.6689453</c:v>
                </c:pt>
                <c:pt idx="293713">
                  <c:v>-86.3037109</c:v>
                </c:pt>
                <c:pt idx="293714">
                  <c:v>-100.952148</c:v>
                </c:pt>
                <c:pt idx="293715">
                  <c:v>-85.8154297</c:v>
                </c:pt>
                <c:pt idx="293716">
                  <c:v>-44.1894531</c:v>
                </c:pt>
                <c:pt idx="293717">
                  <c:v>7.324218749999996</c:v>
                </c:pt>
                <c:pt idx="293718">
                  <c:v>55.6640625</c:v>
                </c:pt>
                <c:pt idx="293719">
                  <c:v>96.0693359</c:v>
                </c:pt>
                <c:pt idx="293720">
                  <c:v>99.3652344</c:v>
                </c:pt>
                <c:pt idx="293721">
                  <c:v>79.8339844</c:v>
                </c:pt>
                <c:pt idx="293722">
                  <c:v>45.7763672</c:v>
                </c:pt>
                <c:pt idx="293723">
                  <c:v>-5.12695312</c:v>
                </c:pt>
                <c:pt idx="293724">
                  <c:v>-51.39160159999999</c:v>
                </c:pt>
                <c:pt idx="293725">
                  <c:v>-88.7451172</c:v>
                </c:pt>
                <c:pt idx="293726">
                  <c:v>-100.219727</c:v>
                </c:pt>
                <c:pt idx="293727">
                  <c:v>-85.5712891</c:v>
                </c:pt>
                <c:pt idx="293728">
                  <c:v>-50.6591797</c:v>
                </c:pt>
                <c:pt idx="293729">
                  <c:v>1.46484375</c:v>
                </c:pt>
                <c:pt idx="293730">
                  <c:v>55.1757812</c:v>
                </c:pt>
                <c:pt idx="293731">
                  <c:v>85.08300779999998</c:v>
                </c:pt>
                <c:pt idx="293732">
                  <c:v>101.196289</c:v>
                </c:pt>
                <c:pt idx="293733">
                  <c:v>92.1630859</c:v>
                </c:pt>
                <c:pt idx="293734">
                  <c:v>48.828125</c:v>
                </c:pt>
                <c:pt idx="293735">
                  <c:v>2.19726562</c:v>
                </c:pt>
                <c:pt idx="293736">
                  <c:v>-46.3867188</c:v>
                </c:pt>
                <c:pt idx="293737">
                  <c:v>-82.27539059999994</c:v>
                </c:pt>
                <c:pt idx="293738">
                  <c:v>-97.4121094</c:v>
                </c:pt>
                <c:pt idx="293739">
                  <c:v>-88.37890619999993</c:v>
                </c:pt>
                <c:pt idx="293740">
                  <c:v>-58.7158203</c:v>
                </c:pt>
                <c:pt idx="293741">
                  <c:v>-8.05664062</c:v>
                </c:pt>
                <c:pt idx="293742">
                  <c:v>42.96875</c:v>
                </c:pt>
                <c:pt idx="293743">
                  <c:v>79.9560547</c:v>
                </c:pt>
                <c:pt idx="293744">
                  <c:v>99.1210938</c:v>
                </c:pt>
                <c:pt idx="293745">
                  <c:v>97.90039059999998</c:v>
                </c:pt>
                <c:pt idx="293746">
                  <c:v>58.1054688</c:v>
                </c:pt>
                <c:pt idx="293747">
                  <c:v>7.93457031</c:v>
                </c:pt>
                <c:pt idx="293748">
                  <c:v>-43.3349609</c:v>
                </c:pt>
                <c:pt idx="293749">
                  <c:v>-82.7636719</c:v>
                </c:pt>
                <c:pt idx="293750">
                  <c:v>0.0</c:v>
                </c:pt>
                <c:pt idx="293751">
                  <c:v>0.0</c:v>
                </c:pt>
                <c:pt idx="293752">
                  <c:v>0.0</c:v>
                </c:pt>
                <c:pt idx="293753">
                  <c:v>0.0</c:v>
                </c:pt>
                <c:pt idx="293754">
                  <c:v>0.0</c:v>
                </c:pt>
                <c:pt idx="293755">
                  <c:v>0.0</c:v>
                </c:pt>
                <c:pt idx="293756">
                  <c:v>0.0</c:v>
                </c:pt>
                <c:pt idx="293757">
                  <c:v>0.0</c:v>
                </c:pt>
                <c:pt idx="293758">
                  <c:v>0.0</c:v>
                </c:pt>
                <c:pt idx="293759">
                  <c:v>0.0</c:v>
                </c:pt>
                <c:pt idx="293760">
                  <c:v>0.0</c:v>
                </c:pt>
                <c:pt idx="293761">
                  <c:v>0.0</c:v>
                </c:pt>
                <c:pt idx="293762">
                  <c:v>0.0</c:v>
                </c:pt>
                <c:pt idx="293763">
                  <c:v>0.0</c:v>
                </c:pt>
                <c:pt idx="293764">
                  <c:v>0.0</c:v>
                </c:pt>
                <c:pt idx="293765">
                  <c:v>0.0</c:v>
                </c:pt>
                <c:pt idx="293766">
                  <c:v>0.0</c:v>
                </c:pt>
                <c:pt idx="293767">
                  <c:v>0.0</c:v>
                </c:pt>
                <c:pt idx="293768">
                  <c:v>0.0</c:v>
                </c:pt>
                <c:pt idx="293769">
                  <c:v>0.0</c:v>
                </c:pt>
                <c:pt idx="293770">
                  <c:v>0.0</c:v>
                </c:pt>
                <c:pt idx="293771">
                  <c:v>0.0</c:v>
                </c:pt>
                <c:pt idx="293772">
                  <c:v>0.0</c:v>
                </c:pt>
                <c:pt idx="293773">
                  <c:v>0.0</c:v>
                </c:pt>
                <c:pt idx="293774">
                  <c:v>0.0</c:v>
                </c:pt>
                <c:pt idx="293775">
                  <c:v>0.0</c:v>
                </c:pt>
                <c:pt idx="293776">
                  <c:v>0.0</c:v>
                </c:pt>
                <c:pt idx="293777">
                  <c:v>0.0</c:v>
                </c:pt>
                <c:pt idx="293778">
                  <c:v>0.0</c:v>
                </c:pt>
                <c:pt idx="293779">
                  <c:v>0.0</c:v>
                </c:pt>
                <c:pt idx="293780">
                  <c:v>0.0</c:v>
                </c:pt>
                <c:pt idx="293781">
                  <c:v>0.0</c:v>
                </c:pt>
                <c:pt idx="293782">
                  <c:v>0.0</c:v>
                </c:pt>
                <c:pt idx="293783">
                  <c:v>0.0</c:v>
                </c:pt>
                <c:pt idx="293784">
                  <c:v>0.0</c:v>
                </c:pt>
                <c:pt idx="293785">
                  <c:v>0.0</c:v>
                </c:pt>
                <c:pt idx="293786">
                  <c:v>0.0</c:v>
                </c:pt>
                <c:pt idx="293787">
                  <c:v>0.0</c:v>
                </c:pt>
                <c:pt idx="293788">
                  <c:v>0.0</c:v>
                </c:pt>
                <c:pt idx="293789">
                  <c:v>0.0</c:v>
                </c:pt>
                <c:pt idx="293790">
                  <c:v>0.0</c:v>
                </c:pt>
                <c:pt idx="293791">
                  <c:v>0.0</c:v>
                </c:pt>
                <c:pt idx="293792">
                  <c:v>0.0</c:v>
                </c:pt>
                <c:pt idx="293793">
                  <c:v>0.0</c:v>
                </c:pt>
                <c:pt idx="293794">
                  <c:v>0.0</c:v>
                </c:pt>
                <c:pt idx="293795">
                  <c:v>0.0</c:v>
                </c:pt>
                <c:pt idx="293796">
                  <c:v>0.0</c:v>
                </c:pt>
                <c:pt idx="293797">
                  <c:v>0.0</c:v>
                </c:pt>
                <c:pt idx="293798">
                  <c:v>0.0</c:v>
                </c:pt>
                <c:pt idx="293799">
                  <c:v>0.0</c:v>
                </c:pt>
                <c:pt idx="293800">
                  <c:v>0.0</c:v>
                </c:pt>
                <c:pt idx="293801">
                  <c:v>0.0</c:v>
                </c:pt>
                <c:pt idx="293802">
                  <c:v>0.0</c:v>
                </c:pt>
                <c:pt idx="293803">
                  <c:v>0.0</c:v>
                </c:pt>
                <c:pt idx="293804">
                  <c:v>0.0</c:v>
                </c:pt>
                <c:pt idx="293805">
                  <c:v>0.0</c:v>
                </c:pt>
                <c:pt idx="293806">
                  <c:v>0.0</c:v>
                </c:pt>
                <c:pt idx="293807">
                  <c:v>0.0</c:v>
                </c:pt>
                <c:pt idx="293808">
                  <c:v>0.0</c:v>
                </c:pt>
                <c:pt idx="293809">
                  <c:v>0.0</c:v>
                </c:pt>
                <c:pt idx="293810">
                  <c:v>0.0</c:v>
                </c:pt>
                <c:pt idx="293811">
                  <c:v>0.0</c:v>
                </c:pt>
                <c:pt idx="293812">
                  <c:v>0.0</c:v>
                </c:pt>
                <c:pt idx="293813">
                  <c:v>0.0</c:v>
                </c:pt>
                <c:pt idx="293814">
                  <c:v>0.0</c:v>
                </c:pt>
                <c:pt idx="293815">
                  <c:v>0.0</c:v>
                </c:pt>
                <c:pt idx="293816">
                  <c:v>0.0</c:v>
                </c:pt>
                <c:pt idx="293817">
                  <c:v>0.0</c:v>
                </c:pt>
                <c:pt idx="293818">
                  <c:v>0.0</c:v>
                </c:pt>
                <c:pt idx="293819">
                  <c:v>0.0</c:v>
                </c:pt>
                <c:pt idx="293820">
                  <c:v>0.0</c:v>
                </c:pt>
                <c:pt idx="293821">
                  <c:v>0.0</c:v>
                </c:pt>
                <c:pt idx="293822">
                  <c:v>0.0</c:v>
                </c:pt>
                <c:pt idx="293823">
                  <c:v>0.0</c:v>
                </c:pt>
                <c:pt idx="293824">
                  <c:v>0.0</c:v>
                </c:pt>
                <c:pt idx="293825">
                  <c:v>0.0</c:v>
                </c:pt>
                <c:pt idx="293826">
                  <c:v>0.0</c:v>
                </c:pt>
                <c:pt idx="293827">
                  <c:v>0.0</c:v>
                </c:pt>
                <c:pt idx="293828">
                  <c:v>0.0</c:v>
                </c:pt>
                <c:pt idx="293829">
                  <c:v>0.0</c:v>
                </c:pt>
                <c:pt idx="293830">
                  <c:v>0.0</c:v>
                </c:pt>
                <c:pt idx="293831">
                  <c:v>0.0</c:v>
                </c:pt>
                <c:pt idx="293832">
                  <c:v>0.0</c:v>
                </c:pt>
                <c:pt idx="293833">
                  <c:v>0.0</c:v>
                </c:pt>
                <c:pt idx="293834">
                  <c:v>0.0</c:v>
                </c:pt>
                <c:pt idx="293835">
                  <c:v>0.0</c:v>
                </c:pt>
                <c:pt idx="293836">
                  <c:v>0.0</c:v>
                </c:pt>
                <c:pt idx="293837">
                  <c:v>0.0</c:v>
                </c:pt>
                <c:pt idx="293838">
                  <c:v>0.0</c:v>
                </c:pt>
                <c:pt idx="293839">
                  <c:v>0.0</c:v>
                </c:pt>
                <c:pt idx="293840">
                  <c:v>0.0</c:v>
                </c:pt>
                <c:pt idx="293841">
                  <c:v>0.0</c:v>
                </c:pt>
                <c:pt idx="293842">
                  <c:v>0.0</c:v>
                </c:pt>
                <c:pt idx="293843">
                  <c:v>0.0</c:v>
                </c:pt>
                <c:pt idx="293844">
                  <c:v>0.0</c:v>
                </c:pt>
                <c:pt idx="293845">
                  <c:v>0.0</c:v>
                </c:pt>
                <c:pt idx="293846">
                  <c:v>0.0</c:v>
                </c:pt>
                <c:pt idx="293847">
                  <c:v>0.0</c:v>
                </c:pt>
                <c:pt idx="293848">
                  <c:v>0.0</c:v>
                </c:pt>
                <c:pt idx="293849">
                  <c:v>0.0</c:v>
                </c:pt>
                <c:pt idx="293850">
                  <c:v>0.0</c:v>
                </c:pt>
                <c:pt idx="293851">
                  <c:v>0.0</c:v>
                </c:pt>
                <c:pt idx="293852">
                  <c:v>0.0</c:v>
                </c:pt>
                <c:pt idx="293853">
                  <c:v>0.0</c:v>
                </c:pt>
                <c:pt idx="293854">
                  <c:v>0.0</c:v>
                </c:pt>
                <c:pt idx="293855">
                  <c:v>0.0</c:v>
                </c:pt>
                <c:pt idx="293856">
                  <c:v>0.0</c:v>
                </c:pt>
                <c:pt idx="293857">
                  <c:v>0.0</c:v>
                </c:pt>
                <c:pt idx="293858">
                  <c:v>0.0</c:v>
                </c:pt>
                <c:pt idx="293859">
                  <c:v>0.0</c:v>
                </c:pt>
                <c:pt idx="293860">
                  <c:v>0.0</c:v>
                </c:pt>
                <c:pt idx="293861">
                  <c:v>0.0</c:v>
                </c:pt>
                <c:pt idx="293862">
                  <c:v>0.0</c:v>
                </c:pt>
                <c:pt idx="293863">
                  <c:v>0.0</c:v>
                </c:pt>
                <c:pt idx="293864">
                  <c:v>0.0</c:v>
                </c:pt>
                <c:pt idx="293865">
                  <c:v>0.0</c:v>
                </c:pt>
                <c:pt idx="293866">
                  <c:v>0.0</c:v>
                </c:pt>
                <c:pt idx="293867">
                  <c:v>0.0</c:v>
                </c:pt>
                <c:pt idx="293868">
                  <c:v>0.0</c:v>
                </c:pt>
                <c:pt idx="293869">
                  <c:v>0.0</c:v>
                </c:pt>
                <c:pt idx="293870">
                  <c:v>0.0</c:v>
                </c:pt>
                <c:pt idx="293871">
                  <c:v>0.0</c:v>
                </c:pt>
                <c:pt idx="293872">
                  <c:v>0.0</c:v>
                </c:pt>
                <c:pt idx="293873">
                  <c:v>0.0</c:v>
                </c:pt>
                <c:pt idx="293874">
                  <c:v>0.0</c:v>
                </c:pt>
                <c:pt idx="293875">
                  <c:v>0.0</c:v>
                </c:pt>
                <c:pt idx="293876">
                  <c:v>0.0</c:v>
                </c:pt>
                <c:pt idx="293877">
                  <c:v>0.0</c:v>
                </c:pt>
                <c:pt idx="293878">
                  <c:v>0.0</c:v>
                </c:pt>
                <c:pt idx="293879">
                  <c:v>0.0</c:v>
                </c:pt>
                <c:pt idx="293880">
                  <c:v>0.0</c:v>
                </c:pt>
                <c:pt idx="293881">
                  <c:v>0.0</c:v>
                </c:pt>
                <c:pt idx="293882">
                  <c:v>0.0</c:v>
                </c:pt>
                <c:pt idx="293883">
                  <c:v>0.0</c:v>
                </c:pt>
                <c:pt idx="293884">
                  <c:v>0.0</c:v>
                </c:pt>
                <c:pt idx="293885">
                  <c:v>0.0</c:v>
                </c:pt>
                <c:pt idx="293886">
                  <c:v>0.0</c:v>
                </c:pt>
                <c:pt idx="293887">
                  <c:v>0.0</c:v>
                </c:pt>
                <c:pt idx="293888">
                  <c:v>0.0</c:v>
                </c:pt>
                <c:pt idx="293889">
                  <c:v>0.0</c:v>
                </c:pt>
                <c:pt idx="293890">
                  <c:v>0.0</c:v>
                </c:pt>
                <c:pt idx="293891">
                  <c:v>0.0</c:v>
                </c:pt>
                <c:pt idx="293892">
                  <c:v>0.0</c:v>
                </c:pt>
                <c:pt idx="293893">
                  <c:v>0.0</c:v>
                </c:pt>
                <c:pt idx="293894">
                  <c:v>0.0</c:v>
                </c:pt>
                <c:pt idx="293895">
                  <c:v>0.0</c:v>
                </c:pt>
                <c:pt idx="293896">
                  <c:v>0.0</c:v>
                </c:pt>
                <c:pt idx="293897">
                  <c:v>0.0</c:v>
                </c:pt>
                <c:pt idx="293898">
                  <c:v>0.0</c:v>
                </c:pt>
                <c:pt idx="293899">
                  <c:v>0.0</c:v>
                </c:pt>
                <c:pt idx="293900">
                  <c:v>0.0</c:v>
                </c:pt>
                <c:pt idx="293901">
                  <c:v>0.0</c:v>
                </c:pt>
                <c:pt idx="293902">
                  <c:v>0.0</c:v>
                </c:pt>
                <c:pt idx="293903">
                  <c:v>0.0</c:v>
                </c:pt>
                <c:pt idx="293904">
                  <c:v>0.0</c:v>
                </c:pt>
                <c:pt idx="293905">
                  <c:v>0.0</c:v>
                </c:pt>
                <c:pt idx="293906">
                  <c:v>0.0</c:v>
                </c:pt>
                <c:pt idx="293907">
                  <c:v>0.0</c:v>
                </c:pt>
                <c:pt idx="293908">
                  <c:v>0.0</c:v>
                </c:pt>
                <c:pt idx="293909">
                  <c:v>0.0</c:v>
                </c:pt>
                <c:pt idx="293910">
                  <c:v>0.0</c:v>
                </c:pt>
                <c:pt idx="293911">
                  <c:v>0.0</c:v>
                </c:pt>
                <c:pt idx="293912">
                  <c:v>0.0</c:v>
                </c:pt>
                <c:pt idx="293913">
                  <c:v>0.0</c:v>
                </c:pt>
                <c:pt idx="293914">
                  <c:v>0.0</c:v>
                </c:pt>
                <c:pt idx="293915">
                  <c:v>0.0</c:v>
                </c:pt>
                <c:pt idx="293916">
                  <c:v>0.0</c:v>
                </c:pt>
                <c:pt idx="293917">
                  <c:v>0.0</c:v>
                </c:pt>
                <c:pt idx="293918">
                  <c:v>0.0</c:v>
                </c:pt>
                <c:pt idx="293919">
                  <c:v>0.0</c:v>
                </c:pt>
                <c:pt idx="293920">
                  <c:v>0.0</c:v>
                </c:pt>
                <c:pt idx="293921">
                  <c:v>0.0</c:v>
                </c:pt>
                <c:pt idx="293922">
                  <c:v>0.0</c:v>
                </c:pt>
                <c:pt idx="293923">
                  <c:v>0.0</c:v>
                </c:pt>
                <c:pt idx="293924">
                  <c:v>0.0</c:v>
                </c:pt>
                <c:pt idx="293925">
                  <c:v>0.0</c:v>
                </c:pt>
                <c:pt idx="293926">
                  <c:v>0.0</c:v>
                </c:pt>
                <c:pt idx="293927">
                  <c:v>0.0</c:v>
                </c:pt>
                <c:pt idx="293928">
                  <c:v>0.0</c:v>
                </c:pt>
                <c:pt idx="293929">
                  <c:v>0.0</c:v>
                </c:pt>
                <c:pt idx="293930">
                  <c:v>0.0</c:v>
                </c:pt>
                <c:pt idx="293931">
                  <c:v>0.0</c:v>
                </c:pt>
                <c:pt idx="293932">
                  <c:v>0.0</c:v>
                </c:pt>
                <c:pt idx="293933">
                  <c:v>0.0</c:v>
                </c:pt>
                <c:pt idx="293934">
                  <c:v>0.0</c:v>
                </c:pt>
                <c:pt idx="293935">
                  <c:v>0.0</c:v>
                </c:pt>
                <c:pt idx="293936">
                  <c:v>0.0</c:v>
                </c:pt>
                <c:pt idx="293937">
                  <c:v>0.0</c:v>
                </c:pt>
                <c:pt idx="293938">
                  <c:v>0.0</c:v>
                </c:pt>
                <c:pt idx="293939">
                  <c:v>0.0</c:v>
                </c:pt>
                <c:pt idx="293940">
                  <c:v>0.0</c:v>
                </c:pt>
                <c:pt idx="293941">
                  <c:v>0.0</c:v>
                </c:pt>
                <c:pt idx="293942">
                  <c:v>0.0</c:v>
                </c:pt>
                <c:pt idx="293943">
                  <c:v>0.0</c:v>
                </c:pt>
                <c:pt idx="293944">
                  <c:v>0.0</c:v>
                </c:pt>
                <c:pt idx="293945">
                  <c:v>0.0</c:v>
                </c:pt>
                <c:pt idx="293946">
                  <c:v>0.0</c:v>
                </c:pt>
                <c:pt idx="293947">
                  <c:v>0.0</c:v>
                </c:pt>
                <c:pt idx="293948">
                  <c:v>0.0</c:v>
                </c:pt>
                <c:pt idx="293949">
                  <c:v>0.0</c:v>
                </c:pt>
                <c:pt idx="293950">
                  <c:v>0.0</c:v>
                </c:pt>
                <c:pt idx="293951">
                  <c:v>0.0</c:v>
                </c:pt>
                <c:pt idx="293952">
                  <c:v>0.0</c:v>
                </c:pt>
                <c:pt idx="293953">
                  <c:v>0.0</c:v>
                </c:pt>
                <c:pt idx="293954">
                  <c:v>0.0</c:v>
                </c:pt>
                <c:pt idx="293955">
                  <c:v>0.0</c:v>
                </c:pt>
                <c:pt idx="293956">
                  <c:v>0.0</c:v>
                </c:pt>
                <c:pt idx="293957">
                  <c:v>0.0</c:v>
                </c:pt>
                <c:pt idx="293958">
                  <c:v>0.0</c:v>
                </c:pt>
                <c:pt idx="293959">
                  <c:v>0.0</c:v>
                </c:pt>
                <c:pt idx="293960">
                  <c:v>0.0</c:v>
                </c:pt>
                <c:pt idx="293961">
                  <c:v>0.0</c:v>
                </c:pt>
                <c:pt idx="293962">
                  <c:v>0.0</c:v>
                </c:pt>
                <c:pt idx="293963">
                  <c:v>0.0</c:v>
                </c:pt>
                <c:pt idx="293964">
                  <c:v>0.0</c:v>
                </c:pt>
                <c:pt idx="293965">
                  <c:v>0.0</c:v>
                </c:pt>
                <c:pt idx="293966">
                  <c:v>0.0</c:v>
                </c:pt>
                <c:pt idx="293967">
                  <c:v>0.0</c:v>
                </c:pt>
                <c:pt idx="293968">
                  <c:v>0.0</c:v>
                </c:pt>
                <c:pt idx="293969">
                  <c:v>0.0</c:v>
                </c:pt>
                <c:pt idx="293970">
                  <c:v>0.0</c:v>
                </c:pt>
                <c:pt idx="293971">
                  <c:v>0.0</c:v>
                </c:pt>
                <c:pt idx="293972">
                  <c:v>0.0</c:v>
                </c:pt>
                <c:pt idx="293973">
                  <c:v>0.0</c:v>
                </c:pt>
                <c:pt idx="293974">
                  <c:v>0.0</c:v>
                </c:pt>
                <c:pt idx="293975">
                  <c:v>0.0</c:v>
                </c:pt>
                <c:pt idx="293976">
                  <c:v>0.0</c:v>
                </c:pt>
                <c:pt idx="293977">
                  <c:v>0.0</c:v>
                </c:pt>
                <c:pt idx="293978">
                  <c:v>0.0</c:v>
                </c:pt>
                <c:pt idx="293979">
                  <c:v>0.0</c:v>
                </c:pt>
                <c:pt idx="293980">
                  <c:v>0.0</c:v>
                </c:pt>
                <c:pt idx="293981">
                  <c:v>0.0</c:v>
                </c:pt>
                <c:pt idx="293982">
                  <c:v>0.0</c:v>
                </c:pt>
                <c:pt idx="293983">
                  <c:v>0.0</c:v>
                </c:pt>
                <c:pt idx="293984">
                  <c:v>0.0</c:v>
                </c:pt>
                <c:pt idx="293985">
                  <c:v>0.0</c:v>
                </c:pt>
                <c:pt idx="293986">
                  <c:v>0.0</c:v>
                </c:pt>
                <c:pt idx="293987">
                  <c:v>0.0</c:v>
                </c:pt>
                <c:pt idx="293988">
                  <c:v>0.0</c:v>
                </c:pt>
                <c:pt idx="293989">
                  <c:v>0.0</c:v>
                </c:pt>
                <c:pt idx="293990">
                  <c:v>0.0</c:v>
                </c:pt>
                <c:pt idx="293991">
                  <c:v>0.0</c:v>
                </c:pt>
                <c:pt idx="293992">
                  <c:v>0.0</c:v>
                </c:pt>
                <c:pt idx="293993">
                  <c:v>0.0</c:v>
                </c:pt>
                <c:pt idx="293994">
                  <c:v>0.0</c:v>
                </c:pt>
                <c:pt idx="293995">
                  <c:v>0.0</c:v>
                </c:pt>
                <c:pt idx="293996">
                  <c:v>0.0</c:v>
                </c:pt>
                <c:pt idx="293997">
                  <c:v>0.0</c:v>
                </c:pt>
                <c:pt idx="293998">
                  <c:v>0.0</c:v>
                </c:pt>
                <c:pt idx="293999">
                  <c:v>0.0</c:v>
                </c:pt>
                <c:pt idx="294000">
                  <c:v>0.0</c:v>
                </c:pt>
                <c:pt idx="294001">
                  <c:v>0.0</c:v>
                </c:pt>
                <c:pt idx="294002">
                  <c:v>0.0</c:v>
                </c:pt>
                <c:pt idx="294003">
                  <c:v>0.0</c:v>
                </c:pt>
                <c:pt idx="294004">
                  <c:v>0.0</c:v>
                </c:pt>
                <c:pt idx="294005">
                  <c:v>0.0</c:v>
                </c:pt>
                <c:pt idx="294006">
                  <c:v>0.0</c:v>
                </c:pt>
                <c:pt idx="294007">
                  <c:v>0.0</c:v>
                </c:pt>
                <c:pt idx="294008">
                  <c:v>0.0</c:v>
                </c:pt>
                <c:pt idx="294009">
                  <c:v>0.0</c:v>
                </c:pt>
                <c:pt idx="294010">
                  <c:v>0.0</c:v>
                </c:pt>
                <c:pt idx="294011">
                  <c:v>0.0</c:v>
                </c:pt>
                <c:pt idx="294012">
                  <c:v>0.0</c:v>
                </c:pt>
                <c:pt idx="294013">
                  <c:v>0.0</c:v>
                </c:pt>
                <c:pt idx="294014">
                  <c:v>0.0</c:v>
                </c:pt>
                <c:pt idx="294015">
                  <c:v>0.0</c:v>
                </c:pt>
                <c:pt idx="294016">
                  <c:v>0.0</c:v>
                </c:pt>
                <c:pt idx="294017">
                  <c:v>0.0</c:v>
                </c:pt>
                <c:pt idx="294018">
                  <c:v>0.0</c:v>
                </c:pt>
                <c:pt idx="294019">
                  <c:v>0.0</c:v>
                </c:pt>
                <c:pt idx="294020">
                  <c:v>0.0</c:v>
                </c:pt>
                <c:pt idx="294021">
                  <c:v>0.0</c:v>
                </c:pt>
                <c:pt idx="294022">
                  <c:v>0.0</c:v>
                </c:pt>
                <c:pt idx="294023">
                  <c:v>0.0</c:v>
                </c:pt>
                <c:pt idx="294024">
                  <c:v>0.0</c:v>
                </c:pt>
                <c:pt idx="294025">
                  <c:v>0.0</c:v>
                </c:pt>
                <c:pt idx="294026">
                  <c:v>0.0</c:v>
                </c:pt>
                <c:pt idx="294027">
                  <c:v>0.0</c:v>
                </c:pt>
                <c:pt idx="294028">
                  <c:v>0.0</c:v>
                </c:pt>
                <c:pt idx="294029">
                  <c:v>0.0</c:v>
                </c:pt>
                <c:pt idx="294030">
                  <c:v>0.0</c:v>
                </c:pt>
                <c:pt idx="294031">
                  <c:v>0.0</c:v>
                </c:pt>
                <c:pt idx="294032">
                  <c:v>0.0</c:v>
                </c:pt>
                <c:pt idx="294033">
                  <c:v>0.0</c:v>
                </c:pt>
                <c:pt idx="294034">
                  <c:v>0.0</c:v>
                </c:pt>
                <c:pt idx="294035">
                  <c:v>0.0</c:v>
                </c:pt>
                <c:pt idx="294036">
                  <c:v>0.0</c:v>
                </c:pt>
                <c:pt idx="294037">
                  <c:v>0.0</c:v>
                </c:pt>
                <c:pt idx="294038">
                  <c:v>0.0</c:v>
                </c:pt>
                <c:pt idx="294039">
                  <c:v>0.0</c:v>
                </c:pt>
                <c:pt idx="294040">
                  <c:v>0.0</c:v>
                </c:pt>
                <c:pt idx="294041">
                  <c:v>0.0</c:v>
                </c:pt>
                <c:pt idx="294042">
                  <c:v>0.0</c:v>
                </c:pt>
                <c:pt idx="294043">
                  <c:v>0.0</c:v>
                </c:pt>
                <c:pt idx="294044">
                  <c:v>0.0</c:v>
                </c:pt>
                <c:pt idx="294045">
                  <c:v>0.0</c:v>
                </c:pt>
                <c:pt idx="294046">
                  <c:v>0.0</c:v>
                </c:pt>
                <c:pt idx="294047">
                  <c:v>0.0</c:v>
                </c:pt>
                <c:pt idx="294048">
                  <c:v>0.0</c:v>
                </c:pt>
                <c:pt idx="294049">
                  <c:v>0.0</c:v>
                </c:pt>
                <c:pt idx="294050">
                  <c:v>0.0</c:v>
                </c:pt>
                <c:pt idx="294051">
                  <c:v>0.0</c:v>
                </c:pt>
                <c:pt idx="294052">
                  <c:v>0.0</c:v>
                </c:pt>
                <c:pt idx="294053">
                  <c:v>0.0</c:v>
                </c:pt>
                <c:pt idx="294054">
                  <c:v>0.0</c:v>
                </c:pt>
                <c:pt idx="294055">
                  <c:v>0.0</c:v>
                </c:pt>
                <c:pt idx="294056">
                  <c:v>0.0</c:v>
                </c:pt>
                <c:pt idx="294057">
                  <c:v>0.0</c:v>
                </c:pt>
                <c:pt idx="294058">
                  <c:v>0.0</c:v>
                </c:pt>
                <c:pt idx="294059">
                  <c:v>0.0</c:v>
                </c:pt>
                <c:pt idx="294060">
                  <c:v>0.0</c:v>
                </c:pt>
                <c:pt idx="294061">
                  <c:v>0.0</c:v>
                </c:pt>
                <c:pt idx="294062">
                  <c:v>0.0</c:v>
                </c:pt>
                <c:pt idx="294063">
                  <c:v>0.0</c:v>
                </c:pt>
                <c:pt idx="294064">
                  <c:v>0.0</c:v>
                </c:pt>
                <c:pt idx="294065">
                  <c:v>0.0</c:v>
                </c:pt>
                <c:pt idx="294066">
                  <c:v>0.0</c:v>
                </c:pt>
                <c:pt idx="294067">
                  <c:v>0.0</c:v>
                </c:pt>
                <c:pt idx="294068">
                  <c:v>0.0</c:v>
                </c:pt>
                <c:pt idx="294069">
                  <c:v>0.0</c:v>
                </c:pt>
                <c:pt idx="294070">
                  <c:v>0.0</c:v>
                </c:pt>
                <c:pt idx="294071">
                  <c:v>0.0</c:v>
                </c:pt>
                <c:pt idx="294072">
                  <c:v>0.0</c:v>
                </c:pt>
                <c:pt idx="294073">
                  <c:v>0.0</c:v>
                </c:pt>
                <c:pt idx="294074">
                  <c:v>0.0</c:v>
                </c:pt>
                <c:pt idx="294075">
                  <c:v>0.0</c:v>
                </c:pt>
                <c:pt idx="294076">
                  <c:v>0.0</c:v>
                </c:pt>
                <c:pt idx="294077">
                  <c:v>0.0</c:v>
                </c:pt>
                <c:pt idx="294078">
                  <c:v>0.0</c:v>
                </c:pt>
                <c:pt idx="294079">
                  <c:v>0.0</c:v>
                </c:pt>
                <c:pt idx="294080">
                  <c:v>0.0</c:v>
                </c:pt>
                <c:pt idx="294081">
                  <c:v>0.0</c:v>
                </c:pt>
                <c:pt idx="294082">
                  <c:v>0.0</c:v>
                </c:pt>
                <c:pt idx="294083">
                  <c:v>0.0</c:v>
                </c:pt>
                <c:pt idx="294084">
                  <c:v>0.0</c:v>
                </c:pt>
                <c:pt idx="294085">
                  <c:v>0.0</c:v>
                </c:pt>
                <c:pt idx="294086">
                  <c:v>0.0</c:v>
                </c:pt>
                <c:pt idx="294087">
                  <c:v>0.0</c:v>
                </c:pt>
                <c:pt idx="294088">
                  <c:v>0.0</c:v>
                </c:pt>
                <c:pt idx="294089">
                  <c:v>0.0</c:v>
                </c:pt>
                <c:pt idx="294090">
                  <c:v>0.0</c:v>
                </c:pt>
                <c:pt idx="294091">
                  <c:v>0.0</c:v>
                </c:pt>
                <c:pt idx="294092">
                  <c:v>0.0</c:v>
                </c:pt>
                <c:pt idx="294093">
                  <c:v>0.0</c:v>
                </c:pt>
                <c:pt idx="294094">
                  <c:v>0.0</c:v>
                </c:pt>
                <c:pt idx="294095">
                  <c:v>0.0</c:v>
                </c:pt>
                <c:pt idx="294096">
                  <c:v>0.0</c:v>
                </c:pt>
                <c:pt idx="294097">
                  <c:v>0.0</c:v>
                </c:pt>
                <c:pt idx="294098">
                  <c:v>0.0</c:v>
                </c:pt>
                <c:pt idx="294099">
                  <c:v>0.0</c:v>
                </c:pt>
                <c:pt idx="294100">
                  <c:v>0.0</c:v>
                </c:pt>
                <c:pt idx="294101">
                  <c:v>0.0</c:v>
                </c:pt>
                <c:pt idx="294102">
                  <c:v>0.0</c:v>
                </c:pt>
                <c:pt idx="294103">
                  <c:v>0.0</c:v>
                </c:pt>
                <c:pt idx="294104">
                  <c:v>0.0</c:v>
                </c:pt>
                <c:pt idx="294105">
                  <c:v>0.0</c:v>
                </c:pt>
                <c:pt idx="294106">
                  <c:v>0.0</c:v>
                </c:pt>
                <c:pt idx="294107">
                  <c:v>0.0</c:v>
                </c:pt>
                <c:pt idx="294108">
                  <c:v>0.0</c:v>
                </c:pt>
                <c:pt idx="294109">
                  <c:v>0.0</c:v>
                </c:pt>
                <c:pt idx="294110">
                  <c:v>0.0</c:v>
                </c:pt>
                <c:pt idx="294111">
                  <c:v>0.0</c:v>
                </c:pt>
                <c:pt idx="294112">
                  <c:v>0.0</c:v>
                </c:pt>
                <c:pt idx="294113">
                  <c:v>0.0</c:v>
                </c:pt>
                <c:pt idx="294114">
                  <c:v>0.0</c:v>
                </c:pt>
                <c:pt idx="294115">
                  <c:v>0.0</c:v>
                </c:pt>
                <c:pt idx="294116">
                  <c:v>0.0</c:v>
                </c:pt>
                <c:pt idx="294117">
                  <c:v>0.0</c:v>
                </c:pt>
                <c:pt idx="294118">
                  <c:v>0.0</c:v>
                </c:pt>
                <c:pt idx="294119">
                  <c:v>0.0</c:v>
                </c:pt>
                <c:pt idx="294120">
                  <c:v>0.0</c:v>
                </c:pt>
                <c:pt idx="294121">
                  <c:v>0.0</c:v>
                </c:pt>
                <c:pt idx="294122">
                  <c:v>0.0</c:v>
                </c:pt>
                <c:pt idx="294123">
                  <c:v>0.0</c:v>
                </c:pt>
                <c:pt idx="294124">
                  <c:v>0.0</c:v>
                </c:pt>
                <c:pt idx="294125">
                  <c:v>0.0</c:v>
                </c:pt>
                <c:pt idx="294126">
                  <c:v>0.0</c:v>
                </c:pt>
                <c:pt idx="294127">
                  <c:v>0.0</c:v>
                </c:pt>
                <c:pt idx="294128">
                  <c:v>0.0</c:v>
                </c:pt>
                <c:pt idx="294129">
                  <c:v>0.0</c:v>
                </c:pt>
                <c:pt idx="294130">
                  <c:v>0.0</c:v>
                </c:pt>
                <c:pt idx="294131">
                  <c:v>44.921875</c:v>
                </c:pt>
                <c:pt idx="294132">
                  <c:v>3002.80762</c:v>
                </c:pt>
                <c:pt idx="294133">
                  <c:v>687.62207</c:v>
                </c:pt>
                <c:pt idx="294134">
                  <c:v>44.921875</c:v>
                </c:pt>
                <c:pt idx="294135">
                  <c:v>3502.80762</c:v>
                </c:pt>
                <c:pt idx="294136">
                  <c:v>718.87207</c:v>
                </c:pt>
                <c:pt idx="294137">
                  <c:v>44.921875</c:v>
                </c:pt>
                <c:pt idx="294138">
                  <c:v>3502.80762</c:v>
                </c:pt>
                <c:pt idx="294139">
                  <c:v>718.87207</c:v>
                </c:pt>
                <c:pt idx="294140">
                  <c:v>44.921875</c:v>
                </c:pt>
                <c:pt idx="294141">
                  <c:v>3502.80762</c:v>
                </c:pt>
                <c:pt idx="294142">
                  <c:v>718.87207</c:v>
                </c:pt>
                <c:pt idx="294143">
                  <c:v>44.921875</c:v>
                </c:pt>
                <c:pt idx="294144">
                  <c:v>3502.92969</c:v>
                </c:pt>
                <c:pt idx="294145">
                  <c:v>718.87207</c:v>
                </c:pt>
                <c:pt idx="294146">
                  <c:v>44.921875</c:v>
                </c:pt>
                <c:pt idx="294147">
                  <c:v>3502.80762</c:v>
                </c:pt>
                <c:pt idx="294148">
                  <c:v>718.87207</c:v>
                </c:pt>
                <c:pt idx="294149">
                  <c:v>46.875</c:v>
                </c:pt>
                <c:pt idx="294150">
                  <c:v>3502.80762</c:v>
                </c:pt>
                <c:pt idx="294151">
                  <c:v>718.87207</c:v>
                </c:pt>
                <c:pt idx="294152">
                  <c:v>44.921875</c:v>
                </c:pt>
                <c:pt idx="294153">
                  <c:v>3502.92969</c:v>
                </c:pt>
                <c:pt idx="294154">
                  <c:v>750.12207</c:v>
                </c:pt>
                <c:pt idx="294155">
                  <c:v>44.921875</c:v>
                </c:pt>
                <c:pt idx="294156">
                  <c:v>3502.80762</c:v>
                </c:pt>
                <c:pt idx="294157">
                  <c:v>718.87207</c:v>
                </c:pt>
                <c:pt idx="294158">
                  <c:v>44.921875</c:v>
                </c:pt>
                <c:pt idx="294159">
                  <c:v>3502.80762</c:v>
                </c:pt>
                <c:pt idx="294160">
                  <c:v>718.87207</c:v>
                </c:pt>
                <c:pt idx="294161">
                  <c:v>44.921875</c:v>
                </c:pt>
                <c:pt idx="294162">
                  <c:v>3502.92969</c:v>
                </c:pt>
                <c:pt idx="294163">
                  <c:v>718.87207</c:v>
                </c:pt>
                <c:pt idx="294164">
                  <c:v>44.921875</c:v>
                </c:pt>
                <c:pt idx="294165">
                  <c:v>3502.80762</c:v>
                </c:pt>
                <c:pt idx="294166">
                  <c:v>718.87207</c:v>
                </c:pt>
                <c:pt idx="294167">
                  <c:v>44.921875</c:v>
                </c:pt>
                <c:pt idx="294168">
                  <c:v>3502.80762</c:v>
                </c:pt>
                <c:pt idx="294169">
                  <c:v>718.87207</c:v>
                </c:pt>
                <c:pt idx="294170">
                  <c:v>44.921875</c:v>
                </c:pt>
                <c:pt idx="294171">
                  <c:v>3502.80762</c:v>
                </c:pt>
                <c:pt idx="294172">
                  <c:v>718.87207</c:v>
                </c:pt>
                <c:pt idx="294173">
                  <c:v>44.921875</c:v>
                </c:pt>
                <c:pt idx="294174">
                  <c:v>3502.68555</c:v>
                </c:pt>
                <c:pt idx="294175">
                  <c:v>718.87207</c:v>
                </c:pt>
                <c:pt idx="294176">
                  <c:v>44.921875</c:v>
                </c:pt>
                <c:pt idx="294177">
                  <c:v>3502.80762</c:v>
                </c:pt>
                <c:pt idx="294178">
                  <c:v>718.87207</c:v>
                </c:pt>
                <c:pt idx="294179">
                  <c:v>44.921875</c:v>
                </c:pt>
                <c:pt idx="294180">
                  <c:v>3502.80762</c:v>
                </c:pt>
                <c:pt idx="294181">
                  <c:v>718.87207</c:v>
                </c:pt>
                <c:pt idx="294182">
                  <c:v>44.921875</c:v>
                </c:pt>
                <c:pt idx="294183">
                  <c:v>3502.80762</c:v>
                </c:pt>
                <c:pt idx="294184">
                  <c:v>718.87207</c:v>
                </c:pt>
                <c:pt idx="294185">
                  <c:v>44.921875</c:v>
                </c:pt>
                <c:pt idx="294186">
                  <c:v>3502.80762</c:v>
                </c:pt>
                <c:pt idx="294187">
                  <c:v>718.87207</c:v>
                </c:pt>
                <c:pt idx="294188">
                  <c:v>44.921875</c:v>
                </c:pt>
                <c:pt idx="294189">
                  <c:v>3502.80762</c:v>
                </c:pt>
                <c:pt idx="294190">
                  <c:v>718.87207</c:v>
                </c:pt>
                <c:pt idx="294191">
                  <c:v>44.921875</c:v>
                </c:pt>
                <c:pt idx="294192">
                  <c:v>3502.80762</c:v>
                </c:pt>
                <c:pt idx="294193">
                  <c:v>718.87207</c:v>
                </c:pt>
                <c:pt idx="294194">
                  <c:v>44.921875</c:v>
                </c:pt>
                <c:pt idx="294195">
                  <c:v>3002.80762</c:v>
                </c:pt>
                <c:pt idx="294196">
                  <c:v>718.87207</c:v>
                </c:pt>
                <c:pt idx="294197">
                  <c:v>44.921875</c:v>
                </c:pt>
                <c:pt idx="294198">
                  <c:v>3502.92969</c:v>
                </c:pt>
                <c:pt idx="294199">
                  <c:v>718.87207</c:v>
                </c:pt>
                <c:pt idx="294200">
                  <c:v>44.921875</c:v>
                </c:pt>
                <c:pt idx="294201">
                  <c:v>3502.80762</c:v>
                </c:pt>
                <c:pt idx="294202">
                  <c:v>718.87207</c:v>
                </c:pt>
                <c:pt idx="294203">
                  <c:v>44.921875</c:v>
                </c:pt>
                <c:pt idx="294204">
                  <c:v>3502.80762</c:v>
                </c:pt>
                <c:pt idx="294205">
                  <c:v>718.87207</c:v>
                </c:pt>
                <c:pt idx="294206">
                  <c:v>44.921875</c:v>
                </c:pt>
                <c:pt idx="294207">
                  <c:v>-3997.07031</c:v>
                </c:pt>
                <c:pt idx="294208">
                  <c:v>718.87207</c:v>
                </c:pt>
                <c:pt idx="294209">
                  <c:v>44.921875</c:v>
                </c:pt>
                <c:pt idx="294210">
                  <c:v>3502.80762</c:v>
                </c:pt>
                <c:pt idx="294211">
                  <c:v>718.87207</c:v>
                </c:pt>
                <c:pt idx="294212">
                  <c:v>44.921875</c:v>
                </c:pt>
                <c:pt idx="294213">
                  <c:v>-3997.19238</c:v>
                </c:pt>
                <c:pt idx="294214">
                  <c:v>718.87207</c:v>
                </c:pt>
                <c:pt idx="294215">
                  <c:v>44.921875</c:v>
                </c:pt>
                <c:pt idx="294216">
                  <c:v>3502.80762</c:v>
                </c:pt>
                <c:pt idx="294217">
                  <c:v>718.87207</c:v>
                </c:pt>
                <c:pt idx="294218">
                  <c:v>44.921875</c:v>
                </c:pt>
                <c:pt idx="294219">
                  <c:v>3502.80762</c:v>
                </c:pt>
                <c:pt idx="294220">
                  <c:v>718.87207</c:v>
                </c:pt>
                <c:pt idx="294221">
                  <c:v>0.0</c:v>
                </c:pt>
                <c:pt idx="294222">
                  <c:v>0.0</c:v>
                </c:pt>
                <c:pt idx="294223">
                  <c:v>0.0</c:v>
                </c:pt>
                <c:pt idx="294224">
                  <c:v>0.0</c:v>
                </c:pt>
                <c:pt idx="294225">
                  <c:v>0.0</c:v>
                </c:pt>
                <c:pt idx="294226">
                  <c:v>0.0</c:v>
                </c:pt>
                <c:pt idx="294227">
                  <c:v>0.0</c:v>
                </c:pt>
                <c:pt idx="294228">
                  <c:v>0.0</c:v>
                </c:pt>
                <c:pt idx="294229">
                  <c:v>0.0</c:v>
                </c:pt>
                <c:pt idx="294230">
                  <c:v>0.0</c:v>
                </c:pt>
                <c:pt idx="294231">
                  <c:v>0.0</c:v>
                </c:pt>
                <c:pt idx="294232">
                  <c:v>0.0</c:v>
                </c:pt>
                <c:pt idx="294233">
                  <c:v>0.0</c:v>
                </c:pt>
                <c:pt idx="294234">
                  <c:v>0.0</c:v>
                </c:pt>
                <c:pt idx="294235">
                  <c:v>0.0</c:v>
                </c:pt>
                <c:pt idx="294236">
                  <c:v>0.0</c:v>
                </c:pt>
                <c:pt idx="294237">
                  <c:v>0.0</c:v>
                </c:pt>
                <c:pt idx="294238">
                  <c:v>0.0</c:v>
                </c:pt>
                <c:pt idx="294239">
                  <c:v>0.0</c:v>
                </c:pt>
                <c:pt idx="294240">
                  <c:v>0.0</c:v>
                </c:pt>
                <c:pt idx="294241">
                  <c:v>0.0</c:v>
                </c:pt>
                <c:pt idx="294242">
                  <c:v>0.0</c:v>
                </c:pt>
                <c:pt idx="294243">
                  <c:v>0.0</c:v>
                </c:pt>
                <c:pt idx="294244">
                  <c:v>0.0</c:v>
                </c:pt>
                <c:pt idx="294245">
                  <c:v>0.0</c:v>
                </c:pt>
                <c:pt idx="294246">
                  <c:v>0.0</c:v>
                </c:pt>
                <c:pt idx="294247">
                  <c:v>0.0</c:v>
                </c:pt>
                <c:pt idx="294248">
                  <c:v>0.0</c:v>
                </c:pt>
                <c:pt idx="294249">
                  <c:v>0.0</c:v>
                </c:pt>
                <c:pt idx="294250">
                  <c:v>0.0</c:v>
                </c:pt>
                <c:pt idx="294251">
                  <c:v>0.0</c:v>
                </c:pt>
                <c:pt idx="294252">
                  <c:v>0.0</c:v>
                </c:pt>
                <c:pt idx="294253">
                  <c:v>0.0</c:v>
                </c:pt>
                <c:pt idx="294254">
                  <c:v>0.0</c:v>
                </c:pt>
                <c:pt idx="294255">
                  <c:v>0.0</c:v>
                </c:pt>
                <c:pt idx="294256">
                  <c:v>0.0</c:v>
                </c:pt>
                <c:pt idx="294257">
                  <c:v>0.0</c:v>
                </c:pt>
                <c:pt idx="294258">
                  <c:v>0.0</c:v>
                </c:pt>
                <c:pt idx="294259">
                  <c:v>0.0</c:v>
                </c:pt>
                <c:pt idx="294260">
                  <c:v>0.0</c:v>
                </c:pt>
                <c:pt idx="294261">
                  <c:v>0.0</c:v>
                </c:pt>
                <c:pt idx="294262">
                  <c:v>0.0</c:v>
                </c:pt>
                <c:pt idx="294263">
                  <c:v>0.0</c:v>
                </c:pt>
                <c:pt idx="294264">
                  <c:v>0.0</c:v>
                </c:pt>
                <c:pt idx="294265">
                  <c:v>0.0</c:v>
                </c:pt>
                <c:pt idx="294266">
                  <c:v>0.0</c:v>
                </c:pt>
                <c:pt idx="294267">
                  <c:v>0.0</c:v>
                </c:pt>
                <c:pt idx="294268">
                  <c:v>0.0</c:v>
                </c:pt>
                <c:pt idx="294269">
                  <c:v>0.0</c:v>
                </c:pt>
                <c:pt idx="294270">
                  <c:v>0.0</c:v>
                </c:pt>
                <c:pt idx="294271">
                  <c:v>0.0</c:v>
                </c:pt>
                <c:pt idx="294272">
                  <c:v>0.0</c:v>
                </c:pt>
                <c:pt idx="294273">
                  <c:v>0.0</c:v>
                </c:pt>
                <c:pt idx="294274">
                  <c:v>0.0</c:v>
                </c:pt>
                <c:pt idx="294275">
                  <c:v>0.0</c:v>
                </c:pt>
                <c:pt idx="294276">
                  <c:v>0.0</c:v>
                </c:pt>
                <c:pt idx="294277">
                  <c:v>0.0</c:v>
                </c:pt>
                <c:pt idx="294278">
                  <c:v>0.0</c:v>
                </c:pt>
                <c:pt idx="294279">
                  <c:v>0.0</c:v>
                </c:pt>
                <c:pt idx="294280">
                  <c:v>0.0</c:v>
                </c:pt>
                <c:pt idx="294281">
                  <c:v>0.0</c:v>
                </c:pt>
                <c:pt idx="294282">
                  <c:v>0.0</c:v>
                </c:pt>
                <c:pt idx="294283">
                  <c:v>0.0</c:v>
                </c:pt>
                <c:pt idx="294284">
                  <c:v>0.0</c:v>
                </c:pt>
                <c:pt idx="294285">
                  <c:v>0.0</c:v>
                </c:pt>
                <c:pt idx="294286">
                  <c:v>0.0</c:v>
                </c:pt>
                <c:pt idx="294287">
                  <c:v>0.0</c:v>
                </c:pt>
                <c:pt idx="294288">
                  <c:v>0.0</c:v>
                </c:pt>
                <c:pt idx="294289">
                  <c:v>0.0</c:v>
                </c:pt>
                <c:pt idx="294290">
                  <c:v>0.0</c:v>
                </c:pt>
                <c:pt idx="294291">
                  <c:v>0.0</c:v>
                </c:pt>
                <c:pt idx="294292">
                  <c:v>0.0</c:v>
                </c:pt>
                <c:pt idx="294293">
                  <c:v>0.0</c:v>
                </c:pt>
                <c:pt idx="294294">
                  <c:v>0.0</c:v>
                </c:pt>
                <c:pt idx="294295">
                  <c:v>0.0</c:v>
                </c:pt>
                <c:pt idx="294296">
                  <c:v>0.0</c:v>
                </c:pt>
                <c:pt idx="294297">
                  <c:v>0.0</c:v>
                </c:pt>
                <c:pt idx="294298">
                  <c:v>0.0</c:v>
                </c:pt>
                <c:pt idx="294299">
                  <c:v>0.0</c:v>
                </c:pt>
                <c:pt idx="294300">
                  <c:v>0.0</c:v>
                </c:pt>
                <c:pt idx="294301">
                  <c:v>0.0</c:v>
                </c:pt>
                <c:pt idx="294302">
                  <c:v>0.0</c:v>
                </c:pt>
                <c:pt idx="294303">
                  <c:v>0.0</c:v>
                </c:pt>
                <c:pt idx="294304">
                  <c:v>0.0</c:v>
                </c:pt>
                <c:pt idx="294305">
                  <c:v>0.0</c:v>
                </c:pt>
                <c:pt idx="294306">
                  <c:v>0.0</c:v>
                </c:pt>
                <c:pt idx="294307">
                  <c:v>0.0</c:v>
                </c:pt>
                <c:pt idx="294308">
                  <c:v>0.0</c:v>
                </c:pt>
                <c:pt idx="294309">
                  <c:v>0.0</c:v>
                </c:pt>
                <c:pt idx="294310">
                  <c:v>0.0</c:v>
                </c:pt>
                <c:pt idx="294311">
                  <c:v>0.0</c:v>
                </c:pt>
                <c:pt idx="294312">
                  <c:v>0.0</c:v>
                </c:pt>
                <c:pt idx="294313">
                  <c:v>0.0</c:v>
                </c:pt>
                <c:pt idx="294314">
                  <c:v>0.0</c:v>
                </c:pt>
                <c:pt idx="294315">
                  <c:v>0.0</c:v>
                </c:pt>
                <c:pt idx="294316">
                  <c:v>0.0</c:v>
                </c:pt>
                <c:pt idx="294317">
                  <c:v>0.0</c:v>
                </c:pt>
                <c:pt idx="294318">
                  <c:v>0.0</c:v>
                </c:pt>
                <c:pt idx="294319">
                  <c:v>0.0</c:v>
                </c:pt>
                <c:pt idx="294320">
                  <c:v>0.0</c:v>
                </c:pt>
                <c:pt idx="294321">
                  <c:v>0.0</c:v>
                </c:pt>
                <c:pt idx="294322">
                  <c:v>0.0</c:v>
                </c:pt>
                <c:pt idx="294323">
                  <c:v>0.0</c:v>
                </c:pt>
                <c:pt idx="294324">
                  <c:v>0.0</c:v>
                </c:pt>
                <c:pt idx="294325">
                  <c:v>0.0</c:v>
                </c:pt>
                <c:pt idx="294326">
                  <c:v>0.0</c:v>
                </c:pt>
                <c:pt idx="294327">
                  <c:v>0.0</c:v>
                </c:pt>
                <c:pt idx="294328">
                  <c:v>0.0</c:v>
                </c:pt>
                <c:pt idx="294329">
                  <c:v>0.0</c:v>
                </c:pt>
                <c:pt idx="294330">
                  <c:v>0.0</c:v>
                </c:pt>
                <c:pt idx="294331">
                  <c:v>0.0</c:v>
                </c:pt>
                <c:pt idx="294332">
                  <c:v>0.0</c:v>
                </c:pt>
                <c:pt idx="294333">
                  <c:v>0.0</c:v>
                </c:pt>
                <c:pt idx="294334">
                  <c:v>0.0</c:v>
                </c:pt>
                <c:pt idx="294335">
                  <c:v>0.0</c:v>
                </c:pt>
                <c:pt idx="294336">
                  <c:v>0.0</c:v>
                </c:pt>
                <c:pt idx="294337">
                  <c:v>0.0</c:v>
                </c:pt>
                <c:pt idx="294338">
                  <c:v>0.0</c:v>
                </c:pt>
                <c:pt idx="294339">
                  <c:v>0.0</c:v>
                </c:pt>
                <c:pt idx="294340">
                  <c:v>0.0</c:v>
                </c:pt>
                <c:pt idx="294341">
                  <c:v>0.0</c:v>
                </c:pt>
                <c:pt idx="294342">
                  <c:v>0.0</c:v>
                </c:pt>
                <c:pt idx="294343">
                  <c:v>0.0</c:v>
                </c:pt>
                <c:pt idx="294344">
                  <c:v>0.0</c:v>
                </c:pt>
                <c:pt idx="294345">
                  <c:v>0.0</c:v>
                </c:pt>
                <c:pt idx="294346">
                  <c:v>0.0</c:v>
                </c:pt>
                <c:pt idx="294347">
                  <c:v>0.0</c:v>
                </c:pt>
                <c:pt idx="294348">
                  <c:v>0.0</c:v>
                </c:pt>
                <c:pt idx="294349">
                  <c:v>0.0</c:v>
                </c:pt>
                <c:pt idx="294350">
                  <c:v>0.0</c:v>
                </c:pt>
                <c:pt idx="294351">
                  <c:v>0.0</c:v>
                </c:pt>
                <c:pt idx="294352">
                  <c:v>0.0</c:v>
                </c:pt>
                <c:pt idx="294353">
                  <c:v>0.0</c:v>
                </c:pt>
                <c:pt idx="294354">
                  <c:v>0.0</c:v>
                </c:pt>
                <c:pt idx="294355">
                  <c:v>0.0</c:v>
                </c:pt>
                <c:pt idx="294356">
                  <c:v>0.0</c:v>
                </c:pt>
                <c:pt idx="294357">
                  <c:v>0.0</c:v>
                </c:pt>
                <c:pt idx="294358">
                  <c:v>0.0</c:v>
                </c:pt>
                <c:pt idx="294359">
                  <c:v>0.0</c:v>
                </c:pt>
                <c:pt idx="294360">
                  <c:v>0.0</c:v>
                </c:pt>
                <c:pt idx="294361">
                  <c:v>0.0</c:v>
                </c:pt>
                <c:pt idx="294362">
                  <c:v>0.0</c:v>
                </c:pt>
                <c:pt idx="294363">
                  <c:v>0.0</c:v>
                </c:pt>
                <c:pt idx="294364">
                  <c:v>0.0</c:v>
                </c:pt>
                <c:pt idx="294365">
                  <c:v>0.0</c:v>
                </c:pt>
                <c:pt idx="294366">
                  <c:v>0.0</c:v>
                </c:pt>
                <c:pt idx="294367">
                  <c:v>0.0</c:v>
                </c:pt>
                <c:pt idx="294368">
                  <c:v>0.0</c:v>
                </c:pt>
                <c:pt idx="294369">
                  <c:v>0.0</c:v>
                </c:pt>
                <c:pt idx="294370">
                  <c:v>0.0</c:v>
                </c:pt>
                <c:pt idx="294371">
                  <c:v>0.0</c:v>
                </c:pt>
                <c:pt idx="294372">
                  <c:v>0.0</c:v>
                </c:pt>
                <c:pt idx="294373">
                  <c:v>0.0</c:v>
                </c:pt>
                <c:pt idx="294374">
                  <c:v>0.0</c:v>
                </c:pt>
                <c:pt idx="294375">
                  <c:v>0.0</c:v>
                </c:pt>
                <c:pt idx="294376">
                  <c:v>0.0</c:v>
                </c:pt>
                <c:pt idx="294377">
                  <c:v>0.0</c:v>
                </c:pt>
                <c:pt idx="294378">
                  <c:v>0.0</c:v>
                </c:pt>
                <c:pt idx="294379">
                  <c:v>0.0</c:v>
                </c:pt>
                <c:pt idx="294380">
                  <c:v>0.0</c:v>
                </c:pt>
                <c:pt idx="294381">
                  <c:v>0.0</c:v>
                </c:pt>
                <c:pt idx="294382">
                  <c:v>0.0</c:v>
                </c:pt>
                <c:pt idx="294383">
                  <c:v>0.0</c:v>
                </c:pt>
                <c:pt idx="294384">
                  <c:v>0.0</c:v>
                </c:pt>
                <c:pt idx="294385">
                  <c:v>0.0</c:v>
                </c:pt>
                <c:pt idx="294386">
                  <c:v>0.0</c:v>
                </c:pt>
                <c:pt idx="294387">
                  <c:v>0.0</c:v>
                </c:pt>
                <c:pt idx="294388">
                  <c:v>0.0</c:v>
                </c:pt>
                <c:pt idx="294389">
                  <c:v>0.0</c:v>
                </c:pt>
                <c:pt idx="294390">
                  <c:v>0.0</c:v>
                </c:pt>
                <c:pt idx="294391">
                  <c:v>0.0</c:v>
                </c:pt>
                <c:pt idx="294392">
                  <c:v>0.0</c:v>
                </c:pt>
                <c:pt idx="294393">
                  <c:v>0.0</c:v>
                </c:pt>
                <c:pt idx="294394">
                  <c:v>0.0</c:v>
                </c:pt>
                <c:pt idx="294395">
                  <c:v>0.0</c:v>
                </c:pt>
                <c:pt idx="294396">
                  <c:v>0.0</c:v>
                </c:pt>
                <c:pt idx="294397">
                  <c:v>0.0</c:v>
                </c:pt>
                <c:pt idx="294398">
                  <c:v>0.0</c:v>
                </c:pt>
                <c:pt idx="294399">
                  <c:v>0.0</c:v>
                </c:pt>
                <c:pt idx="294400">
                  <c:v>0.0</c:v>
                </c:pt>
                <c:pt idx="294401">
                  <c:v>0.0</c:v>
                </c:pt>
                <c:pt idx="294402">
                  <c:v>0.0</c:v>
                </c:pt>
                <c:pt idx="294403">
                  <c:v>0.0</c:v>
                </c:pt>
                <c:pt idx="294404">
                  <c:v>0.0</c:v>
                </c:pt>
                <c:pt idx="294405">
                  <c:v>0.0</c:v>
                </c:pt>
                <c:pt idx="294406">
                  <c:v>0.0</c:v>
                </c:pt>
                <c:pt idx="294407">
                  <c:v>0.0</c:v>
                </c:pt>
                <c:pt idx="294408">
                  <c:v>0.0</c:v>
                </c:pt>
                <c:pt idx="294409">
                  <c:v>0.0</c:v>
                </c:pt>
                <c:pt idx="294410">
                  <c:v>0.0</c:v>
                </c:pt>
                <c:pt idx="294411">
                  <c:v>0.0</c:v>
                </c:pt>
                <c:pt idx="294412">
                  <c:v>0.0</c:v>
                </c:pt>
                <c:pt idx="294413">
                  <c:v>0.0</c:v>
                </c:pt>
                <c:pt idx="294414">
                  <c:v>0.0</c:v>
                </c:pt>
                <c:pt idx="294415">
                  <c:v>0.0</c:v>
                </c:pt>
                <c:pt idx="294416">
                  <c:v>0.0</c:v>
                </c:pt>
                <c:pt idx="294417">
                  <c:v>0.0</c:v>
                </c:pt>
                <c:pt idx="294418">
                  <c:v>0.0</c:v>
                </c:pt>
                <c:pt idx="294419">
                  <c:v>0.0</c:v>
                </c:pt>
                <c:pt idx="294420">
                  <c:v>0.0</c:v>
                </c:pt>
                <c:pt idx="294421">
                  <c:v>0.0</c:v>
                </c:pt>
                <c:pt idx="294422">
                  <c:v>0.0</c:v>
                </c:pt>
                <c:pt idx="294423">
                  <c:v>0.0</c:v>
                </c:pt>
                <c:pt idx="294424">
                  <c:v>0.0</c:v>
                </c:pt>
                <c:pt idx="294425">
                  <c:v>0.0</c:v>
                </c:pt>
                <c:pt idx="294426">
                  <c:v>0.0</c:v>
                </c:pt>
                <c:pt idx="294427">
                  <c:v>0.0</c:v>
                </c:pt>
                <c:pt idx="294428">
                  <c:v>0.0</c:v>
                </c:pt>
                <c:pt idx="294429">
                  <c:v>0.0</c:v>
                </c:pt>
                <c:pt idx="294430">
                  <c:v>0.0</c:v>
                </c:pt>
                <c:pt idx="294431">
                  <c:v>0.0</c:v>
                </c:pt>
                <c:pt idx="294432">
                  <c:v>0.0</c:v>
                </c:pt>
                <c:pt idx="294433">
                  <c:v>0.0</c:v>
                </c:pt>
                <c:pt idx="294434">
                  <c:v>0.0</c:v>
                </c:pt>
                <c:pt idx="294435">
                  <c:v>0.0</c:v>
                </c:pt>
                <c:pt idx="294436">
                  <c:v>0.0</c:v>
                </c:pt>
                <c:pt idx="294437">
                  <c:v>0.0</c:v>
                </c:pt>
                <c:pt idx="294438">
                  <c:v>0.0</c:v>
                </c:pt>
                <c:pt idx="294439">
                  <c:v>0.0</c:v>
                </c:pt>
                <c:pt idx="294440">
                  <c:v>0.0</c:v>
                </c:pt>
                <c:pt idx="294441">
                  <c:v>0.0</c:v>
                </c:pt>
                <c:pt idx="294442">
                  <c:v>0.0</c:v>
                </c:pt>
                <c:pt idx="294443">
                  <c:v>0.0</c:v>
                </c:pt>
                <c:pt idx="294444">
                  <c:v>0.0</c:v>
                </c:pt>
                <c:pt idx="294445">
                  <c:v>0.0</c:v>
                </c:pt>
                <c:pt idx="294446">
                  <c:v>0.0</c:v>
                </c:pt>
                <c:pt idx="294447">
                  <c:v>0.0</c:v>
                </c:pt>
                <c:pt idx="294448">
                  <c:v>0.0</c:v>
                </c:pt>
                <c:pt idx="294449">
                  <c:v>0.0</c:v>
                </c:pt>
                <c:pt idx="294450">
                  <c:v>0.0</c:v>
                </c:pt>
                <c:pt idx="294451">
                  <c:v>0.0</c:v>
                </c:pt>
                <c:pt idx="294452">
                  <c:v>0.0</c:v>
                </c:pt>
                <c:pt idx="294453">
                  <c:v>0.0</c:v>
                </c:pt>
                <c:pt idx="294454">
                  <c:v>0.0</c:v>
                </c:pt>
                <c:pt idx="294455">
                  <c:v>0.0</c:v>
                </c:pt>
                <c:pt idx="294456">
                  <c:v>0.0</c:v>
                </c:pt>
                <c:pt idx="294457">
                  <c:v>0.0</c:v>
                </c:pt>
                <c:pt idx="294458">
                  <c:v>0.0</c:v>
                </c:pt>
                <c:pt idx="294459">
                  <c:v>0.0</c:v>
                </c:pt>
                <c:pt idx="294460">
                  <c:v>0.0</c:v>
                </c:pt>
                <c:pt idx="294461">
                  <c:v>0.0</c:v>
                </c:pt>
                <c:pt idx="294462">
                  <c:v>0.0</c:v>
                </c:pt>
                <c:pt idx="294463">
                  <c:v>0.0</c:v>
                </c:pt>
                <c:pt idx="294464">
                  <c:v>0.0</c:v>
                </c:pt>
                <c:pt idx="294465">
                  <c:v>0.0</c:v>
                </c:pt>
                <c:pt idx="294466">
                  <c:v>0.0</c:v>
                </c:pt>
                <c:pt idx="294467">
                  <c:v>0.0</c:v>
                </c:pt>
                <c:pt idx="294468">
                  <c:v>0.0</c:v>
                </c:pt>
                <c:pt idx="294469">
                  <c:v>0.0</c:v>
                </c:pt>
                <c:pt idx="294470">
                  <c:v>0.0</c:v>
                </c:pt>
                <c:pt idx="294471">
                  <c:v>0.0</c:v>
                </c:pt>
                <c:pt idx="294472">
                  <c:v>0.0</c:v>
                </c:pt>
                <c:pt idx="294473">
                  <c:v>0.0</c:v>
                </c:pt>
                <c:pt idx="294474">
                  <c:v>0.0</c:v>
                </c:pt>
                <c:pt idx="294475">
                  <c:v>0.0</c:v>
                </c:pt>
                <c:pt idx="294476">
                  <c:v>0.0</c:v>
                </c:pt>
                <c:pt idx="294477">
                  <c:v>0.0</c:v>
                </c:pt>
                <c:pt idx="294478">
                  <c:v>0.0</c:v>
                </c:pt>
                <c:pt idx="294479">
                  <c:v>0.0</c:v>
                </c:pt>
                <c:pt idx="294480">
                  <c:v>0.0</c:v>
                </c:pt>
                <c:pt idx="294481">
                  <c:v>0.0</c:v>
                </c:pt>
                <c:pt idx="294482">
                  <c:v>0.0</c:v>
                </c:pt>
                <c:pt idx="294483">
                  <c:v>0.0</c:v>
                </c:pt>
                <c:pt idx="294484">
                  <c:v>0.0</c:v>
                </c:pt>
                <c:pt idx="294485">
                  <c:v>0.0</c:v>
                </c:pt>
                <c:pt idx="294486">
                  <c:v>0.0</c:v>
                </c:pt>
                <c:pt idx="294487">
                  <c:v>0.0</c:v>
                </c:pt>
                <c:pt idx="294488">
                  <c:v>0.0</c:v>
                </c:pt>
                <c:pt idx="294489">
                  <c:v>0.0</c:v>
                </c:pt>
                <c:pt idx="294490">
                  <c:v>0.0</c:v>
                </c:pt>
                <c:pt idx="294491">
                  <c:v>0.0</c:v>
                </c:pt>
                <c:pt idx="294492">
                  <c:v>0.0</c:v>
                </c:pt>
                <c:pt idx="294493">
                  <c:v>0.0</c:v>
                </c:pt>
                <c:pt idx="294494">
                  <c:v>0.0</c:v>
                </c:pt>
                <c:pt idx="294495">
                  <c:v>0.0</c:v>
                </c:pt>
                <c:pt idx="294496">
                  <c:v>0.0</c:v>
                </c:pt>
                <c:pt idx="294497">
                  <c:v>0.0</c:v>
                </c:pt>
                <c:pt idx="294498">
                  <c:v>0.0</c:v>
                </c:pt>
                <c:pt idx="294499">
                  <c:v>0.0</c:v>
                </c:pt>
                <c:pt idx="294500">
                  <c:v>0.0</c:v>
                </c:pt>
                <c:pt idx="294501">
                  <c:v>0.0</c:v>
                </c:pt>
                <c:pt idx="294502">
                  <c:v>0.0</c:v>
                </c:pt>
                <c:pt idx="294503">
                  <c:v>0.0</c:v>
                </c:pt>
                <c:pt idx="294504">
                  <c:v>0.0</c:v>
                </c:pt>
                <c:pt idx="294505">
                  <c:v>0.0</c:v>
                </c:pt>
                <c:pt idx="294506">
                  <c:v>0.0</c:v>
                </c:pt>
                <c:pt idx="294507">
                  <c:v>0.0</c:v>
                </c:pt>
                <c:pt idx="294508">
                  <c:v>0.0</c:v>
                </c:pt>
                <c:pt idx="294509">
                  <c:v>0.0</c:v>
                </c:pt>
                <c:pt idx="294510">
                  <c:v>0.0</c:v>
                </c:pt>
                <c:pt idx="294511">
                  <c:v>0.0</c:v>
                </c:pt>
                <c:pt idx="294512">
                  <c:v>0.0</c:v>
                </c:pt>
                <c:pt idx="294513">
                  <c:v>0.0</c:v>
                </c:pt>
                <c:pt idx="294514">
                  <c:v>0.0</c:v>
                </c:pt>
                <c:pt idx="294515">
                  <c:v>0.0</c:v>
                </c:pt>
                <c:pt idx="294516">
                  <c:v>0.0</c:v>
                </c:pt>
                <c:pt idx="294517">
                  <c:v>0.0</c:v>
                </c:pt>
                <c:pt idx="294518">
                  <c:v>0.0</c:v>
                </c:pt>
                <c:pt idx="294519">
                  <c:v>0.0</c:v>
                </c:pt>
                <c:pt idx="294520">
                  <c:v>0.0</c:v>
                </c:pt>
                <c:pt idx="294521">
                  <c:v>0.0</c:v>
                </c:pt>
                <c:pt idx="294522">
                  <c:v>0.0</c:v>
                </c:pt>
                <c:pt idx="294523">
                  <c:v>0.0</c:v>
                </c:pt>
                <c:pt idx="294524">
                  <c:v>0.0</c:v>
                </c:pt>
                <c:pt idx="294525">
                  <c:v>0.0</c:v>
                </c:pt>
                <c:pt idx="294526">
                  <c:v>0.0</c:v>
                </c:pt>
                <c:pt idx="294527">
                  <c:v>0.0</c:v>
                </c:pt>
                <c:pt idx="294528">
                  <c:v>0.0</c:v>
                </c:pt>
                <c:pt idx="294529">
                  <c:v>0.0</c:v>
                </c:pt>
                <c:pt idx="294530">
                  <c:v>0.0</c:v>
                </c:pt>
                <c:pt idx="294531">
                  <c:v>0.0</c:v>
                </c:pt>
                <c:pt idx="294532">
                  <c:v>0.0</c:v>
                </c:pt>
                <c:pt idx="294533">
                  <c:v>0.0</c:v>
                </c:pt>
                <c:pt idx="294534">
                  <c:v>0.0</c:v>
                </c:pt>
                <c:pt idx="294535">
                  <c:v>0.0</c:v>
                </c:pt>
                <c:pt idx="294536">
                  <c:v>0.0</c:v>
                </c:pt>
                <c:pt idx="294537">
                  <c:v>0.0</c:v>
                </c:pt>
                <c:pt idx="294538">
                  <c:v>0.0</c:v>
                </c:pt>
                <c:pt idx="294539">
                  <c:v>0.0</c:v>
                </c:pt>
                <c:pt idx="294540">
                  <c:v>0.0</c:v>
                </c:pt>
                <c:pt idx="294541">
                  <c:v>0.0</c:v>
                </c:pt>
                <c:pt idx="294542">
                  <c:v>0.0</c:v>
                </c:pt>
                <c:pt idx="294543">
                  <c:v>0.0</c:v>
                </c:pt>
                <c:pt idx="294544">
                  <c:v>0.0</c:v>
                </c:pt>
                <c:pt idx="294545">
                  <c:v>0.0</c:v>
                </c:pt>
                <c:pt idx="294546">
                  <c:v>0.0</c:v>
                </c:pt>
                <c:pt idx="294547">
                  <c:v>0.0</c:v>
                </c:pt>
                <c:pt idx="294548">
                  <c:v>0.0</c:v>
                </c:pt>
                <c:pt idx="294549">
                  <c:v>0.0</c:v>
                </c:pt>
                <c:pt idx="294550">
                  <c:v>0.0</c:v>
                </c:pt>
                <c:pt idx="294551">
                  <c:v>0.0</c:v>
                </c:pt>
                <c:pt idx="294552">
                  <c:v>0.0</c:v>
                </c:pt>
                <c:pt idx="294553">
                  <c:v>0.0</c:v>
                </c:pt>
                <c:pt idx="294554">
                  <c:v>0.0</c:v>
                </c:pt>
                <c:pt idx="294555">
                  <c:v>0.0</c:v>
                </c:pt>
                <c:pt idx="294556">
                  <c:v>0.0</c:v>
                </c:pt>
                <c:pt idx="294557">
                  <c:v>0.0</c:v>
                </c:pt>
                <c:pt idx="294558">
                  <c:v>0.0</c:v>
                </c:pt>
                <c:pt idx="294559">
                  <c:v>0.0</c:v>
                </c:pt>
                <c:pt idx="294560">
                  <c:v>0.0</c:v>
                </c:pt>
                <c:pt idx="294561">
                  <c:v>0.0</c:v>
                </c:pt>
                <c:pt idx="294562">
                  <c:v>0.0</c:v>
                </c:pt>
                <c:pt idx="294563">
                  <c:v>0.0</c:v>
                </c:pt>
                <c:pt idx="294564">
                  <c:v>0.0</c:v>
                </c:pt>
                <c:pt idx="294565">
                  <c:v>0.0</c:v>
                </c:pt>
                <c:pt idx="294566">
                  <c:v>0.0</c:v>
                </c:pt>
                <c:pt idx="294567">
                  <c:v>0.0</c:v>
                </c:pt>
                <c:pt idx="294568">
                  <c:v>0.0</c:v>
                </c:pt>
                <c:pt idx="294569">
                  <c:v>0.0</c:v>
                </c:pt>
                <c:pt idx="294570">
                  <c:v>0.0</c:v>
                </c:pt>
                <c:pt idx="294571">
                  <c:v>0.0</c:v>
                </c:pt>
                <c:pt idx="294572">
                  <c:v>0.0</c:v>
                </c:pt>
                <c:pt idx="294573">
                  <c:v>0.0</c:v>
                </c:pt>
                <c:pt idx="294574">
                  <c:v>0.0</c:v>
                </c:pt>
                <c:pt idx="294575">
                  <c:v>0.0</c:v>
                </c:pt>
                <c:pt idx="294576">
                  <c:v>0.0</c:v>
                </c:pt>
                <c:pt idx="294577">
                  <c:v>0.0</c:v>
                </c:pt>
                <c:pt idx="294578">
                  <c:v>0.0</c:v>
                </c:pt>
                <c:pt idx="294579">
                  <c:v>0.0</c:v>
                </c:pt>
                <c:pt idx="294580">
                  <c:v>0.0</c:v>
                </c:pt>
                <c:pt idx="294581">
                  <c:v>0.0</c:v>
                </c:pt>
                <c:pt idx="294582">
                  <c:v>0.0</c:v>
                </c:pt>
                <c:pt idx="294583">
                  <c:v>0.0</c:v>
                </c:pt>
                <c:pt idx="294584">
                  <c:v>0.0</c:v>
                </c:pt>
                <c:pt idx="294585">
                  <c:v>0.0</c:v>
                </c:pt>
                <c:pt idx="294586">
                  <c:v>0.0</c:v>
                </c:pt>
                <c:pt idx="294587">
                  <c:v>0.0</c:v>
                </c:pt>
                <c:pt idx="294588">
                  <c:v>0.0</c:v>
                </c:pt>
                <c:pt idx="294589">
                  <c:v>0.0</c:v>
                </c:pt>
                <c:pt idx="294590">
                  <c:v>0.0</c:v>
                </c:pt>
                <c:pt idx="294591">
                  <c:v>0.0</c:v>
                </c:pt>
                <c:pt idx="294592">
                  <c:v>0.0</c:v>
                </c:pt>
                <c:pt idx="294593">
                  <c:v>0.0</c:v>
                </c:pt>
                <c:pt idx="294594">
                  <c:v>0.0</c:v>
                </c:pt>
                <c:pt idx="294595">
                  <c:v>0.0</c:v>
                </c:pt>
                <c:pt idx="294596">
                  <c:v>0.0</c:v>
                </c:pt>
                <c:pt idx="294597">
                  <c:v>0.0</c:v>
                </c:pt>
                <c:pt idx="294598">
                  <c:v>0.0</c:v>
                </c:pt>
                <c:pt idx="294599">
                  <c:v>0.0</c:v>
                </c:pt>
                <c:pt idx="294600">
                  <c:v>0.0</c:v>
                </c:pt>
                <c:pt idx="294601">
                  <c:v>0.0</c:v>
                </c:pt>
                <c:pt idx="294602">
                  <c:v>0.0</c:v>
                </c:pt>
                <c:pt idx="294603">
                  <c:v>0.0</c:v>
                </c:pt>
                <c:pt idx="294604">
                  <c:v>0.0</c:v>
                </c:pt>
                <c:pt idx="294605">
                  <c:v>0.0</c:v>
                </c:pt>
                <c:pt idx="294606">
                  <c:v>0.0</c:v>
                </c:pt>
                <c:pt idx="294607">
                  <c:v>0.0</c:v>
                </c:pt>
                <c:pt idx="294608">
                  <c:v>0.0</c:v>
                </c:pt>
                <c:pt idx="294609">
                  <c:v>0.0</c:v>
                </c:pt>
                <c:pt idx="294610">
                  <c:v>0.0</c:v>
                </c:pt>
                <c:pt idx="294611">
                  <c:v>0.0</c:v>
                </c:pt>
                <c:pt idx="294612">
                  <c:v>0.0</c:v>
                </c:pt>
                <c:pt idx="294613">
                  <c:v>0.0</c:v>
                </c:pt>
                <c:pt idx="294614">
                  <c:v>0.0</c:v>
                </c:pt>
                <c:pt idx="294615">
                  <c:v>0.0</c:v>
                </c:pt>
                <c:pt idx="294616">
                  <c:v>0.0</c:v>
                </c:pt>
                <c:pt idx="294617">
                  <c:v>0.0</c:v>
                </c:pt>
                <c:pt idx="294618">
                  <c:v>0.0</c:v>
                </c:pt>
                <c:pt idx="294619">
                  <c:v>0.0</c:v>
                </c:pt>
                <c:pt idx="294620">
                  <c:v>0.0</c:v>
                </c:pt>
                <c:pt idx="294621">
                  <c:v>0.0</c:v>
                </c:pt>
                <c:pt idx="294622">
                  <c:v>0.0</c:v>
                </c:pt>
                <c:pt idx="294623">
                  <c:v>0.0</c:v>
                </c:pt>
                <c:pt idx="294624">
                  <c:v>0.0</c:v>
                </c:pt>
                <c:pt idx="294625">
                  <c:v>0.0</c:v>
                </c:pt>
                <c:pt idx="294626">
                  <c:v>0.0</c:v>
                </c:pt>
                <c:pt idx="294627">
                  <c:v>0.0</c:v>
                </c:pt>
                <c:pt idx="294628">
                  <c:v>0.0</c:v>
                </c:pt>
                <c:pt idx="294629">
                  <c:v>0.0</c:v>
                </c:pt>
                <c:pt idx="294630">
                  <c:v>0.0</c:v>
                </c:pt>
                <c:pt idx="294631">
                  <c:v>0.0</c:v>
                </c:pt>
                <c:pt idx="294632">
                  <c:v>0.0</c:v>
                </c:pt>
                <c:pt idx="294633">
                  <c:v>0.0</c:v>
                </c:pt>
                <c:pt idx="294634">
                  <c:v>0.0</c:v>
                </c:pt>
                <c:pt idx="294635">
                  <c:v>0.0</c:v>
                </c:pt>
                <c:pt idx="294636">
                  <c:v>0.0</c:v>
                </c:pt>
                <c:pt idx="294637">
                  <c:v>0.0</c:v>
                </c:pt>
                <c:pt idx="294638">
                  <c:v>0.0</c:v>
                </c:pt>
                <c:pt idx="294639">
                  <c:v>0.0</c:v>
                </c:pt>
                <c:pt idx="294640">
                  <c:v>0.0</c:v>
                </c:pt>
                <c:pt idx="294641">
                  <c:v>0.0</c:v>
                </c:pt>
                <c:pt idx="294642">
                  <c:v>0.0</c:v>
                </c:pt>
                <c:pt idx="294643">
                  <c:v>0.0</c:v>
                </c:pt>
                <c:pt idx="294644">
                  <c:v>0.0</c:v>
                </c:pt>
                <c:pt idx="294645">
                  <c:v>0.0</c:v>
                </c:pt>
                <c:pt idx="294646">
                  <c:v>0.0</c:v>
                </c:pt>
                <c:pt idx="294647">
                  <c:v>0.0</c:v>
                </c:pt>
                <c:pt idx="294648">
                  <c:v>0.0</c:v>
                </c:pt>
                <c:pt idx="294649">
                  <c:v>0.0</c:v>
                </c:pt>
                <c:pt idx="294650">
                  <c:v>0.0</c:v>
                </c:pt>
                <c:pt idx="294651">
                  <c:v>0.0</c:v>
                </c:pt>
                <c:pt idx="294652">
                  <c:v>0.0</c:v>
                </c:pt>
                <c:pt idx="294653">
                  <c:v>0.0</c:v>
                </c:pt>
                <c:pt idx="294654">
                  <c:v>0.0</c:v>
                </c:pt>
                <c:pt idx="294655">
                  <c:v>0.0</c:v>
                </c:pt>
                <c:pt idx="294656">
                  <c:v>0.0</c:v>
                </c:pt>
                <c:pt idx="294657">
                  <c:v>0.0</c:v>
                </c:pt>
                <c:pt idx="294658">
                  <c:v>0.0</c:v>
                </c:pt>
                <c:pt idx="294659">
                  <c:v>0.0</c:v>
                </c:pt>
                <c:pt idx="294660">
                  <c:v>0.0</c:v>
                </c:pt>
                <c:pt idx="294661">
                  <c:v>0.0</c:v>
                </c:pt>
                <c:pt idx="294662">
                  <c:v>0.0</c:v>
                </c:pt>
                <c:pt idx="294663">
                  <c:v>0.0</c:v>
                </c:pt>
                <c:pt idx="294664">
                  <c:v>0.0</c:v>
                </c:pt>
                <c:pt idx="294665">
                  <c:v>0.0</c:v>
                </c:pt>
                <c:pt idx="294666">
                  <c:v>0.0</c:v>
                </c:pt>
                <c:pt idx="294667">
                  <c:v>0.0</c:v>
                </c:pt>
                <c:pt idx="294668">
                  <c:v>0.0</c:v>
                </c:pt>
                <c:pt idx="294669">
                  <c:v>0.0</c:v>
                </c:pt>
                <c:pt idx="294670">
                  <c:v>0.0</c:v>
                </c:pt>
                <c:pt idx="294671">
                  <c:v>0.0</c:v>
                </c:pt>
                <c:pt idx="294672">
                  <c:v>0.0</c:v>
                </c:pt>
                <c:pt idx="294673">
                  <c:v>0.0</c:v>
                </c:pt>
                <c:pt idx="294674">
                  <c:v>0.0</c:v>
                </c:pt>
                <c:pt idx="294675">
                  <c:v>0.0</c:v>
                </c:pt>
                <c:pt idx="294676">
                  <c:v>0.0</c:v>
                </c:pt>
                <c:pt idx="294677">
                  <c:v>0.0</c:v>
                </c:pt>
                <c:pt idx="294678">
                  <c:v>0.0</c:v>
                </c:pt>
                <c:pt idx="294679">
                  <c:v>0.0</c:v>
                </c:pt>
                <c:pt idx="294680">
                  <c:v>0.0</c:v>
                </c:pt>
                <c:pt idx="294681">
                  <c:v>0.0</c:v>
                </c:pt>
                <c:pt idx="294682">
                  <c:v>0.0</c:v>
                </c:pt>
                <c:pt idx="294683">
                  <c:v>0.0</c:v>
                </c:pt>
                <c:pt idx="294684">
                  <c:v>0.0</c:v>
                </c:pt>
                <c:pt idx="294685">
                  <c:v>0.0</c:v>
                </c:pt>
                <c:pt idx="294686">
                  <c:v>0.0</c:v>
                </c:pt>
                <c:pt idx="294687">
                  <c:v>0.0</c:v>
                </c:pt>
                <c:pt idx="294688">
                  <c:v>0.0</c:v>
                </c:pt>
                <c:pt idx="294689">
                  <c:v>0.0</c:v>
                </c:pt>
                <c:pt idx="294690">
                  <c:v>0.0</c:v>
                </c:pt>
                <c:pt idx="294691">
                  <c:v>0.0</c:v>
                </c:pt>
                <c:pt idx="294692">
                  <c:v>0.0</c:v>
                </c:pt>
                <c:pt idx="294693">
                  <c:v>0.0</c:v>
                </c:pt>
                <c:pt idx="294694">
                  <c:v>0.0</c:v>
                </c:pt>
                <c:pt idx="294695">
                  <c:v>0.0</c:v>
                </c:pt>
                <c:pt idx="294696">
                  <c:v>0.0</c:v>
                </c:pt>
                <c:pt idx="294697">
                  <c:v>0.0</c:v>
                </c:pt>
                <c:pt idx="294698">
                  <c:v>0.0</c:v>
                </c:pt>
                <c:pt idx="294699">
                  <c:v>0.0</c:v>
                </c:pt>
                <c:pt idx="294700">
                  <c:v>0.0</c:v>
                </c:pt>
                <c:pt idx="294701">
                  <c:v>0.0</c:v>
                </c:pt>
                <c:pt idx="294702">
                  <c:v>0.0</c:v>
                </c:pt>
                <c:pt idx="294703">
                  <c:v>0.0</c:v>
                </c:pt>
                <c:pt idx="294704">
                  <c:v>0.0</c:v>
                </c:pt>
                <c:pt idx="294705">
                  <c:v>0.0</c:v>
                </c:pt>
                <c:pt idx="294706">
                  <c:v>0.0</c:v>
                </c:pt>
                <c:pt idx="294707">
                  <c:v>0.0</c:v>
                </c:pt>
                <c:pt idx="294708">
                  <c:v>0.0</c:v>
                </c:pt>
                <c:pt idx="294709">
                  <c:v>0.0</c:v>
                </c:pt>
                <c:pt idx="294710">
                  <c:v>0.0</c:v>
                </c:pt>
                <c:pt idx="294711">
                  <c:v>0.0</c:v>
                </c:pt>
                <c:pt idx="294712">
                  <c:v>0.0</c:v>
                </c:pt>
                <c:pt idx="294713">
                  <c:v>0.0</c:v>
                </c:pt>
                <c:pt idx="294714">
                  <c:v>0.0</c:v>
                </c:pt>
                <c:pt idx="294715">
                  <c:v>0.0</c:v>
                </c:pt>
                <c:pt idx="294716">
                  <c:v>0.0</c:v>
                </c:pt>
                <c:pt idx="294717">
                  <c:v>0.0</c:v>
                </c:pt>
                <c:pt idx="294718">
                  <c:v>0.0</c:v>
                </c:pt>
                <c:pt idx="294719">
                  <c:v>0.0</c:v>
                </c:pt>
                <c:pt idx="294720">
                  <c:v>0.0</c:v>
                </c:pt>
                <c:pt idx="294721">
                  <c:v>0.0</c:v>
                </c:pt>
                <c:pt idx="294722">
                  <c:v>0.0</c:v>
                </c:pt>
                <c:pt idx="294723">
                  <c:v>0.0</c:v>
                </c:pt>
                <c:pt idx="294724">
                  <c:v>0.0</c:v>
                </c:pt>
                <c:pt idx="294725">
                  <c:v>0.0</c:v>
                </c:pt>
                <c:pt idx="294726">
                  <c:v>0.0</c:v>
                </c:pt>
                <c:pt idx="294727">
                  <c:v>0.0</c:v>
                </c:pt>
                <c:pt idx="294728">
                  <c:v>0.0</c:v>
                </c:pt>
                <c:pt idx="294729">
                  <c:v>0.0</c:v>
                </c:pt>
                <c:pt idx="294730">
                  <c:v>0.0</c:v>
                </c:pt>
                <c:pt idx="294731">
                  <c:v>0.0</c:v>
                </c:pt>
                <c:pt idx="294732">
                  <c:v>0.0</c:v>
                </c:pt>
                <c:pt idx="294733">
                  <c:v>0.0</c:v>
                </c:pt>
                <c:pt idx="294734">
                  <c:v>0.0</c:v>
                </c:pt>
                <c:pt idx="294735">
                  <c:v>0.0</c:v>
                </c:pt>
                <c:pt idx="294736">
                  <c:v>0.0</c:v>
                </c:pt>
                <c:pt idx="294737">
                  <c:v>0.0</c:v>
                </c:pt>
                <c:pt idx="294738">
                  <c:v>0.0</c:v>
                </c:pt>
                <c:pt idx="294739">
                  <c:v>0.0</c:v>
                </c:pt>
                <c:pt idx="294740">
                  <c:v>0.0</c:v>
                </c:pt>
                <c:pt idx="294741">
                  <c:v>0.0</c:v>
                </c:pt>
                <c:pt idx="294742">
                  <c:v>0.0</c:v>
                </c:pt>
                <c:pt idx="294743">
                  <c:v>0.0</c:v>
                </c:pt>
                <c:pt idx="294744">
                  <c:v>0.0</c:v>
                </c:pt>
                <c:pt idx="294745">
                  <c:v>0.0</c:v>
                </c:pt>
                <c:pt idx="294746">
                  <c:v>0.0</c:v>
                </c:pt>
                <c:pt idx="294747">
                  <c:v>0.0</c:v>
                </c:pt>
                <c:pt idx="294748">
                  <c:v>0.0</c:v>
                </c:pt>
                <c:pt idx="294749">
                  <c:v>0.0</c:v>
                </c:pt>
                <c:pt idx="294750">
                  <c:v>0.0</c:v>
                </c:pt>
                <c:pt idx="294751">
                  <c:v>0.0</c:v>
                </c:pt>
                <c:pt idx="294752">
                  <c:v>0.0</c:v>
                </c:pt>
                <c:pt idx="294753">
                  <c:v>0.0</c:v>
                </c:pt>
                <c:pt idx="294754">
                  <c:v>0.0</c:v>
                </c:pt>
                <c:pt idx="294755">
                  <c:v>0.0</c:v>
                </c:pt>
                <c:pt idx="294756">
                  <c:v>0.0</c:v>
                </c:pt>
                <c:pt idx="294757">
                  <c:v>0.0</c:v>
                </c:pt>
                <c:pt idx="294758">
                  <c:v>0.0</c:v>
                </c:pt>
                <c:pt idx="294759">
                  <c:v>0.0</c:v>
                </c:pt>
                <c:pt idx="294760">
                  <c:v>0.0</c:v>
                </c:pt>
                <c:pt idx="294761">
                  <c:v>0.0</c:v>
                </c:pt>
                <c:pt idx="294762">
                  <c:v>0.0</c:v>
                </c:pt>
                <c:pt idx="294763">
                  <c:v>0.0</c:v>
                </c:pt>
                <c:pt idx="294764">
                  <c:v>0.0</c:v>
                </c:pt>
                <c:pt idx="294765">
                  <c:v>0.0</c:v>
                </c:pt>
                <c:pt idx="294766">
                  <c:v>0.0</c:v>
                </c:pt>
                <c:pt idx="294767">
                  <c:v>0.0</c:v>
                </c:pt>
                <c:pt idx="294768">
                  <c:v>0.0</c:v>
                </c:pt>
                <c:pt idx="294769">
                  <c:v>0.0</c:v>
                </c:pt>
                <c:pt idx="294770">
                  <c:v>0.0</c:v>
                </c:pt>
                <c:pt idx="294771">
                  <c:v>0.0</c:v>
                </c:pt>
                <c:pt idx="294772">
                  <c:v>0.0</c:v>
                </c:pt>
                <c:pt idx="294773">
                  <c:v>0.0</c:v>
                </c:pt>
                <c:pt idx="294774">
                  <c:v>0.0</c:v>
                </c:pt>
                <c:pt idx="294775">
                  <c:v>0.0</c:v>
                </c:pt>
                <c:pt idx="294776">
                  <c:v>0.0</c:v>
                </c:pt>
                <c:pt idx="294777">
                  <c:v>0.0</c:v>
                </c:pt>
                <c:pt idx="294778">
                  <c:v>0.0</c:v>
                </c:pt>
                <c:pt idx="294779">
                  <c:v>0.0</c:v>
                </c:pt>
                <c:pt idx="294780">
                  <c:v>0.0</c:v>
                </c:pt>
                <c:pt idx="294781">
                  <c:v>0.0</c:v>
                </c:pt>
                <c:pt idx="294782">
                  <c:v>0.0</c:v>
                </c:pt>
                <c:pt idx="294783">
                  <c:v>0.0</c:v>
                </c:pt>
                <c:pt idx="294784">
                  <c:v>0.0</c:v>
                </c:pt>
                <c:pt idx="294785">
                  <c:v>0.0</c:v>
                </c:pt>
                <c:pt idx="294786">
                  <c:v>0.0</c:v>
                </c:pt>
                <c:pt idx="294787">
                  <c:v>0.0</c:v>
                </c:pt>
                <c:pt idx="294788">
                  <c:v>0.0</c:v>
                </c:pt>
                <c:pt idx="294789">
                  <c:v>0.0</c:v>
                </c:pt>
                <c:pt idx="294790">
                  <c:v>0.0</c:v>
                </c:pt>
                <c:pt idx="294791">
                  <c:v>0.0</c:v>
                </c:pt>
                <c:pt idx="294792">
                  <c:v>0.0</c:v>
                </c:pt>
                <c:pt idx="294793">
                  <c:v>0.0</c:v>
                </c:pt>
                <c:pt idx="294794">
                  <c:v>0.0</c:v>
                </c:pt>
                <c:pt idx="294795">
                  <c:v>0.0</c:v>
                </c:pt>
                <c:pt idx="294796">
                  <c:v>0.0</c:v>
                </c:pt>
                <c:pt idx="294797">
                  <c:v>0.0</c:v>
                </c:pt>
                <c:pt idx="294798">
                  <c:v>0.0</c:v>
                </c:pt>
                <c:pt idx="294799">
                  <c:v>0.0</c:v>
                </c:pt>
                <c:pt idx="294800">
                  <c:v>0.0</c:v>
                </c:pt>
                <c:pt idx="294801">
                  <c:v>0.0</c:v>
                </c:pt>
                <c:pt idx="294802">
                  <c:v>0.0</c:v>
                </c:pt>
                <c:pt idx="294803">
                  <c:v>0.0</c:v>
                </c:pt>
                <c:pt idx="294804">
                  <c:v>0.0</c:v>
                </c:pt>
                <c:pt idx="294805">
                  <c:v>0.0</c:v>
                </c:pt>
                <c:pt idx="294806">
                  <c:v>0.0</c:v>
                </c:pt>
                <c:pt idx="294807">
                  <c:v>0.0</c:v>
                </c:pt>
                <c:pt idx="294808">
                  <c:v>0.0</c:v>
                </c:pt>
                <c:pt idx="294809">
                  <c:v>0.0</c:v>
                </c:pt>
                <c:pt idx="294810">
                  <c:v>0.0</c:v>
                </c:pt>
                <c:pt idx="294811">
                  <c:v>0.0</c:v>
                </c:pt>
                <c:pt idx="294812">
                  <c:v>0.0</c:v>
                </c:pt>
                <c:pt idx="294813">
                  <c:v>0.0</c:v>
                </c:pt>
                <c:pt idx="294814">
                  <c:v>0.0</c:v>
                </c:pt>
                <c:pt idx="294815">
                  <c:v>0.0</c:v>
                </c:pt>
                <c:pt idx="294816">
                  <c:v>0.0</c:v>
                </c:pt>
                <c:pt idx="294817">
                  <c:v>0.0</c:v>
                </c:pt>
                <c:pt idx="294818">
                  <c:v>0.0</c:v>
                </c:pt>
                <c:pt idx="294819">
                  <c:v>0.0</c:v>
                </c:pt>
                <c:pt idx="294820">
                  <c:v>0.0</c:v>
                </c:pt>
                <c:pt idx="294821">
                  <c:v>0.0</c:v>
                </c:pt>
                <c:pt idx="294822">
                  <c:v>0.0</c:v>
                </c:pt>
                <c:pt idx="294823">
                  <c:v>0.0</c:v>
                </c:pt>
                <c:pt idx="294824">
                  <c:v>0.0</c:v>
                </c:pt>
                <c:pt idx="294825">
                  <c:v>0.0</c:v>
                </c:pt>
                <c:pt idx="294826">
                  <c:v>0.0</c:v>
                </c:pt>
                <c:pt idx="294827">
                  <c:v>0.0</c:v>
                </c:pt>
                <c:pt idx="294828">
                  <c:v>0.0</c:v>
                </c:pt>
                <c:pt idx="294829">
                  <c:v>0.0</c:v>
                </c:pt>
                <c:pt idx="294830">
                  <c:v>0.0</c:v>
                </c:pt>
                <c:pt idx="294831">
                  <c:v>0.0</c:v>
                </c:pt>
                <c:pt idx="294832">
                  <c:v>0.0</c:v>
                </c:pt>
                <c:pt idx="294833">
                  <c:v>0.0</c:v>
                </c:pt>
                <c:pt idx="294834">
                  <c:v>0.0</c:v>
                </c:pt>
                <c:pt idx="294835">
                  <c:v>0.0</c:v>
                </c:pt>
                <c:pt idx="294836">
                  <c:v>0.0</c:v>
                </c:pt>
                <c:pt idx="294837">
                  <c:v>0.0</c:v>
                </c:pt>
                <c:pt idx="294838">
                  <c:v>0.0</c:v>
                </c:pt>
                <c:pt idx="294839">
                  <c:v>0.0</c:v>
                </c:pt>
                <c:pt idx="294840">
                  <c:v>0.0</c:v>
                </c:pt>
                <c:pt idx="294841">
                  <c:v>0.0</c:v>
                </c:pt>
                <c:pt idx="294842">
                  <c:v>0.0</c:v>
                </c:pt>
                <c:pt idx="294843">
                  <c:v>0.0</c:v>
                </c:pt>
                <c:pt idx="294844">
                  <c:v>0.0</c:v>
                </c:pt>
                <c:pt idx="294845">
                  <c:v>0.0</c:v>
                </c:pt>
                <c:pt idx="294846">
                  <c:v>0.0</c:v>
                </c:pt>
                <c:pt idx="294847">
                  <c:v>0.0</c:v>
                </c:pt>
                <c:pt idx="294848">
                  <c:v>0.0</c:v>
                </c:pt>
                <c:pt idx="294849">
                  <c:v>0.0</c:v>
                </c:pt>
                <c:pt idx="294850">
                  <c:v>0.0</c:v>
                </c:pt>
                <c:pt idx="294851">
                  <c:v>0.0</c:v>
                </c:pt>
                <c:pt idx="294852">
                  <c:v>0.0</c:v>
                </c:pt>
                <c:pt idx="294853">
                  <c:v>0.0</c:v>
                </c:pt>
                <c:pt idx="294854">
                  <c:v>0.0</c:v>
                </c:pt>
                <c:pt idx="294855">
                  <c:v>0.0</c:v>
                </c:pt>
                <c:pt idx="294856">
                  <c:v>0.0</c:v>
                </c:pt>
                <c:pt idx="294857">
                  <c:v>0.0</c:v>
                </c:pt>
                <c:pt idx="294858">
                  <c:v>0.0</c:v>
                </c:pt>
                <c:pt idx="294859">
                  <c:v>0.0</c:v>
                </c:pt>
                <c:pt idx="294860">
                  <c:v>0.0</c:v>
                </c:pt>
                <c:pt idx="294861">
                  <c:v>0.0</c:v>
                </c:pt>
                <c:pt idx="294862">
                  <c:v>0.0</c:v>
                </c:pt>
                <c:pt idx="294863">
                  <c:v>0.0</c:v>
                </c:pt>
                <c:pt idx="294864">
                  <c:v>0.0</c:v>
                </c:pt>
                <c:pt idx="294865">
                  <c:v>0.0</c:v>
                </c:pt>
                <c:pt idx="294866">
                  <c:v>0.0</c:v>
                </c:pt>
                <c:pt idx="294867">
                  <c:v>0.0</c:v>
                </c:pt>
                <c:pt idx="294868">
                  <c:v>0.0</c:v>
                </c:pt>
                <c:pt idx="294869">
                  <c:v>0.0</c:v>
                </c:pt>
                <c:pt idx="294870">
                  <c:v>0.0</c:v>
                </c:pt>
                <c:pt idx="294871">
                  <c:v>0.0</c:v>
                </c:pt>
                <c:pt idx="294872">
                  <c:v>0.0</c:v>
                </c:pt>
                <c:pt idx="294873">
                  <c:v>0.0</c:v>
                </c:pt>
                <c:pt idx="294874">
                  <c:v>0.0</c:v>
                </c:pt>
                <c:pt idx="294875">
                  <c:v>0.0</c:v>
                </c:pt>
                <c:pt idx="294876">
                  <c:v>0.0</c:v>
                </c:pt>
                <c:pt idx="294877">
                  <c:v>0.0</c:v>
                </c:pt>
                <c:pt idx="294878">
                  <c:v>0.0</c:v>
                </c:pt>
                <c:pt idx="294879">
                  <c:v>0.0</c:v>
                </c:pt>
                <c:pt idx="294880">
                  <c:v>0.0</c:v>
                </c:pt>
                <c:pt idx="294881">
                  <c:v>0.0</c:v>
                </c:pt>
                <c:pt idx="294882">
                  <c:v>0.0</c:v>
                </c:pt>
                <c:pt idx="294883">
                  <c:v>0.0</c:v>
                </c:pt>
                <c:pt idx="294884">
                  <c:v>0.0</c:v>
                </c:pt>
                <c:pt idx="294885">
                  <c:v>0.0</c:v>
                </c:pt>
                <c:pt idx="294886">
                  <c:v>0.0</c:v>
                </c:pt>
                <c:pt idx="294887">
                  <c:v>0.0</c:v>
                </c:pt>
                <c:pt idx="294888">
                  <c:v>0.0</c:v>
                </c:pt>
                <c:pt idx="294889">
                  <c:v>0.0</c:v>
                </c:pt>
                <c:pt idx="294890">
                  <c:v>0.0</c:v>
                </c:pt>
                <c:pt idx="294891">
                  <c:v>0.0</c:v>
                </c:pt>
                <c:pt idx="294892">
                  <c:v>0.0</c:v>
                </c:pt>
                <c:pt idx="294893">
                  <c:v>0.0</c:v>
                </c:pt>
                <c:pt idx="294894">
                  <c:v>0.0</c:v>
                </c:pt>
                <c:pt idx="294895">
                  <c:v>0.0</c:v>
                </c:pt>
                <c:pt idx="294896">
                  <c:v>0.0</c:v>
                </c:pt>
                <c:pt idx="294897">
                  <c:v>0.0</c:v>
                </c:pt>
                <c:pt idx="294898">
                  <c:v>0.0</c:v>
                </c:pt>
                <c:pt idx="294899">
                  <c:v>0.0</c:v>
                </c:pt>
                <c:pt idx="294900">
                  <c:v>0.0</c:v>
                </c:pt>
                <c:pt idx="294901">
                  <c:v>0.0</c:v>
                </c:pt>
                <c:pt idx="294902">
                  <c:v>0.0</c:v>
                </c:pt>
                <c:pt idx="294903">
                  <c:v>0.0</c:v>
                </c:pt>
                <c:pt idx="294904">
                  <c:v>0.0</c:v>
                </c:pt>
                <c:pt idx="294905">
                  <c:v>0.0</c:v>
                </c:pt>
                <c:pt idx="294906">
                  <c:v>0.0</c:v>
                </c:pt>
                <c:pt idx="294907">
                  <c:v>0.0</c:v>
                </c:pt>
                <c:pt idx="294908">
                  <c:v>0.0</c:v>
                </c:pt>
                <c:pt idx="294909">
                  <c:v>0.0</c:v>
                </c:pt>
                <c:pt idx="294910">
                  <c:v>0.0</c:v>
                </c:pt>
                <c:pt idx="294911">
                  <c:v>0.0</c:v>
                </c:pt>
                <c:pt idx="294912">
                  <c:v>0.0</c:v>
                </c:pt>
                <c:pt idx="294913">
                  <c:v>0.0</c:v>
                </c:pt>
                <c:pt idx="294914">
                  <c:v>0.0</c:v>
                </c:pt>
                <c:pt idx="294915">
                  <c:v>0.0</c:v>
                </c:pt>
                <c:pt idx="294916">
                  <c:v>0.0</c:v>
                </c:pt>
                <c:pt idx="294917">
                  <c:v>0.0</c:v>
                </c:pt>
                <c:pt idx="294918">
                  <c:v>0.0</c:v>
                </c:pt>
                <c:pt idx="294919">
                  <c:v>0.0</c:v>
                </c:pt>
                <c:pt idx="294920">
                  <c:v>0.0</c:v>
                </c:pt>
                <c:pt idx="294921">
                  <c:v>0.0</c:v>
                </c:pt>
                <c:pt idx="294922">
                  <c:v>0.0</c:v>
                </c:pt>
                <c:pt idx="294923">
                  <c:v>0.0</c:v>
                </c:pt>
                <c:pt idx="294924">
                  <c:v>0.0</c:v>
                </c:pt>
                <c:pt idx="294925">
                  <c:v>0.0</c:v>
                </c:pt>
                <c:pt idx="294926">
                  <c:v>0.0</c:v>
                </c:pt>
                <c:pt idx="294927">
                  <c:v>0.0</c:v>
                </c:pt>
                <c:pt idx="294928">
                  <c:v>0.0</c:v>
                </c:pt>
                <c:pt idx="294929">
                  <c:v>0.0</c:v>
                </c:pt>
                <c:pt idx="294930">
                  <c:v>0.0</c:v>
                </c:pt>
                <c:pt idx="294931">
                  <c:v>0.0</c:v>
                </c:pt>
                <c:pt idx="294932">
                  <c:v>0.0</c:v>
                </c:pt>
                <c:pt idx="294933">
                  <c:v>0.0</c:v>
                </c:pt>
                <c:pt idx="294934">
                  <c:v>0.0</c:v>
                </c:pt>
                <c:pt idx="294935">
                  <c:v>0.0</c:v>
                </c:pt>
                <c:pt idx="294936">
                  <c:v>0.0</c:v>
                </c:pt>
                <c:pt idx="294937">
                  <c:v>0.0</c:v>
                </c:pt>
                <c:pt idx="294938">
                  <c:v>0.0</c:v>
                </c:pt>
                <c:pt idx="294939">
                  <c:v>0.0</c:v>
                </c:pt>
                <c:pt idx="294940">
                  <c:v>0.0</c:v>
                </c:pt>
                <c:pt idx="294941">
                  <c:v>0.0</c:v>
                </c:pt>
                <c:pt idx="294942">
                  <c:v>0.0</c:v>
                </c:pt>
                <c:pt idx="294943">
                  <c:v>0.0</c:v>
                </c:pt>
                <c:pt idx="294944">
                  <c:v>0.0</c:v>
                </c:pt>
                <c:pt idx="294945">
                  <c:v>0.0</c:v>
                </c:pt>
                <c:pt idx="294946">
                  <c:v>0.0</c:v>
                </c:pt>
                <c:pt idx="294947">
                  <c:v>0.0</c:v>
                </c:pt>
                <c:pt idx="294948">
                  <c:v>0.0</c:v>
                </c:pt>
                <c:pt idx="294949">
                  <c:v>0.0</c:v>
                </c:pt>
                <c:pt idx="294950">
                  <c:v>0.0</c:v>
                </c:pt>
                <c:pt idx="294951">
                  <c:v>0.0</c:v>
                </c:pt>
                <c:pt idx="294952">
                  <c:v>0.0</c:v>
                </c:pt>
                <c:pt idx="294953">
                  <c:v>0.0</c:v>
                </c:pt>
                <c:pt idx="294954">
                  <c:v>0.0</c:v>
                </c:pt>
                <c:pt idx="294955">
                  <c:v>0.0</c:v>
                </c:pt>
                <c:pt idx="294956">
                  <c:v>0.0</c:v>
                </c:pt>
                <c:pt idx="294957">
                  <c:v>0.0</c:v>
                </c:pt>
                <c:pt idx="294958">
                  <c:v>0.0</c:v>
                </c:pt>
                <c:pt idx="294959">
                  <c:v>0.0</c:v>
                </c:pt>
                <c:pt idx="294960">
                  <c:v>0.0</c:v>
                </c:pt>
                <c:pt idx="294961">
                  <c:v>0.0</c:v>
                </c:pt>
                <c:pt idx="294962">
                  <c:v>0.0</c:v>
                </c:pt>
                <c:pt idx="294963">
                  <c:v>0.0</c:v>
                </c:pt>
                <c:pt idx="294964">
                  <c:v>0.0</c:v>
                </c:pt>
                <c:pt idx="294965">
                  <c:v>0.0</c:v>
                </c:pt>
                <c:pt idx="294966">
                  <c:v>0.0</c:v>
                </c:pt>
                <c:pt idx="294967">
                  <c:v>0.0</c:v>
                </c:pt>
                <c:pt idx="294968">
                  <c:v>0.0</c:v>
                </c:pt>
                <c:pt idx="294969">
                  <c:v>0.0</c:v>
                </c:pt>
                <c:pt idx="294970">
                  <c:v>0.0</c:v>
                </c:pt>
                <c:pt idx="294971">
                  <c:v>0.0</c:v>
                </c:pt>
                <c:pt idx="294972">
                  <c:v>0.0</c:v>
                </c:pt>
                <c:pt idx="294973">
                  <c:v>0.0</c:v>
                </c:pt>
                <c:pt idx="294974">
                  <c:v>0.0</c:v>
                </c:pt>
                <c:pt idx="294975">
                  <c:v>0.0</c:v>
                </c:pt>
                <c:pt idx="294976">
                  <c:v>0.0</c:v>
                </c:pt>
                <c:pt idx="294977">
                  <c:v>0.0</c:v>
                </c:pt>
                <c:pt idx="294978">
                  <c:v>0.0</c:v>
                </c:pt>
                <c:pt idx="294979">
                  <c:v>0.0</c:v>
                </c:pt>
                <c:pt idx="294980">
                  <c:v>0.0</c:v>
                </c:pt>
                <c:pt idx="294981">
                  <c:v>0.0</c:v>
                </c:pt>
                <c:pt idx="294982">
                  <c:v>0.0</c:v>
                </c:pt>
                <c:pt idx="294983">
                  <c:v>0.0</c:v>
                </c:pt>
                <c:pt idx="294984">
                  <c:v>0.0</c:v>
                </c:pt>
                <c:pt idx="294985">
                  <c:v>0.0</c:v>
                </c:pt>
                <c:pt idx="294986">
                  <c:v>0.0</c:v>
                </c:pt>
                <c:pt idx="294987">
                  <c:v>0.0</c:v>
                </c:pt>
                <c:pt idx="294988">
                  <c:v>0.0</c:v>
                </c:pt>
                <c:pt idx="294989">
                  <c:v>0.0</c:v>
                </c:pt>
                <c:pt idx="294990">
                  <c:v>0.0</c:v>
                </c:pt>
                <c:pt idx="294991">
                  <c:v>0.0</c:v>
                </c:pt>
                <c:pt idx="294992">
                  <c:v>0.0</c:v>
                </c:pt>
                <c:pt idx="294993">
                  <c:v>0.0</c:v>
                </c:pt>
                <c:pt idx="294994">
                  <c:v>0.0</c:v>
                </c:pt>
                <c:pt idx="294995">
                  <c:v>0.0</c:v>
                </c:pt>
                <c:pt idx="294996">
                  <c:v>0.0</c:v>
                </c:pt>
                <c:pt idx="294997">
                  <c:v>0.0</c:v>
                </c:pt>
                <c:pt idx="294998">
                  <c:v>0.0</c:v>
                </c:pt>
                <c:pt idx="294999">
                  <c:v>0.0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04135824"/>
        <c:axId val="-2104259680"/>
      </c:scatterChart>
      <c:valAx>
        <c:axId val="-2104135824"/>
        <c:scaling>
          <c:orientation val="minMax"/>
          <c:max val="45544.9"/>
          <c:min val="45543.8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Seconds</a:t>
                </a:r>
                <a:r>
                  <a:rPr lang="en-US" baseline="0"/>
                  <a:t> Past 2015-05-19T00:00:00 SCET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377792314042362"/>
              <c:y val="0.922488611369789"/>
            </c:manualLayout>
          </c:layout>
          <c:overlay val="0"/>
        </c:title>
        <c:numFmt formatCode="0.0" sourceLinked="0"/>
        <c:majorTickMark val="none"/>
        <c:minorTickMark val="none"/>
        <c:tickLblPos val="nextTo"/>
        <c:crossAx val="-2104259680"/>
        <c:crossesAt val="-200.0"/>
        <c:crossBetween val="midCat"/>
        <c:majorUnit val="0.1"/>
      </c:valAx>
      <c:valAx>
        <c:axId val="-2104259680"/>
        <c:scaling>
          <c:orientation val="minMax"/>
          <c:max val="50.0"/>
          <c:min val="-200.0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I/Q Sample Values</a:t>
                </a:r>
              </a:p>
            </c:rich>
          </c:tx>
          <c:overlay val="0"/>
        </c:title>
        <c:numFmt formatCode="#,##0" sourceLinked="0"/>
        <c:majorTickMark val="none"/>
        <c:minorTickMark val="none"/>
        <c:tickLblPos val="nextTo"/>
        <c:crossAx val="-2104135824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0.80211056720571"/>
          <c:y val="0.779168968728411"/>
          <c:w val="0.0548696960477839"/>
          <c:h val="0.0406565092210524"/>
        </c:manualLayout>
      </c:layout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NH</a:t>
            </a:r>
            <a:r>
              <a:rPr lang="en-US" baseline="0"/>
              <a:t> REX Raw Radiometry from 20150714_029918  0x7b1 </a:t>
            </a:r>
            <a:endParaRPr lang="en-US"/>
          </a:p>
        </c:rich>
      </c:tx>
      <c:layout>
        <c:manualLayout>
          <c:xMode val="edge"/>
          <c:yMode val="edge"/>
          <c:x val="0.237159717194535"/>
          <c:y val="0.016158416093528"/>
        </c:manualLayout>
      </c:layout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read_rof.rad0!$H$1</c:f>
              <c:strCache>
                <c:ptCount val="1"/>
                <c:pt idx="0">
                  <c:v>RAD-ADJ</c:v>
                </c:pt>
              </c:strCache>
            </c:strRef>
          </c:tx>
          <c:spPr>
            <a:ln w="31750">
              <a:noFill/>
            </a:ln>
          </c:spPr>
          <c:xVal>
            <c:numRef>
              <c:f>'read_rof.rad0'!$F$2:$F$1831</c:f>
              <c:numCache>
                <c:formatCode>0.0000</c:formatCode>
                <c:ptCount val="1830"/>
                <c:pt idx="0">
                  <c:v>42808.876</c:v>
                </c:pt>
                <c:pt idx="1">
                  <c:v>42808.9784</c:v>
                </c:pt>
                <c:pt idx="2">
                  <c:v>42809.0808</c:v>
                </c:pt>
                <c:pt idx="3">
                  <c:v>42809.1832</c:v>
                </c:pt>
                <c:pt idx="4">
                  <c:v>42809.2856</c:v>
                </c:pt>
                <c:pt idx="5">
                  <c:v>42809.388</c:v>
                </c:pt>
                <c:pt idx="6">
                  <c:v>42809.4904</c:v>
                </c:pt>
                <c:pt idx="7">
                  <c:v>42809.5928</c:v>
                </c:pt>
                <c:pt idx="8">
                  <c:v>42809.69519999999</c:v>
                </c:pt>
                <c:pt idx="9">
                  <c:v>42809.7976</c:v>
                </c:pt>
                <c:pt idx="10">
                  <c:v>42809.9</c:v>
                </c:pt>
                <c:pt idx="11">
                  <c:v>42810.0024</c:v>
                </c:pt>
                <c:pt idx="12">
                  <c:v>42810.1048</c:v>
                </c:pt>
                <c:pt idx="13">
                  <c:v>42810.2072</c:v>
                </c:pt>
                <c:pt idx="14">
                  <c:v>42810.3096</c:v>
                </c:pt>
                <c:pt idx="15">
                  <c:v>42810.412</c:v>
                </c:pt>
                <c:pt idx="16">
                  <c:v>42810.5144</c:v>
                </c:pt>
                <c:pt idx="17">
                  <c:v>42810.6168</c:v>
                </c:pt>
                <c:pt idx="18">
                  <c:v>42810.7192</c:v>
                </c:pt>
                <c:pt idx="19">
                  <c:v>42810.8216</c:v>
                </c:pt>
                <c:pt idx="20">
                  <c:v>42810.924</c:v>
                </c:pt>
                <c:pt idx="21">
                  <c:v>42811.0264</c:v>
                </c:pt>
                <c:pt idx="22">
                  <c:v>42811.1288</c:v>
                </c:pt>
                <c:pt idx="23">
                  <c:v>42811.23119999999</c:v>
                </c:pt>
                <c:pt idx="24">
                  <c:v>42811.3336</c:v>
                </c:pt>
                <c:pt idx="25">
                  <c:v>42811.436</c:v>
                </c:pt>
                <c:pt idx="26">
                  <c:v>42811.5384</c:v>
                </c:pt>
                <c:pt idx="27">
                  <c:v>42811.6408</c:v>
                </c:pt>
                <c:pt idx="28">
                  <c:v>42811.7432</c:v>
                </c:pt>
                <c:pt idx="29">
                  <c:v>42811.8456</c:v>
                </c:pt>
                <c:pt idx="30">
                  <c:v>42811.948</c:v>
                </c:pt>
                <c:pt idx="31">
                  <c:v>42812.0504</c:v>
                </c:pt>
                <c:pt idx="32">
                  <c:v>42812.1528</c:v>
                </c:pt>
                <c:pt idx="33">
                  <c:v>42812.2552</c:v>
                </c:pt>
                <c:pt idx="34">
                  <c:v>42812.3576</c:v>
                </c:pt>
                <c:pt idx="35">
                  <c:v>42812.46</c:v>
                </c:pt>
                <c:pt idx="36">
                  <c:v>42812.5624</c:v>
                </c:pt>
                <c:pt idx="37">
                  <c:v>42812.6648</c:v>
                </c:pt>
                <c:pt idx="38">
                  <c:v>42812.76719999999</c:v>
                </c:pt>
                <c:pt idx="39">
                  <c:v>42812.8696</c:v>
                </c:pt>
                <c:pt idx="40">
                  <c:v>42812.972</c:v>
                </c:pt>
                <c:pt idx="41">
                  <c:v>42813.0744</c:v>
                </c:pt>
                <c:pt idx="42">
                  <c:v>42813.1768</c:v>
                </c:pt>
                <c:pt idx="43">
                  <c:v>42813.2792</c:v>
                </c:pt>
                <c:pt idx="44">
                  <c:v>42813.3816</c:v>
                </c:pt>
                <c:pt idx="45">
                  <c:v>42813.484</c:v>
                </c:pt>
                <c:pt idx="46">
                  <c:v>42813.5864</c:v>
                </c:pt>
                <c:pt idx="47">
                  <c:v>42813.6888</c:v>
                </c:pt>
                <c:pt idx="48">
                  <c:v>42813.79119999999</c:v>
                </c:pt>
                <c:pt idx="49">
                  <c:v>42813.8936</c:v>
                </c:pt>
                <c:pt idx="50">
                  <c:v>42813.996</c:v>
                </c:pt>
                <c:pt idx="51">
                  <c:v>42814.0984</c:v>
                </c:pt>
                <c:pt idx="52">
                  <c:v>42814.2008</c:v>
                </c:pt>
                <c:pt idx="53">
                  <c:v>42814.3032</c:v>
                </c:pt>
                <c:pt idx="54">
                  <c:v>42814.4056</c:v>
                </c:pt>
                <c:pt idx="55">
                  <c:v>42814.508</c:v>
                </c:pt>
                <c:pt idx="56">
                  <c:v>42814.6104</c:v>
                </c:pt>
                <c:pt idx="57">
                  <c:v>42814.7128</c:v>
                </c:pt>
                <c:pt idx="58">
                  <c:v>42814.8152</c:v>
                </c:pt>
                <c:pt idx="59">
                  <c:v>42814.9176</c:v>
                </c:pt>
                <c:pt idx="60">
                  <c:v>42815.02</c:v>
                </c:pt>
                <c:pt idx="61">
                  <c:v>42815.1224</c:v>
                </c:pt>
                <c:pt idx="62">
                  <c:v>42815.2248</c:v>
                </c:pt>
                <c:pt idx="63">
                  <c:v>42815.3272</c:v>
                </c:pt>
                <c:pt idx="64">
                  <c:v>42815.4296</c:v>
                </c:pt>
                <c:pt idx="65">
                  <c:v>42815.532</c:v>
                </c:pt>
                <c:pt idx="66">
                  <c:v>42815.6344</c:v>
                </c:pt>
                <c:pt idx="67">
                  <c:v>42815.7368</c:v>
                </c:pt>
                <c:pt idx="68">
                  <c:v>42815.8392</c:v>
                </c:pt>
                <c:pt idx="69">
                  <c:v>42815.9416</c:v>
                </c:pt>
                <c:pt idx="70">
                  <c:v>42816.044</c:v>
                </c:pt>
                <c:pt idx="71">
                  <c:v>42816.1464</c:v>
                </c:pt>
                <c:pt idx="72">
                  <c:v>42816.2488</c:v>
                </c:pt>
                <c:pt idx="73">
                  <c:v>42816.3512</c:v>
                </c:pt>
                <c:pt idx="74">
                  <c:v>42816.4536</c:v>
                </c:pt>
                <c:pt idx="75">
                  <c:v>42816.556</c:v>
                </c:pt>
                <c:pt idx="76">
                  <c:v>42816.6584</c:v>
                </c:pt>
                <c:pt idx="77">
                  <c:v>42816.7608</c:v>
                </c:pt>
                <c:pt idx="78">
                  <c:v>42816.8632</c:v>
                </c:pt>
                <c:pt idx="79">
                  <c:v>42816.9656</c:v>
                </c:pt>
                <c:pt idx="80">
                  <c:v>42817.068</c:v>
                </c:pt>
                <c:pt idx="81">
                  <c:v>42817.1704</c:v>
                </c:pt>
                <c:pt idx="82">
                  <c:v>42817.2728</c:v>
                </c:pt>
                <c:pt idx="83">
                  <c:v>42817.3752</c:v>
                </c:pt>
                <c:pt idx="84">
                  <c:v>42817.4776</c:v>
                </c:pt>
                <c:pt idx="85">
                  <c:v>42817.58</c:v>
                </c:pt>
                <c:pt idx="86">
                  <c:v>42817.6824</c:v>
                </c:pt>
                <c:pt idx="87">
                  <c:v>42817.7848</c:v>
                </c:pt>
                <c:pt idx="88">
                  <c:v>42817.8872</c:v>
                </c:pt>
                <c:pt idx="89">
                  <c:v>42817.9896</c:v>
                </c:pt>
                <c:pt idx="90">
                  <c:v>42818.092</c:v>
                </c:pt>
                <c:pt idx="91">
                  <c:v>42818.1944</c:v>
                </c:pt>
                <c:pt idx="92">
                  <c:v>42818.2968</c:v>
                </c:pt>
                <c:pt idx="93">
                  <c:v>42818.3992</c:v>
                </c:pt>
                <c:pt idx="94">
                  <c:v>42818.5016</c:v>
                </c:pt>
                <c:pt idx="95">
                  <c:v>42818.604</c:v>
                </c:pt>
                <c:pt idx="96">
                  <c:v>42818.7064</c:v>
                </c:pt>
                <c:pt idx="97">
                  <c:v>42818.8088</c:v>
                </c:pt>
                <c:pt idx="98">
                  <c:v>42818.9112</c:v>
                </c:pt>
                <c:pt idx="99">
                  <c:v>42819.0136</c:v>
                </c:pt>
                <c:pt idx="100">
                  <c:v>42819.116</c:v>
                </c:pt>
                <c:pt idx="101">
                  <c:v>42819.2184</c:v>
                </c:pt>
                <c:pt idx="102">
                  <c:v>42819.3208</c:v>
                </c:pt>
                <c:pt idx="103">
                  <c:v>42819.4232</c:v>
                </c:pt>
                <c:pt idx="104">
                  <c:v>42819.5256</c:v>
                </c:pt>
                <c:pt idx="105">
                  <c:v>42819.628</c:v>
                </c:pt>
                <c:pt idx="106">
                  <c:v>42819.7304</c:v>
                </c:pt>
                <c:pt idx="107">
                  <c:v>42819.8328</c:v>
                </c:pt>
                <c:pt idx="108">
                  <c:v>42819.9352</c:v>
                </c:pt>
                <c:pt idx="109">
                  <c:v>42820.0376</c:v>
                </c:pt>
                <c:pt idx="110">
                  <c:v>42820.14</c:v>
                </c:pt>
                <c:pt idx="111">
                  <c:v>42820.2424</c:v>
                </c:pt>
                <c:pt idx="112">
                  <c:v>42820.3448</c:v>
                </c:pt>
                <c:pt idx="113">
                  <c:v>42820.4472</c:v>
                </c:pt>
                <c:pt idx="114">
                  <c:v>42820.5496</c:v>
                </c:pt>
                <c:pt idx="115">
                  <c:v>42820.652</c:v>
                </c:pt>
                <c:pt idx="116">
                  <c:v>42820.7544</c:v>
                </c:pt>
                <c:pt idx="117">
                  <c:v>42820.8568</c:v>
                </c:pt>
                <c:pt idx="118">
                  <c:v>42820.9592</c:v>
                </c:pt>
                <c:pt idx="119">
                  <c:v>42821.0616</c:v>
                </c:pt>
                <c:pt idx="120">
                  <c:v>42821.164</c:v>
                </c:pt>
                <c:pt idx="121">
                  <c:v>42821.2664</c:v>
                </c:pt>
                <c:pt idx="122">
                  <c:v>42821.3688</c:v>
                </c:pt>
                <c:pt idx="123">
                  <c:v>42821.4712</c:v>
                </c:pt>
                <c:pt idx="124">
                  <c:v>42821.5736</c:v>
                </c:pt>
                <c:pt idx="125">
                  <c:v>42821.676</c:v>
                </c:pt>
                <c:pt idx="126">
                  <c:v>42821.7784</c:v>
                </c:pt>
                <c:pt idx="127">
                  <c:v>42821.8808</c:v>
                </c:pt>
                <c:pt idx="128">
                  <c:v>42821.9832</c:v>
                </c:pt>
                <c:pt idx="129">
                  <c:v>42822.0856</c:v>
                </c:pt>
                <c:pt idx="130">
                  <c:v>42822.188</c:v>
                </c:pt>
                <c:pt idx="131">
                  <c:v>42822.2904</c:v>
                </c:pt>
                <c:pt idx="132">
                  <c:v>42822.3928</c:v>
                </c:pt>
                <c:pt idx="133">
                  <c:v>42822.4952</c:v>
                </c:pt>
                <c:pt idx="134">
                  <c:v>42822.5976</c:v>
                </c:pt>
                <c:pt idx="135">
                  <c:v>42822.7</c:v>
                </c:pt>
                <c:pt idx="136">
                  <c:v>42822.8024</c:v>
                </c:pt>
                <c:pt idx="137">
                  <c:v>42822.9048</c:v>
                </c:pt>
                <c:pt idx="138">
                  <c:v>42823.0072</c:v>
                </c:pt>
                <c:pt idx="139">
                  <c:v>42823.1096</c:v>
                </c:pt>
                <c:pt idx="140">
                  <c:v>42823.212</c:v>
                </c:pt>
                <c:pt idx="141">
                  <c:v>42823.3144</c:v>
                </c:pt>
                <c:pt idx="142">
                  <c:v>42823.4168</c:v>
                </c:pt>
                <c:pt idx="143">
                  <c:v>42823.5192</c:v>
                </c:pt>
                <c:pt idx="144">
                  <c:v>42823.6216</c:v>
                </c:pt>
                <c:pt idx="145">
                  <c:v>42823.72399999999</c:v>
                </c:pt>
                <c:pt idx="146">
                  <c:v>42823.8264</c:v>
                </c:pt>
                <c:pt idx="147">
                  <c:v>42823.9288</c:v>
                </c:pt>
                <c:pt idx="148">
                  <c:v>42824.0312</c:v>
                </c:pt>
                <c:pt idx="149">
                  <c:v>42824.1336</c:v>
                </c:pt>
                <c:pt idx="150">
                  <c:v>42824.236</c:v>
                </c:pt>
                <c:pt idx="151">
                  <c:v>42824.3384</c:v>
                </c:pt>
                <c:pt idx="152">
                  <c:v>42824.4408</c:v>
                </c:pt>
                <c:pt idx="153">
                  <c:v>42824.5432</c:v>
                </c:pt>
                <c:pt idx="154">
                  <c:v>42824.6456</c:v>
                </c:pt>
                <c:pt idx="155">
                  <c:v>42824.748</c:v>
                </c:pt>
                <c:pt idx="156">
                  <c:v>42824.8504</c:v>
                </c:pt>
                <c:pt idx="157">
                  <c:v>42824.9528</c:v>
                </c:pt>
                <c:pt idx="158">
                  <c:v>42825.0552</c:v>
                </c:pt>
                <c:pt idx="159">
                  <c:v>42825.1576</c:v>
                </c:pt>
                <c:pt idx="160">
                  <c:v>42825.26</c:v>
                </c:pt>
                <c:pt idx="161">
                  <c:v>42825.3624</c:v>
                </c:pt>
                <c:pt idx="162">
                  <c:v>42825.4648</c:v>
                </c:pt>
                <c:pt idx="163">
                  <c:v>42825.5672</c:v>
                </c:pt>
                <c:pt idx="164">
                  <c:v>42825.6696</c:v>
                </c:pt>
                <c:pt idx="165">
                  <c:v>42825.772</c:v>
                </c:pt>
                <c:pt idx="166">
                  <c:v>42825.8744</c:v>
                </c:pt>
                <c:pt idx="167">
                  <c:v>42825.9768</c:v>
                </c:pt>
                <c:pt idx="168">
                  <c:v>42826.0792</c:v>
                </c:pt>
                <c:pt idx="169">
                  <c:v>42826.1816</c:v>
                </c:pt>
                <c:pt idx="170">
                  <c:v>42826.284</c:v>
                </c:pt>
                <c:pt idx="171">
                  <c:v>42826.3864</c:v>
                </c:pt>
                <c:pt idx="172">
                  <c:v>42826.4888</c:v>
                </c:pt>
                <c:pt idx="173">
                  <c:v>42826.5912</c:v>
                </c:pt>
                <c:pt idx="174">
                  <c:v>42826.6936</c:v>
                </c:pt>
                <c:pt idx="175">
                  <c:v>42826.79599999999</c:v>
                </c:pt>
                <c:pt idx="176">
                  <c:v>42826.8984</c:v>
                </c:pt>
                <c:pt idx="177">
                  <c:v>42827.0008</c:v>
                </c:pt>
                <c:pt idx="178">
                  <c:v>42827.1032</c:v>
                </c:pt>
                <c:pt idx="179">
                  <c:v>42827.2056</c:v>
                </c:pt>
                <c:pt idx="180">
                  <c:v>42827.308</c:v>
                </c:pt>
                <c:pt idx="181">
                  <c:v>42827.4104</c:v>
                </c:pt>
                <c:pt idx="182">
                  <c:v>42827.5128</c:v>
                </c:pt>
                <c:pt idx="183">
                  <c:v>42827.6152</c:v>
                </c:pt>
                <c:pt idx="184">
                  <c:v>42827.7176</c:v>
                </c:pt>
                <c:pt idx="185">
                  <c:v>42827.82</c:v>
                </c:pt>
                <c:pt idx="186">
                  <c:v>42827.9224</c:v>
                </c:pt>
                <c:pt idx="187">
                  <c:v>42828.0248</c:v>
                </c:pt>
                <c:pt idx="188">
                  <c:v>42828.1272</c:v>
                </c:pt>
                <c:pt idx="189">
                  <c:v>42828.2296</c:v>
                </c:pt>
                <c:pt idx="190">
                  <c:v>42828.332</c:v>
                </c:pt>
                <c:pt idx="191">
                  <c:v>42828.4344</c:v>
                </c:pt>
                <c:pt idx="192">
                  <c:v>42828.5368</c:v>
                </c:pt>
                <c:pt idx="193">
                  <c:v>42828.6392</c:v>
                </c:pt>
                <c:pt idx="194">
                  <c:v>42828.7416</c:v>
                </c:pt>
                <c:pt idx="195">
                  <c:v>42828.844</c:v>
                </c:pt>
                <c:pt idx="196">
                  <c:v>42828.9464</c:v>
                </c:pt>
                <c:pt idx="197">
                  <c:v>42829.0488</c:v>
                </c:pt>
                <c:pt idx="198">
                  <c:v>42829.1512</c:v>
                </c:pt>
                <c:pt idx="199">
                  <c:v>42829.2536</c:v>
                </c:pt>
                <c:pt idx="200">
                  <c:v>42829.356</c:v>
                </c:pt>
                <c:pt idx="201">
                  <c:v>42829.4584</c:v>
                </c:pt>
                <c:pt idx="202">
                  <c:v>42829.5608</c:v>
                </c:pt>
                <c:pt idx="203">
                  <c:v>42829.6632</c:v>
                </c:pt>
                <c:pt idx="204">
                  <c:v>42829.7656</c:v>
                </c:pt>
                <c:pt idx="205">
                  <c:v>42829.868</c:v>
                </c:pt>
                <c:pt idx="206">
                  <c:v>42829.9704</c:v>
                </c:pt>
                <c:pt idx="207">
                  <c:v>42830.0728</c:v>
                </c:pt>
                <c:pt idx="208">
                  <c:v>42830.1752</c:v>
                </c:pt>
                <c:pt idx="209">
                  <c:v>42830.2776</c:v>
                </c:pt>
                <c:pt idx="210">
                  <c:v>42830.38</c:v>
                </c:pt>
                <c:pt idx="211">
                  <c:v>42830.4824</c:v>
                </c:pt>
                <c:pt idx="212">
                  <c:v>42830.5848</c:v>
                </c:pt>
                <c:pt idx="213">
                  <c:v>42830.6872</c:v>
                </c:pt>
                <c:pt idx="214">
                  <c:v>42830.7896</c:v>
                </c:pt>
                <c:pt idx="215">
                  <c:v>42830.892</c:v>
                </c:pt>
                <c:pt idx="216">
                  <c:v>42830.9944</c:v>
                </c:pt>
                <c:pt idx="217">
                  <c:v>42831.0968</c:v>
                </c:pt>
                <c:pt idx="218">
                  <c:v>42831.1992</c:v>
                </c:pt>
                <c:pt idx="219">
                  <c:v>42831.3016</c:v>
                </c:pt>
                <c:pt idx="220">
                  <c:v>42831.404</c:v>
                </c:pt>
                <c:pt idx="221">
                  <c:v>42831.5064</c:v>
                </c:pt>
                <c:pt idx="222">
                  <c:v>42831.6088</c:v>
                </c:pt>
                <c:pt idx="223">
                  <c:v>42831.7112</c:v>
                </c:pt>
                <c:pt idx="224">
                  <c:v>42831.8136</c:v>
                </c:pt>
                <c:pt idx="225">
                  <c:v>42831.916</c:v>
                </c:pt>
                <c:pt idx="226">
                  <c:v>42832.0184</c:v>
                </c:pt>
                <c:pt idx="227">
                  <c:v>42832.1208</c:v>
                </c:pt>
                <c:pt idx="228">
                  <c:v>42832.22319999999</c:v>
                </c:pt>
                <c:pt idx="229">
                  <c:v>42832.3256</c:v>
                </c:pt>
                <c:pt idx="230">
                  <c:v>42832.428</c:v>
                </c:pt>
                <c:pt idx="231">
                  <c:v>42832.5304</c:v>
                </c:pt>
                <c:pt idx="232">
                  <c:v>42832.6328</c:v>
                </c:pt>
                <c:pt idx="233">
                  <c:v>42832.7352</c:v>
                </c:pt>
                <c:pt idx="234">
                  <c:v>42832.8376</c:v>
                </c:pt>
                <c:pt idx="235">
                  <c:v>42832.94</c:v>
                </c:pt>
                <c:pt idx="236">
                  <c:v>42833.0424</c:v>
                </c:pt>
                <c:pt idx="237">
                  <c:v>42833.1448</c:v>
                </c:pt>
                <c:pt idx="238">
                  <c:v>42833.2472</c:v>
                </c:pt>
                <c:pt idx="239">
                  <c:v>42833.3496</c:v>
                </c:pt>
                <c:pt idx="240">
                  <c:v>42833.452</c:v>
                </c:pt>
                <c:pt idx="241">
                  <c:v>42833.5544</c:v>
                </c:pt>
                <c:pt idx="242">
                  <c:v>42833.6568</c:v>
                </c:pt>
                <c:pt idx="243">
                  <c:v>42833.7592</c:v>
                </c:pt>
                <c:pt idx="244">
                  <c:v>42833.8616</c:v>
                </c:pt>
                <c:pt idx="245">
                  <c:v>42833.964</c:v>
                </c:pt>
                <c:pt idx="246">
                  <c:v>42834.0664</c:v>
                </c:pt>
                <c:pt idx="247">
                  <c:v>42834.1688</c:v>
                </c:pt>
                <c:pt idx="248">
                  <c:v>42834.2712</c:v>
                </c:pt>
                <c:pt idx="249">
                  <c:v>42834.3736</c:v>
                </c:pt>
                <c:pt idx="250">
                  <c:v>42834.476</c:v>
                </c:pt>
                <c:pt idx="251">
                  <c:v>42834.5784</c:v>
                </c:pt>
                <c:pt idx="252">
                  <c:v>42834.6808</c:v>
                </c:pt>
                <c:pt idx="253">
                  <c:v>42834.7832</c:v>
                </c:pt>
                <c:pt idx="254">
                  <c:v>42834.8856</c:v>
                </c:pt>
                <c:pt idx="255">
                  <c:v>42834.988</c:v>
                </c:pt>
                <c:pt idx="256">
                  <c:v>42835.0904</c:v>
                </c:pt>
                <c:pt idx="257">
                  <c:v>42835.1928</c:v>
                </c:pt>
                <c:pt idx="258">
                  <c:v>42835.29519999999</c:v>
                </c:pt>
                <c:pt idx="259">
                  <c:v>42835.3976</c:v>
                </c:pt>
                <c:pt idx="260">
                  <c:v>42835.5</c:v>
                </c:pt>
                <c:pt idx="261">
                  <c:v>42835.6024</c:v>
                </c:pt>
                <c:pt idx="262">
                  <c:v>42835.7048</c:v>
                </c:pt>
                <c:pt idx="263">
                  <c:v>42835.8072</c:v>
                </c:pt>
                <c:pt idx="264">
                  <c:v>42835.9096</c:v>
                </c:pt>
                <c:pt idx="265">
                  <c:v>42836.012</c:v>
                </c:pt>
                <c:pt idx="266">
                  <c:v>42836.1144</c:v>
                </c:pt>
                <c:pt idx="267">
                  <c:v>42836.2168</c:v>
                </c:pt>
                <c:pt idx="268">
                  <c:v>42836.3192</c:v>
                </c:pt>
                <c:pt idx="269">
                  <c:v>42836.4216</c:v>
                </c:pt>
                <c:pt idx="270">
                  <c:v>42836.524</c:v>
                </c:pt>
                <c:pt idx="271">
                  <c:v>42836.6264</c:v>
                </c:pt>
                <c:pt idx="272">
                  <c:v>42836.7288</c:v>
                </c:pt>
                <c:pt idx="273">
                  <c:v>42836.8312</c:v>
                </c:pt>
                <c:pt idx="274">
                  <c:v>42836.9336</c:v>
                </c:pt>
                <c:pt idx="275">
                  <c:v>42837.036</c:v>
                </c:pt>
                <c:pt idx="276">
                  <c:v>42837.1384</c:v>
                </c:pt>
                <c:pt idx="277">
                  <c:v>42837.2408</c:v>
                </c:pt>
                <c:pt idx="278">
                  <c:v>42837.3432</c:v>
                </c:pt>
                <c:pt idx="279">
                  <c:v>42837.4456</c:v>
                </c:pt>
                <c:pt idx="280">
                  <c:v>42837.548</c:v>
                </c:pt>
                <c:pt idx="281">
                  <c:v>42837.6504</c:v>
                </c:pt>
                <c:pt idx="282">
                  <c:v>42837.7528</c:v>
                </c:pt>
                <c:pt idx="283">
                  <c:v>42837.8552</c:v>
                </c:pt>
                <c:pt idx="284">
                  <c:v>42837.9576</c:v>
                </c:pt>
                <c:pt idx="285">
                  <c:v>42838.06</c:v>
                </c:pt>
                <c:pt idx="286">
                  <c:v>42838.1624</c:v>
                </c:pt>
                <c:pt idx="287">
                  <c:v>42838.2648</c:v>
                </c:pt>
                <c:pt idx="288">
                  <c:v>42838.3672</c:v>
                </c:pt>
                <c:pt idx="289">
                  <c:v>42838.4696</c:v>
                </c:pt>
                <c:pt idx="290">
                  <c:v>42838.572</c:v>
                </c:pt>
                <c:pt idx="291">
                  <c:v>42838.6744</c:v>
                </c:pt>
                <c:pt idx="292">
                  <c:v>42838.7768</c:v>
                </c:pt>
                <c:pt idx="293">
                  <c:v>42838.8792</c:v>
                </c:pt>
                <c:pt idx="294">
                  <c:v>42838.9816</c:v>
                </c:pt>
                <c:pt idx="295">
                  <c:v>42839.084</c:v>
                </c:pt>
                <c:pt idx="296">
                  <c:v>42839.1864</c:v>
                </c:pt>
                <c:pt idx="297">
                  <c:v>42839.2888</c:v>
                </c:pt>
                <c:pt idx="298">
                  <c:v>42839.3912</c:v>
                </c:pt>
                <c:pt idx="299">
                  <c:v>42839.4936</c:v>
                </c:pt>
                <c:pt idx="300">
                  <c:v>42839.596</c:v>
                </c:pt>
                <c:pt idx="301">
                  <c:v>42839.6984</c:v>
                </c:pt>
                <c:pt idx="302">
                  <c:v>42839.8008</c:v>
                </c:pt>
                <c:pt idx="303">
                  <c:v>42839.9032</c:v>
                </c:pt>
                <c:pt idx="304">
                  <c:v>42840.0056</c:v>
                </c:pt>
                <c:pt idx="305">
                  <c:v>42840.108</c:v>
                </c:pt>
                <c:pt idx="306">
                  <c:v>42840.2104</c:v>
                </c:pt>
                <c:pt idx="307">
                  <c:v>42840.3128</c:v>
                </c:pt>
                <c:pt idx="308">
                  <c:v>42840.4152</c:v>
                </c:pt>
                <c:pt idx="309">
                  <c:v>42840.5176</c:v>
                </c:pt>
                <c:pt idx="310">
                  <c:v>42840.62</c:v>
                </c:pt>
                <c:pt idx="311">
                  <c:v>42840.7224</c:v>
                </c:pt>
                <c:pt idx="312">
                  <c:v>42840.8248</c:v>
                </c:pt>
                <c:pt idx="313">
                  <c:v>42840.9272</c:v>
                </c:pt>
                <c:pt idx="314">
                  <c:v>42841.0296</c:v>
                </c:pt>
                <c:pt idx="315">
                  <c:v>42841.132</c:v>
                </c:pt>
                <c:pt idx="316">
                  <c:v>42841.2344</c:v>
                </c:pt>
                <c:pt idx="317">
                  <c:v>42841.3368</c:v>
                </c:pt>
                <c:pt idx="318">
                  <c:v>42841.4392</c:v>
                </c:pt>
                <c:pt idx="319">
                  <c:v>42841.5416</c:v>
                </c:pt>
                <c:pt idx="320">
                  <c:v>42841.644</c:v>
                </c:pt>
                <c:pt idx="321">
                  <c:v>42841.7464</c:v>
                </c:pt>
                <c:pt idx="322">
                  <c:v>42841.8488</c:v>
                </c:pt>
                <c:pt idx="323">
                  <c:v>42841.9512</c:v>
                </c:pt>
                <c:pt idx="324">
                  <c:v>42842.0536</c:v>
                </c:pt>
                <c:pt idx="325">
                  <c:v>42842.156</c:v>
                </c:pt>
                <c:pt idx="326">
                  <c:v>42842.2584</c:v>
                </c:pt>
                <c:pt idx="327">
                  <c:v>42842.3608</c:v>
                </c:pt>
                <c:pt idx="328">
                  <c:v>42842.4632</c:v>
                </c:pt>
                <c:pt idx="329">
                  <c:v>42842.5656</c:v>
                </c:pt>
                <c:pt idx="330">
                  <c:v>42842.668</c:v>
                </c:pt>
                <c:pt idx="331">
                  <c:v>42842.7704</c:v>
                </c:pt>
                <c:pt idx="332">
                  <c:v>42842.8728</c:v>
                </c:pt>
                <c:pt idx="333">
                  <c:v>42842.9752</c:v>
                </c:pt>
                <c:pt idx="334">
                  <c:v>42843.0776</c:v>
                </c:pt>
                <c:pt idx="335">
                  <c:v>42843.18</c:v>
                </c:pt>
                <c:pt idx="336">
                  <c:v>42843.2824</c:v>
                </c:pt>
                <c:pt idx="337">
                  <c:v>42843.3848</c:v>
                </c:pt>
                <c:pt idx="338">
                  <c:v>42843.4872</c:v>
                </c:pt>
                <c:pt idx="339">
                  <c:v>42843.5896</c:v>
                </c:pt>
                <c:pt idx="340">
                  <c:v>42843.692</c:v>
                </c:pt>
                <c:pt idx="341">
                  <c:v>42843.7944</c:v>
                </c:pt>
                <c:pt idx="342">
                  <c:v>42843.8968</c:v>
                </c:pt>
                <c:pt idx="343">
                  <c:v>42843.9992</c:v>
                </c:pt>
                <c:pt idx="344">
                  <c:v>42844.1016</c:v>
                </c:pt>
                <c:pt idx="345">
                  <c:v>42844.204</c:v>
                </c:pt>
                <c:pt idx="346">
                  <c:v>42844.3064</c:v>
                </c:pt>
                <c:pt idx="347">
                  <c:v>42844.4088</c:v>
                </c:pt>
                <c:pt idx="348">
                  <c:v>42844.5112</c:v>
                </c:pt>
                <c:pt idx="349">
                  <c:v>42844.6136</c:v>
                </c:pt>
                <c:pt idx="350">
                  <c:v>42844.716</c:v>
                </c:pt>
                <c:pt idx="351">
                  <c:v>42844.8184</c:v>
                </c:pt>
                <c:pt idx="352">
                  <c:v>42844.9208</c:v>
                </c:pt>
                <c:pt idx="353">
                  <c:v>42845.0232</c:v>
                </c:pt>
                <c:pt idx="354">
                  <c:v>42845.1256</c:v>
                </c:pt>
                <c:pt idx="355">
                  <c:v>42845.228</c:v>
                </c:pt>
                <c:pt idx="356">
                  <c:v>42845.3304</c:v>
                </c:pt>
                <c:pt idx="357">
                  <c:v>42845.4328</c:v>
                </c:pt>
                <c:pt idx="358">
                  <c:v>42845.5352</c:v>
                </c:pt>
                <c:pt idx="359">
                  <c:v>42845.6376</c:v>
                </c:pt>
                <c:pt idx="360">
                  <c:v>42845.74</c:v>
                </c:pt>
                <c:pt idx="361">
                  <c:v>42845.8424</c:v>
                </c:pt>
                <c:pt idx="362">
                  <c:v>42845.9448</c:v>
                </c:pt>
                <c:pt idx="363">
                  <c:v>42846.0472</c:v>
                </c:pt>
                <c:pt idx="364">
                  <c:v>42846.1496</c:v>
                </c:pt>
                <c:pt idx="365">
                  <c:v>42846.252</c:v>
                </c:pt>
                <c:pt idx="366">
                  <c:v>42846.3544</c:v>
                </c:pt>
                <c:pt idx="367">
                  <c:v>42846.4568</c:v>
                </c:pt>
                <c:pt idx="368">
                  <c:v>42846.5592</c:v>
                </c:pt>
                <c:pt idx="369">
                  <c:v>42846.6616</c:v>
                </c:pt>
                <c:pt idx="370">
                  <c:v>42846.764</c:v>
                </c:pt>
                <c:pt idx="371">
                  <c:v>42846.8664</c:v>
                </c:pt>
                <c:pt idx="372">
                  <c:v>42846.9688</c:v>
                </c:pt>
                <c:pt idx="373">
                  <c:v>42847.0712</c:v>
                </c:pt>
                <c:pt idx="374">
                  <c:v>42847.1736</c:v>
                </c:pt>
                <c:pt idx="375">
                  <c:v>42847.276</c:v>
                </c:pt>
                <c:pt idx="376">
                  <c:v>42847.3784</c:v>
                </c:pt>
                <c:pt idx="377">
                  <c:v>42847.4808</c:v>
                </c:pt>
                <c:pt idx="378">
                  <c:v>42847.5832</c:v>
                </c:pt>
                <c:pt idx="379">
                  <c:v>42847.6856</c:v>
                </c:pt>
                <c:pt idx="380">
                  <c:v>42847.788</c:v>
                </c:pt>
                <c:pt idx="381">
                  <c:v>42847.8904</c:v>
                </c:pt>
                <c:pt idx="382">
                  <c:v>42847.9928</c:v>
                </c:pt>
                <c:pt idx="383">
                  <c:v>42848.0952</c:v>
                </c:pt>
                <c:pt idx="384">
                  <c:v>42848.1976</c:v>
                </c:pt>
                <c:pt idx="385">
                  <c:v>42848.3</c:v>
                </c:pt>
                <c:pt idx="386">
                  <c:v>42848.4024</c:v>
                </c:pt>
                <c:pt idx="387">
                  <c:v>42848.5048</c:v>
                </c:pt>
                <c:pt idx="388">
                  <c:v>42848.6072</c:v>
                </c:pt>
                <c:pt idx="389">
                  <c:v>42848.7096</c:v>
                </c:pt>
                <c:pt idx="390">
                  <c:v>42848.812</c:v>
                </c:pt>
                <c:pt idx="391">
                  <c:v>42848.9144</c:v>
                </c:pt>
                <c:pt idx="392">
                  <c:v>42849.0168</c:v>
                </c:pt>
                <c:pt idx="393">
                  <c:v>42849.1192</c:v>
                </c:pt>
                <c:pt idx="394">
                  <c:v>42849.22159999999</c:v>
                </c:pt>
                <c:pt idx="395">
                  <c:v>42849.324</c:v>
                </c:pt>
                <c:pt idx="396">
                  <c:v>42849.4264</c:v>
                </c:pt>
                <c:pt idx="397">
                  <c:v>42849.5288</c:v>
                </c:pt>
                <c:pt idx="398">
                  <c:v>42849.6312</c:v>
                </c:pt>
                <c:pt idx="399">
                  <c:v>42849.7336</c:v>
                </c:pt>
                <c:pt idx="400">
                  <c:v>42849.836</c:v>
                </c:pt>
                <c:pt idx="401">
                  <c:v>42849.9384</c:v>
                </c:pt>
                <c:pt idx="402">
                  <c:v>42850.0408</c:v>
                </c:pt>
                <c:pt idx="403">
                  <c:v>42850.1432</c:v>
                </c:pt>
                <c:pt idx="404">
                  <c:v>42850.2456</c:v>
                </c:pt>
                <c:pt idx="405">
                  <c:v>42850.348</c:v>
                </c:pt>
                <c:pt idx="406">
                  <c:v>42850.4504</c:v>
                </c:pt>
                <c:pt idx="407">
                  <c:v>42850.5528</c:v>
                </c:pt>
                <c:pt idx="408">
                  <c:v>42850.6552</c:v>
                </c:pt>
                <c:pt idx="409">
                  <c:v>42850.7576</c:v>
                </c:pt>
                <c:pt idx="410">
                  <c:v>42850.86</c:v>
                </c:pt>
                <c:pt idx="411">
                  <c:v>42850.9624</c:v>
                </c:pt>
                <c:pt idx="412">
                  <c:v>42851.0648</c:v>
                </c:pt>
                <c:pt idx="413">
                  <c:v>42851.1672</c:v>
                </c:pt>
                <c:pt idx="414">
                  <c:v>42851.2696</c:v>
                </c:pt>
                <c:pt idx="415">
                  <c:v>42851.372</c:v>
                </c:pt>
                <c:pt idx="416">
                  <c:v>42851.4744</c:v>
                </c:pt>
                <c:pt idx="417">
                  <c:v>42851.5768</c:v>
                </c:pt>
                <c:pt idx="418">
                  <c:v>42851.6792</c:v>
                </c:pt>
                <c:pt idx="419">
                  <c:v>42851.7816</c:v>
                </c:pt>
                <c:pt idx="420">
                  <c:v>42851.884</c:v>
                </c:pt>
                <c:pt idx="421">
                  <c:v>42851.9864</c:v>
                </c:pt>
                <c:pt idx="422">
                  <c:v>42852.0888</c:v>
                </c:pt>
                <c:pt idx="423">
                  <c:v>42852.19119999999</c:v>
                </c:pt>
                <c:pt idx="424">
                  <c:v>42852.29359999999</c:v>
                </c:pt>
                <c:pt idx="425">
                  <c:v>42852.396</c:v>
                </c:pt>
                <c:pt idx="426">
                  <c:v>42852.4984</c:v>
                </c:pt>
                <c:pt idx="427">
                  <c:v>42852.6008</c:v>
                </c:pt>
                <c:pt idx="428">
                  <c:v>42852.7032</c:v>
                </c:pt>
                <c:pt idx="429">
                  <c:v>42852.8056</c:v>
                </c:pt>
                <c:pt idx="430">
                  <c:v>42852.908</c:v>
                </c:pt>
                <c:pt idx="431">
                  <c:v>42853.0104</c:v>
                </c:pt>
                <c:pt idx="432">
                  <c:v>42853.1128</c:v>
                </c:pt>
                <c:pt idx="433">
                  <c:v>42853.2152</c:v>
                </c:pt>
                <c:pt idx="434">
                  <c:v>42853.3176</c:v>
                </c:pt>
                <c:pt idx="435">
                  <c:v>42853.42</c:v>
                </c:pt>
                <c:pt idx="436">
                  <c:v>42853.5224</c:v>
                </c:pt>
                <c:pt idx="437">
                  <c:v>42853.6248</c:v>
                </c:pt>
                <c:pt idx="438">
                  <c:v>42853.72719999999</c:v>
                </c:pt>
                <c:pt idx="439">
                  <c:v>42853.8296</c:v>
                </c:pt>
                <c:pt idx="440">
                  <c:v>42853.932</c:v>
                </c:pt>
                <c:pt idx="441">
                  <c:v>42854.0344</c:v>
                </c:pt>
                <c:pt idx="442">
                  <c:v>42854.1368</c:v>
                </c:pt>
                <c:pt idx="443">
                  <c:v>42854.2392</c:v>
                </c:pt>
                <c:pt idx="444">
                  <c:v>42854.3416</c:v>
                </c:pt>
                <c:pt idx="445">
                  <c:v>42854.444</c:v>
                </c:pt>
                <c:pt idx="446">
                  <c:v>42854.5464</c:v>
                </c:pt>
                <c:pt idx="447">
                  <c:v>42854.6488</c:v>
                </c:pt>
                <c:pt idx="448">
                  <c:v>42854.7512</c:v>
                </c:pt>
                <c:pt idx="449">
                  <c:v>42854.8536</c:v>
                </c:pt>
                <c:pt idx="450">
                  <c:v>42854.956</c:v>
                </c:pt>
                <c:pt idx="451">
                  <c:v>42855.0584</c:v>
                </c:pt>
                <c:pt idx="452">
                  <c:v>42855.1608</c:v>
                </c:pt>
                <c:pt idx="453">
                  <c:v>42855.26319999999</c:v>
                </c:pt>
                <c:pt idx="454">
                  <c:v>42855.3656</c:v>
                </c:pt>
                <c:pt idx="455">
                  <c:v>42855.468</c:v>
                </c:pt>
                <c:pt idx="456">
                  <c:v>42855.5704</c:v>
                </c:pt>
                <c:pt idx="457">
                  <c:v>42855.6728</c:v>
                </c:pt>
                <c:pt idx="458">
                  <c:v>42855.7752</c:v>
                </c:pt>
                <c:pt idx="459">
                  <c:v>42855.8776</c:v>
                </c:pt>
                <c:pt idx="460">
                  <c:v>42855.98</c:v>
                </c:pt>
                <c:pt idx="461">
                  <c:v>42856.0824</c:v>
                </c:pt>
                <c:pt idx="462">
                  <c:v>42856.1848</c:v>
                </c:pt>
                <c:pt idx="463">
                  <c:v>42856.2872</c:v>
                </c:pt>
                <c:pt idx="464">
                  <c:v>42856.3896</c:v>
                </c:pt>
                <c:pt idx="465">
                  <c:v>42856.492</c:v>
                </c:pt>
                <c:pt idx="466">
                  <c:v>42856.5944</c:v>
                </c:pt>
                <c:pt idx="467">
                  <c:v>42856.6968</c:v>
                </c:pt>
                <c:pt idx="468">
                  <c:v>42856.79919999999</c:v>
                </c:pt>
                <c:pt idx="469">
                  <c:v>42856.9016</c:v>
                </c:pt>
                <c:pt idx="470">
                  <c:v>42857.004</c:v>
                </c:pt>
                <c:pt idx="471">
                  <c:v>42857.1064</c:v>
                </c:pt>
                <c:pt idx="472">
                  <c:v>42857.2088</c:v>
                </c:pt>
                <c:pt idx="473">
                  <c:v>42857.3112</c:v>
                </c:pt>
                <c:pt idx="474">
                  <c:v>42857.4136</c:v>
                </c:pt>
                <c:pt idx="475">
                  <c:v>42857.516</c:v>
                </c:pt>
                <c:pt idx="476">
                  <c:v>42857.6184</c:v>
                </c:pt>
                <c:pt idx="477">
                  <c:v>42857.7208</c:v>
                </c:pt>
                <c:pt idx="478">
                  <c:v>42857.8232</c:v>
                </c:pt>
                <c:pt idx="479">
                  <c:v>42857.9256</c:v>
                </c:pt>
                <c:pt idx="480">
                  <c:v>42858.028</c:v>
                </c:pt>
                <c:pt idx="481">
                  <c:v>42858.1304</c:v>
                </c:pt>
                <c:pt idx="482">
                  <c:v>42858.2328</c:v>
                </c:pt>
                <c:pt idx="483">
                  <c:v>42858.3352</c:v>
                </c:pt>
                <c:pt idx="484">
                  <c:v>42858.4376</c:v>
                </c:pt>
                <c:pt idx="485">
                  <c:v>42858.54</c:v>
                </c:pt>
                <c:pt idx="486">
                  <c:v>42858.6424</c:v>
                </c:pt>
                <c:pt idx="487">
                  <c:v>42858.7448</c:v>
                </c:pt>
                <c:pt idx="488">
                  <c:v>42858.8472</c:v>
                </c:pt>
                <c:pt idx="489">
                  <c:v>42858.9496</c:v>
                </c:pt>
                <c:pt idx="490">
                  <c:v>42859.052</c:v>
                </c:pt>
                <c:pt idx="491">
                  <c:v>42859.1544</c:v>
                </c:pt>
                <c:pt idx="492">
                  <c:v>42859.2568</c:v>
                </c:pt>
                <c:pt idx="493">
                  <c:v>42859.3592</c:v>
                </c:pt>
                <c:pt idx="494">
                  <c:v>42859.4616</c:v>
                </c:pt>
                <c:pt idx="495">
                  <c:v>42859.564</c:v>
                </c:pt>
                <c:pt idx="496">
                  <c:v>42859.6664</c:v>
                </c:pt>
                <c:pt idx="497">
                  <c:v>42859.7688</c:v>
                </c:pt>
                <c:pt idx="498">
                  <c:v>42859.8712</c:v>
                </c:pt>
                <c:pt idx="499">
                  <c:v>42859.9736</c:v>
                </c:pt>
                <c:pt idx="500">
                  <c:v>42860.076</c:v>
                </c:pt>
                <c:pt idx="501">
                  <c:v>42860.1784</c:v>
                </c:pt>
                <c:pt idx="502">
                  <c:v>42860.2808</c:v>
                </c:pt>
                <c:pt idx="503">
                  <c:v>42860.3832</c:v>
                </c:pt>
                <c:pt idx="504">
                  <c:v>42860.4856</c:v>
                </c:pt>
                <c:pt idx="505">
                  <c:v>42860.588</c:v>
                </c:pt>
                <c:pt idx="506">
                  <c:v>42860.6904</c:v>
                </c:pt>
                <c:pt idx="507">
                  <c:v>42860.7928</c:v>
                </c:pt>
                <c:pt idx="508">
                  <c:v>42860.8952</c:v>
                </c:pt>
                <c:pt idx="509">
                  <c:v>42860.9976</c:v>
                </c:pt>
                <c:pt idx="510">
                  <c:v>42861.1</c:v>
                </c:pt>
                <c:pt idx="511">
                  <c:v>42861.2024</c:v>
                </c:pt>
                <c:pt idx="512">
                  <c:v>42861.3048</c:v>
                </c:pt>
                <c:pt idx="513">
                  <c:v>42861.4072</c:v>
                </c:pt>
                <c:pt idx="514">
                  <c:v>42861.5096</c:v>
                </c:pt>
                <c:pt idx="515">
                  <c:v>42861.612</c:v>
                </c:pt>
                <c:pt idx="516">
                  <c:v>42861.7144</c:v>
                </c:pt>
                <c:pt idx="517">
                  <c:v>42861.8168</c:v>
                </c:pt>
                <c:pt idx="518">
                  <c:v>42861.9192</c:v>
                </c:pt>
                <c:pt idx="519">
                  <c:v>42862.0216</c:v>
                </c:pt>
                <c:pt idx="520">
                  <c:v>42862.124</c:v>
                </c:pt>
                <c:pt idx="521">
                  <c:v>42862.2264</c:v>
                </c:pt>
                <c:pt idx="522">
                  <c:v>42862.3288</c:v>
                </c:pt>
                <c:pt idx="523">
                  <c:v>42862.4312</c:v>
                </c:pt>
                <c:pt idx="524">
                  <c:v>42862.5336</c:v>
                </c:pt>
                <c:pt idx="525">
                  <c:v>42862.636</c:v>
                </c:pt>
                <c:pt idx="526">
                  <c:v>42862.7384</c:v>
                </c:pt>
                <c:pt idx="527">
                  <c:v>42862.8408</c:v>
                </c:pt>
                <c:pt idx="528">
                  <c:v>42862.9432</c:v>
                </c:pt>
                <c:pt idx="529">
                  <c:v>42863.0456</c:v>
                </c:pt>
                <c:pt idx="530">
                  <c:v>42863.148</c:v>
                </c:pt>
                <c:pt idx="531">
                  <c:v>42863.2504</c:v>
                </c:pt>
                <c:pt idx="532">
                  <c:v>42863.3528</c:v>
                </c:pt>
                <c:pt idx="533">
                  <c:v>42863.4552</c:v>
                </c:pt>
                <c:pt idx="534">
                  <c:v>42863.5576</c:v>
                </c:pt>
                <c:pt idx="535">
                  <c:v>42863.66</c:v>
                </c:pt>
                <c:pt idx="536">
                  <c:v>42863.7624</c:v>
                </c:pt>
                <c:pt idx="537">
                  <c:v>42863.8648</c:v>
                </c:pt>
                <c:pt idx="538">
                  <c:v>42863.9672</c:v>
                </c:pt>
                <c:pt idx="539">
                  <c:v>42864.0696</c:v>
                </c:pt>
                <c:pt idx="540">
                  <c:v>42864.172</c:v>
                </c:pt>
                <c:pt idx="541">
                  <c:v>42864.2744</c:v>
                </c:pt>
                <c:pt idx="542">
                  <c:v>42864.3768</c:v>
                </c:pt>
                <c:pt idx="543">
                  <c:v>42864.4792</c:v>
                </c:pt>
                <c:pt idx="544">
                  <c:v>42864.5816</c:v>
                </c:pt>
                <c:pt idx="545">
                  <c:v>42864.684</c:v>
                </c:pt>
                <c:pt idx="546">
                  <c:v>42864.7864</c:v>
                </c:pt>
                <c:pt idx="547">
                  <c:v>42864.8888</c:v>
                </c:pt>
                <c:pt idx="548">
                  <c:v>42864.9912</c:v>
                </c:pt>
                <c:pt idx="549">
                  <c:v>42865.0936</c:v>
                </c:pt>
                <c:pt idx="550">
                  <c:v>42865.196</c:v>
                </c:pt>
                <c:pt idx="551">
                  <c:v>42865.2984</c:v>
                </c:pt>
                <c:pt idx="552">
                  <c:v>42865.4008</c:v>
                </c:pt>
                <c:pt idx="553">
                  <c:v>42865.5032</c:v>
                </c:pt>
                <c:pt idx="554">
                  <c:v>42865.6056</c:v>
                </c:pt>
                <c:pt idx="555">
                  <c:v>42865.708</c:v>
                </c:pt>
                <c:pt idx="556">
                  <c:v>42865.8104</c:v>
                </c:pt>
                <c:pt idx="557">
                  <c:v>42865.9128</c:v>
                </c:pt>
                <c:pt idx="558">
                  <c:v>42866.0152</c:v>
                </c:pt>
                <c:pt idx="559">
                  <c:v>42866.1176</c:v>
                </c:pt>
                <c:pt idx="560">
                  <c:v>42866.22</c:v>
                </c:pt>
                <c:pt idx="561">
                  <c:v>42866.3224</c:v>
                </c:pt>
                <c:pt idx="562">
                  <c:v>42866.4248</c:v>
                </c:pt>
                <c:pt idx="563">
                  <c:v>42866.5272</c:v>
                </c:pt>
                <c:pt idx="564">
                  <c:v>42866.6296</c:v>
                </c:pt>
                <c:pt idx="565">
                  <c:v>42866.732</c:v>
                </c:pt>
                <c:pt idx="566">
                  <c:v>42866.8344</c:v>
                </c:pt>
                <c:pt idx="567">
                  <c:v>42866.9368</c:v>
                </c:pt>
                <c:pt idx="568">
                  <c:v>42867.0392</c:v>
                </c:pt>
                <c:pt idx="569">
                  <c:v>42867.1416</c:v>
                </c:pt>
                <c:pt idx="570">
                  <c:v>42867.244</c:v>
                </c:pt>
                <c:pt idx="571">
                  <c:v>42867.3464</c:v>
                </c:pt>
                <c:pt idx="572">
                  <c:v>42867.4488</c:v>
                </c:pt>
                <c:pt idx="573">
                  <c:v>42867.5512</c:v>
                </c:pt>
                <c:pt idx="574">
                  <c:v>42867.6536</c:v>
                </c:pt>
                <c:pt idx="575">
                  <c:v>42867.756</c:v>
                </c:pt>
                <c:pt idx="576">
                  <c:v>42867.8584</c:v>
                </c:pt>
                <c:pt idx="577">
                  <c:v>42867.9608</c:v>
                </c:pt>
                <c:pt idx="578">
                  <c:v>42868.0632</c:v>
                </c:pt>
                <c:pt idx="579">
                  <c:v>42868.1656</c:v>
                </c:pt>
                <c:pt idx="580">
                  <c:v>42868.268</c:v>
                </c:pt>
                <c:pt idx="581">
                  <c:v>42868.3704</c:v>
                </c:pt>
                <c:pt idx="582">
                  <c:v>42868.4728</c:v>
                </c:pt>
                <c:pt idx="583">
                  <c:v>42868.5752</c:v>
                </c:pt>
                <c:pt idx="584">
                  <c:v>42868.6776</c:v>
                </c:pt>
                <c:pt idx="585">
                  <c:v>42868.78</c:v>
                </c:pt>
                <c:pt idx="586">
                  <c:v>42868.8824</c:v>
                </c:pt>
                <c:pt idx="587">
                  <c:v>42868.9848</c:v>
                </c:pt>
                <c:pt idx="588">
                  <c:v>42869.0872</c:v>
                </c:pt>
                <c:pt idx="589">
                  <c:v>42869.1896</c:v>
                </c:pt>
                <c:pt idx="590">
                  <c:v>42869.29199999999</c:v>
                </c:pt>
                <c:pt idx="591">
                  <c:v>42869.3944</c:v>
                </c:pt>
                <c:pt idx="592">
                  <c:v>42869.4968</c:v>
                </c:pt>
                <c:pt idx="593">
                  <c:v>42869.5992</c:v>
                </c:pt>
                <c:pt idx="594">
                  <c:v>42869.7016</c:v>
                </c:pt>
                <c:pt idx="595">
                  <c:v>42869.804</c:v>
                </c:pt>
                <c:pt idx="596">
                  <c:v>42869.9064</c:v>
                </c:pt>
                <c:pt idx="597">
                  <c:v>42870.0088</c:v>
                </c:pt>
                <c:pt idx="598">
                  <c:v>42870.1112</c:v>
                </c:pt>
                <c:pt idx="599">
                  <c:v>42870.2136</c:v>
                </c:pt>
                <c:pt idx="600">
                  <c:v>42870.316</c:v>
                </c:pt>
                <c:pt idx="601">
                  <c:v>42870.4184</c:v>
                </c:pt>
                <c:pt idx="602">
                  <c:v>42870.5208</c:v>
                </c:pt>
                <c:pt idx="603">
                  <c:v>42870.62319999999</c:v>
                </c:pt>
                <c:pt idx="604">
                  <c:v>42870.7256</c:v>
                </c:pt>
                <c:pt idx="605">
                  <c:v>42870.828</c:v>
                </c:pt>
                <c:pt idx="606">
                  <c:v>42870.9304</c:v>
                </c:pt>
                <c:pt idx="607">
                  <c:v>42871.0328</c:v>
                </c:pt>
                <c:pt idx="608">
                  <c:v>42871.1352</c:v>
                </c:pt>
                <c:pt idx="609">
                  <c:v>42871.2376</c:v>
                </c:pt>
                <c:pt idx="610">
                  <c:v>42871.34</c:v>
                </c:pt>
                <c:pt idx="611">
                  <c:v>42871.4424</c:v>
                </c:pt>
                <c:pt idx="612">
                  <c:v>42871.5448</c:v>
                </c:pt>
                <c:pt idx="613">
                  <c:v>42871.6472</c:v>
                </c:pt>
                <c:pt idx="614">
                  <c:v>42871.7496</c:v>
                </c:pt>
                <c:pt idx="615">
                  <c:v>42871.852</c:v>
                </c:pt>
                <c:pt idx="616">
                  <c:v>42871.9544</c:v>
                </c:pt>
                <c:pt idx="617">
                  <c:v>42872.0568</c:v>
                </c:pt>
                <c:pt idx="618">
                  <c:v>42872.1592</c:v>
                </c:pt>
                <c:pt idx="619">
                  <c:v>42872.2616</c:v>
                </c:pt>
                <c:pt idx="620">
                  <c:v>42872.364</c:v>
                </c:pt>
                <c:pt idx="621">
                  <c:v>42872.4664</c:v>
                </c:pt>
                <c:pt idx="622">
                  <c:v>42872.5688</c:v>
                </c:pt>
                <c:pt idx="623">
                  <c:v>42872.6712</c:v>
                </c:pt>
                <c:pt idx="624">
                  <c:v>42872.7736</c:v>
                </c:pt>
                <c:pt idx="625">
                  <c:v>42872.876</c:v>
                </c:pt>
                <c:pt idx="626">
                  <c:v>42872.9784</c:v>
                </c:pt>
                <c:pt idx="627">
                  <c:v>42873.0808</c:v>
                </c:pt>
                <c:pt idx="628">
                  <c:v>42873.1832</c:v>
                </c:pt>
                <c:pt idx="629">
                  <c:v>42873.2856</c:v>
                </c:pt>
                <c:pt idx="630">
                  <c:v>42873.388</c:v>
                </c:pt>
                <c:pt idx="631">
                  <c:v>42873.4904</c:v>
                </c:pt>
                <c:pt idx="632">
                  <c:v>42873.5928</c:v>
                </c:pt>
                <c:pt idx="633">
                  <c:v>42873.69519999999</c:v>
                </c:pt>
                <c:pt idx="634">
                  <c:v>42873.7976</c:v>
                </c:pt>
                <c:pt idx="635">
                  <c:v>42873.9</c:v>
                </c:pt>
                <c:pt idx="636">
                  <c:v>42874.0024</c:v>
                </c:pt>
                <c:pt idx="637">
                  <c:v>42874.1048</c:v>
                </c:pt>
                <c:pt idx="638">
                  <c:v>42874.2072</c:v>
                </c:pt>
                <c:pt idx="639">
                  <c:v>42874.3096</c:v>
                </c:pt>
                <c:pt idx="640">
                  <c:v>42874.412</c:v>
                </c:pt>
                <c:pt idx="641">
                  <c:v>42874.5144</c:v>
                </c:pt>
                <c:pt idx="642">
                  <c:v>42874.6168</c:v>
                </c:pt>
                <c:pt idx="643">
                  <c:v>42874.7192</c:v>
                </c:pt>
                <c:pt idx="644">
                  <c:v>42874.8216</c:v>
                </c:pt>
                <c:pt idx="645">
                  <c:v>42874.924</c:v>
                </c:pt>
                <c:pt idx="646">
                  <c:v>42875.0264</c:v>
                </c:pt>
                <c:pt idx="647">
                  <c:v>42875.1288</c:v>
                </c:pt>
                <c:pt idx="648">
                  <c:v>42875.23119999999</c:v>
                </c:pt>
                <c:pt idx="649">
                  <c:v>42875.3336</c:v>
                </c:pt>
                <c:pt idx="650">
                  <c:v>42875.436</c:v>
                </c:pt>
                <c:pt idx="651">
                  <c:v>42875.5384</c:v>
                </c:pt>
                <c:pt idx="652">
                  <c:v>42875.6408</c:v>
                </c:pt>
                <c:pt idx="653">
                  <c:v>42875.7432</c:v>
                </c:pt>
                <c:pt idx="654">
                  <c:v>42875.8456</c:v>
                </c:pt>
                <c:pt idx="655">
                  <c:v>42875.948</c:v>
                </c:pt>
                <c:pt idx="656">
                  <c:v>42876.0504</c:v>
                </c:pt>
                <c:pt idx="657">
                  <c:v>42876.1528</c:v>
                </c:pt>
                <c:pt idx="658">
                  <c:v>42876.2552</c:v>
                </c:pt>
                <c:pt idx="659">
                  <c:v>42876.3576</c:v>
                </c:pt>
                <c:pt idx="660">
                  <c:v>42876.46</c:v>
                </c:pt>
                <c:pt idx="661">
                  <c:v>42876.5624</c:v>
                </c:pt>
                <c:pt idx="662">
                  <c:v>42876.6648</c:v>
                </c:pt>
                <c:pt idx="663">
                  <c:v>42876.76719999999</c:v>
                </c:pt>
                <c:pt idx="664">
                  <c:v>42876.8696</c:v>
                </c:pt>
                <c:pt idx="665">
                  <c:v>42876.972</c:v>
                </c:pt>
                <c:pt idx="666">
                  <c:v>42877.0744</c:v>
                </c:pt>
                <c:pt idx="667">
                  <c:v>42877.1768</c:v>
                </c:pt>
                <c:pt idx="668">
                  <c:v>42877.2792</c:v>
                </c:pt>
                <c:pt idx="669">
                  <c:v>42877.3816</c:v>
                </c:pt>
                <c:pt idx="670">
                  <c:v>42877.484</c:v>
                </c:pt>
                <c:pt idx="671">
                  <c:v>42877.5864</c:v>
                </c:pt>
                <c:pt idx="672">
                  <c:v>42877.6888</c:v>
                </c:pt>
                <c:pt idx="673">
                  <c:v>42877.79119999999</c:v>
                </c:pt>
                <c:pt idx="674">
                  <c:v>42877.8936</c:v>
                </c:pt>
                <c:pt idx="675">
                  <c:v>42877.996</c:v>
                </c:pt>
                <c:pt idx="676">
                  <c:v>42878.0984</c:v>
                </c:pt>
                <c:pt idx="677">
                  <c:v>42878.2008</c:v>
                </c:pt>
                <c:pt idx="678">
                  <c:v>42878.3032</c:v>
                </c:pt>
                <c:pt idx="679">
                  <c:v>42878.4056</c:v>
                </c:pt>
                <c:pt idx="680">
                  <c:v>42878.508</c:v>
                </c:pt>
                <c:pt idx="681">
                  <c:v>42878.6104</c:v>
                </c:pt>
                <c:pt idx="682">
                  <c:v>42878.7128</c:v>
                </c:pt>
                <c:pt idx="683">
                  <c:v>42878.8152</c:v>
                </c:pt>
                <c:pt idx="684">
                  <c:v>42878.9176</c:v>
                </c:pt>
                <c:pt idx="685">
                  <c:v>42879.02</c:v>
                </c:pt>
                <c:pt idx="686">
                  <c:v>42879.1224</c:v>
                </c:pt>
                <c:pt idx="687">
                  <c:v>42879.2248</c:v>
                </c:pt>
                <c:pt idx="688">
                  <c:v>42879.3272</c:v>
                </c:pt>
                <c:pt idx="689">
                  <c:v>42879.4296</c:v>
                </c:pt>
                <c:pt idx="690">
                  <c:v>42879.532</c:v>
                </c:pt>
                <c:pt idx="691">
                  <c:v>42879.6344</c:v>
                </c:pt>
                <c:pt idx="692">
                  <c:v>42879.7368</c:v>
                </c:pt>
                <c:pt idx="693">
                  <c:v>42879.8392</c:v>
                </c:pt>
                <c:pt idx="694">
                  <c:v>42879.9416</c:v>
                </c:pt>
                <c:pt idx="695">
                  <c:v>42880.044</c:v>
                </c:pt>
                <c:pt idx="696">
                  <c:v>42880.1464</c:v>
                </c:pt>
                <c:pt idx="697">
                  <c:v>42880.2488</c:v>
                </c:pt>
                <c:pt idx="698">
                  <c:v>42880.3512</c:v>
                </c:pt>
                <c:pt idx="699">
                  <c:v>42880.4536</c:v>
                </c:pt>
                <c:pt idx="700">
                  <c:v>42880.556</c:v>
                </c:pt>
                <c:pt idx="701">
                  <c:v>42880.6584</c:v>
                </c:pt>
                <c:pt idx="702">
                  <c:v>42880.7608</c:v>
                </c:pt>
                <c:pt idx="703">
                  <c:v>42880.8632</c:v>
                </c:pt>
                <c:pt idx="704">
                  <c:v>42880.9656</c:v>
                </c:pt>
                <c:pt idx="705">
                  <c:v>42881.068</c:v>
                </c:pt>
                <c:pt idx="706">
                  <c:v>42881.1704</c:v>
                </c:pt>
                <c:pt idx="707">
                  <c:v>42881.2728</c:v>
                </c:pt>
                <c:pt idx="708">
                  <c:v>42881.3752</c:v>
                </c:pt>
                <c:pt idx="709">
                  <c:v>42881.4776</c:v>
                </c:pt>
                <c:pt idx="710">
                  <c:v>42881.58</c:v>
                </c:pt>
                <c:pt idx="711">
                  <c:v>42881.6824</c:v>
                </c:pt>
                <c:pt idx="712">
                  <c:v>42881.7848</c:v>
                </c:pt>
                <c:pt idx="713">
                  <c:v>42881.8872</c:v>
                </c:pt>
                <c:pt idx="714">
                  <c:v>42881.9896</c:v>
                </c:pt>
                <c:pt idx="715">
                  <c:v>42882.092</c:v>
                </c:pt>
                <c:pt idx="716">
                  <c:v>42882.1944</c:v>
                </c:pt>
                <c:pt idx="717">
                  <c:v>42882.2968</c:v>
                </c:pt>
                <c:pt idx="718">
                  <c:v>42882.3992</c:v>
                </c:pt>
                <c:pt idx="719">
                  <c:v>42882.5016</c:v>
                </c:pt>
                <c:pt idx="720">
                  <c:v>42882.604</c:v>
                </c:pt>
                <c:pt idx="721">
                  <c:v>42882.7064</c:v>
                </c:pt>
                <c:pt idx="722">
                  <c:v>42882.8088</c:v>
                </c:pt>
                <c:pt idx="723">
                  <c:v>42882.9112</c:v>
                </c:pt>
                <c:pt idx="724">
                  <c:v>42883.0136</c:v>
                </c:pt>
                <c:pt idx="725">
                  <c:v>42883.116</c:v>
                </c:pt>
                <c:pt idx="726">
                  <c:v>42883.2184</c:v>
                </c:pt>
                <c:pt idx="727">
                  <c:v>42883.3208</c:v>
                </c:pt>
                <c:pt idx="728">
                  <c:v>42883.4232</c:v>
                </c:pt>
                <c:pt idx="729">
                  <c:v>42883.5256</c:v>
                </c:pt>
                <c:pt idx="730">
                  <c:v>42883.628</c:v>
                </c:pt>
                <c:pt idx="731">
                  <c:v>42883.7304</c:v>
                </c:pt>
                <c:pt idx="732">
                  <c:v>42883.8328</c:v>
                </c:pt>
                <c:pt idx="733">
                  <c:v>42883.9352</c:v>
                </c:pt>
                <c:pt idx="734">
                  <c:v>42884.0376</c:v>
                </c:pt>
                <c:pt idx="735">
                  <c:v>42884.14</c:v>
                </c:pt>
                <c:pt idx="736">
                  <c:v>42884.2424</c:v>
                </c:pt>
                <c:pt idx="737">
                  <c:v>42884.3448</c:v>
                </c:pt>
                <c:pt idx="738">
                  <c:v>42884.4472</c:v>
                </c:pt>
                <c:pt idx="739">
                  <c:v>42884.5496</c:v>
                </c:pt>
                <c:pt idx="740">
                  <c:v>42884.652</c:v>
                </c:pt>
                <c:pt idx="741">
                  <c:v>42884.7544</c:v>
                </c:pt>
                <c:pt idx="742">
                  <c:v>42884.8568</c:v>
                </c:pt>
                <c:pt idx="743">
                  <c:v>42884.9592</c:v>
                </c:pt>
                <c:pt idx="744">
                  <c:v>42885.0616</c:v>
                </c:pt>
                <c:pt idx="745">
                  <c:v>42885.164</c:v>
                </c:pt>
                <c:pt idx="746">
                  <c:v>42885.2664</c:v>
                </c:pt>
                <c:pt idx="747">
                  <c:v>42885.3688</c:v>
                </c:pt>
                <c:pt idx="748">
                  <c:v>42885.4712</c:v>
                </c:pt>
                <c:pt idx="749">
                  <c:v>42885.5736</c:v>
                </c:pt>
                <c:pt idx="750">
                  <c:v>42885.676</c:v>
                </c:pt>
                <c:pt idx="751">
                  <c:v>42885.7784</c:v>
                </c:pt>
                <c:pt idx="752">
                  <c:v>42885.8808</c:v>
                </c:pt>
                <c:pt idx="753">
                  <c:v>42885.9832</c:v>
                </c:pt>
                <c:pt idx="754">
                  <c:v>42886.0856</c:v>
                </c:pt>
                <c:pt idx="755">
                  <c:v>42886.188</c:v>
                </c:pt>
                <c:pt idx="756">
                  <c:v>42886.2904</c:v>
                </c:pt>
                <c:pt idx="757">
                  <c:v>42886.3928</c:v>
                </c:pt>
                <c:pt idx="758">
                  <c:v>42886.4952</c:v>
                </c:pt>
                <c:pt idx="759">
                  <c:v>42886.5976</c:v>
                </c:pt>
                <c:pt idx="760">
                  <c:v>42886.7</c:v>
                </c:pt>
                <c:pt idx="761">
                  <c:v>42886.8024</c:v>
                </c:pt>
                <c:pt idx="762">
                  <c:v>42886.9048</c:v>
                </c:pt>
                <c:pt idx="763">
                  <c:v>42887.0072</c:v>
                </c:pt>
                <c:pt idx="764">
                  <c:v>42887.1096</c:v>
                </c:pt>
                <c:pt idx="765">
                  <c:v>42887.212</c:v>
                </c:pt>
                <c:pt idx="766">
                  <c:v>42887.3144</c:v>
                </c:pt>
                <c:pt idx="767">
                  <c:v>42887.4168</c:v>
                </c:pt>
                <c:pt idx="768">
                  <c:v>42887.5192</c:v>
                </c:pt>
                <c:pt idx="769">
                  <c:v>42887.6216</c:v>
                </c:pt>
                <c:pt idx="770">
                  <c:v>42887.72399999999</c:v>
                </c:pt>
                <c:pt idx="771">
                  <c:v>42887.8264</c:v>
                </c:pt>
                <c:pt idx="772">
                  <c:v>42887.9288</c:v>
                </c:pt>
                <c:pt idx="773">
                  <c:v>42888.0312</c:v>
                </c:pt>
                <c:pt idx="774">
                  <c:v>42888.1336</c:v>
                </c:pt>
                <c:pt idx="775">
                  <c:v>42888.236</c:v>
                </c:pt>
                <c:pt idx="776">
                  <c:v>42888.3384</c:v>
                </c:pt>
                <c:pt idx="777">
                  <c:v>42888.4408</c:v>
                </c:pt>
                <c:pt idx="778">
                  <c:v>42888.5432</c:v>
                </c:pt>
                <c:pt idx="779">
                  <c:v>42888.6456</c:v>
                </c:pt>
                <c:pt idx="780">
                  <c:v>42888.748</c:v>
                </c:pt>
                <c:pt idx="781">
                  <c:v>42888.8504</c:v>
                </c:pt>
                <c:pt idx="782">
                  <c:v>42888.9528</c:v>
                </c:pt>
                <c:pt idx="783">
                  <c:v>42889.0552</c:v>
                </c:pt>
                <c:pt idx="784">
                  <c:v>42889.1576</c:v>
                </c:pt>
                <c:pt idx="785">
                  <c:v>42889.26</c:v>
                </c:pt>
                <c:pt idx="786">
                  <c:v>42889.3624</c:v>
                </c:pt>
                <c:pt idx="787">
                  <c:v>42889.4648</c:v>
                </c:pt>
                <c:pt idx="788">
                  <c:v>42889.5672</c:v>
                </c:pt>
                <c:pt idx="789">
                  <c:v>42889.6696</c:v>
                </c:pt>
                <c:pt idx="790">
                  <c:v>42889.772</c:v>
                </c:pt>
                <c:pt idx="791">
                  <c:v>42889.8744</c:v>
                </c:pt>
                <c:pt idx="792">
                  <c:v>42889.9768</c:v>
                </c:pt>
                <c:pt idx="793">
                  <c:v>42890.0792</c:v>
                </c:pt>
                <c:pt idx="794">
                  <c:v>42890.1816</c:v>
                </c:pt>
                <c:pt idx="795">
                  <c:v>42890.284</c:v>
                </c:pt>
                <c:pt idx="796">
                  <c:v>42890.3864</c:v>
                </c:pt>
                <c:pt idx="797">
                  <c:v>42890.4888</c:v>
                </c:pt>
                <c:pt idx="798">
                  <c:v>42890.5912</c:v>
                </c:pt>
                <c:pt idx="799">
                  <c:v>42890.6936</c:v>
                </c:pt>
                <c:pt idx="800">
                  <c:v>42890.79599999999</c:v>
                </c:pt>
                <c:pt idx="801">
                  <c:v>42890.8984</c:v>
                </c:pt>
                <c:pt idx="802">
                  <c:v>42891.0008</c:v>
                </c:pt>
                <c:pt idx="803">
                  <c:v>42891.1032</c:v>
                </c:pt>
                <c:pt idx="804">
                  <c:v>42891.2056</c:v>
                </c:pt>
                <c:pt idx="805">
                  <c:v>42891.308</c:v>
                </c:pt>
                <c:pt idx="806">
                  <c:v>42891.4104</c:v>
                </c:pt>
                <c:pt idx="807">
                  <c:v>42891.5128</c:v>
                </c:pt>
                <c:pt idx="808">
                  <c:v>42891.6152</c:v>
                </c:pt>
                <c:pt idx="809">
                  <c:v>42891.7176</c:v>
                </c:pt>
                <c:pt idx="810">
                  <c:v>42891.82</c:v>
                </c:pt>
                <c:pt idx="811">
                  <c:v>42891.9224</c:v>
                </c:pt>
                <c:pt idx="812">
                  <c:v>42892.0248</c:v>
                </c:pt>
                <c:pt idx="813">
                  <c:v>42892.1272</c:v>
                </c:pt>
                <c:pt idx="814">
                  <c:v>42892.2296</c:v>
                </c:pt>
                <c:pt idx="815">
                  <c:v>42892.332</c:v>
                </c:pt>
                <c:pt idx="816">
                  <c:v>42892.4344</c:v>
                </c:pt>
                <c:pt idx="817">
                  <c:v>42892.5368</c:v>
                </c:pt>
                <c:pt idx="818">
                  <c:v>42892.6392</c:v>
                </c:pt>
                <c:pt idx="819">
                  <c:v>42892.7416</c:v>
                </c:pt>
                <c:pt idx="820">
                  <c:v>42892.844</c:v>
                </c:pt>
                <c:pt idx="821">
                  <c:v>42892.9464</c:v>
                </c:pt>
                <c:pt idx="822">
                  <c:v>42893.0488</c:v>
                </c:pt>
                <c:pt idx="823">
                  <c:v>42893.1512</c:v>
                </c:pt>
                <c:pt idx="824">
                  <c:v>42893.2536</c:v>
                </c:pt>
                <c:pt idx="825">
                  <c:v>42893.356</c:v>
                </c:pt>
                <c:pt idx="826">
                  <c:v>42893.4584</c:v>
                </c:pt>
                <c:pt idx="827">
                  <c:v>42893.5608</c:v>
                </c:pt>
                <c:pt idx="828">
                  <c:v>42893.6632</c:v>
                </c:pt>
                <c:pt idx="829">
                  <c:v>42893.7656</c:v>
                </c:pt>
                <c:pt idx="830">
                  <c:v>42893.868</c:v>
                </c:pt>
                <c:pt idx="831">
                  <c:v>42893.9704</c:v>
                </c:pt>
                <c:pt idx="832">
                  <c:v>42894.0728</c:v>
                </c:pt>
                <c:pt idx="833">
                  <c:v>42894.1752</c:v>
                </c:pt>
                <c:pt idx="834">
                  <c:v>42894.2776</c:v>
                </c:pt>
                <c:pt idx="835">
                  <c:v>42894.38</c:v>
                </c:pt>
                <c:pt idx="836">
                  <c:v>42894.4824</c:v>
                </c:pt>
                <c:pt idx="837">
                  <c:v>42894.5848</c:v>
                </c:pt>
                <c:pt idx="838">
                  <c:v>42894.6872</c:v>
                </c:pt>
                <c:pt idx="839">
                  <c:v>42894.7896</c:v>
                </c:pt>
                <c:pt idx="840">
                  <c:v>42894.892</c:v>
                </c:pt>
                <c:pt idx="841">
                  <c:v>42894.9944</c:v>
                </c:pt>
                <c:pt idx="842">
                  <c:v>42895.0968</c:v>
                </c:pt>
                <c:pt idx="843">
                  <c:v>42895.1992</c:v>
                </c:pt>
                <c:pt idx="844">
                  <c:v>42895.3016</c:v>
                </c:pt>
                <c:pt idx="845">
                  <c:v>42895.404</c:v>
                </c:pt>
                <c:pt idx="846">
                  <c:v>42895.5064</c:v>
                </c:pt>
                <c:pt idx="847">
                  <c:v>42895.6088</c:v>
                </c:pt>
                <c:pt idx="848">
                  <c:v>42895.7112</c:v>
                </c:pt>
                <c:pt idx="849">
                  <c:v>42895.8136</c:v>
                </c:pt>
                <c:pt idx="850">
                  <c:v>42895.916</c:v>
                </c:pt>
                <c:pt idx="851">
                  <c:v>42896.0184</c:v>
                </c:pt>
                <c:pt idx="852">
                  <c:v>42896.1208</c:v>
                </c:pt>
                <c:pt idx="853">
                  <c:v>42896.22319999999</c:v>
                </c:pt>
                <c:pt idx="854">
                  <c:v>42896.3256</c:v>
                </c:pt>
                <c:pt idx="855">
                  <c:v>42896.428</c:v>
                </c:pt>
                <c:pt idx="856">
                  <c:v>42896.5304</c:v>
                </c:pt>
                <c:pt idx="857">
                  <c:v>42896.6328</c:v>
                </c:pt>
                <c:pt idx="858">
                  <c:v>42896.7352</c:v>
                </c:pt>
                <c:pt idx="859">
                  <c:v>42896.8376</c:v>
                </c:pt>
                <c:pt idx="860">
                  <c:v>42896.94</c:v>
                </c:pt>
                <c:pt idx="861">
                  <c:v>42897.0424</c:v>
                </c:pt>
                <c:pt idx="862">
                  <c:v>42897.1448</c:v>
                </c:pt>
                <c:pt idx="863">
                  <c:v>42897.2472</c:v>
                </c:pt>
                <c:pt idx="864">
                  <c:v>42897.3496</c:v>
                </c:pt>
                <c:pt idx="865">
                  <c:v>42897.452</c:v>
                </c:pt>
                <c:pt idx="866">
                  <c:v>42897.5544</c:v>
                </c:pt>
                <c:pt idx="867">
                  <c:v>42897.6568</c:v>
                </c:pt>
                <c:pt idx="868">
                  <c:v>42897.7592</c:v>
                </c:pt>
                <c:pt idx="869">
                  <c:v>42897.8616</c:v>
                </c:pt>
                <c:pt idx="870">
                  <c:v>42897.964</c:v>
                </c:pt>
                <c:pt idx="871">
                  <c:v>42898.0664</c:v>
                </c:pt>
                <c:pt idx="872">
                  <c:v>42898.1688</c:v>
                </c:pt>
                <c:pt idx="873">
                  <c:v>42898.2712</c:v>
                </c:pt>
                <c:pt idx="874">
                  <c:v>42898.3736</c:v>
                </c:pt>
                <c:pt idx="875">
                  <c:v>42898.476</c:v>
                </c:pt>
                <c:pt idx="876">
                  <c:v>42898.5784</c:v>
                </c:pt>
                <c:pt idx="877">
                  <c:v>42898.6808</c:v>
                </c:pt>
                <c:pt idx="878">
                  <c:v>42898.7832</c:v>
                </c:pt>
                <c:pt idx="879">
                  <c:v>42898.8856</c:v>
                </c:pt>
                <c:pt idx="880">
                  <c:v>42898.988</c:v>
                </c:pt>
                <c:pt idx="881">
                  <c:v>42899.0904</c:v>
                </c:pt>
                <c:pt idx="882">
                  <c:v>42899.1928</c:v>
                </c:pt>
                <c:pt idx="883">
                  <c:v>42899.29519999999</c:v>
                </c:pt>
                <c:pt idx="884">
                  <c:v>42899.3976</c:v>
                </c:pt>
                <c:pt idx="885">
                  <c:v>42899.5</c:v>
                </c:pt>
                <c:pt idx="886">
                  <c:v>42899.6024</c:v>
                </c:pt>
                <c:pt idx="887">
                  <c:v>42899.7048</c:v>
                </c:pt>
                <c:pt idx="888">
                  <c:v>42899.8072</c:v>
                </c:pt>
                <c:pt idx="889">
                  <c:v>42899.9096</c:v>
                </c:pt>
                <c:pt idx="890">
                  <c:v>42900.012</c:v>
                </c:pt>
                <c:pt idx="891">
                  <c:v>42900.1144</c:v>
                </c:pt>
                <c:pt idx="892">
                  <c:v>42900.2168</c:v>
                </c:pt>
                <c:pt idx="893">
                  <c:v>42900.3192</c:v>
                </c:pt>
                <c:pt idx="894">
                  <c:v>42900.4216</c:v>
                </c:pt>
                <c:pt idx="895">
                  <c:v>42900.524</c:v>
                </c:pt>
                <c:pt idx="896">
                  <c:v>42900.6264</c:v>
                </c:pt>
                <c:pt idx="897">
                  <c:v>42900.7288</c:v>
                </c:pt>
                <c:pt idx="898">
                  <c:v>42900.8312</c:v>
                </c:pt>
                <c:pt idx="899">
                  <c:v>42900.9336</c:v>
                </c:pt>
                <c:pt idx="900">
                  <c:v>42901.036</c:v>
                </c:pt>
                <c:pt idx="901">
                  <c:v>42901.1384</c:v>
                </c:pt>
                <c:pt idx="902">
                  <c:v>42901.2408</c:v>
                </c:pt>
                <c:pt idx="903">
                  <c:v>42901.3432</c:v>
                </c:pt>
                <c:pt idx="904">
                  <c:v>42901.4456</c:v>
                </c:pt>
                <c:pt idx="905">
                  <c:v>42901.548</c:v>
                </c:pt>
                <c:pt idx="906">
                  <c:v>42901.6504</c:v>
                </c:pt>
                <c:pt idx="907">
                  <c:v>42901.7528</c:v>
                </c:pt>
                <c:pt idx="908">
                  <c:v>42901.8552</c:v>
                </c:pt>
                <c:pt idx="909">
                  <c:v>42901.9576</c:v>
                </c:pt>
                <c:pt idx="910">
                  <c:v>42902.06</c:v>
                </c:pt>
                <c:pt idx="911">
                  <c:v>42902.1624</c:v>
                </c:pt>
                <c:pt idx="912">
                  <c:v>42902.2648</c:v>
                </c:pt>
                <c:pt idx="913">
                  <c:v>42902.3672</c:v>
                </c:pt>
                <c:pt idx="914">
                  <c:v>42902.4696</c:v>
                </c:pt>
                <c:pt idx="915">
                  <c:v>42902.572</c:v>
                </c:pt>
                <c:pt idx="916">
                  <c:v>42902.6744</c:v>
                </c:pt>
                <c:pt idx="917">
                  <c:v>42902.7768</c:v>
                </c:pt>
                <c:pt idx="918">
                  <c:v>42902.8792</c:v>
                </c:pt>
                <c:pt idx="919">
                  <c:v>42902.9816</c:v>
                </c:pt>
                <c:pt idx="920">
                  <c:v>42903.084</c:v>
                </c:pt>
                <c:pt idx="921">
                  <c:v>42903.1864</c:v>
                </c:pt>
                <c:pt idx="922">
                  <c:v>42903.2888</c:v>
                </c:pt>
                <c:pt idx="923">
                  <c:v>42903.3912</c:v>
                </c:pt>
                <c:pt idx="924">
                  <c:v>42903.4936</c:v>
                </c:pt>
                <c:pt idx="925">
                  <c:v>42903.596</c:v>
                </c:pt>
                <c:pt idx="926">
                  <c:v>42903.6984</c:v>
                </c:pt>
                <c:pt idx="927">
                  <c:v>42903.8008</c:v>
                </c:pt>
                <c:pt idx="928">
                  <c:v>42903.9032</c:v>
                </c:pt>
                <c:pt idx="929">
                  <c:v>42904.0056</c:v>
                </c:pt>
                <c:pt idx="930">
                  <c:v>42904.108</c:v>
                </c:pt>
                <c:pt idx="931">
                  <c:v>42904.2104</c:v>
                </c:pt>
                <c:pt idx="932">
                  <c:v>42904.3128</c:v>
                </c:pt>
                <c:pt idx="933">
                  <c:v>42904.4152</c:v>
                </c:pt>
                <c:pt idx="934">
                  <c:v>42904.5176</c:v>
                </c:pt>
                <c:pt idx="935">
                  <c:v>42904.62</c:v>
                </c:pt>
                <c:pt idx="936">
                  <c:v>42904.7224</c:v>
                </c:pt>
                <c:pt idx="937">
                  <c:v>42904.8248</c:v>
                </c:pt>
                <c:pt idx="938">
                  <c:v>42904.9272</c:v>
                </c:pt>
                <c:pt idx="939">
                  <c:v>42905.0296</c:v>
                </c:pt>
                <c:pt idx="940">
                  <c:v>42905.132</c:v>
                </c:pt>
                <c:pt idx="941">
                  <c:v>42905.2344</c:v>
                </c:pt>
                <c:pt idx="942">
                  <c:v>42905.3368</c:v>
                </c:pt>
                <c:pt idx="943">
                  <c:v>42905.4392</c:v>
                </c:pt>
                <c:pt idx="944">
                  <c:v>42905.5416</c:v>
                </c:pt>
                <c:pt idx="945">
                  <c:v>42905.644</c:v>
                </c:pt>
                <c:pt idx="946">
                  <c:v>42905.7464</c:v>
                </c:pt>
                <c:pt idx="947">
                  <c:v>42905.8488</c:v>
                </c:pt>
                <c:pt idx="948">
                  <c:v>42905.9512</c:v>
                </c:pt>
                <c:pt idx="949">
                  <c:v>42906.0536</c:v>
                </c:pt>
                <c:pt idx="950">
                  <c:v>42906.156</c:v>
                </c:pt>
                <c:pt idx="951">
                  <c:v>42906.2584</c:v>
                </c:pt>
                <c:pt idx="952">
                  <c:v>42906.3608</c:v>
                </c:pt>
                <c:pt idx="953">
                  <c:v>42906.4632</c:v>
                </c:pt>
                <c:pt idx="954">
                  <c:v>42906.5656</c:v>
                </c:pt>
                <c:pt idx="955">
                  <c:v>42906.668</c:v>
                </c:pt>
                <c:pt idx="956">
                  <c:v>42906.7704</c:v>
                </c:pt>
                <c:pt idx="957">
                  <c:v>42906.8728</c:v>
                </c:pt>
                <c:pt idx="958">
                  <c:v>42906.9752</c:v>
                </c:pt>
                <c:pt idx="959">
                  <c:v>42907.0776</c:v>
                </c:pt>
                <c:pt idx="960">
                  <c:v>42907.18</c:v>
                </c:pt>
                <c:pt idx="961">
                  <c:v>42907.2824</c:v>
                </c:pt>
                <c:pt idx="962">
                  <c:v>42907.3848</c:v>
                </c:pt>
                <c:pt idx="963">
                  <c:v>42907.4872</c:v>
                </c:pt>
                <c:pt idx="964">
                  <c:v>42907.5896</c:v>
                </c:pt>
                <c:pt idx="965">
                  <c:v>42907.692</c:v>
                </c:pt>
                <c:pt idx="966">
                  <c:v>42907.7944</c:v>
                </c:pt>
                <c:pt idx="967">
                  <c:v>42907.8968</c:v>
                </c:pt>
                <c:pt idx="968">
                  <c:v>42907.9992</c:v>
                </c:pt>
                <c:pt idx="969">
                  <c:v>42908.1016</c:v>
                </c:pt>
                <c:pt idx="970">
                  <c:v>42908.204</c:v>
                </c:pt>
                <c:pt idx="971">
                  <c:v>42908.3064</c:v>
                </c:pt>
                <c:pt idx="972">
                  <c:v>42908.4088</c:v>
                </c:pt>
                <c:pt idx="973">
                  <c:v>42908.5112</c:v>
                </c:pt>
                <c:pt idx="974">
                  <c:v>42908.6136</c:v>
                </c:pt>
                <c:pt idx="975">
                  <c:v>42908.716</c:v>
                </c:pt>
                <c:pt idx="976">
                  <c:v>42908.8184</c:v>
                </c:pt>
                <c:pt idx="977">
                  <c:v>42908.9208</c:v>
                </c:pt>
                <c:pt idx="978">
                  <c:v>42909.0232</c:v>
                </c:pt>
                <c:pt idx="979">
                  <c:v>42909.1256</c:v>
                </c:pt>
                <c:pt idx="980">
                  <c:v>42909.228</c:v>
                </c:pt>
                <c:pt idx="981">
                  <c:v>42909.3304</c:v>
                </c:pt>
                <c:pt idx="982">
                  <c:v>42909.4328</c:v>
                </c:pt>
                <c:pt idx="983">
                  <c:v>42909.5352</c:v>
                </c:pt>
                <c:pt idx="984">
                  <c:v>42909.6376</c:v>
                </c:pt>
                <c:pt idx="985">
                  <c:v>42909.74</c:v>
                </c:pt>
                <c:pt idx="986">
                  <c:v>42909.8424</c:v>
                </c:pt>
                <c:pt idx="987">
                  <c:v>42909.9448</c:v>
                </c:pt>
                <c:pt idx="988">
                  <c:v>42910.0472</c:v>
                </c:pt>
                <c:pt idx="989">
                  <c:v>42910.1496</c:v>
                </c:pt>
                <c:pt idx="990">
                  <c:v>42910.252</c:v>
                </c:pt>
                <c:pt idx="991">
                  <c:v>42910.3544</c:v>
                </c:pt>
                <c:pt idx="992">
                  <c:v>42910.4568</c:v>
                </c:pt>
                <c:pt idx="993">
                  <c:v>42910.5592</c:v>
                </c:pt>
                <c:pt idx="994">
                  <c:v>42910.6616</c:v>
                </c:pt>
                <c:pt idx="995">
                  <c:v>42910.764</c:v>
                </c:pt>
                <c:pt idx="996">
                  <c:v>42910.8664</c:v>
                </c:pt>
                <c:pt idx="997">
                  <c:v>42910.9688</c:v>
                </c:pt>
                <c:pt idx="998">
                  <c:v>42911.0712</c:v>
                </c:pt>
                <c:pt idx="999">
                  <c:v>42911.1736</c:v>
                </c:pt>
                <c:pt idx="1000">
                  <c:v>42911.276</c:v>
                </c:pt>
                <c:pt idx="1001">
                  <c:v>42911.3784</c:v>
                </c:pt>
                <c:pt idx="1002">
                  <c:v>42911.4808</c:v>
                </c:pt>
                <c:pt idx="1003">
                  <c:v>42911.5832</c:v>
                </c:pt>
                <c:pt idx="1004">
                  <c:v>42911.6856</c:v>
                </c:pt>
                <c:pt idx="1005">
                  <c:v>42911.788</c:v>
                </c:pt>
                <c:pt idx="1006">
                  <c:v>42911.8904</c:v>
                </c:pt>
                <c:pt idx="1007">
                  <c:v>42911.9928</c:v>
                </c:pt>
                <c:pt idx="1008">
                  <c:v>42912.0952</c:v>
                </c:pt>
                <c:pt idx="1009">
                  <c:v>42912.1976</c:v>
                </c:pt>
                <c:pt idx="1010">
                  <c:v>42912.3</c:v>
                </c:pt>
                <c:pt idx="1011">
                  <c:v>42912.4024</c:v>
                </c:pt>
                <c:pt idx="1012">
                  <c:v>42912.5048</c:v>
                </c:pt>
                <c:pt idx="1013">
                  <c:v>42912.6072</c:v>
                </c:pt>
                <c:pt idx="1014">
                  <c:v>42912.7096</c:v>
                </c:pt>
                <c:pt idx="1015">
                  <c:v>42912.812</c:v>
                </c:pt>
                <c:pt idx="1016">
                  <c:v>42912.9144</c:v>
                </c:pt>
                <c:pt idx="1017">
                  <c:v>42913.0168</c:v>
                </c:pt>
                <c:pt idx="1018">
                  <c:v>42913.1192</c:v>
                </c:pt>
                <c:pt idx="1019">
                  <c:v>42913.22159999999</c:v>
                </c:pt>
                <c:pt idx="1020">
                  <c:v>42913.324</c:v>
                </c:pt>
                <c:pt idx="1021">
                  <c:v>42913.4264</c:v>
                </c:pt>
                <c:pt idx="1022">
                  <c:v>42913.5288</c:v>
                </c:pt>
                <c:pt idx="1023">
                  <c:v>42913.6312</c:v>
                </c:pt>
                <c:pt idx="1024">
                  <c:v>42913.7336</c:v>
                </c:pt>
                <c:pt idx="1025">
                  <c:v>42913.836</c:v>
                </c:pt>
                <c:pt idx="1026">
                  <c:v>42913.9384</c:v>
                </c:pt>
                <c:pt idx="1027">
                  <c:v>42914.0408</c:v>
                </c:pt>
                <c:pt idx="1028">
                  <c:v>42914.1432</c:v>
                </c:pt>
                <c:pt idx="1029">
                  <c:v>42914.2456</c:v>
                </c:pt>
                <c:pt idx="1030">
                  <c:v>42914.348</c:v>
                </c:pt>
                <c:pt idx="1031">
                  <c:v>42914.4504</c:v>
                </c:pt>
                <c:pt idx="1032">
                  <c:v>42914.5528</c:v>
                </c:pt>
                <c:pt idx="1033">
                  <c:v>42914.6552</c:v>
                </c:pt>
                <c:pt idx="1034">
                  <c:v>42914.7576</c:v>
                </c:pt>
                <c:pt idx="1035">
                  <c:v>42914.86</c:v>
                </c:pt>
                <c:pt idx="1036">
                  <c:v>42914.9624</c:v>
                </c:pt>
                <c:pt idx="1037">
                  <c:v>42915.0648</c:v>
                </c:pt>
                <c:pt idx="1038">
                  <c:v>42915.1672</c:v>
                </c:pt>
                <c:pt idx="1039">
                  <c:v>42915.2696</c:v>
                </c:pt>
                <c:pt idx="1040">
                  <c:v>42915.372</c:v>
                </c:pt>
                <c:pt idx="1041">
                  <c:v>42915.4744</c:v>
                </c:pt>
                <c:pt idx="1042">
                  <c:v>42915.5768</c:v>
                </c:pt>
                <c:pt idx="1043">
                  <c:v>42915.6792</c:v>
                </c:pt>
                <c:pt idx="1044">
                  <c:v>42915.7816</c:v>
                </c:pt>
                <c:pt idx="1045">
                  <c:v>42915.884</c:v>
                </c:pt>
                <c:pt idx="1046">
                  <c:v>42915.9864</c:v>
                </c:pt>
                <c:pt idx="1047">
                  <c:v>42916.0888</c:v>
                </c:pt>
                <c:pt idx="1048">
                  <c:v>42916.19119999999</c:v>
                </c:pt>
                <c:pt idx="1049">
                  <c:v>42916.29359999999</c:v>
                </c:pt>
                <c:pt idx="1050">
                  <c:v>42916.396</c:v>
                </c:pt>
                <c:pt idx="1051">
                  <c:v>42916.4984</c:v>
                </c:pt>
                <c:pt idx="1052">
                  <c:v>42916.6008</c:v>
                </c:pt>
                <c:pt idx="1053">
                  <c:v>42916.7032</c:v>
                </c:pt>
                <c:pt idx="1054">
                  <c:v>42916.8056</c:v>
                </c:pt>
                <c:pt idx="1055">
                  <c:v>42916.908</c:v>
                </c:pt>
                <c:pt idx="1056">
                  <c:v>42917.0104</c:v>
                </c:pt>
                <c:pt idx="1057">
                  <c:v>42917.1128</c:v>
                </c:pt>
                <c:pt idx="1058">
                  <c:v>42917.2152</c:v>
                </c:pt>
                <c:pt idx="1059">
                  <c:v>42917.3176</c:v>
                </c:pt>
                <c:pt idx="1060">
                  <c:v>42917.42</c:v>
                </c:pt>
                <c:pt idx="1061">
                  <c:v>42917.5224</c:v>
                </c:pt>
                <c:pt idx="1062">
                  <c:v>42917.6248</c:v>
                </c:pt>
                <c:pt idx="1063">
                  <c:v>42917.72719999999</c:v>
                </c:pt>
                <c:pt idx="1064">
                  <c:v>42917.8296</c:v>
                </c:pt>
                <c:pt idx="1065">
                  <c:v>42917.932</c:v>
                </c:pt>
                <c:pt idx="1066">
                  <c:v>42918.0344</c:v>
                </c:pt>
                <c:pt idx="1067">
                  <c:v>42918.1368</c:v>
                </c:pt>
                <c:pt idx="1068">
                  <c:v>42918.2392</c:v>
                </c:pt>
                <c:pt idx="1069">
                  <c:v>42918.3416</c:v>
                </c:pt>
                <c:pt idx="1070">
                  <c:v>42918.444</c:v>
                </c:pt>
                <c:pt idx="1071">
                  <c:v>42918.5464</c:v>
                </c:pt>
                <c:pt idx="1072">
                  <c:v>42918.6488</c:v>
                </c:pt>
                <c:pt idx="1073">
                  <c:v>42918.7512</c:v>
                </c:pt>
                <c:pt idx="1074">
                  <c:v>42918.8536</c:v>
                </c:pt>
                <c:pt idx="1075">
                  <c:v>42918.956</c:v>
                </c:pt>
                <c:pt idx="1076">
                  <c:v>42919.0584</c:v>
                </c:pt>
                <c:pt idx="1077">
                  <c:v>42919.1608</c:v>
                </c:pt>
                <c:pt idx="1078">
                  <c:v>42919.26319999999</c:v>
                </c:pt>
                <c:pt idx="1079">
                  <c:v>42919.3656</c:v>
                </c:pt>
                <c:pt idx="1080">
                  <c:v>42919.468</c:v>
                </c:pt>
                <c:pt idx="1081">
                  <c:v>42919.5704</c:v>
                </c:pt>
                <c:pt idx="1082">
                  <c:v>42919.6728</c:v>
                </c:pt>
                <c:pt idx="1083">
                  <c:v>42919.7752</c:v>
                </c:pt>
                <c:pt idx="1084">
                  <c:v>42919.8776</c:v>
                </c:pt>
                <c:pt idx="1085">
                  <c:v>42919.98</c:v>
                </c:pt>
                <c:pt idx="1086">
                  <c:v>42920.0824</c:v>
                </c:pt>
                <c:pt idx="1087">
                  <c:v>42920.1848</c:v>
                </c:pt>
                <c:pt idx="1088">
                  <c:v>42920.2872</c:v>
                </c:pt>
                <c:pt idx="1089">
                  <c:v>42920.3896</c:v>
                </c:pt>
                <c:pt idx="1090">
                  <c:v>42920.492</c:v>
                </c:pt>
                <c:pt idx="1091">
                  <c:v>42920.5944</c:v>
                </c:pt>
                <c:pt idx="1092">
                  <c:v>42920.6968</c:v>
                </c:pt>
                <c:pt idx="1093">
                  <c:v>42920.79919999999</c:v>
                </c:pt>
                <c:pt idx="1094">
                  <c:v>42920.9016</c:v>
                </c:pt>
                <c:pt idx="1095">
                  <c:v>42921.004</c:v>
                </c:pt>
                <c:pt idx="1096">
                  <c:v>42921.1064</c:v>
                </c:pt>
                <c:pt idx="1097">
                  <c:v>42921.2088</c:v>
                </c:pt>
                <c:pt idx="1098">
                  <c:v>42921.3112</c:v>
                </c:pt>
                <c:pt idx="1099">
                  <c:v>42921.4136</c:v>
                </c:pt>
                <c:pt idx="1100">
                  <c:v>42921.516</c:v>
                </c:pt>
                <c:pt idx="1101">
                  <c:v>42921.6184</c:v>
                </c:pt>
                <c:pt idx="1102">
                  <c:v>42921.7208</c:v>
                </c:pt>
                <c:pt idx="1103">
                  <c:v>42921.8232</c:v>
                </c:pt>
                <c:pt idx="1104">
                  <c:v>42921.9256</c:v>
                </c:pt>
                <c:pt idx="1105">
                  <c:v>42922.028</c:v>
                </c:pt>
                <c:pt idx="1106">
                  <c:v>42922.1304</c:v>
                </c:pt>
                <c:pt idx="1107">
                  <c:v>42922.2328</c:v>
                </c:pt>
                <c:pt idx="1108">
                  <c:v>42922.3352</c:v>
                </c:pt>
                <c:pt idx="1109">
                  <c:v>42922.4376</c:v>
                </c:pt>
                <c:pt idx="1110">
                  <c:v>42922.54</c:v>
                </c:pt>
                <c:pt idx="1111">
                  <c:v>42922.6424</c:v>
                </c:pt>
                <c:pt idx="1112">
                  <c:v>42922.7448</c:v>
                </c:pt>
                <c:pt idx="1113">
                  <c:v>42922.8472</c:v>
                </c:pt>
                <c:pt idx="1114">
                  <c:v>42922.9496</c:v>
                </c:pt>
                <c:pt idx="1115">
                  <c:v>42923.052</c:v>
                </c:pt>
                <c:pt idx="1116">
                  <c:v>42923.1544</c:v>
                </c:pt>
                <c:pt idx="1117">
                  <c:v>42923.2568</c:v>
                </c:pt>
                <c:pt idx="1118">
                  <c:v>42923.3592</c:v>
                </c:pt>
                <c:pt idx="1119">
                  <c:v>42923.4616</c:v>
                </c:pt>
                <c:pt idx="1120">
                  <c:v>42923.564</c:v>
                </c:pt>
                <c:pt idx="1121">
                  <c:v>42923.6664</c:v>
                </c:pt>
                <c:pt idx="1122">
                  <c:v>42923.7688</c:v>
                </c:pt>
                <c:pt idx="1123">
                  <c:v>42923.8712</c:v>
                </c:pt>
                <c:pt idx="1124">
                  <c:v>42923.9736</c:v>
                </c:pt>
                <c:pt idx="1125">
                  <c:v>42924.076</c:v>
                </c:pt>
                <c:pt idx="1126">
                  <c:v>42924.1784</c:v>
                </c:pt>
                <c:pt idx="1127">
                  <c:v>42924.2808</c:v>
                </c:pt>
                <c:pt idx="1128">
                  <c:v>42924.3832</c:v>
                </c:pt>
                <c:pt idx="1129">
                  <c:v>42924.4856</c:v>
                </c:pt>
                <c:pt idx="1130">
                  <c:v>42924.588</c:v>
                </c:pt>
                <c:pt idx="1131">
                  <c:v>42924.6904</c:v>
                </c:pt>
                <c:pt idx="1132">
                  <c:v>42924.7928</c:v>
                </c:pt>
                <c:pt idx="1133">
                  <c:v>42924.8952</c:v>
                </c:pt>
                <c:pt idx="1134">
                  <c:v>42924.9976</c:v>
                </c:pt>
                <c:pt idx="1135">
                  <c:v>42925.1</c:v>
                </c:pt>
                <c:pt idx="1136">
                  <c:v>42925.2024</c:v>
                </c:pt>
                <c:pt idx="1137">
                  <c:v>42925.3048</c:v>
                </c:pt>
                <c:pt idx="1138">
                  <c:v>42925.4072</c:v>
                </c:pt>
                <c:pt idx="1139">
                  <c:v>42925.5096</c:v>
                </c:pt>
                <c:pt idx="1140">
                  <c:v>42925.612</c:v>
                </c:pt>
                <c:pt idx="1141">
                  <c:v>42925.7144</c:v>
                </c:pt>
                <c:pt idx="1142">
                  <c:v>42925.8168</c:v>
                </c:pt>
                <c:pt idx="1143">
                  <c:v>42925.9192</c:v>
                </c:pt>
                <c:pt idx="1144">
                  <c:v>42926.0216</c:v>
                </c:pt>
                <c:pt idx="1145">
                  <c:v>42926.124</c:v>
                </c:pt>
                <c:pt idx="1146">
                  <c:v>42926.2264</c:v>
                </c:pt>
                <c:pt idx="1147">
                  <c:v>42926.3288</c:v>
                </c:pt>
                <c:pt idx="1148">
                  <c:v>42926.4312</c:v>
                </c:pt>
                <c:pt idx="1149">
                  <c:v>42926.5336</c:v>
                </c:pt>
                <c:pt idx="1150">
                  <c:v>42926.636</c:v>
                </c:pt>
                <c:pt idx="1151">
                  <c:v>42926.7384</c:v>
                </c:pt>
                <c:pt idx="1152">
                  <c:v>42926.8408</c:v>
                </c:pt>
                <c:pt idx="1153">
                  <c:v>42926.9432</c:v>
                </c:pt>
                <c:pt idx="1154">
                  <c:v>42927.0456</c:v>
                </c:pt>
                <c:pt idx="1155">
                  <c:v>42927.148</c:v>
                </c:pt>
                <c:pt idx="1156">
                  <c:v>42927.2504</c:v>
                </c:pt>
                <c:pt idx="1157">
                  <c:v>42927.3528</c:v>
                </c:pt>
                <c:pt idx="1158">
                  <c:v>42927.4552</c:v>
                </c:pt>
                <c:pt idx="1159">
                  <c:v>42927.5576</c:v>
                </c:pt>
                <c:pt idx="1160">
                  <c:v>42927.66</c:v>
                </c:pt>
                <c:pt idx="1161">
                  <c:v>42927.7624</c:v>
                </c:pt>
                <c:pt idx="1162">
                  <c:v>42927.8648</c:v>
                </c:pt>
                <c:pt idx="1163">
                  <c:v>42927.9672</c:v>
                </c:pt>
                <c:pt idx="1164">
                  <c:v>42928.0696</c:v>
                </c:pt>
                <c:pt idx="1165">
                  <c:v>42928.172</c:v>
                </c:pt>
                <c:pt idx="1166">
                  <c:v>42928.2744</c:v>
                </c:pt>
                <c:pt idx="1167">
                  <c:v>42928.3768</c:v>
                </c:pt>
                <c:pt idx="1168">
                  <c:v>42928.4792</c:v>
                </c:pt>
                <c:pt idx="1169">
                  <c:v>42928.5816</c:v>
                </c:pt>
                <c:pt idx="1170">
                  <c:v>42928.684</c:v>
                </c:pt>
                <c:pt idx="1171">
                  <c:v>42928.7864</c:v>
                </c:pt>
                <c:pt idx="1172">
                  <c:v>42928.8888</c:v>
                </c:pt>
                <c:pt idx="1173">
                  <c:v>42928.9912</c:v>
                </c:pt>
                <c:pt idx="1174">
                  <c:v>42929.0936</c:v>
                </c:pt>
                <c:pt idx="1175">
                  <c:v>42929.196</c:v>
                </c:pt>
                <c:pt idx="1176">
                  <c:v>42929.2984</c:v>
                </c:pt>
                <c:pt idx="1177">
                  <c:v>42929.4008</c:v>
                </c:pt>
                <c:pt idx="1178">
                  <c:v>42929.5032</c:v>
                </c:pt>
                <c:pt idx="1179">
                  <c:v>42929.6056</c:v>
                </c:pt>
                <c:pt idx="1180">
                  <c:v>42929.708</c:v>
                </c:pt>
                <c:pt idx="1181">
                  <c:v>42929.8104</c:v>
                </c:pt>
                <c:pt idx="1182">
                  <c:v>42929.9128</c:v>
                </c:pt>
                <c:pt idx="1183">
                  <c:v>42930.0152</c:v>
                </c:pt>
                <c:pt idx="1184">
                  <c:v>42930.1176</c:v>
                </c:pt>
                <c:pt idx="1185">
                  <c:v>42930.22</c:v>
                </c:pt>
                <c:pt idx="1186">
                  <c:v>42930.3224</c:v>
                </c:pt>
                <c:pt idx="1187">
                  <c:v>42930.4248</c:v>
                </c:pt>
                <c:pt idx="1188">
                  <c:v>42930.5272</c:v>
                </c:pt>
                <c:pt idx="1189">
                  <c:v>42930.6296</c:v>
                </c:pt>
                <c:pt idx="1190">
                  <c:v>42930.732</c:v>
                </c:pt>
                <c:pt idx="1191">
                  <c:v>42930.8344</c:v>
                </c:pt>
                <c:pt idx="1192">
                  <c:v>42930.9368</c:v>
                </c:pt>
                <c:pt idx="1193">
                  <c:v>42931.0392</c:v>
                </c:pt>
                <c:pt idx="1194">
                  <c:v>42931.1416</c:v>
                </c:pt>
                <c:pt idx="1195">
                  <c:v>42931.244</c:v>
                </c:pt>
                <c:pt idx="1196">
                  <c:v>42931.3464</c:v>
                </c:pt>
                <c:pt idx="1197">
                  <c:v>42931.4488</c:v>
                </c:pt>
                <c:pt idx="1198">
                  <c:v>42931.5512</c:v>
                </c:pt>
                <c:pt idx="1199">
                  <c:v>42931.6536</c:v>
                </c:pt>
                <c:pt idx="1200">
                  <c:v>42931.756</c:v>
                </c:pt>
                <c:pt idx="1201">
                  <c:v>42931.8584</c:v>
                </c:pt>
                <c:pt idx="1202">
                  <c:v>42931.9608</c:v>
                </c:pt>
                <c:pt idx="1203">
                  <c:v>42932.0632</c:v>
                </c:pt>
                <c:pt idx="1204">
                  <c:v>42932.1656</c:v>
                </c:pt>
                <c:pt idx="1205">
                  <c:v>42932.268</c:v>
                </c:pt>
                <c:pt idx="1206">
                  <c:v>42932.3704</c:v>
                </c:pt>
                <c:pt idx="1207">
                  <c:v>42932.4728</c:v>
                </c:pt>
                <c:pt idx="1208">
                  <c:v>42932.5752</c:v>
                </c:pt>
                <c:pt idx="1209">
                  <c:v>42932.6776</c:v>
                </c:pt>
                <c:pt idx="1210">
                  <c:v>42932.78</c:v>
                </c:pt>
                <c:pt idx="1211">
                  <c:v>42932.8824</c:v>
                </c:pt>
                <c:pt idx="1212">
                  <c:v>42932.9848</c:v>
                </c:pt>
                <c:pt idx="1213">
                  <c:v>42933.0872</c:v>
                </c:pt>
                <c:pt idx="1214">
                  <c:v>42933.1896</c:v>
                </c:pt>
                <c:pt idx="1215">
                  <c:v>42933.29199999999</c:v>
                </c:pt>
                <c:pt idx="1216">
                  <c:v>42933.3944</c:v>
                </c:pt>
                <c:pt idx="1217">
                  <c:v>42933.4968</c:v>
                </c:pt>
                <c:pt idx="1218">
                  <c:v>42933.5992</c:v>
                </c:pt>
                <c:pt idx="1219">
                  <c:v>42933.7016</c:v>
                </c:pt>
                <c:pt idx="1220">
                  <c:v>42933.804</c:v>
                </c:pt>
                <c:pt idx="1221">
                  <c:v>42933.9064</c:v>
                </c:pt>
                <c:pt idx="1222">
                  <c:v>42934.0088</c:v>
                </c:pt>
                <c:pt idx="1223">
                  <c:v>42934.1112</c:v>
                </c:pt>
                <c:pt idx="1224">
                  <c:v>42934.2136</c:v>
                </c:pt>
                <c:pt idx="1225">
                  <c:v>42934.316</c:v>
                </c:pt>
                <c:pt idx="1226">
                  <c:v>42934.4184</c:v>
                </c:pt>
                <c:pt idx="1227">
                  <c:v>42934.5208</c:v>
                </c:pt>
                <c:pt idx="1228">
                  <c:v>42934.62319999999</c:v>
                </c:pt>
                <c:pt idx="1229">
                  <c:v>42934.7256</c:v>
                </c:pt>
                <c:pt idx="1230">
                  <c:v>42934.828</c:v>
                </c:pt>
                <c:pt idx="1231">
                  <c:v>42934.9304</c:v>
                </c:pt>
                <c:pt idx="1232">
                  <c:v>42935.0328</c:v>
                </c:pt>
                <c:pt idx="1233">
                  <c:v>42935.1352</c:v>
                </c:pt>
                <c:pt idx="1234">
                  <c:v>42935.2376</c:v>
                </c:pt>
                <c:pt idx="1235">
                  <c:v>42935.34</c:v>
                </c:pt>
                <c:pt idx="1236">
                  <c:v>42935.4424</c:v>
                </c:pt>
                <c:pt idx="1237">
                  <c:v>42935.5448</c:v>
                </c:pt>
                <c:pt idx="1238">
                  <c:v>42935.6472</c:v>
                </c:pt>
                <c:pt idx="1239">
                  <c:v>42935.7496</c:v>
                </c:pt>
                <c:pt idx="1240">
                  <c:v>42935.852</c:v>
                </c:pt>
                <c:pt idx="1241">
                  <c:v>42935.9544</c:v>
                </c:pt>
                <c:pt idx="1242">
                  <c:v>42936.0568</c:v>
                </c:pt>
                <c:pt idx="1243">
                  <c:v>42936.1592</c:v>
                </c:pt>
                <c:pt idx="1244">
                  <c:v>42936.2616</c:v>
                </c:pt>
                <c:pt idx="1245">
                  <c:v>42936.364</c:v>
                </c:pt>
                <c:pt idx="1246">
                  <c:v>42936.4664</c:v>
                </c:pt>
                <c:pt idx="1247">
                  <c:v>42936.5688</c:v>
                </c:pt>
                <c:pt idx="1248">
                  <c:v>42936.6712</c:v>
                </c:pt>
                <c:pt idx="1249">
                  <c:v>42936.7736</c:v>
                </c:pt>
                <c:pt idx="1250">
                  <c:v>42936.876</c:v>
                </c:pt>
                <c:pt idx="1251">
                  <c:v>42936.9784</c:v>
                </c:pt>
                <c:pt idx="1252">
                  <c:v>42937.0808</c:v>
                </c:pt>
                <c:pt idx="1253">
                  <c:v>42937.1832</c:v>
                </c:pt>
                <c:pt idx="1254">
                  <c:v>42937.2856</c:v>
                </c:pt>
                <c:pt idx="1255">
                  <c:v>42937.388</c:v>
                </c:pt>
                <c:pt idx="1256">
                  <c:v>42937.4904</c:v>
                </c:pt>
                <c:pt idx="1257">
                  <c:v>42937.5928</c:v>
                </c:pt>
                <c:pt idx="1258">
                  <c:v>42937.69519999999</c:v>
                </c:pt>
                <c:pt idx="1259">
                  <c:v>42937.7976</c:v>
                </c:pt>
                <c:pt idx="1260">
                  <c:v>42937.9</c:v>
                </c:pt>
                <c:pt idx="1261">
                  <c:v>42938.0024</c:v>
                </c:pt>
                <c:pt idx="1262">
                  <c:v>42938.1048</c:v>
                </c:pt>
                <c:pt idx="1263">
                  <c:v>42938.2072</c:v>
                </c:pt>
                <c:pt idx="1264">
                  <c:v>42938.3096</c:v>
                </c:pt>
                <c:pt idx="1265">
                  <c:v>42938.412</c:v>
                </c:pt>
                <c:pt idx="1266">
                  <c:v>42938.5144</c:v>
                </c:pt>
                <c:pt idx="1267">
                  <c:v>42938.6168</c:v>
                </c:pt>
                <c:pt idx="1268">
                  <c:v>42938.7192</c:v>
                </c:pt>
                <c:pt idx="1269">
                  <c:v>42938.8216</c:v>
                </c:pt>
                <c:pt idx="1270">
                  <c:v>42938.924</c:v>
                </c:pt>
                <c:pt idx="1271">
                  <c:v>42939.0264</c:v>
                </c:pt>
                <c:pt idx="1272">
                  <c:v>42939.1288</c:v>
                </c:pt>
                <c:pt idx="1273">
                  <c:v>42939.23119999999</c:v>
                </c:pt>
                <c:pt idx="1274">
                  <c:v>42939.3336</c:v>
                </c:pt>
                <c:pt idx="1275">
                  <c:v>42939.436</c:v>
                </c:pt>
                <c:pt idx="1276">
                  <c:v>42939.5384</c:v>
                </c:pt>
                <c:pt idx="1277">
                  <c:v>42939.6408</c:v>
                </c:pt>
                <c:pt idx="1278">
                  <c:v>42939.7432</c:v>
                </c:pt>
                <c:pt idx="1279">
                  <c:v>42939.8456</c:v>
                </c:pt>
                <c:pt idx="1280">
                  <c:v>42939.948</c:v>
                </c:pt>
                <c:pt idx="1281">
                  <c:v>42940.0504</c:v>
                </c:pt>
                <c:pt idx="1282">
                  <c:v>42940.1528</c:v>
                </c:pt>
                <c:pt idx="1283">
                  <c:v>42940.2552</c:v>
                </c:pt>
                <c:pt idx="1284">
                  <c:v>42940.3576</c:v>
                </c:pt>
                <c:pt idx="1285">
                  <c:v>42940.46</c:v>
                </c:pt>
                <c:pt idx="1286">
                  <c:v>42940.5624</c:v>
                </c:pt>
                <c:pt idx="1287">
                  <c:v>42940.6648</c:v>
                </c:pt>
                <c:pt idx="1288">
                  <c:v>42940.76719999999</c:v>
                </c:pt>
                <c:pt idx="1289">
                  <c:v>42940.8696</c:v>
                </c:pt>
                <c:pt idx="1290">
                  <c:v>42940.972</c:v>
                </c:pt>
                <c:pt idx="1291">
                  <c:v>42941.0744</c:v>
                </c:pt>
                <c:pt idx="1292">
                  <c:v>42941.1768</c:v>
                </c:pt>
                <c:pt idx="1293">
                  <c:v>42941.2792</c:v>
                </c:pt>
                <c:pt idx="1294">
                  <c:v>42941.3816</c:v>
                </c:pt>
                <c:pt idx="1295">
                  <c:v>42941.484</c:v>
                </c:pt>
                <c:pt idx="1296">
                  <c:v>42941.5864</c:v>
                </c:pt>
                <c:pt idx="1297">
                  <c:v>42941.6888</c:v>
                </c:pt>
                <c:pt idx="1298">
                  <c:v>42941.79119999999</c:v>
                </c:pt>
                <c:pt idx="1299">
                  <c:v>42941.8936</c:v>
                </c:pt>
                <c:pt idx="1300">
                  <c:v>42941.996</c:v>
                </c:pt>
                <c:pt idx="1301">
                  <c:v>42942.0984</c:v>
                </c:pt>
                <c:pt idx="1302">
                  <c:v>42942.2008</c:v>
                </c:pt>
                <c:pt idx="1303">
                  <c:v>42942.3032</c:v>
                </c:pt>
                <c:pt idx="1304">
                  <c:v>42942.4056</c:v>
                </c:pt>
                <c:pt idx="1305">
                  <c:v>42942.508</c:v>
                </c:pt>
                <c:pt idx="1306">
                  <c:v>42942.6104</c:v>
                </c:pt>
                <c:pt idx="1307">
                  <c:v>42942.7128</c:v>
                </c:pt>
                <c:pt idx="1308">
                  <c:v>42942.8152</c:v>
                </c:pt>
                <c:pt idx="1309">
                  <c:v>42942.9176</c:v>
                </c:pt>
                <c:pt idx="1310">
                  <c:v>42943.02</c:v>
                </c:pt>
                <c:pt idx="1311">
                  <c:v>42943.1224</c:v>
                </c:pt>
                <c:pt idx="1312">
                  <c:v>42943.2248</c:v>
                </c:pt>
                <c:pt idx="1313">
                  <c:v>42943.3272</c:v>
                </c:pt>
                <c:pt idx="1314">
                  <c:v>42943.4296</c:v>
                </c:pt>
                <c:pt idx="1315">
                  <c:v>42943.532</c:v>
                </c:pt>
                <c:pt idx="1316">
                  <c:v>42943.6344</c:v>
                </c:pt>
                <c:pt idx="1317">
                  <c:v>42943.7368</c:v>
                </c:pt>
                <c:pt idx="1318">
                  <c:v>42943.8392</c:v>
                </c:pt>
                <c:pt idx="1319">
                  <c:v>42943.9416</c:v>
                </c:pt>
                <c:pt idx="1320">
                  <c:v>42944.044</c:v>
                </c:pt>
                <c:pt idx="1321">
                  <c:v>42944.1464</c:v>
                </c:pt>
                <c:pt idx="1322">
                  <c:v>42944.2488</c:v>
                </c:pt>
                <c:pt idx="1323">
                  <c:v>42944.3512</c:v>
                </c:pt>
                <c:pt idx="1324">
                  <c:v>42944.4536</c:v>
                </c:pt>
                <c:pt idx="1325">
                  <c:v>42944.556</c:v>
                </c:pt>
                <c:pt idx="1326">
                  <c:v>42944.6584</c:v>
                </c:pt>
                <c:pt idx="1327">
                  <c:v>42944.7608</c:v>
                </c:pt>
                <c:pt idx="1328">
                  <c:v>42944.8632</c:v>
                </c:pt>
                <c:pt idx="1329">
                  <c:v>42944.9656</c:v>
                </c:pt>
                <c:pt idx="1330">
                  <c:v>42945.068</c:v>
                </c:pt>
                <c:pt idx="1331">
                  <c:v>42945.1704</c:v>
                </c:pt>
                <c:pt idx="1332">
                  <c:v>42945.2728</c:v>
                </c:pt>
                <c:pt idx="1333">
                  <c:v>42945.3752</c:v>
                </c:pt>
                <c:pt idx="1334">
                  <c:v>42945.4776</c:v>
                </c:pt>
                <c:pt idx="1335">
                  <c:v>42945.58</c:v>
                </c:pt>
                <c:pt idx="1336">
                  <c:v>42945.6824</c:v>
                </c:pt>
                <c:pt idx="1337">
                  <c:v>42945.7848</c:v>
                </c:pt>
                <c:pt idx="1338">
                  <c:v>42945.8872</c:v>
                </c:pt>
                <c:pt idx="1339">
                  <c:v>42945.9896</c:v>
                </c:pt>
                <c:pt idx="1340">
                  <c:v>42946.092</c:v>
                </c:pt>
                <c:pt idx="1341">
                  <c:v>42946.1944</c:v>
                </c:pt>
                <c:pt idx="1342">
                  <c:v>42946.2968</c:v>
                </c:pt>
                <c:pt idx="1343">
                  <c:v>42946.3992</c:v>
                </c:pt>
                <c:pt idx="1344">
                  <c:v>42946.5016</c:v>
                </c:pt>
                <c:pt idx="1345">
                  <c:v>42946.604</c:v>
                </c:pt>
                <c:pt idx="1346">
                  <c:v>42946.7064</c:v>
                </c:pt>
                <c:pt idx="1347">
                  <c:v>42946.8088</c:v>
                </c:pt>
                <c:pt idx="1348">
                  <c:v>42946.9112</c:v>
                </c:pt>
                <c:pt idx="1349">
                  <c:v>42947.0136</c:v>
                </c:pt>
                <c:pt idx="1350">
                  <c:v>42947.116</c:v>
                </c:pt>
                <c:pt idx="1351">
                  <c:v>42947.2184</c:v>
                </c:pt>
                <c:pt idx="1352">
                  <c:v>42947.3208</c:v>
                </c:pt>
                <c:pt idx="1353">
                  <c:v>42947.4232</c:v>
                </c:pt>
                <c:pt idx="1354">
                  <c:v>42947.5256</c:v>
                </c:pt>
                <c:pt idx="1355">
                  <c:v>42947.628</c:v>
                </c:pt>
                <c:pt idx="1356">
                  <c:v>42947.7304</c:v>
                </c:pt>
                <c:pt idx="1357">
                  <c:v>42947.8328</c:v>
                </c:pt>
                <c:pt idx="1358">
                  <c:v>42947.9352</c:v>
                </c:pt>
                <c:pt idx="1359">
                  <c:v>42948.0376</c:v>
                </c:pt>
                <c:pt idx="1360">
                  <c:v>42948.14</c:v>
                </c:pt>
                <c:pt idx="1361">
                  <c:v>42948.2424</c:v>
                </c:pt>
                <c:pt idx="1362">
                  <c:v>42948.3448</c:v>
                </c:pt>
                <c:pt idx="1363">
                  <c:v>42948.4472</c:v>
                </c:pt>
                <c:pt idx="1364">
                  <c:v>42948.5496</c:v>
                </c:pt>
                <c:pt idx="1365">
                  <c:v>42948.652</c:v>
                </c:pt>
                <c:pt idx="1366">
                  <c:v>42948.7544</c:v>
                </c:pt>
                <c:pt idx="1367">
                  <c:v>42948.8568</c:v>
                </c:pt>
                <c:pt idx="1368">
                  <c:v>42948.9592</c:v>
                </c:pt>
                <c:pt idx="1369">
                  <c:v>42949.0616</c:v>
                </c:pt>
                <c:pt idx="1370">
                  <c:v>42949.164</c:v>
                </c:pt>
                <c:pt idx="1371">
                  <c:v>42949.2664</c:v>
                </c:pt>
                <c:pt idx="1372">
                  <c:v>42949.3688</c:v>
                </c:pt>
                <c:pt idx="1373">
                  <c:v>42949.4712</c:v>
                </c:pt>
                <c:pt idx="1374">
                  <c:v>42949.5736</c:v>
                </c:pt>
                <c:pt idx="1375">
                  <c:v>42949.676</c:v>
                </c:pt>
                <c:pt idx="1376">
                  <c:v>42949.7784</c:v>
                </c:pt>
                <c:pt idx="1377">
                  <c:v>42949.8808</c:v>
                </c:pt>
                <c:pt idx="1378">
                  <c:v>42949.9832</c:v>
                </c:pt>
                <c:pt idx="1379">
                  <c:v>42950.0856</c:v>
                </c:pt>
                <c:pt idx="1380">
                  <c:v>42950.188</c:v>
                </c:pt>
                <c:pt idx="1381">
                  <c:v>42950.2904</c:v>
                </c:pt>
                <c:pt idx="1382">
                  <c:v>42950.3928</c:v>
                </c:pt>
                <c:pt idx="1383">
                  <c:v>42950.4952</c:v>
                </c:pt>
                <c:pt idx="1384">
                  <c:v>42950.5976</c:v>
                </c:pt>
                <c:pt idx="1385">
                  <c:v>42950.7</c:v>
                </c:pt>
                <c:pt idx="1386">
                  <c:v>42950.8024</c:v>
                </c:pt>
                <c:pt idx="1387">
                  <c:v>42950.9048</c:v>
                </c:pt>
                <c:pt idx="1388">
                  <c:v>42951.0072</c:v>
                </c:pt>
                <c:pt idx="1389">
                  <c:v>42951.1096</c:v>
                </c:pt>
                <c:pt idx="1390">
                  <c:v>42951.212</c:v>
                </c:pt>
                <c:pt idx="1391">
                  <c:v>42951.3144</c:v>
                </c:pt>
                <c:pt idx="1392">
                  <c:v>42951.4168</c:v>
                </c:pt>
                <c:pt idx="1393">
                  <c:v>42951.5192</c:v>
                </c:pt>
                <c:pt idx="1394">
                  <c:v>42951.6216</c:v>
                </c:pt>
                <c:pt idx="1395">
                  <c:v>42951.72399999999</c:v>
                </c:pt>
                <c:pt idx="1396">
                  <c:v>42951.8264</c:v>
                </c:pt>
                <c:pt idx="1397">
                  <c:v>42951.9288</c:v>
                </c:pt>
                <c:pt idx="1398">
                  <c:v>42952.0312</c:v>
                </c:pt>
                <c:pt idx="1399">
                  <c:v>42952.1336</c:v>
                </c:pt>
                <c:pt idx="1400">
                  <c:v>42952.236</c:v>
                </c:pt>
                <c:pt idx="1401">
                  <c:v>42952.3384</c:v>
                </c:pt>
                <c:pt idx="1402">
                  <c:v>42952.4408</c:v>
                </c:pt>
                <c:pt idx="1403">
                  <c:v>42952.5432</c:v>
                </c:pt>
                <c:pt idx="1404">
                  <c:v>42952.6456</c:v>
                </c:pt>
                <c:pt idx="1405">
                  <c:v>42952.748</c:v>
                </c:pt>
                <c:pt idx="1406">
                  <c:v>42952.8504</c:v>
                </c:pt>
                <c:pt idx="1407">
                  <c:v>42952.9528</c:v>
                </c:pt>
                <c:pt idx="1408">
                  <c:v>42953.0552</c:v>
                </c:pt>
                <c:pt idx="1409">
                  <c:v>42953.1576</c:v>
                </c:pt>
                <c:pt idx="1410">
                  <c:v>42953.26</c:v>
                </c:pt>
                <c:pt idx="1411">
                  <c:v>42953.3624</c:v>
                </c:pt>
                <c:pt idx="1412">
                  <c:v>42953.4648</c:v>
                </c:pt>
                <c:pt idx="1413">
                  <c:v>42953.5672</c:v>
                </c:pt>
                <c:pt idx="1414">
                  <c:v>42953.6696</c:v>
                </c:pt>
                <c:pt idx="1415">
                  <c:v>42953.772</c:v>
                </c:pt>
                <c:pt idx="1416">
                  <c:v>42953.8744</c:v>
                </c:pt>
                <c:pt idx="1417">
                  <c:v>42953.9768</c:v>
                </c:pt>
                <c:pt idx="1418">
                  <c:v>42954.0792</c:v>
                </c:pt>
                <c:pt idx="1419">
                  <c:v>42954.1816</c:v>
                </c:pt>
                <c:pt idx="1420">
                  <c:v>42954.284</c:v>
                </c:pt>
                <c:pt idx="1421">
                  <c:v>42954.3864</c:v>
                </c:pt>
                <c:pt idx="1422">
                  <c:v>42954.4888</c:v>
                </c:pt>
                <c:pt idx="1423">
                  <c:v>42954.5912</c:v>
                </c:pt>
                <c:pt idx="1424">
                  <c:v>42954.6936</c:v>
                </c:pt>
                <c:pt idx="1425">
                  <c:v>42954.79599999999</c:v>
                </c:pt>
                <c:pt idx="1426">
                  <c:v>42954.8984</c:v>
                </c:pt>
                <c:pt idx="1427">
                  <c:v>42955.0008</c:v>
                </c:pt>
                <c:pt idx="1428">
                  <c:v>42955.1032</c:v>
                </c:pt>
                <c:pt idx="1429">
                  <c:v>42955.2056</c:v>
                </c:pt>
                <c:pt idx="1430">
                  <c:v>42955.308</c:v>
                </c:pt>
                <c:pt idx="1431">
                  <c:v>42955.4104</c:v>
                </c:pt>
                <c:pt idx="1432">
                  <c:v>42955.5128</c:v>
                </c:pt>
                <c:pt idx="1433">
                  <c:v>42955.6152</c:v>
                </c:pt>
                <c:pt idx="1434">
                  <c:v>42955.7176</c:v>
                </c:pt>
                <c:pt idx="1435">
                  <c:v>42955.82</c:v>
                </c:pt>
                <c:pt idx="1436">
                  <c:v>42955.9224</c:v>
                </c:pt>
                <c:pt idx="1437">
                  <c:v>42956.0248</c:v>
                </c:pt>
                <c:pt idx="1438">
                  <c:v>42956.1272</c:v>
                </c:pt>
                <c:pt idx="1439">
                  <c:v>42956.2296</c:v>
                </c:pt>
                <c:pt idx="1440">
                  <c:v>42956.332</c:v>
                </c:pt>
                <c:pt idx="1441">
                  <c:v>42956.4344</c:v>
                </c:pt>
                <c:pt idx="1442">
                  <c:v>42956.5368</c:v>
                </c:pt>
                <c:pt idx="1443">
                  <c:v>42956.6392</c:v>
                </c:pt>
                <c:pt idx="1444">
                  <c:v>42956.7416</c:v>
                </c:pt>
                <c:pt idx="1445">
                  <c:v>42956.844</c:v>
                </c:pt>
                <c:pt idx="1446">
                  <c:v>42956.9464</c:v>
                </c:pt>
                <c:pt idx="1447">
                  <c:v>42957.0488</c:v>
                </c:pt>
                <c:pt idx="1448">
                  <c:v>42957.1512</c:v>
                </c:pt>
                <c:pt idx="1449">
                  <c:v>42957.2536</c:v>
                </c:pt>
                <c:pt idx="1450">
                  <c:v>42957.356</c:v>
                </c:pt>
                <c:pt idx="1451">
                  <c:v>42957.4584</c:v>
                </c:pt>
                <c:pt idx="1452">
                  <c:v>42957.5608</c:v>
                </c:pt>
                <c:pt idx="1453">
                  <c:v>42957.6632</c:v>
                </c:pt>
                <c:pt idx="1454">
                  <c:v>42957.7656</c:v>
                </c:pt>
                <c:pt idx="1455">
                  <c:v>42957.868</c:v>
                </c:pt>
                <c:pt idx="1456">
                  <c:v>42957.9704</c:v>
                </c:pt>
                <c:pt idx="1457">
                  <c:v>42958.0728</c:v>
                </c:pt>
                <c:pt idx="1458">
                  <c:v>42958.1752</c:v>
                </c:pt>
                <c:pt idx="1459">
                  <c:v>42958.2776</c:v>
                </c:pt>
                <c:pt idx="1460">
                  <c:v>42958.38</c:v>
                </c:pt>
                <c:pt idx="1461">
                  <c:v>42958.4824</c:v>
                </c:pt>
                <c:pt idx="1462">
                  <c:v>42958.5848</c:v>
                </c:pt>
                <c:pt idx="1463">
                  <c:v>42958.6872</c:v>
                </c:pt>
                <c:pt idx="1464">
                  <c:v>42958.7896</c:v>
                </c:pt>
                <c:pt idx="1465">
                  <c:v>42958.892</c:v>
                </c:pt>
                <c:pt idx="1466">
                  <c:v>42958.9944</c:v>
                </c:pt>
                <c:pt idx="1467">
                  <c:v>42959.0968</c:v>
                </c:pt>
                <c:pt idx="1468">
                  <c:v>42959.1992</c:v>
                </c:pt>
                <c:pt idx="1469">
                  <c:v>42959.3016</c:v>
                </c:pt>
                <c:pt idx="1470">
                  <c:v>42959.404</c:v>
                </c:pt>
                <c:pt idx="1471">
                  <c:v>42959.5064</c:v>
                </c:pt>
                <c:pt idx="1472">
                  <c:v>42959.6088</c:v>
                </c:pt>
                <c:pt idx="1473">
                  <c:v>42959.7112</c:v>
                </c:pt>
                <c:pt idx="1474">
                  <c:v>42959.8136</c:v>
                </c:pt>
                <c:pt idx="1475">
                  <c:v>42959.916</c:v>
                </c:pt>
                <c:pt idx="1476">
                  <c:v>42960.0184</c:v>
                </c:pt>
                <c:pt idx="1477">
                  <c:v>42960.1208</c:v>
                </c:pt>
                <c:pt idx="1478">
                  <c:v>42960.22319999999</c:v>
                </c:pt>
                <c:pt idx="1479">
                  <c:v>42960.3256</c:v>
                </c:pt>
                <c:pt idx="1480">
                  <c:v>42960.428</c:v>
                </c:pt>
                <c:pt idx="1481">
                  <c:v>42960.5304</c:v>
                </c:pt>
                <c:pt idx="1482">
                  <c:v>42960.6328</c:v>
                </c:pt>
                <c:pt idx="1483">
                  <c:v>42960.7352</c:v>
                </c:pt>
                <c:pt idx="1484">
                  <c:v>42960.8376</c:v>
                </c:pt>
                <c:pt idx="1485">
                  <c:v>42960.94</c:v>
                </c:pt>
                <c:pt idx="1486">
                  <c:v>42961.0424</c:v>
                </c:pt>
                <c:pt idx="1487">
                  <c:v>42961.1448</c:v>
                </c:pt>
                <c:pt idx="1488">
                  <c:v>42961.2472</c:v>
                </c:pt>
                <c:pt idx="1489">
                  <c:v>42961.3496</c:v>
                </c:pt>
                <c:pt idx="1490">
                  <c:v>42961.452</c:v>
                </c:pt>
                <c:pt idx="1491">
                  <c:v>42961.5544</c:v>
                </c:pt>
                <c:pt idx="1492">
                  <c:v>42961.6568</c:v>
                </c:pt>
                <c:pt idx="1493">
                  <c:v>42961.7592</c:v>
                </c:pt>
                <c:pt idx="1494">
                  <c:v>42961.8616</c:v>
                </c:pt>
                <c:pt idx="1495">
                  <c:v>42961.964</c:v>
                </c:pt>
                <c:pt idx="1496">
                  <c:v>42962.0664</c:v>
                </c:pt>
                <c:pt idx="1497">
                  <c:v>42962.1688</c:v>
                </c:pt>
                <c:pt idx="1498">
                  <c:v>42962.2712</c:v>
                </c:pt>
                <c:pt idx="1499">
                  <c:v>42962.3736</c:v>
                </c:pt>
                <c:pt idx="1500">
                  <c:v>42962.476</c:v>
                </c:pt>
                <c:pt idx="1501">
                  <c:v>42962.5784</c:v>
                </c:pt>
                <c:pt idx="1502">
                  <c:v>42962.6808</c:v>
                </c:pt>
                <c:pt idx="1503">
                  <c:v>42962.7832</c:v>
                </c:pt>
                <c:pt idx="1504">
                  <c:v>42962.8856</c:v>
                </c:pt>
                <c:pt idx="1505">
                  <c:v>42962.988</c:v>
                </c:pt>
                <c:pt idx="1506">
                  <c:v>42963.0904</c:v>
                </c:pt>
                <c:pt idx="1507">
                  <c:v>42963.1928</c:v>
                </c:pt>
                <c:pt idx="1508">
                  <c:v>42963.29519999999</c:v>
                </c:pt>
                <c:pt idx="1509">
                  <c:v>42963.3976</c:v>
                </c:pt>
                <c:pt idx="1510">
                  <c:v>42963.5</c:v>
                </c:pt>
                <c:pt idx="1511">
                  <c:v>42963.6024</c:v>
                </c:pt>
                <c:pt idx="1512">
                  <c:v>42963.7048</c:v>
                </c:pt>
                <c:pt idx="1513">
                  <c:v>42963.8072</c:v>
                </c:pt>
                <c:pt idx="1514">
                  <c:v>42963.9096</c:v>
                </c:pt>
                <c:pt idx="1515">
                  <c:v>42964.012</c:v>
                </c:pt>
                <c:pt idx="1516">
                  <c:v>42964.1144</c:v>
                </c:pt>
                <c:pt idx="1517">
                  <c:v>42964.2168</c:v>
                </c:pt>
                <c:pt idx="1518">
                  <c:v>42964.3192</c:v>
                </c:pt>
                <c:pt idx="1519">
                  <c:v>42964.4216</c:v>
                </c:pt>
                <c:pt idx="1520">
                  <c:v>42964.524</c:v>
                </c:pt>
                <c:pt idx="1521">
                  <c:v>42964.6264</c:v>
                </c:pt>
                <c:pt idx="1522">
                  <c:v>42964.7288</c:v>
                </c:pt>
                <c:pt idx="1523">
                  <c:v>42964.8312</c:v>
                </c:pt>
                <c:pt idx="1524">
                  <c:v>42964.9336</c:v>
                </c:pt>
                <c:pt idx="1525">
                  <c:v>42965.036</c:v>
                </c:pt>
                <c:pt idx="1526">
                  <c:v>42965.1384</c:v>
                </c:pt>
                <c:pt idx="1527">
                  <c:v>42965.2408</c:v>
                </c:pt>
                <c:pt idx="1528">
                  <c:v>42965.3432</c:v>
                </c:pt>
                <c:pt idx="1529">
                  <c:v>42965.4456</c:v>
                </c:pt>
                <c:pt idx="1530">
                  <c:v>42965.548</c:v>
                </c:pt>
                <c:pt idx="1531">
                  <c:v>42965.6504</c:v>
                </c:pt>
                <c:pt idx="1532">
                  <c:v>42965.7528</c:v>
                </c:pt>
                <c:pt idx="1533">
                  <c:v>42965.8552</c:v>
                </c:pt>
                <c:pt idx="1534">
                  <c:v>42965.9576</c:v>
                </c:pt>
                <c:pt idx="1535">
                  <c:v>42966.06</c:v>
                </c:pt>
                <c:pt idx="1536">
                  <c:v>42966.1624</c:v>
                </c:pt>
                <c:pt idx="1537">
                  <c:v>42966.2648</c:v>
                </c:pt>
                <c:pt idx="1538">
                  <c:v>42966.3672</c:v>
                </c:pt>
                <c:pt idx="1539">
                  <c:v>42966.4696</c:v>
                </c:pt>
                <c:pt idx="1540">
                  <c:v>42966.572</c:v>
                </c:pt>
                <c:pt idx="1541">
                  <c:v>42966.6744</c:v>
                </c:pt>
                <c:pt idx="1542">
                  <c:v>42966.7768</c:v>
                </c:pt>
                <c:pt idx="1543">
                  <c:v>42966.8792</c:v>
                </c:pt>
                <c:pt idx="1544">
                  <c:v>42966.9816</c:v>
                </c:pt>
                <c:pt idx="1545">
                  <c:v>42967.084</c:v>
                </c:pt>
                <c:pt idx="1546">
                  <c:v>42967.1864</c:v>
                </c:pt>
                <c:pt idx="1547">
                  <c:v>42967.2888</c:v>
                </c:pt>
                <c:pt idx="1548">
                  <c:v>42967.3912</c:v>
                </c:pt>
                <c:pt idx="1549">
                  <c:v>42967.4936</c:v>
                </c:pt>
                <c:pt idx="1550">
                  <c:v>42967.596</c:v>
                </c:pt>
                <c:pt idx="1551">
                  <c:v>42967.6984</c:v>
                </c:pt>
                <c:pt idx="1552">
                  <c:v>42967.8008</c:v>
                </c:pt>
                <c:pt idx="1553">
                  <c:v>42967.9032</c:v>
                </c:pt>
                <c:pt idx="1554">
                  <c:v>42968.0056</c:v>
                </c:pt>
                <c:pt idx="1555">
                  <c:v>42968.108</c:v>
                </c:pt>
                <c:pt idx="1556">
                  <c:v>42968.2104</c:v>
                </c:pt>
                <c:pt idx="1557">
                  <c:v>42968.3128</c:v>
                </c:pt>
                <c:pt idx="1558">
                  <c:v>42968.4152</c:v>
                </c:pt>
                <c:pt idx="1559">
                  <c:v>42968.5176</c:v>
                </c:pt>
                <c:pt idx="1560">
                  <c:v>42968.62</c:v>
                </c:pt>
                <c:pt idx="1561">
                  <c:v>42968.7224</c:v>
                </c:pt>
                <c:pt idx="1562">
                  <c:v>42968.8248</c:v>
                </c:pt>
                <c:pt idx="1563">
                  <c:v>42968.9272</c:v>
                </c:pt>
                <c:pt idx="1564">
                  <c:v>42969.0296</c:v>
                </c:pt>
                <c:pt idx="1565">
                  <c:v>42969.132</c:v>
                </c:pt>
                <c:pt idx="1566">
                  <c:v>42969.2344</c:v>
                </c:pt>
                <c:pt idx="1567">
                  <c:v>42969.3368</c:v>
                </c:pt>
                <c:pt idx="1568">
                  <c:v>42969.4392</c:v>
                </c:pt>
                <c:pt idx="1569">
                  <c:v>42969.5416</c:v>
                </c:pt>
                <c:pt idx="1570">
                  <c:v>42969.644</c:v>
                </c:pt>
                <c:pt idx="1571">
                  <c:v>42969.7464</c:v>
                </c:pt>
                <c:pt idx="1572">
                  <c:v>42969.8488</c:v>
                </c:pt>
                <c:pt idx="1573">
                  <c:v>42969.9512</c:v>
                </c:pt>
                <c:pt idx="1574">
                  <c:v>42970.0536</c:v>
                </c:pt>
                <c:pt idx="1575">
                  <c:v>42970.156</c:v>
                </c:pt>
                <c:pt idx="1576">
                  <c:v>42970.2584</c:v>
                </c:pt>
                <c:pt idx="1577">
                  <c:v>42970.3608</c:v>
                </c:pt>
                <c:pt idx="1578">
                  <c:v>42970.4632</c:v>
                </c:pt>
                <c:pt idx="1579">
                  <c:v>42970.5656</c:v>
                </c:pt>
                <c:pt idx="1580">
                  <c:v>42970.668</c:v>
                </c:pt>
                <c:pt idx="1581">
                  <c:v>42970.7704</c:v>
                </c:pt>
                <c:pt idx="1582">
                  <c:v>42970.8728</c:v>
                </c:pt>
                <c:pt idx="1583">
                  <c:v>42970.9752</c:v>
                </c:pt>
                <c:pt idx="1584">
                  <c:v>42971.0776</c:v>
                </c:pt>
                <c:pt idx="1585">
                  <c:v>42971.18</c:v>
                </c:pt>
                <c:pt idx="1586">
                  <c:v>42971.2824</c:v>
                </c:pt>
                <c:pt idx="1587">
                  <c:v>42971.3848</c:v>
                </c:pt>
                <c:pt idx="1588">
                  <c:v>42971.4872</c:v>
                </c:pt>
                <c:pt idx="1589">
                  <c:v>42971.5896</c:v>
                </c:pt>
                <c:pt idx="1590">
                  <c:v>42971.692</c:v>
                </c:pt>
                <c:pt idx="1591">
                  <c:v>42971.7944</c:v>
                </c:pt>
                <c:pt idx="1592">
                  <c:v>42971.8968</c:v>
                </c:pt>
                <c:pt idx="1593">
                  <c:v>42971.9992</c:v>
                </c:pt>
                <c:pt idx="1594">
                  <c:v>42972.1016</c:v>
                </c:pt>
                <c:pt idx="1595">
                  <c:v>42972.204</c:v>
                </c:pt>
                <c:pt idx="1596">
                  <c:v>42972.3064</c:v>
                </c:pt>
                <c:pt idx="1597">
                  <c:v>42972.4088</c:v>
                </c:pt>
                <c:pt idx="1598">
                  <c:v>42972.5112</c:v>
                </c:pt>
                <c:pt idx="1599">
                  <c:v>42972.6136</c:v>
                </c:pt>
                <c:pt idx="1600">
                  <c:v>42972.716</c:v>
                </c:pt>
                <c:pt idx="1601">
                  <c:v>42972.8184</c:v>
                </c:pt>
                <c:pt idx="1602">
                  <c:v>42972.9208</c:v>
                </c:pt>
                <c:pt idx="1603">
                  <c:v>42973.0232</c:v>
                </c:pt>
                <c:pt idx="1604">
                  <c:v>42973.1256</c:v>
                </c:pt>
                <c:pt idx="1605">
                  <c:v>42973.228</c:v>
                </c:pt>
                <c:pt idx="1606">
                  <c:v>42973.3304</c:v>
                </c:pt>
                <c:pt idx="1607">
                  <c:v>42973.4328</c:v>
                </c:pt>
                <c:pt idx="1608">
                  <c:v>42973.5352</c:v>
                </c:pt>
                <c:pt idx="1609">
                  <c:v>42973.6376</c:v>
                </c:pt>
                <c:pt idx="1610">
                  <c:v>42973.74</c:v>
                </c:pt>
                <c:pt idx="1611">
                  <c:v>42973.8424</c:v>
                </c:pt>
                <c:pt idx="1612">
                  <c:v>42973.9448</c:v>
                </c:pt>
                <c:pt idx="1613">
                  <c:v>42974.0472</c:v>
                </c:pt>
                <c:pt idx="1614">
                  <c:v>42974.1496</c:v>
                </c:pt>
                <c:pt idx="1615">
                  <c:v>42974.252</c:v>
                </c:pt>
                <c:pt idx="1616">
                  <c:v>42974.3544</c:v>
                </c:pt>
                <c:pt idx="1617">
                  <c:v>42974.4568</c:v>
                </c:pt>
                <c:pt idx="1618">
                  <c:v>42974.5592</c:v>
                </c:pt>
                <c:pt idx="1619">
                  <c:v>42974.6616</c:v>
                </c:pt>
                <c:pt idx="1620">
                  <c:v>42974.764</c:v>
                </c:pt>
                <c:pt idx="1621">
                  <c:v>42974.8664</c:v>
                </c:pt>
                <c:pt idx="1622">
                  <c:v>42974.9688</c:v>
                </c:pt>
                <c:pt idx="1623">
                  <c:v>42975.0712</c:v>
                </c:pt>
                <c:pt idx="1624">
                  <c:v>42975.1736</c:v>
                </c:pt>
                <c:pt idx="1625">
                  <c:v>42975.276</c:v>
                </c:pt>
                <c:pt idx="1626">
                  <c:v>42975.3784</c:v>
                </c:pt>
                <c:pt idx="1627">
                  <c:v>42975.4808</c:v>
                </c:pt>
                <c:pt idx="1628">
                  <c:v>42975.5832</c:v>
                </c:pt>
                <c:pt idx="1629">
                  <c:v>42975.6856</c:v>
                </c:pt>
                <c:pt idx="1630">
                  <c:v>42975.788</c:v>
                </c:pt>
                <c:pt idx="1631">
                  <c:v>42975.8904</c:v>
                </c:pt>
                <c:pt idx="1632">
                  <c:v>42975.9928</c:v>
                </c:pt>
                <c:pt idx="1633">
                  <c:v>42976.0952</c:v>
                </c:pt>
                <c:pt idx="1634">
                  <c:v>42976.1976</c:v>
                </c:pt>
                <c:pt idx="1635">
                  <c:v>42976.3</c:v>
                </c:pt>
                <c:pt idx="1636">
                  <c:v>42976.4024</c:v>
                </c:pt>
                <c:pt idx="1637">
                  <c:v>42976.5048</c:v>
                </c:pt>
                <c:pt idx="1638">
                  <c:v>42976.6072</c:v>
                </c:pt>
                <c:pt idx="1639">
                  <c:v>42976.7096</c:v>
                </c:pt>
                <c:pt idx="1640">
                  <c:v>42976.812</c:v>
                </c:pt>
                <c:pt idx="1641">
                  <c:v>42976.9144</c:v>
                </c:pt>
                <c:pt idx="1642">
                  <c:v>42977.0168</c:v>
                </c:pt>
                <c:pt idx="1643">
                  <c:v>42977.1192</c:v>
                </c:pt>
                <c:pt idx="1644">
                  <c:v>42977.22159999999</c:v>
                </c:pt>
                <c:pt idx="1645">
                  <c:v>42977.324</c:v>
                </c:pt>
                <c:pt idx="1646">
                  <c:v>42977.4264</c:v>
                </c:pt>
                <c:pt idx="1647">
                  <c:v>42977.5288</c:v>
                </c:pt>
                <c:pt idx="1648">
                  <c:v>42977.6312</c:v>
                </c:pt>
                <c:pt idx="1649">
                  <c:v>42977.7336</c:v>
                </c:pt>
                <c:pt idx="1650">
                  <c:v>42977.836</c:v>
                </c:pt>
                <c:pt idx="1651">
                  <c:v>42977.9384</c:v>
                </c:pt>
                <c:pt idx="1652">
                  <c:v>42978.0408</c:v>
                </c:pt>
                <c:pt idx="1653">
                  <c:v>42978.1432</c:v>
                </c:pt>
                <c:pt idx="1654">
                  <c:v>42978.2456</c:v>
                </c:pt>
                <c:pt idx="1655">
                  <c:v>42978.348</c:v>
                </c:pt>
                <c:pt idx="1656">
                  <c:v>42978.4504</c:v>
                </c:pt>
                <c:pt idx="1657">
                  <c:v>42978.5528</c:v>
                </c:pt>
                <c:pt idx="1658">
                  <c:v>42978.6552</c:v>
                </c:pt>
                <c:pt idx="1659">
                  <c:v>42978.7576</c:v>
                </c:pt>
                <c:pt idx="1660">
                  <c:v>42978.86</c:v>
                </c:pt>
                <c:pt idx="1661">
                  <c:v>42978.9624</c:v>
                </c:pt>
                <c:pt idx="1662">
                  <c:v>42979.0648</c:v>
                </c:pt>
                <c:pt idx="1663">
                  <c:v>42979.1672</c:v>
                </c:pt>
                <c:pt idx="1664">
                  <c:v>42979.2696</c:v>
                </c:pt>
                <c:pt idx="1665">
                  <c:v>42979.372</c:v>
                </c:pt>
                <c:pt idx="1666">
                  <c:v>42979.4744</c:v>
                </c:pt>
                <c:pt idx="1667">
                  <c:v>42979.5768</c:v>
                </c:pt>
                <c:pt idx="1668">
                  <c:v>42979.6792</c:v>
                </c:pt>
                <c:pt idx="1669">
                  <c:v>42979.7816</c:v>
                </c:pt>
                <c:pt idx="1670">
                  <c:v>42979.884</c:v>
                </c:pt>
                <c:pt idx="1671">
                  <c:v>42979.9864</c:v>
                </c:pt>
                <c:pt idx="1672">
                  <c:v>42980.0888</c:v>
                </c:pt>
                <c:pt idx="1673">
                  <c:v>42980.19119999999</c:v>
                </c:pt>
                <c:pt idx="1674">
                  <c:v>42980.29359999999</c:v>
                </c:pt>
                <c:pt idx="1675">
                  <c:v>42980.396</c:v>
                </c:pt>
                <c:pt idx="1676">
                  <c:v>42980.4984</c:v>
                </c:pt>
                <c:pt idx="1677">
                  <c:v>42980.6008</c:v>
                </c:pt>
                <c:pt idx="1678">
                  <c:v>42980.7032</c:v>
                </c:pt>
                <c:pt idx="1679">
                  <c:v>42980.8056</c:v>
                </c:pt>
                <c:pt idx="1680">
                  <c:v>42980.908</c:v>
                </c:pt>
                <c:pt idx="1681">
                  <c:v>42981.0104</c:v>
                </c:pt>
                <c:pt idx="1682">
                  <c:v>42981.1128</c:v>
                </c:pt>
                <c:pt idx="1683">
                  <c:v>42981.2152</c:v>
                </c:pt>
                <c:pt idx="1684">
                  <c:v>42981.3176</c:v>
                </c:pt>
                <c:pt idx="1685">
                  <c:v>42981.42</c:v>
                </c:pt>
                <c:pt idx="1686">
                  <c:v>42981.5224</c:v>
                </c:pt>
                <c:pt idx="1687">
                  <c:v>42981.6248</c:v>
                </c:pt>
                <c:pt idx="1688">
                  <c:v>42981.72719999999</c:v>
                </c:pt>
                <c:pt idx="1689">
                  <c:v>42981.8296</c:v>
                </c:pt>
                <c:pt idx="1690">
                  <c:v>42981.932</c:v>
                </c:pt>
                <c:pt idx="1691">
                  <c:v>42982.0344</c:v>
                </c:pt>
                <c:pt idx="1692">
                  <c:v>42982.1368</c:v>
                </c:pt>
                <c:pt idx="1693">
                  <c:v>42982.2392</c:v>
                </c:pt>
                <c:pt idx="1694">
                  <c:v>42982.3416</c:v>
                </c:pt>
                <c:pt idx="1695">
                  <c:v>42982.444</c:v>
                </c:pt>
                <c:pt idx="1696">
                  <c:v>42982.5464</c:v>
                </c:pt>
                <c:pt idx="1697">
                  <c:v>42982.6488</c:v>
                </c:pt>
                <c:pt idx="1698">
                  <c:v>42982.7512</c:v>
                </c:pt>
                <c:pt idx="1699">
                  <c:v>42982.8536</c:v>
                </c:pt>
                <c:pt idx="1700">
                  <c:v>42982.956</c:v>
                </c:pt>
                <c:pt idx="1701">
                  <c:v>42983.0584</c:v>
                </c:pt>
                <c:pt idx="1702">
                  <c:v>42983.1608</c:v>
                </c:pt>
                <c:pt idx="1703">
                  <c:v>42983.26319999999</c:v>
                </c:pt>
                <c:pt idx="1704">
                  <c:v>42983.3656</c:v>
                </c:pt>
                <c:pt idx="1705">
                  <c:v>42983.468</c:v>
                </c:pt>
                <c:pt idx="1706">
                  <c:v>42983.5704</c:v>
                </c:pt>
                <c:pt idx="1707">
                  <c:v>42983.6728</c:v>
                </c:pt>
                <c:pt idx="1708">
                  <c:v>42983.7752</c:v>
                </c:pt>
                <c:pt idx="1709">
                  <c:v>42983.8776</c:v>
                </c:pt>
                <c:pt idx="1710">
                  <c:v>42983.98</c:v>
                </c:pt>
                <c:pt idx="1711">
                  <c:v>42984.0824</c:v>
                </c:pt>
                <c:pt idx="1712">
                  <c:v>42984.1848</c:v>
                </c:pt>
                <c:pt idx="1713">
                  <c:v>42984.2872</c:v>
                </c:pt>
                <c:pt idx="1714">
                  <c:v>42984.3896</c:v>
                </c:pt>
                <c:pt idx="1715">
                  <c:v>42984.492</c:v>
                </c:pt>
                <c:pt idx="1716">
                  <c:v>42984.5944</c:v>
                </c:pt>
                <c:pt idx="1717">
                  <c:v>42984.6968</c:v>
                </c:pt>
                <c:pt idx="1718">
                  <c:v>42984.79919999999</c:v>
                </c:pt>
                <c:pt idx="1719">
                  <c:v>42984.9016</c:v>
                </c:pt>
                <c:pt idx="1720">
                  <c:v>42985.004</c:v>
                </c:pt>
                <c:pt idx="1721">
                  <c:v>42985.1064</c:v>
                </c:pt>
                <c:pt idx="1722">
                  <c:v>42985.2088</c:v>
                </c:pt>
                <c:pt idx="1723">
                  <c:v>42985.3112</c:v>
                </c:pt>
                <c:pt idx="1724">
                  <c:v>42985.4136</c:v>
                </c:pt>
                <c:pt idx="1725">
                  <c:v>42985.516</c:v>
                </c:pt>
                <c:pt idx="1726">
                  <c:v>42985.6184</c:v>
                </c:pt>
                <c:pt idx="1727">
                  <c:v>42985.7208</c:v>
                </c:pt>
                <c:pt idx="1728">
                  <c:v>42985.8232</c:v>
                </c:pt>
                <c:pt idx="1729">
                  <c:v>42985.9256</c:v>
                </c:pt>
                <c:pt idx="1730">
                  <c:v>42986.028</c:v>
                </c:pt>
                <c:pt idx="1731">
                  <c:v>42986.1304</c:v>
                </c:pt>
                <c:pt idx="1732">
                  <c:v>42986.2328</c:v>
                </c:pt>
                <c:pt idx="1733">
                  <c:v>42986.3352</c:v>
                </c:pt>
                <c:pt idx="1734">
                  <c:v>42986.4376</c:v>
                </c:pt>
                <c:pt idx="1735">
                  <c:v>42986.54</c:v>
                </c:pt>
                <c:pt idx="1736">
                  <c:v>42986.6424</c:v>
                </c:pt>
                <c:pt idx="1737">
                  <c:v>42986.7448</c:v>
                </c:pt>
                <c:pt idx="1738">
                  <c:v>42986.8472</c:v>
                </c:pt>
                <c:pt idx="1739">
                  <c:v>42986.9496</c:v>
                </c:pt>
                <c:pt idx="1740">
                  <c:v>42987.052</c:v>
                </c:pt>
                <c:pt idx="1741">
                  <c:v>42987.1544</c:v>
                </c:pt>
                <c:pt idx="1742">
                  <c:v>42987.2568</c:v>
                </c:pt>
                <c:pt idx="1743">
                  <c:v>42987.3592</c:v>
                </c:pt>
                <c:pt idx="1744">
                  <c:v>42987.4616</c:v>
                </c:pt>
                <c:pt idx="1745">
                  <c:v>42987.564</c:v>
                </c:pt>
                <c:pt idx="1746">
                  <c:v>42987.6664</c:v>
                </c:pt>
                <c:pt idx="1747">
                  <c:v>42987.7688</c:v>
                </c:pt>
                <c:pt idx="1748">
                  <c:v>42987.8712</c:v>
                </c:pt>
                <c:pt idx="1749">
                  <c:v>42987.9736</c:v>
                </c:pt>
                <c:pt idx="1750">
                  <c:v>42988.076</c:v>
                </c:pt>
                <c:pt idx="1751">
                  <c:v>42988.1784</c:v>
                </c:pt>
                <c:pt idx="1752">
                  <c:v>42988.2808</c:v>
                </c:pt>
                <c:pt idx="1753">
                  <c:v>42988.3832</c:v>
                </c:pt>
                <c:pt idx="1754">
                  <c:v>42988.4856</c:v>
                </c:pt>
                <c:pt idx="1755">
                  <c:v>42988.588</c:v>
                </c:pt>
                <c:pt idx="1756">
                  <c:v>42988.6904</c:v>
                </c:pt>
                <c:pt idx="1757">
                  <c:v>42988.7928</c:v>
                </c:pt>
                <c:pt idx="1758">
                  <c:v>42988.8952</c:v>
                </c:pt>
                <c:pt idx="1759">
                  <c:v>42988.9976</c:v>
                </c:pt>
                <c:pt idx="1760">
                  <c:v>42989.1</c:v>
                </c:pt>
                <c:pt idx="1761">
                  <c:v>42989.2024</c:v>
                </c:pt>
                <c:pt idx="1762">
                  <c:v>42989.3048</c:v>
                </c:pt>
                <c:pt idx="1763">
                  <c:v>42989.4072</c:v>
                </c:pt>
                <c:pt idx="1764">
                  <c:v>42989.5096</c:v>
                </c:pt>
                <c:pt idx="1765">
                  <c:v>42989.612</c:v>
                </c:pt>
                <c:pt idx="1766">
                  <c:v>42989.7144</c:v>
                </c:pt>
                <c:pt idx="1767">
                  <c:v>42989.8168</c:v>
                </c:pt>
                <c:pt idx="1768">
                  <c:v>42989.9192</c:v>
                </c:pt>
                <c:pt idx="1769">
                  <c:v>42990.0216</c:v>
                </c:pt>
                <c:pt idx="1770">
                  <c:v>42990.124</c:v>
                </c:pt>
                <c:pt idx="1771">
                  <c:v>42990.2264</c:v>
                </c:pt>
                <c:pt idx="1772">
                  <c:v>42990.3288</c:v>
                </c:pt>
                <c:pt idx="1773">
                  <c:v>42990.4312</c:v>
                </c:pt>
                <c:pt idx="1774">
                  <c:v>42990.5336</c:v>
                </c:pt>
                <c:pt idx="1775">
                  <c:v>42990.636</c:v>
                </c:pt>
                <c:pt idx="1776">
                  <c:v>42990.7384</c:v>
                </c:pt>
                <c:pt idx="1777">
                  <c:v>42990.8408</c:v>
                </c:pt>
                <c:pt idx="1778">
                  <c:v>42990.9432</c:v>
                </c:pt>
                <c:pt idx="1779">
                  <c:v>42991.0456</c:v>
                </c:pt>
                <c:pt idx="1780">
                  <c:v>42991.148</c:v>
                </c:pt>
                <c:pt idx="1781">
                  <c:v>42991.2504</c:v>
                </c:pt>
                <c:pt idx="1782">
                  <c:v>42991.3528</c:v>
                </c:pt>
                <c:pt idx="1783">
                  <c:v>42991.4552</c:v>
                </c:pt>
                <c:pt idx="1784">
                  <c:v>42991.5576</c:v>
                </c:pt>
                <c:pt idx="1785">
                  <c:v>42991.66</c:v>
                </c:pt>
                <c:pt idx="1786">
                  <c:v>42991.7624</c:v>
                </c:pt>
                <c:pt idx="1787">
                  <c:v>42991.8648</c:v>
                </c:pt>
                <c:pt idx="1788">
                  <c:v>42991.9672</c:v>
                </c:pt>
                <c:pt idx="1789">
                  <c:v>42992.0696</c:v>
                </c:pt>
                <c:pt idx="1790">
                  <c:v>42992.172</c:v>
                </c:pt>
                <c:pt idx="1791">
                  <c:v>42992.2744</c:v>
                </c:pt>
                <c:pt idx="1792">
                  <c:v>42992.3768</c:v>
                </c:pt>
                <c:pt idx="1793">
                  <c:v>42992.4792</c:v>
                </c:pt>
                <c:pt idx="1794">
                  <c:v>42992.5816</c:v>
                </c:pt>
                <c:pt idx="1795">
                  <c:v>42992.684</c:v>
                </c:pt>
                <c:pt idx="1796">
                  <c:v>42992.7864</c:v>
                </c:pt>
                <c:pt idx="1797">
                  <c:v>42992.8888</c:v>
                </c:pt>
                <c:pt idx="1798">
                  <c:v>42992.9912</c:v>
                </c:pt>
                <c:pt idx="1799">
                  <c:v>42993.0936</c:v>
                </c:pt>
                <c:pt idx="1800">
                  <c:v>42993.196</c:v>
                </c:pt>
                <c:pt idx="1801">
                  <c:v>42993.2984</c:v>
                </c:pt>
                <c:pt idx="1802">
                  <c:v>42993.4008</c:v>
                </c:pt>
                <c:pt idx="1803">
                  <c:v>42993.5032</c:v>
                </c:pt>
                <c:pt idx="1804">
                  <c:v>42993.6056</c:v>
                </c:pt>
                <c:pt idx="1805">
                  <c:v>42993.708</c:v>
                </c:pt>
                <c:pt idx="1806">
                  <c:v>42993.8104</c:v>
                </c:pt>
                <c:pt idx="1807">
                  <c:v>42993.9128</c:v>
                </c:pt>
                <c:pt idx="1808">
                  <c:v>42994.0152</c:v>
                </c:pt>
                <c:pt idx="1809">
                  <c:v>42994.1176</c:v>
                </c:pt>
                <c:pt idx="1810">
                  <c:v>42994.22</c:v>
                </c:pt>
                <c:pt idx="1811">
                  <c:v>42994.3224</c:v>
                </c:pt>
                <c:pt idx="1812">
                  <c:v>42994.4248</c:v>
                </c:pt>
                <c:pt idx="1813">
                  <c:v>42994.5272</c:v>
                </c:pt>
                <c:pt idx="1814">
                  <c:v>42994.6296</c:v>
                </c:pt>
                <c:pt idx="1815">
                  <c:v>42994.732</c:v>
                </c:pt>
                <c:pt idx="1816">
                  <c:v>42994.8344</c:v>
                </c:pt>
                <c:pt idx="1817">
                  <c:v>42994.9368</c:v>
                </c:pt>
                <c:pt idx="1818">
                  <c:v>42995.0392</c:v>
                </c:pt>
                <c:pt idx="1819">
                  <c:v>42995.1416</c:v>
                </c:pt>
                <c:pt idx="1820">
                  <c:v>42995.244</c:v>
                </c:pt>
                <c:pt idx="1821">
                  <c:v>42995.3464</c:v>
                </c:pt>
                <c:pt idx="1822">
                  <c:v>42995.4488</c:v>
                </c:pt>
                <c:pt idx="1823">
                  <c:v>42995.5512</c:v>
                </c:pt>
                <c:pt idx="1824">
                  <c:v>42995.6536</c:v>
                </c:pt>
                <c:pt idx="1825">
                  <c:v>42995.756</c:v>
                </c:pt>
                <c:pt idx="1826">
                  <c:v>42995.8584</c:v>
                </c:pt>
                <c:pt idx="1827">
                  <c:v>42995.9608</c:v>
                </c:pt>
                <c:pt idx="1828">
                  <c:v>42996.0632</c:v>
                </c:pt>
                <c:pt idx="1829">
                  <c:v>42996.1656</c:v>
                </c:pt>
              </c:numCache>
            </c:numRef>
          </c:xVal>
          <c:yVal>
            <c:numRef>
              <c:f>'read_rof.rad0'!$H$2:$H$1831</c:f>
              <c:numCache>
                <c:formatCode>0.00000E+00</c:formatCode>
                <c:ptCount val="1830"/>
                <c:pt idx="0">
                  <c:v>0.0</c:v>
                </c:pt>
                <c:pt idx="1">
                  <c:v>1.281789321E9</c:v>
                </c:pt>
                <c:pt idx="2">
                  <c:v>1.281348663E9</c:v>
                </c:pt>
                <c:pt idx="3">
                  <c:v>1.280645959E9</c:v>
                </c:pt>
                <c:pt idx="4">
                  <c:v>1.281485756E9</c:v>
                </c:pt>
                <c:pt idx="5">
                  <c:v>1.281565695E9</c:v>
                </c:pt>
                <c:pt idx="6">
                  <c:v>1.28324433E9</c:v>
                </c:pt>
                <c:pt idx="7">
                  <c:v>1.280243054E9</c:v>
                </c:pt>
                <c:pt idx="8">
                  <c:v>1.281404092E9</c:v>
                </c:pt>
                <c:pt idx="9">
                  <c:v>1.283823763E9</c:v>
                </c:pt>
                <c:pt idx="10">
                  <c:v>1.281036692E9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</c:v>
                </c:pt>
                <c:pt idx="16">
                  <c:v>0.0</c:v>
                </c:pt>
                <c:pt idx="17">
                  <c:v>0.0</c:v>
                </c:pt>
                <c:pt idx="18">
                  <c:v>0.0</c:v>
                </c:pt>
                <c:pt idx="19">
                  <c:v>0.0</c:v>
                </c:pt>
                <c:pt idx="20">
                  <c:v>0.0</c:v>
                </c:pt>
                <c:pt idx="21">
                  <c:v>0.0</c:v>
                </c:pt>
                <c:pt idx="22">
                  <c:v>0.0</c:v>
                </c:pt>
                <c:pt idx="23">
                  <c:v>0.0</c:v>
                </c:pt>
                <c:pt idx="24">
                  <c:v>0.0</c:v>
                </c:pt>
                <c:pt idx="25">
                  <c:v>0.0</c:v>
                </c:pt>
                <c:pt idx="26">
                  <c:v>0.0</c:v>
                </c:pt>
                <c:pt idx="27">
                  <c:v>0.0</c:v>
                </c:pt>
                <c:pt idx="28">
                  <c:v>0.0</c:v>
                </c:pt>
                <c:pt idx="29">
                  <c:v>0.0</c:v>
                </c:pt>
                <c:pt idx="30">
                  <c:v>0.0</c:v>
                </c:pt>
                <c:pt idx="31">
                  <c:v>1.278279102E9</c:v>
                </c:pt>
                <c:pt idx="32">
                  <c:v>1.281288789E9</c:v>
                </c:pt>
                <c:pt idx="33">
                  <c:v>1.27863519E9</c:v>
                </c:pt>
                <c:pt idx="34">
                  <c:v>1.278085967E9</c:v>
                </c:pt>
                <c:pt idx="35">
                  <c:v>1.280512353E9</c:v>
                </c:pt>
                <c:pt idx="36">
                  <c:v>1.27948855E9</c:v>
                </c:pt>
                <c:pt idx="37">
                  <c:v>1.280731022E9</c:v>
                </c:pt>
                <c:pt idx="38">
                  <c:v>1.281054661E9</c:v>
                </c:pt>
                <c:pt idx="39">
                  <c:v>1.280301444E9</c:v>
                </c:pt>
                <c:pt idx="40">
                  <c:v>1.280634127E9</c:v>
                </c:pt>
                <c:pt idx="41">
                  <c:v>1.283316147E9</c:v>
                </c:pt>
                <c:pt idx="42">
                  <c:v>1.279116142E9</c:v>
                </c:pt>
                <c:pt idx="43">
                  <c:v>1.282052281E9</c:v>
                </c:pt>
                <c:pt idx="44">
                  <c:v>1.276004436E9</c:v>
                </c:pt>
                <c:pt idx="45">
                  <c:v>1.278270532E9</c:v>
                </c:pt>
                <c:pt idx="46">
                  <c:v>1.279378946E9</c:v>
                </c:pt>
                <c:pt idx="47">
                  <c:v>1.280023271E9</c:v>
                </c:pt>
                <c:pt idx="48">
                  <c:v>1.279927252E9</c:v>
                </c:pt>
                <c:pt idx="49">
                  <c:v>1.280019178E9</c:v>
                </c:pt>
                <c:pt idx="50">
                  <c:v>1.279671787E9</c:v>
                </c:pt>
                <c:pt idx="51">
                  <c:v>1.280140099E9</c:v>
                </c:pt>
                <c:pt idx="52">
                  <c:v>1.279652873E9</c:v>
                </c:pt>
                <c:pt idx="53">
                  <c:v>1.280579686E9</c:v>
                </c:pt>
                <c:pt idx="54">
                  <c:v>1.281197226E9</c:v>
                </c:pt>
                <c:pt idx="55">
                  <c:v>1.282832369E9</c:v>
                </c:pt>
                <c:pt idx="56">
                  <c:v>1.28013777E9</c:v>
                </c:pt>
                <c:pt idx="57">
                  <c:v>1.280594947E9</c:v>
                </c:pt>
                <c:pt idx="58">
                  <c:v>1.280361098E9</c:v>
                </c:pt>
                <c:pt idx="59">
                  <c:v>1.280903386E9</c:v>
                </c:pt>
                <c:pt idx="60">
                  <c:v>1.279543687E9</c:v>
                </c:pt>
                <c:pt idx="61">
                  <c:v>1.282312591E9</c:v>
                </c:pt>
                <c:pt idx="62">
                  <c:v>1.279218851E9</c:v>
                </c:pt>
                <c:pt idx="63">
                  <c:v>1.278765111E9</c:v>
                </c:pt>
                <c:pt idx="64">
                  <c:v>1.279518324E9</c:v>
                </c:pt>
                <c:pt idx="65">
                  <c:v>1.282782853E9</c:v>
                </c:pt>
                <c:pt idx="66">
                  <c:v>1.280756928E9</c:v>
                </c:pt>
                <c:pt idx="67">
                  <c:v>1.281445818E9</c:v>
                </c:pt>
                <c:pt idx="68">
                  <c:v>1.280415802E9</c:v>
                </c:pt>
                <c:pt idx="69">
                  <c:v>1.278635388E9</c:v>
                </c:pt>
                <c:pt idx="70">
                  <c:v>1.279464539E9</c:v>
                </c:pt>
                <c:pt idx="71">
                  <c:v>1.281152014E9</c:v>
                </c:pt>
                <c:pt idx="72">
                  <c:v>1.280684714E9</c:v>
                </c:pt>
                <c:pt idx="73">
                  <c:v>1.277452383E9</c:v>
                </c:pt>
                <c:pt idx="74">
                  <c:v>1.279282672E9</c:v>
                </c:pt>
                <c:pt idx="75">
                  <c:v>1.278384111E9</c:v>
                </c:pt>
                <c:pt idx="76">
                  <c:v>1.279685757E9</c:v>
                </c:pt>
                <c:pt idx="77">
                  <c:v>1.280697275E9</c:v>
                </c:pt>
                <c:pt idx="78">
                  <c:v>1.278499053E9</c:v>
                </c:pt>
                <c:pt idx="79">
                  <c:v>1.281942729E9</c:v>
                </c:pt>
                <c:pt idx="80">
                  <c:v>1.281099113E9</c:v>
                </c:pt>
                <c:pt idx="81">
                  <c:v>1.27920291E9</c:v>
                </c:pt>
                <c:pt idx="82">
                  <c:v>1.279093669E9</c:v>
                </c:pt>
                <c:pt idx="83">
                  <c:v>1.279319354E9</c:v>
                </c:pt>
                <c:pt idx="84">
                  <c:v>1.28251497E9</c:v>
                </c:pt>
                <c:pt idx="85">
                  <c:v>1.279369676E9</c:v>
                </c:pt>
                <c:pt idx="86">
                  <c:v>1.280273767E9</c:v>
                </c:pt>
                <c:pt idx="87">
                  <c:v>1.277593054E9</c:v>
                </c:pt>
                <c:pt idx="88">
                  <c:v>1.279682097E9</c:v>
                </c:pt>
                <c:pt idx="89">
                  <c:v>1.280064427E9</c:v>
                </c:pt>
                <c:pt idx="90">
                  <c:v>1.280071673E9</c:v>
                </c:pt>
                <c:pt idx="91">
                  <c:v>1.281990202E9</c:v>
                </c:pt>
                <c:pt idx="92">
                  <c:v>1.27774072E9</c:v>
                </c:pt>
                <c:pt idx="93">
                  <c:v>1.281423924E9</c:v>
                </c:pt>
                <c:pt idx="94">
                  <c:v>1.27827207E9</c:v>
                </c:pt>
                <c:pt idx="95">
                  <c:v>1.280388768E9</c:v>
                </c:pt>
                <c:pt idx="96">
                  <c:v>1.280879201E9</c:v>
                </c:pt>
                <c:pt idx="97">
                  <c:v>1.279160539E9</c:v>
                </c:pt>
                <c:pt idx="98">
                  <c:v>1.280462822E9</c:v>
                </c:pt>
                <c:pt idx="99">
                  <c:v>1.276771016E9</c:v>
                </c:pt>
                <c:pt idx="100">
                  <c:v>1.278889453E9</c:v>
                </c:pt>
                <c:pt idx="101">
                  <c:v>1.279023071E9</c:v>
                </c:pt>
                <c:pt idx="102">
                  <c:v>1.277657149E9</c:v>
                </c:pt>
                <c:pt idx="103">
                  <c:v>1.278691492E9</c:v>
                </c:pt>
                <c:pt idx="104">
                  <c:v>1.276338749E9</c:v>
                </c:pt>
                <c:pt idx="105">
                  <c:v>1.279743304E9</c:v>
                </c:pt>
                <c:pt idx="106">
                  <c:v>1.279089518E9</c:v>
                </c:pt>
                <c:pt idx="107">
                  <c:v>1.280255333E9</c:v>
                </c:pt>
                <c:pt idx="108">
                  <c:v>1.277851978E9</c:v>
                </c:pt>
                <c:pt idx="109">
                  <c:v>1.281694467E9</c:v>
                </c:pt>
                <c:pt idx="110">
                  <c:v>1.279848804E9</c:v>
                </c:pt>
                <c:pt idx="111">
                  <c:v>1.278308575E9</c:v>
                </c:pt>
                <c:pt idx="112">
                  <c:v>1.280176463E9</c:v>
                </c:pt>
                <c:pt idx="113">
                  <c:v>1.278707351E9</c:v>
                </c:pt>
                <c:pt idx="114">
                  <c:v>1.281259515E9</c:v>
                </c:pt>
                <c:pt idx="115">
                  <c:v>1.279221272E9</c:v>
                </c:pt>
                <c:pt idx="116">
                  <c:v>1.281905253E9</c:v>
                </c:pt>
                <c:pt idx="117">
                  <c:v>1.281030872E9</c:v>
                </c:pt>
                <c:pt idx="118">
                  <c:v>1.275659757E9</c:v>
                </c:pt>
                <c:pt idx="119">
                  <c:v>1.281489713E9</c:v>
                </c:pt>
                <c:pt idx="120">
                  <c:v>1.278003044E9</c:v>
                </c:pt>
                <c:pt idx="121">
                  <c:v>1.280305135E9</c:v>
                </c:pt>
                <c:pt idx="122">
                  <c:v>1.280168003E9</c:v>
                </c:pt>
                <c:pt idx="123">
                  <c:v>1.279840124E9</c:v>
                </c:pt>
                <c:pt idx="124">
                  <c:v>1.280672782E9</c:v>
                </c:pt>
                <c:pt idx="125">
                  <c:v>1.279802032E9</c:v>
                </c:pt>
                <c:pt idx="126">
                  <c:v>1.278217084E9</c:v>
                </c:pt>
                <c:pt idx="127">
                  <c:v>1.283271508E9</c:v>
                </c:pt>
                <c:pt idx="128">
                  <c:v>1.279652737E9</c:v>
                </c:pt>
                <c:pt idx="129">
                  <c:v>1.280128282E9</c:v>
                </c:pt>
                <c:pt idx="130">
                  <c:v>1.279202307E9</c:v>
                </c:pt>
                <c:pt idx="131">
                  <c:v>1.279141764E9</c:v>
                </c:pt>
                <c:pt idx="132">
                  <c:v>1.280155444E9</c:v>
                </c:pt>
                <c:pt idx="133">
                  <c:v>1.280915609E9</c:v>
                </c:pt>
                <c:pt idx="134">
                  <c:v>1.280774609E9</c:v>
                </c:pt>
                <c:pt idx="135">
                  <c:v>1.279306481E9</c:v>
                </c:pt>
                <c:pt idx="136">
                  <c:v>1.278818577E9</c:v>
                </c:pt>
                <c:pt idx="137">
                  <c:v>1.280495781E9</c:v>
                </c:pt>
                <c:pt idx="138">
                  <c:v>1.280256283E9</c:v>
                </c:pt>
                <c:pt idx="139">
                  <c:v>1.281739646E9</c:v>
                </c:pt>
                <c:pt idx="140">
                  <c:v>1.280551946E9</c:v>
                </c:pt>
                <c:pt idx="141">
                  <c:v>1.276595944E9</c:v>
                </c:pt>
                <c:pt idx="142">
                  <c:v>1.2770791E9</c:v>
                </c:pt>
                <c:pt idx="143">
                  <c:v>1.278244704E9</c:v>
                </c:pt>
                <c:pt idx="144">
                  <c:v>1.280157346E9</c:v>
                </c:pt>
                <c:pt idx="145">
                  <c:v>1.277601747E9</c:v>
                </c:pt>
                <c:pt idx="146">
                  <c:v>1.278943372E9</c:v>
                </c:pt>
                <c:pt idx="147">
                  <c:v>1.279554981E9</c:v>
                </c:pt>
                <c:pt idx="148">
                  <c:v>1.279408356E9</c:v>
                </c:pt>
                <c:pt idx="149">
                  <c:v>1.278326198E9</c:v>
                </c:pt>
                <c:pt idx="150">
                  <c:v>1.279230999E9</c:v>
                </c:pt>
                <c:pt idx="151">
                  <c:v>1.278101229E9</c:v>
                </c:pt>
                <c:pt idx="152">
                  <c:v>1.282927086E9</c:v>
                </c:pt>
                <c:pt idx="153">
                  <c:v>1.279369644E9</c:v>
                </c:pt>
                <c:pt idx="154">
                  <c:v>1.281164145E9</c:v>
                </c:pt>
                <c:pt idx="155">
                  <c:v>1.280556525E9</c:v>
                </c:pt>
                <c:pt idx="156">
                  <c:v>1.28037125E9</c:v>
                </c:pt>
                <c:pt idx="157">
                  <c:v>1.280661077E9</c:v>
                </c:pt>
                <c:pt idx="158">
                  <c:v>1.278718095E9</c:v>
                </c:pt>
                <c:pt idx="159">
                  <c:v>1.279262042E9</c:v>
                </c:pt>
                <c:pt idx="160">
                  <c:v>1.280993412E9</c:v>
                </c:pt>
                <c:pt idx="161">
                  <c:v>1.278473274E9</c:v>
                </c:pt>
                <c:pt idx="162">
                  <c:v>1.278304391E9</c:v>
                </c:pt>
                <c:pt idx="163">
                  <c:v>1.279879453E9</c:v>
                </c:pt>
                <c:pt idx="164">
                  <c:v>1.280360446E9</c:v>
                </c:pt>
                <c:pt idx="165">
                  <c:v>1.280573529E9</c:v>
                </c:pt>
                <c:pt idx="166">
                  <c:v>1.278434683E9</c:v>
                </c:pt>
                <c:pt idx="167">
                  <c:v>1.28015364E9</c:v>
                </c:pt>
                <c:pt idx="168">
                  <c:v>1.280875288E9</c:v>
                </c:pt>
                <c:pt idx="169">
                  <c:v>1.27605931E9</c:v>
                </c:pt>
                <c:pt idx="170">
                  <c:v>1.282940529E9</c:v>
                </c:pt>
                <c:pt idx="171">
                  <c:v>1.27900313E9</c:v>
                </c:pt>
                <c:pt idx="172">
                  <c:v>1.279376533E9</c:v>
                </c:pt>
                <c:pt idx="173">
                  <c:v>1.279771888E9</c:v>
                </c:pt>
                <c:pt idx="174">
                  <c:v>1.279185796E9</c:v>
                </c:pt>
                <c:pt idx="175">
                  <c:v>1.283981111E9</c:v>
                </c:pt>
                <c:pt idx="176">
                  <c:v>1.278902066E9</c:v>
                </c:pt>
                <c:pt idx="177">
                  <c:v>1.27893325E9</c:v>
                </c:pt>
                <c:pt idx="178">
                  <c:v>1.278482797E9</c:v>
                </c:pt>
                <c:pt idx="179">
                  <c:v>1.279506921E9</c:v>
                </c:pt>
                <c:pt idx="180">
                  <c:v>1.280209329E9</c:v>
                </c:pt>
                <c:pt idx="181">
                  <c:v>1.281082958E9</c:v>
                </c:pt>
                <c:pt idx="182">
                  <c:v>1.279748257E9</c:v>
                </c:pt>
                <c:pt idx="183">
                  <c:v>1.279521703E9</c:v>
                </c:pt>
                <c:pt idx="184">
                  <c:v>1.2803701E9</c:v>
                </c:pt>
                <c:pt idx="185">
                  <c:v>1.280203138E9</c:v>
                </c:pt>
                <c:pt idx="186">
                  <c:v>1.279408649E9</c:v>
                </c:pt>
                <c:pt idx="187">
                  <c:v>1.279151608E9</c:v>
                </c:pt>
                <c:pt idx="188">
                  <c:v>1.279941799E9</c:v>
                </c:pt>
                <c:pt idx="189">
                  <c:v>1.280201805E9</c:v>
                </c:pt>
                <c:pt idx="190">
                  <c:v>1.279486928E9</c:v>
                </c:pt>
                <c:pt idx="191">
                  <c:v>1.278276853E9</c:v>
                </c:pt>
                <c:pt idx="192">
                  <c:v>1.277272668E9</c:v>
                </c:pt>
                <c:pt idx="193">
                  <c:v>1.27927862E9</c:v>
                </c:pt>
                <c:pt idx="194">
                  <c:v>1.280107868E9</c:v>
                </c:pt>
                <c:pt idx="195">
                  <c:v>1.275886242E9</c:v>
                </c:pt>
                <c:pt idx="196">
                  <c:v>1.279951754E9</c:v>
                </c:pt>
                <c:pt idx="197">
                  <c:v>1.281981416E9</c:v>
                </c:pt>
                <c:pt idx="198">
                  <c:v>1.277698855E9</c:v>
                </c:pt>
                <c:pt idx="199">
                  <c:v>1.279779939E9</c:v>
                </c:pt>
                <c:pt idx="200">
                  <c:v>1.279548797E9</c:v>
                </c:pt>
                <c:pt idx="201">
                  <c:v>1.277616584E9</c:v>
                </c:pt>
                <c:pt idx="202">
                  <c:v>1.282055026E9</c:v>
                </c:pt>
                <c:pt idx="203">
                  <c:v>1.280573522E9</c:v>
                </c:pt>
                <c:pt idx="204">
                  <c:v>1.277544119E9</c:v>
                </c:pt>
                <c:pt idx="205">
                  <c:v>1.27752721E9</c:v>
                </c:pt>
                <c:pt idx="206">
                  <c:v>1.27948493E9</c:v>
                </c:pt>
                <c:pt idx="207">
                  <c:v>1.281472694E9</c:v>
                </c:pt>
                <c:pt idx="208">
                  <c:v>1.279397059E9</c:v>
                </c:pt>
                <c:pt idx="209">
                  <c:v>1.282039074E9</c:v>
                </c:pt>
                <c:pt idx="210">
                  <c:v>1.278848235E9</c:v>
                </c:pt>
                <c:pt idx="211">
                  <c:v>1.280810216E9</c:v>
                </c:pt>
                <c:pt idx="212">
                  <c:v>1.278411373E9</c:v>
                </c:pt>
                <c:pt idx="213">
                  <c:v>1.279568416E9</c:v>
                </c:pt>
                <c:pt idx="214">
                  <c:v>1.281522233E9</c:v>
                </c:pt>
                <c:pt idx="215">
                  <c:v>1.279277772E9</c:v>
                </c:pt>
                <c:pt idx="216">
                  <c:v>1.2801689E9</c:v>
                </c:pt>
                <c:pt idx="217">
                  <c:v>1.279236174E9</c:v>
                </c:pt>
                <c:pt idx="218">
                  <c:v>1.282481947E9</c:v>
                </c:pt>
                <c:pt idx="219">
                  <c:v>1.28220414E9</c:v>
                </c:pt>
                <c:pt idx="220">
                  <c:v>1.281883826E9</c:v>
                </c:pt>
                <c:pt idx="221">
                  <c:v>1.279931462E9</c:v>
                </c:pt>
                <c:pt idx="222">
                  <c:v>1.28073184E9</c:v>
                </c:pt>
                <c:pt idx="223">
                  <c:v>1.278578282E9</c:v>
                </c:pt>
                <c:pt idx="224">
                  <c:v>1.278021244E9</c:v>
                </c:pt>
                <c:pt idx="225">
                  <c:v>1.277934542E9</c:v>
                </c:pt>
                <c:pt idx="226">
                  <c:v>1.283218942E9</c:v>
                </c:pt>
                <c:pt idx="227">
                  <c:v>1.278170468E9</c:v>
                </c:pt>
                <c:pt idx="228">
                  <c:v>1.275105499E9</c:v>
                </c:pt>
                <c:pt idx="229">
                  <c:v>1.277690955E9</c:v>
                </c:pt>
                <c:pt idx="230">
                  <c:v>1.279852866E9</c:v>
                </c:pt>
                <c:pt idx="231">
                  <c:v>1.279747791E9</c:v>
                </c:pt>
                <c:pt idx="232">
                  <c:v>1.277974838E9</c:v>
                </c:pt>
                <c:pt idx="233">
                  <c:v>1.280934515E9</c:v>
                </c:pt>
                <c:pt idx="234">
                  <c:v>1.282283387E9</c:v>
                </c:pt>
                <c:pt idx="235">
                  <c:v>1.279722478E9</c:v>
                </c:pt>
                <c:pt idx="236">
                  <c:v>1.275810018E9</c:v>
                </c:pt>
                <c:pt idx="237">
                  <c:v>1.279817273E9</c:v>
                </c:pt>
                <c:pt idx="238">
                  <c:v>1.278819742E9</c:v>
                </c:pt>
                <c:pt idx="239">
                  <c:v>1.280465322E9</c:v>
                </c:pt>
                <c:pt idx="240">
                  <c:v>1.280296138E9</c:v>
                </c:pt>
                <c:pt idx="241">
                  <c:v>1.275013383E9</c:v>
                </c:pt>
                <c:pt idx="242">
                  <c:v>1.281681141E9</c:v>
                </c:pt>
                <c:pt idx="243">
                  <c:v>1.282015039E9</c:v>
                </c:pt>
                <c:pt idx="244">
                  <c:v>1.278809365E9</c:v>
                </c:pt>
                <c:pt idx="245">
                  <c:v>1.279751358E9</c:v>
                </c:pt>
                <c:pt idx="246">
                  <c:v>1.280822432E9</c:v>
                </c:pt>
                <c:pt idx="247">
                  <c:v>1.280275003E9</c:v>
                </c:pt>
                <c:pt idx="248">
                  <c:v>1.278935408E9</c:v>
                </c:pt>
                <c:pt idx="249">
                  <c:v>1.280176195E9</c:v>
                </c:pt>
                <c:pt idx="250">
                  <c:v>1.27824857E9</c:v>
                </c:pt>
                <c:pt idx="251">
                  <c:v>1.278286886E9</c:v>
                </c:pt>
                <c:pt idx="252">
                  <c:v>1.279025358E9</c:v>
                </c:pt>
                <c:pt idx="253">
                  <c:v>1.280174126E9</c:v>
                </c:pt>
                <c:pt idx="254">
                  <c:v>1.279286532E9</c:v>
                </c:pt>
                <c:pt idx="255">
                  <c:v>1.277543898E9</c:v>
                </c:pt>
                <c:pt idx="256">
                  <c:v>1.280078674E9</c:v>
                </c:pt>
                <c:pt idx="257">
                  <c:v>1.27718912E9</c:v>
                </c:pt>
                <c:pt idx="258">
                  <c:v>1.277368989E9</c:v>
                </c:pt>
                <c:pt idx="259">
                  <c:v>1.281002733E9</c:v>
                </c:pt>
                <c:pt idx="260">
                  <c:v>1.277215952E9</c:v>
                </c:pt>
                <c:pt idx="261">
                  <c:v>1.279226159E9</c:v>
                </c:pt>
                <c:pt idx="262">
                  <c:v>1.277259881E9</c:v>
                </c:pt>
                <c:pt idx="263">
                  <c:v>1.278971743E9</c:v>
                </c:pt>
                <c:pt idx="264">
                  <c:v>1.281921189E9</c:v>
                </c:pt>
                <c:pt idx="265">
                  <c:v>1.28467181E9</c:v>
                </c:pt>
                <c:pt idx="266">
                  <c:v>1.28020177E9</c:v>
                </c:pt>
                <c:pt idx="267">
                  <c:v>1.278883966E9</c:v>
                </c:pt>
                <c:pt idx="268">
                  <c:v>1.277459781E9</c:v>
                </c:pt>
                <c:pt idx="269">
                  <c:v>1.279510527E9</c:v>
                </c:pt>
                <c:pt idx="270">
                  <c:v>1.278593227E9</c:v>
                </c:pt>
                <c:pt idx="271">
                  <c:v>1.279043856E9</c:v>
                </c:pt>
                <c:pt idx="272">
                  <c:v>1.279384659E9</c:v>
                </c:pt>
                <c:pt idx="273">
                  <c:v>1.27970039E9</c:v>
                </c:pt>
                <c:pt idx="274">
                  <c:v>1.277892393E9</c:v>
                </c:pt>
                <c:pt idx="275">
                  <c:v>1.2784034E9</c:v>
                </c:pt>
                <c:pt idx="276">
                  <c:v>1.279648293E9</c:v>
                </c:pt>
                <c:pt idx="277">
                  <c:v>1.279220398E9</c:v>
                </c:pt>
                <c:pt idx="278">
                  <c:v>1.277461517E9</c:v>
                </c:pt>
                <c:pt idx="279">
                  <c:v>1.279152546E9</c:v>
                </c:pt>
                <c:pt idx="280">
                  <c:v>1.278829916E9</c:v>
                </c:pt>
                <c:pt idx="281">
                  <c:v>1.281173567E9</c:v>
                </c:pt>
                <c:pt idx="282">
                  <c:v>1.280065373E9</c:v>
                </c:pt>
                <c:pt idx="283">
                  <c:v>1.277481199E9</c:v>
                </c:pt>
                <c:pt idx="284">
                  <c:v>1.28047397E9</c:v>
                </c:pt>
                <c:pt idx="285">
                  <c:v>1.278362589E9</c:v>
                </c:pt>
                <c:pt idx="286">
                  <c:v>1.280522842E9</c:v>
                </c:pt>
                <c:pt idx="287">
                  <c:v>1.279884754E9</c:v>
                </c:pt>
                <c:pt idx="288">
                  <c:v>1.278803879E9</c:v>
                </c:pt>
                <c:pt idx="289">
                  <c:v>1.280779809E9</c:v>
                </c:pt>
                <c:pt idx="290">
                  <c:v>1.277534178E9</c:v>
                </c:pt>
                <c:pt idx="291">
                  <c:v>1.282130194E9</c:v>
                </c:pt>
                <c:pt idx="292">
                  <c:v>1.278745684E9</c:v>
                </c:pt>
                <c:pt idx="293">
                  <c:v>1.280967775E9</c:v>
                </c:pt>
                <c:pt idx="294">
                  <c:v>1.279121637E9</c:v>
                </c:pt>
                <c:pt idx="295">
                  <c:v>1.280581635E9</c:v>
                </c:pt>
                <c:pt idx="296">
                  <c:v>1.277459187E9</c:v>
                </c:pt>
                <c:pt idx="297">
                  <c:v>1.278715108E9</c:v>
                </c:pt>
                <c:pt idx="298">
                  <c:v>1.278857978E9</c:v>
                </c:pt>
                <c:pt idx="299">
                  <c:v>1.277856748E9</c:v>
                </c:pt>
                <c:pt idx="300">
                  <c:v>1.28094373E9</c:v>
                </c:pt>
                <c:pt idx="301">
                  <c:v>1.276572175E9</c:v>
                </c:pt>
                <c:pt idx="302">
                  <c:v>1.278737929E9</c:v>
                </c:pt>
                <c:pt idx="303">
                  <c:v>1.278260922E9</c:v>
                </c:pt>
                <c:pt idx="304">
                  <c:v>1.27568205E9</c:v>
                </c:pt>
                <c:pt idx="305">
                  <c:v>1.277134021E9</c:v>
                </c:pt>
                <c:pt idx="306">
                  <c:v>1.280428294E9</c:v>
                </c:pt>
                <c:pt idx="307">
                  <c:v>1.281453457E9</c:v>
                </c:pt>
                <c:pt idx="308">
                  <c:v>1.277149281E9</c:v>
                </c:pt>
                <c:pt idx="309">
                  <c:v>1.280025574E9</c:v>
                </c:pt>
                <c:pt idx="310">
                  <c:v>1.282733944E9</c:v>
                </c:pt>
                <c:pt idx="311">
                  <c:v>1.280865894E9</c:v>
                </c:pt>
                <c:pt idx="312">
                  <c:v>1.273552979E9</c:v>
                </c:pt>
                <c:pt idx="313">
                  <c:v>1.280778436E9</c:v>
                </c:pt>
                <c:pt idx="314">
                  <c:v>1.278550856E9</c:v>
                </c:pt>
                <c:pt idx="315">
                  <c:v>1.278274012E9</c:v>
                </c:pt>
                <c:pt idx="316">
                  <c:v>1.280953286E9</c:v>
                </c:pt>
                <c:pt idx="317">
                  <c:v>1.281232797E9</c:v>
                </c:pt>
                <c:pt idx="318">
                  <c:v>1.28191102E9</c:v>
                </c:pt>
                <c:pt idx="319">
                  <c:v>1.280273364E9</c:v>
                </c:pt>
                <c:pt idx="320">
                  <c:v>1.279689312E9</c:v>
                </c:pt>
                <c:pt idx="321">
                  <c:v>1.278590785E9</c:v>
                </c:pt>
                <c:pt idx="322">
                  <c:v>1.279571765E9</c:v>
                </c:pt>
                <c:pt idx="323">
                  <c:v>1.277742726E9</c:v>
                </c:pt>
                <c:pt idx="324">
                  <c:v>1.277402452E9</c:v>
                </c:pt>
                <c:pt idx="325">
                  <c:v>1.277347057E9</c:v>
                </c:pt>
                <c:pt idx="326">
                  <c:v>1.277606746E9</c:v>
                </c:pt>
                <c:pt idx="327">
                  <c:v>1.2808375E9</c:v>
                </c:pt>
                <c:pt idx="328">
                  <c:v>1.277519638E9</c:v>
                </c:pt>
                <c:pt idx="329">
                  <c:v>1.278156229E9</c:v>
                </c:pt>
                <c:pt idx="330">
                  <c:v>1.280549911E9</c:v>
                </c:pt>
                <c:pt idx="331">
                  <c:v>1.279780032E9</c:v>
                </c:pt>
                <c:pt idx="332">
                  <c:v>1.281160561E9</c:v>
                </c:pt>
                <c:pt idx="333">
                  <c:v>1.279402758E9</c:v>
                </c:pt>
                <c:pt idx="334">
                  <c:v>1.278347548E9</c:v>
                </c:pt>
                <c:pt idx="335">
                  <c:v>1.279875107E9</c:v>
                </c:pt>
                <c:pt idx="336">
                  <c:v>1.280656438E9</c:v>
                </c:pt>
                <c:pt idx="337">
                  <c:v>1.282894411E9</c:v>
                </c:pt>
                <c:pt idx="338">
                  <c:v>1.276155132E9</c:v>
                </c:pt>
                <c:pt idx="339">
                  <c:v>1.27784136E9</c:v>
                </c:pt>
                <c:pt idx="340">
                  <c:v>1.277193932E9</c:v>
                </c:pt>
                <c:pt idx="341">
                  <c:v>1.278334654E9</c:v>
                </c:pt>
                <c:pt idx="342">
                  <c:v>1.279875988E9</c:v>
                </c:pt>
                <c:pt idx="343">
                  <c:v>1.276417658E9</c:v>
                </c:pt>
                <c:pt idx="344">
                  <c:v>1.280756563E9</c:v>
                </c:pt>
                <c:pt idx="345">
                  <c:v>1.28150196E9</c:v>
                </c:pt>
                <c:pt idx="346">
                  <c:v>1.280143087E9</c:v>
                </c:pt>
                <c:pt idx="347">
                  <c:v>1.276779234E9</c:v>
                </c:pt>
                <c:pt idx="348">
                  <c:v>1.279281703E9</c:v>
                </c:pt>
                <c:pt idx="349">
                  <c:v>1.278468742E9</c:v>
                </c:pt>
                <c:pt idx="350">
                  <c:v>1.283015385E9</c:v>
                </c:pt>
                <c:pt idx="351">
                  <c:v>1.279708071E9</c:v>
                </c:pt>
                <c:pt idx="352">
                  <c:v>1.278410773E9</c:v>
                </c:pt>
                <c:pt idx="353">
                  <c:v>1.2801622E9</c:v>
                </c:pt>
                <c:pt idx="354">
                  <c:v>1.279212703E9</c:v>
                </c:pt>
                <c:pt idx="355">
                  <c:v>1.278449588E9</c:v>
                </c:pt>
                <c:pt idx="356">
                  <c:v>1.278990119E9</c:v>
                </c:pt>
                <c:pt idx="357">
                  <c:v>1.28039365E9</c:v>
                </c:pt>
                <c:pt idx="358">
                  <c:v>1.279718858E9</c:v>
                </c:pt>
                <c:pt idx="359">
                  <c:v>1.281305309E9</c:v>
                </c:pt>
                <c:pt idx="360">
                  <c:v>1.281078779E9</c:v>
                </c:pt>
                <c:pt idx="361">
                  <c:v>1.283345157E9</c:v>
                </c:pt>
                <c:pt idx="362">
                  <c:v>1.281913464E9</c:v>
                </c:pt>
                <c:pt idx="363">
                  <c:v>1.279217742E9</c:v>
                </c:pt>
                <c:pt idx="364">
                  <c:v>1.277459511E9</c:v>
                </c:pt>
                <c:pt idx="365">
                  <c:v>1.279993275E9</c:v>
                </c:pt>
                <c:pt idx="366">
                  <c:v>1.274757632E9</c:v>
                </c:pt>
                <c:pt idx="367">
                  <c:v>1.280026917E9</c:v>
                </c:pt>
                <c:pt idx="368">
                  <c:v>1.278603498E9</c:v>
                </c:pt>
                <c:pt idx="369">
                  <c:v>1.278244481E9</c:v>
                </c:pt>
                <c:pt idx="370">
                  <c:v>1.280864646E9</c:v>
                </c:pt>
                <c:pt idx="371">
                  <c:v>1.276814388E9</c:v>
                </c:pt>
                <c:pt idx="372">
                  <c:v>1.27832627E9</c:v>
                </c:pt>
                <c:pt idx="373">
                  <c:v>1.277341787E9</c:v>
                </c:pt>
                <c:pt idx="374">
                  <c:v>1.278763616E9</c:v>
                </c:pt>
                <c:pt idx="375">
                  <c:v>1.278028087E9</c:v>
                </c:pt>
                <c:pt idx="376">
                  <c:v>1.278373353E9</c:v>
                </c:pt>
                <c:pt idx="377">
                  <c:v>1.278417166E9</c:v>
                </c:pt>
                <c:pt idx="378">
                  <c:v>1.278449897E9</c:v>
                </c:pt>
                <c:pt idx="379">
                  <c:v>1.28331221E9</c:v>
                </c:pt>
                <c:pt idx="380">
                  <c:v>1.279844688E9</c:v>
                </c:pt>
                <c:pt idx="381">
                  <c:v>1.278620516E9</c:v>
                </c:pt>
                <c:pt idx="382">
                  <c:v>1.27983004E9</c:v>
                </c:pt>
                <c:pt idx="383">
                  <c:v>1.278762322E9</c:v>
                </c:pt>
                <c:pt idx="384">
                  <c:v>1.279679652E9</c:v>
                </c:pt>
                <c:pt idx="385">
                  <c:v>1.280540731E9</c:v>
                </c:pt>
                <c:pt idx="386">
                  <c:v>1.278663842E9</c:v>
                </c:pt>
                <c:pt idx="387">
                  <c:v>1.28076215E9</c:v>
                </c:pt>
                <c:pt idx="388">
                  <c:v>1.280192101E9</c:v>
                </c:pt>
                <c:pt idx="389">
                  <c:v>1.279084569E9</c:v>
                </c:pt>
                <c:pt idx="390">
                  <c:v>1.282788403E9</c:v>
                </c:pt>
                <c:pt idx="391">
                  <c:v>1.277225766E9</c:v>
                </c:pt>
                <c:pt idx="392">
                  <c:v>1.278211127E9</c:v>
                </c:pt>
                <c:pt idx="393">
                  <c:v>1.280750864E9</c:v>
                </c:pt>
                <c:pt idx="394">
                  <c:v>1.279744917E9</c:v>
                </c:pt>
                <c:pt idx="395">
                  <c:v>1.276782585E9</c:v>
                </c:pt>
                <c:pt idx="396">
                  <c:v>1.281462853E9</c:v>
                </c:pt>
                <c:pt idx="397">
                  <c:v>1.280526761E9</c:v>
                </c:pt>
                <c:pt idx="398">
                  <c:v>1.281192752E9</c:v>
                </c:pt>
                <c:pt idx="399">
                  <c:v>1.280782613E9</c:v>
                </c:pt>
                <c:pt idx="400">
                  <c:v>1.281943385E9</c:v>
                </c:pt>
                <c:pt idx="401">
                  <c:v>1.281015591E9</c:v>
                </c:pt>
                <c:pt idx="402">
                  <c:v>1.280587421E9</c:v>
                </c:pt>
                <c:pt idx="403">
                  <c:v>1.278728925E9</c:v>
                </c:pt>
                <c:pt idx="404">
                  <c:v>1.280428664E9</c:v>
                </c:pt>
                <c:pt idx="405">
                  <c:v>1.282077752E9</c:v>
                </c:pt>
                <c:pt idx="406">
                  <c:v>1.278602398E9</c:v>
                </c:pt>
                <c:pt idx="407">
                  <c:v>1.2814052E9</c:v>
                </c:pt>
                <c:pt idx="408">
                  <c:v>1.278414E9</c:v>
                </c:pt>
                <c:pt idx="409">
                  <c:v>1.278240484E9</c:v>
                </c:pt>
                <c:pt idx="410">
                  <c:v>1.279510038E9</c:v>
                </c:pt>
                <c:pt idx="411">
                  <c:v>1.276879748E9</c:v>
                </c:pt>
                <c:pt idx="412">
                  <c:v>1.278816649E9</c:v>
                </c:pt>
                <c:pt idx="413">
                  <c:v>1.280845828E9</c:v>
                </c:pt>
                <c:pt idx="414">
                  <c:v>1.278162226E9</c:v>
                </c:pt>
                <c:pt idx="415">
                  <c:v>1.279855633E9</c:v>
                </c:pt>
                <c:pt idx="416">
                  <c:v>1.281950354E9</c:v>
                </c:pt>
                <c:pt idx="417">
                  <c:v>1.279052056E9</c:v>
                </c:pt>
                <c:pt idx="418">
                  <c:v>1.278136907E9</c:v>
                </c:pt>
                <c:pt idx="419">
                  <c:v>1.277523173E9</c:v>
                </c:pt>
                <c:pt idx="420">
                  <c:v>1.277782445E9</c:v>
                </c:pt>
                <c:pt idx="421">
                  <c:v>1.282461492E9</c:v>
                </c:pt>
                <c:pt idx="422">
                  <c:v>1.281382254E9</c:v>
                </c:pt>
                <c:pt idx="423">
                  <c:v>1.277846319E9</c:v>
                </c:pt>
                <c:pt idx="424">
                  <c:v>1.279153037E9</c:v>
                </c:pt>
                <c:pt idx="425">
                  <c:v>1.278750636E9</c:v>
                </c:pt>
                <c:pt idx="426">
                  <c:v>1.27686694E9</c:v>
                </c:pt>
                <c:pt idx="427">
                  <c:v>1.280010226E9</c:v>
                </c:pt>
                <c:pt idx="428">
                  <c:v>1.279000414E9</c:v>
                </c:pt>
                <c:pt idx="429">
                  <c:v>1.283352117E9</c:v>
                </c:pt>
                <c:pt idx="430">
                  <c:v>1.280901815E9</c:v>
                </c:pt>
                <c:pt idx="431">
                  <c:v>1.280302215E9</c:v>
                </c:pt>
                <c:pt idx="432">
                  <c:v>1.277742676E9</c:v>
                </c:pt>
                <c:pt idx="433">
                  <c:v>1.281292905E9</c:v>
                </c:pt>
                <c:pt idx="434">
                  <c:v>1.279269918E9</c:v>
                </c:pt>
                <c:pt idx="435">
                  <c:v>1.277699915E9</c:v>
                </c:pt>
                <c:pt idx="436">
                  <c:v>1.279018939E9</c:v>
                </c:pt>
                <c:pt idx="437">
                  <c:v>1.276399752E9</c:v>
                </c:pt>
                <c:pt idx="438">
                  <c:v>1.277210015E9</c:v>
                </c:pt>
                <c:pt idx="439">
                  <c:v>1.280870788E9</c:v>
                </c:pt>
                <c:pt idx="440">
                  <c:v>1.277593091E9</c:v>
                </c:pt>
                <c:pt idx="441">
                  <c:v>1.27937967E9</c:v>
                </c:pt>
                <c:pt idx="442">
                  <c:v>1.278268626E9</c:v>
                </c:pt>
                <c:pt idx="443">
                  <c:v>1.28018745E9</c:v>
                </c:pt>
                <c:pt idx="444">
                  <c:v>1.279690076E9</c:v>
                </c:pt>
                <c:pt idx="445">
                  <c:v>1.281977107E9</c:v>
                </c:pt>
                <c:pt idx="446">
                  <c:v>1.278825348E9</c:v>
                </c:pt>
                <c:pt idx="447">
                  <c:v>1.279728706E9</c:v>
                </c:pt>
                <c:pt idx="448">
                  <c:v>1.278708323E9</c:v>
                </c:pt>
                <c:pt idx="449">
                  <c:v>1.275868884E9</c:v>
                </c:pt>
                <c:pt idx="450">
                  <c:v>1.27929087E9</c:v>
                </c:pt>
                <c:pt idx="451">
                  <c:v>1.282103128E9</c:v>
                </c:pt>
                <c:pt idx="452">
                  <c:v>1.278728221E9</c:v>
                </c:pt>
                <c:pt idx="453">
                  <c:v>1.282917405E9</c:v>
                </c:pt>
                <c:pt idx="454">
                  <c:v>1.2780863E9</c:v>
                </c:pt>
                <c:pt idx="455">
                  <c:v>1.283679224E9</c:v>
                </c:pt>
                <c:pt idx="456">
                  <c:v>1.279683456E9</c:v>
                </c:pt>
                <c:pt idx="457">
                  <c:v>1.278479076E9</c:v>
                </c:pt>
                <c:pt idx="458">
                  <c:v>1.277978083E9</c:v>
                </c:pt>
                <c:pt idx="459">
                  <c:v>1.279501057E9</c:v>
                </c:pt>
                <c:pt idx="460">
                  <c:v>1.275961782E9</c:v>
                </c:pt>
                <c:pt idx="461">
                  <c:v>1.278675076E9</c:v>
                </c:pt>
                <c:pt idx="462">
                  <c:v>1.281459279E9</c:v>
                </c:pt>
                <c:pt idx="463">
                  <c:v>1.278618656E9</c:v>
                </c:pt>
                <c:pt idx="464">
                  <c:v>1.282238308E9</c:v>
                </c:pt>
                <c:pt idx="465">
                  <c:v>1.280443905E9</c:v>
                </c:pt>
                <c:pt idx="466">
                  <c:v>1.282464091E9</c:v>
                </c:pt>
                <c:pt idx="467">
                  <c:v>1.28002624E9</c:v>
                </c:pt>
                <c:pt idx="468">
                  <c:v>1.278473844E9</c:v>
                </c:pt>
                <c:pt idx="469">
                  <c:v>1.278412165E9</c:v>
                </c:pt>
                <c:pt idx="470">
                  <c:v>1.281008128E9</c:v>
                </c:pt>
                <c:pt idx="471">
                  <c:v>1.278298622E9</c:v>
                </c:pt>
                <c:pt idx="472">
                  <c:v>1.277117929E9</c:v>
                </c:pt>
                <c:pt idx="473">
                  <c:v>1.280064942E9</c:v>
                </c:pt>
                <c:pt idx="474">
                  <c:v>1.282070387E9</c:v>
                </c:pt>
                <c:pt idx="475">
                  <c:v>1.280171137E9</c:v>
                </c:pt>
                <c:pt idx="476">
                  <c:v>1.282093743E9</c:v>
                </c:pt>
                <c:pt idx="477">
                  <c:v>1.280501732E9</c:v>
                </c:pt>
                <c:pt idx="478">
                  <c:v>1.27937587E9</c:v>
                </c:pt>
                <c:pt idx="479">
                  <c:v>1.279253482E9</c:v>
                </c:pt>
                <c:pt idx="480">
                  <c:v>1.280756256E9</c:v>
                </c:pt>
                <c:pt idx="481">
                  <c:v>1.280365714E9</c:v>
                </c:pt>
                <c:pt idx="482">
                  <c:v>1.280524233E9</c:v>
                </c:pt>
                <c:pt idx="483">
                  <c:v>1.279684297E9</c:v>
                </c:pt>
                <c:pt idx="484">
                  <c:v>1.277268623E9</c:v>
                </c:pt>
                <c:pt idx="485">
                  <c:v>1.283396298E9</c:v>
                </c:pt>
                <c:pt idx="486">
                  <c:v>1.283068746E9</c:v>
                </c:pt>
                <c:pt idx="487">
                  <c:v>1.279482217E9</c:v>
                </c:pt>
                <c:pt idx="488">
                  <c:v>1.282014581E9</c:v>
                </c:pt>
                <c:pt idx="489">
                  <c:v>1.277815976E9</c:v>
                </c:pt>
                <c:pt idx="490">
                  <c:v>1.280956438E9</c:v>
                </c:pt>
                <c:pt idx="491">
                  <c:v>1.278225233E9</c:v>
                </c:pt>
                <c:pt idx="492">
                  <c:v>1.276073464E9</c:v>
                </c:pt>
                <c:pt idx="493">
                  <c:v>1.280191613E9</c:v>
                </c:pt>
                <c:pt idx="494">
                  <c:v>1.282115251E9</c:v>
                </c:pt>
                <c:pt idx="495">
                  <c:v>1.28158265E9</c:v>
                </c:pt>
                <c:pt idx="496">
                  <c:v>1.279111474E9</c:v>
                </c:pt>
                <c:pt idx="497">
                  <c:v>1.280484903E9</c:v>
                </c:pt>
                <c:pt idx="498">
                  <c:v>1.281126486E9</c:v>
                </c:pt>
                <c:pt idx="499">
                  <c:v>1.275481738E9</c:v>
                </c:pt>
                <c:pt idx="500">
                  <c:v>1.280918173E9</c:v>
                </c:pt>
                <c:pt idx="501">
                  <c:v>1.280991048E9</c:v>
                </c:pt>
                <c:pt idx="502">
                  <c:v>1.279345292E9</c:v>
                </c:pt>
                <c:pt idx="503">
                  <c:v>1.276828863E9</c:v>
                </c:pt>
                <c:pt idx="504">
                  <c:v>1.280419045E9</c:v>
                </c:pt>
                <c:pt idx="505">
                  <c:v>1.281160241E9</c:v>
                </c:pt>
                <c:pt idx="506">
                  <c:v>1.279724827E9</c:v>
                </c:pt>
                <c:pt idx="507">
                  <c:v>1.281640599E9</c:v>
                </c:pt>
                <c:pt idx="508">
                  <c:v>1.278765694E9</c:v>
                </c:pt>
                <c:pt idx="509">
                  <c:v>1.278062647E9</c:v>
                </c:pt>
                <c:pt idx="510">
                  <c:v>1.279510663E9</c:v>
                </c:pt>
                <c:pt idx="511">
                  <c:v>1.2803888E9</c:v>
                </c:pt>
                <c:pt idx="512">
                  <c:v>1.280087515E9</c:v>
                </c:pt>
                <c:pt idx="513">
                  <c:v>1.280729063E9</c:v>
                </c:pt>
                <c:pt idx="514">
                  <c:v>1.278831241E9</c:v>
                </c:pt>
                <c:pt idx="515">
                  <c:v>1.279654132E9</c:v>
                </c:pt>
                <c:pt idx="516">
                  <c:v>1.280402737E9</c:v>
                </c:pt>
                <c:pt idx="517">
                  <c:v>1.278452785E9</c:v>
                </c:pt>
                <c:pt idx="518">
                  <c:v>1.28086291E9</c:v>
                </c:pt>
                <c:pt idx="519">
                  <c:v>1.276882928E9</c:v>
                </c:pt>
                <c:pt idx="520">
                  <c:v>1.279796249E9</c:v>
                </c:pt>
                <c:pt idx="521">
                  <c:v>1.279501174E9</c:v>
                </c:pt>
                <c:pt idx="522">
                  <c:v>1.278307744E9</c:v>
                </c:pt>
                <c:pt idx="523">
                  <c:v>1.276942335E9</c:v>
                </c:pt>
                <c:pt idx="524">
                  <c:v>1.279496809E9</c:v>
                </c:pt>
                <c:pt idx="525">
                  <c:v>1.281346313E9</c:v>
                </c:pt>
                <c:pt idx="526">
                  <c:v>1.280721839E9</c:v>
                </c:pt>
                <c:pt idx="527">
                  <c:v>1.278871292E9</c:v>
                </c:pt>
                <c:pt idx="528">
                  <c:v>1.281004276E9</c:v>
                </c:pt>
                <c:pt idx="529">
                  <c:v>1.278762166E9</c:v>
                </c:pt>
                <c:pt idx="530">
                  <c:v>1.280199805E9</c:v>
                </c:pt>
                <c:pt idx="531">
                  <c:v>1.277320846E9</c:v>
                </c:pt>
                <c:pt idx="532">
                  <c:v>1.27749539E9</c:v>
                </c:pt>
                <c:pt idx="533">
                  <c:v>1.278985866E9</c:v>
                </c:pt>
                <c:pt idx="534">
                  <c:v>1.278999985E9</c:v>
                </c:pt>
                <c:pt idx="535">
                  <c:v>1.28203599E9</c:v>
                </c:pt>
                <c:pt idx="536">
                  <c:v>1.277468832E9</c:v>
                </c:pt>
                <c:pt idx="537">
                  <c:v>1.280514669E9</c:v>
                </c:pt>
                <c:pt idx="538">
                  <c:v>1.280848261E9</c:v>
                </c:pt>
                <c:pt idx="539">
                  <c:v>1.281555536E9</c:v>
                </c:pt>
                <c:pt idx="540">
                  <c:v>1.282240895E9</c:v>
                </c:pt>
                <c:pt idx="541">
                  <c:v>1.280371112E9</c:v>
                </c:pt>
                <c:pt idx="542">
                  <c:v>1.276367957E9</c:v>
                </c:pt>
                <c:pt idx="543">
                  <c:v>1.277086997E9</c:v>
                </c:pt>
                <c:pt idx="544">
                  <c:v>1.280187124E9</c:v>
                </c:pt>
                <c:pt idx="545">
                  <c:v>1.279687556E9</c:v>
                </c:pt>
                <c:pt idx="546">
                  <c:v>1.279828533E9</c:v>
                </c:pt>
                <c:pt idx="547">
                  <c:v>1.278728101E9</c:v>
                </c:pt>
                <c:pt idx="548">
                  <c:v>1.274901332E9</c:v>
                </c:pt>
                <c:pt idx="549">
                  <c:v>1.28088431E9</c:v>
                </c:pt>
                <c:pt idx="550">
                  <c:v>1.279681574E9</c:v>
                </c:pt>
                <c:pt idx="551">
                  <c:v>1.27871487E9</c:v>
                </c:pt>
                <c:pt idx="552">
                  <c:v>1.281019768E9</c:v>
                </c:pt>
                <c:pt idx="553">
                  <c:v>1.279251532E9</c:v>
                </c:pt>
                <c:pt idx="554">
                  <c:v>1.280885929E9</c:v>
                </c:pt>
                <c:pt idx="555">
                  <c:v>1.281192276E9</c:v>
                </c:pt>
                <c:pt idx="556">
                  <c:v>1.281582701E9</c:v>
                </c:pt>
                <c:pt idx="557">
                  <c:v>1.279792024E9</c:v>
                </c:pt>
                <c:pt idx="558">
                  <c:v>1.281320793E9</c:v>
                </c:pt>
                <c:pt idx="559">
                  <c:v>1.277886074E9</c:v>
                </c:pt>
                <c:pt idx="560">
                  <c:v>1.281270278E9</c:v>
                </c:pt>
                <c:pt idx="561">
                  <c:v>1.280639421E9</c:v>
                </c:pt>
                <c:pt idx="562">
                  <c:v>1.281046724E9</c:v>
                </c:pt>
                <c:pt idx="563">
                  <c:v>1.279421622E9</c:v>
                </c:pt>
                <c:pt idx="564">
                  <c:v>1.283203188E9</c:v>
                </c:pt>
                <c:pt idx="565">
                  <c:v>1.281865217E9</c:v>
                </c:pt>
                <c:pt idx="566">
                  <c:v>1.280213006E9</c:v>
                </c:pt>
                <c:pt idx="567">
                  <c:v>1.278649328E9</c:v>
                </c:pt>
                <c:pt idx="568">
                  <c:v>1.279866106E9</c:v>
                </c:pt>
                <c:pt idx="569">
                  <c:v>1.278373981E9</c:v>
                </c:pt>
                <c:pt idx="570">
                  <c:v>1.279226389E9</c:v>
                </c:pt>
                <c:pt idx="571">
                  <c:v>1.281695383E9</c:v>
                </c:pt>
                <c:pt idx="572">
                  <c:v>1.278015669E9</c:v>
                </c:pt>
                <c:pt idx="573">
                  <c:v>1.279490142E9</c:v>
                </c:pt>
                <c:pt idx="574">
                  <c:v>1.279113416E9</c:v>
                </c:pt>
                <c:pt idx="575">
                  <c:v>1.279114936E9</c:v>
                </c:pt>
                <c:pt idx="576">
                  <c:v>1.277557162E9</c:v>
                </c:pt>
                <c:pt idx="577">
                  <c:v>1.281803153E9</c:v>
                </c:pt>
                <c:pt idx="578">
                  <c:v>1.2782012E9</c:v>
                </c:pt>
                <c:pt idx="579">
                  <c:v>1.281840309E9</c:v>
                </c:pt>
                <c:pt idx="580">
                  <c:v>1.280346391E9</c:v>
                </c:pt>
                <c:pt idx="581">
                  <c:v>1.27941934E9</c:v>
                </c:pt>
                <c:pt idx="582">
                  <c:v>1.283000985E9</c:v>
                </c:pt>
                <c:pt idx="583">
                  <c:v>1.277419972E9</c:v>
                </c:pt>
                <c:pt idx="584">
                  <c:v>1.280405112E9</c:v>
                </c:pt>
                <c:pt idx="585">
                  <c:v>1.28286899E9</c:v>
                </c:pt>
                <c:pt idx="586">
                  <c:v>1.282626283E9</c:v>
                </c:pt>
                <c:pt idx="587">
                  <c:v>1.277866325E9</c:v>
                </c:pt>
                <c:pt idx="588">
                  <c:v>1.279967279E9</c:v>
                </c:pt>
                <c:pt idx="589">
                  <c:v>1.279906659E9</c:v>
                </c:pt>
                <c:pt idx="590">
                  <c:v>1.277840985E9</c:v>
                </c:pt>
                <c:pt idx="591">
                  <c:v>1.281543544E9</c:v>
                </c:pt>
                <c:pt idx="592">
                  <c:v>1.278517267E9</c:v>
                </c:pt>
                <c:pt idx="593">
                  <c:v>1.280085112E9</c:v>
                </c:pt>
                <c:pt idx="594">
                  <c:v>1.281186488E9</c:v>
                </c:pt>
                <c:pt idx="595">
                  <c:v>1.277279225E9</c:v>
                </c:pt>
                <c:pt idx="596">
                  <c:v>1.28077785E9</c:v>
                </c:pt>
                <c:pt idx="597">
                  <c:v>1.277042765E9</c:v>
                </c:pt>
                <c:pt idx="598">
                  <c:v>1.280781632E9</c:v>
                </c:pt>
                <c:pt idx="599">
                  <c:v>1.27836675E9</c:v>
                </c:pt>
                <c:pt idx="600">
                  <c:v>1.276619053E9</c:v>
                </c:pt>
                <c:pt idx="601">
                  <c:v>1.278806038E9</c:v>
                </c:pt>
                <c:pt idx="602">
                  <c:v>1.282448838E9</c:v>
                </c:pt>
                <c:pt idx="603">
                  <c:v>1.280510731E9</c:v>
                </c:pt>
                <c:pt idx="604">
                  <c:v>1.281278893E9</c:v>
                </c:pt>
                <c:pt idx="605">
                  <c:v>1.280268039E9</c:v>
                </c:pt>
                <c:pt idx="606">
                  <c:v>1.279489014E9</c:v>
                </c:pt>
                <c:pt idx="607">
                  <c:v>1.283546066E9</c:v>
                </c:pt>
                <c:pt idx="608">
                  <c:v>1.279570447E9</c:v>
                </c:pt>
                <c:pt idx="609">
                  <c:v>1.281000588E9</c:v>
                </c:pt>
                <c:pt idx="610">
                  <c:v>1.277985517E9</c:v>
                </c:pt>
                <c:pt idx="611">
                  <c:v>1.280836867E9</c:v>
                </c:pt>
                <c:pt idx="612">
                  <c:v>1.283440677E9</c:v>
                </c:pt>
                <c:pt idx="613">
                  <c:v>1.280410488E9</c:v>
                </c:pt>
                <c:pt idx="614">
                  <c:v>1.278324398E9</c:v>
                </c:pt>
                <c:pt idx="615">
                  <c:v>1.278052329E9</c:v>
                </c:pt>
                <c:pt idx="616">
                  <c:v>1.280284607E9</c:v>
                </c:pt>
                <c:pt idx="617">
                  <c:v>1.279284741E9</c:v>
                </c:pt>
                <c:pt idx="618">
                  <c:v>1.281186361E9</c:v>
                </c:pt>
                <c:pt idx="619">
                  <c:v>1.281475398E9</c:v>
                </c:pt>
                <c:pt idx="620">
                  <c:v>1.279183424E9</c:v>
                </c:pt>
                <c:pt idx="621">
                  <c:v>1.279707005E9</c:v>
                </c:pt>
                <c:pt idx="622">
                  <c:v>1.279018599E9</c:v>
                </c:pt>
                <c:pt idx="623">
                  <c:v>1.281560758E9</c:v>
                </c:pt>
                <c:pt idx="624">
                  <c:v>1.282653922E9</c:v>
                </c:pt>
                <c:pt idx="625">
                  <c:v>1.281469747E9</c:v>
                </c:pt>
                <c:pt idx="626">
                  <c:v>1.280822533E9</c:v>
                </c:pt>
                <c:pt idx="627">
                  <c:v>1.280108811E9</c:v>
                </c:pt>
                <c:pt idx="628">
                  <c:v>1.282926643E9</c:v>
                </c:pt>
                <c:pt idx="629">
                  <c:v>1.280074697E9</c:v>
                </c:pt>
                <c:pt idx="630">
                  <c:v>1.283248407E9</c:v>
                </c:pt>
                <c:pt idx="631">
                  <c:v>1.28265018E9</c:v>
                </c:pt>
                <c:pt idx="632">
                  <c:v>1.278969119E9</c:v>
                </c:pt>
                <c:pt idx="633">
                  <c:v>1.280350773E9</c:v>
                </c:pt>
                <c:pt idx="634">
                  <c:v>1.281108282E9</c:v>
                </c:pt>
                <c:pt idx="635">
                  <c:v>1.279906553E9</c:v>
                </c:pt>
                <c:pt idx="636">
                  <c:v>1.282296391E9</c:v>
                </c:pt>
                <c:pt idx="637">
                  <c:v>1.280322541E9</c:v>
                </c:pt>
                <c:pt idx="638">
                  <c:v>1.279242669E9</c:v>
                </c:pt>
                <c:pt idx="639">
                  <c:v>1.280276958E9</c:v>
                </c:pt>
                <c:pt idx="640">
                  <c:v>1.281666811E9</c:v>
                </c:pt>
                <c:pt idx="641">
                  <c:v>1.279162043E9</c:v>
                </c:pt>
                <c:pt idx="642">
                  <c:v>1.279788772E9</c:v>
                </c:pt>
                <c:pt idx="643">
                  <c:v>1.279107887E9</c:v>
                </c:pt>
                <c:pt idx="644">
                  <c:v>1.279648879E9</c:v>
                </c:pt>
                <c:pt idx="645">
                  <c:v>1.279172783E9</c:v>
                </c:pt>
                <c:pt idx="646">
                  <c:v>1.279387403E9</c:v>
                </c:pt>
                <c:pt idx="647">
                  <c:v>1.278302498E9</c:v>
                </c:pt>
                <c:pt idx="648">
                  <c:v>1.281489408E9</c:v>
                </c:pt>
                <c:pt idx="649">
                  <c:v>1.282188945E9</c:v>
                </c:pt>
                <c:pt idx="650">
                  <c:v>1.280877255E9</c:v>
                </c:pt>
                <c:pt idx="651">
                  <c:v>1.284394048E9</c:v>
                </c:pt>
                <c:pt idx="652">
                  <c:v>1.279996558E9</c:v>
                </c:pt>
                <c:pt idx="653">
                  <c:v>1.281742499E9</c:v>
                </c:pt>
                <c:pt idx="654">
                  <c:v>1.279072086E9</c:v>
                </c:pt>
                <c:pt idx="655">
                  <c:v>1.278147056E9</c:v>
                </c:pt>
                <c:pt idx="656">
                  <c:v>1.281581263E9</c:v>
                </c:pt>
                <c:pt idx="657">
                  <c:v>1.278053748E9</c:v>
                </c:pt>
                <c:pt idx="658">
                  <c:v>1.281490001E9</c:v>
                </c:pt>
                <c:pt idx="659">
                  <c:v>1.280596789E9</c:v>
                </c:pt>
                <c:pt idx="660">
                  <c:v>1.278730786E9</c:v>
                </c:pt>
                <c:pt idx="661">
                  <c:v>1.281343597E9</c:v>
                </c:pt>
                <c:pt idx="662">
                  <c:v>1.278158168E9</c:v>
                </c:pt>
                <c:pt idx="663">
                  <c:v>1.277925926E9</c:v>
                </c:pt>
                <c:pt idx="664">
                  <c:v>1.280209728E9</c:v>
                </c:pt>
                <c:pt idx="665">
                  <c:v>1.281131814E9</c:v>
                </c:pt>
                <c:pt idx="666">
                  <c:v>1.276498065E9</c:v>
                </c:pt>
                <c:pt idx="667">
                  <c:v>1.282979392E9</c:v>
                </c:pt>
                <c:pt idx="668">
                  <c:v>1.279516128E9</c:v>
                </c:pt>
                <c:pt idx="669">
                  <c:v>1.279719926E9</c:v>
                </c:pt>
                <c:pt idx="670">
                  <c:v>1.280479343E9</c:v>
                </c:pt>
                <c:pt idx="671">
                  <c:v>1.279093565E9</c:v>
                </c:pt>
                <c:pt idx="672">
                  <c:v>1.281457804E9</c:v>
                </c:pt>
                <c:pt idx="673">
                  <c:v>1.278927163E9</c:v>
                </c:pt>
                <c:pt idx="674">
                  <c:v>1.279839896E9</c:v>
                </c:pt>
                <c:pt idx="675">
                  <c:v>1.281500358E9</c:v>
                </c:pt>
                <c:pt idx="676">
                  <c:v>1.28039594E9</c:v>
                </c:pt>
                <c:pt idx="677">
                  <c:v>1.278319918E9</c:v>
                </c:pt>
                <c:pt idx="678">
                  <c:v>1.281151237E9</c:v>
                </c:pt>
                <c:pt idx="679">
                  <c:v>1.27815153E9</c:v>
                </c:pt>
                <c:pt idx="680">
                  <c:v>1.280120409E9</c:v>
                </c:pt>
                <c:pt idx="681">
                  <c:v>1.280741363E9</c:v>
                </c:pt>
                <c:pt idx="682">
                  <c:v>1.280095473E9</c:v>
                </c:pt>
                <c:pt idx="683">
                  <c:v>1.281193557E9</c:v>
                </c:pt>
                <c:pt idx="684">
                  <c:v>1.280251779E9</c:v>
                </c:pt>
                <c:pt idx="685">
                  <c:v>1.281615279E9</c:v>
                </c:pt>
                <c:pt idx="686">
                  <c:v>1.280869131E9</c:v>
                </c:pt>
                <c:pt idx="687">
                  <c:v>1.280417567E9</c:v>
                </c:pt>
                <c:pt idx="688">
                  <c:v>1.279121439E9</c:v>
                </c:pt>
                <c:pt idx="689">
                  <c:v>1.278923698E9</c:v>
                </c:pt>
                <c:pt idx="690">
                  <c:v>1.282065018E9</c:v>
                </c:pt>
                <c:pt idx="691">
                  <c:v>1.279548705E9</c:v>
                </c:pt>
                <c:pt idx="692">
                  <c:v>1.281147234E9</c:v>
                </c:pt>
                <c:pt idx="693">
                  <c:v>1.282688805E9</c:v>
                </c:pt>
                <c:pt idx="694">
                  <c:v>1.280017057E9</c:v>
                </c:pt>
                <c:pt idx="695">
                  <c:v>1.282134968E9</c:v>
                </c:pt>
                <c:pt idx="696">
                  <c:v>1.281374133E9</c:v>
                </c:pt>
                <c:pt idx="697">
                  <c:v>1.278958751E9</c:v>
                </c:pt>
                <c:pt idx="698">
                  <c:v>1.282911845E9</c:v>
                </c:pt>
                <c:pt idx="699">
                  <c:v>1.281504982E9</c:v>
                </c:pt>
                <c:pt idx="700">
                  <c:v>1.281427658E9</c:v>
                </c:pt>
                <c:pt idx="701">
                  <c:v>1.280338132E9</c:v>
                </c:pt>
                <c:pt idx="702">
                  <c:v>1.281270782E9</c:v>
                </c:pt>
                <c:pt idx="703">
                  <c:v>1.278319638E9</c:v>
                </c:pt>
                <c:pt idx="704">
                  <c:v>1.282599602E9</c:v>
                </c:pt>
                <c:pt idx="705">
                  <c:v>1.279920401E9</c:v>
                </c:pt>
                <c:pt idx="706">
                  <c:v>1.280556569E9</c:v>
                </c:pt>
                <c:pt idx="707">
                  <c:v>1.278524869E9</c:v>
                </c:pt>
                <c:pt idx="708">
                  <c:v>1.281621466E9</c:v>
                </c:pt>
                <c:pt idx="709">
                  <c:v>1.280510083E9</c:v>
                </c:pt>
                <c:pt idx="710">
                  <c:v>1.278841286E9</c:v>
                </c:pt>
                <c:pt idx="711">
                  <c:v>1.281886403E9</c:v>
                </c:pt>
                <c:pt idx="712">
                  <c:v>1.28120355E9</c:v>
                </c:pt>
                <c:pt idx="713">
                  <c:v>1.27870356E9</c:v>
                </c:pt>
                <c:pt idx="714">
                  <c:v>1.280072071E9</c:v>
                </c:pt>
                <c:pt idx="715">
                  <c:v>1.278778223E9</c:v>
                </c:pt>
                <c:pt idx="716">
                  <c:v>1.279776404E9</c:v>
                </c:pt>
                <c:pt idx="717">
                  <c:v>1.279548619E9</c:v>
                </c:pt>
                <c:pt idx="718">
                  <c:v>1.282690404E9</c:v>
                </c:pt>
                <c:pt idx="719">
                  <c:v>1.279185547E9</c:v>
                </c:pt>
                <c:pt idx="720">
                  <c:v>1.282087245E9</c:v>
                </c:pt>
                <c:pt idx="721">
                  <c:v>1.281276905E9</c:v>
                </c:pt>
                <c:pt idx="722">
                  <c:v>1.281748281E9</c:v>
                </c:pt>
                <c:pt idx="723">
                  <c:v>1.282631901E9</c:v>
                </c:pt>
                <c:pt idx="724">
                  <c:v>1.27861502E9</c:v>
                </c:pt>
                <c:pt idx="725">
                  <c:v>1.281451219E9</c:v>
                </c:pt>
                <c:pt idx="726">
                  <c:v>1.278958839E9</c:v>
                </c:pt>
                <c:pt idx="727">
                  <c:v>1.283234096E9</c:v>
                </c:pt>
                <c:pt idx="728">
                  <c:v>1.279735445E9</c:v>
                </c:pt>
                <c:pt idx="729">
                  <c:v>1.279669615E9</c:v>
                </c:pt>
                <c:pt idx="730">
                  <c:v>1.282007502E9</c:v>
                </c:pt>
                <c:pt idx="731">
                  <c:v>1.280444593E9</c:v>
                </c:pt>
                <c:pt idx="732">
                  <c:v>1.281603547E9</c:v>
                </c:pt>
                <c:pt idx="733">
                  <c:v>1.282848762E9</c:v>
                </c:pt>
                <c:pt idx="734">
                  <c:v>1.282952501E9</c:v>
                </c:pt>
                <c:pt idx="735">
                  <c:v>1.279743625E9</c:v>
                </c:pt>
                <c:pt idx="736">
                  <c:v>1.281455744E9</c:v>
                </c:pt>
                <c:pt idx="737">
                  <c:v>1.279201055E9</c:v>
                </c:pt>
                <c:pt idx="738">
                  <c:v>1.279421822E9</c:v>
                </c:pt>
                <c:pt idx="739">
                  <c:v>1.279142006E9</c:v>
                </c:pt>
                <c:pt idx="740">
                  <c:v>1.283026839E9</c:v>
                </c:pt>
                <c:pt idx="741">
                  <c:v>1.282063993E9</c:v>
                </c:pt>
                <c:pt idx="742">
                  <c:v>1.279662065E9</c:v>
                </c:pt>
                <c:pt idx="743">
                  <c:v>1.280191358E9</c:v>
                </c:pt>
                <c:pt idx="744">
                  <c:v>1.280511459E9</c:v>
                </c:pt>
                <c:pt idx="745">
                  <c:v>1.279493392E9</c:v>
                </c:pt>
                <c:pt idx="746">
                  <c:v>1.27824E9</c:v>
                </c:pt>
                <c:pt idx="747">
                  <c:v>1.281297127E9</c:v>
                </c:pt>
                <c:pt idx="748">
                  <c:v>1.285408767E9</c:v>
                </c:pt>
                <c:pt idx="749">
                  <c:v>1.283341367E9</c:v>
                </c:pt>
                <c:pt idx="750">
                  <c:v>1.278759153E9</c:v>
                </c:pt>
                <c:pt idx="751">
                  <c:v>1.280127935E9</c:v>
                </c:pt>
                <c:pt idx="752">
                  <c:v>1.279269618E9</c:v>
                </c:pt>
                <c:pt idx="753">
                  <c:v>1.283868748E9</c:v>
                </c:pt>
                <c:pt idx="754">
                  <c:v>1.282417902E9</c:v>
                </c:pt>
                <c:pt idx="755">
                  <c:v>1.28071014E9</c:v>
                </c:pt>
                <c:pt idx="756">
                  <c:v>1.281454221E9</c:v>
                </c:pt>
                <c:pt idx="757">
                  <c:v>1.279893358E9</c:v>
                </c:pt>
                <c:pt idx="758">
                  <c:v>1.281295182E9</c:v>
                </c:pt>
                <c:pt idx="759">
                  <c:v>1.280719192E9</c:v>
                </c:pt>
                <c:pt idx="760">
                  <c:v>1.281491526E9</c:v>
                </c:pt>
                <c:pt idx="761">
                  <c:v>1.280421147E9</c:v>
                </c:pt>
                <c:pt idx="762">
                  <c:v>1.280252428E9</c:v>
                </c:pt>
                <c:pt idx="763">
                  <c:v>1.279930536E9</c:v>
                </c:pt>
                <c:pt idx="764">
                  <c:v>1.282545405E9</c:v>
                </c:pt>
                <c:pt idx="765">
                  <c:v>1.278539128E9</c:v>
                </c:pt>
                <c:pt idx="766">
                  <c:v>1.283723388E9</c:v>
                </c:pt>
                <c:pt idx="767">
                  <c:v>1.281648821E9</c:v>
                </c:pt>
                <c:pt idx="768">
                  <c:v>1.280686919E9</c:v>
                </c:pt>
                <c:pt idx="769">
                  <c:v>1.280610075E9</c:v>
                </c:pt>
                <c:pt idx="770">
                  <c:v>1.282616942E9</c:v>
                </c:pt>
                <c:pt idx="771">
                  <c:v>1.278825323E9</c:v>
                </c:pt>
                <c:pt idx="772">
                  <c:v>1.281447649E9</c:v>
                </c:pt>
                <c:pt idx="773">
                  <c:v>1.277463225E9</c:v>
                </c:pt>
                <c:pt idx="774">
                  <c:v>1.281776494E9</c:v>
                </c:pt>
                <c:pt idx="775">
                  <c:v>1.282774289E9</c:v>
                </c:pt>
                <c:pt idx="776">
                  <c:v>1.282348409E9</c:v>
                </c:pt>
                <c:pt idx="777">
                  <c:v>1.277865977E9</c:v>
                </c:pt>
                <c:pt idx="778">
                  <c:v>1.282081174E9</c:v>
                </c:pt>
                <c:pt idx="779">
                  <c:v>1.281523407E9</c:v>
                </c:pt>
                <c:pt idx="780">
                  <c:v>1.280968006E9</c:v>
                </c:pt>
                <c:pt idx="781">
                  <c:v>1.283184812E9</c:v>
                </c:pt>
                <c:pt idx="782">
                  <c:v>1.279760609E9</c:v>
                </c:pt>
                <c:pt idx="783">
                  <c:v>1.280230236E9</c:v>
                </c:pt>
                <c:pt idx="784">
                  <c:v>1.283307812E9</c:v>
                </c:pt>
                <c:pt idx="785">
                  <c:v>1.285581608E9</c:v>
                </c:pt>
                <c:pt idx="786">
                  <c:v>1.280284913E9</c:v>
                </c:pt>
                <c:pt idx="787">
                  <c:v>1.284462641E9</c:v>
                </c:pt>
                <c:pt idx="788">
                  <c:v>1.279994051E9</c:v>
                </c:pt>
                <c:pt idx="789">
                  <c:v>1.282522165E9</c:v>
                </c:pt>
                <c:pt idx="790">
                  <c:v>1.282445623E9</c:v>
                </c:pt>
                <c:pt idx="791">
                  <c:v>1.284110537E9</c:v>
                </c:pt>
                <c:pt idx="792">
                  <c:v>1.284922628E9</c:v>
                </c:pt>
                <c:pt idx="793">
                  <c:v>1.280152329E9</c:v>
                </c:pt>
                <c:pt idx="794">
                  <c:v>1.28021169E9</c:v>
                </c:pt>
                <c:pt idx="795">
                  <c:v>1.27926281E9</c:v>
                </c:pt>
                <c:pt idx="796">
                  <c:v>1.282044599E9</c:v>
                </c:pt>
                <c:pt idx="797">
                  <c:v>1.281896902E9</c:v>
                </c:pt>
                <c:pt idx="798">
                  <c:v>1.282772964E9</c:v>
                </c:pt>
                <c:pt idx="799">
                  <c:v>1.279693189E9</c:v>
                </c:pt>
                <c:pt idx="800">
                  <c:v>1.285531466E9</c:v>
                </c:pt>
                <c:pt idx="801">
                  <c:v>1.282719087E9</c:v>
                </c:pt>
                <c:pt idx="802">
                  <c:v>1.283333135E9</c:v>
                </c:pt>
                <c:pt idx="803">
                  <c:v>1.283448794E9</c:v>
                </c:pt>
                <c:pt idx="804">
                  <c:v>1.281448579E9</c:v>
                </c:pt>
                <c:pt idx="805">
                  <c:v>1.281288819E9</c:v>
                </c:pt>
                <c:pt idx="806">
                  <c:v>1.281777305E9</c:v>
                </c:pt>
                <c:pt idx="807">
                  <c:v>1.280216172E9</c:v>
                </c:pt>
                <c:pt idx="808">
                  <c:v>1.284884533E9</c:v>
                </c:pt>
                <c:pt idx="809">
                  <c:v>1.279985803E9</c:v>
                </c:pt>
                <c:pt idx="810">
                  <c:v>1.279412659E9</c:v>
                </c:pt>
                <c:pt idx="811">
                  <c:v>1.280468572E9</c:v>
                </c:pt>
                <c:pt idx="812">
                  <c:v>1.284820531E9</c:v>
                </c:pt>
                <c:pt idx="813">
                  <c:v>1.282463232E9</c:v>
                </c:pt>
                <c:pt idx="814">
                  <c:v>1.282142332E9</c:v>
                </c:pt>
                <c:pt idx="815">
                  <c:v>1.279507357E9</c:v>
                </c:pt>
                <c:pt idx="816">
                  <c:v>1.283260853E9</c:v>
                </c:pt>
                <c:pt idx="817">
                  <c:v>1.276498773E9</c:v>
                </c:pt>
                <c:pt idx="818">
                  <c:v>1.280780435E9</c:v>
                </c:pt>
                <c:pt idx="819">
                  <c:v>1.282529849E9</c:v>
                </c:pt>
                <c:pt idx="820">
                  <c:v>1.284524457E9</c:v>
                </c:pt>
                <c:pt idx="821">
                  <c:v>1.281466767E9</c:v>
                </c:pt>
                <c:pt idx="822">
                  <c:v>1.283139564E9</c:v>
                </c:pt>
                <c:pt idx="823">
                  <c:v>1.282419117E9</c:v>
                </c:pt>
                <c:pt idx="824">
                  <c:v>1.283775069E9</c:v>
                </c:pt>
                <c:pt idx="825">
                  <c:v>1.275001104E9</c:v>
                </c:pt>
                <c:pt idx="826">
                  <c:v>1.283266011E9</c:v>
                </c:pt>
                <c:pt idx="827">
                  <c:v>1.283410245E9</c:v>
                </c:pt>
                <c:pt idx="828">
                  <c:v>1.282426803E9</c:v>
                </c:pt>
                <c:pt idx="829">
                  <c:v>1.283890983E9</c:v>
                </c:pt>
                <c:pt idx="830">
                  <c:v>1.279960381E9</c:v>
                </c:pt>
                <c:pt idx="831">
                  <c:v>1.280477974E9</c:v>
                </c:pt>
                <c:pt idx="832">
                  <c:v>1.28443632E9</c:v>
                </c:pt>
                <c:pt idx="833">
                  <c:v>1.280814301E9</c:v>
                </c:pt>
                <c:pt idx="834">
                  <c:v>1.282451056E9</c:v>
                </c:pt>
                <c:pt idx="835">
                  <c:v>1.281907539E9</c:v>
                </c:pt>
                <c:pt idx="836">
                  <c:v>1.281726012E9</c:v>
                </c:pt>
                <c:pt idx="837">
                  <c:v>1.280118247E9</c:v>
                </c:pt>
                <c:pt idx="838">
                  <c:v>1.282579789E9</c:v>
                </c:pt>
                <c:pt idx="839">
                  <c:v>1.282448752E9</c:v>
                </c:pt>
                <c:pt idx="840">
                  <c:v>1.278922885E9</c:v>
                </c:pt>
                <c:pt idx="841">
                  <c:v>1.283096146E9</c:v>
                </c:pt>
                <c:pt idx="842">
                  <c:v>1.280803963E9</c:v>
                </c:pt>
                <c:pt idx="843">
                  <c:v>1.283670166E9</c:v>
                </c:pt>
                <c:pt idx="844">
                  <c:v>1.280866547E9</c:v>
                </c:pt>
                <c:pt idx="845">
                  <c:v>1.281111861E9</c:v>
                </c:pt>
                <c:pt idx="846">
                  <c:v>1.282669329E9</c:v>
                </c:pt>
                <c:pt idx="847">
                  <c:v>1.280251243E9</c:v>
                </c:pt>
                <c:pt idx="848">
                  <c:v>1.281661577E9</c:v>
                </c:pt>
                <c:pt idx="849">
                  <c:v>1.281702946E9</c:v>
                </c:pt>
                <c:pt idx="850">
                  <c:v>1.282482772E9</c:v>
                </c:pt>
                <c:pt idx="851">
                  <c:v>1.280609349E9</c:v>
                </c:pt>
                <c:pt idx="852">
                  <c:v>1.280264655E9</c:v>
                </c:pt>
                <c:pt idx="853">
                  <c:v>1.280988486E9</c:v>
                </c:pt>
                <c:pt idx="854">
                  <c:v>1.281964734E9</c:v>
                </c:pt>
                <c:pt idx="855">
                  <c:v>1.280781267E9</c:v>
                </c:pt>
                <c:pt idx="856">
                  <c:v>1.280618626E9</c:v>
                </c:pt>
                <c:pt idx="857">
                  <c:v>1.282327864E9</c:v>
                </c:pt>
                <c:pt idx="858">
                  <c:v>1.281413211E9</c:v>
                </c:pt>
                <c:pt idx="859">
                  <c:v>1.280203945E9</c:v>
                </c:pt>
                <c:pt idx="860">
                  <c:v>1.279711445E9</c:v>
                </c:pt>
                <c:pt idx="861">
                  <c:v>1.282175277E9</c:v>
                </c:pt>
                <c:pt idx="862">
                  <c:v>1.28373475E9</c:v>
                </c:pt>
                <c:pt idx="863">
                  <c:v>1.279408843E9</c:v>
                </c:pt>
                <c:pt idx="864">
                  <c:v>1.280279101E9</c:v>
                </c:pt>
                <c:pt idx="865">
                  <c:v>1.284893333E9</c:v>
                </c:pt>
                <c:pt idx="866">
                  <c:v>1.281936249E9</c:v>
                </c:pt>
                <c:pt idx="867">
                  <c:v>1.282387717E9</c:v>
                </c:pt>
                <c:pt idx="868">
                  <c:v>1.280551757E9</c:v>
                </c:pt>
                <c:pt idx="869">
                  <c:v>1.280053679E9</c:v>
                </c:pt>
                <c:pt idx="870">
                  <c:v>1.281728072E9</c:v>
                </c:pt>
                <c:pt idx="871">
                  <c:v>1.281121769E9</c:v>
                </c:pt>
                <c:pt idx="872">
                  <c:v>1.282530476E9</c:v>
                </c:pt>
                <c:pt idx="873">
                  <c:v>1.28194149E9</c:v>
                </c:pt>
                <c:pt idx="874">
                  <c:v>1.279466643E9</c:v>
                </c:pt>
                <c:pt idx="875">
                  <c:v>1.283324948E9</c:v>
                </c:pt>
                <c:pt idx="876">
                  <c:v>1.282451172E9</c:v>
                </c:pt>
                <c:pt idx="877">
                  <c:v>1.281985588E9</c:v>
                </c:pt>
                <c:pt idx="878">
                  <c:v>1.282273984E9</c:v>
                </c:pt>
                <c:pt idx="879">
                  <c:v>1.282440888E9</c:v>
                </c:pt>
                <c:pt idx="880">
                  <c:v>1.280432511E9</c:v>
                </c:pt>
                <c:pt idx="881">
                  <c:v>1.280245195E9</c:v>
                </c:pt>
                <c:pt idx="882">
                  <c:v>1.280618962E9</c:v>
                </c:pt>
                <c:pt idx="883">
                  <c:v>1.284642021E9</c:v>
                </c:pt>
                <c:pt idx="884">
                  <c:v>1.282551491E9</c:v>
                </c:pt>
                <c:pt idx="885">
                  <c:v>1.282066839E9</c:v>
                </c:pt>
                <c:pt idx="886">
                  <c:v>1.283132475E9</c:v>
                </c:pt>
                <c:pt idx="887">
                  <c:v>1.283679945E9</c:v>
                </c:pt>
                <c:pt idx="888">
                  <c:v>1.284711082E9</c:v>
                </c:pt>
                <c:pt idx="889">
                  <c:v>1.284146391E9</c:v>
                </c:pt>
                <c:pt idx="890">
                  <c:v>1.283098441E9</c:v>
                </c:pt>
                <c:pt idx="891">
                  <c:v>1.281890536E9</c:v>
                </c:pt>
                <c:pt idx="892">
                  <c:v>1.282216419E9</c:v>
                </c:pt>
                <c:pt idx="893">
                  <c:v>1.284237228E9</c:v>
                </c:pt>
                <c:pt idx="894">
                  <c:v>1.282138318E9</c:v>
                </c:pt>
                <c:pt idx="895">
                  <c:v>1.285670864E9</c:v>
                </c:pt>
                <c:pt idx="896">
                  <c:v>1.281085381E9</c:v>
                </c:pt>
                <c:pt idx="897">
                  <c:v>1.285391956E9</c:v>
                </c:pt>
                <c:pt idx="898">
                  <c:v>1.280404918E9</c:v>
                </c:pt>
                <c:pt idx="899">
                  <c:v>1.283048376E9</c:v>
                </c:pt>
                <c:pt idx="900">
                  <c:v>1.281338889E9</c:v>
                </c:pt>
                <c:pt idx="901">
                  <c:v>1.282741173E9</c:v>
                </c:pt>
                <c:pt idx="902">
                  <c:v>1.283730059E9</c:v>
                </c:pt>
                <c:pt idx="903">
                  <c:v>1.282866381E9</c:v>
                </c:pt>
                <c:pt idx="904">
                  <c:v>1.286040335E9</c:v>
                </c:pt>
                <c:pt idx="905">
                  <c:v>1.278982161E9</c:v>
                </c:pt>
                <c:pt idx="906">
                  <c:v>1.282380106E9</c:v>
                </c:pt>
                <c:pt idx="907">
                  <c:v>1.284405748E9</c:v>
                </c:pt>
                <c:pt idx="908">
                  <c:v>1.286466123E9</c:v>
                </c:pt>
                <c:pt idx="909">
                  <c:v>1.282565883E9</c:v>
                </c:pt>
                <c:pt idx="910">
                  <c:v>1.282843774E9</c:v>
                </c:pt>
                <c:pt idx="911">
                  <c:v>1.283180122E9</c:v>
                </c:pt>
                <c:pt idx="912">
                  <c:v>1.284799385E9</c:v>
                </c:pt>
                <c:pt idx="913">
                  <c:v>1.283737365E9</c:v>
                </c:pt>
                <c:pt idx="914">
                  <c:v>1.283027681E9</c:v>
                </c:pt>
                <c:pt idx="915">
                  <c:v>1.284116656E9</c:v>
                </c:pt>
                <c:pt idx="916">
                  <c:v>1.286999819E9</c:v>
                </c:pt>
                <c:pt idx="917">
                  <c:v>1.284317668E9</c:v>
                </c:pt>
                <c:pt idx="918">
                  <c:v>1.282509045E9</c:v>
                </c:pt>
                <c:pt idx="919">
                  <c:v>1.285607848E9</c:v>
                </c:pt>
                <c:pt idx="920">
                  <c:v>1.28572925E9</c:v>
                </c:pt>
                <c:pt idx="921">
                  <c:v>1.281836679E9</c:v>
                </c:pt>
                <c:pt idx="922">
                  <c:v>1.28457154E9</c:v>
                </c:pt>
                <c:pt idx="923">
                  <c:v>1.282609177E9</c:v>
                </c:pt>
                <c:pt idx="924">
                  <c:v>1.284560153E9</c:v>
                </c:pt>
                <c:pt idx="925">
                  <c:v>1.281107433E9</c:v>
                </c:pt>
                <c:pt idx="926">
                  <c:v>1.284846114E9</c:v>
                </c:pt>
                <c:pt idx="927">
                  <c:v>1.283028074E9</c:v>
                </c:pt>
                <c:pt idx="928">
                  <c:v>1.285058132E9</c:v>
                </c:pt>
                <c:pt idx="929">
                  <c:v>1.281623389E9</c:v>
                </c:pt>
                <c:pt idx="930">
                  <c:v>1.284024585E9</c:v>
                </c:pt>
                <c:pt idx="931">
                  <c:v>1.283397064E9</c:v>
                </c:pt>
                <c:pt idx="932">
                  <c:v>1.285514342E9</c:v>
                </c:pt>
                <c:pt idx="933">
                  <c:v>1.281785258E9</c:v>
                </c:pt>
                <c:pt idx="934">
                  <c:v>1.282120233E9</c:v>
                </c:pt>
                <c:pt idx="935">
                  <c:v>1.285558269E9</c:v>
                </c:pt>
                <c:pt idx="936">
                  <c:v>1.287359901E9</c:v>
                </c:pt>
                <c:pt idx="937">
                  <c:v>1.284493771E9</c:v>
                </c:pt>
                <c:pt idx="938">
                  <c:v>1.284446964E9</c:v>
                </c:pt>
                <c:pt idx="939">
                  <c:v>1.285895014E9</c:v>
                </c:pt>
                <c:pt idx="940">
                  <c:v>1.284904019E9</c:v>
                </c:pt>
                <c:pt idx="941">
                  <c:v>1.286387526E9</c:v>
                </c:pt>
                <c:pt idx="942">
                  <c:v>1.285888388E9</c:v>
                </c:pt>
                <c:pt idx="943">
                  <c:v>1.284743056E9</c:v>
                </c:pt>
                <c:pt idx="944">
                  <c:v>1.286566634E9</c:v>
                </c:pt>
                <c:pt idx="945">
                  <c:v>1.282849029E9</c:v>
                </c:pt>
                <c:pt idx="946">
                  <c:v>1.283737691E9</c:v>
                </c:pt>
                <c:pt idx="947">
                  <c:v>1.285186078E9</c:v>
                </c:pt>
                <c:pt idx="948">
                  <c:v>1.284956384E9</c:v>
                </c:pt>
                <c:pt idx="949">
                  <c:v>1.284392657E9</c:v>
                </c:pt>
                <c:pt idx="950">
                  <c:v>1.283983241E9</c:v>
                </c:pt>
                <c:pt idx="951">
                  <c:v>1.286119165E9</c:v>
                </c:pt>
                <c:pt idx="952">
                  <c:v>1.284620375E9</c:v>
                </c:pt>
                <c:pt idx="953">
                  <c:v>1.281608694E9</c:v>
                </c:pt>
                <c:pt idx="954">
                  <c:v>1.285296563E9</c:v>
                </c:pt>
                <c:pt idx="955">
                  <c:v>1.286153871E9</c:v>
                </c:pt>
                <c:pt idx="956">
                  <c:v>1.286297961E9</c:v>
                </c:pt>
                <c:pt idx="957">
                  <c:v>1.288693167E9</c:v>
                </c:pt>
                <c:pt idx="958">
                  <c:v>1.288154161E9</c:v>
                </c:pt>
                <c:pt idx="959">
                  <c:v>1.2863304E9</c:v>
                </c:pt>
                <c:pt idx="960">
                  <c:v>1.286108189E9</c:v>
                </c:pt>
                <c:pt idx="961">
                  <c:v>1.285741796E9</c:v>
                </c:pt>
                <c:pt idx="962">
                  <c:v>1.288230352E9</c:v>
                </c:pt>
                <c:pt idx="963">
                  <c:v>1.284961028E9</c:v>
                </c:pt>
                <c:pt idx="964">
                  <c:v>1.286361868E9</c:v>
                </c:pt>
                <c:pt idx="965">
                  <c:v>1.284473361E9</c:v>
                </c:pt>
                <c:pt idx="966">
                  <c:v>1.288302288E9</c:v>
                </c:pt>
                <c:pt idx="967">
                  <c:v>1.287114616E9</c:v>
                </c:pt>
                <c:pt idx="968">
                  <c:v>1.287173798E9</c:v>
                </c:pt>
                <c:pt idx="969">
                  <c:v>1.286523471E9</c:v>
                </c:pt>
                <c:pt idx="970">
                  <c:v>1.286786004E9</c:v>
                </c:pt>
                <c:pt idx="971">
                  <c:v>1.290180566E9</c:v>
                </c:pt>
                <c:pt idx="972">
                  <c:v>1.289191211E9</c:v>
                </c:pt>
                <c:pt idx="973">
                  <c:v>1.286328809E9</c:v>
                </c:pt>
                <c:pt idx="974">
                  <c:v>1.289679059E9</c:v>
                </c:pt>
                <c:pt idx="975">
                  <c:v>1.289731388E9</c:v>
                </c:pt>
                <c:pt idx="976">
                  <c:v>1.288645752E9</c:v>
                </c:pt>
                <c:pt idx="977">
                  <c:v>1.288690279E9</c:v>
                </c:pt>
                <c:pt idx="978">
                  <c:v>1.287588366E9</c:v>
                </c:pt>
                <c:pt idx="979">
                  <c:v>1.289653375E9</c:v>
                </c:pt>
                <c:pt idx="980">
                  <c:v>1.288958756E9</c:v>
                </c:pt>
                <c:pt idx="981">
                  <c:v>1.286548255E9</c:v>
                </c:pt>
                <c:pt idx="982">
                  <c:v>1.289441992E9</c:v>
                </c:pt>
                <c:pt idx="983">
                  <c:v>1.289151525E9</c:v>
                </c:pt>
                <c:pt idx="984">
                  <c:v>1.290986049E9</c:v>
                </c:pt>
                <c:pt idx="985">
                  <c:v>1.289218668E9</c:v>
                </c:pt>
                <c:pt idx="986">
                  <c:v>1.288187458E9</c:v>
                </c:pt>
                <c:pt idx="987">
                  <c:v>1.287858102E9</c:v>
                </c:pt>
                <c:pt idx="988">
                  <c:v>1.290414725E9</c:v>
                </c:pt>
                <c:pt idx="989">
                  <c:v>1.290112891E9</c:v>
                </c:pt>
                <c:pt idx="990">
                  <c:v>1.290494184E9</c:v>
                </c:pt>
                <c:pt idx="991">
                  <c:v>1.289641449E9</c:v>
                </c:pt>
                <c:pt idx="992">
                  <c:v>1.295509401E9</c:v>
                </c:pt>
                <c:pt idx="993">
                  <c:v>1.289850063E9</c:v>
                </c:pt>
                <c:pt idx="994">
                  <c:v>1.292736213E9</c:v>
                </c:pt>
                <c:pt idx="995">
                  <c:v>1.290975218E9</c:v>
                </c:pt>
                <c:pt idx="996">
                  <c:v>1.292629848E9</c:v>
                </c:pt>
                <c:pt idx="997">
                  <c:v>1.290292933E9</c:v>
                </c:pt>
                <c:pt idx="998">
                  <c:v>1.295637436E9</c:v>
                </c:pt>
                <c:pt idx="999">
                  <c:v>1.293002108E9</c:v>
                </c:pt>
                <c:pt idx="1000">
                  <c:v>1.294269254E9</c:v>
                </c:pt>
                <c:pt idx="1001">
                  <c:v>1.29277143E9</c:v>
                </c:pt>
                <c:pt idx="1002">
                  <c:v>1.296397329E9</c:v>
                </c:pt>
                <c:pt idx="1003">
                  <c:v>1.295895688E9</c:v>
                </c:pt>
                <c:pt idx="1004">
                  <c:v>1.293209219E9</c:v>
                </c:pt>
                <c:pt idx="1005">
                  <c:v>1.293844031E9</c:v>
                </c:pt>
                <c:pt idx="1006">
                  <c:v>1.294215355E9</c:v>
                </c:pt>
                <c:pt idx="1007">
                  <c:v>1.2986281E9</c:v>
                </c:pt>
                <c:pt idx="1008">
                  <c:v>1.296134098E9</c:v>
                </c:pt>
                <c:pt idx="1009">
                  <c:v>1.297663731E9</c:v>
                </c:pt>
                <c:pt idx="1010">
                  <c:v>1.298237276E9</c:v>
                </c:pt>
                <c:pt idx="1011">
                  <c:v>1.294875923E9</c:v>
                </c:pt>
                <c:pt idx="1012">
                  <c:v>1.29832257E9</c:v>
                </c:pt>
                <c:pt idx="1013">
                  <c:v>1.30197011E9</c:v>
                </c:pt>
                <c:pt idx="1014">
                  <c:v>1.299028234E9</c:v>
                </c:pt>
                <c:pt idx="1015">
                  <c:v>1.301048877E9</c:v>
                </c:pt>
                <c:pt idx="1016">
                  <c:v>1.298774269E9</c:v>
                </c:pt>
                <c:pt idx="1017">
                  <c:v>1.302509462E9</c:v>
                </c:pt>
                <c:pt idx="1018">
                  <c:v>1.301200935E9</c:v>
                </c:pt>
                <c:pt idx="1019">
                  <c:v>1.301992682E9</c:v>
                </c:pt>
                <c:pt idx="1020">
                  <c:v>1.302569969E9</c:v>
                </c:pt>
                <c:pt idx="1021">
                  <c:v>1.301981694E9</c:v>
                </c:pt>
                <c:pt idx="1022">
                  <c:v>1.305281291E9</c:v>
                </c:pt>
                <c:pt idx="1023">
                  <c:v>1.306450469E9</c:v>
                </c:pt>
                <c:pt idx="1024">
                  <c:v>1.30394142E9</c:v>
                </c:pt>
                <c:pt idx="1025">
                  <c:v>1.312066834E9</c:v>
                </c:pt>
                <c:pt idx="1026">
                  <c:v>1.308512823E9</c:v>
                </c:pt>
                <c:pt idx="1027">
                  <c:v>1.311637396E9</c:v>
                </c:pt>
                <c:pt idx="1028">
                  <c:v>1.31345219E9</c:v>
                </c:pt>
                <c:pt idx="1029">
                  <c:v>1.311327703E9</c:v>
                </c:pt>
                <c:pt idx="1030">
                  <c:v>1.315986159E9</c:v>
                </c:pt>
                <c:pt idx="1031">
                  <c:v>1.315309973E9</c:v>
                </c:pt>
                <c:pt idx="1032">
                  <c:v>1.320375387E9</c:v>
                </c:pt>
                <c:pt idx="1033">
                  <c:v>1.321177528E9</c:v>
                </c:pt>
                <c:pt idx="1034">
                  <c:v>1.321867492E9</c:v>
                </c:pt>
                <c:pt idx="1035">
                  <c:v>1.322050343E9</c:v>
                </c:pt>
                <c:pt idx="1036">
                  <c:v>1.326064832E9</c:v>
                </c:pt>
                <c:pt idx="1037">
                  <c:v>1.32792735E9</c:v>
                </c:pt>
                <c:pt idx="1038">
                  <c:v>1.324928347E9</c:v>
                </c:pt>
                <c:pt idx="1039">
                  <c:v>1.330093893E9</c:v>
                </c:pt>
                <c:pt idx="1040">
                  <c:v>1.331439031E9</c:v>
                </c:pt>
                <c:pt idx="1041">
                  <c:v>1.3297937E9</c:v>
                </c:pt>
                <c:pt idx="1042">
                  <c:v>1.337106798E9</c:v>
                </c:pt>
                <c:pt idx="1043">
                  <c:v>1.335414801E9</c:v>
                </c:pt>
                <c:pt idx="1044">
                  <c:v>1.341986748E9</c:v>
                </c:pt>
                <c:pt idx="1045">
                  <c:v>1.341240756E9</c:v>
                </c:pt>
                <c:pt idx="1046">
                  <c:v>1.344326321E9</c:v>
                </c:pt>
                <c:pt idx="1047">
                  <c:v>1.345708547E9</c:v>
                </c:pt>
                <c:pt idx="1048">
                  <c:v>1.347947296E9</c:v>
                </c:pt>
                <c:pt idx="1049">
                  <c:v>1.351024127E9</c:v>
                </c:pt>
                <c:pt idx="1050">
                  <c:v>1.353645046E9</c:v>
                </c:pt>
                <c:pt idx="1051">
                  <c:v>1.353114066E9</c:v>
                </c:pt>
                <c:pt idx="1052">
                  <c:v>1.353884274E9</c:v>
                </c:pt>
                <c:pt idx="1053">
                  <c:v>1.359915972E9</c:v>
                </c:pt>
                <c:pt idx="1054">
                  <c:v>1.361349001E9</c:v>
                </c:pt>
                <c:pt idx="1055">
                  <c:v>1.361096931E9</c:v>
                </c:pt>
                <c:pt idx="1056">
                  <c:v>1.367811464E9</c:v>
                </c:pt>
                <c:pt idx="1057">
                  <c:v>1.36906699E9</c:v>
                </c:pt>
                <c:pt idx="1058">
                  <c:v>1.373361356E9</c:v>
                </c:pt>
                <c:pt idx="1059">
                  <c:v>1.369491171E9</c:v>
                </c:pt>
                <c:pt idx="1060">
                  <c:v>1.369369542E9</c:v>
                </c:pt>
                <c:pt idx="1061">
                  <c:v>1.375829168E9</c:v>
                </c:pt>
                <c:pt idx="1062">
                  <c:v>1.377250771E9</c:v>
                </c:pt>
                <c:pt idx="1063">
                  <c:v>1.378903485E9</c:v>
                </c:pt>
                <c:pt idx="1064">
                  <c:v>1.378356786E9</c:v>
                </c:pt>
                <c:pt idx="1065">
                  <c:v>1.382250779E9</c:v>
                </c:pt>
                <c:pt idx="1066">
                  <c:v>1.385540747E9</c:v>
                </c:pt>
                <c:pt idx="1067">
                  <c:v>1.388621743E9</c:v>
                </c:pt>
                <c:pt idx="1068">
                  <c:v>1.390573899E9</c:v>
                </c:pt>
                <c:pt idx="1069">
                  <c:v>1.391718651E9</c:v>
                </c:pt>
                <c:pt idx="1070">
                  <c:v>1.390203937E9</c:v>
                </c:pt>
                <c:pt idx="1071">
                  <c:v>1.391029031E9</c:v>
                </c:pt>
                <c:pt idx="1072">
                  <c:v>1.393522295E9</c:v>
                </c:pt>
                <c:pt idx="1073">
                  <c:v>1.396095885E9</c:v>
                </c:pt>
                <c:pt idx="1074">
                  <c:v>1.397928498E9</c:v>
                </c:pt>
                <c:pt idx="1075">
                  <c:v>1.396917312E9</c:v>
                </c:pt>
                <c:pt idx="1076">
                  <c:v>1.397136497E9</c:v>
                </c:pt>
                <c:pt idx="1077">
                  <c:v>1.401000309E9</c:v>
                </c:pt>
                <c:pt idx="1078">
                  <c:v>1.403830635E9</c:v>
                </c:pt>
                <c:pt idx="1079">
                  <c:v>1.403314211E9</c:v>
                </c:pt>
                <c:pt idx="1080">
                  <c:v>1.40801607E9</c:v>
                </c:pt>
                <c:pt idx="1081">
                  <c:v>1.408900043E9</c:v>
                </c:pt>
                <c:pt idx="1082">
                  <c:v>1.408241251E9</c:v>
                </c:pt>
                <c:pt idx="1083">
                  <c:v>1.412495808E9</c:v>
                </c:pt>
                <c:pt idx="1084">
                  <c:v>1.408738115E9</c:v>
                </c:pt>
                <c:pt idx="1085">
                  <c:v>1.413149178E9</c:v>
                </c:pt>
                <c:pt idx="1086">
                  <c:v>1.410784541E9</c:v>
                </c:pt>
                <c:pt idx="1087">
                  <c:v>1.415021805E9</c:v>
                </c:pt>
                <c:pt idx="1088">
                  <c:v>1.413481274E9</c:v>
                </c:pt>
                <c:pt idx="1089">
                  <c:v>1.41225274E9</c:v>
                </c:pt>
                <c:pt idx="1090">
                  <c:v>1.416217787E9</c:v>
                </c:pt>
                <c:pt idx="1091">
                  <c:v>1.415499777E9</c:v>
                </c:pt>
                <c:pt idx="1092">
                  <c:v>1.419165586E9</c:v>
                </c:pt>
                <c:pt idx="1093">
                  <c:v>1.41987549E9</c:v>
                </c:pt>
                <c:pt idx="1094">
                  <c:v>1.418812708E9</c:v>
                </c:pt>
                <c:pt idx="1095">
                  <c:v>1.422339696E9</c:v>
                </c:pt>
                <c:pt idx="1096">
                  <c:v>1.420357043E9</c:v>
                </c:pt>
                <c:pt idx="1097">
                  <c:v>1.422671555E9</c:v>
                </c:pt>
                <c:pt idx="1098">
                  <c:v>1.423206023E9</c:v>
                </c:pt>
                <c:pt idx="1099">
                  <c:v>1.423891664E9</c:v>
                </c:pt>
                <c:pt idx="1100">
                  <c:v>1.42289353E9</c:v>
                </c:pt>
                <c:pt idx="1101">
                  <c:v>1.425284097E9</c:v>
                </c:pt>
                <c:pt idx="1102">
                  <c:v>1.426765431E9</c:v>
                </c:pt>
                <c:pt idx="1103">
                  <c:v>1.428585088E9</c:v>
                </c:pt>
                <c:pt idx="1104">
                  <c:v>1.426669392E9</c:v>
                </c:pt>
                <c:pt idx="1105">
                  <c:v>1.429785445E9</c:v>
                </c:pt>
                <c:pt idx="1106">
                  <c:v>1.427530879E9</c:v>
                </c:pt>
                <c:pt idx="1107">
                  <c:v>1.42984601E9</c:v>
                </c:pt>
                <c:pt idx="1108">
                  <c:v>1.428780246E9</c:v>
                </c:pt>
                <c:pt idx="1109">
                  <c:v>1.43135639E9</c:v>
                </c:pt>
                <c:pt idx="1110">
                  <c:v>1.434014039E9</c:v>
                </c:pt>
                <c:pt idx="1111">
                  <c:v>1.435356865E9</c:v>
                </c:pt>
                <c:pt idx="1112">
                  <c:v>1.435510259E9</c:v>
                </c:pt>
                <c:pt idx="1113">
                  <c:v>1.433960518E9</c:v>
                </c:pt>
                <c:pt idx="1114">
                  <c:v>1.43472321E9</c:v>
                </c:pt>
                <c:pt idx="1115">
                  <c:v>1.437106969E9</c:v>
                </c:pt>
                <c:pt idx="1116">
                  <c:v>1.437878968E9</c:v>
                </c:pt>
                <c:pt idx="1117">
                  <c:v>1.437736435E9</c:v>
                </c:pt>
                <c:pt idx="1118">
                  <c:v>1.433419759E9</c:v>
                </c:pt>
                <c:pt idx="1119">
                  <c:v>1.438390662E9</c:v>
                </c:pt>
                <c:pt idx="1120">
                  <c:v>1.438148353E9</c:v>
                </c:pt>
                <c:pt idx="1121">
                  <c:v>1.438647289E9</c:v>
                </c:pt>
                <c:pt idx="1122">
                  <c:v>1.439301367E9</c:v>
                </c:pt>
                <c:pt idx="1123">
                  <c:v>1.438941043E9</c:v>
                </c:pt>
                <c:pt idx="1124">
                  <c:v>1.437788147E9</c:v>
                </c:pt>
                <c:pt idx="1125">
                  <c:v>1.440557871E9</c:v>
                </c:pt>
                <c:pt idx="1126">
                  <c:v>1.439273405E9</c:v>
                </c:pt>
                <c:pt idx="1127">
                  <c:v>1.444015143E9</c:v>
                </c:pt>
                <c:pt idx="1128">
                  <c:v>1.439818386E9</c:v>
                </c:pt>
                <c:pt idx="1129">
                  <c:v>1.43982356E9</c:v>
                </c:pt>
                <c:pt idx="1130">
                  <c:v>1.443477439E9</c:v>
                </c:pt>
                <c:pt idx="1131">
                  <c:v>1.43930091E9</c:v>
                </c:pt>
                <c:pt idx="1132">
                  <c:v>1.444732998E9</c:v>
                </c:pt>
                <c:pt idx="1133">
                  <c:v>1.440542642E9</c:v>
                </c:pt>
                <c:pt idx="1134">
                  <c:v>1.442102394E9</c:v>
                </c:pt>
                <c:pt idx="1135">
                  <c:v>1.441160611E9</c:v>
                </c:pt>
                <c:pt idx="1136">
                  <c:v>1.442257177E9</c:v>
                </c:pt>
                <c:pt idx="1137">
                  <c:v>1.442472996E9</c:v>
                </c:pt>
                <c:pt idx="1138">
                  <c:v>1.441035872E9</c:v>
                </c:pt>
                <c:pt idx="1139">
                  <c:v>1.439757813E9</c:v>
                </c:pt>
                <c:pt idx="1140">
                  <c:v>1.44058565E9</c:v>
                </c:pt>
                <c:pt idx="1141">
                  <c:v>1.438823835E9</c:v>
                </c:pt>
                <c:pt idx="1142">
                  <c:v>1.442054649E9</c:v>
                </c:pt>
                <c:pt idx="1143">
                  <c:v>1.443881946E9</c:v>
                </c:pt>
                <c:pt idx="1144">
                  <c:v>1.44191661E9</c:v>
                </c:pt>
                <c:pt idx="1145">
                  <c:v>1.438616527E9</c:v>
                </c:pt>
                <c:pt idx="1146">
                  <c:v>1.440244409E9</c:v>
                </c:pt>
                <c:pt idx="1147">
                  <c:v>1.441282237E9</c:v>
                </c:pt>
                <c:pt idx="1148">
                  <c:v>1.441504251E9</c:v>
                </c:pt>
                <c:pt idx="1149">
                  <c:v>1.438965574E9</c:v>
                </c:pt>
                <c:pt idx="1150">
                  <c:v>1.443119146E9</c:v>
                </c:pt>
                <c:pt idx="1151">
                  <c:v>1.43902734E9</c:v>
                </c:pt>
                <c:pt idx="1152">
                  <c:v>1.439634015E9</c:v>
                </c:pt>
                <c:pt idx="1153">
                  <c:v>1.439435958E9</c:v>
                </c:pt>
                <c:pt idx="1154">
                  <c:v>1.435113326E9</c:v>
                </c:pt>
                <c:pt idx="1155">
                  <c:v>1.438201827E9</c:v>
                </c:pt>
                <c:pt idx="1156">
                  <c:v>1.434883885E9</c:v>
                </c:pt>
                <c:pt idx="1157">
                  <c:v>1.436854815E9</c:v>
                </c:pt>
                <c:pt idx="1158">
                  <c:v>1.434253152E9</c:v>
                </c:pt>
                <c:pt idx="1159">
                  <c:v>1.438031235E9</c:v>
                </c:pt>
                <c:pt idx="1160">
                  <c:v>1.437233979E9</c:v>
                </c:pt>
                <c:pt idx="1161">
                  <c:v>1.437970832E9</c:v>
                </c:pt>
                <c:pt idx="1162">
                  <c:v>1.437177425E9</c:v>
                </c:pt>
                <c:pt idx="1163">
                  <c:v>1.433938896E9</c:v>
                </c:pt>
                <c:pt idx="1164">
                  <c:v>1.434222071E9</c:v>
                </c:pt>
                <c:pt idx="1165">
                  <c:v>1.429613609E9</c:v>
                </c:pt>
                <c:pt idx="1166">
                  <c:v>1.428889236E9</c:v>
                </c:pt>
                <c:pt idx="1167">
                  <c:v>1.430169138E9</c:v>
                </c:pt>
                <c:pt idx="1168">
                  <c:v>1.431488468E9</c:v>
                </c:pt>
                <c:pt idx="1169">
                  <c:v>1.428690781E9</c:v>
                </c:pt>
                <c:pt idx="1170">
                  <c:v>1.43032216E9</c:v>
                </c:pt>
                <c:pt idx="1171">
                  <c:v>1.426964306E9</c:v>
                </c:pt>
                <c:pt idx="1172">
                  <c:v>1.428449708E9</c:v>
                </c:pt>
                <c:pt idx="1173">
                  <c:v>1.426141474E9</c:v>
                </c:pt>
                <c:pt idx="1174">
                  <c:v>1.423353553E9</c:v>
                </c:pt>
                <c:pt idx="1175">
                  <c:v>1.424770443E9</c:v>
                </c:pt>
                <c:pt idx="1176">
                  <c:v>1.425515914E9</c:v>
                </c:pt>
                <c:pt idx="1177">
                  <c:v>1.422863143E9</c:v>
                </c:pt>
                <c:pt idx="1178">
                  <c:v>1.425778332E9</c:v>
                </c:pt>
                <c:pt idx="1179">
                  <c:v>1.423887425E9</c:v>
                </c:pt>
                <c:pt idx="1180">
                  <c:v>1.422903676E9</c:v>
                </c:pt>
                <c:pt idx="1181">
                  <c:v>1.420893115E9</c:v>
                </c:pt>
                <c:pt idx="1182">
                  <c:v>1.423509853E9</c:v>
                </c:pt>
                <c:pt idx="1183">
                  <c:v>1.422296322E9</c:v>
                </c:pt>
                <c:pt idx="1184">
                  <c:v>1.423241521E9</c:v>
                </c:pt>
                <c:pt idx="1185">
                  <c:v>1.419879076E9</c:v>
                </c:pt>
                <c:pt idx="1186">
                  <c:v>1.42249902E9</c:v>
                </c:pt>
                <c:pt idx="1187">
                  <c:v>1.416856006E9</c:v>
                </c:pt>
                <c:pt idx="1188">
                  <c:v>1.415610555E9</c:v>
                </c:pt>
                <c:pt idx="1189">
                  <c:v>1.417766871E9</c:v>
                </c:pt>
                <c:pt idx="1190">
                  <c:v>1.421928301E9</c:v>
                </c:pt>
                <c:pt idx="1191">
                  <c:v>1.420496469E9</c:v>
                </c:pt>
                <c:pt idx="1192">
                  <c:v>1.41818606E9</c:v>
                </c:pt>
                <c:pt idx="1193">
                  <c:v>1.416688369E9</c:v>
                </c:pt>
                <c:pt idx="1194">
                  <c:v>1.417231188E9</c:v>
                </c:pt>
                <c:pt idx="1195">
                  <c:v>1.413897702E9</c:v>
                </c:pt>
                <c:pt idx="1196">
                  <c:v>1.417223817E9</c:v>
                </c:pt>
                <c:pt idx="1197">
                  <c:v>1.411341184E9</c:v>
                </c:pt>
                <c:pt idx="1198">
                  <c:v>1.415015532E9</c:v>
                </c:pt>
                <c:pt idx="1199">
                  <c:v>1.409578026E9</c:v>
                </c:pt>
                <c:pt idx="1200">
                  <c:v>1.414471783E9</c:v>
                </c:pt>
                <c:pt idx="1201">
                  <c:v>1.409473447E9</c:v>
                </c:pt>
                <c:pt idx="1202">
                  <c:v>1.41260005E9</c:v>
                </c:pt>
                <c:pt idx="1203">
                  <c:v>1.414665979E9</c:v>
                </c:pt>
                <c:pt idx="1204">
                  <c:v>1.413031442E9</c:v>
                </c:pt>
                <c:pt idx="1205">
                  <c:v>1.413290562E9</c:v>
                </c:pt>
                <c:pt idx="1206">
                  <c:v>1.408211166E9</c:v>
                </c:pt>
                <c:pt idx="1207">
                  <c:v>1.410817848E9</c:v>
                </c:pt>
                <c:pt idx="1208">
                  <c:v>1.414084885E9</c:v>
                </c:pt>
                <c:pt idx="1209">
                  <c:v>1.407293693E9</c:v>
                </c:pt>
                <c:pt idx="1210">
                  <c:v>1.411570765E9</c:v>
                </c:pt>
                <c:pt idx="1211">
                  <c:v>1.408971009E9</c:v>
                </c:pt>
                <c:pt idx="1212">
                  <c:v>1.409672709E9</c:v>
                </c:pt>
                <c:pt idx="1213">
                  <c:v>1.409220897E9</c:v>
                </c:pt>
                <c:pt idx="1214">
                  <c:v>1.405312896E9</c:v>
                </c:pt>
                <c:pt idx="1215">
                  <c:v>1.409499931E9</c:v>
                </c:pt>
                <c:pt idx="1216">
                  <c:v>1.40847614E9</c:v>
                </c:pt>
                <c:pt idx="1217">
                  <c:v>1.406137694E9</c:v>
                </c:pt>
                <c:pt idx="1218">
                  <c:v>1.404355273E9</c:v>
                </c:pt>
                <c:pt idx="1219">
                  <c:v>1.403108272E9</c:v>
                </c:pt>
                <c:pt idx="1220">
                  <c:v>1.404966974E9</c:v>
                </c:pt>
                <c:pt idx="1221">
                  <c:v>1.404617536E9</c:v>
                </c:pt>
                <c:pt idx="1222">
                  <c:v>1.405171743E9</c:v>
                </c:pt>
                <c:pt idx="1223">
                  <c:v>1.404859636E9</c:v>
                </c:pt>
                <c:pt idx="1224">
                  <c:v>1.406917585E9</c:v>
                </c:pt>
                <c:pt idx="1225">
                  <c:v>1.404582363E9</c:v>
                </c:pt>
                <c:pt idx="1226">
                  <c:v>1.403238586E9</c:v>
                </c:pt>
                <c:pt idx="1227">
                  <c:v>1.402845434E9</c:v>
                </c:pt>
                <c:pt idx="1228">
                  <c:v>1.403687365E9</c:v>
                </c:pt>
                <c:pt idx="1229">
                  <c:v>1.403145226E9</c:v>
                </c:pt>
                <c:pt idx="1230">
                  <c:v>1.40138074E9</c:v>
                </c:pt>
                <c:pt idx="1231">
                  <c:v>1.401328296E9</c:v>
                </c:pt>
                <c:pt idx="1232">
                  <c:v>1.403387415E9</c:v>
                </c:pt>
                <c:pt idx="1233">
                  <c:v>1.401400448E9</c:v>
                </c:pt>
                <c:pt idx="1234">
                  <c:v>1.398130302E9</c:v>
                </c:pt>
                <c:pt idx="1235">
                  <c:v>1.403359982E9</c:v>
                </c:pt>
                <c:pt idx="1236">
                  <c:v>1.401255685E9</c:v>
                </c:pt>
                <c:pt idx="1237">
                  <c:v>1.398395654E9</c:v>
                </c:pt>
                <c:pt idx="1238">
                  <c:v>1.400753912E9</c:v>
                </c:pt>
                <c:pt idx="1239">
                  <c:v>1.398900924E9</c:v>
                </c:pt>
                <c:pt idx="1240">
                  <c:v>1.401082389E9</c:v>
                </c:pt>
                <c:pt idx="1241">
                  <c:v>1.400548755E9</c:v>
                </c:pt>
                <c:pt idx="1242">
                  <c:v>1.399010068E9</c:v>
                </c:pt>
                <c:pt idx="1243">
                  <c:v>1.402157628E9</c:v>
                </c:pt>
                <c:pt idx="1244">
                  <c:v>1.397722385E9</c:v>
                </c:pt>
                <c:pt idx="1245">
                  <c:v>1.402712752E9</c:v>
                </c:pt>
                <c:pt idx="1246">
                  <c:v>1.398885664E9</c:v>
                </c:pt>
                <c:pt idx="1247">
                  <c:v>1.399536087E9</c:v>
                </c:pt>
                <c:pt idx="1248">
                  <c:v>1.397410917E9</c:v>
                </c:pt>
                <c:pt idx="1249">
                  <c:v>1.399820323E9</c:v>
                </c:pt>
                <c:pt idx="1250">
                  <c:v>1.3984157E9</c:v>
                </c:pt>
                <c:pt idx="1251">
                  <c:v>1.397975164E9</c:v>
                </c:pt>
                <c:pt idx="1252">
                  <c:v>1.399554872E9</c:v>
                </c:pt>
                <c:pt idx="1253">
                  <c:v>1.399239945E9</c:v>
                </c:pt>
                <c:pt idx="1254">
                  <c:v>1.396514333E9</c:v>
                </c:pt>
                <c:pt idx="1255">
                  <c:v>1.397615357E9</c:v>
                </c:pt>
                <c:pt idx="1256">
                  <c:v>1.396161187E9</c:v>
                </c:pt>
                <c:pt idx="1257">
                  <c:v>1.397292984E9</c:v>
                </c:pt>
                <c:pt idx="1258">
                  <c:v>1.395927506E9</c:v>
                </c:pt>
                <c:pt idx="1259">
                  <c:v>1.399688778E9</c:v>
                </c:pt>
                <c:pt idx="1260">
                  <c:v>1.402139727E9</c:v>
                </c:pt>
                <c:pt idx="1261">
                  <c:v>1.391411061E9</c:v>
                </c:pt>
                <c:pt idx="1262">
                  <c:v>1.39502851E9</c:v>
                </c:pt>
                <c:pt idx="1263">
                  <c:v>1.394395189E9</c:v>
                </c:pt>
                <c:pt idx="1264">
                  <c:v>1.392140852E9</c:v>
                </c:pt>
                <c:pt idx="1265">
                  <c:v>1.393003249E9</c:v>
                </c:pt>
                <c:pt idx="1266">
                  <c:v>1.395059335E9</c:v>
                </c:pt>
                <c:pt idx="1267">
                  <c:v>1.394875975E9</c:v>
                </c:pt>
                <c:pt idx="1268">
                  <c:v>1.392403354E9</c:v>
                </c:pt>
                <c:pt idx="1269">
                  <c:v>1.393276869E9</c:v>
                </c:pt>
                <c:pt idx="1270">
                  <c:v>1.392077821E9</c:v>
                </c:pt>
                <c:pt idx="1271">
                  <c:v>1.393238772E9</c:v>
                </c:pt>
                <c:pt idx="1272">
                  <c:v>1.39359245E9</c:v>
                </c:pt>
                <c:pt idx="1273">
                  <c:v>1.394380298E9</c:v>
                </c:pt>
                <c:pt idx="1274">
                  <c:v>1.395958837E9</c:v>
                </c:pt>
                <c:pt idx="1275">
                  <c:v>1.392601902E9</c:v>
                </c:pt>
                <c:pt idx="1276">
                  <c:v>1.39514627E9</c:v>
                </c:pt>
                <c:pt idx="1277">
                  <c:v>1.391240744E9</c:v>
                </c:pt>
                <c:pt idx="1278">
                  <c:v>1.391445271E9</c:v>
                </c:pt>
                <c:pt idx="1279">
                  <c:v>1.393140474E9</c:v>
                </c:pt>
                <c:pt idx="1280">
                  <c:v>1.389710521E9</c:v>
                </c:pt>
                <c:pt idx="1281">
                  <c:v>1.392201079E9</c:v>
                </c:pt>
                <c:pt idx="1282">
                  <c:v>1.392002179E9</c:v>
                </c:pt>
                <c:pt idx="1283">
                  <c:v>1.393508994E9</c:v>
                </c:pt>
                <c:pt idx="1284">
                  <c:v>1.390908988E9</c:v>
                </c:pt>
                <c:pt idx="1285">
                  <c:v>1.388560943E9</c:v>
                </c:pt>
                <c:pt idx="1286">
                  <c:v>1.391972886E9</c:v>
                </c:pt>
                <c:pt idx="1287">
                  <c:v>1.38987574E9</c:v>
                </c:pt>
                <c:pt idx="1288">
                  <c:v>1.389981819E9</c:v>
                </c:pt>
                <c:pt idx="1289">
                  <c:v>1.390937698E9</c:v>
                </c:pt>
                <c:pt idx="1290">
                  <c:v>1.389907672E9</c:v>
                </c:pt>
                <c:pt idx="1291">
                  <c:v>1.388505382E9</c:v>
                </c:pt>
                <c:pt idx="1292">
                  <c:v>1.393102888E9</c:v>
                </c:pt>
                <c:pt idx="1293">
                  <c:v>1.388799821E9</c:v>
                </c:pt>
                <c:pt idx="1294">
                  <c:v>1.391903135E9</c:v>
                </c:pt>
                <c:pt idx="1295">
                  <c:v>1.391176302E9</c:v>
                </c:pt>
                <c:pt idx="1296">
                  <c:v>1.392145608E9</c:v>
                </c:pt>
                <c:pt idx="1297">
                  <c:v>1.393376251E9</c:v>
                </c:pt>
                <c:pt idx="1298">
                  <c:v>1.387071532E9</c:v>
                </c:pt>
                <c:pt idx="1299">
                  <c:v>1.386346925E9</c:v>
                </c:pt>
                <c:pt idx="1300">
                  <c:v>1.386769429E9</c:v>
                </c:pt>
                <c:pt idx="1301">
                  <c:v>1.391766742E9</c:v>
                </c:pt>
                <c:pt idx="1302">
                  <c:v>1.390913411E9</c:v>
                </c:pt>
                <c:pt idx="1303">
                  <c:v>1.388991172E9</c:v>
                </c:pt>
                <c:pt idx="1304">
                  <c:v>1.389648909E9</c:v>
                </c:pt>
                <c:pt idx="1305">
                  <c:v>1.387877077E9</c:v>
                </c:pt>
                <c:pt idx="1306">
                  <c:v>1.391419936E9</c:v>
                </c:pt>
                <c:pt idx="1307">
                  <c:v>1.392738877E9</c:v>
                </c:pt>
                <c:pt idx="1308">
                  <c:v>1.392068097E9</c:v>
                </c:pt>
                <c:pt idx="1309">
                  <c:v>1.387664794E9</c:v>
                </c:pt>
                <c:pt idx="1310">
                  <c:v>1.390238472E9</c:v>
                </c:pt>
                <c:pt idx="1311">
                  <c:v>1.389524589E9</c:v>
                </c:pt>
                <c:pt idx="1312">
                  <c:v>1.389258698E9</c:v>
                </c:pt>
                <c:pt idx="1313">
                  <c:v>1.38895435E9</c:v>
                </c:pt>
                <c:pt idx="1314">
                  <c:v>1.387740702E9</c:v>
                </c:pt>
                <c:pt idx="1315">
                  <c:v>1.388605409E9</c:v>
                </c:pt>
                <c:pt idx="1316">
                  <c:v>1.393677884E9</c:v>
                </c:pt>
                <c:pt idx="1317">
                  <c:v>1.391222197E9</c:v>
                </c:pt>
                <c:pt idx="1318">
                  <c:v>1.389734182E9</c:v>
                </c:pt>
                <c:pt idx="1319">
                  <c:v>1.387725947E9</c:v>
                </c:pt>
                <c:pt idx="1320">
                  <c:v>1.389180631E9</c:v>
                </c:pt>
                <c:pt idx="1321">
                  <c:v>1.390174653E9</c:v>
                </c:pt>
                <c:pt idx="1322">
                  <c:v>1.387052126E9</c:v>
                </c:pt>
                <c:pt idx="1323">
                  <c:v>1.391560726E9</c:v>
                </c:pt>
                <c:pt idx="1324">
                  <c:v>1.388150467E9</c:v>
                </c:pt>
                <c:pt idx="1325">
                  <c:v>1.389765616E9</c:v>
                </c:pt>
                <c:pt idx="1326">
                  <c:v>1.38790443E9</c:v>
                </c:pt>
                <c:pt idx="1327">
                  <c:v>1.385713337E9</c:v>
                </c:pt>
                <c:pt idx="1328">
                  <c:v>1.390433838E9</c:v>
                </c:pt>
                <c:pt idx="1329">
                  <c:v>1.387103137E9</c:v>
                </c:pt>
                <c:pt idx="1330">
                  <c:v>1.387608233E9</c:v>
                </c:pt>
                <c:pt idx="1331">
                  <c:v>1.389535196E9</c:v>
                </c:pt>
                <c:pt idx="1332">
                  <c:v>1.393039877E9</c:v>
                </c:pt>
                <c:pt idx="1333">
                  <c:v>1.388719484E9</c:v>
                </c:pt>
                <c:pt idx="1334">
                  <c:v>1.387204678E9</c:v>
                </c:pt>
                <c:pt idx="1335">
                  <c:v>1.391495057E9</c:v>
                </c:pt>
                <c:pt idx="1336">
                  <c:v>1.390523271E9</c:v>
                </c:pt>
                <c:pt idx="1337">
                  <c:v>1.387874841E9</c:v>
                </c:pt>
                <c:pt idx="1338">
                  <c:v>1.389909327E9</c:v>
                </c:pt>
                <c:pt idx="1339">
                  <c:v>1.388955569E9</c:v>
                </c:pt>
                <c:pt idx="1340">
                  <c:v>1.388090573E9</c:v>
                </c:pt>
                <c:pt idx="1341">
                  <c:v>1.388784323E9</c:v>
                </c:pt>
                <c:pt idx="1342">
                  <c:v>1.392665453E9</c:v>
                </c:pt>
                <c:pt idx="1343">
                  <c:v>1.38732556E9</c:v>
                </c:pt>
                <c:pt idx="1344">
                  <c:v>1.38991713E9</c:v>
                </c:pt>
                <c:pt idx="1345">
                  <c:v>1.390832745E9</c:v>
                </c:pt>
                <c:pt idx="1346">
                  <c:v>1.388630687E9</c:v>
                </c:pt>
                <c:pt idx="1347">
                  <c:v>1.38874002E9</c:v>
                </c:pt>
                <c:pt idx="1348">
                  <c:v>1.389050847E9</c:v>
                </c:pt>
                <c:pt idx="1349">
                  <c:v>1.386620503E9</c:v>
                </c:pt>
                <c:pt idx="1350">
                  <c:v>1.389435102E9</c:v>
                </c:pt>
                <c:pt idx="1351">
                  <c:v>1.392301326E9</c:v>
                </c:pt>
                <c:pt idx="1352">
                  <c:v>1.38520531E9</c:v>
                </c:pt>
                <c:pt idx="1353">
                  <c:v>1.388362114E9</c:v>
                </c:pt>
                <c:pt idx="1354">
                  <c:v>1.387127956E9</c:v>
                </c:pt>
                <c:pt idx="1355">
                  <c:v>1.387987912E9</c:v>
                </c:pt>
                <c:pt idx="1356">
                  <c:v>1.387752282E9</c:v>
                </c:pt>
                <c:pt idx="1357">
                  <c:v>1.38698658E9</c:v>
                </c:pt>
                <c:pt idx="1358">
                  <c:v>1.390072428E9</c:v>
                </c:pt>
                <c:pt idx="1359">
                  <c:v>1.391128917E9</c:v>
                </c:pt>
                <c:pt idx="1360">
                  <c:v>1.385969865E9</c:v>
                </c:pt>
                <c:pt idx="1361">
                  <c:v>1.390705854E9</c:v>
                </c:pt>
                <c:pt idx="1362">
                  <c:v>1.388802772E9</c:v>
                </c:pt>
                <c:pt idx="1363">
                  <c:v>1.388885081E9</c:v>
                </c:pt>
                <c:pt idx="1364">
                  <c:v>1.387729063E9</c:v>
                </c:pt>
                <c:pt idx="1365">
                  <c:v>1.391564741E9</c:v>
                </c:pt>
                <c:pt idx="1366">
                  <c:v>1.388721938E9</c:v>
                </c:pt>
                <c:pt idx="1367">
                  <c:v>1.386603057E9</c:v>
                </c:pt>
                <c:pt idx="1368">
                  <c:v>1.387952882E9</c:v>
                </c:pt>
                <c:pt idx="1369">
                  <c:v>1.386951455E9</c:v>
                </c:pt>
                <c:pt idx="1370">
                  <c:v>1.387804764E9</c:v>
                </c:pt>
                <c:pt idx="1371">
                  <c:v>1.388973458E9</c:v>
                </c:pt>
                <c:pt idx="1372">
                  <c:v>1.38763819E9</c:v>
                </c:pt>
                <c:pt idx="1373">
                  <c:v>1.388930255E9</c:v>
                </c:pt>
                <c:pt idx="1374">
                  <c:v>1.384379301E9</c:v>
                </c:pt>
                <c:pt idx="1375">
                  <c:v>1.391113095E9</c:v>
                </c:pt>
                <c:pt idx="1376">
                  <c:v>1.386062705E9</c:v>
                </c:pt>
                <c:pt idx="1377">
                  <c:v>1.387045626E9</c:v>
                </c:pt>
                <c:pt idx="1378">
                  <c:v>1.387122846E9</c:v>
                </c:pt>
                <c:pt idx="1379">
                  <c:v>1.383601645E9</c:v>
                </c:pt>
                <c:pt idx="1380">
                  <c:v>1.382158616E9</c:v>
                </c:pt>
                <c:pt idx="1381">
                  <c:v>1.383531262E9</c:v>
                </c:pt>
                <c:pt idx="1382">
                  <c:v>1.387196958E9</c:v>
                </c:pt>
                <c:pt idx="1383">
                  <c:v>1.384279746E9</c:v>
                </c:pt>
                <c:pt idx="1384">
                  <c:v>1.386011514E9</c:v>
                </c:pt>
                <c:pt idx="1385">
                  <c:v>1.378976766E9</c:v>
                </c:pt>
                <c:pt idx="1386">
                  <c:v>1.380950828E9</c:v>
                </c:pt>
                <c:pt idx="1387">
                  <c:v>1.380505858E9</c:v>
                </c:pt>
                <c:pt idx="1388">
                  <c:v>1.382886421E9</c:v>
                </c:pt>
                <c:pt idx="1389">
                  <c:v>1.380382085E9</c:v>
                </c:pt>
                <c:pt idx="1390">
                  <c:v>1.381659253E9</c:v>
                </c:pt>
                <c:pt idx="1391">
                  <c:v>1.381703628E9</c:v>
                </c:pt>
                <c:pt idx="1392">
                  <c:v>1.37934005E9</c:v>
                </c:pt>
                <c:pt idx="1393">
                  <c:v>1.379511523E9</c:v>
                </c:pt>
                <c:pt idx="1394">
                  <c:v>1.380988697E9</c:v>
                </c:pt>
                <c:pt idx="1395">
                  <c:v>1.374500042E9</c:v>
                </c:pt>
                <c:pt idx="1396">
                  <c:v>1.376966446E9</c:v>
                </c:pt>
                <c:pt idx="1397">
                  <c:v>1.376670448E9</c:v>
                </c:pt>
                <c:pt idx="1398">
                  <c:v>1.377962657E9</c:v>
                </c:pt>
                <c:pt idx="1399">
                  <c:v>1.377982869E9</c:v>
                </c:pt>
                <c:pt idx="1400">
                  <c:v>1.372445873E9</c:v>
                </c:pt>
                <c:pt idx="1401">
                  <c:v>1.3733567E9</c:v>
                </c:pt>
                <c:pt idx="1402">
                  <c:v>1.370366546E9</c:v>
                </c:pt>
                <c:pt idx="1403">
                  <c:v>1.372299899E9</c:v>
                </c:pt>
                <c:pt idx="1404">
                  <c:v>1.368947789E9</c:v>
                </c:pt>
                <c:pt idx="1405">
                  <c:v>1.36804478E9</c:v>
                </c:pt>
                <c:pt idx="1406">
                  <c:v>1.367405683E9</c:v>
                </c:pt>
                <c:pt idx="1407">
                  <c:v>1.365960789E9</c:v>
                </c:pt>
                <c:pt idx="1408">
                  <c:v>1.371313528E9</c:v>
                </c:pt>
                <c:pt idx="1409">
                  <c:v>1.366066866E9</c:v>
                </c:pt>
                <c:pt idx="1410">
                  <c:v>1.36723922E9</c:v>
                </c:pt>
                <c:pt idx="1411">
                  <c:v>1.364030762E9</c:v>
                </c:pt>
                <c:pt idx="1412">
                  <c:v>1.365552043E9</c:v>
                </c:pt>
                <c:pt idx="1413">
                  <c:v>1.363957897E9</c:v>
                </c:pt>
                <c:pt idx="1414">
                  <c:v>1.361083909E9</c:v>
                </c:pt>
                <c:pt idx="1415">
                  <c:v>1.362233396E9</c:v>
                </c:pt>
                <c:pt idx="1416">
                  <c:v>1.359034963E9</c:v>
                </c:pt>
                <c:pt idx="1417">
                  <c:v>1.359816923E9</c:v>
                </c:pt>
                <c:pt idx="1418">
                  <c:v>1.355734269E9</c:v>
                </c:pt>
                <c:pt idx="1419">
                  <c:v>1.353221202E9</c:v>
                </c:pt>
                <c:pt idx="1420">
                  <c:v>1.353966207E9</c:v>
                </c:pt>
                <c:pt idx="1421">
                  <c:v>1.352432267E9</c:v>
                </c:pt>
                <c:pt idx="1422">
                  <c:v>1.353569964E9</c:v>
                </c:pt>
                <c:pt idx="1423">
                  <c:v>1.347532943E9</c:v>
                </c:pt>
                <c:pt idx="1424">
                  <c:v>1.348719736E9</c:v>
                </c:pt>
                <c:pt idx="1425">
                  <c:v>1.35007835E9</c:v>
                </c:pt>
                <c:pt idx="1426">
                  <c:v>1.347301907E9</c:v>
                </c:pt>
                <c:pt idx="1427">
                  <c:v>1.342027123E9</c:v>
                </c:pt>
                <c:pt idx="1428">
                  <c:v>1.344015833E9</c:v>
                </c:pt>
                <c:pt idx="1429">
                  <c:v>1.342583842E9</c:v>
                </c:pt>
                <c:pt idx="1430">
                  <c:v>1.33882895E9</c:v>
                </c:pt>
                <c:pt idx="1431">
                  <c:v>1.341791086E9</c:v>
                </c:pt>
                <c:pt idx="1432">
                  <c:v>1.340493762E9</c:v>
                </c:pt>
                <c:pt idx="1433">
                  <c:v>1.333932603E9</c:v>
                </c:pt>
                <c:pt idx="1434">
                  <c:v>1.33460056E9</c:v>
                </c:pt>
                <c:pt idx="1435">
                  <c:v>1.334165671E9</c:v>
                </c:pt>
                <c:pt idx="1436">
                  <c:v>1.332974638E9</c:v>
                </c:pt>
                <c:pt idx="1437">
                  <c:v>1.333380848E9</c:v>
                </c:pt>
                <c:pt idx="1438">
                  <c:v>1.328547077E9</c:v>
                </c:pt>
                <c:pt idx="1439">
                  <c:v>1.3278192E9</c:v>
                </c:pt>
                <c:pt idx="1440">
                  <c:v>1.325646938E9</c:v>
                </c:pt>
                <c:pt idx="1441">
                  <c:v>1.324222005E9</c:v>
                </c:pt>
                <c:pt idx="1442">
                  <c:v>1.324554662E9</c:v>
                </c:pt>
                <c:pt idx="1443">
                  <c:v>1.322845348E9</c:v>
                </c:pt>
                <c:pt idx="1444">
                  <c:v>1.319485009E9</c:v>
                </c:pt>
                <c:pt idx="1445">
                  <c:v>1.319127172E9</c:v>
                </c:pt>
                <c:pt idx="1446">
                  <c:v>1.318340668E9</c:v>
                </c:pt>
                <c:pt idx="1447">
                  <c:v>1.314824311E9</c:v>
                </c:pt>
                <c:pt idx="1448">
                  <c:v>1.317659103E9</c:v>
                </c:pt>
                <c:pt idx="1449">
                  <c:v>1.312034536E9</c:v>
                </c:pt>
                <c:pt idx="1450">
                  <c:v>1.31500805E9</c:v>
                </c:pt>
                <c:pt idx="1451">
                  <c:v>1.314308094E9</c:v>
                </c:pt>
                <c:pt idx="1452">
                  <c:v>1.311669225E9</c:v>
                </c:pt>
                <c:pt idx="1453">
                  <c:v>1.311962854E9</c:v>
                </c:pt>
                <c:pt idx="1454">
                  <c:v>1.309927514E9</c:v>
                </c:pt>
                <c:pt idx="1455">
                  <c:v>1.309300009E9</c:v>
                </c:pt>
                <c:pt idx="1456">
                  <c:v>1.306887581E9</c:v>
                </c:pt>
                <c:pt idx="1457">
                  <c:v>1.306531718E9</c:v>
                </c:pt>
                <c:pt idx="1458">
                  <c:v>1.305826239E9</c:v>
                </c:pt>
                <c:pt idx="1459">
                  <c:v>1.300196457E9</c:v>
                </c:pt>
                <c:pt idx="1460">
                  <c:v>1.302211747E9</c:v>
                </c:pt>
                <c:pt idx="1461">
                  <c:v>1.300999794E9</c:v>
                </c:pt>
                <c:pt idx="1462">
                  <c:v>1.300453456E9</c:v>
                </c:pt>
                <c:pt idx="1463">
                  <c:v>1.302531709E9</c:v>
                </c:pt>
                <c:pt idx="1464">
                  <c:v>1.304009263E9</c:v>
                </c:pt>
                <c:pt idx="1465">
                  <c:v>1.299657571E9</c:v>
                </c:pt>
                <c:pt idx="1466">
                  <c:v>1.296045202E9</c:v>
                </c:pt>
                <c:pt idx="1467">
                  <c:v>1.297570069E9</c:v>
                </c:pt>
                <c:pt idx="1468">
                  <c:v>1.296764415E9</c:v>
                </c:pt>
                <c:pt idx="1469">
                  <c:v>1.296842404E9</c:v>
                </c:pt>
                <c:pt idx="1470">
                  <c:v>1.295850626E9</c:v>
                </c:pt>
                <c:pt idx="1471">
                  <c:v>1.293908171E9</c:v>
                </c:pt>
                <c:pt idx="1472">
                  <c:v>1.294704089E9</c:v>
                </c:pt>
                <c:pt idx="1473">
                  <c:v>1.294186973E9</c:v>
                </c:pt>
                <c:pt idx="1474">
                  <c:v>1.294118217E9</c:v>
                </c:pt>
                <c:pt idx="1475">
                  <c:v>1.292110727E9</c:v>
                </c:pt>
                <c:pt idx="1476">
                  <c:v>1.294030174E9</c:v>
                </c:pt>
                <c:pt idx="1477">
                  <c:v>1.290532083E9</c:v>
                </c:pt>
                <c:pt idx="1478">
                  <c:v>1.293067088E9</c:v>
                </c:pt>
                <c:pt idx="1479">
                  <c:v>1.294533476E9</c:v>
                </c:pt>
                <c:pt idx="1480">
                  <c:v>1.290182199E9</c:v>
                </c:pt>
                <c:pt idx="1481">
                  <c:v>1.291671152E9</c:v>
                </c:pt>
                <c:pt idx="1482">
                  <c:v>1.290268845E9</c:v>
                </c:pt>
                <c:pt idx="1483">
                  <c:v>1.288697757E9</c:v>
                </c:pt>
                <c:pt idx="1484">
                  <c:v>1.290504818E9</c:v>
                </c:pt>
                <c:pt idx="1485">
                  <c:v>1.289097794E9</c:v>
                </c:pt>
                <c:pt idx="1486">
                  <c:v>1.289553694E9</c:v>
                </c:pt>
                <c:pt idx="1487">
                  <c:v>1.289120022E9</c:v>
                </c:pt>
                <c:pt idx="1488">
                  <c:v>1.291848365E9</c:v>
                </c:pt>
                <c:pt idx="1489">
                  <c:v>1.289558505E9</c:v>
                </c:pt>
                <c:pt idx="1490">
                  <c:v>1.290198984E9</c:v>
                </c:pt>
                <c:pt idx="1491">
                  <c:v>1.287098799E9</c:v>
                </c:pt>
                <c:pt idx="1492">
                  <c:v>1.289522465E9</c:v>
                </c:pt>
                <c:pt idx="1493">
                  <c:v>1.293359891E9</c:v>
                </c:pt>
                <c:pt idx="1494">
                  <c:v>1.285558018E9</c:v>
                </c:pt>
                <c:pt idx="1495">
                  <c:v>1.287721999E9</c:v>
                </c:pt>
                <c:pt idx="1496">
                  <c:v>1.287828595E9</c:v>
                </c:pt>
                <c:pt idx="1497">
                  <c:v>1.287289081E9</c:v>
                </c:pt>
                <c:pt idx="1498">
                  <c:v>1.290587955E9</c:v>
                </c:pt>
                <c:pt idx="1499">
                  <c:v>1.290174129E9</c:v>
                </c:pt>
                <c:pt idx="1500">
                  <c:v>1.288397718E9</c:v>
                </c:pt>
                <c:pt idx="1501">
                  <c:v>1.285578995E9</c:v>
                </c:pt>
                <c:pt idx="1502">
                  <c:v>1.284069531E9</c:v>
                </c:pt>
                <c:pt idx="1503">
                  <c:v>1.285114042E9</c:v>
                </c:pt>
                <c:pt idx="1504">
                  <c:v>1.287409782E9</c:v>
                </c:pt>
                <c:pt idx="1505">
                  <c:v>1.286639099E9</c:v>
                </c:pt>
                <c:pt idx="1506">
                  <c:v>1.285335254E9</c:v>
                </c:pt>
                <c:pt idx="1507">
                  <c:v>1.289591454E9</c:v>
                </c:pt>
                <c:pt idx="1508">
                  <c:v>1.288146487E9</c:v>
                </c:pt>
                <c:pt idx="1509">
                  <c:v>1.287577249E9</c:v>
                </c:pt>
                <c:pt idx="1510">
                  <c:v>1.286149076E9</c:v>
                </c:pt>
                <c:pt idx="1511">
                  <c:v>1.286561309E9</c:v>
                </c:pt>
                <c:pt idx="1512">
                  <c:v>1.285053163E9</c:v>
                </c:pt>
                <c:pt idx="1513">
                  <c:v>1.285938919E9</c:v>
                </c:pt>
                <c:pt idx="1514">
                  <c:v>1.288055312E9</c:v>
                </c:pt>
                <c:pt idx="1515">
                  <c:v>1.284942916E9</c:v>
                </c:pt>
                <c:pt idx="1516">
                  <c:v>1.285379921E9</c:v>
                </c:pt>
                <c:pt idx="1517">
                  <c:v>1.285349048E9</c:v>
                </c:pt>
                <c:pt idx="1518">
                  <c:v>1.283219834E9</c:v>
                </c:pt>
                <c:pt idx="1519">
                  <c:v>1.286006183E9</c:v>
                </c:pt>
                <c:pt idx="1520">
                  <c:v>1.283132873E9</c:v>
                </c:pt>
                <c:pt idx="1521">
                  <c:v>1.282475899E9</c:v>
                </c:pt>
                <c:pt idx="1522">
                  <c:v>1.286692003E9</c:v>
                </c:pt>
                <c:pt idx="1523">
                  <c:v>1.284417214E9</c:v>
                </c:pt>
                <c:pt idx="1524">
                  <c:v>1.287189321E9</c:v>
                </c:pt>
                <c:pt idx="1525">
                  <c:v>1.290646826E9</c:v>
                </c:pt>
                <c:pt idx="1526">
                  <c:v>1.285971606E9</c:v>
                </c:pt>
                <c:pt idx="1527">
                  <c:v>1.283037487E9</c:v>
                </c:pt>
                <c:pt idx="1528">
                  <c:v>1.28326806E9</c:v>
                </c:pt>
                <c:pt idx="1529">
                  <c:v>1.282780536E9</c:v>
                </c:pt>
                <c:pt idx="1530">
                  <c:v>1.285377087E9</c:v>
                </c:pt>
                <c:pt idx="1531">
                  <c:v>1.287195689E9</c:v>
                </c:pt>
                <c:pt idx="1532">
                  <c:v>1.284188263E9</c:v>
                </c:pt>
                <c:pt idx="1533">
                  <c:v>1.285208427E9</c:v>
                </c:pt>
                <c:pt idx="1534">
                  <c:v>1.285745857E9</c:v>
                </c:pt>
                <c:pt idx="1535">
                  <c:v>1.284266622E9</c:v>
                </c:pt>
                <c:pt idx="1536">
                  <c:v>1.285078348E9</c:v>
                </c:pt>
                <c:pt idx="1537">
                  <c:v>1.282822886E9</c:v>
                </c:pt>
                <c:pt idx="1538">
                  <c:v>1.28325454E9</c:v>
                </c:pt>
                <c:pt idx="1539">
                  <c:v>1.283879261E9</c:v>
                </c:pt>
                <c:pt idx="1540">
                  <c:v>1.284931721E9</c:v>
                </c:pt>
                <c:pt idx="1541">
                  <c:v>1.283647454E9</c:v>
                </c:pt>
                <c:pt idx="1542">
                  <c:v>1.283227387E9</c:v>
                </c:pt>
                <c:pt idx="1543">
                  <c:v>1.283690591E9</c:v>
                </c:pt>
                <c:pt idx="1544">
                  <c:v>1.285719732E9</c:v>
                </c:pt>
                <c:pt idx="1545">
                  <c:v>1.282219667E9</c:v>
                </c:pt>
                <c:pt idx="1546">
                  <c:v>1.281549251E9</c:v>
                </c:pt>
                <c:pt idx="1547">
                  <c:v>1.282301507E9</c:v>
                </c:pt>
                <c:pt idx="1548">
                  <c:v>1.28122133E9</c:v>
                </c:pt>
                <c:pt idx="1549">
                  <c:v>1.284539288E9</c:v>
                </c:pt>
                <c:pt idx="1550">
                  <c:v>1.282033672E9</c:v>
                </c:pt>
                <c:pt idx="1551">
                  <c:v>1.28439778E9</c:v>
                </c:pt>
                <c:pt idx="1552">
                  <c:v>1.28413701E9</c:v>
                </c:pt>
                <c:pt idx="1553">
                  <c:v>1.28288138E9</c:v>
                </c:pt>
                <c:pt idx="1554">
                  <c:v>1.2851061E9</c:v>
                </c:pt>
                <c:pt idx="1555">
                  <c:v>1.286129654E9</c:v>
                </c:pt>
                <c:pt idx="1556">
                  <c:v>1.28291374E9</c:v>
                </c:pt>
                <c:pt idx="1557">
                  <c:v>1.282713563E9</c:v>
                </c:pt>
                <c:pt idx="1558">
                  <c:v>1.281987498E9</c:v>
                </c:pt>
                <c:pt idx="1559">
                  <c:v>1.285173115E9</c:v>
                </c:pt>
                <c:pt idx="1560">
                  <c:v>1.284196772E9</c:v>
                </c:pt>
                <c:pt idx="1561">
                  <c:v>1.283944805E9</c:v>
                </c:pt>
                <c:pt idx="1562">
                  <c:v>1.283322335E9</c:v>
                </c:pt>
                <c:pt idx="1563">
                  <c:v>1.283311272E9</c:v>
                </c:pt>
                <c:pt idx="1564">
                  <c:v>1.280375681E9</c:v>
                </c:pt>
                <c:pt idx="1565">
                  <c:v>1.284845311E9</c:v>
                </c:pt>
                <c:pt idx="1566">
                  <c:v>1.284247565E9</c:v>
                </c:pt>
                <c:pt idx="1567">
                  <c:v>1.282863905E9</c:v>
                </c:pt>
                <c:pt idx="1568">
                  <c:v>1.285408314E9</c:v>
                </c:pt>
                <c:pt idx="1569">
                  <c:v>1.28060129E9</c:v>
                </c:pt>
                <c:pt idx="1570">
                  <c:v>1.279054968E9</c:v>
                </c:pt>
                <c:pt idx="1571">
                  <c:v>1.283609966E9</c:v>
                </c:pt>
                <c:pt idx="1572">
                  <c:v>1.282051789E9</c:v>
                </c:pt>
                <c:pt idx="1573">
                  <c:v>1.282378982E9</c:v>
                </c:pt>
                <c:pt idx="1574">
                  <c:v>1.280535511E9</c:v>
                </c:pt>
                <c:pt idx="1575">
                  <c:v>1.28015536E9</c:v>
                </c:pt>
                <c:pt idx="1576">
                  <c:v>1.280455726E9</c:v>
                </c:pt>
                <c:pt idx="1577">
                  <c:v>1.282587686E9</c:v>
                </c:pt>
                <c:pt idx="1578">
                  <c:v>1.278227907E9</c:v>
                </c:pt>
                <c:pt idx="1579">
                  <c:v>1.279763922E9</c:v>
                </c:pt>
                <c:pt idx="1580">
                  <c:v>1.282165549E9</c:v>
                </c:pt>
                <c:pt idx="1581">
                  <c:v>1.278817172E9</c:v>
                </c:pt>
                <c:pt idx="1582">
                  <c:v>1.280830334E9</c:v>
                </c:pt>
                <c:pt idx="1583">
                  <c:v>1.279470306E9</c:v>
                </c:pt>
                <c:pt idx="1584">
                  <c:v>1.285316384E9</c:v>
                </c:pt>
                <c:pt idx="1585">
                  <c:v>1.277580785E9</c:v>
                </c:pt>
                <c:pt idx="1586">
                  <c:v>1.283882782E9</c:v>
                </c:pt>
                <c:pt idx="1587">
                  <c:v>1.281195575E9</c:v>
                </c:pt>
                <c:pt idx="1588">
                  <c:v>1.28052151E9</c:v>
                </c:pt>
                <c:pt idx="1589">
                  <c:v>1.279707787E9</c:v>
                </c:pt>
                <c:pt idx="1590">
                  <c:v>1.282765259E9</c:v>
                </c:pt>
                <c:pt idx="1591">
                  <c:v>1.278069642E9</c:v>
                </c:pt>
                <c:pt idx="1592">
                  <c:v>1.280639053E9</c:v>
                </c:pt>
                <c:pt idx="1593">
                  <c:v>1.282490734E9</c:v>
                </c:pt>
                <c:pt idx="1594">
                  <c:v>1.279079385E9</c:v>
                </c:pt>
                <c:pt idx="1595">
                  <c:v>1.283140968E9</c:v>
                </c:pt>
                <c:pt idx="1596">
                  <c:v>1.281291231E9</c:v>
                </c:pt>
                <c:pt idx="1597">
                  <c:v>1.281593389E9</c:v>
                </c:pt>
                <c:pt idx="1598">
                  <c:v>1.278329539E9</c:v>
                </c:pt>
                <c:pt idx="1599">
                  <c:v>1.280001957E9</c:v>
                </c:pt>
                <c:pt idx="1600">
                  <c:v>1.282995299E9</c:v>
                </c:pt>
                <c:pt idx="1601">
                  <c:v>1.28164742E9</c:v>
                </c:pt>
                <c:pt idx="1602">
                  <c:v>1.281121788E9</c:v>
                </c:pt>
                <c:pt idx="1603">
                  <c:v>1.283006679E9</c:v>
                </c:pt>
                <c:pt idx="1604">
                  <c:v>1.28036223E9</c:v>
                </c:pt>
                <c:pt idx="1605">
                  <c:v>1.282523857E9</c:v>
                </c:pt>
                <c:pt idx="1606">
                  <c:v>1.278710297E9</c:v>
                </c:pt>
                <c:pt idx="1607">
                  <c:v>1.277241134E9</c:v>
                </c:pt>
                <c:pt idx="1608">
                  <c:v>1.280216584E9</c:v>
                </c:pt>
                <c:pt idx="1609">
                  <c:v>1.280607948E9</c:v>
                </c:pt>
                <c:pt idx="1610">
                  <c:v>1.283284393E9</c:v>
                </c:pt>
                <c:pt idx="1611">
                  <c:v>1.280169798E9</c:v>
                </c:pt>
                <c:pt idx="1612">
                  <c:v>1.279833787E9</c:v>
                </c:pt>
                <c:pt idx="1613">
                  <c:v>1.278070376E9</c:v>
                </c:pt>
                <c:pt idx="1614">
                  <c:v>1.280832762E9</c:v>
                </c:pt>
                <c:pt idx="1615">
                  <c:v>1.279863217E9</c:v>
                </c:pt>
                <c:pt idx="1616">
                  <c:v>1.28126924E9</c:v>
                </c:pt>
                <c:pt idx="1617">
                  <c:v>1.278718524E9</c:v>
                </c:pt>
                <c:pt idx="1618">
                  <c:v>1.278344493E9</c:v>
                </c:pt>
                <c:pt idx="1619">
                  <c:v>1.28138977E9</c:v>
                </c:pt>
                <c:pt idx="1620">
                  <c:v>1.277801267E9</c:v>
                </c:pt>
                <c:pt idx="1621">
                  <c:v>1.282294222E9</c:v>
                </c:pt>
                <c:pt idx="1622">
                  <c:v>1.277168585E9</c:v>
                </c:pt>
                <c:pt idx="1623">
                  <c:v>1.27959015E9</c:v>
                </c:pt>
                <c:pt idx="1624">
                  <c:v>1.282048665E9</c:v>
                </c:pt>
                <c:pt idx="1625">
                  <c:v>1.282794933E9</c:v>
                </c:pt>
                <c:pt idx="1626">
                  <c:v>1.281523063E9</c:v>
                </c:pt>
                <c:pt idx="1627">
                  <c:v>1.282419163E9</c:v>
                </c:pt>
                <c:pt idx="1628">
                  <c:v>1.281984042E9</c:v>
                </c:pt>
                <c:pt idx="1629">
                  <c:v>1.278199277E9</c:v>
                </c:pt>
                <c:pt idx="1630">
                  <c:v>1.278119096E9</c:v>
                </c:pt>
                <c:pt idx="1631">
                  <c:v>1.281294072E9</c:v>
                </c:pt>
                <c:pt idx="1632">
                  <c:v>1.282996208E9</c:v>
                </c:pt>
                <c:pt idx="1633">
                  <c:v>1.280464921E9</c:v>
                </c:pt>
                <c:pt idx="1634">
                  <c:v>1.277345724E9</c:v>
                </c:pt>
                <c:pt idx="1635">
                  <c:v>1.279473021E9</c:v>
                </c:pt>
                <c:pt idx="1636">
                  <c:v>1.280587615E9</c:v>
                </c:pt>
                <c:pt idx="1637">
                  <c:v>1.278831497E9</c:v>
                </c:pt>
                <c:pt idx="1638">
                  <c:v>1.282117567E9</c:v>
                </c:pt>
                <c:pt idx="1639">
                  <c:v>1.281357176E9</c:v>
                </c:pt>
                <c:pt idx="1640">
                  <c:v>1.279561778E9</c:v>
                </c:pt>
                <c:pt idx="1641">
                  <c:v>1.278563186E9</c:v>
                </c:pt>
                <c:pt idx="1642">
                  <c:v>1.283531761E9</c:v>
                </c:pt>
                <c:pt idx="1643">
                  <c:v>1.279830465E9</c:v>
                </c:pt>
                <c:pt idx="1644">
                  <c:v>1.282232213E9</c:v>
                </c:pt>
                <c:pt idx="1645">
                  <c:v>1.281402442E9</c:v>
                </c:pt>
                <c:pt idx="1646">
                  <c:v>1.280348755E9</c:v>
                </c:pt>
                <c:pt idx="1647">
                  <c:v>1.281254016E9</c:v>
                </c:pt>
                <c:pt idx="1648">
                  <c:v>1.28266801E9</c:v>
                </c:pt>
                <c:pt idx="1649">
                  <c:v>1.282134771E9</c:v>
                </c:pt>
                <c:pt idx="1650">
                  <c:v>1.278926269E9</c:v>
                </c:pt>
                <c:pt idx="1651">
                  <c:v>1.278659792E9</c:v>
                </c:pt>
                <c:pt idx="1652">
                  <c:v>1.282181237E9</c:v>
                </c:pt>
                <c:pt idx="1653">
                  <c:v>1.279511324E9</c:v>
                </c:pt>
                <c:pt idx="1654">
                  <c:v>1.280224E9</c:v>
                </c:pt>
                <c:pt idx="1655">
                  <c:v>1.279903258E9</c:v>
                </c:pt>
                <c:pt idx="1656">
                  <c:v>1.280418978E9</c:v>
                </c:pt>
                <c:pt idx="1657">
                  <c:v>1.27987381E9</c:v>
                </c:pt>
                <c:pt idx="1658">
                  <c:v>1.282100352E9</c:v>
                </c:pt>
                <c:pt idx="1659">
                  <c:v>1.278295581E9</c:v>
                </c:pt>
                <c:pt idx="1660">
                  <c:v>1.279634509E9</c:v>
                </c:pt>
                <c:pt idx="1661">
                  <c:v>1.283636472E9</c:v>
                </c:pt>
                <c:pt idx="1662">
                  <c:v>1.278886331E9</c:v>
                </c:pt>
                <c:pt idx="1663">
                  <c:v>1.2802028E9</c:v>
                </c:pt>
                <c:pt idx="1664">
                  <c:v>1.282396527E9</c:v>
                </c:pt>
                <c:pt idx="1665">
                  <c:v>1.280266928E9</c:v>
                </c:pt>
                <c:pt idx="1666">
                  <c:v>1.279492892E9</c:v>
                </c:pt>
                <c:pt idx="1667">
                  <c:v>1.283440866E9</c:v>
                </c:pt>
                <c:pt idx="1668">
                  <c:v>1.283541372E9</c:v>
                </c:pt>
                <c:pt idx="1669">
                  <c:v>1.280550558E9</c:v>
                </c:pt>
                <c:pt idx="1670">
                  <c:v>1.280510912E9</c:v>
                </c:pt>
                <c:pt idx="1671">
                  <c:v>1.280395273E9</c:v>
                </c:pt>
                <c:pt idx="1672">
                  <c:v>1.280797048E9</c:v>
                </c:pt>
                <c:pt idx="1673">
                  <c:v>1.280652452E9</c:v>
                </c:pt>
                <c:pt idx="1674">
                  <c:v>1.279941615E9</c:v>
                </c:pt>
                <c:pt idx="1675">
                  <c:v>1.280592244E9</c:v>
                </c:pt>
                <c:pt idx="1676">
                  <c:v>1.281790694E9</c:v>
                </c:pt>
                <c:pt idx="1677">
                  <c:v>1.280574548E9</c:v>
                </c:pt>
                <c:pt idx="1678">
                  <c:v>1.282705352E9</c:v>
                </c:pt>
                <c:pt idx="1679">
                  <c:v>1.281265069E9</c:v>
                </c:pt>
                <c:pt idx="1680">
                  <c:v>1.283881318E9</c:v>
                </c:pt>
                <c:pt idx="1681">
                  <c:v>1.281823939E9</c:v>
                </c:pt>
                <c:pt idx="1682">
                  <c:v>1.280467102E9</c:v>
                </c:pt>
                <c:pt idx="1683">
                  <c:v>1.283463059E9</c:v>
                </c:pt>
                <c:pt idx="1684">
                  <c:v>1.282676264E9</c:v>
                </c:pt>
                <c:pt idx="1685">
                  <c:v>1.283063813E9</c:v>
                </c:pt>
                <c:pt idx="1686">
                  <c:v>1.283610481E9</c:v>
                </c:pt>
                <c:pt idx="1687">
                  <c:v>1.280235637E9</c:v>
                </c:pt>
                <c:pt idx="1688">
                  <c:v>1.280675493E9</c:v>
                </c:pt>
                <c:pt idx="1689">
                  <c:v>1.283874429E9</c:v>
                </c:pt>
                <c:pt idx="1690">
                  <c:v>1.279919939E9</c:v>
                </c:pt>
                <c:pt idx="1691">
                  <c:v>1.281393841E9</c:v>
                </c:pt>
                <c:pt idx="1692">
                  <c:v>1.2808312E9</c:v>
                </c:pt>
                <c:pt idx="1693">
                  <c:v>1.28089228E9</c:v>
                </c:pt>
                <c:pt idx="1694">
                  <c:v>1.282558774E9</c:v>
                </c:pt>
                <c:pt idx="1695">
                  <c:v>1.280538299E9</c:v>
                </c:pt>
                <c:pt idx="1696">
                  <c:v>1.282137304E9</c:v>
                </c:pt>
                <c:pt idx="1697">
                  <c:v>1.279247967E9</c:v>
                </c:pt>
                <c:pt idx="1698">
                  <c:v>1.281109926E9</c:v>
                </c:pt>
                <c:pt idx="1699">
                  <c:v>1.279595931E9</c:v>
                </c:pt>
                <c:pt idx="1700">
                  <c:v>1.278005246E9</c:v>
                </c:pt>
                <c:pt idx="1701">
                  <c:v>1.280511236E9</c:v>
                </c:pt>
                <c:pt idx="1702">
                  <c:v>1.278040391E9</c:v>
                </c:pt>
                <c:pt idx="1703">
                  <c:v>1.281963074E9</c:v>
                </c:pt>
                <c:pt idx="1704">
                  <c:v>1.279313246E9</c:v>
                </c:pt>
                <c:pt idx="1705">
                  <c:v>1.283283447E9</c:v>
                </c:pt>
                <c:pt idx="1706">
                  <c:v>1.279279684E9</c:v>
                </c:pt>
                <c:pt idx="1707">
                  <c:v>1.280460593E9</c:v>
                </c:pt>
                <c:pt idx="1708">
                  <c:v>1.281438936E9</c:v>
                </c:pt>
                <c:pt idx="1709">
                  <c:v>1.280480279E9</c:v>
                </c:pt>
                <c:pt idx="1710">
                  <c:v>1.280169903E9</c:v>
                </c:pt>
                <c:pt idx="1711">
                  <c:v>1.279144723E9</c:v>
                </c:pt>
                <c:pt idx="1712">
                  <c:v>1.279836608E9</c:v>
                </c:pt>
                <c:pt idx="1713">
                  <c:v>1.279868741E9</c:v>
                </c:pt>
                <c:pt idx="1714">
                  <c:v>1.282070262E9</c:v>
                </c:pt>
                <c:pt idx="1715">
                  <c:v>1.280377301E9</c:v>
                </c:pt>
                <c:pt idx="1716">
                  <c:v>1.281725022E9</c:v>
                </c:pt>
                <c:pt idx="1717">
                  <c:v>1.277488104E9</c:v>
                </c:pt>
                <c:pt idx="1718">
                  <c:v>1.279709745E9</c:v>
                </c:pt>
                <c:pt idx="1719">
                  <c:v>1.278807687E9</c:v>
                </c:pt>
                <c:pt idx="1720">
                  <c:v>1.279744753E9</c:v>
                </c:pt>
                <c:pt idx="1721">
                  <c:v>1.283264372E9</c:v>
                </c:pt>
                <c:pt idx="1722">
                  <c:v>1.281090608E9</c:v>
                </c:pt>
                <c:pt idx="1723">
                  <c:v>1.281698512E9</c:v>
                </c:pt>
                <c:pt idx="1724">
                  <c:v>1.280199787E9</c:v>
                </c:pt>
                <c:pt idx="1725">
                  <c:v>1.282106973E9</c:v>
                </c:pt>
                <c:pt idx="1726">
                  <c:v>1.280776743E9</c:v>
                </c:pt>
                <c:pt idx="1727">
                  <c:v>1.280862147E9</c:v>
                </c:pt>
                <c:pt idx="1728">
                  <c:v>1.284631782E9</c:v>
                </c:pt>
                <c:pt idx="1729">
                  <c:v>1.279796517E9</c:v>
                </c:pt>
                <c:pt idx="1730">
                  <c:v>1.280956098E9</c:v>
                </c:pt>
                <c:pt idx="1731">
                  <c:v>1.283113531E9</c:v>
                </c:pt>
                <c:pt idx="1732">
                  <c:v>1.28015862E9</c:v>
                </c:pt>
                <c:pt idx="1733">
                  <c:v>1.283049873E9</c:v>
                </c:pt>
                <c:pt idx="1734">
                  <c:v>1.277507458E9</c:v>
                </c:pt>
                <c:pt idx="1735">
                  <c:v>1.277835066E9</c:v>
                </c:pt>
                <c:pt idx="1736">
                  <c:v>1.279213513E9</c:v>
                </c:pt>
                <c:pt idx="1737">
                  <c:v>1.279106951E9</c:v>
                </c:pt>
                <c:pt idx="1738">
                  <c:v>1.280364376E9</c:v>
                </c:pt>
                <c:pt idx="1739">
                  <c:v>1.2800239E9</c:v>
                </c:pt>
                <c:pt idx="1740">
                  <c:v>1.280828786E9</c:v>
                </c:pt>
                <c:pt idx="1741">
                  <c:v>1.280322761E9</c:v>
                </c:pt>
                <c:pt idx="1742">
                  <c:v>1.280640918E9</c:v>
                </c:pt>
                <c:pt idx="1743">
                  <c:v>1.278009551E9</c:v>
                </c:pt>
                <c:pt idx="1744">
                  <c:v>1.280567206E9</c:v>
                </c:pt>
                <c:pt idx="1745">
                  <c:v>1.2786925E9</c:v>
                </c:pt>
                <c:pt idx="1746">
                  <c:v>1.281162457E9</c:v>
                </c:pt>
                <c:pt idx="1747">
                  <c:v>1.282480198E9</c:v>
                </c:pt>
                <c:pt idx="1748">
                  <c:v>1.278506353E9</c:v>
                </c:pt>
                <c:pt idx="1749">
                  <c:v>1.28043859E9</c:v>
                </c:pt>
                <c:pt idx="1750">
                  <c:v>1.277922327E9</c:v>
                </c:pt>
                <c:pt idx="1751">
                  <c:v>1.282433469E9</c:v>
                </c:pt>
                <c:pt idx="1752">
                  <c:v>1.278505959E9</c:v>
                </c:pt>
                <c:pt idx="1753">
                  <c:v>1.279583134E9</c:v>
                </c:pt>
                <c:pt idx="1754">
                  <c:v>1.279401993E9</c:v>
                </c:pt>
                <c:pt idx="1755">
                  <c:v>1.282125169E9</c:v>
                </c:pt>
                <c:pt idx="1756">
                  <c:v>1.280855051E9</c:v>
                </c:pt>
                <c:pt idx="1757">
                  <c:v>1.28042482E9</c:v>
                </c:pt>
                <c:pt idx="1758">
                  <c:v>1.278204823E9</c:v>
                </c:pt>
                <c:pt idx="1759">
                  <c:v>1.280704502E9</c:v>
                </c:pt>
                <c:pt idx="1760">
                  <c:v>1.277839666E9</c:v>
                </c:pt>
                <c:pt idx="1761">
                  <c:v>1.27858842E9</c:v>
                </c:pt>
                <c:pt idx="1762">
                  <c:v>1.282090053E9</c:v>
                </c:pt>
                <c:pt idx="1763">
                  <c:v>1.279854394E9</c:v>
                </c:pt>
                <c:pt idx="1764">
                  <c:v>1.279605129E9</c:v>
                </c:pt>
                <c:pt idx="1765">
                  <c:v>1.278241612E9</c:v>
                </c:pt>
                <c:pt idx="1766">
                  <c:v>1.281803938E9</c:v>
                </c:pt>
                <c:pt idx="1767">
                  <c:v>1.278272476E9</c:v>
                </c:pt>
                <c:pt idx="1768">
                  <c:v>1.281382271E9</c:v>
                </c:pt>
                <c:pt idx="1769">
                  <c:v>1.281414857E9</c:v>
                </c:pt>
                <c:pt idx="1770">
                  <c:v>1.27790389E9</c:v>
                </c:pt>
                <c:pt idx="1771">
                  <c:v>1.27987007E9</c:v>
                </c:pt>
                <c:pt idx="1772">
                  <c:v>1.281994542E9</c:v>
                </c:pt>
                <c:pt idx="1773">
                  <c:v>1.280342531E9</c:v>
                </c:pt>
                <c:pt idx="1774">
                  <c:v>1.283178894E9</c:v>
                </c:pt>
                <c:pt idx="1775">
                  <c:v>1.280200656E9</c:v>
                </c:pt>
                <c:pt idx="1776">
                  <c:v>1.282848555E9</c:v>
                </c:pt>
                <c:pt idx="1777">
                  <c:v>1.27810614E9</c:v>
                </c:pt>
                <c:pt idx="1778">
                  <c:v>1.281099542E9</c:v>
                </c:pt>
                <c:pt idx="1779">
                  <c:v>1.278770669E9</c:v>
                </c:pt>
                <c:pt idx="1780">
                  <c:v>1.280182537E9</c:v>
                </c:pt>
                <c:pt idx="1781">
                  <c:v>1.278411655E9</c:v>
                </c:pt>
                <c:pt idx="1782">
                  <c:v>1.283835061E9</c:v>
                </c:pt>
                <c:pt idx="1783">
                  <c:v>1.278128666E9</c:v>
                </c:pt>
                <c:pt idx="1784">
                  <c:v>1.280451728E9</c:v>
                </c:pt>
                <c:pt idx="1785">
                  <c:v>1.277560602E9</c:v>
                </c:pt>
                <c:pt idx="1786">
                  <c:v>1.280884332E9</c:v>
                </c:pt>
                <c:pt idx="1787">
                  <c:v>1.278884747E9</c:v>
                </c:pt>
                <c:pt idx="1788">
                  <c:v>1.28046278E9</c:v>
                </c:pt>
                <c:pt idx="1789">
                  <c:v>1.274829787E9</c:v>
                </c:pt>
                <c:pt idx="1790">
                  <c:v>1.276451873E9</c:v>
                </c:pt>
                <c:pt idx="1791">
                  <c:v>1.282239563E9</c:v>
                </c:pt>
                <c:pt idx="1792">
                  <c:v>1.282596278E9</c:v>
                </c:pt>
                <c:pt idx="1793">
                  <c:v>1.28215064E9</c:v>
                </c:pt>
                <c:pt idx="1794">
                  <c:v>1.28161035E9</c:v>
                </c:pt>
                <c:pt idx="1795">
                  <c:v>1.281255335E9</c:v>
                </c:pt>
                <c:pt idx="1796">
                  <c:v>1.28151392E9</c:v>
                </c:pt>
                <c:pt idx="1797">
                  <c:v>1.283559259E9</c:v>
                </c:pt>
                <c:pt idx="1798">
                  <c:v>1.277561834E9</c:v>
                </c:pt>
                <c:pt idx="1799">
                  <c:v>1.279004229E9</c:v>
                </c:pt>
                <c:pt idx="1800">
                  <c:v>1.278863655E9</c:v>
                </c:pt>
                <c:pt idx="1801">
                  <c:v>1.280282926E9</c:v>
                </c:pt>
                <c:pt idx="1802">
                  <c:v>1.282424716E9</c:v>
                </c:pt>
                <c:pt idx="1803">
                  <c:v>1.27992502E9</c:v>
                </c:pt>
                <c:pt idx="1804">
                  <c:v>1.28024278E9</c:v>
                </c:pt>
                <c:pt idx="1805">
                  <c:v>1.279266641E9</c:v>
                </c:pt>
                <c:pt idx="1806">
                  <c:v>1.279695979E9</c:v>
                </c:pt>
                <c:pt idx="1807">
                  <c:v>1.280109376E9</c:v>
                </c:pt>
                <c:pt idx="1808">
                  <c:v>1.279286616E9</c:v>
                </c:pt>
                <c:pt idx="1809">
                  <c:v>1.278464213E9</c:v>
                </c:pt>
                <c:pt idx="1810">
                  <c:v>1.278193328E9</c:v>
                </c:pt>
                <c:pt idx="1811">
                  <c:v>1.281272215E9</c:v>
                </c:pt>
                <c:pt idx="1812">
                  <c:v>1.281446166E9</c:v>
                </c:pt>
                <c:pt idx="1813">
                  <c:v>1.27895523E9</c:v>
                </c:pt>
                <c:pt idx="1814">
                  <c:v>1.280290055E9</c:v>
                </c:pt>
                <c:pt idx="1815">
                  <c:v>1.280333006E9</c:v>
                </c:pt>
                <c:pt idx="1816">
                  <c:v>1.279089882E9</c:v>
                </c:pt>
                <c:pt idx="1817">
                  <c:v>1.278342206E9</c:v>
                </c:pt>
                <c:pt idx="1818">
                  <c:v>1.283276873E9</c:v>
                </c:pt>
                <c:pt idx="1819">
                  <c:v>1.279474044E9</c:v>
                </c:pt>
                <c:pt idx="1820">
                  <c:v>1.277894048E9</c:v>
                </c:pt>
                <c:pt idx="1821">
                  <c:v>1.280002456E9</c:v>
                </c:pt>
                <c:pt idx="1822">
                  <c:v>1.282160428E9</c:v>
                </c:pt>
                <c:pt idx="1823">
                  <c:v>1.279881409E9</c:v>
                </c:pt>
                <c:pt idx="1824">
                  <c:v>1.275743744E9</c:v>
                </c:pt>
                <c:pt idx="1825">
                  <c:v>1.280334157E9</c:v>
                </c:pt>
                <c:pt idx="1826">
                  <c:v>1.28000076E9</c:v>
                </c:pt>
                <c:pt idx="1827">
                  <c:v>1.276804238E9</c:v>
                </c:pt>
                <c:pt idx="1828">
                  <c:v>1.281819258E9</c:v>
                </c:pt>
                <c:pt idx="1829">
                  <c:v>1.27973673E9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36145920"/>
        <c:axId val="2138616592"/>
      </c:scatterChart>
      <c:valAx>
        <c:axId val="-2136145920"/>
        <c:scaling>
          <c:orientation val="minMax"/>
          <c:max val="43000.0"/>
          <c:min val="42800.0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Seconds</a:t>
                </a:r>
                <a:r>
                  <a:rPr lang="en-US" baseline="0"/>
                  <a:t> Past 2015-07-14T00:00:00 (SCET) </a:t>
                </a:r>
                <a:endParaRPr lang="en-US"/>
              </a:p>
            </c:rich>
          </c:tx>
          <c:layout/>
          <c:overlay val="0"/>
        </c:title>
        <c:numFmt formatCode="0" sourceLinked="0"/>
        <c:majorTickMark val="none"/>
        <c:minorTickMark val="none"/>
        <c:tickLblPos val="nextTo"/>
        <c:crossAx val="2138616592"/>
        <c:crosses val="autoZero"/>
        <c:crossBetween val="midCat"/>
      </c:valAx>
      <c:valAx>
        <c:axId val="2138616592"/>
        <c:scaling>
          <c:orientation val="minMax"/>
          <c:max val="1.45E9"/>
          <c:min val="1.25E9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Raw</a:t>
                </a:r>
                <a:r>
                  <a:rPr lang="en-US" baseline="0"/>
                  <a:t> Radiometry (ROF Units, 0.1 s resolution)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00878923754402404"/>
              <c:y val="0.370269604614265"/>
            </c:manualLayout>
          </c:layout>
          <c:overlay val="0"/>
        </c:title>
        <c:numFmt formatCode="0.00E+00" sourceLinked="0"/>
        <c:majorTickMark val="none"/>
        <c:minorTickMark val="none"/>
        <c:tickLblPos val="nextTo"/>
        <c:crossAx val="-2136145920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NH</a:t>
            </a:r>
            <a:r>
              <a:rPr lang="en-US" baseline="0"/>
              <a:t> REX Raw Radiometry from 20150714_ 029918  0x7b1</a:t>
            </a:r>
            <a:endParaRPr lang="en-US"/>
          </a:p>
        </c:rich>
      </c:tx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read_rof.rad0!$H$1</c:f>
              <c:strCache>
                <c:ptCount val="1"/>
                <c:pt idx="0">
                  <c:v>RAD-ADJ</c:v>
                </c:pt>
              </c:strCache>
            </c:strRef>
          </c:tx>
          <c:spPr>
            <a:ln w="31750">
              <a:noFill/>
            </a:ln>
          </c:spPr>
          <c:xVal>
            <c:numRef>
              <c:f>'read_rof.rad0'!$F$1832:$F$3131</c:f>
              <c:numCache>
                <c:formatCode>0.0000</c:formatCode>
                <c:ptCount val="1300"/>
                <c:pt idx="0">
                  <c:v>43043.876</c:v>
                </c:pt>
                <c:pt idx="1">
                  <c:v>43043.9784</c:v>
                </c:pt>
                <c:pt idx="2">
                  <c:v>43044.0808</c:v>
                </c:pt>
                <c:pt idx="3">
                  <c:v>43044.1832</c:v>
                </c:pt>
                <c:pt idx="4">
                  <c:v>43044.2856</c:v>
                </c:pt>
                <c:pt idx="5">
                  <c:v>43044.388</c:v>
                </c:pt>
                <c:pt idx="6">
                  <c:v>43044.4904</c:v>
                </c:pt>
                <c:pt idx="7">
                  <c:v>43044.5928</c:v>
                </c:pt>
                <c:pt idx="8">
                  <c:v>43044.69519999999</c:v>
                </c:pt>
                <c:pt idx="9">
                  <c:v>43044.7976</c:v>
                </c:pt>
                <c:pt idx="10">
                  <c:v>43044.9</c:v>
                </c:pt>
                <c:pt idx="11">
                  <c:v>43045.0024</c:v>
                </c:pt>
                <c:pt idx="12">
                  <c:v>43045.1048</c:v>
                </c:pt>
                <c:pt idx="13">
                  <c:v>43045.2072</c:v>
                </c:pt>
                <c:pt idx="14">
                  <c:v>43045.3096</c:v>
                </c:pt>
                <c:pt idx="15">
                  <c:v>43045.412</c:v>
                </c:pt>
                <c:pt idx="16">
                  <c:v>43045.5144</c:v>
                </c:pt>
                <c:pt idx="17">
                  <c:v>43045.6168</c:v>
                </c:pt>
                <c:pt idx="18">
                  <c:v>43045.7192</c:v>
                </c:pt>
                <c:pt idx="19">
                  <c:v>43045.8216</c:v>
                </c:pt>
                <c:pt idx="20">
                  <c:v>43045.924</c:v>
                </c:pt>
                <c:pt idx="21">
                  <c:v>43046.0264</c:v>
                </c:pt>
                <c:pt idx="22">
                  <c:v>43046.1288</c:v>
                </c:pt>
                <c:pt idx="23">
                  <c:v>43046.23119999999</c:v>
                </c:pt>
                <c:pt idx="24">
                  <c:v>43046.3336</c:v>
                </c:pt>
                <c:pt idx="25">
                  <c:v>43046.436</c:v>
                </c:pt>
                <c:pt idx="26">
                  <c:v>43046.5384</c:v>
                </c:pt>
                <c:pt idx="27">
                  <c:v>43046.6408</c:v>
                </c:pt>
                <c:pt idx="28">
                  <c:v>43046.7432</c:v>
                </c:pt>
                <c:pt idx="29">
                  <c:v>43046.8456</c:v>
                </c:pt>
                <c:pt idx="30">
                  <c:v>43046.948</c:v>
                </c:pt>
                <c:pt idx="31">
                  <c:v>43047.0504</c:v>
                </c:pt>
                <c:pt idx="32">
                  <c:v>43047.1528</c:v>
                </c:pt>
                <c:pt idx="33">
                  <c:v>43047.2552</c:v>
                </c:pt>
                <c:pt idx="34">
                  <c:v>43047.3576</c:v>
                </c:pt>
                <c:pt idx="35">
                  <c:v>43047.46</c:v>
                </c:pt>
                <c:pt idx="36">
                  <c:v>43047.5624</c:v>
                </c:pt>
                <c:pt idx="37">
                  <c:v>43047.6648</c:v>
                </c:pt>
                <c:pt idx="38">
                  <c:v>43047.76719999999</c:v>
                </c:pt>
                <c:pt idx="39">
                  <c:v>43047.8696</c:v>
                </c:pt>
                <c:pt idx="40">
                  <c:v>43047.972</c:v>
                </c:pt>
                <c:pt idx="41">
                  <c:v>43048.0744</c:v>
                </c:pt>
                <c:pt idx="42">
                  <c:v>43048.1768</c:v>
                </c:pt>
                <c:pt idx="43">
                  <c:v>43048.2792</c:v>
                </c:pt>
                <c:pt idx="44">
                  <c:v>43048.3816</c:v>
                </c:pt>
                <c:pt idx="45">
                  <c:v>43048.484</c:v>
                </c:pt>
                <c:pt idx="46">
                  <c:v>43048.5864</c:v>
                </c:pt>
                <c:pt idx="47">
                  <c:v>43048.6888</c:v>
                </c:pt>
                <c:pt idx="48">
                  <c:v>43048.79119999999</c:v>
                </c:pt>
                <c:pt idx="49">
                  <c:v>43048.8936</c:v>
                </c:pt>
                <c:pt idx="50">
                  <c:v>43048.996</c:v>
                </c:pt>
                <c:pt idx="51">
                  <c:v>43049.0984</c:v>
                </c:pt>
                <c:pt idx="52">
                  <c:v>43049.2008</c:v>
                </c:pt>
                <c:pt idx="53">
                  <c:v>43049.3032</c:v>
                </c:pt>
                <c:pt idx="54">
                  <c:v>43049.4056</c:v>
                </c:pt>
                <c:pt idx="55">
                  <c:v>43049.508</c:v>
                </c:pt>
                <c:pt idx="56">
                  <c:v>43049.6104</c:v>
                </c:pt>
                <c:pt idx="57">
                  <c:v>43049.7128</c:v>
                </c:pt>
                <c:pt idx="58">
                  <c:v>43049.8152</c:v>
                </c:pt>
                <c:pt idx="59">
                  <c:v>43049.9176</c:v>
                </c:pt>
                <c:pt idx="60">
                  <c:v>43050.02</c:v>
                </c:pt>
                <c:pt idx="61">
                  <c:v>43050.1224</c:v>
                </c:pt>
                <c:pt idx="62">
                  <c:v>43050.2248</c:v>
                </c:pt>
                <c:pt idx="63">
                  <c:v>43050.3272</c:v>
                </c:pt>
                <c:pt idx="64">
                  <c:v>43050.4296</c:v>
                </c:pt>
                <c:pt idx="65">
                  <c:v>43050.532</c:v>
                </c:pt>
                <c:pt idx="66">
                  <c:v>43050.6344</c:v>
                </c:pt>
                <c:pt idx="67">
                  <c:v>43050.7368</c:v>
                </c:pt>
                <c:pt idx="68">
                  <c:v>43050.8392</c:v>
                </c:pt>
                <c:pt idx="69">
                  <c:v>43050.9416</c:v>
                </c:pt>
                <c:pt idx="70">
                  <c:v>43051.044</c:v>
                </c:pt>
                <c:pt idx="71">
                  <c:v>43051.1464</c:v>
                </c:pt>
                <c:pt idx="72">
                  <c:v>43051.2488</c:v>
                </c:pt>
                <c:pt idx="73">
                  <c:v>43051.3512</c:v>
                </c:pt>
                <c:pt idx="74">
                  <c:v>43051.4536</c:v>
                </c:pt>
                <c:pt idx="75">
                  <c:v>43051.556</c:v>
                </c:pt>
                <c:pt idx="76">
                  <c:v>43051.6584</c:v>
                </c:pt>
                <c:pt idx="77">
                  <c:v>43051.7608</c:v>
                </c:pt>
                <c:pt idx="78">
                  <c:v>43051.8632</c:v>
                </c:pt>
                <c:pt idx="79">
                  <c:v>43051.9656</c:v>
                </c:pt>
                <c:pt idx="80">
                  <c:v>43052.068</c:v>
                </c:pt>
                <c:pt idx="81">
                  <c:v>43052.1704</c:v>
                </c:pt>
                <c:pt idx="82">
                  <c:v>43052.2728</c:v>
                </c:pt>
                <c:pt idx="83">
                  <c:v>43052.3752</c:v>
                </c:pt>
                <c:pt idx="84">
                  <c:v>43052.4776</c:v>
                </c:pt>
                <c:pt idx="85">
                  <c:v>43052.58</c:v>
                </c:pt>
                <c:pt idx="86">
                  <c:v>43052.6824</c:v>
                </c:pt>
                <c:pt idx="87">
                  <c:v>43052.7848</c:v>
                </c:pt>
                <c:pt idx="88">
                  <c:v>43052.8872</c:v>
                </c:pt>
                <c:pt idx="89">
                  <c:v>43052.9896</c:v>
                </c:pt>
                <c:pt idx="90">
                  <c:v>43053.092</c:v>
                </c:pt>
                <c:pt idx="91">
                  <c:v>43053.1944</c:v>
                </c:pt>
                <c:pt idx="92">
                  <c:v>43053.2968</c:v>
                </c:pt>
                <c:pt idx="93">
                  <c:v>43053.3992</c:v>
                </c:pt>
                <c:pt idx="94">
                  <c:v>43053.5016</c:v>
                </c:pt>
                <c:pt idx="95">
                  <c:v>43053.604</c:v>
                </c:pt>
                <c:pt idx="96">
                  <c:v>43053.7064</c:v>
                </c:pt>
                <c:pt idx="97">
                  <c:v>43053.8088</c:v>
                </c:pt>
                <c:pt idx="98">
                  <c:v>43053.9112</c:v>
                </c:pt>
                <c:pt idx="99">
                  <c:v>43054.0136</c:v>
                </c:pt>
                <c:pt idx="100">
                  <c:v>43054.116</c:v>
                </c:pt>
                <c:pt idx="101">
                  <c:v>43054.2184</c:v>
                </c:pt>
                <c:pt idx="102">
                  <c:v>43054.3208</c:v>
                </c:pt>
                <c:pt idx="103">
                  <c:v>43054.4232</c:v>
                </c:pt>
                <c:pt idx="104">
                  <c:v>43054.5256</c:v>
                </c:pt>
                <c:pt idx="105">
                  <c:v>43054.628</c:v>
                </c:pt>
                <c:pt idx="106">
                  <c:v>43054.7304</c:v>
                </c:pt>
                <c:pt idx="107">
                  <c:v>43054.8328</c:v>
                </c:pt>
                <c:pt idx="108">
                  <c:v>43054.9352</c:v>
                </c:pt>
                <c:pt idx="109">
                  <c:v>43055.0376</c:v>
                </c:pt>
                <c:pt idx="110">
                  <c:v>43055.14</c:v>
                </c:pt>
                <c:pt idx="111">
                  <c:v>43055.2424</c:v>
                </c:pt>
                <c:pt idx="112">
                  <c:v>43055.3448</c:v>
                </c:pt>
                <c:pt idx="113">
                  <c:v>43055.4472</c:v>
                </c:pt>
                <c:pt idx="114">
                  <c:v>43055.5496</c:v>
                </c:pt>
                <c:pt idx="115">
                  <c:v>43055.652</c:v>
                </c:pt>
                <c:pt idx="116">
                  <c:v>43055.7544</c:v>
                </c:pt>
                <c:pt idx="117">
                  <c:v>43055.8568</c:v>
                </c:pt>
                <c:pt idx="118">
                  <c:v>43055.9592</c:v>
                </c:pt>
                <c:pt idx="119">
                  <c:v>43056.0616</c:v>
                </c:pt>
                <c:pt idx="120">
                  <c:v>43056.164</c:v>
                </c:pt>
                <c:pt idx="121">
                  <c:v>43056.2664</c:v>
                </c:pt>
                <c:pt idx="122">
                  <c:v>43056.3688</c:v>
                </c:pt>
                <c:pt idx="123">
                  <c:v>43056.4712</c:v>
                </c:pt>
                <c:pt idx="124">
                  <c:v>43056.5736</c:v>
                </c:pt>
                <c:pt idx="125">
                  <c:v>43056.676</c:v>
                </c:pt>
                <c:pt idx="126">
                  <c:v>43056.7784</c:v>
                </c:pt>
                <c:pt idx="127">
                  <c:v>43056.8808</c:v>
                </c:pt>
                <c:pt idx="128">
                  <c:v>43056.9832</c:v>
                </c:pt>
                <c:pt idx="129">
                  <c:v>43057.0856</c:v>
                </c:pt>
                <c:pt idx="130">
                  <c:v>43057.188</c:v>
                </c:pt>
                <c:pt idx="131">
                  <c:v>43057.2904</c:v>
                </c:pt>
                <c:pt idx="132">
                  <c:v>43057.3928</c:v>
                </c:pt>
                <c:pt idx="133">
                  <c:v>43057.4952</c:v>
                </c:pt>
                <c:pt idx="134">
                  <c:v>43057.5976</c:v>
                </c:pt>
                <c:pt idx="135">
                  <c:v>43057.7</c:v>
                </c:pt>
                <c:pt idx="136">
                  <c:v>43057.8024</c:v>
                </c:pt>
                <c:pt idx="137">
                  <c:v>43057.9048</c:v>
                </c:pt>
                <c:pt idx="138">
                  <c:v>43058.0072</c:v>
                </c:pt>
                <c:pt idx="139">
                  <c:v>43058.1096</c:v>
                </c:pt>
                <c:pt idx="140">
                  <c:v>43058.212</c:v>
                </c:pt>
                <c:pt idx="141">
                  <c:v>43058.3144</c:v>
                </c:pt>
                <c:pt idx="142">
                  <c:v>43058.4168</c:v>
                </c:pt>
                <c:pt idx="143">
                  <c:v>43058.5192</c:v>
                </c:pt>
                <c:pt idx="144">
                  <c:v>43058.6216</c:v>
                </c:pt>
                <c:pt idx="145">
                  <c:v>43058.72399999999</c:v>
                </c:pt>
                <c:pt idx="146">
                  <c:v>43058.8264</c:v>
                </c:pt>
                <c:pt idx="147">
                  <c:v>43058.9288</c:v>
                </c:pt>
                <c:pt idx="148">
                  <c:v>43059.0312</c:v>
                </c:pt>
                <c:pt idx="149">
                  <c:v>43059.1336</c:v>
                </c:pt>
                <c:pt idx="150">
                  <c:v>43059.236</c:v>
                </c:pt>
                <c:pt idx="151">
                  <c:v>43059.3384</c:v>
                </c:pt>
                <c:pt idx="152">
                  <c:v>43059.4408</c:v>
                </c:pt>
                <c:pt idx="153">
                  <c:v>43059.5432</c:v>
                </c:pt>
                <c:pt idx="154">
                  <c:v>43059.6456</c:v>
                </c:pt>
                <c:pt idx="155">
                  <c:v>43059.748</c:v>
                </c:pt>
                <c:pt idx="156">
                  <c:v>43059.8504</c:v>
                </c:pt>
                <c:pt idx="157">
                  <c:v>43059.9528</c:v>
                </c:pt>
                <c:pt idx="158">
                  <c:v>43060.0552</c:v>
                </c:pt>
                <c:pt idx="159">
                  <c:v>43060.1576</c:v>
                </c:pt>
                <c:pt idx="160">
                  <c:v>43060.26</c:v>
                </c:pt>
                <c:pt idx="161">
                  <c:v>43060.3624</c:v>
                </c:pt>
                <c:pt idx="162">
                  <c:v>43060.4648</c:v>
                </c:pt>
                <c:pt idx="163">
                  <c:v>43060.5672</c:v>
                </c:pt>
                <c:pt idx="164">
                  <c:v>43060.6696</c:v>
                </c:pt>
                <c:pt idx="165">
                  <c:v>43060.772</c:v>
                </c:pt>
                <c:pt idx="166">
                  <c:v>43060.8744</c:v>
                </c:pt>
                <c:pt idx="167">
                  <c:v>43060.9768</c:v>
                </c:pt>
                <c:pt idx="168">
                  <c:v>43061.0792</c:v>
                </c:pt>
                <c:pt idx="169">
                  <c:v>43061.1816</c:v>
                </c:pt>
                <c:pt idx="170">
                  <c:v>43061.284</c:v>
                </c:pt>
                <c:pt idx="171">
                  <c:v>43061.3864</c:v>
                </c:pt>
                <c:pt idx="172">
                  <c:v>43061.4888</c:v>
                </c:pt>
                <c:pt idx="173">
                  <c:v>43061.5912</c:v>
                </c:pt>
                <c:pt idx="174">
                  <c:v>43061.6936</c:v>
                </c:pt>
                <c:pt idx="175">
                  <c:v>43061.79599999999</c:v>
                </c:pt>
                <c:pt idx="176">
                  <c:v>43061.8984</c:v>
                </c:pt>
                <c:pt idx="177">
                  <c:v>43062.0008</c:v>
                </c:pt>
                <c:pt idx="178">
                  <c:v>43062.1032</c:v>
                </c:pt>
                <c:pt idx="179">
                  <c:v>43062.2056</c:v>
                </c:pt>
                <c:pt idx="180">
                  <c:v>43062.308</c:v>
                </c:pt>
                <c:pt idx="181">
                  <c:v>43062.4104</c:v>
                </c:pt>
                <c:pt idx="182">
                  <c:v>43062.5128</c:v>
                </c:pt>
                <c:pt idx="183">
                  <c:v>43062.6152</c:v>
                </c:pt>
                <c:pt idx="184">
                  <c:v>43062.7176</c:v>
                </c:pt>
                <c:pt idx="185">
                  <c:v>43062.82</c:v>
                </c:pt>
                <c:pt idx="186">
                  <c:v>43062.9224</c:v>
                </c:pt>
                <c:pt idx="187">
                  <c:v>43063.0248</c:v>
                </c:pt>
                <c:pt idx="188">
                  <c:v>43063.1272</c:v>
                </c:pt>
                <c:pt idx="189">
                  <c:v>43063.2296</c:v>
                </c:pt>
                <c:pt idx="190">
                  <c:v>43063.332</c:v>
                </c:pt>
                <c:pt idx="191">
                  <c:v>43063.4344</c:v>
                </c:pt>
                <c:pt idx="192">
                  <c:v>43063.5368</c:v>
                </c:pt>
                <c:pt idx="193">
                  <c:v>43063.6392</c:v>
                </c:pt>
                <c:pt idx="194">
                  <c:v>43063.7416</c:v>
                </c:pt>
                <c:pt idx="195">
                  <c:v>43063.844</c:v>
                </c:pt>
                <c:pt idx="196">
                  <c:v>43063.9464</c:v>
                </c:pt>
                <c:pt idx="197">
                  <c:v>43064.0488</c:v>
                </c:pt>
                <c:pt idx="198">
                  <c:v>43064.1512</c:v>
                </c:pt>
                <c:pt idx="199">
                  <c:v>43064.2536</c:v>
                </c:pt>
                <c:pt idx="200">
                  <c:v>43064.356</c:v>
                </c:pt>
                <c:pt idx="201">
                  <c:v>43064.4584</c:v>
                </c:pt>
                <c:pt idx="202">
                  <c:v>43064.5608</c:v>
                </c:pt>
                <c:pt idx="203">
                  <c:v>43064.6632</c:v>
                </c:pt>
                <c:pt idx="204">
                  <c:v>43064.7656</c:v>
                </c:pt>
                <c:pt idx="205">
                  <c:v>43064.868</c:v>
                </c:pt>
                <c:pt idx="206">
                  <c:v>43064.9704</c:v>
                </c:pt>
                <c:pt idx="207">
                  <c:v>43065.0728</c:v>
                </c:pt>
                <c:pt idx="208">
                  <c:v>43065.1752</c:v>
                </c:pt>
                <c:pt idx="209">
                  <c:v>43065.2776</c:v>
                </c:pt>
                <c:pt idx="210">
                  <c:v>43065.38</c:v>
                </c:pt>
                <c:pt idx="211">
                  <c:v>43065.4824</c:v>
                </c:pt>
                <c:pt idx="212">
                  <c:v>43065.5848</c:v>
                </c:pt>
                <c:pt idx="213">
                  <c:v>43065.6872</c:v>
                </c:pt>
                <c:pt idx="214">
                  <c:v>43065.7896</c:v>
                </c:pt>
                <c:pt idx="215">
                  <c:v>43065.892</c:v>
                </c:pt>
                <c:pt idx="216">
                  <c:v>43065.9944</c:v>
                </c:pt>
                <c:pt idx="217">
                  <c:v>43066.0968</c:v>
                </c:pt>
                <c:pt idx="218">
                  <c:v>43066.1992</c:v>
                </c:pt>
                <c:pt idx="219">
                  <c:v>43066.3016</c:v>
                </c:pt>
                <c:pt idx="220">
                  <c:v>43066.404</c:v>
                </c:pt>
                <c:pt idx="221">
                  <c:v>43066.5064</c:v>
                </c:pt>
                <c:pt idx="222">
                  <c:v>43066.6088</c:v>
                </c:pt>
                <c:pt idx="223">
                  <c:v>43066.7112</c:v>
                </c:pt>
                <c:pt idx="224">
                  <c:v>43066.8136</c:v>
                </c:pt>
                <c:pt idx="225">
                  <c:v>43066.916</c:v>
                </c:pt>
                <c:pt idx="226">
                  <c:v>43067.0184</c:v>
                </c:pt>
                <c:pt idx="227">
                  <c:v>43067.1208</c:v>
                </c:pt>
                <c:pt idx="228">
                  <c:v>43067.22319999999</c:v>
                </c:pt>
                <c:pt idx="229">
                  <c:v>43067.3256</c:v>
                </c:pt>
                <c:pt idx="230">
                  <c:v>43067.428</c:v>
                </c:pt>
                <c:pt idx="231">
                  <c:v>43067.5304</c:v>
                </c:pt>
                <c:pt idx="232">
                  <c:v>43067.6328</c:v>
                </c:pt>
                <c:pt idx="233">
                  <c:v>43067.7352</c:v>
                </c:pt>
                <c:pt idx="234">
                  <c:v>43067.8376</c:v>
                </c:pt>
                <c:pt idx="235">
                  <c:v>43067.94</c:v>
                </c:pt>
                <c:pt idx="236">
                  <c:v>43068.0424</c:v>
                </c:pt>
                <c:pt idx="237">
                  <c:v>43068.1448</c:v>
                </c:pt>
                <c:pt idx="238">
                  <c:v>43068.2472</c:v>
                </c:pt>
                <c:pt idx="239">
                  <c:v>43068.3496</c:v>
                </c:pt>
                <c:pt idx="240">
                  <c:v>43068.452</c:v>
                </c:pt>
                <c:pt idx="241">
                  <c:v>43068.5544</c:v>
                </c:pt>
                <c:pt idx="242">
                  <c:v>43068.6568</c:v>
                </c:pt>
                <c:pt idx="243">
                  <c:v>43068.7592</c:v>
                </c:pt>
                <c:pt idx="244">
                  <c:v>43068.8616</c:v>
                </c:pt>
                <c:pt idx="245">
                  <c:v>43068.964</c:v>
                </c:pt>
                <c:pt idx="246">
                  <c:v>43069.0664</c:v>
                </c:pt>
                <c:pt idx="247">
                  <c:v>43069.1688</c:v>
                </c:pt>
                <c:pt idx="248">
                  <c:v>43069.2712</c:v>
                </c:pt>
                <c:pt idx="249">
                  <c:v>43069.3736</c:v>
                </c:pt>
                <c:pt idx="250">
                  <c:v>43069.476</c:v>
                </c:pt>
                <c:pt idx="251">
                  <c:v>43069.5784</c:v>
                </c:pt>
                <c:pt idx="252">
                  <c:v>43069.6808</c:v>
                </c:pt>
                <c:pt idx="253">
                  <c:v>43069.7832</c:v>
                </c:pt>
                <c:pt idx="254">
                  <c:v>43069.8856</c:v>
                </c:pt>
                <c:pt idx="255">
                  <c:v>43069.988</c:v>
                </c:pt>
                <c:pt idx="256">
                  <c:v>43070.0904</c:v>
                </c:pt>
                <c:pt idx="257">
                  <c:v>43070.1928</c:v>
                </c:pt>
                <c:pt idx="258">
                  <c:v>43070.29519999999</c:v>
                </c:pt>
                <c:pt idx="259">
                  <c:v>43070.3976</c:v>
                </c:pt>
                <c:pt idx="260">
                  <c:v>43070.5</c:v>
                </c:pt>
                <c:pt idx="261">
                  <c:v>43070.6024</c:v>
                </c:pt>
                <c:pt idx="262">
                  <c:v>43070.7048</c:v>
                </c:pt>
                <c:pt idx="263">
                  <c:v>43070.8072</c:v>
                </c:pt>
                <c:pt idx="264">
                  <c:v>43070.9096</c:v>
                </c:pt>
                <c:pt idx="265">
                  <c:v>43071.012</c:v>
                </c:pt>
                <c:pt idx="266">
                  <c:v>43071.1144</c:v>
                </c:pt>
                <c:pt idx="267">
                  <c:v>43071.2168</c:v>
                </c:pt>
                <c:pt idx="268">
                  <c:v>43071.3192</c:v>
                </c:pt>
                <c:pt idx="269">
                  <c:v>43071.4216</c:v>
                </c:pt>
                <c:pt idx="270">
                  <c:v>43071.524</c:v>
                </c:pt>
                <c:pt idx="271">
                  <c:v>43071.6264</c:v>
                </c:pt>
                <c:pt idx="272">
                  <c:v>43071.7288</c:v>
                </c:pt>
                <c:pt idx="273">
                  <c:v>43071.8312</c:v>
                </c:pt>
                <c:pt idx="274">
                  <c:v>43071.9336</c:v>
                </c:pt>
                <c:pt idx="275">
                  <c:v>43072.036</c:v>
                </c:pt>
                <c:pt idx="276">
                  <c:v>43072.1384</c:v>
                </c:pt>
                <c:pt idx="277">
                  <c:v>43072.2408</c:v>
                </c:pt>
                <c:pt idx="278">
                  <c:v>43072.3432</c:v>
                </c:pt>
                <c:pt idx="279">
                  <c:v>43072.4456</c:v>
                </c:pt>
                <c:pt idx="280">
                  <c:v>43072.548</c:v>
                </c:pt>
                <c:pt idx="281">
                  <c:v>43072.6504</c:v>
                </c:pt>
                <c:pt idx="282">
                  <c:v>43072.7528</c:v>
                </c:pt>
                <c:pt idx="283">
                  <c:v>43072.8552</c:v>
                </c:pt>
                <c:pt idx="284">
                  <c:v>43072.9576</c:v>
                </c:pt>
                <c:pt idx="285">
                  <c:v>43073.06</c:v>
                </c:pt>
                <c:pt idx="286">
                  <c:v>43073.1624</c:v>
                </c:pt>
                <c:pt idx="287">
                  <c:v>43073.2648</c:v>
                </c:pt>
                <c:pt idx="288">
                  <c:v>43073.3672</c:v>
                </c:pt>
                <c:pt idx="289">
                  <c:v>43073.4696</c:v>
                </c:pt>
                <c:pt idx="290">
                  <c:v>43073.572</c:v>
                </c:pt>
                <c:pt idx="291">
                  <c:v>43073.6744</c:v>
                </c:pt>
                <c:pt idx="292">
                  <c:v>43073.7768</c:v>
                </c:pt>
                <c:pt idx="293">
                  <c:v>43073.8792</c:v>
                </c:pt>
                <c:pt idx="294">
                  <c:v>43073.9816</c:v>
                </c:pt>
                <c:pt idx="295">
                  <c:v>43074.084</c:v>
                </c:pt>
                <c:pt idx="296">
                  <c:v>43074.1864</c:v>
                </c:pt>
                <c:pt idx="297">
                  <c:v>43074.2888</c:v>
                </c:pt>
                <c:pt idx="298">
                  <c:v>43074.3912</c:v>
                </c:pt>
                <c:pt idx="299">
                  <c:v>43074.4936</c:v>
                </c:pt>
                <c:pt idx="300">
                  <c:v>43074.596</c:v>
                </c:pt>
                <c:pt idx="301">
                  <c:v>43074.6984</c:v>
                </c:pt>
                <c:pt idx="302">
                  <c:v>43074.8008</c:v>
                </c:pt>
                <c:pt idx="303">
                  <c:v>43074.9032</c:v>
                </c:pt>
                <c:pt idx="304">
                  <c:v>43075.0056</c:v>
                </c:pt>
                <c:pt idx="305">
                  <c:v>43075.108</c:v>
                </c:pt>
                <c:pt idx="306">
                  <c:v>43075.2104</c:v>
                </c:pt>
                <c:pt idx="307">
                  <c:v>43075.3128</c:v>
                </c:pt>
                <c:pt idx="308">
                  <c:v>43075.4152</c:v>
                </c:pt>
                <c:pt idx="309">
                  <c:v>43075.5176</c:v>
                </c:pt>
                <c:pt idx="310">
                  <c:v>43075.62</c:v>
                </c:pt>
                <c:pt idx="311">
                  <c:v>43075.7224</c:v>
                </c:pt>
                <c:pt idx="312">
                  <c:v>43075.8248</c:v>
                </c:pt>
                <c:pt idx="313">
                  <c:v>43075.9272</c:v>
                </c:pt>
                <c:pt idx="314">
                  <c:v>43076.0296</c:v>
                </c:pt>
                <c:pt idx="315">
                  <c:v>43076.132</c:v>
                </c:pt>
                <c:pt idx="316">
                  <c:v>43076.2344</c:v>
                </c:pt>
                <c:pt idx="317">
                  <c:v>43076.3368</c:v>
                </c:pt>
                <c:pt idx="318">
                  <c:v>43076.4392</c:v>
                </c:pt>
                <c:pt idx="319">
                  <c:v>43076.5416</c:v>
                </c:pt>
                <c:pt idx="320">
                  <c:v>43076.644</c:v>
                </c:pt>
                <c:pt idx="321">
                  <c:v>43076.7464</c:v>
                </c:pt>
                <c:pt idx="322">
                  <c:v>43076.8488</c:v>
                </c:pt>
                <c:pt idx="323">
                  <c:v>43076.9512</c:v>
                </c:pt>
                <c:pt idx="324">
                  <c:v>43077.0536</c:v>
                </c:pt>
                <c:pt idx="325">
                  <c:v>43077.156</c:v>
                </c:pt>
                <c:pt idx="326">
                  <c:v>43077.2584</c:v>
                </c:pt>
                <c:pt idx="327">
                  <c:v>43077.3608</c:v>
                </c:pt>
                <c:pt idx="328">
                  <c:v>43077.4632</c:v>
                </c:pt>
                <c:pt idx="329">
                  <c:v>43077.5656</c:v>
                </c:pt>
                <c:pt idx="330">
                  <c:v>43077.668</c:v>
                </c:pt>
                <c:pt idx="331">
                  <c:v>43077.7704</c:v>
                </c:pt>
                <c:pt idx="332">
                  <c:v>43077.8728</c:v>
                </c:pt>
                <c:pt idx="333">
                  <c:v>43077.9752</c:v>
                </c:pt>
                <c:pt idx="334">
                  <c:v>43078.0776</c:v>
                </c:pt>
                <c:pt idx="335">
                  <c:v>43078.18</c:v>
                </c:pt>
                <c:pt idx="336">
                  <c:v>43078.2824</c:v>
                </c:pt>
                <c:pt idx="337">
                  <c:v>43078.3848</c:v>
                </c:pt>
                <c:pt idx="338">
                  <c:v>43078.4872</c:v>
                </c:pt>
                <c:pt idx="339">
                  <c:v>43078.5896</c:v>
                </c:pt>
                <c:pt idx="340">
                  <c:v>43078.692</c:v>
                </c:pt>
                <c:pt idx="341">
                  <c:v>43078.7944</c:v>
                </c:pt>
                <c:pt idx="342">
                  <c:v>43078.8968</c:v>
                </c:pt>
                <c:pt idx="343">
                  <c:v>43078.9992</c:v>
                </c:pt>
                <c:pt idx="344">
                  <c:v>43079.1016</c:v>
                </c:pt>
                <c:pt idx="345">
                  <c:v>43079.204</c:v>
                </c:pt>
                <c:pt idx="346">
                  <c:v>43079.3064</c:v>
                </c:pt>
                <c:pt idx="347">
                  <c:v>43079.4088</c:v>
                </c:pt>
                <c:pt idx="348">
                  <c:v>43079.5112</c:v>
                </c:pt>
                <c:pt idx="349">
                  <c:v>43079.6136</c:v>
                </c:pt>
                <c:pt idx="350">
                  <c:v>43079.716</c:v>
                </c:pt>
                <c:pt idx="351">
                  <c:v>43079.8184</c:v>
                </c:pt>
                <c:pt idx="352">
                  <c:v>43079.9208</c:v>
                </c:pt>
                <c:pt idx="353">
                  <c:v>43080.0232</c:v>
                </c:pt>
                <c:pt idx="354">
                  <c:v>43080.1256</c:v>
                </c:pt>
                <c:pt idx="355">
                  <c:v>43080.228</c:v>
                </c:pt>
                <c:pt idx="356">
                  <c:v>43080.3304</c:v>
                </c:pt>
                <c:pt idx="357">
                  <c:v>43080.4328</c:v>
                </c:pt>
                <c:pt idx="358">
                  <c:v>43080.5352</c:v>
                </c:pt>
                <c:pt idx="359">
                  <c:v>43080.6376</c:v>
                </c:pt>
                <c:pt idx="360">
                  <c:v>43080.74</c:v>
                </c:pt>
                <c:pt idx="361">
                  <c:v>43080.8424</c:v>
                </c:pt>
                <c:pt idx="362">
                  <c:v>43080.9448</c:v>
                </c:pt>
                <c:pt idx="363">
                  <c:v>43081.0472</c:v>
                </c:pt>
                <c:pt idx="364">
                  <c:v>43081.1496</c:v>
                </c:pt>
                <c:pt idx="365">
                  <c:v>43081.252</c:v>
                </c:pt>
                <c:pt idx="366">
                  <c:v>43081.3544</c:v>
                </c:pt>
                <c:pt idx="367">
                  <c:v>43081.4568</c:v>
                </c:pt>
                <c:pt idx="368">
                  <c:v>43081.5592</c:v>
                </c:pt>
                <c:pt idx="369">
                  <c:v>43081.6616</c:v>
                </c:pt>
                <c:pt idx="370">
                  <c:v>43081.764</c:v>
                </c:pt>
                <c:pt idx="371">
                  <c:v>43081.8664</c:v>
                </c:pt>
                <c:pt idx="372">
                  <c:v>43081.9688</c:v>
                </c:pt>
                <c:pt idx="373">
                  <c:v>43082.0712</c:v>
                </c:pt>
                <c:pt idx="374">
                  <c:v>43082.1736</c:v>
                </c:pt>
                <c:pt idx="375">
                  <c:v>43082.276</c:v>
                </c:pt>
                <c:pt idx="376">
                  <c:v>43082.3784</c:v>
                </c:pt>
                <c:pt idx="377">
                  <c:v>43082.4808</c:v>
                </c:pt>
                <c:pt idx="378">
                  <c:v>43082.5832</c:v>
                </c:pt>
                <c:pt idx="379">
                  <c:v>43082.6856</c:v>
                </c:pt>
                <c:pt idx="380">
                  <c:v>43082.788</c:v>
                </c:pt>
                <c:pt idx="381">
                  <c:v>43082.8904</c:v>
                </c:pt>
                <c:pt idx="382">
                  <c:v>43082.9928</c:v>
                </c:pt>
                <c:pt idx="383">
                  <c:v>43083.0952</c:v>
                </c:pt>
                <c:pt idx="384">
                  <c:v>43083.1976</c:v>
                </c:pt>
                <c:pt idx="385">
                  <c:v>43083.3</c:v>
                </c:pt>
                <c:pt idx="386">
                  <c:v>43083.4024</c:v>
                </c:pt>
                <c:pt idx="387">
                  <c:v>43083.5048</c:v>
                </c:pt>
                <c:pt idx="388">
                  <c:v>43083.6072</c:v>
                </c:pt>
                <c:pt idx="389">
                  <c:v>43083.7096</c:v>
                </c:pt>
                <c:pt idx="390">
                  <c:v>43083.812</c:v>
                </c:pt>
                <c:pt idx="391">
                  <c:v>43083.9144</c:v>
                </c:pt>
                <c:pt idx="392">
                  <c:v>43084.0168</c:v>
                </c:pt>
                <c:pt idx="393">
                  <c:v>43084.1192</c:v>
                </c:pt>
                <c:pt idx="394">
                  <c:v>43084.22159999999</c:v>
                </c:pt>
                <c:pt idx="395">
                  <c:v>43084.324</c:v>
                </c:pt>
                <c:pt idx="396">
                  <c:v>43084.4264</c:v>
                </c:pt>
                <c:pt idx="397">
                  <c:v>43084.5288</c:v>
                </c:pt>
                <c:pt idx="398">
                  <c:v>43084.6312</c:v>
                </c:pt>
                <c:pt idx="399">
                  <c:v>43084.7336</c:v>
                </c:pt>
                <c:pt idx="400">
                  <c:v>43084.836</c:v>
                </c:pt>
                <c:pt idx="401">
                  <c:v>43084.9384</c:v>
                </c:pt>
                <c:pt idx="402">
                  <c:v>43085.0408</c:v>
                </c:pt>
                <c:pt idx="403">
                  <c:v>43085.1432</c:v>
                </c:pt>
                <c:pt idx="404">
                  <c:v>43085.2456</c:v>
                </c:pt>
                <c:pt idx="405">
                  <c:v>43085.348</c:v>
                </c:pt>
                <c:pt idx="406">
                  <c:v>43085.4504</c:v>
                </c:pt>
                <c:pt idx="407">
                  <c:v>43085.5528</c:v>
                </c:pt>
                <c:pt idx="408">
                  <c:v>43085.6552</c:v>
                </c:pt>
                <c:pt idx="409">
                  <c:v>43085.7576</c:v>
                </c:pt>
                <c:pt idx="410">
                  <c:v>43085.86</c:v>
                </c:pt>
                <c:pt idx="411">
                  <c:v>43085.9624</c:v>
                </c:pt>
                <c:pt idx="412">
                  <c:v>43086.0648</c:v>
                </c:pt>
                <c:pt idx="413">
                  <c:v>43086.1672</c:v>
                </c:pt>
                <c:pt idx="414">
                  <c:v>43086.2696</c:v>
                </c:pt>
                <c:pt idx="415">
                  <c:v>43086.372</c:v>
                </c:pt>
                <c:pt idx="416">
                  <c:v>43086.4744</c:v>
                </c:pt>
                <c:pt idx="417">
                  <c:v>43086.5768</c:v>
                </c:pt>
                <c:pt idx="418">
                  <c:v>43086.6792</c:v>
                </c:pt>
                <c:pt idx="419">
                  <c:v>43086.7816</c:v>
                </c:pt>
                <c:pt idx="420">
                  <c:v>43086.884</c:v>
                </c:pt>
                <c:pt idx="421">
                  <c:v>43086.9864</c:v>
                </c:pt>
                <c:pt idx="422">
                  <c:v>43087.0888</c:v>
                </c:pt>
                <c:pt idx="423">
                  <c:v>43087.19119999999</c:v>
                </c:pt>
                <c:pt idx="424">
                  <c:v>43087.29359999999</c:v>
                </c:pt>
                <c:pt idx="425">
                  <c:v>43087.396</c:v>
                </c:pt>
                <c:pt idx="426">
                  <c:v>43087.4984</c:v>
                </c:pt>
                <c:pt idx="427">
                  <c:v>43087.6008</c:v>
                </c:pt>
                <c:pt idx="428">
                  <c:v>43087.7032</c:v>
                </c:pt>
                <c:pt idx="429">
                  <c:v>43087.8056</c:v>
                </c:pt>
                <c:pt idx="430">
                  <c:v>43087.908</c:v>
                </c:pt>
                <c:pt idx="431">
                  <c:v>43088.0104</c:v>
                </c:pt>
                <c:pt idx="432">
                  <c:v>43088.1128</c:v>
                </c:pt>
                <c:pt idx="433">
                  <c:v>43088.2152</c:v>
                </c:pt>
                <c:pt idx="434">
                  <c:v>43088.3176</c:v>
                </c:pt>
                <c:pt idx="435">
                  <c:v>43088.42</c:v>
                </c:pt>
                <c:pt idx="436">
                  <c:v>43088.5224</c:v>
                </c:pt>
                <c:pt idx="437">
                  <c:v>43088.6248</c:v>
                </c:pt>
                <c:pt idx="438">
                  <c:v>43088.72719999999</c:v>
                </c:pt>
                <c:pt idx="439">
                  <c:v>43088.8296</c:v>
                </c:pt>
                <c:pt idx="440">
                  <c:v>43088.932</c:v>
                </c:pt>
                <c:pt idx="441">
                  <c:v>43089.0344</c:v>
                </c:pt>
                <c:pt idx="442">
                  <c:v>43089.1368</c:v>
                </c:pt>
                <c:pt idx="443">
                  <c:v>43089.2392</c:v>
                </c:pt>
                <c:pt idx="444">
                  <c:v>43089.3416</c:v>
                </c:pt>
                <c:pt idx="445">
                  <c:v>43089.444</c:v>
                </c:pt>
                <c:pt idx="446">
                  <c:v>43089.5464</c:v>
                </c:pt>
                <c:pt idx="447">
                  <c:v>43089.6488</c:v>
                </c:pt>
                <c:pt idx="448">
                  <c:v>43089.7512</c:v>
                </c:pt>
                <c:pt idx="449">
                  <c:v>43089.8536</c:v>
                </c:pt>
                <c:pt idx="450">
                  <c:v>43089.956</c:v>
                </c:pt>
                <c:pt idx="451">
                  <c:v>43090.0584</c:v>
                </c:pt>
                <c:pt idx="452">
                  <c:v>43090.1608</c:v>
                </c:pt>
                <c:pt idx="453">
                  <c:v>43090.26319999999</c:v>
                </c:pt>
                <c:pt idx="454">
                  <c:v>43090.3656</c:v>
                </c:pt>
                <c:pt idx="455">
                  <c:v>43090.468</c:v>
                </c:pt>
                <c:pt idx="456">
                  <c:v>43090.5704</c:v>
                </c:pt>
                <c:pt idx="457">
                  <c:v>43090.6728</c:v>
                </c:pt>
                <c:pt idx="458">
                  <c:v>43090.7752</c:v>
                </c:pt>
                <c:pt idx="459">
                  <c:v>43090.8776</c:v>
                </c:pt>
                <c:pt idx="460">
                  <c:v>43090.98</c:v>
                </c:pt>
                <c:pt idx="461">
                  <c:v>43091.0824</c:v>
                </c:pt>
                <c:pt idx="462">
                  <c:v>43091.1848</c:v>
                </c:pt>
                <c:pt idx="463">
                  <c:v>43091.2872</c:v>
                </c:pt>
                <c:pt idx="464">
                  <c:v>43091.3896</c:v>
                </c:pt>
                <c:pt idx="465">
                  <c:v>43091.492</c:v>
                </c:pt>
                <c:pt idx="466">
                  <c:v>43091.5944</c:v>
                </c:pt>
                <c:pt idx="467">
                  <c:v>43091.6968</c:v>
                </c:pt>
                <c:pt idx="468">
                  <c:v>43091.79919999999</c:v>
                </c:pt>
                <c:pt idx="469">
                  <c:v>43091.9016</c:v>
                </c:pt>
                <c:pt idx="470">
                  <c:v>43092.004</c:v>
                </c:pt>
                <c:pt idx="471">
                  <c:v>43092.1064</c:v>
                </c:pt>
                <c:pt idx="472">
                  <c:v>43092.2088</c:v>
                </c:pt>
                <c:pt idx="473">
                  <c:v>43092.3112</c:v>
                </c:pt>
                <c:pt idx="474">
                  <c:v>43092.4136</c:v>
                </c:pt>
                <c:pt idx="475">
                  <c:v>43092.516</c:v>
                </c:pt>
                <c:pt idx="476">
                  <c:v>43092.6184</c:v>
                </c:pt>
                <c:pt idx="477">
                  <c:v>43092.7208</c:v>
                </c:pt>
                <c:pt idx="478">
                  <c:v>43092.8232</c:v>
                </c:pt>
                <c:pt idx="479">
                  <c:v>43092.9256</c:v>
                </c:pt>
                <c:pt idx="480">
                  <c:v>43093.028</c:v>
                </c:pt>
                <c:pt idx="481">
                  <c:v>43093.1304</c:v>
                </c:pt>
                <c:pt idx="482">
                  <c:v>43093.2328</c:v>
                </c:pt>
                <c:pt idx="483">
                  <c:v>43093.3352</c:v>
                </c:pt>
                <c:pt idx="484">
                  <c:v>43093.4376</c:v>
                </c:pt>
                <c:pt idx="485">
                  <c:v>43093.54</c:v>
                </c:pt>
                <c:pt idx="486">
                  <c:v>43093.6424</c:v>
                </c:pt>
                <c:pt idx="487">
                  <c:v>43093.7448</c:v>
                </c:pt>
                <c:pt idx="488">
                  <c:v>43093.8472</c:v>
                </c:pt>
                <c:pt idx="489">
                  <c:v>43093.9496</c:v>
                </c:pt>
                <c:pt idx="490">
                  <c:v>43094.052</c:v>
                </c:pt>
                <c:pt idx="491">
                  <c:v>43094.1544</c:v>
                </c:pt>
                <c:pt idx="492">
                  <c:v>43094.2568</c:v>
                </c:pt>
                <c:pt idx="493">
                  <c:v>43094.3592</c:v>
                </c:pt>
                <c:pt idx="494">
                  <c:v>43094.4616</c:v>
                </c:pt>
                <c:pt idx="495">
                  <c:v>43094.564</c:v>
                </c:pt>
                <c:pt idx="496">
                  <c:v>43094.6664</c:v>
                </c:pt>
                <c:pt idx="497">
                  <c:v>43094.7688</c:v>
                </c:pt>
                <c:pt idx="498">
                  <c:v>43094.8712</c:v>
                </c:pt>
                <c:pt idx="499">
                  <c:v>43094.9736</c:v>
                </c:pt>
                <c:pt idx="500">
                  <c:v>43095.076</c:v>
                </c:pt>
                <c:pt idx="501">
                  <c:v>43095.1784</c:v>
                </c:pt>
                <c:pt idx="502">
                  <c:v>43095.2808</c:v>
                </c:pt>
                <c:pt idx="503">
                  <c:v>43095.3832</c:v>
                </c:pt>
                <c:pt idx="504">
                  <c:v>43095.4856</c:v>
                </c:pt>
                <c:pt idx="505">
                  <c:v>43095.588</c:v>
                </c:pt>
                <c:pt idx="506">
                  <c:v>43095.6904</c:v>
                </c:pt>
                <c:pt idx="507">
                  <c:v>43095.7928</c:v>
                </c:pt>
                <c:pt idx="508">
                  <c:v>43095.8952</c:v>
                </c:pt>
                <c:pt idx="509">
                  <c:v>43095.9976</c:v>
                </c:pt>
                <c:pt idx="510">
                  <c:v>43096.1</c:v>
                </c:pt>
                <c:pt idx="511">
                  <c:v>43096.2024</c:v>
                </c:pt>
                <c:pt idx="512">
                  <c:v>43096.3048</c:v>
                </c:pt>
                <c:pt idx="513">
                  <c:v>43096.4072</c:v>
                </c:pt>
                <c:pt idx="514">
                  <c:v>43096.5096</c:v>
                </c:pt>
                <c:pt idx="515">
                  <c:v>43096.612</c:v>
                </c:pt>
                <c:pt idx="516">
                  <c:v>43096.7144</c:v>
                </c:pt>
                <c:pt idx="517">
                  <c:v>43096.8168</c:v>
                </c:pt>
                <c:pt idx="518">
                  <c:v>43096.9192</c:v>
                </c:pt>
                <c:pt idx="519">
                  <c:v>43097.0216</c:v>
                </c:pt>
                <c:pt idx="520">
                  <c:v>43097.124</c:v>
                </c:pt>
                <c:pt idx="521">
                  <c:v>43097.2264</c:v>
                </c:pt>
                <c:pt idx="522">
                  <c:v>43097.3288</c:v>
                </c:pt>
                <c:pt idx="523">
                  <c:v>43097.4312</c:v>
                </c:pt>
                <c:pt idx="524">
                  <c:v>43097.5336</c:v>
                </c:pt>
                <c:pt idx="525">
                  <c:v>43097.636</c:v>
                </c:pt>
                <c:pt idx="526">
                  <c:v>43097.7384</c:v>
                </c:pt>
                <c:pt idx="527">
                  <c:v>43097.8408</c:v>
                </c:pt>
                <c:pt idx="528">
                  <c:v>43097.9432</c:v>
                </c:pt>
                <c:pt idx="529">
                  <c:v>43098.0456</c:v>
                </c:pt>
                <c:pt idx="530">
                  <c:v>43098.148</c:v>
                </c:pt>
                <c:pt idx="531">
                  <c:v>43098.2504</c:v>
                </c:pt>
                <c:pt idx="532">
                  <c:v>43098.3528</c:v>
                </c:pt>
                <c:pt idx="533">
                  <c:v>43098.4552</c:v>
                </c:pt>
                <c:pt idx="534">
                  <c:v>43098.5576</c:v>
                </c:pt>
                <c:pt idx="535">
                  <c:v>43098.66</c:v>
                </c:pt>
                <c:pt idx="536">
                  <c:v>43098.7624</c:v>
                </c:pt>
                <c:pt idx="537">
                  <c:v>43098.8648</c:v>
                </c:pt>
                <c:pt idx="538">
                  <c:v>43098.9672</c:v>
                </c:pt>
                <c:pt idx="539">
                  <c:v>43099.0696</c:v>
                </c:pt>
                <c:pt idx="540">
                  <c:v>43099.172</c:v>
                </c:pt>
                <c:pt idx="541">
                  <c:v>43099.2744</c:v>
                </c:pt>
                <c:pt idx="542">
                  <c:v>43099.3768</c:v>
                </c:pt>
                <c:pt idx="543">
                  <c:v>43099.4792</c:v>
                </c:pt>
                <c:pt idx="544">
                  <c:v>43099.5816</c:v>
                </c:pt>
                <c:pt idx="545">
                  <c:v>43099.684</c:v>
                </c:pt>
                <c:pt idx="546">
                  <c:v>43099.7864</c:v>
                </c:pt>
                <c:pt idx="547">
                  <c:v>43099.8888</c:v>
                </c:pt>
                <c:pt idx="548">
                  <c:v>43099.9912</c:v>
                </c:pt>
                <c:pt idx="549">
                  <c:v>43100.0936</c:v>
                </c:pt>
                <c:pt idx="550">
                  <c:v>43100.196</c:v>
                </c:pt>
                <c:pt idx="551">
                  <c:v>43100.2984</c:v>
                </c:pt>
                <c:pt idx="552">
                  <c:v>43100.4008</c:v>
                </c:pt>
                <c:pt idx="553">
                  <c:v>43100.5032</c:v>
                </c:pt>
                <c:pt idx="554">
                  <c:v>43100.6056</c:v>
                </c:pt>
                <c:pt idx="555">
                  <c:v>43100.708</c:v>
                </c:pt>
                <c:pt idx="556">
                  <c:v>43100.8104</c:v>
                </c:pt>
                <c:pt idx="557">
                  <c:v>43100.9128</c:v>
                </c:pt>
                <c:pt idx="558">
                  <c:v>43101.0152</c:v>
                </c:pt>
                <c:pt idx="559">
                  <c:v>43101.1176</c:v>
                </c:pt>
                <c:pt idx="560">
                  <c:v>43101.22</c:v>
                </c:pt>
                <c:pt idx="561">
                  <c:v>43101.3224</c:v>
                </c:pt>
                <c:pt idx="562">
                  <c:v>43101.4248</c:v>
                </c:pt>
                <c:pt idx="563">
                  <c:v>43101.5272</c:v>
                </c:pt>
                <c:pt idx="564">
                  <c:v>43101.6296</c:v>
                </c:pt>
                <c:pt idx="565">
                  <c:v>43101.732</c:v>
                </c:pt>
                <c:pt idx="566">
                  <c:v>43101.8344</c:v>
                </c:pt>
                <c:pt idx="567">
                  <c:v>43101.9368</c:v>
                </c:pt>
                <c:pt idx="568">
                  <c:v>43102.0392</c:v>
                </c:pt>
                <c:pt idx="569">
                  <c:v>43102.1416</c:v>
                </c:pt>
                <c:pt idx="570">
                  <c:v>43102.244</c:v>
                </c:pt>
                <c:pt idx="571">
                  <c:v>43102.3464</c:v>
                </c:pt>
                <c:pt idx="572">
                  <c:v>43102.4488</c:v>
                </c:pt>
                <c:pt idx="573">
                  <c:v>43102.5512</c:v>
                </c:pt>
                <c:pt idx="574">
                  <c:v>43102.6536</c:v>
                </c:pt>
                <c:pt idx="575">
                  <c:v>43102.756</c:v>
                </c:pt>
                <c:pt idx="576">
                  <c:v>43102.8584</c:v>
                </c:pt>
                <c:pt idx="577">
                  <c:v>43102.9608</c:v>
                </c:pt>
                <c:pt idx="578">
                  <c:v>43103.0632</c:v>
                </c:pt>
                <c:pt idx="579">
                  <c:v>43103.1656</c:v>
                </c:pt>
                <c:pt idx="580">
                  <c:v>43103.268</c:v>
                </c:pt>
                <c:pt idx="581">
                  <c:v>43103.3704</c:v>
                </c:pt>
                <c:pt idx="582">
                  <c:v>43103.4728</c:v>
                </c:pt>
                <c:pt idx="583">
                  <c:v>43103.5752</c:v>
                </c:pt>
                <c:pt idx="584">
                  <c:v>43103.6776</c:v>
                </c:pt>
                <c:pt idx="585">
                  <c:v>43103.78</c:v>
                </c:pt>
                <c:pt idx="586">
                  <c:v>43103.8824</c:v>
                </c:pt>
                <c:pt idx="587">
                  <c:v>43103.9848</c:v>
                </c:pt>
                <c:pt idx="588">
                  <c:v>43104.0872</c:v>
                </c:pt>
                <c:pt idx="589">
                  <c:v>43104.1896</c:v>
                </c:pt>
                <c:pt idx="590">
                  <c:v>43104.29199999999</c:v>
                </c:pt>
                <c:pt idx="591">
                  <c:v>43104.3944</c:v>
                </c:pt>
                <c:pt idx="592">
                  <c:v>43104.4968</c:v>
                </c:pt>
                <c:pt idx="593">
                  <c:v>43104.5992</c:v>
                </c:pt>
                <c:pt idx="594">
                  <c:v>43104.7016</c:v>
                </c:pt>
                <c:pt idx="595">
                  <c:v>43104.804</c:v>
                </c:pt>
                <c:pt idx="596">
                  <c:v>43104.9064</c:v>
                </c:pt>
                <c:pt idx="597">
                  <c:v>43105.0088</c:v>
                </c:pt>
                <c:pt idx="598">
                  <c:v>43105.1112</c:v>
                </c:pt>
                <c:pt idx="599">
                  <c:v>43105.2136</c:v>
                </c:pt>
                <c:pt idx="600">
                  <c:v>43105.316</c:v>
                </c:pt>
                <c:pt idx="601">
                  <c:v>43105.4184</c:v>
                </c:pt>
                <c:pt idx="602">
                  <c:v>43105.5208</c:v>
                </c:pt>
                <c:pt idx="603">
                  <c:v>43105.62319999999</c:v>
                </c:pt>
                <c:pt idx="604">
                  <c:v>43105.7256</c:v>
                </c:pt>
                <c:pt idx="605">
                  <c:v>43105.828</c:v>
                </c:pt>
                <c:pt idx="606">
                  <c:v>43105.9304</c:v>
                </c:pt>
                <c:pt idx="607">
                  <c:v>43106.0328</c:v>
                </c:pt>
                <c:pt idx="608">
                  <c:v>43106.1352</c:v>
                </c:pt>
                <c:pt idx="609">
                  <c:v>43106.2376</c:v>
                </c:pt>
                <c:pt idx="610">
                  <c:v>43106.34</c:v>
                </c:pt>
                <c:pt idx="611">
                  <c:v>43106.4424</c:v>
                </c:pt>
                <c:pt idx="612">
                  <c:v>43106.5448</c:v>
                </c:pt>
                <c:pt idx="613">
                  <c:v>43106.6472</c:v>
                </c:pt>
                <c:pt idx="614">
                  <c:v>43106.7496</c:v>
                </c:pt>
                <c:pt idx="615">
                  <c:v>43106.852</c:v>
                </c:pt>
                <c:pt idx="616">
                  <c:v>43106.9544</c:v>
                </c:pt>
                <c:pt idx="617">
                  <c:v>43107.0568</c:v>
                </c:pt>
                <c:pt idx="618">
                  <c:v>43107.1592</c:v>
                </c:pt>
                <c:pt idx="619">
                  <c:v>43107.2616</c:v>
                </c:pt>
                <c:pt idx="620">
                  <c:v>43107.364</c:v>
                </c:pt>
                <c:pt idx="621">
                  <c:v>43107.4664</c:v>
                </c:pt>
                <c:pt idx="622">
                  <c:v>43107.5688</c:v>
                </c:pt>
                <c:pt idx="623">
                  <c:v>43107.6712</c:v>
                </c:pt>
                <c:pt idx="624">
                  <c:v>43107.7736</c:v>
                </c:pt>
                <c:pt idx="625">
                  <c:v>43107.876</c:v>
                </c:pt>
                <c:pt idx="626">
                  <c:v>43107.9784</c:v>
                </c:pt>
                <c:pt idx="627">
                  <c:v>43108.0808</c:v>
                </c:pt>
                <c:pt idx="628">
                  <c:v>43108.1832</c:v>
                </c:pt>
                <c:pt idx="629">
                  <c:v>43108.2856</c:v>
                </c:pt>
                <c:pt idx="630">
                  <c:v>43108.388</c:v>
                </c:pt>
                <c:pt idx="631">
                  <c:v>43108.4904</c:v>
                </c:pt>
                <c:pt idx="632">
                  <c:v>43108.5928</c:v>
                </c:pt>
                <c:pt idx="633">
                  <c:v>43108.69519999999</c:v>
                </c:pt>
                <c:pt idx="634">
                  <c:v>43108.7976</c:v>
                </c:pt>
                <c:pt idx="635">
                  <c:v>43108.9</c:v>
                </c:pt>
                <c:pt idx="636">
                  <c:v>43109.0024</c:v>
                </c:pt>
                <c:pt idx="637">
                  <c:v>43109.1048</c:v>
                </c:pt>
                <c:pt idx="638">
                  <c:v>43109.2072</c:v>
                </c:pt>
                <c:pt idx="639">
                  <c:v>43109.3096</c:v>
                </c:pt>
                <c:pt idx="640">
                  <c:v>43109.412</c:v>
                </c:pt>
                <c:pt idx="641">
                  <c:v>43109.5144</c:v>
                </c:pt>
                <c:pt idx="642">
                  <c:v>43109.6168</c:v>
                </c:pt>
                <c:pt idx="643">
                  <c:v>43109.7192</c:v>
                </c:pt>
                <c:pt idx="644">
                  <c:v>43109.8216</c:v>
                </c:pt>
                <c:pt idx="645">
                  <c:v>43109.924</c:v>
                </c:pt>
                <c:pt idx="646">
                  <c:v>43110.0264</c:v>
                </c:pt>
                <c:pt idx="647">
                  <c:v>43110.1288</c:v>
                </c:pt>
                <c:pt idx="648">
                  <c:v>43110.23119999999</c:v>
                </c:pt>
                <c:pt idx="649">
                  <c:v>43110.3336</c:v>
                </c:pt>
                <c:pt idx="650">
                  <c:v>43110.436</c:v>
                </c:pt>
                <c:pt idx="651">
                  <c:v>43110.5384</c:v>
                </c:pt>
                <c:pt idx="652">
                  <c:v>43110.6408</c:v>
                </c:pt>
                <c:pt idx="653">
                  <c:v>43110.7432</c:v>
                </c:pt>
                <c:pt idx="654">
                  <c:v>43110.8456</c:v>
                </c:pt>
                <c:pt idx="655">
                  <c:v>43110.948</c:v>
                </c:pt>
                <c:pt idx="656">
                  <c:v>43111.0504</c:v>
                </c:pt>
                <c:pt idx="657">
                  <c:v>43111.1528</c:v>
                </c:pt>
                <c:pt idx="658">
                  <c:v>43111.2552</c:v>
                </c:pt>
                <c:pt idx="659">
                  <c:v>43111.3576</c:v>
                </c:pt>
                <c:pt idx="660">
                  <c:v>43111.46</c:v>
                </c:pt>
                <c:pt idx="661">
                  <c:v>43111.5624</c:v>
                </c:pt>
                <c:pt idx="662">
                  <c:v>43111.6648</c:v>
                </c:pt>
                <c:pt idx="663">
                  <c:v>43111.76719999999</c:v>
                </c:pt>
                <c:pt idx="664">
                  <c:v>43111.8696</c:v>
                </c:pt>
                <c:pt idx="665">
                  <c:v>43111.972</c:v>
                </c:pt>
                <c:pt idx="666">
                  <c:v>43112.0744</c:v>
                </c:pt>
                <c:pt idx="667">
                  <c:v>43112.1768</c:v>
                </c:pt>
                <c:pt idx="668">
                  <c:v>43112.2792</c:v>
                </c:pt>
                <c:pt idx="669">
                  <c:v>43112.3816</c:v>
                </c:pt>
                <c:pt idx="670">
                  <c:v>43112.484</c:v>
                </c:pt>
                <c:pt idx="671">
                  <c:v>43112.5864</c:v>
                </c:pt>
                <c:pt idx="672">
                  <c:v>43112.6888</c:v>
                </c:pt>
                <c:pt idx="673">
                  <c:v>43112.79119999999</c:v>
                </c:pt>
                <c:pt idx="674">
                  <c:v>43112.8936</c:v>
                </c:pt>
                <c:pt idx="675">
                  <c:v>43112.996</c:v>
                </c:pt>
                <c:pt idx="676">
                  <c:v>43113.0984</c:v>
                </c:pt>
                <c:pt idx="677">
                  <c:v>43113.2008</c:v>
                </c:pt>
                <c:pt idx="678">
                  <c:v>43113.3032</c:v>
                </c:pt>
                <c:pt idx="679">
                  <c:v>43113.4056</c:v>
                </c:pt>
                <c:pt idx="680">
                  <c:v>43113.508</c:v>
                </c:pt>
                <c:pt idx="681">
                  <c:v>43113.6104</c:v>
                </c:pt>
                <c:pt idx="682">
                  <c:v>43113.7128</c:v>
                </c:pt>
                <c:pt idx="683">
                  <c:v>43113.8152</c:v>
                </c:pt>
                <c:pt idx="684">
                  <c:v>43113.9176</c:v>
                </c:pt>
                <c:pt idx="685">
                  <c:v>43114.02</c:v>
                </c:pt>
                <c:pt idx="686">
                  <c:v>43114.1224</c:v>
                </c:pt>
                <c:pt idx="687">
                  <c:v>43114.2248</c:v>
                </c:pt>
                <c:pt idx="688">
                  <c:v>43114.3272</c:v>
                </c:pt>
                <c:pt idx="689">
                  <c:v>43114.4296</c:v>
                </c:pt>
                <c:pt idx="690">
                  <c:v>43114.532</c:v>
                </c:pt>
                <c:pt idx="691">
                  <c:v>43114.6344</c:v>
                </c:pt>
                <c:pt idx="692">
                  <c:v>43114.7368</c:v>
                </c:pt>
                <c:pt idx="693">
                  <c:v>43114.8392</c:v>
                </c:pt>
                <c:pt idx="694">
                  <c:v>43114.9416</c:v>
                </c:pt>
                <c:pt idx="695">
                  <c:v>43115.044</c:v>
                </c:pt>
                <c:pt idx="696">
                  <c:v>43115.1464</c:v>
                </c:pt>
                <c:pt idx="697">
                  <c:v>43115.2488</c:v>
                </c:pt>
                <c:pt idx="698">
                  <c:v>43115.3512</c:v>
                </c:pt>
                <c:pt idx="699">
                  <c:v>43115.4536</c:v>
                </c:pt>
                <c:pt idx="700">
                  <c:v>43115.556</c:v>
                </c:pt>
                <c:pt idx="701">
                  <c:v>43115.6584</c:v>
                </c:pt>
                <c:pt idx="702">
                  <c:v>43115.7608</c:v>
                </c:pt>
                <c:pt idx="703">
                  <c:v>43115.8632</c:v>
                </c:pt>
                <c:pt idx="704">
                  <c:v>43115.9656</c:v>
                </c:pt>
                <c:pt idx="705">
                  <c:v>43116.068</c:v>
                </c:pt>
                <c:pt idx="706">
                  <c:v>43116.1704</c:v>
                </c:pt>
                <c:pt idx="707">
                  <c:v>43116.2728</c:v>
                </c:pt>
                <c:pt idx="708">
                  <c:v>43116.3752</c:v>
                </c:pt>
                <c:pt idx="709">
                  <c:v>43116.4776</c:v>
                </c:pt>
                <c:pt idx="710">
                  <c:v>43116.58</c:v>
                </c:pt>
                <c:pt idx="711">
                  <c:v>43116.6824</c:v>
                </c:pt>
                <c:pt idx="712">
                  <c:v>43116.7848</c:v>
                </c:pt>
                <c:pt idx="713">
                  <c:v>43116.8872</c:v>
                </c:pt>
                <c:pt idx="714">
                  <c:v>43116.9896</c:v>
                </c:pt>
                <c:pt idx="715">
                  <c:v>43117.092</c:v>
                </c:pt>
                <c:pt idx="716">
                  <c:v>43117.1944</c:v>
                </c:pt>
                <c:pt idx="717">
                  <c:v>43117.2968</c:v>
                </c:pt>
                <c:pt idx="718">
                  <c:v>43117.3992</c:v>
                </c:pt>
                <c:pt idx="719">
                  <c:v>43117.5016</c:v>
                </c:pt>
                <c:pt idx="720">
                  <c:v>43117.604</c:v>
                </c:pt>
                <c:pt idx="721">
                  <c:v>43117.7064</c:v>
                </c:pt>
                <c:pt idx="722">
                  <c:v>43117.8088</c:v>
                </c:pt>
                <c:pt idx="723">
                  <c:v>43117.9112</c:v>
                </c:pt>
                <c:pt idx="724">
                  <c:v>43118.0136</c:v>
                </c:pt>
                <c:pt idx="725">
                  <c:v>43118.116</c:v>
                </c:pt>
                <c:pt idx="726">
                  <c:v>43118.2184</c:v>
                </c:pt>
                <c:pt idx="727">
                  <c:v>43118.3208</c:v>
                </c:pt>
                <c:pt idx="728">
                  <c:v>43118.4232</c:v>
                </c:pt>
                <c:pt idx="729">
                  <c:v>43118.5256</c:v>
                </c:pt>
                <c:pt idx="730">
                  <c:v>43118.628</c:v>
                </c:pt>
                <c:pt idx="731">
                  <c:v>43118.7304</c:v>
                </c:pt>
                <c:pt idx="732">
                  <c:v>43118.8328</c:v>
                </c:pt>
                <c:pt idx="733">
                  <c:v>43118.9352</c:v>
                </c:pt>
                <c:pt idx="734">
                  <c:v>43119.0376</c:v>
                </c:pt>
                <c:pt idx="735">
                  <c:v>43119.14</c:v>
                </c:pt>
                <c:pt idx="736">
                  <c:v>43119.2424</c:v>
                </c:pt>
                <c:pt idx="737">
                  <c:v>43119.3448</c:v>
                </c:pt>
                <c:pt idx="738">
                  <c:v>43119.4472</c:v>
                </c:pt>
                <c:pt idx="739">
                  <c:v>43119.5496</c:v>
                </c:pt>
                <c:pt idx="740">
                  <c:v>43119.652</c:v>
                </c:pt>
                <c:pt idx="741">
                  <c:v>43119.7544</c:v>
                </c:pt>
                <c:pt idx="742">
                  <c:v>43119.8568</c:v>
                </c:pt>
                <c:pt idx="743">
                  <c:v>43119.9592</c:v>
                </c:pt>
                <c:pt idx="744">
                  <c:v>43120.0616</c:v>
                </c:pt>
                <c:pt idx="745">
                  <c:v>43120.164</c:v>
                </c:pt>
                <c:pt idx="746">
                  <c:v>43120.2664</c:v>
                </c:pt>
                <c:pt idx="747">
                  <c:v>43120.3688</c:v>
                </c:pt>
                <c:pt idx="748">
                  <c:v>43120.4712</c:v>
                </c:pt>
                <c:pt idx="749">
                  <c:v>43120.5736</c:v>
                </c:pt>
                <c:pt idx="750">
                  <c:v>43120.676</c:v>
                </c:pt>
                <c:pt idx="751">
                  <c:v>43120.7784</c:v>
                </c:pt>
                <c:pt idx="752">
                  <c:v>43120.8808</c:v>
                </c:pt>
                <c:pt idx="753">
                  <c:v>43120.9832</c:v>
                </c:pt>
                <c:pt idx="754">
                  <c:v>43121.0856</c:v>
                </c:pt>
                <c:pt idx="755">
                  <c:v>43121.188</c:v>
                </c:pt>
                <c:pt idx="756">
                  <c:v>43121.2904</c:v>
                </c:pt>
                <c:pt idx="757">
                  <c:v>43121.3928</c:v>
                </c:pt>
                <c:pt idx="758">
                  <c:v>43121.4952</c:v>
                </c:pt>
                <c:pt idx="759">
                  <c:v>43121.5976</c:v>
                </c:pt>
                <c:pt idx="760">
                  <c:v>43121.7</c:v>
                </c:pt>
                <c:pt idx="761">
                  <c:v>43121.8024</c:v>
                </c:pt>
                <c:pt idx="762">
                  <c:v>43121.9048</c:v>
                </c:pt>
                <c:pt idx="763">
                  <c:v>43122.0072</c:v>
                </c:pt>
                <c:pt idx="764">
                  <c:v>43122.1096</c:v>
                </c:pt>
                <c:pt idx="765">
                  <c:v>43122.212</c:v>
                </c:pt>
                <c:pt idx="766">
                  <c:v>43122.3144</c:v>
                </c:pt>
                <c:pt idx="767">
                  <c:v>43122.4168</c:v>
                </c:pt>
                <c:pt idx="768">
                  <c:v>43122.5192</c:v>
                </c:pt>
                <c:pt idx="769">
                  <c:v>43122.6216</c:v>
                </c:pt>
                <c:pt idx="770">
                  <c:v>43122.72399999999</c:v>
                </c:pt>
                <c:pt idx="771">
                  <c:v>43122.8264</c:v>
                </c:pt>
                <c:pt idx="772">
                  <c:v>43122.9288</c:v>
                </c:pt>
                <c:pt idx="773">
                  <c:v>43123.0312</c:v>
                </c:pt>
                <c:pt idx="774">
                  <c:v>43123.1336</c:v>
                </c:pt>
                <c:pt idx="775">
                  <c:v>43123.236</c:v>
                </c:pt>
                <c:pt idx="776">
                  <c:v>43123.3384</c:v>
                </c:pt>
                <c:pt idx="777">
                  <c:v>43123.4408</c:v>
                </c:pt>
                <c:pt idx="778">
                  <c:v>43123.5432</c:v>
                </c:pt>
                <c:pt idx="779">
                  <c:v>43123.6456</c:v>
                </c:pt>
                <c:pt idx="780">
                  <c:v>43123.748</c:v>
                </c:pt>
                <c:pt idx="781">
                  <c:v>43123.8504</c:v>
                </c:pt>
                <c:pt idx="782">
                  <c:v>43123.9528</c:v>
                </c:pt>
                <c:pt idx="783">
                  <c:v>43124.0552</c:v>
                </c:pt>
                <c:pt idx="784">
                  <c:v>43124.1576</c:v>
                </c:pt>
                <c:pt idx="785">
                  <c:v>43124.26</c:v>
                </c:pt>
                <c:pt idx="786">
                  <c:v>43124.3624</c:v>
                </c:pt>
                <c:pt idx="787">
                  <c:v>43124.4648</c:v>
                </c:pt>
                <c:pt idx="788">
                  <c:v>43124.5672</c:v>
                </c:pt>
                <c:pt idx="789">
                  <c:v>43124.6696</c:v>
                </c:pt>
                <c:pt idx="790">
                  <c:v>43124.772</c:v>
                </c:pt>
                <c:pt idx="791">
                  <c:v>43124.8744</c:v>
                </c:pt>
                <c:pt idx="792">
                  <c:v>43124.9768</c:v>
                </c:pt>
                <c:pt idx="793">
                  <c:v>43125.0792</c:v>
                </c:pt>
                <c:pt idx="794">
                  <c:v>43125.1816</c:v>
                </c:pt>
                <c:pt idx="795">
                  <c:v>43125.284</c:v>
                </c:pt>
                <c:pt idx="796">
                  <c:v>43125.3864</c:v>
                </c:pt>
                <c:pt idx="797">
                  <c:v>43125.4888</c:v>
                </c:pt>
                <c:pt idx="798">
                  <c:v>43125.5912</c:v>
                </c:pt>
                <c:pt idx="799">
                  <c:v>43125.6936</c:v>
                </c:pt>
                <c:pt idx="800">
                  <c:v>43125.79599999999</c:v>
                </c:pt>
                <c:pt idx="801">
                  <c:v>43125.8984</c:v>
                </c:pt>
                <c:pt idx="802">
                  <c:v>43126.0008</c:v>
                </c:pt>
                <c:pt idx="803">
                  <c:v>43126.1032</c:v>
                </c:pt>
                <c:pt idx="804">
                  <c:v>43126.2056</c:v>
                </c:pt>
                <c:pt idx="805">
                  <c:v>43126.308</c:v>
                </c:pt>
                <c:pt idx="806">
                  <c:v>43126.4104</c:v>
                </c:pt>
                <c:pt idx="807">
                  <c:v>43126.5128</c:v>
                </c:pt>
                <c:pt idx="808">
                  <c:v>43126.6152</c:v>
                </c:pt>
                <c:pt idx="809">
                  <c:v>43126.7176</c:v>
                </c:pt>
                <c:pt idx="810">
                  <c:v>43126.82</c:v>
                </c:pt>
                <c:pt idx="811">
                  <c:v>43126.9224</c:v>
                </c:pt>
                <c:pt idx="812">
                  <c:v>43127.0248</c:v>
                </c:pt>
                <c:pt idx="813">
                  <c:v>43127.1272</c:v>
                </c:pt>
                <c:pt idx="814">
                  <c:v>43127.2296</c:v>
                </c:pt>
                <c:pt idx="815">
                  <c:v>43127.332</c:v>
                </c:pt>
                <c:pt idx="816">
                  <c:v>43127.4344</c:v>
                </c:pt>
                <c:pt idx="817">
                  <c:v>43127.5368</c:v>
                </c:pt>
                <c:pt idx="818">
                  <c:v>43127.6392</c:v>
                </c:pt>
                <c:pt idx="819">
                  <c:v>43127.7416</c:v>
                </c:pt>
                <c:pt idx="820">
                  <c:v>43127.844</c:v>
                </c:pt>
                <c:pt idx="821">
                  <c:v>43127.9464</c:v>
                </c:pt>
                <c:pt idx="822">
                  <c:v>43128.0488</c:v>
                </c:pt>
                <c:pt idx="823">
                  <c:v>43128.1512</c:v>
                </c:pt>
                <c:pt idx="824">
                  <c:v>43128.2536</c:v>
                </c:pt>
                <c:pt idx="825">
                  <c:v>43128.356</c:v>
                </c:pt>
                <c:pt idx="826">
                  <c:v>43128.4584</c:v>
                </c:pt>
                <c:pt idx="827">
                  <c:v>43128.5608</c:v>
                </c:pt>
                <c:pt idx="828">
                  <c:v>43128.6632</c:v>
                </c:pt>
                <c:pt idx="829">
                  <c:v>43128.7656</c:v>
                </c:pt>
                <c:pt idx="830">
                  <c:v>43128.868</c:v>
                </c:pt>
                <c:pt idx="831">
                  <c:v>43128.9704</c:v>
                </c:pt>
                <c:pt idx="832">
                  <c:v>43129.0728</c:v>
                </c:pt>
                <c:pt idx="833">
                  <c:v>43129.1752</c:v>
                </c:pt>
                <c:pt idx="834">
                  <c:v>43129.2776</c:v>
                </c:pt>
                <c:pt idx="835">
                  <c:v>43129.38</c:v>
                </c:pt>
                <c:pt idx="836">
                  <c:v>43129.4824</c:v>
                </c:pt>
                <c:pt idx="837">
                  <c:v>43129.5848</c:v>
                </c:pt>
                <c:pt idx="838">
                  <c:v>43129.6872</c:v>
                </c:pt>
                <c:pt idx="839">
                  <c:v>43129.7896</c:v>
                </c:pt>
                <c:pt idx="840">
                  <c:v>43129.892</c:v>
                </c:pt>
                <c:pt idx="841">
                  <c:v>43129.9944</c:v>
                </c:pt>
                <c:pt idx="842">
                  <c:v>43130.0968</c:v>
                </c:pt>
                <c:pt idx="843">
                  <c:v>43130.1992</c:v>
                </c:pt>
                <c:pt idx="844">
                  <c:v>43130.3016</c:v>
                </c:pt>
                <c:pt idx="845">
                  <c:v>43130.404</c:v>
                </c:pt>
                <c:pt idx="846">
                  <c:v>43130.5064</c:v>
                </c:pt>
                <c:pt idx="847">
                  <c:v>43130.6088</c:v>
                </c:pt>
                <c:pt idx="848">
                  <c:v>43130.7112</c:v>
                </c:pt>
                <c:pt idx="849">
                  <c:v>43130.8136</c:v>
                </c:pt>
                <c:pt idx="850">
                  <c:v>43130.916</c:v>
                </c:pt>
                <c:pt idx="851">
                  <c:v>43131.0184</c:v>
                </c:pt>
                <c:pt idx="852">
                  <c:v>43131.1208</c:v>
                </c:pt>
                <c:pt idx="853">
                  <c:v>43131.22319999999</c:v>
                </c:pt>
                <c:pt idx="854">
                  <c:v>43131.3256</c:v>
                </c:pt>
                <c:pt idx="855">
                  <c:v>43131.428</c:v>
                </c:pt>
                <c:pt idx="856">
                  <c:v>43131.5304</c:v>
                </c:pt>
                <c:pt idx="857">
                  <c:v>43131.6328</c:v>
                </c:pt>
                <c:pt idx="858">
                  <c:v>43131.7352</c:v>
                </c:pt>
                <c:pt idx="859">
                  <c:v>43131.8376</c:v>
                </c:pt>
                <c:pt idx="860">
                  <c:v>43131.94</c:v>
                </c:pt>
                <c:pt idx="861">
                  <c:v>43132.0424</c:v>
                </c:pt>
                <c:pt idx="862">
                  <c:v>43132.1448</c:v>
                </c:pt>
                <c:pt idx="863">
                  <c:v>43132.2472</c:v>
                </c:pt>
                <c:pt idx="864">
                  <c:v>43132.3496</c:v>
                </c:pt>
                <c:pt idx="865">
                  <c:v>43132.452</c:v>
                </c:pt>
                <c:pt idx="866">
                  <c:v>43132.5544</c:v>
                </c:pt>
                <c:pt idx="867">
                  <c:v>43132.6568</c:v>
                </c:pt>
                <c:pt idx="868">
                  <c:v>43132.7592</c:v>
                </c:pt>
                <c:pt idx="869">
                  <c:v>43132.8616</c:v>
                </c:pt>
                <c:pt idx="870">
                  <c:v>43132.964</c:v>
                </c:pt>
                <c:pt idx="871">
                  <c:v>43133.0664</c:v>
                </c:pt>
                <c:pt idx="872">
                  <c:v>43133.1688</c:v>
                </c:pt>
                <c:pt idx="873">
                  <c:v>43133.2712</c:v>
                </c:pt>
                <c:pt idx="874">
                  <c:v>43133.3736</c:v>
                </c:pt>
                <c:pt idx="875">
                  <c:v>43133.476</c:v>
                </c:pt>
                <c:pt idx="876">
                  <c:v>43133.5784</c:v>
                </c:pt>
                <c:pt idx="877">
                  <c:v>43133.6808</c:v>
                </c:pt>
                <c:pt idx="878">
                  <c:v>43133.7832</c:v>
                </c:pt>
                <c:pt idx="879">
                  <c:v>43133.8856</c:v>
                </c:pt>
                <c:pt idx="880">
                  <c:v>43133.988</c:v>
                </c:pt>
                <c:pt idx="881">
                  <c:v>43134.0904</c:v>
                </c:pt>
                <c:pt idx="882">
                  <c:v>43134.1928</c:v>
                </c:pt>
                <c:pt idx="883">
                  <c:v>43134.29519999999</c:v>
                </c:pt>
                <c:pt idx="884">
                  <c:v>43134.3976</c:v>
                </c:pt>
                <c:pt idx="885">
                  <c:v>43134.5</c:v>
                </c:pt>
                <c:pt idx="886">
                  <c:v>43134.6024</c:v>
                </c:pt>
                <c:pt idx="887">
                  <c:v>43134.7048</c:v>
                </c:pt>
                <c:pt idx="888">
                  <c:v>43134.8072</c:v>
                </c:pt>
                <c:pt idx="889">
                  <c:v>43134.9096</c:v>
                </c:pt>
                <c:pt idx="890">
                  <c:v>43135.012</c:v>
                </c:pt>
                <c:pt idx="891">
                  <c:v>43135.1144</c:v>
                </c:pt>
                <c:pt idx="892">
                  <c:v>43135.2168</c:v>
                </c:pt>
                <c:pt idx="893">
                  <c:v>43135.3192</c:v>
                </c:pt>
                <c:pt idx="894">
                  <c:v>43135.4216</c:v>
                </c:pt>
                <c:pt idx="895">
                  <c:v>43135.524</c:v>
                </c:pt>
                <c:pt idx="896">
                  <c:v>43135.6264</c:v>
                </c:pt>
                <c:pt idx="897">
                  <c:v>43135.7288</c:v>
                </c:pt>
                <c:pt idx="898">
                  <c:v>43135.8312</c:v>
                </c:pt>
                <c:pt idx="899">
                  <c:v>43135.9336</c:v>
                </c:pt>
                <c:pt idx="900">
                  <c:v>43136.036</c:v>
                </c:pt>
                <c:pt idx="901">
                  <c:v>43136.1384</c:v>
                </c:pt>
                <c:pt idx="902">
                  <c:v>43136.2408</c:v>
                </c:pt>
                <c:pt idx="903">
                  <c:v>43136.3432</c:v>
                </c:pt>
                <c:pt idx="904">
                  <c:v>43136.4456</c:v>
                </c:pt>
                <c:pt idx="905">
                  <c:v>43136.548</c:v>
                </c:pt>
                <c:pt idx="906">
                  <c:v>43136.6504</c:v>
                </c:pt>
                <c:pt idx="907">
                  <c:v>43136.7528</c:v>
                </c:pt>
                <c:pt idx="908">
                  <c:v>43136.8552</c:v>
                </c:pt>
                <c:pt idx="909">
                  <c:v>43136.9576</c:v>
                </c:pt>
                <c:pt idx="910">
                  <c:v>43137.06</c:v>
                </c:pt>
                <c:pt idx="911">
                  <c:v>43137.1624</c:v>
                </c:pt>
                <c:pt idx="912">
                  <c:v>43137.2648</c:v>
                </c:pt>
                <c:pt idx="913">
                  <c:v>43137.3672</c:v>
                </c:pt>
                <c:pt idx="914">
                  <c:v>43137.4696</c:v>
                </c:pt>
                <c:pt idx="915">
                  <c:v>43137.572</c:v>
                </c:pt>
                <c:pt idx="916">
                  <c:v>43137.6744</c:v>
                </c:pt>
                <c:pt idx="917">
                  <c:v>43137.7768</c:v>
                </c:pt>
                <c:pt idx="918">
                  <c:v>43137.8792</c:v>
                </c:pt>
                <c:pt idx="919">
                  <c:v>43137.9816</c:v>
                </c:pt>
                <c:pt idx="920">
                  <c:v>43138.084</c:v>
                </c:pt>
                <c:pt idx="921">
                  <c:v>43138.1864</c:v>
                </c:pt>
                <c:pt idx="922">
                  <c:v>43138.2888</c:v>
                </c:pt>
                <c:pt idx="923">
                  <c:v>43138.3912</c:v>
                </c:pt>
                <c:pt idx="924">
                  <c:v>43138.4936</c:v>
                </c:pt>
                <c:pt idx="925">
                  <c:v>43138.596</c:v>
                </c:pt>
                <c:pt idx="926">
                  <c:v>43138.6984</c:v>
                </c:pt>
                <c:pt idx="927">
                  <c:v>43138.8008</c:v>
                </c:pt>
                <c:pt idx="928">
                  <c:v>43138.9032</c:v>
                </c:pt>
                <c:pt idx="929">
                  <c:v>43139.0056</c:v>
                </c:pt>
                <c:pt idx="930">
                  <c:v>43139.108</c:v>
                </c:pt>
                <c:pt idx="931">
                  <c:v>43139.2104</c:v>
                </c:pt>
                <c:pt idx="932">
                  <c:v>43139.3128</c:v>
                </c:pt>
                <c:pt idx="933">
                  <c:v>43139.4152</c:v>
                </c:pt>
                <c:pt idx="934">
                  <c:v>43139.5176</c:v>
                </c:pt>
                <c:pt idx="935">
                  <c:v>43139.62</c:v>
                </c:pt>
                <c:pt idx="936">
                  <c:v>43139.7224</c:v>
                </c:pt>
                <c:pt idx="937">
                  <c:v>43139.8248</c:v>
                </c:pt>
                <c:pt idx="938">
                  <c:v>43139.9272</c:v>
                </c:pt>
                <c:pt idx="939">
                  <c:v>43140.0296</c:v>
                </c:pt>
                <c:pt idx="940">
                  <c:v>43140.132</c:v>
                </c:pt>
                <c:pt idx="941">
                  <c:v>43140.2344</c:v>
                </c:pt>
                <c:pt idx="942">
                  <c:v>43140.3368</c:v>
                </c:pt>
                <c:pt idx="943">
                  <c:v>43140.4392</c:v>
                </c:pt>
                <c:pt idx="944">
                  <c:v>43140.5416</c:v>
                </c:pt>
                <c:pt idx="945">
                  <c:v>43140.644</c:v>
                </c:pt>
                <c:pt idx="946">
                  <c:v>43140.7464</c:v>
                </c:pt>
                <c:pt idx="947">
                  <c:v>43140.8488</c:v>
                </c:pt>
                <c:pt idx="948">
                  <c:v>43140.9512</c:v>
                </c:pt>
                <c:pt idx="949">
                  <c:v>43141.0536</c:v>
                </c:pt>
                <c:pt idx="950">
                  <c:v>43141.156</c:v>
                </c:pt>
                <c:pt idx="951">
                  <c:v>43141.2584</c:v>
                </c:pt>
                <c:pt idx="952">
                  <c:v>43141.3608</c:v>
                </c:pt>
                <c:pt idx="953">
                  <c:v>43141.4632</c:v>
                </c:pt>
                <c:pt idx="954">
                  <c:v>43141.5656</c:v>
                </c:pt>
                <c:pt idx="955">
                  <c:v>43141.668</c:v>
                </c:pt>
                <c:pt idx="956">
                  <c:v>43141.7704</c:v>
                </c:pt>
                <c:pt idx="957">
                  <c:v>43141.8728</c:v>
                </c:pt>
                <c:pt idx="958">
                  <c:v>43141.9752</c:v>
                </c:pt>
                <c:pt idx="959">
                  <c:v>43142.0776</c:v>
                </c:pt>
                <c:pt idx="960">
                  <c:v>43142.18</c:v>
                </c:pt>
                <c:pt idx="961">
                  <c:v>43142.2824</c:v>
                </c:pt>
                <c:pt idx="962">
                  <c:v>43142.3848</c:v>
                </c:pt>
                <c:pt idx="963">
                  <c:v>43142.4872</c:v>
                </c:pt>
                <c:pt idx="964">
                  <c:v>43142.5896</c:v>
                </c:pt>
                <c:pt idx="965">
                  <c:v>43142.692</c:v>
                </c:pt>
                <c:pt idx="966">
                  <c:v>43142.7944</c:v>
                </c:pt>
                <c:pt idx="967">
                  <c:v>43142.8968</c:v>
                </c:pt>
                <c:pt idx="968">
                  <c:v>43142.9992</c:v>
                </c:pt>
                <c:pt idx="969">
                  <c:v>43143.1016</c:v>
                </c:pt>
                <c:pt idx="970">
                  <c:v>43143.204</c:v>
                </c:pt>
                <c:pt idx="971">
                  <c:v>43143.3064</c:v>
                </c:pt>
                <c:pt idx="972">
                  <c:v>43143.4088</c:v>
                </c:pt>
                <c:pt idx="973">
                  <c:v>43143.5112</c:v>
                </c:pt>
                <c:pt idx="974">
                  <c:v>43143.6136</c:v>
                </c:pt>
                <c:pt idx="975">
                  <c:v>43143.716</c:v>
                </c:pt>
                <c:pt idx="976">
                  <c:v>43143.8184</c:v>
                </c:pt>
                <c:pt idx="977">
                  <c:v>43143.9208</c:v>
                </c:pt>
                <c:pt idx="978">
                  <c:v>43144.0232</c:v>
                </c:pt>
                <c:pt idx="979">
                  <c:v>43144.1256</c:v>
                </c:pt>
                <c:pt idx="980">
                  <c:v>43144.228</c:v>
                </c:pt>
                <c:pt idx="981">
                  <c:v>43144.3304</c:v>
                </c:pt>
                <c:pt idx="982">
                  <c:v>43144.4328</c:v>
                </c:pt>
                <c:pt idx="983">
                  <c:v>43144.5352</c:v>
                </c:pt>
                <c:pt idx="984">
                  <c:v>43144.6376</c:v>
                </c:pt>
                <c:pt idx="985">
                  <c:v>43144.74</c:v>
                </c:pt>
                <c:pt idx="986">
                  <c:v>43144.8424</c:v>
                </c:pt>
                <c:pt idx="987">
                  <c:v>43144.9448</c:v>
                </c:pt>
                <c:pt idx="988">
                  <c:v>43145.0472</c:v>
                </c:pt>
                <c:pt idx="989">
                  <c:v>43145.1496</c:v>
                </c:pt>
                <c:pt idx="990">
                  <c:v>43145.252</c:v>
                </c:pt>
                <c:pt idx="991">
                  <c:v>43145.3544</c:v>
                </c:pt>
                <c:pt idx="992">
                  <c:v>43145.4568</c:v>
                </c:pt>
                <c:pt idx="993">
                  <c:v>43145.5592</c:v>
                </c:pt>
                <c:pt idx="994">
                  <c:v>43145.6616</c:v>
                </c:pt>
                <c:pt idx="995">
                  <c:v>43145.764</c:v>
                </c:pt>
                <c:pt idx="996">
                  <c:v>43145.8664</c:v>
                </c:pt>
                <c:pt idx="997">
                  <c:v>43145.9688</c:v>
                </c:pt>
                <c:pt idx="998">
                  <c:v>43146.0712</c:v>
                </c:pt>
                <c:pt idx="999">
                  <c:v>43146.1736</c:v>
                </c:pt>
                <c:pt idx="1000">
                  <c:v>43146.276</c:v>
                </c:pt>
                <c:pt idx="1001">
                  <c:v>43146.3784</c:v>
                </c:pt>
                <c:pt idx="1002">
                  <c:v>43146.4808</c:v>
                </c:pt>
                <c:pt idx="1003">
                  <c:v>43146.5832</c:v>
                </c:pt>
                <c:pt idx="1004">
                  <c:v>43146.6856</c:v>
                </c:pt>
                <c:pt idx="1005">
                  <c:v>43146.788</c:v>
                </c:pt>
                <c:pt idx="1006">
                  <c:v>43146.8904</c:v>
                </c:pt>
                <c:pt idx="1007">
                  <c:v>43146.9928</c:v>
                </c:pt>
                <c:pt idx="1008">
                  <c:v>43147.0952</c:v>
                </c:pt>
                <c:pt idx="1009">
                  <c:v>43147.1976</c:v>
                </c:pt>
                <c:pt idx="1010">
                  <c:v>43147.3</c:v>
                </c:pt>
                <c:pt idx="1011">
                  <c:v>43147.4024</c:v>
                </c:pt>
                <c:pt idx="1012">
                  <c:v>43147.5048</c:v>
                </c:pt>
                <c:pt idx="1013">
                  <c:v>43147.6072</c:v>
                </c:pt>
                <c:pt idx="1014">
                  <c:v>43147.7096</c:v>
                </c:pt>
                <c:pt idx="1015">
                  <c:v>43147.812</c:v>
                </c:pt>
                <c:pt idx="1016">
                  <c:v>43147.9144</c:v>
                </c:pt>
                <c:pt idx="1017">
                  <c:v>43148.0168</c:v>
                </c:pt>
                <c:pt idx="1018">
                  <c:v>43148.1192</c:v>
                </c:pt>
                <c:pt idx="1019">
                  <c:v>43148.22159999999</c:v>
                </c:pt>
                <c:pt idx="1020">
                  <c:v>43148.324</c:v>
                </c:pt>
                <c:pt idx="1021">
                  <c:v>43148.4264</c:v>
                </c:pt>
                <c:pt idx="1022">
                  <c:v>43148.5288</c:v>
                </c:pt>
                <c:pt idx="1023">
                  <c:v>43148.6312</c:v>
                </c:pt>
                <c:pt idx="1024">
                  <c:v>43148.7336</c:v>
                </c:pt>
                <c:pt idx="1025">
                  <c:v>43148.836</c:v>
                </c:pt>
                <c:pt idx="1026">
                  <c:v>43148.9384</c:v>
                </c:pt>
                <c:pt idx="1027">
                  <c:v>43149.0408</c:v>
                </c:pt>
                <c:pt idx="1028">
                  <c:v>43149.1432</c:v>
                </c:pt>
                <c:pt idx="1029">
                  <c:v>43149.2456</c:v>
                </c:pt>
                <c:pt idx="1030">
                  <c:v>43149.348</c:v>
                </c:pt>
                <c:pt idx="1031">
                  <c:v>43149.4504</c:v>
                </c:pt>
                <c:pt idx="1032">
                  <c:v>43149.5528</c:v>
                </c:pt>
                <c:pt idx="1033">
                  <c:v>43149.6552</c:v>
                </c:pt>
                <c:pt idx="1034">
                  <c:v>43149.7576</c:v>
                </c:pt>
                <c:pt idx="1035">
                  <c:v>43149.86</c:v>
                </c:pt>
                <c:pt idx="1036">
                  <c:v>43149.9624</c:v>
                </c:pt>
                <c:pt idx="1037">
                  <c:v>43150.0648</c:v>
                </c:pt>
                <c:pt idx="1038">
                  <c:v>43150.1672</c:v>
                </c:pt>
                <c:pt idx="1039">
                  <c:v>43150.2696</c:v>
                </c:pt>
                <c:pt idx="1040">
                  <c:v>43150.372</c:v>
                </c:pt>
                <c:pt idx="1041">
                  <c:v>43150.4744</c:v>
                </c:pt>
                <c:pt idx="1042">
                  <c:v>43150.5768</c:v>
                </c:pt>
                <c:pt idx="1043">
                  <c:v>43150.6792</c:v>
                </c:pt>
                <c:pt idx="1044">
                  <c:v>43150.7816</c:v>
                </c:pt>
                <c:pt idx="1045">
                  <c:v>43150.884</c:v>
                </c:pt>
                <c:pt idx="1046">
                  <c:v>43150.9864</c:v>
                </c:pt>
                <c:pt idx="1047">
                  <c:v>43151.0888</c:v>
                </c:pt>
                <c:pt idx="1048">
                  <c:v>43151.19119999999</c:v>
                </c:pt>
                <c:pt idx="1049">
                  <c:v>43151.29359999999</c:v>
                </c:pt>
                <c:pt idx="1050">
                  <c:v>43151.396</c:v>
                </c:pt>
                <c:pt idx="1051">
                  <c:v>43151.4984</c:v>
                </c:pt>
                <c:pt idx="1052">
                  <c:v>43151.6008</c:v>
                </c:pt>
                <c:pt idx="1053">
                  <c:v>43151.7032</c:v>
                </c:pt>
                <c:pt idx="1054">
                  <c:v>43151.8056</c:v>
                </c:pt>
                <c:pt idx="1055">
                  <c:v>43151.908</c:v>
                </c:pt>
                <c:pt idx="1056">
                  <c:v>43152.0104</c:v>
                </c:pt>
                <c:pt idx="1057">
                  <c:v>43152.1128</c:v>
                </c:pt>
                <c:pt idx="1058">
                  <c:v>43152.2152</c:v>
                </c:pt>
                <c:pt idx="1059">
                  <c:v>43152.3176</c:v>
                </c:pt>
                <c:pt idx="1060">
                  <c:v>43152.42</c:v>
                </c:pt>
                <c:pt idx="1061">
                  <c:v>43152.5224</c:v>
                </c:pt>
                <c:pt idx="1062">
                  <c:v>43152.6248</c:v>
                </c:pt>
                <c:pt idx="1063">
                  <c:v>43152.72719999999</c:v>
                </c:pt>
                <c:pt idx="1064">
                  <c:v>43152.8296</c:v>
                </c:pt>
                <c:pt idx="1065">
                  <c:v>43152.932</c:v>
                </c:pt>
                <c:pt idx="1066">
                  <c:v>43153.0344</c:v>
                </c:pt>
                <c:pt idx="1067">
                  <c:v>43153.1368</c:v>
                </c:pt>
                <c:pt idx="1068">
                  <c:v>43153.2392</c:v>
                </c:pt>
                <c:pt idx="1069">
                  <c:v>43153.3416</c:v>
                </c:pt>
                <c:pt idx="1070">
                  <c:v>43153.444</c:v>
                </c:pt>
                <c:pt idx="1071">
                  <c:v>43153.5464</c:v>
                </c:pt>
                <c:pt idx="1072">
                  <c:v>43153.6488</c:v>
                </c:pt>
                <c:pt idx="1073">
                  <c:v>43153.7512</c:v>
                </c:pt>
                <c:pt idx="1074">
                  <c:v>43153.8536</c:v>
                </c:pt>
                <c:pt idx="1075">
                  <c:v>43153.956</c:v>
                </c:pt>
                <c:pt idx="1076">
                  <c:v>43154.0584</c:v>
                </c:pt>
                <c:pt idx="1077">
                  <c:v>43154.1608</c:v>
                </c:pt>
                <c:pt idx="1078">
                  <c:v>43154.26319999999</c:v>
                </c:pt>
                <c:pt idx="1079">
                  <c:v>43154.3656</c:v>
                </c:pt>
                <c:pt idx="1080">
                  <c:v>43154.468</c:v>
                </c:pt>
                <c:pt idx="1081">
                  <c:v>43154.5704</c:v>
                </c:pt>
                <c:pt idx="1082">
                  <c:v>43154.6728</c:v>
                </c:pt>
                <c:pt idx="1083">
                  <c:v>43154.7752</c:v>
                </c:pt>
                <c:pt idx="1084">
                  <c:v>43154.8776</c:v>
                </c:pt>
                <c:pt idx="1085">
                  <c:v>43154.98</c:v>
                </c:pt>
                <c:pt idx="1086">
                  <c:v>43155.0824</c:v>
                </c:pt>
                <c:pt idx="1087">
                  <c:v>43155.1848</c:v>
                </c:pt>
                <c:pt idx="1088">
                  <c:v>43155.2872</c:v>
                </c:pt>
                <c:pt idx="1089">
                  <c:v>43155.3896</c:v>
                </c:pt>
                <c:pt idx="1090">
                  <c:v>43155.492</c:v>
                </c:pt>
                <c:pt idx="1091">
                  <c:v>43155.5944</c:v>
                </c:pt>
                <c:pt idx="1092">
                  <c:v>43155.6968</c:v>
                </c:pt>
                <c:pt idx="1093">
                  <c:v>43155.79919999999</c:v>
                </c:pt>
                <c:pt idx="1094">
                  <c:v>43155.9016</c:v>
                </c:pt>
                <c:pt idx="1095">
                  <c:v>43156.004</c:v>
                </c:pt>
                <c:pt idx="1096">
                  <c:v>43156.1064</c:v>
                </c:pt>
                <c:pt idx="1097">
                  <c:v>43156.2088</c:v>
                </c:pt>
                <c:pt idx="1098">
                  <c:v>43156.3112</c:v>
                </c:pt>
                <c:pt idx="1099">
                  <c:v>43156.4136</c:v>
                </c:pt>
                <c:pt idx="1100">
                  <c:v>43156.516</c:v>
                </c:pt>
                <c:pt idx="1101">
                  <c:v>43156.6184</c:v>
                </c:pt>
                <c:pt idx="1102">
                  <c:v>43156.7208</c:v>
                </c:pt>
                <c:pt idx="1103">
                  <c:v>43156.8232</c:v>
                </c:pt>
                <c:pt idx="1104">
                  <c:v>43156.9256</c:v>
                </c:pt>
                <c:pt idx="1105">
                  <c:v>43157.028</c:v>
                </c:pt>
                <c:pt idx="1106">
                  <c:v>43157.1304</c:v>
                </c:pt>
                <c:pt idx="1107">
                  <c:v>43157.2328</c:v>
                </c:pt>
                <c:pt idx="1108">
                  <c:v>43157.3352</c:v>
                </c:pt>
                <c:pt idx="1109">
                  <c:v>43157.4376</c:v>
                </c:pt>
                <c:pt idx="1110">
                  <c:v>43157.54</c:v>
                </c:pt>
                <c:pt idx="1111">
                  <c:v>43157.6424</c:v>
                </c:pt>
                <c:pt idx="1112">
                  <c:v>43157.7448</c:v>
                </c:pt>
                <c:pt idx="1113">
                  <c:v>43157.8472</c:v>
                </c:pt>
                <c:pt idx="1114">
                  <c:v>43157.9496</c:v>
                </c:pt>
                <c:pt idx="1115">
                  <c:v>43158.052</c:v>
                </c:pt>
                <c:pt idx="1116">
                  <c:v>43158.1544</c:v>
                </c:pt>
                <c:pt idx="1117">
                  <c:v>43158.2568</c:v>
                </c:pt>
                <c:pt idx="1118">
                  <c:v>43158.3592</c:v>
                </c:pt>
                <c:pt idx="1119">
                  <c:v>43158.4616</c:v>
                </c:pt>
                <c:pt idx="1120">
                  <c:v>43158.564</c:v>
                </c:pt>
                <c:pt idx="1121">
                  <c:v>43158.6664</c:v>
                </c:pt>
                <c:pt idx="1122">
                  <c:v>43158.7688</c:v>
                </c:pt>
                <c:pt idx="1123">
                  <c:v>43158.8712</c:v>
                </c:pt>
                <c:pt idx="1124">
                  <c:v>43158.9736</c:v>
                </c:pt>
                <c:pt idx="1125">
                  <c:v>43159.076</c:v>
                </c:pt>
                <c:pt idx="1126">
                  <c:v>43159.1784</c:v>
                </c:pt>
                <c:pt idx="1127">
                  <c:v>43159.2808</c:v>
                </c:pt>
                <c:pt idx="1128">
                  <c:v>43159.3832</c:v>
                </c:pt>
                <c:pt idx="1129">
                  <c:v>43159.4856</c:v>
                </c:pt>
                <c:pt idx="1130">
                  <c:v>43159.588</c:v>
                </c:pt>
                <c:pt idx="1131">
                  <c:v>43159.6904</c:v>
                </c:pt>
                <c:pt idx="1132">
                  <c:v>43159.7928</c:v>
                </c:pt>
                <c:pt idx="1133">
                  <c:v>43159.8952</c:v>
                </c:pt>
                <c:pt idx="1134">
                  <c:v>43159.9976</c:v>
                </c:pt>
                <c:pt idx="1135">
                  <c:v>43160.1</c:v>
                </c:pt>
                <c:pt idx="1136">
                  <c:v>43160.2024</c:v>
                </c:pt>
                <c:pt idx="1137">
                  <c:v>43160.3048</c:v>
                </c:pt>
                <c:pt idx="1138">
                  <c:v>43160.4072</c:v>
                </c:pt>
                <c:pt idx="1139">
                  <c:v>43160.5096</c:v>
                </c:pt>
                <c:pt idx="1140">
                  <c:v>43160.612</c:v>
                </c:pt>
                <c:pt idx="1141">
                  <c:v>43160.7144</c:v>
                </c:pt>
                <c:pt idx="1142">
                  <c:v>43160.8168</c:v>
                </c:pt>
                <c:pt idx="1143">
                  <c:v>43160.9192</c:v>
                </c:pt>
                <c:pt idx="1144">
                  <c:v>43161.0216</c:v>
                </c:pt>
                <c:pt idx="1145">
                  <c:v>43161.124</c:v>
                </c:pt>
                <c:pt idx="1146">
                  <c:v>43161.2264</c:v>
                </c:pt>
                <c:pt idx="1147">
                  <c:v>43161.3288</c:v>
                </c:pt>
                <c:pt idx="1148">
                  <c:v>43161.4312</c:v>
                </c:pt>
                <c:pt idx="1149">
                  <c:v>43161.5336</c:v>
                </c:pt>
                <c:pt idx="1150">
                  <c:v>43161.636</c:v>
                </c:pt>
                <c:pt idx="1151">
                  <c:v>43161.7384</c:v>
                </c:pt>
                <c:pt idx="1152">
                  <c:v>43161.8408</c:v>
                </c:pt>
                <c:pt idx="1153">
                  <c:v>43161.9432</c:v>
                </c:pt>
                <c:pt idx="1154">
                  <c:v>43162.0456</c:v>
                </c:pt>
                <c:pt idx="1155">
                  <c:v>43162.148</c:v>
                </c:pt>
                <c:pt idx="1156">
                  <c:v>43162.2504</c:v>
                </c:pt>
                <c:pt idx="1157">
                  <c:v>43162.3528</c:v>
                </c:pt>
                <c:pt idx="1158">
                  <c:v>43162.4552</c:v>
                </c:pt>
                <c:pt idx="1159">
                  <c:v>43162.5576</c:v>
                </c:pt>
                <c:pt idx="1160">
                  <c:v>43162.66</c:v>
                </c:pt>
                <c:pt idx="1161">
                  <c:v>43162.7624</c:v>
                </c:pt>
                <c:pt idx="1162">
                  <c:v>43162.8648</c:v>
                </c:pt>
                <c:pt idx="1163">
                  <c:v>43162.9672</c:v>
                </c:pt>
                <c:pt idx="1164">
                  <c:v>43163.0696</c:v>
                </c:pt>
                <c:pt idx="1165">
                  <c:v>43163.172</c:v>
                </c:pt>
                <c:pt idx="1166">
                  <c:v>43163.2744</c:v>
                </c:pt>
                <c:pt idx="1167">
                  <c:v>43163.3768</c:v>
                </c:pt>
                <c:pt idx="1168">
                  <c:v>43163.4792</c:v>
                </c:pt>
                <c:pt idx="1169">
                  <c:v>43163.5816</c:v>
                </c:pt>
                <c:pt idx="1170">
                  <c:v>43163.684</c:v>
                </c:pt>
                <c:pt idx="1171">
                  <c:v>43163.7864</c:v>
                </c:pt>
                <c:pt idx="1172">
                  <c:v>43163.8888</c:v>
                </c:pt>
                <c:pt idx="1173">
                  <c:v>43163.9912</c:v>
                </c:pt>
                <c:pt idx="1174">
                  <c:v>43164.0936</c:v>
                </c:pt>
                <c:pt idx="1175">
                  <c:v>43164.196</c:v>
                </c:pt>
                <c:pt idx="1176">
                  <c:v>43164.2984</c:v>
                </c:pt>
                <c:pt idx="1177">
                  <c:v>43164.4008</c:v>
                </c:pt>
                <c:pt idx="1178">
                  <c:v>43164.5032</c:v>
                </c:pt>
                <c:pt idx="1179">
                  <c:v>43164.6056</c:v>
                </c:pt>
                <c:pt idx="1180">
                  <c:v>43164.708</c:v>
                </c:pt>
                <c:pt idx="1181">
                  <c:v>43164.8104</c:v>
                </c:pt>
                <c:pt idx="1182">
                  <c:v>43164.9128</c:v>
                </c:pt>
                <c:pt idx="1183">
                  <c:v>43165.0152</c:v>
                </c:pt>
                <c:pt idx="1184">
                  <c:v>43165.1176</c:v>
                </c:pt>
                <c:pt idx="1185">
                  <c:v>43165.22</c:v>
                </c:pt>
                <c:pt idx="1186">
                  <c:v>43165.3224</c:v>
                </c:pt>
                <c:pt idx="1187">
                  <c:v>43165.4248</c:v>
                </c:pt>
                <c:pt idx="1188">
                  <c:v>43165.5272</c:v>
                </c:pt>
                <c:pt idx="1189">
                  <c:v>43165.6296</c:v>
                </c:pt>
                <c:pt idx="1190">
                  <c:v>43165.732</c:v>
                </c:pt>
                <c:pt idx="1191">
                  <c:v>43165.8344</c:v>
                </c:pt>
                <c:pt idx="1192">
                  <c:v>43165.9368</c:v>
                </c:pt>
                <c:pt idx="1193">
                  <c:v>43166.0392</c:v>
                </c:pt>
                <c:pt idx="1194">
                  <c:v>43166.1416</c:v>
                </c:pt>
                <c:pt idx="1195">
                  <c:v>43166.244</c:v>
                </c:pt>
                <c:pt idx="1196">
                  <c:v>43166.3464</c:v>
                </c:pt>
                <c:pt idx="1197">
                  <c:v>43166.4488</c:v>
                </c:pt>
                <c:pt idx="1198">
                  <c:v>43166.5512</c:v>
                </c:pt>
                <c:pt idx="1199">
                  <c:v>43166.6536</c:v>
                </c:pt>
                <c:pt idx="1200">
                  <c:v>43166.756</c:v>
                </c:pt>
                <c:pt idx="1201">
                  <c:v>43166.8584</c:v>
                </c:pt>
                <c:pt idx="1202">
                  <c:v>43166.9608</c:v>
                </c:pt>
                <c:pt idx="1203">
                  <c:v>43167.0632</c:v>
                </c:pt>
                <c:pt idx="1204">
                  <c:v>43167.1656</c:v>
                </c:pt>
                <c:pt idx="1205">
                  <c:v>43167.268</c:v>
                </c:pt>
                <c:pt idx="1206">
                  <c:v>43167.3704</c:v>
                </c:pt>
                <c:pt idx="1207">
                  <c:v>43167.4728</c:v>
                </c:pt>
                <c:pt idx="1208">
                  <c:v>43167.5752</c:v>
                </c:pt>
                <c:pt idx="1209">
                  <c:v>43167.6776</c:v>
                </c:pt>
                <c:pt idx="1210">
                  <c:v>43167.78</c:v>
                </c:pt>
                <c:pt idx="1211">
                  <c:v>43167.8824</c:v>
                </c:pt>
                <c:pt idx="1212">
                  <c:v>43167.9848</c:v>
                </c:pt>
                <c:pt idx="1213">
                  <c:v>43168.0872</c:v>
                </c:pt>
                <c:pt idx="1214">
                  <c:v>43168.1896</c:v>
                </c:pt>
                <c:pt idx="1215">
                  <c:v>43168.29199999999</c:v>
                </c:pt>
                <c:pt idx="1216">
                  <c:v>43168.3944</c:v>
                </c:pt>
                <c:pt idx="1217">
                  <c:v>43168.4968</c:v>
                </c:pt>
                <c:pt idx="1218">
                  <c:v>43168.5992</c:v>
                </c:pt>
                <c:pt idx="1219">
                  <c:v>43168.7016</c:v>
                </c:pt>
                <c:pt idx="1220">
                  <c:v>43168.804</c:v>
                </c:pt>
                <c:pt idx="1221">
                  <c:v>43168.9064</c:v>
                </c:pt>
                <c:pt idx="1222">
                  <c:v>43169.0088</c:v>
                </c:pt>
                <c:pt idx="1223">
                  <c:v>43169.1112</c:v>
                </c:pt>
                <c:pt idx="1224">
                  <c:v>43169.2136</c:v>
                </c:pt>
                <c:pt idx="1225">
                  <c:v>43169.316</c:v>
                </c:pt>
                <c:pt idx="1226">
                  <c:v>43169.4184</c:v>
                </c:pt>
                <c:pt idx="1227">
                  <c:v>43169.5208</c:v>
                </c:pt>
                <c:pt idx="1228">
                  <c:v>43169.62319999999</c:v>
                </c:pt>
                <c:pt idx="1229">
                  <c:v>43169.7256</c:v>
                </c:pt>
                <c:pt idx="1230">
                  <c:v>43169.828</c:v>
                </c:pt>
                <c:pt idx="1231">
                  <c:v>43169.9304</c:v>
                </c:pt>
                <c:pt idx="1232">
                  <c:v>43170.0328</c:v>
                </c:pt>
                <c:pt idx="1233">
                  <c:v>43170.1352</c:v>
                </c:pt>
                <c:pt idx="1234">
                  <c:v>43170.2376</c:v>
                </c:pt>
                <c:pt idx="1235">
                  <c:v>43170.34</c:v>
                </c:pt>
                <c:pt idx="1236">
                  <c:v>43170.4424</c:v>
                </c:pt>
                <c:pt idx="1237">
                  <c:v>43170.5448</c:v>
                </c:pt>
                <c:pt idx="1238">
                  <c:v>43170.6472</c:v>
                </c:pt>
                <c:pt idx="1239">
                  <c:v>43170.7496</c:v>
                </c:pt>
                <c:pt idx="1240">
                  <c:v>43170.852</c:v>
                </c:pt>
                <c:pt idx="1241">
                  <c:v>43170.9544</c:v>
                </c:pt>
                <c:pt idx="1242">
                  <c:v>43171.0568</c:v>
                </c:pt>
                <c:pt idx="1243">
                  <c:v>43171.1592</c:v>
                </c:pt>
                <c:pt idx="1244">
                  <c:v>43171.2616</c:v>
                </c:pt>
                <c:pt idx="1245">
                  <c:v>43171.364</c:v>
                </c:pt>
                <c:pt idx="1246">
                  <c:v>43171.4664</c:v>
                </c:pt>
                <c:pt idx="1247">
                  <c:v>43171.5688</c:v>
                </c:pt>
                <c:pt idx="1248">
                  <c:v>43171.6712</c:v>
                </c:pt>
                <c:pt idx="1249">
                  <c:v>43171.7736</c:v>
                </c:pt>
                <c:pt idx="1250">
                  <c:v>43171.876</c:v>
                </c:pt>
                <c:pt idx="1251">
                  <c:v>43171.9784</c:v>
                </c:pt>
                <c:pt idx="1252">
                  <c:v>43172.0808</c:v>
                </c:pt>
                <c:pt idx="1253">
                  <c:v>43172.1832</c:v>
                </c:pt>
                <c:pt idx="1254">
                  <c:v>43172.2856</c:v>
                </c:pt>
                <c:pt idx="1255">
                  <c:v>43172.388</c:v>
                </c:pt>
                <c:pt idx="1256">
                  <c:v>43172.4904</c:v>
                </c:pt>
                <c:pt idx="1257">
                  <c:v>43172.5928</c:v>
                </c:pt>
                <c:pt idx="1258">
                  <c:v>43172.69519999999</c:v>
                </c:pt>
                <c:pt idx="1259">
                  <c:v>43172.7976</c:v>
                </c:pt>
                <c:pt idx="1260">
                  <c:v>43172.9</c:v>
                </c:pt>
                <c:pt idx="1261">
                  <c:v>43173.0024</c:v>
                </c:pt>
                <c:pt idx="1262">
                  <c:v>43173.1048</c:v>
                </c:pt>
                <c:pt idx="1263">
                  <c:v>43173.2072</c:v>
                </c:pt>
                <c:pt idx="1264">
                  <c:v>43173.3096</c:v>
                </c:pt>
                <c:pt idx="1265">
                  <c:v>43173.412</c:v>
                </c:pt>
                <c:pt idx="1266">
                  <c:v>43173.5144</c:v>
                </c:pt>
                <c:pt idx="1267">
                  <c:v>43173.6168</c:v>
                </c:pt>
                <c:pt idx="1268">
                  <c:v>43173.7192</c:v>
                </c:pt>
                <c:pt idx="1269">
                  <c:v>43173.8216</c:v>
                </c:pt>
                <c:pt idx="1270">
                  <c:v>43173.924</c:v>
                </c:pt>
                <c:pt idx="1271">
                  <c:v>43174.0264</c:v>
                </c:pt>
                <c:pt idx="1272">
                  <c:v>43174.1288</c:v>
                </c:pt>
                <c:pt idx="1273">
                  <c:v>43174.23119999999</c:v>
                </c:pt>
                <c:pt idx="1274">
                  <c:v>43174.3336</c:v>
                </c:pt>
                <c:pt idx="1275">
                  <c:v>43174.436</c:v>
                </c:pt>
                <c:pt idx="1276">
                  <c:v>43174.5384</c:v>
                </c:pt>
                <c:pt idx="1277">
                  <c:v>43174.6408</c:v>
                </c:pt>
                <c:pt idx="1278">
                  <c:v>43174.7432</c:v>
                </c:pt>
                <c:pt idx="1279">
                  <c:v>43174.8456</c:v>
                </c:pt>
                <c:pt idx="1280">
                  <c:v>43174.948</c:v>
                </c:pt>
                <c:pt idx="1281">
                  <c:v>43175.0504</c:v>
                </c:pt>
                <c:pt idx="1282">
                  <c:v>43175.1528</c:v>
                </c:pt>
                <c:pt idx="1283">
                  <c:v>43175.2552</c:v>
                </c:pt>
                <c:pt idx="1284">
                  <c:v>43175.3576</c:v>
                </c:pt>
                <c:pt idx="1285">
                  <c:v>43175.46</c:v>
                </c:pt>
                <c:pt idx="1286">
                  <c:v>43175.5624</c:v>
                </c:pt>
                <c:pt idx="1287">
                  <c:v>43175.6648</c:v>
                </c:pt>
                <c:pt idx="1288">
                  <c:v>43175.76719999999</c:v>
                </c:pt>
                <c:pt idx="1289">
                  <c:v>43175.8696</c:v>
                </c:pt>
                <c:pt idx="1290">
                  <c:v>43175.972</c:v>
                </c:pt>
                <c:pt idx="1291">
                  <c:v>43176.0744</c:v>
                </c:pt>
                <c:pt idx="1292">
                  <c:v>43176.1768</c:v>
                </c:pt>
                <c:pt idx="1293">
                  <c:v>43176.2792</c:v>
                </c:pt>
                <c:pt idx="1294">
                  <c:v>43176.3816</c:v>
                </c:pt>
                <c:pt idx="1295">
                  <c:v>43176.484</c:v>
                </c:pt>
                <c:pt idx="1296">
                  <c:v>43176.5864</c:v>
                </c:pt>
                <c:pt idx="1297">
                  <c:v>43176.6888</c:v>
                </c:pt>
                <c:pt idx="1298">
                  <c:v>43176.79119999999</c:v>
                </c:pt>
                <c:pt idx="1299">
                  <c:v>43176.8936</c:v>
                </c:pt>
              </c:numCache>
            </c:numRef>
          </c:xVal>
          <c:yVal>
            <c:numRef>
              <c:f>'read_rof.rad0'!$H$1832:$H$3131</c:f>
              <c:numCache>
                <c:formatCode>0.00000E+00</c:formatCode>
                <c:ptCount val="1300"/>
                <c:pt idx="0">
                  <c:v>0.0</c:v>
                </c:pt>
                <c:pt idx="1">
                  <c:v>1.280938647E9</c:v>
                </c:pt>
                <c:pt idx="2">
                  <c:v>1.278806451E9</c:v>
                </c:pt>
                <c:pt idx="3">
                  <c:v>1.282197139E9</c:v>
                </c:pt>
                <c:pt idx="4">
                  <c:v>1.281377189E9</c:v>
                </c:pt>
                <c:pt idx="5">
                  <c:v>1.280492398E9</c:v>
                </c:pt>
                <c:pt idx="6">
                  <c:v>1.284713398E9</c:v>
                </c:pt>
                <c:pt idx="7">
                  <c:v>1.281221803E9</c:v>
                </c:pt>
                <c:pt idx="8">
                  <c:v>1.282845638E9</c:v>
                </c:pt>
                <c:pt idx="9">
                  <c:v>1.285485214E9</c:v>
                </c:pt>
                <c:pt idx="10">
                  <c:v>1.279630244E9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</c:v>
                </c:pt>
                <c:pt idx="16">
                  <c:v>0.0</c:v>
                </c:pt>
                <c:pt idx="17">
                  <c:v>0.0</c:v>
                </c:pt>
                <c:pt idx="18">
                  <c:v>0.0</c:v>
                </c:pt>
                <c:pt idx="19">
                  <c:v>0.0</c:v>
                </c:pt>
                <c:pt idx="20">
                  <c:v>0.0</c:v>
                </c:pt>
                <c:pt idx="21">
                  <c:v>0.0</c:v>
                </c:pt>
                <c:pt idx="22">
                  <c:v>0.0</c:v>
                </c:pt>
                <c:pt idx="23">
                  <c:v>0.0</c:v>
                </c:pt>
                <c:pt idx="24">
                  <c:v>0.0</c:v>
                </c:pt>
                <c:pt idx="25">
                  <c:v>0.0</c:v>
                </c:pt>
                <c:pt idx="26">
                  <c:v>0.0</c:v>
                </c:pt>
                <c:pt idx="27">
                  <c:v>0.0</c:v>
                </c:pt>
                <c:pt idx="28">
                  <c:v>0.0</c:v>
                </c:pt>
                <c:pt idx="29">
                  <c:v>0.0</c:v>
                </c:pt>
                <c:pt idx="30">
                  <c:v>0.0</c:v>
                </c:pt>
                <c:pt idx="31">
                  <c:v>1.283717522E9</c:v>
                </c:pt>
                <c:pt idx="32">
                  <c:v>1.284287639E9</c:v>
                </c:pt>
                <c:pt idx="33">
                  <c:v>1.282142695E9</c:v>
                </c:pt>
                <c:pt idx="34">
                  <c:v>1.28039309E9</c:v>
                </c:pt>
                <c:pt idx="35">
                  <c:v>1.283746995E9</c:v>
                </c:pt>
                <c:pt idx="36">
                  <c:v>1.283428508E9</c:v>
                </c:pt>
                <c:pt idx="37">
                  <c:v>1.282575885E9</c:v>
                </c:pt>
                <c:pt idx="38">
                  <c:v>1.281846448E9</c:v>
                </c:pt>
                <c:pt idx="39">
                  <c:v>1.28205005E9</c:v>
                </c:pt>
                <c:pt idx="40">
                  <c:v>1.281969085E9</c:v>
                </c:pt>
                <c:pt idx="41">
                  <c:v>1.281178426E9</c:v>
                </c:pt>
                <c:pt idx="42">
                  <c:v>1.279424397E9</c:v>
                </c:pt>
                <c:pt idx="43">
                  <c:v>1.282392493E9</c:v>
                </c:pt>
                <c:pt idx="44">
                  <c:v>1.281699785E9</c:v>
                </c:pt>
                <c:pt idx="45">
                  <c:v>1.281265241E9</c:v>
                </c:pt>
                <c:pt idx="46">
                  <c:v>1.28217884E9</c:v>
                </c:pt>
                <c:pt idx="47">
                  <c:v>1.282620596E9</c:v>
                </c:pt>
                <c:pt idx="48">
                  <c:v>1.281773123E9</c:v>
                </c:pt>
                <c:pt idx="49">
                  <c:v>1.281429576E9</c:v>
                </c:pt>
                <c:pt idx="50">
                  <c:v>1.286378726E9</c:v>
                </c:pt>
                <c:pt idx="51">
                  <c:v>1.277738945E9</c:v>
                </c:pt>
                <c:pt idx="52">
                  <c:v>1.280499855E9</c:v>
                </c:pt>
                <c:pt idx="53">
                  <c:v>1.283163956E9</c:v>
                </c:pt>
                <c:pt idx="54">
                  <c:v>1.282268925E9</c:v>
                </c:pt>
                <c:pt idx="55">
                  <c:v>1.283664669E9</c:v>
                </c:pt>
                <c:pt idx="56">
                  <c:v>1.283148127E9</c:v>
                </c:pt>
                <c:pt idx="57">
                  <c:v>1.28075401E9</c:v>
                </c:pt>
                <c:pt idx="58">
                  <c:v>1.280536885E9</c:v>
                </c:pt>
                <c:pt idx="59">
                  <c:v>1.277854737E9</c:v>
                </c:pt>
                <c:pt idx="60">
                  <c:v>1.284174876E9</c:v>
                </c:pt>
                <c:pt idx="61">
                  <c:v>1.277702372E9</c:v>
                </c:pt>
                <c:pt idx="62">
                  <c:v>1.279160676E9</c:v>
                </c:pt>
                <c:pt idx="63">
                  <c:v>1.281988846E9</c:v>
                </c:pt>
                <c:pt idx="64">
                  <c:v>1.281085336E9</c:v>
                </c:pt>
                <c:pt idx="65">
                  <c:v>1.283131025E9</c:v>
                </c:pt>
                <c:pt idx="66">
                  <c:v>1.282191105E9</c:v>
                </c:pt>
                <c:pt idx="67">
                  <c:v>1.279438036E9</c:v>
                </c:pt>
                <c:pt idx="68">
                  <c:v>1.283427834E9</c:v>
                </c:pt>
                <c:pt idx="69">
                  <c:v>1.280749489E9</c:v>
                </c:pt>
                <c:pt idx="70">
                  <c:v>1.279606197E9</c:v>
                </c:pt>
                <c:pt idx="71">
                  <c:v>1.280883013E9</c:v>
                </c:pt>
                <c:pt idx="72">
                  <c:v>1.280874669E9</c:v>
                </c:pt>
                <c:pt idx="73">
                  <c:v>1.281094785E9</c:v>
                </c:pt>
                <c:pt idx="74">
                  <c:v>1.279328372E9</c:v>
                </c:pt>
                <c:pt idx="75">
                  <c:v>1.28059398E9</c:v>
                </c:pt>
                <c:pt idx="76">
                  <c:v>1.281217596E9</c:v>
                </c:pt>
                <c:pt idx="77">
                  <c:v>1.281760188E9</c:v>
                </c:pt>
                <c:pt idx="78">
                  <c:v>1.281403495E9</c:v>
                </c:pt>
                <c:pt idx="79">
                  <c:v>1.279614856E9</c:v>
                </c:pt>
                <c:pt idx="80">
                  <c:v>1.280333976E9</c:v>
                </c:pt>
                <c:pt idx="81">
                  <c:v>1.282475183E9</c:v>
                </c:pt>
                <c:pt idx="82">
                  <c:v>1.283240372E9</c:v>
                </c:pt>
                <c:pt idx="83">
                  <c:v>1.281280711E9</c:v>
                </c:pt>
                <c:pt idx="84">
                  <c:v>1.283789052E9</c:v>
                </c:pt>
                <c:pt idx="85">
                  <c:v>1.282103905E9</c:v>
                </c:pt>
                <c:pt idx="86">
                  <c:v>1.281447283E9</c:v>
                </c:pt>
                <c:pt idx="87">
                  <c:v>1.281481423E9</c:v>
                </c:pt>
                <c:pt idx="88">
                  <c:v>1.281967091E9</c:v>
                </c:pt>
                <c:pt idx="89">
                  <c:v>1.282229354E9</c:v>
                </c:pt>
                <c:pt idx="90">
                  <c:v>1.280962396E9</c:v>
                </c:pt>
                <c:pt idx="91">
                  <c:v>1.282162957E9</c:v>
                </c:pt>
                <c:pt idx="92">
                  <c:v>1.283934313E9</c:v>
                </c:pt>
                <c:pt idx="93">
                  <c:v>1.283897629E9</c:v>
                </c:pt>
                <c:pt idx="94">
                  <c:v>1.282464224E9</c:v>
                </c:pt>
                <c:pt idx="95">
                  <c:v>1.284418451E9</c:v>
                </c:pt>
                <c:pt idx="96">
                  <c:v>1.280563551E9</c:v>
                </c:pt>
                <c:pt idx="97">
                  <c:v>1.281891587E9</c:v>
                </c:pt>
                <c:pt idx="98">
                  <c:v>1.279608793E9</c:v>
                </c:pt>
                <c:pt idx="99">
                  <c:v>1.280441712E9</c:v>
                </c:pt>
                <c:pt idx="100">
                  <c:v>1.28173554E9</c:v>
                </c:pt>
                <c:pt idx="101">
                  <c:v>1.280992935E9</c:v>
                </c:pt>
                <c:pt idx="102">
                  <c:v>1.280134857E9</c:v>
                </c:pt>
                <c:pt idx="103">
                  <c:v>1.283065716E9</c:v>
                </c:pt>
                <c:pt idx="104">
                  <c:v>1.281800369E9</c:v>
                </c:pt>
                <c:pt idx="105">
                  <c:v>1.28322655E9</c:v>
                </c:pt>
                <c:pt idx="106">
                  <c:v>1.280181692E9</c:v>
                </c:pt>
                <c:pt idx="107">
                  <c:v>1.285006354E9</c:v>
                </c:pt>
                <c:pt idx="108">
                  <c:v>1.277387686E9</c:v>
                </c:pt>
                <c:pt idx="109">
                  <c:v>1.279915872E9</c:v>
                </c:pt>
                <c:pt idx="110">
                  <c:v>1.279949401E9</c:v>
                </c:pt>
                <c:pt idx="111">
                  <c:v>1.278331047E9</c:v>
                </c:pt>
                <c:pt idx="112">
                  <c:v>1.281453103E9</c:v>
                </c:pt>
                <c:pt idx="113">
                  <c:v>1.279573423E9</c:v>
                </c:pt>
                <c:pt idx="114">
                  <c:v>1.282234205E9</c:v>
                </c:pt>
                <c:pt idx="115">
                  <c:v>1.283860634E9</c:v>
                </c:pt>
                <c:pt idx="116">
                  <c:v>1.279605191E9</c:v>
                </c:pt>
                <c:pt idx="117">
                  <c:v>1.284735596E9</c:v>
                </c:pt>
                <c:pt idx="118">
                  <c:v>1.277216608E9</c:v>
                </c:pt>
                <c:pt idx="119">
                  <c:v>1.282651225E9</c:v>
                </c:pt>
                <c:pt idx="120">
                  <c:v>1.281572972E9</c:v>
                </c:pt>
                <c:pt idx="121">
                  <c:v>1.282468404E9</c:v>
                </c:pt>
                <c:pt idx="122">
                  <c:v>1.282154362E9</c:v>
                </c:pt>
                <c:pt idx="123">
                  <c:v>1.283160335E9</c:v>
                </c:pt>
                <c:pt idx="124">
                  <c:v>1.284340339E9</c:v>
                </c:pt>
                <c:pt idx="125">
                  <c:v>1.281680722E9</c:v>
                </c:pt>
                <c:pt idx="126">
                  <c:v>1.280515244E9</c:v>
                </c:pt>
                <c:pt idx="127">
                  <c:v>1.281089541E9</c:v>
                </c:pt>
                <c:pt idx="128">
                  <c:v>1.280797718E9</c:v>
                </c:pt>
                <c:pt idx="129">
                  <c:v>1.281565372E9</c:v>
                </c:pt>
                <c:pt idx="130">
                  <c:v>1.284356188E9</c:v>
                </c:pt>
                <c:pt idx="131">
                  <c:v>1.280202286E9</c:v>
                </c:pt>
                <c:pt idx="132">
                  <c:v>1.282096214E9</c:v>
                </c:pt>
                <c:pt idx="133">
                  <c:v>1.283466226E9</c:v>
                </c:pt>
                <c:pt idx="134">
                  <c:v>1.283793282E9</c:v>
                </c:pt>
                <c:pt idx="135">
                  <c:v>1.281153933E9</c:v>
                </c:pt>
                <c:pt idx="136">
                  <c:v>1.282308288E9</c:v>
                </c:pt>
                <c:pt idx="137">
                  <c:v>1.283150352E9</c:v>
                </c:pt>
                <c:pt idx="138">
                  <c:v>1.283274299E9</c:v>
                </c:pt>
                <c:pt idx="139">
                  <c:v>1.283578255E9</c:v>
                </c:pt>
                <c:pt idx="140">
                  <c:v>1.282906589E9</c:v>
                </c:pt>
                <c:pt idx="141">
                  <c:v>1.28111083E9</c:v>
                </c:pt>
                <c:pt idx="142">
                  <c:v>1.285055667E9</c:v>
                </c:pt>
                <c:pt idx="143">
                  <c:v>1.282148754E9</c:v>
                </c:pt>
                <c:pt idx="144">
                  <c:v>1.28113684E9</c:v>
                </c:pt>
                <c:pt idx="145">
                  <c:v>1.283179979E9</c:v>
                </c:pt>
                <c:pt idx="146">
                  <c:v>1.281685988E9</c:v>
                </c:pt>
                <c:pt idx="147">
                  <c:v>1.2798847E9</c:v>
                </c:pt>
                <c:pt idx="148">
                  <c:v>1.279961387E9</c:v>
                </c:pt>
                <c:pt idx="149">
                  <c:v>1.282103777E9</c:v>
                </c:pt>
                <c:pt idx="150">
                  <c:v>1.283115698E9</c:v>
                </c:pt>
                <c:pt idx="151">
                  <c:v>1.280600614E9</c:v>
                </c:pt>
                <c:pt idx="152">
                  <c:v>1.279231445E9</c:v>
                </c:pt>
                <c:pt idx="153">
                  <c:v>1.280577146E9</c:v>
                </c:pt>
                <c:pt idx="154">
                  <c:v>1.280975542E9</c:v>
                </c:pt>
                <c:pt idx="155">
                  <c:v>1.281986187E9</c:v>
                </c:pt>
                <c:pt idx="156">
                  <c:v>1.283680355E9</c:v>
                </c:pt>
                <c:pt idx="157">
                  <c:v>1.277276834E9</c:v>
                </c:pt>
                <c:pt idx="158">
                  <c:v>1.283068679E9</c:v>
                </c:pt>
                <c:pt idx="159">
                  <c:v>1.280283454E9</c:v>
                </c:pt>
                <c:pt idx="160">
                  <c:v>1.282309677E9</c:v>
                </c:pt>
                <c:pt idx="161">
                  <c:v>1.281537334E9</c:v>
                </c:pt>
                <c:pt idx="162">
                  <c:v>1.281492507E9</c:v>
                </c:pt>
                <c:pt idx="163">
                  <c:v>1.278993194E9</c:v>
                </c:pt>
                <c:pt idx="164">
                  <c:v>1.282287059E9</c:v>
                </c:pt>
                <c:pt idx="165">
                  <c:v>1.28265023E9</c:v>
                </c:pt>
                <c:pt idx="166">
                  <c:v>1.2789155E9</c:v>
                </c:pt>
                <c:pt idx="167">
                  <c:v>1.282441645E9</c:v>
                </c:pt>
                <c:pt idx="168">
                  <c:v>1.28165259E9</c:v>
                </c:pt>
                <c:pt idx="169">
                  <c:v>1.28331521E9</c:v>
                </c:pt>
                <c:pt idx="170">
                  <c:v>1.281127185E9</c:v>
                </c:pt>
                <c:pt idx="171">
                  <c:v>1.283312835E9</c:v>
                </c:pt>
                <c:pt idx="172">
                  <c:v>1.282672377E9</c:v>
                </c:pt>
                <c:pt idx="173">
                  <c:v>1.280231472E9</c:v>
                </c:pt>
                <c:pt idx="174">
                  <c:v>1.283357384E9</c:v>
                </c:pt>
                <c:pt idx="175">
                  <c:v>1.281154159E9</c:v>
                </c:pt>
                <c:pt idx="176">
                  <c:v>1.282255464E9</c:v>
                </c:pt>
                <c:pt idx="177">
                  <c:v>1.281680288E9</c:v>
                </c:pt>
                <c:pt idx="178">
                  <c:v>1.283588003E9</c:v>
                </c:pt>
                <c:pt idx="179">
                  <c:v>1.281516512E9</c:v>
                </c:pt>
                <c:pt idx="180">
                  <c:v>1.281462032E9</c:v>
                </c:pt>
                <c:pt idx="181">
                  <c:v>1.283513661E9</c:v>
                </c:pt>
                <c:pt idx="182">
                  <c:v>1.281397773E9</c:v>
                </c:pt>
                <c:pt idx="183">
                  <c:v>1.285170899E9</c:v>
                </c:pt>
                <c:pt idx="184">
                  <c:v>1.280989559E9</c:v>
                </c:pt>
                <c:pt idx="185">
                  <c:v>1.279762134E9</c:v>
                </c:pt>
                <c:pt idx="186">
                  <c:v>1.280110381E9</c:v>
                </c:pt>
                <c:pt idx="187">
                  <c:v>1.28195212E9</c:v>
                </c:pt>
                <c:pt idx="188">
                  <c:v>1.28219334E9</c:v>
                </c:pt>
                <c:pt idx="189">
                  <c:v>1.282434229E9</c:v>
                </c:pt>
                <c:pt idx="190">
                  <c:v>1.28112231E9</c:v>
                </c:pt>
                <c:pt idx="191">
                  <c:v>1.282910344E9</c:v>
                </c:pt>
                <c:pt idx="192">
                  <c:v>1.283964693E9</c:v>
                </c:pt>
                <c:pt idx="193">
                  <c:v>1.282933402E9</c:v>
                </c:pt>
                <c:pt idx="194">
                  <c:v>1.283090468E9</c:v>
                </c:pt>
                <c:pt idx="195">
                  <c:v>1.280225954E9</c:v>
                </c:pt>
                <c:pt idx="196">
                  <c:v>1.28342665E9</c:v>
                </c:pt>
                <c:pt idx="197">
                  <c:v>1.280976055E9</c:v>
                </c:pt>
                <c:pt idx="198">
                  <c:v>1.282036681E9</c:v>
                </c:pt>
                <c:pt idx="199">
                  <c:v>1.279671667E9</c:v>
                </c:pt>
                <c:pt idx="200">
                  <c:v>1.283192109E9</c:v>
                </c:pt>
                <c:pt idx="201">
                  <c:v>1.282736204E9</c:v>
                </c:pt>
                <c:pt idx="202">
                  <c:v>1.280997447E9</c:v>
                </c:pt>
                <c:pt idx="203">
                  <c:v>1.282419518E9</c:v>
                </c:pt>
                <c:pt idx="204">
                  <c:v>1.281555823E9</c:v>
                </c:pt>
                <c:pt idx="205">
                  <c:v>1.282880912E9</c:v>
                </c:pt>
                <c:pt idx="206">
                  <c:v>1.28196624E9</c:v>
                </c:pt>
                <c:pt idx="207">
                  <c:v>1.284649274E9</c:v>
                </c:pt>
                <c:pt idx="208">
                  <c:v>1.284055326E9</c:v>
                </c:pt>
                <c:pt idx="209">
                  <c:v>1.282028889E9</c:v>
                </c:pt>
                <c:pt idx="210">
                  <c:v>1.281367852E9</c:v>
                </c:pt>
                <c:pt idx="211">
                  <c:v>1.281553241E9</c:v>
                </c:pt>
                <c:pt idx="212">
                  <c:v>1.282591654E9</c:v>
                </c:pt>
                <c:pt idx="213">
                  <c:v>1.283199614E9</c:v>
                </c:pt>
                <c:pt idx="214">
                  <c:v>1.28028535E9</c:v>
                </c:pt>
                <c:pt idx="215">
                  <c:v>1.279727405E9</c:v>
                </c:pt>
                <c:pt idx="216">
                  <c:v>1.280257094E9</c:v>
                </c:pt>
                <c:pt idx="217">
                  <c:v>1.281013541E9</c:v>
                </c:pt>
                <c:pt idx="218">
                  <c:v>1.283887594E9</c:v>
                </c:pt>
                <c:pt idx="219">
                  <c:v>1.28111156E9</c:v>
                </c:pt>
                <c:pt idx="220">
                  <c:v>1.281364054E9</c:v>
                </c:pt>
                <c:pt idx="221">
                  <c:v>1.28161482E9</c:v>
                </c:pt>
                <c:pt idx="222">
                  <c:v>1.283759696E9</c:v>
                </c:pt>
                <c:pt idx="223">
                  <c:v>1.282377241E9</c:v>
                </c:pt>
                <c:pt idx="224">
                  <c:v>1.282205539E9</c:v>
                </c:pt>
                <c:pt idx="225">
                  <c:v>1.281088586E9</c:v>
                </c:pt>
                <c:pt idx="226">
                  <c:v>1.283397496E9</c:v>
                </c:pt>
                <c:pt idx="227">
                  <c:v>1.282119239E9</c:v>
                </c:pt>
                <c:pt idx="228">
                  <c:v>1.281108499E9</c:v>
                </c:pt>
                <c:pt idx="229">
                  <c:v>1.284415072E9</c:v>
                </c:pt>
                <c:pt idx="230">
                  <c:v>1.281707804E9</c:v>
                </c:pt>
                <c:pt idx="231">
                  <c:v>1.284885458E9</c:v>
                </c:pt>
                <c:pt idx="232">
                  <c:v>1.279581772E9</c:v>
                </c:pt>
                <c:pt idx="233">
                  <c:v>1.279527028E9</c:v>
                </c:pt>
                <c:pt idx="234">
                  <c:v>1.280266949E9</c:v>
                </c:pt>
                <c:pt idx="235">
                  <c:v>1.281594776E9</c:v>
                </c:pt>
                <c:pt idx="236">
                  <c:v>1.28560706E9</c:v>
                </c:pt>
                <c:pt idx="237">
                  <c:v>1.281794436E9</c:v>
                </c:pt>
                <c:pt idx="238">
                  <c:v>1.281334337E9</c:v>
                </c:pt>
                <c:pt idx="239">
                  <c:v>1.282693149E9</c:v>
                </c:pt>
                <c:pt idx="240">
                  <c:v>1.282778717E9</c:v>
                </c:pt>
                <c:pt idx="241">
                  <c:v>1.281587686E9</c:v>
                </c:pt>
                <c:pt idx="242">
                  <c:v>1.281326613E9</c:v>
                </c:pt>
                <c:pt idx="243">
                  <c:v>1.284455743E9</c:v>
                </c:pt>
                <c:pt idx="244">
                  <c:v>1.283745012E9</c:v>
                </c:pt>
                <c:pt idx="245">
                  <c:v>1.282403915E9</c:v>
                </c:pt>
                <c:pt idx="246">
                  <c:v>1.284955654E9</c:v>
                </c:pt>
                <c:pt idx="247">
                  <c:v>1.283213741E9</c:v>
                </c:pt>
                <c:pt idx="248">
                  <c:v>1.283150781E9</c:v>
                </c:pt>
                <c:pt idx="249">
                  <c:v>1.285568987E9</c:v>
                </c:pt>
                <c:pt idx="250">
                  <c:v>1.279448318E9</c:v>
                </c:pt>
                <c:pt idx="251">
                  <c:v>1.280700082E9</c:v>
                </c:pt>
                <c:pt idx="252">
                  <c:v>1.281979252E9</c:v>
                </c:pt>
                <c:pt idx="253">
                  <c:v>1.284551155E9</c:v>
                </c:pt>
                <c:pt idx="254">
                  <c:v>1.283873037E9</c:v>
                </c:pt>
                <c:pt idx="255">
                  <c:v>1.2822447E9</c:v>
                </c:pt>
                <c:pt idx="256">
                  <c:v>1.284964004E9</c:v>
                </c:pt>
                <c:pt idx="257">
                  <c:v>1.279024396E9</c:v>
                </c:pt>
                <c:pt idx="258">
                  <c:v>1.280163918E9</c:v>
                </c:pt>
                <c:pt idx="259">
                  <c:v>1.281684485E9</c:v>
                </c:pt>
                <c:pt idx="260">
                  <c:v>1.282048855E9</c:v>
                </c:pt>
                <c:pt idx="261">
                  <c:v>1.282108405E9</c:v>
                </c:pt>
                <c:pt idx="262">
                  <c:v>1.283877365E9</c:v>
                </c:pt>
                <c:pt idx="263">
                  <c:v>1.281355913E9</c:v>
                </c:pt>
                <c:pt idx="264">
                  <c:v>1.284554426E9</c:v>
                </c:pt>
                <c:pt idx="265">
                  <c:v>1.282196863E9</c:v>
                </c:pt>
                <c:pt idx="266">
                  <c:v>1.283982027E9</c:v>
                </c:pt>
                <c:pt idx="267">
                  <c:v>1.281599183E9</c:v>
                </c:pt>
                <c:pt idx="268">
                  <c:v>1.282945953E9</c:v>
                </c:pt>
                <c:pt idx="269">
                  <c:v>1.281375832E9</c:v>
                </c:pt>
                <c:pt idx="270">
                  <c:v>1.281408827E9</c:v>
                </c:pt>
                <c:pt idx="271">
                  <c:v>1.279486984E9</c:v>
                </c:pt>
                <c:pt idx="272">
                  <c:v>1.281503433E9</c:v>
                </c:pt>
                <c:pt idx="273">
                  <c:v>1.284329883E9</c:v>
                </c:pt>
                <c:pt idx="274">
                  <c:v>1.282069001E9</c:v>
                </c:pt>
                <c:pt idx="275">
                  <c:v>1.284038553E9</c:v>
                </c:pt>
                <c:pt idx="276">
                  <c:v>1.281716581E9</c:v>
                </c:pt>
                <c:pt idx="277">
                  <c:v>1.282661771E9</c:v>
                </c:pt>
                <c:pt idx="278">
                  <c:v>1.283800804E9</c:v>
                </c:pt>
                <c:pt idx="279">
                  <c:v>1.282545935E9</c:v>
                </c:pt>
                <c:pt idx="280">
                  <c:v>1.281462848E9</c:v>
                </c:pt>
                <c:pt idx="281">
                  <c:v>1.282494153E9</c:v>
                </c:pt>
                <c:pt idx="282">
                  <c:v>1.283693169E9</c:v>
                </c:pt>
                <c:pt idx="283">
                  <c:v>1.285322967E9</c:v>
                </c:pt>
                <c:pt idx="284">
                  <c:v>1.282332874E9</c:v>
                </c:pt>
                <c:pt idx="285">
                  <c:v>1.283698305E9</c:v>
                </c:pt>
                <c:pt idx="286">
                  <c:v>1.280913018E9</c:v>
                </c:pt>
                <c:pt idx="287">
                  <c:v>1.283921489E9</c:v>
                </c:pt>
                <c:pt idx="288">
                  <c:v>1.2837328E9</c:v>
                </c:pt>
                <c:pt idx="289">
                  <c:v>1.28488895E9</c:v>
                </c:pt>
                <c:pt idx="290">
                  <c:v>1.285639591E9</c:v>
                </c:pt>
                <c:pt idx="291">
                  <c:v>1.285109725E9</c:v>
                </c:pt>
                <c:pt idx="292">
                  <c:v>1.28322105E9</c:v>
                </c:pt>
                <c:pt idx="293">
                  <c:v>1.283406915E9</c:v>
                </c:pt>
                <c:pt idx="294">
                  <c:v>1.284639194E9</c:v>
                </c:pt>
                <c:pt idx="295">
                  <c:v>1.284613447E9</c:v>
                </c:pt>
                <c:pt idx="296">
                  <c:v>1.285689481E9</c:v>
                </c:pt>
                <c:pt idx="297">
                  <c:v>1.285729043E9</c:v>
                </c:pt>
                <c:pt idx="298">
                  <c:v>1.282537E9</c:v>
                </c:pt>
                <c:pt idx="299">
                  <c:v>1.287613651E9</c:v>
                </c:pt>
                <c:pt idx="300">
                  <c:v>1.285506781E9</c:v>
                </c:pt>
                <c:pt idx="301">
                  <c:v>1.285965591E9</c:v>
                </c:pt>
                <c:pt idx="302">
                  <c:v>1.286864752E9</c:v>
                </c:pt>
                <c:pt idx="303">
                  <c:v>1.285517609E9</c:v>
                </c:pt>
                <c:pt idx="304">
                  <c:v>1.28523627E9</c:v>
                </c:pt>
                <c:pt idx="305">
                  <c:v>1.285353503E9</c:v>
                </c:pt>
                <c:pt idx="306">
                  <c:v>1.286407214E9</c:v>
                </c:pt>
                <c:pt idx="307">
                  <c:v>1.287553369E9</c:v>
                </c:pt>
                <c:pt idx="308">
                  <c:v>1.288346848E9</c:v>
                </c:pt>
                <c:pt idx="309">
                  <c:v>1.287485461E9</c:v>
                </c:pt>
                <c:pt idx="310">
                  <c:v>1.287453212E9</c:v>
                </c:pt>
                <c:pt idx="311">
                  <c:v>1.284829451E9</c:v>
                </c:pt>
                <c:pt idx="312">
                  <c:v>1.286510032E9</c:v>
                </c:pt>
                <c:pt idx="313">
                  <c:v>1.28625053E9</c:v>
                </c:pt>
                <c:pt idx="314">
                  <c:v>1.28841283E9</c:v>
                </c:pt>
                <c:pt idx="315">
                  <c:v>1.284252138E9</c:v>
                </c:pt>
                <c:pt idx="316">
                  <c:v>1.288037233E9</c:v>
                </c:pt>
                <c:pt idx="317">
                  <c:v>1.2887507E9</c:v>
                </c:pt>
                <c:pt idx="318">
                  <c:v>1.290952945E9</c:v>
                </c:pt>
                <c:pt idx="319">
                  <c:v>1.289364931E9</c:v>
                </c:pt>
                <c:pt idx="320">
                  <c:v>1.28750277E9</c:v>
                </c:pt>
                <c:pt idx="321">
                  <c:v>1.287922416E9</c:v>
                </c:pt>
                <c:pt idx="322">
                  <c:v>1.288843553E9</c:v>
                </c:pt>
                <c:pt idx="323">
                  <c:v>1.287904114E9</c:v>
                </c:pt>
                <c:pt idx="324">
                  <c:v>1.286511743E9</c:v>
                </c:pt>
                <c:pt idx="325">
                  <c:v>1.289845076E9</c:v>
                </c:pt>
                <c:pt idx="326">
                  <c:v>1.289575802E9</c:v>
                </c:pt>
                <c:pt idx="327">
                  <c:v>1.291029706E9</c:v>
                </c:pt>
                <c:pt idx="328">
                  <c:v>1.289784777E9</c:v>
                </c:pt>
                <c:pt idx="329">
                  <c:v>1.288249054E9</c:v>
                </c:pt>
                <c:pt idx="330">
                  <c:v>1.286742167E9</c:v>
                </c:pt>
                <c:pt idx="331">
                  <c:v>1.290236543E9</c:v>
                </c:pt>
                <c:pt idx="332">
                  <c:v>1.289979021E9</c:v>
                </c:pt>
                <c:pt idx="333">
                  <c:v>1.287701318E9</c:v>
                </c:pt>
                <c:pt idx="334">
                  <c:v>1.292272273E9</c:v>
                </c:pt>
                <c:pt idx="335">
                  <c:v>1.290132189E9</c:v>
                </c:pt>
                <c:pt idx="336">
                  <c:v>1.292234875E9</c:v>
                </c:pt>
                <c:pt idx="337">
                  <c:v>1.289644581E9</c:v>
                </c:pt>
                <c:pt idx="338">
                  <c:v>1.291502694E9</c:v>
                </c:pt>
                <c:pt idx="339">
                  <c:v>1.289958802E9</c:v>
                </c:pt>
                <c:pt idx="340">
                  <c:v>1.292698475E9</c:v>
                </c:pt>
                <c:pt idx="341">
                  <c:v>1.290263861E9</c:v>
                </c:pt>
                <c:pt idx="342">
                  <c:v>1.292704711E9</c:v>
                </c:pt>
                <c:pt idx="343">
                  <c:v>1.29301302E9</c:v>
                </c:pt>
                <c:pt idx="344">
                  <c:v>1.293757145E9</c:v>
                </c:pt>
                <c:pt idx="345">
                  <c:v>1.29226213E9</c:v>
                </c:pt>
                <c:pt idx="346">
                  <c:v>1.293220752E9</c:v>
                </c:pt>
                <c:pt idx="347">
                  <c:v>1.295317757E9</c:v>
                </c:pt>
                <c:pt idx="348">
                  <c:v>1.294823269E9</c:v>
                </c:pt>
                <c:pt idx="349">
                  <c:v>1.293324411E9</c:v>
                </c:pt>
                <c:pt idx="350">
                  <c:v>1.292694775E9</c:v>
                </c:pt>
                <c:pt idx="351">
                  <c:v>1.298947974E9</c:v>
                </c:pt>
                <c:pt idx="352">
                  <c:v>1.29803212E9</c:v>
                </c:pt>
                <c:pt idx="353">
                  <c:v>1.296680357E9</c:v>
                </c:pt>
                <c:pt idx="354">
                  <c:v>1.29999836E9</c:v>
                </c:pt>
                <c:pt idx="355">
                  <c:v>1.303192632E9</c:v>
                </c:pt>
                <c:pt idx="356">
                  <c:v>1.299064645E9</c:v>
                </c:pt>
                <c:pt idx="357">
                  <c:v>1.302817871E9</c:v>
                </c:pt>
                <c:pt idx="358">
                  <c:v>1.304778535E9</c:v>
                </c:pt>
                <c:pt idx="359">
                  <c:v>1.305875092E9</c:v>
                </c:pt>
                <c:pt idx="360">
                  <c:v>1.306486024E9</c:v>
                </c:pt>
                <c:pt idx="361">
                  <c:v>1.307393353E9</c:v>
                </c:pt>
                <c:pt idx="362">
                  <c:v>1.306897182E9</c:v>
                </c:pt>
                <c:pt idx="363">
                  <c:v>1.307304193E9</c:v>
                </c:pt>
                <c:pt idx="364">
                  <c:v>1.309808931E9</c:v>
                </c:pt>
                <c:pt idx="365">
                  <c:v>1.31424445E9</c:v>
                </c:pt>
                <c:pt idx="366">
                  <c:v>1.310928773E9</c:v>
                </c:pt>
                <c:pt idx="367">
                  <c:v>1.311505328E9</c:v>
                </c:pt>
                <c:pt idx="368">
                  <c:v>1.315718868E9</c:v>
                </c:pt>
                <c:pt idx="369">
                  <c:v>1.316429399E9</c:v>
                </c:pt>
                <c:pt idx="370">
                  <c:v>1.320547451E9</c:v>
                </c:pt>
                <c:pt idx="371">
                  <c:v>1.321516996E9</c:v>
                </c:pt>
                <c:pt idx="372">
                  <c:v>1.322577115E9</c:v>
                </c:pt>
                <c:pt idx="373">
                  <c:v>1.321858429E9</c:v>
                </c:pt>
                <c:pt idx="374">
                  <c:v>1.326676614E9</c:v>
                </c:pt>
                <c:pt idx="375">
                  <c:v>1.3232148E9</c:v>
                </c:pt>
                <c:pt idx="376">
                  <c:v>1.325780435E9</c:v>
                </c:pt>
                <c:pt idx="377">
                  <c:v>1.331250285E9</c:v>
                </c:pt>
                <c:pt idx="378">
                  <c:v>1.327703168E9</c:v>
                </c:pt>
                <c:pt idx="379">
                  <c:v>1.329336882E9</c:v>
                </c:pt>
                <c:pt idx="380">
                  <c:v>1.33448126E9</c:v>
                </c:pt>
                <c:pt idx="381">
                  <c:v>1.336772985E9</c:v>
                </c:pt>
                <c:pt idx="382">
                  <c:v>1.336711768E9</c:v>
                </c:pt>
                <c:pt idx="383">
                  <c:v>1.340071275E9</c:v>
                </c:pt>
                <c:pt idx="384">
                  <c:v>1.338210935E9</c:v>
                </c:pt>
                <c:pt idx="385">
                  <c:v>1.340380096E9</c:v>
                </c:pt>
                <c:pt idx="386">
                  <c:v>1.342607213E9</c:v>
                </c:pt>
                <c:pt idx="387">
                  <c:v>1.343183315E9</c:v>
                </c:pt>
                <c:pt idx="388">
                  <c:v>1.347818152E9</c:v>
                </c:pt>
                <c:pt idx="389">
                  <c:v>1.346678732E9</c:v>
                </c:pt>
                <c:pt idx="390">
                  <c:v>1.34709403E9</c:v>
                </c:pt>
                <c:pt idx="391">
                  <c:v>1.348634262E9</c:v>
                </c:pt>
                <c:pt idx="392">
                  <c:v>1.350318677E9</c:v>
                </c:pt>
                <c:pt idx="393">
                  <c:v>1.348738695E9</c:v>
                </c:pt>
                <c:pt idx="394">
                  <c:v>1.353834991E9</c:v>
                </c:pt>
                <c:pt idx="395">
                  <c:v>1.354797352E9</c:v>
                </c:pt>
                <c:pt idx="396">
                  <c:v>1.354276785E9</c:v>
                </c:pt>
                <c:pt idx="397">
                  <c:v>1.355850646E9</c:v>
                </c:pt>
                <c:pt idx="398">
                  <c:v>1.356631347E9</c:v>
                </c:pt>
                <c:pt idx="399">
                  <c:v>1.354628806E9</c:v>
                </c:pt>
                <c:pt idx="400">
                  <c:v>1.358602279E9</c:v>
                </c:pt>
                <c:pt idx="401">
                  <c:v>1.358140529E9</c:v>
                </c:pt>
                <c:pt idx="402">
                  <c:v>1.358377501E9</c:v>
                </c:pt>
                <c:pt idx="403">
                  <c:v>1.362611785E9</c:v>
                </c:pt>
                <c:pt idx="404">
                  <c:v>1.359623654E9</c:v>
                </c:pt>
                <c:pt idx="405">
                  <c:v>1.363466172E9</c:v>
                </c:pt>
                <c:pt idx="406">
                  <c:v>1.362550516E9</c:v>
                </c:pt>
                <c:pt idx="407">
                  <c:v>1.362030883E9</c:v>
                </c:pt>
                <c:pt idx="408">
                  <c:v>1.364135257E9</c:v>
                </c:pt>
                <c:pt idx="409">
                  <c:v>1.363768566E9</c:v>
                </c:pt>
                <c:pt idx="410">
                  <c:v>1.365902804E9</c:v>
                </c:pt>
                <c:pt idx="411">
                  <c:v>1.36406666E9</c:v>
                </c:pt>
                <c:pt idx="412">
                  <c:v>1.365087354E9</c:v>
                </c:pt>
                <c:pt idx="413">
                  <c:v>1.363106994E9</c:v>
                </c:pt>
                <c:pt idx="414">
                  <c:v>1.372022026E9</c:v>
                </c:pt>
                <c:pt idx="415">
                  <c:v>1.371507213E9</c:v>
                </c:pt>
                <c:pt idx="416">
                  <c:v>1.370783552E9</c:v>
                </c:pt>
                <c:pt idx="417">
                  <c:v>1.368723374E9</c:v>
                </c:pt>
                <c:pt idx="418">
                  <c:v>1.370435683E9</c:v>
                </c:pt>
                <c:pt idx="419">
                  <c:v>1.370495535E9</c:v>
                </c:pt>
                <c:pt idx="420">
                  <c:v>1.369923398E9</c:v>
                </c:pt>
                <c:pt idx="421">
                  <c:v>1.371349836E9</c:v>
                </c:pt>
                <c:pt idx="422">
                  <c:v>1.371656093E9</c:v>
                </c:pt>
                <c:pt idx="423">
                  <c:v>1.372169269E9</c:v>
                </c:pt>
                <c:pt idx="424">
                  <c:v>1.372424104E9</c:v>
                </c:pt>
                <c:pt idx="425">
                  <c:v>1.37380778E9</c:v>
                </c:pt>
                <c:pt idx="426">
                  <c:v>1.375126903E9</c:v>
                </c:pt>
                <c:pt idx="427">
                  <c:v>1.373501196E9</c:v>
                </c:pt>
                <c:pt idx="428">
                  <c:v>1.376881554E9</c:v>
                </c:pt>
                <c:pt idx="429">
                  <c:v>1.37584497E9</c:v>
                </c:pt>
                <c:pt idx="430">
                  <c:v>1.380386828E9</c:v>
                </c:pt>
                <c:pt idx="431">
                  <c:v>1.374749927E9</c:v>
                </c:pt>
                <c:pt idx="432">
                  <c:v>1.38068967E9</c:v>
                </c:pt>
                <c:pt idx="433">
                  <c:v>1.376882812E9</c:v>
                </c:pt>
                <c:pt idx="434">
                  <c:v>1.379823406E9</c:v>
                </c:pt>
                <c:pt idx="435">
                  <c:v>1.380893828E9</c:v>
                </c:pt>
                <c:pt idx="436">
                  <c:v>1.3799952E9</c:v>
                </c:pt>
                <c:pt idx="437">
                  <c:v>1.381717915E9</c:v>
                </c:pt>
                <c:pt idx="438">
                  <c:v>1.383381109E9</c:v>
                </c:pt>
                <c:pt idx="439">
                  <c:v>1.385979753E9</c:v>
                </c:pt>
                <c:pt idx="440">
                  <c:v>1.382370781E9</c:v>
                </c:pt>
                <c:pt idx="441">
                  <c:v>1.386600017E9</c:v>
                </c:pt>
                <c:pt idx="442">
                  <c:v>1.388193745E9</c:v>
                </c:pt>
                <c:pt idx="443">
                  <c:v>1.386657255E9</c:v>
                </c:pt>
                <c:pt idx="444">
                  <c:v>1.387739601E9</c:v>
                </c:pt>
                <c:pt idx="445">
                  <c:v>1.390066471E9</c:v>
                </c:pt>
                <c:pt idx="446">
                  <c:v>1.390783458E9</c:v>
                </c:pt>
                <c:pt idx="447">
                  <c:v>1.390672818E9</c:v>
                </c:pt>
                <c:pt idx="448">
                  <c:v>1.387663816E9</c:v>
                </c:pt>
                <c:pt idx="449">
                  <c:v>1.395689919E9</c:v>
                </c:pt>
                <c:pt idx="450">
                  <c:v>1.390969108E9</c:v>
                </c:pt>
                <c:pt idx="451">
                  <c:v>1.395157187E9</c:v>
                </c:pt>
                <c:pt idx="452">
                  <c:v>1.392701337E9</c:v>
                </c:pt>
                <c:pt idx="453">
                  <c:v>1.394991949E9</c:v>
                </c:pt>
                <c:pt idx="454">
                  <c:v>1.393462524E9</c:v>
                </c:pt>
                <c:pt idx="455">
                  <c:v>1.393567152E9</c:v>
                </c:pt>
                <c:pt idx="456">
                  <c:v>1.399869814E9</c:v>
                </c:pt>
                <c:pt idx="457">
                  <c:v>1.399206277E9</c:v>
                </c:pt>
                <c:pt idx="458">
                  <c:v>1.396868114E9</c:v>
                </c:pt>
                <c:pt idx="459">
                  <c:v>1.39996744E9</c:v>
                </c:pt>
                <c:pt idx="460">
                  <c:v>1.402968951E9</c:v>
                </c:pt>
                <c:pt idx="461">
                  <c:v>1.403645066E9</c:v>
                </c:pt>
                <c:pt idx="462">
                  <c:v>1.404550728E9</c:v>
                </c:pt>
                <c:pt idx="463">
                  <c:v>1.403863369E9</c:v>
                </c:pt>
                <c:pt idx="464">
                  <c:v>1.405260302E9</c:v>
                </c:pt>
                <c:pt idx="465">
                  <c:v>1.407883552E9</c:v>
                </c:pt>
                <c:pt idx="466">
                  <c:v>1.405033453E9</c:v>
                </c:pt>
                <c:pt idx="467">
                  <c:v>1.406523051E9</c:v>
                </c:pt>
                <c:pt idx="468">
                  <c:v>1.407385484E9</c:v>
                </c:pt>
                <c:pt idx="469">
                  <c:v>1.408436071E9</c:v>
                </c:pt>
                <c:pt idx="470">
                  <c:v>1.410352179E9</c:v>
                </c:pt>
                <c:pt idx="471">
                  <c:v>1.41055604E9</c:v>
                </c:pt>
                <c:pt idx="472">
                  <c:v>1.40975914E9</c:v>
                </c:pt>
                <c:pt idx="473">
                  <c:v>1.409733968E9</c:v>
                </c:pt>
                <c:pt idx="474">
                  <c:v>1.411200828E9</c:v>
                </c:pt>
                <c:pt idx="475">
                  <c:v>1.414320496E9</c:v>
                </c:pt>
                <c:pt idx="476">
                  <c:v>1.411569077E9</c:v>
                </c:pt>
                <c:pt idx="477">
                  <c:v>1.415000752E9</c:v>
                </c:pt>
                <c:pt idx="478">
                  <c:v>1.415068627E9</c:v>
                </c:pt>
                <c:pt idx="479">
                  <c:v>1.415666499E9</c:v>
                </c:pt>
                <c:pt idx="480">
                  <c:v>1.4167861E9</c:v>
                </c:pt>
                <c:pt idx="481">
                  <c:v>1.422175674E9</c:v>
                </c:pt>
                <c:pt idx="482">
                  <c:v>1.419923084E9</c:v>
                </c:pt>
                <c:pt idx="483">
                  <c:v>1.421881668E9</c:v>
                </c:pt>
                <c:pt idx="484">
                  <c:v>1.414299862E9</c:v>
                </c:pt>
                <c:pt idx="485">
                  <c:v>1.420695389E9</c:v>
                </c:pt>
                <c:pt idx="486">
                  <c:v>1.419328422E9</c:v>
                </c:pt>
                <c:pt idx="487">
                  <c:v>1.423915994E9</c:v>
                </c:pt>
                <c:pt idx="488">
                  <c:v>1.427537299E9</c:v>
                </c:pt>
                <c:pt idx="489">
                  <c:v>1.428813627E9</c:v>
                </c:pt>
                <c:pt idx="490">
                  <c:v>1.424205172E9</c:v>
                </c:pt>
                <c:pt idx="491">
                  <c:v>1.425711239E9</c:v>
                </c:pt>
                <c:pt idx="492">
                  <c:v>1.423790306E9</c:v>
                </c:pt>
                <c:pt idx="493">
                  <c:v>1.43009049E9</c:v>
                </c:pt>
                <c:pt idx="494">
                  <c:v>1.42805203E9</c:v>
                </c:pt>
                <c:pt idx="495">
                  <c:v>1.432149379E9</c:v>
                </c:pt>
                <c:pt idx="496">
                  <c:v>1.429280063E9</c:v>
                </c:pt>
                <c:pt idx="497">
                  <c:v>1.429425647E9</c:v>
                </c:pt>
                <c:pt idx="498">
                  <c:v>1.428401258E9</c:v>
                </c:pt>
                <c:pt idx="499">
                  <c:v>1.429014758E9</c:v>
                </c:pt>
                <c:pt idx="500">
                  <c:v>1.432972742E9</c:v>
                </c:pt>
                <c:pt idx="501">
                  <c:v>1.431449118E9</c:v>
                </c:pt>
                <c:pt idx="502">
                  <c:v>1.430317468E9</c:v>
                </c:pt>
                <c:pt idx="503">
                  <c:v>1.436308277E9</c:v>
                </c:pt>
                <c:pt idx="504">
                  <c:v>1.434251329E9</c:v>
                </c:pt>
                <c:pt idx="505">
                  <c:v>1.436602311E9</c:v>
                </c:pt>
                <c:pt idx="506">
                  <c:v>1.436999285E9</c:v>
                </c:pt>
                <c:pt idx="507">
                  <c:v>1.433785286E9</c:v>
                </c:pt>
                <c:pt idx="508">
                  <c:v>1.434737224E9</c:v>
                </c:pt>
                <c:pt idx="509">
                  <c:v>1.434605331E9</c:v>
                </c:pt>
                <c:pt idx="510">
                  <c:v>1.435418775E9</c:v>
                </c:pt>
                <c:pt idx="511">
                  <c:v>1.434025831E9</c:v>
                </c:pt>
                <c:pt idx="512">
                  <c:v>1.436684001E9</c:v>
                </c:pt>
                <c:pt idx="513">
                  <c:v>1.441477235E9</c:v>
                </c:pt>
                <c:pt idx="514">
                  <c:v>1.436927062E9</c:v>
                </c:pt>
                <c:pt idx="515">
                  <c:v>1.440087912E9</c:v>
                </c:pt>
                <c:pt idx="516">
                  <c:v>1.435505823E9</c:v>
                </c:pt>
                <c:pt idx="517">
                  <c:v>1.439440065E9</c:v>
                </c:pt>
                <c:pt idx="518">
                  <c:v>1.44271119E9</c:v>
                </c:pt>
                <c:pt idx="519">
                  <c:v>1.44177268E9</c:v>
                </c:pt>
                <c:pt idx="520">
                  <c:v>1.442838978E9</c:v>
                </c:pt>
                <c:pt idx="521">
                  <c:v>1.440874417E9</c:v>
                </c:pt>
                <c:pt idx="522">
                  <c:v>1.441435743E9</c:v>
                </c:pt>
                <c:pt idx="523">
                  <c:v>1.443805681E9</c:v>
                </c:pt>
                <c:pt idx="524">
                  <c:v>1.442214687E9</c:v>
                </c:pt>
                <c:pt idx="525">
                  <c:v>1.443471208E9</c:v>
                </c:pt>
                <c:pt idx="526">
                  <c:v>1.443556162E9</c:v>
                </c:pt>
                <c:pt idx="527">
                  <c:v>1.446886009E9</c:v>
                </c:pt>
                <c:pt idx="528">
                  <c:v>1.4435607E9</c:v>
                </c:pt>
                <c:pt idx="529">
                  <c:v>1.443712786E9</c:v>
                </c:pt>
                <c:pt idx="530">
                  <c:v>1.444787485E9</c:v>
                </c:pt>
                <c:pt idx="531">
                  <c:v>1.444032011E9</c:v>
                </c:pt>
                <c:pt idx="532">
                  <c:v>1.445303892E9</c:v>
                </c:pt>
                <c:pt idx="533">
                  <c:v>1.446492882E9</c:v>
                </c:pt>
                <c:pt idx="534">
                  <c:v>1.448967655E9</c:v>
                </c:pt>
                <c:pt idx="535">
                  <c:v>1.445193348E9</c:v>
                </c:pt>
                <c:pt idx="536">
                  <c:v>1.448098335E9</c:v>
                </c:pt>
                <c:pt idx="537">
                  <c:v>1.451028416E9</c:v>
                </c:pt>
                <c:pt idx="538">
                  <c:v>1.453566919E9</c:v>
                </c:pt>
                <c:pt idx="539">
                  <c:v>1.453039181E9</c:v>
                </c:pt>
                <c:pt idx="540">
                  <c:v>1.451273925E9</c:v>
                </c:pt>
                <c:pt idx="541">
                  <c:v>1.448948622E9</c:v>
                </c:pt>
                <c:pt idx="542">
                  <c:v>1.451671372E9</c:v>
                </c:pt>
                <c:pt idx="543">
                  <c:v>1.451995135E9</c:v>
                </c:pt>
                <c:pt idx="544">
                  <c:v>1.447419103E9</c:v>
                </c:pt>
                <c:pt idx="545">
                  <c:v>1.4482269E9</c:v>
                </c:pt>
                <c:pt idx="546">
                  <c:v>1.450217643E9</c:v>
                </c:pt>
                <c:pt idx="547">
                  <c:v>1.44980063E9</c:v>
                </c:pt>
                <c:pt idx="548">
                  <c:v>1.451470549E9</c:v>
                </c:pt>
                <c:pt idx="549">
                  <c:v>1.453600343E9</c:v>
                </c:pt>
                <c:pt idx="550">
                  <c:v>1.448776541E9</c:v>
                </c:pt>
                <c:pt idx="551">
                  <c:v>1.454225857E9</c:v>
                </c:pt>
                <c:pt idx="552">
                  <c:v>1.458203914E9</c:v>
                </c:pt>
                <c:pt idx="553">
                  <c:v>1.457540886E9</c:v>
                </c:pt>
                <c:pt idx="554">
                  <c:v>1.452237568E9</c:v>
                </c:pt>
                <c:pt idx="555">
                  <c:v>1.451976653E9</c:v>
                </c:pt>
                <c:pt idx="556">
                  <c:v>1.453550247E9</c:v>
                </c:pt>
                <c:pt idx="557">
                  <c:v>1.452171698E9</c:v>
                </c:pt>
                <c:pt idx="558">
                  <c:v>1.455051469E9</c:v>
                </c:pt>
                <c:pt idx="559">
                  <c:v>1.456162479E9</c:v>
                </c:pt>
                <c:pt idx="560">
                  <c:v>1.454996411E9</c:v>
                </c:pt>
                <c:pt idx="561">
                  <c:v>1.454958386E9</c:v>
                </c:pt>
                <c:pt idx="562">
                  <c:v>1.455818989E9</c:v>
                </c:pt>
                <c:pt idx="563">
                  <c:v>1.456419874E9</c:v>
                </c:pt>
                <c:pt idx="564">
                  <c:v>1.459224448E9</c:v>
                </c:pt>
                <c:pt idx="565">
                  <c:v>1.453030663E9</c:v>
                </c:pt>
                <c:pt idx="566">
                  <c:v>1.454691373E9</c:v>
                </c:pt>
                <c:pt idx="567">
                  <c:v>1.452069823E9</c:v>
                </c:pt>
                <c:pt idx="568">
                  <c:v>1.451546132E9</c:v>
                </c:pt>
                <c:pt idx="569">
                  <c:v>1.45238389E9</c:v>
                </c:pt>
                <c:pt idx="570">
                  <c:v>1.457174829E9</c:v>
                </c:pt>
                <c:pt idx="571">
                  <c:v>1.452987135E9</c:v>
                </c:pt>
                <c:pt idx="572">
                  <c:v>1.453542403E9</c:v>
                </c:pt>
                <c:pt idx="573">
                  <c:v>1.451194228E9</c:v>
                </c:pt>
                <c:pt idx="574">
                  <c:v>1.450721935E9</c:v>
                </c:pt>
                <c:pt idx="575">
                  <c:v>1.454008712E9</c:v>
                </c:pt>
                <c:pt idx="576">
                  <c:v>1.453125269E9</c:v>
                </c:pt>
                <c:pt idx="577">
                  <c:v>1.450239019E9</c:v>
                </c:pt>
                <c:pt idx="578">
                  <c:v>1.44891949E9</c:v>
                </c:pt>
                <c:pt idx="579">
                  <c:v>1.448351051E9</c:v>
                </c:pt>
                <c:pt idx="580">
                  <c:v>1.446224714E9</c:v>
                </c:pt>
                <c:pt idx="581">
                  <c:v>1.447560555E9</c:v>
                </c:pt>
                <c:pt idx="582">
                  <c:v>1.448133958E9</c:v>
                </c:pt>
                <c:pt idx="583">
                  <c:v>1.447975622E9</c:v>
                </c:pt>
                <c:pt idx="584">
                  <c:v>1.439740964E9</c:v>
                </c:pt>
                <c:pt idx="585">
                  <c:v>1.44372608E9</c:v>
                </c:pt>
                <c:pt idx="586">
                  <c:v>1.440493132E9</c:v>
                </c:pt>
                <c:pt idx="587">
                  <c:v>1.442702959E9</c:v>
                </c:pt>
                <c:pt idx="588">
                  <c:v>1.442042531E9</c:v>
                </c:pt>
                <c:pt idx="589">
                  <c:v>1.440038599E9</c:v>
                </c:pt>
                <c:pt idx="590">
                  <c:v>1.440259155E9</c:v>
                </c:pt>
                <c:pt idx="591">
                  <c:v>1.439370845E9</c:v>
                </c:pt>
                <c:pt idx="592">
                  <c:v>1.437847334E9</c:v>
                </c:pt>
                <c:pt idx="593">
                  <c:v>1.436957393E9</c:v>
                </c:pt>
                <c:pt idx="594">
                  <c:v>1.434619815E9</c:v>
                </c:pt>
                <c:pt idx="595">
                  <c:v>1.431947042E9</c:v>
                </c:pt>
                <c:pt idx="596">
                  <c:v>1.427896377E9</c:v>
                </c:pt>
                <c:pt idx="597">
                  <c:v>1.430497694E9</c:v>
                </c:pt>
                <c:pt idx="598">
                  <c:v>1.429973441E9</c:v>
                </c:pt>
                <c:pt idx="599">
                  <c:v>1.429835981E9</c:v>
                </c:pt>
                <c:pt idx="600">
                  <c:v>1.427503253E9</c:v>
                </c:pt>
                <c:pt idx="601">
                  <c:v>1.42457467E9</c:v>
                </c:pt>
                <c:pt idx="602">
                  <c:v>1.421337381E9</c:v>
                </c:pt>
                <c:pt idx="603">
                  <c:v>1.422053722E9</c:v>
                </c:pt>
                <c:pt idx="604">
                  <c:v>1.419137423E9</c:v>
                </c:pt>
                <c:pt idx="605">
                  <c:v>1.418019586E9</c:v>
                </c:pt>
                <c:pt idx="606">
                  <c:v>1.415240019E9</c:v>
                </c:pt>
                <c:pt idx="607">
                  <c:v>1.41183086E9</c:v>
                </c:pt>
                <c:pt idx="608">
                  <c:v>1.410657069E9</c:v>
                </c:pt>
                <c:pt idx="609">
                  <c:v>1.411196241E9</c:v>
                </c:pt>
                <c:pt idx="610">
                  <c:v>1.408376109E9</c:v>
                </c:pt>
                <c:pt idx="611">
                  <c:v>1.403158746E9</c:v>
                </c:pt>
                <c:pt idx="612">
                  <c:v>1.404800396E9</c:v>
                </c:pt>
                <c:pt idx="613">
                  <c:v>1.401631801E9</c:v>
                </c:pt>
                <c:pt idx="614">
                  <c:v>1.398964683E9</c:v>
                </c:pt>
                <c:pt idx="615">
                  <c:v>1.395826382E9</c:v>
                </c:pt>
                <c:pt idx="616">
                  <c:v>1.395622989E9</c:v>
                </c:pt>
                <c:pt idx="617">
                  <c:v>1.391686526E9</c:v>
                </c:pt>
                <c:pt idx="618">
                  <c:v>1.386970376E9</c:v>
                </c:pt>
                <c:pt idx="619">
                  <c:v>1.38272832E9</c:v>
                </c:pt>
                <c:pt idx="620">
                  <c:v>1.383719555E9</c:v>
                </c:pt>
                <c:pt idx="621">
                  <c:v>1.382529302E9</c:v>
                </c:pt>
                <c:pt idx="622">
                  <c:v>1.379158375E9</c:v>
                </c:pt>
                <c:pt idx="623">
                  <c:v>1.376430559E9</c:v>
                </c:pt>
                <c:pt idx="624">
                  <c:v>1.3730101E9</c:v>
                </c:pt>
                <c:pt idx="625">
                  <c:v>1.374590698E9</c:v>
                </c:pt>
                <c:pt idx="626">
                  <c:v>1.369622602E9</c:v>
                </c:pt>
                <c:pt idx="627">
                  <c:v>1.367542707E9</c:v>
                </c:pt>
                <c:pt idx="628">
                  <c:v>1.366337148E9</c:v>
                </c:pt>
                <c:pt idx="629">
                  <c:v>1.361026895E9</c:v>
                </c:pt>
                <c:pt idx="630">
                  <c:v>1.361981164E9</c:v>
                </c:pt>
                <c:pt idx="631">
                  <c:v>1.362073615E9</c:v>
                </c:pt>
                <c:pt idx="632">
                  <c:v>1.354629439E9</c:v>
                </c:pt>
                <c:pt idx="633">
                  <c:v>1.355366679E9</c:v>
                </c:pt>
                <c:pt idx="634">
                  <c:v>1.350747453E9</c:v>
                </c:pt>
                <c:pt idx="635">
                  <c:v>1.349603434E9</c:v>
                </c:pt>
                <c:pt idx="636">
                  <c:v>1.343653562E9</c:v>
                </c:pt>
                <c:pt idx="637">
                  <c:v>1.343913841E9</c:v>
                </c:pt>
                <c:pt idx="638">
                  <c:v>1.343000538E9</c:v>
                </c:pt>
                <c:pt idx="639">
                  <c:v>1.340929174E9</c:v>
                </c:pt>
                <c:pt idx="640">
                  <c:v>1.337277779E9</c:v>
                </c:pt>
                <c:pt idx="641">
                  <c:v>1.337298827E9</c:v>
                </c:pt>
                <c:pt idx="642">
                  <c:v>1.331553674E9</c:v>
                </c:pt>
                <c:pt idx="643">
                  <c:v>1.332428028E9</c:v>
                </c:pt>
                <c:pt idx="644">
                  <c:v>1.32913682E9</c:v>
                </c:pt>
                <c:pt idx="645">
                  <c:v>1.327317024E9</c:v>
                </c:pt>
                <c:pt idx="646">
                  <c:v>1.325096271E9</c:v>
                </c:pt>
                <c:pt idx="647">
                  <c:v>1.323500471E9</c:v>
                </c:pt>
                <c:pt idx="648">
                  <c:v>1.327138223E9</c:v>
                </c:pt>
                <c:pt idx="649">
                  <c:v>1.319528655E9</c:v>
                </c:pt>
                <c:pt idx="650">
                  <c:v>1.319670607E9</c:v>
                </c:pt>
                <c:pt idx="651">
                  <c:v>1.316681323E9</c:v>
                </c:pt>
                <c:pt idx="652">
                  <c:v>1.316494372E9</c:v>
                </c:pt>
                <c:pt idx="653">
                  <c:v>1.315180696E9</c:v>
                </c:pt>
                <c:pt idx="654">
                  <c:v>1.311955158E9</c:v>
                </c:pt>
                <c:pt idx="655">
                  <c:v>1.310678703E9</c:v>
                </c:pt>
                <c:pt idx="656">
                  <c:v>1.30929634E9</c:v>
                </c:pt>
                <c:pt idx="657">
                  <c:v>1.307081936E9</c:v>
                </c:pt>
                <c:pt idx="658">
                  <c:v>1.309619212E9</c:v>
                </c:pt>
                <c:pt idx="659">
                  <c:v>1.306560017E9</c:v>
                </c:pt>
                <c:pt idx="660">
                  <c:v>1.30521126E9</c:v>
                </c:pt>
                <c:pt idx="661">
                  <c:v>1.30479659E9</c:v>
                </c:pt>
                <c:pt idx="662">
                  <c:v>1.300065587E9</c:v>
                </c:pt>
                <c:pt idx="663">
                  <c:v>1.302638015E9</c:v>
                </c:pt>
                <c:pt idx="664">
                  <c:v>1.29802319E9</c:v>
                </c:pt>
                <c:pt idx="665">
                  <c:v>1.298961475E9</c:v>
                </c:pt>
                <c:pt idx="666">
                  <c:v>1.298298133E9</c:v>
                </c:pt>
                <c:pt idx="667">
                  <c:v>1.299295408E9</c:v>
                </c:pt>
                <c:pt idx="668">
                  <c:v>1.298048765E9</c:v>
                </c:pt>
                <c:pt idx="669">
                  <c:v>1.299714298E9</c:v>
                </c:pt>
                <c:pt idx="670">
                  <c:v>1.298274013E9</c:v>
                </c:pt>
                <c:pt idx="671">
                  <c:v>1.296609757E9</c:v>
                </c:pt>
                <c:pt idx="672">
                  <c:v>1.296991576E9</c:v>
                </c:pt>
                <c:pt idx="673">
                  <c:v>1.295512754E9</c:v>
                </c:pt>
                <c:pt idx="674">
                  <c:v>1.295551254E9</c:v>
                </c:pt>
                <c:pt idx="675">
                  <c:v>1.293487882E9</c:v>
                </c:pt>
                <c:pt idx="676">
                  <c:v>1.296543625E9</c:v>
                </c:pt>
                <c:pt idx="677">
                  <c:v>1.294381845E9</c:v>
                </c:pt>
                <c:pt idx="678">
                  <c:v>1.290568457E9</c:v>
                </c:pt>
                <c:pt idx="679">
                  <c:v>1.294984769E9</c:v>
                </c:pt>
                <c:pt idx="680">
                  <c:v>1.292418626E9</c:v>
                </c:pt>
                <c:pt idx="681">
                  <c:v>1.292410382E9</c:v>
                </c:pt>
                <c:pt idx="682">
                  <c:v>1.295493634E9</c:v>
                </c:pt>
                <c:pt idx="683">
                  <c:v>1.294122132E9</c:v>
                </c:pt>
                <c:pt idx="684">
                  <c:v>1.295233369E9</c:v>
                </c:pt>
                <c:pt idx="685">
                  <c:v>1.2918283E9</c:v>
                </c:pt>
                <c:pt idx="686">
                  <c:v>1.290909951E9</c:v>
                </c:pt>
                <c:pt idx="687">
                  <c:v>1.292035833E9</c:v>
                </c:pt>
                <c:pt idx="688">
                  <c:v>1.293424984E9</c:v>
                </c:pt>
                <c:pt idx="689">
                  <c:v>1.291544219E9</c:v>
                </c:pt>
                <c:pt idx="690">
                  <c:v>1.293228113E9</c:v>
                </c:pt>
                <c:pt idx="691">
                  <c:v>1.292086002E9</c:v>
                </c:pt>
                <c:pt idx="692">
                  <c:v>1.293247008E9</c:v>
                </c:pt>
                <c:pt idx="693">
                  <c:v>1.293764232E9</c:v>
                </c:pt>
                <c:pt idx="694">
                  <c:v>1.288224419E9</c:v>
                </c:pt>
                <c:pt idx="695">
                  <c:v>1.290844421E9</c:v>
                </c:pt>
                <c:pt idx="696">
                  <c:v>1.289925221E9</c:v>
                </c:pt>
                <c:pt idx="697">
                  <c:v>1.289748511E9</c:v>
                </c:pt>
                <c:pt idx="698">
                  <c:v>1.292519373E9</c:v>
                </c:pt>
                <c:pt idx="699">
                  <c:v>1.290919409E9</c:v>
                </c:pt>
                <c:pt idx="700">
                  <c:v>1.290390526E9</c:v>
                </c:pt>
                <c:pt idx="701">
                  <c:v>1.289384089E9</c:v>
                </c:pt>
                <c:pt idx="702">
                  <c:v>1.289133523E9</c:v>
                </c:pt>
                <c:pt idx="703">
                  <c:v>1.290674661E9</c:v>
                </c:pt>
                <c:pt idx="704">
                  <c:v>1.290155503E9</c:v>
                </c:pt>
                <c:pt idx="705">
                  <c:v>1.288300935E9</c:v>
                </c:pt>
                <c:pt idx="706">
                  <c:v>1.28830678E9</c:v>
                </c:pt>
                <c:pt idx="707">
                  <c:v>1.285845102E9</c:v>
                </c:pt>
                <c:pt idx="708">
                  <c:v>1.289428661E9</c:v>
                </c:pt>
                <c:pt idx="709">
                  <c:v>1.288625194E9</c:v>
                </c:pt>
                <c:pt idx="710">
                  <c:v>1.289613643E9</c:v>
                </c:pt>
                <c:pt idx="711">
                  <c:v>1.286174551E9</c:v>
                </c:pt>
                <c:pt idx="712">
                  <c:v>1.28741052E9</c:v>
                </c:pt>
                <c:pt idx="713">
                  <c:v>1.289726537E9</c:v>
                </c:pt>
                <c:pt idx="714">
                  <c:v>1.287988589E9</c:v>
                </c:pt>
                <c:pt idx="715">
                  <c:v>1.287109532E9</c:v>
                </c:pt>
                <c:pt idx="716">
                  <c:v>1.283875187E9</c:v>
                </c:pt>
                <c:pt idx="717">
                  <c:v>1.286846102E9</c:v>
                </c:pt>
                <c:pt idx="718">
                  <c:v>1.28453754E9</c:v>
                </c:pt>
                <c:pt idx="719">
                  <c:v>1.286993269E9</c:v>
                </c:pt>
                <c:pt idx="720">
                  <c:v>1.286867958E9</c:v>
                </c:pt>
                <c:pt idx="721">
                  <c:v>1.284585978E9</c:v>
                </c:pt>
                <c:pt idx="722">
                  <c:v>1.282932604E9</c:v>
                </c:pt>
                <c:pt idx="723">
                  <c:v>1.288052471E9</c:v>
                </c:pt>
                <c:pt idx="724">
                  <c:v>1.286230635E9</c:v>
                </c:pt>
                <c:pt idx="725">
                  <c:v>1.286737688E9</c:v>
                </c:pt>
                <c:pt idx="726">
                  <c:v>1.284112715E9</c:v>
                </c:pt>
                <c:pt idx="727">
                  <c:v>1.286213197E9</c:v>
                </c:pt>
                <c:pt idx="728">
                  <c:v>1.283925086E9</c:v>
                </c:pt>
                <c:pt idx="729">
                  <c:v>1.283034661E9</c:v>
                </c:pt>
                <c:pt idx="730">
                  <c:v>1.283883175E9</c:v>
                </c:pt>
                <c:pt idx="731">
                  <c:v>1.28172805E9</c:v>
                </c:pt>
                <c:pt idx="732">
                  <c:v>1.281706352E9</c:v>
                </c:pt>
                <c:pt idx="733">
                  <c:v>1.285712027E9</c:v>
                </c:pt>
                <c:pt idx="734">
                  <c:v>1.28561665E9</c:v>
                </c:pt>
                <c:pt idx="735">
                  <c:v>1.287157971E9</c:v>
                </c:pt>
                <c:pt idx="736">
                  <c:v>1.284120407E9</c:v>
                </c:pt>
                <c:pt idx="737">
                  <c:v>1.285602305E9</c:v>
                </c:pt>
                <c:pt idx="738">
                  <c:v>1.284433071E9</c:v>
                </c:pt>
                <c:pt idx="739">
                  <c:v>1.284732737E9</c:v>
                </c:pt>
                <c:pt idx="740">
                  <c:v>1.286019614E9</c:v>
                </c:pt>
                <c:pt idx="741">
                  <c:v>1.285212533E9</c:v>
                </c:pt>
                <c:pt idx="742">
                  <c:v>1.288381478E9</c:v>
                </c:pt>
                <c:pt idx="743">
                  <c:v>1.284961634E9</c:v>
                </c:pt>
                <c:pt idx="744">
                  <c:v>1.285220846E9</c:v>
                </c:pt>
                <c:pt idx="745">
                  <c:v>1.282228594E9</c:v>
                </c:pt>
                <c:pt idx="746">
                  <c:v>1.284588552E9</c:v>
                </c:pt>
                <c:pt idx="747">
                  <c:v>1.287294982E9</c:v>
                </c:pt>
                <c:pt idx="748">
                  <c:v>1.282607055E9</c:v>
                </c:pt>
                <c:pt idx="749">
                  <c:v>1.284609235E9</c:v>
                </c:pt>
                <c:pt idx="750">
                  <c:v>1.286051459E9</c:v>
                </c:pt>
                <c:pt idx="751">
                  <c:v>1.280964373E9</c:v>
                </c:pt>
                <c:pt idx="752">
                  <c:v>1.283656628E9</c:v>
                </c:pt>
                <c:pt idx="753">
                  <c:v>1.282744306E9</c:v>
                </c:pt>
                <c:pt idx="754">
                  <c:v>1.2829788E9</c:v>
                </c:pt>
                <c:pt idx="755">
                  <c:v>1.282588664E9</c:v>
                </c:pt>
                <c:pt idx="756">
                  <c:v>1.284376E9</c:v>
                </c:pt>
                <c:pt idx="757">
                  <c:v>1.28136309E9</c:v>
                </c:pt>
                <c:pt idx="758">
                  <c:v>1.283206509E9</c:v>
                </c:pt>
                <c:pt idx="759">
                  <c:v>1.285748508E9</c:v>
                </c:pt>
                <c:pt idx="760">
                  <c:v>1.283750119E9</c:v>
                </c:pt>
                <c:pt idx="761">
                  <c:v>1.283032353E9</c:v>
                </c:pt>
                <c:pt idx="762">
                  <c:v>1.284348979E9</c:v>
                </c:pt>
                <c:pt idx="763">
                  <c:v>1.285259803E9</c:v>
                </c:pt>
                <c:pt idx="764">
                  <c:v>1.282452012E9</c:v>
                </c:pt>
                <c:pt idx="765">
                  <c:v>1.284545034E9</c:v>
                </c:pt>
                <c:pt idx="766">
                  <c:v>1.283010562E9</c:v>
                </c:pt>
                <c:pt idx="767">
                  <c:v>1.284238916E9</c:v>
                </c:pt>
                <c:pt idx="768">
                  <c:v>1.284119607E9</c:v>
                </c:pt>
                <c:pt idx="769">
                  <c:v>1.283952466E9</c:v>
                </c:pt>
                <c:pt idx="770">
                  <c:v>1.287874601E9</c:v>
                </c:pt>
                <c:pt idx="771">
                  <c:v>1.283993903E9</c:v>
                </c:pt>
                <c:pt idx="772">
                  <c:v>1.284586792E9</c:v>
                </c:pt>
                <c:pt idx="773">
                  <c:v>1.282793442E9</c:v>
                </c:pt>
                <c:pt idx="774">
                  <c:v>1.280120844E9</c:v>
                </c:pt>
                <c:pt idx="775">
                  <c:v>1.280579446E9</c:v>
                </c:pt>
                <c:pt idx="776">
                  <c:v>1.283198891E9</c:v>
                </c:pt>
                <c:pt idx="777">
                  <c:v>1.285941305E9</c:v>
                </c:pt>
                <c:pt idx="778">
                  <c:v>1.282718662E9</c:v>
                </c:pt>
                <c:pt idx="779">
                  <c:v>1.286898957E9</c:v>
                </c:pt>
                <c:pt idx="780">
                  <c:v>1.283698033E9</c:v>
                </c:pt>
                <c:pt idx="781">
                  <c:v>1.282081654E9</c:v>
                </c:pt>
                <c:pt idx="782">
                  <c:v>1.282527174E9</c:v>
                </c:pt>
                <c:pt idx="783">
                  <c:v>1.282973107E9</c:v>
                </c:pt>
                <c:pt idx="784">
                  <c:v>1.282938299E9</c:v>
                </c:pt>
                <c:pt idx="785">
                  <c:v>1.284223144E9</c:v>
                </c:pt>
                <c:pt idx="786">
                  <c:v>1.282083265E9</c:v>
                </c:pt>
                <c:pt idx="787">
                  <c:v>1.285426422E9</c:v>
                </c:pt>
                <c:pt idx="788">
                  <c:v>1.286959937E9</c:v>
                </c:pt>
                <c:pt idx="789">
                  <c:v>1.284593713E9</c:v>
                </c:pt>
                <c:pt idx="790">
                  <c:v>1.282479484E9</c:v>
                </c:pt>
                <c:pt idx="791">
                  <c:v>1.284127086E9</c:v>
                </c:pt>
                <c:pt idx="792">
                  <c:v>1.28590636E9</c:v>
                </c:pt>
                <c:pt idx="793">
                  <c:v>1.28246963E9</c:v>
                </c:pt>
                <c:pt idx="794">
                  <c:v>1.282722134E9</c:v>
                </c:pt>
                <c:pt idx="795">
                  <c:v>1.284851779E9</c:v>
                </c:pt>
                <c:pt idx="796">
                  <c:v>1.282787841E9</c:v>
                </c:pt>
                <c:pt idx="797">
                  <c:v>1.283520651E9</c:v>
                </c:pt>
                <c:pt idx="798">
                  <c:v>1.281197421E9</c:v>
                </c:pt>
                <c:pt idx="799">
                  <c:v>1.284766172E9</c:v>
                </c:pt>
                <c:pt idx="800">
                  <c:v>1.282847094E9</c:v>
                </c:pt>
                <c:pt idx="801">
                  <c:v>1.282542919E9</c:v>
                </c:pt>
                <c:pt idx="802">
                  <c:v>1.284117749E9</c:v>
                </c:pt>
                <c:pt idx="803">
                  <c:v>1.283478252E9</c:v>
                </c:pt>
                <c:pt idx="804">
                  <c:v>1.284661794E9</c:v>
                </c:pt>
                <c:pt idx="805">
                  <c:v>1.282195674E9</c:v>
                </c:pt>
                <c:pt idx="806">
                  <c:v>1.279512214E9</c:v>
                </c:pt>
                <c:pt idx="807">
                  <c:v>1.282430125E9</c:v>
                </c:pt>
                <c:pt idx="808">
                  <c:v>1.282917573E9</c:v>
                </c:pt>
                <c:pt idx="809">
                  <c:v>1.284826615E9</c:v>
                </c:pt>
                <c:pt idx="810">
                  <c:v>1.283712066E9</c:v>
                </c:pt>
                <c:pt idx="811">
                  <c:v>1.282254113E9</c:v>
                </c:pt>
                <c:pt idx="812">
                  <c:v>1.28582169E9</c:v>
                </c:pt>
                <c:pt idx="813">
                  <c:v>1.285401794E9</c:v>
                </c:pt>
                <c:pt idx="814">
                  <c:v>1.282974368E9</c:v>
                </c:pt>
                <c:pt idx="815">
                  <c:v>1.282025482E9</c:v>
                </c:pt>
                <c:pt idx="816">
                  <c:v>1.284019978E9</c:v>
                </c:pt>
                <c:pt idx="817">
                  <c:v>1.284281552E9</c:v>
                </c:pt>
                <c:pt idx="818">
                  <c:v>1.281526079E9</c:v>
                </c:pt>
                <c:pt idx="819">
                  <c:v>1.281293523E9</c:v>
                </c:pt>
                <c:pt idx="820">
                  <c:v>1.28285803E9</c:v>
                </c:pt>
                <c:pt idx="821">
                  <c:v>1.283152636E9</c:v>
                </c:pt>
                <c:pt idx="822">
                  <c:v>1.280677181E9</c:v>
                </c:pt>
                <c:pt idx="823">
                  <c:v>1.282776199E9</c:v>
                </c:pt>
                <c:pt idx="824">
                  <c:v>1.283931481E9</c:v>
                </c:pt>
                <c:pt idx="825">
                  <c:v>1.284304697E9</c:v>
                </c:pt>
                <c:pt idx="826">
                  <c:v>1.281512798E9</c:v>
                </c:pt>
                <c:pt idx="827">
                  <c:v>1.2848429E9</c:v>
                </c:pt>
                <c:pt idx="828">
                  <c:v>1.281973968E9</c:v>
                </c:pt>
                <c:pt idx="829">
                  <c:v>1.282999109E9</c:v>
                </c:pt>
                <c:pt idx="830">
                  <c:v>1.282022064E9</c:v>
                </c:pt>
                <c:pt idx="831">
                  <c:v>1.285610235E9</c:v>
                </c:pt>
                <c:pt idx="832">
                  <c:v>1.282688592E9</c:v>
                </c:pt>
                <c:pt idx="833">
                  <c:v>1.280948647E9</c:v>
                </c:pt>
                <c:pt idx="834">
                  <c:v>1.283690639E9</c:v>
                </c:pt>
                <c:pt idx="835">
                  <c:v>1.283557121E9</c:v>
                </c:pt>
                <c:pt idx="836">
                  <c:v>1.280028217E9</c:v>
                </c:pt>
                <c:pt idx="837">
                  <c:v>1.282203325E9</c:v>
                </c:pt>
                <c:pt idx="838">
                  <c:v>1.281365298E9</c:v>
                </c:pt>
                <c:pt idx="839">
                  <c:v>1.282174563E9</c:v>
                </c:pt>
                <c:pt idx="840">
                  <c:v>1.279922381E9</c:v>
                </c:pt>
                <c:pt idx="841">
                  <c:v>1.280499744E9</c:v>
                </c:pt>
                <c:pt idx="842">
                  <c:v>1.283176373E9</c:v>
                </c:pt>
                <c:pt idx="843">
                  <c:v>1.285663168E9</c:v>
                </c:pt>
                <c:pt idx="844">
                  <c:v>1.284574628E9</c:v>
                </c:pt>
                <c:pt idx="845">
                  <c:v>1.281072432E9</c:v>
                </c:pt>
                <c:pt idx="846">
                  <c:v>1.282206765E9</c:v>
                </c:pt>
                <c:pt idx="847">
                  <c:v>1.278996646E9</c:v>
                </c:pt>
                <c:pt idx="848">
                  <c:v>1.280258944E9</c:v>
                </c:pt>
                <c:pt idx="849">
                  <c:v>1.281558918E9</c:v>
                </c:pt>
                <c:pt idx="850">
                  <c:v>1.282916839E9</c:v>
                </c:pt>
                <c:pt idx="851">
                  <c:v>1.281543345E9</c:v>
                </c:pt>
                <c:pt idx="852">
                  <c:v>1.282797159E9</c:v>
                </c:pt>
                <c:pt idx="853">
                  <c:v>1.282643154E9</c:v>
                </c:pt>
                <c:pt idx="854">
                  <c:v>1.285686804E9</c:v>
                </c:pt>
                <c:pt idx="855">
                  <c:v>1.279684687E9</c:v>
                </c:pt>
                <c:pt idx="856">
                  <c:v>1.281196836E9</c:v>
                </c:pt>
                <c:pt idx="857">
                  <c:v>1.282791295E9</c:v>
                </c:pt>
                <c:pt idx="858">
                  <c:v>1.285451588E9</c:v>
                </c:pt>
                <c:pt idx="859">
                  <c:v>1.284661791E9</c:v>
                </c:pt>
                <c:pt idx="860">
                  <c:v>1.284535702E9</c:v>
                </c:pt>
                <c:pt idx="861">
                  <c:v>1.28156344E9</c:v>
                </c:pt>
                <c:pt idx="862">
                  <c:v>1.280320224E9</c:v>
                </c:pt>
                <c:pt idx="863">
                  <c:v>1.284061584E9</c:v>
                </c:pt>
                <c:pt idx="864">
                  <c:v>1.281707472E9</c:v>
                </c:pt>
                <c:pt idx="865">
                  <c:v>1.280790096E9</c:v>
                </c:pt>
                <c:pt idx="866">
                  <c:v>1.282092274E9</c:v>
                </c:pt>
                <c:pt idx="867">
                  <c:v>1.280657487E9</c:v>
                </c:pt>
                <c:pt idx="868">
                  <c:v>1.282968237E9</c:v>
                </c:pt>
                <c:pt idx="869">
                  <c:v>1.281413302E9</c:v>
                </c:pt>
                <c:pt idx="870">
                  <c:v>1.279792221E9</c:v>
                </c:pt>
                <c:pt idx="871">
                  <c:v>1.280613215E9</c:v>
                </c:pt>
                <c:pt idx="872">
                  <c:v>1.28287601E9</c:v>
                </c:pt>
                <c:pt idx="873">
                  <c:v>1.283505783E9</c:v>
                </c:pt>
                <c:pt idx="874">
                  <c:v>1.282205982E9</c:v>
                </c:pt>
                <c:pt idx="875">
                  <c:v>1.279790968E9</c:v>
                </c:pt>
                <c:pt idx="876">
                  <c:v>1.282107558E9</c:v>
                </c:pt>
                <c:pt idx="877">
                  <c:v>1.281556575E9</c:v>
                </c:pt>
                <c:pt idx="878">
                  <c:v>1.284957651E9</c:v>
                </c:pt>
                <c:pt idx="879">
                  <c:v>1.281925533E9</c:v>
                </c:pt>
                <c:pt idx="880">
                  <c:v>1.283842225E9</c:v>
                </c:pt>
                <c:pt idx="881">
                  <c:v>1.283269966E9</c:v>
                </c:pt>
                <c:pt idx="882">
                  <c:v>1.284283151E9</c:v>
                </c:pt>
                <c:pt idx="883">
                  <c:v>1.28138499E9</c:v>
                </c:pt>
                <c:pt idx="884">
                  <c:v>1.2838387E9</c:v>
                </c:pt>
                <c:pt idx="885">
                  <c:v>1.283481002E9</c:v>
                </c:pt>
                <c:pt idx="886">
                  <c:v>1.279306944E9</c:v>
                </c:pt>
                <c:pt idx="887">
                  <c:v>1.284567963E9</c:v>
                </c:pt>
                <c:pt idx="888">
                  <c:v>1.28034585E9</c:v>
                </c:pt>
                <c:pt idx="889">
                  <c:v>1.283113739E9</c:v>
                </c:pt>
                <c:pt idx="890">
                  <c:v>1.2802062E9</c:v>
                </c:pt>
                <c:pt idx="891">
                  <c:v>1.281203647E9</c:v>
                </c:pt>
                <c:pt idx="892">
                  <c:v>1.283414795E9</c:v>
                </c:pt>
                <c:pt idx="893">
                  <c:v>1.283759874E9</c:v>
                </c:pt>
                <c:pt idx="894">
                  <c:v>1.281512572E9</c:v>
                </c:pt>
                <c:pt idx="895">
                  <c:v>1.278970291E9</c:v>
                </c:pt>
                <c:pt idx="896">
                  <c:v>1.278275521E9</c:v>
                </c:pt>
                <c:pt idx="897">
                  <c:v>1.281779867E9</c:v>
                </c:pt>
                <c:pt idx="898">
                  <c:v>1.282360255E9</c:v>
                </c:pt>
                <c:pt idx="899">
                  <c:v>1.284688661E9</c:v>
                </c:pt>
                <c:pt idx="900">
                  <c:v>1.282323685E9</c:v>
                </c:pt>
                <c:pt idx="901">
                  <c:v>1.28402745E9</c:v>
                </c:pt>
                <c:pt idx="902">
                  <c:v>1.279577516E9</c:v>
                </c:pt>
                <c:pt idx="903">
                  <c:v>1.282883525E9</c:v>
                </c:pt>
                <c:pt idx="904">
                  <c:v>1.281603752E9</c:v>
                </c:pt>
                <c:pt idx="905">
                  <c:v>1.284768331E9</c:v>
                </c:pt>
                <c:pt idx="906">
                  <c:v>1.28504795E9</c:v>
                </c:pt>
                <c:pt idx="907">
                  <c:v>1.283256134E9</c:v>
                </c:pt>
                <c:pt idx="908">
                  <c:v>1.282597617E9</c:v>
                </c:pt>
                <c:pt idx="909">
                  <c:v>1.284265736E9</c:v>
                </c:pt>
                <c:pt idx="910">
                  <c:v>1.279354027E9</c:v>
                </c:pt>
                <c:pt idx="911">
                  <c:v>1.283181524E9</c:v>
                </c:pt>
                <c:pt idx="912">
                  <c:v>1.280247651E9</c:v>
                </c:pt>
                <c:pt idx="913">
                  <c:v>1.280185832E9</c:v>
                </c:pt>
                <c:pt idx="914">
                  <c:v>1.282756072E9</c:v>
                </c:pt>
                <c:pt idx="915">
                  <c:v>1.279188974E9</c:v>
                </c:pt>
                <c:pt idx="916">
                  <c:v>1.282229669E9</c:v>
                </c:pt>
                <c:pt idx="917">
                  <c:v>1.279044258E9</c:v>
                </c:pt>
                <c:pt idx="918">
                  <c:v>1.281742091E9</c:v>
                </c:pt>
                <c:pt idx="919">
                  <c:v>1.282309523E9</c:v>
                </c:pt>
                <c:pt idx="920">
                  <c:v>1.2822815E9</c:v>
                </c:pt>
                <c:pt idx="921">
                  <c:v>1.284613328E9</c:v>
                </c:pt>
                <c:pt idx="922">
                  <c:v>1.280907738E9</c:v>
                </c:pt>
                <c:pt idx="923">
                  <c:v>1.284713082E9</c:v>
                </c:pt>
                <c:pt idx="924">
                  <c:v>1.283208763E9</c:v>
                </c:pt>
                <c:pt idx="925">
                  <c:v>1.282104605E9</c:v>
                </c:pt>
                <c:pt idx="926">
                  <c:v>1.2824555E9</c:v>
                </c:pt>
                <c:pt idx="927">
                  <c:v>1.279396083E9</c:v>
                </c:pt>
                <c:pt idx="928">
                  <c:v>1.282318117E9</c:v>
                </c:pt>
                <c:pt idx="929">
                  <c:v>1.283984468E9</c:v>
                </c:pt>
                <c:pt idx="930">
                  <c:v>1.283026277E9</c:v>
                </c:pt>
                <c:pt idx="931">
                  <c:v>1.284592901E9</c:v>
                </c:pt>
                <c:pt idx="932">
                  <c:v>1.285997076E9</c:v>
                </c:pt>
                <c:pt idx="933">
                  <c:v>1.280580051E9</c:v>
                </c:pt>
                <c:pt idx="934">
                  <c:v>1.281033342E9</c:v>
                </c:pt>
                <c:pt idx="935">
                  <c:v>1.284589875E9</c:v>
                </c:pt>
                <c:pt idx="936">
                  <c:v>1.283216014E9</c:v>
                </c:pt>
                <c:pt idx="937">
                  <c:v>1.279830813E9</c:v>
                </c:pt>
                <c:pt idx="938">
                  <c:v>1.283144718E9</c:v>
                </c:pt>
                <c:pt idx="939">
                  <c:v>1.283504245E9</c:v>
                </c:pt>
                <c:pt idx="940">
                  <c:v>1.281760609E9</c:v>
                </c:pt>
                <c:pt idx="941">
                  <c:v>1.278441404E9</c:v>
                </c:pt>
                <c:pt idx="942">
                  <c:v>1.283676232E9</c:v>
                </c:pt>
                <c:pt idx="943">
                  <c:v>1.280007873E9</c:v>
                </c:pt>
                <c:pt idx="944">
                  <c:v>1.281803252E9</c:v>
                </c:pt>
                <c:pt idx="945">
                  <c:v>1.282920317E9</c:v>
                </c:pt>
                <c:pt idx="946">
                  <c:v>1.283441546E9</c:v>
                </c:pt>
                <c:pt idx="947">
                  <c:v>1.280154139E9</c:v>
                </c:pt>
                <c:pt idx="948">
                  <c:v>1.278360835E9</c:v>
                </c:pt>
                <c:pt idx="949">
                  <c:v>1.281889022E9</c:v>
                </c:pt>
                <c:pt idx="950">
                  <c:v>1.283790879E9</c:v>
                </c:pt>
                <c:pt idx="951">
                  <c:v>1.28217331E9</c:v>
                </c:pt>
                <c:pt idx="952">
                  <c:v>1.283131345E9</c:v>
                </c:pt>
                <c:pt idx="953">
                  <c:v>1.280421772E9</c:v>
                </c:pt>
                <c:pt idx="954">
                  <c:v>1.282521902E9</c:v>
                </c:pt>
                <c:pt idx="955">
                  <c:v>1.282303589E9</c:v>
                </c:pt>
                <c:pt idx="956">
                  <c:v>1.281615825E9</c:v>
                </c:pt>
                <c:pt idx="957">
                  <c:v>1.283114556E9</c:v>
                </c:pt>
                <c:pt idx="958">
                  <c:v>1.28167523E9</c:v>
                </c:pt>
                <c:pt idx="959">
                  <c:v>1.27992374E9</c:v>
                </c:pt>
                <c:pt idx="960">
                  <c:v>1.283691419E9</c:v>
                </c:pt>
                <c:pt idx="961">
                  <c:v>1.284154864E9</c:v>
                </c:pt>
                <c:pt idx="962">
                  <c:v>1.280867651E9</c:v>
                </c:pt>
                <c:pt idx="963">
                  <c:v>1.279353452E9</c:v>
                </c:pt>
                <c:pt idx="964">
                  <c:v>1.283733862E9</c:v>
                </c:pt>
                <c:pt idx="965">
                  <c:v>1.279460907E9</c:v>
                </c:pt>
                <c:pt idx="966">
                  <c:v>1.284833512E9</c:v>
                </c:pt>
                <c:pt idx="967">
                  <c:v>1.282356145E9</c:v>
                </c:pt>
                <c:pt idx="968">
                  <c:v>1.280568582E9</c:v>
                </c:pt>
                <c:pt idx="969">
                  <c:v>1.284805927E9</c:v>
                </c:pt>
                <c:pt idx="970">
                  <c:v>1.282025318E9</c:v>
                </c:pt>
                <c:pt idx="971">
                  <c:v>1.27860977E9</c:v>
                </c:pt>
                <c:pt idx="972">
                  <c:v>1.282625467E9</c:v>
                </c:pt>
                <c:pt idx="973">
                  <c:v>1.283701623E9</c:v>
                </c:pt>
                <c:pt idx="974">
                  <c:v>1.278365762E9</c:v>
                </c:pt>
                <c:pt idx="975">
                  <c:v>1.287547061E9</c:v>
                </c:pt>
                <c:pt idx="976">
                  <c:v>1.28283751E9</c:v>
                </c:pt>
                <c:pt idx="977">
                  <c:v>1.281446719E9</c:v>
                </c:pt>
                <c:pt idx="978">
                  <c:v>1.282321344E9</c:v>
                </c:pt>
                <c:pt idx="979">
                  <c:v>1.28023502E9</c:v>
                </c:pt>
                <c:pt idx="980">
                  <c:v>1.280984295E9</c:v>
                </c:pt>
                <c:pt idx="981">
                  <c:v>1.280081557E9</c:v>
                </c:pt>
                <c:pt idx="982">
                  <c:v>1.278007949E9</c:v>
                </c:pt>
                <c:pt idx="983">
                  <c:v>1.278669753E9</c:v>
                </c:pt>
                <c:pt idx="984">
                  <c:v>1.283005018E9</c:v>
                </c:pt>
                <c:pt idx="985">
                  <c:v>1.282686308E9</c:v>
                </c:pt>
                <c:pt idx="986">
                  <c:v>1.282193082E9</c:v>
                </c:pt>
                <c:pt idx="987">
                  <c:v>1.284803353E9</c:v>
                </c:pt>
                <c:pt idx="988">
                  <c:v>1.282855832E9</c:v>
                </c:pt>
                <c:pt idx="989">
                  <c:v>1.285044691E9</c:v>
                </c:pt>
                <c:pt idx="990">
                  <c:v>1.279965157E9</c:v>
                </c:pt>
                <c:pt idx="991">
                  <c:v>1.280500706E9</c:v>
                </c:pt>
                <c:pt idx="992">
                  <c:v>1.28074657E9</c:v>
                </c:pt>
                <c:pt idx="993">
                  <c:v>1.282497056E9</c:v>
                </c:pt>
                <c:pt idx="994">
                  <c:v>1.280529608E9</c:v>
                </c:pt>
                <c:pt idx="995">
                  <c:v>1.283670339E9</c:v>
                </c:pt>
                <c:pt idx="996">
                  <c:v>1.279732748E9</c:v>
                </c:pt>
                <c:pt idx="997">
                  <c:v>1.282157916E9</c:v>
                </c:pt>
                <c:pt idx="998">
                  <c:v>1.2800637E9</c:v>
                </c:pt>
                <c:pt idx="999">
                  <c:v>1.282013639E9</c:v>
                </c:pt>
                <c:pt idx="1000">
                  <c:v>1.280468566E9</c:v>
                </c:pt>
                <c:pt idx="1001">
                  <c:v>1.279934574E9</c:v>
                </c:pt>
                <c:pt idx="1002">
                  <c:v>1.280386598E9</c:v>
                </c:pt>
                <c:pt idx="1003">
                  <c:v>1.282017003E9</c:v>
                </c:pt>
                <c:pt idx="1004">
                  <c:v>1.279981282E9</c:v>
                </c:pt>
                <c:pt idx="1005">
                  <c:v>1.28111355E9</c:v>
                </c:pt>
                <c:pt idx="1006">
                  <c:v>1.284108531E9</c:v>
                </c:pt>
                <c:pt idx="1007">
                  <c:v>1.281383854E9</c:v>
                </c:pt>
                <c:pt idx="1008">
                  <c:v>1.280909161E9</c:v>
                </c:pt>
                <c:pt idx="1009">
                  <c:v>1.281202967E9</c:v>
                </c:pt>
                <c:pt idx="1010">
                  <c:v>1.283388384E9</c:v>
                </c:pt>
                <c:pt idx="1011">
                  <c:v>1.280410122E9</c:v>
                </c:pt>
                <c:pt idx="1012">
                  <c:v>1.283307905E9</c:v>
                </c:pt>
                <c:pt idx="1013">
                  <c:v>1.281570541E9</c:v>
                </c:pt>
                <c:pt idx="1014">
                  <c:v>1.282366303E9</c:v>
                </c:pt>
                <c:pt idx="1015">
                  <c:v>1.280082022E9</c:v>
                </c:pt>
                <c:pt idx="1016">
                  <c:v>1.2825464E9</c:v>
                </c:pt>
                <c:pt idx="1017">
                  <c:v>1.280359162E9</c:v>
                </c:pt>
                <c:pt idx="1018">
                  <c:v>1.282873649E9</c:v>
                </c:pt>
                <c:pt idx="1019">
                  <c:v>1.281276427E9</c:v>
                </c:pt>
                <c:pt idx="1020">
                  <c:v>1.280605885E9</c:v>
                </c:pt>
                <c:pt idx="1021">
                  <c:v>1.279794756E9</c:v>
                </c:pt>
                <c:pt idx="1022">
                  <c:v>1.283536804E9</c:v>
                </c:pt>
                <c:pt idx="1023">
                  <c:v>1.284492141E9</c:v>
                </c:pt>
                <c:pt idx="1024">
                  <c:v>1.28173235E9</c:v>
                </c:pt>
                <c:pt idx="1025">
                  <c:v>1.282049955E9</c:v>
                </c:pt>
                <c:pt idx="1026">
                  <c:v>1.283745177E9</c:v>
                </c:pt>
                <c:pt idx="1027">
                  <c:v>1.279540572E9</c:v>
                </c:pt>
                <c:pt idx="1028">
                  <c:v>1.282602374E9</c:v>
                </c:pt>
                <c:pt idx="1029">
                  <c:v>1.280899781E9</c:v>
                </c:pt>
                <c:pt idx="1030">
                  <c:v>1.282319684E9</c:v>
                </c:pt>
                <c:pt idx="1031">
                  <c:v>1.280439444E9</c:v>
                </c:pt>
                <c:pt idx="1032">
                  <c:v>1.281042874E9</c:v>
                </c:pt>
                <c:pt idx="1033">
                  <c:v>1.280595711E9</c:v>
                </c:pt>
                <c:pt idx="1034">
                  <c:v>1.280634015E9</c:v>
                </c:pt>
                <c:pt idx="1035">
                  <c:v>1.2832739E9</c:v>
                </c:pt>
                <c:pt idx="1036">
                  <c:v>1.284122439E9</c:v>
                </c:pt>
                <c:pt idx="1037">
                  <c:v>1.280037075E9</c:v>
                </c:pt>
                <c:pt idx="1038">
                  <c:v>1.281154028E9</c:v>
                </c:pt>
                <c:pt idx="1039">
                  <c:v>1.281891765E9</c:v>
                </c:pt>
                <c:pt idx="1040">
                  <c:v>1.286873271E9</c:v>
                </c:pt>
                <c:pt idx="1041">
                  <c:v>1.285491373E9</c:v>
                </c:pt>
                <c:pt idx="1042">
                  <c:v>1.28217791E9</c:v>
                </c:pt>
                <c:pt idx="1043">
                  <c:v>1.28005011E9</c:v>
                </c:pt>
                <c:pt idx="1044">
                  <c:v>1.282395817E9</c:v>
                </c:pt>
                <c:pt idx="1045">
                  <c:v>1.280860423E9</c:v>
                </c:pt>
                <c:pt idx="1046">
                  <c:v>1.283490976E9</c:v>
                </c:pt>
                <c:pt idx="1047">
                  <c:v>1.28461503E9</c:v>
                </c:pt>
                <c:pt idx="1048">
                  <c:v>1.282614915E9</c:v>
                </c:pt>
                <c:pt idx="1049">
                  <c:v>1.283788374E9</c:v>
                </c:pt>
                <c:pt idx="1050">
                  <c:v>1.277335714E9</c:v>
                </c:pt>
                <c:pt idx="1051">
                  <c:v>1.285980697E9</c:v>
                </c:pt>
                <c:pt idx="1052">
                  <c:v>1.280088347E9</c:v>
                </c:pt>
                <c:pt idx="1053">
                  <c:v>1.280651602E9</c:v>
                </c:pt>
                <c:pt idx="1054">
                  <c:v>1.279237292E9</c:v>
                </c:pt>
                <c:pt idx="1055">
                  <c:v>1.282292667E9</c:v>
                </c:pt>
                <c:pt idx="1056">
                  <c:v>1.281601803E9</c:v>
                </c:pt>
                <c:pt idx="1057">
                  <c:v>1.282674369E9</c:v>
                </c:pt>
                <c:pt idx="1058">
                  <c:v>1.281000973E9</c:v>
                </c:pt>
                <c:pt idx="1059">
                  <c:v>1.279390447E9</c:v>
                </c:pt>
                <c:pt idx="1060">
                  <c:v>1.283635665E9</c:v>
                </c:pt>
                <c:pt idx="1061">
                  <c:v>1.279372577E9</c:v>
                </c:pt>
                <c:pt idx="1062">
                  <c:v>1.282527028E9</c:v>
                </c:pt>
                <c:pt idx="1063">
                  <c:v>1.283969491E9</c:v>
                </c:pt>
                <c:pt idx="1064">
                  <c:v>1.282832785E9</c:v>
                </c:pt>
                <c:pt idx="1065">
                  <c:v>1.280364518E9</c:v>
                </c:pt>
                <c:pt idx="1066">
                  <c:v>1.281327231E9</c:v>
                </c:pt>
                <c:pt idx="1067">
                  <c:v>1.280732444E9</c:v>
                </c:pt>
                <c:pt idx="1068">
                  <c:v>1.27938132E9</c:v>
                </c:pt>
                <c:pt idx="1069">
                  <c:v>1.281431364E9</c:v>
                </c:pt>
                <c:pt idx="1070">
                  <c:v>1.283969807E9</c:v>
                </c:pt>
                <c:pt idx="1071">
                  <c:v>1.282757737E9</c:v>
                </c:pt>
                <c:pt idx="1072">
                  <c:v>1.281479592E9</c:v>
                </c:pt>
                <c:pt idx="1073">
                  <c:v>1.280589822E9</c:v>
                </c:pt>
                <c:pt idx="1074">
                  <c:v>1.28045451E9</c:v>
                </c:pt>
                <c:pt idx="1075">
                  <c:v>1.282833046E9</c:v>
                </c:pt>
                <c:pt idx="1076">
                  <c:v>1.28273558E9</c:v>
                </c:pt>
                <c:pt idx="1077">
                  <c:v>1.287107062E9</c:v>
                </c:pt>
                <c:pt idx="1078">
                  <c:v>1.281420567E9</c:v>
                </c:pt>
                <c:pt idx="1079">
                  <c:v>1.282939367E9</c:v>
                </c:pt>
                <c:pt idx="1080">
                  <c:v>1.283923607E9</c:v>
                </c:pt>
                <c:pt idx="1081">
                  <c:v>1.280956008E9</c:v>
                </c:pt>
                <c:pt idx="1082">
                  <c:v>1.28020236E9</c:v>
                </c:pt>
                <c:pt idx="1083">
                  <c:v>1.27928084E9</c:v>
                </c:pt>
                <c:pt idx="1084">
                  <c:v>1.283589859E9</c:v>
                </c:pt>
                <c:pt idx="1085">
                  <c:v>1.279744808E9</c:v>
                </c:pt>
                <c:pt idx="1086">
                  <c:v>1.282356242E9</c:v>
                </c:pt>
                <c:pt idx="1087">
                  <c:v>1.278484203E9</c:v>
                </c:pt>
                <c:pt idx="1088">
                  <c:v>1.277523486E9</c:v>
                </c:pt>
                <c:pt idx="1089">
                  <c:v>1.278799652E9</c:v>
                </c:pt>
                <c:pt idx="1090">
                  <c:v>1.282192908E9</c:v>
                </c:pt>
                <c:pt idx="1091">
                  <c:v>1.281226083E9</c:v>
                </c:pt>
                <c:pt idx="1092">
                  <c:v>1.278779022E9</c:v>
                </c:pt>
                <c:pt idx="1093">
                  <c:v>1.278657617E9</c:v>
                </c:pt>
                <c:pt idx="1094">
                  <c:v>1.281366748E9</c:v>
                </c:pt>
                <c:pt idx="1095">
                  <c:v>1.281449827E9</c:v>
                </c:pt>
                <c:pt idx="1096">
                  <c:v>1.279953107E9</c:v>
                </c:pt>
                <c:pt idx="1097">
                  <c:v>1.278448566E9</c:v>
                </c:pt>
                <c:pt idx="1098">
                  <c:v>1.281814148E9</c:v>
                </c:pt>
                <c:pt idx="1099">
                  <c:v>1.284540961E9</c:v>
                </c:pt>
                <c:pt idx="1100">
                  <c:v>1.280247251E9</c:v>
                </c:pt>
                <c:pt idx="1101">
                  <c:v>1.280277619E9</c:v>
                </c:pt>
                <c:pt idx="1102">
                  <c:v>1.281998447E9</c:v>
                </c:pt>
                <c:pt idx="1103">
                  <c:v>1.280756118E9</c:v>
                </c:pt>
                <c:pt idx="1104">
                  <c:v>1.283139792E9</c:v>
                </c:pt>
                <c:pt idx="1105">
                  <c:v>1.282222481E9</c:v>
                </c:pt>
                <c:pt idx="1106">
                  <c:v>1.28050173E9</c:v>
                </c:pt>
                <c:pt idx="1107">
                  <c:v>1.283971462E9</c:v>
                </c:pt>
                <c:pt idx="1108">
                  <c:v>1.279938777E9</c:v>
                </c:pt>
                <c:pt idx="1109">
                  <c:v>1.281299785E9</c:v>
                </c:pt>
                <c:pt idx="1110">
                  <c:v>1.279606933E9</c:v>
                </c:pt>
                <c:pt idx="1111">
                  <c:v>1.282401348E9</c:v>
                </c:pt>
                <c:pt idx="1112">
                  <c:v>1.279021295E9</c:v>
                </c:pt>
                <c:pt idx="1113">
                  <c:v>1.284505512E9</c:v>
                </c:pt>
                <c:pt idx="1114">
                  <c:v>1.281431572E9</c:v>
                </c:pt>
                <c:pt idx="1115">
                  <c:v>1.278120065E9</c:v>
                </c:pt>
                <c:pt idx="1116">
                  <c:v>1.284611059E9</c:v>
                </c:pt>
                <c:pt idx="1117">
                  <c:v>1.27794163E9</c:v>
                </c:pt>
                <c:pt idx="1118">
                  <c:v>1.278688227E9</c:v>
                </c:pt>
                <c:pt idx="1119">
                  <c:v>1.276183416E9</c:v>
                </c:pt>
                <c:pt idx="1120">
                  <c:v>1.283234704E9</c:v>
                </c:pt>
                <c:pt idx="1121">
                  <c:v>1.279681155E9</c:v>
                </c:pt>
                <c:pt idx="1122">
                  <c:v>1.279474405E9</c:v>
                </c:pt>
                <c:pt idx="1123">
                  <c:v>1.280393127E9</c:v>
                </c:pt>
                <c:pt idx="1124">
                  <c:v>1.278694905E9</c:v>
                </c:pt>
                <c:pt idx="1125">
                  <c:v>1.279003662E9</c:v>
                </c:pt>
                <c:pt idx="1126">
                  <c:v>1.279631634E9</c:v>
                </c:pt>
                <c:pt idx="1127">
                  <c:v>1.281664443E9</c:v>
                </c:pt>
                <c:pt idx="1128">
                  <c:v>1.282268675E9</c:v>
                </c:pt>
                <c:pt idx="1129">
                  <c:v>1.282228379E9</c:v>
                </c:pt>
                <c:pt idx="1130">
                  <c:v>1.282788774E9</c:v>
                </c:pt>
                <c:pt idx="1131">
                  <c:v>1.285003194E9</c:v>
                </c:pt>
                <c:pt idx="1132">
                  <c:v>1.281427602E9</c:v>
                </c:pt>
                <c:pt idx="1133">
                  <c:v>1.282459838E9</c:v>
                </c:pt>
                <c:pt idx="1134">
                  <c:v>1.27819511E9</c:v>
                </c:pt>
                <c:pt idx="1135">
                  <c:v>1.278646307E9</c:v>
                </c:pt>
                <c:pt idx="1136">
                  <c:v>1.283574835E9</c:v>
                </c:pt>
                <c:pt idx="1137">
                  <c:v>1.282321128E9</c:v>
                </c:pt>
                <c:pt idx="1138">
                  <c:v>1.282472948E9</c:v>
                </c:pt>
                <c:pt idx="1139">
                  <c:v>1.282922247E9</c:v>
                </c:pt>
                <c:pt idx="1140">
                  <c:v>1.280521605E9</c:v>
                </c:pt>
                <c:pt idx="1141">
                  <c:v>1.281362461E9</c:v>
                </c:pt>
                <c:pt idx="1142">
                  <c:v>1.279333203E9</c:v>
                </c:pt>
                <c:pt idx="1143">
                  <c:v>1.281464986E9</c:v>
                </c:pt>
                <c:pt idx="1144">
                  <c:v>1.280830823E9</c:v>
                </c:pt>
                <c:pt idx="1145">
                  <c:v>1.28400131E9</c:v>
                </c:pt>
                <c:pt idx="1146">
                  <c:v>1.280400767E9</c:v>
                </c:pt>
                <c:pt idx="1147">
                  <c:v>1.281914266E9</c:v>
                </c:pt>
                <c:pt idx="1148">
                  <c:v>1.282490381E9</c:v>
                </c:pt>
                <c:pt idx="1149">
                  <c:v>1.281740086E9</c:v>
                </c:pt>
                <c:pt idx="1150">
                  <c:v>1.283339587E9</c:v>
                </c:pt>
                <c:pt idx="1151">
                  <c:v>1.280657789E9</c:v>
                </c:pt>
                <c:pt idx="1152">
                  <c:v>1.278629125E9</c:v>
                </c:pt>
                <c:pt idx="1153">
                  <c:v>1.284796493E9</c:v>
                </c:pt>
                <c:pt idx="1154">
                  <c:v>1.280309267E9</c:v>
                </c:pt>
                <c:pt idx="1155">
                  <c:v>1.281660879E9</c:v>
                </c:pt>
                <c:pt idx="1156">
                  <c:v>1.279712791E9</c:v>
                </c:pt>
                <c:pt idx="1157">
                  <c:v>1.283212577E9</c:v>
                </c:pt>
                <c:pt idx="1158">
                  <c:v>1.284125522E9</c:v>
                </c:pt>
                <c:pt idx="1159">
                  <c:v>1.280552887E9</c:v>
                </c:pt>
                <c:pt idx="1160">
                  <c:v>1.281836474E9</c:v>
                </c:pt>
                <c:pt idx="1161">
                  <c:v>1.282347076E9</c:v>
                </c:pt>
                <c:pt idx="1162">
                  <c:v>1.277090119E9</c:v>
                </c:pt>
                <c:pt idx="1163">
                  <c:v>1.282858416E9</c:v>
                </c:pt>
                <c:pt idx="1164">
                  <c:v>1.280019242E9</c:v>
                </c:pt>
                <c:pt idx="1165">
                  <c:v>1.28278243E9</c:v>
                </c:pt>
                <c:pt idx="1166">
                  <c:v>1.282077305E9</c:v>
                </c:pt>
                <c:pt idx="1167">
                  <c:v>1.280038768E9</c:v>
                </c:pt>
                <c:pt idx="1168">
                  <c:v>1.278708215E9</c:v>
                </c:pt>
                <c:pt idx="1169">
                  <c:v>1.280844787E9</c:v>
                </c:pt>
                <c:pt idx="1170">
                  <c:v>1.282591418E9</c:v>
                </c:pt>
                <c:pt idx="1171">
                  <c:v>1.279775022E9</c:v>
                </c:pt>
                <c:pt idx="1172">
                  <c:v>1.27910124E9</c:v>
                </c:pt>
                <c:pt idx="1173">
                  <c:v>1.280274829E9</c:v>
                </c:pt>
                <c:pt idx="1174">
                  <c:v>1.281726003E9</c:v>
                </c:pt>
                <c:pt idx="1175">
                  <c:v>1.282665837E9</c:v>
                </c:pt>
                <c:pt idx="1176">
                  <c:v>1.279178831E9</c:v>
                </c:pt>
                <c:pt idx="1177">
                  <c:v>1.277864745E9</c:v>
                </c:pt>
                <c:pt idx="1178">
                  <c:v>1.281516439E9</c:v>
                </c:pt>
                <c:pt idx="1179">
                  <c:v>1.281080187E9</c:v>
                </c:pt>
                <c:pt idx="1180">
                  <c:v>1.28186314E9</c:v>
                </c:pt>
                <c:pt idx="1181">
                  <c:v>1.281326623E9</c:v>
                </c:pt>
                <c:pt idx="1182">
                  <c:v>1.277979349E9</c:v>
                </c:pt>
                <c:pt idx="1183">
                  <c:v>1.282005525E9</c:v>
                </c:pt>
                <c:pt idx="1184">
                  <c:v>1.280320085E9</c:v>
                </c:pt>
                <c:pt idx="1185">
                  <c:v>1.282526698E9</c:v>
                </c:pt>
                <c:pt idx="1186">
                  <c:v>1.280387351E9</c:v>
                </c:pt>
                <c:pt idx="1187">
                  <c:v>1.28107292E9</c:v>
                </c:pt>
                <c:pt idx="1188">
                  <c:v>1.284554381E9</c:v>
                </c:pt>
                <c:pt idx="1189">
                  <c:v>1.281209834E9</c:v>
                </c:pt>
                <c:pt idx="1190">
                  <c:v>1.282750619E9</c:v>
                </c:pt>
                <c:pt idx="1191">
                  <c:v>1.280527837E9</c:v>
                </c:pt>
                <c:pt idx="1192">
                  <c:v>1.282411936E9</c:v>
                </c:pt>
                <c:pt idx="1193">
                  <c:v>1.279759331E9</c:v>
                </c:pt>
                <c:pt idx="1194">
                  <c:v>1.282512336E9</c:v>
                </c:pt>
                <c:pt idx="1195">
                  <c:v>1.282912257E9</c:v>
                </c:pt>
                <c:pt idx="1196">
                  <c:v>1.283160817E9</c:v>
                </c:pt>
                <c:pt idx="1197">
                  <c:v>1.279602087E9</c:v>
                </c:pt>
                <c:pt idx="1198">
                  <c:v>1.278845767E9</c:v>
                </c:pt>
                <c:pt idx="1199">
                  <c:v>1.280919304E9</c:v>
                </c:pt>
                <c:pt idx="1200">
                  <c:v>1.281735724E9</c:v>
                </c:pt>
                <c:pt idx="1201">
                  <c:v>1.281285366E9</c:v>
                </c:pt>
                <c:pt idx="1202">
                  <c:v>1.280528039E9</c:v>
                </c:pt>
                <c:pt idx="1203">
                  <c:v>1.283934176E9</c:v>
                </c:pt>
                <c:pt idx="1204">
                  <c:v>1.281885855E9</c:v>
                </c:pt>
                <c:pt idx="1205">
                  <c:v>1.283059321E9</c:v>
                </c:pt>
                <c:pt idx="1206">
                  <c:v>1.279938754E9</c:v>
                </c:pt>
                <c:pt idx="1207">
                  <c:v>1.277027309E9</c:v>
                </c:pt>
                <c:pt idx="1208">
                  <c:v>1.280594881E9</c:v>
                </c:pt>
                <c:pt idx="1209">
                  <c:v>1.279913844E9</c:v>
                </c:pt>
                <c:pt idx="1210">
                  <c:v>1.281290422E9</c:v>
                </c:pt>
                <c:pt idx="1211">
                  <c:v>1.281387922E9</c:v>
                </c:pt>
                <c:pt idx="1212">
                  <c:v>1.283357648E9</c:v>
                </c:pt>
                <c:pt idx="1213">
                  <c:v>1.282305103E9</c:v>
                </c:pt>
                <c:pt idx="1214">
                  <c:v>1.279417099E9</c:v>
                </c:pt>
                <c:pt idx="1215">
                  <c:v>1.27994737E9</c:v>
                </c:pt>
                <c:pt idx="1216">
                  <c:v>1.280593257E9</c:v>
                </c:pt>
                <c:pt idx="1217">
                  <c:v>1.280833703E9</c:v>
                </c:pt>
                <c:pt idx="1218">
                  <c:v>1.282210322E9</c:v>
                </c:pt>
                <c:pt idx="1219">
                  <c:v>1.280193288E9</c:v>
                </c:pt>
                <c:pt idx="1220">
                  <c:v>1.282938485E9</c:v>
                </c:pt>
                <c:pt idx="1221">
                  <c:v>1.279549458E9</c:v>
                </c:pt>
                <c:pt idx="1222">
                  <c:v>1.281348421E9</c:v>
                </c:pt>
                <c:pt idx="1223">
                  <c:v>1.280970167E9</c:v>
                </c:pt>
                <c:pt idx="1224">
                  <c:v>1.281334787E9</c:v>
                </c:pt>
                <c:pt idx="1225">
                  <c:v>1.28255547E9</c:v>
                </c:pt>
                <c:pt idx="1226">
                  <c:v>1.279054469E9</c:v>
                </c:pt>
                <c:pt idx="1227">
                  <c:v>1.280914272E9</c:v>
                </c:pt>
                <c:pt idx="1228">
                  <c:v>1.27955887E9</c:v>
                </c:pt>
                <c:pt idx="1229">
                  <c:v>1.279835299E9</c:v>
                </c:pt>
                <c:pt idx="1230">
                  <c:v>1.282455563E9</c:v>
                </c:pt>
                <c:pt idx="1231">
                  <c:v>1.280629937E9</c:v>
                </c:pt>
                <c:pt idx="1232">
                  <c:v>1.281201941E9</c:v>
                </c:pt>
                <c:pt idx="1233">
                  <c:v>1.282266363E9</c:v>
                </c:pt>
                <c:pt idx="1234">
                  <c:v>1.281638954E9</c:v>
                </c:pt>
                <c:pt idx="1235">
                  <c:v>1.283692995E9</c:v>
                </c:pt>
                <c:pt idx="1236">
                  <c:v>1.283878322E9</c:v>
                </c:pt>
                <c:pt idx="1237">
                  <c:v>1.280046128E9</c:v>
                </c:pt>
                <c:pt idx="1238">
                  <c:v>1.282427432E9</c:v>
                </c:pt>
                <c:pt idx="1239">
                  <c:v>1.279162295E9</c:v>
                </c:pt>
                <c:pt idx="1240">
                  <c:v>1.285087948E9</c:v>
                </c:pt>
                <c:pt idx="1241">
                  <c:v>1.282818821E9</c:v>
                </c:pt>
                <c:pt idx="1242">
                  <c:v>1.283987143E9</c:v>
                </c:pt>
                <c:pt idx="1243">
                  <c:v>1.279164581E9</c:v>
                </c:pt>
                <c:pt idx="1244">
                  <c:v>1.280252448E9</c:v>
                </c:pt>
                <c:pt idx="1245">
                  <c:v>1.280164393E9</c:v>
                </c:pt>
                <c:pt idx="1246">
                  <c:v>1.277315136E9</c:v>
                </c:pt>
                <c:pt idx="1247">
                  <c:v>1.279105165E9</c:v>
                </c:pt>
                <c:pt idx="1248">
                  <c:v>1.281122296E9</c:v>
                </c:pt>
                <c:pt idx="1249">
                  <c:v>1.28099922E9</c:v>
                </c:pt>
                <c:pt idx="1250">
                  <c:v>1.280844371E9</c:v>
                </c:pt>
                <c:pt idx="1251">
                  <c:v>1.282535126E9</c:v>
                </c:pt>
                <c:pt idx="1252">
                  <c:v>1.280933689E9</c:v>
                </c:pt>
                <c:pt idx="1253">
                  <c:v>1.283833051E9</c:v>
                </c:pt>
                <c:pt idx="1254">
                  <c:v>1.282355555E9</c:v>
                </c:pt>
                <c:pt idx="1255">
                  <c:v>1.28113083E9</c:v>
                </c:pt>
                <c:pt idx="1256">
                  <c:v>1.281107349E9</c:v>
                </c:pt>
                <c:pt idx="1257">
                  <c:v>1.283165809E9</c:v>
                </c:pt>
                <c:pt idx="1258">
                  <c:v>1.280318455E9</c:v>
                </c:pt>
                <c:pt idx="1259">
                  <c:v>1.278483862E9</c:v>
                </c:pt>
                <c:pt idx="1260">
                  <c:v>1.279632115E9</c:v>
                </c:pt>
                <c:pt idx="1261">
                  <c:v>1.280348031E9</c:v>
                </c:pt>
                <c:pt idx="1262">
                  <c:v>1.280993473E9</c:v>
                </c:pt>
                <c:pt idx="1263">
                  <c:v>1.283799318E9</c:v>
                </c:pt>
                <c:pt idx="1264">
                  <c:v>1.281145176E9</c:v>
                </c:pt>
                <c:pt idx="1265">
                  <c:v>1.281166904E9</c:v>
                </c:pt>
                <c:pt idx="1266">
                  <c:v>1.281461119E9</c:v>
                </c:pt>
                <c:pt idx="1267">
                  <c:v>1.280751178E9</c:v>
                </c:pt>
                <c:pt idx="1268">
                  <c:v>1.279955895E9</c:v>
                </c:pt>
                <c:pt idx="1269">
                  <c:v>1.277836802E9</c:v>
                </c:pt>
                <c:pt idx="1270">
                  <c:v>1.281758136E9</c:v>
                </c:pt>
                <c:pt idx="1271">
                  <c:v>1.280461301E9</c:v>
                </c:pt>
                <c:pt idx="1272">
                  <c:v>1.282525062E9</c:v>
                </c:pt>
                <c:pt idx="1273">
                  <c:v>1.280034742E9</c:v>
                </c:pt>
                <c:pt idx="1274">
                  <c:v>1.279376785E9</c:v>
                </c:pt>
                <c:pt idx="1275">
                  <c:v>1.278978602E9</c:v>
                </c:pt>
                <c:pt idx="1276">
                  <c:v>1.279054322E9</c:v>
                </c:pt>
                <c:pt idx="1277">
                  <c:v>1.28126066E9</c:v>
                </c:pt>
                <c:pt idx="1278">
                  <c:v>1.28185218E9</c:v>
                </c:pt>
                <c:pt idx="1279">
                  <c:v>1.283483269E9</c:v>
                </c:pt>
                <c:pt idx="1280">
                  <c:v>1.281761671E9</c:v>
                </c:pt>
                <c:pt idx="1281">
                  <c:v>1.279733478E9</c:v>
                </c:pt>
                <c:pt idx="1282">
                  <c:v>1.281692556E9</c:v>
                </c:pt>
                <c:pt idx="1283">
                  <c:v>1.281465515E9</c:v>
                </c:pt>
                <c:pt idx="1284">
                  <c:v>1.279949816E9</c:v>
                </c:pt>
                <c:pt idx="1285">
                  <c:v>1.279591183E9</c:v>
                </c:pt>
                <c:pt idx="1286">
                  <c:v>1.2811619E9</c:v>
                </c:pt>
                <c:pt idx="1287">
                  <c:v>1.280560166E9</c:v>
                </c:pt>
                <c:pt idx="1288">
                  <c:v>1.278707946E9</c:v>
                </c:pt>
                <c:pt idx="1289">
                  <c:v>1.281184904E9</c:v>
                </c:pt>
                <c:pt idx="1290">
                  <c:v>1.282164803E9</c:v>
                </c:pt>
                <c:pt idx="1291">
                  <c:v>1.281852371E9</c:v>
                </c:pt>
                <c:pt idx="1292">
                  <c:v>1.282709264E9</c:v>
                </c:pt>
                <c:pt idx="1293">
                  <c:v>1.279966863E9</c:v>
                </c:pt>
                <c:pt idx="1294">
                  <c:v>1.280561306E9</c:v>
                </c:pt>
                <c:pt idx="1295">
                  <c:v>1.281157847E9</c:v>
                </c:pt>
                <c:pt idx="1296">
                  <c:v>1.282535248E9</c:v>
                </c:pt>
                <c:pt idx="1297">
                  <c:v>1.28097154E9</c:v>
                </c:pt>
                <c:pt idx="1298">
                  <c:v>1.282806355E9</c:v>
                </c:pt>
                <c:pt idx="1299">
                  <c:v>1.282449069E9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03374784"/>
        <c:axId val="-2103365504"/>
      </c:scatterChart>
      <c:valAx>
        <c:axId val="-2103374784"/>
        <c:scaling>
          <c:orientation val="minMax"/>
          <c:max val="43180.0"/>
          <c:min val="43040.0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Seconds</a:t>
                </a:r>
                <a:r>
                  <a:rPr lang="en-US" baseline="0"/>
                  <a:t> Past 2015-07-14T00:00:00 SCET</a:t>
                </a:r>
                <a:endParaRPr lang="en-US"/>
              </a:p>
            </c:rich>
          </c:tx>
          <c:layout/>
          <c:overlay val="0"/>
        </c:title>
        <c:numFmt formatCode="0" sourceLinked="0"/>
        <c:majorTickMark val="out"/>
        <c:minorTickMark val="none"/>
        <c:tickLblPos val="nextTo"/>
        <c:crossAx val="-2103365504"/>
        <c:crosses val="autoZero"/>
        <c:crossBetween val="midCat"/>
      </c:valAx>
      <c:valAx>
        <c:axId val="-2103365504"/>
        <c:scaling>
          <c:orientation val="minMax"/>
          <c:min val="1.25E9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Raw</a:t>
                </a:r>
                <a:r>
                  <a:rPr lang="en-US" baseline="0"/>
                  <a:t> Radiometry (ROF Units, 0.1 s resolution)</a:t>
                </a:r>
                <a:endParaRPr lang="en-US"/>
              </a:p>
            </c:rich>
          </c:tx>
          <c:layout/>
          <c:overlay val="0"/>
        </c:title>
        <c:numFmt formatCode="0.00E+00" sourceLinked="0"/>
        <c:majorTickMark val="none"/>
        <c:minorTickMark val="none"/>
        <c:tickLblPos val="nextTo"/>
        <c:crossAx val="-2103374784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NH</a:t>
            </a:r>
            <a:r>
              <a:rPr lang="en-US" baseline="0"/>
              <a:t> REX Raw Radiometry from 20150714_029918  0x7b1</a:t>
            </a:r>
            <a:endParaRPr lang="en-US"/>
          </a:p>
        </c:rich>
      </c:tx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read_rof.rad0!$H$1</c:f>
              <c:strCache>
                <c:ptCount val="1"/>
                <c:pt idx="0">
                  <c:v>RAD-ADJ</c:v>
                </c:pt>
              </c:strCache>
            </c:strRef>
          </c:tx>
          <c:spPr>
            <a:ln w="31750">
              <a:noFill/>
            </a:ln>
          </c:spPr>
          <c:xVal>
            <c:numRef>
              <c:f>'read_rof.rad0'!$F$3132:$F$3561</c:f>
              <c:numCache>
                <c:formatCode>0.0000</c:formatCode>
                <c:ptCount val="430"/>
                <c:pt idx="0">
                  <c:v>44162.876</c:v>
                </c:pt>
                <c:pt idx="1">
                  <c:v>44162.9784</c:v>
                </c:pt>
                <c:pt idx="2">
                  <c:v>44163.0808</c:v>
                </c:pt>
                <c:pt idx="3">
                  <c:v>44163.1832</c:v>
                </c:pt>
                <c:pt idx="4">
                  <c:v>44163.2856</c:v>
                </c:pt>
                <c:pt idx="5">
                  <c:v>44163.388</c:v>
                </c:pt>
                <c:pt idx="6">
                  <c:v>44163.4904</c:v>
                </c:pt>
                <c:pt idx="7">
                  <c:v>44163.5928</c:v>
                </c:pt>
                <c:pt idx="8">
                  <c:v>44163.69519999999</c:v>
                </c:pt>
                <c:pt idx="9">
                  <c:v>44163.7976</c:v>
                </c:pt>
                <c:pt idx="10">
                  <c:v>44163.9</c:v>
                </c:pt>
                <c:pt idx="11">
                  <c:v>44164.0024</c:v>
                </c:pt>
                <c:pt idx="12">
                  <c:v>44164.1048</c:v>
                </c:pt>
                <c:pt idx="13">
                  <c:v>44164.2072</c:v>
                </c:pt>
                <c:pt idx="14">
                  <c:v>44164.3096</c:v>
                </c:pt>
                <c:pt idx="15">
                  <c:v>44164.412</c:v>
                </c:pt>
                <c:pt idx="16">
                  <c:v>44164.5144</c:v>
                </c:pt>
                <c:pt idx="17">
                  <c:v>44164.6168</c:v>
                </c:pt>
                <c:pt idx="18">
                  <c:v>44164.7192</c:v>
                </c:pt>
                <c:pt idx="19">
                  <c:v>44164.8216</c:v>
                </c:pt>
                <c:pt idx="20">
                  <c:v>44164.924</c:v>
                </c:pt>
                <c:pt idx="21">
                  <c:v>44165.0264</c:v>
                </c:pt>
                <c:pt idx="22">
                  <c:v>44165.1288</c:v>
                </c:pt>
                <c:pt idx="23">
                  <c:v>44165.23119999999</c:v>
                </c:pt>
                <c:pt idx="24">
                  <c:v>44165.3336</c:v>
                </c:pt>
                <c:pt idx="25">
                  <c:v>44165.436</c:v>
                </c:pt>
                <c:pt idx="26">
                  <c:v>44165.5384</c:v>
                </c:pt>
                <c:pt idx="27">
                  <c:v>44165.6408</c:v>
                </c:pt>
                <c:pt idx="28">
                  <c:v>44165.7432</c:v>
                </c:pt>
                <c:pt idx="29">
                  <c:v>44165.8456</c:v>
                </c:pt>
                <c:pt idx="30">
                  <c:v>44165.948</c:v>
                </c:pt>
                <c:pt idx="31">
                  <c:v>44166.0504</c:v>
                </c:pt>
                <c:pt idx="32">
                  <c:v>44166.1528</c:v>
                </c:pt>
                <c:pt idx="33">
                  <c:v>44166.2552</c:v>
                </c:pt>
                <c:pt idx="34">
                  <c:v>44166.3576</c:v>
                </c:pt>
                <c:pt idx="35">
                  <c:v>44166.46</c:v>
                </c:pt>
                <c:pt idx="36">
                  <c:v>44166.5624</c:v>
                </c:pt>
                <c:pt idx="37">
                  <c:v>44166.6648</c:v>
                </c:pt>
                <c:pt idx="38">
                  <c:v>44166.76719999999</c:v>
                </c:pt>
                <c:pt idx="39">
                  <c:v>44166.8696</c:v>
                </c:pt>
                <c:pt idx="40">
                  <c:v>44166.972</c:v>
                </c:pt>
                <c:pt idx="41">
                  <c:v>44167.0744</c:v>
                </c:pt>
                <c:pt idx="42">
                  <c:v>44167.1768</c:v>
                </c:pt>
                <c:pt idx="43">
                  <c:v>44167.2792</c:v>
                </c:pt>
                <c:pt idx="44">
                  <c:v>44167.3816</c:v>
                </c:pt>
                <c:pt idx="45">
                  <c:v>44167.484</c:v>
                </c:pt>
                <c:pt idx="46">
                  <c:v>44167.5864</c:v>
                </c:pt>
                <c:pt idx="47">
                  <c:v>44167.6888</c:v>
                </c:pt>
                <c:pt idx="48">
                  <c:v>44167.79119999999</c:v>
                </c:pt>
                <c:pt idx="49">
                  <c:v>44167.8936</c:v>
                </c:pt>
                <c:pt idx="50">
                  <c:v>44167.996</c:v>
                </c:pt>
                <c:pt idx="51">
                  <c:v>44168.0984</c:v>
                </c:pt>
                <c:pt idx="52">
                  <c:v>44168.2008</c:v>
                </c:pt>
                <c:pt idx="53">
                  <c:v>44168.3032</c:v>
                </c:pt>
                <c:pt idx="54">
                  <c:v>44168.4056</c:v>
                </c:pt>
                <c:pt idx="55">
                  <c:v>44168.508</c:v>
                </c:pt>
                <c:pt idx="56">
                  <c:v>44168.6104</c:v>
                </c:pt>
                <c:pt idx="57">
                  <c:v>44168.7128</c:v>
                </c:pt>
                <c:pt idx="58">
                  <c:v>44168.8152</c:v>
                </c:pt>
                <c:pt idx="59">
                  <c:v>44168.9176</c:v>
                </c:pt>
                <c:pt idx="60">
                  <c:v>44169.02</c:v>
                </c:pt>
                <c:pt idx="61">
                  <c:v>44169.1224</c:v>
                </c:pt>
                <c:pt idx="62">
                  <c:v>44169.2248</c:v>
                </c:pt>
                <c:pt idx="63">
                  <c:v>44169.3272</c:v>
                </c:pt>
                <c:pt idx="64">
                  <c:v>44169.4296</c:v>
                </c:pt>
                <c:pt idx="65">
                  <c:v>44169.532</c:v>
                </c:pt>
                <c:pt idx="66">
                  <c:v>44169.6344</c:v>
                </c:pt>
                <c:pt idx="67">
                  <c:v>44169.7368</c:v>
                </c:pt>
                <c:pt idx="68">
                  <c:v>44169.8392</c:v>
                </c:pt>
                <c:pt idx="69">
                  <c:v>44169.9416</c:v>
                </c:pt>
                <c:pt idx="70">
                  <c:v>44170.044</c:v>
                </c:pt>
                <c:pt idx="71">
                  <c:v>44170.1464</c:v>
                </c:pt>
                <c:pt idx="72">
                  <c:v>44170.2488</c:v>
                </c:pt>
                <c:pt idx="73">
                  <c:v>44170.3512</c:v>
                </c:pt>
                <c:pt idx="74">
                  <c:v>44170.4536</c:v>
                </c:pt>
                <c:pt idx="75">
                  <c:v>44170.556</c:v>
                </c:pt>
                <c:pt idx="76">
                  <c:v>44170.6584</c:v>
                </c:pt>
                <c:pt idx="77">
                  <c:v>44170.7608</c:v>
                </c:pt>
                <c:pt idx="78">
                  <c:v>44170.8632</c:v>
                </c:pt>
                <c:pt idx="79">
                  <c:v>44170.9656</c:v>
                </c:pt>
                <c:pt idx="80">
                  <c:v>44171.068</c:v>
                </c:pt>
                <c:pt idx="81">
                  <c:v>44171.1704</c:v>
                </c:pt>
                <c:pt idx="82">
                  <c:v>44171.2728</c:v>
                </c:pt>
                <c:pt idx="83">
                  <c:v>44171.3752</c:v>
                </c:pt>
                <c:pt idx="84">
                  <c:v>44171.4776</c:v>
                </c:pt>
                <c:pt idx="85">
                  <c:v>44171.58</c:v>
                </c:pt>
                <c:pt idx="86">
                  <c:v>44171.6824</c:v>
                </c:pt>
                <c:pt idx="87">
                  <c:v>44171.7848</c:v>
                </c:pt>
                <c:pt idx="88">
                  <c:v>44171.8872</c:v>
                </c:pt>
                <c:pt idx="89">
                  <c:v>44171.9896</c:v>
                </c:pt>
                <c:pt idx="90">
                  <c:v>44172.092</c:v>
                </c:pt>
                <c:pt idx="91">
                  <c:v>44172.1944</c:v>
                </c:pt>
                <c:pt idx="92">
                  <c:v>44172.2968</c:v>
                </c:pt>
                <c:pt idx="93">
                  <c:v>44172.3992</c:v>
                </c:pt>
                <c:pt idx="94">
                  <c:v>44172.5016</c:v>
                </c:pt>
                <c:pt idx="95">
                  <c:v>44172.604</c:v>
                </c:pt>
                <c:pt idx="96">
                  <c:v>44172.7064</c:v>
                </c:pt>
                <c:pt idx="97">
                  <c:v>44172.8088</c:v>
                </c:pt>
                <c:pt idx="98">
                  <c:v>44172.9112</c:v>
                </c:pt>
                <c:pt idx="99">
                  <c:v>44173.0136</c:v>
                </c:pt>
                <c:pt idx="100">
                  <c:v>44173.116</c:v>
                </c:pt>
                <c:pt idx="101">
                  <c:v>44173.2184</c:v>
                </c:pt>
                <c:pt idx="102">
                  <c:v>44173.3208</c:v>
                </c:pt>
                <c:pt idx="103">
                  <c:v>44173.4232</c:v>
                </c:pt>
                <c:pt idx="104">
                  <c:v>44173.5256</c:v>
                </c:pt>
                <c:pt idx="105">
                  <c:v>44173.628</c:v>
                </c:pt>
                <c:pt idx="106">
                  <c:v>44173.7304</c:v>
                </c:pt>
                <c:pt idx="107">
                  <c:v>44173.8328</c:v>
                </c:pt>
                <c:pt idx="108">
                  <c:v>44173.9352</c:v>
                </c:pt>
                <c:pt idx="109">
                  <c:v>44174.0376</c:v>
                </c:pt>
                <c:pt idx="110">
                  <c:v>44174.14</c:v>
                </c:pt>
                <c:pt idx="111">
                  <c:v>44174.2424</c:v>
                </c:pt>
                <c:pt idx="112">
                  <c:v>44174.3448</c:v>
                </c:pt>
                <c:pt idx="113">
                  <c:v>44174.4472</c:v>
                </c:pt>
                <c:pt idx="114">
                  <c:v>44174.5496</c:v>
                </c:pt>
                <c:pt idx="115">
                  <c:v>44174.652</c:v>
                </c:pt>
                <c:pt idx="116">
                  <c:v>44174.7544</c:v>
                </c:pt>
                <c:pt idx="117">
                  <c:v>44174.8568</c:v>
                </c:pt>
                <c:pt idx="118">
                  <c:v>44174.9592</c:v>
                </c:pt>
                <c:pt idx="119">
                  <c:v>44175.0616</c:v>
                </c:pt>
                <c:pt idx="120">
                  <c:v>44175.164</c:v>
                </c:pt>
                <c:pt idx="121">
                  <c:v>44175.2664</c:v>
                </c:pt>
                <c:pt idx="122">
                  <c:v>44175.3688</c:v>
                </c:pt>
                <c:pt idx="123">
                  <c:v>44175.4712</c:v>
                </c:pt>
                <c:pt idx="124">
                  <c:v>44175.5736</c:v>
                </c:pt>
                <c:pt idx="125">
                  <c:v>44175.676</c:v>
                </c:pt>
                <c:pt idx="126">
                  <c:v>44175.7784</c:v>
                </c:pt>
                <c:pt idx="127">
                  <c:v>44175.8808</c:v>
                </c:pt>
                <c:pt idx="128">
                  <c:v>44175.9832</c:v>
                </c:pt>
                <c:pt idx="129">
                  <c:v>44176.0856</c:v>
                </c:pt>
                <c:pt idx="130">
                  <c:v>44176.188</c:v>
                </c:pt>
                <c:pt idx="131">
                  <c:v>44176.2904</c:v>
                </c:pt>
                <c:pt idx="132">
                  <c:v>44176.3928</c:v>
                </c:pt>
                <c:pt idx="133">
                  <c:v>44176.4952</c:v>
                </c:pt>
                <c:pt idx="134">
                  <c:v>44176.5976</c:v>
                </c:pt>
                <c:pt idx="135">
                  <c:v>44176.7</c:v>
                </c:pt>
                <c:pt idx="136">
                  <c:v>44176.8024</c:v>
                </c:pt>
                <c:pt idx="137">
                  <c:v>44176.9048</c:v>
                </c:pt>
                <c:pt idx="138">
                  <c:v>44177.0072</c:v>
                </c:pt>
                <c:pt idx="139">
                  <c:v>44177.1096</c:v>
                </c:pt>
                <c:pt idx="140">
                  <c:v>44177.212</c:v>
                </c:pt>
                <c:pt idx="141">
                  <c:v>44177.3144</c:v>
                </c:pt>
                <c:pt idx="142">
                  <c:v>44177.4168</c:v>
                </c:pt>
                <c:pt idx="143">
                  <c:v>44177.5192</c:v>
                </c:pt>
                <c:pt idx="144">
                  <c:v>44177.6216</c:v>
                </c:pt>
                <c:pt idx="145">
                  <c:v>44177.72399999999</c:v>
                </c:pt>
                <c:pt idx="146">
                  <c:v>44177.8264</c:v>
                </c:pt>
                <c:pt idx="147">
                  <c:v>44177.9288</c:v>
                </c:pt>
                <c:pt idx="148">
                  <c:v>44178.0312</c:v>
                </c:pt>
                <c:pt idx="149">
                  <c:v>44178.1336</c:v>
                </c:pt>
                <c:pt idx="150">
                  <c:v>44178.236</c:v>
                </c:pt>
                <c:pt idx="151">
                  <c:v>44178.3384</c:v>
                </c:pt>
                <c:pt idx="152">
                  <c:v>44178.4408</c:v>
                </c:pt>
                <c:pt idx="153">
                  <c:v>44178.5432</c:v>
                </c:pt>
                <c:pt idx="154">
                  <c:v>44178.6456</c:v>
                </c:pt>
                <c:pt idx="155">
                  <c:v>44178.748</c:v>
                </c:pt>
                <c:pt idx="156">
                  <c:v>44178.8504</c:v>
                </c:pt>
                <c:pt idx="157">
                  <c:v>44178.9528</c:v>
                </c:pt>
                <c:pt idx="158">
                  <c:v>44179.0552</c:v>
                </c:pt>
                <c:pt idx="159">
                  <c:v>44179.1576</c:v>
                </c:pt>
                <c:pt idx="160">
                  <c:v>44179.26</c:v>
                </c:pt>
                <c:pt idx="161">
                  <c:v>44179.3624</c:v>
                </c:pt>
                <c:pt idx="162">
                  <c:v>44179.4648</c:v>
                </c:pt>
                <c:pt idx="163">
                  <c:v>44179.5672</c:v>
                </c:pt>
                <c:pt idx="164">
                  <c:v>44179.6696</c:v>
                </c:pt>
                <c:pt idx="165">
                  <c:v>44179.772</c:v>
                </c:pt>
                <c:pt idx="166">
                  <c:v>44179.8744</c:v>
                </c:pt>
                <c:pt idx="167">
                  <c:v>44179.9768</c:v>
                </c:pt>
                <c:pt idx="168">
                  <c:v>44180.0792</c:v>
                </c:pt>
                <c:pt idx="169">
                  <c:v>44180.1816</c:v>
                </c:pt>
                <c:pt idx="170">
                  <c:v>44180.284</c:v>
                </c:pt>
                <c:pt idx="171">
                  <c:v>44180.3864</c:v>
                </c:pt>
                <c:pt idx="172">
                  <c:v>44180.4888</c:v>
                </c:pt>
                <c:pt idx="173">
                  <c:v>44180.5912</c:v>
                </c:pt>
                <c:pt idx="174">
                  <c:v>44180.6936</c:v>
                </c:pt>
                <c:pt idx="175">
                  <c:v>44180.79599999999</c:v>
                </c:pt>
                <c:pt idx="176">
                  <c:v>44180.8984</c:v>
                </c:pt>
                <c:pt idx="177">
                  <c:v>44181.0008</c:v>
                </c:pt>
                <c:pt idx="178">
                  <c:v>44181.1032</c:v>
                </c:pt>
                <c:pt idx="179">
                  <c:v>44181.2056</c:v>
                </c:pt>
                <c:pt idx="180">
                  <c:v>44181.308</c:v>
                </c:pt>
                <c:pt idx="181">
                  <c:v>44181.4104</c:v>
                </c:pt>
                <c:pt idx="182">
                  <c:v>44181.5128</c:v>
                </c:pt>
                <c:pt idx="183">
                  <c:v>44181.6152</c:v>
                </c:pt>
                <c:pt idx="184">
                  <c:v>44181.7176</c:v>
                </c:pt>
                <c:pt idx="185">
                  <c:v>44181.82</c:v>
                </c:pt>
                <c:pt idx="186">
                  <c:v>44181.9224</c:v>
                </c:pt>
                <c:pt idx="187">
                  <c:v>44182.0248</c:v>
                </c:pt>
                <c:pt idx="188">
                  <c:v>44182.1272</c:v>
                </c:pt>
                <c:pt idx="189">
                  <c:v>44182.2296</c:v>
                </c:pt>
                <c:pt idx="190">
                  <c:v>44182.332</c:v>
                </c:pt>
                <c:pt idx="191">
                  <c:v>44182.4344</c:v>
                </c:pt>
                <c:pt idx="192">
                  <c:v>44182.5368</c:v>
                </c:pt>
                <c:pt idx="193">
                  <c:v>44182.6392</c:v>
                </c:pt>
                <c:pt idx="194">
                  <c:v>44182.7416</c:v>
                </c:pt>
                <c:pt idx="195">
                  <c:v>44182.844</c:v>
                </c:pt>
                <c:pt idx="196">
                  <c:v>44182.9464</c:v>
                </c:pt>
                <c:pt idx="197">
                  <c:v>44183.0488</c:v>
                </c:pt>
                <c:pt idx="198">
                  <c:v>44183.1512</c:v>
                </c:pt>
                <c:pt idx="199">
                  <c:v>44183.2536</c:v>
                </c:pt>
                <c:pt idx="200">
                  <c:v>44183.356</c:v>
                </c:pt>
                <c:pt idx="201">
                  <c:v>44183.4584</c:v>
                </c:pt>
                <c:pt idx="202">
                  <c:v>44183.5608</c:v>
                </c:pt>
                <c:pt idx="203">
                  <c:v>44183.6632</c:v>
                </c:pt>
                <c:pt idx="204">
                  <c:v>44183.7656</c:v>
                </c:pt>
                <c:pt idx="205">
                  <c:v>44183.868</c:v>
                </c:pt>
                <c:pt idx="206">
                  <c:v>44183.9704</c:v>
                </c:pt>
                <c:pt idx="207">
                  <c:v>44184.0728</c:v>
                </c:pt>
                <c:pt idx="208">
                  <c:v>44184.1752</c:v>
                </c:pt>
                <c:pt idx="209">
                  <c:v>44184.2776</c:v>
                </c:pt>
                <c:pt idx="210">
                  <c:v>44184.38</c:v>
                </c:pt>
                <c:pt idx="211">
                  <c:v>44184.4824</c:v>
                </c:pt>
                <c:pt idx="212">
                  <c:v>44184.5848</c:v>
                </c:pt>
                <c:pt idx="213">
                  <c:v>44184.6872</c:v>
                </c:pt>
                <c:pt idx="214">
                  <c:v>44184.7896</c:v>
                </c:pt>
                <c:pt idx="215">
                  <c:v>44184.892</c:v>
                </c:pt>
                <c:pt idx="216">
                  <c:v>44184.9944</c:v>
                </c:pt>
                <c:pt idx="217">
                  <c:v>44185.0968</c:v>
                </c:pt>
                <c:pt idx="218">
                  <c:v>44185.1992</c:v>
                </c:pt>
                <c:pt idx="219">
                  <c:v>44185.3016</c:v>
                </c:pt>
                <c:pt idx="220">
                  <c:v>44185.404</c:v>
                </c:pt>
                <c:pt idx="221">
                  <c:v>44185.5064</c:v>
                </c:pt>
                <c:pt idx="222">
                  <c:v>44185.6088</c:v>
                </c:pt>
                <c:pt idx="223">
                  <c:v>44185.7112</c:v>
                </c:pt>
                <c:pt idx="224">
                  <c:v>44185.8136</c:v>
                </c:pt>
                <c:pt idx="225">
                  <c:v>44185.916</c:v>
                </c:pt>
                <c:pt idx="226">
                  <c:v>44186.0184</c:v>
                </c:pt>
                <c:pt idx="227">
                  <c:v>44186.1208</c:v>
                </c:pt>
                <c:pt idx="228">
                  <c:v>44186.22319999999</c:v>
                </c:pt>
                <c:pt idx="229">
                  <c:v>44186.3256</c:v>
                </c:pt>
                <c:pt idx="230">
                  <c:v>44186.428</c:v>
                </c:pt>
                <c:pt idx="231">
                  <c:v>44186.5304</c:v>
                </c:pt>
                <c:pt idx="232">
                  <c:v>44186.6328</c:v>
                </c:pt>
                <c:pt idx="233">
                  <c:v>44186.7352</c:v>
                </c:pt>
                <c:pt idx="234">
                  <c:v>44186.8376</c:v>
                </c:pt>
                <c:pt idx="235">
                  <c:v>44186.94</c:v>
                </c:pt>
                <c:pt idx="236">
                  <c:v>44187.0424</c:v>
                </c:pt>
                <c:pt idx="237">
                  <c:v>44187.1448</c:v>
                </c:pt>
                <c:pt idx="238">
                  <c:v>44187.2472</c:v>
                </c:pt>
                <c:pt idx="239">
                  <c:v>44187.3496</c:v>
                </c:pt>
                <c:pt idx="240">
                  <c:v>44187.452</c:v>
                </c:pt>
                <c:pt idx="241">
                  <c:v>44187.5544</c:v>
                </c:pt>
                <c:pt idx="242">
                  <c:v>44187.6568</c:v>
                </c:pt>
                <c:pt idx="243">
                  <c:v>44187.7592</c:v>
                </c:pt>
                <c:pt idx="244">
                  <c:v>44187.8616</c:v>
                </c:pt>
                <c:pt idx="245">
                  <c:v>44187.964</c:v>
                </c:pt>
                <c:pt idx="246">
                  <c:v>44188.0664</c:v>
                </c:pt>
                <c:pt idx="247">
                  <c:v>44188.1688</c:v>
                </c:pt>
                <c:pt idx="248">
                  <c:v>44188.2712</c:v>
                </c:pt>
                <c:pt idx="249">
                  <c:v>44188.3736</c:v>
                </c:pt>
                <c:pt idx="250">
                  <c:v>44188.476</c:v>
                </c:pt>
                <c:pt idx="251">
                  <c:v>44188.5784</c:v>
                </c:pt>
                <c:pt idx="252">
                  <c:v>44188.6808</c:v>
                </c:pt>
                <c:pt idx="253">
                  <c:v>44188.7832</c:v>
                </c:pt>
                <c:pt idx="254">
                  <c:v>44188.8856</c:v>
                </c:pt>
                <c:pt idx="255">
                  <c:v>44188.988</c:v>
                </c:pt>
                <c:pt idx="256">
                  <c:v>44189.0904</c:v>
                </c:pt>
                <c:pt idx="257">
                  <c:v>44189.1928</c:v>
                </c:pt>
                <c:pt idx="258">
                  <c:v>44189.29519999999</c:v>
                </c:pt>
                <c:pt idx="259">
                  <c:v>44189.3976</c:v>
                </c:pt>
                <c:pt idx="260">
                  <c:v>44189.5</c:v>
                </c:pt>
                <c:pt idx="261">
                  <c:v>44189.6024</c:v>
                </c:pt>
                <c:pt idx="262">
                  <c:v>44189.7048</c:v>
                </c:pt>
                <c:pt idx="263">
                  <c:v>44189.8072</c:v>
                </c:pt>
                <c:pt idx="264">
                  <c:v>44189.9096</c:v>
                </c:pt>
                <c:pt idx="265">
                  <c:v>44190.012</c:v>
                </c:pt>
                <c:pt idx="266">
                  <c:v>44190.1144</c:v>
                </c:pt>
                <c:pt idx="267">
                  <c:v>44190.2168</c:v>
                </c:pt>
                <c:pt idx="268">
                  <c:v>44190.3192</c:v>
                </c:pt>
                <c:pt idx="269">
                  <c:v>44190.4216</c:v>
                </c:pt>
                <c:pt idx="270">
                  <c:v>44190.524</c:v>
                </c:pt>
                <c:pt idx="271">
                  <c:v>44190.6264</c:v>
                </c:pt>
                <c:pt idx="272">
                  <c:v>44190.7288</c:v>
                </c:pt>
                <c:pt idx="273">
                  <c:v>44190.8312</c:v>
                </c:pt>
                <c:pt idx="274">
                  <c:v>44190.9336</c:v>
                </c:pt>
                <c:pt idx="275">
                  <c:v>44191.036</c:v>
                </c:pt>
                <c:pt idx="276">
                  <c:v>44191.1384</c:v>
                </c:pt>
                <c:pt idx="277">
                  <c:v>44191.2408</c:v>
                </c:pt>
                <c:pt idx="278">
                  <c:v>44191.3432</c:v>
                </c:pt>
                <c:pt idx="279">
                  <c:v>44191.4456</c:v>
                </c:pt>
                <c:pt idx="280">
                  <c:v>44191.548</c:v>
                </c:pt>
                <c:pt idx="281">
                  <c:v>44191.6504</c:v>
                </c:pt>
                <c:pt idx="282">
                  <c:v>44191.7528</c:v>
                </c:pt>
                <c:pt idx="283">
                  <c:v>44191.8552</c:v>
                </c:pt>
                <c:pt idx="284">
                  <c:v>44191.9576</c:v>
                </c:pt>
                <c:pt idx="285">
                  <c:v>44192.06</c:v>
                </c:pt>
                <c:pt idx="286">
                  <c:v>44192.1624</c:v>
                </c:pt>
                <c:pt idx="287">
                  <c:v>44192.2648</c:v>
                </c:pt>
                <c:pt idx="288">
                  <c:v>44192.3672</c:v>
                </c:pt>
                <c:pt idx="289">
                  <c:v>44192.4696</c:v>
                </c:pt>
                <c:pt idx="290">
                  <c:v>44192.572</c:v>
                </c:pt>
                <c:pt idx="291">
                  <c:v>44192.6744</c:v>
                </c:pt>
                <c:pt idx="292">
                  <c:v>44192.7768</c:v>
                </c:pt>
                <c:pt idx="293">
                  <c:v>44192.8792</c:v>
                </c:pt>
                <c:pt idx="294">
                  <c:v>44192.9816</c:v>
                </c:pt>
                <c:pt idx="295">
                  <c:v>44193.084</c:v>
                </c:pt>
                <c:pt idx="296">
                  <c:v>44193.1864</c:v>
                </c:pt>
                <c:pt idx="297">
                  <c:v>44193.2888</c:v>
                </c:pt>
                <c:pt idx="298">
                  <c:v>44193.3912</c:v>
                </c:pt>
                <c:pt idx="299">
                  <c:v>44193.4936</c:v>
                </c:pt>
                <c:pt idx="300">
                  <c:v>44193.596</c:v>
                </c:pt>
                <c:pt idx="301">
                  <c:v>44193.6984</c:v>
                </c:pt>
                <c:pt idx="302">
                  <c:v>44193.8008</c:v>
                </c:pt>
                <c:pt idx="303">
                  <c:v>44193.9032</c:v>
                </c:pt>
                <c:pt idx="304">
                  <c:v>44194.0056</c:v>
                </c:pt>
                <c:pt idx="305">
                  <c:v>44194.108</c:v>
                </c:pt>
                <c:pt idx="306">
                  <c:v>44194.2104</c:v>
                </c:pt>
                <c:pt idx="307">
                  <c:v>44194.3128</c:v>
                </c:pt>
                <c:pt idx="308">
                  <c:v>44194.4152</c:v>
                </c:pt>
                <c:pt idx="309">
                  <c:v>44194.5176</c:v>
                </c:pt>
                <c:pt idx="310">
                  <c:v>44194.62</c:v>
                </c:pt>
                <c:pt idx="311">
                  <c:v>44194.7224</c:v>
                </c:pt>
                <c:pt idx="312">
                  <c:v>44194.8248</c:v>
                </c:pt>
                <c:pt idx="313">
                  <c:v>44194.9272</c:v>
                </c:pt>
                <c:pt idx="314">
                  <c:v>44195.0296</c:v>
                </c:pt>
                <c:pt idx="315">
                  <c:v>44195.132</c:v>
                </c:pt>
                <c:pt idx="316">
                  <c:v>44195.2344</c:v>
                </c:pt>
                <c:pt idx="317">
                  <c:v>44195.3368</c:v>
                </c:pt>
                <c:pt idx="318">
                  <c:v>44195.4392</c:v>
                </c:pt>
                <c:pt idx="319">
                  <c:v>44195.5416</c:v>
                </c:pt>
                <c:pt idx="320">
                  <c:v>44195.644</c:v>
                </c:pt>
                <c:pt idx="321">
                  <c:v>44195.7464</c:v>
                </c:pt>
                <c:pt idx="322">
                  <c:v>44195.8488</c:v>
                </c:pt>
                <c:pt idx="323">
                  <c:v>44195.9512</c:v>
                </c:pt>
                <c:pt idx="324">
                  <c:v>44196.0536</c:v>
                </c:pt>
                <c:pt idx="325">
                  <c:v>44196.156</c:v>
                </c:pt>
                <c:pt idx="326">
                  <c:v>44196.2584</c:v>
                </c:pt>
                <c:pt idx="327">
                  <c:v>44196.3608</c:v>
                </c:pt>
                <c:pt idx="328">
                  <c:v>44196.4632</c:v>
                </c:pt>
                <c:pt idx="329">
                  <c:v>44196.5656</c:v>
                </c:pt>
                <c:pt idx="330">
                  <c:v>44196.668</c:v>
                </c:pt>
                <c:pt idx="331">
                  <c:v>44196.7704</c:v>
                </c:pt>
                <c:pt idx="332">
                  <c:v>44196.8728</c:v>
                </c:pt>
                <c:pt idx="333">
                  <c:v>44196.9752</c:v>
                </c:pt>
                <c:pt idx="334">
                  <c:v>44197.0776</c:v>
                </c:pt>
                <c:pt idx="335">
                  <c:v>44197.18</c:v>
                </c:pt>
                <c:pt idx="336">
                  <c:v>44197.2824</c:v>
                </c:pt>
                <c:pt idx="337">
                  <c:v>44197.3848</c:v>
                </c:pt>
                <c:pt idx="338">
                  <c:v>44197.4872</c:v>
                </c:pt>
                <c:pt idx="339">
                  <c:v>44197.5896</c:v>
                </c:pt>
                <c:pt idx="340">
                  <c:v>44197.692</c:v>
                </c:pt>
                <c:pt idx="341">
                  <c:v>44197.7944</c:v>
                </c:pt>
                <c:pt idx="342">
                  <c:v>44197.8968</c:v>
                </c:pt>
                <c:pt idx="343">
                  <c:v>44197.9992</c:v>
                </c:pt>
                <c:pt idx="344">
                  <c:v>44198.1016</c:v>
                </c:pt>
                <c:pt idx="345">
                  <c:v>44198.204</c:v>
                </c:pt>
                <c:pt idx="346">
                  <c:v>44198.3064</c:v>
                </c:pt>
                <c:pt idx="347">
                  <c:v>44198.4088</c:v>
                </c:pt>
                <c:pt idx="348">
                  <c:v>44198.5112</c:v>
                </c:pt>
                <c:pt idx="349">
                  <c:v>44198.6136</c:v>
                </c:pt>
                <c:pt idx="350">
                  <c:v>44198.716</c:v>
                </c:pt>
                <c:pt idx="351">
                  <c:v>44198.8184</c:v>
                </c:pt>
                <c:pt idx="352">
                  <c:v>44198.9208</c:v>
                </c:pt>
                <c:pt idx="353">
                  <c:v>44199.0232</c:v>
                </c:pt>
                <c:pt idx="354">
                  <c:v>44199.1256</c:v>
                </c:pt>
                <c:pt idx="355">
                  <c:v>44199.228</c:v>
                </c:pt>
                <c:pt idx="356">
                  <c:v>44199.3304</c:v>
                </c:pt>
                <c:pt idx="357">
                  <c:v>44199.4328</c:v>
                </c:pt>
                <c:pt idx="358">
                  <c:v>44199.5352</c:v>
                </c:pt>
                <c:pt idx="359">
                  <c:v>44199.6376</c:v>
                </c:pt>
                <c:pt idx="360">
                  <c:v>44199.74</c:v>
                </c:pt>
                <c:pt idx="361">
                  <c:v>44199.8424</c:v>
                </c:pt>
                <c:pt idx="362">
                  <c:v>44199.9448</c:v>
                </c:pt>
                <c:pt idx="363">
                  <c:v>44200.0472</c:v>
                </c:pt>
                <c:pt idx="364">
                  <c:v>44200.1496</c:v>
                </c:pt>
                <c:pt idx="365">
                  <c:v>44200.252</c:v>
                </c:pt>
                <c:pt idx="366">
                  <c:v>44200.3544</c:v>
                </c:pt>
                <c:pt idx="367">
                  <c:v>44200.4568</c:v>
                </c:pt>
                <c:pt idx="368">
                  <c:v>44200.5592</c:v>
                </c:pt>
                <c:pt idx="369">
                  <c:v>44200.6616</c:v>
                </c:pt>
                <c:pt idx="370">
                  <c:v>44200.764</c:v>
                </c:pt>
                <c:pt idx="371">
                  <c:v>44200.8664</c:v>
                </c:pt>
                <c:pt idx="372">
                  <c:v>44200.9688</c:v>
                </c:pt>
                <c:pt idx="373">
                  <c:v>44201.0712</c:v>
                </c:pt>
                <c:pt idx="374">
                  <c:v>44201.1736</c:v>
                </c:pt>
                <c:pt idx="375">
                  <c:v>44201.276</c:v>
                </c:pt>
                <c:pt idx="376">
                  <c:v>44201.3784</c:v>
                </c:pt>
                <c:pt idx="377">
                  <c:v>44201.4808</c:v>
                </c:pt>
                <c:pt idx="378">
                  <c:v>44201.5832</c:v>
                </c:pt>
                <c:pt idx="379">
                  <c:v>44201.6856</c:v>
                </c:pt>
                <c:pt idx="380">
                  <c:v>44201.788</c:v>
                </c:pt>
                <c:pt idx="381">
                  <c:v>44201.8904</c:v>
                </c:pt>
                <c:pt idx="382">
                  <c:v>44201.9928</c:v>
                </c:pt>
                <c:pt idx="383">
                  <c:v>44202.0952</c:v>
                </c:pt>
                <c:pt idx="384">
                  <c:v>44202.1976</c:v>
                </c:pt>
                <c:pt idx="385">
                  <c:v>44202.3</c:v>
                </c:pt>
                <c:pt idx="386">
                  <c:v>44202.4024</c:v>
                </c:pt>
                <c:pt idx="387">
                  <c:v>44202.5048</c:v>
                </c:pt>
                <c:pt idx="388">
                  <c:v>44202.6072</c:v>
                </c:pt>
                <c:pt idx="389">
                  <c:v>44202.7096</c:v>
                </c:pt>
                <c:pt idx="390">
                  <c:v>44202.812</c:v>
                </c:pt>
                <c:pt idx="391">
                  <c:v>44202.9144</c:v>
                </c:pt>
                <c:pt idx="392">
                  <c:v>44203.0168</c:v>
                </c:pt>
                <c:pt idx="393">
                  <c:v>44203.1192</c:v>
                </c:pt>
                <c:pt idx="394">
                  <c:v>44203.22159999999</c:v>
                </c:pt>
                <c:pt idx="395">
                  <c:v>44203.324</c:v>
                </c:pt>
                <c:pt idx="396">
                  <c:v>44203.4264</c:v>
                </c:pt>
                <c:pt idx="397">
                  <c:v>44203.5288</c:v>
                </c:pt>
                <c:pt idx="398">
                  <c:v>44203.6312</c:v>
                </c:pt>
                <c:pt idx="399">
                  <c:v>44203.7336</c:v>
                </c:pt>
                <c:pt idx="400">
                  <c:v>44203.836</c:v>
                </c:pt>
                <c:pt idx="401">
                  <c:v>44203.9384</c:v>
                </c:pt>
                <c:pt idx="402">
                  <c:v>44204.0408</c:v>
                </c:pt>
                <c:pt idx="403">
                  <c:v>44204.1432</c:v>
                </c:pt>
                <c:pt idx="404">
                  <c:v>44204.2456</c:v>
                </c:pt>
                <c:pt idx="405">
                  <c:v>44204.348</c:v>
                </c:pt>
                <c:pt idx="406">
                  <c:v>44204.4504</c:v>
                </c:pt>
                <c:pt idx="407">
                  <c:v>44204.5528</c:v>
                </c:pt>
                <c:pt idx="408">
                  <c:v>44204.6552</c:v>
                </c:pt>
                <c:pt idx="409">
                  <c:v>44204.7576</c:v>
                </c:pt>
                <c:pt idx="410">
                  <c:v>44204.86</c:v>
                </c:pt>
                <c:pt idx="411">
                  <c:v>44204.9624</c:v>
                </c:pt>
                <c:pt idx="412">
                  <c:v>44205.0648</c:v>
                </c:pt>
                <c:pt idx="413">
                  <c:v>44205.1672</c:v>
                </c:pt>
                <c:pt idx="414">
                  <c:v>44205.2696</c:v>
                </c:pt>
                <c:pt idx="415">
                  <c:v>44205.372</c:v>
                </c:pt>
                <c:pt idx="416">
                  <c:v>44205.4744</c:v>
                </c:pt>
                <c:pt idx="417">
                  <c:v>44205.5768</c:v>
                </c:pt>
                <c:pt idx="418">
                  <c:v>44205.6792</c:v>
                </c:pt>
                <c:pt idx="419">
                  <c:v>44205.7816</c:v>
                </c:pt>
                <c:pt idx="420">
                  <c:v>44205.884</c:v>
                </c:pt>
                <c:pt idx="421">
                  <c:v>44205.9864</c:v>
                </c:pt>
                <c:pt idx="422">
                  <c:v>44206.0888</c:v>
                </c:pt>
                <c:pt idx="423">
                  <c:v>44206.19119999999</c:v>
                </c:pt>
                <c:pt idx="424">
                  <c:v>44206.29359999999</c:v>
                </c:pt>
                <c:pt idx="425">
                  <c:v>44206.396</c:v>
                </c:pt>
                <c:pt idx="426">
                  <c:v>44206.4984</c:v>
                </c:pt>
                <c:pt idx="427">
                  <c:v>44206.6008</c:v>
                </c:pt>
                <c:pt idx="428">
                  <c:v>44206.7032</c:v>
                </c:pt>
                <c:pt idx="429">
                  <c:v>44206.8056</c:v>
                </c:pt>
              </c:numCache>
            </c:numRef>
          </c:xVal>
          <c:yVal>
            <c:numRef>
              <c:f>'read_rof.rad0'!$H$3132:$H$3561</c:f>
              <c:numCache>
                <c:formatCode>0.00000E+00</c:formatCode>
                <c:ptCount val="430"/>
                <c:pt idx="0">
                  <c:v>0.0</c:v>
                </c:pt>
                <c:pt idx="1">
                  <c:v>1.278702899E9</c:v>
                </c:pt>
                <c:pt idx="2">
                  <c:v>1.283510197E9</c:v>
                </c:pt>
                <c:pt idx="3">
                  <c:v>1.280601077E9</c:v>
                </c:pt>
                <c:pt idx="4">
                  <c:v>1.276566071E9</c:v>
                </c:pt>
                <c:pt idx="5">
                  <c:v>1.281057395E9</c:v>
                </c:pt>
                <c:pt idx="6">
                  <c:v>1.280835009E9</c:v>
                </c:pt>
                <c:pt idx="7">
                  <c:v>1.27833326E9</c:v>
                </c:pt>
                <c:pt idx="8">
                  <c:v>1.282015926E9</c:v>
                </c:pt>
                <c:pt idx="9">
                  <c:v>1.280636694E9</c:v>
                </c:pt>
                <c:pt idx="10">
                  <c:v>1.280078881E9</c:v>
                </c:pt>
                <c:pt idx="11">
                  <c:v>0.0</c:v>
                </c:pt>
                <c:pt idx="12">
                  <c:v>0.0</c:v>
                </c:pt>
                <c:pt idx="13">
                  <c:v>0.0</c:v>
                </c:pt>
                <c:pt idx="14">
                  <c:v>0.0</c:v>
                </c:pt>
                <c:pt idx="15">
                  <c:v>0.0</c:v>
                </c:pt>
                <c:pt idx="16">
                  <c:v>0.0</c:v>
                </c:pt>
                <c:pt idx="17">
                  <c:v>0.0</c:v>
                </c:pt>
                <c:pt idx="18">
                  <c:v>0.0</c:v>
                </c:pt>
                <c:pt idx="19">
                  <c:v>0.0</c:v>
                </c:pt>
                <c:pt idx="20">
                  <c:v>0.0</c:v>
                </c:pt>
                <c:pt idx="21">
                  <c:v>0.0</c:v>
                </c:pt>
                <c:pt idx="22">
                  <c:v>0.0</c:v>
                </c:pt>
                <c:pt idx="23">
                  <c:v>0.0</c:v>
                </c:pt>
                <c:pt idx="24">
                  <c:v>0.0</c:v>
                </c:pt>
                <c:pt idx="25">
                  <c:v>0.0</c:v>
                </c:pt>
                <c:pt idx="26">
                  <c:v>0.0</c:v>
                </c:pt>
                <c:pt idx="27">
                  <c:v>0.0</c:v>
                </c:pt>
                <c:pt idx="28">
                  <c:v>0.0</c:v>
                </c:pt>
                <c:pt idx="29">
                  <c:v>0.0</c:v>
                </c:pt>
                <c:pt idx="30">
                  <c:v>0.0</c:v>
                </c:pt>
                <c:pt idx="31">
                  <c:v>1.281285489E9</c:v>
                </c:pt>
                <c:pt idx="32">
                  <c:v>1.28171763E9</c:v>
                </c:pt>
                <c:pt idx="33">
                  <c:v>1.279001909E9</c:v>
                </c:pt>
                <c:pt idx="34">
                  <c:v>1.27856433E9</c:v>
                </c:pt>
                <c:pt idx="35">
                  <c:v>1.279159765E9</c:v>
                </c:pt>
                <c:pt idx="36">
                  <c:v>1.282173919E9</c:v>
                </c:pt>
                <c:pt idx="37">
                  <c:v>1.280309048E9</c:v>
                </c:pt>
                <c:pt idx="38">
                  <c:v>1.279071935E9</c:v>
                </c:pt>
                <c:pt idx="39">
                  <c:v>1.279315146E9</c:v>
                </c:pt>
                <c:pt idx="40">
                  <c:v>1.279803345E9</c:v>
                </c:pt>
                <c:pt idx="41">
                  <c:v>1.280704993E9</c:v>
                </c:pt>
                <c:pt idx="42">
                  <c:v>1.27959406E9</c:v>
                </c:pt>
                <c:pt idx="43">
                  <c:v>1.283238118E9</c:v>
                </c:pt>
                <c:pt idx="44">
                  <c:v>1.279176254E9</c:v>
                </c:pt>
                <c:pt idx="45">
                  <c:v>1.280256338E9</c:v>
                </c:pt>
                <c:pt idx="46">
                  <c:v>1.280979771E9</c:v>
                </c:pt>
                <c:pt idx="47">
                  <c:v>1.282857021E9</c:v>
                </c:pt>
                <c:pt idx="48">
                  <c:v>1.282670332E9</c:v>
                </c:pt>
                <c:pt idx="49">
                  <c:v>1.281304211E9</c:v>
                </c:pt>
                <c:pt idx="50">
                  <c:v>1.282376281E9</c:v>
                </c:pt>
                <c:pt idx="51">
                  <c:v>1.280684938E9</c:v>
                </c:pt>
                <c:pt idx="52">
                  <c:v>1.282791808E9</c:v>
                </c:pt>
                <c:pt idx="53">
                  <c:v>1.280028709E9</c:v>
                </c:pt>
                <c:pt idx="54">
                  <c:v>1.276595072E9</c:v>
                </c:pt>
                <c:pt idx="55">
                  <c:v>1.280765082E9</c:v>
                </c:pt>
                <c:pt idx="56">
                  <c:v>1.279645595E9</c:v>
                </c:pt>
                <c:pt idx="57">
                  <c:v>1.279026943E9</c:v>
                </c:pt>
                <c:pt idx="58">
                  <c:v>1.280488772E9</c:v>
                </c:pt>
                <c:pt idx="59">
                  <c:v>1.278238296E9</c:v>
                </c:pt>
                <c:pt idx="60">
                  <c:v>1.278661769E9</c:v>
                </c:pt>
                <c:pt idx="61">
                  <c:v>1.28044004E9</c:v>
                </c:pt>
                <c:pt idx="62">
                  <c:v>1.277665277E9</c:v>
                </c:pt>
                <c:pt idx="63">
                  <c:v>1.277695922E9</c:v>
                </c:pt>
                <c:pt idx="64">
                  <c:v>1.2799298E9</c:v>
                </c:pt>
                <c:pt idx="65">
                  <c:v>1.282276689E9</c:v>
                </c:pt>
                <c:pt idx="66">
                  <c:v>1.279581935E9</c:v>
                </c:pt>
                <c:pt idx="67">
                  <c:v>1.282609562E9</c:v>
                </c:pt>
                <c:pt idx="68">
                  <c:v>1.278720936E9</c:v>
                </c:pt>
                <c:pt idx="69">
                  <c:v>1.280548224E9</c:v>
                </c:pt>
                <c:pt idx="70">
                  <c:v>1.281301884E9</c:v>
                </c:pt>
                <c:pt idx="71">
                  <c:v>1.2793816E9</c:v>
                </c:pt>
                <c:pt idx="72">
                  <c:v>1.281104694E9</c:v>
                </c:pt>
                <c:pt idx="73">
                  <c:v>1.281578711E9</c:v>
                </c:pt>
                <c:pt idx="74">
                  <c:v>1.28349093E9</c:v>
                </c:pt>
                <c:pt idx="75">
                  <c:v>1.279980724E9</c:v>
                </c:pt>
                <c:pt idx="76">
                  <c:v>1.280937754E9</c:v>
                </c:pt>
                <c:pt idx="77">
                  <c:v>1.280189378E9</c:v>
                </c:pt>
                <c:pt idx="78">
                  <c:v>1.28553614E9</c:v>
                </c:pt>
                <c:pt idx="79">
                  <c:v>1.28227558E9</c:v>
                </c:pt>
                <c:pt idx="80">
                  <c:v>1.280441663E9</c:v>
                </c:pt>
                <c:pt idx="81">
                  <c:v>1.281348675E9</c:v>
                </c:pt>
                <c:pt idx="82">
                  <c:v>1.279107047E9</c:v>
                </c:pt>
                <c:pt idx="83">
                  <c:v>1.280889558E9</c:v>
                </c:pt>
                <c:pt idx="84">
                  <c:v>1.281114875E9</c:v>
                </c:pt>
                <c:pt idx="85">
                  <c:v>1.280519799E9</c:v>
                </c:pt>
                <c:pt idx="86">
                  <c:v>1.282825666E9</c:v>
                </c:pt>
                <c:pt idx="87">
                  <c:v>1.284242112E9</c:v>
                </c:pt>
                <c:pt idx="88">
                  <c:v>1.282014861E9</c:v>
                </c:pt>
                <c:pt idx="89">
                  <c:v>1.278898044E9</c:v>
                </c:pt>
                <c:pt idx="90">
                  <c:v>1.281054039E9</c:v>
                </c:pt>
                <c:pt idx="91">
                  <c:v>1.280762955E9</c:v>
                </c:pt>
                <c:pt idx="92">
                  <c:v>1.280509284E9</c:v>
                </c:pt>
                <c:pt idx="93">
                  <c:v>1.280884259E9</c:v>
                </c:pt>
                <c:pt idx="94">
                  <c:v>1.279807071E9</c:v>
                </c:pt>
                <c:pt idx="95">
                  <c:v>1.279170359E9</c:v>
                </c:pt>
                <c:pt idx="96">
                  <c:v>1.280941959E9</c:v>
                </c:pt>
                <c:pt idx="97">
                  <c:v>1.279451281E9</c:v>
                </c:pt>
                <c:pt idx="98">
                  <c:v>1.279624135E9</c:v>
                </c:pt>
                <c:pt idx="99">
                  <c:v>1.278363508E9</c:v>
                </c:pt>
                <c:pt idx="100">
                  <c:v>1.282533021E9</c:v>
                </c:pt>
                <c:pt idx="101">
                  <c:v>1.283419043E9</c:v>
                </c:pt>
                <c:pt idx="102">
                  <c:v>1.281769947E9</c:v>
                </c:pt>
                <c:pt idx="103">
                  <c:v>1.281417703E9</c:v>
                </c:pt>
                <c:pt idx="104">
                  <c:v>1.283829454E9</c:v>
                </c:pt>
                <c:pt idx="105">
                  <c:v>1.286130788E9</c:v>
                </c:pt>
                <c:pt idx="106">
                  <c:v>1.283896947E9</c:v>
                </c:pt>
                <c:pt idx="107">
                  <c:v>1.282962716E9</c:v>
                </c:pt>
                <c:pt idx="108">
                  <c:v>1.283705387E9</c:v>
                </c:pt>
                <c:pt idx="109">
                  <c:v>1.284069799E9</c:v>
                </c:pt>
                <c:pt idx="110">
                  <c:v>1.285449721E9</c:v>
                </c:pt>
                <c:pt idx="111">
                  <c:v>1.287141403E9</c:v>
                </c:pt>
                <c:pt idx="112">
                  <c:v>1.287052468E9</c:v>
                </c:pt>
                <c:pt idx="113">
                  <c:v>1.287259644E9</c:v>
                </c:pt>
                <c:pt idx="114">
                  <c:v>1.288629381E9</c:v>
                </c:pt>
                <c:pt idx="115">
                  <c:v>1.28880418E9</c:v>
                </c:pt>
                <c:pt idx="116">
                  <c:v>1.284423167E9</c:v>
                </c:pt>
                <c:pt idx="117">
                  <c:v>1.286549917E9</c:v>
                </c:pt>
                <c:pt idx="118">
                  <c:v>1.28698113E9</c:v>
                </c:pt>
                <c:pt idx="119">
                  <c:v>1.292071713E9</c:v>
                </c:pt>
                <c:pt idx="120">
                  <c:v>1.291357344E9</c:v>
                </c:pt>
                <c:pt idx="121">
                  <c:v>1.288394318E9</c:v>
                </c:pt>
                <c:pt idx="122">
                  <c:v>1.288781228E9</c:v>
                </c:pt>
                <c:pt idx="123">
                  <c:v>1.288725773E9</c:v>
                </c:pt>
                <c:pt idx="124">
                  <c:v>1.289706745E9</c:v>
                </c:pt>
                <c:pt idx="125">
                  <c:v>1.288202695E9</c:v>
                </c:pt>
                <c:pt idx="126">
                  <c:v>1.287456125E9</c:v>
                </c:pt>
                <c:pt idx="127">
                  <c:v>1.287307818E9</c:v>
                </c:pt>
                <c:pt idx="128">
                  <c:v>1.284432062E9</c:v>
                </c:pt>
                <c:pt idx="129">
                  <c:v>1.286723094E9</c:v>
                </c:pt>
                <c:pt idx="130">
                  <c:v>1.286763463E9</c:v>
                </c:pt>
                <c:pt idx="131">
                  <c:v>1.289478329E9</c:v>
                </c:pt>
                <c:pt idx="132">
                  <c:v>1.285079358E9</c:v>
                </c:pt>
                <c:pt idx="133">
                  <c:v>1.284435968E9</c:v>
                </c:pt>
                <c:pt idx="134">
                  <c:v>1.280662238E9</c:v>
                </c:pt>
                <c:pt idx="135">
                  <c:v>1.281238332E9</c:v>
                </c:pt>
                <c:pt idx="136">
                  <c:v>1.279226582E9</c:v>
                </c:pt>
                <c:pt idx="137">
                  <c:v>1.283562358E9</c:v>
                </c:pt>
                <c:pt idx="138">
                  <c:v>1.280587319E9</c:v>
                </c:pt>
                <c:pt idx="139">
                  <c:v>1.282451069E9</c:v>
                </c:pt>
                <c:pt idx="140">
                  <c:v>1.281044275E9</c:v>
                </c:pt>
                <c:pt idx="141">
                  <c:v>1.283075663E9</c:v>
                </c:pt>
                <c:pt idx="142">
                  <c:v>1.285154466E9</c:v>
                </c:pt>
                <c:pt idx="143">
                  <c:v>1.284317219E9</c:v>
                </c:pt>
                <c:pt idx="144">
                  <c:v>1.287354431E9</c:v>
                </c:pt>
                <c:pt idx="145">
                  <c:v>1.29326533E9</c:v>
                </c:pt>
                <c:pt idx="146">
                  <c:v>1.295642523E9</c:v>
                </c:pt>
                <c:pt idx="147">
                  <c:v>1.297052972E9</c:v>
                </c:pt>
                <c:pt idx="148">
                  <c:v>1.301864141E9</c:v>
                </c:pt>
                <c:pt idx="149">
                  <c:v>1.306820644E9</c:v>
                </c:pt>
                <c:pt idx="150">
                  <c:v>1.309198431E9</c:v>
                </c:pt>
                <c:pt idx="151">
                  <c:v>1.31417186E9</c:v>
                </c:pt>
                <c:pt idx="152">
                  <c:v>1.319435399E9</c:v>
                </c:pt>
                <c:pt idx="153">
                  <c:v>1.319753883E9</c:v>
                </c:pt>
                <c:pt idx="154">
                  <c:v>1.327539491E9</c:v>
                </c:pt>
                <c:pt idx="155">
                  <c:v>1.332859004E9</c:v>
                </c:pt>
                <c:pt idx="156">
                  <c:v>1.339426981E9</c:v>
                </c:pt>
                <c:pt idx="157">
                  <c:v>1.339144414E9</c:v>
                </c:pt>
                <c:pt idx="158">
                  <c:v>1.350269858E9</c:v>
                </c:pt>
                <c:pt idx="159">
                  <c:v>1.351615708E9</c:v>
                </c:pt>
                <c:pt idx="160">
                  <c:v>1.361062347E9</c:v>
                </c:pt>
                <c:pt idx="161">
                  <c:v>1.364981265E9</c:v>
                </c:pt>
                <c:pt idx="162">
                  <c:v>1.3701116E9</c:v>
                </c:pt>
                <c:pt idx="163">
                  <c:v>1.379819163E9</c:v>
                </c:pt>
                <c:pt idx="164">
                  <c:v>1.382893636E9</c:v>
                </c:pt>
                <c:pt idx="165">
                  <c:v>1.383159655E9</c:v>
                </c:pt>
                <c:pt idx="166">
                  <c:v>1.390976478E9</c:v>
                </c:pt>
                <c:pt idx="167">
                  <c:v>1.396903409E9</c:v>
                </c:pt>
                <c:pt idx="168">
                  <c:v>1.402705554E9</c:v>
                </c:pt>
                <c:pt idx="169">
                  <c:v>1.40764453E9</c:v>
                </c:pt>
                <c:pt idx="170">
                  <c:v>1.410445342E9</c:v>
                </c:pt>
                <c:pt idx="171">
                  <c:v>1.41660011E9</c:v>
                </c:pt>
                <c:pt idx="172">
                  <c:v>1.419614557E9</c:v>
                </c:pt>
                <c:pt idx="173">
                  <c:v>1.427698411E9</c:v>
                </c:pt>
                <c:pt idx="174">
                  <c:v>1.434441978E9</c:v>
                </c:pt>
                <c:pt idx="175">
                  <c:v>1.439417416E9</c:v>
                </c:pt>
                <c:pt idx="176">
                  <c:v>1.43601005E9</c:v>
                </c:pt>
                <c:pt idx="177">
                  <c:v>1.449739808E9</c:v>
                </c:pt>
                <c:pt idx="178">
                  <c:v>1.448369779E9</c:v>
                </c:pt>
                <c:pt idx="179">
                  <c:v>1.460175628E9</c:v>
                </c:pt>
                <c:pt idx="180">
                  <c:v>1.461202956E9</c:v>
                </c:pt>
                <c:pt idx="181">
                  <c:v>1.46821842E9</c:v>
                </c:pt>
                <c:pt idx="182">
                  <c:v>1.461632486E9</c:v>
                </c:pt>
                <c:pt idx="183">
                  <c:v>1.47053847E9</c:v>
                </c:pt>
                <c:pt idx="184">
                  <c:v>1.471274003E9</c:v>
                </c:pt>
                <c:pt idx="185">
                  <c:v>1.479203644E9</c:v>
                </c:pt>
                <c:pt idx="186">
                  <c:v>1.476627887E9</c:v>
                </c:pt>
                <c:pt idx="187">
                  <c:v>1.479301238E9</c:v>
                </c:pt>
                <c:pt idx="188">
                  <c:v>1.479217524E9</c:v>
                </c:pt>
                <c:pt idx="189">
                  <c:v>1.483883305E9</c:v>
                </c:pt>
                <c:pt idx="190">
                  <c:v>1.491761929E9</c:v>
                </c:pt>
                <c:pt idx="191">
                  <c:v>1.493639813E9</c:v>
                </c:pt>
                <c:pt idx="192">
                  <c:v>1.495812898E9</c:v>
                </c:pt>
                <c:pt idx="193">
                  <c:v>1.496683731E9</c:v>
                </c:pt>
                <c:pt idx="194">
                  <c:v>1.495950697E9</c:v>
                </c:pt>
                <c:pt idx="195">
                  <c:v>1.496393511E9</c:v>
                </c:pt>
                <c:pt idx="196">
                  <c:v>1.496953962E9</c:v>
                </c:pt>
                <c:pt idx="197">
                  <c:v>1.497124646E9</c:v>
                </c:pt>
                <c:pt idx="198">
                  <c:v>1.5077359E9</c:v>
                </c:pt>
                <c:pt idx="199">
                  <c:v>1.510152891E9</c:v>
                </c:pt>
                <c:pt idx="200">
                  <c:v>1.518298422E9</c:v>
                </c:pt>
                <c:pt idx="201">
                  <c:v>1.513184146E9</c:v>
                </c:pt>
                <c:pt idx="202">
                  <c:v>1.51202022E9</c:v>
                </c:pt>
                <c:pt idx="203">
                  <c:v>1.511426865E9</c:v>
                </c:pt>
                <c:pt idx="204">
                  <c:v>1.527423138E9</c:v>
                </c:pt>
                <c:pt idx="205">
                  <c:v>1.523577459E9</c:v>
                </c:pt>
                <c:pt idx="206">
                  <c:v>1.527884985E9</c:v>
                </c:pt>
                <c:pt idx="207">
                  <c:v>1.520619223E9</c:v>
                </c:pt>
                <c:pt idx="208">
                  <c:v>1.524824777E9</c:v>
                </c:pt>
                <c:pt idx="209">
                  <c:v>1.527322497E9</c:v>
                </c:pt>
                <c:pt idx="210">
                  <c:v>1.53805671E9</c:v>
                </c:pt>
                <c:pt idx="211">
                  <c:v>1.528172587E9</c:v>
                </c:pt>
                <c:pt idx="212">
                  <c:v>1.533544505E9</c:v>
                </c:pt>
                <c:pt idx="213">
                  <c:v>1.527031587E9</c:v>
                </c:pt>
                <c:pt idx="214">
                  <c:v>1.537153349E9</c:v>
                </c:pt>
                <c:pt idx="215">
                  <c:v>1.539494188E9</c:v>
                </c:pt>
                <c:pt idx="216">
                  <c:v>1.541780282E9</c:v>
                </c:pt>
                <c:pt idx="217">
                  <c:v>1.541770921E9</c:v>
                </c:pt>
                <c:pt idx="218">
                  <c:v>1.538467421E9</c:v>
                </c:pt>
                <c:pt idx="219">
                  <c:v>1.541847345E9</c:v>
                </c:pt>
                <c:pt idx="220">
                  <c:v>1.544420576E9</c:v>
                </c:pt>
                <c:pt idx="221">
                  <c:v>1.539844865E9</c:v>
                </c:pt>
                <c:pt idx="222">
                  <c:v>1.534889156E9</c:v>
                </c:pt>
                <c:pt idx="223">
                  <c:v>1.536319551E9</c:v>
                </c:pt>
                <c:pt idx="224">
                  <c:v>1.533682852E9</c:v>
                </c:pt>
                <c:pt idx="225">
                  <c:v>1.541854023E9</c:v>
                </c:pt>
                <c:pt idx="226">
                  <c:v>1.540833256E9</c:v>
                </c:pt>
                <c:pt idx="227">
                  <c:v>1.550837962E9</c:v>
                </c:pt>
                <c:pt idx="228">
                  <c:v>1.538475812E9</c:v>
                </c:pt>
                <c:pt idx="229">
                  <c:v>1.547104028E9</c:v>
                </c:pt>
                <c:pt idx="230">
                  <c:v>1.541924049E9</c:v>
                </c:pt>
                <c:pt idx="231">
                  <c:v>1.548656606E9</c:v>
                </c:pt>
                <c:pt idx="232">
                  <c:v>1.543288792E9</c:v>
                </c:pt>
                <c:pt idx="233">
                  <c:v>1.554288279E9</c:v>
                </c:pt>
                <c:pt idx="234">
                  <c:v>1.549139015E9</c:v>
                </c:pt>
                <c:pt idx="235">
                  <c:v>1.551857594E9</c:v>
                </c:pt>
                <c:pt idx="236">
                  <c:v>1.553442226E9</c:v>
                </c:pt>
                <c:pt idx="237">
                  <c:v>1.558576164E9</c:v>
                </c:pt>
                <c:pt idx="238">
                  <c:v>1.550581094E9</c:v>
                </c:pt>
                <c:pt idx="239">
                  <c:v>1.556633385E9</c:v>
                </c:pt>
                <c:pt idx="240">
                  <c:v>1.553178846E9</c:v>
                </c:pt>
                <c:pt idx="241">
                  <c:v>1.559366106E9</c:v>
                </c:pt>
                <c:pt idx="242">
                  <c:v>1.563159499E9</c:v>
                </c:pt>
                <c:pt idx="243">
                  <c:v>1.564059006E9</c:v>
                </c:pt>
                <c:pt idx="244">
                  <c:v>1.561956182E9</c:v>
                </c:pt>
                <c:pt idx="245">
                  <c:v>1.560487297E9</c:v>
                </c:pt>
                <c:pt idx="246">
                  <c:v>1.562316975E9</c:v>
                </c:pt>
                <c:pt idx="247">
                  <c:v>1.564865337E9</c:v>
                </c:pt>
                <c:pt idx="248">
                  <c:v>1.563806463E9</c:v>
                </c:pt>
                <c:pt idx="249">
                  <c:v>1.556651692E9</c:v>
                </c:pt>
                <c:pt idx="250">
                  <c:v>1.564066721E9</c:v>
                </c:pt>
                <c:pt idx="251">
                  <c:v>1.557281398E9</c:v>
                </c:pt>
                <c:pt idx="252">
                  <c:v>1.566981095E9</c:v>
                </c:pt>
                <c:pt idx="253">
                  <c:v>1.565736306E9</c:v>
                </c:pt>
                <c:pt idx="254">
                  <c:v>1.568520232E9</c:v>
                </c:pt>
                <c:pt idx="255">
                  <c:v>1.562569118E9</c:v>
                </c:pt>
                <c:pt idx="256">
                  <c:v>1.569752388E9</c:v>
                </c:pt>
                <c:pt idx="257">
                  <c:v>1.570862902E9</c:v>
                </c:pt>
                <c:pt idx="258">
                  <c:v>1.572528801E9</c:v>
                </c:pt>
                <c:pt idx="259">
                  <c:v>1.5669531E9</c:v>
                </c:pt>
                <c:pt idx="260">
                  <c:v>1.568546706E9</c:v>
                </c:pt>
                <c:pt idx="261">
                  <c:v>1.563613153E9</c:v>
                </c:pt>
                <c:pt idx="262">
                  <c:v>1.575184939E9</c:v>
                </c:pt>
                <c:pt idx="263">
                  <c:v>1.569661281E9</c:v>
                </c:pt>
                <c:pt idx="264">
                  <c:v>1.570176726E9</c:v>
                </c:pt>
                <c:pt idx="265">
                  <c:v>1.56706441E9</c:v>
                </c:pt>
                <c:pt idx="266">
                  <c:v>1.566642237E9</c:v>
                </c:pt>
                <c:pt idx="267">
                  <c:v>1.573333218E9</c:v>
                </c:pt>
                <c:pt idx="268">
                  <c:v>1.572666312E9</c:v>
                </c:pt>
                <c:pt idx="269">
                  <c:v>1.571806777E9</c:v>
                </c:pt>
                <c:pt idx="270">
                  <c:v>1.569952618E9</c:v>
                </c:pt>
                <c:pt idx="271">
                  <c:v>1.574185772E9</c:v>
                </c:pt>
                <c:pt idx="272">
                  <c:v>1.573646161E9</c:v>
                </c:pt>
                <c:pt idx="273">
                  <c:v>1.57556495E9</c:v>
                </c:pt>
                <c:pt idx="274">
                  <c:v>1.574224846E9</c:v>
                </c:pt>
                <c:pt idx="275">
                  <c:v>1.579836717E9</c:v>
                </c:pt>
                <c:pt idx="276">
                  <c:v>1.569680402E9</c:v>
                </c:pt>
                <c:pt idx="277">
                  <c:v>1.580295788E9</c:v>
                </c:pt>
                <c:pt idx="278">
                  <c:v>1.580276117E9</c:v>
                </c:pt>
                <c:pt idx="279">
                  <c:v>1.584888557E9</c:v>
                </c:pt>
                <c:pt idx="280">
                  <c:v>1.574242946E9</c:v>
                </c:pt>
                <c:pt idx="281">
                  <c:v>1.579442317E9</c:v>
                </c:pt>
                <c:pt idx="282">
                  <c:v>1.575950457E9</c:v>
                </c:pt>
                <c:pt idx="283">
                  <c:v>1.585034347E9</c:v>
                </c:pt>
                <c:pt idx="284">
                  <c:v>1.581829553E9</c:v>
                </c:pt>
                <c:pt idx="285">
                  <c:v>1.581621153E9</c:v>
                </c:pt>
                <c:pt idx="286">
                  <c:v>1.578662915E9</c:v>
                </c:pt>
                <c:pt idx="287">
                  <c:v>1.584350601E9</c:v>
                </c:pt>
                <c:pt idx="288">
                  <c:v>1.583102679E9</c:v>
                </c:pt>
                <c:pt idx="289">
                  <c:v>1.588313625E9</c:v>
                </c:pt>
                <c:pt idx="290">
                  <c:v>1.581806621E9</c:v>
                </c:pt>
                <c:pt idx="291">
                  <c:v>1.580435791E9</c:v>
                </c:pt>
                <c:pt idx="292">
                  <c:v>1.581769504E9</c:v>
                </c:pt>
                <c:pt idx="293">
                  <c:v>1.586859819E9</c:v>
                </c:pt>
                <c:pt idx="294">
                  <c:v>1.581325193E9</c:v>
                </c:pt>
                <c:pt idx="295">
                  <c:v>1.580052593E9</c:v>
                </c:pt>
                <c:pt idx="296">
                  <c:v>1.581776112E9</c:v>
                </c:pt>
                <c:pt idx="297">
                  <c:v>1.578765911E9</c:v>
                </c:pt>
                <c:pt idx="298">
                  <c:v>1.586091508E9</c:v>
                </c:pt>
                <c:pt idx="299">
                  <c:v>1.577220054E9</c:v>
                </c:pt>
                <c:pt idx="300">
                  <c:v>1.580584418E9</c:v>
                </c:pt>
                <c:pt idx="301">
                  <c:v>1.567855019E9</c:v>
                </c:pt>
                <c:pt idx="302">
                  <c:v>1.574989388E9</c:v>
                </c:pt>
                <c:pt idx="303">
                  <c:v>1.57770922E9</c:v>
                </c:pt>
                <c:pt idx="304">
                  <c:v>1.582050641E9</c:v>
                </c:pt>
                <c:pt idx="305">
                  <c:v>1.57314028E9</c:v>
                </c:pt>
                <c:pt idx="306">
                  <c:v>1.581957848E9</c:v>
                </c:pt>
                <c:pt idx="307">
                  <c:v>1.572291581E9</c:v>
                </c:pt>
                <c:pt idx="308">
                  <c:v>1.584601938E9</c:v>
                </c:pt>
                <c:pt idx="309">
                  <c:v>1.584220325E9</c:v>
                </c:pt>
                <c:pt idx="310">
                  <c:v>1.586992421E9</c:v>
                </c:pt>
                <c:pt idx="311">
                  <c:v>1.581021903E9</c:v>
                </c:pt>
                <c:pt idx="312">
                  <c:v>1.578666958E9</c:v>
                </c:pt>
                <c:pt idx="313">
                  <c:v>1.578936106E9</c:v>
                </c:pt>
                <c:pt idx="314">
                  <c:v>1.582884833E9</c:v>
                </c:pt>
                <c:pt idx="315">
                  <c:v>1.584718322E9</c:v>
                </c:pt>
                <c:pt idx="316">
                  <c:v>1.578650895E9</c:v>
                </c:pt>
                <c:pt idx="317">
                  <c:v>1.582527827E9</c:v>
                </c:pt>
                <c:pt idx="318">
                  <c:v>1.577833853E9</c:v>
                </c:pt>
                <c:pt idx="319">
                  <c:v>1.578754536E9</c:v>
                </c:pt>
                <c:pt idx="320">
                  <c:v>1.576638806E9</c:v>
                </c:pt>
                <c:pt idx="321">
                  <c:v>1.577814255E9</c:v>
                </c:pt>
                <c:pt idx="322">
                  <c:v>1.567307711E9</c:v>
                </c:pt>
                <c:pt idx="323">
                  <c:v>1.574912159E9</c:v>
                </c:pt>
                <c:pt idx="324">
                  <c:v>1.568543987E9</c:v>
                </c:pt>
                <c:pt idx="325">
                  <c:v>1.574137806E9</c:v>
                </c:pt>
                <c:pt idx="326">
                  <c:v>1.566462099E9</c:v>
                </c:pt>
                <c:pt idx="327">
                  <c:v>1.575378362E9</c:v>
                </c:pt>
                <c:pt idx="328">
                  <c:v>1.569921732E9</c:v>
                </c:pt>
                <c:pt idx="329">
                  <c:v>1.575954688E9</c:v>
                </c:pt>
                <c:pt idx="330">
                  <c:v>1.573104707E9</c:v>
                </c:pt>
                <c:pt idx="331">
                  <c:v>1.577256815E9</c:v>
                </c:pt>
                <c:pt idx="332">
                  <c:v>1.572844478E9</c:v>
                </c:pt>
                <c:pt idx="333">
                  <c:v>1.576040711E9</c:v>
                </c:pt>
                <c:pt idx="334">
                  <c:v>1.573184933E9</c:v>
                </c:pt>
                <c:pt idx="335">
                  <c:v>1.583923001E9</c:v>
                </c:pt>
                <c:pt idx="336">
                  <c:v>1.577321199E9</c:v>
                </c:pt>
                <c:pt idx="337">
                  <c:v>1.575508639E9</c:v>
                </c:pt>
                <c:pt idx="338">
                  <c:v>1.575332265E9</c:v>
                </c:pt>
                <c:pt idx="339">
                  <c:v>1.581322637E9</c:v>
                </c:pt>
                <c:pt idx="340">
                  <c:v>1.578569515E9</c:v>
                </c:pt>
                <c:pt idx="341">
                  <c:v>1.575258867E9</c:v>
                </c:pt>
                <c:pt idx="342">
                  <c:v>1.578799853E9</c:v>
                </c:pt>
                <c:pt idx="343">
                  <c:v>1.56770523E9</c:v>
                </c:pt>
                <c:pt idx="344">
                  <c:v>1.576588188E9</c:v>
                </c:pt>
                <c:pt idx="345">
                  <c:v>1.575460687E9</c:v>
                </c:pt>
                <c:pt idx="346">
                  <c:v>1.581884656E9</c:v>
                </c:pt>
                <c:pt idx="347">
                  <c:v>1.573275216E9</c:v>
                </c:pt>
                <c:pt idx="348">
                  <c:v>1.580485856E9</c:v>
                </c:pt>
                <c:pt idx="349">
                  <c:v>1.563740363E9</c:v>
                </c:pt>
                <c:pt idx="350">
                  <c:v>1.577623049E9</c:v>
                </c:pt>
                <c:pt idx="351">
                  <c:v>1.576027832E9</c:v>
                </c:pt>
                <c:pt idx="352">
                  <c:v>1.583045024E9</c:v>
                </c:pt>
                <c:pt idx="353">
                  <c:v>1.575883131E9</c:v>
                </c:pt>
                <c:pt idx="354">
                  <c:v>1.578773582E9</c:v>
                </c:pt>
                <c:pt idx="355">
                  <c:v>1.574893211E9</c:v>
                </c:pt>
                <c:pt idx="356">
                  <c:v>1.584029685E9</c:v>
                </c:pt>
                <c:pt idx="357">
                  <c:v>1.582419947E9</c:v>
                </c:pt>
                <c:pt idx="358">
                  <c:v>1.581645683E9</c:v>
                </c:pt>
                <c:pt idx="359">
                  <c:v>1.574845163E9</c:v>
                </c:pt>
                <c:pt idx="360">
                  <c:v>1.577293592E9</c:v>
                </c:pt>
                <c:pt idx="361">
                  <c:v>1.580204956E9</c:v>
                </c:pt>
                <c:pt idx="362">
                  <c:v>1.578015184E9</c:v>
                </c:pt>
                <c:pt idx="363">
                  <c:v>1.580110659E9</c:v>
                </c:pt>
                <c:pt idx="364">
                  <c:v>1.574902131E9</c:v>
                </c:pt>
                <c:pt idx="365">
                  <c:v>1.575319197E9</c:v>
                </c:pt>
                <c:pt idx="366">
                  <c:v>1.569694518E9</c:v>
                </c:pt>
                <c:pt idx="367">
                  <c:v>1.577246303E9</c:v>
                </c:pt>
                <c:pt idx="368">
                  <c:v>1.576728841E9</c:v>
                </c:pt>
                <c:pt idx="369">
                  <c:v>1.579143746E9</c:v>
                </c:pt>
                <c:pt idx="370">
                  <c:v>1.569180328E9</c:v>
                </c:pt>
                <c:pt idx="371">
                  <c:v>1.579797692E9</c:v>
                </c:pt>
                <c:pt idx="372">
                  <c:v>1.574811744E9</c:v>
                </c:pt>
                <c:pt idx="373">
                  <c:v>1.579546219E9</c:v>
                </c:pt>
                <c:pt idx="374">
                  <c:v>1.572213502E9</c:v>
                </c:pt>
                <c:pt idx="375">
                  <c:v>1.574743987E9</c:v>
                </c:pt>
                <c:pt idx="376">
                  <c:v>1.565321884E9</c:v>
                </c:pt>
                <c:pt idx="377">
                  <c:v>1.573984566E9</c:v>
                </c:pt>
                <c:pt idx="378">
                  <c:v>1.569052649E9</c:v>
                </c:pt>
                <c:pt idx="379">
                  <c:v>1.571141689E9</c:v>
                </c:pt>
                <c:pt idx="380">
                  <c:v>1.573628787E9</c:v>
                </c:pt>
                <c:pt idx="381">
                  <c:v>1.576716671E9</c:v>
                </c:pt>
                <c:pt idx="382">
                  <c:v>1.573765582E9</c:v>
                </c:pt>
                <c:pt idx="383">
                  <c:v>1.574524105E9</c:v>
                </c:pt>
                <c:pt idx="384">
                  <c:v>1.576481676E9</c:v>
                </c:pt>
                <c:pt idx="385">
                  <c:v>1.566693877E9</c:v>
                </c:pt>
                <c:pt idx="386">
                  <c:v>1.575170672E9</c:v>
                </c:pt>
                <c:pt idx="387">
                  <c:v>1.576539521E9</c:v>
                </c:pt>
                <c:pt idx="388">
                  <c:v>1.578159351E9</c:v>
                </c:pt>
                <c:pt idx="389">
                  <c:v>1.572493342E9</c:v>
                </c:pt>
                <c:pt idx="390">
                  <c:v>1.583102758E9</c:v>
                </c:pt>
                <c:pt idx="391">
                  <c:v>1.569197041E9</c:v>
                </c:pt>
                <c:pt idx="392">
                  <c:v>1.578724919E9</c:v>
                </c:pt>
                <c:pt idx="393">
                  <c:v>1.574203093E9</c:v>
                </c:pt>
                <c:pt idx="394">
                  <c:v>1.583083437E9</c:v>
                </c:pt>
                <c:pt idx="395">
                  <c:v>1.571169243E9</c:v>
                </c:pt>
                <c:pt idx="396">
                  <c:v>1.568867764E9</c:v>
                </c:pt>
                <c:pt idx="397">
                  <c:v>1.567591688E9</c:v>
                </c:pt>
                <c:pt idx="398">
                  <c:v>1.571997302E9</c:v>
                </c:pt>
                <c:pt idx="399">
                  <c:v>1.57006702E9</c:v>
                </c:pt>
                <c:pt idx="400">
                  <c:v>1.573383536E9</c:v>
                </c:pt>
                <c:pt idx="401">
                  <c:v>1.567566926E9</c:v>
                </c:pt>
                <c:pt idx="402">
                  <c:v>1.564608143E9</c:v>
                </c:pt>
                <c:pt idx="403">
                  <c:v>1.56216864E9</c:v>
                </c:pt>
                <c:pt idx="404">
                  <c:v>1.561900864E9</c:v>
                </c:pt>
                <c:pt idx="405">
                  <c:v>1.565343921E9</c:v>
                </c:pt>
                <c:pt idx="406">
                  <c:v>1.562155883E9</c:v>
                </c:pt>
                <c:pt idx="407">
                  <c:v>1.555893415E9</c:v>
                </c:pt>
                <c:pt idx="408">
                  <c:v>1.556134585E9</c:v>
                </c:pt>
                <c:pt idx="409">
                  <c:v>1.568202991E9</c:v>
                </c:pt>
                <c:pt idx="410">
                  <c:v>1.558982805E9</c:v>
                </c:pt>
                <c:pt idx="411">
                  <c:v>1.571239409E9</c:v>
                </c:pt>
                <c:pt idx="412">
                  <c:v>1.557847171E9</c:v>
                </c:pt>
                <c:pt idx="413">
                  <c:v>1.567343677E9</c:v>
                </c:pt>
                <c:pt idx="414">
                  <c:v>1.559632344E9</c:v>
                </c:pt>
                <c:pt idx="415">
                  <c:v>1.57376206E9</c:v>
                </c:pt>
                <c:pt idx="416">
                  <c:v>1.565223078E9</c:v>
                </c:pt>
                <c:pt idx="417">
                  <c:v>1.56614174E9</c:v>
                </c:pt>
                <c:pt idx="418">
                  <c:v>1.559822509E9</c:v>
                </c:pt>
                <c:pt idx="419">
                  <c:v>1.561709709E9</c:v>
                </c:pt>
                <c:pt idx="420">
                  <c:v>1.557032912E9</c:v>
                </c:pt>
                <c:pt idx="421">
                  <c:v>1.552763774E9</c:v>
                </c:pt>
                <c:pt idx="422">
                  <c:v>1.558242442E9</c:v>
                </c:pt>
                <c:pt idx="423">
                  <c:v>1.556712209E9</c:v>
                </c:pt>
                <c:pt idx="424">
                  <c:v>0.0</c:v>
                </c:pt>
                <c:pt idx="425">
                  <c:v>0.0</c:v>
                </c:pt>
                <c:pt idx="426">
                  <c:v>0.0</c:v>
                </c:pt>
                <c:pt idx="427">
                  <c:v>0.0</c:v>
                </c:pt>
                <c:pt idx="428">
                  <c:v>0.0</c:v>
                </c:pt>
                <c:pt idx="429">
                  <c:v>0.0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36069120"/>
        <c:axId val="-2128574208"/>
      </c:scatterChart>
      <c:valAx>
        <c:axId val="-2136069120"/>
        <c:scaling>
          <c:orientation val="minMax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Seconds</a:t>
                </a:r>
                <a:r>
                  <a:rPr lang="en-US" baseline="0"/>
                  <a:t> Past 2015-07-14T00:00:00 SCET</a:t>
                </a:r>
                <a:endParaRPr lang="en-US"/>
              </a:p>
            </c:rich>
          </c:tx>
          <c:layout/>
          <c:overlay val="0"/>
        </c:title>
        <c:numFmt formatCode="0" sourceLinked="0"/>
        <c:majorTickMark val="none"/>
        <c:minorTickMark val="none"/>
        <c:tickLblPos val="nextTo"/>
        <c:crossAx val="-2128574208"/>
        <c:crosses val="autoZero"/>
        <c:crossBetween val="midCat"/>
      </c:valAx>
      <c:valAx>
        <c:axId val="-2128574208"/>
        <c:scaling>
          <c:orientation val="minMax"/>
          <c:max val="1.6E9"/>
          <c:min val="1.25E9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Raw</a:t>
                </a:r>
                <a:r>
                  <a:rPr lang="en-US" baseline="0"/>
                  <a:t> Radiometry (ROF Units, 0.1 s resolution)</a:t>
                </a:r>
                <a:endParaRPr lang="en-US"/>
              </a:p>
            </c:rich>
          </c:tx>
          <c:layout/>
          <c:overlay val="0"/>
        </c:title>
        <c:numFmt formatCode="0.00E+00" sourceLinked="0"/>
        <c:majorTickMark val="none"/>
        <c:minorTickMark val="none"/>
        <c:tickLblPos val="nextTo"/>
        <c:crossAx val="-2136069120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NH</a:t>
            </a:r>
            <a:r>
              <a:rPr lang="en-US" baseline="0"/>
              <a:t> REX Raw Radiometry from 20150714_029918  0x7b1</a:t>
            </a:r>
            <a:endParaRPr lang="en-US"/>
          </a:p>
        </c:rich>
      </c:tx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strRef>
              <c:f>[read_rex_rof_rad.xlsx]read_rof.rad0!$H$1</c:f>
              <c:strCache>
                <c:ptCount val="1"/>
                <c:pt idx="0">
                  <c:v>RAD-ADJ</c:v>
                </c:pt>
              </c:strCache>
            </c:strRef>
          </c:tx>
          <c:spPr>
            <a:ln w="31750">
              <a:noFill/>
            </a:ln>
          </c:spPr>
          <c:xVal>
            <c:numRef>
              <c:f>[read_rex_rof_rad.xlsx]read_rof.rad0!$F$3562:$F$7191</c:f>
              <c:numCache>
                <c:formatCode>0.0000</c:formatCode>
                <c:ptCount val="3630"/>
                <c:pt idx="0">
                  <c:v>45822.78</c:v>
                </c:pt>
                <c:pt idx="1">
                  <c:v>45822.8824</c:v>
                </c:pt>
                <c:pt idx="2">
                  <c:v>45822.9848</c:v>
                </c:pt>
                <c:pt idx="3">
                  <c:v>45823.0872</c:v>
                </c:pt>
                <c:pt idx="4">
                  <c:v>45823.1896</c:v>
                </c:pt>
                <c:pt idx="5">
                  <c:v>45823.29199999999</c:v>
                </c:pt>
                <c:pt idx="6">
                  <c:v>45823.3944</c:v>
                </c:pt>
                <c:pt idx="7">
                  <c:v>45823.4968</c:v>
                </c:pt>
                <c:pt idx="8">
                  <c:v>45823.5992</c:v>
                </c:pt>
                <c:pt idx="9">
                  <c:v>45823.7016</c:v>
                </c:pt>
                <c:pt idx="10">
                  <c:v>45823.804</c:v>
                </c:pt>
                <c:pt idx="11">
                  <c:v>45823.9064</c:v>
                </c:pt>
                <c:pt idx="12">
                  <c:v>45824.0088</c:v>
                </c:pt>
                <c:pt idx="13">
                  <c:v>45824.1112</c:v>
                </c:pt>
                <c:pt idx="14">
                  <c:v>45824.2136</c:v>
                </c:pt>
                <c:pt idx="15">
                  <c:v>45824.316</c:v>
                </c:pt>
                <c:pt idx="16">
                  <c:v>45824.4184</c:v>
                </c:pt>
                <c:pt idx="17">
                  <c:v>45824.5208</c:v>
                </c:pt>
                <c:pt idx="18">
                  <c:v>45824.62319999999</c:v>
                </c:pt>
                <c:pt idx="19">
                  <c:v>45824.7256</c:v>
                </c:pt>
                <c:pt idx="20">
                  <c:v>45824.828</c:v>
                </c:pt>
                <c:pt idx="21">
                  <c:v>45824.9304</c:v>
                </c:pt>
                <c:pt idx="22">
                  <c:v>45825.0328</c:v>
                </c:pt>
                <c:pt idx="23">
                  <c:v>45825.1352</c:v>
                </c:pt>
                <c:pt idx="24">
                  <c:v>45825.2376</c:v>
                </c:pt>
                <c:pt idx="25">
                  <c:v>45825.34</c:v>
                </c:pt>
                <c:pt idx="26">
                  <c:v>45825.4424</c:v>
                </c:pt>
                <c:pt idx="27">
                  <c:v>45825.5448</c:v>
                </c:pt>
                <c:pt idx="28">
                  <c:v>45825.6472</c:v>
                </c:pt>
                <c:pt idx="29">
                  <c:v>45825.7496</c:v>
                </c:pt>
                <c:pt idx="30">
                  <c:v>45825.852</c:v>
                </c:pt>
                <c:pt idx="31">
                  <c:v>45825.9544</c:v>
                </c:pt>
                <c:pt idx="32">
                  <c:v>45826.0568</c:v>
                </c:pt>
                <c:pt idx="33">
                  <c:v>45826.1592</c:v>
                </c:pt>
                <c:pt idx="34">
                  <c:v>45826.2616</c:v>
                </c:pt>
                <c:pt idx="35">
                  <c:v>45826.364</c:v>
                </c:pt>
                <c:pt idx="36">
                  <c:v>45826.4664</c:v>
                </c:pt>
                <c:pt idx="37">
                  <c:v>45826.5688</c:v>
                </c:pt>
                <c:pt idx="38">
                  <c:v>45826.6712</c:v>
                </c:pt>
                <c:pt idx="39">
                  <c:v>45826.7736</c:v>
                </c:pt>
                <c:pt idx="40">
                  <c:v>45826.876</c:v>
                </c:pt>
                <c:pt idx="41">
                  <c:v>45826.9784</c:v>
                </c:pt>
                <c:pt idx="42">
                  <c:v>45827.0808</c:v>
                </c:pt>
                <c:pt idx="43">
                  <c:v>45827.1832</c:v>
                </c:pt>
                <c:pt idx="44">
                  <c:v>45827.2856</c:v>
                </c:pt>
                <c:pt idx="45">
                  <c:v>45827.388</c:v>
                </c:pt>
                <c:pt idx="46">
                  <c:v>45827.4904</c:v>
                </c:pt>
                <c:pt idx="47">
                  <c:v>45827.5928</c:v>
                </c:pt>
                <c:pt idx="48">
                  <c:v>45827.69519999999</c:v>
                </c:pt>
                <c:pt idx="49">
                  <c:v>45827.7976</c:v>
                </c:pt>
                <c:pt idx="50">
                  <c:v>45827.9</c:v>
                </c:pt>
                <c:pt idx="51">
                  <c:v>45828.0024</c:v>
                </c:pt>
                <c:pt idx="52">
                  <c:v>45828.1048</c:v>
                </c:pt>
                <c:pt idx="53">
                  <c:v>45828.2072</c:v>
                </c:pt>
                <c:pt idx="54">
                  <c:v>45828.3096</c:v>
                </c:pt>
                <c:pt idx="55">
                  <c:v>45828.412</c:v>
                </c:pt>
                <c:pt idx="56">
                  <c:v>45828.5144</c:v>
                </c:pt>
                <c:pt idx="57">
                  <c:v>45828.6168</c:v>
                </c:pt>
                <c:pt idx="58">
                  <c:v>45828.7192</c:v>
                </c:pt>
                <c:pt idx="59">
                  <c:v>45828.8216</c:v>
                </c:pt>
                <c:pt idx="60">
                  <c:v>45828.924</c:v>
                </c:pt>
                <c:pt idx="61">
                  <c:v>45829.0264</c:v>
                </c:pt>
                <c:pt idx="62">
                  <c:v>45829.1288</c:v>
                </c:pt>
                <c:pt idx="63">
                  <c:v>45829.23119999999</c:v>
                </c:pt>
                <c:pt idx="64">
                  <c:v>45829.3336</c:v>
                </c:pt>
                <c:pt idx="65">
                  <c:v>45829.436</c:v>
                </c:pt>
                <c:pt idx="66">
                  <c:v>45829.5384</c:v>
                </c:pt>
                <c:pt idx="67">
                  <c:v>45829.6408</c:v>
                </c:pt>
                <c:pt idx="68">
                  <c:v>45829.7432</c:v>
                </c:pt>
                <c:pt idx="69">
                  <c:v>45829.8456</c:v>
                </c:pt>
                <c:pt idx="70">
                  <c:v>45829.948</c:v>
                </c:pt>
                <c:pt idx="71">
                  <c:v>45830.0504</c:v>
                </c:pt>
                <c:pt idx="72">
                  <c:v>45830.1528</c:v>
                </c:pt>
                <c:pt idx="73">
                  <c:v>45830.2552</c:v>
                </c:pt>
                <c:pt idx="74">
                  <c:v>45830.3576</c:v>
                </c:pt>
                <c:pt idx="75">
                  <c:v>45830.46</c:v>
                </c:pt>
                <c:pt idx="76">
                  <c:v>45830.5624</c:v>
                </c:pt>
                <c:pt idx="77">
                  <c:v>45830.6648</c:v>
                </c:pt>
                <c:pt idx="78">
                  <c:v>45830.76719999999</c:v>
                </c:pt>
                <c:pt idx="79">
                  <c:v>45830.8696</c:v>
                </c:pt>
                <c:pt idx="80">
                  <c:v>45830.972</c:v>
                </c:pt>
                <c:pt idx="81">
                  <c:v>45831.0744</c:v>
                </c:pt>
                <c:pt idx="82">
                  <c:v>45831.1768</c:v>
                </c:pt>
                <c:pt idx="83">
                  <c:v>45831.2792</c:v>
                </c:pt>
                <c:pt idx="84">
                  <c:v>45831.3816</c:v>
                </c:pt>
                <c:pt idx="85">
                  <c:v>45831.484</c:v>
                </c:pt>
                <c:pt idx="86">
                  <c:v>45831.5864</c:v>
                </c:pt>
                <c:pt idx="87">
                  <c:v>45831.6888</c:v>
                </c:pt>
                <c:pt idx="88">
                  <c:v>45831.79119999999</c:v>
                </c:pt>
                <c:pt idx="89">
                  <c:v>45831.8936</c:v>
                </c:pt>
                <c:pt idx="90">
                  <c:v>45831.996</c:v>
                </c:pt>
                <c:pt idx="91">
                  <c:v>45832.0984</c:v>
                </c:pt>
                <c:pt idx="92">
                  <c:v>45832.2008</c:v>
                </c:pt>
                <c:pt idx="93">
                  <c:v>45832.3032</c:v>
                </c:pt>
                <c:pt idx="94">
                  <c:v>45832.4056</c:v>
                </c:pt>
                <c:pt idx="95">
                  <c:v>45832.508</c:v>
                </c:pt>
                <c:pt idx="96">
                  <c:v>45832.6104</c:v>
                </c:pt>
                <c:pt idx="97">
                  <c:v>45832.7128</c:v>
                </c:pt>
                <c:pt idx="98">
                  <c:v>45832.8152</c:v>
                </c:pt>
                <c:pt idx="99">
                  <c:v>45832.9176</c:v>
                </c:pt>
                <c:pt idx="100">
                  <c:v>45833.02</c:v>
                </c:pt>
                <c:pt idx="101">
                  <c:v>45833.1224</c:v>
                </c:pt>
                <c:pt idx="102">
                  <c:v>45833.2248</c:v>
                </c:pt>
                <c:pt idx="103">
                  <c:v>45833.3272</c:v>
                </c:pt>
                <c:pt idx="104">
                  <c:v>45833.4296</c:v>
                </c:pt>
                <c:pt idx="105">
                  <c:v>45833.532</c:v>
                </c:pt>
                <c:pt idx="106">
                  <c:v>45833.6344</c:v>
                </c:pt>
                <c:pt idx="107">
                  <c:v>45833.7368</c:v>
                </c:pt>
                <c:pt idx="108">
                  <c:v>45833.8392</c:v>
                </c:pt>
                <c:pt idx="109">
                  <c:v>45833.9416</c:v>
                </c:pt>
                <c:pt idx="110">
                  <c:v>45834.044</c:v>
                </c:pt>
                <c:pt idx="111">
                  <c:v>45834.1464</c:v>
                </c:pt>
                <c:pt idx="112">
                  <c:v>45834.2488</c:v>
                </c:pt>
                <c:pt idx="113">
                  <c:v>45834.3512</c:v>
                </c:pt>
                <c:pt idx="114">
                  <c:v>45834.4536</c:v>
                </c:pt>
                <c:pt idx="115">
                  <c:v>45834.556</c:v>
                </c:pt>
                <c:pt idx="116">
                  <c:v>45834.6584</c:v>
                </c:pt>
                <c:pt idx="117">
                  <c:v>45834.7608</c:v>
                </c:pt>
                <c:pt idx="118">
                  <c:v>45834.8632</c:v>
                </c:pt>
                <c:pt idx="119">
                  <c:v>45834.9656</c:v>
                </c:pt>
                <c:pt idx="120">
                  <c:v>45835.068</c:v>
                </c:pt>
                <c:pt idx="121">
                  <c:v>45835.1704</c:v>
                </c:pt>
                <c:pt idx="122">
                  <c:v>45835.2728</c:v>
                </c:pt>
                <c:pt idx="123">
                  <c:v>45835.3752</c:v>
                </c:pt>
                <c:pt idx="124">
                  <c:v>45835.4776</c:v>
                </c:pt>
                <c:pt idx="125">
                  <c:v>45835.58</c:v>
                </c:pt>
                <c:pt idx="126">
                  <c:v>45835.6824</c:v>
                </c:pt>
                <c:pt idx="127">
                  <c:v>45835.7848</c:v>
                </c:pt>
                <c:pt idx="128">
                  <c:v>45835.8872</c:v>
                </c:pt>
                <c:pt idx="129">
                  <c:v>45835.9896</c:v>
                </c:pt>
                <c:pt idx="130">
                  <c:v>45836.092</c:v>
                </c:pt>
                <c:pt idx="131">
                  <c:v>45836.1944</c:v>
                </c:pt>
                <c:pt idx="132">
                  <c:v>45836.2968</c:v>
                </c:pt>
                <c:pt idx="133">
                  <c:v>45836.3992</c:v>
                </c:pt>
                <c:pt idx="134">
                  <c:v>45836.5016</c:v>
                </c:pt>
                <c:pt idx="135">
                  <c:v>45836.604</c:v>
                </c:pt>
                <c:pt idx="136">
                  <c:v>45836.7064</c:v>
                </c:pt>
                <c:pt idx="137">
                  <c:v>45836.8088</c:v>
                </c:pt>
                <c:pt idx="138">
                  <c:v>45836.9112</c:v>
                </c:pt>
                <c:pt idx="139">
                  <c:v>45837.0136</c:v>
                </c:pt>
                <c:pt idx="140">
                  <c:v>45837.116</c:v>
                </c:pt>
                <c:pt idx="141">
                  <c:v>45837.2184</c:v>
                </c:pt>
                <c:pt idx="142">
                  <c:v>45837.3208</c:v>
                </c:pt>
                <c:pt idx="143">
                  <c:v>45837.4232</c:v>
                </c:pt>
                <c:pt idx="144">
                  <c:v>45837.5256</c:v>
                </c:pt>
                <c:pt idx="145">
                  <c:v>45837.628</c:v>
                </c:pt>
                <c:pt idx="146">
                  <c:v>45837.7304</c:v>
                </c:pt>
                <c:pt idx="147">
                  <c:v>45837.8328</c:v>
                </c:pt>
                <c:pt idx="148">
                  <c:v>45837.9352</c:v>
                </c:pt>
                <c:pt idx="149">
                  <c:v>45838.0376</c:v>
                </c:pt>
                <c:pt idx="150">
                  <c:v>45838.14</c:v>
                </c:pt>
                <c:pt idx="151">
                  <c:v>45838.2424</c:v>
                </c:pt>
                <c:pt idx="152">
                  <c:v>45838.3448</c:v>
                </c:pt>
                <c:pt idx="153">
                  <c:v>45838.4472</c:v>
                </c:pt>
                <c:pt idx="154">
                  <c:v>45838.5496</c:v>
                </c:pt>
                <c:pt idx="155">
                  <c:v>45838.652</c:v>
                </c:pt>
                <c:pt idx="156">
                  <c:v>45838.7544</c:v>
                </c:pt>
                <c:pt idx="157">
                  <c:v>45838.8568</c:v>
                </c:pt>
                <c:pt idx="158">
                  <c:v>45838.9592</c:v>
                </c:pt>
                <c:pt idx="159">
                  <c:v>45839.0616</c:v>
                </c:pt>
                <c:pt idx="160">
                  <c:v>45839.164</c:v>
                </c:pt>
                <c:pt idx="161">
                  <c:v>45839.2664</c:v>
                </c:pt>
                <c:pt idx="162">
                  <c:v>45839.3688</c:v>
                </c:pt>
                <c:pt idx="163">
                  <c:v>45839.4712</c:v>
                </c:pt>
                <c:pt idx="164">
                  <c:v>45839.5736</c:v>
                </c:pt>
                <c:pt idx="165">
                  <c:v>45839.676</c:v>
                </c:pt>
                <c:pt idx="166">
                  <c:v>45839.7784</c:v>
                </c:pt>
                <c:pt idx="167">
                  <c:v>45839.8808</c:v>
                </c:pt>
                <c:pt idx="168">
                  <c:v>45839.9832</c:v>
                </c:pt>
                <c:pt idx="169">
                  <c:v>45840.0856</c:v>
                </c:pt>
                <c:pt idx="170">
                  <c:v>45840.188</c:v>
                </c:pt>
                <c:pt idx="171">
                  <c:v>45840.2904</c:v>
                </c:pt>
                <c:pt idx="172">
                  <c:v>45840.3928</c:v>
                </c:pt>
                <c:pt idx="173">
                  <c:v>45840.4952</c:v>
                </c:pt>
                <c:pt idx="174">
                  <c:v>45840.5976</c:v>
                </c:pt>
                <c:pt idx="175">
                  <c:v>45840.7</c:v>
                </c:pt>
                <c:pt idx="176">
                  <c:v>45840.8024</c:v>
                </c:pt>
                <c:pt idx="177">
                  <c:v>45840.9048</c:v>
                </c:pt>
                <c:pt idx="178">
                  <c:v>45841.0072</c:v>
                </c:pt>
                <c:pt idx="179">
                  <c:v>45841.1096</c:v>
                </c:pt>
                <c:pt idx="180">
                  <c:v>45841.212</c:v>
                </c:pt>
                <c:pt idx="181">
                  <c:v>45841.3144</c:v>
                </c:pt>
                <c:pt idx="182">
                  <c:v>45841.4168</c:v>
                </c:pt>
                <c:pt idx="183">
                  <c:v>45841.5192</c:v>
                </c:pt>
                <c:pt idx="184">
                  <c:v>45841.6216</c:v>
                </c:pt>
                <c:pt idx="185">
                  <c:v>45841.72399999999</c:v>
                </c:pt>
                <c:pt idx="186">
                  <c:v>45841.8264</c:v>
                </c:pt>
                <c:pt idx="187">
                  <c:v>45841.9288</c:v>
                </c:pt>
                <c:pt idx="188">
                  <c:v>45842.0312</c:v>
                </c:pt>
                <c:pt idx="189">
                  <c:v>45842.1336</c:v>
                </c:pt>
                <c:pt idx="190">
                  <c:v>45842.236</c:v>
                </c:pt>
                <c:pt idx="191">
                  <c:v>45842.3384</c:v>
                </c:pt>
                <c:pt idx="192">
                  <c:v>45842.4408</c:v>
                </c:pt>
                <c:pt idx="193">
                  <c:v>45842.5432</c:v>
                </c:pt>
                <c:pt idx="194">
                  <c:v>45842.6456</c:v>
                </c:pt>
                <c:pt idx="195">
                  <c:v>45842.748</c:v>
                </c:pt>
                <c:pt idx="196">
                  <c:v>45842.8504</c:v>
                </c:pt>
                <c:pt idx="197">
                  <c:v>45842.9528</c:v>
                </c:pt>
                <c:pt idx="198">
                  <c:v>45843.0552</c:v>
                </c:pt>
                <c:pt idx="199">
                  <c:v>45843.1576</c:v>
                </c:pt>
                <c:pt idx="200">
                  <c:v>45843.26</c:v>
                </c:pt>
                <c:pt idx="201">
                  <c:v>45843.3624</c:v>
                </c:pt>
                <c:pt idx="202">
                  <c:v>45843.4648</c:v>
                </c:pt>
                <c:pt idx="203">
                  <c:v>45843.5672</c:v>
                </c:pt>
                <c:pt idx="204">
                  <c:v>45843.6696</c:v>
                </c:pt>
                <c:pt idx="205">
                  <c:v>45843.772</c:v>
                </c:pt>
                <c:pt idx="206">
                  <c:v>45843.8744</c:v>
                </c:pt>
                <c:pt idx="207">
                  <c:v>45843.9768</c:v>
                </c:pt>
                <c:pt idx="208">
                  <c:v>45844.0792</c:v>
                </c:pt>
                <c:pt idx="209">
                  <c:v>45844.1816</c:v>
                </c:pt>
                <c:pt idx="210">
                  <c:v>45844.284</c:v>
                </c:pt>
                <c:pt idx="211">
                  <c:v>45844.3864</c:v>
                </c:pt>
                <c:pt idx="212">
                  <c:v>45844.4888</c:v>
                </c:pt>
                <c:pt idx="213">
                  <c:v>45844.5912</c:v>
                </c:pt>
                <c:pt idx="214">
                  <c:v>45844.6936</c:v>
                </c:pt>
                <c:pt idx="215">
                  <c:v>45844.79599999999</c:v>
                </c:pt>
                <c:pt idx="216">
                  <c:v>45844.8984</c:v>
                </c:pt>
                <c:pt idx="217">
                  <c:v>45845.0008</c:v>
                </c:pt>
                <c:pt idx="218">
                  <c:v>45845.1032</c:v>
                </c:pt>
                <c:pt idx="219">
                  <c:v>45845.2056</c:v>
                </c:pt>
                <c:pt idx="220">
                  <c:v>45845.308</c:v>
                </c:pt>
                <c:pt idx="221">
                  <c:v>45845.4104</c:v>
                </c:pt>
                <c:pt idx="222">
                  <c:v>45845.5128</c:v>
                </c:pt>
                <c:pt idx="223">
                  <c:v>45845.6152</c:v>
                </c:pt>
                <c:pt idx="224">
                  <c:v>45845.7176</c:v>
                </c:pt>
                <c:pt idx="225">
                  <c:v>45845.82</c:v>
                </c:pt>
                <c:pt idx="226">
                  <c:v>45845.9224</c:v>
                </c:pt>
                <c:pt idx="227">
                  <c:v>45846.0248</c:v>
                </c:pt>
                <c:pt idx="228">
                  <c:v>45846.1272</c:v>
                </c:pt>
                <c:pt idx="229">
                  <c:v>45846.2296</c:v>
                </c:pt>
                <c:pt idx="230">
                  <c:v>45846.332</c:v>
                </c:pt>
                <c:pt idx="231">
                  <c:v>45846.4344</c:v>
                </c:pt>
                <c:pt idx="232">
                  <c:v>45846.5368</c:v>
                </c:pt>
                <c:pt idx="233">
                  <c:v>45846.6392</c:v>
                </c:pt>
                <c:pt idx="234">
                  <c:v>45846.7416</c:v>
                </c:pt>
                <c:pt idx="235">
                  <c:v>45846.844</c:v>
                </c:pt>
                <c:pt idx="236">
                  <c:v>45846.9464</c:v>
                </c:pt>
                <c:pt idx="237">
                  <c:v>45847.0488</c:v>
                </c:pt>
                <c:pt idx="238">
                  <c:v>45847.1512</c:v>
                </c:pt>
                <c:pt idx="239">
                  <c:v>45847.2536</c:v>
                </c:pt>
                <c:pt idx="240">
                  <c:v>45847.356</c:v>
                </c:pt>
                <c:pt idx="241">
                  <c:v>45847.4584</c:v>
                </c:pt>
                <c:pt idx="242">
                  <c:v>45847.5608</c:v>
                </c:pt>
                <c:pt idx="243">
                  <c:v>45847.6632</c:v>
                </c:pt>
                <c:pt idx="244">
                  <c:v>45847.7656</c:v>
                </c:pt>
                <c:pt idx="245">
                  <c:v>45847.868</c:v>
                </c:pt>
                <c:pt idx="246">
                  <c:v>45847.9704</c:v>
                </c:pt>
                <c:pt idx="247">
                  <c:v>45848.0728</c:v>
                </c:pt>
                <c:pt idx="248">
                  <c:v>45848.1752</c:v>
                </c:pt>
                <c:pt idx="249">
                  <c:v>45848.2776</c:v>
                </c:pt>
                <c:pt idx="250">
                  <c:v>45848.38</c:v>
                </c:pt>
                <c:pt idx="251">
                  <c:v>45848.4824</c:v>
                </c:pt>
                <c:pt idx="252">
                  <c:v>45848.5848</c:v>
                </c:pt>
                <c:pt idx="253">
                  <c:v>45848.6872</c:v>
                </c:pt>
                <c:pt idx="254">
                  <c:v>45848.7896</c:v>
                </c:pt>
                <c:pt idx="255">
                  <c:v>45848.892</c:v>
                </c:pt>
                <c:pt idx="256">
                  <c:v>45848.9944</c:v>
                </c:pt>
                <c:pt idx="257">
                  <c:v>45849.0968</c:v>
                </c:pt>
                <c:pt idx="258">
                  <c:v>45849.1992</c:v>
                </c:pt>
                <c:pt idx="259">
                  <c:v>45849.3016</c:v>
                </c:pt>
                <c:pt idx="260">
                  <c:v>45849.404</c:v>
                </c:pt>
                <c:pt idx="261">
                  <c:v>45849.5064</c:v>
                </c:pt>
                <c:pt idx="262">
                  <c:v>45849.6088</c:v>
                </c:pt>
                <c:pt idx="263">
                  <c:v>45849.7112</c:v>
                </c:pt>
                <c:pt idx="264">
                  <c:v>45849.8136</c:v>
                </c:pt>
                <c:pt idx="265">
                  <c:v>45849.916</c:v>
                </c:pt>
                <c:pt idx="266">
                  <c:v>45850.0184</c:v>
                </c:pt>
                <c:pt idx="267">
                  <c:v>45850.1208</c:v>
                </c:pt>
                <c:pt idx="268">
                  <c:v>45850.22319999999</c:v>
                </c:pt>
                <c:pt idx="269">
                  <c:v>45850.3256</c:v>
                </c:pt>
                <c:pt idx="270">
                  <c:v>45850.428</c:v>
                </c:pt>
                <c:pt idx="271">
                  <c:v>45850.5304</c:v>
                </c:pt>
                <c:pt idx="272">
                  <c:v>45850.6328</c:v>
                </c:pt>
                <c:pt idx="273">
                  <c:v>45850.7352</c:v>
                </c:pt>
                <c:pt idx="274">
                  <c:v>45850.8376</c:v>
                </c:pt>
                <c:pt idx="275">
                  <c:v>45850.94</c:v>
                </c:pt>
                <c:pt idx="276">
                  <c:v>45851.0424</c:v>
                </c:pt>
                <c:pt idx="277">
                  <c:v>45851.1448</c:v>
                </c:pt>
                <c:pt idx="278">
                  <c:v>45851.2472</c:v>
                </c:pt>
                <c:pt idx="279">
                  <c:v>45851.3496</c:v>
                </c:pt>
                <c:pt idx="280">
                  <c:v>45851.452</c:v>
                </c:pt>
                <c:pt idx="281">
                  <c:v>45851.5544</c:v>
                </c:pt>
                <c:pt idx="282">
                  <c:v>45851.6568</c:v>
                </c:pt>
                <c:pt idx="283">
                  <c:v>45851.7592</c:v>
                </c:pt>
                <c:pt idx="284">
                  <c:v>45851.8616</c:v>
                </c:pt>
                <c:pt idx="285">
                  <c:v>45851.964</c:v>
                </c:pt>
                <c:pt idx="286">
                  <c:v>45852.0664</c:v>
                </c:pt>
                <c:pt idx="287">
                  <c:v>45852.1688</c:v>
                </c:pt>
                <c:pt idx="288">
                  <c:v>45852.2712</c:v>
                </c:pt>
                <c:pt idx="289">
                  <c:v>45852.3736</c:v>
                </c:pt>
                <c:pt idx="290">
                  <c:v>45852.476</c:v>
                </c:pt>
                <c:pt idx="291">
                  <c:v>45852.5784</c:v>
                </c:pt>
                <c:pt idx="292">
                  <c:v>45852.6808</c:v>
                </c:pt>
                <c:pt idx="293">
                  <c:v>45852.7832</c:v>
                </c:pt>
                <c:pt idx="294">
                  <c:v>45852.8856</c:v>
                </c:pt>
                <c:pt idx="295">
                  <c:v>45852.988</c:v>
                </c:pt>
                <c:pt idx="296">
                  <c:v>45853.0904</c:v>
                </c:pt>
                <c:pt idx="297">
                  <c:v>45853.1928</c:v>
                </c:pt>
                <c:pt idx="298">
                  <c:v>45853.29519999999</c:v>
                </c:pt>
                <c:pt idx="299">
                  <c:v>45853.3976</c:v>
                </c:pt>
                <c:pt idx="300">
                  <c:v>45853.5</c:v>
                </c:pt>
                <c:pt idx="301">
                  <c:v>45853.6024</c:v>
                </c:pt>
                <c:pt idx="302">
                  <c:v>45853.7048</c:v>
                </c:pt>
                <c:pt idx="303">
                  <c:v>45853.8072</c:v>
                </c:pt>
                <c:pt idx="304">
                  <c:v>45853.9096</c:v>
                </c:pt>
                <c:pt idx="305">
                  <c:v>45854.012</c:v>
                </c:pt>
                <c:pt idx="306">
                  <c:v>45854.1144</c:v>
                </c:pt>
                <c:pt idx="307">
                  <c:v>45854.2168</c:v>
                </c:pt>
                <c:pt idx="308">
                  <c:v>45854.3192</c:v>
                </c:pt>
                <c:pt idx="309">
                  <c:v>45854.4216</c:v>
                </c:pt>
                <c:pt idx="310">
                  <c:v>45854.524</c:v>
                </c:pt>
                <c:pt idx="311">
                  <c:v>45854.6264</c:v>
                </c:pt>
                <c:pt idx="312">
                  <c:v>45854.7288</c:v>
                </c:pt>
                <c:pt idx="313">
                  <c:v>45854.8312</c:v>
                </c:pt>
                <c:pt idx="314">
                  <c:v>45854.9336</c:v>
                </c:pt>
                <c:pt idx="315">
                  <c:v>45855.036</c:v>
                </c:pt>
                <c:pt idx="316">
                  <c:v>45855.1384</c:v>
                </c:pt>
                <c:pt idx="317">
                  <c:v>45855.2408</c:v>
                </c:pt>
                <c:pt idx="318">
                  <c:v>45855.3432</c:v>
                </c:pt>
                <c:pt idx="319">
                  <c:v>45855.4456</c:v>
                </c:pt>
                <c:pt idx="320">
                  <c:v>45855.548</c:v>
                </c:pt>
                <c:pt idx="321">
                  <c:v>45855.6504</c:v>
                </c:pt>
                <c:pt idx="322">
                  <c:v>45855.7528</c:v>
                </c:pt>
                <c:pt idx="323">
                  <c:v>45855.8552</c:v>
                </c:pt>
                <c:pt idx="324">
                  <c:v>45855.9576</c:v>
                </c:pt>
                <c:pt idx="325">
                  <c:v>45856.06</c:v>
                </c:pt>
                <c:pt idx="326">
                  <c:v>45856.1624</c:v>
                </c:pt>
                <c:pt idx="327">
                  <c:v>45856.2648</c:v>
                </c:pt>
                <c:pt idx="328">
                  <c:v>45856.3672</c:v>
                </c:pt>
                <c:pt idx="329">
                  <c:v>45856.4696</c:v>
                </c:pt>
                <c:pt idx="330">
                  <c:v>45856.572</c:v>
                </c:pt>
                <c:pt idx="331">
                  <c:v>45856.6744</c:v>
                </c:pt>
                <c:pt idx="332">
                  <c:v>45856.7768</c:v>
                </c:pt>
                <c:pt idx="333">
                  <c:v>45856.8792</c:v>
                </c:pt>
                <c:pt idx="334">
                  <c:v>45856.9816</c:v>
                </c:pt>
                <c:pt idx="335">
                  <c:v>45857.084</c:v>
                </c:pt>
                <c:pt idx="336">
                  <c:v>45857.1864</c:v>
                </c:pt>
                <c:pt idx="337">
                  <c:v>45857.2888</c:v>
                </c:pt>
                <c:pt idx="338">
                  <c:v>45857.3912</c:v>
                </c:pt>
                <c:pt idx="339">
                  <c:v>45857.4936</c:v>
                </c:pt>
                <c:pt idx="340">
                  <c:v>45857.596</c:v>
                </c:pt>
                <c:pt idx="341">
                  <c:v>45857.6984</c:v>
                </c:pt>
                <c:pt idx="342">
                  <c:v>45857.8008</c:v>
                </c:pt>
                <c:pt idx="343">
                  <c:v>45857.9032</c:v>
                </c:pt>
                <c:pt idx="344">
                  <c:v>45858.0056</c:v>
                </c:pt>
                <c:pt idx="345">
                  <c:v>45858.108</c:v>
                </c:pt>
                <c:pt idx="346">
                  <c:v>45858.2104</c:v>
                </c:pt>
                <c:pt idx="347">
                  <c:v>45858.3128</c:v>
                </c:pt>
                <c:pt idx="348">
                  <c:v>45858.4152</c:v>
                </c:pt>
                <c:pt idx="349">
                  <c:v>45858.5176</c:v>
                </c:pt>
                <c:pt idx="350">
                  <c:v>45858.62</c:v>
                </c:pt>
                <c:pt idx="351">
                  <c:v>45858.7224</c:v>
                </c:pt>
                <c:pt idx="352">
                  <c:v>45858.8248</c:v>
                </c:pt>
                <c:pt idx="353">
                  <c:v>45858.9272</c:v>
                </c:pt>
                <c:pt idx="354">
                  <c:v>45859.0296</c:v>
                </c:pt>
                <c:pt idx="355">
                  <c:v>45859.132</c:v>
                </c:pt>
                <c:pt idx="356">
                  <c:v>45859.2344</c:v>
                </c:pt>
                <c:pt idx="357">
                  <c:v>45859.3368</c:v>
                </c:pt>
                <c:pt idx="358">
                  <c:v>45859.4392</c:v>
                </c:pt>
                <c:pt idx="359">
                  <c:v>45859.5416</c:v>
                </c:pt>
                <c:pt idx="360">
                  <c:v>45859.644</c:v>
                </c:pt>
                <c:pt idx="361">
                  <c:v>45859.7464</c:v>
                </c:pt>
                <c:pt idx="362">
                  <c:v>45859.8488</c:v>
                </c:pt>
                <c:pt idx="363">
                  <c:v>45859.9512</c:v>
                </c:pt>
                <c:pt idx="364">
                  <c:v>45860.0536</c:v>
                </c:pt>
                <c:pt idx="365">
                  <c:v>45860.156</c:v>
                </c:pt>
                <c:pt idx="366">
                  <c:v>45860.2584</c:v>
                </c:pt>
                <c:pt idx="367">
                  <c:v>45860.3608</c:v>
                </c:pt>
                <c:pt idx="368">
                  <c:v>45860.4632</c:v>
                </c:pt>
                <c:pt idx="369">
                  <c:v>45860.5656</c:v>
                </c:pt>
                <c:pt idx="370">
                  <c:v>45860.668</c:v>
                </c:pt>
                <c:pt idx="371">
                  <c:v>45860.7704</c:v>
                </c:pt>
                <c:pt idx="372">
                  <c:v>45860.8728</c:v>
                </c:pt>
                <c:pt idx="373">
                  <c:v>45860.9752</c:v>
                </c:pt>
                <c:pt idx="374">
                  <c:v>45861.0776</c:v>
                </c:pt>
                <c:pt idx="375">
                  <c:v>45861.18</c:v>
                </c:pt>
                <c:pt idx="376">
                  <c:v>45861.2824</c:v>
                </c:pt>
                <c:pt idx="377">
                  <c:v>45861.3848</c:v>
                </c:pt>
                <c:pt idx="378">
                  <c:v>45861.4872</c:v>
                </c:pt>
                <c:pt idx="379">
                  <c:v>45861.5896</c:v>
                </c:pt>
                <c:pt idx="380">
                  <c:v>45861.692</c:v>
                </c:pt>
                <c:pt idx="381">
                  <c:v>45861.7944</c:v>
                </c:pt>
                <c:pt idx="382">
                  <c:v>45861.8968</c:v>
                </c:pt>
                <c:pt idx="383">
                  <c:v>45861.9992</c:v>
                </c:pt>
                <c:pt idx="384">
                  <c:v>45862.1016</c:v>
                </c:pt>
                <c:pt idx="385">
                  <c:v>45862.204</c:v>
                </c:pt>
                <c:pt idx="386">
                  <c:v>45862.3064</c:v>
                </c:pt>
                <c:pt idx="387">
                  <c:v>45862.4088</c:v>
                </c:pt>
                <c:pt idx="388">
                  <c:v>45862.5112</c:v>
                </c:pt>
                <c:pt idx="389">
                  <c:v>45862.6136</c:v>
                </c:pt>
                <c:pt idx="390">
                  <c:v>45862.716</c:v>
                </c:pt>
                <c:pt idx="391">
                  <c:v>45862.8184</c:v>
                </c:pt>
                <c:pt idx="392">
                  <c:v>45862.9208</c:v>
                </c:pt>
                <c:pt idx="393">
                  <c:v>45863.0232</c:v>
                </c:pt>
                <c:pt idx="394">
                  <c:v>45863.1256</c:v>
                </c:pt>
                <c:pt idx="395">
                  <c:v>45863.228</c:v>
                </c:pt>
                <c:pt idx="396">
                  <c:v>45863.3304</c:v>
                </c:pt>
                <c:pt idx="397">
                  <c:v>45863.4328</c:v>
                </c:pt>
                <c:pt idx="398">
                  <c:v>45863.5352</c:v>
                </c:pt>
                <c:pt idx="399">
                  <c:v>45863.6376</c:v>
                </c:pt>
                <c:pt idx="400">
                  <c:v>45863.74</c:v>
                </c:pt>
                <c:pt idx="401">
                  <c:v>45863.8424</c:v>
                </c:pt>
                <c:pt idx="402">
                  <c:v>45863.9448</c:v>
                </c:pt>
                <c:pt idx="403">
                  <c:v>45864.0472</c:v>
                </c:pt>
                <c:pt idx="404">
                  <c:v>45864.1496</c:v>
                </c:pt>
                <c:pt idx="405">
                  <c:v>45864.252</c:v>
                </c:pt>
                <c:pt idx="406">
                  <c:v>45864.3544</c:v>
                </c:pt>
                <c:pt idx="407">
                  <c:v>45864.4568</c:v>
                </c:pt>
                <c:pt idx="408">
                  <c:v>45864.5592</c:v>
                </c:pt>
                <c:pt idx="409">
                  <c:v>45864.6616</c:v>
                </c:pt>
                <c:pt idx="410">
                  <c:v>45864.764</c:v>
                </c:pt>
                <c:pt idx="411">
                  <c:v>45864.8664</c:v>
                </c:pt>
                <c:pt idx="412">
                  <c:v>45864.9688</c:v>
                </c:pt>
                <c:pt idx="413">
                  <c:v>45865.0712</c:v>
                </c:pt>
                <c:pt idx="414">
                  <c:v>45865.1736</c:v>
                </c:pt>
                <c:pt idx="415">
                  <c:v>45865.276</c:v>
                </c:pt>
                <c:pt idx="416">
                  <c:v>45865.3784</c:v>
                </c:pt>
                <c:pt idx="417">
                  <c:v>45865.4808</c:v>
                </c:pt>
                <c:pt idx="418">
                  <c:v>45865.5832</c:v>
                </c:pt>
                <c:pt idx="419">
                  <c:v>45865.6856</c:v>
                </c:pt>
                <c:pt idx="420">
                  <c:v>45865.788</c:v>
                </c:pt>
                <c:pt idx="421">
                  <c:v>45865.8904</c:v>
                </c:pt>
                <c:pt idx="422">
                  <c:v>45865.9928</c:v>
                </c:pt>
                <c:pt idx="423">
                  <c:v>45866.0952</c:v>
                </c:pt>
                <c:pt idx="424">
                  <c:v>45866.1976</c:v>
                </c:pt>
                <c:pt idx="425">
                  <c:v>45866.3</c:v>
                </c:pt>
                <c:pt idx="426">
                  <c:v>45866.4024</c:v>
                </c:pt>
                <c:pt idx="427">
                  <c:v>45866.5048</c:v>
                </c:pt>
                <c:pt idx="428">
                  <c:v>45866.6072</c:v>
                </c:pt>
                <c:pt idx="429">
                  <c:v>45866.7096</c:v>
                </c:pt>
                <c:pt idx="430">
                  <c:v>45866.812</c:v>
                </c:pt>
                <c:pt idx="431">
                  <c:v>45866.9144</c:v>
                </c:pt>
                <c:pt idx="432">
                  <c:v>45867.0168</c:v>
                </c:pt>
                <c:pt idx="433">
                  <c:v>45867.1192</c:v>
                </c:pt>
                <c:pt idx="434">
                  <c:v>45867.22159999999</c:v>
                </c:pt>
                <c:pt idx="435">
                  <c:v>45867.324</c:v>
                </c:pt>
                <c:pt idx="436">
                  <c:v>45867.4264</c:v>
                </c:pt>
                <c:pt idx="437">
                  <c:v>45867.5288</c:v>
                </c:pt>
                <c:pt idx="438">
                  <c:v>45867.6312</c:v>
                </c:pt>
                <c:pt idx="439">
                  <c:v>45867.7336</c:v>
                </c:pt>
                <c:pt idx="440">
                  <c:v>45867.836</c:v>
                </c:pt>
                <c:pt idx="441">
                  <c:v>45867.9384</c:v>
                </c:pt>
                <c:pt idx="442">
                  <c:v>45868.0408</c:v>
                </c:pt>
                <c:pt idx="443">
                  <c:v>45868.1432</c:v>
                </c:pt>
                <c:pt idx="444">
                  <c:v>45868.2456</c:v>
                </c:pt>
                <c:pt idx="445">
                  <c:v>45868.348</c:v>
                </c:pt>
                <c:pt idx="446">
                  <c:v>45868.4504</c:v>
                </c:pt>
                <c:pt idx="447">
                  <c:v>45868.5528</c:v>
                </c:pt>
                <c:pt idx="448">
                  <c:v>45868.6552</c:v>
                </c:pt>
                <c:pt idx="449">
                  <c:v>45868.7576</c:v>
                </c:pt>
                <c:pt idx="450">
                  <c:v>45868.86</c:v>
                </c:pt>
                <c:pt idx="451">
                  <c:v>45868.9624</c:v>
                </c:pt>
                <c:pt idx="452">
                  <c:v>45869.0648</c:v>
                </c:pt>
                <c:pt idx="453">
                  <c:v>45869.1672</c:v>
                </c:pt>
                <c:pt idx="454">
                  <c:v>45869.2696</c:v>
                </c:pt>
                <c:pt idx="455">
                  <c:v>45869.372</c:v>
                </c:pt>
                <c:pt idx="456">
                  <c:v>45869.4744</c:v>
                </c:pt>
                <c:pt idx="457">
                  <c:v>45869.5768</c:v>
                </c:pt>
                <c:pt idx="458">
                  <c:v>45869.6792</c:v>
                </c:pt>
                <c:pt idx="459">
                  <c:v>45869.7816</c:v>
                </c:pt>
                <c:pt idx="460">
                  <c:v>45869.884</c:v>
                </c:pt>
                <c:pt idx="461">
                  <c:v>45869.9864</c:v>
                </c:pt>
                <c:pt idx="462">
                  <c:v>45870.0888</c:v>
                </c:pt>
                <c:pt idx="463">
                  <c:v>45870.19119999999</c:v>
                </c:pt>
                <c:pt idx="464">
                  <c:v>45870.29359999999</c:v>
                </c:pt>
                <c:pt idx="465">
                  <c:v>45870.396</c:v>
                </c:pt>
                <c:pt idx="466">
                  <c:v>45870.4984</c:v>
                </c:pt>
                <c:pt idx="467">
                  <c:v>45870.6008</c:v>
                </c:pt>
                <c:pt idx="468">
                  <c:v>45870.7032</c:v>
                </c:pt>
                <c:pt idx="469">
                  <c:v>45870.8056</c:v>
                </c:pt>
                <c:pt idx="470">
                  <c:v>45870.908</c:v>
                </c:pt>
                <c:pt idx="471">
                  <c:v>45871.0104</c:v>
                </c:pt>
                <c:pt idx="472">
                  <c:v>45871.1128</c:v>
                </c:pt>
                <c:pt idx="473">
                  <c:v>45871.2152</c:v>
                </c:pt>
                <c:pt idx="474">
                  <c:v>45871.3176</c:v>
                </c:pt>
                <c:pt idx="475">
                  <c:v>45871.42</c:v>
                </c:pt>
                <c:pt idx="476">
                  <c:v>45871.5224</c:v>
                </c:pt>
                <c:pt idx="477">
                  <c:v>45871.6248</c:v>
                </c:pt>
                <c:pt idx="478">
                  <c:v>45871.72719999999</c:v>
                </c:pt>
                <c:pt idx="479">
                  <c:v>45871.8296</c:v>
                </c:pt>
                <c:pt idx="480">
                  <c:v>45871.932</c:v>
                </c:pt>
                <c:pt idx="481">
                  <c:v>45872.0344</c:v>
                </c:pt>
                <c:pt idx="482">
                  <c:v>45872.1368</c:v>
                </c:pt>
                <c:pt idx="483">
                  <c:v>45872.2392</c:v>
                </c:pt>
                <c:pt idx="484">
                  <c:v>45872.3416</c:v>
                </c:pt>
                <c:pt idx="485">
                  <c:v>45872.444</c:v>
                </c:pt>
                <c:pt idx="486">
                  <c:v>45872.5464</c:v>
                </c:pt>
                <c:pt idx="487">
                  <c:v>45872.6488</c:v>
                </c:pt>
                <c:pt idx="488">
                  <c:v>45872.7512</c:v>
                </c:pt>
                <c:pt idx="489">
                  <c:v>45872.8536</c:v>
                </c:pt>
                <c:pt idx="490">
                  <c:v>45872.956</c:v>
                </c:pt>
                <c:pt idx="491">
                  <c:v>45873.0584</c:v>
                </c:pt>
                <c:pt idx="492">
                  <c:v>45873.1608</c:v>
                </c:pt>
                <c:pt idx="493">
                  <c:v>45873.26319999999</c:v>
                </c:pt>
                <c:pt idx="494">
                  <c:v>45873.3656</c:v>
                </c:pt>
                <c:pt idx="495">
                  <c:v>45873.468</c:v>
                </c:pt>
                <c:pt idx="496">
                  <c:v>45873.5704</c:v>
                </c:pt>
                <c:pt idx="497">
                  <c:v>45873.6728</c:v>
                </c:pt>
                <c:pt idx="498">
                  <c:v>45873.7752</c:v>
                </c:pt>
                <c:pt idx="499">
                  <c:v>45873.8776</c:v>
                </c:pt>
                <c:pt idx="500">
                  <c:v>45873.98</c:v>
                </c:pt>
                <c:pt idx="501">
                  <c:v>45874.0824</c:v>
                </c:pt>
                <c:pt idx="502">
                  <c:v>45874.1848</c:v>
                </c:pt>
                <c:pt idx="503">
                  <c:v>45874.2872</c:v>
                </c:pt>
                <c:pt idx="504">
                  <c:v>45874.3896</c:v>
                </c:pt>
                <c:pt idx="505">
                  <c:v>45874.492</c:v>
                </c:pt>
                <c:pt idx="506">
                  <c:v>45874.5944</c:v>
                </c:pt>
                <c:pt idx="507">
                  <c:v>45874.6968</c:v>
                </c:pt>
                <c:pt idx="508">
                  <c:v>45874.79919999999</c:v>
                </c:pt>
                <c:pt idx="509">
                  <c:v>45874.9016</c:v>
                </c:pt>
                <c:pt idx="510">
                  <c:v>45875.004</c:v>
                </c:pt>
                <c:pt idx="511">
                  <c:v>45875.1064</c:v>
                </c:pt>
                <c:pt idx="512">
                  <c:v>45875.2088</c:v>
                </c:pt>
                <c:pt idx="513">
                  <c:v>45875.3112</c:v>
                </c:pt>
                <c:pt idx="514">
                  <c:v>45875.4136</c:v>
                </c:pt>
                <c:pt idx="515">
                  <c:v>45875.516</c:v>
                </c:pt>
                <c:pt idx="516">
                  <c:v>45875.6184</c:v>
                </c:pt>
                <c:pt idx="517">
                  <c:v>45875.7208</c:v>
                </c:pt>
                <c:pt idx="518">
                  <c:v>45875.8232</c:v>
                </c:pt>
                <c:pt idx="519">
                  <c:v>45875.9256</c:v>
                </c:pt>
                <c:pt idx="520">
                  <c:v>45876.028</c:v>
                </c:pt>
                <c:pt idx="521">
                  <c:v>45876.1304</c:v>
                </c:pt>
                <c:pt idx="522">
                  <c:v>45876.2328</c:v>
                </c:pt>
                <c:pt idx="523">
                  <c:v>45876.3352</c:v>
                </c:pt>
                <c:pt idx="524">
                  <c:v>45876.4376</c:v>
                </c:pt>
                <c:pt idx="525">
                  <c:v>45876.54</c:v>
                </c:pt>
                <c:pt idx="526">
                  <c:v>45876.6424</c:v>
                </c:pt>
                <c:pt idx="527">
                  <c:v>45876.7448</c:v>
                </c:pt>
                <c:pt idx="528">
                  <c:v>45876.8472</c:v>
                </c:pt>
                <c:pt idx="529">
                  <c:v>45876.9496</c:v>
                </c:pt>
                <c:pt idx="530">
                  <c:v>45877.052</c:v>
                </c:pt>
                <c:pt idx="531">
                  <c:v>45877.1544</c:v>
                </c:pt>
                <c:pt idx="532">
                  <c:v>45877.2568</c:v>
                </c:pt>
                <c:pt idx="533">
                  <c:v>45877.3592</c:v>
                </c:pt>
                <c:pt idx="534">
                  <c:v>45877.4616</c:v>
                </c:pt>
                <c:pt idx="535">
                  <c:v>45877.564</c:v>
                </c:pt>
                <c:pt idx="536">
                  <c:v>45877.6664</c:v>
                </c:pt>
                <c:pt idx="537">
                  <c:v>45877.7688</c:v>
                </c:pt>
                <c:pt idx="538">
                  <c:v>45877.8712</c:v>
                </c:pt>
                <c:pt idx="539">
                  <c:v>45877.9736</c:v>
                </c:pt>
                <c:pt idx="540">
                  <c:v>45878.076</c:v>
                </c:pt>
                <c:pt idx="541">
                  <c:v>45878.1784</c:v>
                </c:pt>
                <c:pt idx="542">
                  <c:v>45878.2808</c:v>
                </c:pt>
                <c:pt idx="543">
                  <c:v>45878.3832</c:v>
                </c:pt>
                <c:pt idx="544">
                  <c:v>45878.4856</c:v>
                </c:pt>
                <c:pt idx="545">
                  <c:v>45878.588</c:v>
                </c:pt>
                <c:pt idx="546">
                  <c:v>45878.6904</c:v>
                </c:pt>
                <c:pt idx="547">
                  <c:v>45878.7928</c:v>
                </c:pt>
                <c:pt idx="548">
                  <c:v>45878.8952</c:v>
                </c:pt>
                <c:pt idx="549">
                  <c:v>45878.9976</c:v>
                </c:pt>
                <c:pt idx="550">
                  <c:v>45879.1</c:v>
                </c:pt>
                <c:pt idx="551">
                  <c:v>45879.2024</c:v>
                </c:pt>
                <c:pt idx="552">
                  <c:v>45879.3048</c:v>
                </c:pt>
                <c:pt idx="553">
                  <c:v>45879.4072</c:v>
                </c:pt>
                <c:pt idx="554">
                  <c:v>45879.5096</c:v>
                </c:pt>
                <c:pt idx="555">
                  <c:v>45879.612</c:v>
                </c:pt>
                <c:pt idx="556">
                  <c:v>45879.7144</c:v>
                </c:pt>
                <c:pt idx="557">
                  <c:v>45879.8168</c:v>
                </c:pt>
                <c:pt idx="558">
                  <c:v>45879.9192</c:v>
                </c:pt>
                <c:pt idx="559">
                  <c:v>45880.0216</c:v>
                </c:pt>
                <c:pt idx="560">
                  <c:v>45880.124</c:v>
                </c:pt>
                <c:pt idx="561">
                  <c:v>45880.2264</c:v>
                </c:pt>
                <c:pt idx="562">
                  <c:v>45880.3288</c:v>
                </c:pt>
                <c:pt idx="563">
                  <c:v>45880.4312</c:v>
                </c:pt>
                <c:pt idx="564">
                  <c:v>45880.5336</c:v>
                </c:pt>
                <c:pt idx="565">
                  <c:v>45880.636</c:v>
                </c:pt>
                <c:pt idx="566">
                  <c:v>45880.7384</c:v>
                </c:pt>
                <c:pt idx="567">
                  <c:v>45880.8408</c:v>
                </c:pt>
                <c:pt idx="568">
                  <c:v>45880.9432</c:v>
                </c:pt>
                <c:pt idx="569">
                  <c:v>45881.0456</c:v>
                </c:pt>
                <c:pt idx="570">
                  <c:v>45881.148</c:v>
                </c:pt>
                <c:pt idx="571">
                  <c:v>45881.2504</c:v>
                </c:pt>
                <c:pt idx="572">
                  <c:v>45881.3528</c:v>
                </c:pt>
                <c:pt idx="573">
                  <c:v>45881.4552</c:v>
                </c:pt>
                <c:pt idx="574">
                  <c:v>45881.5576</c:v>
                </c:pt>
                <c:pt idx="575">
                  <c:v>45881.66</c:v>
                </c:pt>
                <c:pt idx="576">
                  <c:v>45881.7624</c:v>
                </c:pt>
                <c:pt idx="577">
                  <c:v>45881.8648</c:v>
                </c:pt>
                <c:pt idx="578">
                  <c:v>45881.9672</c:v>
                </c:pt>
                <c:pt idx="579">
                  <c:v>45882.0696</c:v>
                </c:pt>
                <c:pt idx="580">
                  <c:v>45882.172</c:v>
                </c:pt>
                <c:pt idx="581">
                  <c:v>45882.2744</c:v>
                </c:pt>
                <c:pt idx="582">
                  <c:v>45882.3768</c:v>
                </c:pt>
                <c:pt idx="583">
                  <c:v>45882.4792</c:v>
                </c:pt>
                <c:pt idx="584">
                  <c:v>45882.5816</c:v>
                </c:pt>
                <c:pt idx="585">
                  <c:v>45882.684</c:v>
                </c:pt>
                <c:pt idx="586">
                  <c:v>45882.7864</c:v>
                </c:pt>
                <c:pt idx="587">
                  <c:v>45882.8888</c:v>
                </c:pt>
                <c:pt idx="588">
                  <c:v>45882.9912</c:v>
                </c:pt>
                <c:pt idx="589">
                  <c:v>45883.0936</c:v>
                </c:pt>
                <c:pt idx="590">
                  <c:v>45883.196</c:v>
                </c:pt>
                <c:pt idx="591">
                  <c:v>45883.2984</c:v>
                </c:pt>
                <c:pt idx="592">
                  <c:v>45883.4008</c:v>
                </c:pt>
                <c:pt idx="593">
                  <c:v>45883.5032</c:v>
                </c:pt>
                <c:pt idx="594">
                  <c:v>45883.6056</c:v>
                </c:pt>
                <c:pt idx="595">
                  <c:v>45883.708</c:v>
                </c:pt>
                <c:pt idx="596">
                  <c:v>45883.8104</c:v>
                </c:pt>
                <c:pt idx="597">
                  <c:v>45883.9128</c:v>
                </c:pt>
                <c:pt idx="598">
                  <c:v>45884.0152</c:v>
                </c:pt>
                <c:pt idx="599">
                  <c:v>45884.1176</c:v>
                </c:pt>
                <c:pt idx="600">
                  <c:v>45884.22</c:v>
                </c:pt>
                <c:pt idx="601">
                  <c:v>45884.3224</c:v>
                </c:pt>
                <c:pt idx="602">
                  <c:v>45884.4248</c:v>
                </c:pt>
                <c:pt idx="603">
                  <c:v>45884.5272</c:v>
                </c:pt>
                <c:pt idx="604">
                  <c:v>45884.6296</c:v>
                </c:pt>
                <c:pt idx="605">
                  <c:v>45884.732</c:v>
                </c:pt>
                <c:pt idx="606">
                  <c:v>45884.8344</c:v>
                </c:pt>
                <c:pt idx="607">
                  <c:v>45884.9368</c:v>
                </c:pt>
                <c:pt idx="608">
                  <c:v>45885.0392</c:v>
                </c:pt>
                <c:pt idx="609">
                  <c:v>45885.1416</c:v>
                </c:pt>
                <c:pt idx="610">
                  <c:v>45885.244</c:v>
                </c:pt>
                <c:pt idx="611">
                  <c:v>45885.3464</c:v>
                </c:pt>
                <c:pt idx="612">
                  <c:v>45885.4488</c:v>
                </c:pt>
                <c:pt idx="613">
                  <c:v>45885.5512</c:v>
                </c:pt>
                <c:pt idx="614">
                  <c:v>45885.6536</c:v>
                </c:pt>
                <c:pt idx="615">
                  <c:v>45885.756</c:v>
                </c:pt>
                <c:pt idx="616">
                  <c:v>45885.8584</c:v>
                </c:pt>
                <c:pt idx="617">
                  <c:v>45885.9608</c:v>
                </c:pt>
                <c:pt idx="618">
                  <c:v>45886.0632</c:v>
                </c:pt>
                <c:pt idx="619">
                  <c:v>45886.1656</c:v>
                </c:pt>
                <c:pt idx="620">
                  <c:v>45886.268</c:v>
                </c:pt>
                <c:pt idx="621">
                  <c:v>45886.3704</c:v>
                </c:pt>
                <c:pt idx="622">
                  <c:v>45886.4728</c:v>
                </c:pt>
                <c:pt idx="623">
                  <c:v>45886.5752</c:v>
                </c:pt>
                <c:pt idx="624">
                  <c:v>45886.6776</c:v>
                </c:pt>
                <c:pt idx="625">
                  <c:v>45886.78</c:v>
                </c:pt>
                <c:pt idx="626">
                  <c:v>45886.8824</c:v>
                </c:pt>
                <c:pt idx="627">
                  <c:v>45886.9848</c:v>
                </c:pt>
                <c:pt idx="628">
                  <c:v>45887.0872</c:v>
                </c:pt>
                <c:pt idx="629">
                  <c:v>45887.1896</c:v>
                </c:pt>
                <c:pt idx="630">
                  <c:v>45887.29199999999</c:v>
                </c:pt>
                <c:pt idx="631">
                  <c:v>45887.3944</c:v>
                </c:pt>
                <c:pt idx="632">
                  <c:v>45887.4968</c:v>
                </c:pt>
                <c:pt idx="633">
                  <c:v>45887.5992</c:v>
                </c:pt>
                <c:pt idx="634">
                  <c:v>45887.7016</c:v>
                </c:pt>
                <c:pt idx="635">
                  <c:v>45887.804</c:v>
                </c:pt>
                <c:pt idx="636">
                  <c:v>45887.9064</c:v>
                </c:pt>
                <c:pt idx="637">
                  <c:v>45888.0088</c:v>
                </c:pt>
                <c:pt idx="638">
                  <c:v>45888.1112</c:v>
                </c:pt>
                <c:pt idx="639">
                  <c:v>45888.2136</c:v>
                </c:pt>
                <c:pt idx="640">
                  <c:v>45888.316</c:v>
                </c:pt>
                <c:pt idx="641">
                  <c:v>45888.4184</c:v>
                </c:pt>
                <c:pt idx="642">
                  <c:v>45888.5208</c:v>
                </c:pt>
                <c:pt idx="643">
                  <c:v>45888.62319999999</c:v>
                </c:pt>
                <c:pt idx="644">
                  <c:v>45888.7256</c:v>
                </c:pt>
                <c:pt idx="645">
                  <c:v>45888.828</c:v>
                </c:pt>
                <c:pt idx="646">
                  <c:v>45888.9304</c:v>
                </c:pt>
                <c:pt idx="647">
                  <c:v>45889.0328</c:v>
                </c:pt>
                <c:pt idx="648">
                  <c:v>45889.1352</c:v>
                </c:pt>
                <c:pt idx="649">
                  <c:v>45889.2376</c:v>
                </c:pt>
                <c:pt idx="650">
                  <c:v>45889.34</c:v>
                </c:pt>
                <c:pt idx="651">
                  <c:v>45889.4424</c:v>
                </c:pt>
                <c:pt idx="652">
                  <c:v>45889.5448</c:v>
                </c:pt>
                <c:pt idx="653">
                  <c:v>45889.6472</c:v>
                </c:pt>
                <c:pt idx="654">
                  <c:v>45889.7496</c:v>
                </c:pt>
                <c:pt idx="655">
                  <c:v>45889.852</c:v>
                </c:pt>
                <c:pt idx="656">
                  <c:v>45889.9544</c:v>
                </c:pt>
                <c:pt idx="657">
                  <c:v>45890.0568</c:v>
                </c:pt>
                <c:pt idx="658">
                  <c:v>45890.1592</c:v>
                </c:pt>
                <c:pt idx="659">
                  <c:v>45890.2616</c:v>
                </c:pt>
                <c:pt idx="660">
                  <c:v>45890.364</c:v>
                </c:pt>
                <c:pt idx="661">
                  <c:v>45890.4664</c:v>
                </c:pt>
                <c:pt idx="662">
                  <c:v>45890.5688</c:v>
                </c:pt>
                <c:pt idx="663">
                  <c:v>45890.6712</c:v>
                </c:pt>
                <c:pt idx="664">
                  <c:v>45890.7736</c:v>
                </c:pt>
                <c:pt idx="665">
                  <c:v>45890.876</c:v>
                </c:pt>
                <c:pt idx="666">
                  <c:v>45890.9784</c:v>
                </c:pt>
                <c:pt idx="667">
                  <c:v>45891.0808</c:v>
                </c:pt>
                <c:pt idx="668">
                  <c:v>45891.1832</c:v>
                </c:pt>
                <c:pt idx="669">
                  <c:v>45891.2856</c:v>
                </c:pt>
                <c:pt idx="670">
                  <c:v>45891.388</c:v>
                </c:pt>
                <c:pt idx="671">
                  <c:v>45891.4904</c:v>
                </c:pt>
                <c:pt idx="672">
                  <c:v>45891.5928</c:v>
                </c:pt>
                <c:pt idx="673">
                  <c:v>45891.69519999999</c:v>
                </c:pt>
                <c:pt idx="674">
                  <c:v>45891.7976</c:v>
                </c:pt>
                <c:pt idx="675">
                  <c:v>45891.9</c:v>
                </c:pt>
                <c:pt idx="676">
                  <c:v>45892.0024</c:v>
                </c:pt>
                <c:pt idx="677">
                  <c:v>45892.1048</c:v>
                </c:pt>
                <c:pt idx="678">
                  <c:v>45892.2072</c:v>
                </c:pt>
                <c:pt idx="679">
                  <c:v>45892.3096</c:v>
                </c:pt>
                <c:pt idx="680">
                  <c:v>45892.412</c:v>
                </c:pt>
                <c:pt idx="681">
                  <c:v>45892.5144</c:v>
                </c:pt>
                <c:pt idx="682">
                  <c:v>45892.6168</c:v>
                </c:pt>
                <c:pt idx="683">
                  <c:v>45892.7192</c:v>
                </c:pt>
                <c:pt idx="684">
                  <c:v>45892.8216</c:v>
                </c:pt>
                <c:pt idx="685">
                  <c:v>45892.924</c:v>
                </c:pt>
                <c:pt idx="686">
                  <c:v>45893.0264</c:v>
                </c:pt>
                <c:pt idx="687">
                  <c:v>45893.1288</c:v>
                </c:pt>
                <c:pt idx="688">
                  <c:v>45893.23119999999</c:v>
                </c:pt>
                <c:pt idx="689">
                  <c:v>45893.3336</c:v>
                </c:pt>
                <c:pt idx="690">
                  <c:v>45893.436</c:v>
                </c:pt>
                <c:pt idx="691">
                  <c:v>45893.5384</c:v>
                </c:pt>
                <c:pt idx="692">
                  <c:v>45893.6408</c:v>
                </c:pt>
                <c:pt idx="693">
                  <c:v>45893.7432</c:v>
                </c:pt>
                <c:pt idx="694">
                  <c:v>45893.8456</c:v>
                </c:pt>
                <c:pt idx="695">
                  <c:v>45893.948</c:v>
                </c:pt>
                <c:pt idx="696">
                  <c:v>45894.0504</c:v>
                </c:pt>
                <c:pt idx="697">
                  <c:v>45894.1528</c:v>
                </c:pt>
                <c:pt idx="698">
                  <c:v>45894.2552</c:v>
                </c:pt>
                <c:pt idx="699">
                  <c:v>45894.3576</c:v>
                </c:pt>
                <c:pt idx="700">
                  <c:v>45894.46</c:v>
                </c:pt>
                <c:pt idx="701">
                  <c:v>45894.5624</c:v>
                </c:pt>
                <c:pt idx="702">
                  <c:v>45894.6648</c:v>
                </c:pt>
                <c:pt idx="703">
                  <c:v>45894.76719999999</c:v>
                </c:pt>
                <c:pt idx="704">
                  <c:v>45894.8696</c:v>
                </c:pt>
                <c:pt idx="705">
                  <c:v>45894.972</c:v>
                </c:pt>
                <c:pt idx="706">
                  <c:v>45895.0744</c:v>
                </c:pt>
                <c:pt idx="707">
                  <c:v>45895.1768</c:v>
                </c:pt>
                <c:pt idx="708">
                  <c:v>45895.2792</c:v>
                </c:pt>
                <c:pt idx="709">
                  <c:v>45895.3816</c:v>
                </c:pt>
                <c:pt idx="710">
                  <c:v>45895.484</c:v>
                </c:pt>
                <c:pt idx="711">
                  <c:v>45895.5864</c:v>
                </c:pt>
                <c:pt idx="712">
                  <c:v>45895.6888</c:v>
                </c:pt>
                <c:pt idx="713">
                  <c:v>45895.79119999999</c:v>
                </c:pt>
                <c:pt idx="714">
                  <c:v>45895.8936</c:v>
                </c:pt>
                <c:pt idx="715">
                  <c:v>45895.996</c:v>
                </c:pt>
                <c:pt idx="716">
                  <c:v>45896.0984</c:v>
                </c:pt>
                <c:pt idx="717">
                  <c:v>45896.2008</c:v>
                </c:pt>
                <c:pt idx="718">
                  <c:v>45896.3032</c:v>
                </c:pt>
                <c:pt idx="719">
                  <c:v>45896.4056</c:v>
                </c:pt>
                <c:pt idx="720">
                  <c:v>45896.508</c:v>
                </c:pt>
                <c:pt idx="721">
                  <c:v>45896.6104</c:v>
                </c:pt>
                <c:pt idx="722">
                  <c:v>45896.7128</c:v>
                </c:pt>
                <c:pt idx="723">
                  <c:v>45896.8152</c:v>
                </c:pt>
                <c:pt idx="724">
                  <c:v>45896.9176</c:v>
                </c:pt>
                <c:pt idx="725">
                  <c:v>45897.02</c:v>
                </c:pt>
                <c:pt idx="726">
                  <c:v>45897.1224</c:v>
                </c:pt>
                <c:pt idx="727">
                  <c:v>45897.2248</c:v>
                </c:pt>
                <c:pt idx="728">
                  <c:v>45897.3272</c:v>
                </c:pt>
                <c:pt idx="729">
                  <c:v>45897.4296</c:v>
                </c:pt>
                <c:pt idx="730">
                  <c:v>45897.532</c:v>
                </c:pt>
                <c:pt idx="731">
                  <c:v>45897.6344</c:v>
                </c:pt>
                <c:pt idx="732">
                  <c:v>45897.7368</c:v>
                </c:pt>
                <c:pt idx="733">
                  <c:v>45897.8392</c:v>
                </c:pt>
                <c:pt idx="734">
                  <c:v>45897.9416</c:v>
                </c:pt>
                <c:pt idx="735">
                  <c:v>45898.044</c:v>
                </c:pt>
                <c:pt idx="736">
                  <c:v>45898.1464</c:v>
                </c:pt>
                <c:pt idx="737">
                  <c:v>45898.2488</c:v>
                </c:pt>
                <c:pt idx="738">
                  <c:v>45898.3512</c:v>
                </c:pt>
                <c:pt idx="739">
                  <c:v>45898.4536</c:v>
                </c:pt>
                <c:pt idx="740">
                  <c:v>45898.556</c:v>
                </c:pt>
                <c:pt idx="741">
                  <c:v>45898.6584</c:v>
                </c:pt>
                <c:pt idx="742">
                  <c:v>45898.7608</c:v>
                </c:pt>
                <c:pt idx="743">
                  <c:v>45898.8632</c:v>
                </c:pt>
                <c:pt idx="744">
                  <c:v>45898.9656</c:v>
                </c:pt>
                <c:pt idx="745">
                  <c:v>45899.068</c:v>
                </c:pt>
                <c:pt idx="746">
                  <c:v>45899.1704</c:v>
                </c:pt>
                <c:pt idx="747">
                  <c:v>45899.2728</c:v>
                </c:pt>
                <c:pt idx="748">
                  <c:v>45899.3752</c:v>
                </c:pt>
                <c:pt idx="749">
                  <c:v>45899.4776</c:v>
                </c:pt>
                <c:pt idx="750">
                  <c:v>45899.58</c:v>
                </c:pt>
                <c:pt idx="751">
                  <c:v>45899.6824</c:v>
                </c:pt>
                <c:pt idx="752">
                  <c:v>45899.7848</c:v>
                </c:pt>
                <c:pt idx="753">
                  <c:v>45899.8872</c:v>
                </c:pt>
                <c:pt idx="754">
                  <c:v>45899.9896</c:v>
                </c:pt>
                <c:pt idx="755">
                  <c:v>45900.092</c:v>
                </c:pt>
                <c:pt idx="756">
                  <c:v>45900.1944</c:v>
                </c:pt>
                <c:pt idx="757">
                  <c:v>45900.2968</c:v>
                </c:pt>
                <c:pt idx="758">
                  <c:v>45900.3992</c:v>
                </c:pt>
                <c:pt idx="759">
                  <c:v>45900.5016</c:v>
                </c:pt>
                <c:pt idx="760">
                  <c:v>45900.604</c:v>
                </c:pt>
                <c:pt idx="761">
                  <c:v>45900.7064</c:v>
                </c:pt>
                <c:pt idx="762">
                  <c:v>45900.8088</c:v>
                </c:pt>
                <c:pt idx="763">
                  <c:v>45900.9112</c:v>
                </c:pt>
                <c:pt idx="764">
                  <c:v>45901.0136</c:v>
                </c:pt>
                <c:pt idx="765">
                  <c:v>45901.116</c:v>
                </c:pt>
                <c:pt idx="766">
                  <c:v>45901.2184</c:v>
                </c:pt>
                <c:pt idx="767">
                  <c:v>45901.3208</c:v>
                </c:pt>
                <c:pt idx="768">
                  <c:v>45901.4232</c:v>
                </c:pt>
                <c:pt idx="769">
                  <c:v>45901.5256</c:v>
                </c:pt>
                <c:pt idx="770">
                  <c:v>45901.628</c:v>
                </c:pt>
                <c:pt idx="771">
                  <c:v>45901.7304</c:v>
                </c:pt>
                <c:pt idx="772">
                  <c:v>45901.8328</c:v>
                </c:pt>
                <c:pt idx="773">
                  <c:v>45901.9352</c:v>
                </c:pt>
                <c:pt idx="774">
                  <c:v>45902.0376</c:v>
                </c:pt>
                <c:pt idx="775">
                  <c:v>45902.14</c:v>
                </c:pt>
                <c:pt idx="776">
                  <c:v>45902.2424</c:v>
                </c:pt>
                <c:pt idx="777">
                  <c:v>45902.3448</c:v>
                </c:pt>
                <c:pt idx="778">
                  <c:v>45902.4472</c:v>
                </c:pt>
                <c:pt idx="779">
                  <c:v>45902.5496</c:v>
                </c:pt>
                <c:pt idx="780">
                  <c:v>45902.652</c:v>
                </c:pt>
                <c:pt idx="781">
                  <c:v>45902.7544</c:v>
                </c:pt>
                <c:pt idx="782">
                  <c:v>45902.8568</c:v>
                </c:pt>
                <c:pt idx="783">
                  <c:v>45902.9592</c:v>
                </c:pt>
                <c:pt idx="784">
                  <c:v>45903.0616</c:v>
                </c:pt>
                <c:pt idx="785">
                  <c:v>45903.164</c:v>
                </c:pt>
                <c:pt idx="786">
                  <c:v>45903.2664</c:v>
                </c:pt>
                <c:pt idx="787">
                  <c:v>45903.3688</c:v>
                </c:pt>
                <c:pt idx="788">
                  <c:v>45903.4712</c:v>
                </c:pt>
                <c:pt idx="789">
                  <c:v>45903.5736</c:v>
                </c:pt>
                <c:pt idx="790">
                  <c:v>45903.676</c:v>
                </c:pt>
                <c:pt idx="791">
                  <c:v>45903.7784</c:v>
                </c:pt>
                <c:pt idx="792">
                  <c:v>45903.8808</c:v>
                </c:pt>
                <c:pt idx="793">
                  <c:v>45903.9832</c:v>
                </c:pt>
                <c:pt idx="794">
                  <c:v>45904.0856</c:v>
                </c:pt>
                <c:pt idx="795">
                  <c:v>45904.188</c:v>
                </c:pt>
                <c:pt idx="796">
                  <c:v>45904.2904</c:v>
                </c:pt>
                <c:pt idx="797">
                  <c:v>45904.3928</c:v>
                </c:pt>
                <c:pt idx="798">
                  <c:v>45904.4952</c:v>
                </c:pt>
                <c:pt idx="799">
                  <c:v>45904.5976</c:v>
                </c:pt>
                <c:pt idx="800">
                  <c:v>45904.7</c:v>
                </c:pt>
                <c:pt idx="801">
                  <c:v>45904.8024</c:v>
                </c:pt>
                <c:pt idx="802">
                  <c:v>45904.9048</c:v>
                </c:pt>
                <c:pt idx="803">
                  <c:v>45905.0072</c:v>
                </c:pt>
                <c:pt idx="804">
                  <c:v>45905.1096</c:v>
                </c:pt>
                <c:pt idx="805">
                  <c:v>45905.212</c:v>
                </c:pt>
                <c:pt idx="806">
                  <c:v>45905.3144</c:v>
                </c:pt>
                <c:pt idx="807">
                  <c:v>45905.4168</c:v>
                </c:pt>
                <c:pt idx="808">
                  <c:v>45905.5192</c:v>
                </c:pt>
                <c:pt idx="809">
                  <c:v>45905.6216</c:v>
                </c:pt>
                <c:pt idx="810">
                  <c:v>45905.72399999999</c:v>
                </c:pt>
                <c:pt idx="811">
                  <c:v>45905.8264</c:v>
                </c:pt>
                <c:pt idx="812">
                  <c:v>45905.9288</c:v>
                </c:pt>
                <c:pt idx="813">
                  <c:v>45906.0312</c:v>
                </c:pt>
                <c:pt idx="814">
                  <c:v>45906.1336</c:v>
                </c:pt>
                <c:pt idx="815">
                  <c:v>45906.236</c:v>
                </c:pt>
                <c:pt idx="816">
                  <c:v>45906.3384</c:v>
                </c:pt>
                <c:pt idx="817">
                  <c:v>45906.4408</c:v>
                </c:pt>
                <c:pt idx="818">
                  <c:v>45906.5432</c:v>
                </c:pt>
                <c:pt idx="819">
                  <c:v>45906.6456</c:v>
                </c:pt>
                <c:pt idx="820">
                  <c:v>45906.748</c:v>
                </c:pt>
                <c:pt idx="821">
                  <c:v>45906.8504</c:v>
                </c:pt>
                <c:pt idx="822">
                  <c:v>45906.9528</c:v>
                </c:pt>
                <c:pt idx="823">
                  <c:v>45907.0552</c:v>
                </c:pt>
                <c:pt idx="824">
                  <c:v>45907.1576</c:v>
                </c:pt>
                <c:pt idx="825">
                  <c:v>45907.26</c:v>
                </c:pt>
                <c:pt idx="826">
                  <c:v>45907.3624</c:v>
                </c:pt>
                <c:pt idx="827">
                  <c:v>45907.4648</c:v>
                </c:pt>
                <c:pt idx="828">
                  <c:v>45907.5672</c:v>
                </c:pt>
                <c:pt idx="829">
                  <c:v>45907.6696</c:v>
                </c:pt>
                <c:pt idx="830">
                  <c:v>45907.772</c:v>
                </c:pt>
                <c:pt idx="831">
                  <c:v>45907.8744</c:v>
                </c:pt>
                <c:pt idx="832">
                  <c:v>45907.9768</c:v>
                </c:pt>
                <c:pt idx="833">
                  <c:v>45908.0792</c:v>
                </c:pt>
                <c:pt idx="834">
                  <c:v>45908.1816</c:v>
                </c:pt>
                <c:pt idx="835">
                  <c:v>45908.284</c:v>
                </c:pt>
                <c:pt idx="836">
                  <c:v>45908.3864</c:v>
                </c:pt>
                <c:pt idx="837">
                  <c:v>45908.4888</c:v>
                </c:pt>
                <c:pt idx="838">
                  <c:v>45908.5912</c:v>
                </c:pt>
                <c:pt idx="839">
                  <c:v>45908.6936</c:v>
                </c:pt>
                <c:pt idx="840">
                  <c:v>45908.79599999999</c:v>
                </c:pt>
                <c:pt idx="841">
                  <c:v>45908.8984</c:v>
                </c:pt>
                <c:pt idx="842">
                  <c:v>45909.0008</c:v>
                </c:pt>
                <c:pt idx="843">
                  <c:v>45909.1032</c:v>
                </c:pt>
                <c:pt idx="844">
                  <c:v>45909.2056</c:v>
                </c:pt>
                <c:pt idx="845">
                  <c:v>45909.308</c:v>
                </c:pt>
                <c:pt idx="846">
                  <c:v>45909.4104</c:v>
                </c:pt>
                <c:pt idx="847">
                  <c:v>45909.5128</c:v>
                </c:pt>
                <c:pt idx="848">
                  <c:v>45909.6152</c:v>
                </c:pt>
                <c:pt idx="849">
                  <c:v>45909.7176</c:v>
                </c:pt>
                <c:pt idx="850">
                  <c:v>45909.82</c:v>
                </c:pt>
                <c:pt idx="851">
                  <c:v>45909.9224</c:v>
                </c:pt>
                <c:pt idx="852">
                  <c:v>45910.0248</c:v>
                </c:pt>
                <c:pt idx="853">
                  <c:v>45910.1272</c:v>
                </c:pt>
                <c:pt idx="854">
                  <c:v>45910.2296</c:v>
                </c:pt>
                <c:pt idx="855">
                  <c:v>45910.332</c:v>
                </c:pt>
                <c:pt idx="856">
                  <c:v>45910.4344</c:v>
                </c:pt>
                <c:pt idx="857">
                  <c:v>45910.5368</c:v>
                </c:pt>
                <c:pt idx="858">
                  <c:v>45910.6392</c:v>
                </c:pt>
                <c:pt idx="859">
                  <c:v>45910.7416</c:v>
                </c:pt>
                <c:pt idx="860">
                  <c:v>45910.844</c:v>
                </c:pt>
                <c:pt idx="861">
                  <c:v>45910.9464</c:v>
                </c:pt>
                <c:pt idx="862">
                  <c:v>45911.0488</c:v>
                </c:pt>
                <c:pt idx="863">
                  <c:v>45911.1512</c:v>
                </c:pt>
                <c:pt idx="864">
                  <c:v>45911.2536</c:v>
                </c:pt>
                <c:pt idx="865">
                  <c:v>45911.356</c:v>
                </c:pt>
                <c:pt idx="866">
                  <c:v>45911.4584</c:v>
                </c:pt>
                <c:pt idx="867">
                  <c:v>45911.5608</c:v>
                </c:pt>
                <c:pt idx="868">
                  <c:v>45911.6632</c:v>
                </c:pt>
                <c:pt idx="869">
                  <c:v>45911.7656</c:v>
                </c:pt>
                <c:pt idx="870">
                  <c:v>45911.868</c:v>
                </c:pt>
                <c:pt idx="871">
                  <c:v>45911.9704</c:v>
                </c:pt>
                <c:pt idx="872">
                  <c:v>45912.0728</c:v>
                </c:pt>
                <c:pt idx="873">
                  <c:v>45912.1752</c:v>
                </c:pt>
                <c:pt idx="874">
                  <c:v>45912.2776</c:v>
                </c:pt>
                <c:pt idx="875">
                  <c:v>45912.38</c:v>
                </c:pt>
                <c:pt idx="876">
                  <c:v>45912.4824</c:v>
                </c:pt>
                <c:pt idx="877">
                  <c:v>45912.5848</c:v>
                </c:pt>
                <c:pt idx="878">
                  <c:v>45912.6872</c:v>
                </c:pt>
                <c:pt idx="879">
                  <c:v>45912.7896</c:v>
                </c:pt>
                <c:pt idx="880">
                  <c:v>45912.892</c:v>
                </c:pt>
                <c:pt idx="881">
                  <c:v>45912.9944</c:v>
                </c:pt>
                <c:pt idx="882">
                  <c:v>45913.0968</c:v>
                </c:pt>
                <c:pt idx="883">
                  <c:v>45913.1992</c:v>
                </c:pt>
                <c:pt idx="884">
                  <c:v>45913.3016</c:v>
                </c:pt>
                <c:pt idx="885">
                  <c:v>45913.404</c:v>
                </c:pt>
                <c:pt idx="886">
                  <c:v>45913.5064</c:v>
                </c:pt>
                <c:pt idx="887">
                  <c:v>45913.6088</c:v>
                </c:pt>
                <c:pt idx="888">
                  <c:v>45913.7112</c:v>
                </c:pt>
                <c:pt idx="889">
                  <c:v>45913.8136</c:v>
                </c:pt>
                <c:pt idx="890">
                  <c:v>45913.916</c:v>
                </c:pt>
                <c:pt idx="891">
                  <c:v>45914.0184</c:v>
                </c:pt>
                <c:pt idx="892">
                  <c:v>45914.1208</c:v>
                </c:pt>
                <c:pt idx="893">
                  <c:v>45914.22319999999</c:v>
                </c:pt>
                <c:pt idx="894">
                  <c:v>45914.3256</c:v>
                </c:pt>
                <c:pt idx="895">
                  <c:v>45914.428</c:v>
                </c:pt>
                <c:pt idx="896">
                  <c:v>45914.5304</c:v>
                </c:pt>
                <c:pt idx="897">
                  <c:v>45914.6328</c:v>
                </c:pt>
                <c:pt idx="898">
                  <c:v>45914.7352</c:v>
                </c:pt>
                <c:pt idx="899">
                  <c:v>45914.8376</c:v>
                </c:pt>
                <c:pt idx="900">
                  <c:v>45914.94</c:v>
                </c:pt>
                <c:pt idx="901">
                  <c:v>45915.0424</c:v>
                </c:pt>
                <c:pt idx="902">
                  <c:v>45915.1448</c:v>
                </c:pt>
                <c:pt idx="903">
                  <c:v>45915.2472</c:v>
                </c:pt>
                <c:pt idx="904">
                  <c:v>45915.3496</c:v>
                </c:pt>
                <c:pt idx="905">
                  <c:v>45915.452</c:v>
                </c:pt>
                <c:pt idx="906">
                  <c:v>45915.5544</c:v>
                </c:pt>
                <c:pt idx="907">
                  <c:v>45915.6568</c:v>
                </c:pt>
                <c:pt idx="908">
                  <c:v>45915.7592</c:v>
                </c:pt>
                <c:pt idx="909">
                  <c:v>45915.8616</c:v>
                </c:pt>
                <c:pt idx="910">
                  <c:v>45915.964</c:v>
                </c:pt>
                <c:pt idx="911">
                  <c:v>45916.0664</c:v>
                </c:pt>
                <c:pt idx="912">
                  <c:v>45916.1688</c:v>
                </c:pt>
                <c:pt idx="913">
                  <c:v>45916.2712</c:v>
                </c:pt>
                <c:pt idx="914">
                  <c:v>45916.3736</c:v>
                </c:pt>
                <c:pt idx="915">
                  <c:v>45916.476</c:v>
                </c:pt>
                <c:pt idx="916">
                  <c:v>45916.5784</c:v>
                </c:pt>
                <c:pt idx="917">
                  <c:v>45916.6808</c:v>
                </c:pt>
                <c:pt idx="918">
                  <c:v>45916.7832</c:v>
                </c:pt>
                <c:pt idx="919">
                  <c:v>45916.8856</c:v>
                </c:pt>
                <c:pt idx="920">
                  <c:v>45916.988</c:v>
                </c:pt>
                <c:pt idx="921">
                  <c:v>45917.0904</c:v>
                </c:pt>
                <c:pt idx="922">
                  <c:v>45917.1928</c:v>
                </c:pt>
                <c:pt idx="923">
                  <c:v>45917.29519999999</c:v>
                </c:pt>
                <c:pt idx="924">
                  <c:v>45917.3976</c:v>
                </c:pt>
                <c:pt idx="925">
                  <c:v>45917.5</c:v>
                </c:pt>
                <c:pt idx="926">
                  <c:v>45917.6024</c:v>
                </c:pt>
                <c:pt idx="927">
                  <c:v>45917.7048</c:v>
                </c:pt>
                <c:pt idx="928">
                  <c:v>45917.8072</c:v>
                </c:pt>
                <c:pt idx="929">
                  <c:v>45917.9096</c:v>
                </c:pt>
                <c:pt idx="930">
                  <c:v>45918.012</c:v>
                </c:pt>
                <c:pt idx="931">
                  <c:v>45918.1144</c:v>
                </c:pt>
                <c:pt idx="932">
                  <c:v>45918.2168</c:v>
                </c:pt>
                <c:pt idx="933">
                  <c:v>45918.3192</c:v>
                </c:pt>
                <c:pt idx="934">
                  <c:v>45918.4216</c:v>
                </c:pt>
                <c:pt idx="935">
                  <c:v>45918.524</c:v>
                </c:pt>
                <c:pt idx="936">
                  <c:v>45918.6264</c:v>
                </c:pt>
                <c:pt idx="937">
                  <c:v>45918.7288</c:v>
                </c:pt>
                <c:pt idx="938">
                  <c:v>45918.8312</c:v>
                </c:pt>
                <c:pt idx="939">
                  <c:v>45918.9336</c:v>
                </c:pt>
                <c:pt idx="940">
                  <c:v>45919.036</c:v>
                </c:pt>
                <c:pt idx="941">
                  <c:v>45919.1384</c:v>
                </c:pt>
                <c:pt idx="942">
                  <c:v>45919.2408</c:v>
                </c:pt>
                <c:pt idx="943">
                  <c:v>45919.3432</c:v>
                </c:pt>
                <c:pt idx="944">
                  <c:v>45919.4456</c:v>
                </c:pt>
                <c:pt idx="945">
                  <c:v>45919.548</c:v>
                </c:pt>
                <c:pt idx="946">
                  <c:v>45919.6504</c:v>
                </c:pt>
                <c:pt idx="947">
                  <c:v>45919.7528</c:v>
                </c:pt>
                <c:pt idx="948">
                  <c:v>45919.8552</c:v>
                </c:pt>
                <c:pt idx="949">
                  <c:v>45919.9576</c:v>
                </c:pt>
                <c:pt idx="950">
                  <c:v>45920.06</c:v>
                </c:pt>
                <c:pt idx="951">
                  <c:v>45920.1624</c:v>
                </c:pt>
                <c:pt idx="952">
                  <c:v>45920.2648</c:v>
                </c:pt>
                <c:pt idx="953">
                  <c:v>45920.3672</c:v>
                </c:pt>
                <c:pt idx="954">
                  <c:v>45920.4696</c:v>
                </c:pt>
                <c:pt idx="955">
                  <c:v>45920.572</c:v>
                </c:pt>
                <c:pt idx="956">
                  <c:v>45920.6744</c:v>
                </c:pt>
                <c:pt idx="957">
                  <c:v>45920.7768</c:v>
                </c:pt>
                <c:pt idx="958">
                  <c:v>45920.8792</c:v>
                </c:pt>
                <c:pt idx="959">
                  <c:v>45920.9816</c:v>
                </c:pt>
                <c:pt idx="960">
                  <c:v>45921.084</c:v>
                </c:pt>
                <c:pt idx="961">
                  <c:v>45921.1864</c:v>
                </c:pt>
                <c:pt idx="962">
                  <c:v>45921.2888</c:v>
                </c:pt>
                <c:pt idx="963">
                  <c:v>45921.3912</c:v>
                </c:pt>
                <c:pt idx="964">
                  <c:v>45921.4936</c:v>
                </c:pt>
                <c:pt idx="965">
                  <c:v>45921.596</c:v>
                </c:pt>
                <c:pt idx="966">
                  <c:v>45921.6984</c:v>
                </c:pt>
                <c:pt idx="967">
                  <c:v>45921.8008</c:v>
                </c:pt>
                <c:pt idx="968">
                  <c:v>45921.9032</c:v>
                </c:pt>
                <c:pt idx="969">
                  <c:v>45922.0056</c:v>
                </c:pt>
                <c:pt idx="970">
                  <c:v>45922.108</c:v>
                </c:pt>
                <c:pt idx="971">
                  <c:v>45922.2104</c:v>
                </c:pt>
                <c:pt idx="972">
                  <c:v>45922.3128</c:v>
                </c:pt>
                <c:pt idx="973">
                  <c:v>45922.4152</c:v>
                </c:pt>
                <c:pt idx="974">
                  <c:v>45922.5176</c:v>
                </c:pt>
                <c:pt idx="975">
                  <c:v>45922.62</c:v>
                </c:pt>
                <c:pt idx="976">
                  <c:v>45922.7224</c:v>
                </c:pt>
                <c:pt idx="977">
                  <c:v>45922.8248</c:v>
                </c:pt>
                <c:pt idx="978">
                  <c:v>45922.9272</c:v>
                </c:pt>
                <c:pt idx="979">
                  <c:v>45923.0296</c:v>
                </c:pt>
                <c:pt idx="980">
                  <c:v>45923.132</c:v>
                </c:pt>
                <c:pt idx="981">
                  <c:v>45923.2344</c:v>
                </c:pt>
                <c:pt idx="982">
                  <c:v>45923.3368</c:v>
                </c:pt>
                <c:pt idx="983">
                  <c:v>45923.4392</c:v>
                </c:pt>
                <c:pt idx="984">
                  <c:v>45923.5416</c:v>
                </c:pt>
                <c:pt idx="985">
                  <c:v>45923.644</c:v>
                </c:pt>
                <c:pt idx="986">
                  <c:v>45923.7464</c:v>
                </c:pt>
                <c:pt idx="987">
                  <c:v>45923.8488</c:v>
                </c:pt>
                <c:pt idx="988">
                  <c:v>45923.9512</c:v>
                </c:pt>
                <c:pt idx="989">
                  <c:v>45924.0536</c:v>
                </c:pt>
                <c:pt idx="990">
                  <c:v>45924.156</c:v>
                </c:pt>
                <c:pt idx="991">
                  <c:v>45924.2584</c:v>
                </c:pt>
                <c:pt idx="992">
                  <c:v>45924.3608</c:v>
                </c:pt>
                <c:pt idx="993">
                  <c:v>45924.4632</c:v>
                </c:pt>
                <c:pt idx="994">
                  <c:v>45924.5656</c:v>
                </c:pt>
                <c:pt idx="995">
                  <c:v>45924.668</c:v>
                </c:pt>
                <c:pt idx="996">
                  <c:v>45924.7704</c:v>
                </c:pt>
                <c:pt idx="997">
                  <c:v>45924.8728</c:v>
                </c:pt>
                <c:pt idx="998">
                  <c:v>45924.9752</c:v>
                </c:pt>
                <c:pt idx="999">
                  <c:v>45925.0776</c:v>
                </c:pt>
                <c:pt idx="1000">
                  <c:v>45925.18</c:v>
                </c:pt>
                <c:pt idx="1001">
                  <c:v>45925.2824</c:v>
                </c:pt>
                <c:pt idx="1002">
                  <c:v>45925.3848</c:v>
                </c:pt>
                <c:pt idx="1003">
                  <c:v>45925.4872</c:v>
                </c:pt>
                <c:pt idx="1004">
                  <c:v>45925.5896</c:v>
                </c:pt>
                <c:pt idx="1005">
                  <c:v>45925.692</c:v>
                </c:pt>
                <c:pt idx="1006">
                  <c:v>45925.7944</c:v>
                </c:pt>
                <c:pt idx="1007">
                  <c:v>45925.8968</c:v>
                </c:pt>
                <c:pt idx="1008">
                  <c:v>45925.9992</c:v>
                </c:pt>
                <c:pt idx="1009">
                  <c:v>45926.1016</c:v>
                </c:pt>
                <c:pt idx="1010">
                  <c:v>45926.204</c:v>
                </c:pt>
                <c:pt idx="1011">
                  <c:v>45926.3064</c:v>
                </c:pt>
                <c:pt idx="1012">
                  <c:v>45926.4088</c:v>
                </c:pt>
                <c:pt idx="1013">
                  <c:v>45926.5112</c:v>
                </c:pt>
                <c:pt idx="1014">
                  <c:v>45926.6136</c:v>
                </c:pt>
                <c:pt idx="1015">
                  <c:v>45926.716</c:v>
                </c:pt>
                <c:pt idx="1016">
                  <c:v>45926.8184</c:v>
                </c:pt>
                <c:pt idx="1017">
                  <c:v>45926.9208</c:v>
                </c:pt>
                <c:pt idx="1018">
                  <c:v>45927.0232</c:v>
                </c:pt>
                <c:pt idx="1019">
                  <c:v>45927.1256</c:v>
                </c:pt>
                <c:pt idx="1020">
                  <c:v>45927.228</c:v>
                </c:pt>
                <c:pt idx="1021">
                  <c:v>45927.3304</c:v>
                </c:pt>
                <c:pt idx="1022">
                  <c:v>45927.4328</c:v>
                </c:pt>
                <c:pt idx="1023">
                  <c:v>45927.5352</c:v>
                </c:pt>
                <c:pt idx="1024">
                  <c:v>45927.6376</c:v>
                </c:pt>
                <c:pt idx="1025">
                  <c:v>45927.74</c:v>
                </c:pt>
                <c:pt idx="1026">
                  <c:v>45927.8424</c:v>
                </c:pt>
                <c:pt idx="1027">
                  <c:v>45927.9448</c:v>
                </c:pt>
                <c:pt idx="1028">
                  <c:v>45928.0472</c:v>
                </c:pt>
                <c:pt idx="1029">
                  <c:v>45928.1496</c:v>
                </c:pt>
                <c:pt idx="1030">
                  <c:v>45928.252</c:v>
                </c:pt>
                <c:pt idx="1031">
                  <c:v>45928.3544</c:v>
                </c:pt>
                <c:pt idx="1032">
                  <c:v>45928.4568</c:v>
                </c:pt>
                <c:pt idx="1033">
                  <c:v>45928.5592</c:v>
                </c:pt>
                <c:pt idx="1034">
                  <c:v>45928.6616</c:v>
                </c:pt>
                <c:pt idx="1035">
                  <c:v>45928.764</c:v>
                </c:pt>
                <c:pt idx="1036">
                  <c:v>45928.8664</c:v>
                </c:pt>
                <c:pt idx="1037">
                  <c:v>45928.9688</c:v>
                </c:pt>
                <c:pt idx="1038">
                  <c:v>45929.0712</c:v>
                </c:pt>
                <c:pt idx="1039">
                  <c:v>45929.1736</c:v>
                </c:pt>
                <c:pt idx="1040">
                  <c:v>45929.276</c:v>
                </c:pt>
                <c:pt idx="1041">
                  <c:v>45929.3784</c:v>
                </c:pt>
                <c:pt idx="1042">
                  <c:v>45929.4808</c:v>
                </c:pt>
                <c:pt idx="1043">
                  <c:v>45929.5832</c:v>
                </c:pt>
                <c:pt idx="1044">
                  <c:v>45929.6856</c:v>
                </c:pt>
                <c:pt idx="1045">
                  <c:v>45929.788</c:v>
                </c:pt>
                <c:pt idx="1046">
                  <c:v>45929.8904</c:v>
                </c:pt>
                <c:pt idx="1047">
                  <c:v>45929.9928</c:v>
                </c:pt>
                <c:pt idx="1048">
                  <c:v>45930.0952</c:v>
                </c:pt>
                <c:pt idx="1049">
                  <c:v>45930.1976</c:v>
                </c:pt>
                <c:pt idx="1050">
                  <c:v>45930.3</c:v>
                </c:pt>
                <c:pt idx="1051">
                  <c:v>45930.4024</c:v>
                </c:pt>
                <c:pt idx="1052">
                  <c:v>45930.5048</c:v>
                </c:pt>
                <c:pt idx="1053">
                  <c:v>45930.6072</c:v>
                </c:pt>
                <c:pt idx="1054">
                  <c:v>45930.7096</c:v>
                </c:pt>
                <c:pt idx="1055">
                  <c:v>45930.812</c:v>
                </c:pt>
                <c:pt idx="1056">
                  <c:v>45930.9144</c:v>
                </c:pt>
                <c:pt idx="1057">
                  <c:v>45931.0168</c:v>
                </c:pt>
                <c:pt idx="1058">
                  <c:v>45931.1192</c:v>
                </c:pt>
                <c:pt idx="1059">
                  <c:v>45931.22159999999</c:v>
                </c:pt>
                <c:pt idx="1060">
                  <c:v>45931.324</c:v>
                </c:pt>
                <c:pt idx="1061">
                  <c:v>45931.4264</c:v>
                </c:pt>
                <c:pt idx="1062">
                  <c:v>45931.5288</c:v>
                </c:pt>
                <c:pt idx="1063">
                  <c:v>45931.6312</c:v>
                </c:pt>
                <c:pt idx="1064">
                  <c:v>45931.7336</c:v>
                </c:pt>
                <c:pt idx="1065">
                  <c:v>45931.836</c:v>
                </c:pt>
                <c:pt idx="1066">
                  <c:v>45931.9384</c:v>
                </c:pt>
                <c:pt idx="1067">
                  <c:v>45932.0408</c:v>
                </c:pt>
                <c:pt idx="1068">
                  <c:v>45932.1432</c:v>
                </c:pt>
                <c:pt idx="1069">
                  <c:v>45932.2456</c:v>
                </c:pt>
                <c:pt idx="1070">
                  <c:v>45932.348</c:v>
                </c:pt>
                <c:pt idx="1071">
                  <c:v>45932.4504</c:v>
                </c:pt>
                <c:pt idx="1072">
                  <c:v>45932.5528</c:v>
                </c:pt>
                <c:pt idx="1073">
                  <c:v>45932.6552</c:v>
                </c:pt>
                <c:pt idx="1074">
                  <c:v>45932.7576</c:v>
                </c:pt>
                <c:pt idx="1075">
                  <c:v>45932.86</c:v>
                </c:pt>
                <c:pt idx="1076">
                  <c:v>45932.9624</c:v>
                </c:pt>
                <c:pt idx="1077">
                  <c:v>45933.0648</c:v>
                </c:pt>
                <c:pt idx="1078">
                  <c:v>45933.1672</c:v>
                </c:pt>
                <c:pt idx="1079">
                  <c:v>45933.2696</c:v>
                </c:pt>
                <c:pt idx="1080">
                  <c:v>45933.372</c:v>
                </c:pt>
                <c:pt idx="1081">
                  <c:v>45933.4744</c:v>
                </c:pt>
                <c:pt idx="1082">
                  <c:v>45933.5768</c:v>
                </c:pt>
                <c:pt idx="1083">
                  <c:v>45933.6792</c:v>
                </c:pt>
                <c:pt idx="1084">
                  <c:v>45933.7816</c:v>
                </c:pt>
                <c:pt idx="1085">
                  <c:v>45933.884</c:v>
                </c:pt>
                <c:pt idx="1086">
                  <c:v>45933.9864</c:v>
                </c:pt>
                <c:pt idx="1087">
                  <c:v>45934.0888</c:v>
                </c:pt>
                <c:pt idx="1088">
                  <c:v>45934.19119999999</c:v>
                </c:pt>
                <c:pt idx="1089">
                  <c:v>45934.29359999999</c:v>
                </c:pt>
                <c:pt idx="1090">
                  <c:v>45934.396</c:v>
                </c:pt>
                <c:pt idx="1091">
                  <c:v>45934.4984</c:v>
                </c:pt>
                <c:pt idx="1092">
                  <c:v>45934.6008</c:v>
                </c:pt>
                <c:pt idx="1093">
                  <c:v>45934.7032</c:v>
                </c:pt>
                <c:pt idx="1094">
                  <c:v>45934.8056</c:v>
                </c:pt>
                <c:pt idx="1095">
                  <c:v>45934.908</c:v>
                </c:pt>
                <c:pt idx="1096">
                  <c:v>45935.0104</c:v>
                </c:pt>
                <c:pt idx="1097">
                  <c:v>45935.1128</c:v>
                </c:pt>
                <c:pt idx="1098">
                  <c:v>45935.2152</c:v>
                </c:pt>
                <c:pt idx="1099">
                  <c:v>45935.3176</c:v>
                </c:pt>
                <c:pt idx="1100">
                  <c:v>45935.42</c:v>
                </c:pt>
                <c:pt idx="1101">
                  <c:v>45935.5224</c:v>
                </c:pt>
                <c:pt idx="1102">
                  <c:v>45935.6248</c:v>
                </c:pt>
                <c:pt idx="1103">
                  <c:v>45935.72719999999</c:v>
                </c:pt>
                <c:pt idx="1104">
                  <c:v>45935.8296</c:v>
                </c:pt>
                <c:pt idx="1105">
                  <c:v>45935.932</c:v>
                </c:pt>
                <c:pt idx="1106">
                  <c:v>45936.0344</c:v>
                </c:pt>
                <c:pt idx="1107">
                  <c:v>45936.1368</c:v>
                </c:pt>
                <c:pt idx="1108">
                  <c:v>45936.2392</c:v>
                </c:pt>
                <c:pt idx="1109">
                  <c:v>45936.3416</c:v>
                </c:pt>
                <c:pt idx="1110">
                  <c:v>45936.444</c:v>
                </c:pt>
                <c:pt idx="1111">
                  <c:v>45936.5464</c:v>
                </c:pt>
                <c:pt idx="1112">
                  <c:v>45936.6488</c:v>
                </c:pt>
                <c:pt idx="1113">
                  <c:v>45936.7512</c:v>
                </c:pt>
                <c:pt idx="1114">
                  <c:v>45936.8536</c:v>
                </c:pt>
                <c:pt idx="1115">
                  <c:v>45936.956</c:v>
                </c:pt>
                <c:pt idx="1116">
                  <c:v>45937.0584</c:v>
                </c:pt>
                <c:pt idx="1117">
                  <c:v>45937.1608</c:v>
                </c:pt>
                <c:pt idx="1118">
                  <c:v>45937.26319999999</c:v>
                </c:pt>
                <c:pt idx="1119">
                  <c:v>45937.3656</c:v>
                </c:pt>
                <c:pt idx="1120">
                  <c:v>45937.468</c:v>
                </c:pt>
                <c:pt idx="1121">
                  <c:v>45937.5704</c:v>
                </c:pt>
                <c:pt idx="1122">
                  <c:v>45937.6728</c:v>
                </c:pt>
                <c:pt idx="1123">
                  <c:v>45937.7752</c:v>
                </c:pt>
                <c:pt idx="1124">
                  <c:v>45937.8776</c:v>
                </c:pt>
                <c:pt idx="1125">
                  <c:v>45937.98</c:v>
                </c:pt>
                <c:pt idx="1126">
                  <c:v>45938.0824</c:v>
                </c:pt>
                <c:pt idx="1127">
                  <c:v>45938.1848</c:v>
                </c:pt>
                <c:pt idx="1128">
                  <c:v>45938.2872</c:v>
                </c:pt>
                <c:pt idx="1129">
                  <c:v>45938.3896</c:v>
                </c:pt>
                <c:pt idx="1130">
                  <c:v>45938.492</c:v>
                </c:pt>
                <c:pt idx="1131">
                  <c:v>45938.5944</c:v>
                </c:pt>
                <c:pt idx="1132">
                  <c:v>45938.6968</c:v>
                </c:pt>
                <c:pt idx="1133">
                  <c:v>45938.79919999999</c:v>
                </c:pt>
                <c:pt idx="1134">
                  <c:v>45938.9016</c:v>
                </c:pt>
                <c:pt idx="1135">
                  <c:v>45939.004</c:v>
                </c:pt>
                <c:pt idx="1136">
                  <c:v>45939.1064</c:v>
                </c:pt>
                <c:pt idx="1137">
                  <c:v>45939.2088</c:v>
                </c:pt>
                <c:pt idx="1138">
                  <c:v>45939.3112</c:v>
                </c:pt>
                <c:pt idx="1139">
                  <c:v>45939.4136</c:v>
                </c:pt>
                <c:pt idx="1140">
                  <c:v>45939.516</c:v>
                </c:pt>
                <c:pt idx="1141">
                  <c:v>45939.6184</c:v>
                </c:pt>
                <c:pt idx="1142">
                  <c:v>45939.7208</c:v>
                </c:pt>
                <c:pt idx="1143">
                  <c:v>45939.8232</c:v>
                </c:pt>
                <c:pt idx="1144">
                  <c:v>45939.9256</c:v>
                </c:pt>
                <c:pt idx="1145">
                  <c:v>45940.028</c:v>
                </c:pt>
                <c:pt idx="1146">
                  <c:v>45940.1304</c:v>
                </c:pt>
                <c:pt idx="1147">
                  <c:v>45940.2328</c:v>
                </c:pt>
                <c:pt idx="1148">
                  <c:v>45940.3352</c:v>
                </c:pt>
                <c:pt idx="1149">
                  <c:v>45940.4376</c:v>
                </c:pt>
                <c:pt idx="1150">
                  <c:v>45940.54</c:v>
                </c:pt>
                <c:pt idx="1151">
                  <c:v>45940.6424</c:v>
                </c:pt>
                <c:pt idx="1152">
                  <c:v>45940.7448</c:v>
                </c:pt>
                <c:pt idx="1153">
                  <c:v>45940.8472</c:v>
                </c:pt>
                <c:pt idx="1154">
                  <c:v>45940.9496</c:v>
                </c:pt>
                <c:pt idx="1155">
                  <c:v>45941.052</c:v>
                </c:pt>
                <c:pt idx="1156">
                  <c:v>45941.1544</c:v>
                </c:pt>
                <c:pt idx="1157">
                  <c:v>45941.2568</c:v>
                </c:pt>
                <c:pt idx="1158">
                  <c:v>45941.3592</c:v>
                </c:pt>
                <c:pt idx="1159">
                  <c:v>45941.4616</c:v>
                </c:pt>
                <c:pt idx="1160">
                  <c:v>45941.564</c:v>
                </c:pt>
                <c:pt idx="1161">
                  <c:v>45941.6664</c:v>
                </c:pt>
                <c:pt idx="1162">
                  <c:v>45941.7688</c:v>
                </c:pt>
                <c:pt idx="1163">
                  <c:v>45941.8712</c:v>
                </c:pt>
                <c:pt idx="1164">
                  <c:v>45941.9736</c:v>
                </c:pt>
                <c:pt idx="1165">
                  <c:v>45942.076</c:v>
                </c:pt>
                <c:pt idx="1166">
                  <c:v>45942.1784</c:v>
                </c:pt>
                <c:pt idx="1167">
                  <c:v>45942.2808</c:v>
                </c:pt>
                <c:pt idx="1168">
                  <c:v>45942.3832</c:v>
                </c:pt>
                <c:pt idx="1169">
                  <c:v>45942.4856</c:v>
                </c:pt>
                <c:pt idx="1170">
                  <c:v>45942.588</c:v>
                </c:pt>
                <c:pt idx="1171">
                  <c:v>45942.6904</c:v>
                </c:pt>
                <c:pt idx="1172">
                  <c:v>45942.7928</c:v>
                </c:pt>
                <c:pt idx="1173">
                  <c:v>45942.8952</c:v>
                </c:pt>
                <c:pt idx="1174">
                  <c:v>45942.9976</c:v>
                </c:pt>
                <c:pt idx="1175">
                  <c:v>45943.1</c:v>
                </c:pt>
                <c:pt idx="1176">
                  <c:v>45943.2024</c:v>
                </c:pt>
                <c:pt idx="1177">
                  <c:v>45943.3048</c:v>
                </c:pt>
                <c:pt idx="1178">
                  <c:v>45943.4072</c:v>
                </c:pt>
                <c:pt idx="1179">
                  <c:v>45943.5096</c:v>
                </c:pt>
                <c:pt idx="1180">
                  <c:v>45943.612</c:v>
                </c:pt>
                <c:pt idx="1181">
                  <c:v>45943.7144</c:v>
                </c:pt>
                <c:pt idx="1182">
                  <c:v>45943.8168</c:v>
                </c:pt>
                <c:pt idx="1183">
                  <c:v>45943.9192</c:v>
                </c:pt>
                <c:pt idx="1184">
                  <c:v>45944.0216</c:v>
                </c:pt>
                <c:pt idx="1185">
                  <c:v>45944.124</c:v>
                </c:pt>
                <c:pt idx="1186">
                  <c:v>45944.2264</c:v>
                </c:pt>
                <c:pt idx="1187">
                  <c:v>45944.3288</c:v>
                </c:pt>
                <c:pt idx="1188">
                  <c:v>45944.4312</c:v>
                </c:pt>
                <c:pt idx="1189">
                  <c:v>45944.5336</c:v>
                </c:pt>
                <c:pt idx="1190">
                  <c:v>45944.636</c:v>
                </c:pt>
                <c:pt idx="1191">
                  <c:v>45944.7384</c:v>
                </c:pt>
                <c:pt idx="1192">
                  <c:v>45944.8408</c:v>
                </c:pt>
                <c:pt idx="1193">
                  <c:v>45944.9432</c:v>
                </c:pt>
                <c:pt idx="1194">
                  <c:v>45945.0456</c:v>
                </c:pt>
                <c:pt idx="1195">
                  <c:v>45945.148</c:v>
                </c:pt>
                <c:pt idx="1196">
                  <c:v>45945.2504</c:v>
                </c:pt>
                <c:pt idx="1197">
                  <c:v>45945.3528</c:v>
                </c:pt>
                <c:pt idx="1198">
                  <c:v>45945.4552</c:v>
                </c:pt>
                <c:pt idx="1199">
                  <c:v>45945.5576</c:v>
                </c:pt>
                <c:pt idx="1200">
                  <c:v>45945.66</c:v>
                </c:pt>
                <c:pt idx="1201">
                  <c:v>45945.7624</c:v>
                </c:pt>
                <c:pt idx="1202">
                  <c:v>45945.8648</c:v>
                </c:pt>
                <c:pt idx="1203">
                  <c:v>45945.9672</c:v>
                </c:pt>
                <c:pt idx="1204">
                  <c:v>45946.0696</c:v>
                </c:pt>
                <c:pt idx="1205">
                  <c:v>45946.172</c:v>
                </c:pt>
                <c:pt idx="1206">
                  <c:v>45946.2744</c:v>
                </c:pt>
                <c:pt idx="1207">
                  <c:v>45946.3768</c:v>
                </c:pt>
                <c:pt idx="1208">
                  <c:v>45946.4792</c:v>
                </c:pt>
                <c:pt idx="1209">
                  <c:v>45946.5816</c:v>
                </c:pt>
                <c:pt idx="1210">
                  <c:v>45946.684</c:v>
                </c:pt>
                <c:pt idx="1211">
                  <c:v>45946.7864</c:v>
                </c:pt>
                <c:pt idx="1212">
                  <c:v>45946.8888</c:v>
                </c:pt>
                <c:pt idx="1213">
                  <c:v>45946.9912</c:v>
                </c:pt>
                <c:pt idx="1214">
                  <c:v>45947.0936</c:v>
                </c:pt>
                <c:pt idx="1215">
                  <c:v>45947.196</c:v>
                </c:pt>
                <c:pt idx="1216">
                  <c:v>45947.2984</c:v>
                </c:pt>
                <c:pt idx="1217">
                  <c:v>45947.4008</c:v>
                </c:pt>
                <c:pt idx="1218">
                  <c:v>45947.5032</c:v>
                </c:pt>
                <c:pt idx="1219">
                  <c:v>45947.6056</c:v>
                </c:pt>
                <c:pt idx="1220">
                  <c:v>45947.708</c:v>
                </c:pt>
                <c:pt idx="1221">
                  <c:v>45947.8104</c:v>
                </c:pt>
                <c:pt idx="1222">
                  <c:v>45947.9128</c:v>
                </c:pt>
                <c:pt idx="1223">
                  <c:v>45948.0152</c:v>
                </c:pt>
                <c:pt idx="1224">
                  <c:v>45948.1176</c:v>
                </c:pt>
                <c:pt idx="1225">
                  <c:v>45948.22</c:v>
                </c:pt>
                <c:pt idx="1226">
                  <c:v>45948.3224</c:v>
                </c:pt>
                <c:pt idx="1227">
                  <c:v>45948.4248</c:v>
                </c:pt>
                <c:pt idx="1228">
                  <c:v>45948.5272</c:v>
                </c:pt>
                <c:pt idx="1229">
                  <c:v>45948.6296</c:v>
                </c:pt>
                <c:pt idx="1230">
                  <c:v>45948.732</c:v>
                </c:pt>
                <c:pt idx="1231">
                  <c:v>45948.8344</c:v>
                </c:pt>
                <c:pt idx="1232">
                  <c:v>45948.9368</c:v>
                </c:pt>
                <c:pt idx="1233">
                  <c:v>45949.0392</c:v>
                </c:pt>
                <c:pt idx="1234">
                  <c:v>45949.1416</c:v>
                </c:pt>
                <c:pt idx="1235">
                  <c:v>45949.244</c:v>
                </c:pt>
                <c:pt idx="1236">
                  <c:v>45949.3464</c:v>
                </c:pt>
                <c:pt idx="1237">
                  <c:v>45949.4488</c:v>
                </c:pt>
                <c:pt idx="1238">
                  <c:v>45949.5512</c:v>
                </c:pt>
                <c:pt idx="1239">
                  <c:v>45949.6536</c:v>
                </c:pt>
                <c:pt idx="1240">
                  <c:v>45949.756</c:v>
                </c:pt>
                <c:pt idx="1241">
                  <c:v>45949.8584</c:v>
                </c:pt>
                <c:pt idx="1242">
                  <c:v>45949.9608</c:v>
                </c:pt>
                <c:pt idx="1243">
                  <c:v>45950.0632</c:v>
                </c:pt>
                <c:pt idx="1244">
                  <c:v>45950.1656</c:v>
                </c:pt>
                <c:pt idx="1245">
                  <c:v>45950.268</c:v>
                </c:pt>
                <c:pt idx="1246">
                  <c:v>45950.3704</c:v>
                </c:pt>
                <c:pt idx="1247">
                  <c:v>45950.4728</c:v>
                </c:pt>
                <c:pt idx="1248">
                  <c:v>45950.5752</c:v>
                </c:pt>
                <c:pt idx="1249">
                  <c:v>45950.6776</c:v>
                </c:pt>
                <c:pt idx="1250">
                  <c:v>45950.78</c:v>
                </c:pt>
                <c:pt idx="1251">
                  <c:v>45950.8824</c:v>
                </c:pt>
                <c:pt idx="1252">
                  <c:v>45950.9848</c:v>
                </c:pt>
                <c:pt idx="1253">
                  <c:v>45951.0872</c:v>
                </c:pt>
                <c:pt idx="1254">
                  <c:v>45951.1896</c:v>
                </c:pt>
                <c:pt idx="1255">
                  <c:v>45951.29199999999</c:v>
                </c:pt>
                <c:pt idx="1256">
                  <c:v>45951.3944</c:v>
                </c:pt>
                <c:pt idx="1257">
                  <c:v>45951.4968</c:v>
                </c:pt>
                <c:pt idx="1258">
                  <c:v>45951.5992</c:v>
                </c:pt>
                <c:pt idx="1259">
                  <c:v>45951.7016</c:v>
                </c:pt>
                <c:pt idx="1260">
                  <c:v>45951.804</c:v>
                </c:pt>
                <c:pt idx="1261">
                  <c:v>45951.9064</c:v>
                </c:pt>
                <c:pt idx="1262">
                  <c:v>45952.0088</c:v>
                </c:pt>
                <c:pt idx="1263">
                  <c:v>45952.1112</c:v>
                </c:pt>
                <c:pt idx="1264">
                  <c:v>45952.2136</c:v>
                </c:pt>
                <c:pt idx="1265">
                  <c:v>45952.316</c:v>
                </c:pt>
                <c:pt idx="1266">
                  <c:v>45952.4184</c:v>
                </c:pt>
                <c:pt idx="1267">
                  <c:v>45952.5208</c:v>
                </c:pt>
                <c:pt idx="1268">
                  <c:v>45952.62319999999</c:v>
                </c:pt>
                <c:pt idx="1269">
                  <c:v>45952.7256</c:v>
                </c:pt>
                <c:pt idx="1270">
                  <c:v>45952.828</c:v>
                </c:pt>
                <c:pt idx="1271">
                  <c:v>45952.9304</c:v>
                </c:pt>
                <c:pt idx="1272">
                  <c:v>45953.0328</c:v>
                </c:pt>
                <c:pt idx="1273">
                  <c:v>45953.1352</c:v>
                </c:pt>
                <c:pt idx="1274">
                  <c:v>45953.2376</c:v>
                </c:pt>
                <c:pt idx="1275">
                  <c:v>45953.34</c:v>
                </c:pt>
                <c:pt idx="1276">
                  <c:v>45953.4424</c:v>
                </c:pt>
                <c:pt idx="1277">
                  <c:v>45953.5448</c:v>
                </c:pt>
                <c:pt idx="1278">
                  <c:v>45953.6472</c:v>
                </c:pt>
                <c:pt idx="1279">
                  <c:v>45953.7496</c:v>
                </c:pt>
                <c:pt idx="1280">
                  <c:v>45953.852</c:v>
                </c:pt>
                <c:pt idx="1281">
                  <c:v>45953.9544</c:v>
                </c:pt>
                <c:pt idx="1282">
                  <c:v>45954.0568</c:v>
                </c:pt>
                <c:pt idx="1283">
                  <c:v>45954.1592</c:v>
                </c:pt>
                <c:pt idx="1284">
                  <c:v>45954.2616</c:v>
                </c:pt>
                <c:pt idx="1285">
                  <c:v>45954.364</c:v>
                </c:pt>
                <c:pt idx="1286">
                  <c:v>45954.4664</c:v>
                </c:pt>
                <c:pt idx="1287">
                  <c:v>45954.5688</c:v>
                </c:pt>
                <c:pt idx="1288">
                  <c:v>45954.6712</c:v>
                </c:pt>
                <c:pt idx="1289">
                  <c:v>45954.7736</c:v>
                </c:pt>
                <c:pt idx="1290">
                  <c:v>45954.876</c:v>
                </c:pt>
                <c:pt idx="1291">
                  <c:v>45954.9784</c:v>
                </c:pt>
                <c:pt idx="1292">
                  <c:v>45955.0808</c:v>
                </c:pt>
                <c:pt idx="1293">
                  <c:v>45955.1832</c:v>
                </c:pt>
                <c:pt idx="1294">
                  <c:v>45955.2856</c:v>
                </c:pt>
                <c:pt idx="1295">
                  <c:v>45955.388</c:v>
                </c:pt>
                <c:pt idx="1296">
                  <c:v>45955.4904</c:v>
                </c:pt>
                <c:pt idx="1297">
                  <c:v>45955.5928</c:v>
                </c:pt>
                <c:pt idx="1298">
                  <c:v>45955.69519999999</c:v>
                </c:pt>
                <c:pt idx="1299">
                  <c:v>45955.7976</c:v>
                </c:pt>
                <c:pt idx="1300">
                  <c:v>45955.9</c:v>
                </c:pt>
                <c:pt idx="1301">
                  <c:v>45956.0024</c:v>
                </c:pt>
                <c:pt idx="1302">
                  <c:v>45956.1048</c:v>
                </c:pt>
                <c:pt idx="1303">
                  <c:v>45956.2072</c:v>
                </c:pt>
                <c:pt idx="1304">
                  <c:v>45956.3096</c:v>
                </c:pt>
                <c:pt idx="1305">
                  <c:v>45956.412</c:v>
                </c:pt>
                <c:pt idx="1306">
                  <c:v>45956.5144</c:v>
                </c:pt>
                <c:pt idx="1307">
                  <c:v>45956.6168</c:v>
                </c:pt>
                <c:pt idx="1308">
                  <c:v>45956.7192</c:v>
                </c:pt>
                <c:pt idx="1309">
                  <c:v>45956.8216</c:v>
                </c:pt>
                <c:pt idx="1310">
                  <c:v>45956.924</c:v>
                </c:pt>
                <c:pt idx="1311">
                  <c:v>45957.0264</c:v>
                </c:pt>
                <c:pt idx="1312">
                  <c:v>45957.1288</c:v>
                </c:pt>
                <c:pt idx="1313">
                  <c:v>45957.23119999999</c:v>
                </c:pt>
                <c:pt idx="1314">
                  <c:v>45957.3336</c:v>
                </c:pt>
                <c:pt idx="1315">
                  <c:v>45957.436</c:v>
                </c:pt>
                <c:pt idx="1316">
                  <c:v>45957.5384</c:v>
                </c:pt>
                <c:pt idx="1317">
                  <c:v>45957.6408</c:v>
                </c:pt>
                <c:pt idx="1318">
                  <c:v>45957.7432</c:v>
                </c:pt>
                <c:pt idx="1319">
                  <c:v>45957.8456</c:v>
                </c:pt>
                <c:pt idx="1320">
                  <c:v>45957.948</c:v>
                </c:pt>
                <c:pt idx="1321">
                  <c:v>45958.0504</c:v>
                </c:pt>
                <c:pt idx="1322">
                  <c:v>45958.1528</c:v>
                </c:pt>
                <c:pt idx="1323">
                  <c:v>45958.2552</c:v>
                </c:pt>
                <c:pt idx="1324">
                  <c:v>45958.3576</c:v>
                </c:pt>
                <c:pt idx="1325">
                  <c:v>45958.46</c:v>
                </c:pt>
                <c:pt idx="1326">
                  <c:v>45958.5624</c:v>
                </c:pt>
                <c:pt idx="1327">
                  <c:v>45958.6648</c:v>
                </c:pt>
                <c:pt idx="1328">
                  <c:v>45958.76719999999</c:v>
                </c:pt>
                <c:pt idx="1329">
                  <c:v>45958.8696</c:v>
                </c:pt>
                <c:pt idx="1330">
                  <c:v>45958.972</c:v>
                </c:pt>
                <c:pt idx="1331">
                  <c:v>45959.0744</c:v>
                </c:pt>
                <c:pt idx="1332">
                  <c:v>45959.1768</c:v>
                </c:pt>
                <c:pt idx="1333">
                  <c:v>45959.2792</c:v>
                </c:pt>
                <c:pt idx="1334">
                  <c:v>45959.3816</c:v>
                </c:pt>
                <c:pt idx="1335">
                  <c:v>45959.484</c:v>
                </c:pt>
                <c:pt idx="1336">
                  <c:v>45959.5864</c:v>
                </c:pt>
                <c:pt idx="1337">
                  <c:v>45959.6888</c:v>
                </c:pt>
                <c:pt idx="1338">
                  <c:v>45959.79119999999</c:v>
                </c:pt>
                <c:pt idx="1339">
                  <c:v>45959.8936</c:v>
                </c:pt>
                <c:pt idx="1340">
                  <c:v>45959.996</c:v>
                </c:pt>
                <c:pt idx="1341">
                  <c:v>45960.0984</c:v>
                </c:pt>
                <c:pt idx="1342">
                  <c:v>45960.2008</c:v>
                </c:pt>
                <c:pt idx="1343">
                  <c:v>45960.3032</c:v>
                </c:pt>
                <c:pt idx="1344">
                  <c:v>45960.4056</c:v>
                </c:pt>
                <c:pt idx="1345">
                  <c:v>45960.508</c:v>
                </c:pt>
                <c:pt idx="1346">
                  <c:v>45960.6104</c:v>
                </c:pt>
                <c:pt idx="1347">
                  <c:v>45960.7128</c:v>
                </c:pt>
                <c:pt idx="1348">
                  <c:v>45960.8152</c:v>
                </c:pt>
                <c:pt idx="1349">
                  <c:v>45960.9176</c:v>
                </c:pt>
                <c:pt idx="1350">
                  <c:v>45961.02</c:v>
                </c:pt>
                <c:pt idx="1351">
                  <c:v>45961.1224</c:v>
                </c:pt>
                <c:pt idx="1352">
                  <c:v>45961.2248</c:v>
                </c:pt>
                <c:pt idx="1353">
                  <c:v>45961.3272</c:v>
                </c:pt>
                <c:pt idx="1354">
                  <c:v>45961.4296</c:v>
                </c:pt>
                <c:pt idx="1355">
                  <c:v>45961.532</c:v>
                </c:pt>
                <c:pt idx="1356">
                  <c:v>45961.6344</c:v>
                </c:pt>
                <c:pt idx="1357">
                  <c:v>45961.7368</c:v>
                </c:pt>
                <c:pt idx="1358">
                  <c:v>45961.8392</c:v>
                </c:pt>
                <c:pt idx="1359">
                  <c:v>45961.9416</c:v>
                </c:pt>
                <c:pt idx="1360">
                  <c:v>45962.044</c:v>
                </c:pt>
                <c:pt idx="1361">
                  <c:v>45962.1464</c:v>
                </c:pt>
                <c:pt idx="1362">
                  <c:v>45962.2488</c:v>
                </c:pt>
                <c:pt idx="1363">
                  <c:v>45962.3512</c:v>
                </c:pt>
                <c:pt idx="1364">
                  <c:v>45962.4536</c:v>
                </c:pt>
                <c:pt idx="1365">
                  <c:v>45962.556</c:v>
                </c:pt>
                <c:pt idx="1366">
                  <c:v>45962.6584</c:v>
                </c:pt>
                <c:pt idx="1367">
                  <c:v>45962.7608</c:v>
                </c:pt>
                <c:pt idx="1368">
                  <c:v>45962.8632</c:v>
                </c:pt>
                <c:pt idx="1369">
                  <c:v>45962.9656</c:v>
                </c:pt>
                <c:pt idx="1370">
                  <c:v>45963.068</c:v>
                </c:pt>
                <c:pt idx="1371">
                  <c:v>45963.1704</c:v>
                </c:pt>
                <c:pt idx="1372">
                  <c:v>45963.2728</c:v>
                </c:pt>
                <c:pt idx="1373">
                  <c:v>45963.3752</c:v>
                </c:pt>
                <c:pt idx="1374">
                  <c:v>45963.4776</c:v>
                </c:pt>
                <c:pt idx="1375">
                  <c:v>45963.58</c:v>
                </c:pt>
                <c:pt idx="1376">
                  <c:v>45963.6824</c:v>
                </c:pt>
                <c:pt idx="1377">
                  <c:v>45963.7848</c:v>
                </c:pt>
                <c:pt idx="1378">
                  <c:v>45963.8872</c:v>
                </c:pt>
                <c:pt idx="1379">
                  <c:v>45963.9896</c:v>
                </c:pt>
                <c:pt idx="1380">
                  <c:v>45964.092</c:v>
                </c:pt>
                <c:pt idx="1381">
                  <c:v>45964.1944</c:v>
                </c:pt>
                <c:pt idx="1382">
                  <c:v>45964.2968</c:v>
                </c:pt>
                <c:pt idx="1383">
                  <c:v>45964.3992</c:v>
                </c:pt>
                <c:pt idx="1384">
                  <c:v>45964.5016</c:v>
                </c:pt>
                <c:pt idx="1385">
                  <c:v>45964.604</c:v>
                </c:pt>
                <c:pt idx="1386">
                  <c:v>45964.7064</c:v>
                </c:pt>
                <c:pt idx="1387">
                  <c:v>45964.8088</c:v>
                </c:pt>
                <c:pt idx="1388">
                  <c:v>45964.9112</c:v>
                </c:pt>
                <c:pt idx="1389">
                  <c:v>45965.0136</c:v>
                </c:pt>
                <c:pt idx="1390">
                  <c:v>45965.116</c:v>
                </c:pt>
                <c:pt idx="1391">
                  <c:v>45965.2184</c:v>
                </c:pt>
                <c:pt idx="1392">
                  <c:v>45965.3208</c:v>
                </c:pt>
                <c:pt idx="1393">
                  <c:v>45965.4232</c:v>
                </c:pt>
                <c:pt idx="1394">
                  <c:v>45965.5256</c:v>
                </c:pt>
                <c:pt idx="1395">
                  <c:v>45965.628</c:v>
                </c:pt>
                <c:pt idx="1396">
                  <c:v>45965.7304</c:v>
                </c:pt>
                <c:pt idx="1397">
                  <c:v>45965.8328</c:v>
                </c:pt>
                <c:pt idx="1398">
                  <c:v>45965.9352</c:v>
                </c:pt>
                <c:pt idx="1399">
                  <c:v>45966.0376</c:v>
                </c:pt>
                <c:pt idx="1400">
                  <c:v>45966.14</c:v>
                </c:pt>
                <c:pt idx="1401">
                  <c:v>45966.2424</c:v>
                </c:pt>
                <c:pt idx="1402">
                  <c:v>45966.3448</c:v>
                </c:pt>
                <c:pt idx="1403">
                  <c:v>45966.4472</c:v>
                </c:pt>
                <c:pt idx="1404">
                  <c:v>45966.5496</c:v>
                </c:pt>
                <c:pt idx="1405">
                  <c:v>45966.652</c:v>
                </c:pt>
                <c:pt idx="1406">
                  <c:v>45966.7544</c:v>
                </c:pt>
                <c:pt idx="1407">
                  <c:v>45966.8568</c:v>
                </c:pt>
                <c:pt idx="1408">
                  <c:v>45966.9592</c:v>
                </c:pt>
                <c:pt idx="1409">
                  <c:v>45967.0616</c:v>
                </c:pt>
                <c:pt idx="1410">
                  <c:v>45967.164</c:v>
                </c:pt>
                <c:pt idx="1411">
                  <c:v>45967.2664</c:v>
                </c:pt>
                <c:pt idx="1412">
                  <c:v>45967.3688</c:v>
                </c:pt>
                <c:pt idx="1413">
                  <c:v>45967.4712</c:v>
                </c:pt>
                <c:pt idx="1414">
                  <c:v>45967.5736</c:v>
                </c:pt>
                <c:pt idx="1415">
                  <c:v>45967.676</c:v>
                </c:pt>
                <c:pt idx="1416">
                  <c:v>45967.7784</c:v>
                </c:pt>
                <c:pt idx="1417">
                  <c:v>45967.8808</c:v>
                </c:pt>
                <c:pt idx="1418">
                  <c:v>45967.9832</c:v>
                </c:pt>
                <c:pt idx="1419">
                  <c:v>45968.0856</c:v>
                </c:pt>
                <c:pt idx="1420">
                  <c:v>45968.188</c:v>
                </c:pt>
                <c:pt idx="1421">
                  <c:v>45968.2904</c:v>
                </c:pt>
                <c:pt idx="1422">
                  <c:v>45968.3928</c:v>
                </c:pt>
                <c:pt idx="1423">
                  <c:v>45968.4952</c:v>
                </c:pt>
                <c:pt idx="1424">
                  <c:v>45968.5976</c:v>
                </c:pt>
                <c:pt idx="1425">
                  <c:v>45968.7</c:v>
                </c:pt>
                <c:pt idx="1426">
                  <c:v>45968.8024</c:v>
                </c:pt>
                <c:pt idx="1427">
                  <c:v>45968.9048</c:v>
                </c:pt>
                <c:pt idx="1428">
                  <c:v>45969.0072</c:v>
                </c:pt>
                <c:pt idx="1429">
                  <c:v>45969.1096</c:v>
                </c:pt>
                <c:pt idx="1430">
                  <c:v>45969.212</c:v>
                </c:pt>
                <c:pt idx="1431">
                  <c:v>45969.3144</c:v>
                </c:pt>
                <c:pt idx="1432">
                  <c:v>45969.4168</c:v>
                </c:pt>
                <c:pt idx="1433">
                  <c:v>45969.5192</c:v>
                </c:pt>
                <c:pt idx="1434">
                  <c:v>45969.6216</c:v>
                </c:pt>
                <c:pt idx="1435">
                  <c:v>45969.72399999999</c:v>
                </c:pt>
                <c:pt idx="1436">
                  <c:v>45969.8264</c:v>
                </c:pt>
                <c:pt idx="1437">
                  <c:v>45969.9288</c:v>
                </c:pt>
                <c:pt idx="1438">
                  <c:v>45970.0312</c:v>
                </c:pt>
                <c:pt idx="1439">
                  <c:v>45970.1336</c:v>
                </c:pt>
                <c:pt idx="1440">
                  <c:v>45970.236</c:v>
                </c:pt>
                <c:pt idx="1441">
                  <c:v>45970.3384</c:v>
                </c:pt>
                <c:pt idx="1442">
                  <c:v>45970.4408</c:v>
                </c:pt>
                <c:pt idx="1443">
                  <c:v>45970.5432</c:v>
                </c:pt>
                <c:pt idx="1444">
                  <c:v>45970.6456</c:v>
                </c:pt>
                <c:pt idx="1445">
                  <c:v>45970.748</c:v>
                </c:pt>
                <c:pt idx="1446">
                  <c:v>45970.8504</c:v>
                </c:pt>
                <c:pt idx="1447">
                  <c:v>45970.9528</c:v>
                </c:pt>
                <c:pt idx="1448">
                  <c:v>45971.0552</c:v>
                </c:pt>
                <c:pt idx="1449">
                  <c:v>45971.1576</c:v>
                </c:pt>
                <c:pt idx="1450">
                  <c:v>45971.26</c:v>
                </c:pt>
                <c:pt idx="1451">
                  <c:v>45971.3624</c:v>
                </c:pt>
                <c:pt idx="1452">
                  <c:v>45971.4648</c:v>
                </c:pt>
                <c:pt idx="1453">
                  <c:v>45971.5672</c:v>
                </c:pt>
                <c:pt idx="1454">
                  <c:v>45971.6696</c:v>
                </c:pt>
                <c:pt idx="1455">
                  <c:v>45971.772</c:v>
                </c:pt>
                <c:pt idx="1456">
                  <c:v>45971.8744</c:v>
                </c:pt>
                <c:pt idx="1457">
                  <c:v>45971.9768</c:v>
                </c:pt>
                <c:pt idx="1458">
                  <c:v>45972.0792</c:v>
                </c:pt>
                <c:pt idx="1459">
                  <c:v>45972.1816</c:v>
                </c:pt>
                <c:pt idx="1460">
                  <c:v>45972.284</c:v>
                </c:pt>
                <c:pt idx="1461">
                  <c:v>45972.3864</c:v>
                </c:pt>
                <c:pt idx="1462">
                  <c:v>45972.4888</c:v>
                </c:pt>
                <c:pt idx="1463">
                  <c:v>45972.5912</c:v>
                </c:pt>
                <c:pt idx="1464">
                  <c:v>45972.6936</c:v>
                </c:pt>
                <c:pt idx="1465">
                  <c:v>45972.79599999999</c:v>
                </c:pt>
                <c:pt idx="1466">
                  <c:v>45972.8984</c:v>
                </c:pt>
                <c:pt idx="1467">
                  <c:v>45973.0008</c:v>
                </c:pt>
                <c:pt idx="1468">
                  <c:v>45973.1032</c:v>
                </c:pt>
                <c:pt idx="1469">
                  <c:v>45973.2056</c:v>
                </c:pt>
                <c:pt idx="1470">
                  <c:v>45973.308</c:v>
                </c:pt>
                <c:pt idx="1471">
                  <c:v>45973.4104</c:v>
                </c:pt>
                <c:pt idx="1472">
                  <c:v>45973.5128</c:v>
                </c:pt>
                <c:pt idx="1473">
                  <c:v>45973.6152</c:v>
                </c:pt>
                <c:pt idx="1474">
                  <c:v>45973.7176</c:v>
                </c:pt>
                <c:pt idx="1475">
                  <c:v>45973.82</c:v>
                </c:pt>
                <c:pt idx="1476">
                  <c:v>45973.9224</c:v>
                </c:pt>
                <c:pt idx="1477">
                  <c:v>45974.0248</c:v>
                </c:pt>
                <c:pt idx="1478">
                  <c:v>45974.1272</c:v>
                </c:pt>
                <c:pt idx="1479">
                  <c:v>45974.2296</c:v>
                </c:pt>
                <c:pt idx="1480">
                  <c:v>45974.332</c:v>
                </c:pt>
                <c:pt idx="1481">
                  <c:v>45974.4344</c:v>
                </c:pt>
                <c:pt idx="1482">
                  <c:v>45974.5368</c:v>
                </c:pt>
                <c:pt idx="1483">
                  <c:v>45974.6392</c:v>
                </c:pt>
                <c:pt idx="1484">
                  <c:v>45974.7416</c:v>
                </c:pt>
                <c:pt idx="1485">
                  <c:v>45974.844</c:v>
                </c:pt>
                <c:pt idx="1486">
                  <c:v>45974.9464</c:v>
                </c:pt>
                <c:pt idx="1487">
                  <c:v>45975.0488</c:v>
                </c:pt>
                <c:pt idx="1488">
                  <c:v>45975.1512</c:v>
                </c:pt>
                <c:pt idx="1489">
                  <c:v>45975.2536</c:v>
                </c:pt>
                <c:pt idx="1490">
                  <c:v>45975.356</c:v>
                </c:pt>
                <c:pt idx="1491">
                  <c:v>45975.4584</c:v>
                </c:pt>
                <c:pt idx="1492">
                  <c:v>45975.5608</c:v>
                </c:pt>
                <c:pt idx="1493">
                  <c:v>45975.6632</c:v>
                </c:pt>
                <c:pt idx="1494">
                  <c:v>45975.7656</c:v>
                </c:pt>
                <c:pt idx="1495">
                  <c:v>45975.868</c:v>
                </c:pt>
                <c:pt idx="1496">
                  <c:v>45975.9704</c:v>
                </c:pt>
                <c:pt idx="1497">
                  <c:v>45976.0728</c:v>
                </c:pt>
                <c:pt idx="1498">
                  <c:v>45976.1752</c:v>
                </c:pt>
                <c:pt idx="1499">
                  <c:v>45976.2776</c:v>
                </c:pt>
                <c:pt idx="1500">
                  <c:v>45976.38</c:v>
                </c:pt>
                <c:pt idx="1501">
                  <c:v>45976.4824</c:v>
                </c:pt>
                <c:pt idx="1502">
                  <c:v>45976.5848</c:v>
                </c:pt>
                <c:pt idx="1503">
                  <c:v>45976.6872</c:v>
                </c:pt>
                <c:pt idx="1504">
                  <c:v>45976.7896</c:v>
                </c:pt>
                <c:pt idx="1505">
                  <c:v>45976.892</c:v>
                </c:pt>
                <c:pt idx="1506">
                  <c:v>45976.9944</c:v>
                </c:pt>
                <c:pt idx="1507">
                  <c:v>45977.0968</c:v>
                </c:pt>
                <c:pt idx="1508">
                  <c:v>45977.1992</c:v>
                </c:pt>
                <c:pt idx="1509">
                  <c:v>45977.3016</c:v>
                </c:pt>
                <c:pt idx="1510">
                  <c:v>45977.404</c:v>
                </c:pt>
                <c:pt idx="1511">
                  <c:v>45977.5064</c:v>
                </c:pt>
                <c:pt idx="1512">
                  <c:v>45977.6088</c:v>
                </c:pt>
                <c:pt idx="1513">
                  <c:v>45977.7112</c:v>
                </c:pt>
                <c:pt idx="1514">
                  <c:v>45977.8136</c:v>
                </c:pt>
                <c:pt idx="1515">
                  <c:v>45977.916</c:v>
                </c:pt>
                <c:pt idx="1516">
                  <c:v>45978.0184</c:v>
                </c:pt>
                <c:pt idx="1517">
                  <c:v>45978.1208</c:v>
                </c:pt>
                <c:pt idx="1518">
                  <c:v>45978.22319999999</c:v>
                </c:pt>
                <c:pt idx="1519">
                  <c:v>45978.3256</c:v>
                </c:pt>
                <c:pt idx="1520">
                  <c:v>45978.428</c:v>
                </c:pt>
                <c:pt idx="1521">
                  <c:v>45978.5304</c:v>
                </c:pt>
                <c:pt idx="1522">
                  <c:v>45978.6328</c:v>
                </c:pt>
                <c:pt idx="1523">
                  <c:v>45978.7352</c:v>
                </c:pt>
                <c:pt idx="1524">
                  <c:v>45978.8376</c:v>
                </c:pt>
                <c:pt idx="1525">
                  <c:v>45978.94</c:v>
                </c:pt>
                <c:pt idx="1526">
                  <c:v>45979.0424</c:v>
                </c:pt>
                <c:pt idx="1527">
                  <c:v>45979.1448</c:v>
                </c:pt>
                <c:pt idx="1528">
                  <c:v>45979.2472</c:v>
                </c:pt>
                <c:pt idx="1529">
                  <c:v>45979.3496</c:v>
                </c:pt>
                <c:pt idx="1530">
                  <c:v>45979.452</c:v>
                </c:pt>
                <c:pt idx="1531">
                  <c:v>45979.5544</c:v>
                </c:pt>
                <c:pt idx="1532">
                  <c:v>45979.6568</c:v>
                </c:pt>
                <c:pt idx="1533">
                  <c:v>45979.7592</c:v>
                </c:pt>
                <c:pt idx="1534">
                  <c:v>45979.8616</c:v>
                </c:pt>
                <c:pt idx="1535">
                  <c:v>45979.964</c:v>
                </c:pt>
                <c:pt idx="1536">
                  <c:v>45980.0664</c:v>
                </c:pt>
                <c:pt idx="1537">
                  <c:v>45980.1688</c:v>
                </c:pt>
                <c:pt idx="1538">
                  <c:v>45980.2712</c:v>
                </c:pt>
                <c:pt idx="1539">
                  <c:v>45980.3736</c:v>
                </c:pt>
                <c:pt idx="1540">
                  <c:v>45980.476</c:v>
                </c:pt>
                <c:pt idx="1541">
                  <c:v>45980.5784</c:v>
                </c:pt>
                <c:pt idx="1542">
                  <c:v>45980.6808</c:v>
                </c:pt>
                <c:pt idx="1543">
                  <c:v>45980.7832</c:v>
                </c:pt>
                <c:pt idx="1544">
                  <c:v>45980.8856</c:v>
                </c:pt>
                <c:pt idx="1545">
                  <c:v>45980.988</c:v>
                </c:pt>
                <c:pt idx="1546">
                  <c:v>45981.0904</c:v>
                </c:pt>
                <c:pt idx="1547">
                  <c:v>45981.1928</c:v>
                </c:pt>
                <c:pt idx="1548">
                  <c:v>45981.29519999999</c:v>
                </c:pt>
                <c:pt idx="1549">
                  <c:v>45981.3976</c:v>
                </c:pt>
                <c:pt idx="1550">
                  <c:v>45981.5</c:v>
                </c:pt>
                <c:pt idx="1551">
                  <c:v>45981.6024</c:v>
                </c:pt>
                <c:pt idx="1552">
                  <c:v>45981.7048</c:v>
                </c:pt>
                <c:pt idx="1553">
                  <c:v>45981.8072</c:v>
                </c:pt>
                <c:pt idx="1554">
                  <c:v>45981.9096</c:v>
                </c:pt>
                <c:pt idx="1555">
                  <c:v>45982.012</c:v>
                </c:pt>
                <c:pt idx="1556">
                  <c:v>45982.1144</c:v>
                </c:pt>
                <c:pt idx="1557">
                  <c:v>45982.2168</c:v>
                </c:pt>
                <c:pt idx="1558">
                  <c:v>45982.3192</c:v>
                </c:pt>
                <c:pt idx="1559">
                  <c:v>45982.4216</c:v>
                </c:pt>
                <c:pt idx="1560">
                  <c:v>45982.524</c:v>
                </c:pt>
                <c:pt idx="1561">
                  <c:v>45982.6264</c:v>
                </c:pt>
                <c:pt idx="1562">
                  <c:v>45982.7288</c:v>
                </c:pt>
                <c:pt idx="1563">
                  <c:v>45982.8312</c:v>
                </c:pt>
                <c:pt idx="1564">
                  <c:v>45982.9336</c:v>
                </c:pt>
                <c:pt idx="1565">
                  <c:v>45983.036</c:v>
                </c:pt>
                <c:pt idx="1566">
                  <c:v>45983.1384</c:v>
                </c:pt>
                <c:pt idx="1567">
                  <c:v>45983.2408</c:v>
                </c:pt>
                <c:pt idx="1568">
                  <c:v>45983.3432</c:v>
                </c:pt>
                <c:pt idx="1569">
                  <c:v>45983.4456</c:v>
                </c:pt>
                <c:pt idx="1570">
                  <c:v>45983.548</c:v>
                </c:pt>
                <c:pt idx="1571">
                  <c:v>45983.6504</c:v>
                </c:pt>
                <c:pt idx="1572">
                  <c:v>45983.7528</c:v>
                </c:pt>
                <c:pt idx="1573">
                  <c:v>45983.8552</c:v>
                </c:pt>
                <c:pt idx="1574">
                  <c:v>45983.9576</c:v>
                </c:pt>
                <c:pt idx="1575">
                  <c:v>45984.06</c:v>
                </c:pt>
                <c:pt idx="1576">
                  <c:v>45984.1624</c:v>
                </c:pt>
                <c:pt idx="1577">
                  <c:v>45984.2648</c:v>
                </c:pt>
                <c:pt idx="1578">
                  <c:v>45984.3672</c:v>
                </c:pt>
                <c:pt idx="1579">
                  <c:v>45984.4696</c:v>
                </c:pt>
                <c:pt idx="1580">
                  <c:v>45984.572</c:v>
                </c:pt>
                <c:pt idx="1581">
                  <c:v>45984.6744</c:v>
                </c:pt>
                <c:pt idx="1582">
                  <c:v>45984.7768</c:v>
                </c:pt>
                <c:pt idx="1583">
                  <c:v>45984.8792</c:v>
                </c:pt>
                <c:pt idx="1584">
                  <c:v>45984.9816</c:v>
                </c:pt>
                <c:pt idx="1585">
                  <c:v>45985.084</c:v>
                </c:pt>
                <c:pt idx="1586">
                  <c:v>45985.1864</c:v>
                </c:pt>
                <c:pt idx="1587">
                  <c:v>45985.2888</c:v>
                </c:pt>
                <c:pt idx="1588">
                  <c:v>45985.3912</c:v>
                </c:pt>
                <c:pt idx="1589">
                  <c:v>45985.4936</c:v>
                </c:pt>
                <c:pt idx="1590">
                  <c:v>45985.596</c:v>
                </c:pt>
                <c:pt idx="1591">
                  <c:v>45985.6984</c:v>
                </c:pt>
                <c:pt idx="1592">
                  <c:v>45985.8008</c:v>
                </c:pt>
                <c:pt idx="1593">
                  <c:v>45985.9032</c:v>
                </c:pt>
                <c:pt idx="1594">
                  <c:v>45986.0056</c:v>
                </c:pt>
                <c:pt idx="1595">
                  <c:v>45986.108</c:v>
                </c:pt>
                <c:pt idx="1596">
                  <c:v>45986.2104</c:v>
                </c:pt>
                <c:pt idx="1597">
                  <c:v>45986.3128</c:v>
                </c:pt>
                <c:pt idx="1598">
                  <c:v>45986.4152</c:v>
                </c:pt>
                <c:pt idx="1599">
                  <c:v>45986.5176</c:v>
                </c:pt>
                <c:pt idx="1600">
                  <c:v>45986.62</c:v>
                </c:pt>
                <c:pt idx="1601">
                  <c:v>45986.7224</c:v>
                </c:pt>
                <c:pt idx="1602">
                  <c:v>45986.8248</c:v>
                </c:pt>
                <c:pt idx="1603">
                  <c:v>45986.9272</c:v>
                </c:pt>
                <c:pt idx="1604">
                  <c:v>45987.0296</c:v>
                </c:pt>
                <c:pt idx="1605">
                  <c:v>45987.132</c:v>
                </c:pt>
                <c:pt idx="1606">
                  <c:v>45987.2344</c:v>
                </c:pt>
                <c:pt idx="1607">
                  <c:v>45987.3368</c:v>
                </c:pt>
                <c:pt idx="1608">
                  <c:v>45987.4392</c:v>
                </c:pt>
                <c:pt idx="1609">
                  <c:v>45987.5416</c:v>
                </c:pt>
                <c:pt idx="1610">
                  <c:v>45987.644</c:v>
                </c:pt>
                <c:pt idx="1611">
                  <c:v>45987.7464</c:v>
                </c:pt>
                <c:pt idx="1612">
                  <c:v>45987.8488</c:v>
                </c:pt>
                <c:pt idx="1613">
                  <c:v>45987.9512</c:v>
                </c:pt>
                <c:pt idx="1614">
                  <c:v>45988.0536</c:v>
                </c:pt>
                <c:pt idx="1615">
                  <c:v>45988.156</c:v>
                </c:pt>
                <c:pt idx="1616">
                  <c:v>45988.2584</c:v>
                </c:pt>
                <c:pt idx="1617">
                  <c:v>45988.3608</c:v>
                </c:pt>
                <c:pt idx="1618">
                  <c:v>45988.4632</c:v>
                </c:pt>
                <c:pt idx="1619">
                  <c:v>45988.5656</c:v>
                </c:pt>
                <c:pt idx="1620">
                  <c:v>45988.668</c:v>
                </c:pt>
                <c:pt idx="1621">
                  <c:v>45988.7704</c:v>
                </c:pt>
                <c:pt idx="1622">
                  <c:v>45988.8728</c:v>
                </c:pt>
                <c:pt idx="1623">
                  <c:v>45988.9752</c:v>
                </c:pt>
                <c:pt idx="1624">
                  <c:v>45989.0776</c:v>
                </c:pt>
                <c:pt idx="1625">
                  <c:v>45989.18</c:v>
                </c:pt>
                <c:pt idx="1626">
                  <c:v>45989.2824</c:v>
                </c:pt>
                <c:pt idx="1627">
                  <c:v>45989.3848</c:v>
                </c:pt>
                <c:pt idx="1628">
                  <c:v>45989.4872</c:v>
                </c:pt>
                <c:pt idx="1629">
                  <c:v>45989.5896</c:v>
                </c:pt>
                <c:pt idx="1630">
                  <c:v>45989.692</c:v>
                </c:pt>
                <c:pt idx="1631">
                  <c:v>45989.7944</c:v>
                </c:pt>
                <c:pt idx="1632">
                  <c:v>45989.8968</c:v>
                </c:pt>
                <c:pt idx="1633">
                  <c:v>45989.9992</c:v>
                </c:pt>
                <c:pt idx="1634">
                  <c:v>45990.1016</c:v>
                </c:pt>
                <c:pt idx="1635">
                  <c:v>45990.204</c:v>
                </c:pt>
                <c:pt idx="1636">
                  <c:v>45990.3064</c:v>
                </c:pt>
                <c:pt idx="1637">
                  <c:v>45990.4088</c:v>
                </c:pt>
                <c:pt idx="1638">
                  <c:v>45990.5112</c:v>
                </c:pt>
                <c:pt idx="1639">
                  <c:v>45990.6136</c:v>
                </c:pt>
                <c:pt idx="1640">
                  <c:v>45990.716</c:v>
                </c:pt>
                <c:pt idx="1641">
                  <c:v>45990.8184</c:v>
                </c:pt>
                <c:pt idx="1642">
                  <c:v>45990.9208</c:v>
                </c:pt>
                <c:pt idx="1643">
                  <c:v>45991.0232</c:v>
                </c:pt>
                <c:pt idx="1644">
                  <c:v>45991.1256</c:v>
                </c:pt>
                <c:pt idx="1645">
                  <c:v>45991.228</c:v>
                </c:pt>
                <c:pt idx="1646">
                  <c:v>45991.3304</c:v>
                </c:pt>
                <c:pt idx="1647">
                  <c:v>45991.4328</c:v>
                </c:pt>
                <c:pt idx="1648">
                  <c:v>45991.5352</c:v>
                </c:pt>
                <c:pt idx="1649">
                  <c:v>45991.6376</c:v>
                </c:pt>
                <c:pt idx="1650">
                  <c:v>45991.74</c:v>
                </c:pt>
                <c:pt idx="1651">
                  <c:v>45991.8424</c:v>
                </c:pt>
                <c:pt idx="1652">
                  <c:v>45991.9448</c:v>
                </c:pt>
                <c:pt idx="1653">
                  <c:v>45992.0472</c:v>
                </c:pt>
                <c:pt idx="1654">
                  <c:v>45992.1496</c:v>
                </c:pt>
                <c:pt idx="1655">
                  <c:v>45992.252</c:v>
                </c:pt>
                <c:pt idx="1656">
                  <c:v>45992.3544</c:v>
                </c:pt>
                <c:pt idx="1657">
                  <c:v>45992.4568</c:v>
                </c:pt>
                <c:pt idx="1658">
                  <c:v>45992.5592</c:v>
                </c:pt>
                <c:pt idx="1659">
                  <c:v>45992.6616</c:v>
                </c:pt>
                <c:pt idx="1660">
                  <c:v>45992.764</c:v>
                </c:pt>
                <c:pt idx="1661">
                  <c:v>45992.8664</c:v>
                </c:pt>
                <c:pt idx="1662">
                  <c:v>45992.9688</c:v>
                </c:pt>
                <c:pt idx="1663">
                  <c:v>45993.0712</c:v>
                </c:pt>
                <c:pt idx="1664">
                  <c:v>45993.1736</c:v>
                </c:pt>
                <c:pt idx="1665">
                  <c:v>45993.276</c:v>
                </c:pt>
                <c:pt idx="1666">
                  <c:v>45993.3784</c:v>
                </c:pt>
                <c:pt idx="1667">
                  <c:v>45993.4808</c:v>
                </c:pt>
                <c:pt idx="1668">
                  <c:v>45993.5832</c:v>
                </c:pt>
                <c:pt idx="1669">
                  <c:v>45993.6856</c:v>
                </c:pt>
                <c:pt idx="1670">
                  <c:v>45993.788</c:v>
                </c:pt>
                <c:pt idx="1671">
                  <c:v>45993.8904</c:v>
                </c:pt>
                <c:pt idx="1672">
                  <c:v>45993.9928</c:v>
                </c:pt>
                <c:pt idx="1673">
                  <c:v>45994.0952</c:v>
                </c:pt>
                <c:pt idx="1674">
                  <c:v>45994.1976</c:v>
                </c:pt>
                <c:pt idx="1675">
                  <c:v>45994.3</c:v>
                </c:pt>
                <c:pt idx="1676">
                  <c:v>45994.4024</c:v>
                </c:pt>
                <c:pt idx="1677">
                  <c:v>45994.5048</c:v>
                </c:pt>
                <c:pt idx="1678">
                  <c:v>45994.6072</c:v>
                </c:pt>
                <c:pt idx="1679">
                  <c:v>45994.7096</c:v>
                </c:pt>
                <c:pt idx="1680">
                  <c:v>45994.812</c:v>
                </c:pt>
                <c:pt idx="1681">
                  <c:v>45994.9144</c:v>
                </c:pt>
                <c:pt idx="1682">
                  <c:v>45995.0168</c:v>
                </c:pt>
                <c:pt idx="1683">
                  <c:v>45995.1192</c:v>
                </c:pt>
                <c:pt idx="1684">
                  <c:v>45995.22159999999</c:v>
                </c:pt>
                <c:pt idx="1685">
                  <c:v>45995.324</c:v>
                </c:pt>
                <c:pt idx="1686">
                  <c:v>45995.4264</c:v>
                </c:pt>
                <c:pt idx="1687">
                  <c:v>45995.5288</c:v>
                </c:pt>
                <c:pt idx="1688">
                  <c:v>45995.6312</c:v>
                </c:pt>
                <c:pt idx="1689">
                  <c:v>45995.7336</c:v>
                </c:pt>
                <c:pt idx="1690">
                  <c:v>45995.836</c:v>
                </c:pt>
                <c:pt idx="1691">
                  <c:v>45995.9384</c:v>
                </c:pt>
                <c:pt idx="1692">
                  <c:v>45996.0408</c:v>
                </c:pt>
                <c:pt idx="1693">
                  <c:v>45996.1432</c:v>
                </c:pt>
                <c:pt idx="1694">
                  <c:v>45996.2456</c:v>
                </c:pt>
                <c:pt idx="1695">
                  <c:v>45996.348</c:v>
                </c:pt>
                <c:pt idx="1696">
                  <c:v>45996.4504</c:v>
                </c:pt>
                <c:pt idx="1697">
                  <c:v>45996.5528</c:v>
                </c:pt>
                <c:pt idx="1698">
                  <c:v>45996.6552</c:v>
                </c:pt>
                <c:pt idx="1699">
                  <c:v>45996.7576</c:v>
                </c:pt>
                <c:pt idx="1700">
                  <c:v>45996.86</c:v>
                </c:pt>
                <c:pt idx="1701">
                  <c:v>45996.9624</c:v>
                </c:pt>
                <c:pt idx="1702">
                  <c:v>45997.0648</c:v>
                </c:pt>
                <c:pt idx="1703">
                  <c:v>45997.1672</c:v>
                </c:pt>
                <c:pt idx="1704">
                  <c:v>45997.2696</c:v>
                </c:pt>
                <c:pt idx="1705">
                  <c:v>45997.372</c:v>
                </c:pt>
                <c:pt idx="1706">
                  <c:v>45997.4744</c:v>
                </c:pt>
                <c:pt idx="1707">
                  <c:v>45997.5768</c:v>
                </c:pt>
                <c:pt idx="1708">
                  <c:v>45997.6792</c:v>
                </c:pt>
                <c:pt idx="1709">
                  <c:v>45997.7816</c:v>
                </c:pt>
                <c:pt idx="1710">
                  <c:v>45997.884</c:v>
                </c:pt>
                <c:pt idx="1711">
                  <c:v>45997.9864</c:v>
                </c:pt>
                <c:pt idx="1712">
                  <c:v>45998.0888</c:v>
                </c:pt>
                <c:pt idx="1713">
                  <c:v>45998.19119999999</c:v>
                </c:pt>
                <c:pt idx="1714">
                  <c:v>45998.29359999999</c:v>
                </c:pt>
                <c:pt idx="1715">
                  <c:v>45998.396</c:v>
                </c:pt>
                <c:pt idx="1716">
                  <c:v>45998.4984</c:v>
                </c:pt>
                <c:pt idx="1717">
                  <c:v>45998.6008</c:v>
                </c:pt>
                <c:pt idx="1718">
                  <c:v>45998.7032</c:v>
                </c:pt>
                <c:pt idx="1719">
                  <c:v>45998.8056</c:v>
                </c:pt>
                <c:pt idx="1720">
                  <c:v>45998.908</c:v>
                </c:pt>
                <c:pt idx="1721">
                  <c:v>45999.0104</c:v>
                </c:pt>
                <c:pt idx="1722">
                  <c:v>45999.1128</c:v>
                </c:pt>
                <c:pt idx="1723">
                  <c:v>45999.2152</c:v>
                </c:pt>
                <c:pt idx="1724">
                  <c:v>45999.3176</c:v>
                </c:pt>
                <c:pt idx="1725">
                  <c:v>45999.42</c:v>
                </c:pt>
                <c:pt idx="1726">
                  <c:v>45999.5224</c:v>
                </c:pt>
                <c:pt idx="1727">
                  <c:v>45999.6248</c:v>
                </c:pt>
                <c:pt idx="1728">
                  <c:v>45999.72719999999</c:v>
                </c:pt>
                <c:pt idx="1729">
                  <c:v>45999.8296</c:v>
                </c:pt>
                <c:pt idx="1730">
                  <c:v>45999.932</c:v>
                </c:pt>
                <c:pt idx="1731">
                  <c:v>46000.0344</c:v>
                </c:pt>
                <c:pt idx="1732">
                  <c:v>46000.1368</c:v>
                </c:pt>
                <c:pt idx="1733">
                  <c:v>46000.2392</c:v>
                </c:pt>
                <c:pt idx="1734">
                  <c:v>46000.3416</c:v>
                </c:pt>
                <c:pt idx="1735">
                  <c:v>46000.444</c:v>
                </c:pt>
                <c:pt idx="1736">
                  <c:v>46000.5464</c:v>
                </c:pt>
                <c:pt idx="1737">
                  <c:v>46000.6488</c:v>
                </c:pt>
                <c:pt idx="1738">
                  <c:v>46000.7512</c:v>
                </c:pt>
                <c:pt idx="1739">
                  <c:v>46000.8536</c:v>
                </c:pt>
                <c:pt idx="1740">
                  <c:v>46000.956</c:v>
                </c:pt>
                <c:pt idx="1741">
                  <c:v>46001.0584</c:v>
                </c:pt>
                <c:pt idx="1742">
                  <c:v>46001.1608</c:v>
                </c:pt>
                <c:pt idx="1743">
                  <c:v>46001.26319999999</c:v>
                </c:pt>
                <c:pt idx="1744">
                  <c:v>46001.3656</c:v>
                </c:pt>
                <c:pt idx="1745">
                  <c:v>46001.468</c:v>
                </c:pt>
                <c:pt idx="1746">
                  <c:v>46001.5704</c:v>
                </c:pt>
                <c:pt idx="1747">
                  <c:v>46001.6728</c:v>
                </c:pt>
                <c:pt idx="1748">
                  <c:v>46001.7752</c:v>
                </c:pt>
                <c:pt idx="1749">
                  <c:v>46001.8776</c:v>
                </c:pt>
                <c:pt idx="1750">
                  <c:v>46001.98</c:v>
                </c:pt>
                <c:pt idx="1751">
                  <c:v>46002.0824</c:v>
                </c:pt>
                <c:pt idx="1752">
                  <c:v>46002.1848</c:v>
                </c:pt>
                <c:pt idx="1753">
                  <c:v>46002.2872</c:v>
                </c:pt>
                <c:pt idx="1754">
                  <c:v>46002.3896</c:v>
                </c:pt>
                <c:pt idx="1755">
                  <c:v>46002.492</c:v>
                </c:pt>
                <c:pt idx="1756">
                  <c:v>46002.5944</c:v>
                </c:pt>
                <c:pt idx="1757">
                  <c:v>46002.6968</c:v>
                </c:pt>
                <c:pt idx="1758">
                  <c:v>46002.79919999999</c:v>
                </c:pt>
                <c:pt idx="1759">
                  <c:v>46002.9016</c:v>
                </c:pt>
                <c:pt idx="1760">
                  <c:v>46003.004</c:v>
                </c:pt>
                <c:pt idx="1761">
                  <c:v>46003.1064</c:v>
                </c:pt>
                <c:pt idx="1762">
                  <c:v>46003.2088</c:v>
                </c:pt>
                <c:pt idx="1763">
                  <c:v>46003.3112</c:v>
                </c:pt>
                <c:pt idx="1764">
                  <c:v>46003.4136</c:v>
                </c:pt>
                <c:pt idx="1765">
                  <c:v>46003.516</c:v>
                </c:pt>
                <c:pt idx="1766">
                  <c:v>46003.6184</c:v>
                </c:pt>
                <c:pt idx="1767">
                  <c:v>46003.7208</c:v>
                </c:pt>
                <c:pt idx="1768">
                  <c:v>46003.8232</c:v>
                </c:pt>
                <c:pt idx="1769">
                  <c:v>46003.9256</c:v>
                </c:pt>
                <c:pt idx="1770">
                  <c:v>46004.028</c:v>
                </c:pt>
                <c:pt idx="1771">
                  <c:v>46004.1304</c:v>
                </c:pt>
                <c:pt idx="1772">
                  <c:v>46004.2328</c:v>
                </c:pt>
                <c:pt idx="1773">
                  <c:v>46004.3352</c:v>
                </c:pt>
                <c:pt idx="1774">
                  <c:v>46004.4376</c:v>
                </c:pt>
                <c:pt idx="1775">
                  <c:v>46004.54</c:v>
                </c:pt>
                <c:pt idx="1776">
                  <c:v>46004.6424</c:v>
                </c:pt>
                <c:pt idx="1777">
                  <c:v>46004.7448</c:v>
                </c:pt>
                <c:pt idx="1778">
                  <c:v>46004.8472</c:v>
                </c:pt>
                <c:pt idx="1779">
                  <c:v>46004.9496</c:v>
                </c:pt>
                <c:pt idx="1780">
                  <c:v>46005.052</c:v>
                </c:pt>
                <c:pt idx="1781">
                  <c:v>46005.1544</c:v>
                </c:pt>
                <c:pt idx="1782">
                  <c:v>46005.2568</c:v>
                </c:pt>
                <c:pt idx="1783">
                  <c:v>46005.3592</c:v>
                </c:pt>
                <c:pt idx="1784">
                  <c:v>46005.4616</c:v>
                </c:pt>
                <c:pt idx="1785">
                  <c:v>46005.564</c:v>
                </c:pt>
                <c:pt idx="1786">
                  <c:v>46005.6664</c:v>
                </c:pt>
                <c:pt idx="1787">
                  <c:v>46005.7688</c:v>
                </c:pt>
                <c:pt idx="1788">
                  <c:v>46005.8712</c:v>
                </c:pt>
                <c:pt idx="1789">
                  <c:v>46005.9736</c:v>
                </c:pt>
                <c:pt idx="1790">
                  <c:v>46006.076</c:v>
                </c:pt>
                <c:pt idx="1791">
                  <c:v>46006.1784</c:v>
                </c:pt>
                <c:pt idx="1792">
                  <c:v>46006.2808</c:v>
                </c:pt>
                <c:pt idx="1793">
                  <c:v>46006.3832</c:v>
                </c:pt>
                <c:pt idx="1794">
                  <c:v>46006.4856</c:v>
                </c:pt>
                <c:pt idx="1795">
                  <c:v>46006.588</c:v>
                </c:pt>
                <c:pt idx="1796">
                  <c:v>46006.6904</c:v>
                </c:pt>
                <c:pt idx="1797">
                  <c:v>46006.7928</c:v>
                </c:pt>
                <c:pt idx="1798">
                  <c:v>46006.8952</c:v>
                </c:pt>
                <c:pt idx="1799">
                  <c:v>46006.9976</c:v>
                </c:pt>
                <c:pt idx="1800">
                  <c:v>46007.1</c:v>
                </c:pt>
                <c:pt idx="1801">
                  <c:v>46007.2024</c:v>
                </c:pt>
                <c:pt idx="1802">
                  <c:v>46007.3048</c:v>
                </c:pt>
                <c:pt idx="1803">
                  <c:v>46007.4072</c:v>
                </c:pt>
                <c:pt idx="1804">
                  <c:v>46007.5096</c:v>
                </c:pt>
                <c:pt idx="1805">
                  <c:v>46007.612</c:v>
                </c:pt>
                <c:pt idx="1806">
                  <c:v>46007.7144</c:v>
                </c:pt>
                <c:pt idx="1807">
                  <c:v>46007.8168</c:v>
                </c:pt>
                <c:pt idx="1808">
                  <c:v>46007.9192</c:v>
                </c:pt>
                <c:pt idx="1809">
                  <c:v>46008.0216</c:v>
                </c:pt>
                <c:pt idx="1810">
                  <c:v>46008.124</c:v>
                </c:pt>
                <c:pt idx="1811">
                  <c:v>46008.2264</c:v>
                </c:pt>
                <c:pt idx="1812">
                  <c:v>46008.3288</c:v>
                </c:pt>
                <c:pt idx="1813">
                  <c:v>46008.4312</c:v>
                </c:pt>
                <c:pt idx="1814">
                  <c:v>46008.5336</c:v>
                </c:pt>
                <c:pt idx="1815">
                  <c:v>46008.636</c:v>
                </c:pt>
                <c:pt idx="1816">
                  <c:v>46008.7384</c:v>
                </c:pt>
                <c:pt idx="1817">
                  <c:v>46008.8408</c:v>
                </c:pt>
                <c:pt idx="1818">
                  <c:v>46008.9432</c:v>
                </c:pt>
                <c:pt idx="1819">
                  <c:v>46009.0456</c:v>
                </c:pt>
                <c:pt idx="1820">
                  <c:v>46009.148</c:v>
                </c:pt>
                <c:pt idx="1821">
                  <c:v>46009.2504</c:v>
                </c:pt>
                <c:pt idx="1822">
                  <c:v>46009.3528</c:v>
                </c:pt>
                <c:pt idx="1823">
                  <c:v>46009.4552</c:v>
                </c:pt>
                <c:pt idx="1824">
                  <c:v>46009.5576</c:v>
                </c:pt>
                <c:pt idx="1825">
                  <c:v>46009.66</c:v>
                </c:pt>
                <c:pt idx="1826">
                  <c:v>46009.7624</c:v>
                </c:pt>
                <c:pt idx="1827">
                  <c:v>46009.8648</c:v>
                </c:pt>
                <c:pt idx="1828">
                  <c:v>46009.9672</c:v>
                </c:pt>
                <c:pt idx="1829">
                  <c:v>46010.0696</c:v>
                </c:pt>
                <c:pt idx="1830">
                  <c:v>46010.172</c:v>
                </c:pt>
                <c:pt idx="1831">
                  <c:v>46010.2744</c:v>
                </c:pt>
                <c:pt idx="1832">
                  <c:v>46010.3768</c:v>
                </c:pt>
                <c:pt idx="1833">
                  <c:v>46010.4792</c:v>
                </c:pt>
                <c:pt idx="1834">
                  <c:v>46010.5816</c:v>
                </c:pt>
                <c:pt idx="1835">
                  <c:v>46010.684</c:v>
                </c:pt>
                <c:pt idx="1836">
                  <c:v>46010.7864</c:v>
                </c:pt>
                <c:pt idx="1837">
                  <c:v>46010.8888</c:v>
                </c:pt>
                <c:pt idx="1838">
                  <c:v>46010.9912</c:v>
                </c:pt>
                <c:pt idx="1839">
                  <c:v>46011.0936</c:v>
                </c:pt>
                <c:pt idx="1840">
                  <c:v>46011.196</c:v>
                </c:pt>
                <c:pt idx="1841">
                  <c:v>46011.2984</c:v>
                </c:pt>
                <c:pt idx="1842">
                  <c:v>46011.4008</c:v>
                </c:pt>
                <c:pt idx="1843">
                  <c:v>46011.5032</c:v>
                </c:pt>
                <c:pt idx="1844">
                  <c:v>46011.6056</c:v>
                </c:pt>
                <c:pt idx="1845">
                  <c:v>46011.708</c:v>
                </c:pt>
                <c:pt idx="1846">
                  <c:v>46011.8104</c:v>
                </c:pt>
                <c:pt idx="1847">
                  <c:v>46011.9128</c:v>
                </c:pt>
                <c:pt idx="1848">
                  <c:v>46012.0152</c:v>
                </c:pt>
                <c:pt idx="1849">
                  <c:v>46012.1176</c:v>
                </c:pt>
                <c:pt idx="1850">
                  <c:v>46012.22</c:v>
                </c:pt>
                <c:pt idx="1851">
                  <c:v>46012.3224</c:v>
                </c:pt>
                <c:pt idx="1852">
                  <c:v>46012.4248</c:v>
                </c:pt>
                <c:pt idx="1853">
                  <c:v>46012.5272</c:v>
                </c:pt>
                <c:pt idx="1854">
                  <c:v>46012.6296</c:v>
                </c:pt>
                <c:pt idx="1855">
                  <c:v>46012.732</c:v>
                </c:pt>
                <c:pt idx="1856">
                  <c:v>46012.8344</c:v>
                </c:pt>
                <c:pt idx="1857">
                  <c:v>46012.9368</c:v>
                </c:pt>
                <c:pt idx="1858">
                  <c:v>46013.0392</c:v>
                </c:pt>
                <c:pt idx="1859">
                  <c:v>46013.1416</c:v>
                </c:pt>
                <c:pt idx="1860">
                  <c:v>46013.244</c:v>
                </c:pt>
                <c:pt idx="1861">
                  <c:v>46013.3464</c:v>
                </c:pt>
                <c:pt idx="1862">
                  <c:v>46013.4488</c:v>
                </c:pt>
                <c:pt idx="1863">
                  <c:v>46013.5512</c:v>
                </c:pt>
                <c:pt idx="1864">
                  <c:v>46013.6536</c:v>
                </c:pt>
                <c:pt idx="1865">
                  <c:v>46013.756</c:v>
                </c:pt>
                <c:pt idx="1866">
                  <c:v>46013.8584</c:v>
                </c:pt>
                <c:pt idx="1867">
                  <c:v>46013.9608</c:v>
                </c:pt>
                <c:pt idx="1868">
                  <c:v>46014.0632</c:v>
                </c:pt>
                <c:pt idx="1869">
                  <c:v>46014.1656</c:v>
                </c:pt>
                <c:pt idx="1870">
                  <c:v>46014.268</c:v>
                </c:pt>
                <c:pt idx="1871">
                  <c:v>46014.3704</c:v>
                </c:pt>
                <c:pt idx="1872">
                  <c:v>46014.4728</c:v>
                </c:pt>
                <c:pt idx="1873">
                  <c:v>46014.5752</c:v>
                </c:pt>
                <c:pt idx="1874">
                  <c:v>46014.6776</c:v>
                </c:pt>
                <c:pt idx="1875">
                  <c:v>46014.78</c:v>
                </c:pt>
                <c:pt idx="1876">
                  <c:v>46014.8824</c:v>
                </c:pt>
                <c:pt idx="1877">
                  <c:v>46014.9848</c:v>
                </c:pt>
                <c:pt idx="1878">
                  <c:v>46015.0872</c:v>
                </c:pt>
                <c:pt idx="1879">
                  <c:v>46015.1896</c:v>
                </c:pt>
                <c:pt idx="1880">
                  <c:v>46015.29199999999</c:v>
                </c:pt>
                <c:pt idx="1881">
                  <c:v>46015.3944</c:v>
                </c:pt>
                <c:pt idx="1882">
                  <c:v>46015.4968</c:v>
                </c:pt>
                <c:pt idx="1883">
                  <c:v>46015.5992</c:v>
                </c:pt>
                <c:pt idx="1884">
                  <c:v>46015.7016</c:v>
                </c:pt>
                <c:pt idx="1885">
                  <c:v>46015.804</c:v>
                </c:pt>
                <c:pt idx="1886">
                  <c:v>46015.9064</c:v>
                </c:pt>
                <c:pt idx="1887">
                  <c:v>46016.0088</c:v>
                </c:pt>
                <c:pt idx="1888">
                  <c:v>46016.1112</c:v>
                </c:pt>
                <c:pt idx="1889">
                  <c:v>46016.2136</c:v>
                </c:pt>
                <c:pt idx="1890">
                  <c:v>46016.316</c:v>
                </c:pt>
                <c:pt idx="1891">
                  <c:v>46016.4184</c:v>
                </c:pt>
                <c:pt idx="1892">
                  <c:v>46016.5208</c:v>
                </c:pt>
                <c:pt idx="1893">
                  <c:v>46016.62319999999</c:v>
                </c:pt>
                <c:pt idx="1894">
                  <c:v>46016.7256</c:v>
                </c:pt>
                <c:pt idx="1895">
                  <c:v>46016.828</c:v>
                </c:pt>
                <c:pt idx="1896">
                  <c:v>46016.9304</c:v>
                </c:pt>
                <c:pt idx="1897">
                  <c:v>46017.0328</c:v>
                </c:pt>
                <c:pt idx="1898">
                  <c:v>46017.1352</c:v>
                </c:pt>
                <c:pt idx="1899">
                  <c:v>46017.2376</c:v>
                </c:pt>
                <c:pt idx="1900">
                  <c:v>46017.34</c:v>
                </c:pt>
                <c:pt idx="1901">
                  <c:v>46017.4424</c:v>
                </c:pt>
                <c:pt idx="1902">
                  <c:v>46017.5448</c:v>
                </c:pt>
                <c:pt idx="1903">
                  <c:v>46017.6472</c:v>
                </c:pt>
                <c:pt idx="1904">
                  <c:v>46017.7496</c:v>
                </c:pt>
                <c:pt idx="1905">
                  <c:v>46017.852</c:v>
                </c:pt>
                <c:pt idx="1906">
                  <c:v>46017.9544</c:v>
                </c:pt>
                <c:pt idx="1907">
                  <c:v>46018.0568</c:v>
                </c:pt>
                <c:pt idx="1908">
                  <c:v>46018.1592</c:v>
                </c:pt>
                <c:pt idx="1909">
                  <c:v>46018.2616</c:v>
                </c:pt>
                <c:pt idx="1910">
                  <c:v>46018.364</c:v>
                </c:pt>
                <c:pt idx="1911">
                  <c:v>46018.4664</c:v>
                </c:pt>
                <c:pt idx="1912">
                  <c:v>46018.5688</c:v>
                </c:pt>
                <c:pt idx="1913">
                  <c:v>46018.6712</c:v>
                </c:pt>
                <c:pt idx="1914">
                  <c:v>46018.7736</c:v>
                </c:pt>
                <c:pt idx="1915">
                  <c:v>46018.876</c:v>
                </c:pt>
                <c:pt idx="1916">
                  <c:v>46018.9784</c:v>
                </c:pt>
                <c:pt idx="1917">
                  <c:v>46019.0808</c:v>
                </c:pt>
                <c:pt idx="1918">
                  <c:v>46019.1832</c:v>
                </c:pt>
                <c:pt idx="1919">
                  <c:v>46019.2856</c:v>
                </c:pt>
                <c:pt idx="1920">
                  <c:v>46019.388</c:v>
                </c:pt>
                <c:pt idx="1921">
                  <c:v>46019.4904</c:v>
                </c:pt>
                <c:pt idx="1922">
                  <c:v>46019.5928</c:v>
                </c:pt>
                <c:pt idx="1923">
                  <c:v>46019.69519999999</c:v>
                </c:pt>
                <c:pt idx="1924">
                  <c:v>46019.7976</c:v>
                </c:pt>
                <c:pt idx="1925">
                  <c:v>46019.9</c:v>
                </c:pt>
                <c:pt idx="1926">
                  <c:v>46020.0024</c:v>
                </c:pt>
                <c:pt idx="1927">
                  <c:v>46020.1048</c:v>
                </c:pt>
                <c:pt idx="1928">
                  <c:v>46020.2072</c:v>
                </c:pt>
                <c:pt idx="1929">
                  <c:v>46020.3096</c:v>
                </c:pt>
                <c:pt idx="1930">
                  <c:v>46020.412</c:v>
                </c:pt>
                <c:pt idx="1931">
                  <c:v>46020.5144</c:v>
                </c:pt>
                <c:pt idx="1932">
                  <c:v>46020.6168</c:v>
                </c:pt>
                <c:pt idx="1933">
                  <c:v>46020.7192</c:v>
                </c:pt>
                <c:pt idx="1934">
                  <c:v>46020.8216</c:v>
                </c:pt>
                <c:pt idx="1935">
                  <c:v>46020.924</c:v>
                </c:pt>
                <c:pt idx="1936">
                  <c:v>46021.0264</c:v>
                </c:pt>
                <c:pt idx="1937">
                  <c:v>46021.1288</c:v>
                </c:pt>
                <c:pt idx="1938">
                  <c:v>46021.23119999999</c:v>
                </c:pt>
                <c:pt idx="1939">
                  <c:v>46021.3336</c:v>
                </c:pt>
                <c:pt idx="1940">
                  <c:v>46021.436</c:v>
                </c:pt>
                <c:pt idx="1941">
                  <c:v>46021.5384</c:v>
                </c:pt>
                <c:pt idx="1942">
                  <c:v>46021.6408</c:v>
                </c:pt>
                <c:pt idx="1943">
                  <c:v>46021.7432</c:v>
                </c:pt>
                <c:pt idx="1944">
                  <c:v>46021.8456</c:v>
                </c:pt>
                <c:pt idx="1945">
                  <c:v>46021.948</c:v>
                </c:pt>
                <c:pt idx="1946">
                  <c:v>46022.0504</c:v>
                </c:pt>
                <c:pt idx="1947">
                  <c:v>46022.1528</c:v>
                </c:pt>
                <c:pt idx="1948">
                  <c:v>46022.2552</c:v>
                </c:pt>
                <c:pt idx="1949">
                  <c:v>46022.3576</c:v>
                </c:pt>
                <c:pt idx="1950">
                  <c:v>46022.46</c:v>
                </c:pt>
                <c:pt idx="1951">
                  <c:v>46022.5624</c:v>
                </c:pt>
                <c:pt idx="1952">
                  <c:v>46022.6648</c:v>
                </c:pt>
                <c:pt idx="1953">
                  <c:v>46022.76719999999</c:v>
                </c:pt>
                <c:pt idx="1954">
                  <c:v>46022.8696</c:v>
                </c:pt>
                <c:pt idx="1955">
                  <c:v>46022.972</c:v>
                </c:pt>
                <c:pt idx="1956">
                  <c:v>46023.0744</c:v>
                </c:pt>
                <c:pt idx="1957">
                  <c:v>46023.1768</c:v>
                </c:pt>
                <c:pt idx="1958">
                  <c:v>46023.2792</c:v>
                </c:pt>
                <c:pt idx="1959">
                  <c:v>46023.3816</c:v>
                </c:pt>
                <c:pt idx="1960">
                  <c:v>46023.484</c:v>
                </c:pt>
                <c:pt idx="1961">
                  <c:v>46023.5864</c:v>
                </c:pt>
                <c:pt idx="1962">
                  <c:v>46023.6888</c:v>
                </c:pt>
                <c:pt idx="1963">
                  <c:v>46023.79119999999</c:v>
                </c:pt>
                <c:pt idx="1964">
                  <c:v>46023.8936</c:v>
                </c:pt>
                <c:pt idx="1965">
                  <c:v>46023.996</c:v>
                </c:pt>
                <c:pt idx="1966">
                  <c:v>46024.0984</c:v>
                </c:pt>
                <c:pt idx="1967">
                  <c:v>46024.2008</c:v>
                </c:pt>
                <c:pt idx="1968">
                  <c:v>46024.3032</c:v>
                </c:pt>
                <c:pt idx="1969">
                  <c:v>46024.4056</c:v>
                </c:pt>
                <c:pt idx="1970">
                  <c:v>46024.508</c:v>
                </c:pt>
                <c:pt idx="1971">
                  <c:v>46024.6104</c:v>
                </c:pt>
                <c:pt idx="1972">
                  <c:v>46024.7128</c:v>
                </c:pt>
                <c:pt idx="1973">
                  <c:v>46024.8152</c:v>
                </c:pt>
                <c:pt idx="1974">
                  <c:v>46024.9176</c:v>
                </c:pt>
                <c:pt idx="1975">
                  <c:v>46025.02</c:v>
                </c:pt>
                <c:pt idx="1976">
                  <c:v>46025.1224</c:v>
                </c:pt>
                <c:pt idx="1977">
                  <c:v>46025.2248</c:v>
                </c:pt>
                <c:pt idx="1978">
                  <c:v>46025.3272</c:v>
                </c:pt>
                <c:pt idx="1979">
                  <c:v>46025.4296</c:v>
                </c:pt>
                <c:pt idx="1980">
                  <c:v>46025.532</c:v>
                </c:pt>
                <c:pt idx="1981">
                  <c:v>46025.6344</c:v>
                </c:pt>
                <c:pt idx="1982">
                  <c:v>46025.7368</c:v>
                </c:pt>
                <c:pt idx="1983">
                  <c:v>46025.8392</c:v>
                </c:pt>
                <c:pt idx="1984">
                  <c:v>46025.9416</c:v>
                </c:pt>
                <c:pt idx="1985">
                  <c:v>46026.044</c:v>
                </c:pt>
                <c:pt idx="1986">
                  <c:v>46026.1464</c:v>
                </c:pt>
                <c:pt idx="1987">
                  <c:v>46026.2488</c:v>
                </c:pt>
                <c:pt idx="1988">
                  <c:v>46026.3512</c:v>
                </c:pt>
                <c:pt idx="1989">
                  <c:v>46026.4536</c:v>
                </c:pt>
                <c:pt idx="1990">
                  <c:v>46026.556</c:v>
                </c:pt>
                <c:pt idx="1991">
                  <c:v>46026.6584</c:v>
                </c:pt>
                <c:pt idx="1992">
                  <c:v>46026.7608</c:v>
                </c:pt>
                <c:pt idx="1993">
                  <c:v>46026.8632</c:v>
                </c:pt>
                <c:pt idx="1994">
                  <c:v>46026.9656</c:v>
                </c:pt>
                <c:pt idx="1995">
                  <c:v>46027.068</c:v>
                </c:pt>
                <c:pt idx="1996">
                  <c:v>46027.1704</c:v>
                </c:pt>
                <c:pt idx="1997">
                  <c:v>46027.2728</c:v>
                </c:pt>
                <c:pt idx="1998">
                  <c:v>46027.3752</c:v>
                </c:pt>
                <c:pt idx="1999">
                  <c:v>46027.4776</c:v>
                </c:pt>
                <c:pt idx="2000">
                  <c:v>46027.58</c:v>
                </c:pt>
                <c:pt idx="2001">
                  <c:v>46027.6824</c:v>
                </c:pt>
                <c:pt idx="2002">
                  <c:v>46027.7848</c:v>
                </c:pt>
                <c:pt idx="2003">
                  <c:v>46027.8872</c:v>
                </c:pt>
                <c:pt idx="2004">
                  <c:v>46027.9896</c:v>
                </c:pt>
                <c:pt idx="2005">
                  <c:v>46028.092</c:v>
                </c:pt>
                <c:pt idx="2006">
                  <c:v>46028.1944</c:v>
                </c:pt>
                <c:pt idx="2007">
                  <c:v>46028.2968</c:v>
                </c:pt>
                <c:pt idx="2008">
                  <c:v>46028.3992</c:v>
                </c:pt>
                <c:pt idx="2009">
                  <c:v>46028.5016</c:v>
                </c:pt>
                <c:pt idx="2010">
                  <c:v>46028.604</c:v>
                </c:pt>
                <c:pt idx="2011">
                  <c:v>46028.7064</c:v>
                </c:pt>
                <c:pt idx="2012">
                  <c:v>46028.8088</c:v>
                </c:pt>
                <c:pt idx="2013">
                  <c:v>46028.9112</c:v>
                </c:pt>
                <c:pt idx="2014">
                  <c:v>46029.0136</c:v>
                </c:pt>
                <c:pt idx="2015">
                  <c:v>46029.116</c:v>
                </c:pt>
                <c:pt idx="2016">
                  <c:v>46029.2184</c:v>
                </c:pt>
                <c:pt idx="2017">
                  <c:v>46029.3208</c:v>
                </c:pt>
                <c:pt idx="2018">
                  <c:v>46029.4232</c:v>
                </c:pt>
                <c:pt idx="2019">
                  <c:v>46029.5256</c:v>
                </c:pt>
                <c:pt idx="2020">
                  <c:v>46029.628</c:v>
                </c:pt>
                <c:pt idx="2021">
                  <c:v>46029.7304</c:v>
                </c:pt>
                <c:pt idx="2022">
                  <c:v>46029.8328</c:v>
                </c:pt>
                <c:pt idx="2023">
                  <c:v>46029.9352</c:v>
                </c:pt>
                <c:pt idx="2024">
                  <c:v>46030.0376</c:v>
                </c:pt>
                <c:pt idx="2025">
                  <c:v>46030.14</c:v>
                </c:pt>
                <c:pt idx="2026">
                  <c:v>46030.2424</c:v>
                </c:pt>
                <c:pt idx="2027">
                  <c:v>46030.3448</c:v>
                </c:pt>
                <c:pt idx="2028">
                  <c:v>46030.4472</c:v>
                </c:pt>
                <c:pt idx="2029">
                  <c:v>46030.5496</c:v>
                </c:pt>
                <c:pt idx="2030">
                  <c:v>46030.652</c:v>
                </c:pt>
                <c:pt idx="2031">
                  <c:v>46030.7544</c:v>
                </c:pt>
                <c:pt idx="2032">
                  <c:v>46030.8568</c:v>
                </c:pt>
                <c:pt idx="2033">
                  <c:v>46030.9592</c:v>
                </c:pt>
                <c:pt idx="2034">
                  <c:v>46031.0616</c:v>
                </c:pt>
                <c:pt idx="2035">
                  <c:v>46031.164</c:v>
                </c:pt>
                <c:pt idx="2036">
                  <c:v>46031.2664</c:v>
                </c:pt>
                <c:pt idx="2037">
                  <c:v>46031.3688</c:v>
                </c:pt>
                <c:pt idx="2038">
                  <c:v>46031.4712</c:v>
                </c:pt>
                <c:pt idx="2039">
                  <c:v>46031.5736</c:v>
                </c:pt>
                <c:pt idx="2040">
                  <c:v>46031.676</c:v>
                </c:pt>
                <c:pt idx="2041">
                  <c:v>46031.7784</c:v>
                </c:pt>
                <c:pt idx="2042">
                  <c:v>46031.8808</c:v>
                </c:pt>
                <c:pt idx="2043">
                  <c:v>46031.9832</c:v>
                </c:pt>
                <c:pt idx="2044">
                  <c:v>46032.0856</c:v>
                </c:pt>
                <c:pt idx="2045">
                  <c:v>46032.188</c:v>
                </c:pt>
                <c:pt idx="2046">
                  <c:v>46032.2904</c:v>
                </c:pt>
                <c:pt idx="2047">
                  <c:v>46032.3928</c:v>
                </c:pt>
                <c:pt idx="2048">
                  <c:v>46032.4952</c:v>
                </c:pt>
                <c:pt idx="2049">
                  <c:v>46032.5976</c:v>
                </c:pt>
                <c:pt idx="2050">
                  <c:v>46032.7</c:v>
                </c:pt>
                <c:pt idx="2051">
                  <c:v>46032.8024</c:v>
                </c:pt>
                <c:pt idx="2052">
                  <c:v>46032.9048</c:v>
                </c:pt>
                <c:pt idx="2053">
                  <c:v>46033.0072</c:v>
                </c:pt>
                <c:pt idx="2054">
                  <c:v>46033.1096</c:v>
                </c:pt>
                <c:pt idx="2055">
                  <c:v>46033.212</c:v>
                </c:pt>
                <c:pt idx="2056">
                  <c:v>46033.3144</c:v>
                </c:pt>
                <c:pt idx="2057">
                  <c:v>46033.4168</c:v>
                </c:pt>
                <c:pt idx="2058">
                  <c:v>46033.5192</c:v>
                </c:pt>
                <c:pt idx="2059">
                  <c:v>46033.6216</c:v>
                </c:pt>
                <c:pt idx="2060">
                  <c:v>46033.72399999999</c:v>
                </c:pt>
                <c:pt idx="2061">
                  <c:v>46033.8264</c:v>
                </c:pt>
                <c:pt idx="2062">
                  <c:v>46033.9288</c:v>
                </c:pt>
                <c:pt idx="2063">
                  <c:v>46034.0312</c:v>
                </c:pt>
                <c:pt idx="2064">
                  <c:v>46034.1336</c:v>
                </c:pt>
                <c:pt idx="2065">
                  <c:v>46034.236</c:v>
                </c:pt>
                <c:pt idx="2066">
                  <c:v>46034.3384</c:v>
                </c:pt>
                <c:pt idx="2067">
                  <c:v>46034.4408</c:v>
                </c:pt>
                <c:pt idx="2068">
                  <c:v>46034.5432</c:v>
                </c:pt>
                <c:pt idx="2069">
                  <c:v>46034.6456</c:v>
                </c:pt>
                <c:pt idx="2070">
                  <c:v>46034.748</c:v>
                </c:pt>
                <c:pt idx="2071">
                  <c:v>46034.8504</c:v>
                </c:pt>
                <c:pt idx="2072">
                  <c:v>46034.9528</c:v>
                </c:pt>
                <c:pt idx="2073">
                  <c:v>46035.0552</c:v>
                </c:pt>
                <c:pt idx="2074">
                  <c:v>46035.1576</c:v>
                </c:pt>
                <c:pt idx="2075">
                  <c:v>46035.26</c:v>
                </c:pt>
                <c:pt idx="2076">
                  <c:v>46035.3624</c:v>
                </c:pt>
                <c:pt idx="2077">
                  <c:v>46035.4648</c:v>
                </c:pt>
                <c:pt idx="2078">
                  <c:v>46035.5672</c:v>
                </c:pt>
                <c:pt idx="2079">
                  <c:v>46035.6696</c:v>
                </c:pt>
                <c:pt idx="2080">
                  <c:v>46035.772</c:v>
                </c:pt>
                <c:pt idx="2081">
                  <c:v>46035.8744</c:v>
                </c:pt>
                <c:pt idx="2082">
                  <c:v>46035.9768</c:v>
                </c:pt>
                <c:pt idx="2083">
                  <c:v>46036.0792</c:v>
                </c:pt>
                <c:pt idx="2084">
                  <c:v>46036.1816</c:v>
                </c:pt>
                <c:pt idx="2085">
                  <c:v>46036.284</c:v>
                </c:pt>
                <c:pt idx="2086">
                  <c:v>46036.3864</c:v>
                </c:pt>
                <c:pt idx="2087">
                  <c:v>46036.4888</c:v>
                </c:pt>
                <c:pt idx="2088">
                  <c:v>46036.5912</c:v>
                </c:pt>
                <c:pt idx="2089">
                  <c:v>46036.6936</c:v>
                </c:pt>
                <c:pt idx="2090">
                  <c:v>46036.79599999999</c:v>
                </c:pt>
                <c:pt idx="2091">
                  <c:v>46036.8984</c:v>
                </c:pt>
                <c:pt idx="2092">
                  <c:v>46037.0008</c:v>
                </c:pt>
                <c:pt idx="2093">
                  <c:v>46037.1032</c:v>
                </c:pt>
                <c:pt idx="2094">
                  <c:v>46037.2056</c:v>
                </c:pt>
                <c:pt idx="2095">
                  <c:v>46037.308</c:v>
                </c:pt>
                <c:pt idx="2096">
                  <c:v>46037.4104</c:v>
                </c:pt>
                <c:pt idx="2097">
                  <c:v>46037.5128</c:v>
                </c:pt>
                <c:pt idx="2098">
                  <c:v>46037.6152</c:v>
                </c:pt>
                <c:pt idx="2099">
                  <c:v>46037.7176</c:v>
                </c:pt>
                <c:pt idx="2100">
                  <c:v>46037.82</c:v>
                </c:pt>
                <c:pt idx="2101">
                  <c:v>46037.9224</c:v>
                </c:pt>
                <c:pt idx="2102">
                  <c:v>46038.0248</c:v>
                </c:pt>
                <c:pt idx="2103">
                  <c:v>46038.1272</c:v>
                </c:pt>
                <c:pt idx="2104">
                  <c:v>46038.2296</c:v>
                </c:pt>
                <c:pt idx="2105">
                  <c:v>46038.332</c:v>
                </c:pt>
                <c:pt idx="2106">
                  <c:v>46038.4344</c:v>
                </c:pt>
                <c:pt idx="2107">
                  <c:v>46038.5368</c:v>
                </c:pt>
                <c:pt idx="2108">
                  <c:v>46038.6392</c:v>
                </c:pt>
                <c:pt idx="2109">
                  <c:v>46038.7416</c:v>
                </c:pt>
                <c:pt idx="2110">
                  <c:v>46038.844</c:v>
                </c:pt>
                <c:pt idx="2111">
                  <c:v>46038.9464</c:v>
                </c:pt>
                <c:pt idx="2112">
                  <c:v>46039.0488</c:v>
                </c:pt>
                <c:pt idx="2113">
                  <c:v>46039.1512</c:v>
                </c:pt>
                <c:pt idx="2114">
                  <c:v>46039.2536</c:v>
                </c:pt>
                <c:pt idx="2115">
                  <c:v>46039.356</c:v>
                </c:pt>
                <c:pt idx="2116">
                  <c:v>46039.4584</c:v>
                </c:pt>
                <c:pt idx="2117">
                  <c:v>46039.5608</c:v>
                </c:pt>
                <c:pt idx="2118">
                  <c:v>46039.6632</c:v>
                </c:pt>
                <c:pt idx="2119">
                  <c:v>46039.7656</c:v>
                </c:pt>
                <c:pt idx="2120">
                  <c:v>46039.868</c:v>
                </c:pt>
                <c:pt idx="2121">
                  <c:v>46039.9704</c:v>
                </c:pt>
                <c:pt idx="2122">
                  <c:v>46040.0728</c:v>
                </c:pt>
                <c:pt idx="2123">
                  <c:v>46040.1752</c:v>
                </c:pt>
                <c:pt idx="2124">
                  <c:v>46040.2776</c:v>
                </c:pt>
                <c:pt idx="2125">
                  <c:v>46040.38</c:v>
                </c:pt>
                <c:pt idx="2126">
                  <c:v>46040.4824</c:v>
                </c:pt>
                <c:pt idx="2127">
                  <c:v>46040.5848</c:v>
                </c:pt>
                <c:pt idx="2128">
                  <c:v>46040.6872</c:v>
                </c:pt>
                <c:pt idx="2129">
                  <c:v>46040.7896</c:v>
                </c:pt>
                <c:pt idx="2130">
                  <c:v>46040.892</c:v>
                </c:pt>
                <c:pt idx="2131">
                  <c:v>46040.9944</c:v>
                </c:pt>
                <c:pt idx="2132">
                  <c:v>46041.0968</c:v>
                </c:pt>
                <c:pt idx="2133">
                  <c:v>46041.1992</c:v>
                </c:pt>
                <c:pt idx="2134">
                  <c:v>46041.3016</c:v>
                </c:pt>
                <c:pt idx="2135">
                  <c:v>46041.404</c:v>
                </c:pt>
                <c:pt idx="2136">
                  <c:v>46041.5064</c:v>
                </c:pt>
                <c:pt idx="2137">
                  <c:v>46041.6088</c:v>
                </c:pt>
                <c:pt idx="2138">
                  <c:v>46041.7112</c:v>
                </c:pt>
                <c:pt idx="2139">
                  <c:v>46041.8136</c:v>
                </c:pt>
                <c:pt idx="2140">
                  <c:v>46041.916</c:v>
                </c:pt>
                <c:pt idx="2141">
                  <c:v>46042.0184</c:v>
                </c:pt>
                <c:pt idx="2142">
                  <c:v>46042.1208</c:v>
                </c:pt>
                <c:pt idx="2143">
                  <c:v>46042.22319999999</c:v>
                </c:pt>
                <c:pt idx="2144">
                  <c:v>46042.3256</c:v>
                </c:pt>
                <c:pt idx="2145">
                  <c:v>46042.428</c:v>
                </c:pt>
                <c:pt idx="2146">
                  <c:v>46042.5304</c:v>
                </c:pt>
                <c:pt idx="2147">
                  <c:v>46042.6328</c:v>
                </c:pt>
                <c:pt idx="2148">
                  <c:v>46042.7352</c:v>
                </c:pt>
                <c:pt idx="2149">
                  <c:v>46042.8376</c:v>
                </c:pt>
                <c:pt idx="2150">
                  <c:v>46042.94</c:v>
                </c:pt>
                <c:pt idx="2151">
                  <c:v>46043.0424</c:v>
                </c:pt>
                <c:pt idx="2152">
                  <c:v>46043.1448</c:v>
                </c:pt>
                <c:pt idx="2153">
                  <c:v>46043.2472</c:v>
                </c:pt>
                <c:pt idx="2154">
                  <c:v>46043.3496</c:v>
                </c:pt>
                <c:pt idx="2155">
                  <c:v>46043.452</c:v>
                </c:pt>
                <c:pt idx="2156">
                  <c:v>46043.5544</c:v>
                </c:pt>
                <c:pt idx="2157">
                  <c:v>46043.6568</c:v>
                </c:pt>
                <c:pt idx="2158">
                  <c:v>46043.7592</c:v>
                </c:pt>
                <c:pt idx="2159">
                  <c:v>46043.8616</c:v>
                </c:pt>
                <c:pt idx="2160">
                  <c:v>46043.964</c:v>
                </c:pt>
                <c:pt idx="2161">
                  <c:v>46044.0664</c:v>
                </c:pt>
                <c:pt idx="2162">
                  <c:v>46044.1688</c:v>
                </c:pt>
                <c:pt idx="2163">
                  <c:v>46044.2712</c:v>
                </c:pt>
                <c:pt idx="2164">
                  <c:v>46044.3736</c:v>
                </c:pt>
                <c:pt idx="2165">
                  <c:v>46044.476</c:v>
                </c:pt>
                <c:pt idx="2166">
                  <c:v>46044.5784</c:v>
                </c:pt>
                <c:pt idx="2167">
                  <c:v>46044.6808</c:v>
                </c:pt>
                <c:pt idx="2168">
                  <c:v>46044.7832</c:v>
                </c:pt>
                <c:pt idx="2169">
                  <c:v>46044.8856</c:v>
                </c:pt>
                <c:pt idx="2170">
                  <c:v>46044.988</c:v>
                </c:pt>
                <c:pt idx="2171">
                  <c:v>46045.0904</c:v>
                </c:pt>
                <c:pt idx="2172">
                  <c:v>46045.1928</c:v>
                </c:pt>
                <c:pt idx="2173">
                  <c:v>46045.29519999999</c:v>
                </c:pt>
                <c:pt idx="2174">
                  <c:v>46045.3976</c:v>
                </c:pt>
                <c:pt idx="2175">
                  <c:v>46045.5</c:v>
                </c:pt>
                <c:pt idx="2176">
                  <c:v>46045.6024</c:v>
                </c:pt>
                <c:pt idx="2177">
                  <c:v>46045.7048</c:v>
                </c:pt>
                <c:pt idx="2178">
                  <c:v>46045.8072</c:v>
                </c:pt>
                <c:pt idx="2179">
                  <c:v>46045.9096</c:v>
                </c:pt>
                <c:pt idx="2180">
                  <c:v>46046.012</c:v>
                </c:pt>
                <c:pt idx="2181">
                  <c:v>46046.1144</c:v>
                </c:pt>
                <c:pt idx="2182">
                  <c:v>46046.2168</c:v>
                </c:pt>
                <c:pt idx="2183">
                  <c:v>46046.3192</c:v>
                </c:pt>
                <c:pt idx="2184">
                  <c:v>46046.4216</c:v>
                </c:pt>
                <c:pt idx="2185">
                  <c:v>46046.524</c:v>
                </c:pt>
                <c:pt idx="2186">
                  <c:v>46046.6264</c:v>
                </c:pt>
                <c:pt idx="2187">
                  <c:v>46046.7288</c:v>
                </c:pt>
                <c:pt idx="2188">
                  <c:v>46046.8312</c:v>
                </c:pt>
                <c:pt idx="2189">
                  <c:v>46046.9336</c:v>
                </c:pt>
                <c:pt idx="2190">
                  <c:v>46047.036</c:v>
                </c:pt>
                <c:pt idx="2191">
                  <c:v>46047.1384</c:v>
                </c:pt>
                <c:pt idx="2192">
                  <c:v>46047.2408</c:v>
                </c:pt>
                <c:pt idx="2193">
                  <c:v>46047.3432</c:v>
                </c:pt>
                <c:pt idx="2194">
                  <c:v>46047.4456</c:v>
                </c:pt>
                <c:pt idx="2195">
                  <c:v>46047.548</c:v>
                </c:pt>
                <c:pt idx="2196">
                  <c:v>46047.6504</c:v>
                </c:pt>
                <c:pt idx="2197">
                  <c:v>46047.7528</c:v>
                </c:pt>
                <c:pt idx="2198">
                  <c:v>46047.8552</c:v>
                </c:pt>
                <c:pt idx="2199">
                  <c:v>46047.9576</c:v>
                </c:pt>
                <c:pt idx="2200">
                  <c:v>46048.06</c:v>
                </c:pt>
                <c:pt idx="2201">
                  <c:v>46048.1624</c:v>
                </c:pt>
                <c:pt idx="2202">
                  <c:v>46048.2648</c:v>
                </c:pt>
                <c:pt idx="2203">
                  <c:v>46048.3672</c:v>
                </c:pt>
                <c:pt idx="2204">
                  <c:v>46048.4696</c:v>
                </c:pt>
                <c:pt idx="2205">
                  <c:v>46048.572</c:v>
                </c:pt>
                <c:pt idx="2206">
                  <c:v>46048.6744</c:v>
                </c:pt>
                <c:pt idx="2207">
                  <c:v>46048.7768</c:v>
                </c:pt>
                <c:pt idx="2208">
                  <c:v>46048.8792</c:v>
                </c:pt>
                <c:pt idx="2209">
                  <c:v>46048.9816</c:v>
                </c:pt>
                <c:pt idx="2210">
                  <c:v>46049.084</c:v>
                </c:pt>
                <c:pt idx="2211">
                  <c:v>46049.1864</c:v>
                </c:pt>
                <c:pt idx="2212">
                  <c:v>46049.2888</c:v>
                </c:pt>
                <c:pt idx="2213">
                  <c:v>46049.3912</c:v>
                </c:pt>
                <c:pt idx="2214">
                  <c:v>46049.4936</c:v>
                </c:pt>
                <c:pt idx="2215">
                  <c:v>46049.596</c:v>
                </c:pt>
                <c:pt idx="2216">
                  <c:v>46049.6984</c:v>
                </c:pt>
                <c:pt idx="2217">
                  <c:v>46049.8008</c:v>
                </c:pt>
                <c:pt idx="2218">
                  <c:v>46049.9032</c:v>
                </c:pt>
                <c:pt idx="2219">
                  <c:v>46050.0056</c:v>
                </c:pt>
                <c:pt idx="2220">
                  <c:v>46050.108</c:v>
                </c:pt>
                <c:pt idx="2221">
                  <c:v>46050.2104</c:v>
                </c:pt>
                <c:pt idx="2222">
                  <c:v>46050.3128</c:v>
                </c:pt>
                <c:pt idx="2223">
                  <c:v>46050.4152</c:v>
                </c:pt>
                <c:pt idx="2224">
                  <c:v>46050.5176</c:v>
                </c:pt>
                <c:pt idx="2225">
                  <c:v>46050.62</c:v>
                </c:pt>
                <c:pt idx="2226">
                  <c:v>46050.7224</c:v>
                </c:pt>
                <c:pt idx="2227">
                  <c:v>46050.8248</c:v>
                </c:pt>
                <c:pt idx="2228">
                  <c:v>46050.9272</c:v>
                </c:pt>
                <c:pt idx="2229">
                  <c:v>46051.0296</c:v>
                </c:pt>
                <c:pt idx="2230">
                  <c:v>46051.132</c:v>
                </c:pt>
                <c:pt idx="2231">
                  <c:v>46051.2344</c:v>
                </c:pt>
                <c:pt idx="2232">
                  <c:v>46051.3368</c:v>
                </c:pt>
                <c:pt idx="2233">
                  <c:v>46051.4392</c:v>
                </c:pt>
                <c:pt idx="2234">
                  <c:v>46051.5416</c:v>
                </c:pt>
                <c:pt idx="2235">
                  <c:v>46051.644</c:v>
                </c:pt>
                <c:pt idx="2236">
                  <c:v>46051.7464</c:v>
                </c:pt>
                <c:pt idx="2237">
                  <c:v>46051.8488</c:v>
                </c:pt>
                <c:pt idx="2238">
                  <c:v>46051.9512</c:v>
                </c:pt>
                <c:pt idx="2239">
                  <c:v>46052.0536</c:v>
                </c:pt>
                <c:pt idx="2240">
                  <c:v>46052.156</c:v>
                </c:pt>
                <c:pt idx="2241">
                  <c:v>46052.2584</c:v>
                </c:pt>
                <c:pt idx="2242">
                  <c:v>46052.3608</c:v>
                </c:pt>
                <c:pt idx="2243">
                  <c:v>46052.4632</c:v>
                </c:pt>
                <c:pt idx="2244">
                  <c:v>46052.5656</c:v>
                </c:pt>
                <c:pt idx="2245">
                  <c:v>46052.668</c:v>
                </c:pt>
                <c:pt idx="2246">
                  <c:v>46052.7704</c:v>
                </c:pt>
                <c:pt idx="2247">
                  <c:v>46052.8728</c:v>
                </c:pt>
                <c:pt idx="2248">
                  <c:v>46052.9752</c:v>
                </c:pt>
                <c:pt idx="2249">
                  <c:v>46053.0776</c:v>
                </c:pt>
                <c:pt idx="2250">
                  <c:v>46053.18</c:v>
                </c:pt>
                <c:pt idx="2251">
                  <c:v>46053.2824</c:v>
                </c:pt>
                <c:pt idx="2252">
                  <c:v>46053.3848</c:v>
                </c:pt>
                <c:pt idx="2253">
                  <c:v>46053.4872</c:v>
                </c:pt>
                <c:pt idx="2254">
                  <c:v>46053.5896</c:v>
                </c:pt>
                <c:pt idx="2255">
                  <c:v>46053.692</c:v>
                </c:pt>
                <c:pt idx="2256">
                  <c:v>46053.7944</c:v>
                </c:pt>
                <c:pt idx="2257">
                  <c:v>46053.8968</c:v>
                </c:pt>
                <c:pt idx="2258">
                  <c:v>46053.9992</c:v>
                </c:pt>
                <c:pt idx="2259">
                  <c:v>46054.1016</c:v>
                </c:pt>
                <c:pt idx="2260">
                  <c:v>46054.204</c:v>
                </c:pt>
                <c:pt idx="2261">
                  <c:v>46054.3064</c:v>
                </c:pt>
                <c:pt idx="2262">
                  <c:v>46054.4088</c:v>
                </c:pt>
                <c:pt idx="2263">
                  <c:v>46054.5112</c:v>
                </c:pt>
                <c:pt idx="2264">
                  <c:v>46054.6136</c:v>
                </c:pt>
                <c:pt idx="2265">
                  <c:v>46054.716</c:v>
                </c:pt>
                <c:pt idx="2266">
                  <c:v>46054.8184</c:v>
                </c:pt>
                <c:pt idx="2267">
                  <c:v>46054.9208</c:v>
                </c:pt>
                <c:pt idx="2268">
                  <c:v>46055.0232</c:v>
                </c:pt>
                <c:pt idx="2269">
                  <c:v>46055.1256</c:v>
                </c:pt>
                <c:pt idx="2270">
                  <c:v>46055.228</c:v>
                </c:pt>
                <c:pt idx="2271">
                  <c:v>46055.3304</c:v>
                </c:pt>
                <c:pt idx="2272">
                  <c:v>46055.4328</c:v>
                </c:pt>
                <c:pt idx="2273">
                  <c:v>46055.5352</c:v>
                </c:pt>
                <c:pt idx="2274">
                  <c:v>46055.6376</c:v>
                </c:pt>
                <c:pt idx="2275">
                  <c:v>46055.74</c:v>
                </c:pt>
                <c:pt idx="2276">
                  <c:v>46055.8424</c:v>
                </c:pt>
                <c:pt idx="2277">
                  <c:v>46055.9448</c:v>
                </c:pt>
                <c:pt idx="2278">
                  <c:v>46056.0472</c:v>
                </c:pt>
                <c:pt idx="2279">
                  <c:v>46056.1496</c:v>
                </c:pt>
                <c:pt idx="2280">
                  <c:v>46056.252</c:v>
                </c:pt>
                <c:pt idx="2281">
                  <c:v>46056.3544</c:v>
                </c:pt>
                <c:pt idx="2282">
                  <c:v>46056.4568</c:v>
                </c:pt>
                <c:pt idx="2283">
                  <c:v>46056.5592</c:v>
                </c:pt>
                <c:pt idx="2284">
                  <c:v>46056.6616</c:v>
                </c:pt>
                <c:pt idx="2285">
                  <c:v>46056.764</c:v>
                </c:pt>
                <c:pt idx="2286">
                  <c:v>46056.8664</c:v>
                </c:pt>
                <c:pt idx="2287">
                  <c:v>46056.9688</c:v>
                </c:pt>
                <c:pt idx="2288">
                  <c:v>46057.0712</c:v>
                </c:pt>
                <c:pt idx="2289">
                  <c:v>46057.1736</c:v>
                </c:pt>
                <c:pt idx="2290">
                  <c:v>46057.276</c:v>
                </c:pt>
                <c:pt idx="2291">
                  <c:v>46057.3784</c:v>
                </c:pt>
                <c:pt idx="2292">
                  <c:v>46057.4808</c:v>
                </c:pt>
                <c:pt idx="2293">
                  <c:v>46057.5832</c:v>
                </c:pt>
                <c:pt idx="2294">
                  <c:v>46057.6856</c:v>
                </c:pt>
                <c:pt idx="2295">
                  <c:v>46057.788</c:v>
                </c:pt>
                <c:pt idx="2296">
                  <c:v>46057.8904</c:v>
                </c:pt>
                <c:pt idx="2297">
                  <c:v>46057.9928</c:v>
                </c:pt>
                <c:pt idx="2298">
                  <c:v>46058.0952</c:v>
                </c:pt>
                <c:pt idx="2299">
                  <c:v>46058.1976</c:v>
                </c:pt>
                <c:pt idx="2300">
                  <c:v>46058.3</c:v>
                </c:pt>
                <c:pt idx="2301">
                  <c:v>46058.4024</c:v>
                </c:pt>
                <c:pt idx="2302">
                  <c:v>46058.5048</c:v>
                </c:pt>
                <c:pt idx="2303">
                  <c:v>46058.6072</c:v>
                </c:pt>
                <c:pt idx="2304">
                  <c:v>46058.7096</c:v>
                </c:pt>
                <c:pt idx="2305">
                  <c:v>46058.812</c:v>
                </c:pt>
                <c:pt idx="2306">
                  <c:v>46058.9144</c:v>
                </c:pt>
                <c:pt idx="2307">
                  <c:v>46059.0168</c:v>
                </c:pt>
                <c:pt idx="2308">
                  <c:v>46059.1192</c:v>
                </c:pt>
                <c:pt idx="2309">
                  <c:v>46059.22159999999</c:v>
                </c:pt>
                <c:pt idx="2310">
                  <c:v>46059.324</c:v>
                </c:pt>
                <c:pt idx="2311">
                  <c:v>46059.4264</c:v>
                </c:pt>
                <c:pt idx="2312">
                  <c:v>46059.5288</c:v>
                </c:pt>
                <c:pt idx="2313">
                  <c:v>46059.6312</c:v>
                </c:pt>
                <c:pt idx="2314">
                  <c:v>46059.7336</c:v>
                </c:pt>
                <c:pt idx="2315">
                  <c:v>46059.836</c:v>
                </c:pt>
                <c:pt idx="2316">
                  <c:v>46059.9384</c:v>
                </c:pt>
                <c:pt idx="2317">
                  <c:v>46060.0408</c:v>
                </c:pt>
                <c:pt idx="2318">
                  <c:v>46060.1432</c:v>
                </c:pt>
                <c:pt idx="2319">
                  <c:v>46060.2456</c:v>
                </c:pt>
                <c:pt idx="2320">
                  <c:v>46060.348</c:v>
                </c:pt>
                <c:pt idx="2321">
                  <c:v>46060.4504</c:v>
                </c:pt>
                <c:pt idx="2322">
                  <c:v>46060.5528</c:v>
                </c:pt>
                <c:pt idx="2323">
                  <c:v>46060.6552</c:v>
                </c:pt>
                <c:pt idx="2324">
                  <c:v>46060.7576</c:v>
                </c:pt>
                <c:pt idx="2325">
                  <c:v>46060.86</c:v>
                </c:pt>
                <c:pt idx="2326">
                  <c:v>46060.9624</c:v>
                </c:pt>
                <c:pt idx="2327">
                  <c:v>46061.0648</c:v>
                </c:pt>
                <c:pt idx="2328">
                  <c:v>46061.1672</c:v>
                </c:pt>
                <c:pt idx="2329">
                  <c:v>46061.2696</c:v>
                </c:pt>
                <c:pt idx="2330">
                  <c:v>46061.372</c:v>
                </c:pt>
                <c:pt idx="2331">
                  <c:v>46061.4744</c:v>
                </c:pt>
                <c:pt idx="2332">
                  <c:v>46061.5768</c:v>
                </c:pt>
                <c:pt idx="2333">
                  <c:v>46061.6792</c:v>
                </c:pt>
                <c:pt idx="2334">
                  <c:v>46061.7816</c:v>
                </c:pt>
                <c:pt idx="2335">
                  <c:v>46061.884</c:v>
                </c:pt>
                <c:pt idx="2336">
                  <c:v>46061.9864</c:v>
                </c:pt>
                <c:pt idx="2337">
                  <c:v>46062.0888</c:v>
                </c:pt>
                <c:pt idx="2338">
                  <c:v>46062.19119999999</c:v>
                </c:pt>
                <c:pt idx="2339">
                  <c:v>46062.29359999999</c:v>
                </c:pt>
                <c:pt idx="2340">
                  <c:v>46062.396</c:v>
                </c:pt>
                <c:pt idx="2341">
                  <c:v>46062.4984</c:v>
                </c:pt>
                <c:pt idx="2342">
                  <c:v>46062.6008</c:v>
                </c:pt>
                <c:pt idx="2343">
                  <c:v>46062.7032</c:v>
                </c:pt>
                <c:pt idx="2344">
                  <c:v>46062.8056</c:v>
                </c:pt>
                <c:pt idx="2345">
                  <c:v>46062.908</c:v>
                </c:pt>
                <c:pt idx="2346">
                  <c:v>46063.0104</c:v>
                </c:pt>
                <c:pt idx="2347">
                  <c:v>46063.1128</c:v>
                </c:pt>
                <c:pt idx="2348">
                  <c:v>46063.2152</c:v>
                </c:pt>
                <c:pt idx="2349">
                  <c:v>46063.3176</c:v>
                </c:pt>
                <c:pt idx="2350">
                  <c:v>46063.42</c:v>
                </c:pt>
                <c:pt idx="2351">
                  <c:v>46063.5224</c:v>
                </c:pt>
                <c:pt idx="2352">
                  <c:v>46063.6248</c:v>
                </c:pt>
                <c:pt idx="2353">
                  <c:v>46063.72719999999</c:v>
                </c:pt>
                <c:pt idx="2354">
                  <c:v>46063.8296</c:v>
                </c:pt>
                <c:pt idx="2355">
                  <c:v>46063.932</c:v>
                </c:pt>
                <c:pt idx="2356">
                  <c:v>46064.0344</c:v>
                </c:pt>
                <c:pt idx="2357">
                  <c:v>46064.1368</c:v>
                </c:pt>
                <c:pt idx="2358">
                  <c:v>46064.2392</c:v>
                </c:pt>
                <c:pt idx="2359">
                  <c:v>46064.3416</c:v>
                </c:pt>
                <c:pt idx="2360">
                  <c:v>46064.444</c:v>
                </c:pt>
                <c:pt idx="2361">
                  <c:v>46064.5464</c:v>
                </c:pt>
                <c:pt idx="2362">
                  <c:v>46064.6488</c:v>
                </c:pt>
                <c:pt idx="2363">
                  <c:v>46064.7512</c:v>
                </c:pt>
                <c:pt idx="2364">
                  <c:v>46064.8536</c:v>
                </c:pt>
                <c:pt idx="2365">
                  <c:v>46064.956</c:v>
                </c:pt>
                <c:pt idx="2366">
                  <c:v>46065.0584</c:v>
                </c:pt>
                <c:pt idx="2367">
                  <c:v>46065.1608</c:v>
                </c:pt>
                <c:pt idx="2368">
                  <c:v>46065.26319999999</c:v>
                </c:pt>
                <c:pt idx="2369">
                  <c:v>46065.3656</c:v>
                </c:pt>
                <c:pt idx="2370">
                  <c:v>46065.468</c:v>
                </c:pt>
                <c:pt idx="2371">
                  <c:v>46065.5704</c:v>
                </c:pt>
                <c:pt idx="2372">
                  <c:v>46065.6728</c:v>
                </c:pt>
                <c:pt idx="2373">
                  <c:v>46065.7752</c:v>
                </c:pt>
                <c:pt idx="2374">
                  <c:v>46065.8776</c:v>
                </c:pt>
                <c:pt idx="2375">
                  <c:v>46065.98</c:v>
                </c:pt>
                <c:pt idx="2376">
                  <c:v>46066.0824</c:v>
                </c:pt>
                <c:pt idx="2377">
                  <c:v>46066.1848</c:v>
                </c:pt>
                <c:pt idx="2378">
                  <c:v>46066.2872</c:v>
                </c:pt>
                <c:pt idx="2379">
                  <c:v>46066.3896</c:v>
                </c:pt>
                <c:pt idx="2380">
                  <c:v>46066.492</c:v>
                </c:pt>
                <c:pt idx="2381">
                  <c:v>46066.5944</c:v>
                </c:pt>
                <c:pt idx="2382">
                  <c:v>46066.6968</c:v>
                </c:pt>
                <c:pt idx="2383">
                  <c:v>46066.79919999999</c:v>
                </c:pt>
                <c:pt idx="2384">
                  <c:v>46066.9016</c:v>
                </c:pt>
                <c:pt idx="2385">
                  <c:v>46067.004</c:v>
                </c:pt>
                <c:pt idx="2386">
                  <c:v>46067.1064</c:v>
                </c:pt>
                <c:pt idx="2387">
                  <c:v>46067.2088</c:v>
                </c:pt>
                <c:pt idx="2388">
                  <c:v>46067.3112</c:v>
                </c:pt>
                <c:pt idx="2389">
                  <c:v>46067.4136</c:v>
                </c:pt>
                <c:pt idx="2390">
                  <c:v>46067.516</c:v>
                </c:pt>
                <c:pt idx="2391">
                  <c:v>46067.6184</c:v>
                </c:pt>
                <c:pt idx="2392">
                  <c:v>46067.7208</c:v>
                </c:pt>
                <c:pt idx="2393">
                  <c:v>46067.8232</c:v>
                </c:pt>
                <c:pt idx="2394">
                  <c:v>46067.9256</c:v>
                </c:pt>
                <c:pt idx="2395">
                  <c:v>46068.028</c:v>
                </c:pt>
                <c:pt idx="2396">
                  <c:v>46068.1304</c:v>
                </c:pt>
                <c:pt idx="2397">
                  <c:v>46068.2328</c:v>
                </c:pt>
                <c:pt idx="2398">
                  <c:v>46068.3352</c:v>
                </c:pt>
                <c:pt idx="2399">
                  <c:v>46068.4376</c:v>
                </c:pt>
                <c:pt idx="2400">
                  <c:v>46068.54</c:v>
                </c:pt>
                <c:pt idx="2401">
                  <c:v>46068.6424</c:v>
                </c:pt>
                <c:pt idx="2402">
                  <c:v>46068.7448</c:v>
                </c:pt>
                <c:pt idx="2403">
                  <c:v>46068.8472</c:v>
                </c:pt>
                <c:pt idx="2404">
                  <c:v>46068.9496</c:v>
                </c:pt>
                <c:pt idx="2405">
                  <c:v>46069.052</c:v>
                </c:pt>
                <c:pt idx="2406">
                  <c:v>46069.1544</c:v>
                </c:pt>
                <c:pt idx="2407">
                  <c:v>46069.2568</c:v>
                </c:pt>
                <c:pt idx="2408">
                  <c:v>46069.3592</c:v>
                </c:pt>
                <c:pt idx="2409">
                  <c:v>46069.4616</c:v>
                </c:pt>
                <c:pt idx="2410">
                  <c:v>46069.564</c:v>
                </c:pt>
                <c:pt idx="2411">
                  <c:v>46069.6664</c:v>
                </c:pt>
                <c:pt idx="2412">
                  <c:v>46069.7688</c:v>
                </c:pt>
                <c:pt idx="2413">
                  <c:v>46069.8712</c:v>
                </c:pt>
                <c:pt idx="2414">
                  <c:v>46069.9736</c:v>
                </c:pt>
                <c:pt idx="2415">
                  <c:v>46070.076</c:v>
                </c:pt>
                <c:pt idx="2416">
                  <c:v>46070.1784</c:v>
                </c:pt>
                <c:pt idx="2417">
                  <c:v>46070.2808</c:v>
                </c:pt>
                <c:pt idx="2418">
                  <c:v>46070.3832</c:v>
                </c:pt>
                <c:pt idx="2419">
                  <c:v>46070.4856</c:v>
                </c:pt>
                <c:pt idx="2420">
                  <c:v>46070.588</c:v>
                </c:pt>
                <c:pt idx="2421">
                  <c:v>46070.6904</c:v>
                </c:pt>
                <c:pt idx="2422">
                  <c:v>46070.7928</c:v>
                </c:pt>
                <c:pt idx="2423">
                  <c:v>46070.8952</c:v>
                </c:pt>
                <c:pt idx="2424">
                  <c:v>46070.9976</c:v>
                </c:pt>
                <c:pt idx="2425">
                  <c:v>46071.1</c:v>
                </c:pt>
                <c:pt idx="2426">
                  <c:v>46071.2024</c:v>
                </c:pt>
                <c:pt idx="2427">
                  <c:v>46071.3048</c:v>
                </c:pt>
                <c:pt idx="2428">
                  <c:v>46071.4072</c:v>
                </c:pt>
                <c:pt idx="2429">
                  <c:v>46071.5096</c:v>
                </c:pt>
                <c:pt idx="2430">
                  <c:v>46071.612</c:v>
                </c:pt>
                <c:pt idx="2431">
                  <c:v>46071.7144</c:v>
                </c:pt>
                <c:pt idx="2432">
                  <c:v>46071.8168</c:v>
                </c:pt>
                <c:pt idx="2433">
                  <c:v>46071.9192</c:v>
                </c:pt>
                <c:pt idx="2434">
                  <c:v>46072.0216</c:v>
                </c:pt>
                <c:pt idx="2435">
                  <c:v>46072.124</c:v>
                </c:pt>
                <c:pt idx="2436">
                  <c:v>46072.2264</c:v>
                </c:pt>
                <c:pt idx="2437">
                  <c:v>46072.3288</c:v>
                </c:pt>
                <c:pt idx="2438">
                  <c:v>46072.4312</c:v>
                </c:pt>
                <c:pt idx="2439">
                  <c:v>46072.5336</c:v>
                </c:pt>
                <c:pt idx="2440">
                  <c:v>46072.636</c:v>
                </c:pt>
                <c:pt idx="2441">
                  <c:v>46072.7384</c:v>
                </c:pt>
                <c:pt idx="2442">
                  <c:v>46072.8408</c:v>
                </c:pt>
                <c:pt idx="2443">
                  <c:v>46072.9432</c:v>
                </c:pt>
                <c:pt idx="2444">
                  <c:v>46073.0456</c:v>
                </c:pt>
                <c:pt idx="2445">
                  <c:v>46073.148</c:v>
                </c:pt>
                <c:pt idx="2446">
                  <c:v>46073.2504</c:v>
                </c:pt>
                <c:pt idx="2447">
                  <c:v>46073.3528</c:v>
                </c:pt>
                <c:pt idx="2448">
                  <c:v>46073.4552</c:v>
                </c:pt>
                <c:pt idx="2449">
                  <c:v>46073.5576</c:v>
                </c:pt>
                <c:pt idx="2450">
                  <c:v>46073.66</c:v>
                </c:pt>
                <c:pt idx="2451">
                  <c:v>46073.7624</c:v>
                </c:pt>
                <c:pt idx="2452">
                  <c:v>46073.8648</c:v>
                </c:pt>
                <c:pt idx="2453">
                  <c:v>46073.9672</c:v>
                </c:pt>
                <c:pt idx="2454">
                  <c:v>46074.0696</c:v>
                </c:pt>
                <c:pt idx="2455">
                  <c:v>46074.172</c:v>
                </c:pt>
                <c:pt idx="2456">
                  <c:v>46074.2744</c:v>
                </c:pt>
                <c:pt idx="2457">
                  <c:v>46074.3768</c:v>
                </c:pt>
                <c:pt idx="2458">
                  <c:v>46074.4792</c:v>
                </c:pt>
                <c:pt idx="2459">
                  <c:v>46074.5816</c:v>
                </c:pt>
                <c:pt idx="2460">
                  <c:v>46074.684</c:v>
                </c:pt>
                <c:pt idx="2461">
                  <c:v>46074.7864</c:v>
                </c:pt>
                <c:pt idx="2462">
                  <c:v>46074.8888</c:v>
                </c:pt>
                <c:pt idx="2463">
                  <c:v>46074.9912</c:v>
                </c:pt>
                <c:pt idx="2464">
                  <c:v>46075.0936</c:v>
                </c:pt>
                <c:pt idx="2465">
                  <c:v>46075.196</c:v>
                </c:pt>
                <c:pt idx="2466">
                  <c:v>46075.2984</c:v>
                </c:pt>
                <c:pt idx="2467">
                  <c:v>46075.4008</c:v>
                </c:pt>
                <c:pt idx="2468">
                  <c:v>46075.5032</c:v>
                </c:pt>
                <c:pt idx="2469">
                  <c:v>46075.6056</c:v>
                </c:pt>
                <c:pt idx="2470">
                  <c:v>46075.708</c:v>
                </c:pt>
                <c:pt idx="2471">
                  <c:v>46075.8104</c:v>
                </c:pt>
                <c:pt idx="2472">
                  <c:v>46075.9128</c:v>
                </c:pt>
                <c:pt idx="2473">
                  <c:v>46076.0152</c:v>
                </c:pt>
                <c:pt idx="2474">
                  <c:v>46076.1176</c:v>
                </c:pt>
                <c:pt idx="2475">
                  <c:v>46076.22</c:v>
                </c:pt>
                <c:pt idx="2476">
                  <c:v>46076.3224</c:v>
                </c:pt>
                <c:pt idx="2477">
                  <c:v>46076.4248</c:v>
                </c:pt>
                <c:pt idx="2478">
                  <c:v>46076.5272</c:v>
                </c:pt>
                <c:pt idx="2479">
                  <c:v>46076.6296</c:v>
                </c:pt>
                <c:pt idx="2480">
                  <c:v>46076.732</c:v>
                </c:pt>
                <c:pt idx="2481">
                  <c:v>46076.8344</c:v>
                </c:pt>
                <c:pt idx="2482">
                  <c:v>46076.9368</c:v>
                </c:pt>
                <c:pt idx="2483">
                  <c:v>46077.0392</c:v>
                </c:pt>
                <c:pt idx="2484">
                  <c:v>46077.1416</c:v>
                </c:pt>
                <c:pt idx="2485">
                  <c:v>46077.244</c:v>
                </c:pt>
                <c:pt idx="2486">
                  <c:v>46077.3464</c:v>
                </c:pt>
                <c:pt idx="2487">
                  <c:v>46077.4488</c:v>
                </c:pt>
                <c:pt idx="2488">
                  <c:v>46077.5512</c:v>
                </c:pt>
                <c:pt idx="2489">
                  <c:v>46077.6536</c:v>
                </c:pt>
                <c:pt idx="2490">
                  <c:v>46077.756</c:v>
                </c:pt>
                <c:pt idx="2491">
                  <c:v>46077.8584</c:v>
                </c:pt>
                <c:pt idx="2492">
                  <c:v>46077.9608</c:v>
                </c:pt>
                <c:pt idx="2493">
                  <c:v>46078.0632</c:v>
                </c:pt>
                <c:pt idx="2494">
                  <c:v>46078.1656</c:v>
                </c:pt>
                <c:pt idx="2495">
                  <c:v>46078.268</c:v>
                </c:pt>
                <c:pt idx="2496">
                  <c:v>46078.3704</c:v>
                </c:pt>
                <c:pt idx="2497">
                  <c:v>46078.4728</c:v>
                </c:pt>
                <c:pt idx="2498">
                  <c:v>46078.5752</c:v>
                </c:pt>
                <c:pt idx="2499">
                  <c:v>46078.6776</c:v>
                </c:pt>
                <c:pt idx="2500">
                  <c:v>46078.78</c:v>
                </c:pt>
                <c:pt idx="2501">
                  <c:v>46078.8824</c:v>
                </c:pt>
                <c:pt idx="2502">
                  <c:v>46078.9848</c:v>
                </c:pt>
                <c:pt idx="2503">
                  <c:v>46079.0872</c:v>
                </c:pt>
                <c:pt idx="2504">
                  <c:v>46079.1896</c:v>
                </c:pt>
                <c:pt idx="2505">
                  <c:v>46079.29199999999</c:v>
                </c:pt>
                <c:pt idx="2506">
                  <c:v>46079.3944</c:v>
                </c:pt>
                <c:pt idx="2507">
                  <c:v>46079.4968</c:v>
                </c:pt>
                <c:pt idx="2508">
                  <c:v>46079.5992</c:v>
                </c:pt>
                <c:pt idx="2509">
                  <c:v>46079.7016</c:v>
                </c:pt>
                <c:pt idx="2510">
                  <c:v>46079.804</c:v>
                </c:pt>
                <c:pt idx="2511">
                  <c:v>46079.9064</c:v>
                </c:pt>
                <c:pt idx="2512">
                  <c:v>46080.0088</c:v>
                </c:pt>
                <c:pt idx="2513">
                  <c:v>46080.1112</c:v>
                </c:pt>
                <c:pt idx="2514">
                  <c:v>46080.2136</c:v>
                </c:pt>
                <c:pt idx="2515">
                  <c:v>46080.316</c:v>
                </c:pt>
                <c:pt idx="2516">
                  <c:v>46080.4184</c:v>
                </c:pt>
                <c:pt idx="2517">
                  <c:v>46080.5208</c:v>
                </c:pt>
                <c:pt idx="2518">
                  <c:v>46080.62319999999</c:v>
                </c:pt>
                <c:pt idx="2519">
                  <c:v>46080.7256</c:v>
                </c:pt>
                <c:pt idx="2520">
                  <c:v>46080.828</c:v>
                </c:pt>
                <c:pt idx="2521">
                  <c:v>46080.9304</c:v>
                </c:pt>
                <c:pt idx="2522">
                  <c:v>46081.0328</c:v>
                </c:pt>
                <c:pt idx="2523">
                  <c:v>46081.1352</c:v>
                </c:pt>
                <c:pt idx="2524">
                  <c:v>46081.2376</c:v>
                </c:pt>
                <c:pt idx="2525">
                  <c:v>46081.34</c:v>
                </c:pt>
                <c:pt idx="2526">
                  <c:v>46081.4424</c:v>
                </c:pt>
                <c:pt idx="2527">
                  <c:v>46081.5448</c:v>
                </c:pt>
                <c:pt idx="2528">
                  <c:v>46081.6472</c:v>
                </c:pt>
                <c:pt idx="2529">
                  <c:v>46081.7496</c:v>
                </c:pt>
                <c:pt idx="2530">
                  <c:v>46081.852</c:v>
                </c:pt>
                <c:pt idx="2531">
                  <c:v>46081.9544</c:v>
                </c:pt>
                <c:pt idx="2532">
                  <c:v>46082.0568</c:v>
                </c:pt>
                <c:pt idx="2533">
                  <c:v>46082.1592</c:v>
                </c:pt>
                <c:pt idx="2534">
                  <c:v>46082.2616</c:v>
                </c:pt>
                <c:pt idx="2535">
                  <c:v>46082.364</c:v>
                </c:pt>
                <c:pt idx="2536">
                  <c:v>46082.4664</c:v>
                </c:pt>
                <c:pt idx="2537">
                  <c:v>46082.5688</c:v>
                </c:pt>
                <c:pt idx="2538">
                  <c:v>46082.6712</c:v>
                </c:pt>
                <c:pt idx="2539">
                  <c:v>46082.7736</c:v>
                </c:pt>
                <c:pt idx="2540">
                  <c:v>46082.876</c:v>
                </c:pt>
                <c:pt idx="2541">
                  <c:v>46082.9784</c:v>
                </c:pt>
                <c:pt idx="2542">
                  <c:v>46083.0808</c:v>
                </c:pt>
                <c:pt idx="2543">
                  <c:v>46083.1832</c:v>
                </c:pt>
                <c:pt idx="2544">
                  <c:v>46083.2856</c:v>
                </c:pt>
                <c:pt idx="2545">
                  <c:v>46083.388</c:v>
                </c:pt>
                <c:pt idx="2546">
                  <c:v>46083.4904</c:v>
                </c:pt>
                <c:pt idx="2547">
                  <c:v>46083.5928</c:v>
                </c:pt>
                <c:pt idx="2548">
                  <c:v>46083.69519999999</c:v>
                </c:pt>
                <c:pt idx="2549">
                  <c:v>46083.7976</c:v>
                </c:pt>
                <c:pt idx="2550">
                  <c:v>46083.9</c:v>
                </c:pt>
                <c:pt idx="2551">
                  <c:v>46084.0024</c:v>
                </c:pt>
                <c:pt idx="2552">
                  <c:v>46084.1048</c:v>
                </c:pt>
                <c:pt idx="2553">
                  <c:v>46084.2072</c:v>
                </c:pt>
                <c:pt idx="2554">
                  <c:v>46084.3096</c:v>
                </c:pt>
                <c:pt idx="2555">
                  <c:v>46084.412</c:v>
                </c:pt>
                <c:pt idx="2556">
                  <c:v>46084.5144</c:v>
                </c:pt>
                <c:pt idx="2557">
                  <c:v>46084.6168</c:v>
                </c:pt>
                <c:pt idx="2558">
                  <c:v>46084.7192</c:v>
                </c:pt>
                <c:pt idx="2559">
                  <c:v>46084.8216</c:v>
                </c:pt>
                <c:pt idx="2560">
                  <c:v>46084.924</c:v>
                </c:pt>
                <c:pt idx="2561">
                  <c:v>46085.0264</c:v>
                </c:pt>
                <c:pt idx="2562">
                  <c:v>46085.1288</c:v>
                </c:pt>
                <c:pt idx="2563">
                  <c:v>46085.23119999999</c:v>
                </c:pt>
                <c:pt idx="2564">
                  <c:v>46085.3336</c:v>
                </c:pt>
                <c:pt idx="2565">
                  <c:v>46085.436</c:v>
                </c:pt>
                <c:pt idx="2566">
                  <c:v>46085.5384</c:v>
                </c:pt>
                <c:pt idx="2567">
                  <c:v>46085.6408</c:v>
                </c:pt>
                <c:pt idx="2568">
                  <c:v>46085.7432</c:v>
                </c:pt>
                <c:pt idx="2569">
                  <c:v>46085.8456</c:v>
                </c:pt>
                <c:pt idx="2570">
                  <c:v>46085.948</c:v>
                </c:pt>
                <c:pt idx="2571">
                  <c:v>46086.0504</c:v>
                </c:pt>
                <c:pt idx="2572">
                  <c:v>46086.1528</c:v>
                </c:pt>
                <c:pt idx="2573">
                  <c:v>46086.2552</c:v>
                </c:pt>
                <c:pt idx="2574">
                  <c:v>46086.3576</c:v>
                </c:pt>
                <c:pt idx="2575">
                  <c:v>46086.46</c:v>
                </c:pt>
                <c:pt idx="2576">
                  <c:v>46086.5624</c:v>
                </c:pt>
                <c:pt idx="2577">
                  <c:v>46086.6648</c:v>
                </c:pt>
                <c:pt idx="2578">
                  <c:v>46086.76719999999</c:v>
                </c:pt>
                <c:pt idx="2579">
                  <c:v>46086.8696</c:v>
                </c:pt>
                <c:pt idx="2580">
                  <c:v>46086.972</c:v>
                </c:pt>
                <c:pt idx="2581">
                  <c:v>46087.0744</c:v>
                </c:pt>
                <c:pt idx="2582">
                  <c:v>46087.1768</c:v>
                </c:pt>
                <c:pt idx="2583">
                  <c:v>46087.2792</c:v>
                </c:pt>
                <c:pt idx="2584">
                  <c:v>46087.3816</c:v>
                </c:pt>
                <c:pt idx="2585">
                  <c:v>46087.484</c:v>
                </c:pt>
                <c:pt idx="2586">
                  <c:v>46087.5864</c:v>
                </c:pt>
                <c:pt idx="2587">
                  <c:v>46087.6888</c:v>
                </c:pt>
                <c:pt idx="2588">
                  <c:v>46087.79119999999</c:v>
                </c:pt>
                <c:pt idx="2589">
                  <c:v>46087.8936</c:v>
                </c:pt>
                <c:pt idx="2590">
                  <c:v>46087.996</c:v>
                </c:pt>
                <c:pt idx="2591">
                  <c:v>46088.0984</c:v>
                </c:pt>
                <c:pt idx="2592">
                  <c:v>46088.2008</c:v>
                </c:pt>
                <c:pt idx="2593">
                  <c:v>46088.3032</c:v>
                </c:pt>
                <c:pt idx="2594">
                  <c:v>46088.4056</c:v>
                </c:pt>
                <c:pt idx="2595">
                  <c:v>46088.508</c:v>
                </c:pt>
                <c:pt idx="2596">
                  <c:v>46088.6104</c:v>
                </c:pt>
                <c:pt idx="2597">
                  <c:v>46088.7128</c:v>
                </c:pt>
                <c:pt idx="2598">
                  <c:v>46088.8152</c:v>
                </c:pt>
                <c:pt idx="2599">
                  <c:v>46088.9176</c:v>
                </c:pt>
                <c:pt idx="2600">
                  <c:v>46089.02</c:v>
                </c:pt>
                <c:pt idx="2601">
                  <c:v>46089.1224</c:v>
                </c:pt>
                <c:pt idx="2602">
                  <c:v>46089.2248</c:v>
                </c:pt>
                <c:pt idx="2603">
                  <c:v>46089.3272</c:v>
                </c:pt>
                <c:pt idx="2604">
                  <c:v>46089.4296</c:v>
                </c:pt>
                <c:pt idx="2605">
                  <c:v>46089.532</c:v>
                </c:pt>
                <c:pt idx="2606">
                  <c:v>46089.6344</c:v>
                </c:pt>
                <c:pt idx="2607">
                  <c:v>46089.7368</c:v>
                </c:pt>
                <c:pt idx="2608">
                  <c:v>46089.8392</c:v>
                </c:pt>
                <c:pt idx="2609">
                  <c:v>46089.9416</c:v>
                </c:pt>
                <c:pt idx="2610">
                  <c:v>46090.044</c:v>
                </c:pt>
                <c:pt idx="2611">
                  <c:v>46090.1464</c:v>
                </c:pt>
                <c:pt idx="2612">
                  <c:v>46090.2488</c:v>
                </c:pt>
                <c:pt idx="2613">
                  <c:v>46090.3512</c:v>
                </c:pt>
                <c:pt idx="2614">
                  <c:v>46090.4536</c:v>
                </c:pt>
                <c:pt idx="2615">
                  <c:v>46090.556</c:v>
                </c:pt>
                <c:pt idx="2616">
                  <c:v>46090.6584</c:v>
                </c:pt>
                <c:pt idx="2617">
                  <c:v>46090.7608</c:v>
                </c:pt>
                <c:pt idx="2618">
                  <c:v>46090.8632</c:v>
                </c:pt>
                <c:pt idx="2619">
                  <c:v>46090.9656</c:v>
                </c:pt>
                <c:pt idx="2620">
                  <c:v>46091.068</c:v>
                </c:pt>
                <c:pt idx="2621">
                  <c:v>46091.1704</c:v>
                </c:pt>
                <c:pt idx="2622">
                  <c:v>46091.2728</c:v>
                </c:pt>
                <c:pt idx="2623">
                  <c:v>46091.3752</c:v>
                </c:pt>
                <c:pt idx="2624">
                  <c:v>46091.4776</c:v>
                </c:pt>
                <c:pt idx="2625">
                  <c:v>46091.58</c:v>
                </c:pt>
                <c:pt idx="2626">
                  <c:v>46091.6824</c:v>
                </c:pt>
                <c:pt idx="2627">
                  <c:v>46091.7848</c:v>
                </c:pt>
                <c:pt idx="2628">
                  <c:v>46091.8872</c:v>
                </c:pt>
                <c:pt idx="2629">
                  <c:v>46091.9896</c:v>
                </c:pt>
                <c:pt idx="2630">
                  <c:v>46092.092</c:v>
                </c:pt>
                <c:pt idx="2631">
                  <c:v>46092.1944</c:v>
                </c:pt>
                <c:pt idx="2632">
                  <c:v>46092.2968</c:v>
                </c:pt>
                <c:pt idx="2633">
                  <c:v>46092.3992</c:v>
                </c:pt>
                <c:pt idx="2634">
                  <c:v>46092.5016</c:v>
                </c:pt>
                <c:pt idx="2635">
                  <c:v>46092.604</c:v>
                </c:pt>
                <c:pt idx="2636">
                  <c:v>46092.7064</c:v>
                </c:pt>
                <c:pt idx="2637">
                  <c:v>46092.8088</c:v>
                </c:pt>
                <c:pt idx="2638">
                  <c:v>46092.9112</c:v>
                </c:pt>
                <c:pt idx="2639">
                  <c:v>46093.0136</c:v>
                </c:pt>
                <c:pt idx="2640">
                  <c:v>46093.116</c:v>
                </c:pt>
                <c:pt idx="2641">
                  <c:v>46093.2184</c:v>
                </c:pt>
                <c:pt idx="2642">
                  <c:v>46093.3208</c:v>
                </c:pt>
                <c:pt idx="2643">
                  <c:v>46093.4232</c:v>
                </c:pt>
                <c:pt idx="2644">
                  <c:v>46093.5256</c:v>
                </c:pt>
                <c:pt idx="2645">
                  <c:v>46093.628</c:v>
                </c:pt>
                <c:pt idx="2646">
                  <c:v>46093.7304</c:v>
                </c:pt>
                <c:pt idx="2647">
                  <c:v>46093.8328</c:v>
                </c:pt>
                <c:pt idx="2648">
                  <c:v>46093.9352</c:v>
                </c:pt>
                <c:pt idx="2649">
                  <c:v>46094.0376</c:v>
                </c:pt>
                <c:pt idx="2650">
                  <c:v>46094.14</c:v>
                </c:pt>
                <c:pt idx="2651">
                  <c:v>46094.2424</c:v>
                </c:pt>
                <c:pt idx="2652">
                  <c:v>46094.3448</c:v>
                </c:pt>
                <c:pt idx="2653">
                  <c:v>46094.4472</c:v>
                </c:pt>
                <c:pt idx="2654">
                  <c:v>46094.5496</c:v>
                </c:pt>
                <c:pt idx="2655">
                  <c:v>46094.652</c:v>
                </c:pt>
                <c:pt idx="2656">
                  <c:v>46094.7544</c:v>
                </c:pt>
                <c:pt idx="2657">
                  <c:v>46094.8568</c:v>
                </c:pt>
                <c:pt idx="2658">
                  <c:v>46094.9592</c:v>
                </c:pt>
                <c:pt idx="2659">
                  <c:v>46095.0616</c:v>
                </c:pt>
                <c:pt idx="2660">
                  <c:v>46095.164</c:v>
                </c:pt>
                <c:pt idx="2661">
                  <c:v>46095.2664</c:v>
                </c:pt>
                <c:pt idx="2662">
                  <c:v>46095.3688</c:v>
                </c:pt>
                <c:pt idx="2663">
                  <c:v>46095.4712</c:v>
                </c:pt>
                <c:pt idx="2664">
                  <c:v>46095.5736</c:v>
                </c:pt>
                <c:pt idx="2665">
                  <c:v>46095.676</c:v>
                </c:pt>
                <c:pt idx="2666">
                  <c:v>46095.7784</c:v>
                </c:pt>
                <c:pt idx="2667">
                  <c:v>46095.8808</c:v>
                </c:pt>
                <c:pt idx="2668">
                  <c:v>46095.9832</c:v>
                </c:pt>
                <c:pt idx="2669">
                  <c:v>46096.0856</c:v>
                </c:pt>
                <c:pt idx="2670">
                  <c:v>46096.188</c:v>
                </c:pt>
                <c:pt idx="2671">
                  <c:v>46096.2904</c:v>
                </c:pt>
                <c:pt idx="2672">
                  <c:v>46096.3928</c:v>
                </c:pt>
                <c:pt idx="2673">
                  <c:v>46096.4952</c:v>
                </c:pt>
                <c:pt idx="2674">
                  <c:v>46096.5976</c:v>
                </c:pt>
                <c:pt idx="2675">
                  <c:v>46096.7</c:v>
                </c:pt>
                <c:pt idx="2676">
                  <c:v>46096.8024</c:v>
                </c:pt>
                <c:pt idx="2677">
                  <c:v>46096.9048</c:v>
                </c:pt>
                <c:pt idx="2678">
                  <c:v>46097.0072</c:v>
                </c:pt>
                <c:pt idx="2679">
                  <c:v>46097.1096</c:v>
                </c:pt>
                <c:pt idx="2680">
                  <c:v>46097.212</c:v>
                </c:pt>
                <c:pt idx="2681">
                  <c:v>46097.3144</c:v>
                </c:pt>
                <c:pt idx="2682">
                  <c:v>46097.4168</c:v>
                </c:pt>
                <c:pt idx="2683">
                  <c:v>46097.5192</c:v>
                </c:pt>
                <c:pt idx="2684">
                  <c:v>46097.6216</c:v>
                </c:pt>
                <c:pt idx="2685">
                  <c:v>46097.72399999999</c:v>
                </c:pt>
                <c:pt idx="2686">
                  <c:v>46097.8264</c:v>
                </c:pt>
                <c:pt idx="2687">
                  <c:v>46097.9288</c:v>
                </c:pt>
                <c:pt idx="2688">
                  <c:v>46098.0312</c:v>
                </c:pt>
                <c:pt idx="2689">
                  <c:v>46098.1336</c:v>
                </c:pt>
                <c:pt idx="2690">
                  <c:v>46098.236</c:v>
                </c:pt>
                <c:pt idx="2691">
                  <c:v>46098.3384</c:v>
                </c:pt>
                <c:pt idx="2692">
                  <c:v>46098.4408</c:v>
                </c:pt>
                <c:pt idx="2693">
                  <c:v>46098.5432</c:v>
                </c:pt>
                <c:pt idx="2694">
                  <c:v>46098.6456</c:v>
                </c:pt>
                <c:pt idx="2695">
                  <c:v>46098.748</c:v>
                </c:pt>
                <c:pt idx="2696">
                  <c:v>46098.8504</c:v>
                </c:pt>
                <c:pt idx="2697">
                  <c:v>46098.9528</c:v>
                </c:pt>
                <c:pt idx="2698">
                  <c:v>46099.0552</c:v>
                </c:pt>
                <c:pt idx="2699">
                  <c:v>46099.1576</c:v>
                </c:pt>
                <c:pt idx="2700">
                  <c:v>46099.26</c:v>
                </c:pt>
                <c:pt idx="2701">
                  <c:v>46099.3624</c:v>
                </c:pt>
                <c:pt idx="2702">
                  <c:v>46099.4648</c:v>
                </c:pt>
                <c:pt idx="2703">
                  <c:v>46099.5672</c:v>
                </c:pt>
                <c:pt idx="2704">
                  <c:v>46099.6696</c:v>
                </c:pt>
                <c:pt idx="2705">
                  <c:v>46099.772</c:v>
                </c:pt>
                <c:pt idx="2706">
                  <c:v>46099.8744</c:v>
                </c:pt>
                <c:pt idx="2707">
                  <c:v>46099.9768</c:v>
                </c:pt>
                <c:pt idx="2708">
                  <c:v>46100.0792</c:v>
                </c:pt>
                <c:pt idx="2709">
                  <c:v>46100.1816</c:v>
                </c:pt>
                <c:pt idx="2710">
                  <c:v>46100.284</c:v>
                </c:pt>
                <c:pt idx="2711">
                  <c:v>46100.3864</c:v>
                </c:pt>
                <c:pt idx="2712">
                  <c:v>46100.4888</c:v>
                </c:pt>
                <c:pt idx="2713">
                  <c:v>46100.5912</c:v>
                </c:pt>
                <c:pt idx="2714">
                  <c:v>46100.6936</c:v>
                </c:pt>
                <c:pt idx="2715">
                  <c:v>46100.79599999999</c:v>
                </c:pt>
                <c:pt idx="2716">
                  <c:v>46100.8984</c:v>
                </c:pt>
                <c:pt idx="2717">
                  <c:v>46101.0008</c:v>
                </c:pt>
                <c:pt idx="2718">
                  <c:v>46101.1032</c:v>
                </c:pt>
                <c:pt idx="2719">
                  <c:v>46101.2056</c:v>
                </c:pt>
                <c:pt idx="2720">
                  <c:v>46101.308</c:v>
                </c:pt>
                <c:pt idx="2721">
                  <c:v>46101.4104</c:v>
                </c:pt>
                <c:pt idx="2722">
                  <c:v>46101.5128</c:v>
                </c:pt>
                <c:pt idx="2723">
                  <c:v>46101.6152</c:v>
                </c:pt>
                <c:pt idx="2724">
                  <c:v>46101.7176</c:v>
                </c:pt>
                <c:pt idx="2725">
                  <c:v>46101.82</c:v>
                </c:pt>
                <c:pt idx="2726">
                  <c:v>46101.9224</c:v>
                </c:pt>
                <c:pt idx="2727">
                  <c:v>46102.0248</c:v>
                </c:pt>
                <c:pt idx="2728">
                  <c:v>46102.1272</c:v>
                </c:pt>
                <c:pt idx="2729">
                  <c:v>46102.2296</c:v>
                </c:pt>
                <c:pt idx="2730">
                  <c:v>46102.332</c:v>
                </c:pt>
                <c:pt idx="2731">
                  <c:v>46102.4344</c:v>
                </c:pt>
                <c:pt idx="2732">
                  <c:v>46102.5368</c:v>
                </c:pt>
                <c:pt idx="2733">
                  <c:v>46102.6392</c:v>
                </c:pt>
                <c:pt idx="2734">
                  <c:v>46102.7416</c:v>
                </c:pt>
                <c:pt idx="2735">
                  <c:v>46102.844</c:v>
                </c:pt>
                <c:pt idx="2736">
                  <c:v>46102.9464</c:v>
                </c:pt>
                <c:pt idx="2737">
                  <c:v>46103.0488</c:v>
                </c:pt>
                <c:pt idx="2738">
                  <c:v>46103.1512</c:v>
                </c:pt>
                <c:pt idx="2739">
                  <c:v>46103.2536</c:v>
                </c:pt>
                <c:pt idx="2740">
                  <c:v>46103.356</c:v>
                </c:pt>
                <c:pt idx="2741">
                  <c:v>46103.4584</c:v>
                </c:pt>
                <c:pt idx="2742">
                  <c:v>46103.5608</c:v>
                </c:pt>
                <c:pt idx="2743">
                  <c:v>46103.6632</c:v>
                </c:pt>
                <c:pt idx="2744">
                  <c:v>46103.7656</c:v>
                </c:pt>
                <c:pt idx="2745">
                  <c:v>46103.868</c:v>
                </c:pt>
                <c:pt idx="2746">
                  <c:v>46103.9704</c:v>
                </c:pt>
                <c:pt idx="2747">
                  <c:v>46104.0728</c:v>
                </c:pt>
                <c:pt idx="2748">
                  <c:v>46104.1752</c:v>
                </c:pt>
                <c:pt idx="2749">
                  <c:v>46104.2776</c:v>
                </c:pt>
                <c:pt idx="2750">
                  <c:v>46104.38</c:v>
                </c:pt>
                <c:pt idx="2751">
                  <c:v>46104.4824</c:v>
                </c:pt>
                <c:pt idx="2752">
                  <c:v>46104.5848</c:v>
                </c:pt>
                <c:pt idx="2753">
                  <c:v>46104.6872</c:v>
                </c:pt>
                <c:pt idx="2754">
                  <c:v>46104.7896</c:v>
                </c:pt>
                <c:pt idx="2755">
                  <c:v>46104.892</c:v>
                </c:pt>
                <c:pt idx="2756">
                  <c:v>46104.9944</c:v>
                </c:pt>
                <c:pt idx="2757">
                  <c:v>46105.0968</c:v>
                </c:pt>
                <c:pt idx="2758">
                  <c:v>46105.1992</c:v>
                </c:pt>
                <c:pt idx="2759">
                  <c:v>46105.3016</c:v>
                </c:pt>
                <c:pt idx="2760">
                  <c:v>46105.404</c:v>
                </c:pt>
                <c:pt idx="2761">
                  <c:v>46105.5064</c:v>
                </c:pt>
                <c:pt idx="2762">
                  <c:v>46105.6088</c:v>
                </c:pt>
                <c:pt idx="2763">
                  <c:v>46105.7112</c:v>
                </c:pt>
                <c:pt idx="2764">
                  <c:v>46105.8136</c:v>
                </c:pt>
                <c:pt idx="2765">
                  <c:v>46105.916</c:v>
                </c:pt>
                <c:pt idx="2766">
                  <c:v>46106.0184</c:v>
                </c:pt>
                <c:pt idx="2767">
                  <c:v>46106.1208</c:v>
                </c:pt>
                <c:pt idx="2768">
                  <c:v>46106.22319999999</c:v>
                </c:pt>
                <c:pt idx="2769">
                  <c:v>46106.3256</c:v>
                </c:pt>
                <c:pt idx="2770">
                  <c:v>46106.428</c:v>
                </c:pt>
                <c:pt idx="2771">
                  <c:v>46106.5304</c:v>
                </c:pt>
                <c:pt idx="2772">
                  <c:v>46106.6328</c:v>
                </c:pt>
                <c:pt idx="2773">
                  <c:v>46106.7352</c:v>
                </c:pt>
                <c:pt idx="2774">
                  <c:v>46106.8376</c:v>
                </c:pt>
                <c:pt idx="2775">
                  <c:v>46106.94</c:v>
                </c:pt>
                <c:pt idx="2776">
                  <c:v>46107.0424</c:v>
                </c:pt>
                <c:pt idx="2777">
                  <c:v>46107.1448</c:v>
                </c:pt>
                <c:pt idx="2778">
                  <c:v>46107.2472</c:v>
                </c:pt>
                <c:pt idx="2779">
                  <c:v>46107.3496</c:v>
                </c:pt>
                <c:pt idx="2780">
                  <c:v>46107.452</c:v>
                </c:pt>
                <c:pt idx="2781">
                  <c:v>46107.5544</c:v>
                </c:pt>
                <c:pt idx="2782">
                  <c:v>46107.6568</c:v>
                </c:pt>
                <c:pt idx="2783">
                  <c:v>46107.7592</c:v>
                </c:pt>
                <c:pt idx="2784">
                  <c:v>46107.8616</c:v>
                </c:pt>
                <c:pt idx="2785">
                  <c:v>46107.964</c:v>
                </c:pt>
                <c:pt idx="2786">
                  <c:v>46108.0664</c:v>
                </c:pt>
                <c:pt idx="2787">
                  <c:v>46108.1688</c:v>
                </c:pt>
                <c:pt idx="2788">
                  <c:v>46108.2712</c:v>
                </c:pt>
                <c:pt idx="2789">
                  <c:v>46108.3736</c:v>
                </c:pt>
                <c:pt idx="2790">
                  <c:v>46108.476</c:v>
                </c:pt>
                <c:pt idx="2791">
                  <c:v>46108.5784</c:v>
                </c:pt>
                <c:pt idx="2792">
                  <c:v>46108.6808</c:v>
                </c:pt>
                <c:pt idx="2793">
                  <c:v>46108.7832</c:v>
                </c:pt>
                <c:pt idx="2794">
                  <c:v>46108.8856</c:v>
                </c:pt>
                <c:pt idx="2795">
                  <c:v>46108.988</c:v>
                </c:pt>
                <c:pt idx="2796">
                  <c:v>46109.0904</c:v>
                </c:pt>
                <c:pt idx="2797">
                  <c:v>46109.1928</c:v>
                </c:pt>
                <c:pt idx="2798">
                  <c:v>46109.29519999999</c:v>
                </c:pt>
                <c:pt idx="2799">
                  <c:v>46109.3976</c:v>
                </c:pt>
                <c:pt idx="2800">
                  <c:v>46109.5</c:v>
                </c:pt>
                <c:pt idx="2801">
                  <c:v>46109.6024</c:v>
                </c:pt>
                <c:pt idx="2802">
                  <c:v>46109.7048</c:v>
                </c:pt>
                <c:pt idx="2803">
                  <c:v>46109.8072</c:v>
                </c:pt>
                <c:pt idx="2804">
                  <c:v>46109.9096</c:v>
                </c:pt>
                <c:pt idx="2805">
                  <c:v>46110.012</c:v>
                </c:pt>
                <c:pt idx="2806">
                  <c:v>46110.1144</c:v>
                </c:pt>
                <c:pt idx="2807">
                  <c:v>46110.2168</c:v>
                </c:pt>
                <c:pt idx="2808">
                  <c:v>46110.3192</c:v>
                </c:pt>
                <c:pt idx="2809">
                  <c:v>46110.4216</c:v>
                </c:pt>
                <c:pt idx="2810">
                  <c:v>46110.524</c:v>
                </c:pt>
                <c:pt idx="2811">
                  <c:v>46110.6264</c:v>
                </c:pt>
                <c:pt idx="2812">
                  <c:v>46110.7288</c:v>
                </c:pt>
                <c:pt idx="2813">
                  <c:v>46110.8312</c:v>
                </c:pt>
                <c:pt idx="2814">
                  <c:v>46110.9336</c:v>
                </c:pt>
                <c:pt idx="2815">
                  <c:v>46111.036</c:v>
                </c:pt>
                <c:pt idx="2816">
                  <c:v>46111.1384</c:v>
                </c:pt>
                <c:pt idx="2817">
                  <c:v>46111.2408</c:v>
                </c:pt>
                <c:pt idx="2818">
                  <c:v>46111.3432</c:v>
                </c:pt>
                <c:pt idx="2819">
                  <c:v>46111.4456</c:v>
                </c:pt>
                <c:pt idx="2820">
                  <c:v>46111.548</c:v>
                </c:pt>
                <c:pt idx="2821">
                  <c:v>46111.6504</c:v>
                </c:pt>
                <c:pt idx="2822">
                  <c:v>46111.7528</c:v>
                </c:pt>
                <c:pt idx="2823">
                  <c:v>46111.8552</c:v>
                </c:pt>
                <c:pt idx="2824">
                  <c:v>46111.9576</c:v>
                </c:pt>
                <c:pt idx="2825">
                  <c:v>46112.06</c:v>
                </c:pt>
                <c:pt idx="2826">
                  <c:v>46112.1624</c:v>
                </c:pt>
                <c:pt idx="2827">
                  <c:v>46112.2648</c:v>
                </c:pt>
                <c:pt idx="2828">
                  <c:v>46112.3672</c:v>
                </c:pt>
                <c:pt idx="2829">
                  <c:v>46112.4696</c:v>
                </c:pt>
                <c:pt idx="2830">
                  <c:v>46112.572</c:v>
                </c:pt>
                <c:pt idx="2831">
                  <c:v>46112.6744</c:v>
                </c:pt>
                <c:pt idx="2832">
                  <c:v>46112.7768</c:v>
                </c:pt>
                <c:pt idx="2833">
                  <c:v>46112.8792</c:v>
                </c:pt>
                <c:pt idx="2834">
                  <c:v>46112.9816</c:v>
                </c:pt>
                <c:pt idx="2835">
                  <c:v>46113.084</c:v>
                </c:pt>
                <c:pt idx="2836">
                  <c:v>46113.1864</c:v>
                </c:pt>
                <c:pt idx="2837">
                  <c:v>46113.2888</c:v>
                </c:pt>
                <c:pt idx="2838">
                  <c:v>46113.3912</c:v>
                </c:pt>
                <c:pt idx="2839">
                  <c:v>46113.4936</c:v>
                </c:pt>
                <c:pt idx="2840">
                  <c:v>46113.596</c:v>
                </c:pt>
                <c:pt idx="2841">
                  <c:v>46113.6984</c:v>
                </c:pt>
                <c:pt idx="2842">
                  <c:v>46113.8008</c:v>
                </c:pt>
                <c:pt idx="2843">
                  <c:v>46113.9032</c:v>
                </c:pt>
                <c:pt idx="2844">
                  <c:v>46114.0056</c:v>
                </c:pt>
                <c:pt idx="2845">
                  <c:v>46114.108</c:v>
                </c:pt>
                <c:pt idx="2846">
                  <c:v>46114.2104</c:v>
                </c:pt>
                <c:pt idx="2847">
                  <c:v>46114.3128</c:v>
                </c:pt>
                <c:pt idx="2848">
                  <c:v>46114.4152</c:v>
                </c:pt>
                <c:pt idx="2849">
                  <c:v>46114.5176</c:v>
                </c:pt>
                <c:pt idx="2850">
                  <c:v>46114.62</c:v>
                </c:pt>
                <c:pt idx="2851">
                  <c:v>46114.7224</c:v>
                </c:pt>
                <c:pt idx="2852">
                  <c:v>46114.8248</c:v>
                </c:pt>
                <c:pt idx="2853">
                  <c:v>46114.9272</c:v>
                </c:pt>
                <c:pt idx="2854">
                  <c:v>46115.0296</c:v>
                </c:pt>
                <c:pt idx="2855">
                  <c:v>46115.132</c:v>
                </c:pt>
                <c:pt idx="2856">
                  <c:v>46115.2344</c:v>
                </c:pt>
                <c:pt idx="2857">
                  <c:v>46115.3368</c:v>
                </c:pt>
                <c:pt idx="2858">
                  <c:v>46115.4392</c:v>
                </c:pt>
                <c:pt idx="2859">
                  <c:v>46115.5416</c:v>
                </c:pt>
                <c:pt idx="2860">
                  <c:v>46115.644</c:v>
                </c:pt>
                <c:pt idx="2861">
                  <c:v>46115.7464</c:v>
                </c:pt>
                <c:pt idx="2862">
                  <c:v>46115.8488</c:v>
                </c:pt>
                <c:pt idx="2863">
                  <c:v>46115.9512</c:v>
                </c:pt>
                <c:pt idx="2864">
                  <c:v>46116.0536</c:v>
                </c:pt>
                <c:pt idx="2865">
                  <c:v>46116.156</c:v>
                </c:pt>
                <c:pt idx="2866">
                  <c:v>46116.2584</c:v>
                </c:pt>
                <c:pt idx="2867">
                  <c:v>46116.3608</c:v>
                </c:pt>
                <c:pt idx="2868">
                  <c:v>46116.4632</c:v>
                </c:pt>
                <c:pt idx="2869">
                  <c:v>46116.5656</c:v>
                </c:pt>
                <c:pt idx="2870">
                  <c:v>46116.668</c:v>
                </c:pt>
                <c:pt idx="2871">
                  <c:v>46116.7704</c:v>
                </c:pt>
                <c:pt idx="2872">
                  <c:v>46116.8728</c:v>
                </c:pt>
                <c:pt idx="2873">
                  <c:v>46116.9752</c:v>
                </c:pt>
                <c:pt idx="2874">
                  <c:v>46117.0776</c:v>
                </c:pt>
                <c:pt idx="2875">
                  <c:v>46117.18</c:v>
                </c:pt>
                <c:pt idx="2876">
                  <c:v>46117.2824</c:v>
                </c:pt>
                <c:pt idx="2877">
                  <c:v>46117.3848</c:v>
                </c:pt>
                <c:pt idx="2878">
                  <c:v>46117.4872</c:v>
                </c:pt>
                <c:pt idx="2879">
                  <c:v>46117.5896</c:v>
                </c:pt>
                <c:pt idx="2880">
                  <c:v>46117.692</c:v>
                </c:pt>
                <c:pt idx="2881">
                  <c:v>46117.7944</c:v>
                </c:pt>
                <c:pt idx="2882">
                  <c:v>46117.8968</c:v>
                </c:pt>
                <c:pt idx="2883">
                  <c:v>46117.9992</c:v>
                </c:pt>
                <c:pt idx="2884">
                  <c:v>46118.1016</c:v>
                </c:pt>
                <c:pt idx="2885">
                  <c:v>46118.204</c:v>
                </c:pt>
                <c:pt idx="2886">
                  <c:v>46118.3064</c:v>
                </c:pt>
                <c:pt idx="2887">
                  <c:v>46118.4088</c:v>
                </c:pt>
                <c:pt idx="2888">
                  <c:v>46118.5112</c:v>
                </c:pt>
                <c:pt idx="2889">
                  <c:v>46118.6136</c:v>
                </c:pt>
                <c:pt idx="2890">
                  <c:v>46118.716</c:v>
                </c:pt>
                <c:pt idx="2891">
                  <c:v>46118.8184</c:v>
                </c:pt>
                <c:pt idx="2892">
                  <c:v>46118.9208</c:v>
                </c:pt>
                <c:pt idx="2893">
                  <c:v>46119.0232</c:v>
                </c:pt>
                <c:pt idx="2894">
                  <c:v>46119.1256</c:v>
                </c:pt>
                <c:pt idx="2895">
                  <c:v>46119.228</c:v>
                </c:pt>
                <c:pt idx="2896">
                  <c:v>46119.3304</c:v>
                </c:pt>
                <c:pt idx="2897">
                  <c:v>46119.4328</c:v>
                </c:pt>
                <c:pt idx="2898">
                  <c:v>46119.5352</c:v>
                </c:pt>
                <c:pt idx="2899">
                  <c:v>46119.6376</c:v>
                </c:pt>
                <c:pt idx="2900">
                  <c:v>46119.74</c:v>
                </c:pt>
                <c:pt idx="2901">
                  <c:v>46119.8424</c:v>
                </c:pt>
                <c:pt idx="2902">
                  <c:v>46119.9448</c:v>
                </c:pt>
                <c:pt idx="2903">
                  <c:v>46120.0472</c:v>
                </c:pt>
                <c:pt idx="2904">
                  <c:v>46120.1496</c:v>
                </c:pt>
                <c:pt idx="2905">
                  <c:v>46120.252</c:v>
                </c:pt>
                <c:pt idx="2906">
                  <c:v>46120.3544</c:v>
                </c:pt>
                <c:pt idx="2907">
                  <c:v>46120.4568</c:v>
                </c:pt>
                <c:pt idx="2908">
                  <c:v>46120.5592</c:v>
                </c:pt>
                <c:pt idx="2909">
                  <c:v>46120.6616</c:v>
                </c:pt>
                <c:pt idx="2910">
                  <c:v>46120.764</c:v>
                </c:pt>
                <c:pt idx="2911">
                  <c:v>46120.8664</c:v>
                </c:pt>
                <c:pt idx="2912">
                  <c:v>46120.9688</c:v>
                </c:pt>
                <c:pt idx="2913">
                  <c:v>46121.0712</c:v>
                </c:pt>
                <c:pt idx="2914">
                  <c:v>46121.1736</c:v>
                </c:pt>
                <c:pt idx="2915">
                  <c:v>46121.276</c:v>
                </c:pt>
                <c:pt idx="2916">
                  <c:v>46121.3784</c:v>
                </c:pt>
                <c:pt idx="2917">
                  <c:v>46121.4808</c:v>
                </c:pt>
                <c:pt idx="2918">
                  <c:v>46121.5832</c:v>
                </c:pt>
                <c:pt idx="2919">
                  <c:v>46121.6856</c:v>
                </c:pt>
                <c:pt idx="2920">
                  <c:v>46121.788</c:v>
                </c:pt>
                <c:pt idx="2921">
                  <c:v>46121.8904</c:v>
                </c:pt>
                <c:pt idx="2922">
                  <c:v>46121.9928</c:v>
                </c:pt>
                <c:pt idx="2923">
                  <c:v>46122.0952</c:v>
                </c:pt>
                <c:pt idx="2924">
                  <c:v>46122.1976</c:v>
                </c:pt>
                <c:pt idx="2925">
                  <c:v>46122.3</c:v>
                </c:pt>
                <c:pt idx="2926">
                  <c:v>46122.4024</c:v>
                </c:pt>
                <c:pt idx="2927">
                  <c:v>46122.5048</c:v>
                </c:pt>
                <c:pt idx="2928">
                  <c:v>46122.6072</c:v>
                </c:pt>
                <c:pt idx="2929">
                  <c:v>46122.7096</c:v>
                </c:pt>
                <c:pt idx="2930">
                  <c:v>46122.812</c:v>
                </c:pt>
                <c:pt idx="2931">
                  <c:v>46122.9144</c:v>
                </c:pt>
                <c:pt idx="2932">
                  <c:v>46123.0168</c:v>
                </c:pt>
                <c:pt idx="2933">
                  <c:v>46123.1192</c:v>
                </c:pt>
                <c:pt idx="2934">
                  <c:v>46123.22159999999</c:v>
                </c:pt>
                <c:pt idx="2935">
                  <c:v>46123.324</c:v>
                </c:pt>
                <c:pt idx="2936">
                  <c:v>46123.4264</c:v>
                </c:pt>
                <c:pt idx="2937">
                  <c:v>46123.5288</c:v>
                </c:pt>
                <c:pt idx="2938">
                  <c:v>46123.6312</c:v>
                </c:pt>
                <c:pt idx="2939">
                  <c:v>46123.7336</c:v>
                </c:pt>
                <c:pt idx="2940">
                  <c:v>46123.836</c:v>
                </c:pt>
                <c:pt idx="2941">
                  <c:v>46123.9384</c:v>
                </c:pt>
                <c:pt idx="2942">
                  <c:v>46124.0408</c:v>
                </c:pt>
                <c:pt idx="2943">
                  <c:v>46124.1432</c:v>
                </c:pt>
                <c:pt idx="2944">
                  <c:v>46124.2456</c:v>
                </c:pt>
                <c:pt idx="2945">
                  <c:v>46124.348</c:v>
                </c:pt>
                <c:pt idx="2946">
                  <c:v>46124.4504</c:v>
                </c:pt>
                <c:pt idx="2947">
                  <c:v>46124.5528</c:v>
                </c:pt>
                <c:pt idx="2948">
                  <c:v>46124.6552</c:v>
                </c:pt>
                <c:pt idx="2949">
                  <c:v>46124.7576</c:v>
                </c:pt>
                <c:pt idx="2950">
                  <c:v>46124.86</c:v>
                </c:pt>
                <c:pt idx="2951">
                  <c:v>46124.9624</c:v>
                </c:pt>
                <c:pt idx="2952">
                  <c:v>46125.0648</c:v>
                </c:pt>
                <c:pt idx="2953">
                  <c:v>46125.1672</c:v>
                </c:pt>
                <c:pt idx="2954">
                  <c:v>46125.2696</c:v>
                </c:pt>
                <c:pt idx="2955">
                  <c:v>46125.372</c:v>
                </c:pt>
                <c:pt idx="2956">
                  <c:v>46125.4744</c:v>
                </c:pt>
                <c:pt idx="2957">
                  <c:v>46125.5768</c:v>
                </c:pt>
                <c:pt idx="2958">
                  <c:v>46125.6792</c:v>
                </c:pt>
                <c:pt idx="2959">
                  <c:v>46125.7816</c:v>
                </c:pt>
                <c:pt idx="2960">
                  <c:v>46125.884</c:v>
                </c:pt>
                <c:pt idx="2961">
                  <c:v>46125.9864</c:v>
                </c:pt>
                <c:pt idx="2962">
                  <c:v>46126.0888</c:v>
                </c:pt>
                <c:pt idx="2963">
                  <c:v>46126.19119999999</c:v>
                </c:pt>
                <c:pt idx="2964">
                  <c:v>46126.29359999999</c:v>
                </c:pt>
                <c:pt idx="2965">
                  <c:v>46126.396</c:v>
                </c:pt>
                <c:pt idx="2966">
                  <c:v>46126.4984</c:v>
                </c:pt>
                <c:pt idx="2967">
                  <c:v>46126.6008</c:v>
                </c:pt>
                <c:pt idx="2968">
                  <c:v>46126.7032</c:v>
                </c:pt>
                <c:pt idx="2969">
                  <c:v>46126.8056</c:v>
                </c:pt>
                <c:pt idx="2970">
                  <c:v>46126.908</c:v>
                </c:pt>
                <c:pt idx="2971">
                  <c:v>46127.0104</c:v>
                </c:pt>
                <c:pt idx="2972">
                  <c:v>46127.1128</c:v>
                </c:pt>
                <c:pt idx="2973">
                  <c:v>46127.2152</c:v>
                </c:pt>
                <c:pt idx="2974">
                  <c:v>46127.3176</c:v>
                </c:pt>
                <c:pt idx="2975">
                  <c:v>46127.42</c:v>
                </c:pt>
                <c:pt idx="2976">
                  <c:v>46127.5224</c:v>
                </c:pt>
                <c:pt idx="2977">
                  <c:v>46127.6248</c:v>
                </c:pt>
                <c:pt idx="2978">
                  <c:v>46127.72719999999</c:v>
                </c:pt>
                <c:pt idx="2979">
                  <c:v>46127.8296</c:v>
                </c:pt>
                <c:pt idx="2980">
                  <c:v>46127.932</c:v>
                </c:pt>
                <c:pt idx="2981">
                  <c:v>46128.0344</c:v>
                </c:pt>
                <c:pt idx="2982">
                  <c:v>46128.1368</c:v>
                </c:pt>
                <c:pt idx="2983">
                  <c:v>46128.2392</c:v>
                </c:pt>
                <c:pt idx="2984">
                  <c:v>46128.3416</c:v>
                </c:pt>
                <c:pt idx="2985">
                  <c:v>46128.444</c:v>
                </c:pt>
                <c:pt idx="2986">
                  <c:v>46128.5464</c:v>
                </c:pt>
                <c:pt idx="2987">
                  <c:v>46128.6488</c:v>
                </c:pt>
                <c:pt idx="2988">
                  <c:v>46128.7512</c:v>
                </c:pt>
                <c:pt idx="2989">
                  <c:v>46128.8536</c:v>
                </c:pt>
                <c:pt idx="2990">
                  <c:v>46128.956</c:v>
                </c:pt>
                <c:pt idx="2991">
                  <c:v>46129.0584</c:v>
                </c:pt>
                <c:pt idx="2992">
                  <c:v>46129.1608</c:v>
                </c:pt>
                <c:pt idx="2993">
                  <c:v>46129.26319999999</c:v>
                </c:pt>
                <c:pt idx="2994">
                  <c:v>46129.3656</c:v>
                </c:pt>
                <c:pt idx="2995">
                  <c:v>46129.468</c:v>
                </c:pt>
                <c:pt idx="2996">
                  <c:v>46129.5704</c:v>
                </c:pt>
                <c:pt idx="2997">
                  <c:v>46129.6728</c:v>
                </c:pt>
                <c:pt idx="2998">
                  <c:v>46129.7752</c:v>
                </c:pt>
                <c:pt idx="2999">
                  <c:v>46129.8776</c:v>
                </c:pt>
                <c:pt idx="3000">
                  <c:v>46129.98</c:v>
                </c:pt>
                <c:pt idx="3001">
                  <c:v>46130.0824</c:v>
                </c:pt>
                <c:pt idx="3002">
                  <c:v>46130.1848</c:v>
                </c:pt>
                <c:pt idx="3003">
                  <c:v>46130.2872</c:v>
                </c:pt>
                <c:pt idx="3004">
                  <c:v>46130.3896</c:v>
                </c:pt>
                <c:pt idx="3005">
                  <c:v>46130.492</c:v>
                </c:pt>
                <c:pt idx="3006">
                  <c:v>46130.5944</c:v>
                </c:pt>
                <c:pt idx="3007">
                  <c:v>46130.6968</c:v>
                </c:pt>
                <c:pt idx="3008">
                  <c:v>46130.79919999999</c:v>
                </c:pt>
                <c:pt idx="3009">
                  <c:v>46130.9016</c:v>
                </c:pt>
                <c:pt idx="3010">
                  <c:v>46131.004</c:v>
                </c:pt>
                <c:pt idx="3011">
                  <c:v>46131.1064</c:v>
                </c:pt>
                <c:pt idx="3012">
                  <c:v>46131.2088</c:v>
                </c:pt>
                <c:pt idx="3013">
                  <c:v>46131.3112</c:v>
                </c:pt>
                <c:pt idx="3014">
                  <c:v>46131.4136</c:v>
                </c:pt>
                <c:pt idx="3015">
                  <c:v>46131.516</c:v>
                </c:pt>
                <c:pt idx="3016">
                  <c:v>46131.6184</c:v>
                </c:pt>
                <c:pt idx="3017">
                  <c:v>46131.7208</c:v>
                </c:pt>
                <c:pt idx="3018">
                  <c:v>46131.8232</c:v>
                </c:pt>
                <c:pt idx="3019">
                  <c:v>46131.9256</c:v>
                </c:pt>
                <c:pt idx="3020">
                  <c:v>46132.028</c:v>
                </c:pt>
                <c:pt idx="3021">
                  <c:v>46132.1304</c:v>
                </c:pt>
                <c:pt idx="3022">
                  <c:v>46132.2328</c:v>
                </c:pt>
                <c:pt idx="3023">
                  <c:v>46132.3352</c:v>
                </c:pt>
                <c:pt idx="3024">
                  <c:v>46132.4376</c:v>
                </c:pt>
                <c:pt idx="3025">
                  <c:v>46132.54</c:v>
                </c:pt>
                <c:pt idx="3026">
                  <c:v>46132.6424</c:v>
                </c:pt>
                <c:pt idx="3027">
                  <c:v>46132.7448</c:v>
                </c:pt>
                <c:pt idx="3028">
                  <c:v>46132.8472</c:v>
                </c:pt>
                <c:pt idx="3029">
                  <c:v>46132.9496</c:v>
                </c:pt>
                <c:pt idx="3030">
                  <c:v>46133.052</c:v>
                </c:pt>
                <c:pt idx="3031">
                  <c:v>46133.1544</c:v>
                </c:pt>
                <c:pt idx="3032">
                  <c:v>46133.2568</c:v>
                </c:pt>
                <c:pt idx="3033">
                  <c:v>46133.3592</c:v>
                </c:pt>
                <c:pt idx="3034">
                  <c:v>46133.4616</c:v>
                </c:pt>
                <c:pt idx="3035">
                  <c:v>46133.564</c:v>
                </c:pt>
                <c:pt idx="3036">
                  <c:v>46133.6664</c:v>
                </c:pt>
                <c:pt idx="3037">
                  <c:v>46133.7688</c:v>
                </c:pt>
                <c:pt idx="3038">
                  <c:v>46133.8712</c:v>
                </c:pt>
                <c:pt idx="3039">
                  <c:v>46133.9736</c:v>
                </c:pt>
                <c:pt idx="3040">
                  <c:v>46134.076</c:v>
                </c:pt>
                <c:pt idx="3041">
                  <c:v>46134.1784</c:v>
                </c:pt>
                <c:pt idx="3042">
                  <c:v>46134.2808</c:v>
                </c:pt>
                <c:pt idx="3043">
                  <c:v>46134.3832</c:v>
                </c:pt>
                <c:pt idx="3044">
                  <c:v>46134.4856</c:v>
                </c:pt>
                <c:pt idx="3045">
                  <c:v>46134.588</c:v>
                </c:pt>
                <c:pt idx="3046">
                  <c:v>46134.6904</c:v>
                </c:pt>
                <c:pt idx="3047">
                  <c:v>46134.7928</c:v>
                </c:pt>
                <c:pt idx="3048">
                  <c:v>46134.8952</c:v>
                </c:pt>
                <c:pt idx="3049">
                  <c:v>46134.9976</c:v>
                </c:pt>
                <c:pt idx="3050">
                  <c:v>46135.1</c:v>
                </c:pt>
                <c:pt idx="3051">
                  <c:v>46135.2024</c:v>
                </c:pt>
                <c:pt idx="3052">
                  <c:v>46135.3048</c:v>
                </c:pt>
                <c:pt idx="3053">
                  <c:v>46135.4072</c:v>
                </c:pt>
                <c:pt idx="3054">
                  <c:v>46135.5096</c:v>
                </c:pt>
                <c:pt idx="3055">
                  <c:v>46135.612</c:v>
                </c:pt>
                <c:pt idx="3056">
                  <c:v>46135.7144</c:v>
                </c:pt>
                <c:pt idx="3057">
                  <c:v>46135.8168</c:v>
                </c:pt>
                <c:pt idx="3058">
                  <c:v>46135.9192</c:v>
                </c:pt>
                <c:pt idx="3059">
                  <c:v>46136.0216</c:v>
                </c:pt>
                <c:pt idx="3060">
                  <c:v>46136.124</c:v>
                </c:pt>
                <c:pt idx="3061">
                  <c:v>46136.2264</c:v>
                </c:pt>
                <c:pt idx="3062">
                  <c:v>46136.3288</c:v>
                </c:pt>
                <c:pt idx="3063">
                  <c:v>46136.4312</c:v>
                </c:pt>
                <c:pt idx="3064">
                  <c:v>46136.5336</c:v>
                </c:pt>
                <c:pt idx="3065">
                  <c:v>46136.636</c:v>
                </c:pt>
                <c:pt idx="3066">
                  <c:v>46136.7384</c:v>
                </c:pt>
                <c:pt idx="3067">
                  <c:v>46136.8408</c:v>
                </c:pt>
                <c:pt idx="3068">
                  <c:v>46136.9432</c:v>
                </c:pt>
                <c:pt idx="3069">
                  <c:v>46137.0456</c:v>
                </c:pt>
                <c:pt idx="3070">
                  <c:v>46137.148</c:v>
                </c:pt>
                <c:pt idx="3071">
                  <c:v>46137.2504</c:v>
                </c:pt>
                <c:pt idx="3072">
                  <c:v>46137.3528</c:v>
                </c:pt>
                <c:pt idx="3073">
                  <c:v>46137.4552</c:v>
                </c:pt>
                <c:pt idx="3074">
                  <c:v>46137.5576</c:v>
                </c:pt>
                <c:pt idx="3075">
                  <c:v>46137.66</c:v>
                </c:pt>
                <c:pt idx="3076">
                  <c:v>46137.7624</c:v>
                </c:pt>
                <c:pt idx="3077">
                  <c:v>46137.8648</c:v>
                </c:pt>
                <c:pt idx="3078">
                  <c:v>46137.9672</c:v>
                </c:pt>
                <c:pt idx="3079">
                  <c:v>46138.0696</c:v>
                </c:pt>
                <c:pt idx="3080">
                  <c:v>46138.172</c:v>
                </c:pt>
                <c:pt idx="3081">
                  <c:v>46138.2744</c:v>
                </c:pt>
                <c:pt idx="3082">
                  <c:v>46138.3768</c:v>
                </c:pt>
                <c:pt idx="3083">
                  <c:v>46138.4792</c:v>
                </c:pt>
                <c:pt idx="3084">
                  <c:v>46138.5816</c:v>
                </c:pt>
                <c:pt idx="3085">
                  <c:v>46138.684</c:v>
                </c:pt>
                <c:pt idx="3086">
                  <c:v>46138.7864</c:v>
                </c:pt>
                <c:pt idx="3087">
                  <c:v>46138.8888</c:v>
                </c:pt>
                <c:pt idx="3088">
                  <c:v>46138.9912</c:v>
                </c:pt>
                <c:pt idx="3089">
                  <c:v>46139.0936</c:v>
                </c:pt>
                <c:pt idx="3090">
                  <c:v>46139.196</c:v>
                </c:pt>
                <c:pt idx="3091">
                  <c:v>46139.2984</c:v>
                </c:pt>
                <c:pt idx="3092">
                  <c:v>46139.4008</c:v>
                </c:pt>
                <c:pt idx="3093">
                  <c:v>46139.5032</c:v>
                </c:pt>
                <c:pt idx="3094">
                  <c:v>46139.6056</c:v>
                </c:pt>
                <c:pt idx="3095">
                  <c:v>46139.708</c:v>
                </c:pt>
                <c:pt idx="3096">
                  <c:v>46139.8104</c:v>
                </c:pt>
                <c:pt idx="3097">
                  <c:v>46139.9128</c:v>
                </c:pt>
                <c:pt idx="3098">
                  <c:v>46140.0152</c:v>
                </c:pt>
                <c:pt idx="3099">
                  <c:v>46140.1176</c:v>
                </c:pt>
                <c:pt idx="3100">
                  <c:v>46140.22</c:v>
                </c:pt>
                <c:pt idx="3101">
                  <c:v>46140.3224</c:v>
                </c:pt>
                <c:pt idx="3102">
                  <c:v>46140.4248</c:v>
                </c:pt>
                <c:pt idx="3103">
                  <c:v>46140.5272</c:v>
                </c:pt>
                <c:pt idx="3104">
                  <c:v>46140.6296</c:v>
                </c:pt>
                <c:pt idx="3105">
                  <c:v>46140.732</c:v>
                </c:pt>
                <c:pt idx="3106">
                  <c:v>46140.8344</c:v>
                </c:pt>
                <c:pt idx="3107">
                  <c:v>46140.9368</c:v>
                </c:pt>
                <c:pt idx="3108">
                  <c:v>46141.0392</c:v>
                </c:pt>
                <c:pt idx="3109">
                  <c:v>46141.1416</c:v>
                </c:pt>
                <c:pt idx="3110">
                  <c:v>46141.244</c:v>
                </c:pt>
                <c:pt idx="3111">
                  <c:v>46141.3464</c:v>
                </c:pt>
                <c:pt idx="3112">
                  <c:v>46141.4488</c:v>
                </c:pt>
                <c:pt idx="3113">
                  <c:v>46141.5512</c:v>
                </c:pt>
                <c:pt idx="3114">
                  <c:v>46141.6536</c:v>
                </c:pt>
                <c:pt idx="3115">
                  <c:v>46141.756</c:v>
                </c:pt>
                <c:pt idx="3116">
                  <c:v>46141.8584</c:v>
                </c:pt>
                <c:pt idx="3117">
                  <c:v>46141.9608</c:v>
                </c:pt>
                <c:pt idx="3118">
                  <c:v>46142.0632</c:v>
                </c:pt>
                <c:pt idx="3119">
                  <c:v>46142.1656</c:v>
                </c:pt>
                <c:pt idx="3120">
                  <c:v>46142.268</c:v>
                </c:pt>
                <c:pt idx="3121">
                  <c:v>46142.3704</c:v>
                </c:pt>
                <c:pt idx="3122">
                  <c:v>46142.4728</c:v>
                </c:pt>
                <c:pt idx="3123">
                  <c:v>46142.5752</c:v>
                </c:pt>
                <c:pt idx="3124">
                  <c:v>46142.6776</c:v>
                </c:pt>
                <c:pt idx="3125">
                  <c:v>46142.78</c:v>
                </c:pt>
                <c:pt idx="3126">
                  <c:v>46142.8824</c:v>
                </c:pt>
                <c:pt idx="3127">
                  <c:v>46142.9848</c:v>
                </c:pt>
                <c:pt idx="3128">
                  <c:v>46143.0872</c:v>
                </c:pt>
                <c:pt idx="3129">
                  <c:v>46143.1896</c:v>
                </c:pt>
                <c:pt idx="3130">
                  <c:v>46143.29199999999</c:v>
                </c:pt>
                <c:pt idx="3131">
                  <c:v>46143.3944</c:v>
                </c:pt>
                <c:pt idx="3132">
                  <c:v>46143.4968</c:v>
                </c:pt>
                <c:pt idx="3133">
                  <c:v>46143.5992</c:v>
                </c:pt>
                <c:pt idx="3134">
                  <c:v>46143.7016</c:v>
                </c:pt>
                <c:pt idx="3135">
                  <c:v>46143.804</c:v>
                </c:pt>
                <c:pt idx="3136">
                  <c:v>46143.9064</c:v>
                </c:pt>
                <c:pt idx="3137">
                  <c:v>46144.0088</c:v>
                </c:pt>
                <c:pt idx="3138">
                  <c:v>46144.1112</c:v>
                </c:pt>
                <c:pt idx="3139">
                  <c:v>46144.2136</c:v>
                </c:pt>
                <c:pt idx="3140">
                  <c:v>46144.316</c:v>
                </c:pt>
                <c:pt idx="3141">
                  <c:v>46144.4184</c:v>
                </c:pt>
                <c:pt idx="3142">
                  <c:v>46144.5208</c:v>
                </c:pt>
                <c:pt idx="3143">
                  <c:v>46144.62319999999</c:v>
                </c:pt>
                <c:pt idx="3144">
                  <c:v>46144.7256</c:v>
                </c:pt>
                <c:pt idx="3145">
                  <c:v>46144.828</c:v>
                </c:pt>
                <c:pt idx="3146">
                  <c:v>46144.9304</c:v>
                </c:pt>
                <c:pt idx="3147">
                  <c:v>46145.0328</c:v>
                </c:pt>
                <c:pt idx="3148">
                  <c:v>46145.1352</c:v>
                </c:pt>
                <c:pt idx="3149">
                  <c:v>46145.2376</c:v>
                </c:pt>
                <c:pt idx="3150">
                  <c:v>46145.34</c:v>
                </c:pt>
                <c:pt idx="3151">
                  <c:v>46145.4424</c:v>
                </c:pt>
                <c:pt idx="3152">
                  <c:v>46145.5448</c:v>
                </c:pt>
                <c:pt idx="3153">
                  <c:v>46145.6472</c:v>
                </c:pt>
                <c:pt idx="3154">
                  <c:v>46145.7496</c:v>
                </c:pt>
                <c:pt idx="3155">
                  <c:v>46145.852</c:v>
                </c:pt>
                <c:pt idx="3156">
                  <c:v>46145.9544</c:v>
                </c:pt>
                <c:pt idx="3157">
                  <c:v>46146.0568</c:v>
                </c:pt>
                <c:pt idx="3158">
                  <c:v>46146.1592</c:v>
                </c:pt>
                <c:pt idx="3159">
                  <c:v>46146.2616</c:v>
                </c:pt>
                <c:pt idx="3160">
                  <c:v>46146.364</c:v>
                </c:pt>
                <c:pt idx="3161">
                  <c:v>46146.4664</c:v>
                </c:pt>
                <c:pt idx="3162">
                  <c:v>46146.5688</c:v>
                </c:pt>
                <c:pt idx="3163">
                  <c:v>46146.6712</c:v>
                </c:pt>
                <c:pt idx="3164">
                  <c:v>46146.7736</c:v>
                </c:pt>
                <c:pt idx="3165">
                  <c:v>46146.876</c:v>
                </c:pt>
                <c:pt idx="3166">
                  <c:v>46146.9784</c:v>
                </c:pt>
                <c:pt idx="3167">
                  <c:v>46147.0808</c:v>
                </c:pt>
                <c:pt idx="3168">
                  <c:v>46147.1832</c:v>
                </c:pt>
                <c:pt idx="3169">
                  <c:v>46147.2856</c:v>
                </c:pt>
                <c:pt idx="3170">
                  <c:v>46147.388</c:v>
                </c:pt>
                <c:pt idx="3171">
                  <c:v>46147.4904</c:v>
                </c:pt>
                <c:pt idx="3172">
                  <c:v>46147.5928</c:v>
                </c:pt>
                <c:pt idx="3173">
                  <c:v>46147.69519999999</c:v>
                </c:pt>
                <c:pt idx="3174">
                  <c:v>46147.7976</c:v>
                </c:pt>
                <c:pt idx="3175">
                  <c:v>46147.9</c:v>
                </c:pt>
                <c:pt idx="3176">
                  <c:v>46148.0024</c:v>
                </c:pt>
                <c:pt idx="3177">
                  <c:v>46148.1048</c:v>
                </c:pt>
                <c:pt idx="3178">
                  <c:v>46148.2072</c:v>
                </c:pt>
                <c:pt idx="3179">
                  <c:v>46148.3096</c:v>
                </c:pt>
                <c:pt idx="3180">
                  <c:v>46148.412</c:v>
                </c:pt>
                <c:pt idx="3181">
                  <c:v>46148.5144</c:v>
                </c:pt>
                <c:pt idx="3182">
                  <c:v>46148.6168</c:v>
                </c:pt>
                <c:pt idx="3183">
                  <c:v>46148.7192</c:v>
                </c:pt>
                <c:pt idx="3184">
                  <c:v>46148.8216</c:v>
                </c:pt>
                <c:pt idx="3185">
                  <c:v>46148.924</c:v>
                </c:pt>
                <c:pt idx="3186">
                  <c:v>46149.0264</c:v>
                </c:pt>
                <c:pt idx="3187">
                  <c:v>46149.1288</c:v>
                </c:pt>
                <c:pt idx="3188">
                  <c:v>46149.23119999999</c:v>
                </c:pt>
                <c:pt idx="3189">
                  <c:v>46149.3336</c:v>
                </c:pt>
                <c:pt idx="3190">
                  <c:v>46149.436</c:v>
                </c:pt>
                <c:pt idx="3191">
                  <c:v>46149.5384</c:v>
                </c:pt>
                <c:pt idx="3192">
                  <c:v>46149.6408</c:v>
                </c:pt>
                <c:pt idx="3193">
                  <c:v>46149.7432</c:v>
                </c:pt>
                <c:pt idx="3194">
                  <c:v>46149.8456</c:v>
                </c:pt>
                <c:pt idx="3195">
                  <c:v>46149.948</c:v>
                </c:pt>
                <c:pt idx="3196">
                  <c:v>46150.0504</c:v>
                </c:pt>
                <c:pt idx="3197">
                  <c:v>46150.1528</c:v>
                </c:pt>
                <c:pt idx="3198">
                  <c:v>46150.2552</c:v>
                </c:pt>
                <c:pt idx="3199">
                  <c:v>46150.3576</c:v>
                </c:pt>
                <c:pt idx="3200">
                  <c:v>46150.46</c:v>
                </c:pt>
                <c:pt idx="3201">
                  <c:v>46150.5624</c:v>
                </c:pt>
                <c:pt idx="3202">
                  <c:v>46150.6648</c:v>
                </c:pt>
                <c:pt idx="3203">
                  <c:v>46150.76719999999</c:v>
                </c:pt>
                <c:pt idx="3204">
                  <c:v>46150.8696</c:v>
                </c:pt>
                <c:pt idx="3205">
                  <c:v>46150.972</c:v>
                </c:pt>
                <c:pt idx="3206">
                  <c:v>46151.0744</c:v>
                </c:pt>
                <c:pt idx="3207">
                  <c:v>46151.1768</c:v>
                </c:pt>
                <c:pt idx="3208">
                  <c:v>46151.2792</c:v>
                </c:pt>
                <c:pt idx="3209">
                  <c:v>46151.3816</c:v>
                </c:pt>
                <c:pt idx="3210">
                  <c:v>46151.484</c:v>
                </c:pt>
                <c:pt idx="3211">
                  <c:v>46151.5864</c:v>
                </c:pt>
                <c:pt idx="3212">
                  <c:v>46151.6888</c:v>
                </c:pt>
                <c:pt idx="3213">
                  <c:v>46151.79119999999</c:v>
                </c:pt>
                <c:pt idx="3214">
                  <c:v>46151.8936</c:v>
                </c:pt>
                <c:pt idx="3215">
                  <c:v>46151.996</c:v>
                </c:pt>
                <c:pt idx="3216">
                  <c:v>46152.0984</c:v>
                </c:pt>
                <c:pt idx="3217">
                  <c:v>46152.2008</c:v>
                </c:pt>
                <c:pt idx="3218">
                  <c:v>46152.3032</c:v>
                </c:pt>
                <c:pt idx="3219">
                  <c:v>46152.4056</c:v>
                </c:pt>
                <c:pt idx="3220">
                  <c:v>46152.508</c:v>
                </c:pt>
                <c:pt idx="3221">
                  <c:v>46152.6104</c:v>
                </c:pt>
                <c:pt idx="3222">
                  <c:v>46152.7128</c:v>
                </c:pt>
                <c:pt idx="3223">
                  <c:v>46152.8152</c:v>
                </c:pt>
                <c:pt idx="3224">
                  <c:v>46152.9176</c:v>
                </c:pt>
                <c:pt idx="3225">
                  <c:v>46153.02</c:v>
                </c:pt>
                <c:pt idx="3226">
                  <c:v>46153.1224</c:v>
                </c:pt>
                <c:pt idx="3227">
                  <c:v>46153.2248</c:v>
                </c:pt>
                <c:pt idx="3228">
                  <c:v>46153.3272</c:v>
                </c:pt>
                <c:pt idx="3229">
                  <c:v>46153.4296</c:v>
                </c:pt>
                <c:pt idx="3230">
                  <c:v>46153.532</c:v>
                </c:pt>
                <c:pt idx="3231">
                  <c:v>46153.6344</c:v>
                </c:pt>
                <c:pt idx="3232">
                  <c:v>46153.7368</c:v>
                </c:pt>
                <c:pt idx="3233">
                  <c:v>46153.8392</c:v>
                </c:pt>
                <c:pt idx="3234">
                  <c:v>46153.9416</c:v>
                </c:pt>
                <c:pt idx="3235">
                  <c:v>46154.044</c:v>
                </c:pt>
                <c:pt idx="3236">
                  <c:v>46154.1464</c:v>
                </c:pt>
                <c:pt idx="3237">
                  <c:v>46154.2488</c:v>
                </c:pt>
                <c:pt idx="3238">
                  <c:v>46154.3512</c:v>
                </c:pt>
                <c:pt idx="3239">
                  <c:v>46154.4536</c:v>
                </c:pt>
                <c:pt idx="3240">
                  <c:v>46154.556</c:v>
                </c:pt>
                <c:pt idx="3241">
                  <c:v>46154.6584</c:v>
                </c:pt>
                <c:pt idx="3242">
                  <c:v>46154.7608</c:v>
                </c:pt>
                <c:pt idx="3243">
                  <c:v>46154.8632</c:v>
                </c:pt>
                <c:pt idx="3244">
                  <c:v>46154.9656</c:v>
                </c:pt>
                <c:pt idx="3245">
                  <c:v>46155.068</c:v>
                </c:pt>
                <c:pt idx="3246">
                  <c:v>46155.1704</c:v>
                </c:pt>
                <c:pt idx="3247">
                  <c:v>46155.2728</c:v>
                </c:pt>
                <c:pt idx="3248">
                  <c:v>46155.3752</c:v>
                </c:pt>
                <c:pt idx="3249">
                  <c:v>46155.4776</c:v>
                </c:pt>
                <c:pt idx="3250">
                  <c:v>46155.58</c:v>
                </c:pt>
                <c:pt idx="3251">
                  <c:v>46155.6824</c:v>
                </c:pt>
                <c:pt idx="3252">
                  <c:v>46155.7848</c:v>
                </c:pt>
                <c:pt idx="3253">
                  <c:v>46155.8872</c:v>
                </c:pt>
                <c:pt idx="3254">
                  <c:v>46155.9896</c:v>
                </c:pt>
                <c:pt idx="3255">
                  <c:v>46156.092</c:v>
                </c:pt>
                <c:pt idx="3256">
                  <c:v>46156.1944</c:v>
                </c:pt>
                <c:pt idx="3257">
                  <c:v>46156.2968</c:v>
                </c:pt>
                <c:pt idx="3258">
                  <c:v>46156.3992</c:v>
                </c:pt>
                <c:pt idx="3259">
                  <c:v>46156.5016</c:v>
                </c:pt>
                <c:pt idx="3260">
                  <c:v>46156.604</c:v>
                </c:pt>
                <c:pt idx="3261">
                  <c:v>46156.7064</c:v>
                </c:pt>
                <c:pt idx="3262">
                  <c:v>46156.8088</c:v>
                </c:pt>
                <c:pt idx="3263">
                  <c:v>46156.9112</c:v>
                </c:pt>
                <c:pt idx="3264">
                  <c:v>46157.0136</c:v>
                </c:pt>
                <c:pt idx="3265">
                  <c:v>46157.116</c:v>
                </c:pt>
                <c:pt idx="3266">
                  <c:v>46157.2184</c:v>
                </c:pt>
                <c:pt idx="3267">
                  <c:v>46157.3208</c:v>
                </c:pt>
                <c:pt idx="3268">
                  <c:v>46157.4232</c:v>
                </c:pt>
                <c:pt idx="3269">
                  <c:v>46157.5256</c:v>
                </c:pt>
                <c:pt idx="3270">
                  <c:v>46157.628</c:v>
                </c:pt>
                <c:pt idx="3271">
                  <c:v>46157.7304</c:v>
                </c:pt>
                <c:pt idx="3272">
                  <c:v>46157.8328</c:v>
                </c:pt>
                <c:pt idx="3273">
                  <c:v>46157.9352</c:v>
                </c:pt>
                <c:pt idx="3274">
                  <c:v>46158.0376</c:v>
                </c:pt>
                <c:pt idx="3275">
                  <c:v>46158.14</c:v>
                </c:pt>
                <c:pt idx="3276">
                  <c:v>46158.2424</c:v>
                </c:pt>
                <c:pt idx="3277">
                  <c:v>46158.3448</c:v>
                </c:pt>
                <c:pt idx="3278">
                  <c:v>46158.4472</c:v>
                </c:pt>
                <c:pt idx="3279">
                  <c:v>46158.5496</c:v>
                </c:pt>
                <c:pt idx="3280">
                  <c:v>46158.652</c:v>
                </c:pt>
                <c:pt idx="3281">
                  <c:v>46158.7544</c:v>
                </c:pt>
                <c:pt idx="3282">
                  <c:v>46158.8568</c:v>
                </c:pt>
                <c:pt idx="3283">
                  <c:v>46158.9592</c:v>
                </c:pt>
                <c:pt idx="3284">
                  <c:v>46159.0616</c:v>
                </c:pt>
                <c:pt idx="3285">
                  <c:v>46159.164</c:v>
                </c:pt>
                <c:pt idx="3286">
                  <c:v>46159.2664</c:v>
                </c:pt>
                <c:pt idx="3287">
                  <c:v>46159.3688</c:v>
                </c:pt>
                <c:pt idx="3288">
                  <c:v>46159.4712</c:v>
                </c:pt>
                <c:pt idx="3289">
                  <c:v>46159.5736</c:v>
                </c:pt>
                <c:pt idx="3290">
                  <c:v>46159.676</c:v>
                </c:pt>
                <c:pt idx="3291">
                  <c:v>46159.7784</c:v>
                </c:pt>
                <c:pt idx="3292">
                  <c:v>46159.8808</c:v>
                </c:pt>
                <c:pt idx="3293">
                  <c:v>46159.9832</c:v>
                </c:pt>
                <c:pt idx="3294">
                  <c:v>46160.0856</c:v>
                </c:pt>
                <c:pt idx="3295">
                  <c:v>46160.188</c:v>
                </c:pt>
                <c:pt idx="3296">
                  <c:v>46160.2904</c:v>
                </c:pt>
                <c:pt idx="3297">
                  <c:v>46160.3928</c:v>
                </c:pt>
                <c:pt idx="3298">
                  <c:v>46160.4952</c:v>
                </c:pt>
                <c:pt idx="3299">
                  <c:v>46160.5976</c:v>
                </c:pt>
                <c:pt idx="3300">
                  <c:v>46160.7</c:v>
                </c:pt>
                <c:pt idx="3301">
                  <c:v>46160.8024</c:v>
                </c:pt>
                <c:pt idx="3302">
                  <c:v>46160.9048</c:v>
                </c:pt>
                <c:pt idx="3303">
                  <c:v>46161.0072</c:v>
                </c:pt>
                <c:pt idx="3304">
                  <c:v>46161.1096</c:v>
                </c:pt>
                <c:pt idx="3305">
                  <c:v>46161.212</c:v>
                </c:pt>
                <c:pt idx="3306">
                  <c:v>46161.3144</c:v>
                </c:pt>
                <c:pt idx="3307">
                  <c:v>46161.4168</c:v>
                </c:pt>
                <c:pt idx="3308">
                  <c:v>46161.5192</c:v>
                </c:pt>
                <c:pt idx="3309">
                  <c:v>46161.6216</c:v>
                </c:pt>
                <c:pt idx="3310">
                  <c:v>46161.72399999999</c:v>
                </c:pt>
                <c:pt idx="3311">
                  <c:v>46161.8264</c:v>
                </c:pt>
                <c:pt idx="3312">
                  <c:v>46161.9288</c:v>
                </c:pt>
                <c:pt idx="3313">
                  <c:v>46162.0312</c:v>
                </c:pt>
                <c:pt idx="3314">
                  <c:v>46162.1336</c:v>
                </c:pt>
                <c:pt idx="3315">
                  <c:v>46162.236</c:v>
                </c:pt>
                <c:pt idx="3316">
                  <c:v>46162.3384</c:v>
                </c:pt>
                <c:pt idx="3317">
                  <c:v>46162.4408</c:v>
                </c:pt>
                <c:pt idx="3318">
                  <c:v>46162.5432</c:v>
                </c:pt>
                <c:pt idx="3319">
                  <c:v>46162.6456</c:v>
                </c:pt>
                <c:pt idx="3320">
                  <c:v>46162.748</c:v>
                </c:pt>
                <c:pt idx="3321">
                  <c:v>46162.8504</c:v>
                </c:pt>
                <c:pt idx="3322">
                  <c:v>46162.9528</c:v>
                </c:pt>
                <c:pt idx="3323">
                  <c:v>46163.0552</c:v>
                </c:pt>
                <c:pt idx="3324">
                  <c:v>46163.1576</c:v>
                </c:pt>
                <c:pt idx="3325">
                  <c:v>46163.26</c:v>
                </c:pt>
                <c:pt idx="3326">
                  <c:v>46163.3624</c:v>
                </c:pt>
                <c:pt idx="3327">
                  <c:v>46163.4648</c:v>
                </c:pt>
                <c:pt idx="3328">
                  <c:v>46163.5672</c:v>
                </c:pt>
                <c:pt idx="3329">
                  <c:v>46163.6696</c:v>
                </c:pt>
                <c:pt idx="3330">
                  <c:v>46163.772</c:v>
                </c:pt>
                <c:pt idx="3331">
                  <c:v>46163.8744</c:v>
                </c:pt>
                <c:pt idx="3332">
                  <c:v>46163.9768</c:v>
                </c:pt>
                <c:pt idx="3333">
                  <c:v>46164.0792</c:v>
                </c:pt>
                <c:pt idx="3334">
                  <c:v>46164.1816</c:v>
                </c:pt>
                <c:pt idx="3335">
                  <c:v>46164.284</c:v>
                </c:pt>
                <c:pt idx="3336">
                  <c:v>46164.3864</c:v>
                </c:pt>
                <c:pt idx="3337">
                  <c:v>46164.4888</c:v>
                </c:pt>
                <c:pt idx="3338">
                  <c:v>46164.5912</c:v>
                </c:pt>
                <c:pt idx="3339">
                  <c:v>46164.6936</c:v>
                </c:pt>
                <c:pt idx="3340">
                  <c:v>46164.79599999999</c:v>
                </c:pt>
                <c:pt idx="3341">
                  <c:v>46164.8984</c:v>
                </c:pt>
                <c:pt idx="3342">
                  <c:v>46165.0008</c:v>
                </c:pt>
                <c:pt idx="3343">
                  <c:v>46165.1032</c:v>
                </c:pt>
                <c:pt idx="3344">
                  <c:v>46165.2056</c:v>
                </c:pt>
                <c:pt idx="3345">
                  <c:v>46165.308</c:v>
                </c:pt>
                <c:pt idx="3346">
                  <c:v>46165.4104</c:v>
                </c:pt>
                <c:pt idx="3347">
                  <c:v>46165.5128</c:v>
                </c:pt>
                <c:pt idx="3348">
                  <c:v>46165.6152</c:v>
                </c:pt>
                <c:pt idx="3349">
                  <c:v>46165.7176</c:v>
                </c:pt>
                <c:pt idx="3350">
                  <c:v>46165.82</c:v>
                </c:pt>
                <c:pt idx="3351">
                  <c:v>46165.9224</c:v>
                </c:pt>
                <c:pt idx="3352">
                  <c:v>46166.0248</c:v>
                </c:pt>
                <c:pt idx="3353">
                  <c:v>46166.1272</c:v>
                </c:pt>
                <c:pt idx="3354">
                  <c:v>46166.2296</c:v>
                </c:pt>
                <c:pt idx="3355">
                  <c:v>46166.332</c:v>
                </c:pt>
                <c:pt idx="3356">
                  <c:v>46166.4344</c:v>
                </c:pt>
                <c:pt idx="3357">
                  <c:v>46166.5368</c:v>
                </c:pt>
                <c:pt idx="3358">
                  <c:v>46166.6392</c:v>
                </c:pt>
                <c:pt idx="3359">
                  <c:v>46166.7416</c:v>
                </c:pt>
                <c:pt idx="3360">
                  <c:v>46166.844</c:v>
                </c:pt>
                <c:pt idx="3361">
                  <c:v>46166.9464</c:v>
                </c:pt>
                <c:pt idx="3362">
                  <c:v>46167.0488</c:v>
                </c:pt>
                <c:pt idx="3363">
                  <c:v>46167.1512</c:v>
                </c:pt>
                <c:pt idx="3364">
                  <c:v>46167.2536</c:v>
                </c:pt>
                <c:pt idx="3365">
                  <c:v>46167.356</c:v>
                </c:pt>
                <c:pt idx="3366">
                  <c:v>46167.4584</c:v>
                </c:pt>
                <c:pt idx="3367">
                  <c:v>46167.5608</c:v>
                </c:pt>
                <c:pt idx="3368">
                  <c:v>46167.6632</c:v>
                </c:pt>
                <c:pt idx="3369">
                  <c:v>46167.7656</c:v>
                </c:pt>
                <c:pt idx="3370">
                  <c:v>46167.868</c:v>
                </c:pt>
                <c:pt idx="3371">
                  <c:v>46167.9704</c:v>
                </c:pt>
                <c:pt idx="3372">
                  <c:v>46168.0728</c:v>
                </c:pt>
                <c:pt idx="3373">
                  <c:v>46168.1752</c:v>
                </c:pt>
                <c:pt idx="3374">
                  <c:v>46168.2776</c:v>
                </c:pt>
                <c:pt idx="3375">
                  <c:v>46168.38</c:v>
                </c:pt>
                <c:pt idx="3376">
                  <c:v>46168.4824</c:v>
                </c:pt>
                <c:pt idx="3377">
                  <c:v>46168.5848</c:v>
                </c:pt>
                <c:pt idx="3378">
                  <c:v>46168.6872</c:v>
                </c:pt>
                <c:pt idx="3379">
                  <c:v>46168.7896</c:v>
                </c:pt>
                <c:pt idx="3380">
                  <c:v>46168.892</c:v>
                </c:pt>
                <c:pt idx="3381">
                  <c:v>46168.9944</c:v>
                </c:pt>
                <c:pt idx="3382">
                  <c:v>46169.0968</c:v>
                </c:pt>
                <c:pt idx="3383">
                  <c:v>46169.1992</c:v>
                </c:pt>
                <c:pt idx="3384">
                  <c:v>46169.3016</c:v>
                </c:pt>
                <c:pt idx="3385">
                  <c:v>46169.404</c:v>
                </c:pt>
                <c:pt idx="3386">
                  <c:v>46169.5064</c:v>
                </c:pt>
                <c:pt idx="3387">
                  <c:v>46169.6088</c:v>
                </c:pt>
                <c:pt idx="3388">
                  <c:v>46169.7112</c:v>
                </c:pt>
                <c:pt idx="3389">
                  <c:v>46169.8136</c:v>
                </c:pt>
                <c:pt idx="3390">
                  <c:v>46169.916</c:v>
                </c:pt>
                <c:pt idx="3391">
                  <c:v>46170.0184</c:v>
                </c:pt>
                <c:pt idx="3392">
                  <c:v>46170.1208</c:v>
                </c:pt>
                <c:pt idx="3393">
                  <c:v>46170.22319999999</c:v>
                </c:pt>
                <c:pt idx="3394">
                  <c:v>46170.3256</c:v>
                </c:pt>
                <c:pt idx="3395">
                  <c:v>46170.428</c:v>
                </c:pt>
                <c:pt idx="3396">
                  <c:v>46170.5304</c:v>
                </c:pt>
                <c:pt idx="3397">
                  <c:v>46170.6328</c:v>
                </c:pt>
                <c:pt idx="3398">
                  <c:v>46170.7352</c:v>
                </c:pt>
                <c:pt idx="3399">
                  <c:v>46170.8376</c:v>
                </c:pt>
                <c:pt idx="3400">
                  <c:v>46170.94</c:v>
                </c:pt>
                <c:pt idx="3401">
                  <c:v>46171.0424</c:v>
                </c:pt>
                <c:pt idx="3402">
                  <c:v>46171.1448</c:v>
                </c:pt>
                <c:pt idx="3403">
                  <c:v>46171.2472</c:v>
                </c:pt>
                <c:pt idx="3404">
                  <c:v>46171.3496</c:v>
                </c:pt>
                <c:pt idx="3405">
                  <c:v>46171.452</c:v>
                </c:pt>
                <c:pt idx="3406">
                  <c:v>46171.5544</c:v>
                </c:pt>
                <c:pt idx="3407">
                  <c:v>46171.6568</c:v>
                </c:pt>
                <c:pt idx="3408">
                  <c:v>46171.7592</c:v>
                </c:pt>
                <c:pt idx="3409">
                  <c:v>46171.8616</c:v>
                </c:pt>
                <c:pt idx="3410">
                  <c:v>46171.964</c:v>
                </c:pt>
                <c:pt idx="3411">
                  <c:v>46172.0664</c:v>
                </c:pt>
                <c:pt idx="3412">
                  <c:v>46172.1688</c:v>
                </c:pt>
                <c:pt idx="3413">
                  <c:v>46172.2712</c:v>
                </c:pt>
                <c:pt idx="3414">
                  <c:v>46172.3736</c:v>
                </c:pt>
                <c:pt idx="3415">
                  <c:v>46172.476</c:v>
                </c:pt>
                <c:pt idx="3416">
                  <c:v>46172.5784</c:v>
                </c:pt>
                <c:pt idx="3417">
                  <c:v>46172.6808</c:v>
                </c:pt>
                <c:pt idx="3418">
                  <c:v>46172.7832</c:v>
                </c:pt>
                <c:pt idx="3419">
                  <c:v>46172.8856</c:v>
                </c:pt>
                <c:pt idx="3420">
                  <c:v>46172.988</c:v>
                </c:pt>
                <c:pt idx="3421">
                  <c:v>46173.0904</c:v>
                </c:pt>
                <c:pt idx="3422">
                  <c:v>46173.1928</c:v>
                </c:pt>
                <c:pt idx="3423">
                  <c:v>46173.29519999999</c:v>
                </c:pt>
                <c:pt idx="3424">
                  <c:v>46173.3976</c:v>
                </c:pt>
                <c:pt idx="3425">
                  <c:v>46173.5</c:v>
                </c:pt>
                <c:pt idx="3426">
                  <c:v>46173.6024</c:v>
                </c:pt>
                <c:pt idx="3427">
                  <c:v>46173.7048</c:v>
                </c:pt>
                <c:pt idx="3428">
                  <c:v>46173.8072</c:v>
                </c:pt>
                <c:pt idx="3429">
                  <c:v>46173.9096</c:v>
                </c:pt>
                <c:pt idx="3430">
                  <c:v>46174.012</c:v>
                </c:pt>
                <c:pt idx="3431">
                  <c:v>46174.1144</c:v>
                </c:pt>
                <c:pt idx="3432">
                  <c:v>46174.2168</c:v>
                </c:pt>
                <c:pt idx="3433">
                  <c:v>46174.3192</c:v>
                </c:pt>
                <c:pt idx="3434">
                  <c:v>46174.4216</c:v>
                </c:pt>
                <c:pt idx="3435">
                  <c:v>46174.524</c:v>
                </c:pt>
                <c:pt idx="3436">
                  <c:v>46174.6264</c:v>
                </c:pt>
                <c:pt idx="3437">
                  <c:v>46174.7288</c:v>
                </c:pt>
                <c:pt idx="3438">
                  <c:v>46174.8312</c:v>
                </c:pt>
                <c:pt idx="3439">
                  <c:v>46174.9336</c:v>
                </c:pt>
                <c:pt idx="3440">
                  <c:v>46175.036</c:v>
                </c:pt>
                <c:pt idx="3441">
                  <c:v>46175.1384</c:v>
                </c:pt>
                <c:pt idx="3442">
                  <c:v>46175.2408</c:v>
                </c:pt>
                <c:pt idx="3443">
                  <c:v>46175.3432</c:v>
                </c:pt>
                <c:pt idx="3444">
                  <c:v>46175.4456</c:v>
                </c:pt>
                <c:pt idx="3445">
                  <c:v>46175.548</c:v>
                </c:pt>
                <c:pt idx="3446">
                  <c:v>46175.6504</c:v>
                </c:pt>
                <c:pt idx="3447">
                  <c:v>46175.7528</c:v>
                </c:pt>
                <c:pt idx="3448">
                  <c:v>46175.8552</c:v>
                </c:pt>
                <c:pt idx="3449">
                  <c:v>46175.9576</c:v>
                </c:pt>
                <c:pt idx="3450">
                  <c:v>46176.06</c:v>
                </c:pt>
                <c:pt idx="3451">
                  <c:v>46176.1624</c:v>
                </c:pt>
                <c:pt idx="3452">
                  <c:v>46176.2648</c:v>
                </c:pt>
                <c:pt idx="3453">
                  <c:v>46176.3672</c:v>
                </c:pt>
                <c:pt idx="3454">
                  <c:v>46176.4696</c:v>
                </c:pt>
                <c:pt idx="3455">
                  <c:v>46176.572</c:v>
                </c:pt>
                <c:pt idx="3456">
                  <c:v>46176.6744</c:v>
                </c:pt>
                <c:pt idx="3457">
                  <c:v>46176.7768</c:v>
                </c:pt>
                <c:pt idx="3458">
                  <c:v>46176.8792</c:v>
                </c:pt>
                <c:pt idx="3459">
                  <c:v>46176.9816</c:v>
                </c:pt>
                <c:pt idx="3460">
                  <c:v>46177.084</c:v>
                </c:pt>
                <c:pt idx="3461">
                  <c:v>46177.1864</c:v>
                </c:pt>
                <c:pt idx="3462">
                  <c:v>46177.2888</c:v>
                </c:pt>
                <c:pt idx="3463">
                  <c:v>46177.3912</c:v>
                </c:pt>
                <c:pt idx="3464">
                  <c:v>46177.4936</c:v>
                </c:pt>
                <c:pt idx="3465">
                  <c:v>46177.596</c:v>
                </c:pt>
                <c:pt idx="3466">
                  <c:v>46177.6984</c:v>
                </c:pt>
                <c:pt idx="3467">
                  <c:v>46177.8008</c:v>
                </c:pt>
                <c:pt idx="3468">
                  <c:v>46177.9032</c:v>
                </c:pt>
                <c:pt idx="3469">
                  <c:v>46178.0056</c:v>
                </c:pt>
                <c:pt idx="3470">
                  <c:v>46178.108</c:v>
                </c:pt>
                <c:pt idx="3471">
                  <c:v>46178.2104</c:v>
                </c:pt>
                <c:pt idx="3472">
                  <c:v>46178.3128</c:v>
                </c:pt>
                <c:pt idx="3473">
                  <c:v>46178.4152</c:v>
                </c:pt>
                <c:pt idx="3474">
                  <c:v>46178.5176</c:v>
                </c:pt>
                <c:pt idx="3475">
                  <c:v>46178.62</c:v>
                </c:pt>
                <c:pt idx="3476">
                  <c:v>46178.7224</c:v>
                </c:pt>
                <c:pt idx="3477">
                  <c:v>46178.8248</c:v>
                </c:pt>
                <c:pt idx="3478">
                  <c:v>46178.9272</c:v>
                </c:pt>
                <c:pt idx="3479">
                  <c:v>46179.0296</c:v>
                </c:pt>
                <c:pt idx="3480">
                  <c:v>46179.132</c:v>
                </c:pt>
                <c:pt idx="3481">
                  <c:v>46179.2344</c:v>
                </c:pt>
                <c:pt idx="3482">
                  <c:v>46179.3368</c:v>
                </c:pt>
                <c:pt idx="3483">
                  <c:v>46179.4392</c:v>
                </c:pt>
                <c:pt idx="3484">
                  <c:v>46179.5416</c:v>
                </c:pt>
                <c:pt idx="3485">
                  <c:v>46179.644</c:v>
                </c:pt>
                <c:pt idx="3486">
                  <c:v>46179.7464</c:v>
                </c:pt>
                <c:pt idx="3487">
                  <c:v>46179.8488</c:v>
                </c:pt>
                <c:pt idx="3488">
                  <c:v>46179.9512</c:v>
                </c:pt>
                <c:pt idx="3489">
                  <c:v>46180.0536</c:v>
                </c:pt>
                <c:pt idx="3490">
                  <c:v>46180.156</c:v>
                </c:pt>
                <c:pt idx="3491">
                  <c:v>46180.2584</c:v>
                </c:pt>
                <c:pt idx="3492">
                  <c:v>46180.3608</c:v>
                </c:pt>
                <c:pt idx="3493">
                  <c:v>46180.4632</c:v>
                </c:pt>
                <c:pt idx="3494">
                  <c:v>46180.5656</c:v>
                </c:pt>
                <c:pt idx="3495">
                  <c:v>46180.668</c:v>
                </c:pt>
                <c:pt idx="3496">
                  <c:v>46180.7704</c:v>
                </c:pt>
                <c:pt idx="3497">
                  <c:v>46180.8728</c:v>
                </c:pt>
                <c:pt idx="3498">
                  <c:v>46180.9752</c:v>
                </c:pt>
                <c:pt idx="3499">
                  <c:v>46181.0776</c:v>
                </c:pt>
                <c:pt idx="3500">
                  <c:v>46181.18</c:v>
                </c:pt>
                <c:pt idx="3501">
                  <c:v>46181.2824</c:v>
                </c:pt>
                <c:pt idx="3502">
                  <c:v>46181.3848</c:v>
                </c:pt>
                <c:pt idx="3503">
                  <c:v>46181.4872</c:v>
                </c:pt>
                <c:pt idx="3504">
                  <c:v>46181.5896</c:v>
                </c:pt>
                <c:pt idx="3505">
                  <c:v>46181.692</c:v>
                </c:pt>
                <c:pt idx="3506">
                  <c:v>46181.7944</c:v>
                </c:pt>
                <c:pt idx="3507">
                  <c:v>46181.8968</c:v>
                </c:pt>
                <c:pt idx="3508">
                  <c:v>46181.9992</c:v>
                </c:pt>
                <c:pt idx="3509">
                  <c:v>46182.1016</c:v>
                </c:pt>
                <c:pt idx="3510">
                  <c:v>46182.204</c:v>
                </c:pt>
                <c:pt idx="3511">
                  <c:v>46182.3064</c:v>
                </c:pt>
                <c:pt idx="3512">
                  <c:v>46182.4088</c:v>
                </c:pt>
                <c:pt idx="3513">
                  <c:v>46182.5112</c:v>
                </c:pt>
                <c:pt idx="3514">
                  <c:v>46182.6136</c:v>
                </c:pt>
                <c:pt idx="3515">
                  <c:v>46182.716</c:v>
                </c:pt>
                <c:pt idx="3516">
                  <c:v>46182.8184</c:v>
                </c:pt>
                <c:pt idx="3517">
                  <c:v>46182.9208</c:v>
                </c:pt>
                <c:pt idx="3518">
                  <c:v>46183.0232</c:v>
                </c:pt>
                <c:pt idx="3519">
                  <c:v>46183.1256</c:v>
                </c:pt>
                <c:pt idx="3520">
                  <c:v>46183.228</c:v>
                </c:pt>
                <c:pt idx="3521">
                  <c:v>46183.3304</c:v>
                </c:pt>
                <c:pt idx="3522">
                  <c:v>46183.4328</c:v>
                </c:pt>
                <c:pt idx="3523">
                  <c:v>46183.5352</c:v>
                </c:pt>
                <c:pt idx="3524">
                  <c:v>46183.6376</c:v>
                </c:pt>
                <c:pt idx="3525">
                  <c:v>46183.74</c:v>
                </c:pt>
                <c:pt idx="3526">
                  <c:v>46183.8424</c:v>
                </c:pt>
                <c:pt idx="3527">
                  <c:v>46183.9448</c:v>
                </c:pt>
                <c:pt idx="3528">
                  <c:v>46184.0472</c:v>
                </c:pt>
                <c:pt idx="3529">
                  <c:v>46184.1496</c:v>
                </c:pt>
                <c:pt idx="3530">
                  <c:v>46184.252</c:v>
                </c:pt>
                <c:pt idx="3531">
                  <c:v>46184.3544</c:v>
                </c:pt>
                <c:pt idx="3532">
                  <c:v>46184.4568</c:v>
                </c:pt>
                <c:pt idx="3533">
                  <c:v>46184.5592</c:v>
                </c:pt>
                <c:pt idx="3534">
                  <c:v>46184.6616</c:v>
                </c:pt>
                <c:pt idx="3535">
                  <c:v>46184.764</c:v>
                </c:pt>
                <c:pt idx="3536">
                  <c:v>46184.8664</c:v>
                </c:pt>
                <c:pt idx="3537">
                  <c:v>46184.9688</c:v>
                </c:pt>
                <c:pt idx="3538">
                  <c:v>46185.0712</c:v>
                </c:pt>
                <c:pt idx="3539">
                  <c:v>46185.1736</c:v>
                </c:pt>
                <c:pt idx="3540">
                  <c:v>46185.276</c:v>
                </c:pt>
                <c:pt idx="3541">
                  <c:v>46185.3784</c:v>
                </c:pt>
                <c:pt idx="3542">
                  <c:v>46185.4808</c:v>
                </c:pt>
                <c:pt idx="3543">
                  <c:v>46185.5832</c:v>
                </c:pt>
                <c:pt idx="3544">
                  <c:v>46185.6856</c:v>
                </c:pt>
                <c:pt idx="3545">
                  <c:v>46185.788</c:v>
                </c:pt>
                <c:pt idx="3546">
                  <c:v>46185.8904</c:v>
                </c:pt>
                <c:pt idx="3547">
                  <c:v>46185.9928</c:v>
                </c:pt>
                <c:pt idx="3548">
                  <c:v>46186.0952</c:v>
                </c:pt>
                <c:pt idx="3549">
                  <c:v>46186.1976</c:v>
                </c:pt>
                <c:pt idx="3550">
                  <c:v>46186.3</c:v>
                </c:pt>
                <c:pt idx="3551">
                  <c:v>46186.4024</c:v>
                </c:pt>
                <c:pt idx="3552">
                  <c:v>46186.5048</c:v>
                </c:pt>
                <c:pt idx="3553">
                  <c:v>46186.6072</c:v>
                </c:pt>
                <c:pt idx="3554">
                  <c:v>46186.7096</c:v>
                </c:pt>
                <c:pt idx="3555">
                  <c:v>46186.812</c:v>
                </c:pt>
                <c:pt idx="3556">
                  <c:v>46186.9144</c:v>
                </c:pt>
                <c:pt idx="3557">
                  <c:v>46187.0168</c:v>
                </c:pt>
                <c:pt idx="3558">
                  <c:v>46187.1192</c:v>
                </c:pt>
                <c:pt idx="3559">
                  <c:v>46187.22159999999</c:v>
                </c:pt>
                <c:pt idx="3560">
                  <c:v>46187.324</c:v>
                </c:pt>
                <c:pt idx="3561">
                  <c:v>46187.4264</c:v>
                </c:pt>
                <c:pt idx="3562">
                  <c:v>46187.5288</c:v>
                </c:pt>
                <c:pt idx="3563">
                  <c:v>46187.6312</c:v>
                </c:pt>
                <c:pt idx="3564">
                  <c:v>46187.7336</c:v>
                </c:pt>
                <c:pt idx="3565">
                  <c:v>46187.836</c:v>
                </c:pt>
                <c:pt idx="3566">
                  <c:v>46187.9384</c:v>
                </c:pt>
                <c:pt idx="3567">
                  <c:v>46188.0408</c:v>
                </c:pt>
                <c:pt idx="3568">
                  <c:v>46188.1432</c:v>
                </c:pt>
                <c:pt idx="3569">
                  <c:v>46188.2456</c:v>
                </c:pt>
                <c:pt idx="3570">
                  <c:v>46188.348</c:v>
                </c:pt>
                <c:pt idx="3571">
                  <c:v>46188.4504</c:v>
                </c:pt>
                <c:pt idx="3572">
                  <c:v>46188.5528</c:v>
                </c:pt>
                <c:pt idx="3573">
                  <c:v>46188.6552</c:v>
                </c:pt>
                <c:pt idx="3574">
                  <c:v>46188.7576</c:v>
                </c:pt>
                <c:pt idx="3575">
                  <c:v>46188.86</c:v>
                </c:pt>
                <c:pt idx="3576">
                  <c:v>46188.9624</c:v>
                </c:pt>
                <c:pt idx="3577">
                  <c:v>46189.0648</c:v>
                </c:pt>
                <c:pt idx="3578">
                  <c:v>46189.1672</c:v>
                </c:pt>
                <c:pt idx="3579">
                  <c:v>46189.2696</c:v>
                </c:pt>
                <c:pt idx="3580">
                  <c:v>46189.372</c:v>
                </c:pt>
                <c:pt idx="3581">
                  <c:v>46189.4744</c:v>
                </c:pt>
                <c:pt idx="3582">
                  <c:v>46189.5768</c:v>
                </c:pt>
                <c:pt idx="3583">
                  <c:v>46189.6792</c:v>
                </c:pt>
                <c:pt idx="3584">
                  <c:v>46189.7816</c:v>
                </c:pt>
                <c:pt idx="3585">
                  <c:v>46189.884</c:v>
                </c:pt>
                <c:pt idx="3586">
                  <c:v>46189.9864</c:v>
                </c:pt>
                <c:pt idx="3587">
                  <c:v>46190.0888</c:v>
                </c:pt>
                <c:pt idx="3588">
                  <c:v>46190.19119999999</c:v>
                </c:pt>
                <c:pt idx="3589">
                  <c:v>46190.29359999999</c:v>
                </c:pt>
                <c:pt idx="3590">
                  <c:v>46190.396</c:v>
                </c:pt>
                <c:pt idx="3591">
                  <c:v>46190.4984</c:v>
                </c:pt>
                <c:pt idx="3592">
                  <c:v>46190.6008</c:v>
                </c:pt>
                <c:pt idx="3593">
                  <c:v>46190.7032</c:v>
                </c:pt>
                <c:pt idx="3594">
                  <c:v>46190.8056</c:v>
                </c:pt>
                <c:pt idx="3595">
                  <c:v>46190.908</c:v>
                </c:pt>
                <c:pt idx="3596">
                  <c:v>46191.0104</c:v>
                </c:pt>
                <c:pt idx="3597">
                  <c:v>46191.1128</c:v>
                </c:pt>
                <c:pt idx="3598">
                  <c:v>46191.2152</c:v>
                </c:pt>
                <c:pt idx="3599">
                  <c:v>46191.3176</c:v>
                </c:pt>
                <c:pt idx="3600">
                  <c:v>46191.42</c:v>
                </c:pt>
                <c:pt idx="3601">
                  <c:v>46191.5224</c:v>
                </c:pt>
                <c:pt idx="3602">
                  <c:v>46191.6248</c:v>
                </c:pt>
                <c:pt idx="3603">
                  <c:v>46191.72719999999</c:v>
                </c:pt>
                <c:pt idx="3604">
                  <c:v>46191.8296</c:v>
                </c:pt>
                <c:pt idx="3605">
                  <c:v>46191.932</c:v>
                </c:pt>
                <c:pt idx="3606">
                  <c:v>46192.0344</c:v>
                </c:pt>
                <c:pt idx="3607">
                  <c:v>46192.1368</c:v>
                </c:pt>
                <c:pt idx="3608">
                  <c:v>46192.2392</c:v>
                </c:pt>
                <c:pt idx="3609">
                  <c:v>46192.3416</c:v>
                </c:pt>
                <c:pt idx="3610">
                  <c:v>46192.444</c:v>
                </c:pt>
                <c:pt idx="3611">
                  <c:v>46192.5464</c:v>
                </c:pt>
                <c:pt idx="3612">
                  <c:v>46192.6488</c:v>
                </c:pt>
                <c:pt idx="3613">
                  <c:v>46192.7512</c:v>
                </c:pt>
                <c:pt idx="3614">
                  <c:v>46192.8536</c:v>
                </c:pt>
                <c:pt idx="3615">
                  <c:v>46192.956</c:v>
                </c:pt>
                <c:pt idx="3616">
                  <c:v>46193.0584</c:v>
                </c:pt>
                <c:pt idx="3617">
                  <c:v>46193.1608</c:v>
                </c:pt>
                <c:pt idx="3618">
                  <c:v>46193.26319999999</c:v>
                </c:pt>
                <c:pt idx="3619">
                  <c:v>46193.3656</c:v>
                </c:pt>
                <c:pt idx="3620">
                  <c:v>46193.468</c:v>
                </c:pt>
                <c:pt idx="3621">
                  <c:v>46193.5704</c:v>
                </c:pt>
                <c:pt idx="3622">
                  <c:v>46193.6728</c:v>
                </c:pt>
                <c:pt idx="3623">
                  <c:v>46193.7752</c:v>
                </c:pt>
                <c:pt idx="3624">
                  <c:v>46193.8776</c:v>
                </c:pt>
                <c:pt idx="3625">
                  <c:v>46193.98</c:v>
                </c:pt>
                <c:pt idx="3626">
                  <c:v>46194.0824</c:v>
                </c:pt>
                <c:pt idx="3627">
                  <c:v>46194.1848</c:v>
                </c:pt>
                <c:pt idx="3628">
                  <c:v>46194.2872</c:v>
                </c:pt>
                <c:pt idx="3629">
                  <c:v>46194.3896</c:v>
                </c:pt>
              </c:numCache>
            </c:numRef>
          </c:xVal>
          <c:yVal>
            <c:numRef>
              <c:f>[read_rex_rof_rad.xlsx]read_rof.rad0!$H$3562:$H$7191</c:f>
              <c:numCache>
                <c:formatCode>0.00000E+00</c:formatCode>
                <c:ptCount val="3630"/>
                <c:pt idx="0">
                  <c:v>1.5793137845E10</c:v>
                </c:pt>
                <c:pt idx="1">
                  <c:v>1.582153147E9</c:v>
                </c:pt>
                <c:pt idx="2">
                  <c:v>1.580938701E9</c:v>
                </c:pt>
                <c:pt idx="3">
                  <c:v>1.578893284E9</c:v>
                </c:pt>
                <c:pt idx="4">
                  <c:v>1.586157337E9</c:v>
                </c:pt>
                <c:pt idx="5">
                  <c:v>1.577298997E9</c:v>
                </c:pt>
                <c:pt idx="6">
                  <c:v>1.5859662E9</c:v>
                </c:pt>
                <c:pt idx="7">
                  <c:v>1.577055472E9</c:v>
                </c:pt>
                <c:pt idx="8">
                  <c:v>1.582615732E9</c:v>
                </c:pt>
                <c:pt idx="9">
                  <c:v>1.579458975E9</c:v>
                </c:pt>
                <c:pt idx="10">
                  <c:v>1.580306698E9</c:v>
                </c:pt>
                <c:pt idx="11">
                  <c:v>1.57674323E9</c:v>
                </c:pt>
                <c:pt idx="12">
                  <c:v>1.577006903E9</c:v>
                </c:pt>
                <c:pt idx="13">
                  <c:v>1.574886781E9</c:v>
                </c:pt>
                <c:pt idx="14">
                  <c:v>1.575262429E9</c:v>
                </c:pt>
                <c:pt idx="15">
                  <c:v>1.573893903E9</c:v>
                </c:pt>
                <c:pt idx="16">
                  <c:v>1.578489127E9</c:v>
                </c:pt>
                <c:pt idx="17">
                  <c:v>1.585627715E9</c:v>
                </c:pt>
                <c:pt idx="18">
                  <c:v>1.577090088E9</c:v>
                </c:pt>
                <c:pt idx="19">
                  <c:v>1.586448466E9</c:v>
                </c:pt>
                <c:pt idx="20">
                  <c:v>1.575765856E9</c:v>
                </c:pt>
                <c:pt idx="21">
                  <c:v>1.579763892E9</c:v>
                </c:pt>
                <c:pt idx="22">
                  <c:v>1.575133526E9</c:v>
                </c:pt>
                <c:pt idx="23">
                  <c:v>1.581270393E9</c:v>
                </c:pt>
                <c:pt idx="24">
                  <c:v>1.573257017E9</c:v>
                </c:pt>
                <c:pt idx="25">
                  <c:v>1.573852783E9</c:v>
                </c:pt>
                <c:pt idx="26">
                  <c:v>1.573036703E9</c:v>
                </c:pt>
                <c:pt idx="27">
                  <c:v>1.574727391E9</c:v>
                </c:pt>
                <c:pt idx="28">
                  <c:v>1.574146987E9</c:v>
                </c:pt>
                <c:pt idx="29">
                  <c:v>1.579337557E9</c:v>
                </c:pt>
                <c:pt idx="30">
                  <c:v>1.571406639E9</c:v>
                </c:pt>
                <c:pt idx="31">
                  <c:v>1.568808678E9</c:v>
                </c:pt>
                <c:pt idx="32">
                  <c:v>1.576373319E9</c:v>
                </c:pt>
                <c:pt idx="33">
                  <c:v>1.577515342E9</c:v>
                </c:pt>
                <c:pt idx="34">
                  <c:v>1.583593124E9</c:v>
                </c:pt>
                <c:pt idx="35">
                  <c:v>1.57572128E9</c:v>
                </c:pt>
                <c:pt idx="36">
                  <c:v>1.574232941E9</c:v>
                </c:pt>
                <c:pt idx="37">
                  <c:v>1.572432401E9</c:v>
                </c:pt>
                <c:pt idx="38">
                  <c:v>1.579352276E9</c:v>
                </c:pt>
                <c:pt idx="39">
                  <c:v>1.570631051E9</c:v>
                </c:pt>
                <c:pt idx="40">
                  <c:v>1.582340538E9</c:v>
                </c:pt>
                <c:pt idx="41">
                  <c:v>1.576592631E9</c:v>
                </c:pt>
                <c:pt idx="42">
                  <c:v>1.582651146E9</c:v>
                </c:pt>
                <c:pt idx="43">
                  <c:v>1.587902534E9</c:v>
                </c:pt>
                <c:pt idx="44">
                  <c:v>1.588565619E9</c:v>
                </c:pt>
                <c:pt idx="45">
                  <c:v>1.584909857E9</c:v>
                </c:pt>
                <c:pt idx="46">
                  <c:v>1.57688734E9</c:v>
                </c:pt>
                <c:pt idx="47">
                  <c:v>1.583016773E9</c:v>
                </c:pt>
                <c:pt idx="48">
                  <c:v>1.577294016E9</c:v>
                </c:pt>
                <c:pt idx="49">
                  <c:v>1.589591564E9</c:v>
                </c:pt>
                <c:pt idx="50">
                  <c:v>1.577966996E9</c:v>
                </c:pt>
                <c:pt idx="51">
                  <c:v>1.584045422E9</c:v>
                </c:pt>
                <c:pt idx="52">
                  <c:v>1.58068283E9</c:v>
                </c:pt>
                <c:pt idx="53">
                  <c:v>1.586690999E9</c:v>
                </c:pt>
                <c:pt idx="54">
                  <c:v>1.584137554E9</c:v>
                </c:pt>
                <c:pt idx="55">
                  <c:v>1.584871857E9</c:v>
                </c:pt>
                <c:pt idx="56">
                  <c:v>1.572987962E9</c:v>
                </c:pt>
                <c:pt idx="57">
                  <c:v>1.575880207E9</c:v>
                </c:pt>
                <c:pt idx="58">
                  <c:v>1.579880684E9</c:v>
                </c:pt>
                <c:pt idx="59">
                  <c:v>1.584779187E9</c:v>
                </c:pt>
                <c:pt idx="60">
                  <c:v>1.582523767E9</c:v>
                </c:pt>
                <c:pt idx="61">
                  <c:v>1.582379857E9</c:v>
                </c:pt>
                <c:pt idx="62">
                  <c:v>1.581445325E9</c:v>
                </c:pt>
                <c:pt idx="63">
                  <c:v>1.581622374E9</c:v>
                </c:pt>
                <c:pt idx="64">
                  <c:v>1.589552116E9</c:v>
                </c:pt>
                <c:pt idx="65">
                  <c:v>1.585732824E9</c:v>
                </c:pt>
                <c:pt idx="66">
                  <c:v>1.586108191E9</c:v>
                </c:pt>
                <c:pt idx="67">
                  <c:v>1.575228091E9</c:v>
                </c:pt>
                <c:pt idx="68">
                  <c:v>1.58709532E9</c:v>
                </c:pt>
                <c:pt idx="69">
                  <c:v>1.586347467E9</c:v>
                </c:pt>
                <c:pt idx="70">
                  <c:v>1.596453728E9</c:v>
                </c:pt>
                <c:pt idx="71">
                  <c:v>1.583337617E9</c:v>
                </c:pt>
                <c:pt idx="72">
                  <c:v>1.58662551E9</c:v>
                </c:pt>
                <c:pt idx="73">
                  <c:v>1.586691789E9</c:v>
                </c:pt>
                <c:pt idx="74">
                  <c:v>1.58111205E9</c:v>
                </c:pt>
                <c:pt idx="75">
                  <c:v>1.583683279E9</c:v>
                </c:pt>
                <c:pt idx="76">
                  <c:v>1.587237138E9</c:v>
                </c:pt>
                <c:pt idx="77">
                  <c:v>1.577961683E9</c:v>
                </c:pt>
                <c:pt idx="78">
                  <c:v>1.58158563E9</c:v>
                </c:pt>
                <c:pt idx="79">
                  <c:v>1.590792071E9</c:v>
                </c:pt>
                <c:pt idx="80">
                  <c:v>1.591762863E9</c:v>
                </c:pt>
                <c:pt idx="81">
                  <c:v>1.593378705E9</c:v>
                </c:pt>
                <c:pt idx="82">
                  <c:v>1.586877446E9</c:v>
                </c:pt>
                <c:pt idx="83">
                  <c:v>1.59141498E9</c:v>
                </c:pt>
                <c:pt idx="84">
                  <c:v>1.589160085E9</c:v>
                </c:pt>
                <c:pt idx="85">
                  <c:v>1.599797342E9</c:v>
                </c:pt>
                <c:pt idx="86">
                  <c:v>1.591315401E9</c:v>
                </c:pt>
                <c:pt idx="87">
                  <c:v>1.594761856E9</c:v>
                </c:pt>
                <c:pt idx="88">
                  <c:v>1.592155813E9</c:v>
                </c:pt>
                <c:pt idx="89">
                  <c:v>1.599486341E9</c:v>
                </c:pt>
                <c:pt idx="90">
                  <c:v>1.595692888E9</c:v>
                </c:pt>
                <c:pt idx="91">
                  <c:v>1.602514696E9</c:v>
                </c:pt>
                <c:pt idx="92">
                  <c:v>1.597208855E9</c:v>
                </c:pt>
                <c:pt idx="93">
                  <c:v>1.596380975E9</c:v>
                </c:pt>
                <c:pt idx="94">
                  <c:v>1.600552463E9</c:v>
                </c:pt>
                <c:pt idx="95">
                  <c:v>1.598396138E9</c:v>
                </c:pt>
                <c:pt idx="96">
                  <c:v>1.598658218E9</c:v>
                </c:pt>
                <c:pt idx="97">
                  <c:v>1.597807225E9</c:v>
                </c:pt>
                <c:pt idx="98">
                  <c:v>1.602332126E9</c:v>
                </c:pt>
                <c:pt idx="99">
                  <c:v>1.594788276E9</c:v>
                </c:pt>
                <c:pt idx="100">
                  <c:v>1.610773724E9</c:v>
                </c:pt>
                <c:pt idx="101">
                  <c:v>1.600767731E9</c:v>
                </c:pt>
                <c:pt idx="102">
                  <c:v>1.611693126E9</c:v>
                </c:pt>
                <c:pt idx="103">
                  <c:v>1.600873903E9</c:v>
                </c:pt>
                <c:pt idx="104">
                  <c:v>1.603166194E9</c:v>
                </c:pt>
                <c:pt idx="105">
                  <c:v>1.603176348E9</c:v>
                </c:pt>
                <c:pt idx="106">
                  <c:v>1.605866988E9</c:v>
                </c:pt>
                <c:pt idx="107">
                  <c:v>1.60239829E9</c:v>
                </c:pt>
                <c:pt idx="108">
                  <c:v>1.603949921E9</c:v>
                </c:pt>
                <c:pt idx="109">
                  <c:v>1.59871133E9</c:v>
                </c:pt>
                <c:pt idx="110">
                  <c:v>1.602999748E9</c:v>
                </c:pt>
                <c:pt idx="111">
                  <c:v>1.606564483E9</c:v>
                </c:pt>
                <c:pt idx="112">
                  <c:v>1.596616813E9</c:v>
                </c:pt>
                <c:pt idx="113">
                  <c:v>1.600578574E9</c:v>
                </c:pt>
                <c:pt idx="114">
                  <c:v>1.59137345E9</c:v>
                </c:pt>
                <c:pt idx="115">
                  <c:v>1.603392802E9</c:v>
                </c:pt>
                <c:pt idx="116">
                  <c:v>1.600252361E9</c:v>
                </c:pt>
                <c:pt idx="117">
                  <c:v>1.611058176E9</c:v>
                </c:pt>
                <c:pt idx="118">
                  <c:v>1.599604979E9</c:v>
                </c:pt>
                <c:pt idx="119">
                  <c:v>1.608023021E9</c:v>
                </c:pt>
                <c:pt idx="120">
                  <c:v>1.601057111E9</c:v>
                </c:pt>
                <c:pt idx="121">
                  <c:v>1.606842145E9</c:v>
                </c:pt>
                <c:pt idx="122">
                  <c:v>1.605226997E9</c:v>
                </c:pt>
                <c:pt idx="123">
                  <c:v>1.61359053E9</c:v>
                </c:pt>
                <c:pt idx="124">
                  <c:v>1.606178844E9</c:v>
                </c:pt>
                <c:pt idx="125">
                  <c:v>1.60224398E9</c:v>
                </c:pt>
                <c:pt idx="126">
                  <c:v>1.604981114E9</c:v>
                </c:pt>
                <c:pt idx="127">
                  <c:v>1.599040624E9</c:v>
                </c:pt>
                <c:pt idx="128">
                  <c:v>1.60211371E9</c:v>
                </c:pt>
                <c:pt idx="129">
                  <c:v>1.59631462E9</c:v>
                </c:pt>
                <c:pt idx="130">
                  <c:v>1.594860832E9</c:v>
                </c:pt>
                <c:pt idx="131">
                  <c:v>1.589802133E9</c:v>
                </c:pt>
                <c:pt idx="132">
                  <c:v>1.602220649E9</c:v>
                </c:pt>
                <c:pt idx="133">
                  <c:v>1.602154994E9</c:v>
                </c:pt>
                <c:pt idx="134">
                  <c:v>1.605925555E9</c:v>
                </c:pt>
                <c:pt idx="135">
                  <c:v>1.597905861E9</c:v>
                </c:pt>
                <c:pt idx="136">
                  <c:v>1.605332021E9</c:v>
                </c:pt>
                <c:pt idx="137">
                  <c:v>1.601832342E9</c:v>
                </c:pt>
                <c:pt idx="138">
                  <c:v>1.612002161E9</c:v>
                </c:pt>
                <c:pt idx="139">
                  <c:v>1.602811435E9</c:v>
                </c:pt>
                <c:pt idx="140">
                  <c:v>1.611291985E9</c:v>
                </c:pt>
                <c:pt idx="141">
                  <c:v>1.5985471E9</c:v>
                </c:pt>
                <c:pt idx="142">
                  <c:v>1.6080555E9</c:v>
                </c:pt>
                <c:pt idx="143">
                  <c:v>1.602357809E9</c:v>
                </c:pt>
                <c:pt idx="144">
                  <c:v>1.607112955E9</c:v>
                </c:pt>
                <c:pt idx="145">
                  <c:v>1.608743169E9</c:v>
                </c:pt>
                <c:pt idx="146">
                  <c:v>1.604596954E9</c:v>
                </c:pt>
                <c:pt idx="147">
                  <c:v>1.608011354E9</c:v>
                </c:pt>
                <c:pt idx="148">
                  <c:v>1.605293372E9</c:v>
                </c:pt>
                <c:pt idx="149">
                  <c:v>1.606588232E9</c:v>
                </c:pt>
                <c:pt idx="150">
                  <c:v>1.602896212E9</c:v>
                </c:pt>
                <c:pt idx="151">
                  <c:v>1.604618811E9</c:v>
                </c:pt>
                <c:pt idx="152">
                  <c:v>1.599354381E9</c:v>
                </c:pt>
                <c:pt idx="153">
                  <c:v>1.6136719E9</c:v>
                </c:pt>
                <c:pt idx="154">
                  <c:v>1.604665311E9</c:v>
                </c:pt>
                <c:pt idx="155">
                  <c:v>1.613218042E9</c:v>
                </c:pt>
                <c:pt idx="156">
                  <c:v>1.601496914E9</c:v>
                </c:pt>
                <c:pt idx="157">
                  <c:v>1.606640602E9</c:v>
                </c:pt>
                <c:pt idx="158">
                  <c:v>1.606040374E9</c:v>
                </c:pt>
                <c:pt idx="159">
                  <c:v>1.605913304E9</c:v>
                </c:pt>
                <c:pt idx="160">
                  <c:v>1.600892801E9</c:v>
                </c:pt>
                <c:pt idx="161">
                  <c:v>1.604462856E9</c:v>
                </c:pt>
                <c:pt idx="162">
                  <c:v>1.602785826E9</c:v>
                </c:pt>
                <c:pt idx="163">
                  <c:v>1.602557683E9</c:v>
                </c:pt>
                <c:pt idx="164">
                  <c:v>1.610716217E9</c:v>
                </c:pt>
                <c:pt idx="165">
                  <c:v>1.606695495E9</c:v>
                </c:pt>
                <c:pt idx="166">
                  <c:v>1.607772306E9</c:v>
                </c:pt>
                <c:pt idx="167">
                  <c:v>1.607216144E9</c:v>
                </c:pt>
                <c:pt idx="168">
                  <c:v>1.609877741E9</c:v>
                </c:pt>
                <c:pt idx="169">
                  <c:v>1.607397339E9</c:v>
                </c:pt>
                <c:pt idx="170">
                  <c:v>1.614802712E9</c:v>
                </c:pt>
                <c:pt idx="171">
                  <c:v>1.608597763E9</c:v>
                </c:pt>
                <c:pt idx="172">
                  <c:v>1.616928215E9</c:v>
                </c:pt>
                <c:pt idx="173">
                  <c:v>1.610214294E9</c:v>
                </c:pt>
                <c:pt idx="174">
                  <c:v>1.620860723E9</c:v>
                </c:pt>
                <c:pt idx="175">
                  <c:v>1.606918435E9</c:v>
                </c:pt>
                <c:pt idx="176">
                  <c:v>1.60931866E9</c:v>
                </c:pt>
                <c:pt idx="177">
                  <c:v>1.610751977E9</c:v>
                </c:pt>
                <c:pt idx="178">
                  <c:v>1.613929028E9</c:v>
                </c:pt>
                <c:pt idx="179">
                  <c:v>1.608034741E9</c:v>
                </c:pt>
                <c:pt idx="180">
                  <c:v>1.610076922E9</c:v>
                </c:pt>
                <c:pt idx="181">
                  <c:v>1.608795028E9</c:v>
                </c:pt>
                <c:pt idx="182">
                  <c:v>1.607308706E9</c:v>
                </c:pt>
                <c:pt idx="183">
                  <c:v>1.61021063E9</c:v>
                </c:pt>
                <c:pt idx="184">
                  <c:v>1.610054343E9</c:v>
                </c:pt>
                <c:pt idx="185">
                  <c:v>1.606988035E9</c:v>
                </c:pt>
                <c:pt idx="186">
                  <c:v>1.6013854E9</c:v>
                </c:pt>
                <c:pt idx="187">
                  <c:v>1.607178675E9</c:v>
                </c:pt>
                <c:pt idx="188">
                  <c:v>1.604915618E9</c:v>
                </c:pt>
                <c:pt idx="189">
                  <c:v>1.606340979E9</c:v>
                </c:pt>
                <c:pt idx="190">
                  <c:v>1.6062497E9</c:v>
                </c:pt>
                <c:pt idx="191">
                  <c:v>1.620524963E9</c:v>
                </c:pt>
                <c:pt idx="192">
                  <c:v>1.608364102E9</c:v>
                </c:pt>
                <c:pt idx="193">
                  <c:v>1.618531346E9</c:v>
                </c:pt>
                <c:pt idx="194">
                  <c:v>1.605530235E9</c:v>
                </c:pt>
                <c:pt idx="195">
                  <c:v>1.613646251E9</c:v>
                </c:pt>
                <c:pt idx="196">
                  <c:v>1.614422302E9</c:v>
                </c:pt>
                <c:pt idx="197">
                  <c:v>1.619625494E9</c:v>
                </c:pt>
                <c:pt idx="198">
                  <c:v>1.616394122E9</c:v>
                </c:pt>
                <c:pt idx="199">
                  <c:v>1.610287367E9</c:v>
                </c:pt>
                <c:pt idx="200">
                  <c:v>1.608331717E9</c:v>
                </c:pt>
                <c:pt idx="201">
                  <c:v>1.611672827E9</c:v>
                </c:pt>
                <c:pt idx="202">
                  <c:v>1.608085569E9</c:v>
                </c:pt>
                <c:pt idx="203">
                  <c:v>1.610354132E9</c:v>
                </c:pt>
                <c:pt idx="204">
                  <c:v>1.613176206E9</c:v>
                </c:pt>
                <c:pt idx="205">
                  <c:v>1.611251398E9</c:v>
                </c:pt>
                <c:pt idx="206">
                  <c:v>1.6151373E9</c:v>
                </c:pt>
                <c:pt idx="207">
                  <c:v>1.605766158E9</c:v>
                </c:pt>
                <c:pt idx="208">
                  <c:v>1.609099212E9</c:v>
                </c:pt>
                <c:pt idx="209">
                  <c:v>1.603641315E9</c:v>
                </c:pt>
                <c:pt idx="210">
                  <c:v>1.616242763E9</c:v>
                </c:pt>
                <c:pt idx="211">
                  <c:v>1.60797672E9</c:v>
                </c:pt>
                <c:pt idx="212">
                  <c:v>1.619572075E9</c:v>
                </c:pt>
                <c:pt idx="213">
                  <c:v>1.607349445E9</c:v>
                </c:pt>
                <c:pt idx="214">
                  <c:v>1.614068983E9</c:v>
                </c:pt>
                <c:pt idx="215">
                  <c:v>1.608963815E9</c:v>
                </c:pt>
                <c:pt idx="216">
                  <c:v>1.612169229E9</c:v>
                </c:pt>
                <c:pt idx="217">
                  <c:v>1.615645134E9</c:v>
                </c:pt>
                <c:pt idx="218">
                  <c:v>1.61500964E9</c:v>
                </c:pt>
                <c:pt idx="219">
                  <c:v>1.614153482E9</c:v>
                </c:pt>
                <c:pt idx="220">
                  <c:v>1.612983011E9</c:v>
                </c:pt>
                <c:pt idx="221">
                  <c:v>1.610793834E9</c:v>
                </c:pt>
                <c:pt idx="222">
                  <c:v>1.617264043E9</c:v>
                </c:pt>
                <c:pt idx="223">
                  <c:v>1.620681512E9</c:v>
                </c:pt>
                <c:pt idx="224">
                  <c:v>1.614810559E9</c:v>
                </c:pt>
                <c:pt idx="225">
                  <c:v>1.615152087E9</c:v>
                </c:pt>
                <c:pt idx="226">
                  <c:v>1.609852458E9</c:v>
                </c:pt>
                <c:pt idx="227">
                  <c:v>1.62132999E9</c:v>
                </c:pt>
                <c:pt idx="228">
                  <c:v>1.615206409E9</c:v>
                </c:pt>
                <c:pt idx="229">
                  <c:v>1.617381122E9</c:v>
                </c:pt>
                <c:pt idx="230">
                  <c:v>1.606589801E9</c:v>
                </c:pt>
                <c:pt idx="231">
                  <c:v>1.614498204E9</c:v>
                </c:pt>
                <c:pt idx="232">
                  <c:v>1.609316408E9</c:v>
                </c:pt>
                <c:pt idx="233">
                  <c:v>1.620588751E9</c:v>
                </c:pt>
                <c:pt idx="234">
                  <c:v>1.619378113E9</c:v>
                </c:pt>
                <c:pt idx="235">
                  <c:v>1.617305165E9</c:v>
                </c:pt>
                <c:pt idx="236">
                  <c:v>1.606543167E9</c:v>
                </c:pt>
                <c:pt idx="237">
                  <c:v>1.609278938E9</c:v>
                </c:pt>
                <c:pt idx="238">
                  <c:v>1.605278065E9</c:v>
                </c:pt>
                <c:pt idx="239">
                  <c:v>1.611206026E9</c:v>
                </c:pt>
                <c:pt idx="240">
                  <c:v>1.610768078E9</c:v>
                </c:pt>
                <c:pt idx="241">
                  <c:v>1.611772407E9</c:v>
                </c:pt>
                <c:pt idx="242">
                  <c:v>1.615498557E9</c:v>
                </c:pt>
                <c:pt idx="243">
                  <c:v>1.609417885E9</c:v>
                </c:pt>
                <c:pt idx="244">
                  <c:v>1.615529412E9</c:v>
                </c:pt>
                <c:pt idx="245">
                  <c:v>1.607822285E9</c:v>
                </c:pt>
                <c:pt idx="246">
                  <c:v>1.613188125E9</c:v>
                </c:pt>
                <c:pt idx="247">
                  <c:v>1.613793255E9</c:v>
                </c:pt>
                <c:pt idx="248">
                  <c:v>1.617391965E9</c:v>
                </c:pt>
                <c:pt idx="249">
                  <c:v>1.613464743E9</c:v>
                </c:pt>
                <c:pt idx="250">
                  <c:v>1.615496364E9</c:v>
                </c:pt>
                <c:pt idx="251">
                  <c:v>1.609137918E9</c:v>
                </c:pt>
                <c:pt idx="252">
                  <c:v>1.619249859E9</c:v>
                </c:pt>
                <c:pt idx="253">
                  <c:v>1.612915704E9</c:v>
                </c:pt>
                <c:pt idx="254">
                  <c:v>1.622118678E9</c:v>
                </c:pt>
                <c:pt idx="255">
                  <c:v>1.611959152E9</c:v>
                </c:pt>
                <c:pt idx="256">
                  <c:v>1.60828517E9</c:v>
                </c:pt>
                <c:pt idx="257">
                  <c:v>1.601463309E9</c:v>
                </c:pt>
                <c:pt idx="258">
                  <c:v>1.613461844E9</c:v>
                </c:pt>
                <c:pt idx="259">
                  <c:v>1.609489714E9</c:v>
                </c:pt>
                <c:pt idx="260">
                  <c:v>1.615277029E9</c:v>
                </c:pt>
                <c:pt idx="261">
                  <c:v>1.606802878E9</c:v>
                </c:pt>
                <c:pt idx="262">
                  <c:v>1.614148302E9</c:v>
                </c:pt>
                <c:pt idx="263">
                  <c:v>1.613046211E9</c:v>
                </c:pt>
                <c:pt idx="264">
                  <c:v>1.611883652E9</c:v>
                </c:pt>
                <c:pt idx="265">
                  <c:v>1.618700124E9</c:v>
                </c:pt>
                <c:pt idx="266">
                  <c:v>1.612219882E9</c:v>
                </c:pt>
                <c:pt idx="267">
                  <c:v>1.613524486E9</c:v>
                </c:pt>
                <c:pt idx="268">
                  <c:v>1.60856268E9</c:v>
                </c:pt>
                <c:pt idx="269">
                  <c:v>1.615234854E9</c:v>
                </c:pt>
                <c:pt idx="270">
                  <c:v>1.616771792E9</c:v>
                </c:pt>
                <c:pt idx="271">
                  <c:v>1.619799945E9</c:v>
                </c:pt>
                <c:pt idx="272">
                  <c:v>1.615904375E9</c:v>
                </c:pt>
                <c:pt idx="273">
                  <c:v>1.617334296E9</c:v>
                </c:pt>
                <c:pt idx="274">
                  <c:v>1.608728425E9</c:v>
                </c:pt>
                <c:pt idx="275">
                  <c:v>1.619823988E9</c:v>
                </c:pt>
                <c:pt idx="276">
                  <c:v>1.614601184E9</c:v>
                </c:pt>
                <c:pt idx="277">
                  <c:v>1.625230893E9</c:v>
                </c:pt>
                <c:pt idx="278">
                  <c:v>1.617848407E9</c:v>
                </c:pt>
                <c:pt idx="279">
                  <c:v>1.620989434E9</c:v>
                </c:pt>
                <c:pt idx="280">
                  <c:v>1.617296045E9</c:v>
                </c:pt>
                <c:pt idx="281">
                  <c:v>1.624548972E9</c:v>
                </c:pt>
                <c:pt idx="282">
                  <c:v>1.624664093E9</c:v>
                </c:pt>
                <c:pt idx="283">
                  <c:v>1.618514752E9</c:v>
                </c:pt>
                <c:pt idx="284">
                  <c:v>1.618314351E9</c:v>
                </c:pt>
                <c:pt idx="285">
                  <c:v>1.620671869E9</c:v>
                </c:pt>
                <c:pt idx="286">
                  <c:v>1.620322106E9</c:v>
                </c:pt>
                <c:pt idx="287">
                  <c:v>1.614522115E9</c:v>
                </c:pt>
                <c:pt idx="288">
                  <c:v>1.621949359E9</c:v>
                </c:pt>
                <c:pt idx="289">
                  <c:v>1.614264687E9</c:v>
                </c:pt>
                <c:pt idx="290">
                  <c:v>1.622484002E9</c:v>
                </c:pt>
                <c:pt idx="291">
                  <c:v>1.611806668E9</c:v>
                </c:pt>
                <c:pt idx="292">
                  <c:v>1.617694878E9</c:v>
                </c:pt>
                <c:pt idx="293">
                  <c:v>1.604579854E9</c:v>
                </c:pt>
                <c:pt idx="294">
                  <c:v>1.614142694E9</c:v>
                </c:pt>
                <c:pt idx="295">
                  <c:v>1.612531391E9</c:v>
                </c:pt>
                <c:pt idx="296">
                  <c:v>1.623322097E9</c:v>
                </c:pt>
                <c:pt idx="297">
                  <c:v>1.611899566E9</c:v>
                </c:pt>
                <c:pt idx="298">
                  <c:v>1.623232229E9</c:v>
                </c:pt>
                <c:pt idx="299">
                  <c:v>1.612946523E9</c:v>
                </c:pt>
                <c:pt idx="300">
                  <c:v>1.624229642E9</c:v>
                </c:pt>
                <c:pt idx="301">
                  <c:v>1.613556729E9</c:v>
                </c:pt>
                <c:pt idx="302">
                  <c:v>1.617817671E9</c:v>
                </c:pt>
                <c:pt idx="303">
                  <c:v>1.615639088E9</c:v>
                </c:pt>
                <c:pt idx="304">
                  <c:v>1.620121781E9</c:v>
                </c:pt>
                <c:pt idx="305">
                  <c:v>1.619959497E9</c:v>
                </c:pt>
                <c:pt idx="306">
                  <c:v>1.626830404E9</c:v>
                </c:pt>
                <c:pt idx="307">
                  <c:v>1.623671639E9</c:v>
                </c:pt>
                <c:pt idx="308">
                  <c:v>1.622666433E9</c:v>
                </c:pt>
                <c:pt idx="309">
                  <c:v>1.617726724E9</c:v>
                </c:pt>
                <c:pt idx="310">
                  <c:v>1.619108111E9</c:v>
                </c:pt>
                <c:pt idx="311">
                  <c:v>1.626756026E9</c:v>
                </c:pt>
                <c:pt idx="312">
                  <c:v>1.621459241E9</c:v>
                </c:pt>
                <c:pt idx="313">
                  <c:v>1.622130641E9</c:v>
                </c:pt>
                <c:pt idx="314">
                  <c:v>1.619046297E9</c:v>
                </c:pt>
                <c:pt idx="315">
                  <c:v>1.625106745E9</c:v>
                </c:pt>
                <c:pt idx="316">
                  <c:v>1.62000428E9</c:v>
                </c:pt>
                <c:pt idx="317">
                  <c:v>1.628099292E9</c:v>
                </c:pt>
                <c:pt idx="318">
                  <c:v>1.616359366E9</c:v>
                </c:pt>
                <c:pt idx="319">
                  <c:v>1.621509153E9</c:v>
                </c:pt>
                <c:pt idx="320">
                  <c:v>1.614865527E9</c:v>
                </c:pt>
                <c:pt idx="321">
                  <c:v>1.626167789E9</c:v>
                </c:pt>
                <c:pt idx="322">
                  <c:v>1.61507021E9</c:v>
                </c:pt>
                <c:pt idx="323">
                  <c:v>1.622221954E9</c:v>
                </c:pt>
                <c:pt idx="324">
                  <c:v>1.616549725E9</c:v>
                </c:pt>
                <c:pt idx="325">
                  <c:v>1.625946573E9</c:v>
                </c:pt>
                <c:pt idx="326">
                  <c:v>1.616962927E9</c:v>
                </c:pt>
                <c:pt idx="327">
                  <c:v>1.62813525E9</c:v>
                </c:pt>
                <c:pt idx="328">
                  <c:v>1.620160994E9</c:v>
                </c:pt>
                <c:pt idx="329">
                  <c:v>1.628656592E9</c:v>
                </c:pt>
                <c:pt idx="330">
                  <c:v>1.626342428E9</c:v>
                </c:pt>
                <c:pt idx="331">
                  <c:v>1.62699339E9</c:v>
                </c:pt>
                <c:pt idx="332">
                  <c:v>1.625656071E9</c:v>
                </c:pt>
                <c:pt idx="333">
                  <c:v>1.626557129E9</c:v>
                </c:pt>
                <c:pt idx="334">
                  <c:v>1.626581523E9</c:v>
                </c:pt>
                <c:pt idx="335">
                  <c:v>1.622571453E9</c:v>
                </c:pt>
                <c:pt idx="336">
                  <c:v>1.632344897E9</c:v>
                </c:pt>
                <c:pt idx="337">
                  <c:v>1.625015767E9</c:v>
                </c:pt>
                <c:pt idx="338">
                  <c:v>1.631783809E9</c:v>
                </c:pt>
                <c:pt idx="339">
                  <c:v>1.619914286E9</c:v>
                </c:pt>
                <c:pt idx="340">
                  <c:v>1.624688625E9</c:v>
                </c:pt>
                <c:pt idx="341">
                  <c:v>1.622531833E9</c:v>
                </c:pt>
                <c:pt idx="342">
                  <c:v>1.631667634E9</c:v>
                </c:pt>
                <c:pt idx="343">
                  <c:v>1.618867246E9</c:v>
                </c:pt>
                <c:pt idx="344">
                  <c:v>1.629814077E9</c:v>
                </c:pt>
                <c:pt idx="345">
                  <c:v>1.621387555E9</c:v>
                </c:pt>
                <c:pt idx="346">
                  <c:v>1.631554092E9</c:v>
                </c:pt>
                <c:pt idx="347">
                  <c:v>1.622561247E9</c:v>
                </c:pt>
                <c:pt idx="348">
                  <c:v>1.625760278E9</c:v>
                </c:pt>
                <c:pt idx="349">
                  <c:v>1.622549212E9</c:v>
                </c:pt>
                <c:pt idx="350">
                  <c:v>1.625493078E9</c:v>
                </c:pt>
                <c:pt idx="351">
                  <c:v>1.620844973E9</c:v>
                </c:pt>
                <c:pt idx="352">
                  <c:v>1.626191002E9</c:v>
                </c:pt>
                <c:pt idx="353">
                  <c:v>1.620576849E9</c:v>
                </c:pt>
                <c:pt idx="354">
                  <c:v>1.623137506E9</c:v>
                </c:pt>
                <c:pt idx="355">
                  <c:v>1.620246608E9</c:v>
                </c:pt>
                <c:pt idx="356">
                  <c:v>1.619927827E9</c:v>
                </c:pt>
                <c:pt idx="357">
                  <c:v>1.625362301E9</c:v>
                </c:pt>
                <c:pt idx="358">
                  <c:v>1.624217587E9</c:v>
                </c:pt>
                <c:pt idx="359">
                  <c:v>1.621657929E9</c:v>
                </c:pt>
                <c:pt idx="360">
                  <c:v>1.617205592E9</c:v>
                </c:pt>
                <c:pt idx="361">
                  <c:v>1.616741996E9</c:v>
                </c:pt>
                <c:pt idx="362">
                  <c:v>1.615224596E9</c:v>
                </c:pt>
                <c:pt idx="363">
                  <c:v>1.615592388E9</c:v>
                </c:pt>
                <c:pt idx="364">
                  <c:v>1.613094113E9</c:v>
                </c:pt>
                <c:pt idx="365">
                  <c:v>1.613276641E9</c:v>
                </c:pt>
                <c:pt idx="366">
                  <c:v>1.602014986E9</c:v>
                </c:pt>
                <c:pt idx="367">
                  <c:v>1.617358244E9</c:v>
                </c:pt>
                <c:pt idx="368">
                  <c:v>1.615085751E9</c:v>
                </c:pt>
                <c:pt idx="369">
                  <c:v>1.61567842E9</c:v>
                </c:pt>
                <c:pt idx="370">
                  <c:v>1.608257452E9</c:v>
                </c:pt>
                <c:pt idx="371">
                  <c:v>1.616569237E9</c:v>
                </c:pt>
                <c:pt idx="372">
                  <c:v>1.612047583E9</c:v>
                </c:pt>
                <c:pt idx="373">
                  <c:v>1.617717705E9</c:v>
                </c:pt>
                <c:pt idx="374">
                  <c:v>1.611990743E9</c:v>
                </c:pt>
                <c:pt idx="375">
                  <c:v>1.619585828E9</c:v>
                </c:pt>
                <c:pt idx="376">
                  <c:v>1.611270342E9</c:v>
                </c:pt>
                <c:pt idx="377">
                  <c:v>1.618008393E9</c:v>
                </c:pt>
                <c:pt idx="378">
                  <c:v>1.612887291E9</c:v>
                </c:pt>
                <c:pt idx="379">
                  <c:v>1.622615445E9</c:v>
                </c:pt>
                <c:pt idx="380">
                  <c:v>1.612103349E9</c:v>
                </c:pt>
                <c:pt idx="381">
                  <c:v>1.617788139E9</c:v>
                </c:pt>
                <c:pt idx="382">
                  <c:v>1.611689729E9</c:v>
                </c:pt>
                <c:pt idx="383">
                  <c:v>1.616355727E9</c:v>
                </c:pt>
                <c:pt idx="384">
                  <c:v>1.611664705E9</c:v>
                </c:pt>
                <c:pt idx="385">
                  <c:v>1.612811051E9</c:v>
                </c:pt>
                <c:pt idx="386">
                  <c:v>1.610842462E9</c:v>
                </c:pt>
                <c:pt idx="387">
                  <c:v>1.61057188E9</c:v>
                </c:pt>
                <c:pt idx="388">
                  <c:v>1.618859801E9</c:v>
                </c:pt>
                <c:pt idx="389">
                  <c:v>1.611558516E9</c:v>
                </c:pt>
                <c:pt idx="390">
                  <c:v>1.610466382E9</c:v>
                </c:pt>
                <c:pt idx="391">
                  <c:v>1.610713078E9</c:v>
                </c:pt>
                <c:pt idx="392">
                  <c:v>1.612034917E9</c:v>
                </c:pt>
                <c:pt idx="393">
                  <c:v>1.613997941E9</c:v>
                </c:pt>
                <c:pt idx="394">
                  <c:v>1.613840648E9</c:v>
                </c:pt>
                <c:pt idx="395">
                  <c:v>1.610077368E9</c:v>
                </c:pt>
                <c:pt idx="396">
                  <c:v>1.616836208E9</c:v>
                </c:pt>
                <c:pt idx="397">
                  <c:v>1.613087455E9</c:v>
                </c:pt>
                <c:pt idx="398">
                  <c:v>1.613822901E9</c:v>
                </c:pt>
                <c:pt idx="399">
                  <c:v>1.614141186E9</c:v>
                </c:pt>
                <c:pt idx="400">
                  <c:v>1.622594953E9</c:v>
                </c:pt>
                <c:pt idx="401">
                  <c:v>1.611138974E9</c:v>
                </c:pt>
                <c:pt idx="402">
                  <c:v>1.61909749E9</c:v>
                </c:pt>
                <c:pt idx="403">
                  <c:v>1.615459432E9</c:v>
                </c:pt>
                <c:pt idx="404">
                  <c:v>1.621384422E9</c:v>
                </c:pt>
                <c:pt idx="405">
                  <c:v>1.611381655E9</c:v>
                </c:pt>
                <c:pt idx="406">
                  <c:v>1.621564058E9</c:v>
                </c:pt>
                <c:pt idx="407">
                  <c:v>1.612431075E9</c:v>
                </c:pt>
                <c:pt idx="408">
                  <c:v>1.623169445E9</c:v>
                </c:pt>
                <c:pt idx="409">
                  <c:v>1.613149331E9</c:v>
                </c:pt>
                <c:pt idx="410">
                  <c:v>1.621333856E9</c:v>
                </c:pt>
                <c:pt idx="411">
                  <c:v>1.611704223E9</c:v>
                </c:pt>
                <c:pt idx="412">
                  <c:v>1.615158069E9</c:v>
                </c:pt>
                <c:pt idx="413">
                  <c:v>1.612402064E9</c:v>
                </c:pt>
                <c:pt idx="414">
                  <c:v>1.612955977E9</c:v>
                </c:pt>
                <c:pt idx="415">
                  <c:v>1.613333205E9</c:v>
                </c:pt>
                <c:pt idx="416">
                  <c:v>1.619040599E9</c:v>
                </c:pt>
                <c:pt idx="417">
                  <c:v>1.610593522E9</c:v>
                </c:pt>
                <c:pt idx="418">
                  <c:v>1.613177259E9</c:v>
                </c:pt>
                <c:pt idx="419">
                  <c:v>1.614164073E9</c:v>
                </c:pt>
                <c:pt idx="420">
                  <c:v>1.615303397E9</c:v>
                </c:pt>
                <c:pt idx="421">
                  <c:v>1.614693654E9</c:v>
                </c:pt>
                <c:pt idx="422">
                  <c:v>1.613575056E9</c:v>
                </c:pt>
                <c:pt idx="423">
                  <c:v>1.61971465E9</c:v>
                </c:pt>
                <c:pt idx="424">
                  <c:v>1.619259363E9</c:v>
                </c:pt>
                <c:pt idx="425">
                  <c:v>1.622257707E9</c:v>
                </c:pt>
                <c:pt idx="426">
                  <c:v>1.611977516E9</c:v>
                </c:pt>
                <c:pt idx="427">
                  <c:v>1.617640831E9</c:v>
                </c:pt>
                <c:pt idx="428">
                  <c:v>1.62019365E9</c:v>
                </c:pt>
                <c:pt idx="429">
                  <c:v>1.622629939E9</c:v>
                </c:pt>
                <c:pt idx="430">
                  <c:v>1.619013849E9</c:v>
                </c:pt>
                <c:pt idx="431">
                  <c:v>1.619818622E9</c:v>
                </c:pt>
                <c:pt idx="432">
                  <c:v>1.613859178E9</c:v>
                </c:pt>
                <c:pt idx="433">
                  <c:v>1.625071825E9</c:v>
                </c:pt>
                <c:pt idx="434">
                  <c:v>1.607588152E9</c:v>
                </c:pt>
                <c:pt idx="435">
                  <c:v>1.615537261E9</c:v>
                </c:pt>
                <c:pt idx="436">
                  <c:v>1.616078713E9</c:v>
                </c:pt>
                <c:pt idx="437">
                  <c:v>1.62475506E9</c:v>
                </c:pt>
                <c:pt idx="438">
                  <c:v>1.61140808E9</c:v>
                </c:pt>
                <c:pt idx="439">
                  <c:v>1.623067927E9</c:v>
                </c:pt>
                <c:pt idx="440">
                  <c:v>1.615310563E9</c:v>
                </c:pt>
                <c:pt idx="441">
                  <c:v>1.622513798E9</c:v>
                </c:pt>
                <c:pt idx="442">
                  <c:v>1.614913517E9</c:v>
                </c:pt>
                <c:pt idx="443">
                  <c:v>1.618797023E9</c:v>
                </c:pt>
                <c:pt idx="444">
                  <c:v>1.613488597E9</c:v>
                </c:pt>
                <c:pt idx="445">
                  <c:v>1.619463318E9</c:v>
                </c:pt>
                <c:pt idx="446">
                  <c:v>1.61101478E9</c:v>
                </c:pt>
                <c:pt idx="447">
                  <c:v>1.620718752E9</c:v>
                </c:pt>
                <c:pt idx="448">
                  <c:v>1.613538298E9</c:v>
                </c:pt>
                <c:pt idx="449">
                  <c:v>1.621506447E9</c:v>
                </c:pt>
                <c:pt idx="450">
                  <c:v>1.61205867E9</c:v>
                </c:pt>
                <c:pt idx="451">
                  <c:v>1.615080026E9</c:v>
                </c:pt>
                <c:pt idx="452">
                  <c:v>1.616767478E9</c:v>
                </c:pt>
                <c:pt idx="453">
                  <c:v>1.619444338E9</c:v>
                </c:pt>
                <c:pt idx="454">
                  <c:v>1.6212906E9</c:v>
                </c:pt>
                <c:pt idx="455">
                  <c:v>1.619612652E9</c:v>
                </c:pt>
                <c:pt idx="456">
                  <c:v>1.615760861E9</c:v>
                </c:pt>
                <c:pt idx="457">
                  <c:v>1.616951672E9</c:v>
                </c:pt>
                <c:pt idx="458">
                  <c:v>1.61778431E9</c:v>
                </c:pt>
                <c:pt idx="459">
                  <c:v>1.617935455E9</c:v>
                </c:pt>
                <c:pt idx="460">
                  <c:v>1.619102692E9</c:v>
                </c:pt>
                <c:pt idx="461">
                  <c:v>1.616684738E9</c:v>
                </c:pt>
                <c:pt idx="462">
                  <c:v>1.620352592E9</c:v>
                </c:pt>
                <c:pt idx="463">
                  <c:v>1.615231093E9</c:v>
                </c:pt>
                <c:pt idx="464">
                  <c:v>1.621252477E9</c:v>
                </c:pt>
                <c:pt idx="465">
                  <c:v>1.614306078E9</c:v>
                </c:pt>
                <c:pt idx="466">
                  <c:v>1.624130712E9</c:v>
                </c:pt>
                <c:pt idx="467">
                  <c:v>1.61516404E9</c:v>
                </c:pt>
                <c:pt idx="468">
                  <c:v>1.623248353E9</c:v>
                </c:pt>
                <c:pt idx="469">
                  <c:v>1.614447089E9</c:v>
                </c:pt>
                <c:pt idx="470">
                  <c:v>1.617806567E9</c:v>
                </c:pt>
                <c:pt idx="471">
                  <c:v>1.615014193E9</c:v>
                </c:pt>
                <c:pt idx="472">
                  <c:v>1.61834776E9</c:v>
                </c:pt>
                <c:pt idx="473">
                  <c:v>1.617723843E9</c:v>
                </c:pt>
                <c:pt idx="474">
                  <c:v>1.62097433E9</c:v>
                </c:pt>
                <c:pt idx="475">
                  <c:v>1.616790412E9</c:v>
                </c:pt>
                <c:pt idx="476">
                  <c:v>1.629282161E9</c:v>
                </c:pt>
                <c:pt idx="477">
                  <c:v>1.619677898E9</c:v>
                </c:pt>
                <c:pt idx="478">
                  <c:v>1.625481788E9</c:v>
                </c:pt>
                <c:pt idx="479">
                  <c:v>1.617471666E9</c:v>
                </c:pt>
                <c:pt idx="480">
                  <c:v>1.629476618E9</c:v>
                </c:pt>
                <c:pt idx="481">
                  <c:v>1.624668804E9</c:v>
                </c:pt>
                <c:pt idx="482">
                  <c:v>1.623513999E9</c:v>
                </c:pt>
                <c:pt idx="483">
                  <c:v>1.61237997E9</c:v>
                </c:pt>
                <c:pt idx="484">
                  <c:v>1.626091576E9</c:v>
                </c:pt>
                <c:pt idx="485">
                  <c:v>1.617599541E9</c:v>
                </c:pt>
                <c:pt idx="486">
                  <c:v>1.627418004E9</c:v>
                </c:pt>
                <c:pt idx="487">
                  <c:v>1.617017357E9</c:v>
                </c:pt>
                <c:pt idx="488">
                  <c:v>1.619986662E9</c:v>
                </c:pt>
                <c:pt idx="489">
                  <c:v>1.615655897E9</c:v>
                </c:pt>
                <c:pt idx="490">
                  <c:v>1.620556033E9</c:v>
                </c:pt>
                <c:pt idx="491">
                  <c:v>1.620641269E9</c:v>
                </c:pt>
                <c:pt idx="492">
                  <c:v>1.622474495E9</c:v>
                </c:pt>
                <c:pt idx="493">
                  <c:v>1.618641068E9</c:v>
                </c:pt>
                <c:pt idx="494">
                  <c:v>1.620867402E9</c:v>
                </c:pt>
                <c:pt idx="495">
                  <c:v>1.618418986E9</c:v>
                </c:pt>
                <c:pt idx="496">
                  <c:v>1.618596083E9</c:v>
                </c:pt>
                <c:pt idx="497">
                  <c:v>1.620774025E9</c:v>
                </c:pt>
                <c:pt idx="498">
                  <c:v>1.6217492E9</c:v>
                </c:pt>
                <c:pt idx="499">
                  <c:v>1.61701345E9</c:v>
                </c:pt>
                <c:pt idx="500">
                  <c:v>1.61693148E9</c:v>
                </c:pt>
                <c:pt idx="501">
                  <c:v>1.618911194E9</c:v>
                </c:pt>
                <c:pt idx="502">
                  <c:v>1.617927104E9</c:v>
                </c:pt>
                <c:pt idx="503">
                  <c:v>1.616632409E9</c:v>
                </c:pt>
                <c:pt idx="504">
                  <c:v>1.617940219E9</c:v>
                </c:pt>
                <c:pt idx="505">
                  <c:v>1.619708075E9</c:v>
                </c:pt>
                <c:pt idx="506">
                  <c:v>1.610249606E9</c:v>
                </c:pt>
                <c:pt idx="507">
                  <c:v>1.623631732E9</c:v>
                </c:pt>
                <c:pt idx="508">
                  <c:v>1.617114429E9</c:v>
                </c:pt>
                <c:pt idx="509">
                  <c:v>1.616456849E9</c:v>
                </c:pt>
                <c:pt idx="510">
                  <c:v>1.613850939E9</c:v>
                </c:pt>
                <c:pt idx="511">
                  <c:v>1.617342949E9</c:v>
                </c:pt>
                <c:pt idx="512">
                  <c:v>1.614828679E9</c:v>
                </c:pt>
                <c:pt idx="513">
                  <c:v>1.625686204E9</c:v>
                </c:pt>
                <c:pt idx="514">
                  <c:v>1.620685002E9</c:v>
                </c:pt>
                <c:pt idx="515">
                  <c:v>1.625318513E9</c:v>
                </c:pt>
                <c:pt idx="516">
                  <c:v>1.618948898E9</c:v>
                </c:pt>
                <c:pt idx="517">
                  <c:v>1.626504796E9</c:v>
                </c:pt>
                <c:pt idx="518">
                  <c:v>1.614539319E9</c:v>
                </c:pt>
                <c:pt idx="519">
                  <c:v>1.619725259E9</c:v>
                </c:pt>
                <c:pt idx="520">
                  <c:v>1.61101949E9</c:v>
                </c:pt>
                <c:pt idx="521">
                  <c:v>1.619294808E9</c:v>
                </c:pt>
                <c:pt idx="522">
                  <c:v>1.617260639E9</c:v>
                </c:pt>
                <c:pt idx="523">
                  <c:v>1.625412633E9</c:v>
                </c:pt>
                <c:pt idx="524">
                  <c:v>1.618160658E9</c:v>
                </c:pt>
                <c:pt idx="525">
                  <c:v>1.625065664E9</c:v>
                </c:pt>
                <c:pt idx="526">
                  <c:v>1.612445777E9</c:v>
                </c:pt>
                <c:pt idx="527">
                  <c:v>1.629324673E9</c:v>
                </c:pt>
                <c:pt idx="528">
                  <c:v>1.618795372E9</c:v>
                </c:pt>
                <c:pt idx="529">
                  <c:v>1.622645696E9</c:v>
                </c:pt>
                <c:pt idx="530">
                  <c:v>1.619309244E9</c:v>
                </c:pt>
                <c:pt idx="531">
                  <c:v>1.625102385E9</c:v>
                </c:pt>
                <c:pt idx="532">
                  <c:v>1.620564183E9</c:v>
                </c:pt>
                <c:pt idx="533">
                  <c:v>1.624545087E9</c:v>
                </c:pt>
                <c:pt idx="534">
                  <c:v>1.621314101E9</c:v>
                </c:pt>
                <c:pt idx="535">
                  <c:v>1.622904127E9</c:v>
                </c:pt>
                <c:pt idx="536">
                  <c:v>1.613904285E9</c:v>
                </c:pt>
                <c:pt idx="537">
                  <c:v>1.627011419E9</c:v>
                </c:pt>
                <c:pt idx="538">
                  <c:v>1.621907462E9</c:v>
                </c:pt>
                <c:pt idx="539">
                  <c:v>1.625800043E9</c:v>
                </c:pt>
                <c:pt idx="540">
                  <c:v>1.62119929E9</c:v>
                </c:pt>
                <c:pt idx="541">
                  <c:v>1.615661578E9</c:v>
                </c:pt>
                <c:pt idx="542">
                  <c:v>1.615642777E9</c:v>
                </c:pt>
                <c:pt idx="543">
                  <c:v>1.620172358E9</c:v>
                </c:pt>
                <c:pt idx="544">
                  <c:v>1.616379245E9</c:v>
                </c:pt>
                <c:pt idx="545">
                  <c:v>1.618721215E9</c:v>
                </c:pt>
                <c:pt idx="546">
                  <c:v>1.618109109E9</c:v>
                </c:pt>
                <c:pt idx="547">
                  <c:v>1.613298012E9</c:v>
                </c:pt>
                <c:pt idx="548">
                  <c:v>1.616659153E9</c:v>
                </c:pt>
                <c:pt idx="549">
                  <c:v>1.615563956E9</c:v>
                </c:pt>
                <c:pt idx="550">
                  <c:v>1.615896689E9</c:v>
                </c:pt>
                <c:pt idx="551">
                  <c:v>1.615511317E9</c:v>
                </c:pt>
                <c:pt idx="552">
                  <c:v>1.616580461E9</c:v>
                </c:pt>
                <c:pt idx="553">
                  <c:v>1.618298763E9</c:v>
                </c:pt>
                <c:pt idx="554">
                  <c:v>1.621127267E9</c:v>
                </c:pt>
                <c:pt idx="555">
                  <c:v>1.615515421E9</c:v>
                </c:pt>
                <c:pt idx="556">
                  <c:v>1.617486022E9</c:v>
                </c:pt>
                <c:pt idx="557">
                  <c:v>1.615771231E9</c:v>
                </c:pt>
                <c:pt idx="558">
                  <c:v>1.612915988E9</c:v>
                </c:pt>
                <c:pt idx="559">
                  <c:v>1.613125712E9</c:v>
                </c:pt>
                <c:pt idx="560">
                  <c:v>1.621156223E9</c:v>
                </c:pt>
                <c:pt idx="561">
                  <c:v>1.61599623E9</c:v>
                </c:pt>
                <c:pt idx="562">
                  <c:v>1.615244597E9</c:v>
                </c:pt>
                <c:pt idx="563">
                  <c:v>1.611527856E9</c:v>
                </c:pt>
                <c:pt idx="564">
                  <c:v>1.613581865E9</c:v>
                </c:pt>
                <c:pt idx="565">
                  <c:v>1.618793716E9</c:v>
                </c:pt>
                <c:pt idx="566">
                  <c:v>1.620996359E9</c:v>
                </c:pt>
                <c:pt idx="567">
                  <c:v>1.616789623E9</c:v>
                </c:pt>
                <c:pt idx="568">
                  <c:v>1.62080493E9</c:v>
                </c:pt>
                <c:pt idx="569">
                  <c:v>1.61692941E9</c:v>
                </c:pt>
                <c:pt idx="570">
                  <c:v>1.621799444E9</c:v>
                </c:pt>
                <c:pt idx="571">
                  <c:v>1.615068713E9</c:v>
                </c:pt>
                <c:pt idx="572">
                  <c:v>1.621897225E9</c:v>
                </c:pt>
                <c:pt idx="573">
                  <c:v>1.612445545E9</c:v>
                </c:pt>
                <c:pt idx="574">
                  <c:v>1.621579635E9</c:v>
                </c:pt>
                <c:pt idx="575">
                  <c:v>1.615510977E9</c:v>
                </c:pt>
                <c:pt idx="576">
                  <c:v>1.626880569E9</c:v>
                </c:pt>
                <c:pt idx="577">
                  <c:v>1.613532169E9</c:v>
                </c:pt>
                <c:pt idx="578">
                  <c:v>1.618736866E9</c:v>
                </c:pt>
                <c:pt idx="579">
                  <c:v>1.61302175E9</c:v>
                </c:pt>
                <c:pt idx="580">
                  <c:v>1.622499159E9</c:v>
                </c:pt>
                <c:pt idx="581">
                  <c:v>1.62061486E9</c:v>
                </c:pt>
                <c:pt idx="582">
                  <c:v>1.624737651E9</c:v>
                </c:pt>
                <c:pt idx="583">
                  <c:v>1.619249674E9</c:v>
                </c:pt>
                <c:pt idx="584">
                  <c:v>1.627998963E9</c:v>
                </c:pt>
                <c:pt idx="585">
                  <c:v>1.62443255E9</c:v>
                </c:pt>
                <c:pt idx="586">
                  <c:v>1.633868715E9</c:v>
                </c:pt>
                <c:pt idx="587">
                  <c:v>1.618286526E9</c:v>
                </c:pt>
                <c:pt idx="588">
                  <c:v>1.623067565E9</c:v>
                </c:pt>
                <c:pt idx="589">
                  <c:v>1.617682528E9</c:v>
                </c:pt>
                <c:pt idx="590">
                  <c:v>1.631200109E9</c:v>
                </c:pt>
                <c:pt idx="591">
                  <c:v>1.627640853E9</c:v>
                </c:pt>
                <c:pt idx="592">
                  <c:v>1.630933645E9</c:v>
                </c:pt>
                <c:pt idx="593">
                  <c:v>1.6142146E9</c:v>
                </c:pt>
                <c:pt idx="594">
                  <c:v>1.621888176E9</c:v>
                </c:pt>
                <c:pt idx="595">
                  <c:v>1.614481943E9</c:v>
                </c:pt>
                <c:pt idx="596">
                  <c:v>1.622339336E9</c:v>
                </c:pt>
                <c:pt idx="597">
                  <c:v>1.62091749E9</c:v>
                </c:pt>
                <c:pt idx="598">
                  <c:v>1.62202521E9</c:v>
                </c:pt>
                <c:pt idx="599">
                  <c:v>1.608871063E9</c:v>
                </c:pt>
                <c:pt idx="600">
                  <c:v>1.620802081E9</c:v>
                </c:pt>
                <c:pt idx="601">
                  <c:v>1.613637129E9</c:v>
                </c:pt>
                <c:pt idx="602">
                  <c:v>1.616990379E9</c:v>
                </c:pt>
                <c:pt idx="603">
                  <c:v>1.612853832E9</c:v>
                </c:pt>
                <c:pt idx="604">
                  <c:v>1.61571836E9</c:v>
                </c:pt>
                <c:pt idx="605">
                  <c:v>1.613589826E9</c:v>
                </c:pt>
                <c:pt idx="606">
                  <c:v>1.623719393E9</c:v>
                </c:pt>
                <c:pt idx="607">
                  <c:v>1.62150751E9</c:v>
                </c:pt>
                <c:pt idx="608">
                  <c:v>1.626370544E9</c:v>
                </c:pt>
                <c:pt idx="609">
                  <c:v>1.617612083E9</c:v>
                </c:pt>
                <c:pt idx="610">
                  <c:v>1.621967991E9</c:v>
                </c:pt>
                <c:pt idx="611">
                  <c:v>1.616208005E9</c:v>
                </c:pt>
                <c:pt idx="612">
                  <c:v>1.626473917E9</c:v>
                </c:pt>
                <c:pt idx="613">
                  <c:v>1.615874885E9</c:v>
                </c:pt>
                <c:pt idx="614">
                  <c:v>1.621600802E9</c:v>
                </c:pt>
                <c:pt idx="615">
                  <c:v>1.616201168E9</c:v>
                </c:pt>
                <c:pt idx="616">
                  <c:v>1.628457534E9</c:v>
                </c:pt>
                <c:pt idx="617">
                  <c:v>1.618030734E9</c:v>
                </c:pt>
                <c:pt idx="618">
                  <c:v>1.625413205E9</c:v>
                </c:pt>
                <c:pt idx="619">
                  <c:v>1.618524594E9</c:v>
                </c:pt>
                <c:pt idx="620">
                  <c:v>1.623020608E9</c:v>
                </c:pt>
                <c:pt idx="621">
                  <c:v>1.615317807E9</c:v>
                </c:pt>
                <c:pt idx="622">
                  <c:v>1.622542623E9</c:v>
                </c:pt>
                <c:pt idx="623">
                  <c:v>1.619074308E9</c:v>
                </c:pt>
                <c:pt idx="624">
                  <c:v>1.619244495E9</c:v>
                </c:pt>
                <c:pt idx="625">
                  <c:v>1.614279934E9</c:v>
                </c:pt>
                <c:pt idx="626">
                  <c:v>1.62817383E9</c:v>
                </c:pt>
                <c:pt idx="627">
                  <c:v>1.619732673E9</c:v>
                </c:pt>
                <c:pt idx="628">
                  <c:v>1.6356726E9</c:v>
                </c:pt>
                <c:pt idx="629">
                  <c:v>1.620120429E9</c:v>
                </c:pt>
                <c:pt idx="630">
                  <c:v>1.628226247E9</c:v>
                </c:pt>
                <c:pt idx="631">
                  <c:v>1.622497612E9</c:v>
                </c:pt>
                <c:pt idx="632">
                  <c:v>1.628965793E9</c:v>
                </c:pt>
                <c:pt idx="633">
                  <c:v>1.624302039E9</c:v>
                </c:pt>
                <c:pt idx="634">
                  <c:v>1.632139064E9</c:v>
                </c:pt>
                <c:pt idx="635">
                  <c:v>1.621557505E9</c:v>
                </c:pt>
                <c:pt idx="636">
                  <c:v>1.62305924E9</c:v>
                </c:pt>
                <c:pt idx="637">
                  <c:v>1.622905279E9</c:v>
                </c:pt>
                <c:pt idx="638">
                  <c:v>1.625616073E9</c:v>
                </c:pt>
                <c:pt idx="639">
                  <c:v>1.622501393E9</c:v>
                </c:pt>
                <c:pt idx="640">
                  <c:v>1.625727087E9</c:v>
                </c:pt>
                <c:pt idx="641">
                  <c:v>1.625283086E9</c:v>
                </c:pt>
                <c:pt idx="642">
                  <c:v>1.626537768E9</c:v>
                </c:pt>
                <c:pt idx="643">
                  <c:v>1.626441258E9</c:v>
                </c:pt>
                <c:pt idx="644">
                  <c:v>1.629555387E9</c:v>
                </c:pt>
                <c:pt idx="645">
                  <c:v>1.621431675E9</c:v>
                </c:pt>
                <c:pt idx="646">
                  <c:v>1.62362871E9</c:v>
                </c:pt>
                <c:pt idx="647">
                  <c:v>1.624681418E9</c:v>
                </c:pt>
                <c:pt idx="648">
                  <c:v>1.625783962E9</c:v>
                </c:pt>
                <c:pt idx="649">
                  <c:v>1.627509118E9</c:v>
                </c:pt>
                <c:pt idx="650">
                  <c:v>1.630932334E9</c:v>
                </c:pt>
                <c:pt idx="651">
                  <c:v>1.624225486E9</c:v>
                </c:pt>
                <c:pt idx="652">
                  <c:v>1.627827309E9</c:v>
                </c:pt>
                <c:pt idx="653">
                  <c:v>1.621482037E9</c:v>
                </c:pt>
                <c:pt idx="654">
                  <c:v>1.629700789E9</c:v>
                </c:pt>
                <c:pt idx="655">
                  <c:v>1.622086085E9</c:v>
                </c:pt>
                <c:pt idx="656">
                  <c:v>1.625698409E9</c:v>
                </c:pt>
                <c:pt idx="657">
                  <c:v>1.620191248E9</c:v>
                </c:pt>
                <c:pt idx="658">
                  <c:v>1.626020226E9</c:v>
                </c:pt>
                <c:pt idx="659">
                  <c:v>1.626098318E9</c:v>
                </c:pt>
                <c:pt idx="660">
                  <c:v>1.631735587E9</c:v>
                </c:pt>
                <c:pt idx="661">
                  <c:v>1.620439894E9</c:v>
                </c:pt>
                <c:pt idx="662">
                  <c:v>1.616316053E9</c:v>
                </c:pt>
                <c:pt idx="663">
                  <c:v>1.619341254E9</c:v>
                </c:pt>
                <c:pt idx="664">
                  <c:v>1.622879896E9</c:v>
                </c:pt>
                <c:pt idx="665">
                  <c:v>1.622433735E9</c:v>
                </c:pt>
                <c:pt idx="666">
                  <c:v>1.625150367E9</c:v>
                </c:pt>
                <c:pt idx="667">
                  <c:v>1.621873093E9</c:v>
                </c:pt>
                <c:pt idx="668">
                  <c:v>1.628504841E9</c:v>
                </c:pt>
                <c:pt idx="669">
                  <c:v>1.627340892E9</c:v>
                </c:pt>
                <c:pt idx="670">
                  <c:v>1.627473015E9</c:v>
                </c:pt>
                <c:pt idx="671">
                  <c:v>1.620769976E9</c:v>
                </c:pt>
                <c:pt idx="672">
                  <c:v>1.62583508E9</c:v>
                </c:pt>
                <c:pt idx="673">
                  <c:v>1.621103522E9</c:v>
                </c:pt>
                <c:pt idx="674">
                  <c:v>1.623692656E9</c:v>
                </c:pt>
                <c:pt idx="675">
                  <c:v>1.618298165E9</c:v>
                </c:pt>
                <c:pt idx="676">
                  <c:v>1.621668423E9</c:v>
                </c:pt>
                <c:pt idx="677">
                  <c:v>1.62421426E9</c:v>
                </c:pt>
                <c:pt idx="678">
                  <c:v>1.623098331E9</c:v>
                </c:pt>
                <c:pt idx="679">
                  <c:v>1.628727214E9</c:v>
                </c:pt>
                <c:pt idx="680">
                  <c:v>1.632484464E9</c:v>
                </c:pt>
                <c:pt idx="681">
                  <c:v>1.628202888E9</c:v>
                </c:pt>
                <c:pt idx="682">
                  <c:v>1.629137041E9</c:v>
                </c:pt>
                <c:pt idx="683">
                  <c:v>1.620537516E9</c:v>
                </c:pt>
                <c:pt idx="684">
                  <c:v>1.62844138E9</c:v>
                </c:pt>
                <c:pt idx="685">
                  <c:v>1.626780352E9</c:v>
                </c:pt>
                <c:pt idx="686">
                  <c:v>1.625225793E9</c:v>
                </c:pt>
                <c:pt idx="687">
                  <c:v>1.628022589E9</c:v>
                </c:pt>
                <c:pt idx="688">
                  <c:v>1.6314549E9</c:v>
                </c:pt>
                <c:pt idx="689">
                  <c:v>1.629304486E9</c:v>
                </c:pt>
                <c:pt idx="690">
                  <c:v>1.628626007E9</c:v>
                </c:pt>
                <c:pt idx="691">
                  <c:v>1.622264026E9</c:v>
                </c:pt>
                <c:pt idx="692">
                  <c:v>1.624821878E9</c:v>
                </c:pt>
                <c:pt idx="693">
                  <c:v>1.623118671E9</c:v>
                </c:pt>
                <c:pt idx="694">
                  <c:v>1.625752689E9</c:v>
                </c:pt>
                <c:pt idx="695">
                  <c:v>1.62724465E9</c:v>
                </c:pt>
                <c:pt idx="696">
                  <c:v>1.626631969E9</c:v>
                </c:pt>
                <c:pt idx="697">
                  <c:v>1.618444235E9</c:v>
                </c:pt>
                <c:pt idx="698">
                  <c:v>1.621137322E9</c:v>
                </c:pt>
                <c:pt idx="699">
                  <c:v>1.620813841E9</c:v>
                </c:pt>
                <c:pt idx="700">
                  <c:v>1.623850643E9</c:v>
                </c:pt>
                <c:pt idx="701">
                  <c:v>1.620600672E9</c:v>
                </c:pt>
                <c:pt idx="702">
                  <c:v>1.626071931E9</c:v>
                </c:pt>
                <c:pt idx="703">
                  <c:v>1.620969836E9</c:v>
                </c:pt>
                <c:pt idx="704">
                  <c:v>1.62564122E9</c:v>
                </c:pt>
                <c:pt idx="705">
                  <c:v>1.6227524E9</c:v>
                </c:pt>
                <c:pt idx="706">
                  <c:v>1.629978098E9</c:v>
                </c:pt>
                <c:pt idx="707">
                  <c:v>1.617681044E9</c:v>
                </c:pt>
                <c:pt idx="708">
                  <c:v>1.620278342E9</c:v>
                </c:pt>
                <c:pt idx="709">
                  <c:v>1.622117864E9</c:v>
                </c:pt>
                <c:pt idx="710">
                  <c:v>1.621402537E9</c:v>
                </c:pt>
                <c:pt idx="711">
                  <c:v>1.620038349E9</c:v>
                </c:pt>
                <c:pt idx="712">
                  <c:v>1.619729986E9</c:v>
                </c:pt>
                <c:pt idx="713">
                  <c:v>1.623166598E9</c:v>
                </c:pt>
                <c:pt idx="714">
                  <c:v>1.621839613E9</c:v>
                </c:pt>
                <c:pt idx="715">
                  <c:v>1.623192288E9</c:v>
                </c:pt>
                <c:pt idx="716">
                  <c:v>1.623977842E9</c:v>
                </c:pt>
                <c:pt idx="717">
                  <c:v>1.623512545E9</c:v>
                </c:pt>
                <c:pt idx="718">
                  <c:v>1.622088098E9</c:v>
                </c:pt>
                <c:pt idx="719">
                  <c:v>1.622169634E9</c:v>
                </c:pt>
                <c:pt idx="720">
                  <c:v>1.61675296E9</c:v>
                </c:pt>
                <c:pt idx="721">
                  <c:v>1.622658254E9</c:v>
                </c:pt>
                <c:pt idx="722">
                  <c:v>1.619900089E9</c:v>
                </c:pt>
                <c:pt idx="723">
                  <c:v>1.620882409E9</c:v>
                </c:pt>
                <c:pt idx="724">
                  <c:v>1.624206597E9</c:v>
                </c:pt>
                <c:pt idx="725">
                  <c:v>1.622009238E9</c:v>
                </c:pt>
                <c:pt idx="726">
                  <c:v>1.614055871E9</c:v>
                </c:pt>
                <c:pt idx="727">
                  <c:v>1.619023698E9</c:v>
                </c:pt>
                <c:pt idx="728">
                  <c:v>1.616738724E9</c:v>
                </c:pt>
                <c:pt idx="729">
                  <c:v>1.62537519E9</c:v>
                </c:pt>
                <c:pt idx="730">
                  <c:v>1.625281026E9</c:v>
                </c:pt>
                <c:pt idx="731">
                  <c:v>1.622744044E9</c:v>
                </c:pt>
                <c:pt idx="732">
                  <c:v>1.619979055E9</c:v>
                </c:pt>
                <c:pt idx="733">
                  <c:v>1.623800397E9</c:v>
                </c:pt>
                <c:pt idx="734">
                  <c:v>1.615915272E9</c:v>
                </c:pt>
                <c:pt idx="735">
                  <c:v>1.625785595E9</c:v>
                </c:pt>
                <c:pt idx="736">
                  <c:v>1.622629014E9</c:v>
                </c:pt>
                <c:pt idx="737">
                  <c:v>1.624505789E9</c:v>
                </c:pt>
                <c:pt idx="738">
                  <c:v>1.618832677E9</c:v>
                </c:pt>
                <c:pt idx="739">
                  <c:v>1.628021289E9</c:v>
                </c:pt>
                <c:pt idx="740">
                  <c:v>1.625510696E9</c:v>
                </c:pt>
                <c:pt idx="741">
                  <c:v>1.624924917E9</c:v>
                </c:pt>
                <c:pt idx="742">
                  <c:v>1.621476208E9</c:v>
                </c:pt>
                <c:pt idx="743">
                  <c:v>1.628885599E9</c:v>
                </c:pt>
                <c:pt idx="744">
                  <c:v>1.625786743E9</c:v>
                </c:pt>
                <c:pt idx="745">
                  <c:v>1.630558955E9</c:v>
                </c:pt>
                <c:pt idx="746">
                  <c:v>1.624325368E9</c:v>
                </c:pt>
                <c:pt idx="747">
                  <c:v>1.628158124E9</c:v>
                </c:pt>
                <c:pt idx="748">
                  <c:v>1.620343128E9</c:v>
                </c:pt>
                <c:pt idx="749">
                  <c:v>1.628786731E9</c:v>
                </c:pt>
                <c:pt idx="750">
                  <c:v>1.622215827E9</c:v>
                </c:pt>
                <c:pt idx="751">
                  <c:v>1.631912354E9</c:v>
                </c:pt>
                <c:pt idx="752">
                  <c:v>1.62001487E9</c:v>
                </c:pt>
                <c:pt idx="753">
                  <c:v>1.629228509E9</c:v>
                </c:pt>
                <c:pt idx="754">
                  <c:v>1.617160279E9</c:v>
                </c:pt>
                <c:pt idx="755">
                  <c:v>1.62562003E9</c:v>
                </c:pt>
                <c:pt idx="756">
                  <c:v>1.618081163E9</c:v>
                </c:pt>
                <c:pt idx="757">
                  <c:v>1.62825571E9</c:v>
                </c:pt>
                <c:pt idx="758">
                  <c:v>1.617080201E9</c:v>
                </c:pt>
                <c:pt idx="759">
                  <c:v>1.628589321E9</c:v>
                </c:pt>
                <c:pt idx="760">
                  <c:v>1.621021439E9</c:v>
                </c:pt>
                <c:pt idx="761">
                  <c:v>1.627304568E9</c:v>
                </c:pt>
                <c:pt idx="762">
                  <c:v>1.622343062E9</c:v>
                </c:pt>
                <c:pt idx="763">
                  <c:v>1.626972654E9</c:v>
                </c:pt>
                <c:pt idx="764">
                  <c:v>1.623478477E9</c:v>
                </c:pt>
                <c:pt idx="765">
                  <c:v>1.627898027E9</c:v>
                </c:pt>
                <c:pt idx="766">
                  <c:v>1.618029929E9</c:v>
                </c:pt>
                <c:pt idx="767">
                  <c:v>1.630873995E9</c:v>
                </c:pt>
                <c:pt idx="768">
                  <c:v>1.625392579E9</c:v>
                </c:pt>
                <c:pt idx="769">
                  <c:v>1.629669356E9</c:v>
                </c:pt>
                <c:pt idx="770">
                  <c:v>1.623741982E9</c:v>
                </c:pt>
                <c:pt idx="771">
                  <c:v>1.62976491E9</c:v>
                </c:pt>
                <c:pt idx="772">
                  <c:v>1.617049717E9</c:v>
                </c:pt>
                <c:pt idx="773">
                  <c:v>1.627011455E9</c:v>
                </c:pt>
                <c:pt idx="774">
                  <c:v>1.620551594E9</c:v>
                </c:pt>
                <c:pt idx="775">
                  <c:v>1.625925216E9</c:v>
                </c:pt>
                <c:pt idx="776">
                  <c:v>1.618776474E9</c:v>
                </c:pt>
                <c:pt idx="777">
                  <c:v>1.623807865E9</c:v>
                </c:pt>
                <c:pt idx="778">
                  <c:v>1.619086123E9</c:v>
                </c:pt>
                <c:pt idx="779">
                  <c:v>1.623355873E9</c:v>
                </c:pt>
                <c:pt idx="780">
                  <c:v>1.618767005E9</c:v>
                </c:pt>
                <c:pt idx="781">
                  <c:v>1.623701871E9</c:v>
                </c:pt>
                <c:pt idx="782">
                  <c:v>1.618924548E9</c:v>
                </c:pt>
                <c:pt idx="783">
                  <c:v>1.620278514E9</c:v>
                </c:pt>
                <c:pt idx="784">
                  <c:v>1.622969866E9</c:v>
                </c:pt>
                <c:pt idx="785">
                  <c:v>1.624685385E9</c:v>
                </c:pt>
                <c:pt idx="786">
                  <c:v>1.622242742E9</c:v>
                </c:pt>
                <c:pt idx="787">
                  <c:v>1.622310107E9</c:v>
                </c:pt>
                <c:pt idx="788">
                  <c:v>1.62263647E9</c:v>
                </c:pt>
                <c:pt idx="789">
                  <c:v>1.618706349E9</c:v>
                </c:pt>
                <c:pt idx="790">
                  <c:v>1.620145708E9</c:v>
                </c:pt>
                <c:pt idx="791">
                  <c:v>1.617473052E9</c:v>
                </c:pt>
                <c:pt idx="792">
                  <c:v>1.620126266E9</c:v>
                </c:pt>
                <c:pt idx="793">
                  <c:v>1.619287507E9</c:v>
                </c:pt>
                <c:pt idx="794">
                  <c:v>1.620061919E9</c:v>
                </c:pt>
                <c:pt idx="795">
                  <c:v>1.612739574E9</c:v>
                </c:pt>
                <c:pt idx="796">
                  <c:v>1.619288955E9</c:v>
                </c:pt>
                <c:pt idx="797">
                  <c:v>1.617049788E9</c:v>
                </c:pt>
                <c:pt idx="798">
                  <c:v>1.619735823E9</c:v>
                </c:pt>
                <c:pt idx="799">
                  <c:v>1.614478003E9</c:v>
                </c:pt>
                <c:pt idx="800">
                  <c:v>1.617247209E9</c:v>
                </c:pt>
                <c:pt idx="801">
                  <c:v>1.611017293E9</c:v>
                </c:pt>
                <c:pt idx="802">
                  <c:v>1.618525639E9</c:v>
                </c:pt>
                <c:pt idx="803">
                  <c:v>1.608220843E9</c:v>
                </c:pt>
                <c:pt idx="804">
                  <c:v>1.623633976E9</c:v>
                </c:pt>
                <c:pt idx="805">
                  <c:v>1.612627944E9</c:v>
                </c:pt>
                <c:pt idx="806">
                  <c:v>1.617174179E9</c:v>
                </c:pt>
                <c:pt idx="807">
                  <c:v>1.607786899E9</c:v>
                </c:pt>
                <c:pt idx="808">
                  <c:v>1.613114051E9</c:v>
                </c:pt>
                <c:pt idx="809">
                  <c:v>1.610226306E9</c:v>
                </c:pt>
                <c:pt idx="810">
                  <c:v>1.615196339E9</c:v>
                </c:pt>
                <c:pt idx="811">
                  <c:v>1.606837603E9</c:v>
                </c:pt>
                <c:pt idx="812">
                  <c:v>1.613087894E9</c:v>
                </c:pt>
                <c:pt idx="813">
                  <c:v>1.609499826E9</c:v>
                </c:pt>
                <c:pt idx="814">
                  <c:v>1.61704668E9</c:v>
                </c:pt>
                <c:pt idx="815">
                  <c:v>1.611655917E9</c:v>
                </c:pt>
                <c:pt idx="816">
                  <c:v>1.611159176E9</c:v>
                </c:pt>
                <c:pt idx="817">
                  <c:v>1.608107419E9</c:v>
                </c:pt>
                <c:pt idx="818">
                  <c:v>1.615189754E9</c:v>
                </c:pt>
                <c:pt idx="819">
                  <c:v>1.608219867E9</c:v>
                </c:pt>
                <c:pt idx="820">
                  <c:v>1.620752407E9</c:v>
                </c:pt>
                <c:pt idx="821">
                  <c:v>1.610378691E9</c:v>
                </c:pt>
                <c:pt idx="822">
                  <c:v>1.608794096E9</c:v>
                </c:pt>
                <c:pt idx="823">
                  <c:v>1.612271718E9</c:v>
                </c:pt>
                <c:pt idx="824">
                  <c:v>1.613395764E9</c:v>
                </c:pt>
                <c:pt idx="825">
                  <c:v>1.607692711E9</c:v>
                </c:pt>
                <c:pt idx="826">
                  <c:v>1.611990278E9</c:v>
                </c:pt>
                <c:pt idx="827">
                  <c:v>1.605736318E9</c:v>
                </c:pt>
                <c:pt idx="828">
                  <c:v>1.612958497E9</c:v>
                </c:pt>
                <c:pt idx="829">
                  <c:v>1.608817769E9</c:v>
                </c:pt>
                <c:pt idx="830">
                  <c:v>1.608898268E9</c:v>
                </c:pt>
                <c:pt idx="831">
                  <c:v>1.60941572E9</c:v>
                </c:pt>
                <c:pt idx="832">
                  <c:v>1.609969525E9</c:v>
                </c:pt>
                <c:pt idx="833">
                  <c:v>1.611017944E9</c:v>
                </c:pt>
                <c:pt idx="834">
                  <c:v>1.608106733E9</c:v>
                </c:pt>
                <c:pt idx="835">
                  <c:v>1.61085596E9</c:v>
                </c:pt>
                <c:pt idx="836">
                  <c:v>1.615189725E9</c:v>
                </c:pt>
                <c:pt idx="837">
                  <c:v>1.611306953E9</c:v>
                </c:pt>
                <c:pt idx="838">
                  <c:v>1.608367843E9</c:v>
                </c:pt>
                <c:pt idx="839">
                  <c:v>1.612548562E9</c:v>
                </c:pt>
                <c:pt idx="840">
                  <c:v>1.611131367E9</c:v>
                </c:pt>
                <c:pt idx="841">
                  <c:v>1.616014412E9</c:v>
                </c:pt>
                <c:pt idx="842">
                  <c:v>1.608198186E9</c:v>
                </c:pt>
                <c:pt idx="843">
                  <c:v>1.616232893E9</c:v>
                </c:pt>
                <c:pt idx="844">
                  <c:v>1.603624591E9</c:v>
                </c:pt>
                <c:pt idx="845">
                  <c:v>1.610898659E9</c:v>
                </c:pt>
                <c:pt idx="846">
                  <c:v>1.604827458E9</c:v>
                </c:pt>
                <c:pt idx="847">
                  <c:v>1.613729694E9</c:v>
                </c:pt>
                <c:pt idx="848">
                  <c:v>1.602434812E9</c:v>
                </c:pt>
                <c:pt idx="849">
                  <c:v>1.608029414E9</c:v>
                </c:pt>
                <c:pt idx="850">
                  <c:v>1.605349355E9</c:v>
                </c:pt>
                <c:pt idx="851">
                  <c:v>1.610737941E9</c:v>
                </c:pt>
                <c:pt idx="852">
                  <c:v>1.609902775E9</c:v>
                </c:pt>
                <c:pt idx="853">
                  <c:v>1.607544384E9</c:v>
                </c:pt>
                <c:pt idx="854">
                  <c:v>1.603460888E9</c:v>
                </c:pt>
                <c:pt idx="855">
                  <c:v>1.609089764E9</c:v>
                </c:pt>
                <c:pt idx="856">
                  <c:v>1.603621169E9</c:v>
                </c:pt>
                <c:pt idx="857">
                  <c:v>1.611638999E9</c:v>
                </c:pt>
                <c:pt idx="858">
                  <c:v>1.602879265E9</c:v>
                </c:pt>
                <c:pt idx="859">
                  <c:v>1.607898056E9</c:v>
                </c:pt>
                <c:pt idx="860">
                  <c:v>1.597796787E9</c:v>
                </c:pt>
                <c:pt idx="861">
                  <c:v>1.60552854E9</c:v>
                </c:pt>
                <c:pt idx="862">
                  <c:v>1.600625607E9</c:v>
                </c:pt>
                <c:pt idx="863">
                  <c:v>1.609422797E9</c:v>
                </c:pt>
                <c:pt idx="864">
                  <c:v>1.606330023E9</c:v>
                </c:pt>
                <c:pt idx="865">
                  <c:v>1.602746151E9</c:v>
                </c:pt>
                <c:pt idx="866">
                  <c:v>1.599895544E9</c:v>
                </c:pt>
                <c:pt idx="867">
                  <c:v>1.610442147E9</c:v>
                </c:pt>
                <c:pt idx="868">
                  <c:v>1.605551791E9</c:v>
                </c:pt>
                <c:pt idx="869">
                  <c:v>1.600048163E9</c:v>
                </c:pt>
                <c:pt idx="870">
                  <c:v>1.606651747E9</c:v>
                </c:pt>
                <c:pt idx="871">
                  <c:v>1.599720498E9</c:v>
                </c:pt>
                <c:pt idx="872">
                  <c:v>1.6041755E9</c:v>
                </c:pt>
                <c:pt idx="873">
                  <c:v>1.598777324E9</c:v>
                </c:pt>
                <c:pt idx="874">
                  <c:v>1.60325083E9</c:v>
                </c:pt>
                <c:pt idx="875">
                  <c:v>1.605089981E9</c:v>
                </c:pt>
                <c:pt idx="876">
                  <c:v>1.607087462E9</c:v>
                </c:pt>
                <c:pt idx="877">
                  <c:v>1.601096317E9</c:v>
                </c:pt>
                <c:pt idx="878">
                  <c:v>1.608234878E9</c:v>
                </c:pt>
                <c:pt idx="879">
                  <c:v>1.601339232E9</c:v>
                </c:pt>
                <c:pt idx="880">
                  <c:v>1.610685763E9</c:v>
                </c:pt>
                <c:pt idx="881">
                  <c:v>1.602623417E9</c:v>
                </c:pt>
                <c:pt idx="882">
                  <c:v>1.606372882E9</c:v>
                </c:pt>
                <c:pt idx="883">
                  <c:v>1.609197146E9</c:v>
                </c:pt>
                <c:pt idx="884">
                  <c:v>1.616140111E9</c:v>
                </c:pt>
                <c:pt idx="885">
                  <c:v>1.603599368E9</c:v>
                </c:pt>
                <c:pt idx="886">
                  <c:v>1.610761768E9</c:v>
                </c:pt>
                <c:pt idx="887">
                  <c:v>1.602874031E9</c:v>
                </c:pt>
                <c:pt idx="888">
                  <c:v>1.615381731E9</c:v>
                </c:pt>
                <c:pt idx="889">
                  <c:v>1.615481017E9</c:v>
                </c:pt>
                <c:pt idx="890">
                  <c:v>1.620814827E9</c:v>
                </c:pt>
                <c:pt idx="891">
                  <c:v>1.609413857E9</c:v>
                </c:pt>
                <c:pt idx="892">
                  <c:v>1.614872448E9</c:v>
                </c:pt>
                <c:pt idx="893">
                  <c:v>1.610951914E9</c:v>
                </c:pt>
                <c:pt idx="894">
                  <c:v>1.604576944E9</c:v>
                </c:pt>
                <c:pt idx="895">
                  <c:v>1.610691573E9</c:v>
                </c:pt>
                <c:pt idx="896">
                  <c:v>1.61104412E9</c:v>
                </c:pt>
                <c:pt idx="897">
                  <c:v>1.602522131E9</c:v>
                </c:pt>
                <c:pt idx="898">
                  <c:v>1.61381709E9</c:v>
                </c:pt>
                <c:pt idx="899">
                  <c:v>1.636382093E9</c:v>
                </c:pt>
                <c:pt idx="900">
                  <c:v>1.566292856E9</c:v>
                </c:pt>
                <c:pt idx="901">
                  <c:v>1.640391489E9</c:v>
                </c:pt>
                <c:pt idx="902">
                  <c:v>1.695700969E9</c:v>
                </c:pt>
                <c:pt idx="903">
                  <c:v>1.612956696E9</c:v>
                </c:pt>
                <c:pt idx="904">
                  <c:v>1.488896122E9</c:v>
                </c:pt>
                <c:pt idx="905">
                  <c:v>1.411864607E9</c:v>
                </c:pt>
                <c:pt idx="906">
                  <c:v>1.362254439E9</c:v>
                </c:pt>
                <c:pt idx="907">
                  <c:v>1.344285999E9</c:v>
                </c:pt>
                <c:pt idx="908">
                  <c:v>1.338559346E9</c:v>
                </c:pt>
                <c:pt idx="909">
                  <c:v>1.332470877E9</c:v>
                </c:pt>
                <c:pt idx="910">
                  <c:v>1.331615041E9</c:v>
                </c:pt>
                <c:pt idx="911">
                  <c:v>1.329529644E9</c:v>
                </c:pt>
                <c:pt idx="912">
                  <c:v>1.32824E9</c:v>
                </c:pt>
                <c:pt idx="913">
                  <c:v>1.331945984E9</c:v>
                </c:pt>
                <c:pt idx="914">
                  <c:v>1.331035715E9</c:v>
                </c:pt>
                <c:pt idx="915">
                  <c:v>1.334387271E9</c:v>
                </c:pt>
                <c:pt idx="916">
                  <c:v>1.328275149E9</c:v>
                </c:pt>
                <c:pt idx="917">
                  <c:v>1.327501751E9</c:v>
                </c:pt>
                <c:pt idx="918">
                  <c:v>1.330879243E9</c:v>
                </c:pt>
                <c:pt idx="919">
                  <c:v>1.329058712E9</c:v>
                </c:pt>
                <c:pt idx="920">
                  <c:v>1.329453145E9</c:v>
                </c:pt>
                <c:pt idx="921">
                  <c:v>1.328576726E9</c:v>
                </c:pt>
                <c:pt idx="922">
                  <c:v>1.329003343E9</c:v>
                </c:pt>
                <c:pt idx="923">
                  <c:v>1.328555045E9</c:v>
                </c:pt>
                <c:pt idx="924">
                  <c:v>1.326720557E9</c:v>
                </c:pt>
                <c:pt idx="925">
                  <c:v>1.328227353E9</c:v>
                </c:pt>
                <c:pt idx="926">
                  <c:v>1.330472322E9</c:v>
                </c:pt>
                <c:pt idx="927">
                  <c:v>1.329541263E9</c:v>
                </c:pt>
                <c:pt idx="928">
                  <c:v>1.326420719E9</c:v>
                </c:pt>
                <c:pt idx="929">
                  <c:v>1.325284278E9</c:v>
                </c:pt>
                <c:pt idx="930">
                  <c:v>1.324824162E9</c:v>
                </c:pt>
                <c:pt idx="931">
                  <c:v>1.327670382E9</c:v>
                </c:pt>
                <c:pt idx="932">
                  <c:v>1.329769868E9</c:v>
                </c:pt>
                <c:pt idx="933">
                  <c:v>1.327658642E9</c:v>
                </c:pt>
                <c:pt idx="934">
                  <c:v>1.326924691E9</c:v>
                </c:pt>
                <c:pt idx="935">
                  <c:v>1.330681873E9</c:v>
                </c:pt>
                <c:pt idx="936">
                  <c:v>1.329239939E9</c:v>
                </c:pt>
                <c:pt idx="937">
                  <c:v>1.330656525E9</c:v>
                </c:pt>
                <c:pt idx="938">
                  <c:v>1.325610509E9</c:v>
                </c:pt>
                <c:pt idx="939">
                  <c:v>1.334309901E9</c:v>
                </c:pt>
                <c:pt idx="940">
                  <c:v>1.329918713E9</c:v>
                </c:pt>
                <c:pt idx="941">
                  <c:v>1.328001519E9</c:v>
                </c:pt>
                <c:pt idx="942">
                  <c:v>1.327421087E9</c:v>
                </c:pt>
                <c:pt idx="943">
                  <c:v>1.327590453E9</c:v>
                </c:pt>
                <c:pt idx="944">
                  <c:v>1.324678438E9</c:v>
                </c:pt>
                <c:pt idx="945">
                  <c:v>1.330039886E9</c:v>
                </c:pt>
                <c:pt idx="946">
                  <c:v>1.326044514E9</c:v>
                </c:pt>
                <c:pt idx="947">
                  <c:v>1.329337838E9</c:v>
                </c:pt>
                <c:pt idx="948">
                  <c:v>1.330814793E9</c:v>
                </c:pt>
                <c:pt idx="949">
                  <c:v>1.327015611E9</c:v>
                </c:pt>
                <c:pt idx="950">
                  <c:v>1.330063743E9</c:v>
                </c:pt>
                <c:pt idx="951">
                  <c:v>1.328537509E9</c:v>
                </c:pt>
                <c:pt idx="952">
                  <c:v>1.328562894E9</c:v>
                </c:pt>
                <c:pt idx="953">
                  <c:v>1.326723075E9</c:v>
                </c:pt>
                <c:pt idx="954">
                  <c:v>1.32985369E9</c:v>
                </c:pt>
                <c:pt idx="955">
                  <c:v>1.329087535E9</c:v>
                </c:pt>
                <c:pt idx="956">
                  <c:v>1.32884379E9</c:v>
                </c:pt>
                <c:pt idx="957">
                  <c:v>1.330574566E9</c:v>
                </c:pt>
                <c:pt idx="958">
                  <c:v>1.331794241E9</c:v>
                </c:pt>
                <c:pt idx="959">
                  <c:v>1.332010629E9</c:v>
                </c:pt>
                <c:pt idx="960">
                  <c:v>1.32973304E9</c:v>
                </c:pt>
                <c:pt idx="961">
                  <c:v>1.33071691E9</c:v>
                </c:pt>
                <c:pt idx="962">
                  <c:v>1.330746316E9</c:v>
                </c:pt>
                <c:pt idx="963">
                  <c:v>1.333761472E9</c:v>
                </c:pt>
                <c:pt idx="964">
                  <c:v>1.3310818E9</c:v>
                </c:pt>
                <c:pt idx="965">
                  <c:v>1.331534474E9</c:v>
                </c:pt>
                <c:pt idx="966">
                  <c:v>1.331776044E9</c:v>
                </c:pt>
                <c:pt idx="967">
                  <c:v>1.330134046E9</c:v>
                </c:pt>
                <c:pt idx="968">
                  <c:v>1.331446136E9</c:v>
                </c:pt>
                <c:pt idx="969">
                  <c:v>1.329533886E9</c:v>
                </c:pt>
                <c:pt idx="970">
                  <c:v>1.329016098E9</c:v>
                </c:pt>
                <c:pt idx="971">
                  <c:v>1.326846245E9</c:v>
                </c:pt>
                <c:pt idx="972">
                  <c:v>1.330013345E9</c:v>
                </c:pt>
                <c:pt idx="973">
                  <c:v>1.328787729E9</c:v>
                </c:pt>
                <c:pt idx="974">
                  <c:v>1.330366373E9</c:v>
                </c:pt>
                <c:pt idx="975">
                  <c:v>1.328174735E9</c:v>
                </c:pt>
                <c:pt idx="976">
                  <c:v>1.331927011E9</c:v>
                </c:pt>
                <c:pt idx="977">
                  <c:v>1.328576251E9</c:v>
                </c:pt>
                <c:pt idx="978">
                  <c:v>1.329932113E9</c:v>
                </c:pt>
                <c:pt idx="979">
                  <c:v>1.333960632E9</c:v>
                </c:pt>
                <c:pt idx="980">
                  <c:v>1.332400548E9</c:v>
                </c:pt>
                <c:pt idx="981">
                  <c:v>1.328525125E9</c:v>
                </c:pt>
                <c:pt idx="982">
                  <c:v>1.32967252E9</c:v>
                </c:pt>
                <c:pt idx="983">
                  <c:v>1.328919558E9</c:v>
                </c:pt>
                <c:pt idx="984">
                  <c:v>1.334010556E9</c:v>
                </c:pt>
                <c:pt idx="985">
                  <c:v>1.328046075E9</c:v>
                </c:pt>
                <c:pt idx="986">
                  <c:v>1.330214529E9</c:v>
                </c:pt>
                <c:pt idx="987">
                  <c:v>1.328206071E9</c:v>
                </c:pt>
                <c:pt idx="988">
                  <c:v>1.333711676E9</c:v>
                </c:pt>
                <c:pt idx="989">
                  <c:v>1.331393994E9</c:v>
                </c:pt>
                <c:pt idx="990">
                  <c:v>1.333625263E9</c:v>
                </c:pt>
                <c:pt idx="991">
                  <c:v>1.333311173E9</c:v>
                </c:pt>
                <c:pt idx="992">
                  <c:v>1.329407921E9</c:v>
                </c:pt>
                <c:pt idx="993">
                  <c:v>1.329121221E9</c:v>
                </c:pt>
                <c:pt idx="994">
                  <c:v>1.328398214E9</c:v>
                </c:pt>
                <c:pt idx="995">
                  <c:v>1.329209946E9</c:v>
                </c:pt>
                <c:pt idx="996">
                  <c:v>1.330424104E9</c:v>
                </c:pt>
                <c:pt idx="997">
                  <c:v>1.332777204E9</c:v>
                </c:pt>
                <c:pt idx="998">
                  <c:v>1.331326628E9</c:v>
                </c:pt>
                <c:pt idx="999">
                  <c:v>1.332277096E9</c:v>
                </c:pt>
                <c:pt idx="1000">
                  <c:v>1.333525991E9</c:v>
                </c:pt>
                <c:pt idx="1001">
                  <c:v>1.33117067E9</c:v>
                </c:pt>
                <c:pt idx="1002">
                  <c:v>1.328968833E9</c:v>
                </c:pt>
                <c:pt idx="1003">
                  <c:v>1.333287538E9</c:v>
                </c:pt>
                <c:pt idx="1004">
                  <c:v>1.334193419E9</c:v>
                </c:pt>
                <c:pt idx="1005">
                  <c:v>1.331512512E9</c:v>
                </c:pt>
                <c:pt idx="1006">
                  <c:v>1.333400046E9</c:v>
                </c:pt>
                <c:pt idx="1007">
                  <c:v>1.330888785E9</c:v>
                </c:pt>
                <c:pt idx="1008">
                  <c:v>1.328479273E9</c:v>
                </c:pt>
                <c:pt idx="1009">
                  <c:v>1.330867947E9</c:v>
                </c:pt>
                <c:pt idx="1010">
                  <c:v>1.3312192E9</c:v>
                </c:pt>
                <c:pt idx="1011">
                  <c:v>1.331147691E9</c:v>
                </c:pt>
                <c:pt idx="1012">
                  <c:v>1.330311704E9</c:v>
                </c:pt>
                <c:pt idx="1013">
                  <c:v>1.333582102E9</c:v>
                </c:pt>
                <c:pt idx="1014">
                  <c:v>1.330737106E9</c:v>
                </c:pt>
                <c:pt idx="1015">
                  <c:v>1.331168966E9</c:v>
                </c:pt>
                <c:pt idx="1016">
                  <c:v>1.331245851E9</c:v>
                </c:pt>
                <c:pt idx="1017">
                  <c:v>1.331546376E9</c:v>
                </c:pt>
                <c:pt idx="1018">
                  <c:v>1.331774997E9</c:v>
                </c:pt>
                <c:pt idx="1019">
                  <c:v>1.33331021E9</c:v>
                </c:pt>
                <c:pt idx="1020">
                  <c:v>1.331748251E9</c:v>
                </c:pt>
                <c:pt idx="1021">
                  <c:v>1.334326706E9</c:v>
                </c:pt>
                <c:pt idx="1022">
                  <c:v>1.335741798E9</c:v>
                </c:pt>
                <c:pt idx="1023">
                  <c:v>1.331849767E9</c:v>
                </c:pt>
                <c:pt idx="1024">
                  <c:v>1.335147587E9</c:v>
                </c:pt>
                <c:pt idx="1025">
                  <c:v>1.332585061E9</c:v>
                </c:pt>
                <c:pt idx="1026">
                  <c:v>1.334128385E9</c:v>
                </c:pt>
                <c:pt idx="1027">
                  <c:v>1.333581357E9</c:v>
                </c:pt>
                <c:pt idx="1028">
                  <c:v>1.331362943E9</c:v>
                </c:pt>
                <c:pt idx="1029">
                  <c:v>1.329316805E9</c:v>
                </c:pt>
                <c:pt idx="1030">
                  <c:v>1.333543096E9</c:v>
                </c:pt>
                <c:pt idx="1031">
                  <c:v>1.331387624E9</c:v>
                </c:pt>
                <c:pt idx="1032">
                  <c:v>1.335076345E9</c:v>
                </c:pt>
                <c:pt idx="1033">
                  <c:v>1.332145881E9</c:v>
                </c:pt>
                <c:pt idx="1034">
                  <c:v>1.335626705E9</c:v>
                </c:pt>
                <c:pt idx="1035">
                  <c:v>1.330908708E9</c:v>
                </c:pt>
                <c:pt idx="1036">
                  <c:v>1.33177093E9</c:v>
                </c:pt>
                <c:pt idx="1037">
                  <c:v>1.334804187E9</c:v>
                </c:pt>
                <c:pt idx="1038">
                  <c:v>1.335273561E9</c:v>
                </c:pt>
                <c:pt idx="1039">
                  <c:v>1.332271571E9</c:v>
                </c:pt>
                <c:pt idx="1040">
                  <c:v>1.329283581E9</c:v>
                </c:pt>
                <c:pt idx="1041">
                  <c:v>1.33477731E9</c:v>
                </c:pt>
                <c:pt idx="1042">
                  <c:v>1.331516777E9</c:v>
                </c:pt>
                <c:pt idx="1043">
                  <c:v>1.332755322E9</c:v>
                </c:pt>
                <c:pt idx="1044">
                  <c:v>1.332132985E9</c:v>
                </c:pt>
                <c:pt idx="1045">
                  <c:v>1.335569519E9</c:v>
                </c:pt>
                <c:pt idx="1046">
                  <c:v>1.333355613E9</c:v>
                </c:pt>
                <c:pt idx="1047">
                  <c:v>1.331598258E9</c:v>
                </c:pt>
                <c:pt idx="1048">
                  <c:v>1.333990818E9</c:v>
                </c:pt>
                <c:pt idx="1049">
                  <c:v>1.334305813E9</c:v>
                </c:pt>
                <c:pt idx="1050">
                  <c:v>1.335717388E9</c:v>
                </c:pt>
                <c:pt idx="1051">
                  <c:v>1.332894315E9</c:v>
                </c:pt>
                <c:pt idx="1052">
                  <c:v>1.333349633E9</c:v>
                </c:pt>
                <c:pt idx="1053">
                  <c:v>1.330638352E9</c:v>
                </c:pt>
                <c:pt idx="1054">
                  <c:v>1.336732498E9</c:v>
                </c:pt>
                <c:pt idx="1055">
                  <c:v>1.337323661E9</c:v>
                </c:pt>
                <c:pt idx="1056">
                  <c:v>1.331768764E9</c:v>
                </c:pt>
                <c:pt idx="1057">
                  <c:v>1.33337539E9</c:v>
                </c:pt>
                <c:pt idx="1058">
                  <c:v>1.332755742E9</c:v>
                </c:pt>
                <c:pt idx="1059">
                  <c:v>1.334817572E9</c:v>
                </c:pt>
                <c:pt idx="1060">
                  <c:v>1.336390355E9</c:v>
                </c:pt>
                <c:pt idx="1061">
                  <c:v>1.332666255E9</c:v>
                </c:pt>
                <c:pt idx="1062">
                  <c:v>1.335555651E9</c:v>
                </c:pt>
                <c:pt idx="1063">
                  <c:v>1.336316292E9</c:v>
                </c:pt>
                <c:pt idx="1064">
                  <c:v>1.336346176E9</c:v>
                </c:pt>
                <c:pt idx="1065">
                  <c:v>1.338182778E9</c:v>
                </c:pt>
                <c:pt idx="1066">
                  <c:v>1.337190502E9</c:v>
                </c:pt>
                <c:pt idx="1067">
                  <c:v>1.33200884E9</c:v>
                </c:pt>
                <c:pt idx="1068">
                  <c:v>1.335118745E9</c:v>
                </c:pt>
                <c:pt idx="1069">
                  <c:v>1.335190484E9</c:v>
                </c:pt>
                <c:pt idx="1070">
                  <c:v>1.335470653E9</c:v>
                </c:pt>
                <c:pt idx="1071">
                  <c:v>1.333680676E9</c:v>
                </c:pt>
                <c:pt idx="1072">
                  <c:v>1.335341447E9</c:v>
                </c:pt>
                <c:pt idx="1073">
                  <c:v>1.334367836E9</c:v>
                </c:pt>
                <c:pt idx="1074">
                  <c:v>1.335202258E9</c:v>
                </c:pt>
                <c:pt idx="1075">
                  <c:v>1.334626975E9</c:v>
                </c:pt>
                <c:pt idx="1076">
                  <c:v>1.336164438E9</c:v>
                </c:pt>
                <c:pt idx="1077">
                  <c:v>1.336954116E9</c:v>
                </c:pt>
                <c:pt idx="1078">
                  <c:v>1.336296499E9</c:v>
                </c:pt>
                <c:pt idx="1079">
                  <c:v>1.333312289E9</c:v>
                </c:pt>
                <c:pt idx="1080">
                  <c:v>1.335188099E9</c:v>
                </c:pt>
                <c:pt idx="1081">
                  <c:v>1.337465468E9</c:v>
                </c:pt>
                <c:pt idx="1082">
                  <c:v>1.337008877E9</c:v>
                </c:pt>
                <c:pt idx="1083">
                  <c:v>1.333338315E9</c:v>
                </c:pt>
                <c:pt idx="1084">
                  <c:v>1.335261503E9</c:v>
                </c:pt>
                <c:pt idx="1085">
                  <c:v>1.334076001E9</c:v>
                </c:pt>
                <c:pt idx="1086">
                  <c:v>1.334424766E9</c:v>
                </c:pt>
                <c:pt idx="1087">
                  <c:v>1.334972379E9</c:v>
                </c:pt>
                <c:pt idx="1088">
                  <c:v>1.335739546E9</c:v>
                </c:pt>
                <c:pt idx="1089">
                  <c:v>1.334549704E9</c:v>
                </c:pt>
                <c:pt idx="1090">
                  <c:v>1.340203195E9</c:v>
                </c:pt>
                <c:pt idx="1091">
                  <c:v>1.335442338E9</c:v>
                </c:pt>
                <c:pt idx="1092">
                  <c:v>1.33833596E9</c:v>
                </c:pt>
                <c:pt idx="1093">
                  <c:v>1.337805696E9</c:v>
                </c:pt>
                <c:pt idx="1094">
                  <c:v>1.335586734E9</c:v>
                </c:pt>
                <c:pt idx="1095">
                  <c:v>1.332578543E9</c:v>
                </c:pt>
                <c:pt idx="1096">
                  <c:v>1.336321995E9</c:v>
                </c:pt>
                <c:pt idx="1097">
                  <c:v>1.335960693E9</c:v>
                </c:pt>
                <c:pt idx="1098">
                  <c:v>1.336660956E9</c:v>
                </c:pt>
                <c:pt idx="1099">
                  <c:v>1.336715863E9</c:v>
                </c:pt>
                <c:pt idx="1100">
                  <c:v>1.334432076E9</c:v>
                </c:pt>
                <c:pt idx="1101">
                  <c:v>1.336971979E9</c:v>
                </c:pt>
                <c:pt idx="1102">
                  <c:v>1.335828172E9</c:v>
                </c:pt>
                <c:pt idx="1103">
                  <c:v>1.335888638E9</c:v>
                </c:pt>
                <c:pt idx="1104">
                  <c:v>1.333604067E9</c:v>
                </c:pt>
                <c:pt idx="1105">
                  <c:v>1.33829701E9</c:v>
                </c:pt>
                <c:pt idx="1106">
                  <c:v>1.338619893E9</c:v>
                </c:pt>
                <c:pt idx="1107">
                  <c:v>1.337096286E9</c:v>
                </c:pt>
                <c:pt idx="1108">
                  <c:v>1.337833379E9</c:v>
                </c:pt>
                <c:pt idx="1109">
                  <c:v>1.333228101E9</c:v>
                </c:pt>
                <c:pt idx="1110">
                  <c:v>1.338710892E9</c:v>
                </c:pt>
                <c:pt idx="1111">
                  <c:v>1.336831904E9</c:v>
                </c:pt>
                <c:pt idx="1112">
                  <c:v>1.340463606E9</c:v>
                </c:pt>
                <c:pt idx="1113">
                  <c:v>1.340818697E9</c:v>
                </c:pt>
                <c:pt idx="1114">
                  <c:v>1.34043754E9</c:v>
                </c:pt>
                <c:pt idx="1115">
                  <c:v>1.338456874E9</c:v>
                </c:pt>
                <c:pt idx="1116">
                  <c:v>1.336994592E9</c:v>
                </c:pt>
                <c:pt idx="1117">
                  <c:v>1.337863453E9</c:v>
                </c:pt>
                <c:pt idx="1118">
                  <c:v>1.337429113E9</c:v>
                </c:pt>
                <c:pt idx="1119">
                  <c:v>1.338438827E9</c:v>
                </c:pt>
                <c:pt idx="1120">
                  <c:v>1.337309603E9</c:v>
                </c:pt>
                <c:pt idx="1121">
                  <c:v>1.33973224E9</c:v>
                </c:pt>
                <c:pt idx="1122">
                  <c:v>1.333623089E9</c:v>
                </c:pt>
                <c:pt idx="1123">
                  <c:v>1.340145134E9</c:v>
                </c:pt>
                <c:pt idx="1124">
                  <c:v>1.338497061E9</c:v>
                </c:pt>
                <c:pt idx="1125">
                  <c:v>1.336521283E9</c:v>
                </c:pt>
                <c:pt idx="1126">
                  <c:v>1.339023857E9</c:v>
                </c:pt>
                <c:pt idx="1127">
                  <c:v>1.338668757E9</c:v>
                </c:pt>
                <c:pt idx="1128">
                  <c:v>1.338209403E9</c:v>
                </c:pt>
                <c:pt idx="1129">
                  <c:v>1.337347005E9</c:v>
                </c:pt>
                <c:pt idx="1130">
                  <c:v>1.337005113E9</c:v>
                </c:pt>
                <c:pt idx="1131">
                  <c:v>1.337515787E9</c:v>
                </c:pt>
                <c:pt idx="1132">
                  <c:v>1.33903127E9</c:v>
                </c:pt>
                <c:pt idx="1133">
                  <c:v>1.340358613E9</c:v>
                </c:pt>
                <c:pt idx="1134">
                  <c:v>1.340271801E9</c:v>
                </c:pt>
                <c:pt idx="1135">
                  <c:v>1.339873648E9</c:v>
                </c:pt>
                <c:pt idx="1136">
                  <c:v>1.340093132E9</c:v>
                </c:pt>
                <c:pt idx="1137">
                  <c:v>1.339289658E9</c:v>
                </c:pt>
                <c:pt idx="1138">
                  <c:v>1.341453412E9</c:v>
                </c:pt>
                <c:pt idx="1139">
                  <c:v>1.33895591E9</c:v>
                </c:pt>
                <c:pt idx="1140">
                  <c:v>1.3385521E9</c:v>
                </c:pt>
                <c:pt idx="1141">
                  <c:v>1.338929924E9</c:v>
                </c:pt>
                <c:pt idx="1142">
                  <c:v>1.337991168E9</c:v>
                </c:pt>
                <c:pt idx="1143">
                  <c:v>1.340250181E9</c:v>
                </c:pt>
                <c:pt idx="1144">
                  <c:v>1.34059076E9</c:v>
                </c:pt>
                <c:pt idx="1145">
                  <c:v>1.341572518E9</c:v>
                </c:pt>
                <c:pt idx="1146">
                  <c:v>1.338642963E9</c:v>
                </c:pt>
                <c:pt idx="1147">
                  <c:v>1.341923398E9</c:v>
                </c:pt>
                <c:pt idx="1148">
                  <c:v>1.335300271E9</c:v>
                </c:pt>
                <c:pt idx="1149">
                  <c:v>1.340625208E9</c:v>
                </c:pt>
                <c:pt idx="1150">
                  <c:v>1.337628186E9</c:v>
                </c:pt>
                <c:pt idx="1151">
                  <c:v>1.339418681E9</c:v>
                </c:pt>
                <c:pt idx="1152">
                  <c:v>1.341061929E9</c:v>
                </c:pt>
                <c:pt idx="1153">
                  <c:v>1.338927507E9</c:v>
                </c:pt>
                <c:pt idx="1154">
                  <c:v>1.341802866E9</c:v>
                </c:pt>
                <c:pt idx="1155">
                  <c:v>1.340174899E9</c:v>
                </c:pt>
                <c:pt idx="1156">
                  <c:v>1.338209526E9</c:v>
                </c:pt>
                <c:pt idx="1157">
                  <c:v>1.338165726E9</c:v>
                </c:pt>
                <c:pt idx="1158">
                  <c:v>1.34300904E9</c:v>
                </c:pt>
                <c:pt idx="1159">
                  <c:v>1.335846089E9</c:v>
                </c:pt>
                <c:pt idx="1160">
                  <c:v>1.339141006E9</c:v>
                </c:pt>
                <c:pt idx="1161">
                  <c:v>1.342840382E9</c:v>
                </c:pt>
                <c:pt idx="1162">
                  <c:v>1.344620451E9</c:v>
                </c:pt>
                <c:pt idx="1163">
                  <c:v>1.340145376E9</c:v>
                </c:pt>
                <c:pt idx="1164">
                  <c:v>1.338743865E9</c:v>
                </c:pt>
                <c:pt idx="1165">
                  <c:v>1.34036127E9</c:v>
                </c:pt>
                <c:pt idx="1166">
                  <c:v>1.338036524E9</c:v>
                </c:pt>
                <c:pt idx="1167">
                  <c:v>1.34025772E9</c:v>
                </c:pt>
                <c:pt idx="1168">
                  <c:v>1.340200351E9</c:v>
                </c:pt>
                <c:pt idx="1169">
                  <c:v>1.340658826E9</c:v>
                </c:pt>
                <c:pt idx="1170">
                  <c:v>1.339707417E9</c:v>
                </c:pt>
                <c:pt idx="1171">
                  <c:v>1.339556469E9</c:v>
                </c:pt>
                <c:pt idx="1172">
                  <c:v>1.336833676E9</c:v>
                </c:pt>
                <c:pt idx="1173">
                  <c:v>1.337942172E9</c:v>
                </c:pt>
                <c:pt idx="1174">
                  <c:v>1.342927268E9</c:v>
                </c:pt>
                <c:pt idx="1175">
                  <c:v>1.336497346E9</c:v>
                </c:pt>
                <c:pt idx="1176">
                  <c:v>1.340602804E9</c:v>
                </c:pt>
                <c:pt idx="1177">
                  <c:v>1.338742378E9</c:v>
                </c:pt>
                <c:pt idx="1178">
                  <c:v>1.341022473E9</c:v>
                </c:pt>
                <c:pt idx="1179">
                  <c:v>1.341087408E9</c:v>
                </c:pt>
                <c:pt idx="1180">
                  <c:v>1.341545914E9</c:v>
                </c:pt>
                <c:pt idx="1181">
                  <c:v>1.338160844E9</c:v>
                </c:pt>
                <c:pt idx="1182">
                  <c:v>1.341122691E9</c:v>
                </c:pt>
                <c:pt idx="1183">
                  <c:v>1.338004148E9</c:v>
                </c:pt>
                <c:pt idx="1184">
                  <c:v>1.342469416E9</c:v>
                </c:pt>
                <c:pt idx="1185">
                  <c:v>1.338120296E9</c:v>
                </c:pt>
                <c:pt idx="1186">
                  <c:v>1.339328402E9</c:v>
                </c:pt>
                <c:pt idx="1187">
                  <c:v>1.341176232E9</c:v>
                </c:pt>
                <c:pt idx="1188">
                  <c:v>1.339540204E9</c:v>
                </c:pt>
                <c:pt idx="1189">
                  <c:v>1.340346246E9</c:v>
                </c:pt>
                <c:pt idx="1190">
                  <c:v>1.342594118E9</c:v>
                </c:pt>
                <c:pt idx="1191">
                  <c:v>1.338109248E9</c:v>
                </c:pt>
                <c:pt idx="1192">
                  <c:v>1.340412099E9</c:v>
                </c:pt>
                <c:pt idx="1193">
                  <c:v>1.338938203E9</c:v>
                </c:pt>
                <c:pt idx="1194">
                  <c:v>1.338432554E9</c:v>
                </c:pt>
                <c:pt idx="1195">
                  <c:v>1.340532419E9</c:v>
                </c:pt>
                <c:pt idx="1196">
                  <c:v>1.343411189E9</c:v>
                </c:pt>
                <c:pt idx="1197">
                  <c:v>1.338307608E9</c:v>
                </c:pt>
                <c:pt idx="1198">
                  <c:v>1.338235782E9</c:v>
                </c:pt>
                <c:pt idx="1199">
                  <c:v>1.34133154E9</c:v>
                </c:pt>
                <c:pt idx="1200">
                  <c:v>1.340865489E9</c:v>
                </c:pt>
                <c:pt idx="1201">
                  <c:v>1.337774336E9</c:v>
                </c:pt>
                <c:pt idx="1202">
                  <c:v>1.342408111E9</c:v>
                </c:pt>
                <c:pt idx="1203">
                  <c:v>1.340616782E9</c:v>
                </c:pt>
                <c:pt idx="1204">
                  <c:v>1.342324508E9</c:v>
                </c:pt>
                <c:pt idx="1205">
                  <c:v>1.341511165E9</c:v>
                </c:pt>
                <c:pt idx="1206">
                  <c:v>1.339449941E9</c:v>
                </c:pt>
                <c:pt idx="1207">
                  <c:v>1.340789525E9</c:v>
                </c:pt>
                <c:pt idx="1208">
                  <c:v>1.338986809E9</c:v>
                </c:pt>
                <c:pt idx="1209">
                  <c:v>1.34137969E9</c:v>
                </c:pt>
                <c:pt idx="1210">
                  <c:v>1.338427054E9</c:v>
                </c:pt>
                <c:pt idx="1211">
                  <c:v>1.337535615E9</c:v>
                </c:pt>
                <c:pt idx="1212">
                  <c:v>1.34158456E9</c:v>
                </c:pt>
                <c:pt idx="1213">
                  <c:v>1.339476312E9</c:v>
                </c:pt>
                <c:pt idx="1214">
                  <c:v>1.341035485E9</c:v>
                </c:pt>
                <c:pt idx="1215">
                  <c:v>1.341503752E9</c:v>
                </c:pt>
                <c:pt idx="1216">
                  <c:v>1.340927758E9</c:v>
                </c:pt>
                <c:pt idx="1217">
                  <c:v>1.342697734E9</c:v>
                </c:pt>
                <c:pt idx="1218">
                  <c:v>1.34495578E9</c:v>
                </c:pt>
                <c:pt idx="1219">
                  <c:v>1.342513522E9</c:v>
                </c:pt>
                <c:pt idx="1220">
                  <c:v>1.339083243E9</c:v>
                </c:pt>
                <c:pt idx="1221">
                  <c:v>1.342376638E9</c:v>
                </c:pt>
                <c:pt idx="1222">
                  <c:v>1.342545485E9</c:v>
                </c:pt>
                <c:pt idx="1223">
                  <c:v>1.34236716E9</c:v>
                </c:pt>
                <c:pt idx="1224">
                  <c:v>1.341010328E9</c:v>
                </c:pt>
                <c:pt idx="1225">
                  <c:v>1.338210717E9</c:v>
                </c:pt>
                <c:pt idx="1226">
                  <c:v>1.343727989E9</c:v>
                </c:pt>
                <c:pt idx="1227">
                  <c:v>1.340063018E9</c:v>
                </c:pt>
                <c:pt idx="1228">
                  <c:v>1.344013861E9</c:v>
                </c:pt>
                <c:pt idx="1229">
                  <c:v>1.33913509E9</c:v>
                </c:pt>
                <c:pt idx="1230">
                  <c:v>1.337871197E9</c:v>
                </c:pt>
                <c:pt idx="1231">
                  <c:v>1.341890966E9</c:v>
                </c:pt>
                <c:pt idx="1232">
                  <c:v>1.342457336E9</c:v>
                </c:pt>
                <c:pt idx="1233">
                  <c:v>1.344711403E9</c:v>
                </c:pt>
                <c:pt idx="1234">
                  <c:v>1.339900526E9</c:v>
                </c:pt>
                <c:pt idx="1235">
                  <c:v>1.341741599E9</c:v>
                </c:pt>
                <c:pt idx="1236">
                  <c:v>1.342464149E9</c:v>
                </c:pt>
                <c:pt idx="1237">
                  <c:v>1.340319074E9</c:v>
                </c:pt>
                <c:pt idx="1238">
                  <c:v>1.339877513E9</c:v>
                </c:pt>
                <c:pt idx="1239">
                  <c:v>1.340567178E9</c:v>
                </c:pt>
                <c:pt idx="1240">
                  <c:v>1.340237088E9</c:v>
                </c:pt>
                <c:pt idx="1241">
                  <c:v>1.341966828E9</c:v>
                </c:pt>
                <c:pt idx="1242">
                  <c:v>1.340551696E9</c:v>
                </c:pt>
                <c:pt idx="1243">
                  <c:v>1.340419257E9</c:v>
                </c:pt>
                <c:pt idx="1244">
                  <c:v>1.342567914E9</c:v>
                </c:pt>
                <c:pt idx="1245">
                  <c:v>1.342699003E9</c:v>
                </c:pt>
                <c:pt idx="1246">
                  <c:v>1.340614491E9</c:v>
                </c:pt>
                <c:pt idx="1247">
                  <c:v>1.342941828E9</c:v>
                </c:pt>
                <c:pt idx="1248">
                  <c:v>1.344712383E9</c:v>
                </c:pt>
                <c:pt idx="1249">
                  <c:v>1.343603704E9</c:v>
                </c:pt>
                <c:pt idx="1250">
                  <c:v>1.34460498E9</c:v>
                </c:pt>
                <c:pt idx="1251">
                  <c:v>1.340069833E9</c:v>
                </c:pt>
                <c:pt idx="1252">
                  <c:v>1.343747935E9</c:v>
                </c:pt>
                <c:pt idx="1253">
                  <c:v>1.342991606E9</c:v>
                </c:pt>
                <c:pt idx="1254">
                  <c:v>1.340752057E9</c:v>
                </c:pt>
                <c:pt idx="1255">
                  <c:v>1.342161684E9</c:v>
                </c:pt>
                <c:pt idx="1256">
                  <c:v>1.344268119E9</c:v>
                </c:pt>
                <c:pt idx="1257">
                  <c:v>1.341343006E9</c:v>
                </c:pt>
                <c:pt idx="1258">
                  <c:v>1.345129428E9</c:v>
                </c:pt>
                <c:pt idx="1259">
                  <c:v>1.340336853E9</c:v>
                </c:pt>
                <c:pt idx="1260">
                  <c:v>1.342006167E9</c:v>
                </c:pt>
                <c:pt idx="1261">
                  <c:v>1.341707047E9</c:v>
                </c:pt>
                <c:pt idx="1262">
                  <c:v>1.341370393E9</c:v>
                </c:pt>
                <c:pt idx="1263">
                  <c:v>1.341695168E9</c:v>
                </c:pt>
                <c:pt idx="1264">
                  <c:v>1.340912891E9</c:v>
                </c:pt>
                <c:pt idx="1265">
                  <c:v>1.341523621E9</c:v>
                </c:pt>
                <c:pt idx="1266">
                  <c:v>1.342623216E9</c:v>
                </c:pt>
                <c:pt idx="1267">
                  <c:v>1.341268932E9</c:v>
                </c:pt>
                <c:pt idx="1268">
                  <c:v>1.34171069E9</c:v>
                </c:pt>
                <c:pt idx="1269">
                  <c:v>1.342756606E9</c:v>
                </c:pt>
                <c:pt idx="1270">
                  <c:v>1.34456289E9</c:v>
                </c:pt>
                <c:pt idx="1271">
                  <c:v>1.338974191E9</c:v>
                </c:pt>
                <c:pt idx="1272">
                  <c:v>1.34339988E9</c:v>
                </c:pt>
                <c:pt idx="1273">
                  <c:v>1.343252619E9</c:v>
                </c:pt>
                <c:pt idx="1274">
                  <c:v>1.343961553E9</c:v>
                </c:pt>
                <c:pt idx="1275">
                  <c:v>1.345647809E9</c:v>
                </c:pt>
                <c:pt idx="1276">
                  <c:v>1.341401838E9</c:v>
                </c:pt>
                <c:pt idx="1277">
                  <c:v>1.345940797E9</c:v>
                </c:pt>
                <c:pt idx="1278">
                  <c:v>1.34112292E9</c:v>
                </c:pt>
                <c:pt idx="1279">
                  <c:v>1.345052216E9</c:v>
                </c:pt>
                <c:pt idx="1280">
                  <c:v>1.341376342E9</c:v>
                </c:pt>
                <c:pt idx="1281">
                  <c:v>1.340563279E9</c:v>
                </c:pt>
                <c:pt idx="1282">
                  <c:v>1.34416761E9</c:v>
                </c:pt>
                <c:pt idx="1283">
                  <c:v>1.34174806E9</c:v>
                </c:pt>
                <c:pt idx="1284">
                  <c:v>1.338314467E9</c:v>
                </c:pt>
                <c:pt idx="1285">
                  <c:v>1.345271912E9</c:v>
                </c:pt>
                <c:pt idx="1286">
                  <c:v>1.341557257E9</c:v>
                </c:pt>
                <c:pt idx="1287">
                  <c:v>1.342791796E9</c:v>
                </c:pt>
                <c:pt idx="1288">
                  <c:v>1.344308029E9</c:v>
                </c:pt>
                <c:pt idx="1289">
                  <c:v>1.339734987E9</c:v>
                </c:pt>
                <c:pt idx="1290">
                  <c:v>1.343323437E9</c:v>
                </c:pt>
                <c:pt idx="1291">
                  <c:v>1.343767179E9</c:v>
                </c:pt>
                <c:pt idx="1292">
                  <c:v>1.341034511E9</c:v>
                </c:pt>
                <c:pt idx="1293">
                  <c:v>1.344972633E9</c:v>
                </c:pt>
                <c:pt idx="1294">
                  <c:v>1.342200194E9</c:v>
                </c:pt>
                <c:pt idx="1295">
                  <c:v>1.343199863E9</c:v>
                </c:pt>
                <c:pt idx="1296">
                  <c:v>1.342587791E9</c:v>
                </c:pt>
                <c:pt idx="1297">
                  <c:v>1.338694622E9</c:v>
                </c:pt>
                <c:pt idx="1298">
                  <c:v>1.342127545E9</c:v>
                </c:pt>
                <c:pt idx="1299">
                  <c:v>1.340369306E9</c:v>
                </c:pt>
                <c:pt idx="1300">
                  <c:v>1.343999225E9</c:v>
                </c:pt>
                <c:pt idx="1301">
                  <c:v>1.34417033E9</c:v>
                </c:pt>
                <c:pt idx="1302">
                  <c:v>1.342593402E9</c:v>
                </c:pt>
                <c:pt idx="1303">
                  <c:v>1.342473941E9</c:v>
                </c:pt>
                <c:pt idx="1304">
                  <c:v>1.34140924E9</c:v>
                </c:pt>
                <c:pt idx="1305">
                  <c:v>1.343046987E9</c:v>
                </c:pt>
                <c:pt idx="1306">
                  <c:v>1.345920164E9</c:v>
                </c:pt>
                <c:pt idx="1307">
                  <c:v>1.341938321E9</c:v>
                </c:pt>
                <c:pt idx="1308">
                  <c:v>1.345089925E9</c:v>
                </c:pt>
                <c:pt idx="1309">
                  <c:v>1.341976107E9</c:v>
                </c:pt>
                <c:pt idx="1310">
                  <c:v>1.345992833E9</c:v>
                </c:pt>
                <c:pt idx="1311">
                  <c:v>1.341183482E9</c:v>
                </c:pt>
                <c:pt idx="1312">
                  <c:v>1.342598669E9</c:v>
                </c:pt>
                <c:pt idx="1313">
                  <c:v>1.344383232E9</c:v>
                </c:pt>
                <c:pt idx="1314">
                  <c:v>1.341563146E9</c:v>
                </c:pt>
                <c:pt idx="1315">
                  <c:v>1.343336708E9</c:v>
                </c:pt>
                <c:pt idx="1316">
                  <c:v>1.343398089E9</c:v>
                </c:pt>
                <c:pt idx="1317">
                  <c:v>1.342277509E9</c:v>
                </c:pt>
                <c:pt idx="1318">
                  <c:v>1.34524898E9</c:v>
                </c:pt>
                <c:pt idx="1319">
                  <c:v>1.343503002E9</c:v>
                </c:pt>
                <c:pt idx="1320">
                  <c:v>1.342037224E9</c:v>
                </c:pt>
                <c:pt idx="1321">
                  <c:v>1.340297715E9</c:v>
                </c:pt>
                <c:pt idx="1322">
                  <c:v>1.343678694E9</c:v>
                </c:pt>
                <c:pt idx="1323">
                  <c:v>1.343761062E9</c:v>
                </c:pt>
                <c:pt idx="1324">
                  <c:v>1.344584601E9</c:v>
                </c:pt>
                <c:pt idx="1325">
                  <c:v>1.344121364E9</c:v>
                </c:pt>
                <c:pt idx="1326">
                  <c:v>1.342987043E9</c:v>
                </c:pt>
                <c:pt idx="1327">
                  <c:v>1.341108378E9</c:v>
                </c:pt>
                <c:pt idx="1328">
                  <c:v>1.345151517E9</c:v>
                </c:pt>
                <c:pt idx="1329">
                  <c:v>1.343577162E9</c:v>
                </c:pt>
                <c:pt idx="1330">
                  <c:v>1.344058277E9</c:v>
                </c:pt>
                <c:pt idx="1331">
                  <c:v>1.344113428E9</c:v>
                </c:pt>
                <c:pt idx="1332">
                  <c:v>1.344448643E9</c:v>
                </c:pt>
                <c:pt idx="1333">
                  <c:v>1.34303017E9</c:v>
                </c:pt>
                <c:pt idx="1334">
                  <c:v>1.342787146E9</c:v>
                </c:pt>
                <c:pt idx="1335">
                  <c:v>1.344836465E9</c:v>
                </c:pt>
                <c:pt idx="1336">
                  <c:v>1.341941534E9</c:v>
                </c:pt>
                <c:pt idx="1337">
                  <c:v>1.346667741E9</c:v>
                </c:pt>
                <c:pt idx="1338">
                  <c:v>1.343752596E9</c:v>
                </c:pt>
                <c:pt idx="1339">
                  <c:v>1.343644729E9</c:v>
                </c:pt>
                <c:pt idx="1340">
                  <c:v>1.344217033E9</c:v>
                </c:pt>
                <c:pt idx="1341">
                  <c:v>1.344225458E9</c:v>
                </c:pt>
                <c:pt idx="1342">
                  <c:v>1.344373335E9</c:v>
                </c:pt>
                <c:pt idx="1343">
                  <c:v>1.347553298E9</c:v>
                </c:pt>
                <c:pt idx="1344">
                  <c:v>1.344409489E9</c:v>
                </c:pt>
                <c:pt idx="1345">
                  <c:v>1.342312944E9</c:v>
                </c:pt>
                <c:pt idx="1346">
                  <c:v>1.343832758E9</c:v>
                </c:pt>
                <c:pt idx="1347">
                  <c:v>1.343712975E9</c:v>
                </c:pt>
                <c:pt idx="1348">
                  <c:v>1.34604226E9</c:v>
                </c:pt>
                <c:pt idx="1349">
                  <c:v>1.348350917E9</c:v>
                </c:pt>
                <c:pt idx="1350">
                  <c:v>1.339922946E9</c:v>
                </c:pt>
                <c:pt idx="1351">
                  <c:v>1.34311475E9</c:v>
                </c:pt>
                <c:pt idx="1352">
                  <c:v>1.342649203E9</c:v>
                </c:pt>
                <c:pt idx="1353">
                  <c:v>1.341650809E9</c:v>
                </c:pt>
                <c:pt idx="1354">
                  <c:v>1.345622834E9</c:v>
                </c:pt>
                <c:pt idx="1355">
                  <c:v>1.345966495E9</c:v>
                </c:pt>
                <c:pt idx="1356">
                  <c:v>1.345620463E9</c:v>
                </c:pt>
                <c:pt idx="1357">
                  <c:v>1.34348338E9</c:v>
                </c:pt>
                <c:pt idx="1358">
                  <c:v>1.342934292E9</c:v>
                </c:pt>
                <c:pt idx="1359">
                  <c:v>1.343161807E9</c:v>
                </c:pt>
                <c:pt idx="1360">
                  <c:v>1.346120762E9</c:v>
                </c:pt>
                <c:pt idx="1361">
                  <c:v>1.343605615E9</c:v>
                </c:pt>
                <c:pt idx="1362">
                  <c:v>1.345331592E9</c:v>
                </c:pt>
                <c:pt idx="1363">
                  <c:v>1.343314807E9</c:v>
                </c:pt>
                <c:pt idx="1364">
                  <c:v>1.348062263E9</c:v>
                </c:pt>
                <c:pt idx="1365">
                  <c:v>1.347669368E9</c:v>
                </c:pt>
                <c:pt idx="1366">
                  <c:v>1.344839626E9</c:v>
                </c:pt>
                <c:pt idx="1367">
                  <c:v>1.346265197E9</c:v>
                </c:pt>
                <c:pt idx="1368">
                  <c:v>1.343410115E9</c:v>
                </c:pt>
                <c:pt idx="1369">
                  <c:v>1.340845838E9</c:v>
                </c:pt>
                <c:pt idx="1370">
                  <c:v>1.349148559E9</c:v>
                </c:pt>
                <c:pt idx="1371">
                  <c:v>1.34856338E9</c:v>
                </c:pt>
                <c:pt idx="1372">
                  <c:v>1.345400425E9</c:v>
                </c:pt>
                <c:pt idx="1373">
                  <c:v>1.347832521E9</c:v>
                </c:pt>
                <c:pt idx="1374">
                  <c:v>1.342931171E9</c:v>
                </c:pt>
                <c:pt idx="1375">
                  <c:v>1.346225263E9</c:v>
                </c:pt>
                <c:pt idx="1376">
                  <c:v>1.343266773E9</c:v>
                </c:pt>
                <c:pt idx="1377">
                  <c:v>1.348739752E9</c:v>
                </c:pt>
                <c:pt idx="1378">
                  <c:v>1.347282872E9</c:v>
                </c:pt>
                <c:pt idx="1379">
                  <c:v>1.349487648E9</c:v>
                </c:pt>
                <c:pt idx="1380">
                  <c:v>1.34284948E9</c:v>
                </c:pt>
                <c:pt idx="1381">
                  <c:v>1.343838312E9</c:v>
                </c:pt>
                <c:pt idx="1382">
                  <c:v>1.345981683E9</c:v>
                </c:pt>
                <c:pt idx="1383">
                  <c:v>1.347495604E9</c:v>
                </c:pt>
                <c:pt idx="1384">
                  <c:v>1.346526625E9</c:v>
                </c:pt>
                <c:pt idx="1385">
                  <c:v>1.344740704E9</c:v>
                </c:pt>
                <c:pt idx="1386">
                  <c:v>1.347112508E9</c:v>
                </c:pt>
                <c:pt idx="1387">
                  <c:v>1.344700967E9</c:v>
                </c:pt>
                <c:pt idx="1388">
                  <c:v>1.347223038E9</c:v>
                </c:pt>
                <c:pt idx="1389">
                  <c:v>1.346155077E9</c:v>
                </c:pt>
                <c:pt idx="1390">
                  <c:v>1.344349653E9</c:v>
                </c:pt>
                <c:pt idx="1391">
                  <c:v>1.346430108E9</c:v>
                </c:pt>
                <c:pt idx="1392">
                  <c:v>1.347628313E9</c:v>
                </c:pt>
                <c:pt idx="1393">
                  <c:v>1.345497268E9</c:v>
                </c:pt>
                <c:pt idx="1394">
                  <c:v>1.346264771E9</c:v>
                </c:pt>
                <c:pt idx="1395">
                  <c:v>1.348694119E9</c:v>
                </c:pt>
                <c:pt idx="1396">
                  <c:v>1.344012147E9</c:v>
                </c:pt>
                <c:pt idx="1397">
                  <c:v>1.346201066E9</c:v>
                </c:pt>
                <c:pt idx="1398">
                  <c:v>1.347403597E9</c:v>
                </c:pt>
                <c:pt idx="1399">
                  <c:v>1.347380964E9</c:v>
                </c:pt>
                <c:pt idx="1400">
                  <c:v>1.347454376E9</c:v>
                </c:pt>
                <c:pt idx="1401">
                  <c:v>1.345790863E9</c:v>
                </c:pt>
                <c:pt idx="1402">
                  <c:v>1.344992795E9</c:v>
                </c:pt>
                <c:pt idx="1403">
                  <c:v>1.346259049E9</c:v>
                </c:pt>
                <c:pt idx="1404">
                  <c:v>1.34749588E9</c:v>
                </c:pt>
                <c:pt idx="1405">
                  <c:v>1.348348047E9</c:v>
                </c:pt>
                <c:pt idx="1406">
                  <c:v>1.347303073E9</c:v>
                </c:pt>
                <c:pt idx="1407">
                  <c:v>1.349184735E9</c:v>
                </c:pt>
                <c:pt idx="1408">
                  <c:v>1.34827152E9</c:v>
                </c:pt>
                <c:pt idx="1409">
                  <c:v>1.348813913E9</c:v>
                </c:pt>
                <c:pt idx="1410">
                  <c:v>1.347411848E9</c:v>
                </c:pt>
                <c:pt idx="1411">
                  <c:v>1.34720911E9</c:v>
                </c:pt>
                <c:pt idx="1412">
                  <c:v>1.348571357E9</c:v>
                </c:pt>
                <c:pt idx="1413">
                  <c:v>1.346333842E9</c:v>
                </c:pt>
                <c:pt idx="1414">
                  <c:v>1.349658262E9</c:v>
                </c:pt>
                <c:pt idx="1415">
                  <c:v>1.348593848E9</c:v>
                </c:pt>
                <c:pt idx="1416">
                  <c:v>1.349103149E9</c:v>
                </c:pt>
                <c:pt idx="1417">
                  <c:v>1.347601631E9</c:v>
                </c:pt>
                <c:pt idx="1418">
                  <c:v>1.347271277E9</c:v>
                </c:pt>
                <c:pt idx="1419">
                  <c:v>1.348388947E9</c:v>
                </c:pt>
                <c:pt idx="1420">
                  <c:v>1.345207635E9</c:v>
                </c:pt>
                <c:pt idx="1421">
                  <c:v>1.349605563E9</c:v>
                </c:pt>
                <c:pt idx="1422">
                  <c:v>1.351911857E9</c:v>
                </c:pt>
                <c:pt idx="1423">
                  <c:v>1.349191423E9</c:v>
                </c:pt>
                <c:pt idx="1424">
                  <c:v>1.350928203E9</c:v>
                </c:pt>
                <c:pt idx="1425">
                  <c:v>1.347535894E9</c:v>
                </c:pt>
                <c:pt idx="1426">
                  <c:v>1.350236197E9</c:v>
                </c:pt>
                <c:pt idx="1427">
                  <c:v>1.348265641E9</c:v>
                </c:pt>
                <c:pt idx="1428">
                  <c:v>1.34825267E9</c:v>
                </c:pt>
                <c:pt idx="1429">
                  <c:v>1.351844582E9</c:v>
                </c:pt>
                <c:pt idx="1430">
                  <c:v>1.348403701E9</c:v>
                </c:pt>
                <c:pt idx="1431">
                  <c:v>1.349676927E9</c:v>
                </c:pt>
                <c:pt idx="1432">
                  <c:v>1.349009553E9</c:v>
                </c:pt>
                <c:pt idx="1433">
                  <c:v>1.3499315E9</c:v>
                </c:pt>
                <c:pt idx="1434">
                  <c:v>1.349675091E9</c:v>
                </c:pt>
                <c:pt idx="1435">
                  <c:v>1.348282506E9</c:v>
                </c:pt>
                <c:pt idx="1436">
                  <c:v>1.35053576E9</c:v>
                </c:pt>
                <c:pt idx="1437">
                  <c:v>1.350508881E9</c:v>
                </c:pt>
                <c:pt idx="1438">
                  <c:v>1.351221697E9</c:v>
                </c:pt>
                <c:pt idx="1439">
                  <c:v>1.347504592E9</c:v>
                </c:pt>
                <c:pt idx="1440">
                  <c:v>1.351497317E9</c:v>
                </c:pt>
                <c:pt idx="1441">
                  <c:v>1.346579981E9</c:v>
                </c:pt>
                <c:pt idx="1442">
                  <c:v>1.352472277E9</c:v>
                </c:pt>
                <c:pt idx="1443">
                  <c:v>1.348064902E9</c:v>
                </c:pt>
                <c:pt idx="1444">
                  <c:v>1.350035966E9</c:v>
                </c:pt>
                <c:pt idx="1445">
                  <c:v>1.348657611E9</c:v>
                </c:pt>
                <c:pt idx="1446">
                  <c:v>1.348352809E9</c:v>
                </c:pt>
                <c:pt idx="1447">
                  <c:v>1.352661602E9</c:v>
                </c:pt>
                <c:pt idx="1448">
                  <c:v>1.347424683E9</c:v>
                </c:pt>
                <c:pt idx="1449">
                  <c:v>1.352029006E9</c:v>
                </c:pt>
                <c:pt idx="1450">
                  <c:v>1.352781615E9</c:v>
                </c:pt>
                <c:pt idx="1451">
                  <c:v>1.349561094E9</c:v>
                </c:pt>
                <c:pt idx="1452">
                  <c:v>1.350858545E9</c:v>
                </c:pt>
                <c:pt idx="1453">
                  <c:v>1.350022217E9</c:v>
                </c:pt>
                <c:pt idx="1454">
                  <c:v>1.347807689E9</c:v>
                </c:pt>
                <c:pt idx="1455">
                  <c:v>1.352266408E9</c:v>
                </c:pt>
                <c:pt idx="1456">
                  <c:v>1.345444424E9</c:v>
                </c:pt>
                <c:pt idx="1457">
                  <c:v>1.353326775E9</c:v>
                </c:pt>
                <c:pt idx="1458">
                  <c:v>1.350884143E9</c:v>
                </c:pt>
                <c:pt idx="1459">
                  <c:v>1.353729933E9</c:v>
                </c:pt>
                <c:pt idx="1460">
                  <c:v>1.349829944E9</c:v>
                </c:pt>
                <c:pt idx="1461">
                  <c:v>1.355811769E9</c:v>
                </c:pt>
                <c:pt idx="1462">
                  <c:v>1.354296627E9</c:v>
                </c:pt>
                <c:pt idx="1463">
                  <c:v>1.351357679E9</c:v>
                </c:pt>
                <c:pt idx="1464">
                  <c:v>1.351109182E9</c:v>
                </c:pt>
                <c:pt idx="1465">
                  <c:v>1.352063371E9</c:v>
                </c:pt>
                <c:pt idx="1466">
                  <c:v>1.351974574E9</c:v>
                </c:pt>
                <c:pt idx="1467">
                  <c:v>1.352010739E9</c:v>
                </c:pt>
                <c:pt idx="1468">
                  <c:v>1.350946156E9</c:v>
                </c:pt>
                <c:pt idx="1469">
                  <c:v>1.348914752E9</c:v>
                </c:pt>
                <c:pt idx="1470">
                  <c:v>1.351170227E9</c:v>
                </c:pt>
                <c:pt idx="1471">
                  <c:v>1.350606179E9</c:v>
                </c:pt>
                <c:pt idx="1472">
                  <c:v>1.352232927E9</c:v>
                </c:pt>
                <c:pt idx="1473">
                  <c:v>1.352018081E9</c:v>
                </c:pt>
                <c:pt idx="1474">
                  <c:v>1.351374033E9</c:v>
                </c:pt>
                <c:pt idx="1475">
                  <c:v>1.352976872E9</c:v>
                </c:pt>
                <c:pt idx="1476">
                  <c:v>1.354542062E9</c:v>
                </c:pt>
                <c:pt idx="1477">
                  <c:v>1.351938996E9</c:v>
                </c:pt>
                <c:pt idx="1478">
                  <c:v>1.353752633E9</c:v>
                </c:pt>
                <c:pt idx="1479">
                  <c:v>1.350743766E9</c:v>
                </c:pt>
                <c:pt idx="1480">
                  <c:v>1.351785612E9</c:v>
                </c:pt>
                <c:pt idx="1481">
                  <c:v>1.353807079E9</c:v>
                </c:pt>
                <c:pt idx="1482">
                  <c:v>1.350597881E9</c:v>
                </c:pt>
                <c:pt idx="1483">
                  <c:v>1.351897412E9</c:v>
                </c:pt>
                <c:pt idx="1484">
                  <c:v>1.350355139E9</c:v>
                </c:pt>
                <c:pt idx="1485">
                  <c:v>1.352581791E9</c:v>
                </c:pt>
                <c:pt idx="1486">
                  <c:v>1.350964044E9</c:v>
                </c:pt>
                <c:pt idx="1487">
                  <c:v>1.351947136E9</c:v>
                </c:pt>
                <c:pt idx="1488">
                  <c:v>1.350924946E9</c:v>
                </c:pt>
                <c:pt idx="1489">
                  <c:v>1.350099552E9</c:v>
                </c:pt>
                <c:pt idx="1490">
                  <c:v>1.352798417E9</c:v>
                </c:pt>
                <c:pt idx="1491">
                  <c:v>1.351466481E9</c:v>
                </c:pt>
                <c:pt idx="1492">
                  <c:v>1.352901206E9</c:v>
                </c:pt>
                <c:pt idx="1493">
                  <c:v>1.353042258E9</c:v>
                </c:pt>
                <c:pt idx="1494">
                  <c:v>1.355350319E9</c:v>
                </c:pt>
                <c:pt idx="1495">
                  <c:v>1.352933294E9</c:v>
                </c:pt>
                <c:pt idx="1496">
                  <c:v>1.352529138E9</c:v>
                </c:pt>
                <c:pt idx="1497">
                  <c:v>1.35493212E9</c:v>
                </c:pt>
                <c:pt idx="1498">
                  <c:v>1.352548597E9</c:v>
                </c:pt>
                <c:pt idx="1499">
                  <c:v>1.350232628E9</c:v>
                </c:pt>
                <c:pt idx="1500">
                  <c:v>1.353752668E9</c:v>
                </c:pt>
                <c:pt idx="1501">
                  <c:v>1.351853852E9</c:v>
                </c:pt>
                <c:pt idx="1502">
                  <c:v>1.351855636E9</c:v>
                </c:pt>
                <c:pt idx="1503">
                  <c:v>1.352496546E9</c:v>
                </c:pt>
                <c:pt idx="1504">
                  <c:v>1.352389506E9</c:v>
                </c:pt>
                <c:pt idx="1505">
                  <c:v>1.352289361E9</c:v>
                </c:pt>
                <c:pt idx="1506">
                  <c:v>1.352835095E9</c:v>
                </c:pt>
                <c:pt idx="1507">
                  <c:v>1.353981062E9</c:v>
                </c:pt>
                <c:pt idx="1508">
                  <c:v>1.350475885E9</c:v>
                </c:pt>
                <c:pt idx="1509">
                  <c:v>1.350399566E9</c:v>
                </c:pt>
                <c:pt idx="1510">
                  <c:v>1.354825278E9</c:v>
                </c:pt>
                <c:pt idx="1511">
                  <c:v>1.352975909E9</c:v>
                </c:pt>
                <c:pt idx="1512">
                  <c:v>1.354258562E9</c:v>
                </c:pt>
                <c:pt idx="1513">
                  <c:v>1.353804046E9</c:v>
                </c:pt>
                <c:pt idx="1514">
                  <c:v>1.354765717E9</c:v>
                </c:pt>
                <c:pt idx="1515">
                  <c:v>1.35442273E9</c:v>
                </c:pt>
                <c:pt idx="1516">
                  <c:v>1.352768437E9</c:v>
                </c:pt>
                <c:pt idx="1517">
                  <c:v>1.352064822E9</c:v>
                </c:pt>
                <c:pt idx="1518">
                  <c:v>1.357429347E9</c:v>
                </c:pt>
                <c:pt idx="1519">
                  <c:v>1.351749823E9</c:v>
                </c:pt>
                <c:pt idx="1520">
                  <c:v>1.354246623E9</c:v>
                </c:pt>
                <c:pt idx="1521">
                  <c:v>1.354430584E9</c:v>
                </c:pt>
                <c:pt idx="1522">
                  <c:v>1.355502384E9</c:v>
                </c:pt>
                <c:pt idx="1523">
                  <c:v>1.355968663E9</c:v>
                </c:pt>
                <c:pt idx="1524">
                  <c:v>1.353594606E9</c:v>
                </c:pt>
                <c:pt idx="1525">
                  <c:v>1.353640054E9</c:v>
                </c:pt>
                <c:pt idx="1526">
                  <c:v>1.35819417E9</c:v>
                </c:pt>
                <c:pt idx="1527">
                  <c:v>1.353537828E9</c:v>
                </c:pt>
                <c:pt idx="1528">
                  <c:v>1.354877663E9</c:v>
                </c:pt>
                <c:pt idx="1529">
                  <c:v>1.355700156E9</c:v>
                </c:pt>
                <c:pt idx="1530">
                  <c:v>1.356837483E9</c:v>
                </c:pt>
                <c:pt idx="1531">
                  <c:v>1.353987901E9</c:v>
                </c:pt>
                <c:pt idx="1532">
                  <c:v>1.355510771E9</c:v>
                </c:pt>
                <c:pt idx="1533">
                  <c:v>1.35550774E9</c:v>
                </c:pt>
                <c:pt idx="1534">
                  <c:v>1.353359942E9</c:v>
                </c:pt>
                <c:pt idx="1535">
                  <c:v>1.35436473E9</c:v>
                </c:pt>
                <c:pt idx="1536">
                  <c:v>1.355309833E9</c:v>
                </c:pt>
                <c:pt idx="1537">
                  <c:v>1.355212124E9</c:v>
                </c:pt>
                <c:pt idx="1538">
                  <c:v>1.356037919E9</c:v>
                </c:pt>
                <c:pt idx="1539">
                  <c:v>1.357263797E9</c:v>
                </c:pt>
                <c:pt idx="1540">
                  <c:v>1.353735273E9</c:v>
                </c:pt>
                <c:pt idx="1541">
                  <c:v>1.354732048E9</c:v>
                </c:pt>
                <c:pt idx="1542">
                  <c:v>1.356110068E9</c:v>
                </c:pt>
                <c:pt idx="1543">
                  <c:v>1.353205311E9</c:v>
                </c:pt>
                <c:pt idx="1544">
                  <c:v>1.355657226E9</c:v>
                </c:pt>
                <c:pt idx="1545">
                  <c:v>1.35713969E9</c:v>
                </c:pt>
                <c:pt idx="1546">
                  <c:v>1.355233579E9</c:v>
                </c:pt>
                <c:pt idx="1547">
                  <c:v>1.359553066E9</c:v>
                </c:pt>
                <c:pt idx="1548">
                  <c:v>1.354944997E9</c:v>
                </c:pt>
                <c:pt idx="1549">
                  <c:v>1.358131211E9</c:v>
                </c:pt>
                <c:pt idx="1550">
                  <c:v>1.355153099E9</c:v>
                </c:pt>
                <c:pt idx="1551">
                  <c:v>1.356433269E9</c:v>
                </c:pt>
                <c:pt idx="1552">
                  <c:v>1.356422972E9</c:v>
                </c:pt>
                <c:pt idx="1553">
                  <c:v>1.355405907E9</c:v>
                </c:pt>
                <c:pt idx="1554">
                  <c:v>1.354755094E9</c:v>
                </c:pt>
                <c:pt idx="1555">
                  <c:v>1.358607452E9</c:v>
                </c:pt>
                <c:pt idx="1556">
                  <c:v>1.358646155E9</c:v>
                </c:pt>
                <c:pt idx="1557">
                  <c:v>1.355409845E9</c:v>
                </c:pt>
                <c:pt idx="1558">
                  <c:v>1.354594906E9</c:v>
                </c:pt>
                <c:pt idx="1559">
                  <c:v>1.356607244E9</c:v>
                </c:pt>
                <c:pt idx="1560">
                  <c:v>1.355133553E9</c:v>
                </c:pt>
                <c:pt idx="1561">
                  <c:v>1.353675543E9</c:v>
                </c:pt>
                <c:pt idx="1562">
                  <c:v>1.355360652E9</c:v>
                </c:pt>
                <c:pt idx="1563">
                  <c:v>1.357471925E9</c:v>
                </c:pt>
                <c:pt idx="1564">
                  <c:v>1.357849183E9</c:v>
                </c:pt>
                <c:pt idx="1565">
                  <c:v>1.356700023E9</c:v>
                </c:pt>
                <c:pt idx="1566">
                  <c:v>1.357869449E9</c:v>
                </c:pt>
                <c:pt idx="1567">
                  <c:v>1.360298676E9</c:v>
                </c:pt>
                <c:pt idx="1568">
                  <c:v>1.354977662E9</c:v>
                </c:pt>
                <c:pt idx="1569">
                  <c:v>1.360454327E9</c:v>
                </c:pt>
                <c:pt idx="1570">
                  <c:v>1.360431725E9</c:v>
                </c:pt>
                <c:pt idx="1571">
                  <c:v>1.354957274E9</c:v>
                </c:pt>
                <c:pt idx="1572">
                  <c:v>1.356402947E9</c:v>
                </c:pt>
                <c:pt idx="1573">
                  <c:v>1.356772372E9</c:v>
                </c:pt>
                <c:pt idx="1574">
                  <c:v>1.353143706E9</c:v>
                </c:pt>
                <c:pt idx="1575">
                  <c:v>1.357897435E9</c:v>
                </c:pt>
                <c:pt idx="1576">
                  <c:v>1.35784834E9</c:v>
                </c:pt>
                <c:pt idx="1577">
                  <c:v>1.357319973E9</c:v>
                </c:pt>
                <c:pt idx="1578">
                  <c:v>1.359998113E9</c:v>
                </c:pt>
                <c:pt idx="1579">
                  <c:v>1.353937386E9</c:v>
                </c:pt>
                <c:pt idx="1580">
                  <c:v>1.354266182E9</c:v>
                </c:pt>
                <c:pt idx="1581">
                  <c:v>1.356990259E9</c:v>
                </c:pt>
                <c:pt idx="1582">
                  <c:v>1.357179589E9</c:v>
                </c:pt>
                <c:pt idx="1583">
                  <c:v>1.355290131E9</c:v>
                </c:pt>
                <c:pt idx="1584">
                  <c:v>1.356720187E9</c:v>
                </c:pt>
                <c:pt idx="1585">
                  <c:v>1.360685854E9</c:v>
                </c:pt>
                <c:pt idx="1586">
                  <c:v>1.355715839E9</c:v>
                </c:pt>
                <c:pt idx="1587">
                  <c:v>1.359009203E9</c:v>
                </c:pt>
                <c:pt idx="1588">
                  <c:v>1.357217319E9</c:v>
                </c:pt>
                <c:pt idx="1589">
                  <c:v>1.357887983E9</c:v>
                </c:pt>
                <c:pt idx="1590">
                  <c:v>1.358287129E9</c:v>
                </c:pt>
                <c:pt idx="1591">
                  <c:v>1.358589183E9</c:v>
                </c:pt>
                <c:pt idx="1592">
                  <c:v>1.356546432E9</c:v>
                </c:pt>
                <c:pt idx="1593">
                  <c:v>1.358844777E9</c:v>
                </c:pt>
                <c:pt idx="1594">
                  <c:v>1.356766782E9</c:v>
                </c:pt>
                <c:pt idx="1595">
                  <c:v>1.357752635E9</c:v>
                </c:pt>
                <c:pt idx="1596">
                  <c:v>1.359699025E9</c:v>
                </c:pt>
                <c:pt idx="1597">
                  <c:v>1.360152397E9</c:v>
                </c:pt>
                <c:pt idx="1598">
                  <c:v>1.358046638E9</c:v>
                </c:pt>
                <c:pt idx="1599">
                  <c:v>1.357232368E9</c:v>
                </c:pt>
                <c:pt idx="1600">
                  <c:v>1.356258979E9</c:v>
                </c:pt>
                <c:pt idx="1601">
                  <c:v>1.354950264E9</c:v>
                </c:pt>
                <c:pt idx="1602">
                  <c:v>1.359513834E9</c:v>
                </c:pt>
                <c:pt idx="1603">
                  <c:v>1.358150472E9</c:v>
                </c:pt>
                <c:pt idx="1604">
                  <c:v>1.357252847E9</c:v>
                </c:pt>
                <c:pt idx="1605">
                  <c:v>1.355550346E9</c:v>
                </c:pt>
                <c:pt idx="1606">
                  <c:v>1.356254817E9</c:v>
                </c:pt>
                <c:pt idx="1607">
                  <c:v>1.35939886E9</c:v>
                </c:pt>
                <c:pt idx="1608">
                  <c:v>1.359655687E9</c:v>
                </c:pt>
                <c:pt idx="1609">
                  <c:v>1.357074206E9</c:v>
                </c:pt>
                <c:pt idx="1610">
                  <c:v>1.36172541E9</c:v>
                </c:pt>
                <c:pt idx="1611">
                  <c:v>1.359637488E9</c:v>
                </c:pt>
                <c:pt idx="1612">
                  <c:v>1.360554836E9</c:v>
                </c:pt>
                <c:pt idx="1613">
                  <c:v>1.358885063E9</c:v>
                </c:pt>
                <c:pt idx="1614">
                  <c:v>1.359811208E9</c:v>
                </c:pt>
                <c:pt idx="1615">
                  <c:v>1.359560064E9</c:v>
                </c:pt>
                <c:pt idx="1616">
                  <c:v>1.358572664E9</c:v>
                </c:pt>
                <c:pt idx="1617">
                  <c:v>1.361230506E9</c:v>
                </c:pt>
                <c:pt idx="1618">
                  <c:v>1.360305139E9</c:v>
                </c:pt>
                <c:pt idx="1619">
                  <c:v>1.356187232E9</c:v>
                </c:pt>
                <c:pt idx="1620">
                  <c:v>1.361108073E9</c:v>
                </c:pt>
                <c:pt idx="1621">
                  <c:v>1.360153956E9</c:v>
                </c:pt>
                <c:pt idx="1622">
                  <c:v>1.358332746E9</c:v>
                </c:pt>
                <c:pt idx="1623">
                  <c:v>1.358259369E9</c:v>
                </c:pt>
                <c:pt idx="1624">
                  <c:v>1.360909985E9</c:v>
                </c:pt>
                <c:pt idx="1625">
                  <c:v>1.359431249E9</c:v>
                </c:pt>
                <c:pt idx="1626">
                  <c:v>1.359019721E9</c:v>
                </c:pt>
                <c:pt idx="1627">
                  <c:v>1.36070265E9</c:v>
                </c:pt>
                <c:pt idx="1628">
                  <c:v>1.361486688E9</c:v>
                </c:pt>
                <c:pt idx="1629">
                  <c:v>1.359733719E9</c:v>
                </c:pt>
                <c:pt idx="1630">
                  <c:v>1.359858165E9</c:v>
                </c:pt>
                <c:pt idx="1631">
                  <c:v>1.361104791E9</c:v>
                </c:pt>
                <c:pt idx="1632">
                  <c:v>1.35713652E9</c:v>
                </c:pt>
                <c:pt idx="1633">
                  <c:v>1.361516555E9</c:v>
                </c:pt>
                <c:pt idx="1634">
                  <c:v>1.360175122E9</c:v>
                </c:pt>
                <c:pt idx="1635">
                  <c:v>1.359623668E9</c:v>
                </c:pt>
                <c:pt idx="1636">
                  <c:v>1.359690114E9</c:v>
                </c:pt>
                <c:pt idx="1637">
                  <c:v>1.35987305E9</c:v>
                </c:pt>
                <c:pt idx="1638">
                  <c:v>1.359669315E9</c:v>
                </c:pt>
                <c:pt idx="1639">
                  <c:v>1.364718937E9</c:v>
                </c:pt>
                <c:pt idx="1640">
                  <c:v>1.357896012E9</c:v>
                </c:pt>
                <c:pt idx="1641">
                  <c:v>1.3592453E9</c:v>
                </c:pt>
                <c:pt idx="1642">
                  <c:v>1.360464883E9</c:v>
                </c:pt>
                <c:pt idx="1643">
                  <c:v>1.361233433E9</c:v>
                </c:pt>
                <c:pt idx="1644">
                  <c:v>1.360016912E9</c:v>
                </c:pt>
                <c:pt idx="1645">
                  <c:v>1.35809596E9</c:v>
                </c:pt>
                <c:pt idx="1646">
                  <c:v>1.358085561E9</c:v>
                </c:pt>
                <c:pt idx="1647">
                  <c:v>1.361497244E9</c:v>
                </c:pt>
                <c:pt idx="1648">
                  <c:v>1.358653171E9</c:v>
                </c:pt>
                <c:pt idx="1649">
                  <c:v>1.360570088E9</c:v>
                </c:pt>
                <c:pt idx="1650">
                  <c:v>1.359681536E9</c:v>
                </c:pt>
                <c:pt idx="1651">
                  <c:v>1.359398423E9</c:v>
                </c:pt>
                <c:pt idx="1652">
                  <c:v>1.359936848E9</c:v>
                </c:pt>
                <c:pt idx="1653">
                  <c:v>1.359044158E9</c:v>
                </c:pt>
                <c:pt idx="1654">
                  <c:v>1.359797042E9</c:v>
                </c:pt>
                <c:pt idx="1655">
                  <c:v>1.361970214E9</c:v>
                </c:pt>
                <c:pt idx="1656">
                  <c:v>1.361894427E9</c:v>
                </c:pt>
                <c:pt idx="1657">
                  <c:v>1.358397502E9</c:v>
                </c:pt>
                <c:pt idx="1658">
                  <c:v>1.357893624E9</c:v>
                </c:pt>
                <c:pt idx="1659">
                  <c:v>1.360377487E9</c:v>
                </c:pt>
                <c:pt idx="1660">
                  <c:v>1.360524099E9</c:v>
                </c:pt>
                <c:pt idx="1661">
                  <c:v>1.361545925E9</c:v>
                </c:pt>
                <c:pt idx="1662">
                  <c:v>1.360224823E9</c:v>
                </c:pt>
                <c:pt idx="1663">
                  <c:v>1.360421251E9</c:v>
                </c:pt>
                <c:pt idx="1664">
                  <c:v>1.363096389E9</c:v>
                </c:pt>
                <c:pt idx="1665">
                  <c:v>1.359957747E9</c:v>
                </c:pt>
                <c:pt idx="1666">
                  <c:v>1.362435107E9</c:v>
                </c:pt>
                <c:pt idx="1667">
                  <c:v>1.358192899E9</c:v>
                </c:pt>
                <c:pt idx="1668">
                  <c:v>1.362264246E9</c:v>
                </c:pt>
                <c:pt idx="1669">
                  <c:v>1.362689394E9</c:v>
                </c:pt>
                <c:pt idx="1670">
                  <c:v>1.360035643E9</c:v>
                </c:pt>
                <c:pt idx="1671">
                  <c:v>1.361239648E9</c:v>
                </c:pt>
                <c:pt idx="1672">
                  <c:v>1.361020927E9</c:v>
                </c:pt>
                <c:pt idx="1673">
                  <c:v>1.360545279E9</c:v>
                </c:pt>
                <c:pt idx="1674">
                  <c:v>1.359542549E9</c:v>
                </c:pt>
                <c:pt idx="1675">
                  <c:v>1.362730692E9</c:v>
                </c:pt>
                <c:pt idx="1676">
                  <c:v>1.361139621E9</c:v>
                </c:pt>
                <c:pt idx="1677">
                  <c:v>1.361113069E9</c:v>
                </c:pt>
                <c:pt idx="1678">
                  <c:v>1.362329586E9</c:v>
                </c:pt>
                <c:pt idx="1679">
                  <c:v>1.363130347E9</c:v>
                </c:pt>
                <c:pt idx="1680">
                  <c:v>1.361872279E9</c:v>
                </c:pt>
                <c:pt idx="1681">
                  <c:v>1.358073788E9</c:v>
                </c:pt>
                <c:pt idx="1682">
                  <c:v>1.361395943E9</c:v>
                </c:pt>
                <c:pt idx="1683">
                  <c:v>1.363821849E9</c:v>
                </c:pt>
                <c:pt idx="1684">
                  <c:v>1.359838586E9</c:v>
                </c:pt>
                <c:pt idx="1685">
                  <c:v>1.36160838E9</c:v>
                </c:pt>
                <c:pt idx="1686">
                  <c:v>1.361601792E9</c:v>
                </c:pt>
                <c:pt idx="1687">
                  <c:v>1.361854718E9</c:v>
                </c:pt>
                <c:pt idx="1688">
                  <c:v>1.360041806E9</c:v>
                </c:pt>
                <c:pt idx="1689">
                  <c:v>1.356191556E9</c:v>
                </c:pt>
                <c:pt idx="1690">
                  <c:v>1.359459664E9</c:v>
                </c:pt>
                <c:pt idx="1691">
                  <c:v>1.362178764E9</c:v>
                </c:pt>
                <c:pt idx="1692">
                  <c:v>1.36096906E9</c:v>
                </c:pt>
                <c:pt idx="1693">
                  <c:v>1.36163763E9</c:v>
                </c:pt>
                <c:pt idx="1694">
                  <c:v>1.361102999E9</c:v>
                </c:pt>
                <c:pt idx="1695">
                  <c:v>1.365477999E9</c:v>
                </c:pt>
                <c:pt idx="1696">
                  <c:v>1.364088991E9</c:v>
                </c:pt>
                <c:pt idx="1697">
                  <c:v>1.361026494E9</c:v>
                </c:pt>
                <c:pt idx="1698">
                  <c:v>1.360541802E9</c:v>
                </c:pt>
                <c:pt idx="1699">
                  <c:v>1.361982205E9</c:v>
                </c:pt>
                <c:pt idx="1700">
                  <c:v>1.362895839E9</c:v>
                </c:pt>
                <c:pt idx="1701">
                  <c:v>1.361593294E9</c:v>
                </c:pt>
                <c:pt idx="1702">
                  <c:v>1.358925321E9</c:v>
                </c:pt>
                <c:pt idx="1703">
                  <c:v>1.362040835E9</c:v>
                </c:pt>
                <c:pt idx="1704">
                  <c:v>1.362028837E9</c:v>
                </c:pt>
                <c:pt idx="1705">
                  <c:v>1.360440683E9</c:v>
                </c:pt>
                <c:pt idx="1706">
                  <c:v>1.362029479E9</c:v>
                </c:pt>
                <c:pt idx="1707">
                  <c:v>1.362652565E9</c:v>
                </c:pt>
                <c:pt idx="1708">
                  <c:v>1.362054336E9</c:v>
                </c:pt>
                <c:pt idx="1709">
                  <c:v>1.359045601E9</c:v>
                </c:pt>
                <c:pt idx="1710">
                  <c:v>1.363900748E9</c:v>
                </c:pt>
                <c:pt idx="1711">
                  <c:v>1.365079599E9</c:v>
                </c:pt>
                <c:pt idx="1712">
                  <c:v>1.361563299E9</c:v>
                </c:pt>
                <c:pt idx="1713">
                  <c:v>1.361663728E9</c:v>
                </c:pt>
                <c:pt idx="1714">
                  <c:v>1.361833951E9</c:v>
                </c:pt>
                <c:pt idx="1715">
                  <c:v>1.361507701E9</c:v>
                </c:pt>
                <c:pt idx="1716">
                  <c:v>1.359967768E9</c:v>
                </c:pt>
                <c:pt idx="1717">
                  <c:v>1.360393786E9</c:v>
                </c:pt>
                <c:pt idx="1718">
                  <c:v>1.360105068E9</c:v>
                </c:pt>
                <c:pt idx="1719">
                  <c:v>1.362660697E9</c:v>
                </c:pt>
                <c:pt idx="1720">
                  <c:v>1.357879749E9</c:v>
                </c:pt>
                <c:pt idx="1721">
                  <c:v>1.362468582E9</c:v>
                </c:pt>
                <c:pt idx="1722">
                  <c:v>1.36294044E9</c:v>
                </c:pt>
                <c:pt idx="1723">
                  <c:v>1.368539388E9</c:v>
                </c:pt>
                <c:pt idx="1724">
                  <c:v>1.362974136E9</c:v>
                </c:pt>
                <c:pt idx="1725">
                  <c:v>1.360828839E9</c:v>
                </c:pt>
                <c:pt idx="1726">
                  <c:v>1.362239768E9</c:v>
                </c:pt>
                <c:pt idx="1727">
                  <c:v>1.363902208E9</c:v>
                </c:pt>
                <c:pt idx="1728">
                  <c:v>1.362347221E9</c:v>
                </c:pt>
                <c:pt idx="1729">
                  <c:v>1.362680349E9</c:v>
                </c:pt>
                <c:pt idx="1730">
                  <c:v>1.364221382E9</c:v>
                </c:pt>
                <c:pt idx="1731">
                  <c:v>1.364254412E9</c:v>
                </c:pt>
                <c:pt idx="1732">
                  <c:v>1.363502746E9</c:v>
                </c:pt>
                <c:pt idx="1733">
                  <c:v>1.360582306E9</c:v>
                </c:pt>
                <c:pt idx="1734">
                  <c:v>1.361929346E9</c:v>
                </c:pt>
                <c:pt idx="1735">
                  <c:v>1.358989833E9</c:v>
                </c:pt>
                <c:pt idx="1736">
                  <c:v>1.364978036E9</c:v>
                </c:pt>
                <c:pt idx="1737">
                  <c:v>1.364227827E9</c:v>
                </c:pt>
                <c:pt idx="1738">
                  <c:v>1.362243114E9</c:v>
                </c:pt>
                <c:pt idx="1739">
                  <c:v>1.360090676E9</c:v>
                </c:pt>
                <c:pt idx="1740">
                  <c:v>1.364574036E9</c:v>
                </c:pt>
                <c:pt idx="1741">
                  <c:v>1.362981212E9</c:v>
                </c:pt>
                <c:pt idx="1742">
                  <c:v>1.362307382E9</c:v>
                </c:pt>
                <c:pt idx="1743">
                  <c:v>1.358886107E9</c:v>
                </c:pt>
                <c:pt idx="1744">
                  <c:v>1.362366823E9</c:v>
                </c:pt>
                <c:pt idx="1745">
                  <c:v>1.360673338E9</c:v>
                </c:pt>
                <c:pt idx="1746">
                  <c:v>1.362774505E9</c:v>
                </c:pt>
                <c:pt idx="1747">
                  <c:v>1.362930426E9</c:v>
                </c:pt>
                <c:pt idx="1748">
                  <c:v>1.362599591E9</c:v>
                </c:pt>
                <c:pt idx="1749">
                  <c:v>1.36323623E9</c:v>
                </c:pt>
                <c:pt idx="1750">
                  <c:v>1.361480605E9</c:v>
                </c:pt>
                <c:pt idx="1751">
                  <c:v>1.363359636E9</c:v>
                </c:pt>
                <c:pt idx="1752">
                  <c:v>1.3632165E9</c:v>
                </c:pt>
                <c:pt idx="1753">
                  <c:v>1.366732226E9</c:v>
                </c:pt>
                <c:pt idx="1754">
                  <c:v>1.362790365E9</c:v>
                </c:pt>
                <c:pt idx="1755">
                  <c:v>1.362476723E9</c:v>
                </c:pt>
                <c:pt idx="1756">
                  <c:v>1.363083219E9</c:v>
                </c:pt>
                <c:pt idx="1757">
                  <c:v>1.365173432E9</c:v>
                </c:pt>
                <c:pt idx="1758">
                  <c:v>1.362308435E9</c:v>
                </c:pt>
                <c:pt idx="1759">
                  <c:v>1.362590789E9</c:v>
                </c:pt>
                <c:pt idx="1760">
                  <c:v>1.363406303E9</c:v>
                </c:pt>
                <c:pt idx="1761">
                  <c:v>1.361620585E9</c:v>
                </c:pt>
                <c:pt idx="1762">
                  <c:v>1.361439633E9</c:v>
                </c:pt>
                <c:pt idx="1763">
                  <c:v>1.36238399E9</c:v>
                </c:pt>
                <c:pt idx="1764">
                  <c:v>1.364726579E9</c:v>
                </c:pt>
                <c:pt idx="1765">
                  <c:v>1.364117595E9</c:v>
                </c:pt>
                <c:pt idx="1766">
                  <c:v>1.362903036E9</c:v>
                </c:pt>
                <c:pt idx="1767">
                  <c:v>1.365246932E9</c:v>
                </c:pt>
                <c:pt idx="1768">
                  <c:v>1.366953278E9</c:v>
                </c:pt>
                <c:pt idx="1769">
                  <c:v>1.363933274E9</c:v>
                </c:pt>
                <c:pt idx="1770">
                  <c:v>1.360074791E9</c:v>
                </c:pt>
                <c:pt idx="1771">
                  <c:v>1.365999476E9</c:v>
                </c:pt>
                <c:pt idx="1772">
                  <c:v>1.363265013E9</c:v>
                </c:pt>
                <c:pt idx="1773">
                  <c:v>1.364060513E9</c:v>
                </c:pt>
                <c:pt idx="1774">
                  <c:v>1.361898873E9</c:v>
                </c:pt>
                <c:pt idx="1775">
                  <c:v>1.363465741E9</c:v>
                </c:pt>
                <c:pt idx="1776">
                  <c:v>1.363800962E9</c:v>
                </c:pt>
                <c:pt idx="1777">
                  <c:v>1.363764832E9</c:v>
                </c:pt>
                <c:pt idx="1778">
                  <c:v>1.364147657E9</c:v>
                </c:pt>
                <c:pt idx="1779">
                  <c:v>1.364365978E9</c:v>
                </c:pt>
                <c:pt idx="1780">
                  <c:v>1.364332236E9</c:v>
                </c:pt>
                <c:pt idx="1781">
                  <c:v>1.364445729E9</c:v>
                </c:pt>
                <c:pt idx="1782">
                  <c:v>1.364567946E9</c:v>
                </c:pt>
                <c:pt idx="1783">
                  <c:v>1.363427072E9</c:v>
                </c:pt>
                <c:pt idx="1784">
                  <c:v>1.363587908E9</c:v>
                </c:pt>
                <c:pt idx="1785">
                  <c:v>1.364407254E9</c:v>
                </c:pt>
                <c:pt idx="1786">
                  <c:v>1.364024889E9</c:v>
                </c:pt>
                <c:pt idx="1787">
                  <c:v>1.361619291E9</c:v>
                </c:pt>
                <c:pt idx="1788">
                  <c:v>1.368273845E9</c:v>
                </c:pt>
                <c:pt idx="1789">
                  <c:v>1.366396074E9</c:v>
                </c:pt>
                <c:pt idx="1790">
                  <c:v>1.360693728E9</c:v>
                </c:pt>
                <c:pt idx="1791">
                  <c:v>1.363574249E9</c:v>
                </c:pt>
                <c:pt idx="1792">
                  <c:v>1.365278208E9</c:v>
                </c:pt>
                <c:pt idx="1793">
                  <c:v>1.364320295E9</c:v>
                </c:pt>
                <c:pt idx="1794">
                  <c:v>1.364620875E9</c:v>
                </c:pt>
                <c:pt idx="1795">
                  <c:v>1.366175887E9</c:v>
                </c:pt>
                <c:pt idx="1796">
                  <c:v>1.363522121E9</c:v>
                </c:pt>
                <c:pt idx="1797">
                  <c:v>1.365758293E9</c:v>
                </c:pt>
                <c:pt idx="1798">
                  <c:v>1.365305005E9</c:v>
                </c:pt>
                <c:pt idx="1799">
                  <c:v>1.365755133E9</c:v>
                </c:pt>
                <c:pt idx="1800">
                  <c:v>1.366235689E9</c:v>
                </c:pt>
                <c:pt idx="1801">
                  <c:v>1.362044662E9</c:v>
                </c:pt>
                <c:pt idx="1802">
                  <c:v>1.3662408E9</c:v>
                </c:pt>
                <c:pt idx="1803">
                  <c:v>1.365780471E9</c:v>
                </c:pt>
                <c:pt idx="1804">
                  <c:v>1.367450251E9</c:v>
                </c:pt>
                <c:pt idx="1805">
                  <c:v>1.36567476E9</c:v>
                </c:pt>
                <c:pt idx="1806">
                  <c:v>1.363643993E9</c:v>
                </c:pt>
                <c:pt idx="1807">
                  <c:v>1.36248931E9</c:v>
                </c:pt>
                <c:pt idx="1808">
                  <c:v>1.36633175E9</c:v>
                </c:pt>
                <c:pt idx="1809">
                  <c:v>1.363430219E9</c:v>
                </c:pt>
                <c:pt idx="1810">
                  <c:v>1.365468641E9</c:v>
                </c:pt>
                <c:pt idx="1811">
                  <c:v>1.365107076E9</c:v>
                </c:pt>
                <c:pt idx="1812">
                  <c:v>1.366339568E9</c:v>
                </c:pt>
                <c:pt idx="1813">
                  <c:v>1.364536801E9</c:v>
                </c:pt>
                <c:pt idx="1814">
                  <c:v>1.3638652E9</c:v>
                </c:pt>
                <c:pt idx="1815">
                  <c:v>1.362802129E9</c:v>
                </c:pt>
                <c:pt idx="1816">
                  <c:v>1.365058195E9</c:v>
                </c:pt>
                <c:pt idx="1817">
                  <c:v>1.366274157E9</c:v>
                </c:pt>
                <c:pt idx="1818">
                  <c:v>1.363068132E9</c:v>
                </c:pt>
                <c:pt idx="1819">
                  <c:v>1.364955557E9</c:v>
                </c:pt>
                <c:pt idx="1820">
                  <c:v>1.367496234E9</c:v>
                </c:pt>
                <c:pt idx="1821">
                  <c:v>1.364149396E9</c:v>
                </c:pt>
                <c:pt idx="1822">
                  <c:v>1.366333704E9</c:v>
                </c:pt>
                <c:pt idx="1823">
                  <c:v>1.366500366E9</c:v>
                </c:pt>
                <c:pt idx="1824">
                  <c:v>1.367073206E9</c:v>
                </c:pt>
                <c:pt idx="1825">
                  <c:v>1.365157114E9</c:v>
                </c:pt>
                <c:pt idx="1826">
                  <c:v>1.367271878E9</c:v>
                </c:pt>
                <c:pt idx="1827">
                  <c:v>1.36324683E9</c:v>
                </c:pt>
                <c:pt idx="1828">
                  <c:v>1.36565997E9</c:v>
                </c:pt>
                <c:pt idx="1829">
                  <c:v>1.36591189E9</c:v>
                </c:pt>
                <c:pt idx="1830">
                  <c:v>1.368591654E9</c:v>
                </c:pt>
                <c:pt idx="1831">
                  <c:v>1.36693674E9</c:v>
                </c:pt>
                <c:pt idx="1832">
                  <c:v>1.365173382E9</c:v>
                </c:pt>
                <c:pt idx="1833">
                  <c:v>1.366634439E9</c:v>
                </c:pt>
                <c:pt idx="1834">
                  <c:v>1.366978224E9</c:v>
                </c:pt>
                <c:pt idx="1835">
                  <c:v>1.364426862E9</c:v>
                </c:pt>
                <c:pt idx="1836">
                  <c:v>1.367040888E9</c:v>
                </c:pt>
                <c:pt idx="1837">
                  <c:v>1.365943035E9</c:v>
                </c:pt>
                <c:pt idx="1838">
                  <c:v>1.364015097E9</c:v>
                </c:pt>
                <c:pt idx="1839">
                  <c:v>1.364306138E9</c:v>
                </c:pt>
                <c:pt idx="1840">
                  <c:v>1.367723381E9</c:v>
                </c:pt>
                <c:pt idx="1841">
                  <c:v>1.364671474E9</c:v>
                </c:pt>
                <c:pt idx="1842">
                  <c:v>1.365438124E9</c:v>
                </c:pt>
                <c:pt idx="1843">
                  <c:v>1.367590395E9</c:v>
                </c:pt>
                <c:pt idx="1844">
                  <c:v>1.367055149E9</c:v>
                </c:pt>
                <c:pt idx="1845">
                  <c:v>1.365118774E9</c:v>
                </c:pt>
                <c:pt idx="1846">
                  <c:v>1.364415727E9</c:v>
                </c:pt>
                <c:pt idx="1847">
                  <c:v>1.363244042E9</c:v>
                </c:pt>
                <c:pt idx="1848">
                  <c:v>1.369095533E9</c:v>
                </c:pt>
                <c:pt idx="1849">
                  <c:v>1.363176918E9</c:v>
                </c:pt>
                <c:pt idx="1850">
                  <c:v>1.367508412E9</c:v>
                </c:pt>
                <c:pt idx="1851">
                  <c:v>1.366869452E9</c:v>
                </c:pt>
                <c:pt idx="1852">
                  <c:v>1.363173708E9</c:v>
                </c:pt>
                <c:pt idx="1853">
                  <c:v>1.364388369E9</c:v>
                </c:pt>
                <c:pt idx="1854">
                  <c:v>1.365061145E9</c:v>
                </c:pt>
                <c:pt idx="1855">
                  <c:v>1.366384736E9</c:v>
                </c:pt>
                <c:pt idx="1856">
                  <c:v>1.367256066E9</c:v>
                </c:pt>
                <c:pt idx="1857">
                  <c:v>1.366241602E9</c:v>
                </c:pt>
                <c:pt idx="1858">
                  <c:v>1.365548552E9</c:v>
                </c:pt>
                <c:pt idx="1859">
                  <c:v>1.367449543E9</c:v>
                </c:pt>
                <c:pt idx="1860">
                  <c:v>1.365434998E9</c:v>
                </c:pt>
                <c:pt idx="1861">
                  <c:v>1.364247669E9</c:v>
                </c:pt>
                <c:pt idx="1862">
                  <c:v>1.366665346E9</c:v>
                </c:pt>
                <c:pt idx="1863">
                  <c:v>1.367754269E9</c:v>
                </c:pt>
                <c:pt idx="1864">
                  <c:v>1.369322864E9</c:v>
                </c:pt>
                <c:pt idx="1865">
                  <c:v>1.36429937E9</c:v>
                </c:pt>
                <c:pt idx="1866">
                  <c:v>1.368906452E9</c:v>
                </c:pt>
                <c:pt idx="1867">
                  <c:v>1.36591822E9</c:v>
                </c:pt>
                <c:pt idx="1868">
                  <c:v>1.366343042E9</c:v>
                </c:pt>
                <c:pt idx="1869">
                  <c:v>1.366746965E9</c:v>
                </c:pt>
                <c:pt idx="1870">
                  <c:v>1.369710575E9</c:v>
                </c:pt>
                <c:pt idx="1871">
                  <c:v>1.365444386E9</c:v>
                </c:pt>
                <c:pt idx="1872">
                  <c:v>1.367140049E9</c:v>
                </c:pt>
                <c:pt idx="1873">
                  <c:v>1.36704384E9</c:v>
                </c:pt>
                <c:pt idx="1874">
                  <c:v>1.36487053E9</c:v>
                </c:pt>
                <c:pt idx="1875">
                  <c:v>1.364695796E9</c:v>
                </c:pt>
                <c:pt idx="1876">
                  <c:v>1.365835501E9</c:v>
                </c:pt>
                <c:pt idx="1877">
                  <c:v>1.365223358E9</c:v>
                </c:pt>
                <c:pt idx="1878">
                  <c:v>1.366035477E9</c:v>
                </c:pt>
                <c:pt idx="1879">
                  <c:v>1.371778689E9</c:v>
                </c:pt>
                <c:pt idx="1880">
                  <c:v>1.367356545E9</c:v>
                </c:pt>
                <c:pt idx="1881">
                  <c:v>1.367379968E9</c:v>
                </c:pt>
                <c:pt idx="1882">
                  <c:v>1.365115381E9</c:v>
                </c:pt>
                <c:pt idx="1883">
                  <c:v>1.367785762E9</c:v>
                </c:pt>
                <c:pt idx="1884">
                  <c:v>1.368111473E9</c:v>
                </c:pt>
                <c:pt idx="1885">
                  <c:v>1.365536338E9</c:v>
                </c:pt>
                <c:pt idx="1886">
                  <c:v>1.366137263E9</c:v>
                </c:pt>
                <c:pt idx="1887">
                  <c:v>1.366332379E9</c:v>
                </c:pt>
                <c:pt idx="1888">
                  <c:v>1.368843325E9</c:v>
                </c:pt>
                <c:pt idx="1889">
                  <c:v>1.367631843E9</c:v>
                </c:pt>
                <c:pt idx="1890">
                  <c:v>1.365615835E9</c:v>
                </c:pt>
                <c:pt idx="1891">
                  <c:v>1.370033972E9</c:v>
                </c:pt>
                <c:pt idx="1892">
                  <c:v>1.367042776E9</c:v>
                </c:pt>
                <c:pt idx="1893">
                  <c:v>1.367297096E9</c:v>
                </c:pt>
                <c:pt idx="1894">
                  <c:v>1.367068036E9</c:v>
                </c:pt>
                <c:pt idx="1895">
                  <c:v>1.370495163E9</c:v>
                </c:pt>
                <c:pt idx="1896">
                  <c:v>1.367829984E9</c:v>
                </c:pt>
                <c:pt idx="1897">
                  <c:v>1.367453577E9</c:v>
                </c:pt>
                <c:pt idx="1898">
                  <c:v>1.367464597E9</c:v>
                </c:pt>
                <c:pt idx="1899">
                  <c:v>1.366202999E9</c:v>
                </c:pt>
                <c:pt idx="1900">
                  <c:v>1.367247303E9</c:v>
                </c:pt>
                <c:pt idx="1901">
                  <c:v>1.36991894E9</c:v>
                </c:pt>
                <c:pt idx="1902">
                  <c:v>1.36457268E9</c:v>
                </c:pt>
                <c:pt idx="1903">
                  <c:v>1.367947906E9</c:v>
                </c:pt>
                <c:pt idx="1904">
                  <c:v>1.368695327E9</c:v>
                </c:pt>
                <c:pt idx="1905">
                  <c:v>1.368604185E9</c:v>
                </c:pt>
                <c:pt idx="1906">
                  <c:v>1.368487366E9</c:v>
                </c:pt>
                <c:pt idx="1907">
                  <c:v>1.366470341E9</c:v>
                </c:pt>
                <c:pt idx="1908">
                  <c:v>1.367706508E9</c:v>
                </c:pt>
                <c:pt idx="1909">
                  <c:v>1.367041049E9</c:v>
                </c:pt>
                <c:pt idx="1910">
                  <c:v>1.369824127E9</c:v>
                </c:pt>
                <c:pt idx="1911">
                  <c:v>1.367007513E9</c:v>
                </c:pt>
                <c:pt idx="1912">
                  <c:v>1.36933228E9</c:v>
                </c:pt>
                <c:pt idx="1913">
                  <c:v>1.372771407E9</c:v>
                </c:pt>
                <c:pt idx="1914">
                  <c:v>1.368604311E9</c:v>
                </c:pt>
                <c:pt idx="1915">
                  <c:v>1.369193376E9</c:v>
                </c:pt>
                <c:pt idx="1916">
                  <c:v>1.368709722E9</c:v>
                </c:pt>
                <c:pt idx="1917">
                  <c:v>1.370194788E9</c:v>
                </c:pt>
                <c:pt idx="1918">
                  <c:v>1.36783181E9</c:v>
                </c:pt>
                <c:pt idx="1919">
                  <c:v>1.370643983E9</c:v>
                </c:pt>
                <c:pt idx="1920">
                  <c:v>1.367770721E9</c:v>
                </c:pt>
                <c:pt idx="1921">
                  <c:v>1.368569343E9</c:v>
                </c:pt>
                <c:pt idx="1922">
                  <c:v>1.367337587E9</c:v>
                </c:pt>
                <c:pt idx="1923">
                  <c:v>1.370232396E9</c:v>
                </c:pt>
                <c:pt idx="1924">
                  <c:v>1.367607666E9</c:v>
                </c:pt>
                <c:pt idx="1925">
                  <c:v>1.373247566E9</c:v>
                </c:pt>
                <c:pt idx="1926">
                  <c:v>1.369435172E9</c:v>
                </c:pt>
                <c:pt idx="1927">
                  <c:v>1.37256408E9</c:v>
                </c:pt>
                <c:pt idx="1928">
                  <c:v>1.370211059E9</c:v>
                </c:pt>
                <c:pt idx="1929">
                  <c:v>1.366778789E9</c:v>
                </c:pt>
                <c:pt idx="1930">
                  <c:v>1.368918216E9</c:v>
                </c:pt>
                <c:pt idx="1931">
                  <c:v>1.371648554E9</c:v>
                </c:pt>
                <c:pt idx="1932">
                  <c:v>1.369609418E9</c:v>
                </c:pt>
                <c:pt idx="1933">
                  <c:v>1.371217438E9</c:v>
                </c:pt>
                <c:pt idx="1934">
                  <c:v>1.369831473E9</c:v>
                </c:pt>
                <c:pt idx="1935">
                  <c:v>1.372747469E9</c:v>
                </c:pt>
                <c:pt idx="1936">
                  <c:v>1.367960708E9</c:v>
                </c:pt>
                <c:pt idx="1937">
                  <c:v>1.369339394E9</c:v>
                </c:pt>
                <c:pt idx="1938">
                  <c:v>1.370140875E9</c:v>
                </c:pt>
                <c:pt idx="1939">
                  <c:v>1.369619218E9</c:v>
                </c:pt>
                <c:pt idx="1940">
                  <c:v>1.370823622E9</c:v>
                </c:pt>
                <c:pt idx="1941">
                  <c:v>1.368674533E9</c:v>
                </c:pt>
                <c:pt idx="1942">
                  <c:v>1.367734323E9</c:v>
                </c:pt>
                <c:pt idx="1943">
                  <c:v>1.369194837E9</c:v>
                </c:pt>
                <c:pt idx="1944">
                  <c:v>1.367804162E9</c:v>
                </c:pt>
                <c:pt idx="1945">
                  <c:v>1.367800391E9</c:v>
                </c:pt>
                <c:pt idx="1946">
                  <c:v>1.371261377E9</c:v>
                </c:pt>
                <c:pt idx="1947">
                  <c:v>1.368338028E9</c:v>
                </c:pt>
                <c:pt idx="1948">
                  <c:v>1.368144246E9</c:v>
                </c:pt>
                <c:pt idx="1949">
                  <c:v>1.369742777E9</c:v>
                </c:pt>
                <c:pt idx="1950">
                  <c:v>1.370772433E9</c:v>
                </c:pt>
                <c:pt idx="1951">
                  <c:v>1.369947672E9</c:v>
                </c:pt>
                <c:pt idx="1952">
                  <c:v>1.367850794E9</c:v>
                </c:pt>
                <c:pt idx="1953">
                  <c:v>1.370867641E9</c:v>
                </c:pt>
                <c:pt idx="1954">
                  <c:v>1.369588426E9</c:v>
                </c:pt>
                <c:pt idx="1955">
                  <c:v>1.373323176E9</c:v>
                </c:pt>
                <c:pt idx="1956">
                  <c:v>1.369818532E9</c:v>
                </c:pt>
                <c:pt idx="1957">
                  <c:v>1.368644694E9</c:v>
                </c:pt>
                <c:pt idx="1958">
                  <c:v>1.371183626E9</c:v>
                </c:pt>
                <c:pt idx="1959">
                  <c:v>1.366308725E9</c:v>
                </c:pt>
                <c:pt idx="1960">
                  <c:v>1.368916988E9</c:v>
                </c:pt>
                <c:pt idx="1961">
                  <c:v>1.367971356E9</c:v>
                </c:pt>
                <c:pt idx="1962">
                  <c:v>1.370611896E9</c:v>
                </c:pt>
                <c:pt idx="1963">
                  <c:v>1.369599187E9</c:v>
                </c:pt>
                <c:pt idx="1964">
                  <c:v>1.367557204E9</c:v>
                </c:pt>
                <c:pt idx="1965">
                  <c:v>1.371309608E9</c:v>
                </c:pt>
                <c:pt idx="1966">
                  <c:v>1.372635861E9</c:v>
                </c:pt>
                <c:pt idx="1967">
                  <c:v>1.367874737E9</c:v>
                </c:pt>
                <c:pt idx="1968">
                  <c:v>1.370982435E9</c:v>
                </c:pt>
                <c:pt idx="1969">
                  <c:v>1.368210974E9</c:v>
                </c:pt>
                <c:pt idx="1970">
                  <c:v>1.370213731E9</c:v>
                </c:pt>
                <c:pt idx="1971">
                  <c:v>1.368618527E9</c:v>
                </c:pt>
                <c:pt idx="1972">
                  <c:v>1.37080907E9</c:v>
                </c:pt>
                <c:pt idx="1973">
                  <c:v>1.371983851E9</c:v>
                </c:pt>
                <c:pt idx="1974">
                  <c:v>1.371776198E9</c:v>
                </c:pt>
                <c:pt idx="1975">
                  <c:v>1.370035216E9</c:v>
                </c:pt>
                <c:pt idx="1976">
                  <c:v>1.368785817E9</c:v>
                </c:pt>
                <c:pt idx="1977">
                  <c:v>1.372949758E9</c:v>
                </c:pt>
                <c:pt idx="1978">
                  <c:v>1.369302126E9</c:v>
                </c:pt>
                <c:pt idx="1979">
                  <c:v>1.369781698E9</c:v>
                </c:pt>
                <c:pt idx="1980">
                  <c:v>1.370601058E9</c:v>
                </c:pt>
                <c:pt idx="1981">
                  <c:v>1.369957113E9</c:v>
                </c:pt>
                <c:pt idx="1982">
                  <c:v>1.37074136E9</c:v>
                </c:pt>
                <c:pt idx="1983">
                  <c:v>1.371001788E9</c:v>
                </c:pt>
                <c:pt idx="1984">
                  <c:v>1.369255543E9</c:v>
                </c:pt>
                <c:pt idx="1985">
                  <c:v>1.370273943E9</c:v>
                </c:pt>
                <c:pt idx="1986">
                  <c:v>1.371417882E9</c:v>
                </c:pt>
                <c:pt idx="1987">
                  <c:v>1.372624965E9</c:v>
                </c:pt>
                <c:pt idx="1988">
                  <c:v>1.372895953E9</c:v>
                </c:pt>
                <c:pt idx="1989">
                  <c:v>1.367558971E9</c:v>
                </c:pt>
                <c:pt idx="1990">
                  <c:v>1.371586679E9</c:v>
                </c:pt>
                <c:pt idx="1991">
                  <c:v>1.3676637E9</c:v>
                </c:pt>
                <c:pt idx="1992">
                  <c:v>1.373572261E9</c:v>
                </c:pt>
                <c:pt idx="1993">
                  <c:v>1.365794125E9</c:v>
                </c:pt>
                <c:pt idx="1994">
                  <c:v>1.374651623E9</c:v>
                </c:pt>
                <c:pt idx="1995">
                  <c:v>1.372437983E9</c:v>
                </c:pt>
                <c:pt idx="1996">
                  <c:v>1.372599943E9</c:v>
                </c:pt>
                <c:pt idx="1997">
                  <c:v>1.371945204E9</c:v>
                </c:pt>
                <c:pt idx="1998">
                  <c:v>1.373104138E9</c:v>
                </c:pt>
                <c:pt idx="1999">
                  <c:v>1.370117175E9</c:v>
                </c:pt>
                <c:pt idx="2000">
                  <c:v>1.370822077E9</c:v>
                </c:pt>
                <c:pt idx="2001">
                  <c:v>1.370894812E9</c:v>
                </c:pt>
                <c:pt idx="2002">
                  <c:v>1.369497456E9</c:v>
                </c:pt>
                <c:pt idx="2003">
                  <c:v>1.371621205E9</c:v>
                </c:pt>
                <c:pt idx="2004">
                  <c:v>1.370552183E9</c:v>
                </c:pt>
                <c:pt idx="2005">
                  <c:v>1.374275434E9</c:v>
                </c:pt>
                <c:pt idx="2006">
                  <c:v>1.371930364E9</c:v>
                </c:pt>
                <c:pt idx="2007">
                  <c:v>1.370033039E9</c:v>
                </c:pt>
                <c:pt idx="2008">
                  <c:v>1.371828937E9</c:v>
                </c:pt>
                <c:pt idx="2009">
                  <c:v>1.371771396E9</c:v>
                </c:pt>
                <c:pt idx="2010">
                  <c:v>1.3708329E9</c:v>
                </c:pt>
                <c:pt idx="2011">
                  <c:v>1.37050152E9</c:v>
                </c:pt>
                <c:pt idx="2012">
                  <c:v>1.371947309E9</c:v>
                </c:pt>
                <c:pt idx="2013">
                  <c:v>1.371126689E9</c:v>
                </c:pt>
                <c:pt idx="2014">
                  <c:v>1.372751305E9</c:v>
                </c:pt>
                <c:pt idx="2015">
                  <c:v>1.37004098E9</c:v>
                </c:pt>
                <c:pt idx="2016">
                  <c:v>1.372514508E9</c:v>
                </c:pt>
                <c:pt idx="2017">
                  <c:v>1.374979778E9</c:v>
                </c:pt>
                <c:pt idx="2018">
                  <c:v>1.371012777E9</c:v>
                </c:pt>
                <c:pt idx="2019">
                  <c:v>1.369902531E9</c:v>
                </c:pt>
                <c:pt idx="2020">
                  <c:v>1.374254142E9</c:v>
                </c:pt>
                <c:pt idx="2021">
                  <c:v>1.372373688E9</c:v>
                </c:pt>
                <c:pt idx="2022">
                  <c:v>1.373707979E9</c:v>
                </c:pt>
                <c:pt idx="2023">
                  <c:v>1.36895031E9</c:v>
                </c:pt>
                <c:pt idx="2024">
                  <c:v>1.373244234E9</c:v>
                </c:pt>
                <c:pt idx="2025">
                  <c:v>1.37170093E9</c:v>
                </c:pt>
                <c:pt idx="2026">
                  <c:v>1.370627266E9</c:v>
                </c:pt>
                <c:pt idx="2027">
                  <c:v>1.371646568E9</c:v>
                </c:pt>
                <c:pt idx="2028">
                  <c:v>1.370747982E9</c:v>
                </c:pt>
                <c:pt idx="2029">
                  <c:v>1.37480428E9</c:v>
                </c:pt>
                <c:pt idx="2030">
                  <c:v>1.374027293E9</c:v>
                </c:pt>
                <c:pt idx="2031">
                  <c:v>1.371967803E9</c:v>
                </c:pt>
                <c:pt idx="2032">
                  <c:v>1.370511562E9</c:v>
                </c:pt>
                <c:pt idx="2033">
                  <c:v>1.373262298E9</c:v>
                </c:pt>
                <c:pt idx="2034">
                  <c:v>1.371971432E9</c:v>
                </c:pt>
                <c:pt idx="2035">
                  <c:v>1.372817685E9</c:v>
                </c:pt>
                <c:pt idx="2036">
                  <c:v>1.371507573E9</c:v>
                </c:pt>
                <c:pt idx="2037">
                  <c:v>1.37509352E9</c:v>
                </c:pt>
                <c:pt idx="2038">
                  <c:v>1.369456161E9</c:v>
                </c:pt>
                <c:pt idx="2039">
                  <c:v>1.372622388E9</c:v>
                </c:pt>
                <c:pt idx="2040">
                  <c:v>1.371004437E9</c:v>
                </c:pt>
                <c:pt idx="2041">
                  <c:v>1.371735761E9</c:v>
                </c:pt>
                <c:pt idx="2042">
                  <c:v>1.374000201E9</c:v>
                </c:pt>
                <c:pt idx="2043">
                  <c:v>1.374128662E9</c:v>
                </c:pt>
                <c:pt idx="2044">
                  <c:v>1.372587067E9</c:v>
                </c:pt>
                <c:pt idx="2045">
                  <c:v>1.373186142E9</c:v>
                </c:pt>
                <c:pt idx="2046">
                  <c:v>1.36909224E9</c:v>
                </c:pt>
                <c:pt idx="2047">
                  <c:v>1.370475896E9</c:v>
                </c:pt>
                <c:pt idx="2048">
                  <c:v>1.372053913E9</c:v>
                </c:pt>
                <c:pt idx="2049">
                  <c:v>1.373538168E9</c:v>
                </c:pt>
                <c:pt idx="2050">
                  <c:v>1.37270411E9</c:v>
                </c:pt>
                <c:pt idx="2051">
                  <c:v>1.375200804E9</c:v>
                </c:pt>
                <c:pt idx="2052">
                  <c:v>1.372282725E9</c:v>
                </c:pt>
                <c:pt idx="2053">
                  <c:v>1.370263145E9</c:v>
                </c:pt>
                <c:pt idx="2054">
                  <c:v>1.372996831E9</c:v>
                </c:pt>
                <c:pt idx="2055">
                  <c:v>1.375008072E9</c:v>
                </c:pt>
                <c:pt idx="2056">
                  <c:v>1.37637493E9</c:v>
                </c:pt>
                <c:pt idx="2057">
                  <c:v>1.372290109E9</c:v>
                </c:pt>
                <c:pt idx="2058">
                  <c:v>1.372748331E9</c:v>
                </c:pt>
                <c:pt idx="2059">
                  <c:v>1.376426836E9</c:v>
                </c:pt>
                <c:pt idx="2060">
                  <c:v>1.37370405E9</c:v>
                </c:pt>
                <c:pt idx="2061">
                  <c:v>1.374808747E9</c:v>
                </c:pt>
                <c:pt idx="2062">
                  <c:v>1.374913887E9</c:v>
                </c:pt>
                <c:pt idx="2063">
                  <c:v>1.376036338E9</c:v>
                </c:pt>
                <c:pt idx="2064">
                  <c:v>1.373890698E9</c:v>
                </c:pt>
                <c:pt idx="2065">
                  <c:v>1.376127208E9</c:v>
                </c:pt>
                <c:pt idx="2066">
                  <c:v>1.375313215E9</c:v>
                </c:pt>
                <c:pt idx="2067">
                  <c:v>1.37711964E9</c:v>
                </c:pt>
                <c:pt idx="2068">
                  <c:v>1.372657584E9</c:v>
                </c:pt>
                <c:pt idx="2069">
                  <c:v>1.375562712E9</c:v>
                </c:pt>
                <c:pt idx="2070">
                  <c:v>1.375389202E9</c:v>
                </c:pt>
                <c:pt idx="2071">
                  <c:v>1.374220651E9</c:v>
                </c:pt>
                <c:pt idx="2072">
                  <c:v>1.37715697E9</c:v>
                </c:pt>
                <c:pt idx="2073">
                  <c:v>1.371518081E9</c:v>
                </c:pt>
                <c:pt idx="2074">
                  <c:v>1.374051873E9</c:v>
                </c:pt>
                <c:pt idx="2075">
                  <c:v>1.374503688E9</c:v>
                </c:pt>
                <c:pt idx="2076">
                  <c:v>1.373597092E9</c:v>
                </c:pt>
                <c:pt idx="2077">
                  <c:v>1.374152182E9</c:v>
                </c:pt>
                <c:pt idx="2078">
                  <c:v>1.373904522E9</c:v>
                </c:pt>
                <c:pt idx="2079">
                  <c:v>1.373202609E9</c:v>
                </c:pt>
                <c:pt idx="2080">
                  <c:v>1.374353343E9</c:v>
                </c:pt>
                <c:pt idx="2081">
                  <c:v>1.375528682E9</c:v>
                </c:pt>
                <c:pt idx="2082">
                  <c:v>1.374631374E9</c:v>
                </c:pt>
                <c:pt idx="2083">
                  <c:v>1.375245426E9</c:v>
                </c:pt>
                <c:pt idx="2084">
                  <c:v>1.373412073E9</c:v>
                </c:pt>
                <c:pt idx="2085">
                  <c:v>1.375451989E9</c:v>
                </c:pt>
                <c:pt idx="2086">
                  <c:v>1.372456054E9</c:v>
                </c:pt>
                <c:pt idx="2087">
                  <c:v>1.374414661E9</c:v>
                </c:pt>
                <c:pt idx="2088">
                  <c:v>1.37605376E9</c:v>
                </c:pt>
                <c:pt idx="2089">
                  <c:v>1.374969926E9</c:v>
                </c:pt>
                <c:pt idx="2090">
                  <c:v>1.377540422E9</c:v>
                </c:pt>
                <c:pt idx="2091">
                  <c:v>1.373995363E9</c:v>
                </c:pt>
                <c:pt idx="2092">
                  <c:v>1.374348408E9</c:v>
                </c:pt>
                <c:pt idx="2093">
                  <c:v>1.378026611E9</c:v>
                </c:pt>
                <c:pt idx="2094">
                  <c:v>1.377027114E9</c:v>
                </c:pt>
                <c:pt idx="2095">
                  <c:v>1.373922049E9</c:v>
                </c:pt>
                <c:pt idx="2096">
                  <c:v>1.372921313E9</c:v>
                </c:pt>
                <c:pt idx="2097">
                  <c:v>1.374881501E9</c:v>
                </c:pt>
                <c:pt idx="2098">
                  <c:v>1.374416851E9</c:v>
                </c:pt>
                <c:pt idx="2099">
                  <c:v>1.3758745E9</c:v>
                </c:pt>
                <c:pt idx="2100">
                  <c:v>1.3759652E9</c:v>
                </c:pt>
                <c:pt idx="2101">
                  <c:v>1.375396166E9</c:v>
                </c:pt>
                <c:pt idx="2102">
                  <c:v>1.377451359E9</c:v>
                </c:pt>
                <c:pt idx="2103">
                  <c:v>1.374418822E9</c:v>
                </c:pt>
                <c:pt idx="2104">
                  <c:v>1.375313017E9</c:v>
                </c:pt>
                <c:pt idx="2105">
                  <c:v>1.379383852E9</c:v>
                </c:pt>
                <c:pt idx="2106">
                  <c:v>1.379598906E9</c:v>
                </c:pt>
                <c:pt idx="2107">
                  <c:v>1.379495289E9</c:v>
                </c:pt>
                <c:pt idx="2108">
                  <c:v>1.375494658E9</c:v>
                </c:pt>
                <c:pt idx="2109">
                  <c:v>1.374210765E9</c:v>
                </c:pt>
                <c:pt idx="2110">
                  <c:v>1.37499645E9</c:v>
                </c:pt>
                <c:pt idx="2111">
                  <c:v>1.373127359E9</c:v>
                </c:pt>
                <c:pt idx="2112">
                  <c:v>1.380259054E9</c:v>
                </c:pt>
                <c:pt idx="2113">
                  <c:v>1.375709647E9</c:v>
                </c:pt>
                <c:pt idx="2114">
                  <c:v>1.373910564E9</c:v>
                </c:pt>
                <c:pt idx="2115">
                  <c:v>1.376139745E9</c:v>
                </c:pt>
                <c:pt idx="2116">
                  <c:v>1.374383166E9</c:v>
                </c:pt>
                <c:pt idx="2117">
                  <c:v>1.376806126E9</c:v>
                </c:pt>
                <c:pt idx="2118">
                  <c:v>1.374297452E9</c:v>
                </c:pt>
                <c:pt idx="2119">
                  <c:v>1.378152379E9</c:v>
                </c:pt>
                <c:pt idx="2120">
                  <c:v>1.378111432E9</c:v>
                </c:pt>
                <c:pt idx="2121">
                  <c:v>1.375878014E9</c:v>
                </c:pt>
                <c:pt idx="2122">
                  <c:v>1.381321827E9</c:v>
                </c:pt>
                <c:pt idx="2123">
                  <c:v>1.377454248E9</c:v>
                </c:pt>
                <c:pt idx="2124">
                  <c:v>1.37376218E9</c:v>
                </c:pt>
                <c:pt idx="2125">
                  <c:v>1.375240735E9</c:v>
                </c:pt>
                <c:pt idx="2126">
                  <c:v>1.375575434E9</c:v>
                </c:pt>
                <c:pt idx="2127">
                  <c:v>1.373794422E9</c:v>
                </c:pt>
                <c:pt idx="2128">
                  <c:v>1.375323801E9</c:v>
                </c:pt>
                <c:pt idx="2129">
                  <c:v>1.373970282E9</c:v>
                </c:pt>
                <c:pt idx="2130">
                  <c:v>1.375693464E9</c:v>
                </c:pt>
                <c:pt idx="2131">
                  <c:v>1.376430146E9</c:v>
                </c:pt>
                <c:pt idx="2132">
                  <c:v>1.377014192E9</c:v>
                </c:pt>
                <c:pt idx="2133">
                  <c:v>1.37387885E9</c:v>
                </c:pt>
                <c:pt idx="2134">
                  <c:v>1.373943837E9</c:v>
                </c:pt>
                <c:pt idx="2135">
                  <c:v>1.377350199E9</c:v>
                </c:pt>
                <c:pt idx="2136">
                  <c:v>1.376386036E9</c:v>
                </c:pt>
                <c:pt idx="2137">
                  <c:v>1.381201518E9</c:v>
                </c:pt>
                <c:pt idx="2138">
                  <c:v>1.377214179E9</c:v>
                </c:pt>
                <c:pt idx="2139">
                  <c:v>1.375961461E9</c:v>
                </c:pt>
                <c:pt idx="2140">
                  <c:v>1.378855772E9</c:v>
                </c:pt>
                <c:pt idx="2141">
                  <c:v>1.376099633E9</c:v>
                </c:pt>
                <c:pt idx="2142">
                  <c:v>1.379029931E9</c:v>
                </c:pt>
                <c:pt idx="2143">
                  <c:v>1.374196195E9</c:v>
                </c:pt>
                <c:pt idx="2144">
                  <c:v>1.373544505E9</c:v>
                </c:pt>
                <c:pt idx="2145">
                  <c:v>1.377065609E9</c:v>
                </c:pt>
                <c:pt idx="2146">
                  <c:v>1.378784185E9</c:v>
                </c:pt>
                <c:pt idx="2147">
                  <c:v>1.376440096E9</c:v>
                </c:pt>
                <c:pt idx="2148">
                  <c:v>1.379468546E9</c:v>
                </c:pt>
                <c:pt idx="2149">
                  <c:v>1.377953945E9</c:v>
                </c:pt>
                <c:pt idx="2150">
                  <c:v>1.375573528E9</c:v>
                </c:pt>
                <c:pt idx="2151">
                  <c:v>1.376514869E9</c:v>
                </c:pt>
                <c:pt idx="2152">
                  <c:v>1.377651122E9</c:v>
                </c:pt>
                <c:pt idx="2153">
                  <c:v>1.377551119E9</c:v>
                </c:pt>
                <c:pt idx="2154">
                  <c:v>1.379780703E9</c:v>
                </c:pt>
                <c:pt idx="2155">
                  <c:v>1.378789252E9</c:v>
                </c:pt>
                <c:pt idx="2156">
                  <c:v>1.377199998E9</c:v>
                </c:pt>
                <c:pt idx="2157">
                  <c:v>1.375191895E9</c:v>
                </c:pt>
                <c:pt idx="2158">
                  <c:v>1.378684875E9</c:v>
                </c:pt>
                <c:pt idx="2159">
                  <c:v>1.383270436E9</c:v>
                </c:pt>
                <c:pt idx="2160">
                  <c:v>1.380332937E9</c:v>
                </c:pt>
                <c:pt idx="2161">
                  <c:v>1.380886076E9</c:v>
                </c:pt>
                <c:pt idx="2162">
                  <c:v>1.379853907E9</c:v>
                </c:pt>
                <c:pt idx="2163">
                  <c:v>1.380264525E9</c:v>
                </c:pt>
                <c:pt idx="2164">
                  <c:v>1.378468029E9</c:v>
                </c:pt>
                <c:pt idx="2165">
                  <c:v>1.379495198E9</c:v>
                </c:pt>
                <c:pt idx="2166">
                  <c:v>1.378570224E9</c:v>
                </c:pt>
                <c:pt idx="2167">
                  <c:v>1.378388029E9</c:v>
                </c:pt>
                <c:pt idx="2168">
                  <c:v>1.382006469E9</c:v>
                </c:pt>
                <c:pt idx="2169">
                  <c:v>1.379532804E9</c:v>
                </c:pt>
                <c:pt idx="2170">
                  <c:v>1.378828753E9</c:v>
                </c:pt>
                <c:pt idx="2171">
                  <c:v>1.378547301E9</c:v>
                </c:pt>
                <c:pt idx="2172">
                  <c:v>1.379030265E9</c:v>
                </c:pt>
                <c:pt idx="2173">
                  <c:v>1.377270478E9</c:v>
                </c:pt>
                <c:pt idx="2174">
                  <c:v>1.379624397E9</c:v>
                </c:pt>
                <c:pt idx="2175">
                  <c:v>1.377108989E9</c:v>
                </c:pt>
                <c:pt idx="2176">
                  <c:v>1.378318951E9</c:v>
                </c:pt>
                <c:pt idx="2177">
                  <c:v>1.384376666E9</c:v>
                </c:pt>
                <c:pt idx="2178">
                  <c:v>1.380249617E9</c:v>
                </c:pt>
                <c:pt idx="2179">
                  <c:v>1.378473735E9</c:v>
                </c:pt>
                <c:pt idx="2180">
                  <c:v>1.378488398E9</c:v>
                </c:pt>
                <c:pt idx="2181">
                  <c:v>1.377524109E9</c:v>
                </c:pt>
                <c:pt idx="2182">
                  <c:v>1.379044093E9</c:v>
                </c:pt>
                <c:pt idx="2183">
                  <c:v>1.378633686E9</c:v>
                </c:pt>
                <c:pt idx="2184">
                  <c:v>1.38011354E9</c:v>
                </c:pt>
                <c:pt idx="2185">
                  <c:v>1.382335931E9</c:v>
                </c:pt>
                <c:pt idx="2186">
                  <c:v>1.379764339E9</c:v>
                </c:pt>
                <c:pt idx="2187">
                  <c:v>1.378603042E9</c:v>
                </c:pt>
                <c:pt idx="2188">
                  <c:v>1.382551397E9</c:v>
                </c:pt>
                <c:pt idx="2189">
                  <c:v>1.378999642E9</c:v>
                </c:pt>
                <c:pt idx="2190">
                  <c:v>1.383955362E9</c:v>
                </c:pt>
                <c:pt idx="2191">
                  <c:v>1.381780762E9</c:v>
                </c:pt>
                <c:pt idx="2192">
                  <c:v>1.379013095E9</c:v>
                </c:pt>
                <c:pt idx="2193">
                  <c:v>1.384041029E9</c:v>
                </c:pt>
                <c:pt idx="2194">
                  <c:v>1.375958268E9</c:v>
                </c:pt>
                <c:pt idx="2195">
                  <c:v>1.380968047E9</c:v>
                </c:pt>
                <c:pt idx="2196">
                  <c:v>1.379984497E9</c:v>
                </c:pt>
                <c:pt idx="2197">
                  <c:v>1.381909485E9</c:v>
                </c:pt>
                <c:pt idx="2198">
                  <c:v>1.381144607E9</c:v>
                </c:pt>
                <c:pt idx="2199">
                  <c:v>1.380248496E9</c:v>
                </c:pt>
                <c:pt idx="2200">
                  <c:v>1.37788016E9</c:v>
                </c:pt>
                <c:pt idx="2201">
                  <c:v>1.383299558E9</c:v>
                </c:pt>
                <c:pt idx="2202">
                  <c:v>1.385461333E9</c:v>
                </c:pt>
                <c:pt idx="2203">
                  <c:v>1.384209812E9</c:v>
                </c:pt>
                <c:pt idx="2204">
                  <c:v>1.383176989E9</c:v>
                </c:pt>
                <c:pt idx="2205">
                  <c:v>1.380624553E9</c:v>
                </c:pt>
                <c:pt idx="2206">
                  <c:v>1.383261085E9</c:v>
                </c:pt>
                <c:pt idx="2207">
                  <c:v>1.377268352E9</c:v>
                </c:pt>
                <c:pt idx="2208">
                  <c:v>1.377806576E9</c:v>
                </c:pt>
                <c:pt idx="2209">
                  <c:v>1.378709656E9</c:v>
                </c:pt>
                <c:pt idx="2210">
                  <c:v>1.379327189E9</c:v>
                </c:pt>
                <c:pt idx="2211">
                  <c:v>1.380313605E9</c:v>
                </c:pt>
                <c:pt idx="2212">
                  <c:v>1.381559922E9</c:v>
                </c:pt>
                <c:pt idx="2213">
                  <c:v>1.379689362E9</c:v>
                </c:pt>
                <c:pt idx="2214">
                  <c:v>1.380799624E9</c:v>
                </c:pt>
                <c:pt idx="2215">
                  <c:v>1.383595389E9</c:v>
                </c:pt>
                <c:pt idx="2216">
                  <c:v>1.38168445E9</c:v>
                </c:pt>
                <c:pt idx="2217">
                  <c:v>1.38315934E9</c:v>
                </c:pt>
                <c:pt idx="2218">
                  <c:v>1.381083933E9</c:v>
                </c:pt>
                <c:pt idx="2219">
                  <c:v>1.383432952E9</c:v>
                </c:pt>
                <c:pt idx="2220">
                  <c:v>1.378627047E9</c:v>
                </c:pt>
                <c:pt idx="2221">
                  <c:v>1.384720419E9</c:v>
                </c:pt>
                <c:pt idx="2222">
                  <c:v>1.382374897E9</c:v>
                </c:pt>
                <c:pt idx="2223">
                  <c:v>1.380149242E9</c:v>
                </c:pt>
                <c:pt idx="2224">
                  <c:v>1.384854791E9</c:v>
                </c:pt>
                <c:pt idx="2225">
                  <c:v>1.380674358E9</c:v>
                </c:pt>
                <c:pt idx="2226">
                  <c:v>1.381324075E9</c:v>
                </c:pt>
                <c:pt idx="2227">
                  <c:v>1.383341216E9</c:v>
                </c:pt>
                <c:pt idx="2228">
                  <c:v>1.382746335E9</c:v>
                </c:pt>
                <c:pt idx="2229">
                  <c:v>1.384773532E9</c:v>
                </c:pt>
                <c:pt idx="2230">
                  <c:v>1.377538758E9</c:v>
                </c:pt>
                <c:pt idx="2231">
                  <c:v>1.379385868E9</c:v>
                </c:pt>
                <c:pt idx="2232">
                  <c:v>1.38284873E9</c:v>
                </c:pt>
                <c:pt idx="2233">
                  <c:v>1.38015307E9</c:v>
                </c:pt>
                <c:pt idx="2234">
                  <c:v>1.380170376E9</c:v>
                </c:pt>
                <c:pt idx="2235">
                  <c:v>1.382819714E9</c:v>
                </c:pt>
                <c:pt idx="2236">
                  <c:v>1.383927208E9</c:v>
                </c:pt>
                <c:pt idx="2237">
                  <c:v>1.384139595E9</c:v>
                </c:pt>
                <c:pt idx="2238">
                  <c:v>1.385472176E9</c:v>
                </c:pt>
                <c:pt idx="2239">
                  <c:v>1.383708503E9</c:v>
                </c:pt>
                <c:pt idx="2240">
                  <c:v>1.380986703E9</c:v>
                </c:pt>
                <c:pt idx="2241">
                  <c:v>1.382764327E9</c:v>
                </c:pt>
                <c:pt idx="2242">
                  <c:v>1.383031957E9</c:v>
                </c:pt>
                <c:pt idx="2243">
                  <c:v>1.381506574E9</c:v>
                </c:pt>
                <c:pt idx="2244">
                  <c:v>1.382467649E9</c:v>
                </c:pt>
                <c:pt idx="2245">
                  <c:v>1.382375386E9</c:v>
                </c:pt>
                <c:pt idx="2246">
                  <c:v>1.38214938E9</c:v>
                </c:pt>
                <c:pt idx="2247">
                  <c:v>1.379576437E9</c:v>
                </c:pt>
                <c:pt idx="2248">
                  <c:v>1.379695285E9</c:v>
                </c:pt>
                <c:pt idx="2249">
                  <c:v>1.381487338E9</c:v>
                </c:pt>
                <c:pt idx="2250">
                  <c:v>1.384015687E9</c:v>
                </c:pt>
                <c:pt idx="2251">
                  <c:v>1.379604125E9</c:v>
                </c:pt>
                <c:pt idx="2252">
                  <c:v>1.378842795E9</c:v>
                </c:pt>
                <c:pt idx="2253">
                  <c:v>1.383690574E9</c:v>
                </c:pt>
                <c:pt idx="2254">
                  <c:v>1.383018806E9</c:v>
                </c:pt>
                <c:pt idx="2255">
                  <c:v>1.383558782E9</c:v>
                </c:pt>
                <c:pt idx="2256">
                  <c:v>1.382236306E9</c:v>
                </c:pt>
                <c:pt idx="2257">
                  <c:v>1.385125754E9</c:v>
                </c:pt>
                <c:pt idx="2258">
                  <c:v>1.384238406E9</c:v>
                </c:pt>
                <c:pt idx="2259">
                  <c:v>1.38262448E9</c:v>
                </c:pt>
                <c:pt idx="2260">
                  <c:v>1.385670565E9</c:v>
                </c:pt>
                <c:pt idx="2261">
                  <c:v>1.387889076E9</c:v>
                </c:pt>
                <c:pt idx="2262">
                  <c:v>1.384006538E9</c:v>
                </c:pt>
                <c:pt idx="2263">
                  <c:v>1.378815689E9</c:v>
                </c:pt>
                <c:pt idx="2264">
                  <c:v>1.380536773E9</c:v>
                </c:pt>
                <c:pt idx="2265">
                  <c:v>1.382621966E9</c:v>
                </c:pt>
                <c:pt idx="2266">
                  <c:v>1.384616877E9</c:v>
                </c:pt>
                <c:pt idx="2267">
                  <c:v>1.379976562E9</c:v>
                </c:pt>
                <c:pt idx="2268">
                  <c:v>1.382496338E9</c:v>
                </c:pt>
                <c:pt idx="2269">
                  <c:v>1.383696231E9</c:v>
                </c:pt>
                <c:pt idx="2270">
                  <c:v>1.380783527E9</c:v>
                </c:pt>
                <c:pt idx="2271">
                  <c:v>1.382128516E9</c:v>
                </c:pt>
                <c:pt idx="2272">
                  <c:v>1.381667669E9</c:v>
                </c:pt>
                <c:pt idx="2273">
                  <c:v>1.383310744E9</c:v>
                </c:pt>
                <c:pt idx="2274">
                  <c:v>1.381879982E9</c:v>
                </c:pt>
                <c:pt idx="2275">
                  <c:v>1.385223032E9</c:v>
                </c:pt>
                <c:pt idx="2276">
                  <c:v>1.382397222E9</c:v>
                </c:pt>
                <c:pt idx="2277">
                  <c:v>1.384283775E9</c:v>
                </c:pt>
                <c:pt idx="2278">
                  <c:v>1.386321012E9</c:v>
                </c:pt>
                <c:pt idx="2279">
                  <c:v>1.380262271E9</c:v>
                </c:pt>
                <c:pt idx="2280">
                  <c:v>1.384345589E9</c:v>
                </c:pt>
                <c:pt idx="2281">
                  <c:v>1.385066028E9</c:v>
                </c:pt>
                <c:pt idx="2282">
                  <c:v>1.385391331E9</c:v>
                </c:pt>
                <c:pt idx="2283">
                  <c:v>1.381203516E9</c:v>
                </c:pt>
                <c:pt idx="2284">
                  <c:v>1.378985836E9</c:v>
                </c:pt>
                <c:pt idx="2285">
                  <c:v>1.382984081E9</c:v>
                </c:pt>
                <c:pt idx="2286">
                  <c:v>1.383020293E9</c:v>
                </c:pt>
                <c:pt idx="2287">
                  <c:v>1.381257536E9</c:v>
                </c:pt>
                <c:pt idx="2288">
                  <c:v>1.379704778E9</c:v>
                </c:pt>
                <c:pt idx="2289">
                  <c:v>1.383142552E9</c:v>
                </c:pt>
                <c:pt idx="2290">
                  <c:v>1.381583872E9</c:v>
                </c:pt>
                <c:pt idx="2291">
                  <c:v>1.38391793E9</c:v>
                </c:pt>
                <c:pt idx="2292">
                  <c:v>1.383126927E9</c:v>
                </c:pt>
                <c:pt idx="2293">
                  <c:v>1.383998701E9</c:v>
                </c:pt>
                <c:pt idx="2294">
                  <c:v>1.382223678E9</c:v>
                </c:pt>
                <c:pt idx="2295">
                  <c:v>1.384037108E9</c:v>
                </c:pt>
                <c:pt idx="2296">
                  <c:v>1.381046572E9</c:v>
                </c:pt>
                <c:pt idx="2297">
                  <c:v>1.384653586E9</c:v>
                </c:pt>
                <c:pt idx="2298">
                  <c:v>1.383733753E9</c:v>
                </c:pt>
                <c:pt idx="2299">
                  <c:v>1.380978871E9</c:v>
                </c:pt>
                <c:pt idx="2300">
                  <c:v>1.382188403E9</c:v>
                </c:pt>
                <c:pt idx="2301">
                  <c:v>1.385025183E9</c:v>
                </c:pt>
                <c:pt idx="2302">
                  <c:v>1.384528397E9</c:v>
                </c:pt>
                <c:pt idx="2303">
                  <c:v>1.382722531E9</c:v>
                </c:pt>
                <c:pt idx="2304">
                  <c:v>1.380193252E9</c:v>
                </c:pt>
                <c:pt idx="2305">
                  <c:v>1.381766711E9</c:v>
                </c:pt>
                <c:pt idx="2306">
                  <c:v>1.383043286E9</c:v>
                </c:pt>
                <c:pt idx="2307">
                  <c:v>1.383597219E9</c:v>
                </c:pt>
                <c:pt idx="2308">
                  <c:v>1.384056434E9</c:v>
                </c:pt>
                <c:pt idx="2309">
                  <c:v>1.38520462E9</c:v>
                </c:pt>
                <c:pt idx="2310">
                  <c:v>1.38665899E9</c:v>
                </c:pt>
                <c:pt idx="2311">
                  <c:v>1.38313605E9</c:v>
                </c:pt>
                <c:pt idx="2312">
                  <c:v>1.379433779E9</c:v>
                </c:pt>
                <c:pt idx="2313">
                  <c:v>1.38449908E9</c:v>
                </c:pt>
                <c:pt idx="2314">
                  <c:v>1.381335765E9</c:v>
                </c:pt>
                <c:pt idx="2315">
                  <c:v>1.385007078E9</c:v>
                </c:pt>
                <c:pt idx="2316">
                  <c:v>1.384725571E9</c:v>
                </c:pt>
                <c:pt idx="2317">
                  <c:v>1.385659088E9</c:v>
                </c:pt>
                <c:pt idx="2318">
                  <c:v>1.381179824E9</c:v>
                </c:pt>
                <c:pt idx="2319">
                  <c:v>1.386214128E9</c:v>
                </c:pt>
                <c:pt idx="2320">
                  <c:v>1.384352853E9</c:v>
                </c:pt>
                <c:pt idx="2321">
                  <c:v>1.386257154E9</c:v>
                </c:pt>
                <c:pt idx="2322">
                  <c:v>1.382491174E9</c:v>
                </c:pt>
                <c:pt idx="2323">
                  <c:v>1.386943093E9</c:v>
                </c:pt>
                <c:pt idx="2324">
                  <c:v>1.381808591E9</c:v>
                </c:pt>
                <c:pt idx="2325">
                  <c:v>1.38435014E9</c:v>
                </c:pt>
                <c:pt idx="2326">
                  <c:v>1.383846923E9</c:v>
                </c:pt>
                <c:pt idx="2327">
                  <c:v>1.385942481E9</c:v>
                </c:pt>
                <c:pt idx="2328">
                  <c:v>1.38550892E9</c:v>
                </c:pt>
                <c:pt idx="2329">
                  <c:v>1.382716903E9</c:v>
                </c:pt>
                <c:pt idx="2330">
                  <c:v>1.38017217E9</c:v>
                </c:pt>
                <c:pt idx="2331">
                  <c:v>1.384904248E9</c:v>
                </c:pt>
                <c:pt idx="2332">
                  <c:v>1.380632714E9</c:v>
                </c:pt>
                <c:pt idx="2333">
                  <c:v>1.385394578E9</c:v>
                </c:pt>
                <c:pt idx="2334">
                  <c:v>1.384064613E9</c:v>
                </c:pt>
                <c:pt idx="2335">
                  <c:v>1.38371335E9</c:v>
                </c:pt>
                <c:pt idx="2336">
                  <c:v>1.384037783E9</c:v>
                </c:pt>
                <c:pt idx="2337">
                  <c:v>1.384607831E9</c:v>
                </c:pt>
                <c:pt idx="2338">
                  <c:v>1.382739009E9</c:v>
                </c:pt>
                <c:pt idx="2339">
                  <c:v>1.384889645E9</c:v>
                </c:pt>
                <c:pt idx="2340">
                  <c:v>1.387471601E9</c:v>
                </c:pt>
                <c:pt idx="2341">
                  <c:v>1.387052699E9</c:v>
                </c:pt>
                <c:pt idx="2342">
                  <c:v>1.385995139E9</c:v>
                </c:pt>
                <c:pt idx="2343">
                  <c:v>1.38494354E9</c:v>
                </c:pt>
                <c:pt idx="2344">
                  <c:v>1.385201006E9</c:v>
                </c:pt>
                <c:pt idx="2345">
                  <c:v>1.380269086E9</c:v>
                </c:pt>
                <c:pt idx="2346">
                  <c:v>1.385858004E9</c:v>
                </c:pt>
                <c:pt idx="2347">
                  <c:v>1.384556166E9</c:v>
                </c:pt>
                <c:pt idx="2348">
                  <c:v>1.385978894E9</c:v>
                </c:pt>
                <c:pt idx="2349">
                  <c:v>1.3861237E9</c:v>
                </c:pt>
                <c:pt idx="2350">
                  <c:v>1.389237082E9</c:v>
                </c:pt>
                <c:pt idx="2351">
                  <c:v>1.384695895E9</c:v>
                </c:pt>
                <c:pt idx="2352">
                  <c:v>1.382450637E9</c:v>
                </c:pt>
                <c:pt idx="2353">
                  <c:v>1.383257295E9</c:v>
                </c:pt>
                <c:pt idx="2354">
                  <c:v>1.384653314E9</c:v>
                </c:pt>
                <c:pt idx="2355">
                  <c:v>1.382095042E9</c:v>
                </c:pt>
                <c:pt idx="2356">
                  <c:v>1.386247285E9</c:v>
                </c:pt>
                <c:pt idx="2357">
                  <c:v>1.381985789E9</c:v>
                </c:pt>
                <c:pt idx="2358">
                  <c:v>1.382460546E9</c:v>
                </c:pt>
                <c:pt idx="2359">
                  <c:v>1.382637291E9</c:v>
                </c:pt>
                <c:pt idx="2360">
                  <c:v>1.383782321E9</c:v>
                </c:pt>
                <c:pt idx="2361">
                  <c:v>1.38512782E9</c:v>
                </c:pt>
                <c:pt idx="2362">
                  <c:v>1.386301251E9</c:v>
                </c:pt>
                <c:pt idx="2363">
                  <c:v>1.382551871E9</c:v>
                </c:pt>
                <c:pt idx="2364">
                  <c:v>1.38450386E9</c:v>
                </c:pt>
                <c:pt idx="2365">
                  <c:v>1.384348253E9</c:v>
                </c:pt>
                <c:pt idx="2366">
                  <c:v>1.383972831E9</c:v>
                </c:pt>
                <c:pt idx="2367">
                  <c:v>1.38585949E9</c:v>
                </c:pt>
                <c:pt idx="2368">
                  <c:v>1.387982447E9</c:v>
                </c:pt>
                <c:pt idx="2369">
                  <c:v>1.386725173E9</c:v>
                </c:pt>
                <c:pt idx="2370">
                  <c:v>1.38644614E9</c:v>
                </c:pt>
                <c:pt idx="2371">
                  <c:v>1.385025428E9</c:v>
                </c:pt>
                <c:pt idx="2372">
                  <c:v>1.384809909E9</c:v>
                </c:pt>
                <c:pt idx="2373">
                  <c:v>1.387857836E9</c:v>
                </c:pt>
                <c:pt idx="2374">
                  <c:v>1.385230155E9</c:v>
                </c:pt>
                <c:pt idx="2375">
                  <c:v>1.386085525E9</c:v>
                </c:pt>
                <c:pt idx="2376">
                  <c:v>1.386210479E9</c:v>
                </c:pt>
                <c:pt idx="2377">
                  <c:v>1.380983834E9</c:v>
                </c:pt>
                <c:pt idx="2378">
                  <c:v>1.381191462E9</c:v>
                </c:pt>
                <c:pt idx="2379">
                  <c:v>1.383966624E9</c:v>
                </c:pt>
                <c:pt idx="2380">
                  <c:v>1.382318829E9</c:v>
                </c:pt>
                <c:pt idx="2381">
                  <c:v>1.383053974E9</c:v>
                </c:pt>
                <c:pt idx="2382">
                  <c:v>1.381511103E9</c:v>
                </c:pt>
                <c:pt idx="2383">
                  <c:v>1.382295483E9</c:v>
                </c:pt>
                <c:pt idx="2384">
                  <c:v>1.386400187E9</c:v>
                </c:pt>
                <c:pt idx="2385">
                  <c:v>1.382866333E9</c:v>
                </c:pt>
                <c:pt idx="2386">
                  <c:v>1.384959302E9</c:v>
                </c:pt>
                <c:pt idx="2387">
                  <c:v>1.385232321E9</c:v>
                </c:pt>
                <c:pt idx="2388">
                  <c:v>1.384339215E9</c:v>
                </c:pt>
                <c:pt idx="2389">
                  <c:v>1.385194608E9</c:v>
                </c:pt>
                <c:pt idx="2390">
                  <c:v>1.385684988E9</c:v>
                </c:pt>
                <c:pt idx="2391">
                  <c:v>1.384456179E9</c:v>
                </c:pt>
                <c:pt idx="2392">
                  <c:v>1.386599246E9</c:v>
                </c:pt>
                <c:pt idx="2393">
                  <c:v>1.38488927E9</c:v>
                </c:pt>
                <c:pt idx="2394">
                  <c:v>1.383714197E9</c:v>
                </c:pt>
                <c:pt idx="2395">
                  <c:v>1.387747619E9</c:v>
                </c:pt>
                <c:pt idx="2396">
                  <c:v>1.389207082E9</c:v>
                </c:pt>
                <c:pt idx="2397">
                  <c:v>1.384664326E9</c:v>
                </c:pt>
                <c:pt idx="2398">
                  <c:v>1.385412577E9</c:v>
                </c:pt>
                <c:pt idx="2399">
                  <c:v>1.384240819E9</c:v>
                </c:pt>
                <c:pt idx="2400">
                  <c:v>1.384996609E9</c:v>
                </c:pt>
                <c:pt idx="2401">
                  <c:v>1.386177173E9</c:v>
                </c:pt>
                <c:pt idx="2402">
                  <c:v>1.386380602E9</c:v>
                </c:pt>
                <c:pt idx="2403">
                  <c:v>1.386938527E9</c:v>
                </c:pt>
                <c:pt idx="2404">
                  <c:v>1.383087952E9</c:v>
                </c:pt>
                <c:pt idx="2405">
                  <c:v>1.381349729E9</c:v>
                </c:pt>
                <c:pt idx="2406">
                  <c:v>1.386849069E9</c:v>
                </c:pt>
                <c:pt idx="2407">
                  <c:v>1.382519983E9</c:v>
                </c:pt>
                <c:pt idx="2408">
                  <c:v>1.386805809E9</c:v>
                </c:pt>
                <c:pt idx="2409">
                  <c:v>1.386537449E9</c:v>
                </c:pt>
                <c:pt idx="2410">
                  <c:v>1.379311343E9</c:v>
                </c:pt>
                <c:pt idx="2411">
                  <c:v>1.386005482E9</c:v>
                </c:pt>
                <c:pt idx="2412">
                  <c:v>1.387957338E9</c:v>
                </c:pt>
                <c:pt idx="2413">
                  <c:v>1.387842376E9</c:v>
                </c:pt>
                <c:pt idx="2414">
                  <c:v>1.384971244E9</c:v>
                </c:pt>
                <c:pt idx="2415">
                  <c:v>1.384322435E9</c:v>
                </c:pt>
                <c:pt idx="2416">
                  <c:v>1.383647703E9</c:v>
                </c:pt>
                <c:pt idx="2417">
                  <c:v>1.386055832E9</c:v>
                </c:pt>
                <c:pt idx="2418">
                  <c:v>1.385100183E9</c:v>
                </c:pt>
                <c:pt idx="2419">
                  <c:v>1.384673064E9</c:v>
                </c:pt>
                <c:pt idx="2420">
                  <c:v>1.386805155E9</c:v>
                </c:pt>
                <c:pt idx="2421">
                  <c:v>1.384815843E9</c:v>
                </c:pt>
                <c:pt idx="2422">
                  <c:v>1.382514502E9</c:v>
                </c:pt>
                <c:pt idx="2423">
                  <c:v>1.384948832E9</c:v>
                </c:pt>
                <c:pt idx="2424">
                  <c:v>1.386430552E9</c:v>
                </c:pt>
                <c:pt idx="2425">
                  <c:v>1.382713554E9</c:v>
                </c:pt>
                <c:pt idx="2426">
                  <c:v>1.386046051E9</c:v>
                </c:pt>
                <c:pt idx="2427">
                  <c:v>1.386244441E9</c:v>
                </c:pt>
                <c:pt idx="2428">
                  <c:v>1.384023381E9</c:v>
                </c:pt>
                <c:pt idx="2429">
                  <c:v>1.388651186E9</c:v>
                </c:pt>
                <c:pt idx="2430">
                  <c:v>1.383804582E9</c:v>
                </c:pt>
                <c:pt idx="2431">
                  <c:v>1.38395942E9</c:v>
                </c:pt>
                <c:pt idx="2432">
                  <c:v>1.385716339E9</c:v>
                </c:pt>
                <c:pt idx="2433">
                  <c:v>1.386543744E9</c:v>
                </c:pt>
                <c:pt idx="2434">
                  <c:v>1.382484019E9</c:v>
                </c:pt>
                <c:pt idx="2435">
                  <c:v>1.384439438E9</c:v>
                </c:pt>
                <c:pt idx="2436">
                  <c:v>1.384839144E9</c:v>
                </c:pt>
                <c:pt idx="2437">
                  <c:v>1.38718646E9</c:v>
                </c:pt>
                <c:pt idx="2438">
                  <c:v>1.386799784E9</c:v>
                </c:pt>
                <c:pt idx="2439">
                  <c:v>1.38441462E9</c:v>
                </c:pt>
                <c:pt idx="2440">
                  <c:v>1.385009939E9</c:v>
                </c:pt>
                <c:pt idx="2441">
                  <c:v>1.38826476E9</c:v>
                </c:pt>
                <c:pt idx="2442">
                  <c:v>1.38434141E9</c:v>
                </c:pt>
                <c:pt idx="2443">
                  <c:v>1.386526298E9</c:v>
                </c:pt>
                <c:pt idx="2444">
                  <c:v>1.386771133E9</c:v>
                </c:pt>
                <c:pt idx="2445">
                  <c:v>1.382283862E9</c:v>
                </c:pt>
                <c:pt idx="2446">
                  <c:v>1.384580201E9</c:v>
                </c:pt>
                <c:pt idx="2447">
                  <c:v>1.38452619E9</c:v>
                </c:pt>
                <c:pt idx="2448">
                  <c:v>1.387483838E9</c:v>
                </c:pt>
                <c:pt idx="2449">
                  <c:v>1.384869252E9</c:v>
                </c:pt>
                <c:pt idx="2450">
                  <c:v>1.385206765E9</c:v>
                </c:pt>
                <c:pt idx="2451">
                  <c:v>1.38560551E9</c:v>
                </c:pt>
                <c:pt idx="2452">
                  <c:v>1.383104116E9</c:v>
                </c:pt>
                <c:pt idx="2453">
                  <c:v>1.385348283E9</c:v>
                </c:pt>
                <c:pt idx="2454">
                  <c:v>1.389221549E9</c:v>
                </c:pt>
                <c:pt idx="2455">
                  <c:v>1.385222894E9</c:v>
                </c:pt>
                <c:pt idx="2456">
                  <c:v>1.387351111E9</c:v>
                </c:pt>
                <c:pt idx="2457">
                  <c:v>1.38701171E9</c:v>
                </c:pt>
                <c:pt idx="2458">
                  <c:v>1.389442722E9</c:v>
                </c:pt>
                <c:pt idx="2459">
                  <c:v>1.391141385E9</c:v>
                </c:pt>
                <c:pt idx="2460">
                  <c:v>1.38962505E9</c:v>
                </c:pt>
                <c:pt idx="2461">
                  <c:v>1.390302003E9</c:v>
                </c:pt>
                <c:pt idx="2462">
                  <c:v>1.389768018E9</c:v>
                </c:pt>
                <c:pt idx="2463">
                  <c:v>1.38877891E9</c:v>
                </c:pt>
                <c:pt idx="2464">
                  <c:v>1.387639815E9</c:v>
                </c:pt>
                <c:pt idx="2465">
                  <c:v>1.389582288E9</c:v>
                </c:pt>
                <c:pt idx="2466">
                  <c:v>1.384839608E9</c:v>
                </c:pt>
                <c:pt idx="2467">
                  <c:v>1.387782084E9</c:v>
                </c:pt>
                <c:pt idx="2468">
                  <c:v>1.38588909E9</c:v>
                </c:pt>
                <c:pt idx="2469">
                  <c:v>1.387901949E9</c:v>
                </c:pt>
                <c:pt idx="2470">
                  <c:v>1.387726525E9</c:v>
                </c:pt>
                <c:pt idx="2471">
                  <c:v>1.386822769E9</c:v>
                </c:pt>
                <c:pt idx="2472">
                  <c:v>1.386210602E9</c:v>
                </c:pt>
                <c:pt idx="2473">
                  <c:v>1.389603405E9</c:v>
                </c:pt>
                <c:pt idx="2474">
                  <c:v>1.388339938E9</c:v>
                </c:pt>
                <c:pt idx="2475">
                  <c:v>1.388770158E9</c:v>
                </c:pt>
                <c:pt idx="2476">
                  <c:v>1.387337437E9</c:v>
                </c:pt>
                <c:pt idx="2477">
                  <c:v>1.389692171E9</c:v>
                </c:pt>
                <c:pt idx="2478">
                  <c:v>1.386615824E9</c:v>
                </c:pt>
                <c:pt idx="2479">
                  <c:v>1.386699751E9</c:v>
                </c:pt>
                <c:pt idx="2480">
                  <c:v>1.387221074E9</c:v>
                </c:pt>
                <c:pt idx="2481">
                  <c:v>1.384966813E9</c:v>
                </c:pt>
                <c:pt idx="2482">
                  <c:v>1.38779622E9</c:v>
                </c:pt>
                <c:pt idx="2483">
                  <c:v>1.388251253E9</c:v>
                </c:pt>
                <c:pt idx="2484">
                  <c:v>1.384524811E9</c:v>
                </c:pt>
                <c:pt idx="2485">
                  <c:v>1.385493081E9</c:v>
                </c:pt>
                <c:pt idx="2486">
                  <c:v>1.389601156E9</c:v>
                </c:pt>
                <c:pt idx="2487">
                  <c:v>1.391099382E9</c:v>
                </c:pt>
                <c:pt idx="2488">
                  <c:v>1.390285303E9</c:v>
                </c:pt>
                <c:pt idx="2489">
                  <c:v>1.387260133E9</c:v>
                </c:pt>
                <c:pt idx="2490">
                  <c:v>1.387786343E9</c:v>
                </c:pt>
                <c:pt idx="2491">
                  <c:v>1.386548332E9</c:v>
                </c:pt>
                <c:pt idx="2492">
                  <c:v>1.387408719E9</c:v>
                </c:pt>
                <c:pt idx="2493">
                  <c:v>1.388585716E9</c:v>
                </c:pt>
                <c:pt idx="2494">
                  <c:v>1.389039852E9</c:v>
                </c:pt>
                <c:pt idx="2495">
                  <c:v>1.389140038E9</c:v>
                </c:pt>
                <c:pt idx="2496">
                  <c:v>1.389716289E9</c:v>
                </c:pt>
                <c:pt idx="2497">
                  <c:v>1.387841761E9</c:v>
                </c:pt>
                <c:pt idx="2498">
                  <c:v>1.387023791E9</c:v>
                </c:pt>
                <c:pt idx="2499">
                  <c:v>1.383891264E9</c:v>
                </c:pt>
                <c:pt idx="2500">
                  <c:v>1.390521546E9</c:v>
                </c:pt>
                <c:pt idx="2501">
                  <c:v>1.387375228E9</c:v>
                </c:pt>
                <c:pt idx="2502">
                  <c:v>1.385134928E9</c:v>
                </c:pt>
                <c:pt idx="2503">
                  <c:v>1.387307226E9</c:v>
                </c:pt>
                <c:pt idx="2504">
                  <c:v>1.383665359E9</c:v>
                </c:pt>
                <c:pt idx="2505">
                  <c:v>1.389905294E9</c:v>
                </c:pt>
                <c:pt idx="2506">
                  <c:v>1.387478933E9</c:v>
                </c:pt>
                <c:pt idx="2507">
                  <c:v>1.386865326E9</c:v>
                </c:pt>
                <c:pt idx="2508">
                  <c:v>1.387551798E9</c:v>
                </c:pt>
                <c:pt idx="2509">
                  <c:v>1.389500562E9</c:v>
                </c:pt>
                <c:pt idx="2510">
                  <c:v>1.385853718E9</c:v>
                </c:pt>
                <c:pt idx="2511">
                  <c:v>1.388984938E9</c:v>
                </c:pt>
                <c:pt idx="2512">
                  <c:v>1.385634882E9</c:v>
                </c:pt>
                <c:pt idx="2513">
                  <c:v>1.387620574E9</c:v>
                </c:pt>
                <c:pt idx="2514">
                  <c:v>1.387192713E9</c:v>
                </c:pt>
                <c:pt idx="2515">
                  <c:v>1.389389876E9</c:v>
                </c:pt>
                <c:pt idx="2516">
                  <c:v>1.385294046E9</c:v>
                </c:pt>
                <c:pt idx="2517">
                  <c:v>1.388709763E9</c:v>
                </c:pt>
                <c:pt idx="2518">
                  <c:v>1.388558967E9</c:v>
                </c:pt>
                <c:pt idx="2519">
                  <c:v>1.388586873E9</c:v>
                </c:pt>
                <c:pt idx="2520">
                  <c:v>1.390182044E9</c:v>
                </c:pt>
                <c:pt idx="2521">
                  <c:v>1.387620049E9</c:v>
                </c:pt>
                <c:pt idx="2522">
                  <c:v>1.393014599E9</c:v>
                </c:pt>
                <c:pt idx="2523">
                  <c:v>1.387375227E9</c:v>
                </c:pt>
                <c:pt idx="2524">
                  <c:v>1.389173001E9</c:v>
                </c:pt>
                <c:pt idx="2525">
                  <c:v>1.387937015E9</c:v>
                </c:pt>
                <c:pt idx="2526">
                  <c:v>1.39010561E9</c:v>
                </c:pt>
                <c:pt idx="2527">
                  <c:v>1.38913685E9</c:v>
                </c:pt>
                <c:pt idx="2528">
                  <c:v>1.393286373E9</c:v>
                </c:pt>
                <c:pt idx="2529">
                  <c:v>1.390507127E9</c:v>
                </c:pt>
                <c:pt idx="2530">
                  <c:v>1.390950679E9</c:v>
                </c:pt>
                <c:pt idx="2531">
                  <c:v>1.390409367E9</c:v>
                </c:pt>
                <c:pt idx="2532">
                  <c:v>1.387421808E9</c:v>
                </c:pt>
                <c:pt idx="2533">
                  <c:v>1.388713741E9</c:v>
                </c:pt>
                <c:pt idx="2534">
                  <c:v>1.387622103E9</c:v>
                </c:pt>
                <c:pt idx="2535">
                  <c:v>1.388699044E9</c:v>
                </c:pt>
                <c:pt idx="2536">
                  <c:v>1.391765228E9</c:v>
                </c:pt>
                <c:pt idx="2537">
                  <c:v>1.389263254E9</c:v>
                </c:pt>
                <c:pt idx="2538">
                  <c:v>1.391414589E9</c:v>
                </c:pt>
                <c:pt idx="2539">
                  <c:v>1.388301753E9</c:v>
                </c:pt>
                <c:pt idx="2540">
                  <c:v>1.390791555E9</c:v>
                </c:pt>
                <c:pt idx="2541">
                  <c:v>1.388128583E9</c:v>
                </c:pt>
                <c:pt idx="2542">
                  <c:v>1.390226893E9</c:v>
                </c:pt>
                <c:pt idx="2543">
                  <c:v>1.38983156E9</c:v>
                </c:pt>
                <c:pt idx="2544">
                  <c:v>1.388060336E9</c:v>
                </c:pt>
                <c:pt idx="2545">
                  <c:v>1.390580687E9</c:v>
                </c:pt>
                <c:pt idx="2546">
                  <c:v>1.391806129E9</c:v>
                </c:pt>
                <c:pt idx="2547">
                  <c:v>1.389272794E9</c:v>
                </c:pt>
                <c:pt idx="2548">
                  <c:v>1.387505739E9</c:v>
                </c:pt>
                <c:pt idx="2549">
                  <c:v>1.389175009E9</c:v>
                </c:pt>
                <c:pt idx="2550">
                  <c:v>1.390544546E9</c:v>
                </c:pt>
                <c:pt idx="2551">
                  <c:v>1.390278367E9</c:v>
                </c:pt>
                <c:pt idx="2552">
                  <c:v>1.387452818E9</c:v>
                </c:pt>
                <c:pt idx="2553">
                  <c:v>1.389272012E9</c:v>
                </c:pt>
                <c:pt idx="2554">
                  <c:v>1.389575091E9</c:v>
                </c:pt>
                <c:pt idx="2555">
                  <c:v>1.393426812E9</c:v>
                </c:pt>
                <c:pt idx="2556">
                  <c:v>1.393314576E9</c:v>
                </c:pt>
                <c:pt idx="2557">
                  <c:v>1.388770493E9</c:v>
                </c:pt>
                <c:pt idx="2558">
                  <c:v>1.389073113E9</c:v>
                </c:pt>
                <c:pt idx="2559">
                  <c:v>1.388324753E9</c:v>
                </c:pt>
                <c:pt idx="2560">
                  <c:v>1.388202443E9</c:v>
                </c:pt>
                <c:pt idx="2561">
                  <c:v>1.389682244E9</c:v>
                </c:pt>
                <c:pt idx="2562">
                  <c:v>1.392296602E9</c:v>
                </c:pt>
                <c:pt idx="2563">
                  <c:v>1.390472954E9</c:v>
                </c:pt>
                <c:pt idx="2564">
                  <c:v>1.388133236E9</c:v>
                </c:pt>
                <c:pt idx="2565">
                  <c:v>1.392130983E9</c:v>
                </c:pt>
                <c:pt idx="2566">
                  <c:v>1.393576856E9</c:v>
                </c:pt>
                <c:pt idx="2567">
                  <c:v>1.388362896E9</c:v>
                </c:pt>
                <c:pt idx="2568">
                  <c:v>1.390285711E9</c:v>
                </c:pt>
                <c:pt idx="2569">
                  <c:v>1.389455214E9</c:v>
                </c:pt>
                <c:pt idx="2570">
                  <c:v>1.388235174E9</c:v>
                </c:pt>
                <c:pt idx="2571">
                  <c:v>1.390143237E9</c:v>
                </c:pt>
                <c:pt idx="2572">
                  <c:v>1.387163362E9</c:v>
                </c:pt>
                <c:pt idx="2573">
                  <c:v>1.392639925E9</c:v>
                </c:pt>
                <c:pt idx="2574">
                  <c:v>1.38993141E9</c:v>
                </c:pt>
                <c:pt idx="2575">
                  <c:v>1.390420949E9</c:v>
                </c:pt>
                <c:pt idx="2576">
                  <c:v>1.389315881E9</c:v>
                </c:pt>
                <c:pt idx="2577">
                  <c:v>1.389929651E9</c:v>
                </c:pt>
                <c:pt idx="2578">
                  <c:v>1.390944287E9</c:v>
                </c:pt>
                <c:pt idx="2579">
                  <c:v>1.386392053E9</c:v>
                </c:pt>
                <c:pt idx="2580">
                  <c:v>1.395127177E9</c:v>
                </c:pt>
                <c:pt idx="2581">
                  <c:v>1.389434783E9</c:v>
                </c:pt>
                <c:pt idx="2582">
                  <c:v>1.391108142E9</c:v>
                </c:pt>
                <c:pt idx="2583">
                  <c:v>1.390842915E9</c:v>
                </c:pt>
                <c:pt idx="2584">
                  <c:v>1.390669094E9</c:v>
                </c:pt>
                <c:pt idx="2585">
                  <c:v>1.390760411E9</c:v>
                </c:pt>
                <c:pt idx="2586">
                  <c:v>1.388150352E9</c:v>
                </c:pt>
                <c:pt idx="2587">
                  <c:v>1.394549735E9</c:v>
                </c:pt>
                <c:pt idx="2588">
                  <c:v>1.389899232E9</c:v>
                </c:pt>
                <c:pt idx="2589">
                  <c:v>1.388663555E9</c:v>
                </c:pt>
                <c:pt idx="2590">
                  <c:v>1.388423509E9</c:v>
                </c:pt>
                <c:pt idx="2591">
                  <c:v>1.389041537E9</c:v>
                </c:pt>
                <c:pt idx="2592">
                  <c:v>1.391156718E9</c:v>
                </c:pt>
                <c:pt idx="2593">
                  <c:v>1.393971848E9</c:v>
                </c:pt>
                <c:pt idx="2594">
                  <c:v>1.389786821E9</c:v>
                </c:pt>
                <c:pt idx="2595">
                  <c:v>1.396846312E9</c:v>
                </c:pt>
                <c:pt idx="2596">
                  <c:v>1.393833282E9</c:v>
                </c:pt>
                <c:pt idx="2597">
                  <c:v>1.388124069E9</c:v>
                </c:pt>
                <c:pt idx="2598">
                  <c:v>1.393438262E9</c:v>
                </c:pt>
                <c:pt idx="2599">
                  <c:v>1.390663573E9</c:v>
                </c:pt>
                <c:pt idx="2600">
                  <c:v>1.389585679E9</c:v>
                </c:pt>
                <c:pt idx="2601">
                  <c:v>1.389826478E9</c:v>
                </c:pt>
                <c:pt idx="2602">
                  <c:v>1.390647644E9</c:v>
                </c:pt>
                <c:pt idx="2603">
                  <c:v>1.388765268E9</c:v>
                </c:pt>
                <c:pt idx="2604">
                  <c:v>1.390060645E9</c:v>
                </c:pt>
                <c:pt idx="2605">
                  <c:v>1.394490811E9</c:v>
                </c:pt>
                <c:pt idx="2606">
                  <c:v>1.39044189E9</c:v>
                </c:pt>
                <c:pt idx="2607">
                  <c:v>1.389363598E9</c:v>
                </c:pt>
                <c:pt idx="2608">
                  <c:v>1.394031416E9</c:v>
                </c:pt>
                <c:pt idx="2609">
                  <c:v>1.391586652E9</c:v>
                </c:pt>
                <c:pt idx="2610">
                  <c:v>1.391925267E9</c:v>
                </c:pt>
                <c:pt idx="2611">
                  <c:v>1.391482971E9</c:v>
                </c:pt>
                <c:pt idx="2612">
                  <c:v>1.389387174E9</c:v>
                </c:pt>
                <c:pt idx="2613">
                  <c:v>1.387519252E9</c:v>
                </c:pt>
                <c:pt idx="2614">
                  <c:v>1.388705558E9</c:v>
                </c:pt>
                <c:pt idx="2615">
                  <c:v>1.390447518E9</c:v>
                </c:pt>
                <c:pt idx="2616">
                  <c:v>1.390802876E9</c:v>
                </c:pt>
                <c:pt idx="2617">
                  <c:v>1.39209558E9</c:v>
                </c:pt>
                <c:pt idx="2618">
                  <c:v>1.393031506E9</c:v>
                </c:pt>
                <c:pt idx="2619">
                  <c:v>1.387937679E9</c:v>
                </c:pt>
                <c:pt idx="2620">
                  <c:v>1.391526366E9</c:v>
                </c:pt>
                <c:pt idx="2621">
                  <c:v>1.390560547E9</c:v>
                </c:pt>
                <c:pt idx="2622">
                  <c:v>1.39164596E9</c:v>
                </c:pt>
                <c:pt idx="2623">
                  <c:v>1.390748458E9</c:v>
                </c:pt>
                <c:pt idx="2624">
                  <c:v>1.389405383E9</c:v>
                </c:pt>
                <c:pt idx="2625">
                  <c:v>1.391469073E9</c:v>
                </c:pt>
                <c:pt idx="2626">
                  <c:v>1.393365999E9</c:v>
                </c:pt>
                <c:pt idx="2627">
                  <c:v>1.393459261E9</c:v>
                </c:pt>
                <c:pt idx="2628">
                  <c:v>1.391436352E9</c:v>
                </c:pt>
                <c:pt idx="2629">
                  <c:v>1.391795912E9</c:v>
                </c:pt>
                <c:pt idx="2630">
                  <c:v>1.388823619E9</c:v>
                </c:pt>
                <c:pt idx="2631">
                  <c:v>1.392871637E9</c:v>
                </c:pt>
                <c:pt idx="2632">
                  <c:v>1.388112723E9</c:v>
                </c:pt>
                <c:pt idx="2633">
                  <c:v>1.392265109E9</c:v>
                </c:pt>
                <c:pt idx="2634">
                  <c:v>1.393615097E9</c:v>
                </c:pt>
                <c:pt idx="2635">
                  <c:v>1.393992969E9</c:v>
                </c:pt>
                <c:pt idx="2636">
                  <c:v>1.389733333E9</c:v>
                </c:pt>
                <c:pt idx="2637">
                  <c:v>1.391669055E9</c:v>
                </c:pt>
                <c:pt idx="2638">
                  <c:v>1.394213162E9</c:v>
                </c:pt>
                <c:pt idx="2639">
                  <c:v>1.394044345E9</c:v>
                </c:pt>
                <c:pt idx="2640">
                  <c:v>1.392358373E9</c:v>
                </c:pt>
                <c:pt idx="2641">
                  <c:v>1.391830454E9</c:v>
                </c:pt>
                <c:pt idx="2642">
                  <c:v>1.392665443E9</c:v>
                </c:pt>
                <c:pt idx="2643">
                  <c:v>1.392587039E9</c:v>
                </c:pt>
                <c:pt idx="2644">
                  <c:v>1.388903364E9</c:v>
                </c:pt>
                <c:pt idx="2645">
                  <c:v>1.392592889E9</c:v>
                </c:pt>
                <c:pt idx="2646">
                  <c:v>1.391820513E9</c:v>
                </c:pt>
                <c:pt idx="2647">
                  <c:v>1.390295706E9</c:v>
                </c:pt>
                <c:pt idx="2648">
                  <c:v>1.392026902E9</c:v>
                </c:pt>
                <c:pt idx="2649">
                  <c:v>1.391611041E9</c:v>
                </c:pt>
                <c:pt idx="2650">
                  <c:v>1.392621909E9</c:v>
                </c:pt>
                <c:pt idx="2651">
                  <c:v>1.392021974E9</c:v>
                </c:pt>
                <c:pt idx="2652">
                  <c:v>1.390630581E9</c:v>
                </c:pt>
                <c:pt idx="2653">
                  <c:v>1.389777426E9</c:v>
                </c:pt>
                <c:pt idx="2654">
                  <c:v>1.392135376E9</c:v>
                </c:pt>
                <c:pt idx="2655">
                  <c:v>1.388421156E9</c:v>
                </c:pt>
                <c:pt idx="2656">
                  <c:v>1.394312335E9</c:v>
                </c:pt>
                <c:pt idx="2657">
                  <c:v>1.394361178E9</c:v>
                </c:pt>
                <c:pt idx="2658">
                  <c:v>1.392238096E9</c:v>
                </c:pt>
                <c:pt idx="2659">
                  <c:v>1.394078235E9</c:v>
                </c:pt>
                <c:pt idx="2660">
                  <c:v>1.393542201E9</c:v>
                </c:pt>
                <c:pt idx="2661">
                  <c:v>1.393187804E9</c:v>
                </c:pt>
                <c:pt idx="2662">
                  <c:v>1.390687947E9</c:v>
                </c:pt>
                <c:pt idx="2663">
                  <c:v>1.390016033E9</c:v>
                </c:pt>
                <c:pt idx="2664">
                  <c:v>1.392355167E9</c:v>
                </c:pt>
                <c:pt idx="2665">
                  <c:v>1.392633016E9</c:v>
                </c:pt>
                <c:pt idx="2666">
                  <c:v>1.392114841E9</c:v>
                </c:pt>
                <c:pt idx="2667">
                  <c:v>1.389422069E9</c:v>
                </c:pt>
                <c:pt idx="2668">
                  <c:v>1.391394833E9</c:v>
                </c:pt>
                <c:pt idx="2669">
                  <c:v>1.395331029E9</c:v>
                </c:pt>
                <c:pt idx="2670">
                  <c:v>1.393280613E9</c:v>
                </c:pt>
                <c:pt idx="2671">
                  <c:v>1.395090128E9</c:v>
                </c:pt>
                <c:pt idx="2672">
                  <c:v>1.392210803E9</c:v>
                </c:pt>
                <c:pt idx="2673">
                  <c:v>1.394505024E9</c:v>
                </c:pt>
                <c:pt idx="2674">
                  <c:v>1.3913186E9</c:v>
                </c:pt>
                <c:pt idx="2675">
                  <c:v>1.39213858E9</c:v>
                </c:pt>
                <c:pt idx="2676">
                  <c:v>1.388106604E9</c:v>
                </c:pt>
                <c:pt idx="2677">
                  <c:v>1.391380632E9</c:v>
                </c:pt>
                <c:pt idx="2678">
                  <c:v>1.395832564E9</c:v>
                </c:pt>
                <c:pt idx="2679">
                  <c:v>1.390445108E9</c:v>
                </c:pt>
                <c:pt idx="2680">
                  <c:v>1.388381039E9</c:v>
                </c:pt>
                <c:pt idx="2681">
                  <c:v>1.391121988E9</c:v>
                </c:pt>
                <c:pt idx="2682">
                  <c:v>1.393939185E9</c:v>
                </c:pt>
                <c:pt idx="2683">
                  <c:v>1.393749518E9</c:v>
                </c:pt>
                <c:pt idx="2684">
                  <c:v>1.392474326E9</c:v>
                </c:pt>
                <c:pt idx="2685">
                  <c:v>1.396178507E9</c:v>
                </c:pt>
                <c:pt idx="2686">
                  <c:v>1.390761385E9</c:v>
                </c:pt>
                <c:pt idx="2687">
                  <c:v>1.393525968E9</c:v>
                </c:pt>
                <c:pt idx="2688">
                  <c:v>1.392280106E9</c:v>
                </c:pt>
                <c:pt idx="2689">
                  <c:v>1.392826941E9</c:v>
                </c:pt>
                <c:pt idx="2690">
                  <c:v>1.39291243E9</c:v>
                </c:pt>
                <c:pt idx="2691">
                  <c:v>1.39101614E9</c:v>
                </c:pt>
                <c:pt idx="2692">
                  <c:v>1.394430297E9</c:v>
                </c:pt>
                <c:pt idx="2693">
                  <c:v>1.394479346E9</c:v>
                </c:pt>
                <c:pt idx="2694">
                  <c:v>1.394551232E9</c:v>
                </c:pt>
                <c:pt idx="2695">
                  <c:v>1.39537917E9</c:v>
                </c:pt>
                <c:pt idx="2696">
                  <c:v>1.394047177E9</c:v>
                </c:pt>
                <c:pt idx="2697">
                  <c:v>1.393875935E9</c:v>
                </c:pt>
                <c:pt idx="2698">
                  <c:v>1.394208584E9</c:v>
                </c:pt>
                <c:pt idx="2699">
                  <c:v>1.390668989E9</c:v>
                </c:pt>
                <c:pt idx="2700">
                  <c:v>1.392380503E9</c:v>
                </c:pt>
                <c:pt idx="2701">
                  <c:v>1.391238583E9</c:v>
                </c:pt>
                <c:pt idx="2702">
                  <c:v>1.393176476E9</c:v>
                </c:pt>
                <c:pt idx="2703">
                  <c:v>1.3931869E9</c:v>
                </c:pt>
                <c:pt idx="2704">
                  <c:v>1.390047177E9</c:v>
                </c:pt>
                <c:pt idx="2705">
                  <c:v>1.391316276E9</c:v>
                </c:pt>
                <c:pt idx="2706">
                  <c:v>1.392959476E9</c:v>
                </c:pt>
                <c:pt idx="2707">
                  <c:v>1.389570231E9</c:v>
                </c:pt>
                <c:pt idx="2708">
                  <c:v>1.395017412E9</c:v>
                </c:pt>
                <c:pt idx="2709">
                  <c:v>1.392267118E9</c:v>
                </c:pt>
                <c:pt idx="2710">
                  <c:v>1.392606005E9</c:v>
                </c:pt>
                <c:pt idx="2711">
                  <c:v>1.393270162E9</c:v>
                </c:pt>
                <c:pt idx="2712">
                  <c:v>1.391412138E9</c:v>
                </c:pt>
                <c:pt idx="2713">
                  <c:v>1.394298049E9</c:v>
                </c:pt>
                <c:pt idx="2714">
                  <c:v>1.391687256E9</c:v>
                </c:pt>
                <c:pt idx="2715">
                  <c:v>1.392827758E9</c:v>
                </c:pt>
                <c:pt idx="2716">
                  <c:v>1.393858011E9</c:v>
                </c:pt>
                <c:pt idx="2717">
                  <c:v>1.395332432E9</c:v>
                </c:pt>
                <c:pt idx="2718">
                  <c:v>1.390471071E9</c:v>
                </c:pt>
                <c:pt idx="2719">
                  <c:v>1.39379462E9</c:v>
                </c:pt>
                <c:pt idx="2720">
                  <c:v>1.395374996E9</c:v>
                </c:pt>
                <c:pt idx="2721">
                  <c:v>1.391937493E9</c:v>
                </c:pt>
                <c:pt idx="2722">
                  <c:v>1.392434099E9</c:v>
                </c:pt>
                <c:pt idx="2723">
                  <c:v>1.392190505E9</c:v>
                </c:pt>
                <c:pt idx="2724">
                  <c:v>1.396641823E9</c:v>
                </c:pt>
                <c:pt idx="2725">
                  <c:v>1.391749498E9</c:v>
                </c:pt>
                <c:pt idx="2726">
                  <c:v>1.39230358E9</c:v>
                </c:pt>
                <c:pt idx="2727">
                  <c:v>1.393878136E9</c:v>
                </c:pt>
                <c:pt idx="2728">
                  <c:v>1.396165997E9</c:v>
                </c:pt>
                <c:pt idx="2729">
                  <c:v>1.392271476E9</c:v>
                </c:pt>
                <c:pt idx="2730">
                  <c:v>1.390397034E9</c:v>
                </c:pt>
                <c:pt idx="2731">
                  <c:v>1.392989534E9</c:v>
                </c:pt>
                <c:pt idx="2732">
                  <c:v>1.392695868E9</c:v>
                </c:pt>
                <c:pt idx="2733">
                  <c:v>1.394741427E9</c:v>
                </c:pt>
                <c:pt idx="2734">
                  <c:v>1.395048633E9</c:v>
                </c:pt>
                <c:pt idx="2735">
                  <c:v>1.389810565E9</c:v>
                </c:pt>
                <c:pt idx="2736">
                  <c:v>1.394699628E9</c:v>
                </c:pt>
                <c:pt idx="2737">
                  <c:v>1.395586854E9</c:v>
                </c:pt>
                <c:pt idx="2738">
                  <c:v>1.396156159E9</c:v>
                </c:pt>
                <c:pt idx="2739">
                  <c:v>1.395964765E9</c:v>
                </c:pt>
                <c:pt idx="2740">
                  <c:v>1.393560253E9</c:v>
                </c:pt>
                <c:pt idx="2741">
                  <c:v>1.394088947E9</c:v>
                </c:pt>
                <c:pt idx="2742">
                  <c:v>1.395454265E9</c:v>
                </c:pt>
                <c:pt idx="2743">
                  <c:v>1.394757637E9</c:v>
                </c:pt>
                <c:pt idx="2744">
                  <c:v>1.395096669E9</c:v>
                </c:pt>
                <c:pt idx="2745">
                  <c:v>1.394469024E9</c:v>
                </c:pt>
                <c:pt idx="2746">
                  <c:v>1.396480601E9</c:v>
                </c:pt>
                <c:pt idx="2747">
                  <c:v>1.397918311E9</c:v>
                </c:pt>
                <c:pt idx="2748">
                  <c:v>1.394499456E9</c:v>
                </c:pt>
                <c:pt idx="2749">
                  <c:v>1.391721285E9</c:v>
                </c:pt>
                <c:pt idx="2750">
                  <c:v>1.396087835E9</c:v>
                </c:pt>
                <c:pt idx="2751">
                  <c:v>1.396956363E9</c:v>
                </c:pt>
                <c:pt idx="2752">
                  <c:v>1.390612006E9</c:v>
                </c:pt>
                <c:pt idx="2753">
                  <c:v>1.391647064E9</c:v>
                </c:pt>
                <c:pt idx="2754">
                  <c:v>1.39767604E9</c:v>
                </c:pt>
                <c:pt idx="2755">
                  <c:v>1.391690728E9</c:v>
                </c:pt>
                <c:pt idx="2756">
                  <c:v>1.395509948E9</c:v>
                </c:pt>
                <c:pt idx="2757">
                  <c:v>1.394509558E9</c:v>
                </c:pt>
                <c:pt idx="2758">
                  <c:v>1.393894769E9</c:v>
                </c:pt>
                <c:pt idx="2759">
                  <c:v>1.394831478E9</c:v>
                </c:pt>
                <c:pt idx="2760">
                  <c:v>1.394016929E9</c:v>
                </c:pt>
                <c:pt idx="2761">
                  <c:v>1.394648946E9</c:v>
                </c:pt>
                <c:pt idx="2762">
                  <c:v>1.39473675E9</c:v>
                </c:pt>
                <c:pt idx="2763">
                  <c:v>1.395943352E9</c:v>
                </c:pt>
                <c:pt idx="2764">
                  <c:v>1.394090871E9</c:v>
                </c:pt>
                <c:pt idx="2765">
                  <c:v>1.393287411E9</c:v>
                </c:pt>
                <c:pt idx="2766">
                  <c:v>1.393201111E9</c:v>
                </c:pt>
                <c:pt idx="2767">
                  <c:v>1.393877632E9</c:v>
                </c:pt>
                <c:pt idx="2768">
                  <c:v>1.395275824E9</c:v>
                </c:pt>
                <c:pt idx="2769">
                  <c:v>1.39658443E9</c:v>
                </c:pt>
                <c:pt idx="2770">
                  <c:v>1.392971103E9</c:v>
                </c:pt>
                <c:pt idx="2771">
                  <c:v>1.393525595E9</c:v>
                </c:pt>
                <c:pt idx="2772">
                  <c:v>1.39595552E9</c:v>
                </c:pt>
                <c:pt idx="2773">
                  <c:v>1.39643624E9</c:v>
                </c:pt>
                <c:pt idx="2774">
                  <c:v>1.390286435E9</c:v>
                </c:pt>
                <c:pt idx="2775">
                  <c:v>1.393206119E9</c:v>
                </c:pt>
                <c:pt idx="2776">
                  <c:v>1.39383083E9</c:v>
                </c:pt>
                <c:pt idx="2777">
                  <c:v>1.392842493E9</c:v>
                </c:pt>
                <c:pt idx="2778">
                  <c:v>1.396932536E9</c:v>
                </c:pt>
                <c:pt idx="2779">
                  <c:v>1.39498509E9</c:v>
                </c:pt>
                <c:pt idx="2780">
                  <c:v>1.395026299E9</c:v>
                </c:pt>
                <c:pt idx="2781">
                  <c:v>1.390403063E9</c:v>
                </c:pt>
                <c:pt idx="2782">
                  <c:v>1.397288427E9</c:v>
                </c:pt>
                <c:pt idx="2783">
                  <c:v>1.395742946E9</c:v>
                </c:pt>
                <c:pt idx="2784">
                  <c:v>1.395081424E9</c:v>
                </c:pt>
                <c:pt idx="2785">
                  <c:v>1.396213837E9</c:v>
                </c:pt>
                <c:pt idx="2786">
                  <c:v>1.399438389E9</c:v>
                </c:pt>
                <c:pt idx="2787">
                  <c:v>1.396675976E9</c:v>
                </c:pt>
                <c:pt idx="2788">
                  <c:v>1.394555815E9</c:v>
                </c:pt>
                <c:pt idx="2789">
                  <c:v>1.391850591E9</c:v>
                </c:pt>
                <c:pt idx="2790">
                  <c:v>1.39742935E9</c:v>
                </c:pt>
                <c:pt idx="2791">
                  <c:v>1.395877698E9</c:v>
                </c:pt>
                <c:pt idx="2792">
                  <c:v>1.396878252E9</c:v>
                </c:pt>
                <c:pt idx="2793">
                  <c:v>1.394431062E9</c:v>
                </c:pt>
                <c:pt idx="2794">
                  <c:v>1.392651479E9</c:v>
                </c:pt>
                <c:pt idx="2795">
                  <c:v>1.39616687E9</c:v>
                </c:pt>
                <c:pt idx="2796">
                  <c:v>1.395214432E9</c:v>
                </c:pt>
                <c:pt idx="2797">
                  <c:v>1.397388511E9</c:v>
                </c:pt>
                <c:pt idx="2798">
                  <c:v>1.39314275E9</c:v>
                </c:pt>
                <c:pt idx="2799">
                  <c:v>1.393706053E9</c:v>
                </c:pt>
                <c:pt idx="2800">
                  <c:v>1.397392441E9</c:v>
                </c:pt>
                <c:pt idx="2801">
                  <c:v>1.392702051E9</c:v>
                </c:pt>
                <c:pt idx="2802">
                  <c:v>1.394760861E9</c:v>
                </c:pt>
                <c:pt idx="2803">
                  <c:v>1.395853393E9</c:v>
                </c:pt>
                <c:pt idx="2804">
                  <c:v>1.395539714E9</c:v>
                </c:pt>
                <c:pt idx="2805">
                  <c:v>1.393905807E9</c:v>
                </c:pt>
                <c:pt idx="2806">
                  <c:v>1.396917946E9</c:v>
                </c:pt>
                <c:pt idx="2807">
                  <c:v>1.396459167E9</c:v>
                </c:pt>
                <c:pt idx="2808">
                  <c:v>1.395885476E9</c:v>
                </c:pt>
                <c:pt idx="2809">
                  <c:v>1.393638969E9</c:v>
                </c:pt>
                <c:pt idx="2810">
                  <c:v>1.396165834E9</c:v>
                </c:pt>
                <c:pt idx="2811">
                  <c:v>1.394656738E9</c:v>
                </c:pt>
                <c:pt idx="2812">
                  <c:v>1.395306246E9</c:v>
                </c:pt>
                <c:pt idx="2813">
                  <c:v>1.395000084E9</c:v>
                </c:pt>
                <c:pt idx="2814">
                  <c:v>1.393568603E9</c:v>
                </c:pt>
                <c:pt idx="2815">
                  <c:v>1.396808321E9</c:v>
                </c:pt>
                <c:pt idx="2816">
                  <c:v>1.393995392E9</c:v>
                </c:pt>
                <c:pt idx="2817">
                  <c:v>1.398718771E9</c:v>
                </c:pt>
                <c:pt idx="2818">
                  <c:v>1.396535048E9</c:v>
                </c:pt>
                <c:pt idx="2819">
                  <c:v>1.395570635E9</c:v>
                </c:pt>
                <c:pt idx="2820">
                  <c:v>1.394506891E9</c:v>
                </c:pt>
                <c:pt idx="2821">
                  <c:v>1.395450026E9</c:v>
                </c:pt>
                <c:pt idx="2822">
                  <c:v>1.396258106E9</c:v>
                </c:pt>
                <c:pt idx="2823">
                  <c:v>1.396243455E9</c:v>
                </c:pt>
                <c:pt idx="2824">
                  <c:v>1.396563045E9</c:v>
                </c:pt>
                <c:pt idx="2825">
                  <c:v>1.395412889E9</c:v>
                </c:pt>
                <c:pt idx="2826">
                  <c:v>1.395805154E9</c:v>
                </c:pt>
                <c:pt idx="2827">
                  <c:v>1.398482204E9</c:v>
                </c:pt>
                <c:pt idx="2828">
                  <c:v>1.396939442E9</c:v>
                </c:pt>
                <c:pt idx="2829">
                  <c:v>1.39519629E9</c:v>
                </c:pt>
                <c:pt idx="2830">
                  <c:v>1.400236545E9</c:v>
                </c:pt>
                <c:pt idx="2831">
                  <c:v>1.3990272E9</c:v>
                </c:pt>
                <c:pt idx="2832">
                  <c:v>1.39551865E9</c:v>
                </c:pt>
                <c:pt idx="2833">
                  <c:v>1.395714869E9</c:v>
                </c:pt>
                <c:pt idx="2834">
                  <c:v>1.39794888E9</c:v>
                </c:pt>
                <c:pt idx="2835">
                  <c:v>1.39669052E9</c:v>
                </c:pt>
                <c:pt idx="2836">
                  <c:v>1.394969181E9</c:v>
                </c:pt>
                <c:pt idx="2837">
                  <c:v>1.395437133E9</c:v>
                </c:pt>
                <c:pt idx="2838">
                  <c:v>1.39540036E9</c:v>
                </c:pt>
                <c:pt idx="2839">
                  <c:v>1.395319327E9</c:v>
                </c:pt>
                <c:pt idx="2840">
                  <c:v>1.395340132E9</c:v>
                </c:pt>
                <c:pt idx="2841">
                  <c:v>1.396841864E9</c:v>
                </c:pt>
                <c:pt idx="2842">
                  <c:v>1.394713567E9</c:v>
                </c:pt>
                <c:pt idx="2843">
                  <c:v>1.396719302E9</c:v>
                </c:pt>
                <c:pt idx="2844">
                  <c:v>1.397810208E9</c:v>
                </c:pt>
                <c:pt idx="2845">
                  <c:v>1.399623129E9</c:v>
                </c:pt>
                <c:pt idx="2846">
                  <c:v>1.394623427E9</c:v>
                </c:pt>
                <c:pt idx="2847">
                  <c:v>1.398279861E9</c:v>
                </c:pt>
                <c:pt idx="2848">
                  <c:v>1.397011814E9</c:v>
                </c:pt>
                <c:pt idx="2849">
                  <c:v>1.397522349E9</c:v>
                </c:pt>
                <c:pt idx="2850">
                  <c:v>1.394682275E9</c:v>
                </c:pt>
                <c:pt idx="2851">
                  <c:v>1.396415158E9</c:v>
                </c:pt>
                <c:pt idx="2852">
                  <c:v>1.396313962E9</c:v>
                </c:pt>
                <c:pt idx="2853">
                  <c:v>1.397111281E9</c:v>
                </c:pt>
                <c:pt idx="2854">
                  <c:v>1.399002078E9</c:v>
                </c:pt>
                <c:pt idx="2855">
                  <c:v>1.396959382E9</c:v>
                </c:pt>
                <c:pt idx="2856">
                  <c:v>1.396906943E9</c:v>
                </c:pt>
                <c:pt idx="2857">
                  <c:v>1.399345101E9</c:v>
                </c:pt>
                <c:pt idx="2858">
                  <c:v>1.396032137E9</c:v>
                </c:pt>
                <c:pt idx="2859">
                  <c:v>1.398059808E9</c:v>
                </c:pt>
                <c:pt idx="2860">
                  <c:v>1.397110578E9</c:v>
                </c:pt>
                <c:pt idx="2861">
                  <c:v>1.396788576E9</c:v>
                </c:pt>
                <c:pt idx="2862">
                  <c:v>1.396058336E9</c:v>
                </c:pt>
                <c:pt idx="2863">
                  <c:v>1.397443484E9</c:v>
                </c:pt>
                <c:pt idx="2864">
                  <c:v>1.398518901E9</c:v>
                </c:pt>
                <c:pt idx="2865">
                  <c:v>1.395978297E9</c:v>
                </c:pt>
                <c:pt idx="2866">
                  <c:v>1.395839139E9</c:v>
                </c:pt>
                <c:pt idx="2867">
                  <c:v>1.395217986E9</c:v>
                </c:pt>
                <c:pt idx="2868">
                  <c:v>1.396535603E9</c:v>
                </c:pt>
                <c:pt idx="2869">
                  <c:v>1.393230151E9</c:v>
                </c:pt>
                <c:pt idx="2870">
                  <c:v>1.396855006E9</c:v>
                </c:pt>
                <c:pt idx="2871">
                  <c:v>1.397664411E9</c:v>
                </c:pt>
                <c:pt idx="2872">
                  <c:v>1.397716894E9</c:v>
                </c:pt>
                <c:pt idx="2873">
                  <c:v>1.395119764E9</c:v>
                </c:pt>
                <c:pt idx="2874">
                  <c:v>1.395274272E9</c:v>
                </c:pt>
                <c:pt idx="2875">
                  <c:v>1.398122374E9</c:v>
                </c:pt>
                <c:pt idx="2876">
                  <c:v>1.398399307E9</c:v>
                </c:pt>
                <c:pt idx="2877">
                  <c:v>1.397568988E9</c:v>
                </c:pt>
                <c:pt idx="2878">
                  <c:v>1.397360554E9</c:v>
                </c:pt>
                <c:pt idx="2879">
                  <c:v>1.396953854E9</c:v>
                </c:pt>
                <c:pt idx="2880">
                  <c:v>1.398412205E9</c:v>
                </c:pt>
                <c:pt idx="2881">
                  <c:v>1.395950826E9</c:v>
                </c:pt>
                <c:pt idx="2882">
                  <c:v>1.398972967E9</c:v>
                </c:pt>
                <c:pt idx="2883">
                  <c:v>1.397256391E9</c:v>
                </c:pt>
                <c:pt idx="2884">
                  <c:v>1.400616997E9</c:v>
                </c:pt>
                <c:pt idx="2885">
                  <c:v>1.396056001E9</c:v>
                </c:pt>
                <c:pt idx="2886">
                  <c:v>1.398139951E9</c:v>
                </c:pt>
                <c:pt idx="2887">
                  <c:v>1.398885585E9</c:v>
                </c:pt>
                <c:pt idx="2888">
                  <c:v>1.398429762E9</c:v>
                </c:pt>
                <c:pt idx="2889">
                  <c:v>1.402411522E9</c:v>
                </c:pt>
                <c:pt idx="2890">
                  <c:v>1.396934275E9</c:v>
                </c:pt>
                <c:pt idx="2891">
                  <c:v>1.398062241E9</c:v>
                </c:pt>
                <c:pt idx="2892">
                  <c:v>1.398575787E9</c:v>
                </c:pt>
                <c:pt idx="2893">
                  <c:v>1.396530235E9</c:v>
                </c:pt>
                <c:pt idx="2894">
                  <c:v>1.396858337E9</c:v>
                </c:pt>
                <c:pt idx="2895">
                  <c:v>1.396296129E9</c:v>
                </c:pt>
                <c:pt idx="2896">
                  <c:v>1.400128679E9</c:v>
                </c:pt>
                <c:pt idx="2897">
                  <c:v>1.394702589E9</c:v>
                </c:pt>
                <c:pt idx="2898">
                  <c:v>1.399462828E9</c:v>
                </c:pt>
                <c:pt idx="2899">
                  <c:v>1.399963633E9</c:v>
                </c:pt>
                <c:pt idx="2900">
                  <c:v>1.398345995E9</c:v>
                </c:pt>
                <c:pt idx="2901">
                  <c:v>1.396012675E9</c:v>
                </c:pt>
                <c:pt idx="2902">
                  <c:v>1.399545287E9</c:v>
                </c:pt>
                <c:pt idx="2903">
                  <c:v>1.397743002E9</c:v>
                </c:pt>
                <c:pt idx="2904">
                  <c:v>1.398290754E9</c:v>
                </c:pt>
                <c:pt idx="2905">
                  <c:v>1.396131677E9</c:v>
                </c:pt>
                <c:pt idx="2906">
                  <c:v>1.400195912E9</c:v>
                </c:pt>
                <c:pt idx="2907">
                  <c:v>1.396924059E9</c:v>
                </c:pt>
                <c:pt idx="2908">
                  <c:v>1.39752135E9</c:v>
                </c:pt>
                <c:pt idx="2909">
                  <c:v>1.396360331E9</c:v>
                </c:pt>
                <c:pt idx="2910">
                  <c:v>1.397509556E9</c:v>
                </c:pt>
                <c:pt idx="2911">
                  <c:v>1.397345589E9</c:v>
                </c:pt>
                <c:pt idx="2912">
                  <c:v>1.396572236E9</c:v>
                </c:pt>
                <c:pt idx="2913">
                  <c:v>1.400458353E9</c:v>
                </c:pt>
                <c:pt idx="2914">
                  <c:v>1.397884306E9</c:v>
                </c:pt>
                <c:pt idx="2915">
                  <c:v>1.398092016E9</c:v>
                </c:pt>
                <c:pt idx="2916">
                  <c:v>1.398938642E9</c:v>
                </c:pt>
                <c:pt idx="2917">
                  <c:v>1.398927537E9</c:v>
                </c:pt>
                <c:pt idx="2918">
                  <c:v>1.395360024E9</c:v>
                </c:pt>
                <c:pt idx="2919">
                  <c:v>1.398026916E9</c:v>
                </c:pt>
                <c:pt idx="2920">
                  <c:v>1.396754947E9</c:v>
                </c:pt>
                <c:pt idx="2921">
                  <c:v>1.39873412E9</c:v>
                </c:pt>
                <c:pt idx="2922">
                  <c:v>1.394374926E9</c:v>
                </c:pt>
                <c:pt idx="2923">
                  <c:v>1.402850176E9</c:v>
                </c:pt>
                <c:pt idx="2924">
                  <c:v>1.398523112E9</c:v>
                </c:pt>
                <c:pt idx="2925">
                  <c:v>1.398461444E9</c:v>
                </c:pt>
                <c:pt idx="2926">
                  <c:v>1.395517242E9</c:v>
                </c:pt>
                <c:pt idx="2927">
                  <c:v>1.399321852E9</c:v>
                </c:pt>
                <c:pt idx="2928">
                  <c:v>1.396726193E9</c:v>
                </c:pt>
                <c:pt idx="2929">
                  <c:v>1.396925428E9</c:v>
                </c:pt>
                <c:pt idx="2930">
                  <c:v>1.396436025E9</c:v>
                </c:pt>
                <c:pt idx="2931">
                  <c:v>1.397239004E9</c:v>
                </c:pt>
                <c:pt idx="2932">
                  <c:v>1.397333864E9</c:v>
                </c:pt>
                <c:pt idx="2933">
                  <c:v>1.400916043E9</c:v>
                </c:pt>
                <c:pt idx="2934">
                  <c:v>1.40147255E9</c:v>
                </c:pt>
                <c:pt idx="2935">
                  <c:v>1.398374474E9</c:v>
                </c:pt>
                <c:pt idx="2936">
                  <c:v>1.396164229E9</c:v>
                </c:pt>
                <c:pt idx="2937">
                  <c:v>1.398351678E9</c:v>
                </c:pt>
                <c:pt idx="2938">
                  <c:v>1.398537697E9</c:v>
                </c:pt>
                <c:pt idx="2939">
                  <c:v>1.400339583E9</c:v>
                </c:pt>
                <c:pt idx="2940">
                  <c:v>1.398336182E9</c:v>
                </c:pt>
                <c:pt idx="2941">
                  <c:v>1.398562373E9</c:v>
                </c:pt>
                <c:pt idx="2942">
                  <c:v>1.396887396E9</c:v>
                </c:pt>
                <c:pt idx="2943">
                  <c:v>1.399912791E9</c:v>
                </c:pt>
                <c:pt idx="2944">
                  <c:v>1.397717874E9</c:v>
                </c:pt>
                <c:pt idx="2945">
                  <c:v>1.398648864E9</c:v>
                </c:pt>
                <c:pt idx="2946">
                  <c:v>1.39821915E9</c:v>
                </c:pt>
                <c:pt idx="2947">
                  <c:v>1.397376808E9</c:v>
                </c:pt>
                <c:pt idx="2948">
                  <c:v>1.396578964E9</c:v>
                </c:pt>
                <c:pt idx="2949">
                  <c:v>1.399135931E9</c:v>
                </c:pt>
                <c:pt idx="2950">
                  <c:v>1.400535352E9</c:v>
                </c:pt>
                <c:pt idx="2951">
                  <c:v>1.401325371E9</c:v>
                </c:pt>
                <c:pt idx="2952">
                  <c:v>1.397157918E9</c:v>
                </c:pt>
                <c:pt idx="2953">
                  <c:v>1.396264083E9</c:v>
                </c:pt>
                <c:pt idx="2954">
                  <c:v>1.401839715E9</c:v>
                </c:pt>
                <c:pt idx="2955">
                  <c:v>1.398525221E9</c:v>
                </c:pt>
                <c:pt idx="2956">
                  <c:v>1.398385925E9</c:v>
                </c:pt>
                <c:pt idx="2957">
                  <c:v>1.398696737E9</c:v>
                </c:pt>
                <c:pt idx="2958">
                  <c:v>1.399444861E9</c:v>
                </c:pt>
                <c:pt idx="2959">
                  <c:v>1.397088875E9</c:v>
                </c:pt>
                <c:pt idx="2960">
                  <c:v>1.398794069E9</c:v>
                </c:pt>
                <c:pt idx="2961">
                  <c:v>1.396079597E9</c:v>
                </c:pt>
                <c:pt idx="2962">
                  <c:v>1.397325362E9</c:v>
                </c:pt>
                <c:pt idx="2963">
                  <c:v>1.3937285E9</c:v>
                </c:pt>
                <c:pt idx="2964">
                  <c:v>1.398876598E9</c:v>
                </c:pt>
                <c:pt idx="2965">
                  <c:v>1.400196118E9</c:v>
                </c:pt>
                <c:pt idx="2966">
                  <c:v>1.398480088E9</c:v>
                </c:pt>
                <c:pt idx="2967">
                  <c:v>1.398845602E9</c:v>
                </c:pt>
                <c:pt idx="2968">
                  <c:v>1.397975749E9</c:v>
                </c:pt>
                <c:pt idx="2969">
                  <c:v>1.396085077E9</c:v>
                </c:pt>
                <c:pt idx="2970">
                  <c:v>1.399350511E9</c:v>
                </c:pt>
                <c:pt idx="2971">
                  <c:v>1.399225815E9</c:v>
                </c:pt>
                <c:pt idx="2972">
                  <c:v>1.398089037E9</c:v>
                </c:pt>
                <c:pt idx="2973">
                  <c:v>1.39684532E9</c:v>
                </c:pt>
                <c:pt idx="2974">
                  <c:v>1.396776228E9</c:v>
                </c:pt>
                <c:pt idx="2975">
                  <c:v>1.398027843E9</c:v>
                </c:pt>
                <c:pt idx="2976">
                  <c:v>1.395057841E9</c:v>
                </c:pt>
                <c:pt idx="2977">
                  <c:v>1.397644549E9</c:v>
                </c:pt>
                <c:pt idx="2978">
                  <c:v>1.395327042E9</c:v>
                </c:pt>
                <c:pt idx="2979">
                  <c:v>1.400581124E9</c:v>
                </c:pt>
                <c:pt idx="2980">
                  <c:v>1.396396835E9</c:v>
                </c:pt>
                <c:pt idx="2981">
                  <c:v>1.400556204E9</c:v>
                </c:pt>
                <c:pt idx="2982">
                  <c:v>1.39507265E9</c:v>
                </c:pt>
                <c:pt idx="2983">
                  <c:v>1.395398265E9</c:v>
                </c:pt>
                <c:pt idx="2984">
                  <c:v>1.396941549E9</c:v>
                </c:pt>
                <c:pt idx="2985">
                  <c:v>1.396559431E9</c:v>
                </c:pt>
                <c:pt idx="2986">
                  <c:v>1.395847274E9</c:v>
                </c:pt>
                <c:pt idx="2987">
                  <c:v>1.398467585E9</c:v>
                </c:pt>
                <c:pt idx="2988">
                  <c:v>1.397190275E9</c:v>
                </c:pt>
                <c:pt idx="2989">
                  <c:v>1.397057505E9</c:v>
                </c:pt>
                <c:pt idx="2990">
                  <c:v>1.396188483E9</c:v>
                </c:pt>
                <c:pt idx="2991">
                  <c:v>1.397968609E9</c:v>
                </c:pt>
                <c:pt idx="2992">
                  <c:v>1.397635289E9</c:v>
                </c:pt>
                <c:pt idx="2993">
                  <c:v>1.398785399E9</c:v>
                </c:pt>
                <c:pt idx="2994">
                  <c:v>1.396099496E9</c:v>
                </c:pt>
                <c:pt idx="2995">
                  <c:v>1.400250558E9</c:v>
                </c:pt>
                <c:pt idx="2996">
                  <c:v>1.398057444E9</c:v>
                </c:pt>
                <c:pt idx="2997">
                  <c:v>1.395957621E9</c:v>
                </c:pt>
                <c:pt idx="2998">
                  <c:v>1.399766061E9</c:v>
                </c:pt>
                <c:pt idx="2999">
                  <c:v>1.399669373E9</c:v>
                </c:pt>
                <c:pt idx="3000">
                  <c:v>1.401930746E9</c:v>
                </c:pt>
                <c:pt idx="3001">
                  <c:v>1.396469867E9</c:v>
                </c:pt>
                <c:pt idx="3002">
                  <c:v>1.395579933E9</c:v>
                </c:pt>
                <c:pt idx="3003">
                  <c:v>1.399027874E9</c:v>
                </c:pt>
                <c:pt idx="3004">
                  <c:v>1.398618266E9</c:v>
                </c:pt>
                <c:pt idx="3005">
                  <c:v>1.3980202E9</c:v>
                </c:pt>
                <c:pt idx="3006">
                  <c:v>1.396893669E9</c:v>
                </c:pt>
                <c:pt idx="3007">
                  <c:v>1.397260314E9</c:v>
                </c:pt>
                <c:pt idx="3008">
                  <c:v>1.399379619E9</c:v>
                </c:pt>
                <c:pt idx="3009">
                  <c:v>1.397576364E9</c:v>
                </c:pt>
                <c:pt idx="3010">
                  <c:v>1.399468568E9</c:v>
                </c:pt>
                <c:pt idx="3011">
                  <c:v>1.39820526E9</c:v>
                </c:pt>
                <c:pt idx="3012">
                  <c:v>1.402046322E9</c:v>
                </c:pt>
                <c:pt idx="3013">
                  <c:v>1.396345019E9</c:v>
                </c:pt>
                <c:pt idx="3014">
                  <c:v>1.400576542E9</c:v>
                </c:pt>
                <c:pt idx="3015">
                  <c:v>1.400120363E9</c:v>
                </c:pt>
                <c:pt idx="3016">
                  <c:v>1.398426252E9</c:v>
                </c:pt>
                <c:pt idx="3017">
                  <c:v>1.39720976E9</c:v>
                </c:pt>
                <c:pt idx="3018">
                  <c:v>1.398496911E9</c:v>
                </c:pt>
                <c:pt idx="3019">
                  <c:v>1.401841648E9</c:v>
                </c:pt>
                <c:pt idx="3020">
                  <c:v>1.399133472E9</c:v>
                </c:pt>
                <c:pt idx="3021">
                  <c:v>1.399763915E9</c:v>
                </c:pt>
                <c:pt idx="3022">
                  <c:v>1.399137317E9</c:v>
                </c:pt>
                <c:pt idx="3023">
                  <c:v>1.399806778E9</c:v>
                </c:pt>
                <c:pt idx="3024">
                  <c:v>1.395353791E9</c:v>
                </c:pt>
                <c:pt idx="3025">
                  <c:v>1.396737388E9</c:v>
                </c:pt>
                <c:pt idx="3026">
                  <c:v>1.397290481E9</c:v>
                </c:pt>
                <c:pt idx="3027">
                  <c:v>1.396621102E9</c:v>
                </c:pt>
                <c:pt idx="3028">
                  <c:v>1.399618933E9</c:v>
                </c:pt>
                <c:pt idx="3029">
                  <c:v>1.397910261E9</c:v>
                </c:pt>
                <c:pt idx="3030">
                  <c:v>1.401466993E9</c:v>
                </c:pt>
                <c:pt idx="3031">
                  <c:v>1.403779413E9</c:v>
                </c:pt>
                <c:pt idx="3032">
                  <c:v>1.398866134E9</c:v>
                </c:pt>
                <c:pt idx="3033">
                  <c:v>1.396373921E9</c:v>
                </c:pt>
                <c:pt idx="3034">
                  <c:v>1.397402187E9</c:v>
                </c:pt>
                <c:pt idx="3035">
                  <c:v>1.399526946E9</c:v>
                </c:pt>
                <c:pt idx="3036">
                  <c:v>1.396992384E9</c:v>
                </c:pt>
                <c:pt idx="3037">
                  <c:v>1.396990272E9</c:v>
                </c:pt>
                <c:pt idx="3038">
                  <c:v>1.39752904E9</c:v>
                </c:pt>
                <c:pt idx="3039">
                  <c:v>1.40141194E9</c:v>
                </c:pt>
                <c:pt idx="3040">
                  <c:v>1.396501417E9</c:v>
                </c:pt>
                <c:pt idx="3041">
                  <c:v>1.397769162E9</c:v>
                </c:pt>
                <c:pt idx="3042">
                  <c:v>1.400686874E9</c:v>
                </c:pt>
                <c:pt idx="3043">
                  <c:v>1.401106058E9</c:v>
                </c:pt>
                <c:pt idx="3044">
                  <c:v>1.399672102E9</c:v>
                </c:pt>
                <c:pt idx="3045">
                  <c:v>1.398378682E9</c:v>
                </c:pt>
                <c:pt idx="3046">
                  <c:v>1.397820018E9</c:v>
                </c:pt>
                <c:pt idx="3047">
                  <c:v>1.396665226E9</c:v>
                </c:pt>
                <c:pt idx="3048">
                  <c:v>1.397730869E9</c:v>
                </c:pt>
                <c:pt idx="3049">
                  <c:v>1.399870934E9</c:v>
                </c:pt>
                <c:pt idx="3050">
                  <c:v>1.399883325E9</c:v>
                </c:pt>
                <c:pt idx="3051">
                  <c:v>1.397630597E9</c:v>
                </c:pt>
                <c:pt idx="3052">
                  <c:v>1.397762247E9</c:v>
                </c:pt>
                <c:pt idx="3053">
                  <c:v>1.402592591E9</c:v>
                </c:pt>
                <c:pt idx="3054">
                  <c:v>1.395519522E9</c:v>
                </c:pt>
                <c:pt idx="3055">
                  <c:v>1.399041735E9</c:v>
                </c:pt>
                <c:pt idx="3056">
                  <c:v>1.395562062E9</c:v>
                </c:pt>
                <c:pt idx="3057">
                  <c:v>1.396818827E9</c:v>
                </c:pt>
                <c:pt idx="3058">
                  <c:v>1.398955556E9</c:v>
                </c:pt>
                <c:pt idx="3059">
                  <c:v>1.399612587E9</c:v>
                </c:pt>
                <c:pt idx="3060">
                  <c:v>1.401957869E9</c:v>
                </c:pt>
                <c:pt idx="3061">
                  <c:v>1.398197363E9</c:v>
                </c:pt>
                <c:pt idx="3062">
                  <c:v>1.397866548E9</c:v>
                </c:pt>
                <c:pt idx="3063">
                  <c:v>1.400367408E9</c:v>
                </c:pt>
                <c:pt idx="3064">
                  <c:v>1.400829482E9</c:v>
                </c:pt>
                <c:pt idx="3065">
                  <c:v>1.398913197E9</c:v>
                </c:pt>
                <c:pt idx="3066">
                  <c:v>1.39928752E9</c:v>
                </c:pt>
                <c:pt idx="3067">
                  <c:v>1.396631393E9</c:v>
                </c:pt>
                <c:pt idx="3068">
                  <c:v>1.398530711E9</c:v>
                </c:pt>
                <c:pt idx="3069">
                  <c:v>1.401185458E9</c:v>
                </c:pt>
                <c:pt idx="3070">
                  <c:v>1.400198285E9</c:v>
                </c:pt>
                <c:pt idx="3071">
                  <c:v>1.400017602E9</c:v>
                </c:pt>
                <c:pt idx="3072">
                  <c:v>1.40247734E9</c:v>
                </c:pt>
                <c:pt idx="3073">
                  <c:v>1.398906118E9</c:v>
                </c:pt>
                <c:pt idx="3074">
                  <c:v>1.401227033E9</c:v>
                </c:pt>
                <c:pt idx="3075">
                  <c:v>1.398136848E9</c:v>
                </c:pt>
                <c:pt idx="3076">
                  <c:v>1.399128796E9</c:v>
                </c:pt>
                <c:pt idx="3077">
                  <c:v>1.399312518E9</c:v>
                </c:pt>
                <c:pt idx="3078">
                  <c:v>1.400130446E9</c:v>
                </c:pt>
                <c:pt idx="3079">
                  <c:v>1.401705409E9</c:v>
                </c:pt>
                <c:pt idx="3080">
                  <c:v>1.402266466E9</c:v>
                </c:pt>
                <c:pt idx="3081">
                  <c:v>1.400644973E9</c:v>
                </c:pt>
                <c:pt idx="3082">
                  <c:v>1.398664705E9</c:v>
                </c:pt>
                <c:pt idx="3083">
                  <c:v>1.401841465E9</c:v>
                </c:pt>
                <c:pt idx="3084">
                  <c:v>1.397844038E9</c:v>
                </c:pt>
                <c:pt idx="3085">
                  <c:v>1.395869964E9</c:v>
                </c:pt>
                <c:pt idx="3086">
                  <c:v>1.398122695E9</c:v>
                </c:pt>
                <c:pt idx="3087">
                  <c:v>1.401207309E9</c:v>
                </c:pt>
                <c:pt idx="3088">
                  <c:v>1.399862812E9</c:v>
                </c:pt>
                <c:pt idx="3089">
                  <c:v>1.402621388E9</c:v>
                </c:pt>
                <c:pt idx="3090">
                  <c:v>1.400251762E9</c:v>
                </c:pt>
                <c:pt idx="3091">
                  <c:v>1.397657046E9</c:v>
                </c:pt>
                <c:pt idx="3092">
                  <c:v>1.398646959E9</c:v>
                </c:pt>
                <c:pt idx="3093">
                  <c:v>1.397700718E9</c:v>
                </c:pt>
                <c:pt idx="3094">
                  <c:v>1.398403886E9</c:v>
                </c:pt>
                <c:pt idx="3095">
                  <c:v>1.400963183E9</c:v>
                </c:pt>
                <c:pt idx="3096">
                  <c:v>1.401714185E9</c:v>
                </c:pt>
                <c:pt idx="3097">
                  <c:v>1.399715268E9</c:v>
                </c:pt>
                <c:pt idx="3098">
                  <c:v>1.396118388E9</c:v>
                </c:pt>
                <c:pt idx="3099">
                  <c:v>1.394448856E9</c:v>
                </c:pt>
                <c:pt idx="3100">
                  <c:v>1.398191589E9</c:v>
                </c:pt>
                <c:pt idx="3101">
                  <c:v>1.400717652E9</c:v>
                </c:pt>
                <c:pt idx="3102">
                  <c:v>1.398090111E9</c:v>
                </c:pt>
                <c:pt idx="3103">
                  <c:v>1.397457274E9</c:v>
                </c:pt>
                <c:pt idx="3104">
                  <c:v>1.401054668E9</c:v>
                </c:pt>
                <c:pt idx="3105">
                  <c:v>1.400286695E9</c:v>
                </c:pt>
                <c:pt idx="3106">
                  <c:v>1.400930574E9</c:v>
                </c:pt>
                <c:pt idx="3107">
                  <c:v>1.397410117E9</c:v>
                </c:pt>
                <c:pt idx="3108">
                  <c:v>1.399990336E9</c:v>
                </c:pt>
                <c:pt idx="3109">
                  <c:v>1.402257365E9</c:v>
                </c:pt>
                <c:pt idx="3110">
                  <c:v>1.397782464E9</c:v>
                </c:pt>
                <c:pt idx="3111">
                  <c:v>1.398758795E9</c:v>
                </c:pt>
                <c:pt idx="3112">
                  <c:v>1.396373482E9</c:v>
                </c:pt>
                <c:pt idx="3113">
                  <c:v>1.400440156E9</c:v>
                </c:pt>
                <c:pt idx="3114">
                  <c:v>1.397690479E9</c:v>
                </c:pt>
                <c:pt idx="3115">
                  <c:v>1.399650291E9</c:v>
                </c:pt>
                <c:pt idx="3116">
                  <c:v>1.402541936E9</c:v>
                </c:pt>
                <c:pt idx="3117">
                  <c:v>1.398142963E9</c:v>
                </c:pt>
                <c:pt idx="3118">
                  <c:v>1.398327814E9</c:v>
                </c:pt>
                <c:pt idx="3119">
                  <c:v>1.403525991E9</c:v>
                </c:pt>
                <c:pt idx="3120">
                  <c:v>1.396819095E9</c:v>
                </c:pt>
                <c:pt idx="3121">
                  <c:v>1.399952638E9</c:v>
                </c:pt>
                <c:pt idx="3122">
                  <c:v>1.399300366E9</c:v>
                </c:pt>
                <c:pt idx="3123">
                  <c:v>1.400835295E9</c:v>
                </c:pt>
                <c:pt idx="3124">
                  <c:v>1.398796094E9</c:v>
                </c:pt>
                <c:pt idx="3125">
                  <c:v>1.402867341E9</c:v>
                </c:pt>
                <c:pt idx="3126">
                  <c:v>1.399583297E9</c:v>
                </c:pt>
                <c:pt idx="3127">
                  <c:v>1.399734547E9</c:v>
                </c:pt>
                <c:pt idx="3128">
                  <c:v>1.400046849E9</c:v>
                </c:pt>
                <c:pt idx="3129">
                  <c:v>1.398461091E9</c:v>
                </c:pt>
                <c:pt idx="3130">
                  <c:v>1.399392374E9</c:v>
                </c:pt>
                <c:pt idx="3131">
                  <c:v>1.40036868E9</c:v>
                </c:pt>
                <c:pt idx="3132">
                  <c:v>1.403011679E9</c:v>
                </c:pt>
                <c:pt idx="3133">
                  <c:v>1.398925503E9</c:v>
                </c:pt>
                <c:pt idx="3134">
                  <c:v>1.399429915E9</c:v>
                </c:pt>
                <c:pt idx="3135">
                  <c:v>1.40540299E9</c:v>
                </c:pt>
                <c:pt idx="3136">
                  <c:v>1.397490802E9</c:v>
                </c:pt>
                <c:pt idx="3137">
                  <c:v>1.401599145E9</c:v>
                </c:pt>
                <c:pt idx="3138">
                  <c:v>1.398594041E9</c:v>
                </c:pt>
                <c:pt idx="3139">
                  <c:v>1.401716702E9</c:v>
                </c:pt>
                <c:pt idx="3140">
                  <c:v>1.401603464E9</c:v>
                </c:pt>
                <c:pt idx="3141">
                  <c:v>1.401317044E9</c:v>
                </c:pt>
                <c:pt idx="3142">
                  <c:v>1.402434436E9</c:v>
                </c:pt>
                <c:pt idx="3143">
                  <c:v>1.405167045E9</c:v>
                </c:pt>
                <c:pt idx="3144">
                  <c:v>1.397972839E9</c:v>
                </c:pt>
                <c:pt idx="3145">
                  <c:v>1.399249209E9</c:v>
                </c:pt>
                <c:pt idx="3146">
                  <c:v>1.399879279E9</c:v>
                </c:pt>
                <c:pt idx="3147">
                  <c:v>1.403700926E9</c:v>
                </c:pt>
                <c:pt idx="3148">
                  <c:v>1.401122043E9</c:v>
                </c:pt>
                <c:pt idx="3149">
                  <c:v>1.402707075E9</c:v>
                </c:pt>
                <c:pt idx="3150">
                  <c:v>1.399667999E9</c:v>
                </c:pt>
                <c:pt idx="3151">
                  <c:v>1.400674074E9</c:v>
                </c:pt>
                <c:pt idx="3152">
                  <c:v>1.400385542E9</c:v>
                </c:pt>
                <c:pt idx="3153">
                  <c:v>1.40030027E9</c:v>
                </c:pt>
                <c:pt idx="3154">
                  <c:v>1.401058861E9</c:v>
                </c:pt>
                <c:pt idx="3155">
                  <c:v>1.400632684E9</c:v>
                </c:pt>
                <c:pt idx="3156">
                  <c:v>1.395379415E9</c:v>
                </c:pt>
                <c:pt idx="3157">
                  <c:v>1.401074193E9</c:v>
                </c:pt>
                <c:pt idx="3158">
                  <c:v>1.400273608E9</c:v>
                </c:pt>
                <c:pt idx="3159">
                  <c:v>1.400689403E9</c:v>
                </c:pt>
                <c:pt idx="3160">
                  <c:v>1.401213454E9</c:v>
                </c:pt>
                <c:pt idx="3161">
                  <c:v>1.402617149E9</c:v>
                </c:pt>
                <c:pt idx="3162">
                  <c:v>1.399711421E9</c:v>
                </c:pt>
                <c:pt idx="3163">
                  <c:v>1.397944105E9</c:v>
                </c:pt>
                <c:pt idx="3164">
                  <c:v>1.399472211E9</c:v>
                </c:pt>
                <c:pt idx="3165">
                  <c:v>1.401009235E9</c:v>
                </c:pt>
                <c:pt idx="3166">
                  <c:v>1.398819911E9</c:v>
                </c:pt>
                <c:pt idx="3167">
                  <c:v>1.397340893E9</c:v>
                </c:pt>
                <c:pt idx="3168">
                  <c:v>1.401967805E9</c:v>
                </c:pt>
                <c:pt idx="3169">
                  <c:v>1.401764622E9</c:v>
                </c:pt>
                <c:pt idx="3170">
                  <c:v>1.402285032E9</c:v>
                </c:pt>
                <c:pt idx="3171">
                  <c:v>1.399748741E9</c:v>
                </c:pt>
                <c:pt idx="3172">
                  <c:v>1.398710589E9</c:v>
                </c:pt>
                <c:pt idx="3173">
                  <c:v>1.398743883E9</c:v>
                </c:pt>
                <c:pt idx="3174">
                  <c:v>1.400480577E9</c:v>
                </c:pt>
                <c:pt idx="3175">
                  <c:v>1.398091139E9</c:v>
                </c:pt>
                <c:pt idx="3176">
                  <c:v>1.401339521E9</c:v>
                </c:pt>
                <c:pt idx="3177">
                  <c:v>1.398610946E9</c:v>
                </c:pt>
                <c:pt idx="3178">
                  <c:v>1.40221045E9</c:v>
                </c:pt>
                <c:pt idx="3179">
                  <c:v>1.402285913E9</c:v>
                </c:pt>
                <c:pt idx="3180">
                  <c:v>1.401151247E9</c:v>
                </c:pt>
                <c:pt idx="3181">
                  <c:v>1.397558664E9</c:v>
                </c:pt>
                <c:pt idx="3182">
                  <c:v>1.404090309E9</c:v>
                </c:pt>
                <c:pt idx="3183">
                  <c:v>1.399519686E9</c:v>
                </c:pt>
                <c:pt idx="3184">
                  <c:v>1.400836129E9</c:v>
                </c:pt>
                <c:pt idx="3185">
                  <c:v>1.401087656E9</c:v>
                </c:pt>
                <c:pt idx="3186">
                  <c:v>1.402327412E9</c:v>
                </c:pt>
                <c:pt idx="3187">
                  <c:v>1.399572235E9</c:v>
                </c:pt>
                <c:pt idx="3188">
                  <c:v>1.401709596E9</c:v>
                </c:pt>
                <c:pt idx="3189">
                  <c:v>1.400052389E9</c:v>
                </c:pt>
                <c:pt idx="3190">
                  <c:v>1.399712799E9</c:v>
                </c:pt>
                <c:pt idx="3191">
                  <c:v>1.400361736E9</c:v>
                </c:pt>
                <c:pt idx="3192">
                  <c:v>1.398031986E9</c:v>
                </c:pt>
                <c:pt idx="3193">
                  <c:v>1.401179494E9</c:v>
                </c:pt>
                <c:pt idx="3194">
                  <c:v>1.401033737E9</c:v>
                </c:pt>
                <c:pt idx="3195">
                  <c:v>1.402998162E9</c:v>
                </c:pt>
                <c:pt idx="3196">
                  <c:v>1.400751378E9</c:v>
                </c:pt>
                <c:pt idx="3197">
                  <c:v>1.401106468E9</c:v>
                </c:pt>
                <c:pt idx="3198">
                  <c:v>1.401378571E9</c:v>
                </c:pt>
                <c:pt idx="3199">
                  <c:v>1.402535518E9</c:v>
                </c:pt>
                <c:pt idx="3200">
                  <c:v>1.398161573E9</c:v>
                </c:pt>
                <c:pt idx="3201">
                  <c:v>1.400385527E9</c:v>
                </c:pt>
                <c:pt idx="3202">
                  <c:v>1.4027916E9</c:v>
                </c:pt>
                <c:pt idx="3203">
                  <c:v>1.403266579E9</c:v>
                </c:pt>
                <c:pt idx="3204">
                  <c:v>1.402013546E9</c:v>
                </c:pt>
                <c:pt idx="3205">
                  <c:v>1.40355456E9</c:v>
                </c:pt>
                <c:pt idx="3206">
                  <c:v>1.401233473E9</c:v>
                </c:pt>
                <c:pt idx="3207">
                  <c:v>1.397988077E9</c:v>
                </c:pt>
                <c:pt idx="3208">
                  <c:v>1.401460975E9</c:v>
                </c:pt>
                <c:pt idx="3209">
                  <c:v>1.402054446E9</c:v>
                </c:pt>
                <c:pt idx="3210">
                  <c:v>1.398422065E9</c:v>
                </c:pt>
                <c:pt idx="3211">
                  <c:v>1.401712246E9</c:v>
                </c:pt>
                <c:pt idx="3212">
                  <c:v>1.400522044E9</c:v>
                </c:pt>
                <c:pt idx="3213">
                  <c:v>1.404558417E9</c:v>
                </c:pt>
                <c:pt idx="3214">
                  <c:v>1.403326235E9</c:v>
                </c:pt>
                <c:pt idx="3215">
                  <c:v>1.401092798E9</c:v>
                </c:pt>
                <c:pt idx="3216">
                  <c:v>1.402489653E9</c:v>
                </c:pt>
                <c:pt idx="3217">
                  <c:v>1.40297652E9</c:v>
                </c:pt>
                <c:pt idx="3218">
                  <c:v>1.400095255E9</c:v>
                </c:pt>
                <c:pt idx="3219">
                  <c:v>1.400825478E9</c:v>
                </c:pt>
                <c:pt idx="3220">
                  <c:v>1.403954421E9</c:v>
                </c:pt>
                <c:pt idx="3221">
                  <c:v>1.402517242E9</c:v>
                </c:pt>
                <c:pt idx="3222">
                  <c:v>1.400342987E9</c:v>
                </c:pt>
                <c:pt idx="3223">
                  <c:v>1.399325433E9</c:v>
                </c:pt>
                <c:pt idx="3224">
                  <c:v>1.402793788E9</c:v>
                </c:pt>
                <c:pt idx="3225">
                  <c:v>1.401323123E9</c:v>
                </c:pt>
                <c:pt idx="3226">
                  <c:v>1.403671513E9</c:v>
                </c:pt>
                <c:pt idx="3227">
                  <c:v>1.39913245E9</c:v>
                </c:pt>
                <c:pt idx="3228">
                  <c:v>1.399762278E9</c:v>
                </c:pt>
                <c:pt idx="3229">
                  <c:v>1.401958484E9</c:v>
                </c:pt>
                <c:pt idx="3230">
                  <c:v>1.402294241E9</c:v>
                </c:pt>
                <c:pt idx="3231">
                  <c:v>1.399127885E9</c:v>
                </c:pt>
                <c:pt idx="3232">
                  <c:v>1.401752831E9</c:v>
                </c:pt>
                <c:pt idx="3233">
                  <c:v>1.403295071E9</c:v>
                </c:pt>
                <c:pt idx="3234">
                  <c:v>1.405346877E9</c:v>
                </c:pt>
                <c:pt idx="3235">
                  <c:v>1.401187016E9</c:v>
                </c:pt>
                <c:pt idx="3236">
                  <c:v>1.403748436E9</c:v>
                </c:pt>
                <c:pt idx="3237">
                  <c:v>1.401142158E9</c:v>
                </c:pt>
                <c:pt idx="3238">
                  <c:v>1.406161001E9</c:v>
                </c:pt>
                <c:pt idx="3239">
                  <c:v>1.404782699E9</c:v>
                </c:pt>
                <c:pt idx="3240">
                  <c:v>1.405402834E9</c:v>
                </c:pt>
                <c:pt idx="3241">
                  <c:v>1.405615304E9</c:v>
                </c:pt>
                <c:pt idx="3242">
                  <c:v>1.40139824E9</c:v>
                </c:pt>
                <c:pt idx="3243">
                  <c:v>1.400394613E9</c:v>
                </c:pt>
                <c:pt idx="3244">
                  <c:v>1.402529641E9</c:v>
                </c:pt>
                <c:pt idx="3245">
                  <c:v>1.400196764E9</c:v>
                </c:pt>
                <c:pt idx="3246">
                  <c:v>1.402610229E9</c:v>
                </c:pt>
                <c:pt idx="3247">
                  <c:v>1.402238714E9</c:v>
                </c:pt>
                <c:pt idx="3248">
                  <c:v>1.405442252E9</c:v>
                </c:pt>
                <c:pt idx="3249">
                  <c:v>1.402363534E9</c:v>
                </c:pt>
                <c:pt idx="3250">
                  <c:v>1.402356855E9</c:v>
                </c:pt>
                <c:pt idx="3251">
                  <c:v>1.401392464E9</c:v>
                </c:pt>
                <c:pt idx="3252">
                  <c:v>1.403718682E9</c:v>
                </c:pt>
                <c:pt idx="3253">
                  <c:v>1.401208623E9</c:v>
                </c:pt>
                <c:pt idx="3254">
                  <c:v>1.40166793E9</c:v>
                </c:pt>
                <c:pt idx="3255">
                  <c:v>1.399547086E9</c:v>
                </c:pt>
                <c:pt idx="3256">
                  <c:v>1.402467764E9</c:v>
                </c:pt>
                <c:pt idx="3257">
                  <c:v>1.403971462E9</c:v>
                </c:pt>
                <c:pt idx="3258">
                  <c:v>1.403772451E9</c:v>
                </c:pt>
                <c:pt idx="3259">
                  <c:v>1.402074745E9</c:v>
                </c:pt>
                <c:pt idx="3260">
                  <c:v>1.40344877E9</c:v>
                </c:pt>
                <c:pt idx="3261">
                  <c:v>1.403469457E9</c:v>
                </c:pt>
                <c:pt idx="3262">
                  <c:v>1.397844239E9</c:v>
                </c:pt>
                <c:pt idx="3263">
                  <c:v>1.399942474E9</c:v>
                </c:pt>
                <c:pt idx="3264">
                  <c:v>1.402080619E9</c:v>
                </c:pt>
                <c:pt idx="3265">
                  <c:v>1.401075305E9</c:v>
                </c:pt>
                <c:pt idx="3266">
                  <c:v>1.402530708E9</c:v>
                </c:pt>
                <c:pt idx="3267">
                  <c:v>1.403415604E9</c:v>
                </c:pt>
                <c:pt idx="3268">
                  <c:v>1.400247326E9</c:v>
                </c:pt>
                <c:pt idx="3269">
                  <c:v>1.399348839E9</c:v>
                </c:pt>
                <c:pt idx="3270">
                  <c:v>1.40203047E9</c:v>
                </c:pt>
                <c:pt idx="3271">
                  <c:v>1.403393307E9</c:v>
                </c:pt>
                <c:pt idx="3272">
                  <c:v>1.401070692E9</c:v>
                </c:pt>
                <c:pt idx="3273">
                  <c:v>1.400738743E9</c:v>
                </c:pt>
                <c:pt idx="3274">
                  <c:v>1.405104332E9</c:v>
                </c:pt>
                <c:pt idx="3275">
                  <c:v>1.403292359E9</c:v>
                </c:pt>
                <c:pt idx="3276">
                  <c:v>1.403505369E9</c:v>
                </c:pt>
                <c:pt idx="3277">
                  <c:v>1.401278667E9</c:v>
                </c:pt>
                <c:pt idx="3278">
                  <c:v>1.400642511E9</c:v>
                </c:pt>
                <c:pt idx="3279">
                  <c:v>1.405021136E9</c:v>
                </c:pt>
                <c:pt idx="3280">
                  <c:v>1.400036474E9</c:v>
                </c:pt>
                <c:pt idx="3281">
                  <c:v>1.401704511E9</c:v>
                </c:pt>
                <c:pt idx="3282">
                  <c:v>1.40053341E9</c:v>
                </c:pt>
                <c:pt idx="3283">
                  <c:v>1.40640178E9</c:v>
                </c:pt>
                <c:pt idx="3284">
                  <c:v>1.400824297E9</c:v>
                </c:pt>
                <c:pt idx="3285">
                  <c:v>1.397533877E9</c:v>
                </c:pt>
                <c:pt idx="3286">
                  <c:v>1.403564564E9</c:v>
                </c:pt>
                <c:pt idx="3287">
                  <c:v>1.402706359E9</c:v>
                </c:pt>
                <c:pt idx="3288">
                  <c:v>1.406772938E9</c:v>
                </c:pt>
                <c:pt idx="3289">
                  <c:v>1.397884815E9</c:v>
                </c:pt>
                <c:pt idx="3290">
                  <c:v>1.398767127E9</c:v>
                </c:pt>
                <c:pt idx="3291">
                  <c:v>1.400601006E9</c:v>
                </c:pt>
                <c:pt idx="3292">
                  <c:v>1.40226496E9</c:v>
                </c:pt>
                <c:pt idx="3293">
                  <c:v>1.40281734E9</c:v>
                </c:pt>
                <c:pt idx="3294">
                  <c:v>1.401096768E9</c:v>
                </c:pt>
                <c:pt idx="3295">
                  <c:v>1.402670996E9</c:v>
                </c:pt>
                <c:pt idx="3296">
                  <c:v>1.403307718E9</c:v>
                </c:pt>
                <c:pt idx="3297">
                  <c:v>1.407164847E9</c:v>
                </c:pt>
                <c:pt idx="3298">
                  <c:v>1.403371286E9</c:v>
                </c:pt>
                <c:pt idx="3299">
                  <c:v>1.404101213E9</c:v>
                </c:pt>
                <c:pt idx="3300">
                  <c:v>1.406286032E9</c:v>
                </c:pt>
                <c:pt idx="3301">
                  <c:v>1.400650683E9</c:v>
                </c:pt>
                <c:pt idx="3302">
                  <c:v>1.403159493E9</c:v>
                </c:pt>
                <c:pt idx="3303">
                  <c:v>1.4006232E9</c:v>
                </c:pt>
                <c:pt idx="3304">
                  <c:v>1.402054384E9</c:v>
                </c:pt>
                <c:pt idx="3305">
                  <c:v>1.403256777E9</c:v>
                </c:pt>
                <c:pt idx="3306">
                  <c:v>1.401353474E9</c:v>
                </c:pt>
                <c:pt idx="3307">
                  <c:v>1.405515613E9</c:v>
                </c:pt>
                <c:pt idx="3308">
                  <c:v>1.397886947E9</c:v>
                </c:pt>
                <c:pt idx="3309">
                  <c:v>1.401696677E9</c:v>
                </c:pt>
                <c:pt idx="3310">
                  <c:v>1.403312763E9</c:v>
                </c:pt>
                <c:pt idx="3311">
                  <c:v>1.404319885E9</c:v>
                </c:pt>
                <c:pt idx="3312">
                  <c:v>1.399576511E9</c:v>
                </c:pt>
                <c:pt idx="3313">
                  <c:v>1.406846332E9</c:v>
                </c:pt>
                <c:pt idx="3314">
                  <c:v>1.403554977E9</c:v>
                </c:pt>
                <c:pt idx="3315">
                  <c:v>1.404790912E9</c:v>
                </c:pt>
                <c:pt idx="3316">
                  <c:v>1.401860674E9</c:v>
                </c:pt>
                <c:pt idx="3317">
                  <c:v>1.402174394E9</c:v>
                </c:pt>
                <c:pt idx="3318">
                  <c:v>1.401684244E9</c:v>
                </c:pt>
                <c:pt idx="3319">
                  <c:v>1.404429387E9</c:v>
                </c:pt>
                <c:pt idx="3320">
                  <c:v>1.398936217E9</c:v>
                </c:pt>
                <c:pt idx="3321">
                  <c:v>1.399320547E9</c:v>
                </c:pt>
                <c:pt idx="3322">
                  <c:v>1.400786592E9</c:v>
                </c:pt>
                <c:pt idx="3323">
                  <c:v>1.402864716E9</c:v>
                </c:pt>
                <c:pt idx="3324">
                  <c:v>1.401953439E9</c:v>
                </c:pt>
                <c:pt idx="3325">
                  <c:v>1.401804923E9</c:v>
                </c:pt>
                <c:pt idx="3326">
                  <c:v>1.401297347E9</c:v>
                </c:pt>
                <c:pt idx="3327">
                  <c:v>1.40205575E9</c:v>
                </c:pt>
                <c:pt idx="3328">
                  <c:v>1.403348783E9</c:v>
                </c:pt>
                <c:pt idx="3329">
                  <c:v>1.403911244E9</c:v>
                </c:pt>
                <c:pt idx="3330">
                  <c:v>1.402130949E9</c:v>
                </c:pt>
                <c:pt idx="3331">
                  <c:v>1.403824388E9</c:v>
                </c:pt>
                <c:pt idx="3332">
                  <c:v>1.402965893E9</c:v>
                </c:pt>
                <c:pt idx="3333">
                  <c:v>1.405336653E9</c:v>
                </c:pt>
                <c:pt idx="3334">
                  <c:v>1.403575266E9</c:v>
                </c:pt>
                <c:pt idx="3335">
                  <c:v>1.398974836E9</c:v>
                </c:pt>
                <c:pt idx="3336">
                  <c:v>1.403893393E9</c:v>
                </c:pt>
                <c:pt idx="3337">
                  <c:v>1.401627949E9</c:v>
                </c:pt>
                <c:pt idx="3338">
                  <c:v>1.405260542E9</c:v>
                </c:pt>
                <c:pt idx="3339">
                  <c:v>1.402766113E9</c:v>
                </c:pt>
                <c:pt idx="3340">
                  <c:v>1.400025621E9</c:v>
                </c:pt>
                <c:pt idx="3341">
                  <c:v>1.405677405E9</c:v>
                </c:pt>
                <c:pt idx="3342">
                  <c:v>1.401328626E9</c:v>
                </c:pt>
                <c:pt idx="3343">
                  <c:v>1.401513765E9</c:v>
                </c:pt>
                <c:pt idx="3344">
                  <c:v>1.403692826E9</c:v>
                </c:pt>
                <c:pt idx="3345">
                  <c:v>1.405453677E9</c:v>
                </c:pt>
                <c:pt idx="3346">
                  <c:v>1.401172028E9</c:v>
                </c:pt>
                <c:pt idx="3347">
                  <c:v>1.39921555E9</c:v>
                </c:pt>
                <c:pt idx="3348">
                  <c:v>1.404615755E9</c:v>
                </c:pt>
                <c:pt idx="3349">
                  <c:v>1.402665279E9</c:v>
                </c:pt>
                <c:pt idx="3350">
                  <c:v>1.402188035E9</c:v>
                </c:pt>
                <c:pt idx="3351">
                  <c:v>1.400965482E9</c:v>
                </c:pt>
                <c:pt idx="3352">
                  <c:v>1.401825011E9</c:v>
                </c:pt>
                <c:pt idx="3353">
                  <c:v>1.403307649E9</c:v>
                </c:pt>
                <c:pt idx="3354">
                  <c:v>1.403803525E9</c:v>
                </c:pt>
                <c:pt idx="3355">
                  <c:v>1.401573811E9</c:v>
                </c:pt>
                <c:pt idx="3356">
                  <c:v>1.402887977E9</c:v>
                </c:pt>
                <c:pt idx="3357">
                  <c:v>1.406535715E9</c:v>
                </c:pt>
                <c:pt idx="3358">
                  <c:v>1.399473007E9</c:v>
                </c:pt>
                <c:pt idx="3359">
                  <c:v>1.405677433E9</c:v>
                </c:pt>
                <c:pt idx="3360">
                  <c:v>1.406136024E9</c:v>
                </c:pt>
                <c:pt idx="3361">
                  <c:v>1.402218775E9</c:v>
                </c:pt>
                <c:pt idx="3362">
                  <c:v>1.402883112E9</c:v>
                </c:pt>
                <c:pt idx="3363">
                  <c:v>1.400570794E9</c:v>
                </c:pt>
                <c:pt idx="3364">
                  <c:v>1.404445225E9</c:v>
                </c:pt>
                <c:pt idx="3365">
                  <c:v>1.400995877E9</c:v>
                </c:pt>
                <c:pt idx="3366">
                  <c:v>1.404245781E9</c:v>
                </c:pt>
                <c:pt idx="3367">
                  <c:v>1.40224815E9</c:v>
                </c:pt>
                <c:pt idx="3368">
                  <c:v>1.404701266E9</c:v>
                </c:pt>
                <c:pt idx="3369">
                  <c:v>1.403788592E9</c:v>
                </c:pt>
                <c:pt idx="3370">
                  <c:v>1.401020827E9</c:v>
                </c:pt>
                <c:pt idx="3371">
                  <c:v>1.403826891E9</c:v>
                </c:pt>
                <c:pt idx="3372">
                  <c:v>1.400962725E9</c:v>
                </c:pt>
                <c:pt idx="3373">
                  <c:v>1.400899068E9</c:v>
                </c:pt>
                <c:pt idx="3374">
                  <c:v>1.40088121E9</c:v>
                </c:pt>
                <c:pt idx="3375">
                  <c:v>1.405875841E9</c:v>
                </c:pt>
                <c:pt idx="3376">
                  <c:v>1.401699742E9</c:v>
                </c:pt>
                <c:pt idx="3377">
                  <c:v>1.404053077E9</c:v>
                </c:pt>
                <c:pt idx="3378">
                  <c:v>1.40373984E9</c:v>
                </c:pt>
                <c:pt idx="3379">
                  <c:v>1.402975686E9</c:v>
                </c:pt>
                <c:pt idx="3380">
                  <c:v>1.403796969E9</c:v>
                </c:pt>
                <c:pt idx="3381">
                  <c:v>1.39905573E9</c:v>
                </c:pt>
                <c:pt idx="3382">
                  <c:v>1.403097693E9</c:v>
                </c:pt>
                <c:pt idx="3383">
                  <c:v>1.400132646E9</c:v>
                </c:pt>
                <c:pt idx="3384">
                  <c:v>1.398320065E9</c:v>
                </c:pt>
                <c:pt idx="3385">
                  <c:v>1.402582326E9</c:v>
                </c:pt>
                <c:pt idx="3386">
                  <c:v>1.402801951E9</c:v>
                </c:pt>
                <c:pt idx="3387">
                  <c:v>1.404853154E9</c:v>
                </c:pt>
                <c:pt idx="3388">
                  <c:v>1.398331767E9</c:v>
                </c:pt>
                <c:pt idx="3389">
                  <c:v>1.405566369E9</c:v>
                </c:pt>
                <c:pt idx="3390">
                  <c:v>1.405267788E9</c:v>
                </c:pt>
                <c:pt idx="3391">
                  <c:v>1.40500451E9</c:v>
                </c:pt>
                <c:pt idx="3392">
                  <c:v>1.404254443E9</c:v>
                </c:pt>
                <c:pt idx="3393">
                  <c:v>1.402965819E9</c:v>
                </c:pt>
                <c:pt idx="3394">
                  <c:v>1.405317053E9</c:v>
                </c:pt>
                <c:pt idx="3395">
                  <c:v>1.403447507E9</c:v>
                </c:pt>
                <c:pt idx="3396">
                  <c:v>1.404343854E9</c:v>
                </c:pt>
                <c:pt idx="3397">
                  <c:v>1.404743951E9</c:v>
                </c:pt>
                <c:pt idx="3398">
                  <c:v>1.403128108E9</c:v>
                </c:pt>
                <c:pt idx="3399">
                  <c:v>1.400527546E9</c:v>
                </c:pt>
                <c:pt idx="3400">
                  <c:v>1.404191464E9</c:v>
                </c:pt>
                <c:pt idx="3401">
                  <c:v>1.401551739E9</c:v>
                </c:pt>
                <c:pt idx="3402">
                  <c:v>1.402931533E9</c:v>
                </c:pt>
                <c:pt idx="3403">
                  <c:v>1.402588802E9</c:v>
                </c:pt>
                <c:pt idx="3404">
                  <c:v>1.407248435E9</c:v>
                </c:pt>
                <c:pt idx="3405">
                  <c:v>1.405172279E9</c:v>
                </c:pt>
                <c:pt idx="3406">
                  <c:v>1.402722095E9</c:v>
                </c:pt>
                <c:pt idx="3407">
                  <c:v>1.403907687E9</c:v>
                </c:pt>
                <c:pt idx="3408">
                  <c:v>1.400909063E9</c:v>
                </c:pt>
                <c:pt idx="3409">
                  <c:v>1.402427366E9</c:v>
                </c:pt>
                <c:pt idx="3410">
                  <c:v>1.405956018E9</c:v>
                </c:pt>
                <c:pt idx="3411">
                  <c:v>1.404386483E9</c:v>
                </c:pt>
                <c:pt idx="3412">
                  <c:v>1.404936217E9</c:v>
                </c:pt>
                <c:pt idx="3413">
                  <c:v>1.401562007E9</c:v>
                </c:pt>
                <c:pt idx="3414">
                  <c:v>1.405283064E9</c:v>
                </c:pt>
                <c:pt idx="3415">
                  <c:v>1.403246966E9</c:v>
                </c:pt>
                <c:pt idx="3416">
                  <c:v>1.401832432E9</c:v>
                </c:pt>
                <c:pt idx="3417">
                  <c:v>1.402172181E9</c:v>
                </c:pt>
                <c:pt idx="3418">
                  <c:v>1.404958576E9</c:v>
                </c:pt>
                <c:pt idx="3419">
                  <c:v>1.404660422E9</c:v>
                </c:pt>
                <c:pt idx="3420">
                  <c:v>1.403748689E9</c:v>
                </c:pt>
                <c:pt idx="3421">
                  <c:v>1.401868072E9</c:v>
                </c:pt>
                <c:pt idx="3422">
                  <c:v>1.401858844E9</c:v>
                </c:pt>
                <c:pt idx="3423">
                  <c:v>1.401663801E9</c:v>
                </c:pt>
                <c:pt idx="3424">
                  <c:v>1.403068219E9</c:v>
                </c:pt>
                <c:pt idx="3425">
                  <c:v>1.402241265E9</c:v>
                </c:pt>
                <c:pt idx="3426">
                  <c:v>1.404728074E9</c:v>
                </c:pt>
                <c:pt idx="3427">
                  <c:v>1.404280637E9</c:v>
                </c:pt>
                <c:pt idx="3428">
                  <c:v>1.405162466E9</c:v>
                </c:pt>
                <c:pt idx="3429">
                  <c:v>1.402653765E9</c:v>
                </c:pt>
                <c:pt idx="3430">
                  <c:v>1.404422018E9</c:v>
                </c:pt>
                <c:pt idx="3431">
                  <c:v>1.400551487E9</c:v>
                </c:pt>
                <c:pt idx="3432">
                  <c:v>1.401222995E9</c:v>
                </c:pt>
                <c:pt idx="3433">
                  <c:v>1.402219072E9</c:v>
                </c:pt>
                <c:pt idx="3434">
                  <c:v>1.400025011E9</c:v>
                </c:pt>
                <c:pt idx="3435">
                  <c:v>1.405879524E9</c:v>
                </c:pt>
                <c:pt idx="3436">
                  <c:v>1.402667237E9</c:v>
                </c:pt>
                <c:pt idx="3437">
                  <c:v>1.401556501E9</c:v>
                </c:pt>
                <c:pt idx="3438">
                  <c:v>1.400893104E9</c:v>
                </c:pt>
                <c:pt idx="3439">
                  <c:v>1.404143054E9</c:v>
                </c:pt>
                <c:pt idx="3440">
                  <c:v>1.404014103E9</c:v>
                </c:pt>
                <c:pt idx="3441">
                  <c:v>1.405060148E9</c:v>
                </c:pt>
                <c:pt idx="3442">
                  <c:v>1.405631618E9</c:v>
                </c:pt>
                <c:pt idx="3443">
                  <c:v>1.400428311E9</c:v>
                </c:pt>
                <c:pt idx="3444">
                  <c:v>1.403469212E9</c:v>
                </c:pt>
                <c:pt idx="3445">
                  <c:v>1.404478051E9</c:v>
                </c:pt>
                <c:pt idx="3446">
                  <c:v>1.401627027E9</c:v>
                </c:pt>
                <c:pt idx="3447">
                  <c:v>1.40431848E9</c:v>
                </c:pt>
                <c:pt idx="3448">
                  <c:v>1.404292102E9</c:v>
                </c:pt>
                <c:pt idx="3449">
                  <c:v>1.400432574E9</c:v>
                </c:pt>
                <c:pt idx="3450">
                  <c:v>1.40595994E9</c:v>
                </c:pt>
                <c:pt idx="3451">
                  <c:v>1.403028353E9</c:v>
                </c:pt>
                <c:pt idx="3452">
                  <c:v>1.400890481E9</c:v>
                </c:pt>
                <c:pt idx="3453">
                  <c:v>1.40481771E9</c:v>
                </c:pt>
                <c:pt idx="3454">
                  <c:v>1.400096026E9</c:v>
                </c:pt>
                <c:pt idx="3455">
                  <c:v>1.402106179E9</c:v>
                </c:pt>
                <c:pt idx="3456">
                  <c:v>1.40298908E9</c:v>
                </c:pt>
                <c:pt idx="3457">
                  <c:v>1.401146596E9</c:v>
                </c:pt>
                <c:pt idx="3458">
                  <c:v>1.406626079E9</c:v>
                </c:pt>
                <c:pt idx="3459">
                  <c:v>1.399873054E9</c:v>
                </c:pt>
                <c:pt idx="3460">
                  <c:v>1.403594779E9</c:v>
                </c:pt>
                <c:pt idx="3461">
                  <c:v>1.405642571E9</c:v>
                </c:pt>
                <c:pt idx="3462">
                  <c:v>1.400513291E9</c:v>
                </c:pt>
                <c:pt idx="3463">
                  <c:v>1.404628281E9</c:v>
                </c:pt>
                <c:pt idx="3464">
                  <c:v>1.403782589E9</c:v>
                </c:pt>
                <c:pt idx="3465">
                  <c:v>1.401168844E9</c:v>
                </c:pt>
                <c:pt idx="3466">
                  <c:v>1.40229316E9</c:v>
                </c:pt>
                <c:pt idx="3467">
                  <c:v>1.402483553E9</c:v>
                </c:pt>
                <c:pt idx="3468">
                  <c:v>1.401130628E9</c:v>
                </c:pt>
                <c:pt idx="3469">
                  <c:v>1.401626898E9</c:v>
                </c:pt>
                <c:pt idx="3470">
                  <c:v>1.399868753E9</c:v>
                </c:pt>
                <c:pt idx="3471">
                  <c:v>1.406422867E9</c:v>
                </c:pt>
                <c:pt idx="3472">
                  <c:v>1.404284529E9</c:v>
                </c:pt>
                <c:pt idx="3473">
                  <c:v>1.404414361E9</c:v>
                </c:pt>
                <c:pt idx="3474">
                  <c:v>1.405796059E9</c:v>
                </c:pt>
                <c:pt idx="3475">
                  <c:v>1.402803951E9</c:v>
                </c:pt>
                <c:pt idx="3476">
                  <c:v>1.402846969E9</c:v>
                </c:pt>
                <c:pt idx="3477">
                  <c:v>1.40230287E9</c:v>
                </c:pt>
                <c:pt idx="3478">
                  <c:v>1.40460873E9</c:v>
                </c:pt>
                <c:pt idx="3479">
                  <c:v>1.402422736E9</c:v>
                </c:pt>
                <c:pt idx="3480">
                  <c:v>1.402090329E9</c:v>
                </c:pt>
                <c:pt idx="3481">
                  <c:v>1.403958601E9</c:v>
                </c:pt>
                <c:pt idx="3482">
                  <c:v>1.404839974E9</c:v>
                </c:pt>
                <c:pt idx="3483">
                  <c:v>1.405619076E9</c:v>
                </c:pt>
                <c:pt idx="3484">
                  <c:v>1.402064246E9</c:v>
                </c:pt>
                <c:pt idx="3485">
                  <c:v>1.404739979E9</c:v>
                </c:pt>
                <c:pt idx="3486">
                  <c:v>1.40323613E9</c:v>
                </c:pt>
                <c:pt idx="3487">
                  <c:v>1.40627254E9</c:v>
                </c:pt>
                <c:pt idx="3488">
                  <c:v>1.405175075E9</c:v>
                </c:pt>
                <c:pt idx="3489">
                  <c:v>1.403670501E9</c:v>
                </c:pt>
                <c:pt idx="3490">
                  <c:v>1.404146239E9</c:v>
                </c:pt>
                <c:pt idx="3491">
                  <c:v>1.400608152E9</c:v>
                </c:pt>
                <c:pt idx="3492">
                  <c:v>1.402919855E9</c:v>
                </c:pt>
                <c:pt idx="3493">
                  <c:v>1.404214505E9</c:v>
                </c:pt>
                <c:pt idx="3494">
                  <c:v>1.401990701E9</c:v>
                </c:pt>
                <c:pt idx="3495">
                  <c:v>1.400467089E9</c:v>
                </c:pt>
                <c:pt idx="3496">
                  <c:v>1.402998344E9</c:v>
                </c:pt>
                <c:pt idx="3497">
                  <c:v>1.401701648E9</c:v>
                </c:pt>
                <c:pt idx="3498">
                  <c:v>1.403633899E9</c:v>
                </c:pt>
                <c:pt idx="3499">
                  <c:v>1.404554689E9</c:v>
                </c:pt>
                <c:pt idx="3500">
                  <c:v>1.402429149E9</c:v>
                </c:pt>
                <c:pt idx="3501">
                  <c:v>1.403066938E9</c:v>
                </c:pt>
                <c:pt idx="3502">
                  <c:v>1.401667798E9</c:v>
                </c:pt>
                <c:pt idx="3503">
                  <c:v>1.399798639E9</c:v>
                </c:pt>
                <c:pt idx="3504">
                  <c:v>1.404913862E9</c:v>
                </c:pt>
                <c:pt idx="3505">
                  <c:v>1.401715157E9</c:v>
                </c:pt>
                <c:pt idx="3506">
                  <c:v>1.40318485E9</c:v>
                </c:pt>
                <c:pt idx="3507">
                  <c:v>1.403998582E9</c:v>
                </c:pt>
                <c:pt idx="3508">
                  <c:v>1.402556486E9</c:v>
                </c:pt>
                <c:pt idx="3509">
                  <c:v>1.403880475E9</c:v>
                </c:pt>
                <c:pt idx="3510">
                  <c:v>1.403287374E9</c:v>
                </c:pt>
                <c:pt idx="3511">
                  <c:v>1.401528083E9</c:v>
                </c:pt>
                <c:pt idx="3512">
                  <c:v>1.399914973E9</c:v>
                </c:pt>
                <c:pt idx="3513">
                  <c:v>1.400882799E9</c:v>
                </c:pt>
                <c:pt idx="3514">
                  <c:v>1.405437041E9</c:v>
                </c:pt>
                <c:pt idx="3515">
                  <c:v>1.402912406E9</c:v>
                </c:pt>
                <c:pt idx="3516">
                  <c:v>1.40711563E9</c:v>
                </c:pt>
                <c:pt idx="3517">
                  <c:v>1.402136183E9</c:v>
                </c:pt>
                <c:pt idx="3518">
                  <c:v>1.404289169E9</c:v>
                </c:pt>
                <c:pt idx="3519">
                  <c:v>1.408294918E9</c:v>
                </c:pt>
                <c:pt idx="3520">
                  <c:v>1.40483268E9</c:v>
                </c:pt>
                <c:pt idx="3521">
                  <c:v>1.402085504E9</c:v>
                </c:pt>
                <c:pt idx="3522">
                  <c:v>1.405854071E9</c:v>
                </c:pt>
                <c:pt idx="3523">
                  <c:v>1.399521563E9</c:v>
                </c:pt>
                <c:pt idx="3524">
                  <c:v>1.405035465E9</c:v>
                </c:pt>
                <c:pt idx="3525">
                  <c:v>1.403674686E9</c:v>
                </c:pt>
                <c:pt idx="3526">
                  <c:v>1.401794074E9</c:v>
                </c:pt>
                <c:pt idx="3527">
                  <c:v>1.403092454E9</c:v>
                </c:pt>
                <c:pt idx="3528">
                  <c:v>1.40353203E9</c:v>
                </c:pt>
                <c:pt idx="3529">
                  <c:v>1.401447532E9</c:v>
                </c:pt>
                <c:pt idx="3530">
                  <c:v>1.403618432E9</c:v>
                </c:pt>
                <c:pt idx="3531">
                  <c:v>1.404357947E9</c:v>
                </c:pt>
                <c:pt idx="3532">
                  <c:v>1.402415643E9</c:v>
                </c:pt>
                <c:pt idx="3533">
                  <c:v>1.399762326E9</c:v>
                </c:pt>
                <c:pt idx="3534">
                  <c:v>1.398225621E9</c:v>
                </c:pt>
                <c:pt idx="3535">
                  <c:v>1.404120084E9</c:v>
                </c:pt>
                <c:pt idx="3536">
                  <c:v>1.402228547E9</c:v>
                </c:pt>
                <c:pt idx="3537">
                  <c:v>1.405385386E9</c:v>
                </c:pt>
                <c:pt idx="3538">
                  <c:v>1.402438882E9</c:v>
                </c:pt>
                <c:pt idx="3539">
                  <c:v>1.402704283E9</c:v>
                </c:pt>
                <c:pt idx="3540">
                  <c:v>1.400762204E9</c:v>
                </c:pt>
                <c:pt idx="3541">
                  <c:v>1.403217118E9</c:v>
                </c:pt>
                <c:pt idx="3542">
                  <c:v>1.403845592E9</c:v>
                </c:pt>
                <c:pt idx="3543">
                  <c:v>1.401253085E9</c:v>
                </c:pt>
                <c:pt idx="3544">
                  <c:v>1.402557043E9</c:v>
                </c:pt>
                <c:pt idx="3545">
                  <c:v>1.404291311E9</c:v>
                </c:pt>
                <c:pt idx="3546">
                  <c:v>1.405313556E9</c:v>
                </c:pt>
                <c:pt idx="3547">
                  <c:v>1.402682939E9</c:v>
                </c:pt>
                <c:pt idx="3548">
                  <c:v>1.404432908E9</c:v>
                </c:pt>
                <c:pt idx="3549">
                  <c:v>1.402359472E9</c:v>
                </c:pt>
                <c:pt idx="3550">
                  <c:v>1.40118046E9</c:v>
                </c:pt>
                <c:pt idx="3551">
                  <c:v>1.403741622E9</c:v>
                </c:pt>
                <c:pt idx="3552">
                  <c:v>1.405642653E9</c:v>
                </c:pt>
                <c:pt idx="3553">
                  <c:v>1.402638629E9</c:v>
                </c:pt>
                <c:pt idx="3554">
                  <c:v>1.404416207E9</c:v>
                </c:pt>
                <c:pt idx="3555">
                  <c:v>1.403674108E9</c:v>
                </c:pt>
                <c:pt idx="3556">
                  <c:v>1.400893787E9</c:v>
                </c:pt>
                <c:pt idx="3557">
                  <c:v>1.405907704E9</c:v>
                </c:pt>
                <c:pt idx="3558">
                  <c:v>1.403898244E9</c:v>
                </c:pt>
                <c:pt idx="3559">
                  <c:v>1.409775487E9</c:v>
                </c:pt>
                <c:pt idx="3560">
                  <c:v>1.406046073E9</c:v>
                </c:pt>
                <c:pt idx="3561">
                  <c:v>1.402495218E9</c:v>
                </c:pt>
                <c:pt idx="3562">
                  <c:v>1.404986437E9</c:v>
                </c:pt>
                <c:pt idx="3563">
                  <c:v>1.404100903E9</c:v>
                </c:pt>
                <c:pt idx="3564">
                  <c:v>1.405766835E9</c:v>
                </c:pt>
                <c:pt idx="3565">
                  <c:v>1.401231365E9</c:v>
                </c:pt>
                <c:pt idx="3566">
                  <c:v>1.404931221E9</c:v>
                </c:pt>
                <c:pt idx="3567">
                  <c:v>1.401732286E9</c:v>
                </c:pt>
                <c:pt idx="3568">
                  <c:v>1.404525638E9</c:v>
                </c:pt>
                <c:pt idx="3569">
                  <c:v>1.401678854E9</c:v>
                </c:pt>
                <c:pt idx="3570">
                  <c:v>1.404436005E9</c:v>
                </c:pt>
                <c:pt idx="3571">
                  <c:v>1.401112563E9</c:v>
                </c:pt>
                <c:pt idx="3572">
                  <c:v>1.404508018E9</c:v>
                </c:pt>
                <c:pt idx="3573">
                  <c:v>1.403409273E9</c:v>
                </c:pt>
                <c:pt idx="3574">
                  <c:v>1.401319288E9</c:v>
                </c:pt>
                <c:pt idx="3575">
                  <c:v>1.401302832E9</c:v>
                </c:pt>
                <c:pt idx="3576">
                  <c:v>1.404742172E9</c:v>
                </c:pt>
                <c:pt idx="3577">
                  <c:v>1.39973012E9</c:v>
                </c:pt>
                <c:pt idx="3578">
                  <c:v>1.404284316E9</c:v>
                </c:pt>
                <c:pt idx="3579">
                  <c:v>1.402576954E9</c:v>
                </c:pt>
                <c:pt idx="3580">
                  <c:v>1.403148677E9</c:v>
                </c:pt>
                <c:pt idx="3581">
                  <c:v>1.404167514E9</c:v>
                </c:pt>
                <c:pt idx="3582">
                  <c:v>1.404490399E9</c:v>
                </c:pt>
                <c:pt idx="3583">
                  <c:v>1.406117505E9</c:v>
                </c:pt>
                <c:pt idx="3584">
                  <c:v>1.401387659E9</c:v>
                </c:pt>
                <c:pt idx="3585">
                  <c:v>1.403697415E9</c:v>
                </c:pt>
                <c:pt idx="3586">
                  <c:v>1.405828213E9</c:v>
                </c:pt>
                <c:pt idx="3587">
                  <c:v>1.401114934E9</c:v>
                </c:pt>
                <c:pt idx="3588">
                  <c:v>1.40548183E9</c:v>
                </c:pt>
                <c:pt idx="3589">
                  <c:v>1.404900399E9</c:v>
                </c:pt>
                <c:pt idx="3590">
                  <c:v>1.404619873E9</c:v>
                </c:pt>
                <c:pt idx="3591">
                  <c:v>1.405448514E9</c:v>
                </c:pt>
                <c:pt idx="3592">
                  <c:v>1.403516332E9</c:v>
                </c:pt>
                <c:pt idx="3593">
                  <c:v>1.401247913E9</c:v>
                </c:pt>
                <c:pt idx="3594">
                  <c:v>1.405083994E9</c:v>
                </c:pt>
                <c:pt idx="3595">
                  <c:v>1.400000382E9</c:v>
                </c:pt>
                <c:pt idx="3596">
                  <c:v>1.403174643E9</c:v>
                </c:pt>
                <c:pt idx="3597">
                  <c:v>1.403029239E9</c:v>
                </c:pt>
                <c:pt idx="3598">
                  <c:v>1.403605863E9</c:v>
                </c:pt>
                <c:pt idx="3599">
                  <c:v>1.403579157E9</c:v>
                </c:pt>
                <c:pt idx="3600">
                  <c:v>1.403380135E9</c:v>
                </c:pt>
                <c:pt idx="3601">
                  <c:v>1.401139116E9</c:v>
                </c:pt>
                <c:pt idx="3602">
                  <c:v>1.404065577E9</c:v>
                </c:pt>
                <c:pt idx="3603">
                  <c:v>1.403293551E9</c:v>
                </c:pt>
                <c:pt idx="3604">
                  <c:v>1.406559982E9</c:v>
                </c:pt>
                <c:pt idx="3605">
                  <c:v>1.407204619E9</c:v>
                </c:pt>
                <c:pt idx="3606">
                  <c:v>1.404832544E9</c:v>
                </c:pt>
                <c:pt idx="3607">
                  <c:v>1.400697787E9</c:v>
                </c:pt>
                <c:pt idx="3608">
                  <c:v>1.401130699E9</c:v>
                </c:pt>
                <c:pt idx="3609">
                  <c:v>1.404057984E9</c:v>
                </c:pt>
                <c:pt idx="3610">
                  <c:v>1.402705898E9</c:v>
                </c:pt>
                <c:pt idx="3611">
                  <c:v>1.40473196E9</c:v>
                </c:pt>
                <c:pt idx="3612">
                  <c:v>1.403715777E9</c:v>
                </c:pt>
                <c:pt idx="3613">
                  <c:v>1.401904308E9</c:v>
                </c:pt>
                <c:pt idx="3614">
                  <c:v>1.40781133E9</c:v>
                </c:pt>
                <c:pt idx="3615">
                  <c:v>1.403515167E9</c:v>
                </c:pt>
                <c:pt idx="3616">
                  <c:v>1.402467514E9</c:v>
                </c:pt>
                <c:pt idx="3617">
                  <c:v>1.403650586E9</c:v>
                </c:pt>
                <c:pt idx="3618">
                  <c:v>1.406915132E9</c:v>
                </c:pt>
                <c:pt idx="3619">
                  <c:v>1.402507183E9</c:v>
                </c:pt>
                <c:pt idx="3620">
                  <c:v>1.404175811E9</c:v>
                </c:pt>
                <c:pt idx="3621">
                  <c:v>1.405460888E9</c:v>
                </c:pt>
                <c:pt idx="3622">
                  <c:v>1.398304642E9</c:v>
                </c:pt>
                <c:pt idx="3623">
                  <c:v>1.399140644E9</c:v>
                </c:pt>
                <c:pt idx="3624">
                  <c:v>1.4034184E9</c:v>
                </c:pt>
                <c:pt idx="3625">
                  <c:v>1.405865244E9</c:v>
                </c:pt>
                <c:pt idx="3626">
                  <c:v>1.404266223E9</c:v>
                </c:pt>
                <c:pt idx="3627">
                  <c:v>1.406822934E9</c:v>
                </c:pt>
                <c:pt idx="3628">
                  <c:v>0.0</c:v>
                </c:pt>
                <c:pt idx="3629">
                  <c:v>0.0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36375152"/>
        <c:axId val="-2136369968"/>
      </c:scatterChart>
      <c:valAx>
        <c:axId val="-2136375152"/>
        <c:scaling>
          <c:orientation val="minMax"/>
          <c:max val="46200.0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Seconds</a:t>
                </a:r>
                <a:r>
                  <a:rPr lang="en-US" baseline="0"/>
                  <a:t> Past 2015-07-14T00:00:00 SCET</a:t>
                </a:r>
                <a:endParaRPr lang="en-US"/>
              </a:p>
            </c:rich>
          </c:tx>
          <c:layout/>
          <c:overlay val="0"/>
        </c:title>
        <c:numFmt formatCode="0" sourceLinked="0"/>
        <c:majorTickMark val="none"/>
        <c:minorTickMark val="none"/>
        <c:tickLblPos val="nextTo"/>
        <c:crossAx val="-2136369968"/>
        <c:crosses val="autoZero"/>
        <c:crossBetween val="midCat"/>
      </c:valAx>
      <c:valAx>
        <c:axId val="-2136369968"/>
        <c:scaling>
          <c:orientation val="minMax"/>
          <c:max val="1.7E9"/>
          <c:min val="1.3E9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Raw</a:t>
                </a:r>
                <a:r>
                  <a:rPr lang="en-US" baseline="0"/>
                  <a:t> Radiometry (ROF Units, 0.1 s resolution)</a:t>
                </a:r>
                <a:endParaRPr lang="en-US"/>
              </a:p>
            </c:rich>
          </c:tx>
          <c:layout/>
          <c:overlay val="0"/>
        </c:title>
        <c:numFmt formatCode="0.00E+00" sourceLinked="0"/>
        <c:majorTickMark val="none"/>
        <c:minorTickMark val="none"/>
        <c:tickLblPos val="nextTo"/>
        <c:crossAx val="-2136375152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NH</a:t>
            </a:r>
            <a:r>
              <a:rPr lang="en-US" baseline="0"/>
              <a:t> REX Raw (I,Q) Values from 20150714_029918  ENG_0x7b1</a:t>
            </a:r>
            <a:endParaRPr lang="en-US"/>
          </a:p>
        </c:rich>
      </c:tx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tx>
            <c:v>I</c:v>
          </c:tx>
          <c:spPr>
            <a:ln w="31750">
              <a:noFill/>
            </a:ln>
          </c:spPr>
          <c:xVal>
            <c:numRef>
              <c:f>'read_rof.iqs0'!$D$553913:$D$561236</c:f>
              <c:numCache>
                <c:formatCode>0.00000000</c:formatCode>
                <c:ptCount val="7324"/>
                <c:pt idx="0">
                  <c:v>45912.0007106502</c:v>
                </c:pt>
                <c:pt idx="1">
                  <c:v>45912.0015298502</c:v>
                </c:pt>
                <c:pt idx="2">
                  <c:v>45912.00234905021</c:v>
                </c:pt>
                <c:pt idx="3">
                  <c:v>45912.00316825021</c:v>
                </c:pt>
                <c:pt idx="4">
                  <c:v>45912.00398745021</c:v>
                </c:pt>
                <c:pt idx="5">
                  <c:v>45912.00480665021</c:v>
                </c:pt>
                <c:pt idx="6">
                  <c:v>45912.00562585022</c:v>
                </c:pt>
                <c:pt idx="7">
                  <c:v>45912.00644505022</c:v>
                </c:pt>
                <c:pt idx="8">
                  <c:v>45912.00726425022</c:v>
                </c:pt>
                <c:pt idx="9">
                  <c:v>45912.00808345022</c:v>
                </c:pt>
                <c:pt idx="10">
                  <c:v>45912.00890265022</c:v>
                </c:pt>
                <c:pt idx="11">
                  <c:v>45912.00972185023</c:v>
                </c:pt>
                <c:pt idx="12">
                  <c:v>45912.01054105023</c:v>
                </c:pt>
                <c:pt idx="13">
                  <c:v>45912.01136025023</c:v>
                </c:pt>
                <c:pt idx="14">
                  <c:v>45912.01217945023</c:v>
                </c:pt>
                <c:pt idx="15">
                  <c:v>45912.01299865024</c:v>
                </c:pt>
                <c:pt idx="16">
                  <c:v>45912.01381785024</c:v>
                </c:pt>
                <c:pt idx="17">
                  <c:v>45912.01463705024</c:v>
                </c:pt>
                <c:pt idx="18">
                  <c:v>45912.01545625024</c:v>
                </c:pt>
                <c:pt idx="19">
                  <c:v>45912.01627545024</c:v>
                </c:pt>
                <c:pt idx="20">
                  <c:v>45912.01709465025</c:v>
                </c:pt>
                <c:pt idx="21">
                  <c:v>45912.01791385025</c:v>
                </c:pt>
                <c:pt idx="22">
                  <c:v>45912.01873305025</c:v>
                </c:pt>
                <c:pt idx="23">
                  <c:v>45912.01955225025</c:v>
                </c:pt>
                <c:pt idx="24">
                  <c:v>45912.02037145026</c:v>
                </c:pt>
                <c:pt idx="25">
                  <c:v>45912.02119065026</c:v>
                </c:pt>
                <c:pt idx="26">
                  <c:v>45912.02200985026</c:v>
                </c:pt>
                <c:pt idx="27">
                  <c:v>45912.02282905026</c:v>
                </c:pt>
                <c:pt idx="28">
                  <c:v>45912.02364825027</c:v>
                </c:pt>
                <c:pt idx="29">
                  <c:v>45912.02446745027</c:v>
                </c:pt>
                <c:pt idx="30">
                  <c:v>45912.02528665027</c:v>
                </c:pt>
                <c:pt idx="31">
                  <c:v>45912.02610585027</c:v>
                </c:pt>
                <c:pt idx="32">
                  <c:v>45912.02692505028</c:v>
                </c:pt>
                <c:pt idx="33">
                  <c:v>45912.02774425028</c:v>
                </c:pt>
                <c:pt idx="34">
                  <c:v>45912.02856345028</c:v>
                </c:pt>
                <c:pt idx="35">
                  <c:v>45912.02938265028</c:v>
                </c:pt>
                <c:pt idx="36">
                  <c:v>45912.03020185028</c:v>
                </c:pt>
                <c:pt idx="37">
                  <c:v>45912.03102105029</c:v>
                </c:pt>
                <c:pt idx="38">
                  <c:v>45912.03184025029</c:v>
                </c:pt>
                <c:pt idx="39">
                  <c:v>45912.0326594503</c:v>
                </c:pt>
                <c:pt idx="40">
                  <c:v>45912.03347865029</c:v>
                </c:pt>
                <c:pt idx="41">
                  <c:v>45912.0342978503</c:v>
                </c:pt>
                <c:pt idx="42">
                  <c:v>45912.0351170503</c:v>
                </c:pt>
                <c:pt idx="43">
                  <c:v>45912.0359362503</c:v>
                </c:pt>
                <c:pt idx="44">
                  <c:v>45912.0367554503</c:v>
                </c:pt>
                <c:pt idx="45">
                  <c:v>45912.03757465031</c:v>
                </c:pt>
                <c:pt idx="46">
                  <c:v>45912.03839385031</c:v>
                </c:pt>
                <c:pt idx="47">
                  <c:v>45912.03921305031</c:v>
                </c:pt>
                <c:pt idx="48">
                  <c:v>45912.04003225031</c:v>
                </c:pt>
                <c:pt idx="49">
                  <c:v>45912.04085145031</c:v>
                </c:pt>
                <c:pt idx="50">
                  <c:v>45912.04167065032</c:v>
                </c:pt>
                <c:pt idx="51">
                  <c:v>45912.04248985032</c:v>
                </c:pt>
                <c:pt idx="52">
                  <c:v>45912.04330905032</c:v>
                </c:pt>
                <c:pt idx="53">
                  <c:v>45912.04412825032</c:v>
                </c:pt>
                <c:pt idx="54">
                  <c:v>45912.04494745032</c:v>
                </c:pt>
                <c:pt idx="55">
                  <c:v>45912.04576665033</c:v>
                </c:pt>
                <c:pt idx="56">
                  <c:v>45912.04658585033</c:v>
                </c:pt>
                <c:pt idx="57">
                  <c:v>45912.04740505033</c:v>
                </c:pt>
                <c:pt idx="58">
                  <c:v>45912.04822425033</c:v>
                </c:pt>
                <c:pt idx="59">
                  <c:v>45912.04904345034</c:v>
                </c:pt>
                <c:pt idx="60">
                  <c:v>45912.04986265034</c:v>
                </c:pt>
                <c:pt idx="61">
                  <c:v>45912.05068185034</c:v>
                </c:pt>
                <c:pt idx="62">
                  <c:v>45912.05150105034</c:v>
                </c:pt>
                <c:pt idx="63">
                  <c:v>45912.05232025035</c:v>
                </c:pt>
                <c:pt idx="64">
                  <c:v>45912.05313945035</c:v>
                </c:pt>
                <c:pt idx="65">
                  <c:v>45912.05395865035</c:v>
                </c:pt>
                <c:pt idx="66">
                  <c:v>45912.05477785035</c:v>
                </c:pt>
                <c:pt idx="67">
                  <c:v>45912.05559705035</c:v>
                </c:pt>
                <c:pt idx="68">
                  <c:v>45912.05641625035</c:v>
                </c:pt>
                <c:pt idx="69">
                  <c:v>45912.05723545036</c:v>
                </c:pt>
                <c:pt idx="70">
                  <c:v>45912.05805465036</c:v>
                </c:pt>
                <c:pt idx="71">
                  <c:v>45912.05887385036</c:v>
                </c:pt>
                <c:pt idx="72">
                  <c:v>45912.05969305037</c:v>
                </c:pt>
                <c:pt idx="73">
                  <c:v>45912.06051225037</c:v>
                </c:pt>
                <c:pt idx="74">
                  <c:v>45912.06133145037</c:v>
                </c:pt>
                <c:pt idx="75">
                  <c:v>45912.06215065037</c:v>
                </c:pt>
                <c:pt idx="76">
                  <c:v>45912.06296985038</c:v>
                </c:pt>
                <c:pt idx="77">
                  <c:v>45912.06378905038</c:v>
                </c:pt>
                <c:pt idx="78">
                  <c:v>45912.06460825038</c:v>
                </c:pt>
                <c:pt idx="79">
                  <c:v>45912.06542745038</c:v>
                </c:pt>
                <c:pt idx="80">
                  <c:v>45912.06624665039</c:v>
                </c:pt>
                <c:pt idx="81">
                  <c:v>45912.06706585039</c:v>
                </c:pt>
                <c:pt idx="82">
                  <c:v>45912.06788505039</c:v>
                </c:pt>
                <c:pt idx="83">
                  <c:v>45912.06870425039</c:v>
                </c:pt>
                <c:pt idx="84">
                  <c:v>45912.06952345039</c:v>
                </c:pt>
                <c:pt idx="85">
                  <c:v>45912.0703426504</c:v>
                </c:pt>
                <c:pt idx="86">
                  <c:v>45912.0711618504</c:v>
                </c:pt>
                <c:pt idx="87">
                  <c:v>45912.0719810504</c:v>
                </c:pt>
                <c:pt idx="88">
                  <c:v>45912.0728002504</c:v>
                </c:pt>
                <c:pt idx="89">
                  <c:v>45912.0736194504</c:v>
                </c:pt>
                <c:pt idx="90">
                  <c:v>45912.07443865041</c:v>
                </c:pt>
                <c:pt idx="91">
                  <c:v>45912.07525785041</c:v>
                </c:pt>
                <c:pt idx="92">
                  <c:v>45912.07607705041</c:v>
                </c:pt>
                <c:pt idx="93">
                  <c:v>45912.07689625041</c:v>
                </c:pt>
                <c:pt idx="94">
                  <c:v>45912.07771545042</c:v>
                </c:pt>
                <c:pt idx="95">
                  <c:v>45912.07853465042</c:v>
                </c:pt>
                <c:pt idx="96">
                  <c:v>45912.07935385042</c:v>
                </c:pt>
                <c:pt idx="97">
                  <c:v>45912.08017305042</c:v>
                </c:pt>
                <c:pt idx="98">
                  <c:v>45912.08099225042</c:v>
                </c:pt>
                <c:pt idx="99">
                  <c:v>45912.08181145042</c:v>
                </c:pt>
                <c:pt idx="100">
                  <c:v>45912.08263065043</c:v>
                </c:pt>
                <c:pt idx="101">
                  <c:v>45912.08344985043</c:v>
                </c:pt>
                <c:pt idx="102">
                  <c:v>45912.08426905043</c:v>
                </c:pt>
                <c:pt idx="103">
                  <c:v>45912.08508825044</c:v>
                </c:pt>
                <c:pt idx="104">
                  <c:v>45912.08590745044</c:v>
                </c:pt>
                <c:pt idx="105">
                  <c:v>45912.08672665044</c:v>
                </c:pt>
                <c:pt idx="106">
                  <c:v>45912.08754585045</c:v>
                </c:pt>
                <c:pt idx="107">
                  <c:v>45912.08836505045</c:v>
                </c:pt>
                <c:pt idx="108">
                  <c:v>45912.08918425045</c:v>
                </c:pt>
                <c:pt idx="109">
                  <c:v>45912.09000345045</c:v>
                </c:pt>
                <c:pt idx="110">
                  <c:v>45912.09082265045</c:v>
                </c:pt>
                <c:pt idx="111">
                  <c:v>45912.09164185046</c:v>
                </c:pt>
                <c:pt idx="112">
                  <c:v>45912.09246105046</c:v>
                </c:pt>
                <c:pt idx="113">
                  <c:v>45912.09328025046</c:v>
                </c:pt>
                <c:pt idx="114">
                  <c:v>45912.09409945046</c:v>
                </c:pt>
                <c:pt idx="115">
                  <c:v>45912.09491865047</c:v>
                </c:pt>
                <c:pt idx="116">
                  <c:v>45912.09573785047</c:v>
                </c:pt>
                <c:pt idx="117">
                  <c:v>45912.09655705047</c:v>
                </c:pt>
                <c:pt idx="118">
                  <c:v>45912.09737625047</c:v>
                </c:pt>
                <c:pt idx="119">
                  <c:v>45912.09819545047</c:v>
                </c:pt>
                <c:pt idx="120">
                  <c:v>45912.09901465048</c:v>
                </c:pt>
                <c:pt idx="121">
                  <c:v>45912.09983385048</c:v>
                </c:pt>
                <c:pt idx="122">
                  <c:v>45912.10065305048</c:v>
                </c:pt>
                <c:pt idx="123">
                  <c:v>45912.10147225048</c:v>
                </c:pt>
                <c:pt idx="124">
                  <c:v>45912.10229145048</c:v>
                </c:pt>
                <c:pt idx="125">
                  <c:v>45912.10311065049</c:v>
                </c:pt>
                <c:pt idx="126">
                  <c:v>45912.10392985049</c:v>
                </c:pt>
                <c:pt idx="127">
                  <c:v>45912.10474905049</c:v>
                </c:pt>
                <c:pt idx="128">
                  <c:v>45912.1055682505</c:v>
                </c:pt>
                <c:pt idx="129">
                  <c:v>45912.1063874505</c:v>
                </c:pt>
                <c:pt idx="130">
                  <c:v>45912.1072066505</c:v>
                </c:pt>
                <c:pt idx="131">
                  <c:v>45912.1080258505</c:v>
                </c:pt>
                <c:pt idx="132">
                  <c:v>45912.1088450505</c:v>
                </c:pt>
                <c:pt idx="133">
                  <c:v>45912.10966425051</c:v>
                </c:pt>
                <c:pt idx="134">
                  <c:v>45912.11048345051</c:v>
                </c:pt>
                <c:pt idx="135">
                  <c:v>45912.11130265051</c:v>
                </c:pt>
                <c:pt idx="136">
                  <c:v>45912.11212185051</c:v>
                </c:pt>
                <c:pt idx="137">
                  <c:v>45912.11294105052</c:v>
                </c:pt>
                <c:pt idx="138">
                  <c:v>45912.11376025052</c:v>
                </c:pt>
                <c:pt idx="139">
                  <c:v>45912.11457945052</c:v>
                </c:pt>
                <c:pt idx="140">
                  <c:v>45912.11539865052</c:v>
                </c:pt>
                <c:pt idx="141">
                  <c:v>45912.11621785052</c:v>
                </c:pt>
                <c:pt idx="142">
                  <c:v>45912.11703705052</c:v>
                </c:pt>
                <c:pt idx="143">
                  <c:v>45912.11785625053</c:v>
                </c:pt>
                <c:pt idx="144">
                  <c:v>45912.11867545053</c:v>
                </c:pt>
                <c:pt idx="145">
                  <c:v>45912.11949465053</c:v>
                </c:pt>
                <c:pt idx="146">
                  <c:v>45912.12031385054</c:v>
                </c:pt>
                <c:pt idx="147">
                  <c:v>45912.12113305054</c:v>
                </c:pt>
                <c:pt idx="148">
                  <c:v>45912.12195225054</c:v>
                </c:pt>
                <c:pt idx="149">
                  <c:v>45912.12277145054</c:v>
                </c:pt>
                <c:pt idx="150">
                  <c:v>45912.12359065055</c:v>
                </c:pt>
                <c:pt idx="151">
                  <c:v>45912.12440985055</c:v>
                </c:pt>
                <c:pt idx="152">
                  <c:v>45912.12522905055</c:v>
                </c:pt>
                <c:pt idx="153">
                  <c:v>45912.12604825055</c:v>
                </c:pt>
                <c:pt idx="154">
                  <c:v>45912.12686745055</c:v>
                </c:pt>
                <c:pt idx="155">
                  <c:v>45912.12768665056</c:v>
                </c:pt>
                <c:pt idx="156">
                  <c:v>45912.12850585056</c:v>
                </c:pt>
                <c:pt idx="157">
                  <c:v>45912.12932505056</c:v>
                </c:pt>
                <c:pt idx="158">
                  <c:v>45912.13014425056</c:v>
                </c:pt>
                <c:pt idx="159">
                  <c:v>45912.13096345057</c:v>
                </c:pt>
                <c:pt idx="160">
                  <c:v>45912.13178265057</c:v>
                </c:pt>
                <c:pt idx="161">
                  <c:v>45912.13260185057</c:v>
                </c:pt>
                <c:pt idx="162">
                  <c:v>45912.13342105057</c:v>
                </c:pt>
                <c:pt idx="163">
                  <c:v>45912.13424025057</c:v>
                </c:pt>
                <c:pt idx="164">
                  <c:v>45912.13505945057</c:v>
                </c:pt>
                <c:pt idx="165">
                  <c:v>45912.13587865058</c:v>
                </c:pt>
                <c:pt idx="166">
                  <c:v>45912.13669785058</c:v>
                </c:pt>
                <c:pt idx="167">
                  <c:v>45912.13751705058</c:v>
                </c:pt>
                <c:pt idx="168">
                  <c:v>45912.13833625058</c:v>
                </c:pt>
                <c:pt idx="169">
                  <c:v>45912.13915545059</c:v>
                </c:pt>
                <c:pt idx="170">
                  <c:v>45912.13997465059</c:v>
                </c:pt>
                <c:pt idx="171">
                  <c:v>45912.14079385059</c:v>
                </c:pt>
                <c:pt idx="172">
                  <c:v>45912.1416130506</c:v>
                </c:pt>
                <c:pt idx="173">
                  <c:v>45912.1424322506</c:v>
                </c:pt>
                <c:pt idx="174">
                  <c:v>45912.1432514506</c:v>
                </c:pt>
                <c:pt idx="175">
                  <c:v>45912.1440706506</c:v>
                </c:pt>
                <c:pt idx="176">
                  <c:v>45912.14488985061</c:v>
                </c:pt>
                <c:pt idx="177">
                  <c:v>45912.14570905061</c:v>
                </c:pt>
                <c:pt idx="178">
                  <c:v>45912.14652825061</c:v>
                </c:pt>
                <c:pt idx="179">
                  <c:v>45912.14734745061</c:v>
                </c:pt>
                <c:pt idx="180">
                  <c:v>45912.14816665062</c:v>
                </c:pt>
                <c:pt idx="181">
                  <c:v>45912.14898585062</c:v>
                </c:pt>
                <c:pt idx="182">
                  <c:v>45912.14980505062</c:v>
                </c:pt>
                <c:pt idx="183">
                  <c:v>45912.15062425062</c:v>
                </c:pt>
                <c:pt idx="184">
                  <c:v>45912.15144345062</c:v>
                </c:pt>
                <c:pt idx="185">
                  <c:v>45912.15226265063</c:v>
                </c:pt>
                <c:pt idx="186">
                  <c:v>45912.15308185063</c:v>
                </c:pt>
                <c:pt idx="187">
                  <c:v>45912.15390105063</c:v>
                </c:pt>
                <c:pt idx="188">
                  <c:v>45912.15472025063</c:v>
                </c:pt>
                <c:pt idx="189">
                  <c:v>45912.15553945063</c:v>
                </c:pt>
                <c:pt idx="190">
                  <c:v>45912.15635865064</c:v>
                </c:pt>
                <c:pt idx="191">
                  <c:v>45912.15717785064</c:v>
                </c:pt>
                <c:pt idx="192">
                  <c:v>45912.15799705064</c:v>
                </c:pt>
                <c:pt idx="193">
                  <c:v>45912.15881625064</c:v>
                </c:pt>
                <c:pt idx="194">
                  <c:v>45912.15963545065</c:v>
                </c:pt>
                <c:pt idx="195">
                  <c:v>45912.16045465065</c:v>
                </c:pt>
                <c:pt idx="196">
                  <c:v>45912.16127385065</c:v>
                </c:pt>
                <c:pt idx="197">
                  <c:v>45912.16209305065</c:v>
                </c:pt>
                <c:pt idx="198">
                  <c:v>45912.16291225066</c:v>
                </c:pt>
                <c:pt idx="199">
                  <c:v>45912.16373145066</c:v>
                </c:pt>
                <c:pt idx="200">
                  <c:v>45912.16455065066</c:v>
                </c:pt>
                <c:pt idx="201">
                  <c:v>45912.16536985066</c:v>
                </c:pt>
                <c:pt idx="202">
                  <c:v>45912.16618905067</c:v>
                </c:pt>
                <c:pt idx="203">
                  <c:v>45912.16700825067</c:v>
                </c:pt>
                <c:pt idx="204">
                  <c:v>45912.16782745067</c:v>
                </c:pt>
                <c:pt idx="205">
                  <c:v>45912.16864665067</c:v>
                </c:pt>
                <c:pt idx="206">
                  <c:v>45912.16946585067</c:v>
                </c:pt>
                <c:pt idx="207">
                  <c:v>45912.17028505068</c:v>
                </c:pt>
                <c:pt idx="208">
                  <c:v>45912.17110425068</c:v>
                </c:pt>
                <c:pt idx="209">
                  <c:v>45912.17192345068</c:v>
                </c:pt>
                <c:pt idx="210">
                  <c:v>45912.17274265068</c:v>
                </c:pt>
                <c:pt idx="211">
                  <c:v>45912.17356185069</c:v>
                </c:pt>
                <c:pt idx="212">
                  <c:v>45912.17438105069</c:v>
                </c:pt>
                <c:pt idx="213">
                  <c:v>45912.17520025069</c:v>
                </c:pt>
                <c:pt idx="214">
                  <c:v>45912.1760194507</c:v>
                </c:pt>
                <c:pt idx="215">
                  <c:v>45912.1768386507</c:v>
                </c:pt>
                <c:pt idx="216">
                  <c:v>45912.1776578507</c:v>
                </c:pt>
                <c:pt idx="217">
                  <c:v>45912.1784770507</c:v>
                </c:pt>
                <c:pt idx="218">
                  <c:v>45912.1792962507</c:v>
                </c:pt>
                <c:pt idx="219">
                  <c:v>45912.1801154507</c:v>
                </c:pt>
                <c:pt idx="220">
                  <c:v>45912.18093465071</c:v>
                </c:pt>
                <c:pt idx="221">
                  <c:v>45912.18175385071</c:v>
                </c:pt>
                <c:pt idx="222">
                  <c:v>45912.18257305071</c:v>
                </c:pt>
                <c:pt idx="223">
                  <c:v>45912.18339225071</c:v>
                </c:pt>
                <c:pt idx="224">
                  <c:v>45912.18421145071</c:v>
                </c:pt>
                <c:pt idx="225">
                  <c:v>45912.18503065072</c:v>
                </c:pt>
                <c:pt idx="226">
                  <c:v>45912.18584985072</c:v>
                </c:pt>
                <c:pt idx="227">
                  <c:v>45912.18666905072</c:v>
                </c:pt>
                <c:pt idx="228">
                  <c:v>45912.18748825073</c:v>
                </c:pt>
                <c:pt idx="229">
                  <c:v>45912.18830745072</c:v>
                </c:pt>
                <c:pt idx="230">
                  <c:v>45912.18912665073</c:v>
                </c:pt>
                <c:pt idx="231">
                  <c:v>45912.18994585073</c:v>
                </c:pt>
                <c:pt idx="232">
                  <c:v>45912.19076505073</c:v>
                </c:pt>
                <c:pt idx="233">
                  <c:v>45912.19158425074</c:v>
                </c:pt>
                <c:pt idx="234">
                  <c:v>45912.19240345074</c:v>
                </c:pt>
                <c:pt idx="235">
                  <c:v>45912.19322265074</c:v>
                </c:pt>
                <c:pt idx="236">
                  <c:v>45912.19404185074</c:v>
                </c:pt>
                <c:pt idx="237">
                  <c:v>45912.19486105075</c:v>
                </c:pt>
                <c:pt idx="238">
                  <c:v>45912.19568025075</c:v>
                </c:pt>
                <c:pt idx="239">
                  <c:v>45912.19649945075</c:v>
                </c:pt>
                <c:pt idx="240">
                  <c:v>45912.19731865075</c:v>
                </c:pt>
                <c:pt idx="241">
                  <c:v>45912.19813785076</c:v>
                </c:pt>
                <c:pt idx="242">
                  <c:v>45912.19895705076</c:v>
                </c:pt>
                <c:pt idx="243">
                  <c:v>45912.19977625076</c:v>
                </c:pt>
                <c:pt idx="244">
                  <c:v>45912.20059545076</c:v>
                </c:pt>
                <c:pt idx="245">
                  <c:v>45912.20141465076</c:v>
                </c:pt>
                <c:pt idx="246">
                  <c:v>45912.20223385077</c:v>
                </c:pt>
                <c:pt idx="247">
                  <c:v>45912.20305305077</c:v>
                </c:pt>
                <c:pt idx="248">
                  <c:v>45912.20387225077</c:v>
                </c:pt>
                <c:pt idx="249">
                  <c:v>45912.20469145077</c:v>
                </c:pt>
                <c:pt idx="250">
                  <c:v>45912.20551065078</c:v>
                </c:pt>
                <c:pt idx="251">
                  <c:v>45912.20632985078</c:v>
                </c:pt>
                <c:pt idx="252">
                  <c:v>45912.20714905078</c:v>
                </c:pt>
                <c:pt idx="253">
                  <c:v>45912.20796825078</c:v>
                </c:pt>
                <c:pt idx="254">
                  <c:v>45912.20878745079</c:v>
                </c:pt>
                <c:pt idx="255">
                  <c:v>45912.20960665079</c:v>
                </c:pt>
                <c:pt idx="256">
                  <c:v>45912.21042585079</c:v>
                </c:pt>
                <c:pt idx="257">
                  <c:v>45912.21124505079</c:v>
                </c:pt>
                <c:pt idx="258">
                  <c:v>45912.21206425079</c:v>
                </c:pt>
                <c:pt idx="259">
                  <c:v>45912.2128834508</c:v>
                </c:pt>
                <c:pt idx="260">
                  <c:v>45912.2137026508</c:v>
                </c:pt>
                <c:pt idx="261">
                  <c:v>45912.2145218508</c:v>
                </c:pt>
                <c:pt idx="262">
                  <c:v>45912.2153410508</c:v>
                </c:pt>
                <c:pt idx="263">
                  <c:v>45912.21616025081</c:v>
                </c:pt>
                <c:pt idx="264">
                  <c:v>45912.2169794508</c:v>
                </c:pt>
                <c:pt idx="265">
                  <c:v>45912.21779865081</c:v>
                </c:pt>
                <c:pt idx="266">
                  <c:v>45912.21861785081</c:v>
                </c:pt>
                <c:pt idx="267">
                  <c:v>45912.21943705082</c:v>
                </c:pt>
                <c:pt idx="268">
                  <c:v>45912.22025625082</c:v>
                </c:pt>
                <c:pt idx="269">
                  <c:v>45912.22107545082</c:v>
                </c:pt>
                <c:pt idx="270">
                  <c:v>45912.22189465082</c:v>
                </c:pt>
                <c:pt idx="271">
                  <c:v>45912.22271385082</c:v>
                </c:pt>
                <c:pt idx="272">
                  <c:v>45912.22353305083</c:v>
                </c:pt>
                <c:pt idx="273">
                  <c:v>45912.22435225083</c:v>
                </c:pt>
                <c:pt idx="274">
                  <c:v>45912.22517145083</c:v>
                </c:pt>
                <c:pt idx="275">
                  <c:v>45912.22599065083</c:v>
                </c:pt>
                <c:pt idx="276">
                  <c:v>45912.22680985084</c:v>
                </c:pt>
                <c:pt idx="277">
                  <c:v>45912.22762905084</c:v>
                </c:pt>
                <c:pt idx="278">
                  <c:v>45912.22844825084</c:v>
                </c:pt>
                <c:pt idx="279">
                  <c:v>45912.22926745084</c:v>
                </c:pt>
                <c:pt idx="280">
                  <c:v>45912.23008665084</c:v>
                </c:pt>
                <c:pt idx="281">
                  <c:v>45912.23090585085</c:v>
                </c:pt>
                <c:pt idx="282">
                  <c:v>45912.23172505085</c:v>
                </c:pt>
                <c:pt idx="283">
                  <c:v>45912.23254425085</c:v>
                </c:pt>
                <c:pt idx="284">
                  <c:v>45912.23336345085</c:v>
                </c:pt>
                <c:pt idx="285">
                  <c:v>45912.23418265086</c:v>
                </c:pt>
                <c:pt idx="286">
                  <c:v>45912.23500185086</c:v>
                </c:pt>
                <c:pt idx="287">
                  <c:v>45912.23582105086</c:v>
                </c:pt>
                <c:pt idx="288">
                  <c:v>45912.23664025086</c:v>
                </c:pt>
                <c:pt idx="289">
                  <c:v>45912.23745945087</c:v>
                </c:pt>
                <c:pt idx="290">
                  <c:v>45912.23827865087</c:v>
                </c:pt>
                <c:pt idx="291">
                  <c:v>45912.23909785087</c:v>
                </c:pt>
                <c:pt idx="292">
                  <c:v>45912.23991705087</c:v>
                </c:pt>
                <c:pt idx="293">
                  <c:v>45912.24073625087</c:v>
                </c:pt>
                <c:pt idx="294">
                  <c:v>45912.24155545087</c:v>
                </c:pt>
                <c:pt idx="295">
                  <c:v>45912.24237465088</c:v>
                </c:pt>
                <c:pt idx="296">
                  <c:v>45912.24319385088</c:v>
                </c:pt>
                <c:pt idx="297">
                  <c:v>45912.24401305088</c:v>
                </c:pt>
                <c:pt idx="298">
                  <c:v>45912.24483225088</c:v>
                </c:pt>
                <c:pt idx="299">
                  <c:v>45912.24565145089</c:v>
                </c:pt>
                <c:pt idx="300">
                  <c:v>45912.24647065089</c:v>
                </c:pt>
                <c:pt idx="301">
                  <c:v>45912.24728985089</c:v>
                </c:pt>
                <c:pt idx="302">
                  <c:v>45912.2481090509</c:v>
                </c:pt>
                <c:pt idx="303">
                  <c:v>45912.2489282509</c:v>
                </c:pt>
                <c:pt idx="304">
                  <c:v>45912.2497474509</c:v>
                </c:pt>
                <c:pt idx="305">
                  <c:v>45912.2505666509</c:v>
                </c:pt>
                <c:pt idx="306">
                  <c:v>45912.2513858509</c:v>
                </c:pt>
                <c:pt idx="307">
                  <c:v>45912.2522050509</c:v>
                </c:pt>
                <c:pt idx="308">
                  <c:v>45912.25302425091</c:v>
                </c:pt>
                <c:pt idx="309">
                  <c:v>45912.25384345091</c:v>
                </c:pt>
                <c:pt idx="310">
                  <c:v>45912.25466265091</c:v>
                </c:pt>
                <c:pt idx="311">
                  <c:v>45912.25548185092</c:v>
                </c:pt>
                <c:pt idx="312">
                  <c:v>45912.25630105092</c:v>
                </c:pt>
                <c:pt idx="313">
                  <c:v>45912.25712025092</c:v>
                </c:pt>
                <c:pt idx="314">
                  <c:v>45912.25793945092</c:v>
                </c:pt>
                <c:pt idx="315">
                  <c:v>45912.25875865092</c:v>
                </c:pt>
                <c:pt idx="316">
                  <c:v>45912.25957785092</c:v>
                </c:pt>
                <c:pt idx="317">
                  <c:v>45912.26039705093</c:v>
                </c:pt>
                <c:pt idx="318">
                  <c:v>45912.26121625093</c:v>
                </c:pt>
                <c:pt idx="319">
                  <c:v>45912.26203545093</c:v>
                </c:pt>
                <c:pt idx="320">
                  <c:v>45912.26285465094</c:v>
                </c:pt>
                <c:pt idx="321">
                  <c:v>45912.26367385094</c:v>
                </c:pt>
                <c:pt idx="322">
                  <c:v>45912.26449305094</c:v>
                </c:pt>
                <c:pt idx="323">
                  <c:v>45912.26531225094</c:v>
                </c:pt>
                <c:pt idx="324">
                  <c:v>45912.26613145095</c:v>
                </c:pt>
                <c:pt idx="325">
                  <c:v>45912.26695065095</c:v>
                </c:pt>
                <c:pt idx="326">
                  <c:v>45912.26776985095</c:v>
                </c:pt>
                <c:pt idx="327">
                  <c:v>45912.26858905095</c:v>
                </c:pt>
                <c:pt idx="328">
                  <c:v>45912.26940825096</c:v>
                </c:pt>
                <c:pt idx="329">
                  <c:v>45912.27022745095</c:v>
                </c:pt>
                <c:pt idx="330">
                  <c:v>45912.27104665096</c:v>
                </c:pt>
                <c:pt idx="331">
                  <c:v>45912.27186585096</c:v>
                </c:pt>
                <c:pt idx="332">
                  <c:v>45912.27268505096</c:v>
                </c:pt>
                <c:pt idx="333">
                  <c:v>45912.27350425097</c:v>
                </c:pt>
                <c:pt idx="334">
                  <c:v>45912.27432345097</c:v>
                </c:pt>
                <c:pt idx="335">
                  <c:v>45912.27514265097</c:v>
                </c:pt>
                <c:pt idx="336">
                  <c:v>45912.27596185097</c:v>
                </c:pt>
                <c:pt idx="337">
                  <c:v>45912.27678105098</c:v>
                </c:pt>
                <c:pt idx="338">
                  <c:v>45912.27760025098</c:v>
                </c:pt>
                <c:pt idx="339">
                  <c:v>45912.27841945098</c:v>
                </c:pt>
                <c:pt idx="340">
                  <c:v>45912.27923865098</c:v>
                </c:pt>
                <c:pt idx="341">
                  <c:v>45912.28005785098</c:v>
                </c:pt>
                <c:pt idx="342">
                  <c:v>45912.28087705098</c:v>
                </c:pt>
                <c:pt idx="343">
                  <c:v>45912.28169625099</c:v>
                </c:pt>
                <c:pt idx="344">
                  <c:v>45912.282515451</c:v>
                </c:pt>
                <c:pt idx="345">
                  <c:v>45912.28333465099</c:v>
                </c:pt>
                <c:pt idx="346">
                  <c:v>45912.284153851</c:v>
                </c:pt>
                <c:pt idx="347">
                  <c:v>45912.284973051</c:v>
                </c:pt>
                <c:pt idx="348">
                  <c:v>45912.285792251</c:v>
                </c:pt>
                <c:pt idx="349">
                  <c:v>45912.286611451</c:v>
                </c:pt>
                <c:pt idx="350">
                  <c:v>45912.28743065101</c:v>
                </c:pt>
                <c:pt idx="351">
                  <c:v>45912.28824985101</c:v>
                </c:pt>
                <c:pt idx="352">
                  <c:v>45912.28906905101</c:v>
                </c:pt>
                <c:pt idx="353">
                  <c:v>45912.28988825101</c:v>
                </c:pt>
                <c:pt idx="354">
                  <c:v>45912.29070745101</c:v>
                </c:pt>
                <c:pt idx="355">
                  <c:v>45912.29152665102</c:v>
                </c:pt>
                <c:pt idx="356">
                  <c:v>45912.29234585102</c:v>
                </c:pt>
                <c:pt idx="357">
                  <c:v>45912.29316505102</c:v>
                </c:pt>
                <c:pt idx="358">
                  <c:v>45912.29398425102</c:v>
                </c:pt>
                <c:pt idx="359">
                  <c:v>45912.29480345103</c:v>
                </c:pt>
                <c:pt idx="360">
                  <c:v>45912.29562265103</c:v>
                </c:pt>
                <c:pt idx="361">
                  <c:v>45912.29644185103</c:v>
                </c:pt>
                <c:pt idx="362">
                  <c:v>45912.29726105103</c:v>
                </c:pt>
                <c:pt idx="363">
                  <c:v>45912.29808025104</c:v>
                </c:pt>
                <c:pt idx="364">
                  <c:v>45912.29889945104</c:v>
                </c:pt>
                <c:pt idx="365">
                  <c:v>45912.29971865104</c:v>
                </c:pt>
                <c:pt idx="366">
                  <c:v>45912.30053785104</c:v>
                </c:pt>
                <c:pt idx="367">
                  <c:v>45912.30135705104</c:v>
                </c:pt>
                <c:pt idx="368">
                  <c:v>45912.30217625105</c:v>
                </c:pt>
                <c:pt idx="369">
                  <c:v>45912.30299545105</c:v>
                </c:pt>
                <c:pt idx="370">
                  <c:v>45912.30381465105</c:v>
                </c:pt>
                <c:pt idx="371">
                  <c:v>45912.30463385105</c:v>
                </c:pt>
                <c:pt idx="372">
                  <c:v>45912.30545305106</c:v>
                </c:pt>
                <c:pt idx="373">
                  <c:v>45912.30627225105</c:v>
                </c:pt>
                <c:pt idx="374">
                  <c:v>45912.30709145106</c:v>
                </c:pt>
                <c:pt idx="375">
                  <c:v>45912.30791065106</c:v>
                </c:pt>
                <c:pt idx="376">
                  <c:v>45912.30872985107</c:v>
                </c:pt>
                <c:pt idx="377">
                  <c:v>45912.30954905107</c:v>
                </c:pt>
                <c:pt idx="378">
                  <c:v>45912.31036825107</c:v>
                </c:pt>
                <c:pt idx="379">
                  <c:v>45912.31118745107</c:v>
                </c:pt>
                <c:pt idx="380">
                  <c:v>45912.31200665107</c:v>
                </c:pt>
                <c:pt idx="381">
                  <c:v>45912.31282585107</c:v>
                </c:pt>
                <c:pt idx="382">
                  <c:v>45912.31364505108</c:v>
                </c:pt>
                <c:pt idx="383">
                  <c:v>45912.31446425108</c:v>
                </c:pt>
                <c:pt idx="384">
                  <c:v>45912.31528345108</c:v>
                </c:pt>
                <c:pt idx="385">
                  <c:v>45912.31610265109</c:v>
                </c:pt>
                <c:pt idx="386">
                  <c:v>45912.31692185109</c:v>
                </c:pt>
                <c:pt idx="387">
                  <c:v>45912.31774105109</c:v>
                </c:pt>
                <c:pt idx="388">
                  <c:v>45912.3185602511</c:v>
                </c:pt>
                <c:pt idx="389">
                  <c:v>45912.3193794511</c:v>
                </c:pt>
                <c:pt idx="390">
                  <c:v>45912.3201986511</c:v>
                </c:pt>
                <c:pt idx="391">
                  <c:v>45912.3210178511</c:v>
                </c:pt>
                <c:pt idx="392">
                  <c:v>45912.3218370511</c:v>
                </c:pt>
                <c:pt idx="393">
                  <c:v>45912.3226562511</c:v>
                </c:pt>
                <c:pt idx="394">
                  <c:v>45912.32347545111</c:v>
                </c:pt>
                <c:pt idx="395">
                  <c:v>45912.32429465111</c:v>
                </c:pt>
                <c:pt idx="396">
                  <c:v>45912.32511385111</c:v>
                </c:pt>
                <c:pt idx="397">
                  <c:v>45912.32593305111</c:v>
                </c:pt>
                <c:pt idx="398">
                  <c:v>45912.32675225112</c:v>
                </c:pt>
                <c:pt idx="399">
                  <c:v>45912.32757145112</c:v>
                </c:pt>
                <c:pt idx="400">
                  <c:v>45912.32839065112</c:v>
                </c:pt>
                <c:pt idx="401">
                  <c:v>45912.32920985112</c:v>
                </c:pt>
                <c:pt idx="402">
                  <c:v>45912.33002905112</c:v>
                </c:pt>
                <c:pt idx="403">
                  <c:v>45912.33084825112</c:v>
                </c:pt>
                <c:pt idx="404">
                  <c:v>45912.33166745113</c:v>
                </c:pt>
                <c:pt idx="405">
                  <c:v>45912.33248665113</c:v>
                </c:pt>
                <c:pt idx="406">
                  <c:v>45912.33330585113</c:v>
                </c:pt>
                <c:pt idx="407">
                  <c:v>45912.33412505114</c:v>
                </c:pt>
                <c:pt idx="408">
                  <c:v>45912.33494425114</c:v>
                </c:pt>
                <c:pt idx="409">
                  <c:v>45912.33576345114</c:v>
                </c:pt>
                <c:pt idx="410">
                  <c:v>45912.33658265114</c:v>
                </c:pt>
                <c:pt idx="411">
                  <c:v>45912.33740185115</c:v>
                </c:pt>
                <c:pt idx="412">
                  <c:v>45912.33822105115</c:v>
                </c:pt>
                <c:pt idx="413">
                  <c:v>45912.33904025115</c:v>
                </c:pt>
                <c:pt idx="414">
                  <c:v>45912.33985945115</c:v>
                </c:pt>
                <c:pt idx="415">
                  <c:v>45912.34067865115</c:v>
                </c:pt>
                <c:pt idx="416">
                  <c:v>45912.34149785116</c:v>
                </c:pt>
                <c:pt idx="417">
                  <c:v>45912.34231705115</c:v>
                </c:pt>
                <c:pt idx="418">
                  <c:v>45912.34313625116</c:v>
                </c:pt>
                <c:pt idx="419">
                  <c:v>45912.34395545116</c:v>
                </c:pt>
                <c:pt idx="420">
                  <c:v>45912.34477465117</c:v>
                </c:pt>
                <c:pt idx="421">
                  <c:v>45912.34559385117</c:v>
                </c:pt>
                <c:pt idx="422">
                  <c:v>45912.34641305117</c:v>
                </c:pt>
                <c:pt idx="423">
                  <c:v>45912.34723225117</c:v>
                </c:pt>
                <c:pt idx="424">
                  <c:v>45912.34805145117</c:v>
                </c:pt>
                <c:pt idx="425">
                  <c:v>45912.34887065117</c:v>
                </c:pt>
                <c:pt idx="426">
                  <c:v>45912.34968985118</c:v>
                </c:pt>
                <c:pt idx="427">
                  <c:v>45912.35050905118</c:v>
                </c:pt>
                <c:pt idx="428">
                  <c:v>45912.35132825118</c:v>
                </c:pt>
                <c:pt idx="429">
                  <c:v>45912.35214745118</c:v>
                </c:pt>
                <c:pt idx="430">
                  <c:v>45912.35296665119</c:v>
                </c:pt>
                <c:pt idx="431">
                  <c:v>45912.35378585119</c:v>
                </c:pt>
                <c:pt idx="432">
                  <c:v>45912.3546050512</c:v>
                </c:pt>
                <c:pt idx="433">
                  <c:v>45912.3554242512</c:v>
                </c:pt>
                <c:pt idx="434">
                  <c:v>45912.3562434512</c:v>
                </c:pt>
                <c:pt idx="435">
                  <c:v>45912.3570626512</c:v>
                </c:pt>
                <c:pt idx="436">
                  <c:v>45912.3578818512</c:v>
                </c:pt>
                <c:pt idx="437">
                  <c:v>45912.35870105121</c:v>
                </c:pt>
                <c:pt idx="438">
                  <c:v>45912.35952025121</c:v>
                </c:pt>
                <c:pt idx="439">
                  <c:v>45912.36033945121</c:v>
                </c:pt>
                <c:pt idx="440">
                  <c:v>45912.36115865121</c:v>
                </c:pt>
                <c:pt idx="441">
                  <c:v>45912.36197785121</c:v>
                </c:pt>
                <c:pt idx="442">
                  <c:v>45912.36279705122</c:v>
                </c:pt>
                <c:pt idx="443">
                  <c:v>45912.36361625122</c:v>
                </c:pt>
                <c:pt idx="444">
                  <c:v>45912.36443545122</c:v>
                </c:pt>
                <c:pt idx="445">
                  <c:v>45912.36525465122</c:v>
                </c:pt>
                <c:pt idx="446">
                  <c:v>45912.36607385123</c:v>
                </c:pt>
                <c:pt idx="447">
                  <c:v>45912.36689305123</c:v>
                </c:pt>
                <c:pt idx="448">
                  <c:v>45912.36771225123</c:v>
                </c:pt>
                <c:pt idx="449">
                  <c:v>45912.36853145123</c:v>
                </c:pt>
                <c:pt idx="450">
                  <c:v>45912.36935065124</c:v>
                </c:pt>
                <c:pt idx="451">
                  <c:v>45912.37016985124</c:v>
                </c:pt>
                <c:pt idx="452">
                  <c:v>45912.37098905124</c:v>
                </c:pt>
                <c:pt idx="453">
                  <c:v>45912.37180825124</c:v>
                </c:pt>
                <c:pt idx="454">
                  <c:v>45912.37262745124</c:v>
                </c:pt>
                <c:pt idx="455">
                  <c:v>45912.37344665125</c:v>
                </c:pt>
                <c:pt idx="456">
                  <c:v>45912.37426585125</c:v>
                </c:pt>
                <c:pt idx="457">
                  <c:v>45912.37508505125</c:v>
                </c:pt>
                <c:pt idx="458">
                  <c:v>45912.37590425125</c:v>
                </c:pt>
                <c:pt idx="459">
                  <c:v>45912.37672345126</c:v>
                </c:pt>
                <c:pt idx="460">
                  <c:v>45912.37754265126</c:v>
                </c:pt>
                <c:pt idx="461">
                  <c:v>45912.37836185126</c:v>
                </c:pt>
                <c:pt idx="462">
                  <c:v>45912.37918105126</c:v>
                </c:pt>
                <c:pt idx="463">
                  <c:v>45912.38000025127</c:v>
                </c:pt>
                <c:pt idx="464">
                  <c:v>45912.38081945126</c:v>
                </c:pt>
                <c:pt idx="465">
                  <c:v>45912.38163865127</c:v>
                </c:pt>
                <c:pt idx="466">
                  <c:v>45912.38245785127</c:v>
                </c:pt>
                <c:pt idx="467">
                  <c:v>45912.38327705127</c:v>
                </c:pt>
                <c:pt idx="468">
                  <c:v>45912.38409625127</c:v>
                </c:pt>
                <c:pt idx="469">
                  <c:v>45912.38491545127</c:v>
                </c:pt>
                <c:pt idx="470">
                  <c:v>45912.38573465128</c:v>
                </c:pt>
                <c:pt idx="471">
                  <c:v>45912.38655385128</c:v>
                </c:pt>
                <c:pt idx="472">
                  <c:v>45912.38737305129</c:v>
                </c:pt>
                <c:pt idx="473">
                  <c:v>45912.38819225129</c:v>
                </c:pt>
                <c:pt idx="474">
                  <c:v>45912.3890114513</c:v>
                </c:pt>
                <c:pt idx="475">
                  <c:v>45912.38983065129</c:v>
                </c:pt>
                <c:pt idx="476">
                  <c:v>45912.3906498513</c:v>
                </c:pt>
                <c:pt idx="477">
                  <c:v>45912.3914690513</c:v>
                </c:pt>
                <c:pt idx="478">
                  <c:v>45912.3922882513</c:v>
                </c:pt>
                <c:pt idx="479">
                  <c:v>45912.3931074513</c:v>
                </c:pt>
                <c:pt idx="480">
                  <c:v>45912.3939266513</c:v>
                </c:pt>
                <c:pt idx="481">
                  <c:v>45912.39474585131</c:v>
                </c:pt>
                <c:pt idx="482">
                  <c:v>45912.39556505131</c:v>
                </c:pt>
                <c:pt idx="483">
                  <c:v>45912.39638425131</c:v>
                </c:pt>
                <c:pt idx="484">
                  <c:v>45912.39720345131</c:v>
                </c:pt>
                <c:pt idx="485">
                  <c:v>45912.39802265132</c:v>
                </c:pt>
                <c:pt idx="486">
                  <c:v>45912.39884185132</c:v>
                </c:pt>
                <c:pt idx="487">
                  <c:v>45912.39966105132</c:v>
                </c:pt>
                <c:pt idx="488">
                  <c:v>45912.40048025132</c:v>
                </c:pt>
                <c:pt idx="489">
                  <c:v>45912.40129945132</c:v>
                </c:pt>
                <c:pt idx="490">
                  <c:v>45912.40211865133</c:v>
                </c:pt>
                <c:pt idx="491">
                  <c:v>45912.40293785133</c:v>
                </c:pt>
                <c:pt idx="492">
                  <c:v>45912.40375705133</c:v>
                </c:pt>
                <c:pt idx="493">
                  <c:v>45912.40457625133</c:v>
                </c:pt>
                <c:pt idx="494">
                  <c:v>45912.40539545134</c:v>
                </c:pt>
                <c:pt idx="495">
                  <c:v>45912.40621465134</c:v>
                </c:pt>
                <c:pt idx="496">
                  <c:v>45912.40703385134</c:v>
                </c:pt>
                <c:pt idx="497">
                  <c:v>45912.40785305134</c:v>
                </c:pt>
                <c:pt idx="498">
                  <c:v>45912.40867225135</c:v>
                </c:pt>
                <c:pt idx="499">
                  <c:v>45912.40949145135</c:v>
                </c:pt>
                <c:pt idx="500">
                  <c:v>45912.41031065135</c:v>
                </c:pt>
                <c:pt idx="501">
                  <c:v>45912.41112985135</c:v>
                </c:pt>
                <c:pt idx="502">
                  <c:v>45912.41194905135</c:v>
                </c:pt>
                <c:pt idx="503">
                  <c:v>45912.41276825136</c:v>
                </c:pt>
                <c:pt idx="504">
                  <c:v>45912.41358745136</c:v>
                </c:pt>
                <c:pt idx="505">
                  <c:v>45912.41440665136</c:v>
                </c:pt>
                <c:pt idx="506">
                  <c:v>45912.41522585136</c:v>
                </c:pt>
                <c:pt idx="507">
                  <c:v>45912.41604505137</c:v>
                </c:pt>
                <c:pt idx="508">
                  <c:v>45912.41686425137</c:v>
                </c:pt>
                <c:pt idx="509">
                  <c:v>45912.41768345137</c:v>
                </c:pt>
                <c:pt idx="510">
                  <c:v>45912.41850265137</c:v>
                </c:pt>
                <c:pt idx="511">
                  <c:v>45912.41932185138</c:v>
                </c:pt>
                <c:pt idx="512">
                  <c:v>45912.42014105138</c:v>
                </c:pt>
                <c:pt idx="513">
                  <c:v>45912.42096025138</c:v>
                </c:pt>
                <c:pt idx="514">
                  <c:v>45912.42177945138</c:v>
                </c:pt>
                <c:pt idx="515">
                  <c:v>45912.42259865138</c:v>
                </c:pt>
                <c:pt idx="516">
                  <c:v>45912.42341785139</c:v>
                </c:pt>
                <c:pt idx="517">
                  <c:v>45912.42423705139</c:v>
                </c:pt>
                <c:pt idx="518">
                  <c:v>45912.42505625139</c:v>
                </c:pt>
                <c:pt idx="519">
                  <c:v>45912.42587545139</c:v>
                </c:pt>
                <c:pt idx="520">
                  <c:v>45912.4266946514</c:v>
                </c:pt>
                <c:pt idx="521">
                  <c:v>45912.4275138514</c:v>
                </c:pt>
                <c:pt idx="522">
                  <c:v>45912.4283330514</c:v>
                </c:pt>
                <c:pt idx="523">
                  <c:v>45912.4291522514</c:v>
                </c:pt>
                <c:pt idx="524">
                  <c:v>45912.42997145141</c:v>
                </c:pt>
                <c:pt idx="525">
                  <c:v>45912.43079065141</c:v>
                </c:pt>
                <c:pt idx="526">
                  <c:v>45912.43160985141</c:v>
                </c:pt>
                <c:pt idx="527">
                  <c:v>45912.43242905141</c:v>
                </c:pt>
                <c:pt idx="528">
                  <c:v>45912.43324825141</c:v>
                </c:pt>
                <c:pt idx="529">
                  <c:v>45912.43406745142</c:v>
                </c:pt>
                <c:pt idx="530">
                  <c:v>45912.43488665142</c:v>
                </c:pt>
                <c:pt idx="531">
                  <c:v>45912.43570585142</c:v>
                </c:pt>
                <c:pt idx="532">
                  <c:v>45912.43652505142</c:v>
                </c:pt>
                <c:pt idx="533">
                  <c:v>45912.43734425143</c:v>
                </c:pt>
                <c:pt idx="534">
                  <c:v>45912.43816345143</c:v>
                </c:pt>
                <c:pt idx="535">
                  <c:v>45912.43898265143</c:v>
                </c:pt>
                <c:pt idx="536">
                  <c:v>45912.43980185143</c:v>
                </c:pt>
                <c:pt idx="537">
                  <c:v>45912.44062105144</c:v>
                </c:pt>
                <c:pt idx="538">
                  <c:v>45912.44144025144</c:v>
                </c:pt>
                <c:pt idx="539">
                  <c:v>45912.44225945143</c:v>
                </c:pt>
                <c:pt idx="540">
                  <c:v>45912.44307865144</c:v>
                </c:pt>
                <c:pt idx="541">
                  <c:v>45912.44389785144</c:v>
                </c:pt>
                <c:pt idx="542">
                  <c:v>45912.44471705145</c:v>
                </c:pt>
                <c:pt idx="543">
                  <c:v>45912.44553625145</c:v>
                </c:pt>
                <c:pt idx="544">
                  <c:v>45912.44635545145</c:v>
                </c:pt>
                <c:pt idx="545">
                  <c:v>45912.44717465145</c:v>
                </c:pt>
                <c:pt idx="546">
                  <c:v>45912.44799385146</c:v>
                </c:pt>
                <c:pt idx="547">
                  <c:v>45912.44881305145</c:v>
                </c:pt>
                <c:pt idx="548">
                  <c:v>45912.44963225146</c:v>
                </c:pt>
                <c:pt idx="549">
                  <c:v>45912.45045145146</c:v>
                </c:pt>
                <c:pt idx="550">
                  <c:v>45912.45127065147</c:v>
                </c:pt>
                <c:pt idx="551">
                  <c:v>45912.45208985147</c:v>
                </c:pt>
                <c:pt idx="552">
                  <c:v>45912.45290905147</c:v>
                </c:pt>
                <c:pt idx="553">
                  <c:v>45912.45372825147</c:v>
                </c:pt>
                <c:pt idx="554">
                  <c:v>45912.45454745147</c:v>
                </c:pt>
                <c:pt idx="555">
                  <c:v>45912.45536665148</c:v>
                </c:pt>
                <c:pt idx="556">
                  <c:v>45912.45618585148</c:v>
                </c:pt>
                <c:pt idx="557">
                  <c:v>45912.45700505148</c:v>
                </c:pt>
                <c:pt idx="558">
                  <c:v>45912.45782425148</c:v>
                </c:pt>
                <c:pt idx="559">
                  <c:v>45912.45864345148</c:v>
                </c:pt>
                <c:pt idx="560">
                  <c:v>45912.45946265149</c:v>
                </c:pt>
                <c:pt idx="561">
                  <c:v>45912.46028185149</c:v>
                </c:pt>
                <c:pt idx="562">
                  <c:v>45912.46110105149</c:v>
                </c:pt>
                <c:pt idx="563">
                  <c:v>45912.4619202515</c:v>
                </c:pt>
                <c:pt idx="564">
                  <c:v>45912.4627394515</c:v>
                </c:pt>
                <c:pt idx="565">
                  <c:v>45912.4635586515</c:v>
                </c:pt>
                <c:pt idx="566">
                  <c:v>45912.4643778515</c:v>
                </c:pt>
                <c:pt idx="567">
                  <c:v>45912.4651970515</c:v>
                </c:pt>
                <c:pt idx="568">
                  <c:v>45912.4660162515</c:v>
                </c:pt>
                <c:pt idx="569">
                  <c:v>45912.4668354515</c:v>
                </c:pt>
                <c:pt idx="570">
                  <c:v>45912.46765465151</c:v>
                </c:pt>
                <c:pt idx="571">
                  <c:v>45912.46847385151</c:v>
                </c:pt>
                <c:pt idx="572">
                  <c:v>45912.46929305152</c:v>
                </c:pt>
                <c:pt idx="573">
                  <c:v>45912.47011225152</c:v>
                </c:pt>
                <c:pt idx="574">
                  <c:v>45912.47093145152</c:v>
                </c:pt>
                <c:pt idx="575">
                  <c:v>45912.47175065152</c:v>
                </c:pt>
                <c:pt idx="576">
                  <c:v>45912.47256985152</c:v>
                </c:pt>
                <c:pt idx="577">
                  <c:v>45912.47338905153</c:v>
                </c:pt>
                <c:pt idx="578">
                  <c:v>45912.47420825152</c:v>
                </c:pt>
                <c:pt idx="579">
                  <c:v>45912.47502745153</c:v>
                </c:pt>
                <c:pt idx="580">
                  <c:v>45912.47584665153</c:v>
                </c:pt>
                <c:pt idx="581">
                  <c:v>45912.47666585154</c:v>
                </c:pt>
                <c:pt idx="582">
                  <c:v>45912.47748505154</c:v>
                </c:pt>
                <c:pt idx="583">
                  <c:v>45912.47830425154</c:v>
                </c:pt>
                <c:pt idx="584">
                  <c:v>45912.47912345154</c:v>
                </c:pt>
                <c:pt idx="585">
                  <c:v>45912.47994265155</c:v>
                </c:pt>
                <c:pt idx="586">
                  <c:v>45912.48076185155</c:v>
                </c:pt>
                <c:pt idx="587">
                  <c:v>45912.48158105155</c:v>
                </c:pt>
                <c:pt idx="588">
                  <c:v>45912.48240025155</c:v>
                </c:pt>
                <c:pt idx="589">
                  <c:v>45912.48321945155</c:v>
                </c:pt>
                <c:pt idx="590">
                  <c:v>45912.48403865155</c:v>
                </c:pt>
                <c:pt idx="591">
                  <c:v>45912.48485785155</c:v>
                </c:pt>
                <c:pt idx="592">
                  <c:v>45912.48567705156</c:v>
                </c:pt>
                <c:pt idx="593">
                  <c:v>45912.48649625156</c:v>
                </c:pt>
                <c:pt idx="594">
                  <c:v>45912.48731545156</c:v>
                </c:pt>
                <c:pt idx="595">
                  <c:v>45912.48813465157</c:v>
                </c:pt>
                <c:pt idx="596">
                  <c:v>45912.48895385157</c:v>
                </c:pt>
                <c:pt idx="597">
                  <c:v>45912.48977305157</c:v>
                </c:pt>
                <c:pt idx="598">
                  <c:v>45912.49059225157</c:v>
                </c:pt>
                <c:pt idx="599">
                  <c:v>45912.49141145158</c:v>
                </c:pt>
                <c:pt idx="600">
                  <c:v>45912.49223065158</c:v>
                </c:pt>
                <c:pt idx="601">
                  <c:v>45912.49304985158</c:v>
                </c:pt>
                <c:pt idx="602">
                  <c:v>45912.49386905158</c:v>
                </c:pt>
                <c:pt idx="603">
                  <c:v>45912.49468825159</c:v>
                </c:pt>
                <c:pt idx="604">
                  <c:v>45912.49550745159</c:v>
                </c:pt>
                <c:pt idx="605">
                  <c:v>45912.49632665159</c:v>
                </c:pt>
                <c:pt idx="606">
                  <c:v>45912.49714585159</c:v>
                </c:pt>
                <c:pt idx="607">
                  <c:v>45912.4979650516</c:v>
                </c:pt>
                <c:pt idx="608">
                  <c:v>45912.4987842516</c:v>
                </c:pt>
                <c:pt idx="609">
                  <c:v>45912.4996034516</c:v>
                </c:pt>
                <c:pt idx="610">
                  <c:v>45912.5004226516</c:v>
                </c:pt>
                <c:pt idx="611">
                  <c:v>45912.50124185161</c:v>
                </c:pt>
                <c:pt idx="612">
                  <c:v>45912.50206105161</c:v>
                </c:pt>
                <c:pt idx="613">
                  <c:v>45912.50288025161</c:v>
                </c:pt>
                <c:pt idx="614">
                  <c:v>45912.50369945161</c:v>
                </c:pt>
                <c:pt idx="615">
                  <c:v>45912.50451865161</c:v>
                </c:pt>
                <c:pt idx="616">
                  <c:v>45912.50533785162</c:v>
                </c:pt>
                <c:pt idx="617">
                  <c:v>45912.50615705162</c:v>
                </c:pt>
                <c:pt idx="618">
                  <c:v>45912.50697625162</c:v>
                </c:pt>
                <c:pt idx="619">
                  <c:v>45912.50779545162</c:v>
                </c:pt>
                <c:pt idx="620">
                  <c:v>45912.50861465163</c:v>
                </c:pt>
                <c:pt idx="621">
                  <c:v>45912.50943385163</c:v>
                </c:pt>
                <c:pt idx="622">
                  <c:v>45912.51025305163</c:v>
                </c:pt>
                <c:pt idx="623">
                  <c:v>45912.51107225163</c:v>
                </c:pt>
                <c:pt idx="624">
                  <c:v>45912.51189145164</c:v>
                </c:pt>
                <c:pt idx="625">
                  <c:v>45912.51271065164</c:v>
                </c:pt>
                <c:pt idx="626">
                  <c:v>45912.51352985164</c:v>
                </c:pt>
                <c:pt idx="627">
                  <c:v>45912.51434905164</c:v>
                </c:pt>
                <c:pt idx="628">
                  <c:v>45912.51516825164</c:v>
                </c:pt>
                <c:pt idx="629">
                  <c:v>45912.51598745165</c:v>
                </c:pt>
                <c:pt idx="630">
                  <c:v>45912.51680665165</c:v>
                </c:pt>
                <c:pt idx="631">
                  <c:v>45912.51762585165</c:v>
                </c:pt>
                <c:pt idx="632">
                  <c:v>45912.51844505165</c:v>
                </c:pt>
                <c:pt idx="633">
                  <c:v>45912.51926425166</c:v>
                </c:pt>
                <c:pt idx="634">
                  <c:v>45912.52008345166</c:v>
                </c:pt>
                <c:pt idx="635">
                  <c:v>45912.52090265166</c:v>
                </c:pt>
                <c:pt idx="636">
                  <c:v>45912.52172185166</c:v>
                </c:pt>
                <c:pt idx="637">
                  <c:v>45912.52254105167</c:v>
                </c:pt>
                <c:pt idx="638">
                  <c:v>45912.52336025167</c:v>
                </c:pt>
                <c:pt idx="639">
                  <c:v>45912.52417945167</c:v>
                </c:pt>
                <c:pt idx="640">
                  <c:v>45912.52499865167</c:v>
                </c:pt>
                <c:pt idx="641">
                  <c:v>45912.52581785167</c:v>
                </c:pt>
                <c:pt idx="642">
                  <c:v>45912.52663705168</c:v>
                </c:pt>
                <c:pt idx="643">
                  <c:v>45912.52745625168</c:v>
                </c:pt>
                <c:pt idx="644">
                  <c:v>45912.52827545168</c:v>
                </c:pt>
                <c:pt idx="645">
                  <c:v>45912.52909465168</c:v>
                </c:pt>
                <c:pt idx="646">
                  <c:v>45912.52991385169</c:v>
                </c:pt>
                <c:pt idx="647">
                  <c:v>45912.53073305169</c:v>
                </c:pt>
                <c:pt idx="648">
                  <c:v>45912.53155225169</c:v>
                </c:pt>
                <c:pt idx="649">
                  <c:v>45912.53237145169</c:v>
                </c:pt>
                <c:pt idx="650">
                  <c:v>45912.53319065169</c:v>
                </c:pt>
                <c:pt idx="651">
                  <c:v>45912.5340098517</c:v>
                </c:pt>
                <c:pt idx="652">
                  <c:v>45912.5348290517</c:v>
                </c:pt>
                <c:pt idx="653">
                  <c:v>45912.5356482517</c:v>
                </c:pt>
                <c:pt idx="654">
                  <c:v>45912.5364674517</c:v>
                </c:pt>
                <c:pt idx="655">
                  <c:v>45912.53728665171</c:v>
                </c:pt>
                <c:pt idx="656">
                  <c:v>45912.53810585171</c:v>
                </c:pt>
                <c:pt idx="657">
                  <c:v>45912.53892505171</c:v>
                </c:pt>
                <c:pt idx="658">
                  <c:v>45912.53974425171</c:v>
                </c:pt>
                <c:pt idx="659">
                  <c:v>45912.54056345172</c:v>
                </c:pt>
                <c:pt idx="660">
                  <c:v>45912.54138265172</c:v>
                </c:pt>
                <c:pt idx="661">
                  <c:v>45912.54220185172</c:v>
                </c:pt>
                <c:pt idx="662">
                  <c:v>45912.54302105172</c:v>
                </c:pt>
                <c:pt idx="663">
                  <c:v>45912.54384025172</c:v>
                </c:pt>
                <c:pt idx="664">
                  <c:v>45912.54465945172</c:v>
                </c:pt>
                <c:pt idx="665">
                  <c:v>45912.54547865173</c:v>
                </c:pt>
                <c:pt idx="666">
                  <c:v>45912.54629785173</c:v>
                </c:pt>
                <c:pt idx="667">
                  <c:v>45912.54711705173</c:v>
                </c:pt>
                <c:pt idx="668">
                  <c:v>45912.54793625174</c:v>
                </c:pt>
                <c:pt idx="669">
                  <c:v>45912.54875545174</c:v>
                </c:pt>
                <c:pt idx="670">
                  <c:v>45912.54957465174</c:v>
                </c:pt>
                <c:pt idx="671">
                  <c:v>45912.55039385174</c:v>
                </c:pt>
                <c:pt idx="672">
                  <c:v>45912.55121305175</c:v>
                </c:pt>
                <c:pt idx="673">
                  <c:v>45912.55203225175</c:v>
                </c:pt>
                <c:pt idx="674">
                  <c:v>45912.55285145175</c:v>
                </c:pt>
                <c:pt idx="675">
                  <c:v>45912.55367065175</c:v>
                </c:pt>
                <c:pt idx="676">
                  <c:v>45912.55448985175</c:v>
                </c:pt>
                <c:pt idx="677">
                  <c:v>45912.55530905176</c:v>
                </c:pt>
                <c:pt idx="678">
                  <c:v>45912.55612825176</c:v>
                </c:pt>
                <c:pt idx="679">
                  <c:v>45912.55694745176</c:v>
                </c:pt>
                <c:pt idx="680">
                  <c:v>45912.55776665176</c:v>
                </c:pt>
                <c:pt idx="681">
                  <c:v>45912.55858585177</c:v>
                </c:pt>
                <c:pt idx="682">
                  <c:v>45912.55940505177</c:v>
                </c:pt>
                <c:pt idx="683">
                  <c:v>45912.56022425177</c:v>
                </c:pt>
                <c:pt idx="684">
                  <c:v>45912.56104345177</c:v>
                </c:pt>
                <c:pt idx="685">
                  <c:v>45912.56186265178</c:v>
                </c:pt>
                <c:pt idx="686">
                  <c:v>45912.56268185178</c:v>
                </c:pt>
                <c:pt idx="687">
                  <c:v>45912.56350105178</c:v>
                </c:pt>
                <c:pt idx="688">
                  <c:v>45912.56432025178</c:v>
                </c:pt>
                <c:pt idx="689">
                  <c:v>45912.56513945178</c:v>
                </c:pt>
                <c:pt idx="690">
                  <c:v>45912.56595865179</c:v>
                </c:pt>
                <c:pt idx="691">
                  <c:v>45912.56677785179</c:v>
                </c:pt>
                <c:pt idx="692">
                  <c:v>45912.56759705179</c:v>
                </c:pt>
                <c:pt idx="693">
                  <c:v>45912.56841625179</c:v>
                </c:pt>
                <c:pt idx="694">
                  <c:v>45912.5692354518</c:v>
                </c:pt>
                <c:pt idx="695">
                  <c:v>45912.5700546518</c:v>
                </c:pt>
                <c:pt idx="696">
                  <c:v>45912.5708738518</c:v>
                </c:pt>
                <c:pt idx="697">
                  <c:v>45912.5716930518</c:v>
                </c:pt>
                <c:pt idx="698">
                  <c:v>45912.5725122518</c:v>
                </c:pt>
                <c:pt idx="699">
                  <c:v>45912.57333145181</c:v>
                </c:pt>
                <c:pt idx="700">
                  <c:v>45912.57415065181</c:v>
                </c:pt>
                <c:pt idx="701">
                  <c:v>45912.57496985181</c:v>
                </c:pt>
                <c:pt idx="702">
                  <c:v>45912.57578905181</c:v>
                </c:pt>
                <c:pt idx="703">
                  <c:v>45912.57660825182</c:v>
                </c:pt>
                <c:pt idx="704">
                  <c:v>45912.57742745182</c:v>
                </c:pt>
                <c:pt idx="705">
                  <c:v>45912.57824665182</c:v>
                </c:pt>
                <c:pt idx="706">
                  <c:v>45912.57906585182</c:v>
                </c:pt>
                <c:pt idx="707">
                  <c:v>45912.57988505183</c:v>
                </c:pt>
                <c:pt idx="708">
                  <c:v>45912.58070425183</c:v>
                </c:pt>
                <c:pt idx="709">
                  <c:v>45912.58152345183</c:v>
                </c:pt>
                <c:pt idx="710">
                  <c:v>45912.58234265183</c:v>
                </c:pt>
                <c:pt idx="711">
                  <c:v>45912.58316185184</c:v>
                </c:pt>
                <c:pt idx="712">
                  <c:v>45912.58398105184</c:v>
                </c:pt>
                <c:pt idx="713">
                  <c:v>45912.58480025184</c:v>
                </c:pt>
                <c:pt idx="714">
                  <c:v>45912.58561945184</c:v>
                </c:pt>
                <c:pt idx="715">
                  <c:v>45912.58643865184</c:v>
                </c:pt>
                <c:pt idx="716">
                  <c:v>45912.58725785185</c:v>
                </c:pt>
                <c:pt idx="717">
                  <c:v>45912.58807705185</c:v>
                </c:pt>
                <c:pt idx="718">
                  <c:v>45912.58889625185</c:v>
                </c:pt>
                <c:pt idx="719">
                  <c:v>45912.58971545185</c:v>
                </c:pt>
                <c:pt idx="720">
                  <c:v>45912.59053465186</c:v>
                </c:pt>
                <c:pt idx="721">
                  <c:v>45912.59135385186</c:v>
                </c:pt>
                <c:pt idx="722">
                  <c:v>45912.59217305186</c:v>
                </c:pt>
                <c:pt idx="723">
                  <c:v>45912.59299225186</c:v>
                </c:pt>
                <c:pt idx="724">
                  <c:v>45912.59381145186</c:v>
                </c:pt>
                <c:pt idx="725">
                  <c:v>45912.59463065187</c:v>
                </c:pt>
                <c:pt idx="726">
                  <c:v>45912.59544985187</c:v>
                </c:pt>
                <c:pt idx="727">
                  <c:v>45912.59626905187</c:v>
                </c:pt>
                <c:pt idx="728">
                  <c:v>45912.59708825187</c:v>
                </c:pt>
                <c:pt idx="729">
                  <c:v>45912.59790745188</c:v>
                </c:pt>
                <c:pt idx="730">
                  <c:v>45912.59872665188</c:v>
                </c:pt>
                <c:pt idx="731">
                  <c:v>45912.59954585188</c:v>
                </c:pt>
                <c:pt idx="732">
                  <c:v>45912.60036505188</c:v>
                </c:pt>
                <c:pt idx="733">
                  <c:v>45912.60118425189</c:v>
                </c:pt>
                <c:pt idx="734">
                  <c:v>45912.60200345189</c:v>
                </c:pt>
                <c:pt idx="735">
                  <c:v>45912.60282265189</c:v>
                </c:pt>
                <c:pt idx="736">
                  <c:v>45912.60364185189</c:v>
                </c:pt>
                <c:pt idx="737">
                  <c:v>45912.60446105189</c:v>
                </c:pt>
                <c:pt idx="738">
                  <c:v>45912.6052802519</c:v>
                </c:pt>
                <c:pt idx="739">
                  <c:v>45912.6060994519</c:v>
                </c:pt>
                <c:pt idx="740">
                  <c:v>45912.6069186519</c:v>
                </c:pt>
                <c:pt idx="741">
                  <c:v>45912.6077378519</c:v>
                </c:pt>
                <c:pt idx="742">
                  <c:v>45912.6085570519</c:v>
                </c:pt>
                <c:pt idx="743">
                  <c:v>45912.60937625191</c:v>
                </c:pt>
                <c:pt idx="744">
                  <c:v>45912.61019545191</c:v>
                </c:pt>
                <c:pt idx="745">
                  <c:v>45912.61101465191</c:v>
                </c:pt>
                <c:pt idx="746">
                  <c:v>45912.61183385192</c:v>
                </c:pt>
                <c:pt idx="747">
                  <c:v>45912.61265305192</c:v>
                </c:pt>
                <c:pt idx="748">
                  <c:v>45912.61347225192</c:v>
                </c:pt>
                <c:pt idx="749">
                  <c:v>45912.61429145192</c:v>
                </c:pt>
                <c:pt idx="750">
                  <c:v>45912.61511065192</c:v>
                </c:pt>
                <c:pt idx="751">
                  <c:v>45912.61592985193</c:v>
                </c:pt>
                <c:pt idx="752">
                  <c:v>45912.61674905193</c:v>
                </c:pt>
                <c:pt idx="753">
                  <c:v>45912.61756825193</c:v>
                </c:pt>
                <c:pt idx="754">
                  <c:v>45912.61838745193</c:v>
                </c:pt>
                <c:pt idx="755">
                  <c:v>45912.61920665194</c:v>
                </c:pt>
                <c:pt idx="756">
                  <c:v>45912.62002585194</c:v>
                </c:pt>
                <c:pt idx="757">
                  <c:v>45912.62084505194</c:v>
                </c:pt>
                <c:pt idx="758">
                  <c:v>45912.62166425194</c:v>
                </c:pt>
                <c:pt idx="759">
                  <c:v>45912.62248345195</c:v>
                </c:pt>
                <c:pt idx="760">
                  <c:v>45912.62330265195</c:v>
                </c:pt>
                <c:pt idx="761">
                  <c:v>45912.62412185195</c:v>
                </c:pt>
                <c:pt idx="762">
                  <c:v>45912.62494105195</c:v>
                </c:pt>
                <c:pt idx="763">
                  <c:v>45912.62576025195</c:v>
                </c:pt>
                <c:pt idx="764">
                  <c:v>45912.62657945195</c:v>
                </c:pt>
                <c:pt idx="765">
                  <c:v>45912.62739865196</c:v>
                </c:pt>
                <c:pt idx="766">
                  <c:v>45912.62821785196</c:v>
                </c:pt>
                <c:pt idx="767">
                  <c:v>45912.62903705196</c:v>
                </c:pt>
                <c:pt idx="768">
                  <c:v>45912.62985625197</c:v>
                </c:pt>
                <c:pt idx="769">
                  <c:v>45912.63067545197</c:v>
                </c:pt>
                <c:pt idx="770">
                  <c:v>45912.63149465197</c:v>
                </c:pt>
                <c:pt idx="771">
                  <c:v>45912.63231385197</c:v>
                </c:pt>
                <c:pt idx="772">
                  <c:v>45912.63313305198</c:v>
                </c:pt>
                <c:pt idx="773">
                  <c:v>45912.63395225198</c:v>
                </c:pt>
                <c:pt idx="774">
                  <c:v>45912.63477145198</c:v>
                </c:pt>
                <c:pt idx="775">
                  <c:v>45912.63559065198</c:v>
                </c:pt>
                <c:pt idx="776">
                  <c:v>45912.63640985198</c:v>
                </c:pt>
                <c:pt idx="777">
                  <c:v>45912.63722905199</c:v>
                </c:pt>
                <c:pt idx="778">
                  <c:v>45912.63804825199</c:v>
                </c:pt>
                <c:pt idx="779">
                  <c:v>45912.638867452</c:v>
                </c:pt>
                <c:pt idx="780">
                  <c:v>45912.63968665199</c:v>
                </c:pt>
                <c:pt idx="781">
                  <c:v>45912.640505852</c:v>
                </c:pt>
                <c:pt idx="782">
                  <c:v>45912.641325052</c:v>
                </c:pt>
                <c:pt idx="783">
                  <c:v>45912.642144252</c:v>
                </c:pt>
                <c:pt idx="784">
                  <c:v>45912.642963452</c:v>
                </c:pt>
                <c:pt idx="785">
                  <c:v>45912.64378265201</c:v>
                </c:pt>
                <c:pt idx="786">
                  <c:v>45912.64460185201</c:v>
                </c:pt>
                <c:pt idx="787">
                  <c:v>45912.64542105201</c:v>
                </c:pt>
                <c:pt idx="788">
                  <c:v>45912.64624025201</c:v>
                </c:pt>
                <c:pt idx="789">
                  <c:v>45912.64705945201</c:v>
                </c:pt>
                <c:pt idx="790">
                  <c:v>45912.64787865202</c:v>
                </c:pt>
                <c:pt idx="791">
                  <c:v>45912.64869785202</c:v>
                </c:pt>
                <c:pt idx="792">
                  <c:v>45912.64951705202</c:v>
                </c:pt>
                <c:pt idx="793">
                  <c:v>45912.65033625202</c:v>
                </c:pt>
                <c:pt idx="794">
                  <c:v>45912.65115545202</c:v>
                </c:pt>
                <c:pt idx="795">
                  <c:v>45912.65197465203</c:v>
                </c:pt>
                <c:pt idx="796">
                  <c:v>45912.65279385203</c:v>
                </c:pt>
                <c:pt idx="797">
                  <c:v>45912.65361305203</c:v>
                </c:pt>
                <c:pt idx="798">
                  <c:v>45912.65443225203</c:v>
                </c:pt>
                <c:pt idx="799">
                  <c:v>45912.65525145203</c:v>
                </c:pt>
                <c:pt idx="800">
                  <c:v>45912.65607065204</c:v>
                </c:pt>
                <c:pt idx="801">
                  <c:v>45912.65688985204</c:v>
                </c:pt>
                <c:pt idx="802">
                  <c:v>45912.65770905204</c:v>
                </c:pt>
                <c:pt idx="803">
                  <c:v>45912.65852825204</c:v>
                </c:pt>
                <c:pt idx="804">
                  <c:v>45912.65934745205</c:v>
                </c:pt>
                <c:pt idx="805">
                  <c:v>45912.66016665205</c:v>
                </c:pt>
                <c:pt idx="806">
                  <c:v>45912.66098585205</c:v>
                </c:pt>
                <c:pt idx="807">
                  <c:v>45912.66180505206</c:v>
                </c:pt>
                <c:pt idx="808">
                  <c:v>45912.66262425206</c:v>
                </c:pt>
                <c:pt idx="809">
                  <c:v>45912.66344345206</c:v>
                </c:pt>
                <c:pt idx="810">
                  <c:v>45912.66426265206</c:v>
                </c:pt>
                <c:pt idx="811">
                  <c:v>45912.66508185206</c:v>
                </c:pt>
                <c:pt idx="812">
                  <c:v>45912.66590105207</c:v>
                </c:pt>
                <c:pt idx="813">
                  <c:v>45912.66672025207</c:v>
                </c:pt>
                <c:pt idx="814">
                  <c:v>45912.66753945207</c:v>
                </c:pt>
                <c:pt idx="815">
                  <c:v>45912.66835865207</c:v>
                </c:pt>
                <c:pt idx="816">
                  <c:v>45912.66917785208</c:v>
                </c:pt>
                <c:pt idx="817">
                  <c:v>45912.66999705208</c:v>
                </c:pt>
                <c:pt idx="818">
                  <c:v>45912.67081625208</c:v>
                </c:pt>
                <c:pt idx="819">
                  <c:v>45912.67163545208</c:v>
                </c:pt>
                <c:pt idx="820">
                  <c:v>45912.67245465209</c:v>
                </c:pt>
                <c:pt idx="821">
                  <c:v>45912.67327385209</c:v>
                </c:pt>
                <c:pt idx="822">
                  <c:v>45912.6740930521</c:v>
                </c:pt>
                <c:pt idx="823">
                  <c:v>45912.6749122521</c:v>
                </c:pt>
                <c:pt idx="824">
                  <c:v>45912.67573145209</c:v>
                </c:pt>
                <c:pt idx="825">
                  <c:v>45912.6765506521</c:v>
                </c:pt>
                <c:pt idx="826">
                  <c:v>45912.6773698521</c:v>
                </c:pt>
                <c:pt idx="827">
                  <c:v>45912.6781890521</c:v>
                </c:pt>
                <c:pt idx="828">
                  <c:v>45912.6790082521</c:v>
                </c:pt>
                <c:pt idx="829">
                  <c:v>45912.6798274521</c:v>
                </c:pt>
                <c:pt idx="830">
                  <c:v>45912.68064665211</c:v>
                </c:pt>
                <c:pt idx="831">
                  <c:v>45912.68146585211</c:v>
                </c:pt>
                <c:pt idx="832">
                  <c:v>45912.68228505211</c:v>
                </c:pt>
                <c:pt idx="833">
                  <c:v>45912.68310425212</c:v>
                </c:pt>
                <c:pt idx="834">
                  <c:v>45912.68392345212</c:v>
                </c:pt>
                <c:pt idx="835">
                  <c:v>45912.68474265212</c:v>
                </c:pt>
                <c:pt idx="836">
                  <c:v>45912.68556185212</c:v>
                </c:pt>
                <c:pt idx="837">
                  <c:v>45912.68638105212</c:v>
                </c:pt>
                <c:pt idx="838">
                  <c:v>45912.68720025212</c:v>
                </c:pt>
                <c:pt idx="839">
                  <c:v>45912.68801945212</c:v>
                </c:pt>
                <c:pt idx="840">
                  <c:v>45912.68883865213</c:v>
                </c:pt>
                <c:pt idx="841">
                  <c:v>45912.68965785213</c:v>
                </c:pt>
                <c:pt idx="842">
                  <c:v>45912.69047705214</c:v>
                </c:pt>
                <c:pt idx="843">
                  <c:v>45912.69129625214</c:v>
                </c:pt>
                <c:pt idx="844">
                  <c:v>45912.69211545214</c:v>
                </c:pt>
                <c:pt idx="845">
                  <c:v>45912.69293465214</c:v>
                </c:pt>
                <c:pt idx="846">
                  <c:v>45912.69375385215</c:v>
                </c:pt>
                <c:pt idx="847">
                  <c:v>45912.69457305215</c:v>
                </c:pt>
                <c:pt idx="848">
                  <c:v>45912.69539225215</c:v>
                </c:pt>
                <c:pt idx="849">
                  <c:v>45912.69621145215</c:v>
                </c:pt>
                <c:pt idx="850">
                  <c:v>45912.69703065215</c:v>
                </c:pt>
                <c:pt idx="851">
                  <c:v>45912.69784985216</c:v>
                </c:pt>
                <c:pt idx="852">
                  <c:v>45912.69866905216</c:v>
                </c:pt>
                <c:pt idx="853">
                  <c:v>45912.69948825216</c:v>
                </c:pt>
                <c:pt idx="854">
                  <c:v>45912.70030745216</c:v>
                </c:pt>
                <c:pt idx="855">
                  <c:v>45912.70112665217</c:v>
                </c:pt>
                <c:pt idx="856">
                  <c:v>45912.70194585217</c:v>
                </c:pt>
                <c:pt idx="857">
                  <c:v>45912.70276505217</c:v>
                </c:pt>
                <c:pt idx="858">
                  <c:v>45912.70358425217</c:v>
                </c:pt>
                <c:pt idx="859">
                  <c:v>45912.70440345217</c:v>
                </c:pt>
                <c:pt idx="860">
                  <c:v>45912.70522265218</c:v>
                </c:pt>
                <c:pt idx="861">
                  <c:v>45912.70604185218</c:v>
                </c:pt>
                <c:pt idx="862">
                  <c:v>45912.70686105218</c:v>
                </c:pt>
                <c:pt idx="863">
                  <c:v>45912.70768025218</c:v>
                </c:pt>
                <c:pt idx="864">
                  <c:v>45912.70849945218</c:v>
                </c:pt>
                <c:pt idx="865">
                  <c:v>45912.70931865219</c:v>
                </c:pt>
                <c:pt idx="866">
                  <c:v>45912.7101378522</c:v>
                </c:pt>
                <c:pt idx="867">
                  <c:v>45912.7109570522</c:v>
                </c:pt>
                <c:pt idx="868">
                  <c:v>45912.7117762522</c:v>
                </c:pt>
                <c:pt idx="869">
                  <c:v>45912.7125954522</c:v>
                </c:pt>
                <c:pt idx="870">
                  <c:v>45912.7134146522</c:v>
                </c:pt>
                <c:pt idx="871">
                  <c:v>45912.7142338522</c:v>
                </c:pt>
                <c:pt idx="872">
                  <c:v>45912.7150530522</c:v>
                </c:pt>
                <c:pt idx="873">
                  <c:v>45912.71587225221</c:v>
                </c:pt>
                <c:pt idx="874">
                  <c:v>45912.71669145221</c:v>
                </c:pt>
                <c:pt idx="875">
                  <c:v>45912.71751065221</c:v>
                </c:pt>
                <c:pt idx="876">
                  <c:v>45912.71832985221</c:v>
                </c:pt>
                <c:pt idx="877">
                  <c:v>45912.71914905222</c:v>
                </c:pt>
                <c:pt idx="878">
                  <c:v>45912.71996825222</c:v>
                </c:pt>
                <c:pt idx="879">
                  <c:v>45912.72078745222</c:v>
                </c:pt>
                <c:pt idx="880">
                  <c:v>45912.72160665222</c:v>
                </c:pt>
                <c:pt idx="881">
                  <c:v>45912.72242585223</c:v>
                </c:pt>
                <c:pt idx="882">
                  <c:v>45912.72324505223</c:v>
                </c:pt>
                <c:pt idx="883">
                  <c:v>45912.72406425223</c:v>
                </c:pt>
                <c:pt idx="884">
                  <c:v>45912.72488345223</c:v>
                </c:pt>
                <c:pt idx="885">
                  <c:v>45912.72570265223</c:v>
                </c:pt>
                <c:pt idx="886">
                  <c:v>45912.72652185224</c:v>
                </c:pt>
                <c:pt idx="887">
                  <c:v>45912.72734105224</c:v>
                </c:pt>
                <c:pt idx="888">
                  <c:v>45912.72816025224</c:v>
                </c:pt>
                <c:pt idx="889">
                  <c:v>45912.72897945224</c:v>
                </c:pt>
                <c:pt idx="890">
                  <c:v>45912.72979865225</c:v>
                </c:pt>
                <c:pt idx="891">
                  <c:v>45912.73061785225</c:v>
                </c:pt>
                <c:pt idx="892">
                  <c:v>45912.73143705225</c:v>
                </c:pt>
                <c:pt idx="893">
                  <c:v>45912.73225625225</c:v>
                </c:pt>
                <c:pt idx="894">
                  <c:v>45912.73307545226</c:v>
                </c:pt>
                <c:pt idx="895">
                  <c:v>45912.73389465226</c:v>
                </c:pt>
                <c:pt idx="896">
                  <c:v>45912.73471385226</c:v>
                </c:pt>
                <c:pt idx="897">
                  <c:v>45912.73553305226</c:v>
                </c:pt>
                <c:pt idx="898">
                  <c:v>45912.73635225226</c:v>
                </c:pt>
                <c:pt idx="899">
                  <c:v>45912.73717145227</c:v>
                </c:pt>
                <c:pt idx="900">
                  <c:v>45912.73799065227</c:v>
                </c:pt>
                <c:pt idx="901">
                  <c:v>45912.73880985227</c:v>
                </c:pt>
                <c:pt idx="902">
                  <c:v>45912.73962905227</c:v>
                </c:pt>
                <c:pt idx="903">
                  <c:v>45912.74044825228</c:v>
                </c:pt>
                <c:pt idx="904">
                  <c:v>45912.74126745228</c:v>
                </c:pt>
                <c:pt idx="905">
                  <c:v>45912.74208665228</c:v>
                </c:pt>
                <c:pt idx="906">
                  <c:v>45912.74290585228</c:v>
                </c:pt>
                <c:pt idx="907">
                  <c:v>45912.74372505229</c:v>
                </c:pt>
                <c:pt idx="908">
                  <c:v>45912.74454425229</c:v>
                </c:pt>
                <c:pt idx="909">
                  <c:v>45912.74536345229</c:v>
                </c:pt>
                <c:pt idx="910">
                  <c:v>45912.74618265229</c:v>
                </c:pt>
                <c:pt idx="911">
                  <c:v>45912.74700185229</c:v>
                </c:pt>
                <c:pt idx="912">
                  <c:v>45912.7478210523</c:v>
                </c:pt>
                <c:pt idx="913">
                  <c:v>45912.7486402523</c:v>
                </c:pt>
                <c:pt idx="914">
                  <c:v>45912.7494594523</c:v>
                </c:pt>
                <c:pt idx="915">
                  <c:v>45912.7502786523</c:v>
                </c:pt>
                <c:pt idx="916">
                  <c:v>45912.75109785231</c:v>
                </c:pt>
                <c:pt idx="917">
                  <c:v>45912.75191705231</c:v>
                </c:pt>
                <c:pt idx="918">
                  <c:v>45912.75273625231</c:v>
                </c:pt>
                <c:pt idx="919">
                  <c:v>45912.75355545231</c:v>
                </c:pt>
                <c:pt idx="920">
                  <c:v>45912.75437465232</c:v>
                </c:pt>
                <c:pt idx="921">
                  <c:v>45912.75519385232</c:v>
                </c:pt>
                <c:pt idx="922">
                  <c:v>45912.75601305232</c:v>
                </c:pt>
                <c:pt idx="923">
                  <c:v>45912.75683225232</c:v>
                </c:pt>
                <c:pt idx="924">
                  <c:v>45912.75765145232</c:v>
                </c:pt>
                <c:pt idx="925">
                  <c:v>45912.75847065233</c:v>
                </c:pt>
                <c:pt idx="926">
                  <c:v>45912.75928985233</c:v>
                </c:pt>
                <c:pt idx="927">
                  <c:v>45912.76010905233</c:v>
                </c:pt>
                <c:pt idx="928">
                  <c:v>45912.76092825233</c:v>
                </c:pt>
                <c:pt idx="929">
                  <c:v>45912.76174745234</c:v>
                </c:pt>
                <c:pt idx="930">
                  <c:v>45912.76256665234</c:v>
                </c:pt>
                <c:pt idx="931">
                  <c:v>45912.76338585234</c:v>
                </c:pt>
                <c:pt idx="932">
                  <c:v>45912.76420505234</c:v>
                </c:pt>
                <c:pt idx="933">
                  <c:v>45912.76502425235</c:v>
                </c:pt>
                <c:pt idx="934">
                  <c:v>45912.76584345235</c:v>
                </c:pt>
                <c:pt idx="935">
                  <c:v>45912.76666265235</c:v>
                </c:pt>
                <c:pt idx="936">
                  <c:v>45912.76748185235</c:v>
                </c:pt>
                <c:pt idx="937">
                  <c:v>45912.76830105235</c:v>
                </c:pt>
                <c:pt idx="938">
                  <c:v>45912.76912025236</c:v>
                </c:pt>
                <c:pt idx="939">
                  <c:v>45912.76993945236</c:v>
                </c:pt>
                <c:pt idx="940">
                  <c:v>45912.77075865236</c:v>
                </c:pt>
                <c:pt idx="941">
                  <c:v>45912.77157785236</c:v>
                </c:pt>
                <c:pt idx="942">
                  <c:v>45912.77239705237</c:v>
                </c:pt>
                <c:pt idx="943">
                  <c:v>45912.77321625237</c:v>
                </c:pt>
                <c:pt idx="944">
                  <c:v>45912.77403545237</c:v>
                </c:pt>
                <c:pt idx="945">
                  <c:v>45912.77485465237</c:v>
                </c:pt>
                <c:pt idx="946">
                  <c:v>45912.77567385237</c:v>
                </c:pt>
                <c:pt idx="947">
                  <c:v>45912.77649305238</c:v>
                </c:pt>
                <c:pt idx="948">
                  <c:v>45912.77731225238</c:v>
                </c:pt>
                <c:pt idx="949">
                  <c:v>45912.77813145238</c:v>
                </c:pt>
                <c:pt idx="950">
                  <c:v>45912.77895065238</c:v>
                </c:pt>
                <c:pt idx="951">
                  <c:v>45912.77976985239</c:v>
                </c:pt>
                <c:pt idx="952">
                  <c:v>45912.78058905239</c:v>
                </c:pt>
                <c:pt idx="953">
                  <c:v>45912.78140825239</c:v>
                </c:pt>
                <c:pt idx="954">
                  <c:v>45912.7822274524</c:v>
                </c:pt>
                <c:pt idx="955">
                  <c:v>45912.7830466524</c:v>
                </c:pt>
                <c:pt idx="956">
                  <c:v>45912.7838658524</c:v>
                </c:pt>
                <c:pt idx="957">
                  <c:v>45912.7846850524</c:v>
                </c:pt>
                <c:pt idx="958">
                  <c:v>45912.7855042524</c:v>
                </c:pt>
                <c:pt idx="959">
                  <c:v>45912.7863234524</c:v>
                </c:pt>
                <c:pt idx="960">
                  <c:v>45912.78714265241</c:v>
                </c:pt>
                <c:pt idx="961">
                  <c:v>45912.78796185241</c:v>
                </c:pt>
                <c:pt idx="962">
                  <c:v>45912.78878105241</c:v>
                </c:pt>
                <c:pt idx="963">
                  <c:v>45912.78960025241</c:v>
                </c:pt>
                <c:pt idx="964">
                  <c:v>45912.79041945242</c:v>
                </c:pt>
                <c:pt idx="965">
                  <c:v>45912.79123865242</c:v>
                </c:pt>
                <c:pt idx="966">
                  <c:v>45912.79205785242</c:v>
                </c:pt>
                <c:pt idx="967">
                  <c:v>45912.79287705242</c:v>
                </c:pt>
                <c:pt idx="968">
                  <c:v>45912.79369625243</c:v>
                </c:pt>
                <c:pt idx="969">
                  <c:v>45912.79451545242</c:v>
                </c:pt>
                <c:pt idx="970">
                  <c:v>45912.79533465243</c:v>
                </c:pt>
                <c:pt idx="971">
                  <c:v>45912.79615385243</c:v>
                </c:pt>
                <c:pt idx="972">
                  <c:v>45912.79697305243</c:v>
                </c:pt>
                <c:pt idx="973">
                  <c:v>45912.79779225244</c:v>
                </c:pt>
                <c:pt idx="974">
                  <c:v>45912.79861145244</c:v>
                </c:pt>
                <c:pt idx="975">
                  <c:v>45912.79943065244</c:v>
                </c:pt>
                <c:pt idx="976">
                  <c:v>45912.80024985244</c:v>
                </c:pt>
                <c:pt idx="977">
                  <c:v>45912.80106905245</c:v>
                </c:pt>
                <c:pt idx="978">
                  <c:v>45912.80188825245</c:v>
                </c:pt>
                <c:pt idx="979">
                  <c:v>45912.80270745245</c:v>
                </c:pt>
                <c:pt idx="980">
                  <c:v>45912.80352665245</c:v>
                </c:pt>
                <c:pt idx="981">
                  <c:v>45912.80434585245</c:v>
                </c:pt>
                <c:pt idx="982">
                  <c:v>45912.80516505246</c:v>
                </c:pt>
                <c:pt idx="983">
                  <c:v>45912.80598425246</c:v>
                </c:pt>
                <c:pt idx="984">
                  <c:v>45912.80680345246</c:v>
                </c:pt>
                <c:pt idx="985">
                  <c:v>45912.80762265246</c:v>
                </c:pt>
                <c:pt idx="986">
                  <c:v>45912.80844185247</c:v>
                </c:pt>
                <c:pt idx="987">
                  <c:v>45912.80926105247</c:v>
                </c:pt>
                <c:pt idx="988">
                  <c:v>45912.81008025247</c:v>
                </c:pt>
                <c:pt idx="989">
                  <c:v>45912.81089945247</c:v>
                </c:pt>
                <c:pt idx="990">
                  <c:v>45912.81171865247</c:v>
                </c:pt>
                <c:pt idx="991">
                  <c:v>45912.81253785247</c:v>
                </c:pt>
                <c:pt idx="992">
                  <c:v>45912.81335705248</c:v>
                </c:pt>
                <c:pt idx="993">
                  <c:v>45912.81417625248</c:v>
                </c:pt>
                <c:pt idx="994">
                  <c:v>45912.81499545248</c:v>
                </c:pt>
                <c:pt idx="995">
                  <c:v>45912.81581465248</c:v>
                </c:pt>
                <c:pt idx="996">
                  <c:v>45912.81663385248</c:v>
                </c:pt>
                <c:pt idx="997">
                  <c:v>45912.8174530525</c:v>
                </c:pt>
                <c:pt idx="998">
                  <c:v>45912.8182722525</c:v>
                </c:pt>
                <c:pt idx="999">
                  <c:v>45912.8190914525</c:v>
                </c:pt>
                <c:pt idx="1000">
                  <c:v>45912.8199106525</c:v>
                </c:pt>
                <c:pt idx="1001">
                  <c:v>45912.8207298525</c:v>
                </c:pt>
                <c:pt idx="1002">
                  <c:v>45912.8215490525</c:v>
                </c:pt>
                <c:pt idx="1003">
                  <c:v>45912.8223682525</c:v>
                </c:pt>
                <c:pt idx="1004">
                  <c:v>45912.82318745251</c:v>
                </c:pt>
                <c:pt idx="1005">
                  <c:v>45912.82400665251</c:v>
                </c:pt>
                <c:pt idx="1006">
                  <c:v>45912.82482585251</c:v>
                </c:pt>
                <c:pt idx="1007">
                  <c:v>45912.82564505252</c:v>
                </c:pt>
                <c:pt idx="1008">
                  <c:v>45912.82646425252</c:v>
                </c:pt>
                <c:pt idx="1009">
                  <c:v>45912.82728345252</c:v>
                </c:pt>
                <c:pt idx="1010">
                  <c:v>45912.82810265252</c:v>
                </c:pt>
                <c:pt idx="1011">
                  <c:v>45912.82892185252</c:v>
                </c:pt>
                <c:pt idx="1012">
                  <c:v>45912.82974105253</c:v>
                </c:pt>
                <c:pt idx="1013">
                  <c:v>45912.83056025252</c:v>
                </c:pt>
                <c:pt idx="1014">
                  <c:v>45912.83137945253</c:v>
                </c:pt>
                <c:pt idx="1015">
                  <c:v>45912.83219865253</c:v>
                </c:pt>
                <c:pt idx="1016">
                  <c:v>45912.83301785253</c:v>
                </c:pt>
                <c:pt idx="1017">
                  <c:v>45912.83383705253</c:v>
                </c:pt>
                <c:pt idx="1018">
                  <c:v>45912.83465625254</c:v>
                </c:pt>
                <c:pt idx="1019">
                  <c:v>45912.83547545254</c:v>
                </c:pt>
                <c:pt idx="1020">
                  <c:v>45912.83629465254</c:v>
                </c:pt>
                <c:pt idx="1021">
                  <c:v>45912.83711385255</c:v>
                </c:pt>
                <c:pt idx="1022">
                  <c:v>45912.83793305255</c:v>
                </c:pt>
                <c:pt idx="1023">
                  <c:v>45912.83875225255</c:v>
                </c:pt>
                <c:pt idx="1024">
                  <c:v>45912.83957145255</c:v>
                </c:pt>
                <c:pt idx="1025">
                  <c:v>45912.84039065255</c:v>
                </c:pt>
                <c:pt idx="1026">
                  <c:v>45912.84120985255</c:v>
                </c:pt>
                <c:pt idx="1027">
                  <c:v>45912.84202905256</c:v>
                </c:pt>
                <c:pt idx="1028">
                  <c:v>45912.84284825256</c:v>
                </c:pt>
                <c:pt idx="1029">
                  <c:v>45912.84366745256</c:v>
                </c:pt>
                <c:pt idx="1030">
                  <c:v>45912.84448665257</c:v>
                </c:pt>
                <c:pt idx="1031">
                  <c:v>45912.84530585257</c:v>
                </c:pt>
                <c:pt idx="1032">
                  <c:v>45912.84612505257</c:v>
                </c:pt>
                <c:pt idx="1033">
                  <c:v>45912.84694425257</c:v>
                </c:pt>
                <c:pt idx="1034">
                  <c:v>45912.84776345257</c:v>
                </c:pt>
                <c:pt idx="1035">
                  <c:v>45912.84858265257</c:v>
                </c:pt>
                <c:pt idx="1036">
                  <c:v>45912.84940185258</c:v>
                </c:pt>
                <c:pt idx="1037">
                  <c:v>45912.85022105258</c:v>
                </c:pt>
                <c:pt idx="1038">
                  <c:v>45912.85104025258</c:v>
                </c:pt>
                <c:pt idx="1039">
                  <c:v>45912.85185945258</c:v>
                </c:pt>
                <c:pt idx="1040">
                  <c:v>45912.8526786526</c:v>
                </c:pt>
                <c:pt idx="1041">
                  <c:v>45912.8534978526</c:v>
                </c:pt>
                <c:pt idx="1042">
                  <c:v>45912.8543170526</c:v>
                </c:pt>
                <c:pt idx="1043">
                  <c:v>45912.8551362526</c:v>
                </c:pt>
                <c:pt idx="1044">
                  <c:v>45912.8559554526</c:v>
                </c:pt>
                <c:pt idx="1045">
                  <c:v>45912.8567746526</c:v>
                </c:pt>
                <c:pt idx="1046">
                  <c:v>45912.8575938526</c:v>
                </c:pt>
                <c:pt idx="1047">
                  <c:v>45912.8584130526</c:v>
                </c:pt>
                <c:pt idx="1048">
                  <c:v>45912.8592322526</c:v>
                </c:pt>
                <c:pt idx="1049">
                  <c:v>45912.86005145261</c:v>
                </c:pt>
                <c:pt idx="1050">
                  <c:v>45912.86087065261</c:v>
                </c:pt>
                <c:pt idx="1051">
                  <c:v>45912.86168985262</c:v>
                </c:pt>
                <c:pt idx="1052">
                  <c:v>45912.86250905262</c:v>
                </c:pt>
                <c:pt idx="1053">
                  <c:v>45912.86332825262</c:v>
                </c:pt>
                <c:pt idx="1054">
                  <c:v>45912.86414745262</c:v>
                </c:pt>
                <c:pt idx="1055">
                  <c:v>45912.86496665263</c:v>
                </c:pt>
                <c:pt idx="1056">
                  <c:v>45912.86578585263</c:v>
                </c:pt>
                <c:pt idx="1057">
                  <c:v>45912.86660505263</c:v>
                </c:pt>
                <c:pt idx="1058">
                  <c:v>45912.86742425263</c:v>
                </c:pt>
                <c:pt idx="1059">
                  <c:v>45912.86824345263</c:v>
                </c:pt>
                <c:pt idx="1060">
                  <c:v>45912.86906265264</c:v>
                </c:pt>
                <c:pt idx="1061">
                  <c:v>45912.86988185264</c:v>
                </c:pt>
                <c:pt idx="1062">
                  <c:v>45912.87070105264</c:v>
                </c:pt>
                <c:pt idx="1063">
                  <c:v>45912.87152025264</c:v>
                </c:pt>
                <c:pt idx="1064">
                  <c:v>45912.87233945264</c:v>
                </c:pt>
                <c:pt idx="1065">
                  <c:v>45912.87315865265</c:v>
                </c:pt>
                <c:pt idx="1066">
                  <c:v>45912.87397785265</c:v>
                </c:pt>
                <c:pt idx="1067">
                  <c:v>45912.87479705265</c:v>
                </c:pt>
                <c:pt idx="1068">
                  <c:v>45912.87561625265</c:v>
                </c:pt>
                <c:pt idx="1069">
                  <c:v>45912.87643545265</c:v>
                </c:pt>
                <c:pt idx="1070">
                  <c:v>45912.87725465266</c:v>
                </c:pt>
                <c:pt idx="1071">
                  <c:v>45912.87807385266</c:v>
                </c:pt>
                <c:pt idx="1072">
                  <c:v>45912.87889305266</c:v>
                </c:pt>
                <c:pt idx="1073">
                  <c:v>45912.87971225267</c:v>
                </c:pt>
                <c:pt idx="1074">
                  <c:v>45912.88053145266</c:v>
                </c:pt>
                <c:pt idx="1075">
                  <c:v>45912.88135065267</c:v>
                </c:pt>
                <c:pt idx="1076">
                  <c:v>45912.88216985267</c:v>
                </c:pt>
                <c:pt idx="1077">
                  <c:v>45912.88298905267</c:v>
                </c:pt>
                <c:pt idx="1078">
                  <c:v>45912.88380825267</c:v>
                </c:pt>
                <c:pt idx="1079">
                  <c:v>45912.88462745268</c:v>
                </c:pt>
                <c:pt idx="1080">
                  <c:v>45912.88544665268</c:v>
                </c:pt>
                <c:pt idx="1081">
                  <c:v>45912.88626585268</c:v>
                </c:pt>
                <c:pt idx="1082">
                  <c:v>45912.88708505269</c:v>
                </c:pt>
                <c:pt idx="1083">
                  <c:v>45912.88790425269</c:v>
                </c:pt>
                <c:pt idx="1084">
                  <c:v>45912.8887234527</c:v>
                </c:pt>
                <c:pt idx="1085">
                  <c:v>45912.88954265269</c:v>
                </c:pt>
                <c:pt idx="1086">
                  <c:v>45912.8903618527</c:v>
                </c:pt>
                <c:pt idx="1087">
                  <c:v>45912.8911810527</c:v>
                </c:pt>
                <c:pt idx="1088">
                  <c:v>45912.8920002527</c:v>
                </c:pt>
                <c:pt idx="1089">
                  <c:v>45912.8928194527</c:v>
                </c:pt>
                <c:pt idx="1090">
                  <c:v>45912.89363865271</c:v>
                </c:pt>
                <c:pt idx="1091">
                  <c:v>45912.89445785271</c:v>
                </c:pt>
                <c:pt idx="1092">
                  <c:v>45912.89527705271</c:v>
                </c:pt>
                <c:pt idx="1093">
                  <c:v>45912.89609625271</c:v>
                </c:pt>
                <c:pt idx="1094">
                  <c:v>45912.89691545271</c:v>
                </c:pt>
                <c:pt idx="1095">
                  <c:v>45912.89773465272</c:v>
                </c:pt>
                <c:pt idx="1096">
                  <c:v>45912.89855385272</c:v>
                </c:pt>
                <c:pt idx="1097">
                  <c:v>45912.89937305272</c:v>
                </c:pt>
                <c:pt idx="1098">
                  <c:v>45912.90019225272</c:v>
                </c:pt>
                <c:pt idx="1099">
                  <c:v>45912.90101145272</c:v>
                </c:pt>
                <c:pt idx="1100">
                  <c:v>45912.90183065273</c:v>
                </c:pt>
                <c:pt idx="1101">
                  <c:v>45912.90264985273</c:v>
                </c:pt>
                <c:pt idx="1102">
                  <c:v>45912.90346905273</c:v>
                </c:pt>
                <c:pt idx="1103">
                  <c:v>45912.90428825273</c:v>
                </c:pt>
                <c:pt idx="1104">
                  <c:v>45912.90510745274</c:v>
                </c:pt>
                <c:pt idx="1105">
                  <c:v>45912.90592665274</c:v>
                </c:pt>
                <c:pt idx="1106">
                  <c:v>45912.90674585274</c:v>
                </c:pt>
                <c:pt idx="1107">
                  <c:v>45912.90756505274</c:v>
                </c:pt>
                <c:pt idx="1108">
                  <c:v>45912.90838425275</c:v>
                </c:pt>
                <c:pt idx="1109">
                  <c:v>45912.90920345275</c:v>
                </c:pt>
                <c:pt idx="1110">
                  <c:v>45912.91002265275</c:v>
                </c:pt>
                <c:pt idx="1111">
                  <c:v>45912.91084185275</c:v>
                </c:pt>
                <c:pt idx="1112">
                  <c:v>45912.91166105276</c:v>
                </c:pt>
                <c:pt idx="1113">
                  <c:v>45912.91248025276</c:v>
                </c:pt>
                <c:pt idx="1114">
                  <c:v>45912.91329945276</c:v>
                </c:pt>
                <c:pt idx="1115">
                  <c:v>45912.91411865276</c:v>
                </c:pt>
                <c:pt idx="1116">
                  <c:v>45912.91493785276</c:v>
                </c:pt>
                <c:pt idx="1117">
                  <c:v>45912.91575705277</c:v>
                </c:pt>
                <c:pt idx="1118">
                  <c:v>45912.91657625277</c:v>
                </c:pt>
                <c:pt idx="1119">
                  <c:v>45912.91739545277</c:v>
                </c:pt>
                <c:pt idx="1120">
                  <c:v>45912.91821465277</c:v>
                </c:pt>
                <c:pt idx="1121">
                  <c:v>45912.91903385277</c:v>
                </c:pt>
                <c:pt idx="1122">
                  <c:v>45912.91985305277</c:v>
                </c:pt>
                <c:pt idx="1123">
                  <c:v>45912.92067225278</c:v>
                </c:pt>
                <c:pt idx="1124">
                  <c:v>45912.92149145278</c:v>
                </c:pt>
                <c:pt idx="1125">
                  <c:v>45912.92231065279</c:v>
                </c:pt>
                <c:pt idx="1126">
                  <c:v>45912.92312985279</c:v>
                </c:pt>
                <c:pt idx="1127">
                  <c:v>45912.92394905279</c:v>
                </c:pt>
                <c:pt idx="1128">
                  <c:v>45912.92476825279</c:v>
                </c:pt>
                <c:pt idx="1129">
                  <c:v>45912.9255874528</c:v>
                </c:pt>
                <c:pt idx="1130">
                  <c:v>45912.9264066528</c:v>
                </c:pt>
                <c:pt idx="1131">
                  <c:v>45912.9272258528</c:v>
                </c:pt>
                <c:pt idx="1132">
                  <c:v>45912.9280450528</c:v>
                </c:pt>
                <c:pt idx="1133">
                  <c:v>45912.9288642528</c:v>
                </c:pt>
                <c:pt idx="1134">
                  <c:v>45912.92968345281</c:v>
                </c:pt>
                <c:pt idx="1135">
                  <c:v>45912.93050265281</c:v>
                </c:pt>
                <c:pt idx="1136">
                  <c:v>45912.93132185281</c:v>
                </c:pt>
                <c:pt idx="1137">
                  <c:v>45912.93214105281</c:v>
                </c:pt>
                <c:pt idx="1138">
                  <c:v>45912.93296025282</c:v>
                </c:pt>
                <c:pt idx="1139">
                  <c:v>45912.93377945282</c:v>
                </c:pt>
                <c:pt idx="1140">
                  <c:v>45912.93459865282</c:v>
                </c:pt>
                <c:pt idx="1141">
                  <c:v>45912.93541785282</c:v>
                </c:pt>
                <c:pt idx="1142">
                  <c:v>45912.93623705282</c:v>
                </c:pt>
                <c:pt idx="1143">
                  <c:v>45912.93705625282</c:v>
                </c:pt>
                <c:pt idx="1144">
                  <c:v>45912.93787545282</c:v>
                </c:pt>
                <c:pt idx="1145">
                  <c:v>45912.93869465283</c:v>
                </c:pt>
                <c:pt idx="1146">
                  <c:v>45912.93951385283</c:v>
                </c:pt>
                <c:pt idx="1147">
                  <c:v>45912.94033305283</c:v>
                </c:pt>
                <c:pt idx="1148">
                  <c:v>45912.94115225284</c:v>
                </c:pt>
                <c:pt idx="1149">
                  <c:v>45912.94197145284</c:v>
                </c:pt>
                <c:pt idx="1150">
                  <c:v>45912.94279065284</c:v>
                </c:pt>
                <c:pt idx="1151">
                  <c:v>45912.94360985285</c:v>
                </c:pt>
                <c:pt idx="1152">
                  <c:v>45912.94442905285</c:v>
                </c:pt>
                <c:pt idx="1153">
                  <c:v>45912.94524825285</c:v>
                </c:pt>
                <c:pt idx="1154">
                  <c:v>45912.94606745285</c:v>
                </c:pt>
                <c:pt idx="1155">
                  <c:v>45912.94688665285</c:v>
                </c:pt>
                <c:pt idx="1156">
                  <c:v>45912.94770585286</c:v>
                </c:pt>
                <c:pt idx="1157">
                  <c:v>45912.94852505285</c:v>
                </c:pt>
                <c:pt idx="1158">
                  <c:v>45912.94934425286</c:v>
                </c:pt>
                <c:pt idx="1159">
                  <c:v>45912.95016345286</c:v>
                </c:pt>
                <c:pt idx="1160">
                  <c:v>45912.95098265287</c:v>
                </c:pt>
                <c:pt idx="1161">
                  <c:v>45912.95180185287</c:v>
                </c:pt>
                <c:pt idx="1162">
                  <c:v>45912.95262105287</c:v>
                </c:pt>
                <c:pt idx="1163">
                  <c:v>45912.95344025287</c:v>
                </c:pt>
                <c:pt idx="1164">
                  <c:v>45912.95425945287</c:v>
                </c:pt>
                <c:pt idx="1165">
                  <c:v>45912.95507865287</c:v>
                </c:pt>
                <c:pt idx="1166">
                  <c:v>45912.95589785288</c:v>
                </c:pt>
                <c:pt idx="1167">
                  <c:v>45912.95671705288</c:v>
                </c:pt>
                <c:pt idx="1168">
                  <c:v>45912.95753625288</c:v>
                </c:pt>
                <c:pt idx="1169">
                  <c:v>45912.95835545288</c:v>
                </c:pt>
                <c:pt idx="1170">
                  <c:v>45912.95917465289</c:v>
                </c:pt>
                <c:pt idx="1171">
                  <c:v>45912.9599938529</c:v>
                </c:pt>
                <c:pt idx="1172">
                  <c:v>45912.9608130529</c:v>
                </c:pt>
                <c:pt idx="1173">
                  <c:v>45912.9616322529</c:v>
                </c:pt>
                <c:pt idx="1174">
                  <c:v>45912.9624514529</c:v>
                </c:pt>
                <c:pt idx="1175">
                  <c:v>45912.9632706529</c:v>
                </c:pt>
                <c:pt idx="1176">
                  <c:v>45912.9640898529</c:v>
                </c:pt>
                <c:pt idx="1177">
                  <c:v>45912.9649090529</c:v>
                </c:pt>
                <c:pt idx="1178">
                  <c:v>45912.96572825291</c:v>
                </c:pt>
                <c:pt idx="1179">
                  <c:v>45912.9665474529</c:v>
                </c:pt>
                <c:pt idx="1180">
                  <c:v>45912.96736665291</c:v>
                </c:pt>
                <c:pt idx="1181">
                  <c:v>45912.96818585291</c:v>
                </c:pt>
                <c:pt idx="1182">
                  <c:v>45912.96900505292</c:v>
                </c:pt>
                <c:pt idx="1183">
                  <c:v>45912.96982425292</c:v>
                </c:pt>
                <c:pt idx="1184">
                  <c:v>45912.97064345292</c:v>
                </c:pt>
                <c:pt idx="1185">
                  <c:v>45912.97146265292</c:v>
                </c:pt>
                <c:pt idx="1186">
                  <c:v>45912.97228185292</c:v>
                </c:pt>
                <c:pt idx="1187">
                  <c:v>45912.97310105293</c:v>
                </c:pt>
                <c:pt idx="1188">
                  <c:v>45912.97392025293</c:v>
                </c:pt>
                <c:pt idx="1189">
                  <c:v>45912.97473945293</c:v>
                </c:pt>
                <c:pt idx="1190">
                  <c:v>45912.97555865293</c:v>
                </c:pt>
                <c:pt idx="1191">
                  <c:v>45912.97637785293</c:v>
                </c:pt>
                <c:pt idx="1192">
                  <c:v>45912.97719705294</c:v>
                </c:pt>
                <c:pt idx="1193">
                  <c:v>45912.97801625294</c:v>
                </c:pt>
                <c:pt idx="1194">
                  <c:v>45912.97883545294</c:v>
                </c:pt>
                <c:pt idx="1195">
                  <c:v>45912.97965465295</c:v>
                </c:pt>
                <c:pt idx="1196">
                  <c:v>45912.98047385295</c:v>
                </c:pt>
                <c:pt idx="1197">
                  <c:v>45912.98129305295</c:v>
                </c:pt>
                <c:pt idx="1198">
                  <c:v>45912.98211225295</c:v>
                </c:pt>
                <c:pt idx="1199">
                  <c:v>45912.98293145295</c:v>
                </c:pt>
                <c:pt idx="1200">
                  <c:v>45912.98375065296</c:v>
                </c:pt>
                <c:pt idx="1201">
                  <c:v>45912.98456985296</c:v>
                </c:pt>
                <c:pt idx="1202">
                  <c:v>45912.98538905296</c:v>
                </c:pt>
                <c:pt idx="1203">
                  <c:v>45912.98620825296</c:v>
                </c:pt>
                <c:pt idx="1204">
                  <c:v>45912.98702745296</c:v>
                </c:pt>
                <c:pt idx="1205">
                  <c:v>45912.98784665297</c:v>
                </c:pt>
                <c:pt idx="1206">
                  <c:v>45912.98866585297</c:v>
                </c:pt>
                <c:pt idx="1207">
                  <c:v>45912.98948505297</c:v>
                </c:pt>
                <c:pt idx="1208">
                  <c:v>45912.99030425297</c:v>
                </c:pt>
                <c:pt idx="1209">
                  <c:v>45912.99112345298</c:v>
                </c:pt>
                <c:pt idx="1210">
                  <c:v>45912.99194265298</c:v>
                </c:pt>
                <c:pt idx="1211">
                  <c:v>45912.99276185298</c:v>
                </c:pt>
                <c:pt idx="1212">
                  <c:v>45912.99358105299</c:v>
                </c:pt>
                <c:pt idx="1213">
                  <c:v>45912.99440025299</c:v>
                </c:pt>
                <c:pt idx="1214">
                  <c:v>45912.995219453</c:v>
                </c:pt>
                <c:pt idx="1215">
                  <c:v>45912.996038653</c:v>
                </c:pt>
                <c:pt idx="1216">
                  <c:v>45912.996857853</c:v>
                </c:pt>
                <c:pt idx="1217">
                  <c:v>45912.997677053</c:v>
                </c:pt>
                <c:pt idx="1218">
                  <c:v>45912.998496253</c:v>
                </c:pt>
                <c:pt idx="1219">
                  <c:v>45912.999315453</c:v>
                </c:pt>
                <c:pt idx="1220">
                  <c:v>45913.000134653</c:v>
                </c:pt>
                <c:pt idx="1221">
                  <c:v>45913.00095385301</c:v>
                </c:pt>
                <c:pt idx="1222">
                  <c:v>45913.00177305301</c:v>
                </c:pt>
                <c:pt idx="1223">
                  <c:v>45913.00259225301</c:v>
                </c:pt>
                <c:pt idx="1224">
                  <c:v>45913.00341145301</c:v>
                </c:pt>
                <c:pt idx="1225">
                  <c:v>45913.00423065302</c:v>
                </c:pt>
                <c:pt idx="1226">
                  <c:v>45913.00504985302</c:v>
                </c:pt>
                <c:pt idx="1227">
                  <c:v>45913.00586905302</c:v>
                </c:pt>
                <c:pt idx="1228">
                  <c:v>45913.00668825302</c:v>
                </c:pt>
                <c:pt idx="1229">
                  <c:v>45913.00750745302</c:v>
                </c:pt>
                <c:pt idx="1230">
                  <c:v>45913.00832665303</c:v>
                </c:pt>
                <c:pt idx="1231">
                  <c:v>45913.00914585303</c:v>
                </c:pt>
                <c:pt idx="1232">
                  <c:v>45913.00996505303</c:v>
                </c:pt>
                <c:pt idx="1233">
                  <c:v>45913.01078425303</c:v>
                </c:pt>
                <c:pt idx="1234">
                  <c:v>45913.01160345304</c:v>
                </c:pt>
                <c:pt idx="1235">
                  <c:v>45913.01242265304</c:v>
                </c:pt>
                <c:pt idx="1236">
                  <c:v>45913.01324185304</c:v>
                </c:pt>
                <c:pt idx="1237">
                  <c:v>45913.01406105304</c:v>
                </c:pt>
                <c:pt idx="1238">
                  <c:v>45913.01488025305</c:v>
                </c:pt>
                <c:pt idx="1239">
                  <c:v>45913.01569945305</c:v>
                </c:pt>
                <c:pt idx="1240">
                  <c:v>45913.01651865305</c:v>
                </c:pt>
                <c:pt idx="1241">
                  <c:v>45913.01733785305</c:v>
                </c:pt>
                <c:pt idx="1242">
                  <c:v>45913.01815705305</c:v>
                </c:pt>
                <c:pt idx="1243">
                  <c:v>45913.01897625305</c:v>
                </c:pt>
                <c:pt idx="1244">
                  <c:v>45913.01979545306</c:v>
                </c:pt>
                <c:pt idx="1245">
                  <c:v>45913.02061465306</c:v>
                </c:pt>
                <c:pt idx="1246">
                  <c:v>45913.02143385306</c:v>
                </c:pt>
                <c:pt idx="1247">
                  <c:v>45913.02225305307</c:v>
                </c:pt>
                <c:pt idx="1248">
                  <c:v>45913.02307225307</c:v>
                </c:pt>
                <c:pt idx="1249">
                  <c:v>45913.02389145307</c:v>
                </c:pt>
                <c:pt idx="1250">
                  <c:v>45913.02471065307</c:v>
                </c:pt>
                <c:pt idx="1251">
                  <c:v>45913.02552985308</c:v>
                </c:pt>
                <c:pt idx="1252">
                  <c:v>45913.02634905308</c:v>
                </c:pt>
                <c:pt idx="1253">
                  <c:v>45913.02716825308</c:v>
                </c:pt>
                <c:pt idx="1254">
                  <c:v>45913.02798745308</c:v>
                </c:pt>
                <c:pt idx="1255">
                  <c:v>45913.02880665308</c:v>
                </c:pt>
                <c:pt idx="1256">
                  <c:v>45913.02962585309</c:v>
                </c:pt>
                <c:pt idx="1257">
                  <c:v>45913.03044505309</c:v>
                </c:pt>
                <c:pt idx="1258">
                  <c:v>45913.03126425309</c:v>
                </c:pt>
                <c:pt idx="1259">
                  <c:v>45913.03208345309</c:v>
                </c:pt>
                <c:pt idx="1260">
                  <c:v>45913.0329026531</c:v>
                </c:pt>
                <c:pt idx="1261">
                  <c:v>45913.0337218531</c:v>
                </c:pt>
                <c:pt idx="1262">
                  <c:v>45913.0345410531</c:v>
                </c:pt>
                <c:pt idx="1263">
                  <c:v>45913.0353602531</c:v>
                </c:pt>
                <c:pt idx="1264">
                  <c:v>45913.0361794531</c:v>
                </c:pt>
                <c:pt idx="1265">
                  <c:v>45913.03699865311</c:v>
                </c:pt>
                <c:pt idx="1266">
                  <c:v>45913.03781785311</c:v>
                </c:pt>
                <c:pt idx="1267">
                  <c:v>45913.03863705311</c:v>
                </c:pt>
                <c:pt idx="1268">
                  <c:v>45913.03945625311</c:v>
                </c:pt>
                <c:pt idx="1269">
                  <c:v>45913.04027545311</c:v>
                </c:pt>
                <c:pt idx="1270">
                  <c:v>45913.04109465312</c:v>
                </c:pt>
                <c:pt idx="1271">
                  <c:v>45913.04191385312</c:v>
                </c:pt>
                <c:pt idx="1272">
                  <c:v>45913.04273305312</c:v>
                </c:pt>
                <c:pt idx="1273">
                  <c:v>45913.04355225312</c:v>
                </c:pt>
                <c:pt idx="1274">
                  <c:v>45913.04437145312</c:v>
                </c:pt>
                <c:pt idx="1275">
                  <c:v>45913.04519065313</c:v>
                </c:pt>
                <c:pt idx="1276">
                  <c:v>45913.04600985313</c:v>
                </c:pt>
                <c:pt idx="1277">
                  <c:v>45913.04682905313</c:v>
                </c:pt>
                <c:pt idx="1278">
                  <c:v>45913.04764825314</c:v>
                </c:pt>
                <c:pt idx="1279">
                  <c:v>45913.04846745314</c:v>
                </c:pt>
                <c:pt idx="1280">
                  <c:v>45913.04928665314</c:v>
                </c:pt>
                <c:pt idx="1281">
                  <c:v>45913.05010585314</c:v>
                </c:pt>
                <c:pt idx="1282">
                  <c:v>45913.05092505315</c:v>
                </c:pt>
                <c:pt idx="1283">
                  <c:v>45913.05174425315</c:v>
                </c:pt>
                <c:pt idx="1284">
                  <c:v>45913.05256345315</c:v>
                </c:pt>
                <c:pt idx="1285">
                  <c:v>45913.05338265315</c:v>
                </c:pt>
                <c:pt idx="1286">
                  <c:v>45913.05420185315</c:v>
                </c:pt>
                <c:pt idx="1287">
                  <c:v>45913.05502105316</c:v>
                </c:pt>
                <c:pt idx="1288">
                  <c:v>45913.05584025316</c:v>
                </c:pt>
                <c:pt idx="1289">
                  <c:v>45913.05665945316</c:v>
                </c:pt>
                <c:pt idx="1290">
                  <c:v>45913.05747865317</c:v>
                </c:pt>
                <c:pt idx="1291">
                  <c:v>45913.05829785316</c:v>
                </c:pt>
                <c:pt idx="1292">
                  <c:v>45913.05911705317</c:v>
                </c:pt>
                <c:pt idx="1293">
                  <c:v>45913.05993625317</c:v>
                </c:pt>
                <c:pt idx="1294">
                  <c:v>45913.06075545317</c:v>
                </c:pt>
                <c:pt idx="1295">
                  <c:v>45913.06157465318</c:v>
                </c:pt>
                <c:pt idx="1296">
                  <c:v>45913.06239385318</c:v>
                </c:pt>
                <c:pt idx="1297">
                  <c:v>45913.06321305318</c:v>
                </c:pt>
                <c:pt idx="1298">
                  <c:v>45913.06403225318</c:v>
                </c:pt>
                <c:pt idx="1299">
                  <c:v>45913.06485145318</c:v>
                </c:pt>
                <c:pt idx="1300">
                  <c:v>45913.06567065319</c:v>
                </c:pt>
                <c:pt idx="1301">
                  <c:v>45913.06648985319</c:v>
                </c:pt>
                <c:pt idx="1302">
                  <c:v>45913.06730905319</c:v>
                </c:pt>
                <c:pt idx="1303">
                  <c:v>45913.0681282532</c:v>
                </c:pt>
                <c:pt idx="1304">
                  <c:v>45913.0689474532</c:v>
                </c:pt>
                <c:pt idx="1305">
                  <c:v>45913.0697666532</c:v>
                </c:pt>
                <c:pt idx="1306">
                  <c:v>45913.0705858532</c:v>
                </c:pt>
                <c:pt idx="1307">
                  <c:v>45913.0714050532</c:v>
                </c:pt>
                <c:pt idx="1308">
                  <c:v>45913.07222425321</c:v>
                </c:pt>
                <c:pt idx="1309">
                  <c:v>45913.07304345321</c:v>
                </c:pt>
                <c:pt idx="1310">
                  <c:v>45913.07386265321</c:v>
                </c:pt>
                <c:pt idx="1311">
                  <c:v>45913.07468185321</c:v>
                </c:pt>
                <c:pt idx="1312">
                  <c:v>45913.07550105322</c:v>
                </c:pt>
                <c:pt idx="1313">
                  <c:v>45913.07632025322</c:v>
                </c:pt>
                <c:pt idx="1314">
                  <c:v>45913.07713945322</c:v>
                </c:pt>
                <c:pt idx="1315">
                  <c:v>45913.07795865322</c:v>
                </c:pt>
                <c:pt idx="1316">
                  <c:v>45913.07877785322</c:v>
                </c:pt>
                <c:pt idx="1317">
                  <c:v>45913.07959705323</c:v>
                </c:pt>
                <c:pt idx="1318">
                  <c:v>45913.08041625323</c:v>
                </c:pt>
                <c:pt idx="1319">
                  <c:v>45913.08123545323</c:v>
                </c:pt>
                <c:pt idx="1320">
                  <c:v>45913.08205465323</c:v>
                </c:pt>
                <c:pt idx="1321">
                  <c:v>45913.08287385324</c:v>
                </c:pt>
                <c:pt idx="1322">
                  <c:v>45913.08369305324</c:v>
                </c:pt>
                <c:pt idx="1323">
                  <c:v>45913.08451225324</c:v>
                </c:pt>
                <c:pt idx="1324">
                  <c:v>45913.08533145324</c:v>
                </c:pt>
                <c:pt idx="1325">
                  <c:v>45913.08615065325</c:v>
                </c:pt>
                <c:pt idx="1326">
                  <c:v>45913.08696985325</c:v>
                </c:pt>
                <c:pt idx="1327">
                  <c:v>45913.08778905325</c:v>
                </c:pt>
                <c:pt idx="1328">
                  <c:v>45913.08860825325</c:v>
                </c:pt>
                <c:pt idx="1329">
                  <c:v>45913.08942745325</c:v>
                </c:pt>
                <c:pt idx="1330">
                  <c:v>45913.09024665326</c:v>
                </c:pt>
                <c:pt idx="1331">
                  <c:v>45913.09106585326</c:v>
                </c:pt>
                <c:pt idx="1332">
                  <c:v>45913.09188505326</c:v>
                </c:pt>
                <c:pt idx="1333">
                  <c:v>45913.09270425326</c:v>
                </c:pt>
                <c:pt idx="1334">
                  <c:v>45913.09352345327</c:v>
                </c:pt>
                <c:pt idx="1335">
                  <c:v>45913.09434265327</c:v>
                </c:pt>
                <c:pt idx="1336">
                  <c:v>45913.09516185327</c:v>
                </c:pt>
                <c:pt idx="1337">
                  <c:v>45913.09598105327</c:v>
                </c:pt>
                <c:pt idx="1338">
                  <c:v>45913.09680025328</c:v>
                </c:pt>
                <c:pt idx="1339">
                  <c:v>45913.09761945328</c:v>
                </c:pt>
                <c:pt idx="1340">
                  <c:v>45913.09843865328</c:v>
                </c:pt>
                <c:pt idx="1341">
                  <c:v>45913.09925785328</c:v>
                </c:pt>
                <c:pt idx="1342">
                  <c:v>45913.10007705328</c:v>
                </c:pt>
                <c:pt idx="1343">
                  <c:v>45913.10089625329</c:v>
                </c:pt>
                <c:pt idx="1344">
                  <c:v>45913.10171545329</c:v>
                </c:pt>
                <c:pt idx="1345">
                  <c:v>45913.10253465329</c:v>
                </c:pt>
                <c:pt idx="1346">
                  <c:v>45913.10335385329</c:v>
                </c:pt>
                <c:pt idx="1347">
                  <c:v>45913.1041730533</c:v>
                </c:pt>
                <c:pt idx="1348">
                  <c:v>45913.1049922533</c:v>
                </c:pt>
                <c:pt idx="1349">
                  <c:v>45913.1058114533</c:v>
                </c:pt>
                <c:pt idx="1350">
                  <c:v>45913.1066306533</c:v>
                </c:pt>
                <c:pt idx="1351">
                  <c:v>45913.10744985331</c:v>
                </c:pt>
                <c:pt idx="1352">
                  <c:v>45913.10826905331</c:v>
                </c:pt>
                <c:pt idx="1353">
                  <c:v>45913.10908825331</c:v>
                </c:pt>
                <c:pt idx="1354">
                  <c:v>45913.10990745331</c:v>
                </c:pt>
                <c:pt idx="1355">
                  <c:v>45913.11072665331</c:v>
                </c:pt>
                <c:pt idx="1356">
                  <c:v>45913.11154585332</c:v>
                </c:pt>
                <c:pt idx="1357">
                  <c:v>45913.11236505332</c:v>
                </c:pt>
                <c:pt idx="1358">
                  <c:v>45913.11318425332</c:v>
                </c:pt>
                <c:pt idx="1359">
                  <c:v>45913.11400345332</c:v>
                </c:pt>
                <c:pt idx="1360">
                  <c:v>45913.11482265333</c:v>
                </c:pt>
                <c:pt idx="1361">
                  <c:v>45913.11564185333</c:v>
                </c:pt>
                <c:pt idx="1362">
                  <c:v>45913.11646105333</c:v>
                </c:pt>
                <c:pt idx="1363">
                  <c:v>45913.11728025333</c:v>
                </c:pt>
                <c:pt idx="1364">
                  <c:v>45913.11809945333</c:v>
                </c:pt>
                <c:pt idx="1365">
                  <c:v>45913.11891865334</c:v>
                </c:pt>
                <c:pt idx="1366">
                  <c:v>45913.11973785334</c:v>
                </c:pt>
                <c:pt idx="1367">
                  <c:v>45913.12055705334</c:v>
                </c:pt>
                <c:pt idx="1368">
                  <c:v>45913.12137625334</c:v>
                </c:pt>
                <c:pt idx="1369">
                  <c:v>45913.12219545335</c:v>
                </c:pt>
                <c:pt idx="1370">
                  <c:v>45913.12301465335</c:v>
                </c:pt>
                <c:pt idx="1371">
                  <c:v>45913.12383385335</c:v>
                </c:pt>
                <c:pt idx="1372">
                  <c:v>45913.12465305335</c:v>
                </c:pt>
                <c:pt idx="1373">
                  <c:v>45913.12547225336</c:v>
                </c:pt>
                <c:pt idx="1374">
                  <c:v>45913.12629145336</c:v>
                </c:pt>
                <c:pt idx="1375">
                  <c:v>45913.12711065336</c:v>
                </c:pt>
                <c:pt idx="1376">
                  <c:v>45913.12792985336</c:v>
                </c:pt>
                <c:pt idx="1377">
                  <c:v>45913.12874905337</c:v>
                </c:pt>
                <c:pt idx="1378">
                  <c:v>45913.12956825337</c:v>
                </c:pt>
                <c:pt idx="1379">
                  <c:v>45913.13038745337</c:v>
                </c:pt>
                <c:pt idx="1380">
                  <c:v>45913.13120665337</c:v>
                </c:pt>
                <c:pt idx="1381">
                  <c:v>45913.13202585337</c:v>
                </c:pt>
                <c:pt idx="1382">
                  <c:v>45913.13284505338</c:v>
                </c:pt>
                <c:pt idx="1383">
                  <c:v>45913.13366425338</c:v>
                </c:pt>
                <c:pt idx="1384">
                  <c:v>45913.13448345338</c:v>
                </c:pt>
                <c:pt idx="1385">
                  <c:v>45913.13530265338</c:v>
                </c:pt>
                <c:pt idx="1386">
                  <c:v>45913.13612185339</c:v>
                </c:pt>
                <c:pt idx="1387">
                  <c:v>45913.13694105339</c:v>
                </c:pt>
                <c:pt idx="1388">
                  <c:v>45913.13776025339</c:v>
                </c:pt>
                <c:pt idx="1389">
                  <c:v>45913.1385794534</c:v>
                </c:pt>
                <c:pt idx="1390">
                  <c:v>45913.13939865339</c:v>
                </c:pt>
                <c:pt idx="1391">
                  <c:v>45913.1402178534</c:v>
                </c:pt>
                <c:pt idx="1392">
                  <c:v>45913.1410370534</c:v>
                </c:pt>
                <c:pt idx="1393">
                  <c:v>45913.1418562534</c:v>
                </c:pt>
                <c:pt idx="1394">
                  <c:v>45913.1426754534</c:v>
                </c:pt>
                <c:pt idx="1395">
                  <c:v>45913.14349465341</c:v>
                </c:pt>
                <c:pt idx="1396">
                  <c:v>45913.14431385341</c:v>
                </c:pt>
                <c:pt idx="1397">
                  <c:v>45913.14513305341</c:v>
                </c:pt>
                <c:pt idx="1398">
                  <c:v>45913.14595225341</c:v>
                </c:pt>
                <c:pt idx="1399">
                  <c:v>45913.14677145342</c:v>
                </c:pt>
                <c:pt idx="1400">
                  <c:v>45913.14759065342</c:v>
                </c:pt>
                <c:pt idx="1401">
                  <c:v>45913.14840985342</c:v>
                </c:pt>
                <c:pt idx="1402">
                  <c:v>45913.14922905342</c:v>
                </c:pt>
                <c:pt idx="1403">
                  <c:v>45913.15004825342</c:v>
                </c:pt>
                <c:pt idx="1404">
                  <c:v>45913.15086745342</c:v>
                </c:pt>
                <c:pt idx="1405">
                  <c:v>45913.15168665343</c:v>
                </c:pt>
                <c:pt idx="1406">
                  <c:v>45913.15250585343</c:v>
                </c:pt>
                <c:pt idx="1407">
                  <c:v>45913.15332505343</c:v>
                </c:pt>
                <c:pt idx="1408">
                  <c:v>45913.15414425344</c:v>
                </c:pt>
                <c:pt idx="1409">
                  <c:v>45913.15496345344</c:v>
                </c:pt>
                <c:pt idx="1410">
                  <c:v>45913.15578265344</c:v>
                </c:pt>
                <c:pt idx="1411">
                  <c:v>45913.15660185344</c:v>
                </c:pt>
                <c:pt idx="1412">
                  <c:v>45913.15742105345</c:v>
                </c:pt>
                <c:pt idx="1413">
                  <c:v>45913.15824025345</c:v>
                </c:pt>
                <c:pt idx="1414">
                  <c:v>45913.15905945345</c:v>
                </c:pt>
                <c:pt idx="1415">
                  <c:v>45913.15987865345</c:v>
                </c:pt>
                <c:pt idx="1416">
                  <c:v>45913.16069785345</c:v>
                </c:pt>
                <c:pt idx="1417">
                  <c:v>45913.16151705346</c:v>
                </c:pt>
                <c:pt idx="1418">
                  <c:v>45913.16233625346</c:v>
                </c:pt>
                <c:pt idx="1419">
                  <c:v>45913.16315545346</c:v>
                </c:pt>
                <c:pt idx="1420">
                  <c:v>45913.16397465346</c:v>
                </c:pt>
                <c:pt idx="1421">
                  <c:v>45913.16479385347</c:v>
                </c:pt>
                <c:pt idx="1422">
                  <c:v>45913.16561305347</c:v>
                </c:pt>
                <c:pt idx="1423">
                  <c:v>45913.16643225347</c:v>
                </c:pt>
                <c:pt idx="1424">
                  <c:v>45913.16725145347</c:v>
                </c:pt>
                <c:pt idx="1425">
                  <c:v>45913.16807065348</c:v>
                </c:pt>
                <c:pt idx="1426">
                  <c:v>45913.16888985348</c:v>
                </c:pt>
                <c:pt idx="1427">
                  <c:v>45913.16970905348</c:v>
                </c:pt>
                <c:pt idx="1428">
                  <c:v>45913.17052825348</c:v>
                </c:pt>
                <c:pt idx="1429">
                  <c:v>45913.17134745348</c:v>
                </c:pt>
                <c:pt idx="1430">
                  <c:v>45913.17216665349</c:v>
                </c:pt>
                <c:pt idx="1431">
                  <c:v>45913.17298585349</c:v>
                </c:pt>
                <c:pt idx="1432">
                  <c:v>45913.17380505349</c:v>
                </c:pt>
                <c:pt idx="1433">
                  <c:v>45913.17462425349</c:v>
                </c:pt>
                <c:pt idx="1434">
                  <c:v>45913.1754434535</c:v>
                </c:pt>
                <c:pt idx="1435">
                  <c:v>45913.1762626535</c:v>
                </c:pt>
                <c:pt idx="1436">
                  <c:v>45913.1770818535</c:v>
                </c:pt>
                <c:pt idx="1437">
                  <c:v>45913.1779010535</c:v>
                </c:pt>
                <c:pt idx="1438">
                  <c:v>45913.17872025351</c:v>
                </c:pt>
                <c:pt idx="1439">
                  <c:v>45913.1795394535</c:v>
                </c:pt>
                <c:pt idx="1440">
                  <c:v>45913.18035865351</c:v>
                </c:pt>
                <c:pt idx="1441">
                  <c:v>45913.18117785351</c:v>
                </c:pt>
                <c:pt idx="1442">
                  <c:v>45913.18199705351</c:v>
                </c:pt>
                <c:pt idx="1443">
                  <c:v>45913.18281625351</c:v>
                </c:pt>
                <c:pt idx="1444">
                  <c:v>45913.18363545352</c:v>
                </c:pt>
                <c:pt idx="1445">
                  <c:v>45913.18445465352</c:v>
                </c:pt>
                <c:pt idx="1446">
                  <c:v>45913.18527385352</c:v>
                </c:pt>
                <c:pt idx="1447">
                  <c:v>45913.18609305352</c:v>
                </c:pt>
                <c:pt idx="1448">
                  <c:v>45913.18691225352</c:v>
                </c:pt>
                <c:pt idx="1449">
                  <c:v>45913.18773145353</c:v>
                </c:pt>
                <c:pt idx="1450">
                  <c:v>45913.18855065353</c:v>
                </c:pt>
                <c:pt idx="1451">
                  <c:v>45913.18936985354</c:v>
                </c:pt>
                <c:pt idx="1452">
                  <c:v>45913.19018905354</c:v>
                </c:pt>
                <c:pt idx="1453">
                  <c:v>45913.19100825354</c:v>
                </c:pt>
                <c:pt idx="1454">
                  <c:v>45913.19182745354</c:v>
                </c:pt>
                <c:pt idx="1455">
                  <c:v>45913.19264665354</c:v>
                </c:pt>
                <c:pt idx="1456">
                  <c:v>45913.19346585355</c:v>
                </c:pt>
                <c:pt idx="1457">
                  <c:v>45913.19428505355</c:v>
                </c:pt>
                <c:pt idx="1458">
                  <c:v>45913.19510425355</c:v>
                </c:pt>
                <c:pt idx="1459">
                  <c:v>45913.19592345355</c:v>
                </c:pt>
                <c:pt idx="1460">
                  <c:v>45913.19674265356</c:v>
                </c:pt>
                <c:pt idx="1461">
                  <c:v>45913.19756185356</c:v>
                </c:pt>
                <c:pt idx="1462">
                  <c:v>45913.19838105356</c:v>
                </c:pt>
                <c:pt idx="1463">
                  <c:v>45913.19920025356</c:v>
                </c:pt>
                <c:pt idx="1464">
                  <c:v>45913.20001945356</c:v>
                </c:pt>
                <c:pt idx="1465">
                  <c:v>45913.20083865357</c:v>
                </c:pt>
                <c:pt idx="1466">
                  <c:v>45913.20165785357</c:v>
                </c:pt>
                <c:pt idx="1467">
                  <c:v>45913.20247705357</c:v>
                </c:pt>
                <c:pt idx="1468">
                  <c:v>45913.20329625357</c:v>
                </c:pt>
                <c:pt idx="1469">
                  <c:v>45913.20411545357</c:v>
                </c:pt>
                <c:pt idx="1470">
                  <c:v>45913.20493465358</c:v>
                </c:pt>
                <c:pt idx="1471">
                  <c:v>45913.20575385358</c:v>
                </c:pt>
                <c:pt idx="1472">
                  <c:v>45913.20657305358</c:v>
                </c:pt>
                <c:pt idx="1473">
                  <c:v>45913.20739225359</c:v>
                </c:pt>
                <c:pt idx="1474">
                  <c:v>45913.20821145358</c:v>
                </c:pt>
                <c:pt idx="1475">
                  <c:v>45913.20903065359</c:v>
                </c:pt>
                <c:pt idx="1476">
                  <c:v>45913.20984985359</c:v>
                </c:pt>
                <c:pt idx="1477">
                  <c:v>45913.21066905359</c:v>
                </c:pt>
                <c:pt idx="1478">
                  <c:v>45913.2114882536</c:v>
                </c:pt>
                <c:pt idx="1479">
                  <c:v>45913.2123074536</c:v>
                </c:pt>
                <c:pt idx="1480">
                  <c:v>45913.2131266536</c:v>
                </c:pt>
                <c:pt idx="1481">
                  <c:v>45913.2139458536</c:v>
                </c:pt>
                <c:pt idx="1482">
                  <c:v>45913.21476505361</c:v>
                </c:pt>
                <c:pt idx="1483">
                  <c:v>45913.21558425361</c:v>
                </c:pt>
                <c:pt idx="1484">
                  <c:v>45913.21640345361</c:v>
                </c:pt>
                <c:pt idx="1485">
                  <c:v>45913.21722265361</c:v>
                </c:pt>
                <c:pt idx="1486">
                  <c:v>45913.21804185362</c:v>
                </c:pt>
                <c:pt idx="1487">
                  <c:v>45913.21886105362</c:v>
                </c:pt>
                <c:pt idx="1488">
                  <c:v>45913.21968025362</c:v>
                </c:pt>
                <c:pt idx="1489">
                  <c:v>45913.22049945362</c:v>
                </c:pt>
                <c:pt idx="1490">
                  <c:v>45913.22131865362</c:v>
                </c:pt>
                <c:pt idx="1491">
                  <c:v>45913.22213785363</c:v>
                </c:pt>
                <c:pt idx="1492">
                  <c:v>45913.22295705363</c:v>
                </c:pt>
                <c:pt idx="1493">
                  <c:v>45913.22377625363</c:v>
                </c:pt>
                <c:pt idx="1494">
                  <c:v>45913.22459545363</c:v>
                </c:pt>
                <c:pt idx="1495">
                  <c:v>45913.22541465364</c:v>
                </c:pt>
                <c:pt idx="1496">
                  <c:v>45913.22623385364</c:v>
                </c:pt>
                <c:pt idx="1497">
                  <c:v>45913.22705305364</c:v>
                </c:pt>
                <c:pt idx="1498">
                  <c:v>45913.22787225364</c:v>
                </c:pt>
                <c:pt idx="1499">
                  <c:v>45913.22869145365</c:v>
                </c:pt>
                <c:pt idx="1500">
                  <c:v>45913.22951065365</c:v>
                </c:pt>
                <c:pt idx="1501">
                  <c:v>45913.23032985365</c:v>
                </c:pt>
                <c:pt idx="1502">
                  <c:v>45913.23114905365</c:v>
                </c:pt>
                <c:pt idx="1503">
                  <c:v>45913.23196825365</c:v>
                </c:pt>
                <c:pt idx="1504">
                  <c:v>45913.23278745366</c:v>
                </c:pt>
                <c:pt idx="1505">
                  <c:v>45913.23360665366</c:v>
                </c:pt>
                <c:pt idx="1506">
                  <c:v>45913.23442585366</c:v>
                </c:pt>
                <c:pt idx="1507">
                  <c:v>45913.23524505366</c:v>
                </c:pt>
                <c:pt idx="1508">
                  <c:v>45913.23606425367</c:v>
                </c:pt>
                <c:pt idx="1509">
                  <c:v>45913.23688345367</c:v>
                </c:pt>
                <c:pt idx="1510">
                  <c:v>45913.23770265367</c:v>
                </c:pt>
                <c:pt idx="1511">
                  <c:v>45913.23852185367</c:v>
                </c:pt>
                <c:pt idx="1512">
                  <c:v>45913.23934105368</c:v>
                </c:pt>
                <c:pt idx="1513">
                  <c:v>45913.24016025368</c:v>
                </c:pt>
                <c:pt idx="1514">
                  <c:v>45913.24097945368</c:v>
                </c:pt>
                <c:pt idx="1515">
                  <c:v>45913.24179865368</c:v>
                </c:pt>
                <c:pt idx="1516">
                  <c:v>45913.24261785368</c:v>
                </c:pt>
                <c:pt idx="1517">
                  <c:v>45913.24343705369</c:v>
                </c:pt>
                <c:pt idx="1518">
                  <c:v>45913.24425625369</c:v>
                </c:pt>
                <c:pt idx="1519">
                  <c:v>45913.24507545369</c:v>
                </c:pt>
                <c:pt idx="1520">
                  <c:v>45913.24589465369</c:v>
                </c:pt>
                <c:pt idx="1521">
                  <c:v>45913.2467138537</c:v>
                </c:pt>
                <c:pt idx="1522">
                  <c:v>45913.2475330537</c:v>
                </c:pt>
                <c:pt idx="1523">
                  <c:v>45913.2483522537</c:v>
                </c:pt>
                <c:pt idx="1524">
                  <c:v>45913.2491714537</c:v>
                </c:pt>
                <c:pt idx="1525">
                  <c:v>45913.24999065371</c:v>
                </c:pt>
                <c:pt idx="1526">
                  <c:v>45913.25080985371</c:v>
                </c:pt>
                <c:pt idx="1527">
                  <c:v>45913.25162905371</c:v>
                </c:pt>
                <c:pt idx="1528">
                  <c:v>45913.25244825371</c:v>
                </c:pt>
                <c:pt idx="1529">
                  <c:v>45913.25326745371</c:v>
                </c:pt>
                <c:pt idx="1530">
                  <c:v>45913.25408665372</c:v>
                </c:pt>
                <c:pt idx="1531">
                  <c:v>45913.25490585372</c:v>
                </c:pt>
                <c:pt idx="1532">
                  <c:v>45913.25572505372</c:v>
                </c:pt>
                <c:pt idx="1533">
                  <c:v>45913.25654425372</c:v>
                </c:pt>
                <c:pt idx="1534">
                  <c:v>45913.25736345373</c:v>
                </c:pt>
                <c:pt idx="1535">
                  <c:v>45913.25818265373</c:v>
                </c:pt>
                <c:pt idx="1536">
                  <c:v>45913.25900185373</c:v>
                </c:pt>
                <c:pt idx="1537">
                  <c:v>45913.25982105373</c:v>
                </c:pt>
                <c:pt idx="1538">
                  <c:v>45913.26064025373</c:v>
                </c:pt>
                <c:pt idx="1539">
                  <c:v>45913.26145945374</c:v>
                </c:pt>
                <c:pt idx="1540">
                  <c:v>45913.26227865374</c:v>
                </c:pt>
                <c:pt idx="1541">
                  <c:v>45913.26309785374</c:v>
                </c:pt>
                <c:pt idx="1542">
                  <c:v>45913.26391705374</c:v>
                </c:pt>
                <c:pt idx="1543">
                  <c:v>45913.26473625375</c:v>
                </c:pt>
                <c:pt idx="1544">
                  <c:v>45913.26555545375</c:v>
                </c:pt>
                <c:pt idx="1545">
                  <c:v>45913.26637465375</c:v>
                </c:pt>
                <c:pt idx="1546">
                  <c:v>45913.26719385375</c:v>
                </c:pt>
                <c:pt idx="1547">
                  <c:v>45913.26801305376</c:v>
                </c:pt>
                <c:pt idx="1548">
                  <c:v>45913.26883225376</c:v>
                </c:pt>
                <c:pt idx="1549">
                  <c:v>45913.26965145376</c:v>
                </c:pt>
                <c:pt idx="1550">
                  <c:v>45913.27047065376</c:v>
                </c:pt>
                <c:pt idx="1551">
                  <c:v>45913.27128985376</c:v>
                </c:pt>
                <c:pt idx="1552">
                  <c:v>45913.27210905377</c:v>
                </c:pt>
                <c:pt idx="1553">
                  <c:v>45913.27292825377</c:v>
                </c:pt>
                <c:pt idx="1554">
                  <c:v>45913.27374745377</c:v>
                </c:pt>
                <c:pt idx="1555">
                  <c:v>45913.27456665377</c:v>
                </c:pt>
                <c:pt idx="1556">
                  <c:v>45913.27538585378</c:v>
                </c:pt>
                <c:pt idx="1557">
                  <c:v>45913.27620505378</c:v>
                </c:pt>
                <c:pt idx="1558">
                  <c:v>45913.27702425378</c:v>
                </c:pt>
                <c:pt idx="1559">
                  <c:v>45913.27784345378</c:v>
                </c:pt>
                <c:pt idx="1560">
                  <c:v>45913.27866265379</c:v>
                </c:pt>
                <c:pt idx="1561">
                  <c:v>45913.27948185379</c:v>
                </c:pt>
                <c:pt idx="1562">
                  <c:v>45913.28030105379</c:v>
                </c:pt>
                <c:pt idx="1563">
                  <c:v>45913.28112025379</c:v>
                </c:pt>
                <c:pt idx="1564">
                  <c:v>45913.28193945379</c:v>
                </c:pt>
                <c:pt idx="1565">
                  <c:v>45913.2827586538</c:v>
                </c:pt>
                <c:pt idx="1566">
                  <c:v>45913.2835778538</c:v>
                </c:pt>
                <c:pt idx="1567">
                  <c:v>45913.2843970538</c:v>
                </c:pt>
                <c:pt idx="1568">
                  <c:v>45913.2852162538</c:v>
                </c:pt>
                <c:pt idx="1569">
                  <c:v>45913.2860354538</c:v>
                </c:pt>
                <c:pt idx="1570">
                  <c:v>45913.28685465381</c:v>
                </c:pt>
                <c:pt idx="1571">
                  <c:v>45913.28767385381</c:v>
                </c:pt>
                <c:pt idx="1572">
                  <c:v>45913.28849305381</c:v>
                </c:pt>
                <c:pt idx="1573">
                  <c:v>45913.28931225382</c:v>
                </c:pt>
                <c:pt idx="1574">
                  <c:v>45913.29013145382</c:v>
                </c:pt>
                <c:pt idx="1575">
                  <c:v>45913.29095065382</c:v>
                </c:pt>
                <c:pt idx="1576">
                  <c:v>45913.29176985382</c:v>
                </c:pt>
                <c:pt idx="1577">
                  <c:v>45913.29258905382</c:v>
                </c:pt>
                <c:pt idx="1578">
                  <c:v>45913.29340825383</c:v>
                </c:pt>
                <c:pt idx="1579">
                  <c:v>45913.29422745383</c:v>
                </c:pt>
                <c:pt idx="1580">
                  <c:v>45913.29504665383</c:v>
                </c:pt>
                <c:pt idx="1581">
                  <c:v>45913.29586585383</c:v>
                </c:pt>
                <c:pt idx="1582">
                  <c:v>45913.29668505384</c:v>
                </c:pt>
                <c:pt idx="1583">
                  <c:v>45913.29750425384</c:v>
                </c:pt>
                <c:pt idx="1584">
                  <c:v>45913.29832345384</c:v>
                </c:pt>
                <c:pt idx="1585">
                  <c:v>45913.29914265384</c:v>
                </c:pt>
                <c:pt idx="1586">
                  <c:v>45913.29996185385</c:v>
                </c:pt>
                <c:pt idx="1587">
                  <c:v>45913.30078105385</c:v>
                </c:pt>
                <c:pt idx="1588">
                  <c:v>45913.30160025385</c:v>
                </c:pt>
                <c:pt idx="1589">
                  <c:v>45913.30241945385</c:v>
                </c:pt>
                <c:pt idx="1590">
                  <c:v>45913.30323865385</c:v>
                </c:pt>
                <c:pt idx="1591">
                  <c:v>45913.30405785385</c:v>
                </c:pt>
                <c:pt idx="1592">
                  <c:v>45913.30487705385</c:v>
                </c:pt>
                <c:pt idx="1593">
                  <c:v>45913.30569625386</c:v>
                </c:pt>
                <c:pt idx="1594">
                  <c:v>45913.30651545386</c:v>
                </c:pt>
                <c:pt idx="1595">
                  <c:v>45913.30733465387</c:v>
                </c:pt>
                <c:pt idx="1596">
                  <c:v>45913.30815385387</c:v>
                </c:pt>
                <c:pt idx="1597">
                  <c:v>45913.30897305387</c:v>
                </c:pt>
                <c:pt idx="1598">
                  <c:v>45913.30979225387</c:v>
                </c:pt>
                <c:pt idx="1599">
                  <c:v>45913.31061145387</c:v>
                </c:pt>
                <c:pt idx="1600">
                  <c:v>45913.31143065388</c:v>
                </c:pt>
                <c:pt idx="1601">
                  <c:v>45913.31224985387</c:v>
                </c:pt>
                <c:pt idx="1602">
                  <c:v>45913.31306905388</c:v>
                </c:pt>
                <c:pt idx="1603">
                  <c:v>45913.31388825388</c:v>
                </c:pt>
                <c:pt idx="1604">
                  <c:v>45913.31470745388</c:v>
                </c:pt>
                <c:pt idx="1605">
                  <c:v>45913.31552665389</c:v>
                </c:pt>
                <c:pt idx="1606">
                  <c:v>45913.3163458539</c:v>
                </c:pt>
                <c:pt idx="1607">
                  <c:v>45913.31716505389</c:v>
                </c:pt>
                <c:pt idx="1608">
                  <c:v>45913.3179842539</c:v>
                </c:pt>
                <c:pt idx="1609">
                  <c:v>45913.3188034539</c:v>
                </c:pt>
                <c:pt idx="1610">
                  <c:v>45913.3196226539</c:v>
                </c:pt>
                <c:pt idx="1611">
                  <c:v>45913.3204418539</c:v>
                </c:pt>
                <c:pt idx="1612">
                  <c:v>45913.3212610539</c:v>
                </c:pt>
                <c:pt idx="1613">
                  <c:v>45913.32208025391</c:v>
                </c:pt>
                <c:pt idx="1614">
                  <c:v>45913.3228994539</c:v>
                </c:pt>
                <c:pt idx="1615">
                  <c:v>45913.32371865391</c:v>
                </c:pt>
                <c:pt idx="1616">
                  <c:v>45913.32453785391</c:v>
                </c:pt>
                <c:pt idx="1617">
                  <c:v>45913.32535705392</c:v>
                </c:pt>
                <c:pt idx="1618">
                  <c:v>45913.32617625392</c:v>
                </c:pt>
                <c:pt idx="1619">
                  <c:v>45913.32699545392</c:v>
                </c:pt>
                <c:pt idx="1620">
                  <c:v>45913.32781465392</c:v>
                </c:pt>
                <c:pt idx="1621">
                  <c:v>45913.32863385392</c:v>
                </c:pt>
                <c:pt idx="1622">
                  <c:v>45913.32945305393</c:v>
                </c:pt>
                <c:pt idx="1623">
                  <c:v>45913.33027225393</c:v>
                </c:pt>
                <c:pt idx="1624">
                  <c:v>45913.33109145393</c:v>
                </c:pt>
                <c:pt idx="1625">
                  <c:v>45913.33191065393</c:v>
                </c:pt>
                <c:pt idx="1626">
                  <c:v>45913.33272985394</c:v>
                </c:pt>
                <c:pt idx="1627">
                  <c:v>45913.33354905394</c:v>
                </c:pt>
                <c:pt idx="1628">
                  <c:v>45913.33436825394</c:v>
                </c:pt>
                <c:pt idx="1629">
                  <c:v>45913.33518745394</c:v>
                </c:pt>
                <c:pt idx="1630">
                  <c:v>45913.33600665395</c:v>
                </c:pt>
                <c:pt idx="1631">
                  <c:v>45913.33682585395</c:v>
                </c:pt>
                <c:pt idx="1632">
                  <c:v>45913.33764505395</c:v>
                </c:pt>
                <c:pt idx="1633">
                  <c:v>45913.33846425395</c:v>
                </c:pt>
                <c:pt idx="1634">
                  <c:v>45913.33928345395</c:v>
                </c:pt>
                <c:pt idx="1635">
                  <c:v>45913.34010265396</c:v>
                </c:pt>
                <c:pt idx="1636">
                  <c:v>45913.34092185396</c:v>
                </c:pt>
                <c:pt idx="1637">
                  <c:v>45913.34174105396</c:v>
                </c:pt>
                <c:pt idx="1638">
                  <c:v>45913.34256025396</c:v>
                </c:pt>
                <c:pt idx="1639">
                  <c:v>45913.34337945396</c:v>
                </c:pt>
                <c:pt idx="1640">
                  <c:v>45913.34419865397</c:v>
                </c:pt>
                <c:pt idx="1641">
                  <c:v>45913.34501785397</c:v>
                </c:pt>
                <c:pt idx="1642">
                  <c:v>45913.34583705397</c:v>
                </c:pt>
                <c:pt idx="1643">
                  <c:v>45913.34665625397</c:v>
                </c:pt>
                <c:pt idx="1644">
                  <c:v>45913.34747545397</c:v>
                </c:pt>
                <c:pt idx="1645">
                  <c:v>45913.34829465398</c:v>
                </c:pt>
                <c:pt idx="1646">
                  <c:v>45913.34911385398</c:v>
                </c:pt>
                <c:pt idx="1647">
                  <c:v>45913.34993305398</c:v>
                </c:pt>
                <c:pt idx="1648">
                  <c:v>45913.35075225398</c:v>
                </c:pt>
                <c:pt idx="1649">
                  <c:v>45913.35157145398</c:v>
                </c:pt>
                <c:pt idx="1650">
                  <c:v>45913.352390654</c:v>
                </c:pt>
                <c:pt idx="1651">
                  <c:v>45913.353209854</c:v>
                </c:pt>
                <c:pt idx="1652">
                  <c:v>45913.354029054</c:v>
                </c:pt>
                <c:pt idx="1653">
                  <c:v>45913.354848254</c:v>
                </c:pt>
                <c:pt idx="1654">
                  <c:v>45913.355667454</c:v>
                </c:pt>
                <c:pt idx="1655">
                  <c:v>45913.356486654</c:v>
                </c:pt>
                <c:pt idx="1656">
                  <c:v>45913.357305854</c:v>
                </c:pt>
                <c:pt idx="1657">
                  <c:v>45913.358125054</c:v>
                </c:pt>
                <c:pt idx="1658">
                  <c:v>45913.358944254</c:v>
                </c:pt>
                <c:pt idx="1659">
                  <c:v>45913.35976345401</c:v>
                </c:pt>
                <c:pt idx="1660">
                  <c:v>45913.36058265402</c:v>
                </c:pt>
                <c:pt idx="1661">
                  <c:v>45913.36140185402</c:v>
                </c:pt>
                <c:pt idx="1662">
                  <c:v>45913.36222105402</c:v>
                </c:pt>
                <c:pt idx="1663">
                  <c:v>45913.36304025402</c:v>
                </c:pt>
                <c:pt idx="1664">
                  <c:v>45913.36385945402</c:v>
                </c:pt>
                <c:pt idx="1665">
                  <c:v>45913.36467865402</c:v>
                </c:pt>
                <c:pt idx="1666">
                  <c:v>45913.36549785403</c:v>
                </c:pt>
                <c:pt idx="1667">
                  <c:v>45913.36631705403</c:v>
                </c:pt>
                <c:pt idx="1668">
                  <c:v>45913.36713625403</c:v>
                </c:pt>
                <c:pt idx="1669">
                  <c:v>45913.36795545403</c:v>
                </c:pt>
                <c:pt idx="1670">
                  <c:v>45913.36877465404</c:v>
                </c:pt>
                <c:pt idx="1671">
                  <c:v>45913.36959385404</c:v>
                </c:pt>
                <c:pt idx="1672">
                  <c:v>45913.37041305404</c:v>
                </c:pt>
                <c:pt idx="1673">
                  <c:v>45913.37123225404</c:v>
                </c:pt>
                <c:pt idx="1674">
                  <c:v>45913.37205145404</c:v>
                </c:pt>
                <c:pt idx="1675">
                  <c:v>45913.37287065405</c:v>
                </c:pt>
                <c:pt idx="1676">
                  <c:v>45913.37368985405</c:v>
                </c:pt>
                <c:pt idx="1677">
                  <c:v>45913.37450905405</c:v>
                </c:pt>
                <c:pt idx="1678">
                  <c:v>45913.37532825405</c:v>
                </c:pt>
                <c:pt idx="1679">
                  <c:v>45913.37614745405</c:v>
                </c:pt>
                <c:pt idx="1680">
                  <c:v>45913.37696665406</c:v>
                </c:pt>
                <c:pt idx="1681">
                  <c:v>45913.37778585406</c:v>
                </c:pt>
                <c:pt idx="1682">
                  <c:v>45913.37860505406</c:v>
                </c:pt>
                <c:pt idx="1683">
                  <c:v>45913.37942425407</c:v>
                </c:pt>
                <c:pt idx="1684">
                  <c:v>45913.38024345407</c:v>
                </c:pt>
                <c:pt idx="1685">
                  <c:v>45913.38106265407</c:v>
                </c:pt>
                <c:pt idx="1686">
                  <c:v>45913.38188185407</c:v>
                </c:pt>
                <c:pt idx="1687">
                  <c:v>45913.38270105407</c:v>
                </c:pt>
                <c:pt idx="1688">
                  <c:v>45913.38352025407</c:v>
                </c:pt>
                <c:pt idx="1689">
                  <c:v>45913.38433945408</c:v>
                </c:pt>
                <c:pt idx="1690">
                  <c:v>45913.38515865408</c:v>
                </c:pt>
                <c:pt idx="1691">
                  <c:v>45913.38597785408</c:v>
                </c:pt>
                <c:pt idx="1692">
                  <c:v>45913.38679705408</c:v>
                </c:pt>
                <c:pt idx="1693">
                  <c:v>45913.3876162541</c:v>
                </c:pt>
                <c:pt idx="1694">
                  <c:v>45913.3884354541</c:v>
                </c:pt>
                <c:pt idx="1695">
                  <c:v>45913.3892546541</c:v>
                </c:pt>
                <c:pt idx="1696">
                  <c:v>45913.3900738541</c:v>
                </c:pt>
                <c:pt idx="1697">
                  <c:v>45913.3908930541</c:v>
                </c:pt>
                <c:pt idx="1698">
                  <c:v>45913.3917122541</c:v>
                </c:pt>
                <c:pt idx="1699">
                  <c:v>45913.3925314541</c:v>
                </c:pt>
                <c:pt idx="1700">
                  <c:v>45913.39335065411</c:v>
                </c:pt>
                <c:pt idx="1701">
                  <c:v>45913.39416985411</c:v>
                </c:pt>
                <c:pt idx="1702">
                  <c:v>45913.39498905411</c:v>
                </c:pt>
                <c:pt idx="1703">
                  <c:v>45913.39580825411</c:v>
                </c:pt>
                <c:pt idx="1704">
                  <c:v>45913.39662745411</c:v>
                </c:pt>
                <c:pt idx="1705">
                  <c:v>45913.39744665412</c:v>
                </c:pt>
                <c:pt idx="1706">
                  <c:v>45913.39826585412</c:v>
                </c:pt>
                <c:pt idx="1707">
                  <c:v>45913.39908505412</c:v>
                </c:pt>
                <c:pt idx="1708">
                  <c:v>45913.39990425412</c:v>
                </c:pt>
                <c:pt idx="1709">
                  <c:v>45913.40072345412</c:v>
                </c:pt>
                <c:pt idx="1710">
                  <c:v>45913.40154265413</c:v>
                </c:pt>
                <c:pt idx="1711">
                  <c:v>45913.40236185413</c:v>
                </c:pt>
                <c:pt idx="1712">
                  <c:v>45913.40318105413</c:v>
                </c:pt>
                <c:pt idx="1713">
                  <c:v>45913.40400025413</c:v>
                </c:pt>
                <c:pt idx="1714">
                  <c:v>45913.40481945413</c:v>
                </c:pt>
                <c:pt idx="1715">
                  <c:v>45913.40563865414</c:v>
                </c:pt>
                <c:pt idx="1716">
                  <c:v>45913.40645785414</c:v>
                </c:pt>
                <c:pt idx="1717">
                  <c:v>45913.40727705414</c:v>
                </c:pt>
                <c:pt idx="1718">
                  <c:v>45913.40809625414</c:v>
                </c:pt>
                <c:pt idx="1719">
                  <c:v>45913.40891545415</c:v>
                </c:pt>
                <c:pt idx="1720">
                  <c:v>45913.40973465415</c:v>
                </c:pt>
                <c:pt idx="1721">
                  <c:v>45913.41055385415</c:v>
                </c:pt>
                <c:pt idx="1722">
                  <c:v>45913.41137305415</c:v>
                </c:pt>
                <c:pt idx="1723">
                  <c:v>45913.41219225415</c:v>
                </c:pt>
                <c:pt idx="1724">
                  <c:v>45913.41301145416</c:v>
                </c:pt>
                <c:pt idx="1725">
                  <c:v>45913.41383065416</c:v>
                </c:pt>
                <c:pt idx="1726">
                  <c:v>45913.41464985416</c:v>
                </c:pt>
                <c:pt idx="1727">
                  <c:v>45913.41546905417</c:v>
                </c:pt>
                <c:pt idx="1728">
                  <c:v>45913.41628825417</c:v>
                </c:pt>
                <c:pt idx="1729">
                  <c:v>45913.41710745417</c:v>
                </c:pt>
                <c:pt idx="1730">
                  <c:v>45913.41792665417</c:v>
                </c:pt>
                <c:pt idx="1731">
                  <c:v>45913.41874585417</c:v>
                </c:pt>
                <c:pt idx="1732">
                  <c:v>45913.41956505418</c:v>
                </c:pt>
                <c:pt idx="1733">
                  <c:v>45913.42038425418</c:v>
                </c:pt>
                <c:pt idx="1734">
                  <c:v>45913.42120345418</c:v>
                </c:pt>
                <c:pt idx="1735">
                  <c:v>45913.42202265419</c:v>
                </c:pt>
                <c:pt idx="1736">
                  <c:v>45913.42284185419</c:v>
                </c:pt>
                <c:pt idx="1737">
                  <c:v>45913.42366105419</c:v>
                </c:pt>
                <c:pt idx="1738">
                  <c:v>45913.42448025419</c:v>
                </c:pt>
                <c:pt idx="1739">
                  <c:v>45913.4252994542</c:v>
                </c:pt>
                <c:pt idx="1740">
                  <c:v>45913.4261186542</c:v>
                </c:pt>
                <c:pt idx="1741">
                  <c:v>45913.4269378542</c:v>
                </c:pt>
                <c:pt idx="1742">
                  <c:v>45913.4277570542</c:v>
                </c:pt>
                <c:pt idx="1743">
                  <c:v>45913.4285762542</c:v>
                </c:pt>
                <c:pt idx="1744">
                  <c:v>45913.42939545421</c:v>
                </c:pt>
                <c:pt idx="1745">
                  <c:v>45913.43021465421</c:v>
                </c:pt>
                <c:pt idx="1746">
                  <c:v>45913.43103385421</c:v>
                </c:pt>
                <c:pt idx="1747">
                  <c:v>45913.43185305422</c:v>
                </c:pt>
                <c:pt idx="1748">
                  <c:v>45913.43267225422</c:v>
                </c:pt>
                <c:pt idx="1749">
                  <c:v>45913.43349145422</c:v>
                </c:pt>
                <c:pt idx="1750">
                  <c:v>45913.43431065422</c:v>
                </c:pt>
                <c:pt idx="1751">
                  <c:v>45913.43512985422</c:v>
                </c:pt>
                <c:pt idx="1752">
                  <c:v>45913.43594905423</c:v>
                </c:pt>
                <c:pt idx="1753">
                  <c:v>45913.43676825423</c:v>
                </c:pt>
                <c:pt idx="1754">
                  <c:v>45913.43758745423</c:v>
                </c:pt>
                <c:pt idx="1755">
                  <c:v>45913.43840665423</c:v>
                </c:pt>
                <c:pt idx="1756">
                  <c:v>45913.43922585424</c:v>
                </c:pt>
                <c:pt idx="1757">
                  <c:v>45913.44004505424</c:v>
                </c:pt>
                <c:pt idx="1758">
                  <c:v>45913.44086425424</c:v>
                </c:pt>
                <c:pt idx="1759">
                  <c:v>45913.44168345424</c:v>
                </c:pt>
                <c:pt idx="1760">
                  <c:v>45913.44250265424</c:v>
                </c:pt>
                <c:pt idx="1761">
                  <c:v>45913.44332185425</c:v>
                </c:pt>
                <c:pt idx="1762">
                  <c:v>45913.44414105425</c:v>
                </c:pt>
                <c:pt idx="1763">
                  <c:v>45913.44496025425</c:v>
                </c:pt>
                <c:pt idx="1764">
                  <c:v>45913.44577945425</c:v>
                </c:pt>
                <c:pt idx="1765">
                  <c:v>45913.44659865425</c:v>
                </c:pt>
                <c:pt idx="1766">
                  <c:v>45913.44741785426</c:v>
                </c:pt>
                <c:pt idx="1767">
                  <c:v>45913.44823705426</c:v>
                </c:pt>
                <c:pt idx="1768">
                  <c:v>45913.44905625426</c:v>
                </c:pt>
                <c:pt idx="1769">
                  <c:v>45913.44987545426</c:v>
                </c:pt>
                <c:pt idx="1770">
                  <c:v>45913.45069465427</c:v>
                </c:pt>
                <c:pt idx="1771">
                  <c:v>45913.45151385427</c:v>
                </c:pt>
                <c:pt idx="1772">
                  <c:v>45913.45233305427</c:v>
                </c:pt>
                <c:pt idx="1773">
                  <c:v>45913.45315225427</c:v>
                </c:pt>
                <c:pt idx="1774">
                  <c:v>45913.45397145427</c:v>
                </c:pt>
                <c:pt idx="1775">
                  <c:v>45913.45479065428</c:v>
                </c:pt>
                <c:pt idx="1776">
                  <c:v>45913.45560985428</c:v>
                </c:pt>
                <c:pt idx="1777">
                  <c:v>45913.45642905428</c:v>
                </c:pt>
                <c:pt idx="1778">
                  <c:v>45913.45724825428</c:v>
                </c:pt>
                <c:pt idx="1779">
                  <c:v>45913.45806745428</c:v>
                </c:pt>
                <c:pt idx="1780">
                  <c:v>45913.4588866543</c:v>
                </c:pt>
                <c:pt idx="1781">
                  <c:v>45913.45970585429</c:v>
                </c:pt>
                <c:pt idx="1782">
                  <c:v>45913.4605250543</c:v>
                </c:pt>
                <c:pt idx="1783">
                  <c:v>45913.4613442543</c:v>
                </c:pt>
                <c:pt idx="1784">
                  <c:v>45913.4621634543</c:v>
                </c:pt>
                <c:pt idx="1785">
                  <c:v>45913.4629826543</c:v>
                </c:pt>
                <c:pt idx="1786">
                  <c:v>45913.4638018543</c:v>
                </c:pt>
                <c:pt idx="1787">
                  <c:v>45913.46462105431</c:v>
                </c:pt>
                <c:pt idx="1788">
                  <c:v>45913.46544025431</c:v>
                </c:pt>
                <c:pt idx="1789">
                  <c:v>45913.4662594543</c:v>
                </c:pt>
                <c:pt idx="1790">
                  <c:v>45913.46707865431</c:v>
                </c:pt>
                <c:pt idx="1791">
                  <c:v>45913.46789785432</c:v>
                </c:pt>
                <c:pt idx="1792">
                  <c:v>45913.46871705432</c:v>
                </c:pt>
                <c:pt idx="1793">
                  <c:v>45913.46953625432</c:v>
                </c:pt>
                <c:pt idx="1794">
                  <c:v>45913.47035545432</c:v>
                </c:pt>
                <c:pt idx="1795">
                  <c:v>45913.47117465433</c:v>
                </c:pt>
                <c:pt idx="1796">
                  <c:v>45913.47199385433</c:v>
                </c:pt>
                <c:pt idx="1797">
                  <c:v>45913.47281305432</c:v>
                </c:pt>
                <c:pt idx="1798">
                  <c:v>45913.47363225433</c:v>
                </c:pt>
                <c:pt idx="1799">
                  <c:v>45913.47445145433</c:v>
                </c:pt>
                <c:pt idx="1800">
                  <c:v>45913.47527065434</c:v>
                </c:pt>
                <c:pt idx="1801">
                  <c:v>45913.47608985434</c:v>
                </c:pt>
                <c:pt idx="1802">
                  <c:v>45913.47690905434</c:v>
                </c:pt>
                <c:pt idx="1803">
                  <c:v>45913.47772825434</c:v>
                </c:pt>
                <c:pt idx="1804">
                  <c:v>45913.47854745434</c:v>
                </c:pt>
                <c:pt idx="1805">
                  <c:v>45913.47936665435</c:v>
                </c:pt>
                <c:pt idx="1806">
                  <c:v>45913.48018585435</c:v>
                </c:pt>
                <c:pt idx="1807">
                  <c:v>45913.48100505435</c:v>
                </c:pt>
                <c:pt idx="1808">
                  <c:v>45913.48182425435</c:v>
                </c:pt>
                <c:pt idx="1809">
                  <c:v>45913.48264345435</c:v>
                </c:pt>
                <c:pt idx="1810">
                  <c:v>45913.48346265436</c:v>
                </c:pt>
                <c:pt idx="1811">
                  <c:v>45913.48428185436</c:v>
                </c:pt>
                <c:pt idx="1812">
                  <c:v>45913.48510105436</c:v>
                </c:pt>
                <c:pt idx="1813">
                  <c:v>45913.48592025437</c:v>
                </c:pt>
                <c:pt idx="1814">
                  <c:v>45913.48673945436</c:v>
                </c:pt>
                <c:pt idx="1815">
                  <c:v>45913.48755865437</c:v>
                </c:pt>
                <c:pt idx="1816">
                  <c:v>45913.48837785437</c:v>
                </c:pt>
                <c:pt idx="1817">
                  <c:v>45913.48919705437</c:v>
                </c:pt>
                <c:pt idx="1818">
                  <c:v>45913.49001625437</c:v>
                </c:pt>
                <c:pt idx="1819">
                  <c:v>45913.49083545438</c:v>
                </c:pt>
                <c:pt idx="1820">
                  <c:v>45913.49165465438</c:v>
                </c:pt>
                <c:pt idx="1821">
                  <c:v>45913.49247385439</c:v>
                </c:pt>
                <c:pt idx="1822">
                  <c:v>45913.49329305439</c:v>
                </c:pt>
                <c:pt idx="1823">
                  <c:v>45913.49411225439</c:v>
                </c:pt>
                <c:pt idx="1824">
                  <c:v>45913.4949314544</c:v>
                </c:pt>
                <c:pt idx="1825">
                  <c:v>45913.49575065439</c:v>
                </c:pt>
                <c:pt idx="1826">
                  <c:v>45913.4965698544</c:v>
                </c:pt>
                <c:pt idx="1827">
                  <c:v>45913.4973890544</c:v>
                </c:pt>
                <c:pt idx="1828">
                  <c:v>45913.4982082544</c:v>
                </c:pt>
                <c:pt idx="1829">
                  <c:v>45913.4990274544</c:v>
                </c:pt>
                <c:pt idx="1830">
                  <c:v>45913.49984665441</c:v>
                </c:pt>
                <c:pt idx="1831">
                  <c:v>45913.50066585441</c:v>
                </c:pt>
                <c:pt idx="1832">
                  <c:v>45913.50148505441</c:v>
                </c:pt>
                <c:pt idx="1833">
                  <c:v>45913.50230425441</c:v>
                </c:pt>
                <c:pt idx="1834">
                  <c:v>45913.50312345441</c:v>
                </c:pt>
                <c:pt idx="1835">
                  <c:v>45913.50394265442</c:v>
                </c:pt>
                <c:pt idx="1836">
                  <c:v>45913.50476185442</c:v>
                </c:pt>
                <c:pt idx="1837">
                  <c:v>45913.50558105442</c:v>
                </c:pt>
                <c:pt idx="1838">
                  <c:v>45913.50640025442</c:v>
                </c:pt>
                <c:pt idx="1839">
                  <c:v>45913.50721945442</c:v>
                </c:pt>
                <c:pt idx="1840">
                  <c:v>45913.50803865442</c:v>
                </c:pt>
                <c:pt idx="1841">
                  <c:v>45913.50885785443</c:v>
                </c:pt>
                <c:pt idx="1842">
                  <c:v>45913.50967705443</c:v>
                </c:pt>
                <c:pt idx="1843">
                  <c:v>45913.51049625443</c:v>
                </c:pt>
                <c:pt idx="1844">
                  <c:v>45913.51131545443</c:v>
                </c:pt>
                <c:pt idx="1845">
                  <c:v>45913.51213465444</c:v>
                </c:pt>
                <c:pt idx="1846">
                  <c:v>45913.51295385444</c:v>
                </c:pt>
                <c:pt idx="1847">
                  <c:v>45913.51377305444</c:v>
                </c:pt>
                <c:pt idx="1848">
                  <c:v>45913.51459225444</c:v>
                </c:pt>
                <c:pt idx="1849">
                  <c:v>45913.51541145445</c:v>
                </c:pt>
                <c:pt idx="1850">
                  <c:v>45913.51623065445</c:v>
                </c:pt>
                <c:pt idx="1851">
                  <c:v>45913.51704985445</c:v>
                </c:pt>
                <c:pt idx="1852">
                  <c:v>45913.51786905445</c:v>
                </c:pt>
                <c:pt idx="1853">
                  <c:v>45913.51868825445</c:v>
                </c:pt>
                <c:pt idx="1854">
                  <c:v>45913.51950745446</c:v>
                </c:pt>
                <c:pt idx="1855">
                  <c:v>45913.52032665446</c:v>
                </c:pt>
                <c:pt idx="1856">
                  <c:v>45913.52114585447</c:v>
                </c:pt>
                <c:pt idx="1857">
                  <c:v>45913.52196505447</c:v>
                </c:pt>
                <c:pt idx="1858">
                  <c:v>45913.52278425447</c:v>
                </c:pt>
                <c:pt idx="1859">
                  <c:v>45913.52360345447</c:v>
                </c:pt>
                <c:pt idx="1860">
                  <c:v>45913.52442265447</c:v>
                </c:pt>
                <c:pt idx="1861">
                  <c:v>45913.52524185448</c:v>
                </c:pt>
                <c:pt idx="1862">
                  <c:v>45913.52606105448</c:v>
                </c:pt>
                <c:pt idx="1863">
                  <c:v>45913.52688025448</c:v>
                </c:pt>
                <c:pt idx="1864">
                  <c:v>45913.52769945448</c:v>
                </c:pt>
                <c:pt idx="1865">
                  <c:v>45913.52851865448</c:v>
                </c:pt>
                <c:pt idx="1866">
                  <c:v>45913.52933785449</c:v>
                </c:pt>
                <c:pt idx="1867">
                  <c:v>45913.5301570545</c:v>
                </c:pt>
                <c:pt idx="1868">
                  <c:v>45913.5309762545</c:v>
                </c:pt>
                <c:pt idx="1869">
                  <c:v>45913.5317954545</c:v>
                </c:pt>
                <c:pt idx="1870">
                  <c:v>45913.5326146545</c:v>
                </c:pt>
                <c:pt idx="1871">
                  <c:v>45913.5334338545</c:v>
                </c:pt>
                <c:pt idx="1872">
                  <c:v>45913.5342530545</c:v>
                </c:pt>
                <c:pt idx="1873">
                  <c:v>45913.5350722545</c:v>
                </c:pt>
                <c:pt idx="1874">
                  <c:v>45913.5358914545</c:v>
                </c:pt>
                <c:pt idx="1875">
                  <c:v>45913.53671065451</c:v>
                </c:pt>
                <c:pt idx="1876">
                  <c:v>45913.53752985451</c:v>
                </c:pt>
                <c:pt idx="1877">
                  <c:v>45913.53834905451</c:v>
                </c:pt>
                <c:pt idx="1878">
                  <c:v>45913.53916825452</c:v>
                </c:pt>
                <c:pt idx="1879">
                  <c:v>45913.53998745452</c:v>
                </c:pt>
                <c:pt idx="1880">
                  <c:v>45913.54080665452</c:v>
                </c:pt>
                <c:pt idx="1881">
                  <c:v>45913.54162585452</c:v>
                </c:pt>
                <c:pt idx="1882">
                  <c:v>45913.54244505452</c:v>
                </c:pt>
                <c:pt idx="1883">
                  <c:v>45913.54326425452</c:v>
                </c:pt>
                <c:pt idx="1884">
                  <c:v>45913.54408345452</c:v>
                </c:pt>
                <c:pt idx="1885">
                  <c:v>45913.54490265453</c:v>
                </c:pt>
                <c:pt idx="1886">
                  <c:v>45913.54572185453</c:v>
                </c:pt>
                <c:pt idx="1887">
                  <c:v>45913.54654105453</c:v>
                </c:pt>
                <c:pt idx="1888">
                  <c:v>45913.54736025454</c:v>
                </c:pt>
                <c:pt idx="1889">
                  <c:v>45913.54817945454</c:v>
                </c:pt>
                <c:pt idx="1890">
                  <c:v>45913.54899865454</c:v>
                </c:pt>
                <c:pt idx="1891">
                  <c:v>45913.54981785454</c:v>
                </c:pt>
                <c:pt idx="1892">
                  <c:v>45913.55063705454</c:v>
                </c:pt>
                <c:pt idx="1893">
                  <c:v>45913.55145625455</c:v>
                </c:pt>
                <c:pt idx="1894">
                  <c:v>45913.55227545455</c:v>
                </c:pt>
                <c:pt idx="1895">
                  <c:v>45913.55309465455</c:v>
                </c:pt>
                <c:pt idx="1896">
                  <c:v>45913.55391385455</c:v>
                </c:pt>
                <c:pt idx="1897">
                  <c:v>45913.55473305455</c:v>
                </c:pt>
                <c:pt idx="1898">
                  <c:v>45913.55555225456</c:v>
                </c:pt>
                <c:pt idx="1899">
                  <c:v>45913.55637145456</c:v>
                </c:pt>
                <c:pt idx="1900">
                  <c:v>45913.55719065457</c:v>
                </c:pt>
                <c:pt idx="1901">
                  <c:v>45913.55800985456</c:v>
                </c:pt>
                <c:pt idx="1902">
                  <c:v>45913.55882905457</c:v>
                </c:pt>
                <c:pt idx="1903">
                  <c:v>45913.55964825457</c:v>
                </c:pt>
                <c:pt idx="1904">
                  <c:v>45913.56046745457</c:v>
                </c:pt>
                <c:pt idx="1905">
                  <c:v>45913.56128665458</c:v>
                </c:pt>
                <c:pt idx="1906">
                  <c:v>45913.56210585458</c:v>
                </c:pt>
                <c:pt idx="1907">
                  <c:v>45913.56292505458</c:v>
                </c:pt>
                <c:pt idx="1908">
                  <c:v>45913.56374425458</c:v>
                </c:pt>
                <c:pt idx="1909">
                  <c:v>45913.56456345458</c:v>
                </c:pt>
                <c:pt idx="1910">
                  <c:v>45913.56538265459</c:v>
                </c:pt>
                <c:pt idx="1911">
                  <c:v>45913.5662018546</c:v>
                </c:pt>
                <c:pt idx="1912">
                  <c:v>45913.56702105459</c:v>
                </c:pt>
                <c:pt idx="1913">
                  <c:v>45913.5678402546</c:v>
                </c:pt>
                <c:pt idx="1914">
                  <c:v>45913.5686594546</c:v>
                </c:pt>
                <c:pt idx="1915">
                  <c:v>45913.5694786546</c:v>
                </c:pt>
                <c:pt idx="1916">
                  <c:v>45913.5702978546</c:v>
                </c:pt>
                <c:pt idx="1917">
                  <c:v>45913.57111705461</c:v>
                </c:pt>
                <c:pt idx="1918">
                  <c:v>45913.57193625461</c:v>
                </c:pt>
                <c:pt idx="1919">
                  <c:v>45913.57275545461</c:v>
                </c:pt>
                <c:pt idx="1920">
                  <c:v>45913.57357465461</c:v>
                </c:pt>
                <c:pt idx="1921">
                  <c:v>45913.57439385461</c:v>
                </c:pt>
                <c:pt idx="1922">
                  <c:v>45913.57521305462</c:v>
                </c:pt>
                <c:pt idx="1923">
                  <c:v>45913.57603225462</c:v>
                </c:pt>
                <c:pt idx="1924">
                  <c:v>45913.57685145462</c:v>
                </c:pt>
                <c:pt idx="1925">
                  <c:v>45913.57767065462</c:v>
                </c:pt>
                <c:pt idx="1926">
                  <c:v>45913.57848985463</c:v>
                </c:pt>
                <c:pt idx="1927">
                  <c:v>45913.57930905463</c:v>
                </c:pt>
                <c:pt idx="1928">
                  <c:v>45913.58012825463</c:v>
                </c:pt>
                <c:pt idx="1929">
                  <c:v>45913.58094745463</c:v>
                </c:pt>
                <c:pt idx="1930">
                  <c:v>45913.58176665464</c:v>
                </c:pt>
                <c:pt idx="1931">
                  <c:v>45913.58258585464</c:v>
                </c:pt>
                <c:pt idx="1932">
                  <c:v>45913.58340505464</c:v>
                </c:pt>
                <c:pt idx="1933">
                  <c:v>45913.58422425464</c:v>
                </c:pt>
                <c:pt idx="1934">
                  <c:v>45913.58504345464</c:v>
                </c:pt>
                <c:pt idx="1935">
                  <c:v>45913.58586265465</c:v>
                </c:pt>
                <c:pt idx="1936">
                  <c:v>45913.58668185465</c:v>
                </c:pt>
                <c:pt idx="1937">
                  <c:v>45913.58750105465</c:v>
                </c:pt>
                <c:pt idx="1938">
                  <c:v>45913.58832025465</c:v>
                </c:pt>
                <c:pt idx="1939">
                  <c:v>45913.58913945465</c:v>
                </c:pt>
                <c:pt idx="1940">
                  <c:v>45913.58995865466</c:v>
                </c:pt>
                <c:pt idx="1941">
                  <c:v>45913.59077785466</c:v>
                </c:pt>
                <c:pt idx="1942">
                  <c:v>45913.59159705466</c:v>
                </c:pt>
                <c:pt idx="1943">
                  <c:v>45913.59241625467</c:v>
                </c:pt>
                <c:pt idx="1944">
                  <c:v>45913.59323545467</c:v>
                </c:pt>
                <c:pt idx="1945">
                  <c:v>45913.59405465467</c:v>
                </c:pt>
                <c:pt idx="1946">
                  <c:v>45913.59487385467</c:v>
                </c:pt>
                <c:pt idx="1947">
                  <c:v>45913.59569305467</c:v>
                </c:pt>
                <c:pt idx="1948">
                  <c:v>45913.59651225467</c:v>
                </c:pt>
                <c:pt idx="1949">
                  <c:v>45913.59733145468</c:v>
                </c:pt>
                <c:pt idx="1950">
                  <c:v>45913.59815065468</c:v>
                </c:pt>
                <c:pt idx="1951">
                  <c:v>45913.59896985468</c:v>
                </c:pt>
                <c:pt idx="1952">
                  <c:v>45913.59978905469</c:v>
                </c:pt>
                <c:pt idx="1953">
                  <c:v>45913.60060825469</c:v>
                </c:pt>
                <c:pt idx="1954">
                  <c:v>45913.60142745469</c:v>
                </c:pt>
                <c:pt idx="1955">
                  <c:v>45913.60224665469</c:v>
                </c:pt>
                <c:pt idx="1956">
                  <c:v>45913.6030658547</c:v>
                </c:pt>
                <c:pt idx="1957">
                  <c:v>45913.6038850547</c:v>
                </c:pt>
                <c:pt idx="1958">
                  <c:v>45913.6047042547</c:v>
                </c:pt>
                <c:pt idx="1959">
                  <c:v>45913.6055234547</c:v>
                </c:pt>
                <c:pt idx="1960">
                  <c:v>45913.6063426547</c:v>
                </c:pt>
                <c:pt idx="1961">
                  <c:v>45913.60716185471</c:v>
                </c:pt>
                <c:pt idx="1962">
                  <c:v>45913.60798105471</c:v>
                </c:pt>
                <c:pt idx="1963">
                  <c:v>45913.60880025471</c:v>
                </c:pt>
                <c:pt idx="1964">
                  <c:v>45913.60961945471</c:v>
                </c:pt>
                <c:pt idx="1965">
                  <c:v>45913.61043865472</c:v>
                </c:pt>
                <c:pt idx="1966">
                  <c:v>45913.61125785472</c:v>
                </c:pt>
                <c:pt idx="1967">
                  <c:v>45913.61207705472</c:v>
                </c:pt>
                <c:pt idx="1968">
                  <c:v>45913.61289625472</c:v>
                </c:pt>
                <c:pt idx="1969">
                  <c:v>45913.61371545472</c:v>
                </c:pt>
                <c:pt idx="1970">
                  <c:v>45913.61453465472</c:v>
                </c:pt>
                <c:pt idx="1971">
                  <c:v>45913.61535385473</c:v>
                </c:pt>
                <c:pt idx="1972">
                  <c:v>45913.61617305473</c:v>
                </c:pt>
                <c:pt idx="1973">
                  <c:v>45913.61699225473</c:v>
                </c:pt>
                <c:pt idx="1974">
                  <c:v>45913.61781145473</c:v>
                </c:pt>
                <c:pt idx="1975">
                  <c:v>45913.61863065474</c:v>
                </c:pt>
                <c:pt idx="1976">
                  <c:v>45913.61944985474</c:v>
                </c:pt>
                <c:pt idx="1977">
                  <c:v>45913.62026905474</c:v>
                </c:pt>
                <c:pt idx="1978">
                  <c:v>45913.62108825475</c:v>
                </c:pt>
                <c:pt idx="1979">
                  <c:v>45913.62190745475</c:v>
                </c:pt>
                <c:pt idx="1980">
                  <c:v>45913.62272665475</c:v>
                </c:pt>
                <c:pt idx="1981">
                  <c:v>45913.62354585475</c:v>
                </c:pt>
                <c:pt idx="1982">
                  <c:v>45913.62436505475</c:v>
                </c:pt>
                <c:pt idx="1983">
                  <c:v>45913.62518425476</c:v>
                </c:pt>
                <c:pt idx="1984">
                  <c:v>45913.62600345476</c:v>
                </c:pt>
                <c:pt idx="1985">
                  <c:v>45913.62682265476</c:v>
                </c:pt>
                <c:pt idx="1986">
                  <c:v>45913.62764185476</c:v>
                </c:pt>
                <c:pt idx="1987">
                  <c:v>45913.62846105477</c:v>
                </c:pt>
                <c:pt idx="1988">
                  <c:v>45913.62928025477</c:v>
                </c:pt>
                <c:pt idx="1989">
                  <c:v>45913.63009945477</c:v>
                </c:pt>
                <c:pt idx="1990">
                  <c:v>45913.63091865477</c:v>
                </c:pt>
                <c:pt idx="1991">
                  <c:v>45913.63173785478</c:v>
                </c:pt>
                <c:pt idx="1992">
                  <c:v>45913.63255705477</c:v>
                </c:pt>
                <c:pt idx="1993">
                  <c:v>45913.63337625478</c:v>
                </c:pt>
                <c:pt idx="1994">
                  <c:v>45913.63419545478</c:v>
                </c:pt>
                <c:pt idx="1995">
                  <c:v>45913.63501465478</c:v>
                </c:pt>
                <c:pt idx="1996">
                  <c:v>45913.63583385479</c:v>
                </c:pt>
                <c:pt idx="1997">
                  <c:v>45913.63665305479</c:v>
                </c:pt>
                <c:pt idx="1998">
                  <c:v>45913.63747225479</c:v>
                </c:pt>
                <c:pt idx="1999">
                  <c:v>45913.6382914548</c:v>
                </c:pt>
                <c:pt idx="2000">
                  <c:v>45913.6391106548</c:v>
                </c:pt>
                <c:pt idx="2001">
                  <c:v>45913.6399298548</c:v>
                </c:pt>
                <c:pt idx="2002">
                  <c:v>45913.6407490548</c:v>
                </c:pt>
                <c:pt idx="2003">
                  <c:v>45913.6415682548</c:v>
                </c:pt>
                <c:pt idx="2004">
                  <c:v>45913.6423874548</c:v>
                </c:pt>
                <c:pt idx="2005">
                  <c:v>45913.64320665481</c:v>
                </c:pt>
                <c:pt idx="2006">
                  <c:v>45913.64402585481</c:v>
                </c:pt>
                <c:pt idx="2007">
                  <c:v>45913.64484505481</c:v>
                </c:pt>
                <c:pt idx="2008">
                  <c:v>45913.64566425481</c:v>
                </c:pt>
                <c:pt idx="2009">
                  <c:v>45913.64648345482</c:v>
                </c:pt>
                <c:pt idx="2010">
                  <c:v>45913.64730265482</c:v>
                </c:pt>
                <c:pt idx="2011">
                  <c:v>45913.64812185482</c:v>
                </c:pt>
                <c:pt idx="2012">
                  <c:v>45913.64894105482</c:v>
                </c:pt>
                <c:pt idx="2013">
                  <c:v>45913.64976025483</c:v>
                </c:pt>
                <c:pt idx="2014">
                  <c:v>45913.65057945482</c:v>
                </c:pt>
                <c:pt idx="2015">
                  <c:v>45913.65139865483</c:v>
                </c:pt>
                <c:pt idx="2016">
                  <c:v>45913.65221785483</c:v>
                </c:pt>
                <c:pt idx="2017">
                  <c:v>45913.65303705483</c:v>
                </c:pt>
                <c:pt idx="2018">
                  <c:v>45913.65385625483</c:v>
                </c:pt>
                <c:pt idx="2019">
                  <c:v>45913.65467545483</c:v>
                </c:pt>
                <c:pt idx="2020">
                  <c:v>45913.65549465484</c:v>
                </c:pt>
                <c:pt idx="2021">
                  <c:v>45913.65631385484</c:v>
                </c:pt>
                <c:pt idx="2022">
                  <c:v>45913.65713305485</c:v>
                </c:pt>
                <c:pt idx="2023">
                  <c:v>45913.65795225485</c:v>
                </c:pt>
                <c:pt idx="2024">
                  <c:v>45913.65877145485</c:v>
                </c:pt>
                <c:pt idx="2025">
                  <c:v>45913.65959065485</c:v>
                </c:pt>
                <c:pt idx="2026">
                  <c:v>45913.66040985486</c:v>
                </c:pt>
                <c:pt idx="2027">
                  <c:v>45913.66122905486</c:v>
                </c:pt>
                <c:pt idx="2028">
                  <c:v>45913.66204825486</c:v>
                </c:pt>
                <c:pt idx="2029">
                  <c:v>45913.66286745486</c:v>
                </c:pt>
                <c:pt idx="2030">
                  <c:v>45913.66368665487</c:v>
                </c:pt>
                <c:pt idx="2031">
                  <c:v>45913.66450585487</c:v>
                </c:pt>
                <c:pt idx="2032">
                  <c:v>45913.66532505487</c:v>
                </c:pt>
                <c:pt idx="2033">
                  <c:v>45913.66614425487</c:v>
                </c:pt>
                <c:pt idx="2034">
                  <c:v>45913.66696345487</c:v>
                </c:pt>
                <c:pt idx="2035">
                  <c:v>45913.66778265488</c:v>
                </c:pt>
                <c:pt idx="2036">
                  <c:v>45913.66860185488</c:v>
                </c:pt>
                <c:pt idx="2037">
                  <c:v>45913.66942105488</c:v>
                </c:pt>
                <c:pt idx="2038">
                  <c:v>45913.67024025488</c:v>
                </c:pt>
                <c:pt idx="2039">
                  <c:v>45913.67105945488</c:v>
                </c:pt>
                <c:pt idx="2040">
                  <c:v>45913.67187865489</c:v>
                </c:pt>
                <c:pt idx="2041">
                  <c:v>45913.6726978549</c:v>
                </c:pt>
                <c:pt idx="2042">
                  <c:v>45913.6735170549</c:v>
                </c:pt>
                <c:pt idx="2043">
                  <c:v>45913.6743362549</c:v>
                </c:pt>
                <c:pt idx="2044">
                  <c:v>45913.6751554549</c:v>
                </c:pt>
                <c:pt idx="2045">
                  <c:v>45913.6759746549</c:v>
                </c:pt>
                <c:pt idx="2046">
                  <c:v>45913.6767938549</c:v>
                </c:pt>
                <c:pt idx="2047">
                  <c:v>45913.6776130549</c:v>
                </c:pt>
                <c:pt idx="2048">
                  <c:v>45913.6784322549</c:v>
                </c:pt>
                <c:pt idx="2049">
                  <c:v>45913.6792514549</c:v>
                </c:pt>
                <c:pt idx="2050">
                  <c:v>45913.68007065491</c:v>
                </c:pt>
                <c:pt idx="2051">
                  <c:v>45913.68088985491</c:v>
                </c:pt>
                <c:pt idx="2052">
                  <c:v>45913.68170905492</c:v>
                </c:pt>
                <c:pt idx="2053">
                  <c:v>45913.68252825491</c:v>
                </c:pt>
                <c:pt idx="2054">
                  <c:v>45913.68334745492</c:v>
                </c:pt>
                <c:pt idx="2055">
                  <c:v>45913.68416665492</c:v>
                </c:pt>
                <c:pt idx="2056">
                  <c:v>45913.68498585492</c:v>
                </c:pt>
                <c:pt idx="2057">
                  <c:v>45913.68580505492</c:v>
                </c:pt>
                <c:pt idx="2058">
                  <c:v>45913.68662425492</c:v>
                </c:pt>
                <c:pt idx="2059">
                  <c:v>45913.68744345493</c:v>
                </c:pt>
                <c:pt idx="2060">
                  <c:v>45913.68826265493</c:v>
                </c:pt>
                <c:pt idx="2061">
                  <c:v>45913.68908185494</c:v>
                </c:pt>
                <c:pt idx="2062">
                  <c:v>45913.68990105494</c:v>
                </c:pt>
                <c:pt idx="2063">
                  <c:v>45913.69072025494</c:v>
                </c:pt>
                <c:pt idx="2064">
                  <c:v>45913.69153945494</c:v>
                </c:pt>
                <c:pt idx="2065">
                  <c:v>45913.69235865495</c:v>
                </c:pt>
                <c:pt idx="2066">
                  <c:v>45913.69317785495</c:v>
                </c:pt>
                <c:pt idx="2067">
                  <c:v>45913.69399705495</c:v>
                </c:pt>
                <c:pt idx="2068">
                  <c:v>45913.69481625495</c:v>
                </c:pt>
                <c:pt idx="2069">
                  <c:v>45913.69563545495</c:v>
                </c:pt>
                <c:pt idx="2070">
                  <c:v>45913.69645465496</c:v>
                </c:pt>
                <c:pt idx="2071">
                  <c:v>45913.69727385496</c:v>
                </c:pt>
                <c:pt idx="2072">
                  <c:v>45913.69809305496</c:v>
                </c:pt>
                <c:pt idx="2073">
                  <c:v>45913.69891225496</c:v>
                </c:pt>
                <c:pt idx="2074">
                  <c:v>45913.69973145497</c:v>
                </c:pt>
                <c:pt idx="2075">
                  <c:v>45913.70055065497</c:v>
                </c:pt>
                <c:pt idx="2076">
                  <c:v>45913.70136985497</c:v>
                </c:pt>
                <c:pt idx="2077">
                  <c:v>45913.70218905497</c:v>
                </c:pt>
                <c:pt idx="2078">
                  <c:v>45913.70300825497</c:v>
                </c:pt>
                <c:pt idx="2079">
                  <c:v>45913.70382745497</c:v>
                </c:pt>
                <c:pt idx="2080">
                  <c:v>45913.70464665498</c:v>
                </c:pt>
                <c:pt idx="2081">
                  <c:v>45913.70546585498</c:v>
                </c:pt>
                <c:pt idx="2082">
                  <c:v>45913.70628505498</c:v>
                </c:pt>
                <c:pt idx="2083">
                  <c:v>45913.70710425499</c:v>
                </c:pt>
                <c:pt idx="2084">
                  <c:v>45913.70792345499</c:v>
                </c:pt>
                <c:pt idx="2085">
                  <c:v>45913.70874265499</c:v>
                </c:pt>
                <c:pt idx="2086">
                  <c:v>45913.70956185499</c:v>
                </c:pt>
                <c:pt idx="2087">
                  <c:v>45913.710381055</c:v>
                </c:pt>
                <c:pt idx="2088">
                  <c:v>45913.711200255</c:v>
                </c:pt>
                <c:pt idx="2089">
                  <c:v>45913.712019455</c:v>
                </c:pt>
                <c:pt idx="2090">
                  <c:v>45913.712838655</c:v>
                </c:pt>
                <c:pt idx="2091">
                  <c:v>45913.71365785501</c:v>
                </c:pt>
                <c:pt idx="2092">
                  <c:v>45913.71447705501</c:v>
                </c:pt>
                <c:pt idx="2093">
                  <c:v>45913.71529625501</c:v>
                </c:pt>
                <c:pt idx="2094">
                  <c:v>45913.71611545501</c:v>
                </c:pt>
                <c:pt idx="2095">
                  <c:v>45913.71693465501</c:v>
                </c:pt>
                <c:pt idx="2096">
                  <c:v>45913.71775385502</c:v>
                </c:pt>
                <c:pt idx="2097">
                  <c:v>45913.71857305502</c:v>
                </c:pt>
                <c:pt idx="2098">
                  <c:v>45913.71939225502</c:v>
                </c:pt>
                <c:pt idx="2099">
                  <c:v>45913.72021145502</c:v>
                </c:pt>
                <c:pt idx="2100">
                  <c:v>45913.72103065503</c:v>
                </c:pt>
                <c:pt idx="2101">
                  <c:v>45913.72184985503</c:v>
                </c:pt>
                <c:pt idx="2102">
                  <c:v>45913.72266905503</c:v>
                </c:pt>
                <c:pt idx="2103">
                  <c:v>45913.72348825503</c:v>
                </c:pt>
                <c:pt idx="2104">
                  <c:v>45913.72430745504</c:v>
                </c:pt>
                <c:pt idx="2105">
                  <c:v>45913.72512665504</c:v>
                </c:pt>
                <c:pt idx="2106">
                  <c:v>45913.72594585504</c:v>
                </c:pt>
                <c:pt idx="2107">
                  <c:v>45913.72676505504</c:v>
                </c:pt>
                <c:pt idx="2108">
                  <c:v>45913.72758425504</c:v>
                </c:pt>
                <c:pt idx="2109">
                  <c:v>45913.72840345505</c:v>
                </c:pt>
                <c:pt idx="2110">
                  <c:v>45913.72922265505</c:v>
                </c:pt>
                <c:pt idx="2111">
                  <c:v>45913.73004185505</c:v>
                </c:pt>
                <c:pt idx="2112">
                  <c:v>45913.73086105505</c:v>
                </c:pt>
                <c:pt idx="2113">
                  <c:v>45913.73168025506</c:v>
                </c:pt>
                <c:pt idx="2114">
                  <c:v>45913.73249945506</c:v>
                </c:pt>
                <c:pt idx="2115">
                  <c:v>45913.73331865506</c:v>
                </c:pt>
                <c:pt idx="2116">
                  <c:v>45913.73413785506</c:v>
                </c:pt>
                <c:pt idx="2117">
                  <c:v>45913.73495705507</c:v>
                </c:pt>
                <c:pt idx="2118">
                  <c:v>45913.73577625507</c:v>
                </c:pt>
                <c:pt idx="2119">
                  <c:v>45913.73659545507</c:v>
                </c:pt>
                <c:pt idx="2120">
                  <c:v>45913.73741465507</c:v>
                </c:pt>
                <c:pt idx="2121">
                  <c:v>45913.73823385507</c:v>
                </c:pt>
                <c:pt idx="2122">
                  <c:v>45913.73905305508</c:v>
                </c:pt>
                <c:pt idx="2123">
                  <c:v>45913.73987225508</c:v>
                </c:pt>
                <c:pt idx="2124">
                  <c:v>45913.74069145508</c:v>
                </c:pt>
                <c:pt idx="2125">
                  <c:v>45913.74151065508</c:v>
                </c:pt>
                <c:pt idx="2126">
                  <c:v>45913.74232985509</c:v>
                </c:pt>
                <c:pt idx="2127">
                  <c:v>45913.74314905509</c:v>
                </c:pt>
                <c:pt idx="2128">
                  <c:v>45913.74396825509</c:v>
                </c:pt>
                <c:pt idx="2129">
                  <c:v>45913.74478745509</c:v>
                </c:pt>
                <c:pt idx="2130">
                  <c:v>45913.74560665509</c:v>
                </c:pt>
                <c:pt idx="2131">
                  <c:v>45913.7464258551</c:v>
                </c:pt>
                <c:pt idx="2132">
                  <c:v>45913.7472450551</c:v>
                </c:pt>
                <c:pt idx="2133">
                  <c:v>45913.7480642551</c:v>
                </c:pt>
                <c:pt idx="2134">
                  <c:v>45913.7488834551</c:v>
                </c:pt>
                <c:pt idx="2135">
                  <c:v>45913.74970265511</c:v>
                </c:pt>
                <c:pt idx="2136">
                  <c:v>45913.75052185511</c:v>
                </c:pt>
                <c:pt idx="2137">
                  <c:v>45913.75134105511</c:v>
                </c:pt>
                <c:pt idx="2138">
                  <c:v>45913.75216025511</c:v>
                </c:pt>
                <c:pt idx="2139">
                  <c:v>45913.75297945511</c:v>
                </c:pt>
                <c:pt idx="2140">
                  <c:v>45913.75379865512</c:v>
                </c:pt>
                <c:pt idx="2141">
                  <c:v>45913.75461785512</c:v>
                </c:pt>
                <c:pt idx="2142">
                  <c:v>45913.75543705512</c:v>
                </c:pt>
                <c:pt idx="2143">
                  <c:v>45913.75625625512</c:v>
                </c:pt>
                <c:pt idx="2144">
                  <c:v>45913.75707545512</c:v>
                </c:pt>
                <c:pt idx="2145">
                  <c:v>45913.75789465513</c:v>
                </c:pt>
                <c:pt idx="2146">
                  <c:v>45913.75871385513</c:v>
                </c:pt>
                <c:pt idx="2147">
                  <c:v>45913.75953305513</c:v>
                </c:pt>
                <c:pt idx="2148">
                  <c:v>45913.76035225514</c:v>
                </c:pt>
                <c:pt idx="2149">
                  <c:v>45913.76117145514</c:v>
                </c:pt>
                <c:pt idx="2150">
                  <c:v>45913.76199065514</c:v>
                </c:pt>
                <c:pt idx="2151">
                  <c:v>45913.76280985514</c:v>
                </c:pt>
                <c:pt idx="2152">
                  <c:v>45913.76362905515</c:v>
                </c:pt>
                <c:pt idx="2153">
                  <c:v>45913.76444825515</c:v>
                </c:pt>
                <c:pt idx="2154">
                  <c:v>45913.76526745515</c:v>
                </c:pt>
                <c:pt idx="2155">
                  <c:v>45913.76608665515</c:v>
                </c:pt>
                <c:pt idx="2156">
                  <c:v>45913.76690585515</c:v>
                </c:pt>
                <c:pt idx="2157">
                  <c:v>45913.76772505516</c:v>
                </c:pt>
                <c:pt idx="2158">
                  <c:v>45913.76854425516</c:v>
                </c:pt>
                <c:pt idx="2159">
                  <c:v>45913.76936345516</c:v>
                </c:pt>
                <c:pt idx="2160">
                  <c:v>45913.77018265516</c:v>
                </c:pt>
                <c:pt idx="2161">
                  <c:v>45913.77100185517</c:v>
                </c:pt>
                <c:pt idx="2162">
                  <c:v>45913.77182105517</c:v>
                </c:pt>
                <c:pt idx="2163">
                  <c:v>45913.77264025517</c:v>
                </c:pt>
                <c:pt idx="2164">
                  <c:v>45913.77345945517</c:v>
                </c:pt>
                <c:pt idx="2165">
                  <c:v>45913.77427865517</c:v>
                </c:pt>
                <c:pt idx="2166">
                  <c:v>45913.77509785518</c:v>
                </c:pt>
                <c:pt idx="2167">
                  <c:v>45913.77591705518</c:v>
                </c:pt>
                <c:pt idx="2168">
                  <c:v>45913.77673625518</c:v>
                </c:pt>
                <c:pt idx="2169">
                  <c:v>45913.77755545518</c:v>
                </c:pt>
                <c:pt idx="2170">
                  <c:v>45913.77837465519</c:v>
                </c:pt>
                <c:pt idx="2171">
                  <c:v>45913.77919385519</c:v>
                </c:pt>
                <c:pt idx="2172">
                  <c:v>45913.7800130552</c:v>
                </c:pt>
                <c:pt idx="2173">
                  <c:v>45913.7808322552</c:v>
                </c:pt>
                <c:pt idx="2174">
                  <c:v>45913.7816514552</c:v>
                </c:pt>
                <c:pt idx="2175">
                  <c:v>45913.7824706552</c:v>
                </c:pt>
                <c:pt idx="2176">
                  <c:v>45913.7832898552</c:v>
                </c:pt>
                <c:pt idx="2177">
                  <c:v>45913.7841090552</c:v>
                </c:pt>
                <c:pt idx="2178">
                  <c:v>45913.78492825521</c:v>
                </c:pt>
                <c:pt idx="2179">
                  <c:v>45913.78574745521</c:v>
                </c:pt>
                <c:pt idx="2180">
                  <c:v>45913.78656665521</c:v>
                </c:pt>
                <c:pt idx="2181">
                  <c:v>45913.78738585521</c:v>
                </c:pt>
                <c:pt idx="2182">
                  <c:v>45913.78820505521</c:v>
                </c:pt>
                <c:pt idx="2183">
                  <c:v>45913.78902425522</c:v>
                </c:pt>
                <c:pt idx="2184">
                  <c:v>45913.78984345522</c:v>
                </c:pt>
                <c:pt idx="2185">
                  <c:v>45913.79066265522</c:v>
                </c:pt>
                <c:pt idx="2186">
                  <c:v>45913.79148185522</c:v>
                </c:pt>
                <c:pt idx="2187">
                  <c:v>45913.79230105523</c:v>
                </c:pt>
                <c:pt idx="2188">
                  <c:v>45913.79312025523</c:v>
                </c:pt>
                <c:pt idx="2189">
                  <c:v>45913.79393945523</c:v>
                </c:pt>
                <c:pt idx="2190">
                  <c:v>45913.79475865523</c:v>
                </c:pt>
                <c:pt idx="2191">
                  <c:v>45913.79557785524</c:v>
                </c:pt>
                <c:pt idx="2192">
                  <c:v>45913.79639705524</c:v>
                </c:pt>
                <c:pt idx="2193">
                  <c:v>45913.79721625524</c:v>
                </c:pt>
                <c:pt idx="2194">
                  <c:v>45913.79803545524</c:v>
                </c:pt>
                <c:pt idx="2195">
                  <c:v>45913.79885465524</c:v>
                </c:pt>
                <c:pt idx="2196">
                  <c:v>45913.79967385525</c:v>
                </c:pt>
                <c:pt idx="2197">
                  <c:v>45913.80049305525</c:v>
                </c:pt>
                <c:pt idx="2198">
                  <c:v>45913.80131225525</c:v>
                </c:pt>
                <c:pt idx="2199">
                  <c:v>45913.80213145525</c:v>
                </c:pt>
                <c:pt idx="2200">
                  <c:v>45913.80295065526</c:v>
                </c:pt>
                <c:pt idx="2201">
                  <c:v>45913.80376985526</c:v>
                </c:pt>
                <c:pt idx="2202">
                  <c:v>45913.80458905526</c:v>
                </c:pt>
                <c:pt idx="2203">
                  <c:v>45913.80540825526</c:v>
                </c:pt>
                <c:pt idx="2204">
                  <c:v>45913.80622745526</c:v>
                </c:pt>
                <c:pt idx="2205">
                  <c:v>45913.80704665527</c:v>
                </c:pt>
                <c:pt idx="2206">
                  <c:v>45913.80786585527</c:v>
                </c:pt>
                <c:pt idx="2207">
                  <c:v>45913.80868505527</c:v>
                </c:pt>
                <c:pt idx="2208">
                  <c:v>45913.80950425527</c:v>
                </c:pt>
                <c:pt idx="2209">
                  <c:v>45913.81032345527</c:v>
                </c:pt>
                <c:pt idx="2210">
                  <c:v>45913.81114265528</c:v>
                </c:pt>
                <c:pt idx="2211">
                  <c:v>45913.81196185528</c:v>
                </c:pt>
                <c:pt idx="2212">
                  <c:v>45913.81278105528</c:v>
                </c:pt>
                <c:pt idx="2213">
                  <c:v>45913.81360025529</c:v>
                </c:pt>
                <c:pt idx="2214">
                  <c:v>45913.81441945528</c:v>
                </c:pt>
                <c:pt idx="2215">
                  <c:v>45913.8152386553</c:v>
                </c:pt>
                <c:pt idx="2216">
                  <c:v>45913.8160578553</c:v>
                </c:pt>
                <c:pt idx="2217">
                  <c:v>45913.8168770553</c:v>
                </c:pt>
                <c:pt idx="2218">
                  <c:v>45913.8176962553</c:v>
                </c:pt>
                <c:pt idx="2219">
                  <c:v>45913.8185154553</c:v>
                </c:pt>
                <c:pt idx="2220">
                  <c:v>45913.8193346553</c:v>
                </c:pt>
                <c:pt idx="2221">
                  <c:v>45913.8201538553</c:v>
                </c:pt>
                <c:pt idx="2222">
                  <c:v>45913.82097305531</c:v>
                </c:pt>
                <c:pt idx="2223">
                  <c:v>45913.82179225531</c:v>
                </c:pt>
                <c:pt idx="2224">
                  <c:v>45913.82261145531</c:v>
                </c:pt>
                <c:pt idx="2225">
                  <c:v>45913.82343065531</c:v>
                </c:pt>
                <c:pt idx="2226">
                  <c:v>45913.82424985532</c:v>
                </c:pt>
                <c:pt idx="2227">
                  <c:v>45913.82506905532</c:v>
                </c:pt>
                <c:pt idx="2228">
                  <c:v>45913.82588825532</c:v>
                </c:pt>
                <c:pt idx="2229">
                  <c:v>45913.82670745532</c:v>
                </c:pt>
                <c:pt idx="2230">
                  <c:v>45913.82752665532</c:v>
                </c:pt>
                <c:pt idx="2231">
                  <c:v>45913.82834585533</c:v>
                </c:pt>
                <c:pt idx="2232">
                  <c:v>45913.82916505533</c:v>
                </c:pt>
                <c:pt idx="2233">
                  <c:v>45913.82998425533</c:v>
                </c:pt>
                <c:pt idx="2234">
                  <c:v>45913.83080345533</c:v>
                </c:pt>
                <c:pt idx="2235">
                  <c:v>45913.83162265534</c:v>
                </c:pt>
                <c:pt idx="2236">
                  <c:v>45913.83244185534</c:v>
                </c:pt>
                <c:pt idx="2237">
                  <c:v>45913.83326105534</c:v>
                </c:pt>
                <c:pt idx="2238">
                  <c:v>45913.83408025534</c:v>
                </c:pt>
                <c:pt idx="2239">
                  <c:v>45913.83489945534</c:v>
                </c:pt>
                <c:pt idx="2240">
                  <c:v>45913.83571865535</c:v>
                </c:pt>
                <c:pt idx="2241">
                  <c:v>45913.83653785535</c:v>
                </c:pt>
                <c:pt idx="2242">
                  <c:v>45913.83735705535</c:v>
                </c:pt>
                <c:pt idx="2243">
                  <c:v>45913.83817625535</c:v>
                </c:pt>
                <c:pt idx="2244">
                  <c:v>45913.83899545535</c:v>
                </c:pt>
                <c:pt idx="2245">
                  <c:v>45913.83981465536</c:v>
                </c:pt>
                <c:pt idx="2246">
                  <c:v>45913.84063385536</c:v>
                </c:pt>
                <c:pt idx="2247">
                  <c:v>45913.84145305536</c:v>
                </c:pt>
                <c:pt idx="2248">
                  <c:v>45913.84227225536</c:v>
                </c:pt>
                <c:pt idx="2249">
                  <c:v>45913.84309145537</c:v>
                </c:pt>
                <c:pt idx="2250">
                  <c:v>45913.84391065537</c:v>
                </c:pt>
                <c:pt idx="2251">
                  <c:v>45913.84472985537</c:v>
                </c:pt>
                <c:pt idx="2252">
                  <c:v>45913.84554905537</c:v>
                </c:pt>
                <c:pt idx="2253">
                  <c:v>45913.84636825537</c:v>
                </c:pt>
                <c:pt idx="2254">
                  <c:v>45913.84718745538</c:v>
                </c:pt>
                <c:pt idx="2255">
                  <c:v>45913.84800665538</c:v>
                </c:pt>
                <c:pt idx="2256">
                  <c:v>45913.84882585538</c:v>
                </c:pt>
                <c:pt idx="2257">
                  <c:v>45913.84964505539</c:v>
                </c:pt>
                <c:pt idx="2258">
                  <c:v>45913.85046425539</c:v>
                </c:pt>
                <c:pt idx="2259">
                  <c:v>45913.8512834554</c:v>
                </c:pt>
                <c:pt idx="2260">
                  <c:v>45913.85210265539</c:v>
                </c:pt>
                <c:pt idx="2261">
                  <c:v>45913.8529218554</c:v>
                </c:pt>
                <c:pt idx="2262">
                  <c:v>45913.8537410554</c:v>
                </c:pt>
                <c:pt idx="2263">
                  <c:v>45913.8545602554</c:v>
                </c:pt>
                <c:pt idx="2264">
                  <c:v>45913.8553794554</c:v>
                </c:pt>
                <c:pt idx="2265">
                  <c:v>45913.8561986554</c:v>
                </c:pt>
                <c:pt idx="2266">
                  <c:v>45913.8570178554</c:v>
                </c:pt>
                <c:pt idx="2267">
                  <c:v>45913.8578370554</c:v>
                </c:pt>
                <c:pt idx="2268">
                  <c:v>45913.8586562554</c:v>
                </c:pt>
                <c:pt idx="2269">
                  <c:v>45913.85947545541</c:v>
                </c:pt>
                <c:pt idx="2270">
                  <c:v>45913.86029465542</c:v>
                </c:pt>
                <c:pt idx="2271">
                  <c:v>45913.86111385542</c:v>
                </c:pt>
                <c:pt idx="2272">
                  <c:v>45913.86193305542</c:v>
                </c:pt>
                <c:pt idx="2273">
                  <c:v>45913.86275225542</c:v>
                </c:pt>
                <c:pt idx="2274">
                  <c:v>45913.86357145542</c:v>
                </c:pt>
                <c:pt idx="2275">
                  <c:v>45913.86439065543</c:v>
                </c:pt>
                <c:pt idx="2276">
                  <c:v>45913.86520985543</c:v>
                </c:pt>
                <c:pt idx="2277">
                  <c:v>45913.86602905543</c:v>
                </c:pt>
                <c:pt idx="2278">
                  <c:v>45913.86684825543</c:v>
                </c:pt>
                <c:pt idx="2279">
                  <c:v>45913.86766745544</c:v>
                </c:pt>
                <c:pt idx="2280">
                  <c:v>45913.86848665544</c:v>
                </c:pt>
                <c:pt idx="2281">
                  <c:v>45913.86930585544</c:v>
                </c:pt>
                <c:pt idx="2282">
                  <c:v>45913.87012505544</c:v>
                </c:pt>
                <c:pt idx="2283">
                  <c:v>45913.87094425545</c:v>
                </c:pt>
                <c:pt idx="2284">
                  <c:v>45913.87176345545</c:v>
                </c:pt>
                <c:pt idx="2285">
                  <c:v>45913.87258265545</c:v>
                </c:pt>
                <c:pt idx="2286">
                  <c:v>45913.87340185545</c:v>
                </c:pt>
                <c:pt idx="2287">
                  <c:v>45913.87422105545</c:v>
                </c:pt>
                <c:pt idx="2288">
                  <c:v>45913.87504025546</c:v>
                </c:pt>
                <c:pt idx="2289">
                  <c:v>45913.87585945546</c:v>
                </c:pt>
                <c:pt idx="2290">
                  <c:v>45913.87667865546</c:v>
                </c:pt>
                <c:pt idx="2291">
                  <c:v>45913.87749785546</c:v>
                </c:pt>
                <c:pt idx="2292">
                  <c:v>45913.87831705546</c:v>
                </c:pt>
                <c:pt idx="2293">
                  <c:v>45913.87913625547</c:v>
                </c:pt>
                <c:pt idx="2294">
                  <c:v>45913.87995545547</c:v>
                </c:pt>
                <c:pt idx="2295">
                  <c:v>45913.88077465547</c:v>
                </c:pt>
                <c:pt idx="2296">
                  <c:v>45913.88159385547</c:v>
                </c:pt>
                <c:pt idx="2297">
                  <c:v>45913.88241305547</c:v>
                </c:pt>
                <c:pt idx="2298">
                  <c:v>45913.88323225548</c:v>
                </c:pt>
                <c:pt idx="2299">
                  <c:v>45913.88405145548</c:v>
                </c:pt>
                <c:pt idx="2300">
                  <c:v>45913.88487065548</c:v>
                </c:pt>
                <c:pt idx="2301">
                  <c:v>45913.88568985549</c:v>
                </c:pt>
                <c:pt idx="2302">
                  <c:v>45913.8865090555</c:v>
                </c:pt>
                <c:pt idx="2303">
                  <c:v>45913.8873282555</c:v>
                </c:pt>
                <c:pt idx="2304">
                  <c:v>45913.8881474555</c:v>
                </c:pt>
                <c:pt idx="2305">
                  <c:v>45913.8889666555</c:v>
                </c:pt>
                <c:pt idx="2306">
                  <c:v>45913.8897858555</c:v>
                </c:pt>
                <c:pt idx="2307">
                  <c:v>45913.8906050555</c:v>
                </c:pt>
                <c:pt idx="2308">
                  <c:v>45913.8914242555</c:v>
                </c:pt>
                <c:pt idx="2309">
                  <c:v>45913.8922434555</c:v>
                </c:pt>
                <c:pt idx="2310">
                  <c:v>45913.89306265551</c:v>
                </c:pt>
                <c:pt idx="2311">
                  <c:v>45913.89388185551</c:v>
                </c:pt>
                <c:pt idx="2312">
                  <c:v>45913.89470105551</c:v>
                </c:pt>
                <c:pt idx="2313">
                  <c:v>45913.89552025552</c:v>
                </c:pt>
                <c:pt idx="2314">
                  <c:v>45913.89633945551</c:v>
                </c:pt>
                <c:pt idx="2315">
                  <c:v>45913.89715865552</c:v>
                </c:pt>
                <c:pt idx="2316">
                  <c:v>45913.89797785552</c:v>
                </c:pt>
                <c:pt idx="2317">
                  <c:v>45913.89879705552</c:v>
                </c:pt>
                <c:pt idx="2318">
                  <c:v>45913.89961625552</c:v>
                </c:pt>
                <c:pt idx="2319">
                  <c:v>45913.90043545552</c:v>
                </c:pt>
                <c:pt idx="2320">
                  <c:v>45913.90125465553</c:v>
                </c:pt>
                <c:pt idx="2321">
                  <c:v>45913.90207385553</c:v>
                </c:pt>
                <c:pt idx="2322">
                  <c:v>45913.90289305553</c:v>
                </c:pt>
                <c:pt idx="2323">
                  <c:v>45913.90371225554</c:v>
                </c:pt>
                <c:pt idx="2324">
                  <c:v>45913.90453145554</c:v>
                </c:pt>
                <c:pt idx="2325">
                  <c:v>45913.90535065554</c:v>
                </c:pt>
                <c:pt idx="2326">
                  <c:v>45913.90616985555</c:v>
                </c:pt>
                <c:pt idx="2327">
                  <c:v>45913.90698905555</c:v>
                </c:pt>
                <c:pt idx="2328">
                  <c:v>45913.90780825555</c:v>
                </c:pt>
                <c:pt idx="2329">
                  <c:v>45913.90862745555</c:v>
                </c:pt>
                <c:pt idx="2330">
                  <c:v>45913.90944665555</c:v>
                </c:pt>
                <c:pt idx="2331">
                  <c:v>45913.91026585555</c:v>
                </c:pt>
                <c:pt idx="2332">
                  <c:v>45913.91108505556</c:v>
                </c:pt>
                <c:pt idx="2333">
                  <c:v>45913.91190425556</c:v>
                </c:pt>
                <c:pt idx="2334">
                  <c:v>45913.91272345556</c:v>
                </c:pt>
                <c:pt idx="2335">
                  <c:v>45913.91354265557</c:v>
                </c:pt>
                <c:pt idx="2336">
                  <c:v>45913.91436185557</c:v>
                </c:pt>
                <c:pt idx="2337">
                  <c:v>45913.91518105557</c:v>
                </c:pt>
                <c:pt idx="2338">
                  <c:v>45913.91600025557</c:v>
                </c:pt>
                <c:pt idx="2339">
                  <c:v>45913.91681945557</c:v>
                </c:pt>
                <c:pt idx="2340">
                  <c:v>45913.91763865557</c:v>
                </c:pt>
                <c:pt idx="2341">
                  <c:v>45913.91845785557</c:v>
                </c:pt>
                <c:pt idx="2342">
                  <c:v>45913.91927705558</c:v>
                </c:pt>
                <c:pt idx="2343">
                  <c:v>45913.92009625558</c:v>
                </c:pt>
                <c:pt idx="2344">
                  <c:v>45913.92091545558</c:v>
                </c:pt>
                <c:pt idx="2345">
                  <c:v>45913.92173465559</c:v>
                </c:pt>
                <c:pt idx="2346">
                  <c:v>45913.9225538556</c:v>
                </c:pt>
                <c:pt idx="2347">
                  <c:v>45913.92337305559</c:v>
                </c:pt>
                <c:pt idx="2348">
                  <c:v>45913.9241922556</c:v>
                </c:pt>
                <c:pt idx="2349">
                  <c:v>45913.9250114556</c:v>
                </c:pt>
                <c:pt idx="2350">
                  <c:v>45913.9258306556</c:v>
                </c:pt>
                <c:pt idx="2351">
                  <c:v>45913.9266498556</c:v>
                </c:pt>
                <c:pt idx="2352">
                  <c:v>45913.9274690556</c:v>
                </c:pt>
                <c:pt idx="2353">
                  <c:v>45913.92828825561</c:v>
                </c:pt>
                <c:pt idx="2354">
                  <c:v>45913.92910745561</c:v>
                </c:pt>
                <c:pt idx="2355">
                  <c:v>45913.92992665561</c:v>
                </c:pt>
                <c:pt idx="2356">
                  <c:v>45913.93074585561</c:v>
                </c:pt>
                <c:pt idx="2357">
                  <c:v>45913.93156505562</c:v>
                </c:pt>
                <c:pt idx="2358">
                  <c:v>45913.93238425562</c:v>
                </c:pt>
                <c:pt idx="2359">
                  <c:v>45913.93320345562</c:v>
                </c:pt>
                <c:pt idx="2360">
                  <c:v>45913.93402265562</c:v>
                </c:pt>
                <c:pt idx="2361">
                  <c:v>45913.93484185563</c:v>
                </c:pt>
                <c:pt idx="2362">
                  <c:v>45913.93566105563</c:v>
                </c:pt>
                <c:pt idx="2363">
                  <c:v>45913.93648025563</c:v>
                </c:pt>
                <c:pt idx="2364">
                  <c:v>45913.93729945563</c:v>
                </c:pt>
                <c:pt idx="2365">
                  <c:v>45913.93811865563</c:v>
                </c:pt>
                <c:pt idx="2366">
                  <c:v>45913.93893785564</c:v>
                </c:pt>
                <c:pt idx="2367">
                  <c:v>45913.93975705564</c:v>
                </c:pt>
                <c:pt idx="2368">
                  <c:v>45913.94057625564</c:v>
                </c:pt>
                <c:pt idx="2369">
                  <c:v>45913.94139545564</c:v>
                </c:pt>
                <c:pt idx="2370">
                  <c:v>45913.94221465565</c:v>
                </c:pt>
                <c:pt idx="2371">
                  <c:v>45913.94303385565</c:v>
                </c:pt>
                <c:pt idx="2372">
                  <c:v>45913.94385305565</c:v>
                </c:pt>
                <c:pt idx="2373">
                  <c:v>45913.94467225565</c:v>
                </c:pt>
                <c:pt idx="2374">
                  <c:v>45913.94549145566</c:v>
                </c:pt>
                <c:pt idx="2375">
                  <c:v>45913.94631065566</c:v>
                </c:pt>
                <c:pt idx="2376">
                  <c:v>45913.94712985566</c:v>
                </c:pt>
                <c:pt idx="2377">
                  <c:v>45913.94794905566</c:v>
                </c:pt>
                <c:pt idx="2378">
                  <c:v>45913.94876825566</c:v>
                </c:pt>
                <c:pt idx="2379">
                  <c:v>45913.94958745567</c:v>
                </c:pt>
                <c:pt idx="2380">
                  <c:v>45913.95040665567</c:v>
                </c:pt>
                <c:pt idx="2381">
                  <c:v>45913.95122585567</c:v>
                </c:pt>
                <c:pt idx="2382">
                  <c:v>45913.95204505567</c:v>
                </c:pt>
                <c:pt idx="2383">
                  <c:v>45913.95286425567</c:v>
                </c:pt>
                <c:pt idx="2384">
                  <c:v>45913.95368345568</c:v>
                </c:pt>
                <c:pt idx="2385">
                  <c:v>45913.95450265568</c:v>
                </c:pt>
                <c:pt idx="2386">
                  <c:v>45913.95532185568</c:v>
                </c:pt>
                <c:pt idx="2387">
                  <c:v>45913.95614105569</c:v>
                </c:pt>
                <c:pt idx="2388">
                  <c:v>45913.95696025569</c:v>
                </c:pt>
                <c:pt idx="2389">
                  <c:v>45913.95777945569</c:v>
                </c:pt>
                <c:pt idx="2390">
                  <c:v>45913.9585986557</c:v>
                </c:pt>
                <c:pt idx="2391">
                  <c:v>45913.95941785569</c:v>
                </c:pt>
                <c:pt idx="2392">
                  <c:v>45913.9602370557</c:v>
                </c:pt>
                <c:pt idx="2393">
                  <c:v>45913.9610562557</c:v>
                </c:pt>
                <c:pt idx="2394">
                  <c:v>45913.9618754557</c:v>
                </c:pt>
                <c:pt idx="2395">
                  <c:v>45913.9626946557</c:v>
                </c:pt>
                <c:pt idx="2396">
                  <c:v>45913.96351385571</c:v>
                </c:pt>
                <c:pt idx="2397">
                  <c:v>45913.96433305571</c:v>
                </c:pt>
                <c:pt idx="2398">
                  <c:v>45913.96515225571</c:v>
                </c:pt>
                <c:pt idx="2399">
                  <c:v>45913.96597145571</c:v>
                </c:pt>
                <c:pt idx="2400">
                  <c:v>45913.96679065572</c:v>
                </c:pt>
                <c:pt idx="2401">
                  <c:v>45913.96760985572</c:v>
                </c:pt>
                <c:pt idx="2402">
                  <c:v>45913.96842905572</c:v>
                </c:pt>
                <c:pt idx="2403">
                  <c:v>45913.96924825572</c:v>
                </c:pt>
                <c:pt idx="2404">
                  <c:v>45913.97006745572</c:v>
                </c:pt>
                <c:pt idx="2405">
                  <c:v>45913.97088665573</c:v>
                </c:pt>
                <c:pt idx="2406">
                  <c:v>45913.97170585573</c:v>
                </c:pt>
                <c:pt idx="2407">
                  <c:v>45913.97252505573</c:v>
                </c:pt>
                <c:pt idx="2408">
                  <c:v>45913.97334425573</c:v>
                </c:pt>
                <c:pt idx="2409">
                  <c:v>45913.97416345574</c:v>
                </c:pt>
                <c:pt idx="2410">
                  <c:v>45913.97498265574</c:v>
                </c:pt>
                <c:pt idx="2411">
                  <c:v>45913.97580185574</c:v>
                </c:pt>
                <c:pt idx="2412">
                  <c:v>45913.97662105574</c:v>
                </c:pt>
                <c:pt idx="2413">
                  <c:v>45913.97744025575</c:v>
                </c:pt>
                <c:pt idx="2414">
                  <c:v>45913.97825945574</c:v>
                </c:pt>
                <c:pt idx="2415">
                  <c:v>45913.97907865575</c:v>
                </c:pt>
                <c:pt idx="2416">
                  <c:v>45913.97989785575</c:v>
                </c:pt>
                <c:pt idx="2417">
                  <c:v>45913.98071705575</c:v>
                </c:pt>
                <c:pt idx="2418">
                  <c:v>45913.98153625575</c:v>
                </c:pt>
                <c:pt idx="2419">
                  <c:v>45913.98235545575</c:v>
                </c:pt>
                <c:pt idx="2420">
                  <c:v>45913.98317465576</c:v>
                </c:pt>
                <c:pt idx="2421">
                  <c:v>45913.98399385576</c:v>
                </c:pt>
                <c:pt idx="2422">
                  <c:v>45913.98481305576</c:v>
                </c:pt>
                <c:pt idx="2423">
                  <c:v>45913.98563225577</c:v>
                </c:pt>
                <c:pt idx="2424">
                  <c:v>45913.98645145577</c:v>
                </c:pt>
                <c:pt idx="2425">
                  <c:v>45913.98727065577</c:v>
                </c:pt>
                <c:pt idx="2426">
                  <c:v>45913.98808985577</c:v>
                </c:pt>
                <c:pt idx="2427">
                  <c:v>45913.98890905577</c:v>
                </c:pt>
                <c:pt idx="2428">
                  <c:v>45913.98972825578</c:v>
                </c:pt>
                <c:pt idx="2429">
                  <c:v>45913.99054745578</c:v>
                </c:pt>
                <c:pt idx="2430">
                  <c:v>45913.99136665578</c:v>
                </c:pt>
                <c:pt idx="2431">
                  <c:v>45913.99218585579</c:v>
                </c:pt>
                <c:pt idx="2432">
                  <c:v>45913.99300505579</c:v>
                </c:pt>
                <c:pt idx="2433">
                  <c:v>45913.99382425579</c:v>
                </c:pt>
                <c:pt idx="2434">
                  <c:v>45913.99464345579</c:v>
                </c:pt>
                <c:pt idx="2435">
                  <c:v>45913.9954626558</c:v>
                </c:pt>
                <c:pt idx="2436">
                  <c:v>45913.9962818558</c:v>
                </c:pt>
                <c:pt idx="2437">
                  <c:v>45913.9971010558</c:v>
                </c:pt>
                <c:pt idx="2438">
                  <c:v>45913.9979202558</c:v>
                </c:pt>
                <c:pt idx="2439">
                  <c:v>45913.9987394558</c:v>
                </c:pt>
                <c:pt idx="2440">
                  <c:v>45913.99955865581</c:v>
                </c:pt>
                <c:pt idx="2441">
                  <c:v>45914.00037785581</c:v>
                </c:pt>
                <c:pt idx="2442">
                  <c:v>45914.00119705581</c:v>
                </c:pt>
                <c:pt idx="2443">
                  <c:v>45914.00201625581</c:v>
                </c:pt>
                <c:pt idx="2444">
                  <c:v>45914.00283545581</c:v>
                </c:pt>
                <c:pt idx="2445">
                  <c:v>45914.00365465582</c:v>
                </c:pt>
                <c:pt idx="2446">
                  <c:v>45914.00447385582</c:v>
                </c:pt>
                <c:pt idx="2447">
                  <c:v>45914.00529305582</c:v>
                </c:pt>
                <c:pt idx="2448">
                  <c:v>45914.00611225582</c:v>
                </c:pt>
                <c:pt idx="2449">
                  <c:v>45914.00693145582</c:v>
                </c:pt>
                <c:pt idx="2450">
                  <c:v>45914.00775065583</c:v>
                </c:pt>
                <c:pt idx="2451">
                  <c:v>45914.00856985583</c:v>
                </c:pt>
                <c:pt idx="2452">
                  <c:v>45914.00938905583</c:v>
                </c:pt>
                <c:pt idx="2453">
                  <c:v>45914.01020825583</c:v>
                </c:pt>
                <c:pt idx="2454">
                  <c:v>45914.01102745584</c:v>
                </c:pt>
                <c:pt idx="2455">
                  <c:v>45914.01184665584</c:v>
                </c:pt>
                <c:pt idx="2456">
                  <c:v>45914.01266585584</c:v>
                </c:pt>
                <c:pt idx="2457">
                  <c:v>45914.01348505585</c:v>
                </c:pt>
                <c:pt idx="2458">
                  <c:v>45914.01430425585</c:v>
                </c:pt>
                <c:pt idx="2459">
                  <c:v>45914.01512345585</c:v>
                </c:pt>
                <c:pt idx="2460">
                  <c:v>45914.01594265585</c:v>
                </c:pt>
                <c:pt idx="2461">
                  <c:v>45914.01676185586</c:v>
                </c:pt>
                <c:pt idx="2462">
                  <c:v>45914.01758105586</c:v>
                </c:pt>
                <c:pt idx="2463">
                  <c:v>45914.01840025586</c:v>
                </c:pt>
                <c:pt idx="2464">
                  <c:v>45914.01921945586</c:v>
                </c:pt>
                <c:pt idx="2465">
                  <c:v>45914.02003865586</c:v>
                </c:pt>
                <c:pt idx="2466">
                  <c:v>45914.02085785587</c:v>
                </c:pt>
                <c:pt idx="2467">
                  <c:v>45914.02167705587</c:v>
                </c:pt>
                <c:pt idx="2468">
                  <c:v>45914.02249625587</c:v>
                </c:pt>
                <c:pt idx="2469">
                  <c:v>45914.02331545587</c:v>
                </c:pt>
                <c:pt idx="2470">
                  <c:v>45914.02413465588</c:v>
                </c:pt>
                <c:pt idx="2471">
                  <c:v>45914.02495385588</c:v>
                </c:pt>
                <c:pt idx="2472">
                  <c:v>45914.02577305588</c:v>
                </c:pt>
                <c:pt idx="2473">
                  <c:v>45914.02659225588</c:v>
                </c:pt>
                <c:pt idx="2474">
                  <c:v>45914.02741145589</c:v>
                </c:pt>
                <c:pt idx="2475">
                  <c:v>45914.02823065589</c:v>
                </c:pt>
                <c:pt idx="2476">
                  <c:v>45914.02904985589</c:v>
                </c:pt>
                <c:pt idx="2477">
                  <c:v>45914.02986905589</c:v>
                </c:pt>
                <c:pt idx="2478">
                  <c:v>45914.03068825589</c:v>
                </c:pt>
                <c:pt idx="2479">
                  <c:v>45914.0315074559</c:v>
                </c:pt>
                <c:pt idx="2480">
                  <c:v>45914.0323266559</c:v>
                </c:pt>
                <c:pt idx="2481">
                  <c:v>45914.0331458559</c:v>
                </c:pt>
                <c:pt idx="2482">
                  <c:v>45914.0339650559</c:v>
                </c:pt>
                <c:pt idx="2483">
                  <c:v>45914.03478425591</c:v>
                </c:pt>
                <c:pt idx="2484">
                  <c:v>45914.03560345591</c:v>
                </c:pt>
                <c:pt idx="2485">
                  <c:v>45914.03642265591</c:v>
                </c:pt>
                <c:pt idx="2486">
                  <c:v>45914.03724185591</c:v>
                </c:pt>
                <c:pt idx="2487">
                  <c:v>45914.03806105592</c:v>
                </c:pt>
                <c:pt idx="2488">
                  <c:v>45914.03888025592</c:v>
                </c:pt>
                <c:pt idx="2489">
                  <c:v>45914.03969945592</c:v>
                </c:pt>
                <c:pt idx="2490">
                  <c:v>45914.04051865592</c:v>
                </c:pt>
                <c:pt idx="2491">
                  <c:v>45914.04133785592</c:v>
                </c:pt>
                <c:pt idx="2492">
                  <c:v>45914.04215705592</c:v>
                </c:pt>
                <c:pt idx="2493">
                  <c:v>45914.04297625592</c:v>
                </c:pt>
                <c:pt idx="2494">
                  <c:v>45914.04379545593</c:v>
                </c:pt>
                <c:pt idx="2495">
                  <c:v>45914.04461465593</c:v>
                </c:pt>
                <c:pt idx="2496">
                  <c:v>45914.04543385594</c:v>
                </c:pt>
                <c:pt idx="2497">
                  <c:v>45914.04625305593</c:v>
                </c:pt>
                <c:pt idx="2498">
                  <c:v>45914.04707225594</c:v>
                </c:pt>
                <c:pt idx="2499">
                  <c:v>45914.04789145594</c:v>
                </c:pt>
                <c:pt idx="2500">
                  <c:v>45914.04871065594</c:v>
                </c:pt>
                <c:pt idx="2501">
                  <c:v>45914.04952985595</c:v>
                </c:pt>
                <c:pt idx="2502">
                  <c:v>45914.05034905595</c:v>
                </c:pt>
                <c:pt idx="2503">
                  <c:v>45914.05116825595</c:v>
                </c:pt>
                <c:pt idx="2504">
                  <c:v>45914.05198745595</c:v>
                </c:pt>
                <c:pt idx="2505">
                  <c:v>45914.05280665595</c:v>
                </c:pt>
                <c:pt idx="2506">
                  <c:v>45914.05362585596</c:v>
                </c:pt>
                <c:pt idx="2507">
                  <c:v>45914.05444505596</c:v>
                </c:pt>
                <c:pt idx="2508">
                  <c:v>45914.05526425596</c:v>
                </c:pt>
                <c:pt idx="2509">
                  <c:v>45914.05608345596</c:v>
                </c:pt>
                <c:pt idx="2510">
                  <c:v>45914.05690265597</c:v>
                </c:pt>
                <c:pt idx="2511">
                  <c:v>45914.05772185597</c:v>
                </c:pt>
                <c:pt idx="2512">
                  <c:v>45914.05854105597</c:v>
                </c:pt>
                <c:pt idx="2513">
                  <c:v>45914.05936025597</c:v>
                </c:pt>
                <c:pt idx="2514">
                  <c:v>45914.06017945597</c:v>
                </c:pt>
                <c:pt idx="2515">
                  <c:v>45914.06099865598</c:v>
                </c:pt>
                <c:pt idx="2516">
                  <c:v>45914.06181785598</c:v>
                </c:pt>
                <c:pt idx="2517">
                  <c:v>45914.06263705598</c:v>
                </c:pt>
                <c:pt idx="2518">
                  <c:v>45914.06345625599</c:v>
                </c:pt>
                <c:pt idx="2519">
                  <c:v>45914.06427545598</c:v>
                </c:pt>
                <c:pt idx="2520">
                  <c:v>45914.06509465599</c:v>
                </c:pt>
                <c:pt idx="2521">
                  <c:v>45914.06591385599</c:v>
                </c:pt>
                <c:pt idx="2522">
                  <c:v>45914.066733056</c:v>
                </c:pt>
                <c:pt idx="2523">
                  <c:v>45914.067552256</c:v>
                </c:pt>
                <c:pt idx="2524">
                  <c:v>45914.068371456</c:v>
                </c:pt>
                <c:pt idx="2525">
                  <c:v>45914.069190656</c:v>
                </c:pt>
                <c:pt idx="2526">
                  <c:v>45914.070009856</c:v>
                </c:pt>
                <c:pt idx="2527">
                  <c:v>45914.070829056</c:v>
                </c:pt>
                <c:pt idx="2528">
                  <c:v>45914.07164825601</c:v>
                </c:pt>
                <c:pt idx="2529">
                  <c:v>45914.07246745601</c:v>
                </c:pt>
                <c:pt idx="2530">
                  <c:v>45914.07328665601</c:v>
                </c:pt>
                <c:pt idx="2531">
                  <c:v>45914.07410585602</c:v>
                </c:pt>
                <c:pt idx="2532">
                  <c:v>45914.07492505602</c:v>
                </c:pt>
                <c:pt idx="2533">
                  <c:v>45914.07574425602</c:v>
                </c:pt>
                <c:pt idx="2534">
                  <c:v>45914.07656345602</c:v>
                </c:pt>
                <c:pt idx="2535">
                  <c:v>45914.07738265603</c:v>
                </c:pt>
                <c:pt idx="2536">
                  <c:v>45914.07820185602</c:v>
                </c:pt>
                <c:pt idx="2537">
                  <c:v>45914.07902105603</c:v>
                </c:pt>
                <c:pt idx="2538">
                  <c:v>45914.07984025603</c:v>
                </c:pt>
                <c:pt idx="2539">
                  <c:v>45914.08065945603</c:v>
                </c:pt>
                <c:pt idx="2540">
                  <c:v>45914.08147865604</c:v>
                </c:pt>
                <c:pt idx="2541">
                  <c:v>45914.08229785603</c:v>
                </c:pt>
                <c:pt idx="2542">
                  <c:v>45914.08311705604</c:v>
                </c:pt>
                <c:pt idx="2543">
                  <c:v>45914.08393625604</c:v>
                </c:pt>
                <c:pt idx="2544">
                  <c:v>45914.08475545604</c:v>
                </c:pt>
                <c:pt idx="2545">
                  <c:v>45914.08557465605</c:v>
                </c:pt>
                <c:pt idx="2546">
                  <c:v>45914.08639385605</c:v>
                </c:pt>
                <c:pt idx="2547">
                  <c:v>45914.08721305605</c:v>
                </c:pt>
                <c:pt idx="2548">
                  <c:v>45914.08803225605</c:v>
                </c:pt>
                <c:pt idx="2549">
                  <c:v>45914.08885145605</c:v>
                </c:pt>
                <c:pt idx="2550">
                  <c:v>45914.08967065606</c:v>
                </c:pt>
                <c:pt idx="2551">
                  <c:v>45914.09048985606</c:v>
                </c:pt>
                <c:pt idx="2552">
                  <c:v>45914.09130905606</c:v>
                </c:pt>
                <c:pt idx="2553">
                  <c:v>45914.09212825607</c:v>
                </c:pt>
                <c:pt idx="2554">
                  <c:v>45914.09294745607</c:v>
                </c:pt>
                <c:pt idx="2555">
                  <c:v>45914.09376665607</c:v>
                </c:pt>
                <c:pt idx="2556">
                  <c:v>45914.09458585607</c:v>
                </c:pt>
                <c:pt idx="2557">
                  <c:v>45914.09540505608</c:v>
                </c:pt>
                <c:pt idx="2558">
                  <c:v>45914.09622425607</c:v>
                </c:pt>
                <c:pt idx="2559">
                  <c:v>45914.09704345608</c:v>
                </c:pt>
                <c:pt idx="2560">
                  <c:v>45914.09786265608</c:v>
                </c:pt>
                <c:pt idx="2561">
                  <c:v>45914.09868185609</c:v>
                </c:pt>
                <c:pt idx="2562">
                  <c:v>45914.09950105609</c:v>
                </c:pt>
                <c:pt idx="2563">
                  <c:v>45914.10032025609</c:v>
                </c:pt>
                <c:pt idx="2564">
                  <c:v>45914.1011394561</c:v>
                </c:pt>
                <c:pt idx="2565">
                  <c:v>45914.10195865609</c:v>
                </c:pt>
                <c:pt idx="2566">
                  <c:v>45914.1027778561</c:v>
                </c:pt>
                <c:pt idx="2567">
                  <c:v>45914.1035970561</c:v>
                </c:pt>
                <c:pt idx="2568">
                  <c:v>45914.1044162561</c:v>
                </c:pt>
                <c:pt idx="2569">
                  <c:v>45914.1052354561</c:v>
                </c:pt>
                <c:pt idx="2570">
                  <c:v>45914.1060546561</c:v>
                </c:pt>
                <c:pt idx="2571">
                  <c:v>45914.1068738561</c:v>
                </c:pt>
                <c:pt idx="2572">
                  <c:v>45914.10769305611</c:v>
                </c:pt>
                <c:pt idx="2573">
                  <c:v>45914.1085122561</c:v>
                </c:pt>
                <c:pt idx="2574">
                  <c:v>45914.10933145611</c:v>
                </c:pt>
                <c:pt idx="2575">
                  <c:v>45914.11015065612</c:v>
                </c:pt>
                <c:pt idx="2576">
                  <c:v>45914.11096985612</c:v>
                </c:pt>
                <c:pt idx="2577">
                  <c:v>45914.11178905612</c:v>
                </c:pt>
                <c:pt idx="2578">
                  <c:v>45914.11260825612</c:v>
                </c:pt>
                <c:pt idx="2579">
                  <c:v>45914.11342745612</c:v>
                </c:pt>
                <c:pt idx="2580">
                  <c:v>45914.11424665612</c:v>
                </c:pt>
                <c:pt idx="2581">
                  <c:v>45914.11506585613</c:v>
                </c:pt>
                <c:pt idx="2582">
                  <c:v>45914.11588505613</c:v>
                </c:pt>
                <c:pt idx="2583">
                  <c:v>45914.11670425613</c:v>
                </c:pt>
                <c:pt idx="2584">
                  <c:v>45914.11752345613</c:v>
                </c:pt>
                <c:pt idx="2585">
                  <c:v>45914.11834265614</c:v>
                </c:pt>
                <c:pt idx="2586">
                  <c:v>45914.11916185614</c:v>
                </c:pt>
                <c:pt idx="2587">
                  <c:v>45914.11998105614</c:v>
                </c:pt>
                <c:pt idx="2588">
                  <c:v>45914.12080025615</c:v>
                </c:pt>
                <c:pt idx="2589">
                  <c:v>45914.12161945615</c:v>
                </c:pt>
                <c:pt idx="2590">
                  <c:v>45914.12243865615</c:v>
                </c:pt>
                <c:pt idx="2591">
                  <c:v>45914.12325785615</c:v>
                </c:pt>
                <c:pt idx="2592">
                  <c:v>45914.12407705615</c:v>
                </c:pt>
                <c:pt idx="2593">
                  <c:v>45914.12489625615</c:v>
                </c:pt>
                <c:pt idx="2594">
                  <c:v>45914.12571545616</c:v>
                </c:pt>
                <c:pt idx="2595">
                  <c:v>45914.12653465616</c:v>
                </c:pt>
                <c:pt idx="2596">
                  <c:v>45914.12735385617</c:v>
                </c:pt>
                <c:pt idx="2597">
                  <c:v>45914.12817305617</c:v>
                </c:pt>
                <c:pt idx="2598">
                  <c:v>45914.12899225617</c:v>
                </c:pt>
                <c:pt idx="2599">
                  <c:v>45914.12981145617</c:v>
                </c:pt>
                <c:pt idx="2600">
                  <c:v>45914.13063065617</c:v>
                </c:pt>
                <c:pt idx="2601">
                  <c:v>45914.13144985618</c:v>
                </c:pt>
                <c:pt idx="2602">
                  <c:v>45914.13226905617</c:v>
                </c:pt>
                <c:pt idx="2603">
                  <c:v>45914.13308825618</c:v>
                </c:pt>
                <c:pt idx="2604">
                  <c:v>45914.13390745618</c:v>
                </c:pt>
                <c:pt idx="2605">
                  <c:v>45914.13472665619</c:v>
                </c:pt>
                <c:pt idx="2606">
                  <c:v>45914.13554585619</c:v>
                </c:pt>
                <c:pt idx="2607">
                  <c:v>45914.1363650562</c:v>
                </c:pt>
                <c:pt idx="2608">
                  <c:v>45914.13718425619</c:v>
                </c:pt>
                <c:pt idx="2609">
                  <c:v>45914.1380034562</c:v>
                </c:pt>
                <c:pt idx="2610">
                  <c:v>45914.1388226562</c:v>
                </c:pt>
                <c:pt idx="2611">
                  <c:v>45914.1396418562</c:v>
                </c:pt>
                <c:pt idx="2612">
                  <c:v>45914.1404610562</c:v>
                </c:pt>
                <c:pt idx="2613">
                  <c:v>45914.1412802562</c:v>
                </c:pt>
                <c:pt idx="2614">
                  <c:v>45914.1420994562</c:v>
                </c:pt>
                <c:pt idx="2615">
                  <c:v>45914.14291865621</c:v>
                </c:pt>
                <c:pt idx="2616">
                  <c:v>45914.14373785621</c:v>
                </c:pt>
                <c:pt idx="2617">
                  <c:v>45914.14455705621</c:v>
                </c:pt>
                <c:pt idx="2618">
                  <c:v>45914.14537625622</c:v>
                </c:pt>
                <c:pt idx="2619">
                  <c:v>45914.14619545622</c:v>
                </c:pt>
                <c:pt idx="2620">
                  <c:v>45914.14701465622</c:v>
                </c:pt>
                <c:pt idx="2621">
                  <c:v>45914.14783385622</c:v>
                </c:pt>
                <c:pt idx="2622">
                  <c:v>45914.14865305622</c:v>
                </c:pt>
                <c:pt idx="2623">
                  <c:v>45914.14947225623</c:v>
                </c:pt>
                <c:pt idx="2624">
                  <c:v>45914.15029145622</c:v>
                </c:pt>
                <c:pt idx="2625">
                  <c:v>45914.15111065623</c:v>
                </c:pt>
                <c:pt idx="2626">
                  <c:v>45914.15192985623</c:v>
                </c:pt>
                <c:pt idx="2627">
                  <c:v>45914.15274905624</c:v>
                </c:pt>
                <c:pt idx="2628">
                  <c:v>45914.15356825624</c:v>
                </c:pt>
                <c:pt idx="2629">
                  <c:v>45914.15438745624</c:v>
                </c:pt>
                <c:pt idx="2630">
                  <c:v>45914.15520665624</c:v>
                </c:pt>
                <c:pt idx="2631">
                  <c:v>45914.15602585625</c:v>
                </c:pt>
                <c:pt idx="2632">
                  <c:v>45914.15684505625</c:v>
                </c:pt>
                <c:pt idx="2633">
                  <c:v>45914.15766425625</c:v>
                </c:pt>
                <c:pt idx="2634">
                  <c:v>45914.15848345625</c:v>
                </c:pt>
                <c:pt idx="2635">
                  <c:v>45914.15930265626</c:v>
                </c:pt>
                <c:pt idx="2636">
                  <c:v>45914.16012185626</c:v>
                </c:pt>
                <c:pt idx="2637">
                  <c:v>45914.16094105626</c:v>
                </c:pt>
                <c:pt idx="2638">
                  <c:v>45914.16176025626</c:v>
                </c:pt>
                <c:pt idx="2639">
                  <c:v>45914.16257945626</c:v>
                </c:pt>
                <c:pt idx="2640">
                  <c:v>45914.16339865627</c:v>
                </c:pt>
                <c:pt idx="2641">
                  <c:v>45914.16421785627</c:v>
                </c:pt>
                <c:pt idx="2642">
                  <c:v>45914.16503705627</c:v>
                </c:pt>
                <c:pt idx="2643">
                  <c:v>45914.16585625627</c:v>
                </c:pt>
                <c:pt idx="2644">
                  <c:v>45914.16667545627</c:v>
                </c:pt>
                <c:pt idx="2645">
                  <c:v>45914.16749465628</c:v>
                </c:pt>
                <c:pt idx="2646">
                  <c:v>45914.16831385628</c:v>
                </c:pt>
                <c:pt idx="2647">
                  <c:v>45914.16913305628</c:v>
                </c:pt>
                <c:pt idx="2648">
                  <c:v>45914.16995225628</c:v>
                </c:pt>
                <c:pt idx="2649">
                  <c:v>45914.17077145629</c:v>
                </c:pt>
                <c:pt idx="2650">
                  <c:v>45914.17159065629</c:v>
                </c:pt>
                <c:pt idx="2651">
                  <c:v>45914.17240985629</c:v>
                </c:pt>
                <c:pt idx="2652">
                  <c:v>45914.17322905629</c:v>
                </c:pt>
                <c:pt idx="2653">
                  <c:v>45914.1740482563</c:v>
                </c:pt>
                <c:pt idx="2654">
                  <c:v>45914.1748674563</c:v>
                </c:pt>
                <c:pt idx="2655">
                  <c:v>45914.1756866563</c:v>
                </c:pt>
                <c:pt idx="2656">
                  <c:v>45914.1765058563</c:v>
                </c:pt>
                <c:pt idx="2657">
                  <c:v>45914.17732505631</c:v>
                </c:pt>
                <c:pt idx="2658">
                  <c:v>45914.17814425631</c:v>
                </c:pt>
                <c:pt idx="2659">
                  <c:v>45914.17896345631</c:v>
                </c:pt>
                <c:pt idx="2660">
                  <c:v>45914.17978265631</c:v>
                </c:pt>
                <c:pt idx="2661">
                  <c:v>45914.18060185631</c:v>
                </c:pt>
                <c:pt idx="2662">
                  <c:v>45914.18142105632</c:v>
                </c:pt>
                <c:pt idx="2663">
                  <c:v>45914.18224025632</c:v>
                </c:pt>
                <c:pt idx="2664">
                  <c:v>45914.18305945632</c:v>
                </c:pt>
                <c:pt idx="2665">
                  <c:v>45914.18387865632</c:v>
                </c:pt>
                <c:pt idx="2666">
                  <c:v>45914.18469785632</c:v>
                </c:pt>
                <c:pt idx="2667">
                  <c:v>45914.18551705632</c:v>
                </c:pt>
                <c:pt idx="2668">
                  <c:v>45914.18633625633</c:v>
                </c:pt>
                <c:pt idx="2669">
                  <c:v>45914.18715545633</c:v>
                </c:pt>
                <c:pt idx="2670">
                  <c:v>45914.18797465634</c:v>
                </c:pt>
                <c:pt idx="2671">
                  <c:v>45914.18879385634</c:v>
                </c:pt>
                <c:pt idx="2672">
                  <c:v>45914.18961305634</c:v>
                </c:pt>
                <c:pt idx="2673">
                  <c:v>45914.19043225634</c:v>
                </c:pt>
                <c:pt idx="2674">
                  <c:v>45914.19125145634</c:v>
                </c:pt>
                <c:pt idx="2675">
                  <c:v>45914.19207065635</c:v>
                </c:pt>
                <c:pt idx="2676">
                  <c:v>45914.19288985635</c:v>
                </c:pt>
                <c:pt idx="2677">
                  <c:v>45914.19370905635</c:v>
                </c:pt>
                <c:pt idx="2678">
                  <c:v>45914.19452825635</c:v>
                </c:pt>
                <c:pt idx="2679">
                  <c:v>45914.19534745636</c:v>
                </c:pt>
                <c:pt idx="2680">
                  <c:v>45914.19616665636</c:v>
                </c:pt>
                <c:pt idx="2681">
                  <c:v>45914.19698585636</c:v>
                </c:pt>
                <c:pt idx="2682">
                  <c:v>45914.19780505636</c:v>
                </c:pt>
                <c:pt idx="2683">
                  <c:v>45914.19862425637</c:v>
                </c:pt>
                <c:pt idx="2684">
                  <c:v>45914.19944345637</c:v>
                </c:pt>
                <c:pt idx="2685">
                  <c:v>45914.20026265637</c:v>
                </c:pt>
                <c:pt idx="2686">
                  <c:v>45914.20108185637</c:v>
                </c:pt>
                <c:pt idx="2687">
                  <c:v>45914.20190105637</c:v>
                </c:pt>
                <c:pt idx="2688">
                  <c:v>45914.20272025638</c:v>
                </c:pt>
                <c:pt idx="2689">
                  <c:v>45914.20353945637</c:v>
                </c:pt>
                <c:pt idx="2690">
                  <c:v>45914.20435865638</c:v>
                </c:pt>
                <c:pt idx="2691">
                  <c:v>45914.20517785638</c:v>
                </c:pt>
                <c:pt idx="2692">
                  <c:v>45914.20599705639</c:v>
                </c:pt>
                <c:pt idx="2693">
                  <c:v>45914.20681625638</c:v>
                </c:pt>
                <c:pt idx="2694">
                  <c:v>45914.2076354564</c:v>
                </c:pt>
                <c:pt idx="2695">
                  <c:v>45914.20845465639</c:v>
                </c:pt>
                <c:pt idx="2696">
                  <c:v>45914.2092738564</c:v>
                </c:pt>
                <c:pt idx="2697">
                  <c:v>45914.2100930564</c:v>
                </c:pt>
                <c:pt idx="2698">
                  <c:v>45914.2109122564</c:v>
                </c:pt>
                <c:pt idx="2699">
                  <c:v>45914.2117314564</c:v>
                </c:pt>
                <c:pt idx="2700">
                  <c:v>45914.2125506564</c:v>
                </c:pt>
                <c:pt idx="2701">
                  <c:v>45914.21336985641</c:v>
                </c:pt>
                <c:pt idx="2702">
                  <c:v>45914.21418905641</c:v>
                </c:pt>
                <c:pt idx="2703">
                  <c:v>45914.21500825641</c:v>
                </c:pt>
                <c:pt idx="2704">
                  <c:v>45914.21582745641</c:v>
                </c:pt>
                <c:pt idx="2705">
                  <c:v>45914.21664665642</c:v>
                </c:pt>
                <c:pt idx="2706">
                  <c:v>45914.21746585642</c:v>
                </c:pt>
                <c:pt idx="2707">
                  <c:v>45914.21828505642</c:v>
                </c:pt>
                <c:pt idx="2708">
                  <c:v>45914.21910425642</c:v>
                </c:pt>
                <c:pt idx="2709">
                  <c:v>45914.21992345642</c:v>
                </c:pt>
                <c:pt idx="2710">
                  <c:v>45914.22074265643</c:v>
                </c:pt>
                <c:pt idx="2711">
                  <c:v>45914.22156185643</c:v>
                </c:pt>
                <c:pt idx="2712">
                  <c:v>45914.22238105643</c:v>
                </c:pt>
                <c:pt idx="2713">
                  <c:v>45914.22320025643</c:v>
                </c:pt>
                <c:pt idx="2714">
                  <c:v>45914.22401945643</c:v>
                </c:pt>
                <c:pt idx="2715">
                  <c:v>45914.22483865644</c:v>
                </c:pt>
                <c:pt idx="2716">
                  <c:v>45914.22565785644</c:v>
                </c:pt>
                <c:pt idx="2717">
                  <c:v>45914.22647705644</c:v>
                </c:pt>
                <c:pt idx="2718">
                  <c:v>45914.22729625645</c:v>
                </c:pt>
                <c:pt idx="2719">
                  <c:v>45914.22811545645</c:v>
                </c:pt>
                <c:pt idx="2720">
                  <c:v>45914.22893465645</c:v>
                </c:pt>
                <c:pt idx="2721">
                  <c:v>45914.22975385645</c:v>
                </c:pt>
                <c:pt idx="2722">
                  <c:v>45914.23057305645</c:v>
                </c:pt>
                <c:pt idx="2723">
                  <c:v>45914.23139225646</c:v>
                </c:pt>
                <c:pt idx="2724">
                  <c:v>45914.23221145645</c:v>
                </c:pt>
                <c:pt idx="2725">
                  <c:v>45914.23303065646</c:v>
                </c:pt>
                <c:pt idx="2726">
                  <c:v>45914.23384985646</c:v>
                </c:pt>
                <c:pt idx="2727">
                  <c:v>45914.23466905647</c:v>
                </c:pt>
                <c:pt idx="2728">
                  <c:v>45914.23548825647</c:v>
                </c:pt>
                <c:pt idx="2729">
                  <c:v>45914.23630745647</c:v>
                </c:pt>
                <c:pt idx="2730">
                  <c:v>45914.23712665647</c:v>
                </c:pt>
                <c:pt idx="2731">
                  <c:v>45914.23794585648</c:v>
                </c:pt>
                <c:pt idx="2732">
                  <c:v>45914.23876505648</c:v>
                </c:pt>
                <c:pt idx="2733">
                  <c:v>45914.23958425648</c:v>
                </c:pt>
                <c:pt idx="2734">
                  <c:v>45914.24040345648</c:v>
                </c:pt>
                <c:pt idx="2735">
                  <c:v>45914.24122265648</c:v>
                </c:pt>
                <c:pt idx="2736">
                  <c:v>45914.24204185649</c:v>
                </c:pt>
                <c:pt idx="2737">
                  <c:v>45914.24286105649</c:v>
                </c:pt>
                <c:pt idx="2738">
                  <c:v>45914.24368025649</c:v>
                </c:pt>
                <c:pt idx="2739">
                  <c:v>45914.2444994565</c:v>
                </c:pt>
                <c:pt idx="2740">
                  <c:v>45914.2453186565</c:v>
                </c:pt>
                <c:pt idx="2741">
                  <c:v>45914.2461378565</c:v>
                </c:pt>
                <c:pt idx="2742">
                  <c:v>45914.2469570565</c:v>
                </c:pt>
                <c:pt idx="2743">
                  <c:v>45914.2477762565</c:v>
                </c:pt>
                <c:pt idx="2744">
                  <c:v>45914.2485954565</c:v>
                </c:pt>
                <c:pt idx="2745">
                  <c:v>45914.24941465651</c:v>
                </c:pt>
                <c:pt idx="2746">
                  <c:v>45914.2502338565</c:v>
                </c:pt>
                <c:pt idx="2747">
                  <c:v>45914.25105305651</c:v>
                </c:pt>
                <c:pt idx="2748">
                  <c:v>45914.25187225651</c:v>
                </c:pt>
                <c:pt idx="2749">
                  <c:v>45914.25269145651</c:v>
                </c:pt>
                <c:pt idx="2750">
                  <c:v>45914.25351065652</c:v>
                </c:pt>
                <c:pt idx="2751">
                  <c:v>45914.25432985652</c:v>
                </c:pt>
                <c:pt idx="2752">
                  <c:v>45914.25514905652</c:v>
                </c:pt>
                <c:pt idx="2753">
                  <c:v>45914.25596825652</c:v>
                </c:pt>
                <c:pt idx="2754">
                  <c:v>45914.25678745652</c:v>
                </c:pt>
                <c:pt idx="2755">
                  <c:v>45914.25760665653</c:v>
                </c:pt>
                <c:pt idx="2756">
                  <c:v>45914.25842585653</c:v>
                </c:pt>
                <c:pt idx="2757">
                  <c:v>45914.25924505653</c:v>
                </c:pt>
                <c:pt idx="2758">
                  <c:v>45914.26006425654</c:v>
                </c:pt>
                <c:pt idx="2759">
                  <c:v>45914.26088345654</c:v>
                </c:pt>
                <c:pt idx="2760">
                  <c:v>45914.26170265654</c:v>
                </c:pt>
                <c:pt idx="2761">
                  <c:v>45914.26252185654</c:v>
                </c:pt>
                <c:pt idx="2762">
                  <c:v>45914.26334105655</c:v>
                </c:pt>
                <c:pt idx="2763">
                  <c:v>45914.26416025655</c:v>
                </c:pt>
                <c:pt idx="2764">
                  <c:v>45914.26497945655</c:v>
                </c:pt>
                <c:pt idx="2765">
                  <c:v>45914.26579865655</c:v>
                </c:pt>
                <c:pt idx="2766">
                  <c:v>45914.26661785655</c:v>
                </c:pt>
                <c:pt idx="2767">
                  <c:v>45914.26743705656</c:v>
                </c:pt>
                <c:pt idx="2768">
                  <c:v>45914.26825625656</c:v>
                </c:pt>
                <c:pt idx="2769">
                  <c:v>45914.26907545656</c:v>
                </c:pt>
                <c:pt idx="2770">
                  <c:v>45914.26989465657</c:v>
                </c:pt>
                <c:pt idx="2771">
                  <c:v>45914.27071385657</c:v>
                </c:pt>
                <c:pt idx="2772">
                  <c:v>45914.27153305657</c:v>
                </c:pt>
                <c:pt idx="2773">
                  <c:v>45914.27235225657</c:v>
                </c:pt>
                <c:pt idx="2774">
                  <c:v>45914.27317145657</c:v>
                </c:pt>
                <c:pt idx="2775">
                  <c:v>45914.27399065658</c:v>
                </c:pt>
                <c:pt idx="2776">
                  <c:v>45914.27480985657</c:v>
                </c:pt>
                <c:pt idx="2777">
                  <c:v>45914.27562905658</c:v>
                </c:pt>
                <c:pt idx="2778">
                  <c:v>45914.27644825658</c:v>
                </c:pt>
                <c:pt idx="2779">
                  <c:v>45914.27726745658</c:v>
                </c:pt>
                <c:pt idx="2780">
                  <c:v>45914.27808665659</c:v>
                </c:pt>
                <c:pt idx="2781">
                  <c:v>45914.2789058566</c:v>
                </c:pt>
                <c:pt idx="2782">
                  <c:v>45914.27972505659</c:v>
                </c:pt>
                <c:pt idx="2783">
                  <c:v>45914.2805442566</c:v>
                </c:pt>
                <c:pt idx="2784">
                  <c:v>45914.2813634566</c:v>
                </c:pt>
                <c:pt idx="2785">
                  <c:v>45914.2821826566</c:v>
                </c:pt>
                <c:pt idx="2786">
                  <c:v>45914.2830018566</c:v>
                </c:pt>
                <c:pt idx="2787">
                  <c:v>45914.2838210566</c:v>
                </c:pt>
                <c:pt idx="2788">
                  <c:v>45914.28464025661</c:v>
                </c:pt>
                <c:pt idx="2789">
                  <c:v>45914.28545945661</c:v>
                </c:pt>
                <c:pt idx="2790">
                  <c:v>45914.28627865661</c:v>
                </c:pt>
                <c:pt idx="2791">
                  <c:v>45914.28709785661</c:v>
                </c:pt>
                <c:pt idx="2792">
                  <c:v>45914.28791705662</c:v>
                </c:pt>
                <c:pt idx="2793">
                  <c:v>45914.28873625662</c:v>
                </c:pt>
                <c:pt idx="2794">
                  <c:v>45914.28955545662</c:v>
                </c:pt>
                <c:pt idx="2795">
                  <c:v>45914.29037465662</c:v>
                </c:pt>
                <c:pt idx="2796">
                  <c:v>45914.29119385662</c:v>
                </c:pt>
                <c:pt idx="2797">
                  <c:v>45914.29201305663</c:v>
                </c:pt>
                <c:pt idx="2798">
                  <c:v>45914.29283225663</c:v>
                </c:pt>
                <c:pt idx="2799">
                  <c:v>45914.29365145663</c:v>
                </c:pt>
                <c:pt idx="2800">
                  <c:v>45914.29447065663</c:v>
                </c:pt>
                <c:pt idx="2801">
                  <c:v>45914.29528985664</c:v>
                </c:pt>
                <c:pt idx="2802">
                  <c:v>45914.29610905664</c:v>
                </c:pt>
                <c:pt idx="2803">
                  <c:v>45914.29692825664</c:v>
                </c:pt>
                <c:pt idx="2804">
                  <c:v>45914.29774745664</c:v>
                </c:pt>
                <c:pt idx="2805">
                  <c:v>45914.29856665665</c:v>
                </c:pt>
                <c:pt idx="2806">
                  <c:v>45914.29938585665</c:v>
                </c:pt>
                <c:pt idx="2807">
                  <c:v>45914.30020505665</c:v>
                </c:pt>
                <c:pt idx="2808">
                  <c:v>45914.30102425665</c:v>
                </c:pt>
                <c:pt idx="2809">
                  <c:v>45914.30184345665</c:v>
                </c:pt>
                <c:pt idx="2810">
                  <c:v>45914.30266265666</c:v>
                </c:pt>
                <c:pt idx="2811">
                  <c:v>45914.30348185666</c:v>
                </c:pt>
                <c:pt idx="2812">
                  <c:v>45914.30430105666</c:v>
                </c:pt>
                <c:pt idx="2813">
                  <c:v>45914.30512025666</c:v>
                </c:pt>
                <c:pt idx="2814">
                  <c:v>45914.30593945666</c:v>
                </c:pt>
                <c:pt idx="2815">
                  <c:v>45914.30675865667</c:v>
                </c:pt>
                <c:pt idx="2816">
                  <c:v>45914.30757785667</c:v>
                </c:pt>
                <c:pt idx="2817">
                  <c:v>45914.30839705667</c:v>
                </c:pt>
                <c:pt idx="2818">
                  <c:v>45914.30921625667</c:v>
                </c:pt>
                <c:pt idx="2819">
                  <c:v>45914.31003545667</c:v>
                </c:pt>
                <c:pt idx="2820">
                  <c:v>45914.31085465668</c:v>
                </c:pt>
                <c:pt idx="2821">
                  <c:v>45914.31167385668</c:v>
                </c:pt>
                <c:pt idx="2822">
                  <c:v>45914.31249305668</c:v>
                </c:pt>
                <c:pt idx="2823">
                  <c:v>45914.31331225668</c:v>
                </c:pt>
                <c:pt idx="2824">
                  <c:v>45914.31413145668</c:v>
                </c:pt>
                <c:pt idx="2825">
                  <c:v>45914.3149506567</c:v>
                </c:pt>
                <c:pt idx="2826">
                  <c:v>45914.31576985669</c:v>
                </c:pt>
                <c:pt idx="2827">
                  <c:v>45914.3165890567</c:v>
                </c:pt>
                <c:pt idx="2828">
                  <c:v>45914.3174082567</c:v>
                </c:pt>
                <c:pt idx="2829">
                  <c:v>45914.3182274567</c:v>
                </c:pt>
                <c:pt idx="2830">
                  <c:v>45914.3190466567</c:v>
                </c:pt>
                <c:pt idx="2831">
                  <c:v>45914.3198658567</c:v>
                </c:pt>
                <c:pt idx="2832">
                  <c:v>45914.32068505671</c:v>
                </c:pt>
                <c:pt idx="2833">
                  <c:v>45914.32150425671</c:v>
                </c:pt>
                <c:pt idx="2834">
                  <c:v>45914.32232345671</c:v>
                </c:pt>
                <c:pt idx="2835">
                  <c:v>45914.32314265671</c:v>
                </c:pt>
                <c:pt idx="2836">
                  <c:v>45914.32396185672</c:v>
                </c:pt>
                <c:pt idx="2837">
                  <c:v>45914.32478105672</c:v>
                </c:pt>
                <c:pt idx="2838">
                  <c:v>45914.32560025672</c:v>
                </c:pt>
                <c:pt idx="2839">
                  <c:v>45914.32641945672</c:v>
                </c:pt>
                <c:pt idx="2840">
                  <c:v>45914.32723865672</c:v>
                </c:pt>
                <c:pt idx="2841">
                  <c:v>45914.32805785672</c:v>
                </c:pt>
                <c:pt idx="2842">
                  <c:v>45914.32887705673</c:v>
                </c:pt>
                <c:pt idx="2843">
                  <c:v>45914.32969625673</c:v>
                </c:pt>
                <c:pt idx="2844">
                  <c:v>45914.33051545673</c:v>
                </c:pt>
                <c:pt idx="2845">
                  <c:v>45914.33133465674</c:v>
                </c:pt>
                <c:pt idx="2846">
                  <c:v>45914.33215385674</c:v>
                </c:pt>
                <c:pt idx="2847">
                  <c:v>45914.33297305674</c:v>
                </c:pt>
                <c:pt idx="2848">
                  <c:v>45914.33379225674</c:v>
                </c:pt>
                <c:pt idx="2849">
                  <c:v>45914.33461145674</c:v>
                </c:pt>
                <c:pt idx="2850">
                  <c:v>45914.33543065675</c:v>
                </c:pt>
                <c:pt idx="2851">
                  <c:v>45914.33624985675</c:v>
                </c:pt>
                <c:pt idx="2852">
                  <c:v>45914.33706905675</c:v>
                </c:pt>
                <c:pt idx="2853">
                  <c:v>45914.33788825675</c:v>
                </c:pt>
                <c:pt idx="2854">
                  <c:v>45914.33870745675</c:v>
                </c:pt>
                <c:pt idx="2855">
                  <c:v>45914.33952665676</c:v>
                </c:pt>
                <c:pt idx="2856">
                  <c:v>45914.34034585676</c:v>
                </c:pt>
                <c:pt idx="2857">
                  <c:v>45914.34116505677</c:v>
                </c:pt>
                <c:pt idx="2858">
                  <c:v>45914.34198425677</c:v>
                </c:pt>
                <c:pt idx="2859">
                  <c:v>45914.34280345676</c:v>
                </c:pt>
                <c:pt idx="2860">
                  <c:v>45914.34362265677</c:v>
                </c:pt>
                <c:pt idx="2861">
                  <c:v>45914.34444185677</c:v>
                </c:pt>
                <c:pt idx="2862">
                  <c:v>45914.34526105677</c:v>
                </c:pt>
                <c:pt idx="2863">
                  <c:v>45914.34608025677</c:v>
                </c:pt>
                <c:pt idx="2864">
                  <c:v>45914.34689945678</c:v>
                </c:pt>
                <c:pt idx="2865">
                  <c:v>45914.34771865678</c:v>
                </c:pt>
                <c:pt idx="2866">
                  <c:v>45914.34853785678</c:v>
                </c:pt>
                <c:pt idx="2867">
                  <c:v>45914.34935705678</c:v>
                </c:pt>
                <c:pt idx="2868">
                  <c:v>45914.3501762568</c:v>
                </c:pt>
                <c:pt idx="2869">
                  <c:v>45914.3509954568</c:v>
                </c:pt>
                <c:pt idx="2870">
                  <c:v>45914.3518146568</c:v>
                </c:pt>
                <c:pt idx="2871">
                  <c:v>45914.3526338568</c:v>
                </c:pt>
                <c:pt idx="2872">
                  <c:v>45914.3534530568</c:v>
                </c:pt>
                <c:pt idx="2873">
                  <c:v>45914.3542722568</c:v>
                </c:pt>
                <c:pt idx="2874">
                  <c:v>45914.3550914568</c:v>
                </c:pt>
                <c:pt idx="2875">
                  <c:v>45914.3559106568</c:v>
                </c:pt>
                <c:pt idx="2876">
                  <c:v>45914.3567298568</c:v>
                </c:pt>
                <c:pt idx="2877">
                  <c:v>45914.3575490568</c:v>
                </c:pt>
                <c:pt idx="2878">
                  <c:v>45914.3583682568</c:v>
                </c:pt>
                <c:pt idx="2879">
                  <c:v>45914.35918745681</c:v>
                </c:pt>
                <c:pt idx="2880">
                  <c:v>45914.36000665682</c:v>
                </c:pt>
                <c:pt idx="2881">
                  <c:v>45914.36082585682</c:v>
                </c:pt>
                <c:pt idx="2882">
                  <c:v>45914.36164505682</c:v>
                </c:pt>
                <c:pt idx="2883">
                  <c:v>45914.36246425682</c:v>
                </c:pt>
                <c:pt idx="2884">
                  <c:v>45914.36328345682</c:v>
                </c:pt>
                <c:pt idx="2885">
                  <c:v>45914.36410265683</c:v>
                </c:pt>
                <c:pt idx="2886">
                  <c:v>45914.36492185683</c:v>
                </c:pt>
                <c:pt idx="2887">
                  <c:v>45914.36574105683</c:v>
                </c:pt>
                <c:pt idx="2888">
                  <c:v>45914.36656025683</c:v>
                </c:pt>
                <c:pt idx="2889">
                  <c:v>45914.36737945683</c:v>
                </c:pt>
                <c:pt idx="2890">
                  <c:v>45914.36819865684</c:v>
                </c:pt>
                <c:pt idx="2891">
                  <c:v>45914.36901785684</c:v>
                </c:pt>
                <c:pt idx="2892">
                  <c:v>45914.36983705684</c:v>
                </c:pt>
                <c:pt idx="2893">
                  <c:v>45914.37065625684</c:v>
                </c:pt>
                <c:pt idx="2894">
                  <c:v>45914.37147545685</c:v>
                </c:pt>
                <c:pt idx="2895">
                  <c:v>45914.37229465685</c:v>
                </c:pt>
                <c:pt idx="2896">
                  <c:v>45914.37311385685</c:v>
                </c:pt>
                <c:pt idx="2897">
                  <c:v>45914.37393305685</c:v>
                </c:pt>
                <c:pt idx="2898">
                  <c:v>45914.37475225685</c:v>
                </c:pt>
                <c:pt idx="2899">
                  <c:v>45914.37557145686</c:v>
                </c:pt>
                <c:pt idx="2900">
                  <c:v>45914.37639065686</c:v>
                </c:pt>
                <c:pt idx="2901">
                  <c:v>45914.37720985686</c:v>
                </c:pt>
                <c:pt idx="2902">
                  <c:v>45914.37802905686</c:v>
                </c:pt>
                <c:pt idx="2903">
                  <c:v>45914.37884825687</c:v>
                </c:pt>
                <c:pt idx="2904">
                  <c:v>45914.37966745687</c:v>
                </c:pt>
                <c:pt idx="2905">
                  <c:v>45914.38048665687</c:v>
                </c:pt>
                <c:pt idx="2906">
                  <c:v>45914.38130585687</c:v>
                </c:pt>
                <c:pt idx="2907">
                  <c:v>45914.38212505687</c:v>
                </c:pt>
                <c:pt idx="2908">
                  <c:v>45914.38294425688</c:v>
                </c:pt>
                <c:pt idx="2909">
                  <c:v>45914.38376345688</c:v>
                </c:pt>
                <c:pt idx="2910">
                  <c:v>45914.38458265688</c:v>
                </c:pt>
                <c:pt idx="2911">
                  <c:v>45914.38540185689</c:v>
                </c:pt>
                <c:pt idx="2912">
                  <c:v>45914.3862210569</c:v>
                </c:pt>
                <c:pt idx="2913">
                  <c:v>45914.3870402569</c:v>
                </c:pt>
                <c:pt idx="2914">
                  <c:v>45914.3878594569</c:v>
                </c:pt>
                <c:pt idx="2915">
                  <c:v>45914.3886786569</c:v>
                </c:pt>
                <c:pt idx="2916">
                  <c:v>45914.3894978569</c:v>
                </c:pt>
                <c:pt idx="2917">
                  <c:v>45914.3903170569</c:v>
                </c:pt>
                <c:pt idx="2918">
                  <c:v>45914.3911362569</c:v>
                </c:pt>
                <c:pt idx="2919">
                  <c:v>45914.3919554569</c:v>
                </c:pt>
                <c:pt idx="2920">
                  <c:v>45914.39277465691</c:v>
                </c:pt>
                <c:pt idx="2921">
                  <c:v>45914.39359385691</c:v>
                </c:pt>
                <c:pt idx="2922">
                  <c:v>45914.39441305691</c:v>
                </c:pt>
                <c:pt idx="2923">
                  <c:v>45914.39523225691</c:v>
                </c:pt>
                <c:pt idx="2924">
                  <c:v>45914.39605145691</c:v>
                </c:pt>
                <c:pt idx="2925">
                  <c:v>45914.39687065692</c:v>
                </c:pt>
                <c:pt idx="2926">
                  <c:v>45914.39768985692</c:v>
                </c:pt>
                <c:pt idx="2927">
                  <c:v>45914.39850905692</c:v>
                </c:pt>
                <c:pt idx="2928">
                  <c:v>45914.39932825692</c:v>
                </c:pt>
                <c:pt idx="2929">
                  <c:v>45914.40014745693</c:v>
                </c:pt>
                <c:pt idx="2930">
                  <c:v>45914.40096665693</c:v>
                </c:pt>
                <c:pt idx="2931">
                  <c:v>45914.40178585694</c:v>
                </c:pt>
                <c:pt idx="2932">
                  <c:v>45914.40260505693</c:v>
                </c:pt>
                <c:pt idx="2933">
                  <c:v>45914.40342425694</c:v>
                </c:pt>
                <c:pt idx="2934">
                  <c:v>45914.40424345694</c:v>
                </c:pt>
                <c:pt idx="2935">
                  <c:v>45914.40506265694</c:v>
                </c:pt>
                <c:pt idx="2936">
                  <c:v>45914.40588185695</c:v>
                </c:pt>
                <c:pt idx="2937">
                  <c:v>45914.40670105695</c:v>
                </c:pt>
                <c:pt idx="2938">
                  <c:v>45914.40752025695</c:v>
                </c:pt>
                <c:pt idx="2939">
                  <c:v>45914.40833945695</c:v>
                </c:pt>
                <c:pt idx="2940">
                  <c:v>45914.40915865695</c:v>
                </c:pt>
                <c:pt idx="2941">
                  <c:v>45914.40997785695</c:v>
                </c:pt>
                <c:pt idx="2942">
                  <c:v>45914.41079705696</c:v>
                </c:pt>
                <c:pt idx="2943">
                  <c:v>45914.41161625696</c:v>
                </c:pt>
                <c:pt idx="2944">
                  <c:v>45914.41243545696</c:v>
                </c:pt>
                <c:pt idx="2945">
                  <c:v>45914.41325465696</c:v>
                </c:pt>
                <c:pt idx="2946">
                  <c:v>45914.41407385696</c:v>
                </c:pt>
                <c:pt idx="2947">
                  <c:v>45914.41489305697</c:v>
                </c:pt>
                <c:pt idx="2948">
                  <c:v>45914.41571225697</c:v>
                </c:pt>
                <c:pt idx="2949">
                  <c:v>45914.41653145697</c:v>
                </c:pt>
                <c:pt idx="2950">
                  <c:v>45914.41735065697</c:v>
                </c:pt>
                <c:pt idx="2951">
                  <c:v>45914.41816985698</c:v>
                </c:pt>
                <c:pt idx="2952">
                  <c:v>45914.41898905698</c:v>
                </c:pt>
                <c:pt idx="2953">
                  <c:v>45914.41980825698</c:v>
                </c:pt>
                <c:pt idx="2954">
                  <c:v>45914.42062745698</c:v>
                </c:pt>
                <c:pt idx="2955">
                  <c:v>45914.42144665699</c:v>
                </c:pt>
                <c:pt idx="2956">
                  <c:v>45914.422265857</c:v>
                </c:pt>
                <c:pt idx="2957">
                  <c:v>45914.42308505699</c:v>
                </c:pt>
                <c:pt idx="2958">
                  <c:v>45914.423904257</c:v>
                </c:pt>
                <c:pt idx="2959">
                  <c:v>45914.424723457</c:v>
                </c:pt>
                <c:pt idx="2960">
                  <c:v>45914.425542657</c:v>
                </c:pt>
                <c:pt idx="2961">
                  <c:v>45914.426361857</c:v>
                </c:pt>
                <c:pt idx="2962">
                  <c:v>45914.42718105701</c:v>
                </c:pt>
                <c:pt idx="2963">
                  <c:v>45914.42800025701</c:v>
                </c:pt>
                <c:pt idx="2964">
                  <c:v>45914.428819457</c:v>
                </c:pt>
                <c:pt idx="2965">
                  <c:v>45914.42963865701</c:v>
                </c:pt>
                <c:pt idx="2966">
                  <c:v>45914.43045785702</c:v>
                </c:pt>
                <c:pt idx="2967">
                  <c:v>45914.43127705702</c:v>
                </c:pt>
                <c:pt idx="2968">
                  <c:v>45914.43209625702</c:v>
                </c:pt>
                <c:pt idx="2969">
                  <c:v>45914.43291545702</c:v>
                </c:pt>
                <c:pt idx="2970">
                  <c:v>45914.43373465702</c:v>
                </c:pt>
                <c:pt idx="2971">
                  <c:v>45914.43455385702</c:v>
                </c:pt>
                <c:pt idx="2972">
                  <c:v>45914.43537305703</c:v>
                </c:pt>
                <c:pt idx="2973">
                  <c:v>45914.43619225703</c:v>
                </c:pt>
                <c:pt idx="2974">
                  <c:v>45914.43701145703</c:v>
                </c:pt>
                <c:pt idx="2975">
                  <c:v>45914.43783065704</c:v>
                </c:pt>
                <c:pt idx="2976">
                  <c:v>45914.43864985704</c:v>
                </c:pt>
                <c:pt idx="2977">
                  <c:v>45914.43946905704</c:v>
                </c:pt>
                <c:pt idx="2978">
                  <c:v>45914.44028825704</c:v>
                </c:pt>
                <c:pt idx="2979">
                  <c:v>45914.44110745705</c:v>
                </c:pt>
                <c:pt idx="2980">
                  <c:v>45914.44192665705</c:v>
                </c:pt>
                <c:pt idx="2981">
                  <c:v>45914.44274585705</c:v>
                </c:pt>
                <c:pt idx="2982">
                  <c:v>45914.44356505705</c:v>
                </c:pt>
                <c:pt idx="2983">
                  <c:v>45914.44438425705</c:v>
                </c:pt>
                <c:pt idx="2984">
                  <c:v>45914.44520345705</c:v>
                </c:pt>
                <c:pt idx="2985">
                  <c:v>45914.44602265706</c:v>
                </c:pt>
                <c:pt idx="2986">
                  <c:v>45914.44684185706</c:v>
                </c:pt>
                <c:pt idx="2987">
                  <c:v>45914.44766105706</c:v>
                </c:pt>
                <c:pt idx="2988">
                  <c:v>45914.44848025707</c:v>
                </c:pt>
                <c:pt idx="2989">
                  <c:v>45914.44929945706</c:v>
                </c:pt>
                <c:pt idx="2990">
                  <c:v>45914.45011865707</c:v>
                </c:pt>
                <c:pt idx="2991">
                  <c:v>45914.45093785707</c:v>
                </c:pt>
                <c:pt idx="2992">
                  <c:v>45914.45175705707</c:v>
                </c:pt>
                <c:pt idx="2993">
                  <c:v>45914.45257625707</c:v>
                </c:pt>
                <c:pt idx="2994">
                  <c:v>45914.45339545707</c:v>
                </c:pt>
                <c:pt idx="2995">
                  <c:v>45914.45421465708</c:v>
                </c:pt>
                <c:pt idx="2996">
                  <c:v>45914.45503385708</c:v>
                </c:pt>
                <c:pt idx="2997">
                  <c:v>45914.45585305708</c:v>
                </c:pt>
                <c:pt idx="2998">
                  <c:v>45914.45667225708</c:v>
                </c:pt>
                <c:pt idx="2999">
                  <c:v>45914.4574914571</c:v>
                </c:pt>
                <c:pt idx="3000">
                  <c:v>45914.4583106571</c:v>
                </c:pt>
                <c:pt idx="3001">
                  <c:v>45914.4591298571</c:v>
                </c:pt>
                <c:pt idx="3002">
                  <c:v>45914.4599490571</c:v>
                </c:pt>
                <c:pt idx="3003">
                  <c:v>45914.4607682571</c:v>
                </c:pt>
                <c:pt idx="3004">
                  <c:v>45914.4615874571</c:v>
                </c:pt>
                <c:pt idx="3005">
                  <c:v>45914.46240665711</c:v>
                </c:pt>
                <c:pt idx="3006">
                  <c:v>45914.46322585711</c:v>
                </c:pt>
                <c:pt idx="3007">
                  <c:v>45914.46404505711</c:v>
                </c:pt>
                <c:pt idx="3008">
                  <c:v>45914.46486425711</c:v>
                </c:pt>
                <c:pt idx="3009">
                  <c:v>45914.46568345711</c:v>
                </c:pt>
                <c:pt idx="3010">
                  <c:v>45914.46650265712</c:v>
                </c:pt>
                <c:pt idx="3011">
                  <c:v>45914.46732185712</c:v>
                </c:pt>
                <c:pt idx="3012">
                  <c:v>45914.46814105712</c:v>
                </c:pt>
                <c:pt idx="3013">
                  <c:v>45914.46896025712</c:v>
                </c:pt>
                <c:pt idx="3014">
                  <c:v>45914.46977945712</c:v>
                </c:pt>
                <c:pt idx="3015">
                  <c:v>45914.47059865712</c:v>
                </c:pt>
                <c:pt idx="3016">
                  <c:v>45914.47141785713</c:v>
                </c:pt>
                <c:pt idx="3017">
                  <c:v>45914.47223705713</c:v>
                </c:pt>
                <c:pt idx="3018">
                  <c:v>45914.47305625713</c:v>
                </c:pt>
                <c:pt idx="3019">
                  <c:v>45914.47387545713</c:v>
                </c:pt>
                <c:pt idx="3020">
                  <c:v>45914.47469465714</c:v>
                </c:pt>
                <c:pt idx="3021">
                  <c:v>45914.47551385714</c:v>
                </c:pt>
                <c:pt idx="3022">
                  <c:v>45914.47633305714</c:v>
                </c:pt>
                <c:pt idx="3023">
                  <c:v>45914.47715225715</c:v>
                </c:pt>
                <c:pt idx="3024">
                  <c:v>45914.47797145715</c:v>
                </c:pt>
                <c:pt idx="3025">
                  <c:v>45914.47879065715</c:v>
                </c:pt>
                <c:pt idx="3026">
                  <c:v>45914.47960985715</c:v>
                </c:pt>
                <c:pt idx="3027">
                  <c:v>45914.48042905715</c:v>
                </c:pt>
                <c:pt idx="3028">
                  <c:v>45914.48124825715</c:v>
                </c:pt>
                <c:pt idx="3029">
                  <c:v>45914.48206745716</c:v>
                </c:pt>
                <c:pt idx="3030">
                  <c:v>45914.48288665716</c:v>
                </c:pt>
                <c:pt idx="3031">
                  <c:v>45914.48370585716</c:v>
                </c:pt>
                <c:pt idx="3032">
                  <c:v>45914.48452505716</c:v>
                </c:pt>
                <c:pt idx="3033">
                  <c:v>45914.48534425717</c:v>
                </c:pt>
                <c:pt idx="3034">
                  <c:v>45914.48616345717</c:v>
                </c:pt>
                <c:pt idx="3035">
                  <c:v>45914.48698265717</c:v>
                </c:pt>
                <c:pt idx="3036">
                  <c:v>45914.48780185717</c:v>
                </c:pt>
                <c:pt idx="3037">
                  <c:v>45914.48862105717</c:v>
                </c:pt>
                <c:pt idx="3038">
                  <c:v>45914.48944025718</c:v>
                </c:pt>
                <c:pt idx="3039">
                  <c:v>45914.49025945718</c:v>
                </c:pt>
                <c:pt idx="3040">
                  <c:v>45914.49107865719</c:v>
                </c:pt>
                <c:pt idx="3041">
                  <c:v>45914.49189785719</c:v>
                </c:pt>
                <c:pt idx="3042">
                  <c:v>45914.4927170572</c:v>
                </c:pt>
                <c:pt idx="3043">
                  <c:v>45914.4935362572</c:v>
                </c:pt>
                <c:pt idx="3044">
                  <c:v>45914.4943554572</c:v>
                </c:pt>
                <c:pt idx="3045">
                  <c:v>45914.4951746572</c:v>
                </c:pt>
                <c:pt idx="3046">
                  <c:v>45914.4959938572</c:v>
                </c:pt>
                <c:pt idx="3047">
                  <c:v>45914.4968130572</c:v>
                </c:pt>
                <c:pt idx="3048">
                  <c:v>45914.4976322572</c:v>
                </c:pt>
                <c:pt idx="3049">
                  <c:v>45914.49845145721</c:v>
                </c:pt>
                <c:pt idx="3050">
                  <c:v>45914.49927065721</c:v>
                </c:pt>
                <c:pt idx="3051">
                  <c:v>45914.50008985721</c:v>
                </c:pt>
                <c:pt idx="3052">
                  <c:v>45914.50090905721</c:v>
                </c:pt>
                <c:pt idx="3053">
                  <c:v>45914.50172825722</c:v>
                </c:pt>
                <c:pt idx="3054">
                  <c:v>45914.50254745722</c:v>
                </c:pt>
                <c:pt idx="3055">
                  <c:v>45914.50336665722</c:v>
                </c:pt>
                <c:pt idx="3056">
                  <c:v>45914.50418585722</c:v>
                </c:pt>
                <c:pt idx="3057">
                  <c:v>45914.50500505722</c:v>
                </c:pt>
                <c:pt idx="3058">
                  <c:v>45914.50582425723</c:v>
                </c:pt>
                <c:pt idx="3059">
                  <c:v>45914.50664345723</c:v>
                </c:pt>
                <c:pt idx="3060">
                  <c:v>45914.50746265723</c:v>
                </c:pt>
                <c:pt idx="3061">
                  <c:v>45914.50828185723</c:v>
                </c:pt>
                <c:pt idx="3062">
                  <c:v>45914.50910105724</c:v>
                </c:pt>
                <c:pt idx="3063">
                  <c:v>45914.50992025724</c:v>
                </c:pt>
                <c:pt idx="3064">
                  <c:v>45914.51073945724</c:v>
                </c:pt>
                <c:pt idx="3065">
                  <c:v>45914.51155865724</c:v>
                </c:pt>
                <c:pt idx="3066">
                  <c:v>45914.51237785725</c:v>
                </c:pt>
                <c:pt idx="3067">
                  <c:v>45914.51319705725</c:v>
                </c:pt>
                <c:pt idx="3068">
                  <c:v>45914.51401625725</c:v>
                </c:pt>
                <c:pt idx="3069">
                  <c:v>45914.51483545725</c:v>
                </c:pt>
                <c:pt idx="3070">
                  <c:v>45914.51565465725</c:v>
                </c:pt>
                <c:pt idx="3071">
                  <c:v>45914.51647385726</c:v>
                </c:pt>
                <c:pt idx="3072">
                  <c:v>45914.51729305726</c:v>
                </c:pt>
                <c:pt idx="3073">
                  <c:v>45914.51811225726</c:v>
                </c:pt>
                <c:pt idx="3074">
                  <c:v>45914.51893145726</c:v>
                </c:pt>
                <c:pt idx="3075">
                  <c:v>45914.51975065727</c:v>
                </c:pt>
                <c:pt idx="3076">
                  <c:v>45914.52056985727</c:v>
                </c:pt>
                <c:pt idx="3077">
                  <c:v>45914.52138905727</c:v>
                </c:pt>
                <c:pt idx="3078">
                  <c:v>45914.52220825727</c:v>
                </c:pt>
                <c:pt idx="3079">
                  <c:v>45914.52302745728</c:v>
                </c:pt>
                <c:pt idx="3080">
                  <c:v>45914.52384665728</c:v>
                </c:pt>
                <c:pt idx="3081">
                  <c:v>45914.52466585728</c:v>
                </c:pt>
                <c:pt idx="3082">
                  <c:v>45914.52548505728</c:v>
                </c:pt>
                <c:pt idx="3083">
                  <c:v>45914.52630425728</c:v>
                </c:pt>
                <c:pt idx="3084">
                  <c:v>45914.52712345729</c:v>
                </c:pt>
                <c:pt idx="3085">
                  <c:v>45914.52794265729</c:v>
                </c:pt>
                <c:pt idx="3086">
                  <c:v>45914.52876185729</c:v>
                </c:pt>
                <c:pt idx="3087">
                  <c:v>45914.52958105729</c:v>
                </c:pt>
                <c:pt idx="3088">
                  <c:v>45914.5304002573</c:v>
                </c:pt>
                <c:pt idx="3089">
                  <c:v>45914.5312194573</c:v>
                </c:pt>
                <c:pt idx="3090">
                  <c:v>45914.5320386573</c:v>
                </c:pt>
                <c:pt idx="3091">
                  <c:v>45914.5328578573</c:v>
                </c:pt>
                <c:pt idx="3092">
                  <c:v>45914.5336770573</c:v>
                </c:pt>
                <c:pt idx="3093">
                  <c:v>45914.53449625731</c:v>
                </c:pt>
                <c:pt idx="3094">
                  <c:v>45914.53531545731</c:v>
                </c:pt>
                <c:pt idx="3095">
                  <c:v>45914.53613465731</c:v>
                </c:pt>
                <c:pt idx="3096">
                  <c:v>45914.53695385731</c:v>
                </c:pt>
                <c:pt idx="3097">
                  <c:v>45914.53777305732</c:v>
                </c:pt>
                <c:pt idx="3098">
                  <c:v>45914.53859225732</c:v>
                </c:pt>
                <c:pt idx="3099">
                  <c:v>45914.53941145732</c:v>
                </c:pt>
                <c:pt idx="3100">
                  <c:v>45914.54023065732</c:v>
                </c:pt>
                <c:pt idx="3101">
                  <c:v>45914.54104985733</c:v>
                </c:pt>
                <c:pt idx="3102">
                  <c:v>45914.54186905733</c:v>
                </c:pt>
                <c:pt idx="3103">
                  <c:v>45914.54268825733</c:v>
                </c:pt>
                <c:pt idx="3104">
                  <c:v>45914.54350745733</c:v>
                </c:pt>
                <c:pt idx="3105">
                  <c:v>45914.54432665733</c:v>
                </c:pt>
                <c:pt idx="3106">
                  <c:v>45914.54514585734</c:v>
                </c:pt>
                <c:pt idx="3107">
                  <c:v>45914.54596505734</c:v>
                </c:pt>
                <c:pt idx="3108">
                  <c:v>45914.54678425734</c:v>
                </c:pt>
                <c:pt idx="3109">
                  <c:v>45914.54760345734</c:v>
                </c:pt>
                <c:pt idx="3110">
                  <c:v>45914.54842265735</c:v>
                </c:pt>
                <c:pt idx="3111">
                  <c:v>45914.54924185735</c:v>
                </c:pt>
                <c:pt idx="3112">
                  <c:v>45914.55006105735</c:v>
                </c:pt>
                <c:pt idx="3113">
                  <c:v>45914.55088025735</c:v>
                </c:pt>
                <c:pt idx="3114">
                  <c:v>45914.55169945735</c:v>
                </c:pt>
                <c:pt idx="3115">
                  <c:v>45914.55251865735</c:v>
                </c:pt>
                <c:pt idx="3116">
                  <c:v>45914.55333785736</c:v>
                </c:pt>
                <c:pt idx="3117">
                  <c:v>45914.55415705736</c:v>
                </c:pt>
                <c:pt idx="3118">
                  <c:v>45914.55497625736</c:v>
                </c:pt>
                <c:pt idx="3119">
                  <c:v>45914.55579545737</c:v>
                </c:pt>
                <c:pt idx="3120">
                  <c:v>45914.55661465737</c:v>
                </c:pt>
                <c:pt idx="3121">
                  <c:v>45914.55743385737</c:v>
                </c:pt>
                <c:pt idx="3122">
                  <c:v>45914.55825305737</c:v>
                </c:pt>
                <c:pt idx="3123">
                  <c:v>45914.55907225737</c:v>
                </c:pt>
                <c:pt idx="3124">
                  <c:v>45914.55989145737</c:v>
                </c:pt>
                <c:pt idx="3125">
                  <c:v>45914.56071065738</c:v>
                </c:pt>
                <c:pt idx="3126">
                  <c:v>45914.56152985738</c:v>
                </c:pt>
                <c:pt idx="3127">
                  <c:v>45914.56234905739</c:v>
                </c:pt>
                <c:pt idx="3128">
                  <c:v>45914.56316825739</c:v>
                </c:pt>
                <c:pt idx="3129">
                  <c:v>45914.56398745739</c:v>
                </c:pt>
                <c:pt idx="3130">
                  <c:v>45914.56480665739</c:v>
                </c:pt>
                <c:pt idx="3131">
                  <c:v>45914.56562585739</c:v>
                </c:pt>
                <c:pt idx="3132">
                  <c:v>45914.5664450574</c:v>
                </c:pt>
                <c:pt idx="3133">
                  <c:v>45914.5672642574</c:v>
                </c:pt>
                <c:pt idx="3134">
                  <c:v>45914.5680834574</c:v>
                </c:pt>
                <c:pt idx="3135">
                  <c:v>45914.5689026574</c:v>
                </c:pt>
                <c:pt idx="3136">
                  <c:v>45914.56972185741</c:v>
                </c:pt>
                <c:pt idx="3137">
                  <c:v>45914.57054105741</c:v>
                </c:pt>
                <c:pt idx="3138">
                  <c:v>45914.57136025741</c:v>
                </c:pt>
                <c:pt idx="3139">
                  <c:v>45914.57217945741</c:v>
                </c:pt>
                <c:pt idx="3140">
                  <c:v>45914.57299865742</c:v>
                </c:pt>
                <c:pt idx="3141">
                  <c:v>45914.57381785742</c:v>
                </c:pt>
                <c:pt idx="3142">
                  <c:v>45914.57463705742</c:v>
                </c:pt>
                <c:pt idx="3143">
                  <c:v>45914.57545625742</c:v>
                </c:pt>
                <c:pt idx="3144">
                  <c:v>45914.57627545742</c:v>
                </c:pt>
                <c:pt idx="3145">
                  <c:v>45914.57709465743</c:v>
                </c:pt>
                <c:pt idx="3146">
                  <c:v>45914.57791385743</c:v>
                </c:pt>
                <c:pt idx="3147">
                  <c:v>45914.57873305743</c:v>
                </c:pt>
                <c:pt idx="3148">
                  <c:v>45914.57955225743</c:v>
                </c:pt>
                <c:pt idx="3149">
                  <c:v>45914.58037145743</c:v>
                </c:pt>
                <c:pt idx="3150">
                  <c:v>45914.58119065744</c:v>
                </c:pt>
                <c:pt idx="3151">
                  <c:v>45914.58200985744</c:v>
                </c:pt>
                <c:pt idx="3152">
                  <c:v>45914.58282905744</c:v>
                </c:pt>
                <c:pt idx="3153">
                  <c:v>45914.58364825745</c:v>
                </c:pt>
                <c:pt idx="3154">
                  <c:v>45914.58446745745</c:v>
                </c:pt>
                <c:pt idx="3155">
                  <c:v>45914.58528665745</c:v>
                </c:pt>
                <c:pt idx="3156">
                  <c:v>45914.58610585745</c:v>
                </c:pt>
                <c:pt idx="3157">
                  <c:v>45914.58692505745</c:v>
                </c:pt>
                <c:pt idx="3158">
                  <c:v>45914.58774425746</c:v>
                </c:pt>
                <c:pt idx="3159">
                  <c:v>45914.58856345745</c:v>
                </c:pt>
                <c:pt idx="3160">
                  <c:v>45914.58938265746</c:v>
                </c:pt>
                <c:pt idx="3161">
                  <c:v>45914.59020185746</c:v>
                </c:pt>
                <c:pt idx="3162">
                  <c:v>45914.59102105747</c:v>
                </c:pt>
                <c:pt idx="3163">
                  <c:v>45914.59184025747</c:v>
                </c:pt>
                <c:pt idx="3164">
                  <c:v>45914.59265945747</c:v>
                </c:pt>
                <c:pt idx="3165">
                  <c:v>45914.59347865747</c:v>
                </c:pt>
                <c:pt idx="3166">
                  <c:v>45914.59429785747</c:v>
                </c:pt>
                <c:pt idx="3167">
                  <c:v>45914.59511705748</c:v>
                </c:pt>
                <c:pt idx="3168">
                  <c:v>45914.59593625748</c:v>
                </c:pt>
                <c:pt idx="3169">
                  <c:v>45914.59675545748</c:v>
                </c:pt>
                <c:pt idx="3170">
                  <c:v>45914.59757465748</c:v>
                </c:pt>
                <c:pt idx="3171">
                  <c:v>45914.59839385749</c:v>
                </c:pt>
                <c:pt idx="3172">
                  <c:v>45914.59921305749</c:v>
                </c:pt>
                <c:pt idx="3173">
                  <c:v>45914.6000322575</c:v>
                </c:pt>
                <c:pt idx="3174">
                  <c:v>45914.6008514575</c:v>
                </c:pt>
                <c:pt idx="3175">
                  <c:v>45914.6016706575</c:v>
                </c:pt>
                <c:pt idx="3176">
                  <c:v>45914.6024898575</c:v>
                </c:pt>
                <c:pt idx="3177">
                  <c:v>45914.6033090575</c:v>
                </c:pt>
                <c:pt idx="3178">
                  <c:v>45914.6041282575</c:v>
                </c:pt>
                <c:pt idx="3179">
                  <c:v>45914.6049474575</c:v>
                </c:pt>
                <c:pt idx="3180">
                  <c:v>45914.60576665751</c:v>
                </c:pt>
                <c:pt idx="3181">
                  <c:v>45914.60658585751</c:v>
                </c:pt>
                <c:pt idx="3182">
                  <c:v>45914.60740505751</c:v>
                </c:pt>
                <c:pt idx="3183">
                  <c:v>45914.60822425751</c:v>
                </c:pt>
                <c:pt idx="3184">
                  <c:v>45914.60904345752</c:v>
                </c:pt>
                <c:pt idx="3185">
                  <c:v>45914.60986265752</c:v>
                </c:pt>
                <c:pt idx="3186">
                  <c:v>45914.61068185752</c:v>
                </c:pt>
                <c:pt idx="3187">
                  <c:v>45914.61150105752</c:v>
                </c:pt>
                <c:pt idx="3188">
                  <c:v>45914.61232025752</c:v>
                </c:pt>
                <c:pt idx="3189">
                  <c:v>45914.61313945752</c:v>
                </c:pt>
                <c:pt idx="3190">
                  <c:v>45914.61395865753</c:v>
                </c:pt>
                <c:pt idx="3191">
                  <c:v>45914.61477785753</c:v>
                </c:pt>
                <c:pt idx="3192">
                  <c:v>45914.61559705753</c:v>
                </c:pt>
                <c:pt idx="3193">
                  <c:v>45914.61641625753</c:v>
                </c:pt>
                <c:pt idx="3194">
                  <c:v>45914.61723545753</c:v>
                </c:pt>
                <c:pt idx="3195">
                  <c:v>45914.61805465754</c:v>
                </c:pt>
                <c:pt idx="3196">
                  <c:v>45914.61887385754</c:v>
                </c:pt>
                <c:pt idx="3197">
                  <c:v>45914.61969305755</c:v>
                </c:pt>
                <c:pt idx="3198">
                  <c:v>45914.62051225755</c:v>
                </c:pt>
                <c:pt idx="3199">
                  <c:v>45914.62133145755</c:v>
                </c:pt>
                <c:pt idx="3200">
                  <c:v>45914.62215065755</c:v>
                </c:pt>
                <c:pt idx="3201">
                  <c:v>45914.62296985756</c:v>
                </c:pt>
                <c:pt idx="3202">
                  <c:v>45914.62378905756</c:v>
                </c:pt>
                <c:pt idx="3203">
                  <c:v>45914.62460825756</c:v>
                </c:pt>
                <c:pt idx="3204">
                  <c:v>45914.62542745756</c:v>
                </c:pt>
                <c:pt idx="3205">
                  <c:v>45914.62624665756</c:v>
                </c:pt>
                <c:pt idx="3206">
                  <c:v>45914.62706585757</c:v>
                </c:pt>
                <c:pt idx="3207">
                  <c:v>45914.62788505757</c:v>
                </c:pt>
                <c:pt idx="3208">
                  <c:v>45914.62870425757</c:v>
                </c:pt>
                <c:pt idx="3209">
                  <c:v>45914.62952345757</c:v>
                </c:pt>
                <c:pt idx="3210">
                  <c:v>45914.63034265758</c:v>
                </c:pt>
                <c:pt idx="3211">
                  <c:v>45914.63116185758</c:v>
                </c:pt>
                <c:pt idx="3212">
                  <c:v>45914.63198105758</c:v>
                </c:pt>
                <c:pt idx="3213">
                  <c:v>45914.63280025758</c:v>
                </c:pt>
                <c:pt idx="3214">
                  <c:v>45914.63361945758</c:v>
                </c:pt>
                <c:pt idx="3215">
                  <c:v>45914.63443865759</c:v>
                </c:pt>
                <c:pt idx="3216">
                  <c:v>45914.63525785759</c:v>
                </c:pt>
                <c:pt idx="3217">
                  <c:v>45914.6360770576</c:v>
                </c:pt>
                <c:pt idx="3218">
                  <c:v>45914.6368962576</c:v>
                </c:pt>
                <c:pt idx="3219">
                  <c:v>45914.6377154576</c:v>
                </c:pt>
                <c:pt idx="3220">
                  <c:v>45914.6385346576</c:v>
                </c:pt>
                <c:pt idx="3221">
                  <c:v>45914.6393538576</c:v>
                </c:pt>
                <c:pt idx="3222">
                  <c:v>45914.6401730576</c:v>
                </c:pt>
                <c:pt idx="3223">
                  <c:v>45914.64099225761</c:v>
                </c:pt>
                <c:pt idx="3224">
                  <c:v>45914.64181145761</c:v>
                </c:pt>
                <c:pt idx="3225">
                  <c:v>45914.64263065761</c:v>
                </c:pt>
                <c:pt idx="3226">
                  <c:v>45914.64344985761</c:v>
                </c:pt>
                <c:pt idx="3227">
                  <c:v>45914.64426905762</c:v>
                </c:pt>
                <c:pt idx="3228">
                  <c:v>45914.64508825762</c:v>
                </c:pt>
                <c:pt idx="3229">
                  <c:v>45914.64590745762</c:v>
                </c:pt>
                <c:pt idx="3230">
                  <c:v>45914.64672665762</c:v>
                </c:pt>
                <c:pt idx="3231">
                  <c:v>45914.64754585762</c:v>
                </c:pt>
                <c:pt idx="3232">
                  <c:v>45914.64836505763</c:v>
                </c:pt>
                <c:pt idx="3233">
                  <c:v>45914.64918425763</c:v>
                </c:pt>
                <c:pt idx="3234">
                  <c:v>45914.65000345763</c:v>
                </c:pt>
                <c:pt idx="3235">
                  <c:v>45914.65082265763</c:v>
                </c:pt>
                <c:pt idx="3236">
                  <c:v>45914.65164185764</c:v>
                </c:pt>
                <c:pt idx="3237">
                  <c:v>45914.65246105764</c:v>
                </c:pt>
                <c:pt idx="3238">
                  <c:v>45914.65328025764</c:v>
                </c:pt>
                <c:pt idx="3239">
                  <c:v>45914.65409945764</c:v>
                </c:pt>
                <c:pt idx="3240">
                  <c:v>45914.65491865764</c:v>
                </c:pt>
                <c:pt idx="3241">
                  <c:v>45914.65573785765</c:v>
                </c:pt>
                <c:pt idx="3242">
                  <c:v>45914.65655705765</c:v>
                </c:pt>
                <c:pt idx="3243">
                  <c:v>45914.65737625765</c:v>
                </c:pt>
                <c:pt idx="3244">
                  <c:v>45914.65819545765</c:v>
                </c:pt>
                <c:pt idx="3245">
                  <c:v>45914.65901465766</c:v>
                </c:pt>
                <c:pt idx="3246">
                  <c:v>45914.65983385766</c:v>
                </c:pt>
                <c:pt idx="3247">
                  <c:v>45914.66065305766</c:v>
                </c:pt>
                <c:pt idx="3248">
                  <c:v>45914.66147225766</c:v>
                </c:pt>
                <c:pt idx="3249">
                  <c:v>45914.66229145767</c:v>
                </c:pt>
                <c:pt idx="3250">
                  <c:v>45914.66311065767</c:v>
                </c:pt>
                <c:pt idx="3251">
                  <c:v>45914.66392985767</c:v>
                </c:pt>
                <c:pt idx="3252">
                  <c:v>45914.66474905767</c:v>
                </c:pt>
                <c:pt idx="3253">
                  <c:v>45914.66556825767</c:v>
                </c:pt>
                <c:pt idx="3254">
                  <c:v>45914.66638745768</c:v>
                </c:pt>
                <c:pt idx="3255">
                  <c:v>45914.66720665768</c:v>
                </c:pt>
                <c:pt idx="3256">
                  <c:v>45914.66802585768</c:v>
                </c:pt>
                <c:pt idx="3257">
                  <c:v>45914.66884505768</c:v>
                </c:pt>
                <c:pt idx="3258">
                  <c:v>45914.66966425769</c:v>
                </c:pt>
                <c:pt idx="3259">
                  <c:v>45914.67048345769</c:v>
                </c:pt>
                <c:pt idx="3260">
                  <c:v>45914.67130265769</c:v>
                </c:pt>
                <c:pt idx="3261">
                  <c:v>45914.67212185769</c:v>
                </c:pt>
                <c:pt idx="3262">
                  <c:v>45914.6729410577</c:v>
                </c:pt>
                <c:pt idx="3263">
                  <c:v>45914.6737602577</c:v>
                </c:pt>
                <c:pt idx="3264">
                  <c:v>45914.6745794577</c:v>
                </c:pt>
                <c:pt idx="3265">
                  <c:v>45914.6753986577</c:v>
                </c:pt>
                <c:pt idx="3266">
                  <c:v>45914.6762178577</c:v>
                </c:pt>
                <c:pt idx="3267">
                  <c:v>45914.67703705771</c:v>
                </c:pt>
                <c:pt idx="3268">
                  <c:v>45914.67785625771</c:v>
                </c:pt>
                <c:pt idx="3269">
                  <c:v>45914.67867545771</c:v>
                </c:pt>
                <c:pt idx="3270">
                  <c:v>45914.67949465771</c:v>
                </c:pt>
                <c:pt idx="3271">
                  <c:v>45914.68031385772</c:v>
                </c:pt>
                <c:pt idx="3272">
                  <c:v>45914.68113305772</c:v>
                </c:pt>
                <c:pt idx="3273">
                  <c:v>45914.68195225772</c:v>
                </c:pt>
                <c:pt idx="3274">
                  <c:v>45914.68277145772</c:v>
                </c:pt>
                <c:pt idx="3275">
                  <c:v>45914.68359065773</c:v>
                </c:pt>
                <c:pt idx="3276">
                  <c:v>45914.68440985773</c:v>
                </c:pt>
                <c:pt idx="3277">
                  <c:v>45914.68522905773</c:v>
                </c:pt>
                <c:pt idx="3278">
                  <c:v>45914.68604825773</c:v>
                </c:pt>
                <c:pt idx="3279">
                  <c:v>45914.68686745773</c:v>
                </c:pt>
                <c:pt idx="3280">
                  <c:v>45914.68768665774</c:v>
                </c:pt>
                <c:pt idx="3281">
                  <c:v>45914.68850585774</c:v>
                </c:pt>
                <c:pt idx="3282">
                  <c:v>45914.68932505774</c:v>
                </c:pt>
                <c:pt idx="3283">
                  <c:v>45914.69014425774</c:v>
                </c:pt>
                <c:pt idx="3284">
                  <c:v>45914.69096345775</c:v>
                </c:pt>
                <c:pt idx="3285">
                  <c:v>45914.69178265775</c:v>
                </c:pt>
                <c:pt idx="3286">
                  <c:v>45914.69260185775</c:v>
                </c:pt>
                <c:pt idx="3287">
                  <c:v>45914.69342105775</c:v>
                </c:pt>
                <c:pt idx="3288">
                  <c:v>45914.69424025776</c:v>
                </c:pt>
                <c:pt idx="3289">
                  <c:v>45914.69505945776</c:v>
                </c:pt>
                <c:pt idx="3290">
                  <c:v>45914.69587865776</c:v>
                </c:pt>
                <c:pt idx="3291">
                  <c:v>45914.69669785776</c:v>
                </c:pt>
                <c:pt idx="3292">
                  <c:v>45914.69751705776</c:v>
                </c:pt>
                <c:pt idx="3293">
                  <c:v>45914.69833625777</c:v>
                </c:pt>
                <c:pt idx="3294">
                  <c:v>45914.69915545777</c:v>
                </c:pt>
                <c:pt idx="3295">
                  <c:v>45914.69997465777</c:v>
                </c:pt>
                <c:pt idx="3296">
                  <c:v>45914.70079385777</c:v>
                </c:pt>
                <c:pt idx="3297">
                  <c:v>45914.70161305778</c:v>
                </c:pt>
                <c:pt idx="3298">
                  <c:v>45914.70243225778</c:v>
                </c:pt>
                <c:pt idx="3299">
                  <c:v>45914.70325145778</c:v>
                </c:pt>
                <c:pt idx="3300">
                  <c:v>45914.70407065778</c:v>
                </c:pt>
                <c:pt idx="3301">
                  <c:v>45914.70488985779</c:v>
                </c:pt>
                <c:pt idx="3302">
                  <c:v>45914.70570905779</c:v>
                </c:pt>
                <c:pt idx="3303">
                  <c:v>45914.70652825779</c:v>
                </c:pt>
                <c:pt idx="3304">
                  <c:v>45914.70734745779</c:v>
                </c:pt>
                <c:pt idx="3305">
                  <c:v>45914.70816665779</c:v>
                </c:pt>
                <c:pt idx="3306">
                  <c:v>45914.7089858578</c:v>
                </c:pt>
                <c:pt idx="3307">
                  <c:v>45914.7098050578</c:v>
                </c:pt>
                <c:pt idx="3308">
                  <c:v>45914.7106242578</c:v>
                </c:pt>
                <c:pt idx="3309">
                  <c:v>45914.7114434578</c:v>
                </c:pt>
                <c:pt idx="3310">
                  <c:v>45914.71226265781</c:v>
                </c:pt>
                <c:pt idx="3311">
                  <c:v>45914.71308185781</c:v>
                </c:pt>
                <c:pt idx="3312">
                  <c:v>45914.71390105781</c:v>
                </c:pt>
                <c:pt idx="3313">
                  <c:v>45914.71472025781</c:v>
                </c:pt>
                <c:pt idx="3314">
                  <c:v>45914.71553945781</c:v>
                </c:pt>
                <c:pt idx="3315">
                  <c:v>45914.71635865782</c:v>
                </c:pt>
                <c:pt idx="3316">
                  <c:v>45914.71717785782</c:v>
                </c:pt>
                <c:pt idx="3317">
                  <c:v>45914.71799705782</c:v>
                </c:pt>
                <c:pt idx="3318">
                  <c:v>45914.71881625782</c:v>
                </c:pt>
                <c:pt idx="3319">
                  <c:v>45914.71963545782</c:v>
                </c:pt>
                <c:pt idx="3320">
                  <c:v>45914.72045465783</c:v>
                </c:pt>
                <c:pt idx="3321">
                  <c:v>45914.72127385783</c:v>
                </c:pt>
                <c:pt idx="3322">
                  <c:v>45914.72209305783</c:v>
                </c:pt>
                <c:pt idx="3323">
                  <c:v>45914.72291225784</c:v>
                </c:pt>
                <c:pt idx="3324">
                  <c:v>45914.72373145784</c:v>
                </c:pt>
                <c:pt idx="3325">
                  <c:v>45914.72455065784</c:v>
                </c:pt>
                <c:pt idx="3326">
                  <c:v>45914.72536985784</c:v>
                </c:pt>
                <c:pt idx="3327">
                  <c:v>45914.72618905784</c:v>
                </c:pt>
                <c:pt idx="3328">
                  <c:v>45914.72700825785</c:v>
                </c:pt>
                <c:pt idx="3329">
                  <c:v>45914.72782745785</c:v>
                </c:pt>
                <c:pt idx="3330">
                  <c:v>45914.72864665785</c:v>
                </c:pt>
                <c:pt idx="3331">
                  <c:v>45914.72946585785</c:v>
                </c:pt>
                <c:pt idx="3332">
                  <c:v>45914.73028505786</c:v>
                </c:pt>
                <c:pt idx="3333">
                  <c:v>45914.73110425786</c:v>
                </c:pt>
                <c:pt idx="3334">
                  <c:v>45914.73192345786</c:v>
                </c:pt>
                <c:pt idx="3335">
                  <c:v>45914.73274265786</c:v>
                </c:pt>
                <c:pt idx="3336">
                  <c:v>45914.73356185787</c:v>
                </c:pt>
                <c:pt idx="3337">
                  <c:v>45914.73438105787</c:v>
                </c:pt>
                <c:pt idx="3338">
                  <c:v>45914.73520025787</c:v>
                </c:pt>
                <c:pt idx="3339">
                  <c:v>45914.73601945787</c:v>
                </c:pt>
                <c:pt idx="3340">
                  <c:v>45914.73683865787</c:v>
                </c:pt>
                <c:pt idx="3341">
                  <c:v>45914.73765785788</c:v>
                </c:pt>
                <c:pt idx="3342">
                  <c:v>45914.73847705788</c:v>
                </c:pt>
                <c:pt idx="3343">
                  <c:v>45914.73929625788</c:v>
                </c:pt>
                <c:pt idx="3344">
                  <c:v>45914.74011545788</c:v>
                </c:pt>
                <c:pt idx="3345">
                  <c:v>45914.74093465789</c:v>
                </c:pt>
                <c:pt idx="3346">
                  <c:v>45914.74175385789</c:v>
                </c:pt>
                <c:pt idx="3347">
                  <c:v>45914.7425730579</c:v>
                </c:pt>
                <c:pt idx="3348">
                  <c:v>45914.74339225789</c:v>
                </c:pt>
                <c:pt idx="3349">
                  <c:v>45914.7442114579</c:v>
                </c:pt>
                <c:pt idx="3350">
                  <c:v>45914.7450306579</c:v>
                </c:pt>
                <c:pt idx="3351">
                  <c:v>45914.7458498579</c:v>
                </c:pt>
                <c:pt idx="3352">
                  <c:v>45914.7466690579</c:v>
                </c:pt>
                <c:pt idx="3353">
                  <c:v>45914.7474882579</c:v>
                </c:pt>
                <c:pt idx="3354">
                  <c:v>45914.7483074579</c:v>
                </c:pt>
                <c:pt idx="3355">
                  <c:v>45914.74912665791</c:v>
                </c:pt>
                <c:pt idx="3356">
                  <c:v>45914.74994585791</c:v>
                </c:pt>
                <c:pt idx="3357">
                  <c:v>45914.75076505791</c:v>
                </c:pt>
                <c:pt idx="3358">
                  <c:v>45914.75158425792</c:v>
                </c:pt>
                <c:pt idx="3359">
                  <c:v>45914.75240345792</c:v>
                </c:pt>
                <c:pt idx="3360">
                  <c:v>45914.75322265792</c:v>
                </c:pt>
                <c:pt idx="3361">
                  <c:v>45914.75404185792</c:v>
                </c:pt>
                <c:pt idx="3362">
                  <c:v>45914.75486105792</c:v>
                </c:pt>
                <c:pt idx="3363">
                  <c:v>45914.75568025793</c:v>
                </c:pt>
                <c:pt idx="3364">
                  <c:v>45914.75649945792</c:v>
                </c:pt>
                <c:pt idx="3365">
                  <c:v>45914.75731865793</c:v>
                </c:pt>
                <c:pt idx="3366">
                  <c:v>45914.75813785793</c:v>
                </c:pt>
                <c:pt idx="3367">
                  <c:v>45914.75895705793</c:v>
                </c:pt>
                <c:pt idx="3368">
                  <c:v>45914.75977625794</c:v>
                </c:pt>
                <c:pt idx="3369">
                  <c:v>45914.76059545794</c:v>
                </c:pt>
                <c:pt idx="3370">
                  <c:v>45914.76141465794</c:v>
                </c:pt>
                <c:pt idx="3371">
                  <c:v>45914.76223385795</c:v>
                </c:pt>
                <c:pt idx="3372">
                  <c:v>45914.76305305795</c:v>
                </c:pt>
                <c:pt idx="3373">
                  <c:v>45914.76387225795</c:v>
                </c:pt>
                <c:pt idx="3374">
                  <c:v>45914.76469145795</c:v>
                </c:pt>
                <c:pt idx="3375">
                  <c:v>45914.76551065796</c:v>
                </c:pt>
                <c:pt idx="3376">
                  <c:v>45914.76632985796</c:v>
                </c:pt>
                <c:pt idx="3377">
                  <c:v>45914.76714905796</c:v>
                </c:pt>
                <c:pt idx="3378">
                  <c:v>45914.76796825796</c:v>
                </c:pt>
                <c:pt idx="3379">
                  <c:v>45914.76878745796</c:v>
                </c:pt>
                <c:pt idx="3380">
                  <c:v>45914.76960665797</c:v>
                </c:pt>
                <c:pt idx="3381">
                  <c:v>45914.77042585797</c:v>
                </c:pt>
                <c:pt idx="3382">
                  <c:v>45914.77124505797</c:v>
                </c:pt>
                <c:pt idx="3383">
                  <c:v>45914.77206425797</c:v>
                </c:pt>
                <c:pt idx="3384">
                  <c:v>45914.77288345797</c:v>
                </c:pt>
                <c:pt idx="3385">
                  <c:v>45914.77370265798</c:v>
                </c:pt>
                <c:pt idx="3386">
                  <c:v>45914.77452185798</c:v>
                </c:pt>
                <c:pt idx="3387">
                  <c:v>45914.77534105798</c:v>
                </c:pt>
                <c:pt idx="3388">
                  <c:v>45914.77616025798</c:v>
                </c:pt>
                <c:pt idx="3389">
                  <c:v>45914.77697945798</c:v>
                </c:pt>
                <c:pt idx="3390">
                  <c:v>45914.77779865799</c:v>
                </c:pt>
                <c:pt idx="3391">
                  <c:v>45914.778617858</c:v>
                </c:pt>
                <c:pt idx="3392">
                  <c:v>45914.77943705799</c:v>
                </c:pt>
                <c:pt idx="3393">
                  <c:v>45914.780256258</c:v>
                </c:pt>
                <c:pt idx="3394">
                  <c:v>45914.781075458</c:v>
                </c:pt>
                <c:pt idx="3395">
                  <c:v>45914.781894658</c:v>
                </c:pt>
                <c:pt idx="3396">
                  <c:v>45914.782713858</c:v>
                </c:pt>
                <c:pt idx="3397">
                  <c:v>45914.783533058</c:v>
                </c:pt>
                <c:pt idx="3398">
                  <c:v>45914.784352258</c:v>
                </c:pt>
                <c:pt idx="3399">
                  <c:v>45914.78517145801</c:v>
                </c:pt>
                <c:pt idx="3400">
                  <c:v>45914.78599065801</c:v>
                </c:pt>
                <c:pt idx="3401">
                  <c:v>45914.78680985801</c:v>
                </c:pt>
                <c:pt idx="3402">
                  <c:v>45914.78762905802</c:v>
                </c:pt>
                <c:pt idx="3403">
                  <c:v>45914.78844825802</c:v>
                </c:pt>
                <c:pt idx="3404">
                  <c:v>45914.78926745802</c:v>
                </c:pt>
                <c:pt idx="3405">
                  <c:v>45914.79008665802</c:v>
                </c:pt>
                <c:pt idx="3406">
                  <c:v>45914.79090585803</c:v>
                </c:pt>
                <c:pt idx="3407">
                  <c:v>45914.79172505803</c:v>
                </c:pt>
                <c:pt idx="3408">
                  <c:v>45914.79254425803</c:v>
                </c:pt>
                <c:pt idx="3409">
                  <c:v>45914.79336345803</c:v>
                </c:pt>
                <c:pt idx="3410">
                  <c:v>45914.79418265804</c:v>
                </c:pt>
                <c:pt idx="3411">
                  <c:v>45914.79500185804</c:v>
                </c:pt>
                <c:pt idx="3412">
                  <c:v>45914.79582105804</c:v>
                </c:pt>
                <c:pt idx="3413">
                  <c:v>45914.79664025804</c:v>
                </c:pt>
                <c:pt idx="3414">
                  <c:v>45914.79745945804</c:v>
                </c:pt>
                <c:pt idx="3415">
                  <c:v>45914.79827865805</c:v>
                </c:pt>
                <c:pt idx="3416">
                  <c:v>45914.79909785805</c:v>
                </c:pt>
                <c:pt idx="3417">
                  <c:v>45914.79991705805</c:v>
                </c:pt>
                <c:pt idx="3418">
                  <c:v>45914.80073625805</c:v>
                </c:pt>
                <c:pt idx="3419">
                  <c:v>45914.80155545805</c:v>
                </c:pt>
                <c:pt idx="3420">
                  <c:v>45914.80237465805</c:v>
                </c:pt>
                <c:pt idx="3421">
                  <c:v>45914.80319385806</c:v>
                </c:pt>
                <c:pt idx="3422">
                  <c:v>45914.80401305806</c:v>
                </c:pt>
                <c:pt idx="3423">
                  <c:v>45914.80483225806</c:v>
                </c:pt>
                <c:pt idx="3424">
                  <c:v>45914.80565145806</c:v>
                </c:pt>
                <c:pt idx="3425">
                  <c:v>45914.80647065807</c:v>
                </c:pt>
                <c:pt idx="3426">
                  <c:v>45914.80728985807</c:v>
                </c:pt>
                <c:pt idx="3427">
                  <c:v>45914.80810905807</c:v>
                </c:pt>
                <c:pt idx="3428">
                  <c:v>45914.80892825807</c:v>
                </c:pt>
                <c:pt idx="3429">
                  <c:v>45914.80974745807</c:v>
                </c:pt>
                <c:pt idx="3430">
                  <c:v>45914.81056665808</c:v>
                </c:pt>
                <c:pt idx="3431">
                  <c:v>45914.81138585808</c:v>
                </c:pt>
                <c:pt idx="3432">
                  <c:v>45914.81220505808</c:v>
                </c:pt>
                <c:pt idx="3433">
                  <c:v>45914.81302425808</c:v>
                </c:pt>
                <c:pt idx="3434">
                  <c:v>45914.8138434581</c:v>
                </c:pt>
                <c:pt idx="3435">
                  <c:v>45914.8146626581</c:v>
                </c:pt>
                <c:pt idx="3436">
                  <c:v>45914.8154818581</c:v>
                </c:pt>
                <c:pt idx="3437">
                  <c:v>45914.8163010581</c:v>
                </c:pt>
                <c:pt idx="3438">
                  <c:v>45914.8171202581</c:v>
                </c:pt>
                <c:pt idx="3439">
                  <c:v>45914.8179394581</c:v>
                </c:pt>
                <c:pt idx="3440">
                  <c:v>45914.8187586581</c:v>
                </c:pt>
                <c:pt idx="3441">
                  <c:v>45914.8195778581</c:v>
                </c:pt>
                <c:pt idx="3442">
                  <c:v>45914.8203970581</c:v>
                </c:pt>
                <c:pt idx="3443">
                  <c:v>45914.8212162581</c:v>
                </c:pt>
                <c:pt idx="3444">
                  <c:v>45914.8220354581</c:v>
                </c:pt>
                <c:pt idx="3445">
                  <c:v>45914.82285465811</c:v>
                </c:pt>
                <c:pt idx="3446">
                  <c:v>45914.82367385812</c:v>
                </c:pt>
                <c:pt idx="3447">
                  <c:v>45914.82449305812</c:v>
                </c:pt>
                <c:pt idx="3448">
                  <c:v>45914.82531225812</c:v>
                </c:pt>
                <c:pt idx="3449">
                  <c:v>45914.82613145812</c:v>
                </c:pt>
                <c:pt idx="3450">
                  <c:v>45914.82695065812</c:v>
                </c:pt>
                <c:pt idx="3451">
                  <c:v>45914.82776985813</c:v>
                </c:pt>
                <c:pt idx="3452">
                  <c:v>45914.82858905813</c:v>
                </c:pt>
                <c:pt idx="3453">
                  <c:v>45914.82940825813</c:v>
                </c:pt>
                <c:pt idx="3454">
                  <c:v>45914.83022745813</c:v>
                </c:pt>
                <c:pt idx="3455">
                  <c:v>45914.83104665814</c:v>
                </c:pt>
                <c:pt idx="3456">
                  <c:v>45914.83186585814</c:v>
                </c:pt>
                <c:pt idx="3457">
                  <c:v>45914.83268505814</c:v>
                </c:pt>
                <c:pt idx="3458">
                  <c:v>45914.83350425814</c:v>
                </c:pt>
                <c:pt idx="3459">
                  <c:v>45914.83432345814</c:v>
                </c:pt>
                <c:pt idx="3460">
                  <c:v>45914.83514265815</c:v>
                </c:pt>
                <c:pt idx="3461">
                  <c:v>45914.83596185815</c:v>
                </c:pt>
                <c:pt idx="3462">
                  <c:v>45914.83678105815</c:v>
                </c:pt>
                <c:pt idx="3463">
                  <c:v>45914.83760025815</c:v>
                </c:pt>
                <c:pt idx="3464">
                  <c:v>45914.83841945815</c:v>
                </c:pt>
                <c:pt idx="3465">
                  <c:v>45914.83923865816</c:v>
                </c:pt>
                <c:pt idx="3466">
                  <c:v>45914.84005785816</c:v>
                </c:pt>
                <c:pt idx="3467">
                  <c:v>45914.84087705816</c:v>
                </c:pt>
                <c:pt idx="3468">
                  <c:v>45914.84169625816</c:v>
                </c:pt>
                <c:pt idx="3469">
                  <c:v>45914.84251545817</c:v>
                </c:pt>
                <c:pt idx="3470">
                  <c:v>45914.84333465817</c:v>
                </c:pt>
                <c:pt idx="3471">
                  <c:v>45914.84415385817</c:v>
                </c:pt>
                <c:pt idx="3472">
                  <c:v>45914.84497305817</c:v>
                </c:pt>
                <c:pt idx="3473">
                  <c:v>45914.84579225818</c:v>
                </c:pt>
                <c:pt idx="3474">
                  <c:v>45914.84661145818</c:v>
                </c:pt>
                <c:pt idx="3475">
                  <c:v>45914.84743065818</c:v>
                </c:pt>
                <c:pt idx="3476">
                  <c:v>45914.84824985818</c:v>
                </c:pt>
                <c:pt idx="3477">
                  <c:v>45914.84906905818</c:v>
                </c:pt>
                <c:pt idx="3478">
                  <c:v>45914.8498882582</c:v>
                </c:pt>
                <c:pt idx="3479">
                  <c:v>45914.8507074582</c:v>
                </c:pt>
                <c:pt idx="3480">
                  <c:v>45914.8515266582</c:v>
                </c:pt>
                <c:pt idx="3481">
                  <c:v>45914.8523458582</c:v>
                </c:pt>
                <c:pt idx="3482">
                  <c:v>45914.8531650582</c:v>
                </c:pt>
                <c:pt idx="3483">
                  <c:v>45914.8539842582</c:v>
                </c:pt>
                <c:pt idx="3484">
                  <c:v>45914.8548034582</c:v>
                </c:pt>
                <c:pt idx="3485">
                  <c:v>45914.85562265821</c:v>
                </c:pt>
                <c:pt idx="3486">
                  <c:v>45914.85644185821</c:v>
                </c:pt>
                <c:pt idx="3487">
                  <c:v>45914.85726105821</c:v>
                </c:pt>
                <c:pt idx="3488">
                  <c:v>45914.85808025821</c:v>
                </c:pt>
                <c:pt idx="3489">
                  <c:v>45914.8588994582</c:v>
                </c:pt>
                <c:pt idx="3490">
                  <c:v>45914.85971865822</c:v>
                </c:pt>
                <c:pt idx="3491">
                  <c:v>45914.86053785822</c:v>
                </c:pt>
                <c:pt idx="3492">
                  <c:v>45914.86135705822</c:v>
                </c:pt>
                <c:pt idx="3493">
                  <c:v>45914.86217625822</c:v>
                </c:pt>
                <c:pt idx="3494">
                  <c:v>45914.86299545822</c:v>
                </c:pt>
                <c:pt idx="3495">
                  <c:v>45914.86381465823</c:v>
                </c:pt>
                <c:pt idx="3496">
                  <c:v>45914.86463385823</c:v>
                </c:pt>
                <c:pt idx="3497">
                  <c:v>45914.86545305824</c:v>
                </c:pt>
                <c:pt idx="3498">
                  <c:v>45914.86627225823</c:v>
                </c:pt>
                <c:pt idx="3499">
                  <c:v>45914.86709145824</c:v>
                </c:pt>
                <c:pt idx="3500">
                  <c:v>45914.86791065824</c:v>
                </c:pt>
                <c:pt idx="3501">
                  <c:v>45914.86872985824</c:v>
                </c:pt>
                <c:pt idx="3502">
                  <c:v>45914.86954905825</c:v>
                </c:pt>
                <c:pt idx="3503">
                  <c:v>45914.87036825825</c:v>
                </c:pt>
                <c:pt idx="3504">
                  <c:v>45914.87118745825</c:v>
                </c:pt>
                <c:pt idx="3505">
                  <c:v>45914.87200665825</c:v>
                </c:pt>
                <c:pt idx="3506">
                  <c:v>45914.87282585825</c:v>
                </c:pt>
                <c:pt idx="3507">
                  <c:v>45914.87364505826</c:v>
                </c:pt>
                <c:pt idx="3508">
                  <c:v>45914.87446425826</c:v>
                </c:pt>
                <c:pt idx="3509">
                  <c:v>45914.87528345826</c:v>
                </c:pt>
                <c:pt idx="3510">
                  <c:v>45914.87610265827</c:v>
                </c:pt>
                <c:pt idx="3511">
                  <c:v>45914.87692185827</c:v>
                </c:pt>
                <c:pt idx="3512">
                  <c:v>45914.87774105827</c:v>
                </c:pt>
                <c:pt idx="3513">
                  <c:v>45914.87856025827</c:v>
                </c:pt>
                <c:pt idx="3514">
                  <c:v>45914.87937945827</c:v>
                </c:pt>
                <c:pt idx="3515">
                  <c:v>45914.88019865827</c:v>
                </c:pt>
                <c:pt idx="3516">
                  <c:v>45914.88101785827</c:v>
                </c:pt>
                <c:pt idx="3517">
                  <c:v>45914.88183705828</c:v>
                </c:pt>
                <c:pt idx="3518">
                  <c:v>45914.88265625828</c:v>
                </c:pt>
                <c:pt idx="3519">
                  <c:v>45914.88347545828</c:v>
                </c:pt>
                <c:pt idx="3520">
                  <c:v>45914.88429465828</c:v>
                </c:pt>
                <c:pt idx="3521">
                  <c:v>45914.8851138583</c:v>
                </c:pt>
                <c:pt idx="3522">
                  <c:v>45914.8859330583</c:v>
                </c:pt>
                <c:pt idx="3523">
                  <c:v>45914.8867522583</c:v>
                </c:pt>
                <c:pt idx="3524">
                  <c:v>45914.8875714583</c:v>
                </c:pt>
                <c:pt idx="3525">
                  <c:v>45914.8883906583</c:v>
                </c:pt>
                <c:pt idx="3526">
                  <c:v>45914.8892098583</c:v>
                </c:pt>
                <c:pt idx="3527">
                  <c:v>45914.8900290583</c:v>
                </c:pt>
                <c:pt idx="3528">
                  <c:v>45914.8908482583</c:v>
                </c:pt>
                <c:pt idx="3529">
                  <c:v>45914.89166745831</c:v>
                </c:pt>
                <c:pt idx="3530">
                  <c:v>45914.89248665831</c:v>
                </c:pt>
                <c:pt idx="3531">
                  <c:v>45914.89330585831</c:v>
                </c:pt>
                <c:pt idx="3532">
                  <c:v>45914.89412505832</c:v>
                </c:pt>
                <c:pt idx="3533">
                  <c:v>45914.89494425832</c:v>
                </c:pt>
                <c:pt idx="3534">
                  <c:v>45914.89576345832</c:v>
                </c:pt>
                <c:pt idx="3535">
                  <c:v>45914.89658265832</c:v>
                </c:pt>
                <c:pt idx="3536">
                  <c:v>45914.89740185832</c:v>
                </c:pt>
                <c:pt idx="3537">
                  <c:v>45914.89822105832</c:v>
                </c:pt>
                <c:pt idx="3538">
                  <c:v>45914.89904025833</c:v>
                </c:pt>
                <c:pt idx="3539">
                  <c:v>45914.89985945833</c:v>
                </c:pt>
                <c:pt idx="3540">
                  <c:v>45914.90067865833</c:v>
                </c:pt>
                <c:pt idx="3541">
                  <c:v>45914.90149785834</c:v>
                </c:pt>
                <c:pt idx="3542">
                  <c:v>45914.90231705833</c:v>
                </c:pt>
                <c:pt idx="3543">
                  <c:v>45914.90313625834</c:v>
                </c:pt>
                <c:pt idx="3544">
                  <c:v>45914.90395545834</c:v>
                </c:pt>
                <c:pt idx="3545">
                  <c:v>45914.90477465835</c:v>
                </c:pt>
                <c:pt idx="3546">
                  <c:v>45914.90559385835</c:v>
                </c:pt>
                <c:pt idx="3547">
                  <c:v>45914.90641305835</c:v>
                </c:pt>
                <c:pt idx="3548">
                  <c:v>45914.90723225835</c:v>
                </c:pt>
                <c:pt idx="3549">
                  <c:v>45914.90805145835</c:v>
                </c:pt>
                <c:pt idx="3550">
                  <c:v>45914.90887065835</c:v>
                </c:pt>
                <c:pt idx="3551">
                  <c:v>45914.90968985836</c:v>
                </c:pt>
                <c:pt idx="3552">
                  <c:v>45914.91050905836</c:v>
                </c:pt>
                <c:pt idx="3553">
                  <c:v>45914.91132825836</c:v>
                </c:pt>
                <c:pt idx="3554">
                  <c:v>45914.91214745836</c:v>
                </c:pt>
                <c:pt idx="3555">
                  <c:v>45914.91296665837</c:v>
                </c:pt>
                <c:pt idx="3556">
                  <c:v>45914.91378585837</c:v>
                </c:pt>
                <c:pt idx="3557">
                  <c:v>45914.91460505837</c:v>
                </c:pt>
                <c:pt idx="3558">
                  <c:v>45914.91542425837</c:v>
                </c:pt>
                <c:pt idx="3559">
                  <c:v>45914.91624345837</c:v>
                </c:pt>
                <c:pt idx="3560">
                  <c:v>45914.91706265838</c:v>
                </c:pt>
                <c:pt idx="3561">
                  <c:v>45914.91788185838</c:v>
                </c:pt>
                <c:pt idx="3562">
                  <c:v>45914.91870105838</c:v>
                </c:pt>
                <c:pt idx="3563">
                  <c:v>45914.91952025838</c:v>
                </c:pt>
                <c:pt idx="3564">
                  <c:v>45914.92033945838</c:v>
                </c:pt>
                <c:pt idx="3565">
                  <c:v>45914.92115865839</c:v>
                </c:pt>
                <c:pt idx="3566">
                  <c:v>45914.92197785839</c:v>
                </c:pt>
                <c:pt idx="3567">
                  <c:v>45914.9227970584</c:v>
                </c:pt>
                <c:pt idx="3568">
                  <c:v>45914.9236162584</c:v>
                </c:pt>
                <c:pt idx="3569">
                  <c:v>45914.9244354584</c:v>
                </c:pt>
                <c:pt idx="3570">
                  <c:v>45914.9252546584</c:v>
                </c:pt>
                <c:pt idx="3571">
                  <c:v>45914.9260738584</c:v>
                </c:pt>
                <c:pt idx="3572">
                  <c:v>45914.9268930584</c:v>
                </c:pt>
                <c:pt idx="3573">
                  <c:v>45914.92771225841</c:v>
                </c:pt>
                <c:pt idx="3574">
                  <c:v>45914.9285314584</c:v>
                </c:pt>
                <c:pt idx="3575">
                  <c:v>45914.92935065841</c:v>
                </c:pt>
                <c:pt idx="3576">
                  <c:v>45914.93016985842</c:v>
                </c:pt>
                <c:pt idx="3577">
                  <c:v>45914.93098905842</c:v>
                </c:pt>
                <c:pt idx="3578">
                  <c:v>45914.93180825842</c:v>
                </c:pt>
                <c:pt idx="3579">
                  <c:v>45914.93262745842</c:v>
                </c:pt>
                <c:pt idx="3580">
                  <c:v>45914.93344665843</c:v>
                </c:pt>
                <c:pt idx="3581">
                  <c:v>45914.93426585842</c:v>
                </c:pt>
                <c:pt idx="3582">
                  <c:v>45914.93508505843</c:v>
                </c:pt>
                <c:pt idx="3583">
                  <c:v>45914.93590425843</c:v>
                </c:pt>
                <c:pt idx="3584">
                  <c:v>45914.93672345843</c:v>
                </c:pt>
                <c:pt idx="3585">
                  <c:v>45914.93754265844</c:v>
                </c:pt>
                <c:pt idx="3586">
                  <c:v>45914.93836185844</c:v>
                </c:pt>
                <c:pt idx="3587">
                  <c:v>45914.93918105844</c:v>
                </c:pt>
                <c:pt idx="3588">
                  <c:v>45914.94000025844</c:v>
                </c:pt>
                <c:pt idx="3589">
                  <c:v>45914.94081945844</c:v>
                </c:pt>
                <c:pt idx="3590">
                  <c:v>45914.94163865845</c:v>
                </c:pt>
                <c:pt idx="3591">
                  <c:v>45914.94245785845</c:v>
                </c:pt>
                <c:pt idx="3592">
                  <c:v>45914.94327705845</c:v>
                </c:pt>
                <c:pt idx="3593">
                  <c:v>45914.94409625845</c:v>
                </c:pt>
                <c:pt idx="3594">
                  <c:v>45914.94491545845</c:v>
                </c:pt>
                <c:pt idx="3595">
                  <c:v>45914.94573465846</c:v>
                </c:pt>
                <c:pt idx="3596">
                  <c:v>45914.94655385846</c:v>
                </c:pt>
                <c:pt idx="3597">
                  <c:v>45914.94737305846</c:v>
                </c:pt>
                <c:pt idx="3598">
                  <c:v>45914.94819225846</c:v>
                </c:pt>
                <c:pt idx="3599">
                  <c:v>45914.94901145846</c:v>
                </c:pt>
                <c:pt idx="3600">
                  <c:v>45914.94983065847</c:v>
                </c:pt>
                <c:pt idx="3601">
                  <c:v>45914.95064985847</c:v>
                </c:pt>
                <c:pt idx="3602">
                  <c:v>45914.95146905847</c:v>
                </c:pt>
                <c:pt idx="3603">
                  <c:v>45914.95228825847</c:v>
                </c:pt>
                <c:pt idx="3604">
                  <c:v>45914.95310745848</c:v>
                </c:pt>
                <c:pt idx="3605">
                  <c:v>45914.95392665848</c:v>
                </c:pt>
                <c:pt idx="3606">
                  <c:v>45914.95474585848</c:v>
                </c:pt>
                <c:pt idx="3607">
                  <c:v>45914.95556505848</c:v>
                </c:pt>
                <c:pt idx="3608">
                  <c:v>45914.9563842585</c:v>
                </c:pt>
                <c:pt idx="3609">
                  <c:v>45914.9572034585</c:v>
                </c:pt>
                <c:pt idx="3610">
                  <c:v>45914.9580226585</c:v>
                </c:pt>
                <c:pt idx="3611">
                  <c:v>45914.9588418585</c:v>
                </c:pt>
                <c:pt idx="3612">
                  <c:v>45914.9596610585</c:v>
                </c:pt>
                <c:pt idx="3613">
                  <c:v>45914.9604802585</c:v>
                </c:pt>
                <c:pt idx="3614">
                  <c:v>45914.9612994585</c:v>
                </c:pt>
                <c:pt idx="3615">
                  <c:v>45914.9621186585</c:v>
                </c:pt>
                <c:pt idx="3616">
                  <c:v>45914.9629378585</c:v>
                </c:pt>
                <c:pt idx="3617">
                  <c:v>45914.96375705851</c:v>
                </c:pt>
                <c:pt idx="3618">
                  <c:v>45914.9645762585</c:v>
                </c:pt>
                <c:pt idx="3619">
                  <c:v>45914.96539545851</c:v>
                </c:pt>
                <c:pt idx="3620">
                  <c:v>45914.96621465851</c:v>
                </c:pt>
                <c:pt idx="3621">
                  <c:v>45914.96703385852</c:v>
                </c:pt>
                <c:pt idx="3622">
                  <c:v>45914.96785305852</c:v>
                </c:pt>
                <c:pt idx="3623">
                  <c:v>45914.96867225852</c:v>
                </c:pt>
                <c:pt idx="3624">
                  <c:v>45914.96949145852</c:v>
                </c:pt>
                <c:pt idx="3625">
                  <c:v>45914.97031065852</c:v>
                </c:pt>
                <c:pt idx="3626">
                  <c:v>45914.97112985853</c:v>
                </c:pt>
                <c:pt idx="3627">
                  <c:v>45914.97194905853</c:v>
                </c:pt>
                <c:pt idx="3628">
                  <c:v>45914.97276825853</c:v>
                </c:pt>
                <c:pt idx="3629">
                  <c:v>45914.97358745853</c:v>
                </c:pt>
                <c:pt idx="3630">
                  <c:v>45914.97440665854</c:v>
                </c:pt>
                <c:pt idx="3631">
                  <c:v>45914.97522585854</c:v>
                </c:pt>
                <c:pt idx="3632">
                  <c:v>45914.97604505854</c:v>
                </c:pt>
                <c:pt idx="3633">
                  <c:v>45914.97686425854</c:v>
                </c:pt>
                <c:pt idx="3634">
                  <c:v>45914.97768345855</c:v>
                </c:pt>
                <c:pt idx="3635">
                  <c:v>45914.97850265855</c:v>
                </c:pt>
                <c:pt idx="3636">
                  <c:v>45914.97932185855</c:v>
                </c:pt>
                <c:pt idx="3637">
                  <c:v>45914.98014105855</c:v>
                </c:pt>
                <c:pt idx="3638">
                  <c:v>45914.98096025855</c:v>
                </c:pt>
                <c:pt idx="3639">
                  <c:v>45914.98177945856</c:v>
                </c:pt>
                <c:pt idx="3640">
                  <c:v>45914.98259865856</c:v>
                </c:pt>
                <c:pt idx="3641">
                  <c:v>45914.98341785856</c:v>
                </c:pt>
                <c:pt idx="3642">
                  <c:v>45914.98423705856</c:v>
                </c:pt>
                <c:pt idx="3643">
                  <c:v>45914.98505625857</c:v>
                </c:pt>
                <c:pt idx="3644">
                  <c:v>45914.98587545857</c:v>
                </c:pt>
                <c:pt idx="3645">
                  <c:v>45914.98669465857</c:v>
                </c:pt>
                <c:pt idx="3646">
                  <c:v>45914.98751385857</c:v>
                </c:pt>
                <c:pt idx="3647">
                  <c:v>45914.98833305857</c:v>
                </c:pt>
                <c:pt idx="3648">
                  <c:v>45914.98915225858</c:v>
                </c:pt>
                <c:pt idx="3649">
                  <c:v>45914.98997145858</c:v>
                </c:pt>
                <c:pt idx="3650">
                  <c:v>45914.99079065859</c:v>
                </c:pt>
                <c:pt idx="3651">
                  <c:v>45914.99160985859</c:v>
                </c:pt>
                <c:pt idx="3652">
                  <c:v>45914.9924290586</c:v>
                </c:pt>
                <c:pt idx="3653">
                  <c:v>45914.9932482586</c:v>
                </c:pt>
                <c:pt idx="3654">
                  <c:v>45914.9940674586</c:v>
                </c:pt>
                <c:pt idx="3655">
                  <c:v>45914.9948866586</c:v>
                </c:pt>
                <c:pt idx="3656">
                  <c:v>45914.9957058586</c:v>
                </c:pt>
                <c:pt idx="3657">
                  <c:v>45914.9965250586</c:v>
                </c:pt>
                <c:pt idx="3658">
                  <c:v>45914.99734425861</c:v>
                </c:pt>
                <c:pt idx="3659">
                  <c:v>45914.99816345861</c:v>
                </c:pt>
                <c:pt idx="3660">
                  <c:v>45914.99898265861</c:v>
                </c:pt>
                <c:pt idx="3661">
                  <c:v>45914.99980185861</c:v>
                </c:pt>
                <c:pt idx="3662">
                  <c:v>45915.00062105861</c:v>
                </c:pt>
                <c:pt idx="3663">
                  <c:v>45915.00144025862</c:v>
                </c:pt>
                <c:pt idx="3664">
                  <c:v>45915.00225945861</c:v>
                </c:pt>
                <c:pt idx="3665">
                  <c:v>45915.00307865862</c:v>
                </c:pt>
                <c:pt idx="3666">
                  <c:v>45915.00389785862</c:v>
                </c:pt>
                <c:pt idx="3667">
                  <c:v>45915.00471705862</c:v>
                </c:pt>
                <c:pt idx="3668">
                  <c:v>45915.00553625862</c:v>
                </c:pt>
                <c:pt idx="3669">
                  <c:v>45915.00635545863</c:v>
                </c:pt>
                <c:pt idx="3670">
                  <c:v>45915.00717465863</c:v>
                </c:pt>
                <c:pt idx="3671">
                  <c:v>45915.00799385864</c:v>
                </c:pt>
                <c:pt idx="3672">
                  <c:v>45915.00881305863</c:v>
                </c:pt>
                <c:pt idx="3673">
                  <c:v>45915.00963225864</c:v>
                </c:pt>
                <c:pt idx="3674">
                  <c:v>45915.01045145864</c:v>
                </c:pt>
                <c:pt idx="3675">
                  <c:v>45915.01127065864</c:v>
                </c:pt>
                <c:pt idx="3676">
                  <c:v>45915.01208985865</c:v>
                </c:pt>
                <c:pt idx="3677">
                  <c:v>45915.01290905865</c:v>
                </c:pt>
                <c:pt idx="3678">
                  <c:v>45915.01372825865</c:v>
                </c:pt>
                <c:pt idx="3679">
                  <c:v>45915.01454745865</c:v>
                </c:pt>
                <c:pt idx="3680">
                  <c:v>45915.01536665866</c:v>
                </c:pt>
                <c:pt idx="3681">
                  <c:v>45915.01618585866</c:v>
                </c:pt>
                <c:pt idx="3682">
                  <c:v>45915.01700505866</c:v>
                </c:pt>
                <c:pt idx="3683">
                  <c:v>45915.01782425866</c:v>
                </c:pt>
                <c:pt idx="3684">
                  <c:v>45915.01864345866</c:v>
                </c:pt>
                <c:pt idx="3685">
                  <c:v>45915.01946265867</c:v>
                </c:pt>
                <c:pt idx="3686">
                  <c:v>45915.02028185867</c:v>
                </c:pt>
                <c:pt idx="3687">
                  <c:v>45915.02110105867</c:v>
                </c:pt>
                <c:pt idx="3688">
                  <c:v>45915.02192025867</c:v>
                </c:pt>
                <c:pt idx="3689">
                  <c:v>45915.02273945867</c:v>
                </c:pt>
                <c:pt idx="3690">
                  <c:v>45915.02355865868</c:v>
                </c:pt>
                <c:pt idx="3691">
                  <c:v>45915.02437785868</c:v>
                </c:pt>
                <c:pt idx="3692">
                  <c:v>45915.02519705868</c:v>
                </c:pt>
                <c:pt idx="3693">
                  <c:v>45915.02601625868</c:v>
                </c:pt>
                <c:pt idx="3694">
                  <c:v>45915.02683545868</c:v>
                </c:pt>
                <c:pt idx="3695">
                  <c:v>45915.02765465869</c:v>
                </c:pt>
                <c:pt idx="3696">
                  <c:v>45915.02847385869</c:v>
                </c:pt>
                <c:pt idx="3697">
                  <c:v>45915.02929305869</c:v>
                </c:pt>
                <c:pt idx="3698">
                  <c:v>45915.0301122587</c:v>
                </c:pt>
                <c:pt idx="3699">
                  <c:v>45915.0309314587</c:v>
                </c:pt>
                <c:pt idx="3700">
                  <c:v>45915.0317506587</c:v>
                </c:pt>
                <c:pt idx="3701">
                  <c:v>45915.0325698587</c:v>
                </c:pt>
                <c:pt idx="3702">
                  <c:v>45915.03338905871</c:v>
                </c:pt>
                <c:pt idx="3703">
                  <c:v>45915.0342082587</c:v>
                </c:pt>
                <c:pt idx="3704">
                  <c:v>45915.03502745871</c:v>
                </c:pt>
                <c:pt idx="3705">
                  <c:v>45915.03584665871</c:v>
                </c:pt>
                <c:pt idx="3706">
                  <c:v>45915.03666585872</c:v>
                </c:pt>
                <c:pt idx="3707">
                  <c:v>45915.03748505872</c:v>
                </c:pt>
                <c:pt idx="3708">
                  <c:v>45915.03830425872</c:v>
                </c:pt>
                <c:pt idx="3709">
                  <c:v>45915.03912345872</c:v>
                </c:pt>
                <c:pt idx="3710">
                  <c:v>45915.03994265872</c:v>
                </c:pt>
                <c:pt idx="3711">
                  <c:v>45915.04076185873</c:v>
                </c:pt>
                <c:pt idx="3712">
                  <c:v>45915.04158105873</c:v>
                </c:pt>
                <c:pt idx="3713">
                  <c:v>45915.04240025873</c:v>
                </c:pt>
                <c:pt idx="3714">
                  <c:v>45915.04321945873</c:v>
                </c:pt>
                <c:pt idx="3715">
                  <c:v>45915.04403865873</c:v>
                </c:pt>
                <c:pt idx="3716">
                  <c:v>45915.04485785873</c:v>
                </c:pt>
                <c:pt idx="3717">
                  <c:v>45915.04567705874</c:v>
                </c:pt>
                <c:pt idx="3718">
                  <c:v>45915.04649625874</c:v>
                </c:pt>
                <c:pt idx="3719">
                  <c:v>45915.04731545874</c:v>
                </c:pt>
                <c:pt idx="3720">
                  <c:v>45915.04813465875</c:v>
                </c:pt>
                <c:pt idx="3721">
                  <c:v>45915.04895385875</c:v>
                </c:pt>
                <c:pt idx="3722">
                  <c:v>45915.04977305875</c:v>
                </c:pt>
                <c:pt idx="3723">
                  <c:v>45915.05059225875</c:v>
                </c:pt>
                <c:pt idx="3724">
                  <c:v>45915.05141145875</c:v>
                </c:pt>
                <c:pt idx="3725">
                  <c:v>45915.05223065875</c:v>
                </c:pt>
                <c:pt idx="3726">
                  <c:v>45915.05304985876</c:v>
                </c:pt>
                <c:pt idx="3727">
                  <c:v>45915.05386905876</c:v>
                </c:pt>
                <c:pt idx="3728">
                  <c:v>45915.05468825876</c:v>
                </c:pt>
                <c:pt idx="3729">
                  <c:v>45915.05550745876</c:v>
                </c:pt>
                <c:pt idx="3730">
                  <c:v>45915.05632665877</c:v>
                </c:pt>
                <c:pt idx="3731">
                  <c:v>45915.05714585877</c:v>
                </c:pt>
                <c:pt idx="3732">
                  <c:v>45915.05796505877</c:v>
                </c:pt>
                <c:pt idx="3733">
                  <c:v>45915.05878425877</c:v>
                </c:pt>
                <c:pt idx="3734">
                  <c:v>45915.05960345877</c:v>
                </c:pt>
                <c:pt idx="3735">
                  <c:v>45915.06042265878</c:v>
                </c:pt>
                <c:pt idx="3736">
                  <c:v>45915.06124185878</c:v>
                </c:pt>
                <c:pt idx="3737">
                  <c:v>45915.06206105879</c:v>
                </c:pt>
                <c:pt idx="3738">
                  <c:v>45915.06288025879</c:v>
                </c:pt>
                <c:pt idx="3739">
                  <c:v>45915.0636994588</c:v>
                </c:pt>
                <c:pt idx="3740">
                  <c:v>45915.0645186588</c:v>
                </c:pt>
                <c:pt idx="3741">
                  <c:v>45915.0653378588</c:v>
                </c:pt>
                <c:pt idx="3742">
                  <c:v>45915.0661570588</c:v>
                </c:pt>
                <c:pt idx="3743">
                  <c:v>45915.0669762588</c:v>
                </c:pt>
                <c:pt idx="3744">
                  <c:v>45915.0677954588</c:v>
                </c:pt>
                <c:pt idx="3745">
                  <c:v>45915.0686146588</c:v>
                </c:pt>
                <c:pt idx="3746">
                  <c:v>45915.06943385881</c:v>
                </c:pt>
                <c:pt idx="3747">
                  <c:v>45915.0702530588</c:v>
                </c:pt>
                <c:pt idx="3748">
                  <c:v>45915.07107225881</c:v>
                </c:pt>
                <c:pt idx="3749">
                  <c:v>45915.07189145881</c:v>
                </c:pt>
                <c:pt idx="3750">
                  <c:v>45915.07271065882</c:v>
                </c:pt>
                <c:pt idx="3751">
                  <c:v>45915.07352985882</c:v>
                </c:pt>
                <c:pt idx="3752">
                  <c:v>45915.07434905882</c:v>
                </c:pt>
                <c:pt idx="3753">
                  <c:v>45915.07516825882</c:v>
                </c:pt>
                <c:pt idx="3754">
                  <c:v>45915.07598745882</c:v>
                </c:pt>
                <c:pt idx="3755">
                  <c:v>45915.07680665882</c:v>
                </c:pt>
                <c:pt idx="3756">
                  <c:v>45915.07762585883</c:v>
                </c:pt>
                <c:pt idx="3757">
                  <c:v>45915.07844505883</c:v>
                </c:pt>
                <c:pt idx="3758">
                  <c:v>45915.07926425883</c:v>
                </c:pt>
                <c:pt idx="3759">
                  <c:v>45915.08008345883</c:v>
                </c:pt>
                <c:pt idx="3760">
                  <c:v>45915.08090265884</c:v>
                </c:pt>
                <c:pt idx="3761">
                  <c:v>45915.08172185884</c:v>
                </c:pt>
                <c:pt idx="3762">
                  <c:v>45915.08254105884</c:v>
                </c:pt>
                <c:pt idx="3763">
                  <c:v>45915.08336025885</c:v>
                </c:pt>
                <c:pt idx="3764">
                  <c:v>45915.08417945884</c:v>
                </c:pt>
                <c:pt idx="3765">
                  <c:v>45915.08499865885</c:v>
                </c:pt>
                <c:pt idx="3766">
                  <c:v>45915.08581785885</c:v>
                </c:pt>
                <c:pt idx="3767">
                  <c:v>45915.08663705885</c:v>
                </c:pt>
                <c:pt idx="3768">
                  <c:v>45915.08745625885</c:v>
                </c:pt>
                <c:pt idx="3769">
                  <c:v>45915.08827545886</c:v>
                </c:pt>
                <c:pt idx="3770">
                  <c:v>45915.08909465886</c:v>
                </c:pt>
                <c:pt idx="3771">
                  <c:v>45915.08991385886</c:v>
                </c:pt>
                <c:pt idx="3772">
                  <c:v>45915.09073305887</c:v>
                </c:pt>
                <c:pt idx="3773">
                  <c:v>45915.09155225887</c:v>
                </c:pt>
                <c:pt idx="3774">
                  <c:v>45915.09237145887</c:v>
                </c:pt>
                <c:pt idx="3775">
                  <c:v>45915.09319065887</c:v>
                </c:pt>
                <c:pt idx="3776">
                  <c:v>45915.09400985887</c:v>
                </c:pt>
                <c:pt idx="3777">
                  <c:v>45915.09482905887</c:v>
                </c:pt>
                <c:pt idx="3778">
                  <c:v>45915.09564825888</c:v>
                </c:pt>
                <c:pt idx="3779">
                  <c:v>45915.09646745888</c:v>
                </c:pt>
                <c:pt idx="3780">
                  <c:v>45915.09728665889</c:v>
                </c:pt>
                <c:pt idx="3781">
                  <c:v>45915.09810585889</c:v>
                </c:pt>
                <c:pt idx="3782">
                  <c:v>45915.0989250589</c:v>
                </c:pt>
                <c:pt idx="3783">
                  <c:v>45915.09974425889</c:v>
                </c:pt>
                <c:pt idx="3784">
                  <c:v>45915.1005634589</c:v>
                </c:pt>
                <c:pt idx="3785">
                  <c:v>45915.1013826589</c:v>
                </c:pt>
                <c:pt idx="3786">
                  <c:v>45915.1022018589</c:v>
                </c:pt>
                <c:pt idx="3787">
                  <c:v>45915.1030210589</c:v>
                </c:pt>
                <c:pt idx="3788">
                  <c:v>45915.1038402589</c:v>
                </c:pt>
                <c:pt idx="3789">
                  <c:v>45915.1046594589</c:v>
                </c:pt>
                <c:pt idx="3790">
                  <c:v>45915.10547865891</c:v>
                </c:pt>
                <c:pt idx="3791">
                  <c:v>45915.1062978589</c:v>
                </c:pt>
                <c:pt idx="3792">
                  <c:v>45915.10711705891</c:v>
                </c:pt>
                <c:pt idx="3793">
                  <c:v>45915.10793625891</c:v>
                </c:pt>
                <c:pt idx="3794">
                  <c:v>45915.10875545891</c:v>
                </c:pt>
                <c:pt idx="3795">
                  <c:v>45915.10957465892</c:v>
                </c:pt>
                <c:pt idx="3796">
                  <c:v>45915.11039385892</c:v>
                </c:pt>
                <c:pt idx="3797">
                  <c:v>45915.11121305892</c:v>
                </c:pt>
                <c:pt idx="3798">
                  <c:v>45915.11203225892</c:v>
                </c:pt>
                <c:pt idx="3799">
                  <c:v>45915.11285145892</c:v>
                </c:pt>
                <c:pt idx="3800">
                  <c:v>45915.11367065893</c:v>
                </c:pt>
                <c:pt idx="3801">
                  <c:v>45915.11448985893</c:v>
                </c:pt>
                <c:pt idx="3802">
                  <c:v>45915.11530905893</c:v>
                </c:pt>
                <c:pt idx="3803">
                  <c:v>45915.11612825893</c:v>
                </c:pt>
                <c:pt idx="3804">
                  <c:v>45915.11694745894</c:v>
                </c:pt>
                <c:pt idx="3805">
                  <c:v>45915.11776665894</c:v>
                </c:pt>
                <c:pt idx="3806">
                  <c:v>45915.11858585894</c:v>
                </c:pt>
                <c:pt idx="3807">
                  <c:v>45915.11940505895</c:v>
                </c:pt>
                <c:pt idx="3808">
                  <c:v>45915.12022425895</c:v>
                </c:pt>
                <c:pt idx="3809">
                  <c:v>45915.12104345895</c:v>
                </c:pt>
                <c:pt idx="3810">
                  <c:v>45915.12186265895</c:v>
                </c:pt>
                <c:pt idx="3811">
                  <c:v>45915.12268185896</c:v>
                </c:pt>
                <c:pt idx="3812">
                  <c:v>45915.12350105896</c:v>
                </c:pt>
                <c:pt idx="3813">
                  <c:v>45915.12432025896</c:v>
                </c:pt>
                <c:pt idx="3814">
                  <c:v>45915.12513945896</c:v>
                </c:pt>
                <c:pt idx="3815">
                  <c:v>45915.12595865897</c:v>
                </c:pt>
                <c:pt idx="3816">
                  <c:v>45915.12677785897</c:v>
                </c:pt>
                <c:pt idx="3817">
                  <c:v>45915.12759705897</c:v>
                </c:pt>
                <c:pt idx="3818">
                  <c:v>45915.12841625897</c:v>
                </c:pt>
                <c:pt idx="3819">
                  <c:v>45915.12923545897</c:v>
                </c:pt>
                <c:pt idx="3820">
                  <c:v>45915.13005465897</c:v>
                </c:pt>
                <c:pt idx="3821">
                  <c:v>45915.13087385897</c:v>
                </c:pt>
                <c:pt idx="3822">
                  <c:v>45915.13169305898</c:v>
                </c:pt>
                <c:pt idx="3823">
                  <c:v>45915.13251225898</c:v>
                </c:pt>
                <c:pt idx="3824">
                  <c:v>45915.13333145898</c:v>
                </c:pt>
                <c:pt idx="3825">
                  <c:v>45915.13415065899</c:v>
                </c:pt>
                <c:pt idx="3826">
                  <c:v>45915.134969859</c:v>
                </c:pt>
                <c:pt idx="3827">
                  <c:v>45915.13578905899</c:v>
                </c:pt>
                <c:pt idx="3828">
                  <c:v>45915.136608259</c:v>
                </c:pt>
                <c:pt idx="3829">
                  <c:v>45915.137427459</c:v>
                </c:pt>
                <c:pt idx="3830">
                  <c:v>45915.138246659</c:v>
                </c:pt>
                <c:pt idx="3831">
                  <c:v>45915.139065859</c:v>
                </c:pt>
                <c:pt idx="3832">
                  <c:v>45915.139885059</c:v>
                </c:pt>
                <c:pt idx="3833">
                  <c:v>45915.14070425901</c:v>
                </c:pt>
                <c:pt idx="3834">
                  <c:v>45915.14152345901</c:v>
                </c:pt>
                <c:pt idx="3835">
                  <c:v>45915.14234265901</c:v>
                </c:pt>
                <c:pt idx="3836">
                  <c:v>45915.14316185901</c:v>
                </c:pt>
                <c:pt idx="3837">
                  <c:v>45915.14398105902</c:v>
                </c:pt>
                <c:pt idx="3838">
                  <c:v>45915.14480025902</c:v>
                </c:pt>
                <c:pt idx="3839">
                  <c:v>45915.14561945902</c:v>
                </c:pt>
                <c:pt idx="3840">
                  <c:v>45915.14643865902</c:v>
                </c:pt>
                <c:pt idx="3841">
                  <c:v>45915.14725785902</c:v>
                </c:pt>
                <c:pt idx="3842">
                  <c:v>45915.14807705902</c:v>
                </c:pt>
                <c:pt idx="3843">
                  <c:v>45915.14889625903</c:v>
                </c:pt>
                <c:pt idx="3844">
                  <c:v>45915.14971545903</c:v>
                </c:pt>
                <c:pt idx="3845">
                  <c:v>45915.15053465903</c:v>
                </c:pt>
                <c:pt idx="3846">
                  <c:v>45915.15135385904</c:v>
                </c:pt>
                <c:pt idx="3847">
                  <c:v>45915.15217305904</c:v>
                </c:pt>
                <c:pt idx="3848">
                  <c:v>45915.15299225904</c:v>
                </c:pt>
                <c:pt idx="3849">
                  <c:v>45915.15381145904</c:v>
                </c:pt>
                <c:pt idx="3850">
                  <c:v>45915.15463065905</c:v>
                </c:pt>
                <c:pt idx="3851">
                  <c:v>45915.15544985905</c:v>
                </c:pt>
                <c:pt idx="3852">
                  <c:v>45915.15626905905</c:v>
                </c:pt>
                <c:pt idx="3853">
                  <c:v>45915.15708825905</c:v>
                </c:pt>
                <c:pt idx="3854">
                  <c:v>45915.15790745905</c:v>
                </c:pt>
                <c:pt idx="3855">
                  <c:v>45915.15872665906</c:v>
                </c:pt>
                <c:pt idx="3856">
                  <c:v>45915.15954585906</c:v>
                </c:pt>
                <c:pt idx="3857">
                  <c:v>45915.16036505906</c:v>
                </c:pt>
                <c:pt idx="3858">
                  <c:v>45915.16118425906</c:v>
                </c:pt>
                <c:pt idx="3859">
                  <c:v>45915.16200345907</c:v>
                </c:pt>
                <c:pt idx="3860">
                  <c:v>45915.16282265907</c:v>
                </c:pt>
                <c:pt idx="3861">
                  <c:v>45915.16364185907</c:v>
                </c:pt>
                <c:pt idx="3862">
                  <c:v>45915.16446105907</c:v>
                </c:pt>
                <c:pt idx="3863">
                  <c:v>45915.16528025908</c:v>
                </c:pt>
                <c:pt idx="3864">
                  <c:v>45915.16609945907</c:v>
                </c:pt>
                <c:pt idx="3865">
                  <c:v>45915.16691865908</c:v>
                </c:pt>
                <c:pt idx="3866">
                  <c:v>45915.16773785908</c:v>
                </c:pt>
                <c:pt idx="3867">
                  <c:v>45915.16855705908</c:v>
                </c:pt>
                <c:pt idx="3868">
                  <c:v>45915.16937625909</c:v>
                </c:pt>
                <c:pt idx="3869">
                  <c:v>45915.17019545909</c:v>
                </c:pt>
                <c:pt idx="3870">
                  <c:v>45915.17101465909</c:v>
                </c:pt>
                <c:pt idx="3871">
                  <c:v>45915.17183385909</c:v>
                </c:pt>
                <c:pt idx="3872">
                  <c:v>45915.1726530591</c:v>
                </c:pt>
                <c:pt idx="3873">
                  <c:v>45915.1734722591</c:v>
                </c:pt>
                <c:pt idx="3874">
                  <c:v>45915.1742914591</c:v>
                </c:pt>
                <c:pt idx="3875">
                  <c:v>45915.1751106591</c:v>
                </c:pt>
                <c:pt idx="3876">
                  <c:v>45915.17592985911</c:v>
                </c:pt>
                <c:pt idx="3877">
                  <c:v>45915.17674905911</c:v>
                </c:pt>
                <c:pt idx="3878">
                  <c:v>45915.17756825911</c:v>
                </c:pt>
                <c:pt idx="3879">
                  <c:v>45915.17838745911</c:v>
                </c:pt>
                <c:pt idx="3880">
                  <c:v>45915.17920665912</c:v>
                </c:pt>
                <c:pt idx="3881">
                  <c:v>45915.18002585912</c:v>
                </c:pt>
                <c:pt idx="3882">
                  <c:v>45915.18084505912</c:v>
                </c:pt>
                <c:pt idx="3883">
                  <c:v>45915.18166425912</c:v>
                </c:pt>
                <c:pt idx="3884">
                  <c:v>45915.18248345912</c:v>
                </c:pt>
                <c:pt idx="3885">
                  <c:v>45915.18330265913</c:v>
                </c:pt>
                <c:pt idx="3886">
                  <c:v>45915.18412185913</c:v>
                </c:pt>
                <c:pt idx="3887">
                  <c:v>45915.18494105913</c:v>
                </c:pt>
                <c:pt idx="3888">
                  <c:v>45915.18576025913</c:v>
                </c:pt>
                <c:pt idx="3889">
                  <c:v>45915.18657945913</c:v>
                </c:pt>
                <c:pt idx="3890">
                  <c:v>45915.18739865914</c:v>
                </c:pt>
                <c:pt idx="3891">
                  <c:v>45915.18821785914</c:v>
                </c:pt>
                <c:pt idx="3892">
                  <c:v>45915.18903705914</c:v>
                </c:pt>
                <c:pt idx="3893">
                  <c:v>45915.18985625914</c:v>
                </c:pt>
                <c:pt idx="3894">
                  <c:v>45915.19067545915</c:v>
                </c:pt>
                <c:pt idx="3895">
                  <c:v>45915.19149465915</c:v>
                </c:pt>
                <c:pt idx="3896">
                  <c:v>45915.19231385915</c:v>
                </c:pt>
                <c:pt idx="3897">
                  <c:v>45915.19313305915</c:v>
                </c:pt>
                <c:pt idx="3898">
                  <c:v>45915.19395225916</c:v>
                </c:pt>
                <c:pt idx="3899">
                  <c:v>45915.19477145916</c:v>
                </c:pt>
                <c:pt idx="3900">
                  <c:v>45915.19559065916</c:v>
                </c:pt>
                <c:pt idx="3901">
                  <c:v>45915.19640985916</c:v>
                </c:pt>
                <c:pt idx="3902">
                  <c:v>45915.19722905917</c:v>
                </c:pt>
                <c:pt idx="3903">
                  <c:v>45915.19804825917</c:v>
                </c:pt>
                <c:pt idx="3904">
                  <c:v>45915.19886745917</c:v>
                </c:pt>
                <c:pt idx="3905">
                  <c:v>45915.19968665917</c:v>
                </c:pt>
                <c:pt idx="3906">
                  <c:v>45915.20050585917</c:v>
                </c:pt>
                <c:pt idx="3907">
                  <c:v>45915.20132505918</c:v>
                </c:pt>
                <c:pt idx="3908">
                  <c:v>45915.20214425918</c:v>
                </c:pt>
                <c:pt idx="3909">
                  <c:v>45915.20296345918</c:v>
                </c:pt>
                <c:pt idx="3910">
                  <c:v>45915.20378265918</c:v>
                </c:pt>
                <c:pt idx="3911">
                  <c:v>45915.20460185919</c:v>
                </c:pt>
                <c:pt idx="3912">
                  <c:v>45915.20542105919</c:v>
                </c:pt>
                <c:pt idx="3913">
                  <c:v>45915.2062402592</c:v>
                </c:pt>
                <c:pt idx="3914">
                  <c:v>45915.2070594592</c:v>
                </c:pt>
                <c:pt idx="3915">
                  <c:v>45915.2078786592</c:v>
                </c:pt>
                <c:pt idx="3916">
                  <c:v>45915.2086978592</c:v>
                </c:pt>
                <c:pt idx="3917">
                  <c:v>45915.2095170592</c:v>
                </c:pt>
                <c:pt idx="3918">
                  <c:v>45915.2103362592</c:v>
                </c:pt>
                <c:pt idx="3919">
                  <c:v>45915.2111554592</c:v>
                </c:pt>
                <c:pt idx="3920">
                  <c:v>45915.21197465921</c:v>
                </c:pt>
                <c:pt idx="3921">
                  <c:v>45915.21279385921</c:v>
                </c:pt>
                <c:pt idx="3922">
                  <c:v>45915.21361305921</c:v>
                </c:pt>
                <c:pt idx="3923">
                  <c:v>45915.21443225921</c:v>
                </c:pt>
                <c:pt idx="3924">
                  <c:v>45915.21525145922</c:v>
                </c:pt>
                <c:pt idx="3925">
                  <c:v>45915.21607065922</c:v>
                </c:pt>
                <c:pt idx="3926">
                  <c:v>45915.21688985922</c:v>
                </c:pt>
                <c:pt idx="3927">
                  <c:v>45915.21770905922</c:v>
                </c:pt>
                <c:pt idx="3928">
                  <c:v>45915.21852825922</c:v>
                </c:pt>
                <c:pt idx="3929">
                  <c:v>45915.21934745923</c:v>
                </c:pt>
                <c:pt idx="3930">
                  <c:v>45915.22016665923</c:v>
                </c:pt>
                <c:pt idx="3931">
                  <c:v>45915.22098585923</c:v>
                </c:pt>
                <c:pt idx="3932">
                  <c:v>45915.22180505923</c:v>
                </c:pt>
                <c:pt idx="3933">
                  <c:v>45915.22262425924</c:v>
                </c:pt>
                <c:pt idx="3934">
                  <c:v>45915.22344345924</c:v>
                </c:pt>
                <c:pt idx="3935">
                  <c:v>45915.22426265924</c:v>
                </c:pt>
                <c:pt idx="3936">
                  <c:v>45915.22508185924</c:v>
                </c:pt>
                <c:pt idx="3937">
                  <c:v>45915.22590105925</c:v>
                </c:pt>
                <c:pt idx="3938">
                  <c:v>45915.22672025925</c:v>
                </c:pt>
                <c:pt idx="3939">
                  <c:v>45915.22753945925</c:v>
                </c:pt>
                <c:pt idx="3940">
                  <c:v>45915.22835865925</c:v>
                </c:pt>
                <c:pt idx="3941">
                  <c:v>45915.22917785926</c:v>
                </c:pt>
                <c:pt idx="3942">
                  <c:v>45915.22999705926</c:v>
                </c:pt>
                <c:pt idx="3943">
                  <c:v>45915.23081625926</c:v>
                </c:pt>
                <c:pt idx="3944">
                  <c:v>45915.23163545926</c:v>
                </c:pt>
                <c:pt idx="3945">
                  <c:v>45915.23245465926</c:v>
                </c:pt>
                <c:pt idx="3946">
                  <c:v>45915.23327385927</c:v>
                </c:pt>
                <c:pt idx="3947">
                  <c:v>45915.23409305927</c:v>
                </c:pt>
                <c:pt idx="3948">
                  <c:v>45915.23491225927</c:v>
                </c:pt>
                <c:pt idx="3949">
                  <c:v>45915.23573145927</c:v>
                </c:pt>
                <c:pt idx="3950">
                  <c:v>45915.23655065928</c:v>
                </c:pt>
                <c:pt idx="3951">
                  <c:v>45915.23736985928</c:v>
                </c:pt>
                <c:pt idx="3952">
                  <c:v>45915.23818905928</c:v>
                </c:pt>
                <c:pt idx="3953">
                  <c:v>45915.23900825928</c:v>
                </c:pt>
                <c:pt idx="3954">
                  <c:v>45915.23982745929</c:v>
                </c:pt>
                <c:pt idx="3955">
                  <c:v>45915.24064665929</c:v>
                </c:pt>
                <c:pt idx="3956">
                  <c:v>45915.24146585929</c:v>
                </c:pt>
                <c:pt idx="3957">
                  <c:v>45915.24228505929</c:v>
                </c:pt>
                <c:pt idx="3958">
                  <c:v>45915.24310425929</c:v>
                </c:pt>
                <c:pt idx="3959">
                  <c:v>45915.2439234593</c:v>
                </c:pt>
                <c:pt idx="3960">
                  <c:v>45915.2447426593</c:v>
                </c:pt>
                <c:pt idx="3961">
                  <c:v>45915.2455618593</c:v>
                </c:pt>
                <c:pt idx="3962">
                  <c:v>45915.2463810593</c:v>
                </c:pt>
                <c:pt idx="3963">
                  <c:v>45915.24720025931</c:v>
                </c:pt>
                <c:pt idx="3964">
                  <c:v>45915.2480194593</c:v>
                </c:pt>
                <c:pt idx="3965">
                  <c:v>45915.24883865931</c:v>
                </c:pt>
                <c:pt idx="3966">
                  <c:v>45915.24965785931</c:v>
                </c:pt>
                <c:pt idx="3967">
                  <c:v>45915.25047705932</c:v>
                </c:pt>
                <c:pt idx="3968">
                  <c:v>45915.25129625932</c:v>
                </c:pt>
                <c:pt idx="3969">
                  <c:v>45915.25211545932</c:v>
                </c:pt>
                <c:pt idx="3970">
                  <c:v>45915.25293465932</c:v>
                </c:pt>
                <c:pt idx="3971">
                  <c:v>45915.25375385932</c:v>
                </c:pt>
                <c:pt idx="3972">
                  <c:v>45915.25457305932</c:v>
                </c:pt>
                <c:pt idx="3973">
                  <c:v>45915.25539225933</c:v>
                </c:pt>
                <c:pt idx="3974">
                  <c:v>45915.25621145933</c:v>
                </c:pt>
                <c:pt idx="3975">
                  <c:v>45915.25703065933</c:v>
                </c:pt>
                <c:pt idx="3976">
                  <c:v>45915.25784985934</c:v>
                </c:pt>
                <c:pt idx="3977">
                  <c:v>45915.25866905934</c:v>
                </c:pt>
                <c:pt idx="3978">
                  <c:v>45915.25948825934</c:v>
                </c:pt>
                <c:pt idx="3979">
                  <c:v>45915.26030745934</c:v>
                </c:pt>
                <c:pt idx="3980">
                  <c:v>45915.26112665934</c:v>
                </c:pt>
                <c:pt idx="3981">
                  <c:v>45915.26194585935</c:v>
                </c:pt>
                <c:pt idx="3982">
                  <c:v>45915.26276505935</c:v>
                </c:pt>
                <c:pt idx="3983">
                  <c:v>45915.26358425935</c:v>
                </c:pt>
                <c:pt idx="3984">
                  <c:v>45915.26440345935</c:v>
                </c:pt>
                <c:pt idx="3985">
                  <c:v>45915.26522265936</c:v>
                </c:pt>
                <c:pt idx="3986">
                  <c:v>45915.26604185936</c:v>
                </c:pt>
                <c:pt idx="3987">
                  <c:v>45915.26686105936</c:v>
                </c:pt>
                <c:pt idx="3988">
                  <c:v>45915.26768025936</c:v>
                </c:pt>
                <c:pt idx="3989">
                  <c:v>45915.26849945937</c:v>
                </c:pt>
                <c:pt idx="3990">
                  <c:v>45915.26931865937</c:v>
                </c:pt>
                <c:pt idx="3991">
                  <c:v>45915.27013785937</c:v>
                </c:pt>
                <c:pt idx="3992">
                  <c:v>45915.27095705937</c:v>
                </c:pt>
                <c:pt idx="3993">
                  <c:v>45915.27177625937</c:v>
                </c:pt>
                <c:pt idx="3994">
                  <c:v>45915.27259545937</c:v>
                </c:pt>
                <c:pt idx="3995">
                  <c:v>45915.27341465938</c:v>
                </c:pt>
                <c:pt idx="3996">
                  <c:v>45915.27423385938</c:v>
                </c:pt>
                <c:pt idx="3997">
                  <c:v>45915.27505305938</c:v>
                </c:pt>
                <c:pt idx="3998">
                  <c:v>45915.27587225939</c:v>
                </c:pt>
                <c:pt idx="3999">
                  <c:v>45915.27669145939</c:v>
                </c:pt>
                <c:pt idx="4000">
                  <c:v>45915.27751065939</c:v>
                </c:pt>
                <c:pt idx="4001">
                  <c:v>45915.27832985939</c:v>
                </c:pt>
                <c:pt idx="4002">
                  <c:v>45915.2791490594</c:v>
                </c:pt>
                <c:pt idx="4003">
                  <c:v>45915.2799682594</c:v>
                </c:pt>
                <c:pt idx="4004">
                  <c:v>45915.2807874594</c:v>
                </c:pt>
                <c:pt idx="4005">
                  <c:v>45915.2816066594</c:v>
                </c:pt>
                <c:pt idx="4006">
                  <c:v>45915.2824258594</c:v>
                </c:pt>
                <c:pt idx="4007">
                  <c:v>45915.28324505941</c:v>
                </c:pt>
                <c:pt idx="4008">
                  <c:v>45915.28406425941</c:v>
                </c:pt>
                <c:pt idx="4009">
                  <c:v>45915.28488345941</c:v>
                </c:pt>
                <c:pt idx="4010">
                  <c:v>45915.28570265941</c:v>
                </c:pt>
                <c:pt idx="4011">
                  <c:v>45915.28652185942</c:v>
                </c:pt>
                <c:pt idx="4012">
                  <c:v>45915.28734105942</c:v>
                </c:pt>
                <c:pt idx="4013">
                  <c:v>45915.28816025942</c:v>
                </c:pt>
                <c:pt idx="4014">
                  <c:v>45915.28897945942</c:v>
                </c:pt>
                <c:pt idx="4015">
                  <c:v>45915.28979865943</c:v>
                </c:pt>
                <c:pt idx="4016">
                  <c:v>45915.29061785943</c:v>
                </c:pt>
                <c:pt idx="4017">
                  <c:v>45915.29143705943</c:v>
                </c:pt>
                <c:pt idx="4018">
                  <c:v>45915.29225625943</c:v>
                </c:pt>
                <c:pt idx="4019">
                  <c:v>45915.29307545943</c:v>
                </c:pt>
                <c:pt idx="4020">
                  <c:v>45915.29389465944</c:v>
                </c:pt>
                <c:pt idx="4021">
                  <c:v>45915.29471385944</c:v>
                </c:pt>
                <c:pt idx="4022">
                  <c:v>45915.29553305944</c:v>
                </c:pt>
                <c:pt idx="4023">
                  <c:v>45915.29635225944</c:v>
                </c:pt>
                <c:pt idx="4024">
                  <c:v>45915.29717145945</c:v>
                </c:pt>
                <c:pt idx="4025">
                  <c:v>45915.29799065945</c:v>
                </c:pt>
                <c:pt idx="4026">
                  <c:v>45915.29880985945</c:v>
                </c:pt>
                <c:pt idx="4027">
                  <c:v>45915.29962905945</c:v>
                </c:pt>
                <c:pt idx="4028">
                  <c:v>45915.30044825945</c:v>
                </c:pt>
                <c:pt idx="4029">
                  <c:v>45915.30126745945</c:v>
                </c:pt>
                <c:pt idx="4030">
                  <c:v>45915.30208665946</c:v>
                </c:pt>
                <c:pt idx="4031">
                  <c:v>45915.30290585946</c:v>
                </c:pt>
                <c:pt idx="4032">
                  <c:v>45915.30372505946</c:v>
                </c:pt>
                <c:pt idx="4033">
                  <c:v>45915.30454425946</c:v>
                </c:pt>
                <c:pt idx="4034">
                  <c:v>45915.30536345947</c:v>
                </c:pt>
                <c:pt idx="4035">
                  <c:v>45915.30618265947</c:v>
                </c:pt>
                <c:pt idx="4036">
                  <c:v>45915.30700185947</c:v>
                </c:pt>
                <c:pt idx="4037">
                  <c:v>45915.30782105947</c:v>
                </c:pt>
                <c:pt idx="4038">
                  <c:v>45915.30864025947</c:v>
                </c:pt>
                <c:pt idx="4039">
                  <c:v>45915.30945945948</c:v>
                </c:pt>
                <c:pt idx="4040">
                  <c:v>45915.31027865948</c:v>
                </c:pt>
                <c:pt idx="4041">
                  <c:v>45915.31109785948</c:v>
                </c:pt>
                <c:pt idx="4042">
                  <c:v>45915.31191705948</c:v>
                </c:pt>
                <c:pt idx="4043">
                  <c:v>45915.31273625948</c:v>
                </c:pt>
                <c:pt idx="4044">
                  <c:v>45915.3135554595</c:v>
                </c:pt>
                <c:pt idx="4045">
                  <c:v>45915.3143746595</c:v>
                </c:pt>
                <c:pt idx="4046">
                  <c:v>45915.3151938595</c:v>
                </c:pt>
                <c:pt idx="4047">
                  <c:v>45915.3160130595</c:v>
                </c:pt>
                <c:pt idx="4048">
                  <c:v>45915.3168322595</c:v>
                </c:pt>
                <c:pt idx="4049">
                  <c:v>45915.3176514595</c:v>
                </c:pt>
                <c:pt idx="4050">
                  <c:v>45915.3184706595</c:v>
                </c:pt>
                <c:pt idx="4051">
                  <c:v>45915.3192898595</c:v>
                </c:pt>
                <c:pt idx="4052">
                  <c:v>45915.32010905951</c:v>
                </c:pt>
                <c:pt idx="4053">
                  <c:v>45915.32092825951</c:v>
                </c:pt>
                <c:pt idx="4054">
                  <c:v>45915.32174745951</c:v>
                </c:pt>
                <c:pt idx="4055">
                  <c:v>45915.32256665952</c:v>
                </c:pt>
                <c:pt idx="4056">
                  <c:v>45915.32338585952</c:v>
                </c:pt>
                <c:pt idx="4057">
                  <c:v>45915.32420505952</c:v>
                </c:pt>
                <c:pt idx="4058">
                  <c:v>45915.32502425952</c:v>
                </c:pt>
                <c:pt idx="4059">
                  <c:v>45915.32584345952</c:v>
                </c:pt>
                <c:pt idx="4060">
                  <c:v>45915.32666265953</c:v>
                </c:pt>
                <c:pt idx="4061">
                  <c:v>45915.32748185953</c:v>
                </c:pt>
                <c:pt idx="4062">
                  <c:v>45915.32830105953</c:v>
                </c:pt>
                <c:pt idx="4063">
                  <c:v>45915.32912025954</c:v>
                </c:pt>
                <c:pt idx="4064">
                  <c:v>45915.32993945953</c:v>
                </c:pt>
                <c:pt idx="4065">
                  <c:v>45915.33075865954</c:v>
                </c:pt>
                <c:pt idx="4066">
                  <c:v>45915.33157785954</c:v>
                </c:pt>
                <c:pt idx="4067">
                  <c:v>45915.33239705954</c:v>
                </c:pt>
                <c:pt idx="4068">
                  <c:v>45915.33321625954</c:v>
                </c:pt>
                <c:pt idx="4069">
                  <c:v>45915.33403545954</c:v>
                </c:pt>
                <c:pt idx="4070">
                  <c:v>45915.33485465955</c:v>
                </c:pt>
                <c:pt idx="4071">
                  <c:v>45915.33567385955</c:v>
                </c:pt>
                <c:pt idx="4072">
                  <c:v>45915.33649305955</c:v>
                </c:pt>
                <c:pt idx="4073">
                  <c:v>45915.33731225955</c:v>
                </c:pt>
                <c:pt idx="4074">
                  <c:v>45915.33813145956</c:v>
                </c:pt>
                <c:pt idx="4075">
                  <c:v>45915.33895065956</c:v>
                </c:pt>
                <c:pt idx="4076">
                  <c:v>45915.33976985957</c:v>
                </c:pt>
                <c:pt idx="4077">
                  <c:v>45915.34058905956</c:v>
                </c:pt>
                <c:pt idx="4078">
                  <c:v>45915.34140825957</c:v>
                </c:pt>
                <c:pt idx="4079">
                  <c:v>45915.34222745957</c:v>
                </c:pt>
                <c:pt idx="4080">
                  <c:v>45915.34304665957</c:v>
                </c:pt>
                <c:pt idx="4081">
                  <c:v>45915.34386585957</c:v>
                </c:pt>
                <c:pt idx="4082">
                  <c:v>45915.34468505957</c:v>
                </c:pt>
                <c:pt idx="4083">
                  <c:v>45915.34550425958</c:v>
                </c:pt>
                <c:pt idx="4084">
                  <c:v>45915.34632345958</c:v>
                </c:pt>
                <c:pt idx="4085">
                  <c:v>45915.34714265959</c:v>
                </c:pt>
                <c:pt idx="4086">
                  <c:v>45915.34796185959</c:v>
                </c:pt>
                <c:pt idx="4087">
                  <c:v>45915.3487810596</c:v>
                </c:pt>
                <c:pt idx="4088">
                  <c:v>45915.3496002596</c:v>
                </c:pt>
                <c:pt idx="4089">
                  <c:v>45915.3504194596</c:v>
                </c:pt>
                <c:pt idx="4090">
                  <c:v>45915.3512386596</c:v>
                </c:pt>
                <c:pt idx="4091">
                  <c:v>45915.3520578596</c:v>
                </c:pt>
                <c:pt idx="4092">
                  <c:v>45915.3528770596</c:v>
                </c:pt>
                <c:pt idx="4093">
                  <c:v>45915.3536962596</c:v>
                </c:pt>
                <c:pt idx="4094">
                  <c:v>45915.3545154596</c:v>
                </c:pt>
                <c:pt idx="4095">
                  <c:v>45915.35533465961</c:v>
                </c:pt>
                <c:pt idx="4096">
                  <c:v>45915.35615385961</c:v>
                </c:pt>
                <c:pt idx="4097">
                  <c:v>45915.35697305961</c:v>
                </c:pt>
                <c:pt idx="4098">
                  <c:v>45915.35779225962</c:v>
                </c:pt>
                <c:pt idx="4099">
                  <c:v>45915.35861145961</c:v>
                </c:pt>
                <c:pt idx="4100">
                  <c:v>45915.35943065962</c:v>
                </c:pt>
                <c:pt idx="4101">
                  <c:v>45915.36024985962</c:v>
                </c:pt>
                <c:pt idx="4102">
                  <c:v>45915.36106905963</c:v>
                </c:pt>
                <c:pt idx="4103">
                  <c:v>45915.36188825963</c:v>
                </c:pt>
                <c:pt idx="4104">
                  <c:v>45915.36270745963</c:v>
                </c:pt>
                <c:pt idx="4105">
                  <c:v>45915.36352665963</c:v>
                </c:pt>
                <c:pt idx="4106">
                  <c:v>45915.36434585963</c:v>
                </c:pt>
                <c:pt idx="4107">
                  <c:v>45915.36516505964</c:v>
                </c:pt>
                <c:pt idx="4108">
                  <c:v>45915.36598425964</c:v>
                </c:pt>
                <c:pt idx="4109">
                  <c:v>45915.36680345964</c:v>
                </c:pt>
                <c:pt idx="4110">
                  <c:v>45915.36762265964</c:v>
                </c:pt>
                <c:pt idx="4111">
                  <c:v>45915.36844185965</c:v>
                </c:pt>
                <c:pt idx="4112">
                  <c:v>45915.36926105965</c:v>
                </c:pt>
                <c:pt idx="4113">
                  <c:v>45915.37008025965</c:v>
                </c:pt>
                <c:pt idx="4114">
                  <c:v>45915.37089945965</c:v>
                </c:pt>
                <c:pt idx="4115">
                  <c:v>45915.37171865966</c:v>
                </c:pt>
                <c:pt idx="4116">
                  <c:v>45915.37253785965</c:v>
                </c:pt>
                <c:pt idx="4117">
                  <c:v>45915.37335705966</c:v>
                </c:pt>
                <c:pt idx="4118">
                  <c:v>45915.37417625966</c:v>
                </c:pt>
                <c:pt idx="4119">
                  <c:v>45915.37499545966</c:v>
                </c:pt>
                <c:pt idx="4120">
                  <c:v>45915.37581465967</c:v>
                </c:pt>
                <c:pt idx="4121">
                  <c:v>45915.37663385967</c:v>
                </c:pt>
                <c:pt idx="4122">
                  <c:v>45915.37745305967</c:v>
                </c:pt>
                <c:pt idx="4123">
                  <c:v>45915.37827225967</c:v>
                </c:pt>
                <c:pt idx="4124">
                  <c:v>45915.37909145967</c:v>
                </c:pt>
                <c:pt idx="4125">
                  <c:v>45915.37991065968</c:v>
                </c:pt>
                <c:pt idx="4126">
                  <c:v>45915.38072985968</c:v>
                </c:pt>
                <c:pt idx="4127">
                  <c:v>45915.38154905968</c:v>
                </c:pt>
                <c:pt idx="4128">
                  <c:v>45915.38236825968</c:v>
                </c:pt>
                <c:pt idx="4129">
                  <c:v>45915.38318745969</c:v>
                </c:pt>
                <c:pt idx="4130">
                  <c:v>45915.38400665969</c:v>
                </c:pt>
                <c:pt idx="4131">
                  <c:v>45915.3848258597</c:v>
                </c:pt>
                <c:pt idx="4132">
                  <c:v>45915.38564505969</c:v>
                </c:pt>
                <c:pt idx="4133">
                  <c:v>45915.3864642597</c:v>
                </c:pt>
                <c:pt idx="4134">
                  <c:v>45915.3872834597</c:v>
                </c:pt>
                <c:pt idx="4135">
                  <c:v>45915.3881026597</c:v>
                </c:pt>
                <c:pt idx="4136">
                  <c:v>45915.3889218597</c:v>
                </c:pt>
                <c:pt idx="4137">
                  <c:v>45915.38974105971</c:v>
                </c:pt>
                <c:pt idx="4138">
                  <c:v>45915.39056025971</c:v>
                </c:pt>
                <c:pt idx="4139">
                  <c:v>45915.39137945971</c:v>
                </c:pt>
                <c:pt idx="4140">
                  <c:v>45915.39219865971</c:v>
                </c:pt>
                <c:pt idx="4141">
                  <c:v>45915.39301785971</c:v>
                </c:pt>
                <c:pt idx="4142">
                  <c:v>45915.39383705972</c:v>
                </c:pt>
                <c:pt idx="4143">
                  <c:v>45915.39465625972</c:v>
                </c:pt>
                <c:pt idx="4144">
                  <c:v>45915.39547545972</c:v>
                </c:pt>
                <c:pt idx="4145">
                  <c:v>45915.39629465972</c:v>
                </c:pt>
                <c:pt idx="4146">
                  <c:v>45915.39711385973</c:v>
                </c:pt>
                <c:pt idx="4147">
                  <c:v>45915.39793305973</c:v>
                </c:pt>
                <c:pt idx="4148">
                  <c:v>45915.39875225973</c:v>
                </c:pt>
                <c:pt idx="4149">
                  <c:v>45915.39957145973</c:v>
                </c:pt>
                <c:pt idx="4150">
                  <c:v>45915.40039065974</c:v>
                </c:pt>
                <c:pt idx="4151">
                  <c:v>45915.40120985974</c:v>
                </c:pt>
                <c:pt idx="4152">
                  <c:v>45915.40202905974</c:v>
                </c:pt>
                <c:pt idx="4153">
                  <c:v>45915.40284825974</c:v>
                </c:pt>
                <c:pt idx="4154">
                  <c:v>45915.40366745974</c:v>
                </c:pt>
                <c:pt idx="4155">
                  <c:v>45915.40448665975</c:v>
                </c:pt>
                <c:pt idx="4156">
                  <c:v>45915.40530585975</c:v>
                </c:pt>
                <c:pt idx="4157">
                  <c:v>45915.40612505975</c:v>
                </c:pt>
                <c:pt idx="4158">
                  <c:v>45915.40694425975</c:v>
                </c:pt>
                <c:pt idx="4159">
                  <c:v>45915.40776345976</c:v>
                </c:pt>
                <c:pt idx="4160">
                  <c:v>45915.40858265976</c:v>
                </c:pt>
                <c:pt idx="4161">
                  <c:v>45915.40940185976</c:v>
                </c:pt>
                <c:pt idx="4162">
                  <c:v>45915.41022105976</c:v>
                </c:pt>
                <c:pt idx="4163">
                  <c:v>45915.41104025977</c:v>
                </c:pt>
                <c:pt idx="4164">
                  <c:v>45915.41185945976</c:v>
                </c:pt>
                <c:pt idx="4165">
                  <c:v>45915.41267865977</c:v>
                </c:pt>
                <c:pt idx="4166">
                  <c:v>45915.41349785977</c:v>
                </c:pt>
                <c:pt idx="4167">
                  <c:v>45915.41431705977</c:v>
                </c:pt>
                <c:pt idx="4168">
                  <c:v>45915.41513625977</c:v>
                </c:pt>
                <c:pt idx="4169">
                  <c:v>45915.41595545977</c:v>
                </c:pt>
                <c:pt idx="4170">
                  <c:v>45915.41677465978</c:v>
                </c:pt>
                <c:pt idx="4171">
                  <c:v>45915.41759385978</c:v>
                </c:pt>
                <c:pt idx="4172">
                  <c:v>45915.41841305978</c:v>
                </c:pt>
                <c:pt idx="4173">
                  <c:v>45915.41923225978</c:v>
                </c:pt>
                <c:pt idx="4174">
                  <c:v>45915.4200514598</c:v>
                </c:pt>
                <c:pt idx="4175">
                  <c:v>45915.42087065979</c:v>
                </c:pt>
                <c:pt idx="4176">
                  <c:v>45915.4216898598</c:v>
                </c:pt>
                <c:pt idx="4177">
                  <c:v>45915.4225090598</c:v>
                </c:pt>
                <c:pt idx="4178">
                  <c:v>45915.4233282598</c:v>
                </c:pt>
                <c:pt idx="4179">
                  <c:v>45915.4241474598</c:v>
                </c:pt>
                <c:pt idx="4180">
                  <c:v>45915.4249666598</c:v>
                </c:pt>
                <c:pt idx="4181">
                  <c:v>45915.42578585981</c:v>
                </c:pt>
                <c:pt idx="4182">
                  <c:v>45915.42660505981</c:v>
                </c:pt>
                <c:pt idx="4183">
                  <c:v>45915.42742425981</c:v>
                </c:pt>
                <c:pt idx="4184">
                  <c:v>45915.42824345981</c:v>
                </c:pt>
                <c:pt idx="4185">
                  <c:v>45915.42906265982</c:v>
                </c:pt>
                <c:pt idx="4186">
                  <c:v>45915.42988185982</c:v>
                </c:pt>
                <c:pt idx="4187">
                  <c:v>45915.43070105982</c:v>
                </c:pt>
                <c:pt idx="4188">
                  <c:v>45915.43152025982</c:v>
                </c:pt>
                <c:pt idx="4189">
                  <c:v>45915.43233945982</c:v>
                </c:pt>
                <c:pt idx="4190">
                  <c:v>45915.43315865983</c:v>
                </c:pt>
                <c:pt idx="4191">
                  <c:v>45915.43397785983</c:v>
                </c:pt>
                <c:pt idx="4192">
                  <c:v>45915.43479705983</c:v>
                </c:pt>
                <c:pt idx="4193">
                  <c:v>45915.43561625983</c:v>
                </c:pt>
                <c:pt idx="4194">
                  <c:v>45915.43643545983</c:v>
                </c:pt>
                <c:pt idx="4195">
                  <c:v>45915.43725465984</c:v>
                </c:pt>
                <c:pt idx="4196">
                  <c:v>45915.43807385984</c:v>
                </c:pt>
                <c:pt idx="4197">
                  <c:v>45915.43889305984</c:v>
                </c:pt>
                <c:pt idx="4198">
                  <c:v>45915.43971225985</c:v>
                </c:pt>
                <c:pt idx="4199">
                  <c:v>45915.44053145984</c:v>
                </c:pt>
                <c:pt idx="4200">
                  <c:v>45915.44135065985</c:v>
                </c:pt>
                <c:pt idx="4201">
                  <c:v>45915.44216985985</c:v>
                </c:pt>
                <c:pt idx="4202">
                  <c:v>45915.44298905985</c:v>
                </c:pt>
                <c:pt idx="4203">
                  <c:v>45915.44380825985</c:v>
                </c:pt>
                <c:pt idx="4204">
                  <c:v>45915.44462745985</c:v>
                </c:pt>
                <c:pt idx="4205">
                  <c:v>45915.44544665986</c:v>
                </c:pt>
                <c:pt idx="4206">
                  <c:v>45915.44626585986</c:v>
                </c:pt>
                <c:pt idx="4207">
                  <c:v>45915.44708505987</c:v>
                </c:pt>
                <c:pt idx="4208">
                  <c:v>45915.44790425987</c:v>
                </c:pt>
                <c:pt idx="4209">
                  <c:v>45915.44872345987</c:v>
                </c:pt>
                <c:pt idx="4210">
                  <c:v>45915.44954265987</c:v>
                </c:pt>
                <c:pt idx="4211">
                  <c:v>45915.45036185987</c:v>
                </c:pt>
                <c:pt idx="4212">
                  <c:v>45915.45118105988</c:v>
                </c:pt>
                <c:pt idx="4213">
                  <c:v>45915.45200025988</c:v>
                </c:pt>
                <c:pt idx="4214">
                  <c:v>45915.45281945988</c:v>
                </c:pt>
                <c:pt idx="4215">
                  <c:v>45915.45363865988</c:v>
                </c:pt>
                <c:pt idx="4216">
                  <c:v>45915.45445785988</c:v>
                </c:pt>
                <c:pt idx="4217">
                  <c:v>45915.45527705988</c:v>
                </c:pt>
                <c:pt idx="4218">
                  <c:v>45915.4560962599</c:v>
                </c:pt>
                <c:pt idx="4219">
                  <c:v>45915.4569154599</c:v>
                </c:pt>
                <c:pt idx="4220">
                  <c:v>45915.4577346599</c:v>
                </c:pt>
                <c:pt idx="4221">
                  <c:v>45915.4585538599</c:v>
                </c:pt>
                <c:pt idx="4222">
                  <c:v>45915.4593730599</c:v>
                </c:pt>
                <c:pt idx="4223">
                  <c:v>45915.4601922599</c:v>
                </c:pt>
                <c:pt idx="4224">
                  <c:v>45915.4610114599</c:v>
                </c:pt>
                <c:pt idx="4225">
                  <c:v>45915.46183065991</c:v>
                </c:pt>
                <c:pt idx="4226">
                  <c:v>45915.46264985991</c:v>
                </c:pt>
                <c:pt idx="4227">
                  <c:v>45915.46346905991</c:v>
                </c:pt>
                <c:pt idx="4228">
                  <c:v>45915.46428825991</c:v>
                </c:pt>
                <c:pt idx="4229">
                  <c:v>45915.46510745992</c:v>
                </c:pt>
                <c:pt idx="4230">
                  <c:v>45915.46592665992</c:v>
                </c:pt>
                <c:pt idx="4231">
                  <c:v>45915.46674585992</c:v>
                </c:pt>
                <c:pt idx="4232">
                  <c:v>45915.46756505992</c:v>
                </c:pt>
                <c:pt idx="4233">
                  <c:v>45915.46838425992</c:v>
                </c:pt>
                <c:pt idx="4234">
                  <c:v>45915.46920345992</c:v>
                </c:pt>
                <c:pt idx="4235">
                  <c:v>45915.47002265993</c:v>
                </c:pt>
                <c:pt idx="4236">
                  <c:v>45915.47084185993</c:v>
                </c:pt>
                <c:pt idx="4237">
                  <c:v>45915.47166105994</c:v>
                </c:pt>
                <c:pt idx="4238">
                  <c:v>45915.47248025994</c:v>
                </c:pt>
                <c:pt idx="4239">
                  <c:v>45915.47329945993</c:v>
                </c:pt>
                <c:pt idx="4240">
                  <c:v>45915.47411865994</c:v>
                </c:pt>
                <c:pt idx="4241">
                  <c:v>45915.47493785994</c:v>
                </c:pt>
                <c:pt idx="4242">
                  <c:v>45915.47575705995</c:v>
                </c:pt>
                <c:pt idx="4243">
                  <c:v>45915.47657625994</c:v>
                </c:pt>
                <c:pt idx="4244">
                  <c:v>45915.47739545995</c:v>
                </c:pt>
                <c:pt idx="4245">
                  <c:v>45915.47821465995</c:v>
                </c:pt>
                <c:pt idx="4246">
                  <c:v>45915.47903385995</c:v>
                </c:pt>
                <c:pt idx="4247">
                  <c:v>45915.47985305995</c:v>
                </c:pt>
                <c:pt idx="4248">
                  <c:v>45915.48067225996</c:v>
                </c:pt>
                <c:pt idx="4249">
                  <c:v>45915.48149145996</c:v>
                </c:pt>
                <c:pt idx="4250">
                  <c:v>45915.48231065996</c:v>
                </c:pt>
                <c:pt idx="4251">
                  <c:v>45915.48312985997</c:v>
                </c:pt>
                <c:pt idx="4252">
                  <c:v>45915.48394905997</c:v>
                </c:pt>
                <c:pt idx="4253">
                  <c:v>45915.48476825997</c:v>
                </c:pt>
                <c:pt idx="4254">
                  <c:v>45915.48558745997</c:v>
                </c:pt>
                <c:pt idx="4255">
                  <c:v>45915.48640665997</c:v>
                </c:pt>
                <c:pt idx="4256">
                  <c:v>45915.48722585997</c:v>
                </c:pt>
                <c:pt idx="4257">
                  <c:v>45915.48804505998</c:v>
                </c:pt>
                <c:pt idx="4258">
                  <c:v>45915.48886425998</c:v>
                </c:pt>
                <c:pt idx="4259">
                  <c:v>45915.48968345998</c:v>
                </c:pt>
                <c:pt idx="4260">
                  <c:v>45915.49050265999</c:v>
                </c:pt>
                <c:pt idx="4261">
                  <c:v>45915.49132185999</c:v>
                </c:pt>
                <c:pt idx="4262">
                  <c:v>45915.49214105999</c:v>
                </c:pt>
                <c:pt idx="4263">
                  <c:v>45915.49296026</c:v>
                </c:pt>
                <c:pt idx="4264">
                  <c:v>45915.49377946</c:v>
                </c:pt>
                <c:pt idx="4265">
                  <c:v>45915.49459866</c:v>
                </c:pt>
                <c:pt idx="4266">
                  <c:v>45915.49541786</c:v>
                </c:pt>
                <c:pt idx="4267">
                  <c:v>45915.49623706</c:v>
                </c:pt>
                <c:pt idx="4268">
                  <c:v>45915.49705626001</c:v>
                </c:pt>
                <c:pt idx="4269">
                  <c:v>45915.49787546001</c:v>
                </c:pt>
                <c:pt idx="4270">
                  <c:v>45915.49869466001</c:v>
                </c:pt>
                <c:pt idx="4271">
                  <c:v>45915.49951386001</c:v>
                </c:pt>
                <c:pt idx="4272">
                  <c:v>45915.50033306002</c:v>
                </c:pt>
                <c:pt idx="4273">
                  <c:v>45915.50115226002</c:v>
                </c:pt>
                <c:pt idx="4274">
                  <c:v>45915.50197146002</c:v>
                </c:pt>
                <c:pt idx="4275">
                  <c:v>45915.50279066002</c:v>
                </c:pt>
                <c:pt idx="4276">
                  <c:v>45915.50360986002</c:v>
                </c:pt>
                <c:pt idx="4277">
                  <c:v>45915.50442906003</c:v>
                </c:pt>
                <c:pt idx="4278">
                  <c:v>45915.50524826003</c:v>
                </c:pt>
                <c:pt idx="4279">
                  <c:v>45915.50606746003</c:v>
                </c:pt>
                <c:pt idx="4280">
                  <c:v>45915.50688666003</c:v>
                </c:pt>
                <c:pt idx="4281">
                  <c:v>45915.50770586004</c:v>
                </c:pt>
                <c:pt idx="4282">
                  <c:v>45915.50852506004</c:v>
                </c:pt>
                <c:pt idx="4283">
                  <c:v>45915.50934426004</c:v>
                </c:pt>
                <c:pt idx="4284">
                  <c:v>45915.51016346004</c:v>
                </c:pt>
                <c:pt idx="4285">
                  <c:v>45915.51098266005</c:v>
                </c:pt>
                <c:pt idx="4286">
                  <c:v>45915.51180186005</c:v>
                </c:pt>
                <c:pt idx="4287">
                  <c:v>45915.51262106005</c:v>
                </c:pt>
                <c:pt idx="4288">
                  <c:v>45915.51344026005</c:v>
                </c:pt>
                <c:pt idx="4289">
                  <c:v>45915.51425946005</c:v>
                </c:pt>
                <c:pt idx="4290">
                  <c:v>45915.51507866006</c:v>
                </c:pt>
                <c:pt idx="4291">
                  <c:v>45915.51589786006</c:v>
                </c:pt>
                <c:pt idx="4292">
                  <c:v>45915.51671706006</c:v>
                </c:pt>
                <c:pt idx="4293">
                  <c:v>45915.51753626006</c:v>
                </c:pt>
                <c:pt idx="4294">
                  <c:v>45915.51835546006</c:v>
                </c:pt>
                <c:pt idx="4295">
                  <c:v>45915.51917466007</c:v>
                </c:pt>
                <c:pt idx="4296">
                  <c:v>45915.51999386007</c:v>
                </c:pt>
                <c:pt idx="4297">
                  <c:v>45915.52081306007</c:v>
                </c:pt>
                <c:pt idx="4298">
                  <c:v>45915.52163226008</c:v>
                </c:pt>
                <c:pt idx="4299">
                  <c:v>45915.52245146008</c:v>
                </c:pt>
                <c:pt idx="4300">
                  <c:v>45915.52327066008</c:v>
                </c:pt>
                <c:pt idx="4301">
                  <c:v>45915.52408986008</c:v>
                </c:pt>
                <c:pt idx="4302">
                  <c:v>45915.52490906008</c:v>
                </c:pt>
                <c:pt idx="4303">
                  <c:v>45915.52572826009</c:v>
                </c:pt>
                <c:pt idx="4304">
                  <c:v>45915.52654746009</c:v>
                </c:pt>
                <c:pt idx="4305">
                  <c:v>45915.52736666009</c:v>
                </c:pt>
                <c:pt idx="4306">
                  <c:v>45915.52818586009</c:v>
                </c:pt>
                <c:pt idx="4307">
                  <c:v>45915.5290050601</c:v>
                </c:pt>
                <c:pt idx="4308">
                  <c:v>45915.5298242601</c:v>
                </c:pt>
                <c:pt idx="4309">
                  <c:v>45915.5306434601</c:v>
                </c:pt>
                <c:pt idx="4310">
                  <c:v>45915.5314626601</c:v>
                </c:pt>
                <c:pt idx="4311">
                  <c:v>45915.53228186011</c:v>
                </c:pt>
                <c:pt idx="4312">
                  <c:v>45915.53310106011</c:v>
                </c:pt>
                <c:pt idx="4313">
                  <c:v>45915.53392026011</c:v>
                </c:pt>
                <c:pt idx="4314">
                  <c:v>45915.53473946011</c:v>
                </c:pt>
                <c:pt idx="4315">
                  <c:v>45915.53555866011</c:v>
                </c:pt>
                <c:pt idx="4316">
                  <c:v>45915.53637786012</c:v>
                </c:pt>
                <c:pt idx="4317">
                  <c:v>45915.53719706012</c:v>
                </c:pt>
                <c:pt idx="4318">
                  <c:v>45915.53801626012</c:v>
                </c:pt>
                <c:pt idx="4319">
                  <c:v>45915.53883546012</c:v>
                </c:pt>
                <c:pt idx="4320">
                  <c:v>45915.53965466013</c:v>
                </c:pt>
                <c:pt idx="4321">
                  <c:v>45915.54047386013</c:v>
                </c:pt>
                <c:pt idx="4322">
                  <c:v>45915.54129306013</c:v>
                </c:pt>
                <c:pt idx="4323">
                  <c:v>45915.54211226013</c:v>
                </c:pt>
                <c:pt idx="4324">
                  <c:v>45915.54293146013</c:v>
                </c:pt>
                <c:pt idx="4325">
                  <c:v>45915.54375066014</c:v>
                </c:pt>
                <c:pt idx="4326">
                  <c:v>45915.54456986014</c:v>
                </c:pt>
                <c:pt idx="4327">
                  <c:v>45915.54538906014</c:v>
                </c:pt>
                <c:pt idx="4328">
                  <c:v>45915.54620826014</c:v>
                </c:pt>
                <c:pt idx="4329">
                  <c:v>45915.54702746015</c:v>
                </c:pt>
                <c:pt idx="4330">
                  <c:v>45915.54784666015</c:v>
                </c:pt>
                <c:pt idx="4331">
                  <c:v>45915.54866586015</c:v>
                </c:pt>
                <c:pt idx="4332">
                  <c:v>45915.54948506015</c:v>
                </c:pt>
                <c:pt idx="4333">
                  <c:v>45915.55030426015</c:v>
                </c:pt>
                <c:pt idx="4334">
                  <c:v>45915.55112346016</c:v>
                </c:pt>
                <c:pt idx="4335">
                  <c:v>45915.55194266016</c:v>
                </c:pt>
                <c:pt idx="4336">
                  <c:v>45915.55276186016</c:v>
                </c:pt>
                <c:pt idx="4337">
                  <c:v>45915.55358106017</c:v>
                </c:pt>
                <c:pt idx="4338">
                  <c:v>45915.55440026017</c:v>
                </c:pt>
                <c:pt idx="4339">
                  <c:v>45915.55521946016</c:v>
                </c:pt>
                <c:pt idx="4340">
                  <c:v>45915.55603866017</c:v>
                </c:pt>
                <c:pt idx="4341">
                  <c:v>45915.55685786017</c:v>
                </c:pt>
                <c:pt idx="4342">
                  <c:v>45915.55767706017</c:v>
                </c:pt>
                <c:pt idx="4343">
                  <c:v>45915.55849626017</c:v>
                </c:pt>
                <c:pt idx="4344">
                  <c:v>45915.55931546018</c:v>
                </c:pt>
                <c:pt idx="4345">
                  <c:v>45915.56013466018</c:v>
                </c:pt>
                <c:pt idx="4346">
                  <c:v>45915.56095386019</c:v>
                </c:pt>
                <c:pt idx="4347">
                  <c:v>45915.56177306019</c:v>
                </c:pt>
                <c:pt idx="4348">
                  <c:v>45915.5625922602</c:v>
                </c:pt>
                <c:pt idx="4349">
                  <c:v>45915.56341146019</c:v>
                </c:pt>
                <c:pt idx="4350">
                  <c:v>45915.56423066019</c:v>
                </c:pt>
                <c:pt idx="4351">
                  <c:v>45915.5650498602</c:v>
                </c:pt>
                <c:pt idx="4352">
                  <c:v>45915.5658690602</c:v>
                </c:pt>
                <c:pt idx="4353">
                  <c:v>45915.5666882602</c:v>
                </c:pt>
                <c:pt idx="4354">
                  <c:v>45915.5675074602</c:v>
                </c:pt>
                <c:pt idx="4355">
                  <c:v>45915.56832666021</c:v>
                </c:pt>
                <c:pt idx="4356">
                  <c:v>45915.56914586021</c:v>
                </c:pt>
                <c:pt idx="4357">
                  <c:v>45915.56996506021</c:v>
                </c:pt>
                <c:pt idx="4358">
                  <c:v>45915.57078426021</c:v>
                </c:pt>
                <c:pt idx="4359">
                  <c:v>45915.57160346022</c:v>
                </c:pt>
                <c:pt idx="4360">
                  <c:v>45915.57242266022</c:v>
                </c:pt>
                <c:pt idx="4361">
                  <c:v>45915.57324186022</c:v>
                </c:pt>
                <c:pt idx="4362">
                  <c:v>45915.57406106022</c:v>
                </c:pt>
                <c:pt idx="4363">
                  <c:v>45915.57488026022</c:v>
                </c:pt>
                <c:pt idx="4364">
                  <c:v>45915.57569946023</c:v>
                </c:pt>
                <c:pt idx="4365">
                  <c:v>45915.57651866023</c:v>
                </c:pt>
                <c:pt idx="4366">
                  <c:v>45915.57733786023</c:v>
                </c:pt>
                <c:pt idx="4367">
                  <c:v>45915.57815706023</c:v>
                </c:pt>
                <c:pt idx="4368">
                  <c:v>45915.57897626024</c:v>
                </c:pt>
                <c:pt idx="4369">
                  <c:v>45915.57979546024</c:v>
                </c:pt>
                <c:pt idx="4370">
                  <c:v>45915.58061466024</c:v>
                </c:pt>
                <c:pt idx="4371">
                  <c:v>45915.58143386024</c:v>
                </c:pt>
                <c:pt idx="4372">
                  <c:v>45915.58225306025</c:v>
                </c:pt>
                <c:pt idx="4373">
                  <c:v>45915.58307226025</c:v>
                </c:pt>
                <c:pt idx="4374">
                  <c:v>45915.58389146025</c:v>
                </c:pt>
                <c:pt idx="4375">
                  <c:v>45915.58471066025</c:v>
                </c:pt>
                <c:pt idx="4376">
                  <c:v>45915.58552986025</c:v>
                </c:pt>
                <c:pt idx="4377">
                  <c:v>45915.58634906026</c:v>
                </c:pt>
                <c:pt idx="4378">
                  <c:v>45915.58716826026</c:v>
                </c:pt>
                <c:pt idx="4379">
                  <c:v>45915.58798746026</c:v>
                </c:pt>
                <c:pt idx="4380">
                  <c:v>45915.58880666026</c:v>
                </c:pt>
                <c:pt idx="4381">
                  <c:v>45915.58962586027</c:v>
                </c:pt>
                <c:pt idx="4382">
                  <c:v>45915.59044506027</c:v>
                </c:pt>
                <c:pt idx="4383">
                  <c:v>45915.59126426027</c:v>
                </c:pt>
                <c:pt idx="4384">
                  <c:v>45915.59208346027</c:v>
                </c:pt>
                <c:pt idx="4385">
                  <c:v>45915.59290266028</c:v>
                </c:pt>
                <c:pt idx="4386">
                  <c:v>45915.59372186028</c:v>
                </c:pt>
                <c:pt idx="4387">
                  <c:v>45915.59454106028</c:v>
                </c:pt>
                <c:pt idx="4388">
                  <c:v>45915.59536026028</c:v>
                </c:pt>
                <c:pt idx="4389">
                  <c:v>45915.59617946028</c:v>
                </c:pt>
                <c:pt idx="4390">
                  <c:v>45915.59699866029</c:v>
                </c:pt>
                <c:pt idx="4391">
                  <c:v>45915.59781786029</c:v>
                </c:pt>
                <c:pt idx="4392">
                  <c:v>45915.59863706029</c:v>
                </c:pt>
                <c:pt idx="4393">
                  <c:v>45915.59945626029</c:v>
                </c:pt>
                <c:pt idx="4394">
                  <c:v>45915.6002754603</c:v>
                </c:pt>
                <c:pt idx="4395">
                  <c:v>45915.6010946603</c:v>
                </c:pt>
                <c:pt idx="4396">
                  <c:v>45915.6019138603</c:v>
                </c:pt>
                <c:pt idx="4397">
                  <c:v>45915.6027330603</c:v>
                </c:pt>
                <c:pt idx="4398">
                  <c:v>45915.60355226031</c:v>
                </c:pt>
                <c:pt idx="4399">
                  <c:v>45915.60437146031</c:v>
                </c:pt>
                <c:pt idx="4400">
                  <c:v>45915.60519066031</c:v>
                </c:pt>
                <c:pt idx="4401">
                  <c:v>45915.60600986031</c:v>
                </c:pt>
                <c:pt idx="4402">
                  <c:v>45915.60682906031</c:v>
                </c:pt>
                <c:pt idx="4403">
                  <c:v>45915.60764826032</c:v>
                </c:pt>
                <c:pt idx="4404">
                  <c:v>45915.60846746032</c:v>
                </c:pt>
                <c:pt idx="4405">
                  <c:v>45915.60928666032</c:v>
                </c:pt>
                <c:pt idx="4406">
                  <c:v>45915.61010586032</c:v>
                </c:pt>
                <c:pt idx="4407">
                  <c:v>45915.61092506033</c:v>
                </c:pt>
                <c:pt idx="4408">
                  <c:v>45915.61174426033</c:v>
                </c:pt>
                <c:pt idx="4409">
                  <c:v>45915.61256346033</c:v>
                </c:pt>
                <c:pt idx="4410">
                  <c:v>45915.61338266033</c:v>
                </c:pt>
                <c:pt idx="4411">
                  <c:v>45915.61420186034</c:v>
                </c:pt>
                <c:pt idx="4412">
                  <c:v>45915.61502106034</c:v>
                </c:pt>
                <c:pt idx="4413">
                  <c:v>45915.61584026034</c:v>
                </c:pt>
                <c:pt idx="4414">
                  <c:v>45915.61665946034</c:v>
                </c:pt>
                <c:pt idx="4415">
                  <c:v>45915.61747866034</c:v>
                </c:pt>
                <c:pt idx="4416">
                  <c:v>45915.61829786035</c:v>
                </c:pt>
                <c:pt idx="4417">
                  <c:v>45915.61911706035</c:v>
                </c:pt>
                <c:pt idx="4418">
                  <c:v>45915.61993626035</c:v>
                </c:pt>
                <c:pt idx="4419">
                  <c:v>45915.62075546035</c:v>
                </c:pt>
                <c:pt idx="4420">
                  <c:v>45915.62157466036</c:v>
                </c:pt>
                <c:pt idx="4421">
                  <c:v>45915.62239386036</c:v>
                </c:pt>
                <c:pt idx="4422">
                  <c:v>45915.62321306036</c:v>
                </c:pt>
                <c:pt idx="4423">
                  <c:v>45915.62403226036</c:v>
                </c:pt>
                <c:pt idx="4424">
                  <c:v>45915.62485146036</c:v>
                </c:pt>
                <c:pt idx="4425">
                  <c:v>45915.62567066037</c:v>
                </c:pt>
                <c:pt idx="4426">
                  <c:v>45915.62648986037</c:v>
                </c:pt>
                <c:pt idx="4427">
                  <c:v>45915.62730906037</c:v>
                </c:pt>
                <c:pt idx="4428">
                  <c:v>45915.62812826037</c:v>
                </c:pt>
                <c:pt idx="4429">
                  <c:v>45915.62894746038</c:v>
                </c:pt>
                <c:pt idx="4430">
                  <c:v>45915.62976666038</c:v>
                </c:pt>
                <c:pt idx="4431">
                  <c:v>45915.63058586038</c:v>
                </c:pt>
                <c:pt idx="4432">
                  <c:v>45915.63140506038</c:v>
                </c:pt>
                <c:pt idx="4433">
                  <c:v>45915.63222426039</c:v>
                </c:pt>
                <c:pt idx="4434">
                  <c:v>45915.63304346039</c:v>
                </c:pt>
                <c:pt idx="4435">
                  <c:v>45915.63386266039</c:v>
                </c:pt>
                <c:pt idx="4436">
                  <c:v>45915.63468186039</c:v>
                </c:pt>
                <c:pt idx="4437">
                  <c:v>45915.63550106039</c:v>
                </c:pt>
                <c:pt idx="4438">
                  <c:v>45915.6363202604</c:v>
                </c:pt>
                <c:pt idx="4439">
                  <c:v>45915.6371394604</c:v>
                </c:pt>
                <c:pt idx="4440">
                  <c:v>45915.6379586604</c:v>
                </c:pt>
                <c:pt idx="4441">
                  <c:v>45915.6387778604</c:v>
                </c:pt>
                <c:pt idx="4442">
                  <c:v>45915.63959706041</c:v>
                </c:pt>
                <c:pt idx="4443">
                  <c:v>45915.64041626041</c:v>
                </c:pt>
                <c:pt idx="4444">
                  <c:v>45915.64123546041</c:v>
                </c:pt>
                <c:pt idx="4445">
                  <c:v>45915.64205466041</c:v>
                </c:pt>
                <c:pt idx="4446">
                  <c:v>45915.64287386042</c:v>
                </c:pt>
                <c:pt idx="4447">
                  <c:v>45915.64369306042</c:v>
                </c:pt>
                <c:pt idx="4448">
                  <c:v>45915.64451226042</c:v>
                </c:pt>
                <c:pt idx="4449">
                  <c:v>45915.64533146042</c:v>
                </c:pt>
                <c:pt idx="4450">
                  <c:v>45915.64615066042</c:v>
                </c:pt>
                <c:pt idx="4451">
                  <c:v>45915.64696986043</c:v>
                </c:pt>
                <c:pt idx="4452">
                  <c:v>45915.64778906043</c:v>
                </c:pt>
                <c:pt idx="4453">
                  <c:v>45915.64860826043</c:v>
                </c:pt>
                <c:pt idx="4454">
                  <c:v>45915.64942746043</c:v>
                </c:pt>
                <c:pt idx="4455">
                  <c:v>45915.65024666044</c:v>
                </c:pt>
                <c:pt idx="4456">
                  <c:v>45915.65106586044</c:v>
                </c:pt>
                <c:pt idx="4457">
                  <c:v>45915.65188506044</c:v>
                </c:pt>
                <c:pt idx="4458">
                  <c:v>45915.65270426044</c:v>
                </c:pt>
                <c:pt idx="4459">
                  <c:v>45915.65352346045</c:v>
                </c:pt>
                <c:pt idx="4460">
                  <c:v>45915.65434266045</c:v>
                </c:pt>
                <c:pt idx="4461">
                  <c:v>45915.65516186045</c:v>
                </c:pt>
                <c:pt idx="4462">
                  <c:v>45915.65598106045</c:v>
                </c:pt>
                <c:pt idx="4463">
                  <c:v>45915.65680026045</c:v>
                </c:pt>
                <c:pt idx="4464">
                  <c:v>45915.65761946045</c:v>
                </c:pt>
                <c:pt idx="4465">
                  <c:v>45915.65843866046</c:v>
                </c:pt>
                <c:pt idx="4466">
                  <c:v>45915.65925786046</c:v>
                </c:pt>
                <c:pt idx="4467">
                  <c:v>45915.66007706046</c:v>
                </c:pt>
                <c:pt idx="4468">
                  <c:v>45915.66089626047</c:v>
                </c:pt>
                <c:pt idx="4469">
                  <c:v>45915.66171546047</c:v>
                </c:pt>
                <c:pt idx="4470">
                  <c:v>45915.66253466047</c:v>
                </c:pt>
                <c:pt idx="4471">
                  <c:v>45915.66335386047</c:v>
                </c:pt>
                <c:pt idx="4472">
                  <c:v>45915.66417306048</c:v>
                </c:pt>
                <c:pt idx="4473">
                  <c:v>45915.66499226048</c:v>
                </c:pt>
                <c:pt idx="4474">
                  <c:v>45915.66581146048</c:v>
                </c:pt>
                <c:pt idx="4475">
                  <c:v>45915.66663066048</c:v>
                </c:pt>
                <c:pt idx="4476">
                  <c:v>45915.66744986048</c:v>
                </c:pt>
                <c:pt idx="4477">
                  <c:v>45915.66826906049</c:v>
                </c:pt>
                <c:pt idx="4478">
                  <c:v>45915.66908826049</c:v>
                </c:pt>
                <c:pt idx="4479">
                  <c:v>45915.66990746049</c:v>
                </c:pt>
                <c:pt idx="4480">
                  <c:v>45915.67072666049</c:v>
                </c:pt>
                <c:pt idx="4481">
                  <c:v>45915.6715458605</c:v>
                </c:pt>
                <c:pt idx="4482">
                  <c:v>45915.6723650605</c:v>
                </c:pt>
                <c:pt idx="4483">
                  <c:v>45915.6731842605</c:v>
                </c:pt>
                <c:pt idx="4484">
                  <c:v>45915.6740034605</c:v>
                </c:pt>
                <c:pt idx="4485">
                  <c:v>45915.67482266051</c:v>
                </c:pt>
                <c:pt idx="4486">
                  <c:v>45915.67564186051</c:v>
                </c:pt>
                <c:pt idx="4487">
                  <c:v>45915.67646106051</c:v>
                </c:pt>
                <c:pt idx="4488">
                  <c:v>45915.67728026051</c:v>
                </c:pt>
                <c:pt idx="4489">
                  <c:v>45915.67809946051</c:v>
                </c:pt>
                <c:pt idx="4490">
                  <c:v>45915.67891866052</c:v>
                </c:pt>
                <c:pt idx="4491">
                  <c:v>45915.67973786052</c:v>
                </c:pt>
                <c:pt idx="4492">
                  <c:v>45915.68055706052</c:v>
                </c:pt>
                <c:pt idx="4493">
                  <c:v>45915.68137626052</c:v>
                </c:pt>
                <c:pt idx="4494">
                  <c:v>45915.68219546052</c:v>
                </c:pt>
                <c:pt idx="4495">
                  <c:v>45915.68301466053</c:v>
                </c:pt>
                <c:pt idx="4496">
                  <c:v>45915.68383386053</c:v>
                </c:pt>
                <c:pt idx="4497">
                  <c:v>45915.68465306053</c:v>
                </c:pt>
                <c:pt idx="4498">
                  <c:v>45915.68547226053</c:v>
                </c:pt>
                <c:pt idx="4499">
                  <c:v>45915.68629146053</c:v>
                </c:pt>
                <c:pt idx="4500">
                  <c:v>45915.68711066054</c:v>
                </c:pt>
                <c:pt idx="4501">
                  <c:v>45915.68792986054</c:v>
                </c:pt>
                <c:pt idx="4502">
                  <c:v>45915.68874906054</c:v>
                </c:pt>
                <c:pt idx="4503">
                  <c:v>45915.68956826055</c:v>
                </c:pt>
                <c:pt idx="4504">
                  <c:v>45915.69038746055</c:v>
                </c:pt>
                <c:pt idx="4505">
                  <c:v>45915.69120666055</c:v>
                </c:pt>
                <c:pt idx="4506">
                  <c:v>45915.69202586055</c:v>
                </c:pt>
                <c:pt idx="4507">
                  <c:v>45915.69284506056</c:v>
                </c:pt>
                <c:pt idx="4508">
                  <c:v>45915.69366426056</c:v>
                </c:pt>
                <c:pt idx="4509">
                  <c:v>45915.69448346056</c:v>
                </c:pt>
                <c:pt idx="4510">
                  <c:v>45915.69530266056</c:v>
                </c:pt>
                <c:pt idx="4511">
                  <c:v>45915.69612186056</c:v>
                </c:pt>
                <c:pt idx="4512">
                  <c:v>45915.69694106057</c:v>
                </c:pt>
                <c:pt idx="4513">
                  <c:v>45915.69776026057</c:v>
                </c:pt>
                <c:pt idx="4514">
                  <c:v>45915.69857946057</c:v>
                </c:pt>
                <c:pt idx="4515">
                  <c:v>45915.69939866057</c:v>
                </c:pt>
                <c:pt idx="4516">
                  <c:v>45915.70021786057</c:v>
                </c:pt>
                <c:pt idx="4517">
                  <c:v>45915.70103706058</c:v>
                </c:pt>
                <c:pt idx="4518">
                  <c:v>45915.70185626058</c:v>
                </c:pt>
                <c:pt idx="4519">
                  <c:v>45915.70267546058</c:v>
                </c:pt>
                <c:pt idx="4520">
                  <c:v>45915.70349466059</c:v>
                </c:pt>
                <c:pt idx="4521">
                  <c:v>45915.70431386059</c:v>
                </c:pt>
                <c:pt idx="4522">
                  <c:v>45915.70513306059</c:v>
                </c:pt>
                <c:pt idx="4523">
                  <c:v>45915.70595226059</c:v>
                </c:pt>
                <c:pt idx="4524">
                  <c:v>45915.70677146059</c:v>
                </c:pt>
                <c:pt idx="4525">
                  <c:v>45915.7075906606</c:v>
                </c:pt>
                <c:pt idx="4526">
                  <c:v>45915.7084098606</c:v>
                </c:pt>
                <c:pt idx="4527">
                  <c:v>45915.7092290606</c:v>
                </c:pt>
                <c:pt idx="4528">
                  <c:v>45915.7100482606</c:v>
                </c:pt>
                <c:pt idx="4529">
                  <c:v>45915.71086746061</c:v>
                </c:pt>
                <c:pt idx="4530">
                  <c:v>45915.71168666061</c:v>
                </c:pt>
                <c:pt idx="4531">
                  <c:v>45915.71250586061</c:v>
                </c:pt>
                <c:pt idx="4532">
                  <c:v>45915.71332506061</c:v>
                </c:pt>
                <c:pt idx="4533">
                  <c:v>45915.71414426062</c:v>
                </c:pt>
                <c:pt idx="4534">
                  <c:v>45915.71496346062</c:v>
                </c:pt>
                <c:pt idx="4535">
                  <c:v>45915.71578266062</c:v>
                </c:pt>
                <c:pt idx="4536">
                  <c:v>45915.71660186062</c:v>
                </c:pt>
                <c:pt idx="4537">
                  <c:v>45915.71742106062</c:v>
                </c:pt>
                <c:pt idx="4538">
                  <c:v>45915.71824026063</c:v>
                </c:pt>
                <c:pt idx="4539">
                  <c:v>45915.71905946063</c:v>
                </c:pt>
                <c:pt idx="4540">
                  <c:v>45915.71987866063</c:v>
                </c:pt>
                <c:pt idx="4541">
                  <c:v>45915.72069786063</c:v>
                </c:pt>
                <c:pt idx="4542">
                  <c:v>45915.72151706064</c:v>
                </c:pt>
                <c:pt idx="4543">
                  <c:v>45915.72233626064</c:v>
                </c:pt>
                <c:pt idx="4544">
                  <c:v>45915.72315546064</c:v>
                </c:pt>
                <c:pt idx="4545">
                  <c:v>45915.72397466064</c:v>
                </c:pt>
                <c:pt idx="4546">
                  <c:v>45915.72479386065</c:v>
                </c:pt>
                <c:pt idx="4547">
                  <c:v>45915.72561306065</c:v>
                </c:pt>
                <c:pt idx="4548">
                  <c:v>45915.72643226065</c:v>
                </c:pt>
                <c:pt idx="4549">
                  <c:v>45915.72725146065</c:v>
                </c:pt>
                <c:pt idx="4550">
                  <c:v>45915.72807066065</c:v>
                </c:pt>
                <c:pt idx="4551">
                  <c:v>45915.72888986066</c:v>
                </c:pt>
                <c:pt idx="4552">
                  <c:v>45915.72970906066</c:v>
                </c:pt>
                <c:pt idx="4553">
                  <c:v>45915.73052826066</c:v>
                </c:pt>
                <c:pt idx="4554">
                  <c:v>45915.73134746066</c:v>
                </c:pt>
                <c:pt idx="4555">
                  <c:v>45915.73216666067</c:v>
                </c:pt>
                <c:pt idx="4556">
                  <c:v>45915.73298586067</c:v>
                </c:pt>
                <c:pt idx="4557">
                  <c:v>45915.73380506067</c:v>
                </c:pt>
                <c:pt idx="4558">
                  <c:v>45915.73462426067</c:v>
                </c:pt>
                <c:pt idx="4559">
                  <c:v>45915.73544346068</c:v>
                </c:pt>
                <c:pt idx="4560">
                  <c:v>45915.73626266068</c:v>
                </c:pt>
                <c:pt idx="4561">
                  <c:v>45915.73708186068</c:v>
                </c:pt>
                <c:pt idx="4562">
                  <c:v>45915.73790106068</c:v>
                </c:pt>
                <c:pt idx="4563">
                  <c:v>45915.73872026068</c:v>
                </c:pt>
                <c:pt idx="4564">
                  <c:v>45915.73953946069</c:v>
                </c:pt>
                <c:pt idx="4565">
                  <c:v>45915.74035866069</c:v>
                </c:pt>
                <c:pt idx="4566">
                  <c:v>45915.74117786069</c:v>
                </c:pt>
                <c:pt idx="4567">
                  <c:v>45915.74199706069</c:v>
                </c:pt>
                <c:pt idx="4568">
                  <c:v>45915.7428162607</c:v>
                </c:pt>
                <c:pt idx="4569">
                  <c:v>45915.7436354607</c:v>
                </c:pt>
                <c:pt idx="4570">
                  <c:v>45915.7444546607</c:v>
                </c:pt>
                <c:pt idx="4571">
                  <c:v>45915.7452738607</c:v>
                </c:pt>
                <c:pt idx="4572">
                  <c:v>45915.7460930607</c:v>
                </c:pt>
                <c:pt idx="4573">
                  <c:v>45915.74691226071</c:v>
                </c:pt>
                <c:pt idx="4574">
                  <c:v>45915.74773146071</c:v>
                </c:pt>
                <c:pt idx="4575">
                  <c:v>45915.74855066071</c:v>
                </c:pt>
                <c:pt idx="4576">
                  <c:v>45915.74936986071</c:v>
                </c:pt>
                <c:pt idx="4577">
                  <c:v>45915.75018906072</c:v>
                </c:pt>
                <c:pt idx="4578">
                  <c:v>45915.75100826072</c:v>
                </c:pt>
                <c:pt idx="4579">
                  <c:v>45915.75182746072</c:v>
                </c:pt>
                <c:pt idx="4580">
                  <c:v>45915.75264666072</c:v>
                </c:pt>
                <c:pt idx="4581">
                  <c:v>45915.75346586073</c:v>
                </c:pt>
                <c:pt idx="4582">
                  <c:v>45915.75428506073</c:v>
                </c:pt>
                <c:pt idx="4583">
                  <c:v>45915.75510426073</c:v>
                </c:pt>
                <c:pt idx="4584">
                  <c:v>45915.75592346073</c:v>
                </c:pt>
                <c:pt idx="4585">
                  <c:v>45915.75674266073</c:v>
                </c:pt>
                <c:pt idx="4586">
                  <c:v>45915.75756186074</c:v>
                </c:pt>
                <c:pt idx="4587">
                  <c:v>45915.75838106074</c:v>
                </c:pt>
                <c:pt idx="4588">
                  <c:v>45915.75920026074</c:v>
                </c:pt>
                <c:pt idx="4589">
                  <c:v>45915.76001946074</c:v>
                </c:pt>
                <c:pt idx="4590">
                  <c:v>45915.76083866075</c:v>
                </c:pt>
                <c:pt idx="4591">
                  <c:v>45915.76165786075</c:v>
                </c:pt>
                <c:pt idx="4592">
                  <c:v>45915.76247706075</c:v>
                </c:pt>
                <c:pt idx="4593">
                  <c:v>45915.76329626075</c:v>
                </c:pt>
                <c:pt idx="4594">
                  <c:v>45915.76411546076</c:v>
                </c:pt>
                <c:pt idx="4595">
                  <c:v>45915.76493466076</c:v>
                </c:pt>
                <c:pt idx="4596">
                  <c:v>45915.76575386076</c:v>
                </c:pt>
                <c:pt idx="4597">
                  <c:v>45915.76657306076</c:v>
                </c:pt>
                <c:pt idx="4598">
                  <c:v>45915.76739226076</c:v>
                </c:pt>
                <c:pt idx="4599">
                  <c:v>45915.76821146077</c:v>
                </c:pt>
                <c:pt idx="4600">
                  <c:v>45915.76903066077</c:v>
                </c:pt>
                <c:pt idx="4601">
                  <c:v>45915.76984986077</c:v>
                </c:pt>
                <c:pt idx="4602">
                  <c:v>45915.77066906077</c:v>
                </c:pt>
                <c:pt idx="4603">
                  <c:v>45915.77148826078</c:v>
                </c:pt>
                <c:pt idx="4604">
                  <c:v>45915.77230746078</c:v>
                </c:pt>
                <c:pt idx="4605">
                  <c:v>45915.77312666078</c:v>
                </c:pt>
                <c:pt idx="4606">
                  <c:v>45915.77394586078</c:v>
                </c:pt>
                <c:pt idx="4607">
                  <c:v>45915.77476506079</c:v>
                </c:pt>
                <c:pt idx="4608">
                  <c:v>45915.77558426079</c:v>
                </c:pt>
                <c:pt idx="4609">
                  <c:v>45915.77640346079</c:v>
                </c:pt>
                <c:pt idx="4610">
                  <c:v>45915.77722266079</c:v>
                </c:pt>
                <c:pt idx="4611">
                  <c:v>45915.77804186079</c:v>
                </c:pt>
                <c:pt idx="4612">
                  <c:v>45915.7788610608</c:v>
                </c:pt>
                <c:pt idx="4613">
                  <c:v>45915.7796802608</c:v>
                </c:pt>
                <c:pt idx="4614">
                  <c:v>45915.7804994608</c:v>
                </c:pt>
                <c:pt idx="4615">
                  <c:v>45915.7813186608</c:v>
                </c:pt>
                <c:pt idx="4616">
                  <c:v>45915.78213786081</c:v>
                </c:pt>
                <c:pt idx="4617">
                  <c:v>45915.78295706081</c:v>
                </c:pt>
                <c:pt idx="4618">
                  <c:v>45915.78377626081</c:v>
                </c:pt>
                <c:pt idx="4619">
                  <c:v>45915.78459546081</c:v>
                </c:pt>
                <c:pt idx="4620">
                  <c:v>45915.78541466082</c:v>
                </c:pt>
                <c:pt idx="4621">
                  <c:v>45915.78623386082</c:v>
                </c:pt>
                <c:pt idx="4622">
                  <c:v>45915.78705306082</c:v>
                </c:pt>
                <c:pt idx="4623">
                  <c:v>45915.78787226082</c:v>
                </c:pt>
                <c:pt idx="4624">
                  <c:v>45915.78869146082</c:v>
                </c:pt>
                <c:pt idx="4625">
                  <c:v>45915.78951066083</c:v>
                </c:pt>
                <c:pt idx="4626">
                  <c:v>45915.79032986083</c:v>
                </c:pt>
                <c:pt idx="4627">
                  <c:v>45915.79114906083</c:v>
                </c:pt>
                <c:pt idx="4628">
                  <c:v>45915.79196826083</c:v>
                </c:pt>
                <c:pt idx="4629">
                  <c:v>45915.79278746084</c:v>
                </c:pt>
                <c:pt idx="4630">
                  <c:v>45915.79360666084</c:v>
                </c:pt>
                <c:pt idx="4631">
                  <c:v>45915.79442586084</c:v>
                </c:pt>
                <c:pt idx="4632">
                  <c:v>45915.79524506084</c:v>
                </c:pt>
                <c:pt idx="4633">
                  <c:v>45915.79606426085</c:v>
                </c:pt>
                <c:pt idx="4634">
                  <c:v>45915.79688346085</c:v>
                </c:pt>
                <c:pt idx="4635">
                  <c:v>45915.79770266085</c:v>
                </c:pt>
                <c:pt idx="4636">
                  <c:v>45915.79852186085</c:v>
                </c:pt>
                <c:pt idx="4637">
                  <c:v>45915.79934106085</c:v>
                </c:pt>
                <c:pt idx="4638">
                  <c:v>45915.80016026086</c:v>
                </c:pt>
                <c:pt idx="4639">
                  <c:v>45915.80097946085</c:v>
                </c:pt>
                <c:pt idx="4640">
                  <c:v>45915.80179866086</c:v>
                </c:pt>
                <c:pt idx="4641">
                  <c:v>45915.80261786086</c:v>
                </c:pt>
                <c:pt idx="4642">
                  <c:v>45915.80343706087</c:v>
                </c:pt>
                <c:pt idx="4643">
                  <c:v>45915.80425626086</c:v>
                </c:pt>
                <c:pt idx="4644">
                  <c:v>45915.80507546087</c:v>
                </c:pt>
                <c:pt idx="4645">
                  <c:v>45915.80589466087</c:v>
                </c:pt>
                <c:pt idx="4646">
                  <c:v>45915.80671386087</c:v>
                </c:pt>
                <c:pt idx="4647">
                  <c:v>45915.80753306087</c:v>
                </c:pt>
                <c:pt idx="4648">
                  <c:v>45915.80835226087</c:v>
                </c:pt>
                <c:pt idx="4649">
                  <c:v>45915.80917146088</c:v>
                </c:pt>
                <c:pt idx="4650">
                  <c:v>45915.80999066088</c:v>
                </c:pt>
                <c:pt idx="4651">
                  <c:v>45915.81080986088</c:v>
                </c:pt>
                <c:pt idx="4652">
                  <c:v>45915.81162906089</c:v>
                </c:pt>
                <c:pt idx="4653">
                  <c:v>45915.8124482609</c:v>
                </c:pt>
                <c:pt idx="4654">
                  <c:v>45915.8132674609</c:v>
                </c:pt>
                <c:pt idx="4655">
                  <c:v>45915.8140866609</c:v>
                </c:pt>
                <c:pt idx="4656">
                  <c:v>45915.8149058609</c:v>
                </c:pt>
                <c:pt idx="4657">
                  <c:v>45915.8157250609</c:v>
                </c:pt>
                <c:pt idx="4658">
                  <c:v>45915.8165442609</c:v>
                </c:pt>
                <c:pt idx="4659">
                  <c:v>45915.8173634609</c:v>
                </c:pt>
                <c:pt idx="4660">
                  <c:v>45915.81818266091</c:v>
                </c:pt>
                <c:pt idx="4661">
                  <c:v>45915.81900186091</c:v>
                </c:pt>
                <c:pt idx="4662">
                  <c:v>45915.81982106091</c:v>
                </c:pt>
                <c:pt idx="4663">
                  <c:v>45915.82064026091</c:v>
                </c:pt>
                <c:pt idx="4664">
                  <c:v>45915.82145946092</c:v>
                </c:pt>
                <c:pt idx="4665">
                  <c:v>45915.82227866092</c:v>
                </c:pt>
                <c:pt idx="4666">
                  <c:v>45915.82309786092</c:v>
                </c:pt>
                <c:pt idx="4667">
                  <c:v>45915.82391706092</c:v>
                </c:pt>
                <c:pt idx="4668">
                  <c:v>45915.82473626092</c:v>
                </c:pt>
                <c:pt idx="4669">
                  <c:v>45915.82555546092</c:v>
                </c:pt>
                <c:pt idx="4670">
                  <c:v>45915.82637466093</c:v>
                </c:pt>
                <c:pt idx="4671">
                  <c:v>45915.82719386093</c:v>
                </c:pt>
                <c:pt idx="4672">
                  <c:v>45915.82801306093</c:v>
                </c:pt>
                <c:pt idx="4673">
                  <c:v>45915.82883226093</c:v>
                </c:pt>
                <c:pt idx="4674">
                  <c:v>45915.82965146094</c:v>
                </c:pt>
                <c:pt idx="4675">
                  <c:v>45915.83047066094</c:v>
                </c:pt>
                <c:pt idx="4676">
                  <c:v>45915.83128986094</c:v>
                </c:pt>
                <c:pt idx="4677">
                  <c:v>45915.83210906095</c:v>
                </c:pt>
                <c:pt idx="4678">
                  <c:v>45915.83292826095</c:v>
                </c:pt>
                <c:pt idx="4679">
                  <c:v>45915.83374746095</c:v>
                </c:pt>
                <c:pt idx="4680">
                  <c:v>45915.83456666095</c:v>
                </c:pt>
                <c:pt idx="4681">
                  <c:v>45915.83538586096</c:v>
                </c:pt>
                <c:pt idx="4682">
                  <c:v>45915.83620506095</c:v>
                </c:pt>
                <c:pt idx="4683">
                  <c:v>45915.83702426096</c:v>
                </c:pt>
                <c:pt idx="4684">
                  <c:v>45915.83784346096</c:v>
                </c:pt>
                <c:pt idx="4685">
                  <c:v>45915.83866266096</c:v>
                </c:pt>
                <c:pt idx="4686">
                  <c:v>45915.83948186097</c:v>
                </c:pt>
                <c:pt idx="4687">
                  <c:v>45915.84030106097</c:v>
                </c:pt>
                <c:pt idx="4688">
                  <c:v>45915.84112026097</c:v>
                </c:pt>
                <c:pt idx="4689">
                  <c:v>45915.84193946097</c:v>
                </c:pt>
                <c:pt idx="4690">
                  <c:v>45915.84275866097</c:v>
                </c:pt>
                <c:pt idx="4691">
                  <c:v>45915.84357786097</c:v>
                </c:pt>
                <c:pt idx="4692">
                  <c:v>45915.84439706098</c:v>
                </c:pt>
                <c:pt idx="4693">
                  <c:v>45915.84521626098</c:v>
                </c:pt>
                <c:pt idx="4694">
                  <c:v>45915.84603546098</c:v>
                </c:pt>
                <c:pt idx="4695">
                  <c:v>45915.84685466098</c:v>
                </c:pt>
                <c:pt idx="4696">
                  <c:v>45915.84767386099</c:v>
                </c:pt>
                <c:pt idx="4697">
                  <c:v>45915.848493061</c:v>
                </c:pt>
                <c:pt idx="4698">
                  <c:v>45915.849312261</c:v>
                </c:pt>
                <c:pt idx="4699">
                  <c:v>45915.850131461</c:v>
                </c:pt>
                <c:pt idx="4700">
                  <c:v>45915.850950661</c:v>
                </c:pt>
                <c:pt idx="4701">
                  <c:v>45915.851769861</c:v>
                </c:pt>
                <c:pt idx="4702">
                  <c:v>45915.852589061</c:v>
                </c:pt>
                <c:pt idx="4703">
                  <c:v>45915.85340826101</c:v>
                </c:pt>
                <c:pt idx="4704">
                  <c:v>45915.854227461</c:v>
                </c:pt>
                <c:pt idx="4705">
                  <c:v>45915.85504666101</c:v>
                </c:pt>
                <c:pt idx="4706">
                  <c:v>45915.85586586101</c:v>
                </c:pt>
                <c:pt idx="4707">
                  <c:v>45915.85668506102</c:v>
                </c:pt>
                <c:pt idx="4708">
                  <c:v>45915.85750426102</c:v>
                </c:pt>
                <c:pt idx="4709">
                  <c:v>45915.85832346102</c:v>
                </c:pt>
                <c:pt idx="4710">
                  <c:v>45915.85914266102</c:v>
                </c:pt>
                <c:pt idx="4711">
                  <c:v>45915.85996186102</c:v>
                </c:pt>
                <c:pt idx="4712">
                  <c:v>45915.86078106103</c:v>
                </c:pt>
                <c:pt idx="4713">
                  <c:v>45915.86160026103</c:v>
                </c:pt>
                <c:pt idx="4714">
                  <c:v>45915.86241946103</c:v>
                </c:pt>
                <c:pt idx="4715">
                  <c:v>45915.86323866103</c:v>
                </c:pt>
                <c:pt idx="4716">
                  <c:v>45915.86405786104</c:v>
                </c:pt>
                <c:pt idx="4717">
                  <c:v>45915.86487706104</c:v>
                </c:pt>
                <c:pt idx="4718">
                  <c:v>45915.86569626104</c:v>
                </c:pt>
                <c:pt idx="4719">
                  <c:v>45915.86651546104</c:v>
                </c:pt>
                <c:pt idx="4720">
                  <c:v>45915.86733466104</c:v>
                </c:pt>
                <c:pt idx="4721">
                  <c:v>45915.86815386105</c:v>
                </c:pt>
                <c:pt idx="4722">
                  <c:v>45915.86897306105</c:v>
                </c:pt>
                <c:pt idx="4723">
                  <c:v>45915.86979226105</c:v>
                </c:pt>
                <c:pt idx="4724">
                  <c:v>45915.87061146105</c:v>
                </c:pt>
                <c:pt idx="4725">
                  <c:v>45915.87143066106</c:v>
                </c:pt>
                <c:pt idx="4726">
                  <c:v>45915.87224986106</c:v>
                </c:pt>
                <c:pt idx="4727">
                  <c:v>45915.87306906106</c:v>
                </c:pt>
                <c:pt idx="4728">
                  <c:v>45915.87388826106</c:v>
                </c:pt>
                <c:pt idx="4729">
                  <c:v>45915.87470746107</c:v>
                </c:pt>
                <c:pt idx="4730">
                  <c:v>45915.87552666107</c:v>
                </c:pt>
                <c:pt idx="4731">
                  <c:v>45915.87634586107</c:v>
                </c:pt>
                <c:pt idx="4732">
                  <c:v>45915.87716506107</c:v>
                </c:pt>
                <c:pt idx="4733">
                  <c:v>45915.87798426107</c:v>
                </c:pt>
                <c:pt idx="4734">
                  <c:v>45915.87880346107</c:v>
                </c:pt>
                <c:pt idx="4735">
                  <c:v>45915.87962266108</c:v>
                </c:pt>
                <c:pt idx="4736">
                  <c:v>45915.88044186108</c:v>
                </c:pt>
                <c:pt idx="4737">
                  <c:v>45915.88126106108</c:v>
                </c:pt>
                <c:pt idx="4738">
                  <c:v>45915.88208026109</c:v>
                </c:pt>
                <c:pt idx="4739">
                  <c:v>45915.88289946108</c:v>
                </c:pt>
                <c:pt idx="4740">
                  <c:v>45915.88371866109</c:v>
                </c:pt>
                <c:pt idx="4741">
                  <c:v>45915.8845378611</c:v>
                </c:pt>
                <c:pt idx="4742">
                  <c:v>45915.8853570611</c:v>
                </c:pt>
                <c:pt idx="4743">
                  <c:v>45915.8861762611</c:v>
                </c:pt>
                <c:pt idx="4744">
                  <c:v>45915.8869954611</c:v>
                </c:pt>
                <c:pt idx="4745">
                  <c:v>45915.8878146611</c:v>
                </c:pt>
                <c:pt idx="4746">
                  <c:v>45915.8886338611</c:v>
                </c:pt>
                <c:pt idx="4747">
                  <c:v>45915.88945306111</c:v>
                </c:pt>
                <c:pt idx="4748">
                  <c:v>45915.89027226111</c:v>
                </c:pt>
                <c:pt idx="4749">
                  <c:v>45915.89109146111</c:v>
                </c:pt>
                <c:pt idx="4750">
                  <c:v>45915.89191066111</c:v>
                </c:pt>
                <c:pt idx="4751">
                  <c:v>45915.89272986112</c:v>
                </c:pt>
                <c:pt idx="4752">
                  <c:v>45915.89354906112</c:v>
                </c:pt>
                <c:pt idx="4753">
                  <c:v>45915.89436826112</c:v>
                </c:pt>
                <c:pt idx="4754">
                  <c:v>45915.89518746112</c:v>
                </c:pt>
                <c:pt idx="4755">
                  <c:v>45915.89600666113</c:v>
                </c:pt>
                <c:pt idx="4756">
                  <c:v>45915.89682586113</c:v>
                </c:pt>
                <c:pt idx="4757">
                  <c:v>45915.89764506113</c:v>
                </c:pt>
                <c:pt idx="4758">
                  <c:v>45915.89846426113</c:v>
                </c:pt>
                <c:pt idx="4759">
                  <c:v>45915.89928346113</c:v>
                </c:pt>
                <c:pt idx="4760">
                  <c:v>45915.90010266114</c:v>
                </c:pt>
                <c:pt idx="4761">
                  <c:v>45915.90092186114</c:v>
                </c:pt>
                <c:pt idx="4762">
                  <c:v>45915.90174106114</c:v>
                </c:pt>
                <c:pt idx="4763">
                  <c:v>45915.90256026114</c:v>
                </c:pt>
                <c:pt idx="4764">
                  <c:v>45915.90337946115</c:v>
                </c:pt>
                <c:pt idx="4765">
                  <c:v>45915.90419866115</c:v>
                </c:pt>
                <c:pt idx="4766">
                  <c:v>45915.90501786115</c:v>
                </c:pt>
                <c:pt idx="4767">
                  <c:v>45915.90583706115</c:v>
                </c:pt>
                <c:pt idx="4768">
                  <c:v>45915.90665626115</c:v>
                </c:pt>
                <c:pt idx="4769">
                  <c:v>45915.90747546116</c:v>
                </c:pt>
                <c:pt idx="4770">
                  <c:v>45915.90829466116</c:v>
                </c:pt>
                <c:pt idx="4771">
                  <c:v>45915.90911386116</c:v>
                </c:pt>
                <c:pt idx="4772">
                  <c:v>45915.90993306116</c:v>
                </c:pt>
                <c:pt idx="4773">
                  <c:v>45915.91075226117</c:v>
                </c:pt>
                <c:pt idx="4774">
                  <c:v>45915.91157146117</c:v>
                </c:pt>
                <c:pt idx="4775">
                  <c:v>45915.91239066117</c:v>
                </c:pt>
                <c:pt idx="4776">
                  <c:v>45915.91320986117</c:v>
                </c:pt>
                <c:pt idx="4777">
                  <c:v>45915.91402906117</c:v>
                </c:pt>
                <c:pt idx="4778">
                  <c:v>45915.91484826117</c:v>
                </c:pt>
                <c:pt idx="4779">
                  <c:v>45915.91566746118</c:v>
                </c:pt>
                <c:pt idx="4780">
                  <c:v>45915.91648666118</c:v>
                </c:pt>
                <c:pt idx="4781">
                  <c:v>45915.91730586119</c:v>
                </c:pt>
                <c:pt idx="4782">
                  <c:v>45915.91812506119</c:v>
                </c:pt>
                <c:pt idx="4783">
                  <c:v>45915.91894426119</c:v>
                </c:pt>
                <c:pt idx="4784">
                  <c:v>45915.91976346119</c:v>
                </c:pt>
                <c:pt idx="4785">
                  <c:v>45915.92058266119</c:v>
                </c:pt>
                <c:pt idx="4786">
                  <c:v>45915.9214018612</c:v>
                </c:pt>
                <c:pt idx="4787">
                  <c:v>45915.9222210612</c:v>
                </c:pt>
                <c:pt idx="4788">
                  <c:v>45915.9230402612</c:v>
                </c:pt>
                <c:pt idx="4789">
                  <c:v>45915.9238594612</c:v>
                </c:pt>
                <c:pt idx="4790">
                  <c:v>45915.92467866121</c:v>
                </c:pt>
                <c:pt idx="4791">
                  <c:v>45915.92549786121</c:v>
                </c:pt>
                <c:pt idx="4792">
                  <c:v>45915.92631706121</c:v>
                </c:pt>
                <c:pt idx="4793">
                  <c:v>45915.92713626121</c:v>
                </c:pt>
                <c:pt idx="4794">
                  <c:v>45915.92795546121</c:v>
                </c:pt>
                <c:pt idx="4795">
                  <c:v>45915.92877466122</c:v>
                </c:pt>
                <c:pt idx="4796">
                  <c:v>45915.92959386122</c:v>
                </c:pt>
                <c:pt idx="4797">
                  <c:v>45915.93041306122</c:v>
                </c:pt>
                <c:pt idx="4798">
                  <c:v>45915.93123226122</c:v>
                </c:pt>
                <c:pt idx="4799">
                  <c:v>45915.93205146123</c:v>
                </c:pt>
                <c:pt idx="4800">
                  <c:v>45915.93287066123</c:v>
                </c:pt>
                <c:pt idx="4801">
                  <c:v>45915.93368986123</c:v>
                </c:pt>
                <c:pt idx="4802">
                  <c:v>45915.93450906123</c:v>
                </c:pt>
                <c:pt idx="4803">
                  <c:v>45915.93532826124</c:v>
                </c:pt>
                <c:pt idx="4804">
                  <c:v>45915.93614746124</c:v>
                </c:pt>
                <c:pt idx="4805">
                  <c:v>45915.93696666124</c:v>
                </c:pt>
                <c:pt idx="4806">
                  <c:v>45915.93778586124</c:v>
                </c:pt>
                <c:pt idx="4807">
                  <c:v>45915.93860506124</c:v>
                </c:pt>
                <c:pt idx="4808">
                  <c:v>45915.93942426125</c:v>
                </c:pt>
                <c:pt idx="4809">
                  <c:v>45915.94024346125</c:v>
                </c:pt>
                <c:pt idx="4810">
                  <c:v>45915.94106266125</c:v>
                </c:pt>
                <c:pt idx="4811">
                  <c:v>45915.94188186125</c:v>
                </c:pt>
                <c:pt idx="4812">
                  <c:v>45915.94270106126</c:v>
                </c:pt>
                <c:pt idx="4813">
                  <c:v>45915.94352026126</c:v>
                </c:pt>
                <c:pt idx="4814">
                  <c:v>45915.94433946126</c:v>
                </c:pt>
                <c:pt idx="4815">
                  <c:v>45915.94515866126</c:v>
                </c:pt>
                <c:pt idx="4816">
                  <c:v>45915.94597786127</c:v>
                </c:pt>
                <c:pt idx="4817">
                  <c:v>45915.94679706127</c:v>
                </c:pt>
                <c:pt idx="4818">
                  <c:v>45915.94761626127</c:v>
                </c:pt>
                <c:pt idx="4819">
                  <c:v>45915.94843546127</c:v>
                </c:pt>
                <c:pt idx="4820">
                  <c:v>45915.94925466127</c:v>
                </c:pt>
                <c:pt idx="4821">
                  <c:v>45915.95007386128</c:v>
                </c:pt>
                <c:pt idx="4822">
                  <c:v>45915.95089306128</c:v>
                </c:pt>
                <c:pt idx="4823">
                  <c:v>45915.95171226128</c:v>
                </c:pt>
                <c:pt idx="4824">
                  <c:v>45915.95253146128</c:v>
                </c:pt>
                <c:pt idx="4825">
                  <c:v>45915.95335066129</c:v>
                </c:pt>
                <c:pt idx="4826">
                  <c:v>45915.95416986129</c:v>
                </c:pt>
                <c:pt idx="4827">
                  <c:v>45915.95498906129</c:v>
                </c:pt>
                <c:pt idx="4828">
                  <c:v>45915.95580826129</c:v>
                </c:pt>
                <c:pt idx="4829">
                  <c:v>45915.9566274613</c:v>
                </c:pt>
                <c:pt idx="4830">
                  <c:v>45915.9574466613</c:v>
                </c:pt>
                <c:pt idx="4831">
                  <c:v>45915.9582658613</c:v>
                </c:pt>
                <c:pt idx="4832">
                  <c:v>45915.9590850613</c:v>
                </c:pt>
                <c:pt idx="4833">
                  <c:v>45915.9599042613</c:v>
                </c:pt>
                <c:pt idx="4834">
                  <c:v>45915.96072346131</c:v>
                </c:pt>
                <c:pt idx="4835">
                  <c:v>45915.96154266131</c:v>
                </c:pt>
                <c:pt idx="4836">
                  <c:v>45915.96236186131</c:v>
                </c:pt>
                <c:pt idx="4837">
                  <c:v>45915.96318106131</c:v>
                </c:pt>
                <c:pt idx="4838">
                  <c:v>45915.96400026132</c:v>
                </c:pt>
                <c:pt idx="4839">
                  <c:v>45915.96481946132</c:v>
                </c:pt>
                <c:pt idx="4840">
                  <c:v>45915.96563866132</c:v>
                </c:pt>
                <c:pt idx="4841">
                  <c:v>45915.96645786132</c:v>
                </c:pt>
                <c:pt idx="4842">
                  <c:v>45915.96727706133</c:v>
                </c:pt>
                <c:pt idx="4843">
                  <c:v>45915.96809626133</c:v>
                </c:pt>
                <c:pt idx="4844">
                  <c:v>45915.96891546133</c:v>
                </c:pt>
                <c:pt idx="4845">
                  <c:v>45915.96973466133</c:v>
                </c:pt>
                <c:pt idx="4846">
                  <c:v>45915.97055386133</c:v>
                </c:pt>
                <c:pt idx="4847">
                  <c:v>45915.97137306134</c:v>
                </c:pt>
                <c:pt idx="4848">
                  <c:v>45915.97219226134</c:v>
                </c:pt>
                <c:pt idx="4849">
                  <c:v>45915.97301146134</c:v>
                </c:pt>
                <c:pt idx="4850">
                  <c:v>45915.97383066134</c:v>
                </c:pt>
                <c:pt idx="4851">
                  <c:v>45915.97464986135</c:v>
                </c:pt>
                <c:pt idx="4852">
                  <c:v>45915.97546906135</c:v>
                </c:pt>
                <c:pt idx="4853">
                  <c:v>45915.97628826135</c:v>
                </c:pt>
                <c:pt idx="4854">
                  <c:v>45915.97710746135</c:v>
                </c:pt>
                <c:pt idx="4855">
                  <c:v>45915.97792666136</c:v>
                </c:pt>
                <c:pt idx="4856">
                  <c:v>45915.97874586136</c:v>
                </c:pt>
                <c:pt idx="4857">
                  <c:v>45915.97956506136</c:v>
                </c:pt>
                <c:pt idx="4858">
                  <c:v>45915.98038426136</c:v>
                </c:pt>
                <c:pt idx="4859">
                  <c:v>45915.98120346136</c:v>
                </c:pt>
                <c:pt idx="4860">
                  <c:v>45915.98202266137</c:v>
                </c:pt>
                <c:pt idx="4861">
                  <c:v>45915.98284186137</c:v>
                </c:pt>
                <c:pt idx="4862">
                  <c:v>45915.98366106137</c:v>
                </c:pt>
                <c:pt idx="4863">
                  <c:v>45915.98448026137</c:v>
                </c:pt>
                <c:pt idx="4864">
                  <c:v>45915.98529946137</c:v>
                </c:pt>
                <c:pt idx="4865">
                  <c:v>45915.98611866138</c:v>
                </c:pt>
                <c:pt idx="4866">
                  <c:v>45915.98693786138</c:v>
                </c:pt>
                <c:pt idx="4867">
                  <c:v>45915.98775706138</c:v>
                </c:pt>
                <c:pt idx="4868">
                  <c:v>45915.98857626138</c:v>
                </c:pt>
                <c:pt idx="4869">
                  <c:v>45915.98939546139</c:v>
                </c:pt>
                <c:pt idx="4870">
                  <c:v>45915.99021466139</c:v>
                </c:pt>
                <c:pt idx="4871">
                  <c:v>45915.99103386139</c:v>
                </c:pt>
                <c:pt idx="4872">
                  <c:v>45915.99185306139</c:v>
                </c:pt>
                <c:pt idx="4873">
                  <c:v>45915.9926722614</c:v>
                </c:pt>
                <c:pt idx="4874">
                  <c:v>45915.9934914614</c:v>
                </c:pt>
                <c:pt idx="4875">
                  <c:v>45915.9943106614</c:v>
                </c:pt>
                <c:pt idx="4876">
                  <c:v>45915.9951298614</c:v>
                </c:pt>
                <c:pt idx="4877">
                  <c:v>45915.99594906141</c:v>
                </c:pt>
                <c:pt idx="4878">
                  <c:v>45915.99676826141</c:v>
                </c:pt>
                <c:pt idx="4879">
                  <c:v>45915.99758746141</c:v>
                </c:pt>
                <c:pt idx="4880">
                  <c:v>45915.99840666141</c:v>
                </c:pt>
                <c:pt idx="4881">
                  <c:v>45915.99922586141</c:v>
                </c:pt>
                <c:pt idx="4882">
                  <c:v>45916.00004506142</c:v>
                </c:pt>
                <c:pt idx="4883">
                  <c:v>45916.00086426142</c:v>
                </c:pt>
                <c:pt idx="4884">
                  <c:v>45916.00168346142</c:v>
                </c:pt>
                <c:pt idx="4885">
                  <c:v>45916.00250266142</c:v>
                </c:pt>
                <c:pt idx="4886">
                  <c:v>45916.00332186143</c:v>
                </c:pt>
                <c:pt idx="4887">
                  <c:v>45916.00414106143</c:v>
                </c:pt>
                <c:pt idx="4888">
                  <c:v>45916.00496026143</c:v>
                </c:pt>
                <c:pt idx="4889">
                  <c:v>45916.00577946143</c:v>
                </c:pt>
                <c:pt idx="4890">
                  <c:v>45916.00659866144</c:v>
                </c:pt>
                <c:pt idx="4891">
                  <c:v>45916.00741786144</c:v>
                </c:pt>
                <c:pt idx="4892">
                  <c:v>45916.00823706144</c:v>
                </c:pt>
                <c:pt idx="4893">
                  <c:v>45916.00905626144</c:v>
                </c:pt>
                <c:pt idx="4894">
                  <c:v>45916.00987546144</c:v>
                </c:pt>
                <c:pt idx="4895">
                  <c:v>45916.01069466145</c:v>
                </c:pt>
                <c:pt idx="4896">
                  <c:v>45916.01151386145</c:v>
                </c:pt>
                <c:pt idx="4897">
                  <c:v>45916.01233306145</c:v>
                </c:pt>
                <c:pt idx="4898">
                  <c:v>45916.01315226145</c:v>
                </c:pt>
                <c:pt idx="4899">
                  <c:v>45916.01397146146</c:v>
                </c:pt>
                <c:pt idx="4900">
                  <c:v>45916.01479066146</c:v>
                </c:pt>
                <c:pt idx="4901">
                  <c:v>45916.01560986146</c:v>
                </c:pt>
                <c:pt idx="4902">
                  <c:v>45916.01642906146</c:v>
                </c:pt>
                <c:pt idx="4903">
                  <c:v>45916.01724826147</c:v>
                </c:pt>
                <c:pt idx="4904">
                  <c:v>45916.01806746147</c:v>
                </c:pt>
                <c:pt idx="4905">
                  <c:v>45916.01888666147</c:v>
                </c:pt>
                <c:pt idx="4906">
                  <c:v>45916.01970586147</c:v>
                </c:pt>
                <c:pt idx="4907">
                  <c:v>45916.02052506147</c:v>
                </c:pt>
                <c:pt idx="4908">
                  <c:v>45916.02134426148</c:v>
                </c:pt>
                <c:pt idx="4909">
                  <c:v>45916.02216346148</c:v>
                </c:pt>
                <c:pt idx="4910">
                  <c:v>45916.02298266148</c:v>
                </c:pt>
                <c:pt idx="4911">
                  <c:v>45916.02380186148</c:v>
                </c:pt>
                <c:pt idx="4912">
                  <c:v>45916.02462106149</c:v>
                </c:pt>
                <c:pt idx="4913">
                  <c:v>45916.02544026149</c:v>
                </c:pt>
                <c:pt idx="4914">
                  <c:v>45916.0262594615</c:v>
                </c:pt>
                <c:pt idx="4915">
                  <c:v>45916.02707866149</c:v>
                </c:pt>
                <c:pt idx="4916">
                  <c:v>45916.0278978615</c:v>
                </c:pt>
                <c:pt idx="4917">
                  <c:v>45916.0287170615</c:v>
                </c:pt>
                <c:pt idx="4918">
                  <c:v>45916.0295362615</c:v>
                </c:pt>
                <c:pt idx="4919">
                  <c:v>45916.0303554615</c:v>
                </c:pt>
                <c:pt idx="4920">
                  <c:v>45916.0311746615</c:v>
                </c:pt>
                <c:pt idx="4921">
                  <c:v>45916.03199386151</c:v>
                </c:pt>
                <c:pt idx="4922">
                  <c:v>45916.03281306151</c:v>
                </c:pt>
                <c:pt idx="4923">
                  <c:v>45916.03363226151</c:v>
                </c:pt>
                <c:pt idx="4924">
                  <c:v>45916.03445146151</c:v>
                </c:pt>
                <c:pt idx="4925">
                  <c:v>45916.03527066152</c:v>
                </c:pt>
                <c:pt idx="4926">
                  <c:v>45916.03608986152</c:v>
                </c:pt>
                <c:pt idx="4927">
                  <c:v>45916.03690906152</c:v>
                </c:pt>
                <c:pt idx="4928">
                  <c:v>45916.03772826152</c:v>
                </c:pt>
                <c:pt idx="4929">
                  <c:v>45916.03854746152</c:v>
                </c:pt>
                <c:pt idx="4930">
                  <c:v>45916.03936666153</c:v>
                </c:pt>
                <c:pt idx="4931">
                  <c:v>45916.04018586153</c:v>
                </c:pt>
                <c:pt idx="4932">
                  <c:v>45916.04100506153</c:v>
                </c:pt>
                <c:pt idx="4933">
                  <c:v>45916.04182426153</c:v>
                </c:pt>
                <c:pt idx="4934">
                  <c:v>45916.04264346154</c:v>
                </c:pt>
                <c:pt idx="4935">
                  <c:v>45916.04346266154</c:v>
                </c:pt>
                <c:pt idx="4936">
                  <c:v>45916.04428186154</c:v>
                </c:pt>
                <c:pt idx="4937">
                  <c:v>45916.04510106154</c:v>
                </c:pt>
                <c:pt idx="4938">
                  <c:v>45916.04592026155</c:v>
                </c:pt>
                <c:pt idx="4939">
                  <c:v>45916.04673946155</c:v>
                </c:pt>
                <c:pt idx="4940">
                  <c:v>45916.04755866155</c:v>
                </c:pt>
                <c:pt idx="4941">
                  <c:v>45916.04837786155</c:v>
                </c:pt>
                <c:pt idx="4942">
                  <c:v>45916.04919706155</c:v>
                </c:pt>
                <c:pt idx="4943">
                  <c:v>45916.05001626155</c:v>
                </c:pt>
                <c:pt idx="4944">
                  <c:v>45916.05083546155</c:v>
                </c:pt>
                <c:pt idx="4945">
                  <c:v>45916.05165466156</c:v>
                </c:pt>
                <c:pt idx="4946">
                  <c:v>45916.05247386156</c:v>
                </c:pt>
                <c:pt idx="4947">
                  <c:v>45916.05329306157</c:v>
                </c:pt>
                <c:pt idx="4948">
                  <c:v>45916.05411226157</c:v>
                </c:pt>
                <c:pt idx="4949">
                  <c:v>45916.05493146157</c:v>
                </c:pt>
                <c:pt idx="4950">
                  <c:v>45916.05575066157</c:v>
                </c:pt>
                <c:pt idx="4951">
                  <c:v>45916.05656986157</c:v>
                </c:pt>
                <c:pt idx="4952">
                  <c:v>45916.05738906158</c:v>
                </c:pt>
                <c:pt idx="4953">
                  <c:v>45916.05820826158</c:v>
                </c:pt>
                <c:pt idx="4954">
                  <c:v>45916.05902746158</c:v>
                </c:pt>
                <c:pt idx="4955">
                  <c:v>45916.05984666158</c:v>
                </c:pt>
                <c:pt idx="4956">
                  <c:v>45916.06066586159</c:v>
                </c:pt>
                <c:pt idx="4957">
                  <c:v>45916.06148506159</c:v>
                </c:pt>
                <c:pt idx="4958">
                  <c:v>45916.06230426159</c:v>
                </c:pt>
                <c:pt idx="4959">
                  <c:v>45916.06312346159</c:v>
                </c:pt>
                <c:pt idx="4960">
                  <c:v>45916.0639426616</c:v>
                </c:pt>
                <c:pt idx="4961">
                  <c:v>45916.0647618616</c:v>
                </c:pt>
                <c:pt idx="4962">
                  <c:v>45916.0655810616</c:v>
                </c:pt>
                <c:pt idx="4963">
                  <c:v>45916.0664002616</c:v>
                </c:pt>
                <c:pt idx="4964">
                  <c:v>45916.06721946161</c:v>
                </c:pt>
                <c:pt idx="4965">
                  <c:v>45916.06803866161</c:v>
                </c:pt>
                <c:pt idx="4966">
                  <c:v>45916.06885786161</c:v>
                </c:pt>
                <c:pt idx="4967">
                  <c:v>45916.06967706161</c:v>
                </c:pt>
                <c:pt idx="4968">
                  <c:v>45916.07049626161</c:v>
                </c:pt>
                <c:pt idx="4969">
                  <c:v>45916.07131546162</c:v>
                </c:pt>
                <c:pt idx="4970">
                  <c:v>45916.07213466162</c:v>
                </c:pt>
                <c:pt idx="4971">
                  <c:v>45916.07295386162</c:v>
                </c:pt>
                <c:pt idx="4972">
                  <c:v>45916.07377306162</c:v>
                </c:pt>
                <c:pt idx="4973">
                  <c:v>45916.07459226163</c:v>
                </c:pt>
                <c:pt idx="4974">
                  <c:v>45916.07541146163</c:v>
                </c:pt>
                <c:pt idx="4975">
                  <c:v>45916.07623066163</c:v>
                </c:pt>
                <c:pt idx="4976">
                  <c:v>45916.07704986163</c:v>
                </c:pt>
                <c:pt idx="4977">
                  <c:v>45916.07786906164</c:v>
                </c:pt>
                <c:pt idx="4978">
                  <c:v>45916.07868826164</c:v>
                </c:pt>
                <c:pt idx="4979">
                  <c:v>45916.07950746164</c:v>
                </c:pt>
                <c:pt idx="4980">
                  <c:v>45916.08032666164</c:v>
                </c:pt>
                <c:pt idx="4981">
                  <c:v>45916.08114586164</c:v>
                </c:pt>
                <c:pt idx="4982">
                  <c:v>45916.08196506165</c:v>
                </c:pt>
                <c:pt idx="4983">
                  <c:v>45916.08278426165</c:v>
                </c:pt>
                <c:pt idx="4984">
                  <c:v>45916.08360346165</c:v>
                </c:pt>
                <c:pt idx="4985">
                  <c:v>45916.08442266165</c:v>
                </c:pt>
                <c:pt idx="4986">
                  <c:v>45916.08524186166</c:v>
                </c:pt>
                <c:pt idx="4987">
                  <c:v>45916.08606106166</c:v>
                </c:pt>
                <c:pt idx="4988">
                  <c:v>45916.08688026166</c:v>
                </c:pt>
                <c:pt idx="4989">
                  <c:v>45916.08769946166</c:v>
                </c:pt>
                <c:pt idx="4990">
                  <c:v>45916.08851866167</c:v>
                </c:pt>
                <c:pt idx="4991">
                  <c:v>45916.08933786167</c:v>
                </c:pt>
                <c:pt idx="4992">
                  <c:v>45916.09015706167</c:v>
                </c:pt>
                <c:pt idx="4993">
                  <c:v>45916.09097626167</c:v>
                </c:pt>
                <c:pt idx="4994">
                  <c:v>45916.09179546167</c:v>
                </c:pt>
                <c:pt idx="4995">
                  <c:v>45916.09261466168</c:v>
                </c:pt>
                <c:pt idx="4996">
                  <c:v>45916.09343386168</c:v>
                </c:pt>
                <c:pt idx="4997">
                  <c:v>45916.09425306168</c:v>
                </c:pt>
                <c:pt idx="4998">
                  <c:v>45916.09507226168</c:v>
                </c:pt>
                <c:pt idx="4999">
                  <c:v>45916.09589146169</c:v>
                </c:pt>
                <c:pt idx="5000">
                  <c:v>45916.09671066169</c:v>
                </c:pt>
                <c:pt idx="5001">
                  <c:v>45916.09752986169</c:v>
                </c:pt>
                <c:pt idx="5002">
                  <c:v>45916.09834906169</c:v>
                </c:pt>
                <c:pt idx="5003">
                  <c:v>45916.0991682617</c:v>
                </c:pt>
                <c:pt idx="5004">
                  <c:v>45916.0999874617</c:v>
                </c:pt>
                <c:pt idx="5005">
                  <c:v>45916.1008066617</c:v>
                </c:pt>
                <c:pt idx="5006">
                  <c:v>45916.1016258617</c:v>
                </c:pt>
                <c:pt idx="5007">
                  <c:v>45916.1024450617</c:v>
                </c:pt>
                <c:pt idx="5008">
                  <c:v>45916.10326426171</c:v>
                </c:pt>
                <c:pt idx="5009">
                  <c:v>45916.10408346171</c:v>
                </c:pt>
                <c:pt idx="5010">
                  <c:v>45916.10490266171</c:v>
                </c:pt>
                <c:pt idx="5011">
                  <c:v>45916.10572186171</c:v>
                </c:pt>
                <c:pt idx="5012">
                  <c:v>45916.10654106172</c:v>
                </c:pt>
                <c:pt idx="5013">
                  <c:v>45916.10736026172</c:v>
                </c:pt>
                <c:pt idx="5014">
                  <c:v>45916.10817946172</c:v>
                </c:pt>
                <c:pt idx="5015">
                  <c:v>45916.10899866172</c:v>
                </c:pt>
                <c:pt idx="5016">
                  <c:v>45916.10981786172</c:v>
                </c:pt>
                <c:pt idx="5017">
                  <c:v>45916.11063706173</c:v>
                </c:pt>
                <c:pt idx="5018">
                  <c:v>45916.11145626173</c:v>
                </c:pt>
                <c:pt idx="5019">
                  <c:v>45916.11227546173</c:v>
                </c:pt>
                <c:pt idx="5020">
                  <c:v>45916.11309466173</c:v>
                </c:pt>
                <c:pt idx="5021">
                  <c:v>45916.11391386174</c:v>
                </c:pt>
                <c:pt idx="5022">
                  <c:v>45916.11473306174</c:v>
                </c:pt>
                <c:pt idx="5023">
                  <c:v>45916.11555226174</c:v>
                </c:pt>
                <c:pt idx="5024">
                  <c:v>45916.11637146174</c:v>
                </c:pt>
                <c:pt idx="5025">
                  <c:v>45916.11719066175</c:v>
                </c:pt>
                <c:pt idx="5026">
                  <c:v>45916.11800986175</c:v>
                </c:pt>
                <c:pt idx="5027">
                  <c:v>45916.11882906175</c:v>
                </c:pt>
                <c:pt idx="5028">
                  <c:v>45916.11964826175</c:v>
                </c:pt>
                <c:pt idx="5029">
                  <c:v>45916.12046746175</c:v>
                </c:pt>
                <c:pt idx="5030">
                  <c:v>45916.12128666176</c:v>
                </c:pt>
                <c:pt idx="5031">
                  <c:v>45916.12210586176</c:v>
                </c:pt>
                <c:pt idx="5032">
                  <c:v>45916.12292506176</c:v>
                </c:pt>
                <c:pt idx="5033">
                  <c:v>45916.12374426176</c:v>
                </c:pt>
                <c:pt idx="5034">
                  <c:v>45916.12456346177</c:v>
                </c:pt>
                <c:pt idx="5035">
                  <c:v>45916.12538266177</c:v>
                </c:pt>
                <c:pt idx="5036">
                  <c:v>45916.12620186177</c:v>
                </c:pt>
                <c:pt idx="5037">
                  <c:v>45916.12702106177</c:v>
                </c:pt>
                <c:pt idx="5038">
                  <c:v>45916.12784026178</c:v>
                </c:pt>
                <c:pt idx="5039">
                  <c:v>45916.12865946178</c:v>
                </c:pt>
                <c:pt idx="5040">
                  <c:v>45916.12947866178</c:v>
                </c:pt>
                <c:pt idx="5041">
                  <c:v>45916.13029786178</c:v>
                </c:pt>
                <c:pt idx="5042">
                  <c:v>45916.13111706178</c:v>
                </c:pt>
                <c:pt idx="5043">
                  <c:v>45916.13193626179</c:v>
                </c:pt>
                <c:pt idx="5044">
                  <c:v>45916.13275546179</c:v>
                </c:pt>
                <c:pt idx="5045">
                  <c:v>45916.13357466179</c:v>
                </c:pt>
                <c:pt idx="5046">
                  <c:v>45916.13439386179</c:v>
                </c:pt>
                <c:pt idx="5047">
                  <c:v>45916.1352130618</c:v>
                </c:pt>
                <c:pt idx="5048">
                  <c:v>45916.1360322618</c:v>
                </c:pt>
                <c:pt idx="5049">
                  <c:v>45916.1368514618</c:v>
                </c:pt>
                <c:pt idx="5050">
                  <c:v>45916.1376706618</c:v>
                </c:pt>
                <c:pt idx="5051">
                  <c:v>45916.13848986181</c:v>
                </c:pt>
                <c:pt idx="5052">
                  <c:v>45916.13930906181</c:v>
                </c:pt>
                <c:pt idx="5053">
                  <c:v>45916.14012826181</c:v>
                </c:pt>
                <c:pt idx="5054">
                  <c:v>45916.14094746181</c:v>
                </c:pt>
                <c:pt idx="5055">
                  <c:v>45916.14176666181</c:v>
                </c:pt>
                <c:pt idx="5056">
                  <c:v>45916.14258586182</c:v>
                </c:pt>
                <c:pt idx="5057">
                  <c:v>45916.14340506182</c:v>
                </c:pt>
                <c:pt idx="5058">
                  <c:v>45916.14422426182</c:v>
                </c:pt>
                <c:pt idx="5059">
                  <c:v>45916.14504346182</c:v>
                </c:pt>
                <c:pt idx="5060">
                  <c:v>45916.14586266183</c:v>
                </c:pt>
                <c:pt idx="5061">
                  <c:v>45916.14668186183</c:v>
                </c:pt>
                <c:pt idx="5062">
                  <c:v>45916.14750106183</c:v>
                </c:pt>
                <c:pt idx="5063">
                  <c:v>45916.14832026183</c:v>
                </c:pt>
                <c:pt idx="5064">
                  <c:v>45916.14913946184</c:v>
                </c:pt>
                <c:pt idx="5065">
                  <c:v>45916.14995866184</c:v>
                </c:pt>
                <c:pt idx="5066">
                  <c:v>45916.15077786184</c:v>
                </c:pt>
                <c:pt idx="5067">
                  <c:v>45916.15159706184</c:v>
                </c:pt>
                <c:pt idx="5068">
                  <c:v>45916.15241626184</c:v>
                </c:pt>
                <c:pt idx="5069">
                  <c:v>45916.15323546185</c:v>
                </c:pt>
                <c:pt idx="5070">
                  <c:v>45916.15405466185</c:v>
                </c:pt>
                <c:pt idx="5071">
                  <c:v>45916.15487386185</c:v>
                </c:pt>
                <c:pt idx="5072">
                  <c:v>45916.15569306185</c:v>
                </c:pt>
                <c:pt idx="5073">
                  <c:v>45916.15651226185</c:v>
                </c:pt>
                <c:pt idx="5074">
                  <c:v>45916.15733146186</c:v>
                </c:pt>
                <c:pt idx="5075">
                  <c:v>45916.15815066186</c:v>
                </c:pt>
                <c:pt idx="5076">
                  <c:v>45916.15896986186</c:v>
                </c:pt>
                <c:pt idx="5077">
                  <c:v>45916.15978906187</c:v>
                </c:pt>
                <c:pt idx="5078">
                  <c:v>45916.16060826187</c:v>
                </c:pt>
                <c:pt idx="5079">
                  <c:v>45916.16142746187</c:v>
                </c:pt>
                <c:pt idx="5080">
                  <c:v>45916.16224666187</c:v>
                </c:pt>
                <c:pt idx="5081">
                  <c:v>45916.16306586187</c:v>
                </c:pt>
                <c:pt idx="5082">
                  <c:v>45916.16388506188</c:v>
                </c:pt>
                <c:pt idx="5083">
                  <c:v>45916.16470426188</c:v>
                </c:pt>
                <c:pt idx="5084">
                  <c:v>45916.16552346188</c:v>
                </c:pt>
                <c:pt idx="5085">
                  <c:v>45916.16634266188</c:v>
                </c:pt>
                <c:pt idx="5086">
                  <c:v>45916.16716186189</c:v>
                </c:pt>
                <c:pt idx="5087">
                  <c:v>45916.16798106189</c:v>
                </c:pt>
                <c:pt idx="5088">
                  <c:v>45916.16880026189</c:v>
                </c:pt>
                <c:pt idx="5089">
                  <c:v>45916.16961946189</c:v>
                </c:pt>
                <c:pt idx="5090">
                  <c:v>45916.17043866189</c:v>
                </c:pt>
                <c:pt idx="5091">
                  <c:v>45916.1712578619</c:v>
                </c:pt>
                <c:pt idx="5092">
                  <c:v>45916.1720770619</c:v>
                </c:pt>
                <c:pt idx="5093">
                  <c:v>45916.1728962619</c:v>
                </c:pt>
                <c:pt idx="5094">
                  <c:v>45916.1737154619</c:v>
                </c:pt>
                <c:pt idx="5095">
                  <c:v>45916.17453466191</c:v>
                </c:pt>
                <c:pt idx="5096">
                  <c:v>45916.17535386191</c:v>
                </c:pt>
                <c:pt idx="5097">
                  <c:v>45916.17617306191</c:v>
                </c:pt>
                <c:pt idx="5098">
                  <c:v>45916.17699226191</c:v>
                </c:pt>
                <c:pt idx="5099">
                  <c:v>45916.17781146192</c:v>
                </c:pt>
                <c:pt idx="5100">
                  <c:v>45916.17863066192</c:v>
                </c:pt>
                <c:pt idx="5101">
                  <c:v>45916.17944986192</c:v>
                </c:pt>
                <c:pt idx="5102">
                  <c:v>45916.18026906192</c:v>
                </c:pt>
                <c:pt idx="5103">
                  <c:v>45916.18108826192</c:v>
                </c:pt>
                <c:pt idx="5104">
                  <c:v>45916.18190746193</c:v>
                </c:pt>
                <c:pt idx="5105">
                  <c:v>45916.18272666193</c:v>
                </c:pt>
                <c:pt idx="5106">
                  <c:v>45916.18354586193</c:v>
                </c:pt>
                <c:pt idx="5107">
                  <c:v>45916.18436506193</c:v>
                </c:pt>
                <c:pt idx="5108">
                  <c:v>45916.18518426194</c:v>
                </c:pt>
                <c:pt idx="5109">
                  <c:v>45916.18600346194</c:v>
                </c:pt>
                <c:pt idx="5110">
                  <c:v>45916.18682266194</c:v>
                </c:pt>
                <c:pt idx="5111">
                  <c:v>45916.18764186194</c:v>
                </c:pt>
                <c:pt idx="5112">
                  <c:v>45916.18846106195</c:v>
                </c:pt>
                <c:pt idx="5113">
                  <c:v>45916.18928026195</c:v>
                </c:pt>
                <c:pt idx="5114">
                  <c:v>45916.19009946195</c:v>
                </c:pt>
                <c:pt idx="5115">
                  <c:v>45916.19091866195</c:v>
                </c:pt>
                <c:pt idx="5116">
                  <c:v>45916.19173786195</c:v>
                </c:pt>
                <c:pt idx="5117">
                  <c:v>45916.19255706196</c:v>
                </c:pt>
                <c:pt idx="5118">
                  <c:v>45916.19337626196</c:v>
                </c:pt>
                <c:pt idx="5119">
                  <c:v>45916.19419546196</c:v>
                </c:pt>
                <c:pt idx="5120">
                  <c:v>45916.19501466196</c:v>
                </c:pt>
                <c:pt idx="5121">
                  <c:v>45916.19583386197</c:v>
                </c:pt>
                <c:pt idx="5122">
                  <c:v>45916.19665306197</c:v>
                </c:pt>
                <c:pt idx="5123">
                  <c:v>45916.19747226197</c:v>
                </c:pt>
                <c:pt idx="5124">
                  <c:v>45916.19829146197</c:v>
                </c:pt>
                <c:pt idx="5125">
                  <c:v>45916.19911066198</c:v>
                </c:pt>
                <c:pt idx="5126">
                  <c:v>45916.19992986198</c:v>
                </c:pt>
                <c:pt idx="5127">
                  <c:v>45916.20074906198</c:v>
                </c:pt>
                <c:pt idx="5128">
                  <c:v>45916.20156826198</c:v>
                </c:pt>
                <c:pt idx="5129">
                  <c:v>45916.20238746198</c:v>
                </c:pt>
                <c:pt idx="5130">
                  <c:v>45916.20320666199</c:v>
                </c:pt>
                <c:pt idx="5131">
                  <c:v>45916.20402586199</c:v>
                </c:pt>
                <c:pt idx="5132">
                  <c:v>45916.20484506199</c:v>
                </c:pt>
                <c:pt idx="5133">
                  <c:v>45916.20566426199</c:v>
                </c:pt>
                <c:pt idx="5134">
                  <c:v>45916.206483462</c:v>
                </c:pt>
                <c:pt idx="5135">
                  <c:v>45916.207302662</c:v>
                </c:pt>
                <c:pt idx="5136">
                  <c:v>45916.208121862</c:v>
                </c:pt>
                <c:pt idx="5137">
                  <c:v>45916.208941062</c:v>
                </c:pt>
                <c:pt idx="5138">
                  <c:v>45916.20976026201</c:v>
                </c:pt>
                <c:pt idx="5139">
                  <c:v>45916.210579462</c:v>
                </c:pt>
                <c:pt idx="5140">
                  <c:v>45916.21139866201</c:v>
                </c:pt>
                <c:pt idx="5141">
                  <c:v>45916.21221786201</c:v>
                </c:pt>
                <c:pt idx="5142">
                  <c:v>45916.21303706201</c:v>
                </c:pt>
                <c:pt idx="5143">
                  <c:v>45916.21385626202</c:v>
                </c:pt>
                <c:pt idx="5144">
                  <c:v>45916.21467546202</c:v>
                </c:pt>
                <c:pt idx="5145">
                  <c:v>45916.21549466202</c:v>
                </c:pt>
                <c:pt idx="5146">
                  <c:v>45916.21631386202</c:v>
                </c:pt>
                <c:pt idx="5147">
                  <c:v>45916.21713306203</c:v>
                </c:pt>
                <c:pt idx="5148">
                  <c:v>45916.21795226203</c:v>
                </c:pt>
                <c:pt idx="5149">
                  <c:v>45916.21877146203</c:v>
                </c:pt>
                <c:pt idx="5150">
                  <c:v>45916.21959066203</c:v>
                </c:pt>
                <c:pt idx="5151">
                  <c:v>45916.22040986204</c:v>
                </c:pt>
                <c:pt idx="5152">
                  <c:v>45916.22122906204</c:v>
                </c:pt>
                <c:pt idx="5153">
                  <c:v>45916.22204826204</c:v>
                </c:pt>
                <c:pt idx="5154">
                  <c:v>45916.22286746204</c:v>
                </c:pt>
                <c:pt idx="5155">
                  <c:v>45916.22368666204</c:v>
                </c:pt>
                <c:pt idx="5156">
                  <c:v>45916.22450586205</c:v>
                </c:pt>
                <c:pt idx="5157">
                  <c:v>45916.22532506205</c:v>
                </c:pt>
                <c:pt idx="5158">
                  <c:v>45916.22614426205</c:v>
                </c:pt>
                <c:pt idx="5159">
                  <c:v>45916.22696346205</c:v>
                </c:pt>
                <c:pt idx="5160">
                  <c:v>45916.22778266206</c:v>
                </c:pt>
                <c:pt idx="5161">
                  <c:v>45916.22860186206</c:v>
                </c:pt>
                <c:pt idx="5162">
                  <c:v>45916.22942106206</c:v>
                </c:pt>
                <c:pt idx="5163">
                  <c:v>45916.23024026206</c:v>
                </c:pt>
                <c:pt idx="5164">
                  <c:v>45916.23105946206</c:v>
                </c:pt>
                <c:pt idx="5165">
                  <c:v>45916.23187866207</c:v>
                </c:pt>
                <c:pt idx="5166">
                  <c:v>45916.23269786207</c:v>
                </c:pt>
                <c:pt idx="5167">
                  <c:v>45916.23351706207</c:v>
                </c:pt>
                <c:pt idx="5168">
                  <c:v>45916.23433626207</c:v>
                </c:pt>
                <c:pt idx="5169">
                  <c:v>45916.23515546208</c:v>
                </c:pt>
                <c:pt idx="5170">
                  <c:v>45916.23597466208</c:v>
                </c:pt>
                <c:pt idx="5171">
                  <c:v>45916.23679386208</c:v>
                </c:pt>
                <c:pt idx="5172">
                  <c:v>45916.23761306208</c:v>
                </c:pt>
                <c:pt idx="5173">
                  <c:v>45916.23843226209</c:v>
                </c:pt>
                <c:pt idx="5174">
                  <c:v>45916.23925146209</c:v>
                </c:pt>
                <c:pt idx="5175">
                  <c:v>45916.24007066209</c:v>
                </c:pt>
                <c:pt idx="5176">
                  <c:v>45916.24088986209</c:v>
                </c:pt>
                <c:pt idx="5177">
                  <c:v>45916.24170906209</c:v>
                </c:pt>
                <c:pt idx="5178">
                  <c:v>45916.2425282621</c:v>
                </c:pt>
                <c:pt idx="5179">
                  <c:v>45916.2433474621</c:v>
                </c:pt>
                <c:pt idx="5180">
                  <c:v>45916.2441666621</c:v>
                </c:pt>
                <c:pt idx="5181">
                  <c:v>45916.2449858621</c:v>
                </c:pt>
                <c:pt idx="5182">
                  <c:v>45916.24580506211</c:v>
                </c:pt>
                <c:pt idx="5183">
                  <c:v>45916.24662426211</c:v>
                </c:pt>
                <c:pt idx="5184">
                  <c:v>45916.24744346211</c:v>
                </c:pt>
                <c:pt idx="5185">
                  <c:v>45916.24826266211</c:v>
                </c:pt>
                <c:pt idx="5186">
                  <c:v>45916.24908186212</c:v>
                </c:pt>
                <c:pt idx="5187">
                  <c:v>45916.24990106212</c:v>
                </c:pt>
                <c:pt idx="5188">
                  <c:v>45916.25072026212</c:v>
                </c:pt>
                <c:pt idx="5189">
                  <c:v>45916.25153946212</c:v>
                </c:pt>
                <c:pt idx="5190">
                  <c:v>45916.25235866212</c:v>
                </c:pt>
                <c:pt idx="5191">
                  <c:v>45916.25317786213</c:v>
                </c:pt>
                <c:pt idx="5192">
                  <c:v>45916.25399706213</c:v>
                </c:pt>
                <c:pt idx="5193">
                  <c:v>45916.25481626213</c:v>
                </c:pt>
                <c:pt idx="5194">
                  <c:v>45916.25563546213</c:v>
                </c:pt>
                <c:pt idx="5195">
                  <c:v>45916.25645466214</c:v>
                </c:pt>
                <c:pt idx="5196">
                  <c:v>45916.25727386214</c:v>
                </c:pt>
                <c:pt idx="5197">
                  <c:v>45916.25809306214</c:v>
                </c:pt>
                <c:pt idx="5198">
                  <c:v>45916.25891226214</c:v>
                </c:pt>
                <c:pt idx="5199">
                  <c:v>45916.25973146215</c:v>
                </c:pt>
                <c:pt idx="5200">
                  <c:v>45916.26055066215</c:v>
                </c:pt>
                <c:pt idx="5201">
                  <c:v>45916.26136986215</c:v>
                </c:pt>
                <c:pt idx="5202">
                  <c:v>45916.26218906215</c:v>
                </c:pt>
                <c:pt idx="5203">
                  <c:v>45916.26300826215</c:v>
                </c:pt>
                <c:pt idx="5204">
                  <c:v>45916.26382746216</c:v>
                </c:pt>
                <c:pt idx="5205">
                  <c:v>45916.26464666216</c:v>
                </c:pt>
                <c:pt idx="5206">
                  <c:v>45916.26546586216</c:v>
                </c:pt>
                <c:pt idx="5207">
                  <c:v>45916.26628506216</c:v>
                </c:pt>
                <c:pt idx="5208">
                  <c:v>45916.26710426217</c:v>
                </c:pt>
                <c:pt idx="5209">
                  <c:v>45916.26792346217</c:v>
                </c:pt>
                <c:pt idx="5210">
                  <c:v>45916.26874266217</c:v>
                </c:pt>
                <c:pt idx="5211">
                  <c:v>45916.26956186217</c:v>
                </c:pt>
                <c:pt idx="5212">
                  <c:v>45916.27038106218</c:v>
                </c:pt>
                <c:pt idx="5213">
                  <c:v>45916.27120026218</c:v>
                </c:pt>
                <c:pt idx="5214">
                  <c:v>45916.27201946217</c:v>
                </c:pt>
                <c:pt idx="5215">
                  <c:v>45916.27283866218</c:v>
                </c:pt>
                <c:pt idx="5216">
                  <c:v>45916.27365786218</c:v>
                </c:pt>
                <c:pt idx="5217">
                  <c:v>45916.27447706219</c:v>
                </c:pt>
                <c:pt idx="5218">
                  <c:v>45916.27529626219</c:v>
                </c:pt>
                <c:pt idx="5219">
                  <c:v>45916.2761154622</c:v>
                </c:pt>
                <c:pt idx="5220">
                  <c:v>45916.27693466219</c:v>
                </c:pt>
                <c:pt idx="5221">
                  <c:v>45916.2777538622</c:v>
                </c:pt>
                <c:pt idx="5222">
                  <c:v>45916.2785730622</c:v>
                </c:pt>
                <c:pt idx="5223">
                  <c:v>45916.2793922622</c:v>
                </c:pt>
                <c:pt idx="5224">
                  <c:v>45916.2802114622</c:v>
                </c:pt>
                <c:pt idx="5225">
                  <c:v>45916.28103066221</c:v>
                </c:pt>
                <c:pt idx="5226">
                  <c:v>45916.28184986221</c:v>
                </c:pt>
                <c:pt idx="5227">
                  <c:v>45916.28266906221</c:v>
                </c:pt>
                <c:pt idx="5228">
                  <c:v>45916.28348826221</c:v>
                </c:pt>
                <c:pt idx="5229">
                  <c:v>45916.28430746221</c:v>
                </c:pt>
                <c:pt idx="5230">
                  <c:v>45916.28512666222</c:v>
                </c:pt>
                <c:pt idx="5231">
                  <c:v>45916.28594586222</c:v>
                </c:pt>
                <c:pt idx="5232">
                  <c:v>45916.28676506222</c:v>
                </c:pt>
                <c:pt idx="5233">
                  <c:v>45916.28758426222</c:v>
                </c:pt>
                <c:pt idx="5234">
                  <c:v>45916.28840346223</c:v>
                </c:pt>
                <c:pt idx="5235">
                  <c:v>45916.28922266223</c:v>
                </c:pt>
                <c:pt idx="5236">
                  <c:v>45916.29004186223</c:v>
                </c:pt>
                <c:pt idx="5237">
                  <c:v>45916.29086106223</c:v>
                </c:pt>
                <c:pt idx="5238">
                  <c:v>45916.29168026223</c:v>
                </c:pt>
                <c:pt idx="5239">
                  <c:v>45916.29249946224</c:v>
                </c:pt>
                <c:pt idx="5240">
                  <c:v>45916.29331866224</c:v>
                </c:pt>
                <c:pt idx="5241">
                  <c:v>45916.29413786224</c:v>
                </c:pt>
                <c:pt idx="5242">
                  <c:v>45916.29495706224</c:v>
                </c:pt>
                <c:pt idx="5243">
                  <c:v>45916.29577626225</c:v>
                </c:pt>
                <c:pt idx="5244">
                  <c:v>45916.29659546225</c:v>
                </c:pt>
                <c:pt idx="5245">
                  <c:v>45916.29741466225</c:v>
                </c:pt>
                <c:pt idx="5246">
                  <c:v>45916.29823386225</c:v>
                </c:pt>
                <c:pt idx="5247">
                  <c:v>45916.29905306226</c:v>
                </c:pt>
                <c:pt idx="5248">
                  <c:v>45916.29987226226</c:v>
                </c:pt>
                <c:pt idx="5249">
                  <c:v>45916.30069146226</c:v>
                </c:pt>
                <c:pt idx="5250">
                  <c:v>45916.30151066226</c:v>
                </c:pt>
                <c:pt idx="5251">
                  <c:v>45916.30232986226</c:v>
                </c:pt>
                <c:pt idx="5252">
                  <c:v>45916.30314906227</c:v>
                </c:pt>
                <c:pt idx="5253">
                  <c:v>45916.30396826227</c:v>
                </c:pt>
                <c:pt idx="5254">
                  <c:v>45916.30478746227</c:v>
                </c:pt>
                <c:pt idx="5255">
                  <c:v>45916.30560666227</c:v>
                </c:pt>
                <c:pt idx="5256">
                  <c:v>45916.30642586228</c:v>
                </c:pt>
                <c:pt idx="5257">
                  <c:v>45916.30724506228</c:v>
                </c:pt>
                <c:pt idx="5258">
                  <c:v>45916.30806426228</c:v>
                </c:pt>
                <c:pt idx="5259">
                  <c:v>45916.30888346228</c:v>
                </c:pt>
                <c:pt idx="5260">
                  <c:v>45916.30970266229</c:v>
                </c:pt>
                <c:pt idx="5261">
                  <c:v>45916.31052186229</c:v>
                </c:pt>
                <c:pt idx="5262">
                  <c:v>45916.31134106229</c:v>
                </c:pt>
                <c:pt idx="5263">
                  <c:v>45916.31216026229</c:v>
                </c:pt>
                <c:pt idx="5264">
                  <c:v>45916.3129794623</c:v>
                </c:pt>
                <c:pt idx="5265">
                  <c:v>45916.3137986623</c:v>
                </c:pt>
                <c:pt idx="5266">
                  <c:v>45916.3146178623</c:v>
                </c:pt>
                <c:pt idx="5267">
                  <c:v>45916.3154370623</c:v>
                </c:pt>
                <c:pt idx="5268">
                  <c:v>45916.3162562623</c:v>
                </c:pt>
                <c:pt idx="5269">
                  <c:v>45916.3170754623</c:v>
                </c:pt>
                <c:pt idx="5270">
                  <c:v>45916.31789466231</c:v>
                </c:pt>
                <c:pt idx="5271">
                  <c:v>45916.31871386231</c:v>
                </c:pt>
                <c:pt idx="5272">
                  <c:v>45916.31953306231</c:v>
                </c:pt>
                <c:pt idx="5273">
                  <c:v>45916.32035226232</c:v>
                </c:pt>
                <c:pt idx="5274">
                  <c:v>45916.32117146232</c:v>
                </c:pt>
                <c:pt idx="5275">
                  <c:v>45916.32199066232</c:v>
                </c:pt>
                <c:pt idx="5276">
                  <c:v>45916.32280986232</c:v>
                </c:pt>
                <c:pt idx="5277">
                  <c:v>45916.32362906232</c:v>
                </c:pt>
                <c:pt idx="5278">
                  <c:v>45916.32444826233</c:v>
                </c:pt>
                <c:pt idx="5279">
                  <c:v>45916.32526746233</c:v>
                </c:pt>
                <c:pt idx="5280">
                  <c:v>45916.32608666233</c:v>
                </c:pt>
                <c:pt idx="5281">
                  <c:v>45916.32690586233</c:v>
                </c:pt>
                <c:pt idx="5282">
                  <c:v>45916.32772506234</c:v>
                </c:pt>
                <c:pt idx="5283">
                  <c:v>45916.32854426234</c:v>
                </c:pt>
                <c:pt idx="5284">
                  <c:v>45916.32936346234</c:v>
                </c:pt>
                <c:pt idx="5285">
                  <c:v>45916.33018266234</c:v>
                </c:pt>
                <c:pt idx="5286">
                  <c:v>45916.33100186235</c:v>
                </c:pt>
                <c:pt idx="5287">
                  <c:v>45916.33182106235</c:v>
                </c:pt>
                <c:pt idx="5288">
                  <c:v>45916.33264026235</c:v>
                </c:pt>
                <c:pt idx="5289">
                  <c:v>45916.33345946235</c:v>
                </c:pt>
                <c:pt idx="5290">
                  <c:v>45916.33427866235</c:v>
                </c:pt>
                <c:pt idx="5291">
                  <c:v>45916.33509786236</c:v>
                </c:pt>
                <c:pt idx="5292">
                  <c:v>45916.33591706236</c:v>
                </c:pt>
                <c:pt idx="5293">
                  <c:v>45916.33673626236</c:v>
                </c:pt>
                <c:pt idx="5294">
                  <c:v>45916.33755546236</c:v>
                </c:pt>
                <c:pt idx="5295">
                  <c:v>45916.33837466237</c:v>
                </c:pt>
                <c:pt idx="5296">
                  <c:v>45916.33919386237</c:v>
                </c:pt>
                <c:pt idx="5297">
                  <c:v>45916.34001306237</c:v>
                </c:pt>
                <c:pt idx="5298">
                  <c:v>45916.34083226237</c:v>
                </c:pt>
                <c:pt idx="5299">
                  <c:v>45916.34165146237</c:v>
                </c:pt>
                <c:pt idx="5300">
                  <c:v>45916.34247066238</c:v>
                </c:pt>
                <c:pt idx="5301">
                  <c:v>45916.34328986238</c:v>
                </c:pt>
                <c:pt idx="5302">
                  <c:v>45916.34410906238</c:v>
                </c:pt>
                <c:pt idx="5303">
                  <c:v>45916.34492826238</c:v>
                </c:pt>
                <c:pt idx="5304">
                  <c:v>45916.34574746239</c:v>
                </c:pt>
                <c:pt idx="5305">
                  <c:v>45916.34656666239</c:v>
                </c:pt>
                <c:pt idx="5306">
                  <c:v>45916.34738586239</c:v>
                </c:pt>
                <c:pt idx="5307">
                  <c:v>45916.3482050624</c:v>
                </c:pt>
                <c:pt idx="5308">
                  <c:v>45916.3490242624</c:v>
                </c:pt>
                <c:pt idx="5309">
                  <c:v>45916.3498434624</c:v>
                </c:pt>
                <c:pt idx="5310">
                  <c:v>45916.3506626624</c:v>
                </c:pt>
                <c:pt idx="5311">
                  <c:v>45916.3514818624</c:v>
                </c:pt>
                <c:pt idx="5312">
                  <c:v>45916.3523010624</c:v>
                </c:pt>
                <c:pt idx="5313">
                  <c:v>45916.35312026241</c:v>
                </c:pt>
                <c:pt idx="5314">
                  <c:v>45916.3539394624</c:v>
                </c:pt>
                <c:pt idx="5315">
                  <c:v>45916.35475866241</c:v>
                </c:pt>
                <c:pt idx="5316">
                  <c:v>45916.35557786241</c:v>
                </c:pt>
                <c:pt idx="5317">
                  <c:v>45916.35639706241</c:v>
                </c:pt>
                <c:pt idx="5318">
                  <c:v>45916.35721626241</c:v>
                </c:pt>
                <c:pt idx="5319">
                  <c:v>45916.35803546242</c:v>
                </c:pt>
                <c:pt idx="5320">
                  <c:v>45916.35885466242</c:v>
                </c:pt>
                <c:pt idx="5321">
                  <c:v>45916.35967386242</c:v>
                </c:pt>
                <c:pt idx="5322">
                  <c:v>45916.36049306243</c:v>
                </c:pt>
                <c:pt idx="5323">
                  <c:v>45916.36131226243</c:v>
                </c:pt>
                <c:pt idx="5324">
                  <c:v>45916.36213146243</c:v>
                </c:pt>
                <c:pt idx="5325">
                  <c:v>45916.36295066243</c:v>
                </c:pt>
                <c:pt idx="5326">
                  <c:v>45916.36376986244</c:v>
                </c:pt>
                <c:pt idx="5327">
                  <c:v>45916.36458906244</c:v>
                </c:pt>
                <c:pt idx="5328">
                  <c:v>45916.36540826244</c:v>
                </c:pt>
                <c:pt idx="5329">
                  <c:v>45916.36622746244</c:v>
                </c:pt>
                <c:pt idx="5330">
                  <c:v>45916.36704666245</c:v>
                </c:pt>
                <c:pt idx="5331">
                  <c:v>45916.36786586245</c:v>
                </c:pt>
                <c:pt idx="5332">
                  <c:v>45916.36868506245</c:v>
                </c:pt>
                <c:pt idx="5333">
                  <c:v>45916.36950426245</c:v>
                </c:pt>
                <c:pt idx="5334">
                  <c:v>45916.37032346245</c:v>
                </c:pt>
                <c:pt idx="5335">
                  <c:v>45916.37114266246</c:v>
                </c:pt>
                <c:pt idx="5336">
                  <c:v>45916.37196186246</c:v>
                </c:pt>
                <c:pt idx="5337">
                  <c:v>45916.37278106246</c:v>
                </c:pt>
                <c:pt idx="5338">
                  <c:v>45916.37360026246</c:v>
                </c:pt>
                <c:pt idx="5339">
                  <c:v>45916.37441946246</c:v>
                </c:pt>
                <c:pt idx="5340">
                  <c:v>45916.37523866247</c:v>
                </c:pt>
                <c:pt idx="5341">
                  <c:v>45916.37605786247</c:v>
                </c:pt>
                <c:pt idx="5342">
                  <c:v>45916.37687706247</c:v>
                </c:pt>
                <c:pt idx="5343">
                  <c:v>45916.37769626247</c:v>
                </c:pt>
                <c:pt idx="5344">
                  <c:v>45916.37851546247</c:v>
                </c:pt>
                <c:pt idx="5345">
                  <c:v>45916.37933466248</c:v>
                </c:pt>
                <c:pt idx="5346">
                  <c:v>45916.38015386248</c:v>
                </c:pt>
                <c:pt idx="5347">
                  <c:v>45916.38097306248</c:v>
                </c:pt>
                <c:pt idx="5348">
                  <c:v>45916.38179226249</c:v>
                </c:pt>
                <c:pt idx="5349">
                  <c:v>45916.38261146248</c:v>
                </c:pt>
                <c:pt idx="5350">
                  <c:v>45916.38343066249</c:v>
                </c:pt>
                <c:pt idx="5351">
                  <c:v>45916.3842498625</c:v>
                </c:pt>
                <c:pt idx="5352">
                  <c:v>45916.3850690625</c:v>
                </c:pt>
                <c:pt idx="5353">
                  <c:v>45916.3858882625</c:v>
                </c:pt>
                <c:pt idx="5354">
                  <c:v>45916.3867074625</c:v>
                </c:pt>
                <c:pt idx="5355">
                  <c:v>45916.3875266625</c:v>
                </c:pt>
                <c:pt idx="5356">
                  <c:v>45916.3883458625</c:v>
                </c:pt>
                <c:pt idx="5357">
                  <c:v>45916.38916506251</c:v>
                </c:pt>
                <c:pt idx="5358">
                  <c:v>45916.38998426251</c:v>
                </c:pt>
                <c:pt idx="5359">
                  <c:v>45916.39080346251</c:v>
                </c:pt>
                <c:pt idx="5360">
                  <c:v>45916.39162266252</c:v>
                </c:pt>
                <c:pt idx="5361">
                  <c:v>45916.39244186252</c:v>
                </c:pt>
                <c:pt idx="5362">
                  <c:v>45916.39326106252</c:v>
                </c:pt>
                <c:pt idx="5363">
                  <c:v>45916.39408026252</c:v>
                </c:pt>
                <c:pt idx="5364">
                  <c:v>45916.39489946252</c:v>
                </c:pt>
                <c:pt idx="5365">
                  <c:v>45916.39571866253</c:v>
                </c:pt>
                <c:pt idx="5366">
                  <c:v>45916.39653786252</c:v>
                </c:pt>
                <c:pt idx="5367">
                  <c:v>45916.39735706253</c:v>
                </c:pt>
                <c:pt idx="5368">
                  <c:v>45916.39817626253</c:v>
                </c:pt>
                <c:pt idx="5369">
                  <c:v>45916.39899546253</c:v>
                </c:pt>
                <c:pt idx="5370">
                  <c:v>45916.39981466254</c:v>
                </c:pt>
                <c:pt idx="5371">
                  <c:v>45916.40063386254</c:v>
                </c:pt>
                <c:pt idx="5372">
                  <c:v>45916.40145306254</c:v>
                </c:pt>
                <c:pt idx="5373">
                  <c:v>45916.40227226254</c:v>
                </c:pt>
                <c:pt idx="5374">
                  <c:v>45916.40309146255</c:v>
                </c:pt>
                <c:pt idx="5375">
                  <c:v>45916.40391066255</c:v>
                </c:pt>
                <c:pt idx="5376">
                  <c:v>45916.40472986255</c:v>
                </c:pt>
                <c:pt idx="5377">
                  <c:v>45916.40554906255</c:v>
                </c:pt>
                <c:pt idx="5378">
                  <c:v>45916.40636826255</c:v>
                </c:pt>
                <c:pt idx="5379">
                  <c:v>45916.40718746256</c:v>
                </c:pt>
                <c:pt idx="5380">
                  <c:v>45916.40800666256</c:v>
                </c:pt>
                <c:pt idx="5381">
                  <c:v>45916.40882586256</c:v>
                </c:pt>
                <c:pt idx="5382">
                  <c:v>45916.40964506257</c:v>
                </c:pt>
                <c:pt idx="5383">
                  <c:v>45916.41046426257</c:v>
                </c:pt>
                <c:pt idx="5384">
                  <c:v>45916.41128346257</c:v>
                </c:pt>
                <c:pt idx="5385">
                  <c:v>45916.41210266257</c:v>
                </c:pt>
                <c:pt idx="5386">
                  <c:v>45916.41292186257</c:v>
                </c:pt>
                <c:pt idx="5387">
                  <c:v>45916.41374106258</c:v>
                </c:pt>
                <c:pt idx="5388">
                  <c:v>45916.41456026257</c:v>
                </c:pt>
                <c:pt idx="5389">
                  <c:v>45916.41537946258</c:v>
                </c:pt>
                <c:pt idx="5390">
                  <c:v>45916.41619866258</c:v>
                </c:pt>
                <c:pt idx="5391">
                  <c:v>45916.41701786258</c:v>
                </c:pt>
                <c:pt idx="5392">
                  <c:v>45916.41783706258</c:v>
                </c:pt>
                <c:pt idx="5393">
                  <c:v>45916.4186562626</c:v>
                </c:pt>
                <c:pt idx="5394">
                  <c:v>45916.4194754626</c:v>
                </c:pt>
                <c:pt idx="5395">
                  <c:v>45916.4202946626</c:v>
                </c:pt>
                <c:pt idx="5396">
                  <c:v>45916.4211138626</c:v>
                </c:pt>
                <c:pt idx="5397">
                  <c:v>45916.4219330626</c:v>
                </c:pt>
                <c:pt idx="5398">
                  <c:v>45916.4227522626</c:v>
                </c:pt>
                <c:pt idx="5399">
                  <c:v>45916.4235714626</c:v>
                </c:pt>
                <c:pt idx="5400">
                  <c:v>45916.42439066261</c:v>
                </c:pt>
                <c:pt idx="5401">
                  <c:v>45916.42520986261</c:v>
                </c:pt>
                <c:pt idx="5402">
                  <c:v>45916.42602906261</c:v>
                </c:pt>
                <c:pt idx="5403">
                  <c:v>45916.42684826261</c:v>
                </c:pt>
                <c:pt idx="5404">
                  <c:v>45916.42766746262</c:v>
                </c:pt>
                <c:pt idx="5405">
                  <c:v>45916.42848666262</c:v>
                </c:pt>
                <c:pt idx="5406">
                  <c:v>45916.42930586262</c:v>
                </c:pt>
                <c:pt idx="5407">
                  <c:v>45916.43012506262</c:v>
                </c:pt>
                <c:pt idx="5408">
                  <c:v>45916.43094426263</c:v>
                </c:pt>
                <c:pt idx="5409">
                  <c:v>45916.43176346263</c:v>
                </c:pt>
                <c:pt idx="5410">
                  <c:v>45916.43258266263</c:v>
                </c:pt>
                <c:pt idx="5411">
                  <c:v>45916.43340186263</c:v>
                </c:pt>
                <c:pt idx="5412">
                  <c:v>45916.43422106263</c:v>
                </c:pt>
                <c:pt idx="5413">
                  <c:v>45916.43504026264</c:v>
                </c:pt>
                <c:pt idx="5414">
                  <c:v>45916.43585946264</c:v>
                </c:pt>
                <c:pt idx="5415">
                  <c:v>45916.43667866264</c:v>
                </c:pt>
                <c:pt idx="5416">
                  <c:v>45916.43749786264</c:v>
                </c:pt>
                <c:pt idx="5417">
                  <c:v>45916.43831706265</c:v>
                </c:pt>
                <c:pt idx="5418">
                  <c:v>45916.43913626265</c:v>
                </c:pt>
                <c:pt idx="5419">
                  <c:v>45916.43995546265</c:v>
                </c:pt>
                <c:pt idx="5420">
                  <c:v>45916.44077466265</c:v>
                </c:pt>
                <c:pt idx="5421">
                  <c:v>45916.44159386266</c:v>
                </c:pt>
                <c:pt idx="5422">
                  <c:v>45916.44241306266</c:v>
                </c:pt>
                <c:pt idx="5423">
                  <c:v>45916.44323226266</c:v>
                </c:pt>
                <c:pt idx="5424">
                  <c:v>45916.44405146266</c:v>
                </c:pt>
                <c:pt idx="5425">
                  <c:v>45916.44487066266</c:v>
                </c:pt>
                <c:pt idx="5426">
                  <c:v>45916.44568986267</c:v>
                </c:pt>
                <c:pt idx="5427">
                  <c:v>45916.44650906267</c:v>
                </c:pt>
                <c:pt idx="5428">
                  <c:v>45916.44732826267</c:v>
                </c:pt>
                <c:pt idx="5429">
                  <c:v>45916.44814746267</c:v>
                </c:pt>
                <c:pt idx="5430">
                  <c:v>45916.44896666268</c:v>
                </c:pt>
                <c:pt idx="5431">
                  <c:v>45916.44978586268</c:v>
                </c:pt>
                <c:pt idx="5432">
                  <c:v>45916.45060506268</c:v>
                </c:pt>
                <c:pt idx="5433">
                  <c:v>45916.45142426268</c:v>
                </c:pt>
                <c:pt idx="5434">
                  <c:v>45916.45224346268</c:v>
                </c:pt>
                <c:pt idx="5435">
                  <c:v>45916.45306266269</c:v>
                </c:pt>
                <c:pt idx="5436">
                  <c:v>45916.45388186269</c:v>
                </c:pt>
                <c:pt idx="5437">
                  <c:v>45916.45470106269</c:v>
                </c:pt>
                <c:pt idx="5438">
                  <c:v>45916.45552026269</c:v>
                </c:pt>
                <c:pt idx="5439">
                  <c:v>45916.4563394627</c:v>
                </c:pt>
                <c:pt idx="5440">
                  <c:v>45916.4571586627</c:v>
                </c:pt>
                <c:pt idx="5441">
                  <c:v>45916.4579778627</c:v>
                </c:pt>
                <c:pt idx="5442">
                  <c:v>45916.4587970627</c:v>
                </c:pt>
                <c:pt idx="5443">
                  <c:v>45916.4596162627</c:v>
                </c:pt>
                <c:pt idx="5444">
                  <c:v>45916.46043546271</c:v>
                </c:pt>
                <c:pt idx="5445">
                  <c:v>45916.46125466271</c:v>
                </c:pt>
                <c:pt idx="5446">
                  <c:v>45916.46207386271</c:v>
                </c:pt>
                <c:pt idx="5447">
                  <c:v>45916.46289306272</c:v>
                </c:pt>
                <c:pt idx="5448">
                  <c:v>45916.46371226272</c:v>
                </c:pt>
                <c:pt idx="5449">
                  <c:v>45916.46453146272</c:v>
                </c:pt>
                <c:pt idx="5450">
                  <c:v>45916.46535066272</c:v>
                </c:pt>
                <c:pt idx="5451">
                  <c:v>45916.46616986272</c:v>
                </c:pt>
                <c:pt idx="5452">
                  <c:v>45916.46698906273</c:v>
                </c:pt>
                <c:pt idx="5453">
                  <c:v>45916.46780826273</c:v>
                </c:pt>
                <c:pt idx="5454">
                  <c:v>45916.46862746273</c:v>
                </c:pt>
                <c:pt idx="5455">
                  <c:v>45916.46944666273</c:v>
                </c:pt>
                <c:pt idx="5456">
                  <c:v>45916.47026586274</c:v>
                </c:pt>
                <c:pt idx="5457">
                  <c:v>45916.47108506274</c:v>
                </c:pt>
                <c:pt idx="5458">
                  <c:v>45916.47190426274</c:v>
                </c:pt>
                <c:pt idx="5459">
                  <c:v>45916.47272346274</c:v>
                </c:pt>
                <c:pt idx="5460">
                  <c:v>45916.47354266274</c:v>
                </c:pt>
                <c:pt idx="5461">
                  <c:v>45916.47436186275</c:v>
                </c:pt>
                <c:pt idx="5462">
                  <c:v>45916.47518106275</c:v>
                </c:pt>
                <c:pt idx="5463">
                  <c:v>45916.47600026275</c:v>
                </c:pt>
                <c:pt idx="5464">
                  <c:v>45916.47681946275</c:v>
                </c:pt>
                <c:pt idx="5465">
                  <c:v>45916.47763866276</c:v>
                </c:pt>
                <c:pt idx="5466">
                  <c:v>45916.47845786276</c:v>
                </c:pt>
                <c:pt idx="5467">
                  <c:v>45916.47927706276</c:v>
                </c:pt>
                <c:pt idx="5468">
                  <c:v>45916.48009626276</c:v>
                </c:pt>
                <c:pt idx="5469">
                  <c:v>45916.48091546276</c:v>
                </c:pt>
                <c:pt idx="5470">
                  <c:v>45916.48173466277</c:v>
                </c:pt>
                <c:pt idx="5471">
                  <c:v>45916.48255386277</c:v>
                </c:pt>
                <c:pt idx="5472">
                  <c:v>45916.48337306277</c:v>
                </c:pt>
                <c:pt idx="5473">
                  <c:v>45916.48419226277</c:v>
                </c:pt>
                <c:pt idx="5474">
                  <c:v>45916.48501146277</c:v>
                </c:pt>
                <c:pt idx="5475">
                  <c:v>45916.48583066278</c:v>
                </c:pt>
                <c:pt idx="5476">
                  <c:v>45916.48664986278</c:v>
                </c:pt>
                <c:pt idx="5477">
                  <c:v>45916.48746906278</c:v>
                </c:pt>
                <c:pt idx="5478">
                  <c:v>45916.48828826278</c:v>
                </c:pt>
                <c:pt idx="5479">
                  <c:v>45916.48910746279</c:v>
                </c:pt>
                <c:pt idx="5480">
                  <c:v>45916.48992666279</c:v>
                </c:pt>
                <c:pt idx="5481">
                  <c:v>45916.49074586279</c:v>
                </c:pt>
                <c:pt idx="5482">
                  <c:v>45916.4915650628</c:v>
                </c:pt>
                <c:pt idx="5483">
                  <c:v>45916.4923842628</c:v>
                </c:pt>
                <c:pt idx="5484">
                  <c:v>45916.4932034628</c:v>
                </c:pt>
                <c:pt idx="5485">
                  <c:v>45916.4940226628</c:v>
                </c:pt>
                <c:pt idx="5486">
                  <c:v>45916.4948418628</c:v>
                </c:pt>
                <c:pt idx="5487">
                  <c:v>45916.49566106281</c:v>
                </c:pt>
                <c:pt idx="5488">
                  <c:v>45916.49648026281</c:v>
                </c:pt>
                <c:pt idx="5489">
                  <c:v>45916.49729946281</c:v>
                </c:pt>
                <c:pt idx="5490">
                  <c:v>45916.49811866281</c:v>
                </c:pt>
                <c:pt idx="5491">
                  <c:v>45916.49893786282</c:v>
                </c:pt>
                <c:pt idx="5492">
                  <c:v>45916.49975706282</c:v>
                </c:pt>
                <c:pt idx="5493">
                  <c:v>45916.50057626282</c:v>
                </c:pt>
                <c:pt idx="5494">
                  <c:v>45916.50139546282</c:v>
                </c:pt>
                <c:pt idx="5495">
                  <c:v>45916.50221466282</c:v>
                </c:pt>
                <c:pt idx="5496">
                  <c:v>45916.50303386283</c:v>
                </c:pt>
                <c:pt idx="5497">
                  <c:v>45916.50385306283</c:v>
                </c:pt>
                <c:pt idx="5498">
                  <c:v>45916.50467226283</c:v>
                </c:pt>
                <c:pt idx="5499">
                  <c:v>45916.50549146283</c:v>
                </c:pt>
                <c:pt idx="5500">
                  <c:v>45916.50631066284</c:v>
                </c:pt>
                <c:pt idx="5501">
                  <c:v>45916.50712986284</c:v>
                </c:pt>
                <c:pt idx="5502">
                  <c:v>45916.50794906284</c:v>
                </c:pt>
                <c:pt idx="5503">
                  <c:v>45916.50876826284</c:v>
                </c:pt>
                <c:pt idx="5504">
                  <c:v>45916.50958746285</c:v>
                </c:pt>
                <c:pt idx="5505">
                  <c:v>45916.51040666285</c:v>
                </c:pt>
                <c:pt idx="5506">
                  <c:v>45916.51122586285</c:v>
                </c:pt>
                <c:pt idx="5507">
                  <c:v>45916.51204506285</c:v>
                </c:pt>
                <c:pt idx="5508">
                  <c:v>45916.51286426285</c:v>
                </c:pt>
                <c:pt idx="5509">
                  <c:v>45916.51368346286</c:v>
                </c:pt>
                <c:pt idx="5510">
                  <c:v>45916.51450266286</c:v>
                </c:pt>
                <c:pt idx="5511">
                  <c:v>45916.51532186286</c:v>
                </c:pt>
                <c:pt idx="5512">
                  <c:v>45916.51614106286</c:v>
                </c:pt>
                <c:pt idx="5513">
                  <c:v>45916.51696026287</c:v>
                </c:pt>
                <c:pt idx="5514">
                  <c:v>45916.51777946287</c:v>
                </c:pt>
                <c:pt idx="5515">
                  <c:v>45916.51859866287</c:v>
                </c:pt>
                <c:pt idx="5516">
                  <c:v>45916.51941786287</c:v>
                </c:pt>
                <c:pt idx="5517">
                  <c:v>45916.52023706287</c:v>
                </c:pt>
                <c:pt idx="5518">
                  <c:v>45916.52105626288</c:v>
                </c:pt>
                <c:pt idx="5519">
                  <c:v>45916.52187546288</c:v>
                </c:pt>
                <c:pt idx="5520">
                  <c:v>45916.52269466288</c:v>
                </c:pt>
                <c:pt idx="5521">
                  <c:v>45916.52351386289</c:v>
                </c:pt>
                <c:pt idx="5522">
                  <c:v>45916.52433306289</c:v>
                </c:pt>
                <c:pt idx="5523">
                  <c:v>45916.52515226289</c:v>
                </c:pt>
                <c:pt idx="5524">
                  <c:v>45916.52597146289</c:v>
                </c:pt>
                <c:pt idx="5525">
                  <c:v>45916.52679066289</c:v>
                </c:pt>
                <c:pt idx="5526">
                  <c:v>45916.5276098629</c:v>
                </c:pt>
                <c:pt idx="5527">
                  <c:v>45916.5284290629</c:v>
                </c:pt>
                <c:pt idx="5528">
                  <c:v>45916.5292482629</c:v>
                </c:pt>
                <c:pt idx="5529">
                  <c:v>45916.5300674629</c:v>
                </c:pt>
                <c:pt idx="5530">
                  <c:v>45916.53088666291</c:v>
                </c:pt>
                <c:pt idx="5531">
                  <c:v>45916.53170586291</c:v>
                </c:pt>
                <c:pt idx="5532">
                  <c:v>45916.53252506291</c:v>
                </c:pt>
                <c:pt idx="5533">
                  <c:v>45916.53334426291</c:v>
                </c:pt>
                <c:pt idx="5534">
                  <c:v>45916.53416346291</c:v>
                </c:pt>
                <c:pt idx="5535">
                  <c:v>45916.53498266292</c:v>
                </c:pt>
                <c:pt idx="5536">
                  <c:v>45916.53580186292</c:v>
                </c:pt>
                <c:pt idx="5537">
                  <c:v>45916.53662106292</c:v>
                </c:pt>
                <c:pt idx="5538">
                  <c:v>45916.53744026292</c:v>
                </c:pt>
                <c:pt idx="5539">
                  <c:v>45916.53825946292</c:v>
                </c:pt>
                <c:pt idx="5540">
                  <c:v>45916.53907866293</c:v>
                </c:pt>
                <c:pt idx="5541">
                  <c:v>45916.53989786293</c:v>
                </c:pt>
                <c:pt idx="5542">
                  <c:v>45916.54071706293</c:v>
                </c:pt>
                <c:pt idx="5543">
                  <c:v>45916.54153626293</c:v>
                </c:pt>
                <c:pt idx="5544">
                  <c:v>45916.54235546293</c:v>
                </c:pt>
                <c:pt idx="5545">
                  <c:v>45916.54317466294</c:v>
                </c:pt>
                <c:pt idx="5546">
                  <c:v>45916.54399386294</c:v>
                </c:pt>
                <c:pt idx="5547">
                  <c:v>45916.54481306294</c:v>
                </c:pt>
                <c:pt idx="5548">
                  <c:v>45916.54563226295</c:v>
                </c:pt>
                <c:pt idx="5549">
                  <c:v>45916.54645146295</c:v>
                </c:pt>
                <c:pt idx="5550">
                  <c:v>45916.54727066295</c:v>
                </c:pt>
                <c:pt idx="5551">
                  <c:v>45916.54808986295</c:v>
                </c:pt>
                <c:pt idx="5552">
                  <c:v>45916.54890906295</c:v>
                </c:pt>
                <c:pt idx="5553">
                  <c:v>45916.54972826296</c:v>
                </c:pt>
                <c:pt idx="5554">
                  <c:v>45916.55054746296</c:v>
                </c:pt>
                <c:pt idx="5555">
                  <c:v>45916.55136666296</c:v>
                </c:pt>
                <c:pt idx="5556">
                  <c:v>45916.55218586297</c:v>
                </c:pt>
                <c:pt idx="5557">
                  <c:v>45916.55300506297</c:v>
                </c:pt>
                <c:pt idx="5558">
                  <c:v>45916.55382426297</c:v>
                </c:pt>
                <c:pt idx="5559">
                  <c:v>45916.55464346297</c:v>
                </c:pt>
                <c:pt idx="5560">
                  <c:v>45916.55546266297</c:v>
                </c:pt>
                <c:pt idx="5561">
                  <c:v>45916.55628186297</c:v>
                </c:pt>
                <c:pt idx="5562">
                  <c:v>45916.55710106298</c:v>
                </c:pt>
                <c:pt idx="5563">
                  <c:v>45916.55792026298</c:v>
                </c:pt>
                <c:pt idx="5564">
                  <c:v>45916.55873946298</c:v>
                </c:pt>
                <c:pt idx="5565">
                  <c:v>45916.55955866298</c:v>
                </c:pt>
                <c:pt idx="5566">
                  <c:v>45916.56037786299</c:v>
                </c:pt>
                <c:pt idx="5567">
                  <c:v>45916.56119706299</c:v>
                </c:pt>
                <c:pt idx="5568">
                  <c:v>45916.562016263</c:v>
                </c:pt>
                <c:pt idx="5569">
                  <c:v>45916.562835463</c:v>
                </c:pt>
                <c:pt idx="5570">
                  <c:v>45916.563654663</c:v>
                </c:pt>
                <c:pt idx="5571">
                  <c:v>45916.564473863</c:v>
                </c:pt>
                <c:pt idx="5572">
                  <c:v>45916.565293063</c:v>
                </c:pt>
                <c:pt idx="5573">
                  <c:v>45916.566112263</c:v>
                </c:pt>
                <c:pt idx="5574">
                  <c:v>45916.56693146301</c:v>
                </c:pt>
                <c:pt idx="5575">
                  <c:v>45916.56775066301</c:v>
                </c:pt>
                <c:pt idx="5576">
                  <c:v>45916.56856986301</c:v>
                </c:pt>
                <c:pt idx="5577">
                  <c:v>45916.56938906301</c:v>
                </c:pt>
                <c:pt idx="5578">
                  <c:v>45916.57020826302</c:v>
                </c:pt>
                <c:pt idx="5579">
                  <c:v>45916.57102746302</c:v>
                </c:pt>
                <c:pt idx="5580">
                  <c:v>45916.57184666302</c:v>
                </c:pt>
                <c:pt idx="5581">
                  <c:v>45916.57266586302</c:v>
                </c:pt>
                <c:pt idx="5582">
                  <c:v>45916.57348506303</c:v>
                </c:pt>
                <c:pt idx="5583">
                  <c:v>45916.57430426303</c:v>
                </c:pt>
                <c:pt idx="5584">
                  <c:v>45916.57512346303</c:v>
                </c:pt>
                <c:pt idx="5585">
                  <c:v>45916.57594266303</c:v>
                </c:pt>
                <c:pt idx="5586">
                  <c:v>45916.57676186303</c:v>
                </c:pt>
                <c:pt idx="5587">
                  <c:v>45916.57758106304</c:v>
                </c:pt>
                <c:pt idx="5588">
                  <c:v>45916.57840026304</c:v>
                </c:pt>
                <c:pt idx="5589">
                  <c:v>45916.57921946304</c:v>
                </c:pt>
                <c:pt idx="5590">
                  <c:v>45916.58003866304</c:v>
                </c:pt>
                <c:pt idx="5591">
                  <c:v>45916.58085786305</c:v>
                </c:pt>
                <c:pt idx="5592">
                  <c:v>45916.58167706305</c:v>
                </c:pt>
                <c:pt idx="5593">
                  <c:v>45916.58249626305</c:v>
                </c:pt>
                <c:pt idx="5594">
                  <c:v>45916.58331546305</c:v>
                </c:pt>
                <c:pt idx="5595">
                  <c:v>45916.58413466306</c:v>
                </c:pt>
                <c:pt idx="5596">
                  <c:v>45916.58495386306</c:v>
                </c:pt>
                <c:pt idx="5597">
                  <c:v>45916.58577306306</c:v>
                </c:pt>
                <c:pt idx="5598">
                  <c:v>45916.58659226306</c:v>
                </c:pt>
                <c:pt idx="5599">
                  <c:v>45916.58741146306</c:v>
                </c:pt>
                <c:pt idx="5600">
                  <c:v>45916.58823066307</c:v>
                </c:pt>
                <c:pt idx="5601">
                  <c:v>45916.58904986307</c:v>
                </c:pt>
                <c:pt idx="5602">
                  <c:v>45916.58986906307</c:v>
                </c:pt>
                <c:pt idx="5603">
                  <c:v>45916.59068826307</c:v>
                </c:pt>
                <c:pt idx="5604">
                  <c:v>45916.59150746308</c:v>
                </c:pt>
                <c:pt idx="5605">
                  <c:v>45916.59232666308</c:v>
                </c:pt>
                <c:pt idx="5606">
                  <c:v>45916.59314586308</c:v>
                </c:pt>
                <c:pt idx="5607">
                  <c:v>45916.59396506308</c:v>
                </c:pt>
                <c:pt idx="5608">
                  <c:v>45916.59478426308</c:v>
                </c:pt>
                <c:pt idx="5609">
                  <c:v>45916.59560346309</c:v>
                </c:pt>
                <c:pt idx="5610">
                  <c:v>45916.59642266309</c:v>
                </c:pt>
                <c:pt idx="5611">
                  <c:v>45916.59724186309</c:v>
                </c:pt>
                <c:pt idx="5612">
                  <c:v>45916.59806106309</c:v>
                </c:pt>
                <c:pt idx="5613">
                  <c:v>45916.5988802631</c:v>
                </c:pt>
                <c:pt idx="5614">
                  <c:v>45916.5996994631</c:v>
                </c:pt>
                <c:pt idx="5615">
                  <c:v>45916.6005186631</c:v>
                </c:pt>
                <c:pt idx="5616">
                  <c:v>45916.6013378631</c:v>
                </c:pt>
                <c:pt idx="5617">
                  <c:v>45916.60215706311</c:v>
                </c:pt>
                <c:pt idx="5618">
                  <c:v>45916.60297626311</c:v>
                </c:pt>
                <c:pt idx="5619">
                  <c:v>45916.60379546311</c:v>
                </c:pt>
                <c:pt idx="5620">
                  <c:v>45916.60461466311</c:v>
                </c:pt>
                <c:pt idx="5621">
                  <c:v>45916.60543386311</c:v>
                </c:pt>
                <c:pt idx="5622">
                  <c:v>45916.60625306312</c:v>
                </c:pt>
                <c:pt idx="5623">
                  <c:v>45916.60707226312</c:v>
                </c:pt>
                <c:pt idx="5624">
                  <c:v>45916.60789146312</c:v>
                </c:pt>
                <c:pt idx="5625">
                  <c:v>45916.60871066312</c:v>
                </c:pt>
                <c:pt idx="5626">
                  <c:v>45916.60952986313</c:v>
                </c:pt>
                <c:pt idx="5627">
                  <c:v>45916.61034906313</c:v>
                </c:pt>
                <c:pt idx="5628">
                  <c:v>45916.61116826313</c:v>
                </c:pt>
                <c:pt idx="5629">
                  <c:v>45916.61198746313</c:v>
                </c:pt>
                <c:pt idx="5630">
                  <c:v>45916.61280666314</c:v>
                </c:pt>
                <c:pt idx="5631">
                  <c:v>45916.61362586314</c:v>
                </c:pt>
                <c:pt idx="5632">
                  <c:v>45916.61444506314</c:v>
                </c:pt>
                <c:pt idx="5633">
                  <c:v>45916.61526426314</c:v>
                </c:pt>
                <c:pt idx="5634">
                  <c:v>45916.61608346314</c:v>
                </c:pt>
                <c:pt idx="5635">
                  <c:v>45916.61690266315</c:v>
                </c:pt>
                <c:pt idx="5636">
                  <c:v>45916.61772186315</c:v>
                </c:pt>
                <c:pt idx="5637">
                  <c:v>45916.61854106315</c:v>
                </c:pt>
                <c:pt idx="5638">
                  <c:v>45916.61936026315</c:v>
                </c:pt>
                <c:pt idx="5639">
                  <c:v>45916.62017946316</c:v>
                </c:pt>
                <c:pt idx="5640">
                  <c:v>45916.62099866316</c:v>
                </c:pt>
                <c:pt idx="5641">
                  <c:v>45916.62181786316</c:v>
                </c:pt>
                <c:pt idx="5642">
                  <c:v>45916.62263706316</c:v>
                </c:pt>
                <c:pt idx="5643">
                  <c:v>45916.62345626317</c:v>
                </c:pt>
                <c:pt idx="5644">
                  <c:v>45916.62427546317</c:v>
                </c:pt>
                <c:pt idx="5645">
                  <c:v>45916.62509466317</c:v>
                </c:pt>
                <c:pt idx="5646">
                  <c:v>45916.62591386317</c:v>
                </c:pt>
                <c:pt idx="5647">
                  <c:v>45916.62673306317</c:v>
                </c:pt>
                <c:pt idx="5648">
                  <c:v>45916.62755226318</c:v>
                </c:pt>
                <c:pt idx="5649">
                  <c:v>45916.62837146318</c:v>
                </c:pt>
                <c:pt idx="5650">
                  <c:v>45916.62919066318</c:v>
                </c:pt>
                <c:pt idx="5651">
                  <c:v>45916.63000986318</c:v>
                </c:pt>
                <c:pt idx="5652">
                  <c:v>45916.63082906319</c:v>
                </c:pt>
                <c:pt idx="5653">
                  <c:v>45916.63164826319</c:v>
                </c:pt>
                <c:pt idx="5654">
                  <c:v>45916.63246746319</c:v>
                </c:pt>
                <c:pt idx="5655">
                  <c:v>45916.63328666319</c:v>
                </c:pt>
                <c:pt idx="5656">
                  <c:v>45916.6341058632</c:v>
                </c:pt>
                <c:pt idx="5657">
                  <c:v>45916.6349250632</c:v>
                </c:pt>
                <c:pt idx="5658">
                  <c:v>45916.6357442632</c:v>
                </c:pt>
                <c:pt idx="5659">
                  <c:v>45916.6365634632</c:v>
                </c:pt>
                <c:pt idx="5660">
                  <c:v>45916.6373826632</c:v>
                </c:pt>
                <c:pt idx="5661">
                  <c:v>45916.63820186321</c:v>
                </c:pt>
                <c:pt idx="5662">
                  <c:v>45916.63902106321</c:v>
                </c:pt>
                <c:pt idx="5663">
                  <c:v>45916.63984026321</c:v>
                </c:pt>
                <c:pt idx="5664">
                  <c:v>45916.64065946321</c:v>
                </c:pt>
                <c:pt idx="5665">
                  <c:v>45916.64147866322</c:v>
                </c:pt>
                <c:pt idx="5666">
                  <c:v>45916.64229786322</c:v>
                </c:pt>
                <c:pt idx="5667">
                  <c:v>45916.64311706322</c:v>
                </c:pt>
                <c:pt idx="5668">
                  <c:v>45916.64393626322</c:v>
                </c:pt>
                <c:pt idx="5669">
                  <c:v>45916.64475546323</c:v>
                </c:pt>
                <c:pt idx="5670">
                  <c:v>45916.64557466323</c:v>
                </c:pt>
                <c:pt idx="5671">
                  <c:v>45916.64639386323</c:v>
                </c:pt>
                <c:pt idx="5672">
                  <c:v>45916.64721306323</c:v>
                </c:pt>
                <c:pt idx="5673">
                  <c:v>45916.64803226323</c:v>
                </c:pt>
                <c:pt idx="5674">
                  <c:v>45916.64885146324</c:v>
                </c:pt>
                <c:pt idx="5675">
                  <c:v>45916.64967066324</c:v>
                </c:pt>
                <c:pt idx="5676">
                  <c:v>45916.65048986324</c:v>
                </c:pt>
                <c:pt idx="5677">
                  <c:v>45916.65130906324</c:v>
                </c:pt>
                <c:pt idx="5678">
                  <c:v>45916.65212826325</c:v>
                </c:pt>
                <c:pt idx="5679">
                  <c:v>45916.65294746325</c:v>
                </c:pt>
                <c:pt idx="5680">
                  <c:v>45916.65376666325</c:v>
                </c:pt>
                <c:pt idx="5681">
                  <c:v>45916.65458586325</c:v>
                </c:pt>
                <c:pt idx="5682">
                  <c:v>45916.65540506325</c:v>
                </c:pt>
                <c:pt idx="5683">
                  <c:v>45916.65622426326</c:v>
                </c:pt>
                <c:pt idx="5684">
                  <c:v>45916.65704346326</c:v>
                </c:pt>
                <c:pt idx="5685">
                  <c:v>45916.65786266326</c:v>
                </c:pt>
                <c:pt idx="5686">
                  <c:v>45916.65868186326</c:v>
                </c:pt>
                <c:pt idx="5687">
                  <c:v>45916.65950106327</c:v>
                </c:pt>
                <c:pt idx="5688">
                  <c:v>45916.66032026327</c:v>
                </c:pt>
                <c:pt idx="5689">
                  <c:v>45916.66113946327</c:v>
                </c:pt>
                <c:pt idx="5690">
                  <c:v>45916.66195866327</c:v>
                </c:pt>
                <c:pt idx="5691">
                  <c:v>45916.66277786328</c:v>
                </c:pt>
                <c:pt idx="5692">
                  <c:v>45916.66359706328</c:v>
                </c:pt>
                <c:pt idx="5693">
                  <c:v>45916.66441626328</c:v>
                </c:pt>
                <c:pt idx="5694">
                  <c:v>45916.66523546328</c:v>
                </c:pt>
                <c:pt idx="5695">
                  <c:v>45916.66605466328</c:v>
                </c:pt>
                <c:pt idx="5696">
                  <c:v>45916.66687386329</c:v>
                </c:pt>
                <c:pt idx="5697">
                  <c:v>45916.66769306329</c:v>
                </c:pt>
                <c:pt idx="5698">
                  <c:v>45916.66851226329</c:v>
                </c:pt>
                <c:pt idx="5699">
                  <c:v>45916.66933146329</c:v>
                </c:pt>
                <c:pt idx="5700">
                  <c:v>45916.6701506633</c:v>
                </c:pt>
                <c:pt idx="5701">
                  <c:v>45916.6709698633</c:v>
                </c:pt>
                <c:pt idx="5702">
                  <c:v>45916.6717890633</c:v>
                </c:pt>
                <c:pt idx="5703">
                  <c:v>45916.6726082633</c:v>
                </c:pt>
                <c:pt idx="5704">
                  <c:v>45916.67342746331</c:v>
                </c:pt>
                <c:pt idx="5705">
                  <c:v>45916.67424666331</c:v>
                </c:pt>
                <c:pt idx="5706">
                  <c:v>45916.67506586331</c:v>
                </c:pt>
                <c:pt idx="5707">
                  <c:v>45916.67588506331</c:v>
                </c:pt>
                <c:pt idx="5708">
                  <c:v>45916.67670426331</c:v>
                </c:pt>
                <c:pt idx="5709">
                  <c:v>45916.67752346332</c:v>
                </c:pt>
                <c:pt idx="5710">
                  <c:v>45916.67834266332</c:v>
                </c:pt>
                <c:pt idx="5711">
                  <c:v>45916.67916186332</c:v>
                </c:pt>
                <c:pt idx="5712">
                  <c:v>45916.67998106332</c:v>
                </c:pt>
                <c:pt idx="5713">
                  <c:v>45916.68080026333</c:v>
                </c:pt>
                <c:pt idx="5714">
                  <c:v>45916.68161946333</c:v>
                </c:pt>
                <c:pt idx="5715">
                  <c:v>45916.68243866333</c:v>
                </c:pt>
                <c:pt idx="5716">
                  <c:v>45916.68325786333</c:v>
                </c:pt>
                <c:pt idx="5717">
                  <c:v>45916.68407706334</c:v>
                </c:pt>
                <c:pt idx="5718">
                  <c:v>45916.68489626334</c:v>
                </c:pt>
                <c:pt idx="5719">
                  <c:v>45916.68571546334</c:v>
                </c:pt>
                <c:pt idx="5720">
                  <c:v>45916.68653466334</c:v>
                </c:pt>
                <c:pt idx="5721">
                  <c:v>45916.68735386334</c:v>
                </c:pt>
                <c:pt idx="5722">
                  <c:v>45916.68817306335</c:v>
                </c:pt>
                <c:pt idx="5723">
                  <c:v>45916.68899226335</c:v>
                </c:pt>
                <c:pt idx="5724">
                  <c:v>45916.68981146335</c:v>
                </c:pt>
                <c:pt idx="5725">
                  <c:v>45916.69063066335</c:v>
                </c:pt>
                <c:pt idx="5726">
                  <c:v>45916.69144986336</c:v>
                </c:pt>
                <c:pt idx="5727">
                  <c:v>45916.69226906336</c:v>
                </c:pt>
                <c:pt idx="5728">
                  <c:v>45916.69308826336</c:v>
                </c:pt>
                <c:pt idx="5729">
                  <c:v>45916.69390746336</c:v>
                </c:pt>
                <c:pt idx="5730">
                  <c:v>45916.69472666337</c:v>
                </c:pt>
                <c:pt idx="5731">
                  <c:v>45916.69554586337</c:v>
                </c:pt>
                <c:pt idx="5732">
                  <c:v>45916.69636506337</c:v>
                </c:pt>
                <c:pt idx="5733">
                  <c:v>45916.69718426337</c:v>
                </c:pt>
                <c:pt idx="5734">
                  <c:v>45916.69800346337</c:v>
                </c:pt>
                <c:pt idx="5735">
                  <c:v>45916.69882266338</c:v>
                </c:pt>
                <c:pt idx="5736">
                  <c:v>45916.69964186338</c:v>
                </c:pt>
                <c:pt idx="5737">
                  <c:v>45916.70046106338</c:v>
                </c:pt>
                <c:pt idx="5738">
                  <c:v>45916.70128026338</c:v>
                </c:pt>
                <c:pt idx="5739">
                  <c:v>45916.70209946339</c:v>
                </c:pt>
                <c:pt idx="5740">
                  <c:v>45916.70291866339</c:v>
                </c:pt>
                <c:pt idx="5741">
                  <c:v>45916.70373786339</c:v>
                </c:pt>
                <c:pt idx="5742">
                  <c:v>45916.70455706339</c:v>
                </c:pt>
                <c:pt idx="5743">
                  <c:v>45916.7053762634</c:v>
                </c:pt>
                <c:pt idx="5744">
                  <c:v>45916.7061954634</c:v>
                </c:pt>
                <c:pt idx="5745">
                  <c:v>45916.7070146634</c:v>
                </c:pt>
                <c:pt idx="5746">
                  <c:v>45916.7078338634</c:v>
                </c:pt>
                <c:pt idx="5747">
                  <c:v>45916.7086530634</c:v>
                </c:pt>
                <c:pt idx="5748">
                  <c:v>45916.70947226341</c:v>
                </c:pt>
                <c:pt idx="5749">
                  <c:v>45916.71029146341</c:v>
                </c:pt>
                <c:pt idx="5750">
                  <c:v>45916.71111066341</c:v>
                </c:pt>
                <c:pt idx="5751">
                  <c:v>45916.71192986341</c:v>
                </c:pt>
                <c:pt idx="5752">
                  <c:v>45916.71274906342</c:v>
                </c:pt>
                <c:pt idx="5753">
                  <c:v>45916.71356826342</c:v>
                </c:pt>
                <c:pt idx="5754">
                  <c:v>45916.71438746342</c:v>
                </c:pt>
                <c:pt idx="5755">
                  <c:v>45916.71520666342</c:v>
                </c:pt>
                <c:pt idx="5756">
                  <c:v>45916.71602586342</c:v>
                </c:pt>
                <c:pt idx="5757">
                  <c:v>45916.71684506343</c:v>
                </c:pt>
                <c:pt idx="5758">
                  <c:v>45916.71766426343</c:v>
                </c:pt>
                <c:pt idx="5759">
                  <c:v>45916.71848346343</c:v>
                </c:pt>
                <c:pt idx="5760">
                  <c:v>45916.71930266343</c:v>
                </c:pt>
                <c:pt idx="5761">
                  <c:v>45916.72012186344</c:v>
                </c:pt>
                <c:pt idx="5762">
                  <c:v>45916.72094106344</c:v>
                </c:pt>
                <c:pt idx="5763">
                  <c:v>45916.72176026344</c:v>
                </c:pt>
                <c:pt idx="5764">
                  <c:v>45916.72257946344</c:v>
                </c:pt>
                <c:pt idx="5765">
                  <c:v>45916.72339866345</c:v>
                </c:pt>
                <c:pt idx="5766">
                  <c:v>45916.72421786345</c:v>
                </c:pt>
                <c:pt idx="5767">
                  <c:v>45916.72503706345</c:v>
                </c:pt>
                <c:pt idx="5768">
                  <c:v>45916.72585626345</c:v>
                </c:pt>
                <c:pt idx="5769">
                  <c:v>45916.72667546345</c:v>
                </c:pt>
                <c:pt idx="5770">
                  <c:v>45916.72749466346</c:v>
                </c:pt>
                <c:pt idx="5771">
                  <c:v>45916.72831386346</c:v>
                </c:pt>
                <c:pt idx="5772">
                  <c:v>45916.72913306346</c:v>
                </c:pt>
                <c:pt idx="5773">
                  <c:v>45916.72995226346</c:v>
                </c:pt>
                <c:pt idx="5774">
                  <c:v>45916.73077146347</c:v>
                </c:pt>
                <c:pt idx="5775">
                  <c:v>45916.73159066347</c:v>
                </c:pt>
                <c:pt idx="5776">
                  <c:v>45916.73240986347</c:v>
                </c:pt>
                <c:pt idx="5777">
                  <c:v>45916.73322906347</c:v>
                </c:pt>
                <c:pt idx="5778">
                  <c:v>45916.73404826348</c:v>
                </c:pt>
                <c:pt idx="5779">
                  <c:v>45916.73486746348</c:v>
                </c:pt>
                <c:pt idx="5780">
                  <c:v>45916.73568666348</c:v>
                </c:pt>
                <c:pt idx="5781">
                  <c:v>45916.73650586348</c:v>
                </c:pt>
                <c:pt idx="5782">
                  <c:v>45916.73732506348</c:v>
                </c:pt>
                <c:pt idx="5783">
                  <c:v>45916.73814426349</c:v>
                </c:pt>
                <c:pt idx="5784">
                  <c:v>45916.73896346349</c:v>
                </c:pt>
                <c:pt idx="5785">
                  <c:v>45916.73978266349</c:v>
                </c:pt>
                <c:pt idx="5786">
                  <c:v>45916.74060186349</c:v>
                </c:pt>
                <c:pt idx="5787">
                  <c:v>45916.7414210635</c:v>
                </c:pt>
                <c:pt idx="5788">
                  <c:v>45916.7422402635</c:v>
                </c:pt>
                <c:pt idx="5789">
                  <c:v>45916.7430594635</c:v>
                </c:pt>
                <c:pt idx="5790">
                  <c:v>45916.7438786635</c:v>
                </c:pt>
                <c:pt idx="5791">
                  <c:v>45916.74469786351</c:v>
                </c:pt>
                <c:pt idx="5792">
                  <c:v>45916.74551706351</c:v>
                </c:pt>
                <c:pt idx="5793">
                  <c:v>45916.74633626351</c:v>
                </c:pt>
                <c:pt idx="5794">
                  <c:v>45916.74715546351</c:v>
                </c:pt>
                <c:pt idx="5795">
                  <c:v>45916.74797466351</c:v>
                </c:pt>
                <c:pt idx="5796">
                  <c:v>45916.74879386352</c:v>
                </c:pt>
                <c:pt idx="5797">
                  <c:v>45916.74961306352</c:v>
                </c:pt>
                <c:pt idx="5798">
                  <c:v>45916.75043226352</c:v>
                </c:pt>
                <c:pt idx="5799">
                  <c:v>45916.75125146352</c:v>
                </c:pt>
                <c:pt idx="5800">
                  <c:v>45916.75207066353</c:v>
                </c:pt>
                <c:pt idx="5801">
                  <c:v>45916.75288986353</c:v>
                </c:pt>
                <c:pt idx="5802">
                  <c:v>45916.75370906353</c:v>
                </c:pt>
                <c:pt idx="5803">
                  <c:v>45916.75452826353</c:v>
                </c:pt>
                <c:pt idx="5804">
                  <c:v>45916.75534746354</c:v>
                </c:pt>
                <c:pt idx="5805">
                  <c:v>45916.75616666354</c:v>
                </c:pt>
                <c:pt idx="5806">
                  <c:v>45916.75698586354</c:v>
                </c:pt>
                <c:pt idx="5807">
                  <c:v>45916.75780506354</c:v>
                </c:pt>
                <c:pt idx="5808">
                  <c:v>45916.75862426354</c:v>
                </c:pt>
                <c:pt idx="5809">
                  <c:v>45916.75944346355</c:v>
                </c:pt>
                <c:pt idx="5810">
                  <c:v>45916.76026266355</c:v>
                </c:pt>
                <c:pt idx="5811">
                  <c:v>45916.76108186355</c:v>
                </c:pt>
                <c:pt idx="5812">
                  <c:v>45916.76190106355</c:v>
                </c:pt>
                <c:pt idx="5813">
                  <c:v>45916.76272026356</c:v>
                </c:pt>
                <c:pt idx="5814">
                  <c:v>45916.76353946356</c:v>
                </c:pt>
                <c:pt idx="5815">
                  <c:v>45916.76435866356</c:v>
                </c:pt>
                <c:pt idx="5816">
                  <c:v>45916.76517786356</c:v>
                </c:pt>
                <c:pt idx="5817">
                  <c:v>45916.76599706357</c:v>
                </c:pt>
                <c:pt idx="5818">
                  <c:v>45916.76681626357</c:v>
                </c:pt>
                <c:pt idx="5819">
                  <c:v>45916.76763546357</c:v>
                </c:pt>
                <c:pt idx="5820">
                  <c:v>45916.76845466357</c:v>
                </c:pt>
                <c:pt idx="5821">
                  <c:v>45916.76927386357</c:v>
                </c:pt>
                <c:pt idx="5822">
                  <c:v>45916.77009306358</c:v>
                </c:pt>
                <c:pt idx="5823">
                  <c:v>45916.77091226358</c:v>
                </c:pt>
                <c:pt idx="5824">
                  <c:v>45916.77173146358</c:v>
                </c:pt>
                <c:pt idx="5825">
                  <c:v>45916.77255066358</c:v>
                </c:pt>
                <c:pt idx="5826">
                  <c:v>45916.77336986359</c:v>
                </c:pt>
                <c:pt idx="5827">
                  <c:v>45916.77418906359</c:v>
                </c:pt>
                <c:pt idx="5828">
                  <c:v>45916.77500826359</c:v>
                </c:pt>
                <c:pt idx="5829">
                  <c:v>45916.77582746359</c:v>
                </c:pt>
                <c:pt idx="5830">
                  <c:v>45916.77664666359</c:v>
                </c:pt>
                <c:pt idx="5831">
                  <c:v>45916.7774658636</c:v>
                </c:pt>
                <c:pt idx="5832">
                  <c:v>45916.7782850636</c:v>
                </c:pt>
                <c:pt idx="5833">
                  <c:v>45916.7791042636</c:v>
                </c:pt>
                <c:pt idx="5834">
                  <c:v>45916.7799234636</c:v>
                </c:pt>
                <c:pt idx="5835">
                  <c:v>45916.78074266361</c:v>
                </c:pt>
                <c:pt idx="5836">
                  <c:v>45916.78156186361</c:v>
                </c:pt>
                <c:pt idx="5837">
                  <c:v>45916.78238106361</c:v>
                </c:pt>
                <c:pt idx="5838">
                  <c:v>45916.78320026361</c:v>
                </c:pt>
                <c:pt idx="5839">
                  <c:v>45916.78401946362</c:v>
                </c:pt>
                <c:pt idx="5840">
                  <c:v>45916.78483866362</c:v>
                </c:pt>
                <c:pt idx="5841">
                  <c:v>45916.78565786362</c:v>
                </c:pt>
                <c:pt idx="5842">
                  <c:v>45916.78647706362</c:v>
                </c:pt>
                <c:pt idx="5843">
                  <c:v>45916.78729626362</c:v>
                </c:pt>
                <c:pt idx="5844">
                  <c:v>45916.78811546363</c:v>
                </c:pt>
                <c:pt idx="5845">
                  <c:v>45916.78893466363</c:v>
                </c:pt>
                <c:pt idx="5846">
                  <c:v>45916.78975386363</c:v>
                </c:pt>
                <c:pt idx="5847">
                  <c:v>45916.79057306363</c:v>
                </c:pt>
                <c:pt idx="5848">
                  <c:v>45916.79139226364</c:v>
                </c:pt>
                <c:pt idx="5849">
                  <c:v>45916.79221146364</c:v>
                </c:pt>
                <c:pt idx="5850">
                  <c:v>45916.79303066364</c:v>
                </c:pt>
                <c:pt idx="5851">
                  <c:v>45916.79384986364</c:v>
                </c:pt>
                <c:pt idx="5852">
                  <c:v>45916.79466906365</c:v>
                </c:pt>
                <c:pt idx="5853">
                  <c:v>45916.79548826365</c:v>
                </c:pt>
                <c:pt idx="5854">
                  <c:v>45916.79630746365</c:v>
                </c:pt>
                <c:pt idx="5855">
                  <c:v>45916.79712666365</c:v>
                </c:pt>
                <c:pt idx="5856">
                  <c:v>45916.79794586365</c:v>
                </c:pt>
                <c:pt idx="5857">
                  <c:v>45916.79876506366</c:v>
                </c:pt>
                <c:pt idx="5858">
                  <c:v>45916.79958426366</c:v>
                </c:pt>
                <c:pt idx="5859">
                  <c:v>45916.80040346366</c:v>
                </c:pt>
                <c:pt idx="5860">
                  <c:v>45916.80122266366</c:v>
                </c:pt>
                <c:pt idx="5861">
                  <c:v>45916.80204186367</c:v>
                </c:pt>
                <c:pt idx="5862">
                  <c:v>45916.80286106367</c:v>
                </c:pt>
                <c:pt idx="5863">
                  <c:v>45916.80368026367</c:v>
                </c:pt>
                <c:pt idx="5864">
                  <c:v>45916.80449946367</c:v>
                </c:pt>
                <c:pt idx="5865">
                  <c:v>45916.80531866368</c:v>
                </c:pt>
                <c:pt idx="5866">
                  <c:v>45916.80613786368</c:v>
                </c:pt>
                <c:pt idx="5867">
                  <c:v>45916.80695706368</c:v>
                </c:pt>
                <c:pt idx="5868">
                  <c:v>45916.80777626368</c:v>
                </c:pt>
                <c:pt idx="5869">
                  <c:v>45916.80859546368</c:v>
                </c:pt>
                <c:pt idx="5870">
                  <c:v>45916.80941466369</c:v>
                </c:pt>
                <c:pt idx="5871">
                  <c:v>45916.81023386369</c:v>
                </c:pt>
                <c:pt idx="5872">
                  <c:v>45916.81105306369</c:v>
                </c:pt>
                <c:pt idx="5873">
                  <c:v>45916.81187226369</c:v>
                </c:pt>
                <c:pt idx="5874">
                  <c:v>45916.8126914637</c:v>
                </c:pt>
                <c:pt idx="5875">
                  <c:v>45916.8135106637</c:v>
                </c:pt>
                <c:pt idx="5876">
                  <c:v>45916.8143298637</c:v>
                </c:pt>
                <c:pt idx="5877">
                  <c:v>45916.8151490637</c:v>
                </c:pt>
                <c:pt idx="5878">
                  <c:v>45916.81596826371</c:v>
                </c:pt>
                <c:pt idx="5879">
                  <c:v>45916.81678746371</c:v>
                </c:pt>
                <c:pt idx="5880">
                  <c:v>45916.81760666371</c:v>
                </c:pt>
                <c:pt idx="5881">
                  <c:v>45916.81842586371</c:v>
                </c:pt>
                <c:pt idx="5882">
                  <c:v>45916.81924506371</c:v>
                </c:pt>
                <c:pt idx="5883">
                  <c:v>45916.82006426372</c:v>
                </c:pt>
                <c:pt idx="5884">
                  <c:v>45916.82088346372</c:v>
                </c:pt>
                <c:pt idx="5885">
                  <c:v>45916.82170266372</c:v>
                </c:pt>
                <c:pt idx="5886">
                  <c:v>45916.82252186372</c:v>
                </c:pt>
                <c:pt idx="5887">
                  <c:v>45916.82334106373</c:v>
                </c:pt>
                <c:pt idx="5888">
                  <c:v>45916.82416026373</c:v>
                </c:pt>
                <c:pt idx="5889">
                  <c:v>45916.82497946373</c:v>
                </c:pt>
                <c:pt idx="5890">
                  <c:v>45916.82579866373</c:v>
                </c:pt>
                <c:pt idx="5891">
                  <c:v>45916.82661786374</c:v>
                </c:pt>
                <c:pt idx="5892">
                  <c:v>45916.82743706374</c:v>
                </c:pt>
                <c:pt idx="5893">
                  <c:v>45916.82825626374</c:v>
                </c:pt>
                <c:pt idx="5894">
                  <c:v>45916.82907546374</c:v>
                </c:pt>
                <c:pt idx="5895">
                  <c:v>45916.82989466374</c:v>
                </c:pt>
                <c:pt idx="5896">
                  <c:v>45916.83071386375</c:v>
                </c:pt>
                <c:pt idx="5897">
                  <c:v>45916.83153306375</c:v>
                </c:pt>
                <c:pt idx="5898">
                  <c:v>45916.83235226375</c:v>
                </c:pt>
                <c:pt idx="5899">
                  <c:v>45916.83317146375</c:v>
                </c:pt>
                <c:pt idx="5900">
                  <c:v>45916.83399066376</c:v>
                </c:pt>
                <c:pt idx="5901">
                  <c:v>45916.83480986376</c:v>
                </c:pt>
                <c:pt idx="5902">
                  <c:v>45916.83562906376</c:v>
                </c:pt>
                <c:pt idx="5903">
                  <c:v>45916.83644826376</c:v>
                </c:pt>
                <c:pt idx="5904">
                  <c:v>45916.83726746376</c:v>
                </c:pt>
                <c:pt idx="5905">
                  <c:v>45916.83808666377</c:v>
                </c:pt>
                <c:pt idx="5906">
                  <c:v>45916.83890586377</c:v>
                </c:pt>
                <c:pt idx="5907">
                  <c:v>45916.83972506377</c:v>
                </c:pt>
                <c:pt idx="5908">
                  <c:v>45916.84054426377</c:v>
                </c:pt>
                <c:pt idx="5909">
                  <c:v>45916.84136346378</c:v>
                </c:pt>
                <c:pt idx="5910">
                  <c:v>45916.84218266378</c:v>
                </c:pt>
                <c:pt idx="5911">
                  <c:v>45916.84300186378</c:v>
                </c:pt>
                <c:pt idx="5912">
                  <c:v>45916.84382106378</c:v>
                </c:pt>
                <c:pt idx="5913">
                  <c:v>45916.84464026379</c:v>
                </c:pt>
                <c:pt idx="5914">
                  <c:v>45916.84545946379</c:v>
                </c:pt>
                <c:pt idx="5915">
                  <c:v>45916.8462786638</c:v>
                </c:pt>
                <c:pt idx="5916">
                  <c:v>45916.84709786379</c:v>
                </c:pt>
                <c:pt idx="5917">
                  <c:v>45916.84791706379</c:v>
                </c:pt>
                <c:pt idx="5918">
                  <c:v>45916.8487362638</c:v>
                </c:pt>
                <c:pt idx="5919">
                  <c:v>45916.8495554638</c:v>
                </c:pt>
                <c:pt idx="5920">
                  <c:v>45916.8503746638</c:v>
                </c:pt>
                <c:pt idx="5921">
                  <c:v>45916.8511938638</c:v>
                </c:pt>
                <c:pt idx="5922">
                  <c:v>45916.8520130638</c:v>
                </c:pt>
                <c:pt idx="5923">
                  <c:v>45916.8528322638</c:v>
                </c:pt>
                <c:pt idx="5924">
                  <c:v>45916.85365146381</c:v>
                </c:pt>
                <c:pt idx="5925">
                  <c:v>45916.85447066381</c:v>
                </c:pt>
                <c:pt idx="5926">
                  <c:v>45916.85528986382</c:v>
                </c:pt>
                <c:pt idx="5927">
                  <c:v>45916.85610906382</c:v>
                </c:pt>
                <c:pt idx="5928">
                  <c:v>45916.85692826382</c:v>
                </c:pt>
                <c:pt idx="5929">
                  <c:v>45916.85774746382</c:v>
                </c:pt>
                <c:pt idx="5930">
                  <c:v>45916.85856666382</c:v>
                </c:pt>
                <c:pt idx="5931">
                  <c:v>45916.85938586383</c:v>
                </c:pt>
                <c:pt idx="5932">
                  <c:v>45916.86020506383</c:v>
                </c:pt>
                <c:pt idx="5933">
                  <c:v>45916.86102426383</c:v>
                </c:pt>
                <c:pt idx="5934">
                  <c:v>45916.86184346383</c:v>
                </c:pt>
                <c:pt idx="5935">
                  <c:v>45916.86266266384</c:v>
                </c:pt>
                <c:pt idx="5936">
                  <c:v>45916.86348186384</c:v>
                </c:pt>
                <c:pt idx="5937">
                  <c:v>45916.86430106384</c:v>
                </c:pt>
                <c:pt idx="5938">
                  <c:v>45916.86512026384</c:v>
                </c:pt>
                <c:pt idx="5939">
                  <c:v>45916.86593946385</c:v>
                </c:pt>
                <c:pt idx="5940">
                  <c:v>45916.86675866385</c:v>
                </c:pt>
                <c:pt idx="5941">
                  <c:v>45916.86757786385</c:v>
                </c:pt>
                <c:pt idx="5942">
                  <c:v>45916.86839706385</c:v>
                </c:pt>
                <c:pt idx="5943">
                  <c:v>45916.86921626385</c:v>
                </c:pt>
                <c:pt idx="5944">
                  <c:v>45916.87003546385</c:v>
                </c:pt>
                <c:pt idx="5945">
                  <c:v>45916.87085466386</c:v>
                </c:pt>
                <c:pt idx="5946">
                  <c:v>45916.87167386386</c:v>
                </c:pt>
                <c:pt idx="5947">
                  <c:v>45916.87249306386</c:v>
                </c:pt>
                <c:pt idx="5948">
                  <c:v>45916.87331226387</c:v>
                </c:pt>
                <c:pt idx="5949">
                  <c:v>45916.87413146387</c:v>
                </c:pt>
                <c:pt idx="5950">
                  <c:v>45916.87495066387</c:v>
                </c:pt>
                <c:pt idx="5951">
                  <c:v>45916.87576986387</c:v>
                </c:pt>
                <c:pt idx="5952">
                  <c:v>45916.87658906387</c:v>
                </c:pt>
                <c:pt idx="5953">
                  <c:v>45916.87740826388</c:v>
                </c:pt>
                <c:pt idx="5954">
                  <c:v>45916.87822746387</c:v>
                </c:pt>
                <c:pt idx="5955">
                  <c:v>45916.87904666388</c:v>
                </c:pt>
                <c:pt idx="5956">
                  <c:v>45916.87986586388</c:v>
                </c:pt>
                <c:pt idx="5957">
                  <c:v>45916.88068506389</c:v>
                </c:pt>
                <c:pt idx="5958">
                  <c:v>45916.88150426389</c:v>
                </c:pt>
                <c:pt idx="5959">
                  <c:v>45916.8823234639</c:v>
                </c:pt>
                <c:pt idx="5960">
                  <c:v>45916.88314266389</c:v>
                </c:pt>
                <c:pt idx="5961">
                  <c:v>45916.8839618639</c:v>
                </c:pt>
                <c:pt idx="5962">
                  <c:v>45916.8847810639</c:v>
                </c:pt>
                <c:pt idx="5963">
                  <c:v>45916.8856002639</c:v>
                </c:pt>
                <c:pt idx="5964">
                  <c:v>45916.8864194639</c:v>
                </c:pt>
                <c:pt idx="5965">
                  <c:v>45916.8872386639</c:v>
                </c:pt>
                <c:pt idx="5966">
                  <c:v>45916.8880578639</c:v>
                </c:pt>
                <c:pt idx="5967">
                  <c:v>45916.8888770639</c:v>
                </c:pt>
                <c:pt idx="5968">
                  <c:v>45916.88969626391</c:v>
                </c:pt>
                <c:pt idx="5969">
                  <c:v>45916.89051546391</c:v>
                </c:pt>
                <c:pt idx="5970">
                  <c:v>45916.89133466392</c:v>
                </c:pt>
                <c:pt idx="5971">
                  <c:v>45916.89215386392</c:v>
                </c:pt>
                <c:pt idx="5972">
                  <c:v>45916.89297306392</c:v>
                </c:pt>
                <c:pt idx="5973">
                  <c:v>45916.89379226392</c:v>
                </c:pt>
                <c:pt idx="5974">
                  <c:v>45916.89461146392</c:v>
                </c:pt>
                <c:pt idx="5975">
                  <c:v>45916.89543066393</c:v>
                </c:pt>
                <c:pt idx="5976">
                  <c:v>45916.89624986393</c:v>
                </c:pt>
                <c:pt idx="5977">
                  <c:v>45916.89706906393</c:v>
                </c:pt>
                <c:pt idx="5978">
                  <c:v>45916.89788826393</c:v>
                </c:pt>
                <c:pt idx="5979">
                  <c:v>45916.89870746394</c:v>
                </c:pt>
                <c:pt idx="5980">
                  <c:v>45916.89952666394</c:v>
                </c:pt>
                <c:pt idx="5981">
                  <c:v>45916.90034586394</c:v>
                </c:pt>
                <c:pt idx="5982">
                  <c:v>45916.90116506394</c:v>
                </c:pt>
                <c:pt idx="5983">
                  <c:v>45916.90198426395</c:v>
                </c:pt>
                <c:pt idx="5984">
                  <c:v>45916.90280346395</c:v>
                </c:pt>
                <c:pt idx="5985">
                  <c:v>45916.90362266395</c:v>
                </c:pt>
                <c:pt idx="5986">
                  <c:v>45916.90444186395</c:v>
                </c:pt>
                <c:pt idx="5987">
                  <c:v>45916.90526106396</c:v>
                </c:pt>
                <c:pt idx="5988">
                  <c:v>45916.90608026396</c:v>
                </c:pt>
                <c:pt idx="5989">
                  <c:v>45916.90689946396</c:v>
                </c:pt>
                <c:pt idx="5990">
                  <c:v>45916.90771866396</c:v>
                </c:pt>
                <c:pt idx="5991">
                  <c:v>45916.90853786396</c:v>
                </c:pt>
                <c:pt idx="5992">
                  <c:v>45916.90935706397</c:v>
                </c:pt>
                <c:pt idx="5993">
                  <c:v>45916.91017626397</c:v>
                </c:pt>
                <c:pt idx="5994">
                  <c:v>45916.91099546397</c:v>
                </c:pt>
                <c:pt idx="5995">
                  <c:v>45916.91181466397</c:v>
                </c:pt>
                <c:pt idx="5996">
                  <c:v>45916.91263386397</c:v>
                </c:pt>
                <c:pt idx="5997">
                  <c:v>45916.91345306398</c:v>
                </c:pt>
                <c:pt idx="5998">
                  <c:v>45916.91427226398</c:v>
                </c:pt>
                <c:pt idx="5999">
                  <c:v>45916.91509146398</c:v>
                </c:pt>
                <c:pt idx="6000">
                  <c:v>45916.91591066399</c:v>
                </c:pt>
                <c:pt idx="6001">
                  <c:v>45916.91672986399</c:v>
                </c:pt>
                <c:pt idx="6002">
                  <c:v>45916.917549064</c:v>
                </c:pt>
                <c:pt idx="6003">
                  <c:v>45916.918368264</c:v>
                </c:pt>
                <c:pt idx="6004">
                  <c:v>45916.91918746399</c:v>
                </c:pt>
                <c:pt idx="6005">
                  <c:v>45916.920006664</c:v>
                </c:pt>
                <c:pt idx="6006">
                  <c:v>45916.920825864</c:v>
                </c:pt>
                <c:pt idx="6007">
                  <c:v>45916.921645064</c:v>
                </c:pt>
                <c:pt idx="6008">
                  <c:v>45916.922464264</c:v>
                </c:pt>
                <c:pt idx="6009">
                  <c:v>45916.92328346401</c:v>
                </c:pt>
                <c:pt idx="6010">
                  <c:v>45916.92410266401</c:v>
                </c:pt>
                <c:pt idx="6011">
                  <c:v>45916.92492186401</c:v>
                </c:pt>
                <c:pt idx="6012">
                  <c:v>45916.92574106401</c:v>
                </c:pt>
                <c:pt idx="6013">
                  <c:v>45916.92656026402</c:v>
                </c:pt>
                <c:pt idx="6014">
                  <c:v>45916.92737946402</c:v>
                </c:pt>
                <c:pt idx="6015">
                  <c:v>45916.92819866402</c:v>
                </c:pt>
                <c:pt idx="6016">
                  <c:v>45916.92901786402</c:v>
                </c:pt>
                <c:pt idx="6017">
                  <c:v>45916.92983706402</c:v>
                </c:pt>
                <c:pt idx="6018">
                  <c:v>45916.93065626402</c:v>
                </c:pt>
                <c:pt idx="6019">
                  <c:v>45916.93147546403</c:v>
                </c:pt>
                <c:pt idx="6020">
                  <c:v>45916.93229466403</c:v>
                </c:pt>
                <c:pt idx="6021">
                  <c:v>45916.93311386403</c:v>
                </c:pt>
                <c:pt idx="6022">
                  <c:v>45916.93393306404</c:v>
                </c:pt>
                <c:pt idx="6023">
                  <c:v>45916.93475226404</c:v>
                </c:pt>
                <c:pt idx="6024">
                  <c:v>45916.93557146404</c:v>
                </c:pt>
                <c:pt idx="6025">
                  <c:v>45916.93639066404</c:v>
                </c:pt>
                <c:pt idx="6026">
                  <c:v>45916.93720986405</c:v>
                </c:pt>
                <c:pt idx="6027">
                  <c:v>45916.93802906405</c:v>
                </c:pt>
                <c:pt idx="6028">
                  <c:v>45916.93884826405</c:v>
                </c:pt>
                <c:pt idx="6029">
                  <c:v>45916.93966746405</c:v>
                </c:pt>
                <c:pt idx="6030">
                  <c:v>45916.94048666405</c:v>
                </c:pt>
                <c:pt idx="6031">
                  <c:v>45916.94130586406</c:v>
                </c:pt>
                <c:pt idx="6032">
                  <c:v>45916.94212506406</c:v>
                </c:pt>
                <c:pt idx="6033">
                  <c:v>45916.94294426406</c:v>
                </c:pt>
                <c:pt idx="6034">
                  <c:v>45916.94376346406</c:v>
                </c:pt>
                <c:pt idx="6035">
                  <c:v>45916.94458266407</c:v>
                </c:pt>
                <c:pt idx="6036">
                  <c:v>45916.94540186407</c:v>
                </c:pt>
                <c:pt idx="6037">
                  <c:v>45916.94622106407</c:v>
                </c:pt>
                <c:pt idx="6038">
                  <c:v>45916.94704026407</c:v>
                </c:pt>
                <c:pt idx="6039">
                  <c:v>45916.94785946407</c:v>
                </c:pt>
                <c:pt idx="6040">
                  <c:v>45916.94867866407</c:v>
                </c:pt>
                <c:pt idx="6041">
                  <c:v>45916.94949786408</c:v>
                </c:pt>
                <c:pt idx="6042">
                  <c:v>45916.95031706408</c:v>
                </c:pt>
                <c:pt idx="6043">
                  <c:v>45916.95113626408</c:v>
                </c:pt>
                <c:pt idx="6044">
                  <c:v>45916.95195546408</c:v>
                </c:pt>
                <c:pt idx="6045">
                  <c:v>45916.95277466409</c:v>
                </c:pt>
                <c:pt idx="6046">
                  <c:v>45916.9535938641</c:v>
                </c:pt>
                <c:pt idx="6047">
                  <c:v>45916.9544130641</c:v>
                </c:pt>
                <c:pt idx="6048">
                  <c:v>45916.9552322641</c:v>
                </c:pt>
                <c:pt idx="6049">
                  <c:v>45916.9560514641</c:v>
                </c:pt>
                <c:pt idx="6050">
                  <c:v>45916.9568706641</c:v>
                </c:pt>
                <c:pt idx="6051">
                  <c:v>45916.9576898641</c:v>
                </c:pt>
                <c:pt idx="6052">
                  <c:v>45916.9585090641</c:v>
                </c:pt>
                <c:pt idx="6053">
                  <c:v>45916.9593282641</c:v>
                </c:pt>
                <c:pt idx="6054">
                  <c:v>45916.96014746411</c:v>
                </c:pt>
                <c:pt idx="6055">
                  <c:v>45916.96096666411</c:v>
                </c:pt>
                <c:pt idx="6056">
                  <c:v>45916.96178586411</c:v>
                </c:pt>
                <c:pt idx="6057">
                  <c:v>45916.96260506412</c:v>
                </c:pt>
                <c:pt idx="6058">
                  <c:v>45916.96342426412</c:v>
                </c:pt>
                <c:pt idx="6059">
                  <c:v>45916.96424346412</c:v>
                </c:pt>
                <c:pt idx="6060">
                  <c:v>45916.96506266412</c:v>
                </c:pt>
                <c:pt idx="6061">
                  <c:v>45916.96588186413</c:v>
                </c:pt>
                <c:pt idx="6062">
                  <c:v>45916.96670106413</c:v>
                </c:pt>
                <c:pt idx="6063">
                  <c:v>45916.96752026413</c:v>
                </c:pt>
                <c:pt idx="6064">
                  <c:v>45916.96833946413</c:v>
                </c:pt>
                <c:pt idx="6065">
                  <c:v>45916.96915866413</c:v>
                </c:pt>
                <c:pt idx="6066">
                  <c:v>45916.96997786414</c:v>
                </c:pt>
                <c:pt idx="6067">
                  <c:v>45916.97079706414</c:v>
                </c:pt>
                <c:pt idx="6068">
                  <c:v>45916.97161626414</c:v>
                </c:pt>
                <c:pt idx="6069">
                  <c:v>45916.97243546414</c:v>
                </c:pt>
                <c:pt idx="6070">
                  <c:v>45916.97325466415</c:v>
                </c:pt>
                <c:pt idx="6071">
                  <c:v>45916.97407386415</c:v>
                </c:pt>
                <c:pt idx="6072">
                  <c:v>45916.97489306415</c:v>
                </c:pt>
                <c:pt idx="6073">
                  <c:v>45916.97571226415</c:v>
                </c:pt>
                <c:pt idx="6074">
                  <c:v>45916.97653146415</c:v>
                </c:pt>
                <c:pt idx="6075">
                  <c:v>45916.97735066416</c:v>
                </c:pt>
                <c:pt idx="6076">
                  <c:v>45916.97816986416</c:v>
                </c:pt>
                <c:pt idx="6077">
                  <c:v>45916.97898906416</c:v>
                </c:pt>
                <c:pt idx="6078">
                  <c:v>45916.97980826416</c:v>
                </c:pt>
                <c:pt idx="6079">
                  <c:v>45916.98062746416</c:v>
                </c:pt>
                <c:pt idx="6080">
                  <c:v>45916.98144666417</c:v>
                </c:pt>
                <c:pt idx="6081">
                  <c:v>45916.98226586417</c:v>
                </c:pt>
                <c:pt idx="6082">
                  <c:v>45916.98308506417</c:v>
                </c:pt>
                <c:pt idx="6083">
                  <c:v>45916.98390426417</c:v>
                </c:pt>
                <c:pt idx="6084">
                  <c:v>45916.98472346417</c:v>
                </c:pt>
                <c:pt idx="6085">
                  <c:v>45916.98554266418</c:v>
                </c:pt>
                <c:pt idx="6086">
                  <c:v>45916.98636186418</c:v>
                </c:pt>
                <c:pt idx="6087">
                  <c:v>45916.98718106419</c:v>
                </c:pt>
                <c:pt idx="6088">
                  <c:v>45916.98800026418</c:v>
                </c:pt>
                <c:pt idx="6089">
                  <c:v>45916.98881946418</c:v>
                </c:pt>
                <c:pt idx="6090">
                  <c:v>45916.9896386642</c:v>
                </c:pt>
                <c:pt idx="6091">
                  <c:v>45916.99045786419</c:v>
                </c:pt>
                <c:pt idx="6092">
                  <c:v>45916.9912770642</c:v>
                </c:pt>
                <c:pt idx="6093">
                  <c:v>45916.9920962642</c:v>
                </c:pt>
                <c:pt idx="6094">
                  <c:v>45916.9929154642</c:v>
                </c:pt>
                <c:pt idx="6095">
                  <c:v>45916.9937346642</c:v>
                </c:pt>
                <c:pt idx="6096">
                  <c:v>45916.99455386421</c:v>
                </c:pt>
                <c:pt idx="6097">
                  <c:v>45916.99537306421</c:v>
                </c:pt>
                <c:pt idx="6098">
                  <c:v>45916.99619226421</c:v>
                </c:pt>
                <c:pt idx="6099">
                  <c:v>45916.99701146421</c:v>
                </c:pt>
                <c:pt idx="6100">
                  <c:v>45916.99783066422</c:v>
                </c:pt>
                <c:pt idx="6101">
                  <c:v>45916.99864986422</c:v>
                </c:pt>
                <c:pt idx="6102">
                  <c:v>45916.99946906422</c:v>
                </c:pt>
                <c:pt idx="6103">
                  <c:v>45917.00028826422</c:v>
                </c:pt>
                <c:pt idx="6104">
                  <c:v>45917.00110746422</c:v>
                </c:pt>
                <c:pt idx="6105">
                  <c:v>45917.00192666423</c:v>
                </c:pt>
                <c:pt idx="6106">
                  <c:v>45917.00274586423</c:v>
                </c:pt>
                <c:pt idx="6107">
                  <c:v>45917.00356506423</c:v>
                </c:pt>
                <c:pt idx="6108">
                  <c:v>45917.00438426423</c:v>
                </c:pt>
                <c:pt idx="6109">
                  <c:v>45917.00520346424</c:v>
                </c:pt>
                <c:pt idx="6110">
                  <c:v>45917.00602266424</c:v>
                </c:pt>
                <c:pt idx="6111">
                  <c:v>45917.00684186424</c:v>
                </c:pt>
                <c:pt idx="6112">
                  <c:v>45917.00766106424</c:v>
                </c:pt>
                <c:pt idx="6113">
                  <c:v>45917.00848026425</c:v>
                </c:pt>
                <c:pt idx="6114">
                  <c:v>45917.00929946425</c:v>
                </c:pt>
                <c:pt idx="6115">
                  <c:v>45917.01011866425</c:v>
                </c:pt>
                <c:pt idx="6116">
                  <c:v>45917.01093786425</c:v>
                </c:pt>
                <c:pt idx="6117">
                  <c:v>45917.01175706425</c:v>
                </c:pt>
                <c:pt idx="6118">
                  <c:v>45917.01257626425</c:v>
                </c:pt>
                <c:pt idx="6119">
                  <c:v>45917.01339546426</c:v>
                </c:pt>
                <c:pt idx="6120">
                  <c:v>45917.01421466426</c:v>
                </c:pt>
                <c:pt idx="6121">
                  <c:v>45917.01503386426</c:v>
                </c:pt>
                <c:pt idx="6122">
                  <c:v>45917.01585306427</c:v>
                </c:pt>
                <c:pt idx="6123">
                  <c:v>45917.01667226427</c:v>
                </c:pt>
                <c:pt idx="6124">
                  <c:v>45917.01749146427</c:v>
                </c:pt>
                <c:pt idx="6125">
                  <c:v>45917.01831066427</c:v>
                </c:pt>
                <c:pt idx="6126">
                  <c:v>45917.01912986427</c:v>
                </c:pt>
                <c:pt idx="6127">
                  <c:v>45917.01994906428</c:v>
                </c:pt>
                <c:pt idx="6128">
                  <c:v>45917.02076826428</c:v>
                </c:pt>
                <c:pt idx="6129">
                  <c:v>45917.02158746428</c:v>
                </c:pt>
                <c:pt idx="6130">
                  <c:v>45917.02240666428</c:v>
                </c:pt>
                <c:pt idx="6131">
                  <c:v>45917.02322586429</c:v>
                </c:pt>
                <c:pt idx="6132">
                  <c:v>45917.02404506429</c:v>
                </c:pt>
                <c:pt idx="6133">
                  <c:v>45917.02486426429</c:v>
                </c:pt>
                <c:pt idx="6134">
                  <c:v>45917.02568346429</c:v>
                </c:pt>
                <c:pt idx="6135">
                  <c:v>45917.0265026643</c:v>
                </c:pt>
                <c:pt idx="6136">
                  <c:v>45917.0273218643</c:v>
                </c:pt>
                <c:pt idx="6137">
                  <c:v>45917.0281410643</c:v>
                </c:pt>
                <c:pt idx="6138">
                  <c:v>45917.0289602643</c:v>
                </c:pt>
                <c:pt idx="6139">
                  <c:v>45917.0297794643</c:v>
                </c:pt>
                <c:pt idx="6140">
                  <c:v>45917.03059866431</c:v>
                </c:pt>
                <c:pt idx="6141">
                  <c:v>45917.03141786431</c:v>
                </c:pt>
                <c:pt idx="6142">
                  <c:v>45917.03223706431</c:v>
                </c:pt>
                <c:pt idx="6143">
                  <c:v>45917.03305626431</c:v>
                </c:pt>
                <c:pt idx="6144">
                  <c:v>45917.03387546432</c:v>
                </c:pt>
                <c:pt idx="6145">
                  <c:v>45917.03469466432</c:v>
                </c:pt>
                <c:pt idx="6146">
                  <c:v>45917.03551386432</c:v>
                </c:pt>
                <c:pt idx="6147">
                  <c:v>45917.03633306432</c:v>
                </c:pt>
                <c:pt idx="6148">
                  <c:v>45917.03715226433</c:v>
                </c:pt>
                <c:pt idx="6149">
                  <c:v>45917.03797146433</c:v>
                </c:pt>
                <c:pt idx="6150">
                  <c:v>45917.03879066433</c:v>
                </c:pt>
                <c:pt idx="6151">
                  <c:v>45917.03960986433</c:v>
                </c:pt>
                <c:pt idx="6152">
                  <c:v>45917.04042906433</c:v>
                </c:pt>
                <c:pt idx="6153">
                  <c:v>45917.04124826434</c:v>
                </c:pt>
                <c:pt idx="6154">
                  <c:v>45917.04206746434</c:v>
                </c:pt>
                <c:pt idx="6155">
                  <c:v>45917.04288666434</c:v>
                </c:pt>
                <c:pt idx="6156">
                  <c:v>45917.04370586434</c:v>
                </c:pt>
                <c:pt idx="6157">
                  <c:v>45917.04452506435</c:v>
                </c:pt>
                <c:pt idx="6158">
                  <c:v>45917.04534426435</c:v>
                </c:pt>
                <c:pt idx="6159">
                  <c:v>45917.04616346435</c:v>
                </c:pt>
                <c:pt idx="6160">
                  <c:v>45917.04698266435</c:v>
                </c:pt>
                <c:pt idx="6161">
                  <c:v>45917.04780186436</c:v>
                </c:pt>
                <c:pt idx="6162">
                  <c:v>45917.04862106436</c:v>
                </c:pt>
                <c:pt idx="6163">
                  <c:v>45917.04944026436</c:v>
                </c:pt>
                <c:pt idx="6164">
                  <c:v>45917.05025946436</c:v>
                </c:pt>
                <c:pt idx="6165">
                  <c:v>45917.05107866436</c:v>
                </c:pt>
                <c:pt idx="6166">
                  <c:v>45917.05189786437</c:v>
                </c:pt>
                <c:pt idx="6167">
                  <c:v>45917.05271706437</c:v>
                </c:pt>
                <c:pt idx="6168">
                  <c:v>45917.05353626437</c:v>
                </c:pt>
                <c:pt idx="6169">
                  <c:v>45917.05435546437</c:v>
                </c:pt>
                <c:pt idx="6170">
                  <c:v>45917.05517466438</c:v>
                </c:pt>
                <c:pt idx="6171">
                  <c:v>45917.05599386438</c:v>
                </c:pt>
                <c:pt idx="6172">
                  <c:v>45917.05681306438</c:v>
                </c:pt>
                <c:pt idx="6173">
                  <c:v>45917.05763226438</c:v>
                </c:pt>
                <c:pt idx="6174">
                  <c:v>45917.05845146438</c:v>
                </c:pt>
                <c:pt idx="6175">
                  <c:v>45917.05927066439</c:v>
                </c:pt>
                <c:pt idx="6176">
                  <c:v>45917.06008986439</c:v>
                </c:pt>
                <c:pt idx="6177">
                  <c:v>45917.06090906439</c:v>
                </c:pt>
                <c:pt idx="6178">
                  <c:v>45917.06172826439</c:v>
                </c:pt>
                <c:pt idx="6179">
                  <c:v>45917.0625474644</c:v>
                </c:pt>
                <c:pt idx="6180">
                  <c:v>45917.0633666644</c:v>
                </c:pt>
                <c:pt idx="6181">
                  <c:v>45917.0641858644</c:v>
                </c:pt>
                <c:pt idx="6182">
                  <c:v>45917.0650050644</c:v>
                </c:pt>
                <c:pt idx="6183">
                  <c:v>45917.06582426441</c:v>
                </c:pt>
                <c:pt idx="6184">
                  <c:v>45917.06664346441</c:v>
                </c:pt>
                <c:pt idx="6185">
                  <c:v>45917.06746266441</c:v>
                </c:pt>
                <c:pt idx="6186">
                  <c:v>45917.06828186441</c:v>
                </c:pt>
                <c:pt idx="6187">
                  <c:v>45917.06910106442</c:v>
                </c:pt>
                <c:pt idx="6188">
                  <c:v>45917.06992026442</c:v>
                </c:pt>
                <c:pt idx="6189">
                  <c:v>45917.07073946442</c:v>
                </c:pt>
                <c:pt idx="6190">
                  <c:v>45917.07155866442</c:v>
                </c:pt>
                <c:pt idx="6191">
                  <c:v>45917.07237786442</c:v>
                </c:pt>
                <c:pt idx="6192">
                  <c:v>45917.07319706443</c:v>
                </c:pt>
                <c:pt idx="6193">
                  <c:v>45917.07401626442</c:v>
                </c:pt>
                <c:pt idx="6194">
                  <c:v>45917.07483546443</c:v>
                </c:pt>
                <c:pt idx="6195">
                  <c:v>45917.07565466443</c:v>
                </c:pt>
                <c:pt idx="6196">
                  <c:v>45917.07647386444</c:v>
                </c:pt>
                <c:pt idx="6197">
                  <c:v>45917.07729306444</c:v>
                </c:pt>
                <c:pt idx="6198">
                  <c:v>45917.07811226444</c:v>
                </c:pt>
                <c:pt idx="6199">
                  <c:v>45917.07893146444</c:v>
                </c:pt>
                <c:pt idx="6200">
                  <c:v>45917.07975066444</c:v>
                </c:pt>
                <c:pt idx="6201">
                  <c:v>45917.08056986445</c:v>
                </c:pt>
                <c:pt idx="6202">
                  <c:v>45917.08138906445</c:v>
                </c:pt>
                <c:pt idx="6203">
                  <c:v>45917.08220826445</c:v>
                </c:pt>
                <c:pt idx="6204">
                  <c:v>45917.08302746445</c:v>
                </c:pt>
                <c:pt idx="6205">
                  <c:v>45917.08384666446</c:v>
                </c:pt>
                <c:pt idx="6206">
                  <c:v>45917.08466586446</c:v>
                </c:pt>
                <c:pt idx="6207">
                  <c:v>45917.08548506446</c:v>
                </c:pt>
                <c:pt idx="6208">
                  <c:v>45917.08630426446</c:v>
                </c:pt>
                <c:pt idx="6209">
                  <c:v>45917.08712346447</c:v>
                </c:pt>
                <c:pt idx="6210">
                  <c:v>45917.08794266447</c:v>
                </c:pt>
                <c:pt idx="6211">
                  <c:v>45917.08876186447</c:v>
                </c:pt>
                <c:pt idx="6212">
                  <c:v>45917.08958106447</c:v>
                </c:pt>
                <c:pt idx="6213">
                  <c:v>45917.09040026447</c:v>
                </c:pt>
                <c:pt idx="6214">
                  <c:v>45917.09121946447</c:v>
                </c:pt>
                <c:pt idx="6215">
                  <c:v>45917.09203866448</c:v>
                </c:pt>
                <c:pt idx="6216">
                  <c:v>45917.09285786448</c:v>
                </c:pt>
                <c:pt idx="6217">
                  <c:v>45917.09367706448</c:v>
                </c:pt>
                <c:pt idx="6218">
                  <c:v>45917.09449626449</c:v>
                </c:pt>
                <c:pt idx="6219">
                  <c:v>45917.09531546449</c:v>
                </c:pt>
                <c:pt idx="6220">
                  <c:v>45917.09613466449</c:v>
                </c:pt>
                <c:pt idx="6221">
                  <c:v>45917.09695386449</c:v>
                </c:pt>
                <c:pt idx="6222">
                  <c:v>45917.0977730645</c:v>
                </c:pt>
                <c:pt idx="6223">
                  <c:v>45917.0985922645</c:v>
                </c:pt>
                <c:pt idx="6224">
                  <c:v>45917.0994114645</c:v>
                </c:pt>
                <c:pt idx="6225">
                  <c:v>45917.1002306645</c:v>
                </c:pt>
                <c:pt idx="6226">
                  <c:v>45917.1010498645</c:v>
                </c:pt>
                <c:pt idx="6227">
                  <c:v>45917.10186906451</c:v>
                </c:pt>
                <c:pt idx="6228">
                  <c:v>45917.10268826451</c:v>
                </c:pt>
                <c:pt idx="6229">
                  <c:v>45917.10350746451</c:v>
                </c:pt>
                <c:pt idx="6230">
                  <c:v>45917.10432666451</c:v>
                </c:pt>
                <c:pt idx="6231">
                  <c:v>45917.10514586452</c:v>
                </c:pt>
                <c:pt idx="6232">
                  <c:v>45917.10596506452</c:v>
                </c:pt>
                <c:pt idx="6233">
                  <c:v>45917.10678426452</c:v>
                </c:pt>
                <c:pt idx="6234">
                  <c:v>45917.10760346452</c:v>
                </c:pt>
                <c:pt idx="6235">
                  <c:v>45917.10842266453</c:v>
                </c:pt>
                <c:pt idx="6236">
                  <c:v>45917.10924186453</c:v>
                </c:pt>
                <c:pt idx="6237">
                  <c:v>45917.11006106453</c:v>
                </c:pt>
                <c:pt idx="6238">
                  <c:v>45917.11088026453</c:v>
                </c:pt>
                <c:pt idx="6239">
                  <c:v>45917.11169946453</c:v>
                </c:pt>
                <c:pt idx="6240">
                  <c:v>45917.11251866453</c:v>
                </c:pt>
                <c:pt idx="6241">
                  <c:v>45917.11333786454</c:v>
                </c:pt>
                <c:pt idx="6242">
                  <c:v>45917.11415706454</c:v>
                </c:pt>
                <c:pt idx="6243">
                  <c:v>45917.11497626454</c:v>
                </c:pt>
                <c:pt idx="6244">
                  <c:v>45917.11579546455</c:v>
                </c:pt>
                <c:pt idx="6245">
                  <c:v>45917.11661466455</c:v>
                </c:pt>
                <c:pt idx="6246">
                  <c:v>45917.11743386455</c:v>
                </c:pt>
                <c:pt idx="6247">
                  <c:v>45917.11825306455</c:v>
                </c:pt>
                <c:pt idx="6248">
                  <c:v>45917.11907226455</c:v>
                </c:pt>
                <c:pt idx="6249">
                  <c:v>45917.11989146455</c:v>
                </c:pt>
                <c:pt idx="6250">
                  <c:v>45917.12071066456</c:v>
                </c:pt>
                <c:pt idx="6251">
                  <c:v>45917.12152986456</c:v>
                </c:pt>
                <c:pt idx="6252">
                  <c:v>45917.12234906456</c:v>
                </c:pt>
                <c:pt idx="6253">
                  <c:v>45917.12316826457</c:v>
                </c:pt>
                <c:pt idx="6254">
                  <c:v>45917.12398746457</c:v>
                </c:pt>
                <c:pt idx="6255">
                  <c:v>45917.12480666457</c:v>
                </c:pt>
                <c:pt idx="6256">
                  <c:v>45917.12562586457</c:v>
                </c:pt>
                <c:pt idx="6257">
                  <c:v>45917.12644506458</c:v>
                </c:pt>
                <c:pt idx="6258">
                  <c:v>45917.12726426458</c:v>
                </c:pt>
                <c:pt idx="6259">
                  <c:v>45917.12808346458</c:v>
                </c:pt>
                <c:pt idx="6260">
                  <c:v>45917.12890266458</c:v>
                </c:pt>
                <c:pt idx="6261">
                  <c:v>45917.12972186459</c:v>
                </c:pt>
                <c:pt idx="6262">
                  <c:v>45917.13054106459</c:v>
                </c:pt>
                <c:pt idx="6263">
                  <c:v>45917.13136026459</c:v>
                </c:pt>
                <c:pt idx="6264">
                  <c:v>45917.1321794646</c:v>
                </c:pt>
                <c:pt idx="6265">
                  <c:v>45917.13299866459</c:v>
                </c:pt>
                <c:pt idx="6266">
                  <c:v>45917.1338178646</c:v>
                </c:pt>
                <c:pt idx="6267">
                  <c:v>45917.1346370646</c:v>
                </c:pt>
                <c:pt idx="6268">
                  <c:v>45917.1354562646</c:v>
                </c:pt>
                <c:pt idx="6269">
                  <c:v>45917.1362754646</c:v>
                </c:pt>
                <c:pt idx="6270">
                  <c:v>45917.13709466461</c:v>
                </c:pt>
                <c:pt idx="6271">
                  <c:v>45917.13791386461</c:v>
                </c:pt>
                <c:pt idx="6272">
                  <c:v>45917.13873306461</c:v>
                </c:pt>
                <c:pt idx="6273">
                  <c:v>45917.13955226461</c:v>
                </c:pt>
                <c:pt idx="6274">
                  <c:v>45917.14037146461</c:v>
                </c:pt>
                <c:pt idx="6275">
                  <c:v>45917.14119066462</c:v>
                </c:pt>
                <c:pt idx="6276">
                  <c:v>45917.14200986462</c:v>
                </c:pt>
                <c:pt idx="6277">
                  <c:v>45917.14282906462</c:v>
                </c:pt>
                <c:pt idx="6278">
                  <c:v>45917.14364826462</c:v>
                </c:pt>
                <c:pt idx="6279">
                  <c:v>45917.14446746463</c:v>
                </c:pt>
                <c:pt idx="6280">
                  <c:v>45917.14528666463</c:v>
                </c:pt>
                <c:pt idx="6281">
                  <c:v>45917.14610586463</c:v>
                </c:pt>
                <c:pt idx="6282">
                  <c:v>45917.14692506463</c:v>
                </c:pt>
                <c:pt idx="6283">
                  <c:v>45917.14774426464</c:v>
                </c:pt>
                <c:pt idx="6284">
                  <c:v>45917.14856346464</c:v>
                </c:pt>
                <c:pt idx="6285">
                  <c:v>45917.14938266464</c:v>
                </c:pt>
                <c:pt idx="6286">
                  <c:v>45917.15020186464</c:v>
                </c:pt>
                <c:pt idx="6287">
                  <c:v>45917.15102106464</c:v>
                </c:pt>
                <c:pt idx="6288">
                  <c:v>45917.15184026465</c:v>
                </c:pt>
                <c:pt idx="6289">
                  <c:v>45917.15265946465</c:v>
                </c:pt>
                <c:pt idx="6290">
                  <c:v>45917.15347866465</c:v>
                </c:pt>
                <c:pt idx="6291">
                  <c:v>45917.15429786465</c:v>
                </c:pt>
                <c:pt idx="6292">
                  <c:v>45917.15511706466</c:v>
                </c:pt>
                <c:pt idx="6293">
                  <c:v>45917.15593626466</c:v>
                </c:pt>
                <c:pt idx="6294">
                  <c:v>45917.15675546466</c:v>
                </c:pt>
                <c:pt idx="6295">
                  <c:v>45917.15757466466</c:v>
                </c:pt>
                <c:pt idx="6296">
                  <c:v>45917.15839386467</c:v>
                </c:pt>
                <c:pt idx="6297">
                  <c:v>45917.15921306467</c:v>
                </c:pt>
                <c:pt idx="6298">
                  <c:v>45917.16003226467</c:v>
                </c:pt>
                <c:pt idx="6299">
                  <c:v>45917.16085146467</c:v>
                </c:pt>
                <c:pt idx="6300">
                  <c:v>45917.16167066467</c:v>
                </c:pt>
                <c:pt idx="6301">
                  <c:v>45917.16248986468</c:v>
                </c:pt>
                <c:pt idx="6302">
                  <c:v>45917.16330906468</c:v>
                </c:pt>
                <c:pt idx="6303">
                  <c:v>45917.16412826468</c:v>
                </c:pt>
                <c:pt idx="6304">
                  <c:v>45917.16494746468</c:v>
                </c:pt>
                <c:pt idx="6305">
                  <c:v>45917.16576666469</c:v>
                </c:pt>
                <c:pt idx="6306">
                  <c:v>45917.16658586469</c:v>
                </c:pt>
                <c:pt idx="6307">
                  <c:v>45917.16740506469</c:v>
                </c:pt>
                <c:pt idx="6308">
                  <c:v>45917.16822426469</c:v>
                </c:pt>
                <c:pt idx="6309">
                  <c:v>45917.1690434647</c:v>
                </c:pt>
                <c:pt idx="6310">
                  <c:v>45917.1698626647</c:v>
                </c:pt>
                <c:pt idx="6311">
                  <c:v>45917.1706818647</c:v>
                </c:pt>
                <c:pt idx="6312">
                  <c:v>45917.1715010647</c:v>
                </c:pt>
                <c:pt idx="6313">
                  <c:v>45917.1723202647</c:v>
                </c:pt>
                <c:pt idx="6314">
                  <c:v>45917.17313946471</c:v>
                </c:pt>
                <c:pt idx="6315">
                  <c:v>45917.17395866471</c:v>
                </c:pt>
                <c:pt idx="6316">
                  <c:v>45917.17477786471</c:v>
                </c:pt>
                <c:pt idx="6317">
                  <c:v>45917.17559706471</c:v>
                </c:pt>
                <c:pt idx="6318">
                  <c:v>45917.17641626472</c:v>
                </c:pt>
                <c:pt idx="6319">
                  <c:v>45917.17723546472</c:v>
                </c:pt>
                <c:pt idx="6320">
                  <c:v>45917.17805466472</c:v>
                </c:pt>
                <c:pt idx="6321">
                  <c:v>45917.17887386472</c:v>
                </c:pt>
                <c:pt idx="6322">
                  <c:v>45917.17969306473</c:v>
                </c:pt>
                <c:pt idx="6323">
                  <c:v>45917.18051226472</c:v>
                </c:pt>
                <c:pt idx="6324">
                  <c:v>45917.18133146473</c:v>
                </c:pt>
                <c:pt idx="6325">
                  <c:v>45917.18215066473</c:v>
                </c:pt>
                <c:pt idx="6326">
                  <c:v>45917.18296986473</c:v>
                </c:pt>
                <c:pt idx="6327">
                  <c:v>45917.18378906474</c:v>
                </c:pt>
                <c:pt idx="6328">
                  <c:v>45917.18460826474</c:v>
                </c:pt>
                <c:pt idx="6329">
                  <c:v>45917.18542746474</c:v>
                </c:pt>
                <c:pt idx="6330">
                  <c:v>45917.18624666474</c:v>
                </c:pt>
                <c:pt idx="6331">
                  <c:v>45917.18706586475</c:v>
                </c:pt>
                <c:pt idx="6332">
                  <c:v>45917.18788506475</c:v>
                </c:pt>
                <c:pt idx="6333">
                  <c:v>45917.18870426475</c:v>
                </c:pt>
                <c:pt idx="6334">
                  <c:v>45917.18952346475</c:v>
                </c:pt>
                <c:pt idx="6335">
                  <c:v>45917.19034266476</c:v>
                </c:pt>
                <c:pt idx="6336">
                  <c:v>45917.19116186476</c:v>
                </c:pt>
                <c:pt idx="6337">
                  <c:v>45917.19198106476</c:v>
                </c:pt>
                <c:pt idx="6338">
                  <c:v>45917.19280026476</c:v>
                </c:pt>
                <c:pt idx="6339">
                  <c:v>45917.19361946476</c:v>
                </c:pt>
                <c:pt idx="6340">
                  <c:v>45917.19443866477</c:v>
                </c:pt>
                <c:pt idx="6341">
                  <c:v>45917.19525786477</c:v>
                </c:pt>
                <c:pt idx="6342">
                  <c:v>45917.19607706477</c:v>
                </c:pt>
                <c:pt idx="6343">
                  <c:v>45917.19689626477</c:v>
                </c:pt>
                <c:pt idx="6344">
                  <c:v>45917.19771546478</c:v>
                </c:pt>
                <c:pt idx="6345">
                  <c:v>45917.19853466478</c:v>
                </c:pt>
                <c:pt idx="6346">
                  <c:v>45917.19935386478</c:v>
                </c:pt>
                <c:pt idx="6347">
                  <c:v>45917.20017306478</c:v>
                </c:pt>
                <c:pt idx="6348">
                  <c:v>45917.20099226478</c:v>
                </c:pt>
                <c:pt idx="6349">
                  <c:v>45917.20181146479</c:v>
                </c:pt>
                <c:pt idx="6350">
                  <c:v>45917.20263066479</c:v>
                </c:pt>
                <c:pt idx="6351">
                  <c:v>45917.20344986479</c:v>
                </c:pt>
                <c:pt idx="6352">
                  <c:v>45917.20426906479</c:v>
                </c:pt>
                <c:pt idx="6353">
                  <c:v>45917.2050882648</c:v>
                </c:pt>
                <c:pt idx="6354">
                  <c:v>45917.2059074648</c:v>
                </c:pt>
                <c:pt idx="6355">
                  <c:v>45917.2067266648</c:v>
                </c:pt>
                <c:pt idx="6356">
                  <c:v>45917.2075458648</c:v>
                </c:pt>
                <c:pt idx="6357">
                  <c:v>45917.20836506481</c:v>
                </c:pt>
                <c:pt idx="6358">
                  <c:v>45917.20918426481</c:v>
                </c:pt>
                <c:pt idx="6359">
                  <c:v>45917.21000346481</c:v>
                </c:pt>
                <c:pt idx="6360">
                  <c:v>45917.21082266481</c:v>
                </c:pt>
                <c:pt idx="6361">
                  <c:v>45917.21164186481</c:v>
                </c:pt>
                <c:pt idx="6362">
                  <c:v>45917.21246106482</c:v>
                </c:pt>
                <c:pt idx="6363">
                  <c:v>45917.21328026482</c:v>
                </c:pt>
                <c:pt idx="6364">
                  <c:v>45917.21409946482</c:v>
                </c:pt>
                <c:pt idx="6365">
                  <c:v>45917.21491866482</c:v>
                </c:pt>
                <c:pt idx="6366">
                  <c:v>45917.21573786483</c:v>
                </c:pt>
                <c:pt idx="6367">
                  <c:v>45917.21655706482</c:v>
                </c:pt>
                <c:pt idx="6368">
                  <c:v>45917.21737626483</c:v>
                </c:pt>
                <c:pt idx="6369">
                  <c:v>45917.21819546483</c:v>
                </c:pt>
                <c:pt idx="6370">
                  <c:v>45917.21901466484</c:v>
                </c:pt>
                <c:pt idx="6371">
                  <c:v>45917.21983386484</c:v>
                </c:pt>
                <c:pt idx="6372">
                  <c:v>45917.22065306484</c:v>
                </c:pt>
                <c:pt idx="6373">
                  <c:v>45917.22147226484</c:v>
                </c:pt>
                <c:pt idx="6374">
                  <c:v>45917.22229146484</c:v>
                </c:pt>
                <c:pt idx="6375">
                  <c:v>45917.22311066485</c:v>
                </c:pt>
                <c:pt idx="6376">
                  <c:v>45917.22392986485</c:v>
                </c:pt>
                <c:pt idx="6377">
                  <c:v>45917.22474906485</c:v>
                </c:pt>
                <c:pt idx="6378">
                  <c:v>45917.22556826485</c:v>
                </c:pt>
                <c:pt idx="6379">
                  <c:v>45917.22638746486</c:v>
                </c:pt>
                <c:pt idx="6380">
                  <c:v>45917.22720666486</c:v>
                </c:pt>
                <c:pt idx="6381">
                  <c:v>45917.22802586486</c:v>
                </c:pt>
                <c:pt idx="6382">
                  <c:v>45917.22884506486</c:v>
                </c:pt>
                <c:pt idx="6383">
                  <c:v>45917.22966426487</c:v>
                </c:pt>
                <c:pt idx="6384">
                  <c:v>45917.23048346487</c:v>
                </c:pt>
                <c:pt idx="6385">
                  <c:v>45917.23130266487</c:v>
                </c:pt>
                <c:pt idx="6386">
                  <c:v>45917.23212186487</c:v>
                </c:pt>
                <c:pt idx="6387">
                  <c:v>45917.23294106487</c:v>
                </c:pt>
                <c:pt idx="6388">
                  <c:v>45917.23376026488</c:v>
                </c:pt>
                <c:pt idx="6389">
                  <c:v>45917.23457946487</c:v>
                </c:pt>
                <c:pt idx="6390">
                  <c:v>45917.23539866488</c:v>
                </c:pt>
                <c:pt idx="6391">
                  <c:v>45917.23621786488</c:v>
                </c:pt>
                <c:pt idx="6392">
                  <c:v>45917.23703706489</c:v>
                </c:pt>
                <c:pt idx="6393">
                  <c:v>45917.23785626489</c:v>
                </c:pt>
                <c:pt idx="6394">
                  <c:v>45917.2386754649</c:v>
                </c:pt>
                <c:pt idx="6395">
                  <c:v>45917.23949466489</c:v>
                </c:pt>
                <c:pt idx="6396">
                  <c:v>45917.2403138649</c:v>
                </c:pt>
                <c:pt idx="6397">
                  <c:v>45917.2411330649</c:v>
                </c:pt>
                <c:pt idx="6398">
                  <c:v>45917.2419522649</c:v>
                </c:pt>
                <c:pt idx="6399">
                  <c:v>45917.2427714649</c:v>
                </c:pt>
                <c:pt idx="6400">
                  <c:v>45917.2435906649</c:v>
                </c:pt>
                <c:pt idx="6401">
                  <c:v>45917.24440986491</c:v>
                </c:pt>
                <c:pt idx="6402">
                  <c:v>45917.24522906491</c:v>
                </c:pt>
                <c:pt idx="6403">
                  <c:v>45917.24604826491</c:v>
                </c:pt>
                <c:pt idx="6404">
                  <c:v>45917.24686746491</c:v>
                </c:pt>
                <c:pt idx="6405">
                  <c:v>45917.24768666492</c:v>
                </c:pt>
                <c:pt idx="6406">
                  <c:v>45917.24850586492</c:v>
                </c:pt>
                <c:pt idx="6407">
                  <c:v>45917.24932506492</c:v>
                </c:pt>
                <c:pt idx="6408">
                  <c:v>45917.25014426492</c:v>
                </c:pt>
                <c:pt idx="6409">
                  <c:v>45917.25096346492</c:v>
                </c:pt>
                <c:pt idx="6410">
                  <c:v>45917.25178266493</c:v>
                </c:pt>
                <c:pt idx="6411">
                  <c:v>45917.25260186493</c:v>
                </c:pt>
                <c:pt idx="6412">
                  <c:v>45917.25342106493</c:v>
                </c:pt>
                <c:pt idx="6413">
                  <c:v>45917.25424026493</c:v>
                </c:pt>
                <c:pt idx="6414">
                  <c:v>45917.25505946493</c:v>
                </c:pt>
                <c:pt idx="6415">
                  <c:v>45917.25587866494</c:v>
                </c:pt>
                <c:pt idx="6416">
                  <c:v>45917.25669786494</c:v>
                </c:pt>
                <c:pt idx="6417">
                  <c:v>45917.25751706494</c:v>
                </c:pt>
                <c:pt idx="6418">
                  <c:v>45917.25833626494</c:v>
                </c:pt>
                <c:pt idx="6419">
                  <c:v>45917.25915546495</c:v>
                </c:pt>
                <c:pt idx="6420">
                  <c:v>45917.25997466495</c:v>
                </c:pt>
                <c:pt idx="6421">
                  <c:v>45917.26079386495</c:v>
                </c:pt>
                <c:pt idx="6422">
                  <c:v>45917.26161306495</c:v>
                </c:pt>
                <c:pt idx="6423">
                  <c:v>45917.26243226496</c:v>
                </c:pt>
                <c:pt idx="6424">
                  <c:v>45917.26325146496</c:v>
                </c:pt>
                <c:pt idx="6425">
                  <c:v>45917.26407066496</c:v>
                </c:pt>
                <c:pt idx="6426">
                  <c:v>45917.26488986496</c:v>
                </c:pt>
                <c:pt idx="6427">
                  <c:v>45917.26570906497</c:v>
                </c:pt>
                <c:pt idx="6428">
                  <c:v>45917.26652826497</c:v>
                </c:pt>
                <c:pt idx="6429">
                  <c:v>45917.26734746497</c:v>
                </c:pt>
                <c:pt idx="6430">
                  <c:v>45917.26816666497</c:v>
                </c:pt>
                <c:pt idx="6431">
                  <c:v>45917.26898586498</c:v>
                </c:pt>
                <c:pt idx="6432">
                  <c:v>45917.26980506498</c:v>
                </c:pt>
                <c:pt idx="6433">
                  <c:v>45917.27062426498</c:v>
                </c:pt>
                <c:pt idx="6434">
                  <c:v>45917.27144346498</c:v>
                </c:pt>
                <c:pt idx="6435">
                  <c:v>45917.27226266498</c:v>
                </c:pt>
                <c:pt idx="6436">
                  <c:v>45917.27308186499</c:v>
                </c:pt>
                <c:pt idx="6437">
                  <c:v>45917.27390106499</c:v>
                </c:pt>
                <c:pt idx="6438">
                  <c:v>45917.27472026499</c:v>
                </c:pt>
                <c:pt idx="6439">
                  <c:v>45917.275539465</c:v>
                </c:pt>
                <c:pt idx="6440">
                  <c:v>45917.276358665</c:v>
                </c:pt>
                <c:pt idx="6441">
                  <c:v>45917.277177865</c:v>
                </c:pt>
                <c:pt idx="6442">
                  <c:v>45917.277997065</c:v>
                </c:pt>
                <c:pt idx="6443">
                  <c:v>45917.278816265</c:v>
                </c:pt>
                <c:pt idx="6444">
                  <c:v>45917.27963546501</c:v>
                </c:pt>
                <c:pt idx="6445">
                  <c:v>45917.28045466501</c:v>
                </c:pt>
                <c:pt idx="6446">
                  <c:v>45917.28127386501</c:v>
                </c:pt>
                <c:pt idx="6447">
                  <c:v>45917.28209306501</c:v>
                </c:pt>
                <c:pt idx="6448">
                  <c:v>45917.28291226501</c:v>
                </c:pt>
                <c:pt idx="6449">
                  <c:v>45917.28373146502</c:v>
                </c:pt>
                <c:pt idx="6450">
                  <c:v>45917.28455066502</c:v>
                </c:pt>
                <c:pt idx="6451">
                  <c:v>45917.28536986502</c:v>
                </c:pt>
                <c:pt idx="6452">
                  <c:v>45917.28618906502</c:v>
                </c:pt>
                <c:pt idx="6453">
                  <c:v>45917.28700826503</c:v>
                </c:pt>
                <c:pt idx="6454">
                  <c:v>45917.28782746503</c:v>
                </c:pt>
                <c:pt idx="6455">
                  <c:v>45917.28864666503</c:v>
                </c:pt>
                <c:pt idx="6456">
                  <c:v>45917.28946586503</c:v>
                </c:pt>
                <c:pt idx="6457">
                  <c:v>45917.29028506504</c:v>
                </c:pt>
                <c:pt idx="6458">
                  <c:v>45917.29110426504</c:v>
                </c:pt>
                <c:pt idx="6459">
                  <c:v>45917.29192346504</c:v>
                </c:pt>
                <c:pt idx="6460">
                  <c:v>45917.29274266504</c:v>
                </c:pt>
                <c:pt idx="6461">
                  <c:v>45917.29356186504</c:v>
                </c:pt>
                <c:pt idx="6462">
                  <c:v>45917.29438106505</c:v>
                </c:pt>
                <c:pt idx="6463">
                  <c:v>45917.29520026505</c:v>
                </c:pt>
                <c:pt idx="6464">
                  <c:v>45917.29601946505</c:v>
                </c:pt>
                <c:pt idx="6465">
                  <c:v>45917.29683866505</c:v>
                </c:pt>
                <c:pt idx="6466">
                  <c:v>45917.29765786506</c:v>
                </c:pt>
                <c:pt idx="6467">
                  <c:v>45917.29847706506</c:v>
                </c:pt>
                <c:pt idx="6468">
                  <c:v>45917.29929626506</c:v>
                </c:pt>
                <c:pt idx="6469">
                  <c:v>45917.30011546506</c:v>
                </c:pt>
                <c:pt idx="6470">
                  <c:v>45917.30093466507</c:v>
                </c:pt>
                <c:pt idx="6471">
                  <c:v>45917.30175386507</c:v>
                </c:pt>
                <c:pt idx="6472">
                  <c:v>45917.30257306507</c:v>
                </c:pt>
                <c:pt idx="6473">
                  <c:v>45917.30339226507</c:v>
                </c:pt>
                <c:pt idx="6474">
                  <c:v>45917.30421146507</c:v>
                </c:pt>
                <c:pt idx="6475">
                  <c:v>45917.30503066508</c:v>
                </c:pt>
                <c:pt idx="6476">
                  <c:v>45917.30584986508</c:v>
                </c:pt>
                <c:pt idx="6477">
                  <c:v>45917.30666906508</c:v>
                </c:pt>
                <c:pt idx="6478">
                  <c:v>45917.30748826508</c:v>
                </c:pt>
                <c:pt idx="6479">
                  <c:v>45917.30830746508</c:v>
                </c:pt>
                <c:pt idx="6480">
                  <c:v>45917.30912666509</c:v>
                </c:pt>
                <c:pt idx="6481">
                  <c:v>45917.30994586509</c:v>
                </c:pt>
                <c:pt idx="6482">
                  <c:v>45917.31076506509</c:v>
                </c:pt>
                <c:pt idx="6483">
                  <c:v>45917.3115842651</c:v>
                </c:pt>
                <c:pt idx="6484">
                  <c:v>45917.3124034651</c:v>
                </c:pt>
                <c:pt idx="6485">
                  <c:v>45917.3132226651</c:v>
                </c:pt>
                <c:pt idx="6486">
                  <c:v>45917.3140418651</c:v>
                </c:pt>
                <c:pt idx="6487">
                  <c:v>45917.3148610651</c:v>
                </c:pt>
                <c:pt idx="6488">
                  <c:v>45917.31568026511</c:v>
                </c:pt>
                <c:pt idx="6489">
                  <c:v>45917.3164994651</c:v>
                </c:pt>
                <c:pt idx="6490">
                  <c:v>45917.31731866511</c:v>
                </c:pt>
                <c:pt idx="6491">
                  <c:v>45917.31813786511</c:v>
                </c:pt>
                <c:pt idx="6492">
                  <c:v>45917.31895706511</c:v>
                </c:pt>
                <c:pt idx="6493">
                  <c:v>45917.31977626512</c:v>
                </c:pt>
                <c:pt idx="6494">
                  <c:v>45917.32059546512</c:v>
                </c:pt>
                <c:pt idx="6495">
                  <c:v>45917.32141466512</c:v>
                </c:pt>
                <c:pt idx="6496">
                  <c:v>45917.32223386512</c:v>
                </c:pt>
                <c:pt idx="6497">
                  <c:v>45917.32305306513</c:v>
                </c:pt>
                <c:pt idx="6498">
                  <c:v>45917.32387226513</c:v>
                </c:pt>
                <c:pt idx="6499">
                  <c:v>45917.32469146513</c:v>
                </c:pt>
                <c:pt idx="6500">
                  <c:v>45917.32551066513</c:v>
                </c:pt>
                <c:pt idx="6501">
                  <c:v>45917.32632986514</c:v>
                </c:pt>
                <c:pt idx="6502">
                  <c:v>45917.32714906514</c:v>
                </c:pt>
                <c:pt idx="6503">
                  <c:v>45917.32796826514</c:v>
                </c:pt>
                <c:pt idx="6504">
                  <c:v>45917.32878746514</c:v>
                </c:pt>
                <c:pt idx="6505">
                  <c:v>45917.32960666515</c:v>
                </c:pt>
                <c:pt idx="6506">
                  <c:v>45917.33042586515</c:v>
                </c:pt>
                <c:pt idx="6507">
                  <c:v>45917.33124506515</c:v>
                </c:pt>
                <c:pt idx="6508">
                  <c:v>45917.33206426515</c:v>
                </c:pt>
                <c:pt idx="6509">
                  <c:v>45917.33288346515</c:v>
                </c:pt>
                <c:pt idx="6510">
                  <c:v>45917.33370266516</c:v>
                </c:pt>
                <c:pt idx="6511">
                  <c:v>45917.33452186516</c:v>
                </c:pt>
                <c:pt idx="6512">
                  <c:v>45917.33534106516</c:v>
                </c:pt>
                <c:pt idx="6513">
                  <c:v>45917.33616026516</c:v>
                </c:pt>
                <c:pt idx="6514">
                  <c:v>45917.33697946516</c:v>
                </c:pt>
                <c:pt idx="6515">
                  <c:v>45917.33779866517</c:v>
                </c:pt>
                <c:pt idx="6516">
                  <c:v>45917.33861786517</c:v>
                </c:pt>
                <c:pt idx="6517">
                  <c:v>45917.33943706517</c:v>
                </c:pt>
                <c:pt idx="6518">
                  <c:v>45917.34025626517</c:v>
                </c:pt>
                <c:pt idx="6519">
                  <c:v>45917.34107546517</c:v>
                </c:pt>
                <c:pt idx="6520">
                  <c:v>45917.34189466518</c:v>
                </c:pt>
                <c:pt idx="6521">
                  <c:v>45917.34271386518</c:v>
                </c:pt>
                <c:pt idx="6522">
                  <c:v>45917.34353306518</c:v>
                </c:pt>
                <c:pt idx="6523">
                  <c:v>45917.34435226518</c:v>
                </c:pt>
                <c:pt idx="6524">
                  <c:v>45917.34517146519</c:v>
                </c:pt>
                <c:pt idx="6525">
                  <c:v>45917.34599066519</c:v>
                </c:pt>
                <c:pt idx="6526">
                  <c:v>45917.3468098652</c:v>
                </c:pt>
                <c:pt idx="6527">
                  <c:v>45917.3476290652</c:v>
                </c:pt>
                <c:pt idx="6528">
                  <c:v>45917.3484482652</c:v>
                </c:pt>
                <c:pt idx="6529">
                  <c:v>45917.3492674652</c:v>
                </c:pt>
                <c:pt idx="6530">
                  <c:v>45917.3500866652</c:v>
                </c:pt>
                <c:pt idx="6531">
                  <c:v>45917.35090586521</c:v>
                </c:pt>
                <c:pt idx="6532">
                  <c:v>45917.35172506521</c:v>
                </c:pt>
                <c:pt idx="6533">
                  <c:v>45917.35254426521</c:v>
                </c:pt>
                <c:pt idx="6534">
                  <c:v>45917.35336346521</c:v>
                </c:pt>
                <c:pt idx="6535">
                  <c:v>45917.35418266521</c:v>
                </c:pt>
                <c:pt idx="6536">
                  <c:v>45917.35500186522</c:v>
                </c:pt>
                <c:pt idx="6537">
                  <c:v>45917.35582106522</c:v>
                </c:pt>
                <c:pt idx="6538">
                  <c:v>45917.35664026522</c:v>
                </c:pt>
                <c:pt idx="6539">
                  <c:v>45917.35745946522</c:v>
                </c:pt>
                <c:pt idx="6540">
                  <c:v>45917.35827866522</c:v>
                </c:pt>
                <c:pt idx="6541">
                  <c:v>45917.35909786523</c:v>
                </c:pt>
                <c:pt idx="6542">
                  <c:v>45917.35991706523</c:v>
                </c:pt>
                <c:pt idx="6543">
                  <c:v>45917.36073626523</c:v>
                </c:pt>
                <c:pt idx="6544">
                  <c:v>45917.36155546524</c:v>
                </c:pt>
                <c:pt idx="6545">
                  <c:v>45917.36237466524</c:v>
                </c:pt>
                <c:pt idx="6546">
                  <c:v>45917.36319386524</c:v>
                </c:pt>
                <c:pt idx="6547">
                  <c:v>45917.36401306524</c:v>
                </c:pt>
                <c:pt idx="6548">
                  <c:v>45917.36483226524</c:v>
                </c:pt>
                <c:pt idx="6549">
                  <c:v>45917.36565146525</c:v>
                </c:pt>
                <c:pt idx="6550">
                  <c:v>45917.36647066525</c:v>
                </c:pt>
                <c:pt idx="6551">
                  <c:v>45917.36728986525</c:v>
                </c:pt>
                <c:pt idx="6552">
                  <c:v>45917.36810906525</c:v>
                </c:pt>
                <c:pt idx="6553">
                  <c:v>45917.36892826526</c:v>
                </c:pt>
                <c:pt idx="6554">
                  <c:v>45917.36974746526</c:v>
                </c:pt>
                <c:pt idx="6555">
                  <c:v>45917.37056666526</c:v>
                </c:pt>
                <c:pt idx="6556">
                  <c:v>45917.37138586526</c:v>
                </c:pt>
                <c:pt idx="6557">
                  <c:v>45917.37220506527</c:v>
                </c:pt>
                <c:pt idx="6558">
                  <c:v>45917.37302426527</c:v>
                </c:pt>
                <c:pt idx="6559">
                  <c:v>45917.37384346527</c:v>
                </c:pt>
                <c:pt idx="6560">
                  <c:v>45917.37466266527</c:v>
                </c:pt>
                <c:pt idx="6561">
                  <c:v>45917.37548186527</c:v>
                </c:pt>
                <c:pt idx="6562">
                  <c:v>45917.37630106528</c:v>
                </c:pt>
                <c:pt idx="6563">
                  <c:v>45917.37712026528</c:v>
                </c:pt>
                <c:pt idx="6564">
                  <c:v>45917.37793946528</c:v>
                </c:pt>
                <c:pt idx="6565">
                  <c:v>45917.37875866528</c:v>
                </c:pt>
                <c:pt idx="6566">
                  <c:v>45917.37957786529</c:v>
                </c:pt>
                <c:pt idx="6567">
                  <c:v>45917.38039706529</c:v>
                </c:pt>
                <c:pt idx="6568">
                  <c:v>45917.3812162653</c:v>
                </c:pt>
                <c:pt idx="6569">
                  <c:v>45917.3820354653</c:v>
                </c:pt>
                <c:pt idx="6570">
                  <c:v>45917.38285466529</c:v>
                </c:pt>
                <c:pt idx="6571">
                  <c:v>45917.3836738653</c:v>
                </c:pt>
                <c:pt idx="6572">
                  <c:v>45917.3844930653</c:v>
                </c:pt>
                <c:pt idx="6573">
                  <c:v>45917.3853122653</c:v>
                </c:pt>
                <c:pt idx="6574">
                  <c:v>45917.3861314653</c:v>
                </c:pt>
                <c:pt idx="6575">
                  <c:v>45917.38695066531</c:v>
                </c:pt>
                <c:pt idx="6576">
                  <c:v>45917.38776986531</c:v>
                </c:pt>
                <c:pt idx="6577">
                  <c:v>45917.38858906531</c:v>
                </c:pt>
                <c:pt idx="6578">
                  <c:v>45917.38940826531</c:v>
                </c:pt>
                <c:pt idx="6579">
                  <c:v>45917.39022746532</c:v>
                </c:pt>
                <c:pt idx="6580">
                  <c:v>45917.39104666532</c:v>
                </c:pt>
                <c:pt idx="6581">
                  <c:v>45917.39186586532</c:v>
                </c:pt>
                <c:pt idx="6582">
                  <c:v>45917.39268506532</c:v>
                </c:pt>
                <c:pt idx="6583">
                  <c:v>45917.39350426532</c:v>
                </c:pt>
                <c:pt idx="6584">
                  <c:v>45917.39432346533</c:v>
                </c:pt>
                <c:pt idx="6585">
                  <c:v>45917.39514266533</c:v>
                </c:pt>
                <c:pt idx="6586">
                  <c:v>45917.39596186533</c:v>
                </c:pt>
                <c:pt idx="6587">
                  <c:v>45917.39678106533</c:v>
                </c:pt>
                <c:pt idx="6588">
                  <c:v>45917.39760026534</c:v>
                </c:pt>
                <c:pt idx="6589">
                  <c:v>45917.39841946534</c:v>
                </c:pt>
                <c:pt idx="6590">
                  <c:v>45917.39923866534</c:v>
                </c:pt>
                <c:pt idx="6591">
                  <c:v>45917.40005786534</c:v>
                </c:pt>
                <c:pt idx="6592">
                  <c:v>45917.40087706535</c:v>
                </c:pt>
                <c:pt idx="6593">
                  <c:v>45917.40169626535</c:v>
                </c:pt>
                <c:pt idx="6594">
                  <c:v>45917.40251546535</c:v>
                </c:pt>
                <c:pt idx="6595">
                  <c:v>45917.40333466535</c:v>
                </c:pt>
                <c:pt idx="6596">
                  <c:v>45917.40415386535</c:v>
                </c:pt>
                <c:pt idx="6597">
                  <c:v>45917.40497306536</c:v>
                </c:pt>
                <c:pt idx="6598">
                  <c:v>45917.40579226536</c:v>
                </c:pt>
                <c:pt idx="6599">
                  <c:v>45917.40661146536</c:v>
                </c:pt>
                <c:pt idx="6600">
                  <c:v>45917.40743066536</c:v>
                </c:pt>
                <c:pt idx="6601">
                  <c:v>45917.40824986537</c:v>
                </c:pt>
                <c:pt idx="6602">
                  <c:v>45917.40906906537</c:v>
                </c:pt>
                <c:pt idx="6603">
                  <c:v>45917.40988826537</c:v>
                </c:pt>
                <c:pt idx="6604">
                  <c:v>45917.41070746537</c:v>
                </c:pt>
                <c:pt idx="6605">
                  <c:v>45917.41152666538</c:v>
                </c:pt>
                <c:pt idx="6606">
                  <c:v>45917.41234586538</c:v>
                </c:pt>
                <c:pt idx="6607">
                  <c:v>45917.41316506538</c:v>
                </c:pt>
                <c:pt idx="6608">
                  <c:v>45917.41398426538</c:v>
                </c:pt>
                <c:pt idx="6609">
                  <c:v>45917.41480346538</c:v>
                </c:pt>
                <c:pt idx="6610">
                  <c:v>45917.41562266539</c:v>
                </c:pt>
                <c:pt idx="6611">
                  <c:v>45917.41644186539</c:v>
                </c:pt>
                <c:pt idx="6612">
                  <c:v>45917.41726106539</c:v>
                </c:pt>
                <c:pt idx="6613">
                  <c:v>45917.41808026539</c:v>
                </c:pt>
                <c:pt idx="6614">
                  <c:v>45917.4188994654</c:v>
                </c:pt>
                <c:pt idx="6615">
                  <c:v>45917.4197186654</c:v>
                </c:pt>
                <c:pt idx="6616">
                  <c:v>45917.4205378654</c:v>
                </c:pt>
                <c:pt idx="6617">
                  <c:v>45917.4213570654</c:v>
                </c:pt>
                <c:pt idx="6618">
                  <c:v>45917.42217626541</c:v>
                </c:pt>
                <c:pt idx="6619">
                  <c:v>45917.42299546541</c:v>
                </c:pt>
                <c:pt idx="6620">
                  <c:v>45917.42381466541</c:v>
                </c:pt>
                <c:pt idx="6621">
                  <c:v>45917.42463386541</c:v>
                </c:pt>
                <c:pt idx="6622">
                  <c:v>45917.42545306541</c:v>
                </c:pt>
                <c:pt idx="6623">
                  <c:v>45917.42627226542</c:v>
                </c:pt>
                <c:pt idx="6624">
                  <c:v>45917.42709146542</c:v>
                </c:pt>
                <c:pt idx="6625">
                  <c:v>45917.42791066542</c:v>
                </c:pt>
                <c:pt idx="6626">
                  <c:v>45917.42872986542</c:v>
                </c:pt>
                <c:pt idx="6627">
                  <c:v>45917.42954906543</c:v>
                </c:pt>
                <c:pt idx="6628">
                  <c:v>45917.43036826543</c:v>
                </c:pt>
                <c:pt idx="6629">
                  <c:v>45917.43118746543</c:v>
                </c:pt>
                <c:pt idx="6630">
                  <c:v>45917.43200666543</c:v>
                </c:pt>
                <c:pt idx="6631">
                  <c:v>45917.43282586544</c:v>
                </c:pt>
                <c:pt idx="6632">
                  <c:v>45917.43364506544</c:v>
                </c:pt>
                <c:pt idx="6633">
                  <c:v>45917.43446426544</c:v>
                </c:pt>
                <c:pt idx="6634">
                  <c:v>45917.43528346544</c:v>
                </c:pt>
                <c:pt idx="6635">
                  <c:v>45917.43610266544</c:v>
                </c:pt>
                <c:pt idx="6636">
                  <c:v>45917.43692186545</c:v>
                </c:pt>
                <c:pt idx="6637">
                  <c:v>45917.43774106545</c:v>
                </c:pt>
                <c:pt idx="6638">
                  <c:v>45917.43856026545</c:v>
                </c:pt>
                <c:pt idx="6639">
                  <c:v>45917.43937946545</c:v>
                </c:pt>
                <c:pt idx="6640">
                  <c:v>45917.44019866546</c:v>
                </c:pt>
                <c:pt idx="6641">
                  <c:v>45917.44101786546</c:v>
                </c:pt>
                <c:pt idx="6642">
                  <c:v>45917.44183706546</c:v>
                </c:pt>
                <c:pt idx="6643">
                  <c:v>45917.44265626546</c:v>
                </c:pt>
                <c:pt idx="6644">
                  <c:v>45917.44347546546</c:v>
                </c:pt>
                <c:pt idx="6645">
                  <c:v>45917.44429466547</c:v>
                </c:pt>
                <c:pt idx="6646">
                  <c:v>45917.44511386547</c:v>
                </c:pt>
                <c:pt idx="6647">
                  <c:v>45917.44593306547</c:v>
                </c:pt>
                <c:pt idx="6648">
                  <c:v>45917.44675226547</c:v>
                </c:pt>
                <c:pt idx="6649">
                  <c:v>45917.44757146547</c:v>
                </c:pt>
                <c:pt idx="6650">
                  <c:v>45917.44839066548</c:v>
                </c:pt>
                <c:pt idx="6651">
                  <c:v>45917.44920986548</c:v>
                </c:pt>
                <c:pt idx="6652">
                  <c:v>45917.45002906548</c:v>
                </c:pt>
                <c:pt idx="6653">
                  <c:v>45917.45084826548</c:v>
                </c:pt>
                <c:pt idx="6654">
                  <c:v>45917.45166746549</c:v>
                </c:pt>
                <c:pt idx="6655">
                  <c:v>45917.45248666549</c:v>
                </c:pt>
                <c:pt idx="6656">
                  <c:v>45917.45330586549</c:v>
                </c:pt>
                <c:pt idx="6657">
                  <c:v>45917.45412506549</c:v>
                </c:pt>
                <c:pt idx="6658">
                  <c:v>45917.4549442655</c:v>
                </c:pt>
                <c:pt idx="6659">
                  <c:v>45917.4557634655</c:v>
                </c:pt>
                <c:pt idx="6660">
                  <c:v>45917.4565826655</c:v>
                </c:pt>
                <c:pt idx="6661">
                  <c:v>45917.4574018655</c:v>
                </c:pt>
                <c:pt idx="6662">
                  <c:v>45917.4582210655</c:v>
                </c:pt>
                <c:pt idx="6663">
                  <c:v>45917.45904026551</c:v>
                </c:pt>
                <c:pt idx="6664">
                  <c:v>45917.4598594655</c:v>
                </c:pt>
                <c:pt idx="6665">
                  <c:v>45917.46067866551</c:v>
                </c:pt>
                <c:pt idx="6666">
                  <c:v>45917.46149786552</c:v>
                </c:pt>
                <c:pt idx="6667">
                  <c:v>45917.46231706552</c:v>
                </c:pt>
                <c:pt idx="6668">
                  <c:v>45917.46313626552</c:v>
                </c:pt>
                <c:pt idx="6669">
                  <c:v>45917.46395546552</c:v>
                </c:pt>
                <c:pt idx="6670">
                  <c:v>45917.46477466552</c:v>
                </c:pt>
                <c:pt idx="6671">
                  <c:v>45917.46559386553</c:v>
                </c:pt>
                <c:pt idx="6672">
                  <c:v>45917.46641306553</c:v>
                </c:pt>
                <c:pt idx="6673">
                  <c:v>45917.46723226553</c:v>
                </c:pt>
                <c:pt idx="6674">
                  <c:v>45917.46805146553</c:v>
                </c:pt>
                <c:pt idx="6675">
                  <c:v>45917.46887066554</c:v>
                </c:pt>
                <c:pt idx="6676">
                  <c:v>45917.46968986554</c:v>
                </c:pt>
                <c:pt idx="6677">
                  <c:v>45917.47050906554</c:v>
                </c:pt>
                <c:pt idx="6678">
                  <c:v>45917.47132826554</c:v>
                </c:pt>
                <c:pt idx="6679">
                  <c:v>45917.47214746555</c:v>
                </c:pt>
                <c:pt idx="6680">
                  <c:v>45917.47296666555</c:v>
                </c:pt>
                <c:pt idx="6681">
                  <c:v>45917.47378586555</c:v>
                </c:pt>
                <c:pt idx="6682">
                  <c:v>45917.47460506555</c:v>
                </c:pt>
                <c:pt idx="6683">
                  <c:v>45917.47542426555</c:v>
                </c:pt>
                <c:pt idx="6684">
                  <c:v>45917.47624346555</c:v>
                </c:pt>
                <c:pt idx="6685">
                  <c:v>45917.47706266556</c:v>
                </c:pt>
                <c:pt idx="6686">
                  <c:v>45917.47788186556</c:v>
                </c:pt>
                <c:pt idx="6687">
                  <c:v>45917.47870106556</c:v>
                </c:pt>
                <c:pt idx="6688">
                  <c:v>45917.47952026557</c:v>
                </c:pt>
                <c:pt idx="6689">
                  <c:v>45917.48033946556</c:v>
                </c:pt>
                <c:pt idx="6690">
                  <c:v>45917.48115866557</c:v>
                </c:pt>
                <c:pt idx="6691">
                  <c:v>45917.48197786557</c:v>
                </c:pt>
                <c:pt idx="6692">
                  <c:v>45917.48279706557</c:v>
                </c:pt>
                <c:pt idx="6693">
                  <c:v>45917.48361626557</c:v>
                </c:pt>
                <c:pt idx="6694">
                  <c:v>45917.48443546557</c:v>
                </c:pt>
                <c:pt idx="6695">
                  <c:v>45917.48525466558</c:v>
                </c:pt>
                <c:pt idx="6696">
                  <c:v>45917.48607386558</c:v>
                </c:pt>
                <c:pt idx="6697">
                  <c:v>45917.48689306558</c:v>
                </c:pt>
                <c:pt idx="6698">
                  <c:v>45917.48771226559</c:v>
                </c:pt>
                <c:pt idx="6699">
                  <c:v>45917.4885314656</c:v>
                </c:pt>
                <c:pt idx="6700">
                  <c:v>45917.48935066559</c:v>
                </c:pt>
                <c:pt idx="6701">
                  <c:v>45917.4901698656</c:v>
                </c:pt>
                <c:pt idx="6702">
                  <c:v>45917.4909890656</c:v>
                </c:pt>
                <c:pt idx="6703">
                  <c:v>45917.4918082656</c:v>
                </c:pt>
                <c:pt idx="6704">
                  <c:v>45917.4926274656</c:v>
                </c:pt>
                <c:pt idx="6705">
                  <c:v>45917.49344666561</c:v>
                </c:pt>
                <c:pt idx="6706">
                  <c:v>45917.49426586561</c:v>
                </c:pt>
                <c:pt idx="6707">
                  <c:v>45917.49508506561</c:v>
                </c:pt>
                <c:pt idx="6708">
                  <c:v>45917.49590426561</c:v>
                </c:pt>
                <c:pt idx="6709">
                  <c:v>45917.49672346561</c:v>
                </c:pt>
                <c:pt idx="6710">
                  <c:v>45917.49754266562</c:v>
                </c:pt>
                <c:pt idx="6711">
                  <c:v>45917.49836186562</c:v>
                </c:pt>
                <c:pt idx="6712">
                  <c:v>45917.49918106562</c:v>
                </c:pt>
                <c:pt idx="6713">
                  <c:v>45917.50000026562</c:v>
                </c:pt>
                <c:pt idx="6714">
                  <c:v>45917.50081946562</c:v>
                </c:pt>
                <c:pt idx="6715">
                  <c:v>45917.50163866563</c:v>
                </c:pt>
                <c:pt idx="6716">
                  <c:v>45917.50245786563</c:v>
                </c:pt>
                <c:pt idx="6717">
                  <c:v>45917.50327706563</c:v>
                </c:pt>
                <c:pt idx="6718">
                  <c:v>45917.50409626563</c:v>
                </c:pt>
                <c:pt idx="6719">
                  <c:v>45917.50491546564</c:v>
                </c:pt>
                <c:pt idx="6720">
                  <c:v>45917.50573466564</c:v>
                </c:pt>
                <c:pt idx="6721">
                  <c:v>45917.50655386564</c:v>
                </c:pt>
                <c:pt idx="6722">
                  <c:v>45917.50737306564</c:v>
                </c:pt>
                <c:pt idx="6723">
                  <c:v>45917.50819226565</c:v>
                </c:pt>
                <c:pt idx="6724">
                  <c:v>45917.50901146565</c:v>
                </c:pt>
                <c:pt idx="6725">
                  <c:v>45917.50983066565</c:v>
                </c:pt>
                <c:pt idx="6726">
                  <c:v>45917.51064986565</c:v>
                </c:pt>
                <c:pt idx="6727">
                  <c:v>45917.51146906566</c:v>
                </c:pt>
                <c:pt idx="6728">
                  <c:v>45917.51228826566</c:v>
                </c:pt>
                <c:pt idx="6729">
                  <c:v>45917.51310746566</c:v>
                </c:pt>
                <c:pt idx="6730">
                  <c:v>45917.51392666566</c:v>
                </c:pt>
                <c:pt idx="6731">
                  <c:v>45917.51474586566</c:v>
                </c:pt>
                <c:pt idx="6732">
                  <c:v>45917.51556506567</c:v>
                </c:pt>
                <c:pt idx="6733">
                  <c:v>45917.51638426567</c:v>
                </c:pt>
                <c:pt idx="6734">
                  <c:v>45917.51720346567</c:v>
                </c:pt>
                <c:pt idx="6735">
                  <c:v>45917.51802266567</c:v>
                </c:pt>
                <c:pt idx="6736">
                  <c:v>45917.51884186568</c:v>
                </c:pt>
                <c:pt idx="6737">
                  <c:v>45917.51966106568</c:v>
                </c:pt>
                <c:pt idx="6738">
                  <c:v>45917.52048026568</c:v>
                </c:pt>
                <c:pt idx="6739">
                  <c:v>45917.52129946568</c:v>
                </c:pt>
                <c:pt idx="6740">
                  <c:v>45917.52211866569</c:v>
                </c:pt>
                <c:pt idx="6741">
                  <c:v>45917.52293786569</c:v>
                </c:pt>
                <c:pt idx="6742">
                  <c:v>45917.52375706569</c:v>
                </c:pt>
                <c:pt idx="6743">
                  <c:v>45917.52457626569</c:v>
                </c:pt>
                <c:pt idx="6744">
                  <c:v>45917.52539546569</c:v>
                </c:pt>
                <c:pt idx="6745">
                  <c:v>45917.5262146657</c:v>
                </c:pt>
                <c:pt idx="6746">
                  <c:v>45917.5270338657</c:v>
                </c:pt>
                <c:pt idx="6747">
                  <c:v>45917.5278530657</c:v>
                </c:pt>
                <c:pt idx="6748">
                  <c:v>45917.5286722657</c:v>
                </c:pt>
                <c:pt idx="6749">
                  <c:v>45917.52949146571</c:v>
                </c:pt>
                <c:pt idx="6750">
                  <c:v>45917.53031066571</c:v>
                </c:pt>
                <c:pt idx="6751">
                  <c:v>45917.53112986571</c:v>
                </c:pt>
                <c:pt idx="6752">
                  <c:v>45917.53194906571</c:v>
                </c:pt>
                <c:pt idx="6753">
                  <c:v>45917.53276826572</c:v>
                </c:pt>
                <c:pt idx="6754">
                  <c:v>45917.53358746572</c:v>
                </c:pt>
                <c:pt idx="6755">
                  <c:v>45917.53440666572</c:v>
                </c:pt>
                <c:pt idx="6756">
                  <c:v>45917.53522586572</c:v>
                </c:pt>
                <c:pt idx="6757">
                  <c:v>45917.53604506572</c:v>
                </c:pt>
                <c:pt idx="6758">
                  <c:v>45917.53686426573</c:v>
                </c:pt>
                <c:pt idx="6759">
                  <c:v>45917.53768346573</c:v>
                </c:pt>
                <c:pt idx="6760">
                  <c:v>45917.53850266573</c:v>
                </c:pt>
                <c:pt idx="6761">
                  <c:v>45917.53932186573</c:v>
                </c:pt>
                <c:pt idx="6762">
                  <c:v>45917.54014106574</c:v>
                </c:pt>
                <c:pt idx="6763">
                  <c:v>45917.54096026574</c:v>
                </c:pt>
                <c:pt idx="6764">
                  <c:v>45917.54177946574</c:v>
                </c:pt>
                <c:pt idx="6765">
                  <c:v>45917.54259866574</c:v>
                </c:pt>
                <c:pt idx="6766">
                  <c:v>45917.54341786575</c:v>
                </c:pt>
                <c:pt idx="6767">
                  <c:v>45917.54423706575</c:v>
                </c:pt>
                <c:pt idx="6768">
                  <c:v>45917.54505626575</c:v>
                </c:pt>
                <c:pt idx="6769">
                  <c:v>45917.54587546575</c:v>
                </c:pt>
                <c:pt idx="6770">
                  <c:v>45917.54669466575</c:v>
                </c:pt>
                <c:pt idx="6771">
                  <c:v>45917.54751386576</c:v>
                </c:pt>
                <c:pt idx="6772">
                  <c:v>45917.54833306576</c:v>
                </c:pt>
                <c:pt idx="6773">
                  <c:v>45917.54915226576</c:v>
                </c:pt>
                <c:pt idx="6774">
                  <c:v>45917.54997146576</c:v>
                </c:pt>
                <c:pt idx="6775">
                  <c:v>45917.55079066577</c:v>
                </c:pt>
                <c:pt idx="6776">
                  <c:v>45917.55160986577</c:v>
                </c:pt>
                <c:pt idx="6777">
                  <c:v>45917.55242906577</c:v>
                </c:pt>
                <c:pt idx="6778">
                  <c:v>45917.55324826577</c:v>
                </c:pt>
                <c:pt idx="6779">
                  <c:v>45917.55406746577</c:v>
                </c:pt>
                <c:pt idx="6780">
                  <c:v>45917.55488666578</c:v>
                </c:pt>
                <c:pt idx="6781">
                  <c:v>45917.55570586578</c:v>
                </c:pt>
                <c:pt idx="6782">
                  <c:v>45917.55652506578</c:v>
                </c:pt>
                <c:pt idx="6783">
                  <c:v>45917.55734426578</c:v>
                </c:pt>
                <c:pt idx="6784">
                  <c:v>45917.55816346579</c:v>
                </c:pt>
                <c:pt idx="6785">
                  <c:v>45917.55898266579</c:v>
                </c:pt>
                <c:pt idx="6786">
                  <c:v>45917.55980186579</c:v>
                </c:pt>
                <c:pt idx="6787">
                  <c:v>45917.56062106579</c:v>
                </c:pt>
                <c:pt idx="6788">
                  <c:v>45917.5614402658</c:v>
                </c:pt>
                <c:pt idx="6789">
                  <c:v>45917.5622594658</c:v>
                </c:pt>
                <c:pt idx="6790">
                  <c:v>45917.5630786658</c:v>
                </c:pt>
                <c:pt idx="6791">
                  <c:v>45917.5638978658</c:v>
                </c:pt>
                <c:pt idx="6792">
                  <c:v>45917.5647170658</c:v>
                </c:pt>
                <c:pt idx="6793">
                  <c:v>45917.56553626581</c:v>
                </c:pt>
                <c:pt idx="6794">
                  <c:v>45917.56635546581</c:v>
                </c:pt>
                <c:pt idx="6795">
                  <c:v>45917.56717466581</c:v>
                </c:pt>
                <c:pt idx="6796">
                  <c:v>45917.56799386581</c:v>
                </c:pt>
                <c:pt idx="6797">
                  <c:v>45917.56881306582</c:v>
                </c:pt>
                <c:pt idx="6798">
                  <c:v>45917.56963226582</c:v>
                </c:pt>
                <c:pt idx="6799">
                  <c:v>45917.57045146582</c:v>
                </c:pt>
                <c:pt idx="6800">
                  <c:v>45917.57127066582</c:v>
                </c:pt>
                <c:pt idx="6801">
                  <c:v>45917.57208986583</c:v>
                </c:pt>
                <c:pt idx="6802">
                  <c:v>45917.57290906583</c:v>
                </c:pt>
                <c:pt idx="6803">
                  <c:v>45917.57372826583</c:v>
                </c:pt>
                <c:pt idx="6804">
                  <c:v>45917.57454746583</c:v>
                </c:pt>
                <c:pt idx="6805">
                  <c:v>45917.57536666583</c:v>
                </c:pt>
                <c:pt idx="6806">
                  <c:v>45917.57618586584</c:v>
                </c:pt>
                <c:pt idx="6807">
                  <c:v>45917.57700506584</c:v>
                </c:pt>
                <c:pt idx="6808">
                  <c:v>45917.57782426584</c:v>
                </c:pt>
                <c:pt idx="6809">
                  <c:v>45917.57864346584</c:v>
                </c:pt>
                <c:pt idx="6810">
                  <c:v>45917.57946266585</c:v>
                </c:pt>
                <c:pt idx="6811">
                  <c:v>45917.58028186585</c:v>
                </c:pt>
                <c:pt idx="6812">
                  <c:v>45917.58110106585</c:v>
                </c:pt>
                <c:pt idx="6813">
                  <c:v>45917.58192026585</c:v>
                </c:pt>
                <c:pt idx="6814">
                  <c:v>45917.58273946585</c:v>
                </c:pt>
                <c:pt idx="6815">
                  <c:v>45917.58355866586</c:v>
                </c:pt>
                <c:pt idx="6816">
                  <c:v>45917.58437786586</c:v>
                </c:pt>
                <c:pt idx="6817">
                  <c:v>45917.58519706586</c:v>
                </c:pt>
                <c:pt idx="6818">
                  <c:v>45917.58601626586</c:v>
                </c:pt>
                <c:pt idx="6819">
                  <c:v>45917.58683546586</c:v>
                </c:pt>
                <c:pt idx="6820">
                  <c:v>45917.58765466587</c:v>
                </c:pt>
                <c:pt idx="6821">
                  <c:v>45917.58847386587</c:v>
                </c:pt>
                <c:pt idx="6822">
                  <c:v>45917.58929306587</c:v>
                </c:pt>
                <c:pt idx="6823">
                  <c:v>45917.59011226588</c:v>
                </c:pt>
                <c:pt idx="6824">
                  <c:v>45917.59093146588</c:v>
                </c:pt>
                <c:pt idx="6825">
                  <c:v>45917.59175066588</c:v>
                </c:pt>
                <c:pt idx="6826">
                  <c:v>45917.59256986588</c:v>
                </c:pt>
                <c:pt idx="6827">
                  <c:v>45917.59338906589</c:v>
                </c:pt>
                <c:pt idx="6828">
                  <c:v>45917.59420826589</c:v>
                </c:pt>
                <c:pt idx="6829">
                  <c:v>45917.59502746589</c:v>
                </c:pt>
                <c:pt idx="6830">
                  <c:v>45917.59584666589</c:v>
                </c:pt>
                <c:pt idx="6831">
                  <c:v>45917.59666586589</c:v>
                </c:pt>
                <c:pt idx="6832">
                  <c:v>45917.5974850659</c:v>
                </c:pt>
                <c:pt idx="6833">
                  <c:v>45917.5983042659</c:v>
                </c:pt>
                <c:pt idx="6834">
                  <c:v>45917.5991234659</c:v>
                </c:pt>
                <c:pt idx="6835">
                  <c:v>45917.5999426659</c:v>
                </c:pt>
                <c:pt idx="6836">
                  <c:v>45917.60076186591</c:v>
                </c:pt>
                <c:pt idx="6837">
                  <c:v>45917.60158106591</c:v>
                </c:pt>
                <c:pt idx="6838">
                  <c:v>45917.60240026591</c:v>
                </c:pt>
                <c:pt idx="6839">
                  <c:v>45917.60321946591</c:v>
                </c:pt>
                <c:pt idx="6840">
                  <c:v>45917.60403866592</c:v>
                </c:pt>
                <c:pt idx="6841">
                  <c:v>45917.60485786592</c:v>
                </c:pt>
                <c:pt idx="6842">
                  <c:v>45917.60567706592</c:v>
                </c:pt>
                <c:pt idx="6843">
                  <c:v>45917.60649626592</c:v>
                </c:pt>
                <c:pt idx="6844">
                  <c:v>45917.60731546592</c:v>
                </c:pt>
                <c:pt idx="6845">
                  <c:v>45917.60813466593</c:v>
                </c:pt>
                <c:pt idx="6846">
                  <c:v>45917.60895386593</c:v>
                </c:pt>
                <c:pt idx="6847">
                  <c:v>45917.60977306593</c:v>
                </c:pt>
                <c:pt idx="6848">
                  <c:v>45917.61059226593</c:v>
                </c:pt>
                <c:pt idx="6849">
                  <c:v>45917.61141146594</c:v>
                </c:pt>
                <c:pt idx="6850">
                  <c:v>45917.61223066594</c:v>
                </c:pt>
                <c:pt idx="6851">
                  <c:v>45917.61304986594</c:v>
                </c:pt>
                <c:pt idx="6852">
                  <c:v>45917.61386906594</c:v>
                </c:pt>
                <c:pt idx="6853">
                  <c:v>45917.61468826595</c:v>
                </c:pt>
                <c:pt idx="6854">
                  <c:v>45917.61550746595</c:v>
                </c:pt>
                <c:pt idx="6855">
                  <c:v>45917.61632666595</c:v>
                </c:pt>
                <c:pt idx="6856">
                  <c:v>45917.61714586595</c:v>
                </c:pt>
                <c:pt idx="6857">
                  <c:v>45917.61796506595</c:v>
                </c:pt>
                <c:pt idx="6858">
                  <c:v>45917.61878426596</c:v>
                </c:pt>
                <c:pt idx="6859">
                  <c:v>45917.61960346596</c:v>
                </c:pt>
                <c:pt idx="6860">
                  <c:v>45917.62042266596</c:v>
                </c:pt>
                <c:pt idx="6861">
                  <c:v>45917.62124186596</c:v>
                </c:pt>
                <c:pt idx="6862">
                  <c:v>45917.62206106597</c:v>
                </c:pt>
                <c:pt idx="6863">
                  <c:v>45917.62288026597</c:v>
                </c:pt>
                <c:pt idx="6864">
                  <c:v>45917.62369946597</c:v>
                </c:pt>
                <c:pt idx="6865">
                  <c:v>45917.62451866597</c:v>
                </c:pt>
                <c:pt idx="6866">
                  <c:v>45917.62533786597</c:v>
                </c:pt>
                <c:pt idx="6867">
                  <c:v>45917.62615706598</c:v>
                </c:pt>
                <c:pt idx="6868">
                  <c:v>45917.62697626598</c:v>
                </c:pt>
                <c:pt idx="6869">
                  <c:v>45917.62779546598</c:v>
                </c:pt>
                <c:pt idx="6870">
                  <c:v>45917.62861466598</c:v>
                </c:pt>
                <c:pt idx="6871">
                  <c:v>45917.62943386599</c:v>
                </c:pt>
                <c:pt idx="6872">
                  <c:v>45917.63025306599</c:v>
                </c:pt>
                <c:pt idx="6873">
                  <c:v>45917.63107226599</c:v>
                </c:pt>
                <c:pt idx="6874">
                  <c:v>45917.63189146599</c:v>
                </c:pt>
                <c:pt idx="6875">
                  <c:v>45917.632710666</c:v>
                </c:pt>
                <c:pt idx="6876">
                  <c:v>45917.633529866</c:v>
                </c:pt>
                <c:pt idx="6877">
                  <c:v>45917.634349066</c:v>
                </c:pt>
                <c:pt idx="6878">
                  <c:v>45917.635168266</c:v>
                </c:pt>
                <c:pt idx="6879">
                  <c:v>45917.635987466</c:v>
                </c:pt>
                <c:pt idx="6880">
                  <c:v>45917.63680666601</c:v>
                </c:pt>
                <c:pt idx="6881">
                  <c:v>45917.63762586601</c:v>
                </c:pt>
                <c:pt idx="6882">
                  <c:v>45917.63844506601</c:v>
                </c:pt>
                <c:pt idx="6883">
                  <c:v>45917.63926426601</c:v>
                </c:pt>
                <c:pt idx="6884">
                  <c:v>45917.64008346602</c:v>
                </c:pt>
                <c:pt idx="6885">
                  <c:v>45917.64090266602</c:v>
                </c:pt>
                <c:pt idx="6886">
                  <c:v>45917.64172186602</c:v>
                </c:pt>
                <c:pt idx="6887">
                  <c:v>45917.64254106602</c:v>
                </c:pt>
                <c:pt idx="6888">
                  <c:v>45917.64336026603</c:v>
                </c:pt>
                <c:pt idx="6889">
                  <c:v>45917.64417946602</c:v>
                </c:pt>
                <c:pt idx="6890">
                  <c:v>45917.64499866603</c:v>
                </c:pt>
                <c:pt idx="6891">
                  <c:v>45917.64581786603</c:v>
                </c:pt>
                <c:pt idx="6892">
                  <c:v>45917.64663706603</c:v>
                </c:pt>
                <c:pt idx="6893">
                  <c:v>45917.64745626604</c:v>
                </c:pt>
                <c:pt idx="6894">
                  <c:v>45917.64827546603</c:v>
                </c:pt>
                <c:pt idx="6895">
                  <c:v>45917.64909466604</c:v>
                </c:pt>
                <c:pt idx="6896">
                  <c:v>45917.64991386604</c:v>
                </c:pt>
                <c:pt idx="6897">
                  <c:v>45917.65073306605</c:v>
                </c:pt>
                <c:pt idx="6898">
                  <c:v>45917.65155226605</c:v>
                </c:pt>
                <c:pt idx="6899">
                  <c:v>45917.65237146605</c:v>
                </c:pt>
                <c:pt idx="6900">
                  <c:v>45917.65319066605</c:v>
                </c:pt>
                <c:pt idx="6901">
                  <c:v>45917.65400986605</c:v>
                </c:pt>
                <c:pt idx="6902">
                  <c:v>45917.65482906605</c:v>
                </c:pt>
                <c:pt idx="6903">
                  <c:v>45917.65564826606</c:v>
                </c:pt>
                <c:pt idx="6904">
                  <c:v>45917.65646746606</c:v>
                </c:pt>
                <c:pt idx="6905">
                  <c:v>45917.65728666606</c:v>
                </c:pt>
                <c:pt idx="6906">
                  <c:v>45917.65810586607</c:v>
                </c:pt>
                <c:pt idx="6907">
                  <c:v>45917.65892506607</c:v>
                </c:pt>
                <c:pt idx="6908">
                  <c:v>45917.65974426607</c:v>
                </c:pt>
                <c:pt idx="6909">
                  <c:v>45917.66056346607</c:v>
                </c:pt>
                <c:pt idx="6910">
                  <c:v>45917.66138266608</c:v>
                </c:pt>
                <c:pt idx="6911">
                  <c:v>45917.66220186608</c:v>
                </c:pt>
                <c:pt idx="6912">
                  <c:v>45917.66302106608</c:v>
                </c:pt>
                <c:pt idx="6913">
                  <c:v>45917.66384026608</c:v>
                </c:pt>
                <c:pt idx="6914">
                  <c:v>45917.66465946608</c:v>
                </c:pt>
                <c:pt idx="6915">
                  <c:v>45917.66547866609</c:v>
                </c:pt>
                <c:pt idx="6916">
                  <c:v>45917.66629786609</c:v>
                </c:pt>
                <c:pt idx="6917">
                  <c:v>45917.66711706609</c:v>
                </c:pt>
                <c:pt idx="6918">
                  <c:v>45917.66793626609</c:v>
                </c:pt>
                <c:pt idx="6919">
                  <c:v>45917.6687554661</c:v>
                </c:pt>
                <c:pt idx="6920">
                  <c:v>45917.6695746661</c:v>
                </c:pt>
                <c:pt idx="6921">
                  <c:v>45917.6703938661</c:v>
                </c:pt>
                <c:pt idx="6922">
                  <c:v>45917.6712130661</c:v>
                </c:pt>
                <c:pt idx="6923">
                  <c:v>45917.6720322661</c:v>
                </c:pt>
                <c:pt idx="6924">
                  <c:v>45917.6728514661</c:v>
                </c:pt>
                <c:pt idx="6925">
                  <c:v>45917.67367066611</c:v>
                </c:pt>
                <c:pt idx="6926">
                  <c:v>45917.67448986611</c:v>
                </c:pt>
                <c:pt idx="6927">
                  <c:v>45917.67530906612</c:v>
                </c:pt>
                <c:pt idx="6928">
                  <c:v>45917.67612826612</c:v>
                </c:pt>
                <c:pt idx="6929">
                  <c:v>45917.67694746612</c:v>
                </c:pt>
                <c:pt idx="6930">
                  <c:v>45917.67776666612</c:v>
                </c:pt>
                <c:pt idx="6931">
                  <c:v>45917.67858586612</c:v>
                </c:pt>
                <c:pt idx="6932">
                  <c:v>45917.67940506613</c:v>
                </c:pt>
                <c:pt idx="6933">
                  <c:v>45917.68022426612</c:v>
                </c:pt>
                <c:pt idx="6934">
                  <c:v>45917.68104346613</c:v>
                </c:pt>
                <c:pt idx="6935">
                  <c:v>45917.68186266613</c:v>
                </c:pt>
                <c:pt idx="6936">
                  <c:v>45917.68268186614</c:v>
                </c:pt>
                <c:pt idx="6937">
                  <c:v>45917.68350106614</c:v>
                </c:pt>
                <c:pt idx="6938">
                  <c:v>45917.68432026614</c:v>
                </c:pt>
                <c:pt idx="6939">
                  <c:v>45917.68513946614</c:v>
                </c:pt>
                <c:pt idx="6940">
                  <c:v>45917.68595866614</c:v>
                </c:pt>
                <c:pt idx="6941">
                  <c:v>45917.68677786615</c:v>
                </c:pt>
                <c:pt idx="6942">
                  <c:v>45917.68759706615</c:v>
                </c:pt>
                <c:pt idx="6943">
                  <c:v>45917.68841626615</c:v>
                </c:pt>
                <c:pt idx="6944">
                  <c:v>45917.68923546615</c:v>
                </c:pt>
                <c:pt idx="6945">
                  <c:v>45917.69005466616</c:v>
                </c:pt>
                <c:pt idx="6946">
                  <c:v>45917.69087386616</c:v>
                </c:pt>
                <c:pt idx="6947">
                  <c:v>45917.69169306616</c:v>
                </c:pt>
                <c:pt idx="6948">
                  <c:v>45917.69251226616</c:v>
                </c:pt>
                <c:pt idx="6949">
                  <c:v>45917.69333146617</c:v>
                </c:pt>
                <c:pt idx="6950">
                  <c:v>45917.69415066617</c:v>
                </c:pt>
                <c:pt idx="6951">
                  <c:v>45917.69496986617</c:v>
                </c:pt>
                <c:pt idx="6952">
                  <c:v>45917.69578906617</c:v>
                </c:pt>
                <c:pt idx="6953">
                  <c:v>45917.69660826617</c:v>
                </c:pt>
                <c:pt idx="6954">
                  <c:v>45917.69742746618</c:v>
                </c:pt>
                <c:pt idx="6955">
                  <c:v>45917.69824666618</c:v>
                </c:pt>
                <c:pt idx="6956">
                  <c:v>45917.69906586618</c:v>
                </c:pt>
                <c:pt idx="6957">
                  <c:v>45917.69988506618</c:v>
                </c:pt>
                <c:pt idx="6958">
                  <c:v>45917.70070426619</c:v>
                </c:pt>
                <c:pt idx="6959">
                  <c:v>45917.70152346619</c:v>
                </c:pt>
                <c:pt idx="6960">
                  <c:v>45917.70234266619</c:v>
                </c:pt>
                <c:pt idx="6961">
                  <c:v>45917.70316186619</c:v>
                </c:pt>
                <c:pt idx="6962">
                  <c:v>45917.7039810662</c:v>
                </c:pt>
                <c:pt idx="6963">
                  <c:v>45917.7048002662</c:v>
                </c:pt>
                <c:pt idx="6964">
                  <c:v>45917.7056194662</c:v>
                </c:pt>
                <c:pt idx="6965">
                  <c:v>45917.7064386662</c:v>
                </c:pt>
                <c:pt idx="6966">
                  <c:v>45917.7072578662</c:v>
                </c:pt>
                <c:pt idx="6967">
                  <c:v>45917.70807706621</c:v>
                </c:pt>
                <c:pt idx="6968">
                  <c:v>45917.70889626621</c:v>
                </c:pt>
                <c:pt idx="6969">
                  <c:v>45917.70971546621</c:v>
                </c:pt>
                <c:pt idx="6970">
                  <c:v>45917.71053466621</c:v>
                </c:pt>
                <c:pt idx="6971">
                  <c:v>45917.71135386622</c:v>
                </c:pt>
                <c:pt idx="6972">
                  <c:v>45917.71217306622</c:v>
                </c:pt>
                <c:pt idx="6973">
                  <c:v>45917.71299226622</c:v>
                </c:pt>
                <c:pt idx="6974">
                  <c:v>45917.71381146622</c:v>
                </c:pt>
                <c:pt idx="6975">
                  <c:v>45917.71463066623</c:v>
                </c:pt>
                <c:pt idx="6976">
                  <c:v>45917.71544986623</c:v>
                </c:pt>
                <c:pt idx="6977">
                  <c:v>45917.71626906623</c:v>
                </c:pt>
                <c:pt idx="6978">
                  <c:v>45917.71708826623</c:v>
                </c:pt>
                <c:pt idx="6979">
                  <c:v>45917.71790746623</c:v>
                </c:pt>
                <c:pt idx="6980">
                  <c:v>45917.71872666624</c:v>
                </c:pt>
                <c:pt idx="6981">
                  <c:v>45917.71954586624</c:v>
                </c:pt>
                <c:pt idx="6982">
                  <c:v>45917.72036506624</c:v>
                </c:pt>
                <c:pt idx="6983">
                  <c:v>45917.72118426624</c:v>
                </c:pt>
                <c:pt idx="6984">
                  <c:v>45917.72200346625</c:v>
                </c:pt>
                <c:pt idx="6985">
                  <c:v>45917.72282266625</c:v>
                </c:pt>
                <c:pt idx="6986">
                  <c:v>45917.72364186625</c:v>
                </c:pt>
                <c:pt idx="6987">
                  <c:v>45917.72446106625</c:v>
                </c:pt>
                <c:pt idx="6988">
                  <c:v>45917.72528026626</c:v>
                </c:pt>
                <c:pt idx="6989">
                  <c:v>45917.72609946626</c:v>
                </c:pt>
                <c:pt idx="6990">
                  <c:v>45917.72691866626</c:v>
                </c:pt>
                <c:pt idx="6991">
                  <c:v>45917.72773786626</c:v>
                </c:pt>
                <c:pt idx="6992">
                  <c:v>45917.72855706626</c:v>
                </c:pt>
                <c:pt idx="6993">
                  <c:v>45917.72937626627</c:v>
                </c:pt>
                <c:pt idx="6994">
                  <c:v>45917.73019546627</c:v>
                </c:pt>
                <c:pt idx="6995">
                  <c:v>45917.73101466627</c:v>
                </c:pt>
                <c:pt idx="6996">
                  <c:v>45917.73183386627</c:v>
                </c:pt>
                <c:pt idx="6997">
                  <c:v>45917.73265306628</c:v>
                </c:pt>
                <c:pt idx="6998">
                  <c:v>45917.73347226628</c:v>
                </c:pt>
                <c:pt idx="6999">
                  <c:v>45917.73429146628</c:v>
                </c:pt>
                <c:pt idx="7000">
                  <c:v>45917.73511066628</c:v>
                </c:pt>
                <c:pt idx="7001">
                  <c:v>45917.73592986629</c:v>
                </c:pt>
                <c:pt idx="7002">
                  <c:v>45917.73674906629</c:v>
                </c:pt>
                <c:pt idx="7003">
                  <c:v>45917.73756826629</c:v>
                </c:pt>
                <c:pt idx="7004">
                  <c:v>45917.73838746629</c:v>
                </c:pt>
                <c:pt idx="7005">
                  <c:v>45917.73920666629</c:v>
                </c:pt>
                <c:pt idx="7006">
                  <c:v>45917.7400258663</c:v>
                </c:pt>
                <c:pt idx="7007">
                  <c:v>45917.7408450663</c:v>
                </c:pt>
                <c:pt idx="7008">
                  <c:v>45917.7416642663</c:v>
                </c:pt>
                <c:pt idx="7009">
                  <c:v>45917.7424834663</c:v>
                </c:pt>
                <c:pt idx="7010">
                  <c:v>45917.74330266631</c:v>
                </c:pt>
                <c:pt idx="7011">
                  <c:v>45917.74412186631</c:v>
                </c:pt>
                <c:pt idx="7012">
                  <c:v>45917.74494106631</c:v>
                </c:pt>
                <c:pt idx="7013">
                  <c:v>45917.74576026631</c:v>
                </c:pt>
                <c:pt idx="7014">
                  <c:v>45917.74657946631</c:v>
                </c:pt>
                <c:pt idx="7015">
                  <c:v>45917.74739866632</c:v>
                </c:pt>
                <c:pt idx="7016">
                  <c:v>45917.74821786632</c:v>
                </c:pt>
                <c:pt idx="7017">
                  <c:v>45917.74903706632</c:v>
                </c:pt>
                <c:pt idx="7018">
                  <c:v>45917.74985626632</c:v>
                </c:pt>
                <c:pt idx="7019">
                  <c:v>45917.75067546632</c:v>
                </c:pt>
                <c:pt idx="7020">
                  <c:v>45917.75149466633</c:v>
                </c:pt>
                <c:pt idx="7021">
                  <c:v>45917.75231386633</c:v>
                </c:pt>
                <c:pt idx="7022">
                  <c:v>45917.75313306633</c:v>
                </c:pt>
                <c:pt idx="7023">
                  <c:v>45917.75395226634</c:v>
                </c:pt>
                <c:pt idx="7024">
                  <c:v>45917.75477146634</c:v>
                </c:pt>
                <c:pt idx="7025">
                  <c:v>45917.75559066634</c:v>
                </c:pt>
                <c:pt idx="7026">
                  <c:v>45917.75640986634</c:v>
                </c:pt>
                <c:pt idx="7027">
                  <c:v>45917.75722906634</c:v>
                </c:pt>
                <c:pt idx="7028">
                  <c:v>45917.75804826635</c:v>
                </c:pt>
                <c:pt idx="7029">
                  <c:v>45917.75886746635</c:v>
                </c:pt>
                <c:pt idx="7030">
                  <c:v>45917.75968666635</c:v>
                </c:pt>
                <c:pt idx="7031">
                  <c:v>45917.76050586635</c:v>
                </c:pt>
                <c:pt idx="7032">
                  <c:v>45917.76132506636</c:v>
                </c:pt>
                <c:pt idx="7033">
                  <c:v>45917.76214426636</c:v>
                </c:pt>
                <c:pt idx="7034">
                  <c:v>45917.76296346636</c:v>
                </c:pt>
                <c:pt idx="7035">
                  <c:v>45917.76378266636</c:v>
                </c:pt>
                <c:pt idx="7036">
                  <c:v>45917.76460186637</c:v>
                </c:pt>
                <c:pt idx="7037">
                  <c:v>45917.76542106637</c:v>
                </c:pt>
                <c:pt idx="7038">
                  <c:v>45917.76624026637</c:v>
                </c:pt>
                <c:pt idx="7039">
                  <c:v>45917.76705946637</c:v>
                </c:pt>
                <c:pt idx="7040">
                  <c:v>45917.76787866637</c:v>
                </c:pt>
                <c:pt idx="7041">
                  <c:v>45917.76869786638</c:v>
                </c:pt>
                <c:pt idx="7042">
                  <c:v>45917.76951706638</c:v>
                </c:pt>
                <c:pt idx="7043">
                  <c:v>45917.77033626638</c:v>
                </c:pt>
                <c:pt idx="7044">
                  <c:v>45917.77115546638</c:v>
                </c:pt>
                <c:pt idx="7045">
                  <c:v>45917.77197466639</c:v>
                </c:pt>
                <c:pt idx="7046">
                  <c:v>45917.77279386639</c:v>
                </c:pt>
                <c:pt idx="7047">
                  <c:v>45917.77361306639</c:v>
                </c:pt>
                <c:pt idx="7048">
                  <c:v>45917.77443226639</c:v>
                </c:pt>
                <c:pt idx="7049">
                  <c:v>45917.7752514664</c:v>
                </c:pt>
                <c:pt idx="7050">
                  <c:v>45917.7760706664</c:v>
                </c:pt>
                <c:pt idx="7051">
                  <c:v>45917.7768898664</c:v>
                </c:pt>
                <c:pt idx="7052">
                  <c:v>45917.7777090664</c:v>
                </c:pt>
                <c:pt idx="7053">
                  <c:v>45917.7785282664</c:v>
                </c:pt>
                <c:pt idx="7054">
                  <c:v>45917.77934746641</c:v>
                </c:pt>
                <c:pt idx="7055">
                  <c:v>45917.78016666641</c:v>
                </c:pt>
                <c:pt idx="7056">
                  <c:v>45917.78098586641</c:v>
                </c:pt>
                <c:pt idx="7057">
                  <c:v>45917.78180506641</c:v>
                </c:pt>
                <c:pt idx="7058">
                  <c:v>45917.78262426642</c:v>
                </c:pt>
                <c:pt idx="7059">
                  <c:v>45917.78344346642</c:v>
                </c:pt>
                <c:pt idx="7060">
                  <c:v>45917.78426266642</c:v>
                </c:pt>
                <c:pt idx="7061">
                  <c:v>45917.78508186642</c:v>
                </c:pt>
                <c:pt idx="7062">
                  <c:v>45917.78590106643</c:v>
                </c:pt>
                <c:pt idx="7063">
                  <c:v>45917.78672026643</c:v>
                </c:pt>
                <c:pt idx="7064">
                  <c:v>45917.78753946642</c:v>
                </c:pt>
                <c:pt idx="7065">
                  <c:v>45917.78835866643</c:v>
                </c:pt>
                <c:pt idx="7066">
                  <c:v>45917.78917786643</c:v>
                </c:pt>
                <c:pt idx="7067">
                  <c:v>45917.78999706644</c:v>
                </c:pt>
                <c:pt idx="7068">
                  <c:v>45917.79081626644</c:v>
                </c:pt>
                <c:pt idx="7069">
                  <c:v>45917.79163546644</c:v>
                </c:pt>
                <c:pt idx="7070">
                  <c:v>45917.79245466644</c:v>
                </c:pt>
                <c:pt idx="7071">
                  <c:v>45917.79327386645</c:v>
                </c:pt>
                <c:pt idx="7072">
                  <c:v>45917.79409306645</c:v>
                </c:pt>
                <c:pt idx="7073">
                  <c:v>45917.79491226645</c:v>
                </c:pt>
                <c:pt idx="7074">
                  <c:v>45917.79573146645</c:v>
                </c:pt>
                <c:pt idx="7075">
                  <c:v>45917.79655066646</c:v>
                </c:pt>
                <c:pt idx="7076">
                  <c:v>45917.79736986646</c:v>
                </c:pt>
                <c:pt idx="7077">
                  <c:v>45917.79818906646</c:v>
                </c:pt>
                <c:pt idx="7078">
                  <c:v>45917.79900826646</c:v>
                </c:pt>
                <c:pt idx="7079">
                  <c:v>45917.79982746646</c:v>
                </c:pt>
                <c:pt idx="7080">
                  <c:v>45917.80064666647</c:v>
                </c:pt>
                <c:pt idx="7081">
                  <c:v>45917.80146586647</c:v>
                </c:pt>
                <c:pt idx="7082">
                  <c:v>45917.80228506647</c:v>
                </c:pt>
                <c:pt idx="7083">
                  <c:v>45917.80310426647</c:v>
                </c:pt>
                <c:pt idx="7084">
                  <c:v>45917.80392346647</c:v>
                </c:pt>
                <c:pt idx="7085">
                  <c:v>45917.80474266648</c:v>
                </c:pt>
                <c:pt idx="7086">
                  <c:v>45917.80556186648</c:v>
                </c:pt>
                <c:pt idx="7087">
                  <c:v>45917.80638106648</c:v>
                </c:pt>
                <c:pt idx="7088">
                  <c:v>45917.80720026648</c:v>
                </c:pt>
                <c:pt idx="7089">
                  <c:v>45917.80801946648</c:v>
                </c:pt>
                <c:pt idx="7090">
                  <c:v>45917.80883866648</c:v>
                </c:pt>
                <c:pt idx="7091">
                  <c:v>45917.8096578665</c:v>
                </c:pt>
                <c:pt idx="7092">
                  <c:v>45917.8104770665</c:v>
                </c:pt>
                <c:pt idx="7093">
                  <c:v>45917.8112962665</c:v>
                </c:pt>
                <c:pt idx="7094">
                  <c:v>45917.8121154665</c:v>
                </c:pt>
                <c:pt idx="7095">
                  <c:v>45917.8129346665</c:v>
                </c:pt>
                <c:pt idx="7096">
                  <c:v>45917.8137538665</c:v>
                </c:pt>
                <c:pt idx="7097">
                  <c:v>45917.8145730665</c:v>
                </c:pt>
                <c:pt idx="7098">
                  <c:v>45917.8153922665</c:v>
                </c:pt>
                <c:pt idx="7099">
                  <c:v>45917.8162114665</c:v>
                </c:pt>
                <c:pt idx="7100">
                  <c:v>45917.81703066651</c:v>
                </c:pt>
                <c:pt idx="7101">
                  <c:v>45917.81784986651</c:v>
                </c:pt>
                <c:pt idx="7102">
                  <c:v>45917.81866906651</c:v>
                </c:pt>
                <c:pt idx="7103">
                  <c:v>45917.81948826652</c:v>
                </c:pt>
                <c:pt idx="7104">
                  <c:v>45917.82030746652</c:v>
                </c:pt>
                <c:pt idx="7105">
                  <c:v>45917.82112666652</c:v>
                </c:pt>
                <c:pt idx="7106">
                  <c:v>45917.82194586653</c:v>
                </c:pt>
                <c:pt idx="7107">
                  <c:v>45917.82276506653</c:v>
                </c:pt>
                <c:pt idx="7108">
                  <c:v>45917.82358426653</c:v>
                </c:pt>
                <c:pt idx="7109">
                  <c:v>45917.82440346653</c:v>
                </c:pt>
                <c:pt idx="7110">
                  <c:v>45917.82522266654</c:v>
                </c:pt>
                <c:pt idx="7111">
                  <c:v>45917.82604186654</c:v>
                </c:pt>
                <c:pt idx="7112">
                  <c:v>45917.82686106654</c:v>
                </c:pt>
                <c:pt idx="7113">
                  <c:v>45917.82768026654</c:v>
                </c:pt>
                <c:pt idx="7114">
                  <c:v>45917.82849946654</c:v>
                </c:pt>
                <c:pt idx="7115">
                  <c:v>45917.82931866655</c:v>
                </c:pt>
                <c:pt idx="7116">
                  <c:v>45917.83013786655</c:v>
                </c:pt>
                <c:pt idx="7117">
                  <c:v>45917.83095706655</c:v>
                </c:pt>
                <c:pt idx="7118">
                  <c:v>45917.83177626655</c:v>
                </c:pt>
                <c:pt idx="7119">
                  <c:v>45917.83259546655</c:v>
                </c:pt>
                <c:pt idx="7120">
                  <c:v>45917.83341466656</c:v>
                </c:pt>
                <c:pt idx="7121">
                  <c:v>45917.83423386656</c:v>
                </c:pt>
                <c:pt idx="7122">
                  <c:v>45917.83505306656</c:v>
                </c:pt>
                <c:pt idx="7123">
                  <c:v>45917.83587226656</c:v>
                </c:pt>
                <c:pt idx="7124">
                  <c:v>45917.83669146656</c:v>
                </c:pt>
                <c:pt idx="7125">
                  <c:v>45917.83751066657</c:v>
                </c:pt>
                <c:pt idx="7126">
                  <c:v>45917.83832986657</c:v>
                </c:pt>
                <c:pt idx="7127">
                  <c:v>45917.83914906657</c:v>
                </c:pt>
                <c:pt idx="7128">
                  <c:v>45917.83996826657</c:v>
                </c:pt>
                <c:pt idx="7129">
                  <c:v>45917.84078746657</c:v>
                </c:pt>
                <c:pt idx="7130">
                  <c:v>45917.84160666658</c:v>
                </c:pt>
                <c:pt idx="7131">
                  <c:v>45917.84242586658</c:v>
                </c:pt>
                <c:pt idx="7132">
                  <c:v>45917.84324506658</c:v>
                </c:pt>
                <c:pt idx="7133">
                  <c:v>45917.84406426658</c:v>
                </c:pt>
                <c:pt idx="7134">
                  <c:v>45917.8448834666</c:v>
                </c:pt>
                <c:pt idx="7135">
                  <c:v>45917.84570266659</c:v>
                </c:pt>
                <c:pt idx="7136">
                  <c:v>45917.8465218666</c:v>
                </c:pt>
                <c:pt idx="7137">
                  <c:v>45917.8473410666</c:v>
                </c:pt>
                <c:pt idx="7138">
                  <c:v>45917.8481602666</c:v>
                </c:pt>
                <c:pt idx="7139">
                  <c:v>45917.8489794666</c:v>
                </c:pt>
                <c:pt idx="7140">
                  <c:v>45917.8497986666</c:v>
                </c:pt>
                <c:pt idx="7141">
                  <c:v>45917.8506178666</c:v>
                </c:pt>
                <c:pt idx="7142">
                  <c:v>45917.85143706661</c:v>
                </c:pt>
                <c:pt idx="7143">
                  <c:v>45917.8522562666</c:v>
                </c:pt>
                <c:pt idx="7144">
                  <c:v>45917.85307546661</c:v>
                </c:pt>
                <c:pt idx="7145">
                  <c:v>45917.85389466662</c:v>
                </c:pt>
                <c:pt idx="7146">
                  <c:v>45917.85471386662</c:v>
                </c:pt>
                <c:pt idx="7147">
                  <c:v>45917.85553306662</c:v>
                </c:pt>
                <c:pt idx="7148">
                  <c:v>45917.85635226662</c:v>
                </c:pt>
                <c:pt idx="7149">
                  <c:v>45917.85717146662</c:v>
                </c:pt>
                <c:pt idx="7150">
                  <c:v>45917.85799066663</c:v>
                </c:pt>
                <c:pt idx="7151">
                  <c:v>45917.85880986662</c:v>
                </c:pt>
                <c:pt idx="7152">
                  <c:v>45917.85962906663</c:v>
                </c:pt>
                <c:pt idx="7153">
                  <c:v>45917.86044826663</c:v>
                </c:pt>
                <c:pt idx="7154">
                  <c:v>45917.86126746664</c:v>
                </c:pt>
                <c:pt idx="7155">
                  <c:v>45917.86208666664</c:v>
                </c:pt>
                <c:pt idx="7156">
                  <c:v>45917.86290586664</c:v>
                </c:pt>
                <c:pt idx="7157">
                  <c:v>45917.86372506664</c:v>
                </c:pt>
                <c:pt idx="7158">
                  <c:v>45917.86454426665</c:v>
                </c:pt>
                <c:pt idx="7159">
                  <c:v>45917.86536346665</c:v>
                </c:pt>
                <c:pt idx="7160">
                  <c:v>45917.86618266665</c:v>
                </c:pt>
                <c:pt idx="7161">
                  <c:v>45917.86700186665</c:v>
                </c:pt>
                <c:pt idx="7162">
                  <c:v>45917.86782106665</c:v>
                </c:pt>
                <c:pt idx="7163">
                  <c:v>45917.86864026666</c:v>
                </c:pt>
                <c:pt idx="7164">
                  <c:v>45917.86945946666</c:v>
                </c:pt>
                <c:pt idx="7165">
                  <c:v>45917.87027866666</c:v>
                </c:pt>
                <c:pt idx="7166">
                  <c:v>45917.87109786666</c:v>
                </c:pt>
                <c:pt idx="7167">
                  <c:v>45917.87191706667</c:v>
                </c:pt>
                <c:pt idx="7168">
                  <c:v>45917.87273626667</c:v>
                </c:pt>
                <c:pt idx="7169">
                  <c:v>45917.87355546667</c:v>
                </c:pt>
                <c:pt idx="7170">
                  <c:v>45917.87437466667</c:v>
                </c:pt>
                <c:pt idx="7171">
                  <c:v>45917.87519386668</c:v>
                </c:pt>
                <c:pt idx="7172">
                  <c:v>45917.87601306667</c:v>
                </c:pt>
                <c:pt idx="7173">
                  <c:v>45917.87683226668</c:v>
                </c:pt>
                <c:pt idx="7174">
                  <c:v>45917.87765146668</c:v>
                </c:pt>
                <c:pt idx="7175">
                  <c:v>45917.87847066668</c:v>
                </c:pt>
                <c:pt idx="7176">
                  <c:v>45917.87928986669</c:v>
                </c:pt>
                <c:pt idx="7177">
                  <c:v>45917.88010906669</c:v>
                </c:pt>
                <c:pt idx="7178">
                  <c:v>45917.8809282667</c:v>
                </c:pt>
                <c:pt idx="7179">
                  <c:v>45917.88174746669</c:v>
                </c:pt>
                <c:pt idx="7180">
                  <c:v>45917.8825666667</c:v>
                </c:pt>
                <c:pt idx="7181">
                  <c:v>45917.8833858667</c:v>
                </c:pt>
                <c:pt idx="7182">
                  <c:v>45917.8842050667</c:v>
                </c:pt>
                <c:pt idx="7183">
                  <c:v>45917.8850242667</c:v>
                </c:pt>
                <c:pt idx="7184">
                  <c:v>45917.8858434667</c:v>
                </c:pt>
                <c:pt idx="7185">
                  <c:v>45917.88666266671</c:v>
                </c:pt>
                <c:pt idx="7186">
                  <c:v>45917.88748186671</c:v>
                </c:pt>
                <c:pt idx="7187">
                  <c:v>45917.88830106671</c:v>
                </c:pt>
                <c:pt idx="7188">
                  <c:v>45917.88912026671</c:v>
                </c:pt>
                <c:pt idx="7189">
                  <c:v>45917.88993946671</c:v>
                </c:pt>
                <c:pt idx="7190">
                  <c:v>45917.89075866672</c:v>
                </c:pt>
                <c:pt idx="7191">
                  <c:v>45917.89157786672</c:v>
                </c:pt>
                <c:pt idx="7192">
                  <c:v>45917.89239706672</c:v>
                </c:pt>
                <c:pt idx="7193">
                  <c:v>45917.89321626672</c:v>
                </c:pt>
                <c:pt idx="7194">
                  <c:v>45917.89403546672</c:v>
                </c:pt>
                <c:pt idx="7195">
                  <c:v>45917.89485466673</c:v>
                </c:pt>
                <c:pt idx="7196">
                  <c:v>45917.89567386673</c:v>
                </c:pt>
                <c:pt idx="7197">
                  <c:v>45917.89649306674</c:v>
                </c:pt>
                <c:pt idx="7198">
                  <c:v>45917.89731226674</c:v>
                </c:pt>
                <c:pt idx="7199">
                  <c:v>45917.89813146674</c:v>
                </c:pt>
                <c:pt idx="7200">
                  <c:v>45917.89895066674</c:v>
                </c:pt>
                <c:pt idx="7201">
                  <c:v>45917.89976986674</c:v>
                </c:pt>
                <c:pt idx="7202">
                  <c:v>45917.90058906675</c:v>
                </c:pt>
                <c:pt idx="7203">
                  <c:v>45917.90140826675</c:v>
                </c:pt>
                <c:pt idx="7204">
                  <c:v>45917.90222746675</c:v>
                </c:pt>
                <c:pt idx="7205">
                  <c:v>45917.90304666675</c:v>
                </c:pt>
                <c:pt idx="7206">
                  <c:v>45917.90386586676</c:v>
                </c:pt>
                <c:pt idx="7207">
                  <c:v>45917.90468506676</c:v>
                </c:pt>
                <c:pt idx="7208">
                  <c:v>45917.90550426676</c:v>
                </c:pt>
                <c:pt idx="7209">
                  <c:v>45917.90632346676</c:v>
                </c:pt>
                <c:pt idx="7210">
                  <c:v>45917.90714266677</c:v>
                </c:pt>
                <c:pt idx="7211">
                  <c:v>45917.90796186677</c:v>
                </c:pt>
                <c:pt idx="7212">
                  <c:v>45917.90878106677</c:v>
                </c:pt>
                <c:pt idx="7213">
                  <c:v>45917.90960026677</c:v>
                </c:pt>
                <c:pt idx="7214">
                  <c:v>45917.91041946677</c:v>
                </c:pt>
                <c:pt idx="7215">
                  <c:v>45917.91123866677</c:v>
                </c:pt>
                <c:pt idx="7216">
                  <c:v>45917.91205786677</c:v>
                </c:pt>
                <c:pt idx="7217">
                  <c:v>45917.91287706678</c:v>
                </c:pt>
                <c:pt idx="7218">
                  <c:v>45917.91369626678</c:v>
                </c:pt>
                <c:pt idx="7219">
                  <c:v>45917.91451546678</c:v>
                </c:pt>
                <c:pt idx="7220">
                  <c:v>45917.91533466679</c:v>
                </c:pt>
                <c:pt idx="7221">
                  <c:v>45917.9161538668</c:v>
                </c:pt>
                <c:pt idx="7222">
                  <c:v>45917.9169730668</c:v>
                </c:pt>
                <c:pt idx="7223">
                  <c:v>45917.9177922668</c:v>
                </c:pt>
                <c:pt idx="7224">
                  <c:v>45917.9186114668</c:v>
                </c:pt>
                <c:pt idx="7225">
                  <c:v>45917.9194306668</c:v>
                </c:pt>
                <c:pt idx="7226">
                  <c:v>45917.9202498668</c:v>
                </c:pt>
                <c:pt idx="7227">
                  <c:v>45917.9210690668</c:v>
                </c:pt>
                <c:pt idx="7228">
                  <c:v>45917.92188826681</c:v>
                </c:pt>
                <c:pt idx="7229">
                  <c:v>45917.92270746681</c:v>
                </c:pt>
                <c:pt idx="7230">
                  <c:v>45917.92352666681</c:v>
                </c:pt>
                <c:pt idx="7231">
                  <c:v>45917.92434586681</c:v>
                </c:pt>
                <c:pt idx="7232">
                  <c:v>45917.92516506682</c:v>
                </c:pt>
                <c:pt idx="7233">
                  <c:v>45917.92598426682</c:v>
                </c:pt>
                <c:pt idx="7234">
                  <c:v>45917.92680346682</c:v>
                </c:pt>
                <c:pt idx="7235">
                  <c:v>45917.92762266682</c:v>
                </c:pt>
                <c:pt idx="7236">
                  <c:v>45917.92844186682</c:v>
                </c:pt>
                <c:pt idx="7237">
                  <c:v>45917.92926106683</c:v>
                </c:pt>
                <c:pt idx="7238">
                  <c:v>45917.93008026683</c:v>
                </c:pt>
                <c:pt idx="7239">
                  <c:v>45917.93089946683</c:v>
                </c:pt>
                <c:pt idx="7240">
                  <c:v>45917.93171866683</c:v>
                </c:pt>
                <c:pt idx="7241">
                  <c:v>45917.93253786683</c:v>
                </c:pt>
                <c:pt idx="7242">
                  <c:v>45917.93335706684</c:v>
                </c:pt>
                <c:pt idx="7243">
                  <c:v>45917.93417626684</c:v>
                </c:pt>
                <c:pt idx="7244">
                  <c:v>45917.93499546684</c:v>
                </c:pt>
                <c:pt idx="7245">
                  <c:v>45917.93581466685</c:v>
                </c:pt>
                <c:pt idx="7246">
                  <c:v>45917.93663386685</c:v>
                </c:pt>
                <c:pt idx="7247">
                  <c:v>45917.93745306685</c:v>
                </c:pt>
                <c:pt idx="7248">
                  <c:v>45917.93827226685</c:v>
                </c:pt>
                <c:pt idx="7249">
                  <c:v>45917.93909146685</c:v>
                </c:pt>
                <c:pt idx="7250">
                  <c:v>45917.93991066686</c:v>
                </c:pt>
                <c:pt idx="7251">
                  <c:v>45917.94072986686</c:v>
                </c:pt>
                <c:pt idx="7252">
                  <c:v>45917.94154906686</c:v>
                </c:pt>
                <c:pt idx="7253">
                  <c:v>45917.94236826686</c:v>
                </c:pt>
                <c:pt idx="7254">
                  <c:v>45917.94318746687</c:v>
                </c:pt>
                <c:pt idx="7255">
                  <c:v>45917.94400666687</c:v>
                </c:pt>
                <c:pt idx="7256">
                  <c:v>45917.94482586687</c:v>
                </c:pt>
                <c:pt idx="7257">
                  <c:v>45917.94564506687</c:v>
                </c:pt>
                <c:pt idx="7258">
                  <c:v>45917.94646426687</c:v>
                </c:pt>
                <c:pt idx="7259">
                  <c:v>45917.94728346687</c:v>
                </c:pt>
                <c:pt idx="7260">
                  <c:v>45917.94810266688</c:v>
                </c:pt>
                <c:pt idx="7261">
                  <c:v>45917.94892186688</c:v>
                </c:pt>
                <c:pt idx="7262">
                  <c:v>45917.94974106688</c:v>
                </c:pt>
                <c:pt idx="7263">
                  <c:v>45917.95056026688</c:v>
                </c:pt>
                <c:pt idx="7264">
                  <c:v>45917.95137946688</c:v>
                </c:pt>
                <c:pt idx="7265">
                  <c:v>45917.9521986669</c:v>
                </c:pt>
                <c:pt idx="7266">
                  <c:v>45917.9530178669</c:v>
                </c:pt>
                <c:pt idx="7267">
                  <c:v>45917.9538370669</c:v>
                </c:pt>
                <c:pt idx="7268">
                  <c:v>45917.9546562669</c:v>
                </c:pt>
                <c:pt idx="7269">
                  <c:v>45917.9554754669</c:v>
                </c:pt>
                <c:pt idx="7270">
                  <c:v>45917.9562946669</c:v>
                </c:pt>
                <c:pt idx="7271">
                  <c:v>45917.9571138669</c:v>
                </c:pt>
                <c:pt idx="7272">
                  <c:v>45917.9579330669</c:v>
                </c:pt>
                <c:pt idx="7273">
                  <c:v>45917.9587522669</c:v>
                </c:pt>
                <c:pt idx="7274">
                  <c:v>45917.9595714669</c:v>
                </c:pt>
                <c:pt idx="7275">
                  <c:v>45917.96039066691</c:v>
                </c:pt>
                <c:pt idx="7276">
                  <c:v>45917.96120986692</c:v>
                </c:pt>
                <c:pt idx="7277">
                  <c:v>45917.96202906692</c:v>
                </c:pt>
                <c:pt idx="7278">
                  <c:v>45917.96284826692</c:v>
                </c:pt>
                <c:pt idx="7279">
                  <c:v>45917.96366746692</c:v>
                </c:pt>
                <c:pt idx="7280">
                  <c:v>45917.96448666693</c:v>
                </c:pt>
                <c:pt idx="7281">
                  <c:v>45917.96530586693</c:v>
                </c:pt>
                <c:pt idx="7282">
                  <c:v>45917.96612506693</c:v>
                </c:pt>
                <c:pt idx="7283">
                  <c:v>45917.96694426693</c:v>
                </c:pt>
                <c:pt idx="7284">
                  <c:v>45917.96776346694</c:v>
                </c:pt>
                <c:pt idx="7285">
                  <c:v>45917.96858266694</c:v>
                </c:pt>
                <c:pt idx="7286">
                  <c:v>45917.96940186694</c:v>
                </c:pt>
                <c:pt idx="7287">
                  <c:v>45917.97022106694</c:v>
                </c:pt>
                <c:pt idx="7288">
                  <c:v>45917.97104026694</c:v>
                </c:pt>
                <c:pt idx="7289">
                  <c:v>45917.97185946694</c:v>
                </c:pt>
                <c:pt idx="7290">
                  <c:v>45917.97267866695</c:v>
                </c:pt>
                <c:pt idx="7291">
                  <c:v>45917.97349786695</c:v>
                </c:pt>
                <c:pt idx="7292">
                  <c:v>45917.97431706695</c:v>
                </c:pt>
                <c:pt idx="7293">
                  <c:v>45917.97513626695</c:v>
                </c:pt>
                <c:pt idx="7294">
                  <c:v>45917.97595546695</c:v>
                </c:pt>
                <c:pt idx="7295">
                  <c:v>45917.97677466696</c:v>
                </c:pt>
                <c:pt idx="7296">
                  <c:v>45917.97759386696</c:v>
                </c:pt>
                <c:pt idx="7297">
                  <c:v>45917.97841306696</c:v>
                </c:pt>
                <c:pt idx="7298">
                  <c:v>45917.97923226696</c:v>
                </c:pt>
                <c:pt idx="7299">
                  <c:v>45917.98005146696</c:v>
                </c:pt>
                <c:pt idx="7300">
                  <c:v>45917.98087066697</c:v>
                </c:pt>
                <c:pt idx="7301">
                  <c:v>45917.98168986697</c:v>
                </c:pt>
                <c:pt idx="7302">
                  <c:v>45917.98250906697</c:v>
                </c:pt>
                <c:pt idx="7303">
                  <c:v>45917.98332826697</c:v>
                </c:pt>
                <c:pt idx="7304">
                  <c:v>45917.98414746698</c:v>
                </c:pt>
                <c:pt idx="7305">
                  <c:v>45917.98496666698</c:v>
                </c:pt>
                <c:pt idx="7306">
                  <c:v>45917.98578586699</c:v>
                </c:pt>
                <c:pt idx="7307">
                  <c:v>45917.98660506698</c:v>
                </c:pt>
                <c:pt idx="7308">
                  <c:v>45917.987424267</c:v>
                </c:pt>
                <c:pt idx="7309">
                  <c:v>45917.988243467</c:v>
                </c:pt>
                <c:pt idx="7310">
                  <c:v>45917.98906266699</c:v>
                </c:pt>
                <c:pt idx="7311">
                  <c:v>45917.989881867</c:v>
                </c:pt>
                <c:pt idx="7312">
                  <c:v>45917.990701067</c:v>
                </c:pt>
                <c:pt idx="7313">
                  <c:v>45917.991520267</c:v>
                </c:pt>
                <c:pt idx="7314">
                  <c:v>45917.992339467</c:v>
                </c:pt>
                <c:pt idx="7315">
                  <c:v>45917.99315866701</c:v>
                </c:pt>
                <c:pt idx="7316">
                  <c:v>45917.99397786701</c:v>
                </c:pt>
                <c:pt idx="7317">
                  <c:v>45917.99479706701</c:v>
                </c:pt>
                <c:pt idx="7318">
                  <c:v>45917.99561626701</c:v>
                </c:pt>
                <c:pt idx="7319">
                  <c:v>45917.99643546702</c:v>
                </c:pt>
                <c:pt idx="7320">
                  <c:v>45917.99725466702</c:v>
                </c:pt>
                <c:pt idx="7321">
                  <c:v>45917.99807386702</c:v>
                </c:pt>
                <c:pt idx="7322">
                  <c:v>45917.99889306702</c:v>
                </c:pt>
                <c:pt idx="7323">
                  <c:v>45917.99971226702</c:v>
                </c:pt>
              </c:numCache>
            </c:numRef>
          </c:xVal>
          <c:yVal>
            <c:numRef>
              <c:f>'read_rof.iqs0'!$E$553913:$E$561236</c:f>
              <c:numCache>
                <c:formatCode>General</c:formatCode>
                <c:ptCount val="7324"/>
                <c:pt idx="0">
                  <c:v>-258.0</c:v>
                </c:pt>
                <c:pt idx="1">
                  <c:v>-1088.0</c:v>
                </c:pt>
                <c:pt idx="2">
                  <c:v>-1740.0</c:v>
                </c:pt>
                <c:pt idx="3">
                  <c:v>-1763.0</c:v>
                </c:pt>
                <c:pt idx="4">
                  <c:v>-1348.0</c:v>
                </c:pt>
                <c:pt idx="5">
                  <c:v>-574.0</c:v>
                </c:pt>
                <c:pt idx="6">
                  <c:v>298.0</c:v>
                </c:pt>
                <c:pt idx="7">
                  <c:v>1254.0</c:v>
                </c:pt>
                <c:pt idx="8">
                  <c:v>1759.0</c:v>
                </c:pt>
                <c:pt idx="9">
                  <c:v>1850.0</c:v>
                </c:pt>
                <c:pt idx="10">
                  <c:v>1413.0</c:v>
                </c:pt>
                <c:pt idx="11">
                  <c:v>554.0</c:v>
                </c:pt>
                <c:pt idx="12">
                  <c:v>-478.0</c:v>
                </c:pt>
                <c:pt idx="13">
                  <c:v>-1348.0</c:v>
                </c:pt>
                <c:pt idx="14">
                  <c:v>-1922.0</c:v>
                </c:pt>
                <c:pt idx="15">
                  <c:v>-1954.0</c:v>
                </c:pt>
                <c:pt idx="16">
                  <c:v>-1418.0</c:v>
                </c:pt>
                <c:pt idx="17">
                  <c:v>-411.0</c:v>
                </c:pt>
                <c:pt idx="18">
                  <c:v>569.0</c:v>
                </c:pt>
                <c:pt idx="19">
                  <c:v>1522.0</c:v>
                </c:pt>
                <c:pt idx="20">
                  <c:v>1965.0</c:v>
                </c:pt>
                <c:pt idx="21">
                  <c:v>1903.0</c:v>
                </c:pt>
                <c:pt idx="22">
                  <c:v>1307.0</c:v>
                </c:pt>
                <c:pt idx="23">
                  <c:v>291.0</c:v>
                </c:pt>
                <c:pt idx="24">
                  <c:v>-752.0</c:v>
                </c:pt>
                <c:pt idx="25">
                  <c:v>-1627.0</c:v>
                </c:pt>
                <c:pt idx="26">
                  <c:v>-2054.0</c:v>
                </c:pt>
                <c:pt idx="27">
                  <c:v>-1897.0</c:v>
                </c:pt>
                <c:pt idx="28">
                  <c:v>-1213.0</c:v>
                </c:pt>
                <c:pt idx="29">
                  <c:v>-185.0</c:v>
                </c:pt>
                <c:pt idx="30">
                  <c:v>872.0</c:v>
                </c:pt>
                <c:pt idx="31">
                  <c:v>1639.0</c:v>
                </c:pt>
                <c:pt idx="32">
                  <c:v>2007.0</c:v>
                </c:pt>
                <c:pt idx="33">
                  <c:v>1720.0</c:v>
                </c:pt>
                <c:pt idx="34">
                  <c:v>1025.0</c:v>
                </c:pt>
                <c:pt idx="35">
                  <c:v>90.0</c:v>
                </c:pt>
                <c:pt idx="36">
                  <c:v>-911.0</c:v>
                </c:pt>
                <c:pt idx="37">
                  <c:v>-1699.0</c:v>
                </c:pt>
                <c:pt idx="38">
                  <c:v>-1989.0</c:v>
                </c:pt>
                <c:pt idx="39">
                  <c:v>-1675.0</c:v>
                </c:pt>
                <c:pt idx="40">
                  <c:v>-905.0</c:v>
                </c:pt>
                <c:pt idx="41">
                  <c:v>33.0</c:v>
                </c:pt>
                <c:pt idx="42">
                  <c:v>1009.0</c:v>
                </c:pt>
                <c:pt idx="43">
                  <c:v>1661.0</c:v>
                </c:pt>
                <c:pt idx="44">
                  <c:v>1843.0</c:v>
                </c:pt>
                <c:pt idx="45">
                  <c:v>1515.0</c:v>
                </c:pt>
                <c:pt idx="46">
                  <c:v>773.0</c:v>
                </c:pt>
                <c:pt idx="47">
                  <c:v>-87.0</c:v>
                </c:pt>
                <c:pt idx="48">
                  <c:v>-1000.0</c:v>
                </c:pt>
                <c:pt idx="49">
                  <c:v>-1581.0</c:v>
                </c:pt>
                <c:pt idx="50">
                  <c:v>-1732.0</c:v>
                </c:pt>
                <c:pt idx="51">
                  <c:v>-1348.0</c:v>
                </c:pt>
                <c:pt idx="52">
                  <c:v>-573.0</c:v>
                </c:pt>
                <c:pt idx="53">
                  <c:v>264.0</c:v>
                </c:pt>
                <c:pt idx="54">
                  <c:v>1056.0</c:v>
                </c:pt>
                <c:pt idx="55">
                  <c:v>1524.0</c:v>
                </c:pt>
                <c:pt idx="56">
                  <c:v>1599.0</c:v>
                </c:pt>
                <c:pt idx="57">
                  <c:v>1309.0</c:v>
                </c:pt>
                <c:pt idx="58">
                  <c:v>574.0</c:v>
                </c:pt>
                <c:pt idx="59">
                  <c:v>-232.0</c:v>
                </c:pt>
                <c:pt idx="60">
                  <c:v>-942.0</c:v>
                </c:pt>
                <c:pt idx="61">
                  <c:v>-1357.0</c:v>
                </c:pt>
                <c:pt idx="62">
                  <c:v>-1380.0</c:v>
                </c:pt>
                <c:pt idx="63">
                  <c:v>-1095.0</c:v>
                </c:pt>
                <c:pt idx="64">
                  <c:v>-459.0</c:v>
                </c:pt>
                <c:pt idx="65">
                  <c:v>272.0</c:v>
                </c:pt>
                <c:pt idx="66">
                  <c:v>887.0</c:v>
                </c:pt>
                <c:pt idx="67">
                  <c:v>1295.0</c:v>
                </c:pt>
                <c:pt idx="68">
                  <c:v>1244.0</c:v>
                </c:pt>
                <c:pt idx="69">
                  <c:v>972.0</c:v>
                </c:pt>
                <c:pt idx="70">
                  <c:v>447.0</c:v>
                </c:pt>
                <c:pt idx="71">
                  <c:v>-230.0</c:v>
                </c:pt>
                <c:pt idx="72">
                  <c:v>-743.0</c:v>
                </c:pt>
                <c:pt idx="73">
                  <c:v>-1069.0</c:v>
                </c:pt>
                <c:pt idx="74">
                  <c:v>-1108.0</c:v>
                </c:pt>
                <c:pt idx="75">
                  <c:v>-814.0</c:v>
                </c:pt>
                <c:pt idx="76">
                  <c:v>-370.0</c:v>
                </c:pt>
                <c:pt idx="77">
                  <c:v>67.0</c:v>
                </c:pt>
                <c:pt idx="78">
                  <c:v>591.0</c:v>
                </c:pt>
                <c:pt idx="79">
                  <c:v>887.0</c:v>
                </c:pt>
                <c:pt idx="80">
                  <c:v>968.0</c:v>
                </c:pt>
                <c:pt idx="81">
                  <c:v>674.0</c:v>
                </c:pt>
                <c:pt idx="82">
                  <c:v>417.0</c:v>
                </c:pt>
                <c:pt idx="83">
                  <c:v>30.0</c:v>
                </c:pt>
                <c:pt idx="84">
                  <c:v>-365.0</c:v>
                </c:pt>
                <c:pt idx="85">
                  <c:v>-688.0</c:v>
                </c:pt>
                <c:pt idx="86">
                  <c:v>-754.0</c:v>
                </c:pt>
                <c:pt idx="87">
                  <c:v>-631.0</c:v>
                </c:pt>
                <c:pt idx="88">
                  <c:v>-421.0</c:v>
                </c:pt>
                <c:pt idx="89">
                  <c:v>-177.0</c:v>
                </c:pt>
                <c:pt idx="90">
                  <c:v>220.0</c:v>
                </c:pt>
                <c:pt idx="91">
                  <c:v>374.0</c:v>
                </c:pt>
                <c:pt idx="92">
                  <c:v>562.0</c:v>
                </c:pt>
                <c:pt idx="93">
                  <c:v>582.0</c:v>
                </c:pt>
                <c:pt idx="94">
                  <c:v>535.0</c:v>
                </c:pt>
                <c:pt idx="95">
                  <c:v>303.0</c:v>
                </c:pt>
                <c:pt idx="96">
                  <c:v>92.0</c:v>
                </c:pt>
                <c:pt idx="97">
                  <c:v>-121.0</c:v>
                </c:pt>
                <c:pt idx="98">
                  <c:v>-491.0</c:v>
                </c:pt>
                <c:pt idx="99">
                  <c:v>-653.0</c:v>
                </c:pt>
                <c:pt idx="100">
                  <c:v>-718.0</c:v>
                </c:pt>
                <c:pt idx="101">
                  <c:v>-565.0</c:v>
                </c:pt>
                <c:pt idx="102">
                  <c:v>-282.0</c:v>
                </c:pt>
                <c:pt idx="103">
                  <c:v>-1.0</c:v>
                </c:pt>
                <c:pt idx="104">
                  <c:v>392.0</c:v>
                </c:pt>
                <c:pt idx="105">
                  <c:v>722.0</c:v>
                </c:pt>
                <c:pt idx="106">
                  <c:v>848.0</c:v>
                </c:pt>
                <c:pt idx="107">
                  <c:v>749.0</c:v>
                </c:pt>
                <c:pt idx="108">
                  <c:v>528.0</c:v>
                </c:pt>
                <c:pt idx="109">
                  <c:v>88.0</c:v>
                </c:pt>
                <c:pt idx="110">
                  <c:v>-308.0</c:v>
                </c:pt>
                <c:pt idx="111">
                  <c:v>-774.0</c:v>
                </c:pt>
                <c:pt idx="112">
                  <c:v>-1050.0</c:v>
                </c:pt>
                <c:pt idx="113">
                  <c:v>-955.0</c:v>
                </c:pt>
                <c:pt idx="114">
                  <c:v>-648.0</c:v>
                </c:pt>
                <c:pt idx="115">
                  <c:v>-158.0</c:v>
                </c:pt>
                <c:pt idx="116">
                  <c:v>352.0</c:v>
                </c:pt>
                <c:pt idx="117">
                  <c:v>818.0</c:v>
                </c:pt>
                <c:pt idx="118">
                  <c:v>1172.0</c:v>
                </c:pt>
                <c:pt idx="119">
                  <c:v>1233.0</c:v>
                </c:pt>
                <c:pt idx="120">
                  <c:v>780.0</c:v>
                </c:pt>
                <c:pt idx="121">
                  <c:v>217.0</c:v>
                </c:pt>
                <c:pt idx="122">
                  <c:v>-418.0</c:v>
                </c:pt>
                <c:pt idx="123">
                  <c:v>-1001.0</c:v>
                </c:pt>
                <c:pt idx="124">
                  <c:v>-1319.0</c:v>
                </c:pt>
                <c:pt idx="125">
                  <c:v>-1346.0</c:v>
                </c:pt>
                <c:pt idx="126">
                  <c:v>-946.0</c:v>
                </c:pt>
                <c:pt idx="127">
                  <c:v>-255.0</c:v>
                </c:pt>
                <c:pt idx="128">
                  <c:v>492.0</c:v>
                </c:pt>
                <c:pt idx="129">
                  <c:v>1133.0</c:v>
                </c:pt>
                <c:pt idx="130">
                  <c:v>1455.0</c:v>
                </c:pt>
                <c:pt idx="131">
                  <c:v>1497.0</c:v>
                </c:pt>
                <c:pt idx="132">
                  <c:v>1065.0</c:v>
                </c:pt>
                <c:pt idx="133">
                  <c:v>290.0</c:v>
                </c:pt>
                <c:pt idx="134">
                  <c:v>-603.0</c:v>
                </c:pt>
                <c:pt idx="135">
                  <c:v>-1319.0</c:v>
                </c:pt>
                <c:pt idx="136">
                  <c:v>-1686.0</c:v>
                </c:pt>
                <c:pt idx="137">
                  <c:v>-1579.0</c:v>
                </c:pt>
                <c:pt idx="138">
                  <c:v>-1071.0</c:v>
                </c:pt>
                <c:pt idx="139">
                  <c:v>-225.0</c:v>
                </c:pt>
                <c:pt idx="140">
                  <c:v>734.0</c:v>
                </c:pt>
                <c:pt idx="141">
                  <c:v>1460.0</c:v>
                </c:pt>
                <c:pt idx="142">
                  <c:v>1806.0</c:v>
                </c:pt>
                <c:pt idx="143">
                  <c:v>1668.0</c:v>
                </c:pt>
                <c:pt idx="144">
                  <c:v>1047.0</c:v>
                </c:pt>
                <c:pt idx="145">
                  <c:v>82.0</c:v>
                </c:pt>
                <c:pt idx="146">
                  <c:v>-895.0</c:v>
                </c:pt>
                <c:pt idx="147">
                  <c:v>-1617.0</c:v>
                </c:pt>
                <c:pt idx="148">
                  <c:v>-1928.0</c:v>
                </c:pt>
                <c:pt idx="149">
                  <c:v>-1664.0</c:v>
                </c:pt>
                <c:pt idx="150">
                  <c:v>-909.0</c:v>
                </c:pt>
                <c:pt idx="151">
                  <c:v>17.0</c:v>
                </c:pt>
                <c:pt idx="152">
                  <c:v>1033.0</c:v>
                </c:pt>
                <c:pt idx="153">
                  <c:v>1751.0</c:v>
                </c:pt>
                <c:pt idx="154">
                  <c:v>1995.0</c:v>
                </c:pt>
                <c:pt idx="155">
                  <c:v>1697.0</c:v>
                </c:pt>
                <c:pt idx="156">
                  <c:v>926.0</c:v>
                </c:pt>
                <c:pt idx="157">
                  <c:v>-130.0</c:v>
                </c:pt>
                <c:pt idx="158">
                  <c:v>-1120.0</c:v>
                </c:pt>
                <c:pt idx="159">
                  <c:v>-1832.0</c:v>
                </c:pt>
                <c:pt idx="160">
                  <c:v>-2033.0</c:v>
                </c:pt>
                <c:pt idx="161">
                  <c:v>-1666.0</c:v>
                </c:pt>
                <c:pt idx="162">
                  <c:v>-744.0</c:v>
                </c:pt>
                <c:pt idx="163">
                  <c:v>320.0</c:v>
                </c:pt>
                <c:pt idx="164">
                  <c:v>1217.0</c:v>
                </c:pt>
                <c:pt idx="165">
                  <c:v>1862.0</c:v>
                </c:pt>
                <c:pt idx="166">
                  <c:v>1937.0</c:v>
                </c:pt>
                <c:pt idx="167">
                  <c:v>1570.0</c:v>
                </c:pt>
                <c:pt idx="168">
                  <c:v>744.0</c:v>
                </c:pt>
                <c:pt idx="169">
                  <c:v>-346.0</c:v>
                </c:pt>
                <c:pt idx="170">
                  <c:v>-1343.0</c:v>
                </c:pt>
                <c:pt idx="171">
                  <c:v>-1908.0</c:v>
                </c:pt>
                <c:pt idx="172">
                  <c:v>-1908.0</c:v>
                </c:pt>
                <c:pt idx="173">
                  <c:v>-1455.0</c:v>
                </c:pt>
                <c:pt idx="174">
                  <c:v>-596.0</c:v>
                </c:pt>
                <c:pt idx="175">
                  <c:v>463.0</c:v>
                </c:pt>
                <c:pt idx="176">
                  <c:v>1415.0</c:v>
                </c:pt>
                <c:pt idx="177">
                  <c:v>1908.0</c:v>
                </c:pt>
                <c:pt idx="178">
                  <c:v>1817.0</c:v>
                </c:pt>
                <c:pt idx="179">
                  <c:v>1266.0</c:v>
                </c:pt>
                <c:pt idx="180">
                  <c:v>442.0</c:v>
                </c:pt>
                <c:pt idx="181">
                  <c:v>-582.0</c:v>
                </c:pt>
                <c:pt idx="182">
                  <c:v>-1422.0</c:v>
                </c:pt>
                <c:pt idx="183">
                  <c:v>-1779.0</c:v>
                </c:pt>
                <c:pt idx="184">
                  <c:v>-1750.0</c:v>
                </c:pt>
                <c:pt idx="185">
                  <c:v>-1171.0</c:v>
                </c:pt>
                <c:pt idx="186">
                  <c:v>-315.0</c:v>
                </c:pt>
                <c:pt idx="187">
                  <c:v>585.0</c:v>
                </c:pt>
                <c:pt idx="188">
                  <c:v>1354.0</c:v>
                </c:pt>
                <c:pt idx="189">
                  <c:v>1722.0</c:v>
                </c:pt>
                <c:pt idx="190">
                  <c:v>1561.0</c:v>
                </c:pt>
                <c:pt idx="191">
                  <c:v>1065.0</c:v>
                </c:pt>
                <c:pt idx="192">
                  <c:v>234.0</c:v>
                </c:pt>
                <c:pt idx="193">
                  <c:v>-662.0</c:v>
                </c:pt>
                <c:pt idx="194">
                  <c:v>-1289.0</c:v>
                </c:pt>
                <c:pt idx="195">
                  <c:v>-1509.0</c:v>
                </c:pt>
                <c:pt idx="196">
                  <c:v>-1395.0</c:v>
                </c:pt>
                <c:pt idx="197">
                  <c:v>-919.0</c:v>
                </c:pt>
                <c:pt idx="198">
                  <c:v>-157.0</c:v>
                </c:pt>
                <c:pt idx="199">
                  <c:v>608.0</c:v>
                </c:pt>
                <c:pt idx="200">
                  <c:v>1151.0</c:v>
                </c:pt>
                <c:pt idx="201">
                  <c:v>1336.0</c:v>
                </c:pt>
                <c:pt idx="202">
                  <c:v>1260.0</c:v>
                </c:pt>
                <c:pt idx="203">
                  <c:v>796.0</c:v>
                </c:pt>
                <c:pt idx="204">
                  <c:v>111.0</c:v>
                </c:pt>
                <c:pt idx="205">
                  <c:v>-545.0</c:v>
                </c:pt>
                <c:pt idx="206">
                  <c:v>-1085.0</c:v>
                </c:pt>
                <c:pt idx="207">
                  <c:v>-1128.0</c:v>
                </c:pt>
                <c:pt idx="208">
                  <c:v>-1090.0</c:v>
                </c:pt>
                <c:pt idx="209">
                  <c:v>-705.0</c:v>
                </c:pt>
                <c:pt idx="210">
                  <c:v>-191.0</c:v>
                </c:pt>
                <c:pt idx="211">
                  <c:v>373.0</c:v>
                </c:pt>
                <c:pt idx="212">
                  <c:v>856.0</c:v>
                </c:pt>
                <c:pt idx="213">
                  <c:v>1047.0</c:v>
                </c:pt>
                <c:pt idx="214">
                  <c:v>835.0</c:v>
                </c:pt>
                <c:pt idx="215">
                  <c:v>599.0</c:v>
                </c:pt>
                <c:pt idx="216">
                  <c:v>230.0</c:v>
                </c:pt>
                <c:pt idx="217">
                  <c:v>-193.0</c:v>
                </c:pt>
                <c:pt idx="218">
                  <c:v>-621.0</c:v>
                </c:pt>
                <c:pt idx="219">
                  <c:v>-762.0</c:v>
                </c:pt>
                <c:pt idx="220">
                  <c:v>-727.0</c:v>
                </c:pt>
                <c:pt idx="221">
                  <c:v>-567.0</c:v>
                </c:pt>
                <c:pt idx="222">
                  <c:v>-242.0</c:v>
                </c:pt>
                <c:pt idx="223">
                  <c:v>99.0</c:v>
                </c:pt>
                <c:pt idx="224">
                  <c:v>381.0</c:v>
                </c:pt>
                <c:pt idx="225">
                  <c:v>596.0</c:v>
                </c:pt>
                <c:pt idx="226">
                  <c:v>564.0</c:v>
                </c:pt>
                <c:pt idx="227">
                  <c:v>511.0</c:v>
                </c:pt>
                <c:pt idx="228">
                  <c:v>474.0</c:v>
                </c:pt>
                <c:pt idx="229">
                  <c:v>206.0</c:v>
                </c:pt>
                <c:pt idx="230">
                  <c:v>-133.0</c:v>
                </c:pt>
                <c:pt idx="231">
                  <c:v>-425.0</c:v>
                </c:pt>
                <c:pt idx="232">
                  <c:v>-564.0</c:v>
                </c:pt>
                <c:pt idx="233">
                  <c:v>-614.0</c:v>
                </c:pt>
                <c:pt idx="234">
                  <c:v>-598.0</c:v>
                </c:pt>
                <c:pt idx="235">
                  <c:v>-358.0</c:v>
                </c:pt>
                <c:pt idx="236">
                  <c:v>-100.0</c:v>
                </c:pt>
                <c:pt idx="237">
                  <c:v>181.0</c:v>
                </c:pt>
                <c:pt idx="238">
                  <c:v>494.0</c:v>
                </c:pt>
                <c:pt idx="239">
                  <c:v>670.0</c:v>
                </c:pt>
                <c:pt idx="240">
                  <c:v>711.0</c:v>
                </c:pt>
                <c:pt idx="241">
                  <c:v>572.0</c:v>
                </c:pt>
                <c:pt idx="242">
                  <c:v>291.0</c:v>
                </c:pt>
                <c:pt idx="243">
                  <c:v>-84.0</c:v>
                </c:pt>
                <c:pt idx="244">
                  <c:v>-499.0</c:v>
                </c:pt>
                <c:pt idx="245">
                  <c:v>-788.0</c:v>
                </c:pt>
                <c:pt idx="246">
                  <c:v>-900.0</c:v>
                </c:pt>
                <c:pt idx="247">
                  <c:v>-720.0</c:v>
                </c:pt>
                <c:pt idx="248">
                  <c:v>-420.0</c:v>
                </c:pt>
                <c:pt idx="249">
                  <c:v>79.0</c:v>
                </c:pt>
                <c:pt idx="250">
                  <c:v>652.0</c:v>
                </c:pt>
                <c:pt idx="251">
                  <c:v>952.0</c:v>
                </c:pt>
                <c:pt idx="252">
                  <c:v>1016.0</c:v>
                </c:pt>
                <c:pt idx="253">
                  <c:v>902.0</c:v>
                </c:pt>
                <c:pt idx="254">
                  <c:v>489.0</c:v>
                </c:pt>
                <c:pt idx="255">
                  <c:v>-90.0</c:v>
                </c:pt>
                <c:pt idx="256">
                  <c:v>-682.0</c:v>
                </c:pt>
                <c:pt idx="257">
                  <c:v>-1122.0</c:v>
                </c:pt>
                <c:pt idx="258">
                  <c:v>-1294.0</c:v>
                </c:pt>
                <c:pt idx="259">
                  <c:v>-1039.0</c:v>
                </c:pt>
                <c:pt idx="260">
                  <c:v>-534.0</c:v>
                </c:pt>
                <c:pt idx="261">
                  <c:v>134.0</c:v>
                </c:pt>
                <c:pt idx="262">
                  <c:v>791.0</c:v>
                </c:pt>
                <c:pt idx="263">
                  <c:v>1272.0</c:v>
                </c:pt>
                <c:pt idx="264">
                  <c:v>1438.0</c:v>
                </c:pt>
                <c:pt idx="265">
                  <c:v>1194.0</c:v>
                </c:pt>
                <c:pt idx="266">
                  <c:v>533.0</c:v>
                </c:pt>
                <c:pt idx="267">
                  <c:v>-176.0</c:v>
                </c:pt>
                <c:pt idx="268">
                  <c:v>-908.0</c:v>
                </c:pt>
                <c:pt idx="269">
                  <c:v>-1446.0</c:v>
                </c:pt>
                <c:pt idx="270">
                  <c:v>-1595.0</c:v>
                </c:pt>
                <c:pt idx="271">
                  <c:v>-1322.0</c:v>
                </c:pt>
                <c:pt idx="272">
                  <c:v>-692.0</c:v>
                </c:pt>
                <c:pt idx="273">
                  <c:v>200.0</c:v>
                </c:pt>
                <c:pt idx="274">
                  <c:v>1049.0</c:v>
                </c:pt>
                <c:pt idx="275">
                  <c:v>1654.0</c:v>
                </c:pt>
                <c:pt idx="276">
                  <c:v>1796.0</c:v>
                </c:pt>
                <c:pt idx="277">
                  <c:v>1416.0</c:v>
                </c:pt>
                <c:pt idx="278">
                  <c:v>639.0</c:v>
                </c:pt>
                <c:pt idx="279">
                  <c:v>-313.0</c:v>
                </c:pt>
                <c:pt idx="280">
                  <c:v>-1218.0</c:v>
                </c:pt>
                <c:pt idx="281">
                  <c:v>-1816.0</c:v>
                </c:pt>
                <c:pt idx="282">
                  <c:v>-1849.0</c:v>
                </c:pt>
                <c:pt idx="283">
                  <c:v>-1405.0</c:v>
                </c:pt>
                <c:pt idx="284">
                  <c:v>-621.0</c:v>
                </c:pt>
                <c:pt idx="285">
                  <c:v>389.0</c:v>
                </c:pt>
                <c:pt idx="286">
                  <c:v>1335.0</c:v>
                </c:pt>
                <c:pt idx="287">
                  <c:v>1931.0</c:v>
                </c:pt>
                <c:pt idx="288">
                  <c:v>1865.0</c:v>
                </c:pt>
                <c:pt idx="289">
                  <c:v>1323.0</c:v>
                </c:pt>
                <c:pt idx="290">
                  <c:v>469.0</c:v>
                </c:pt>
                <c:pt idx="291">
                  <c:v>-584.0</c:v>
                </c:pt>
                <c:pt idx="292">
                  <c:v>-1441.0</c:v>
                </c:pt>
                <c:pt idx="293">
                  <c:v>-2024.0</c:v>
                </c:pt>
                <c:pt idx="294">
                  <c:v>-1962.0</c:v>
                </c:pt>
                <c:pt idx="295">
                  <c:v>-1311.0</c:v>
                </c:pt>
                <c:pt idx="296">
                  <c:v>-431.0</c:v>
                </c:pt>
                <c:pt idx="297">
                  <c:v>698.0</c:v>
                </c:pt>
                <c:pt idx="298">
                  <c:v>1602.0</c:v>
                </c:pt>
                <c:pt idx="299">
                  <c:v>2019.0</c:v>
                </c:pt>
                <c:pt idx="300">
                  <c:v>1958.0</c:v>
                </c:pt>
                <c:pt idx="301">
                  <c:v>1232.0</c:v>
                </c:pt>
                <c:pt idx="302">
                  <c:v>205.0</c:v>
                </c:pt>
                <c:pt idx="303">
                  <c:v>-830.0</c:v>
                </c:pt>
                <c:pt idx="304">
                  <c:v>-1640.0</c:v>
                </c:pt>
                <c:pt idx="305">
                  <c:v>-2033.0</c:v>
                </c:pt>
                <c:pt idx="306">
                  <c:v>-1848.0</c:v>
                </c:pt>
                <c:pt idx="307">
                  <c:v>-1102.0</c:v>
                </c:pt>
                <c:pt idx="308">
                  <c:v>-111.0</c:v>
                </c:pt>
                <c:pt idx="309">
                  <c:v>905.0</c:v>
                </c:pt>
                <c:pt idx="310">
                  <c:v>1676.0</c:v>
                </c:pt>
                <c:pt idx="311">
                  <c:v>1956.0</c:v>
                </c:pt>
                <c:pt idx="312">
                  <c:v>1707.0</c:v>
                </c:pt>
                <c:pt idx="313">
                  <c:v>971.0</c:v>
                </c:pt>
                <c:pt idx="314">
                  <c:v>55.0</c:v>
                </c:pt>
                <c:pt idx="315">
                  <c:v>-931.0</c:v>
                </c:pt>
                <c:pt idx="316">
                  <c:v>-1709.0</c:v>
                </c:pt>
                <c:pt idx="317">
                  <c:v>-1842.0</c:v>
                </c:pt>
                <c:pt idx="318">
                  <c:v>-1554.0</c:v>
                </c:pt>
                <c:pt idx="319">
                  <c:v>-884.0</c:v>
                </c:pt>
                <c:pt idx="320">
                  <c:v>59.0</c:v>
                </c:pt>
                <c:pt idx="321">
                  <c:v>968.0</c:v>
                </c:pt>
                <c:pt idx="322">
                  <c:v>1618.0</c:v>
                </c:pt>
                <c:pt idx="323">
                  <c:v>1745.0</c:v>
                </c:pt>
                <c:pt idx="324">
                  <c:v>1432.0</c:v>
                </c:pt>
                <c:pt idx="325">
                  <c:v>803.0</c:v>
                </c:pt>
                <c:pt idx="326">
                  <c:v>-105.0</c:v>
                </c:pt>
                <c:pt idx="327">
                  <c:v>-942.0</c:v>
                </c:pt>
                <c:pt idx="328">
                  <c:v>-1571.0</c:v>
                </c:pt>
                <c:pt idx="329">
                  <c:v>-1671.0</c:v>
                </c:pt>
                <c:pt idx="330">
                  <c:v>-1208.0</c:v>
                </c:pt>
                <c:pt idx="331">
                  <c:v>-609.0</c:v>
                </c:pt>
                <c:pt idx="332">
                  <c:v>204.0</c:v>
                </c:pt>
                <c:pt idx="333">
                  <c:v>941.0</c:v>
                </c:pt>
                <c:pt idx="334">
                  <c:v>1406.0</c:v>
                </c:pt>
                <c:pt idx="335">
                  <c:v>1497.0</c:v>
                </c:pt>
                <c:pt idx="336">
                  <c:v>1164.0</c:v>
                </c:pt>
                <c:pt idx="337">
                  <c:v>524.0</c:v>
                </c:pt>
                <c:pt idx="338">
                  <c:v>-191.0</c:v>
                </c:pt>
                <c:pt idx="339">
                  <c:v>-821.0</c:v>
                </c:pt>
                <c:pt idx="340">
                  <c:v>-1251.0</c:v>
                </c:pt>
                <c:pt idx="341">
                  <c:v>-1322.0</c:v>
                </c:pt>
                <c:pt idx="342">
                  <c:v>-989.0</c:v>
                </c:pt>
                <c:pt idx="343">
                  <c:v>-438.0</c:v>
                </c:pt>
                <c:pt idx="344">
                  <c:v>148.0</c:v>
                </c:pt>
                <c:pt idx="345">
                  <c:v>714.0</c:v>
                </c:pt>
                <c:pt idx="346">
                  <c:v>1014.0</c:v>
                </c:pt>
                <c:pt idx="347">
                  <c:v>1062.0</c:v>
                </c:pt>
                <c:pt idx="348">
                  <c:v>849.0</c:v>
                </c:pt>
                <c:pt idx="349">
                  <c:v>392.0</c:v>
                </c:pt>
                <c:pt idx="350">
                  <c:v>-107.0</c:v>
                </c:pt>
                <c:pt idx="351">
                  <c:v>-541.0</c:v>
                </c:pt>
                <c:pt idx="352">
                  <c:v>-804.0</c:v>
                </c:pt>
                <c:pt idx="353">
                  <c:v>-844.0</c:v>
                </c:pt>
                <c:pt idx="354">
                  <c:v>-715.0</c:v>
                </c:pt>
                <c:pt idx="355">
                  <c:v>-426.0</c:v>
                </c:pt>
                <c:pt idx="356">
                  <c:v>-20.0</c:v>
                </c:pt>
                <c:pt idx="357">
                  <c:v>371.0</c:v>
                </c:pt>
                <c:pt idx="358">
                  <c:v>615.0</c:v>
                </c:pt>
                <c:pt idx="359">
                  <c:v>729.0</c:v>
                </c:pt>
                <c:pt idx="360">
                  <c:v>648.0</c:v>
                </c:pt>
                <c:pt idx="361">
                  <c:v>407.0</c:v>
                </c:pt>
                <c:pt idx="362">
                  <c:v>176.0</c:v>
                </c:pt>
                <c:pt idx="363">
                  <c:v>-231.0</c:v>
                </c:pt>
                <c:pt idx="364">
                  <c:v>-471.0</c:v>
                </c:pt>
                <c:pt idx="365">
                  <c:v>-578.0</c:v>
                </c:pt>
                <c:pt idx="366">
                  <c:v>-615.0</c:v>
                </c:pt>
                <c:pt idx="367">
                  <c:v>-493.0</c:v>
                </c:pt>
                <c:pt idx="368">
                  <c:v>-302.0</c:v>
                </c:pt>
                <c:pt idx="369">
                  <c:v>-38.0</c:v>
                </c:pt>
                <c:pt idx="370">
                  <c:v>266.0</c:v>
                </c:pt>
                <c:pt idx="371">
                  <c:v>470.0</c:v>
                </c:pt>
                <c:pt idx="372">
                  <c:v>560.0</c:v>
                </c:pt>
                <c:pt idx="373">
                  <c:v>596.0</c:v>
                </c:pt>
                <c:pt idx="374">
                  <c:v>492.0</c:v>
                </c:pt>
                <c:pt idx="375">
                  <c:v>203.0</c:v>
                </c:pt>
                <c:pt idx="376">
                  <c:v>-105.0</c:v>
                </c:pt>
                <c:pt idx="377">
                  <c:v>-406.0</c:v>
                </c:pt>
                <c:pt idx="378">
                  <c:v>-660.0</c:v>
                </c:pt>
                <c:pt idx="379">
                  <c:v>-733.0</c:v>
                </c:pt>
                <c:pt idx="380">
                  <c:v>-647.0</c:v>
                </c:pt>
                <c:pt idx="381">
                  <c:v>-479.0</c:v>
                </c:pt>
                <c:pt idx="382">
                  <c:v>-76.0</c:v>
                </c:pt>
                <c:pt idx="383">
                  <c:v>383.0</c:v>
                </c:pt>
                <c:pt idx="384">
                  <c:v>689.0</c:v>
                </c:pt>
                <c:pt idx="385">
                  <c:v>901.0</c:v>
                </c:pt>
                <c:pt idx="386">
                  <c:v>812.0</c:v>
                </c:pt>
                <c:pt idx="387">
                  <c:v>624.0</c:v>
                </c:pt>
                <c:pt idx="388">
                  <c:v>154.0</c:v>
                </c:pt>
                <c:pt idx="389">
                  <c:v>-369.0</c:v>
                </c:pt>
                <c:pt idx="390">
                  <c:v>-818.0</c:v>
                </c:pt>
                <c:pt idx="391">
                  <c:v>-1144.0</c:v>
                </c:pt>
                <c:pt idx="392">
                  <c:v>-1072.0</c:v>
                </c:pt>
                <c:pt idx="393">
                  <c:v>-753.0</c:v>
                </c:pt>
                <c:pt idx="394">
                  <c:v>-284.0</c:v>
                </c:pt>
                <c:pt idx="395">
                  <c:v>416.0</c:v>
                </c:pt>
                <c:pt idx="396">
                  <c:v>1050.0</c:v>
                </c:pt>
                <c:pt idx="397">
                  <c:v>1382.0</c:v>
                </c:pt>
                <c:pt idx="398">
                  <c:v>1303.0</c:v>
                </c:pt>
                <c:pt idx="399">
                  <c:v>858.0</c:v>
                </c:pt>
                <c:pt idx="400">
                  <c:v>244.0</c:v>
                </c:pt>
                <c:pt idx="401">
                  <c:v>-445.0</c:v>
                </c:pt>
                <c:pt idx="402">
                  <c:v>-1157.0</c:v>
                </c:pt>
                <c:pt idx="403">
                  <c:v>-1552.0</c:v>
                </c:pt>
                <c:pt idx="404">
                  <c:v>-1527.0</c:v>
                </c:pt>
                <c:pt idx="405">
                  <c:v>-1029.0</c:v>
                </c:pt>
                <c:pt idx="406">
                  <c:v>-282.0</c:v>
                </c:pt>
                <c:pt idx="407">
                  <c:v>543.0</c:v>
                </c:pt>
                <c:pt idx="408">
                  <c:v>1267.0</c:v>
                </c:pt>
                <c:pt idx="409">
                  <c:v>1619.0</c:v>
                </c:pt>
                <c:pt idx="410">
                  <c:v>1555.0</c:v>
                </c:pt>
                <c:pt idx="411">
                  <c:v>1082.0</c:v>
                </c:pt>
                <c:pt idx="412">
                  <c:v>262.0</c:v>
                </c:pt>
                <c:pt idx="413">
                  <c:v>-626.0</c:v>
                </c:pt>
                <c:pt idx="414">
                  <c:v>-1485.0</c:v>
                </c:pt>
                <c:pt idx="415">
                  <c:v>-1846.0</c:v>
                </c:pt>
                <c:pt idx="416">
                  <c:v>-1677.0</c:v>
                </c:pt>
                <c:pt idx="417">
                  <c:v>-1056.0</c:v>
                </c:pt>
                <c:pt idx="418">
                  <c:v>-94.0</c:v>
                </c:pt>
                <c:pt idx="419">
                  <c:v>868.0</c:v>
                </c:pt>
                <c:pt idx="420">
                  <c:v>1616.0</c:v>
                </c:pt>
                <c:pt idx="421">
                  <c:v>1893.0</c:v>
                </c:pt>
                <c:pt idx="422">
                  <c:v>1658.0</c:v>
                </c:pt>
                <c:pt idx="423">
                  <c:v>1039.0</c:v>
                </c:pt>
                <c:pt idx="424">
                  <c:v>-29.0</c:v>
                </c:pt>
                <c:pt idx="425">
                  <c:v>-990.0</c:v>
                </c:pt>
                <c:pt idx="426">
                  <c:v>-1744.0</c:v>
                </c:pt>
                <c:pt idx="427">
                  <c:v>-1996.0</c:v>
                </c:pt>
                <c:pt idx="428">
                  <c:v>-1686.0</c:v>
                </c:pt>
                <c:pt idx="429">
                  <c:v>-1022.0</c:v>
                </c:pt>
                <c:pt idx="430">
                  <c:v>69.0</c:v>
                </c:pt>
                <c:pt idx="431">
                  <c:v>1133.0</c:v>
                </c:pt>
                <c:pt idx="432">
                  <c:v>1804.0</c:v>
                </c:pt>
                <c:pt idx="433">
                  <c:v>2017.0</c:v>
                </c:pt>
                <c:pt idx="434">
                  <c:v>1650.0</c:v>
                </c:pt>
                <c:pt idx="435">
                  <c:v>855.0</c:v>
                </c:pt>
                <c:pt idx="436">
                  <c:v>-241.0</c:v>
                </c:pt>
                <c:pt idx="437">
                  <c:v>-1223.0</c:v>
                </c:pt>
                <c:pt idx="438">
                  <c:v>-1918.0</c:v>
                </c:pt>
                <c:pt idx="439">
                  <c:v>-2041.0</c:v>
                </c:pt>
                <c:pt idx="440">
                  <c:v>-1515.0</c:v>
                </c:pt>
                <c:pt idx="441">
                  <c:v>-683.0</c:v>
                </c:pt>
                <c:pt idx="442">
                  <c:v>344.0</c:v>
                </c:pt>
                <c:pt idx="443">
                  <c:v>1298.0</c:v>
                </c:pt>
                <c:pt idx="444">
                  <c:v>1909.0</c:v>
                </c:pt>
                <c:pt idx="445">
                  <c:v>1980.0</c:v>
                </c:pt>
                <c:pt idx="446">
                  <c:v>1470.0</c:v>
                </c:pt>
                <c:pt idx="447">
                  <c:v>567.0</c:v>
                </c:pt>
                <c:pt idx="448">
                  <c:v>-418.0</c:v>
                </c:pt>
                <c:pt idx="449">
                  <c:v>-1312.0</c:v>
                </c:pt>
                <c:pt idx="450">
                  <c:v>-1878.0</c:v>
                </c:pt>
                <c:pt idx="451">
                  <c:v>-1858.0</c:v>
                </c:pt>
                <c:pt idx="452">
                  <c:v>-1393.0</c:v>
                </c:pt>
                <c:pt idx="453">
                  <c:v>-438.0</c:v>
                </c:pt>
                <c:pt idx="454">
                  <c:v>507.0</c:v>
                </c:pt>
                <c:pt idx="455">
                  <c:v>1322.0</c:v>
                </c:pt>
                <c:pt idx="456">
                  <c:v>1785.0</c:v>
                </c:pt>
                <c:pt idx="457">
                  <c:v>1711.0</c:v>
                </c:pt>
                <c:pt idx="458">
                  <c:v>1223.0</c:v>
                </c:pt>
                <c:pt idx="459">
                  <c:v>394.0</c:v>
                </c:pt>
                <c:pt idx="460">
                  <c:v>-538.0</c:v>
                </c:pt>
                <c:pt idx="461">
                  <c:v>-1342.0</c:v>
                </c:pt>
                <c:pt idx="462">
                  <c:v>-1730.0</c:v>
                </c:pt>
                <c:pt idx="463">
                  <c:v>-1603.0</c:v>
                </c:pt>
                <c:pt idx="464">
                  <c:v>-1063.0</c:v>
                </c:pt>
                <c:pt idx="465">
                  <c:v>-299.0</c:v>
                </c:pt>
                <c:pt idx="466">
                  <c:v>616.0</c:v>
                </c:pt>
                <c:pt idx="467">
                  <c:v>1278.0</c:v>
                </c:pt>
                <c:pt idx="468">
                  <c:v>1575.0</c:v>
                </c:pt>
                <c:pt idx="469">
                  <c:v>1468.0</c:v>
                </c:pt>
                <c:pt idx="470">
                  <c:v>917.0</c:v>
                </c:pt>
                <c:pt idx="471">
                  <c:v>200.0</c:v>
                </c:pt>
                <c:pt idx="472">
                  <c:v>-616.0</c:v>
                </c:pt>
                <c:pt idx="473">
                  <c:v>-1131.0</c:v>
                </c:pt>
                <c:pt idx="474">
                  <c:v>-1491.0</c:v>
                </c:pt>
                <c:pt idx="475">
                  <c:v>-1291.0</c:v>
                </c:pt>
                <c:pt idx="476">
                  <c:v>-756.0</c:v>
                </c:pt>
                <c:pt idx="477">
                  <c:v>-151.0</c:v>
                </c:pt>
                <c:pt idx="478">
                  <c:v>467.0</c:v>
                </c:pt>
                <c:pt idx="479">
                  <c:v>1011.0</c:v>
                </c:pt>
                <c:pt idx="480">
                  <c:v>1284.0</c:v>
                </c:pt>
                <c:pt idx="481">
                  <c:v>1128.0</c:v>
                </c:pt>
                <c:pt idx="482">
                  <c:v>663.0</c:v>
                </c:pt>
                <c:pt idx="483">
                  <c:v>155.0</c:v>
                </c:pt>
                <c:pt idx="484">
                  <c:v>-412.0</c:v>
                </c:pt>
                <c:pt idx="485">
                  <c:v>-852.0</c:v>
                </c:pt>
                <c:pt idx="486">
                  <c:v>-1043.0</c:v>
                </c:pt>
                <c:pt idx="487">
                  <c:v>-1010.0</c:v>
                </c:pt>
                <c:pt idx="488">
                  <c:v>-628.0</c:v>
                </c:pt>
                <c:pt idx="489">
                  <c:v>-120.0</c:v>
                </c:pt>
                <c:pt idx="490">
                  <c:v>338.0</c:v>
                </c:pt>
                <c:pt idx="491">
                  <c:v>714.0</c:v>
                </c:pt>
                <c:pt idx="492">
                  <c:v>804.0</c:v>
                </c:pt>
                <c:pt idx="493">
                  <c:v>776.0</c:v>
                </c:pt>
                <c:pt idx="494">
                  <c:v>526.0</c:v>
                </c:pt>
                <c:pt idx="495">
                  <c:v>233.0</c:v>
                </c:pt>
                <c:pt idx="496">
                  <c:v>-143.0</c:v>
                </c:pt>
                <c:pt idx="497">
                  <c:v>-525.0</c:v>
                </c:pt>
                <c:pt idx="498">
                  <c:v>-613.0</c:v>
                </c:pt>
                <c:pt idx="499">
                  <c:v>-663.0</c:v>
                </c:pt>
                <c:pt idx="500">
                  <c:v>-533.0</c:v>
                </c:pt>
                <c:pt idx="501">
                  <c:v>-342.0</c:v>
                </c:pt>
                <c:pt idx="502">
                  <c:v>-72.0</c:v>
                </c:pt>
                <c:pt idx="503">
                  <c:v>220.0</c:v>
                </c:pt>
                <c:pt idx="504">
                  <c:v>419.0</c:v>
                </c:pt>
                <c:pt idx="505">
                  <c:v>546.0</c:v>
                </c:pt>
                <c:pt idx="506">
                  <c:v>545.0</c:v>
                </c:pt>
                <c:pt idx="507">
                  <c:v>479.0</c:v>
                </c:pt>
                <c:pt idx="508">
                  <c:v>276.0</c:v>
                </c:pt>
                <c:pt idx="509">
                  <c:v>-21.0</c:v>
                </c:pt>
                <c:pt idx="510">
                  <c:v>-271.0</c:v>
                </c:pt>
                <c:pt idx="511">
                  <c:v>-524.0</c:v>
                </c:pt>
                <c:pt idx="512">
                  <c:v>-677.0</c:v>
                </c:pt>
                <c:pt idx="513">
                  <c:v>-652.0</c:v>
                </c:pt>
                <c:pt idx="514">
                  <c:v>-573.0</c:v>
                </c:pt>
                <c:pt idx="515">
                  <c:v>-194.0</c:v>
                </c:pt>
                <c:pt idx="516">
                  <c:v>182.0</c:v>
                </c:pt>
                <c:pt idx="517">
                  <c:v>531.0</c:v>
                </c:pt>
                <c:pt idx="518">
                  <c:v>818.0</c:v>
                </c:pt>
                <c:pt idx="519">
                  <c:v>912.0</c:v>
                </c:pt>
                <c:pt idx="520">
                  <c:v>750.0</c:v>
                </c:pt>
                <c:pt idx="521">
                  <c:v>448.0</c:v>
                </c:pt>
                <c:pt idx="522">
                  <c:v>-129.0</c:v>
                </c:pt>
                <c:pt idx="523">
                  <c:v>-602.0</c:v>
                </c:pt>
                <c:pt idx="524">
                  <c:v>-947.0</c:v>
                </c:pt>
                <c:pt idx="525">
                  <c:v>-1061.0</c:v>
                </c:pt>
                <c:pt idx="526">
                  <c:v>-877.0</c:v>
                </c:pt>
                <c:pt idx="527">
                  <c:v>-555.0</c:v>
                </c:pt>
                <c:pt idx="528">
                  <c:v>77.0</c:v>
                </c:pt>
                <c:pt idx="529">
                  <c:v>647.0</c:v>
                </c:pt>
                <c:pt idx="530">
                  <c:v>1132.0</c:v>
                </c:pt>
                <c:pt idx="531">
                  <c:v>1316.0</c:v>
                </c:pt>
                <c:pt idx="532">
                  <c:v>1085.0</c:v>
                </c:pt>
                <c:pt idx="533">
                  <c:v>621.0</c:v>
                </c:pt>
                <c:pt idx="534">
                  <c:v>-57.0</c:v>
                </c:pt>
                <c:pt idx="535">
                  <c:v>-731.0</c:v>
                </c:pt>
                <c:pt idx="536">
                  <c:v>-1306.0</c:v>
                </c:pt>
                <c:pt idx="537">
                  <c:v>-1450.0</c:v>
                </c:pt>
                <c:pt idx="538">
                  <c:v>-1242.0</c:v>
                </c:pt>
                <c:pt idx="539">
                  <c:v>-733.0</c:v>
                </c:pt>
                <c:pt idx="540">
                  <c:v>43.0</c:v>
                </c:pt>
                <c:pt idx="541">
                  <c:v>876.0</c:v>
                </c:pt>
                <c:pt idx="542">
                  <c:v>1385.0</c:v>
                </c:pt>
                <c:pt idx="543">
                  <c:v>1698.0</c:v>
                </c:pt>
                <c:pt idx="544">
                  <c:v>1410.0</c:v>
                </c:pt>
                <c:pt idx="545">
                  <c:v>695.0</c:v>
                </c:pt>
                <c:pt idx="546">
                  <c:v>-208.0</c:v>
                </c:pt>
                <c:pt idx="547">
                  <c:v>-1097.0</c:v>
                </c:pt>
                <c:pt idx="548">
                  <c:v>-1652.0</c:v>
                </c:pt>
                <c:pt idx="549">
                  <c:v>-1838.0</c:v>
                </c:pt>
                <c:pt idx="550">
                  <c:v>-1468.0</c:v>
                </c:pt>
                <c:pt idx="551">
                  <c:v>-680.0</c:v>
                </c:pt>
                <c:pt idx="552">
                  <c:v>230.0</c:v>
                </c:pt>
                <c:pt idx="553">
                  <c:v>1196.0</c:v>
                </c:pt>
                <c:pt idx="554">
                  <c:v>1794.0</c:v>
                </c:pt>
                <c:pt idx="555">
                  <c:v>1874.0</c:v>
                </c:pt>
                <c:pt idx="556">
                  <c:v>1502.0</c:v>
                </c:pt>
                <c:pt idx="557">
                  <c:v>605.0</c:v>
                </c:pt>
                <c:pt idx="558">
                  <c:v>-393.0</c:v>
                </c:pt>
                <c:pt idx="559">
                  <c:v>-1284.0</c:v>
                </c:pt>
                <c:pt idx="560">
                  <c:v>-1892.0</c:v>
                </c:pt>
                <c:pt idx="561">
                  <c:v>-1898.0</c:v>
                </c:pt>
                <c:pt idx="562">
                  <c:v>-1426.0</c:v>
                </c:pt>
                <c:pt idx="563">
                  <c:v>-527.0</c:v>
                </c:pt>
                <c:pt idx="564">
                  <c:v>546.0</c:v>
                </c:pt>
                <c:pt idx="565">
                  <c:v>1443.0</c:v>
                </c:pt>
                <c:pt idx="566">
                  <c:v>1987.0</c:v>
                </c:pt>
                <c:pt idx="567">
                  <c:v>1958.0</c:v>
                </c:pt>
                <c:pt idx="568">
                  <c:v>1394.0</c:v>
                </c:pt>
                <c:pt idx="569">
                  <c:v>388.0</c:v>
                </c:pt>
                <c:pt idx="570">
                  <c:v>-646.0</c:v>
                </c:pt>
                <c:pt idx="571">
                  <c:v>-1468.0</c:v>
                </c:pt>
                <c:pt idx="572">
                  <c:v>-1983.0</c:v>
                </c:pt>
                <c:pt idx="573">
                  <c:v>-1883.0</c:v>
                </c:pt>
                <c:pt idx="574">
                  <c:v>-1306.0</c:v>
                </c:pt>
                <c:pt idx="575">
                  <c:v>-374.0</c:v>
                </c:pt>
                <c:pt idx="576">
                  <c:v>778.0</c:v>
                </c:pt>
                <c:pt idx="577">
                  <c:v>1588.0</c:v>
                </c:pt>
                <c:pt idx="578">
                  <c:v>2025.0</c:v>
                </c:pt>
                <c:pt idx="579">
                  <c:v>1824.0</c:v>
                </c:pt>
                <c:pt idx="580">
                  <c:v>1138.0</c:v>
                </c:pt>
                <c:pt idx="581">
                  <c:v>185.0</c:v>
                </c:pt>
                <c:pt idx="582">
                  <c:v>-821.0</c:v>
                </c:pt>
                <c:pt idx="583">
                  <c:v>-1601.0</c:v>
                </c:pt>
                <c:pt idx="584">
                  <c:v>-1996.0</c:v>
                </c:pt>
                <c:pt idx="585">
                  <c:v>-1762.0</c:v>
                </c:pt>
                <c:pt idx="586">
                  <c:v>-977.0</c:v>
                </c:pt>
                <c:pt idx="587">
                  <c:v>-17.0</c:v>
                </c:pt>
                <c:pt idx="588">
                  <c:v>936.0</c:v>
                </c:pt>
                <c:pt idx="589">
                  <c:v>1563.0</c:v>
                </c:pt>
                <c:pt idx="590">
                  <c:v>1870.0</c:v>
                </c:pt>
                <c:pt idx="591">
                  <c:v>1631.0</c:v>
                </c:pt>
                <c:pt idx="592">
                  <c:v>913.0</c:v>
                </c:pt>
                <c:pt idx="593">
                  <c:v>-10.0</c:v>
                </c:pt>
                <c:pt idx="594">
                  <c:v>-965.0</c:v>
                </c:pt>
                <c:pt idx="595">
                  <c:v>-1505.0</c:v>
                </c:pt>
                <c:pt idx="596">
                  <c:v>-1759.0</c:v>
                </c:pt>
                <c:pt idx="597">
                  <c:v>-1481.0</c:v>
                </c:pt>
                <c:pt idx="598">
                  <c:v>-750.0</c:v>
                </c:pt>
                <c:pt idx="599">
                  <c:v>112.0</c:v>
                </c:pt>
                <c:pt idx="600">
                  <c:v>948.0</c:v>
                </c:pt>
                <c:pt idx="601">
                  <c:v>1519.0</c:v>
                </c:pt>
                <c:pt idx="602">
                  <c:v>1589.0</c:v>
                </c:pt>
                <c:pt idx="603">
                  <c:v>1295.0</c:v>
                </c:pt>
                <c:pt idx="604">
                  <c:v>736.0</c:v>
                </c:pt>
                <c:pt idx="605">
                  <c:v>-171.0</c:v>
                </c:pt>
                <c:pt idx="606">
                  <c:v>-978.0</c:v>
                </c:pt>
                <c:pt idx="607">
                  <c:v>-1437.0</c:v>
                </c:pt>
                <c:pt idx="608">
                  <c:v>-1470.0</c:v>
                </c:pt>
                <c:pt idx="609">
                  <c:v>-1163.0</c:v>
                </c:pt>
                <c:pt idx="610">
                  <c:v>-616.0</c:v>
                </c:pt>
                <c:pt idx="611">
                  <c:v>198.0</c:v>
                </c:pt>
                <c:pt idx="612">
                  <c:v>805.0</c:v>
                </c:pt>
                <c:pt idx="613">
                  <c:v>1237.0</c:v>
                </c:pt>
                <c:pt idx="614">
                  <c:v>1303.0</c:v>
                </c:pt>
                <c:pt idx="615">
                  <c:v>1028.0</c:v>
                </c:pt>
                <c:pt idx="616">
                  <c:v>497.0</c:v>
                </c:pt>
                <c:pt idx="617">
                  <c:v>-153.0</c:v>
                </c:pt>
                <c:pt idx="618">
                  <c:v>-758.0</c:v>
                </c:pt>
                <c:pt idx="619">
                  <c:v>-1132.0</c:v>
                </c:pt>
                <c:pt idx="620">
                  <c:v>-1123.0</c:v>
                </c:pt>
                <c:pt idx="621">
                  <c:v>-865.0</c:v>
                </c:pt>
                <c:pt idx="622">
                  <c:v>-420.0</c:v>
                </c:pt>
                <c:pt idx="623">
                  <c:v>156.0</c:v>
                </c:pt>
                <c:pt idx="624">
                  <c:v>546.0</c:v>
                </c:pt>
                <c:pt idx="625">
                  <c:v>912.0</c:v>
                </c:pt>
                <c:pt idx="626">
                  <c:v>992.0</c:v>
                </c:pt>
                <c:pt idx="627">
                  <c:v>756.0</c:v>
                </c:pt>
                <c:pt idx="628">
                  <c:v>443.0</c:v>
                </c:pt>
                <c:pt idx="629">
                  <c:v>-21.0</c:v>
                </c:pt>
                <c:pt idx="630">
                  <c:v>-455.0</c:v>
                </c:pt>
                <c:pt idx="631">
                  <c:v>-703.0</c:v>
                </c:pt>
                <c:pt idx="632">
                  <c:v>-776.0</c:v>
                </c:pt>
                <c:pt idx="633">
                  <c:v>-660.0</c:v>
                </c:pt>
                <c:pt idx="634">
                  <c:v>-394.0</c:v>
                </c:pt>
                <c:pt idx="635">
                  <c:v>-95.0</c:v>
                </c:pt>
                <c:pt idx="636">
                  <c:v>239.0</c:v>
                </c:pt>
                <c:pt idx="637">
                  <c:v>490.0</c:v>
                </c:pt>
                <c:pt idx="638">
                  <c:v>603.0</c:v>
                </c:pt>
                <c:pt idx="639">
                  <c:v>604.0</c:v>
                </c:pt>
                <c:pt idx="640">
                  <c:v>483.0</c:v>
                </c:pt>
                <c:pt idx="641">
                  <c:v>239.0</c:v>
                </c:pt>
                <c:pt idx="642">
                  <c:v>-44.0</c:v>
                </c:pt>
                <c:pt idx="643">
                  <c:v>-218.0</c:v>
                </c:pt>
                <c:pt idx="644">
                  <c:v>-532.0</c:v>
                </c:pt>
                <c:pt idx="645">
                  <c:v>-650.0</c:v>
                </c:pt>
                <c:pt idx="646">
                  <c:v>-592.0</c:v>
                </c:pt>
                <c:pt idx="647">
                  <c:v>-503.0</c:v>
                </c:pt>
                <c:pt idx="648">
                  <c:v>-184.0</c:v>
                </c:pt>
                <c:pt idx="649">
                  <c:v>117.0</c:v>
                </c:pt>
                <c:pt idx="650">
                  <c:v>306.0</c:v>
                </c:pt>
                <c:pt idx="651">
                  <c:v>578.0</c:v>
                </c:pt>
                <c:pt idx="652">
                  <c:v>728.0</c:v>
                </c:pt>
                <c:pt idx="653">
                  <c:v>660.0</c:v>
                </c:pt>
                <c:pt idx="654">
                  <c:v>390.0</c:v>
                </c:pt>
                <c:pt idx="655">
                  <c:v>124.0</c:v>
                </c:pt>
                <c:pt idx="656">
                  <c:v>-344.0</c:v>
                </c:pt>
                <c:pt idx="657">
                  <c:v>-732.0</c:v>
                </c:pt>
                <c:pt idx="658">
                  <c:v>-900.0</c:v>
                </c:pt>
                <c:pt idx="659">
                  <c:v>-954.0</c:v>
                </c:pt>
                <c:pt idx="660">
                  <c:v>-664.0</c:v>
                </c:pt>
                <c:pt idx="661">
                  <c:v>-184.0</c:v>
                </c:pt>
                <c:pt idx="662">
                  <c:v>401.0</c:v>
                </c:pt>
                <c:pt idx="663">
                  <c:v>882.0</c:v>
                </c:pt>
                <c:pt idx="664">
                  <c:v>1099.0</c:v>
                </c:pt>
                <c:pt idx="665">
                  <c:v>1136.0</c:v>
                </c:pt>
                <c:pt idx="666">
                  <c:v>851.0</c:v>
                </c:pt>
                <c:pt idx="667">
                  <c:v>278.0</c:v>
                </c:pt>
                <c:pt idx="668">
                  <c:v>-360.0</c:v>
                </c:pt>
                <c:pt idx="669">
                  <c:v>-898.0</c:v>
                </c:pt>
                <c:pt idx="670">
                  <c:v>-1267.0</c:v>
                </c:pt>
                <c:pt idx="671">
                  <c:v>-1284.0</c:v>
                </c:pt>
                <c:pt idx="672">
                  <c:v>-984.0</c:v>
                </c:pt>
                <c:pt idx="673">
                  <c:v>-308.0</c:v>
                </c:pt>
                <c:pt idx="674">
                  <c:v>474.0</c:v>
                </c:pt>
                <c:pt idx="675">
                  <c:v>1111.0</c:v>
                </c:pt>
                <c:pt idx="676">
                  <c:v>1472.0</c:v>
                </c:pt>
                <c:pt idx="677">
                  <c:v>1410.0</c:v>
                </c:pt>
                <c:pt idx="678">
                  <c:v>1014.0</c:v>
                </c:pt>
                <c:pt idx="679">
                  <c:v>314.0</c:v>
                </c:pt>
                <c:pt idx="680">
                  <c:v>-575.0</c:v>
                </c:pt>
                <c:pt idx="681">
                  <c:v>-1283.0</c:v>
                </c:pt>
                <c:pt idx="682">
                  <c:v>-1650.0</c:v>
                </c:pt>
                <c:pt idx="683">
                  <c:v>-1543.0</c:v>
                </c:pt>
                <c:pt idx="684">
                  <c:v>-1068.0</c:v>
                </c:pt>
                <c:pt idx="685">
                  <c:v>-288.0</c:v>
                </c:pt>
                <c:pt idx="686">
                  <c:v>690.0</c:v>
                </c:pt>
                <c:pt idx="687">
                  <c:v>1386.0</c:v>
                </c:pt>
                <c:pt idx="688">
                  <c:v>1802.0</c:v>
                </c:pt>
                <c:pt idx="689">
                  <c:v>1678.0</c:v>
                </c:pt>
                <c:pt idx="690">
                  <c:v>1042.0</c:v>
                </c:pt>
                <c:pt idx="691">
                  <c:v>159.0</c:v>
                </c:pt>
                <c:pt idx="692">
                  <c:v>-769.0</c:v>
                </c:pt>
                <c:pt idx="693">
                  <c:v>-1499.0</c:v>
                </c:pt>
                <c:pt idx="694">
                  <c:v>-1947.0</c:v>
                </c:pt>
                <c:pt idx="695">
                  <c:v>-1740.0</c:v>
                </c:pt>
                <c:pt idx="696">
                  <c:v>-1027.0</c:v>
                </c:pt>
                <c:pt idx="697">
                  <c:v>-53.0</c:v>
                </c:pt>
                <c:pt idx="698">
                  <c:v>915.0</c:v>
                </c:pt>
                <c:pt idx="699">
                  <c:v>1687.0</c:v>
                </c:pt>
                <c:pt idx="700">
                  <c:v>1984.0</c:v>
                </c:pt>
                <c:pt idx="701">
                  <c:v>1747.0</c:v>
                </c:pt>
                <c:pt idx="702">
                  <c:v>978.0</c:v>
                </c:pt>
                <c:pt idx="703">
                  <c:v>-5.0</c:v>
                </c:pt>
                <c:pt idx="704">
                  <c:v>-1013.0</c:v>
                </c:pt>
                <c:pt idx="705">
                  <c:v>-1777.0</c:v>
                </c:pt>
                <c:pt idx="706">
                  <c:v>-2022.0</c:v>
                </c:pt>
                <c:pt idx="707">
                  <c:v>-1706.0</c:v>
                </c:pt>
                <c:pt idx="708">
                  <c:v>-890.0</c:v>
                </c:pt>
                <c:pt idx="709">
                  <c:v>179.0</c:v>
                </c:pt>
                <c:pt idx="710">
                  <c:v>1181.0</c:v>
                </c:pt>
                <c:pt idx="711">
                  <c:v>1846.0</c:v>
                </c:pt>
                <c:pt idx="712">
                  <c:v>2002.0</c:v>
                </c:pt>
                <c:pt idx="713">
                  <c:v>1584.0</c:v>
                </c:pt>
                <c:pt idx="714">
                  <c:v>753.0</c:v>
                </c:pt>
                <c:pt idx="715">
                  <c:v>-221.0</c:v>
                </c:pt>
                <c:pt idx="716">
                  <c:v>-1215.0</c:v>
                </c:pt>
                <c:pt idx="717">
                  <c:v>-1915.0</c:v>
                </c:pt>
                <c:pt idx="718">
                  <c:v>-1998.0</c:v>
                </c:pt>
                <c:pt idx="719">
                  <c:v>-1490.0</c:v>
                </c:pt>
                <c:pt idx="720">
                  <c:v>-653.0</c:v>
                </c:pt>
                <c:pt idx="721">
                  <c:v>403.0</c:v>
                </c:pt>
                <c:pt idx="722">
                  <c:v>1293.0</c:v>
                </c:pt>
                <c:pt idx="723">
                  <c:v>1837.0</c:v>
                </c:pt>
                <c:pt idx="724">
                  <c:v>1894.0</c:v>
                </c:pt>
                <c:pt idx="725">
                  <c:v>1414.0</c:v>
                </c:pt>
                <c:pt idx="726">
                  <c:v>520.0</c:v>
                </c:pt>
                <c:pt idx="727">
                  <c:v>-452.0</c:v>
                </c:pt>
                <c:pt idx="728">
                  <c:v>-1321.0</c:v>
                </c:pt>
                <c:pt idx="729">
                  <c:v>-1813.0</c:v>
                </c:pt>
                <c:pt idx="730">
                  <c:v>-1795.0</c:v>
                </c:pt>
                <c:pt idx="731">
                  <c:v>-1202.0</c:v>
                </c:pt>
                <c:pt idx="732">
                  <c:v>-386.0</c:v>
                </c:pt>
                <c:pt idx="733">
                  <c:v>539.0</c:v>
                </c:pt>
                <c:pt idx="734">
                  <c:v>1322.0</c:v>
                </c:pt>
                <c:pt idx="735">
                  <c:v>1664.0</c:v>
                </c:pt>
                <c:pt idx="736">
                  <c:v>1637.0</c:v>
                </c:pt>
                <c:pt idx="737">
                  <c:v>1097.0</c:v>
                </c:pt>
                <c:pt idx="738">
                  <c:v>272.0</c:v>
                </c:pt>
                <c:pt idx="739">
                  <c:v>-580.0</c:v>
                </c:pt>
                <c:pt idx="740">
                  <c:v>-1334.0</c:v>
                </c:pt>
                <c:pt idx="741">
                  <c:v>-1596.0</c:v>
                </c:pt>
                <c:pt idx="742">
                  <c:v>-1418.0</c:v>
                </c:pt>
                <c:pt idx="743">
                  <c:v>-1020.0</c:v>
                </c:pt>
                <c:pt idx="744">
                  <c:v>-231.0</c:v>
                </c:pt>
                <c:pt idx="745">
                  <c:v>548.0</c:v>
                </c:pt>
                <c:pt idx="746">
                  <c:v>1206.0</c:v>
                </c:pt>
                <c:pt idx="747">
                  <c:v>1463.0</c:v>
                </c:pt>
                <c:pt idx="748">
                  <c:v>1244.0</c:v>
                </c:pt>
                <c:pt idx="749">
                  <c:v>822.0</c:v>
                </c:pt>
                <c:pt idx="750">
                  <c:v>182.0</c:v>
                </c:pt>
                <c:pt idx="751">
                  <c:v>-578.0</c:v>
                </c:pt>
                <c:pt idx="752">
                  <c:v>-1121.0</c:v>
                </c:pt>
                <c:pt idx="753">
                  <c:v>-1273.0</c:v>
                </c:pt>
                <c:pt idx="754">
                  <c:v>-1157.0</c:v>
                </c:pt>
                <c:pt idx="755">
                  <c:v>-727.0</c:v>
                </c:pt>
                <c:pt idx="756">
                  <c:v>-149.0</c:v>
                </c:pt>
                <c:pt idx="757">
                  <c:v>392.0</c:v>
                </c:pt>
                <c:pt idx="758">
                  <c:v>756.0</c:v>
                </c:pt>
                <c:pt idx="759">
                  <c:v>1048.0</c:v>
                </c:pt>
                <c:pt idx="760">
                  <c:v>927.0</c:v>
                </c:pt>
                <c:pt idx="761">
                  <c:v>674.0</c:v>
                </c:pt>
                <c:pt idx="762">
                  <c:v>210.0</c:v>
                </c:pt>
                <c:pt idx="763">
                  <c:v>-339.0</c:v>
                </c:pt>
                <c:pt idx="764">
                  <c:v>-618.0</c:v>
                </c:pt>
                <c:pt idx="765">
                  <c:v>-802.0</c:v>
                </c:pt>
                <c:pt idx="766">
                  <c:v>-835.0</c:v>
                </c:pt>
                <c:pt idx="767">
                  <c:v>-590.0</c:v>
                </c:pt>
                <c:pt idx="768">
                  <c:v>-250.0</c:v>
                </c:pt>
                <c:pt idx="769">
                  <c:v>222.0</c:v>
                </c:pt>
                <c:pt idx="770">
                  <c:v>505.0</c:v>
                </c:pt>
                <c:pt idx="771">
                  <c:v>683.0</c:v>
                </c:pt>
                <c:pt idx="772">
                  <c:v>654.0</c:v>
                </c:pt>
                <c:pt idx="773">
                  <c:v>588.0</c:v>
                </c:pt>
                <c:pt idx="774">
                  <c:v>332.0</c:v>
                </c:pt>
                <c:pt idx="775">
                  <c:v>-20.0</c:v>
                </c:pt>
                <c:pt idx="776">
                  <c:v>-285.0</c:v>
                </c:pt>
                <c:pt idx="777">
                  <c:v>-526.0</c:v>
                </c:pt>
                <c:pt idx="778">
                  <c:v>-552.0</c:v>
                </c:pt>
                <c:pt idx="779">
                  <c:v>-554.0</c:v>
                </c:pt>
                <c:pt idx="780">
                  <c:v>-443.0</c:v>
                </c:pt>
                <c:pt idx="781">
                  <c:v>-194.0</c:v>
                </c:pt>
                <c:pt idx="782">
                  <c:v>121.0</c:v>
                </c:pt>
                <c:pt idx="783">
                  <c:v>332.0</c:v>
                </c:pt>
                <c:pt idx="784">
                  <c:v>518.0</c:v>
                </c:pt>
                <c:pt idx="785">
                  <c:v>637.0</c:v>
                </c:pt>
                <c:pt idx="786">
                  <c:v>678.0</c:v>
                </c:pt>
                <c:pt idx="787">
                  <c:v>478.0</c:v>
                </c:pt>
                <c:pt idx="788">
                  <c:v>109.0</c:v>
                </c:pt>
                <c:pt idx="789">
                  <c:v>-176.0</c:v>
                </c:pt>
                <c:pt idx="790">
                  <c:v>-498.0</c:v>
                </c:pt>
                <c:pt idx="791">
                  <c:v>-806.0</c:v>
                </c:pt>
                <c:pt idx="792">
                  <c:v>-826.0</c:v>
                </c:pt>
                <c:pt idx="793">
                  <c:v>-727.0</c:v>
                </c:pt>
                <c:pt idx="794">
                  <c:v>-365.0</c:v>
                </c:pt>
                <c:pt idx="795">
                  <c:v>152.0</c:v>
                </c:pt>
                <c:pt idx="796">
                  <c:v>567.0</c:v>
                </c:pt>
                <c:pt idx="797">
                  <c:v>877.0</c:v>
                </c:pt>
                <c:pt idx="798">
                  <c:v>1008.0</c:v>
                </c:pt>
                <c:pt idx="799">
                  <c:v>869.0</c:v>
                </c:pt>
                <c:pt idx="800">
                  <c:v>526.0</c:v>
                </c:pt>
                <c:pt idx="801">
                  <c:v>-33.0</c:v>
                </c:pt>
                <c:pt idx="802">
                  <c:v>-589.0</c:v>
                </c:pt>
                <c:pt idx="803">
                  <c:v>-1051.0</c:v>
                </c:pt>
                <c:pt idx="804">
                  <c:v>-1222.0</c:v>
                </c:pt>
                <c:pt idx="805">
                  <c:v>-1094.0</c:v>
                </c:pt>
                <c:pt idx="806">
                  <c:v>-564.0</c:v>
                </c:pt>
                <c:pt idx="807">
                  <c:v>31.0</c:v>
                </c:pt>
                <c:pt idx="808">
                  <c:v>735.0</c:v>
                </c:pt>
                <c:pt idx="809">
                  <c:v>1194.0</c:v>
                </c:pt>
                <c:pt idx="810">
                  <c:v>1384.0</c:v>
                </c:pt>
                <c:pt idx="811">
                  <c:v>1275.0</c:v>
                </c:pt>
                <c:pt idx="812">
                  <c:v>699.0</c:v>
                </c:pt>
                <c:pt idx="813">
                  <c:v>-72.0</c:v>
                </c:pt>
                <c:pt idx="814">
                  <c:v>-879.0</c:v>
                </c:pt>
                <c:pt idx="815">
                  <c:v>-1447.0</c:v>
                </c:pt>
                <c:pt idx="816">
                  <c:v>-1609.0</c:v>
                </c:pt>
                <c:pt idx="817">
                  <c:v>-1305.0</c:v>
                </c:pt>
                <c:pt idx="818">
                  <c:v>-723.0</c:v>
                </c:pt>
                <c:pt idx="819">
                  <c:v>84.0</c:v>
                </c:pt>
                <c:pt idx="820">
                  <c:v>962.0</c:v>
                </c:pt>
                <c:pt idx="821">
                  <c:v>1558.0</c:v>
                </c:pt>
                <c:pt idx="822">
                  <c:v>1719.0</c:v>
                </c:pt>
                <c:pt idx="823">
                  <c:v>1339.0</c:v>
                </c:pt>
                <c:pt idx="824">
                  <c:v>700.0</c:v>
                </c:pt>
                <c:pt idx="825">
                  <c:v>-217.0</c:v>
                </c:pt>
                <c:pt idx="826">
                  <c:v>-1105.0</c:v>
                </c:pt>
                <c:pt idx="827">
                  <c:v>-1751.0</c:v>
                </c:pt>
                <c:pt idx="828">
                  <c:v>-1912.0</c:v>
                </c:pt>
                <c:pt idx="829">
                  <c:v>-1450.0</c:v>
                </c:pt>
                <c:pt idx="830">
                  <c:v>-636.0</c:v>
                </c:pt>
                <c:pt idx="831">
                  <c:v>369.0</c:v>
                </c:pt>
                <c:pt idx="832">
                  <c:v>1268.0</c:v>
                </c:pt>
                <c:pt idx="833">
                  <c:v>1783.0</c:v>
                </c:pt>
                <c:pt idx="834">
                  <c:v>1939.0</c:v>
                </c:pt>
                <c:pt idx="835">
                  <c:v>1475.0</c:v>
                </c:pt>
                <c:pt idx="836">
                  <c:v>540.0</c:v>
                </c:pt>
                <c:pt idx="837">
                  <c:v>-502.0</c:v>
                </c:pt>
                <c:pt idx="838">
                  <c:v>-1410.0</c:v>
                </c:pt>
                <c:pt idx="839">
                  <c:v>-1885.0</c:v>
                </c:pt>
                <c:pt idx="840">
                  <c:v>-1895.0</c:v>
                </c:pt>
                <c:pt idx="841">
                  <c:v>-1350.0</c:v>
                </c:pt>
                <c:pt idx="842">
                  <c:v>-403.0</c:v>
                </c:pt>
                <c:pt idx="843">
                  <c:v>591.0</c:v>
                </c:pt>
                <c:pt idx="844">
                  <c:v>1503.0</c:v>
                </c:pt>
                <c:pt idx="845">
                  <c:v>1949.0</c:v>
                </c:pt>
                <c:pt idx="846">
                  <c:v>1857.0</c:v>
                </c:pt>
                <c:pt idx="847">
                  <c:v>1251.0</c:v>
                </c:pt>
                <c:pt idx="848">
                  <c:v>354.0</c:v>
                </c:pt>
                <c:pt idx="849">
                  <c:v>-743.0</c:v>
                </c:pt>
                <c:pt idx="850">
                  <c:v>-1587.0</c:v>
                </c:pt>
                <c:pt idx="851">
                  <c:v>-1966.0</c:v>
                </c:pt>
                <c:pt idx="852">
                  <c:v>-1843.0</c:v>
                </c:pt>
                <c:pt idx="853">
                  <c:v>-1252.0</c:v>
                </c:pt>
                <c:pt idx="854">
                  <c:v>-253.0</c:v>
                </c:pt>
                <c:pt idx="855">
                  <c:v>745.0</c:v>
                </c:pt>
                <c:pt idx="856">
                  <c:v>1593.0</c:v>
                </c:pt>
                <c:pt idx="857">
                  <c:v>1952.0</c:v>
                </c:pt>
                <c:pt idx="858">
                  <c:v>1730.0</c:v>
                </c:pt>
                <c:pt idx="859">
                  <c:v>1101.0</c:v>
                </c:pt>
                <c:pt idx="860">
                  <c:v>118.0</c:v>
                </c:pt>
                <c:pt idx="861">
                  <c:v>-882.0</c:v>
                </c:pt>
                <c:pt idx="862">
                  <c:v>-1616.0</c:v>
                </c:pt>
                <c:pt idx="863">
                  <c:v>-1941.0</c:v>
                </c:pt>
                <c:pt idx="864">
                  <c:v>-1652.0</c:v>
                </c:pt>
                <c:pt idx="865">
                  <c:v>-946.0</c:v>
                </c:pt>
                <c:pt idx="866">
                  <c:v>4.0</c:v>
                </c:pt>
                <c:pt idx="867">
                  <c:v>925.0</c:v>
                </c:pt>
                <c:pt idx="868">
                  <c:v>1615.0</c:v>
                </c:pt>
                <c:pt idx="869">
                  <c:v>1849.0</c:v>
                </c:pt>
                <c:pt idx="870">
                  <c:v>1489.0</c:v>
                </c:pt>
                <c:pt idx="871">
                  <c:v>842.0</c:v>
                </c:pt>
                <c:pt idx="872">
                  <c:v>-65.0</c:v>
                </c:pt>
                <c:pt idx="873">
                  <c:v>-885.0</c:v>
                </c:pt>
                <c:pt idx="874">
                  <c:v>-1518.0</c:v>
                </c:pt>
                <c:pt idx="875">
                  <c:v>-1714.0</c:v>
                </c:pt>
                <c:pt idx="876">
                  <c:v>-1351.0</c:v>
                </c:pt>
                <c:pt idx="877">
                  <c:v>-623.0</c:v>
                </c:pt>
                <c:pt idx="878">
                  <c:v>187.0</c:v>
                </c:pt>
                <c:pt idx="879">
                  <c:v>944.0</c:v>
                </c:pt>
                <c:pt idx="880">
                  <c:v>1408.0</c:v>
                </c:pt>
                <c:pt idx="881">
                  <c:v>1555.0</c:v>
                </c:pt>
                <c:pt idx="882">
                  <c:v>1221.0</c:v>
                </c:pt>
                <c:pt idx="883">
                  <c:v>593.0</c:v>
                </c:pt>
                <c:pt idx="884">
                  <c:v>-157.0</c:v>
                </c:pt>
                <c:pt idx="885">
                  <c:v>-834.0</c:v>
                </c:pt>
                <c:pt idx="886">
                  <c:v>-1242.0</c:v>
                </c:pt>
                <c:pt idx="887">
                  <c:v>-1297.0</c:v>
                </c:pt>
                <c:pt idx="888">
                  <c:v>-1063.0</c:v>
                </c:pt>
                <c:pt idx="889">
                  <c:v>-496.0</c:v>
                </c:pt>
                <c:pt idx="890">
                  <c:v>164.0</c:v>
                </c:pt>
                <c:pt idx="891">
                  <c:v>773.0</c:v>
                </c:pt>
                <c:pt idx="892">
                  <c:v>1118.0</c:v>
                </c:pt>
                <c:pt idx="893">
                  <c:v>1213.0</c:v>
                </c:pt>
                <c:pt idx="894">
                  <c:v>952.0</c:v>
                </c:pt>
                <c:pt idx="895">
                  <c:v>444.0</c:v>
                </c:pt>
                <c:pt idx="896">
                  <c:v>-114.0</c:v>
                </c:pt>
                <c:pt idx="897">
                  <c:v>-609.0</c:v>
                </c:pt>
                <c:pt idx="898">
                  <c:v>-955.0</c:v>
                </c:pt>
                <c:pt idx="899">
                  <c:v>-945.0</c:v>
                </c:pt>
                <c:pt idx="900">
                  <c:v>-759.0</c:v>
                </c:pt>
                <c:pt idx="901">
                  <c:v>-390.0</c:v>
                </c:pt>
                <c:pt idx="902">
                  <c:v>71.0</c:v>
                </c:pt>
                <c:pt idx="903">
                  <c:v>533.0</c:v>
                </c:pt>
                <c:pt idx="904">
                  <c:v>787.0</c:v>
                </c:pt>
                <c:pt idx="905">
                  <c:v>864.0</c:v>
                </c:pt>
                <c:pt idx="906">
                  <c:v>663.0</c:v>
                </c:pt>
                <c:pt idx="907">
                  <c:v>382.0</c:v>
                </c:pt>
                <c:pt idx="908">
                  <c:v>120.0</c:v>
                </c:pt>
                <c:pt idx="909">
                  <c:v>-263.0</c:v>
                </c:pt>
                <c:pt idx="910">
                  <c:v>-525.0</c:v>
                </c:pt>
                <c:pt idx="911">
                  <c:v>-652.0</c:v>
                </c:pt>
                <c:pt idx="912">
                  <c:v>-617.0</c:v>
                </c:pt>
                <c:pt idx="913">
                  <c:v>-391.0</c:v>
                </c:pt>
                <c:pt idx="914">
                  <c:v>-153.0</c:v>
                </c:pt>
                <c:pt idx="915">
                  <c:v>82.0</c:v>
                </c:pt>
                <c:pt idx="916">
                  <c:v>294.0</c:v>
                </c:pt>
                <c:pt idx="917">
                  <c:v>527.0</c:v>
                </c:pt>
                <c:pt idx="918">
                  <c:v>606.0</c:v>
                </c:pt>
                <c:pt idx="919">
                  <c:v>531.0</c:v>
                </c:pt>
                <c:pt idx="920">
                  <c:v>436.0</c:v>
                </c:pt>
                <c:pt idx="921">
                  <c:v>241.0</c:v>
                </c:pt>
                <c:pt idx="922">
                  <c:v>-8.0</c:v>
                </c:pt>
                <c:pt idx="923">
                  <c:v>-376.0</c:v>
                </c:pt>
                <c:pt idx="924">
                  <c:v>-666.0</c:v>
                </c:pt>
                <c:pt idx="925">
                  <c:v>-711.0</c:v>
                </c:pt>
                <c:pt idx="926">
                  <c:v>-594.0</c:v>
                </c:pt>
                <c:pt idx="927">
                  <c:v>-350.0</c:v>
                </c:pt>
                <c:pt idx="928">
                  <c:v>-55.0</c:v>
                </c:pt>
                <c:pt idx="929">
                  <c:v>307.0</c:v>
                </c:pt>
                <c:pt idx="930">
                  <c:v>616.0</c:v>
                </c:pt>
                <c:pt idx="931">
                  <c:v>880.0</c:v>
                </c:pt>
                <c:pt idx="932">
                  <c:v>882.0</c:v>
                </c:pt>
                <c:pt idx="933">
                  <c:v>541.0</c:v>
                </c:pt>
                <c:pt idx="934">
                  <c:v>194.0</c:v>
                </c:pt>
                <c:pt idx="935">
                  <c:v>-369.0</c:v>
                </c:pt>
                <c:pt idx="936">
                  <c:v>-794.0</c:v>
                </c:pt>
                <c:pt idx="937">
                  <c:v>-1103.0</c:v>
                </c:pt>
                <c:pt idx="938">
                  <c:v>-1054.0</c:v>
                </c:pt>
                <c:pt idx="939">
                  <c:v>-724.0</c:v>
                </c:pt>
                <c:pt idx="940">
                  <c:v>-274.0</c:v>
                </c:pt>
                <c:pt idx="941">
                  <c:v>360.0</c:v>
                </c:pt>
                <c:pt idx="942">
                  <c:v>876.0</c:v>
                </c:pt>
                <c:pt idx="943">
                  <c:v>1217.0</c:v>
                </c:pt>
                <c:pt idx="944">
                  <c:v>1300.0</c:v>
                </c:pt>
                <c:pt idx="945">
                  <c:v>945.0</c:v>
                </c:pt>
                <c:pt idx="946">
                  <c:v>374.0</c:v>
                </c:pt>
                <c:pt idx="947">
                  <c:v>-319.0</c:v>
                </c:pt>
                <c:pt idx="948">
                  <c:v>-1051.0</c:v>
                </c:pt>
                <c:pt idx="949">
                  <c:v>-1378.0</c:v>
                </c:pt>
                <c:pt idx="950">
                  <c:v>-1464.0</c:v>
                </c:pt>
                <c:pt idx="951">
                  <c:v>-1072.0</c:v>
                </c:pt>
                <c:pt idx="952">
                  <c:v>-361.0</c:v>
                </c:pt>
                <c:pt idx="953">
                  <c:v>484.0</c:v>
                </c:pt>
                <c:pt idx="954">
                  <c:v>1214.0</c:v>
                </c:pt>
                <c:pt idx="955">
                  <c:v>1598.0</c:v>
                </c:pt>
                <c:pt idx="956">
                  <c:v>1582.0</c:v>
                </c:pt>
                <c:pt idx="957">
                  <c:v>1154.0</c:v>
                </c:pt>
                <c:pt idx="958">
                  <c:v>265.0</c:v>
                </c:pt>
                <c:pt idx="959">
                  <c:v>-608.0</c:v>
                </c:pt>
                <c:pt idx="960">
                  <c:v>-1377.0</c:v>
                </c:pt>
                <c:pt idx="961">
                  <c:v>-1827.0</c:v>
                </c:pt>
                <c:pt idx="962">
                  <c:v>-1669.0</c:v>
                </c:pt>
                <c:pt idx="963">
                  <c:v>-1092.0</c:v>
                </c:pt>
                <c:pt idx="964">
                  <c:v>-232.0</c:v>
                </c:pt>
                <c:pt idx="965">
                  <c:v>760.0</c:v>
                </c:pt>
                <c:pt idx="966">
                  <c:v>1558.0</c:v>
                </c:pt>
                <c:pt idx="967">
                  <c:v>1891.0</c:v>
                </c:pt>
                <c:pt idx="968">
                  <c:v>1673.0</c:v>
                </c:pt>
                <c:pt idx="969">
                  <c:v>1086.0</c:v>
                </c:pt>
                <c:pt idx="970">
                  <c:v>121.0</c:v>
                </c:pt>
                <c:pt idx="971">
                  <c:v>-879.0</c:v>
                </c:pt>
                <c:pt idx="972">
                  <c:v>-1636.0</c:v>
                </c:pt>
                <c:pt idx="973">
                  <c:v>-2005.0</c:v>
                </c:pt>
                <c:pt idx="974">
                  <c:v>-1777.0</c:v>
                </c:pt>
                <c:pt idx="975">
                  <c:v>-990.0</c:v>
                </c:pt>
                <c:pt idx="976">
                  <c:v>27.0</c:v>
                </c:pt>
                <c:pt idx="977">
                  <c:v>1056.0</c:v>
                </c:pt>
                <c:pt idx="978">
                  <c:v>1778.0</c:v>
                </c:pt>
                <c:pt idx="979">
                  <c:v>2045.0</c:v>
                </c:pt>
                <c:pt idx="980">
                  <c:v>1729.0</c:v>
                </c:pt>
                <c:pt idx="981">
                  <c:v>921.0</c:v>
                </c:pt>
                <c:pt idx="982">
                  <c:v>-115.0</c:v>
                </c:pt>
                <c:pt idx="983">
                  <c:v>-1176.0</c:v>
                </c:pt>
                <c:pt idx="984">
                  <c:v>-1783.0</c:v>
                </c:pt>
                <c:pt idx="985">
                  <c:v>-2015.0</c:v>
                </c:pt>
                <c:pt idx="986">
                  <c:v>-1677.0</c:v>
                </c:pt>
                <c:pt idx="987">
                  <c:v>-762.0</c:v>
                </c:pt>
                <c:pt idx="988">
                  <c:v>261.0</c:v>
                </c:pt>
                <c:pt idx="989">
                  <c:v>1230.0</c:v>
                </c:pt>
                <c:pt idx="990">
                  <c:v>1896.0</c:v>
                </c:pt>
                <c:pt idx="991">
                  <c:v>2019.0</c:v>
                </c:pt>
                <c:pt idx="992">
                  <c:v>1578.0</c:v>
                </c:pt>
                <c:pt idx="993">
                  <c:v>682.0</c:v>
                </c:pt>
                <c:pt idx="994">
                  <c:v>-394.0</c:v>
                </c:pt>
                <c:pt idx="995">
                  <c:v>-1297.0</c:v>
                </c:pt>
                <c:pt idx="996">
                  <c:v>-1839.0</c:v>
                </c:pt>
                <c:pt idx="997">
                  <c:v>-1932.0</c:v>
                </c:pt>
                <c:pt idx="998">
                  <c:v>-1448.0</c:v>
                </c:pt>
                <c:pt idx="999">
                  <c:v>-620.0</c:v>
                </c:pt>
                <c:pt idx="1000">
                  <c:v>434.0</c:v>
                </c:pt>
                <c:pt idx="1001">
                  <c:v>1309.0</c:v>
                </c:pt>
                <c:pt idx="1002">
                  <c:v>1759.0</c:v>
                </c:pt>
                <c:pt idx="1003">
                  <c:v>1745.0</c:v>
                </c:pt>
                <c:pt idx="1004">
                  <c:v>1257.0</c:v>
                </c:pt>
                <c:pt idx="1005">
                  <c:v>399.0</c:v>
                </c:pt>
                <c:pt idx="1006">
                  <c:v>-518.0</c:v>
                </c:pt>
                <c:pt idx="1007">
                  <c:v>-1276.0</c:v>
                </c:pt>
                <c:pt idx="1008">
                  <c:v>-1754.0</c:v>
                </c:pt>
                <c:pt idx="1009">
                  <c:v>-1681.0</c:v>
                </c:pt>
                <c:pt idx="1010">
                  <c:v>-1155.0</c:v>
                </c:pt>
                <c:pt idx="1011">
                  <c:v>-346.0</c:v>
                </c:pt>
                <c:pt idx="1012">
                  <c:v>552.0</c:v>
                </c:pt>
                <c:pt idx="1013">
                  <c:v>1194.0</c:v>
                </c:pt>
                <c:pt idx="1014">
                  <c:v>1560.0</c:v>
                </c:pt>
                <c:pt idx="1015">
                  <c:v>1526.0</c:v>
                </c:pt>
                <c:pt idx="1016">
                  <c:v>1002.0</c:v>
                </c:pt>
                <c:pt idx="1017">
                  <c:v>289.0</c:v>
                </c:pt>
                <c:pt idx="1018">
                  <c:v>-539.0</c:v>
                </c:pt>
                <c:pt idx="1019">
                  <c:v>-1160.0</c:v>
                </c:pt>
                <c:pt idx="1020">
                  <c:v>-1428.0</c:v>
                </c:pt>
                <c:pt idx="1021">
                  <c:v>-1343.0</c:v>
                </c:pt>
                <c:pt idx="1022">
                  <c:v>-872.0</c:v>
                </c:pt>
                <c:pt idx="1023">
                  <c:v>-226.0</c:v>
                </c:pt>
                <c:pt idx="1024">
                  <c:v>462.0</c:v>
                </c:pt>
                <c:pt idx="1025">
                  <c:v>1018.0</c:v>
                </c:pt>
                <c:pt idx="1026">
                  <c:v>1295.0</c:v>
                </c:pt>
                <c:pt idx="1027">
                  <c:v>1206.0</c:v>
                </c:pt>
                <c:pt idx="1028">
                  <c:v>748.0</c:v>
                </c:pt>
                <c:pt idx="1029">
                  <c:v>195.0</c:v>
                </c:pt>
                <c:pt idx="1030">
                  <c:v>-389.0</c:v>
                </c:pt>
                <c:pt idx="1031">
                  <c:v>-883.0</c:v>
                </c:pt>
                <c:pt idx="1032">
                  <c:v>-1111.0</c:v>
                </c:pt>
                <c:pt idx="1033">
                  <c:v>-1046.0</c:v>
                </c:pt>
                <c:pt idx="1034">
                  <c:v>-694.0</c:v>
                </c:pt>
                <c:pt idx="1035">
                  <c:v>-162.0</c:v>
                </c:pt>
                <c:pt idx="1036">
                  <c:v>284.0</c:v>
                </c:pt>
                <c:pt idx="1037">
                  <c:v>698.0</c:v>
                </c:pt>
                <c:pt idx="1038">
                  <c:v>888.0</c:v>
                </c:pt>
                <c:pt idx="1039">
                  <c:v>809.0</c:v>
                </c:pt>
                <c:pt idx="1040">
                  <c:v>583.0</c:v>
                </c:pt>
                <c:pt idx="1041">
                  <c:v>298.0</c:v>
                </c:pt>
                <c:pt idx="1042">
                  <c:v>-111.0</c:v>
                </c:pt>
                <c:pt idx="1043">
                  <c:v>-538.0</c:v>
                </c:pt>
                <c:pt idx="1044">
                  <c:v>-706.0</c:v>
                </c:pt>
                <c:pt idx="1045">
                  <c:v>-730.0</c:v>
                </c:pt>
                <c:pt idx="1046">
                  <c:v>-589.0</c:v>
                </c:pt>
                <c:pt idx="1047">
                  <c:v>-321.0</c:v>
                </c:pt>
                <c:pt idx="1048">
                  <c:v>16.0</c:v>
                </c:pt>
                <c:pt idx="1049">
                  <c:v>344.0</c:v>
                </c:pt>
                <c:pt idx="1050">
                  <c:v>518.0</c:v>
                </c:pt>
                <c:pt idx="1051">
                  <c:v>660.0</c:v>
                </c:pt>
                <c:pt idx="1052">
                  <c:v>621.0</c:v>
                </c:pt>
                <c:pt idx="1053">
                  <c:v>413.0</c:v>
                </c:pt>
                <c:pt idx="1054">
                  <c:v>194.0</c:v>
                </c:pt>
                <c:pt idx="1055">
                  <c:v>-123.0</c:v>
                </c:pt>
                <c:pt idx="1056">
                  <c:v>-377.0</c:v>
                </c:pt>
                <c:pt idx="1057">
                  <c:v>-512.0</c:v>
                </c:pt>
                <c:pt idx="1058">
                  <c:v>-691.0</c:v>
                </c:pt>
                <c:pt idx="1059">
                  <c:v>-596.0</c:v>
                </c:pt>
                <c:pt idx="1060">
                  <c:v>-374.0</c:v>
                </c:pt>
                <c:pt idx="1061">
                  <c:v>-179.0</c:v>
                </c:pt>
                <c:pt idx="1062">
                  <c:v>206.0</c:v>
                </c:pt>
                <c:pt idx="1063">
                  <c:v>534.0</c:v>
                </c:pt>
                <c:pt idx="1064">
                  <c:v>757.0</c:v>
                </c:pt>
                <c:pt idx="1065">
                  <c:v>763.0</c:v>
                </c:pt>
                <c:pt idx="1066">
                  <c:v>583.0</c:v>
                </c:pt>
                <c:pt idx="1067">
                  <c:v>302.0</c:v>
                </c:pt>
                <c:pt idx="1068">
                  <c:v>-76.0</c:v>
                </c:pt>
                <c:pt idx="1069">
                  <c:v>-536.0</c:v>
                </c:pt>
                <c:pt idx="1070">
                  <c:v>-855.0</c:v>
                </c:pt>
                <c:pt idx="1071">
                  <c:v>-938.0</c:v>
                </c:pt>
                <c:pt idx="1072">
                  <c:v>-793.0</c:v>
                </c:pt>
                <c:pt idx="1073">
                  <c:v>-446.0</c:v>
                </c:pt>
                <c:pt idx="1074">
                  <c:v>65.0</c:v>
                </c:pt>
                <c:pt idx="1075">
                  <c:v>606.0</c:v>
                </c:pt>
                <c:pt idx="1076">
                  <c:v>958.0</c:v>
                </c:pt>
                <c:pt idx="1077">
                  <c:v>1159.0</c:v>
                </c:pt>
                <c:pt idx="1078">
                  <c:v>1067.0</c:v>
                </c:pt>
                <c:pt idx="1079">
                  <c:v>590.0</c:v>
                </c:pt>
                <c:pt idx="1080">
                  <c:v>41.0</c:v>
                </c:pt>
                <c:pt idx="1081">
                  <c:v>-693.0</c:v>
                </c:pt>
                <c:pt idx="1082">
                  <c:v>-1156.0</c:v>
                </c:pt>
                <c:pt idx="1083">
                  <c:v>-1398.0</c:v>
                </c:pt>
                <c:pt idx="1084">
                  <c:v>-1188.0</c:v>
                </c:pt>
                <c:pt idx="1085">
                  <c:v>-667.0</c:v>
                </c:pt>
                <c:pt idx="1086">
                  <c:v>39.0</c:v>
                </c:pt>
                <c:pt idx="1087">
                  <c:v>765.0</c:v>
                </c:pt>
                <c:pt idx="1088">
                  <c:v>1243.0</c:v>
                </c:pt>
                <c:pt idx="1089">
                  <c:v>1519.0</c:v>
                </c:pt>
                <c:pt idx="1090">
                  <c:v>1347.0</c:v>
                </c:pt>
                <c:pt idx="1091">
                  <c:v>744.0</c:v>
                </c:pt>
                <c:pt idx="1092">
                  <c:v>-57.0</c:v>
                </c:pt>
                <c:pt idx="1093">
                  <c:v>-881.0</c:v>
                </c:pt>
                <c:pt idx="1094">
                  <c:v>-1490.0</c:v>
                </c:pt>
                <c:pt idx="1095">
                  <c:v>-1663.0</c:v>
                </c:pt>
                <c:pt idx="1096">
                  <c:v>-1335.0</c:v>
                </c:pt>
                <c:pt idx="1097">
                  <c:v>-659.0</c:v>
                </c:pt>
                <c:pt idx="1098">
                  <c:v>177.0</c:v>
                </c:pt>
                <c:pt idx="1099">
                  <c:v>1026.0</c:v>
                </c:pt>
                <c:pt idx="1100">
                  <c:v>1619.0</c:v>
                </c:pt>
                <c:pt idx="1101">
                  <c:v>1785.0</c:v>
                </c:pt>
                <c:pt idx="1102">
                  <c:v>1506.0</c:v>
                </c:pt>
                <c:pt idx="1103">
                  <c:v>729.0</c:v>
                </c:pt>
                <c:pt idx="1104">
                  <c:v>-373.0</c:v>
                </c:pt>
                <c:pt idx="1105">
                  <c:v>-1275.0</c:v>
                </c:pt>
                <c:pt idx="1106">
                  <c:v>-1885.0</c:v>
                </c:pt>
                <c:pt idx="1107">
                  <c:v>-1901.0</c:v>
                </c:pt>
                <c:pt idx="1108">
                  <c:v>-1491.0</c:v>
                </c:pt>
                <c:pt idx="1109">
                  <c:v>-625.0</c:v>
                </c:pt>
                <c:pt idx="1110">
                  <c:v>421.0</c:v>
                </c:pt>
                <c:pt idx="1111">
                  <c:v>1339.0</c:v>
                </c:pt>
                <c:pt idx="1112">
                  <c:v>2011.0</c:v>
                </c:pt>
                <c:pt idx="1113">
                  <c:v>1946.0</c:v>
                </c:pt>
                <c:pt idx="1114">
                  <c:v>1369.0</c:v>
                </c:pt>
                <c:pt idx="1115">
                  <c:v>484.0</c:v>
                </c:pt>
                <c:pt idx="1116">
                  <c:v>-550.0</c:v>
                </c:pt>
                <c:pt idx="1117">
                  <c:v>-1450.0</c:v>
                </c:pt>
                <c:pt idx="1118">
                  <c:v>-2006.0</c:v>
                </c:pt>
                <c:pt idx="1119">
                  <c:v>-2003.0</c:v>
                </c:pt>
                <c:pt idx="1120">
                  <c:v>-1330.0</c:v>
                </c:pt>
                <c:pt idx="1121">
                  <c:v>-411.0</c:v>
                </c:pt>
                <c:pt idx="1122">
                  <c:v>712.0</c:v>
                </c:pt>
                <c:pt idx="1123">
                  <c:v>1580.0</c:v>
                </c:pt>
                <c:pt idx="1124">
                  <c:v>2001.0</c:v>
                </c:pt>
                <c:pt idx="1125">
                  <c:v>1891.0</c:v>
                </c:pt>
                <c:pt idx="1126">
                  <c:v>1210.0</c:v>
                </c:pt>
                <c:pt idx="1127">
                  <c:v>250.0</c:v>
                </c:pt>
                <c:pt idx="1128">
                  <c:v>-747.0</c:v>
                </c:pt>
                <c:pt idx="1129">
                  <c:v>-1608.0</c:v>
                </c:pt>
                <c:pt idx="1130">
                  <c:v>-2041.0</c:v>
                </c:pt>
                <c:pt idx="1131">
                  <c:v>-1920.0</c:v>
                </c:pt>
                <c:pt idx="1132">
                  <c:v>-1181.0</c:v>
                </c:pt>
                <c:pt idx="1133">
                  <c:v>-143.0</c:v>
                </c:pt>
                <c:pt idx="1134">
                  <c:v>922.0</c:v>
                </c:pt>
                <c:pt idx="1135">
                  <c:v>1670.0</c:v>
                </c:pt>
                <c:pt idx="1136">
                  <c:v>1931.0</c:v>
                </c:pt>
                <c:pt idx="1137">
                  <c:v>1724.0</c:v>
                </c:pt>
                <c:pt idx="1138">
                  <c:v>975.0</c:v>
                </c:pt>
                <c:pt idx="1139">
                  <c:v>-23.0</c:v>
                </c:pt>
                <c:pt idx="1140">
                  <c:v>-959.0</c:v>
                </c:pt>
                <c:pt idx="1141">
                  <c:v>-1666.0</c:v>
                </c:pt>
                <c:pt idx="1142">
                  <c:v>-1880.0</c:v>
                </c:pt>
                <c:pt idx="1143">
                  <c:v>-1554.0</c:v>
                </c:pt>
                <c:pt idx="1144">
                  <c:v>-811.0</c:v>
                </c:pt>
                <c:pt idx="1145">
                  <c:v>121.0</c:v>
                </c:pt>
                <c:pt idx="1146">
                  <c:v>974.0</c:v>
                </c:pt>
                <c:pt idx="1147">
                  <c:v>1591.0</c:v>
                </c:pt>
                <c:pt idx="1148">
                  <c:v>1757.0</c:v>
                </c:pt>
                <c:pt idx="1149">
                  <c:v>1388.0</c:v>
                </c:pt>
                <c:pt idx="1150">
                  <c:v>707.0</c:v>
                </c:pt>
                <c:pt idx="1151">
                  <c:v>-120.0</c:v>
                </c:pt>
                <c:pt idx="1152">
                  <c:v>-964.0</c:v>
                </c:pt>
                <c:pt idx="1153">
                  <c:v>-1478.0</c:v>
                </c:pt>
                <c:pt idx="1154">
                  <c:v>-1603.0</c:v>
                </c:pt>
                <c:pt idx="1155">
                  <c:v>-1243.0</c:v>
                </c:pt>
                <c:pt idx="1156">
                  <c:v>-569.0</c:v>
                </c:pt>
                <c:pt idx="1157">
                  <c:v>192.0</c:v>
                </c:pt>
                <c:pt idx="1158">
                  <c:v>886.0</c:v>
                </c:pt>
                <c:pt idx="1159">
                  <c:v>1252.0</c:v>
                </c:pt>
                <c:pt idx="1160">
                  <c:v>1341.0</c:v>
                </c:pt>
                <c:pt idx="1161">
                  <c:v>1072.0</c:v>
                </c:pt>
                <c:pt idx="1162">
                  <c:v>501.0</c:v>
                </c:pt>
                <c:pt idx="1163">
                  <c:v>-260.0</c:v>
                </c:pt>
                <c:pt idx="1164">
                  <c:v>-785.0</c:v>
                </c:pt>
                <c:pt idx="1165">
                  <c:v>-1106.0</c:v>
                </c:pt>
                <c:pt idx="1166">
                  <c:v>-1140.0</c:v>
                </c:pt>
                <c:pt idx="1167">
                  <c:v>-886.0</c:v>
                </c:pt>
                <c:pt idx="1168">
                  <c:v>-436.0</c:v>
                </c:pt>
                <c:pt idx="1169">
                  <c:v>135.0</c:v>
                </c:pt>
                <c:pt idx="1170">
                  <c:v>668.0</c:v>
                </c:pt>
                <c:pt idx="1171">
                  <c:v>906.0</c:v>
                </c:pt>
                <c:pt idx="1172">
                  <c:v>976.0</c:v>
                </c:pt>
                <c:pt idx="1173">
                  <c:v>812.0</c:v>
                </c:pt>
                <c:pt idx="1174">
                  <c:v>424.0</c:v>
                </c:pt>
                <c:pt idx="1175">
                  <c:v>-80.0</c:v>
                </c:pt>
                <c:pt idx="1176">
                  <c:v>-510.0</c:v>
                </c:pt>
                <c:pt idx="1177">
                  <c:v>-753.0</c:v>
                </c:pt>
                <c:pt idx="1178">
                  <c:v>-807.0</c:v>
                </c:pt>
                <c:pt idx="1179">
                  <c:v>-686.0</c:v>
                </c:pt>
                <c:pt idx="1180">
                  <c:v>-426.0</c:v>
                </c:pt>
                <c:pt idx="1181">
                  <c:v>-94.0</c:v>
                </c:pt>
                <c:pt idx="1182">
                  <c:v>293.0</c:v>
                </c:pt>
                <c:pt idx="1183">
                  <c:v>536.0</c:v>
                </c:pt>
                <c:pt idx="1184">
                  <c:v>730.0</c:v>
                </c:pt>
                <c:pt idx="1185">
                  <c:v>576.0</c:v>
                </c:pt>
                <c:pt idx="1186">
                  <c:v>493.0</c:v>
                </c:pt>
                <c:pt idx="1187">
                  <c:v>223.0</c:v>
                </c:pt>
                <c:pt idx="1188">
                  <c:v>-96.0</c:v>
                </c:pt>
                <c:pt idx="1189">
                  <c:v>-297.0</c:v>
                </c:pt>
                <c:pt idx="1190">
                  <c:v>-516.0</c:v>
                </c:pt>
                <c:pt idx="1191">
                  <c:v>-675.0</c:v>
                </c:pt>
                <c:pt idx="1192">
                  <c:v>-641.0</c:v>
                </c:pt>
                <c:pt idx="1193">
                  <c:v>-487.0</c:v>
                </c:pt>
                <c:pt idx="1194">
                  <c:v>-183.0</c:v>
                </c:pt>
                <c:pt idx="1195">
                  <c:v>150.0</c:v>
                </c:pt>
                <c:pt idx="1196">
                  <c:v>459.0</c:v>
                </c:pt>
                <c:pt idx="1197">
                  <c:v>703.0</c:v>
                </c:pt>
                <c:pt idx="1198">
                  <c:v>700.0</c:v>
                </c:pt>
                <c:pt idx="1199">
                  <c:v>631.0</c:v>
                </c:pt>
                <c:pt idx="1200">
                  <c:v>417.0</c:v>
                </c:pt>
                <c:pt idx="1201">
                  <c:v>-10.0</c:v>
                </c:pt>
                <c:pt idx="1202">
                  <c:v>-395.0</c:v>
                </c:pt>
                <c:pt idx="1203">
                  <c:v>-682.0</c:v>
                </c:pt>
                <c:pt idx="1204">
                  <c:v>-833.0</c:v>
                </c:pt>
                <c:pt idx="1205">
                  <c:v>-735.0</c:v>
                </c:pt>
                <c:pt idx="1206">
                  <c:v>-500.0</c:v>
                </c:pt>
                <c:pt idx="1207">
                  <c:v>-154.0</c:v>
                </c:pt>
                <c:pt idx="1208">
                  <c:v>360.0</c:v>
                </c:pt>
                <c:pt idx="1209">
                  <c:v>775.0</c:v>
                </c:pt>
                <c:pt idx="1210">
                  <c:v>1065.0</c:v>
                </c:pt>
                <c:pt idx="1211">
                  <c:v>1017.0</c:v>
                </c:pt>
                <c:pt idx="1212">
                  <c:v>695.0</c:v>
                </c:pt>
                <c:pt idx="1213">
                  <c:v>313.0</c:v>
                </c:pt>
                <c:pt idx="1214">
                  <c:v>-330.0</c:v>
                </c:pt>
                <c:pt idx="1215">
                  <c:v>-877.0</c:v>
                </c:pt>
                <c:pt idx="1216">
                  <c:v>-1233.0</c:v>
                </c:pt>
                <c:pt idx="1217">
                  <c:v>-1249.0</c:v>
                </c:pt>
                <c:pt idx="1218">
                  <c:v>-892.0</c:v>
                </c:pt>
                <c:pt idx="1219">
                  <c:v>-274.0</c:v>
                </c:pt>
                <c:pt idx="1220">
                  <c:v>405.0</c:v>
                </c:pt>
                <c:pt idx="1221">
                  <c:v>1024.0</c:v>
                </c:pt>
                <c:pt idx="1222">
                  <c:v>1370.0</c:v>
                </c:pt>
                <c:pt idx="1223">
                  <c:v>1348.0</c:v>
                </c:pt>
                <c:pt idx="1224">
                  <c:v>898.0</c:v>
                </c:pt>
                <c:pt idx="1225">
                  <c:v>285.0</c:v>
                </c:pt>
                <c:pt idx="1226">
                  <c:v>-503.0</c:v>
                </c:pt>
                <c:pt idx="1227">
                  <c:v>-1152.0</c:v>
                </c:pt>
                <c:pt idx="1228">
                  <c:v>-1518.0</c:v>
                </c:pt>
                <c:pt idx="1229">
                  <c:v>-1537.0</c:v>
                </c:pt>
                <c:pt idx="1230">
                  <c:v>-1085.0</c:v>
                </c:pt>
                <c:pt idx="1231">
                  <c:v>-273.0</c:v>
                </c:pt>
                <c:pt idx="1232">
                  <c:v>606.0</c:v>
                </c:pt>
                <c:pt idx="1233">
                  <c:v>1324.0</c:v>
                </c:pt>
                <c:pt idx="1234">
                  <c:v>1677.0</c:v>
                </c:pt>
                <c:pt idx="1235">
                  <c:v>1670.0</c:v>
                </c:pt>
                <c:pt idx="1236">
                  <c:v>1092.0</c:v>
                </c:pt>
                <c:pt idx="1237">
                  <c:v>215.0</c:v>
                </c:pt>
                <c:pt idx="1238">
                  <c:v>-673.0</c:v>
                </c:pt>
                <c:pt idx="1239">
                  <c:v>-1474.0</c:v>
                </c:pt>
                <c:pt idx="1240">
                  <c:v>-1781.0</c:v>
                </c:pt>
                <c:pt idx="1241">
                  <c:v>-1694.0</c:v>
                </c:pt>
                <c:pt idx="1242">
                  <c:v>-1076.0</c:v>
                </c:pt>
                <c:pt idx="1243">
                  <c:v>-136.0</c:v>
                </c:pt>
                <c:pt idx="1244">
                  <c:v>809.0</c:v>
                </c:pt>
                <c:pt idx="1245">
                  <c:v>1543.0</c:v>
                </c:pt>
                <c:pt idx="1246">
                  <c:v>1918.0</c:v>
                </c:pt>
                <c:pt idx="1247">
                  <c:v>1746.0</c:v>
                </c:pt>
                <c:pt idx="1248">
                  <c:v>1024.0</c:v>
                </c:pt>
                <c:pt idx="1249">
                  <c:v>16.0</c:v>
                </c:pt>
                <c:pt idx="1250">
                  <c:v>-957.0</c:v>
                </c:pt>
                <c:pt idx="1251">
                  <c:v>-1757.0</c:v>
                </c:pt>
                <c:pt idx="1252">
                  <c:v>-2021.0</c:v>
                </c:pt>
                <c:pt idx="1253">
                  <c:v>-1683.0</c:v>
                </c:pt>
                <c:pt idx="1254">
                  <c:v>-974.0</c:v>
                </c:pt>
                <c:pt idx="1255">
                  <c:v>0.0</c:v>
                </c:pt>
                <c:pt idx="1256">
                  <c:v>1056.0</c:v>
                </c:pt>
                <c:pt idx="1257">
                  <c:v>1825.0</c:v>
                </c:pt>
                <c:pt idx="1258">
                  <c:v>2069.0</c:v>
                </c:pt>
                <c:pt idx="1259">
                  <c:v>1731.0</c:v>
                </c:pt>
                <c:pt idx="1260">
                  <c:v>914.0</c:v>
                </c:pt>
                <c:pt idx="1261">
                  <c:v>-149.0</c:v>
                </c:pt>
                <c:pt idx="1262">
                  <c:v>-1158.0</c:v>
                </c:pt>
                <c:pt idx="1263">
                  <c:v>-1877.0</c:v>
                </c:pt>
                <c:pt idx="1264">
                  <c:v>-2025.0</c:v>
                </c:pt>
                <c:pt idx="1265">
                  <c:v>-1592.0</c:v>
                </c:pt>
                <c:pt idx="1266">
                  <c:v>-784.0</c:v>
                </c:pt>
                <c:pt idx="1267">
                  <c:v>257.0</c:v>
                </c:pt>
                <c:pt idx="1268">
                  <c:v>1280.0</c:v>
                </c:pt>
                <c:pt idx="1269">
                  <c:v>1811.0</c:v>
                </c:pt>
                <c:pt idx="1270">
                  <c:v>1962.0</c:v>
                </c:pt>
                <c:pt idx="1271">
                  <c:v>1464.0</c:v>
                </c:pt>
                <c:pt idx="1272">
                  <c:v>602.0</c:v>
                </c:pt>
                <c:pt idx="1273">
                  <c:v>-360.0</c:v>
                </c:pt>
                <c:pt idx="1274">
                  <c:v>-1355.0</c:v>
                </c:pt>
                <c:pt idx="1275">
                  <c:v>-1849.0</c:v>
                </c:pt>
                <c:pt idx="1276">
                  <c:v>-1803.0</c:v>
                </c:pt>
                <c:pt idx="1277">
                  <c:v>-1333.0</c:v>
                </c:pt>
                <c:pt idx="1278">
                  <c:v>-500.0</c:v>
                </c:pt>
                <c:pt idx="1279">
                  <c:v>462.0</c:v>
                </c:pt>
                <c:pt idx="1280">
                  <c:v>1298.0</c:v>
                </c:pt>
                <c:pt idx="1281">
                  <c:v>1727.0</c:v>
                </c:pt>
                <c:pt idx="1282">
                  <c:v>1700.0</c:v>
                </c:pt>
                <c:pt idx="1283">
                  <c:v>1238.0</c:v>
                </c:pt>
                <c:pt idx="1284">
                  <c:v>374.0</c:v>
                </c:pt>
                <c:pt idx="1285">
                  <c:v>-502.0</c:v>
                </c:pt>
                <c:pt idx="1286">
                  <c:v>-1292.0</c:v>
                </c:pt>
                <c:pt idx="1287">
                  <c:v>-1612.0</c:v>
                </c:pt>
                <c:pt idx="1288">
                  <c:v>-1520.0</c:v>
                </c:pt>
                <c:pt idx="1289">
                  <c:v>-1065.0</c:v>
                </c:pt>
                <c:pt idx="1290">
                  <c:v>-230.0</c:v>
                </c:pt>
                <c:pt idx="1291">
                  <c:v>556.0</c:v>
                </c:pt>
                <c:pt idx="1292">
                  <c:v>1262.0</c:v>
                </c:pt>
                <c:pt idx="1293">
                  <c:v>1578.0</c:v>
                </c:pt>
                <c:pt idx="1294">
                  <c:v>1425.0</c:v>
                </c:pt>
                <c:pt idx="1295">
                  <c:v>921.0</c:v>
                </c:pt>
                <c:pt idx="1296">
                  <c:v>255.0</c:v>
                </c:pt>
                <c:pt idx="1297">
                  <c:v>-491.0</c:v>
                </c:pt>
                <c:pt idx="1298">
                  <c:v>-1096.0</c:v>
                </c:pt>
                <c:pt idx="1299">
                  <c:v>-1330.0</c:v>
                </c:pt>
                <c:pt idx="1300">
                  <c:v>-1185.0</c:v>
                </c:pt>
                <c:pt idx="1301">
                  <c:v>-791.0</c:v>
                </c:pt>
                <c:pt idx="1302">
                  <c:v>-192.0</c:v>
                </c:pt>
                <c:pt idx="1303">
                  <c:v>465.0</c:v>
                </c:pt>
                <c:pt idx="1304">
                  <c:v>957.0</c:v>
                </c:pt>
                <c:pt idx="1305">
                  <c:v>1174.0</c:v>
                </c:pt>
                <c:pt idx="1306">
                  <c:v>1017.0</c:v>
                </c:pt>
                <c:pt idx="1307">
                  <c:v>626.0</c:v>
                </c:pt>
                <c:pt idx="1308">
                  <c:v>113.0</c:v>
                </c:pt>
                <c:pt idx="1309">
                  <c:v>-393.0</c:v>
                </c:pt>
                <c:pt idx="1310">
                  <c:v>-750.0</c:v>
                </c:pt>
                <c:pt idx="1311">
                  <c:v>-1015.0</c:v>
                </c:pt>
                <c:pt idx="1312">
                  <c:v>-923.0</c:v>
                </c:pt>
                <c:pt idx="1313">
                  <c:v>-584.0</c:v>
                </c:pt>
                <c:pt idx="1314">
                  <c:v>-152.0</c:v>
                </c:pt>
                <c:pt idx="1315">
                  <c:v>292.0</c:v>
                </c:pt>
                <c:pt idx="1316">
                  <c:v>569.0</c:v>
                </c:pt>
                <c:pt idx="1317">
                  <c:v>707.0</c:v>
                </c:pt>
                <c:pt idx="1318">
                  <c:v>843.0</c:v>
                </c:pt>
                <c:pt idx="1319">
                  <c:v>610.0</c:v>
                </c:pt>
                <c:pt idx="1320">
                  <c:v>286.0</c:v>
                </c:pt>
                <c:pt idx="1321">
                  <c:v>-112.0</c:v>
                </c:pt>
                <c:pt idx="1322">
                  <c:v>-349.0</c:v>
                </c:pt>
                <c:pt idx="1323">
                  <c:v>-527.0</c:v>
                </c:pt>
                <c:pt idx="1324">
                  <c:v>-650.0</c:v>
                </c:pt>
                <c:pt idx="1325">
                  <c:v>-592.0</c:v>
                </c:pt>
                <c:pt idx="1326">
                  <c:v>-397.0</c:v>
                </c:pt>
                <c:pt idx="1327">
                  <c:v>-95.0</c:v>
                </c:pt>
                <c:pt idx="1328">
                  <c:v>212.0</c:v>
                </c:pt>
                <c:pt idx="1329">
                  <c:v>357.0</c:v>
                </c:pt>
                <c:pt idx="1330">
                  <c:v>523.0</c:v>
                </c:pt>
                <c:pt idx="1331">
                  <c:v>607.0</c:v>
                </c:pt>
                <c:pt idx="1332">
                  <c:v>587.0</c:v>
                </c:pt>
                <c:pt idx="1333">
                  <c:v>385.0</c:v>
                </c:pt>
                <c:pt idx="1334">
                  <c:v>88.0</c:v>
                </c:pt>
                <c:pt idx="1335">
                  <c:v>-221.0</c:v>
                </c:pt>
                <c:pt idx="1336">
                  <c:v>-553.0</c:v>
                </c:pt>
                <c:pt idx="1337">
                  <c:v>-775.0</c:v>
                </c:pt>
                <c:pt idx="1338">
                  <c:v>-777.0</c:v>
                </c:pt>
                <c:pt idx="1339">
                  <c:v>-664.0</c:v>
                </c:pt>
                <c:pt idx="1340">
                  <c:v>-257.0</c:v>
                </c:pt>
                <c:pt idx="1341">
                  <c:v>127.0</c:v>
                </c:pt>
                <c:pt idx="1342">
                  <c:v>509.0</c:v>
                </c:pt>
                <c:pt idx="1343">
                  <c:v>828.0</c:v>
                </c:pt>
                <c:pt idx="1344">
                  <c:v>894.0</c:v>
                </c:pt>
                <c:pt idx="1345">
                  <c:v>790.0</c:v>
                </c:pt>
                <c:pt idx="1346">
                  <c:v>486.0</c:v>
                </c:pt>
                <c:pt idx="1347">
                  <c:v>-43.0</c:v>
                </c:pt>
                <c:pt idx="1348">
                  <c:v>-582.0</c:v>
                </c:pt>
                <c:pt idx="1349">
                  <c:v>-950.0</c:v>
                </c:pt>
                <c:pt idx="1350">
                  <c:v>-1024.0</c:v>
                </c:pt>
                <c:pt idx="1351">
                  <c:v>-938.0</c:v>
                </c:pt>
                <c:pt idx="1352">
                  <c:v>-551.0</c:v>
                </c:pt>
                <c:pt idx="1353">
                  <c:v>61.0</c:v>
                </c:pt>
                <c:pt idx="1354">
                  <c:v>714.0</c:v>
                </c:pt>
                <c:pt idx="1355">
                  <c:v>1163.0</c:v>
                </c:pt>
                <c:pt idx="1356">
                  <c:v>1331.0</c:v>
                </c:pt>
                <c:pt idx="1357">
                  <c:v>1177.0</c:v>
                </c:pt>
                <c:pt idx="1358">
                  <c:v>662.0</c:v>
                </c:pt>
                <c:pt idx="1359">
                  <c:v>-80.0</c:v>
                </c:pt>
                <c:pt idx="1360">
                  <c:v>-806.0</c:v>
                </c:pt>
                <c:pt idx="1361">
                  <c:v>-1400.0</c:v>
                </c:pt>
                <c:pt idx="1362">
                  <c:v>-1560.0</c:v>
                </c:pt>
                <c:pt idx="1363">
                  <c:v>-1313.0</c:v>
                </c:pt>
                <c:pt idx="1364">
                  <c:v>-800.0</c:v>
                </c:pt>
                <c:pt idx="1365">
                  <c:v>57.0</c:v>
                </c:pt>
                <c:pt idx="1366">
                  <c:v>912.0</c:v>
                </c:pt>
                <c:pt idx="1367">
                  <c:v>1477.0</c:v>
                </c:pt>
                <c:pt idx="1368">
                  <c:v>1670.0</c:v>
                </c:pt>
                <c:pt idx="1369">
                  <c:v>1396.0</c:v>
                </c:pt>
                <c:pt idx="1370">
                  <c:v>721.0</c:v>
                </c:pt>
                <c:pt idx="1371">
                  <c:v>-169.0</c:v>
                </c:pt>
                <c:pt idx="1372">
                  <c:v>-1059.0</c:v>
                </c:pt>
                <c:pt idx="1373">
                  <c:v>-1671.0</c:v>
                </c:pt>
                <c:pt idx="1374">
                  <c:v>-1827.0</c:v>
                </c:pt>
                <c:pt idx="1375">
                  <c:v>-1468.0</c:v>
                </c:pt>
                <c:pt idx="1376">
                  <c:v>-642.0</c:v>
                </c:pt>
                <c:pt idx="1377">
                  <c:v>233.0</c:v>
                </c:pt>
                <c:pt idx="1378">
                  <c:v>1186.0</c:v>
                </c:pt>
                <c:pt idx="1379">
                  <c:v>1816.0</c:v>
                </c:pt>
                <c:pt idx="1380">
                  <c:v>1921.0</c:v>
                </c:pt>
                <c:pt idx="1381">
                  <c:v>1533.0</c:v>
                </c:pt>
                <c:pt idx="1382">
                  <c:v>658.0</c:v>
                </c:pt>
                <c:pt idx="1383">
                  <c:v>-456.0</c:v>
                </c:pt>
                <c:pt idx="1384">
                  <c:v>-1369.0</c:v>
                </c:pt>
                <c:pt idx="1385">
                  <c:v>-1908.0</c:v>
                </c:pt>
                <c:pt idx="1386">
                  <c:v>-1905.0</c:v>
                </c:pt>
                <c:pt idx="1387">
                  <c:v>-1500.0</c:v>
                </c:pt>
                <c:pt idx="1388">
                  <c:v>-548.0</c:v>
                </c:pt>
                <c:pt idx="1389">
                  <c:v>552.0</c:v>
                </c:pt>
                <c:pt idx="1390">
                  <c:v>1493.0</c:v>
                </c:pt>
                <c:pt idx="1391">
                  <c:v>2016.0</c:v>
                </c:pt>
                <c:pt idx="1392">
                  <c:v>1996.0</c:v>
                </c:pt>
                <c:pt idx="1393">
                  <c:v>1394.0</c:v>
                </c:pt>
                <c:pt idx="1394">
                  <c:v>391.0</c:v>
                </c:pt>
                <c:pt idx="1395">
                  <c:v>-622.0</c:v>
                </c:pt>
                <c:pt idx="1396">
                  <c:v>-1543.0</c:v>
                </c:pt>
                <c:pt idx="1397">
                  <c:v>-2018.0</c:v>
                </c:pt>
                <c:pt idx="1398">
                  <c:v>-1972.0</c:v>
                </c:pt>
                <c:pt idx="1399">
                  <c:v>-1322.0</c:v>
                </c:pt>
                <c:pt idx="1400">
                  <c:v>-313.0</c:v>
                </c:pt>
                <c:pt idx="1401">
                  <c:v>726.0</c:v>
                </c:pt>
                <c:pt idx="1402">
                  <c:v>1609.0</c:v>
                </c:pt>
                <c:pt idx="1403">
                  <c:v>1993.0</c:v>
                </c:pt>
                <c:pt idx="1404">
                  <c:v>1864.0</c:v>
                </c:pt>
                <c:pt idx="1405">
                  <c:v>1203.0</c:v>
                </c:pt>
                <c:pt idx="1406">
                  <c:v>142.0</c:v>
                </c:pt>
                <c:pt idx="1407">
                  <c:v>-863.0</c:v>
                </c:pt>
                <c:pt idx="1408">
                  <c:v>-1617.0</c:v>
                </c:pt>
                <c:pt idx="1409">
                  <c:v>-1940.0</c:v>
                </c:pt>
                <c:pt idx="1410">
                  <c:v>-1739.0</c:v>
                </c:pt>
                <c:pt idx="1411">
                  <c:v>-1029.0</c:v>
                </c:pt>
                <c:pt idx="1412">
                  <c:v>-66.0</c:v>
                </c:pt>
                <c:pt idx="1413">
                  <c:v>926.0</c:v>
                </c:pt>
                <c:pt idx="1414">
                  <c:v>1593.0</c:v>
                </c:pt>
                <c:pt idx="1415">
                  <c:v>1851.0</c:v>
                </c:pt>
                <c:pt idx="1416">
                  <c:v>1648.0</c:v>
                </c:pt>
                <c:pt idx="1417">
                  <c:v>902.0</c:v>
                </c:pt>
                <c:pt idx="1418">
                  <c:v>-28.0</c:v>
                </c:pt>
                <c:pt idx="1419">
                  <c:v>-969.0</c:v>
                </c:pt>
                <c:pt idx="1420">
                  <c:v>-1559.0</c:v>
                </c:pt>
                <c:pt idx="1421">
                  <c:v>-1770.0</c:v>
                </c:pt>
                <c:pt idx="1422">
                  <c:v>-1469.0</c:v>
                </c:pt>
                <c:pt idx="1423">
                  <c:v>-736.0</c:v>
                </c:pt>
                <c:pt idx="1424">
                  <c:v>65.0</c:v>
                </c:pt>
                <c:pt idx="1425">
                  <c:v>848.0</c:v>
                </c:pt>
                <c:pt idx="1426">
                  <c:v>1470.0</c:v>
                </c:pt>
                <c:pt idx="1427">
                  <c:v>1567.0</c:v>
                </c:pt>
                <c:pt idx="1428">
                  <c:v>1319.0</c:v>
                </c:pt>
                <c:pt idx="1429">
                  <c:v>713.0</c:v>
                </c:pt>
                <c:pt idx="1430">
                  <c:v>-115.0</c:v>
                </c:pt>
                <c:pt idx="1431">
                  <c:v>-901.0</c:v>
                </c:pt>
                <c:pt idx="1432">
                  <c:v>-1365.0</c:v>
                </c:pt>
                <c:pt idx="1433">
                  <c:v>-1421.0</c:v>
                </c:pt>
                <c:pt idx="1434">
                  <c:v>-1099.0</c:v>
                </c:pt>
                <c:pt idx="1435">
                  <c:v>-516.0</c:v>
                </c:pt>
                <c:pt idx="1436">
                  <c:v>130.0</c:v>
                </c:pt>
                <c:pt idx="1437">
                  <c:v>710.0</c:v>
                </c:pt>
                <c:pt idx="1438">
                  <c:v>1172.0</c:v>
                </c:pt>
                <c:pt idx="1439">
                  <c:v>1268.0</c:v>
                </c:pt>
                <c:pt idx="1440">
                  <c:v>1026.0</c:v>
                </c:pt>
                <c:pt idx="1441">
                  <c:v>452.0</c:v>
                </c:pt>
                <c:pt idx="1442">
                  <c:v>-134.0</c:v>
                </c:pt>
                <c:pt idx="1443">
                  <c:v>-616.0</c:v>
                </c:pt>
                <c:pt idx="1444">
                  <c:v>-1027.0</c:v>
                </c:pt>
                <c:pt idx="1445">
                  <c:v>-1129.0</c:v>
                </c:pt>
                <c:pt idx="1446">
                  <c:v>-859.0</c:v>
                </c:pt>
                <c:pt idx="1447">
                  <c:v>-387.0</c:v>
                </c:pt>
                <c:pt idx="1448">
                  <c:v>41.0</c:v>
                </c:pt>
                <c:pt idx="1449">
                  <c:v>531.0</c:v>
                </c:pt>
                <c:pt idx="1450">
                  <c:v>909.0</c:v>
                </c:pt>
                <c:pt idx="1451">
                  <c:v>958.0</c:v>
                </c:pt>
                <c:pt idx="1452">
                  <c:v>767.0</c:v>
                </c:pt>
                <c:pt idx="1453">
                  <c:v>472.0</c:v>
                </c:pt>
                <c:pt idx="1454">
                  <c:v>47.0</c:v>
                </c:pt>
                <c:pt idx="1455">
                  <c:v>-309.0</c:v>
                </c:pt>
                <c:pt idx="1456">
                  <c:v>-610.0</c:v>
                </c:pt>
                <c:pt idx="1457">
                  <c:v>-741.0</c:v>
                </c:pt>
                <c:pt idx="1458">
                  <c:v>-656.0</c:v>
                </c:pt>
                <c:pt idx="1459">
                  <c:v>-496.0</c:v>
                </c:pt>
                <c:pt idx="1460">
                  <c:v>-140.0</c:v>
                </c:pt>
                <c:pt idx="1461">
                  <c:v>214.0</c:v>
                </c:pt>
                <c:pt idx="1462">
                  <c:v>397.0</c:v>
                </c:pt>
                <c:pt idx="1463">
                  <c:v>580.0</c:v>
                </c:pt>
                <c:pt idx="1464">
                  <c:v>667.0</c:v>
                </c:pt>
                <c:pt idx="1465">
                  <c:v>596.0</c:v>
                </c:pt>
                <c:pt idx="1466">
                  <c:v>337.0</c:v>
                </c:pt>
                <c:pt idx="1467">
                  <c:v>47.0</c:v>
                </c:pt>
                <c:pt idx="1468">
                  <c:v>-232.0</c:v>
                </c:pt>
                <c:pt idx="1469">
                  <c:v>-492.0</c:v>
                </c:pt>
                <c:pt idx="1470">
                  <c:v>-644.0</c:v>
                </c:pt>
                <c:pt idx="1471">
                  <c:v>-673.0</c:v>
                </c:pt>
                <c:pt idx="1472">
                  <c:v>-564.0</c:v>
                </c:pt>
                <c:pt idx="1473">
                  <c:v>-294.0</c:v>
                </c:pt>
                <c:pt idx="1474">
                  <c:v>45.0</c:v>
                </c:pt>
                <c:pt idx="1475">
                  <c:v>331.0</c:v>
                </c:pt>
                <c:pt idx="1476">
                  <c:v>636.0</c:v>
                </c:pt>
                <c:pt idx="1477">
                  <c:v>782.0</c:v>
                </c:pt>
                <c:pt idx="1478">
                  <c:v>801.0</c:v>
                </c:pt>
                <c:pt idx="1479">
                  <c:v>494.0</c:v>
                </c:pt>
                <c:pt idx="1480">
                  <c:v>127.0</c:v>
                </c:pt>
                <c:pt idx="1481">
                  <c:v>-345.0</c:v>
                </c:pt>
                <c:pt idx="1482">
                  <c:v>-792.0</c:v>
                </c:pt>
                <c:pt idx="1483">
                  <c:v>-929.0</c:v>
                </c:pt>
                <c:pt idx="1484">
                  <c:v>-937.0</c:v>
                </c:pt>
                <c:pt idx="1485">
                  <c:v>-657.0</c:v>
                </c:pt>
                <c:pt idx="1486">
                  <c:v>-199.0</c:v>
                </c:pt>
                <c:pt idx="1487">
                  <c:v>327.0</c:v>
                </c:pt>
                <c:pt idx="1488">
                  <c:v>859.0</c:v>
                </c:pt>
                <c:pt idx="1489">
                  <c:v>1105.0</c:v>
                </c:pt>
                <c:pt idx="1490">
                  <c:v>1121.0</c:v>
                </c:pt>
                <c:pt idx="1491">
                  <c:v>898.0</c:v>
                </c:pt>
                <c:pt idx="1492">
                  <c:v>285.0</c:v>
                </c:pt>
                <c:pt idx="1493">
                  <c:v>-340.0</c:v>
                </c:pt>
                <c:pt idx="1494">
                  <c:v>-954.0</c:v>
                </c:pt>
                <c:pt idx="1495">
                  <c:v>-1357.0</c:v>
                </c:pt>
                <c:pt idx="1496">
                  <c:v>-1300.0</c:v>
                </c:pt>
                <c:pt idx="1497">
                  <c:v>-1021.0</c:v>
                </c:pt>
                <c:pt idx="1498">
                  <c:v>-368.0</c:v>
                </c:pt>
                <c:pt idx="1499">
                  <c:v>468.0</c:v>
                </c:pt>
                <c:pt idx="1500">
                  <c:v>1133.0</c:v>
                </c:pt>
                <c:pt idx="1501">
                  <c:v>1582.0</c:v>
                </c:pt>
                <c:pt idx="1502">
                  <c:v>1529.0</c:v>
                </c:pt>
                <c:pt idx="1503">
                  <c:v>1053.0</c:v>
                </c:pt>
                <c:pt idx="1504">
                  <c:v>309.0</c:v>
                </c:pt>
                <c:pt idx="1505">
                  <c:v>-550.0</c:v>
                </c:pt>
                <c:pt idx="1506">
                  <c:v>-1255.0</c:v>
                </c:pt>
                <c:pt idx="1507">
                  <c:v>-1730.0</c:v>
                </c:pt>
                <c:pt idx="1508">
                  <c:v>-1643.0</c:v>
                </c:pt>
                <c:pt idx="1509">
                  <c:v>-1109.0</c:v>
                </c:pt>
                <c:pt idx="1510">
                  <c:v>-241.0</c:v>
                </c:pt>
                <c:pt idx="1511">
                  <c:v>706.0</c:v>
                </c:pt>
                <c:pt idx="1512">
                  <c:v>1404.0</c:v>
                </c:pt>
                <c:pt idx="1513">
                  <c:v>1820.0</c:v>
                </c:pt>
                <c:pt idx="1514">
                  <c:v>1699.0</c:v>
                </c:pt>
                <c:pt idx="1515">
                  <c:v>1114.0</c:v>
                </c:pt>
                <c:pt idx="1516">
                  <c:v>179.0</c:v>
                </c:pt>
                <c:pt idx="1517">
                  <c:v>-847.0</c:v>
                </c:pt>
                <c:pt idx="1518">
                  <c:v>-1605.0</c:v>
                </c:pt>
                <c:pt idx="1519">
                  <c:v>-1939.0</c:v>
                </c:pt>
                <c:pt idx="1520">
                  <c:v>-1735.0</c:v>
                </c:pt>
                <c:pt idx="1521">
                  <c:v>-1063.0</c:v>
                </c:pt>
                <c:pt idx="1522">
                  <c:v>-70.0</c:v>
                </c:pt>
                <c:pt idx="1523">
                  <c:v>955.0</c:v>
                </c:pt>
                <c:pt idx="1524">
                  <c:v>1700.0</c:v>
                </c:pt>
                <c:pt idx="1525">
                  <c:v>2011.0</c:v>
                </c:pt>
                <c:pt idx="1526">
                  <c:v>1791.0</c:v>
                </c:pt>
                <c:pt idx="1527">
                  <c:v>1034.0</c:v>
                </c:pt>
                <c:pt idx="1528">
                  <c:v>-52.0</c:v>
                </c:pt>
                <c:pt idx="1529">
                  <c:v>-1113.0</c:v>
                </c:pt>
                <c:pt idx="1530">
                  <c:v>-1838.0</c:v>
                </c:pt>
                <c:pt idx="1531">
                  <c:v>-2076.0</c:v>
                </c:pt>
                <c:pt idx="1532">
                  <c:v>-1747.0</c:v>
                </c:pt>
                <c:pt idx="1533">
                  <c:v>-932.0</c:v>
                </c:pt>
                <c:pt idx="1534">
                  <c:v>117.0</c:v>
                </c:pt>
                <c:pt idx="1535">
                  <c:v>1123.0</c:v>
                </c:pt>
                <c:pt idx="1536">
                  <c:v>1831.0</c:v>
                </c:pt>
                <c:pt idx="1537">
                  <c:v>2015.0</c:v>
                </c:pt>
                <c:pt idx="1538">
                  <c:v>1657.0</c:v>
                </c:pt>
                <c:pt idx="1539">
                  <c:v>879.0</c:v>
                </c:pt>
                <c:pt idx="1540">
                  <c:v>-193.0</c:v>
                </c:pt>
                <c:pt idx="1541">
                  <c:v>-1218.0</c:v>
                </c:pt>
                <c:pt idx="1542">
                  <c:v>-1941.0</c:v>
                </c:pt>
                <c:pt idx="1543">
                  <c:v>-2019.0</c:v>
                </c:pt>
                <c:pt idx="1544">
                  <c:v>-1521.0</c:v>
                </c:pt>
                <c:pt idx="1545">
                  <c:v>-708.0</c:v>
                </c:pt>
                <c:pt idx="1546">
                  <c:v>332.0</c:v>
                </c:pt>
                <c:pt idx="1547">
                  <c:v>1310.0</c:v>
                </c:pt>
                <c:pt idx="1548">
                  <c:v>1956.0</c:v>
                </c:pt>
                <c:pt idx="1549">
                  <c:v>1992.0</c:v>
                </c:pt>
                <c:pt idx="1550">
                  <c:v>1438.0</c:v>
                </c:pt>
                <c:pt idx="1551">
                  <c:v>536.0</c:v>
                </c:pt>
                <c:pt idx="1552">
                  <c:v>-459.0</c:v>
                </c:pt>
                <c:pt idx="1553">
                  <c:v>-1282.0</c:v>
                </c:pt>
                <c:pt idx="1554">
                  <c:v>-1763.0</c:v>
                </c:pt>
                <c:pt idx="1555">
                  <c:v>-1763.0</c:v>
                </c:pt>
                <c:pt idx="1556">
                  <c:v>-1247.0</c:v>
                </c:pt>
                <c:pt idx="1557">
                  <c:v>-418.0</c:v>
                </c:pt>
                <c:pt idx="1558">
                  <c:v>585.0</c:v>
                </c:pt>
                <c:pt idx="1559">
                  <c:v>1348.0</c:v>
                </c:pt>
                <c:pt idx="1560">
                  <c:v>1726.0</c:v>
                </c:pt>
                <c:pt idx="1561">
                  <c:v>1633.0</c:v>
                </c:pt>
                <c:pt idx="1562">
                  <c:v>1123.0</c:v>
                </c:pt>
                <c:pt idx="1563">
                  <c:v>315.0</c:v>
                </c:pt>
                <c:pt idx="1564">
                  <c:v>-565.0</c:v>
                </c:pt>
                <c:pt idx="1565">
                  <c:v>-1225.0</c:v>
                </c:pt>
                <c:pt idx="1566">
                  <c:v>-1589.0</c:v>
                </c:pt>
                <c:pt idx="1567">
                  <c:v>-1472.0</c:v>
                </c:pt>
                <c:pt idx="1568">
                  <c:v>-1009.0</c:v>
                </c:pt>
                <c:pt idx="1569">
                  <c:v>-247.0</c:v>
                </c:pt>
                <c:pt idx="1570">
                  <c:v>565.0</c:v>
                </c:pt>
                <c:pt idx="1571">
                  <c:v>1176.0</c:v>
                </c:pt>
                <c:pt idx="1572">
                  <c:v>1380.0</c:v>
                </c:pt>
                <c:pt idx="1573">
                  <c:v>1322.0</c:v>
                </c:pt>
                <c:pt idx="1574">
                  <c:v>893.0</c:v>
                </c:pt>
                <c:pt idx="1575">
                  <c:v>182.0</c:v>
                </c:pt>
                <c:pt idx="1576">
                  <c:v>-476.0</c:v>
                </c:pt>
                <c:pt idx="1577">
                  <c:v>-1000.0</c:v>
                </c:pt>
                <c:pt idx="1578">
                  <c:v>-1146.0</c:v>
                </c:pt>
                <c:pt idx="1579">
                  <c:v>-1025.0</c:v>
                </c:pt>
                <c:pt idx="1580">
                  <c:v>-731.0</c:v>
                </c:pt>
                <c:pt idx="1581">
                  <c:v>-187.0</c:v>
                </c:pt>
                <c:pt idx="1582">
                  <c:v>354.0</c:v>
                </c:pt>
                <c:pt idx="1583">
                  <c:v>763.0</c:v>
                </c:pt>
                <c:pt idx="1584">
                  <c:v>1052.0</c:v>
                </c:pt>
                <c:pt idx="1585">
                  <c:v>917.0</c:v>
                </c:pt>
                <c:pt idx="1586">
                  <c:v>613.0</c:v>
                </c:pt>
                <c:pt idx="1587">
                  <c:v>208.0</c:v>
                </c:pt>
                <c:pt idx="1588">
                  <c:v>-199.0</c:v>
                </c:pt>
                <c:pt idx="1589">
                  <c:v>-608.0</c:v>
                </c:pt>
                <c:pt idx="1590">
                  <c:v>-859.0</c:v>
                </c:pt>
                <c:pt idx="1591">
                  <c:v>-843.0</c:v>
                </c:pt>
                <c:pt idx="1592">
                  <c:v>-624.0</c:v>
                </c:pt>
                <c:pt idx="1593">
                  <c:v>-316.0</c:v>
                </c:pt>
                <c:pt idx="1594">
                  <c:v>16.0</c:v>
                </c:pt>
                <c:pt idx="1595">
                  <c:v>335.0</c:v>
                </c:pt>
                <c:pt idx="1596">
                  <c:v>588.0</c:v>
                </c:pt>
                <c:pt idx="1597">
                  <c:v>686.0</c:v>
                </c:pt>
                <c:pt idx="1598">
                  <c:v>607.0</c:v>
                </c:pt>
                <c:pt idx="1599">
                  <c:v>360.0</c:v>
                </c:pt>
                <c:pt idx="1600">
                  <c:v>109.0</c:v>
                </c:pt>
                <c:pt idx="1601">
                  <c:v>-187.0</c:v>
                </c:pt>
                <c:pt idx="1602">
                  <c:v>-456.0</c:v>
                </c:pt>
                <c:pt idx="1603">
                  <c:v>-608.0</c:v>
                </c:pt>
                <c:pt idx="1604">
                  <c:v>-657.0</c:v>
                </c:pt>
                <c:pt idx="1605">
                  <c:v>-560.0</c:v>
                </c:pt>
                <c:pt idx="1606">
                  <c:v>-304.0</c:v>
                </c:pt>
                <c:pt idx="1607">
                  <c:v>-96.0</c:v>
                </c:pt>
                <c:pt idx="1608">
                  <c:v>275.0</c:v>
                </c:pt>
                <c:pt idx="1609">
                  <c:v>561.0</c:v>
                </c:pt>
                <c:pt idx="1610">
                  <c:v>663.0</c:v>
                </c:pt>
                <c:pt idx="1611">
                  <c:v>727.0</c:v>
                </c:pt>
                <c:pt idx="1612">
                  <c:v>548.0</c:v>
                </c:pt>
                <c:pt idx="1613">
                  <c:v>256.0</c:v>
                </c:pt>
                <c:pt idx="1614">
                  <c:v>-107.0</c:v>
                </c:pt>
                <c:pt idx="1615">
                  <c:v>-577.0</c:v>
                </c:pt>
                <c:pt idx="1616">
                  <c:v>-831.0</c:v>
                </c:pt>
                <c:pt idx="1617">
                  <c:v>-939.0</c:v>
                </c:pt>
                <c:pt idx="1618">
                  <c:v>-743.0</c:v>
                </c:pt>
                <c:pt idx="1619">
                  <c:v>-374.0</c:v>
                </c:pt>
                <c:pt idx="1620">
                  <c:v>102.0</c:v>
                </c:pt>
                <c:pt idx="1621">
                  <c:v>596.0</c:v>
                </c:pt>
                <c:pt idx="1622">
                  <c:v>988.0</c:v>
                </c:pt>
                <c:pt idx="1623">
                  <c:v>1122.0</c:v>
                </c:pt>
                <c:pt idx="1624">
                  <c:v>1008.0</c:v>
                </c:pt>
                <c:pt idx="1625">
                  <c:v>558.0</c:v>
                </c:pt>
                <c:pt idx="1626">
                  <c:v>-49.0</c:v>
                </c:pt>
                <c:pt idx="1627">
                  <c:v>-691.0</c:v>
                </c:pt>
                <c:pt idx="1628">
                  <c:v>-1102.0</c:v>
                </c:pt>
                <c:pt idx="1629">
                  <c:v>-1301.0</c:v>
                </c:pt>
                <c:pt idx="1630">
                  <c:v>-1194.0</c:v>
                </c:pt>
                <c:pt idx="1631">
                  <c:v>-657.0</c:v>
                </c:pt>
                <c:pt idx="1632">
                  <c:v>41.0</c:v>
                </c:pt>
                <c:pt idx="1633">
                  <c:v>778.0</c:v>
                </c:pt>
                <c:pt idx="1634">
                  <c:v>1283.0</c:v>
                </c:pt>
                <c:pt idx="1635">
                  <c:v>1457.0</c:v>
                </c:pt>
                <c:pt idx="1636">
                  <c:v>1330.0</c:v>
                </c:pt>
                <c:pt idx="1637">
                  <c:v>785.0</c:v>
                </c:pt>
                <c:pt idx="1638">
                  <c:v>-60.0</c:v>
                </c:pt>
                <c:pt idx="1639">
                  <c:v>-842.0</c:v>
                </c:pt>
                <c:pt idx="1640">
                  <c:v>-1484.0</c:v>
                </c:pt>
                <c:pt idx="1641">
                  <c:v>-1671.0</c:v>
                </c:pt>
                <c:pt idx="1642">
                  <c:v>-1375.0</c:v>
                </c:pt>
                <c:pt idx="1643">
                  <c:v>-769.0</c:v>
                </c:pt>
                <c:pt idx="1644">
                  <c:v>144.0</c:v>
                </c:pt>
                <c:pt idx="1645">
                  <c:v>1043.0</c:v>
                </c:pt>
                <c:pt idx="1646">
                  <c:v>1615.0</c:v>
                </c:pt>
                <c:pt idx="1647">
                  <c:v>1802.0</c:v>
                </c:pt>
                <c:pt idx="1648">
                  <c:v>1451.0</c:v>
                </c:pt>
                <c:pt idx="1649">
                  <c:v>680.0</c:v>
                </c:pt>
                <c:pt idx="1650">
                  <c:v>-219.0</c:v>
                </c:pt>
                <c:pt idx="1651">
                  <c:v>-1161.0</c:v>
                </c:pt>
                <c:pt idx="1652">
                  <c:v>-1753.0</c:v>
                </c:pt>
                <c:pt idx="1653">
                  <c:v>-1919.0</c:v>
                </c:pt>
                <c:pt idx="1654">
                  <c:v>-1403.0</c:v>
                </c:pt>
                <c:pt idx="1655">
                  <c:v>-614.0</c:v>
                </c:pt>
                <c:pt idx="1656">
                  <c:v>377.0</c:v>
                </c:pt>
                <c:pt idx="1657">
                  <c:v>1275.0</c:v>
                </c:pt>
                <c:pt idx="1658">
                  <c:v>1861.0</c:v>
                </c:pt>
                <c:pt idx="1659">
                  <c:v>1991.0</c:v>
                </c:pt>
                <c:pt idx="1660">
                  <c:v>1463.0</c:v>
                </c:pt>
                <c:pt idx="1661">
                  <c:v>574.0</c:v>
                </c:pt>
                <c:pt idx="1662">
                  <c:v>-453.0</c:v>
                </c:pt>
                <c:pt idx="1663">
                  <c:v>-1425.0</c:v>
                </c:pt>
                <c:pt idx="1664">
                  <c:v>-1952.0</c:v>
                </c:pt>
                <c:pt idx="1665">
                  <c:v>-1984.0</c:v>
                </c:pt>
                <c:pt idx="1666">
                  <c:v>-1407.0</c:v>
                </c:pt>
                <c:pt idx="1667">
                  <c:v>-445.0</c:v>
                </c:pt>
                <c:pt idx="1668">
                  <c:v>594.0</c:v>
                </c:pt>
                <c:pt idx="1669">
                  <c:v>1516.0</c:v>
                </c:pt>
                <c:pt idx="1670">
                  <c:v>2027.0</c:v>
                </c:pt>
                <c:pt idx="1671">
                  <c:v>1967.0</c:v>
                </c:pt>
                <c:pt idx="1672">
                  <c:v>1332.0</c:v>
                </c:pt>
                <c:pt idx="1673">
                  <c:v>391.0</c:v>
                </c:pt>
                <c:pt idx="1674">
                  <c:v>-644.0</c:v>
                </c:pt>
                <c:pt idx="1675">
                  <c:v>-1614.0</c:v>
                </c:pt>
                <c:pt idx="1676">
                  <c:v>-2020.0</c:v>
                </c:pt>
                <c:pt idx="1677">
                  <c:v>-1863.0</c:v>
                </c:pt>
                <c:pt idx="1678">
                  <c:v>-1171.0</c:v>
                </c:pt>
                <c:pt idx="1679">
                  <c:v>-253.0</c:v>
                </c:pt>
                <c:pt idx="1680">
                  <c:v>723.0</c:v>
                </c:pt>
                <c:pt idx="1681">
                  <c:v>1600.0</c:v>
                </c:pt>
                <c:pt idx="1682">
                  <c:v>1955.0</c:v>
                </c:pt>
                <c:pt idx="1683">
                  <c:v>1734.0</c:v>
                </c:pt>
                <c:pt idx="1684">
                  <c:v>1132.0</c:v>
                </c:pt>
                <c:pt idx="1685">
                  <c:v>128.0</c:v>
                </c:pt>
                <c:pt idx="1686">
                  <c:v>-827.0</c:v>
                </c:pt>
                <c:pt idx="1687">
                  <c:v>-1627.0</c:v>
                </c:pt>
                <c:pt idx="1688">
                  <c:v>-1842.0</c:v>
                </c:pt>
                <c:pt idx="1689">
                  <c:v>-1569.0</c:v>
                </c:pt>
                <c:pt idx="1690">
                  <c:v>-890.0</c:v>
                </c:pt>
                <c:pt idx="1691">
                  <c:v>-69.0</c:v>
                </c:pt>
                <c:pt idx="1692">
                  <c:v>800.0</c:v>
                </c:pt>
                <c:pt idx="1693">
                  <c:v>1515.0</c:v>
                </c:pt>
                <c:pt idx="1694">
                  <c:v>1768.0</c:v>
                </c:pt>
                <c:pt idx="1695">
                  <c:v>1515.0</c:v>
                </c:pt>
                <c:pt idx="1696">
                  <c:v>812.0</c:v>
                </c:pt>
                <c:pt idx="1697">
                  <c:v>-10.0</c:v>
                </c:pt>
                <c:pt idx="1698">
                  <c:v>-811.0</c:v>
                </c:pt>
                <c:pt idx="1699">
                  <c:v>-1336.0</c:v>
                </c:pt>
                <c:pt idx="1700">
                  <c:v>-1594.0</c:v>
                </c:pt>
                <c:pt idx="1701">
                  <c:v>-1320.0</c:v>
                </c:pt>
                <c:pt idx="1702">
                  <c:v>-749.0</c:v>
                </c:pt>
                <c:pt idx="1703">
                  <c:v>64.0</c:v>
                </c:pt>
                <c:pt idx="1704">
                  <c:v>820.0</c:v>
                </c:pt>
                <c:pt idx="1705">
                  <c:v>1278.0</c:v>
                </c:pt>
                <c:pt idx="1706">
                  <c:v>1421.0</c:v>
                </c:pt>
                <c:pt idx="1707">
                  <c:v>1200.0</c:v>
                </c:pt>
                <c:pt idx="1708">
                  <c:v>619.0</c:v>
                </c:pt>
                <c:pt idx="1709">
                  <c:v>-127.0</c:v>
                </c:pt>
                <c:pt idx="1710">
                  <c:v>-753.0</c:v>
                </c:pt>
                <c:pt idx="1711">
                  <c:v>-1129.0</c:v>
                </c:pt>
                <c:pt idx="1712">
                  <c:v>-1227.0</c:v>
                </c:pt>
                <c:pt idx="1713">
                  <c:v>-1039.0</c:v>
                </c:pt>
                <c:pt idx="1714">
                  <c:v>-550.0</c:v>
                </c:pt>
                <c:pt idx="1715">
                  <c:v>81.0</c:v>
                </c:pt>
                <c:pt idx="1716">
                  <c:v>614.0</c:v>
                </c:pt>
                <c:pt idx="1717">
                  <c:v>965.0</c:v>
                </c:pt>
                <c:pt idx="1718">
                  <c:v>1059.0</c:v>
                </c:pt>
                <c:pt idx="1719">
                  <c:v>907.0</c:v>
                </c:pt>
                <c:pt idx="1720">
                  <c:v>462.0</c:v>
                </c:pt>
                <c:pt idx="1721">
                  <c:v>-36.0</c:v>
                </c:pt>
                <c:pt idx="1722">
                  <c:v>-468.0</c:v>
                </c:pt>
                <c:pt idx="1723">
                  <c:v>-807.0</c:v>
                </c:pt>
                <c:pt idx="1724">
                  <c:v>-916.0</c:v>
                </c:pt>
                <c:pt idx="1725">
                  <c:v>-782.0</c:v>
                </c:pt>
                <c:pt idx="1726">
                  <c:v>-446.0</c:v>
                </c:pt>
                <c:pt idx="1727">
                  <c:v>-53.0</c:v>
                </c:pt>
                <c:pt idx="1728">
                  <c:v>317.0</c:v>
                </c:pt>
                <c:pt idx="1729">
                  <c:v>551.0</c:v>
                </c:pt>
                <c:pt idx="1730">
                  <c:v>712.0</c:v>
                </c:pt>
                <c:pt idx="1731">
                  <c:v>650.0</c:v>
                </c:pt>
                <c:pt idx="1732">
                  <c:v>488.0</c:v>
                </c:pt>
                <c:pt idx="1733">
                  <c:v>186.0</c:v>
                </c:pt>
                <c:pt idx="1734">
                  <c:v>-145.0</c:v>
                </c:pt>
                <c:pt idx="1735">
                  <c:v>-426.0</c:v>
                </c:pt>
                <c:pt idx="1736">
                  <c:v>-580.0</c:v>
                </c:pt>
                <c:pt idx="1737">
                  <c:v>-634.0</c:v>
                </c:pt>
                <c:pt idx="1738">
                  <c:v>-510.0</c:v>
                </c:pt>
                <c:pt idx="1739">
                  <c:v>-353.0</c:v>
                </c:pt>
                <c:pt idx="1740">
                  <c:v>-136.0</c:v>
                </c:pt>
                <c:pt idx="1741">
                  <c:v>194.0</c:v>
                </c:pt>
                <c:pt idx="1742">
                  <c:v>479.0</c:v>
                </c:pt>
                <c:pt idx="1743">
                  <c:v>652.0</c:v>
                </c:pt>
                <c:pt idx="1744">
                  <c:v>711.0</c:v>
                </c:pt>
                <c:pt idx="1745">
                  <c:v>545.0</c:v>
                </c:pt>
                <c:pt idx="1746">
                  <c:v>282.0</c:v>
                </c:pt>
                <c:pt idx="1747">
                  <c:v>-8.0</c:v>
                </c:pt>
                <c:pt idx="1748">
                  <c:v>-419.0</c:v>
                </c:pt>
                <c:pt idx="1749">
                  <c:v>-648.0</c:v>
                </c:pt>
                <c:pt idx="1750">
                  <c:v>-825.0</c:v>
                </c:pt>
                <c:pt idx="1751">
                  <c:v>-770.0</c:v>
                </c:pt>
                <c:pt idx="1752">
                  <c:v>-469.0</c:v>
                </c:pt>
                <c:pt idx="1753">
                  <c:v>-118.0</c:v>
                </c:pt>
                <c:pt idx="1754">
                  <c:v>236.0</c:v>
                </c:pt>
                <c:pt idx="1755">
                  <c:v>669.0</c:v>
                </c:pt>
                <c:pt idx="1756">
                  <c:v>969.0</c:v>
                </c:pt>
                <c:pt idx="1757">
                  <c:v>1012.0</c:v>
                </c:pt>
                <c:pt idx="1758">
                  <c:v>653.0</c:v>
                </c:pt>
                <c:pt idx="1759">
                  <c:v>251.0</c:v>
                </c:pt>
                <c:pt idx="1760">
                  <c:v>-282.0</c:v>
                </c:pt>
                <c:pt idx="1761">
                  <c:v>-805.0</c:v>
                </c:pt>
                <c:pt idx="1762">
                  <c:v>-1064.0</c:v>
                </c:pt>
                <c:pt idx="1763">
                  <c:v>-1151.0</c:v>
                </c:pt>
                <c:pt idx="1764">
                  <c:v>-932.0</c:v>
                </c:pt>
                <c:pt idx="1765">
                  <c:v>-352.0</c:v>
                </c:pt>
                <c:pt idx="1766">
                  <c:v>288.0</c:v>
                </c:pt>
                <c:pt idx="1767">
                  <c:v>853.0</c:v>
                </c:pt>
                <c:pt idx="1768">
                  <c:v>1270.0</c:v>
                </c:pt>
                <c:pt idx="1769">
                  <c:v>1430.0</c:v>
                </c:pt>
                <c:pt idx="1770">
                  <c:v>1009.0</c:v>
                </c:pt>
                <c:pt idx="1771">
                  <c:v>329.0</c:v>
                </c:pt>
                <c:pt idx="1772">
                  <c:v>-366.0</c:v>
                </c:pt>
                <c:pt idx="1773">
                  <c:v>-1098.0</c:v>
                </c:pt>
                <c:pt idx="1774">
                  <c:v>-1499.0</c:v>
                </c:pt>
                <c:pt idx="1775">
                  <c:v>-1523.0</c:v>
                </c:pt>
                <c:pt idx="1776">
                  <c:v>-1102.0</c:v>
                </c:pt>
                <c:pt idx="1777">
                  <c:v>-332.0</c:v>
                </c:pt>
                <c:pt idx="1778">
                  <c:v>444.0</c:v>
                </c:pt>
                <c:pt idx="1779">
                  <c:v>1188.0</c:v>
                </c:pt>
                <c:pt idx="1780">
                  <c:v>1686.0</c:v>
                </c:pt>
                <c:pt idx="1781">
                  <c:v>1662.0</c:v>
                </c:pt>
                <c:pt idx="1782">
                  <c:v>1203.0</c:v>
                </c:pt>
                <c:pt idx="1783">
                  <c:v>349.0</c:v>
                </c:pt>
                <c:pt idx="1784">
                  <c:v>-584.0</c:v>
                </c:pt>
                <c:pt idx="1785">
                  <c:v>-1356.0</c:v>
                </c:pt>
                <c:pt idx="1786">
                  <c:v>-1761.0</c:v>
                </c:pt>
                <c:pt idx="1787">
                  <c:v>-1664.0</c:v>
                </c:pt>
                <c:pt idx="1788">
                  <c:v>-1071.0</c:v>
                </c:pt>
                <c:pt idx="1789">
                  <c:v>-262.0</c:v>
                </c:pt>
                <c:pt idx="1790">
                  <c:v>717.0</c:v>
                </c:pt>
                <c:pt idx="1791">
                  <c:v>1493.0</c:v>
                </c:pt>
                <c:pt idx="1792">
                  <c:v>1860.0</c:v>
                </c:pt>
                <c:pt idx="1793">
                  <c:v>1735.0</c:v>
                </c:pt>
                <c:pt idx="1794">
                  <c:v>1160.0</c:v>
                </c:pt>
                <c:pt idx="1795">
                  <c:v>188.0</c:v>
                </c:pt>
                <c:pt idx="1796">
                  <c:v>-787.0</c:v>
                </c:pt>
                <c:pt idx="1797">
                  <c:v>-1602.0</c:v>
                </c:pt>
                <c:pt idx="1798">
                  <c:v>-1963.0</c:v>
                </c:pt>
                <c:pt idx="1799">
                  <c:v>-1732.0</c:v>
                </c:pt>
                <c:pt idx="1800">
                  <c:v>-1076.0</c:v>
                </c:pt>
                <c:pt idx="1801">
                  <c:v>-59.0</c:v>
                </c:pt>
                <c:pt idx="1802">
                  <c:v>939.0</c:v>
                </c:pt>
                <c:pt idx="1803">
                  <c:v>1714.0</c:v>
                </c:pt>
                <c:pt idx="1804">
                  <c:v>2025.0</c:v>
                </c:pt>
                <c:pt idx="1805">
                  <c:v>1773.0</c:v>
                </c:pt>
                <c:pt idx="1806">
                  <c:v>981.0</c:v>
                </c:pt>
                <c:pt idx="1807">
                  <c:v>-88.0</c:v>
                </c:pt>
                <c:pt idx="1808">
                  <c:v>-1077.0</c:v>
                </c:pt>
                <c:pt idx="1809">
                  <c:v>-1726.0</c:v>
                </c:pt>
                <c:pt idx="1810">
                  <c:v>-1968.0</c:v>
                </c:pt>
                <c:pt idx="1811">
                  <c:v>-1685.0</c:v>
                </c:pt>
                <c:pt idx="1812">
                  <c:v>-819.0</c:v>
                </c:pt>
                <c:pt idx="1813">
                  <c:v>216.0</c:v>
                </c:pt>
                <c:pt idx="1814">
                  <c:v>1235.0</c:v>
                </c:pt>
                <c:pt idx="1815">
                  <c:v>1871.0</c:v>
                </c:pt>
                <c:pt idx="1816">
                  <c:v>1965.0</c:v>
                </c:pt>
                <c:pt idx="1817">
                  <c:v>1545.0</c:v>
                </c:pt>
                <c:pt idx="1818">
                  <c:v>741.0</c:v>
                </c:pt>
                <c:pt idx="1819">
                  <c:v>-259.0</c:v>
                </c:pt>
                <c:pt idx="1820">
                  <c:v>-1290.0</c:v>
                </c:pt>
                <c:pt idx="1821">
                  <c:v>-1826.0</c:v>
                </c:pt>
                <c:pt idx="1822">
                  <c:v>-1866.0</c:v>
                </c:pt>
                <c:pt idx="1823">
                  <c:v>-1434.0</c:v>
                </c:pt>
                <c:pt idx="1824">
                  <c:v>-629.0</c:v>
                </c:pt>
                <c:pt idx="1825">
                  <c:v>399.0</c:v>
                </c:pt>
                <c:pt idx="1826">
                  <c:v>1278.0</c:v>
                </c:pt>
                <c:pt idx="1827">
                  <c:v>1842.0</c:v>
                </c:pt>
                <c:pt idx="1828">
                  <c:v>1792.0</c:v>
                </c:pt>
                <c:pt idx="1829">
                  <c:v>1241.0</c:v>
                </c:pt>
                <c:pt idx="1830">
                  <c:v>446.0</c:v>
                </c:pt>
                <c:pt idx="1831">
                  <c:v>-526.0</c:v>
                </c:pt>
                <c:pt idx="1832">
                  <c:v>-1296.0</c:v>
                </c:pt>
                <c:pt idx="1833">
                  <c:v>-1717.0</c:v>
                </c:pt>
                <c:pt idx="1834">
                  <c:v>-1630.0</c:v>
                </c:pt>
                <c:pt idx="1835">
                  <c:v>-1160.0</c:v>
                </c:pt>
                <c:pt idx="1836">
                  <c:v>-375.0</c:v>
                </c:pt>
                <c:pt idx="1837">
                  <c:v>535.0</c:v>
                </c:pt>
                <c:pt idx="1838">
                  <c:v>1214.0</c:v>
                </c:pt>
                <c:pt idx="1839">
                  <c:v>1594.0</c:v>
                </c:pt>
                <c:pt idx="1840">
                  <c:v>1517.0</c:v>
                </c:pt>
                <c:pt idx="1841">
                  <c:v>1019.0</c:v>
                </c:pt>
                <c:pt idx="1842">
                  <c:v>277.0</c:v>
                </c:pt>
                <c:pt idx="1843">
                  <c:v>-517.0</c:v>
                </c:pt>
                <c:pt idx="1844">
                  <c:v>-1117.0</c:v>
                </c:pt>
                <c:pt idx="1845">
                  <c:v>-1419.0</c:v>
                </c:pt>
                <c:pt idx="1846">
                  <c:v>-1356.0</c:v>
                </c:pt>
                <c:pt idx="1847">
                  <c:v>-844.0</c:v>
                </c:pt>
                <c:pt idx="1848">
                  <c:v>-197.0</c:v>
                </c:pt>
                <c:pt idx="1849">
                  <c:v>487.0</c:v>
                </c:pt>
                <c:pt idx="1850">
                  <c:v>1049.0</c:v>
                </c:pt>
                <c:pt idx="1851">
                  <c:v>1174.0</c:v>
                </c:pt>
                <c:pt idx="1852">
                  <c:v>1091.0</c:v>
                </c:pt>
                <c:pt idx="1853">
                  <c:v>746.0</c:v>
                </c:pt>
                <c:pt idx="1854">
                  <c:v>189.0</c:v>
                </c:pt>
                <c:pt idx="1855">
                  <c:v>-328.0</c:v>
                </c:pt>
                <c:pt idx="1856">
                  <c:v>-739.0</c:v>
                </c:pt>
                <c:pt idx="1857">
                  <c:v>-943.0</c:v>
                </c:pt>
                <c:pt idx="1858">
                  <c:v>-928.0</c:v>
                </c:pt>
                <c:pt idx="1859">
                  <c:v>-671.0</c:v>
                </c:pt>
                <c:pt idx="1860">
                  <c:v>-213.0</c:v>
                </c:pt>
                <c:pt idx="1861">
                  <c:v>231.0</c:v>
                </c:pt>
                <c:pt idx="1862">
                  <c:v>595.0</c:v>
                </c:pt>
                <c:pt idx="1863">
                  <c:v>801.0</c:v>
                </c:pt>
                <c:pt idx="1864">
                  <c:v>739.0</c:v>
                </c:pt>
                <c:pt idx="1865">
                  <c:v>540.0</c:v>
                </c:pt>
                <c:pt idx="1866">
                  <c:v>223.0</c:v>
                </c:pt>
                <c:pt idx="1867">
                  <c:v>-156.0</c:v>
                </c:pt>
                <c:pt idx="1868">
                  <c:v>-451.0</c:v>
                </c:pt>
                <c:pt idx="1869">
                  <c:v>-657.0</c:v>
                </c:pt>
                <c:pt idx="1870">
                  <c:v>-658.0</c:v>
                </c:pt>
                <c:pt idx="1871">
                  <c:v>-556.0</c:v>
                </c:pt>
                <c:pt idx="1872">
                  <c:v>-335.0</c:v>
                </c:pt>
                <c:pt idx="1873">
                  <c:v>-72.0</c:v>
                </c:pt>
                <c:pt idx="1874">
                  <c:v>235.0</c:v>
                </c:pt>
                <c:pt idx="1875">
                  <c:v>406.0</c:v>
                </c:pt>
                <c:pt idx="1876">
                  <c:v>548.0</c:v>
                </c:pt>
                <c:pt idx="1877">
                  <c:v>601.0</c:v>
                </c:pt>
                <c:pt idx="1878">
                  <c:v>456.0</c:v>
                </c:pt>
                <c:pt idx="1879">
                  <c:v>307.0</c:v>
                </c:pt>
                <c:pt idx="1880">
                  <c:v>-6.0</c:v>
                </c:pt>
                <c:pt idx="1881">
                  <c:v>-263.0</c:v>
                </c:pt>
                <c:pt idx="1882">
                  <c:v>-494.0</c:v>
                </c:pt>
                <c:pt idx="1883">
                  <c:v>-687.0</c:v>
                </c:pt>
                <c:pt idx="1884">
                  <c:v>-703.0</c:v>
                </c:pt>
                <c:pt idx="1885">
                  <c:v>-490.0</c:v>
                </c:pt>
                <c:pt idx="1886">
                  <c:v>-193.0</c:v>
                </c:pt>
                <c:pt idx="1887">
                  <c:v>173.0</c:v>
                </c:pt>
                <c:pt idx="1888">
                  <c:v>518.0</c:v>
                </c:pt>
                <c:pt idx="1889">
                  <c:v>723.0</c:v>
                </c:pt>
                <c:pt idx="1890">
                  <c:v>871.0</c:v>
                </c:pt>
                <c:pt idx="1891">
                  <c:v>657.0</c:v>
                </c:pt>
                <c:pt idx="1892">
                  <c:v>374.0</c:v>
                </c:pt>
                <c:pt idx="1893">
                  <c:v>-25.0</c:v>
                </c:pt>
                <c:pt idx="1894">
                  <c:v>-511.0</c:v>
                </c:pt>
                <c:pt idx="1895">
                  <c:v>-915.0</c:v>
                </c:pt>
                <c:pt idx="1896">
                  <c:v>-1120.0</c:v>
                </c:pt>
                <c:pt idx="1897">
                  <c:v>-904.0</c:v>
                </c:pt>
                <c:pt idx="1898">
                  <c:v>-482.0</c:v>
                </c:pt>
                <c:pt idx="1899">
                  <c:v>-34.0</c:v>
                </c:pt>
                <c:pt idx="1900">
                  <c:v>565.0</c:v>
                </c:pt>
                <c:pt idx="1901">
                  <c:v>1041.0</c:v>
                </c:pt>
                <c:pt idx="1902">
                  <c:v>1270.0</c:v>
                </c:pt>
                <c:pt idx="1903">
                  <c:v>1119.0</c:v>
                </c:pt>
                <c:pt idx="1904">
                  <c:v>633.0</c:v>
                </c:pt>
                <c:pt idx="1905">
                  <c:v>0.0</c:v>
                </c:pt>
                <c:pt idx="1906">
                  <c:v>-679.0</c:v>
                </c:pt>
                <c:pt idx="1907">
                  <c:v>-1247.0</c:v>
                </c:pt>
                <c:pt idx="1908">
                  <c:v>-1460.0</c:v>
                </c:pt>
                <c:pt idx="1909">
                  <c:v>-1309.0</c:v>
                </c:pt>
                <c:pt idx="1910">
                  <c:v>-719.0</c:v>
                </c:pt>
                <c:pt idx="1911">
                  <c:v>46.0</c:v>
                </c:pt>
                <c:pt idx="1912">
                  <c:v>815.0</c:v>
                </c:pt>
                <c:pt idx="1913">
                  <c:v>1367.0</c:v>
                </c:pt>
                <c:pt idx="1914">
                  <c:v>1643.0</c:v>
                </c:pt>
                <c:pt idx="1915">
                  <c:v>1466.0</c:v>
                </c:pt>
                <c:pt idx="1916">
                  <c:v>796.0</c:v>
                </c:pt>
                <c:pt idx="1917">
                  <c:v>-92.0</c:v>
                </c:pt>
                <c:pt idx="1918">
                  <c:v>-1024.0</c:v>
                </c:pt>
                <c:pt idx="1919">
                  <c:v>-1587.0</c:v>
                </c:pt>
                <c:pt idx="1920">
                  <c:v>-1723.0</c:v>
                </c:pt>
                <c:pt idx="1921">
                  <c:v>-1407.0</c:v>
                </c:pt>
                <c:pt idx="1922">
                  <c:v>-706.0</c:v>
                </c:pt>
                <c:pt idx="1923">
                  <c:v>163.0</c:v>
                </c:pt>
                <c:pt idx="1924">
                  <c:v>1141.0</c:v>
                </c:pt>
                <c:pt idx="1925">
                  <c:v>1727.0</c:v>
                </c:pt>
                <c:pt idx="1926">
                  <c:v>1933.0</c:v>
                </c:pt>
                <c:pt idx="1927">
                  <c:v>1571.0</c:v>
                </c:pt>
                <c:pt idx="1928">
                  <c:v>729.0</c:v>
                </c:pt>
                <c:pt idx="1929">
                  <c:v>-342.0</c:v>
                </c:pt>
                <c:pt idx="1930">
                  <c:v>-1267.0</c:v>
                </c:pt>
                <c:pt idx="1931">
                  <c:v>-1884.0</c:v>
                </c:pt>
                <c:pt idx="1932">
                  <c:v>-1925.0</c:v>
                </c:pt>
                <c:pt idx="1933">
                  <c:v>-1523.0</c:v>
                </c:pt>
                <c:pt idx="1934">
                  <c:v>-670.0</c:v>
                </c:pt>
                <c:pt idx="1935">
                  <c:v>388.0</c:v>
                </c:pt>
                <c:pt idx="1936">
                  <c:v>1369.0</c:v>
                </c:pt>
                <c:pt idx="1937">
                  <c:v>1982.0</c:v>
                </c:pt>
                <c:pt idx="1938">
                  <c:v>2023.0</c:v>
                </c:pt>
                <c:pt idx="1939">
                  <c:v>1508.0</c:v>
                </c:pt>
                <c:pt idx="1940">
                  <c:v>542.0</c:v>
                </c:pt>
                <c:pt idx="1941">
                  <c:v>-568.0</c:v>
                </c:pt>
                <c:pt idx="1942">
                  <c:v>-1489.0</c:v>
                </c:pt>
                <c:pt idx="1943">
                  <c:v>-2056.0</c:v>
                </c:pt>
                <c:pt idx="1944">
                  <c:v>-2031.0</c:v>
                </c:pt>
                <c:pt idx="1945">
                  <c:v>-1400.0</c:v>
                </c:pt>
                <c:pt idx="1946">
                  <c:v>-367.0</c:v>
                </c:pt>
                <c:pt idx="1947">
                  <c:v>741.0</c:v>
                </c:pt>
                <c:pt idx="1948">
                  <c:v>1596.0</c:v>
                </c:pt>
                <c:pt idx="1949">
                  <c:v>2083.0</c:v>
                </c:pt>
                <c:pt idx="1950">
                  <c:v>2000.0</c:v>
                </c:pt>
                <c:pt idx="1951">
                  <c:v>1308.0</c:v>
                </c:pt>
                <c:pt idx="1952">
                  <c:v>288.0</c:v>
                </c:pt>
                <c:pt idx="1953">
                  <c:v>-809.0</c:v>
                </c:pt>
                <c:pt idx="1954">
                  <c:v>-1690.0</c:v>
                </c:pt>
                <c:pt idx="1955">
                  <c:v>-2072.0</c:v>
                </c:pt>
                <c:pt idx="1956">
                  <c:v>-1873.0</c:v>
                </c:pt>
                <c:pt idx="1957">
                  <c:v>-1161.0</c:v>
                </c:pt>
                <c:pt idx="1958">
                  <c:v>-142.0</c:v>
                </c:pt>
                <c:pt idx="1959">
                  <c:v>895.0</c:v>
                </c:pt>
                <c:pt idx="1960">
                  <c:v>1653.0</c:v>
                </c:pt>
                <c:pt idx="1961">
                  <c:v>1926.0</c:v>
                </c:pt>
                <c:pt idx="1962">
                  <c:v>1663.0</c:v>
                </c:pt>
                <c:pt idx="1963">
                  <c:v>1004.0</c:v>
                </c:pt>
                <c:pt idx="1964">
                  <c:v>19.0</c:v>
                </c:pt>
                <c:pt idx="1965">
                  <c:v>-944.0</c:v>
                </c:pt>
                <c:pt idx="1966">
                  <c:v>-1610.0</c:v>
                </c:pt>
                <c:pt idx="1967">
                  <c:v>-1826.0</c:v>
                </c:pt>
                <c:pt idx="1968">
                  <c:v>-1603.0</c:v>
                </c:pt>
                <c:pt idx="1969">
                  <c:v>-846.0</c:v>
                </c:pt>
                <c:pt idx="1970">
                  <c:v>78.0</c:v>
                </c:pt>
                <c:pt idx="1971">
                  <c:v>866.0</c:v>
                </c:pt>
                <c:pt idx="1972">
                  <c:v>1477.0</c:v>
                </c:pt>
                <c:pt idx="1973">
                  <c:v>1668.0</c:v>
                </c:pt>
                <c:pt idx="1974">
                  <c:v>1357.0</c:v>
                </c:pt>
                <c:pt idx="1975">
                  <c:v>739.0</c:v>
                </c:pt>
                <c:pt idx="1976">
                  <c:v>-165.0</c:v>
                </c:pt>
                <c:pt idx="1977">
                  <c:v>-859.0</c:v>
                </c:pt>
                <c:pt idx="1978">
                  <c:v>-1417.0</c:v>
                </c:pt>
                <c:pt idx="1979">
                  <c:v>-1566.0</c:v>
                </c:pt>
                <c:pt idx="1980">
                  <c:v>-1249.0</c:v>
                </c:pt>
                <c:pt idx="1981">
                  <c:v>-587.0</c:v>
                </c:pt>
                <c:pt idx="1982">
                  <c:v>125.0</c:v>
                </c:pt>
                <c:pt idx="1983">
                  <c:v>822.0</c:v>
                </c:pt>
                <c:pt idx="1984">
                  <c:v>1204.0</c:v>
                </c:pt>
                <c:pt idx="1985">
                  <c:v>1323.0</c:v>
                </c:pt>
                <c:pt idx="1986">
                  <c:v>1046.0</c:v>
                </c:pt>
                <c:pt idx="1987">
                  <c:v>501.0</c:v>
                </c:pt>
                <c:pt idx="1988">
                  <c:v>-101.0</c:v>
                </c:pt>
                <c:pt idx="1989">
                  <c:v>-680.0</c:v>
                </c:pt>
                <c:pt idx="1990">
                  <c:v>-1032.0</c:v>
                </c:pt>
                <c:pt idx="1991">
                  <c:v>-1162.0</c:v>
                </c:pt>
                <c:pt idx="1992">
                  <c:v>-938.0</c:v>
                </c:pt>
                <c:pt idx="1993">
                  <c:v>-511.0</c:v>
                </c:pt>
                <c:pt idx="1994">
                  <c:v>54.0</c:v>
                </c:pt>
                <c:pt idx="1995">
                  <c:v>538.0</c:v>
                </c:pt>
                <c:pt idx="1996">
                  <c:v>801.0</c:v>
                </c:pt>
                <c:pt idx="1997">
                  <c:v>890.0</c:v>
                </c:pt>
                <c:pt idx="1998">
                  <c:v>767.0</c:v>
                </c:pt>
                <c:pt idx="1999">
                  <c:v>431.0</c:v>
                </c:pt>
                <c:pt idx="2000">
                  <c:v>72.0</c:v>
                </c:pt>
                <c:pt idx="2001">
                  <c:v>-368.0</c:v>
                </c:pt>
                <c:pt idx="2002">
                  <c:v>-671.0</c:v>
                </c:pt>
                <c:pt idx="2003">
                  <c:v>-758.0</c:v>
                </c:pt>
                <c:pt idx="2004">
                  <c:v>-663.0</c:v>
                </c:pt>
                <c:pt idx="2005">
                  <c:v>-448.0</c:v>
                </c:pt>
                <c:pt idx="2006">
                  <c:v>-151.0</c:v>
                </c:pt>
                <c:pt idx="2007">
                  <c:v>150.0</c:v>
                </c:pt>
                <c:pt idx="2008">
                  <c:v>441.0</c:v>
                </c:pt>
                <c:pt idx="2009">
                  <c:v>555.0</c:v>
                </c:pt>
                <c:pt idx="2010">
                  <c:v>625.0</c:v>
                </c:pt>
                <c:pt idx="2011">
                  <c:v>585.0</c:v>
                </c:pt>
                <c:pt idx="2012">
                  <c:v>442.0</c:v>
                </c:pt>
                <c:pt idx="2013">
                  <c:v>155.0</c:v>
                </c:pt>
                <c:pt idx="2014">
                  <c:v>-249.0</c:v>
                </c:pt>
                <c:pt idx="2015">
                  <c:v>-372.0</c:v>
                </c:pt>
                <c:pt idx="2016">
                  <c:v>-585.0</c:v>
                </c:pt>
                <c:pt idx="2017">
                  <c:v>-650.0</c:v>
                </c:pt>
                <c:pt idx="2018">
                  <c:v>-636.0</c:v>
                </c:pt>
                <c:pt idx="2019">
                  <c:v>-442.0</c:v>
                </c:pt>
                <c:pt idx="2020">
                  <c:v>-61.0</c:v>
                </c:pt>
                <c:pt idx="2021">
                  <c:v>282.0</c:v>
                </c:pt>
                <c:pt idx="2022">
                  <c:v>649.0</c:v>
                </c:pt>
                <c:pt idx="2023">
                  <c:v>751.0</c:v>
                </c:pt>
                <c:pt idx="2024">
                  <c:v>748.0</c:v>
                </c:pt>
                <c:pt idx="2025">
                  <c:v>562.0</c:v>
                </c:pt>
                <c:pt idx="2026">
                  <c:v>154.0</c:v>
                </c:pt>
                <c:pt idx="2027">
                  <c:v>-287.0</c:v>
                </c:pt>
                <c:pt idx="2028">
                  <c:v>-797.0</c:v>
                </c:pt>
                <c:pt idx="2029">
                  <c:v>-1053.0</c:v>
                </c:pt>
                <c:pt idx="2030">
                  <c:v>-956.0</c:v>
                </c:pt>
                <c:pt idx="2031">
                  <c:v>-747.0</c:v>
                </c:pt>
                <c:pt idx="2032">
                  <c:v>-323.0</c:v>
                </c:pt>
                <c:pt idx="2033">
                  <c:v>320.0</c:v>
                </c:pt>
                <c:pt idx="2034">
                  <c:v>832.0</c:v>
                </c:pt>
                <c:pt idx="2035">
                  <c:v>1179.0</c:v>
                </c:pt>
                <c:pt idx="2036">
                  <c:v>1248.0</c:v>
                </c:pt>
                <c:pt idx="2037">
                  <c:v>939.0</c:v>
                </c:pt>
                <c:pt idx="2038">
                  <c:v>397.0</c:v>
                </c:pt>
                <c:pt idx="2039">
                  <c:v>-261.0</c:v>
                </c:pt>
                <c:pt idx="2040">
                  <c:v>-971.0</c:v>
                </c:pt>
                <c:pt idx="2041">
                  <c:v>-1432.0</c:v>
                </c:pt>
                <c:pt idx="2042">
                  <c:v>-1389.0</c:v>
                </c:pt>
                <c:pt idx="2043">
                  <c:v>-1131.0</c:v>
                </c:pt>
                <c:pt idx="2044">
                  <c:v>-415.0</c:v>
                </c:pt>
                <c:pt idx="2045">
                  <c:v>445.0</c:v>
                </c:pt>
                <c:pt idx="2046">
                  <c:v>1102.0</c:v>
                </c:pt>
                <c:pt idx="2047">
                  <c:v>1607.0</c:v>
                </c:pt>
                <c:pt idx="2048">
                  <c:v>1605.0</c:v>
                </c:pt>
                <c:pt idx="2049">
                  <c:v>1132.0</c:v>
                </c:pt>
                <c:pt idx="2050">
                  <c:v>394.0</c:v>
                </c:pt>
                <c:pt idx="2051">
                  <c:v>-478.0</c:v>
                </c:pt>
                <c:pt idx="2052">
                  <c:v>-1309.0</c:v>
                </c:pt>
                <c:pt idx="2053">
                  <c:v>-1761.0</c:v>
                </c:pt>
                <c:pt idx="2054">
                  <c:v>-1684.0</c:v>
                </c:pt>
                <c:pt idx="2055">
                  <c:v>-1141.0</c:v>
                </c:pt>
                <c:pt idx="2056">
                  <c:v>-358.0</c:v>
                </c:pt>
                <c:pt idx="2057">
                  <c:v>621.0</c:v>
                </c:pt>
                <c:pt idx="2058">
                  <c:v>1436.0</c:v>
                </c:pt>
                <c:pt idx="2059">
                  <c:v>1840.0</c:v>
                </c:pt>
                <c:pt idx="2060">
                  <c:v>1795.0</c:v>
                </c:pt>
                <c:pt idx="2061">
                  <c:v>1219.0</c:v>
                </c:pt>
                <c:pt idx="2062">
                  <c:v>255.0</c:v>
                </c:pt>
                <c:pt idx="2063">
                  <c:v>-762.0</c:v>
                </c:pt>
                <c:pt idx="2064">
                  <c:v>-1563.0</c:v>
                </c:pt>
                <c:pt idx="2065">
                  <c:v>-1942.0</c:v>
                </c:pt>
                <c:pt idx="2066">
                  <c:v>-1877.0</c:v>
                </c:pt>
                <c:pt idx="2067">
                  <c:v>-1227.0</c:v>
                </c:pt>
                <c:pt idx="2068">
                  <c:v>-247.0</c:v>
                </c:pt>
                <c:pt idx="2069">
                  <c:v>864.0</c:v>
                </c:pt>
                <c:pt idx="2070">
                  <c:v>1704.0</c:v>
                </c:pt>
                <c:pt idx="2071">
                  <c:v>2062.0</c:v>
                </c:pt>
                <c:pt idx="2072">
                  <c:v>1910.0</c:v>
                </c:pt>
                <c:pt idx="2073">
                  <c:v>1134.0</c:v>
                </c:pt>
                <c:pt idx="2074">
                  <c:v>31.0</c:v>
                </c:pt>
                <c:pt idx="2075">
                  <c:v>-1058.0</c:v>
                </c:pt>
                <c:pt idx="2076">
                  <c:v>-1868.0</c:v>
                </c:pt>
                <c:pt idx="2077">
                  <c:v>-2086.0</c:v>
                </c:pt>
                <c:pt idx="2078">
                  <c:v>-1809.0</c:v>
                </c:pt>
                <c:pt idx="2079">
                  <c:v>-1015.0</c:v>
                </c:pt>
                <c:pt idx="2080">
                  <c:v>59.0</c:v>
                </c:pt>
                <c:pt idx="2081">
                  <c:v>1137.0</c:v>
                </c:pt>
                <c:pt idx="2082">
                  <c:v>1926.0</c:v>
                </c:pt>
                <c:pt idx="2083">
                  <c:v>2143.0</c:v>
                </c:pt>
                <c:pt idx="2084">
                  <c:v>1717.0</c:v>
                </c:pt>
                <c:pt idx="2085">
                  <c:v>897.0</c:v>
                </c:pt>
                <c:pt idx="2086">
                  <c:v>-216.0</c:v>
                </c:pt>
                <c:pt idx="2087">
                  <c:v>-1222.0</c:v>
                </c:pt>
                <c:pt idx="2088">
                  <c:v>-1902.0</c:v>
                </c:pt>
                <c:pt idx="2089">
                  <c:v>-2091.0</c:v>
                </c:pt>
                <c:pt idx="2090">
                  <c:v>-1584.0</c:v>
                </c:pt>
                <c:pt idx="2091">
                  <c:v>-716.0</c:v>
                </c:pt>
                <c:pt idx="2092">
                  <c:v>367.0</c:v>
                </c:pt>
                <c:pt idx="2093">
                  <c:v>1298.0</c:v>
                </c:pt>
                <c:pt idx="2094">
                  <c:v>1877.0</c:v>
                </c:pt>
                <c:pt idx="2095">
                  <c:v>1986.0</c:v>
                </c:pt>
                <c:pt idx="2096">
                  <c:v>1499.0</c:v>
                </c:pt>
                <c:pt idx="2097">
                  <c:v>669.0</c:v>
                </c:pt>
                <c:pt idx="2098">
                  <c:v>-375.0</c:v>
                </c:pt>
                <c:pt idx="2099">
                  <c:v>-1319.0</c:v>
                </c:pt>
                <c:pt idx="2100">
                  <c:v>-1811.0</c:v>
                </c:pt>
                <c:pt idx="2101">
                  <c:v>-1831.0</c:v>
                </c:pt>
                <c:pt idx="2102">
                  <c:v>-1366.0</c:v>
                </c:pt>
                <c:pt idx="2103">
                  <c:v>-448.0</c:v>
                </c:pt>
                <c:pt idx="2104">
                  <c:v>479.0</c:v>
                </c:pt>
                <c:pt idx="2105">
                  <c:v>1306.0</c:v>
                </c:pt>
                <c:pt idx="2106">
                  <c:v>1720.0</c:v>
                </c:pt>
                <c:pt idx="2107">
                  <c:v>1658.0</c:v>
                </c:pt>
                <c:pt idx="2108">
                  <c:v>1193.0</c:v>
                </c:pt>
                <c:pt idx="2109">
                  <c:v>374.0</c:v>
                </c:pt>
                <c:pt idx="2110">
                  <c:v>-466.0</c:v>
                </c:pt>
                <c:pt idx="2111">
                  <c:v>-1196.0</c:v>
                </c:pt>
                <c:pt idx="2112">
                  <c:v>-1549.0</c:v>
                </c:pt>
                <c:pt idx="2113">
                  <c:v>-1487.0</c:v>
                </c:pt>
                <c:pt idx="2114">
                  <c:v>-1038.0</c:v>
                </c:pt>
                <c:pt idx="2115">
                  <c:v>-302.0</c:v>
                </c:pt>
                <c:pt idx="2116">
                  <c:v>434.0</c:v>
                </c:pt>
                <c:pt idx="2117">
                  <c:v>1048.0</c:v>
                </c:pt>
                <c:pt idx="2118">
                  <c:v>1374.0</c:v>
                </c:pt>
                <c:pt idx="2119">
                  <c:v>1311.0</c:v>
                </c:pt>
                <c:pt idx="2120">
                  <c:v>890.0</c:v>
                </c:pt>
                <c:pt idx="2121">
                  <c:v>218.0</c:v>
                </c:pt>
                <c:pt idx="2122">
                  <c:v>-391.0</c:v>
                </c:pt>
                <c:pt idx="2123">
                  <c:v>-928.0</c:v>
                </c:pt>
                <c:pt idx="2124">
                  <c:v>-1242.0</c:v>
                </c:pt>
                <c:pt idx="2125">
                  <c:v>-1075.0</c:v>
                </c:pt>
                <c:pt idx="2126">
                  <c:v>-742.0</c:v>
                </c:pt>
                <c:pt idx="2127">
                  <c:v>-246.0</c:v>
                </c:pt>
                <c:pt idx="2128">
                  <c:v>299.0</c:v>
                </c:pt>
                <c:pt idx="2129">
                  <c:v>724.0</c:v>
                </c:pt>
                <c:pt idx="2130">
                  <c:v>992.0</c:v>
                </c:pt>
                <c:pt idx="2131">
                  <c:v>922.0</c:v>
                </c:pt>
                <c:pt idx="2132">
                  <c:v>702.0</c:v>
                </c:pt>
                <c:pt idx="2133">
                  <c:v>299.0</c:v>
                </c:pt>
                <c:pt idx="2134">
                  <c:v>-204.0</c:v>
                </c:pt>
                <c:pt idx="2135">
                  <c:v>-555.0</c:v>
                </c:pt>
                <c:pt idx="2136">
                  <c:v>-735.0</c:v>
                </c:pt>
                <c:pt idx="2137">
                  <c:v>-782.0</c:v>
                </c:pt>
                <c:pt idx="2138">
                  <c:v>-687.0</c:v>
                </c:pt>
                <c:pt idx="2139">
                  <c:v>-386.0</c:v>
                </c:pt>
                <c:pt idx="2140">
                  <c:v>28.0</c:v>
                </c:pt>
                <c:pt idx="2141">
                  <c:v>396.0</c:v>
                </c:pt>
                <c:pt idx="2142">
                  <c:v>575.0</c:v>
                </c:pt>
                <c:pt idx="2143">
                  <c:v>641.0</c:v>
                </c:pt>
                <c:pt idx="2144">
                  <c:v>602.0</c:v>
                </c:pt>
                <c:pt idx="2145">
                  <c:v>456.0</c:v>
                </c:pt>
                <c:pt idx="2146">
                  <c:v>129.0</c:v>
                </c:pt>
                <c:pt idx="2147">
                  <c:v>-142.0</c:v>
                </c:pt>
                <c:pt idx="2148">
                  <c:v>-325.0</c:v>
                </c:pt>
                <c:pt idx="2149">
                  <c:v>-588.0</c:v>
                </c:pt>
                <c:pt idx="2150">
                  <c:v>-660.0</c:v>
                </c:pt>
                <c:pt idx="2151">
                  <c:v>-678.0</c:v>
                </c:pt>
                <c:pt idx="2152">
                  <c:v>-476.0</c:v>
                </c:pt>
                <c:pt idx="2153">
                  <c:v>-107.0</c:v>
                </c:pt>
                <c:pt idx="2154">
                  <c:v>198.0</c:v>
                </c:pt>
                <c:pt idx="2155">
                  <c:v>527.0</c:v>
                </c:pt>
                <c:pt idx="2156">
                  <c:v>773.0</c:v>
                </c:pt>
                <c:pt idx="2157">
                  <c:v>755.0</c:v>
                </c:pt>
                <c:pt idx="2158">
                  <c:v>619.0</c:v>
                </c:pt>
                <c:pt idx="2159">
                  <c:v>325.0</c:v>
                </c:pt>
                <c:pt idx="2160">
                  <c:v>-122.0</c:v>
                </c:pt>
                <c:pt idx="2161">
                  <c:v>-593.0</c:v>
                </c:pt>
                <c:pt idx="2162">
                  <c:v>-813.0</c:v>
                </c:pt>
                <c:pt idx="2163">
                  <c:v>-864.0</c:v>
                </c:pt>
                <c:pt idx="2164">
                  <c:v>-842.0</c:v>
                </c:pt>
                <c:pt idx="2165">
                  <c:v>-511.0</c:v>
                </c:pt>
                <c:pt idx="2166">
                  <c:v>16.0</c:v>
                </c:pt>
                <c:pt idx="2167">
                  <c:v>540.0</c:v>
                </c:pt>
                <c:pt idx="2168">
                  <c:v>1005.0</c:v>
                </c:pt>
                <c:pt idx="2169">
                  <c:v>1177.0</c:v>
                </c:pt>
                <c:pt idx="2170">
                  <c:v>1033.0</c:v>
                </c:pt>
                <c:pt idx="2171">
                  <c:v>620.0</c:v>
                </c:pt>
                <c:pt idx="2172">
                  <c:v>-25.0</c:v>
                </c:pt>
                <c:pt idx="2173">
                  <c:v>-625.0</c:v>
                </c:pt>
                <c:pt idx="2174">
                  <c:v>-1133.0</c:v>
                </c:pt>
                <c:pt idx="2175">
                  <c:v>-1348.0</c:v>
                </c:pt>
                <c:pt idx="2176">
                  <c:v>-1284.0</c:v>
                </c:pt>
                <c:pt idx="2177">
                  <c:v>-825.0</c:v>
                </c:pt>
                <c:pt idx="2178">
                  <c:v>-39.0</c:v>
                </c:pt>
                <c:pt idx="2179">
                  <c:v>747.0</c:v>
                </c:pt>
                <c:pt idx="2180">
                  <c:v>1343.0</c:v>
                </c:pt>
                <c:pt idx="2181">
                  <c:v>1623.0</c:v>
                </c:pt>
                <c:pt idx="2182">
                  <c:v>1359.0</c:v>
                </c:pt>
                <c:pt idx="2183">
                  <c:v>784.0</c:v>
                </c:pt>
                <c:pt idx="2184">
                  <c:v>-42.0</c:v>
                </c:pt>
                <c:pt idx="2185">
                  <c:v>-908.0</c:v>
                </c:pt>
                <c:pt idx="2186">
                  <c:v>-1493.0</c:v>
                </c:pt>
                <c:pt idx="2187">
                  <c:v>-1743.0</c:v>
                </c:pt>
                <c:pt idx="2188">
                  <c:v>-1474.0</c:v>
                </c:pt>
                <c:pt idx="2189">
                  <c:v>-867.0</c:v>
                </c:pt>
                <c:pt idx="2190">
                  <c:v>70.0</c:v>
                </c:pt>
                <c:pt idx="2191">
                  <c:v>1015.0</c:v>
                </c:pt>
                <c:pt idx="2192">
                  <c:v>1710.0</c:v>
                </c:pt>
                <c:pt idx="2193">
                  <c:v>1926.0</c:v>
                </c:pt>
                <c:pt idx="2194">
                  <c:v>1566.0</c:v>
                </c:pt>
                <c:pt idx="2195">
                  <c:v>804.0</c:v>
                </c:pt>
                <c:pt idx="2196">
                  <c:v>-122.0</c:v>
                </c:pt>
                <c:pt idx="2197">
                  <c:v>-1071.0</c:v>
                </c:pt>
                <c:pt idx="2198">
                  <c:v>-1753.0</c:v>
                </c:pt>
                <c:pt idx="2199">
                  <c:v>-2003.0</c:v>
                </c:pt>
                <c:pt idx="2200">
                  <c:v>-1610.0</c:v>
                </c:pt>
                <c:pt idx="2201">
                  <c:v>-780.0</c:v>
                </c:pt>
                <c:pt idx="2202">
                  <c:v>233.0</c:v>
                </c:pt>
                <c:pt idx="2203">
                  <c:v>1307.0</c:v>
                </c:pt>
                <c:pt idx="2204">
                  <c:v>1930.0</c:v>
                </c:pt>
                <c:pt idx="2205">
                  <c:v>2043.0</c:v>
                </c:pt>
                <c:pt idx="2206">
                  <c:v>1586.0</c:v>
                </c:pt>
                <c:pt idx="2207">
                  <c:v>639.0</c:v>
                </c:pt>
                <c:pt idx="2208">
                  <c:v>-399.0</c:v>
                </c:pt>
                <c:pt idx="2209">
                  <c:v>-1443.0</c:v>
                </c:pt>
                <c:pt idx="2210">
                  <c:v>-1998.0</c:v>
                </c:pt>
                <c:pt idx="2211">
                  <c:v>-2010.0</c:v>
                </c:pt>
                <c:pt idx="2212">
                  <c:v>-1524.0</c:v>
                </c:pt>
                <c:pt idx="2213">
                  <c:v>-574.0</c:v>
                </c:pt>
                <c:pt idx="2214">
                  <c:v>574.0</c:v>
                </c:pt>
                <c:pt idx="2215">
                  <c:v>1529.0</c:v>
                </c:pt>
                <c:pt idx="2216">
                  <c:v>2037.0</c:v>
                </c:pt>
                <c:pt idx="2217">
                  <c:v>1999.0</c:v>
                </c:pt>
                <c:pt idx="2218">
                  <c:v>1459.0</c:v>
                </c:pt>
                <c:pt idx="2219">
                  <c:v>403.0</c:v>
                </c:pt>
                <c:pt idx="2220">
                  <c:v>-725.0</c:v>
                </c:pt>
                <c:pt idx="2221">
                  <c:v>-1548.0</c:v>
                </c:pt>
                <c:pt idx="2222">
                  <c:v>-1981.0</c:v>
                </c:pt>
                <c:pt idx="2223">
                  <c:v>-1890.0</c:v>
                </c:pt>
                <c:pt idx="2224">
                  <c:v>-1290.0</c:v>
                </c:pt>
                <c:pt idx="2225">
                  <c:v>-300.0</c:v>
                </c:pt>
                <c:pt idx="2226">
                  <c:v>721.0</c:v>
                </c:pt>
                <c:pt idx="2227">
                  <c:v>1574.0</c:v>
                </c:pt>
                <c:pt idx="2228">
                  <c:v>2049.0</c:v>
                </c:pt>
                <c:pt idx="2229">
                  <c:v>1812.0</c:v>
                </c:pt>
                <c:pt idx="2230">
                  <c:v>1193.0</c:v>
                </c:pt>
                <c:pt idx="2231">
                  <c:v>182.0</c:v>
                </c:pt>
                <c:pt idx="2232">
                  <c:v>-819.0</c:v>
                </c:pt>
                <c:pt idx="2233">
                  <c:v>-1513.0</c:v>
                </c:pt>
                <c:pt idx="2234">
                  <c:v>-1916.0</c:v>
                </c:pt>
                <c:pt idx="2235">
                  <c:v>-1661.0</c:v>
                </c:pt>
                <c:pt idx="2236">
                  <c:v>-988.0</c:v>
                </c:pt>
                <c:pt idx="2237">
                  <c:v>4.0</c:v>
                </c:pt>
                <c:pt idx="2238">
                  <c:v>816.0</c:v>
                </c:pt>
                <c:pt idx="2239">
                  <c:v>1463.0</c:v>
                </c:pt>
                <c:pt idx="2240">
                  <c:v>1752.0</c:v>
                </c:pt>
                <c:pt idx="2241">
                  <c:v>1524.0</c:v>
                </c:pt>
                <c:pt idx="2242">
                  <c:v>854.0</c:v>
                </c:pt>
                <c:pt idx="2243">
                  <c:v>30.0</c:v>
                </c:pt>
                <c:pt idx="2244">
                  <c:v>-774.0</c:v>
                </c:pt>
                <c:pt idx="2245">
                  <c:v>-1350.0</c:v>
                </c:pt>
                <c:pt idx="2246">
                  <c:v>-1583.0</c:v>
                </c:pt>
                <c:pt idx="2247">
                  <c:v>-1333.0</c:v>
                </c:pt>
                <c:pt idx="2248">
                  <c:v>-740.0</c:v>
                </c:pt>
                <c:pt idx="2249">
                  <c:v>74.0</c:v>
                </c:pt>
                <c:pt idx="2250">
                  <c:v>805.0</c:v>
                </c:pt>
                <c:pt idx="2251">
                  <c:v>1303.0</c:v>
                </c:pt>
                <c:pt idx="2252">
                  <c:v>1401.0</c:v>
                </c:pt>
                <c:pt idx="2253">
                  <c:v>1172.0</c:v>
                </c:pt>
                <c:pt idx="2254">
                  <c:v>625.0</c:v>
                </c:pt>
                <c:pt idx="2255">
                  <c:v>-53.0</c:v>
                </c:pt>
                <c:pt idx="2256">
                  <c:v>-668.0</c:v>
                </c:pt>
                <c:pt idx="2257">
                  <c:v>-1198.0</c:v>
                </c:pt>
                <c:pt idx="2258">
                  <c:v>-1260.0</c:v>
                </c:pt>
                <c:pt idx="2259">
                  <c:v>-1028.0</c:v>
                </c:pt>
                <c:pt idx="2260">
                  <c:v>-563.0</c:v>
                </c:pt>
                <c:pt idx="2261">
                  <c:v>-13.0</c:v>
                </c:pt>
                <c:pt idx="2262">
                  <c:v>567.0</c:v>
                </c:pt>
                <c:pt idx="2263">
                  <c:v>1023.0</c:v>
                </c:pt>
                <c:pt idx="2264">
                  <c:v>1096.0</c:v>
                </c:pt>
                <c:pt idx="2265">
                  <c:v>920.0</c:v>
                </c:pt>
                <c:pt idx="2266">
                  <c:v>526.0</c:v>
                </c:pt>
                <c:pt idx="2267">
                  <c:v>44.0</c:v>
                </c:pt>
                <c:pt idx="2268">
                  <c:v>-370.0</c:v>
                </c:pt>
                <c:pt idx="2269">
                  <c:v>-789.0</c:v>
                </c:pt>
                <c:pt idx="2270">
                  <c:v>-902.0</c:v>
                </c:pt>
                <c:pt idx="2271">
                  <c:v>-810.0</c:v>
                </c:pt>
                <c:pt idx="2272">
                  <c:v>-475.0</c:v>
                </c:pt>
                <c:pt idx="2273">
                  <c:v>-75.0</c:v>
                </c:pt>
                <c:pt idx="2274">
                  <c:v>302.0</c:v>
                </c:pt>
                <c:pt idx="2275">
                  <c:v>539.0</c:v>
                </c:pt>
                <c:pt idx="2276">
                  <c:v>692.0</c:v>
                </c:pt>
                <c:pt idx="2277">
                  <c:v>691.0</c:v>
                </c:pt>
                <c:pt idx="2278">
                  <c:v>525.0</c:v>
                </c:pt>
                <c:pt idx="2279">
                  <c:v>205.0</c:v>
                </c:pt>
                <c:pt idx="2280">
                  <c:v>-48.0</c:v>
                </c:pt>
                <c:pt idx="2281">
                  <c:v>-231.0</c:v>
                </c:pt>
                <c:pt idx="2282">
                  <c:v>-518.0</c:v>
                </c:pt>
                <c:pt idx="2283">
                  <c:v>-653.0</c:v>
                </c:pt>
                <c:pt idx="2284">
                  <c:v>-631.0</c:v>
                </c:pt>
                <c:pt idx="2285">
                  <c:v>-495.0</c:v>
                </c:pt>
                <c:pt idx="2286">
                  <c:v>-248.0</c:v>
                </c:pt>
                <c:pt idx="2287">
                  <c:v>121.0</c:v>
                </c:pt>
                <c:pt idx="2288">
                  <c:v>451.0</c:v>
                </c:pt>
                <c:pt idx="2289">
                  <c:v>595.0</c:v>
                </c:pt>
                <c:pt idx="2290">
                  <c:v>764.0</c:v>
                </c:pt>
                <c:pt idx="2291">
                  <c:v>723.0</c:v>
                </c:pt>
                <c:pt idx="2292">
                  <c:v>404.0</c:v>
                </c:pt>
                <c:pt idx="2293">
                  <c:v>118.0</c:v>
                </c:pt>
                <c:pt idx="2294">
                  <c:v>-297.0</c:v>
                </c:pt>
                <c:pt idx="2295">
                  <c:v>-624.0</c:v>
                </c:pt>
                <c:pt idx="2296">
                  <c:v>-926.0</c:v>
                </c:pt>
                <c:pt idx="2297">
                  <c:v>-964.0</c:v>
                </c:pt>
                <c:pt idx="2298">
                  <c:v>-619.0</c:v>
                </c:pt>
                <c:pt idx="2299">
                  <c:v>-236.0</c:v>
                </c:pt>
                <c:pt idx="2300">
                  <c:v>333.0</c:v>
                </c:pt>
                <c:pt idx="2301">
                  <c:v>769.0</c:v>
                </c:pt>
                <c:pt idx="2302">
                  <c:v>1056.0</c:v>
                </c:pt>
                <c:pt idx="2303">
                  <c:v>1104.0</c:v>
                </c:pt>
                <c:pt idx="2304">
                  <c:v>799.0</c:v>
                </c:pt>
                <c:pt idx="2305">
                  <c:v>262.0</c:v>
                </c:pt>
                <c:pt idx="2306">
                  <c:v>-311.0</c:v>
                </c:pt>
                <c:pt idx="2307">
                  <c:v>-889.0</c:v>
                </c:pt>
                <c:pt idx="2308">
                  <c:v>-1203.0</c:v>
                </c:pt>
                <c:pt idx="2309">
                  <c:v>-1252.0</c:v>
                </c:pt>
                <c:pt idx="2310">
                  <c:v>-945.0</c:v>
                </c:pt>
                <c:pt idx="2311">
                  <c:v>-387.0</c:v>
                </c:pt>
                <c:pt idx="2312">
                  <c:v>305.0</c:v>
                </c:pt>
                <c:pt idx="2313">
                  <c:v>989.0</c:v>
                </c:pt>
                <c:pt idx="2314">
                  <c:v>1362.0</c:v>
                </c:pt>
                <c:pt idx="2315">
                  <c:v>1436.0</c:v>
                </c:pt>
                <c:pt idx="2316">
                  <c:v>1072.0</c:v>
                </c:pt>
                <c:pt idx="2317">
                  <c:v>390.0</c:v>
                </c:pt>
                <c:pt idx="2318">
                  <c:v>-370.0</c:v>
                </c:pt>
                <c:pt idx="2319">
                  <c:v>-1103.0</c:v>
                </c:pt>
                <c:pt idx="2320">
                  <c:v>-1622.0</c:v>
                </c:pt>
                <c:pt idx="2321">
                  <c:v>-1652.0</c:v>
                </c:pt>
                <c:pt idx="2322">
                  <c:v>-1278.0</c:v>
                </c:pt>
                <c:pt idx="2323">
                  <c:v>-452.0</c:v>
                </c:pt>
                <c:pt idx="2324">
                  <c:v>473.0</c:v>
                </c:pt>
                <c:pt idx="2325">
                  <c:v>1329.0</c:v>
                </c:pt>
                <c:pt idx="2326">
                  <c:v>1852.0</c:v>
                </c:pt>
                <c:pt idx="2327">
                  <c:v>1734.0</c:v>
                </c:pt>
                <c:pt idx="2328">
                  <c:v>1216.0</c:v>
                </c:pt>
                <c:pt idx="2329">
                  <c:v>355.0</c:v>
                </c:pt>
                <c:pt idx="2330">
                  <c:v>-540.0</c:v>
                </c:pt>
                <c:pt idx="2331">
                  <c:v>-1416.0</c:v>
                </c:pt>
                <c:pt idx="2332">
                  <c:v>-1909.0</c:v>
                </c:pt>
                <c:pt idx="2333">
                  <c:v>-1828.0</c:v>
                </c:pt>
                <c:pt idx="2334">
                  <c:v>-1193.0</c:v>
                </c:pt>
                <c:pt idx="2335">
                  <c:v>-319.0</c:v>
                </c:pt>
                <c:pt idx="2336">
                  <c:v>711.0</c:v>
                </c:pt>
                <c:pt idx="2337">
                  <c:v>1545.0</c:v>
                </c:pt>
                <c:pt idx="2338">
                  <c:v>2010.0</c:v>
                </c:pt>
                <c:pt idx="2339">
                  <c:v>1916.0</c:v>
                </c:pt>
                <c:pt idx="2340">
                  <c:v>1215.0</c:v>
                </c:pt>
                <c:pt idx="2341">
                  <c:v>183.0</c:v>
                </c:pt>
                <c:pt idx="2342">
                  <c:v>-814.0</c:v>
                </c:pt>
                <c:pt idx="2343">
                  <c:v>-1675.0</c:v>
                </c:pt>
                <c:pt idx="2344">
                  <c:v>-2068.0</c:v>
                </c:pt>
                <c:pt idx="2345">
                  <c:v>-1844.0</c:v>
                </c:pt>
                <c:pt idx="2346">
                  <c:v>-1172.0</c:v>
                </c:pt>
                <c:pt idx="2347">
                  <c:v>-119.0</c:v>
                </c:pt>
                <c:pt idx="2348">
                  <c:v>998.0</c:v>
                </c:pt>
                <c:pt idx="2349">
                  <c:v>1739.0</c:v>
                </c:pt>
                <c:pt idx="2350">
                  <c:v>2026.0</c:v>
                </c:pt>
                <c:pt idx="2351">
                  <c:v>1817.0</c:v>
                </c:pt>
                <c:pt idx="2352">
                  <c:v>1002.0</c:v>
                </c:pt>
                <c:pt idx="2353">
                  <c:v>-17.0</c:v>
                </c:pt>
                <c:pt idx="2354">
                  <c:v>-1042.0</c:v>
                </c:pt>
                <c:pt idx="2355">
                  <c:v>-1822.0</c:v>
                </c:pt>
                <c:pt idx="2356">
                  <c:v>-2055.0</c:v>
                </c:pt>
                <c:pt idx="2357">
                  <c:v>-1701.0</c:v>
                </c:pt>
                <c:pt idx="2358">
                  <c:v>-923.0</c:v>
                </c:pt>
                <c:pt idx="2359">
                  <c:v>131.0</c:v>
                </c:pt>
                <c:pt idx="2360">
                  <c:v>1147.0</c:v>
                </c:pt>
                <c:pt idx="2361">
                  <c:v>1875.0</c:v>
                </c:pt>
                <c:pt idx="2362">
                  <c:v>1978.0</c:v>
                </c:pt>
                <c:pt idx="2363">
                  <c:v>1601.0</c:v>
                </c:pt>
                <c:pt idx="2364">
                  <c:v>787.0</c:v>
                </c:pt>
                <c:pt idx="2365">
                  <c:v>-233.0</c:v>
                </c:pt>
                <c:pt idx="2366">
                  <c:v>-1143.0</c:v>
                </c:pt>
                <c:pt idx="2367">
                  <c:v>-1826.0</c:v>
                </c:pt>
                <c:pt idx="2368">
                  <c:v>-1857.0</c:v>
                </c:pt>
                <c:pt idx="2369">
                  <c:v>-1475.0</c:v>
                </c:pt>
                <c:pt idx="2370">
                  <c:v>-635.0</c:v>
                </c:pt>
                <c:pt idx="2371">
                  <c:v>324.0</c:v>
                </c:pt>
                <c:pt idx="2372">
                  <c:v>1142.0</c:v>
                </c:pt>
                <c:pt idx="2373">
                  <c:v>1737.0</c:v>
                </c:pt>
                <c:pt idx="2374">
                  <c:v>1769.0</c:v>
                </c:pt>
                <c:pt idx="2375">
                  <c:v>1345.0</c:v>
                </c:pt>
                <c:pt idx="2376">
                  <c:v>554.0</c:v>
                </c:pt>
                <c:pt idx="2377">
                  <c:v>-410.0</c:v>
                </c:pt>
                <c:pt idx="2378">
                  <c:v>-1142.0</c:v>
                </c:pt>
                <c:pt idx="2379">
                  <c:v>-1525.0</c:v>
                </c:pt>
                <c:pt idx="2380">
                  <c:v>-1598.0</c:v>
                </c:pt>
                <c:pt idx="2381">
                  <c:v>-1183.0</c:v>
                </c:pt>
                <c:pt idx="2382">
                  <c:v>-462.0</c:v>
                </c:pt>
                <c:pt idx="2383">
                  <c:v>379.0</c:v>
                </c:pt>
                <c:pt idx="2384">
                  <c:v>1047.0</c:v>
                </c:pt>
                <c:pt idx="2385">
                  <c:v>1388.0</c:v>
                </c:pt>
                <c:pt idx="2386">
                  <c:v>1418.0</c:v>
                </c:pt>
                <c:pt idx="2387">
                  <c:v>1024.0</c:v>
                </c:pt>
                <c:pt idx="2388">
                  <c:v>355.0</c:v>
                </c:pt>
                <c:pt idx="2389">
                  <c:v>-426.0</c:v>
                </c:pt>
                <c:pt idx="2390">
                  <c:v>-1001.0</c:v>
                </c:pt>
                <c:pt idx="2391">
                  <c:v>-1274.0</c:v>
                </c:pt>
                <c:pt idx="2392">
                  <c:v>-1200.0</c:v>
                </c:pt>
                <c:pt idx="2393">
                  <c:v>-852.0</c:v>
                </c:pt>
                <c:pt idx="2394">
                  <c:v>-347.0</c:v>
                </c:pt>
                <c:pt idx="2395">
                  <c:v>305.0</c:v>
                </c:pt>
                <c:pt idx="2396">
                  <c:v>824.0</c:v>
                </c:pt>
                <c:pt idx="2397">
                  <c:v>1034.0</c:v>
                </c:pt>
                <c:pt idx="2398">
                  <c:v>1018.0</c:v>
                </c:pt>
                <c:pt idx="2399">
                  <c:v>753.0</c:v>
                </c:pt>
                <c:pt idx="2400">
                  <c:v>287.0</c:v>
                </c:pt>
                <c:pt idx="2401">
                  <c:v>-211.0</c:v>
                </c:pt>
                <c:pt idx="2402">
                  <c:v>-676.0</c:v>
                </c:pt>
                <c:pt idx="2403">
                  <c:v>-902.0</c:v>
                </c:pt>
                <c:pt idx="2404">
                  <c:v>-894.0</c:v>
                </c:pt>
                <c:pt idx="2405">
                  <c:v>-669.0</c:v>
                </c:pt>
                <c:pt idx="2406">
                  <c:v>-268.0</c:v>
                </c:pt>
                <c:pt idx="2407">
                  <c:v>88.0</c:v>
                </c:pt>
                <c:pt idx="2408">
                  <c:v>462.0</c:v>
                </c:pt>
                <c:pt idx="2409">
                  <c:v>704.0</c:v>
                </c:pt>
                <c:pt idx="2410">
                  <c:v>747.0</c:v>
                </c:pt>
                <c:pt idx="2411">
                  <c:v>650.0</c:v>
                </c:pt>
                <c:pt idx="2412">
                  <c:v>411.0</c:v>
                </c:pt>
                <c:pt idx="2413">
                  <c:v>115.0</c:v>
                </c:pt>
                <c:pt idx="2414">
                  <c:v>-209.0</c:v>
                </c:pt>
                <c:pt idx="2415">
                  <c:v>-400.0</c:v>
                </c:pt>
                <c:pt idx="2416">
                  <c:v>-608.0</c:v>
                </c:pt>
                <c:pt idx="2417">
                  <c:v>-647.0</c:v>
                </c:pt>
                <c:pt idx="2418">
                  <c:v>-484.0</c:v>
                </c:pt>
                <c:pt idx="2419">
                  <c:v>-264.0</c:v>
                </c:pt>
                <c:pt idx="2420">
                  <c:v>-53.0</c:v>
                </c:pt>
                <c:pt idx="2421">
                  <c:v>292.0</c:v>
                </c:pt>
                <c:pt idx="2422">
                  <c:v>545.0</c:v>
                </c:pt>
                <c:pt idx="2423">
                  <c:v>670.0</c:v>
                </c:pt>
                <c:pt idx="2424">
                  <c:v>692.0</c:v>
                </c:pt>
                <c:pt idx="2425">
                  <c:v>465.0</c:v>
                </c:pt>
                <c:pt idx="2426">
                  <c:v>98.0</c:v>
                </c:pt>
                <c:pt idx="2427">
                  <c:v>-146.0</c:v>
                </c:pt>
                <c:pt idx="2428">
                  <c:v>-459.0</c:v>
                </c:pt>
                <c:pt idx="2429">
                  <c:v>-770.0</c:v>
                </c:pt>
                <c:pt idx="2430">
                  <c:v>-869.0</c:v>
                </c:pt>
                <c:pt idx="2431">
                  <c:v>-694.0</c:v>
                </c:pt>
                <c:pt idx="2432">
                  <c:v>-387.0</c:v>
                </c:pt>
                <c:pt idx="2433">
                  <c:v>34.0</c:v>
                </c:pt>
                <c:pt idx="2434">
                  <c:v>485.0</c:v>
                </c:pt>
                <c:pt idx="2435">
                  <c:v>814.0</c:v>
                </c:pt>
                <c:pt idx="2436">
                  <c:v>1033.0</c:v>
                </c:pt>
                <c:pt idx="2437">
                  <c:v>901.0</c:v>
                </c:pt>
                <c:pt idx="2438">
                  <c:v>518.0</c:v>
                </c:pt>
                <c:pt idx="2439">
                  <c:v>64.0</c:v>
                </c:pt>
                <c:pt idx="2440">
                  <c:v>-460.0</c:v>
                </c:pt>
                <c:pt idx="2441">
                  <c:v>-909.0</c:v>
                </c:pt>
                <c:pt idx="2442">
                  <c:v>-1245.0</c:v>
                </c:pt>
                <c:pt idx="2443">
                  <c:v>-1100.0</c:v>
                </c:pt>
                <c:pt idx="2444">
                  <c:v>-634.0</c:v>
                </c:pt>
                <c:pt idx="2445">
                  <c:v>-103.0</c:v>
                </c:pt>
                <c:pt idx="2446">
                  <c:v>575.0</c:v>
                </c:pt>
                <c:pt idx="2447">
                  <c:v>1049.0</c:v>
                </c:pt>
                <c:pt idx="2448">
                  <c:v>1322.0</c:v>
                </c:pt>
                <c:pt idx="2449">
                  <c:v>1218.0</c:v>
                </c:pt>
                <c:pt idx="2450">
                  <c:v>802.0</c:v>
                </c:pt>
                <c:pt idx="2451">
                  <c:v>72.0</c:v>
                </c:pt>
                <c:pt idx="2452">
                  <c:v>-698.0</c:v>
                </c:pt>
                <c:pt idx="2453">
                  <c:v>-1251.0</c:v>
                </c:pt>
                <c:pt idx="2454">
                  <c:v>-1552.0</c:v>
                </c:pt>
                <c:pt idx="2455">
                  <c:v>-1463.0</c:v>
                </c:pt>
                <c:pt idx="2456">
                  <c:v>-813.0</c:v>
                </c:pt>
                <c:pt idx="2457">
                  <c:v>-46.0</c:v>
                </c:pt>
                <c:pt idx="2458">
                  <c:v>786.0</c:v>
                </c:pt>
                <c:pt idx="2459">
                  <c:v>1364.0</c:v>
                </c:pt>
                <c:pt idx="2460">
                  <c:v>1663.0</c:v>
                </c:pt>
                <c:pt idx="2461">
                  <c:v>1566.0</c:v>
                </c:pt>
                <c:pt idx="2462">
                  <c:v>897.0</c:v>
                </c:pt>
                <c:pt idx="2463">
                  <c:v>-12.0</c:v>
                </c:pt>
                <c:pt idx="2464">
                  <c:v>-911.0</c:v>
                </c:pt>
                <c:pt idx="2465">
                  <c:v>-1632.0</c:v>
                </c:pt>
                <c:pt idx="2466">
                  <c:v>-1833.0</c:v>
                </c:pt>
                <c:pt idx="2467">
                  <c:v>-1597.0</c:v>
                </c:pt>
                <c:pt idx="2468">
                  <c:v>-877.0</c:v>
                </c:pt>
                <c:pt idx="2469">
                  <c:v>112.0</c:v>
                </c:pt>
                <c:pt idx="2470">
                  <c:v>1041.0</c:v>
                </c:pt>
                <c:pt idx="2471">
                  <c:v>1806.0</c:v>
                </c:pt>
                <c:pt idx="2472">
                  <c:v>1941.0</c:v>
                </c:pt>
                <c:pt idx="2473">
                  <c:v>1606.0</c:v>
                </c:pt>
                <c:pt idx="2474">
                  <c:v>840.0</c:v>
                </c:pt>
                <c:pt idx="2475">
                  <c:v>-175.0</c:v>
                </c:pt>
                <c:pt idx="2476">
                  <c:v>-1187.0</c:v>
                </c:pt>
                <c:pt idx="2477">
                  <c:v>-1871.0</c:v>
                </c:pt>
                <c:pt idx="2478">
                  <c:v>-2008.0</c:v>
                </c:pt>
                <c:pt idx="2479">
                  <c:v>-1607.0</c:v>
                </c:pt>
                <c:pt idx="2480">
                  <c:v>-697.0</c:v>
                </c:pt>
                <c:pt idx="2481">
                  <c:v>377.0</c:v>
                </c:pt>
                <c:pt idx="2482">
                  <c:v>1272.0</c:v>
                </c:pt>
                <c:pt idx="2483">
                  <c:v>1921.0</c:v>
                </c:pt>
                <c:pt idx="2484">
                  <c:v>2076.0</c:v>
                </c:pt>
                <c:pt idx="2485">
                  <c:v>1527.0</c:v>
                </c:pt>
                <c:pt idx="2486">
                  <c:v>595.0</c:v>
                </c:pt>
                <c:pt idx="2487">
                  <c:v>-504.0</c:v>
                </c:pt>
                <c:pt idx="2488">
                  <c:v>-1506.0</c:v>
                </c:pt>
                <c:pt idx="2489">
                  <c:v>-2003.0</c:v>
                </c:pt>
                <c:pt idx="2490">
                  <c:v>-2018.0</c:v>
                </c:pt>
                <c:pt idx="2491">
                  <c:v>-1462.0</c:v>
                </c:pt>
                <c:pt idx="2492">
                  <c:v>-480.0</c:v>
                </c:pt>
                <c:pt idx="2493">
                  <c:v>572.0</c:v>
                </c:pt>
                <c:pt idx="2494">
                  <c:v>1469.0</c:v>
                </c:pt>
                <c:pt idx="2495">
                  <c:v>1977.0</c:v>
                </c:pt>
                <c:pt idx="2496">
                  <c:v>1932.0</c:v>
                </c:pt>
                <c:pt idx="2497">
                  <c:v>1302.0</c:v>
                </c:pt>
                <c:pt idx="2498">
                  <c:v>346.0</c:v>
                </c:pt>
                <c:pt idx="2499">
                  <c:v>-737.0</c:v>
                </c:pt>
                <c:pt idx="2500">
                  <c:v>-1536.0</c:v>
                </c:pt>
                <c:pt idx="2501">
                  <c:v>-1931.0</c:v>
                </c:pt>
                <c:pt idx="2502">
                  <c:v>-1807.0</c:v>
                </c:pt>
                <c:pt idx="2503">
                  <c:v>-1214.0</c:v>
                </c:pt>
                <c:pt idx="2504">
                  <c:v>-259.0</c:v>
                </c:pt>
                <c:pt idx="2505">
                  <c:v>763.0</c:v>
                </c:pt>
                <c:pt idx="2506">
                  <c:v>1568.0</c:v>
                </c:pt>
                <c:pt idx="2507">
                  <c:v>1862.0</c:v>
                </c:pt>
                <c:pt idx="2508">
                  <c:v>1713.0</c:v>
                </c:pt>
                <c:pt idx="2509">
                  <c:v>1072.0</c:v>
                </c:pt>
                <c:pt idx="2510">
                  <c:v>176.0</c:v>
                </c:pt>
                <c:pt idx="2511">
                  <c:v>-785.0</c:v>
                </c:pt>
                <c:pt idx="2512">
                  <c:v>-1405.0</c:v>
                </c:pt>
                <c:pt idx="2513">
                  <c:v>-1769.0</c:v>
                </c:pt>
                <c:pt idx="2514">
                  <c:v>-1584.0</c:v>
                </c:pt>
                <c:pt idx="2515">
                  <c:v>-903.0</c:v>
                </c:pt>
                <c:pt idx="2516">
                  <c:v>-29.0</c:v>
                </c:pt>
                <c:pt idx="2517">
                  <c:v>761.0</c:v>
                </c:pt>
                <c:pt idx="2518">
                  <c:v>1401.0</c:v>
                </c:pt>
                <c:pt idx="2519">
                  <c:v>1654.0</c:v>
                </c:pt>
                <c:pt idx="2520">
                  <c:v>1381.0</c:v>
                </c:pt>
                <c:pt idx="2521">
                  <c:v>749.0</c:v>
                </c:pt>
                <c:pt idx="2522">
                  <c:v>-5.0</c:v>
                </c:pt>
                <c:pt idx="2523">
                  <c:v>-800.0</c:v>
                </c:pt>
                <c:pt idx="2524">
                  <c:v>-1320.0</c:v>
                </c:pt>
                <c:pt idx="2525">
                  <c:v>-1478.0</c:v>
                </c:pt>
                <c:pt idx="2526">
                  <c:v>-1196.0</c:v>
                </c:pt>
                <c:pt idx="2527">
                  <c:v>-643.0</c:v>
                </c:pt>
                <c:pt idx="2528">
                  <c:v>94.0</c:v>
                </c:pt>
                <c:pt idx="2529">
                  <c:v>703.0</c:v>
                </c:pt>
                <c:pt idx="2530">
                  <c:v>1110.0</c:v>
                </c:pt>
                <c:pt idx="2531">
                  <c:v>1220.0</c:v>
                </c:pt>
                <c:pt idx="2532">
                  <c:v>1045.0</c:v>
                </c:pt>
                <c:pt idx="2533">
                  <c:v>599.0</c:v>
                </c:pt>
                <c:pt idx="2534">
                  <c:v>-1.0</c:v>
                </c:pt>
                <c:pt idx="2535">
                  <c:v>-594.0</c:v>
                </c:pt>
                <c:pt idx="2536">
                  <c:v>-887.0</c:v>
                </c:pt>
                <c:pt idx="2537">
                  <c:v>-1021.0</c:v>
                </c:pt>
                <c:pt idx="2538">
                  <c:v>-894.0</c:v>
                </c:pt>
                <c:pt idx="2539">
                  <c:v>-491.0</c:v>
                </c:pt>
                <c:pt idx="2540">
                  <c:v>-96.0</c:v>
                </c:pt>
                <c:pt idx="2541">
                  <c:v>380.0</c:v>
                </c:pt>
                <c:pt idx="2542">
                  <c:v>831.0</c:v>
                </c:pt>
                <c:pt idx="2543">
                  <c:v>860.0</c:v>
                </c:pt>
                <c:pt idx="2544">
                  <c:v>785.0</c:v>
                </c:pt>
                <c:pt idx="2545">
                  <c:v>477.0</c:v>
                </c:pt>
                <c:pt idx="2546">
                  <c:v>138.0</c:v>
                </c:pt>
                <c:pt idx="2547">
                  <c:v>-243.0</c:v>
                </c:pt>
                <c:pt idx="2548">
                  <c:v>-631.0</c:v>
                </c:pt>
                <c:pt idx="2549">
                  <c:v>-662.0</c:v>
                </c:pt>
                <c:pt idx="2550">
                  <c:v>-652.0</c:v>
                </c:pt>
                <c:pt idx="2551">
                  <c:v>-507.0</c:v>
                </c:pt>
                <c:pt idx="2552">
                  <c:v>-255.0</c:v>
                </c:pt>
                <c:pt idx="2553">
                  <c:v>42.0</c:v>
                </c:pt>
                <c:pt idx="2554">
                  <c:v>279.0</c:v>
                </c:pt>
                <c:pt idx="2555">
                  <c:v>491.0</c:v>
                </c:pt>
                <c:pt idx="2556">
                  <c:v>578.0</c:v>
                </c:pt>
                <c:pt idx="2557">
                  <c:v>543.0</c:v>
                </c:pt>
                <c:pt idx="2558">
                  <c:v>413.0</c:v>
                </c:pt>
                <c:pt idx="2559">
                  <c:v>265.0</c:v>
                </c:pt>
                <c:pt idx="2560">
                  <c:v>-84.0</c:v>
                </c:pt>
                <c:pt idx="2561">
                  <c:v>-369.0</c:v>
                </c:pt>
                <c:pt idx="2562">
                  <c:v>-532.0</c:v>
                </c:pt>
                <c:pt idx="2563">
                  <c:v>-719.0</c:v>
                </c:pt>
                <c:pt idx="2564">
                  <c:v>-660.0</c:v>
                </c:pt>
                <c:pt idx="2565">
                  <c:v>-460.0</c:v>
                </c:pt>
                <c:pt idx="2566">
                  <c:v>-140.0</c:v>
                </c:pt>
                <c:pt idx="2567">
                  <c:v>177.0</c:v>
                </c:pt>
                <c:pt idx="2568">
                  <c:v>591.0</c:v>
                </c:pt>
                <c:pt idx="2569">
                  <c:v>786.0</c:v>
                </c:pt>
                <c:pt idx="2570">
                  <c:v>743.0</c:v>
                </c:pt>
                <c:pt idx="2571">
                  <c:v>623.0</c:v>
                </c:pt>
                <c:pt idx="2572">
                  <c:v>234.0</c:v>
                </c:pt>
                <c:pt idx="2573">
                  <c:v>-239.0</c:v>
                </c:pt>
                <c:pt idx="2574">
                  <c:v>-620.0</c:v>
                </c:pt>
                <c:pt idx="2575">
                  <c:v>-992.0</c:v>
                </c:pt>
                <c:pt idx="2576">
                  <c:v>-1017.0</c:v>
                </c:pt>
                <c:pt idx="2577">
                  <c:v>-889.0</c:v>
                </c:pt>
                <c:pt idx="2578">
                  <c:v>-402.0</c:v>
                </c:pt>
                <c:pt idx="2579">
                  <c:v>173.0</c:v>
                </c:pt>
                <c:pt idx="2580">
                  <c:v>761.0</c:v>
                </c:pt>
                <c:pt idx="2581">
                  <c:v>1218.0</c:v>
                </c:pt>
                <c:pt idx="2582">
                  <c:v>1225.0</c:v>
                </c:pt>
                <c:pt idx="2583">
                  <c:v>933.0</c:v>
                </c:pt>
                <c:pt idx="2584">
                  <c:v>473.0</c:v>
                </c:pt>
                <c:pt idx="2585">
                  <c:v>-203.0</c:v>
                </c:pt>
                <c:pt idx="2586">
                  <c:v>-833.0</c:v>
                </c:pt>
                <c:pt idx="2587">
                  <c:v>-1356.0</c:v>
                </c:pt>
                <c:pt idx="2588">
                  <c:v>-1455.0</c:v>
                </c:pt>
                <c:pt idx="2589">
                  <c:v>-1119.0</c:v>
                </c:pt>
                <c:pt idx="2590">
                  <c:v>-538.0</c:v>
                </c:pt>
                <c:pt idx="2591">
                  <c:v>278.0</c:v>
                </c:pt>
                <c:pt idx="2592">
                  <c:v>1046.0</c:v>
                </c:pt>
                <c:pt idx="2593">
                  <c:v>1525.0</c:v>
                </c:pt>
                <c:pt idx="2594">
                  <c:v>1580.0</c:v>
                </c:pt>
                <c:pt idx="2595">
                  <c:v>1224.0</c:v>
                </c:pt>
                <c:pt idx="2596">
                  <c:v>579.0</c:v>
                </c:pt>
                <c:pt idx="2597">
                  <c:v>-365.0</c:v>
                </c:pt>
                <c:pt idx="2598">
                  <c:v>-1162.0</c:v>
                </c:pt>
                <c:pt idx="2599">
                  <c:v>-1655.0</c:v>
                </c:pt>
                <c:pt idx="2600">
                  <c:v>-1684.0</c:v>
                </c:pt>
                <c:pt idx="2601">
                  <c:v>-1352.0</c:v>
                </c:pt>
                <c:pt idx="2602">
                  <c:v>-528.0</c:v>
                </c:pt>
                <c:pt idx="2603">
                  <c:v>509.0</c:v>
                </c:pt>
                <c:pt idx="2604">
                  <c:v>1360.0</c:v>
                </c:pt>
                <c:pt idx="2605">
                  <c:v>1794.0</c:v>
                </c:pt>
                <c:pt idx="2606">
                  <c:v>1840.0</c:v>
                </c:pt>
                <c:pt idx="2607">
                  <c:v>1320.0</c:v>
                </c:pt>
                <c:pt idx="2608">
                  <c:v>474.0</c:v>
                </c:pt>
                <c:pt idx="2609">
                  <c:v>-554.0</c:v>
                </c:pt>
                <c:pt idx="2610">
                  <c:v>-1516.0</c:v>
                </c:pt>
                <c:pt idx="2611">
                  <c:v>-2002.0</c:v>
                </c:pt>
                <c:pt idx="2612">
                  <c:v>-1900.0</c:v>
                </c:pt>
                <c:pt idx="2613">
                  <c:v>-1250.0</c:v>
                </c:pt>
                <c:pt idx="2614">
                  <c:v>-286.0</c:v>
                </c:pt>
                <c:pt idx="2615">
                  <c:v>675.0</c:v>
                </c:pt>
                <c:pt idx="2616">
                  <c:v>1576.0</c:v>
                </c:pt>
                <c:pt idx="2617">
                  <c:v>2010.0</c:v>
                </c:pt>
                <c:pt idx="2618">
                  <c:v>1839.0</c:v>
                </c:pt>
                <c:pt idx="2619">
                  <c:v>1246.0</c:v>
                </c:pt>
                <c:pt idx="2620">
                  <c:v>168.0</c:v>
                </c:pt>
                <c:pt idx="2621">
                  <c:v>-855.0</c:v>
                </c:pt>
                <c:pt idx="2622">
                  <c:v>-1672.0</c:v>
                </c:pt>
                <c:pt idx="2623">
                  <c:v>-2050.0</c:v>
                </c:pt>
                <c:pt idx="2624">
                  <c:v>-1830.0</c:v>
                </c:pt>
                <c:pt idx="2625">
                  <c:v>-1177.0</c:v>
                </c:pt>
                <c:pt idx="2626">
                  <c:v>-107.0</c:v>
                </c:pt>
                <c:pt idx="2627">
                  <c:v>1010.0</c:v>
                </c:pt>
                <c:pt idx="2628">
                  <c:v>1725.0</c:v>
                </c:pt>
                <c:pt idx="2629">
                  <c:v>2041.0</c:v>
                </c:pt>
                <c:pt idx="2630">
                  <c:v>1740.0</c:v>
                </c:pt>
                <c:pt idx="2631">
                  <c:v>1020.0</c:v>
                </c:pt>
                <c:pt idx="2632">
                  <c:v>-15.0</c:v>
                </c:pt>
                <c:pt idx="2633">
                  <c:v>-1051.0</c:v>
                </c:pt>
                <c:pt idx="2634">
                  <c:v>-1782.0</c:v>
                </c:pt>
                <c:pt idx="2635">
                  <c:v>-1999.0</c:v>
                </c:pt>
                <c:pt idx="2636">
                  <c:v>-1650.0</c:v>
                </c:pt>
                <c:pt idx="2637">
                  <c:v>-873.0</c:v>
                </c:pt>
                <c:pt idx="2638">
                  <c:v>186.0</c:v>
                </c:pt>
                <c:pt idx="2639">
                  <c:v>1140.0</c:v>
                </c:pt>
                <c:pt idx="2640">
                  <c:v>1753.0</c:v>
                </c:pt>
                <c:pt idx="2641">
                  <c:v>1875.0</c:v>
                </c:pt>
                <c:pt idx="2642">
                  <c:v>1513.0</c:v>
                </c:pt>
                <c:pt idx="2643">
                  <c:v>724.0</c:v>
                </c:pt>
                <c:pt idx="2644">
                  <c:v>-236.0</c:v>
                </c:pt>
                <c:pt idx="2645">
                  <c:v>-1176.0</c:v>
                </c:pt>
                <c:pt idx="2646">
                  <c:v>-1684.0</c:v>
                </c:pt>
                <c:pt idx="2647">
                  <c:v>-1705.0</c:v>
                </c:pt>
                <c:pt idx="2648">
                  <c:v>-1364.0</c:v>
                </c:pt>
                <c:pt idx="2649">
                  <c:v>-590.0</c:v>
                </c:pt>
                <c:pt idx="2650">
                  <c:v>277.0</c:v>
                </c:pt>
                <c:pt idx="2651">
                  <c:v>1082.0</c:v>
                </c:pt>
                <c:pt idx="2652">
                  <c:v>1645.0</c:v>
                </c:pt>
                <c:pt idx="2653">
                  <c:v>1620.0</c:v>
                </c:pt>
                <c:pt idx="2654">
                  <c:v>1191.0</c:v>
                </c:pt>
                <c:pt idx="2655">
                  <c:v>464.0</c:v>
                </c:pt>
                <c:pt idx="2656">
                  <c:v>-345.0</c:v>
                </c:pt>
                <c:pt idx="2657">
                  <c:v>-1013.0</c:v>
                </c:pt>
                <c:pt idx="2658">
                  <c:v>-1475.0</c:v>
                </c:pt>
                <c:pt idx="2659">
                  <c:v>-1455.0</c:v>
                </c:pt>
                <c:pt idx="2660">
                  <c:v>-1079.0</c:v>
                </c:pt>
                <c:pt idx="2661">
                  <c:v>-355.0</c:v>
                </c:pt>
                <c:pt idx="2662">
                  <c:v>339.0</c:v>
                </c:pt>
                <c:pt idx="2663">
                  <c:v>940.0</c:v>
                </c:pt>
                <c:pt idx="2664">
                  <c:v>1298.0</c:v>
                </c:pt>
                <c:pt idx="2665">
                  <c:v>1267.0</c:v>
                </c:pt>
                <c:pt idx="2666">
                  <c:v>932.0</c:v>
                </c:pt>
                <c:pt idx="2667">
                  <c:v>310.0</c:v>
                </c:pt>
                <c:pt idx="2668">
                  <c:v>-319.0</c:v>
                </c:pt>
                <c:pt idx="2669">
                  <c:v>-765.0</c:v>
                </c:pt>
                <c:pt idx="2670">
                  <c:v>-1069.0</c:v>
                </c:pt>
                <c:pt idx="2671">
                  <c:v>-1139.0</c:v>
                </c:pt>
                <c:pt idx="2672">
                  <c:v>-849.0</c:v>
                </c:pt>
                <c:pt idx="2673">
                  <c:v>-316.0</c:v>
                </c:pt>
                <c:pt idx="2674">
                  <c:v>290.0</c:v>
                </c:pt>
                <c:pt idx="2675">
                  <c:v>655.0</c:v>
                </c:pt>
                <c:pt idx="2676">
                  <c:v>899.0</c:v>
                </c:pt>
                <c:pt idx="2677">
                  <c:v>936.0</c:v>
                </c:pt>
                <c:pt idx="2678">
                  <c:v>740.0</c:v>
                </c:pt>
                <c:pt idx="2679">
                  <c:v>402.0</c:v>
                </c:pt>
                <c:pt idx="2680">
                  <c:v>-101.0</c:v>
                </c:pt>
                <c:pt idx="2681">
                  <c:v>-488.0</c:v>
                </c:pt>
                <c:pt idx="2682">
                  <c:v>-651.0</c:v>
                </c:pt>
                <c:pt idx="2683">
                  <c:v>-758.0</c:v>
                </c:pt>
                <c:pt idx="2684">
                  <c:v>-662.0</c:v>
                </c:pt>
                <c:pt idx="2685">
                  <c:v>-385.0</c:v>
                </c:pt>
                <c:pt idx="2686">
                  <c:v>-54.0</c:v>
                </c:pt>
                <c:pt idx="2687">
                  <c:v>307.0</c:v>
                </c:pt>
                <c:pt idx="2688">
                  <c:v>486.0</c:v>
                </c:pt>
                <c:pt idx="2689">
                  <c:v>621.0</c:v>
                </c:pt>
                <c:pt idx="2690">
                  <c:v>581.0</c:v>
                </c:pt>
                <c:pt idx="2691">
                  <c:v>431.0</c:v>
                </c:pt>
                <c:pt idx="2692">
                  <c:v>231.0</c:v>
                </c:pt>
                <c:pt idx="2693">
                  <c:v>-98.0</c:v>
                </c:pt>
                <c:pt idx="2694">
                  <c:v>-334.0</c:v>
                </c:pt>
                <c:pt idx="2695">
                  <c:v>-553.0</c:v>
                </c:pt>
                <c:pt idx="2696">
                  <c:v>-666.0</c:v>
                </c:pt>
                <c:pt idx="2697">
                  <c:v>-579.0</c:v>
                </c:pt>
                <c:pt idx="2698">
                  <c:v>-438.0</c:v>
                </c:pt>
                <c:pt idx="2699">
                  <c:v>-100.0</c:v>
                </c:pt>
                <c:pt idx="2700">
                  <c:v>183.0</c:v>
                </c:pt>
                <c:pt idx="2701">
                  <c:v>485.0</c:v>
                </c:pt>
                <c:pt idx="2702">
                  <c:v>682.0</c:v>
                </c:pt>
                <c:pt idx="2703">
                  <c:v>763.0</c:v>
                </c:pt>
                <c:pt idx="2704">
                  <c:v>657.0</c:v>
                </c:pt>
                <c:pt idx="2705">
                  <c:v>452.0</c:v>
                </c:pt>
                <c:pt idx="2706">
                  <c:v>-16.0</c:v>
                </c:pt>
                <c:pt idx="2707">
                  <c:v>-374.0</c:v>
                </c:pt>
                <c:pt idx="2708">
                  <c:v>-833.0</c:v>
                </c:pt>
                <c:pt idx="2709">
                  <c:v>-963.0</c:v>
                </c:pt>
                <c:pt idx="2710">
                  <c:v>-890.0</c:v>
                </c:pt>
                <c:pt idx="2711">
                  <c:v>-546.0</c:v>
                </c:pt>
                <c:pt idx="2712">
                  <c:v>-31.0</c:v>
                </c:pt>
                <c:pt idx="2713">
                  <c:v>461.0</c:v>
                </c:pt>
                <c:pt idx="2714">
                  <c:v>888.0</c:v>
                </c:pt>
                <c:pt idx="2715">
                  <c:v>1133.0</c:v>
                </c:pt>
                <c:pt idx="2716">
                  <c:v>971.0</c:v>
                </c:pt>
                <c:pt idx="2717">
                  <c:v>693.0</c:v>
                </c:pt>
                <c:pt idx="2718">
                  <c:v>137.0</c:v>
                </c:pt>
                <c:pt idx="2719">
                  <c:v>-440.0</c:v>
                </c:pt>
                <c:pt idx="2720">
                  <c:v>-974.0</c:v>
                </c:pt>
                <c:pt idx="2721">
                  <c:v>-1373.0</c:v>
                </c:pt>
                <c:pt idx="2722">
                  <c:v>-1198.0</c:v>
                </c:pt>
                <c:pt idx="2723">
                  <c:v>-831.0</c:v>
                </c:pt>
                <c:pt idx="2724">
                  <c:v>-167.0</c:v>
                </c:pt>
                <c:pt idx="2725">
                  <c:v>528.0</c:v>
                </c:pt>
                <c:pt idx="2726">
                  <c:v>1157.0</c:v>
                </c:pt>
                <c:pt idx="2727">
                  <c:v>1533.0</c:v>
                </c:pt>
                <c:pt idx="2728">
                  <c:v>1351.0</c:v>
                </c:pt>
                <c:pt idx="2729">
                  <c:v>902.0</c:v>
                </c:pt>
                <c:pt idx="2730">
                  <c:v>131.0</c:v>
                </c:pt>
                <c:pt idx="2731">
                  <c:v>-693.0</c:v>
                </c:pt>
                <c:pt idx="2732">
                  <c:v>-1318.0</c:v>
                </c:pt>
                <c:pt idx="2733">
                  <c:v>-1692.0</c:v>
                </c:pt>
                <c:pt idx="2734">
                  <c:v>-1529.0</c:v>
                </c:pt>
                <c:pt idx="2735">
                  <c:v>-1018.0</c:v>
                </c:pt>
                <c:pt idx="2736">
                  <c:v>-128.0</c:v>
                </c:pt>
                <c:pt idx="2737">
                  <c:v>820.0</c:v>
                </c:pt>
                <c:pt idx="2738">
                  <c:v>1495.0</c:v>
                </c:pt>
                <c:pt idx="2739">
                  <c:v>1824.0</c:v>
                </c:pt>
                <c:pt idx="2740">
                  <c:v>1620.0</c:v>
                </c:pt>
                <c:pt idx="2741">
                  <c:v>880.0</c:v>
                </c:pt>
                <c:pt idx="2742">
                  <c:v>47.0</c:v>
                </c:pt>
                <c:pt idx="2743">
                  <c:v>-955.0</c:v>
                </c:pt>
                <c:pt idx="2744">
                  <c:v>-1626.0</c:v>
                </c:pt>
                <c:pt idx="2745">
                  <c:v>-1877.0</c:v>
                </c:pt>
                <c:pt idx="2746">
                  <c:v>-1628.0</c:v>
                </c:pt>
                <c:pt idx="2747">
                  <c:v>-926.0</c:v>
                </c:pt>
                <c:pt idx="2748">
                  <c:v>77.0</c:v>
                </c:pt>
                <c:pt idx="2749">
                  <c:v>1080.0</c:v>
                </c:pt>
                <c:pt idx="2750">
                  <c:v>1727.0</c:v>
                </c:pt>
                <c:pt idx="2751">
                  <c:v>1942.0</c:v>
                </c:pt>
                <c:pt idx="2752">
                  <c:v>1619.0</c:v>
                </c:pt>
                <c:pt idx="2753">
                  <c:v>804.0</c:v>
                </c:pt>
                <c:pt idx="2754">
                  <c:v>-208.0</c:v>
                </c:pt>
                <c:pt idx="2755">
                  <c:v>-1219.0</c:v>
                </c:pt>
                <c:pt idx="2756">
                  <c:v>-1838.0</c:v>
                </c:pt>
                <c:pt idx="2757">
                  <c:v>-2005.0</c:v>
                </c:pt>
                <c:pt idx="2758">
                  <c:v>-1604.0</c:v>
                </c:pt>
                <c:pt idx="2759">
                  <c:v>-651.0</c:v>
                </c:pt>
                <c:pt idx="2760">
                  <c:v>337.0</c:v>
                </c:pt>
                <c:pt idx="2761">
                  <c:v>1263.0</c:v>
                </c:pt>
                <c:pt idx="2762">
                  <c:v>1946.0</c:v>
                </c:pt>
                <c:pt idx="2763">
                  <c:v>1938.0</c:v>
                </c:pt>
                <c:pt idx="2764">
                  <c:v>1527.0</c:v>
                </c:pt>
                <c:pt idx="2765">
                  <c:v>611.0</c:v>
                </c:pt>
                <c:pt idx="2766">
                  <c:v>-448.0</c:v>
                </c:pt>
                <c:pt idx="2767">
                  <c:v>-1296.0</c:v>
                </c:pt>
                <c:pt idx="2768">
                  <c:v>-1970.0</c:v>
                </c:pt>
                <c:pt idx="2769">
                  <c:v>-1946.0</c:v>
                </c:pt>
                <c:pt idx="2770">
                  <c:v>-1411.0</c:v>
                </c:pt>
                <c:pt idx="2771">
                  <c:v>-488.0</c:v>
                </c:pt>
                <c:pt idx="2772">
                  <c:v>549.0</c:v>
                </c:pt>
                <c:pt idx="2773">
                  <c:v>1384.0</c:v>
                </c:pt>
                <c:pt idx="2774">
                  <c:v>1890.0</c:v>
                </c:pt>
                <c:pt idx="2775">
                  <c:v>1823.0</c:v>
                </c:pt>
                <c:pt idx="2776">
                  <c:v>1274.0</c:v>
                </c:pt>
                <c:pt idx="2777">
                  <c:v>372.0</c:v>
                </c:pt>
                <c:pt idx="2778">
                  <c:v>-644.0</c:v>
                </c:pt>
                <c:pt idx="2779">
                  <c:v>-1471.0</c:v>
                </c:pt>
                <c:pt idx="2780">
                  <c:v>-1827.0</c:v>
                </c:pt>
                <c:pt idx="2781">
                  <c:v>-1710.0</c:v>
                </c:pt>
                <c:pt idx="2782">
                  <c:v>-1088.0</c:v>
                </c:pt>
                <c:pt idx="2783">
                  <c:v>-207.0</c:v>
                </c:pt>
                <c:pt idx="2784">
                  <c:v>665.0</c:v>
                </c:pt>
                <c:pt idx="2785">
                  <c:v>1392.0</c:v>
                </c:pt>
                <c:pt idx="2786">
                  <c:v>1643.0</c:v>
                </c:pt>
                <c:pt idx="2787">
                  <c:v>1470.0</c:v>
                </c:pt>
                <c:pt idx="2788">
                  <c:v>964.0</c:v>
                </c:pt>
                <c:pt idx="2789">
                  <c:v>188.0</c:v>
                </c:pt>
                <c:pt idx="2790">
                  <c:v>-633.0</c:v>
                </c:pt>
                <c:pt idx="2791">
                  <c:v>-1314.0</c:v>
                </c:pt>
                <c:pt idx="2792">
                  <c:v>-1592.0</c:v>
                </c:pt>
                <c:pt idx="2793">
                  <c:v>-1445.0</c:v>
                </c:pt>
                <c:pt idx="2794">
                  <c:v>-817.0</c:v>
                </c:pt>
                <c:pt idx="2795">
                  <c:v>-177.0</c:v>
                </c:pt>
                <c:pt idx="2796">
                  <c:v>568.0</c:v>
                </c:pt>
                <c:pt idx="2797">
                  <c:v>1172.0</c:v>
                </c:pt>
                <c:pt idx="2798">
                  <c:v>1386.0</c:v>
                </c:pt>
                <c:pt idx="2799">
                  <c:v>1216.0</c:v>
                </c:pt>
                <c:pt idx="2800">
                  <c:v>713.0</c:v>
                </c:pt>
                <c:pt idx="2801">
                  <c:v>50.0</c:v>
                </c:pt>
                <c:pt idx="2802">
                  <c:v>-579.0</c:v>
                </c:pt>
                <c:pt idx="2803">
                  <c:v>-988.0</c:v>
                </c:pt>
                <c:pt idx="2804">
                  <c:v>-1174.0</c:v>
                </c:pt>
                <c:pt idx="2805">
                  <c:v>-1076.0</c:v>
                </c:pt>
                <c:pt idx="2806">
                  <c:v>-601.0</c:v>
                </c:pt>
                <c:pt idx="2807">
                  <c:v>-45.0</c:v>
                </c:pt>
                <c:pt idx="2808">
                  <c:v>415.0</c:v>
                </c:pt>
                <c:pt idx="2809">
                  <c:v>945.0</c:v>
                </c:pt>
                <c:pt idx="2810">
                  <c:v>1004.0</c:v>
                </c:pt>
                <c:pt idx="2811">
                  <c:v>866.0</c:v>
                </c:pt>
                <c:pt idx="2812">
                  <c:v>615.0</c:v>
                </c:pt>
                <c:pt idx="2813">
                  <c:v>160.0</c:v>
                </c:pt>
                <c:pt idx="2814">
                  <c:v>-348.0</c:v>
                </c:pt>
                <c:pt idx="2815">
                  <c:v>-696.0</c:v>
                </c:pt>
                <c:pt idx="2816">
                  <c:v>-834.0</c:v>
                </c:pt>
                <c:pt idx="2817">
                  <c:v>-802.0</c:v>
                </c:pt>
                <c:pt idx="2818">
                  <c:v>-600.0</c:v>
                </c:pt>
                <c:pt idx="2819">
                  <c:v>-231.0</c:v>
                </c:pt>
                <c:pt idx="2820">
                  <c:v>113.0</c:v>
                </c:pt>
                <c:pt idx="2821">
                  <c:v>412.0</c:v>
                </c:pt>
                <c:pt idx="2822">
                  <c:v>703.0</c:v>
                </c:pt>
                <c:pt idx="2823">
                  <c:v>613.0</c:v>
                </c:pt>
                <c:pt idx="2824">
                  <c:v>554.0</c:v>
                </c:pt>
                <c:pt idx="2825">
                  <c:v>336.0</c:v>
                </c:pt>
                <c:pt idx="2826">
                  <c:v>75.0</c:v>
                </c:pt>
                <c:pt idx="2827">
                  <c:v>-225.0</c:v>
                </c:pt>
                <c:pt idx="2828">
                  <c:v>-521.0</c:v>
                </c:pt>
                <c:pt idx="2829">
                  <c:v>-591.0</c:v>
                </c:pt>
                <c:pt idx="2830">
                  <c:v>-619.0</c:v>
                </c:pt>
                <c:pt idx="2831">
                  <c:v>-566.0</c:v>
                </c:pt>
                <c:pt idx="2832">
                  <c:v>-240.0</c:v>
                </c:pt>
                <c:pt idx="2833">
                  <c:v>37.0</c:v>
                </c:pt>
                <c:pt idx="2834">
                  <c:v>321.0</c:v>
                </c:pt>
                <c:pt idx="2835">
                  <c:v>599.0</c:v>
                </c:pt>
                <c:pt idx="2836">
                  <c:v>692.0</c:v>
                </c:pt>
                <c:pt idx="2837">
                  <c:v>719.0</c:v>
                </c:pt>
                <c:pt idx="2838">
                  <c:v>570.0</c:v>
                </c:pt>
                <c:pt idx="2839">
                  <c:v>103.0</c:v>
                </c:pt>
                <c:pt idx="2840">
                  <c:v>-214.0</c:v>
                </c:pt>
                <c:pt idx="2841">
                  <c:v>-655.0</c:v>
                </c:pt>
                <c:pt idx="2842">
                  <c:v>-848.0</c:v>
                </c:pt>
                <c:pt idx="2843">
                  <c:v>-838.0</c:v>
                </c:pt>
                <c:pt idx="2844">
                  <c:v>-723.0</c:v>
                </c:pt>
                <c:pt idx="2845">
                  <c:v>-295.0</c:v>
                </c:pt>
                <c:pt idx="2846">
                  <c:v>199.0</c:v>
                </c:pt>
                <c:pt idx="2847">
                  <c:v>696.0</c:v>
                </c:pt>
                <c:pt idx="2848">
                  <c:v>1076.0</c:v>
                </c:pt>
                <c:pt idx="2849">
                  <c:v>1104.0</c:v>
                </c:pt>
                <c:pt idx="2850">
                  <c:v>971.0</c:v>
                </c:pt>
                <c:pt idx="2851">
                  <c:v>516.0</c:v>
                </c:pt>
                <c:pt idx="2852">
                  <c:v>-161.0</c:v>
                </c:pt>
                <c:pt idx="2853">
                  <c:v>-769.0</c:v>
                </c:pt>
                <c:pt idx="2854">
                  <c:v>-1149.0</c:v>
                </c:pt>
                <c:pt idx="2855">
                  <c:v>-1302.0</c:v>
                </c:pt>
                <c:pt idx="2856">
                  <c:v>-1092.0</c:v>
                </c:pt>
                <c:pt idx="2857">
                  <c:v>-533.0</c:v>
                </c:pt>
                <c:pt idx="2858">
                  <c:v>112.0</c:v>
                </c:pt>
                <c:pt idx="2859">
                  <c:v>864.0</c:v>
                </c:pt>
                <c:pt idx="2860">
                  <c:v>1379.0</c:v>
                </c:pt>
                <c:pt idx="2861">
                  <c:v>1444.0</c:v>
                </c:pt>
                <c:pt idx="2862">
                  <c:v>1165.0</c:v>
                </c:pt>
                <c:pt idx="2863">
                  <c:v>519.0</c:v>
                </c:pt>
                <c:pt idx="2864">
                  <c:v>-243.0</c:v>
                </c:pt>
                <c:pt idx="2865">
                  <c:v>-1034.0</c:v>
                </c:pt>
                <c:pt idx="2866">
                  <c:v>-1576.0</c:v>
                </c:pt>
                <c:pt idx="2867">
                  <c:v>-1593.0</c:v>
                </c:pt>
                <c:pt idx="2868">
                  <c:v>-1304.0</c:v>
                </c:pt>
                <c:pt idx="2869">
                  <c:v>-629.0</c:v>
                </c:pt>
                <c:pt idx="2870">
                  <c:v>311.0</c:v>
                </c:pt>
                <c:pt idx="2871">
                  <c:v>1142.0</c:v>
                </c:pt>
                <c:pt idx="2872">
                  <c:v>1706.0</c:v>
                </c:pt>
                <c:pt idx="2873">
                  <c:v>1768.0</c:v>
                </c:pt>
                <c:pt idx="2874">
                  <c:v>1344.0</c:v>
                </c:pt>
                <c:pt idx="2875">
                  <c:v>563.0</c:v>
                </c:pt>
                <c:pt idx="2876">
                  <c:v>-449.0</c:v>
                </c:pt>
                <c:pt idx="2877">
                  <c:v>-1305.0</c:v>
                </c:pt>
                <c:pt idx="2878">
                  <c:v>-1885.0</c:v>
                </c:pt>
                <c:pt idx="2879">
                  <c:v>-1922.0</c:v>
                </c:pt>
                <c:pt idx="2880">
                  <c:v>-1381.0</c:v>
                </c:pt>
                <c:pt idx="2881">
                  <c:v>-466.0</c:v>
                </c:pt>
                <c:pt idx="2882">
                  <c:v>572.0</c:v>
                </c:pt>
                <c:pt idx="2883">
                  <c:v>1483.0</c:v>
                </c:pt>
                <c:pt idx="2884">
                  <c:v>1984.0</c:v>
                </c:pt>
                <c:pt idx="2885">
                  <c:v>1953.0</c:v>
                </c:pt>
                <c:pt idx="2886">
                  <c:v>1365.0</c:v>
                </c:pt>
                <c:pt idx="2887">
                  <c:v>425.0</c:v>
                </c:pt>
                <c:pt idx="2888">
                  <c:v>-719.0</c:v>
                </c:pt>
                <c:pt idx="2889">
                  <c:v>-1619.0</c:v>
                </c:pt>
                <c:pt idx="2890">
                  <c:v>-2034.0</c:v>
                </c:pt>
                <c:pt idx="2891">
                  <c:v>-1964.0</c:v>
                </c:pt>
                <c:pt idx="2892">
                  <c:v>-1293.0</c:v>
                </c:pt>
                <c:pt idx="2893">
                  <c:v>-254.0</c:v>
                </c:pt>
                <c:pt idx="2894">
                  <c:v>820.0</c:v>
                </c:pt>
                <c:pt idx="2895">
                  <c:v>1716.0</c:v>
                </c:pt>
                <c:pt idx="2896">
                  <c:v>2119.0</c:v>
                </c:pt>
                <c:pt idx="2897">
                  <c:v>1976.0</c:v>
                </c:pt>
                <c:pt idx="2898">
                  <c:v>1176.0</c:v>
                </c:pt>
                <c:pt idx="2899">
                  <c:v>82.0</c:v>
                </c:pt>
                <c:pt idx="2900">
                  <c:v>-927.0</c:v>
                </c:pt>
                <c:pt idx="2901">
                  <c:v>-1766.0</c:v>
                </c:pt>
                <c:pt idx="2902">
                  <c:v>-2104.0</c:v>
                </c:pt>
                <c:pt idx="2903">
                  <c:v>-1867.0</c:v>
                </c:pt>
                <c:pt idx="2904">
                  <c:v>-1045.0</c:v>
                </c:pt>
                <c:pt idx="2905">
                  <c:v>24.0</c:v>
                </c:pt>
                <c:pt idx="2906">
                  <c:v>1096.0</c:v>
                </c:pt>
                <c:pt idx="2907">
                  <c:v>1848.0</c:v>
                </c:pt>
                <c:pt idx="2908">
                  <c:v>2131.0</c:v>
                </c:pt>
                <c:pt idx="2909">
                  <c:v>1776.0</c:v>
                </c:pt>
                <c:pt idx="2910">
                  <c:v>943.0</c:v>
                </c:pt>
                <c:pt idx="2911">
                  <c:v>-135.0</c:v>
                </c:pt>
                <c:pt idx="2912">
                  <c:v>-1102.0</c:v>
                </c:pt>
                <c:pt idx="2913">
                  <c:v>-1779.0</c:v>
                </c:pt>
                <c:pt idx="2914">
                  <c:v>-1971.0</c:v>
                </c:pt>
                <c:pt idx="2915">
                  <c:v>-1591.0</c:v>
                </c:pt>
                <c:pt idx="2916">
                  <c:v>-835.0</c:v>
                </c:pt>
                <c:pt idx="2917">
                  <c:v>235.0</c:v>
                </c:pt>
                <c:pt idx="2918">
                  <c:v>1173.0</c:v>
                </c:pt>
                <c:pt idx="2919">
                  <c:v>1728.0</c:v>
                </c:pt>
                <c:pt idx="2920">
                  <c:v>1820.0</c:v>
                </c:pt>
                <c:pt idx="2921">
                  <c:v>1478.0</c:v>
                </c:pt>
                <c:pt idx="2922">
                  <c:v>700.0</c:v>
                </c:pt>
                <c:pt idx="2923">
                  <c:v>-306.0</c:v>
                </c:pt>
                <c:pt idx="2924">
                  <c:v>-1136.0</c:v>
                </c:pt>
                <c:pt idx="2925">
                  <c:v>-1602.0</c:v>
                </c:pt>
                <c:pt idx="2926">
                  <c:v>-1717.0</c:v>
                </c:pt>
                <c:pt idx="2927">
                  <c:v>-1342.0</c:v>
                </c:pt>
                <c:pt idx="2928">
                  <c:v>-568.0</c:v>
                </c:pt>
                <c:pt idx="2929">
                  <c:v>351.0</c:v>
                </c:pt>
                <c:pt idx="2930">
                  <c:v>1066.0</c:v>
                </c:pt>
                <c:pt idx="2931">
                  <c:v>1534.0</c:v>
                </c:pt>
                <c:pt idx="2932">
                  <c:v>1599.0</c:v>
                </c:pt>
                <c:pt idx="2933">
                  <c:v>1135.0</c:v>
                </c:pt>
                <c:pt idx="2934">
                  <c:v>402.0</c:v>
                </c:pt>
                <c:pt idx="2935">
                  <c:v>-296.0</c:v>
                </c:pt>
                <c:pt idx="2936">
                  <c:v>-1035.0</c:v>
                </c:pt>
                <c:pt idx="2937">
                  <c:v>-1373.0</c:v>
                </c:pt>
                <c:pt idx="2938">
                  <c:v>-1308.0</c:v>
                </c:pt>
                <c:pt idx="2939">
                  <c:v>-982.0</c:v>
                </c:pt>
                <c:pt idx="2940">
                  <c:v>-299.0</c:v>
                </c:pt>
                <c:pt idx="2941">
                  <c:v>318.0</c:v>
                </c:pt>
                <c:pt idx="2942">
                  <c:v>878.0</c:v>
                </c:pt>
                <c:pt idx="2943">
                  <c:v>1149.0</c:v>
                </c:pt>
                <c:pt idx="2944">
                  <c:v>1136.0</c:v>
                </c:pt>
                <c:pt idx="2945">
                  <c:v>874.0</c:v>
                </c:pt>
                <c:pt idx="2946">
                  <c:v>338.0</c:v>
                </c:pt>
                <c:pt idx="2947">
                  <c:v>-253.0</c:v>
                </c:pt>
                <c:pt idx="2948">
                  <c:v>-672.0</c:v>
                </c:pt>
                <c:pt idx="2949">
                  <c:v>-1078.0</c:v>
                </c:pt>
                <c:pt idx="2950">
                  <c:v>-1019.0</c:v>
                </c:pt>
                <c:pt idx="2951">
                  <c:v>-725.0</c:v>
                </c:pt>
                <c:pt idx="2952">
                  <c:v>-291.0</c:v>
                </c:pt>
                <c:pt idx="2953">
                  <c:v>157.0</c:v>
                </c:pt>
                <c:pt idx="2954">
                  <c:v>447.0</c:v>
                </c:pt>
                <c:pt idx="2955">
                  <c:v>665.0</c:v>
                </c:pt>
                <c:pt idx="2956">
                  <c:v>740.0</c:v>
                </c:pt>
                <c:pt idx="2957">
                  <c:v>595.0</c:v>
                </c:pt>
                <c:pt idx="2958">
                  <c:v>415.0</c:v>
                </c:pt>
                <c:pt idx="2959">
                  <c:v>45.0</c:v>
                </c:pt>
                <c:pt idx="2960">
                  <c:v>-271.0</c:v>
                </c:pt>
                <c:pt idx="2961">
                  <c:v>-492.0</c:v>
                </c:pt>
                <c:pt idx="2962">
                  <c:v>-598.0</c:v>
                </c:pt>
                <c:pt idx="2963">
                  <c:v>-613.0</c:v>
                </c:pt>
                <c:pt idx="2964">
                  <c:v>-458.0</c:v>
                </c:pt>
                <c:pt idx="2965">
                  <c:v>-177.0</c:v>
                </c:pt>
                <c:pt idx="2966">
                  <c:v>67.0</c:v>
                </c:pt>
                <c:pt idx="2967">
                  <c:v>390.0</c:v>
                </c:pt>
                <c:pt idx="2968">
                  <c:v>474.0</c:v>
                </c:pt>
                <c:pt idx="2969">
                  <c:v>645.0</c:v>
                </c:pt>
                <c:pt idx="2970">
                  <c:v>624.0</c:v>
                </c:pt>
                <c:pt idx="2971">
                  <c:v>405.0</c:v>
                </c:pt>
                <c:pt idx="2972">
                  <c:v>114.0</c:v>
                </c:pt>
                <c:pt idx="2973">
                  <c:v>-228.0</c:v>
                </c:pt>
                <c:pt idx="2974">
                  <c:v>-477.0</c:v>
                </c:pt>
                <c:pt idx="2975">
                  <c:v>-672.0</c:v>
                </c:pt>
                <c:pt idx="2976">
                  <c:v>-716.0</c:v>
                </c:pt>
                <c:pt idx="2977">
                  <c:v>-557.0</c:v>
                </c:pt>
                <c:pt idx="2978">
                  <c:v>-303.0</c:v>
                </c:pt>
                <c:pt idx="2979">
                  <c:v>24.0</c:v>
                </c:pt>
                <c:pt idx="2980">
                  <c:v>426.0</c:v>
                </c:pt>
                <c:pt idx="2981">
                  <c:v>733.0</c:v>
                </c:pt>
                <c:pt idx="2982">
                  <c:v>863.0</c:v>
                </c:pt>
                <c:pt idx="2983">
                  <c:v>799.0</c:v>
                </c:pt>
                <c:pt idx="2984">
                  <c:v>478.0</c:v>
                </c:pt>
                <c:pt idx="2985">
                  <c:v>61.0</c:v>
                </c:pt>
                <c:pt idx="2986">
                  <c:v>-414.0</c:v>
                </c:pt>
                <c:pt idx="2987">
                  <c:v>-870.0</c:v>
                </c:pt>
                <c:pt idx="2988">
                  <c:v>-1044.0</c:v>
                </c:pt>
                <c:pt idx="2989">
                  <c:v>-966.0</c:v>
                </c:pt>
                <c:pt idx="2990">
                  <c:v>-625.0</c:v>
                </c:pt>
                <c:pt idx="2991">
                  <c:v>-113.0</c:v>
                </c:pt>
                <c:pt idx="2992">
                  <c:v>426.0</c:v>
                </c:pt>
                <c:pt idx="2993">
                  <c:v>963.0</c:v>
                </c:pt>
                <c:pt idx="2994">
                  <c:v>1277.0</c:v>
                </c:pt>
                <c:pt idx="2995">
                  <c:v>1207.0</c:v>
                </c:pt>
                <c:pt idx="2996">
                  <c:v>847.0</c:v>
                </c:pt>
                <c:pt idx="2997">
                  <c:v>245.0</c:v>
                </c:pt>
                <c:pt idx="2998">
                  <c:v>-487.0</c:v>
                </c:pt>
                <c:pt idx="2999">
                  <c:v>-1161.0</c:v>
                </c:pt>
                <c:pt idx="3000">
                  <c:v>-1467.0</c:v>
                </c:pt>
                <c:pt idx="3001">
                  <c:v>-1430.0</c:v>
                </c:pt>
                <c:pt idx="3002">
                  <c:v>-878.0</c:v>
                </c:pt>
                <c:pt idx="3003">
                  <c:v>-199.0</c:v>
                </c:pt>
                <c:pt idx="3004">
                  <c:v>642.0</c:v>
                </c:pt>
                <c:pt idx="3005">
                  <c:v>1325.0</c:v>
                </c:pt>
                <c:pt idx="3006">
                  <c:v>1644.0</c:v>
                </c:pt>
                <c:pt idx="3007">
                  <c:v>1486.0</c:v>
                </c:pt>
                <c:pt idx="3008">
                  <c:v>958.0</c:v>
                </c:pt>
                <c:pt idx="3009">
                  <c:v>74.0</c:v>
                </c:pt>
                <c:pt idx="3010">
                  <c:v>-740.0</c:v>
                </c:pt>
                <c:pt idx="3011">
                  <c:v>-1415.0</c:v>
                </c:pt>
                <c:pt idx="3012">
                  <c:v>-1789.0</c:v>
                </c:pt>
                <c:pt idx="3013">
                  <c:v>-1644.0</c:v>
                </c:pt>
                <c:pt idx="3014">
                  <c:v>-975.0</c:v>
                </c:pt>
                <c:pt idx="3015">
                  <c:v>10.0</c:v>
                </c:pt>
                <c:pt idx="3016">
                  <c:v>861.0</c:v>
                </c:pt>
                <c:pt idx="3017">
                  <c:v>1604.0</c:v>
                </c:pt>
                <c:pt idx="3018">
                  <c:v>1980.0</c:v>
                </c:pt>
                <c:pt idx="3019">
                  <c:v>1671.0</c:v>
                </c:pt>
                <c:pt idx="3020">
                  <c:v>926.0</c:v>
                </c:pt>
                <c:pt idx="3021">
                  <c:v>-5.0</c:v>
                </c:pt>
                <c:pt idx="3022">
                  <c:v>-991.0</c:v>
                </c:pt>
                <c:pt idx="3023">
                  <c:v>-1707.0</c:v>
                </c:pt>
                <c:pt idx="3024">
                  <c:v>-1973.0</c:v>
                </c:pt>
                <c:pt idx="3025">
                  <c:v>-1643.0</c:v>
                </c:pt>
                <c:pt idx="3026">
                  <c:v>-827.0</c:v>
                </c:pt>
                <c:pt idx="3027">
                  <c:v>176.0</c:v>
                </c:pt>
                <c:pt idx="3028">
                  <c:v>1157.0</c:v>
                </c:pt>
                <c:pt idx="3029">
                  <c:v>1813.0</c:v>
                </c:pt>
                <c:pt idx="3030">
                  <c:v>1962.0</c:v>
                </c:pt>
                <c:pt idx="3031">
                  <c:v>1590.0</c:v>
                </c:pt>
                <c:pt idx="3032">
                  <c:v>794.0</c:v>
                </c:pt>
                <c:pt idx="3033">
                  <c:v>-291.0</c:v>
                </c:pt>
                <c:pt idx="3034">
                  <c:v>-1277.0</c:v>
                </c:pt>
                <c:pt idx="3035">
                  <c:v>-1970.0</c:v>
                </c:pt>
                <c:pt idx="3036">
                  <c:v>-1990.0</c:v>
                </c:pt>
                <c:pt idx="3037">
                  <c:v>-1520.0</c:v>
                </c:pt>
                <c:pt idx="3038">
                  <c:v>-682.0</c:v>
                </c:pt>
                <c:pt idx="3039">
                  <c:v>362.0</c:v>
                </c:pt>
                <c:pt idx="3040">
                  <c:v>1344.0</c:v>
                </c:pt>
                <c:pt idx="3041">
                  <c:v>1912.0</c:v>
                </c:pt>
                <c:pt idx="3042">
                  <c:v>1952.0</c:v>
                </c:pt>
                <c:pt idx="3043">
                  <c:v>1475.0</c:v>
                </c:pt>
                <c:pt idx="3044">
                  <c:v>511.0</c:v>
                </c:pt>
                <c:pt idx="3045">
                  <c:v>-446.0</c:v>
                </c:pt>
                <c:pt idx="3046">
                  <c:v>-1424.0</c:v>
                </c:pt>
                <c:pt idx="3047">
                  <c:v>-1936.0</c:v>
                </c:pt>
                <c:pt idx="3048">
                  <c:v>-1872.0</c:v>
                </c:pt>
                <c:pt idx="3049">
                  <c:v>-1347.0</c:v>
                </c:pt>
                <c:pt idx="3050">
                  <c:v>-420.0</c:v>
                </c:pt>
                <c:pt idx="3051">
                  <c:v>559.0</c:v>
                </c:pt>
                <c:pt idx="3052">
                  <c:v>1380.0</c:v>
                </c:pt>
                <c:pt idx="3053">
                  <c:v>1784.0</c:v>
                </c:pt>
                <c:pt idx="3054">
                  <c:v>1745.0</c:v>
                </c:pt>
                <c:pt idx="3055">
                  <c:v>1130.0</c:v>
                </c:pt>
                <c:pt idx="3056">
                  <c:v>241.0</c:v>
                </c:pt>
                <c:pt idx="3057">
                  <c:v>-638.0</c:v>
                </c:pt>
                <c:pt idx="3058">
                  <c:v>-1344.0</c:v>
                </c:pt>
                <c:pt idx="3059">
                  <c:v>-1777.0</c:v>
                </c:pt>
                <c:pt idx="3060">
                  <c:v>-1695.0</c:v>
                </c:pt>
                <c:pt idx="3061">
                  <c:v>-1058.0</c:v>
                </c:pt>
                <c:pt idx="3062">
                  <c:v>-224.0</c:v>
                </c:pt>
                <c:pt idx="3063">
                  <c:v>716.0</c:v>
                </c:pt>
                <c:pt idx="3064">
                  <c:v>1331.0</c:v>
                </c:pt>
                <c:pt idx="3065">
                  <c:v>1531.0</c:v>
                </c:pt>
                <c:pt idx="3066">
                  <c:v>1377.0</c:v>
                </c:pt>
                <c:pt idx="3067">
                  <c:v>873.0</c:v>
                </c:pt>
                <c:pt idx="3068">
                  <c:v>75.0</c:v>
                </c:pt>
                <c:pt idx="3069">
                  <c:v>-696.0</c:v>
                </c:pt>
                <c:pt idx="3070">
                  <c:v>-1184.0</c:v>
                </c:pt>
                <c:pt idx="3071">
                  <c:v>-1444.0</c:v>
                </c:pt>
                <c:pt idx="3072">
                  <c:v>-1244.0</c:v>
                </c:pt>
                <c:pt idx="3073">
                  <c:v>-782.0</c:v>
                </c:pt>
                <c:pt idx="3074">
                  <c:v>-90.0</c:v>
                </c:pt>
                <c:pt idx="3075">
                  <c:v>572.0</c:v>
                </c:pt>
                <c:pt idx="3076">
                  <c:v>1021.0</c:v>
                </c:pt>
                <c:pt idx="3077">
                  <c:v>1248.0</c:v>
                </c:pt>
                <c:pt idx="3078">
                  <c:v>1097.0</c:v>
                </c:pt>
                <c:pt idx="3079">
                  <c:v>656.0</c:v>
                </c:pt>
                <c:pt idx="3080">
                  <c:v>89.0</c:v>
                </c:pt>
                <c:pt idx="3081">
                  <c:v>-445.0</c:v>
                </c:pt>
                <c:pt idx="3082">
                  <c:v>-871.0</c:v>
                </c:pt>
                <c:pt idx="3083">
                  <c:v>-1006.0</c:v>
                </c:pt>
                <c:pt idx="3084">
                  <c:v>-947.0</c:v>
                </c:pt>
                <c:pt idx="3085">
                  <c:v>-607.0</c:v>
                </c:pt>
                <c:pt idx="3086">
                  <c:v>-200.0</c:v>
                </c:pt>
                <c:pt idx="3087">
                  <c:v>290.0</c:v>
                </c:pt>
                <c:pt idx="3088">
                  <c:v>719.0</c:v>
                </c:pt>
                <c:pt idx="3089">
                  <c:v>901.0</c:v>
                </c:pt>
                <c:pt idx="3090">
                  <c:v>819.0</c:v>
                </c:pt>
                <c:pt idx="3091">
                  <c:v>617.0</c:v>
                </c:pt>
                <c:pt idx="3092">
                  <c:v>311.0</c:v>
                </c:pt>
                <c:pt idx="3093">
                  <c:v>-65.0</c:v>
                </c:pt>
                <c:pt idx="3094">
                  <c:v>-474.0</c:v>
                </c:pt>
                <c:pt idx="3095">
                  <c:v>-629.0</c:v>
                </c:pt>
                <c:pt idx="3096">
                  <c:v>-663.0</c:v>
                </c:pt>
                <c:pt idx="3097">
                  <c:v>-575.0</c:v>
                </c:pt>
                <c:pt idx="3098">
                  <c:v>-306.0</c:v>
                </c:pt>
                <c:pt idx="3099">
                  <c:v>-46.0</c:v>
                </c:pt>
                <c:pt idx="3100">
                  <c:v>250.0</c:v>
                </c:pt>
                <c:pt idx="3101">
                  <c:v>478.0</c:v>
                </c:pt>
                <c:pt idx="3102">
                  <c:v>599.0</c:v>
                </c:pt>
                <c:pt idx="3103">
                  <c:v>686.0</c:v>
                </c:pt>
                <c:pt idx="3104">
                  <c:v>491.0</c:v>
                </c:pt>
                <c:pt idx="3105">
                  <c:v>312.0</c:v>
                </c:pt>
                <c:pt idx="3106">
                  <c:v>25.0</c:v>
                </c:pt>
                <c:pt idx="3107">
                  <c:v>-319.0</c:v>
                </c:pt>
                <c:pt idx="3108">
                  <c:v>-600.0</c:v>
                </c:pt>
                <c:pt idx="3109">
                  <c:v>-801.0</c:v>
                </c:pt>
                <c:pt idx="3110">
                  <c:v>-803.0</c:v>
                </c:pt>
                <c:pt idx="3111">
                  <c:v>-442.0</c:v>
                </c:pt>
                <c:pt idx="3112">
                  <c:v>-230.0</c:v>
                </c:pt>
                <c:pt idx="3113">
                  <c:v>236.0</c:v>
                </c:pt>
                <c:pt idx="3114">
                  <c:v>634.0</c:v>
                </c:pt>
                <c:pt idx="3115">
                  <c:v>857.0</c:v>
                </c:pt>
                <c:pt idx="3116">
                  <c:v>911.0</c:v>
                </c:pt>
                <c:pt idx="3117">
                  <c:v>716.0</c:v>
                </c:pt>
                <c:pt idx="3118">
                  <c:v>337.0</c:v>
                </c:pt>
                <c:pt idx="3119">
                  <c:v>-136.0</c:v>
                </c:pt>
                <c:pt idx="3120">
                  <c:v>-641.0</c:v>
                </c:pt>
                <c:pt idx="3121">
                  <c:v>-973.0</c:v>
                </c:pt>
                <c:pt idx="3122">
                  <c:v>-1056.0</c:v>
                </c:pt>
                <c:pt idx="3123">
                  <c:v>-858.0</c:v>
                </c:pt>
                <c:pt idx="3124">
                  <c:v>-449.0</c:v>
                </c:pt>
                <c:pt idx="3125">
                  <c:v>198.0</c:v>
                </c:pt>
                <c:pt idx="3126">
                  <c:v>724.0</c:v>
                </c:pt>
                <c:pt idx="3127">
                  <c:v>1113.0</c:v>
                </c:pt>
                <c:pt idx="3128">
                  <c:v>1271.0</c:v>
                </c:pt>
                <c:pt idx="3129">
                  <c:v>1089.0</c:v>
                </c:pt>
                <c:pt idx="3130">
                  <c:v>554.0</c:v>
                </c:pt>
                <c:pt idx="3131">
                  <c:v>-225.0</c:v>
                </c:pt>
                <c:pt idx="3132">
                  <c:v>-857.0</c:v>
                </c:pt>
                <c:pt idx="3133">
                  <c:v>-1299.0</c:v>
                </c:pt>
                <c:pt idx="3134">
                  <c:v>-1392.0</c:v>
                </c:pt>
                <c:pt idx="3135">
                  <c:v>-1220.0</c:v>
                </c:pt>
                <c:pt idx="3136">
                  <c:v>-573.0</c:v>
                </c:pt>
                <c:pt idx="3137">
                  <c:v>192.0</c:v>
                </c:pt>
                <c:pt idx="3138">
                  <c:v>907.0</c:v>
                </c:pt>
                <c:pt idx="3139">
                  <c:v>1436.0</c:v>
                </c:pt>
                <c:pt idx="3140">
                  <c:v>1557.0</c:v>
                </c:pt>
                <c:pt idx="3141">
                  <c:v>1286.0</c:v>
                </c:pt>
                <c:pt idx="3142">
                  <c:v>548.0</c:v>
                </c:pt>
                <c:pt idx="3143">
                  <c:v>-243.0</c:v>
                </c:pt>
                <c:pt idx="3144">
                  <c:v>-1093.0</c:v>
                </c:pt>
                <c:pt idx="3145">
                  <c:v>-1685.0</c:v>
                </c:pt>
                <c:pt idx="3146">
                  <c:v>-1741.0</c:v>
                </c:pt>
                <c:pt idx="3147">
                  <c:v>-1327.0</c:v>
                </c:pt>
                <c:pt idx="3148">
                  <c:v>-545.0</c:v>
                </c:pt>
                <c:pt idx="3149">
                  <c:v>300.0</c:v>
                </c:pt>
                <c:pt idx="3150">
                  <c:v>1204.0</c:v>
                </c:pt>
                <c:pt idx="3151">
                  <c:v>1756.0</c:v>
                </c:pt>
                <c:pt idx="3152">
                  <c:v>1831.0</c:v>
                </c:pt>
                <c:pt idx="3153">
                  <c:v>1396.0</c:v>
                </c:pt>
                <c:pt idx="3154">
                  <c:v>466.0</c:v>
                </c:pt>
                <c:pt idx="3155">
                  <c:v>-497.0</c:v>
                </c:pt>
                <c:pt idx="3156">
                  <c:v>-1352.0</c:v>
                </c:pt>
                <c:pt idx="3157">
                  <c:v>-1902.0</c:v>
                </c:pt>
                <c:pt idx="3158">
                  <c:v>-1827.0</c:v>
                </c:pt>
                <c:pt idx="3159">
                  <c:v>-1368.0</c:v>
                </c:pt>
                <c:pt idx="3160">
                  <c:v>-412.0</c:v>
                </c:pt>
                <c:pt idx="3161">
                  <c:v>654.0</c:v>
                </c:pt>
                <c:pt idx="3162">
                  <c:v>1477.0</c:v>
                </c:pt>
                <c:pt idx="3163">
                  <c:v>1991.0</c:v>
                </c:pt>
                <c:pt idx="3164">
                  <c:v>1930.0</c:v>
                </c:pt>
                <c:pt idx="3165">
                  <c:v>1319.0</c:v>
                </c:pt>
                <c:pt idx="3166">
                  <c:v>319.0</c:v>
                </c:pt>
                <c:pt idx="3167">
                  <c:v>-721.0</c:v>
                </c:pt>
                <c:pt idx="3168">
                  <c:v>-1528.0</c:v>
                </c:pt>
                <c:pt idx="3169">
                  <c:v>-1982.0</c:v>
                </c:pt>
                <c:pt idx="3170">
                  <c:v>-1876.0</c:v>
                </c:pt>
                <c:pt idx="3171">
                  <c:v>-1238.0</c:v>
                </c:pt>
                <c:pt idx="3172">
                  <c:v>-223.0</c:v>
                </c:pt>
                <c:pt idx="3173">
                  <c:v>874.0</c:v>
                </c:pt>
                <c:pt idx="3174">
                  <c:v>1674.0</c:v>
                </c:pt>
                <c:pt idx="3175">
                  <c:v>2003.0</c:v>
                </c:pt>
                <c:pt idx="3176">
                  <c:v>1794.0</c:v>
                </c:pt>
                <c:pt idx="3177">
                  <c:v>1075.0</c:v>
                </c:pt>
                <c:pt idx="3178">
                  <c:v>89.0</c:v>
                </c:pt>
                <c:pt idx="3179">
                  <c:v>-915.0</c:v>
                </c:pt>
                <c:pt idx="3180">
                  <c:v>-1702.0</c:v>
                </c:pt>
                <c:pt idx="3181">
                  <c:v>-1930.0</c:v>
                </c:pt>
                <c:pt idx="3182">
                  <c:v>-1698.0</c:v>
                </c:pt>
                <c:pt idx="3183">
                  <c:v>-899.0</c:v>
                </c:pt>
                <c:pt idx="3184">
                  <c:v>13.0</c:v>
                </c:pt>
                <c:pt idx="3185">
                  <c:v>931.0</c:v>
                </c:pt>
                <c:pt idx="3186">
                  <c:v>1678.0</c:v>
                </c:pt>
                <c:pt idx="3187">
                  <c:v>1844.0</c:v>
                </c:pt>
                <c:pt idx="3188">
                  <c:v>1575.0</c:v>
                </c:pt>
                <c:pt idx="3189">
                  <c:v>795.0</c:v>
                </c:pt>
                <c:pt idx="3190">
                  <c:v>-134.0</c:v>
                </c:pt>
                <c:pt idx="3191">
                  <c:v>-969.0</c:v>
                </c:pt>
                <c:pt idx="3192">
                  <c:v>-1511.0</c:v>
                </c:pt>
                <c:pt idx="3193">
                  <c:v>-1647.0</c:v>
                </c:pt>
                <c:pt idx="3194">
                  <c:v>-1394.0</c:v>
                </c:pt>
                <c:pt idx="3195">
                  <c:v>-687.0</c:v>
                </c:pt>
                <c:pt idx="3196">
                  <c:v>221.0</c:v>
                </c:pt>
                <c:pt idx="3197">
                  <c:v>922.0</c:v>
                </c:pt>
                <c:pt idx="3198">
                  <c:v>1433.0</c:v>
                </c:pt>
                <c:pt idx="3199">
                  <c:v>1535.0</c:v>
                </c:pt>
                <c:pt idx="3200">
                  <c:v>1184.0</c:v>
                </c:pt>
                <c:pt idx="3201">
                  <c:v>593.0</c:v>
                </c:pt>
                <c:pt idx="3202">
                  <c:v>-212.0</c:v>
                </c:pt>
                <c:pt idx="3203">
                  <c:v>-867.0</c:v>
                </c:pt>
                <c:pt idx="3204">
                  <c:v>-1255.0</c:v>
                </c:pt>
                <c:pt idx="3205">
                  <c:v>-1293.0</c:v>
                </c:pt>
                <c:pt idx="3206">
                  <c:v>-1093.0</c:v>
                </c:pt>
                <c:pt idx="3207">
                  <c:v>-541.0</c:v>
                </c:pt>
                <c:pt idx="3208">
                  <c:v>223.0</c:v>
                </c:pt>
                <c:pt idx="3209">
                  <c:v>760.0</c:v>
                </c:pt>
                <c:pt idx="3210">
                  <c:v>1122.0</c:v>
                </c:pt>
                <c:pt idx="3211">
                  <c:v>1163.0</c:v>
                </c:pt>
                <c:pt idx="3212">
                  <c:v>853.0</c:v>
                </c:pt>
                <c:pt idx="3213">
                  <c:v>453.0</c:v>
                </c:pt>
                <c:pt idx="3214">
                  <c:v>-180.0</c:v>
                </c:pt>
                <c:pt idx="3215">
                  <c:v>-645.0</c:v>
                </c:pt>
                <c:pt idx="3216">
                  <c:v>-943.0</c:v>
                </c:pt>
                <c:pt idx="3217">
                  <c:v>-986.0</c:v>
                </c:pt>
                <c:pt idx="3218">
                  <c:v>-747.0</c:v>
                </c:pt>
                <c:pt idx="3219">
                  <c:v>-366.0</c:v>
                </c:pt>
                <c:pt idx="3220">
                  <c:v>53.0</c:v>
                </c:pt>
                <c:pt idx="3221">
                  <c:v>507.0</c:v>
                </c:pt>
                <c:pt idx="3222">
                  <c:v>735.0</c:v>
                </c:pt>
                <c:pt idx="3223">
                  <c:v>767.0</c:v>
                </c:pt>
                <c:pt idx="3224">
                  <c:v>626.0</c:v>
                </c:pt>
                <c:pt idx="3225">
                  <c:v>390.0</c:v>
                </c:pt>
                <c:pt idx="3226">
                  <c:v>83.0</c:v>
                </c:pt>
                <c:pt idx="3227">
                  <c:v>-221.0</c:v>
                </c:pt>
                <c:pt idx="3228">
                  <c:v>-476.0</c:v>
                </c:pt>
                <c:pt idx="3229">
                  <c:v>-613.0</c:v>
                </c:pt>
                <c:pt idx="3230">
                  <c:v>-569.0</c:v>
                </c:pt>
                <c:pt idx="3231">
                  <c:v>-454.0</c:v>
                </c:pt>
                <c:pt idx="3232">
                  <c:v>-268.0</c:v>
                </c:pt>
                <c:pt idx="3233">
                  <c:v>67.0</c:v>
                </c:pt>
                <c:pt idx="3234">
                  <c:v>372.0</c:v>
                </c:pt>
                <c:pt idx="3235">
                  <c:v>489.0</c:v>
                </c:pt>
                <c:pt idx="3236">
                  <c:v>592.0</c:v>
                </c:pt>
                <c:pt idx="3237">
                  <c:v>538.0</c:v>
                </c:pt>
                <c:pt idx="3238">
                  <c:v>400.0</c:v>
                </c:pt>
                <c:pt idx="3239">
                  <c:v>226.0</c:v>
                </c:pt>
                <c:pt idx="3240">
                  <c:v>-78.0</c:v>
                </c:pt>
                <c:pt idx="3241">
                  <c:v>-375.0</c:v>
                </c:pt>
                <c:pt idx="3242">
                  <c:v>-571.0</c:v>
                </c:pt>
                <c:pt idx="3243">
                  <c:v>-635.0</c:v>
                </c:pt>
                <c:pt idx="3244">
                  <c:v>-567.0</c:v>
                </c:pt>
                <c:pt idx="3245">
                  <c:v>-414.0</c:v>
                </c:pt>
                <c:pt idx="3246">
                  <c:v>-20.0</c:v>
                </c:pt>
                <c:pt idx="3247">
                  <c:v>350.0</c:v>
                </c:pt>
                <c:pt idx="3248">
                  <c:v>696.0</c:v>
                </c:pt>
                <c:pt idx="3249">
                  <c:v>875.0</c:v>
                </c:pt>
                <c:pt idx="3250">
                  <c:v>809.0</c:v>
                </c:pt>
                <c:pt idx="3251">
                  <c:v>623.0</c:v>
                </c:pt>
                <c:pt idx="3252">
                  <c:v>206.0</c:v>
                </c:pt>
                <c:pt idx="3253">
                  <c:v>-281.0</c:v>
                </c:pt>
                <c:pt idx="3254">
                  <c:v>-737.0</c:v>
                </c:pt>
                <c:pt idx="3255">
                  <c:v>-1031.0</c:v>
                </c:pt>
                <c:pt idx="3256">
                  <c:v>-1052.0</c:v>
                </c:pt>
                <c:pt idx="3257">
                  <c:v>-782.0</c:v>
                </c:pt>
                <c:pt idx="3258">
                  <c:v>-337.0</c:v>
                </c:pt>
                <c:pt idx="3259">
                  <c:v>297.0</c:v>
                </c:pt>
                <c:pt idx="3260">
                  <c:v>855.0</c:v>
                </c:pt>
                <c:pt idx="3261">
                  <c:v>1221.0</c:v>
                </c:pt>
                <c:pt idx="3262">
                  <c:v>1230.0</c:v>
                </c:pt>
                <c:pt idx="3263">
                  <c:v>873.0</c:v>
                </c:pt>
                <c:pt idx="3264">
                  <c:v>351.0</c:v>
                </c:pt>
                <c:pt idx="3265">
                  <c:v>-409.0</c:v>
                </c:pt>
                <c:pt idx="3266">
                  <c:v>-1082.0</c:v>
                </c:pt>
                <c:pt idx="3267">
                  <c:v>-1442.0</c:v>
                </c:pt>
                <c:pt idx="3268">
                  <c:v>-1458.0</c:v>
                </c:pt>
                <c:pt idx="3269">
                  <c:v>-1044.0</c:v>
                </c:pt>
                <c:pt idx="3270">
                  <c:v>-348.0</c:v>
                </c:pt>
                <c:pt idx="3271">
                  <c:v>460.0</c:v>
                </c:pt>
                <c:pt idx="3272">
                  <c:v>1147.0</c:v>
                </c:pt>
                <c:pt idx="3273">
                  <c:v>1642.0</c:v>
                </c:pt>
                <c:pt idx="3274">
                  <c:v>1645.0</c:v>
                </c:pt>
                <c:pt idx="3275">
                  <c:v>1141.0</c:v>
                </c:pt>
                <c:pt idx="3276">
                  <c:v>339.0</c:v>
                </c:pt>
                <c:pt idx="3277">
                  <c:v>-615.0</c:v>
                </c:pt>
                <c:pt idx="3278">
                  <c:v>-1362.0</c:v>
                </c:pt>
                <c:pt idx="3279">
                  <c:v>-1738.0</c:v>
                </c:pt>
                <c:pt idx="3280">
                  <c:v>-1636.0</c:v>
                </c:pt>
                <c:pt idx="3281">
                  <c:v>-1136.0</c:v>
                </c:pt>
                <c:pt idx="3282">
                  <c:v>-372.0</c:v>
                </c:pt>
                <c:pt idx="3283">
                  <c:v>671.0</c:v>
                </c:pt>
                <c:pt idx="3284">
                  <c:v>1549.0</c:v>
                </c:pt>
                <c:pt idx="3285">
                  <c:v>1956.0</c:v>
                </c:pt>
                <c:pt idx="3286">
                  <c:v>1787.0</c:v>
                </c:pt>
                <c:pt idx="3287">
                  <c:v>1191.0</c:v>
                </c:pt>
                <c:pt idx="3288">
                  <c:v>224.0</c:v>
                </c:pt>
                <c:pt idx="3289">
                  <c:v>-778.0</c:v>
                </c:pt>
                <c:pt idx="3290">
                  <c:v>-1656.0</c:v>
                </c:pt>
                <c:pt idx="3291">
                  <c:v>-2036.0</c:v>
                </c:pt>
                <c:pt idx="3292">
                  <c:v>-1848.0</c:v>
                </c:pt>
                <c:pt idx="3293">
                  <c:v>-1088.0</c:v>
                </c:pt>
                <c:pt idx="3294">
                  <c:v>-29.0</c:v>
                </c:pt>
                <c:pt idx="3295">
                  <c:v>937.0</c:v>
                </c:pt>
                <c:pt idx="3296">
                  <c:v>1801.0</c:v>
                </c:pt>
                <c:pt idx="3297">
                  <c:v>2094.0</c:v>
                </c:pt>
                <c:pt idx="3298">
                  <c:v>1738.0</c:v>
                </c:pt>
                <c:pt idx="3299">
                  <c:v>995.0</c:v>
                </c:pt>
                <c:pt idx="3300">
                  <c:v>-83.0</c:v>
                </c:pt>
                <c:pt idx="3301">
                  <c:v>-1096.0</c:v>
                </c:pt>
                <c:pt idx="3302">
                  <c:v>-1863.0</c:v>
                </c:pt>
                <c:pt idx="3303">
                  <c:v>-2078.0</c:v>
                </c:pt>
                <c:pt idx="3304">
                  <c:v>-1708.0</c:v>
                </c:pt>
                <c:pt idx="3305">
                  <c:v>-917.0</c:v>
                </c:pt>
                <c:pt idx="3306">
                  <c:v>191.0</c:v>
                </c:pt>
                <c:pt idx="3307">
                  <c:v>1217.0</c:v>
                </c:pt>
                <c:pt idx="3308">
                  <c:v>1880.0</c:v>
                </c:pt>
                <c:pt idx="3309">
                  <c:v>2076.0</c:v>
                </c:pt>
                <c:pt idx="3310">
                  <c:v>1673.0</c:v>
                </c:pt>
                <c:pt idx="3311">
                  <c:v>749.0</c:v>
                </c:pt>
                <c:pt idx="3312">
                  <c:v>-350.0</c:v>
                </c:pt>
                <c:pt idx="3313">
                  <c:v>-1306.0</c:v>
                </c:pt>
                <c:pt idx="3314">
                  <c:v>-1914.0</c:v>
                </c:pt>
                <c:pt idx="3315">
                  <c:v>-2037.0</c:v>
                </c:pt>
                <c:pt idx="3316">
                  <c:v>-1530.0</c:v>
                </c:pt>
                <c:pt idx="3317">
                  <c:v>-675.0</c:v>
                </c:pt>
                <c:pt idx="3318">
                  <c:v>385.0</c:v>
                </c:pt>
                <c:pt idx="3319">
                  <c:v>1348.0</c:v>
                </c:pt>
                <c:pt idx="3320">
                  <c:v>1893.0</c:v>
                </c:pt>
                <c:pt idx="3321">
                  <c:v>1931.0</c:v>
                </c:pt>
                <c:pt idx="3322">
                  <c:v>1406.0</c:v>
                </c:pt>
                <c:pt idx="3323">
                  <c:v>507.0</c:v>
                </c:pt>
                <c:pt idx="3324">
                  <c:v>-462.0</c:v>
                </c:pt>
                <c:pt idx="3325">
                  <c:v>-1367.0</c:v>
                </c:pt>
                <c:pt idx="3326">
                  <c:v>-1802.0</c:v>
                </c:pt>
                <c:pt idx="3327">
                  <c:v>-1817.0</c:v>
                </c:pt>
                <c:pt idx="3328">
                  <c:v>-1293.0</c:v>
                </c:pt>
                <c:pt idx="3329">
                  <c:v>-439.0</c:v>
                </c:pt>
                <c:pt idx="3330">
                  <c:v>441.0</c:v>
                </c:pt>
                <c:pt idx="3331">
                  <c:v>1320.0</c:v>
                </c:pt>
                <c:pt idx="3332">
                  <c:v>1712.0</c:v>
                </c:pt>
                <c:pt idx="3333">
                  <c:v>1633.0</c:v>
                </c:pt>
                <c:pt idx="3334">
                  <c:v>1128.0</c:v>
                </c:pt>
                <c:pt idx="3335">
                  <c:v>285.0</c:v>
                </c:pt>
                <c:pt idx="3336">
                  <c:v>-546.0</c:v>
                </c:pt>
                <c:pt idx="3337">
                  <c:v>-1342.0</c:v>
                </c:pt>
                <c:pt idx="3338">
                  <c:v>-1608.0</c:v>
                </c:pt>
                <c:pt idx="3339">
                  <c:v>-1458.0</c:v>
                </c:pt>
                <c:pt idx="3340">
                  <c:v>-943.0</c:v>
                </c:pt>
                <c:pt idx="3341">
                  <c:v>-196.0</c:v>
                </c:pt>
                <c:pt idx="3342">
                  <c:v>555.0</c:v>
                </c:pt>
                <c:pt idx="3343">
                  <c:v>1089.0</c:v>
                </c:pt>
                <c:pt idx="3344">
                  <c:v>1387.0</c:v>
                </c:pt>
                <c:pt idx="3345">
                  <c:v>1315.0</c:v>
                </c:pt>
                <c:pt idx="3346">
                  <c:v>855.0</c:v>
                </c:pt>
                <c:pt idx="3347">
                  <c:v>158.0</c:v>
                </c:pt>
                <c:pt idx="3348">
                  <c:v>-470.0</c:v>
                </c:pt>
                <c:pt idx="3349">
                  <c:v>-1028.0</c:v>
                </c:pt>
                <c:pt idx="3350">
                  <c:v>-1257.0</c:v>
                </c:pt>
                <c:pt idx="3351">
                  <c:v>-1058.0</c:v>
                </c:pt>
                <c:pt idx="3352">
                  <c:v>-763.0</c:v>
                </c:pt>
                <c:pt idx="3353">
                  <c:v>-265.0</c:v>
                </c:pt>
                <c:pt idx="3354">
                  <c:v>315.0</c:v>
                </c:pt>
                <c:pt idx="3355">
                  <c:v>803.0</c:v>
                </c:pt>
                <c:pt idx="3356">
                  <c:v>1047.0</c:v>
                </c:pt>
                <c:pt idx="3357">
                  <c:v>926.0</c:v>
                </c:pt>
                <c:pt idx="3358">
                  <c:v>664.0</c:v>
                </c:pt>
                <c:pt idx="3359">
                  <c:v>222.0</c:v>
                </c:pt>
                <c:pt idx="3360">
                  <c:v>-250.0</c:v>
                </c:pt>
                <c:pt idx="3361">
                  <c:v>-649.0</c:v>
                </c:pt>
                <c:pt idx="3362">
                  <c:v>-839.0</c:v>
                </c:pt>
                <c:pt idx="3363">
                  <c:v>-809.0</c:v>
                </c:pt>
                <c:pt idx="3364">
                  <c:v>-632.0</c:v>
                </c:pt>
                <c:pt idx="3365">
                  <c:v>-316.0</c:v>
                </c:pt>
                <c:pt idx="3366">
                  <c:v>120.0</c:v>
                </c:pt>
                <c:pt idx="3367">
                  <c:v>395.0</c:v>
                </c:pt>
                <c:pt idx="3368">
                  <c:v>658.0</c:v>
                </c:pt>
                <c:pt idx="3369">
                  <c:v>707.0</c:v>
                </c:pt>
                <c:pt idx="3370">
                  <c:v>598.0</c:v>
                </c:pt>
                <c:pt idx="3371">
                  <c:v>438.0</c:v>
                </c:pt>
                <c:pt idx="3372">
                  <c:v>89.0</c:v>
                </c:pt>
                <c:pt idx="3373">
                  <c:v>-172.0</c:v>
                </c:pt>
                <c:pt idx="3374">
                  <c:v>-430.0</c:v>
                </c:pt>
                <c:pt idx="3375">
                  <c:v>-639.0</c:v>
                </c:pt>
                <c:pt idx="3376">
                  <c:v>-626.0</c:v>
                </c:pt>
                <c:pt idx="3377">
                  <c:v>-597.0</c:v>
                </c:pt>
                <c:pt idx="3378">
                  <c:v>-384.0</c:v>
                </c:pt>
                <c:pt idx="3379">
                  <c:v>0.0</c:v>
                </c:pt>
                <c:pt idx="3380">
                  <c:v>310.0</c:v>
                </c:pt>
                <c:pt idx="3381">
                  <c:v>617.0</c:v>
                </c:pt>
                <c:pt idx="3382">
                  <c:v>754.0</c:v>
                </c:pt>
                <c:pt idx="3383">
                  <c:v>752.0</c:v>
                </c:pt>
                <c:pt idx="3384">
                  <c:v>617.0</c:v>
                </c:pt>
                <c:pt idx="3385">
                  <c:v>189.0</c:v>
                </c:pt>
                <c:pt idx="3386">
                  <c:v>-229.0</c:v>
                </c:pt>
                <c:pt idx="3387">
                  <c:v>-613.0</c:v>
                </c:pt>
                <c:pt idx="3388">
                  <c:v>-851.0</c:v>
                </c:pt>
                <c:pt idx="3389">
                  <c:v>-896.0</c:v>
                </c:pt>
                <c:pt idx="3390">
                  <c:v>-792.0</c:v>
                </c:pt>
                <c:pt idx="3391">
                  <c:v>-400.0</c:v>
                </c:pt>
                <c:pt idx="3392">
                  <c:v>202.0</c:v>
                </c:pt>
                <c:pt idx="3393">
                  <c:v>686.0</c:v>
                </c:pt>
                <c:pt idx="3394">
                  <c:v>1060.0</c:v>
                </c:pt>
                <c:pt idx="3395">
                  <c:v>1135.0</c:v>
                </c:pt>
                <c:pt idx="3396">
                  <c:v>885.0</c:v>
                </c:pt>
                <c:pt idx="3397">
                  <c:v>451.0</c:v>
                </c:pt>
                <c:pt idx="3398">
                  <c:v>-89.0</c:v>
                </c:pt>
                <c:pt idx="3399">
                  <c:v>-740.0</c:v>
                </c:pt>
                <c:pt idx="3400">
                  <c:v>-1161.0</c:v>
                </c:pt>
                <c:pt idx="3401">
                  <c:v>-1368.0</c:v>
                </c:pt>
                <c:pt idx="3402">
                  <c:v>-1142.0</c:v>
                </c:pt>
                <c:pt idx="3403">
                  <c:v>-591.0</c:v>
                </c:pt>
                <c:pt idx="3404">
                  <c:v>141.0</c:v>
                </c:pt>
                <c:pt idx="3405">
                  <c:v>797.0</c:v>
                </c:pt>
                <c:pt idx="3406">
                  <c:v>1348.0</c:v>
                </c:pt>
                <c:pt idx="3407">
                  <c:v>1508.0</c:v>
                </c:pt>
                <c:pt idx="3408">
                  <c:v>1233.0</c:v>
                </c:pt>
                <c:pt idx="3409">
                  <c:v>623.0</c:v>
                </c:pt>
                <c:pt idx="3410">
                  <c:v>-157.0</c:v>
                </c:pt>
                <c:pt idx="3411">
                  <c:v>-958.0</c:v>
                </c:pt>
                <c:pt idx="3412">
                  <c:v>-1558.0</c:v>
                </c:pt>
                <c:pt idx="3413">
                  <c:v>-1786.0</c:v>
                </c:pt>
                <c:pt idx="3414">
                  <c:v>-1396.0</c:v>
                </c:pt>
                <c:pt idx="3415">
                  <c:v>-675.0</c:v>
                </c:pt>
                <c:pt idx="3416">
                  <c:v>326.0</c:v>
                </c:pt>
                <c:pt idx="3417">
                  <c:v>1139.0</c:v>
                </c:pt>
                <c:pt idx="3418">
                  <c:v>1692.0</c:v>
                </c:pt>
                <c:pt idx="3419">
                  <c:v>1825.0</c:v>
                </c:pt>
                <c:pt idx="3420">
                  <c:v>1443.0</c:v>
                </c:pt>
                <c:pt idx="3421">
                  <c:v>606.0</c:v>
                </c:pt>
                <c:pt idx="3422">
                  <c:v>-457.0</c:v>
                </c:pt>
                <c:pt idx="3423">
                  <c:v>-1326.0</c:v>
                </c:pt>
                <c:pt idx="3424">
                  <c:v>-1804.0</c:v>
                </c:pt>
                <c:pt idx="3425">
                  <c:v>-1875.0</c:v>
                </c:pt>
                <c:pt idx="3426">
                  <c:v>-1394.0</c:v>
                </c:pt>
                <c:pt idx="3427">
                  <c:v>-625.0</c:v>
                </c:pt>
                <c:pt idx="3428">
                  <c:v>440.0</c:v>
                </c:pt>
                <c:pt idx="3429">
                  <c:v>1387.0</c:v>
                </c:pt>
                <c:pt idx="3430">
                  <c:v>1848.0</c:v>
                </c:pt>
                <c:pt idx="3431">
                  <c:v>1928.0</c:v>
                </c:pt>
                <c:pt idx="3432">
                  <c:v>1441.0</c:v>
                </c:pt>
                <c:pt idx="3433">
                  <c:v>483.0</c:v>
                </c:pt>
                <c:pt idx="3434">
                  <c:v>-544.0</c:v>
                </c:pt>
                <c:pt idx="3435">
                  <c:v>-1452.0</c:v>
                </c:pt>
                <c:pt idx="3436">
                  <c:v>-1997.0</c:v>
                </c:pt>
                <c:pt idx="3437">
                  <c:v>-2005.0</c:v>
                </c:pt>
                <c:pt idx="3438">
                  <c:v>-1372.0</c:v>
                </c:pt>
                <c:pt idx="3439">
                  <c:v>-386.0</c:v>
                </c:pt>
                <c:pt idx="3440">
                  <c:v>708.0</c:v>
                </c:pt>
                <c:pt idx="3441">
                  <c:v>1575.0</c:v>
                </c:pt>
                <c:pt idx="3442">
                  <c:v>2041.0</c:v>
                </c:pt>
                <c:pt idx="3443">
                  <c:v>1944.0</c:v>
                </c:pt>
                <c:pt idx="3444">
                  <c:v>1279.0</c:v>
                </c:pt>
                <c:pt idx="3445">
                  <c:v>250.0</c:v>
                </c:pt>
                <c:pt idx="3446">
                  <c:v>-857.0</c:v>
                </c:pt>
                <c:pt idx="3447">
                  <c:v>-1657.0</c:v>
                </c:pt>
                <c:pt idx="3448">
                  <c:v>-2028.0</c:v>
                </c:pt>
                <c:pt idx="3449">
                  <c:v>-1817.0</c:v>
                </c:pt>
                <c:pt idx="3450">
                  <c:v>-1163.0</c:v>
                </c:pt>
                <c:pt idx="3451">
                  <c:v>-107.0</c:v>
                </c:pt>
                <c:pt idx="3452">
                  <c:v>909.0</c:v>
                </c:pt>
                <c:pt idx="3453">
                  <c:v>1622.0</c:v>
                </c:pt>
                <c:pt idx="3454">
                  <c:v>1986.0</c:v>
                </c:pt>
                <c:pt idx="3455">
                  <c:v>1784.0</c:v>
                </c:pt>
                <c:pt idx="3456">
                  <c:v>1055.0</c:v>
                </c:pt>
                <c:pt idx="3457">
                  <c:v>-9.0</c:v>
                </c:pt>
                <c:pt idx="3458">
                  <c:v>-1006.0</c:v>
                </c:pt>
                <c:pt idx="3459">
                  <c:v>-1668.0</c:v>
                </c:pt>
                <c:pt idx="3460">
                  <c:v>-1875.0</c:v>
                </c:pt>
                <c:pt idx="3461">
                  <c:v>-1616.0</c:v>
                </c:pt>
                <c:pt idx="3462">
                  <c:v>-937.0</c:v>
                </c:pt>
                <c:pt idx="3463">
                  <c:v>90.0</c:v>
                </c:pt>
                <c:pt idx="3464">
                  <c:v>1038.0</c:v>
                </c:pt>
                <c:pt idx="3465">
                  <c:v>1601.0</c:v>
                </c:pt>
                <c:pt idx="3466">
                  <c:v>1790.0</c:v>
                </c:pt>
                <c:pt idx="3467">
                  <c:v>1432.0</c:v>
                </c:pt>
                <c:pt idx="3468">
                  <c:v>731.0</c:v>
                </c:pt>
                <c:pt idx="3469">
                  <c:v>-119.0</c:v>
                </c:pt>
                <c:pt idx="3470">
                  <c:v>-953.0</c:v>
                </c:pt>
                <c:pt idx="3471">
                  <c:v>-1467.0</c:v>
                </c:pt>
                <c:pt idx="3472">
                  <c:v>-1608.0</c:v>
                </c:pt>
                <c:pt idx="3473">
                  <c:v>-1216.0</c:v>
                </c:pt>
                <c:pt idx="3474">
                  <c:v>-596.0</c:v>
                </c:pt>
                <c:pt idx="3475">
                  <c:v>204.0</c:v>
                </c:pt>
                <c:pt idx="3476">
                  <c:v>920.0</c:v>
                </c:pt>
                <c:pt idx="3477">
                  <c:v>1346.0</c:v>
                </c:pt>
                <c:pt idx="3478">
                  <c:v>1424.0</c:v>
                </c:pt>
                <c:pt idx="3479">
                  <c:v>1100.0</c:v>
                </c:pt>
                <c:pt idx="3480">
                  <c:v>510.0</c:v>
                </c:pt>
                <c:pt idx="3481">
                  <c:v>-220.0</c:v>
                </c:pt>
                <c:pt idx="3482">
                  <c:v>-793.0</c:v>
                </c:pt>
                <c:pt idx="3483">
                  <c:v>-1206.0</c:v>
                </c:pt>
                <c:pt idx="3484">
                  <c:v>-1210.0</c:v>
                </c:pt>
                <c:pt idx="3485">
                  <c:v>-939.0</c:v>
                </c:pt>
                <c:pt idx="3486">
                  <c:v>-412.0</c:v>
                </c:pt>
                <c:pt idx="3487">
                  <c:v>147.0</c:v>
                </c:pt>
                <c:pt idx="3488">
                  <c:v>697.0</c:v>
                </c:pt>
                <c:pt idx="3489">
                  <c:v>1007.0</c:v>
                </c:pt>
                <c:pt idx="3490">
                  <c:v>1010.0</c:v>
                </c:pt>
                <c:pt idx="3491">
                  <c:v>844.0</c:v>
                </c:pt>
                <c:pt idx="3492">
                  <c:v>366.0</c:v>
                </c:pt>
                <c:pt idx="3493">
                  <c:v>-103.0</c:v>
                </c:pt>
                <c:pt idx="3494">
                  <c:v>-428.0</c:v>
                </c:pt>
                <c:pt idx="3495">
                  <c:v>-709.0</c:v>
                </c:pt>
                <c:pt idx="3496">
                  <c:v>-810.0</c:v>
                </c:pt>
                <c:pt idx="3497">
                  <c:v>-740.0</c:v>
                </c:pt>
                <c:pt idx="3498">
                  <c:v>-416.0</c:v>
                </c:pt>
                <c:pt idx="3499">
                  <c:v>26.0</c:v>
                </c:pt>
                <c:pt idx="3500">
                  <c:v>333.0</c:v>
                </c:pt>
                <c:pt idx="3501">
                  <c:v>526.0</c:v>
                </c:pt>
                <c:pt idx="3502">
                  <c:v>662.0</c:v>
                </c:pt>
                <c:pt idx="3503">
                  <c:v>576.0</c:v>
                </c:pt>
                <c:pt idx="3504">
                  <c:v>412.0</c:v>
                </c:pt>
                <c:pt idx="3505">
                  <c:v>103.0</c:v>
                </c:pt>
                <c:pt idx="3506">
                  <c:v>-163.0</c:v>
                </c:pt>
                <c:pt idx="3507">
                  <c:v>-379.0</c:v>
                </c:pt>
                <c:pt idx="3508">
                  <c:v>-518.0</c:v>
                </c:pt>
                <c:pt idx="3509">
                  <c:v>-562.0</c:v>
                </c:pt>
                <c:pt idx="3510">
                  <c:v>-501.0</c:v>
                </c:pt>
                <c:pt idx="3511">
                  <c:v>-282.0</c:v>
                </c:pt>
                <c:pt idx="3512">
                  <c:v>-68.0</c:v>
                </c:pt>
                <c:pt idx="3513">
                  <c:v>165.0</c:v>
                </c:pt>
                <c:pt idx="3514">
                  <c:v>450.0</c:v>
                </c:pt>
                <c:pt idx="3515">
                  <c:v>598.0</c:v>
                </c:pt>
                <c:pt idx="3516">
                  <c:v>640.0</c:v>
                </c:pt>
                <c:pt idx="3517">
                  <c:v>556.0</c:v>
                </c:pt>
                <c:pt idx="3518">
                  <c:v>321.0</c:v>
                </c:pt>
                <c:pt idx="3519">
                  <c:v>1.0</c:v>
                </c:pt>
                <c:pt idx="3520">
                  <c:v>-331.0</c:v>
                </c:pt>
                <c:pt idx="3521">
                  <c:v>-627.0</c:v>
                </c:pt>
                <c:pt idx="3522">
                  <c:v>-745.0</c:v>
                </c:pt>
                <c:pt idx="3523">
                  <c:v>-740.0</c:v>
                </c:pt>
                <c:pt idx="3524">
                  <c:v>-515.0</c:v>
                </c:pt>
                <c:pt idx="3525">
                  <c:v>-139.0</c:v>
                </c:pt>
                <c:pt idx="3526">
                  <c:v>301.0</c:v>
                </c:pt>
                <c:pt idx="3527">
                  <c:v>648.0</c:v>
                </c:pt>
                <c:pt idx="3528">
                  <c:v>930.0</c:v>
                </c:pt>
                <c:pt idx="3529">
                  <c:v>931.0</c:v>
                </c:pt>
                <c:pt idx="3530">
                  <c:v>720.0</c:v>
                </c:pt>
                <c:pt idx="3531">
                  <c:v>282.0</c:v>
                </c:pt>
                <c:pt idx="3532">
                  <c:v>-278.0</c:v>
                </c:pt>
                <c:pt idx="3533">
                  <c:v>-780.0</c:v>
                </c:pt>
                <c:pt idx="3534">
                  <c:v>-1068.0</c:v>
                </c:pt>
                <c:pt idx="3535">
                  <c:v>-1156.0</c:v>
                </c:pt>
                <c:pt idx="3536">
                  <c:v>-872.0</c:v>
                </c:pt>
                <c:pt idx="3537">
                  <c:v>-305.0</c:v>
                </c:pt>
                <c:pt idx="3538">
                  <c:v>285.0</c:v>
                </c:pt>
                <c:pt idx="3539">
                  <c:v>936.0</c:v>
                </c:pt>
                <c:pt idx="3540">
                  <c:v>1293.0</c:v>
                </c:pt>
                <c:pt idx="3541">
                  <c:v>1306.0</c:v>
                </c:pt>
                <c:pt idx="3542">
                  <c:v>1002.0</c:v>
                </c:pt>
                <c:pt idx="3543">
                  <c:v>316.0</c:v>
                </c:pt>
                <c:pt idx="3544">
                  <c:v>-372.0</c:v>
                </c:pt>
                <c:pt idx="3545">
                  <c:v>-1038.0</c:v>
                </c:pt>
                <c:pt idx="3546">
                  <c:v>-1479.0</c:v>
                </c:pt>
                <c:pt idx="3547">
                  <c:v>-1469.0</c:v>
                </c:pt>
                <c:pt idx="3548">
                  <c:v>-1099.0</c:v>
                </c:pt>
                <c:pt idx="3549">
                  <c:v>-371.0</c:v>
                </c:pt>
                <c:pt idx="3550">
                  <c:v>508.0</c:v>
                </c:pt>
                <c:pt idx="3551">
                  <c:v>1211.0</c:v>
                </c:pt>
                <c:pt idx="3552">
                  <c:v>1649.0</c:v>
                </c:pt>
                <c:pt idx="3553">
                  <c:v>1618.0</c:v>
                </c:pt>
                <c:pt idx="3554">
                  <c:v>1057.0</c:v>
                </c:pt>
                <c:pt idx="3555">
                  <c:v>278.0</c:v>
                </c:pt>
                <c:pt idx="3556">
                  <c:v>-625.0</c:v>
                </c:pt>
                <c:pt idx="3557">
                  <c:v>-1352.0</c:v>
                </c:pt>
                <c:pt idx="3558">
                  <c:v>-1738.0</c:v>
                </c:pt>
                <c:pt idx="3559">
                  <c:v>-1674.0</c:v>
                </c:pt>
                <c:pt idx="3560">
                  <c:v>-1179.0</c:v>
                </c:pt>
                <c:pt idx="3561">
                  <c:v>-296.0</c:v>
                </c:pt>
                <c:pt idx="3562">
                  <c:v>681.0</c:v>
                </c:pt>
                <c:pt idx="3563">
                  <c:v>1484.0</c:v>
                </c:pt>
                <c:pt idx="3564">
                  <c:v>1811.0</c:v>
                </c:pt>
                <c:pt idx="3565">
                  <c:v>1667.0</c:v>
                </c:pt>
                <c:pt idx="3566">
                  <c:v>1061.0</c:v>
                </c:pt>
                <c:pt idx="3567">
                  <c:v>121.0</c:v>
                </c:pt>
                <c:pt idx="3568">
                  <c:v>-880.0</c:v>
                </c:pt>
                <c:pt idx="3569">
                  <c:v>-1597.0</c:v>
                </c:pt>
                <c:pt idx="3570">
                  <c:v>-1865.0</c:v>
                </c:pt>
                <c:pt idx="3571">
                  <c:v>-1656.0</c:v>
                </c:pt>
                <c:pt idx="3572">
                  <c:v>-963.0</c:v>
                </c:pt>
                <c:pt idx="3573">
                  <c:v>-3.0</c:v>
                </c:pt>
                <c:pt idx="3574">
                  <c:v>972.0</c:v>
                </c:pt>
                <c:pt idx="3575">
                  <c:v>1645.0</c:v>
                </c:pt>
                <c:pt idx="3576">
                  <c:v>1863.0</c:v>
                </c:pt>
                <c:pt idx="3577">
                  <c:v>1622.0</c:v>
                </c:pt>
                <c:pt idx="3578">
                  <c:v>935.0</c:v>
                </c:pt>
                <c:pt idx="3579">
                  <c:v>-46.0</c:v>
                </c:pt>
                <c:pt idx="3580">
                  <c:v>-1054.0</c:v>
                </c:pt>
                <c:pt idx="3581">
                  <c:v>-1687.0</c:v>
                </c:pt>
                <c:pt idx="3582">
                  <c:v>-1860.0</c:v>
                </c:pt>
                <c:pt idx="3583">
                  <c:v>-1537.0</c:v>
                </c:pt>
                <c:pt idx="3584">
                  <c:v>-736.0</c:v>
                </c:pt>
                <c:pt idx="3585">
                  <c:v>219.0</c:v>
                </c:pt>
                <c:pt idx="3586">
                  <c:v>1081.0</c:v>
                </c:pt>
                <c:pt idx="3587">
                  <c:v>1692.0</c:v>
                </c:pt>
                <c:pt idx="3588">
                  <c:v>1792.0</c:v>
                </c:pt>
                <c:pt idx="3589">
                  <c:v>1430.0</c:v>
                </c:pt>
                <c:pt idx="3590">
                  <c:v>654.0</c:v>
                </c:pt>
                <c:pt idx="3591">
                  <c:v>-324.0</c:v>
                </c:pt>
                <c:pt idx="3592">
                  <c:v>-1122.0</c:v>
                </c:pt>
                <c:pt idx="3593">
                  <c:v>-1643.0</c:v>
                </c:pt>
                <c:pt idx="3594">
                  <c:v>-1726.0</c:v>
                </c:pt>
                <c:pt idx="3595">
                  <c:v>-1309.0</c:v>
                </c:pt>
                <c:pt idx="3596">
                  <c:v>-548.0</c:v>
                </c:pt>
                <c:pt idx="3597">
                  <c:v>297.0</c:v>
                </c:pt>
                <c:pt idx="3598">
                  <c:v>1065.0</c:v>
                </c:pt>
                <c:pt idx="3599">
                  <c:v>1563.0</c:v>
                </c:pt>
                <c:pt idx="3600">
                  <c:v>1617.0</c:v>
                </c:pt>
                <c:pt idx="3601">
                  <c:v>1223.0</c:v>
                </c:pt>
                <c:pt idx="3602">
                  <c:v>450.0</c:v>
                </c:pt>
                <c:pt idx="3603">
                  <c:v>-447.0</c:v>
                </c:pt>
                <c:pt idx="3604">
                  <c:v>-1043.0</c:v>
                </c:pt>
                <c:pt idx="3605">
                  <c:v>-1436.0</c:v>
                </c:pt>
                <c:pt idx="3606">
                  <c:v>-1387.0</c:v>
                </c:pt>
                <c:pt idx="3607">
                  <c:v>-998.0</c:v>
                </c:pt>
                <c:pt idx="3608">
                  <c:v>-395.0</c:v>
                </c:pt>
                <c:pt idx="3609">
                  <c:v>378.0</c:v>
                </c:pt>
                <c:pt idx="3610">
                  <c:v>956.0</c:v>
                </c:pt>
                <c:pt idx="3611">
                  <c:v>1301.0</c:v>
                </c:pt>
                <c:pt idx="3612">
                  <c:v>1269.0</c:v>
                </c:pt>
                <c:pt idx="3613">
                  <c:v>935.0</c:v>
                </c:pt>
                <c:pt idx="3614">
                  <c:v>374.0</c:v>
                </c:pt>
                <c:pt idx="3615">
                  <c:v>-310.0</c:v>
                </c:pt>
                <c:pt idx="3616">
                  <c:v>-861.0</c:v>
                </c:pt>
                <c:pt idx="3617">
                  <c:v>-1188.0</c:v>
                </c:pt>
                <c:pt idx="3618">
                  <c:v>-1097.0</c:v>
                </c:pt>
                <c:pt idx="3619">
                  <c:v>-752.0</c:v>
                </c:pt>
                <c:pt idx="3620">
                  <c:v>-288.0</c:v>
                </c:pt>
                <c:pt idx="3621">
                  <c:v>244.0</c:v>
                </c:pt>
                <c:pt idx="3622">
                  <c:v>646.0</c:v>
                </c:pt>
                <c:pt idx="3623">
                  <c:v>947.0</c:v>
                </c:pt>
                <c:pt idx="3624">
                  <c:v>934.0</c:v>
                </c:pt>
                <c:pt idx="3625">
                  <c:v>689.0</c:v>
                </c:pt>
                <c:pt idx="3626">
                  <c:v>306.0</c:v>
                </c:pt>
                <c:pt idx="3627">
                  <c:v>-106.0</c:v>
                </c:pt>
                <c:pt idx="3628">
                  <c:v>-550.0</c:v>
                </c:pt>
                <c:pt idx="3629">
                  <c:v>-713.0</c:v>
                </c:pt>
                <c:pt idx="3630">
                  <c:v>-781.0</c:v>
                </c:pt>
                <c:pt idx="3631">
                  <c:v>-644.0</c:v>
                </c:pt>
                <c:pt idx="3632">
                  <c:v>-396.0</c:v>
                </c:pt>
                <c:pt idx="3633">
                  <c:v>-118.0</c:v>
                </c:pt>
                <c:pt idx="3634">
                  <c:v>220.0</c:v>
                </c:pt>
                <c:pt idx="3635">
                  <c:v>485.0</c:v>
                </c:pt>
                <c:pt idx="3636">
                  <c:v>588.0</c:v>
                </c:pt>
                <c:pt idx="3637">
                  <c:v>661.0</c:v>
                </c:pt>
                <c:pt idx="3638">
                  <c:v>505.0</c:v>
                </c:pt>
                <c:pt idx="3639">
                  <c:v>238.0</c:v>
                </c:pt>
                <c:pt idx="3640">
                  <c:v>-66.0</c:v>
                </c:pt>
                <c:pt idx="3641">
                  <c:v>-342.0</c:v>
                </c:pt>
                <c:pt idx="3642">
                  <c:v>-598.0</c:v>
                </c:pt>
                <c:pt idx="3643">
                  <c:v>-685.0</c:v>
                </c:pt>
                <c:pt idx="3644">
                  <c:v>-606.0</c:v>
                </c:pt>
                <c:pt idx="3645">
                  <c:v>-400.0</c:v>
                </c:pt>
                <c:pt idx="3646">
                  <c:v>-95.0</c:v>
                </c:pt>
                <c:pt idx="3647">
                  <c:v>103.0</c:v>
                </c:pt>
                <c:pt idx="3648">
                  <c:v>462.0</c:v>
                </c:pt>
                <c:pt idx="3649">
                  <c:v>828.0</c:v>
                </c:pt>
                <c:pt idx="3650">
                  <c:v>842.0</c:v>
                </c:pt>
                <c:pt idx="3651">
                  <c:v>682.0</c:v>
                </c:pt>
                <c:pt idx="3652">
                  <c:v>400.0</c:v>
                </c:pt>
                <c:pt idx="3653">
                  <c:v>-66.0</c:v>
                </c:pt>
                <c:pt idx="3654">
                  <c:v>-486.0</c:v>
                </c:pt>
                <c:pt idx="3655">
                  <c:v>-833.0</c:v>
                </c:pt>
                <c:pt idx="3656">
                  <c:v>-1049.0</c:v>
                </c:pt>
                <c:pt idx="3657">
                  <c:v>-961.0</c:v>
                </c:pt>
                <c:pt idx="3658">
                  <c:v>-529.0</c:v>
                </c:pt>
                <c:pt idx="3659">
                  <c:v>-16.0</c:v>
                </c:pt>
                <c:pt idx="3660">
                  <c:v>510.0</c:v>
                </c:pt>
                <c:pt idx="3661">
                  <c:v>910.0</c:v>
                </c:pt>
                <c:pt idx="3662">
                  <c:v>1227.0</c:v>
                </c:pt>
                <c:pt idx="3663">
                  <c:v>1088.0</c:v>
                </c:pt>
                <c:pt idx="3664">
                  <c:v>671.0</c:v>
                </c:pt>
                <c:pt idx="3665">
                  <c:v>92.0</c:v>
                </c:pt>
                <c:pt idx="3666">
                  <c:v>-627.0</c:v>
                </c:pt>
                <c:pt idx="3667">
                  <c:v>-1111.0</c:v>
                </c:pt>
                <c:pt idx="3668">
                  <c:v>-1378.0</c:v>
                </c:pt>
                <c:pt idx="3669">
                  <c:v>-1233.0</c:v>
                </c:pt>
                <c:pt idx="3670">
                  <c:v>-752.0</c:v>
                </c:pt>
                <c:pt idx="3671">
                  <c:v>-134.0</c:v>
                </c:pt>
                <c:pt idx="3672">
                  <c:v>710.0</c:v>
                </c:pt>
                <c:pt idx="3673">
                  <c:v>1290.0</c:v>
                </c:pt>
                <c:pt idx="3674">
                  <c:v>1576.0</c:v>
                </c:pt>
                <c:pt idx="3675">
                  <c:v>1428.0</c:v>
                </c:pt>
                <c:pt idx="3676">
                  <c:v>879.0</c:v>
                </c:pt>
                <c:pt idx="3677">
                  <c:v>59.0</c:v>
                </c:pt>
                <c:pt idx="3678">
                  <c:v>-798.0</c:v>
                </c:pt>
                <c:pt idx="3679">
                  <c:v>-1527.0</c:v>
                </c:pt>
                <c:pt idx="3680">
                  <c:v>-1787.0</c:v>
                </c:pt>
                <c:pt idx="3681">
                  <c:v>-1601.0</c:v>
                </c:pt>
                <c:pt idx="3682">
                  <c:v>-919.0</c:v>
                </c:pt>
                <c:pt idx="3683">
                  <c:v>28.0</c:v>
                </c:pt>
                <c:pt idx="3684">
                  <c:v>990.0</c:v>
                </c:pt>
                <c:pt idx="3685">
                  <c:v>1713.0</c:v>
                </c:pt>
                <c:pt idx="3686">
                  <c:v>1968.0</c:v>
                </c:pt>
                <c:pt idx="3687">
                  <c:v>1736.0</c:v>
                </c:pt>
                <c:pt idx="3688">
                  <c:v>891.0</c:v>
                </c:pt>
                <c:pt idx="3689">
                  <c:v>-93.0</c:v>
                </c:pt>
                <c:pt idx="3690">
                  <c:v>-1074.0</c:v>
                </c:pt>
                <c:pt idx="3691">
                  <c:v>-1943.0</c:v>
                </c:pt>
                <c:pt idx="3692">
                  <c:v>-2158.0</c:v>
                </c:pt>
                <c:pt idx="3693">
                  <c:v>-1726.0</c:v>
                </c:pt>
                <c:pt idx="3694">
                  <c:v>-860.0</c:v>
                </c:pt>
                <c:pt idx="3695">
                  <c:v>284.0</c:v>
                </c:pt>
                <c:pt idx="3696">
                  <c:v>1328.0</c:v>
                </c:pt>
                <c:pt idx="3697">
                  <c:v>2029.0</c:v>
                </c:pt>
                <c:pt idx="3698">
                  <c:v>2172.0</c:v>
                </c:pt>
                <c:pt idx="3699">
                  <c:v>1761.0</c:v>
                </c:pt>
                <c:pt idx="3700">
                  <c:v>806.0</c:v>
                </c:pt>
                <c:pt idx="3701">
                  <c:v>-451.0</c:v>
                </c:pt>
                <c:pt idx="3702">
                  <c:v>-1489.0</c:v>
                </c:pt>
                <c:pt idx="3703">
                  <c:v>-2158.0</c:v>
                </c:pt>
                <c:pt idx="3704">
                  <c:v>-2254.0</c:v>
                </c:pt>
                <c:pt idx="3705">
                  <c:v>-1689.0</c:v>
                </c:pt>
                <c:pt idx="3706">
                  <c:v>-699.0</c:v>
                </c:pt>
                <c:pt idx="3707">
                  <c:v>558.0</c:v>
                </c:pt>
                <c:pt idx="3708">
                  <c:v>1573.0</c:v>
                </c:pt>
                <c:pt idx="3709">
                  <c:v>2267.0</c:v>
                </c:pt>
                <c:pt idx="3710">
                  <c:v>2256.0</c:v>
                </c:pt>
                <c:pt idx="3711">
                  <c:v>1596.0</c:v>
                </c:pt>
                <c:pt idx="3712">
                  <c:v>549.0</c:v>
                </c:pt>
                <c:pt idx="3713">
                  <c:v>-722.0</c:v>
                </c:pt>
                <c:pt idx="3714">
                  <c:v>-1728.0</c:v>
                </c:pt>
                <c:pt idx="3715">
                  <c:v>-2239.0</c:v>
                </c:pt>
                <c:pt idx="3716">
                  <c:v>-2190.0</c:v>
                </c:pt>
                <c:pt idx="3717">
                  <c:v>-1506.0</c:v>
                </c:pt>
                <c:pt idx="3718">
                  <c:v>-413.0</c:v>
                </c:pt>
                <c:pt idx="3719">
                  <c:v>776.0</c:v>
                </c:pt>
                <c:pt idx="3720">
                  <c:v>1804.0</c:v>
                </c:pt>
                <c:pt idx="3721">
                  <c:v>2261.0</c:v>
                </c:pt>
                <c:pt idx="3722">
                  <c:v>2103.0</c:v>
                </c:pt>
                <c:pt idx="3723">
                  <c:v>1367.0</c:v>
                </c:pt>
                <c:pt idx="3724">
                  <c:v>199.0</c:v>
                </c:pt>
                <c:pt idx="3725">
                  <c:v>-860.0</c:v>
                </c:pt>
                <c:pt idx="3726">
                  <c:v>-1827.0</c:v>
                </c:pt>
                <c:pt idx="3727">
                  <c:v>-2249.0</c:v>
                </c:pt>
                <c:pt idx="3728">
                  <c:v>-1977.0</c:v>
                </c:pt>
                <c:pt idx="3729">
                  <c:v>-1182.0</c:v>
                </c:pt>
                <c:pt idx="3730">
                  <c:v>-60.0</c:v>
                </c:pt>
                <c:pt idx="3731">
                  <c:v>1016.0</c:v>
                </c:pt>
                <c:pt idx="3732">
                  <c:v>1866.0</c:v>
                </c:pt>
                <c:pt idx="3733">
                  <c:v>2130.0</c:v>
                </c:pt>
                <c:pt idx="3734">
                  <c:v>1842.0</c:v>
                </c:pt>
                <c:pt idx="3735">
                  <c:v>1084.0</c:v>
                </c:pt>
                <c:pt idx="3736">
                  <c:v>-35.0</c:v>
                </c:pt>
                <c:pt idx="3737">
                  <c:v>-1042.0</c:v>
                </c:pt>
                <c:pt idx="3738">
                  <c:v>-1807.0</c:v>
                </c:pt>
                <c:pt idx="3739">
                  <c:v>-2043.0</c:v>
                </c:pt>
                <c:pt idx="3740">
                  <c:v>-1670.0</c:v>
                </c:pt>
                <c:pt idx="3741">
                  <c:v>-927.0</c:v>
                </c:pt>
                <c:pt idx="3742">
                  <c:v>155.0</c:v>
                </c:pt>
                <c:pt idx="3743">
                  <c:v>1122.0</c:v>
                </c:pt>
                <c:pt idx="3744">
                  <c:v>1685.0</c:v>
                </c:pt>
                <c:pt idx="3745">
                  <c:v>1826.0</c:v>
                </c:pt>
                <c:pt idx="3746">
                  <c:v>1428.0</c:v>
                </c:pt>
                <c:pt idx="3747">
                  <c:v>763.0</c:v>
                </c:pt>
                <c:pt idx="3748">
                  <c:v>-176.0</c:v>
                </c:pt>
                <c:pt idx="3749">
                  <c:v>-1065.0</c:v>
                </c:pt>
                <c:pt idx="3750">
                  <c:v>-1574.0</c:v>
                </c:pt>
                <c:pt idx="3751">
                  <c:v>-1610.0</c:v>
                </c:pt>
                <c:pt idx="3752">
                  <c:v>-1254.0</c:v>
                </c:pt>
                <c:pt idx="3753">
                  <c:v>-610.0</c:v>
                </c:pt>
                <c:pt idx="3754">
                  <c:v>209.0</c:v>
                </c:pt>
                <c:pt idx="3755">
                  <c:v>973.0</c:v>
                </c:pt>
                <c:pt idx="3756">
                  <c:v>1383.0</c:v>
                </c:pt>
                <c:pt idx="3757">
                  <c:v>1414.0</c:v>
                </c:pt>
                <c:pt idx="3758">
                  <c:v>1108.0</c:v>
                </c:pt>
                <c:pt idx="3759">
                  <c:v>539.0</c:v>
                </c:pt>
                <c:pt idx="3760">
                  <c:v>-117.0</c:v>
                </c:pt>
                <c:pt idx="3761">
                  <c:v>-767.0</c:v>
                </c:pt>
                <c:pt idx="3762">
                  <c:v>-1199.0</c:v>
                </c:pt>
                <c:pt idx="3763">
                  <c:v>-1261.0</c:v>
                </c:pt>
                <c:pt idx="3764">
                  <c:v>-916.0</c:v>
                </c:pt>
                <c:pt idx="3765">
                  <c:v>-457.0</c:v>
                </c:pt>
                <c:pt idx="3766">
                  <c:v>64.0</c:v>
                </c:pt>
                <c:pt idx="3767">
                  <c:v>595.0</c:v>
                </c:pt>
                <c:pt idx="3768">
                  <c:v>886.0</c:v>
                </c:pt>
                <c:pt idx="3769">
                  <c:v>978.0</c:v>
                </c:pt>
                <c:pt idx="3770">
                  <c:v>861.0</c:v>
                </c:pt>
                <c:pt idx="3771">
                  <c:v>406.0</c:v>
                </c:pt>
                <c:pt idx="3772">
                  <c:v>24.0</c:v>
                </c:pt>
                <c:pt idx="3773">
                  <c:v>-347.0</c:v>
                </c:pt>
                <c:pt idx="3774">
                  <c:v>-682.0</c:v>
                </c:pt>
                <c:pt idx="3775">
                  <c:v>-837.0</c:v>
                </c:pt>
                <c:pt idx="3776">
                  <c:v>-767.0</c:v>
                </c:pt>
                <c:pt idx="3777">
                  <c:v>-479.0</c:v>
                </c:pt>
                <c:pt idx="3778">
                  <c:v>-155.0</c:v>
                </c:pt>
                <c:pt idx="3779">
                  <c:v>175.0</c:v>
                </c:pt>
                <c:pt idx="3780">
                  <c:v>473.0</c:v>
                </c:pt>
                <c:pt idx="3781">
                  <c:v>624.0</c:v>
                </c:pt>
                <c:pt idx="3782">
                  <c:v>677.0</c:v>
                </c:pt>
                <c:pt idx="3783">
                  <c:v>565.0</c:v>
                </c:pt>
                <c:pt idx="3784">
                  <c:v>301.0</c:v>
                </c:pt>
                <c:pt idx="3785">
                  <c:v>70.0</c:v>
                </c:pt>
                <c:pt idx="3786">
                  <c:v>-251.0</c:v>
                </c:pt>
                <c:pt idx="3787">
                  <c:v>-544.0</c:v>
                </c:pt>
                <c:pt idx="3788">
                  <c:v>-695.0</c:v>
                </c:pt>
                <c:pt idx="3789">
                  <c:v>-773.0</c:v>
                </c:pt>
                <c:pt idx="3790">
                  <c:v>-568.0</c:v>
                </c:pt>
                <c:pt idx="3791">
                  <c:v>-315.0</c:v>
                </c:pt>
                <c:pt idx="3792">
                  <c:v>16.0</c:v>
                </c:pt>
                <c:pt idx="3793">
                  <c:v>402.0</c:v>
                </c:pt>
                <c:pt idx="3794">
                  <c:v>765.0</c:v>
                </c:pt>
                <c:pt idx="3795">
                  <c:v>918.0</c:v>
                </c:pt>
                <c:pt idx="3796">
                  <c:v>752.0</c:v>
                </c:pt>
                <c:pt idx="3797">
                  <c:v>455.0</c:v>
                </c:pt>
                <c:pt idx="3798">
                  <c:v>51.0</c:v>
                </c:pt>
                <c:pt idx="3799">
                  <c:v>-348.0</c:v>
                </c:pt>
                <c:pt idx="3800">
                  <c:v>-753.0</c:v>
                </c:pt>
                <c:pt idx="3801">
                  <c:v>-1036.0</c:v>
                </c:pt>
                <c:pt idx="3802">
                  <c:v>-1047.0</c:v>
                </c:pt>
                <c:pt idx="3803">
                  <c:v>-673.0</c:v>
                </c:pt>
                <c:pt idx="3804">
                  <c:v>-186.0</c:v>
                </c:pt>
                <c:pt idx="3805">
                  <c:v>408.0</c:v>
                </c:pt>
                <c:pt idx="3806">
                  <c:v>871.0</c:v>
                </c:pt>
                <c:pt idx="3807">
                  <c:v>1216.0</c:v>
                </c:pt>
                <c:pt idx="3808">
                  <c:v>1222.0</c:v>
                </c:pt>
                <c:pt idx="3809">
                  <c:v>818.0</c:v>
                </c:pt>
                <c:pt idx="3810">
                  <c:v>262.0</c:v>
                </c:pt>
                <c:pt idx="3811">
                  <c:v>-445.0</c:v>
                </c:pt>
                <c:pt idx="3812">
                  <c:v>-1014.0</c:v>
                </c:pt>
                <c:pt idx="3813">
                  <c:v>-1410.0</c:v>
                </c:pt>
                <c:pt idx="3814">
                  <c:v>-1443.0</c:v>
                </c:pt>
                <c:pt idx="3815">
                  <c:v>-1009.0</c:v>
                </c:pt>
                <c:pt idx="3816">
                  <c:v>-355.0</c:v>
                </c:pt>
                <c:pt idx="3817">
                  <c:v>491.0</c:v>
                </c:pt>
                <c:pt idx="3818">
                  <c:v>1255.0</c:v>
                </c:pt>
                <c:pt idx="3819">
                  <c:v>1589.0</c:v>
                </c:pt>
                <c:pt idx="3820">
                  <c:v>1530.0</c:v>
                </c:pt>
                <c:pt idx="3821">
                  <c:v>1015.0</c:v>
                </c:pt>
                <c:pt idx="3822">
                  <c:v>306.0</c:v>
                </c:pt>
                <c:pt idx="3823">
                  <c:v>-580.0</c:v>
                </c:pt>
                <c:pt idx="3824">
                  <c:v>-1345.0</c:v>
                </c:pt>
                <c:pt idx="3825">
                  <c:v>-1747.0</c:v>
                </c:pt>
                <c:pt idx="3826">
                  <c:v>-1670.0</c:v>
                </c:pt>
                <c:pt idx="3827">
                  <c:v>-1096.0</c:v>
                </c:pt>
                <c:pt idx="3828">
                  <c:v>-280.0</c:v>
                </c:pt>
                <c:pt idx="3829">
                  <c:v>735.0</c:v>
                </c:pt>
                <c:pt idx="3830">
                  <c:v>1530.0</c:v>
                </c:pt>
                <c:pt idx="3831">
                  <c:v>1943.0</c:v>
                </c:pt>
                <c:pt idx="3832">
                  <c:v>1856.0</c:v>
                </c:pt>
                <c:pt idx="3833">
                  <c:v>1179.0</c:v>
                </c:pt>
                <c:pt idx="3834">
                  <c:v>139.0</c:v>
                </c:pt>
                <c:pt idx="3835">
                  <c:v>-857.0</c:v>
                </c:pt>
                <c:pt idx="3836">
                  <c:v>-1735.0</c:v>
                </c:pt>
                <c:pt idx="3837">
                  <c:v>-2092.0</c:v>
                </c:pt>
                <c:pt idx="3838">
                  <c:v>-1843.0</c:v>
                </c:pt>
                <c:pt idx="3839">
                  <c:v>-1215.0</c:v>
                </c:pt>
                <c:pt idx="3840">
                  <c:v>-76.0</c:v>
                </c:pt>
                <c:pt idx="3841">
                  <c:v>1069.0</c:v>
                </c:pt>
                <c:pt idx="3842">
                  <c:v>1859.0</c:v>
                </c:pt>
                <c:pt idx="3843">
                  <c:v>2225.0</c:v>
                </c:pt>
                <c:pt idx="3844">
                  <c:v>1912.0</c:v>
                </c:pt>
                <c:pt idx="3845">
                  <c:v>1049.0</c:v>
                </c:pt>
                <c:pt idx="3846">
                  <c:v>-92.0</c:v>
                </c:pt>
                <c:pt idx="3847">
                  <c:v>-1188.0</c:v>
                </c:pt>
                <c:pt idx="3848">
                  <c:v>-2012.0</c:v>
                </c:pt>
                <c:pt idx="3849">
                  <c:v>-2224.0</c:v>
                </c:pt>
                <c:pt idx="3850">
                  <c:v>-1827.0</c:v>
                </c:pt>
                <c:pt idx="3851">
                  <c:v>-981.0</c:v>
                </c:pt>
                <c:pt idx="3852">
                  <c:v>265.0</c:v>
                </c:pt>
                <c:pt idx="3853">
                  <c:v>1394.0</c:v>
                </c:pt>
                <c:pt idx="3854">
                  <c:v>2043.0</c:v>
                </c:pt>
                <c:pt idx="3855">
                  <c:v>2275.0</c:v>
                </c:pt>
                <c:pt idx="3856">
                  <c:v>1780.0</c:v>
                </c:pt>
                <c:pt idx="3857">
                  <c:v>832.0</c:v>
                </c:pt>
                <c:pt idx="3858">
                  <c:v>-363.0</c:v>
                </c:pt>
                <c:pt idx="3859">
                  <c:v>-1465.0</c:v>
                </c:pt>
                <c:pt idx="3860">
                  <c:v>-2132.0</c:v>
                </c:pt>
                <c:pt idx="3861">
                  <c:v>-2212.0</c:v>
                </c:pt>
                <c:pt idx="3862">
                  <c:v>-1570.0</c:v>
                </c:pt>
                <c:pt idx="3863">
                  <c:v>-588.0</c:v>
                </c:pt>
                <c:pt idx="3864">
                  <c:v>573.0</c:v>
                </c:pt>
                <c:pt idx="3865">
                  <c:v>1547.0</c:v>
                </c:pt>
                <c:pt idx="3866">
                  <c:v>2093.0</c:v>
                </c:pt>
                <c:pt idx="3867">
                  <c:v>2077.0</c:v>
                </c:pt>
                <c:pt idx="3868">
                  <c:v>1487.0</c:v>
                </c:pt>
                <c:pt idx="3869">
                  <c:v>493.0</c:v>
                </c:pt>
                <c:pt idx="3870">
                  <c:v>-638.0</c:v>
                </c:pt>
                <c:pt idx="3871">
                  <c:v>-1576.0</c:v>
                </c:pt>
                <c:pt idx="3872">
                  <c:v>-2040.0</c:v>
                </c:pt>
                <c:pt idx="3873">
                  <c:v>-1902.0</c:v>
                </c:pt>
                <c:pt idx="3874">
                  <c:v>-1347.0</c:v>
                </c:pt>
                <c:pt idx="3875">
                  <c:v>-326.0</c:v>
                </c:pt>
                <c:pt idx="3876">
                  <c:v>656.0</c:v>
                </c:pt>
                <c:pt idx="3877">
                  <c:v>1489.0</c:v>
                </c:pt>
                <c:pt idx="3878">
                  <c:v>1906.0</c:v>
                </c:pt>
                <c:pt idx="3879">
                  <c:v>1781.0</c:v>
                </c:pt>
                <c:pt idx="3880">
                  <c:v>1257.0</c:v>
                </c:pt>
                <c:pt idx="3881">
                  <c:v>268.0</c:v>
                </c:pt>
                <c:pt idx="3882">
                  <c:v>-757.0</c:v>
                </c:pt>
                <c:pt idx="3883">
                  <c:v>-1462.0</c:v>
                </c:pt>
                <c:pt idx="3884">
                  <c:v>-1790.0</c:v>
                </c:pt>
                <c:pt idx="3885">
                  <c:v>-1611.0</c:v>
                </c:pt>
                <c:pt idx="3886">
                  <c:v>-1001.0</c:v>
                </c:pt>
                <c:pt idx="3887">
                  <c:v>-152.0</c:v>
                </c:pt>
                <c:pt idx="3888">
                  <c:v>829.0</c:v>
                </c:pt>
                <c:pt idx="3889">
                  <c:v>1402.0</c:v>
                </c:pt>
                <c:pt idx="3890">
                  <c:v>1643.0</c:v>
                </c:pt>
                <c:pt idx="3891">
                  <c:v>1424.0</c:v>
                </c:pt>
                <c:pt idx="3892">
                  <c:v>864.0</c:v>
                </c:pt>
                <c:pt idx="3893">
                  <c:v>83.0</c:v>
                </c:pt>
                <c:pt idx="3894">
                  <c:v>-725.0</c:v>
                </c:pt>
                <c:pt idx="3895">
                  <c:v>-1296.0</c:v>
                </c:pt>
                <c:pt idx="3896">
                  <c:v>-1467.0</c:v>
                </c:pt>
                <c:pt idx="3897">
                  <c:v>-1240.0</c:v>
                </c:pt>
                <c:pt idx="3898">
                  <c:v>-702.0</c:v>
                </c:pt>
                <c:pt idx="3899">
                  <c:v>-50.0</c:v>
                </c:pt>
                <c:pt idx="3900">
                  <c:v>668.0</c:v>
                </c:pt>
                <c:pt idx="3901">
                  <c:v>1130.0</c:v>
                </c:pt>
                <c:pt idx="3902">
                  <c:v>1240.0</c:v>
                </c:pt>
                <c:pt idx="3903">
                  <c:v>1039.0</c:v>
                </c:pt>
                <c:pt idx="3904">
                  <c:v>597.0</c:v>
                </c:pt>
                <c:pt idx="3905">
                  <c:v>55.0</c:v>
                </c:pt>
                <c:pt idx="3906">
                  <c:v>-532.0</c:v>
                </c:pt>
                <c:pt idx="3907">
                  <c:v>-988.0</c:v>
                </c:pt>
                <c:pt idx="3908">
                  <c:v>-1043.0</c:v>
                </c:pt>
                <c:pt idx="3909">
                  <c:v>-861.0</c:v>
                </c:pt>
                <c:pt idx="3910">
                  <c:v>-455.0</c:v>
                </c:pt>
                <c:pt idx="3911">
                  <c:v>-21.0</c:v>
                </c:pt>
                <c:pt idx="3912">
                  <c:v>444.0</c:v>
                </c:pt>
                <c:pt idx="3913">
                  <c:v>773.0</c:v>
                </c:pt>
                <c:pt idx="3914">
                  <c:v>890.0</c:v>
                </c:pt>
                <c:pt idx="3915">
                  <c:v>767.0</c:v>
                </c:pt>
                <c:pt idx="3916">
                  <c:v>516.0</c:v>
                </c:pt>
                <c:pt idx="3917">
                  <c:v>147.0</c:v>
                </c:pt>
                <c:pt idx="3918">
                  <c:v>-206.0</c:v>
                </c:pt>
                <c:pt idx="3919">
                  <c:v>-551.0</c:v>
                </c:pt>
                <c:pt idx="3920">
                  <c:v>-681.0</c:v>
                </c:pt>
                <c:pt idx="3921">
                  <c:v>-676.0</c:v>
                </c:pt>
                <c:pt idx="3922">
                  <c:v>-467.0</c:v>
                </c:pt>
                <c:pt idx="3923">
                  <c:v>-169.0</c:v>
                </c:pt>
                <c:pt idx="3924">
                  <c:v>70.0</c:v>
                </c:pt>
                <c:pt idx="3925">
                  <c:v>326.0</c:v>
                </c:pt>
                <c:pt idx="3926">
                  <c:v>513.0</c:v>
                </c:pt>
                <c:pt idx="3927">
                  <c:v>585.0</c:v>
                </c:pt>
                <c:pt idx="3928">
                  <c:v>506.0</c:v>
                </c:pt>
                <c:pt idx="3929">
                  <c:v>311.0</c:v>
                </c:pt>
                <c:pt idx="3930">
                  <c:v>187.0</c:v>
                </c:pt>
                <c:pt idx="3931">
                  <c:v>-79.0</c:v>
                </c:pt>
                <c:pt idx="3932">
                  <c:v>-349.0</c:v>
                </c:pt>
                <c:pt idx="3933">
                  <c:v>-514.0</c:v>
                </c:pt>
                <c:pt idx="3934">
                  <c:v>-583.0</c:v>
                </c:pt>
                <c:pt idx="3935">
                  <c:v>-528.0</c:v>
                </c:pt>
                <c:pt idx="3936">
                  <c:v>-300.0</c:v>
                </c:pt>
                <c:pt idx="3937">
                  <c:v>-20.0</c:v>
                </c:pt>
                <c:pt idx="3938">
                  <c:v>322.0</c:v>
                </c:pt>
                <c:pt idx="3939">
                  <c:v>548.0</c:v>
                </c:pt>
                <c:pt idx="3940">
                  <c:v>702.0</c:v>
                </c:pt>
                <c:pt idx="3941">
                  <c:v>714.0</c:v>
                </c:pt>
                <c:pt idx="3942">
                  <c:v>482.0</c:v>
                </c:pt>
                <c:pt idx="3943">
                  <c:v>272.0</c:v>
                </c:pt>
                <c:pt idx="3944">
                  <c:v>-187.0</c:v>
                </c:pt>
                <c:pt idx="3945">
                  <c:v>-577.0</c:v>
                </c:pt>
                <c:pt idx="3946">
                  <c:v>-868.0</c:v>
                </c:pt>
                <c:pt idx="3947">
                  <c:v>-946.0</c:v>
                </c:pt>
                <c:pt idx="3948">
                  <c:v>-800.0</c:v>
                </c:pt>
                <c:pt idx="3949">
                  <c:v>-313.0</c:v>
                </c:pt>
                <c:pt idx="3950">
                  <c:v>200.0</c:v>
                </c:pt>
                <c:pt idx="3951">
                  <c:v>628.0</c:v>
                </c:pt>
                <c:pt idx="3952">
                  <c:v>944.0</c:v>
                </c:pt>
                <c:pt idx="3953">
                  <c:v>1079.0</c:v>
                </c:pt>
                <c:pt idx="3954">
                  <c:v>866.0</c:v>
                </c:pt>
                <c:pt idx="3955">
                  <c:v>408.0</c:v>
                </c:pt>
                <c:pt idx="3956">
                  <c:v>-145.0</c:v>
                </c:pt>
                <c:pt idx="3957">
                  <c:v>-708.0</c:v>
                </c:pt>
                <c:pt idx="3958">
                  <c:v>-1160.0</c:v>
                </c:pt>
                <c:pt idx="3959">
                  <c:v>-1272.0</c:v>
                </c:pt>
                <c:pt idx="3960">
                  <c:v>-1041.0</c:v>
                </c:pt>
                <c:pt idx="3961">
                  <c:v>-444.0</c:v>
                </c:pt>
                <c:pt idx="3962">
                  <c:v>236.0</c:v>
                </c:pt>
                <c:pt idx="3963">
                  <c:v>870.0</c:v>
                </c:pt>
                <c:pt idx="3964">
                  <c:v>1195.0</c:v>
                </c:pt>
                <c:pt idx="3965">
                  <c:v>1402.0</c:v>
                </c:pt>
                <c:pt idx="3966">
                  <c:v>1087.0</c:v>
                </c:pt>
                <c:pt idx="3967">
                  <c:v>523.0</c:v>
                </c:pt>
                <c:pt idx="3968">
                  <c:v>-218.0</c:v>
                </c:pt>
                <c:pt idx="3969">
                  <c:v>-977.0</c:v>
                </c:pt>
                <c:pt idx="3970">
                  <c:v>-1432.0</c:v>
                </c:pt>
                <c:pt idx="3971">
                  <c:v>-1485.0</c:v>
                </c:pt>
                <c:pt idx="3972">
                  <c:v>-1132.0</c:v>
                </c:pt>
                <c:pt idx="3973">
                  <c:v>-450.0</c:v>
                </c:pt>
                <c:pt idx="3974">
                  <c:v>333.0</c:v>
                </c:pt>
                <c:pt idx="3975">
                  <c:v>1093.0</c:v>
                </c:pt>
                <c:pt idx="3976">
                  <c:v>1529.0</c:v>
                </c:pt>
                <c:pt idx="3977">
                  <c:v>1528.0</c:v>
                </c:pt>
                <c:pt idx="3978">
                  <c:v>1134.0</c:v>
                </c:pt>
                <c:pt idx="3979">
                  <c:v>371.0</c:v>
                </c:pt>
                <c:pt idx="3980">
                  <c:v>-436.0</c:v>
                </c:pt>
                <c:pt idx="3981">
                  <c:v>-1207.0</c:v>
                </c:pt>
                <c:pt idx="3982">
                  <c:v>-1649.0</c:v>
                </c:pt>
                <c:pt idx="3983">
                  <c:v>-1634.0</c:v>
                </c:pt>
                <c:pt idx="3984">
                  <c:v>-1092.0</c:v>
                </c:pt>
                <c:pt idx="3985">
                  <c:v>-269.0</c:v>
                </c:pt>
                <c:pt idx="3986">
                  <c:v>573.0</c:v>
                </c:pt>
                <c:pt idx="3987">
                  <c:v>1241.0</c:v>
                </c:pt>
                <c:pt idx="3988">
                  <c:v>1645.0</c:v>
                </c:pt>
                <c:pt idx="3989">
                  <c:v>1559.0</c:v>
                </c:pt>
                <c:pt idx="3990">
                  <c:v>1090.0</c:v>
                </c:pt>
                <c:pt idx="3991">
                  <c:v>260.0</c:v>
                </c:pt>
                <c:pt idx="3992">
                  <c:v>-686.0</c:v>
                </c:pt>
                <c:pt idx="3993">
                  <c:v>-1357.0</c:v>
                </c:pt>
                <c:pt idx="3994">
                  <c:v>-1682.0</c:v>
                </c:pt>
                <c:pt idx="3995">
                  <c:v>-1572.0</c:v>
                </c:pt>
                <c:pt idx="3996">
                  <c:v>-964.0</c:v>
                </c:pt>
                <c:pt idx="3997">
                  <c:v>-140.0</c:v>
                </c:pt>
                <c:pt idx="3998">
                  <c:v>765.0</c:v>
                </c:pt>
                <c:pt idx="3999">
                  <c:v>1409.0</c:v>
                </c:pt>
                <c:pt idx="4000">
                  <c:v>1712.0</c:v>
                </c:pt>
                <c:pt idx="4001">
                  <c:v>1482.0</c:v>
                </c:pt>
                <c:pt idx="4002">
                  <c:v>857.0</c:v>
                </c:pt>
                <c:pt idx="4003">
                  <c:v>23.0</c:v>
                </c:pt>
                <c:pt idx="4004">
                  <c:v>-879.0</c:v>
                </c:pt>
                <c:pt idx="4005">
                  <c:v>-1471.0</c:v>
                </c:pt>
                <c:pt idx="4006">
                  <c:v>-1681.0</c:v>
                </c:pt>
                <c:pt idx="4007">
                  <c:v>-1384.0</c:v>
                </c:pt>
                <c:pt idx="4008">
                  <c:v>-744.0</c:v>
                </c:pt>
                <c:pt idx="4009">
                  <c:v>78.0</c:v>
                </c:pt>
                <c:pt idx="4010">
                  <c:v>905.0</c:v>
                </c:pt>
                <c:pt idx="4011">
                  <c:v>1423.0</c:v>
                </c:pt>
                <c:pt idx="4012">
                  <c:v>1550.0</c:v>
                </c:pt>
                <c:pt idx="4013">
                  <c:v>1268.0</c:v>
                </c:pt>
                <c:pt idx="4014">
                  <c:v>583.0</c:v>
                </c:pt>
                <c:pt idx="4015">
                  <c:v>-220.0</c:v>
                </c:pt>
                <c:pt idx="4016">
                  <c:v>-878.0</c:v>
                </c:pt>
                <c:pt idx="4017">
                  <c:v>-1406.0</c:v>
                </c:pt>
                <c:pt idx="4018">
                  <c:v>-1536.0</c:v>
                </c:pt>
                <c:pt idx="4019">
                  <c:v>-1167.0</c:v>
                </c:pt>
                <c:pt idx="4020">
                  <c:v>-462.0</c:v>
                </c:pt>
                <c:pt idx="4021">
                  <c:v>284.0</c:v>
                </c:pt>
                <c:pt idx="4022">
                  <c:v>896.0</c:v>
                </c:pt>
                <c:pt idx="4023">
                  <c:v>1232.0</c:v>
                </c:pt>
                <c:pt idx="4024">
                  <c:v>1357.0</c:v>
                </c:pt>
                <c:pt idx="4025">
                  <c:v>1063.0</c:v>
                </c:pt>
                <c:pt idx="4026">
                  <c:v>410.0</c:v>
                </c:pt>
                <c:pt idx="4027">
                  <c:v>-300.0</c:v>
                </c:pt>
                <c:pt idx="4028">
                  <c:v>-830.0</c:v>
                </c:pt>
                <c:pt idx="4029">
                  <c:v>-1167.0</c:v>
                </c:pt>
                <c:pt idx="4030">
                  <c:v>-1161.0</c:v>
                </c:pt>
                <c:pt idx="4031">
                  <c:v>-885.0</c:v>
                </c:pt>
                <c:pt idx="4032">
                  <c:v>-368.0</c:v>
                </c:pt>
                <c:pt idx="4033">
                  <c:v>290.0</c:v>
                </c:pt>
                <c:pt idx="4034">
                  <c:v>757.0</c:v>
                </c:pt>
                <c:pt idx="4035">
                  <c:v>990.0</c:v>
                </c:pt>
                <c:pt idx="4036">
                  <c:v>937.0</c:v>
                </c:pt>
                <c:pt idx="4037">
                  <c:v>680.0</c:v>
                </c:pt>
                <c:pt idx="4038">
                  <c:v>268.0</c:v>
                </c:pt>
                <c:pt idx="4039">
                  <c:v>-268.0</c:v>
                </c:pt>
                <c:pt idx="4040">
                  <c:v>-742.0</c:v>
                </c:pt>
                <c:pt idx="4041">
                  <c:v>-846.0</c:v>
                </c:pt>
                <c:pt idx="4042">
                  <c:v>-781.0</c:v>
                </c:pt>
                <c:pt idx="4043">
                  <c:v>-584.0</c:v>
                </c:pt>
                <c:pt idx="4044">
                  <c:v>-233.0</c:v>
                </c:pt>
                <c:pt idx="4045">
                  <c:v>184.0</c:v>
                </c:pt>
                <c:pt idx="4046">
                  <c:v>515.0</c:v>
                </c:pt>
                <c:pt idx="4047">
                  <c:v>665.0</c:v>
                </c:pt>
                <c:pt idx="4048">
                  <c:v>721.0</c:v>
                </c:pt>
                <c:pt idx="4049">
                  <c:v>541.0</c:v>
                </c:pt>
                <c:pt idx="4050">
                  <c:v>244.0</c:v>
                </c:pt>
                <c:pt idx="4051">
                  <c:v>-30.0</c:v>
                </c:pt>
                <c:pt idx="4052">
                  <c:v>-414.0</c:v>
                </c:pt>
                <c:pt idx="4053">
                  <c:v>-521.0</c:v>
                </c:pt>
                <c:pt idx="4054">
                  <c:v>-575.0</c:v>
                </c:pt>
                <c:pt idx="4055">
                  <c:v>-475.0</c:v>
                </c:pt>
                <c:pt idx="4056">
                  <c:v>-261.0</c:v>
                </c:pt>
                <c:pt idx="4057">
                  <c:v>-46.0</c:v>
                </c:pt>
                <c:pt idx="4058">
                  <c:v>249.0</c:v>
                </c:pt>
                <c:pt idx="4059">
                  <c:v>427.0</c:v>
                </c:pt>
                <c:pt idx="4060">
                  <c:v>460.0</c:v>
                </c:pt>
                <c:pt idx="4061">
                  <c:v>397.0</c:v>
                </c:pt>
                <c:pt idx="4062">
                  <c:v>271.0</c:v>
                </c:pt>
                <c:pt idx="4063">
                  <c:v>139.0</c:v>
                </c:pt>
                <c:pt idx="4064">
                  <c:v>-86.0</c:v>
                </c:pt>
                <c:pt idx="4065">
                  <c:v>-218.0</c:v>
                </c:pt>
                <c:pt idx="4066">
                  <c:v>-321.0</c:v>
                </c:pt>
                <c:pt idx="4067">
                  <c:v>-463.0</c:v>
                </c:pt>
                <c:pt idx="4068">
                  <c:v>-432.0</c:v>
                </c:pt>
                <c:pt idx="4069">
                  <c:v>-272.0</c:v>
                </c:pt>
                <c:pt idx="4070">
                  <c:v>-152.0</c:v>
                </c:pt>
                <c:pt idx="4071">
                  <c:v>68.0</c:v>
                </c:pt>
                <c:pt idx="4072">
                  <c:v>288.0</c:v>
                </c:pt>
                <c:pt idx="4073">
                  <c:v>453.0</c:v>
                </c:pt>
                <c:pt idx="4074">
                  <c:v>506.0</c:v>
                </c:pt>
                <c:pt idx="4075">
                  <c:v>363.0</c:v>
                </c:pt>
                <c:pt idx="4076">
                  <c:v>231.0</c:v>
                </c:pt>
                <c:pt idx="4077">
                  <c:v>-55.0</c:v>
                </c:pt>
                <c:pt idx="4078">
                  <c:v>-271.0</c:v>
                </c:pt>
                <c:pt idx="4079">
                  <c:v>-505.0</c:v>
                </c:pt>
                <c:pt idx="4080">
                  <c:v>-648.0</c:v>
                </c:pt>
                <c:pt idx="4081">
                  <c:v>-582.0</c:v>
                </c:pt>
                <c:pt idx="4082">
                  <c:v>-503.0</c:v>
                </c:pt>
                <c:pt idx="4083">
                  <c:v>-133.0</c:v>
                </c:pt>
                <c:pt idx="4084">
                  <c:v>260.0</c:v>
                </c:pt>
                <c:pt idx="4085">
                  <c:v>517.0</c:v>
                </c:pt>
                <c:pt idx="4086">
                  <c:v>683.0</c:v>
                </c:pt>
                <c:pt idx="4087">
                  <c:v>664.0</c:v>
                </c:pt>
                <c:pt idx="4088">
                  <c:v>459.0</c:v>
                </c:pt>
                <c:pt idx="4089">
                  <c:v>139.0</c:v>
                </c:pt>
                <c:pt idx="4090">
                  <c:v>-244.0</c:v>
                </c:pt>
                <c:pt idx="4091">
                  <c:v>-631.0</c:v>
                </c:pt>
                <c:pt idx="4092">
                  <c:v>-832.0</c:v>
                </c:pt>
                <c:pt idx="4093">
                  <c:v>-848.0</c:v>
                </c:pt>
                <c:pt idx="4094">
                  <c:v>-649.0</c:v>
                </c:pt>
                <c:pt idx="4095">
                  <c:v>-152.0</c:v>
                </c:pt>
                <c:pt idx="4096">
                  <c:v>314.0</c:v>
                </c:pt>
                <c:pt idx="4097">
                  <c:v>692.0</c:v>
                </c:pt>
                <c:pt idx="4098">
                  <c:v>888.0</c:v>
                </c:pt>
                <c:pt idx="4099">
                  <c:v>899.0</c:v>
                </c:pt>
                <c:pt idx="4100">
                  <c:v>639.0</c:v>
                </c:pt>
                <c:pt idx="4101">
                  <c:v>129.0</c:v>
                </c:pt>
                <c:pt idx="4102">
                  <c:v>-392.0</c:v>
                </c:pt>
                <c:pt idx="4103">
                  <c:v>-828.0</c:v>
                </c:pt>
                <c:pt idx="4104">
                  <c:v>-1053.0</c:v>
                </c:pt>
                <c:pt idx="4105">
                  <c:v>-987.0</c:v>
                </c:pt>
                <c:pt idx="4106">
                  <c:v>-661.0</c:v>
                </c:pt>
                <c:pt idx="4107">
                  <c:v>-171.0</c:v>
                </c:pt>
                <c:pt idx="4108">
                  <c:v>403.0</c:v>
                </c:pt>
                <c:pt idx="4109">
                  <c:v>855.0</c:v>
                </c:pt>
                <c:pt idx="4110">
                  <c:v>1136.0</c:v>
                </c:pt>
                <c:pt idx="4111">
                  <c:v>1038.0</c:v>
                </c:pt>
                <c:pt idx="4112">
                  <c:v>630.0</c:v>
                </c:pt>
                <c:pt idx="4113">
                  <c:v>81.0</c:v>
                </c:pt>
                <c:pt idx="4114">
                  <c:v>-504.0</c:v>
                </c:pt>
                <c:pt idx="4115">
                  <c:v>-966.0</c:v>
                </c:pt>
                <c:pt idx="4116">
                  <c:v>-1243.0</c:v>
                </c:pt>
                <c:pt idx="4117">
                  <c:v>-1032.0</c:v>
                </c:pt>
                <c:pt idx="4118">
                  <c:v>-629.0</c:v>
                </c:pt>
                <c:pt idx="4119">
                  <c:v>-31.0</c:v>
                </c:pt>
                <c:pt idx="4120">
                  <c:v>591.0</c:v>
                </c:pt>
                <c:pt idx="4121">
                  <c:v>1055.0</c:v>
                </c:pt>
                <c:pt idx="4122">
                  <c:v>1171.0</c:v>
                </c:pt>
                <c:pt idx="4123">
                  <c:v>1031.0</c:v>
                </c:pt>
                <c:pt idx="4124">
                  <c:v>517.0</c:v>
                </c:pt>
                <c:pt idx="4125">
                  <c:v>-82.0</c:v>
                </c:pt>
                <c:pt idx="4126">
                  <c:v>-620.0</c:v>
                </c:pt>
                <c:pt idx="4127">
                  <c:v>-1030.0</c:v>
                </c:pt>
                <c:pt idx="4128">
                  <c:v>-1188.0</c:v>
                </c:pt>
                <c:pt idx="4129">
                  <c:v>-954.0</c:v>
                </c:pt>
                <c:pt idx="4130">
                  <c:v>-556.0</c:v>
                </c:pt>
                <c:pt idx="4131">
                  <c:v>111.0</c:v>
                </c:pt>
                <c:pt idx="4132">
                  <c:v>669.0</c:v>
                </c:pt>
                <c:pt idx="4133">
                  <c:v>1050.0</c:v>
                </c:pt>
                <c:pt idx="4134">
                  <c:v>1154.0</c:v>
                </c:pt>
                <c:pt idx="4135">
                  <c:v>922.0</c:v>
                </c:pt>
                <c:pt idx="4136">
                  <c:v>446.0</c:v>
                </c:pt>
                <c:pt idx="4137">
                  <c:v>-161.0</c:v>
                </c:pt>
                <c:pt idx="4138">
                  <c:v>-698.0</c:v>
                </c:pt>
                <c:pt idx="4139">
                  <c:v>-1031.0</c:v>
                </c:pt>
                <c:pt idx="4140">
                  <c:v>-1060.0</c:v>
                </c:pt>
                <c:pt idx="4141">
                  <c:v>-756.0</c:v>
                </c:pt>
                <c:pt idx="4142">
                  <c:v>-354.0</c:v>
                </c:pt>
                <c:pt idx="4143">
                  <c:v>321.0</c:v>
                </c:pt>
                <c:pt idx="4144">
                  <c:v>815.0</c:v>
                </c:pt>
                <c:pt idx="4145">
                  <c:v>1048.0</c:v>
                </c:pt>
                <c:pt idx="4146">
                  <c:v>986.0</c:v>
                </c:pt>
                <c:pt idx="4147">
                  <c:v>750.0</c:v>
                </c:pt>
                <c:pt idx="4148">
                  <c:v>255.0</c:v>
                </c:pt>
                <c:pt idx="4149">
                  <c:v>-205.0</c:v>
                </c:pt>
                <c:pt idx="4150">
                  <c:v>-653.0</c:v>
                </c:pt>
                <c:pt idx="4151">
                  <c:v>-890.0</c:v>
                </c:pt>
                <c:pt idx="4152">
                  <c:v>-983.0</c:v>
                </c:pt>
                <c:pt idx="4153">
                  <c:v>-659.0</c:v>
                </c:pt>
                <c:pt idx="4154">
                  <c:v>-198.0</c:v>
                </c:pt>
                <c:pt idx="4155">
                  <c:v>281.0</c:v>
                </c:pt>
                <c:pt idx="4156">
                  <c:v>665.0</c:v>
                </c:pt>
                <c:pt idx="4157">
                  <c:v>852.0</c:v>
                </c:pt>
                <c:pt idx="4158">
                  <c:v>808.0</c:v>
                </c:pt>
                <c:pt idx="4159">
                  <c:v>525.0</c:v>
                </c:pt>
                <c:pt idx="4160">
                  <c:v>107.0</c:v>
                </c:pt>
                <c:pt idx="4161">
                  <c:v>-251.0</c:v>
                </c:pt>
                <c:pt idx="4162">
                  <c:v>-588.0</c:v>
                </c:pt>
                <c:pt idx="4163">
                  <c:v>-719.0</c:v>
                </c:pt>
                <c:pt idx="4164">
                  <c:v>-670.0</c:v>
                </c:pt>
                <c:pt idx="4165">
                  <c:v>-432.0</c:v>
                </c:pt>
                <c:pt idx="4166">
                  <c:v>-120.0</c:v>
                </c:pt>
                <c:pt idx="4167">
                  <c:v>197.0</c:v>
                </c:pt>
                <c:pt idx="4168">
                  <c:v>492.0</c:v>
                </c:pt>
                <c:pt idx="4169">
                  <c:v>627.0</c:v>
                </c:pt>
                <c:pt idx="4170">
                  <c:v>535.0</c:v>
                </c:pt>
                <c:pt idx="4171">
                  <c:v>372.0</c:v>
                </c:pt>
                <c:pt idx="4172">
                  <c:v>122.0</c:v>
                </c:pt>
                <c:pt idx="4173">
                  <c:v>-143.0</c:v>
                </c:pt>
                <c:pt idx="4174">
                  <c:v>-385.0</c:v>
                </c:pt>
                <c:pt idx="4175">
                  <c:v>-514.0</c:v>
                </c:pt>
                <c:pt idx="4176">
                  <c:v>-407.0</c:v>
                </c:pt>
                <c:pt idx="4177">
                  <c:v>-361.0</c:v>
                </c:pt>
                <c:pt idx="4178">
                  <c:v>-155.0</c:v>
                </c:pt>
                <c:pt idx="4179">
                  <c:v>98.0</c:v>
                </c:pt>
                <c:pt idx="4180">
                  <c:v>260.0</c:v>
                </c:pt>
                <c:pt idx="4181">
                  <c:v>268.0</c:v>
                </c:pt>
                <c:pt idx="4182">
                  <c:v>290.0</c:v>
                </c:pt>
                <c:pt idx="4183">
                  <c:v>280.0</c:v>
                </c:pt>
                <c:pt idx="4184">
                  <c:v>160.0</c:v>
                </c:pt>
                <c:pt idx="4185">
                  <c:v>22.0</c:v>
                </c:pt>
                <c:pt idx="4186">
                  <c:v>-157.0</c:v>
                </c:pt>
                <c:pt idx="4187">
                  <c:v>-252.0</c:v>
                </c:pt>
                <c:pt idx="4188">
                  <c:v>-295.0</c:v>
                </c:pt>
                <c:pt idx="4189">
                  <c:v>-288.0</c:v>
                </c:pt>
                <c:pt idx="4190">
                  <c:v>-270.0</c:v>
                </c:pt>
                <c:pt idx="4191">
                  <c:v>-137.0</c:v>
                </c:pt>
                <c:pt idx="4192">
                  <c:v>-16.0</c:v>
                </c:pt>
                <c:pt idx="4193">
                  <c:v>114.0</c:v>
                </c:pt>
                <c:pt idx="4194">
                  <c:v>279.0</c:v>
                </c:pt>
                <c:pt idx="4195">
                  <c:v>262.0</c:v>
                </c:pt>
                <c:pt idx="4196">
                  <c:v>314.0</c:v>
                </c:pt>
                <c:pt idx="4197">
                  <c:v>294.0</c:v>
                </c:pt>
                <c:pt idx="4198">
                  <c:v>107.0</c:v>
                </c:pt>
                <c:pt idx="4199">
                  <c:v>-57.0</c:v>
                </c:pt>
                <c:pt idx="4200">
                  <c:v>-220.0</c:v>
                </c:pt>
                <c:pt idx="4201">
                  <c:v>-302.0</c:v>
                </c:pt>
                <c:pt idx="4202">
                  <c:v>-385.0</c:v>
                </c:pt>
                <c:pt idx="4203">
                  <c:v>-341.0</c:v>
                </c:pt>
                <c:pt idx="4204">
                  <c:v>-215.0</c:v>
                </c:pt>
                <c:pt idx="4205">
                  <c:v>-105.0</c:v>
                </c:pt>
                <c:pt idx="4206">
                  <c:v>185.0</c:v>
                </c:pt>
                <c:pt idx="4207">
                  <c:v>425.0</c:v>
                </c:pt>
                <c:pt idx="4208">
                  <c:v>500.0</c:v>
                </c:pt>
                <c:pt idx="4209">
                  <c:v>455.0</c:v>
                </c:pt>
                <c:pt idx="4210">
                  <c:v>328.0</c:v>
                </c:pt>
                <c:pt idx="4211">
                  <c:v>87.0</c:v>
                </c:pt>
                <c:pt idx="4212">
                  <c:v>-297.0</c:v>
                </c:pt>
                <c:pt idx="4213">
                  <c:v>-483.0</c:v>
                </c:pt>
                <c:pt idx="4214">
                  <c:v>-587.0</c:v>
                </c:pt>
                <c:pt idx="4215">
                  <c:v>-556.0</c:v>
                </c:pt>
                <c:pt idx="4216">
                  <c:v>-428.0</c:v>
                </c:pt>
                <c:pt idx="4217">
                  <c:v>-105.0</c:v>
                </c:pt>
                <c:pt idx="4218">
                  <c:v>254.0</c:v>
                </c:pt>
                <c:pt idx="4219">
                  <c:v>567.0</c:v>
                </c:pt>
                <c:pt idx="4220">
                  <c:v>643.0</c:v>
                </c:pt>
                <c:pt idx="4221">
                  <c:v>673.0</c:v>
                </c:pt>
                <c:pt idx="4222">
                  <c:v>430.0</c:v>
                </c:pt>
                <c:pt idx="4223">
                  <c:v>109.0</c:v>
                </c:pt>
                <c:pt idx="4224">
                  <c:v>-248.0</c:v>
                </c:pt>
                <c:pt idx="4225">
                  <c:v>-572.0</c:v>
                </c:pt>
                <c:pt idx="4226">
                  <c:v>-715.0</c:v>
                </c:pt>
                <c:pt idx="4227">
                  <c:v>-665.0</c:v>
                </c:pt>
                <c:pt idx="4228">
                  <c:v>-426.0</c:v>
                </c:pt>
                <c:pt idx="4229">
                  <c:v>-58.0</c:v>
                </c:pt>
                <c:pt idx="4230">
                  <c:v>273.0</c:v>
                </c:pt>
                <c:pt idx="4231">
                  <c:v>619.0</c:v>
                </c:pt>
                <c:pt idx="4232">
                  <c:v>778.0</c:v>
                </c:pt>
                <c:pt idx="4233">
                  <c:v>733.0</c:v>
                </c:pt>
                <c:pt idx="4234">
                  <c:v>455.0</c:v>
                </c:pt>
                <c:pt idx="4235">
                  <c:v>0.0</c:v>
                </c:pt>
                <c:pt idx="4236">
                  <c:v>-345.0</c:v>
                </c:pt>
                <c:pt idx="4237">
                  <c:v>-674.0</c:v>
                </c:pt>
                <c:pt idx="4238">
                  <c:v>-789.0</c:v>
                </c:pt>
                <c:pt idx="4239">
                  <c:v>-711.0</c:v>
                </c:pt>
                <c:pt idx="4240">
                  <c:v>-421.0</c:v>
                </c:pt>
                <c:pt idx="4241">
                  <c:v>0.0</c:v>
                </c:pt>
                <c:pt idx="4242">
                  <c:v>438.0</c:v>
                </c:pt>
                <c:pt idx="4243">
                  <c:v>699.0</c:v>
                </c:pt>
                <c:pt idx="4244">
                  <c:v>794.0</c:v>
                </c:pt>
                <c:pt idx="4245">
                  <c:v>702.0</c:v>
                </c:pt>
                <c:pt idx="4246">
                  <c:v>393.0</c:v>
                </c:pt>
                <c:pt idx="4247">
                  <c:v>-48.0</c:v>
                </c:pt>
                <c:pt idx="4248">
                  <c:v>-498.0</c:v>
                </c:pt>
                <c:pt idx="4249">
                  <c:v>-755.0</c:v>
                </c:pt>
                <c:pt idx="4250">
                  <c:v>-873.0</c:v>
                </c:pt>
                <c:pt idx="4251">
                  <c:v>-701.0</c:v>
                </c:pt>
                <c:pt idx="4252">
                  <c:v>-357.0</c:v>
                </c:pt>
                <c:pt idx="4253">
                  <c:v>82.0</c:v>
                </c:pt>
                <c:pt idx="4254">
                  <c:v>459.0</c:v>
                </c:pt>
                <c:pt idx="4255">
                  <c:v>707.0</c:v>
                </c:pt>
                <c:pt idx="4256">
                  <c:v>804.0</c:v>
                </c:pt>
                <c:pt idx="4257">
                  <c:v>594.0</c:v>
                </c:pt>
                <c:pt idx="4258">
                  <c:v>203.0</c:v>
                </c:pt>
                <c:pt idx="4259">
                  <c:v>-129.0</c:v>
                </c:pt>
                <c:pt idx="4260">
                  <c:v>-483.0</c:v>
                </c:pt>
                <c:pt idx="4261">
                  <c:v>-729.0</c:v>
                </c:pt>
                <c:pt idx="4262">
                  <c:v>-783.0</c:v>
                </c:pt>
                <c:pt idx="4263">
                  <c:v>-588.0</c:v>
                </c:pt>
                <c:pt idx="4264">
                  <c:v>-185.0</c:v>
                </c:pt>
                <c:pt idx="4265">
                  <c:v>149.0</c:v>
                </c:pt>
                <c:pt idx="4266">
                  <c:v>506.0</c:v>
                </c:pt>
                <c:pt idx="4267">
                  <c:v>689.0</c:v>
                </c:pt>
                <c:pt idx="4268">
                  <c:v>741.0</c:v>
                </c:pt>
                <c:pt idx="4269">
                  <c:v>529.0</c:v>
                </c:pt>
                <c:pt idx="4270">
                  <c:v>123.0</c:v>
                </c:pt>
                <c:pt idx="4271">
                  <c:v>-219.0</c:v>
                </c:pt>
                <c:pt idx="4272">
                  <c:v>-442.0</c:v>
                </c:pt>
                <c:pt idx="4273">
                  <c:v>-611.0</c:v>
                </c:pt>
                <c:pt idx="4274">
                  <c:v>-612.0</c:v>
                </c:pt>
                <c:pt idx="4275">
                  <c:v>-418.0</c:v>
                </c:pt>
                <c:pt idx="4276">
                  <c:v>-74.0</c:v>
                </c:pt>
                <c:pt idx="4277">
                  <c:v>178.0</c:v>
                </c:pt>
                <c:pt idx="4278">
                  <c:v>408.0</c:v>
                </c:pt>
                <c:pt idx="4279">
                  <c:v>623.0</c:v>
                </c:pt>
                <c:pt idx="4280">
                  <c:v>555.0</c:v>
                </c:pt>
                <c:pt idx="4281">
                  <c:v>397.0</c:v>
                </c:pt>
                <c:pt idx="4282">
                  <c:v>155.0</c:v>
                </c:pt>
                <c:pt idx="4283">
                  <c:v>-157.0</c:v>
                </c:pt>
                <c:pt idx="4284">
                  <c:v>-361.0</c:v>
                </c:pt>
                <c:pt idx="4285">
                  <c:v>-422.0</c:v>
                </c:pt>
                <c:pt idx="4286">
                  <c:v>-434.0</c:v>
                </c:pt>
                <c:pt idx="4287">
                  <c:v>-298.0</c:v>
                </c:pt>
                <c:pt idx="4288">
                  <c:v>-85.0</c:v>
                </c:pt>
                <c:pt idx="4289">
                  <c:v>146.0</c:v>
                </c:pt>
                <c:pt idx="4290">
                  <c:v>318.0</c:v>
                </c:pt>
                <c:pt idx="4291">
                  <c:v>369.0</c:v>
                </c:pt>
                <c:pt idx="4292">
                  <c:v>367.0</c:v>
                </c:pt>
                <c:pt idx="4293">
                  <c:v>246.0</c:v>
                </c:pt>
                <c:pt idx="4294">
                  <c:v>141.0</c:v>
                </c:pt>
                <c:pt idx="4295">
                  <c:v>-11.0</c:v>
                </c:pt>
                <c:pt idx="4296">
                  <c:v>-211.0</c:v>
                </c:pt>
                <c:pt idx="4297">
                  <c:v>-297.0</c:v>
                </c:pt>
                <c:pt idx="4298">
                  <c:v>-272.0</c:v>
                </c:pt>
                <c:pt idx="4299">
                  <c:v>-221.0</c:v>
                </c:pt>
                <c:pt idx="4300">
                  <c:v>-105.0</c:v>
                </c:pt>
                <c:pt idx="4301">
                  <c:v>-12.0</c:v>
                </c:pt>
                <c:pt idx="4302">
                  <c:v>19.0</c:v>
                </c:pt>
                <c:pt idx="4303">
                  <c:v>119.0</c:v>
                </c:pt>
                <c:pt idx="4304">
                  <c:v>177.0</c:v>
                </c:pt>
                <c:pt idx="4305">
                  <c:v>177.0</c:v>
                </c:pt>
                <c:pt idx="4306">
                  <c:v>194.0</c:v>
                </c:pt>
                <c:pt idx="4307">
                  <c:v>98.0</c:v>
                </c:pt>
                <c:pt idx="4308">
                  <c:v>32.0</c:v>
                </c:pt>
                <c:pt idx="4309">
                  <c:v>-73.0</c:v>
                </c:pt>
                <c:pt idx="4310">
                  <c:v>-192.0</c:v>
                </c:pt>
                <c:pt idx="4311">
                  <c:v>-184.0</c:v>
                </c:pt>
                <c:pt idx="4312">
                  <c:v>-200.0</c:v>
                </c:pt>
                <c:pt idx="4313">
                  <c:v>-179.0</c:v>
                </c:pt>
                <c:pt idx="4314">
                  <c:v>-110.0</c:v>
                </c:pt>
                <c:pt idx="4315">
                  <c:v>-32.0</c:v>
                </c:pt>
                <c:pt idx="4316">
                  <c:v>126.0</c:v>
                </c:pt>
                <c:pt idx="4317">
                  <c:v>253.0</c:v>
                </c:pt>
                <c:pt idx="4318">
                  <c:v>314.0</c:v>
                </c:pt>
                <c:pt idx="4319">
                  <c:v>234.0</c:v>
                </c:pt>
                <c:pt idx="4320">
                  <c:v>176.0</c:v>
                </c:pt>
                <c:pt idx="4321">
                  <c:v>46.0</c:v>
                </c:pt>
                <c:pt idx="4322">
                  <c:v>-127.0</c:v>
                </c:pt>
                <c:pt idx="4323">
                  <c:v>-279.0</c:v>
                </c:pt>
                <c:pt idx="4324">
                  <c:v>-365.0</c:v>
                </c:pt>
                <c:pt idx="4325">
                  <c:v>-404.0</c:v>
                </c:pt>
                <c:pt idx="4326">
                  <c:v>-234.0</c:v>
                </c:pt>
                <c:pt idx="4327">
                  <c:v>-83.0</c:v>
                </c:pt>
                <c:pt idx="4328">
                  <c:v>113.0</c:v>
                </c:pt>
                <c:pt idx="4329">
                  <c:v>293.0</c:v>
                </c:pt>
                <c:pt idx="4330">
                  <c:v>407.0</c:v>
                </c:pt>
                <c:pt idx="4331">
                  <c:v>411.0</c:v>
                </c:pt>
                <c:pt idx="4332">
                  <c:v>365.0</c:v>
                </c:pt>
                <c:pt idx="4333">
                  <c:v>110.0</c:v>
                </c:pt>
                <c:pt idx="4334">
                  <c:v>-162.0</c:v>
                </c:pt>
                <c:pt idx="4335">
                  <c:v>-301.0</c:v>
                </c:pt>
                <c:pt idx="4336">
                  <c:v>-454.0</c:v>
                </c:pt>
                <c:pt idx="4337">
                  <c:v>-485.0</c:v>
                </c:pt>
                <c:pt idx="4338">
                  <c:v>-375.0</c:v>
                </c:pt>
                <c:pt idx="4339">
                  <c:v>-179.0</c:v>
                </c:pt>
                <c:pt idx="4340">
                  <c:v>146.0</c:v>
                </c:pt>
                <c:pt idx="4341">
                  <c:v>394.0</c:v>
                </c:pt>
                <c:pt idx="4342">
                  <c:v>502.0</c:v>
                </c:pt>
                <c:pt idx="4343">
                  <c:v>489.0</c:v>
                </c:pt>
                <c:pt idx="4344">
                  <c:v>335.0</c:v>
                </c:pt>
                <c:pt idx="4345">
                  <c:v>81.0</c:v>
                </c:pt>
                <c:pt idx="4346">
                  <c:v>-195.0</c:v>
                </c:pt>
                <c:pt idx="4347">
                  <c:v>-434.0</c:v>
                </c:pt>
                <c:pt idx="4348">
                  <c:v>-554.0</c:v>
                </c:pt>
                <c:pt idx="4349">
                  <c:v>-573.0</c:v>
                </c:pt>
                <c:pt idx="4350">
                  <c:v>-382.0</c:v>
                </c:pt>
                <c:pt idx="4351">
                  <c:v>-92.0</c:v>
                </c:pt>
                <c:pt idx="4352">
                  <c:v>208.0</c:v>
                </c:pt>
                <c:pt idx="4353">
                  <c:v>471.0</c:v>
                </c:pt>
                <c:pt idx="4354">
                  <c:v>581.0</c:v>
                </c:pt>
                <c:pt idx="4355">
                  <c:v>511.0</c:v>
                </c:pt>
                <c:pt idx="4356">
                  <c:v>337.0</c:v>
                </c:pt>
                <c:pt idx="4357">
                  <c:v>135.0</c:v>
                </c:pt>
                <c:pt idx="4358">
                  <c:v>-158.0</c:v>
                </c:pt>
                <c:pt idx="4359">
                  <c:v>-485.0</c:v>
                </c:pt>
                <c:pt idx="4360">
                  <c:v>-623.0</c:v>
                </c:pt>
                <c:pt idx="4361">
                  <c:v>-542.0</c:v>
                </c:pt>
                <c:pt idx="4362">
                  <c:v>-344.0</c:v>
                </c:pt>
                <c:pt idx="4363">
                  <c:v>-114.0</c:v>
                </c:pt>
                <c:pt idx="4364">
                  <c:v>245.0</c:v>
                </c:pt>
                <c:pt idx="4365">
                  <c:v>484.0</c:v>
                </c:pt>
                <c:pt idx="4366">
                  <c:v>609.0</c:v>
                </c:pt>
                <c:pt idx="4367">
                  <c:v>532.0</c:v>
                </c:pt>
                <c:pt idx="4368">
                  <c:v>329.0</c:v>
                </c:pt>
                <c:pt idx="4369">
                  <c:v>44.0</c:v>
                </c:pt>
                <c:pt idx="4370">
                  <c:v>-280.0</c:v>
                </c:pt>
                <c:pt idx="4371">
                  <c:v>-463.0</c:v>
                </c:pt>
                <c:pt idx="4372">
                  <c:v>-540.0</c:v>
                </c:pt>
                <c:pt idx="4373">
                  <c:v>-492.0</c:v>
                </c:pt>
                <c:pt idx="4374">
                  <c:v>-285.0</c:v>
                </c:pt>
                <c:pt idx="4375">
                  <c:v>22.0</c:v>
                </c:pt>
                <c:pt idx="4376">
                  <c:v>224.0</c:v>
                </c:pt>
                <c:pt idx="4377">
                  <c:v>445.0</c:v>
                </c:pt>
                <c:pt idx="4378">
                  <c:v>569.0</c:v>
                </c:pt>
                <c:pt idx="4379">
                  <c:v>434.0</c:v>
                </c:pt>
                <c:pt idx="4380">
                  <c:v>233.0</c:v>
                </c:pt>
                <c:pt idx="4381">
                  <c:v>-15.0</c:v>
                </c:pt>
                <c:pt idx="4382">
                  <c:v>-302.0</c:v>
                </c:pt>
                <c:pt idx="4383">
                  <c:v>-442.0</c:v>
                </c:pt>
                <c:pt idx="4384">
                  <c:v>-444.0</c:v>
                </c:pt>
                <c:pt idx="4385">
                  <c:v>-359.0</c:v>
                </c:pt>
                <c:pt idx="4386">
                  <c:v>-183.0</c:v>
                </c:pt>
                <c:pt idx="4387">
                  <c:v>52.0</c:v>
                </c:pt>
                <c:pt idx="4388">
                  <c:v>239.0</c:v>
                </c:pt>
                <c:pt idx="4389">
                  <c:v>378.0</c:v>
                </c:pt>
                <c:pt idx="4390">
                  <c:v>405.0</c:v>
                </c:pt>
                <c:pt idx="4391">
                  <c:v>284.0</c:v>
                </c:pt>
                <c:pt idx="4392">
                  <c:v>177.0</c:v>
                </c:pt>
                <c:pt idx="4393">
                  <c:v>-28.0</c:v>
                </c:pt>
                <c:pt idx="4394">
                  <c:v>-169.0</c:v>
                </c:pt>
                <c:pt idx="4395">
                  <c:v>-286.0</c:v>
                </c:pt>
                <c:pt idx="4396">
                  <c:v>-338.0</c:v>
                </c:pt>
                <c:pt idx="4397">
                  <c:v>-242.0</c:v>
                </c:pt>
                <c:pt idx="4398">
                  <c:v>-168.0</c:v>
                </c:pt>
                <c:pt idx="4399">
                  <c:v>-42.0</c:v>
                </c:pt>
                <c:pt idx="4400">
                  <c:v>170.0</c:v>
                </c:pt>
                <c:pt idx="4401">
                  <c:v>233.0</c:v>
                </c:pt>
                <c:pt idx="4402">
                  <c:v>276.0</c:v>
                </c:pt>
                <c:pt idx="4403">
                  <c:v>257.0</c:v>
                </c:pt>
                <c:pt idx="4404">
                  <c:v>114.0</c:v>
                </c:pt>
                <c:pt idx="4405">
                  <c:v>32.0</c:v>
                </c:pt>
                <c:pt idx="4406">
                  <c:v>-76.0</c:v>
                </c:pt>
                <c:pt idx="4407">
                  <c:v>-134.0</c:v>
                </c:pt>
                <c:pt idx="4408">
                  <c:v>-150.0</c:v>
                </c:pt>
                <c:pt idx="4409">
                  <c:v>-173.0</c:v>
                </c:pt>
                <c:pt idx="4410">
                  <c:v>-141.0</c:v>
                </c:pt>
                <c:pt idx="4411">
                  <c:v>-31.0</c:v>
                </c:pt>
                <c:pt idx="4412">
                  <c:v>3.0</c:v>
                </c:pt>
                <c:pt idx="4413">
                  <c:v>47.0</c:v>
                </c:pt>
                <c:pt idx="4414">
                  <c:v>89.0</c:v>
                </c:pt>
                <c:pt idx="4415">
                  <c:v>101.0</c:v>
                </c:pt>
                <c:pt idx="4416">
                  <c:v>131.0</c:v>
                </c:pt>
                <c:pt idx="4417">
                  <c:v>142.0</c:v>
                </c:pt>
                <c:pt idx="4418">
                  <c:v>88.0</c:v>
                </c:pt>
                <c:pt idx="4419">
                  <c:v>-2.0</c:v>
                </c:pt>
                <c:pt idx="4420">
                  <c:v>-86.0</c:v>
                </c:pt>
                <c:pt idx="4421">
                  <c:v>-144.0</c:v>
                </c:pt>
                <c:pt idx="4422">
                  <c:v>-207.0</c:v>
                </c:pt>
                <c:pt idx="4423">
                  <c:v>-225.0</c:v>
                </c:pt>
                <c:pt idx="4424">
                  <c:v>-186.0</c:v>
                </c:pt>
                <c:pt idx="4425">
                  <c:v>-86.0</c:v>
                </c:pt>
                <c:pt idx="4426">
                  <c:v>-7.0</c:v>
                </c:pt>
                <c:pt idx="4427">
                  <c:v>162.0</c:v>
                </c:pt>
                <c:pt idx="4428">
                  <c:v>274.0</c:v>
                </c:pt>
                <c:pt idx="4429">
                  <c:v>179.0</c:v>
                </c:pt>
                <c:pt idx="4430">
                  <c:v>214.0</c:v>
                </c:pt>
                <c:pt idx="4431">
                  <c:v>112.0</c:v>
                </c:pt>
                <c:pt idx="4432">
                  <c:v>-18.0</c:v>
                </c:pt>
                <c:pt idx="4433">
                  <c:v>-127.0</c:v>
                </c:pt>
                <c:pt idx="4434">
                  <c:v>-260.0</c:v>
                </c:pt>
                <c:pt idx="4435">
                  <c:v>-295.0</c:v>
                </c:pt>
                <c:pt idx="4436">
                  <c:v>-314.0</c:v>
                </c:pt>
                <c:pt idx="4437">
                  <c:v>-161.0</c:v>
                </c:pt>
                <c:pt idx="4438">
                  <c:v>14.0</c:v>
                </c:pt>
                <c:pt idx="4439">
                  <c:v>191.0</c:v>
                </c:pt>
                <c:pt idx="4440">
                  <c:v>323.0</c:v>
                </c:pt>
                <c:pt idx="4441">
                  <c:v>340.0</c:v>
                </c:pt>
                <c:pt idx="4442">
                  <c:v>313.0</c:v>
                </c:pt>
                <c:pt idx="4443">
                  <c:v>232.0</c:v>
                </c:pt>
                <c:pt idx="4444">
                  <c:v>7.0</c:v>
                </c:pt>
                <c:pt idx="4445">
                  <c:v>-201.0</c:v>
                </c:pt>
                <c:pt idx="4446">
                  <c:v>-338.0</c:v>
                </c:pt>
                <c:pt idx="4447">
                  <c:v>-427.0</c:v>
                </c:pt>
                <c:pt idx="4448">
                  <c:v>-375.0</c:v>
                </c:pt>
                <c:pt idx="4449">
                  <c:v>-203.0</c:v>
                </c:pt>
                <c:pt idx="4450">
                  <c:v>17.0</c:v>
                </c:pt>
                <c:pt idx="4451">
                  <c:v>196.0</c:v>
                </c:pt>
                <c:pt idx="4452">
                  <c:v>398.0</c:v>
                </c:pt>
                <c:pt idx="4453">
                  <c:v>415.0</c:v>
                </c:pt>
                <c:pt idx="4454">
                  <c:v>344.0</c:v>
                </c:pt>
                <c:pt idx="4455">
                  <c:v>188.0</c:v>
                </c:pt>
                <c:pt idx="4456">
                  <c:v>-31.0</c:v>
                </c:pt>
                <c:pt idx="4457">
                  <c:v>-298.0</c:v>
                </c:pt>
                <c:pt idx="4458">
                  <c:v>-425.0</c:v>
                </c:pt>
                <c:pt idx="4459">
                  <c:v>-466.0</c:v>
                </c:pt>
                <c:pt idx="4460">
                  <c:v>-428.0</c:v>
                </c:pt>
                <c:pt idx="4461">
                  <c:v>-205.0</c:v>
                </c:pt>
                <c:pt idx="4462">
                  <c:v>14.0</c:v>
                </c:pt>
                <c:pt idx="4463">
                  <c:v>329.0</c:v>
                </c:pt>
                <c:pt idx="4464">
                  <c:v>450.0</c:v>
                </c:pt>
                <c:pt idx="4465">
                  <c:v>504.0</c:v>
                </c:pt>
                <c:pt idx="4466">
                  <c:v>411.0</c:v>
                </c:pt>
                <c:pt idx="4467">
                  <c:v>121.0</c:v>
                </c:pt>
                <c:pt idx="4468">
                  <c:v>-91.0</c:v>
                </c:pt>
                <c:pt idx="4469">
                  <c:v>-264.0</c:v>
                </c:pt>
                <c:pt idx="4470">
                  <c:v>-464.0</c:v>
                </c:pt>
                <c:pt idx="4471">
                  <c:v>-473.0</c:v>
                </c:pt>
                <c:pt idx="4472">
                  <c:v>-295.0</c:v>
                </c:pt>
                <c:pt idx="4473">
                  <c:v>-129.0</c:v>
                </c:pt>
                <c:pt idx="4474">
                  <c:v>106.0</c:v>
                </c:pt>
                <c:pt idx="4475">
                  <c:v>297.0</c:v>
                </c:pt>
                <c:pt idx="4476">
                  <c:v>351.0</c:v>
                </c:pt>
                <c:pt idx="4477">
                  <c:v>367.0</c:v>
                </c:pt>
                <c:pt idx="4478">
                  <c:v>270.0</c:v>
                </c:pt>
                <c:pt idx="4479">
                  <c:v>94.0</c:v>
                </c:pt>
                <c:pt idx="4480">
                  <c:v>-78.0</c:v>
                </c:pt>
                <c:pt idx="4481">
                  <c:v>-293.0</c:v>
                </c:pt>
                <c:pt idx="4482">
                  <c:v>-448.0</c:v>
                </c:pt>
                <c:pt idx="4483">
                  <c:v>-445.0</c:v>
                </c:pt>
                <c:pt idx="4484">
                  <c:v>-283.0</c:v>
                </c:pt>
                <c:pt idx="4485">
                  <c:v>-102.0</c:v>
                </c:pt>
                <c:pt idx="4486">
                  <c:v>144.0</c:v>
                </c:pt>
                <c:pt idx="4487">
                  <c:v>228.0</c:v>
                </c:pt>
                <c:pt idx="4488">
                  <c:v>309.0</c:v>
                </c:pt>
                <c:pt idx="4489">
                  <c:v>303.0</c:v>
                </c:pt>
                <c:pt idx="4490">
                  <c:v>205.0</c:v>
                </c:pt>
                <c:pt idx="4491">
                  <c:v>85.0</c:v>
                </c:pt>
                <c:pt idx="4492">
                  <c:v>-86.0</c:v>
                </c:pt>
                <c:pt idx="4493">
                  <c:v>-242.0</c:v>
                </c:pt>
                <c:pt idx="4494">
                  <c:v>-328.0</c:v>
                </c:pt>
                <c:pt idx="4495">
                  <c:v>-315.0</c:v>
                </c:pt>
                <c:pt idx="4496">
                  <c:v>-209.0</c:v>
                </c:pt>
                <c:pt idx="4497">
                  <c:v>-100.0</c:v>
                </c:pt>
                <c:pt idx="4498">
                  <c:v>13.0</c:v>
                </c:pt>
                <c:pt idx="4499">
                  <c:v>240.0</c:v>
                </c:pt>
                <c:pt idx="4500">
                  <c:v>252.0</c:v>
                </c:pt>
                <c:pt idx="4501">
                  <c:v>255.0</c:v>
                </c:pt>
                <c:pt idx="4502">
                  <c:v>189.0</c:v>
                </c:pt>
                <c:pt idx="4503">
                  <c:v>80.0</c:v>
                </c:pt>
                <c:pt idx="4504">
                  <c:v>-66.0</c:v>
                </c:pt>
                <c:pt idx="4505">
                  <c:v>-112.0</c:v>
                </c:pt>
                <c:pt idx="4506">
                  <c:v>-212.0</c:v>
                </c:pt>
                <c:pt idx="4507">
                  <c:v>-184.0</c:v>
                </c:pt>
                <c:pt idx="4508">
                  <c:v>-123.0</c:v>
                </c:pt>
                <c:pt idx="4509">
                  <c:v>-125.0</c:v>
                </c:pt>
                <c:pt idx="4510">
                  <c:v>-45.0</c:v>
                </c:pt>
                <c:pt idx="4511">
                  <c:v>39.0</c:v>
                </c:pt>
                <c:pt idx="4512">
                  <c:v>70.0</c:v>
                </c:pt>
                <c:pt idx="4513">
                  <c:v>99.0</c:v>
                </c:pt>
                <c:pt idx="4514">
                  <c:v>145.0</c:v>
                </c:pt>
                <c:pt idx="4515">
                  <c:v>111.0</c:v>
                </c:pt>
                <c:pt idx="4516">
                  <c:v>91.0</c:v>
                </c:pt>
                <c:pt idx="4517">
                  <c:v>26.0</c:v>
                </c:pt>
                <c:pt idx="4518">
                  <c:v>-26.0</c:v>
                </c:pt>
                <c:pt idx="4519">
                  <c:v>-63.0</c:v>
                </c:pt>
                <c:pt idx="4520">
                  <c:v>-56.0</c:v>
                </c:pt>
                <c:pt idx="4521">
                  <c:v>-140.0</c:v>
                </c:pt>
                <c:pt idx="4522">
                  <c:v>-128.0</c:v>
                </c:pt>
                <c:pt idx="4523">
                  <c:v>-169.0</c:v>
                </c:pt>
                <c:pt idx="4524">
                  <c:v>-42.0</c:v>
                </c:pt>
                <c:pt idx="4525">
                  <c:v>51.0</c:v>
                </c:pt>
                <c:pt idx="4526">
                  <c:v>114.0</c:v>
                </c:pt>
                <c:pt idx="4527">
                  <c:v>189.0</c:v>
                </c:pt>
                <c:pt idx="4528">
                  <c:v>159.0</c:v>
                </c:pt>
                <c:pt idx="4529">
                  <c:v>141.0</c:v>
                </c:pt>
                <c:pt idx="4530">
                  <c:v>91.0</c:v>
                </c:pt>
                <c:pt idx="4531">
                  <c:v>-38.0</c:v>
                </c:pt>
                <c:pt idx="4532">
                  <c:v>-180.0</c:v>
                </c:pt>
                <c:pt idx="4533">
                  <c:v>-272.0</c:v>
                </c:pt>
                <c:pt idx="4534">
                  <c:v>-224.0</c:v>
                </c:pt>
                <c:pt idx="4535">
                  <c:v>-205.0</c:v>
                </c:pt>
                <c:pt idx="4536">
                  <c:v>-122.0</c:v>
                </c:pt>
                <c:pt idx="4537">
                  <c:v>4.0</c:v>
                </c:pt>
                <c:pt idx="4538">
                  <c:v>177.0</c:v>
                </c:pt>
                <c:pt idx="4539">
                  <c:v>291.0</c:v>
                </c:pt>
                <c:pt idx="4540">
                  <c:v>334.0</c:v>
                </c:pt>
                <c:pt idx="4541">
                  <c:v>253.0</c:v>
                </c:pt>
                <c:pt idx="4542">
                  <c:v>130.0</c:v>
                </c:pt>
                <c:pt idx="4543">
                  <c:v>-21.0</c:v>
                </c:pt>
                <c:pt idx="4544">
                  <c:v>-147.0</c:v>
                </c:pt>
                <c:pt idx="4545">
                  <c:v>-274.0</c:v>
                </c:pt>
                <c:pt idx="4546">
                  <c:v>-328.0</c:v>
                </c:pt>
                <c:pt idx="4547">
                  <c:v>-272.0</c:v>
                </c:pt>
                <c:pt idx="4548">
                  <c:v>-167.0</c:v>
                </c:pt>
                <c:pt idx="4549">
                  <c:v>24.0</c:v>
                </c:pt>
                <c:pt idx="4550">
                  <c:v>231.0</c:v>
                </c:pt>
                <c:pt idx="4551">
                  <c:v>387.0</c:v>
                </c:pt>
                <c:pt idx="4552">
                  <c:v>393.0</c:v>
                </c:pt>
                <c:pt idx="4553">
                  <c:v>317.0</c:v>
                </c:pt>
                <c:pt idx="4554">
                  <c:v>120.0</c:v>
                </c:pt>
                <c:pt idx="4555">
                  <c:v>-60.0</c:v>
                </c:pt>
                <c:pt idx="4556">
                  <c:v>-241.0</c:v>
                </c:pt>
                <c:pt idx="4557">
                  <c:v>-324.0</c:v>
                </c:pt>
                <c:pt idx="4558">
                  <c:v>-368.0</c:v>
                </c:pt>
                <c:pt idx="4559">
                  <c:v>-349.0</c:v>
                </c:pt>
                <c:pt idx="4560">
                  <c:v>-181.0</c:v>
                </c:pt>
                <c:pt idx="4561">
                  <c:v>80.0</c:v>
                </c:pt>
                <c:pt idx="4562">
                  <c:v>269.0</c:v>
                </c:pt>
                <c:pt idx="4563">
                  <c:v>354.0</c:v>
                </c:pt>
                <c:pt idx="4564">
                  <c:v>355.0</c:v>
                </c:pt>
                <c:pt idx="4565">
                  <c:v>260.0</c:v>
                </c:pt>
                <c:pt idx="4566">
                  <c:v>115.0</c:v>
                </c:pt>
                <c:pt idx="4567">
                  <c:v>-153.0</c:v>
                </c:pt>
                <c:pt idx="4568">
                  <c:v>-261.0</c:v>
                </c:pt>
                <c:pt idx="4569">
                  <c:v>-321.0</c:v>
                </c:pt>
                <c:pt idx="4570">
                  <c:v>-296.0</c:v>
                </c:pt>
                <c:pt idx="4571">
                  <c:v>-273.0</c:v>
                </c:pt>
                <c:pt idx="4572">
                  <c:v>-82.0</c:v>
                </c:pt>
                <c:pt idx="4573">
                  <c:v>130.0</c:v>
                </c:pt>
                <c:pt idx="4574">
                  <c:v>323.0</c:v>
                </c:pt>
                <c:pt idx="4575">
                  <c:v>310.0</c:v>
                </c:pt>
                <c:pt idx="4576">
                  <c:v>266.0</c:v>
                </c:pt>
                <c:pt idx="4577">
                  <c:v>180.0</c:v>
                </c:pt>
                <c:pt idx="4578">
                  <c:v>62.0</c:v>
                </c:pt>
                <c:pt idx="4579">
                  <c:v>-116.0</c:v>
                </c:pt>
                <c:pt idx="4580">
                  <c:v>-219.0</c:v>
                </c:pt>
                <c:pt idx="4581">
                  <c:v>-280.0</c:v>
                </c:pt>
                <c:pt idx="4582">
                  <c:v>-280.0</c:v>
                </c:pt>
                <c:pt idx="4583">
                  <c:v>-180.0</c:v>
                </c:pt>
                <c:pt idx="4584">
                  <c:v>-11.0</c:v>
                </c:pt>
                <c:pt idx="4585">
                  <c:v>64.0</c:v>
                </c:pt>
                <c:pt idx="4586">
                  <c:v>195.0</c:v>
                </c:pt>
                <c:pt idx="4587">
                  <c:v>209.0</c:v>
                </c:pt>
                <c:pt idx="4588">
                  <c:v>245.0</c:v>
                </c:pt>
                <c:pt idx="4589">
                  <c:v>153.0</c:v>
                </c:pt>
                <c:pt idx="4590">
                  <c:v>29.0</c:v>
                </c:pt>
                <c:pt idx="4591">
                  <c:v>-89.0</c:v>
                </c:pt>
                <c:pt idx="4592">
                  <c:v>-149.0</c:v>
                </c:pt>
                <c:pt idx="4593">
                  <c:v>-185.0</c:v>
                </c:pt>
                <c:pt idx="4594">
                  <c:v>-159.0</c:v>
                </c:pt>
                <c:pt idx="4595">
                  <c:v>-122.0</c:v>
                </c:pt>
                <c:pt idx="4596">
                  <c:v>-14.0</c:v>
                </c:pt>
                <c:pt idx="4597">
                  <c:v>41.0</c:v>
                </c:pt>
                <c:pt idx="4598">
                  <c:v>71.0</c:v>
                </c:pt>
                <c:pt idx="4599">
                  <c:v>178.0</c:v>
                </c:pt>
                <c:pt idx="4600">
                  <c:v>91.0</c:v>
                </c:pt>
                <c:pt idx="4601">
                  <c:v>40.0</c:v>
                </c:pt>
                <c:pt idx="4602">
                  <c:v>66.0</c:v>
                </c:pt>
                <c:pt idx="4603">
                  <c:v>47.0</c:v>
                </c:pt>
                <c:pt idx="4604">
                  <c:v>-17.0</c:v>
                </c:pt>
                <c:pt idx="4605">
                  <c:v>-73.0</c:v>
                </c:pt>
                <c:pt idx="4606">
                  <c:v>-44.0</c:v>
                </c:pt>
                <c:pt idx="4607">
                  <c:v>-82.0</c:v>
                </c:pt>
                <c:pt idx="4608">
                  <c:v>-98.0</c:v>
                </c:pt>
                <c:pt idx="4609">
                  <c:v>-44.0</c:v>
                </c:pt>
                <c:pt idx="4610">
                  <c:v>-23.0</c:v>
                </c:pt>
                <c:pt idx="4611">
                  <c:v>58.0</c:v>
                </c:pt>
                <c:pt idx="4612">
                  <c:v>22.0</c:v>
                </c:pt>
                <c:pt idx="4613">
                  <c:v>82.0</c:v>
                </c:pt>
                <c:pt idx="4614">
                  <c:v>181.0</c:v>
                </c:pt>
                <c:pt idx="4615">
                  <c:v>116.0</c:v>
                </c:pt>
                <c:pt idx="4616">
                  <c:v>135.0</c:v>
                </c:pt>
                <c:pt idx="4617">
                  <c:v>24.0</c:v>
                </c:pt>
                <c:pt idx="4618">
                  <c:v>-73.0</c:v>
                </c:pt>
                <c:pt idx="4619">
                  <c:v>-109.0</c:v>
                </c:pt>
                <c:pt idx="4620">
                  <c:v>-199.0</c:v>
                </c:pt>
                <c:pt idx="4621">
                  <c:v>-123.0</c:v>
                </c:pt>
                <c:pt idx="4622">
                  <c:v>-108.0</c:v>
                </c:pt>
                <c:pt idx="4623">
                  <c:v>-68.0</c:v>
                </c:pt>
                <c:pt idx="4624">
                  <c:v>-6.0</c:v>
                </c:pt>
                <c:pt idx="4625">
                  <c:v>141.0</c:v>
                </c:pt>
                <c:pt idx="4626">
                  <c:v>250.0</c:v>
                </c:pt>
                <c:pt idx="4627">
                  <c:v>192.0</c:v>
                </c:pt>
                <c:pt idx="4628">
                  <c:v>172.0</c:v>
                </c:pt>
                <c:pt idx="4629">
                  <c:v>98.0</c:v>
                </c:pt>
                <c:pt idx="4630">
                  <c:v>-46.0</c:v>
                </c:pt>
                <c:pt idx="4631">
                  <c:v>-159.0</c:v>
                </c:pt>
                <c:pt idx="4632">
                  <c:v>-303.0</c:v>
                </c:pt>
                <c:pt idx="4633">
                  <c:v>-309.0</c:v>
                </c:pt>
                <c:pt idx="4634">
                  <c:v>-275.0</c:v>
                </c:pt>
                <c:pt idx="4635">
                  <c:v>-81.0</c:v>
                </c:pt>
                <c:pt idx="4636">
                  <c:v>44.0</c:v>
                </c:pt>
                <c:pt idx="4637">
                  <c:v>130.0</c:v>
                </c:pt>
                <c:pt idx="4638">
                  <c:v>238.0</c:v>
                </c:pt>
                <c:pt idx="4639">
                  <c:v>295.0</c:v>
                </c:pt>
                <c:pt idx="4640">
                  <c:v>217.0</c:v>
                </c:pt>
                <c:pt idx="4641">
                  <c:v>113.0</c:v>
                </c:pt>
                <c:pt idx="4642">
                  <c:v>-51.0</c:v>
                </c:pt>
                <c:pt idx="4643">
                  <c:v>-231.0</c:v>
                </c:pt>
                <c:pt idx="4644">
                  <c:v>-266.0</c:v>
                </c:pt>
                <c:pt idx="4645">
                  <c:v>-324.0</c:v>
                </c:pt>
                <c:pt idx="4646">
                  <c:v>-292.0</c:v>
                </c:pt>
                <c:pt idx="4647">
                  <c:v>-87.0</c:v>
                </c:pt>
                <c:pt idx="4648">
                  <c:v>109.0</c:v>
                </c:pt>
                <c:pt idx="4649">
                  <c:v>194.0</c:v>
                </c:pt>
                <c:pt idx="4650">
                  <c:v>303.0</c:v>
                </c:pt>
                <c:pt idx="4651">
                  <c:v>344.0</c:v>
                </c:pt>
                <c:pt idx="4652">
                  <c:v>245.0</c:v>
                </c:pt>
                <c:pt idx="4653">
                  <c:v>132.0</c:v>
                </c:pt>
                <c:pt idx="4654">
                  <c:v>15.0</c:v>
                </c:pt>
                <c:pt idx="4655">
                  <c:v>-163.0</c:v>
                </c:pt>
                <c:pt idx="4656">
                  <c:v>-273.0</c:v>
                </c:pt>
                <c:pt idx="4657">
                  <c:v>-310.0</c:v>
                </c:pt>
                <c:pt idx="4658">
                  <c:v>-233.0</c:v>
                </c:pt>
                <c:pt idx="4659">
                  <c:v>-46.0</c:v>
                </c:pt>
                <c:pt idx="4660">
                  <c:v>78.0</c:v>
                </c:pt>
                <c:pt idx="4661">
                  <c:v>196.0</c:v>
                </c:pt>
                <c:pt idx="4662">
                  <c:v>280.0</c:v>
                </c:pt>
                <c:pt idx="4663">
                  <c:v>322.0</c:v>
                </c:pt>
                <c:pt idx="4664">
                  <c:v>222.0</c:v>
                </c:pt>
                <c:pt idx="4665">
                  <c:v>75.0</c:v>
                </c:pt>
                <c:pt idx="4666">
                  <c:v>-78.0</c:v>
                </c:pt>
                <c:pt idx="4667">
                  <c:v>-212.0</c:v>
                </c:pt>
                <c:pt idx="4668">
                  <c:v>-273.0</c:v>
                </c:pt>
                <c:pt idx="4669">
                  <c:v>-243.0</c:v>
                </c:pt>
                <c:pt idx="4670">
                  <c:v>-206.0</c:v>
                </c:pt>
                <c:pt idx="4671">
                  <c:v>-57.0</c:v>
                </c:pt>
                <c:pt idx="4672">
                  <c:v>115.0</c:v>
                </c:pt>
                <c:pt idx="4673">
                  <c:v>209.0</c:v>
                </c:pt>
                <c:pt idx="4674">
                  <c:v>233.0</c:v>
                </c:pt>
                <c:pt idx="4675">
                  <c:v>185.0</c:v>
                </c:pt>
                <c:pt idx="4676">
                  <c:v>176.0</c:v>
                </c:pt>
                <c:pt idx="4677">
                  <c:v>77.0</c:v>
                </c:pt>
                <c:pt idx="4678">
                  <c:v>-39.0</c:v>
                </c:pt>
                <c:pt idx="4679">
                  <c:v>-127.0</c:v>
                </c:pt>
                <c:pt idx="4680">
                  <c:v>-133.0</c:v>
                </c:pt>
                <c:pt idx="4681">
                  <c:v>-187.0</c:v>
                </c:pt>
                <c:pt idx="4682">
                  <c:v>-112.0</c:v>
                </c:pt>
                <c:pt idx="4683">
                  <c:v>-11.0</c:v>
                </c:pt>
                <c:pt idx="4684">
                  <c:v>1.0</c:v>
                </c:pt>
                <c:pt idx="4685">
                  <c:v>91.0</c:v>
                </c:pt>
                <c:pt idx="4686">
                  <c:v>150.0</c:v>
                </c:pt>
                <c:pt idx="4687">
                  <c:v>156.0</c:v>
                </c:pt>
                <c:pt idx="4688">
                  <c:v>92.0</c:v>
                </c:pt>
                <c:pt idx="4689">
                  <c:v>34.0</c:v>
                </c:pt>
                <c:pt idx="4690">
                  <c:v>2.0</c:v>
                </c:pt>
                <c:pt idx="4691">
                  <c:v>-4.0</c:v>
                </c:pt>
                <c:pt idx="4692">
                  <c:v>-90.0</c:v>
                </c:pt>
                <c:pt idx="4693">
                  <c:v>-114.0</c:v>
                </c:pt>
                <c:pt idx="4694">
                  <c:v>-29.0</c:v>
                </c:pt>
                <c:pt idx="4695">
                  <c:v>-20.0</c:v>
                </c:pt>
                <c:pt idx="4696">
                  <c:v>-86.0</c:v>
                </c:pt>
                <c:pt idx="4697">
                  <c:v>-30.0</c:v>
                </c:pt>
                <c:pt idx="4698">
                  <c:v>-9.0</c:v>
                </c:pt>
                <c:pt idx="4699">
                  <c:v>29.0</c:v>
                </c:pt>
                <c:pt idx="4700">
                  <c:v>79.0</c:v>
                </c:pt>
                <c:pt idx="4701">
                  <c:v>119.0</c:v>
                </c:pt>
                <c:pt idx="4702">
                  <c:v>132.0</c:v>
                </c:pt>
                <c:pt idx="4703">
                  <c:v>131.0</c:v>
                </c:pt>
                <c:pt idx="4704">
                  <c:v>77.0</c:v>
                </c:pt>
                <c:pt idx="4705">
                  <c:v>40.0</c:v>
                </c:pt>
                <c:pt idx="4706">
                  <c:v>-60.0</c:v>
                </c:pt>
                <c:pt idx="4707">
                  <c:v>-126.0</c:v>
                </c:pt>
                <c:pt idx="4708">
                  <c:v>-195.0</c:v>
                </c:pt>
                <c:pt idx="4709">
                  <c:v>-184.0</c:v>
                </c:pt>
                <c:pt idx="4710">
                  <c:v>-91.0</c:v>
                </c:pt>
                <c:pt idx="4711">
                  <c:v>49.0</c:v>
                </c:pt>
                <c:pt idx="4712">
                  <c:v>105.0</c:v>
                </c:pt>
                <c:pt idx="4713">
                  <c:v>173.0</c:v>
                </c:pt>
                <c:pt idx="4714">
                  <c:v>170.0</c:v>
                </c:pt>
                <c:pt idx="4715">
                  <c:v>192.0</c:v>
                </c:pt>
                <c:pt idx="4716">
                  <c:v>113.0</c:v>
                </c:pt>
                <c:pt idx="4717">
                  <c:v>-11.0</c:v>
                </c:pt>
                <c:pt idx="4718">
                  <c:v>-139.0</c:v>
                </c:pt>
                <c:pt idx="4719">
                  <c:v>-247.0</c:v>
                </c:pt>
                <c:pt idx="4720">
                  <c:v>-263.0</c:v>
                </c:pt>
                <c:pt idx="4721">
                  <c:v>-182.0</c:v>
                </c:pt>
                <c:pt idx="4722">
                  <c:v>-113.0</c:v>
                </c:pt>
                <c:pt idx="4723">
                  <c:v>-26.0</c:v>
                </c:pt>
                <c:pt idx="4724">
                  <c:v>126.0</c:v>
                </c:pt>
                <c:pt idx="4725">
                  <c:v>199.0</c:v>
                </c:pt>
                <c:pt idx="4726">
                  <c:v>227.0</c:v>
                </c:pt>
                <c:pt idx="4727">
                  <c:v>244.0</c:v>
                </c:pt>
                <c:pt idx="4728">
                  <c:v>135.0</c:v>
                </c:pt>
                <c:pt idx="4729">
                  <c:v>26.0</c:v>
                </c:pt>
                <c:pt idx="4730">
                  <c:v>-88.0</c:v>
                </c:pt>
                <c:pt idx="4731">
                  <c:v>-316.0</c:v>
                </c:pt>
                <c:pt idx="4732">
                  <c:v>-329.0</c:v>
                </c:pt>
                <c:pt idx="4733">
                  <c:v>-272.0</c:v>
                </c:pt>
                <c:pt idx="4734">
                  <c:v>-153.0</c:v>
                </c:pt>
                <c:pt idx="4735">
                  <c:v>45.0</c:v>
                </c:pt>
                <c:pt idx="4736">
                  <c:v>161.0</c:v>
                </c:pt>
                <c:pt idx="4737">
                  <c:v>194.0</c:v>
                </c:pt>
                <c:pt idx="4738">
                  <c:v>235.0</c:v>
                </c:pt>
                <c:pt idx="4739">
                  <c:v>228.0</c:v>
                </c:pt>
                <c:pt idx="4740">
                  <c:v>120.0</c:v>
                </c:pt>
                <c:pt idx="4741">
                  <c:v>-37.0</c:v>
                </c:pt>
                <c:pt idx="4742">
                  <c:v>-181.0</c:v>
                </c:pt>
                <c:pt idx="4743">
                  <c:v>-265.0</c:v>
                </c:pt>
                <c:pt idx="4744">
                  <c:v>-313.0</c:v>
                </c:pt>
                <c:pt idx="4745">
                  <c:v>-268.0</c:v>
                </c:pt>
                <c:pt idx="4746">
                  <c:v>-136.0</c:v>
                </c:pt>
                <c:pt idx="4747">
                  <c:v>25.0</c:v>
                </c:pt>
                <c:pt idx="4748">
                  <c:v>205.0</c:v>
                </c:pt>
                <c:pt idx="4749">
                  <c:v>288.0</c:v>
                </c:pt>
                <c:pt idx="4750">
                  <c:v>216.0</c:v>
                </c:pt>
                <c:pt idx="4751">
                  <c:v>146.0</c:v>
                </c:pt>
                <c:pt idx="4752">
                  <c:v>43.0</c:v>
                </c:pt>
                <c:pt idx="4753">
                  <c:v>-97.0</c:v>
                </c:pt>
                <c:pt idx="4754">
                  <c:v>-202.0</c:v>
                </c:pt>
                <c:pt idx="4755">
                  <c:v>-222.0</c:v>
                </c:pt>
                <c:pt idx="4756">
                  <c:v>-239.0</c:v>
                </c:pt>
                <c:pt idx="4757">
                  <c:v>-138.0</c:v>
                </c:pt>
                <c:pt idx="4758">
                  <c:v>-65.0</c:v>
                </c:pt>
                <c:pt idx="4759">
                  <c:v>17.0</c:v>
                </c:pt>
                <c:pt idx="4760">
                  <c:v>96.0</c:v>
                </c:pt>
                <c:pt idx="4761">
                  <c:v>145.0</c:v>
                </c:pt>
                <c:pt idx="4762">
                  <c:v>165.0</c:v>
                </c:pt>
                <c:pt idx="4763">
                  <c:v>149.0</c:v>
                </c:pt>
                <c:pt idx="4764">
                  <c:v>101.0</c:v>
                </c:pt>
                <c:pt idx="4765">
                  <c:v>11.0</c:v>
                </c:pt>
                <c:pt idx="4766">
                  <c:v>-122.0</c:v>
                </c:pt>
                <c:pt idx="4767">
                  <c:v>-135.0</c:v>
                </c:pt>
                <c:pt idx="4768">
                  <c:v>-174.0</c:v>
                </c:pt>
                <c:pt idx="4769">
                  <c:v>-123.0</c:v>
                </c:pt>
                <c:pt idx="4770">
                  <c:v>-63.0</c:v>
                </c:pt>
                <c:pt idx="4771">
                  <c:v>23.0</c:v>
                </c:pt>
                <c:pt idx="4772">
                  <c:v>81.0</c:v>
                </c:pt>
                <c:pt idx="4773">
                  <c:v>33.0</c:v>
                </c:pt>
                <c:pt idx="4774">
                  <c:v>106.0</c:v>
                </c:pt>
                <c:pt idx="4775">
                  <c:v>82.0</c:v>
                </c:pt>
                <c:pt idx="4776">
                  <c:v>80.0</c:v>
                </c:pt>
                <c:pt idx="4777">
                  <c:v>70.0</c:v>
                </c:pt>
                <c:pt idx="4778">
                  <c:v>5.0</c:v>
                </c:pt>
                <c:pt idx="4779">
                  <c:v>6.0</c:v>
                </c:pt>
                <c:pt idx="4780">
                  <c:v>-18.0</c:v>
                </c:pt>
                <c:pt idx="4781">
                  <c:v>-120.0</c:v>
                </c:pt>
                <c:pt idx="4782">
                  <c:v>-38.0</c:v>
                </c:pt>
                <c:pt idx="4783">
                  <c:v>-95.0</c:v>
                </c:pt>
                <c:pt idx="4784">
                  <c:v>-25.0</c:v>
                </c:pt>
                <c:pt idx="4785">
                  <c:v>2.0</c:v>
                </c:pt>
                <c:pt idx="4786">
                  <c:v>44.0</c:v>
                </c:pt>
                <c:pt idx="4787">
                  <c:v>56.0</c:v>
                </c:pt>
                <c:pt idx="4788">
                  <c:v>4.0</c:v>
                </c:pt>
                <c:pt idx="4789">
                  <c:v>82.0</c:v>
                </c:pt>
                <c:pt idx="4790">
                  <c:v>142.0</c:v>
                </c:pt>
                <c:pt idx="4791">
                  <c:v>98.0</c:v>
                </c:pt>
                <c:pt idx="4792">
                  <c:v>91.0</c:v>
                </c:pt>
                <c:pt idx="4793">
                  <c:v>-25.0</c:v>
                </c:pt>
                <c:pt idx="4794">
                  <c:v>-190.0</c:v>
                </c:pt>
                <c:pt idx="4795">
                  <c:v>-218.0</c:v>
                </c:pt>
                <c:pt idx="4796">
                  <c:v>-178.0</c:v>
                </c:pt>
                <c:pt idx="4797">
                  <c:v>-118.0</c:v>
                </c:pt>
                <c:pt idx="4798">
                  <c:v>-10.0</c:v>
                </c:pt>
                <c:pt idx="4799">
                  <c:v>65.0</c:v>
                </c:pt>
                <c:pt idx="4800">
                  <c:v>149.0</c:v>
                </c:pt>
                <c:pt idx="4801">
                  <c:v>218.0</c:v>
                </c:pt>
                <c:pt idx="4802">
                  <c:v>240.0</c:v>
                </c:pt>
                <c:pt idx="4803">
                  <c:v>163.0</c:v>
                </c:pt>
                <c:pt idx="4804">
                  <c:v>36.0</c:v>
                </c:pt>
                <c:pt idx="4805">
                  <c:v>-126.0</c:v>
                </c:pt>
                <c:pt idx="4806">
                  <c:v>-196.0</c:v>
                </c:pt>
                <c:pt idx="4807">
                  <c:v>-250.0</c:v>
                </c:pt>
                <c:pt idx="4808">
                  <c:v>-236.0</c:v>
                </c:pt>
                <c:pt idx="4809">
                  <c:v>-180.0</c:v>
                </c:pt>
                <c:pt idx="4810">
                  <c:v>-40.0</c:v>
                </c:pt>
                <c:pt idx="4811">
                  <c:v>126.0</c:v>
                </c:pt>
                <c:pt idx="4812">
                  <c:v>239.0</c:v>
                </c:pt>
                <c:pt idx="4813">
                  <c:v>259.0</c:v>
                </c:pt>
                <c:pt idx="4814">
                  <c:v>273.0</c:v>
                </c:pt>
                <c:pt idx="4815">
                  <c:v>176.0</c:v>
                </c:pt>
                <c:pt idx="4816">
                  <c:v>15.0</c:v>
                </c:pt>
                <c:pt idx="4817">
                  <c:v>-102.0</c:v>
                </c:pt>
                <c:pt idx="4818">
                  <c:v>-200.0</c:v>
                </c:pt>
                <c:pt idx="4819">
                  <c:v>-274.0</c:v>
                </c:pt>
                <c:pt idx="4820">
                  <c:v>-197.0</c:v>
                </c:pt>
                <c:pt idx="4821">
                  <c:v>-129.0</c:v>
                </c:pt>
                <c:pt idx="4822">
                  <c:v>-70.0</c:v>
                </c:pt>
                <c:pt idx="4823">
                  <c:v>85.0</c:v>
                </c:pt>
                <c:pt idx="4824">
                  <c:v>232.0</c:v>
                </c:pt>
                <c:pt idx="4825">
                  <c:v>239.0</c:v>
                </c:pt>
                <c:pt idx="4826">
                  <c:v>232.0</c:v>
                </c:pt>
                <c:pt idx="4827">
                  <c:v>90.0</c:v>
                </c:pt>
                <c:pt idx="4828">
                  <c:v>-2.0</c:v>
                </c:pt>
                <c:pt idx="4829">
                  <c:v>-101.0</c:v>
                </c:pt>
                <c:pt idx="4830">
                  <c:v>-156.0</c:v>
                </c:pt>
                <c:pt idx="4831">
                  <c:v>-188.0</c:v>
                </c:pt>
                <c:pt idx="4832">
                  <c:v>-216.0</c:v>
                </c:pt>
                <c:pt idx="4833">
                  <c:v>-66.0</c:v>
                </c:pt>
                <c:pt idx="4834">
                  <c:v>70.0</c:v>
                </c:pt>
                <c:pt idx="4835">
                  <c:v>114.0</c:v>
                </c:pt>
                <c:pt idx="4836">
                  <c:v>195.0</c:v>
                </c:pt>
                <c:pt idx="4837">
                  <c:v>148.0</c:v>
                </c:pt>
                <c:pt idx="4838">
                  <c:v>113.0</c:v>
                </c:pt>
                <c:pt idx="4839">
                  <c:v>79.0</c:v>
                </c:pt>
                <c:pt idx="4840">
                  <c:v>-25.0</c:v>
                </c:pt>
                <c:pt idx="4841">
                  <c:v>-27.0</c:v>
                </c:pt>
                <c:pt idx="4842">
                  <c:v>-123.0</c:v>
                </c:pt>
                <c:pt idx="4843">
                  <c:v>-143.0</c:v>
                </c:pt>
                <c:pt idx="4844">
                  <c:v>-120.0</c:v>
                </c:pt>
                <c:pt idx="4845">
                  <c:v>-57.0</c:v>
                </c:pt>
                <c:pt idx="4846">
                  <c:v>10.0</c:v>
                </c:pt>
                <c:pt idx="4847">
                  <c:v>8.0</c:v>
                </c:pt>
                <c:pt idx="4848">
                  <c:v>99.0</c:v>
                </c:pt>
                <c:pt idx="4849">
                  <c:v>70.0</c:v>
                </c:pt>
                <c:pt idx="4850">
                  <c:v>85.0</c:v>
                </c:pt>
                <c:pt idx="4851">
                  <c:v>116.0</c:v>
                </c:pt>
                <c:pt idx="4852">
                  <c:v>70.0</c:v>
                </c:pt>
                <c:pt idx="4853">
                  <c:v>24.0</c:v>
                </c:pt>
                <c:pt idx="4854">
                  <c:v>-5.0</c:v>
                </c:pt>
                <c:pt idx="4855">
                  <c:v>-19.0</c:v>
                </c:pt>
                <c:pt idx="4856">
                  <c:v>-13.0</c:v>
                </c:pt>
                <c:pt idx="4857">
                  <c:v>-22.0</c:v>
                </c:pt>
                <c:pt idx="4858">
                  <c:v>-26.0</c:v>
                </c:pt>
                <c:pt idx="4859">
                  <c:v>-49.0</c:v>
                </c:pt>
                <c:pt idx="4860">
                  <c:v>-49.0</c:v>
                </c:pt>
                <c:pt idx="4861">
                  <c:v>-19.0</c:v>
                </c:pt>
                <c:pt idx="4862">
                  <c:v>54.0</c:v>
                </c:pt>
                <c:pt idx="4863">
                  <c:v>87.0</c:v>
                </c:pt>
                <c:pt idx="4864">
                  <c:v>92.0</c:v>
                </c:pt>
                <c:pt idx="4865">
                  <c:v>159.0</c:v>
                </c:pt>
                <c:pt idx="4866">
                  <c:v>165.0</c:v>
                </c:pt>
                <c:pt idx="4867">
                  <c:v>74.0</c:v>
                </c:pt>
                <c:pt idx="4868">
                  <c:v>-16.0</c:v>
                </c:pt>
                <c:pt idx="4869">
                  <c:v>-75.0</c:v>
                </c:pt>
                <c:pt idx="4870">
                  <c:v>-100.0</c:v>
                </c:pt>
                <c:pt idx="4871">
                  <c:v>-133.0</c:v>
                </c:pt>
                <c:pt idx="4872">
                  <c:v>-84.0</c:v>
                </c:pt>
                <c:pt idx="4873">
                  <c:v>-49.0</c:v>
                </c:pt>
                <c:pt idx="4874">
                  <c:v>-17.0</c:v>
                </c:pt>
                <c:pt idx="4875">
                  <c:v>48.0</c:v>
                </c:pt>
                <c:pt idx="4876">
                  <c:v>162.0</c:v>
                </c:pt>
                <c:pt idx="4877">
                  <c:v>156.0</c:v>
                </c:pt>
                <c:pt idx="4878">
                  <c:v>124.0</c:v>
                </c:pt>
                <c:pt idx="4879">
                  <c:v>61.0</c:v>
                </c:pt>
                <c:pt idx="4880">
                  <c:v>-31.0</c:v>
                </c:pt>
                <c:pt idx="4881">
                  <c:v>-141.0</c:v>
                </c:pt>
                <c:pt idx="4882">
                  <c:v>-238.0</c:v>
                </c:pt>
                <c:pt idx="4883">
                  <c:v>-237.0</c:v>
                </c:pt>
                <c:pt idx="4884">
                  <c:v>-214.0</c:v>
                </c:pt>
                <c:pt idx="4885">
                  <c:v>-165.0</c:v>
                </c:pt>
                <c:pt idx="4886">
                  <c:v>-57.0</c:v>
                </c:pt>
                <c:pt idx="4887">
                  <c:v>118.0</c:v>
                </c:pt>
                <c:pt idx="4888">
                  <c:v>151.0</c:v>
                </c:pt>
                <c:pt idx="4889">
                  <c:v>194.0</c:v>
                </c:pt>
                <c:pt idx="4890">
                  <c:v>210.0</c:v>
                </c:pt>
                <c:pt idx="4891">
                  <c:v>100.0</c:v>
                </c:pt>
                <c:pt idx="4892">
                  <c:v>-56.0</c:v>
                </c:pt>
                <c:pt idx="4893">
                  <c:v>-132.0</c:v>
                </c:pt>
                <c:pt idx="4894">
                  <c:v>-220.0</c:v>
                </c:pt>
                <c:pt idx="4895">
                  <c:v>-269.0</c:v>
                </c:pt>
                <c:pt idx="4896">
                  <c:v>-170.0</c:v>
                </c:pt>
                <c:pt idx="4897">
                  <c:v>-50.0</c:v>
                </c:pt>
                <c:pt idx="4898">
                  <c:v>41.0</c:v>
                </c:pt>
                <c:pt idx="4899">
                  <c:v>192.0</c:v>
                </c:pt>
                <c:pt idx="4900">
                  <c:v>201.0</c:v>
                </c:pt>
                <c:pt idx="4901">
                  <c:v>203.0</c:v>
                </c:pt>
                <c:pt idx="4902">
                  <c:v>167.0</c:v>
                </c:pt>
                <c:pt idx="4903">
                  <c:v>94.0</c:v>
                </c:pt>
                <c:pt idx="4904">
                  <c:v>-20.0</c:v>
                </c:pt>
                <c:pt idx="4905">
                  <c:v>-105.0</c:v>
                </c:pt>
                <c:pt idx="4906">
                  <c:v>-209.0</c:v>
                </c:pt>
                <c:pt idx="4907">
                  <c:v>-223.0</c:v>
                </c:pt>
                <c:pt idx="4908">
                  <c:v>-167.0</c:v>
                </c:pt>
                <c:pt idx="4909">
                  <c:v>-68.0</c:v>
                </c:pt>
                <c:pt idx="4910">
                  <c:v>32.0</c:v>
                </c:pt>
                <c:pt idx="4911">
                  <c:v>96.0</c:v>
                </c:pt>
                <c:pt idx="4912">
                  <c:v>123.0</c:v>
                </c:pt>
                <c:pt idx="4913">
                  <c:v>165.0</c:v>
                </c:pt>
                <c:pt idx="4914">
                  <c:v>92.0</c:v>
                </c:pt>
                <c:pt idx="4915">
                  <c:v>115.0</c:v>
                </c:pt>
                <c:pt idx="4916">
                  <c:v>7.0</c:v>
                </c:pt>
                <c:pt idx="4917">
                  <c:v>-98.0</c:v>
                </c:pt>
                <c:pt idx="4918">
                  <c:v>-131.0</c:v>
                </c:pt>
                <c:pt idx="4919">
                  <c:v>-127.0</c:v>
                </c:pt>
                <c:pt idx="4920">
                  <c:v>-125.0</c:v>
                </c:pt>
                <c:pt idx="4921">
                  <c:v>-44.0</c:v>
                </c:pt>
                <c:pt idx="4922">
                  <c:v>38.0</c:v>
                </c:pt>
                <c:pt idx="4923">
                  <c:v>29.0</c:v>
                </c:pt>
                <c:pt idx="4924">
                  <c:v>38.0</c:v>
                </c:pt>
                <c:pt idx="4925">
                  <c:v>82.0</c:v>
                </c:pt>
                <c:pt idx="4926">
                  <c:v>39.0</c:v>
                </c:pt>
                <c:pt idx="4927">
                  <c:v>67.0</c:v>
                </c:pt>
                <c:pt idx="4928">
                  <c:v>11.0</c:v>
                </c:pt>
                <c:pt idx="4929">
                  <c:v>31.0</c:v>
                </c:pt>
                <c:pt idx="4930">
                  <c:v>-42.0</c:v>
                </c:pt>
                <c:pt idx="4931">
                  <c:v>-43.0</c:v>
                </c:pt>
                <c:pt idx="4932">
                  <c:v>-27.0</c:v>
                </c:pt>
                <c:pt idx="4933">
                  <c:v>-56.0</c:v>
                </c:pt>
                <c:pt idx="4934">
                  <c:v>-26.0</c:v>
                </c:pt>
                <c:pt idx="4935">
                  <c:v>20.0</c:v>
                </c:pt>
                <c:pt idx="4936">
                  <c:v>60.0</c:v>
                </c:pt>
                <c:pt idx="4937">
                  <c:v>50.0</c:v>
                </c:pt>
                <c:pt idx="4938">
                  <c:v>69.0</c:v>
                </c:pt>
                <c:pt idx="4939">
                  <c:v>94.0</c:v>
                </c:pt>
                <c:pt idx="4940">
                  <c:v>29.0</c:v>
                </c:pt>
                <c:pt idx="4941">
                  <c:v>62.0</c:v>
                </c:pt>
                <c:pt idx="4942">
                  <c:v>100.0</c:v>
                </c:pt>
                <c:pt idx="4943">
                  <c:v>53.0</c:v>
                </c:pt>
                <c:pt idx="4944">
                  <c:v>-70.0</c:v>
                </c:pt>
                <c:pt idx="4945">
                  <c:v>-79.0</c:v>
                </c:pt>
                <c:pt idx="4946">
                  <c:v>-95.0</c:v>
                </c:pt>
                <c:pt idx="4947">
                  <c:v>-169.0</c:v>
                </c:pt>
                <c:pt idx="4948">
                  <c:v>-86.0</c:v>
                </c:pt>
                <c:pt idx="4949">
                  <c:v>-21.0</c:v>
                </c:pt>
                <c:pt idx="4950">
                  <c:v>20.0</c:v>
                </c:pt>
                <c:pt idx="4951">
                  <c:v>99.0</c:v>
                </c:pt>
                <c:pt idx="4952">
                  <c:v>144.0</c:v>
                </c:pt>
                <c:pt idx="4953">
                  <c:v>138.0</c:v>
                </c:pt>
                <c:pt idx="4954">
                  <c:v>106.0</c:v>
                </c:pt>
                <c:pt idx="4955">
                  <c:v>17.0</c:v>
                </c:pt>
                <c:pt idx="4956">
                  <c:v>-57.0</c:v>
                </c:pt>
                <c:pt idx="4957">
                  <c:v>-160.0</c:v>
                </c:pt>
                <c:pt idx="4958">
                  <c:v>-213.0</c:v>
                </c:pt>
                <c:pt idx="4959">
                  <c:v>-173.0</c:v>
                </c:pt>
                <c:pt idx="4960">
                  <c:v>-132.0</c:v>
                </c:pt>
                <c:pt idx="4961">
                  <c:v>-71.0</c:v>
                </c:pt>
                <c:pt idx="4962">
                  <c:v>34.0</c:v>
                </c:pt>
                <c:pt idx="4963">
                  <c:v>110.0</c:v>
                </c:pt>
                <c:pt idx="4964">
                  <c:v>224.0</c:v>
                </c:pt>
                <c:pt idx="4965">
                  <c:v>242.0</c:v>
                </c:pt>
                <c:pt idx="4966">
                  <c:v>139.0</c:v>
                </c:pt>
                <c:pt idx="4967">
                  <c:v>41.0</c:v>
                </c:pt>
                <c:pt idx="4968">
                  <c:v>-16.0</c:v>
                </c:pt>
                <c:pt idx="4969">
                  <c:v>-130.0</c:v>
                </c:pt>
                <c:pt idx="4970">
                  <c:v>-203.0</c:v>
                </c:pt>
                <c:pt idx="4971">
                  <c:v>-212.0</c:v>
                </c:pt>
                <c:pt idx="4972">
                  <c:v>-150.0</c:v>
                </c:pt>
                <c:pt idx="4973">
                  <c:v>-62.0</c:v>
                </c:pt>
                <c:pt idx="4974">
                  <c:v>75.0</c:v>
                </c:pt>
                <c:pt idx="4975">
                  <c:v>152.0</c:v>
                </c:pt>
                <c:pt idx="4976">
                  <c:v>196.0</c:v>
                </c:pt>
                <c:pt idx="4977">
                  <c:v>198.0</c:v>
                </c:pt>
                <c:pt idx="4978">
                  <c:v>203.0</c:v>
                </c:pt>
                <c:pt idx="4979">
                  <c:v>72.0</c:v>
                </c:pt>
                <c:pt idx="4980">
                  <c:v>-74.0</c:v>
                </c:pt>
                <c:pt idx="4981">
                  <c:v>-180.0</c:v>
                </c:pt>
                <c:pt idx="4982">
                  <c:v>-197.0</c:v>
                </c:pt>
                <c:pt idx="4983">
                  <c:v>-199.0</c:v>
                </c:pt>
                <c:pt idx="4984">
                  <c:v>-92.0</c:v>
                </c:pt>
                <c:pt idx="4985">
                  <c:v>9.0</c:v>
                </c:pt>
                <c:pt idx="4986">
                  <c:v>79.0</c:v>
                </c:pt>
                <c:pt idx="4987">
                  <c:v>111.0</c:v>
                </c:pt>
                <c:pt idx="4988">
                  <c:v>160.0</c:v>
                </c:pt>
                <c:pt idx="4989">
                  <c:v>106.0</c:v>
                </c:pt>
                <c:pt idx="4990">
                  <c:v>142.0</c:v>
                </c:pt>
                <c:pt idx="4991">
                  <c:v>44.0</c:v>
                </c:pt>
                <c:pt idx="4992">
                  <c:v>-48.0</c:v>
                </c:pt>
                <c:pt idx="4993">
                  <c:v>-54.0</c:v>
                </c:pt>
                <c:pt idx="4994">
                  <c:v>-119.0</c:v>
                </c:pt>
                <c:pt idx="4995">
                  <c:v>-135.0</c:v>
                </c:pt>
                <c:pt idx="4996">
                  <c:v>-63.0</c:v>
                </c:pt>
                <c:pt idx="4997">
                  <c:v>-21.0</c:v>
                </c:pt>
                <c:pt idx="4998">
                  <c:v>32.0</c:v>
                </c:pt>
                <c:pt idx="4999">
                  <c:v>20.0</c:v>
                </c:pt>
                <c:pt idx="5000">
                  <c:v>35.0</c:v>
                </c:pt>
                <c:pt idx="5001">
                  <c:v>45.0</c:v>
                </c:pt>
                <c:pt idx="5002">
                  <c:v>43.0</c:v>
                </c:pt>
                <c:pt idx="5003">
                  <c:v>42.0</c:v>
                </c:pt>
                <c:pt idx="5004">
                  <c:v>-4.0</c:v>
                </c:pt>
                <c:pt idx="5005">
                  <c:v>17.0</c:v>
                </c:pt>
                <c:pt idx="5006">
                  <c:v>-13.0</c:v>
                </c:pt>
                <c:pt idx="5007">
                  <c:v>-60.0</c:v>
                </c:pt>
                <c:pt idx="5008">
                  <c:v>-8.0</c:v>
                </c:pt>
                <c:pt idx="5009">
                  <c:v>-54.0</c:v>
                </c:pt>
                <c:pt idx="5010">
                  <c:v>-46.0</c:v>
                </c:pt>
                <c:pt idx="5011">
                  <c:v>-53.0</c:v>
                </c:pt>
                <c:pt idx="5012">
                  <c:v>-46.0</c:v>
                </c:pt>
                <c:pt idx="5013">
                  <c:v>-38.0</c:v>
                </c:pt>
                <c:pt idx="5014">
                  <c:v>29.0</c:v>
                </c:pt>
                <c:pt idx="5015">
                  <c:v>79.0</c:v>
                </c:pt>
                <c:pt idx="5016">
                  <c:v>65.0</c:v>
                </c:pt>
                <c:pt idx="5017">
                  <c:v>141.0</c:v>
                </c:pt>
                <c:pt idx="5018">
                  <c:v>96.0</c:v>
                </c:pt>
                <c:pt idx="5019">
                  <c:v>67.0</c:v>
                </c:pt>
                <c:pt idx="5020">
                  <c:v>2.0</c:v>
                </c:pt>
                <c:pt idx="5021">
                  <c:v>-111.0</c:v>
                </c:pt>
                <c:pt idx="5022">
                  <c:v>-128.0</c:v>
                </c:pt>
                <c:pt idx="5023">
                  <c:v>-180.0</c:v>
                </c:pt>
                <c:pt idx="5024">
                  <c:v>-114.0</c:v>
                </c:pt>
                <c:pt idx="5025">
                  <c:v>-24.0</c:v>
                </c:pt>
                <c:pt idx="5026">
                  <c:v>98.0</c:v>
                </c:pt>
                <c:pt idx="5027">
                  <c:v>150.0</c:v>
                </c:pt>
                <c:pt idx="5028">
                  <c:v>224.0</c:v>
                </c:pt>
                <c:pt idx="5029">
                  <c:v>226.0</c:v>
                </c:pt>
                <c:pt idx="5030">
                  <c:v>136.0</c:v>
                </c:pt>
                <c:pt idx="5031">
                  <c:v>-13.0</c:v>
                </c:pt>
                <c:pt idx="5032">
                  <c:v>-134.0</c:v>
                </c:pt>
                <c:pt idx="5033">
                  <c:v>-171.0</c:v>
                </c:pt>
                <c:pt idx="5034">
                  <c:v>-174.0</c:v>
                </c:pt>
                <c:pt idx="5035">
                  <c:v>-187.0</c:v>
                </c:pt>
                <c:pt idx="5036">
                  <c:v>-127.0</c:v>
                </c:pt>
                <c:pt idx="5037">
                  <c:v>-30.0</c:v>
                </c:pt>
                <c:pt idx="5038">
                  <c:v>86.0</c:v>
                </c:pt>
                <c:pt idx="5039">
                  <c:v>192.0</c:v>
                </c:pt>
                <c:pt idx="5040">
                  <c:v>188.0</c:v>
                </c:pt>
                <c:pt idx="5041">
                  <c:v>191.0</c:v>
                </c:pt>
                <c:pt idx="5042">
                  <c:v>145.0</c:v>
                </c:pt>
                <c:pt idx="5043">
                  <c:v>-21.0</c:v>
                </c:pt>
                <c:pt idx="5044">
                  <c:v>-121.0</c:v>
                </c:pt>
                <c:pt idx="5045">
                  <c:v>-195.0</c:v>
                </c:pt>
                <c:pt idx="5046">
                  <c:v>-219.0</c:v>
                </c:pt>
                <c:pt idx="5047">
                  <c:v>-183.0</c:v>
                </c:pt>
                <c:pt idx="5048">
                  <c:v>-123.0</c:v>
                </c:pt>
                <c:pt idx="5049">
                  <c:v>29.0</c:v>
                </c:pt>
                <c:pt idx="5050">
                  <c:v>136.0</c:v>
                </c:pt>
                <c:pt idx="5051">
                  <c:v>213.0</c:v>
                </c:pt>
                <c:pt idx="5052">
                  <c:v>149.0</c:v>
                </c:pt>
                <c:pt idx="5053">
                  <c:v>160.0</c:v>
                </c:pt>
                <c:pt idx="5054">
                  <c:v>71.0</c:v>
                </c:pt>
                <c:pt idx="5055">
                  <c:v>-11.0</c:v>
                </c:pt>
                <c:pt idx="5056">
                  <c:v>-85.0</c:v>
                </c:pt>
                <c:pt idx="5057">
                  <c:v>-135.0</c:v>
                </c:pt>
                <c:pt idx="5058">
                  <c:v>-118.0</c:v>
                </c:pt>
                <c:pt idx="5059">
                  <c:v>-128.0</c:v>
                </c:pt>
                <c:pt idx="5060">
                  <c:v>-61.0</c:v>
                </c:pt>
                <c:pt idx="5061">
                  <c:v>1.0</c:v>
                </c:pt>
                <c:pt idx="5062">
                  <c:v>-5.0</c:v>
                </c:pt>
                <c:pt idx="5063">
                  <c:v>78.0</c:v>
                </c:pt>
                <c:pt idx="5064">
                  <c:v>123.0</c:v>
                </c:pt>
                <c:pt idx="5065">
                  <c:v>105.0</c:v>
                </c:pt>
                <c:pt idx="5066">
                  <c:v>28.0</c:v>
                </c:pt>
                <c:pt idx="5067">
                  <c:v>32.0</c:v>
                </c:pt>
                <c:pt idx="5068">
                  <c:v>46.0</c:v>
                </c:pt>
                <c:pt idx="5069">
                  <c:v>-64.0</c:v>
                </c:pt>
                <c:pt idx="5070">
                  <c:v>-68.0</c:v>
                </c:pt>
                <c:pt idx="5071">
                  <c:v>-40.0</c:v>
                </c:pt>
                <c:pt idx="5072">
                  <c:v>-46.0</c:v>
                </c:pt>
                <c:pt idx="5073">
                  <c:v>-63.0</c:v>
                </c:pt>
                <c:pt idx="5074">
                  <c:v>-48.0</c:v>
                </c:pt>
                <c:pt idx="5075">
                  <c:v>-52.0</c:v>
                </c:pt>
                <c:pt idx="5076">
                  <c:v>14.0</c:v>
                </c:pt>
                <c:pt idx="5077">
                  <c:v>61.0</c:v>
                </c:pt>
                <c:pt idx="5078">
                  <c:v>38.0</c:v>
                </c:pt>
                <c:pt idx="5079">
                  <c:v>41.0</c:v>
                </c:pt>
                <c:pt idx="5080">
                  <c:v>75.0</c:v>
                </c:pt>
                <c:pt idx="5081">
                  <c:v>65.0</c:v>
                </c:pt>
                <c:pt idx="5082">
                  <c:v>67.0</c:v>
                </c:pt>
                <c:pt idx="5083">
                  <c:v>-5.0</c:v>
                </c:pt>
                <c:pt idx="5084">
                  <c:v>-75.0</c:v>
                </c:pt>
                <c:pt idx="5085">
                  <c:v>-126.0</c:v>
                </c:pt>
                <c:pt idx="5086">
                  <c:v>-90.0</c:v>
                </c:pt>
                <c:pt idx="5087">
                  <c:v>-100.0</c:v>
                </c:pt>
                <c:pt idx="5088">
                  <c:v>-25.0</c:v>
                </c:pt>
                <c:pt idx="5089">
                  <c:v>2.0</c:v>
                </c:pt>
                <c:pt idx="5090">
                  <c:v>73.0</c:v>
                </c:pt>
                <c:pt idx="5091">
                  <c:v>105.0</c:v>
                </c:pt>
                <c:pt idx="5092">
                  <c:v>103.0</c:v>
                </c:pt>
                <c:pt idx="5093">
                  <c:v>120.0</c:v>
                </c:pt>
                <c:pt idx="5094">
                  <c:v>145.0</c:v>
                </c:pt>
                <c:pt idx="5095">
                  <c:v>54.0</c:v>
                </c:pt>
                <c:pt idx="5096">
                  <c:v>-113.0</c:v>
                </c:pt>
                <c:pt idx="5097">
                  <c:v>-118.0</c:v>
                </c:pt>
                <c:pt idx="5098">
                  <c:v>-182.0</c:v>
                </c:pt>
                <c:pt idx="5099">
                  <c:v>-158.0</c:v>
                </c:pt>
                <c:pt idx="5100">
                  <c:v>-100.0</c:v>
                </c:pt>
                <c:pt idx="5101">
                  <c:v>10.0</c:v>
                </c:pt>
                <c:pt idx="5102">
                  <c:v>117.0</c:v>
                </c:pt>
                <c:pt idx="5103">
                  <c:v>186.0</c:v>
                </c:pt>
                <c:pt idx="5104">
                  <c:v>111.0</c:v>
                </c:pt>
                <c:pt idx="5105">
                  <c:v>121.0</c:v>
                </c:pt>
                <c:pt idx="5106">
                  <c:v>91.0</c:v>
                </c:pt>
                <c:pt idx="5107">
                  <c:v>-43.0</c:v>
                </c:pt>
                <c:pt idx="5108">
                  <c:v>-152.0</c:v>
                </c:pt>
                <c:pt idx="5109">
                  <c:v>-208.0</c:v>
                </c:pt>
                <c:pt idx="5110">
                  <c:v>-192.0</c:v>
                </c:pt>
                <c:pt idx="5111">
                  <c:v>-213.0</c:v>
                </c:pt>
                <c:pt idx="5112">
                  <c:v>-98.0</c:v>
                </c:pt>
                <c:pt idx="5113">
                  <c:v>15.0</c:v>
                </c:pt>
                <c:pt idx="5114">
                  <c:v>154.0</c:v>
                </c:pt>
                <c:pt idx="5115">
                  <c:v>187.0</c:v>
                </c:pt>
                <c:pt idx="5116">
                  <c:v>110.0</c:v>
                </c:pt>
                <c:pt idx="5117">
                  <c:v>110.0</c:v>
                </c:pt>
                <c:pt idx="5118">
                  <c:v>15.0</c:v>
                </c:pt>
                <c:pt idx="5119">
                  <c:v>-26.0</c:v>
                </c:pt>
                <c:pt idx="5120">
                  <c:v>-112.0</c:v>
                </c:pt>
                <c:pt idx="5121">
                  <c:v>-177.0</c:v>
                </c:pt>
                <c:pt idx="5122">
                  <c:v>-224.0</c:v>
                </c:pt>
                <c:pt idx="5123">
                  <c:v>-110.0</c:v>
                </c:pt>
                <c:pt idx="5124">
                  <c:v>-30.0</c:v>
                </c:pt>
                <c:pt idx="5125">
                  <c:v>28.0</c:v>
                </c:pt>
                <c:pt idx="5126">
                  <c:v>61.0</c:v>
                </c:pt>
                <c:pt idx="5127">
                  <c:v>117.0</c:v>
                </c:pt>
                <c:pt idx="5128">
                  <c:v>146.0</c:v>
                </c:pt>
                <c:pt idx="5129">
                  <c:v>97.0</c:v>
                </c:pt>
                <c:pt idx="5130">
                  <c:v>46.0</c:v>
                </c:pt>
                <c:pt idx="5131">
                  <c:v>-36.0</c:v>
                </c:pt>
                <c:pt idx="5132">
                  <c:v>-71.0</c:v>
                </c:pt>
                <c:pt idx="5133">
                  <c:v>-64.0</c:v>
                </c:pt>
                <c:pt idx="5134">
                  <c:v>-71.0</c:v>
                </c:pt>
                <c:pt idx="5135">
                  <c:v>-72.0</c:v>
                </c:pt>
                <c:pt idx="5136">
                  <c:v>4.0</c:v>
                </c:pt>
                <c:pt idx="5137">
                  <c:v>-69.0</c:v>
                </c:pt>
                <c:pt idx="5138">
                  <c:v>46.0</c:v>
                </c:pt>
                <c:pt idx="5139">
                  <c:v>52.0</c:v>
                </c:pt>
                <c:pt idx="5140">
                  <c:v>20.0</c:v>
                </c:pt>
                <c:pt idx="5141">
                  <c:v>32.0</c:v>
                </c:pt>
                <c:pt idx="5142">
                  <c:v>103.0</c:v>
                </c:pt>
                <c:pt idx="5143">
                  <c:v>39.0</c:v>
                </c:pt>
                <c:pt idx="5144">
                  <c:v>-1.0</c:v>
                </c:pt>
                <c:pt idx="5145">
                  <c:v>-20.0</c:v>
                </c:pt>
                <c:pt idx="5146">
                  <c:v>-1.0</c:v>
                </c:pt>
                <c:pt idx="5147">
                  <c:v>-25.0</c:v>
                </c:pt>
                <c:pt idx="5148">
                  <c:v>-73.0</c:v>
                </c:pt>
                <c:pt idx="5149">
                  <c:v>-81.0</c:v>
                </c:pt>
                <c:pt idx="5150">
                  <c:v>-71.0</c:v>
                </c:pt>
                <c:pt idx="5151">
                  <c:v>-35.0</c:v>
                </c:pt>
                <c:pt idx="5152">
                  <c:v>-3.0</c:v>
                </c:pt>
                <c:pt idx="5153">
                  <c:v>36.0</c:v>
                </c:pt>
                <c:pt idx="5154">
                  <c:v>44.0</c:v>
                </c:pt>
                <c:pt idx="5155">
                  <c:v>102.0</c:v>
                </c:pt>
                <c:pt idx="5156">
                  <c:v>159.0</c:v>
                </c:pt>
                <c:pt idx="5157">
                  <c:v>95.0</c:v>
                </c:pt>
                <c:pt idx="5158">
                  <c:v>53.0</c:v>
                </c:pt>
                <c:pt idx="5159">
                  <c:v>10.0</c:v>
                </c:pt>
                <c:pt idx="5160">
                  <c:v>-115.0</c:v>
                </c:pt>
                <c:pt idx="5161">
                  <c:v>-196.0</c:v>
                </c:pt>
                <c:pt idx="5162">
                  <c:v>-148.0</c:v>
                </c:pt>
                <c:pt idx="5163">
                  <c:v>-116.0</c:v>
                </c:pt>
                <c:pt idx="5164">
                  <c:v>-91.0</c:v>
                </c:pt>
                <c:pt idx="5165">
                  <c:v>18.0</c:v>
                </c:pt>
                <c:pt idx="5166">
                  <c:v>90.0</c:v>
                </c:pt>
                <c:pt idx="5167">
                  <c:v>121.0</c:v>
                </c:pt>
                <c:pt idx="5168">
                  <c:v>134.0</c:v>
                </c:pt>
                <c:pt idx="5169">
                  <c:v>151.0</c:v>
                </c:pt>
                <c:pt idx="5170">
                  <c:v>96.0</c:v>
                </c:pt>
                <c:pt idx="5171">
                  <c:v>9.0</c:v>
                </c:pt>
                <c:pt idx="5172">
                  <c:v>-145.0</c:v>
                </c:pt>
                <c:pt idx="5173">
                  <c:v>-206.0</c:v>
                </c:pt>
                <c:pt idx="5174">
                  <c:v>-185.0</c:v>
                </c:pt>
                <c:pt idx="5175">
                  <c:v>-154.0</c:v>
                </c:pt>
                <c:pt idx="5176">
                  <c:v>-124.0</c:v>
                </c:pt>
                <c:pt idx="5177">
                  <c:v>-43.0</c:v>
                </c:pt>
                <c:pt idx="5178">
                  <c:v>96.0</c:v>
                </c:pt>
                <c:pt idx="5179">
                  <c:v>138.0</c:v>
                </c:pt>
                <c:pt idx="5180">
                  <c:v>202.0</c:v>
                </c:pt>
                <c:pt idx="5181">
                  <c:v>141.0</c:v>
                </c:pt>
                <c:pt idx="5182">
                  <c:v>63.0</c:v>
                </c:pt>
                <c:pt idx="5183">
                  <c:v>-16.0</c:v>
                </c:pt>
                <c:pt idx="5184">
                  <c:v>-131.0</c:v>
                </c:pt>
                <c:pt idx="5185">
                  <c:v>-190.0</c:v>
                </c:pt>
                <c:pt idx="5186">
                  <c:v>-170.0</c:v>
                </c:pt>
                <c:pt idx="5187">
                  <c:v>-163.0</c:v>
                </c:pt>
                <c:pt idx="5188">
                  <c:v>-118.0</c:v>
                </c:pt>
                <c:pt idx="5189">
                  <c:v>-26.0</c:v>
                </c:pt>
                <c:pt idx="5190">
                  <c:v>55.0</c:v>
                </c:pt>
                <c:pt idx="5191">
                  <c:v>128.0</c:v>
                </c:pt>
                <c:pt idx="5192">
                  <c:v>159.0</c:v>
                </c:pt>
                <c:pt idx="5193">
                  <c:v>114.0</c:v>
                </c:pt>
                <c:pt idx="5194">
                  <c:v>79.0</c:v>
                </c:pt>
                <c:pt idx="5195">
                  <c:v>-27.0</c:v>
                </c:pt>
                <c:pt idx="5196">
                  <c:v>-89.0</c:v>
                </c:pt>
                <c:pt idx="5197">
                  <c:v>-143.0</c:v>
                </c:pt>
                <c:pt idx="5198">
                  <c:v>-118.0</c:v>
                </c:pt>
                <c:pt idx="5199">
                  <c:v>-99.0</c:v>
                </c:pt>
                <c:pt idx="5200">
                  <c:v>-83.0</c:v>
                </c:pt>
                <c:pt idx="5201">
                  <c:v>-1.0</c:v>
                </c:pt>
                <c:pt idx="5202">
                  <c:v>44.0</c:v>
                </c:pt>
                <c:pt idx="5203">
                  <c:v>37.0</c:v>
                </c:pt>
                <c:pt idx="5204">
                  <c:v>88.0</c:v>
                </c:pt>
                <c:pt idx="5205">
                  <c:v>120.0</c:v>
                </c:pt>
                <c:pt idx="5206">
                  <c:v>25.0</c:v>
                </c:pt>
                <c:pt idx="5207">
                  <c:v>51.0</c:v>
                </c:pt>
                <c:pt idx="5208">
                  <c:v>7.0</c:v>
                </c:pt>
                <c:pt idx="5209">
                  <c:v>-74.0</c:v>
                </c:pt>
                <c:pt idx="5210">
                  <c:v>-9.0</c:v>
                </c:pt>
                <c:pt idx="5211">
                  <c:v>-3.0</c:v>
                </c:pt>
                <c:pt idx="5212">
                  <c:v>-95.0</c:v>
                </c:pt>
                <c:pt idx="5213">
                  <c:v>-71.0</c:v>
                </c:pt>
                <c:pt idx="5214">
                  <c:v>-17.0</c:v>
                </c:pt>
                <c:pt idx="5215">
                  <c:v>-58.0</c:v>
                </c:pt>
                <c:pt idx="5216">
                  <c:v>-33.0</c:v>
                </c:pt>
                <c:pt idx="5217">
                  <c:v>57.0</c:v>
                </c:pt>
                <c:pt idx="5218">
                  <c:v>31.0</c:v>
                </c:pt>
                <c:pt idx="5219">
                  <c:v>83.0</c:v>
                </c:pt>
                <c:pt idx="5220">
                  <c:v>131.0</c:v>
                </c:pt>
                <c:pt idx="5221">
                  <c:v>119.0</c:v>
                </c:pt>
                <c:pt idx="5222">
                  <c:v>80.0</c:v>
                </c:pt>
                <c:pt idx="5223">
                  <c:v>-39.0</c:v>
                </c:pt>
                <c:pt idx="5224">
                  <c:v>-91.0</c:v>
                </c:pt>
                <c:pt idx="5225">
                  <c:v>-115.0</c:v>
                </c:pt>
                <c:pt idx="5226">
                  <c:v>-142.0</c:v>
                </c:pt>
                <c:pt idx="5227">
                  <c:v>-120.0</c:v>
                </c:pt>
                <c:pt idx="5228">
                  <c:v>-45.0</c:v>
                </c:pt>
                <c:pt idx="5229">
                  <c:v>51.0</c:v>
                </c:pt>
                <c:pt idx="5230">
                  <c:v>120.0</c:v>
                </c:pt>
                <c:pt idx="5231">
                  <c:v>155.0</c:v>
                </c:pt>
                <c:pt idx="5232">
                  <c:v>151.0</c:v>
                </c:pt>
                <c:pt idx="5233">
                  <c:v>128.0</c:v>
                </c:pt>
                <c:pt idx="5234">
                  <c:v>64.0</c:v>
                </c:pt>
                <c:pt idx="5235">
                  <c:v>-60.0</c:v>
                </c:pt>
                <c:pt idx="5236">
                  <c:v>-158.0</c:v>
                </c:pt>
                <c:pt idx="5237">
                  <c:v>-187.0</c:v>
                </c:pt>
                <c:pt idx="5238">
                  <c:v>-192.0</c:v>
                </c:pt>
                <c:pt idx="5239">
                  <c:v>-155.0</c:v>
                </c:pt>
                <c:pt idx="5240">
                  <c:v>-72.0</c:v>
                </c:pt>
                <c:pt idx="5241">
                  <c:v>-31.0</c:v>
                </c:pt>
                <c:pt idx="5242">
                  <c:v>133.0</c:v>
                </c:pt>
                <c:pt idx="5243">
                  <c:v>128.0</c:v>
                </c:pt>
                <c:pt idx="5244">
                  <c:v>146.0</c:v>
                </c:pt>
                <c:pt idx="5245">
                  <c:v>130.0</c:v>
                </c:pt>
                <c:pt idx="5246">
                  <c:v>81.0</c:v>
                </c:pt>
                <c:pt idx="5247">
                  <c:v>-30.0</c:v>
                </c:pt>
                <c:pt idx="5248">
                  <c:v>-123.0</c:v>
                </c:pt>
                <c:pt idx="5249">
                  <c:v>-196.0</c:v>
                </c:pt>
                <c:pt idx="5250">
                  <c:v>-144.0</c:v>
                </c:pt>
                <c:pt idx="5251">
                  <c:v>-97.0</c:v>
                </c:pt>
                <c:pt idx="5252">
                  <c:v>-3.0</c:v>
                </c:pt>
                <c:pt idx="5253">
                  <c:v>49.0</c:v>
                </c:pt>
                <c:pt idx="5254">
                  <c:v>125.0</c:v>
                </c:pt>
                <c:pt idx="5255">
                  <c:v>138.0</c:v>
                </c:pt>
                <c:pt idx="5256">
                  <c:v>163.0</c:v>
                </c:pt>
                <c:pt idx="5257">
                  <c:v>105.0</c:v>
                </c:pt>
                <c:pt idx="5258">
                  <c:v>43.0</c:v>
                </c:pt>
                <c:pt idx="5259">
                  <c:v>-10.0</c:v>
                </c:pt>
                <c:pt idx="5260">
                  <c:v>-84.0</c:v>
                </c:pt>
                <c:pt idx="5261">
                  <c:v>-116.0</c:v>
                </c:pt>
                <c:pt idx="5262">
                  <c:v>-123.0</c:v>
                </c:pt>
                <c:pt idx="5263">
                  <c:v>-53.0</c:v>
                </c:pt>
                <c:pt idx="5264">
                  <c:v>-97.0</c:v>
                </c:pt>
                <c:pt idx="5265">
                  <c:v>-2.0</c:v>
                </c:pt>
                <c:pt idx="5266">
                  <c:v>-6.0</c:v>
                </c:pt>
                <c:pt idx="5267">
                  <c:v>61.0</c:v>
                </c:pt>
                <c:pt idx="5268">
                  <c:v>79.0</c:v>
                </c:pt>
                <c:pt idx="5269">
                  <c:v>8.0</c:v>
                </c:pt>
                <c:pt idx="5270">
                  <c:v>4.0</c:v>
                </c:pt>
                <c:pt idx="5271">
                  <c:v>7.0</c:v>
                </c:pt>
                <c:pt idx="5272">
                  <c:v>56.0</c:v>
                </c:pt>
                <c:pt idx="5273">
                  <c:v>37.0</c:v>
                </c:pt>
                <c:pt idx="5274">
                  <c:v>-28.0</c:v>
                </c:pt>
                <c:pt idx="5275">
                  <c:v>-61.0</c:v>
                </c:pt>
                <c:pt idx="5276">
                  <c:v>-63.0</c:v>
                </c:pt>
                <c:pt idx="5277">
                  <c:v>-86.0</c:v>
                </c:pt>
                <c:pt idx="5278">
                  <c:v>-87.0</c:v>
                </c:pt>
                <c:pt idx="5279">
                  <c:v>-67.0</c:v>
                </c:pt>
                <c:pt idx="5280">
                  <c:v>-35.0</c:v>
                </c:pt>
                <c:pt idx="5281">
                  <c:v>56.0</c:v>
                </c:pt>
                <c:pt idx="5282">
                  <c:v>102.0</c:v>
                </c:pt>
                <c:pt idx="5283">
                  <c:v>194.0</c:v>
                </c:pt>
                <c:pt idx="5284">
                  <c:v>106.0</c:v>
                </c:pt>
                <c:pt idx="5285">
                  <c:v>79.0</c:v>
                </c:pt>
                <c:pt idx="5286">
                  <c:v>27.0</c:v>
                </c:pt>
                <c:pt idx="5287">
                  <c:v>-44.0</c:v>
                </c:pt>
                <c:pt idx="5288">
                  <c:v>-58.0</c:v>
                </c:pt>
                <c:pt idx="5289">
                  <c:v>-112.0</c:v>
                </c:pt>
                <c:pt idx="5290">
                  <c:v>-130.0</c:v>
                </c:pt>
                <c:pt idx="5291">
                  <c:v>-73.0</c:v>
                </c:pt>
                <c:pt idx="5292">
                  <c:v>-10.0</c:v>
                </c:pt>
                <c:pt idx="5293">
                  <c:v>26.0</c:v>
                </c:pt>
                <c:pt idx="5294">
                  <c:v>85.0</c:v>
                </c:pt>
                <c:pt idx="5295">
                  <c:v>173.0</c:v>
                </c:pt>
                <c:pt idx="5296">
                  <c:v>210.0</c:v>
                </c:pt>
                <c:pt idx="5297">
                  <c:v>146.0</c:v>
                </c:pt>
                <c:pt idx="5298">
                  <c:v>69.0</c:v>
                </c:pt>
                <c:pt idx="5299">
                  <c:v>-58.0</c:v>
                </c:pt>
                <c:pt idx="5300">
                  <c:v>-105.0</c:v>
                </c:pt>
                <c:pt idx="5301">
                  <c:v>-167.0</c:v>
                </c:pt>
                <c:pt idx="5302">
                  <c:v>-191.0</c:v>
                </c:pt>
                <c:pt idx="5303">
                  <c:v>-137.0</c:v>
                </c:pt>
                <c:pt idx="5304">
                  <c:v>-4.0</c:v>
                </c:pt>
                <c:pt idx="5305">
                  <c:v>-33.0</c:v>
                </c:pt>
                <c:pt idx="5306">
                  <c:v>87.0</c:v>
                </c:pt>
                <c:pt idx="5307">
                  <c:v>139.0</c:v>
                </c:pt>
                <c:pt idx="5308">
                  <c:v>205.0</c:v>
                </c:pt>
                <c:pt idx="5309">
                  <c:v>171.0</c:v>
                </c:pt>
                <c:pt idx="5310">
                  <c:v>66.0</c:v>
                </c:pt>
                <c:pt idx="5311">
                  <c:v>-72.0</c:v>
                </c:pt>
                <c:pt idx="5312">
                  <c:v>-179.0</c:v>
                </c:pt>
                <c:pt idx="5313">
                  <c:v>-204.0</c:v>
                </c:pt>
                <c:pt idx="5314">
                  <c:v>-153.0</c:v>
                </c:pt>
                <c:pt idx="5315">
                  <c:v>-149.0</c:v>
                </c:pt>
                <c:pt idx="5316">
                  <c:v>-80.0</c:v>
                </c:pt>
                <c:pt idx="5317">
                  <c:v>34.0</c:v>
                </c:pt>
                <c:pt idx="5318">
                  <c:v>72.0</c:v>
                </c:pt>
                <c:pt idx="5319">
                  <c:v>149.0</c:v>
                </c:pt>
                <c:pt idx="5320">
                  <c:v>140.0</c:v>
                </c:pt>
                <c:pt idx="5321">
                  <c:v>108.0</c:v>
                </c:pt>
                <c:pt idx="5322">
                  <c:v>91.0</c:v>
                </c:pt>
                <c:pt idx="5323">
                  <c:v>3.0</c:v>
                </c:pt>
                <c:pt idx="5324">
                  <c:v>-31.0</c:v>
                </c:pt>
                <c:pt idx="5325">
                  <c:v>-71.0</c:v>
                </c:pt>
                <c:pt idx="5326">
                  <c:v>-132.0</c:v>
                </c:pt>
                <c:pt idx="5327">
                  <c:v>-90.0</c:v>
                </c:pt>
                <c:pt idx="5328">
                  <c:v>-37.0</c:v>
                </c:pt>
                <c:pt idx="5329">
                  <c:v>-45.0</c:v>
                </c:pt>
                <c:pt idx="5330">
                  <c:v>27.0</c:v>
                </c:pt>
                <c:pt idx="5331">
                  <c:v>61.0</c:v>
                </c:pt>
                <c:pt idx="5332">
                  <c:v>66.0</c:v>
                </c:pt>
                <c:pt idx="5333">
                  <c:v>45.0</c:v>
                </c:pt>
                <c:pt idx="5334">
                  <c:v>68.0</c:v>
                </c:pt>
                <c:pt idx="5335">
                  <c:v>64.0</c:v>
                </c:pt>
                <c:pt idx="5336">
                  <c:v>73.0</c:v>
                </c:pt>
                <c:pt idx="5337">
                  <c:v>25.0</c:v>
                </c:pt>
                <c:pt idx="5338">
                  <c:v>-51.0</c:v>
                </c:pt>
                <c:pt idx="5339">
                  <c:v>-44.0</c:v>
                </c:pt>
                <c:pt idx="5340">
                  <c:v>-77.0</c:v>
                </c:pt>
                <c:pt idx="5341">
                  <c:v>-65.0</c:v>
                </c:pt>
                <c:pt idx="5342">
                  <c:v>-77.0</c:v>
                </c:pt>
                <c:pt idx="5343">
                  <c:v>-94.0</c:v>
                </c:pt>
                <c:pt idx="5344">
                  <c:v>-18.0</c:v>
                </c:pt>
                <c:pt idx="5345">
                  <c:v>62.0</c:v>
                </c:pt>
                <c:pt idx="5346">
                  <c:v>130.0</c:v>
                </c:pt>
                <c:pt idx="5347">
                  <c:v>137.0</c:v>
                </c:pt>
                <c:pt idx="5348">
                  <c:v>57.0</c:v>
                </c:pt>
                <c:pt idx="5349">
                  <c:v>81.0</c:v>
                </c:pt>
                <c:pt idx="5350">
                  <c:v>-7.0</c:v>
                </c:pt>
                <c:pt idx="5351">
                  <c:v>-4.0</c:v>
                </c:pt>
                <c:pt idx="5352">
                  <c:v>-72.0</c:v>
                </c:pt>
                <c:pt idx="5353">
                  <c:v>-145.0</c:v>
                </c:pt>
                <c:pt idx="5354">
                  <c:v>-159.0</c:v>
                </c:pt>
                <c:pt idx="5355">
                  <c:v>-134.0</c:v>
                </c:pt>
                <c:pt idx="5356">
                  <c:v>7.0</c:v>
                </c:pt>
                <c:pt idx="5357">
                  <c:v>70.0</c:v>
                </c:pt>
                <c:pt idx="5358">
                  <c:v>108.0</c:v>
                </c:pt>
                <c:pt idx="5359">
                  <c:v>104.0</c:v>
                </c:pt>
                <c:pt idx="5360">
                  <c:v>187.0</c:v>
                </c:pt>
                <c:pt idx="5361">
                  <c:v>174.0</c:v>
                </c:pt>
                <c:pt idx="5362">
                  <c:v>60.0</c:v>
                </c:pt>
                <c:pt idx="5363">
                  <c:v>-37.0</c:v>
                </c:pt>
                <c:pt idx="5364">
                  <c:v>-70.0</c:v>
                </c:pt>
                <c:pt idx="5365">
                  <c:v>-152.0</c:v>
                </c:pt>
                <c:pt idx="5366">
                  <c:v>-266.0</c:v>
                </c:pt>
                <c:pt idx="5367">
                  <c:v>-185.0</c:v>
                </c:pt>
                <c:pt idx="5368">
                  <c:v>-55.0</c:v>
                </c:pt>
                <c:pt idx="5369">
                  <c:v>15.0</c:v>
                </c:pt>
                <c:pt idx="5370">
                  <c:v>113.0</c:v>
                </c:pt>
                <c:pt idx="5371">
                  <c:v>235.0</c:v>
                </c:pt>
                <c:pt idx="5372">
                  <c:v>186.0</c:v>
                </c:pt>
                <c:pt idx="5373">
                  <c:v>152.0</c:v>
                </c:pt>
                <c:pt idx="5374">
                  <c:v>38.0</c:v>
                </c:pt>
                <c:pt idx="5375">
                  <c:v>0.0</c:v>
                </c:pt>
                <c:pt idx="5376">
                  <c:v>-95.0</c:v>
                </c:pt>
                <c:pt idx="5377">
                  <c:v>-150.0</c:v>
                </c:pt>
                <c:pt idx="5378">
                  <c:v>-137.0</c:v>
                </c:pt>
                <c:pt idx="5379">
                  <c:v>-38.0</c:v>
                </c:pt>
                <c:pt idx="5380">
                  <c:v>-44.0</c:v>
                </c:pt>
                <c:pt idx="5381">
                  <c:v>-42.0</c:v>
                </c:pt>
                <c:pt idx="5382">
                  <c:v>86.0</c:v>
                </c:pt>
                <c:pt idx="5383">
                  <c:v>94.0</c:v>
                </c:pt>
                <c:pt idx="5384">
                  <c:v>133.0</c:v>
                </c:pt>
                <c:pt idx="5385">
                  <c:v>163.0</c:v>
                </c:pt>
                <c:pt idx="5386">
                  <c:v>68.0</c:v>
                </c:pt>
                <c:pt idx="5387">
                  <c:v>14.0</c:v>
                </c:pt>
                <c:pt idx="5388">
                  <c:v>-32.0</c:v>
                </c:pt>
                <c:pt idx="5389">
                  <c:v>-51.0</c:v>
                </c:pt>
                <c:pt idx="5390">
                  <c:v>-31.0</c:v>
                </c:pt>
                <c:pt idx="5391">
                  <c:v>-75.0</c:v>
                </c:pt>
                <c:pt idx="5392">
                  <c:v>-102.0</c:v>
                </c:pt>
                <c:pt idx="5393">
                  <c:v>-7.0</c:v>
                </c:pt>
                <c:pt idx="5394">
                  <c:v>-12.0</c:v>
                </c:pt>
                <c:pt idx="5395">
                  <c:v>-66.0</c:v>
                </c:pt>
                <c:pt idx="5396">
                  <c:v>-17.0</c:v>
                </c:pt>
                <c:pt idx="5397">
                  <c:v>3.0</c:v>
                </c:pt>
                <c:pt idx="5398">
                  <c:v>49.0</c:v>
                </c:pt>
                <c:pt idx="5399">
                  <c:v>102.0</c:v>
                </c:pt>
                <c:pt idx="5400">
                  <c:v>60.0</c:v>
                </c:pt>
                <c:pt idx="5401">
                  <c:v>35.0</c:v>
                </c:pt>
                <c:pt idx="5402">
                  <c:v>73.0</c:v>
                </c:pt>
                <c:pt idx="5403">
                  <c:v>-46.0</c:v>
                </c:pt>
                <c:pt idx="5404">
                  <c:v>-125.0</c:v>
                </c:pt>
                <c:pt idx="5405">
                  <c:v>-92.0</c:v>
                </c:pt>
                <c:pt idx="5406">
                  <c:v>-162.0</c:v>
                </c:pt>
                <c:pt idx="5407">
                  <c:v>-61.0</c:v>
                </c:pt>
                <c:pt idx="5408">
                  <c:v>-35.0</c:v>
                </c:pt>
                <c:pt idx="5409">
                  <c:v>31.0</c:v>
                </c:pt>
                <c:pt idx="5410">
                  <c:v>78.0</c:v>
                </c:pt>
                <c:pt idx="5411">
                  <c:v>129.0</c:v>
                </c:pt>
                <c:pt idx="5412">
                  <c:v>185.0</c:v>
                </c:pt>
                <c:pt idx="5413">
                  <c:v>157.0</c:v>
                </c:pt>
                <c:pt idx="5414">
                  <c:v>84.0</c:v>
                </c:pt>
                <c:pt idx="5415">
                  <c:v>26.0</c:v>
                </c:pt>
                <c:pt idx="5416">
                  <c:v>-149.0</c:v>
                </c:pt>
                <c:pt idx="5417">
                  <c:v>-206.0</c:v>
                </c:pt>
                <c:pt idx="5418">
                  <c:v>-202.0</c:v>
                </c:pt>
                <c:pt idx="5419">
                  <c:v>-166.0</c:v>
                </c:pt>
                <c:pt idx="5420">
                  <c:v>-27.0</c:v>
                </c:pt>
                <c:pt idx="5421">
                  <c:v>72.0</c:v>
                </c:pt>
                <c:pt idx="5422">
                  <c:v>73.0</c:v>
                </c:pt>
                <c:pt idx="5423">
                  <c:v>141.0</c:v>
                </c:pt>
                <c:pt idx="5424">
                  <c:v>188.0</c:v>
                </c:pt>
                <c:pt idx="5425">
                  <c:v>161.0</c:v>
                </c:pt>
                <c:pt idx="5426">
                  <c:v>13.0</c:v>
                </c:pt>
                <c:pt idx="5427">
                  <c:v>-73.0</c:v>
                </c:pt>
                <c:pt idx="5428">
                  <c:v>-116.0</c:v>
                </c:pt>
                <c:pt idx="5429">
                  <c:v>-207.0</c:v>
                </c:pt>
                <c:pt idx="5430">
                  <c:v>-202.0</c:v>
                </c:pt>
                <c:pt idx="5431">
                  <c:v>-135.0</c:v>
                </c:pt>
                <c:pt idx="5432">
                  <c:v>-68.0</c:v>
                </c:pt>
                <c:pt idx="5433">
                  <c:v>33.0</c:v>
                </c:pt>
                <c:pt idx="5434">
                  <c:v>52.0</c:v>
                </c:pt>
                <c:pt idx="5435">
                  <c:v>113.0</c:v>
                </c:pt>
                <c:pt idx="5436">
                  <c:v>116.0</c:v>
                </c:pt>
                <c:pt idx="5437">
                  <c:v>120.0</c:v>
                </c:pt>
                <c:pt idx="5438">
                  <c:v>82.0</c:v>
                </c:pt>
                <c:pt idx="5439">
                  <c:v>33.0</c:v>
                </c:pt>
                <c:pt idx="5440">
                  <c:v>-25.0</c:v>
                </c:pt>
                <c:pt idx="5441">
                  <c:v>-132.0</c:v>
                </c:pt>
                <c:pt idx="5442">
                  <c:v>-155.0</c:v>
                </c:pt>
                <c:pt idx="5443">
                  <c:v>-142.0</c:v>
                </c:pt>
                <c:pt idx="5444">
                  <c:v>-49.0</c:v>
                </c:pt>
                <c:pt idx="5445">
                  <c:v>-28.0</c:v>
                </c:pt>
                <c:pt idx="5446">
                  <c:v>-45.0</c:v>
                </c:pt>
                <c:pt idx="5447">
                  <c:v>70.0</c:v>
                </c:pt>
                <c:pt idx="5448">
                  <c:v>55.0</c:v>
                </c:pt>
                <c:pt idx="5449">
                  <c:v>48.0</c:v>
                </c:pt>
                <c:pt idx="5450">
                  <c:v>31.0</c:v>
                </c:pt>
                <c:pt idx="5451">
                  <c:v>102.0</c:v>
                </c:pt>
                <c:pt idx="5452">
                  <c:v>39.0</c:v>
                </c:pt>
                <c:pt idx="5453">
                  <c:v>-28.0</c:v>
                </c:pt>
                <c:pt idx="5454">
                  <c:v>-25.0</c:v>
                </c:pt>
                <c:pt idx="5455">
                  <c:v>-34.0</c:v>
                </c:pt>
                <c:pt idx="5456">
                  <c:v>-104.0</c:v>
                </c:pt>
                <c:pt idx="5457">
                  <c:v>-75.0</c:v>
                </c:pt>
                <c:pt idx="5458">
                  <c:v>-86.0</c:v>
                </c:pt>
                <c:pt idx="5459">
                  <c:v>-94.0</c:v>
                </c:pt>
                <c:pt idx="5460">
                  <c:v>31.0</c:v>
                </c:pt>
                <c:pt idx="5461">
                  <c:v>80.0</c:v>
                </c:pt>
                <c:pt idx="5462">
                  <c:v>34.0</c:v>
                </c:pt>
                <c:pt idx="5463">
                  <c:v>121.0</c:v>
                </c:pt>
                <c:pt idx="5464">
                  <c:v>152.0</c:v>
                </c:pt>
                <c:pt idx="5465">
                  <c:v>142.0</c:v>
                </c:pt>
                <c:pt idx="5466">
                  <c:v>103.0</c:v>
                </c:pt>
                <c:pt idx="5467">
                  <c:v>-12.0</c:v>
                </c:pt>
                <c:pt idx="5468">
                  <c:v>-120.0</c:v>
                </c:pt>
                <c:pt idx="5469">
                  <c:v>-152.0</c:v>
                </c:pt>
                <c:pt idx="5470">
                  <c:v>-142.0</c:v>
                </c:pt>
                <c:pt idx="5471">
                  <c:v>-218.0</c:v>
                </c:pt>
                <c:pt idx="5472">
                  <c:v>-92.0</c:v>
                </c:pt>
                <c:pt idx="5473">
                  <c:v>53.0</c:v>
                </c:pt>
                <c:pt idx="5474">
                  <c:v>104.0</c:v>
                </c:pt>
                <c:pt idx="5475">
                  <c:v>81.0</c:v>
                </c:pt>
                <c:pt idx="5476">
                  <c:v>145.0</c:v>
                </c:pt>
                <c:pt idx="5477">
                  <c:v>141.0</c:v>
                </c:pt>
                <c:pt idx="5478">
                  <c:v>102.0</c:v>
                </c:pt>
                <c:pt idx="5479">
                  <c:v>-12.0</c:v>
                </c:pt>
                <c:pt idx="5480">
                  <c:v>-139.0</c:v>
                </c:pt>
                <c:pt idx="5481">
                  <c:v>-173.0</c:v>
                </c:pt>
                <c:pt idx="5482">
                  <c:v>-193.0</c:v>
                </c:pt>
                <c:pt idx="5483">
                  <c:v>-176.0</c:v>
                </c:pt>
                <c:pt idx="5484">
                  <c:v>-67.0</c:v>
                </c:pt>
                <c:pt idx="5485">
                  <c:v>-17.0</c:v>
                </c:pt>
                <c:pt idx="5486">
                  <c:v>84.0</c:v>
                </c:pt>
                <c:pt idx="5487">
                  <c:v>154.0</c:v>
                </c:pt>
                <c:pt idx="5488">
                  <c:v>150.0</c:v>
                </c:pt>
                <c:pt idx="5489">
                  <c:v>207.0</c:v>
                </c:pt>
                <c:pt idx="5490">
                  <c:v>105.0</c:v>
                </c:pt>
                <c:pt idx="5491">
                  <c:v>24.0</c:v>
                </c:pt>
                <c:pt idx="5492">
                  <c:v>-23.0</c:v>
                </c:pt>
                <c:pt idx="5493">
                  <c:v>-154.0</c:v>
                </c:pt>
                <c:pt idx="5494">
                  <c:v>-161.0</c:v>
                </c:pt>
                <c:pt idx="5495">
                  <c:v>-100.0</c:v>
                </c:pt>
                <c:pt idx="5496">
                  <c:v>-45.0</c:v>
                </c:pt>
                <c:pt idx="5497">
                  <c:v>30.0</c:v>
                </c:pt>
                <c:pt idx="5498">
                  <c:v>78.0</c:v>
                </c:pt>
                <c:pt idx="5499">
                  <c:v>51.0</c:v>
                </c:pt>
                <c:pt idx="5500">
                  <c:v>60.0</c:v>
                </c:pt>
                <c:pt idx="5501">
                  <c:v>56.0</c:v>
                </c:pt>
                <c:pt idx="5502">
                  <c:v>80.0</c:v>
                </c:pt>
                <c:pt idx="5503">
                  <c:v>61.0</c:v>
                </c:pt>
                <c:pt idx="5504">
                  <c:v>40.0</c:v>
                </c:pt>
                <c:pt idx="5505">
                  <c:v>35.0</c:v>
                </c:pt>
                <c:pt idx="5506">
                  <c:v>11.0</c:v>
                </c:pt>
                <c:pt idx="5507">
                  <c:v>-3.0</c:v>
                </c:pt>
                <c:pt idx="5508">
                  <c:v>-17.0</c:v>
                </c:pt>
                <c:pt idx="5509">
                  <c:v>-50.0</c:v>
                </c:pt>
                <c:pt idx="5510">
                  <c:v>-104.0</c:v>
                </c:pt>
                <c:pt idx="5511">
                  <c:v>-39.0</c:v>
                </c:pt>
                <c:pt idx="5512">
                  <c:v>-12.0</c:v>
                </c:pt>
                <c:pt idx="5513">
                  <c:v>27.0</c:v>
                </c:pt>
                <c:pt idx="5514">
                  <c:v>117.0</c:v>
                </c:pt>
                <c:pt idx="5515">
                  <c:v>53.0</c:v>
                </c:pt>
                <c:pt idx="5516">
                  <c:v>144.0</c:v>
                </c:pt>
                <c:pt idx="5517">
                  <c:v>122.0</c:v>
                </c:pt>
                <c:pt idx="5518">
                  <c:v>69.0</c:v>
                </c:pt>
                <c:pt idx="5519">
                  <c:v>8.0</c:v>
                </c:pt>
                <c:pt idx="5520">
                  <c:v>-79.0</c:v>
                </c:pt>
                <c:pt idx="5521">
                  <c:v>-134.0</c:v>
                </c:pt>
                <c:pt idx="5522">
                  <c:v>-134.0</c:v>
                </c:pt>
                <c:pt idx="5523">
                  <c:v>-114.0</c:v>
                </c:pt>
                <c:pt idx="5524">
                  <c:v>-21.0</c:v>
                </c:pt>
                <c:pt idx="5525">
                  <c:v>19.0</c:v>
                </c:pt>
                <c:pt idx="5526">
                  <c:v>73.0</c:v>
                </c:pt>
                <c:pt idx="5527">
                  <c:v>153.0</c:v>
                </c:pt>
                <c:pt idx="5528">
                  <c:v>152.0</c:v>
                </c:pt>
                <c:pt idx="5529">
                  <c:v>173.0</c:v>
                </c:pt>
                <c:pt idx="5530">
                  <c:v>106.0</c:v>
                </c:pt>
                <c:pt idx="5531">
                  <c:v>-47.0</c:v>
                </c:pt>
                <c:pt idx="5532">
                  <c:v>-120.0</c:v>
                </c:pt>
                <c:pt idx="5533">
                  <c:v>-168.0</c:v>
                </c:pt>
                <c:pt idx="5534">
                  <c:v>-203.0</c:v>
                </c:pt>
                <c:pt idx="5535">
                  <c:v>-120.0</c:v>
                </c:pt>
                <c:pt idx="5536">
                  <c:v>-68.0</c:v>
                </c:pt>
                <c:pt idx="5537">
                  <c:v>-23.0</c:v>
                </c:pt>
                <c:pt idx="5538">
                  <c:v>109.0</c:v>
                </c:pt>
                <c:pt idx="5539">
                  <c:v>165.0</c:v>
                </c:pt>
                <c:pt idx="5540">
                  <c:v>204.0</c:v>
                </c:pt>
                <c:pt idx="5541">
                  <c:v>181.0</c:v>
                </c:pt>
                <c:pt idx="5542">
                  <c:v>94.0</c:v>
                </c:pt>
                <c:pt idx="5543">
                  <c:v>-29.0</c:v>
                </c:pt>
                <c:pt idx="5544">
                  <c:v>-105.0</c:v>
                </c:pt>
                <c:pt idx="5545">
                  <c:v>-125.0</c:v>
                </c:pt>
                <c:pt idx="5546">
                  <c:v>-135.0</c:v>
                </c:pt>
                <c:pt idx="5547">
                  <c:v>-158.0</c:v>
                </c:pt>
                <c:pt idx="5548">
                  <c:v>-92.0</c:v>
                </c:pt>
                <c:pt idx="5549">
                  <c:v>37.0</c:v>
                </c:pt>
                <c:pt idx="5550">
                  <c:v>91.0</c:v>
                </c:pt>
                <c:pt idx="5551">
                  <c:v>76.0</c:v>
                </c:pt>
                <c:pt idx="5552">
                  <c:v>92.0</c:v>
                </c:pt>
                <c:pt idx="5553">
                  <c:v>127.0</c:v>
                </c:pt>
                <c:pt idx="5554">
                  <c:v>45.0</c:v>
                </c:pt>
                <c:pt idx="5555">
                  <c:v>-8.0</c:v>
                </c:pt>
                <c:pt idx="5556">
                  <c:v>-22.0</c:v>
                </c:pt>
                <c:pt idx="5557">
                  <c:v>9.0</c:v>
                </c:pt>
                <c:pt idx="5558">
                  <c:v>-62.0</c:v>
                </c:pt>
                <c:pt idx="5559">
                  <c:v>-44.0</c:v>
                </c:pt>
                <c:pt idx="5560">
                  <c:v>-51.0</c:v>
                </c:pt>
                <c:pt idx="5561">
                  <c:v>-63.0</c:v>
                </c:pt>
                <c:pt idx="5562">
                  <c:v>-90.0</c:v>
                </c:pt>
                <c:pt idx="5563">
                  <c:v>3.0</c:v>
                </c:pt>
                <c:pt idx="5564">
                  <c:v>29.0</c:v>
                </c:pt>
                <c:pt idx="5565">
                  <c:v>-9.0</c:v>
                </c:pt>
                <c:pt idx="5566">
                  <c:v>68.0</c:v>
                </c:pt>
                <c:pt idx="5567">
                  <c:v>48.0</c:v>
                </c:pt>
                <c:pt idx="5568">
                  <c:v>94.0</c:v>
                </c:pt>
                <c:pt idx="5569">
                  <c:v>123.0</c:v>
                </c:pt>
                <c:pt idx="5570">
                  <c:v>83.0</c:v>
                </c:pt>
                <c:pt idx="5571">
                  <c:v>-8.0</c:v>
                </c:pt>
                <c:pt idx="5572">
                  <c:v>-124.0</c:v>
                </c:pt>
                <c:pt idx="5573">
                  <c:v>-129.0</c:v>
                </c:pt>
                <c:pt idx="5574">
                  <c:v>-144.0</c:v>
                </c:pt>
                <c:pt idx="5575">
                  <c:v>-139.0</c:v>
                </c:pt>
                <c:pt idx="5576">
                  <c:v>-58.0</c:v>
                </c:pt>
                <c:pt idx="5577">
                  <c:v>-6.0</c:v>
                </c:pt>
                <c:pt idx="5578">
                  <c:v>97.0</c:v>
                </c:pt>
                <c:pt idx="5579">
                  <c:v>111.0</c:v>
                </c:pt>
                <c:pt idx="5580">
                  <c:v>188.0</c:v>
                </c:pt>
                <c:pt idx="5581">
                  <c:v>134.0</c:v>
                </c:pt>
                <c:pt idx="5582">
                  <c:v>81.0</c:v>
                </c:pt>
                <c:pt idx="5583">
                  <c:v>24.0</c:v>
                </c:pt>
                <c:pt idx="5584">
                  <c:v>-39.0</c:v>
                </c:pt>
                <c:pt idx="5585">
                  <c:v>-146.0</c:v>
                </c:pt>
                <c:pt idx="5586">
                  <c:v>-148.0</c:v>
                </c:pt>
                <c:pt idx="5587">
                  <c:v>-176.0</c:v>
                </c:pt>
                <c:pt idx="5588">
                  <c:v>-65.0</c:v>
                </c:pt>
                <c:pt idx="5589">
                  <c:v>-9.0</c:v>
                </c:pt>
                <c:pt idx="5590">
                  <c:v>92.0</c:v>
                </c:pt>
                <c:pt idx="5591">
                  <c:v>145.0</c:v>
                </c:pt>
                <c:pt idx="5592">
                  <c:v>183.0</c:v>
                </c:pt>
                <c:pt idx="5593">
                  <c:v>182.0</c:v>
                </c:pt>
                <c:pt idx="5594">
                  <c:v>127.0</c:v>
                </c:pt>
                <c:pt idx="5595">
                  <c:v>0.0</c:v>
                </c:pt>
                <c:pt idx="5596">
                  <c:v>-66.0</c:v>
                </c:pt>
                <c:pt idx="5597">
                  <c:v>-127.0</c:v>
                </c:pt>
                <c:pt idx="5598">
                  <c:v>-166.0</c:v>
                </c:pt>
                <c:pt idx="5599">
                  <c:v>-194.0</c:v>
                </c:pt>
                <c:pt idx="5600">
                  <c:v>-90.0</c:v>
                </c:pt>
                <c:pt idx="5601">
                  <c:v>-27.0</c:v>
                </c:pt>
                <c:pt idx="5602">
                  <c:v>-41.0</c:v>
                </c:pt>
                <c:pt idx="5603">
                  <c:v>56.0</c:v>
                </c:pt>
                <c:pt idx="5604">
                  <c:v>84.0</c:v>
                </c:pt>
                <c:pt idx="5605">
                  <c:v>106.0</c:v>
                </c:pt>
                <c:pt idx="5606">
                  <c:v>116.0</c:v>
                </c:pt>
                <c:pt idx="5607">
                  <c:v>57.0</c:v>
                </c:pt>
                <c:pt idx="5608">
                  <c:v>10.0</c:v>
                </c:pt>
                <c:pt idx="5609">
                  <c:v>-26.0</c:v>
                </c:pt>
                <c:pt idx="5610">
                  <c:v>-44.0</c:v>
                </c:pt>
                <c:pt idx="5611">
                  <c:v>-109.0</c:v>
                </c:pt>
                <c:pt idx="5612">
                  <c:v>-151.0</c:v>
                </c:pt>
                <c:pt idx="5613">
                  <c:v>-98.0</c:v>
                </c:pt>
                <c:pt idx="5614">
                  <c:v>-62.0</c:v>
                </c:pt>
                <c:pt idx="5615">
                  <c:v>-37.0</c:v>
                </c:pt>
                <c:pt idx="5616">
                  <c:v>-22.0</c:v>
                </c:pt>
                <c:pt idx="5617">
                  <c:v>24.0</c:v>
                </c:pt>
                <c:pt idx="5618">
                  <c:v>53.0</c:v>
                </c:pt>
                <c:pt idx="5619">
                  <c:v>130.0</c:v>
                </c:pt>
                <c:pt idx="5620">
                  <c:v>149.0</c:v>
                </c:pt>
                <c:pt idx="5621">
                  <c:v>50.0</c:v>
                </c:pt>
                <c:pt idx="5622">
                  <c:v>8.0</c:v>
                </c:pt>
                <c:pt idx="5623">
                  <c:v>-48.0</c:v>
                </c:pt>
                <c:pt idx="5624">
                  <c:v>-67.0</c:v>
                </c:pt>
                <c:pt idx="5625">
                  <c:v>-81.0</c:v>
                </c:pt>
                <c:pt idx="5626">
                  <c:v>-139.0</c:v>
                </c:pt>
                <c:pt idx="5627">
                  <c:v>-123.0</c:v>
                </c:pt>
                <c:pt idx="5628">
                  <c:v>-59.0</c:v>
                </c:pt>
                <c:pt idx="5629">
                  <c:v>-39.0</c:v>
                </c:pt>
                <c:pt idx="5630">
                  <c:v>49.0</c:v>
                </c:pt>
                <c:pt idx="5631">
                  <c:v>85.0</c:v>
                </c:pt>
                <c:pt idx="5632">
                  <c:v>163.0</c:v>
                </c:pt>
                <c:pt idx="5633">
                  <c:v>205.0</c:v>
                </c:pt>
                <c:pt idx="5634">
                  <c:v>81.0</c:v>
                </c:pt>
                <c:pt idx="5635">
                  <c:v>-6.0</c:v>
                </c:pt>
                <c:pt idx="5636">
                  <c:v>-28.0</c:v>
                </c:pt>
                <c:pt idx="5637">
                  <c:v>-155.0</c:v>
                </c:pt>
                <c:pt idx="5638">
                  <c:v>-170.0</c:v>
                </c:pt>
                <c:pt idx="5639">
                  <c:v>-196.0</c:v>
                </c:pt>
                <c:pt idx="5640">
                  <c:v>-157.0</c:v>
                </c:pt>
                <c:pt idx="5641">
                  <c:v>-1.0</c:v>
                </c:pt>
                <c:pt idx="5642">
                  <c:v>46.0</c:v>
                </c:pt>
                <c:pt idx="5643">
                  <c:v>49.0</c:v>
                </c:pt>
                <c:pt idx="5644">
                  <c:v>139.0</c:v>
                </c:pt>
                <c:pt idx="5645">
                  <c:v>172.0</c:v>
                </c:pt>
                <c:pt idx="5646">
                  <c:v>177.0</c:v>
                </c:pt>
                <c:pt idx="5647">
                  <c:v>46.0</c:v>
                </c:pt>
                <c:pt idx="5648">
                  <c:v>-60.0</c:v>
                </c:pt>
                <c:pt idx="5649">
                  <c:v>-80.0</c:v>
                </c:pt>
                <c:pt idx="5650">
                  <c:v>-145.0</c:v>
                </c:pt>
                <c:pt idx="5651">
                  <c:v>-129.0</c:v>
                </c:pt>
                <c:pt idx="5652">
                  <c:v>-97.0</c:v>
                </c:pt>
                <c:pt idx="5653">
                  <c:v>-56.0</c:v>
                </c:pt>
                <c:pt idx="5654">
                  <c:v>-30.0</c:v>
                </c:pt>
                <c:pt idx="5655">
                  <c:v>29.0</c:v>
                </c:pt>
                <c:pt idx="5656">
                  <c:v>76.0</c:v>
                </c:pt>
                <c:pt idx="5657">
                  <c:v>107.0</c:v>
                </c:pt>
                <c:pt idx="5658">
                  <c:v>53.0</c:v>
                </c:pt>
                <c:pt idx="5659">
                  <c:v>59.0</c:v>
                </c:pt>
                <c:pt idx="5660">
                  <c:v>45.0</c:v>
                </c:pt>
                <c:pt idx="5661">
                  <c:v>-51.0</c:v>
                </c:pt>
                <c:pt idx="5662">
                  <c:v>-65.0</c:v>
                </c:pt>
                <c:pt idx="5663">
                  <c:v>-56.0</c:v>
                </c:pt>
                <c:pt idx="5664">
                  <c:v>-123.0</c:v>
                </c:pt>
                <c:pt idx="5665">
                  <c:v>-104.0</c:v>
                </c:pt>
                <c:pt idx="5666">
                  <c:v>-16.0</c:v>
                </c:pt>
                <c:pt idx="5667">
                  <c:v>-80.0</c:v>
                </c:pt>
                <c:pt idx="5668">
                  <c:v>-63.0</c:v>
                </c:pt>
                <c:pt idx="5669">
                  <c:v>39.0</c:v>
                </c:pt>
                <c:pt idx="5670">
                  <c:v>93.0</c:v>
                </c:pt>
                <c:pt idx="5671">
                  <c:v>68.0</c:v>
                </c:pt>
                <c:pt idx="5672">
                  <c:v>113.0</c:v>
                </c:pt>
                <c:pt idx="5673">
                  <c:v>96.0</c:v>
                </c:pt>
                <c:pt idx="5674">
                  <c:v>81.0</c:v>
                </c:pt>
                <c:pt idx="5675">
                  <c:v>78.0</c:v>
                </c:pt>
                <c:pt idx="5676">
                  <c:v>19.0</c:v>
                </c:pt>
                <c:pt idx="5677">
                  <c:v>-59.0</c:v>
                </c:pt>
                <c:pt idx="5678">
                  <c:v>-140.0</c:v>
                </c:pt>
                <c:pt idx="5679">
                  <c:v>-176.0</c:v>
                </c:pt>
                <c:pt idx="5680">
                  <c:v>-92.0</c:v>
                </c:pt>
                <c:pt idx="5681">
                  <c:v>-61.0</c:v>
                </c:pt>
                <c:pt idx="5682">
                  <c:v>44.0</c:v>
                </c:pt>
                <c:pt idx="5683">
                  <c:v>99.0</c:v>
                </c:pt>
                <c:pt idx="5684">
                  <c:v>174.0</c:v>
                </c:pt>
                <c:pt idx="5685">
                  <c:v>200.0</c:v>
                </c:pt>
                <c:pt idx="5686">
                  <c:v>142.0</c:v>
                </c:pt>
                <c:pt idx="5687">
                  <c:v>54.0</c:v>
                </c:pt>
                <c:pt idx="5688">
                  <c:v>12.0</c:v>
                </c:pt>
                <c:pt idx="5689">
                  <c:v>-73.0</c:v>
                </c:pt>
                <c:pt idx="5690">
                  <c:v>-129.0</c:v>
                </c:pt>
                <c:pt idx="5691">
                  <c:v>-144.0</c:v>
                </c:pt>
                <c:pt idx="5692">
                  <c:v>-92.0</c:v>
                </c:pt>
                <c:pt idx="5693">
                  <c:v>-59.0</c:v>
                </c:pt>
                <c:pt idx="5694">
                  <c:v>-38.0</c:v>
                </c:pt>
                <c:pt idx="5695">
                  <c:v>65.0</c:v>
                </c:pt>
                <c:pt idx="5696">
                  <c:v>151.0</c:v>
                </c:pt>
                <c:pt idx="5697">
                  <c:v>122.0</c:v>
                </c:pt>
                <c:pt idx="5698">
                  <c:v>124.0</c:v>
                </c:pt>
                <c:pt idx="5699">
                  <c:v>104.0</c:v>
                </c:pt>
                <c:pt idx="5700">
                  <c:v>20.0</c:v>
                </c:pt>
                <c:pt idx="5701">
                  <c:v>-58.0</c:v>
                </c:pt>
                <c:pt idx="5702">
                  <c:v>-142.0</c:v>
                </c:pt>
                <c:pt idx="5703">
                  <c:v>-112.0</c:v>
                </c:pt>
                <c:pt idx="5704">
                  <c:v>-118.0</c:v>
                </c:pt>
                <c:pt idx="5705">
                  <c:v>-57.0</c:v>
                </c:pt>
                <c:pt idx="5706">
                  <c:v>2.0</c:v>
                </c:pt>
                <c:pt idx="5707">
                  <c:v>3.0</c:v>
                </c:pt>
                <c:pt idx="5708">
                  <c:v>118.0</c:v>
                </c:pt>
                <c:pt idx="5709">
                  <c:v>169.0</c:v>
                </c:pt>
                <c:pt idx="5710">
                  <c:v>141.0</c:v>
                </c:pt>
                <c:pt idx="5711">
                  <c:v>49.0</c:v>
                </c:pt>
                <c:pt idx="5712">
                  <c:v>53.0</c:v>
                </c:pt>
                <c:pt idx="5713">
                  <c:v>-26.0</c:v>
                </c:pt>
                <c:pt idx="5714">
                  <c:v>-46.0</c:v>
                </c:pt>
                <c:pt idx="5715">
                  <c:v>-51.0</c:v>
                </c:pt>
                <c:pt idx="5716">
                  <c:v>-120.0</c:v>
                </c:pt>
                <c:pt idx="5717">
                  <c:v>-111.0</c:v>
                </c:pt>
                <c:pt idx="5718">
                  <c:v>-68.0</c:v>
                </c:pt>
                <c:pt idx="5719">
                  <c:v>-26.0</c:v>
                </c:pt>
                <c:pt idx="5720">
                  <c:v>-5.0</c:v>
                </c:pt>
                <c:pt idx="5721">
                  <c:v>-5.0</c:v>
                </c:pt>
                <c:pt idx="5722">
                  <c:v>74.0</c:v>
                </c:pt>
                <c:pt idx="5723">
                  <c:v>55.0</c:v>
                </c:pt>
                <c:pt idx="5724">
                  <c:v>80.0</c:v>
                </c:pt>
                <c:pt idx="5725">
                  <c:v>140.0</c:v>
                </c:pt>
                <c:pt idx="5726">
                  <c:v>104.0</c:v>
                </c:pt>
                <c:pt idx="5727">
                  <c:v>52.0</c:v>
                </c:pt>
                <c:pt idx="5728">
                  <c:v>-1.0</c:v>
                </c:pt>
                <c:pt idx="5729">
                  <c:v>-26.0</c:v>
                </c:pt>
                <c:pt idx="5730">
                  <c:v>-94.0</c:v>
                </c:pt>
                <c:pt idx="5731">
                  <c:v>-128.0</c:v>
                </c:pt>
                <c:pt idx="5732">
                  <c:v>-120.0</c:v>
                </c:pt>
                <c:pt idx="5733">
                  <c:v>-82.0</c:v>
                </c:pt>
                <c:pt idx="5734">
                  <c:v>-18.0</c:v>
                </c:pt>
                <c:pt idx="5735">
                  <c:v>13.0</c:v>
                </c:pt>
                <c:pt idx="5736">
                  <c:v>110.0</c:v>
                </c:pt>
                <c:pt idx="5737">
                  <c:v>122.0</c:v>
                </c:pt>
                <c:pt idx="5738">
                  <c:v>121.0</c:v>
                </c:pt>
                <c:pt idx="5739">
                  <c:v>120.0</c:v>
                </c:pt>
                <c:pt idx="5740">
                  <c:v>61.0</c:v>
                </c:pt>
                <c:pt idx="5741">
                  <c:v>-28.0</c:v>
                </c:pt>
                <c:pt idx="5742">
                  <c:v>-108.0</c:v>
                </c:pt>
                <c:pt idx="5743">
                  <c:v>-159.0</c:v>
                </c:pt>
                <c:pt idx="5744">
                  <c:v>-159.0</c:v>
                </c:pt>
                <c:pt idx="5745">
                  <c:v>-66.0</c:v>
                </c:pt>
                <c:pt idx="5746">
                  <c:v>-55.0</c:v>
                </c:pt>
                <c:pt idx="5747">
                  <c:v>71.0</c:v>
                </c:pt>
                <c:pt idx="5748">
                  <c:v>121.0</c:v>
                </c:pt>
                <c:pt idx="5749">
                  <c:v>172.0</c:v>
                </c:pt>
                <c:pt idx="5750">
                  <c:v>141.0</c:v>
                </c:pt>
                <c:pt idx="5751">
                  <c:v>96.0</c:v>
                </c:pt>
                <c:pt idx="5752">
                  <c:v>104.0</c:v>
                </c:pt>
                <c:pt idx="5753">
                  <c:v>-3.0</c:v>
                </c:pt>
                <c:pt idx="5754">
                  <c:v>-108.0</c:v>
                </c:pt>
                <c:pt idx="5755">
                  <c:v>-131.0</c:v>
                </c:pt>
                <c:pt idx="5756">
                  <c:v>-66.0</c:v>
                </c:pt>
                <c:pt idx="5757">
                  <c:v>-101.0</c:v>
                </c:pt>
                <c:pt idx="5758">
                  <c:v>-96.0</c:v>
                </c:pt>
                <c:pt idx="5759">
                  <c:v>8.0</c:v>
                </c:pt>
                <c:pt idx="5760">
                  <c:v>65.0</c:v>
                </c:pt>
                <c:pt idx="5761">
                  <c:v>108.0</c:v>
                </c:pt>
                <c:pt idx="5762">
                  <c:v>84.0</c:v>
                </c:pt>
                <c:pt idx="5763">
                  <c:v>76.0</c:v>
                </c:pt>
                <c:pt idx="5764">
                  <c:v>49.0</c:v>
                </c:pt>
                <c:pt idx="5765">
                  <c:v>49.0</c:v>
                </c:pt>
                <c:pt idx="5766">
                  <c:v>-5.0</c:v>
                </c:pt>
                <c:pt idx="5767">
                  <c:v>33.0</c:v>
                </c:pt>
                <c:pt idx="5768">
                  <c:v>-27.0</c:v>
                </c:pt>
                <c:pt idx="5769">
                  <c:v>-34.0</c:v>
                </c:pt>
                <c:pt idx="5770">
                  <c:v>-69.0</c:v>
                </c:pt>
                <c:pt idx="5771">
                  <c:v>-45.0</c:v>
                </c:pt>
                <c:pt idx="5772">
                  <c:v>-37.0</c:v>
                </c:pt>
                <c:pt idx="5773">
                  <c:v>-40.0</c:v>
                </c:pt>
                <c:pt idx="5774">
                  <c:v>-24.0</c:v>
                </c:pt>
                <c:pt idx="5775">
                  <c:v>38.0</c:v>
                </c:pt>
                <c:pt idx="5776">
                  <c:v>85.0</c:v>
                </c:pt>
                <c:pt idx="5777">
                  <c:v>136.0</c:v>
                </c:pt>
                <c:pt idx="5778">
                  <c:v>117.0</c:v>
                </c:pt>
                <c:pt idx="5779">
                  <c:v>63.0</c:v>
                </c:pt>
                <c:pt idx="5780">
                  <c:v>30.0</c:v>
                </c:pt>
                <c:pt idx="5781">
                  <c:v>28.0</c:v>
                </c:pt>
                <c:pt idx="5782">
                  <c:v>-34.0</c:v>
                </c:pt>
                <c:pt idx="5783">
                  <c:v>-61.0</c:v>
                </c:pt>
                <c:pt idx="5784">
                  <c:v>-117.0</c:v>
                </c:pt>
                <c:pt idx="5785">
                  <c:v>-62.0</c:v>
                </c:pt>
                <c:pt idx="5786">
                  <c:v>-42.0</c:v>
                </c:pt>
                <c:pt idx="5787">
                  <c:v>-21.0</c:v>
                </c:pt>
                <c:pt idx="5788">
                  <c:v>90.0</c:v>
                </c:pt>
                <c:pt idx="5789">
                  <c:v>155.0</c:v>
                </c:pt>
                <c:pt idx="5790">
                  <c:v>161.0</c:v>
                </c:pt>
                <c:pt idx="5791">
                  <c:v>85.0</c:v>
                </c:pt>
                <c:pt idx="5792">
                  <c:v>44.0</c:v>
                </c:pt>
                <c:pt idx="5793">
                  <c:v>-4.0</c:v>
                </c:pt>
                <c:pt idx="5794">
                  <c:v>-67.0</c:v>
                </c:pt>
                <c:pt idx="5795">
                  <c:v>-124.0</c:v>
                </c:pt>
                <c:pt idx="5796">
                  <c:v>-151.0</c:v>
                </c:pt>
                <c:pt idx="5797">
                  <c:v>-57.0</c:v>
                </c:pt>
                <c:pt idx="5798">
                  <c:v>-53.0</c:v>
                </c:pt>
                <c:pt idx="5799">
                  <c:v>-59.0</c:v>
                </c:pt>
                <c:pt idx="5800">
                  <c:v>58.0</c:v>
                </c:pt>
                <c:pt idx="5801">
                  <c:v>53.0</c:v>
                </c:pt>
                <c:pt idx="5802">
                  <c:v>85.0</c:v>
                </c:pt>
                <c:pt idx="5803">
                  <c:v>81.0</c:v>
                </c:pt>
                <c:pt idx="5804">
                  <c:v>85.0</c:v>
                </c:pt>
                <c:pt idx="5805">
                  <c:v>-1.0</c:v>
                </c:pt>
                <c:pt idx="5806">
                  <c:v>-62.0</c:v>
                </c:pt>
                <c:pt idx="5807">
                  <c:v>-81.0</c:v>
                </c:pt>
                <c:pt idx="5808">
                  <c:v>-104.0</c:v>
                </c:pt>
                <c:pt idx="5809">
                  <c:v>-105.0</c:v>
                </c:pt>
                <c:pt idx="5810">
                  <c:v>-53.0</c:v>
                </c:pt>
                <c:pt idx="5811">
                  <c:v>26.0</c:v>
                </c:pt>
                <c:pt idx="5812">
                  <c:v>10.0</c:v>
                </c:pt>
                <c:pt idx="5813">
                  <c:v>26.0</c:v>
                </c:pt>
                <c:pt idx="5814">
                  <c:v>103.0</c:v>
                </c:pt>
                <c:pt idx="5815">
                  <c:v>104.0</c:v>
                </c:pt>
                <c:pt idx="5816">
                  <c:v>54.0</c:v>
                </c:pt>
                <c:pt idx="5817">
                  <c:v>37.0</c:v>
                </c:pt>
                <c:pt idx="5818">
                  <c:v>5.0</c:v>
                </c:pt>
                <c:pt idx="5819">
                  <c:v>-15.0</c:v>
                </c:pt>
                <c:pt idx="5820">
                  <c:v>-8.0</c:v>
                </c:pt>
                <c:pt idx="5821">
                  <c:v>-37.0</c:v>
                </c:pt>
                <c:pt idx="5822">
                  <c:v>-61.0</c:v>
                </c:pt>
                <c:pt idx="5823">
                  <c:v>-53.0</c:v>
                </c:pt>
                <c:pt idx="5824">
                  <c:v>-83.0</c:v>
                </c:pt>
                <c:pt idx="5825">
                  <c:v>-63.0</c:v>
                </c:pt>
                <c:pt idx="5826">
                  <c:v>46.0</c:v>
                </c:pt>
                <c:pt idx="5827">
                  <c:v>8.0</c:v>
                </c:pt>
                <c:pt idx="5828">
                  <c:v>19.0</c:v>
                </c:pt>
                <c:pt idx="5829">
                  <c:v>61.0</c:v>
                </c:pt>
                <c:pt idx="5830">
                  <c:v>149.0</c:v>
                </c:pt>
                <c:pt idx="5831">
                  <c:v>41.0</c:v>
                </c:pt>
                <c:pt idx="5832">
                  <c:v>44.0</c:v>
                </c:pt>
                <c:pt idx="5833">
                  <c:v>67.0</c:v>
                </c:pt>
                <c:pt idx="5834">
                  <c:v>-15.0</c:v>
                </c:pt>
                <c:pt idx="5835">
                  <c:v>-92.0</c:v>
                </c:pt>
                <c:pt idx="5836">
                  <c:v>-171.0</c:v>
                </c:pt>
                <c:pt idx="5837">
                  <c:v>-188.0</c:v>
                </c:pt>
                <c:pt idx="5838">
                  <c:v>-67.0</c:v>
                </c:pt>
                <c:pt idx="5839">
                  <c:v>44.0</c:v>
                </c:pt>
                <c:pt idx="5840">
                  <c:v>59.0</c:v>
                </c:pt>
                <c:pt idx="5841">
                  <c:v>88.0</c:v>
                </c:pt>
                <c:pt idx="5842">
                  <c:v>129.0</c:v>
                </c:pt>
                <c:pt idx="5843">
                  <c:v>127.0</c:v>
                </c:pt>
                <c:pt idx="5844">
                  <c:v>48.0</c:v>
                </c:pt>
                <c:pt idx="5845">
                  <c:v>-3.0</c:v>
                </c:pt>
                <c:pt idx="5846">
                  <c:v>-26.0</c:v>
                </c:pt>
                <c:pt idx="5847">
                  <c:v>-77.0</c:v>
                </c:pt>
                <c:pt idx="5848">
                  <c:v>-120.0</c:v>
                </c:pt>
                <c:pt idx="5849">
                  <c:v>-182.0</c:v>
                </c:pt>
                <c:pt idx="5850">
                  <c:v>-95.0</c:v>
                </c:pt>
                <c:pt idx="5851">
                  <c:v>31.0</c:v>
                </c:pt>
                <c:pt idx="5852">
                  <c:v>63.0</c:v>
                </c:pt>
                <c:pt idx="5853">
                  <c:v>74.0</c:v>
                </c:pt>
                <c:pt idx="5854">
                  <c:v>76.0</c:v>
                </c:pt>
                <c:pt idx="5855">
                  <c:v>80.0</c:v>
                </c:pt>
                <c:pt idx="5856">
                  <c:v>70.0</c:v>
                </c:pt>
                <c:pt idx="5857">
                  <c:v>27.0</c:v>
                </c:pt>
                <c:pt idx="5858">
                  <c:v>0.0</c:v>
                </c:pt>
                <c:pt idx="5859">
                  <c:v>-63.0</c:v>
                </c:pt>
                <c:pt idx="5860">
                  <c:v>-64.0</c:v>
                </c:pt>
                <c:pt idx="5861">
                  <c:v>-19.0</c:v>
                </c:pt>
                <c:pt idx="5862">
                  <c:v>-80.0</c:v>
                </c:pt>
                <c:pt idx="5863">
                  <c:v>-34.0</c:v>
                </c:pt>
                <c:pt idx="5864">
                  <c:v>10.0</c:v>
                </c:pt>
                <c:pt idx="5865">
                  <c:v>9.0</c:v>
                </c:pt>
                <c:pt idx="5866">
                  <c:v>-4.0</c:v>
                </c:pt>
                <c:pt idx="5867">
                  <c:v>11.0</c:v>
                </c:pt>
                <c:pt idx="5868">
                  <c:v>40.0</c:v>
                </c:pt>
                <c:pt idx="5869">
                  <c:v>34.0</c:v>
                </c:pt>
                <c:pt idx="5870">
                  <c:v>28.0</c:v>
                </c:pt>
                <c:pt idx="5871">
                  <c:v>47.0</c:v>
                </c:pt>
                <c:pt idx="5872">
                  <c:v>20.0</c:v>
                </c:pt>
                <c:pt idx="5873">
                  <c:v>-30.0</c:v>
                </c:pt>
                <c:pt idx="5874">
                  <c:v>7.0</c:v>
                </c:pt>
                <c:pt idx="5875">
                  <c:v>25.0</c:v>
                </c:pt>
                <c:pt idx="5876">
                  <c:v>-106.0</c:v>
                </c:pt>
                <c:pt idx="5877">
                  <c:v>-103.0</c:v>
                </c:pt>
                <c:pt idx="5878">
                  <c:v>-84.0</c:v>
                </c:pt>
                <c:pt idx="5879">
                  <c:v>0.0</c:v>
                </c:pt>
                <c:pt idx="5880">
                  <c:v>28.0</c:v>
                </c:pt>
                <c:pt idx="5881">
                  <c:v>48.0</c:v>
                </c:pt>
                <c:pt idx="5882">
                  <c:v>85.0</c:v>
                </c:pt>
                <c:pt idx="5883">
                  <c:v>88.0</c:v>
                </c:pt>
                <c:pt idx="5884">
                  <c:v>64.0</c:v>
                </c:pt>
                <c:pt idx="5885">
                  <c:v>6.0</c:v>
                </c:pt>
                <c:pt idx="5886">
                  <c:v>22.0</c:v>
                </c:pt>
                <c:pt idx="5887">
                  <c:v>-32.0</c:v>
                </c:pt>
                <c:pt idx="5888">
                  <c:v>-166.0</c:v>
                </c:pt>
                <c:pt idx="5889">
                  <c:v>-145.0</c:v>
                </c:pt>
                <c:pt idx="5890">
                  <c:v>-115.0</c:v>
                </c:pt>
                <c:pt idx="5891">
                  <c:v>-16.0</c:v>
                </c:pt>
                <c:pt idx="5892">
                  <c:v>14.0</c:v>
                </c:pt>
                <c:pt idx="5893">
                  <c:v>40.0</c:v>
                </c:pt>
                <c:pt idx="5894">
                  <c:v>96.0</c:v>
                </c:pt>
                <c:pt idx="5895">
                  <c:v>97.0</c:v>
                </c:pt>
                <c:pt idx="5896">
                  <c:v>40.0</c:v>
                </c:pt>
                <c:pt idx="5897">
                  <c:v>-2.0</c:v>
                </c:pt>
                <c:pt idx="5898">
                  <c:v>-2.0</c:v>
                </c:pt>
                <c:pt idx="5899">
                  <c:v>-57.0</c:v>
                </c:pt>
                <c:pt idx="5900">
                  <c:v>-82.0</c:v>
                </c:pt>
                <c:pt idx="5901">
                  <c:v>-50.0</c:v>
                </c:pt>
                <c:pt idx="5902">
                  <c:v>-108.0</c:v>
                </c:pt>
                <c:pt idx="5903">
                  <c:v>-61.0</c:v>
                </c:pt>
                <c:pt idx="5904">
                  <c:v>7.0</c:v>
                </c:pt>
                <c:pt idx="5905">
                  <c:v>-24.0</c:v>
                </c:pt>
                <c:pt idx="5906">
                  <c:v>36.0</c:v>
                </c:pt>
                <c:pt idx="5907">
                  <c:v>100.0</c:v>
                </c:pt>
                <c:pt idx="5908">
                  <c:v>29.0</c:v>
                </c:pt>
                <c:pt idx="5909">
                  <c:v>88.0</c:v>
                </c:pt>
                <c:pt idx="5910">
                  <c:v>37.0</c:v>
                </c:pt>
                <c:pt idx="5911">
                  <c:v>-15.0</c:v>
                </c:pt>
                <c:pt idx="5912">
                  <c:v>-44.0</c:v>
                </c:pt>
                <c:pt idx="5913">
                  <c:v>-48.0</c:v>
                </c:pt>
                <c:pt idx="5914">
                  <c:v>-61.0</c:v>
                </c:pt>
                <c:pt idx="5915">
                  <c:v>-59.0</c:v>
                </c:pt>
                <c:pt idx="5916">
                  <c:v>10.0</c:v>
                </c:pt>
                <c:pt idx="5917">
                  <c:v>30.0</c:v>
                </c:pt>
                <c:pt idx="5918">
                  <c:v>-36.0</c:v>
                </c:pt>
                <c:pt idx="5919">
                  <c:v>-45.0</c:v>
                </c:pt>
                <c:pt idx="5920">
                  <c:v>4.0</c:v>
                </c:pt>
                <c:pt idx="5921">
                  <c:v>32.0</c:v>
                </c:pt>
                <c:pt idx="5922">
                  <c:v>63.0</c:v>
                </c:pt>
                <c:pt idx="5923">
                  <c:v>88.0</c:v>
                </c:pt>
                <c:pt idx="5924">
                  <c:v>130.0</c:v>
                </c:pt>
                <c:pt idx="5925">
                  <c:v>79.0</c:v>
                </c:pt>
                <c:pt idx="5926">
                  <c:v>23.0</c:v>
                </c:pt>
                <c:pt idx="5927">
                  <c:v>-40.0</c:v>
                </c:pt>
                <c:pt idx="5928">
                  <c:v>-29.0</c:v>
                </c:pt>
                <c:pt idx="5929">
                  <c:v>-14.0</c:v>
                </c:pt>
                <c:pt idx="5930">
                  <c:v>-122.0</c:v>
                </c:pt>
                <c:pt idx="5931">
                  <c:v>-48.0</c:v>
                </c:pt>
                <c:pt idx="5932">
                  <c:v>-9.0</c:v>
                </c:pt>
                <c:pt idx="5933">
                  <c:v>66.0</c:v>
                </c:pt>
                <c:pt idx="5934">
                  <c:v>104.0</c:v>
                </c:pt>
                <c:pt idx="5935">
                  <c:v>78.0</c:v>
                </c:pt>
                <c:pt idx="5936">
                  <c:v>131.0</c:v>
                </c:pt>
                <c:pt idx="5937">
                  <c:v>94.0</c:v>
                </c:pt>
                <c:pt idx="5938">
                  <c:v>60.0</c:v>
                </c:pt>
                <c:pt idx="5939">
                  <c:v>-14.0</c:v>
                </c:pt>
                <c:pt idx="5940">
                  <c:v>-84.0</c:v>
                </c:pt>
                <c:pt idx="5941">
                  <c:v>-95.0</c:v>
                </c:pt>
                <c:pt idx="5942">
                  <c:v>-95.0</c:v>
                </c:pt>
                <c:pt idx="5943">
                  <c:v>-23.0</c:v>
                </c:pt>
                <c:pt idx="5944">
                  <c:v>-33.0</c:v>
                </c:pt>
                <c:pt idx="5945">
                  <c:v>41.0</c:v>
                </c:pt>
                <c:pt idx="5946">
                  <c:v>60.0</c:v>
                </c:pt>
                <c:pt idx="5947">
                  <c:v>93.0</c:v>
                </c:pt>
                <c:pt idx="5948">
                  <c:v>68.0</c:v>
                </c:pt>
                <c:pt idx="5949">
                  <c:v>19.0</c:v>
                </c:pt>
                <c:pt idx="5950">
                  <c:v>7.0</c:v>
                </c:pt>
                <c:pt idx="5951">
                  <c:v>13.0</c:v>
                </c:pt>
                <c:pt idx="5952">
                  <c:v>-6.0</c:v>
                </c:pt>
                <c:pt idx="5953">
                  <c:v>-88.0</c:v>
                </c:pt>
                <c:pt idx="5954">
                  <c:v>-42.0</c:v>
                </c:pt>
                <c:pt idx="5955">
                  <c:v>-62.0</c:v>
                </c:pt>
                <c:pt idx="5956">
                  <c:v>-51.0</c:v>
                </c:pt>
                <c:pt idx="5957">
                  <c:v>-6.0</c:v>
                </c:pt>
                <c:pt idx="5958">
                  <c:v>23.0</c:v>
                </c:pt>
                <c:pt idx="5959">
                  <c:v>9.0</c:v>
                </c:pt>
                <c:pt idx="5960">
                  <c:v>19.0</c:v>
                </c:pt>
                <c:pt idx="5961">
                  <c:v>50.0</c:v>
                </c:pt>
                <c:pt idx="5962">
                  <c:v>15.0</c:v>
                </c:pt>
                <c:pt idx="5963">
                  <c:v>16.0</c:v>
                </c:pt>
                <c:pt idx="5964">
                  <c:v>0.0</c:v>
                </c:pt>
                <c:pt idx="5965">
                  <c:v>-27.0</c:v>
                </c:pt>
                <c:pt idx="5966">
                  <c:v>-33.0</c:v>
                </c:pt>
                <c:pt idx="5967">
                  <c:v>-68.0</c:v>
                </c:pt>
                <c:pt idx="5968">
                  <c:v>-134.0</c:v>
                </c:pt>
                <c:pt idx="5969">
                  <c:v>-29.0</c:v>
                </c:pt>
                <c:pt idx="5970">
                  <c:v>-19.0</c:v>
                </c:pt>
                <c:pt idx="5971">
                  <c:v>-34.0</c:v>
                </c:pt>
                <c:pt idx="5972">
                  <c:v>-7.0</c:v>
                </c:pt>
                <c:pt idx="5973">
                  <c:v>11.0</c:v>
                </c:pt>
                <c:pt idx="5974">
                  <c:v>46.0</c:v>
                </c:pt>
                <c:pt idx="5975">
                  <c:v>28.0</c:v>
                </c:pt>
                <c:pt idx="5976">
                  <c:v>80.0</c:v>
                </c:pt>
                <c:pt idx="5977">
                  <c:v>75.0</c:v>
                </c:pt>
                <c:pt idx="5978">
                  <c:v>-16.0</c:v>
                </c:pt>
                <c:pt idx="5979">
                  <c:v>-33.0</c:v>
                </c:pt>
                <c:pt idx="5980">
                  <c:v>-36.0</c:v>
                </c:pt>
                <c:pt idx="5981">
                  <c:v>-92.0</c:v>
                </c:pt>
                <c:pt idx="5982">
                  <c:v>-119.0</c:v>
                </c:pt>
                <c:pt idx="5983">
                  <c:v>-37.0</c:v>
                </c:pt>
                <c:pt idx="5984">
                  <c:v>-15.0</c:v>
                </c:pt>
                <c:pt idx="5985">
                  <c:v>-34.0</c:v>
                </c:pt>
                <c:pt idx="5986">
                  <c:v>34.0</c:v>
                </c:pt>
                <c:pt idx="5987">
                  <c:v>78.0</c:v>
                </c:pt>
                <c:pt idx="5988">
                  <c:v>46.0</c:v>
                </c:pt>
                <c:pt idx="5989">
                  <c:v>70.0</c:v>
                </c:pt>
                <c:pt idx="5990">
                  <c:v>39.0</c:v>
                </c:pt>
                <c:pt idx="5991">
                  <c:v>22.0</c:v>
                </c:pt>
                <c:pt idx="5992">
                  <c:v>10.0</c:v>
                </c:pt>
                <c:pt idx="5993">
                  <c:v>-134.0</c:v>
                </c:pt>
                <c:pt idx="5994">
                  <c:v>-98.0</c:v>
                </c:pt>
                <c:pt idx="5995">
                  <c:v>-58.0</c:v>
                </c:pt>
                <c:pt idx="5996">
                  <c:v>-22.0</c:v>
                </c:pt>
                <c:pt idx="5997">
                  <c:v>-18.0</c:v>
                </c:pt>
                <c:pt idx="5998">
                  <c:v>-47.0</c:v>
                </c:pt>
                <c:pt idx="5999">
                  <c:v>-15.0</c:v>
                </c:pt>
                <c:pt idx="6000">
                  <c:v>18.0</c:v>
                </c:pt>
                <c:pt idx="6001">
                  <c:v>65.0</c:v>
                </c:pt>
                <c:pt idx="6002">
                  <c:v>31.0</c:v>
                </c:pt>
                <c:pt idx="6003">
                  <c:v>7.0</c:v>
                </c:pt>
                <c:pt idx="6004">
                  <c:v>7.0</c:v>
                </c:pt>
                <c:pt idx="6005">
                  <c:v>12.0</c:v>
                </c:pt>
                <c:pt idx="6006">
                  <c:v>17.0</c:v>
                </c:pt>
                <c:pt idx="6007">
                  <c:v>-37.0</c:v>
                </c:pt>
                <c:pt idx="6008">
                  <c:v>-53.0</c:v>
                </c:pt>
                <c:pt idx="6009">
                  <c:v>-41.0</c:v>
                </c:pt>
                <c:pt idx="6010">
                  <c:v>-42.0</c:v>
                </c:pt>
                <c:pt idx="6011">
                  <c:v>-4.0</c:v>
                </c:pt>
                <c:pt idx="6012">
                  <c:v>15.0</c:v>
                </c:pt>
                <c:pt idx="6013">
                  <c:v>-11.0</c:v>
                </c:pt>
                <c:pt idx="6014">
                  <c:v>38.0</c:v>
                </c:pt>
                <c:pt idx="6015">
                  <c:v>43.0</c:v>
                </c:pt>
                <c:pt idx="6016">
                  <c:v>43.0</c:v>
                </c:pt>
                <c:pt idx="6017">
                  <c:v>53.0</c:v>
                </c:pt>
                <c:pt idx="6018">
                  <c:v>3.0</c:v>
                </c:pt>
                <c:pt idx="6019">
                  <c:v>21.0</c:v>
                </c:pt>
                <c:pt idx="6020">
                  <c:v>12.0</c:v>
                </c:pt>
                <c:pt idx="6021">
                  <c:v>-104.0</c:v>
                </c:pt>
                <c:pt idx="6022">
                  <c:v>-73.0</c:v>
                </c:pt>
                <c:pt idx="6023">
                  <c:v>-103.0</c:v>
                </c:pt>
                <c:pt idx="6024">
                  <c:v>-34.0</c:v>
                </c:pt>
                <c:pt idx="6025">
                  <c:v>49.0</c:v>
                </c:pt>
                <c:pt idx="6026">
                  <c:v>111.0</c:v>
                </c:pt>
                <c:pt idx="6027">
                  <c:v>100.0</c:v>
                </c:pt>
                <c:pt idx="6028">
                  <c:v>54.0</c:v>
                </c:pt>
                <c:pt idx="6029">
                  <c:v>57.0</c:v>
                </c:pt>
                <c:pt idx="6030">
                  <c:v>114.0</c:v>
                </c:pt>
                <c:pt idx="6031">
                  <c:v>0.0</c:v>
                </c:pt>
                <c:pt idx="6032">
                  <c:v>-59.0</c:v>
                </c:pt>
                <c:pt idx="6033">
                  <c:v>-73.0</c:v>
                </c:pt>
                <c:pt idx="6034">
                  <c:v>-69.0</c:v>
                </c:pt>
                <c:pt idx="6035">
                  <c:v>-76.0</c:v>
                </c:pt>
                <c:pt idx="6036">
                  <c:v>-23.0</c:v>
                </c:pt>
                <c:pt idx="6037">
                  <c:v>14.0</c:v>
                </c:pt>
                <c:pt idx="6038">
                  <c:v>-3.0</c:v>
                </c:pt>
                <c:pt idx="6039">
                  <c:v>53.0</c:v>
                </c:pt>
                <c:pt idx="6040">
                  <c:v>69.0</c:v>
                </c:pt>
                <c:pt idx="6041">
                  <c:v>87.0</c:v>
                </c:pt>
                <c:pt idx="6042">
                  <c:v>-13.0</c:v>
                </c:pt>
                <c:pt idx="6043">
                  <c:v>15.0</c:v>
                </c:pt>
                <c:pt idx="6044">
                  <c:v>15.0</c:v>
                </c:pt>
                <c:pt idx="6045">
                  <c:v>-51.0</c:v>
                </c:pt>
                <c:pt idx="6046">
                  <c:v>-69.0</c:v>
                </c:pt>
                <c:pt idx="6047">
                  <c:v>-60.0</c:v>
                </c:pt>
                <c:pt idx="6048">
                  <c:v>-10.0</c:v>
                </c:pt>
                <c:pt idx="6049">
                  <c:v>-15.0</c:v>
                </c:pt>
                <c:pt idx="6050">
                  <c:v>-41.0</c:v>
                </c:pt>
                <c:pt idx="6051">
                  <c:v>13.0</c:v>
                </c:pt>
                <c:pt idx="6052">
                  <c:v>32.0</c:v>
                </c:pt>
                <c:pt idx="6053">
                  <c:v>21.0</c:v>
                </c:pt>
                <c:pt idx="6054">
                  <c:v>42.0</c:v>
                </c:pt>
                <c:pt idx="6055">
                  <c:v>47.0</c:v>
                </c:pt>
                <c:pt idx="6056">
                  <c:v>66.0</c:v>
                </c:pt>
                <c:pt idx="6057">
                  <c:v>63.0</c:v>
                </c:pt>
                <c:pt idx="6058">
                  <c:v>-8.0</c:v>
                </c:pt>
                <c:pt idx="6059">
                  <c:v>-67.0</c:v>
                </c:pt>
                <c:pt idx="6060">
                  <c:v>10.0</c:v>
                </c:pt>
                <c:pt idx="6061">
                  <c:v>40.0</c:v>
                </c:pt>
                <c:pt idx="6062">
                  <c:v>-48.0</c:v>
                </c:pt>
                <c:pt idx="6063">
                  <c:v>-83.0</c:v>
                </c:pt>
                <c:pt idx="6064">
                  <c:v>-25.0</c:v>
                </c:pt>
                <c:pt idx="6065">
                  <c:v>-5.0</c:v>
                </c:pt>
                <c:pt idx="6066">
                  <c:v>21.0</c:v>
                </c:pt>
                <c:pt idx="6067">
                  <c:v>69.0</c:v>
                </c:pt>
                <c:pt idx="6068">
                  <c:v>67.0</c:v>
                </c:pt>
                <c:pt idx="6069">
                  <c:v>81.0</c:v>
                </c:pt>
                <c:pt idx="6070">
                  <c:v>80.0</c:v>
                </c:pt>
                <c:pt idx="6071">
                  <c:v>11.0</c:v>
                </c:pt>
                <c:pt idx="6072">
                  <c:v>-74.0</c:v>
                </c:pt>
                <c:pt idx="6073">
                  <c:v>-88.0</c:v>
                </c:pt>
                <c:pt idx="6074">
                  <c:v>-134.0</c:v>
                </c:pt>
                <c:pt idx="6075">
                  <c:v>-54.0</c:v>
                </c:pt>
                <c:pt idx="6076">
                  <c:v>-33.0</c:v>
                </c:pt>
                <c:pt idx="6077">
                  <c:v>9.0</c:v>
                </c:pt>
                <c:pt idx="6078">
                  <c:v>27.0</c:v>
                </c:pt>
                <c:pt idx="6079">
                  <c:v>6.0</c:v>
                </c:pt>
                <c:pt idx="6080">
                  <c:v>52.0</c:v>
                </c:pt>
                <c:pt idx="6081">
                  <c:v>46.0</c:v>
                </c:pt>
                <c:pt idx="6082">
                  <c:v>78.0</c:v>
                </c:pt>
                <c:pt idx="6083">
                  <c:v>16.0</c:v>
                </c:pt>
                <c:pt idx="6084">
                  <c:v>-25.0</c:v>
                </c:pt>
                <c:pt idx="6085">
                  <c:v>-87.0</c:v>
                </c:pt>
                <c:pt idx="6086">
                  <c:v>-35.0</c:v>
                </c:pt>
                <c:pt idx="6087">
                  <c:v>-17.0</c:v>
                </c:pt>
                <c:pt idx="6088">
                  <c:v>-45.0</c:v>
                </c:pt>
                <c:pt idx="6089">
                  <c:v>-15.0</c:v>
                </c:pt>
                <c:pt idx="6090">
                  <c:v>-22.0</c:v>
                </c:pt>
                <c:pt idx="6091">
                  <c:v>-20.0</c:v>
                </c:pt>
                <c:pt idx="6092">
                  <c:v>67.0</c:v>
                </c:pt>
                <c:pt idx="6093">
                  <c:v>62.0</c:v>
                </c:pt>
                <c:pt idx="6094">
                  <c:v>8.0</c:v>
                </c:pt>
                <c:pt idx="6095">
                  <c:v>-19.0</c:v>
                </c:pt>
                <c:pt idx="6096">
                  <c:v>35.0</c:v>
                </c:pt>
                <c:pt idx="6097">
                  <c:v>49.0</c:v>
                </c:pt>
                <c:pt idx="6098">
                  <c:v>-9.0</c:v>
                </c:pt>
                <c:pt idx="6099">
                  <c:v>40.0</c:v>
                </c:pt>
                <c:pt idx="6100">
                  <c:v>-4.0</c:v>
                </c:pt>
                <c:pt idx="6101">
                  <c:v>-79.0</c:v>
                </c:pt>
                <c:pt idx="6102">
                  <c:v>-72.0</c:v>
                </c:pt>
                <c:pt idx="6103">
                  <c:v>-56.0</c:v>
                </c:pt>
                <c:pt idx="6104">
                  <c:v>-65.0</c:v>
                </c:pt>
                <c:pt idx="6105">
                  <c:v>-32.0</c:v>
                </c:pt>
                <c:pt idx="6106">
                  <c:v>-30.0</c:v>
                </c:pt>
                <c:pt idx="6107">
                  <c:v>16.0</c:v>
                </c:pt>
                <c:pt idx="6108">
                  <c:v>27.0</c:v>
                </c:pt>
                <c:pt idx="6109">
                  <c:v>51.0</c:v>
                </c:pt>
                <c:pt idx="6110">
                  <c:v>43.0</c:v>
                </c:pt>
                <c:pt idx="6111">
                  <c:v>7.0</c:v>
                </c:pt>
                <c:pt idx="6112">
                  <c:v>-1.0</c:v>
                </c:pt>
                <c:pt idx="6113">
                  <c:v>-50.0</c:v>
                </c:pt>
                <c:pt idx="6114">
                  <c:v>-63.0</c:v>
                </c:pt>
                <c:pt idx="6115">
                  <c:v>-29.0</c:v>
                </c:pt>
                <c:pt idx="6116">
                  <c:v>-57.0</c:v>
                </c:pt>
                <c:pt idx="6117">
                  <c:v>-80.0</c:v>
                </c:pt>
                <c:pt idx="6118">
                  <c:v>-16.0</c:v>
                </c:pt>
                <c:pt idx="6119">
                  <c:v>52.0</c:v>
                </c:pt>
                <c:pt idx="6120">
                  <c:v>123.0</c:v>
                </c:pt>
                <c:pt idx="6121">
                  <c:v>44.0</c:v>
                </c:pt>
                <c:pt idx="6122">
                  <c:v>52.0</c:v>
                </c:pt>
                <c:pt idx="6123">
                  <c:v>89.0</c:v>
                </c:pt>
                <c:pt idx="6124">
                  <c:v>13.0</c:v>
                </c:pt>
                <c:pt idx="6125">
                  <c:v>-60.0</c:v>
                </c:pt>
                <c:pt idx="6126">
                  <c:v>-19.0</c:v>
                </c:pt>
                <c:pt idx="6127">
                  <c:v>-80.0</c:v>
                </c:pt>
                <c:pt idx="6128">
                  <c:v>-61.0</c:v>
                </c:pt>
                <c:pt idx="6129">
                  <c:v>-55.0</c:v>
                </c:pt>
                <c:pt idx="6130">
                  <c:v>-23.0</c:v>
                </c:pt>
                <c:pt idx="6131">
                  <c:v>19.0</c:v>
                </c:pt>
                <c:pt idx="6132">
                  <c:v>34.0</c:v>
                </c:pt>
                <c:pt idx="6133">
                  <c:v>73.0</c:v>
                </c:pt>
                <c:pt idx="6134">
                  <c:v>19.0</c:v>
                </c:pt>
                <c:pt idx="6135">
                  <c:v>38.0</c:v>
                </c:pt>
                <c:pt idx="6136">
                  <c:v>-5.0</c:v>
                </c:pt>
                <c:pt idx="6137">
                  <c:v>-36.0</c:v>
                </c:pt>
                <c:pt idx="6138">
                  <c:v>-17.0</c:v>
                </c:pt>
                <c:pt idx="6139">
                  <c:v>-90.0</c:v>
                </c:pt>
                <c:pt idx="6140">
                  <c:v>-51.0</c:v>
                </c:pt>
                <c:pt idx="6141">
                  <c:v>-53.0</c:v>
                </c:pt>
                <c:pt idx="6142">
                  <c:v>-28.0</c:v>
                </c:pt>
                <c:pt idx="6143">
                  <c:v>-31.0</c:v>
                </c:pt>
                <c:pt idx="6144">
                  <c:v>-11.0</c:v>
                </c:pt>
                <c:pt idx="6145">
                  <c:v>15.0</c:v>
                </c:pt>
                <c:pt idx="6146">
                  <c:v>14.0</c:v>
                </c:pt>
                <c:pt idx="6147">
                  <c:v>31.0</c:v>
                </c:pt>
                <c:pt idx="6148">
                  <c:v>84.0</c:v>
                </c:pt>
                <c:pt idx="6149">
                  <c:v>44.0</c:v>
                </c:pt>
                <c:pt idx="6150">
                  <c:v>51.0</c:v>
                </c:pt>
                <c:pt idx="6151">
                  <c:v>13.0</c:v>
                </c:pt>
                <c:pt idx="6152">
                  <c:v>-59.0</c:v>
                </c:pt>
                <c:pt idx="6153">
                  <c:v>-33.0</c:v>
                </c:pt>
                <c:pt idx="6154">
                  <c:v>-59.0</c:v>
                </c:pt>
                <c:pt idx="6155">
                  <c:v>-29.0</c:v>
                </c:pt>
                <c:pt idx="6156">
                  <c:v>-33.0</c:v>
                </c:pt>
                <c:pt idx="6157">
                  <c:v>-2.0</c:v>
                </c:pt>
                <c:pt idx="6158">
                  <c:v>11.0</c:v>
                </c:pt>
                <c:pt idx="6159">
                  <c:v>23.0</c:v>
                </c:pt>
                <c:pt idx="6160">
                  <c:v>72.0</c:v>
                </c:pt>
                <c:pt idx="6161">
                  <c:v>92.0</c:v>
                </c:pt>
                <c:pt idx="6162">
                  <c:v>94.0</c:v>
                </c:pt>
                <c:pt idx="6163">
                  <c:v>5.0</c:v>
                </c:pt>
                <c:pt idx="6164">
                  <c:v>-24.0</c:v>
                </c:pt>
                <c:pt idx="6165">
                  <c:v>-15.0</c:v>
                </c:pt>
                <c:pt idx="6166">
                  <c:v>-42.0</c:v>
                </c:pt>
                <c:pt idx="6167">
                  <c:v>-66.0</c:v>
                </c:pt>
                <c:pt idx="6168">
                  <c:v>-80.0</c:v>
                </c:pt>
                <c:pt idx="6169">
                  <c:v>-63.0</c:v>
                </c:pt>
                <c:pt idx="6170">
                  <c:v>-12.0</c:v>
                </c:pt>
                <c:pt idx="6171">
                  <c:v>38.0</c:v>
                </c:pt>
                <c:pt idx="6172">
                  <c:v>6.0</c:v>
                </c:pt>
                <c:pt idx="6173">
                  <c:v>-14.0</c:v>
                </c:pt>
                <c:pt idx="6174">
                  <c:v>35.0</c:v>
                </c:pt>
                <c:pt idx="6175">
                  <c:v>37.0</c:v>
                </c:pt>
                <c:pt idx="6176">
                  <c:v>19.0</c:v>
                </c:pt>
                <c:pt idx="6177">
                  <c:v>-19.0</c:v>
                </c:pt>
                <c:pt idx="6178">
                  <c:v>-73.0</c:v>
                </c:pt>
                <c:pt idx="6179">
                  <c:v>-39.0</c:v>
                </c:pt>
                <c:pt idx="6180">
                  <c:v>-85.0</c:v>
                </c:pt>
                <c:pt idx="6181">
                  <c:v>-55.0</c:v>
                </c:pt>
                <c:pt idx="6182">
                  <c:v>8.0</c:v>
                </c:pt>
                <c:pt idx="6183">
                  <c:v>-31.0</c:v>
                </c:pt>
                <c:pt idx="6184">
                  <c:v>25.0</c:v>
                </c:pt>
                <c:pt idx="6185">
                  <c:v>63.0</c:v>
                </c:pt>
                <c:pt idx="6186">
                  <c:v>-13.0</c:v>
                </c:pt>
                <c:pt idx="6187">
                  <c:v>-2.0</c:v>
                </c:pt>
                <c:pt idx="6188">
                  <c:v>37.0</c:v>
                </c:pt>
                <c:pt idx="6189">
                  <c:v>65.0</c:v>
                </c:pt>
                <c:pt idx="6190">
                  <c:v>26.0</c:v>
                </c:pt>
                <c:pt idx="6191">
                  <c:v>3.0</c:v>
                </c:pt>
                <c:pt idx="6192">
                  <c:v>13.0</c:v>
                </c:pt>
                <c:pt idx="6193">
                  <c:v>14.0</c:v>
                </c:pt>
                <c:pt idx="6194">
                  <c:v>-8.0</c:v>
                </c:pt>
                <c:pt idx="6195">
                  <c:v>-71.0</c:v>
                </c:pt>
                <c:pt idx="6196">
                  <c:v>-73.0</c:v>
                </c:pt>
                <c:pt idx="6197">
                  <c:v>-60.0</c:v>
                </c:pt>
                <c:pt idx="6198">
                  <c:v>-28.0</c:v>
                </c:pt>
                <c:pt idx="6199">
                  <c:v>-42.0</c:v>
                </c:pt>
                <c:pt idx="6200">
                  <c:v>4.0</c:v>
                </c:pt>
                <c:pt idx="6201">
                  <c:v>93.0</c:v>
                </c:pt>
                <c:pt idx="6202">
                  <c:v>133.0</c:v>
                </c:pt>
                <c:pt idx="6203">
                  <c:v>81.0</c:v>
                </c:pt>
                <c:pt idx="6204">
                  <c:v>26.0</c:v>
                </c:pt>
                <c:pt idx="6205">
                  <c:v>-17.0</c:v>
                </c:pt>
                <c:pt idx="6206">
                  <c:v>-57.0</c:v>
                </c:pt>
                <c:pt idx="6207">
                  <c:v>-57.0</c:v>
                </c:pt>
                <c:pt idx="6208">
                  <c:v>-45.0</c:v>
                </c:pt>
                <c:pt idx="6209">
                  <c:v>-78.0</c:v>
                </c:pt>
                <c:pt idx="6210">
                  <c:v>-62.0</c:v>
                </c:pt>
                <c:pt idx="6211">
                  <c:v>-11.0</c:v>
                </c:pt>
                <c:pt idx="6212">
                  <c:v>48.0</c:v>
                </c:pt>
                <c:pt idx="6213">
                  <c:v>75.0</c:v>
                </c:pt>
                <c:pt idx="6214">
                  <c:v>122.0</c:v>
                </c:pt>
                <c:pt idx="6215">
                  <c:v>64.0</c:v>
                </c:pt>
                <c:pt idx="6216">
                  <c:v>53.0</c:v>
                </c:pt>
                <c:pt idx="6217">
                  <c:v>1.0</c:v>
                </c:pt>
                <c:pt idx="6218">
                  <c:v>-36.0</c:v>
                </c:pt>
                <c:pt idx="6219">
                  <c:v>-36.0</c:v>
                </c:pt>
                <c:pt idx="6220">
                  <c:v>-78.0</c:v>
                </c:pt>
                <c:pt idx="6221">
                  <c:v>-8.0</c:v>
                </c:pt>
                <c:pt idx="6222">
                  <c:v>-4.0</c:v>
                </c:pt>
                <c:pt idx="6223">
                  <c:v>5.0</c:v>
                </c:pt>
                <c:pt idx="6224">
                  <c:v>11.0</c:v>
                </c:pt>
                <c:pt idx="6225">
                  <c:v>-14.0</c:v>
                </c:pt>
                <c:pt idx="6226">
                  <c:v>82.0</c:v>
                </c:pt>
                <c:pt idx="6227">
                  <c:v>44.0</c:v>
                </c:pt>
                <c:pt idx="6228">
                  <c:v>-15.0</c:v>
                </c:pt>
                <c:pt idx="6229">
                  <c:v>-31.0</c:v>
                </c:pt>
                <c:pt idx="6230">
                  <c:v>-13.0</c:v>
                </c:pt>
                <c:pt idx="6231">
                  <c:v>-71.0</c:v>
                </c:pt>
                <c:pt idx="6232">
                  <c:v>-52.0</c:v>
                </c:pt>
                <c:pt idx="6233">
                  <c:v>-4.0</c:v>
                </c:pt>
                <c:pt idx="6234">
                  <c:v>-17.0</c:v>
                </c:pt>
                <c:pt idx="6235">
                  <c:v>-33.0</c:v>
                </c:pt>
                <c:pt idx="6236">
                  <c:v>-73.0</c:v>
                </c:pt>
                <c:pt idx="6237">
                  <c:v>-73.0</c:v>
                </c:pt>
                <c:pt idx="6238">
                  <c:v>-32.0</c:v>
                </c:pt>
                <c:pt idx="6239">
                  <c:v>-35.0</c:v>
                </c:pt>
                <c:pt idx="6240">
                  <c:v>-10.0</c:v>
                </c:pt>
                <c:pt idx="6241">
                  <c:v>66.0</c:v>
                </c:pt>
                <c:pt idx="6242">
                  <c:v>83.0</c:v>
                </c:pt>
                <c:pt idx="6243">
                  <c:v>76.0</c:v>
                </c:pt>
                <c:pt idx="6244">
                  <c:v>92.0</c:v>
                </c:pt>
                <c:pt idx="6245">
                  <c:v>66.0</c:v>
                </c:pt>
                <c:pt idx="6246">
                  <c:v>-36.0</c:v>
                </c:pt>
                <c:pt idx="6247">
                  <c:v>-75.0</c:v>
                </c:pt>
                <c:pt idx="6248">
                  <c:v>-48.0</c:v>
                </c:pt>
                <c:pt idx="6249">
                  <c:v>-102.0</c:v>
                </c:pt>
                <c:pt idx="6250">
                  <c:v>-45.0</c:v>
                </c:pt>
                <c:pt idx="6251">
                  <c:v>-11.0</c:v>
                </c:pt>
                <c:pt idx="6252">
                  <c:v>7.0</c:v>
                </c:pt>
                <c:pt idx="6253">
                  <c:v>45.0</c:v>
                </c:pt>
                <c:pt idx="6254">
                  <c:v>109.0</c:v>
                </c:pt>
                <c:pt idx="6255">
                  <c:v>73.0</c:v>
                </c:pt>
                <c:pt idx="6256">
                  <c:v>0.0</c:v>
                </c:pt>
                <c:pt idx="6257">
                  <c:v>-5.0</c:v>
                </c:pt>
                <c:pt idx="6258">
                  <c:v>-25.0</c:v>
                </c:pt>
                <c:pt idx="6259">
                  <c:v>-38.0</c:v>
                </c:pt>
                <c:pt idx="6260">
                  <c:v>-56.0</c:v>
                </c:pt>
                <c:pt idx="6261">
                  <c:v>-73.0</c:v>
                </c:pt>
                <c:pt idx="6262">
                  <c:v>-42.0</c:v>
                </c:pt>
                <c:pt idx="6263">
                  <c:v>-36.0</c:v>
                </c:pt>
                <c:pt idx="6264">
                  <c:v>-1.0</c:v>
                </c:pt>
                <c:pt idx="6265">
                  <c:v>-8.0</c:v>
                </c:pt>
                <c:pt idx="6266">
                  <c:v>51.0</c:v>
                </c:pt>
                <c:pt idx="6267">
                  <c:v>51.0</c:v>
                </c:pt>
                <c:pt idx="6268">
                  <c:v>40.0</c:v>
                </c:pt>
                <c:pt idx="6269">
                  <c:v>60.0</c:v>
                </c:pt>
                <c:pt idx="6270">
                  <c:v>6.0</c:v>
                </c:pt>
                <c:pt idx="6271">
                  <c:v>17.0</c:v>
                </c:pt>
                <c:pt idx="6272">
                  <c:v>3.0</c:v>
                </c:pt>
                <c:pt idx="6273">
                  <c:v>-37.0</c:v>
                </c:pt>
                <c:pt idx="6274">
                  <c:v>-9.0</c:v>
                </c:pt>
                <c:pt idx="6275">
                  <c:v>16.0</c:v>
                </c:pt>
                <c:pt idx="6276">
                  <c:v>-25.0</c:v>
                </c:pt>
                <c:pt idx="6277">
                  <c:v>-14.0</c:v>
                </c:pt>
                <c:pt idx="6278">
                  <c:v>-29.0</c:v>
                </c:pt>
                <c:pt idx="6279">
                  <c:v>-36.0</c:v>
                </c:pt>
                <c:pt idx="6280">
                  <c:v>3.0</c:v>
                </c:pt>
                <c:pt idx="6281">
                  <c:v>78.0</c:v>
                </c:pt>
                <c:pt idx="6282">
                  <c:v>80.0</c:v>
                </c:pt>
                <c:pt idx="6283">
                  <c:v>89.0</c:v>
                </c:pt>
                <c:pt idx="6284">
                  <c:v>41.0</c:v>
                </c:pt>
                <c:pt idx="6285">
                  <c:v>58.0</c:v>
                </c:pt>
                <c:pt idx="6286">
                  <c:v>-10.0</c:v>
                </c:pt>
                <c:pt idx="6287">
                  <c:v>-41.0</c:v>
                </c:pt>
                <c:pt idx="6288">
                  <c:v>21.0</c:v>
                </c:pt>
                <c:pt idx="6289">
                  <c:v>-48.0</c:v>
                </c:pt>
                <c:pt idx="6290">
                  <c:v>-65.0</c:v>
                </c:pt>
                <c:pt idx="6291">
                  <c:v>-23.0</c:v>
                </c:pt>
                <c:pt idx="6292">
                  <c:v>58.0</c:v>
                </c:pt>
                <c:pt idx="6293">
                  <c:v>31.0</c:v>
                </c:pt>
                <c:pt idx="6294">
                  <c:v>85.0</c:v>
                </c:pt>
                <c:pt idx="6295">
                  <c:v>78.0</c:v>
                </c:pt>
                <c:pt idx="6296">
                  <c:v>62.0</c:v>
                </c:pt>
                <c:pt idx="6297">
                  <c:v>93.0</c:v>
                </c:pt>
                <c:pt idx="6298">
                  <c:v>-2.0</c:v>
                </c:pt>
                <c:pt idx="6299">
                  <c:v>-7.0</c:v>
                </c:pt>
                <c:pt idx="6300">
                  <c:v>-45.0</c:v>
                </c:pt>
                <c:pt idx="6301">
                  <c:v>-79.0</c:v>
                </c:pt>
                <c:pt idx="6302">
                  <c:v>-49.0</c:v>
                </c:pt>
                <c:pt idx="6303">
                  <c:v>-48.0</c:v>
                </c:pt>
                <c:pt idx="6304">
                  <c:v>10.0</c:v>
                </c:pt>
                <c:pt idx="6305">
                  <c:v>40.0</c:v>
                </c:pt>
                <c:pt idx="6306">
                  <c:v>44.0</c:v>
                </c:pt>
                <c:pt idx="6307">
                  <c:v>55.0</c:v>
                </c:pt>
                <c:pt idx="6308">
                  <c:v>20.0</c:v>
                </c:pt>
                <c:pt idx="6309">
                  <c:v>23.0</c:v>
                </c:pt>
                <c:pt idx="6310">
                  <c:v>45.0</c:v>
                </c:pt>
                <c:pt idx="6311">
                  <c:v>3.0</c:v>
                </c:pt>
                <c:pt idx="6312">
                  <c:v>-14.0</c:v>
                </c:pt>
                <c:pt idx="6313">
                  <c:v>-48.0</c:v>
                </c:pt>
                <c:pt idx="6314">
                  <c:v>-29.0</c:v>
                </c:pt>
                <c:pt idx="6315">
                  <c:v>-6.0</c:v>
                </c:pt>
                <c:pt idx="6316">
                  <c:v>-50.0</c:v>
                </c:pt>
                <c:pt idx="6317">
                  <c:v>-73.0</c:v>
                </c:pt>
                <c:pt idx="6318">
                  <c:v>-49.0</c:v>
                </c:pt>
                <c:pt idx="6319">
                  <c:v>-31.0</c:v>
                </c:pt>
                <c:pt idx="6320">
                  <c:v>9.0</c:v>
                </c:pt>
                <c:pt idx="6321">
                  <c:v>43.0</c:v>
                </c:pt>
                <c:pt idx="6322">
                  <c:v>80.0</c:v>
                </c:pt>
                <c:pt idx="6323">
                  <c:v>59.0</c:v>
                </c:pt>
                <c:pt idx="6324">
                  <c:v>85.0</c:v>
                </c:pt>
                <c:pt idx="6325">
                  <c:v>67.0</c:v>
                </c:pt>
                <c:pt idx="6326">
                  <c:v>42.0</c:v>
                </c:pt>
                <c:pt idx="6327">
                  <c:v>-32.0</c:v>
                </c:pt>
                <c:pt idx="6328">
                  <c:v>-64.0</c:v>
                </c:pt>
                <c:pt idx="6329">
                  <c:v>-97.0</c:v>
                </c:pt>
                <c:pt idx="6330">
                  <c:v>-88.0</c:v>
                </c:pt>
                <c:pt idx="6331">
                  <c:v>-58.0</c:v>
                </c:pt>
                <c:pt idx="6332">
                  <c:v>-6.0</c:v>
                </c:pt>
                <c:pt idx="6333">
                  <c:v>21.0</c:v>
                </c:pt>
                <c:pt idx="6334">
                  <c:v>59.0</c:v>
                </c:pt>
                <c:pt idx="6335">
                  <c:v>55.0</c:v>
                </c:pt>
                <c:pt idx="6336">
                  <c:v>84.0</c:v>
                </c:pt>
                <c:pt idx="6337">
                  <c:v>48.0</c:v>
                </c:pt>
                <c:pt idx="6338">
                  <c:v>28.0</c:v>
                </c:pt>
                <c:pt idx="6339">
                  <c:v>53.0</c:v>
                </c:pt>
                <c:pt idx="6340">
                  <c:v>-3.0</c:v>
                </c:pt>
                <c:pt idx="6341">
                  <c:v>-41.0</c:v>
                </c:pt>
                <c:pt idx="6342">
                  <c:v>-75.0</c:v>
                </c:pt>
                <c:pt idx="6343">
                  <c:v>-50.0</c:v>
                </c:pt>
                <c:pt idx="6344">
                  <c:v>-43.0</c:v>
                </c:pt>
                <c:pt idx="6345">
                  <c:v>-59.0</c:v>
                </c:pt>
                <c:pt idx="6346">
                  <c:v>-7.0</c:v>
                </c:pt>
                <c:pt idx="6347">
                  <c:v>25.0</c:v>
                </c:pt>
                <c:pt idx="6348">
                  <c:v>47.0</c:v>
                </c:pt>
                <c:pt idx="6349">
                  <c:v>82.0</c:v>
                </c:pt>
                <c:pt idx="6350">
                  <c:v>23.0</c:v>
                </c:pt>
                <c:pt idx="6351">
                  <c:v>30.0</c:v>
                </c:pt>
                <c:pt idx="6352">
                  <c:v>43.0</c:v>
                </c:pt>
                <c:pt idx="6353">
                  <c:v>-2.0</c:v>
                </c:pt>
                <c:pt idx="6354">
                  <c:v>-21.0</c:v>
                </c:pt>
                <c:pt idx="6355">
                  <c:v>-56.0</c:v>
                </c:pt>
                <c:pt idx="6356">
                  <c:v>-25.0</c:v>
                </c:pt>
                <c:pt idx="6357">
                  <c:v>-30.0</c:v>
                </c:pt>
                <c:pt idx="6358">
                  <c:v>-37.0</c:v>
                </c:pt>
                <c:pt idx="6359">
                  <c:v>-32.0</c:v>
                </c:pt>
                <c:pt idx="6360">
                  <c:v>-18.0</c:v>
                </c:pt>
                <c:pt idx="6361">
                  <c:v>20.0</c:v>
                </c:pt>
                <c:pt idx="6362">
                  <c:v>16.0</c:v>
                </c:pt>
                <c:pt idx="6363">
                  <c:v>97.0</c:v>
                </c:pt>
                <c:pt idx="6364">
                  <c:v>19.0</c:v>
                </c:pt>
                <c:pt idx="6365">
                  <c:v>79.0</c:v>
                </c:pt>
                <c:pt idx="6366">
                  <c:v>33.0</c:v>
                </c:pt>
                <c:pt idx="6367">
                  <c:v>17.0</c:v>
                </c:pt>
                <c:pt idx="6368">
                  <c:v>-55.0</c:v>
                </c:pt>
                <c:pt idx="6369">
                  <c:v>-135.0</c:v>
                </c:pt>
                <c:pt idx="6370">
                  <c:v>-78.0</c:v>
                </c:pt>
                <c:pt idx="6371">
                  <c:v>-53.0</c:v>
                </c:pt>
                <c:pt idx="6372">
                  <c:v>-18.0</c:v>
                </c:pt>
                <c:pt idx="6373">
                  <c:v>-15.0</c:v>
                </c:pt>
                <c:pt idx="6374">
                  <c:v>29.0</c:v>
                </c:pt>
                <c:pt idx="6375">
                  <c:v>32.0</c:v>
                </c:pt>
                <c:pt idx="6376">
                  <c:v>58.0</c:v>
                </c:pt>
                <c:pt idx="6377">
                  <c:v>46.0</c:v>
                </c:pt>
                <c:pt idx="6378">
                  <c:v>44.0</c:v>
                </c:pt>
                <c:pt idx="6379">
                  <c:v>4.0</c:v>
                </c:pt>
                <c:pt idx="6380">
                  <c:v>-34.0</c:v>
                </c:pt>
                <c:pt idx="6381">
                  <c:v>-58.0</c:v>
                </c:pt>
                <c:pt idx="6382">
                  <c:v>-102.0</c:v>
                </c:pt>
                <c:pt idx="6383">
                  <c:v>-55.0</c:v>
                </c:pt>
                <c:pt idx="6384">
                  <c:v>-58.0</c:v>
                </c:pt>
                <c:pt idx="6385">
                  <c:v>6.0</c:v>
                </c:pt>
                <c:pt idx="6386">
                  <c:v>-23.0</c:v>
                </c:pt>
                <c:pt idx="6387">
                  <c:v>15.0</c:v>
                </c:pt>
                <c:pt idx="6388">
                  <c:v>29.0</c:v>
                </c:pt>
                <c:pt idx="6389">
                  <c:v>16.0</c:v>
                </c:pt>
                <c:pt idx="6390">
                  <c:v>9.0</c:v>
                </c:pt>
                <c:pt idx="6391">
                  <c:v>68.0</c:v>
                </c:pt>
                <c:pt idx="6392">
                  <c:v>22.0</c:v>
                </c:pt>
                <c:pt idx="6393">
                  <c:v>-3.0</c:v>
                </c:pt>
                <c:pt idx="6394">
                  <c:v>32.0</c:v>
                </c:pt>
                <c:pt idx="6395">
                  <c:v>14.0</c:v>
                </c:pt>
                <c:pt idx="6396">
                  <c:v>-21.0</c:v>
                </c:pt>
                <c:pt idx="6397">
                  <c:v>-23.0</c:v>
                </c:pt>
                <c:pt idx="6398">
                  <c:v>-81.0</c:v>
                </c:pt>
                <c:pt idx="6399">
                  <c:v>-100.0</c:v>
                </c:pt>
                <c:pt idx="6400">
                  <c:v>-113.0</c:v>
                </c:pt>
                <c:pt idx="6401">
                  <c:v>-30.0</c:v>
                </c:pt>
                <c:pt idx="6402">
                  <c:v>40.0</c:v>
                </c:pt>
                <c:pt idx="6403">
                  <c:v>72.0</c:v>
                </c:pt>
                <c:pt idx="6404">
                  <c:v>70.0</c:v>
                </c:pt>
                <c:pt idx="6405">
                  <c:v>123.0</c:v>
                </c:pt>
                <c:pt idx="6406">
                  <c:v>87.0</c:v>
                </c:pt>
                <c:pt idx="6407">
                  <c:v>27.0</c:v>
                </c:pt>
                <c:pt idx="6408">
                  <c:v>-48.0</c:v>
                </c:pt>
                <c:pt idx="6409">
                  <c:v>-56.0</c:v>
                </c:pt>
                <c:pt idx="6410">
                  <c:v>-67.0</c:v>
                </c:pt>
                <c:pt idx="6411">
                  <c:v>-90.0</c:v>
                </c:pt>
                <c:pt idx="6412">
                  <c:v>-101.0</c:v>
                </c:pt>
                <c:pt idx="6413">
                  <c:v>-22.0</c:v>
                </c:pt>
                <c:pt idx="6414">
                  <c:v>-18.0</c:v>
                </c:pt>
                <c:pt idx="6415">
                  <c:v>-8.0</c:v>
                </c:pt>
                <c:pt idx="6416">
                  <c:v>42.0</c:v>
                </c:pt>
                <c:pt idx="6417">
                  <c:v>-15.0</c:v>
                </c:pt>
                <c:pt idx="6418">
                  <c:v>45.0</c:v>
                </c:pt>
                <c:pt idx="6419">
                  <c:v>45.0</c:v>
                </c:pt>
                <c:pt idx="6420">
                  <c:v>4.0</c:v>
                </c:pt>
                <c:pt idx="6421">
                  <c:v>10.0</c:v>
                </c:pt>
                <c:pt idx="6422">
                  <c:v>-34.0</c:v>
                </c:pt>
                <c:pt idx="6423">
                  <c:v>-19.0</c:v>
                </c:pt>
                <c:pt idx="6424">
                  <c:v>-28.0</c:v>
                </c:pt>
                <c:pt idx="6425">
                  <c:v>-53.0</c:v>
                </c:pt>
                <c:pt idx="6426">
                  <c:v>-73.0</c:v>
                </c:pt>
                <c:pt idx="6427">
                  <c:v>-8.0</c:v>
                </c:pt>
                <c:pt idx="6428">
                  <c:v>64.0</c:v>
                </c:pt>
                <c:pt idx="6429">
                  <c:v>22.0</c:v>
                </c:pt>
                <c:pt idx="6430">
                  <c:v>-40.0</c:v>
                </c:pt>
                <c:pt idx="6431">
                  <c:v>69.0</c:v>
                </c:pt>
                <c:pt idx="6432">
                  <c:v>43.0</c:v>
                </c:pt>
                <c:pt idx="6433">
                  <c:v>58.0</c:v>
                </c:pt>
                <c:pt idx="6434">
                  <c:v>11.0</c:v>
                </c:pt>
                <c:pt idx="6435">
                  <c:v>3.0</c:v>
                </c:pt>
                <c:pt idx="6436">
                  <c:v>-17.0</c:v>
                </c:pt>
                <c:pt idx="6437">
                  <c:v>-40.0</c:v>
                </c:pt>
                <c:pt idx="6438">
                  <c:v>-72.0</c:v>
                </c:pt>
                <c:pt idx="6439">
                  <c:v>-71.0</c:v>
                </c:pt>
                <c:pt idx="6440">
                  <c:v>-94.0</c:v>
                </c:pt>
                <c:pt idx="6441">
                  <c:v>-55.0</c:v>
                </c:pt>
                <c:pt idx="6442">
                  <c:v>50.0</c:v>
                </c:pt>
                <c:pt idx="6443">
                  <c:v>-2.0</c:v>
                </c:pt>
                <c:pt idx="6444">
                  <c:v>19.0</c:v>
                </c:pt>
                <c:pt idx="6445">
                  <c:v>75.0</c:v>
                </c:pt>
                <c:pt idx="6446">
                  <c:v>90.0</c:v>
                </c:pt>
                <c:pt idx="6447">
                  <c:v>97.0</c:v>
                </c:pt>
                <c:pt idx="6448">
                  <c:v>-8.0</c:v>
                </c:pt>
                <c:pt idx="6449">
                  <c:v>18.0</c:v>
                </c:pt>
                <c:pt idx="6450">
                  <c:v>-8.0</c:v>
                </c:pt>
                <c:pt idx="6451">
                  <c:v>-84.0</c:v>
                </c:pt>
                <c:pt idx="6452">
                  <c:v>-112.0</c:v>
                </c:pt>
                <c:pt idx="6453">
                  <c:v>-81.0</c:v>
                </c:pt>
                <c:pt idx="6454">
                  <c:v>-35.0</c:v>
                </c:pt>
                <c:pt idx="6455">
                  <c:v>-9.0</c:v>
                </c:pt>
                <c:pt idx="6456">
                  <c:v>34.0</c:v>
                </c:pt>
                <c:pt idx="6457">
                  <c:v>81.0</c:v>
                </c:pt>
                <c:pt idx="6458">
                  <c:v>101.0</c:v>
                </c:pt>
                <c:pt idx="6459">
                  <c:v>74.0</c:v>
                </c:pt>
                <c:pt idx="6460">
                  <c:v>55.0</c:v>
                </c:pt>
                <c:pt idx="6461">
                  <c:v>16.0</c:v>
                </c:pt>
                <c:pt idx="6462">
                  <c:v>24.0</c:v>
                </c:pt>
                <c:pt idx="6463">
                  <c:v>3.0</c:v>
                </c:pt>
                <c:pt idx="6464">
                  <c:v>4.0</c:v>
                </c:pt>
                <c:pt idx="6465">
                  <c:v>-57.0</c:v>
                </c:pt>
                <c:pt idx="6466">
                  <c:v>-97.0</c:v>
                </c:pt>
                <c:pt idx="6467">
                  <c:v>-54.0</c:v>
                </c:pt>
                <c:pt idx="6468">
                  <c:v>-59.0</c:v>
                </c:pt>
                <c:pt idx="6469">
                  <c:v>-36.0</c:v>
                </c:pt>
                <c:pt idx="6470">
                  <c:v>-19.0</c:v>
                </c:pt>
                <c:pt idx="6471">
                  <c:v>6.0</c:v>
                </c:pt>
                <c:pt idx="6472">
                  <c:v>81.0</c:v>
                </c:pt>
                <c:pt idx="6473">
                  <c:v>79.0</c:v>
                </c:pt>
                <c:pt idx="6474">
                  <c:v>71.0</c:v>
                </c:pt>
                <c:pt idx="6475">
                  <c:v>67.0</c:v>
                </c:pt>
                <c:pt idx="6476">
                  <c:v>2.0</c:v>
                </c:pt>
                <c:pt idx="6477">
                  <c:v>-69.0</c:v>
                </c:pt>
                <c:pt idx="6478">
                  <c:v>-35.0</c:v>
                </c:pt>
                <c:pt idx="6479">
                  <c:v>-82.0</c:v>
                </c:pt>
                <c:pt idx="6480">
                  <c:v>-155.0</c:v>
                </c:pt>
                <c:pt idx="6481">
                  <c:v>-103.0</c:v>
                </c:pt>
                <c:pt idx="6482">
                  <c:v>-2.0</c:v>
                </c:pt>
                <c:pt idx="6483">
                  <c:v>-13.0</c:v>
                </c:pt>
                <c:pt idx="6484">
                  <c:v>17.0</c:v>
                </c:pt>
                <c:pt idx="6485">
                  <c:v>158.0</c:v>
                </c:pt>
                <c:pt idx="6486">
                  <c:v>106.0</c:v>
                </c:pt>
                <c:pt idx="6487">
                  <c:v>84.0</c:v>
                </c:pt>
                <c:pt idx="6488">
                  <c:v>98.0</c:v>
                </c:pt>
                <c:pt idx="6489">
                  <c:v>17.0</c:v>
                </c:pt>
                <c:pt idx="6490">
                  <c:v>-72.0</c:v>
                </c:pt>
                <c:pt idx="6491">
                  <c:v>-54.0</c:v>
                </c:pt>
                <c:pt idx="6492">
                  <c:v>-31.0</c:v>
                </c:pt>
                <c:pt idx="6493">
                  <c:v>-26.0</c:v>
                </c:pt>
                <c:pt idx="6494">
                  <c:v>-64.0</c:v>
                </c:pt>
                <c:pt idx="6495">
                  <c:v>-26.0</c:v>
                </c:pt>
                <c:pt idx="6496">
                  <c:v>0.0</c:v>
                </c:pt>
                <c:pt idx="6497">
                  <c:v>83.0</c:v>
                </c:pt>
                <c:pt idx="6498">
                  <c:v>79.0</c:v>
                </c:pt>
                <c:pt idx="6499">
                  <c:v>58.0</c:v>
                </c:pt>
                <c:pt idx="6500">
                  <c:v>26.0</c:v>
                </c:pt>
                <c:pt idx="6501">
                  <c:v>57.0</c:v>
                </c:pt>
                <c:pt idx="6502">
                  <c:v>64.0</c:v>
                </c:pt>
                <c:pt idx="6503">
                  <c:v>-28.0</c:v>
                </c:pt>
                <c:pt idx="6504">
                  <c:v>-41.0</c:v>
                </c:pt>
                <c:pt idx="6505">
                  <c:v>-36.0</c:v>
                </c:pt>
                <c:pt idx="6506">
                  <c:v>5.0</c:v>
                </c:pt>
                <c:pt idx="6507">
                  <c:v>1.0</c:v>
                </c:pt>
                <c:pt idx="6508">
                  <c:v>-32.0</c:v>
                </c:pt>
                <c:pt idx="6509">
                  <c:v>-29.0</c:v>
                </c:pt>
                <c:pt idx="6510">
                  <c:v>-39.0</c:v>
                </c:pt>
                <c:pt idx="6511">
                  <c:v>-47.0</c:v>
                </c:pt>
                <c:pt idx="6512">
                  <c:v>-25.0</c:v>
                </c:pt>
                <c:pt idx="6513">
                  <c:v>78.0</c:v>
                </c:pt>
                <c:pt idx="6514">
                  <c:v>101.0</c:v>
                </c:pt>
                <c:pt idx="6515">
                  <c:v>65.0</c:v>
                </c:pt>
                <c:pt idx="6516">
                  <c:v>79.0</c:v>
                </c:pt>
                <c:pt idx="6517">
                  <c:v>56.0</c:v>
                </c:pt>
                <c:pt idx="6518">
                  <c:v>12.0</c:v>
                </c:pt>
                <c:pt idx="6519">
                  <c:v>-5.0</c:v>
                </c:pt>
                <c:pt idx="6520">
                  <c:v>-82.0</c:v>
                </c:pt>
                <c:pt idx="6521">
                  <c:v>-115.0</c:v>
                </c:pt>
                <c:pt idx="6522">
                  <c:v>-45.0</c:v>
                </c:pt>
                <c:pt idx="6523">
                  <c:v>-67.0</c:v>
                </c:pt>
                <c:pt idx="6524">
                  <c:v>9.0</c:v>
                </c:pt>
                <c:pt idx="6525">
                  <c:v>36.0</c:v>
                </c:pt>
                <c:pt idx="6526">
                  <c:v>62.0</c:v>
                </c:pt>
                <c:pt idx="6527">
                  <c:v>70.0</c:v>
                </c:pt>
                <c:pt idx="6528">
                  <c:v>68.0</c:v>
                </c:pt>
                <c:pt idx="6529">
                  <c:v>36.0</c:v>
                </c:pt>
                <c:pt idx="6530">
                  <c:v>-17.0</c:v>
                </c:pt>
                <c:pt idx="6531">
                  <c:v>-58.0</c:v>
                </c:pt>
                <c:pt idx="6532">
                  <c:v>-78.0</c:v>
                </c:pt>
                <c:pt idx="6533">
                  <c:v>-64.0</c:v>
                </c:pt>
                <c:pt idx="6534">
                  <c:v>-57.0</c:v>
                </c:pt>
                <c:pt idx="6535">
                  <c:v>-70.0</c:v>
                </c:pt>
                <c:pt idx="6536">
                  <c:v>-30.0</c:v>
                </c:pt>
                <c:pt idx="6537">
                  <c:v>-4.0</c:v>
                </c:pt>
                <c:pt idx="6538">
                  <c:v>58.0</c:v>
                </c:pt>
                <c:pt idx="6539">
                  <c:v>37.0</c:v>
                </c:pt>
                <c:pt idx="6540">
                  <c:v>23.0</c:v>
                </c:pt>
                <c:pt idx="6541">
                  <c:v>6.0</c:v>
                </c:pt>
                <c:pt idx="6542">
                  <c:v>3.0</c:v>
                </c:pt>
                <c:pt idx="6543">
                  <c:v>54.0</c:v>
                </c:pt>
                <c:pt idx="6544">
                  <c:v>25.0</c:v>
                </c:pt>
                <c:pt idx="6545">
                  <c:v>-22.0</c:v>
                </c:pt>
                <c:pt idx="6546">
                  <c:v>98.0</c:v>
                </c:pt>
                <c:pt idx="6547">
                  <c:v>48.0</c:v>
                </c:pt>
                <c:pt idx="6548">
                  <c:v>-35.0</c:v>
                </c:pt>
                <c:pt idx="6549">
                  <c:v>-72.0</c:v>
                </c:pt>
                <c:pt idx="6550">
                  <c:v>-99.0</c:v>
                </c:pt>
                <c:pt idx="6551">
                  <c:v>-105.0</c:v>
                </c:pt>
                <c:pt idx="6552">
                  <c:v>-30.0</c:v>
                </c:pt>
                <c:pt idx="6553">
                  <c:v>9.0</c:v>
                </c:pt>
                <c:pt idx="6554">
                  <c:v>84.0</c:v>
                </c:pt>
                <c:pt idx="6555">
                  <c:v>167.0</c:v>
                </c:pt>
                <c:pt idx="6556">
                  <c:v>118.0</c:v>
                </c:pt>
                <c:pt idx="6557">
                  <c:v>104.0</c:v>
                </c:pt>
                <c:pt idx="6558">
                  <c:v>30.0</c:v>
                </c:pt>
                <c:pt idx="6559">
                  <c:v>-12.0</c:v>
                </c:pt>
                <c:pt idx="6560">
                  <c:v>-36.0</c:v>
                </c:pt>
                <c:pt idx="6561">
                  <c:v>-59.0</c:v>
                </c:pt>
                <c:pt idx="6562">
                  <c:v>-92.0</c:v>
                </c:pt>
                <c:pt idx="6563">
                  <c:v>-138.0</c:v>
                </c:pt>
                <c:pt idx="6564">
                  <c:v>-80.0</c:v>
                </c:pt>
                <c:pt idx="6565">
                  <c:v>-8.0</c:v>
                </c:pt>
                <c:pt idx="6566">
                  <c:v>16.0</c:v>
                </c:pt>
                <c:pt idx="6567">
                  <c:v>108.0</c:v>
                </c:pt>
                <c:pt idx="6568">
                  <c:v>71.0</c:v>
                </c:pt>
                <c:pt idx="6569">
                  <c:v>58.0</c:v>
                </c:pt>
                <c:pt idx="6570">
                  <c:v>51.0</c:v>
                </c:pt>
                <c:pt idx="6571">
                  <c:v>14.0</c:v>
                </c:pt>
                <c:pt idx="6572">
                  <c:v>-5.0</c:v>
                </c:pt>
                <c:pt idx="6573">
                  <c:v>-22.0</c:v>
                </c:pt>
                <c:pt idx="6574">
                  <c:v>-18.0</c:v>
                </c:pt>
                <c:pt idx="6575">
                  <c:v>-24.0</c:v>
                </c:pt>
                <c:pt idx="6576">
                  <c:v>-30.0</c:v>
                </c:pt>
                <c:pt idx="6577">
                  <c:v>-28.0</c:v>
                </c:pt>
                <c:pt idx="6578">
                  <c:v>-107.0</c:v>
                </c:pt>
                <c:pt idx="6579">
                  <c:v>-40.0</c:v>
                </c:pt>
                <c:pt idx="6580">
                  <c:v>24.0</c:v>
                </c:pt>
                <c:pt idx="6581">
                  <c:v>-29.0</c:v>
                </c:pt>
                <c:pt idx="6582">
                  <c:v>-39.0</c:v>
                </c:pt>
                <c:pt idx="6583">
                  <c:v>29.0</c:v>
                </c:pt>
                <c:pt idx="6584">
                  <c:v>68.0</c:v>
                </c:pt>
                <c:pt idx="6585">
                  <c:v>43.0</c:v>
                </c:pt>
                <c:pt idx="6586">
                  <c:v>48.0</c:v>
                </c:pt>
                <c:pt idx="6587">
                  <c:v>35.0</c:v>
                </c:pt>
                <c:pt idx="6588">
                  <c:v>-27.0</c:v>
                </c:pt>
                <c:pt idx="6589">
                  <c:v>-42.0</c:v>
                </c:pt>
                <c:pt idx="6590">
                  <c:v>-84.0</c:v>
                </c:pt>
                <c:pt idx="6591">
                  <c:v>-105.0</c:v>
                </c:pt>
                <c:pt idx="6592">
                  <c:v>-72.0</c:v>
                </c:pt>
                <c:pt idx="6593">
                  <c:v>22.0</c:v>
                </c:pt>
                <c:pt idx="6594">
                  <c:v>-34.0</c:v>
                </c:pt>
                <c:pt idx="6595">
                  <c:v>27.0</c:v>
                </c:pt>
                <c:pt idx="6596">
                  <c:v>82.0</c:v>
                </c:pt>
                <c:pt idx="6597">
                  <c:v>128.0</c:v>
                </c:pt>
                <c:pt idx="6598">
                  <c:v>88.0</c:v>
                </c:pt>
                <c:pt idx="6599">
                  <c:v>63.0</c:v>
                </c:pt>
                <c:pt idx="6600">
                  <c:v>0.0</c:v>
                </c:pt>
                <c:pt idx="6601">
                  <c:v>-37.0</c:v>
                </c:pt>
                <c:pt idx="6602">
                  <c:v>-54.0</c:v>
                </c:pt>
                <c:pt idx="6603">
                  <c:v>-35.0</c:v>
                </c:pt>
                <c:pt idx="6604">
                  <c:v>-31.0</c:v>
                </c:pt>
                <c:pt idx="6605">
                  <c:v>-37.0</c:v>
                </c:pt>
                <c:pt idx="6606">
                  <c:v>17.0</c:v>
                </c:pt>
                <c:pt idx="6607">
                  <c:v>28.0</c:v>
                </c:pt>
                <c:pt idx="6608">
                  <c:v>24.0</c:v>
                </c:pt>
                <c:pt idx="6609">
                  <c:v>59.0</c:v>
                </c:pt>
                <c:pt idx="6610">
                  <c:v>59.0</c:v>
                </c:pt>
                <c:pt idx="6611">
                  <c:v>46.0</c:v>
                </c:pt>
                <c:pt idx="6612">
                  <c:v>16.0</c:v>
                </c:pt>
                <c:pt idx="6613">
                  <c:v>6.0</c:v>
                </c:pt>
                <c:pt idx="6614">
                  <c:v>21.0</c:v>
                </c:pt>
                <c:pt idx="6615">
                  <c:v>8.0</c:v>
                </c:pt>
                <c:pt idx="6616">
                  <c:v>-3.0</c:v>
                </c:pt>
                <c:pt idx="6617">
                  <c:v>-23.0</c:v>
                </c:pt>
                <c:pt idx="6618">
                  <c:v>-76.0</c:v>
                </c:pt>
                <c:pt idx="6619">
                  <c:v>-34.0</c:v>
                </c:pt>
                <c:pt idx="6620">
                  <c:v>-48.0</c:v>
                </c:pt>
                <c:pt idx="6621">
                  <c:v>-40.0</c:v>
                </c:pt>
                <c:pt idx="6622">
                  <c:v>-17.0</c:v>
                </c:pt>
                <c:pt idx="6623">
                  <c:v>64.0</c:v>
                </c:pt>
                <c:pt idx="6624">
                  <c:v>114.0</c:v>
                </c:pt>
                <c:pt idx="6625">
                  <c:v>76.0</c:v>
                </c:pt>
                <c:pt idx="6626">
                  <c:v>94.0</c:v>
                </c:pt>
                <c:pt idx="6627">
                  <c:v>88.0</c:v>
                </c:pt>
                <c:pt idx="6628">
                  <c:v>4.0</c:v>
                </c:pt>
                <c:pt idx="6629">
                  <c:v>8.0</c:v>
                </c:pt>
                <c:pt idx="6630">
                  <c:v>-75.0</c:v>
                </c:pt>
                <c:pt idx="6631">
                  <c:v>-86.0</c:v>
                </c:pt>
                <c:pt idx="6632">
                  <c:v>-97.0</c:v>
                </c:pt>
                <c:pt idx="6633">
                  <c:v>-57.0</c:v>
                </c:pt>
                <c:pt idx="6634">
                  <c:v>-37.0</c:v>
                </c:pt>
                <c:pt idx="6635">
                  <c:v>46.0</c:v>
                </c:pt>
                <c:pt idx="6636">
                  <c:v>89.0</c:v>
                </c:pt>
                <c:pt idx="6637">
                  <c:v>88.0</c:v>
                </c:pt>
                <c:pt idx="6638">
                  <c:v>54.0</c:v>
                </c:pt>
                <c:pt idx="6639">
                  <c:v>60.0</c:v>
                </c:pt>
                <c:pt idx="6640">
                  <c:v>2.0</c:v>
                </c:pt>
                <c:pt idx="6641">
                  <c:v>-29.0</c:v>
                </c:pt>
                <c:pt idx="6642">
                  <c:v>-38.0</c:v>
                </c:pt>
                <c:pt idx="6643">
                  <c:v>-3.0</c:v>
                </c:pt>
                <c:pt idx="6644">
                  <c:v>9.0</c:v>
                </c:pt>
                <c:pt idx="6645">
                  <c:v>-78.0</c:v>
                </c:pt>
                <c:pt idx="6646">
                  <c:v>-60.0</c:v>
                </c:pt>
                <c:pt idx="6647">
                  <c:v>5.0</c:v>
                </c:pt>
                <c:pt idx="6648">
                  <c:v>26.0</c:v>
                </c:pt>
                <c:pt idx="6649">
                  <c:v>12.0</c:v>
                </c:pt>
                <c:pt idx="6650">
                  <c:v>6.0</c:v>
                </c:pt>
                <c:pt idx="6651">
                  <c:v>48.0</c:v>
                </c:pt>
                <c:pt idx="6652">
                  <c:v>78.0</c:v>
                </c:pt>
                <c:pt idx="6653">
                  <c:v>86.0</c:v>
                </c:pt>
                <c:pt idx="6654">
                  <c:v>107.0</c:v>
                </c:pt>
                <c:pt idx="6655">
                  <c:v>117.0</c:v>
                </c:pt>
                <c:pt idx="6656">
                  <c:v>69.0</c:v>
                </c:pt>
                <c:pt idx="6657">
                  <c:v>7.0</c:v>
                </c:pt>
                <c:pt idx="6658">
                  <c:v>-45.0</c:v>
                </c:pt>
                <c:pt idx="6659">
                  <c:v>-34.0</c:v>
                </c:pt>
                <c:pt idx="6660">
                  <c:v>-69.0</c:v>
                </c:pt>
                <c:pt idx="6661">
                  <c:v>-44.0</c:v>
                </c:pt>
                <c:pt idx="6662">
                  <c:v>-77.0</c:v>
                </c:pt>
                <c:pt idx="6663">
                  <c:v>-22.0</c:v>
                </c:pt>
                <c:pt idx="6664">
                  <c:v>37.0</c:v>
                </c:pt>
                <c:pt idx="6665">
                  <c:v>46.0</c:v>
                </c:pt>
                <c:pt idx="6666">
                  <c:v>45.0</c:v>
                </c:pt>
                <c:pt idx="6667">
                  <c:v>53.0</c:v>
                </c:pt>
                <c:pt idx="6668">
                  <c:v>51.0</c:v>
                </c:pt>
                <c:pt idx="6669">
                  <c:v>-33.0</c:v>
                </c:pt>
                <c:pt idx="6670">
                  <c:v>-52.0</c:v>
                </c:pt>
                <c:pt idx="6671">
                  <c:v>-68.0</c:v>
                </c:pt>
                <c:pt idx="6672">
                  <c:v>-83.0</c:v>
                </c:pt>
                <c:pt idx="6673">
                  <c:v>-83.0</c:v>
                </c:pt>
                <c:pt idx="6674">
                  <c:v>-41.0</c:v>
                </c:pt>
                <c:pt idx="6675">
                  <c:v>20.0</c:v>
                </c:pt>
                <c:pt idx="6676">
                  <c:v>31.0</c:v>
                </c:pt>
                <c:pt idx="6677">
                  <c:v>4.0</c:v>
                </c:pt>
                <c:pt idx="6678">
                  <c:v>61.0</c:v>
                </c:pt>
                <c:pt idx="6679">
                  <c:v>90.0</c:v>
                </c:pt>
                <c:pt idx="6680">
                  <c:v>56.0</c:v>
                </c:pt>
                <c:pt idx="6681">
                  <c:v>2.0</c:v>
                </c:pt>
                <c:pt idx="6682">
                  <c:v>37.0</c:v>
                </c:pt>
                <c:pt idx="6683">
                  <c:v>-26.0</c:v>
                </c:pt>
                <c:pt idx="6684">
                  <c:v>5.0</c:v>
                </c:pt>
                <c:pt idx="6685">
                  <c:v>32.0</c:v>
                </c:pt>
                <c:pt idx="6686">
                  <c:v>-27.0</c:v>
                </c:pt>
                <c:pt idx="6687">
                  <c:v>-16.0</c:v>
                </c:pt>
                <c:pt idx="6688">
                  <c:v>-44.0</c:v>
                </c:pt>
                <c:pt idx="6689">
                  <c:v>-64.0</c:v>
                </c:pt>
                <c:pt idx="6690">
                  <c:v>-47.0</c:v>
                </c:pt>
                <c:pt idx="6691">
                  <c:v>-18.0</c:v>
                </c:pt>
                <c:pt idx="6692">
                  <c:v>8.0</c:v>
                </c:pt>
                <c:pt idx="6693">
                  <c:v>14.0</c:v>
                </c:pt>
                <c:pt idx="6694">
                  <c:v>37.0</c:v>
                </c:pt>
                <c:pt idx="6695">
                  <c:v>81.0</c:v>
                </c:pt>
                <c:pt idx="6696">
                  <c:v>99.0</c:v>
                </c:pt>
                <c:pt idx="6697">
                  <c:v>55.0</c:v>
                </c:pt>
                <c:pt idx="6698">
                  <c:v>33.0</c:v>
                </c:pt>
                <c:pt idx="6699">
                  <c:v>-43.0</c:v>
                </c:pt>
                <c:pt idx="6700">
                  <c:v>-56.0</c:v>
                </c:pt>
                <c:pt idx="6701">
                  <c:v>-18.0</c:v>
                </c:pt>
                <c:pt idx="6702">
                  <c:v>-43.0</c:v>
                </c:pt>
                <c:pt idx="6703">
                  <c:v>-37.0</c:v>
                </c:pt>
                <c:pt idx="6704">
                  <c:v>-29.0</c:v>
                </c:pt>
                <c:pt idx="6705">
                  <c:v>17.0</c:v>
                </c:pt>
                <c:pt idx="6706">
                  <c:v>64.0</c:v>
                </c:pt>
                <c:pt idx="6707">
                  <c:v>21.0</c:v>
                </c:pt>
                <c:pt idx="6708">
                  <c:v>42.0</c:v>
                </c:pt>
                <c:pt idx="6709">
                  <c:v>57.0</c:v>
                </c:pt>
                <c:pt idx="6710">
                  <c:v>5.0</c:v>
                </c:pt>
                <c:pt idx="6711">
                  <c:v>-60.0</c:v>
                </c:pt>
                <c:pt idx="6712">
                  <c:v>-16.0</c:v>
                </c:pt>
                <c:pt idx="6713">
                  <c:v>-22.0</c:v>
                </c:pt>
                <c:pt idx="6714">
                  <c:v>-59.0</c:v>
                </c:pt>
                <c:pt idx="6715">
                  <c:v>-17.0</c:v>
                </c:pt>
                <c:pt idx="6716">
                  <c:v>-28.0</c:v>
                </c:pt>
                <c:pt idx="6717">
                  <c:v>-40.0</c:v>
                </c:pt>
                <c:pt idx="6718">
                  <c:v>-9.0</c:v>
                </c:pt>
                <c:pt idx="6719">
                  <c:v>22.0</c:v>
                </c:pt>
                <c:pt idx="6720">
                  <c:v>10.0</c:v>
                </c:pt>
                <c:pt idx="6721">
                  <c:v>21.0</c:v>
                </c:pt>
                <c:pt idx="6722">
                  <c:v>30.0</c:v>
                </c:pt>
                <c:pt idx="6723">
                  <c:v>52.0</c:v>
                </c:pt>
                <c:pt idx="6724">
                  <c:v>56.0</c:v>
                </c:pt>
                <c:pt idx="6725">
                  <c:v>54.0</c:v>
                </c:pt>
                <c:pt idx="6726">
                  <c:v>48.0</c:v>
                </c:pt>
                <c:pt idx="6727">
                  <c:v>-31.0</c:v>
                </c:pt>
                <c:pt idx="6728">
                  <c:v>-50.0</c:v>
                </c:pt>
                <c:pt idx="6729">
                  <c:v>-87.0</c:v>
                </c:pt>
                <c:pt idx="6730">
                  <c:v>-88.0</c:v>
                </c:pt>
                <c:pt idx="6731">
                  <c:v>-53.0</c:v>
                </c:pt>
                <c:pt idx="6732">
                  <c:v>-22.0</c:v>
                </c:pt>
                <c:pt idx="6733">
                  <c:v>35.0</c:v>
                </c:pt>
                <c:pt idx="6734">
                  <c:v>92.0</c:v>
                </c:pt>
                <c:pt idx="6735">
                  <c:v>101.0</c:v>
                </c:pt>
                <c:pt idx="6736">
                  <c:v>46.0</c:v>
                </c:pt>
                <c:pt idx="6737">
                  <c:v>29.0</c:v>
                </c:pt>
                <c:pt idx="6738">
                  <c:v>41.0</c:v>
                </c:pt>
                <c:pt idx="6739">
                  <c:v>-2.0</c:v>
                </c:pt>
                <c:pt idx="6740">
                  <c:v>-34.0</c:v>
                </c:pt>
                <c:pt idx="6741">
                  <c:v>-65.0</c:v>
                </c:pt>
                <c:pt idx="6742">
                  <c:v>-60.0</c:v>
                </c:pt>
                <c:pt idx="6743">
                  <c:v>-109.0</c:v>
                </c:pt>
                <c:pt idx="6744">
                  <c:v>-107.0</c:v>
                </c:pt>
                <c:pt idx="6745">
                  <c:v>18.0</c:v>
                </c:pt>
                <c:pt idx="6746">
                  <c:v>0.0</c:v>
                </c:pt>
                <c:pt idx="6747">
                  <c:v>3.0</c:v>
                </c:pt>
                <c:pt idx="6748">
                  <c:v>22.0</c:v>
                </c:pt>
                <c:pt idx="6749">
                  <c:v>9.0</c:v>
                </c:pt>
                <c:pt idx="6750">
                  <c:v>27.0</c:v>
                </c:pt>
                <c:pt idx="6751">
                  <c:v>-2.0</c:v>
                </c:pt>
                <c:pt idx="6752">
                  <c:v>18.0</c:v>
                </c:pt>
                <c:pt idx="6753">
                  <c:v>10.0</c:v>
                </c:pt>
                <c:pt idx="6754">
                  <c:v>-20.0</c:v>
                </c:pt>
                <c:pt idx="6755">
                  <c:v>-15.0</c:v>
                </c:pt>
                <c:pt idx="6756">
                  <c:v>1.0</c:v>
                </c:pt>
                <c:pt idx="6757">
                  <c:v>-13.0</c:v>
                </c:pt>
                <c:pt idx="6758">
                  <c:v>-26.0</c:v>
                </c:pt>
                <c:pt idx="6759">
                  <c:v>-68.0</c:v>
                </c:pt>
                <c:pt idx="6760">
                  <c:v>-29.0</c:v>
                </c:pt>
                <c:pt idx="6761">
                  <c:v>6.0</c:v>
                </c:pt>
                <c:pt idx="6762">
                  <c:v>71.0</c:v>
                </c:pt>
                <c:pt idx="6763">
                  <c:v>87.0</c:v>
                </c:pt>
                <c:pt idx="6764">
                  <c:v>98.0</c:v>
                </c:pt>
                <c:pt idx="6765">
                  <c:v>101.0</c:v>
                </c:pt>
                <c:pt idx="6766">
                  <c:v>106.0</c:v>
                </c:pt>
                <c:pt idx="6767">
                  <c:v>27.0</c:v>
                </c:pt>
                <c:pt idx="6768">
                  <c:v>-52.0</c:v>
                </c:pt>
                <c:pt idx="6769">
                  <c:v>-58.0</c:v>
                </c:pt>
                <c:pt idx="6770">
                  <c:v>-88.0</c:v>
                </c:pt>
                <c:pt idx="6771">
                  <c:v>-74.0</c:v>
                </c:pt>
                <c:pt idx="6772">
                  <c:v>-128.0</c:v>
                </c:pt>
                <c:pt idx="6773">
                  <c:v>-67.0</c:v>
                </c:pt>
                <c:pt idx="6774">
                  <c:v>-53.0</c:v>
                </c:pt>
                <c:pt idx="6775">
                  <c:v>53.0</c:v>
                </c:pt>
                <c:pt idx="6776">
                  <c:v>79.0</c:v>
                </c:pt>
                <c:pt idx="6777">
                  <c:v>72.0</c:v>
                </c:pt>
                <c:pt idx="6778">
                  <c:v>80.0</c:v>
                </c:pt>
                <c:pt idx="6779">
                  <c:v>77.0</c:v>
                </c:pt>
                <c:pt idx="6780">
                  <c:v>41.0</c:v>
                </c:pt>
                <c:pt idx="6781">
                  <c:v>14.0</c:v>
                </c:pt>
                <c:pt idx="6782">
                  <c:v>-62.0</c:v>
                </c:pt>
                <c:pt idx="6783">
                  <c:v>-66.0</c:v>
                </c:pt>
                <c:pt idx="6784">
                  <c:v>-62.0</c:v>
                </c:pt>
                <c:pt idx="6785">
                  <c:v>-68.0</c:v>
                </c:pt>
                <c:pt idx="6786">
                  <c:v>-60.0</c:v>
                </c:pt>
                <c:pt idx="6787">
                  <c:v>-9.0</c:v>
                </c:pt>
                <c:pt idx="6788">
                  <c:v>20.0</c:v>
                </c:pt>
                <c:pt idx="6789">
                  <c:v>-12.0</c:v>
                </c:pt>
                <c:pt idx="6790">
                  <c:v>1.0</c:v>
                </c:pt>
                <c:pt idx="6791">
                  <c:v>2.0</c:v>
                </c:pt>
                <c:pt idx="6792">
                  <c:v>52.0</c:v>
                </c:pt>
                <c:pt idx="6793">
                  <c:v>36.0</c:v>
                </c:pt>
                <c:pt idx="6794">
                  <c:v>78.0</c:v>
                </c:pt>
                <c:pt idx="6795">
                  <c:v>60.0</c:v>
                </c:pt>
                <c:pt idx="6796">
                  <c:v>41.0</c:v>
                </c:pt>
                <c:pt idx="6797">
                  <c:v>-7.0</c:v>
                </c:pt>
                <c:pt idx="6798">
                  <c:v>-49.0</c:v>
                </c:pt>
                <c:pt idx="6799">
                  <c:v>-67.0</c:v>
                </c:pt>
                <c:pt idx="6800">
                  <c:v>-129.0</c:v>
                </c:pt>
                <c:pt idx="6801">
                  <c:v>-77.0</c:v>
                </c:pt>
                <c:pt idx="6802">
                  <c:v>-62.0</c:v>
                </c:pt>
                <c:pt idx="6803">
                  <c:v>34.0</c:v>
                </c:pt>
                <c:pt idx="6804">
                  <c:v>58.0</c:v>
                </c:pt>
                <c:pt idx="6805">
                  <c:v>83.0</c:v>
                </c:pt>
                <c:pt idx="6806">
                  <c:v>120.0</c:v>
                </c:pt>
                <c:pt idx="6807">
                  <c:v>35.0</c:v>
                </c:pt>
                <c:pt idx="6808">
                  <c:v>23.0</c:v>
                </c:pt>
                <c:pt idx="6809">
                  <c:v>-16.0</c:v>
                </c:pt>
                <c:pt idx="6810">
                  <c:v>-62.0</c:v>
                </c:pt>
                <c:pt idx="6811">
                  <c:v>-91.0</c:v>
                </c:pt>
                <c:pt idx="6812">
                  <c:v>-127.0</c:v>
                </c:pt>
                <c:pt idx="6813">
                  <c:v>-16.0</c:v>
                </c:pt>
                <c:pt idx="6814">
                  <c:v>-1.0</c:v>
                </c:pt>
                <c:pt idx="6815">
                  <c:v>15.0</c:v>
                </c:pt>
                <c:pt idx="6816">
                  <c:v>52.0</c:v>
                </c:pt>
                <c:pt idx="6817">
                  <c:v>48.0</c:v>
                </c:pt>
                <c:pt idx="6818">
                  <c:v>-1.0</c:v>
                </c:pt>
                <c:pt idx="6819">
                  <c:v>-1.0</c:v>
                </c:pt>
                <c:pt idx="6820">
                  <c:v>38.0</c:v>
                </c:pt>
                <c:pt idx="6821">
                  <c:v>24.0</c:v>
                </c:pt>
                <c:pt idx="6822">
                  <c:v>5.0</c:v>
                </c:pt>
                <c:pt idx="6823">
                  <c:v>26.0</c:v>
                </c:pt>
                <c:pt idx="6824">
                  <c:v>-20.0</c:v>
                </c:pt>
                <c:pt idx="6825">
                  <c:v>-36.0</c:v>
                </c:pt>
                <c:pt idx="6826">
                  <c:v>-27.0</c:v>
                </c:pt>
                <c:pt idx="6827">
                  <c:v>-41.0</c:v>
                </c:pt>
                <c:pt idx="6828">
                  <c:v>-13.0</c:v>
                </c:pt>
                <c:pt idx="6829">
                  <c:v>7.0</c:v>
                </c:pt>
                <c:pt idx="6830">
                  <c:v>7.0</c:v>
                </c:pt>
                <c:pt idx="6831">
                  <c:v>9.0</c:v>
                </c:pt>
                <c:pt idx="6832">
                  <c:v>4.0</c:v>
                </c:pt>
                <c:pt idx="6833">
                  <c:v>24.0</c:v>
                </c:pt>
                <c:pt idx="6834">
                  <c:v>58.0</c:v>
                </c:pt>
                <c:pt idx="6835">
                  <c:v>88.0</c:v>
                </c:pt>
                <c:pt idx="6836">
                  <c:v>13.0</c:v>
                </c:pt>
                <c:pt idx="6837">
                  <c:v>-10.0</c:v>
                </c:pt>
                <c:pt idx="6838">
                  <c:v>-61.0</c:v>
                </c:pt>
                <c:pt idx="6839">
                  <c:v>-50.0</c:v>
                </c:pt>
                <c:pt idx="6840">
                  <c:v>-50.0</c:v>
                </c:pt>
                <c:pt idx="6841">
                  <c:v>-79.0</c:v>
                </c:pt>
                <c:pt idx="6842">
                  <c:v>-126.0</c:v>
                </c:pt>
                <c:pt idx="6843">
                  <c:v>-26.0</c:v>
                </c:pt>
                <c:pt idx="6844">
                  <c:v>29.0</c:v>
                </c:pt>
                <c:pt idx="6845">
                  <c:v>38.0</c:v>
                </c:pt>
                <c:pt idx="6846">
                  <c:v>90.0</c:v>
                </c:pt>
                <c:pt idx="6847">
                  <c:v>27.0</c:v>
                </c:pt>
                <c:pt idx="6848">
                  <c:v>31.0</c:v>
                </c:pt>
                <c:pt idx="6849">
                  <c:v>35.0</c:v>
                </c:pt>
                <c:pt idx="6850">
                  <c:v>48.0</c:v>
                </c:pt>
                <c:pt idx="6851">
                  <c:v>14.0</c:v>
                </c:pt>
                <c:pt idx="6852">
                  <c:v>3.0</c:v>
                </c:pt>
                <c:pt idx="6853">
                  <c:v>3.0</c:v>
                </c:pt>
                <c:pt idx="6854">
                  <c:v>-16.0</c:v>
                </c:pt>
                <c:pt idx="6855">
                  <c:v>-29.0</c:v>
                </c:pt>
                <c:pt idx="6856">
                  <c:v>-61.0</c:v>
                </c:pt>
                <c:pt idx="6857">
                  <c:v>39.0</c:v>
                </c:pt>
                <c:pt idx="6858">
                  <c:v>56.0</c:v>
                </c:pt>
                <c:pt idx="6859">
                  <c:v>-13.0</c:v>
                </c:pt>
                <c:pt idx="6860">
                  <c:v>15.0</c:v>
                </c:pt>
                <c:pt idx="6861">
                  <c:v>-9.0</c:v>
                </c:pt>
                <c:pt idx="6862">
                  <c:v>62.0</c:v>
                </c:pt>
                <c:pt idx="6863">
                  <c:v>80.0</c:v>
                </c:pt>
                <c:pt idx="6864">
                  <c:v>107.0</c:v>
                </c:pt>
                <c:pt idx="6865">
                  <c:v>56.0</c:v>
                </c:pt>
                <c:pt idx="6866">
                  <c:v>-2.0</c:v>
                </c:pt>
                <c:pt idx="6867">
                  <c:v>-59.0</c:v>
                </c:pt>
                <c:pt idx="6868">
                  <c:v>-110.0</c:v>
                </c:pt>
                <c:pt idx="6869">
                  <c:v>-89.0</c:v>
                </c:pt>
                <c:pt idx="6870">
                  <c:v>-142.0</c:v>
                </c:pt>
                <c:pt idx="6871">
                  <c:v>-81.0</c:v>
                </c:pt>
                <c:pt idx="6872">
                  <c:v>21.0</c:v>
                </c:pt>
                <c:pt idx="6873">
                  <c:v>14.0</c:v>
                </c:pt>
                <c:pt idx="6874">
                  <c:v>65.0</c:v>
                </c:pt>
                <c:pt idx="6875">
                  <c:v>137.0</c:v>
                </c:pt>
                <c:pt idx="6876">
                  <c:v>172.0</c:v>
                </c:pt>
                <c:pt idx="6877">
                  <c:v>79.0</c:v>
                </c:pt>
                <c:pt idx="6878">
                  <c:v>9.0</c:v>
                </c:pt>
                <c:pt idx="6879">
                  <c:v>-5.0</c:v>
                </c:pt>
                <c:pt idx="6880">
                  <c:v>-45.0</c:v>
                </c:pt>
                <c:pt idx="6881">
                  <c:v>-60.0</c:v>
                </c:pt>
                <c:pt idx="6882">
                  <c:v>-62.0</c:v>
                </c:pt>
                <c:pt idx="6883">
                  <c:v>-25.0</c:v>
                </c:pt>
                <c:pt idx="6884">
                  <c:v>-38.0</c:v>
                </c:pt>
                <c:pt idx="6885">
                  <c:v>29.0</c:v>
                </c:pt>
                <c:pt idx="6886">
                  <c:v>24.0</c:v>
                </c:pt>
                <c:pt idx="6887">
                  <c:v>-66.0</c:v>
                </c:pt>
                <c:pt idx="6888">
                  <c:v>-58.0</c:v>
                </c:pt>
                <c:pt idx="6889">
                  <c:v>-22.0</c:v>
                </c:pt>
                <c:pt idx="6890">
                  <c:v>24.0</c:v>
                </c:pt>
                <c:pt idx="6891">
                  <c:v>-1.0</c:v>
                </c:pt>
                <c:pt idx="6892">
                  <c:v>28.0</c:v>
                </c:pt>
                <c:pt idx="6893">
                  <c:v>18.0</c:v>
                </c:pt>
                <c:pt idx="6894">
                  <c:v>69.0</c:v>
                </c:pt>
                <c:pt idx="6895">
                  <c:v>21.0</c:v>
                </c:pt>
                <c:pt idx="6896">
                  <c:v>6.0</c:v>
                </c:pt>
                <c:pt idx="6897">
                  <c:v>-31.0</c:v>
                </c:pt>
                <c:pt idx="6898">
                  <c:v>-131.0</c:v>
                </c:pt>
                <c:pt idx="6899">
                  <c:v>-129.0</c:v>
                </c:pt>
                <c:pt idx="6900">
                  <c:v>-118.0</c:v>
                </c:pt>
                <c:pt idx="6901">
                  <c:v>-15.0</c:v>
                </c:pt>
                <c:pt idx="6902">
                  <c:v>31.0</c:v>
                </c:pt>
                <c:pt idx="6903">
                  <c:v>64.0</c:v>
                </c:pt>
                <c:pt idx="6904">
                  <c:v>82.0</c:v>
                </c:pt>
                <c:pt idx="6905">
                  <c:v>77.0</c:v>
                </c:pt>
                <c:pt idx="6906">
                  <c:v>65.0</c:v>
                </c:pt>
                <c:pt idx="6907">
                  <c:v>17.0</c:v>
                </c:pt>
                <c:pt idx="6908">
                  <c:v>-9.0</c:v>
                </c:pt>
                <c:pt idx="6909">
                  <c:v>-44.0</c:v>
                </c:pt>
                <c:pt idx="6910">
                  <c:v>-43.0</c:v>
                </c:pt>
                <c:pt idx="6911">
                  <c:v>-10.0</c:v>
                </c:pt>
                <c:pt idx="6912">
                  <c:v>-43.0</c:v>
                </c:pt>
                <c:pt idx="6913">
                  <c:v>-42.0</c:v>
                </c:pt>
                <c:pt idx="6914">
                  <c:v>-29.0</c:v>
                </c:pt>
                <c:pt idx="6915">
                  <c:v>51.0</c:v>
                </c:pt>
                <c:pt idx="6916">
                  <c:v>9.0</c:v>
                </c:pt>
                <c:pt idx="6917">
                  <c:v>28.0</c:v>
                </c:pt>
                <c:pt idx="6918">
                  <c:v>51.0</c:v>
                </c:pt>
                <c:pt idx="6919">
                  <c:v>20.0</c:v>
                </c:pt>
                <c:pt idx="6920">
                  <c:v>32.0</c:v>
                </c:pt>
                <c:pt idx="6921">
                  <c:v>-29.0</c:v>
                </c:pt>
                <c:pt idx="6922">
                  <c:v>2.0</c:v>
                </c:pt>
                <c:pt idx="6923">
                  <c:v>13.0</c:v>
                </c:pt>
                <c:pt idx="6924">
                  <c:v>-21.0</c:v>
                </c:pt>
                <c:pt idx="6925">
                  <c:v>8.0</c:v>
                </c:pt>
                <c:pt idx="6926">
                  <c:v>-16.0</c:v>
                </c:pt>
                <c:pt idx="6927">
                  <c:v>-31.0</c:v>
                </c:pt>
                <c:pt idx="6928">
                  <c:v>-51.0</c:v>
                </c:pt>
                <c:pt idx="6929">
                  <c:v>-33.0</c:v>
                </c:pt>
                <c:pt idx="6930">
                  <c:v>-29.0</c:v>
                </c:pt>
                <c:pt idx="6931">
                  <c:v>-9.0</c:v>
                </c:pt>
                <c:pt idx="6932">
                  <c:v>53.0</c:v>
                </c:pt>
                <c:pt idx="6933">
                  <c:v>94.0</c:v>
                </c:pt>
                <c:pt idx="6934">
                  <c:v>114.0</c:v>
                </c:pt>
                <c:pt idx="6935">
                  <c:v>46.0</c:v>
                </c:pt>
                <c:pt idx="6936">
                  <c:v>15.0</c:v>
                </c:pt>
                <c:pt idx="6937">
                  <c:v>-57.0</c:v>
                </c:pt>
                <c:pt idx="6938">
                  <c:v>-26.0</c:v>
                </c:pt>
                <c:pt idx="6939">
                  <c:v>-63.0</c:v>
                </c:pt>
                <c:pt idx="6940">
                  <c:v>-86.0</c:v>
                </c:pt>
                <c:pt idx="6941">
                  <c:v>-34.0</c:v>
                </c:pt>
                <c:pt idx="6942">
                  <c:v>22.0</c:v>
                </c:pt>
                <c:pt idx="6943">
                  <c:v>57.0</c:v>
                </c:pt>
                <c:pt idx="6944">
                  <c:v>4.0</c:v>
                </c:pt>
                <c:pt idx="6945">
                  <c:v>26.0</c:v>
                </c:pt>
                <c:pt idx="6946">
                  <c:v>86.0</c:v>
                </c:pt>
                <c:pt idx="6947">
                  <c:v>49.0</c:v>
                </c:pt>
                <c:pt idx="6948">
                  <c:v>-23.0</c:v>
                </c:pt>
                <c:pt idx="6949">
                  <c:v>-20.0</c:v>
                </c:pt>
                <c:pt idx="6950">
                  <c:v>-7.0</c:v>
                </c:pt>
                <c:pt idx="6951">
                  <c:v>14.0</c:v>
                </c:pt>
                <c:pt idx="6952">
                  <c:v>37.0</c:v>
                </c:pt>
                <c:pt idx="6953">
                  <c:v>6.0</c:v>
                </c:pt>
                <c:pt idx="6954">
                  <c:v>21.0</c:v>
                </c:pt>
                <c:pt idx="6955">
                  <c:v>-24.0</c:v>
                </c:pt>
                <c:pt idx="6956">
                  <c:v>-43.0</c:v>
                </c:pt>
                <c:pt idx="6957">
                  <c:v>-35.0</c:v>
                </c:pt>
                <c:pt idx="6958">
                  <c:v>-38.0</c:v>
                </c:pt>
                <c:pt idx="6959">
                  <c:v>-32.0</c:v>
                </c:pt>
                <c:pt idx="6960">
                  <c:v>7.0</c:v>
                </c:pt>
                <c:pt idx="6961">
                  <c:v>5.0</c:v>
                </c:pt>
                <c:pt idx="6962">
                  <c:v>60.0</c:v>
                </c:pt>
                <c:pt idx="6963">
                  <c:v>81.0</c:v>
                </c:pt>
                <c:pt idx="6964">
                  <c:v>18.0</c:v>
                </c:pt>
                <c:pt idx="6965">
                  <c:v>-18.0</c:v>
                </c:pt>
                <c:pt idx="6966">
                  <c:v>-44.0</c:v>
                </c:pt>
                <c:pt idx="6967">
                  <c:v>-36.0</c:v>
                </c:pt>
                <c:pt idx="6968">
                  <c:v>-45.0</c:v>
                </c:pt>
                <c:pt idx="6969">
                  <c:v>-77.0</c:v>
                </c:pt>
                <c:pt idx="6970">
                  <c:v>-51.0</c:v>
                </c:pt>
                <c:pt idx="6971">
                  <c:v>-12.0</c:v>
                </c:pt>
                <c:pt idx="6972">
                  <c:v>-20.0</c:v>
                </c:pt>
                <c:pt idx="6973">
                  <c:v>80.0</c:v>
                </c:pt>
                <c:pt idx="6974">
                  <c:v>74.0</c:v>
                </c:pt>
                <c:pt idx="6975">
                  <c:v>33.0</c:v>
                </c:pt>
                <c:pt idx="6976">
                  <c:v>30.0</c:v>
                </c:pt>
                <c:pt idx="6977">
                  <c:v>-15.0</c:v>
                </c:pt>
                <c:pt idx="6978">
                  <c:v>-8.0</c:v>
                </c:pt>
                <c:pt idx="6979">
                  <c:v>-56.0</c:v>
                </c:pt>
                <c:pt idx="6980">
                  <c:v>-51.0</c:v>
                </c:pt>
                <c:pt idx="6981">
                  <c:v>-36.0</c:v>
                </c:pt>
                <c:pt idx="6982">
                  <c:v>-19.0</c:v>
                </c:pt>
                <c:pt idx="6983">
                  <c:v>-34.0</c:v>
                </c:pt>
                <c:pt idx="6984">
                  <c:v>17.0</c:v>
                </c:pt>
                <c:pt idx="6985">
                  <c:v>12.0</c:v>
                </c:pt>
                <c:pt idx="6986">
                  <c:v>13.0</c:v>
                </c:pt>
                <c:pt idx="6987">
                  <c:v>51.0</c:v>
                </c:pt>
                <c:pt idx="6988">
                  <c:v>7.0</c:v>
                </c:pt>
                <c:pt idx="6989">
                  <c:v>8.0</c:v>
                </c:pt>
                <c:pt idx="6990">
                  <c:v>-26.0</c:v>
                </c:pt>
                <c:pt idx="6991">
                  <c:v>61.0</c:v>
                </c:pt>
                <c:pt idx="6992">
                  <c:v>36.0</c:v>
                </c:pt>
                <c:pt idx="6993">
                  <c:v>-11.0</c:v>
                </c:pt>
                <c:pt idx="6994">
                  <c:v>1.0</c:v>
                </c:pt>
                <c:pt idx="6995">
                  <c:v>-20.0</c:v>
                </c:pt>
                <c:pt idx="6996">
                  <c:v>-89.0</c:v>
                </c:pt>
                <c:pt idx="6997">
                  <c:v>-20.0</c:v>
                </c:pt>
                <c:pt idx="6998">
                  <c:v>-70.0</c:v>
                </c:pt>
                <c:pt idx="6999">
                  <c:v>17.0</c:v>
                </c:pt>
                <c:pt idx="7000">
                  <c:v>23.0</c:v>
                </c:pt>
                <c:pt idx="7001">
                  <c:v>21.0</c:v>
                </c:pt>
                <c:pt idx="7002">
                  <c:v>77.0</c:v>
                </c:pt>
                <c:pt idx="7003">
                  <c:v>88.0</c:v>
                </c:pt>
                <c:pt idx="7004">
                  <c:v>87.0</c:v>
                </c:pt>
                <c:pt idx="7005">
                  <c:v>6.0</c:v>
                </c:pt>
                <c:pt idx="7006">
                  <c:v>15.0</c:v>
                </c:pt>
                <c:pt idx="7007">
                  <c:v>3.0</c:v>
                </c:pt>
                <c:pt idx="7008">
                  <c:v>-52.0</c:v>
                </c:pt>
                <c:pt idx="7009">
                  <c:v>-38.0</c:v>
                </c:pt>
                <c:pt idx="7010">
                  <c:v>-10.0</c:v>
                </c:pt>
                <c:pt idx="7011">
                  <c:v>36.0</c:v>
                </c:pt>
                <c:pt idx="7012">
                  <c:v>0.0</c:v>
                </c:pt>
                <c:pt idx="7013">
                  <c:v>1.0</c:v>
                </c:pt>
                <c:pt idx="7014">
                  <c:v>-34.0</c:v>
                </c:pt>
                <c:pt idx="7015">
                  <c:v>55.0</c:v>
                </c:pt>
                <c:pt idx="7016">
                  <c:v>24.0</c:v>
                </c:pt>
                <c:pt idx="7017">
                  <c:v>-22.0</c:v>
                </c:pt>
                <c:pt idx="7018">
                  <c:v>62.0</c:v>
                </c:pt>
                <c:pt idx="7019">
                  <c:v>32.0</c:v>
                </c:pt>
                <c:pt idx="7020">
                  <c:v>39.0</c:v>
                </c:pt>
                <c:pt idx="7021">
                  <c:v>51.0</c:v>
                </c:pt>
                <c:pt idx="7022">
                  <c:v>31.0</c:v>
                </c:pt>
                <c:pt idx="7023">
                  <c:v>59.0</c:v>
                </c:pt>
                <c:pt idx="7024">
                  <c:v>-12.0</c:v>
                </c:pt>
                <c:pt idx="7025">
                  <c:v>-35.0</c:v>
                </c:pt>
                <c:pt idx="7026">
                  <c:v>-54.0</c:v>
                </c:pt>
                <c:pt idx="7027">
                  <c:v>-45.0</c:v>
                </c:pt>
                <c:pt idx="7028">
                  <c:v>32.0</c:v>
                </c:pt>
                <c:pt idx="7029">
                  <c:v>-34.0</c:v>
                </c:pt>
                <c:pt idx="7030">
                  <c:v>-30.0</c:v>
                </c:pt>
                <c:pt idx="7031">
                  <c:v>15.0</c:v>
                </c:pt>
                <c:pt idx="7032">
                  <c:v>62.0</c:v>
                </c:pt>
                <c:pt idx="7033">
                  <c:v>45.0</c:v>
                </c:pt>
                <c:pt idx="7034">
                  <c:v>-17.0</c:v>
                </c:pt>
                <c:pt idx="7035">
                  <c:v>45.0</c:v>
                </c:pt>
                <c:pt idx="7036">
                  <c:v>14.0</c:v>
                </c:pt>
                <c:pt idx="7037">
                  <c:v>-32.0</c:v>
                </c:pt>
                <c:pt idx="7038">
                  <c:v>0.0</c:v>
                </c:pt>
                <c:pt idx="7039">
                  <c:v>-69.0</c:v>
                </c:pt>
                <c:pt idx="7040">
                  <c:v>-29.0</c:v>
                </c:pt>
                <c:pt idx="7041">
                  <c:v>20.0</c:v>
                </c:pt>
                <c:pt idx="7042">
                  <c:v>72.0</c:v>
                </c:pt>
                <c:pt idx="7043">
                  <c:v>42.0</c:v>
                </c:pt>
                <c:pt idx="7044">
                  <c:v>16.0</c:v>
                </c:pt>
                <c:pt idx="7045">
                  <c:v>18.0</c:v>
                </c:pt>
                <c:pt idx="7046">
                  <c:v>32.0</c:v>
                </c:pt>
                <c:pt idx="7047">
                  <c:v>-10.0</c:v>
                </c:pt>
                <c:pt idx="7048">
                  <c:v>-25.0</c:v>
                </c:pt>
                <c:pt idx="7049">
                  <c:v>31.0</c:v>
                </c:pt>
                <c:pt idx="7050">
                  <c:v>-4.0</c:v>
                </c:pt>
                <c:pt idx="7051">
                  <c:v>-25.0</c:v>
                </c:pt>
                <c:pt idx="7052">
                  <c:v>-32.0</c:v>
                </c:pt>
                <c:pt idx="7053">
                  <c:v>16.0</c:v>
                </c:pt>
                <c:pt idx="7054">
                  <c:v>22.0</c:v>
                </c:pt>
                <c:pt idx="7055">
                  <c:v>-54.0</c:v>
                </c:pt>
                <c:pt idx="7056">
                  <c:v>-46.0</c:v>
                </c:pt>
                <c:pt idx="7057">
                  <c:v>-4.0</c:v>
                </c:pt>
                <c:pt idx="7058">
                  <c:v>2.0</c:v>
                </c:pt>
                <c:pt idx="7059">
                  <c:v>3.0</c:v>
                </c:pt>
                <c:pt idx="7060">
                  <c:v>9.0</c:v>
                </c:pt>
                <c:pt idx="7061">
                  <c:v>74.0</c:v>
                </c:pt>
                <c:pt idx="7062">
                  <c:v>20.0</c:v>
                </c:pt>
                <c:pt idx="7063">
                  <c:v>19.0</c:v>
                </c:pt>
                <c:pt idx="7064">
                  <c:v>-56.0</c:v>
                </c:pt>
                <c:pt idx="7065">
                  <c:v>-4.0</c:v>
                </c:pt>
                <c:pt idx="7066">
                  <c:v>30.0</c:v>
                </c:pt>
                <c:pt idx="7067">
                  <c:v>4.0</c:v>
                </c:pt>
                <c:pt idx="7068">
                  <c:v>-30.0</c:v>
                </c:pt>
                <c:pt idx="7069">
                  <c:v>-70.0</c:v>
                </c:pt>
                <c:pt idx="7070">
                  <c:v>-3.0</c:v>
                </c:pt>
                <c:pt idx="7071">
                  <c:v>17.0</c:v>
                </c:pt>
                <c:pt idx="7072">
                  <c:v>-22.0</c:v>
                </c:pt>
                <c:pt idx="7073">
                  <c:v>44.0</c:v>
                </c:pt>
                <c:pt idx="7074">
                  <c:v>67.0</c:v>
                </c:pt>
                <c:pt idx="7075">
                  <c:v>65.0</c:v>
                </c:pt>
                <c:pt idx="7076">
                  <c:v>-49.0</c:v>
                </c:pt>
                <c:pt idx="7077">
                  <c:v>-72.0</c:v>
                </c:pt>
                <c:pt idx="7078">
                  <c:v>-57.0</c:v>
                </c:pt>
                <c:pt idx="7079">
                  <c:v>-7.0</c:v>
                </c:pt>
                <c:pt idx="7080">
                  <c:v>-11.0</c:v>
                </c:pt>
                <c:pt idx="7081">
                  <c:v>-55.0</c:v>
                </c:pt>
                <c:pt idx="7082">
                  <c:v>-20.0</c:v>
                </c:pt>
                <c:pt idx="7083">
                  <c:v>16.0</c:v>
                </c:pt>
                <c:pt idx="7084">
                  <c:v>22.0</c:v>
                </c:pt>
                <c:pt idx="7085">
                  <c:v>-1.0</c:v>
                </c:pt>
                <c:pt idx="7086">
                  <c:v>3.0</c:v>
                </c:pt>
                <c:pt idx="7087">
                  <c:v>66.0</c:v>
                </c:pt>
                <c:pt idx="7088">
                  <c:v>100.0</c:v>
                </c:pt>
                <c:pt idx="7089">
                  <c:v>50.0</c:v>
                </c:pt>
                <c:pt idx="7090">
                  <c:v>21.0</c:v>
                </c:pt>
                <c:pt idx="7091">
                  <c:v>83.0</c:v>
                </c:pt>
                <c:pt idx="7092">
                  <c:v>26.0</c:v>
                </c:pt>
                <c:pt idx="7093">
                  <c:v>20.0</c:v>
                </c:pt>
                <c:pt idx="7094">
                  <c:v>1.0</c:v>
                </c:pt>
                <c:pt idx="7095">
                  <c:v>-68.0</c:v>
                </c:pt>
                <c:pt idx="7096">
                  <c:v>-63.0</c:v>
                </c:pt>
                <c:pt idx="7097">
                  <c:v>-34.0</c:v>
                </c:pt>
                <c:pt idx="7098">
                  <c:v>-25.0</c:v>
                </c:pt>
                <c:pt idx="7099">
                  <c:v>30.0</c:v>
                </c:pt>
                <c:pt idx="7100">
                  <c:v>61.0</c:v>
                </c:pt>
                <c:pt idx="7101">
                  <c:v>66.0</c:v>
                </c:pt>
                <c:pt idx="7102">
                  <c:v>93.0</c:v>
                </c:pt>
                <c:pt idx="7103">
                  <c:v>32.0</c:v>
                </c:pt>
                <c:pt idx="7104">
                  <c:v>6.0</c:v>
                </c:pt>
                <c:pt idx="7105">
                  <c:v>-1.0</c:v>
                </c:pt>
                <c:pt idx="7106">
                  <c:v>-42.0</c:v>
                </c:pt>
                <c:pt idx="7107">
                  <c:v>-40.0</c:v>
                </c:pt>
                <c:pt idx="7108">
                  <c:v>11.0</c:v>
                </c:pt>
                <c:pt idx="7109">
                  <c:v>-17.0</c:v>
                </c:pt>
                <c:pt idx="7110">
                  <c:v>-24.0</c:v>
                </c:pt>
                <c:pt idx="7111">
                  <c:v>-38.0</c:v>
                </c:pt>
                <c:pt idx="7112">
                  <c:v>12.0</c:v>
                </c:pt>
                <c:pt idx="7113">
                  <c:v>41.0</c:v>
                </c:pt>
                <c:pt idx="7114">
                  <c:v>25.0</c:v>
                </c:pt>
                <c:pt idx="7115">
                  <c:v>-3.0</c:v>
                </c:pt>
                <c:pt idx="7116">
                  <c:v>38.0</c:v>
                </c:pt>
                <c:pt idx="7117">
                  <c:v>59.0</c:v>
                </c:pt>
                <c:pt idx="7118">
                  <c:v>42.0</c:v>
                </c:pt>
                <c:pt idx="7119">
                  <c:v>-1.0</c:v>
                </c:pt>
                <c:pt idx="7120">
                  <c:v>52.0</c:v>
                </c:pt>
                <c:pt idx="7121">
                  <c:v>-1.0</c:v>
                </c:pt>
                <c:pt idx="7122">
                  <c:v>-5.0</c:v>
                </c:pt>
                <c:pt idx="7123">
                  <c:v>-63.0</c:v>
                </c:pt>
                <c:pt idx="7124">
                  <c:v>-45.0</c:v>
                </c:pt>
                <c:pt idx="7125">
                  <c:v>-89.0</c:v>
                </c:pt>
                <c:pt idx="7126">
                  <c:v>-35.0</c:v>
                </c:pt>
                <c:pt idx="7127">
                  <c:v>17.0</c:v>
                </c:pt>
                <c:pt idx="7128">
                  <c:v>10.0</c:v>
                </c:pt>
                <c:pt idx="7129">
                  <c:v>61.0</c:v>
                </c:pt>
                <c:pt idx="7130">
                  <c:v>71.0</c:v>
                </c:pt>
                <c:pt idx="7131">
                  <c:v>46.0</c:v>
                </c:pt>
                <c:pt idx="7132">
                  <c:v>108.0</c:v>
                </c:pt>
                <c:pt idx="7133">
                  <c:v>5.0</c:v>
                </c:pt>
                <c:pt idx="7134">
                  <c:v>-48.0</c:v>
                </c:pt>
                <c:pt idx="7135">
                  <c:v>-32.0</c:v>
                </c:pt>
                <c:pt idx="7136">
                  <c:v>24.0</c:v>
                </c:pt>
                <c:pt idx="7137">
                  <c:v>-61.0</c:v>
                </c:pt>
                <c:pt idx="7138">
                  <c:v>-42.0</c:v>
                </c:pt>
                <c:pt idx="7139">
                  <c:v>4.0</c:v>
                </c:pt>
                <c:pt idx="7140">
                  <c:v>-18.0</c:v>
                </c:pt>
                <c:pt idx="7141">
                  <c:v>-14.0</c:v>
                </c:pt>
                <c:pt idx="7142">
                  <c:v>6.0</c:v>
                </c:pt>
                <c:pt idx="7143">
                  <c:v>8.0</c:v>
                </c:pt>
                <c:pt idx="7144">
                  <c:v>52.0</c:v>
                </c:pt>
                <c:pt idx="7145">
                  <c:v>-1.0</c:v>
                </c:pt>
                <c:pt idx="7146">
                  <c:v>35.0</c:v>
                </c:pt>
                <c:pt idx="7147">
                  <c:v>4.0</c:v>
                </c:pt>
                <c:pt idx="7148">
                  <c:v>0.0</c:v>
                </c:pt>
                <c:pt idx="7149">
                  <c:v>-1.0</c:v>
                </c:pt>
                <c:pt idx="7150">
                  <c:v>30.0</c:v>
                </c:pt>
                <c:pt idx="7151">
                  <c:v>-2.0</c:v>
                </c:pt>
                <c:pt idx="7152">
                  <c:v>-21.0</c:v>
                </c:pt>
                <c:pt idx="7153">
                  <c:v>-43.0</c:v>
                </c:pt>
                <c:pt idx="7154">
                  <c:v>-56.0</c:v>
                </c:pt>
                <c:pt idx="7155">
                  <c:v>-59.0</c:v>
                </c:pt>
                <c:pt idx="7156">
                  <c:v>-66.0</c:v>
                </c:pt>
                <c:pt idx="7157">
                  <c:v>-8.0</c:v>
                </c:pt>
                <c:pt idx="7158">
                  <c:v>2.0</c:v>
                </c:pt>
                <c:pt idx="7159">
                  <c:v>121.0</c:v>
                </c:pt>
                <c:pt idx="7160">
                  <c:v>63.0</c:v>
                </c:pt>
                <c:pt idx="7161">
                  <c:v>18.0</c:v>
                </c:pt>
                <c:pt idx="7162">
                  <c:v>51.0</c:v>
                </c:pt>
                <c:pt idx="7163">
                  <c:v>24.0</c:v>
                </c:pt>
                <c:pt idx="7164">
                  <c:v>22.0</c:v>
                </c:pt>
                <c:pt idx="7165">
                  <c:v>-11.0</c:v>
                </c:pt>
                <c:pt idx="7166">
                  <c:v>-42.0</c:v>
                </c:pt>
                <c:pt idx="7167">
                  <c:v>-42.0</c:v>
                </c:pt>
                <c:pt idx="7168">
                  <c:v>6.0</c:v>
                </c:pt>
                <c:pt idx="7169">
                  <c:v>35.0</c:v>
                </c:pt>
                <c:pt idx="7170">
                  <c:v>7.0</c:v>
                </c:pt>
                <c:pt idx="7171">
                  <c:v>12.0</c:v>
                </c:pt>
                <c:pt idx="7172">
                  <c:v>55.0</c:v>
                </c:pt>
                <c:pt idx="7173">
                  <c:v>67.0</c:v>
                </c:pt>
                <c:pt idx="7174">
                  <c:v>83.0</c:v>
                </c:pt>
                <c:pt idx="7175">
                  <c:v>63.0</c:v>
                </c:pt>
                <c:pt idx="7176">
                  <c:v>-9.0</c:v>
                </c:pt>
                <c:pt idx="7177">
                  <c:v>-10.0</c:v>
                </c:pt>
                <c:pt idx="7178">
                  <c:v>4.0</c:v>
                </c:pt>
                <c:pt idx="7179">
                  <c:v>-74.0</c:v>
                </c:pt>
                <c:pt idx="7180">
                  <c:v>-84.0</c:v>
                </c:pt>
                <c:pt idx="7181">
                  <c:v>39.0</c:v>
                </c:pt>
                <c:pt idx="7182">
                  <c:v>33.0</c:v>
                </c:pt>
                <c:pt idx="7183">
                  <c:v>-40.0</c:v>
                </c:pt>
                <c:pt idx="7184">
                  <c:v>-22.0</c:v>
                </c:pt>
                <c:pt idx="7185">
                  <c:v>-44.0</c:v>
                </c:pt>
                <c:pt idx="7186">
                  <c:v>7.0</c:v>
                </c:pt>
                <c:pt idx="7187">
                  <c:v>16.0</c:v>
                </c:pt>
                <c:pt idx="7188">
                  <c:v>-11.0</c:v>
                </c:pt>
                <c:pt idx="7189">
                  <c:v>29.0</c:v>
                </c:pt>
                <c:pt idx="7190">
                  <c:v>6.0</c:v>
                </c:pt>
                <c:pt idx="7191">
                  <c:v>-34.0</c:v>
                </c:pt>
                <c:pt idx="7192">
                  <c:v>1.0</c:v>
                </c:pt>
                <c:pt idx="7193">
                  <c:v>1.0</c:v>
                </c:pt>
                <c:pt idx="7194">
                  <c:v>-45.0</c:v>
                </c:pt>
                <c:pt idx="7195">
                  <c:v>-72.0</c:v>
                </c:pt>
                <c:pt idx="7196">
                  <c:v>-47.0</c:v>
                </c:pt>
                <c:pt idx="7197">
                  <c:v>-9.0</c:v>
                </c:pt>
                <c:pt idx="7198">
                  <c:v>-39.0</c:v>
                </c:pt>
                <c:pt idx="7199">
                  <c:v>-22.0</c:v>
                </c:pt>
                <c:pt idx="7200">
                  <c:v>-77.0</c:v>
                </c:pt>
                <c:pt idx="7201">
                  <c:v>42.0</c:v>
                </c:pt>
                <c:pt idx="7202">
                  <c:v>94.0</c:v>
                </c:pt>
                <c:pt idx="7203">
                  <c:v>-11.0</c:v>
                </c:pt>
                <c:pt idx="7204">
                  <c:v>32.0</c:v>
                </c:pt>
                <c:pt idx="7205">
                  <c:v>55.0</c:v>
                </c:pt>
                <c:pt idx="7206">
                  <c:v>21.0</c:v>
                </c:pt>
                <c:pt idx="7207">
                  <c:v>-9.0</c:v>
                </c:pt>
                <c:pt idx="7208">
                  <c:v>18.0</c:v>
                </c:pt>
                <c:pt idx="7209">
                  <c:v>55.0</c:v>
                </c:pt>
                <c:pt idx="7210">
                  <c:v>-6.0</c:v>
                </c:pt>
                <c:pt idx="7211">
                  <c:v>-43.0</c:v>
                </c:pt>
                <c:pt idx="7212">
                  <c:v>15.0</c:v>
                </c:pt>
                <c:pt idx="7213">
                  <c:v>28.0</c:v>
                </c:pt>
                <c:pt idx="7214">
                  <c:v>5.0</c:v>
                </c:pt>
                <c:pt idx="7215">
                  <c:v>-48.0</c:v>
                </c:pt>
                <c:pt idx="7216">
                  <c:v>10.0</c:v>
                </c:pt>
                <c:pt idx="7217">
                  <c:v>48.0</c:v>
                </c:pt>
                <c:pt idx="7218">
                  <c:v>18.0</c:v>
                </c:pt>
                <c:pt idx="7219">
                  <c:v>32.0</c:v>
                </c:pt>
                <c:pt idx="7220">
                  <c:v>-11.0</c:v>
                </c:pt>
                <c:pt idx="7221">
                  <c:v>-6.0</c:v>
                </c:pt>
                <c:pt idx="7222">
                  <c:v>19.0</c:v>
                </c:pt>
                <c:pt idx="7223">
                  <c:v>-36.0</c:v>
                </c:pt>
                <c:pt idx="7224">
                  <c:v>-55.0</c:v>
                </c:pt>
                <c:pt idx="7225">
                  <c:v>-34.0</c:v>
                </c:pt>
                <c:pt idx="7226">
                  <c:v>-29.0</c:v>
                </c:pt>
                <c:pt idx="7227">
                  <c:v>-11.0</c:v>
                </c:pt>
                <c:pt idx="7228">
                  <c:v>40.0</c:v>
                </c:pt>
                <c:pt idx="7229">
                  <c:v>10.0</c:v>
                </c:pt>
                <c:pt idx="7230">
                  <c:v>31.0</c:v>
                </c:pt>
                <c:pt idx="7231">
                  <c:v>32.0</c:v>
                </c:pt>
                <c:pt idx="7232">
                  <c:v>69.0</c:v>
                </c:pt>
                <c:pt idx="7233">
                  <c:v>1.0</c:v>
                </c:pt>
                <c:pt idx="7234">
                  <c:v>-28.0</c:v>
                </c:pt>
                <c:pt idx="7235">
                  <c:v>14.0</c:v>
                </c:pt>
                <c:pt idx="7236">
                  <c:v>10.0</c:v>
                </c:pt>
                <c:pt idx="7237">
                  <c:v>-15.0</c:v>
                </c:pt>
                <c:pt idx="7238">
                  <c:v>-1.0</c:v>
                </c:pt>
                <c:pt idx="7239">
                  <c:v>-49.0</c:v>
                </c:pt>
                <c:pt idx="7240">
                  <c:v>12.0</c:v>
                </c:pt>
                <c:pt idx="7241">
                  <c:v>8.0</c:v>
                </c:pt>
                <c:pt idx="7242">
                  <c:v>32.0</c:v>
                </c:pt>
                <c:pt idx="7243">
                  <c:v>41.0</c:v>
                </c:pt>
                <c:pt idx="7244">
                  <c:v>54.0</c:v>
                </c:pt>
                <c:pt idx="7245">
                  <c:v>39.0</c:v>
                </c:pt>
                <c:pt idx="7246">
                  <c:v>14.0</c:v>
                </c:pt>
                <c:pt idx="7247">
                  <c:v>63.0</c:v>
                </c:pt>
                <c:pt idx="7248">
                  <c:v>44.0</c:v>
                </c:pt>
                <c:pt idx="7249">
                  <c:v>8.0</c:v>
                </c:pt>
                <c:pt idx="7250">
                  <c:v>-11.0</c:v>
                </c:pt>
                <c:pt idx="7251">
                  <c:v>-78.0</c:v>
                </c:pt>
                <c:pt idx="7252">
                  <c:v>-75.0</c:v>
                </c:pt>
                <c:pt idx="7253">
                  <c:v>-61.0</c:v>
                </c:pt>
                <c:pt idx="7254">
                  <c:v>-75.0</c:v>
                </c:pt>
                <c:pt idx="7255">
                  <c:v>-63.0</c:v>
                </c:pt>
                <c:pt idx="7256">
                  <c:v>-14.0</c:v>
                </c:pt>
                <c:pt idx="7257">
                  <c:v>4.0</c:v>
                </c:pt>
                <c:pt idx="7258">
                  <c:v>79.0</c:v>
                </c:pt>
                <c:pt idx="7259">
                  <c:v>-14.0</c:v>
                </c:pt>
                <c:pt idx="7260">
                  <c:v>27.0</c:v>
                </c:pt>
                <c:pt idx="7261">
                  <c:v>11.0</c:v>
                </c:pt>
                <c:pt idx="7262">
                  <c:v>18.0</c:v>
                </c:pt>
                <c:pt idx="7263">
                  <c:v>21.0</c:v>
                </c:pt>
                <c:pt idx="7264">
                  <c:v>46.0</c:v>
                </c:pt>
                <c:pt idx="7265">
                  <c:v>-75.0</c:v>
                </c:pt>
                <c:pt idx="7266">
                  <c:v>-63.0</c:v>
                </c:pt>
                <c:pt idx="7267">
                  <c:v>-7.0</c:v>
                </c:pt>
                <c:pt idx="7268">
                  <c:v>27.0</c:v>
                </c:pt>
                <c:pt idx="7269">
                  <c:v>-4.0</c:v>
                </c:pt>
                <c:pt idx="7270">
                  <c:v>21.0</c:v>
                </c:pt>
                <c:pt idx="7271">
                  <c:v>33.0</c:v>
                </c:pt>
                <c:pt idx="7272">
                  <c:v>46.0</c:v>
                </c:pt>
                <c:pt idx="7273">
                  <c:v>30.0</c:v>
                </c:pt>
                <c:pt idx="7274">
                  <c:v>-14.0</c:v>
                </c:pt>
                <c:pt idx="7275">
                  <c:v>51.0</c:v>
                </c:pt>
                <c:pt idx="7276">
                  <c:v>42.0</c:v>
                </c:pt>
                <c:pt idx="7277">
                  <c:v>34.0</c:v>
                </c:pt>
                <c:pt idx="7278">
                  <c:v>52.0</c:v>
                </c:pt>
                <c:pt idx="7279">
                  <c:v>0.0</c:v>
                </c:pt>
                <c:pt idx="7280">
                  <c:v>35.0</c:v>
                </c:pt>
                <c:pt idx="7281">
                  <c:v>7.0</c:v>
                </c:pt>
                <c:pt idx="7282">
                  <c:v>-61.0</c:v>
                </c:pt>
                <c:pt idx="7283">
                  <c:v>-68.0</c:v>
                </c:pt>
                <c:pt idx="7284">
                  <c:v>-7.0</c:v>
                </c:pt>
                <c:pt idx="7285">
                  <c:v>-23.0</c:v>
                </c:pt>
                <c:pt idx="7286">
                  <c:v>18.0</c:v>
                </c:pt>
                <c:pt idx="7287">
                  <c:v>28.0</c:v>
                </c:pt>
                <c:pt idx="7288">
                  <c:v>21.0</c:v>
                </c:pt>
                <c:pt idx="7289">
                  <c:v>32.0</c:v>
                </c:pt>
                <c:pt idx="7290">
                  <c:v>21.0</c:v>
                </c:pt>
                <c:pt idx="7291">
                  <c:v>45.0</c:v>
                </c:pt>
                <c:pt idx="7292">
                  <c:v>-25.0</c:v>
                </c:pt>
                <c:pt idx="7293">
                  <c:v>-38.0</c:v>
                </c:pt>
                <c:pt idx="7294">
                  <c:v>-62.0</c:v>
                </c:pt>
                <c:pt idx="7295">
                  <c:v>-30.0</c:v>
                </c:pt>
                <c:pt idx="7296">
                  <c:v>-31.0</c:v>
                </c:pt>
                <c:pt idx="7297">
                  <c:v>-30.0</c:v>
                </c:pt>
                <c:pt idx="7298">
                  <c:v>-14.0</c:v>
                </c:pt>
                <c:pt idx="7299">
                  <c:v>25.0</c:v>
                </c:pt>
                <c:pt idx="7300">
                  <c:v>25.0</c:v>
                </c:pt>
                <c:pt idx="7301">
                  <c:v>-19.0</c:v>
                </c:pt>
                <c:pt idx="7302">
                  <c:v>47.0</c:v>
                </c:pt>
                <c:pt idx="7303">
                  <c:v>14.0</c:v>
                </c:pt>
                <c:pt idx="7304">
                  <c:v>18.0</c:v>
                </c:pt>
                <c:pt idx="7305">
                  <c:v>-28.0</c:v>
                </c:pt>
                <c:pt idx="7306">
                  <c:v>-16.0</c:v>
                </c:pt>
                <c:pt idx="7307">
                  <c:v>43.0</c:v>
                </c:pt>
                <c:pt idx="7308">
                  <c:v>-37.0</c:v>
                </c:pt>
                <c:pt idx="7309">
                  <c:v>-36.0</c:v>
                </c:pt>
                <c:pt idx="7310">
                  <c:v>-33.0</c:v>
                </c:pt>
                <c:pt idx="7311">
                  <c:v>-28.0</c:v>
                </c:pt>
                <c:pt idx="7312">
                  <c:v>-45.0</c:v>
                </c:pt>
                <c:pt idx="7313">
                  <c:v>-22.0</c:v>
                </c:pt>
                <c:pt idx="7314">
                  <c:v>7.0</c:v>
                </c:pt>
                <c:pt idx="7315">
                  <c:v>5.0</c:v>
                </c:pt>
                <c:pt idx="7316">
                  <c:v>26.0</c:v>
                </c:pt>
                <c:pt idx="7317">
                  <c:v>43.0</c:v>
                </c:pt>
                <c:pt idx="7318">
                  <c:v>66.0</c:v>
                </c:pt>
                <c:pt idx="7319">
                  <c:v>57.0</c:v>
                </c:pt>
                <c:pt idx="7320">
                  <c:v>7.0</c:v>
                </c:pt>
                <c:pt idx="7321">
                  <c:v>-66.0</c:v>
                </c:pt>
                <c:pt idx="7322">
                  <c:v>-11.0</c:v>
                </c:pt>
                <c:pt idx="7323">
                  <c:v>38.0</c:v>
                </c:pt>
              </c:numCache>
            </c:numRef>
          </c:yVal>
          <c:smooth val="0"/>
        </c:ser>
        <c:ser>
          <c:idx val="1"/>
          <c:order val="1"/>
          <c:tx>
            <c:v>Q</c:v>
          </c:tx>
          <c:spPr>
            <a:ln w="31750">
              <a:noFill/>
            </a:ln>
          </c:spPr>
          <c:xVal>
            <c:numRef>
              <c:f>'read_rof.iqs0'!$D$553913:$D$561236</c:f>
              <c:numCache>
                <c:formatCode>0.00000000</c:formatCode>
                <c:ptCount val="7324"/>
                <c:pt idx="0">
                  <c:v>45912.0007106502</c:v>
                </c:pt>
                <c:pt idx="1">
                  <c:v>45912.0015298502</c:v>
                </c:pt>
                <c:pt idx="2">
                  <c:v>45912.00234905021</c:v>
                </c:pt>
                <c:pt idx="3">
                  <c:v>45912.00316825021</c:v>
                </c:pt>
                <c:pt idx="4">
                  <c:v>45912.00398745021</c:v>
                </c:pt>
                <c:pt idx="5">
                  <c:v>45912.00480665021</c:v>
                </c:pt>
                <c:pt idx="6">
                  <c:v>45912.00562585022</c:v>
                </c:pt>
                <c:pt idx="7">
                  <c:v>45912.00644505022</c:v>
                </c:pt>
                <c:pt idx="8">
                  <c:v>45912.00726425022</c:v>
                </c:pt>
                <c:pt idx="9">
                  <c:v>45912.00808345022</c:v>
                </c:pt>
                <c:pt idx="10">
                  <c:v>45912.00890265022</c:v>
                </c:pt>
                <c:pt idx="11">
                  <c:v>45912.00972185023</c:v>
                </c:pt>
                <c:pt idx="12">
                  <c:v>45912.01054105023</c:v>
                </c:pt>
                <c:pt idx="13">
                  <c:v>45912.01136025023</c:v>
                </c:pt>
                <c:pt idx="14">
                  <c:v>45912.01217945023</c:v>
                </c:pt>
                <c:pt idx="15">
                  <c:v>45912.01299865024</c:v>
                </c:pt>
                <c:pt idx="16">
                  <c:v>45912.01381785024</c:v>
                </c:pt>
                <c:pt idx="17">
                  <c:v>45912.01463705024</c:v>
                </c:pt>
                <c:pt idx="18">
                  <c:v>45912.01545625024</c:v>
                </c:pt>
                <c:pt idx="19">
                  <c:v>45912.01627545024</c:v>
                </c:pt>
                <c:pt idx="20">
                  <c:v>45912.01709465025</c:v>
                </c:pt>
                <c:pt idx="21">
                  <c:v>45912.01791385025</c:v>
                </c:pt>
                <c:pt idx="22">
                  <c:v>45912.01873305025</c:v>
                </c:pt>
                <c:pt idx="23">
                  <c:v>45912.01955225025</c:v>
                </c:pt>
                <c:pt idx="24">
                  <c:v>45912.02037145026</c:v>
                </c:pt>
                <c:pt idx="25">
                  <c:v>45912.02119065026</c:v>
                </c:pt>
                <c:pt idx="26">
                  <c:v>45912.02200985026</c:v>
                </c:pt>
                <c:pt idx="27">
                  <c:v>45912.02282905026</c:v>
                </c:pt>
                <c:pt idx="28">
                  <c:v>45912.02364825027</c:v>
                </c:pt>
                <c:pt idx="29">
                  <c:v>45912.02446745027</c:v>
                </c:pt>
                <c:pt idx="30">
                  <c:v>45912.02528665027</c:v>
                </c:pt>
                <c:pt idx="31">
                  <c:v>45912.02610585027</c:v>
                </c:pt>
                <c:pt idx="32">
                  <c:v>45912.02692505028</c:v>
                </c:pt>
                <c:pt idx="33">
                  <c:v>45912.02774425028</c:v>
                </c:pt>
                <c:pt idx="34">
                  <c:v>45912.02856345028</c:v>
                </c:pt>
                <c:pt idx="35">
                  <c:v>45912.02938265028</c:v>
                </c:pt>
                <c:pt idx="36">
                  <c:v>45912.03020185028</c:v>
                </c:pt>
                <c:pt idx="37">
                  <c:v>45912.03102105029</c:v>
                </c:pt>
                <c:pt idx="38">
                  <c:v>45912.03184025029</c:v>
                </c:pt>
                <c:pt idx="39">
                  <c:v>45912.0326594503</c:v>
                </c:pt>
                <c:pt idx="40">
                  <c:v>45912.03347865029</c:v>
                </c:pt>
                <c:pt idx="41">
                  <c:v>45912.0342978503</c:v>
                </c:pt>
                <c:pt idx="42">
                  <c:v>45912.0351170503</c:v>
                </c:pt>
                <c:pt idx="43">
                  <c:v>45912.0359362503</c:v>
                </c:pt>
                <c:pt idx="44">
                  <c:v>45912.0367554503</c:v>
                </c:pt>
                <c:pt idx="45">
                  <c:v>45912.03757465031</c:v>
                </c:pt>
                <c:pt idx="46">
                  <c:v>45912.03839385031</c:v>
                </c:pt>
                <c:pt idx="47">
                  <c:v>45912.03921305031</c:v>
                </c:pt>
                <c:pt idx="48">
                  <c:v>45912.04003225031</c:v>
                </c:pt>
                <c:pt idx="49">
                  <c:v>45912.04085145031</c:v>
                </c:pt>
                <c:pt idx="50">
                  <c:v>45912.04167065032</c:v>
                </c:pt>
                <c:pt idx="51">
                  <c:v>45912.04248985032</c:v>
                </c:pt>
                <c:pt idx="52">
                  <c:v>45912.04330905032</c:v>
                </c:pt>
                <c:pt idx="53">
                  <c:v>45912.04412825032</c:v>
                </c:pt>
                <c:pt idx="54">
                  <c:v>45912.04494745032</c:v>
                </c:pt>
                <c:pt idx="55">
                  <c:v>45912.04576665033</c:v>
                </c:pt>
                <c:pt idx="56">
                  <c:v>45912.04658585033</c:v>
                </c:pt>
                <c:pt idx="57">
                  <c:v>45912.04740505033</c:v>
                </c:pt>
                <c:pt idx="58">
                  <c:v>45912.04822425033</c:v>
                </c:pt>
                <c:pt idx="59">
                  <c:v>45912.04904345034</c:v>
                </c:pt>
                <c:pt idx="60">
                  <c:v>45912.04986265034</c:v>
                </c:pt>
                <c:pt idx="61">
                  <c:v>45912.05068185034</c:v>
                </c:pt>
                <c:pt idx="62">
                  <c:v>45912.05150105034</c:v>
                </c:pt>
                <c:pt idx="63">
                  <c:v>45912.05232025035</c:v>
                </c:pt>
                <c:pt idx="64">
                  <c:v>45912.05313945035</c:v>
                </c:pt>
                <c:pt idx="65">
                  <c:v>45912.05395865035</c:v>
                </c:pt>
                <c:pt idx="66">
                  <c:v>45912.05477785035</c:v>
                </c:pt>
                <c:pt idx="67">
                  <c:v>45912.05559705035</c:v>
                </c:pt>
                <c:pt idx="68">
                  <c:v>45912.05641625035</c:v>
                </c:pt>
                <c:pt idx="69">
                  <c:v>45912.05723545036</c:v>
                </c:pt>
                <c:pt idx="70">
                  <c:v>45912.05805465036</c:v>
                </c:pt>
                <c:pt idx="71">
                  <c:v>45912.05887385036</c:v>
                </c:pt>
                <c:pt idx="72">
                  <c:v>45912.05969305037</c:v>
                </c:pt>
                <c:pt idx="73">
                  <c:v>45912.06051225037</c:v>
                </c:pt>
                <c:pt idx="74">
                  <c:v>45912.06133145037</c:v>
                </c:pt>
                <c:pt idx="75">
                  <c:v>45912.06215065037</c:v>
                </c:pt>
                <c:pt idx="76">
                  <c:v>45912.06296985038</c:v>
                </c:pt>
                <c:pt idx="77">
                  <c:v>45912.06378905038</c:v>
                </c:pt>
                <c:pt idx="78">
                  <c:v>45912.06460825038</c:v>
                </c:pt>
                <c:pt idx="79">
                  <c:v>45912.06542745038</c:v>
                </c:pt>
                <c:pt idx="80">
                  <c:v>45912.06624665039</c:v>
                </c:pt>
                <c:pt idx="81">
                  <c:v>45912.06706585039</c:v>
                </c:pt>
                <c:pt idx="82">
                  <c:v>45912.06788505039</c:v>
                </c:pt>
                <c:pt idx="83">
                  <c:v>45912.06870425039</c:v>
                </c:pt>
                <c:pt idx="84">
                  <c:v>45912.06952345039</c:v>
                </c:pt>
                <c:pt idx="85">
                  <c:v>45912.0703426504</c:v>
                </c:pt>
                <c:pt idx="86">
                  <c:v>45912.0711618504</c:v>
                </c:pt>
                <c:pt idx="87">
                  <c:v>45912.0719810504</c:v>
                </c:pt>
                <c:pt idx="88">
                  <c:v>45912.0728002504</c:v>
                </c:pt>
                <c:pt idx="89">
                  <c:v>45912.0736194504</c:v>
                </c:pt>
                <c:pt idx="90">
                  <c:v>45912.07443865041</c:v>
                </c:pt>
                <c:pt idx="91">
                  <c:v>45912.07525785041</c:v>
                </c:pt>
                <c:pt idx="92">
                  <c:v>45912.07607705041</c:v>
                </c:pt>
                <c:pt idx="93">
                  <c:v>45912.07689625041</c:v>
                </c:pt>
                <c:pt idx="94">
                  <c:v>45912.07771545042</c:v>
                </c:pt>
                <c:pt idx="95">
                  <c:v>45912.07853465042</c:v>
                </c:pt>
                <c:pt idx="96">
                  <c:v>45912.07935385042</c:v>
                </c:pt>
                <c:pt idx="97">
                  <c:v>45912.08017305042</c:v>
                </c:pt>
                <c:pt idx="98">
                  <c:v>45912.08099225042</c:v>
                </c:pt>
                <c:pt idx="99">
                  <c:v>45912.08181145042</c:v>
                </c:pt>
                <c:pt idx="100">
                  <c:v>45912.08263065043</c:v>
                </c:pt>
                <c:pt idx="101">
                  <c:v>45912.08344985043</c:v>
                </c:pt>
                <c:pt idx="102">
                  <c:v>45912.08426905043</c:v>
                </c:pt>
                <c:pt idx="103">
                  <c:v>45912.08508825044</c:v>
                </c:pt>
                <c:pt idx="104">
                  <c:v>45912.08590745044</c:v>
                </c:pt>
                <c:pt idx="105">
                  <c:v>45912.08672665044</c:v>
                </c:pt>
                <c:pt idx="106">
                  <c:v>45912.08754585045</c:v>
                </c:pt>
                <c:pt idx="107">
                  <c:v>45912.08836505045</c:v>
                </c:pt>
                <c:pt idx="108">
                  <c:v>45912.08918425045</c:v>
                </c:pt>
                <c:pt idx="109">
                  <c:v>45912.09000345045</c:v>
                </c:pt>
                <c:pt idx="110">
                  <c:v>45912.09082265045</c:v>
                </c:pt>
                <c:pt idx="111">
                  <c:v>45912.09164185046</c:v>
                </c:pt>
                <c:pt idx="112">
                  <c:v>45912.09246105046</c:v>
                </c:pt>
                <c:pt idx="113">
                  <c:v>45912.09328025046</c:v>
                </c:pt>
                <c:pt idx="114">
                  <c:v>45912.09409945046</c:v>
                </c:pt>
                <c:pt idx="115">
                  <c:v>45912.09491865047</c:v>
                </c:pt>
                <c:pt idx="116">
                  <c:v>45912.09573785047</c:v>
                </c:pt>
                <c:pt idx="117">
                  <c:v>45912.09655705047</c:v>
                </c:pt>
                <c:pt idx="118">
                  <c:v>45912.09737625047</c:v>
                </c:pt>
                <c:pt idx="119">
                  <c:v>45912.09819545047</c:v>
                </c:pt>
                <c:pt idx="120">
                  <c:v>45912.09901465048</c:v>
                </c:pt>
                <c:pt idx="121">
                  <c:v>45912.09983385048</c:v>
                </c:pt>
                <c:pt idx="122">
                  <c:v>45912.10065305048</c:v>
                </c:pt>
                <c:pt idx="123">
                  <c:v>45912.10147225048</c:v>
                </c:pt>
                <c:pt idx="124">
                  <c:v>45912.10229145048</c:v>
                </c:pt>
                <c:pt idx="125">
                  <c:v>45912.10311065049</c:v>
                </c:pt>
                <c:pt idx="126">
                  <c:v>45912.10392985049</c:v>
                </c:pt>
                <c:pt idx="127">
                  <c:v>45912.10474905049</c:v>
                </c:pt>
                <c:pt idx="128">
                  <c:v>45912.1055682505</c:v>
                </c:pt>
                <c:pt idx="129">
                  <c:v>45912.1063874505</c:v>
                </c:pt>
                <c:pt idx="130">
                  <c:v>45912.1072066505</c:v>
                </c:pt>
                <c:pt idx="131">
                  <c:v>45912.1080258505</c:v>
                </c:pt>
                <c:pt idx="132">
                  <c:v>45912.1088450505</c:v>
                </c:pt>
                <c:pt idx="133">
                  <c:v>45912.10966425051</c:v>
                </c:pt>
                <c:pt idx="134">
                  <c:v>45912.11048345051</c:v>
                </c:pt>
                <c:pt idx="135">
                  <c:v>45912.11130265051</c:v>
                </c:pt>
                <c:pt idx="136">
                  <c:v>45912.11212185051</c:v>
                </c:pt>
                <c:pt idx="137">
                  <c:v>45912.11294105052</c:v>
                </c:pt>
                <c:pt idx="138">
                  <c:v>45912.11376025052</c:v>
                </c:pt>
                <c:pt idx="139">
                  <c:v>45912.11457945052</c:v>
                </c:pt>
                <c:pt idx="140">
                  <c:v>45912.11539865052</c:v>
                </c:pt>
                <c:pt idx="141">
                  <c:v>45912.11621785052</c:v>
                </c:pt>
                <c:pt idx="142">
                  <c:v>45912.11703705052</c:v>
                </c:pt>
                <c:pt idx="143">
                  <c:v>45912.11785625053</c:v>
                </c:pt>
                <c:pt idx="144">
                  <c:v>45912.11867545053</c:v>
                </c:pt>
                <c:pt idx="145">
                  <c:v>45912.11949465053</c:v>
                </c:pt>
                <c:pt idx="146">
                  <c:v>45912.12031385054</c:v>
                </c:pt>
                <c:pt idx="147">
                  <c:v>45912.12113305054</c:v>
                </c:pt>
                <c:pt idx="148">
                  <c:v>45912.12195225054</c:v>
                </c:pt>
                <c:pt idx="149">
                  <c:v>45912.12277145054</c:v>
                </c:pt>
                <c:pt idx="150">
                  <c:v>45912.12359065055</c:v>
                </c:pt>
                <c:pt idx="151">
                  <c:v>45912.12440985055</c:v>
                </c:pt>
                <c:pt idx="152">
                  <c:v>45912.12522905055</c:v>
                </c:pt>
                <c:pt idx="153">
                  <c:v>45912.12604825055</c:v>
                </c:pt>
                <c:pt idx="154">
                  <c:v>45912.12686745055</c:v>
                </c:pt>
                <c:pt idx="155">
                  <c:v>45912.12768665056</c:v>
                </c:pt>
                <c:pt idx="156">
                  <c:v>45912.12850585056</c:v>
                </c:pt>
                <c:pt idx="157">
                  <c:v>45912.12932505056</c:v>
                </c:pt>
                <c:pt idx="158">
                  <c:v>45912.13014425056</c:v>
                </c:pt>
                <c:pt idx="159">
                  <c:v>45912.13096345057</c:v>
                </c:pt>
                <c:pt idx="160">
                  <c:v>45912.13178265057</c:v>
                </c:pt>
                <c:pt idx="161">
                  <c:v>45912.13260185057</c:v>
                </c:pt>
                <c:pt idx="162">
                  <c:v>45912.13342105057</c:v>
                </c:pt>
                <c:pt idx="163">
                  <c:v>45912.13424025057</c:v>
                </c:pt>
                <c:pt idx="164">
                  <c:v>45912.13505945057</c:v>
                </c:pt>
                <c:pt idx="165">
                  <c:v>45912.13587865058</c:v>
                </c:pt>
                <c:pt idx="166">
                  <c:v>45912.13669785058</c:v>
                </c:pt>
                <c:pt idx="167">
                  <c:v>45912.13751705058</c:v>
                </c:pt>
                <c:pt idx="168">
                  <c:v>45912.13833625058</c:v>
                </c:pt>
                <c:pt idx="169">
                  <c:v>45912.13915545059</c:v>
                </c:pt>
                <c:pt idx="170">
                  <c:v>45912.13997465059</c:v>
                </c:pt>
                <c:pt idx="171">
                  <c:v>45912.14079385059</c:v>
                </c:pt>
                <c:pt idx="172">
                  <c:v>45912.1416130506</c:v>
                </c:pt>
                <c:pt idx="173">
                  <c:v>45912.1424322506</c:v>
                </c:pt>
                <c:pt idx="174">
                  <c:v>45912.1432514506</c:v>
                </c:pt>
                <c:pt idx="175">
                  <c:v>45912.1440706506</c:v>
                </c:pt>
                <c:pt idx="176">
                  <c:v>45912.14488985061</c:v>
                </c:pt>
                <c:pt idx="177">
                  <c:v>45912.14570905061</c:v>
                </c:pt>
                <c:pt idx="178">
                  <c:v>45912.14652825061</c:v>
                </c:pt>
                <c:pt idx="179">
                  <c:v>45912.14734745061</c:v>
                </c:pt>
                <c:pt idx="180">
                  <c:v>45912.14816665062</c:v>
                </c:pt>
                <c:pt idx="181">
                  <c:v>45912.14898585062</c:v>
                </c:pt>
                <c:pt idx="182">
                  <c:v>45912.14980505062</c:v>
                </c:pt>
                <c:pt idx="183">
                  <c:v>45912.15062425062</c:v>
                </c:pt>
                <c:pt idx="184">
                  <c:v>45912.15144345062</c:v>
                </c:pt>
                <c:pt idx="185">
                  <c:v>45912.15226265063</c:v>
                </c:pt>
                <c:pt idx="186">
                  <c:v>45912.15308185063</c:v>
                </c:pt>
                <c:pt idx="187">
                  <c:v>45912.15390105063</c:v>
                </c:pt>
                <c:pt idx="188">
                  <c:v>45912.15472025063</c:v>
                </c:pt>
                <c:pt idx="189">
                  <c:v>45912.15553945063</c:v>
                </c:pt>
                <c:pt idx="190">
                  <c:v>45912.15635865064</c:v>
                </c:pt>
                <c:pt idx="191">
                  <c:v>45912.15717785064</c:v>
                </c:pt>
                <c:pt idx="192">
                  <c:v>45912.15799705064</c:v>
                </c:pt>
                <c:pt idx="193">
                  <c:v>45912.15881625064</c:v>
                </c:pt>
                <c:pt idx="194">
                  <c:v>45912.15963545065</c:v>
                </c:pt>
                <c:pt idx="195">
                  <c:v>45912.16045465065</c:v>
                </c:pt>
                <c:pt idx="196">
                  <c:v>45912.16127385065</c:v>
                </c:pt>
                <c:pt idx="197">
                  <c:v>45912.16209305065</c:v>
                </c:pt>
                <c:pt idx="198">
                  <c:v>45912.16291225066</c:v>
                </c:pt>
                <c:pt idx="199">
                  <c:v>45912.16373145066</c:v>
                </c:pt>
                <c:pt idx="200">
                  <c:v>45912.16455065066</c:v>
                </c:pt>
                <c:pt idx="201">
                  <c:v>45912.16536985066</c:v>
                </c:pt>
                <c:pt idx="202">
                  <c:v>45912.16618905067</c:v>
                </c:pt>
                <c:pt idx="203">
                  <c:v>45912.16700825067</c:v>
                </c:pt>
                <c:pt idx="204">
                  <c:v>45912.16782745067</c:v>
                </c:pt>
                <c:pt idx="205">
                  <c:v>45912.16864665067</c:v>
                </c:pt>
                <c:pt idx="206">
                  <c:v>45912.16946585067</c:v>
                </c:pt>
                <c:pt idx="207">
                  <c:v>45912.17028505068</c:v>
                </c:pt>
                <c:pt idx="208">
                  <c:v>45912.17110425068</c:v>
                </c:pt>
                <c:pt idx="209">
                  <c:v>45912.17192345068</c:v>
                </c:pt>
                <c:pt idx="210">
                  <c:v>45912.17274265068</c:v>
                </c:pt>
                <c:pt idx="211">
                  <c:v>45912.17356185069</c:v>
                </c:pt>
                <c:pt idx="212">
                  <c:v>45912.17438105069</c:v>
                </c:pt>
                <c:pt idx="213">
                  <c:v>45912.17520025069</c:v>
                </c:pt>
                <c:pt idx="214">
                  <c:v>45912.1760194507</c:v>
                </c:pt>
                <c:pt idx="215">
                  <c:v>45912.1768386507</c:v>
                </c:pt>
                <c:pt idx="216">
                  <c:v>45912.1776578507</c:v>
                </c:pt>
                <c:pt idx="217">
                  <c:v>45912.1784770507</c:v>
                </c:pt>
                <c:pt idx="218">
                  <c:v>45912.1792962507</c:v>
                </c:pt>
                <c:pt idx="219">
                  <c:v>45912.1801154507</c:v>
                </c:pt>
                <c:pt idx="220">
                  <c:v>45912.18093465071</c:v>
                </c:pt>
                <c:pt idx="221">
                  <c:v>45912.18175385071</c:v>
                </c:pt>
                <c:pt idx="222">
                  <c:v>45912.18257305071</c:v>
                </c:pt>
                <c:pt idx="223">
                  <c:v>45912.18339225071</c:v>
                </c:pt>
                <c:pt idx="224">
                  <c:v>45912.18421145071</c:v>
                </c:pt>
                <c:pt idx="225">
                  <c:v>45912.18503065072</c:v>
                </c:pt>
                <c:pt idx="226">
                  <c:v>45912.18584985072</c:v>
                </c:pt>
                <c:pt idx="227">
                  <c:v>45912.18666905072</c:v>
                </c:pt>
                <c:pt idx="228">
                  <c:v>45912.18748825073</c:v>
                </c:pt>
                <c:pt idx="229">
                  <c:v>45912.18830745072</c:v>
                </c:pt>
                <c:pt idx="230">
                  <c:v>45912.18912665073</c:v>
                </c:pt>
                <c:pt idx="231">
                  <c:v>45912.18994585073</c:v>
                </c:pt>
                <c:pt idx="232">
                  <c:v>45912.19076505073</c:v>
                </c:pt>
                <c:pt idx="233">
                  <c:v>45912.19158425074</c:v>
                </c:pt>
                <c:pt idx="234">
                  <c:v>45912.19240345074</c:v>
                </c:pt>
                <c:pt idx="235">
                  <c:v>45912.19322265074</c:v>
                </c:pt>
                <c:pt idx="236">
                  <c:v>45912.19404185074</c:v>
                </c:pt>
                <c:pt idx="237">
                  <c:v>45912.19486105075</c:v>
                </c:pt>
                <c:pt idx="238">
                  <c:v>45912.19568025075</c:v>
                </c:pt>
                <c:pt idx="239">
                  <c:v>45912.19649945075</c:v>
                </c:pt>
                <c:pt idx="240">
                  <c:v>45912.19731865075</c:v>
                </c:pt>
                <c:pt idx="241">
                  <c:v>45912.19813785076</c:v>
                </c:pt>
                <c:pt idx="242">
                  <c:v>45912.19895705076</c:v>
                </c:pt>
                <c:pt idx="243">
                  <c:v>45912.19977625076</c:v>
                </c:pt>
                <c:pt idx="244">
                  <c:v>45912.20059545076</c:v>
                </c:pt>
                <c:pt idx="245">
                  <c:v>45912.20141465076</c:v>
                </c:pt>
                <c:pt idx="246">
                  <c:v>45912.20223385077</c:v>
                </c:pt>
                <c:pt idx="247">
                  <c:v>45912.20305305077</c:v>
                </c:pt>
                <c:pt idx="248">
                  <c:v>45912.20387225077</c:v>
                </c:pt>
                <c:pt idx="249">
                  <c:v>45912.20469145077</c:v>
                </c:pt>
                <c:pt idx="250">
                  <c:v>45912.20551065078</c:v>
                </c:pt>
                <c:pt idx="251">
                  <c:v>45912.20632985078</c:v>
                </c:pt>
                <c:pt idx="252">
                  <c:v>45912.20714905078</c:v>
                </c:pt>
                <c:pt idx="253">
                  <c:v>45912.20796825078</c:v>
                </c:pt>
                <c:pt idx="254">
                  <c:v>45912.20878745079</c:v>
                </c:pt>
                <c:pt idx="255">
                  <c:v>45912.20960665079</c:v>
                </c:pt>
                <c:pt idx="256">
                  <c:v>45912.21042585079</c:v>
                </c:pt>
                <c:pt idx="257">
                  <c:v>45912.21124505079</c:v>
                </c:pt>
                <c:pt idx="258">
                  <c:v>45912.21206425079</c:v>
                </c:pt>
                <c:pt idx="259">
                  <c:v>45912.2128834508</c:v>
                </c:pt>
                <c:pt idx="260">
                  <c:v>45912.2137026508</c:v>
                </c:pt>
                <c:pt idx="261">
                  <c:v>45912.2145218508</c:v>
                </c:pt>
                <c:pt idx="262">
                  <c:v>45912.2153410508</c:v>
                </c:pt>
                <c:pt idx="263">
                  <c:v>45912.21616025081</c:v>
                </c:pt>
                <c:pt idx="264">
                  <c:v>45912.2169794508</c:v>
                </c:pt>
                <c:pt idx="265">
                  <c:v>45912.21779865081</c:v>
                </c:pt>
                <c:pt idx="266">
                  <c:v>45912.21861785081</c:v>
                </c:pt>
                <c:pt idx="267">
                  <c:v>45912.21943705082</c:v>
                </c:pt>
                <c:pt idx="268">
                  <c:v>45912.22025625082</c:v>
                </c:pt>
                <c:pt idx="269">
                  <c:v>45912.22107545082</c:v>
                </c:pt>
                <c:pt idx="270">
                  <c:v>45912.22189465082</c:v>
                </c:pt>
                <c:pt idx="271">
                  <c:v>45912.22271385082</c:v>
                </c:pt>
                <c:pt idx="272">
                  <c:v>45912.22353305083</c:v>
                </c:pt>
                <c:pt idx="273">
                  <c:v>45912.22435225083</c:v>
                </c:pt>
                <c:pt idx="274">
                  <c:v>45912.22517145083</c:v>
                </c:pt>
                <c:pt idx="275">
                  <c:v>45912.22599065083</c:v>
                </c:pt>
                <c:pt idx="276">
                  <c:v>45912.22680985084</c:v>
                </c:pt>
                <c:pt idx="277">
                  <c:v>45912.22762905084</c:v>
                </c:pt>
                <c:pt idx="278">
                  <c:v>45912.22844825084</c:v>
                </c:pt>
                <c:pt idx="279">
                  <c:v>45912.22926745084</c:v>
                </c:pt>
                <c:pt idx="280">
                  <c:v>45912.23008665084</c:v>
                </c:pt>
                <c:pt idx="281">
                  <c:v>45912.23090585085</c:v>
                </c:pt>
                <c:pt idx="282">
                  <c:v>45912.23172505085</c:v>
                </c:pt>
                <c:pt idx="283">
                  <c:v>45912.23254425085</c:v>
                </c:pt>
                <c:pt idx="284">
                  <c:v>45912.23336345085</c:v>
                </c:pt>
                <c:pt idx="285">
                  <c:v>45912.23418265086</c:v>
                </c:pt>
                <c:pt idx="286">
                  <c:v>45912.23500185086</c:v>
                </c:pt>
                <c:pt idx="287">
                  <c:v>45912.23582105086</c:v>
                </c:pt>
                <c:pt idx="288">
                  <c:v>45912.23664025086</c:v>
                </c:pt>
                <c:pt idx="289">
                  <c:v>45912.23745945087</c:v>
                </c:pt>
                <c:pt idx="290">
                  <c:v>45912.23827865087</c:v>
                </c:pt>
                <c:pt idx="291">
                  <c:v>45912.23909785087</c:v>
                </c:pt>
                <c:pt idx="292">
                  <c:v>45912.23991705087</c:v>
                </c:pt>
                <c:pt idx="293">
                  <c:v>45912.24073625087</c:v>
                </c:pt>
                <c:pt idx="294">
                  <c:v>45912.24155545087</c:v>
                </c:pt>
                <c:pt idx="295">
                  <c:v>45912.24237465088</c:v>
                </c:pt>
                <c:pt idx="296">
                  <c:v>45912.24319385088</c:v>
                </c:pt>
                <c:pt idx="297">
                  <c:v>45912.24401305088</c:v>
                </c:pt>
                <c:pt idx="298">
                  <c:v>45912.24483225088</c:v>
                </c:pt>
                <c:pt idx="299">
                  <c:v>45912.24565145089</c:v>
                </c:pt>
                <c:pt idx="300">
                  <c:v>45912.24647065089</c:v>
                </c:pt>
                <c:pt idx="301">
                  <c:v>45912.24728985089</c:v>
                </c:pt>
                <c:pt idx="302">
                  <c:v>45912.2481090509</c:v>
                </c:pt>
                <c:pt idx="303">
                  <c:v>45912.2489282509</c:v>
                </c:pt>
                <c:pt idx="304">
                  <c:v>45912.2497474509</c:v>
                </c:pt>
                <c:pt idx="305">
                  <c:v>45912.2505666509</c:v>
                </c:pt>
                <c:pt idx="306">
                  <c:v>45912.2513858509</c:v>
                </c:pt>
                <c:pt idx="307">
                  <c:v>45912.2522050509</c:v>
                </c:pt>
                <c:pt idx="308">
                  <c:v>45912.25302425091</c:v>
                </c:pt>
                <c:pt idx="309">
                  <c:v>45912.25384345091</c:v>
                </c:pt>
                <c:pt idx="310">
                  <c:v>45912.25466265091</c:v>
                </c:pt>
                <c:pt idx="311">
                  <c:v>45912.25548185092</c:v>
                </c:pt>
                <c:pt idx="312">
                  <c:v>45912.25630105092</c:v>
                </c:pt>
                <c:pt idx="313">
                  <c:v>45912.25712025092</c:v>
                </c:pt>
                <c:pt idx="314">
                  <c:v>45912.25793945092</c:v>
                </c:pt>
                <c:pt idx="315">
                  <c:v>45912.25875865092</c:v>
                </c:pt>
                <c:pt idx="316">
                  <c:v>45912.25957785092</c:v>
                </c:pt>
                <c:pt idx="317">
                  <c:v>45912.26039705093</c:v>
                </c:pt>
                <c:pt idx="318">
                  <c:v>45912.26121625093</c:v>
                </c:pt>
                <c:pt idx="319">
                  <c:v>45912.26203545093</c:v>
                </c:pt>
                <c:pt idx="320">
                  <c:v>45912.26285465094</c:v>
                </c:pt>
                <c:pt idx="321">
                  <c:v>45912.26367385094</c:v>
                </c:pt>
                <c:pt idx="322">
                  <c:v>45912.26449305094</c:v>
                </c:pt>
                <c:pt idx="323">
                  <c:v>45912.26531225094</c:v>
                </c:pt>
                <c:pt idx="324">
                  <c:v>45912.26613145095</c:v>
                </c:pt>
                <c:pt idx="325">
                  <c:v>45912.26695065095</c:v>
                </c:pt>
                <c:pt idx="326">
                  <c:v>45912.26776985095</c:v>
                </c:pt>
                <c:pt idx="327">
                  <c:v>45912.26858905095</c:v>
                </c:pt>
                <c:pt idx="328">
                  <c:v>45912.26940825096</c:v>
                </c:pt>
                <c:pt idx="329">
                  <c:v>45912.27022745095</c:v>
                </c:pt>
                <c:pt idx="330">
                  <c:v>45912.27104665096</c:v>
                </c:pt>
                <c:pt idx="331">
                  <c:v>45912.27186585096</c:v>
                </c:pt>
                <c:pt idx="332">
                  <c:v>45912.27268505096</c:v>
                </c:pt>
                <c:pt idx="333">
                  <c:v>45912.27350425097</c:v>
                </c:pt>
                <c:pt idx="334">
                  <c:v>45912.27432345097</c:v>
                </c:pt>
                <c:pt idx="335">
                  <c:v>45912.27514265097</c:v>
                </c:pt>
                <c:pt idx="336">
                  <c:v>45912.27596185097</c:v>
                </c:pt>
                <c:pt idx="337">
                  <c:v>45912.27678105098</c:v>
                </c:pt>
                <c:pt idx="338">
                  <c:v>45912.27760025098</c:v>
                </c:pt>
                <c:pt idx="339">
                  <c:v>45912.27841945098</c:v>
                </c:pt>
                <c:pt idx="340">
                  <c:v>45912.27923865098</c:v>
                </c:pt>
                <c:pt idx="341">
                  <c:v>45912.28005785098</c:v>
                </c:pt>
                <c:pt idx="342">
                  <c:v>45912.28087705098</c:v>
                </c:pt>
                <c:pt idx="343">
                  <c:v>45912.28169625099</c:v>
                </c:pt>
                <c:pt idx="344">
                  <c:v>45912.282515451</c:v>
                </c:pt>
                <c:pt idx="345">
                  <c:v>45912.28333465099</c:v>
                </c:pt>
                <c:pt idx="346">
                  <c:v>45912.284153851</c:v>
                </c:pt>
                <c:pt idx="347">
                  <c:v>45912.284973051</c:v>
                </c:pt>
                <c:pt idx="348">
                  <c:v>45912.285792251</c:v>
                </c:pt>
                <c:pt idx="349">
                  <c:v>45912.286611451</c:v>
                </c:pt>
                <c:pt idx="350">
                  <c:v>45912.28743065101</c:v>
                </c:pt>
                <c:pt idx="351">
                  <c:v>45912.28824985101</c:v>
                </c:pt>
                <c:pt idx="352">
                  <c:v>45912.28906905101</c:v>
                </c:pt>
                <c:pt idx="353">
                  <c:v>45912.28988825101</c:v>
                </c:pt>
                <c:pt idx="354">
                  <c:v>45912.29070745101</c:v>
                </c:pt>
                <c:pt idx="355">
                  <c:v>45912.29152665102</c:v>
                </c:pt>
                <c:pt idx="356">
                  <c:v>45912.29234585102</c:v>
                </c:pt>
                <c:pt idx="357">
                  <c:v>45912.29316505102</c:v>
                </c:pt>
                <c:pt idx="358">
                  <c:v>45912.29398425102</c:v>
                </c:pt>
                <c:pt idx="359">
                  <c:v>45912.29480345103</c:v>
                </c:pt>
                <c:pt idx="360">
                  <c:v>45912.29562265103</c:v>
                </c:pt>
                <c:pt idx="361">
                  <c:v>45912.29644185103</c:v>
                </c:pt>
                <c:pt idx="362">
                  <c:v>45912.29726105103</c:v>
                </c:pt>
                <c:pt idx="363">
                  <c:v>45912.29808025104</c:v>
                </c:pt>
                <c:pt idx="364">
                  <c:v>45912.29889945104</c:v>
                </c:pt>
                <c:pt idx="365">
                  <c:v>45912.29971865104</c:v>
                </c:pt>
                <c:pt idx="366">
                  <c:v>45912.30053785104</c:v>
                </c:pt>
                <c:pt idx="367">
                  <c:v>45912.30135705104</c:v>
                </c:pt>
                <c:pt idx="368">
                  <c:v>45912.30217625105</c:v>
                </c:pt>
                <c:pt idx="369">
                  <c:v>45912.30299545105</c:v>
                </c:pt>
                <c:pt idx="370">
                  <c:v>45912.30381465105</c:v>
                </c:pt>
                <c:pt idx="371">
                  <c:v>45912.30463385105</c:v>
                </c:pt>
                <c:pt idx="372">
                  <c:v>45912.30545305106</c:v>
                </c:pt>
                <c:pt idx="373">
                  <c:v>45912.30627225105</c:v>
                </c:pt>
                <c:pt idx="374">
                  <c:v>45912.30709145106</c:v>
                </c:pt>
                <c:pt idx="375">
                  <c:v>45912.30791065106</c:v>
                </c:pt>
                <c:pt idx="376">
                  <c:v>45912.30872985107</c:v>
                </c:pt>
                <c:pt idx="377">
                  <c:v>45912.30954905107</c:v>
                </c:pt>
                <c:pt idx="378">
                  <c:v>45912.31036825107</c:v>
                </c:pt>
                <c:pt idx="379">
                  <c:v>45912.31118745107</c:v>
                </c:pt>
                <c:pt idx="380">
                  <c:v>45912.31200665107</c:v>
                </c:pt>
                <c:pt idx="381">
                  <c:v>45912.31282585107</c:v>
                </c:pt>
                <c:pt idx="382">
                  <c:v>45912.31364505108</c:v>
                </c:pt>
                <c:pt idx="383">
                  <c:v>45912.31446425108</c:v>
                </c:pt>
                <c:pt idx="384">
                  <c:v>45912.31528345108</c:v>
                </c:pt>
                <c:pt idx="385">
                  <c:v>45912.31610265109</c:v>
                </c:pt>
                <c:pt idx="386">
                  <c:v>45912.31692185109</c:v>
                </c:pt>
                <c:pt idx="387">
                  <c:v>45912.31774105109</c:v>
                </c:pt>
                <c:pt idx="388">
                  <c:v>45912.3185602511</c:v>
                </c:pt>
                <c:pt idx="389">
                  <c:v>45912.3193794511</c:v>
                </c:pt>
                <c:pt idx="390">
                  <c:v>45912.3201986511</c:v>
                </c:pt>
                <c:pt idx="391">
                  <c:v>45912.3210178511</c:v>
                </c:pt>
                <c:pt idx="392">
                  <c:v>45912.3218370511</c:v>
                </c:pt>
                <c:pt idx="393">
                  <c:v>45912.3226562511</c:v>
                </c:pt>
                <c:pt idx="394">
                  <c:v>45912.32347545111</c:v>
                </c:pt>
                <c:pt idx="395">
                  <c:v>45912.32429465111</c:v>
                </c:pt>
                <c:pt idx="396">
                  <c:v>45912.32511385111</c:v>
                </c:pt>
                <c:pt idx="397">
                  <c:v>45912.32593305111</c:v>
                </c:pt>
                <c:pt idx="398">
                  <c:v>45912.32675225112</c:v>
                </c:pt>
                <c:pt idx="399">
                  <c:v>45912.32757145112</c:v>
                </c:pt>
                <c:pt idx="400">
                  <c:v>45912.32839065112</c:v>
                </c:pt>
                <c:pt idx="401">
                  <c:v>45912.32920985112</c:v>
                </c:pt>
                <c:pt idx="402">
                  <c:v>45912.33002905112</c:v>
                </c:pt>
                <c:pt idx="403">
                  <c:v>45912.33084825112</c:v>
                </c:pt>
                <c:pt idx="404">
                  <c:v>45912.33166745113</c:v>
                </c:pt>
                <c:pt idx="405">
                  <c:v>45912.33248665113</c:v>
                </c:pt>
                <c:pt idx="406">
                  <c:v>45912.33330585113</c:v>
                </c:pt>
                <c:pt idx="407">
                  <c:v>45912.33412505114</c:v>
                </c:pt>
                <c:pt idx="408">
                  <c:v>45912.33494425114</c:v>
                </c:pt>
                <c:pt idx="409">
                  <c:v>45912.33576345114</c:v>
                </c:pt>
                <c:pt idx="410">
                  <c:v>45912.33658265114</c:v>
                </c:pt>
                <c:pt idx="411">
                  <c:v>45912.33740185115</c:v>
                </c:pt>
                <c:pt idx="412">
                  <c:v>45912.33822105115</c:v>
                </c:pt>
                <c:pt idx="413">
                  <c:v>45912.33904025115</c:v>
                </c:pt>
                <c:pt idx="414">
                  <c:v>45912.33985945115</c:v>
                </c:pt>
                <c:pt idx="415">
                  <c:v>45912.34067865115</c:v>
                </c:pt>
                <c:pt idx="416">
                  <c:v>45912.34149785116</c:v>
                </c:pt>
                <c:pt idx="417">
                  <c:v>45912.34231705115</c:v>
                </c:pt>
                <c:pt idx="418">
                  <c:v>45912.34313625116</c:v>
                </c:pt>
                <c:pt idx="419">
                  <c:v>45912.34395545116</c:v>
                </c:pt>
                <c:pt idx="420">
                  <c:v>45912.34477465117</c:v>
                </c:pt>
                <c:pt idx="421">
                  <c:v>45912.34559385117</c:v>
                </c:pt>
                <c:pt idx="422">
                  <c:v>45912.34641305117</c:v>
                </c:pt>
                <c:pt idx="423">
                  <c:v>45912.34723225117</c:v>
                </c:pt>
                <c:pt idx="424">
                  <c:v>45912.34805145117</c:v>
                </c:pt>
                <c:pt idx="425">
                  <c:v>45912.34887065117</c:v>
                </c:pt>
                <c:pt idx="426">
                  <c:v>45912.34968985118</c:v>
                </c:pt>
                <c:pt idx="427">
                  <c:v>45912.35050905118</c:v>
                </c:pt>
                <c:pt idx="428">
                  <c:v>45912.35132825118</c:v>
                </c:pt>
                <c:pt idx="429">
                  <c:v>45912.35214745118</c:v>
                </c:pt>
                <c:pt idx="430">
                  <c:v>45912.35296665119</c:v>
                </c:pt>
                <c:pt idx="431">
                  <c:v>45912.35378585119</c:v>
                </c:pt>
                <c:pt idx="432">
                  <c:v>45912.3546050512</c:v>
                </c:pt>
                <c:pt idx="433">
                  <c:v>45912.3554242512</c:v>
                </c:pt>
                <c:pt idx="434">
                  <c:v>45912.3562434512</c:v>
                </c:pt>
                <c:pt idx="435">
                  <c:v>45912.3570626512</c:v>
                </c:pt>
                <c:pt idx="436">
                  <c:v>45912.3578818512</c:v>
                </c:pt>
                <c:pt idx="437">
                  <c:v>45912.35870105121</c:v>
                </c:pt>
                <c:pt idx="438">
                  <c:v>45912.35952025121</c:v>
                </c:pt>
                <c:pt idx="439">
                  <c:v>45912.36033945121</c:v>
                </c:pt>
                <c:pt idx="440">
                  <c:v>45912.36115865121</c:v>
                </c:pt>
                <c:pt idx="441">
                  <c:v>45912.36197785121</c:v>
                </c:pt>
                <c:pt idx="442">
                  <c:v>45912.36279705122</c:v>
                </c:pt>
                <c:pt idx="443">
                  <c:v>45912.36361625122</c:v>
                </c:pt>
                <c:pt idx="444">
                  <c:v>45912.36443545122</c:v>
                </c:pt>
                <c:pt idx="445">
                  <c:v>45912.36525465122</c:v>
                </c:pt>
                <c:pt idx="446">
                  <c:v>45912.36607385123</c:v>
                </c:pt>
                <c:pt idx="447">
                  <c:v>45912.36689305123</c:v>
                </c:pt>
                <c:pt idx="448">
                  <c:v>45912.36771225123</c:v>
                </c:pt>
                <c:pt idx="449">
                  <c:v>45912.36853145123</c:v>
                </c:pt>
                <c:pt idx="450">
                  <c:v>45912.36935065124</c:v>
                </c:pt>
                <c:pt idx="451">
                  <c:v>45912.37016985124</c:v>
                </c:pt>
                <c:pt idx="452">
                  <c:v>45912.37098905124</c:v>
                </c:pt>
                <c:pt idx="453">
                  <c:v>45912.37180825124</c:v>
                </c:pt>
                <c:pt idx="454">
                  <c:v>45912.37262745124</c:v>
                </c:pt>
                <c:pt idx="455">
                  <c:v>45912.37344665125</c:v>
                </c:pt>
                <c:pt idx="456">
                  <c:v>45912.37426585125</c:v>
                </c:pt>
                <c:pt idx="457">
                  <c:v>45912.37508505125</c:v>
                </c:pt>
                <c:pt idx="458">
                  <c:v>45912.37590425125</c:v>
                </c:pt>
                <c:pt idx="459">
                  <c:v>45912.37672345126</c:v>
                </c:pt>
                <c:pt idx="460">
                  <c:v>45912.37754265126</c:v>
                </c:pt>
                <c:pt idx="461">
                  <c:v>45912.37836185126</c:v>
                </c:pt>
                <c:pt idx="462">
                  <c:v>45912.37918105126</c:v>
                </c:pt>
                <c:pt idx="463">
                  <c:v>45912.38000025127</c:v>
                </c:pt>
                <c:pt idx="464">
                  <c:v>45912.38081945126</c:v>
                </c:pt>
                <c:pt idx="465">
                  <c:v>45912.38163865127</c:v>
                </c:pt>
                <c:pt idx="466">
                  <c:v>45912.38245785127</c:v>
                </c:pt>
                <c:pt idx="467">
                  <c:v>45912.38327705127</c:v>
                </c:pt>
                <c:pt idx="468">
                  <c:v>45912.38409625127</c:v>
                </c:pt>
                <c:pt idx="469">
                  <c:v>45912.38491545127</c:v>
                </c:pt>
                <c:pt idx="470">
                  <c:v>45912.38573465128</c:v>
                </c:pt>
                <c:pt idx="471">
                  <c:v>45912.38655385128</c:v>
                </c:pt>
                <c:pt idx="472">
                  <c:v>45912.38737305129</c:v>
                </c:pt>
                <c:pt idx="473">
                  <c:v>45912.38819225129</c:v>
                </c:pt>
                <c:pt idx="474">
                  <c:v>45912.3890114513</c:v>
                </c:pt>
                <c:pt idx="475">
                  <c:v>45912.38983065129</c:v>
                </c:pt>
                <c:pt idx="476">
                  <c:v>45912.3906498513</c:v>
                </c:pt>
                <c:pt idx="477">
                  <c:v>45912.3914690513</c:v>
                </c:pt>
                <c:pt idx="478">
                  <c:v>45912.3922882513</c:v>
                </c:pt>
                <c:pt idx="479">
                  <c:v>45912.3931074513</c:v>
                </c:pt>
                <c:pt idx="480">
                  <c:v>45912.3939266513</c:v>
                </c:pt>
                <c:pt idx="481">
                  <c:v>45912.39474585131</c:v>
                </c:pt>
                <c:pt idx="482">
                  <c:v>45912.39556505131</c:v>
                </c:pt>
                <c:pt idx="483">
                  <c:v>45912.39638425131</c:v>
                </c:pt>
                <c:pt idx="484">
                  <c:v>45912.39720345131</c:v>
                </c:pt>
                <c:pt idx="485">
                  <c:v>45912.39802265132</c:v>
                </c:pt>
                <c:pt idx="486">
                  <c:v>45912.39884185132</c:v>
                </c:pt>
                <c:pt idx="487">
                  <c:v>45912.39966105132</c:v>
                </c:pt>
                <c:pt idx="488">
                  <c:v>45912.40048025132</c:v>
                </c:pt>
                <c:pt idx="489">
                  <c:v>45912.40129945132</c:v>
                </c:pt>
                <c:pt idx="490">
                  <c:v>45912.40211865133</c:v>
                </c:pt>
                <c:pt idx="491">
                  <c:v>45912.40293785133</c:v>
                </c:pt>
                <c:pt idx="492">
                  <c:v>45912.40375705133</c:v>
                </c:pt>
                <c:pt idx="493">
                  <c:v>45912.40457625133</c:v>
                </c:pt>
                <c:pt idx="494">
                  <c:v>45912.40539545134</c:v>
                </c:pt>
                <c:pt idx="495">
                  <c:v>45912.40621465134</c:v>
                </c:pt>
                <c:pt idx="496">
                  <c:v>45912.40703385134</c:v>
                </c:pt>
                <c:pt idx="497">
                  <c:v>45912.40785305134</c:v>
                </c:pt>
                <c:pt idx="498">
                  <c:v>45912.40867225135</c:v>
                </c:pt>
                <c:pt idx="499">
                  <c:v>45912.40949145135</c:v>
                </c:pt>
                <c:pt idx="500">
                  <c:v>45912.41031065135</c:v>
                </c:pt>
                <c:pt idx="501">
                  <c:v>45912.41112985135</c:v>
                </c:pt>
                <c:pt idx="502">
                  <c:v>45912.41194905135</c:v>
                </c:pt>
                <c:pt idx="503">
                  <c:v>45912.41276825136</c:v>
                </c:pt>
                <c:pt idx="504">
                  <c:v>45912.41358745136</c:v>
                </c:pt>
                <c:pt idx="505">
                  <c:v>45912.41440665136</c:v>
                </c:pt>
                <c:pt idx="506">
                  <c:v>45912.41522585136</c:v>
                </c:pt>
                <c:pt idx="507">
                  <c:v>45912.41604505137</c:v>
                </c:pt>
                <c:pt idx="508">
                  <c:v>45912.41686425137</c:v>
                </c:pt>
                <c:pt idx="509">
                  <c:v>45912.41768345137</c:v>
                </c:pt>
                <c:pt idx="510">
                  <c:v>45912.41850265137</c:v>
                </c:pt>
                <c:pt idx="511">
                  <c:v>45912.41932185138</c:v>
                </c:pt>
                <c:pt idx="512">
                  <c:v>45912.42014105138</c:v>
                </c:pt>
                <c:pt idx="513">
                  <c:v>45912.42096025138</c:v>
                </c:pt>
                <c:pt idx="514">
                  <c:v>45912.42177945138</c:v>
                </c:pt>
                <c:pt idx="515">
                  <c:v>45912.42259865138</c:v>
                </c:pt>
                <c:pt idx="516">
                  <c:v>45912.42341785139</c:v>
                </c:pt>
                <c:pt idx="517">
                  <c:v>45912.42423705139</c:v>
                </c:pt>
                <c:pt idx="518">
                  <c:v>45912.42505625139</c:v>
                </c:pt>
                <c:pt idx="519">
                  <c:v>45912.42587545139</c:v>
                </c:pt>
                <c:pt idx="520">
                  <c:v>45912.4266946514</c:v>
                </c:pt>
                <c:pt idx="521">
                  <c:v>45912.4275138514</c:v>
                </c:pt>
                <c:pt idx="522">
                  <c:v>45912.4283330514</c:v>
                </c:pt>
                <c:pt idx="523">
                  <c:v>45912.4291522514</c:v>
                </c:pt>
                <c:pt idx="524">
                  <c:v>45912.42997145141</c:v>
                </c:pt>
                <c:pt idx="525">
                  <c:v>45912.43079065141</c:v>
                </c:pt>
                <c:pt idx="526">
                  <c:v>45912.43160985141</c:v>
                </c:pt>
                <c:pt idx="527">
                  <c:v>45912.43242905141</c:v>
                </c:pt>
                <c:pt idx="528">
                  <c:v>45912.43324825141</c:v>
                </c:pt>
                <c:pt idx="529">
                  <c:v>45912.43406745142</c:v>
                </c:pt>
                <c:pt idx="530">
                  <c:v>45912.43488665142</c:v>
                </c:pt>
                <c:pt idx="531">
                  <c:v>45912.43570585142</c:v>
                </c:pt>
                <c:pt idx="532">
                  <c:v>45912.43652505142</c:v>
                </c:pt>
                <c:pt idx="533">
                  <c:v>45912.43734425143</c:v>
                </c:pt>
                <c:pt idx="534">
                  <c:v>45912.43816345143</c:v>
                </c:pt>
                <c:pt idx="535">
                  <c:v>45912.43898265143</c:v>
                </c:pt>
                <c:pt idx="536">
                  <c:v>45912.43980185143</c:v>
                </c:pt>
                <c:pt idx="537">
                  <c:v>45912.44062105144</c:v>
                </c:pt>
                <c:pt idx="538">
                  <c:v>45912.44144025144</c:v>
                </c:pt>
                <c:pt idx="539">
                  <c:v>45912.44225945143</c:v>
                </c:pt>
                <c:pt idx="540">
                  <c:v>45912.44307865144</c:v>
                </c:pt>
                <c:pt idx="541">
                  <c:v>45912.44389785144</c:v>
                </c:pt>
                <c:pt idx="542">
                  <c:v>45912.44471705145</c:v>
                </c:pt>
                <c:pt idx="543">
                  <c:v>45912.44553625145</c:v>
                </c:pt>
                <c:pt idx="544">
                  <c:v>45912.44635545145</c:v>
                </c:pt>
                <c:pt idx="545">
                  <c:v>45912.44717465145</c:v>
                </c:pt>
                <c:pt idx="546">
                  <c:v>45912.44799385146</c:v>
                </c:pt>
                <c:pt idx="547">
                  <c:v>45912.44881305145</c:v>
                </c:pt>
                <c:pt idx="548">
                  <c:v>45912.44963225146</c:v>
                </c:pt>
                <c:pt idx="549">
                  <c:v>45912.45045145146</c:v>
                </c:pt>
                <c:pt idx="550">
                  <c:v>45912.45127065147</c:v>
                </c:pt>
                <c:pt idx="551">
                  <c:v>45912.45208985147</c:v>
                </c:pt>
                <c:pt idx="552">
                  <c:v>45912.45290905147</c:v>
                </c:pt>
                <c:pt idx="553">
                  <c:v>45912.45372825147</c:v>
                </c:pt>
                <c:pt idx="554">
                  <c:v>45912.45454745147</c:v>
                </c:pt>
                <c:pt idx="555">
                  <c:v>45912.45536665148</c:v>
                </c:pt>
                <c:pt idx="556">
                  <c:v>45912.45618585148</c:v>
                </c:pt>
                <c:pt idx="557">
                  <c:v>45912.45700505148</c:v>
                </c:pt>
                <c:pt idx="558">
                  <c:v>45912.45782425148</c:v>
                </c:pt>
                <c:pt idx="559">
                  <c:v>45912.45864345148</c:v>
                </c:pt>
                <c:pt idx="560">
                  <c:v>45912.45946265149</c:v>
                </c:pt>
                <c:pt idx="561">
                  <c:v>45912.46028185149</c:v>
                </c:pt>
                <c:pt idx="562">
                  <c:v>45912.46110105149</c:v>
                </c:pt>
                <c:pt idx="563">
                  <c:v>45912.4619202515</c:v>
                </c:pt>
                <c:pt idx="564">
                  <c:v>45912.4627394515</c:v>
                </c:pt>
                <c:pt idx="565">
                  <c:v>45912.4635586515</c:v>
                </c:pt>
                <c:pt idx="566">
                  <c:v>45912.4643778515</c:v>
                </c:pt>
                <c:pt idx="567">
                  <c:v>45912.4651970515</c:v>
                </c:pt>
                <c:pt idx="568">
                  <c:v>45912.4660162515</c:v>
                </c:pt>
                <c:pt idx="569">
                  <c:v>45912.4668354515</c:v>
                </c:pt>
                <c:pt idx="570">
                  <c:v>45912.46765465151</c:v>
                </c:pt>
                <c:pt idx="571">
                  <c:v>45912.46847385151</c:v>
                </c:pt>
                <c:pt idx="572">
                  <c:v>45912.46929305152</c:v>
                </c:pt>
                <c:pt idx="573">
                  <c:v>45912.47011225152</c:v>
                </c:pt>
                <c:pt idx="574">
                  <c:v>45912.47093145152</c:v>
                </c:pt>
                <c:pt idx="575">
                  <c:v>45912.47175065152</c:v>
                </c:pt>
                <c:pt idx="576">
                  <c:v>45912.47256985152</c:v>
                </c:pt>
                <c:pt idx="577">
                  <c:v>45912.47338905153</c:v>
                </c:pt>
                <c:pt idx="578">
                  <c:v>45912.47420825152</c:v>
                </c:pt>
                <c:pt idx="579">
                  <c:v>45912.47502745153</c:v>
                </c:pt>
                <c:pt idx="580">
                  <c:v>45912.47584665153</c:v>
                </c:pt>
                <c:pt idx="581">
                  <c:v>45912.47666585154</c:v>
                </c:pt>
                <c:pt idx="582">
                  <c:v>45912.47748505154</c:v>
                </c:pt>
                <c:pt idx="583">
                  <c:v>45912.47830425154</c:v>
                </c:pt>
                <c:pt idx="584">
                  <c:v>45912.47912345154</c:v>
                </c:pt>
                <c:pt idx="585">
                  <c:v>45912.47994265155</c:v>
                </c:pt>
                <c:pt idx="586">
                  <c:v>45912.48076185155</c:v>
                </c:pt>
                <c:pt idx="587">
                  <c:v>45912.48158105155</c:v>
                </c:pt>
                <c:pt idx="588">
                  <c:v>45912.48240025155</c:v>
                </c:pt>
                <c:pt idx="589">
                  <c:v>45912.48321945155</c:v>
                </c:pt>
                <c:pt idx="590">
                  <c:v>45912.48403865155</c:v>
                </c:pt>
                <c:pt idx="591">
                  <c:v>45912.48485785155</c:v>
                </c:pt>
                <c:pt idx="592">
                  <c:v>45912.48567705156</c:v>
                </c:pt>
                <c:pt idx="593">
                  <c:v>45912.48649625156</c:v>
                </c:pt>
                <c:pt idx="594">
                  <c:v>45912.48731545156</c:v>
                </c:pt>
                <c:pt idx="595">
                  <c:v>45912.48813465157</c:v>
                </c:pt>
                <c:pt idx="596">
                  <c:v>45912.48895385157</c:v>
                </c:pt>
                <c:pt idx="597">
                  <c:v>45912.48977305157</c:v>
                </c:pt>
                <c:pt idx="598">
                  <c:v>45912.49059225157</c:v>
                </c:pt>
                <c:pt idx="599">
                  <c:v>45912.49141145158</c:v>
                </c:pt>
                <c:pt idx="600">
                  <c:v>45912.49223065158</c:v>
                </c:pt>
                <c:pt idx="601">
                  <c:v>45912.49304985158</c:v>
                </c:pt>
                <c:pt idx="602">
                  <c:v>45912.49386905158</c:v>
                </c:pt>
                <c:pt idx="603">
                  <c:v>45912.49468825159</c:v>
                </c:pt>
                <c:pt idx="604">
                  <c:v>45912.49550745159</c:v>
                </c:pt>
                <c:pt idx="605">
                  <c:v>45912.49632665159</c:v>
                </c:pt>
                <c:pt idx="606">
                  <c:v>45912.49714585159</c:v>
                </c:pt>
                <c:pt idx="607">
                  <c:v>45912.4979650516</c:v>
                </c:pt>
                <c:pt idx="608">
                  <c:v>45912.4987842516</c:v>
                </c:pt>
                <c:pt idx="609">
                  <c:v>45912.4996034516</c:v>
                </c:pt>
                <c:pt idx="610">
                  <c:v>45912.5004226516</c:v>
                </c:pt>
                <c:pt idx="611">
                  <c:v>45912.50124185161</c:v>
                </c:pt>
                <c:pt idx="612">
                  <c:v>45912.50206105161</c:v>
                </c:pt>
                <c:pt idx="613">
                  <c:v>45912.50288025161</c:v>
                </c:pt>
                <c:pt idx="614">
                  <c:v>45912.50369945161</c:v>
                </c:pt>
                <c:pt idx="615">
                  <c:v>45912.50451865161</c:v>
                </c:pt>
                <c:pt idx="616">
                  <c:v>45912.50533785162</c:v>
                </c:pt>
                <c:pt idx="617">
                  <c:v>45912.50615705162</c:v>
                </c:pt>
                <c:pt idx="618">
                  <c:v>45912.50697625162</c:v>
                </c:pt>
                <c:pt idx="619">
                  <c:v>45912.50779545162</c:v>
                </c:pt>
                <c:pt idx="620">
                  <c:v>45912.50861465163</c:v>
                </c:pt>
                <c:pt idx="621">
                  <c:v>45912.50943385163</c:v>
                </c:pt>
                <c:pt idx="622">
                  <c:v>45912.51025305163</c:v>
                </c:pt>
                <c:pt idx="623">
                  <c:v>45912.51107225163</c:v>
                </c:pt>
                <c:pt idx="624">
                  <c:v>45912.51189145164</c:v>
                </c:pt>
                <c:pt idx="625">
                  <c:v>45912.51271065164</c:v>
                </c:pt>
                <c:pt idx="626">
                  <c:v>45912.51352985164</c:v>
                </c:pt>
                <c:pt idx="627">
                  <c:v>45912.51434905164</c:v>
                </c:pt>
                <c:pt idx="628">
                  <c:v>45912.51516825164</c:v>
                </c:pt>
                <c:pt idx="629">
                  <c:v>45912.51598745165</c:v>
                </c:pt>
                <c:pt idx="630">
                  <c:v>45912.51680665165</c:v>
                </c:pt>
                <c:pt idx="631">
                  <c:v>45912.51762585165</c:v>
                </c:pt>
                <c:pt idx="632">
                  <c:v>45912.51844505165</c:v>
                </c:pt>
                <c:pt idx="633">
                  <c:v>45912.51926425166</c:v>
                </c:pt>
                <c:pt idx="634">
                  <c:v>45912.52008345166</c:v>
                </c:pt>
                <c:pt idx="635">
                  <c:v>45912.52090265166</c:v>
                </c:pt>
                <c:pt idx="636">
                  <c:v>45912.52172185166</c:v>
                </c:pt>
                <c:pt idx="637">
                  <c:v>45912.52254105167</c:v>
                </c:pt>
                <c:pt idx="638">
                  <c:v>45912.52336025167</c:v>
                </c:pt>
                <c:pt idx="639">
                  <c:v>45912.52417945167</c:v>
                </c:pt>
                <c:pt idx="640">
                  <c:v>45912.52499865167</c:v>
                </c:pt>
                <c:pt idx="641">
                  <c:v>45912.52581785167</c:v>
                </c:pt>
                <c:pt idx="642">
                  <c:v>45912.52663705168</c:v>
                </c:pt>
                <c:pt idx="643">
                  <c:v>45912.52745625168</c:v>
                </c:pt>
                <c:pt idx="644">
                  <c:v>45912.52827545168</c:v>
                </c:pt>
                <c:pt idx="645">
                  <c:v>45912.52909465168</c:v>
                </c:pt>
                <c:pt idx="646">
                  <c:v>45912.52991385169</c:v>
                </c:pt>
                <c:pt idx="647">
                  <c:v>45912.53073305169</c:v>
                </c:pt>
                <c:pt idx="648">
                  <c:v>45912.53155225169</c:v>
                </c:pt>
                <c:pt idx="649">
                  <c:v>45912.53237145169</c:v>
                </c:pt>
                <c:pt idx="650">
                  <c:v>45912.53319065169</c:v>
                </c:pt>
                <c:pt idx="651">
                  <c:v>45912.5340098517</c:v>
                </c:pt>
                <c:pt idx="652">
                  <c:v>45912.5348290517</c:v>
                </c:pt>
                <c:pt idx="653">
                  <c:v>45912.5356482517</c:v>
                </c:pt>
                <c:pt idx="654">
                  <c:v>45912.5364674517</c:v>
                </c:pt>
                <c:pt idx="655">
                  <c:v>45912.53728665171</c:v>
                </c:pt>
                <c:pt idx="656">
                  <c:v>45912.53810585171</c:v>
                </c:pt>
                <c:pt idx="657">
                  <c:v>45912.53892505171</c:v>
                </c:pt>
                <c:pt idx="658">
                  <c:v>45912.53974425171</c:v>
                </c:pt>
                <c:pt idx="659">
                  <c:v>45912.54056345172</c:v>
                </c:pt>
                <c:pt idx="660">
                  <c:v>45912.54138265172</c:v>
                </c:pt>
                <c:pt idx="661">
                  <c:v>45912.54220185172</c:v>
                </c:pt>
                <c:pt idx="662">
                  <c:v>45912.54302105172</c:v>
                </c:pt>
                <c:pt idx="663">
                  <c:v>45912.54384025172</c:v>
                </c:pt>
                <c:pt idx="664">
                  <c:v>45912.54465945172</c:v>
                </c:pt>
                <c:pt idx="665">
                  <c:v>45912.54547865173</c:v>
                </c:pt>
                <c:pt idx="666">
                  <c:v>45912.54629785173</c:v>
                </c:pt>
                <c:pt idx="667">
                  <c:v>45912.54711705173</c:v>
                </c:pt>
                <c:pt idx="668">
                  <c:v>45912.54793625174</c:v>
                </c:pt>
                <c:pt idx="669">
                  <c:v>45912.54875545174</c:v>
                </c:pt>
                <c:pt idx="670">
                  <c:v>45912.54957465174</c:v>
                </c:pt>
                <c:pt idx="671">
                  <c:v>45912.55039385174</c:v>
                </c:pt>
                <c:pt idx="672">
                  <c:v>45912.55121305175</c:v>
                </c:pt>
                <c:pt idx="673">
                  <c:v>45912.55203225175</c:v>
                </c:pt>
                <c:pt idx="674">
                  <c:v>45912.55285145175</c:v>
                </c:pt>
                <c:pt idx="675">
                  <c:v>45912.55367065175</c:v>
                </c:pt>
                <c:pt idx="676">
                  <c:v>45912.55448985175</c:v>
                </c:pt>
                <c:pt idx="677">
                  <c:v>45912.55530905176</c:v>
                </c:pt>
                <c:pt idx="678">
                  <c:v>45912.55612825176</c:v>
                </c:pt>
                <c:pt idx="679">
                  <c:v>45912.55694745176</c:v>
                </c:pt>
                <c:pt idx="680">
                  <c:v>45912.55776665176</c:v>
                </c:pt>
                <c:pt idx="681">
                  <c:v>45912.55858585177</c:v>
                </c:pt>
                <c:pt idx="682">
                  <c:v>45912.55940505177</c:v>
                </c:pt>
                <c:pt idx="683">
                  <c:v>45912.56022425177</c:v>
                </c:pt>
                <c:pt idx="684">
                  <c:v>45912.56104345177</c:v>
                </c:pt>
                <c:pt idx="685">
                  <c:v>45912.56186265178</c:v>
                </c:pt>
                <c:pt idx="686">
                  <c:v>45912.56268185178</c:v>
                </c:pt>
                <c:pt idx="687">
                  <c:v>45912.56350105178</c:v>
                </c:pt>
                <c:pt idx="688">
                  <c:v>45912.56432025178</c:v>
                </c:pt>
                <c:pt idx="689">
                  <c:v>45912.56513945178</c:v>
                </c:pt>
                <c:pt idx="690">
                  <c:v>45912.56595865179</c:v>
                </c:pt>
                <c:pt idx="691">
                  <c:v>45912.56677785179</c:v>
                </c:pt>
                <c:pt idx="692">
                  <c:v>45912.56759705179</c:v>
                </c:pt>
                <c:pt idx="693">
                  <c:v>45912.56841625179</c:v>
                </c:pt>
                <c:pt idx="694">
                  <c:v>45912.5692354518</c:v>
                </c:pt>
                <c:pt idx="695">
                  <c:v>45912.5700546518</c:v>
                </c:pt>
                <c:pt idx="696">
                  <c:v>45912.5708738518</c:v>
                </c:pt>
                <c:pt idx="697">
                  <c:v>45912.5716930518</c:v>
                </c:pt>
                <c:pt idx="698">
                  <c:v>45912.5725122518</c:v>
                </c:pt>
                <c:pt idx="699">
                  <c:v>45912.57333145181</c:v>
                </c:pt>
                <c:pt idx="700">
                  <c:v>45912.57415065181</c:v>
                </c:pt>
                <c:pt idx="701">
                  <c:v>45912.57496985181</c:v>
                </c:pt>
                <c:pt idx="702">
                  <c:v>45912.57578905181</c:v>
                </c:pt>
                <c:pt idx="703">
                  <c:v>45912.57660825182</c:v>
                </c:pt>
                <c:pt idx="704">
                  <c:v>45912.57742745182</c:v>
                </c:pt>
                <c:pt idx="705">
                  <c:v>45912.57824665182</c:v>
                </c:pt>
                <c:pt idx="706">
                  <c:v>45912.57906585182</c:v>
                </c:pt>
                <c:pt idx="707">
                  <c:v>45912.57988505183</c:v>
                </c:pt>
                <c:pt idx="708">
                  <c:v>45912.58070425183</c:v>
                </c:pt>
                <c:pt idx="709">
                  <c:v>45912.58152345183</c:v>
                </c:pt>
                <c:pt idx="710">
                  <c:v>45912.58234265183</c:v>
                </c:pt>
                <c:pt idx="711">
                  <c:v>45912.58316185184</c:v>
                </c:pt>
                <c:pt idx="712">
                  <c:v>45912.58398105184</c:v>
                </c:pt>
                <c:pt idx="713">
                  <c:v>45912.58480025184</c:v>
                </c:pt>
                <c:pt idx="714">
                  <c:v>45912.58561945184</c:v>
                </c:pt>
                <c:pt idx="715">
                  <c:v>45912.58643865184</c:v>
                </c:pt>
                <c:pt idx="716">
                  <c:v>45912.58725785185</c:v>
                </c:pt>
                <c:pt idx="717">
                  <c:v>45912.58807705185</c:v>
                </c:pt>
                <c:pt idx="718">
                  <c:v>45912.58889625185</c:v>
                </c:pt>
                <c:pt idx="719">
                  <c:v>45912.58971545185</c:v>
                </c:pt>
                <c:pt idx="720">
                  <c:v>45912.59053465186</c:v>
                </c:pt>
                <c:pt idx="721">
                  <c:v>45912.59135385186</c:v>
                </c:pt>
                <c:pt idx="722">
                  <c:v>45912.59217305186</c:v>
                </c:pt>
                <c:pt idx="723">
                  <c:v>45912.59299225186</c:v>
                </c:pt>
                <c:pt idx="724">
                  <c:v>45912.59381145186</c:v>
                </c:pt>
                <c:pt idx="725">
                  <c:v>45912.59463065187</c:v>
                </c:pt>
                <c:pt idx="726">
                  <c:v>45912.59544985187</c:v>
                </c:pt>
                <c:pt idx="727">
                  <c:v>45912.59626905187</c:v>
                </c:pt>
                <c:pt idx="728">
                  <c:v>45912.59708825187</c:v>
                </c:pt>
                <c:pt idx="729">
                  <c:v>45912.59790745188</c:v>
                </c:pt>
                <c:pt idx="730">
                  <c:v>45912.59872665188</c:v>
                </c:pt>
                <c:pt idx="731">
                  <c:v>45912.59954585188</c:v>
                </c:pt>
                <c:pt idx="732">
                  <c:v>45912.60036505188</c:v>
                </c:pt>
                <c:pt idx="733">
                  <c:v>45912.60118425189</c:v>
                </c:pt>
                <c:pt idx="734">
                  <c:v>45912.60200345189</c:v>
                </c:pt>
                <c:pt idx="735">
                  <c:v>45912.60282265189</c:v>
                </c:pt>
                <c:pt idx="736">
                  <c:v>45912.60364185189</c:v>
                </c:pt>
                <c:pt idx="737">
                  <c:v>45912.60446105189</c:v>
                </c:pt>
                <c:pt idx="738">
                  <c:v>45912.6052802519</c:v>
                </c:pt>
                <c:pt idx="739">
                  <c:v>45912.6060994519</c:v>
                </c:pt>
                <c:pt idx="740">
                  <c:v>45912.6069186519</c:v>
                </c:pt>
                <c:pt idx="741">
                  <c:v>45912.6077378519</c:v>
                </c:pt>
                <c:pt idx="742">
                  <c:v>45912.6085570519</c:v>
                </c:pt>
                <c:pt idx="743">
                  <c:v>45912.60937625191</c:v>
                </c:pt>
                <c:pt idx="744">
                  <c:v>45912.61019545191</c:v>
                </c:pt>
                <c:pt idx="745">
                  <c:v>45912.61101465191</c:v>
                </c:pt>
                <c:pt idx="746">
                  <c:v>45912.61183385192</c:v>
                </c:pt>
                <c:pt idx="747">
                  <c:v>45912.61265305192</c:v>
                </c:pt>
                <c:pt idx="748">
                  <c:v>45912.61347225192</c:v>
                </c:pt>
                <c:pt idx="749">
                  <c:v>45912.61429145192</c:v>
                </c:pt>
                <c:pt idx="750">
                  <c:v>45912.61511065192</c:v>
                </c:pt>
                <c:pt idx="751">
                  <c:v>45912.61592985193</c:v>
                </c:pt>
                <c:pt idx="752">
                  <c:v>45912.61674905193</c:v>
                </c:pt>
                <c:pt idx="753">
                  <c:v>45912.61756825193</c:v>
                </c:pt>
                <c:pt idx="754">
                  <c:v>45912.61838745193</c:v>
                </c:pt>
                <c:pt idx="755">
                  <c:v>45912.61920665194</c:v>
                </c:pt>
                <c:pt idx="756">
                  <c:v>45912.62002585194</c:v>
                </c:pt>
                <c:pt idx="757">
                  <c:v>45912.62084505194</c:v>
                </c:pt>
                <c:pt idx="758">
                  <c:v>45912.62166425194</c:v>
                </c:pt>
                <c:pt idx="759">
                  <c:v>45912.62248345195</c:v>
                </c:pt>
                <c:pt idx="760">
                  <c:v>45912.62330265195</c:v>
                </c:pt>
                <c:pt idx="761">
                  <c:v>45912.62412185195</c:v>
                </c:pt>
                <c:pt idx="762">
                  <c:v>45912.62494105195</c:v>
                </c:pt>
                <c:pt idx="763">
                  <c:v>45912.62576025195</c:v>
                </c:pt>
                <c:pt idx="764">
                  <c:v>45912.62657945195</c:v>
                </c:pt>
                <c:pt idx="765">
                  <c:v>45912.62739865196</c:v>
                </c:pt>
                <c:pt idx="766">
                  <c:v>45912.62821785196</c:v>
                </c:pt>
                <c:pt idx="767">
                  <c:v>45912.62903705196</c:v>
                </c:pt>
                <c:pt idx="768">
                  <c:v>45912.62985625197</c:v>
                </c:pt>
                <c:pt idx="769">
                  <c:v>45912.63067545197</c:v>
                </c:pt>
                <c:pt idx="770">
                  <c:v>45912.63149465197</c:v>
                </c:pt>
                <c:pt idx="771">
                  <c:v>45912.63231385197</c:v>
                </c:pt>
                <c:pt idx="772">
                  <c:v>45912.63313305198</c:v>
                </c:pt>
                <c:pt idx="773">
                  <c:v>45912.63395225198</c:v>
                </c:pt>
                <c:pt idx="774">
                  <c:v>45912.63477145198</c:v>
                </c:pt>
                <c:pt idx="775">
                  <c:v>45912.63559065198</c:v>
                </c:pt>
                <c:pt idx="776">
                  <c:v>45912.63640985198</c:v>
                </c:pt>
                <c:pt idx="777">
                  <c:v>45912.63722905199</c:v>
                </c:pt>
                <c:pt idx="778">
                  <c:v>45912.63804825199</c:v>
                </c:pt>
                <c:pt idx="779">
                  <c:v>45912.638867452</c:v>
                </c:pt>
                <c:pt idx="780">
                  <c:v>45912.63968665199</c:v>
                </c:pt>
                <c:pt idx="781">
                  <c:v>45912.640505852</c:v>
                </c:pt>
                <c:pt idx="782">
                  <c:v>45912.641325052</c:v>
                </c:pt>
                <c:pt idx="783">
                  <c:v>45912.642144252</c:v>
                </c:pt>
                <c:pt idx="784">
                  <c:v>45912.642963452</c:v>
                </c:pt>
                <c:pt idx="785">
                  <c:v>45912.64378265201</c:v>
                </c:pt>
                <c:pt idx="786">
                  <c:v>45912.64460185201</c:v>
                </c:pt>
                <c:pt idx="787">
                  <c:v>45912.64542105201</c:v>
                </c:pt>
                <c:pt idx="788">
                  <c:v>45912.64624025201</c:v>
                </c:pt>
                <c:pt idx="789">
                  <c:v>45912.64705945201</c:v>
                </c:pt>
                <c:pt idx="790">
                  <c:v>45912.64787865202</c:v>
                </c:pt>
                <c:pt idx="791">
                  <c:v>45912.64869785202</c:v>
                </c:pt>
                <c:pt idx="792">
                  <c:v>45912.64951705202</c:v>
                </c:pt>
                <c:pt idx="793">
                  <c:v>45912.65033625202</c:v>
                </c:pt>
                <c:pt idx="794">
                  <c:v>45912.65115545202</c:v>
                </c:pt>
                <c:pt idx="795">
                  <c:v>45912.65197465203</c:v>
                </c:pt>
                <c:pt idx="796">
                  <c:v>45912.65279385203</c:v>
                </c:pt>
                <c:pt idx="797">
                  <c:v>45912.65361305203</c:v>
                </c:pt>
                <c:pt idx="798">
                  <c:v>45912.65443225203</c:v>
                </c:pt>
                <c:pt idx="799">
                  <c:v>45912.65525145203</c:v>
                </c:pt>
                <c:pt idx="800">
                  <c:v>45912.65607065204</c:v>
                </c:pt>
                <c:pt idx="801">
                  <c:v>45912.65688985204</c:v>
                </c:pt>
                <c:pt idx="802">
                  <c:v>45912.65770905204</c:v>
                </c:pt>
                <c:pt idx="803">
                  <c:v>45912.65852825204</c:v>
                </c:pt>
                <c:pt idx="804">
                  <c:v>45912.65934745205</c:v>
                </c:pt>
                <c:pt idx="805">
                  <c:v>45912.66016665205</c:v>
                </c:pt>
                <c:pt idx="806">
                  <c:v>45912.66098585205</c:v>
                </c:pt>
                <c:pt idx="807">
                  <c:v>45912.66180505206</c:v>
                </c:pt>
                <c:pt idx="808">
                  <c:v>45912.66262425206</c:v>
                </c:pt>
                <c:pt idx="809">
                  <c:v>45912.66344345206</c:v>
                </c:pt>
                <c:pt idx="810">
                  <c:v>45912.66426265206</c:v>
                </c:pt>
                <c:pt idx="811">
                  <c:v>45912.66508185206</c:v>
                </c:pt>
                <c:pt idx="812">
                  <c:v>45912.66590105207</c:v>
                </c:pt>
                <c:pt idx="813">
                  <c:v>45912.66672025207</c:v>
                </c:pt>
                <c:pt idx="814">
                  <c:v>45912.66753945207</c:v>
                </c:pt>
                <c:pt idx="815">
                  <c:v>45912.66835865207</c:v>
                </c:pt>
                <c:pt idx="816">
                  <c:v>45912.66917785208</c:v>
                </c:pt>
                <c:pt idx="817">
                  <c:v>45912.66999705208</c:v>
                </c:pt>
                <c:pt idx="818">
                  <c:v>45912.67081625208</c:v>
                </c:pt>
                <c:pt idx="819">
                  <c:v>45912.67163545208</c:v>
                </c:pt>
                <c:pt idx="820">
                  <c:v>45912.67245465209</c:v>
                </c:pt>
                <c:pt idx="821">
                  <c:v>45912.67327385209</c:v>
                </c:pt>
                <c:pt idx="822">
                  <c:v>45912.6740930521</c:v>
                </c:pt>
                <c:pt idx="823">
                  <c:v>45912.6749122521</c:v>
                </c:pt>
                <c:pt idx="824">
                  <c:v>45912.67573145209</c:v>
                </c:pt>
                <c:pt idx="825">
                  <c:v>45912.6765506521</c:v>
                </c:pt>
                <c:pt idx="826">
                  <c:v>45912.6773698521</c:v>
                </c:pt>
                <c:pt idx="827">
                  <c:v>45912.6781890521</c:v>
                </c:pt>
                <c:pt idx="828">
                  <c:v>45912.6790082521</c:v>
                </c:pt>
                <c:pt idx="829">
                  <c:v>45912.6798274521</c:v>
                </c:pt>
                <c:pt idx="830">
                  <c:v>45912.68064665211</c:v>
                </c:pt>
                <c:pt idx="831">
                  <c:v>45912.68146585211</c:v>
                </c:pt>
                <c:pt idx="832">
                  <c:v>45912.68228505211</c:v>
                </c:pt>
                <c:pt idx="833">
                  <c:v>45912.68310425212</c:v>
                </c:pt>
                <c:pt idx="834">
                  <c:v>45912.68392345212</c:v>
                </c:pt>
                <c:pt idx="835">
                  <c:v>45912.68474265212</c:v>
                </c:pt>
                <c:pt idx="836">
                  <c:v>45912.68556185212</c:v>
                </c:pt>
                <c:pt idx="837">
                  <c:v>45912.68638105212</c:v>
                </c:pt>
                <c:pt idx="838">
                  <c:v>45912.68720025212</c:v>
                </c:pt>
                <c:pt idx="839">
                  <c:v>45912.68801945212</c:v>
                </c:pt>
                <c:pt idx="840">
                  <c:v>45912.68883865213</c:v>
                </c:pt>
                <c:pt idx="841">
                  <c:v>45912.68965785213</c:v>
                </c:pt>
                <c:pt idx="842">
                  <c:v>45912.69047705214</c:v>
                </c:pt>
                <c:pt idx="843">
                  <c:v>45912.69129625214</c:v>
                </c:pt>
                <c:pt idx="844">
                  <c:v>45912.69211545214</c:v>
                </c:pt>
                <c:pt idx="845">
                  <c:v>45912.69293465214</c:v>
                </c:pt>
                <c:pt idx="846">
                  <c:v>45912.69375385215</c:v>
                </c:pt>
                <c:pt idx="847">
                  <c:v>45912.69457305215</c:v>
                </c:pt>
                <c:pt idx="848">
                  <c:v>45912.69539225215</c:v>
                </c:pt>
                <c:pt idx="849">
                  <c:v>45912.69621145215</c:v>
                </c:pt>
                <c:pt idx="850">
                  <c:v>45912.69703065215</c:v>
                </c:pt>
                <c:pt idx="851">
                  <c:v>45912.69784985216</c:v>
                </c:pt>
                <c:pt idx="852">
                  <c:v>45912.69866905216</c:v>
                </c:pt>
                <c:pt idx="853">
                  <c:v>45912.69948825216</c:v>
                </c:pt>
                <c:pt idx="854">
                  <c:v>45912.70030745216</c:v>
                </c:pt>
                <c:pt idx="855">
                  <c:v>45912.70112665217</c:v>
                </c:pt>
                <c:pt idx="856">
                  <c:v>45912.70194585217</c:v>
                </c:pt>
                <c:pt idx="857">
                  <c:v>45912.70276505217</c:v>
                </c:pt>
                <c:pt idx="858">
                  <c:v>45912.70358425217</c:v>
                </c:pt>
                <c:pt idx="859">
                  <c:v>45912.70440345217</c:v>
                </c:pt>
                <c:pt idx="860">
                  <c:v>45912.70522265218</c:v>
                </c:pt>
                <c:pt idx="861">
                  <c:v>45912.70604185218</c:v>
                </c:pt>
                <c:pt idx="862">
                  <c:v>45912.70686105218</c:v>
                </c:pt>
                <c:pt idx="863">
                  <c:v>45912.70768025218</c:v>
                </c:pt>
                <c:pt idx="864">
                  <c:v>45912.70849945218</c:v>
                </c:pt>
                <c:pt idx="865">
                  <c:v>45912.70931865219</c:v>
                </c:pt>
                <c:pt idx="866">
                  <c:v>45912.7101378522</c:v>
                </c:pt>
                <c:pt idx="867">
                  <c:v>45912.7109570522</c:v>
                </c:pt>
                <c:pt idx="868">
                  <c:v>45912.7117762522</c:v>
                </c:pt>
                <c:pt idx="869">
                  <c:v>45912.7125954522</c:v>
                </c:pt>
                <c:pt idx="870">
                  <c:v>45912.7134146522</c:v>
                </c:pt>
                <c:pt idx="871">
                  <c:v>45912.7142338522</c:v>
                </c:pt>
                <c:pt idx="872">
                  <c:v>45912.7150530522</c:v>
                </c:pt>
                <c:pt idx="873">
                  <c:v>45912.71587225221</c:v>
                </c:pt>
                <c:pt idx="874">
                  <c:v>45912.71669145221</c:v>
                </c:pt>
                <c:pt idx="875">
                  <c:v>45912.71751065221</c:v>
                </c:pt>
                <c:pt idx="876">
                  <c:v>45912.71832985221</c:v>
                </c:pt>
                <c:pt idx="877">
                  <c:v>45912.71914905222</c:v>
                </c:pt>
                <c:pt idx="878">
                  <c:v>45912.71996825222</c:v>
                </c:pt>
                <c:pt idx="879">
                  <c:v>45912.72078745222</c:v>
                </c:pt>
                <c:pt idx="880">
                  <c:v>45912.72160665222</c:v>
                </c:pt>
                <c:pt idx="881">
                  <c:v>45912.72242585223</c:v>
                </c:pt>
                <c:pt idx="882">
                  <c:v>45912.72324505223</c:v>
                </c:pt>
                <c:pt idx="883">
                  <c:v>45912.72406425223</c:v>
                </c:pt>
                <c:pt idx="884">
                  <c:v>45912.72488345223</c:v>
                </c:pt>
                <c:pt idx="885">
                  <c:v>45912.72570265223</c:v>
                </c:pt>
                <c:pt idx="886">
                  <c:v>45912.72652185224</c:v>
                </c:pt>
                <c:pt idx="887">
                  <c:v>45912.72734105224</c:v>
                </c:pt>
                <c:pt idx="888">
                  <c:v>45912.72816025224</c:v>
                </c:pt>
                <c:pt idx="889">
                  <c:v>45912.72897945224</c:v>
                </c:pt>
                <c:pt idx="890">
                  <c:v>45912.72979865225</c:v>
                </c:pt>
                <c:pt idx="891">
                  <c:v>45912.73061785225</c:v>
                </c:pt>
                <c:pt idx="892">
                  <c:v>45912.73143705225</c:v>
                </c:pt>
                <c:pt idx="893">
                  <c:v>45912.73225625225</c:v>
                </c:pt>
                <c:pt idx="894">
                  <c:v>45912.73307545226</c:v>
                </c:pt>
                <c:pt idx="895">
                  <c:v>45912.73389465226</c:v>
                </c:pt>
                <c:pt idx="896">
                  <c:v>45912.73471385226</c:v>
                </c:pt>
                <c:pt idx="897">
                  <c:v>45912.73553305226</c:v>
                </c:pt>
                <c:pt idx="898">
                  <c:v>45912.73635225226</c:v>
                </c:pt>
                <c:pt idx="899">
                  <c:v>45912.73717145227</c:v>
                </c:pt>
                <c:pt idx="900">
                  <c:v>45912.73799065227</c:v>
                </c:pt>
                <c:pt idx="901">
                  <c:v>45912.73880985227</c:v>
                </c:pt>
                <c:pt idx="902">
                  <c:v>45912.73962905227</c:v>
                </c:pt>
                <c:pt idx="903">
                  <c:v>45912.74044825228</c:v>
                </c:pt>
                <c:pt idx="904">
                  <c:v>45912.74126745228</c:v>
                </c:pt>
                <c:pt idx="905">
                  <c:v>45912.74208665228</c:v>
                </c:pt>
                <c:pt idx="906">
                  <c:v>45912.74290585228</c:v>
                </c:pt>
                <c:pt idx="907">
                  <c:v>45912.74372505229</c:v>
                </c:pt>
                <c:pt idx="908">
                  <c:v>45912.74454425229</c:v>
                </c:pt>
                <c:pt idx="909">
                  <c:v>45912.74536345229</c:v>
                </c:pt>
                <c:pt idx="910">
                  <c:v>45912.74618265229</c:v>
                </c:pt>
                <c:pt idx="911">
                  <c:v>45912.74700185229</c:v>
                </c:pt>
                <c:pt idx="912">
                  <c:v>45912.7478210523</c:v>
                </c:pt>
                <c:pt idx="913">
                  <c:v>45912.7486402523</c:v>
                </c:pt>
                <c:pt idx="914">
                  <c:v>45912.7494594523</c:v>
                </c:pt>
                <c:pt idx="915">
                  <c:v>45912.7502786523</c:v>
                </c:pt>
                <c:pt idx="916">
                  <c:v>45912.75109785231</c:v>
                </c:pt>
                <c:pt idx="917">
                  <c:v>45912.75191705231</c:v>
                </c:pt>
                <c:pt idx="918">
                  <c:v>45912.75273625231</c:v>
                </c:pt>
                <c:pt idx="919">
                  <c:v>45912.75355545231</c:v>
                </c:pt>
                <c:pt idx="920">
                  <c:v>45912.75437465232</c:v>
                </c:pt>
                <c:pt idx="921">
                  <c:v>45912.75519385232</c:v>
                </c:pt>
                <c:pt idx="922">
                  <c:v>45912.75601305232</c:v>
                </c:pt>
                <c:pt idx="923">
                  <c:v>45912.75683225232</c:v>
                </c:pt>
                <c:pt idx="924">
                  <c:v>45912.75765145232</c:v>
                </c:pt>
                <c:pt idx="925">
                  <c:v>45912.75847065233</c:v>
                </c:pt>
                <c:pt idx="926">
                  <c:v>45912.75928985233</c:v>
                </c:pt>
                <c:pt idx="927">
                  <c:v>45912.76010905233</c:v>
                </c:pt>
                <c:pt idx="928">
                  <c:v>45912.76092825233</c:v>
                </c:pt>
                <c:pt idx="929">
                  <c:v>45912.76174745234</c:v>
                </c:pt>
                <c:pt idx="930">
                  <c:v>45912.76256665234</c:v>
                </c:pt>
                <c:pt idx="931">
                  <c:v>45912.76338585234</c:v>
                </c:pt>
                <c:pt idx="932">
                  <c:v>45912.76420505234</c:v>
                </c:pt>
                <c:pt idx="933">
                  <c:v>45912.76502425235</c:v>
                </c:pt>
                <c:pt idx="934">
                  <c:v>45912.76584345235</c:v>
                </c:pt>
                <c:pt idx="935">
                  <c:v>45912.76666265235</c:v>
                </c:pt>
                <c:pt idx="936">
                  <c:v>45912.76748185235</c:v>
                </c:pt>
                <c:pt idx="937">
                  <c:v>45912.76830105235</c:v>
                </c:pt>
                <c:pt idx="938">
                  <c:v>45912.76912025236</c:v>
                </c:pt>
                <c:pt idx="939">
                  <c:v>45912.76993945236</c:v>
                </c:pt>
                <c:pt idx="940">
                  <c:v>45912.77075865236</c:v>
                </c:pt>
                <c:pt idx="941">
                  <c:v>45912.77157785236</c:v>
                </c:pt>
                <c:pt idx="942">
                  <c:v>45912.77239705237</c:v>
                </c:pt>
                <c:pt idx="943">
                  <c:v>45912.77321625237</c:v>
                </c:pt>
                <c:pt idx="944">
                  <c:v>45912.77403545237</c:v>
                </c:pt>
                <c:pt idx="945">
                  <c:v>45912.77485465237</c:v>
                </c:pt>
                <c:pt idx="946">
                  <c:v>45912.77567385237</c:v>
                </c:pt>
                <c:pt idx="947">
                  <c:v>45912.77649305238</c:v>
                </c:pt>
                <c:pt idx="948">
                  <c:v>45912.77731225238</c:v>
                </c:pt>
                <c:pt idx="949">
                  <c:v>45912.77813145238</c:v>
                </c:pt>
                <c:pt idx="950">
                  <c:v>45912.77895065238</c:v>
                </c:pt>
                <c:pt idx="951">
                  <c:v>45912.77976985239</c:v>
                </c:pt>
                <c:pt idx="952">
                  <c:v>45912.78058905239</c:v>
                </c:pt>
                <c:pt idx="953">
                  <c:v>45912.78140825239</c:v>
                </c:pt>
                <c:pt idx="954">
                  <c:v>45912.7822274524</c:v>
                </c:pt>
                <c:pt idx="955">
                  <c:v>45912.7830466524</c:v>
                </c:pt>
                <c:pt idx="956">
                  <c:v>45912.7838658524</c:v>
                </c:pt>
                <c:pt idx="957">
                  <c:v>45912.7846850524</c:v>
                </c:pt>
                <c:pt idx="958">
                  <c:v>45912.7855042524</c:v>
                </c:pt>
                <c:pt idx="959">
                  <c:v>45912.7863234524</c:v>
                </c:pt>
                <c:pt idx="960">
                  <c:v>45912.78714265241</c:v>
                </c:pt>
                <c:pt idx="961">
                  <c:v>45912.78796185241</c:v>
                </c:pt>
                <c:pt idx="962">
                  <c:v>45912.78878105241</c:v>
                </c:pt>
                <c:pt idx="963">
                  <c:v>45912.78960025241</c:v>
                </c:pt>
                <c:pt idx="964">
                  <c:v>45912.79041945242</c:v>
                </c:pt>
                <c:pt idx="965">
                  <c:v>45912.79123865242</c:v>
                </c:pt>
                <c:pt idx="966">
                  <c:v>45912.79205785242</c:v>
                </c:pt>
                <c:pt idx="967">
                  <c:v>45912.79287705242</c:v>
                </c:pt>
                <c:pt idx="968">
                  <c:v>45912.79369625243</c:v>
                </c:pt>
                <c:pt idx="969">
                  <c:v>45912.79451545242</c:v>
                </c:pt>
                <c:pt idx="970">
                  <c:v>45912.79533465243</c:v>
                </c:pt>
                <c:pt idx="971">
                  <c:v>45912.79615385243</c:v>
                </c:pt>
                <c:pt idx="972">
                  <c:v>45912.79697305243</c:v>
                </c:pt>
                <c:pt idx="973">
                  <c:v>45912.79779225244</c:v>
                </c:pt>
                <c:pt idx="974">
                  <c:v>45912.79861145244</c:v>
                </c:pt>
                <c:pt idx="975">
                  <c:v>45912.79943065244</c:v>
                </c:pt>
                <c:pt idx="976">
                  <c:v>45912.80024985244</c:v>
                </c:pt>
                <c:pt idx="977">
                  <c:v>45912.80106905245</c:v>
                </c:pt>
                <c:pt idx="978">
                  <c:v>45912.80188825245</c:v>
                </c:pt>
                <c:pt idx="979">
                  <c:v>45912.80270745245</c:v>
                </c:pt>
                <c:pt idx="980">
                  <c:v>45912.80352665245</c:v>
                </c:pt>
                <c:pt idx="981">
                  <c:v>45912.80434585245</c:v>
                </c:pt>
                <c:pt idx="982">
                  <c:v>45912.80516505246</c:v>
                </c:pt>
                <c:pt idx="983">
                  <c:v>45912.80598425246</c:v>
                </c:pt>
                <c:pt idx="984">
                  <c:v>45912.80680345246</c:v>
                </c:pt>
                <c:pt idx="985">
                  <c:v>45912.80762265246</c:v>
                </c:pt>
                <c:pt idx="986">
                  <c:v>45912.80844185247</c:v>
                </c:pt>
                <c:pt idx="987">
                  <c:v>45912.80926105247</c:v>
                </c:pt>
                <c:pt idx="988">
                  <c:v>45912.81008025247</c:v>
                </c:pt>
                <c:pt idx="989">
                  <c:v>45912.81089945247</c:v>
                </c:pt>
                <c:pt idx="990">
                  <c:v>45912.81171865247</c:v>
                </c:pt>
                <c:pt idx="991">
                  <c:v>45912.81253785247</c:v>
                </c:pt>
                <c:pt idx="992">
                  <c:v>45912.81335705248</c:v>
                </c:pt>
                <c:pt idx="993">
                  <c:v>45912.81417625248</c:v>
                </c:pt>
                <c:pt idx="994">
                  <c:v>45912.81499545248</c:v>
                </c:pt>
                <c:pt idx="995">
                  <c:v>45912.81581465248</c:v>
                </c:pt>
                <c:pt idx="996">
                  <c:v>45912.81663385248</c:v>
                </c:pt>
                <c:pt idx="997">
                  <c:v>45912.8174530525</c:v>
                </c:pt>
                <c:pt idx="998">
                  <c:v>45912.8182722525</c:v>
                </c:pt>
                <c:pt idx="999">
                  <c:v>45912.8190914525</c:v>
                </c:pt>
                <c:pt idx="1000">
                  <c:v>45912.8199106525</c:v>
                </c:pt>
                <c:pt idx="1001">
                  <c:v>45912.8207298525</c:v>
                </c:pt>
                <c:pt idx="1002">
                  <c:v>45912.8215490525</c:v>
                </c:pt>
                <c:pt idx="1003">
                  <c:v>45912.8223682525</c:v>
                </c:pt>
                <c:pt idx="1004">
                  <c:v>45912.82318745251</c:v>
                </c:pt>
                <c:pt idx="1005">
                  <c:v>45912.82400665251</c:v>
                </c:pt>
                <c:pt idx="1006">
                  <c:v>45912.82482585251</c:v>
                </c:pt>
                <c:pt idx="1007">
                  <c:v>45912.82564505252</c:v>
                </c:pt>
                <c:pt idx="1008">
                  <c:v>45912.82646425252</c:v>
                </c:pt>
                <c:pt idx="1009">
                  <c:v>45912.82728345252</c:v>
                </c:pt>
                <c:pt idx="1010">
                  <c:v>45912.82810265252</c:v>
                </c:pt>
                <c:pt idx="1011">
                  <c:v>45912.82892185252</c:v>
                </c:pt>
                <c:pt idx="1012">
                  <c:v>45912.82974105253</c:v>
                </c:pt>
                <c:pt idx="1013">
                  <c:v>45912.83056025252</c:v>
                </c:pt>
                <c:pt idx="1014">
                  <c:v>45912.83137945253</c:v>
                </c:pt>
                <c:pt idx="1015">
                  <c:v>45912.83219865253</c:v>
                </c:pt>
                <c:pt idx="1016">
                  <c:v>45912.83301785253</c:v>
                </c:pt>
                <c:pt idx="1017">
                  <c:v>45912.83383705253</c:v>
                </c:pt>
                <c:pt idx="1018">
                  <c:v>45912.83465625254</c:v>
                </c:pt>
                <c:pt idx="1019">
                  <c:v>45912.83547545254</c:v>
                </c:pt>
                <c:pt idx="1020">
                  <c:v>45912.83629465254</c:v>
                </c:pt>
                <c:pt idx="1021">
                  <c:v>45912.83711385255</c:v>
                </c:pt>
                <c:pt idx="1022">
                  <c:v>45912.83793305255</c:v>
                </c:pt>
                <c:pt idx="1023">
                  <c:v>45912.83875225255</c:v>
                </c:pt>
                <c:pt idx="1024">
                  <c:v>45912.83957145255</c:v>
                </c:pt>
                <c:pt idx="1025">
                  <c:v>45912.84039065255</c:v>
                </c:pt>
                <c:pt idx="1026">
                  <c:v>45912.84120985255</c:v>
                </c:pt>
                <c:pt idx="1027">
                  <c:v>45912.84202905256</c:v>
                </c:pt>
                <c:pt idx="1028">
                  <c:v>45912.84284825256</c:v>
                </c:pt>
                <c:pt idx="1029">
                  <c:v>45912.84366745256</c:v>
                </c:pt>
                <c:pt idx="1030">
                  <c:v>45912.84448665257</c:v>
                </c:pt>
                <c:pt idx="1031">
                  <c:v>45912.84530585257</c:v>
                </c:pt>
                <c:pt idx="1032">
                  <c:v>45912.84612505257</c:v>
                </c:pt>
                <c:pt idx="1033">
                  <c:v>45912.84694425257</c:v>
                </c:pt>
                <c:pt idx="1034">
                  <c:v>45912.84776345257</c:v>
                </c:pt>
                <c:pt idx="1035">
                  <c:v>45912.84858265257</c:v>
                </c:pt>
                <c:pt idx="1036">
                  <c:v>45912.84940185258</c:v>
                </c:pt>
                <c:pt idx="1037">
                  <c:v>45912.85022105258</c:v>
                </c:pt>
                <c:pt idx="1038">
                  <c:v>45912.85104025258</c:v>
                </c:pt>
                <c:pt idx="1039">
                  <c:v>45912.85185945258</c:v>
                </c:pt>
                <c:pt idx="1040">
                  <c:v>45912.8526786526</c:v>
                </c:pt>
                <c:pt idx="1041">
                  <c:v>45912.8534978526</c:v>
                </c:pt>
                <c:pt idx="1042">
                  <c:v>45912.8543170526</c:v>
                </c:pt>
                <c:pt idx="1043">
                  <c:v>45912.8551362526</c:v>
                </c:pt>
                <c:pt idx="1044">
                  <c:v>45912.8559554526</c:v>
                </c:pt>
                <c:pt idx="1045">
                  <c:v>45912.8567746526</c:v>
                </c:pt>
                <c:pt idx="1046">
                  <c:v>45912.8575938526</c:v>
                </c:pt>
                <c:pt idx="1047">
                  <c:v>45912.8584130526</c:v>
                </c:pt>
                <c:pt idx="1048">
                  <c:v>45912.8592322526</c:v>
                </c:pt>
                <c:pt idx="1049">
                  <c:v>45912.86005145261</c:v>
                </c:pt>
                <c:pt idx="1050">
                  <c:v>45912.86087065261</c:v>
                </c:pt>
                <c:pt idx="1051">
                  <c:v>45912.86168985262</c:v>
                </c:pt>
                <c:pt idx="1052">
                  <c:v>45912.86250905262</c:v>
                </c:pt>
                <c:pt idx="1053">
                  <c:v>45912.86332825262</c:v>
                </c:pt>
                <c:pt idx="1054">
                  <c:v>45912.86414745262</c:v>
                </c:pt>
                <c:pt idx="1055">
                  <c:v>45912.86496665263</c:v>
                </c:pt>
                <c:pt idx="1056">
                  <c:v>45912.86578585263</c:v>
                </c:pt>
                <c:pt idx="1057">
                  <c:v>45912.86660505263</c:v>
                </c:pt>
                <c:pt idx="1058">
                  <c:v>45912.86742425263</c:v>
                </c:pt>
                <c:pt idx="1059">
                  <c:v>45912.86824345263</c:v>
                </c:pt>
                <c:pt idx="1060">
                  <c:v>45912.86906265264</c:v>
                </c:pt>
                <c:pt idx="1061">
                  <c:v>45912.86988185264</c:v>
                </c:pt>
                <c:pt idx="1062">
                  <c:v>45912.87070105264</c:v>
                </c:pt>
                <c:pt idx="1063">
                  <c:v>45912.87152025264</c:v>
                </c:pt>
                <c:pt idx="1064">
                  <c:v>45912.87233945264</c:v>
                </c:pt>
                <c:pt idx="1065">
                  <c:v>45912.87315865265</c:v>
                </c:pt>
                <c:pt idx="1066">
                  <c:v>45912.87397785265</c:v>
                </c:pt>
                <c:pt idx="1067">
                  <c:v>45912.87479705265</c:v>
                </c:pt>
                <c:pt idx="1068">
                  <c:v>45912.87561625265</c:v>
                </c:pt>
                <c:pt idx="1069">
                  <c:v>45912.87643545265</c:v>
                </c:pt>
                <c:pt idx="1070">
                  <c:v>45912.87725465266</c:v>
                </c:pt>
                <c:pt idx="1071">
                  <c:v>45912.87807385266</c:v>
                </c:pt>
                <c:pt idx="1072">
                  <c:v>45912.87889305266</c:v>
                </c:pt>
                <c:pt idx="1073">
                  <c:v>45912.87971225267</c:v>
                </c:pt>
                <c:pt idx="1074">
                  <c:v>45912.88053145266</c:v>
                </c:pt>
                <c:pt idx="1075">
                  <c:v>45912.88135065267</c:v>
                </c:pt>
                <c:pt idx="1076">
                  <c:v>45912.88216985267</c:v>
                </c:pt>
                <c:pt idx="1077">
                  <c:v>45912.88298905267</c:v>
                </c:pt>
                <c:pt idx="1078">
                  <c:v>45912.88380825267</c:v>
                </c:pt>
                <c:pt idx="1079">
                  <c:v>45912.88462745268</c:v>
                </c:pt>
                <c:pt idx="1080">
                  <c:v>45912.88544665268</c:v>
                </c:pt>
                <c:pt idx="1081">
                  <c:v>45912.88626585268</c:v>
                </c:pt>
                <c:pt idx="1082">
                  <c:v>45912.88708505269</c:v>
                </c:pt>
                <c:pt idx="1083">
                  <c:v>45912.88790425269</c:v>
                </c:pt>
                <c:pt idx="1084">
                  <c:v>45912.8887234527</c:v>
                </c:pt>
                <c:pt idx="1085">
                  <c:v>45912.88954265269</c:v>
                </c:pt>
                <c:pt idx="1086">
                  <c:v>45912.8903618527</c:v>
                </c:pt>
                <c:pt idx="1087">
                  <c:v>45912.8911810527</c:v>
                </c:pt>
                <c:pt idx="1088">
                  <c:v>45912.8920002527</c:v>
                </c:pt>
                <c:pt idx="1089">
                  <c:v>45912.8928194527</c:v>
                </c:pt>
                <c:pt idx="1090">
                  <c:v>45912.89363865271</c:v>
                </c:pt>
                <c:pt idx="1091">
                  <c:v>45912.89445785271</c:v>
                </c:pt>
                <c:pt idx="1092">
                  <c:v>45912.89527705271</c:v>
                </c:pt>
                <c:pt idx="1093">
                  <c:v>45912.89609625271</c:v>
                </c:pt>
                <c:pt idx="1094">
                  <c:v>45912.89691545271</c:v>
                </c:pt>
                <c:pt idx="1095">
                  <c:v>45912.89773465272</c:v>
                </c:pt>
                <c:pt idx="1096">
                  <c:v>45912.89855385272</c:v>
                </c:pt>
                <c:pt idx="1097">
                  <c:v>45912.89937305272</c:v>
                </c:pt>
                <c:pt idx="1098">
                  <c:v>45912.90019225272</c:v>
                </c:pt>
                <c:pt idx="1099">
                  <c:v>45912.90101145272</c:v>
                </c:pt>
                <c:pt idx="1100">
                  <c:v>45912.90183065273</c:v>
                </c:pt>
                <c:pt idx="1101">
                  <c:v>45912.90264985273</c:v>
                </c:pt>
                <c:pt idx="1102">
                  <c:v>45912.90346905273</c:v>
                </c:pt>
                <c:pt idx="1103">
                  <c:v>45912.90428825273</c:v>
                </c:pt>
                <c:pt idx="1104">
                  <c:v>45912.90510745274</c:v>
                </c:pt>
                <c:pt idx="1105">
                  <c:v>45912.90592665274</c:v>
                </c:pt>
                <c:pt idx="1106">
                  <c:v>45912.90674585274</c:v>
                </c:pt>
                <c:pt idx="1107">
                  <c:v>45912.90756505274</c:v>
                </c:pt>
                <c:pt idx="1108">
                  <c:v>45912.90838425275</c:v>
                </c:pt>
                <c:pt idx="1109">
                  <c:v>45912.90920345275</c:v>
                </c:pt>
                <c:pt idx="1110">
                  <c:v>45912.91002265275</c:v>
                </c:pt>
                <c:pt idx="1111">
                  <c:v>45912.91084185275</c:v>
                </c:pt>
                <c:pt idx="1112">
                  <c:v>45912.91166105276</c:v>
                </c:pt>
                <c:pt idx="1113">
                  <c:v>45912.91248025276</c:v>
                </c:pt>
                <c:pt idx="1114">
                  <c:v>45912.91329945276</c:v>
                </c:pt>
                <c:pt idx="1115">
                  <c:v>45912.91411865276</c:v>
                </c:pt>
                <c:pt idx="1116">
                  <c:v>45912.91493785276</c:v>
                </c:pt>
                <c:pt idx="1117">
                  <c:v>45912.91575705277</c:v>
                </c:pt>
                <c:pt idx="1118">
                  <c:v>45912.91657625277</c:v>
                </c:pt>
                <c:pt idx="1119">
                  <c:v>45912.91739545277</c:v>
                </c:pt>
                <c:pt idx="1120">
                  <c:v>45912.91821465277</c:v>
                </c:pt>
                <c:pt idx="1121">
                  <c:v>45912.91903385277</c:v>
                </c:pt>
                <c:pt idx="1122">
                  <c:v>45912.91985305277</c:v>
                </c:pt>
                <c:pt idx="1123">
                  <c:v>45912.92067225278</c:v>
                </c:pt>
                <c:pt idx="1124">
                  <c:v>45912.92149145278</c:v>
                </c:pt>
                <c:pt idx="1125">
                  <c:v>45912.92231065279</c:v>
                </c:pt>
                <c:pt idx="1126">
                  <c:v>45912.92312985279</c:v>
                </c:pt>
                <c:pt idx="1127">
                  <c:v>45912.92394905279</c:v>
                </c:pt>
                <c:pt idx="1128">
                  <c:v>45912.92476825279</c:v>
                </c:pt>
                <c:pt idx="1129">
                  <c:v>45912.9255874528</c:v>
                </c:pt>
                <c:pt idx="1130">
                  <c:v>45912.9264066528</c:v>
                </c:pt>
                <c:pt idx="1131">
                  <c:v>45912.9272258528</c:v>
                </c:pt>
                <c:pt idx="1132">
                  <c:v>45912.9280450528</c:v>
                </c:pt>
                <c:pt idx="1133">
                  <c:v>45912.9288642528</c:v>
                </c:pt>
                <c:pt idx="1134">
                  <c:v>45912.92968345281</c:v>
                </c:pt>
                <c:pt idx="1135">
                  <c:v>45912.93050265281</c:v>
                </c:pt>
                <c:pt idx="1136">
                  <c:v>45912.93132185281</c:v>
                </c:pt>
                <c:pt idx="1137">
                  <c:v>45912.93214105281</c:v>
                </c:pt>
                <c:pt idx="1138">
                  <c:v>45912.93296025282</c:v>
                </c:pt>
                <c:pt idx="1139">
                  <c:v>45912.93377945282</c:v>
                </c:pt>
                <c:pt idx="1140">
                  <c:v>45912.93459865282</c:v>
                </c:pt>
                <c:pt idx="1141">
                  <c:v>45912.93541785282</c:v>
                </c:pt>
                <c:pt idx="1142">
                  <c:v>45912.93623705282</c:v>
                </c:pt>
                <c:pt idx="1143">
                  <c:v>45912.93705625282</c:v>
                </c:pt>
                <c:pt idx="1144">
                  <c:v>45912.93787545282</c:v>
                </c:pt>
                <c:pt idx="1145">
                  <c:v>45912.93869465283</c:v>
                </c:pt>
                <c:pt idx="1146">
                  <c:v>45912.93951385283</c:v>
                </c:pt>
                <c:pt idx="1147">
                  <c:v>45912.94033305283</c:v>
                </c:pt>
                <c:pt idx="1148">
                  <c:v>45912.94115225284</c:v>
                </c:pt>
                <c:pt idx="1149">
                  <c:v>45912.94197145284</c:v>
                </c:pt>
                <c:pt idx="1150">
                  <c:v>45912.94279065284</c:v>
                </c:pt>
                <c:pt idx="1151">
                  <c:v>45912.94360985285</c:v>
                </c:pt>
                <c:pt idx="1152">
                  <c:v>45912.94442905285</c:v>
                </c:pt>
                <c:pt idx="1153">
                  <c:v>45912.94524825285</c:v>
                </c:pt>
                <c:pt idx="1154">
                  <c:v>45912.94606745285</c:v>
                </c:pt>
                <c:pt idx="1155">
                  <c:v>45912.94688665285</c:v>
                </c:pt>
                <c:pt idx="1156">
                  <c:v>45912.94770585286</c:v>
                </c:pt>
                <c:pt idx="1157">
                  <c:v>45912.94852505285</c:v>
                </c:pt>
                <c:pt idx="1158">
                  <c:v>45912.94934425286</c:v>
                </c:pt>
                <c:pt idx="1159">
                  <c:v>45912.95016345286</c:v>
                </c:pt>
                <c:pt idx="1160">
                  <c:v>45912.95098265287</c:v>
                </c:pt>
                <c:pt idx="1161">
                  <c:v>45912.95180185287</c:v>
                </c:pt>
                <c:pt idx="1162">
                  <c:v>45912.95262105287</c:v>
                </c:pt>
                <c:pt idx="1163">
                  <c:v>45912.95344025287</c:v>
                </c:pt>
                <c:pt idx="1164">
                  <c:v>45912.95425945287</c:v>
                </c:pt>
                <c:pt idx="1165">
                  <c:v>45912.95507865287</c:v>
                </c:pt>
                <c:pt idx="1166">
                  <c:v>45912.95589785288</c:v>
                </c:pt>
                <c:pt idx="1167">
                  <c:v>45912.95671705288</c:v>
                </c:pt>
                <c:pt idx="1168">
                  <c:v>45912.95753625288</c:v>
                </c:pt>
                <c:pt idx="1169">
                  <c:v>45912.95835545288</c:v>
                </c:pt>
                <c:pt idx="1170">
                  <c:v>45912.95917465289</c:v>
                </c:pt>
                <c:pt idx="1171">
                  <c:v>45912.9599938529</c:v>
                </c:pt>
                <c:pt idx="1172">
                  <c:v>45912.9608130529</c:v>
                </c:pt>
                <c:pt idx="1173">
                  <c:v>45912.9616322529</c:v>
                </c:pt>
                <c:pt idx="1174">
                  <c:v>45912.9624514529</c:v>
                </c:pt>
                <c:pt idx="1175">
                  <c:v>45912.9632706529</c:v>
                </c:pt>
                <c:pt idx="1176">
                  <c:v>45912.9640898529</c:v>
                </c:pt>
                <c:pt idx="1177">
                  <c:v>45912.9649090529</c:v>
                </c:pt>
                <c:pt idx="1178">
                  <c:v>45912.96572825291</c:v>
                </c:pt>
                <c:pt idx="1179">
                  <c:v>45912.9665474529</c:v>
                </c:pt>
                <c:pt idx="1180">
                  <c:v>45912.96736665291</c:v>
                </c:pt>
                <c:pt idx="1181">
                  <c:v>45912.96818585291</c:v>
                </c:pt>
                <c:pt idx="1182">
                  <c:v>45912.96900505292</c:v>
                </c:pt>
                <c:pt idx="1183">
                  <c:v>45912.96982425292</c:v>
                </c:pt>
                <c:pt idx="1184">
                  <c:v>45912.97064345292</c:v>
                </c:pt>
                <c:pt idx="1185">
                  <c:v>45912.97146265292</c:v>
                </c:pt>
                <c:pt idx="1186">
                  <c:v>45912.97228185292</c:v>
                </c:pt>
                <c:pt idx="1187">
                  <c:v>45912.97310105293</c:v>
                </c:pt>
                <c:pt idx="1188">
                  <c:v>45912.97392025293</c:v>
                </c:pt>
                <c:pt idx="1189">
                  <c:v>45912.97473945293</c:v>
                </c:pt>
                <c:pt idx="1190">
                  <c:v>45912.97555865293</c:v>
                </c:pt>
                <c:pt idx="1191">
                  <c:v>45912.97637785293</c:v>
                </c:pt>
                <c:pt idx="1192">
                  <c:v>45912.97719705294</c:v>
                </c:pt>
                <c:pt idx="1193">
                  <c:v>45912.97801625294</c:v>
                </c:pt>
                <c:pt idx="1194">
                  <c:v>45912.97883545294</c:v>
                </c:pt>
                <c:pt idx="1195">
                  <c:v>45912.97965465295</c:v>
                </c:pt>
                <c:pt idx="1196">
                  <c:v>45912.98047385295</c:v>
                </c:pt>
                <c:pt idx="1197">
                  <c:v>45912.98129305295</c:v>
                </c:pt>
                <c:pt idx="1198">
                  <c:v>45912.98211225295</c:v>
                </c:pt>
                <c:pt idx="1199">
                  <c:v>45912.98293145295</c:v>
                </c:pt>
                <c:pt idx="1200">
                  <c:v>45912.98375065296</c:v>
                </c:pt>
                <c:pt idx="1201">
                  <c:v>45912.98456985296</c:v>
                </c:pt>
                <c:pt idx="1202">
                  <c:v>45912.98538905296</c:v>
                </c:pt>
                <c:pt idx="1203">
                  <c:v>45912.98620825296</c:v>
                </c:pt>
                <c:pt idx="1204">
                  <c:v>45912.98702745296</c:v>
                </c:pt>
                <c:pt idx="1205">
                  <c:v>45912.98784665297</c:v>
                </c:pt>
                <c:pt idx="1206">
                  <c:v>45912.98866585297</c:v>
                </c:pt>
                <c:pt idx="1207">
                  <c:v>45912.98948505297</c:v>
                </c:pt>
                <c:pt idx="1208">
                  <c:v>45912.99030425297</c:v>
                </c:pt>
                <c:pt idx="1209">
                  <c:v>45912.99112345298</c:v>
                </c:pt>
                <c:pt idx="1210">
                  <c:v>45912.99194265298</c:v>
                </c:pt>
                <c:pt idx="1211">
                  <c:v>45912.99276185298</c:v>
                </c:pt>
                <c:pt idx="1212">
                  <c:v>45912.99358105299</c:v>
                </c:pt>
                <c:pt idx="1213">
                  <c:v>45912.99440025299</c:v>
                </c:pt>
                <c:pt idx="1214">
                  <c:v>45912.995219453</c:v>
                </c:pt>
                <c:pt idx="1215">
                  <c:v>45912.996038653</c:v>
                </c:pt>
                <c:pt idx="1216">
                  <c:v>45912.996857853</c:v>
                </c:pt>
                <c:pt idx="1217">
                  <c:v>45912.997677053</c:v>
                </c:pt>
                <c:pt idx="1218">
                  <c:v>45912.998496253</c:v>
                </c:pt>
                <c:pt idx="1219">
                  <c:v>45912.999315453</c:v>
                </c:pt>
                <c:pt idx="1220">
                  <c:v>45913.000134653</c:v>
                </c:pt>
                <c:pt idx="1221">
                  <c:v>45913.00095385301</c:v>
                </c:pt>
                <c:pt idx="1222">
                  <c:v>45913.00177305301</c:v>
                </c:pt>
                <c:pt idx="1223">
                  <c:v>45913.00259225301</c:v>
                </c:pt>
                <c:pt idx="1224">
                  <c:v>45913.00341145301</c:v>
                </c:pt>
                <c:pt idx="1225">
                  <c:v>45913.00423065302</c:v>
                </c:pt>
                <c:pt idx="1226">
                  <c:v>45913.00504985302</c:v>
                </c:pt>
                <c:pt idx="1227">
                  <c:v>45913.00586905302</c:v>
                </c:pt>
                <c:pt idx="1228">
                  <c:v>45913.00668825302</c:v>
                </c:pt>
                <c:pt idx="1229">
                  <c:v>45913.00750745302</c:v>
                </c:pt>
                <c:pt idx="1230">
                  <c:v>45913.00832665303</c:v>
                </c:pt>
                <c:pt idx="1231">
                  <c:v>45913.00914585303</c:v>
                </c:pt>
                <c:pt idx="1232">
                  <c:v>45913.00996505303</c:v>
                </c:pt>
                <c:pt idx="1233">
                  <c:v>45913.01078425303</c:v>
                </c:pt>
                <c:pt idx="1234">
                  <c:v>45913.01160345304</c:v>
                </c:pt>
                <c:pt idx="1235">
                  <c:v>45913.01242265304</c:v>
                </c:pt>
                <c:pt idx="1236">
                  <c:v>45913.01324185304</c:v>
                </c:pt>
                <c:pt idx="1237">
                  <c:v>45913.01406105304</c:v>
                </c:pt>
                <c:pt idx="1238">
                  <c:v>45913.01488025305</c:v>
                </c:pt>
                <c:pt idx="1239">
                  <c:v>45913.01569945305</c:v>
                </c:pt>
                <c:pt idx="1240">
                  <c:v>45913.01651865305</c:v>
                </c:pt>
                <c:pt idx="1241">
                  <c:v>45913.01733785305</c:v>
                </c:pt>
                <c:pt idx="1242">
                  <c:v>45913.01815705305</c:v>
                </c:pt>
                <c:pt idx="1243">
                  <c:v>45913.01897625305</c:v>
                </c:pt>
                <c:pt idx="1244">
                  <c:v>45913.01979545306</c:v>
                </c:pt>
                <c:pt idx="1245">
                  <c:v>45913.02061465306</c:v>
                </c:pt>
                <c:pt idx="1246">
                  <c:v>45913.02143385306</c:v>
                </c:pt>
                <c:pt idx="1247">
                  <c:v>45913.02225305307</c:v>
                </c:pt>
                <c:pt idx="1248">
                  <c:v>45913.02307225307</c:v>
                </c:pt>
                <c:pt idx="1249">
                  <c:v>45913.02389145307</c:v>
                </c:pt>
                <c:pt idx="1250">
                  <c:v>45913.02471065307</c:v>
                </c:pt>
                <c:pt idx="1251">
                  <c:v>45913.02552985308</c:v>
                </c:pt>
                <c:pt idx="1252">
                  <c:v>45913.02634905308</c:v>
                </c:pt>
                <c:pt idx="1253">
                  <c:v>45913.02716825308</c:v>
                </c:pt>
                <c:pt idx="1254">
                  <c:v>45913.02798745308</c:v>
                </c:pt>
                <c:pt idx="1255">
                  <c:v>45913.02880665308</c:v>
                </c:pt>
                <c:pt idx="1256">
                  <c:v>45913.02962585309</c:v>
                </c:pt>
                <c:pt idx="1257">
                  <c:v>45913.03044505309</c:v>
                </c:pt>
                <c:pt idx="1258">
                  <c:v>45913.03126425309</c:v>
                </c:pt>
                <c:pt idx="1259">
                  <c:v>45913.03208345309</c:v>
                </c:pt>
                <c:pt idx="1260">
                  <c:v>45913.0329026531</c:v>
                </c:pt>
                <c:pt idx="1261">
                  <c:v>45913.0337218531</c:v>
                </c:pt>
                <c:pt idx="1262">
                  <c:v>45913.0345410531</c:v>
                </c:pt>
                <c:pt idx="1263">
                  <c:v>45913.0353602531</c:v>
                </c:pt>
                <c:pt idx="1264">
                  <c:v>45913.0361794531</c:v>
                </c:pt>
                <c:pt idx="1265">
                  <c:v>45913.03699865311</c:v>
                </c:pt>
                <c:pt idx="1266">
                  <c:v>45913.03781785311</c:v>
                </c:pt>
                <c:pt idx="1267">
                  <c:v>45913.03863705311</c:v>
                </c:pt>
                <c:pt idx="1268">
                  <c:v>45913.03945625311</c:v>
                </c:pt>
                <c:pt idx="1269">
                  <c:v>45913.04027545311</c:v>
                </c:pt>
                <c:pt idx="1270">
                  <c:v>45913.04109465312</c:v>
                </c:pt>
                <c:pt idx="1271">
                  <c:v>45913.04191385312</c:v>
                </c:pt>
                <c:pt idx="1272">
                  <c:v>45913.04273305312</c:v>
                </c:pt>
                <c:pt idx="1273">
                  <c:v>45913.04355225312</c:v>
                </c:pt>
                <c:pt idx="1274">
                  <c:v>45913.04437145312</c:v>
                </c:pt>
                <c:pt idx="1275">
                  <c:v>45913.04519065313</c:v>
                </c:pt>
                <c:pt idx="1276">
                  <c:v>45913.04600985313</c:v>
                </c:pt>
                <c:pt idx="1277">
                  <c:v>45913.04682905313</c:v>
                </c:pt>
                <c:pt idx="1278">
                  <c:v>45913.04764825314</c:v>
                </c:pt>
                <c:pt idx="1279">
                  <c:v>45913.04846745314</c:v>
                </c:pt>
                <c:pt idx="1280">
                  <c:v>45913.04928665314</c:v>
                </c:pt>
                <c:pt idx="1281">
                  <c:v>45913.05010585314</c:v>
                </c:pt>
                <c:pt idx="1282">
                  <c:v>45913.05092505315</c:v>
                </c:pt>
                <c:pt idx="1283">
                  <c:v>45913.05174425315</c:v>
                </c:pt>
                <c:pt idx="1284">
                  <c:v>45913.05256345315</c:v>
                </c:pt>
                <c:pt idx="1285">
                  <c:v>45913.05338265315</c:v>
                </c:pt>
                <c:pt idx="1286">
                  <c:v>45913.05420185315</c:v>
                </c:pt>
                <c:pt idx="1287">
                  <c:v>45913.05502105316</c:v>
                </c:pt>
                <c:pt idx="1288">
                  <c:v>45913.05584025316</c:v>
                </c:pt>
                <c:pt idx="1289">
                  <c:v>45913.05665945316</c:v>
                </c:pt>
                <c:pt idx="1290">
                  <c:v>45913.05747865317</c:v>
                </c:pt>
                <c:pt idx="1291">
                  <c:v>45913.05829785316</c:v>
                </c:pt>
                <c:pt idx="1292">
                  <c:v>45913.05911705317</c:v>
                </c:pt>
                <c:pt idx="1293">
                  <c:v>45913.05993625317</c:v>
                </c:pt>
                <c:pt idx="1294">
                  <c:v>45913.06075545317</c:v>
                </c:pt>
                <c:pt idx="1295">
                  <c:v>45913.06157465318</c:v>
                </c:pt>
                <c:pt idx="1296">
                  <c:v>45913.06239385318</c:v>
                </c:pt>
                <c:pt idx="1297">
                  <c:v>45913.06321305318</c:v>
                </c:pt>
                <c:pt idx="1298">
                  <c:v>45913.06403225318</c:v>
                </c:pt>
                <c:pt idx="1299">
                  <c:v>45913.06485145318</c:v>
                </c:pt>
                <c:pt idx="1300">
                  <c:v>45913.06567065319</c:v>
                </c:pt>
                <c:pt idx="1301">
                  <c:v>45913.06648985319</c:v>
                </c:pt>
                <c:pt idx="1302">
                  <c:v>45913.06730905319</c:v>
                </c:pt>
                <c:pt idx="1303">
                  <c:v>45913.0681282532</c:v>
                </c:pt>
                <c:pt idx="1304">
                  <c:v>45913.0689474532</c:v>
                </c:pt>
                <c:pt idx="1305">
                  <c:v>45913.0697666532</c:v>
                </c:pt>
                <c:pt idx="1306">
                  <c:v>45913.0705858532</c:v>
                </c:pt>
                <c:pt idx="1307">
                  <c:v>45913.0714050532</c:v>
                </c:pt>
                <c:pt idx="1308">
                  <c:v>45913.07222425321</c:v>
                </c:pt>
                <c:pt idx="1309">
                  <c:v>45913.07304345321</c:v>
                </c:pt>
                <c:pt idx="1310">
                  <c:v>45913.07386265321</c:v>
                </c:pt>
                <c:pt idx="1311">
                  <c:v>45913.07468185321</c:v>
                </c:pt>
                <c:pt idx="1312">
                  <c:v>45913.07550105322</c:v>
                </c:pt>
                <c:pt idx="1313">
                  <c:v>45913.07632025322</c:v>
                </c:pt>
                <c:pt idx="1314">
                  <c:v>45913.07713945322</c:v>
                </c:pt>
                <c:pt idx="1315">
                  <c:v>45913.07795865322</c:v>
                </c:pt>
                <c:pt idx="1316">
                  <c:v>45913.07877785322</c:v>
                </c:pt>
                <c:pt idx="1317">
                  <c:v>45913.07959705323</c:v>
                </c:pt>
                <c:pt idx="1318">
                  <c:v>45913.08041625323</c:v>
                </c:pt>
                <c:pt idx="1319">
                  <c:v>45913.08123545323</c:v>
                </c:pt>
                <c:pt idx="1320">
                  <c:v>45913.08205465323</c:v>
                </c:pt>
                <c:pt idx="1321">
                  <c:v>45913.08287385324</c:v>
                </c:pt>
                <c:pt idx="1322">
                  <c:v>45913.08369305324</c:v>
                </c:pt>
                <c:pt idx="1323">
                  <c:v>45913.08451225324</c:v>
                </c:pt>
                <c:pt idx="1324">
                  <c:v>45913.08533145324</c:v>
                </c:pt>
                <c:pt idx="1325">
                  <c:v>45913.08615065325</c:v>
                </c:pt>
                <c:pt idx="1326">
                  <c:v>45913.08696985325</c:v>
                </c:pt>
                <c:pt idx="1327">
                  <c:v>45913.08778905325</c:v>
                </c:pt>
                <c:pt idx="1328">
                  <c:v>45913.08860825325</c:v>
                </c:pt>
                <c:pt idx="1329">
                  <c:v>45913.08942745325</c:v>
                </c:pt>
                <c:pt idx="1330">
                  <c:v>45913.09024665326</c:v>
                </c:pt>
                <c:pt idx="1331">
                  <c:v>45913.09106585326</c:v>
                </c:pt>
                <c:pt idx="1332">
                  <c:v>45913.09188505326</c:v>
                </c:pt>
                <c:pt idx="1333">
                  <c:v>45913.09270425326</c:v>
                </c:pt>
                <c:pt idx="1334">
                  <c:v>45913.09352345327</c:v>
                </c:pt>
                <c:pt idx="1335">
                  <c:v>45913.09434265327</c:v>
                </c:pt>
                <c:pt idx="1336">
                  <c:v>45913.09516185327</c:v>
                </c:pt>
                <c:pt idx="1337">
                  <c:v>45913.09598105327</c:v>
                </c:pt>
                <c:pt idx="1338">
                  <c:v>45913.09680025328</c:v>
                </c:pt>
                <c:pt idx="1339">
                  <c:v>45913.09761945328</c:v>
                </c:pt>
                <c:pt idx="1340">
                  <c:v>45913.09843865328</c:v>
                </c:pt>
                <c:pt idx="1341">
                  <c:v>45913.09925785328</c:v>
                </c:pt>
                <c:pt idx="1342">
                  <c:v>45913.10007705328</c:v>
                </c:pt>
                <c:pt idx="1343">
                  <c:v>45913.10089625329</c:v>
                </c:pt>
                <c:pt idx="1344">
                  <c:v>45913.10171545329</c:v>
                </c:pt>
                <c:pt idx="1345">
                  <c:v>45913.10253465329</c:v>
                </c:pt>
                <c:pt idx="1346">
                  <c:v>45913.10335385329</c:v>
                </c:pt>
                <c:pt idx="1347">
                  <c:v>45913.1041730533</c:v>
                </c:pt>
                <c:pt idx="1348">
                  <c:v>45913.1049922533</c:v>
                </c:pt>
                <c:pt idx="1349">
                  <c:v>45913.1058114533</c:v>
                </c:pt>
                <c:pt idx="1350">
                  <c:v>45913.1066306533</c:v>
                </c:pt>
                <c:pt idx="1351">
                  <c:v>45913.10744985331</c:v>
                </c:pt>
                <c:pt idx="1352">
                  <c:v>45913.10826905331</c:v>
                </c:pt>
                <c:pt idx="1353">
                  <c:v>45913.10908825331</c:v>
                </c:pt>
                <c:pt idx="1354">
                  <c:v>45913.10990745331</c:v>
                </c:pt>
                <c:pt idx="1355">
                  <c:v>45913.11072665331</c:v>
                </c:pt>
                <c:pt idx="1356">
                  <c:v>45913.11154585332</c:v>
                </c:pt>
                <c:pt idx="1357">
                  <c:v>45913.11236505332</c:v>
                </c:pt>
                <c:pt idx="1358">
                  <c:v>45913.11318425332</c:v>
                </c:pt>
                <c:pt idx="1359">
                  <c:v>45913.11400345332</c:v>
                </c:pt>
                <c:pt idx="1360">
                  <c:v>45913.11482265333</c:v>
                </c:pt>
                <c:pt idx="1361">
                  <c:v>45913.11564185333</c:v>
                </c:pt>
                <c:pt idx="1362">
                  <c:v>45913.11646105333</c:v>
                </c:pt>
                <c:pt idx="1363">
                  <c:v>45913.11728025333</c:v>
                </c:pt>
                <c:pt idx="1364">
                  <c:v>45913.11809945333</c:v>
                </c:pt>
                <c:pt idx="1365">
                  <c:v>45913.11891865334</c:v>
                </c:pt>
                <c:pt idx="1366">
                  <c:v>45913.11973785334</c:v>
                </c:pt>
                <c:pt idx="1367">
                  <c:v>45913.12055705334</c:v>
                </c:pt>
                <c:pt idx="1368">
                  <c:v>45913.12137625334</c:v>
                </c:pt>
                <c:pt idx="1369">
                  <c:v>45913.12219545335</c:v>
                </c:pt>
                <c:pt idx="1370">
                  <c:v>45913.12301465335</c:v>
                </c:pt>
                <c:pt idx="1371">
                  <c:v>45913.12383385335</c:v>
                </c:pt>
                <c:pt idx="1372">
                  <c:v>45913.12465305335</c:v>
                </c:pt>
                <c:pt idx="1373">
                  <c:v>45913.12547225336</c:v>
                </c:pt>
                <c:pt idx="1374">
                  <c:v>45913.12629145336</c:v>
                </c:pt>
                <c:pt idx="1375">
                  <c:v>45913.12711065336</c:v>
                </c:pt>
                <c:pt idx="1376">
                  <c:v>45913.12792985336</c:v>
                </c:pt>
                <c:pt idx="1377">
                  <c:v>45913.12874905337</c:v>
                </c:pt>
                <c:pt idx="1378">
                  <c:v>45913.12956825337</c:v>
                </c:pt>
                <c:pt idx="1379">
                  <c:v>45913.13038745337</c:v>
                </c:pt>
                <c:pt idx="1380">
                  <c:v>45913.13120665337</c:v>
                </c:pt>
                <c:pt idx="1381">
                  <c:v>45913.13202585337</c:v>
                </c:pt>
                <c:pt idx="1382">
                  <c:v>45913.13284505338</c:v>
                </c:pt>
                <c:pt idx="1383">
                  <c:v>45913.13366425338</c:v>
                </c:pt>
                <c:pt idx="1384">
                  <c:v>45913.13448345338</c:v>
                </c:pt>
                <c:pt idx="1385">
                  <c:v>45913.13530265338</c:v>
                </c:pt>
                <c:pt idx="1386">
                  <c:v>45913.13612185339</c:v>
                </c:pt>
                <c:pt idx="1387">
                  <c:v>45913.13694105339</c:v>
                </c:pt>
                <c:pt idx="1388">
                  <c:v>45913.13776025339</c:v>
                </c:pt>
                <c:pt idx="1389">
                  <c:v>45913.1385794534</c:v>
                </c:pt>
                <c:pt idx="1390">
                  <c:v>45913.13939865339</c:v>
                </c:pt>
                <c:pt idx="1391">
                  <c:v>45913.1402178534</c:v>
                </c:pt>
                <c:pt idx="1392">
                  <c:v>45913.1410370534</c:v>
                </c:pt>
                <c:pt idx="1393">
                  <c:v>45913.1418562534</c:v>
                </c:pt>
                <c:pt idx="1394">
                  <c:v>45913.1426754534</c:v>
                </c:pt>
                <c:pt idx="1395">
                  <c:v>45913.14349465341</c:v>
                </c:pt>
                <c:pt idx="1396">
                  <c:v>45913.14431385341</c:v>
                </c:pt>
                <c:pt idx="1397">
                  <c:v>45913.14513305341</c:v>
                </c:pt>
                <c:pt idx="1398">
                  <c:v>45913.14595225341</c:v>
                </c:pt>
                <c:pt idx="1399">
                  <c:v>45913.14677145342</c:v>
                </c:pt>
                <c:pt idx="1400">
                  <c:v>45913.14759065342</c:v>
                </c:pt>
                <c:pt idx="1401">
                  <c:v>45913.14840985342</c:v>
                </c:pt>
                <c:pt idx="1402">
                  <c:v>45913.14922905342</c:v>
                </c:pt>
                <c:pt idx="1403">
                  <c:v>45913.15004825342</c:v>
                </c:pt>
                <c:pt idx="1404">
                  <c:v>45913.15086745342</c:v>
                </c:pt>
                <c:pt idx="1405">
                  <c:v>45913.15168665343</c:v>
                </c:pt>
                <c:pt idx="1406">
                  <c:v>45913.15250585343</c:v>
                </c:pt>
                <c:pt idx="1407">
                  <c:v>45913.15332505343</c:v>
                </c:pt>
                <c:pt idx="1408">
                  <c:v>45913.15414425344</c:v>
                </c:pt>
                <c:pt idx="1409">
                  <c:v>45913.15496345344</c:v>
                </c:pt>
                <c:pt idx="1410">
                  <c:v>45913.15578265344</c:v>
                </c:pt>
                <c:pt idx="1411">
                  <c:v>45913.15660185344</c:v>
                </c:pt>
                <c:pt idx="1412">
                  <c:v>45913.15742105345</c:v>
                </c:pt>
                <c:pt idx="1413">
                  <c:v>45913.15824025345</c:v>
                </c:pt>
                <c:pt idx="1414">
                  <c:v>45913.15905945345</c:v>
                </c:pt>
                <c:pt idx="1415">
                  <c:v>45913.15987865345</c:v>
                </c:pt>
                <c:pt idx="1416">
                  <c:v>45913.16069785345</c:v>
                </c:pt>
                <c:pt idx="1417">
                  <c:v>45913.16151705346</c:v>
                </c:pt>
                <c:pt idx="1418">
                  <c:v>45913.16233625346</c:v>
                </c:pt>
                <c:pt idx="1419">
                  <c:v>45913.16315545346</c:v>
                </c:pt>
                <c:pt idx="1420">
                  <c:v>45913.16397465346</c:v>
                </c:pt>
                <c:pt idx="1421">
                  <c:v>45913.16479385347</c:v>
                </c:pt>
                <c:pt idx="1422">
                  <c:v>45913.16561305347</c:v>
                </c:pt>
                <c:pt idx="1423">
                  <c:v>45913.16643225347</c:v>
                </c:pt>
                <c:pt idx="1424">
                  <c:v>45913.16725145347</c:v>
                </c:pt>
                <c:pt idx="1425">
                  <c:v>45913.16807065348</c:v>
                </c:pt>
                <c:pt idx="1426">
                  <c:v>45913.16888985348</c:v>
                </c:pt>
                <c:pt idx="1427">
                  <c:v>45913.16970905348</c:v>
                </c:pt>
                <c:pt idx="1428">
                  <c:v>45913.17052825348</c:v>
                </c:pt>
                <c:pt idx="1429">
                  <c:v>45913.17134745348</c:v>
                </c:pt>
                <c:pt idx="1430">
                  <c:v>45913.17216665349</c:v>
                </c:pt>
                <c:pt idx="1431">
                  <c:v>45913.17298585349</c:v>
                </c:pt>
                <c:pt idx="1432">
                  <c:v>45913.17380505349</c:v>
                </c:pt>
                <c:pt idx="1433">
                  <c:v>45913.17462425349</c:v>
                </c:pt>
                <c:pt idx="1434">
                  <c:v>45913.1754434535</c:v>
                </c:pt>
                <c:pt idx="1435">
                  <c:v>45913.1762626535</c:v>
                </c:pt>
                <c:pt idx="1436">
                  <c:v>45913.1770818535</c:v>
                </c:pt>
                <c:pt idx="1437">
                  <c:v>45913.1779010535</c:v>
                </c:pt>
                <c:pt idx="1438">
                  <c:v>45913.17872025351</c:v>
                </c:pt>
                <c:pt idx="1439">
                  <c:v>45913.1795394535</c:v>
                </c:pt>
                <c:pt idx="1440">
                  <c:v>45913.18035865351</c:v>
                </c:pt>
                <c:pt idx="1441">
                  <c:v>45913.18117785351</c:v>
                </c:pt>
                <c:pt idx="1442">
                  <c:v>45913.18199705351</c:v>
                </c:pt>
                <c:pt idx="1443">
                  <c:v>45913.18281625351</c:v>
                </c:pt>
                <c:pt idx="1444">
                  <c:v>45913.18363545352</c:v>
                </c:pt>
                <c:pt idx="1445">
                  <c:v>45913.18445465352</c:v>
                </c:pt>
                <c:pt idx="1446">
                  <c:v>45913.18527385352</c:v>
                </c:pt>
                <c:pt idx="1447">
                  <c:v>45913.18609305352</c:v>
                </c:pt>
                <c:pt idx="1448">
                  <c:v>45913.18691225352</c:v>
                </c:pt>
                <c:pt idx="1449">
                  <c:v>45913.18773145353</c:v>
                </c:pt>
                <c:pt idx="1450">
                  <c:v>45913.18855065353</c:v>
                </c:pt>
                <c:pt idx="1451">
                  <c:v>45913.18936985354</c:v>
                </c:pt>
                <c:pt idx="1452">
                  <c:v>45913.19018905354</c:v>
                </c:pt>
                <c:pt idx="1453">
                  <c:v>45913.19100825354</c:v>
                </c:pt>
                <c:pt idx="1454">
                  <c:v>45913.19182745354</c:v>
                </c:pt>
                <c:pt idx="1455">
                  <c:v>45913.19264665354</c:v>
                </c:pt>
                <c:pt idx="1456">
                  <c:v>45913.19346585355</c:v>
                </c:pt>
                <c:pt idx="1457">
                  <c:v>45913.19428505355</c:v>
                </c:pt>
                <c:pt idx="1458">
                  <c:v>45913.19510425355</c:v>
                </c:pt>
                <c:pt idx="1459">
                  <c:v>45913.19592345355</c:v>
                </c:pt>
                <c:pt idx="1460">
                  <c:v>45913.19674265356</c:v>
                </c:pt>
                <c:pt idx="1461">
                  <c:v>45913.19756185356</c:v>
                </c:pt>
                <c:pt idx="1462">
                  <c:v>45913.19838105356</c:v>
                </c:pt>
                <c:pt idx="1463">
                  <c:v>45913.19920025356</c:v>
                </c:pt>
                <c:pt idx="1464">
                  <c:v>45913.20001945356</c:v>
                </c:pt>
                <c:pt idx="1465">
                  <c:v>45913.20083865357</c:v>
                </c:pt>
                <c:pt idx="1466">
                  <c:v>45913.20165785357</c:v>
                </c:pt>
                <c:pt idx="1467">
                  <c:v>45913.20247705357</c:v>
                </c:pt>
                <c:pt idx="1468">
                  <c:v>45913.20329625357</c:v>
                </c:pt>
                <c:pt idx="1469">
                  <c:v>45913.20411545357</c:v>
                </c:pt>
                <c:pt idx="1470">
                  <c:v>45913.20493465358</c:v>
                </c:pt>
                <c:pt idx="1471">
                  <c:v>45913.20575385358</c:v>
                </c:pt>
                <c:pt idx="1472">
                  <c:v>45913.20657305358</c:v>
                </c:pt>
                <c:pt idx="1473">
                  <c:v>45913.20739225359</c:v>
                </c:pt>
                <c:pt idx="1474">
                  <c:v>45913.20821145358</c:v>
                </c:pt>
                <c:pt idx="1475">
                  <c:v>45913.20903065359</c:v>
                </c:pt>
                <c:pt idx="1476">
                  <c:v>45913.20984985359</c:v>
                </c:pt>
                <c:pt idx="1477">
                  <c:v>45913.21066905359</c:v>
                </c:pt>
                <c:pt idx="1478">
                  <c:v>45913.2114882536</c:v>
                </c:pt>
                <c:pt idx="1479">
                  <c:v>45913.2123074536</c:v>
                </c:pt>
                <c:pt idx="1480">
                  <c:v>45913.2131266536</c:v>
                </c:pt>
                <c:pt idx="1481">
                  <c:v>45913.2139458536</c:v>
                </c:pt>
                <c:pt idx="1482">
                  <c:v>45913.21476505361</c:v>
                </c:pt>
                <c:pt idx="1483">
                  <c:v>45913.21558425361</c:v>
                </c:pt>
                <c:pt idx="1484">
                  <c:v>45913.21640345361</c:v>
                </c:pt>
                <c:pt idx="1485">
                  <c:v>45913.21722265361</c:v>
                </c:pt>
                <c:pt idx="1486">
                  <c:v>45913.21804185362</c:v>
                </c:pt>
                <c:pt idx="1487">
                  <c:v>45913.21886105362</c:v>
                </c:pt>
                <c:pt idx="1488">
                  <c:v>45913.21968025362</c:v>
                </c:pt>
                <c:pt idx="1489">
                  <c:v>45913.22049945362</c:v>
                </c:pt>
                <c:pt idx="1490">
                  <c:v>45913.22131865362</c:v>
                </c:pt>
                <c:pt idx="1491">
                  <c:v>45913.22213785363</c:v>
                </c:pt>
                <c:pt idx="1492">
                  <c:v>45913.22295705363</c:v>
                </c:pt>
                <c:pt idx="1493">
                  <c:v>45913.22377625363</c:v>
                </c:pt>
                <c:pt idx="1494">
                  <c:v>45913.22459545363</c:v>
                </c:pt>
                <c:pt idx="1495">
                  <c:v>45913.22541465364</c:v>
                </c:pt>
                <c:pt idx="1496">
                  <c:v>45913.22623385364</c:v>
                </c:pt>
                <c:pt idx="1497">
                  <c:v>45913.22705305364</c:v>
                </c:pt>
                <c:pt idx="1498">
                  <c:v>45913.22787225364</c:v>
                </c:pt>
                <c:pt idx="1499">
                  <c:v>45913.22869145365</c:v>
                </c:pt>
                <c:pt idx="1500">
                  <c:v>45913.22951065365</c:v>
                </c:pt>
                <c:pt idx="1501">
                  <c:v>45913.23032985365</c:v>
                </c:pt>
                <c:pt idx="1502">
                  <c:v>45913.23114905365</c:v>
                </c:pt>
                <c:pt idx="1503">
                  <c:v>45913.23196825365</c:v>
                </c:pt>
                <c:pt idx="1504">
                  <c:v>45913.23278745366</c:v>
                </c:pt>
                <c:pt idx="1505">
                  <c:v>45913.23360665366</c:v>
                </c:pt>
                <c:pt idx="1506">
                  <c:v>45913.23442585366</c:v>
                </c:pt>
                <c:pt idx="1507">
                  <c:v>45913.23524505366</c:v>
                </c:pt>
                <c:pt idx="1508">
                  <c:v>45913.23606425367</c:v>
                </c:pt>
                <c:pt idx="1509">
                  <c:v>45913.23688345367</c:v>
                </c:pt>
                <c:pt idx="1510">
                  <c:v>45913.23770265367</c:v>
                </c:pt>
                <c:pt idx="1511">
                  <c:v>45913.23852185367</c:v>
                </c:pt>
                <c:pt idx="1512">
                  <c:v>45913.23934105368</c:v>
                </c:pt>
                <c:pt idx="1513">
                  <c:v>45913.24016025368</c:v>
                </c:pt>
                <c:pt idx="1514">
                  <c:v>45913.24097945368</c:v>
                </c:pt>
                <c:pt idx="1515">
                  <c:v>45913.24179865368</c:v>
                </c:pt>
                <c:pt idx="1516">
                  <c:v>45913.24261785368</c:v>
                </c:pt>
                <c:pt idx="1517">
                  <c:v>45913.24343705369</c:v>
                </c:pt>
                <c:pt idx="1518">
                  <c:v>45913.24425625369</c:v>
                </c:pt>
                <c:pt idx="1519">
                  <c:v>45913.24507545369</c:v>
                </c:pt>
                <c:pt idx="1520">
                  <c:v>45913.24589465369</c:v>
                </c:pt>
                <c:pt idx="1521">
                  <c:v>45913.2467138537</c:v>
                </c:pt>
                <c:pt idx="1522">
                  <c:v>45913.2475330537</c:v>
                </c:pt>
                <c:pt idx="1523">
                  <c:v>45913.2483522537</c:v>
                </c:pt>
                <c:pt idx="1524">
                  <c:v>45913.2491714537</c:v>
                </c:pt>
                <c:pt idx="1525">
                  <c:v>45913.24999065371</c:v>
                </c:pt>
                <c:pt idx="1526">
                  <c:v>45913.25080985371</c:v>
                </c:pt>
                <c:pt idx="1527">
                  <c:v>45913.25162905371</c:v>
                </c:pt>
                <c:pt idx="1528">
                  <c:v>45913.25244825371</c:v>
                </c:pt>
                <c:pt idx="1529">
                  <c:v>45913.25326745371</c:v>
                </c:pt>
                <c:pt idx="1530">
                  <c:v>45913.25408665372</c:v>
                </c:pt>
                <c:pt idx="1531">
                  <c:v>45913.25490585372</c:v>
                </c:pt>
                <c:pt idx="1532">
                  <c:v>45913.25572505372</c:v>
                </c:pt>
                <c:pt idx="1533">
                  <c:v>45913.25654425372</c:v>
                </c:pt>
                <c:pt idx="1534">
                  <c:v>45913.25736345373</c:v>
                </c:pt>
                <c:pt idx="1535">
                  <c:v>45913.25818265373</c:v>
                </c:pt>
                <c:pt idx="1536">
                  <c:v>45913.25900185373</c:v>
                </c:pt>
                <c:pt idx="1537">
                  <c:v>45913.25982105373</c:v>
                </c:pt>
                <c:pt idx="1538">
                  <c:v>45913.26064025373</c:v>
                </c:pt>
                <c:pt idx="1539">
                  <c:v>45913.26145945374</c:v>
                </c:pt>
                <c:pt idx="1540">
                  <c:v>45913.26227865374</c:v>
                </c:pt>
                <c:pt idx="1541">
                  <c:v>45913.26309785374</c:v>
                </c:pt>
                <c:pt idx="1542">
                  <c:v>45913.26391705374</c:v>
                </c:pt>
                <c:pt idx="1543">
                  <c:v>45913.26473625375</c:v>
                </c:pt>
                <c:pt idx="1544">
                  <c:v>45913.26555545375</c:v>
                </c:pt>
                <c:pt idx="1545">
                  <c:v>45913.26637465375</c:v>
                </c:pt>
                <c:pt idx="1546">
                  <c:v>45913.26719385375</c:v>
                </c:pt>
                <c:pt idx="1547">
                  <c:v>45913.26801305376</c:v>
                </c:pt>
                <c:pt idx="1548">
                  <c:v>45913.26883225376</c:v>
                </c:pt>
                <c:pt idx="1549">
                  <c:v>45913.26965145376</c:v>
                </c:pt>
                <c:pt idx="1550">
                  <c:v>45913.27047065376</c:v>
                </c:pt>
                <c:pt idx="1551">
                  <c:v>45913.27128985376</c:v>
                </c:pt>
                <c:pt idx="1552">
                  <c:v>45913.27210905377</c:v>
                </c:pt>
                <c:pt idx="1553">
                  <c:v>45913.27292825377</c:v>
                </c:pt>
                <c:pt idx="1554">
                  <c:v>45913.27374745377</c:v>
                </c:pt>
                <c:pt idx="1555">
                  <c:v>45913.27456665377</c:v>
                </c:pt>
                <c:pt idx="1556">
                  <c:v>45913.27538585378</c:v>
                </c:pt>
                <c:pt idx="1557">
                  <c:v>45913.27620505378</c:v>
                </c:pt>
                <c:pt idx="1558">
                  <c:v>45913.27702425378</c:v>
                </c:pt>
                <c:pt idx="1559">
                  <c:v>45913.27784345378</c:v>
                </c:pt>
                <c:pt idx="1560">
                  <c:v>45913.27866265379</c:v>
                </c:pt>
                <c:pt idx="1561">
                  <c:v>45913.27948185379</c:v>
                </c:pt>
                <c:pt idx="1562">
                  <c:v>45913.28030105379</c:v>
                </c:pt>
                <c:pt idx="1563">
                  <c:v>45913.28112025379</c:v>
                </c:pt>
                <c:pt idx="1564">
                  <c:v>45913.28193945379</c:v>
                </c:pt>
                <c:pt idx="1565">
                  <c:v>45913.2827586538</c:v>
                </c:pt>
                <c:pt idx="1566">
                  <c:v>45913.2835778538</c:v>
                </c:pt>
                <c:pt idx="1567">
                  <c:v>45913.2843970538</c:v>
                </c:pt>
                <c:pt idx="1568">
                  <c:v>45913.2852162538</c:v>
                </c:pt>
                <c:pt idx="1569">
                  <c:v>45913.2860354538</c:v>
                </c:pt>
                <c:pt idx="1570">
                  <c:v>45913.28685465381</c:v>
                </c:pt>
                <c:pt idx="1571">
                  <c:v>45913.28767385381</c:v>
                </c:pt>
                <c:pt idx="1572">
                  <c:v>45913.28849305381</c:v>
                </c:pt>
                <c:pt idx="1573">
                  <c:v>45913.28931225382</c:v>
                </c:pt>
                <c:pt idx="1574">
                  <c:v>45913.29013145382</c:v>
                </c:pt>
                <c:pt idx="1575">
                  <c:v>45913.29095065382</c:v>
                </c:pt>
                <c:pt idx="1576">
                  <c:v>45913.29176985382</c:v>
                </c:pt>
                <c:pt idx="1577">
                  <c:v>45913.29258905382</c:v>
                </c:pt>
                <c:pt idx="1578">
                  <c:v>45913.29340825383</c:v>
                </c:pt>
                <c:pt idx="1579">
                  <c:v>45913.29422745383</c:v>
                </c:pt>
                <c:pt idx="1580">
                  <c:v>45913.29504665383</c:v>
                </c:pt>
                <c:pt idx="1581">
                  <c:v>45913.29586585383</c:v>
                </c:pt>
                <c:pt idx="1582">
                  <c:v>45913.29668505384</c:v>
                </c:pt>
                <c:pt idx="1583">
                  <c:v>45913.29750425384</c:v>
                </c:pt>
                <c:pt idx="1584">
                  <c:v>45913.29832345384</c:v>
                </c:pt>
                <c:pt idx="1585">
                  <c:v>45913.29914265384</c:v>
                </c:pt>
                <c:pt idx="1586">
                  <c:v>45913.29996185385</c:v>
                </c:pt>
                <c:pt idx="1587">
                  <c:v>45913.30078105385</c:v>
                </c:pt>
                <c:pt idx="1588">
                  <c:v>45913.30160025385</c:v>
                </c:pt>
                <c:pt idx="1589">
                  <c:v>45913.30241945385</c:v>
                </c:pt>
                <c:pt idx="1590">
                  <c:v>45913.30323865385</c:v>
                </c:pt>
                <c:pt idx="1591">
                  <c:v>45913.30405785385</c:v>
                </c:pt>
                <c:pt idx="1592">
                  <c:v>45913.30487705385</c:v>
                </c:pt>
                <c:pt idx="1593">
                  <c:v>45913.30569625386</c:v>
                </c:pt>
                <c:pt idx="1594">
                  <c:v>45913.30651545386</c:v>
                </c:pt>
                <c:pt idx="1595">
                  <c:v>45913.30733465387</c:v>
                </c:pt>
                <c:pt idx="1596">
                  <c:v>45913.30815385387</c:v>
                </c:pt>
                <c:pt idx="1597">
                  <c:v>45913.30897305387</c:v>
                </c:pt>
                <c:pt idx="1598">
                  <c:v>45913.30979225387</c:v>
                </c:pt>
                <c:pt idx="1599">
                  <c:v>45913.31061145387</c:v>
                </c:pt>
                <c:pt idx="1600">
                  <c:v>45913.31143065388</c:v>
                </c:pt>
                <c:pt idx="1601">
                  <c:v>45913.31224985387</c:v>
                </c:pt>
                <c:pt idx="1602">
                  <c:v>45913.31306905388</c:v>
                </c:pt>
                <c:pt idx="1603">
                  <c:v>45913.31388825388</c:v>
                </c:pt>
                <c:pt idx="1604">
                  <c:v>45913.31470745388</c:v>
                </c:pt>
                <c:pt idx="1605">
                  <c:v>45913.31552665389</c:v>
                </c:pt>
                <c:pt idx="1606">
                  <c:v>45913.3163458539</c:v>
                </c:pt>
                <c:pt idx="1607">
                  <c:v>45913.31716505389</c:v>
                </c:pt>
                <c:pt idx="1608">
                  <c:v>45913.3179842539</c:v>
                </c:pt>
                <c:pt idx="1609">
                  <c:v>45913.3188034539</c:v>
                </c:pt>
                <c:pt idx="1610">
                  <c:v>45913.3196226539</c:v>
                </c:pt>
                <c:pt idx="1611">
                  <c:v>45913.3204418539</c:v>
                </c:pt>
                <c:pt idx="1612">
                  <c:v>45913.3212610539</c:v>
                </c:pt>
                <c:pt idx="1613">
                  <c:v>45913.32208025391</c:v>
                </c:pt>
                <c:pt idx="1614">
                  <c:v>45913.3228994539</c:v>
                </c:pt>
                <c:pt idx="1615">
                  <c:v>45913.32371865391</c:v>
                </c:pt>
                <c:pt idx="1616">
                  <c:v>45913.32453785391</c:v>
                </c:pt>
                <c:pt idx="1617">
                  <c:v>45913.32535705392</c:v>
                </c:pt>
                <c:pt idx="1618">
                  <c:v>45913.32617625392</c:v>
                </c:pt>
                <c:pt idx="1619">
                  <c:v>45913.32699545392</c:v>
                </c:pt>
                <c:pt idx="1620">
                  <c:v>45913.32781465392</c:v>
                </c:pt>
                <c:pt idx="1621">
                  <c:v>45913.32863385392</c:v>
                </c:pt>
                <c:pt idx="1622">
                  <c:v>45913.32945305393</c:v>
                </c:pt>
                <c:pt idx="1623">
                  <c:v>45913.33027225393</c:v>
                </c:pt>
                <c:pt idx="1624">
                  <c:v>45913.33109145393</c:v>
                </c:pt>
                <c:pt idx="1625">
                  <c:v>45913.33191065393</c:v>
                </c:pt>
                <c:pt idx="1626">
                  <c:v>45913.33272985394</c:v>
                </c:pt>
                <c:pt idx="1627">
                  <c:v>45913.33354905394</c:v>
                </c:pt>
                <c:pt idx="1628">
                  <c:v>45913.33436825394</c:v>
                </c:pt>
                <c:pt idx="1629">
                  <c:v>45913.33518745394</c:v>
                </c:pt>
                <c:pt idx="1630">
                  <c:v>45913.33600665395</c:v>
                </c:pt>
                <c:pt idx="1631">
                  <c:v>45913.33682585395</c:v>
                </c:pt>
                <c:pt idx="1632">
                  <c:v>45913.33764505395</c:v>
                </c:pt>
                <c:pt idx="1633">
                  <c:v>45913.33846425395</c:v>
                </c:pt>
                <c:pt idx="1634">
                  <c:v>45913.33928345395</c:v>
                </c:pt>
                <c:pt idx="1635">
                  <c:v>45913.34010265396</c:v>
                </c:pt>
                <c:pt idx="1636">
                  <c:v>45913.34092185396</c:v>
                </c:pt>
                <c:pt idx="1637">
                  <c:v>45913.34174105396</c:v>
                </c:pt>
                <c:pt idx="1638">
                  <c:v>45913.34256025396</c:v>
                </c:pt>
                <c:pt idx="1639">
                  <c:v>45913.34337945396</c:v>
                </c:pt>
                <c:pt idx="1640">
                  <c:v>45913.34419865397</c:v>
                </c:pt>
                <c:pt idx="1641">
                  <c:v>45913.34501785397</c:v>
                </c:pt>
                <c:pt idx="1642">
                  <c:v>45913.34583705397</c:v>
                </c:pt>
                <c:pt idx="1643">
                  <c:v>45913.34665625397</c:v>
                </c:pt>
                <c:pt idx="1644">
                  <c:v>45913.34747545397</c:v>
                </c:pt>
                <c:pt idx="1645">
                  <c:v>45913.34829465398</c:v>
                </c:pt>
                <c:pt idx="1646">
                  <c:v>45913.34911385398</c:v>
                </c:pt>
                <c:pt idx="1647">
                  <c:v>45913.34993305398</c:v>
                </c:pt>
                <c:pt idx="1648">
                  <c:v>45913.35075225398</c:v>
                </c:pt>
                <c:pt idx="1649">
                  <c:v>45913.35157145398</c:v>
                </c:pt>
                <c:pt idx="1650">
                  <c:v>45913.352390654</c:v>
                </c:pt>
                <c:pt idx="1651">
                  <c:v>45913.353209854</c:v>
                </c:pt>
                <c:pt idx="1652">
                  <c:v>45913.354029054</c:v>
                </c:pt>
                <c:pt idx="1653">
                  <c:v>45913.354848254</c:v>
                </c:pt>
                <c:pt idx="1654">
                  <c:v>45913.355667454</c:v>
                </c:pt>
                <c:pt idx="1655">
                  <c:v>45913.356486654</c:v>
                </c:pt>
                <c:pt idx="1656">
                  <c:v>45913.357305854</c:v>
                </c:pt>
                <c:pt idx="1657">
                  <c:v>45913.358125054</c:v>
                </c:pt>
                <c:pt idx="1658">
                  <c:v>45913.358944254</c:v>
                </c:pt>
                <c:pt idx="1659">
                  <c:v>45913.35976345401</c:v>
                </c:pt>
                <c:pt idx="1660">
                  <c:v>45913.36058265402</c:v>
                </c:pt>
                <c:pt idx="1661">
                  <c:v>45913.36140185402</c:v>
                </c:pt>
                <c:pt idx="1662">
                  <c:v>45913.36222105402</c:v>
                </c:pt>
                <c:pt idx="1663">
                  <c:v>45913.36304025402</c:v>
                </c:pt>
                <c:pt idx="1664">
                  <c:v>45913.36385945402</c:v>
                </c:pt>
                <c:pt idx="1665">
                  <c:v>45913.36467865402</c:v>
                </c:pt>
                <c:pt idx="1666">
                  <c:v>45913.36549785403</c:v>
                </c:pt>
                <c:pt idx="1667">
                  <c:v>45913.36631705403</c:v>
                </c:pt>
                <c:pt idx="1668">
                  <c:v>45913.36713625403</c:v>
                </c:pt>
                <c:pt idx="1669">
                  <c:v>45913.36795545403</c:v>
                </c:pt>
                <c:pt idx="1670">
                  <c:v>45913.36877465404</c:v>
                </c:pt>
                <c:pt idx="1671">
                  <c:v>45913.36959385404</c:v>
                </c:pt>
                <c:pt idx="1672">
                  <c:v>45913.37041305404</c:v>
                </c:pt>
                <c:pt idx="1673">
                  <c:v>45913.37123225404</c:v>
                </c:pt>
                <c:pt idx="1674">
                  <c:v>45913.37205145404</c:v>
                </c:pt>
                <c:pt idx="1675">
                  <c:v>45913.37287065405</c:v>
                </c:pt>
                <c:pt idx="1676">
                  <c:v>45913.37368985405</c:v>
                </c:pt>
                <c:pt idx="1677">
                  <c:v>45913.37450905405</c:v>
                </c:pt>
                <c:pt idx="1678">
                  <c:v>45913.37532825405</c:v>
                </c:pt>
                <c:pt idx="1679">
                  <c:v>45913.37614745405</c:v>
                </c:pt>
                <c:pt idx="1680">
                  <c:v>45913.37696665406</c:v>
                </c:pt>
                <c:pt idx="1681">
                  <c:v>45913.37778585406</c:v>
                </c:pt>
                <c:pt idx="1682">
                  <c:v>45913.37860505406</c:v>
                </c:pt>
                <c:pt idx="1683">
                  <c:v>45913.37942425407</c:v>
                </c:pt>
                <c:pt idx="1684">
                  <c:v>45913.38024345407</c:v>
                </c:pt>
                <c:pt idx="1685">
                  <c:v>45913.38106265407</c:v>
                </c:pt>
                <c:pt idx="1686">
                  <c:v>45913.38188185407</c:v>
                </c:pt>
                <c:pt idx="1687">
                  <c:v>45913.38270105407</c:v>
                </c:pt>
                <c:pt idx="1688">
                  <c:v>45913.38352025407</c:v>
                </c:pt>
                <c:pt idx="1689">
                  <c:v>45913.38433945408</c:v>
                </c:pt>
                <c:pt idx="1690">
                  <c:v>45913.38515865408</c:v>
                </c:pt>
                <c:pt idx="1691">
                  <c:v>45913.38597785408</c:v>
                </c:pt>
                <c:pt idx="1692">
                  <c:v>45913.38679705408</c:v>
                </c:pt>
                <c:pt idx="1693">
                  <c:v>45913.3876162541</c:v>
                </c:pt>
                <c:pt idx="1694">
                  <c:v>45913.3884354541</c:v>
                </c:pt>
                <c:pt idx="1695">
                  <c:v>45913.3892546541</c:v>
                </c:pt>
                <c:pt idx="1696">
                  <c:v>45913.3900738541</c:v>
                </c:pt>
                <c:pt idx="1697">
                  <c:v>45913.3908930541</c:v>
                </c:pt>
                <c:pt idx="1698">
                  <c:v>45913.3917122541</c:v>
                </c:pt>
                <c:pt idx="1699">
                  <c:v>45913.3925314541</c:v>
                </c:pt>
                <c:pt idx="1700">
                  <c:v>45913.39335065411</c:v>
                </c:pt>
                <c:pt idx="1701">
                  <c:v>45913.39416985411</c:v>
                </c:pt>
                <c:pt idx="1702">
                  <c:v>45913.39498905411</c:v>
                </c:pt>
                <c:pt idx="1703">
                  <c:v>45913.39580825411</c:v>
                </c:pt>
                <c:pt idx="1704">
                  <c:v>45913.39662745411</c:v>
                </c:pt>
                <c:pt idx="1705">
                  <c:v>45913.39744665412</c:v>
                </c:pt>
                <c:pt idx="1706">
                  <c:v>45913.39826585412</c:v>
                </c:pt>
                <c:pt idx="1707">
                  <c:v>45913.39908505412</c:v>
                </c:pt>
                <c:pt idx="1708">
                  <c:v>45913.39990425412</c:v>
                </c:pt>
                <c:pt idx="1709">
                  <c:v>45913.40072345412</c:v>
                </c:pt>
                <c:pt idx="1710">
                  <c:v>45913.40154265413</c:v>
                </c:pt>
                <c:pt idx="1711">
                  <c:v>45913.40236185413</c:v>
                </c:pt>
                <c:pt idx="1712">
                  <c:v>45913.40318105413</c:v>
                </c:pt>
                <c:pt idx="1713">
                  <c:v>45913.40400025413</c:v>
                </c:pt>
                <c:pt idx="1714">
                  <c:v>45913.40481945413</c:v>
                </c:pt>
                <c:pt idx="1715">
                  <c:v>45913.40563865414</c:v>
                </c:pt>
                <c:pt idx="1716">
                  <c:v>45913.40645785414</c:v>
                </c:pt>
                <c:pt idx="1717">
                  <c:v>45913.40727705414</c:v>
                </c:pt>
                <c:pt idx="1718">
                  <c:v>45913.40809625414</c:v>
                </c:pt>
                <c:pt idx="1719">
                  <c:v>45913.40891545415</c:v>
                </c:pt>
                <c:pt idx="1720">
                  <c:v>45913.40973465415</c:v>
                </c:pt>
                <c:pt idx="1721">
                  <c:v>45913.41055385415</c:v>
                </c:pt>
                <c:pt idx="1722">
                  <c:v>45913.41137305415</c:v>
                </c:pt>
                <c:pt idx="1723">
                  <c:v>45913.41219225415</c:v>
                </c:pt>
                <c:pt idx="1724">
                  <c:v>45913.41301145416</c:v>
                </c:pt>
                <c:pt idx="1725">
                  <c:v>45913.41383065416</c:v>
                </c:pt>
                <c:pt idx="1726">
                  <c:v>45913.41464985416</c:v>
                </c:pt>
                <c:pt idx="1727">
                  <c:v>45913.41546905417</c:v>
                </c:pt>
                <c:pt idx="1728">
                  <c:v>45913.41628825417</c:v>
                </c:pt>
                <c:pt idx="1729">
                  <c:v>45913.41710745417</c:v>
                </c:pt>
                <c:pt idx="1730">
                  <c:v>45913.41792665417</c:v>
                </c:pt>
                <c:pt idx="1731">
                  <c:v>45913.41874585417</c:v>
                </c:pt>
                <c:pt idx="1732">
                  <c:v>45913.41956505418</c:v>
                </c:pt>
                <c:pt idx="1733">
                  <c:v>45913.42038425418</c:v>
                </c:pt>
                <c:pt idx="1734">
                  <c:v>45913.42120345418</c:v>
                </c:pt>
                <c:pt idx="1735">
                  <c:v>45913.42202265419</c:v>
                </c:pt>
                <c:pt idx="1736">
                  <c:v>45913.42284185419</c:v>
                </c:pt>
                <c:pt idx="1737">
                  <c:v>45913.42366105419</c:v>
                </c:pt>
                <c:pt idx="1738">
                  <c:v>45913.42448025419</c:v>
                </c:pt>
                <c:pt idx="1739">
                  <c:v>45913.4252994542</c:v>
                </c:pt>
                <c:pt idx="1740">
                  <c:v>45913.4261186542</c:v>
                </c:pt>
                <c:pt idx="1741">
                  <c:v>45913.4269378542</c:v>
                </c:pt>
                <c:pt idx="1742">
                  <c:v>45913.4277570542</c:v>
                </c:pt>
                <c:pt idx="1743">
                  <c:v>45913.4285762542</c:v>
                </c:pt>
                <c:pt idx="1744">
                  <c:v>45913.42939545421</c:v>
                </c:pt>
                <c:pt idx="1745">
                  <c:v>45913.43021465421</c:v>
                </c:pt>
                <c:pt idx="1746">
                  <c:v>45913.43103385421</c:v>
                </c:pt>
                <c:pt idx="1747">
                  <c:v>45913.43185305422</c:v>
                </c:pt>
                <c:pt idx="1748">
                  <c:v>45913.43267225422</c:v>
                </c:pt>
                <c:pt idx="1749">
                  <c:v>45913.43349145422</c:v>
                </c:pt>
                <c:pt idx="1750">
                  <c:v>45913.43431065422</c:v>
                </c:pt>
                <c:pt idx="1751">
                  <c:v>45913.43512985422</c:v>
                </c:pt>
                <c:pt idx="1752">
                  <c:v>45913.43594905423</c:v>
                </c:pt>
                <c:pt idx="1753">
                  <c:v>45913.43676825423</c:v>
                </c:pt>
                <c:pt idx="1754">
                  <c:v>45913.43758745423</c:v>
                </c:pt>
                <c:pt idx="1755">
                  <c:v>45913.43840665423</c:v>
                </c:pt>
                <c:pt idx="1756">
                  <c:v>45913.43922585424</c:v>
                </c:pt>
                <c:pt idx="1757">
                  <c:v>45913.44004505424</c:v>
                </c:pt>
                <c:pt idx="1758">
                  <c:v>45913.44086425424</c:v>
                </c:pt>
                <c:pt idx="1759">
                  <c:v>45913.44168345424</c:v>
                </c:pt>
                <c:pt idx="1760">
                  <c:v>45913.44250265424</c:v>
                </c:pt>
                <c:pt idx="1761">
                  <c:v>45913.44332185425</c:v>
                </c:pt>
                <c:pt idx="1762">
                  <c:v>45913.44414105425</c:v>
                </c:pt>
                <c:pt idx="1763">
                  <c:v>45913.44496025425</c:v>
                </c:pt>
                <c:pt idx="1764">
                  <c:v>45913.44577945425</c:v>
                </c:pt>
                <c:pt idx="1765">
                  <c:v>45913.44659865425</c:v>
                </c:pt>
                <c:pt idx="1766">
                  <c:v>45913.44741785426</c:v>
                </c:pt>
                <c:pt idx="1767">
                  <c:v>45913.44823705426</c:v>
                </c:pt>
                <c:pt idx="1768">
                  <c:v>45913.44905625426</c:v>
                </c:pt>
                <c:pt idx="1769">
                  <c:v>45913.44987545426</c:v>
                </c:pt>
                <c:pt idx="1770">
                  <c:v>45913.45069465427</c:v>
                </c:pt>
                <c:pt idx="1771">
                  <c:v>45913.45151385427</c:v>
                </c:pt>
                <c:pt idx="1772">
                  <c:v>45913.45233305427</c:v>
                </c:pt>
                <c:pt idx="1773">
                  <c:v>45913.45315225427</c:v>
                </c:pt>
                <c:pt idx="1774">
                  <c:v>45913.45397145427</c:v>
                </c:pt>
                <c:pt idx="1775">
                  <c:v>45913.45479065428</c:v>
                </c:pt>
                <c:pt idx="1776">
                  <c:v>45913.45560985428</c:v>
                </c:pt>
                <c:pt idx="1777">
                  <c:v>45913.45642905428</c:v>
                </c:pt>
                <c:pt idx="1778">
                  <c:v>45913.45724825428</c:v>
                </c:pt>
                <c:pt idx="1779">
                  <c:v>45913.45806745428</c:v>
                </c:pt>
                <c:pt idx="1780">
                  <c:v>45913.4588866543</c:v>
                </c:pt>
                <c:pt idx="1781">
                  <c:v>45913.45970585429</c:v>
                </c:pt>
                <c:pt idx="1782">
                  <c:v>45913.4605250543</c:v>
                </c:pt>
                <c:pt idx="1783">
                  <c:v>45913.4613442543</c:v>
                </c:pt>
                <c:pt idx="1784">
                  <c:v>45913.4621634543</c:v>
                </c:pt>
                <c:pt idx="1785">
                  <c:v>45913.4629826543</c:v>
                </c:pt>
                <c:pt idx="1786">
                  <c:v>45913.4638018543</c:v>
                </c:pt>
                <c:pt idx="1787">
                  <c:v>45913.46462105431</c:v>
                </c:pt>
                <c:pt idx="1788">
                  <c:v>45913.46544025431</c:v>
                </c:pt>
                <c:pt idx="1789">
                  <c:v>45913.4662594543</c:v>
                </c:pt>
                <c:pt idx="1790">
                  <c:v>45913.46707865431</c:v>
                </c:pt>
                <c:pt idx="1791">
                  <c:v>45913.46789785432</c:v>
                </c:pt>
                <c:pt idx="1792">
                  <c:v>45913.46871705432</c:v>
                </c:pt>
                <c:pt idx="1793">
                  <c:v>45913.46953625432</c:v>
                </c:pt>
                <c:pt idx="1794">
                  <c:v>45913.47035545432</c:v>
                </c:pt>
                <c:pt idx="1795">
                  <c:v>45913.47117465433</c:v>
                </c:pt>
                <c:pt idx="1796">
                  <c:v>45913.47199385433</c:v>
                </c:pt>
                <c:pt idx="1797">
                  <c:v>45913.47281305432</c:v>
                </c:pt>
                <c:pt idx="1798">
                  <c:v>45913.47363225433</c:v>
                </c:pt>
                <c:pt idx="1799">
                  <c:v>45913.47445145433</c:v>
                </c:pt>
                <c:pt idx="1800">
                  <c:v>45913.47527065434</c:v>
                </c:pt>
                <c:pt idx="1801">
                  <c:v>45913.47608985434</c:v>
                </c:pt>
                <c:pt idx="1802">
                  <c:v>45913.47690905434</c:v>
                </c:pt>
                <c:pt idx="1803">
                  <c:v>45913.47772825434</c:v>
                </c:pt>
                <c:pt idx="1804">
                  <c:v>45913.47854745434</c:v>
                </c:pt>
                <c:pt idx="1805">
                  <c:v>45913.47936665435</c:v>
                </c:pt>
                <c:pt idx="1806">
                  <c:v>45913.48018585435</c:v>
                </c:pt>
                <c:pt idx="1807">
                  <c:v>45913.48100505435</c:v>
                </c:pt>
                <c:pt idx="1808">
                  <c:v>45913.48182425435</c:v>
                </c:pt>
                <c:pt idx="1809">
                  <c:v>45913.48264345435</c:v>
                </c:pt>
                <c:pt idx="1810">
                  <c:v>45913.48346265436</c:v>
                </c:pt>
                <c:pt idx="1811">
                  <c:v>45913.48428185436</c:v>
                </c:pt>
                <c:pt idx="1812">
                  <c:v>45913.48510105436</c:v>
                </c:pt>
                <c:pt idx="1813">
                  <c:v>45913.48592025437</c:v>
                </c:pt>
                <c:pt idx="1814">
                  <c:v>45913.48673945436</c:v>
                </c:pt>
                <c:pt idx="1815">
                  <c:v>45913.48755865437</c:v>
                </c:pt>
                <c:pt idx="1816">
                  <c:v>45913.48837785437</c:v>
                </c:pt>
                <c:pt idx="1817">
                  <c:v>45913.48919705437</c:v>
                </c:pt>
                <c:pt idx="1818">
                  <c:v>45913.49001625437</c:v>
                </c:pt>
                <c:pt idx="1819">
                  <c:v>45913.49083545438</c:v>
                </c:pt>
                <c:pt idx="1820">
                  <c:v>45913.49165465438</c:v>
                </c:pt>
                <c:pt idx="1821">
                  <c:v>45913.49247385439</c:v>
                </c:pt>
                <c:pt idx="1822">
                  <c:v>45913.49329305439</c:v>
                </c:pt>
                <c:pt idx="1823">
                  <c:v>45913.49411225439</c:v>
                </c:pt>
                <c:pt idx="1824">
                  <c:v>45913.4949314544</c:v>
                </c:pt>
                <c:pt idx="1825">
                  <c:v>45913.49575065439</c:v>
                </c:pt>
                <c:pt idx="1826">
                  <c:v>45913.4965698544</c:v>
                </c:pt>
                <c:pt idx="1827">
                  <c:v>45913.4973890544</c:v>
                </c:pt>
                <c:pt idx="1828">
                  <c:v>45913.4982082544</c:v>
                </c:pt>
                <c:pt idx="1829">
                  <c:v>45913.4990274544</c:v>
                </c:pt>
                <c:pt idx="1830">
                  <c:v>45913.49984665441</c:v>
                </c:pt>
                <c:pt idx="1831">
                  <c:v>45913.50066585441</c:v>
                </c:pt>
                <c:pt idx="1832">
                  <c:v>45913.50148505441</c:v>
                </c:pt>
                <c:pt idx="1833">
                  <c:v>45913.50230425441</c:v>
                </c:pt>
                <c:pt idx="1834">
                  <c:v>45913.50312345441</c:v>
                </c:pt>
                <c:pt idx="1835">
                  <c:v>45913.50394265442</c:v>
                </c:pt>
                <c:pt idx="1836">
                  <c:v>45913.50476185442</c:v>
                </c:pt>
                <c:pt idx="1837">
                  <c:v>45913.50558105442</c:v>
                </c:pt>
                <c:pt idx="1838">
                  <c:v>45913.50640025442</c:v>
                </c:pt>
                <c:pt idx="1839">
                  <c:v>45913.50721945442</c:v>
                </c:pt>
                <c:pt idx="1840">
                  <c:v>45913.50803865442</c:v>
                </c:pt>
                <c:pt idx="1841">
                  <c:v>45913.50885785443</c:v>
                </c:pt>
                <c:pt idx="1842">
                  <c:v>45913.50967705443</c:v>
                </c:pt>
                <c:pt idx="1843">
                  <c:v>45913.51049625443</c:v>
                </c:pt>
                <c:pt idx="1844">
                  <c:v>45913.51131545443</c:v>
                </c:pt>
                <c:pt idx="1845">
                  <c:v>45913.51213465444</c:v>
                </c:pt>
                <c:pt idx="1846">
                  <c:v>45913.51295385444</c:v>
                </c:pt>
                <c:pt idx="1847">
                  <c:v>45913.51377305444</c:v>
                </c:pt>
                <c:pt idx="1848">
                  <c:v>45913.51459225444</c:v>
                </c:pt>
                <c:pt idx="1849">
                  <c:v>45913.51541145445</c:v>
                </c:pt>
                <c:pt idx="1850">
                  <c:v>45913.51623065445</c:v>
                </c:pt>
                <c:pt idx="1851">
                  <c:v>45913.51704985445</c:v>
                </c:pt>
                <c:pt idx="1852">
                  <c:v>45913.51786905445</c:v>
                </c:pt>
                <c:pt idx="1853">
                  <c:v>45913.51868825445</c:v>
                </c:pt>
                <c:pt idx="1854">
                  <c:v>45913.51950745446</c:v>
                </c:pt>
                <c:pt idx="1855">
                  <c:v>45913.52032665446</c:v>
                </c:pt>
                <c:pt idx="1856">
                  <c:v>45913.52114585447</c:v>
                </c:pt>
                <c:pt idx="1857">
                  <c:v>45913.52196505447</c:v>
                </c:pt>
                <c:pt idx="1858">
                  <c:v>45913.52278425447</c:v>
                </c:pt>
                <c:pt idx="1859">
                  <c:v>45913.52360345447</c:v>
                </c:pt>
                <c:pt idx="1860">
                  <c:v>45913.52442265447</c:v>
                </c:pt>
                <c:pt idx="1861">
                  <c:v>45913.52524185448</c:v>
                </c:pt>
                <c:pt idx="1862">
                  <c:v>45913.52606105448</c:v>
                </c:pt>
                <c:pt idx="1863">
                  <c:v>45913.52688025448</c:v>
                </c:pt>
                <c:pt idx="1864">
                  <c:v>45913.52769945448</c:v>
                </c:pt>
                <c:pt idx="1865">
                  <c:v>45913.52851865448</c:v>
                </c:pt>
                <c:pt idx="1866">
                  <c:v>45913.52933785449</c:v>
                </c:pt>
                <c:pt idx="1867">
                  <c:v>45913.5301570545</c:v>
                </c:pt>
                <c:pt idx="1868">
                  <c:v>45913.5309762545</c:v>
                </c:pt>
                <c:pt idx="1869">
                  <c:v>45913.5317954545</c:v>
                </c:pt>
                <c:pt idx="1870">
                  <c:v>45913.5326146545</c:v>
                </c:pt>
                <c:pt idx="1871">
                  <c:v>45913.5334338545</c:v>
                </c:pt>
                <c:pt idx="1872">
                  <c:v>45913.5342530545</c:v>
                </c:pt>
                <c:pt idx="1873">
                  <c:v>45913.5350722545</c:v>
                </c:pt>
                <c:pt idx="1874">
                  <c:v>45913.5358914545</c:v>
                </c:pt>
                <c:pt idx="1875">
                  <c:v>45913.53671065451</c:v>
                </c:pt>
                <c:pt idx="1876">
                  <c:v>45913.53752985451</c:v>
                </c:pt>
                <c:pt idx="1877">
                  <c:v>45913.53834905451</c:v>
                </c:pt>
                <c:pt idx="1878">
                  <c:v>45913.53916825452</c:v>
                </c:pt>
                <c:pt idx="1879">
                  <c:v>45913.53998745452</c:v>
                </c:pt>
                <c:pt idx="1880">
                  <c:v>45913.54080665452</c:v>
                </c:pt>
                <c:pt idx="1881">
                  <c:v>45913.54162585452</c:v>
                </c:pt>
                <c:pt idx="1882">
                  <c:v>45913.54244505452</c:v>
                </c:pt>
                <c:pt idx="1883">
                  <c:v>45913.54326425452</c:v>
                </c:pt>
                <c:pt idx="1884">
                  <c:v>45913.54408345452</c:v>
                </c:pt>
                <c:pt idx="1885">
                  <c:v>45913.54490265453</c:v>
                </c:pt>
                <c:pt idx="1886">
                  <c:v>45913.54572185453</c:v>
                </c:pt>
                <c:pt idx="1887">
                  <c:v>45913.54654105453</c:v>
                </c:pt>
                <c:pt idx="1888">
                  <c:v>45913.54736025454</c:v>
                </c:pt>
                <c:pt idx="1889">
                  <c:v>45913.54817945454</c:v>
                </c:pt>
                <c:pt idx="1890">
                  <c:v>45913.54899865454</c:v>
                </c:pt>
                <c:pt idx="1891">
                  <c:v>45913.54981785454</c:v>
                </c:pt>
                <c:pt idx="1892">
                  <c:v>45913.55063705454</c:v>
                </c:pt>
                <c:pt idx="1893">
                  <c:v>45913.55145625455</c:v>
                </c:pt>
                <c:pt idx="1894">
                  <c:v>45913.55227545455</c:v>
                </c:pt>
                <c:pt idx="1895">
                  <c:v>45913.55309465455</c:v>
                </c:pt>
                <c:pt idx="1896">
                  <c:v>45913.55391385455</c:v>
                </c:pt>
                <c:pt idx="1897">
                  <c:v>45913.55473305455</c:v>
                </c:pt>
                <c:pt idx="1898">
                  <c:v>45913.55555225456</c:v>
                </c:pt>
                <c:pt idx="1899">
                  <c:v>45913.55637145456</c:v>
                </c:pt>
                <c:pt idx="1900">
                  <c:v>45913.55719065457</c:v>
                </c:pt>
                <c:pt idx="1901">
                  <c:v>45913.55800985456</c:v>
                </c:pt>
                <c:pt idx="1902">
                  <c:v>45913.55882905457</c:v>
                </c:pt>
                <c:pt idx="1903">
                  <c:v>45913.55964825457</c:v>
                </c:pt>
                <c:pt idx="1904">
                  <c:v>45913.56046745457</c:v>
                </c:pt>
                <c:pt idx="1905">
                  <c:v>45913.56128665458</c:v>
                </c:pt>
                <c:pt idx="1906">
                  <c:v>45913.56210585458</c:v>
                </c:pt>
                <c:pt idx="1907">
                  <c:v>45913.56292505458</c:v>
                </c:pt>
                <c:pt idx="1908">
                  <c:v>45913.56374425458</c:v>
                </c:pt>
                <c:pt idx="1909">
                  <c:v>45913.56456345458</c:v>
                </c:pt>
                <c:pt idx="1910">
                  <c:v>45913.56538265459</c:v>
                </c:pt>
                <c:pt idx="1911">
                  <c:v>45913.5662018546</c:v>
                </c:pt>
                <c:pt idx="1912">
                  <c:v>45913.56702105459</c:v>
                </c:pt>
                <c:pt idx="1913">
                  <c:v>45913.5678402546</c:v>
                </c:pt>
                <c:pt idx="1914">
                  <c:v>45913.5686594546</c:v>
                </c:pt>
                <c:pt idx="1915">
                  <c:v>45913.5694786546</c:v>
                </c:pt>
                <c:pt idx="1916">
                  <c:v>45913.5702978546</c:v>
                </c:pt>
                <c:pt idx="1917">
                  <c:v>45913.57111705461</c:v>
                </c:pt>
                <c:pt idx="1918">
                  <c:v>45913.57193625461</c:v>
                </c:pt>
                <c:pt idx="1919">
                  <c:v>45913.57275545461</c:v>
                </c:pt>
                <c:pt idx="1920">
                  <c:v>45913.57357465461</c:v>
                </c:pt>
                <c:pt idx="1921">
                  <c:v>45913.57439385461</c:v>
                </c:pt>
                <c:pt idx="1922">
                  <c:v>45913.57521305462</c:v>
                </c:pt>
                <c:pt idx="1923">
                  <c:v>45913.57603225462</c:v>
                </c:pt>
                <c:pt idx="1924">
                  <c:v>45913.57685145462</c:v>
                </c:pt>
                <c:pt idx="1925">
                  <c:v>45913.57767065462</c:v>
                </c:pt>
                <c:pt idx="1926">
                  <c:v>45913.57848985463</c:v>
                </c:pt>
                <c:pt idx="1927">
                  <c:v>45913.57930905463</c:v>
                </c:pt>
                <c:pt idx="1928">
                  <c:v>45913.58012825463</c:v>
                </c:pt>
                <c:pt idx="1929">
                  <c:v>45913.58094745463</c:v>
                </c:pt>
                <c:pt idx="1930">
                  <c:v>45913.58176665464</c:v>
                </c:pt>
                <c:pt idx="1931">
                  <c:v>45913.58258585464</c:v>
                </c:pt>
                <c:pt idx="1932">
                  <c:v>45913.58340505464</c:v>
                </c:pt>
                <c:pt idx="1933">
                  <c:v>45913.58422425464</c:v>
                </c:pt>
                <c:pt idx="1934">
                  <c:v>45913.58504345464</c:v>
                </c:pt>
                <c:pt idx="1935">
                  <c:v>45913.58586265465</c:v>
                </c:pt>
                <c:pt idx="1936">
                  <c:v>45913.58668185465</c:v>
                </c:pt>
                <c:pt idx="1937">
                  <c:v>45913.58750105465</c:v>
                </c:pt>
                <c:pt idx="1938">
                  <c:v>45913.58832025465</c:v>
                </c:pt>
                <c:pt idx="1939">
                  <c:v>45913.58913945465</c:v>
                </c:pt>
                <c:pt idx="1940">
                  <c:v>45913.58995865466</c:v>
                </c:pt>
                <c:pt idx="1941">
                  <c:v>45913.59077785466</c:v>
                </c:pt>
                <c:pt idx="1942">
                  <c:v>45913.59159705466</c:v>
                </c:pt>
                <c:pt idx="1943">
                  <c:v>45913.59241625467</c:v>
                </c:pt>
                <c:pt idx="1944">
                  <c:v>45913.59323545467</c:v>
                </c:pt>
                <c:pt idx="1945">
                  <c:v>45913.59405465467</c:v>
                </c:pt>
                <c:pt idx="1946">
                  <c:v>45913.59487385467</c:v>
                </c:pt>
                <c:pt idx="1947">
                  <c:v>45913.59569305467</c:v>
                </c:pt>
                <c:pt idx="1948">
                  <c:v>45913.59651225467</c:v>
                </c:pt>
                <c:pt idx="1949">
                  <c:v>45913.59733145468</c:v>
                </c:pt>
                <c:pt idx="1950">
                  <c:v>45913.59815065468</c:v>
                </c:pt>
                <c:pt idx="1951">
                  <c:v>45913.59896985468</c:v>
                </c:pt>
                <c:pt idx="1952">
                  <c:v>45913.59978905469</c:v>
                </c:pt>
                <c:pt idx="1953">
                  <c:v>45913.60060825469</c:v>
                </c:pt>
                <c:pt idx="1954">
                  <c:v>45913.60142745469</c:v>
                </c:pt>
                <c:pt idx="1955">
                  <c:v>45913.60224665469</c:v>
                </c:pt>
                <c:pt idx="1956">
                  <c:v>45913.6030658547</c:v>
                </c:pt>
                <c:pt idx="1957">
                  <c:v>45913.6038850547</c:v>
                </c:pt>
                <c:pt idx="1958">
                  <c:v>45913.6047042547</c:v>
                </c:pt>
                <c:pt idx="1959">
                  <c:v>45913.6055234547</c:v>
                </c:pt>
                <c:pt idx="1960">
                  <c:v>45913.6063426547</c:v>
                </c:pt>
                <c:pt idx="1961">
                  <c:v>45913.60716185471</c:v>
                </c:pt>
                <c:pt idx="1962">
                  <c:v>45913.60798105471</c:v>
                </c:pt>
                <c:pt idx="1963">
                  <c:v>45913.60880025471</c:v>
                </c:pt>
                <c:pt idx="1964">
                  <c:v>45913.60961945471</c:v>
                </c:pt>
                <c:pt idx="1965">
                  <c:v>45913.61043865472</c:v>
                </c:pt>
                <c:pt idx="1966">
                  <c:v>45913.61125785472</c:v>
                </c:pt>
                <c:pt idx="1967">
                  <c:v>45913.61207705472</c:v>
                </c:pt>
                <c:pt idx="1968">
                  <c:v>45913.61289625472</c:v>
                </c:pt>
                <c:pt idx="1969">
                  <c:v>45913.61371545472</c:v>
                </c:pt>
                <c:pt idx="1970">
                  <c:v>45913.61453465472</c:v>
                </c:pt>
                <c:pt idx="1971">
                  <c:v>45913.61535385473</c:v>
                </c:pt>
                <c:pt idx="1972">
                  <c:v>45913.61617305473</c:v>
                </c:pt>
                <c:pt idx="1973">
                  <c:v>45913.61699225473</c:v>
                </c:pt>
                <c:pt idx="1974">
                  <c:v>45913.61781145473</c:v>
                </c:pt>
                <c:pt idx="1975">
                  <c:v>45913.61863065474</c:v>
                </c:pt>
                <c:pt idx="1976">
                  <c:v>45913.61944985474</c:v>
                </c:pt>
                <c:pt idx="1977">
                  <c:v>45913.62026905474</c:v>
                </c:pt>
                <c:pt idx="1978">
                  <c:v>45913.62108825475</c:v>
                </c:pt>
                <c:pt idx="1979">
                  <c:v>45913.62190745475</c:v>
                </c:pt>
                <c:pt idx="1980">
                  <c:v>45913.62272665475</c:v>
                </c:pt>
                <c:pt idx="1981">
                  <c:v>45913.62354585475</c:v>
                </c:pt>
                <c:pt idx="1982">
                  <c:v>45913.62436505475</c:v>
                </c:pt>
                <c:pt idx="1983">
                  <c:v>45913.62518425476</c:v>
                </c:pt>
                <c:pt idx="1984">
                  <c:v>45913.62600345476</c:v>
                </c:pt>
                <c:pt idx="1985">
                  <c:v>45913.62682265476</c:v>
                </c:pt>
                <c:pt idx="1986">
                  <c:v>45913.62764185476</c:v>
                </c:pt>
                <c:pt idx="1987">
                  <c:v>45913.62846105477</c:v>
                </c:pt>
                <c:pt idx="1988">
                  <c:v>45913.62928025477</c:v>
                </c:pt>
                <c:pt idx="1989">
                  <c:v>45913.63009945477</c:v>
                </c:pt>
                <c:pt idx="1990">
                  <c:v>45913.63091865477</c:v>
                </c:pt>
                <c:pt idx="1991">
                  <c:v>45913.63173785478</c:v>
                </c:pt>
                <c:pt idx="1992">
                  <c:v>45913.63255705477</c:v>
                </c:pt>
                <c:pt idx="1993">
                  <c:v>45913.63337625478</c:v>
                </c:pt>
                <c:pt idx="1994">
                  <c:v>45913.63419545478</c:v>
                </c:pt>
                <c:pt idx="1995">
                  <c:v>45913.63501465478</c:v>
                </c:pt>
                <c:pt idx="1996">
                  <c:v>45913.63583385479</c:v>
                </c:pt>
                <c:pt idx="1997">
                  <c:v>45913.63665305479</c:v>
                </c:pt>
                <c:pt idx="1998">
                  <c:v>45913.63747225479</c:v>
                </c:pt>
                <c:pt idx="1999">
                  <c:v>45913.6382914548</c:v>
                </c:pt>
                <c:pt idx="2000">
                  <c:v>45913.6391106548</c:v>
                </c:pt>
                <c:pt idx="2001">
                  <c:v>45913.6399298548</c:v>
                </c:pt>
                <c:pt idx="2002">
                  <c:v>45913.6407490548</c:v>
                </c:pt>
                <c:pt idx="2003">
                  <c:v>45913.6415682548</c:v>
                </c:pt>
                <c:pt idx="2004">
                  <c:v>45913.6423874548</c:v>
                </c:pt>
                <c:pt idx="2005">
                  <c:v>45913.64320665481</c:v>
                </c:pt>
                <c:pt idx="2006">
                  <c:v>45913.64402585481</c:v>
                </c:pt>
                <c:pt idx="2007">
                  <c:v>45913.64484505481</c:v>
                </c:pt>
                <c:pt idx="2008">
                  <c:v>45913.64566425481</c:v>
                </c:pt>
                <c:pt idx="2009">
                  <c:v>45913.64648345482</c:v>
                </c:pt>
                <c:pt idx="2010">
                  <c:v>45913.64730265482</c:v>
                </c:pt>
                <c:pt idx="2011">
                  <c:v>45913.64812185482</c:v>
                </c:pt>
                <c:pt idx="2012">
                  <c:v>45913.64894105482</c:v>
                </c:pt>
                <c:pt idx="2013">
                  <c:v>45913.64976025483</c:v>
                </c:pt>
                <c:pt idx="2014">
                  <c:v>45913.65057945482</c:v>
                </c:pt>
                <c:pt idx="2015">
                  <c:v>45913.65139865483</c:v>
                </c:pt>
                <c:pt idx="2016">
                  <c:v>45913.65221785483</c:v>
                </c:pt>
                <c:pt idx="2017">
                  <c:v>45913.65303705483</c:v>
                </c:pt>
                <c:pt idx="2018">
                  <c:v>45913.65385625483</c:v>
                </c:pt>
                <c:pt idx="2019">
                  <c:v>45913.65467545483</c:v>
                </c:pt>
                <c:pt idx="2020">
                  <c:v>45913.65549465484</c:v>
                </c:pt>
                <c:pt idx="2021">
                  <c:v>45913.65631385484</c:v>
                </c:pt>
                <c:pt idx="2022">
                  <c:v>45913.65713305485</c:v>
                </c:pt>
                <c:pt idx="2023">
                  <c:v>45913.65795225485</c:v>
                </c:pt>
                <c:pt idx="2024">
                  <c:v>45913.65877145485</c:v>
                </c:pt>
                <c:pt idx="2025">
                  <c:v>45913.65959065485</c:v>
                </c:pt>
                <c:pt idx="2026">
                  <c:v>45913.66040985486</c:v>
                </c:pt>
                <c:pt idx="2027">
                  <c:v>45913.66122905486</c:v>
                </c:pt>
                <c:pt idx="2028">
                  <c:v>45913.66204825486</c:v>
                </c:pt>
                <c:pt idx="2029">
                  <c:v>45913.66286745486</c:v>
                </c:pt>
                <c:pt idx="2030">
                  <c:v>45913.66368665487</c:v>
                </c:pt>
                <c:pt idx="2031">
                  <c:v>45913.66450585487</c:v>
                </c:pt>
                <c:pt idx="2032">
                  <c:v>45913.66532505487</c:v>
                </c:pt>
                <c:pt idx="2033">
                  <c:v>45913.66614425487</c:v>
                </c:pt>
                <c:pt idx="2034">
                  <c:v>45913.66696345487</c:v>
                </c:pt>
                <c:pt idx="2035">
                  <c:v>45913.66778265488</c:v>
                </c:pt>
                <c:pt idx="2036">
                  <c:v>45913.66860185488</c:v>
                </c:pt>
                <c:pt idx="2037">
                  <c:v>45913.66942105488</c:v>
                </c:pt>
                <c:pt idx="2038">
                  <c:v>45913.67024025488</c:v>
                </c:pt>
                <c:pt idx="2039">
                  <c:v>45913.67105945488</c:v>
                </c:pt>
                <c:pt idx="2040">
                  <c:v>45913.67187865489</c:v>
                </c:pt>
                <c:pt idx="2041">
                  <c:v>45913.6726978549</c:v>
                </c:pt>
                <c:pt idx="2042">
                  <c:v>45913.6735170549</c:v>
                </c:pt>
                <c:pt idx="2043">
                  <c:v>45913.6743362549</c:v>
                </c:pt>
                <c:pt idx="2044">
                  <c:v>45913.6751554549</c:v>
                </c:pt>
                <c:pt idx="2045">
                  <c:v>45913.6759746549</c:v>
                </c:pt>
                <c:pt idx="2046">
                  <c:v>45913.6767938549</c:v>
                </c:pt>
                <c:pt idx="2047">
                  <c:v>45913.6776130549</c:v>
                </c:pt>
                <c:pt idx="2048">
                  <c:v>45913.6784322549</c:v>
                </c:pt>
                <c:pt idx="2049">
                  <c:v>45913.6792514549</c:v>
                </c:pt>
                <c:pt idx="2050">
                  <c:v>45913.68007065491</c:v>
                </c:pt>
                <c:pt idx="2051">
                  <c:v>45913.68088985491</c:v>
                </c:pt>
                <c:pt idx="2052">
                  <c:v>45913.68170905492</c:v>
                </c:pt>
                <c:pt idx="2053">
                  <c:v>45913.68252825491</c:v>
                </c:pt>
                <c:pt idx="2054">
                  <c:v>45913.68334745492</c:v>
                </c:pt>
                <c:pt idx="2055">
                  <c:v>45913.68416665492</c:v>
                </c:pt>
                <c:pt idx="2056">
                  <c:v>45913.68498585492</c:v>
                </c:pt>
                <c:pt idx="2057">
                  <c:v>45913.68580505492</c:v>
                </c:pt>
                <c:pt idx="2058">
                  <c:v>45913.68662425492</c:v>
                </c:pt>
                <c:pt idx="2059">
                  <c:v>45913.68744345493</c:v>
                </c:pt>
                <c:pt idx="2060">
                  <c:v>45913.68826265493</c:v>
                </c:pt>
                <c:pt idx="2061">
                  <c:v>45913.68908185494</c:v>
                </c:pt>
                <c:pt idx="2062">
                  <c:v>45913.68990105494</c:v>
                </c:pt>
                <c:pt idx="2063">
                  <c:v>45913.69072025494</c:v>
                </c:pt>
                <c:pt idx="2064">
                  <c:v>45913.69153945494</c:v>
                </c:pt>
                <c:pt idx="2065">
                  <c:v>45913.69235865495</c:v>
                </c:pt>
                <c:pt idx="2066">
                  <c:v>45913.69317785495</c:v>
                </c:pt>
                <c:pt idx="2067">
                  <c:v>45913.69399705495</c:v>
                </c:pt>
                <c:pt idx="2068">
                  <c:v>45913.69481625495</c:v>
                </c:pt>
                <c:pt idx="2069">
                  <c:v>45913.69563545495</c:v>
                </c:pt>
                <c:pt idx="2070">
                  <c:v>45913.69645465496</c:v>
                </c:pt>
                <c:pt idx="2071">
                  <c:v>45913.69727385496</c:v>
                </c:pt>
                <c:pt idx="2072">
                  <c:v>45913.69809305496</c:v>
                </c:pt>
                <c:pt idx="2073">
                  <c:v>45913.69891225496</c:v>
                </c:pt>
                <c:pt idx="2074">
                  <c:v>45913.69973145497</c:v>
                </c:pt>
                <c:pt idx="2075">
                  <c:v>45913.70055065497</c:v>
                </c:pt>
                <c:pt idx="2076">
                  <c:v>45913.70136985497</c:v>
                </c:pt>
                <c:pt idx="2077">
                  <c:v>45913.70218905497</c:v>
                </c:pt>
                <c:pt idx="2078">
                  <c:v>45913.70300825497</c:v>
                </c:pt>
                <c:pt idx="2079">
                  <c:v>45913.70382745497</c:v>
                </c:pt>
                <c:pt idx="2080">
                  <c:v>45913.70464665498</c:v>
                </c:pt>
                <c:pt idx="2081">
                  <c:v>45913.70546585498</c:v>
                </c:pt>
                <c:pt idx="2082">
                  <c:v>45913.70628505498</c:v>
                </c:pt>
                <c:pt idx="2083">
                  <c:v>45913.70710425499</c:v>
                </c:pt>
                <c:pt idx="2084">
                  <c:v>45913.70792345499</c:v>
                </c:pt>
                <c:pt idx="2085">
                  <c:v>45913.70874265499</c:v>
                </c:pt>
                <c:pt idx="2086">
                  <c:v>45913.70956185499</c:v>
                </c:pt>
                <c:pt idx="2087">
                  <c:v>45913.710381055</c:v>
                </c:pt>
                <c:pt idx="2088">
                  <c:v>45913.711200255</c:v>
                </c:pt>
                <c:pt idx="2089">
                  <c:v>45913.712019455</c:v>
                </c:pt>
                <c:pt idx="2090">
                  <c:v>45913.712838655</c:v>
                </c:pt>
                <c:pt idx="2091">
                  <c:v>45913.71365785501</c:v>
                </c:pt>
                <c:pt idx="2092">
                  <c:v>45913.71447705501</c:v>
                </c:pt>
                <c:pt idx="2093">
                  <c:v>45913.71529625501</c:v>
                </c:pt>
                <c:pt idx="2094">
                  <c:v>45913.71611545501</c:v>
                </c:pt>
                <c:pt idx="2095">
                  <c:v>45913.71693465501</c:v>
                </c:pt>
                <c:pt idx="2096">
                  <c:v>45913.71775385502</c:v>
                </c:pt>
                <c:pt idx="2097">
                  <c:v>45913.71857305502</c:v>
                </c:pt>
                <c:pt idx="2098">
                  <c:v>45913.71939225502</c:v>
                </c:pt>
                <c:pt idx="2099">
                  <c:v>45913.72021145502</c:v>
                </c:pt>
                <c:pt idx="2100">
                  <c:v>45913.72103065503</c:v>
                </c:pt>
                <c:pt idx="2101">
                  <c:v>45913.72184985503</c:v>
                </c:pt>
                <c:pt idx="2102">
                  <c:v>45913.72266905503</c:v>
                </c:pt>
                <c:pt idx="2103">
                  <c:v>45913.72348825503</c:v>
                </c:pt>
                <c:pt idx="2104">
                  <c:v>45913.72430745504</c:v>
                </c:pt>
                <c:pt idx="2105">
                  <c:v>45913.72512665504</c:v>
                </c:pt>
                <c:pt idx="2106">
                  <c:v>45913.72594585504</c:v>
                </c:pt>
                <c:pt idx="2107">
                  <c:v>45913.72676505504</c:v>
                </c:pt>
                <c:pt idx="2108">
                  <c:v>45913.72758425504</c:v>
                </c:pt>
                <c:pt idx="2109">
                  <c:v>45913.72840345505</c:v>
                </c:pt>
                <c:pt idx="2110">
                  <c:v>45913.72922265505</c:v>
                </c:pt>
                <c:pt idx="2111">
                  <c:v>45913.73004185505</c:v>
                </c:pt>
                <c:pt idx="2112">
                  <c:v>45913.73086105505</c:v>
                </c:pt>
                <c:pt idx="2113">
                  <c:v>45913.73168025506</c:v>
                </c:pt>
                <c:pt idx="2114">
                  <c:v>45913.73249945506</c:v>
                </c:pt>
                <c:pt idx="2115">
                  <c:v>45913.73331865506</c:v>
                </c:pt>
                <c:pt idx="2116">
                  <c:v>45913.73413785506</c:v>
                </c:pt>
                <c:pt idx="2117">
                  <c:v>45913.73495705507</c:v>
                </c:pt>
                <c:pt idx="2118">
                  <c:v>45913.73577625507</c:v>
                </c:pt>
                <c:pt idx="2119">
                  <c:v>45913.73659545507</c:v>
                </c:pt>
                <c:pt idx="2120">
                  <c:v>45913.73741465507</c:v>
                </c:pt>
                <c:pt idx="2121">
                  <c:v>45913.73823385507</c:v>
                </c:pt>
                <c:pt idx="2122">
                  <c:v>45913.73905305508</c:v>
                </c:pt>
                <c:pt idx="2123">
                  <c:v>45913.73987225508</c:v>
                </c:pt>
                <c:pt idx="2124">
                  <c:v>45913.74069145508</c:v>
                </c:pt>
                <c:pt idx="2125">
                  <c:v>45913.74151065508</c:v>
                </c:pt>
                <c:pt idx="2126">
                  <c:v>45913.74232985509</c:v>
                </c:pt>
                <c:pt idx="2127">
                  <c:v>45913.74314905509</c:v>
                </c:pt>
                <c:pt idx="2128">
                  <c:v>45913.74396825509</c:v>
                </c:pt>
                <c:pt idx="2129">
                  <c:v>45913.74478745509</c:v>
                </c:pt>
                <c:pt idx="2130">
                  <c:v>45913.74560665509</c:v>
                </c:pt>
                <c:pt idx="2131">
                  <c:v>45913.7464258551</c:v>
                </c:pt>
                <c:pt idx="2132">
                  <c:v>45913.7472450551</c:v>
                </c:pt>
                <c:pt idx="2133">
                  <c:v>45913.7480642551</c:v>
                </c:pt>
                <c:pt idx="2134">
                  <c:v>45913.7488834551</c:v>
                </c:pt>
                <c:pt idx="2135">
                  <c:v>45913.74970265511</c:v>
                </c:pt>
                <c:pt idx="2136">
                  <c:v>45913.75052185511</c:v>
                </c:pt>
                <c:pt idx="2137">
                  <c:v>45913.75134105511</c:v>
                </c:pt>
                <c:pt idx="2138">
                  <c:v>45913.75216025511</c:v>
                </c:pt>
                <c:pt idx="2139">
                  <c:v>45913.75297945511</c:v>
                </c:pt>
                <c:pt idx="2140">
                  <c:v>45913.75379865512</c:v>
                </c:pt>
                <c:pt idx="2141">
                  <c:v>45913.75461785512</c:v>
                </c:pt>
                <c:pt idx="2142">
                  <c:v>45913.75543705512</c:v>
                </c:pt>
                <c:pt idx="2143">
                  <c:v>45913.75625625512</c:v>
                </c:pt>
                <c:pt idx="2144">
                  <c:v>45913.75707545512</c:v>
                </c:pt>
                <c:pt idx="2145">
                  <c:v>45913.75789465513</c:v>
                </c:pt>
                <c:pt idx="2146">
                  <c:v>45913.75871385513</c:v>
                </c:pt>
                <c:pt idx="2147">
                  <c:v>45913.75953305513</c:v>
                </c:pt>
                <c:pt idx="2148">
                  <c:v>45913.76035225514</c:v>
                </c:pt>
                <c:pt idx="2149">
                  <c:v>45913.76117145514</c:v>
                </c:pt>
                <c:pt idx="2150">
                  <c:v>45913.76199065514</c:v>
                </c:pt>
                <c:pt idx="2151">
                  <c:v>45913.76280985514</c:v>
                </c:pt>
                <c:pt idx="2152">
                  <c:v>45913.76362905515</c:v>
                </c:pt>
                <c:pt idx="2153">
                  <c:v>45913.76444825515</c:v>
                </c:pt>
                <c:pt idx="2154">
                  <c:v>45913.76526745515</c:v>
                </c:pt>
                <c:pt idx="2155">
                  <c:v>45913.76608665515</c:v>
                </c:pt>
                <c:pt idx="2156">
                  <c:v>45913.76690585515</c:v>
                </c:pt>
                <c:pt idx="2157">
                  <c:v>45913.76772505516</c:v>
                </c:pt>
                <c:pt idx="2158">
                  <c:v>45913.76854425516</c:v>
                </c:pt>
                <c:pt idx="2159">
                  <c:v>45913.76936345516</c:v>
                </c:pt>
                <c:pt idx="2160">
                  <c:v>45913.77018265516</c:v>
                </c:pt>
                <c:pt idx="2161">
                  <c:v>45913.77100185517</c:v>
                </c:pt>
                <c:pt idx="2162">
                  <c:v>45913.77182105517</c:v>
                </c:pt>
                <c:pt idx="2163">
                  <c:v>45913.77264025517</c:v>
                </c:pt>
                <c:pt idx="2164">
                  <c:v>45913.77345945517</c:v>
                </c:pt>
                <c:pt idx="2165">
                  <c:v>45913.77427865517</c:v>
                </c:pt>
                <c:pt idx="2166">
                  <c:v>45913.77509785518</c:v>
                </c:pt>
                <c:pt idx="2167">
                  <c:v>45913.77591705518</c:v>
                </c:pt>
                <c:pt idx="2168">
                  <c:v>45913.77673625518</c:v>
                </c:pt>
                <c:pt idx="2169">
                  <c:v>45913.77755545518</c:v>
                </c:pt>
                <c:pt idx="2170">
                  <c:v>45913.77837465519</c:v>
                </c:pt>
                <c:pt idx="2171">
                  <c:v>45913.77919385519</c:v>
                </c:pt>
                <c:pt idx="2172">
                  <c:v>45913.7800130552</c:v>
                </c:pt>
                <c:pt idx="2173">
                  <c:v>45913.7808322552</c:v>
                </c:pt>
                <c:pt idx="2174">
                  <c:v>45913.7816514552</c:v>
                </c:pt>
                <c:pt idx="2175">
                  <c:v>45913.7824706552</c:v>
                </c:pt>
                <c:pt idx="2176">
                  <c:v>45913.7832898552</c:v>
                </c:pt>
                <c:pt idx="2177">
                  <c:v>45913.7841090552</c:v>
                </c:pt>
                <c:pt idx="2178">
                  <c:v>45913.78492825521</c:v>
                </c:pt>
                <c:pt idx="2179">
                  <c:v>45913.78574745521</c:v>
                </c:pt>
                <c:pt idx="2180">
                  <c:v>45913.78656665521</c:v>
                </c:pt>
                <c:pt idx="2181">
                  <c:v>45913.78738585521</c:v>
                </c:pt>
                <c:pt idx="2182">
                  <c:v>45913.78820505521</c:v>
                </c:pt>
                <c:pt idx="2183">
                  <c:v>45913.78902425522</c:v>
                </c:pt>
                <c:pt idx="2184">
                  <c:v>45913.78984345522</c:v>
                </c:pt>
                <c:pt idx="2185">
                  <c:v>45913.79066265522</c:v>
                </c:pt>
                <c:pt idx="2186">
                  <c:v>45913.79148185522</c:v>
                </c:pt>
                <c:pt idx="2187">
                  <c:v>45913.79230105523</c:v>
                </c:pt>
                <c:pt idx="2188">
                  <c:v>45913.79312025523</c:v>
                </c:pt>
                <c:pt idx="2189">
                  <c:v>45913.79393945523</c:v>
                </c:pt>
                <c:pt idx="2190">
                  <c:v>45913.79475865523</c:v>
                </c:pt>
                <c:pt idx="2191">
                  <c:v>45913.79557785524</c:v>
                </c:pt>
                <c:pt idx="2192">
                  <c:v>45913.79639705524</c:v>
                </c:pt>
                <c:pt idx="2193">
                  <c:v>45913.79721625524</c:v>
                </c:pt>
                <c:pt idx="2194">
                  <c:v>45913.79803545524</c:v>
                </c:pt>
                <c:pt idx="2195">
                  <c:v>45913.79885465524</c:v>
                </c:pt>
                <c:pt idx="2196">
                  <c:v>45913.79967385525</c:v>
                </c:pt>
                <c:pt idx="2197">
                  <c:v>45913.80049305525</c:v>
                </c:pt>
                <c:pt idx="2198">
                  <c:v>45913.80131225525</c:v>
                </c:pt>
                <c:pt idx="2199">
                  <c:v>45913.80213145525</c:v>
                </c:pt>
                <c:pt idx="2200">
                  <c:v>45913.80295065526</c:v>
                </c:pt>
                <c:pt idx="2201">
                  <c:v>45913.80376985526</c:v>
                </c:pt>
                <c:pt idx="2202">
                  <c:v>45913.80458905526</c:v>
                </c:pt>
                <c:pt idx="2203">
                  <c:v>45913.80540825526</c:v>
                </c:pt>
                <c:pt idx="2204">
                  <c:v>45913.80622745526</c:v>
                </c:pt>
                <c:pt idx="2205">
                  <c:v>45913.80704665527</c:v>
                </c:pt>
                <c:pt idx="2206">
                  <c:v>45913.80786585527</c:v>
                </c:pt>
                <c:pt idx="2207">
                  <c:v>45913.80868505527</c:v>
                </c:pt>
                <c:pt idx="2208">
                  <c:v>45913.80950425527</c:v>
                </c:pt>
                <c:pt idx="2209">
                  <c:v>45913.81032345527</c:v>
                </c:pt>
                <c:pt idx="2210">
                  <c:v>45913.81114265528</c:v>
                </c:pt>
                <c:pt idx="2211">
                  <c:v>45913.81196185528</c:v>
                </c:pt>
                <c:pt idx="2212">
                  <c:v>45913.81278105528</c:v>
                </c:pt>
                <c:pt idx="2213">
                  <c:v>45913.81360025529</c:v>
                </c:pt>
                <c:pt idx="2214">
                  <c:v>45913.81441945528</c:v>
                </c:pt>
                <c:pt idx="2215">
                  <c:v>45913.8152386553</c:v>
                </c:pt>
                <c:pt idx="2216">
                  <c:v>45913.8160578553</c:v>
                </c:pt>
                <c:pt idx="2217">
                  <c:v>45913.8168770553</c:v>
                </c:pt>
                <c:pt idx="2218">
                  <c:v>45913.8176962553</c:v>
                </c:pt>
                <c:pt idx="2219">
                  <c:v>45913.8185154553</c:v>
                </c:pt>
                <c:pt idx="2220">
                  <c:v>45913.8193346553</c:v>
                </c:pt>
                <c:pt idx="2221">
                  <c:v>45913.8201538553</c:v>
                </c:pt>
                <c:pt idx="2222">
                  <c:v>45913.82097305531</c:v>
                </c:pt>
                <c:pt idx="2223">
                  <c:v>45913.82179225531</c:v>
                </c:pt>
                <c:pt idx="2224">
                  <c:v>45913.82261145531</c:v>
                </c:pt>
                <c:pt idx="2225">
                  <c:v>45913.82343065531</c:v>
                </c:pt>
                <c:pt idx="2226">
                  <c:v>45913.82424985532</c:v>
                </c:pt>
                <c:pt idx="2227">
                  <c:v>45913.82506905532</c:v>
                </c:pt>
                <c:pt idx="2228">
                  <c:v>45913.82588825532</c:v>
                </c:pt>
                <c:pt idx="2229">
                  <c:v>45913.82670745532</c:v>
                </c:pt>
                <c:pt idx="2230">
                  <c:v>45913.82752665532</c:v>
                </c:pt>
                <c:pt idx="2231">
                  <c:v>45913.82834585533</c:v>
                </c:pt>
                <c:pt idx="2232">
                  <c:v>45913.82916505533</c:v>
                </c:pt>
                <c:pt idx="2233">
                  <c:v>45913.82998425533</c:v>
                </c:pt>
                <c:pt idx="2234">
                  <c:v>45913.83080345533</c:v>
                </c:pt>
                <c:pt idx="2235">
                  <c:v>45913.83162265534</c:v>
                </c:pt>
                <c:pt idx="2236">
                  <c:v>45913.83244185534</c:v>
                </c:pt>
                <c:pt idx="2237">
                  <c:v>45913.83326105534</c:v>
                </c:pt>
                <c:pt idx="2238">
                  <c:v>45913.83408025534</c:v>
                </c:pt>
                <c:pt idx="2239">
                  <c:v>45913.83489945534</c:v>
                </c:pt>
                <c:pt idx="2240">
                  <c:v>45913.83571865535</c:v>
                </c:pt>
                <c:pt idx="2241">
                  <c:v>45913.83653785535</c:v>
                </c:pt>
                <c:pt idx="2242">
                  <c:v>45913.83735705535</c:v>
                </c:pt>
                <c:pt idx="2243">
                  <c:v>45913.83817625535</c:v>
                </c:pt>
                <c:pt idx="2244">
                  <c:v>45913.83899545535</c:v>
                </c:pt>
                <c:pt idx="2245">
                  <c:v>45913.83981465536</c:v>
                </c:pt>
                <c:pt idx="2246">
                  <c:v>45913.84063385536</c:v>
                </c:pt>
                <c:pt idx="2247">
                  <c:v>45913.84145305536</c:v>
                </c:pt>
                <c:pt idx="2248">
                  <c:v>45913.84227225536</c:v>
                </c:pt>
                <c:pt idx="2249">
                  <c:v>45913.84309145537</c:v>
                </c:pt>
                <c:pt idx="2250">
                  <c:v>45913.84391065537</c:v>
                </c:pt>
                <c:pt idx="2251">
                  <c:v>45913.84472985537</c:v>
                </c:pt>
                <c:pt idx="2252">
                  <c:v>45913.84554905537</c:v>
                </c:pt>
                <c:pt idx="2253">
                  <c:v>45913.84636825537</c:v>
                </c:pt>
                <c:pt idx="2254">
                  <c:v>45913.84718745538</c:v>
                </c:pt>
                <c:pt idx="2255">
                  <c:v>45913.84800665538</c:v>
                </c:pt>
                <c:pt idx="2256">
                  <c:v>45913.84882585538</c:v>
                </c:pt>
                <c:pt idx="2257">
                  <c:v>45913.84964505539</c:v>
                </c:pt>
                <c:pt idx="2258">
                  <c:v>45913.85046425539</c:v>
                </c:pt>
                <c:pt idx="2259">
                  <c:v>45913.8512834554</c:v>
                </c:pt>
                <c:pt idx="2260">
                  <c:v>45913.85210265539</c:v>
                </c:pt>
                <c:pt idx="2261">
                  <c:v>45913.8529218554</c:v>
                </c:pt>
                <c:pt idx="2262">
                  <c:v>45913.8537410554</c:v>
                </c:pt>
                <c:pt idx="2263">
                  <c:v>45913.8545602554</c:v>
                </c:pt>
                <c:pt idx="2264">
                  <c:v>45913.8553794554</c:v>
                </c:pt>
                <c:pt idx="2265">
                  <c:v>45913.8561986554</c:v>
                </c:pt>
                <c:pt idx="2266">
                  <c:v>45913.8570178554</c:v>
                </c:pt>
                <c:pt idx="2267">
                  <c:v>45913.8578370554</c:v>
                </c:pt>
                <c:pt idx="2268">
                  <c:v>45913.8586562554</c:v>
                </c:pt>
                <c:pt idx="2269">
                  <c:v>45913.85947545541</c:v>
                </c:pt>
                <c:pt idx="2270">
                  <c:v>45913.86029465542</c:v>
                </c:pt>
                <c:pt idx="2271">
                  <c:v>45913.86111385542</c:v>
                </c:pt>
                <c:pt idx="2272">
                  <c:v>45913.86193305542</c:v>
                </c:pt>
                <c:pt idx="2273">
                  <c:v>45913.86275225542</c:v>
                </c:pt>
                <c:pt idx="2274">
                  <c:v>45913.86357145542</c:v>
                </c:pt>
                <c:pt idx="2275">
                  <c:v>45913.86439065543</c:v>
                </c:pt>
                <c:pt idx="2276">
                  <c:v>45913.86520985543</c:v>
                </c:pt>
                <c:pt idx="2277">
                  <c:v>45913.86602905543</c:v>
                </c:pt>
                <c:pt idx="2278">
                  <c:v>45913.86684825543</c:v>
                </c:pt>
                <c:pt idx="2279">
                  <c:v>45913.86766745544</c:v>
                </c:pt>
                <c:pt idx="2280">
                  <c:v>45913.86848665544</c:v>
                </c:pt>
                <c:pt idx="2281">
                  <c:v>45913.86930585544</c:v>
                </c:pt>
                <c:pt idx="2282">
                  <c:v>45913.87012505544</c:v>
                </c:pt>
                <c:pt idx="2283">
                  <c:v>45913.87094425545</c:v>
                </c:pt>
                <c:pt idx="2284">
                  <c:v>45913.87176345545</c:v>
                </c:pt>
                <c:pt idx="2285">
                  <c:v>45913.87258265545</c:v>
                </c:pt>
                <c:pt idx="2286">
                  <c:v>45913.87340185545</c:v>
                </c:pt>
                <c:pt idx="2287">
                  <c:v>45913.87422105545</c:v>
                </c:pt>
                <c:pt idx="2288">
                  <c:v>45913.87504025546</c:v>
                </c:pt>
                <c:pt idx="2289">
                  <c:v>45913.87585945546</c:v>
                </c:pt>
                <c:pt idx="2290">
                  <c:v>45913.87667865546</c:v>
                </c:pt>
                <c:pt idx="2291">
                  <c:v>45913.87749785546</c:v>
                </c:pt>
                <c:pt idx="2292">
                  <c:v>45913.87831705546</c:v>
                </c:pt>
                <c:pt idx="2293">
                  <c:v>45913.87913625547</c:v>
                </c:pt>
                <c:pt idx="2294">
                  <c:v>45913.87995545547</c:v>
                </c:pt>
                <c:pt idx="2295">
                  <c:v>45913.88077465547</c:v>
                </c:pt>
                <c:pt idx="2296">
                  <c:v>45913.88159385547</c:v>
                </c:pt>
                <c:pt idx="2297">
                  <c:v>45913.88241305547</c:v>
                </c:pt>
                <c:pt idx="2298">
                  <c:v>45913.88323225548</c:v>
                </c:pt>
                <c:pt idx="2299">
                  <c:v>45913.88405145548</c:v>
                </c:pt>
                <c:pt idx="2300">
                  <c:v>45913.88487065548</c:v>
                </c:pt>
                <c:pt idx="2301">
                  <c:v>45913.88568985549</c:v>
                </c:pt>
                <c:pt idx="2302">
                  <c:v>45913.8865090555</c:v>
                </c:pt>
                <c:pt idx="2303">
                  <c:v>45913.8873282555</c:v>
                </c:pt>
                <c:pt idx="2304">
                  <c:v>45913.8881474555</c:v>
                </c:pt>
                <c:pt idx="2305">
                  <c:v>45913.8889666555</c:v>
                </c:pt>
                <c:pt idx="2306">
                  <c:v>45913.8897858555</c:v>
                </c:pt>
                <c:pt idx="2307">
                  <c:v>45913.8906050555</c:v>
                </c:pt>
                <c:pt idx="2308">
                  <c:v>45913.8914242555</c:v>
                </c:pt>
                <c:pt idx="2309">
                  <c:v>45913.8922434555</c:v>
                </c:pt>
                <c:pt idx="2310">
                  <c:v>45913.89306265551</c:v>
                </c:pt>
                <c:pt idx="2311">
                  <c:v>45913.89388185551</c:v>
                </c:pt>
                <c:pt idx="2312">
                  <c:v>45913.89470105551</c:v>
                </c:pt>
                <c:pt idx="2313">
                  <c:v>45913.89552025552</c:v>
                </c:pt>
                <c:pt idx="2314">
                  <c:v>45913.89633945551</c:v>
                </c:pt>
                <c:pt idx="2315">
                  <c:v>45913.89715865552</c:v>
                </c:pt>
                <c:pt idx="2316">
                  <c:v>45913.89797785552</c:v>
                </c:pt>
                <c:pt idx="2317">
                  <c:v>45913.89879705552</c:v>
                </c:pt>
                <c:pt idx="2318">
                  <c:v>45913.89961625552</c:v>
                </c:pt>
                <c:pt idx="2319">
                  <c:v>45913.90043545552</c:v>
                </c:pt>
                <c:pt idx="2320">
                  <c:v>45913.90125465553</c:v>
                </c:pt>
                <c:pt idx="2321">
                  <c:v>45913.90207385553</c:v>
                </c:pt>
                <c:pt idx="2322">
                  <c:v>45913.90289305553</c:v>
                </c:pt>
                <c:pt idx="2323">
                  <c:v>45913.90371225554</c:v>
                </c:pt>
                <c:pt idx="2324">
                  <c:v>45913.90453145554</c:v>
                </c:pt>
                <c:pt idx="2325">
                  <c:v>45913.90535065554</c:v>
                </c:pt>
                <c:pt idx="2326">
                  <c:v>45913.90616985555</c:v>
                </c:pt>
                <c:pt idx="2327">
                  <c:v>45913.90698905555</c:v>
                </c:pt>
                <c:pt idx="2328">
                  <c:v>45913.90780825555</c:v>
                </c:pt>
                <c:pt idx="2329">
                  <c:v>45913.90862745555</c:v>
                </c:pt>
                <c:pt idx="2330">
                  <c:v>45913.90944665555</c:v>
                </c:pt>
                <c:pt idx="2331">
                  <c:v>45913.91026585555</c:v>
                </c:pt>
                <c:pt idx="2332">
                  <c:v>45913.91108505556</c:v>
                </c:pt>
                <c:pt idx="2333">
                  <c:v>45913.91190425556</c:v>
                </c:pt>
                <c:pt idx="2334">
                  <c:v>45913.91272345556</c:v>
                </c:pt>
                <c:pt idx="2335">
                  <c:v>45913.91354265557</c:v>
                </c:pt>
                <c:pt idx="2336">
                  <c:v>45913.91436185557</c:v>
                </c:pt>
                <c:pt idx="2337">
                  <c:v>45913.91518105557</c:v>
                </c:pt>
                <c:pt idx="2338">
                  <c:v>45913.91600025557</c:v>
                </c:pt>
                <c:pt idx="2339">
                  <c:v>45913.91681945557</c:v>
                </c:pt>
                <c:pt idx="2340">
                  <c:v>45913.91763865557</c:v>
                </c:pt>
                <c:pt idx="2341">
                  <c:v>45913.91845785557</c:v>
                </c:pt>
                <c:pt idx="2342">
                  <c:v>45913.91927705558</c:v>
                </c:pt>
                <c:pt idx="2343">
                  <c:v>45913.92009625558</c:v>
                </c:pt>
                <c:pt idx="2344">
                  <c:v>45913.92091545558</c:v>
                </c:pt>
                <c:pt idx="2345">
                  <c:v>45913.92173465559</c:v>
                </c:pt>
                <c:pt idx="2346">
                  <c:v>45913.9225538556</c:v>
                </c:pt>
                <c:pt idx="2347">
                  <c:v>45913.92337305559</c:v>
                </c:pt>
                <c:pt idx="2348">
                  <c:v>45913.9241922556</c:v>
                </c:pt>
                <c:pt idx="2349">
                  <c:v>45913.9250114556</c:v>
                </c:pt>
                <c:pt idx="2350">
                  <c:v>45913.9258306556</c:v>
                </c:pt>
                <c:pt idx="2351">
                  <c:v>45913.9266498556</c:v>
                </c:pt>
                <c:pt idx="2352">
                  <c:v>45913.9274690556</c:v>
                </c:pt>
                <c:pt idx="2353">
                  <c:v>45913.92828825561</c:v>
                </c:pt>
                <c:pt idx="2354">
                  <c:v>45913.92910745561</c:v>
                </c:pt>
                <c:pt idx="2355">
                  <c:v>45913.92992665561</c:v>
                </c:pt>
                <c:pt idx="2356">
                  <c:v>45913.93074585561</c:v>
                </c:pt>
                <c:pt idx="2357">
                  <c:v>45913.93156505562</c:v>
                </c:pt>
                <c:pt idx="2358">
                  <c:v>45913.93238425562</c:v>
                </c:pt>
                <c:pt idx="2359">
                  <c:v>45913.93320345562</c:v>
                </c:pt>
                <c:pt idx="2360">
                  <c:v>45913.93402265562</c:v>
                </c:pt>
                <c:pt idx="2361">
                  <c:v>45913.93484185563</c:v>
                </c:pt>
                <c:pt idx="2362">
                  <c:v>45913.93566105563</c:v>
                </c:pt>
                <c:pt idx="2363">
                  <c:v>45913.93648025563</c:v>
                </c:pt>
                <c:pt idx="2364">
                  <c:v>45913.93729945563</c:v>
                </c:pt>
                <c:pt idx="2365">
                  <c:v>45913.93811865563</c:v>
                </c:pt>
                <c:pt idx="2366">
                  <c:v>45913.93893785564</c:v>
                </c:pt>
                <c:pt idx="2367">
                  <c:v>45913.93975705564</c:v>
                </c:pt>
                <c:pt idx="2368">
                  <c:v>45913.94057625564</c:v>
                </c:pt>
                <c:pt idx="2369">
                  <c:v>45913.94139545564</c:v>
                </c:pt>
                <c:pt idx="2370">
                  <c:v>45913.94221465565</c:v>
                </c:pt>
                <c:pt idx="2371">
                  <c:v>45913.94303385565</c:v>
                </c:pt>
                <c:pt idx="2372">
                  <c:v>45913.94385305565</c:v>
                </c:pt>
                <c:pt idx="2373">
                  <c:v>45913.94467225565</c:v>
                </c:pt>
                <c:pt idx="2374">
                  <c:v>45913.94549145566</c:v>
                </c:pt>
                <c:pt idx="2375">
                  <c:v>45913.94631065566</c:v>
                </c:pt>
                <c:pt idx="2376">
                  <c:v>45913.94712985566</c:v>
                </c:pt>
                <c:pt idx="2377">
                  <c:v>45913.94794905566</c:v>
                </c:pt>
                <c:pt idx="2378">
                  <c:v>45913.94876825566</c:v>
                </c:pt>
                <c:pt idx="2379">
                  <c:v>45913.94958745567</c:v>
                </c:pt>
                <c:pt idx="2380">
                  <c:v>45913.95040665567</c:v>
                </c:pt>
                <c:pt idx="2381">
                  <c:v>45913.95122585567</c:v>
                </c:pt>
                <c:pt idx="2382">
                  <c:v>45913.95204505567</c:v>
                </c:pt>
                <c:pt idx="2383">
                  <c:v>45913.95286425567</c:v>
                </c:pt>
                <c:pt idx="2384">
                  <c:v>45913.95368345568</c:v>
                </c:pt>
                <c:pt idx="2385">
                  <c:v>45913.95450265568</c:v>
                </c:pt>
                <c:pt idx="2386">
                  <c:v>45913.95532185568</c:v>
                </c:pt>
                <c:pt idx="2387">
                  <c:v>45913.95614105569</c:v>
                </c:pt>
                <c:pt idx="2388">
                  <c:v>45913.95696025569</c:v>
                </c:pt>
                <c:pt idx="2389">
                  <c:v>45913.95777945569</c:v>
                </c:pt>
                <c:pt idx="2390">
                  <c:v>45913.9585986557</c:v>
                </c:pt>
                <c:pt idx="2391">
                  <c:v>45913.95941785569</c:v>
                </c:pt>
                <c:pt idx="2392">
                  <c:v>45913.9602370557</c:v>
                </c:pt>
                <c:pt idx="2393">
                  <c:v>45913.9610562557</c:v>
                </c:pt>
                <c:pt idx="2394">
                  <c:v>45913.9618754557</c:v>
                </c:pt>
                <c:pt idx="2395">
                  <c:v>45913.9626946557</c:v>
                </c:pt>
                <c:pt idx="2396">
                  <c:v>45913.96351385571</c:v>
                </c:pt>
                <c:pt idx="2397">
                  <c:v>45913.96433305571</c:v>
                </c:pt>
                <c:pt idx="2398">
                  <c:v>45913.96515225571</c:v>
                </c:pt>
                <c:pt idx="2399">
                  <c:v>45913.96597145571</c:v>
                </c:pt>
                <c:pt idx="2400">
                  <c:v>45913.96679065572</c:v>
                </c:pt>
                <c:pt idx="2401">
                  <c:v>45913.96760985572</c:v>
                </c:pt>
                <c:pt idx="2402">
                  <c:v>45913.96842905572</c:v>
                </c:pt>
                <c:pt idx="2403">
                  <c:v>45913.96924825572</c:v>
                </c:pt>
                <c:pt idx="2404">
                  <c:v>45913.97006745572</c:v>
                </c:pt>
                <c:pt idx="2405">
                  <c:v>45913.97088665573</c:v>
                </c:pt>
                <c:pt idx="2406">
                  <c:v>45913.97170585573</c:v>
                </c:pt>
                <c:pt idx="2407">
                  <c:v>45913.97252505573</c:v>
                </c:pt>
                <c:pt idx="2408">
                  <c:v>45913.97334425573</c:v>
                </c:pt>
                <c:pt idx="2409">
                  <c:v>45913.97416345574</c:v>
                </c:pt>
                <c:pt idx="2410">
                  <c:v>45913.97498265574</c:v>
                </c:pt>
                <c:pt idx="2411">
                  <c:v>45913.97580185574</c:v>
                </c:pt>
                <c:pt idx="2412">
                  <c:v>45913.97662105574</c:v>
                </c:pt>
                <c:pt idx="2413">
                  <c:v>45913.97744025575</c:v>
                </c:pt>
                <c:pt idx="2414">
                  <c:v>45913.97825945574</c:v>
                </c:pt>
                <c:pt idx="2415">
                  <c:v>45913.97907865575</c:v>
                </c:pt>
                <c:pt idx="2416">
                  <c:v>45913.97989785575</c:v>
                </c:pt>
                <c:pt idx="2417">
                  <c:v>45913.98071705575</c:v>
                </c:pt>
                <c:pt idx="2418">
                  <c:v>45913.98153625575</c:v>
                </c:pt>
                <c:pt idx="2419">
                  <c:v>45913.98235545575</c:v>
                </c:pt>
                <c:pt idx="2420">
                  <c:v>45913.98317465576</c:v>
                </c:pt>
                <c:pt idx="2421">
                  <c:v>45913.98399385576</c:v>
                </c:pt>
                <c:pt idx="2422">
                  <c:v>45913.98481305576</c:v>
                </c:pt>
                <c:pt idx="2423">
                  <c:v>45913.98563225577</c:v>
                </c:pt>
                <c:pt idx="2424">
                  <c:v>45913.98645145577</c:v>
                </c:pt>
                <c:pt idx="2425">
                  <c:v>45913.98727065577</c:v>
                </c:pt>
                <c:pt idx="2426">
                  <c:v>45913.98808985577</c:v>
                </c:pt>
                <c:pt idx="2427">
                  <c:v>45913.98890905577</c:v>
                </c:pt>
                <c:pt idx="2428">
                  <c:v>45913.98972825578</c:v>
                </c:pt>
                <c:pt idx="2429">
                  <c:v>45913.99054745578</c:v>
                </c:pt>
                <c:pt idx="2430">
                  <c:v>45913.99136665578</c:v>
                </c:pt>
                <c:pt idx="2431">
                  <c:v>45913.99218585579</c:v>
                </c:pt>
                <c:pt idx="2432">
                  <c:v>45913.99300505579</c:v>
                </c:pt>
                <c:pt idx="2433">
                  <c:v>45913.99382425579</c:v>
                </c:pt>
                <c:pt idx="2434">
                  <c:v>45913.99464345579</c:v>
                </c:pt>
                <c:pt idx="2435">
                  <c:v>45913.9954626558</c:v>
                </c:pt>
                <c:pt idx="2436">
                  <c:v>45913.9962818558</c:v>
                </c:pt>
                <c:pt idx="2437">
                  <c:v>45913.9971010558</c:v>
                </c:pt>
                <c:pt idx="2438">
                  <c:v>45913.9979202558</c:v>
                </c:pt>
                <c:pt idx="2439">
                  <c:v>45913.9987394558</c:v>
                </c:pt>
                <c:pt idx="2440">
                  <c:v>45913.99955865581</c:v>
                </c:pt>
                <c:pt idx="2441">
                  <c:v>45914.00037785581</c:v>
                </c:pt>
                <c:pt idx="2442">
                  <c:v>45914.00119705581</c:v>
                </c:pt>
                <c:pt idx="2443">
                  <c:v>45914.00201625581</c:v>
                </c:pt>
                <c:pt idx="2444">
                  <c:v>45914.00283545581</c:v>
                </c:pt>
                <c:pt idx="2445">
                  <c:v>45914.00365465582</c:v>
                </c:pt>
                <c:pt idx="2446">
                  <c:v>45914.00447385582</c:v>
                </c:pt>
                <c:pt idx="2447">
                  <c:v>45914.00529305582</c:v>
                </c:pt>
                <c:pt idx="2448">
                  <c:v>45914.00611225582</c:v>
                </c:pt>
                <c:pt idx="2449">
                  <c:v>45914.00693145582</c:v>
                </c:pt>
                <c:pt idx="2450">
                  <c:v>45914.00775065583</c:v>
                </c:pt>
                <c:pt idx="2451">
                  <c:v>45914.00856985583</c:v>
                </c:pt>
                <c:pt idx="2452">
                  <c:v>45914.00938905583</c:v>
                </c:pt>
                <c:pt idx="2453">
                  <c:v>45914.01020825583</c:v>
                </c:pt>
                <c:pt idx="2454">
                  <c:v>45914.01102745584</c:v>
                </c:pt>
                <c:pt idx="2455">
                  <c:v>45914.01184665584</c:v>
                </c:pt>
                <c:pt idx="2456">
                  <c:v>45914.01266585584</c:v>
                </c:pt>
                <c:pt idx="2457">
                  <c:v>45914.01348505585</c:v>
                </c:pt>
                <c:pt idx="2458">
                  <c:v>45914.01430425585</c:v>
                </c:pt>
                <c:pt idx="2459">
                  <c:v>45914.01512345585</c:v>
                </c:pt>
                <c:pt idx="2460">
                  <c:v>45914.01594265585</c:v>
                </c:pt>
                <c:pt idx="2461">
                  <c:v>45914.01676185586</c:v>
                </c:pt>
                <c:pt idx="2462">
                  <c:v>45914.01758105586</c:v>
                </c:pt>
                <c:pt idx="2463">
                  <c:v>45914.01840025586</c:v>
                </c:pt>
                <c:pt idx="2464">
                  <c:v>45914.01921945586</c:v>
                </c:pt>
                <c:pt idx="2465">
                  <c:v>45914.02003865586</c:v>
                </c:pt>
                <c:pt idx="2466">
                  <c:v>45914.02085785587</c:v>
                </c:pt>
                <c:pt idx="2467">
                  <c:v>45914.02167705587</c:v>
                </c:pt>
                <c:pt idx="2468">
                  <c:v>45914.02249625587</c:v>
                </c:pt>
                <c:pt idx="2469">
                  <c:v>45914.02331545587</c:v>
                </c:pt>
                <c:pt idx="2470">
                  <c:v>45914.02413465588</c:v>
                </c:pt>
                <c:pt idx="2471">
                  <c:v>45914.02495385588</c:v>
                </c:pt>
                <c:pt idx="2472">
                  <c:v>45914.02577305588</c:v>
                </c:pt>
                <c:pt idx="2473">
                  <c:v>45914.02659225588</c:v>
                </c:pt>
                <c:pt idx="2474">
                  <c:v>45914.02741145589</c:v>
                </c:pt>
                <c:pt idx="2475">
                  <c:v>45914.02823065589</c:v>
                </c:pt>
                <c:pt idx="2476">
                  <c:v>45914.02904985589</c:v>
                </c:pt>
                <c:pt idx="2477">
                  <c:v>45914.02986905589</c:v>
                </c:pt>
                <c:pt idx="2478">
                  <c:v>45914.03068825589</c:v>
                </c:pt>
                <c:pt idx="2479">
                  <c:v>45914.0315074559</c:v>
                </c:pt>
                <c:pt idx="2480">
                  <c:v>45914.0323266559</c:v>
                </c:pt>
                <c:pt idx="2481">
                  <c:v>45914.0331458559</c:v>
                </c:pt>
                <c:pt idx="2482">
                  <c:v>45914.0339650559</c:v>
                </c:pt>
                <c:pt idx="2483">
                  <c:v>45914.03478425591</c:v>
                </c:pt>
                <c:pt idx="2484">
                  <c:v>45914.03560345591</c:v>
                </c:pt>
                <c:pt idx="2485">
                  <c:v>45914.03642265591</c:v>
                </c:pt>
                <c:pt idx="2486">
                  <c:v>45914.03724185591</c:v>
                </c:pt>
                <c:pt idx="2487">
                  <c:v>45914.03806105592</c:v>
                </c:pt>
                <c:pt idx="2488">
                  <c:v>45914.03888025592</c:v>
                </c:pt>
                <c:pt idx="2489">
                  <c:v>45914.03969945592</c:v>
                </c:pt>
                <c:pt idx="2490">
                  <c:v>45914.04051865592</c:v>
                </c:pt>
                <c:pt idx="2491">
                  <c:v>45914.04133785592</c:v>
                </c:pt>
                <c:pt idx="2492">
                  <c:v>45914.04215705592</c:v>
                </c:pt>
                <c:pt idx="2493">
                  <c:v>45914.04297625592</c:v>
                </c:pt>
                <c:pt idx="2494">
                  <c:v>45914.04379545593</c:v>
                </c:pt>
                <c:pt idx="2495">
                  <c:v>45914.04461465593</c:v>
                </c:pt>
                <c:pt idx="2496">
                  <c:v>45914.04543385594</c:v>
                </c:pt>
                <c:pt idx="2497">
                  <c:v>45914.04625305593</c:v>
                </c:pt>
                <c:pt idx="2498">
                  <c:v>45914.04707225594</c:v>
                </c:pt>
                <c:pt idx="2499">
                  <c:v>45914.04789145594</c:v>
                </c:pt>
                <c:pt idx="2500">
                  <c:v>45914.04871065594</c:v>
                </c:pt>
                <c:pt idx="2501">
                  <c:v>45914.04952985595</c:v>
                </c:pt>
                <c:pt idx="2502">
                  <c:v>45914.05034905595</c:v>
                </c:pt>
                <c:pt idx="2503">
                  <c:v>45914.05116825595</c:v>
                </c:pt>
                <c:pt idx="2504">
                  <c:v>45914.05198745595</c:v>
                </c:pt>
                <c:pt idx="2505">
                  <c:v>45914.05280665595</c:v>
                </c:pt>
                <c:pt idx="2506">
                  <c:v>45914.05362585596</c:v>
                </c:pt>
                <c:pt idx="2507">
                  <c:v>45914.05444505596</c:v>
                </c:pt>
                <c:pt idx="2508">
                  <c:v>45914.05526425596</c:v>
                </c:pt>
                <c:pt idx="2509">
                  <c:v>45914.05608345596</c:v>
                </c:pt>
                <c:pt idx="2510">
                  <c:v>45914.05690265597</c:v>
                </c:pt>
                <c:pt idx="2511">
                  <c:v>45914.05772185597</c:v>
                </c:pt>
                <c:pt idx="2512">
                  <c:v>45914.05854105597</c:v>
                </c:pt>
                <c:pt idx="2513">
                  <c:v>45914.05936025597</c:v>
                </c:pt>
                <c:pt idx="2514">
                  <c:v>45914.06017945597</c:v>
                </c:pt>
                <c:pt idx="2515">
                  <c:v>45914.06099865598</c:v>
                </c:pt>
                <c:pt idx="2516">
                  <c:v>45914.06181785598</c:v>
                </c:pt>
                <c:pt idx="2517">
                  <c:v>45914.06263705598</c:v>
                </c:pt>
                <c:pt idx="2518">
                  <c:v>45914.06345625599</c:v>
                </c:pt>
                <c:pt idx="2519">
                  <c:v>45914.06427545598</c:v>
                </c:pt>
                <c:pt idx="2520">
                  <c:v>45914.06509465599</c:v>
                </c:pt>
                <c:pt idx="2521">
                  <c:v>45914.06591385599</c:v>
                </c:pt>
                <c:pt idx="2522">
                  <c:v>45914.066733056</c:v>
                </c:pt>
                <c:pt idx="2523">
                  <c:v>45914.067552256</c:v>
                </c:pt>
                <c:pt idx="2524">
                  <c:v>45914.068371456</c:v>
                </c:pt>
                <c:pt idx="2525">
                  <c:v>45914.069190656</c:v>
                </c:pt>
                <c:pt idx="2526">
                  <c:v>45914.070009856</c:v>
                </c:pt>
                <c:pt idx="2527">
                  <c:v>45914.070829056</c:v>
                </c:pt>
                <c:pt idx="2528">
                  <c:v>45914.07164825601</c:v>
                </c:pt>
                <c:pt idx="2529">
                  <c:v>45914.07246745601</c:v>
                </c:pt>
                <c:pt idx="2530">
                  <c:v>45914.07328665601</c:v>
                </c:pt>
                <c:pt idx="2531">
                  <c:v>45914.07410585602</c:v>
                </c:pt>
                <c:pt idx="2532">
                  <c:v>45914.07492505602</c:v>
                </c:pt>
                <c:pt idx="2533">
                  <c:v>45914.07574425602</c:v>
                </c:pt>
                <c:pt idx="2534">
                  <c:v>45914.07656345602</c:v>
                </c:pt>
                <c:pt idx="2535">
                  <c:v>45914.07738265603</c:v>
                </c:pt>
                <c:pt idx="2536">
                  <c:v>45914.07820185602</c:v>
                </c:pt>
                <c:pt idx="2537">
                  <c:v>45914.07902105603</c:v>
                </c:pt>
                <c:pt idx="2538">
                  <c:v>45914.07984025603</c:v>
                </c:pt>
                <c:pt idx="2539">
                  <c:v>45914.08065945603</c:v>
                </c:pt>
                <c:pt idx="2540">
                  <c:v>45914.08147865604</c:v>
                </c:pt>
                <c:pt idx="2541">
                  <c:v>45914.08229785603</c:v>
                </c:pt>
                <c:pt idx="2542">
                  <c:v>45914.08311705604</c:v>
                </c:pt>
                <c:pt idx="2543">
                  <c:v>45914.08393625604</c:v>
                </c:pt>
                <c:pt idx="2544">
                  <c:v>45914.08475545604</c:v>
                </c:pt>
                <c:pt idx="2545">
                  <c:v>45914.08557465605</c:v>
                </c:pt>
                <c:pt idx="2546">
                  <c:v>45914.08639385605</c:v>
                </c:pt>
                <c:pt idx="2547">
                  <c:v>45914.08721305605</c:v>
                </c:pt>
                <c:pt idx="2548">
                  <c:v>45914.08803225605</c:v>
                </c:pt>
                <c:pt idx="2549">
                  <c:v>45914.08885145605</c:v>
                </c:pt>
                <c:pt idx="2550">
                  <c:v>45914.08967065606</c:v>
                </c:pt>
                <c:pt idx="2551">
                  <c:v>45914.09048985606</c:v>
                </c:pt>
                <c:pt idx="2552">
                  <c:v>45914.09130905606</c:v>
                </c:pt>
                <c:pt idx="2553">
                  <c:v>45914.09212825607</c:v>
                </c:pt>
                <c:pt idx="2554">
                  <c:v>45914.09294745607</c:v>
                </c:pt>
                <c:pt idx="2555">
                  <c:v>45914.09376665607</c:v>
                </c:pt>
                <c:pt idx="2556">
                  <c:v>45914.09458585607</c:v>
                </c:pt>
                <c:pt idx="2557">
                  <c:v>45914.09540505608</c:v>
                </c:pt>
                <c:pt idx="2558">
                  <c:v>45914.09622425607</c:v>
                </c:pt>
                <c:pt idx="2559">
                  <c:v>45914.09704345608</c:v>
                </c:pt>
                <c:pt idx="2560">
                  <c:v>45914.09786265608</c:v>
                </c:pt>
                <c:pt idx="2561">
                  <c:v>45914.09868185609</c:v>
                </c:pt>
                <c:pt idx="2562">
                  <c:v>45914.09950105609</c:v>
                </c:pt>
                <c:pt idx="2563">
                  <c:v>45914.10032025609</c:v>
                </c:pt>
                <c:pt idx="2564">
                  <c:v>45914.1011394561</c:v>
                </c:pt>
                <c:pt idx="2565">
                  <c:v>45914.10195865609</c:v>
                </c:pt>
                <c:pt idx="2566">
                  <c:v>45914.1027778561</c:v>
                </c:pt>
                <c:pt idx="2567">
                  <c:v>45914.1035970561</c:v>
                </c:pt>
                <c:pt idx="2568">
                  <c:v>45914.1044162561</c:v>
                </c:pt>
                <c:pt idx="2569">
                  <c:v>45914.1052354561</c:v>
                </c:pt>
                <c:pt idx="2570">
                  <c:v>45914.1060546561</c:v>
                </c:pt>
                <c:pt idx="2571">
                  <c:v>45914.1068738561</c:v>
                </c:pt>
                <c:pt idx="2572">
                  <c:v>45914.10769305611</c:v>
                </c:pt>
                <c:pt idx="2573">
                  <c:v>45914.1085122561</c:v>
                </c:pt>
                <c:pt idx="2574">
                  <c:v>45914.10933145611</c:v>
                </c:pt>
                <c:pt idx="2575">
                  <c:v>45914.11015065612</c:v>
                </c:pt>
                <c:pt idx="2576">
                  <c:v>45914.11096985612</c:v>
                </c:pt>
                <c:pt idx="2577">
                  <c:v>45914.11178905612</c:v>
                </c:pt>
                <c:pt idx="2578">
                  <c:v>45914.11260825612</c:v>
                </c:pt>
                <c:pt idx="2579">
                  <c:v>45914.11342745612</c:v>
                </c:pt>
                <c:pt idx="2580">
                  <c:v>45914.11424665612</c:v>
                </c:pt>
                <c:pt idx="2581">
                  <c:v>45914.11506585613</c:v>
                </c:pt>
                <c:pt idx="2582">
                  <c:v>45914.11588505613</c:v>
                </c:pt>
                <c:pt idx="2583">
                  <c:v>45914.11670425613</c:v>
                </c:pt>
                <c:pt idx="2584">
                  <c:v>45914.11752345613</c:v>
                </c:pt>
                <c:pt idx="2585">
                  <c:v>45914.11834265614</c:v>
                </c:pt>
                <c:pt idx="2586">
                  <c:v>45914.11916185614</c:v>
                </c:pt>
                <c:pt idx="2587">
                  <c:v>45914.11998105614</c:v>
                </c:pt>
                <c:pt idx="2588">
                  <c:v>45914.12080025615</c:v>
                </c:pt>
                <c:pt idx="2589">
                  <c:v>45914.12161945615</c:v>
                </c:pt>
                <c:pt idx="2590">
                  <c:v>45914.12243865615</c:v>
                </c:pt>
                <c:pt idx="2591">
                  <c:v>45914.12325785615</c:v>
                </c:pt>
                <c:pt idx="2592">
                  <c:v>45914.12407705615</c:v>
                </c:pt>
                <c:pt idx="2593">
                  <c:v>45914.12489625615</c:v>
                </c:pt>
                <c:pt idx="2594">
                  <c:v>45914.12571545616</c:v>
                </c:pt>
                <c:pt idx="2595">
                  <c:v>45914.12653465616</c:v>
                </c:pt>
                <c:pt idx="2596">
                  <c:v>45914.12735385617</c:v>
                </c:pt>
                <c:pt idx="2597">
                  <c:v>45914.12817305617</c:v>
                </c:pt>
                <c:pt idx="2598">
                  <c:v>45914.12899225617</c:v>
                </c:pt>
                <c:pt idx="2599">
                  <c:v>45914.12981145617</c:v>
                </c:pt>
                <c:pt idx="2600">
                  <c:v>45914.13063065617</c:v>
                </c:pt>
                <c:pt idx="2601">
                  <c:v>45914.13144985618</c:v>
                </c:pt>
                <c:pt idx="2602">
                  <c:v>45914.13226905617</c:v>
                </c:pt>
                <c:pt idx="2603">
                  <c:v>45914.13308825618</c:v>
                </c:pt>
                <c:pt idx="2604">
                  <c:v>45914.13390745618</c:v>
                </c:pt>
                <c:pt idx="2605">
                  <c:v>45914.13472665619</c:v>
                </c:pt>
                <c:pt idx="2606">
                  <c:v>45914.13554585619</c:v>
                </c:pt>
                <c:pt idx="2607">
                  <c:v>45914.1363650562</c:v>
                </c:pt>
                <c:pt idx="2608">
                  <c:v>45914.13718425619</c:v>
                </c:pt>
                <c:pt idx="2609">
                  <c:v>45914.1380034562</c:v>
                </c:pt>
                <c:pt idx="2610">
                  <c:v>45914.1388226562</c:v>
                </c:pt>
                <c:pt idx="2611">
                  <c:v>45914.1396418562</c:v>
                </c:pt>
                <c:pt idx="2612">
                  <c:v>45914.1404610562</c:v>
                </c:pt>
                <c:pt idx="2613">
                  <c:v>45914.1412802562</c:v>
                </c:pt>
                <c:pt idx="2614">
                  <c:v>45914.1420994562</c:v>
                </c:pt>
                <c:pt idx="2615">
                  <c:v>45914.14291865621</c:v>
                </c:pt>
                <c:pt idx="2616">
                  <c:v>45914.14373785621</c:v>
                </c:pt>
                <c:pt idx="2617">
                  <c:v>45914.14455705621</c:v>
                </c:pt>
                <c:pt idx="2618">
                  <c:v>45914.14537625622</c:v>
                </c:pt>
                <c:pt idx="2619">
                  <c:v>45914.14619545622</c:v>
                </c:pt>
                <c:pt idx="2620">
                  <c:v>45914.14701465622</c:v>
                </c:pt>
                <c:pt idx="2621">
                  <c:v>45914.14783385622</c:v>
                </c:pt>
                <c:pt idx="2622">
                  <c:v>45914.14865305622</c:v>
                </c:pt>
                <c:pt idx="2623">
                  <c:v>45914.14947225623</c:v>
                </c:pt>
                <c:pt idx="2624">
                  <c:v>45914.15029145622</c:v>
                </c:pt>
                <c:pt idx="2625">
                  <c:v>45914.15111065623</c:v>
                </c:pt>
                <c:pt idx="2626">
                  <c:v>45914.15192985623</c:v>
                </c:pt>
                <c:pt idx="2627">
                  <c:v>45914.15274905624</c:v>
                </c:pt>
                <c:pt idx="2628">
                  <c:v>45914.15356825624</c:v>
                </c:pt>
                <c:pt idx="2629">
                  <c:v>45914.15438745624</c:v>
                </c:pt>
                <c:pt idx="2630">
                  <c:v>45914.15520665624</c:v>
                </c:pt>
                <c:pt idx="2631">
                  <c:v>45914.15602585625</c:v>
                </c:pt>
                <c:pt idx="2632">
                  <c:v>45914.15684505625</c:v>
                </c:pt>
                <c:pt idx="2633">
                  <c:v>45914.15766425625</c:v>
                </c:pt>
                <c:pt idx="2634">
                  <c:v>45914.15848345625</c:v>
                </c:pt>
                <c:pt idx="2635">
                  <c:v>45914.15930265626</c:v>
                </c:pt>
                <c:pt idx="2636">
                  <c:v>45914.16012185626</c:v>
                </c:pt>
                <c:pt idx="2637">
                  <c:v>45914.16094105626</c:v>
                </c:pt>
                <c:pt idx="2638">
                  <c:v>45914.16176025626</c:v>
                </c:pt>
                <c:pt idx="2639">
                  <c:v>45914.16257945626</c:v>
                </c:pt>
                <c:pt idx="2640">
                  <c:v>45914.16339865627</c:v>
                </c:pt>
                <c:pt idx="2641">
                  <c:v>45914.16421785627</c:v>
                </c:pt>
                <c:pt idx="2642">
                  <c:v>45914.16503705627</c:v>
                </c:pt>
                <c:pt idx="2643">
                  <c:v>45914.16585625627</c:v>
                </c:pt>
                <c:pt idx="2644">
                  <c:v>45914.16667545627</c:v>
                </c:pt>
                <c:pt idx="2645">
                  <c:v>45914.16749465628</c:v>
                </c:pt>
                <c:pt idx="2646">
                  <c:v>45914.16831385628</c:v>
                </c:pt>
                <c:pt idx="2647">
                  <c:v>45914.16913305628</c:v>
                </c:pt>
                <c:pt idx="2648">
                  <c:v>45914.16995225628</c:v>
                </c:pt>
                <c:pt idx="2649">
                  <c:v>45914.17077145629</c:v>
                </c:pt>
                <c:pt idx="2650">
                  <c:v>45914.17159065629</c:v>
                </c:pt>
                <c:pt idx="2651">
                  <c:v>45914.17240985629</c:v>
                </c:pt>
                <c:pt idx="2652">
                  <c:v>45914.17322905629</c:v>
                </c:pt>
                <c:pt idx="2653">
                  <c:v>45914.1740482563</c:v>
                </c:pt>
                <c:pt idx="2654">
                  <c:v>45914.1748674563</c:v>
                </c:pt>
                <c:pt idx="2655">
                  <c:v>45914.1756866563</c:v>
                </c:pt>
                <c:pt idx="2656">
                  <c:v>45914.1765058563</c:v>
                </c:pt>
                <c:pt idx="2657">
                  <c:v>45914.17732505631</c:v>
                </c:pt>
                <c:pt idx="2658">
                  <c:v>45914.17814425631</c:v>
                </c:pt>
                <c:pt idx="2659">
                  <c:v>45914.17896345631</c:v>
                </c:pt>
                <c:pt idx="2660">
                  <c:v>45914.17978265631</c:v>
                </c:pt>
                <c:pt idx="2661">
                  <c:v>45914.18060185631</c:v>
                </c:pt>
                <c:pt idx="2662">
                  <c:v>45914.18142105632</c:v>
                </c:pt>
                <c:pt idx="2663">
                  <c:v>45914.18224025632</c:v>
                </c:pt>
                <c:pt idx="2664">
                  <c:v>45914.18305945632</c:v>
                </c:pt>
                <c:pt idx="2665">
                  <c:v>45914.18387865632</c:v>
                </c:pt>
                <c:pt idx="2666">
                  <c:v>45914.18469785632</c:v>
                </c:pt>
                <c:pt idx="2667">
                  <c:v>45914.18551705632</c:v>
                </c:pt>
                <c:pt idx="2668">
                  <c:v>45914.18633625633</c:v>
                </c:pt>
                <c:pt idx="2669">
                  <c:v>45914.18715545633</c:v>
                </c:pt>
                <c:pt idx="2670">
                  <c:v>45914.18797465634</c:v>
                </c:pt>
                <c:pt idx="2671">
                  <c:v>45914.18879385634</c:v>
                </c:pt>
                <c:pt idx="2672">
                  <c:v>45914.18961305634</c:v>
                </c:pt>
                <c:pt idx="2673">
                  <c:v>45914.19043225634</c:v>
                </c:pt>
                <c:pt idx="2674">
                  <c:v>45914.19125145634</c:v>
                </c:pt>
                <c:pt idx="2675">
                  <c:v>45914.19207065635</c:v>
                </c:pt>
                <c:pt idx="2676">
                  <c:v>45914.19288985635</c:v>
                </c:pt>
                <c:pt idx="2677">
                  <c:v>45914.19370905635</c:v>
                </c:pt>
                <c:pt idx="2678">
                  <c:v>45914.19452825635</c:v>
                </c:pt>
                <c:pt idx="2679">
                  <c:v>45914.19534745636</c:v>
                </c:pt>
                <c:pt idx="2680">
                  <c:v>45914.19616665636</c:v>
                </c:pt>
                <c:pt idx="2681">
                  <c:v>45914.19698585636</c:v>
                </c:pt>
                <c:pt idx="2682">
                  <c:v>45914.19780505636</c:v>
                </c:pt>
                <c:pt idx="2683">
                  <c:v>45914.19862425637</c:v>
                </c:pt>
                <c:pt idx="2684">
                  <c:v>45914.19944345637</c:v>
                </c:pt>
                <c:pt idx="2685">
                  <c:v>45914.20026265637</c:v>
                </c:pt>
                <c:pt idx="2686">
                  <c:v>45914.20108185637</c:v>
                </c:pt>
                <c:pt idx="2687">
                  <c:v>45914.20190105637</c:v>
                </c:pt>
                <c:pt idx="2688">
                  <c:v>45914.20272025638</c:v>
                </c:pt>
                <c:pt idx="2689">
                  <c:v>45914.20353945637</c:v>
                </c:pt>
                <c:pt idx="2690">
                  <c:v>45914.20435865638</c:v>
                </c:pt>
                <c:pt idx="2691">
                  <c:v>45914.20517785638</c:v>
                </c:pt>
                <c:pt idx="2692">
                  <c:v>45914.20599705639</c:v>
                </c:pt>
                <c:pt idx="2693">
                  <c:v>45914.20681625638</c:v>
                </c:pt>
                <c:pt idx="2694">
                  <c:v>45914.2076354564</c:v>
                </c:pt>
                <c:pt idx="2695">
                  <c:v>45914.20845465639</c:v>
                </c:pt>
                <c:pt idx="2696">
                  <c:v>45914.2092738564</c:v>
                </c:pt>
                <c:pt idx="2697">
                  <c:v>45914.2100930564</c:v>
                </c:pt>
                <c:pt idx="2698">
                  <c:v>45914.2109122564</c:v>
                </c:pt>
                <c:pt idx="2699">
                  <c:v>45914.2117314564</c:v>
                </c:pt>
                <c:pt idx="2700">
                  <c:v>45914.2125506564</c:v>
                </c:pt>
                <c:pt idx="2701">
                  <c:v>45914.21336985641</c:v>
                </c:pt>
                <c:pt idx="2702">
                  <c:v>45914.21418905641</c:v>
                </c:pt>
                <c:pt idx="2703">
                  <c:v>45914.21500825641</c:v>
                </c:pt>
                <c:pt idx="2704">
                  <c:v>45914.21582745641</c:v>
                </c:pt>
                <c:pt idx="2705">
                  <c:v>45914.21664665642</c:v>
                </c:pt>
                <c:pt idx="2706">
                  <c:v>45914.21746585642</c:v>
                </c:pt>
                <c:pt idx="2707">
                  <c:v>45914.21828505642</c:v>
                </c:pt>
                <c:pt idx="2708">
                  <c:v>45914.21910425642</c:v>
                </c:pt>
                <c:pt idx="2709">
                  <c:v>45914.21992345642</c:v>
                </c:pt>
                <c:pt idx="2710">
                  <c:v>45914.22074265643</c:v>
                </c:pt>
                <c:pt idx="2711">
                  <c:v>45914.22156185643</c:v>
                </c:pt>
                <c:pt idx="2712">
                  <c:v>45914.22238105643</c:v>
                </c:pt>
                <c:pt idx="2713">
                  <c:v>45914.22320025643</c:v>
                </c:pt>
                <c:pt idx="2714">
                  <c:v>45914.22401945643</c:v>
                </c:pt>
                <c:pt idx="2715">
                  <c:v>45914.22483865644</c:v>
                </c:pt>
                <c:pt idx="2716">
                  <c:v>45914.22565785644</c:v>
                </c:pt>
                <c:pt idx="2717">
                  <c:v>45914.22647705644</c:v>
                </c:pt>
                <c:pt idx="2718">
                  <c:v>45914.22729625645</c:v>
                </c:pt>
                <c:pt idx="2719">
                  <c:v>45914.22811545645</c:v>
                </c:pt>
                <c:pt idx="2720">
                  <c:v>45914.22893465645</c:v>
                </c:pt>
                <c:pt idx="2721">
                  <c:v>45914.22975385645</c:v>
                </c:pt>
                <c:pt idx="2722">
                  <c:v>45914.23057305645</c:v>
                </c:pt>
                <c:pt idx="2723">
                  <c:v>45914.23139225646</c:v>
                </c:pt>
                <c:pt idx="2724">
                  <c:v>45914.23221145645</c:v>
                </c:pt>
                <c:pt idx="2725">
                  <c:v>45914.23303065646</c:v>
                </c:pt>
                <c:pt idx="2726">
                  <c:v>45914.23384985646</c:v>
                </c:pt>
                <c:pt idx="2727">
                  <c:v>45914.23466905647</c:v>
                </c:pt>
                <c:pt idx="2728">
                  <c:v>45914.23548825647</c:v>
                </c:pt>
                <c:pt idx="2729">
                  <c:v>45914.23630745647</c:v>
                </c:pt>
                <c:pt idx="2730">
                  <c:v>45914.23712665647</c:v>
                </c:pt>
                <c:pt idx="2731">
                  <c:v>45914.23794585648</c:v>
                </c:pt>
                <c:pt idx="2732">
                  <c:v>45914.23876505648</c:v>
                </c:pt>
                <c:pt idx="2733">
                  <c:v>45914.23958425648</c:v>
                </c:pt>
                <c:pt idx="2734">
                  <c:v>45914.24040345648</c:v>
                </c:pt>
                <c:pt idx="2735">
                  <c:v>45914.24122265648</c:v>
                </c:pt>
                <c:pt idx="2736">
                  <c:v>45914.24204185649</c:v>
                </c:pt>
                <c:pt idx="2737">
                  <c:v>45914.24286105649</c:v>
                </c:pt>
                <c:pt idx="2738">
                  <c:v>45914.24368025649</c:v>
                </c:pt>
                <c:pt idx="2739">
                  <c:v>45914.2444994565</c:v>
                </c:pt>
                <c:pt idx="2740">
                  <c:v>45914.2453186565</c:v>
                </c:pt>
                <c:pt idx="2741">
                  <c:v>45914.2461378565</c:v>
                </c:pt>
                <c:pt idx="2742">
                  <c:v>45914.2469570565</c:v>
                </c:pt>
                <c:pt idx="2743">
                  <c:v>45914.2477762565</c:v>
                </c:pt>
                <c:pt idx="2744">
                  <c:v>45914.2485954565</c:v>
                </c:pt>
                <c:pt idx="2745">
                  <c:v>45914.24941465651</c:v>
                </c:pt>
                <c:pt idx="2746">
                  <c:v>45914.2502338565</c:v>
                </c:pt>
                <c:pt idx="2747">
                  <c:v>45914.25105305651</c:v>
                </c:pt>
                <c:pt idx="2748">
                  <c:v>45914.25187225651</c:v>
                </c:pt>
                <c:pt idx="2749">
                  <c:v>45914.25269145651</c:v>
                </c:pt>
                <c:pt idx="2750">
                  <c:v>45914.25351065652</c:v>
                </c:pt>
                <c:pt idx="2751">
                  <c:v>45914.25432985652</c:v>
                </c:pt>
                <c:pt idx="2752">
                  <c:v>45914.25514905652</c:v>
                </c:pt>
                <c:pt idx="2753">
                  <c:v>45914.25596825652</c:v>
                </c:pt>
                <c:pt idx="2754">
                  <c:v>45914.25678745652</c:v>
                </c:pt>
                <c:pt idx="2755">
                  <c:v>45914.25760665653</c:v>
                </c:pt>
                <c:pt idx="2756">
                  <c:v>45914.25842585653</c:v>
                </c:pt>
                <c:pt idx="2757">
                  <c:v>45914.25924505653</c:v>
                </c:pt>
                <c:pt idx="2758">
                  <c:v>45914.26006425654</c:v>
                </c:pt>
                <c:pt idx="2759">
                  <c:v>45914.26088345654</c:v>
                </c:pt>
                <c:pt idx="2760">
                  <c:v>45914.26170265654</c:v>
                </c:pt>
                <c:pt idx="2761">
                  <c:v>45914.26252185654</c:v>
                </c:pt>
                <c:pt idx="2762">
                  <c:v>45914.26334105655</c:v>
                </c:pt>
                <c:pt idx="2763">
                  <c:v>45914.26416025655</c:v>
                </c:pt>
                <c:pt idx="2764">
                  <c:v>45914.26497945655</c:v>
                </c:pt>
                <c:pt idx="2765">
                  <c:v>45914.26579865655</c:v>
                </c:pt>
                <c:pt idx="2766">
                  <c:v>45914.26661785655</c:v>
                </c:pt>
                <c:pt idx="2767">
                  <c:v>45914.26743705656</c:v>
                </c:pt>
                <c:pt idx="2768">
                  <c:v>45914.26825625656</c:v>
                </c:pt>
                <c:pt idx="2769">
                  <c:v>45914.26907545656</c:v>
                </c:pt>
                <c:pt idx="2770">
                  <c:v>45914.26989465657</c:v>
                </c:pt>
                <c:pt idx="2771">
                  <c:v>45914.27071385657</c:v>
                </c:pt>
                <c:pt idx="2772">
                  <c:v>45914.27153305657</c:v>
                </c:pt>
                <c:pt idx="2773">
                  <c:v>45914.27235225657</c:v>
                </c:pt>
                <c:pt idx="2774">
                  <c:v>45914.27317145657</c:v>
                </c:pt>
                <c:pt idx="2775">
                  <c:v>45914.27399065658</c:v>
                </c:pt>
                <c:pt idx="2776">
                  <c:v>45914.27480985657</c:v>
                </c:pt>
                <c:pt idx="2777">
                  <c:v>45914.27562905658</c:v>
                </c:pt>
                <c:pt idx="2778">
                  <c:v>45914.27644825658</c:v>
                </c:pt>
                <c:pt idx="2779">
                  <c:v>45914.27726745658</c:v>
                </c:pt>
                <c:pt idx="2780">
                  <c:v>45914.27808665659</c:v>
                </c:pt>
                <c:pt idx="2781">
                  <c:v>45914.2789058566</c:v>
                </c:pt>
                <c:pt idx="2782">
                  <c:v>45914.27972505659</c:v>
                </c:pt>
                <c:pt idx="2783">
                  <c:v>45914.2805442566</c:v>
                </c:pt>
                <c:pt idx="2784">
                  <c:v>45914.2813634566</c:v>
                </c:pt>
                <c:pt idx="2785">
                  <c:v>45914.2821826566</c:v>
                </c:pt>
                <c:pt idx="2786">
                  <c:v>45914.2830018566</c:v>
                </c:pt>
                <c:pt idx="2787">
                  <c:v>45914.2838210566</c:v>
                </c:pt>
                <c:pt idx="2788">
                  <c:v>45914.28464025661</c:v>
                </c:pt>
                <c:pt idx="2789">
                  <c:v>45914.28545945661</c:v>
                </c:pt>
                <c:pt idx="2790">
                  <c:v>45914.28627865661</c:v>
                </c:pt>
                <c:pt idx="2791">
                  <c:v>45914.28709785661</c:v>
                </c:pt>
                <c:pt idx="2792">
                  <c:v>45914.28791705662</c:v>
                </c:pt>
                <c:pt idx="2793">
                  <c:v>45914.28873625662</c:v>
                </c:pt>
                <c:pt idx="2794">
                  <c:v>45914.28955545662</c:v>
                </c:pt>
                <c:pt idx="2795">
                  <c:v>45914.29037465662</c:v>
                </c:pt>
                <c:pt idx="2796">
                  <c:v>45914.29119385662</c:v>
                </c:pt>
                <c:pt idx="2797">
                  <c:v>45914.29201305663</c:v>
                </c:pt>
                <c:pt idx="2798">
                  <c:v>45914.29283225663</c:v>
                </c:pt>
                <c:pt idx="2799">
                  <c:v>45914.29365145663</c:v>
                </c:pt>
                <c:pt idx="2800">
                  <c:v>45914.29447065663</c:v>
                </c:pt>
                <c:pt idx="2801">
                  <c:v>45914.29528985664</c:v>
                </c:pt>
                <c:pt idx="2802">
                  <c:v>45914.29610905664</c:v>
                </c:pt>
                <c:pt idx="2803">
                  <c:v>45914.29692825664</c:v>
                </c:pt>
                <c:pt idx="2804">
                  <c:v>45914.29774745664</c:v>
                </c:pt>
                <c:pt idx="2805">
                  <c:v>45914.29856665665</c:v>
                </c:pt>
                <c:pt idx="2806">
                  <c:v>45914.29938585665</c:v>
                </c:pt>
                <c:pt idx="2807">
                  <c:v>45914.30020505665</c:v>
                </c:pt>
                <c:pt idx="2808">
                  <c:v>45914.30102425665</c:v>
                </c:pt>
                <c:pt idx="2809">
                  <c:v>45914.30184345665</c:v>
                </c:pt>
                <c:pt idx="2810">
                  <c:v>45914.30266265666</c:v>
                </c:pt>
                <c:pt idx="2811">
                  <c:v>45914.30348185666</c:v>
                </c:pt>
                <c:pt idx="2812">
                  <c:v>45914.30430105666</c:v>
                </c:pt>
                <c:pt idx="2813">
                  <c:v>45914.30512025666</c:v>
                </c:pt>
                <c:pt idx="2814">
                  <c:v>45914.30593945666</c:v>
                </c:pt>
                <c:pt idx="2815">
                  <c:v>45914.30675865667</c:v>
                </c:pt>
                <c:pt idx="2816">
                  <c:v>45914.30757785667</c:v>
                </c:pt>
                <c:pt idx="2817">
                  <c:v>45914.30839705667</c:v>
                </c:pt>
                <c:pt idx="2818">
                  <c:v>45914.30921625667</c:v>
                </c:pt>
                <c:pt idx="2819">
                  <c:v>45914.31003545667</c:v>
                </c:pt>
                <c:pt idx="2820">
                  <c:v>45914.31085465668</c:v>
                </c:pt>
                <c:pt idx="2821">
                  <c:v>45914.31167385668</c:v>
                </c:pt>
                <c:pt idx="2822">
                  <c:v>45914.31249305668</c:v>
                </c:pt>
                <c:pt idx="2823">
                  <c:v>45914.31331225668</c:v>
                </c:pt>
                <c:pt idx="2824">
                  <c:v>45914.31413145668</c:v>
                </c:pt>
                <c:pt idx="2825">
                  <c:v>45914.3149506567</c:v>
                </c:pt>
                <c:pt idx="2826">
                  <c:v>45914.31576985669</c:v>
                </c:pt>
                <c:pt idx="2827">
                  <c:v>45914.3165890567</c:v>
                </c:pt>
                <c:pt idx="2828">
                  <c:v>45914.3174082567</c:v>
                </c:pt>
                <c:pt idx="2829">
                  <c:v>45914.3182274567</c:v>
                </c:pt>
                <c:pt idx="2830">
                  <c:v>45914.3190466567</c:v>
                </c:pt>
                <c:pt idx="2831">
                  <c:v>45914.3198658567</c:v>
                </c:pt>
                <c:pt idx="2832">
                  <c:v>45914.32068505671</c:v>
                </c:pt>
                <c:pt idx="2833">
                  <c:v>45914.32150425671</c:v>
                </c:pt>
                <c:pt idx="2834">
                  <c:v>45914.32232345671</c:v>
                </c:pt>
                <c:pt idx="2835">
                  <c:v>45914.32314265671</c:v>
                </c:pt>
                <c:pt idx="2836">
                  <c:v>45914.32396185672</c:v>
                </c:pt>
                <c:pt idx="2837">
                  <c:v>45914.32478105672</c:v>
                </c:pt>
                <c:pt idx="2838">
                  <c:v>45914.32560025672</c:v>
                </c:pt>
                <c:pt idx="2839">
                  <c:v>45914.32641945672</c:v>
                </c:pt>
                <c:pt idx="2840">
                  <c:v>45914.32723865672</c:v>
                </c:pt>
                <c:pt idx="2841">
                  <c:v>45914.32805785672</c:v>
                </c:pt>
                <c:pt idx="2842">
                  <c:v>45914.32887705673</c:v>
                </c:pt>
                <c:pt idx="2843">
                  <c:v>45914.32969625673</c:v>
                </c:pt>
                <c:pt idx="2844">
                  <c:v>45914.33051545673</c:v>
                </c:pt>
                <c:pt idx="2845">
                  <c:v>45914.33133465674</c:v>
                </c:pt>
                <c:pt idx="2846">
                  <c:v>45914.33215385674</c:v>
                </c:pt>
                <c:pt idx="2847">
                  <c:v>45914.33297305674</c:v>
                </c:pt>
                <c:pt idx="2848">
                  <c:v>45914.33379225674</c:v>
                </c:pt>
                <c:pt idx="2849">
                  <c:v>45914.33461145674</c:v>
                </c:pt>
                <c:pt idx="2850">
                  <c:v>45914.33543065675</c:v>
                </c:pt>
                <c:pt idx="2851">
                  <c:v>45914.33624985675</c:v>
                </c:pt>
                <c:pt idx="2852">
                  <c:v>45914.33706905675</c:v>
                </c:pt>
                <c:pt idx="2853">
                  <c:v>45914.33788825675</c:v>
                </c:pt>
                <c:pt idx="2854">
                  <c:v>45914.33870745675</c:v>
                </c:pt>
                <c:pt idx="2855">
                  <c:v>45914.33952665676</c:v>
                </c:pt>
                <c:pt idx="2856">
                  <c:v>45914.34034585676</c:v>
                </c:pt>
                <c:pt idx="2857">
                  <c:v>45914.34116505677</c:v>
                </c:pt>
                <c:pt idx="2858">
                  <c:v>45914.34198425677</c:v>
                </c:pt>
                <c:pt idx="2859">
                  <c:v>45914.34280345676</c:v>
                </c:pt>
                <c:pt idx="2860">
                  <c:v>45914.34362265677</c:v>
                </c:pt>
                <c:pt idx="2861">
                  <c:v>45914.34444185677</c:v>
                </c:pt>
                <c:pt idx="2862">
                  <c:v>45914.34526105677</c:v>
                </c:pt>
                <c:pt idx="2863">
                  <c:v>45914.34608025677</c:v>
                </c:pt>
                <c:pt idx="2864">
                  <c:v>45914.34689945678</c:v>
                </c:pt>
                <c:pt idx="2865">
                  <c:v>45914.34771865678</c:v>
                </c:pt>
                <c:pt idx="2866">
                  <c:v>45914.34853785678</c:v>
                </c:pt>
                <c:pt idx="2867">
                  <c:v>45914.34935705678</c:v>
                </c:pt>
                <c:pt idx="2868">
                  <c:v>45914.3501762568</c:v>
                </c:pt>
                <c:pt idx="2869">
                  <c:v>45914.3509954568</c:v>
                </c:pt>
                <c:pt idx="2870">
                  <c:v>45914.3518146568</c:v>
                </c:pt>
                <c:pt idx="2871">
                  <c:v>45914.3526338568</c:v>
                </c:pt>
                <c:pt idx="2872">
                  <c:v>45914.3534530568</c:v>
                </c:pt>
                <c:pt idx="2873">
                  <c:v>45914.3542722568</c:v>
                </c:pt>
                <c:pt idx="2874">
                  <c:v>45914.3550914568</c:v>
                </c:pt>
                <c:pt idx="2875">
                  <c:v>45914.3559106568</c:v>
                </c:pt>
                <c:pt idx="2876">
                  <c:v>45914.3567298568</c:v>
                </c:pt>
                <c:pt idx="2877">
                  <c:v>45914.3575490568</c:v>
                </c:pt>
                <c:pt idx="2878">
                  <c:v>45914.3583682568</c:v>
                </c:pt>
                <c:pt idx="2879">
                  <c:v>45914.35918745681</c:v>
                </c:pt>
                <c:pt idx="2880">
                  <c:v>45914.36000665682</c:v>
                </c:pt>
                <c:pt idx="2881">
                  <c:v>45914.36082585682</c:v>
                </c:pt>
                <c:pt idx="2882">
                  <c:v>45914.36164505682</c:v>
                </c:pt>
                <c:pt idx="2883">
                  <c:v>45914.36246425682</c:v>
                </c:pt>
                <c:pt idx="2884">
                  <c:v>45914.36328345682</c:v>
                </c:pt>
                <c:pt idx="2885">
                  <c:v>45914.36410265683</c:v>
                </c:pt>
                <c:pt idx="2886">
                  <c:v>45914.36492185683</c:v>
                </c:pt>
                <c:pt idx="2887">
                  <c:v>45914.36574105683</c:v>
                </c:pt>
                <c:pt idx="2888">
                  <c:v>45914.36656025683</c:v>
                </c:pt>
                <c:pt idx="2889">
                  <c:v>45914.36737945683</c:v>
                </c:pt>
                <c:pt idx="2890">
                  <c:v>45914.36819865684</c:v>
                </c:pt>
                <c:pt idx="2891">
                  <c:v>45914.36901785684</c:v>
                </c:pt>
                <c:pt idx="2892">
                  <c:v>45914.36983705684</c:v>
                </c:pt>
                <c:pt idx="2893">
                  <c:v>45914.37065625684</c:v>
                </c:pt>
                <c:pt idx="2894">
                  <c:v>45914.37147545685</c:v>
                </c:pt>
                <c:pt idx="2895">
                  <c:v>45914.37229465685</c:v>
                </c:pt>
                <c:pt idx="2896">
                  <c:v>45914.37311385685</c:v>
                </c:pt>
                <c:pt idx="2897">
                  <c:v>45914.37393305685</c:v>
                </c:pt>
                <c:pt idx="2898">
                  <c:v>45914.37475225685</c:v>
                </c:pt>
                <c:pt idx="2899">
                  <c:v>45914.37557145686</c:v>
                </c:pt>
                <c:pt idx="2900">
                  <c:v>45914.37639065686</c:v>
                </c:pt>
                <c:pt idx="2901">
                  <c:v>45914.37720985686</c:v>
                </c:pt>
                <c:pt idx="2902">
                  <c:v>45914.37802905686</c:v>
                </c:pt>
                <c:pt idx="2903">
                  <c:v>45914.37884825687</c:v>
                </c:pt>
                <c:pt idx="2904">
                  <c:v>45914.37966745687</c:v>
                </c:pt>
                <c:pt idx="2905">
                  <c:v>45914.38048665687</c:v>
                </c:pt>
                <c:pt idx="2906">
                  <c:v>45914.38130585687</c:v>
                </c:pt>
                <c:pt idx="2907">
                  <c:v>45914.38212505687</c:v>
                </c:pt>
                <c:pt idx="2908">
                  <c:v>45914.38294425688</c:v>
                </c:pt>
                <c:pt idx="2909">
                  <c:v>45914.38376345688</c:v>
                </c:pt>
                <c:pt idx="2910">
                  <c:v>45914.38458265688</c:v>
                </c:pt>
                <c:pt idx="2911">
                  <c:v>45914.38540185689</c:v>
                </c:pt>
                <c:pt idx="2912">
                  <c:v>45914.3862210569</c:v>
                </c:pt>
                <c:pt idx="2913">
                  <c:v>45914.3870402569</c:v>
                </c:pt>
                <c:pt idx="2914">
                  <c:v>45914.3878594569</c:v>
                </c:pt>
                <c:pt idx="2915">
                  <c:v>45914.3886786569</c:v>
                </c:pt>
                <c:pt idx="2916">
                  <c:v>45914.3894978569</c:v>
                </c:pt>
                <c:pt idx="2917">
                  <c:v>45914.3903170569</c:v>
                </c:pt>
                <c:pt idx="2918">
                  <c:v>45914.3911362569</c:v>
                </c:pt>
                <c:pt idx="2919">
                  <c:v>45914.3919554569</c:v>
                </c:pt>
                <c:pt idx="2920">
                  <c:v>45914.39277465691</c:v>
                </c:pt>
                <c:pt idx="2921">
                  <c:v>45914.39359385691</c:v>
                </c:pt>
                <c:pt idx="2922">
                  <c:v>45914.39441305691</c:v>
                </c:pt>
                <c:pt idx="2923">
                  <c:v>45914.39523225691</c:v>
                </c:pt>
                <c:pt idx="2924">
                  <c:v>45914.39605145691</c:v>
                </c:pt>
                <c:pt idx="2925">
                  <c:v>45914.39687065692</c:v>
                </c:pt>
                <c:pt idx="2926">
                  <c:v>45914.39768985692</c:v>
                </c:pt>
                <c:pt idx="2927">
                  <c:v>45914.39850905692</c:v>
                </c:pt>
                <c:pt idx="2928">
                  <c:v>45914.39932825692</c:v>
                </c:pt>
                <c:pt idx="2929">
                  <c:v>45914.40014745693</c:v>
                </c:pt>
                <c:pt idx="2930">
                  <c:v>45914.40096665693</c:v>
                </c:pt>
                <c:pt idx="2931">
                  <c:v>45914.40178585694</c:v>
                </c:pt>
                <c:pt idx="2932">
                  <c:v>45914.40260505693</c:v>
                </c:pt>
                <c:pt idx="2933">
                  <c:v>45914.40342425694</c:v>
                </c:pt>
                <c:pt idx="2934">
                  <c:v>45914.40424345694</c:v>
                </c:pt>
                <c:pt idx="2935">
                  <c:v>45914.40506265694</c:v>
                </c:pt>
                <c:pt idx="2936">
                  <c:v>45914.40588185695</c:v>
                </c:pt>
                <c:pt idx="2937">
                  <c:v>45914.40670105695</c:v>
                </c:pt>
                <c:pt idx="2938">
                  <c:v>45914.40752025695</c:v>
                </c:pt>
                <c:pt idx="2939">
                  <c:v>45914.40833945695</c:v>
                </c:pt>
                <c:pt idx="2940">
                  <c:v>45914.40915865695</c:v>
                </c:pt>
                <c:pt idx="2941">
                  <c:v>45914.40997785695</c:v>
                </c:pt>
                <c:pt idx="2942">
                  <c:v>45914.41079705696</c:v>
                </c:pt>
                <c:pt idx="2943">
                  <c:v>45914.41161625696</c:v>
                </c:pt>
                <c:pt idx="2944">
                  <c:v>45914.41243545696</c:v>
                </c:pt>
                <c:pt idx="2945">
                  <c:v>45914.41325465696</c:v>
                </c:pt>
                <c:pt idx="2946">
                  <c:v>45914.41407385696</c:v>
                </c:pt>
                <c:pt idx="2947">
                  <c:v>45914.41489305697</c:v>
                </c:pt>
                <c:pt idx="2948">
                  <c:v>45914.41571225697</c:v>
                </c:pt>
                <c:pt idx="2949">
                  <c:v>45914.41653145697</c:v>
                </c:pt>
                <c:pt idx="2950">
                  <c:v>45914.41735065697</c:v>
                </c:pt>
                <c:pt idx="2951">
                  <c:v>45914.41816985698</c:v>
                </c:pt>
                <c:pt idx="2952">
                  <c:v>45914.41898905698</c:v>
                </c:pt>
                <c:pt idx="2953">
                  <c:v>45914.41980825698</c:v>
                </c:pt>
                <c:pt idx="2954">
                  <c:v>45914.42062745698</c:v>
                </c:pt>
                <c:pt idx="2955">
                  <c:v>45914.42144665699</c:v>
                </c:pt>
                <c:pt idx="2956">
                  <c:v>45914.422265857</c:v>
                </c:pt>
                <c:pt idx="2957">
                  <c:v>45914.42308505699</c:v>
                </c:pt>
                <c:pt idx="2958">
                  <c:v>45914.423904257</c:v>
                </c:pt>
                <c:pt idx="2959">
                  <c:v>45914.424723457</c:v>
                </c:pt>
                <c:pt idx="2960">
                  <c:v>45914.425542657</c:v>
                </c:pt>
                <c:pt idx="2961">
                  <c:v>45914.426361857</c:v>
                </c:pt>
                <c:pt idx="2962">
                  <c:v>45914.42718105701</c:v>
                </c:pt>
                <c:pt idx="2963">
                  <c:v>45914.42800025701</c:v>
                </c:pt>
                <c:pt idx="2964">
                  <c:v>45914.428819457</c:v>
                </c:pt>
                <c:pt idx="2965">
                  <c:v>45914.42963865701</c:v>
                </c:pt>
                <c:pt idx="2966">
                  <c:v>45914.43045785702</c:v>
                </c:pt>
                <c:pt idx="2967">
                  <c:v>45914.43127705702</c:v>
                </c:pt>
                <c:pt idx="2968">
                  <c:v>45914.43209625702</c:v>
                </c:pt>
                <c:pt idx="2969">
                  <c:v>45914.43291545702</c:v>
                </c:pt>
                <c:pt idx="2970">
                  <c:v>45914.43373465702</c:v>
                </c:pt>
                <c:pt idx="2971">
                  <c:v>45914.43455385702</c:v>
                </c:pt>
                <c:pt idx="2972">
                  <c:v>45914.43537305703</c:v>
                </c:pt>
                <c:pt idx="2973">
                  <c:v>45914.43619225703</c:v>
                </c:pt>
                <c:pt idx="2974">
                  <c:v>45914.43701145703</c:v>
                </c:pt>
                <c:pt idx="2975">
                  <c:v>45914.43783065704</c:v>
                </c:pt>
                <c:pt idx="2976">
                  <c:v>45914.43864985704</c:v>
                </c:pt>
                <c:pt idx="2977">
                  <c:v>45914.43946905704</c:v>
                </c:pt>
                <c:pt idx="2978">
                  <c:v>45914.44028825704</c:v>
                </c:pt>
                <c:pt idx="2979">
                  <c:v>45914.44110745705</c:v>
                </c:pt>
                <c:pt idx="2980">
                  <c:v>45914.44192665705</c:v>
                </c:pt>
                <c:pt idx="2981">
                  <c:v>45914.44274585705</c:v>
                </c:pt>
                <c:pt idx="2982">
                  <c:v>45914.44356505705</c:v>
                </c:pt>
                <c:pt idx="2983">
                  <c:v>45914.44438425705</c:v>
                </c:pt>
                <c:pt idx="2984">
                  <c:v>45914.44520345705</c:v>
                </c:pt>
                <c:pt idx="2985">
                  <c:v>45914.44602265706</c:v>
                </c:pt>
                <c:pt idx="2986">
                  <c:v>45914.44684185706</c:v>
                </c:pt>
                <c:pt idx="2987">
                  <c:v>45914.44766105706</c:v>
                </c:pt>
                <c:pt idx="2988">
                  <c:v>45914.44848025707</c:v>
                </c:pt>
                <c:pt idx="2989">
                  <c:v>45914.44929945706</c:v>
                </c:pt>
                <c:pt idx="2990">
                  <c:v>45914.45011865707</c:v>
                </c:pt>
                <c:pt idx="2991">
                  <c:v>45914.45093785707</c:v>
                </c:pt>
                <c:pt idx="2992">
                  <c:v>45914.45175705707</c:v>
                </c:pt>
                <c:pt idx="2993">
                  <c:v>45914.45257625707</c:v>
                </c:pt>
                <c:pt idx="2994">
                  <c:v>45914.45339545707</c:v>
                </c:pt>
                <c:pt idx="2995">
                  <c:v>45914.45421465708</c:v>
                </c:pt>
                <c:pt idx="2996">
                  <c:v>45914.45503385708</c:v>
                </c:pt>
                <c:pt idx="2997">
                  <c:v>45914.45585305708</c:v>
                </c:pt>
                <c:pt idx="2998">
                  <c:v>45914.45667225708</c:v>
                </c:pt>
                <c:pt idx="2999">
                  <c:v>45914.4574914571</c:v>
                </c:pt>
                <c:pt idx="3000">
                  <c:v>45914.4583106571</c:v>
                </c:pt>
                <c:pt idx="3001">
                  <c:v>45914.4591298571</c:v>
                </c:pt>
                <c:pt idx="3002">
                  <c:v>45914.4599490571</c:v>
                </c:pt>
                <c:pt idx="3003">
                  <c:v>45914.4607682571</c:v>
                </c:pt>
                <c:pt idx="3004">
                  <c:v>45914.4615874571</c:v>
                </c:pt>
                <c:pt idx="3005">
                  <c:v>45914.46240665711</c:v>
                </c:pt>
                <c:pt idx="3006">
                  <c:v>45914.46322585711</c:v>
                </c:pt>
                <c:pt idx="3007">
                  <c:v>45914.46404505711</c:v>
                </c:pt>
                <c:pt idx="3008">
                  <c:v>45914.46486425711</c:v>
                </c:pt>
                <c:pt idx="3009">
                  <c:v>45914.46568345711</c:v>
                </c:pt>
                <c:pt idx="3010">
                  <c:v>45914.46650265712</c:v>
                </c:pt>
                <c:pt idx="3011">
                  <c:v>45914.46732185712</c:v>
                </c:pt>
                <c:pt idx="3012">
                  <c:v>45914.46814105712</c:v>
                </c:pt>
                <c:pt idx="3013">
                  <c:v>45914.46896025712</c:v>
                </c:pt>
                <c:pt idx="3014">
                  <c:v>45914.46977945712</c:v>
                </c:pt>
                <c:pt idx="3015">
                  <c:v>45914.47059865712</c:v>
                </c:pt>
                <c:pt idx="3016">
                  <c:v>45914.47141785713</c:v>
                </c:pt>
                <c:pt idx="3017">
                  <c:v>45914.47223705713</c:v>
                </c:pt>
                <c:pt idx="3018">
                  <c:v>45914.47305625713</c:v>
                </c:pt>
                <c:pt idx="3019">
                  <c:v>45914.47387545713</c:v>
                </c:pt>
                <c:pt idx="3020">
                  <c:v>45914.47469465714</c:v>
                </c:pt>
                <c:pt idx="3021">
                  <c:v>45914.47551385714</c:v>
                </c:pt>
                <c:pt idx="3022">
                  <c:v>45914.47633305714</c:v>
                </c:pt>
                <c:pt idx="3023">
                  <c:v>45914.47715225715</c:v>
                </c:pt>
                <c:pt idx="3024">
                  <c:v>45914.47797145715</c:v>
                </c:pt>
                <c:pt idx="3025">
                  <c:v>45914.47879065715</c:v>
                </c:pt>
                <c:pt idx="3026">
                  <c:v>45914.47960985715</c:v>
                </c:pt>
                <c:pt idx="3027">
                  <c:v>45914.48042905715</c:v>
                </c:pt>
                <c:pt idx="3028">
                  <c:v>45914.48124825715</c:v>
                </c:pt>
                <c:pt idx="3029">
                  <c:v>45914.48206745716</c:v>
                </c:pt>
                <c:pt idx="3030">
                  <c:v>45914.48288665716</c:v>
                </c:pt>
                <c:pt idx="3031">
                  <c:v>45914.48370585716</c:v>
                </c:pt>
                <c:pt idx="3032">
                  <c:v>45914.48452505716</c:v>
                </c:pt>
                <c:pt idx="3033">
                  <c:v>45914.48534425717</c:v>
                </c:pt>
                <c:pt idx="3034">
                  <c:v>45914.48616345717</c:v>
                </c:pt>
                <c:pt idx="3035">
                  <c:v>45914.48698265717</c:v>
                </c:pt>
                <c:pt idx="3036">
                  <c:v>45914.48780185717</c:v>
                </c:pt>
                <c:pt idx="3037">
                  <c:v>45914.48862105717</c:v>
                </c:pt>
                <c:pt idx="3038">
                  <c:v>45914.48944025718</c:v>
                </c:pt>
                <c:pt idx="3039">
                  <c:v>45914.49025945718</c:v>
                </c:pt>
                <c:pt idx="3040">
                  <c:v>45914.49107865719</c:v>
                </c:pt>
                <c:pt idx="3041">
                  <c:v>45914.49189785719</c:v>
                </c:pt>
                <c:pt idx="3042">
                  <c:v>45914.4927170572</c:v>
                </c:pt>
                <c:pt idx="3043">
                  <c:v>45914.4935362572</c:v>
                </c:pt>
                <c:pt idx="3044">
                  <c:v>45914.4943554572</c:v>
                </c:pt>
                <c:pt idx="3045">
                  <c:v>45914.4951746572</c:v>
                </c:pt>
                <c:pt idx="3046">
                  <c:v>45914.4959938572</c:v>
                </c:pt>
                <c:pt idx="3047">
                  <c:v>45914.4968130572</c:v>
                </c:pt>
                <c:pt idx="3048">
                  <c:v>45914.4976322572</c:v>
                </c:pt>
                <c:pt idx="3049">
                  <c:v>45914.49845145721</c:v>
                </c:pt>
                <c:pt idx="3050">
                  <c:v>45914.49927065721</c:v>
                </c:pt>
                <c:pt idx="3051">
                  <c:v>45914.50008985721</c:v>
                </c:pt>
                <c:pt idx="3052">
                  <c:v>45914.50090905721</c:v>
                </c:pt>
                <c:pt idx="3053">
                  <c:v>45914.50172825722</c:v>
                </c:pt>
                <c:pt idx="3054">
                  <c:v>45914.50254745722</c:v>
                </c:pt>
                <c:pt idx="3055">
                  <c:v>45914.50336665722</c:v>
                </c:pt>
                <c:pt idx="3056">
                  <c:v>45914.50418585722</c:v>
                </c:pt>
                <c:pt idx="3057">
                  <c:v>45914.50500505722</c:v>
                </c:pt>
                <c:pt idx="3058">
                  <c:v>45914.50582425723</c:v>
                </c:pt>
                <c:pt idx="3059">
                  <c:v>45914.50664345723</c:v>
                </c:pt>
                <c:pt idx="3060">
                  <c:v>45914.50746265723</c:v>
                </c:pt>
                <c:pt idx="3061">
                  <c:v>45914.50828185723</c:v>
                </c:pt>
                <c:pt idx="3062">
                  <c:v>45914.50910105724</c:v>
                </c:pt>
                <c:pt idx="3063">
                  <c:v>45914.50992025724</c:v>
                </c:pt>
                <c:pt idx="3064">
                  <c:v>45914.51073945724</c:v>
                </c:pt>
                <c:pt idx="3065">
                  <c:v>45914.51155865724</c:v>
                </c:pt>
                <c:pt idx="3066">
                  <c:v>45914.51237785725</c:v>
                </c:pt>
                <c:pt idx="3067">
                  <c:v>45914.51319705725</c:v>
                </c:pt>
                <c:pt idx="3068">
                  <c:v>45914.51401625725</c:v>
                </c:pt>
                <c:pt idx="3069">
                  <c:v>45914.51483545725</c:v>
                </c:pt>
                <c:pt idx="3070">
                  <c:v>45914.51565465725</c:v>
                </c:pt>
                <c:pt idx="3071">
                  <c:v>45914.51647385726</c:v>
                </c:pt>
                <c:pt idx="3072">
                  <c:v>45914.51729305726</c:v>
                </c:pt>
                <c:pt idx="3073">
                  <c:v>45914.51811225726</c:v>
                </c:pt>
                <c:pt idx="3074">
                  <c:v>45914.51893145726</c:v>
                </c:pt>
                <c:pt idx="3075">
                  <c:v>45914.51975065727</c:v>
                </c:pt>
                <c:pt idx="3076">
                  <c:v>45914.52056985727</c:v>
                </c:pt>
                <c:pt idx="3077">
                  <c:v>45914.52138905727</c:v>
                </c:pt>
                <c:pt idx="3078">
                  <c:v>45914.52220825727</c:v>
                </c:pt>
                <c:pt idx="3079">
                  <c:v>45914.52302745728</c:v>
                </c:pt>
                <c:pt idx="3080">
                  <c:v>45914.52384665728</c:v>
                </c:pt>
                <c:pt idx="3081">
                  <c:v>45914.52466585728</c:v>
                </c:pt>
                <c:pt idx="3082">
                  <c:v>45914.52548505728</c:v>
                </c:pt>
                <c:pt idx="3083">
                  <c:v>45914.52630425728</c:v>
                </c:pt>
                <c:pt idx="3084">
                  <c:v>45914.52712345729</c:v>
                </c:pt>
                <c:pt idx="3085">
                  <c:v>45914.52794265729</c:v>
                </c:pt>
                <c:pt idx="3086">
                  <c:v>45914.52876185729</c:v>
                </c:pt>
                <c:pt idx="3087">
                  <c:v>45914.52958105729</c:v>
                </c:pt>
                <c:pt idx="3088">
                  <c:v>45914.5304002573</c:v>
                </c:pt>
                <c:pt idx="3089">
                  <c:v>45914.5312194573</c:v>
                </c:pt>
                <c:pt idx="3090">
                  <c:v>45914.5320386573</c:v>
                </c:pt>
                <c:pt idx="3091">
                  <c:v>45914.5328578573</c:v>
                </c:pt>
                <c:pt idx="3092">
                  <c:v>45914.5336770573</c:v>
                </c:pt>
                <c:pt idx="3093">
                  <c:v>45914.53449625731</c:v>
                </c:pt>
                <c:pt idx="3094">
                  <c:v>45914.53531545731</c:v>
                </c:pt>
                <c:pt idx="3095">
                  <c:v>45914.53613465731</c:v>
                </c:pt>
                <c:pt idx="3096">
                  <c:v>45914.53695385731</c:v>
                </c:pt>
                <c:pt idx="3097">
                  <c:v>45914.53777305732</c:v>
                </c:pt>
                <c:pt idx="3098">
                  <c:v>45914.53859225732</c:v>
                </c:pt>
                <c:pt idx="3099">
                  <c:v>45914.53941145732</c:v>
                </c:pt>
                <c:pt idx="3100">
                  <c:v>45914.54023065732</c:v>
                </c:pt>
                <c:pt idx="3101">
                  <c:v>45914.54104985733</c:v>
                </c:pt>
                <c:pt idx="3102">
                  <c:v>45914.54186905733</c:v>
                </c:pt>
                <c:pt idx="3103">
                  <c:v>45914.54268825733</c:v>
                </c:pt>
                <c:pt idx="3104">
                  <c:v>45914.54350745733</c:v>
                </c:pt>
                <c:pt idx="3105">
                  <c:v>45914.54432665733</c:v>
                </c:pt>
                <c:pt idx="3106">
                  <c:v>45914.54514585734</c:v>
                </c:pt>
                <c:pt idx="3107">
                  <c:v>45914.54596505734</c:v>
                </c:pt>
                <c:pt idx="3108">
                  <c:v>45914.54678425734</c:v>
                </c:pt>
                <c:pt idx="3109">
                  <c:v>45914.54760345734</c:v>
                </c:pt>
                <c:pt idx="3110">
                  <c:v>45914.54842265735</c:v>
                </c:pt>
                <c:pt idx="3111">
                  <c:v>45914.54924185735</c:v>
                </c:pt>
                <c:pt idx="3112">
                  <c:v>45914.55006105735</c:v>
                </c:pt>
                <c:pt idx="3113">
                  <c:v>45914.55088025735</c:v>
                </c:pt>
                <c:pt idx="3114">
                  <c:v>45914.55169945735</c:v>
                </c:pt>
                <c:pt idx="3115">
                  <c:v>45914.55251865735</c:v>
                </c:pt>
                <c:pt idx="3116">
                  <c:v>45914.55333785736</c:v>
                </c:pt>
                <c:pt idx="3117">
                  <c:v>45914.55415705736</c:v>
                </c:pt>
                <c:pt idx="3118">
                  <c:v>45914.55497625736</c:v>
                </c:pt>
                <c:pt idx="3119">
                  <c:v>45914.55579545737</c:v>
                </c:pt>
                <c:pt idx="3120">
                  <c:v>45914.55661465737</c:v>
                </c:pt>
                <c:pt idx="3121">
                  <c:v>45914.55743385737</c:v>
                </c:pt>
                <c:pt idx="3122">
                  <c:v>45914.55825305737</c:v>
                </c:pt>
                <c:pt idx="3123">
                  <c:v>45914.55907225737</c:v>
                </c:pt>
                <c:pt idx="3124">
                  <c:v>45914.55989145737</c:v>
                </c:pt>
                <c:pt idx="3125">
                  <c:v>45914.56071065738</c:v>
                </c:pt>
                <c:pt idx="3126">
                  <c:v>45914.56152985738</c:v>
                </c:pt>
                <c:pt idx="3127">
                  <c:v>45914.56234905739</c:v>
                </c:pt>
                <c:pt idx="3128">
                  <c:v>45914.56316825739</c:v>
                </c:pt>
                <c:pt idx="3129">
                  <c:v>45914.56398745739</c:v>
                </c:pt>
                <c:pt idx="3130">
                  <c:v>45914.56480665739</c:v>
                </c:pt>
                <c:pt idx="3131">
                  <c:v>45914.56562585739</c:v>
                </c:pt>
                <c:pt idx="3132">
                  <c:v>45914.5664450574</c:v>
                </c:pt>
                <c:pt idx="3133">
                  <c:v>45914.5672642574</c:v>
                </c:pt>
                <c:pt idx="3134">
                  <c:v>45914.5680834574</c:v>
                </c:pt>
                <c:pt idx="3135">
                  <c:v>45914.5689026574</c:v>
                </c:pt>
                <c:pt idx="3136">
                  <c:v>45914.56972185741</c:v>
                </c:pt>
                <c:pt idx="3137">
                  <c:v>45914.57054105741</c:v>
                </c:pt>
                <c:pt idx="3138">
                  <c:v>45914.57136025741</c:v>
                </c:pt>
                <c:pt idx="3139">
                  <c:v>45914.57217945741</c:v>
                </c:pt>
                <c:pt idx="3140">
                  <c:v>45914.57299865742</c:v>
                </c:pt>
                <c:pt idx="3141">
                  <c:v>45914.57381785742</c:v>
                </c:pt>
                <c:pt idx="3142">
                  <c:v>45914.57463705742</c:v>
                </c:pt>
                <c:pt idx="3143">
                  <c:v>45914.57545625742</c:v>
                </c:pt>
                <c:pt idx="3144">
                  <c:v>45914.57627545742</c:v>
                </c:pt>
                <c:pt idx="3145">
                  <c:v>45914.57709465743</c:v>
                </c:pt>
                <c:pt idx="3146">
                  <c:v>45914.57791385743</c:v>
                </c:pt>
                <c:pt idx="3147">
                  <c:v>45914.57873305743</c:v>
                </c:pt>
                <c:pt idx="3148">
                  <c:v>45914.57955225743</c:v>
                </c:pt>
                <c:pt idx="3149">
                  <c:v>45914.58037145743</c:v>
                </c:pt>
                <c:pt idx="3150">
                  <c:v>45914.58119065744</c:v>
                </c:pt>
                <c:pt idx="3151">
                  <c:v>45914.58200985744</c:v>
                </c:pt>
                <c:pt idx="3152">
                  <c:v>45914.58282905744</c:v>
                </c:pt>
                <c:pt idx="3153">
                  <c:v>45914.58364825745</c:v>
                </c:pt>
                <c:pt idx="3154">
                  <c:v>45914.58446745745</c:v>
                </c:pt>
                <c:pt idx="3155">
                  <c:v>45914.58528665745</c:v>
                </c:pt>
                <c:pt idx="3156">
                  <c:v>45914.58610585745</c:v>
                </c:pt>
                <c:pt idx="3157">
                  <c:v>45914.58692505745</c:v>
                </c:pt>
                <c:pt idx="3158">
                  <c:v>45914.58774425746</c:v>
                </c:pt>
                <c:pt idx="3159">
                  <c:v>45914.58856345745</c:v>
                </c:pt>
                <c:pt idx="3160">
                  <c:v>45914.58938265746</c:v>
                </c:pt>
                <c:pt idx="3161">
                  <c:v>45914.59020185746</c:v>
                </c:pt>
                <c:pt idx="3162">
                  <c:v>45914.59102105747</c:v>
                </c:pt>
                <c:pt idx="3163">
                  <c:v>45914.59184025747</c:v>
                </c:pt>
                <c:pt idx="3164">
                  <c:v>45914.59265945747</c:v>
                </c:pt>
                <c:pt idx="3165">
                  <c:v>45914.59347865747</c:v>
                </c:pt>
                <c:pt idx="3166">
                  <c:v>45914.59429785747</c:v>
                </c:pt>
                <c:pt idx="3167">
                  <c:v>45914.59511705748</c:v>
                </c:pt>
                <c:pt idx="3168">
                  <c:v>45914.59593625748</c:v>
                </c:pt>
                <c:pt idx="3169">
                  <c:v>45914.59675545748</c:v>
                </c:pt>
                <c:pt idx="3170">
                  <c:v>45914.59757465748</c:v>
                </c:pt>
                <c:pt idx="3171">
                  <c:v>45914.59839385749</c:v>
                </c:pt>
                <c:pt idx="3172">
                  <c:v>45914.59921305749</c:v>
                </c:pt>
                <c:pt idx="3173">
                  <c:v>45914.6000322575</c:v>
                </c:pt>
                <c:pt idx="3174">
                  <c:v>45914.6008514575</c:v>
                </c:pt>
                <c:pt idx="3175">
                  <c:v>45914.6016706575</c:v>
                </c:pt>
                <c:pt idx="3176">
                  <c:v>45914.6024898575</c:v>
                </c:pt>
                <c:pt idx="3177">
                  <c:v>45914.6033090575</c:v>
                </c:pt>
                <c:pt idx="3178">
                  <c:v>45914.6041282575</c:v>
                </c:pt>
                <c:pt idx="3179">
                  <c:v>45914.6049474575</c:v>
                </c:pt>
                <c:pt idx="3180">
                  <c:v>45914.60576665751</c:v>
                </c:pt>
                <c:pt idx="3181">
                  <c:v>45914.60658585751</c:v>
                </c:pt>
                <c:pt idx="3182">
                  <c:v>45914.60740505751</c:v>
                </c:pt>
                <c:pt idx="3183">
                  <c:v>45914.60822425751</c:v>
                </c:pt>
                <c:pt idx="3184">
                  <c:v>45914.60904345752</c:v>
                </c:pt>
                <c:pt idx="3185">
                  <c:v>45914.60986265752</c:v>
                </c:pt>
                <c:pt idx="3186">
                  <c:v>45914.61068185752</c:v>
                </c:pt>
                <c:pt idx="3187">
                  <c:v>45914.61150105752</c:v>
                </c:pt>
                <c:pt idx="3188">
                  <c:v>45914.61232025752</c:v>
                </c:pt>
                <c:pt idx="3189">
                  <c:v>45914.61313945752</c:v>
                </c:pt>
                <c:pt idx="3190">
                  <c:v>45914.61395865753</c:v>
                </c:pt>
                <c:pt idx="3191">
                  <c:v>45914.61477785753</c:v>
                </c:pt>
                <c:pt idx="3192">
                  <c:v>45914.61559705753</c:v>
                </c:pt>
                <c:pt idx="3193">
                  <c:v>45914.61641625753</c:v>
                </c:pt>
                <c:pt idx="3194">
                  <c:v>45914.61723545753</c:v>
                </c:pt>
                <c:pt idx="3195">
                  <c:v>45914.61805465754</c:v>
                </c:pt>
                <c:pt idx="3196">
                  <c:v>45914.61887385754</c:v>
                </c:pt>
                <c:pt idx="3197">
                  <c:v>45914.61969305755</c:v>
                </c:pt>
                <c:pt idx="3198">
                  <c:v>45914.62051225755</c:v>
                </c:pt>
                <c:pt idx="3199">
                  <c:v>45914.62133145755</c:v>
                </c:pt>
                <c:pt idx="3200">
                  <c:v>45914.62215065755</c:v>
                </c:pt>
                <c:pt idx="3201">
                  <c:v>45914.62296985756</c:v>
                </c:pt>
                <c:pt idx="3202">
                  <c:v>45914.62378905756</c:v>
                </c:pt>
                <c:pt idx="3203">
                  <c:v>45914.62460825756</c:v>
                </c:pt>
                <c:pt idx="3204">
                  <c:v>45914.62542745756</c:v>
                </c:pt>
                <c:pt idx="3205">
                  <c:v>45914.62624665756</c:v>
                </c:pt>
                <c:pt idx="3206">
                  <c:v>45914.62706585757</c:v>
                </c:pt>
                <c:pt idx="3207">
                  <c:v>45914.62788505757</c:v>
                </c:pt>
                <c:pt idx="3208">
                  <c:v>45914.62870425757</c:v>
                </c:pt>
                <c:pt idx="3209">
                  <c:v>45914.62952345757</c:v>
                </c:pt>
                <c:pt idx="3210">
                  <c:v>45914.63034265758</c:v>
                </c:pt>
                <c:pt idx="3211">
                  <c:v>45914.63116185758</c:v>
                </c:pt>
                <c:pt idx="3212">
                  <c:v>45914.63198105758</c:v>
                </c:pt>
                <c:pt idx="3213">
                  <c:v>45914.63280025758</c:v>
                </c:pt>
                <c:pt idx="3214">
                  <c:v>45914.63361945758</c:v>
                </c:pt>
                <c:pt idx="3215">
                  <c:v>45914.63443865759</c:v>
                </c:pt>
                <c:pt idx="3216">
                  <c:v>45914.63525785759</c:v>
                </c:pt>
                <c:pt idx="3217">
                  <c:v>45914.6360770576</c:v>
                </c:pt>
                <c:pt idx="3218">
                  <c:v>45914.6368962576</c:v>
                </c:pt>
                <c:pt idx="3219">
                  <c:v>45914.6377154576</c:v>
                </c:pt>
                <c:pt idx="3220">
                  <c:v>45914.6385346576</c:v>
                </c:pt>
                <c:pt idx="3221">
                  <c:v>45914.6393538576</c:v>
                </c:pt>
                <c:pt idx="3222">
                  <c:v>45914.6401730576</c:v>
                </c:pt>
                <c:pt idx="3223">
                  <c:v>45914.64099225761</c:v>
                </c:pt>
                <c:pt idx="3224">
                  <c:v>45914.64181145761</c:v>
                </c:pt>
                <c:pt idx="3225">
                  <c:v>45914.64263065761</c:v>
                </c:pt>
                <c:pt idx="3226">
                  <c:v>45914.64344985761</c:v>
                </c:pt>
                <c:pt idx="3227">
                  <c:v>45914.64426905762</c:v>
                </c:pt>
                <c:pt idx="3228">
                  <c:v>45914.64508825762</c:v>
                </c:pt>
                <c:pt idx="3229">
                  <c:v>45914.64590745762</c:v>
                </c:pt>
                <c:pt idx="3230">
                  <c:v>45914.64672665762</c:v>
                </c:pt>
                <c:pt idx="3231">
                  <c:v>45914.64754585762</c:v>
                </c:pt>
                <c:pt idx="3232">
                  <c:v>45914.64836505763</c:v>
                </c:pt>
                <c:pt idx="3233">
                  <c:v>45914.64918425763</c:v>
                </c:pt>
                <c:pt idx="3234">
                  <c:v>45914.65000345763</c:v>
                </c:pt>
                <c:pt idx="3235">
                  <c:v>45914.65082265763</c:v>
                </c:pt>
                <c:pt idx="3236">
                  <c:v>45914.65164185764</c:v>
                </c:pt>
                <c:pt idx="3237">
                  <c:v>45914.65246105764</c:v>
                </c:pt>
                <c:pt idx="3238">
                  <c:v>45914.65328025764</c:v>
                </c:pt>
                <c:pt idx="3239">
                  <c:v>45914.65409945764</c:v>
                </c:pt>
                <c:pt idx="3240">
                  <c:v>45914.65491865764</c:v>
                </c:pt>
                <c:pt idx="3241">
                  <c:v>45914.65573785765</c:v>
                </c:pt>
                <c:pt idx="3242">
                  <c:v>45914.65655705765</c:v>
                </c:pt>
                <c:pt idx="3243">
                  <c:v>45914.65737625765</c:v>
                </c:pt>
                <c:pt idx="3244">
                  <c:v>45914.65819545765</c:v>
                </c:pt>
                <c:pt idx="3245">
                  <c:v>45914.65901465766</c:v>
                </c:pt>
                <c:pt idx="3246">
                  <c:v>45914.65983385766</c:v>
                </c:pt>
                <c:pt idx="3247">
                  <c:v>45914.66065305766</c:v>
                </c:pt>
                <c:pt idx="3248">
                  <c:v>45914.66147225766</c:v>
                </c:pt>
                <c:pt idx="3249">
                  <c:v>45914.66229145767</c:v>
                </c:pt>
                <c:pt idx="3250">
                  <c:v>45914.66311065767</c:v>
                </c:pt>
                <c:pt idx="3251">
                  <c:v>45914.66392985767</c:v>
                </c:pt>
                <c:pt idx="3252">
                  <c:v>45914.66474905767</c:v>
                </c:pt>
                <c:pt idx="3253">
                  <c:v>45914.66556825767</c:v>
                </c:pt>
                <c:pt idx="3254">
                  <c:v>45914.66638745768</c:v>
                </c:pt>
                <c:pt idx="3255">
                  <c:v>45914.66720665768</c:v>
                </c:pt>
                <c:pt idx="3256">
                  <c:v>45914.66802585768</c:v>
                </c:pt>
                <c:pt idx="3257">
                  <c:v>45914.66884505768</c:v>
                </c:pt>
                <c:pt idx="3258">
                  <c:v>45914.66966425769</c:v>
                </c:pt>
                <c:pt idx="3259">
                  <c:v>45914.67048345769</c:v>
                </c:pt>
                <c:pt idx="3260">
                  <c:v>45914.67130265769</c:v>
                </c:pt>
                <c:pt idx="3261">
                  <c:v>45914.67212185769</c:v>
                </c:pt>
                <c:pt idx="3262">
                  <c:v>45914.6729410577</c:v>
                </c:pt>
                <c:pt idx="3263">
                  <c:v>45914.6737602577</c:v>
                </c:pt>
                <c:pt idx="3264">
                  <c:v>45914.6745794577</c:v>
                </c:pt>
                <c:pt idx="3265">
                  <c:v>45914.6753986577</c:v>
                </c:pt>
                <c:pt idx="3266">
                  <c:v>45914.6762178577</c:v>
                </c:pt>
                <c:pt idx="3267">
                  <c:v>45914.67703705771</c:v>
                </c:pt>
                <c:pt idx="3268">
                  <c:v>45914.67785625771</c:v>
                </c:pt>
                <c:pt idx="3269">
                  <c:v>45914.67867545771</c:v>
                </c:pt>
                <c:pt idx="3270">
                  <c:v>45914.67949465771</c:v>
                </c:pt>
                <c:pt idx="3271">
                  <c:v>45914.68031385772</c:v>
                </c:pt>
                <c:pt idx="3272">
                  <c:v>45914.68113305772</c:v>
                </c:pt>
                <c:pt idx="3273">
                  <c:v>45914.68195225772</c:v>
                </c:pt>
                <c:pt idx="3274">
                  <c:v>45914.68277145772</c:v>
                </c:pt>
                <c:pt idx="3275">
                  <c:v>45914.68359065773</c:v>
                </c:pt>
                <c:pt idx="3276">
                  <c:v>45914.68440985773</c:v>
                </c:pt>
                <c:pt idx="3277">
                  <c:v>45914.68522905773</c:v>
                </c:pt>
                <c:pt idx="3278">
                  <c:v>45914.68604825773</c:v>
                </c:pt>
                <c:pt idx="3279">
                  <c:v>45914.68686745773</c:v>
                </c:pt>
                <c:pt idx="3280">
                  <c:v>45914.68768665774</c:v>
                </c:pt>
                <c:pt idx="3281">
                  <c:v>45914.68850585774</c:v>
                </c:pt>
                <c:pt idx="3282">
                  <c:v>45914.68932505774</c:v>
                </c:pt>
                <c:pt idx="3283">
                  <c:v>45914.69014425774</c:v>
                </c:pt>
                <c:pt idx="3284">
                  <c:v>45914.69096345775</c:v>
                </c:pt>
                <c:pt idx="3285">
                  <c:v>45914.69178265775</c:v>
                </c:pt>
                <c:pt idx="3286">
                  <c:v>45914.69260185775</c:v>
                </c:pt>
                <c:pt idx="3287">
                  <c:v>45914.69342105775</c:v>
                </c:pt>
                <c:pt idx="3288">
                  <c:v>45914.69424025776</c:v>
                </c:pt>
                <c:pt idx="3289">
                  <c:v>45914.69505945776</c:v>
                </c:pt>
                <c:pt idx="3290">
                  <c:v>45914.69587865776</c:v>
                </c:pt>
                <c:pt idx="3291">
                  <c:v>45914.69669785776</c:v>
                </c:pt>
                <c:pt idx="3292">
                  <c:v>45914.69751705776</c:v>
                </c:pt>
                <c:pt idx="3293">
                  <c:v>45914.69833625777</c:v>
                </c:pt>
                <c:pt idx="3294">
                  <c:v>45914.69915545777</c:v>
                </c:pt>
                <c:pt idx="3295">
                  <c:v>45914.69997465777</c:v>
                </c:pt>
                <c:pt idx="3296">
                  <c:v>45914.70079385777</c:v>
                </c:pt>
                <c:pt idx="3297">
                  <c:v>45914.70161305778</c:v>
                </c:pt>
                <c:pt idx="3298">
                  <c:v>45914.70243225778</c:v>
                </c:pt>
                <c:pt idx="3299">
                  <c:v>45914.70325145778</c:v>
                </c:pt>
                <c:pt idx="3300">
                  <c:v>45914.70407065778</c:v>
                </c:pt>
                <c:pt idx="3301">
                  <c:v>45914.70488985779</c:v>
                </c:pt>
                <c:pt idx="3302">
                  <c:v>45914.70570905779</c:v>
                </c:pt>
                <c:pt idx="3303">
                  <c:v>45914.70652825779</c:v>
                </c:pt>
                <c:pt idx="3304">
                  <c:v>45914.70734745779</c:v>
                </c:pt>
                <c:pt idx="3305">
                  <c:v>45914.70816665779</c:v>
                </c:pt>
                <c:pt idx="3306">
                  <c:v>45914.7089858578</c:v>
                </c:pt>
                <c:pt idx="3307">
                  <c:v>45914.7098050578</c:v>
                </c:pt>
                <c:pt idx="3308">
                  <c:v>45914.7106242578</c:v>
                </c:pt>
                <c:pt idx="3309">
                  <c:v>45914.7114434578</c:v>
                </c:pt>
                <c:pt idx="3310">
                  <c:v>45914.71226265781</c:v>
                </c:pt>
                <c:pt idx="3311">
                  <c:v>45914.71308185781</c:v>
                </c:pt>
                <c:pt idx="3312">
                  <c:v>45914.71390105781</c:v>
                </c:pt>
                <c:pt idx="3313">
                  <c:v>45914.71472025781</c:v>
                </c:pt>
                <c:pt idx="3314">
                  <c:v>45914.71553945781</c:v>
                </c:pt>
                <c:pt idx="3315">
                  <c:v>45914.71635865782</c:v>
                </c:pt>
                <c:pt idx="3316">
                  <c:v>45914.71717785782</c:v>
                </c:pt>
                <c:pt idx="3317">
                  <c:v>45914.71799705782</c:v>
                </c:pt>
                <c:pt idx="3318">
                  <c:v>45914.71881625782</c:v>
                </c:pt>
                <c:pt idx="3319">
                  <c:v>45914.71963545782</c:v>
                </c:pt>
                <c:pt idx="3320">
                  <c:v>45914.72045465783</c:v>
                </c:pt>
                <c:pt idx="3321">
                  <c:v>45914.72127385783</c:v>
                </c:pt>
                <c:pt idx="3322">
                  <c:v>45914.72209305783</c:v>
                </c:pt>
                <c:pt idx="3323">
                  <c:v>45914.72291225784</c:v>
                </c:pt>
                <c:pt idx="3324">
                  <c:v>45914.72373145784</c:v>
                </c:pt>
                <c:pt idx="3325">
                  <c:v>45914.72455065784</c:v>
                </c:pt>
                <c:pt idx="3326">
                  <c:v>45914.72536985784</c:v>
                </c:pt>
                <c:pt idx="3327">
                  <c:v>45914.72618905784</c:v>
                </c:pt>
                <c:pt idx="3328">
                  <c:v>45914.72700825785</c:v>
                </c:pt>
                <c:pt idx="3329">
                  <c:v>45914.72782745785</c:v>
                </c:pt>
                <c:pt idx="3330">
                  <c:v>45914.72864665785</c:v>
                </c:pt>
                <c:pt idx="3331">
                  <c:v>45914.72946585785</c:v>
                </c:pt>
                <c:pt idx="3332">
                  <c:v>45914.73028505786</c:v>
                </c:pt>
                <c:pt idx="3333">
                  <c:v>45914.73110425786</c:v>
                </c:pt>
                <c:pt idx="3334">
                  <c:v>45914.73192345786</c:v>
                </c:pt>
                <c:pt idx="3335">
                  <c:v>45914.73274265786</c:v>
                </c:pt>
                <c:pt idx="3336">
                  <c:v>45914.73356185787</c:v>
                </c:pt>
                <c:pt idx="3337">
                  <c:v>45914.73438105787</c:v>
                </c:pt>
                <c:pt idx="3338">
                  <c:v>45914.73520025787</c:v>
                </c:pt>
                <c:pt idx="3339">
                  <c:v>45914.73601945787</c:v>
                </c:pt>
                <c:pt idx="3340">
                  <c:v>45914.73683865787</c:v>
                </c:pt>
                <c:pt idx="3341">
                  <c:v>45914.73765785788</c:v>
                </c:pt>
                <c:pt idx="3342">
                  <c:v>45914.73847705788</c:v>
                </c:pt>
                <c:pt idx="3343">
                  <c:v>45914.73929625788</c:v>
                </c:pt>
                <c:pt idx="3344">
                  <c:v>45914.74011545788</c:v>
                </c:pt>
                <c:pt idx="3345">
                  <c:v>45914.74093465789</c:v>
                </c:pt>
                <c:pt idx="3346">
                  <c:v>45914.74175385789</c:v>
                </c:pt>
                <c:pt idx="3347">
                  <c:v>45914.7425730579</c:v>
                </c:pt>
                <c:pt idx="3348">
                  <c:v>45914.74339225789</c:v>
                </c:pt>
                <c:pt idx="3349">
                  <c:v>45914.7442114579</c:v>
                </c:pt>
                <c:pt idx="3350">
                  <c:v>45914.7450306579</c:v>
                </c:pt>
                <c:pt idx="3351">
                  <c:v>45914.7458498579</c:v>
                </c:pt>
                <c:pt idx="3352">
                  <c:v>45914.7466690579</c:v>
                </c:pt>
                <c:pt idx="3353">
                  <c:v>45914.7474882579</c:v>
                </c:pt>
                <c:pt idx="3354">
                  <c:v>45914.7483074579</c:v>
                </c:pt>
                <c:pt idx="3355">
                  <c:v>45914.74912665791</c:v>
                </c:pt>
                <c:pt idx="3356">
                  <c:v>45914.74994585791</c:v>
                </c:pt>
                <c:pt idx="3357">
                  <c:v>45914.75076505791</c:v>
                </c:pt>
                <c:pt idx="3358">
                  <c:v>45914.75158425792</c:v>
                </c:pt>
                <c:pt idx="3359">
                  <c:v>45914.75240345792</c:v>
                </c:pt>
                <c:pt idx="3360">
                  <c:v>45914.75322265792</c:v>
                </c:pt>
                <c:pt idx="3361">
                  <c:v>45914.75404185792</c:v>
                </c:pt>
                <c:pt idx="3362">
                  <c:v>45914.75486105792</c:v>
                </c:pt>
                <c:pt idx="3363">
                  <c:v>45914.75568025793</c:v>
                </c:pt>
                <c:pt idx="3364">
                  <c:v>45914.75649945792</c:v>
                </c:pt>
                <c:pt idx="3365">
                  <c:v>45914.75731865793</c:v>
                </c:pt>
                <c:pt idx="3366">
                  <c:v>45914.75813785793</c:v>
                </c:pt>
                <c:pt idx="3367">
                  <c:v>45914.75895705793</c:v>
                </c:pt>
                <c:pt idx="3368">
                  <c:v>45914.75977625794</c:v>
                </c:pt>
                <c:pt idx="3369">
                  <c:v>45914.76059545794</c:v>
                </c:pt>
                <c:pt idx="3370">
                  <c:v>45914.76141465794</c:v>
                </c:pt>
                <c:pt idx="3371">
                  <c:v>45914.76223385795</c:v>
                </c:pt>
                <c:pt idx="3372">
                  <c:v>45914.76305305795</c:v>
                </c:pt>
                <c:pt idx="3373">
                  <c:v>45914.76387225795</c:v>
                </c:pt>
                <c:pt idx="3374">
                  <c:v>45914.76469145795</c:v>
                </c:pt>
                <c:pt idx="3375">
                  <c:v>45914.76551065796</c:v>
                </c:pt>
                <c:pt idx="3376">
                  <c:v>45914.76632985796</c:v>
                </c:pt>
                <c:pt idx="3377">
                  <c:v>45914.76714905796</c:v>
                </c:pt>
                <c:pt idx="3378">
                  <c:v>45914.76796825796</c:v>
                </c:pt>
                <c:pt idx="3379">
                  <c:v>45914.76878745796</c:v>
                </c:pt>
                <c:pt idx="3380">
                  <c:v>45914.76960665797</c:v>
                </c:pt>
                <c:pt idx="3381">
                  <c:v>45914.77042585797</c:v>
                </c:pt>
                <c:pt idx="3382">
                  <c:v>45914.77124505797</c:v>
                </c:pt>
                <c:pt idx="3383">
                  <c:v>45914.77206425797</c:v>
                </c:pt>
                <c:pt idx="3384">
                  <c:v>45914.77288345797</c:v>
                </c:pt>
                <c:pt idx="3385">
                  <c:v>45914.77370265798</c:v>
                </c:pt>
                <c:pt idx="3386">
                  <c:v>45914.77452185798</c:v>
                </c:pt>
                <c:pt idx="3387">
                  <c:v>45914.77534105798</c:v>
                </c:pt>
                <c:pt idx="3388">
                  <c:v>45914.77616025798</c:v>
                </c:pt>
                <c:pt idx="3389">
                  <c:v>45914.77697945798</c:v>
                </c:pt>
                <c:pt idx="3390">
                  <c:v>45914.77779865799</c:v>
                </c:pt>
                <c:pt idx="3391">
                  <c:v>45914.778617858</c:v>
                </c:pt>
                <c:pt idx="3392">
                  <c:v>45914.77943705799</c:v>
                </c:pt>
                <c:pt idx="3393">
                  <c:v>45914.780256258</c:v>
                </c:pt>
                <c:pt idx="3394">
                  <c:v>45914.781075458</c:v>
                </c:pt>
                <c:pt idx="3395">
                  <c:v>45914.781894658</c:v>
                </c:pt>
                <c:pt idx="3396">
                  <c:v>45914.782713858</c:v>
                </c:pt>
                <c:pt idx="3397">
                  <c:v>45914.783533058</c:v>
                </c:pt>
                <c:pt idx="3398">
                  <c:v>45914.784352258</c:v>
                </c:pt>
                <c:pt idx="3399">
                  <c:v>45914.78517145801</c:v>
                </c:pt>
                <c:pt idx="3400">
                  <c:v>45914.78599065801</c:v>
                </c:pt>
                <c:pt idx="3401">
                  <c:v>45914.78680985801</c:v>
                </c:pt>
                <c:pt idx="3402">
                  <c:v>45914.78762905802</c:v>
                </c:pt>
                <c:pt idx="3403">
                  <c:v>45914.78844825802</c:v>
                </c:pt>
                <c:pt idx="3404">
                  <c:v>45914.78926745802</c:v>
                </c:pt>
                <c:pt idx="3405">
                  <c:v>45914.79008665802</c:v>
                </c:pt>
                <c:pt idx="3406">
                  <c:v>45914.79090585803</c:v>
                </c:pt>
                <c:pt idx="3407">
                  <c:v>45914.79172505803</c:v>
                </c:pt>
                <c:pt idx="3408">
                  <c:v>45914.79254425803</c:v>
                </c:pt>
                <c:pt idx="3409">
                  <c:v>45914.79336345803</c:v>
                </c:pt>
                <c:pt idx="3410">
                  <c:v>45914.79418265804</c:v>
                </c:pt>
                <c:pt idx="3411">
                  <c:v>45914.79500185804</c:v>
                </c:pt>
                <c:pt idx="3412">
                  <c:v>45914.79582105804</c:v>
                </c:pt>
                <c:pt idx="3413">
                  <c:v>45914.79664025804</c:v>
                </c:pt>
                <c:pt idx="3414">
                  <c:v>45914.79745945804</c:v>
                </c:pt>
                <c:pt idx="3415">
                  <c:v>45914.79827865805</c:v>
                </c:pt>
                <c:pt idx="3416">
                  <c:v>45914.79909785805</c:v>
                </c:pt>
                <c:pt idx="3417">
                  <c:v>45914.79991705805</c:v>
                </c:pt>
                <c:pt idx="3418">
                  <c:v>45914.80073625805</c:v>
                </c:pt>
                <c:pt idx="3419">
                  <c:v>45914.80155545805</c:v>
                </c:pt>
                <c:pt idx="3420">
                  <c:v>45914.80237465805</c:v>
                </c:pt>
                <c:pt idx="3421">
                  <c:v>45914.80319385806</c:v>
                </c:pt>
                <c:pt idx="3422">
                  <c:v>45914.80401305806</c:v>
                </c:pt>
                <c:pt idx="3423">
                  <c:v>45914.80483225806</c:v>
                </c:pt>
                <c:pt idx="3424">
                  <c:v>45914.80565145806</c:v>
                </c:pt>
                <c:pt idx="3425">
                  <c:v>45914.80647065807</c:v>
                </c:pt>
                <c:pt idx="3426">
                  <c:v>45914.80728985807</c:v>
                </c:pt>
                <c:pt idx="3427">
                  <c:v>45914.80810905807</c:v>
                </c:pt>
                <c:pt idx="3428">
                  <c:v>45914.80892825807</c:v>
                </c:pt>
                <c:pt idx="3429">
                  <c:v>45914.80974745807</c:v>
                </c:pt>
                <c:pt idx="3430">
                  <c:v>45914.81056665808</c:v>
                </c:pt>
                <c:pt idx="3431">
                  <c:v>45914.81138585808</c:v>
                </c:pt>
                <c:pt idx="3432">
                  <c:v>45914.81220505808</c:v>
                </c:pt>
                <c:pt idx="3433">
                  <c:v>45914.81302425808</c:v>
                </c:pt>
                <c:pt idx="3434">
                  <c:v>45914.8138434581</c:v>
                </c:pt>
                <c:pt idx="3435">
                  <c:v>45914.8146626581</c:v>
                </c:pt>
                <c:pt idx="3436">
                  <c:v>45914.8154818581</c:v>
                </c:pt>
                <c:pt idx="3437">
                  <c:v>45914.8163010581</c:v>
                </c:pt>
                <c:pt idx="3438">
                  <c:v>45914.8171202581</c:v>
                </c:pt>
                <c:pt idx="3439">
                  <c:v>45914.8179394581</c:v>
                </c:pt>
                <c:pt idx="3440">
                  <c:v>45914.8187586581</c:v>
                </c:pt>
                <c:pt idx="3441">
                  <c:v>45914.8195778581</c:v>
                </c:pt>
                <c:pt idx="3442">
                  <c:v>45914.8203970581</c:v>
                </c:pt>
                <c:pt idx="3443">
                  <c:v>45914.8212162581</c:v>
                </c:pt>
                <c:pt idx="3444">
                  <c:v>45914.8220354581</c:v>
                </c:pt>
                <c:pt idx="3445">
                  <c:v>45914.82285465811</c:v>
                </c:pt>
                <c:pt idx="3446">
                  <c:v>45914.82367385812</c:v>
                </c:pt>
                <c:pt idx="3447">
                  <c:v>45914.82449305812</c:v>
                </c:pt>
                <c:pt idx="3448">
                  <c:v>45914.82531225812</c:v>
                </c:pt>
                <c:pt idx="3449">
                  <c:v>45914.82613145812</c:v>
                </c:pt>
                <c:pt idx="3450">
                  <c:v>45914.82695065812</c:v>
                </c:pt>
                <c:pt idx="3451">
                  <c:v>45914.82776985813</c:v>
                </c:pt>
                <c:pt idx="3452">
                  <c:v>45914.82858905813</c:v>
                </c:pt>
                <c:pt idx="3453">
                  <c:v>45914.82940825813</c:v>
                </c:pt>
                <c:pt idx="3454">
                  <c:v>45914.83022745813</c:v>
                </c:pt>
                <c:pt idx="3455">
                  <c:v>45914.83104665814</c:v>
                </c:pt>
                <c:pt idx="3456">
                  <c:v>45914.83186585814</c:v>
                </c:pt>
                <c:pt idx="3457">
                  <c:v>45914.83268505814</c:v>
                </c:pt>
                <c:pt idx="3458">
                  <c:v>45914.83350425814</c:v>
                </c:pt>
                <c:pt idx="3459">
                  <c:v>45914.83432345814</c:v>
                </c:pt>
                <c:pt idx="3460">
                  <c:v>45914.83514265815</c:v>
                </c:pt>
                <c:pt idx="3461">
                  <c:v>45914.83596185815</c:v>
                </c:pt>
                <c:pt idx="3462">
                  <c:v>45914.83678105815</c:v>
                </c:pt>
                <c:pt idx="3463">
                  <c:v>45914.83760025815</c:v>
                </c:pt>
                <c:pt idx="3464">
                  <c:v>45914.83841945815</c:v>
                </c:pt>
                <c:pt idx="3465">
                  <c:v>45914.83923865816</c:v>
                </c:pt>
                <c:pt idx="3466">
                  <c:v>45914.84005785816</c:v>
                </c:pt>
                <c:pt idx="3467">
                  <c:v>45914.84087705816</c:v>
                </c:pt>
                <c:pt idx="3468">
                  <c:v>45914.84169625816</c:v>
                </c:pt>
                <c:pt idx="3469">
                  <c:v>45914.84251545817</c:v>
                </c:pt>
                <c:pt idx="3470">
                  <c:v>45914.84333465817</c:v>
                </c:pt>
                <c:pt idx="3471">
                  <c:v>45914.84415385817</c:v>
                </c:pt>
                <c:pt idx="3472">
                  <c:v>45914.84497305817</c:v>
                </c:pt>
                <c:pt idx="3473">
                  <c:v>45914.84579225818</c:v>
                </c:pt>
                <c:pt idx="3474">
                  <c:v>45914.84661145818</c:v>
                </c:pt>
                <c:pt idx="3475">
                  <c:v>45914.84743065818</c:v>
                </c:pt>
                <c:pt idx="3476">
                  <c:v>45914.84824985818</c:v>
                </c:pt>
                <c:pt idx="3477">
                  <c:v>45914.84906905818</c:v>
                </c:pt>
                <c:pt idx="3478">
                  <c:v>45914.8498882582</c:v>
                </c:pt>
                <c:pt idx="3479">
                  <c:v>45914.8507074582</c:v>
                </c:pt>
                <c:pt idx="3480">
                  <c:v>45914.8515266582</c:v>
                </c:pt>
                <c:pt idx="3481">
                  <c:v>45914.8523458582</c:v>
                </c:pt>
                <c:pt idx="3482">
                  <c:v>45914.8531650582</c:v>
                </c:pt>
                <c:pt idx="3483">
                  <c:v>45914.8539842582</c:v>
                </c:pt>
                <c:pt idx="3484">
                  <c:v>45914.8548034582</c:v>
                </c:pt>
                <c:pt idx="3485">
                  <c:v>45914.85562265821</c:v>
                </c:pt>
                <c:pt idx="3486">
                  <c:v>45914.85644185821</c:v>
                </c:pt>
                <c:pt idx="3487">
                  <c:v>45914.85726105821</c:v>
                </c:pt>
                <c:pt idx="3488">
                  <c:v>45914.85808025821</c:v>
                </c:pt>
                <c:pt idx="3489">
                  <c:v>45914.8588994582</c:v>
                </c:pt>
                <c:pt idx="3490">
                  <c:v>45914.85971865822</c:v>
                </c:pt>
                <c:pt idx="3491">
                  <c:v>45914.86053785822</c:v>
                </c:pt>
                <c:pt idx="3492">
                  <c:v>45914.86135705822</c:v>
                </c:pt>
                <c:pt idx="3493">
                  <c:v>45914.86217625822</c:v>
                </c:pt>
                <c:pt idx="3494">
                  <c:v>45914.86299545822</c:v>
                </c:pt>
                <c:pt idx="3495">
                  <c:v>45914.86381465823</c:v>
                </c:pt>
                <c:pt idx="3496">
                  <c:v>45914.86463385823</c:v>
                </c:pt>
                <c:pt idx="3497">
                  <c:v>45914.86545305824</c:v>
                </c:pt>
                <c:pt idx="3498">
                  <c:v>45914.86627225823</c:v>
                </c:pt>
                <c:pt idx="3499">
                  <c:v>45914.86709145824</c:v>
                </c:pt>
                <c:pt idx="3500">
                  <c:v>45914.86791065824</c:v>
                </c:pt>
                <c:pt idx="3501">
                  <c:v>45914.86872985824</c:v>
                </c:pt>
                <c:pt idx="3502">
                  <c:v>45914.86954905825</c:v>
                </c:pt>
                <c:pt idx="3503">
                  <c:v>45914.87036825825</c:v>
                </c:pt>
                <c:pt idx="3504">
                  <c:v>45914.87118745825</c:v>
                </c:pt>
                <c:pt idx="3505">
                  <c:v>45914.87200665825</c:v>
                </c:pt>
                <c:pt idx="3506">
                  <c:v>45914.87282585825</c:v>
                </c:pt>
                <c:pt idx="3507">
                  <c:v>45914.87364505826</c:v>
                </c:pt>
                <c:pt idx="3508">
                  <c:v>45914.87446425826</c:v>
                </c:pt>
                <c:pt idx="3509">
                  <c:v>45914.87528345826</c:v>
                </c:pt>
                <c:pt idx="3510">
                  <c:v>45914.87610265827</c:v>
                </c:pt>
                <c:pt idx="3511">
                  <c:v>45914.87692185827</c:v>
                </c:pt>
                <c:pt idx="3512">
                  <c:v>45914.87774105827</c:v>
                </c:pt>
                <c:pt idx="3513">
                  <c:v>45914.87856025827</c:v>
                </c:pt>
                <c:pt idx="3514">
                  <c:v>45914.87937945827</c:v>
                </c:pt>
                <c:pt idx="3515">
                  <c:v>45914.88019865827</c:v>
                </c:pt>
                <c:pt idx="3516">
                  <c:v>45914.88101785827</c:v>
                </c:pt>
                <c:pt idx="3517">
                  <c:v>45914.88183705828</c:v>
                </c:pt>
                <c:pt idx="3518">
                  <c:v>45914.88265625828</c:v>
                </c:pt>
                <c:pt idx="3519">
                  <c:v>45914.88347545828</c:v>
                </c:pt>
                <c:pt idx="3520">
                  <c:v>45914.88429465828</c:v>
                </c:pt>
                <c:pt idx="3521">
                  <c:v>45914.8851138583</c:v>
                </c:pt>
                <c:pt idx="3522">
                  <c:v>45914.8859330583</c:v>
                </c:pt>
                <c:pt idx="3523">
                  <c:v>45914.8867522583</c:v>
                </c:pt>
                <c:pt idx="3524">
                  <c:v>45914.8875714583</c:v>
                </c:pt>
                <c:pt idx="3525">
                  <c:v>45914.8883906583</c:v>
                </c:pt>
                <c:pt idx="3526">
                  <c:v>45914.8892098583</c:v>
                </c:pt>
                <c:pt idx="3527">
                  <c:v>45914.8900290583</c:v>
                </c:pt>
                <c:pt idx="3528">
                  <c:v>45914.8908482583</c:v>
                </c:pt>
                <c:pt idx="3529">
                  <c:v>45914.89166745831</c:v>
                </c:pt>
                <c:pt idx="3530">
                  <c:v>45914.89248665831</c:v>
                </c:pt>
                <c:pt idx="3531">
                  <c:v>45914.89330585831</c:v>
                </c:pt>
                <c:pt idx="3532">
                  <c:v>45914.89412505832</c:v>
                </c:pt>
                <c:pt idx="3533">
                  <c:v>45914.89494425832</c:v>
                </c:pt>
                <c:pt idx="3534">
                  <c:v>45914.89576345832</c:v>
                </c:pt>
                <c:pt idx="3535">
                  <c:v>45914.89658265832</c:v>
                </c:pt>
                <c:pt idx="3536">
                  <c:v>45914.89740185832</c:v>
                </c:pt>
                <c:pt idx="3537">
                  <c:v>45914.89822105832</c:v>
                </c:pt>
                <c:pt idx="3538">
                  <c:v>45914.89904025833</c:v>
                </c:pt>
                <c:pt idx="3539">
                  <c:v>45914.89985945833</c:v>
                </c:pt>
                <c:pt idx="3540">
                  <c:v>45914.90067865833</c:v>
                </c:pt>
                <c:pt idx="3541">
                  <c:v>45914.90149785834</c:v>
                </c:pt>
                <c:pt idx="3542">
                  <c:v>45914.90231705833</c:v>
                </c:pt>
                <c:pt idx="3543">
                  <c:v>45914.90313625834</c:v>
                </c:pt>
                <c:pt idx="3544">
                  <c:v>45914.90395545834</c:v>
                </c:pt>
                <c:pt idx="3545">
                  <c:v>45914.90477465835</c:v>
                </c:pt>
                <c:pt idx="3546">
                  <c:v>45914.90559385835</c:v>
                </c:pt>
                <c:pt idx="3547">
                  <c:v>45914.90641305835</c:v>
                </c:pt>
                <c:pt idx="3548">
                  <c:v>45914.90723225835</c:v>
                </c:pt>
                <c:pt idx="3549">
                  <c:v>45914.90805145835</c:v>
                </c:pt>
                <c:pt idx="3550">
                  <c:v>45914.90887065835</c:v>
                </c:pt>
                <c:pt idx="3551">
                  <c:v>45914.90968985836</c:v>
                </c:pt>
                <c:pt idx="3552">
                  <c:v>45914.91050905836</c:v>
                </c:pt>
                <c:pt idx="3553">
                  <c:v>45914.91132825836</c:v>
                </c:pt>
                <c:pt idx="3554">
                  <c:v>45914.91214745836</c:v>
                </c:pt>
                <c:pt idx="3555">
                  <c:v>45914.91296665837</c:v>
                </c:pt>
                <c:pt idx="3556">
                  <c:v>45914.91378585837</c:v>
                </c:pt>
                <c:pt idx="3557">
                  <c:v>45914.91460505837</c:v>
                </c:pt>
                <c:pt idx="3558">
                  <c:v>45914.91542425837</c:v>
                </c:pt>
                <c:pt idx="3559">
                  <c:v>45914.91624345837</c:v>
                </c:pt>
                <c:pt idx="3560">
                  <c:v>45914.91706265838</c:v>
                </c:pt>
                <c:pt idx="3561">
                  <c:v>45914.91788185838</c:v>
                </c:pt>
                <c:pt idx="3562">
                  <c:v>45914.91870105838</c:v>
                </c:pt>
                <c:pt idx="3563">
                  <c:v>45914.91952025838</c:v>
                </c:pt>
                <c:pt idx="3564">
                  <c:v>45914.92033945838</c:v>
                </c:pt>
                <c:pt idx="3565">
                  <c:v>45914.92115865839</c:v>
                </c:pt>
                <c:pt idx="3566">
                  <c:v>45914.92197785839</c:v>
                </c:pt>
                <c:pt idx="3567">
                  <c:v>45914.9227970584</c:v>
                </c:pt>
                <c:pt idx="3568">
                  <c:v>45914.9236162584</c:v>
                </c:pt>
                <c:pt idx="3569">
                  <c:v>45914.9244354584</c:v>
                </c:pt>
                <c:pt idx="3570">
                  <c:v>45914.9252546584</c:v>
                </c:pt>
                <c:pt idx="3571">
                  <c:v>45914.9260738584</c:v>
                </c:pt>
                <c:pt idx="3572">
                  <c:v>45914.9268930584</c:v>
                </c:pt>
                <c:pt idx="3573">
                  <c:v>45914.92771225841</c:v>
                </c:pt>
                <c:pt idx="3574">
                  <c:v>45914.9285314584</c:v>
                </c:pt>
                <c:pt idx="3575">
                  <c:v>45914.92935065841</c:v>
                </c:pt>
                <c:pt idx="3576">
                  <c:v>45914.93016985842</c:v>
                </c:pt>
                <c:pt idx="3577">
                  <c:v>45914.93098905842</c:v>
                </c:pt>
                <c:pt idx="3578">
                  <c:v>45914.93180825842</c:v>
                </c:pt>
                <c:pt idx="3579">
                  <c:v>45914.93262745842</c:v>
                </c:pt>
                <c:pt idx="3580">
                  <c:v>45914.93344665843</c:v>
                </c:pt>
                <c:pt idx="3581">
                  <c:v>45914.93426585842</c:v>
                </c:pt>
                <c:pt idx="3582">
                  <c:v>45914.93508505843</c:v>
                </c:pt>
                <c:pt idx="3583">
                  <c:v>45914.93590425843</c:v>
                </c:pt>
                <c:pt idx="3584">
                  <c:v>45914.93672345843</c:v>
                </c:pt>
                <c:pt idx="3585">
                  <c:v>45914.93754265844</c:v>
                </c:pt>
                <c:pt idx="3586">
                  <c:v>45914.93836185844</c:v>
                </c:pt>
                <c:pt idx="3587">
                  <c:v>45914.93918105844</c:v>
                </c:pt>
                <c:pt idx="3588">
                  <c:v>45914.94000025844</c:v>
                </c:pt>
                <c:pt idx="3589">
                  <c:v>45914.94081945844</c:v>
                </c:pt>
                <c:pt idx="3590">
                  <c:v>45914.94163865845</c:v>
                </c:pt>
                <c:pt idx="3591">
                  <c:v>45914.94245785845</c:v>
                </c:pt>
                <c:pt idx="3592">
                  <c:v>45914.94327705845</c:v>
                </c:pt>
                <c:pt idx="3593">
                  <c:v>45914.94409625845</c:v>
                </c:pt>
                <c:pt idx="3594">
                  <c:v>45914.94491545845</c:v>
                </c:pt>
                <c:pt idx="3595">
                  <c:v>45914.94573465846</c:v>
                </c:pt>
                <c:pt idx="3596">
                  <c:v>45914.94655385846</c:v>
                </c:pt>
                <c:pt idx="3597">
                  <c:v>45914.94737305846</c:v>
                </c:pt>
                <c:pt idx="3598">
                  <c:v>45914.94819225846</c:v>
                </c:pt>
                <c:pt idx="3599">
                  <c:v>45914.94901145846</c:v>
                </c:pt>
                <c:pt idx="3600">
                  <c:v>45914.94983065847</c:v>
                </c:pt>
                <c:pt idx="3601">
                  <c:v>45914.95064985847</c:v>
                </c:pt>
                <c:pt idx="3602">
                  <c:v>45914.95146905847</c:v>
                </c:pt>
                <c:pt idx="3603">
                  <c:v>45914.95228825847</c:v>
                </c:pt>
                <c:pt idx="3604">
                  <c:v>45914.95310745848</c:v>
                </c:pt>
                <c:pt idx="3605">
                  <c:v>45914.95392665848</c:v>
                </c:pt>
                <c:pt idx="3606">
                  <c:v>45914.95474585848</c:v>
                </c:pt>
                <c:pt idx="3607">
                  <c:v>45914.95556505848</c:v>
                </c:pt>
                <c:pt idx="3608">
                  <c:v>45914.9563842585</c:v>
                </c:pt>
                <c:pt idx="3609">
                  <c:v>45914.9572034585</c:v>
                </c:pt>
                <c:pt idx="3610">
                  <c:v>45914.9580226585</c:v>
                </c:pt>
                <c:pt idx="3611">
                  <c:v>45914.9588418585</c:v>
                </c:pt>
                <c:pt idx="3612">
                  <c:v>45914.9596610585</c:v>
                </c:pt>
                <c:pt idx="3613">
                  <c:v>45914.9604802585</c:v>
                </c:pt>
                <c:pt idx="3614">
                  <c:v>45914.9612994585</c:v>
                </c:pt>
                <c:pt idx="3615">
                  <c:v>45914.9621186585</c:v>
                </c:pt>
                <c:pt idx="3616">
                  <c:v>45914.9629378585</c:v>
                </c:pt>
                <c:pt idx="3617">
                  <c:v>45914.96375705851</c:v>
                </c:pt>
                <c:pt idx="3618">
                  <c:v>45914.9645762585</c:v>
                </c:pt>
                <c:pt idx="3619">
                  <c:v>45914.96539545851</c:v>
                </c:pt>
                <c:pt idx="3620">
                  <c:v>45914.96621465851</c:v>
                </c:pt>
                <c:pt idx="3621">
                  <c:v>45914.96703385852</c:v>
                </c:pt>
                <c:pt idx="3622">
                  <c:v>45914.96785305852</c:v>
                </c:pt>
                <c:pt idx="3623">
                  <c:v>45914.96867225852</c:v>
                </c:pt>
                <c:pt idx="3624">
                  <c:v>45914.96949145852</c:v>
                </c:pt>
                <c:pt idx="3625">
                  <c:v>45914.97031065852</c:v>
                </c:pt>
                <c:pt idx="3626">
                  <c:v>45914.97112985853</c:v>
                </c:pt>
                <c:pt idx="3627">
                  <c:v>45914.97194905853</c:v>
                </c:pt>
                <c:pt idx="3628">
                  <c:v>45914.97276825853</c:v>
                </c:pt>
                <c:pt idx="3629">
                  <c:v>45914.97358745853</c:v>
                </c:pt>
                <c:pt idx="3630">
                  <c:v>45914.97440665854</c:v>
                </c:pt>
                <c:pt idx="3631">
                  <c:v>45914.97522585854</c:v>
                </c:pt>
                <c:pt idx="3632">
                  <c:v>45914.97604505854</c:v>
                </c:pt>
                <c:pt idx="3633">
                  <c:v>45914.97686425854</c:v>
                </c:pt>
                <c:pt idx="3634">
                  <c:v>45914.97768345855</c:v>
                </c:pt>
                <c:pt idx="3635">
                  <c:v>45914.97850265855</c:v>
                </c:pt>
                <c:pt idx="3636">
                  <c:v>45914.97932185855</c:v>
                </c:pt>
                <c:pt idx="3637">
                  <c:v>45914.98014105855</c:v>
                </c:pt>
                <c:pt idx="3638">
                  <c:v>45914.98096025855</c:v>
                </c:pt>
                <c:pt idx="3639">
                  <c:v>45914.98177945856</c:v>
                </c:pt>
                <c:pt idx="3640">
                  <c:v>45914.98259865856</c:v>
                </c:pt>
                <c:pt idx="3641">
                  <c:v>45914.98341785856</c:v>
                </c:pt>
                <c:pt idx="3642">
                  <c:v>45914.98423705856</c:v>
                </c:pt>
                <c:pt idx="3643">
                  <c:v>45914.98505625857</c:v>
                </c:pt>
                <c:pt idx="3644">
                  <c:v>45914.98587545857</c:v>
                </c:pt>
                <c:pt idx="3645">
                  <c:v>45914.98669465857</c:v>
                </c:pt>
                <c:pt idx="3646">
                  <c:v>45914.98751385857</c:v>
                </c:pt>
                <c:pt idx="3647">
                  <c:v>45914.98833305857</c:v>
                </c:pt>
                <c:pt idx="3648">
                  <c:v>45914.98915225858</c:v>
                </c:pt>
                <c:pt idx="3649">
                  <c:v>45914.98997145858</c:v>
                </c:pt>
                <c:pt idx="3650">
                  <c:v>45914.99079065859</c:v>
                </c:pt>
                <c:pt idx="3651">
                  <c:v>45914.99160985859</c:v>
                </c:pt>
                <c:pt idx="3652">
                  <c:v>45914.9924290586</c:v>
                </c:pt>
                <c:pt idx="3653">
                  <c:v>45914.9932482586</c:v>
                </c:pt>
                <c:pt idx="3654">
                  <c:v>45914.9940674586</c:v>
                </c:pt>
                <c:pt idx="3655">
                  <c:v>45914.9948866586</c:v>
                </c:pt>
                <c:pt idx="3656">
                  <c:v>45914.9957058586</c:v>
                </c:pt>
                <c:pt idx="3657">
                  <c:v>45914.9965250586</c:v>
                </c:pt>
                <c:pt idx="3658">
                  <c:v>45914.99734425861</c:v>
                </c:pt>
                <c:pt idx="3659">
                  <c:v>45914.99816345861</c:v>
                </c:pt>
                <c:pt idx="3660">
                  <c:v>45914.99898265861</c:v>
                </c:pt>
                <c:pt idx="3661">
                  <c:v>45914.99980185861</c:v>
                </c:pt>
                <c:pt idx="3662">
                  <c:v>45915.00062105861</c:v>
                </c:pt>
                <c:pt idx="3663">
                  <c:v>45915.00144025862</c:v>
                </c:pt>
                <c:pt idx="3664">
                  <c:v>45915.00225945861</c:v>
                </c:pt>
                <c:pt idx="3665">
                  <c:v>45915.00307865862</c:v>
                </c:pt>
                <c:pt idx="3666">
                  <c:v>45915.00389785862</c:v>
                </c:pt>
                <c:pt idx="3667">
                  <c:v>45915.00471705862</c:v>
                </c:pt>
                <c:pt idx="3668">
                  <c:v>45915.00553625862</c:v>
                </c:pt>
                <c:pt idx="3669">
                  <c:v>45915.00635545863</c:v>
                </c:pt>
                <c:pt idx="3670">
                  <c:v>45915.00717465863</c:v>
                </c:pt>
                <c:pt idx="3671">
                  <c:v>45915.00799385864</c:v>
                </c:pt>
                <c:pt idx="3672">
                  <c:v>45915.00881305863</c:v>
                </c:pt>
                <c:pt idx="3673">
                  <c:v>45915.00963225864</c:v>
                </c:pt>
                <c:pt idx="3674">
                  <c:v>45915.01045145864</c:v>
                </c:pt>
                <c:pt idx="3675">
                  <c:v>45915.01127065864</c:v>
                </c:pt>
                <c:pt idx="3676">
                  <c:v>45915.01208985865</c:v>
                </c:pt>
                <c:pt idx="3677">
                  <c:v>45915.01290905865</c:v>
                </c:pt>
                <c:pt idx="3678">
                  <c:v>45915.01372825865</c:v>
                </c:pt>
                <c:pt idx="3679">
                  <c:v>45915.01454745865</c:v>
                </c:pt>
                <c:pt idx="3680">
                  <c:v>45915.01536665866</c:v>
                </c:pt>
                <c:pt idx="3681">
                  <c:v>45915.01618585866</c:v>
                </c:pt>
                <c:pt idx="3682">
                  <c:v>45915.01700505866</c:v>
                </c:pt>
                <c:pt idx="3683">
                  <c:v>45915.01782425866</c:v>
                </c:pt>
                <c:pt idx="3684">
                  <c:v>45915.01864345866</c:v>
                </c:pt>
                <c:pt idx="3685">
                  <c:v>45915.01946265867</c:v>
                </c:pt>
                <c:pt idx="3686">
                  <c:v>45915.02028185867</c:v>
                </c:pt>
                <c:pt idx="3687">
                  <c:v>45915.02110105867</c:v>
                </c:pt>
                <c:pt idx="3688">
                  <c:v>45915.02192025867</c:v>
                </c:pt>
                <c:pt idx="3689">
                  <c:v>45915.02273945867</c:v>
                </c:pt>
                <c:pt idx="3690">
                  <c:v>45915.02355865868</c:v>
                </c:pt>
                <c:pt idx="3691">
                  <c:v>45915.02437785868</c:v>
                </c:pt>
                <c:pt idx="3692">
                  <c:v>45915.02519705868</c:v>
                </c:pt>
                <c:pt idx="3693">
                  <c:v>45915.02601625868</c:v>
                </c:pt>
                <c:pt idx="3694">
                  <c:v>45915.02683545868</c:v>
                </c:pt>
                <c:pt idx="3695">
                  <c:v>45915.02765465869</c:v>
                </c:pt>
                <c:pt idx="3696">
                  <c:v>45915.02847385869</c:v>
                </c:pt>
                <c:pt idx="3697">
                  <c:v>45915.02929305869</c:v>
                </c:pt>
                <c:pt idx="3698">
                  <c:v>45915.0301122587</c:v>
                </c:pt>
                <c:pt idx="3699">
                  <c:v>45915.0309314587</c:v>
                </c:pt>
                <c:pt idx="3700">
                  <c:v>45915.0317506587</c:v>
                </c:pt>
                <c:pt idx="3701">
                  <c:v>45915.0325698587</c:v>
                </c:pt>
                <c:pt idx="3702">
                  <c:v>45915.03338905871</c:v>
                </c:pt>
                <c:pt idx="3703">
                  <c:v>45915.0342082587</c:v>
                </c:pt>
                <c:pt idx="3704">
                  <c:v>45915.03502745871</c:v>
                </c:pt>
                <c:pt idx="3705">
                  <c:v>45915.03584665871</c:v>
                </c:pt>
                <c:pt idx="3706">
                  <c:v>45915.03666585872</c:v>
                </c:pt>
                <c:pt idx="3707">
                  <c:v>45915.03748505872</c:v>
                </c:pt>
                <c:pt idx="3708">
                  <c:v>45915.03830425872</c:v>
                </c:pt>
                <c:pt idx="3709">
                  <c:v>45915.03912345872</c:v>
                </c:pt>
                <c:pt idx="3710">
                  <c:v>45915.03994265872</c:v>
                </c:pt>
                <c:pt idx="3711">
                  <c:v>45915.04076185873</c:v>
                </c:pt>
                <c:pt idx="3712">
                  <c:v>45915.04158105873</c:v>
                </c:pt>
                <c:pt idx="3713">
                  <c:v>45915.04240025873</c:v>
                </c:pt>
                <c:pt idx="3714">
                  <c:v>45915.04321945873</c:v>
                </c:pt>
                <c:pt idx="3715">
                  <c:v>45915.04403865873</c:v>
                </c:pt>
                <c:pt idx="3716">
                  <c:v>45915.04485785873</c:v>
                </c:pt>
                <c:pt idx="3717">
                  <c:v>45915.04567705874</c:v>
                </c:pt>
                <c:pt idx="3718">
                  <c:v>45915.04649625874</c:v>
                </c:pt>
                <c:pt idx="3719">
                  <c:v>45915.04731545874</c:v>
                </c:pt>
                <c:pt idx="3720">
                  <c:v>45915.04813465875</c:v>
                </c:pt>
                <c:pt idx="3721">
                  <c:v>45915.04895385875</c:v>
                </c:pt>
                <c:pt idx="3722">
                  <c:v>45915.04977305875</c:v>
                </c:pt>
                <c:pt idx="3723">
                  <c:v>45915.05059225875</c:v>
                </c:pt>
                <c:pt idx="3724">
                  <c:v>45915.05141145875</c:v>
                </c:pt>
                <c:pt idx="3725">
                  <c:v>45915.05223065875</c:v>
                </c:pt>
                <c:pt idx="3726">
                  <c:v>45915.05304985876</c:v>
                </c:pt>
                <c:pt idx="3727">
                  <c:v>45915.05386905876</c:v>
                </c:pt>
                <c:pt idx="3728">
                  <c:v>45915.05468825876</c:v>
                </c:pt>
                <c:pt idx="3729">
                  <c:v>45915.05550745876</c:v>
                </c:pt>
                <c:pt idx="3730">
                  <c:v>45915.05632665877</c:v>
                </c:pt>
                <c:pt idx="3731">
                  <c:v>45915.05714585877</c:v>
                </c:pt>
                <c:pt idx="3732">
                  <c:v>45915.05796505877</c:v>
                </c:pt>
                <c:pt idx="3733">
                  <c:v>45915.05878425877</c:v>
                </c:pt>
                <c:pt idx="3734">
                  <c:v>45915.05960345877</c:v>
                </c:pt>
                <c:pt idx="3735">
                  <c:v>45915.06042265878</c:v>
                </c:pt>
                <c:pt idx="3736">
                  <c:v>45915.06124185878</c:v>
                </c:pt>
                <c:pt idx="3737">
                  <c:v>45915.06206105879</c:v>
                </c:pt>
                <c:pt idx="3738">
                  <c:v>45915.06288025879</c:v>
                </c:pt>
                <c:pt idx="3739">
                  <c:v>45915.0636994588</c:v>
                </c:pt>
                <c:pt idx="3740">
                  <c:v>45915.0645186588</c:v>
                </c:pt>
                <c:pt idx="3741">
                  <c:v>45915.0653378588</c:v>
                </c:pt>
                <c:pt idx="3742">
                  <c:v>45915.0661570588</c:v>
                </c:pt>
                <c:pt idx="3743">
                  <c:v>45915.0669762588</c:v>
                </c:pt>
                <c:pt idx="3744">
                  <c:v>45915.0677954588</c:v>
                </c:pt>
                <c:pt idx="3745">
                  <c:v>45915.0686146588</c:v>
                </c:pt>
                <c:pt idx="3746">
                  <c:v>45915.06943385881</c:v>
                </c:pt>
                <c:pt idx="3747">
                  <c:v>45915.0702530588</c:v>
                </c:pt>
                <c:pt idx="3748">
                  <c:v>45915.07107225881</c:v>
                </c:pt>
                <c:pt idx="3749">
                  <c:v>45915.07189145881</c:v>
                </c:pt>
                <c:pt idx="3750">
                  <c:v>45915.07271065882</c:v>
                </c:pt>
                <c:pt idx="3751">
                  <c:v>45915.07352985882</c:v>
                </c:pt>
                <c:pt idx="3752">
                  <c:v>45915.07434905882</c:v>
                </c:pt>
                <c:pt idx="3753">
                  <c:v>45915.07516825882</c:v>
                </c:pt>
                <c:pt idx="3754">
                  <c:v>45915.07598745882</c:v>
                </c:pt>
                <c:pt idx="3755">
                  <c:v>45915.07680665882</c:v>
                </c:pt>
                <c:pt idx="3756">
                  <c:v>45915.07762585883</c:v>
                </c:pt>
                <c:pt idx="3757">
                  <c:v>45915.07844505883</c:v>
                </c:pt>
                <c:pt idx="3758">
                  <c:v>45915.07926425883</c:v>
                </c:pt>
                <c:pt idx="3759">
                  <c:v>45915.08008345883</c:v>
                </c:pt>
                <c:pt idx="3760">
                  <c:v>45915.08090265884</c:v>
                </c:pt>
                <c:pt idx="3761">
                  <c:v>45915.08172185884</c:v>
                </c:pt>
                <c:pt idx="3762">
                  <c:v>45915.08254105884</c:v>
                </c:pt>
                <c:pt idx="3763">
                  <c:v>45915.08336025885</c:v>
                </c:pt>
                <c:pt idx="3764">
                  <c:v>45915.08417945884</c:v>
                </c:pt>
                <c:pt idx="3765">
                  <c:v>45915.08499865885</c:v>
                </c:pt>
                <c:pt idx="3766">
                  <c:v>45915.08581785885</c:v>
                </c:pt>
                <c:pt idx="3767">
                  <c:v>45915.08663705885</c:v>
                </c:pt>
                <c:pt idx="3768">
                  <c:v>45915.08745625885</c:v>
                </c:pt>
                <c:pt idx="3769">
                  <c:v>45915.08827545886</c:v>
                </c:pt>
                <c:pt idx="3770">
                  <c:v>45915.08909465886</c:v>
                </c:pt>
                <c:pt idx="3771">
                  <c:v>45915.08991385886</c:v>
                </c:pt>
                <c:pt idx="3772">
                  <c:v>45915.09073305887</c:v>
                </c:pt>
                <c:pt idx="3773">
                  <c:v>45915.09155225887</c:v>
                </c:pt>
                <c:pt idx="3774">
                  <c:v>45915.09237145887</c:v>
                </c:pt>
                <c:pt idx="3775">
                  <c:v>45915.09319065887</c:v>
                </c:pt>
                <c:pt idx="3776">
                  <c:v>45915.09400985887</c:v>
                </c:pt>
                <c:pt idx="3777">
                  <c:v>45915.09482905887</c:v>
                </c:pt>
                <c:pt idx="3778">
                  <c:v>45915.09564825888</c:v>
                </c:pt>
                <c:pt idx="3779">
                  <c:v>45915.09646745888</c:v>
                </c:pt>
                <c:pt idx="3780">
                  <c:v>45915.09728665889</c:v>
                </c:pt>
                <c:pt idx="3781">
                  <c:v>45915.09810585889</c:v>
                </c:pt>
                <c:pt idx="3782">
                  <c:v>45915.0989250589</c:v>
                </c:pt>
                <c:pt idx="3783">
                  <c:v>45915.09974425889</c:v>
                </c:pt>
                <c:pt idx="3784">
                  <c:v>45915.1005634589</c:v>
                </c:pt>
                <c:pt idx="3785">
                  <c:v>45915.1013826589</c:v>
                </c:pt>
                <c:pt idx="3786">
                  <c:v>45915.1022018589</c:v>
                </c:pt>
                <c:pt idx="3787">
                  <c:v>45915.1030210589</c:v>
                </c:pt>
                <c:pt idx="3788">
                  <c:v>45915.1038402589</c:v>
                </c:pt>
                <c:pt idx="3789">
                  <c:v>45915.1046594589</c:v>
                </c:pt>
                <c:pt idx="3790">
                  <c:v>45915.10547865891</c:v>
                </c:pt>
                <c:pt idx="3791">
                  <c:v>45915.1062978589</c:v>
                </c:pt>
                <c:pt idx="3792">
                  <c:v>45915.10711705891</c:v>
                </c:pt>
                <c:pt idx="3793">
                  <c:v>45915.10793625891</c:v>
                </c:pt>
                <c:pt idx="3794">
                  <c:v>45915.10875545891</c:v>
                </c:pt>
                <c:pt idx="3795">
                  <c:v>45915.10957465892</c:v>
                </c:pt>
                <c:pt idx="3796">
                  <c:v>45915.11039385892</c:v>
                </c:pt>
                <c:pt idx="3797">
                  <c:v>45915.11121305892</c:v>
                </c:pt>
                <c:pt idx="3798">
                  <c:v>45915.11203225892</c:v>
                </c:pt>
                <c:pt idx="3799">
                  <c:v>45915.11285145892</c:v>
                </c:pt>
                <c:pt idx="3800">
                  <c:v>45915.11367065893</c:v>
                </c:pt>
                <c:pt idx="3801">
                  <c:v>45915.11448985893</c:v>
                </c:pt>
                <c:pt idx="3802">
                  <c:v>45915.11530905893</c:v>
                </c:pt>
                <c:pt idx="3803">
                  <c:v>45915.11612825893</c:v>
                </c:pt>
                <c:pt idx="3804">
                  <c:v>45915.11694745894</c:v>
                </c:pt>
                <c:pt idx="3805">
                  <c:v>45915.11776665894</c:v>
                </c:pt>
                <c:pt idx="3806">
                  <c:v>45915.11858585894</c:v>
                </c:pt>
                <c:pt idx="3807">
                  <c:v>45915.11940505895</c:v>
                </c:pt>
                <c:pt idx="3808">
                  <c:v>45915.12022425895</c:v>
                </c:pt>
                <c:pt idx="3809">
                  <c:v>45915.12104345895</c:v>
                </c:pt>
                <c:pt idx="3810">
                  <c:v>45915.12186265895</c:v>
                </c:pt>
                <c:pt idx="3811">
                  <c:v>45915.12268185896</c:v>
                </c:pt>
                <c:pt idx="3812">
                  <c:v>45915.12350105896</c:v>
                </c:pt>
                <c:pt idx="3813">
                  <c:v>45915.12432025896</c:v>
                </c:pt>
                <c:pt idx="3814">
                  <c:v>45915.12513945896</c:v>
                </c:pt>
                <c:pt idx="3815">
                  <c:v>45915.12595865897</c:v>
                </c:pt>
                <c:pt idx="3816">
                  <c:v>45915.12677785897</c:v>
                </c:pt>
                <c:pt idx="3817">
                  <c:v>45915.12759705897</c:v>
                </c:pt>
                <c:pt idx="3818">
                  <c:v>45915.12841625897</c:v>
                </c:pt>
                <c:pt idx="3819">
                  <c:v>45915.12923545897</c:v>
                </c:pt>
                <c:pt idx="3820">
                  <c:v>45915.13005465897</c:v>
                </c:pt>
                <c:pt idx="3821">
                  <c:v>45915.13087385897</c:v>
                </c:pt>
                <c:pt idx="3822">
                  <c:v>45915.13169305898</c:v>
                </c:pt>
                <c:pt idx="3823">
                  <c:v>45915.13251225898</c:v>
                </c:pt>
                <c:pt idx="3824">
                  <c:v>45915.13333145898</c:v>
                </c:pt>
                <c:pt idx="3825">
                  <c:v>45915.13415065899</c:v>
                </c:pt>
                <c:pt idx="3826">
                  <c:v>45915.134969859</c:v>
                </c:pt>
                <c:pt idx="3827">
                  <c:v>45915.13578905899</c:v>
                </c:pt>
                <c:pt idx="3828">
                  <c:v>45915.136608259</c:v>
                </c:pt>
                <c:pt idx="3829">
                  <c:v>45915.137427459</c:v>
                </c:pt>
                <c:pt idx="3830">
                  <c:v>45915.138246659</c:v>
                </c:pt>
                <c:pt idx="3831">
                  <c:v>45915.139065859</c:v>
                </c:pt>
                <c:pt idx="3832">
                  <c:v>45915.139885059</c:v>
                </c:pt>
                <c:pt idx="3833">
                  <c:v>45915.14070425901</c:v>
                </c:pt>
                <c:pt idx="3834">
                  <c:v>45915.14152345901</c:v>
                </c:pt>
                <c:pt idx="3835">
                  <c:v>45915.14234265901</c:v>
                </c:pt>
                <c:pt idx="3836">
                  <c:v>45915.14316185901</c:v>
                </c:pt>
                <c:pt idx="3837">
                  <c:v>45915.14398105902</c:v>
                </c:pt>
                <c:pt idx="3838">
                  <c:v>45915.14480025902</c:v>
                </c:pt>
                <c:pt idx="3839">
                  <c:v>45915.14561945902</c:v>
                </c:pt>
                <c:pt idx="3840">
                  <c:v>45915.14643865902</c:v>
                </c:pt>
                <c:pt idx="3841">
                  <c:v>45915.14725785902</c:v>
                </c:pt>
                <c:pt idx="3842">
                  <c:v>45915.14807705902</c:v>
                </c:pt>
                <c:pt idx="3843">
                  <c:v>45915.14889625903</c:v>
                </c:pt>
                <c:pt idx="3844">
                  <c:v>45915.14971545903</c:v>
                </c:pt>
                <c:pt idx="3845">
                  <c:v>45915.15053465903</c:v>
                </c:pt>
                <c:pt idx="3846">
                  <c:v>45915.15135385904</c:v>
                </c:pt>
                <c:pt idx="3847">
                  <c:v>45915.15217305904</c:v>
                </c:pt>
                <c:pt idx="3848">
                  <c:v>45915.15299225904</c:v>
                </c:pt>
                <c:pt idx="3849">
                  <c:v>45915.15381145904</c:v>
                </c:pt>
                <c:pt idx="3850">
                  <c:v>45915.15463065905</c:v>
                </c:pt>
                <c:pt idx="3851">
                  <c:v>45915.15544985905</c:v>
                </c:pt>
                <c:pt idx="3852">
                  <c:v>45915.15626905905</c:v>
                </c:pt>
                <c:pt idx="3853">
                  <c:v>45915.15708825905</c:v>
                </c:pt>
                <c:pt idx="3854">
                  <c:v>45915.15790745905</c:v>
                </c:pt>
                <c:pt idx="3855">
                  <c:v>45915.15872665906</c:v>
                </c:pt>
                <c:pt idx="3856">
                  <c:v>45915.15954585906</c:v>
                </c:pt>
                <c:pt idx="3857">
                  <c:v>45915.16036505906</c:v>
                </c:pt>
                <c:pt idx="3858">
                  <c:v>45915.16118425906</c:v>
                </c:pt>
                <c:pt idx="3859">
                  <c:v>45915.16200345907</c:v>
                </c:pt>
                <c:pt idx="3860">
                  <c:v>45915.16282265907</c:v>
                </c:pt>
                <c:pt idx="3861">
                  <c:v>45915.16364185907</c:v>
                </c:pt>
                <c:pt idx="3862">
                  <c:v>45915.16446105907</c:v>
                </c:pt>
                <c:pt idx="3863">
                  <c:v>45915.16528025908</c:v>
                </c:pt>
                <c:pt idx="3864">
                  <c:v>45915.16609945907</c:v>
                </c:pt>
                <c:pt idx="3865">
                  <c:v>45915.16691865908</c:v>
                </c:pt>
                <c:pt idx="3866">
                  <c:v>45915.16773785908</c:v>
                </c:pt>
                <c:pt idx="3867">
                  <c:v>45915.16855705908</c:v>
                </c:pt>
                <c:pt idx="3868">
                  <c:v>45915.16937625909</c:v>
                </c:pt>
                <c:pt idx="3869">
                  <c:v>45915.17019545909</c:v>
                </c:pt>
                <c:pt idx="3870">
                  <c:v>45915.17101465909</c:v>
                </c:pt>
                <c:pt idx="3871">
                  <c:v>45915.17183385909</c:v>
                </c:pt>
                <c:pt idx="3872">
                  <c:v>45915.1726530591</c:v>
                </c:pt>
                <c:pt idx="3873">
                  <c:v>45915.1734722591</c:v>
                </c:pt>
                <c:pt idx="3874">
                  <c:v>45915.1742914591</c:v>
                </c:pt>
                <c:pt idx="3875">
                  <c:v>45915.1751106591</c:v>
                </c:pt>
                <c:pt idx="3876">
                  <c:v>45915.17592985911</c:v>
                </c:pt>
                <c:pt idx="3877">
                  <c:v>45915.17674905911</c:v>
                </c:pt>
                <c:pt idx="3878">
                  <c:v>45915.17756825911</c:v>
                </c:pt>
                <c:pt idx="3879">
                  <c:v>45915.17838745911</c:v>
                </c:pt>
                <c:pt idx="3880">
                  <c:v>45915.17920665912</c:v>
                </c:pt>
                <c:pt idx="3881">
                  <c:v>45915.18002585912</c:v>
                </c:pt>
                <c:pt idx="3882">
                  <c:v>45915.18084505912</c:v>
                </c:pt>
                <c:pt idx="3883">
                  <c:v>45915.18166425912</c:v>
                </c:pt>
                <c:pt idx="3884">
                  <c:v>45915.18248345912</c:v>
                </c:pt>
                <c:pt idx="3885">
                  <c:v>45915.18330265913</c:v>
                </c:pt>
                <c:pt idx="3886">
                  <c:v>45915.18412185913</c:v>
                </c:pt>
                <c:pt idx="3887">
                  <c:v>45915.18494105913</c:v>
                </c:pt>
                <c:pt idx="3888">
                  <c:v>45915.18576025913</c:v>
                </c:pt>
                <c:pt idx="3889">
                  <c:v>45915.18657945913</c:v>
                </c:pt>
                <c:pt idx="3890">
                  <c:v>45915.18739865914</c:v>
                </c:pt>
                <c:pt idx="3891">
                  <c:v>45915.18821785914</c:v>
                </c:pt>
                <c:pt idx="3892">
                  <c:v>45915.18903705914</c:v>
                </c:pt>
                <c:pt idx="3893">
                  <c:v>45915.18985625914</c:v>
                </c:pt>
                <c:pt idx="3894">
                  <c:v>45915.19067545915</c:v>
                </c:pt>
                <c:pt idx="3895">
                  <c:v>45915.19149465915</c:v>
                </c:pt>
                <c:pt idx="3896">
                  <c:v>45915.19231385915</c:v>
                </c:pt>
                <c:pt idx="3897">
                  <c:v>45915.19313305915</c:v>
                </c:pt>
                <c:pt idx="3898">
                  <c:v>45915.19395225916</c:v>
                </c:pt>
                <c:pt idx="3899">
                  <c:v>45915.19477145916</c:v>
                </c:pt>
                <c:pt idx="3900">
                  <c:v>45915.19559065916</c:v>
                </c:pt>
                <c:pt idx="3901">
                  <c:v>45915.19640985916</c:v>
                </c:pt>
                <c:pt idx="3902">
                  <c:v>45915.19722905917</c:v>
                </c:pt>
                <c:pt idx="3903">
                  <c:v>45915.19804825917</c:v>
                </c:pt>
                <c:pt idx="3904">
                  <c:v>45915.19886745917</c:v>
                </c:pt>
                <c:pt idx="3905">
                  <c:v>45915.19968665917</c:v>
                </c:pt>
                <c:pt idx="3906">
                  <c:v>45915.20050585917</c:v>
                </c:pt>
                <c:pt idx="3907">
                  <c:v>45915.20132505918</c:v>
                </c:pt>
                <c:pt idx="3908">
                  <c:v>45915.20214425918</c:v>
                </c:pt>
                <c:pt idx="3909">
                  <c:v>45915.20296345918</c:v>
                </c:pt>
                <c:pt idx="3910">
                  <c:v>45915.20378265918</c:v>
                </c:pt>
                <c:pt idx="3911">
                  <c:v>45915.20460185919</c:v>
                </c:pt>
                <c:pt idx="3912">
                  <c:v>45915.20542105919</c:v>
                </c:pt>
                <c:pt idx="3913">
                  <c:v>45915.2062402592</c:v>
                </c:pt>
                <c:pt idx="3914">
                  <c:v>45915.2070594592</c:v>
                </c:pt>
                <c:pt idx="3915">
                  <c:v>45915.2078786592</c:v>
                </c:pt>
                <c:pt idx="3916">
                  <c:v>45915.2086978592</c:v>
                </c:pt>
                <c:pt idx="3917">
                  <c:v>45915.2095170592</c:v>
                </c:pt>
                <c:pt idx="3918">
                  <c:v>45915.2103362592</c:v>
                </c:pt>
                <c:pt idx="3919">
                  <c:v>45915.2111554592</c:v>
                </c:pt>
                <c:pt idx="3920">
                  <c:v>45915.21197465921</c:v>
                </c:pt>
                <c:pt idx="3921">
                  <c:v>45915.21279385921</c:v>
                </c:pt>
                <c:pt idx="3922">
                  <c:v>45915.21361305921</c:v>
                </c:pt>
                <c:pt idx="3923">
                  <c:v>45915.21443225921</c:v>
                </c:pt>
                <c:pt idx="3924">
                  <c:v>45915.21525145922</c:v>
                </c:pt>
                <c:pt idx="3925">
                  <c:v>45915.21607065922</c:v>
                </c:pt>
                <c:pt idx="3926">
                  <c:v>45915.21688985922</c:v>
                </c:pt>
                <c:pt idx="3927">
                  <c:v>45915.21770905922</c:v>
                </c:pt>
                <c:pt idx="3928">
                  <c:v>45915.21852825922</c:v>
                </c:pt>
                <c:pt idx="3929">
                  <c:v>45915.21934745923</c:v>
                </c:pt>
                <c:pt idx="3930">
                  <c:v>45915.22016665923</c:v>
                </c:pt>
                <c:pt idx="3931">
                  <c:v>45915.22098585923</c:v>
                </c:pt>
                <c:pt idx="3932">
                  <c:v>45915.22180505923</c:v>
                </c:pt>
                <c:pt idx="3933">
                  <c:v>45915.22262425924</c:v>
                </c:pt>
                <c:pt idx="3934">
                  <c:v>45915.22344345924</c:v>
                </c:pt>
                <c:pt idx="3935">
                  <c:v>45915.22426265924</c:v>
                </c:pt>
                <c:pt idx="3936">
                  <c:v>45915.22508185924</c:v>
                </c:pt>
                <c:pt idx="3937">
                  <c:v>45915.22590105925</c:v>
                </c:pt>
                <c:pt idx="3938">
                  <c:v>45915.22672025925</c:v>
                </c:pt>
                <c:pt idx="3939">
                  <c:v>45915.22753945925</c:v>
                </c:pt>
                <c:pt idx="3940">
                  <c:v>45915.22835865925</c:v>
                </c:pt>
                <c:pt idx="3941">
                  <c:v>45915.22917785926</c:v>
                </c:pt>
                <c:pt idx="3942">
                  <c:v>45915.22999705926</c:v>
                </c:pt>
                <c:pt idx="3943">
                  <c:v>45915.23081625926</c:v>
                </c:pt>
                <c:pt idx="3944">
                  <c:v>45915.23163545926</c:v>
                </c:pt>
                <c:pt idx="3945">
                  <c:v>45915.23245465926</c:v>
                </c:pt>
                <c:pt idx="3946">
                  <c:v>45915.23327385927</c:v>
                </c:pt>
                <c:pt idx="3947">
                  <c:v>45915.23409305927</c:v>
                </c:pt>
                <c:pt idx="3948">
                  <c:v>45915.23491225927</c:v>
                </c:pt>
                <c:pt idx="3949">
                  <c:v>45915.23573145927</c:v>
                </c:pt>
                <c:pt idx="3950">
                  <c:v>45915.23655065928</c:v>
                </c:pt>
                <c:pt idx="3951">
                  <c:v>45915.23736985928</c:v>
                </c:pt>
                <c:pt idx="3952">
                  <c:v>45915.23818905928</c:v>
                </c:pt>
                <c:pt idx="3953">
                  <c:v>45915.23900825928</c:v>
                </c:pt>
                <c:pt idx="3954">
                  <c:v>45915.23982745929</c:v>
                </c:pt>
                <c:pt idx="3955">
                  <c:v>45915.24064665929</c:v>
                </c:pt>
                <c:pt idx="3956">
                  <c:v>45915.24146585929</c:v>
                </c:pt>
                <c:pt idx="3957">
                  <c:v>45915.24228505929</c:v>
                </c:pt>
                <c:pt idx="3958">
                  <c:v>45915.24310425929</c:v>
                </c:pt>
                <c:pt idx="3959">
                  <c:v>45915.2439234593</c:v>
                </c:pt>
                <c:pt idx="3960">
                  <c:v>45915.2447426593</c:v>
                </c:pt>
                <c:pt idx="3961">
                  <c:v>45915.2455618593</c:v>
                </c:pt>
                <c:pt idx="3962">
                  <c:v>45915.2463810593</c:v>
                </c:pt>
                <c:pt idx="3963">
                  <c:v>45915.24720025931</c:v>
                </c:pt>
                <c:pt idx="3964">
                  <c:v>45915.2480194593</c:v>
                </c:pt>
                <c:pt idx="3965">
                  <c:v>45915.24883865931</c:v>
                </c:pt>
                <c:pt idx="3966">
                  <c:v>45915.24965785931</c:v>
                </c:pt>
                <c:pt idx="3967">
                  <c:v>45915.25047705932</c:v>
                </c:pt>
                <c:pt idx="3968">
                  <c:v>45915.25129625932</c:v>
                </c:pt>
                <c:pt idx="3969">
                  <c:v>45915.25211545932</c:v>
                </c:pt>
                <c:pt idx="3970">
                  <c:v>45915.25293465932</c:v>
                </c:pt>
                <c:pt idx="3971">
                  <c:v>45915.25375385932</c:v>
                </c:pt>
                <c:pt idx="3972">
                  <c:v>45915.25457305932</c:v>
                </c:pt>
                <c:pt idx="3973">
                  <c:v>45915.25539225933</c:v>
                </c:pt>
                <c:pt idx="3974">
                  <c:v>45915.25621145933</c:v>
                </c:pt>
                <c:pt idx="3975">
                  <c:v>45915.25703065933</c:v>
                </c:pt>
                <c:pt idx="3976">
                  <c:v>45915.25784985934</c:v>
                </c:pt>
                <c:pt idx="3977">
                  <c:v>45915.25866905934</c:v>
                </c:pt>
                <c:pt idx="3978">
                  <c:v>45915.25948825934</c:v>
                </c:pt>
                <c:pt idx="3979">
                  <c:v>45915.26030745934</c:v>
                </c:pt>
                <c:pt idx="3980">
                  <c:v>45915.26112665934</c:v>
                </c:pt>
                <c:pt idx="3981">
                  <c:v>45915.26194585935</c:v>
                </c:pt>
                <c:pt idx="3982">
                  <c:v>45915.26276505935</c:v>
                </c:pt>
                <c:pt idx="3983">
                  <c:v>45915.26358425935</c:v>
                </c:pt>
                <c:pt idx="3984">
                  <c:v>45915.26440345935</c:v>
                </c:pt>
                <c:pt idx="3985">
                  <c:v>45915.26522265936</c:v>
                </c:pt>
                <c:pt idx="3986">
                  <c:v>45915.26604185936</c:v>
                </c:pt>
                <c:pt idx="3987">
                  <c:v>45915.26686105936</c:v>
                </c:pt>
                <c:pt idx="3988">
                  <c:v>45915.26768025936</c:v>
                </c:pt>
                <c:pt idx="3989">
                  <c:v>45915.26849945937</c:v>
                </c:pt>
                <c:pt idx="3990">
                  <c:v>45915.26931865937</c:v>
                </c:pt>
                <c:pt idx="3991">
                  <c:v>45915.27013785937</c:v>
                </c:pt>
                <c:pt idx="3992">
                  <c:v>45915.27095705937</c:v>
                </c:pt>
                <c:pt idx="3993">
                  <c:v>45915.27177625937</c:v>
                </c:pt>
                <c:pt idx="3994">
                  <c:v>45915.27259545937</c:v>
                </c:pt>
                <c:pt idx="3995">
                  <c:v>45915.27341465938</c:v>
                </c:pt>
                <c:pt idx="3996">
                  <c:v>45915.27423385938</c:v>
                </c:pt>
                <c:pt idx="3997">
                  <c:v>45915.27505305938</c:v>
                </c:pt>
                <c:pt idx="3998">
                  <c:v>45915.27587225939</c:v>
                </c:pt>
                <c:pt idx="3999">
                  <c:v>45915.27669145939</c:v>
                </c:pt>
                <c:pt idx="4000">
                  <c:v>45915.27751065939</c:v>
                </c:pt>
                <c:pt idx="4001">
                  <c:v>45915.27832985939</c:v>
                </c:pt>
                <c:pt idx="4002">
                  <c:v>45915.2791490594</c:v>
                </c:pt>
                <c:pt idx="4003">
                  <c:v>45915.2799682594</c:v>
                </c:pt>
                <c:pt idx="4004">
                  <c:v>45915.2807874594</c:v>
                </c:pt>
                <c:pt idx="4005">
                  <c:v>45915.2816066594</c:v>
                </c:pt>
                <c:pt idx="4006">
                  <c:v>45915.2824258594</c:v>
                </c:pt>
                <c:pt idx="4007">
                  <c:v>45915.28324505941</c:v>
                </c:pt>
                <c:pt idx="4008">
                  <c:v>45915.28406425941</c:v>
                </c:pt>
                <c:pt idx="4009">
                  <c:v>45915.28488345941</c:v>
                </c:pt>
                <c:pt idx="4010">
                  <c:v>45915.28570265941</c:v>
                </c:pt>
                <c:pt idx="4011">
                  <c:v>45915.28652185942</c:v>
                </c:pt>
                <c:pt idx="4012">
                  <c:v>45915.28734105942</c:v>
                </c:pt>
                <c:pt idx="4013">
                  <c:v>45915.28816025942</c:v>
                </c:pt>
                <c:pt idx="4014">
                  <c:v>45915.28897945942</c:v>
                </c:pt>
                <c:pt idx="4015">
                  <c:v>45915.28979865943</c:v>
                </c:pt>
                <c:pt idx="4016">
                  <c:v>45915.29061785943</c:v>
                </c:pt>
                <c:pt idx="4017">
                  <c:v>45915.29143705943</c:v>
                </c:pt>
                <c:pt idx="4018">
                  <c:v>45915.29225625943</c:v>
                </c:pt>
                <c:pt idx="4019">
                  <c:v>45915.29307545943</c:v>
                </c:pt>
                <c:pt idx="4020">
                  <c:v>45915.29389465944</c:v>
                </c:pt>
                <c:pt idx="4021">
                  <c:v>45915.29471385944</c:v>
                </c:pt>
                <c:pt idx="4022">
                  <c:v>45915.29553305944</c:v>
                </c:pt>
                <c:pt idx="4023">
                  <c:v>45915.29635225944</c:v>
                </c:pt>
                <c:pt idx="4024">
                  <c:v>45915.29717145945</c:v>
                </c:pt>
                <c:pt idx="4025">
                  <c:v>45915.29799065945</c:v>
                </c:pt>
                <c:pt idx="4026">
                  <c:v>45915.29880985945</c:v>
                </c:pt>
                <c:pt idx="4027">
                  <c:v>45915.29962905945</c:v>
                </c:pt>
                <c:pt idx="4028">
                  <c:v>45915.30044825945</c:v>
                </c:pt>
                <c:pt idx="4029">
                  <c:v>45915.30126745945</c:v>
                </c:pt>
                <c:pt idx="4030">
                  <c:v>45915.30208665946</c:v>
                </c:pt>
                <c:pt idx="4031">
                  <c:v>45915.30290585946</c:v>
                </c:pt>
                <c:pt idx="4032">
                  <c:v>45915.30372505946</c:v>
                </c:pt>
                <c:pt idx="4033">
                  <c:v>45915.30454425946</c:v>
                </c:pt>
                <c:pt idx="4034">
                  <c:v>45915.30536345947</c:v>
                </c:pt>
                <c:pt idx="4035">
                  <c:v>45915.30618265947</c:v>
                </c:pt>
                <c:pt idx="4036">
                  <c:v>45915.30700185947</c:v>
                </c:pt>
                <c:pt idx="4037">
                  <c:v>45915.30782105947</c:v>
                </c:pt>
                <c:pt idx="4038">
                  <c:v>45915.30864025947</c:v>
                </c:pt>
                <c:pt idx="4039">
                  <c:v>45915.30945945948</c:v>
                </c:pt>
                <c:pt idx="4040">
                  <c:v>45915.31027865948</c:v>
                </c:pt>
                <c:pt idx="4041">
                  <c:v>45915.31109785948</c:v>
                </c:pt>
                <c:pt idx="4042">
                  <c:v>45915.31191705948</c:v>
                </c:pt>
                <c:pt idx="4043">
                  <c:v>45915.31273625948</c:v>
                </c:pt>
                <c:pt idx="4044">
                  <c:v>45915.3135554595</c:v>
                </c:pt>
                <c:pt idx="4045">
                  <c:v>45915.3143746595</c:v>
                </c:pt>
                <c:pt idx="4046">
                  <c:v>45915.3151938595</c:v>
                </c:pt>
                <c:pt idx="4047">
                  <c:v>45915.3160130595</c:v>
                </c:pt>
                <c:pt idx="4048">
                  <c:v>45915.3168322595</c:v>
                </c:pt>
                <c:pt idx="4049">
                  <c:v>45915.3176514595</c:v>
                </c:pt>
                <c:pt idx="4050">
                  <c:v>45915.3184706595</c:v>
                </c:pt>
                <c:pt idx="4051">
                  <c:v>45915.3192898595</c:v>
                </c:pt>
                <c:pt idx="4052">
                  <c:v>45915.32010905951</c:v>
                </c:pt>
                <c:pt idx="4053">
                  <c:v>45915.32092825951</c:v>
                </c:pt>
                <c:pt idx="4054">
                  <c:v>45915.32174745951</c:v>
                </c:pt>
                <c:pt idx="4055">
                  <c:v>45915.32256665952</c:v>
                </c:pt>
                <c:pt idx="4056">
                  <c:v>45915.32338585952</c:v>
                </c:pt>
                <c:pt idx="4057">
                  <c:v>45915.32420505952</c:v>
                </c:pt>
                <c:pt idx="4058">
                  <c:v>45915.32502425952</c:v>
                </c:pt>
                <c:pt idx="4059">
                  <c:v>45915.32584345952</c:v>
                </c:pt>
                <c:pt idx="4060">
                  <c:v>45915.32666265953</c:v>
                </c:pt>
                <c:pt idx="4061">
                  <c:v>45915.32748185953</c:v>
                </c:pt>
                <c:pt idx="4062">
                  <c:v>45915.32830105953</c:v>
                </c:pt>
                <c:pt idx="4063">
                  <c:v>45915.32912025954</c:v>
                </c:pt>
                <c:pt idx="4064">
                  <c:v>45915.32993945953</c:v>
                </c:pt>
                <c:pt idx="4065">
                  <c:v>45915.33075865954</c:v>
                </c:pt>
                <c:pt idx="4066">
                  <c:v>45915.33157785954</c:v>
                </c:pt>
                <c:pt idx="4067">
                  <c:v>45915.33239705954</c:v>
                </c:pt>
                <c:pt idx="4068">
                  <c:v>45915.33321625954</c:v>
                </c:pt>
                <c:pt idx="4069">
                  <c:v>45915.33403545954</c:v>
                </c:pt>
                <c:pt idx="4070">
                  <c:v>45915.33485465955</c:v>
                </c:pt>
                <c:pt idx="4071">
                  <c:v>45915.33567385955</c:v>
                </c:pt>
                <c:pt idx="4072">
                  <c:v>45915.33649305955</c:v>
                </c:pt>
                <c:pt idx="4073">
                  <c:v>45915.33731225955</c:v>
                </c:pt>
                <c:pt idx="4074">
                  <c:v>45915.33813145956</c:v>
                </c:pt>
                <c:pt idx="4075">
                  <c:v>45915.33895065956</c:v>
                </c:pt>
                <c:pt idx="4076">
                  <c:v>45915.33976985957</c:v>
                </c:pt>
                <c:pt idx="4077">
                  <c:v>45915.34058905956</c:v>
                </c:pt>
                <c:pt idx="4078">
                  <c:v>45915.34140825957</c:v>
                </c:pt>
                <c:pt idx="4079">
                  <c:v>45915.34222745957</c:v>
                </c:pt>
                <c:pt idx="4080">
                  <c:v>45915.34304665957</c:v>
                </c:pt>
                <c:pt idx="4081">
                  <c:v>45915.34386585957</c:v>
                </c:pt>
                <c:pt idx="4082">
                  <c:v>45915.34468505957</c:v>
                </c:pt>
                <c:pt idx="4083">
                  <c:v>45915.34550425958</c:v>
                </c:pt>
                <c:pt idx="4084">
                  <c:v>45915.34632345958</c:v>
                </c:pt>
                <c:pt idx="4085">
                  <c:v>45915.34714265959</c:v>
                </c:pt>
                <c:pt idx="4086">
                  <c:v>45915.34796185959</c:v>
                </c:pt>
                <c:pt idx="4087">
                  <c:v>45915.3487810596</c:v>
                </c:pt>
                <c:pt idx="4088">
                  <c:v>45915.3496002596</c:v>
                </c:pt>
                <c:pt idx="4089">
                  <c:v>45915.3504194596</c:v>
                </c:pt>
                <c:pt idx="4090">
                  <c:v>45915.3512386596</c:v>
                </c:pt>
                <c:pt idx="4091">
                  <c:v>45915.3520578596</c:v>
                </c:pt>
                <c:pt idx="4092">
                  <c:v>45915.3528770596</c:v>
                </c:pt>
                <c:pt idx="4093">
                  <c:v>45915.3536962596</c:v>
                </c:pt>
                <c:pt idx="4094">
                  <c:v>45915.3545154596</c:v>
                </c:pt>
                <c:pt idx="4095">
                  <c:v>45915.35533465961</c:v>
                </c:pt>
                <c:pt idx="4096">
                  <c:v>45915.35615385961</c:v>
                </c:pt>
                <c:pt idx="4097">
                  <c:v>45915.35697305961</c:v>
                </c:pt>
                <c:pt idx="4098">
                  <c:v>45915.35779225962</c:v>
                </c:pt>
                <c:pt idx="4099">
                  <c:v>45915.35861145961</c:v>
                </c:pt>
                <c:pt idx="4100">
                  <c:v>45915.35943065962</c:v>
                </c:pt>
                <c:pt idx="4101">
                  <c:v>45915.36024985962</c:v>
                </c:pt>
                <c:pt idx="4102">
                  <c:v>45915.36106905963</c:v>
                </c:pt>
                <c:pt idx="4103">
                  <c:v>45915.36188825963</c:v>
                </c:pt>
                <c:pt idx="4104">
                  <c:v>45915.36270745963</c:v>
                </c:pt>
                <c:pt idx="4105">
                  <c:v>45915.36352665963</c:v>
                </c:pt>
                <c:pt idx="4106">
                  <c:v>45915.36434585963</c:v>
                </c:pt>
                <c:pt idx="4107">
                  <c:v>45915.36516505964</c:v>
                </c:pt>
                <c:pt idx="4108">
                  <c:v>45915.36598425964</c:v>
                </c:pt>
                <c:pt idx="4109">
                  <c:v>45915.36680345964</c:v>
                </c:pt>
                <c:pt idx="4110">
                  <c:v>45915.36762265964</c:v>
                </c:pt>
                <c:pt idx="4111">
                  <c:v>45915.36844185965</c:v>
                </c:pt>
                <c:pt idx="4112">
                  <c:v>45915.36926105965</c:v>
                </c:pt>
                <c:pt idx="4113">
                  <c:v>45915.37008025965</c:v>
                </c:pt>
                <c:pt idx="4114">
                  <c:v>45915.37089945965</c:v>
                </c:pt>
                <c:pt idx="4115">
                  <c:v>45915.37171865966</c:v>
                </c:pt>
                <c:pt idx="4116">
                  <c:v>45915.37253785965</c:v>
                </c:pt>
                <c:pt idx="4117">
                  <c:v>45915.37335705966</c:v>
                </c:pt>
                <c:pt idx="4118">
                  <c:v>45915.37417625966</c:v>
                </c:pt>
                <c:pt idx="4119">
                  <c:v>45915.37499545966</c:v>
                </c:pt>
                <c:pt idx="4120">
                  <c:v>45915.37581465967</c:v>
                </c:pt>
                <c:pt idx="4121">
                  <c:v>45915.37663385967</c:v>
                </c:pt>
                <c:pt idx="4122">
                  <c:v>45915.37745305967</c:v>
                </c:pt>
                <c:pt idx="4123">
                  <c:v>45915.37827225967</c:v>
                </c:pt>
                <c:pt idx="4124">
                  <c:v>45915.37909145967</c:v>
                </c:pt>
                <c:pt idx="4125">
                  <c:v>45915.37991065968</c:v>
                </c:pt>
                <c:pt idx="4126">
                  <c:v>45915.38072985968</c:v>
                </c:pt>
                <c:pt idx="4127">
                  <c:v>45915.38154905968</c:v>
                </c:pt>
                <c:pt idx="4128">
                  <c:v>45915.38236825968</c:v>
                </c:pt>
                <c:pt idx="4129">
                  <c:v>45915.38318745969</c:v>
                </c:pt>
                <c:pt idx="4130">
                  <c:v>45915.38400665969</c:v>
                </c:pt>
                <c:pt idx="4131">
                  <c:v>45915.3848258597</c:v>
                </c:pt>
                <c:pt idx="4132">
                  <c:v>45915.38564505969</c:v>
                </c:pt>
                <c:pt idx="4133">
                  <c:v>45915.3864642597</c:v>
                </c:pt>
                <c:pt idx="4134">
                  <c:v>45915.3872834597</c:v>
                </c:pt>
                <c:pt idx="4135">
                  <c:v>45915.3881026597</c:v>
                </c:pt>
                <c:pt idx="4136">
                  <c:v>45915.3889218597</c:v>
                </c:pt>
                <c:pt idx="4137">
                  <c:v>45915.38974105971</c:v>
                </c:pt>
                <c:pt idx="4138">
                  <c:v>45915.39056025971</c:v>
                </c:pt>
                <c:pt idx="4139">
                  <c:v>45915.39137945971</c:v>
                </c:pt>
                <c:pt idx="4140">
                  <c:v>45915.39219865971</c:v>
                </c:pt>
                <c:pt idx="4141">
                  <c:v>45915.39301785971</c:v>
                </c:pt>
                <c:pt idx="4142">
                  <c:v>45915.39383705972</c:v>
                </c:pt>
                <c:pt idx="4143">
                  <c:v>45915.39465625972</c:v>
                </c:pt>
                <c:pt idx="4144">
                  <c:v>45915.39547545972</c:v>
                </c:pt>
                <c:pt idx="4145">
                  <c:v>45915.39629465972</c:v>
                </c:pt>
                <c:pt idx="4146">
                  <c:v>45915.39711385973</c:v>
                </c:pt>
                <c:pt idx="4147">
                  <c:v>45915.39793305973</c:v>
                </c:pt>
                <c:pt idx="4148">
                  <c:v>45915.39875225973</c:v>
                </c:pt>
                <c:pt idx="4149">
                  <c:v>45915.39957145973</c:v>
                </c:pt>
                <c:pt idx="4150">
                  <c:v>45915.40039065974</c:v>
                </c:pt>
                <c:pt idx="4151">
                  <c:v>45915.40120985974</c:v>
                </c:pt>
                <c:pt idx="4152">
                  <c:v>45915.40202905974</c:v>
                </c:pt>
                <c:pt idx="4153">
                  <c:v>45915.40284825974</c:v>
                </c:pt>
                <c:pt idx="4154">
                  <c:v>45915.40366745974</c:v>
                </c:pt>
                <c:pt idx="4155">
                  <c:v>45915.40448665975</c:v>
                </c:pt>
                <c:pt idx="4156">
                  <c:v>45915.40530585975</c:v>
                </c:pt>
                <c:pt idx="4157">
                  <c:v>45915.40612505975</c:v>
                </c:pt>
                <c:pt idx="4158">
                  <c:v>45915.40694425975</c:v>
                </c:pt>
                <c:pt idx="4159">
                  <c:v>45915.40776345976</c:v>
                </c:pt>
                <c:pt idx="4160">
                  <c:v>45915.40858265976</c:v>
                </c:pt>
                <c:pt idx="4161">
                  <c:v>45915.40940185976</c:v>
                </c:pt>
                <c:pt idx="4162">
                  <c:v>45915.41022105976</c:v>
                </c:pt>
                <c:pt idx="4163">
                  <c:v>45915.41104025977</c:v>
                </c:pt>
                <c:pt idx="4164">
                  <c:v>45915.41185945976</c:v>
                </c:pt>
                <c:pt idx="4165">
                  <c:v>45915.41267865977</c:v>
                </c:pt>
                <c:pt idx="4166">
                  <c:v>45915.41349785977</c:v>
                </c:pt>
                <c:pt idx="4167">
                  <c:v>45915.41431705977</c:v>
                </c:pt>
                <c:pt idx="4168">
                  <c:v>45915.41513625977</c:v>
                </c:pt>
                <c:pt idx="4169">
                  <c:v>45915.41595545977</c:v>
                </c:pt>
                <c:pt idx="4170">
                  <c:v>45915.41677465978</c:v>
                </c:pt>
                <c:pt idx="4171">
                  <c:v>45915.41759385978</c:v>
                </c:pt>
                <c:pt idx="4172">
                  <c:v>45915.41841305978</c:v>
                </c:pt>
                <c:pt idx="4173">
                  <c:v>45915.41923225978</c:v>
                </c:pt>
                <c:pt idx="4174">
                  <c:v>45915.4200514598</c:v>
                </c:pt>
                <c:pt idx="4175">
                  <c:v>45915.42087065979</c:v>
                </c:pt>
                <c:pt idx="4176">
                  <c:v>45915.4216898598</c:v>
                </c:pt>
                <c:pt idx="4177">
                  <c:v>45915.4225090598</c:v>
                </c:pt>
                <c:pt idx="4178">
                  <c:v>45915.4233282598</c:v>
                </c:pt>
                <c:pt idx="4179">
                  <c:v>45915.4241474598</c:v>
                </c:pt>
                <c:pt idx="4180">
                  <c:v>45915.4249666598</c:v>
                </c:pt>
                <c:pt idx="4181">
                  <c:v>45915.42578585981</c:v>
                </c:pt>
                <c:pt idx="4182">
                  <c:v>45915.42660505981</c:v>
                </c:pt>
                <c:pt idx="4183">
                  <c:v>45915.42742425981</c:v>
                </c:pt>
                <c:pt idx="4184">
                  <c:v>45915.42824345981</c:v>
                </c:pt>
                <c:pt idx="4185">
                  <c:v>45915.42906265982</c:v>
                </c:pt>
                <c:pt idx="4186">
                  <c:v>45915.42988185982</c:v>
                </c:pt>
                <c:pt idx="4187">
                  <c:v>45915.43070105982</c:v>
                </c:pt>
                <c:pt idx="4188">
                  <c:v>45915.43152025982</c:v>
                </c:pt>
                <c:pt idx="4189">
                  <c:v>45915.43233945982</c:v>
                </c:pt>
                <c:pt idx="4190">
                  <c:v>45915.43315865983</c:v>
                </c:pt>
                <c:pt idx="4191">
                  <c:v>45915.43397785983</c:v>
                </c:pt>
                <c:pt idx="4192">
                  <c:v>45915.43479705983</c:v>
                </c:pt>
                <c:pt idx="4193">
                  <c:v>45915.43561625983</c:v>
                </c:pt>
                <c:pt idx="4194">
                  <c:v>45915.43643545983</c:v>
                </c:pt>
                <c:pt idx="4195">
                  <c:v>45915.43725465984</c:v>
                </c:pt>
                <c:pt idx="4196">
                  <c:v>45915.43807385984</c:v>
                </c:pt>
                <c:pt idx="4197">
                  <c:v>45915.43889305984</c:v>
                </c:pt>
                <c:pt idx="4198">
                  <c:v>45915.43971225985</c:v>
                </c:pt>
                <c:pt idx="4199">
                  <c:v>45915.44053145984</c:v>
                </c:pt>
                <c:pt idx="4200">
                  <c:v>45915.44135065985</c:v>
                </c:pt>
                <c:pt idx="4201">
                  <c:v>45915.44216985985</c:v>
                </c:pt>
                <c:pt idx="4202">
                  <c:v>45915.44298905985</c:v>
                </c:pt>
                <c:pt idx="4203">
                  <c:v>45915.44380825985</c:v>
                </c:pt>
                <c:pt idx="4204">
                  <c:v>45915.44462745985</c:v>
                </c:pt>
                <c:pt idx="4205">
                  <c:v>45915.44544665986</c:v>
                </c:pt>
                <c:pt idx="4206">
                  <c:v>45915.44626585986</c:v>
                </c:pt>
                <c:pt idx="4207">
                  <c:v>45915.44708505987</c:v>
                </c:pt>
                <c:pt idx="4208">
                  <c:v>45915.44790425987</c:v>
                </c:pt>
                <c:pt idx="4209">
                  <c:v>45915.44872345987</c:v>
                </c:pt>
                <c:pt idx="4210">
                  <c:v>45915.44954265987</c:v>
                </c:pt>
                <c:pt idx="4211">
                  <c:v>45915.45036185987</c:v>
                </c:pt>
                <c:pt idx="4212">
                  <c:v>45915.45118105988</c:v>
                </c:pt>
                <c:pt idx="4213">
                  <c:v>45915.45200025988</c:v>
                </c:pt>
                <c:pt idx="4214">
                  <c:v>45915.45281945988</c:v>
                </c:pt>
                <c:pt idx="4215">
                  <c:v>45915.45363865988</c:v>
                </c:pt>
                <c:pt idx="4216">
                  <c:v>45915.45445785988</c:v>
                </c:pt>
                <c:pt idx="4217">
                  <c:v>45915.45527705988</c:v>
                </c:pt>
                <c:pt idx="4218">
                  <c:v>45915.4560962599</c:v>
                </c:pt>
                <c:pt idx="4219">
                  <c:v>45915.4569154599</c:v>
                </c:pt>
                <c:pt idx="4220">
                  <c:v>45915.4577346599</c:v>
                </c:pt>
                <c:pt idx="4221">
                  <c:v>45915.4585538599</c:v>
                </c:pt>
                <c:pt idx="4222">
                  <c:v>45915.4593730599</c:v>
                </c:pt>
                <c:pt idx="4223">
                  <c:v>45915.4601922599</c:v>
                </c:pt>
                <c:pt idx="4224">
                  <c:v>45915.4610114599</c:v>
                </c:pt>
                <c:pt idx="4225">
                  <c:v>45915.46183065991</c:v>
                </c:pt>
                <c:pt idx="4226">
                  <c:v>45915.46264985991</c:v>
                </c:pt>
                <c:pt idx="4227">
                  <c:v>45915.46346905991</c:v>
                </c:pt>
                <c:pt idx="4228">
                  <c:v>45915.46428825991</c:v>
                </c:pt>
                <c:pt idx="4229">
                  <c:v>45915.46510745992</c:v>
                </c:pt>
                <c:pt idx="4230">
                  <c:v>45915.46592665992</c:v>
                </c:pt>
                <c:pt idx="4231">
                  <c:v>45915.46674585992</c:v>
                </c:pt>
                <c:pt idx="4232">
                  <c:v>45915.46756505992</c:v>
                </c:pt>
                <c:pt idx="4233">
                  <c:v>45915.46838425992</c:v>
                </c:pt>
                <c:pt idx="4234">
                  <c:v>45915.46920345992</c:v>
                </c:pt>
                <c:pt idx="4235">
                  <c:v>45915.47002265993</c:v>
                </c:pt>
                <c:pt idx="4236">
                  <c:v>45915.47084185993</c:v>
                </c:pt>
                <c:pt idx="4237">
                  <c:v>45915.47166105994</c:v>
                </c:pt>
                <c:pt idx="4238">
                  <c:v>45915.47248025994</c:v>
                </c:pt>
                <c:pt idx="4239">
                  <c:v>45915.47329945993</c:v>
                </c:pt>
                <c:pt idx="4240">
                  <c:v>45915.47411865994</c:v>
                </c:pt>
                <c:pt idx="4241">
                  <c:v>45915.47493785994</c:v>
                </c:pt>
                <c:pt idx="4242">
                  <c:v>45915.47575705995</c:v>
                </c:pt>
                <c:pt idx="4243">
                  <c:v>45915.47657625994</c:v>
                </c:pt>
                <c:pt idx="4244">
                  <c:v>45915.47739545995</c:v>
                </c:pt>
                <c:pt idx="4245">
                  <c:v>45915.47821465995</c:v>
                </c:pt>
                <c:pt idx="4246">
                  <c:v>45915.47903385995</c:v>
                </c:pt>
                <c:pt idx="4247">
                  <c:v>45915.47985305995</c:v>
                </c:pt>
                <c:pt idx="4248">
                  <c:v>45915.48067225996</c:v>
                </c:pt>
                <c:pt idx="4249">
                  <c:v>45915.48149145996</c:v>
                </c:pt>
                <c:pt idx="4250">
                  <c:v>45915.48231065996</c:v>
                </c:pt>
                <c:pt idx="4251">
                  <c:v>45915.48312985997</c:v>
                </c:pt>
                <c:pt idx="4252">
                  <c:v>45915.48394905997</c:v>
                </c:pt>
                <c:pt idx="4253">
                  <c:v>45915.48476825997</c:v>
                </c:pt>
                <c:pt idx="4254">
                  <c:v>45915.48558745997</c:v>
                </c:pt>
                <c:pt idx="4255">
                  <c:v>45915.48640665997</c:v>
                </c:pt>
                <c:pt idx="4256">
                  <c:v>45915.48722585997</c:v>
                </c:pt>
                <c:pt idx="4257">
                  <c:v>45915.48804505998</c:v>
                </c:pt>
                <c:pt idx="4258">
                  <c:v>45915.48886425998</c:v>
                </c:pt>
                <c:pt idx="4259">
                  <c:v>45915.48968345998</c:v>
                </c:pt>
                <c:pt idx="4260">
                  <c:v>45915.49050265999</c:v>
                </c:pt>
                <c:pt idx="4261">
                  <c:v>45915.49132185999</c:v>
                </c:pt>
                <c:pt idx="4262">
                  <c:v>45915.49214105999</c:v>
                </c:pt>
                <c:pt idx="4263">
                  <c:v>45915.49296026</c:v>
                </c:pt>
                <c:pt idx="4264">
                  <c:v>45915.49377946</c:v>
                </c:pt>
                <c:pt idx="4265">
                  <c:v>45915.49459866</c:v>
                </c:pt>
                <c:pt idx="4266">
                  <c:v>45915.49541786</c:v>
                </c:pt>
                <c:pt idx="4267">
                  <c:v>45915.49623706</c:v>
                </c:pt>
                <c:pt idx="4268">
                  <c:v>45915.49705626001</c:v>
                </c:pt>
                <c:pt idx="4269">
                  <c:v>45915.49787546001</c:v>
                </c:pt>
                <c:pt idx="4270">
                  <c:v>45915.49869466001</c:v>
                </c:pt>
                <c:pt idx="4271">
                  <c:v>45915.49951386001</c:v>
                </c:pt>
                <c:pt idx="4272">
                  <c:v>45915.50033306002</c:v>
                </c:pt>
                <c:pt idx="4273">
                  <c:v>45915.50115226002</c:v>
                </c:pt>
                <c:pt idx="4274">
                  <c:v>45915.50197146002</c:v>
                </c:pt>
                <c:pt idx="4275">
                  <c:v>45915.50279066002</c:v>
                </c:pt>
                <c:pt idx="4276">
                  <c:v>45915.50360986002</c:v>
                </c:pt>
                <c:pt idx="4277">
                  <c:v>45915.50442906003</c:v>
                </c:pt>
                <c:pt idx="4278">
                  <c:v>45915.50524826003</c:v>
                </c:pt>
                <c:pt idx="4279">
                  <c:v>45915.50606746003</c:v>
                </c:pt>
                <c:pt idx="4280">
                  <c:v>45915.50688666003</c:v>
                </c:pt>
                <c:pt idx="4281">
                  <c:v>45915.50770586004</c:v>
                </c:pt>
                <c:pt idx="4282">
                  <c:v>45915.50852506004</c:v>
                </c:pt>
                <c:pt idx="4283">
                  <c:v>45915.50934426004</c:v>
                </c:pt>
                <c:pt idx="4284">
                  <c:v>45915.51016346004</c:v>
                </c:pt>
                <c:pt idx="4285">
                  <c:v>45915.51098266005</c:v>
                </c:pt>
                <c:pt idx="4286">
                  <c:v>45915.51180186005</c:v>
                </c:pt>
                <c:pt idx="4287">
                  <c:v>45915.51262106005</c:v>
                </c:pt>
                <c:pt idx="4288">
                  <c:v>45915.51344026005</c:v>
                </c:pt>
                <c:pt idx="4289">
                  <c:v>45915.51425946005</c:v>
                </c:pt>
                <c:pt idx="4290">
                  <c:v>45915.51507866006</c:v>
                </c:pt>
                <c:pt idx="4291">
                  <c:v>45915.51589786006</c:v>
                </c:pt>
                <c:pt idx="4292">
                  <c:v>45915.51671706006</c:v>
                </c:pt>
                <c:pt idx="4293">
                  <c:v>45915.51753626006</c:v>
                </c:pt>
                <c:pt idx="4294">
                  <c:v>45915.51835546006</c:v>
                </c:pt>
                <c:pt idx="4295">
                  <c:v>45915.51917466007</c:v>
                </c:pt>
                <c:pt idx="4296">
                  <c:v>45915.51999386007</c:v>
                </c:pt>
                <c:pt idx="4297">
                  <c:v>45915.52081306007</c:v>
                </c:pt>
                <c:pt idx="4298">
                  <c:v>45915.52163226008</c:v>
                </c:pt>
                <c:pt idx="4299">
                  <c:v>45915.52245146008</c:v>
                </c:pt>
                <c:pt idx="4300">
                  <c:v>45915.52327066008</c:v>
                </c:pt>
                <c:pt idx="4301">
                  <c:v>45915.52408986008</c:v>
                </c:pt>
                <c:pt idx="4302">
                  <c:v>45915.52490906008</c:v>
                </c:pt>
                <c:pt idx="4303">
                  <c:v>45915.52572826009</c:v>
                </c:pt>
                <c:pt idx="4304">
                  <c:v>45915.52654746009</c:v>
                </c:pt>
                <c:pt idx="4305">
                  <c:v>45915.52736666009</c:v>
                </c:pt>
                <c:pt idx="4306">
                  <c:v>45915.52818586009</c:v>
                </c:pt>
                <c:pt idx="4307">
                  <c:v>45915.5290050601</c:v>
                </c:pt>
                <c:pt idx="4308">
                  <c:v>45915.5298242601</c:v>
                </c:pt>
                <c:pt idx="4309">
                  <c:v>45915.5306434601</c:v>
                </c:pt>
                <c:pt idx="4310">
                  <c:v>45915.5314626601</c:v>
                </c:pt>
                <c:pt idx="4311">
                  <c:v>45915.53228186011</c:v>
                </c:pt>
                <c:pt idx="4312">
                  <c:v>45915.53310106011</c:v>
                </c:pt>
                <c:pt idx="4313">
                  <c:v>45915.53392026011</c:v>
                </c:pt>
                <c:pt idx="4314">
                  <c:v>45915.53473946011</c:v>
                </c:pt>
                <c:pt idx="4315">
                  <c:v>45915.53555866011</c:v>
                </c:pt>
                <c:pt idx="4316">
                  <c:v>45915.53637786012</c:v>
                </c:pt>
                <c:pt idx="4317">
                  <c:v>45915.53719706012</c:v>
                </c:pt>
                <c:pt idx="4318">
                  <c:v>45915.53801626012</c:v>
                </c:pt>
                <c:pt idx="4319">
                  <c:v>45915.53883546012</c:v>
                </c:pt>
                <c:pt idx="4320">
                  <c:v>45915.53965466013</c:v>
                </c:pt>
                <c:pt idx="4321">
                  <c:v>45915.54047386013</c:v>
                </c:pt>
                <c:pt idx="4322">
                  <c:v>45915.54129306013</c:v>
                </c:pt>
                <c:pt idx="4323">
                  <c:v>45915.54211226013</c:v>
                </c:pt>
                <c:pt idx="4324">
                  <c:v>45915.54293146013</c:v>
                </c:pt>
                <c:pt idx="4325">
                  <c:v>45915.54375066014</c:v>
                </c:pt>
                <c:pt idx="4326">
                  <c:v>45915.54456986014</c:v>
                </c:pt>
                <c:pt idx="4327">
                  <c:v>45915.54538906014</c:v>
                </c:pt>
                <c:pt idx="4328">
                  <c:v>45915.54620826014</c:v>
                </c:pt>
                <c:pt idx="4329">
                  <c:v>45915.54702746015</c:v>
                </c:pt>
                <c:pt idx="4330">
                  <c:v>45915.54784666015</c:v>
                </c:pt>
                <c:pt idx="4331">
                  <c:v>45915.54866586015</c:v>
                </c:pt>
                <c:pt idx="4332">
                  <c:v>45915.54948506015</c:v>
                </c:pt>
                <c:pt idx="4333">
                  <c:v>45915.55030426015</c:v>
                </c:pt>
                <c:pt idx="4334">
                  <c:v>45915.55112346016</c:v>
                </c:pt>
                <c:pt idx="4335">
                  <c:v>45915.55194266016</c:v>
                </c:pt>
                <c:pt idx="4336">
                  <c:v>45915.55276186016</c:v>
                </c:pt>
                <c:pt idx="4337">
                  <c:v>45915.55358106017</c:v>
                </c:pt>
                <c:pt idx="4338">
                  <c:v>45915.55440026017</c:v>
                </c:pt>
                <c:pt idx="4339">
                  <c:v>45915.55521946016</c:v>
                </c:pt>
                <c:pt idx="4340">
                  <c:v>45915.55603866017</c:v>
                </c:pt>
                <c:pt idx="4341">
                  <c:v>45915.55685786017</c:v>
                </c:pt>
                <c:pt idx="4342">
                  <c:v>45915.55767706017</c:v>
                </c:pt>
                <c:pt idx="4343">
                  <c:v>45915.55849626017</c:v>
                </c:pt>
                <c:pt idx="4344">
                  <c:v>45915.55931546018</c:v>
                </c:pt>
                <c:pt idx="4345">
                  <c:v>45915.56013466018</c:v>
                </c:pt>
                <c:pt idx="4346">
                  <c:v>45915.56095386019</c:v>
                </c:pt>
                <c:pt idx="4347">
                  <c:v>45915.56177306019</c:v>
                </c:pt>
                <c:pt idx="4348">
                  <c:v>45915.5625922602</c:v>
                </c:pt>
                <c:pt idx="4349">
                  <c:v>45915.56341146019</c:v>
                </c:pt>
                <c:pt idx="4350">
                  <c:v>45915.56423066019</c:v>
                </c:pt>
                <c:pt idx="4351">
                  <c:v>45915.5650498602</c:v>
                </c:pt>
                <c:pt idx="4352">
                  <c:v>45915.5658690602</c:v>
                </c:pt>
                <c:pt idx="4353">
                  <c:v>45915.5666882602</c:v>
                </c:pt>
                <c:pt idx="4354">
                  <c:v>45915.5675074602</c:v>
                </c:pt>
                <c:pt idx="4355">
                  <c:v>45915.56832666021</c:v>
                </c:pt>
                <c:pt idx="4356">
                  <c:v>45915.56914586021</c:v>
                </c:pt>
                <c:pt idx="4357">
                  <c:v>45915.56996506021</c:v>
                </c:pt>
                <c:pt idx="4358">
                  <c:v>45915.57078426021</c:v>
                </c:pt>
                <c:pt idx="4359">
                  <c:v>45915.57160346022</c:v>
                </c:pt>
                <c:pt idx="4360">
                  <c:v>45915.57242266022</c:v>
                </c:pt>
                <c:pt idx="4361">
                  <c:v>45915.57324186022</c:v>
                </c:pt>
                <c:pt idx="4362">
                  <c:v>45915.57406106022</c:v>
                </c:pt>
                <c:pt idx="4363">
                  <c:v>45915.57488026022</c:v>
                </c:pt>
                <c:pt idx="4364">
                  <c:v>45915.57569946023</c:v>
                </c:pt>
                <c:pt idx="4365">
                  <c:v>45915.57651866023</c:v>
                </c:pt>
                <c:pt idx="4366">
                  <c:v>45915.57733786023</c:v>
                </c:pt>
                <c:pt idx="4367">
                  <c:v>45915.57815706023</c:v>
                </c:pt>
                <c:pt idx="4368">
                  <c:v>45915.57897626024</c:v>
                </c:pt>
                <c:pt idx="4369">
                  <c:v>45915.57979546024</c:v>
                </c:pt>
                <c:pt idx="4370">
                  <c:v>45915.58061466024</c:v>
                </c:pt>
                <c:pt idx="4371">
                  <c:v>45915.58143386024</c:v>
                </c:pt>
                <c:pt idx="4372">
                  <c:v>45915.58225306025</c:v>
                </c:pt>
                <c:pt idx="4373">
                  <c:v>45915.58307226025</c:v>
                </c:pt>
                <c:pt idx="4374">
                  <c:v>45915.58389146025</c:v>
                </c:pt>
                <c:pt idx="4375">
                  <c:v>45915.58471066025</c:v>
                </c:pt>
                <c:pt idx="4376">
                  <c:v>45915.58552986025</c:v>
                </c:pt>
                <c:pt idx="4377">
                  <c:v>45915.58634906026</c:v>
                </c:pt>
                <c:pt idx="4378">
                  <c:v>45915.58716826026</c:v>
                </c:pt>
                <c:pt idx="4379">
                  <c:v>45915.58798746026</c:v>
                </c:pt>
                <c:pt idx="4380">
                  <c:v>45915.58880666026</c:v>
                </c:pt>
                <c:pt idx="4381">
                  <c:v>45915.58962586027</c:v>
                </c:pt>
                <c:pt idx="4382">
                  <c:v>45915.59044506027</c:v>
                </c:pt>
                <c:pt idx="4383">
                  <c:v>45915.59126426027</c:v>
                </c:pt>
                <c:pt idx="4384">
                  <c:v>45915.59208346027</c:v>
                </c:pt>
                <c:pt idx="4385">
                  <c:v>45915.59290266028</c:v>
                </c:pt>
                <c:pt idx="4386">
                  <c:v>45915.59372186028</c:v>
                </c:pt>
                <c:pt idx="4387">
                  <c:v>45915.59454106028</c:v>
                </c:pt>
                <c:pt idx="4388">
                  <c:v>45915.59536026028</c:v>
                </c:pt>
                <c:pt idx="4389">
                  <c:v>45915.59617946028</c:v>
                </c:pt>
                <c:pt idx="4390">
                  <c:v>45915.59699866029</c:v>
                </c:pt>
                <c:pt idx="4391">
                  <c:v>45915.59781786029</c:v>
                </c:pt>
                <c:pt idx="4392">
                  <c:v>45915.59863706029</c:v>
                </c:pt>
                <c:pt idx="4393">
                  <c:v>45915.59945626029</c:v>
                </c:pt>
                <c:pt idx="4394">
                  <c:v>45915.6002754603</c:v>
                </c:pt>
                <c:pt idx="4395">
                  <c:v>45915.6010946603</c:v>
                </c:pt>
                <c:pt idx="4396">
                  <c:v>45915.6019138603</c:v>
                </c:pt>
                <c:pt idx="4397">
                  <c:v>45915.6027330603</c:v>
                </c:pt>
                <c:pt idx="4398">
                  <c:v>45915.60355226031</c:v>
                </c:pt>
                <c:pt idx="4399">
                  <c:v>45915.60437146031</c:v>
                </c:pt>
                <c:pt idx="4400">
                  <c:v>45915.60519066031</c:v>
                </c:pt>
                <c:pt idx="4401">
                  <c:v>45915.60600986031</c:v>
                </c:pt>
                <c:pt idx="4402">
                  <c:v>45915.60682906031</c:v>
                </c:pt>
                <c:pt idx="4403">
                  <c:v>45915.60764826032</c:v>
                </c:pt>
                <c:pt idx="4404">
                  <c:v>45915.60846746032</c:v>
                </c:pt>
                <c:pt idx="4405">
                  <c:v>45915.60928666032</c:v>
                </c:pt>
                <c:pt idx="4406">
                  <c:v>45915.61010586032</c:v>
                </c:pt>
                <c:pt idx="4407">
                  <c:v>45915.61092506033</c:v>
                </c:pt>
                <c:pt idx="4408">
                  <c:v>45915.61174426033</c:v>
                </c:pt>
                <c:pt idx="4409">
                  <c:v>45915.61256346033</c:v>
                </c:pt>
                <c:pt idx="4410">
                  <c:v>45915.61338266033</c:v>
                </c:pt>
                <c:pt idx="4411">
                  <c:v>45915.61420186034</c:v>
                </c:pt>
                <c:pt idx="4412">
                  <c:v>45915.61502106034</c:v>
                </c:pt>
                <c:pt idx="4413">
                  <c:v>45915.61584026034</c:v>
                </c:pt>
                <c:pt idx="4414">
                  <c:v>45915.61665946034</c:v>
                </c:pt>
                <c:pt idx="4415">
                  <c:v>45915.61747866034</c:v>
                </c:pt>
                <c:pt idx="4416">
                  <c:v>45915.61829786035</c:v>
                </c:pt>
                <c:pt idx="4417">
                  <c:v>45915.61911706035</c:v>
                </c:pt>
                <c:pt idx="4418">
                  <c:v>45915.61993626035</c:v>
                </c:pt>
                <c:pt idx="4419">
                  <c:v>45915.62075546035</c:v>
                </c:pt>
                <c:pt idx="4420">
                  <c:v>45915.62157466036</c:v>
                </c:pt>
                <c:pt idx="4421">
                  <c:v>45915.62239386036</c:v>
                </c:pt>
                <c:pt idx="4422">
                  <c:v>45915.62321306036</c:v>
                </c:pt>
                <c:pt idx="4423">
                  <c:v>45915.62403226036</c:v>
                </c:pt>
                <c:pt idx="4424">
                  <c:v>45915.62485146036</c:v>
                </c:pt>
                <c:pt idx="4425">
                  <c:v>45915.62567066037</c:v>
                </c:pt>
                <c:pt idx="4426">
                  <c:v>45915.62648986037</c:v>
                </c:pt>
                <c:pt idx="4427">
                  <c:v>45915.62730906037</c:v>
                </c:pt>
                <c:pt idx="4428">
                  <c:v>45915.62812826037</c:v>
                </c:pt>
                <c:pt idx="4429">
                  <c:v>45915.62894746038</c:v>
                </c:pt>
                <c:pt idx="4430">
                  <c:v>45915.62976666038</c:v>
                </c:pt>
                <c:pt idx="4431">
                  <c:v>45915.63058586038</c:v>
                </c:pt>
                <c:pt idx="4432">
                  <c:v>45915.63140506038</c:v>
                </c:pt>
                <c:pt idx="4433">
                  <c:v>45915.63222426039</c:v>
                </c:pt>
                <c:pt idx="4434">
                  <c:v>45915.63304346039</c:v>
                </c:pt>
                <c:pt idx="4435">
                  <c:v>45915.63386266039</c:v>
                </c:pt>
                <c:pt idx="4436">
                  <c:v>45915.63468186039</c:v>
                </c:pt>
                <c:pt idx="4437">
                  <c:v>45915.63550106039</c:v>
                </c:pt>
                <c:pt idx="4438">
                  <c:v>45915.6363202604</c:v>
                </c:pt>
                <c:pt idx="4439">
                  <c:v>45915.6371394604</c:v>
                </c:pt>
                <c:pt idx="4440">
                  <c:v>45915.6379586604</c:v>
                </c:pt>
                <c:pt idx="4441">
                  <c:v>45915.6387778604</c:v>
                </c:pt>
                <c:pt idx="4442">
                  <c:v>45915.63959706041</c:v>
                </c:pt>
                <c:pt idx="4443">
                  <c:v>45915.64041626041</c:v>
                </c:pt>
                <c:pt idx="4444">
                  <c:v>45915.64123546041</c:v>
                </c:pt>
                <c:pt idx="4445">
                  <c:v>45915.64205466041</c:v>
                </c:pt>
                <c:pt idx="4446">
                  <c:v>45915.64287386042</c:v>
                </c:pt>
                <c:pt idx="4447">
                  <c:v>45915.64369306042</c:v>
                </c:pt>
                <c:pt idx="4448">
                  <c:v>45915.64451226042</c:v>
                </c:pt>
                <c:pt idx="4449">
                  <c:v>45915.64533146042</c:v>
                </c:pt>
                <c:pt idx="4450">
                  <c:v>45915.64615066042</c:v>
                </c:pt>
                <c:pt idx="4451">
                  <c:v>45915.64696986043</c:v>
                </c:pt>
                <c:pt idx="4452">
                  <c:v>45915.64778906043</c:v>
                </c:pt>
                <c:pt idx="4453">
                  <c:v>45915.64860826043</c:v>
                </c:pt>
                <c:pt idx="4454">
                  <c:v>45915.64942746043</c:v>
                </c:pt>
                <c:pt idx="4455">
                  <c:v>45915.65024666044</c:v>
                </c:pt>
                <c:pt idx="4456">
                  <c:v>45915.65106586044</c:v>
                </c:pt>
                <c:pt idx="4457">
                  <c:v>45915.65188506044</c:v>
                </c:pt>
                <c:pt idx="4458">
                  <c:v>45915.65270426044</c:v>
                </c:pt>
                <c:pt idx="4459">
                  <c:v>45915.65352346045</c:v>
                </c:pt>
                <c:pt idx="4460">
                  <c:v>45915.65434266045</c:v>
                </c:pt>
                <c:pt idx="4461">
                  <c:v>45915.65516186045</c:v>
                </c:pt>
                <c:pt idx="4462">
                  <c:v>45915.65598106045</c:v>
                </c:pt>
                <c:pt idx="4463">
                  <c:v>45915.65680026045</c:v>
                </c:pt>
                <c:pt idx="4464">
                  <c:v>45915.65761946045</c:v>
                </c:pt>
                <c:pt idx="4465">
                  <c:v>45915.65843866046</c:v>
                </c:pt>
                <c:pt idx="4466">
                  <c:v>45915.65925786046</c:v>
                </c:pt>
                <c:pt idx="4467">
                  <c:v>45915.66007706046</c:v>
                </c:pt>
                <c:pt idx="4468">
                  <c:v>45915.66089626047</c:v>
                </c:pt>
                <c:pt idx="4469">
                  <c:v>45915.66171546047</c:v>
                </c:pt>
                <c:pt idx="4470">
                  <c:v>45915.66253466047</c:v>
                </c:pt>
                <c:pt idx="4471">
                  <c:v>45915.66335386047</c:v>
                </c:pt>
                <c:pt idx="4472">
                  <c:v>45915.66417306048</c:v>
                </c:pt>
                <c:pt idx="4473">
                  <c:v>45915.66499226048</c:v>
                </c:pt>
                <c:pt idx="4474">
                  <c:v>45915.66581146048</c:v>
                </c:pt>
                <c:pt idx="4475">
                  <c:v>45915.66663066048</c:v>
                </c:pt>
                <c:pt idx="4476">
                  <c:v>45915.66744986048</c:v>
                </c:pt>
                <c:pt idx="4477">
                  <c:v>45915.66826906049</c:v>
                </c:pt>
                <c:pt idx="4478">
                  <c:v>45915.66908826049</c:v>
                </c:pt>
                <c:pt idx="4479">
                  <c:v>45915.66990746049</c:v>
                </c:pt>
                <c:pt idx="4480">
                  <c:v>45915.67072666049</c:v>
                </c:pt>
                <c:pt idx="4481">
                  <c:v>45915.6715458605</c:v>
                </c:pt>
                <c:pt idx="4482">
                  <c:v>45915.6723650605</c:v>
                </c:pt>
                <c:pt idx="4483">
                  <c:v>45915.6731842605</c:v>
                </c:pt>
                <c:pt idx="4484">
                  <c:v>45915.6740034605</c:v>
                </c:pt>
                <c:pt idx="4485">
                  <c:v>45915.67482266051</c:v>
                </c:pt>
                <c:pt idx="4486">
                  <c:v>45915.67564186051</c:v>
                </c:pt>
                <c:pt idx="4487">
                  <c:v>45915.67646106051</c:v>
                </c:pt>
                <c:pt idx="4488">
                  <c:v>45915.67728026051</c:v>
                </c:pt>
                <c:pt idx="4489">
                  <c:v>45915.67809946051</c:v>
                </c:pt>
                <c:pt idx="4490">
                  <c:v>45915.67891866052</c:v>
                </c:pt>
                <c:pt idx="4491">
                  <c:v>45915.67973786052</c:v>
                </c:pt>
                <c:pt idx="4492">
                  <c:v>45915.68055706052</c:v>
                </c:pt>
                <c:pt idx="4493">
                  <c:v>45915.68137626052</c:v>
                </c:pt>
                <c:pt idx="4494">
                  <c:v>45915.68219546052</c:v>
                </c:pt>
                <c:pt idx="4495">
                  <c:v>45915.68301466053</c:v>
                </c:pt>
                <c:pt idx="4496">
                  <c:v>45915.68383386053</c:v>
                </c:pt>
                <c:pt idx="4497">
                  <c:v>45915.68465306053</c:v>
                </c:pt>
                <c:pt idx="4498">
                  <c:v>45915.68547226053</c:v>
                </c:pt>
                <c:pt idx="4499">
                  <c:v>45915.68629146053</c:v>
                </c:pt>
                <c:pt idx="4500">
                  <c:v>45915.68711066054</c:v>
                </c:pt>
                <c:pt idx="4501">
                  <c:v>45915.68792986054</c:v>
                </c:pt>
                <c:pt idx="4502">
                  <c:v>45915.68874906054</c:v>
                </c:pt>
                <c:pt idx="4503">
                  <c:v>45915.68956826055</c:v>
                </c:pt>
                <c:pt idx="4504">
                  <c:v>45915.69038746055</c:v>
                </c:pt>
                <c:pt idx="4505">
                  <c:v>45915.69120666055</c:v>
                </c:pt>
                <c:pt idx="4506">
                  <c:v>45915.69202586055</c:v>
                </c:pt>
                <c:pt idx="4507">
                  <c:v>45915.69284506056</c:v>
                </c:pt>
                <c:pt idx="4508">
                  <c:v>45915.69366426056</c:v>
                </c:pt>
                <c:pt idx="4509">
                  <c:v>45915.69448346056</c:v>
                </c:pt>
                <c:pt idx="4510">
                  <c:v>45915.69530266056</c:v>
                </c:pt>
                <c:pt idx="4511">
                  <c:v>45915.69612186056</c:v>
                </c:pt>
                <c:pt idx="4512">
                  <c:v>45915.69694106057</c:v>
                </c:pt>
                <c:pt idx="4513">
                  <c:v>45915.69776026057</c:v>
                </c:pt>
                <c:pt idx="4514">
                  <c:v>45915.69857946057</c:v>
                </c:pt>
                <c:pt idx="4515">
                  <c:v>45915.69939866057</c:v>
                </c:pt>
                <c:pt idx="4516">
                  <c:v>45915.70021786057</c:v>
                </c:pt>
                <c:pt idx="4517">
                  <c:v>45915.70103706058</c:v>
                </c:pt>
                <c:pt idx="4518">
                  <c:v>45915.70185626058</c:v>
                </c:pt>
                <c:pt idx="4519">
                  <c:v>45915.70267546058</c:v>
                </c:pt>
                <c:pt idx="4520">
                  <c:v>45915.70349466059</c:v>
                </c:pt>
                <c:pt idx="4521">
                  <c:v>45915.70431386059</c:v>
                </c:pt>
                <c:pt idx="4522">
                  <c:v>45915.70513306059</c:v>
                </c:pt>
                <c:pt idx="4523">
                  <c:v>45915.70595226059</c:v>
                </c:pt>
                <c:pt idx="4524">
                  <c:v>45915.70677146059</c:v>
                </c:pt>
                <c:pt idx="4525">
                  <c:v>45915.7075906606</c:v>
                </c:pt>
                <c:pt idx="4526">
                  <c:v>45915.7084098606</c:v>
                </c:pt>
                <c:pt idx="4527">
                  <c:v>45915.7092290606</c:v>
                </c:pt>
                <c:pt idx="4528">
                  <c:v>45915.7100482606</c:v>
                </c:pt>
                <c:pt idx="4529">
                  <c:v>45915.71086746061</c:v>
                </c:pt>
                <c:pt idx="4530">
                  <c:v>45915.71168666061</c:v>
                </c:pt>
                <c:pt idx="4531">
                  <c:v>45915.71250586061</c:v>
                </c:pt>
                <c:pt idx="4532">
                  <c:v>45915.71332506061</c:v>
                </c:pt>
                <c:pt idx="4533">
                  <c:v>45915.71414426062</c:v>
                </c:pt>
                <c:pt idx="4534">
                  <c:v>45915.71496346062</c:v>
                </c:pt>
                <c:pt idx="4535">
                  <c:v>45915.71578266062</c:v>
                </c:pt>
                <c:pt idx="4536">
                  <c:v>45915.71660186062</c:v>
                </c:pt>
                <c:pt idx="4537">
                  <c:v>45915.71742106062</c:v>
                </c:pt>
                <c:pt idx="4538">
                  <c:v>45915.71824026063</c:v>
                </c:pt>
                <c:pt idx="4539">
                  <c:v>45915.71905946063</c:v>
                </c:pt>
                <c:pt idx="4540">
                  <c:v>45915.71987866063</c:v>
                </c:pt>
                <c:pt idx="4541">
                  <c:v>45915.72069786063</c:v>
                </c:pt>
                <c:pt idx="4542">
                  <c:v>45915.72151706064</c:v>
                </c:pt>
                <c:pt idx="4543">
                  <c:v>45915.72233626064</c:v>
                </c:pt>
                <c:pt idx="4544">
                  <c:v>45915.72315546064</c:v>
                </c:pt>
                <c:pt idx="4545">
                  <c:v>45915.72397466064</c:v>
                </c:pt>
                <c:pt idx="4546">
                  <c:v>45915.72479386065</c:v>
                </c:pt>
                <c:pt idx="4547">
                  <c:v>45915.72561306065</c:v>
                </c:pt>
                <c:pt idx="4548">
                  <c:v>45915.72643226065</c:v>
                </c:pt>
                <c:pt idx="4549">
                  <c:v>45915.72725146065</c:v>
                </c:pt>
                <c:pt idx="4550">
                  <c:v>45915.72807066065</c:v>
                </c:pt>
                <c:pt idx="4551">
                  <c:v>45915.72888986066</c:v>
                </c:pt>
                <c:pt idx="4552">
                  <c:v>45915.72970906066</c:v>
                </c:pt>
                <c:pt idx="4553">
                  <c:v>45915.73052826066</c:v>
                </c:pt>
                <c:pt idx="4554">
                  <c:v>45915.73134746066</c:v>
                </c:pt>
                <c:pt idx="4555">
                  <c:v>45915.73216666067</c:v>
                </c:pt>
                <c:pt idx="4556">
                  <c:v>45915.73298586067</c:v>
                </c:pt>
                <c:pt idx="4557">
                  <c:v>45915.73380506067</c:v>
                </c:pt>
                <c:pt idx="4558">
                  <c:v>45915.73462426067</c:v>
                </c:pt>
                <c:pt idx="4559">
                  <c:v>45915.73544346068</c:v>
                </c:pt>
                <c:pt idx="4560">
                  <c:v>45915.73626266068</c:v>
                </c:pt>
                <c:pt idx="4561">
                  <c:v>45915.73708186068</c:v>
                </c:pt>
                <c:pt idx="4562">
                  <c:v>45915.73790106068</c:v>
                </c:pt>
                <c:pt idx="4563">
                  <c:v>45915.73872026068</c:v>
                </c:pt>
                <c:pt idx="4564">
                  <c:v>45915.73953946069</c:v>
                </c:pt>
                <c:pt idx="4565">
                  <c:v>45915.74035866069</c:v>
                </c:pt>
                <c:pt idx="4566">
                  <c:v>45915.74117786069</c:v>
                </c:pt>
                <c:pt idx="4567">
                  <c:v>45915.74199706069</c:v>
                </c:pt>
                <c:pt idx="4568">
                  <c:v>45915.7428162607</c:v>
                </c:pt>
                <c:pt idx="4569">
                  <c:v>45915.7436354607</c:v>
                </c:pt>
                <c:pt idx="4570">
                  <c:v>45915.7444546607</c:v>
                </c:pt>
                <c:pt idx="4571">
                  <c:v>45915.7452738607</c:v>
                </c:pt>
                <c:pt idx="4572">
                  <c:v>45915.7460930607</c:v>
                </c:pt>
                <c:pt idx="4573">
                  <c:v>45915.74691226071</c:v>
                </c:pt>
                <c:pt idx="4574">
                  <c:v>45915.74773146071</c:v>
                </c:pt>
                <c:pt idx="4575">
                  <c:v>45915.74855066071</c:v>
                </c:pt>
                <c:pt idx="4576">
                  <c:v>45915.74936986071</c:v>
                </c:pt>
                <c:pt idx="4577">
                  <c:v>45915.75018906072</c:v>
                </c:pt>
                <c:pt idx="4578">
                  <c:v>45915.75100826072</c:v>
                </c:pt>
                <c:pt idx="4579">
                  <c:v>45915.75182746072</c:v>
                </c:pt>
                <c:pt idx="4580">
                  <c:v>45915.75264666072</c:v>
                </c:pt>
                <c:pt idx="4581">
                  <c:v>45915.75346586073</c:v>
                </c:pt>
                <c:pt idx="4582">
                  <c:v>45915.75428506073</c:v>
                </c:pt>
                <c:pt idx="4583">
                  <c:v>45915.75510426073</c:v>
                </c:pt>
                <c:pt idx="4584">
                  <c:v>45915.75592346073</c:v>
                </c:pt>
                <c:pt idx="4585">
                  <c:v>45915.75674266073</c:v>
                </c:pt>
                <c:pt idx="4586">
                  <c:v>45915.75756186074</c:v>
                </c:pt>
                <c:pt idx="4587">
                  <c:v>45915.75838106074</c:v>
                </c:pt>
                <c:pt idx="4588">
                  <c:v>45915.75920026074</c:v>
                </c:pt>
                <c:pt idx="4589">
                  <c:v>45915.76001946074</c:v>
                </c:pt>
                <c:pt idx="4590">
                  <c:v>45915.76083866075</c:v>
                </c:pt>
                <c:pt idx="4591">
                  <c:v>45915.76165786075</c:v>
                </c:pt>
                <c:pt idx="4592">
                  <c:v>45915.76247706075</c:v>
                </c:pt>
                <c:pt idx="4593">
                  <c:v>45915.76329626075</c:v>
                </c:pt>
                <c:pt idx="4594">
                  <c:v>45915.76411546076</c:v>
                </c:pt>
                <c:pt idx="4595">
                  <c:v>45915.76493466076</c:v>
                </c:pt>
                <c:pt idx="4596">
                  <c:v>45915.76575386076</c:v>
                </c:pt>
                <c:pt idx="4597">
                  <c:v>45915.76657306076</c:v>
                </c:pt>
                <c:pt idx="4598">
                  <c:v>45915.76739226076</c:v>
                </c:pt>
                <c:pt idx="4599">
                  <c:v>45915.76821146077</c:v>
                </c:pt>
                <c:pt idx="4600">
                  <c:v>45915.76903066077</c:v>
                </c:pt>
                <c:pt idx="4601">
                  <c:v>45915.76984986077</c:v>
                </c:pt>
                <c:pt idx="4602">
                  <c:v>45915.77066906077</c:v>
                </c:pt>
                <c:pt idx="4603">
                  <c:v>45915.77148826078</c:v>
                </c:pt>
                <c:pt idx="4604">
                  <c:v>45915.77230746078</c:v>
                </c:pt>
                <c:pt idx="4605">
                  <c:v>45915.77312666078</c:v>
                </c:pt>
                <c:pt idx="4606">
                  <c:v>45915.77394586078</c:v>
                </c:pt>
                <c:pt idx="4607">
                  <c:v>45915.77476506079</c:v>
                </c:pt>
                <c:pt idx="4608">
                  <c:v>45915.77558426079</c:v>
                </c:pt>
                <c:pt idx="4609">
                  <c:v>45915.77640346079</c:v>
                </c:pt>
                <c:pt idx="4610">
                  <c:v>45915.77722266079</c:v>
                </c:pt>
                <c:pt idx="4611">
                  <c:v>45915.77804186079</c:v>
                </c:pt>
                <c:pt idx="4612">
                  <c:v>45915.7788610608</c:v>
                </c:pt>
                <c:pt idx="4613">
                  <c:v>45915.7796802608</c:v>
                </c:pt>
                <c:pt idx="4614">
                  <c:v>45915.7804994608</c:v>
                </c:pt>
                <c:pt idx="4615">
                  <c:v>45915.7813186608</c:v>
                </c:pt>
                <c:pt idx="4616">
                  <c:v>45915.78213786081</c:v>
                </c:pt>
                <c:pt idx="4617">
                  <c:v>45915.78295706081</c:v>
                </c:pt>
                <c:pt idx="4618">
                  <c:v>45915.78377626081</c:v>
                </c:pt>
                <c:pt idx="4619">
                  <c:v>45915.78459546081</c:v>
                </c:pt>
                <c:pt idx="4620">
                  <c:v>45915.78541466082</c:v>
                </c:pt>
                <c:pt idx="4621">
                  <c:v>45915.78623386082</c:v>
                </c:pt>
                <c:pt idx="4622">
                  <c:v>45915.78705306082</c:v>
                </c:pt>
                <c:pt idx="4623">
                  <c:v>45915.78787226082</c:v>
                </c:pt>
                <c:pt idx="4624">
                  <c:v>45915.78869146082</c:v>
                </c:pt>
                <c:pt idx="4625">
                  <c:v>45915.78951066083</c:v>
                </c:pt>
                <c:pt idx="4626">
                  <c:v>45915.79032986083</c:v>
                </c:pt>
                <c:pt idx="4627">
                  <c:v>45915.79114906083</c:v>
                </c:pt>
                <c:pt idx="4628">
                  <c:v>45915.79196826083</c:v>
                </c:pt>
                <c:pt idx="4629">
                  <c:v>45915.79278746084</c:v>
                </c:pt>
                <c:pt idx="4630">
                  <c:v>45915.79360666084</c:v>
                </c:pt>
                <c:pt idx="4631">
                  <c:v>45915.79442586084</c:v>
                </c:pt>
                <c:pt idx="4632">
                  <c:v>45915.79524506084</c:v>
                </c:pt>
                <c:pt idx="4633">
                  <c:v>45915.79606426085</c:v>
                </c:pt>
                <c:pt idx="4634">
                  <c:v>45915.79688346085</c:v>
                </c:pt>
                <c:pt idx="4635">
                  <c:v>45915.79770266085</c:v>
                </c:pt>
                <c:pt idx="4636">
                  <c:v>45915.79852186085</c:v>
                </c:pt>
                <c:pt idx="4637">
                  <c:v>45915.79934106085</c:v>
                </c:pt>
                <c:pt idx="4638">
                  <c:v>45915.80016026086</c:v>
                </c:pt>
                <c:pt idx="4639">
                  <c:v>45915.80097946085</c:v>
                </c:pt>
                <c:pt idx="4640">
                  <c:v>45915.80179866086</c:v>
                </c:pt>
                <c:pt idx="4641">
                  <c:v>45915.80261786086</c:v>
                </c:pt>
                <c:pt idx="4642">
                  <c:v>45915.80343706087</c:v>
                </c:pt>
                <c:pt idx="4643">
                  <c:v>45915.80425626086</c:v>
                </c:pt>
                <c:pt idx="4644">
                  <c:v>45915.80507546087</c:v>
                </c:pt>
                <c:pt idx="4645">
                  <c:v>45915.80589466087</c:v>
                </c:pt>
                <c:pt idx="4646">
                  <c:v>45915.80671386087</c:v>
                </c:pt>
                <c:pt idx="4647">
                  <c:v>45915.80753306087</c:v>
                </c:pt>
                <c:pt idx="4648">
                  <c:v>45915.80835226087</c:v>
                </c:pt>
                <c:pt idx="4649">
                  <c:v>45915.80917146088</c:v>
                </c:pt>
                <c:pt idx="4650">
                  <c:v>45915.80999066088</c:v>
                </c:pt>
                <c:pt idx="4651">
                  <c:v>45915.81080986088</c:v>
                </c:pt>
                <c:pt idx="4652">
                  <c:v>45915.81162906089</c:v>
                </c:pt>
                <c:pt idx="4653">
                  <c:v>45915.8124482609</c:v>
                </c:pt>
                <c:pt idx="4654">
                  <c:v>45915.8132674609</c:v>
                </c:pt>
                <c:pt idx="4655">
                  <c:v>45915.8140866609</c:v>
                </c:pt>
                <c:pt idx="4656">
                  <c:v>45915.8149058609</c:v>
                </c:pt>
                <c:pt idx="4657">
                  <c:v>45915.8157250609</c:v>
                </c:pt>
                <c:pt idx="4658">
                  <c:v>45915.8165442609</c:v>
                </c:pt>
                <c:pt idx="4659">
                  <c:v>45915.8173634609</c:v>
                </c:pt>
                <c:pt idx="4660">
                  <c:v>45915.81818266091</c:v>
                </c:pt>
                <c:pt idx="4661">
                  <c:v>45915.81900186091</c:v>
                </c:pt>
                <c:pt idx="4662">
                  <c:v>45915.81982106091</c:v>
                </c:pt>
                <c:pt idx="4663">
                  <c:v>45915.82064026091</c:v>
                </c:pt>
                <c:pt idx="4664">
                  <c:v>45915.82145946092</c:v>
                </c:pt>
                <c:pt idx="4665">
                  <c:v>45915.82227866092</c:v>
                </c:pt>
                <c:pt idx="4666">
                  <c:v>45915.82309786092</c:v>
                </c:pt>
                <c:pt idx="4667">
                  <c:v>45915.82391706092</c:v>
                </c:pt>
                <c:pt idx="4668">
                  <c:v>45915.82473626092</c:v>
                </c:pt>
                <c:pt idx="4669">
                  <c:v>45915.82555546092</c:v>
                </c:pt>
                <c:pt idx="4670">
                  <c:v>45915.82637466093</c:v>
                </c:pt>
                <c:pt idx="4671">
                  <c:v>45915.82719386093</c:v>
                </c:pt>
                <c:pt idx="4672">
                  <c:v>45915.82801306093</c:v>
                </c:pt>
                <c:pt idx="4673">
                  <c:v>45915.82883226093</c:v>
                </c:pt>
                <c:pt idx="4674">
                  <c:v>45915.82965146094</c:v>
                </c:pt>
                <c:pt idx="4675">
                  <c:v>45915.83047066094</c:v>
                </c:pt>
                <c:pt idx="4676">
                  <c:v>45915.83128986094</c:v>
                </c:pt>
                <c:pt idx="4677">
                  <c:v>45915.83210906095</c:v>
                </c:pt>
                <c:pt idx="4678">
                  <c:v>45915.83292826095</c:v>
                </c:pt>
                <c:pt idx="4679">
                  <c:v>45915.83374746095</c:v>
                </c:pt>
                <c:pt idx="4680">
                  <c:v>45915.83456666095</c:v>
                </c:pt>
                <c:pt idx="4681">
                  <c:v>45915.83538586096</c:v>
                </c:pt>
                <c:pt idx="4682">
                  <c:v>45915.83620506095</c:v>
                </c:pt>
                <c:pt idx="4683">
                  <c:v>45915.83702426096</c:v>
                </c:pt>
                <c:pt idx="4684">
                  <c:v>45915.83784346096</c:v>
                </c:pt>
                <c:pt idx="4685">
                  <c:v>45915.83866266096</c:v>
                </c:pt>
                <c:pt idx="4686">
                  <c:v>45915.83948186097</c:v>
                </c:pt>
                <c:pt idx="4687">
                  <c:v>45915.84030106097</c:v>
                </c:pt>
                <c:pt idx="4688">
                  <c:v>45915.84112026097</c:v>
                </c:pt>
                <c:pt idx="4689">
                  <c:v>45915.84193946097</c:v>
                </c:pt>
                <c:pt idx="4690">
                  <c:v>45915.84275866097</c:v>
                </c:pt>
                <c:pt idx="4691">
                  <c:v>45915.84357786097</c:v>
                </c:pt>
                <c:pt idx="4692">
                  <c:v>45915.84439706098</c:v>
                </c:pt>
                <c:pt idx="4693">
                  <c:v>45915.84521626098</c:v>
                </c:pt>
                <c:pt idx="4694">
                  <c:v>45915.84603546098</c:v>
                </c:pt>
                <c:pt idx="4695">
                  <c:v>45915.84685466098</c:v>
                </c:pt>
                <c:pt idx="4696">
                  <c:v>45915.84767386099</c:v>
                </c:pt>
                <c:pt idx="4697">
                  <c:v>45915.848493061</c:v>
                </c:pt>
                <c:pt idx="4698">
                  <c:v>45915.849312261</c:v>
                </c:pt>
                <c:pt idx="4699">
                  <c:v>45915.850131461</c:v>
                </c:pt>
                <c:pt idx="4700">
                  <c:v>45915.850950661</c:v>
                </c:pt>
                <c:pt idx="4701">
                  <c:v>45915.851769861</c:v>
                </c:pt>
                <c:pt idx="4702">
                  <c:v>45915.852589061</c:v>
                </c:pt>
                <c:pt idx="4703">
                  <c:v>45915.85340826101</c:v>
                </c:pt>
                <c:pt idx="4704">
                  <c:v>45915.854227461</c:v>
                </c:pt>
                <c:pt idx="4705">
                  <c:v>45915.85504666101</c:v>
                </c:pt>
                <c:pt idx="4706">
                  <c:v>45915.85586586101</c:v>
                </c:pt>
                <c:pt idx="4707">
                  <c:v>45915.85668506102</c:v>
                </c:pt>
                <c:pt idx="4708">
                  <c:v>45915.85750426102</c:v>
                </c:pt>
                <c:pt idx="4709">
                  <c:v>45915.85832346102</c:v>
                </c:pt>
                <c:pt idx="4710">
                  <c:v>45915.85914266102</c:v>
                </c:pt>
                <c:pt idx="4711">
                  <c:v>45915.85996186102</c:v>
                </c:pt>
                <c:pt idx="4712">
                  <c:v>45915.86078106103</c:v>
                </c:pt>
                <c:pt idx="4713">
                  <c:v>45915.86160026103</c:v>
                </c:pt>
                <c:pt idx="4714">
                  <c:v>45915.86241946103</c:v>
                </c:pt>
                <c:pt idx="4715">
                  <c:v>45915.86323866103</c:v>
                </c:pt>
                <c:pt idx="4716">
                  <c:v>45915.86405786104</c:v>
                </c:pt>
                <c:pt idx="4717">
                  <c:v>45915.86487706104</c:v>
                </c:pt>
                <c:pt idx="4718">
                  <c:v>45915.86569626104</c:v>
                </c:pt>
                <c:pt idx="4719">
                  <c:v>45915.86651546104</c:v>
                </c:pt>
                <c:pt idx="4720">
                  <c:v>45915.86733466104</c:v>
                </c:pt>
                <c:pt idx="4721">
                  <c:v>45915.86815386105</c:v>
                </c:pt>
                <c:pt idx="4722">
                  <c:v>45915.86897306105</c:v>
                </c:pt>
                <c:pt idx="4723">
                  <c:v>45915.86979226105</c:v>
                </c:pt>
                <c:pt idx="4724">
                  <c:v>45915.87061146105</c:v>
                </c:pt>
                <c:pt idx="4725">
                  <c:v>45915.87143066106</c:v>
                </c:pt>
                <c:pt idx="4726">
                  <c:v>45915.87224986106</c:v>
                </c:pt>
                <c:pt idx="4727">
                  <c:v>45915.87306906106</c:v>
                </c:pt>
                <c:pt idx="4728">
                  <c:v>45915.87388826106</c:v>
                </c:pt>
                <c:pt idx="4729">
                  <c:v>45915.87470746107</c:v>
                </c:pt>
                <c:pt idx="4730">
                  <c:v>45915.87552666107</c:v>
                </c:pt>
                <c:pt idx="4731">
                  <c:v>45915.87634586107</c:v>
                </c:pt>
                <c:pt idx="4732">
                  <c:v>45915.87716506107</c:v>
                </c:pt>
                <c:pt idx="4733">
                  <c:v>45915.87798426107</c:v>
                </c:pt>
                <c:pt idx="4734">
                  <c:v>45915.87880346107</c:v>
                </c:pt>
                <c:pt idx="4735">
                  <c:v>45915.87962266108</c:v>
                </c:pt>
                <c:pt idx="4736">
                  <c:v>45915.88044186108</c:v>
                </c:pt>
                <c:pt idx="4737">
                  <c:v>45915.88126106108</c:v>
                </c:pt>
                <c:pt idx="4738">
                  <c:v>45915.88208026109</c:v>
                </c:pt>
                <c:pt idx="4739">
                  <c:v>45915.88289946108</c:v>
                </c:pt>
                <c:pt idx="4740">
                  <c:v>45915.88371866109</c:v>
                </c:pt>
                <c:pt idx="4741">
                  <c:v>45915.8845378611</c:v>
                </c:pt>
                <c:pt idx="4742">
                  <c:v>45915.8853570611</c:v>
                </c:pt>
                <c:pt idx="4743">
                  <c:v>45915.8861762611</c:v>
                </c:pt>
                <c:pt idx="4744">
                  <c:v>45915.8869954611</c:v>
                </c:pt>
                <c:pt idx="4745">
                  <c:v>45915.8878146611</c:v>
                </c:pt>
                <c:pt idx="4746">
                  <c:v>45915.8886338611</c:v>
                </c:pt>
                <c:pt idx="4747">
                  <c:v>45915.88945306111</c:v>
                </c:pt>
                <c:pt idx="4748">
                  <c:v>45915.89027226111</c:v>
                </c:pt>
                <c:pt idx="4749">
                  <c:v>45915.89109146111</c:v>
                </c:pt>
                <c:pt idx="4750">
                  <c:v>45915.89191066111</c:v>
                </c:pt>
                <c:pt idx="4751">
                  <c:v>45915.89272986112</c:v>
                </c:pt>
                <c:pt idx="4752">
                  <c:v>45915.89354906112</c:v>
                </c:pt>
                <c:pt idx="4753">
                  <c:v>45915.89436826112</c:v>
                </c:pt>
                <c:pt idx="4754">
                  <c:v>45915.89518746112</c:v>
                </c:pt>
                <c:pt idx="4755">
                  <c:v>45915.89600666113</c:v>
                </c:pt>
                <c:pt idx="4756">
                  <c:v>45915.89682586113</c:v>
                </c:pt>
                <c:pt idx="4757">
                  <c:v>45915.89764506113</c:v>
                </c:pt>
                <c:pt idx="4758">
                  <c:v>45915.89846426113</c:v>
                </c:pt>
                <c:pt idx="4759">
                  <c:v>45915.89928346113</c:v>
                </c:pt>
                <c:pt idx="4760">
                  <c:v>45915.90010266114</c:v>
                </c:pt>
                <c:pt idx="4761">
                  <c:v>45915.90092186114</c:v>
                </c:pt>
                <c:pt idx="4762">
                  <c:v>45915.90174106114</c:v>
                </c:pt>
                <c:pt idx="4763">
                  <c:v>45915.90256026114</c:v>
                </c:pt>
                <c:pt idx="4764">
                  <c:v>45915.90337946115</c:v>
                </c:pt>
                <c:pt idx="4765">
                  <c:v>45915.90419866115</c:v>
                </c:pt>
                <c:pt idx="4766">
                  <c:v>45915.90501786115</c:v>
                </c:pt>
                <c:pt idx="4767">
                  <c:v>45915.90583706115</c:v>
                </c:pt>
                <c:pt idx="4768">
                  <c:v>45915.90665626115</c:v>
                </c:pt>
                <c:pt idx="4769">
                  <c:v>45915.90747546116</c:v>
                </c:pt>
                <c:pt idx="4770">
                  <c:v>45915.90829466116</c:v>
                </c:pt>
                <c:pt idx="4771">
                  <c:v>45915.90911386116</c:v>
                </c:pt>
                <c:pt idx="4772">
                  <c:v>45915.90993306116</c:v>
                </c:pt>
                <c:pt idx="4773">
                  <c:v>45915.91075226117</c:v>
                </c:pt>
                <c:pt idx="4774">
                  <c:v>45915.91157146117</c:v>
                </c:pt>
                <c:pt idx="4775">
                  <c:v>45915.91239066117</c:v>
                </c:pt>
                <c:pt idx="4776">
                  <c:v>45915.91320986117</c:v>
                </c:pt>
                <c:pt idx="4777">
                  <c:v>45915.91402906117</c:v>
                </c:pt>
                <c:pt idx="4778">
                  <c:v>45915.91484826117</c:v>
                </c:pt>
                <c:pt idx="4779">
                  <c:v>45915.91566746118</c:v>
                </c:pt>
                <c:pt idx="4780">
                  <c:v>45915.91648666118</c:v>
                </c:pt>
                <c:pt idx="4781">
                  <c:v>45915.91730586119</c:v>
                </c:pt>
                <c:pt idx="4782">
                  <c:v>45915.91812506119</c:v>
                </c:pt>
                <c:pt idx="4783">
                  <c:v>45915.91894426119</c:v>
                </c:pt>
                <c:pt idx="4784">
                  <c:v>45915.91976346119</c:v>
                </c:pt>
                <c:pt idx="4785">
                  <c:v>45915.92058266119</c:v>
                </c:pt>
                <c:pt idx="4786">
                  <c:v>45915.9214018612</c:v>
                </c:pt>
                <c:pt idx="4787">
                  <c:v>45915.9222210612</c:v>
                </c:pt>
                <c:pt idx="4788">
                  <c:v>45915.9230402612</c:v>
                </c:pt>
                <c:pt idx="4789">
                  <c:v>45915.9238594612</c:v>
                </c:pt>
                <c:pt idx="4790">
                  <c:v>45915.92467866121</c:v>
                </c:pt>
                <c:pt idx="4791">
                  <c:v>45915.92549786121</c:v>
                </c:pt>
                <c:pt idx="4792">
                  <c:v>45915.92631706121</c:v>
                </c:pt>
                <c:pt idx="4793">
                  <c:v>45915.92713626121</c:v>
                </c:pt>
                <c:pt idx="4794">
                  <c:v>45915.92795546121</c:v>
                </c:pt>
                <c:pt idx="4795">
                  <c:v>45915.92877466122</c:v>
                </c:pt>
                <c:pt idx="4796">
                  <c:v>45915.92959386122</c:v>
                </c:pt>
                <c:pt idx="4797">
                  <c:v>45915.93041306122</c:v>
                </c:pt>
                <c:pt idx="4798">
                  <c:v>45915.93123226122</c:v>
                </c:pt>
                <c:pt idx="4799">
                  <c:v>45915.93205146123</c:v>
                </c:pt>
                <c:pt idx="4800">
                  <c:v>45915.93287066123</c:v>
                </c:pt>
                <c:pt idx="4801">
                  <c:v>45915.93368986123</c:v>
                </c:pt>
                <c:pt idx="4802">
                  <c:v>45915.93450906123</c:v>
                </c:pt>
                <c:pt idx="4803">
                  <c:v>45915.93532826124</c:v>
                </c:pt>
                <c:pt idx="4804">
                  <c:v>45915.93614746124</c:v>
                </c:pt>
                <c:pt idx="4805">
                  <c:v>45915.93696666124</c:v>
                </c:pt>
                <c:pt idx="4806">
                  <c:v>45915.93778586124</c:v>
                </c:pt>
                <c:pt idx="4807">
                  <c:v>45915.93860506124</c:v>
                </c:pt>
                <c:pt idx="4808">
                  <c:v>45915.93942426125</c:v>
                </c:pt>
                <c:pt idx="4809">
                  <c:v>45915.94024346125</c:v>
                </c:pt>
                <c:pt idx="4810">
                  <c:v>45915.94106266125</c:v>
                </c:pt>
                <c:pt idx="4811">
                  <c:v>45915.94188186125</c:v>
                </c:pt>
                <c:pt idx="4812">
                  <c:v>45915.94270106126</c:v>
                </c:pt>
                <c:pt idx="4813">
                  <c:v>45915.94352026126</c:v>
                </c:pt>
                <c:pt idx="4814">
                  <c:v>45915.94433946126</c:v>
                </c:pt>
                <c:pt idx="4815">
                  <c:v>45915.94515866126</c:v>
                </c:pt>
                <c:pt idx="4816">
                  <c:v>45915.94597786127</c:v>
                </c:pt>
                <c:pt idx="4817">
                  <c:v>45915.94679706127</c:v>
                </c:pt>
                <c:pt idx="4818">
                  <c:v>45915.94761626127</c:v>
                </c:pt>
                <c:pt idx="4819">
                  <c:v>45915.94843546127</c:v>
                </c:pt>
                <c:pt idx="4820">
                  <c:v>45915.94925466127</c:v>
                </c:pt>
                <c:pt idx="4821">
                  <c:v>45915.95007386128</c:v>
                </c:pt>
                <c:pt idx="4822">
                  <c:v>45915.95089306128</c:v>
                </c:pt>
                <c:pt idx="4823">
                  <c:v>45915.95171226128</c:v>
                </c:pt>
                <c:pt idx="4824">
                  <c:v>45915.95253146128</c:v>
                </c:pt>
                <c:pt idx="4825">
                  <c:v>45915.95335066129</c:v>
                </c:pt>
                <c:pt idx="4826">
                  <c:v>45915.95416986129</c:v>
                </c:pt>
                <c:pt idx="4827">
                  <c:v>45915.95498906129</c:v>
                </c:pt>
                <c:pt idx="4828">
                  <c:v>45915.95580826129</c:v>
                </c:pt>
                <c:pt idx="4829">
                  <c:v>45915.9566274613</c:v>
                </c:pt>
                <c:pt idx="4830">
                  <c:v>45915.9574466613</c:v>
                </c:pt>
                <c:pt idx="4831">
                  <c:v>45915.9582658613</c:v>
                </c:pt>
                <c:pt idx="4832">
                  <c:v>45915.9590850613</c:v>
                </c:pt>
                <c:pt idx="4833">
                  <c:v>45915.9599042613</c:v>
                </c:pt>
                <c:pt idx="4834">
                  <c:v>45915.96072346131</c:v>
                </c:pt>
                <c:pt idx="4835">
                  <c:v>45915.96154266131</c:v>
                </c:pt>
                <c:pt idx="4836">
                  <c:v>45915.96236186131</c:v>
                </c:pt>
                <c:pt idx="4837">
                  <c:v>45915.96318106131</c:v>
                </c:pt>
                <c:pt idx="4838">
                  <c:v>45915.96400026132</c:v>
                </c:pt>
                <c:pt idx="4839">
                  <c:v>45915.96481946132</c:v>
                </c:pt>
                <c:pt idx="4840">
                  <c:v>45915.96563866132</c:v>
                </c:pt>
                <c:pt idx="4841">
                  <c:v>45915.96645786132</c:v>
                </c:pt>
                <c:pt idx="4842">
                  <c:v>45915.96727706133</c:v>
                </c:pt>
                <c:pt idx="4843">
                  <c:v>45915.96809626133</c:v>
                </c:pt>
                <c:pt idx="4844">
                  <c:v>45915.96891546133</c:v>
                </c:pt>
                <c:pt idx="4845">
                  <c:v>45915.96973466133</c:v>
                </c:pt>
                <c:pt idx="4846">
                  <c:v>45915.97055386133</c:v>
                </c:pt>
                <c:pt idx="4847">
                  <c:v>45915.97137306134</c:v>
                </c:pt>
                <c:pt idx="4848">
                  <c:v>45915.97219226134</c:v>
                </c:pt>
                <c:pt idx="4849">
                  <c:v>45915.97301146134</c:v>
                </c:pt>
                <c:pt idx="4850">
                  <c:v>45915.97383066134</c:v>
                </c:pt>
                <c:pt idx="4851">
                  <c:v>45915.97464986135</c:v>
                </c:pt>
                <c:pt idx="4852">
                  <c:v>45915.97546906135</c:v>
                </c:pt>
                <c:pt idx="4853">
                  <c:v>45915.97628826135</c:v>
                </c:pt>
                <c:pt idx="4854">
                  <c:v>45915.97710746135</c:v>
                </c:pt>
                <c:pt idx="4855">
                  <c:v>45915.97792666136</c:v>
                </c:pt>
                <c:pt idx="4856">
                  <c:v>45915.97874586136</c:v>
                </c:pt>
                <c:pt idx="4857">
                  <c:v>45915.97956506136</c:v>
                </c:pt>
                <c:pt idx="4858">
                  <c:v>45915.98038426136</c:v>
                </c:pt>
                <c:pt idx="4859">
                  <c:v>45915.98120346136</c:v>
                </c:pt>
                <c:pt idx="4860">
                  <c:v>45915.98202266137</c:v>
                </c:pt>
                <c:pt idx="4861">
                  <c:v>45915.98284186137</c:v>
                </c:pt>
                <c:pt idx="4862">
                  <c:v>45915.98366106137</c:v>
                </c:pt>
                <c:pt idx="4863">
                  <c:v>45915.98448026137</c:v>
                </c:pt>
                <c:pt idx="4864">
                  <c:v>45915.98529946137</c:v>
                </c:pt>
                <c:pt idx="4865">
                  <c:v>45915.98611866138</c:v>
                </c:pt>
                <c:pt idx="4866">
                  <c:v>45915.98693786138</c:v>
                </c:pt>
                <c:pt idx="4867">
                  <c:v>45915.98775706138</c:v>
                </c:pt>
                <c:pt idx="4868">
                  <c:v>45915.98857626138</c:v>
                </c:pt>
                <c:pt idx="4869">
                  <c:v>45915.98939546139</c:v>
                </c:pt>
                <c:pt idx="4870">
                  <c:v>45915.99021466139</c:v>
                </c:pt>
                <c:pt idx="4871">
                  <c:v>45915.99103386139</c:v>
                </c:pt>
                <c:pt idx="4872">
                  <c:v>45915.99185306139</c:v>
                </c:pt>
                <c:pt idx="4873">
                  <c:v>45915.9926722614</c:v>
                </c:pt>
                <c:pt idx="4874">
                  <c:v>45915.9934914614</c:v>
                </c:pt>
                <c:pt idx="4875">
                  <c:v>45915.9943106614</c:v>
                </c:pt>
                <c:pt idx="4876">
                  <c:v>45915.9951298614</c:v>
                </c:pt>
                <c:pt idx="4877">
                  <c:v>45915.99594906141</c:v>
                </c:pt>
                <c:pt idx="4878">
                  <c:v>45915.99676826141</c:v>
                </c:pt>
                <c:pt idx="4879">
                  <c:v>45915.99758746141</c:v>
                </c:pt>
                <c:pt idx="4880">
                  <c:v>45915.99840666141</c:v>
                </c:pt>
                <c:pt idx="4881">
                  <c:v>45915.99922586141</c:v>
                </c:pt>
                <c:pt idx="4882">
                  <c:v>45916.00004506142</c:v>
                </c:pt>
                <c:pt idx="4883">
                  <c:v>45916.00086426142</c:v>
                </c:pt>
                <c:pt idx="4884">
                  <c:v>45916.00168346142</c:v>
                </c:pt>
                <c:pt idx="4885">
                  <c:v>45916.00250266142</c:v>
                </c:pt>
                <c:pt idx="4886">
                  <c:v>45916.00332186143</c:v>
                </c:pt>
                <c:pt idx="4887">
                  <c:v>45916.00414106143</c:v>
                </c:pt>
                <c:pt idx="4888">
                  <c:v>45916.00496026143</c:v>
                </c:pt>
                <c:pt idx="4889">
                  <c:v>45916.00577946143</c:v>
                </c:pt>
                <c:pt idx="4890">
                  <c:v>45916.00659866144</c:v>
                </c:pt>
                <c:pt idx="4891">
                  <c:v>45916.00741786144</c:v>
                </c:pt>
                <c:pt idx="4892">
                  <c:v>45916.00823706144</c:v>
                </c:pt>
                <c:pt idx="4893">
                  <c:v>45916.00905626144</c:v>
                </c:pt>
                <c:pt idx="4894">
                  <c:v>45916.00987546144</c:v>
                </c:pt>
                <c:pt idx="4895">
                  <c:v>45916.01069466145</c:v>
                </c:pt>
                <c:pt idx="4896">
                  <c:v>45916.01151386145</c:v>
                </c:pt>
                <c:pt idx="4897">
                  <c:v>45916.01233306145</c:v>
                </c:pt>
                <c:pt idx="4898">
                  <c:v>45916.01315226145</c:v>
                </c:pt>
                <c:pt idx="4899">
                  <c:v>45916.01397146146</c:v>
                </c:pt>
                <c:pt idx="4900">
                  <c:v>45916.01479066146</c:v>
                </c:pt>
                <c:pt idx="4901">
                  <c:v>45916.01560986146</c:v>
                </c:pt>
                <c:pt idx="4902">
                  <c:v>45916.01642906146</c:v>
                </c:pt>
                <c:pt idx="4903">
                  <c:v>45916.01724826147</c:v>
                </c:pt>
                <c:pt idx="4904">
                  <c:v>45916.01806746147</c:v>
                </c:pt>
                <c:pt idx="4905">
                  <c:v>45916.01888666147</c:v>
                </c:pt>
                <c:pt idx="4906">
                  <c:v>45916.01970586147</c:v>
                </c:pt>
                <c:pt idx="4907">
                  <c:v>45916.02052506147</c:v>
                </c:pt>
                <c:pt idx="4908">
                  <c:v>45916.02134426148</c:v>
                </c:pt>
                <c:pt idx="4909">
                  <c:v>45916.02216346148</c:v>
                </c:pt>
                <c:pt idx="4910">
                  <c:v>45916.02298266148</c:v>
                </c:pt>
                <c:pt idx="4911">
                  <c:v>45916.02380186148</c:v>
                </c:pt>
                <c:pt idx="4912">
                  <c:v>45916.02462106149</c:v>
                </c:pt>
                <c:pt idx="4913">
                  <c:v>45916.02544026149</c:v>
                </c:pt>
                <c:pt idx="4914">
                  <c:v>45916.0262594615</c:v>
                </c:pt>
                <c:pt idx="4915">
                  <c:v>45916.02707866149</c:v>
                </c:pt>
                <c:pt idx="4916">
                  <c:v>45916.0278978615</c:v>
                </c:pt>
                <c:pt idx="4917">
                  <c:v>45916.0287170615</c:v>
                </c:pt>
                <c:pt idx="4918">
                  <c:v>45916.0295362615</c:v>
                </c:pt>
                <c:pt idx="4919">
                  <c:v>45916.0303554615</c:v>
                </c:pt>
                <c:pt idx="4920">
                  <c:v>45916.0311746615</c:v>
                </c:pt>
                <c:pt idx="4921">
                  <c:v>45916.03199386151</c:v>
                </c:pt>
                <c:pt idx="4922">
                  <c:v>45916.03281306151</c:v>
                </c:pt>
                <c:pt idx="4923">
                  <c:v>45916.03363226151</c:v>
                </c:pt>
                <c:pt idx="4924">
                  <c:v>45916.03445146151</c:v>
                </c:pt>
                <c:pt idx="4925">
                  <c:v>45916.03527066152</c:v>
                </c:pt>
                <c:pt idx="4926">
                  <c:v>45916.03608986152</c:v>
                </c:pt>
                <c:pt idx="4927">
                  <c:v>45916.03690906152</c:v>
                </c:pt>
                <c:pt idx="4928">
                  <c:v>45916.03772826152</c:v>
                </c:pt>
                <c:pt idx="4929">
                  <c:v>45916.03854746152</c:v>
                </c:pt>
                <c:pt idx="4930">
                  <c:v>45916.03936666153</c:v>
                </c:pt>
                <c:pt idx="4931">
                  <c:v>45916.04018586153</c:v>
                </c:pt>
                <c:pt idx="4932">
                  <c:v>45916.04100506153</c:v>
                </c:pt>
                <c:pt idx="4933">
                  <c:v>45916.04182426153</c:v>
                </c:pt>
                <c:pt idx="4934">
                  <c:v>45916.04264346154</c:v>
                </c:pt>
                <c:pt idx="4935">
                  <c:v>45916.04346266154</c:v>
                </c:pt>
                <c:pt idx="4936">
                  <c:v>45916.04428186154</c:v>
                </c:pt>
                <c:pt idx="4937">
                  <c:v>45916.04510106154</c:v>
                </c:pt>
                <c:pt idx="4938">
                  <c:v>45916.04592026155</c:v>
                </c:pt>
                <c:pt idx="4939">
                  <c:v>45916.04673946155</c:v>
                </c:pt>
                <c:pt idx="4940">
                  <c:v>45916.04755866155</c:v>
                </c:pt>
                <c:pt idx="4941">
                  <c:v>45916.04837786155</c:v>
                </c:pt>
                <c:pt idx="4942">
                  <c:v>45916.04919706155</c:v>
                </c:pt>
                <c:pt idx="4943">
                  <c:v>45916.05001626155</c:v>
                </c:pt>
                <c:pt idx="4944">
                  <c:v>45916.05083546155</c:v>
                </c:pt>
                <c:pt idx="4945">
                  <c:v>45916.05165466156</c:v>
                </c:pt>
                <c:pt idx="4946">
                  <c:v>45916.05247386156</c:v>
                </c:pt>
                <c:pt idx="4947">
                  <c:v>45916.05329306157</c:v>
                </c:pt>
                <c:pt idx="4948">
                  <c:v>45916.05411226157</c:v>
                </c:pt>
                <c:pt idx="4949">
                  <c:v>45916.05493146157</c:v>
                </c:pt>
                <c:pt idx="4950">
                  <c:v>45916.05575066157</c:v>
                </c:pt>
                <c:pt idx="4951">
                  <c:v>45916.05656986157</c:v>
                </c:pt>
                <c:pt idx="4952">
                  <c:v>45916.05738906158</c:v>
                </c:pt>
                <c:pt idx="4953">
                  <c:v>45916.05820826158</c:v>
                </c:pt>
                <c:pt idx="4954">
                  <c:v>45916.05902746158</c:v>
                </c:pt>
                <c:pt idx="4955">
                  <c:v>45916.05984666158</c:v>
                </c:pt>
                <c:pt idx="4956">
                  <c:v>45916.06066586159</c:v>
                </c:pt>
                <c:pt idx="4957">
                  <c:v>45916.06148506159</c:v>
                </c:pt>
                <c:pt idx="4958">
                  <c:v>45916.06230426159</c:v>
                </c:pt>
                <c:pt idx="4959">
                  <c:v>45916.06312346159</c:v>
                </c:pt>
                <c:pt idx="4960">
                  <c:v>45916.0639426616</c:v>
                </c:pt>
                <c:pt idx="4961">
                  <c:v>45916.0647618616</c:v>
                </c:pt>
                <c:pt idx="4962">
                  <c:v>45916.0655810616</c:v>
                </c:pt>
                <c:pt idx="4963">
                  <c:v>45916.0664002616</c:v>
                </c:pt>
                <c:pt idx="4964">
                  <c:v>45916.06721946161</c:v>
                </c:pt>
                <c:pt idx="4965">
                  <c:v>45916.06803866161</c:v>
                </c:pt>
                <c:pt idx="4966">
                  <c:v>45916.06885786161</c:v>
                </c:pt>
                <c:pt idx="4967">
                  <c:v>45916.06967706161</c:v>
                </c:pt>
                <c:pt idx="4968">
                  <c:v>45916.07049626161</c:v>
                </c:pt>
                <c:pt idx="4969">
                  <c:v>45916.07131546162</c:v>
                </c:pt>
                <c:pt idx="4970">
                  <c:v>45916.07213466162</c:v>
                </c:pt>
                <c:pt idx="4971">
                  <c:v>45916.07295386162</c:v>
                </c:pt>
                <c:pt idx="4972">
                  <c:v>45916.07377306162</c:v>
                </c:pt>
                <c:pt idx="4973">
                  <c:v>45916.07459226163</c:v>
                </c:pt>
                <c:pt idx="4974">
                  <c:v>45916.07541146163</c:v>
                </c:pt>
                <c:pt idx="4975">
                  <c:v>45916.07623066163</c:v>
                </c:pt>
                <c:pt idx="4976">
                  <c:v>45916.07704986163</c:v>
                </c:pt>
                <c:pt idx="4977">
                  <c:v>45916.07786906164</c:v>
                </c:pt>
                <c:pt idx="4978">
                  <c:v>45916.07868826164</c:v>
                </c:pt>
                <c:pt idx="4979">
                  <c:v>45916.07950746164</c:v>
                </c:pt>
                <c:pt idx="4980">
                  <c:v>45916.08032666164</c:v>
                </c:pt>
                <c:pt idx="4981">
                  <c:v>45916.08114586164</c:v>
                </c:pt>
                <c:pt idx="4982">
                  <c:v>45916.08196506165</c:v>
                </c:pt>
                <c:pt idx="4983">
                  <c:v>45916.08278426165</c:v>
                </c:pt>
                <c:pt idx="4984">
                  <c:v>45916.08360346165</c:v>
                </c:pt>
                <c:pt idx="4985">
                  <c:v>45916.08442266165</c:v>
                </c:pt>
                <c:pt idx="4986">
                  <c:v>45916.08524186166</c:v>
                </c:pt>
                <c:pt idx="4987">
                  <c:v>45916.08606106166</c:v>
                </c:pt>
                <c:pt idx="4988">
                  <c:v>45916.08688026166</c:v>
                </c:pt>
                <c:pt idx="4989">
                  <c:v>45916.08769946166</c:v>
                </c:pt>
                <c:pt idx="4990">
                  <c:v>45916.08851866167</c:v>
                </c:pt>
                <c:pt idx="4991">
                  <c:v>45916.08933786167</c:v>
                </c:pt>
                <c:pt idx="4992">
                  <c:v>45916.09015706167</c:v>
                </c:pt>
                <c:pt idx="4993">
                  <c:v>45916.09097626167</c:v>
                </c:pt>
                <c:pt idx="4994">
                  <c:v>45916.09179546167</c:v>
                </c:pt>
                <c:pt idx="4995">
                  <c:v>45916.09261466168</c:v>
                </c:pt>
                <c:pt idx="4996">
                  <c:v>45916.09343386168</c:v>
                </c:pt>
                <c:pt idx="4997">
                  <c:v>45916.09425306168</c:v>
                </c:pt>
                <c:pt idx="4998">
                  <c:v>45916.09507226168</c:v>
                </c:pt>
                <c:pt idx="4999">
                  <c:v>45916.09589146169</c:v>
                </c:pt>
                <c:pt idx="5000">
                  <c:v>45916.09671066169</c:v>
                </c:pt>
                <c:pt idx="5001">
                  <c:v>45916.09752986169</c:v>
                </c:pt>
                <c:pt idx="5002">
                  <c:v>45916.09834906169</c:v>
                </c:pt>
                <c:pt idx="5003">
                  <c:v>45916.0991682617</c:v>
                </c:pt>
                <c:pt idx="5004">
                  <c:v>45916.0999874617</c:v>
                </c:pt>
                <c:pt idx="5005">
                  <c:v>45916.1008066617</c:v>
                </c:pt>
                <c:pt idx="5006">
                  <c:v>45916.1016258617</c:v>
                </c:pt>
                <c:pt idx="5007">
                  <c:v>45916.1024450617</c:v>
                </c:pt>
                <c:pt idx="5008">
                  <c:v>45916.10326426171</c:v>
                </c:pt>
                <c:pt idx="5009">
                  <c:v>45916.10408346171</c:v>
                </c:pt>
                <c:pt idx="5010">
                  <c:v>45916.10490266171</c:v>
                </c:pt>
                <c:pt idx="5011">
                  <c:v>45916.10572186171</c:v>
                </c:pt>
                <c:pt idx="5012">
                  <c:v>45916.10654106172</c:v>
                </c:pt>
                <c:pt idx="5013">
                  <c:v>45916.10736026172</c:v>
                </c:pt>
                <c:pt idx="5014">
                  <c:v>45916.10817946172</c:v>
                </c:pt>
                <c:pt idx="5015">
                  <c:v>45916.10899866172</c:v>
                </c:pt>
                <c:pt idx="5016">
                  <c:v>45916.10981786172</c:v>
                </c:pt>
                <c:pt idx="5017">
                  <c:v>45916.11063706173</c:v>
                </c:pt>
                <c:pt idx="5018">
                  <c:v>45916.11145626173</c:v>
                </c:pt>
                <c:pt idx="5019">
                  <c:v>45916.11227546173</c:v>
                </c:pt>
                <c:pt idx="5020">
                  <c:v>45916.11309466173</c:v>
                </c:pt>
                <c:pt idx="5021">
                  <c:v>45916.11391386174</c:v>
                </c:pt>
                <c:pt idx="5022">
                  <c:v>45916.11473306174</c:v>
                </c:pt>
                <c:pt idx="5023">
                  <c:v>45916.11555226174</c:v>
                </c:pt>
                <c:pt idx="5024">
                  <c:v>45916.11637146174</c:v>
                </c:pt>
                <c:pt idx="5025">
                  <c:v>45916.11719066175</c:v>
                </c:pt>
                <c:pt idx="5026">
                  <c:v>45916.11800986175</c:v>
                </c:pt>
                <c:pt idx="5027">
                  <c:v>45916.11882906175</c:v>
                </c:pt>
                <c:pt idx="5028">
                  <c:v>45916.11964826175</c:v>
                </c:pt>
                <c:pt idx="5029">
                  <c:v>45916.12046746175</c:v>
                </c:pt>
                <c:pt idx="5030">
                  <c:v>45916.12128666176</c:v>
                </c:pt>
                <c:pt idx="5031">
                  <c:v>45916.12210586176</c:v>
                </c:pt>
                <c:pt idx="5032">
                  <c:v>45916.12292506176</c:v>
                </c:pt>
                <c:pt idx="5033">
                  <c:v>45916.12374426176</c:v>
                </c:pt>
                <c:pt idx="5034">
                  <c:v>45916.12456346177</c:v>
                </c:pt>
                <c:pt idx="5035">
                  <c:v>45916.12538266177</c:v>
                </c:pt>
                <c:pt idx="5036">
                  <c:v>45916.12620186177</c:v>
                </c:pt>
                <c:pt idx="5037">
                  <c:v>45916.12702106177</c:v>
                </c:pt>
                <c:pt idx="5038">
                  <c:v>45916.12784026178</c:v>
                </c:pt>
                <c:pt idx="5039">
                  <c:v>45916.12865946178</c:v>
                </c:pt>
                <c:pt idx="5040">
                  <c:v>45916.12947866178</c:v>
                </c:pt>
                <c:pt idx="5041">
                  <c:v>45916.13029786178</c:v>
                </c:pt>
                <c:pt idx="5042">
                  <c:v>45916.13111706178</c:v>
                </c:pt>
                <c:pt idx="5043">
                  <c:v>45916.13193626179</c:v>
                </c:pt>
                <c:pt idx="5044">
                  <c:v>45916.13275546179</c:v>
                </c:pt>
                <c:pt idx="5045">
                  <c:v>45916.13357466179</c:v>
                </c:pt>
                <c:pt idx="5046">
                  <c:v>45916.13439386179</c:v>
                </c:pt>
                <c:pt idx="5047">
                  <c:v>45916.1352130618</c:v>
                </c:pt>
                <c:pt idx="5048">
                  <c:v>45916.1360322618</c:v>
                </c:pt>
                <c:pt idx="5049">
                  <c:v>45916.1368514618</c:v>
                </c:pt>
                <c:pt idx="5050">
                  <c:v>45916.1376706618</c:v>
                </c:pt>
                <c:pt idx="5051">
                  <c:v>45916.13848986181</c:v>
                </c:pt>
                <c:pt idx="5052">
                  <c:v>45916.13930906181</c:v>
                </c:pt>
                <c:pt idx="5053">
                  <c:v>45916.14012826181</c:v>
                </c:pt>
                <c:pt idx="5054">
                  <c:v>45916.14094746181</c:v>
                </c:pt>
                <c:pt idx="5055">
                  <c:v>45916.14176666181</c:v>
                </c:pt>
                <c:pt idx="5056">
                  <c:v>45916.14258586182</c:v>
                </c:pt>
                <c:pt idx="5057">
                  <c:v>45916.14340506182</c:v>
                </c:pt>
                <c:pt idx="5058">
                  <c:v>45916.14422426182</c:v>
                </c:pt>
                <c:pt idx="5059">
                  <c:v>45916.14504346182</c:v>
                </c:pt>
                <c:pt idx="5060">
                  <c:v>45916.14586266183</c:v>
                </c:pt>
                <c:pt idx="5061">
                  <c:v>45916.14668186183</c:v>
                </c:pt>
                <c:pt idx="5062">
                  <c:v>45916.14750106183</c:v>
                </c:pt>
                <c:pt idx="5063">
                  <c:v>45916.14832026183</c:v>
                </c:pt>
                <c:pt idx="5064">
                  <c:v>45916.14913946184</c:v>
                </c:pt>
                <c:pt idx="5065">
                  <c:v>45916.14995866184</c:v>
                </c:pt>
                <c:pt idx="5066">
                  <c:v>45916.15077786184</c:v>
                </c:pt>
                <c:pt idx="5067">
                  <c:v>45916.15159706184</c:v>
                </c:pt>
                <c:pt idx="5068">
                  <c:v>45916.15241626184</c:v>
                </c:pt>
                <c:pt idx="5069">
                  <c:v>45916.15323546185</c:v>
                </c:pt>
                <c:pt idx="5070">
                  <c:v>45916.15405466185</c:v>
                </c:pt>
                <c:pt idx="5071">
                  <c:v>45916.15487386185</c:v>
                </c:pt>
                <c:pt idx="5072">
                  <c:v>45916.15569306185</c:v>
                </c:pt>
                <c:pt idx="5073">
                  <c:v>45916.15651226185</c:v>
                </c:pt>
                <c:pt idx="5074">
                  <c:v>45916.15733146186</c:v>
                </c:pt>
                <c:pt idx="5075">
                  <c:v>45916.15815066186</c:v>
                </c:pt>
                <c:pt idx="5076">
                  <c:v>45916.15896986186</c:v>
                </c:pt>
                <c:pt idx="5077">
                  <c:v>45916.15978906187</c:v>
                </c:pt>
                <c:pt idx="5078">
                  <c:v>45916.16060826187</c:v>
                </c:pt>
                <c:pt idx="5079">
                  <c:v>45916.16142746187</c:v>
                </c:pt>
                <c:pt idx="5080">
                  <c:v>45916.16224666187</c:v>
                </c:pt>
                <c:pt idx="5081">
                  <c:v>45916.16306586187</c:v>
                </c:pt>
                <c:pt idx="5082">
                  <c:v>45916.16388506188</c:v>
                </c:pt>
                <c:pt idx="5083">
                  <c:v>45916.16470426188</c:v>
                </c:pt>
                <c:pt idx="5084">
                  <c:v>45916.16552346188</c:v>
                </c:pt>
                <c:pt idx="5085">
                  <c:v>45916.16634266188</c:v>
                </c:pt>
                <c:pt idx="5086">
                  <c:v>45916.16716186189</c:v>
                </c:pt>
                <c:pt idx="5087">
                  <c:v>45916.16798106189</c:v>
                </c:pt>
                <c:pt idx="5088">
                  <c:v>45916.16880026189</c:v>
                </c:pt>
                <c:pt idx="5089">
                  <c:v>45916.16961946189</c:v>
                </c:pt>
                <c:pt idx="5090">
                  <c:v>45916.17043866189</c:v>
                </c:pt>
                <c:pt idx="5091">
                  <c:v>45916.1712578619</c:v>
                </c:pt>
                <c:pt idx="5092">
                  <c:v>45916.1720770619</c:v>
                </c:pt>
                <c:pt idx="5093">
                  <c:v>45916.1728962619</c:v>
                </c:pt>
                <c:pt idx="5094">
                  <c:v>45916.1737154619</c:v>
                </c:pt>
                <c:pt idx="5095">
                  <c:v>45916.17453466191</c:v>
                </c:pt>
                <c:pt idx="5096">
                  <c:v>45916.17535386191</c:v>
                </c:pt>
                <c:pt idx="5097">
                  <c:v>45916.17617306191</c:v>
                </c:pt>
                <c:pt idx="5098">
                  <c:v>45916.17699226191</c:v>
                </c:pt>
                <c:pt idx="5099">
                  <c:v>45916.17781146192</c:v>
                </c:pt>
                <c:pt idx="5100">
                  <c:v>45916.17863066192</c:v>
                </c:pt>
                <c:pt idx="5101">
                  <c:v>45916.17944986192</c:v>
                </c:pt>
                <c:pt idx="5102">
                  <c:v>45916.18026906192</c:v>
                </c:pt>
                <c:pt idx="5103">
                  <c:v>45916.18108826192</c:v>
                </c:pt>
                <c:pt idx="5104">
                  <c:v>45916.18190746193</c:v>
                </c:pt>
                <c:pt idx="5105">
                  <c:v>45916.18272666193</c:v>
                </c:pt>
                <c:pt idx="5106">
                  <c:v>45916.18354586193</c:v>
                </c:pt>
                <c:pt idx="5107">
                  <c:v>45916.18436506193</c:v>
                </c:pt>
                <c:pt idx="5108">
                  <c:v>45916.18518426194</c:v>
                </c:pt>
                <c:pt idx="5109">
                  <c:v>45916.18600346194</c:v>
                </c:pt>
                <c:pt idx="5110">
                  <c:v>45916.18682266194</c:v>
                </c:pt>
                <c:pt idx="5111">
                  <c:v>45916.18764186194</c:v>
                </c:pt>
                <c:pt idx="5112">
                  <c:v>45916.18846106195</c:v>
                </c:pt>
                <c:pt idx="5113">
                  <c:v>45916.18928026195</c:v>
                </c:pt>
                <c:pt idx="5114">
                  <c:v>45916.19009946195</c:v>
                </c:pt>
                <c:pt idx="5115">
                  <c:v>45916.19091866195</c:v>
                </c:pt>
                <c:pt idx="5116">
                  <c:v>45916.19173786195</c:v>
                </c:pt>
                <c:pt idx="5117">
                  <c:v>45916.19255706196</c:v>
                </c:pt>
                <c:pt idx="5118">
                  <c:v>45916.19337626196</c:v>
                </c:pt>
                <c:pt idx="5119">
                  <c:v>45916.19419546196</c:v>
                </c:pt>
                <c:pt idx="5120">
                  <c:v>45916.19501466196</c:v>
                </c:pt>
                <c:pt idx="5121">
                  <c:v>45916.19583386197</c:v>
                </c:pt>
                <c:pt idx="5122">
                  <c:v>45916.19665306197</c:v>
                </c:pt>
                <c:pt idx="5123">
                  <c:v>45916.19747226197</c:v>
                </c:pt>
                <c:pt idx="5124">
                  <c:v>45916.19829146197</c:v>
                </c:pt>
                <c:pt idx="5125">
                  <c:v>45916.19911066198</c:v>
                </c:pt>
                <c:pt idx="5126">
                  <c:v>45916.19992986198</c:v>
                </c:pt>
                <c:pt idx="5127">
                  <c:v>45916.20074906198</c:v>
                </c:pt>
                <c:pt idx="5128">
                  <c:v>45916.20156826198</c:v>
                </c:pt>
                <c:pt idx="5129">
                  <c:v>45916.20238746198</c:v>
                </c:pt>
                <c:pt idx="5130">
                  <c:v>45916.20320666199</c:v>
                </c:pt>
                <c:pt idx="5131">
                  <c:v>45916.20402586199</c:v>
                </c:pt>
                <c:pt idx="5132">
                  <c:v>45916.20484506199</c:v>
                </c:pt>
                <c:pt idx="5133">
                  <c:v>45916.20566426199</c:v>
                </c:pt>
                <c:pt idx="5134">
                  <c:v>45916.206483462</c:v>
                </c:pt>
                <c:pt idx="5135">
                  <c:v>45916.207302662</c:v>
                </c:pt>
                <c:pt idx="5136">
                  <c:v>45916.208121862</c:v>
                </c:pt>
                <c:pt idx="5137">
                  <c:v>45916.208941062</c:v>
                </c:pt>
                <c:pt idx="5138">
                  <c:v>45916.20976026201</c:v>
                </c:pt>
                <c:pt idx="5139">
                  <c:v>45916.210579462</c:v>
                </c:pt>
                <c:pt idx="5140">
                  <c:v>45916.21139866201</c:v>
                </c:pt>
                <c:pt idx="5141">
                  <c:v>45916.21221786201</c:v>
                </c:pt>
                <c:pt idx="5142">
                  <c:v>45916.21303706201</c:v>
                </c:pt>
                <c:pt idx="5143">
                  <c:v>45916.21385626202</c:v>
                </c:pt>
                <c:pt idx="5144">
                  <c:v>45916.21467546202</c:v>
                </c:pt>
                <c:pt idx="5145">
                  <c:v>45916.21549466202</c:v>
                </c:pt>
                <c:pt idx="5146">
                  <c:v>45916.21631386202</c:v>
                </c:pt>
                <c:pt idx="5147">
                  <c:v>45916.21713306203</c:v>
                </c:pt>
                <c:pt idx="5148">
                  <c:v>45916.21795226203</c:v>
                </c:pt>
                <c:pt idx="5149">
                  <c:v>45916.21877146203</c:v>
                </c:pt>
                <c:pt idx="5150">
                  <c:v>45916.21959066203</c:v>
                </c:pt>
                <c:pt idx="5151">
                  <c:v>45916.22040986204</c:v>
                </c:pt>
                <c:pt idx="5152">
                  <c:v>45916.22122906204</c:v>
                </c:pt>
                <c:pt idx="5153">
                  <c:v>45916.22204826204</c:v>
                </c:pt>
                <c:pt idx="5154">
                  <c:v>45916.22286746204</c:v>
                </c:pt>
                <c:pt idx="5155">
                  <c:v>45916.22368666204</c:v>
                </c:pt>
                <c:pt idx="5156">
                  <c:v>45916.22450586205</c:v>
                </c:pt>
                <c:pt idx="5157">
                  <c:v>45916.22532506205</c:v>
                </c:pt>
                <c:pt idx="5158">
                  <c:v>45916.22614426205</c:v>
                </c:pt>
                <c:pt idx="5159">
                  <c:v>45916.22696346205</c:v>
                </c:pt>
                <c:pt idx="5160">
                  <c:v>45916.22778266206</c:v>
                </c:pt>
                <c:pt idx="5161">
                  <c:v>45916.22860186206</c:v>
                </c:pt>
                <c:pt idx="5162">
                  <c:v>45916.22942106206</c:v>
                </c:pt>
                <c:pt idx="5163">
                  <c:v>45916.23024026206</c:v>
                </c:pt>
                <c:pt idx="5164">
                  <c:v>45916.23105946206</c:v>
                </c:pt>
                <c:pt idx="5165">
                  <c:v>45916.23187866207</c:v>
                </c:pt>
                <c:pt idx="5166">
                  <c:v>45916.23269786207</c:v>
                </c:pt>
                <c:pt idx="5167">
                  <c:v>45916.23351706207</c:v>
                </c:pt>
                <c:pt idx="5168">
                  <c:v>45916.23433626207</c:v>
                </c:pt>
                <c:pt idx="5169">
                  <c:v>45916.23515546208</c:v>
                </c:pt>
                <c:pt idx="5170">
                  <c:v>45916.23597466208</c:v>
                </c:pt>
                <c:pt idx="5171">
                  <c:v>45916.23679386208</c:v>
                </c:pt>
                <c:pt idx="5172">
                  <c:v>45916.23761306208</c:v>
                </c:pt>
                <c:pt idx="5173">
                  <c:v>45916.23843226209</c:v>
                </c:pt>
                <c:pt idx="5174">
                  <c:v>45916.23925146209</c:v>
                </c:pt>
                <c:pt idx="5175">
                  <c:v>45916.24007066209</c:v>
                </c:pt>
                <c:pt idx="5176">
                  <c:v>45916.24088986209</c:v>
                </c:pt>
                <c:pt idx="5177">
                  <c:v>45916.24170906209</c:v>
                </c:pt>
                <c:pt idx="5178">
                  <c:v>45916.2425282621</c:v>
                </c:pt>
                <c:pt idx="5179">
                  <c:v>45916.2433474621</c:v>
                </c:pt>
                <c:pt idx="5180">
                  <c:v>45916.2441666621</c:v>
                </c:pt>
                <c:pt idx="5181">
                  <c:v>45916.2449858621</c:v>
                </c:pt>
                <c:pt idx="5182">
                  <c:v>45916.24580506211</c:v>
                </c:pt>
                <c:pt idx="5183">
                  <c:v>45916.24662426211</c:v>
                </c:pt>
                <c:pt idx="5184">
                  <c:v>45916.24744346211</c:v>
                </c:pt>
                <c:pt idx="5185">
                  <c:v>45916.24826266211</c:v>
                </c:pt>
                <c:pt idx="5186">
                  <c:v>45916.24908186212</c:v>
                </c:pt>
                <c:pt idx="5187">
                  <c:v>45916.24990106212</c:v>
                </c:pt>
                <c:pt idx="5188">
                  <c:v>45916.25072026212</c:v>
                </c:pt>
                <c:pt idx="5189">
                  <c:v>45916.25153946212</c:v>
                </c:pt>
                <c:pt idx="5190">
                  <c:v>45916.25235866212</c:v>
                </c:pt>
                <c:pt idx="5191">
                  <c:v>45916.25317786213</c:v>
                </c:pt>
                <c:pt idx="5192">
                  <c:v>45916.25399706213</c:v>
                </c:pt>
                <c:pt idx="5193">
                  <c:v>45916.25481626213</c:v>
                </c:pt>
                <c:pt idx="5194">
                  <c:v>45916.25563546213</c:v>
                </c:pt>
                <c:pt idx="5195">
                  <c:v>45916.25645466214</c:v>
                </c:pt>
                <c:pt idx="5196">
                  <c:v>45916.25727386214</c:v>
                </c:pt>
                <c:pt idx="5197">
                  <c:v>45916.25809306214</c:v>
                </c:pt>
                <c:pt idx="5198">
                  <c:v>45916.25891226214</c:v>
                </c:pt>
                <c:pt idx="5199">
                  <c:v>45916.25973146215</c:v>
                </c:pt>
                <c:pt idx="5200">
                  <c:v>45916.26055066215</c:v>
                </c:pt>
                <c:pt idx="5201">
                  <c:v>45916.26136986215</c:v>
                </c:pt>
                <c:pt idx="5202">
                  <c:v>45916.26218906215</c:v>
                </c:pt>
                <c:pt idx="5203">
                  <c:v>45916.26300826215</c:v>
                </c:pt>
                <c:pt idx="5204">
                  <c:v>45916.26382746216</c:v>
                </c:pt>
                <c:pt idx="5205">
                  <c:v>45916.26464666216</c:v>
                </c:pt>
                <c:pt idx="5206">
                  <c:v>45916.26546586216</c:v>
                </c:pt>
                <c:pt idx="5207">
                  <c:v>45916.26628506216</c:v>
                </c:pt>
                <c:pt idx="5208">
                  <c:v>45916.26710426217</c:v>
                </c:pt>
                <c:pt idx="5209">
                  <c:v>45916.26792346217</c:v>
                </c:pt>
                <c:pt idx="5210">
                  <c:v>45916.26874266217</c:v>
                </c:pt>
                <c:pt idx="5211">
                  <c:v>45916.26956186217</c:v>
                </c:pt>
                <c:pt idx="5212">
                  <c:v>45916.27038106218</c:v>
                </c:pt>
                <c:pt idx="5213">
                  <c:v>45916.27120026218</c:v>
                </c:pt>
                <c:pt idx="5214">
                  <c:v>45916.27201946217</c:v>
                </c:pt>
                <c:pt idx="5215">
                  <c:v>45916.27283866218</c:v>
                </c:pt>
                <c:pt idx="5216">
                  <c:v>45916.27365786218</c:v>
                </c:pt>
                <c:pt idx="5217">
                  <c:v>45916.27447706219</c:v>
                </c:pt>
                <c:pt idx="5218">
                  <c:v>45916.27529626219</c:v>
                </c:pt>
                <c:pt idx="5219">
                  <c:v>45916.2761154622</c:v>
                </c:pt>
                <c:pt idx="5220">
                  <c:v>45916.27693466219</c:v>
                </c:pt>
                <c:pt idx="5221">
                  <c:v>45916.2777538622</c:v>
                </c:pt>
                <c:pt idx="5222">
                  <c:v>45916.2785730622</c:v>
                </c:pt>
                <c:pt idx="5223">
                  <c:v>45916.2793922622</c:v>
                </c:pt>
                <c:pt idx="5224">
                  <c:v>45916.2802114622</c:v>
                </c:pt>
                <c:pt idx="5225">
                  <c:v>45916.28103066221</c:v>
                </c:pt>
                <c:pt idx="5226">
                  <c:v>45916.28184986221</c:v>
                </c:pt>
                <c:pt idx="5227">
                  <c:v>45916.28266906221</c:v>
                </c:pt>
                <c:pt idx="5228">
                  <c:v>45916.28348826221</c:v>
                </c:pt>
                <c:pt idx="5229">
                  <c:v>45916.28430746221</c:v>
                </c:pt>
                <c:pt idx="5230">
                  <c:v>45916.28512666222</c:v>
                </c:pt>
                <c:pt idx="5231">
                  <c:v>45916.28594586222</c:v>
                </c:pt>
                <c:pt idx="5232">
                  <c:v>45916.28676506222</c:v>
                </c:pt>
                <c:pt idx="5233">
                  <c:v>45916.28758426222</c:v>
                </c:pt>
                <c:pt idx="5234">
                  <c:v>45916.28840346223</c:v>
                </c:pt>
                <c:pt idx="5235">
                  <c:v>45916.28922266223</c:v>
                </c:pt>
                <c:pt idx="5236">
                  <c:v>45916.29004186223</c:v>
                </c:pt>
                <c:pt idx="5237">
                  <c:v>45916.29086106223</c:v>
                </c:pt>
                <c:pt idx="5238">
                  <c:v>45916.29168026223</c:v>
                </c:pt>
                <c:pt idx="5239">
                  <c:v>45916.29249946224</c:v>
                </c:pt>
                <c:pt idx="5240">
                  <c:v>45916.29331866224</c:v>
                </c:pt>
                <c:pt idx="5241">
                  <c:v>45916.29413786224</c:v>
                </c:pt>
                <c:pt idx="5242">
                  <c:v>45916.29495706224</c:v>
                </c:pt>
                <c:pt idx="5243">
                  <c:v>45916.29577626225</c:v>
                </c:pt>
                <c:pt idx="5244">
                  <c:v>45916.29659546225</c:v>
                </c:pt>
                <c:pt idx="5245">
                  <c:v>45916.29741466225</c:v>
                </c:pt>
                <c:pt idx="5246">
                  <c:v>45916.29823386225</c:v>
                </c:pt>
                <c:pt idx="5247">
                  <c:v>45916.29905306226</c:v>
                </c:pt>
                <c:pt idx="5248">
                  <c:v>45916.29987226226</c:v>
                </c:pt>
                <c:pt idx="5249">
                  <c:v>45916.30069146226</c:v>
                </c:pt>
                <c:pt idx="5250">
                  <c:v>45916.30151066226</c:v>
                </c:pt>
                <c:pt idx="5251">
                  <c:v>45916.30232986226</c:v>
                </c:pt>
                <c:pt idx="5252">
                  <c:v>45916.30314906227</c:v>
                </c:pt>
                <c:pt idx="5253">
                  <c:v>45916.30396826227</c:v>
                </c:pt>
                <c:pt idx="5254">
                  <c:v>45916.30478746227</c:v>
                </c:pt>
                <c:pt idx="5255">
                  <c:v>45916.30560666227</c:v>
                </c:pt>
                <c:pt idx="5256">
                  <c:v>45916.30642586228</c:v>
                </c:pt>
                <c:pt idx="5257">
                  <c:v>45916.30724506228</c:v>
                </c:pt>
                <c:pt idx="5258">
                  <c:v>45916.30806426228</c:v>
                </c:pt>
                <c:pt idx="5259">
                  <c:v>45916.30888346228</c:v>
                </c:pt>
                <c:pt idx="5260">
                  <c:v>45916.30970266229</c:v>
                </c:pt>
                <c:pt idx="5261">
                  <c:v>45916.31052186229</c:v>
                </c:pt>
                <c:pt idx="5262">
                  <c:v>45916.31134106229</c:v>
                </c:pt>
                <c:pt idx="5263">
                  <c:v>45916.31216026229</c:v>
                </c:pt>
                <c:pt idx="5264">
                  <c:v>45916.3129794623</c:v>
                </c:pt>
                <c:pt idx="5265">
                  <c:v>45916.3137986623</c:v>
                </c:pt>
                <c:pt idx="5266">
                  <c:v>45916.3146178623</c:v>
                </c:pt>
                <c:pt idx="5267">
                  <c:v>45916.3154370623</c:v>
                </c:pt>
                <c:pt idx="5268">
                  <c:v>45916.3162562623</c:v>
                </c:pt>
                <c:pt idx="5269">
                  <c:v>45916.3170754623</c:v>
                </c:pt>
                <c:pt idx="5270">
                  <c:v>45916.31789466231</c:v>
                </c:pt>
                <c:pt idx="5271">
                  <c:v>45916.31871386231</c:v>
                </c:pt>
                <c:pt idx="5272">
                  <c:v>45916.31953306231</c:v>
                </c:pt>
                <c:pt idx="5273">
                  <c:v>45916.32035226232</c:v>
                </c:pt>
                <c:pt idx="5274">
                  <c:v>45916.32117146232</c:v>
                </c:pt>
                <c:pt idx="5275">
                  <c:v>45916.32199066232</c:v>
                </c:pt>
                <c:pt idx="5276">
                  <c:v>45916.32280986232</c:v>
                </c:pt>
                <c:pt idx="5277">
                  <c:v>45916.32362906232</c:v>
                </c:pt>
                <c:pt idx="5278">
                  <c:v>45916.32444826233</c:v>
                </c:pt>
                <c:pt idx="5279">
                  <c:v>45916.32526746233</c:v>
                </c:pt>
                <c:pt idx="5280">
                  <c:v>45916.32608666233</c:v>
                </c:pt>
                <c:pt idx="5281">
                  <c:v>45916.32690586233</c:v>
                </c:pt>
                <c:pt idx="5282">
                  <c:v>45916.32772506234</c:v>
                </c:pt>
                <c:pt idx="5283">
                  <c:v>45916.32854426234</c:v>
                </c:pt>
                <c:pt idx="5284">
                  <c:v>45916.32936346234</c:v>
                </c:pt>
                <c:pt idx="5285">
                  <c:v>45916.33018266234</c:v>
                </c:pt>
                <c:pt idx="5286">
                  <c:v>45916.33100186235</c:v>
                </c:pt>
                <c:pt idx="5287">
                  <c:v>45916.33182106235</c:v>
                </c:pt>
                <c:pt idx="5288">
                  <c:v>45916.33264026235</c:v>
                </c:pt>
                <c:pt idx="5289">
                  <c:v>45916.33345946235</c:v>
                </c:pt>
                <c:pt idx="5290">
                  <c:v>45916.33427866235</c:v>
                </c:pt>
                <c:pt idx="5291">
                  <c:v>45916.33509786236</c:v>
                </c:pt>
                <c:pt idx="5292">
                  <c:v>45916.33591706236</c:v>
                </c:pt>
                <c:pt idx="5293">
                  <c:v>45916.33673626236</c:v>
                </c:pt>
                <c:pt idx="5294">
                  <c:v>45916.33755546236</c:v>
                </c:pt>
                <c:pt idx="5295">
                  <c:v>45916.33837466237</c:v>
                </c:pt>
                <c:pt idx="5296">
                  <c:v>45916.33919386237</c:v>
                </c:pt>
                <c:pt idx="5297">
                  <c:v>45916.34001306237</c:v>
                </c:pt>
                <c:pt idx="5298">
                  <c:v>45916.34083226237</c:v>
                </c:pt>
                <c:pt idx="5299">
                  <c:v>45916.34165146237</c:v>
                </c:pt>
                <c:pt idx="5300">
                  <c:v>45916.34247066238</c:v>
                </c:pt>
                <c:pt idx="5301">
                  <c:v>45916.34328986238</c:v>
                </c:pt>
                <c:pt idx="5302">
                  <c:v>45916.34410906238</c:v>
                </c:pt>
                <c:pt idx="5303">
                  <c:v>45916.34492826238</c:v>
                </c:pt>
                <c:pt idx="5304">
                  <c:v>45916.34574746239</c:v>
                </c:pt>
                <c:pt idx="5305">
                  <c:v>45916.34656666239</c:v>
                </c:pt>
                <c:pt idx="5306">
                  <c:v>45916.34738586239</c:v>
                </c:pt>
                <c:pt idx="5307">
                  <c:v>45916.3482050624</c:v>
                </c:pt>
                <c:pt idx="5308">
                  <c:v>45916.3490242624</c:v>
                </c:pt>
                <c:pt idx="5309">
                  <c:v>45916.3498434624</c:v>
                </c:pt>
                <c:pt idx="5310">
                  <c:v>45916.3506626624</c:v>
                </c:pt>
                <c:pt idx="5311">
                  <c:v>45916.3514818624</c:v>
                </c:pt>
                <c:pt idx="5312">
                  <c:v>45916.3523010624</c:v>
                </c:pt>
                <c:pt idx="5313">
                  <c:v>45916.35312026241</c:v>
                </c:pt>
                <c:pt idx="5314">
                  <c:v>45916.3539394624</c:v>
                </c:pt>
                <c:pt idx="5315">
                  <c:v>45916.35475866241</c:v>
                </c:pt>
                <c:pt idx="5316">
                  <c:v>45916.35557786241</c:v>
                </c:pt>
                <c:pt idx="5317">
                  <c:v>45916.35639706241</c:v>
                </c:pt>
                <c:pt idx="5318">
                  <c:v>45916.35721626241</c:v>
                </c:pt>
                <c:pt idx="5319">
                  <c:v>45916.35803546242</c:v>
                </c:pt>
                <c:pt idx="5320">
                  <c:v>45916.35885466242</c:v>
                </c:pt>
                <c:pt idx="5321">
                  <c:v>45916.35967386242</c:v>
                </c:pt>
                <c:pt idx="5322">
                  <c:v>45916.36049306243</c:v>
                </c:pt>
                <c:pt idx="5323">
                  <c:v>45916.36131226243</c:v>
                </c:pt>
                <c:pt idx="5324">
                  <c:v>45916.36213146243</c:v>
                </c:pt>
                <c:pt idx="5325">
                  <c:v>45916.36295066243</c:v>
                </c:pt>
                <c:pt idx="5326">
                  <c:v>45916.36376986244</c:v>
                </c:pt>
                <c:pt idx="5327">
                  <c:v>45916.36458906244</c:v>
                </c:pt>
                <c:pt idx="5328">
                  <c:v>45916.36540826244</c:v>
                </c:pt>
                <c:pt idx="5329">
                  <c:v>45916.36622746244</c:v>
                </c:pt>
                <c:pt idx="5330">
                  <c:v>45916.36704666245</c:v>
                </c:pt>
                <c:pt idx="5331">
                  <c:v>45916.36786586245</c:v>
                </c:pt>
                <c:pt idx="5332">
                  <c:v>45916.36868506245</c:v>
                </c:pt>
                <c:pt idx="5333">
                  <c:v>45916.36950426245</c:v>
                </c:pt>
                <c:pt idx="5334">
                  <c:v>45916.37032346245</c:v>
                </c:pt>
                <c:pt idx="5335">
                  <c:v>45916.37114266246</c:v>
                </c:pt>
                <c:pt idx="5336">
                  <c:v>45916.37196186246</c:v>
                </c:pt>
                <c:pt idx="5337">
                  <c:v>45916.37278106246</c:v>
                </c:pt>
                <c:pt idx="5338">
                  <c:v>45916.37360026246</c:v>
                </c:pt>
                <c:pt idx="5339">
                  <c:v>45916.37441946246</c:v>
                </c:pt>
                <c:pt idx="5340">
                  <c:v>45916.37523866247</c:v>
                </c:pt>
                <c:pt idx="5341">
                  <c:v>45916.37605786247</c:v>
                </c:pt>
                <c:pt idx="5342">
                  <c:v>45916.37687706247</c:v>
                </c:pt>
                <c:pt idx="5343">
                  <c:v>45916.37769626247</c:v>
                </c:pt>
                <c:pt idx="5344">
                  <c:v>45916.37851546247</c:v>
                </c:pt>
                <c:pt idx="5345">
                  <c:v>45916.37933466248</c:v>
                </c:pt>
                <c:pt idx="5346">
                  <c:v>45916.38015386248</c:v>
                </c:pt>
                <c:pt idx="5347">
                  <c:v>45916.38097306248</c:v>
                </c:pt>
                <c:pt idx="5348">
                  <c:v>45916.38179226249</c:v>
                </c:pt>
                <c:pt idx="5349">
                  <c:v>45916.38261146248</c:v>
                </c:pt>
                <c:pt idx="5350">
                  <c:v>45916.38343066249</c:v>
                </c:pt>
                <c:pt idx="5351">
                  <c:v>45916.3842498625</c:v>
                </c:pt>
                <c:pt idx="5352">
                  <c:v>45916.3850690625</c:v>
                </c:pt>
                <c:pt idx="5353">
                  <c:v>45916.3858882625</c:v>
                </c:pt>
                <c:pt idx="5354">
                  <c:v>45916.3867074625</c:v>
                </c:pt>
                <c:pt idx="5355">
                  <c:v>45916.3875266625</c:v>
                </c:pt>
                <c:pt idx="5356">
                  <c:v>45916.3883458625</c:v>
                </c:pt>
                <c:pt idx="5357">
                  <c:v>45916.38916506251</c:v>
                </c:pt>
                <c:pt idx="5358">
                  <c:v>45916.38998426251</c:v>
                </c:pt>
                <c:pt idx="5359">
                  <c:v>45916.39080346251</c:v>
                </c:pt>
                <c:pt idx="5360">
                  <c:v>45916.39162266252</c:v>
                </c:pt>
                <c:pt idx="5361">
                  <c:v>45916.39244186252</c:v>
                </c:pt>
                <c:pt idx="5362">
                  <c:v>45916.39326106252</c:v>
                </c:pt>
                <c:pt idx="5363">
                  <c:v>45916.39408026252</c:v>
                </c:pt>
                <c:pt idx="5364">
                  <c:v>45916.39489946252</c:v>
                </c:pt>
                <c:pt idx="5365">
                  <c:v>45916.39571866253</c:v>
                </c:pt>
                <c:pt idx="5366">
                  <c:v>45916.39653786252</c:v>
                </c:pt>
                <c:pt idx="5367">
                  <c:v>45916.39735706253</c:v>
                </c:pt>
                <c:pt idx="5368">
                  <c:v>45916.39817626253</c:v>
                </c:pt>
                <c:pt idx="5369">
                  <c:v>45916.39899546253</c:v>
                </c:pt>
                <c:pt idx="5370">
                  <c:v>45916.39981466254</c:v>
                </c:pt>
                <c:pt idx="5371">
                  <c:v>45916.40063386254</c:v>
                </c:pt>
                <c:pt idx="5372">
                  <c:v>45916.40145306254</c:v>
                </c:pt>
                <c:pt idx="5373">
                  <c:v>45916.40227226254</c:v>
                </c:pt>
                <c:pt idx="5374">
                  <c:v>45916.40309146255</c:v>
                </c:pt>
                <c:pt idx="5375">
                  <c:v>45916.40391066255</c:v>
                </c:pt>
                <c:pt idx="5376">
                  <c:v>45916.40472986255</c:v>
                </c:pt>
                <c:pt idx="5377">
                  <c:v>45916.40554906255</c:v>
                </c:pt>
                <c:pt idx="5378">
                  <c:v>45916.40636826255</c:v>
                </c:pt>
                <c:pt idx="5379">
                  <c:v>45916.40718746256</c:v>
                </c:pt>
                <c:pt idx="5380">
                  <c:v>45916.40800666256</c:v>
                </c:pt>
                <c:pt idx="5381">
                  <c:v>45916.40882586256</c:v>
                </c:pt>
                <c:pt idx="5382">
                  <c:v>45916.40964506257</c:v>
                </c:pt>
                <c:pt idx="5383">
                  <c:v>45916.41046426257</c:v>
                </c:pt>
                <c:pt idx="5384">
                  <c:v>45916.41128346257</c:v>
                </c:pt>
                <c:pt idx="5385">
                  <c:v>45916.41210266257</c:v>
                </c:pt>
                <c:pt idx="5386">
                  <c:v>45916.41292186257</c:v>
                </c:pt>
                <c:pt idx="5387">
                  <c:v>45916.41374106258</c:v>
                </c:pt>
                <c:pt idx="5388">
                  <c:v>45916.41456026257</c:v>
                </c:pt>
                <c:pt idx="5389">
                  <c:v>45916.41537946258</c:v>
                </c:pt>
                <c:pt idx="5390">
                  <c:v>45916.41619866258</c:v>
                </c:pt>
                <c:pt idx="5391">
                  <c:v>45916.41701786258</c:v>
                </c:pt>
                <c:pt idx="5392">
                  <c:v>45916.41783706258</c:v>
                </c:pt>
                <c:pt idx="5393">
                  <c:v>45916.4186562626</c:v>
                </c:pt>
                <c:pt idx="5394">
                  <c:v>45916.4194754626</c:v>
                </c:pt>
                <c:pt idx="5395">
                  <c:v>45916.4202946626</c:v>
                </c:pt>
                <c:pt idx="5396">
                  <c:v>45916.4211138626</c:v>
                </c:pt>
                <c:pt idx="5397">
                  <c:v>45916.4219330626</c:v>
                </c:pt>
                <c:pt idx="5398">
                  <c:v>45916.4227522626</c:v>
                </c:pt>
                <c:pt idx="5399">
                  <c:v>45916.4235714626</c:v>
                </c:pt>
                <c:pt idx="5400">
                  <c:v>45916.42439066261</c:v>
                </c:pt>
                <c:pt idx="5401">
                  <c:v>45916.42520986261</c:v>
                </c:pt>
                <c:pt idx="5402">
                  <c:v>45916.42602906261</c:v>
                </c:pt>
                <c:pt idx="5403">
                  <c:v>45916.42684826261</c:v>
                </c:pt>
                <c:pt idx="5404">
                  <c:v>45916.42766746262</c:v>
                </c:pt>
                <c:pt idx="5405">
                  <c:v>45916.42848666262</c:v>
                </c:pt>
                <c:pt idx="5406">
                  <c:v>45916.42930586262</c:v>
                </c:pt>
                <c:pt idx="5407">
                  <c:v>45916.43012506262</c:v>
                </c:pt>
                <c:pt idx="5408">
                  <c:v>45916.43094426263</c:v>
                </c:pt>
                <c:pt idx="5409">
                  <c:v>45916.43176346263</c:v>
                </c:pt>
                <c:pt idx="5410">
                  <c:v>45916.43258266263</c:v>
                </c:pt>
                <c:pt idx="5411">
                  <c:v>45916.43340186263</c:v>
                </c:pt>
                <c:pt idx="5412">
                  <c:v>45916.43422106263</c:v>
                </c:pt>
                <c:pt idx="5413">
                  <c:v>45916.43504026264</c:v>
                </c:pt>
                <c:pt idx="5414">
                  <c:v>45916.43585946264</c:v>
                </c:pt>
                <c:pt idx="5415">
                  <c:v>45916.43667866264</c:v>
                </c:pt>
                <c:pt idx="5416">
                  <c:v>45916.43749786264</c:v>
                </c:pt>
                <c:pt idx="5417">
                  <c:v>45916.43831706265</c:v>
                </c:pt>
                <c:pt idx="5418">
                  <c:v>45916.43913626265</c:v>
                </c:pt>
                <c:pt idx="5419">
                  <c:v>45916.43995546265</c:v>
                </c:pt>
                <c:pt idx="5420">
                  <c:v>45916.44077466265</c:v>
                </c:pt>
                <c:pt idx="5421">
                  <c:v>45916.44159386266</c:v>
                </c:pt>
                <c:pt idx="5422">
                  <c:v>45916.44241306266</c:v>
                </c:pt>
                <c:pt idx="5423">
                  <c:v>45916.44323226266</c:v>
                </c:pt>
                <c:pt idx="5424">
                  <c:v>45916.44405146266</c:v>
                </c:pt>
                <c:pt idx="5425">
                  <c:v>45916.44487066266</c:v>
                </c:pt>
                <c:pt idx="5426">
                  <c:v>45916.44568986267</c:v>
                </c:pt>
                <c:pt idx="5427">
                  <c:v>45916.44650906267</c:v>
                </c:pt>
                <c:pt idx="5428">
                  <c:v>45916.44732826267</c:v>
                </c:pt>
                <c:pt idx="5429">
                  <c:v>45916.44814746267</c:v>
                </c:pt>
                <c:pt idx="5430">
                  <c:v>45916.44896666268</c:v>
                </c:pt>
                <c:pt idx="5431">
                  <c:v>45916.44978586268</c:v>
                </c:pt>
                <c:pt idx="5432">
                  <c:v>45916.45060506268</c:v>
                </c:pt>
                <c:pt idx="5433">
                  <c:v>45916.45142426268</c:v>
                </c:pt>
                <c:pt idx="5434">
                  <c:v>45916.45224346268</c:v>
                </c:pt>
                <c:pt idx="5435">
                  <c:v>45916.45306266269</c:v>
                </c:pt>
                <c:pt idx="5436">
                  <c:v>45916.45388186269</c:v>
                </c:pt>
                <c:pt idx="5437">
                  <c:v>45916.45470106269</c:v>
                </c:pt>
                <c:pt idx="5438">
                  <c:v>45916.45552026269</c:v>
                </c:pt>
                <c:pt idx="5439">
                  <c:v>45916.4563394627</c:v>
                </c:pt>
                <c:pt idx="5440">
                  <c:v>45916.4571586627</c:v>
                </c:pt>
                <c:pt idx="5441">
                  <c:v>45916.4579778627</c:v>
                </c:pt>
                <c:pt idx="5442">
                  <c:v>45916.4587970627</c:v>
                </c:pt>
                <c:pt idx="5443">
                  <c:v>45916.4596162627</c:v>
                </c:pt>
                <c:pt idx="5444">
                  <c:v>45916.46043546271</c:v>
                </c:pt>
                <c:pt idx="5445">
                  <c:v>45916.46125466271</c:v>
                </c:pt>
                <c:pt idx="5446">
                  <c:v>45916.46207386271</c:v>
                </c:pt>
                <c:pt idx="5447">
                  <c:v>45916.46289306272</c:v>
                </c:pt>
                <c:pt idx="5448">
                  <c:v>45916.46371226272</c:v>
                </c:pt>
                <c:pt idx="5449">
                  <c:v>45916.46453146272</c:v>
                </c:pt>
                <c:pt idx="5450">
                  <c:v>45916.46535066272</c:v>
                </c:pt>
                <c:pt idx="5451">
                  <c:v>45916.46616986272</c:v>
                </c:pt>
                <c:pt idx="5452">
                  <c:v>45916.46698906273</c:v>
                </c:pt>
                <c:pt idx="5453">
                  <c:v>45916.46780826273</c:v>
                </c:pt>
                <c:pt idx="5454">
                  <c:v>45916.46862746273</c:v>
                </c:pt>
                <c:pt idx="5455">
                  <c:v>45916.46944666273</c:v>
                </c:pt>
                <c:pt idx="5456">
                  <c:v>45916.47026586274</c:v>
                </c:pt>
                <c:pt idx="5457">
                  <c:v>45916.47108506274</c:v>
                </c:pt>
                <c:pt idx="5458">
                  <c:v>45916.47190426274</c:v>
                </c:pt>
                <c:pt idx="5459">
                  <c:v>45916.47272346274</c:v>
                </c:pt>
                <c:pt idx="5460">
                  <c:v>45916.47354266274</c:v>
                </c:pt>
                <c:pt idx="5461">
                  <c:v>45916.47436186275</c:v>
                </c:pt>
                <c:pt idx="5462">
                  <c:v>45916.47518106275</c:v>
                </c:pt>
                <c:pt idx="5463">
                  <c:v>45916.47600026275</c:v>
                </c:pt>
                <c:pt idx="5464">
                  <c:v>45916.47681946275</c:v>
                </c:pt>
                <c:pt idx="5465">
                  <c:v>45916.47763866276</c:v>
                </c:pt>
                <c:pt idx="5466">
                  <c:v>45916.47845786276</c:v>
                </c:pt>
                <c:pt idx="5467">
                  <c:v>45916.47927706276</c:v>
                </c:pt>
                <c:pt idx="5468">
                  <c:v>45916.48009626276</c:v>
                </c:pt>
                <c:pt idx="5469">
                  <c:v>45916.48091546276</c:v>
                </c:pt>
                <c:pt idx="5470">
                  <c:v>45916.48173466277</c:v>
                </c:pt>
                <c:pt idx="5471">
                  <c:v>45916.48255386277</c:v>
                </c:pt>
                <c:pt idx="5472">
                  <c:v>45916.48337306277</c:v>
                </c:pt>
                <c:pt idx="5473">
                  <c:v>45916.48419226277</c:v>
                </c:pt>
                <c:pt idx="5474">
                  <c:v>45916.48501146277</c:v>
                </c:pt>
                <c:pt idx="5475">
                  <c:v>45916.48583066278</c:v>
                </c:pt>
                <c:pt idx="5476">
                  <c:v>45916.48664986278</c:v>
                </c:pt>
                <c:pt idx="5477">
                  <c:v>45916.48746906278</c:v>
                </c:pt>
                <c:pt idx="5478">
                  <c:v>45916.48828826278</c:v>
                </c:pt>
                <c:pt idx="5479">
                  <c:v>45916.48910746279</c:v>
                </c:pt>
                <c:pt idx="5480">
                  <c:v>45916.48992666279</c:v>
                </c:pt>
                <c:pt idx="5481">
                  <c:v>45916.49074586279</c:v>
                </c:pt>
                <c:pt idx="5482">
                  <c:v>45916.4915650628</c:v>
                </c:pt>
                <c:pt idx="5483">
                  <c:v>45916.4923842628</c:v>
                </c:pt>
                <c:pt idx="5484">
                  <c:v>45916.4932034628</c:v>
                </c:pt>
                <c:pt idx="5485">
                  <c:v>45916.4940226628</c:v>
                </c:pt>
                <c:pt idx="5486">
                  <c:v>45916.4948418628</c:v>
                </c:pt>
                <c:pt idx="5487">
                  <c:v>45916.49566106281</c:v>
                </c:pt>
                <c:pt idx="5488">
                  <c:v>45916.49648026281</c:v>
                </c:pt>
                <c:pt idx="5489">
                  <c:v>45916.49729946281</c:v>
                </c:pt>
                <c:pt idx="5490">
                  <c:v>45916.49811866281</c:v>
                </c:pt>
                <c:pt idx="5491">
                  <c:v>45916.49893786282</c:v>
                </c:pt>
                <c:pt idx="5492">
                  <c:v>45916.49975706282</c:v>
                </c:pt>
                <c:pt idx="5493">
                  <c:v>45916.50057626282</c:v>
                </c:pt>
                <c:pt idx="5494">
                  <c:v>45916.50139546282</c:v>
                </c:pt>
                <c:pt idx="5495">
                  <c:v>45916.50221466282</c:v>
                </c:pt>
                <c:pt idx="5496">
                  <c:v>45916.50303386283</c:v>
                </c:pt>
                <c:pt idx="5497">
                  <c:v>45916.50385306283</c:v>
                </c:pt>
                <c:pt idx="5498">
                  <c:v>45916.50467226283</c:v>
                </c:pt>
                <c:pt idx="5499">
                  <c:v>45916.50549146283</c:v>
                </c:pt>
                <c:pt idx="5500">
                  <c:v>45916.50631066284</c:v>
                </c:pt>
                <c:pt idx="5501">
                  <c:v>45916.50712986284</c:v>
                </c:pt>
                <c:pt idx="5502">
                  <c:v>45916.50794906284</c:v>
                </c:pt>
                <c:pt idx="5503">
                  <c:v>45916.50876826284</c:v>
                </c:pt>
                <c:pt idx="5504">
                  <c:v>45916.50958746285</c:v>
                </c:pt>
                <c:pt idx="5505">
                  <c:v>45916.51040666285</c:v>
                </c:pt>
                <c:pt idx="5506">
                  <c:v>45916.51122586285</c:v>
                </c:pt>
                <c:pt idx="5507">
                  <c:v>45916.51204506285</c:v>
                </c:pt>
                <c:pt idx="5508">
                  <c:v>45916.51286426285</c:v>
                </c:pt>
                <c:pt idx="5509">
                  <c:v>45916.51368346286</c:v>
                </c:pt>
                <c:pt idx="5510">
                  <c:v>45916.51450266286</c:v>
                </c:pt>
                <c:pt idx="5511">
                  <c:v>45916.51532186286</c:v>
                </c:pt>
                <c:pt idx="5512">
                  <c:v>45916.51614106286</c:v>
                </c:pt>
                <c:pt idx="5513">
                  <c:v>45916.51696026287</c:v>
                </c:pt>
                <c:pt idx="5514">
                  <c:v>45916.51777946287</c:v>
                </c:pt>
                <c:pt idx="5515">
                  <c:v>45916.51859866287</c:v>
                </c:pt>
                <c:pt idx="5516">
                  <c:v>45916.51941786287</c:v>
                </c:pt>
                <c:pt idx="5517">
                  <c:v>45916.52023706287</c:v>
                </c:pt>
                <c:pt idx="5518">
                  <c:v>45916.52105626288</c:v>
                </c:pt>
                <c:pt idx="5519">
                  <c:v>45916.52187546288</c:v>
                </c:pt>
                <c:pt idx="5520">
                  <c:v>45916.52269466288</c:v>
                </c:pt>
                <c:pt idx="5521">
                  <c:v>45916.52351386289</c:v>
                </c:pt>
                <c:pt idx="5522">
                  <c:v>45916.52433306289</c:v>
                </c:pt>
                <c:pt idx="5523">
                  <c:v>45916.52515226289</c:v>
                </c:pt>
                <c:pt idx="5524">
                  <c:v>45916.52597146289</c:v>
                </c:pt>
                <c:pt idx="5525">
                  <c:v>45916.52679066289</c:v>
                </c:pt>
                <c:pt idx="5526">
                  <c:v>45916.5276098629</c:v>
                </c:pt>
                <c:pt idx="5527">
                  <c:v>45916.5284290629</c:v>
                </c:pt>
                <c:pt idx="5528">
                  <c:v>45916.5292482629</c:v>
                </c:pt>
                <c:pt idx="5529">
                  <c:v>45916.5300674629</c:v>
                </c:pt>
                <c:pt idx="5530">
                  <c:v>45916.53088666291</c:v>
                </c:pt>
                <c:pt idx="5531">
                  <c:v>45916.53170586291</c:v>
                </c:pt>
                <c:pt idx="5532">
                  <c:v>45916.53252506291</c:v>
                </c:pt>
                <c:pt idx="5533">
                  <c:v>45916.53334426291</c:v>
                </c:pt>
                <c:pt idx="5534">
                  <c:v>45916.53416346291</c:v>
                </c:pt>
                <c:pt idx="5535">
                  <c:v>45916.53498266292</c:v>
                </c:pt>
                <c:pt idx="5536">
                  <c:v>45916.53580186292</c:v>
                </c:pt>
                <c:pt idx="5537">
                  <c:v>45916.53662106292</c:v>
                </c:pt>
                <c:pt idx="5538">
                  <c:v>45916.53744026292</c:v>
                </c:pt>
                <c:pt idx="5539">
                  <c:v>45916.53825946292</c:v>
                </c:pt>
                <c:pt idx="5540">
                  <c:v>45916.53907866293</c:v>
                </c:pt>
                <c:pt idx="5541">
                  <c:v>45916.53989786293</c:v>
                </c:pt>
                <c:pt idx="5542">
                  <c:v>45916.54071706293</c:v>
                </c:pt>
                <c:pt idx="5543">
                  <c:v>45916.54153626293</c:v>
                </c:pt>
                <c:pt idx="5544">
                  <c:v>45916.54235546293</c:v>
                </c:pt>
                <c:pt idx="5545">
                  <c:v>45916.54317466294</c:v>
                </c:pt>
                <c:pt idx="5546">
                  <c:v>45916.54399386294</c:v>
                </c:pt>
                <c:pt idx="5547">
                  <c:v>45916.54481306294</c:v>
                </c:pt>
                <c:pt idx="5548">
                  <c:v>45916.54563226295</c:v>
                </c:pt>
                <c:pt idx="5549">
                  <c:v>45916.54645146295</c:v>
                </c:pt>
                <c:pt idx="5550">
                  <c:v>45916.54727066295</c:v>
                </c:pt>
                <c:pt idx="5551">
                  <c:v>45916.54808986295</c:v>
                </c:pt>
                <c:pt idx="5552">
                  <c:v>45916.54890906295</c:v>
                </c:pt>
                <c:pt idx="5553">
                  <c:v>45916.54972826296</c:v>
                </c:pt>
                <c:pt idx="5554">
                  <c:v>45916.55054746296</c:v>
                </c:pt>
                <c:pt idx="5555">
                  <c:v>45916.55136666296</c:v>
                </c:pt>
                <c:pt idx="5556">
                  <c:v>45916.55218586297</c:v>
                </c:pt>
                <c:pt idx="5557">
                  <c:v>45916.55300506297</c:v>
                </c:pt>
                <c:pt idx="5558">
                  <c:v>45916.55382426297</c:v>
                </c:pt>
                <c:pt idx="5559">
                  <c:v>45916.55464346297</c:v>
                </c:pt>
                <c:pt idx="5560">
                  <c:v>45916.55546266297</c:v>
                </c:pt>
                <c:pt idx="5561">
                  <c:v>45916.55628186297</c:v>
                </c:pt>
                <c:pt idx="5562">
                  <c:v>45916.55710106298</c:v>
                </c:pt>
                <c:pt idx="5563">
                  <c:v>45916.55792026298</c:v>
                </c:pt>
                <c:pt idx="5564">
                  <c:v>45916.55873946298</c:v>
                </c:pt>
                <c:pt idx="5565">
                  <c:v>45916.55955866298</c:v>
                </c:pt>
                <c:pt idx="5566">
                  <c:v>45916.56037786299</c:v>
                </c:pt>
                <c:pt idx="5567">
                  <c:v>45916.56119706299</c:v>
                </c:pt>
                <c:pt idx="5568">
                  <c:v>45916.562016263</c:v>
                </c:pt>
                <c:pt idx="5569">
                  <c:v>45916.562835463</c:v>
                </c:pt>
                <c:pt idx="5570">
                  <c:v>45916.563654663</c:v>
                </c:pt>
                <c:pt idx="5571">
                  <c:v>45916.564473863</c:v>
                </c:pt>
                <c:pt idx="5572">
                  <c:v>45916.565293063</c:v>
                </c:pt>
                <c:pt idx="5573">
                  <c:v>45916.566112263</c:v>
                </c:pt>
                <c:pt idx="5574">
                  <c:v>45916.56693146301</c:v>
                </c:pt>
                <c:pt idx="5575">
                  <c:v>45916.56775066301</c:v>
                </c:pt>
                <c:pt idx="5576">
                  <c:v>45916.56856986301</c:v>
                </c:pt>
                <c:pt idx="5577">
                  <c:v>45916.56938906301</c:v>
                </c:pt>
                <c:pt idx="5578">
                  <c:v>45916.57020826302</c:v>
                </c:pt>
                <c:pt idx="5579">
                  <c:v>45916.57102746302</c:v>
                </c:pt>
                <c:pt idx="5580">
                  <c:v>45916.57184666302</c:v>
                </c:pt>
                <c:pt idx="5581">
                  <c:v>45916.57266586302</c:v>
                </c:pt>
                <c:pt idx="5582">
                  <c:v>45916.57348506303</c:v>
                </c:pt>
                <c:pt idx="5583">
                  <c:v>45916.57430426303</c:v>
                </c:pt>
                <c:pt idx="5584">
                  <c:v>45916.57512346303</c:v>
                </c:pt>
                <c:pt idx="5585">
                  <c:v>45916.57594266303</c:v>
                </c:pt>
                <c:pt idx="5586">
                  <c:v>45916.57676186303</c:v>
                </c:pt>
                <c:pt idx="5587">
                  <c:v>45916.57758106304</c:v>
                </c:pt>
                <c:pt idx="5588">
                  <c:v>45916.57840026304</c:v>
                </c:pt>
                <c:pt idx="5589">
                  <c:v>45916.57921946304</c:v>
                </c:pt>
                <c:pt idx="5590">
                  <c:v>45916.58003866304</c:v>
                </c:pt>
                <c:pt idx="5591">
                  <c:v>45916.58085786305</c:v>
                </c:pt>
                <c:pt idx="5592">
                  <c:v>45916.58167706305</c:v>
                </c:pt>
                <c:pt idx="5593">
                  <c:v>45916.58249626305</c:v>
                </c:pt>
                <c:pt idx="5594">
                  <c:v>45916.58331546305</c:v>
                </c:pt>
                <c:pt idx="5595">
                  <c:v>45916.58413466306</c:v>
                </c:pt>
                <c:pt idx="5596">
                  <c:v>45916.58495386306</c:v>
                </c:pt>
                <c:pt idx="5597">
                  <c:v>45916.58577306306</c:v>
                </c:pt>
                <c:pt idx="5598">
                  <c:v>45916.58659226306</c:v>
                </c:pt>
                <c:pt idx="5599">
                  <c:v>45916.58741146306</c:v>
                </c:pt>
                <c:pt idx="5600">
                  <c:v>45916.58823066307</c:v>
                </c:pt>
                <c:pt idx="5601">
                  <c:v>45916.58904986307</c:v>
                </c:pt>
                <c:pt idx="5602">
                  <c:v>45916.58986906307</c:v>
                </c:pt>
                <c:pt idx="5603">
                  <c:v>45916.59068826307</c:v>
                </c:pt>
                <c:pt idx="5604">
                  <c:v>45916.59150746308</c:v>
                </c:pt>
                <c:pt idx="5605">
                  <c:v>45916.59232666308</c:v>
                </c:pt>
                <c:pt idx="5606">
                  <c:v>45916.59314586308</c:v>
                </c:pt>
                <c:pt idx="5607">
                  <c:v>45916.59396506308</c:v>
                </c:pt>
                <c:pt idx="5608">
                  <c:v>45916.59478426308</c:v>
                </c:pt>
                <c:pt idx="5609">
                  <c:v>45916.59560346309</c:v>
                </c:pt>
                <c:pt idx="5610">
                  <c:v>45916.59642266309</c:v>
                </c:pt>
                <c:pt idx="5611">
                  <c:v>45916.59724186309</c:v>
                </c:pt>
                <c:pt idx="5612">
                  <c:v>45916.59806106309</c:v>
                </c:pt>
                <c:pt idx="5613">
                  <c:v>45916.5988802631</c:v>
                </c:pt>
                <c:pt idx="5614">
                  <c:v>45916.5996994631</c:v>
                </c:pt>
                <c:pt idx="5615">
                  <c:v>45916.6005186631</c:v>
                </c:pt>
                <c:pt idx="5616">
                  <c:v>45916.6013378631</c:v>
                </c:pt>
                <c:pt idx="5617">
                  <c:v>45916.60215706311</c:v>
                </c:pt>
                <c:pt idx="5618">
                  <c:v>45916.60297626311</c:v>
                </c:pt>
                <c:pt idx="5619">
                  <c:v>45916.60379546311</c:v>
                </c:pt>
                <c:pt idx="5620">
                  <c:v>45916.60461466311</c:v>
                </c:pt>
                <c:pt idx="5621">
                  <c:v>45916.60543386311</c:v>
                </c:pt>
                <c:pt idx="5622">
                  <c:v>45916.60625306312</c:v>
                </c:pt>
                <c:pt idx="5623">
                  <c:v>45916.60707226312</c:v>
                </c:pt>
                <c:pt idx="5624">
                  <c:v>45916.60789146312</c:v>
                </c:pt>
                <c:pt idx="5625">
                  <c:v>45916.60871066312</c:v>
                </c:pt>
                <c:pt idx="5626">
                  <c:v>45916.60952986313</c:v>
                </c:pt>
                <c:pt idx="5627">
                  <c:v>45916.61034906313</c:v>
                </c:pt>
                <c:pt idx="5628">
                  <c:v>45916.61116826313</c:v>
                </c:pt>
                <c:pt idx="5629">
                  <c:v>45916.61198746313</c:v>
                </c:pt>
                <c:pt idx="5630">
                  <c:v>45916.61280666314</c:v>
                </c:pt>
                <c:pt idx="5631">
                  <c:v>45916.61362586314</c:v>
                </c:pt>
                <c:pt idx="5632">
                  <c:v>45916.61444506314</c:v>
                </c:pt>
                <c:pt idx="5633">
                  <c:v>45916.61526426314</c:v>
                </c:pt>
                <c:pt idx="5634">
                  <c:v>45916.61608346314</c:v>
                </c:pt>
                <c:pt idx="5635">
                  <c:v>45916.61690266315</c:v>
                </c:pt>
                <c:pt idx="5636">
                  <c:v>45916.61772186315</c:v>
                </c:pt>
                <c:pt idx="5637">
                  <c:v>45916.61854106315</c:v>
                </c:pt>
                <c:pt idx="5638">
                  <c:v>45916.61936026315</c:v>
                </c:pt>
                <c:pt idx="5639">
                  <c:v>45916.62017946316</c:v>
                </c:pt>
                <c:pt idx="5640">
                  <c:v>45916.62099866316</c:v>
                </c:pt>
                <c:pt idx="5641">
                  <c:v>45916.62181786316</c:v>
                </c:pt>
                <c:pt idx="5642">
                  <c:v>45916.62263706316</c:v>
                </c:pt>
                <c:pt idx="5643">
                  <c:v>45916.62345626317</c:v>
                </c:pt>
                <c:pt idx="5644">
                  <c:v>45916.62427546317</c:v>
                </c:pt>
                <c:pt idx="5645">
                  <c:v>45916.62509466317</c:v>
                </c:pt>
                <c:pt idx="5646">
                  <c:v>45916.62591386317</c:v>
                </c:pt>
                <c:pt idx="5647">
                  <c:v>45916.62673306317</c:v>
                </c:pt>
                <c:pt idx="5648">
                  <c:v>45916.62755226318</c:v>
                </c:pt>
                <c:pt idx="5649">
                  <c:v>45916.62837146318</c:v>
                </c:pt>
                <c:pt idx="5650">
                  <c:v>45916.62919066318</c:v>
                </c:pt>
                <c:pt idx="5651">
                  <c:v>45916.63000986318</c:v>
                </c:pt>
                <c:pt idx="5652">
                  <c:v>45916.63082906319</c:v>
                </c:pt>
                <c:pt idx="5653">
                  <c:v>45916.63164826319</c:v>
                </c:pt>
                <c:pt idx="5654">
                  <c:v>45916.63246746319</c:v>
                </c:pt>
                <c:pt idx="5655">
                  <c:v>45916.63328666319</c:v>
                </c:pt>
                <c:pt idx="5656">
                  <c:v>45916.6341058632</c:v>
                </c:pt>
                <c:pt idx="5657">
                  <c:v>45916.6349250632</c:v>
                </c:pt>
                <c:pt idx="5658">
                  <c:v>45916.6357442632</c:v>
                </c:pt>
                <c:pt idx="5659">
                  <c:v>45916.6365634632</c:v>
                </c:pt>
                <c:pt idx="5660">
                  <c:v>45916.6373826632</c:v>
                </c:pt>
                <c:pt idx="5661">
                  <c:v>45916.63820186321</c:v>
                </c:pt>
                <c:pt idx="5662">
                  <c:v>45916.63902106321</c:v>
                </c:pt>
                <c:pt idx="5663">
                  <c:v>45916.63984026321</c:v>
                </c:pt>
                <c:pt idx="5664">
                  <c:v>45916.64065946321</c:v>
                </c:pt>
                <c:pt idx="5665">
                  <c:v>45916.64147866322</c:v>
                </c:pt>
                <c:pt idx="5666">
                  <c:v>45916.64229786322</c:v>
                </c:pt>
                <c:pt idx="5667">
                  <c:v>45916.64311706322</c:v>
                </c:pt>
                <c:pt idx="5668">
                  <c:v>45916.64393626322</c:v>
                </c:pt>
                <c:pt idx="5669">
                  <c:v>45916.64475546323</c:v>
                </c:pt>
                <c:pt idx="5670">
                  <c:v>45916.64557466323</c:v>
                </c:pt>
                <c:pt idx="5671">
                  <c:v>45916.64639386323</c:v>
                </c:pt>
                <c:pt idx="5672">
                  <c:v>45916.64721306323</c:v>
                </c:pt>
                <c:pt idx="5673">
                  <c:v>45916.64803226323</c:v>
                </c:pt>
                <c:pt idx="5674">
                  <c:v>45916.64885146324</c:v>
                </c:pt>
                <c:pt idx="5675">
                  <c:v>45916.64967066324</c:v>
                </c:pt>
                <c:pt idx="5676">
                  <c:v>45916.65048986324</c:v>
                </c:pt>
                <c:pt idx="5677">
                  <c:v>45916.65130906324</c:v>
                </c:pt>
                <c:pt idx="5678">
                  <c:v>45916.65212826325</c:v>
                </c:pt>
                <c:pt idx="5679">
                  <c:v>45916.65294746325</c:v>
                </c:pt>
                <c:pt idx="5680">
                  <c:v>45916.65376666325</c:v>
                </c:pt>
                <c:pt idx="5681">
                  <c:v>45916.65458586325</c:v>
                </c:pt>
                <c:pt idx="5682">
                  <c:v>45916.65540506325</c:v>
                </c:pt>
                <c:pt idx="5683">
                  <c:v>45916.65622426326</c:v>
                </c:pt>
                <c:pt idx="5684">
                  <c:v>45916.65704346326</c:v>
                </c:pt>
                <c:pt idx="5685">
                  <c:v>45916.65786266326</c:v>
                </c:pt>
                <c:pt idx="5686">
                  <c:v>45916.65868186326</c:v>
                </c:pt>
                <c:pt idx="5687">
                  <c:v>45916.65950106327</c:v>
                </c:pt>
                <c:pt idx="5688">
                  <c:v>45916.66032026327</c:v>
                </c:pt>
                <c:pt idx="5689">
                  <c:v>45916.66113946327</c:v>
                </c:pt>
                <c:pt idx="5690">
                  <c:v>45916.66195866327</c:v>
                </c:pt>
                <c:pt idx="5691">
                  <c:v>45916.66277786328</c:v>
                </c:pt>
                <c:pt idx="5692">
                  <c:v>45916.66359706328</c:v>
                </c:pt>
                <c:pt idx="5693">
                  <c:v>45916.66441626328</c:v>
                </c:pt>
                <c:pt idx="5694">
                  <c:v>45916.66523546328</c:v>
                </c:pt>
                <c:pt idx="5695">
                  <c:v>45916.66605466328</c:v>
                </c:pt>
                <c:pt idx="5696">
                  <c:v>45916.66687386329</c:v>
                </c:pt>
                <c:pt idx="5697">
                  <c:v>45916.66769306329</c:v>
                </c:pt>
                <c:pt idx="5698">
                  <c:v>45916.66851226329</c:v>
                </c:pt>
                <c:pt idx="5699">
                  <c:v>45916.66933146329</c:v>
                </c:pt>
                <c:pt idx="5700">
                  <c:v>45916.6701506633</c:v>
                </c:pt>
                <c:pt idx="5701">
                  <c:v>45916.6709698633</c:v>
                </c:pt>
                <c:pt idx="5702">
                  <c:v>45916.6717890633</c:v>
                </c:pt>
                <c:pt idx="5703">
                  <c:v>45916.6726082633</c:v>
                </c:pt>
                <c:pt idx="5704">
                  <c:v>45916.67342746331</c:v>
                </c:pt>
                <c:pt idx="5705">
                  <c:v>45916.67424666331</c:v>
                </c:pt>
                <c:pt idx="5706">
                  <c:v>45916.67506586331</c:v>
                </c:pt>
                <c:pt idx="5707">
                  <c:v>45916.67588506331</c:v>
                </c:pt>
                <c:pt idx="5708">
                  <c:v>45916.67670426331</c:v>
                </c:pt>
                <c:pt idx="5709">
                  <c:v>45916.67752346332</c:v>
                </c:pt>
                <c:pt idx="5710">
                  <c:v>45916.67834266332</c:v>
                </c:pt>
                <c:pt idx="5711">
                  <c:v>45916.67916186332</c:v>
                </c:pt>
                <c:pt idx="5712">
                  <c:v>45916.67998106332</c:v>
                </c:pt>
                <c:pt idx="5713">
                  <c:v>45916.68080026333</c:v>
                </c:pt>
                <c:pt idx="5714">
                  <c:v>45916.68161946333</c:v>
                </c:pt>
                <c:pt idx="5715">
                  <c:v>45916.68243866333</c:v>
                </c:pt>
                <c:pt idx="5716">
                  <c:v>45916.68325786333</c:v>
                </c:pt>
                <c:pt idx="5717">
                  <c:v>45916.68407706334</c:v>
                </c:pt>
                <c:pt idx="5718">
                  <c:v>45916.68489626334</c:v>
                </c:pt>
                <c:pt idx="5719">
                  <c:v>45916.68571546334</c:v>
                </c:pt>
                <c:pt idx="5720">
                  <c:v>45916.68653466334</c:v>
                </c:pt>
                <c:pt idx="5721">
                  <c:v>45916.68735386334</c:v>
                </c:pt>
                <c:pt idx="5722">
                  <c:v>45916.68817306335</c:v>
                </c:pt>
                <c:pt idx="5723">
                  <c:v>45916.68899226335</c:v>
                </c:pt>
                <c:pt idx="5724">
                  <c:v>45916.68981146335</c:v>
                </c:pt>
                <c:pt idx="5725">
                  <c:v>45916.69063066335</c:v>
                </c:pt>
                <c:pt idx="5726">
                  <c:v>45916.69144986336</c:v>
                </c:pt>
                <c:pt idx="5727">
                  <c:v>45916.69226906336</c:v>
                </c:pt>
                <c:pt idx="5728">
                  <c:v>45916.69308826336</c:v>
                </c:pt>
                <c:pt idx="5729">
                  <c:v>45916.69390746336</c:v>
                </c:pt>
                <c:pt idx="5730">
                  <c:v>45916.69472666337</c:v>
                </c:pt>
                <c:pt idx="5731">
                  <c:v>45916.69554586337</c:v>
                </c:pt>
                <c:pt idx="5732">
                  <c:v>45916.69636506337</c:v>
                </c:pt>
                <c:pt idx="5733">
                  <c:v>45916.69718426337</c:v>
                </c:pt>
                <c:pt idx="5734">
                  <c:v>45916.69800346337</c:v>
                </c:pt>
                <c:pt idx="5735">
                  <c:v>45916.69882266338</c:v>
                </c:pt>
                <c:pt idx="5736">
                  <c:v>45916.69964186338</c:v>
                </c:pt>
                <c:pt idx="5737">
                  <c:v>45916.70046106338</c:v>
                </c:pt>
                <c:pt idx="5738">
                  <c:v>45916.70128026338</c:v>
                </c:pt>
                <c:pt idx="5739">
                  <c:v>45916.70209946339</c:v>
                </c:pt>
                <c:pt idx="5740">
                  <c:v>45916.70291866339</c:v>
                </c:pt>
                <c:pt idx="5741">
                  <c:v>45916.70373786339</c:v>
                </c:pt>
                <c:pt idx="5742">
                  <c:v>45916.70455706339</c:v>
                </c:pt>
                <c:pt idx="5743">
                  <c:v>45916.7053762634</c:v>
                </c:pt>
                <c:pt idx="5744">
                  <c:v>45916.7061954634</c:v>
                </c:pt>
                <c:pt idx="5745">
                  <c:v>45916.7070146634</c:v>
                </c:pt>
                <c:pt idx="5746">
                  <c:v>45916.7078338634</c:v>
                </c:pt>
                <c:pt idx="5747">
                  <c:v>45916.7086530634</c:v>
                </c:pt>
                <c:pt idx="5748">
                  <c:v>45916.70947226341</c:v>
                </c:pt>
                <c:pt idx="5749">
                  <c:v>45916.71029146341</c:v>
                </c:pt>
                <c:pt idx="5750">
                  <c:v>45916.71111066341</c:v>
                </c:pt>
                <c:pt idx="5751">
                  <c:v>45916.71192986341</c:v>
                </c:pt>
                <c:pt idx="5752">
                  <c:v>45916.71274906342</c:v>
                </c:pt>
                <c:pt idx="5753">
                  <c:v>45916.71356826342</c:v>
                </c:pt>
                <c:pt idx="5754">
                  <c:v>45916.71438746342</c:v>
                </c:pt>
                <c:pt idx="5755">
                  <c:v>45916.71520666342</c:v>
                </c:pt>
                <c:pt idx="5756">
                  <c:v>45916.71602586342</c:v>
                </c:pt>
                <c:pt idx="5757">
                  <c:v>45916.71684506343</c:v>
                </c:pt>
                <c:pt idx="5758">
                  <c:v>45916.71766426343</c:v>
                </c:pt>
                <c:pt idx="5759">
                  <c:v>45916.71848346343</c:v>
                </c:pt>
                <c:pt idx="5760">
                  <c:v>45916.71930266343</c:v>
                </c:pt>
                <c:pt idx="5761">
                  <c:v>45916.72012186344</c:v>
                </c:pt>
                <c:pt idx="5762">
                  <c:v>45916.72094106344</c:v>
                </c:pt>
                <c:pt idx="5763">
                  <c:v>45916.72176026344</c:v>
                </c:pt>
                <c:pt idx="5764">
                  <c:v>45916.72257946344</c:v>
                </c:pt>
                <c:pt idx="5765">
                  <c:v>45916.72339866345</c:v>
                </c:pt>
                <c:pt idx="5766">
                  <c:v>45916.72421786345</c:v>
                </c:pt>
                <c:pt idx="5767">
                  <c:v>45916.72503706345</c:v>
                </c:pt>
                <c:pt idx="5768">
                  <c:v>45916.72585626345</c:v>
                </c:pt>
                <c:pt idx="5769">
                  <c:v>45916.72667546345</c:v>
                </c:pt>
                <c:pt idx="5770">
                  <c:v>45916.72749466346</c:v>
                </c:pt>
                <c:pt idx="5771">
                  <c:v>45916.72831386346</c:v>
                </c:pt>
                <c:pt idx="5772">
                  <c:v>45916.72913306346</c:v>
                </c:pt>
                <c:pt idx="5773">
                  <c:v>45916.72995226346</c:v>
                </c:pt>
                <c:pt idx="5774">
                  <c:v>45916.73077146347</c:v>
                </c:pt>
                <c:pt idx="5775">
                  <c:v>45916.73159066347</c:v>
                </c:pt>
                <c:pt idx="5776">
                  <c:v>45916.73240986347</c:v>
                </c:pt>
                <c:pt idx="5777">
                  <c:v>45916.73322906347</c:v>
                </c:pt>
                <c:pt idx="5778">
                  <c:v>45916.73404826348</c:v>
                </c:pt>
                <c:pt idx="5779">
                  <c:v>45916.73486746348</c:v>
                </c:pt>
                <c:pt idx="5780">
                  <c:v>45916.73568666348</c:v>
                </c:pt>
                <c:pt idx="5781">
                  <c:v>45916.73650586348</c:v>
                </c:pt>
                <c:pt idx="5782">
                  <c:v>45916.73732506348</c:v>
                </c:pt>
                <c:pt idx="5783">
                  <c:v>45916.73814426349</c:v>
                </c:pt>
                <c:pt idx="5784">
                  <c:v>45916.73896346349</c:v>
                </c:pt>
                <c:pt idx="5785">
                  <c:v>45916.73978266349</c:v>
                </c:pt>
                <c:pt idx="5786">
                  <c:v>45916.74060186349</c:v>
                </c:pt>
                <c:pt idx="5787">
                  <c:v>45916.7414210635</c:v>
                </c:pt>
                <c:pt idx="5788">
                  <c:v>45916.7422402635</c:v>
                </c:pt>
                <c:pt idx="5789">
                  <c:v>45916.7430594635</c:v>
                </c:pt>
                <c:pt idx="5790">
                  <c:v>45916.7438786635</c:v>
                </c:pt>
                <c:pt idx="5791">
                  <c:v>45916.74469786351</c:v>
                </c:pt>
                <c:pt idx="5792">
                  <c:v>45916.74551706351</c:v>
                </c:pt>
                <c:pt idx="5793">
                  <c:v>45916.74633626351</c:v>
                </c:pt>
                <c:pt idx="5794">
                  <c:v>45916.74715546351</c:v>
                </c:pt>
                <c:pt idx="5795">
                  <c:v>45916.74797466351</c:v>
                </c:pt>
                <c:pt idx="5796">
                  <c:v>45916.74879386352</c:v>
                </c:pt>
                <c:pt idx="5797">
                  <c:v>45916.74961306352</c:v>
                </c:pt>
                <c:pt idx="5798">
                  <c:v>45916.75043226352</c:v>
                </c:pt>
                <c:pt idx="5799">
                  <c:v>45916.75125146352</c:v>
                </c:pt>
                <c:pt idx="5800">
                  <c:v>45916.75207066353</c:v>
                </c:pt>
                <c:pt idx="5801">
                  <c:v>45916.75288986353</c:v>
                </c:pt>
                <c:pt idx="5802">
                  <c:v>45916.75370906353</c:v>
                </c:pt>
                <c:pt idx="5803">
                  <c:v>45916.75452826353</c:v>
                </c:pt>
                <c:pt idx="5804">
                  <c:v>45916.75534746354</c:v>
                </c:pt>
                <c:pt idx="5805">
                  <c:v>45916.75616666354</c:v>
                </c:pt>
                <c:pt idx="5806">
                  <c:v>45916.75698586354</c:v>
                </c:pt>
                <c:pt idx="5807">
                  <c:v>45916.75780506354</c:v>
                </c:pt>
                <c:pt idx="5808">
                  <c:v>45916.75862426354</c:v>
                </c:pt>
                <c:pt idx="5809">
                  <c:v>45916.75944346355</c:v>
                </c:pt>
                <c:pt idx="5810">
                  <c:v>45916.76026266355</c:v>
                </c:pt>
                <c:pt idx="5811">
                  <c:v>45916.76108186355</c:v>
                </c:pt>
                <c:pt idx="5812">
                  <c:v>45916.76190106355</c:v>
                </c:pt>
                <c:pt idx="5813">
                  <c:v>45916.76272026356</c:v>
                </c:pt>
                <c:pt idx="5814">
                  <c:v>45916.76353946356</c:v>
                </c:pt>
                <c:pt idx="5815">
                  <c:v>45916.76435866356</c:v>
                </c:pt>
                <c:pt idx="5816">
                  <c:v>45916.76517786356</c:v>
                </c:pt>
                <c:pt idx="5817">
                  <c:v>45916.76599706357</c:v>
                </c:pt>
                <c:pt idx="5818">
                  <c:v>45916.76681626357</c:v>
                </c:pt>
                <c:pt idx="5819">
                  <c:v>45916.76763546357</c:v>
                </c:pt>
                <c:pt idx="5820">
                  <c:v>45916.76845466357</c:v>
                </c:pt>
                <c:pt idx="5821">
                  <c:v>45916.76927386357</c:v>
                </c:pt>
                <c:pt idx="5822">
                  <c:v>45916.77009306358</c:v>
                </c:pt>
                <c:pt idx="5823">
                  <c:v>45916.77091226358</c:v>
                </c:pt>
                <c:pt idx="5824">
                  <c:v>45916.77173146358</c:v>
                </c:pt>
                <c:pt idx="5825">
                  <c:v>45916.77255066358</c:v>
                </c:pt>
                <c:pt idx="5826">
                  <c:v>45916.77336986359</c:v>
                </c:pt>
                <c:pt idx="5827">
                  <c:v>45916.77418906359</c:v>
                </c:pt>
                <c:pt idx="5828">
                  <c:v>45916.77500826359</c:v>
                </c:pt>
                <c:pt idx="5829">
                  <c:v>45916.77582746359</c:v>
                </c:pt>
                <c:pt idx="5830">
                  <c:v>45916.77664666359</c:v>
                </c:pt>
                <c:pt idx="5831">
                  <c:v>45916.7774658636</c:v>
                </c:pt>
                <c:pt idx="5832">
                  <c:v>45916.7782850636</c:v>
                </c:pt>
                <c:pt idx="5833">
                  <c:v>45916.7791042636</c:v>
                </c:pt>
                <c:pt idx="5834">
                  <c:v>45916.7799234636</c:v>
                </c:pt>
                <c:pt idx="5835">
                  <c:v>45916.78074266361</c:v>
                </c:pt>
                <c:pt idx="5836">
                  <c:v>45916.78156186361</c:v>
                </c:pt>
                <c:pt idx="5837">
                  <c:v>45916.78238106361</c:v>
                </c:pt>
                <c:pt idx="5838">
                  <c:v>45916.78320026361</c:v>
                </c:pt>
                <c:pt idx="5839">
                  <c:v>45916.78401946362</c:v>
                </c:pt>
                <c:pt idx="5840">
                  <c:v>45916.78483866362</c:v>
                </c:pt>
                <c:pt idx="5841">
                  <c:v>45916.78565786362</c:v>
                </c:pt>
                <c:pt idx="5842">
                  <c:v>45916.78647706362</c:v>
                </c:pt>
                <c:pt idx="5843">
                  <c:v>45916.78729626362</c:v>
                </c:pt>
                <c:pt idx="5844">
                  <c:v>45916.78811546363</c:v>
                </c:pt>
                <c:pt idx="5845">
                  <c:v>45916.78893466363</c:v>
                </c:pt>
                <c:pt idx="5846">
                  <c:v>45916.78975386363</c:v>
                </c:pt>
                <c:pt idx="5847">
                  <c:v>45916.79057306363</c:v>
                </c:pt>
                <c:pt idx="5848">
                  <c:v>45916.79139226364</c:v>
                </c:pt>
                <c:pt idx="5849">
                  <c:v>45916.79221146364</c:v>
                </c:pt>
                <c:pt idx="5850">
                  <c:v>45916.79303066364</c:v>
                </c:pt>
                <c:pt idx="5851">
                  <c:v>45916.79384986364</c:v>
                </c:pt>
                <c:pt idx="5852">
                  <c:v>45916.79466906365</c:v>
                </c:pt>
                <c:pt idx="5853">
                  <c:v>45916.79548826365</c:v>
                </c:pt>
                <c:pt idx="5854">
                  <c:v>45916.79630746365</c:v>
                </c:pt>
                <c:pt idx="5855">
                  <c:v>45916.79712666365</c:v>
                </c:pt>
                <c:pt idx="5856">
                  <c:v>45916.79794586365</c:v>
                </c:pt>
                <c:pt idx="5857">
                  <c:v>45916.79876506366</c:v>
                </c:pt>
                <c:pt idx="5858">
                  <c:v>45916.79958426366</c:v>
                </c:pt>
                <c:pt idx="5859">
                  <c:v>45916.80040346366</c:v>
                </c:pt>
                <c:pt idx="5860">
                  <c:v>45916.80122266366</c:v>
                </c:pt>
                <c:pt idx="5861">
                  <c:v>45916.80204186367</c:v>
                </c:pt>
                <c:pt idx="5862">
                  <c:v>45916.80286106367</c:v>
                </c:pt>
                <c:pt idx="5863">
                  <c:v>45916.80368026367</c:v>
                </c:pt>
                <c:pt idx="5864">
                  <c:v>45916.80449946367</c:v>
                </c:pt>
                <c:pt idx="5865">
                  <c:v>45916.80531866368</c:v>
                </c:pt>
                <c:pt idx="5866">
                  <c:v>45916.80613786368</c:v>
                </c:pt>
                <c:pt idx="5867">
                  <c:v>45916.80695706368</c:v>
                </c:pt>
                <c:pt idx="5868">
                  <c:v>45916.80777626368</c:v>
                </c:pt>
                <c:pt idx="5869">
                  <c:v>45916.80859546368</c:v>
                </c:pt>
                <c:pt idx="5870">
                  <c:v>45916.80941466369</c:v>
                </c:pt>
                <c:pt idx="5871">
                  <c:v>45916.81023386369</c:v>
                </c:pt>
                <c:pt idx="5872">
                  <c:v>45916.81105306369</c:v>
                </c:pt>
                <c:pt idx="5873">
                  <c:v>45916.81187226369</c:v>
                </c:pt>
                <c:pt idx="5874">
                  <c:v>45916.8126914637</c:v>
                </c:pt>
                <c:pt idx="5875">
                  <c:v>45916.8135106637</c:v>
                </c:pt>
                <c:pt idx="5876">
                  <c:v>45916.8143298637</c:v>
                </c:pt>
                <c:pt idx="5877">
                  <c:v>45916.8151490637</c:v>
                </c:pt>
                <c:pt idx="5878">
                  <c:v>45916.81596826371</c:v>
                </c:pt>
                <c:pt idx="5879">
                  <c:v>45916.81678746371</c:v>
                </c:pt>
                <c:pt idx="5880">
                  <c:v>45916.81760666371</c:v>
                </c:pt>
                <c:pt idx="5881">
                  <c:v>45916.81842586371</c:v>
                </c:pt>
                <c:pt idx="5882">
                  <c:v>45916.81924506371</c:v>
                </c:pt>
                <c:pt idx="5883">
                  <c:v>45916.82006426372</c:v>
                </c:pt>
                <c:pt idx="5884">
                  <c:v>45916.82088346372</c:v>
                </c:pt>
                <c:pt idx="5885">
                  <c:v>45916.82170266372</c:v>
                </c:pt>
                <c:pt idx="5886">
                  <c:v>45916.82252186372</c:v>
                </c:pt>
                <c:pt idx="5887">
                  <c:v>45916.82334106373</c:v>
                </c:pt>
                <c:pt idx="5888">
                  <c:v>45916.82416026373</c:v>
                </c:pt>
                <c:pt idx="5889">
                  <c:v>45916.82497946373</c:v>
                </c:pt>
                <c:pt idx="5890">
                  <c:v>45916.82579866373</c:v>
                </c:pt>
                <c:pt idx="5891">
                  <c:v>45916.82661786374</c:v>
                </c:pt>
                <c:pt idx="5892">
                  <c:v>45916.82743706374</c:v>
                </c:pt>
                <c:pt idx="5893">
                  <c:v>45916.82825626374</c:v>
                </c:pt>
                <c:pt idx="5894">
                  <c:v>45916.82907546374</c:v>
                </c:pt>
                <c:pt idx="5895">
                  <c:v>45916.82989466374</c:v>
                </c:pt>
                <c:pt idx="5896">
                  <c:v>45916.83071386375</c:v>
                </c:pt>
                <c:pt idx="5897">
                  <c:v>45916.83153306375</c:v>
                </c:pt>
                <c:pt idx="5898">
                  <c:v>45916.83235226375</c:v>
                </c:pt>
                <c:pt idx="5899">
                  <c:v>45916.83317146375</c:v>
                </c:pt>
                <c:pt idx="5900">
                  <c:v>45916.83399066376</c:v>
                </c:pt>
                <c:pt idx="5901">
                  <c:v>45916.83480986376</c:v>
                </c:pt>
                <c:pt idx="5902">
                  <c:v>45916.83562906376</c:v>
                </c:pt>
                <c:pt idx="5903">
                  <c:v>45916.83644826376</c:v>
                </c:pt>
                <c:pt idx="5904">
                  <c:v>45916.83726746376</c:v>
                </c:pt>
                <c:pt idx="5905">
                  <c:v>45916.83808666377</c:v>
                </c:pt>
                <c:pt idx="5906">
                  <c:v>45916.83890586377</c:v>
                </c:pt>
                <c:pt idx="5907">
                  <c:v>45916.83972506377</c:v>
                </c:pt>
                <c:pt idx="5908">
                  <c:v>45916.84054426377</c:v>
                </c:pt>
                <c:pt idx="5909">
                  <c:v>45916.84136346378</c:v>
                </c:pt>
                <c:pt idx="5910">
                  <c:v>45916.84218266378</c:v>
                </c:pt>
                <c:pt idx="5911">
                  <c:v>45916.84300186378</c:v>
                </c:pt>
                <c:pt idx="5912">
                  <c:v>45916.84382106378</c:v>
                </c:pt>
                <c:pt idx="5913">
                  <c:v>45916.84464026379</c:v>
                </c:pt>
                <c:pt idx="5914">
                  <c:v>45916.84545946379</c:v>
                </c:pt>
                <c:pt idx="5915">
                  <c:v>45916.8462786638</c:v>
                </c:pt>
                <c:pt idx="5916">
                  <c:v>45916.84709786379</c:v>
                </c:pt>
                <c:pt idx="5917">
                  <c:v>45916.84791706379</c:v>
                </c:pt>
                <c:pt idx="5918">
                  <c:v>45916.8487362638</c:v>
                </c:pt>
                <c:pt idx="5919">
                  <c:v>45916.8495554638</c:v>
                </c:pt>
                <c:pt idx="5920">
                  <c:v>45916.8503746638</c:v>
                </c:pt>
                <c:pt idx="5921">
                  <c:v>45916.8511938638</c:v>
                </c:pt>
                <c:pt idx="5922">
                  <c:v>45916.8520130638</c:v>
                </c:pt>
                <c:pt idx="5923">
                  <c:v>45916.8528322638</c:v>
                </c:pt>
                <c:pt idx="5924">
                  <c:v>45916.85365146381</c:v>
                </c:pt>
                <c:pt idx="5925">
                  <c:v>45916.85447066381</c:v>
                </c:pt>
                <c:pt idx="5926">
                  <c:v>45916.85528986382</c:v>
                </c:pt>
                <c:pt idx="5927">
                  <c:v>45916.85610906382</c:v>
                </c:pt>
                <c:pt idx="5928">
                  <c:v>45916.85692826382</c:v>
                </c:pt>
                <c:pt idx="5929">
                  <c:v>45916.85774746382</c:v>
                </c:pt>
                <c:pt idx="5930">
                  <c:v>45916.85856666382</c:v>
                </c:pt>
                <c:pt idx="5931">
                  <c:v>45916.85938586383</c:v>
                </c:pt>
                <c:pt idx="5932">
                  <c:v>45916.86020506383</c:v>
                </c:pt>
                <c:pt idx="5933">
                  <c:v>45916.86102426383</c:v>
                </c:pt>
                <c:pt idx="5934">
                  <c:v>45916.86184346383</c:v>
                </c:pt>
                <c:pt idx="5935">
                  <c:v>45916.86266266384</c:v>
                </c:pt>
                <c:pt idx="5936">
                  <c:v>45916.86348186384</c:v>
                </c:pt>
                <c:pt idx="5937">
                  <c:v>45916.86430106384</c:v>
                </c:pt>
                <c:pt idx="5938">
                  <c:v>45916.86512026384</c:v>
                </c:pt>
                <c:pt idx="5939">
                  <c:v>45916.86593946385</c:v>
                </c:pt>
                <c:pt idx="5940">
                  <c:v>45916.86675866385</c:v>
                </c:pt>
                <c:pt idx="5941">
                  <c:v>45916.86757786385</c:v>
                </c:pt>
                <c:pt idx="5942">
                  <c:v>45916.86839706385</c:v>
                </c:pt>
                <c:pt idx="5943">
                  <c:v>45916.86921626385</c:v>
                </c:pt>
                <c:pt idx="5944">
                  <c:v>45916.87003546385</c:v>
                </c:pt>
                <c:pt idx="5945">
                  <c:v>45916.87085466386</c:v>
                </c:pt>
                <c:pt idx="5946">
                  <c:v>45916.87167386386</c:v>
                </c:pt>
                <c:pt idx="5947">
                  <c:v>45916.87249306386</c:v>
                </c:pt>
                <c:pt idx="5948">
                  <c:v>45916.87331226387</c:v>
                </c:pt>
                <c:pt idx="5949">
                  <c:v>45916.87413146387</c:v>
                </c:pt>
                <c:pt idx="5950">
                  <c:v>45916.87495066387</c:v>
                </c:pt>
                <c:pt idx="5951">
                  <c:v>45916.87576986387</c:v>
                </c:pt>
                <c:pt idx="5952">
                  <c:v>45916.87658906387</c:v>
                </c:pt>
                <c:pt idx="5953">
                  <c:v>45916.87740826388</c:v>
                </c:pt>
                <c:pt idx="5954">
                  <c:v>45916.87822746387</c:v>
                </c:pt>
                <c:pt idx="5955">
                  <c:v>45916.87904666388</c:v>
                </c:pt>
                <c:pt idx="5956">
                  <c:v>45916.87986586388</c:v>
                </c:pt>
                <c:pt idx="5957">
                  <c:v>45916.88068506389</c:v>
                </c:pt>
                <c:pt idx="5958">
                  <c:v>45916.88150426389</c:v>
                </c:pt>
                <c:pt idx="5959">
                  <c:v>45916.8823234639</c:v>
                </c:pt>
                <c:pt idx="5960">
                  <c:v>45916.88314266389</c:v>
                </c:pt>
                <c:pt idx="5961">
                  <c:v>45916.8839618639</c:v>
                </c:pt>
                <c:pt idx="5962">
                  <c:v>45916.8847810639</c:v>
                </c:pt>
                <c:pt idx="5963">
                  <c:v>45916.8856002639</c:v>
                </c:pt>
                <c:pt idx="5964">
                  <c:v>45916.8864194639</c:v>
                </c:pt>
                <c:pt idx="5965">
                  <c:v>45916.8872386639</c:v>
                </c:pt>
                <c:pt idx="5966">
                  <c:v>45916.8880578639</c:v>
                </c:pt>
                <c:pt idx="5967">
                  <c:v>45916.8888770639</c:v>
                </c:pt>
                <c:pt idx="5968">
                  <c:v>45916.88969626391</c:v>
                </c:pt>
                <c:pt idx="5969">
                  <c:v>45916.89051546391</c:v>
                </c:pt>
                <c:pt idx="5970">
                  <c:v>45916.89133466392</c:v>
                </c:pt>
                <c:pt idx="5971">
                  <c:v>45916.89215386392</c:v>
                </c:pt>
                <c:pt idx="5972">
                  <c:v>45916.89297306392</c:v>
                </c:pt>
                <c:pt idx="5973">
                  <c:v>45916.89379226392</c:v>
                </c:pt>
                <c:pt idx="5974">
                  <c:v>45916.89461146392</c:v>
                </c:pt>
                <c:pt idx="5975">
                  <c:v>45916.89543066393</c:v>
                </c:pt>
                <c:pt idx="5976">
                  <c:v>45916.89624986393</c:v>
                </c:pt>
                <c:pt idx="5977">
                  <c:v>45916.89706906393</c:v>
                </c:pt>
                <c:pt idx="5978">
                  <c:v>45916.89788826393</c:v>
                </c:pt>
                <c:pt idx="5979">
                  <c:v>45916.89870746394</c:v>
                </c:pt>
                <c:pt idx="5980">
                  <c:v>45916.89952666394</c:v>
                </c:pt>
                <c:pt idx="5981">
                  <c:v>45916.90034586394</c:v>
                </c:pt>
                <c:pt idx="5982">
                  <c:v>45916.90116506394</c:v>
                </c:pt>
                <c:pt idx="5983">
                  <c:v>45916.90198426395</c:v>
                </c:pt>
                <c:pt idx="5984">
                  <c:v>45916.90280346395</c:v>
                </c:pt>
                <c:pt idx="5985">
                  <c:v>45916.90362266395</c:v>
                </c:pt>
                <c:pt idx="5986">
                  <c:v>45916.90444186395</c:v>
                </c:pt>
                <c:pt idx="5987">
                  <c:v>45916.90526106396</c:v>
                </c:pt>
                <c:pt idx="5988">
                  <c:v>45916.90608026396</c:v>
                </c:pt>
                <c:pt idx="5989">
                  <c:v>45916.90689946396</c:v>
                </c:pt>
                <c:pt idx="5990">
                  <c:v>45916.90771866396</c:v>
                </c:pt>
                <c:pt idx="5991">
                  <c:v>45916.90853786396</c:v>
                </c:pt>
                <c:pt idx="5992">
                  <c:v>45916.90935706397</c:v>
                </c:pt>
                <c:pt idx="5993">
                  <c:v>45916.91017626397</c:v>
                </c:pt>
                <c:pt idx="5994">
                  <c:v>45916.91099546397</c:v>
                </c:pt>
                <c:pt idx="5995">
                  <c:v>45916.91181466397</c:v>
                </c:pt>
                <c:pt idx="5996">
                  <c:v>45916.91263386397</c:v>
                </c:pt>
                <c:pt idx="5997">
                  <c:v>45916.91345306398</c:v>
                </c:pt>
                <c:pt idx="5998">
                  <c:v>45916.91427226398</c:v>
                </c:pt>
                <c:pt idx="5999">
                  <c:v>45916.91509146398</c:v>
                </c:pt>
                <c:pt idx="6000">
                  <c:v>45916.91591066399</c:v>
                </c:pt>
                <c:pt idx="6001">
                  <c:v>45916.91672986399</c:v>
                </c:pt>
                <c:pt idx="6002">
                  <c:v>45916.917549064</c:v>
                </c:pt>
                <c:pt idx="6003">
                  <c:v>45916.918368264</c:v>
                </c:pt>
                <c:pt idx="6004">
                  <c:v>45916.91918746399</c:v>
                </c:pt>
                <c:pt idx="6005">
                  <c:v>45916.920006664</c:v>
                </c:pt>
                <c:pt idx="6006">
                  <c:v>45916.920825864</c:v>
                </c:pt>
                <c:pt idx="6007">
                  <c:v>45916.921645064</c:v>
                </c:pt>
                <c:pt idx="6008">
                  <c:v>45916.922464264</c:v>
                </c:pt>
                <c:pt idx="6009">
                  <c:v>45916.92328346401</c:v>
                </c:pt>
                <c:pt idx="6010">
                  <c:v>45916.92410266401</c:v>
                </c:pt>
                <c:pt idx="6011">
                  <c:v>45916.92492186401</c:v>
                </c:pt>
                <c:pt idx="6012">
                  <c:v>45916.92574106401</c:v>
                </c:pt>
                <c:pt idx="6013">
                  <c:v>45916.92656026402</c:v>
                </c:pt>
                <c:pt idx="6014">
                  <c:v>45916.92737946402</c:v>
                </c:pt>
                <c:pt idx="6015">
                  <c:v>45916.92819866402</c:v>
                </c:pt>
                <c:pt idx="6016">
                  <c:v>45916.92901786402</c:v>
                </c:pt>
                <c:pt idx="6017">
                  <c:v>45916.92983706402</c:v>
                </c:pt>
                <c:pt idx="6018">
                  <c:v>45916.93065626402</c:v>
                </c:pt>
                <c:pt idx="6019">
                  <c:v>45916.93147546403</c:v>
                </c:pt>
                <c:pt idx="6020">
                  <c:v>45916.93229466403</c:v>
                </c:pt>
                <c:pt idx="6021">
                  <c:v>45916.93311386403</c:v>
                </c:pt>
                <c:pt idx="6022">
                  <c:v>45916.93393306404</c:v>
                </c:pt>
                <c:pt idx="6023">
                  <c:v>45916.93475226404</c:v>
                </c:pt>
                <c:pt idx="6024">
                  <c:v>45916.93557146404</c:v>
                </c:pt>
                <c:pt idx="6025">
                  <c:v>45916.93639066404</c:v>
                </c:pt>
                <c:pt idx="6026">
                  <c:v>45916.93720986405</c:v>
                </c:pt>
                <c:pt idx="6027">
                  <c:v>45916.93802906405</c:v>
                </c:pt>
                <c:pt idx="6028">
                  <c:v>45916.93884826405</c:v>
                </c:pt>
                <c:pt idx="6029">
                  <c:v>45916.93966746405</c:v>
                </c:pt>
                <c:pt idx="6030">
                  <c:v>45916.94048666405</c:v>
                </c:pt>
                <c:pt idx="6031">
                  <c:v>45916.94130586406</c:v>
                </c:pt>
                <c:pt idx="6032">
                  <c:v>45916.94212506406</c:v>
                </c:pt>
                <c:pt idx="6033">
                  <c:v>45916.94294426406</c:v>
                </c:pt>
                <c:pt idx="6034">
                  <c:v>45916.94376346406</c:v>
                </c:pt>
                <c:pt idx="6035">
                  <c:v>45916.94458266407</c:v>
                </c:pt>
                <c:pt idx="6036">
                  <c:v>45916.94540186407</c:v>
                </c:pt>
                <c:pt idx="6037">
                  <c:v>45916.94622106407</c:v>
                </c:pt>
                <c:pt idx="6038">
                  <c:v>45916.94704026407</c:v>
                </c:pt>
                <c:pt idx="6039">
                  <c:v>45916.94785946407</c:v>
                </c:pt>
                <c:pt idx="6040">
                  <c:v>45916.94867866407</c:v>
                </c:pt>
                <c:pt idx="6041">
                  <c:v>45916.94949786408</c:v>
                </c:pt>
                <c:pt idx="6042">
                  <c:v>45916.95031706408</c:v>
                </c:pt>
                <c:pt idx="6043">
                  <c:v>45916.95113626408</c:v>
                </c:pt>
                <c:pt idx="6044">
                  <c:v>45916.95195546408</c:v>
                </c:pt>
                <c:pt idx="6045">
                  <c:v>45916.95277466409</c:v>
                </c:pt>
                <c:pt idx="6046">
                  <c:v>45916.9535938641</c:v>
                </c:pt>
                <c:pt idx="6047">
                  <c:v>45916.9544130641</c:v>
                </c:pt>
                <c:pt idx="6048">
                  <c:v>45916.9552322641</c:v>
                </c:pt>
                <c:pt idx="6049">
                  <c:v>45916.9560514641</c:v>
                </c:pt>
                <c:pt idx="6050">
                  <c:v>45916.9568706641</c:v>
                </c:pt>
                <c:pt idx="6051">
                  <c:v>45916.9576898641</c:v>
                </c:pt>
                <c:pt idx="6052">
                  <c:v>45916.9585090641</c:v>
                </c:pt>
                <c:pt idx="6053">
                  <c:v>45916.9593282641</c:v>
                </c:pt>
                <c:pt idx="6054">
                  <c:v>45916.96014746411</c:v>
                </c:pt>
                <c:pt idx="6055">
                  <c:v>45916.96096666411</c:v>
                </c:pt>
                <c:pt idx="6056">
                  <c:v>45916.96178586411</c:v>
                </c:pt>
                <c:pt idx="6057">
                  <c:v>45916.96260506412</c:v>
                </c:pt>
                <c:pt idx="6058">
                  <c:v>45916.96342426412</c:v>
                </c:pt>
                <c:pt idx="6059">
                  <c:v>45916.96424346412</c:v>
                </c:pt>
                <c:pt idx="6060">
                  <c:v>45916.96506266412</c:v>
                </c:pt>
                <c:pt idx="6061">
                  <c:v>45916.96588186413</c:v>
                </c:pt>
                <c:pt idx="6062">
                  <c:v>45916.96670106413</c:v>
                </c:pt>
                <c:pt idx="6063">
                  <c:v>45916.96752026413</c:v>
                </c:pt>
                <c:pt idx="6064">
                  <c:v>45916.96833946413</c:v>
                </c:pt>
                <c:pt idx="6065">
                  <c:v>45916.96915866413</c:v>
                </c:pt>
                <c:pt idx="6066">
                  <c:v>45916.96997786414</c:v>
                </c:pt>
                <c:pt idx="6067">
                  <c:v>45916.97079706414</c:v>
                </c:pt>
                <c:pt idx="6068">
                  <c:v>45916.97161626414</c:v>
                </c:pt>
                <c:pt idx="6069">
                  <c:v>45916.97243546414</c:v>
                </c:pt>
                <c:pt idx="6070">
                  <c:v>45916.97325466415</c:v>
                </c:pt>
                <c:pt idx="6071">
                  <c:v>45916.97407386415</c:v>
                </c:pt>
                <c:pt idx="6072">
                  <c:v>45916.97489306415</c:v>
                </c:pt>
                <c:pt idx="6073">
                  <c:v>45916.97571226415</c:v>
                </c:pt>
                <c:pt idx="6074">
                  <c:v>45916.97653146415</c:v>
                </c:pt>
                <c:pt idx="6075">
                  <c:v>45916.97735066416</c:v>
                </c:pt>
                <c:pt idx="6076">
                  <c:v>45916.97816986416</c:v>
                </c:pt>
                <c:pt idx="6077">
                  <c:v>45916.97898906416</c:v>
                </c:pt>
                <c:pt idx="6078">
                  <c:v>45916.97980826416</c:v>
                </c:pt>
                <c:pt idx="6079">
                  <c:v>45916.98062746416</c:v>
                </c:pt>
                <c:pt idx="6080">
                  <c:v>45916.98144666417</c:v>
                </c:pt>
                <c:pt idx="6081">
                  <c:v>45916.98226586417</c:v>
                </c:pt>
                <c:pt idx="6082">
                  <c:v>45916.98308506417</c:v>
                </c:pt>
                <c:pt idx="6083">
                  <c:v>45916.98390426417</c:v>
                </c:pt>
                <c:pt idx="6084">
                  <c:v>45916.98472346417</c:v>
                </c:pt>
                <c:pt idx="6085">
                  <c:v>45916.98554266418</c:v>
                </c:pt>
                <c:pt idx="6086">
                  <c:v>45916.98636186418</c:v>
                </c:pt>
                <c:pt idx="6087">
                  <c:v>45916.98718106419</c:v>
                </c:pt>
                <c:pt idx="6088">
                  <c:v>45916.98800026418</c:v>
                </c:pt>
                <c:pt idx="6089">
                  <c:v>45916.98881946418</c:v>
                </c:pt>
                <c:pt idx="6090">
                  <c:v>45916.9896386642</c:v>
                </c:pt>
                <c:pt idx="6091">
                  <c:v>45916.99045786419</c:v>
                </c:pt>
                <c:pt idx="6092">
                  <c:v>45916.9912770642</c:v>
                </c:pt>
                <c:pt idx="6093">
                  <c:v>45916.9920962642</c:v>
                </c:pt>
                <c:pt idx="6094">
                  <c:v>45916.9929154642</c:v>
                </c:pt>
                <c:pt idx="6095">
                  <c:v>45916.9937346642</c:v>
                </c:pt>
                <c:pt idx="6096">
                  <c:v>45916.99455386421</c:v>
                </c:pt>
                <c:pt idx="6097">
                  <c:v>45916.99537306421</c:v>
                </c:pt>
                <c:pt idx="6098">
                  <c:v>45916.99619226421</c:v>
                </c:pt>
                <c:pt idx="6099">
                  <c:v>45916.99701146421</c:v>
                </c:pt>
                <c:pt idx="6100">
                  <c:v>45916.99783066422</c:v>
                </c:pt>
                <c:pt idx="6101">
                  <c:v>45916.99864986422</c:v>
                </c:pt>
                <c:pt idx="6102">
                  <c:v>45916.99946906422</c:v>
                </c:pt>
                <c:pt idx="6103">
                  <c:v>45917.00028826422</c:v>
                </c:pt>
                <c:pt idx="6104">
                  <c:v>45917.00110746422</c:v>
                </c:pt>
                <c:pt idx="6105">
                  <c:v>45917.00192666423</c:v>
                </c:pt>
                <c:pt idx="6106">
                  <c:v>45917.00274586423</c:v>
                </c:pt>
                <c:pt idx="6107">
                  <c:v>45917.00356506423</c:v>
                </c:pt>
                <c:pt idx="6108">
                  <c:v>45917.00438426423</c:v>
                </c:pt>
                <c:pt idx="6109">
                  <c:v>45917.00520346424</c:v>
                </c:pt>
                <c:pt idx="6110">
                  <c:v>45917.00602266424</c:v>
                </c:pt>
                <c:pt idx="6111">
                  <c:v>45917.00684186424</c:v>
                </c:pt>
                <c:pt idx="6112">
                  <c:v>45917.00766106424</c:v>
                </c:pt>
                <c:pt idx="6113">
                  <c:v>45917.00848026425</c:v>
                </c:pt>
                <c:pt idx="6114">
                  <c:v>45917.00929946425</c:v>
                </c:pt>
                <c:pt idx="6115">
                  <c:v>45917.01011866425</c:v>
                </c:pt>
                <c:pt idx="6116">
                  <c:v>45917.01093786425</c:v>
                </c:pt>
                <c:pt idx="6117">
                  <c:v>45917.01175706425</c:v>
                </c:pt>
                <c:pt idx="6118">
                  <c:v>45917.01257626425</c:v>
                </c:pt>
                <c:pt idx="6119">
                  <c:v>45917.01339546426</c:v>
                </c:pt>
                <c:pt idx="6120">
                  <c:v>45917.01421466426</c:v>
                </c:pt>
                <c:pt idx="6121">
                  <c:v>45917.01503386426</c:v>
                </c:pt>
                <c:pt idx="6122">
                  <c:v>45917.01585306427</c:v>
                </c:pt>
                <c:pt idx="6123">
                  <c:v>45917.01667226427</c:v>
                </c:pt>
                <c:pt idx="6124">
                  <c:v>45917.01749146427</c:v>
                </c:pt>
                <c:pt idx="6125">
                  <c:v>45917.01831066427</c:v>
                </c:pt>
                <c:pt idx="6126">
                  <c:v>45917.01912986427</c:v>
                </c:pt>
                <c:pt idx="6127">
                  <c:v>45917.01994906428</c:v>
                </c:pt>
                <c:pt idx="6128">
                  <c:v>45917.02076826428</c:v>
                </c:pt>
                <c:pt idx="6129">
                  <c:v>45917.02158746428</c:v>
                </c:pt>
                <c:pt idx="6130">
                  <c:v>45917.02240666428</c:v>
                </c:pt>
                <c:pt idx="6131">
                  <c:v>45917.02322586429</c:v>
                </c:pt>
                <c:pt idx="6132">
                  <c:v>45917.02404506429</c:v>
                </c:pt>
                <c:pt idx="6133">
                  <c:v>45917.02486426429</c:v>
                </c:pt>
                <c:pt idx="6134">
                  <c:v>45917.02568346429</c:v>
                </c:pt>
                <c:pt idx="6135">
                  <c:v>45917.0265026643</c:v>
                </c:pt>
                <c:pt idx="6136">
                  <c:v>45917.0273218643</c:v>
                </c:pt>
                <c:pt idx="6137">
                  <c:v>45917.0281410643</c:v>
                </c:pt>
                <c:pt idx="6138">
                  <c:v>45917.0289602643</c:v>
                </c:pt>
                <c:pt idx="6139">
                  <c:v>45917.0297794643</c:v>
                </c:pt>
                <c:pt idx="6140">
                  <c:v>45917.03059866431</c:v>
                </c:pt>
                <c:pt idx="6141">
                  <c:v>45917.03141786431</c:v>
                </c:pt>
                <c:pt idx="6142">
                  <c:v>45917.03223706431</c:v>
                </c:pt>
                <c:pt idx="6143">
                  <c:v>45917.03305626431</c:v>
                </c:pt>
                <c:pt idx="6144">
                  <c:v>45917.03387546432</c:v>
                </c:pt>
                <c:pt idx="6145">
                  <c:v>45917.03469466432</c:v>
                </c:pt>
                <c:pt idx="6146">
                  <c:v>45917.03551386432</c:v>
                </c:pt>
                <c:pt idx="6147">
                  <c:v>45917.03633306432</c:v>
                </c:pt>
                <c:pt idx="6148">
                  <c:v>45917.03715226433</c:v>
                </c:pt>
                <c:pt idx="6149">
                  <c:v>45917.03797146433</c:v>
                </c:pt>
                <c:pt idx="6150">
                  <c:v>45917.03879066433</c:v>
                </c:pt>
                <c:pt idx="6151">
                  <c:v>45917.03960986433</c:v>
                </c:pt>
                <c:pt idx="6152">
                  <c:v>45917.04042906433</c:v>
                </c:pt>
                <c:pt idx="6153">
                  <c:v>45917.04124826434</c:v>
                </c:pt>
                <c:pt idx="6154">
                  <c:v>45917.04206746434</c:v>
                </c:pt>
                <c:pt idx="6155">
                  <c:v>45917.04288666434</c:v>
                </c:pt>
                <c:pt idx="6156">
                  <c:v>45917.04370586434</c:v>
                </c:pt>
                <c:pt idx="6157">
                  <c:v>45917.04452506435</c:v>
                </c:pt>
                <c:pt idx="6158">
                  <c:v>45917.04534426435</c:v>
                </c:pt>
                <c:pt idx="6159">
                  <c:v>45917.04616346435</c:v>
                </c:pt>
                <c:pt idx="6160">
                  <c:v>45917.04698266435</c:v>
                </c:pt>
                <c:pt idx="6161">
                  <c:v>45917.04780186436</c:v>
                </c:pt>
                <c:pt idx="6162">
                  <c:v>45917.04862106436</c:v>
                </c:pt>
                <c:pt idx="6163">
                  <c:v>45917.04944026436</c:v>
                </c:pt>
                <c:pt idx="6164">
                  <c:v>45917.05025946436</c:v>
                </c:pt>
                <c:pt idx="6165">
                  <c:v>45917.05107866436</c:v>
                </c:pt>
                <c:pt idx="6166">
                  <c:v>45917.05189786437</c:v>
                </c:pt>
                <c:pt idx="6167">
                  <c:v>45917.05271706437</c:v>
                </c:pt>
                <c:pt idx="6168">
                  <c:v>45917.05353626437</c:v>
                </c:pt>
                <c:pt idx="6169">
                  <c:v>45917.05435546437</c:v>
                </c:pt>
                <c:pt idx="6170">
                  <c:v>45917.05517466438</c:v>
                </c:pt>
                <c:pt idx="6171">
                  <c:v>45917.05599386438</c:v>
                </c:pt>
                <c:pt idx="6172">
                  <c:v>45917.05681306438</c:v>
                </c:pt>
                <c:pt idx="6173">
                  <c:v>45917.05763226438</c:v>
                </c:pt>
                <c:pt idx="6174">
                  <c:v>45917.05845146438</c:v>
                </c:pt>
                <c:pt idx="6175">
                  <c:v>45917.05927066439</c:v>
                </c:pt>
                <c:pt idx="6176">
                  <c:v>45917.06008986439</c:v>
                </c:pt>
                <c:pt idx="6177">
                  <c:v>45917.06090906439</c:v>
                </c:pt>
                <c:pt idx="6178">
                  <c:v>45917.06172826439</c:v>
                </c:pt>
                <c:pt idx="6179">
                  <c:v>45917.0625474644</c:v>
                </c:pt>
                <c:pt idx="6180">
                  <c:v>45917.0633666644</c:v>
                </c:pt>
                <c:pt idx="6181">
                  <c:v>45917.0641858644</c:v>
                </c:pt>
                <c:pt idx="6182">
                  <c:v>45917.0650050644</c:v>
                </c:pt>
                <c:pt idx="6183">
                  <c:v>45917.06582426441</c:v>
                </c:pt>
                <c:pt idx="6184">
                  <c:v>45917.06664346441</c:v>
                </c:pt>
                <c:pt idx="6185">
                  <c:v>45917.06746266441</c:v>
                </c:pt>
                <c:pt idx="6186">
                  <c:v>45917.06828186441</c:v>
                </c:pt>
                <c:pt idx="6187">
                  <c:v>45917.06910106442</c:v>
                </c:pt>
                <c:pt idx="6188">
                  <c:v>45917.06992026442</c:v>
                </c:pt>
                <c:pt idx="6189">
                  <c:v>45917.07073946442</c:v>
                </c:pt>
                <c:pt idx="6190">
                  <c:v>45917.07155866442</c:v>
                </c:pt>
                <c:pt idx="6191">
                  <c:v>45917.07237786442</c:v>
                </c:pt>
                <c:pt idx="6192">
                  <c:v>45917.07319706443</c:v>
                </c:pt>
                <c:pt idx="6193">
                  <c:v>45917.07401626442</c:v>
                </c:pt>
                <c:pt idx="6194">
                  <c:v>45917.07483546443</c:v>
                </c:pt>
                <c:pt idx="6195">
                  <c:v>45917.07565466443</c:v>
                </c:pt>
                <c:pt idx="6196">
                  <c:v>45917.07647386444</c:v>
                </c:pt>
                <c:pt idx="6197">
                  <c:v>45917.07729306444</c:v>
                </c:pt>
                <c:pt idx="6198">
                  <c:v>45917.07811226444</c:v>
                </c:pt>
                <c:pt idx="6199">
                  <c:v>45917.07893146444</c:v>
                </c:pt>
                <c:pt idx="6200">
                  <c:v>45917.07975066444</c:v>
                </c:pt>
                <c:pt idx="6201">
                  <c:v>45917.08056986445</c:v>
                </c:pt>
                <c:pt idx="6202">
                  <c:v>45917.08138906445</c:v>
                </c:pt>
                <c:pt idx="6203">
                  <c:v>45917.08220826445</c:v>
                </c:pt>
                <c:pt idx="6204">
                  <c:v>45917.08302746445</c:v>
                </c:pt>
                <c:pt idx="6205">
                  <c:v>45917.08384666446</c:v>
                </c:pt>
                <c:pt idx="6206">
                  <c:v>45917.08466586446</c:v>
                </c:pt>
                <c:pt idx="6207">
                  <c:v>45917.08548506446</c:v>
                </c:pt>
                <c:pt idx="6208">
                  <c:v>45917.08630426446</c:v>
                </c:pt>
                <c:pt idx="6209">
                  <c:v>45917.08712346447</c:v>
                </c:pt>
                <c:pt idx="6210">
                  <c:v>45917.08794266447</c:v>
                </c:pt>
                <c:pt idx="6211">
                  <c:v>45917.08876186447</c:v>
                </c:pt>
                <c:pt idx="6212">
                  <c:v>45917.08958106447</c:v>
                </c:pt>
                <c:pt idx="6213">
                  <c:v>45917.09040026447</c:v>
                </c:pt>
                <c:pt idx="6214">
                  <c:v>45917.09121946447</c:v>
                </c:pt>
                <c:pt idx="6215">
                  <c:v>45917.09203866448</c:v>
                </c:pt>
                <c:pt idx="6216">
                  <c:v>45917.09285786448</c:v>
                </c:pt>
                <c:pt idx="6217">
                  <c:v>45917.09367706448</c:v>
                </c:pt>
                <c:pt idx="6218">
                  <c:v>45917.09449626449</c:v>
                </c:pt>
                <c:pt idx="6219">
                  <c:v>45917.09531546449</c:v>
                </c:pt>
                <c:pt idx="6220">
                  <c:v>45917.09613466449</c:v>
                </c:pt>
                <c:pt idx="6221">
                  <c:v>45917.09695386449</c:v>
                </c:pt>
                <c:pt idx="6222">
                  <c:v>45917.0977730645</c:v>
                </c:pt>
                <c:pt idx="6223">
                  <c:v>45917.0985922645</c:v>
                </c:pt>
                <c:pt idx="6224">
                  <c:v>45917.0994114645</c:v>
                </c:pt>
                <c:pt idx="6225">
                  <c:v>45917.1002306645</c:v>
                </c:pt>
                <c:pt idx="6226">
                  <c:v>45917.1010498645</c:v>
                </c:pt>
                <c:pt idx="6227">
                  <c:v>45917.10186906451</c:v>
                </c:pt>
                <c:pt idx="6228">
                  <c:v>45917.10268826451</c:v>
                </c:pt>
                <c:pt idx="6229">
                  <c:v>45917.10350746451</c:v>
                </c:pt>
                <c:pt idx="6230">
                  <c:v>45917.10432666451</c:v>
                </c:pt>
                <c:pt idx="6231">
                  <c:v>45917.10514586452</c:v>
                </c:pt>
                <c:pt idx="6232">
                  <c:v>45917.10596506452</c:v>
                </c:pt>
                <c:pt idx="6233">
                  <c:v>45917.10678426452</c:v>
                </c:pt>
                <c:pt idx="6234">
                  <c:v>45917.10760346452</c:v>
                </c:pt>
                <c:pt idx="6235">
                  <c:v>45917.10842266453</c:v>
                </c:pt>
                <c:pt idx="6236">
                  <c:v>45917.10924186453</c:v>
                </c:pt>
                <c:pt idx="6237">
                  <c:v>45917.11006106453</c:v>
                </c:pt>
                <c:pt idx="6238">
                  <c:v>45917.11088026453</c:v>
                </c:pt>
                <c:pt idx="6239">
                  <c:v>45917.11169946453</c:v>
                </c:pt>
                <c:pt idx="6240">
                  <c:v>45917.11251866453</c:v>
                </c:pt>
                <c:pt idx="6241">
                  <c:v>45917.11333786454</c:v>
                </c:pt>
                <c:pt idx="6242">
                  <c:v>45917.11415706454</c:v>
                </c:pt>
                <c:pt idx="6243">
                  <c:v>45917.11497626454</c:v>
                </c:pt>
                <c:pt idx="6244">
                  <c:v>45917.11579546455</c:v>
                </c:pt>
                <c:pt idx="6245">
                  <c:v>45917.11661466455</c:v>
                </c:pt>
                <c:pt idx="6246">
                  <c:v>45917.11743386455</c:v>
                </c:pt>
                <c:pt idx="6247">
                  <c:v>45917.11825306455</c:v>
                </c:pt>
                <c:pt idx="6248">
                  <c:v>45917.11907226455</c:v>
                </c:pt>
                <c:pt idx="6249">
                  <c:v>45917.11989146455</c:v>
                </c:pt>
                <c:pt idx="6250">
                  <c:v>45917.12071066456</c:v>
                </c:pt>
                <c:pt idx="6251">
                  <c:v>45917.12152986456</c:v>
                </c:pt>
                <c:pt idx="6252">
                  <c:v>45917.12234906456</c:v>
                </c:pt>
                <c:pt idx="6253">
                  <c:v>45917.12316826457</c:v>
                </c:pt>
                <c:pt idx="6254">
                  <c:v>45917.12398746457</c:v>
                </c:pt>
                <c:pt idx="6255">
                  <c:v>45917.12480666457</c:v>
                </c:pt>
                <c:pt idx="6256">
                  <c:v>45917.12562586457</c:v>
                </c:pt>
                <c:pt idx="6257">
                  <c:v>45917.12644506458</c:v>
                </c:pt>
                <c:pt idx="6258">
                  <c:v>45917.12726426458</c:v>
                </c:pt>
                <c:pt idx="6259">
                  <c:v>45917.12808346458</c:v>
                </c:pt>
                <c:pt idx="6260">
                  <c:v>45917.12890266458</c:v>
                </c:pt>
                <c:pt idx="6261">
                  <c:v>45917.12972186459</c:v>
                </c:pt>
                <c:pt idx="6262">
                  <c:v>45917.13054106459</c:v>
                </c:pt>
                <c:pt idx="6263">
                  <c:v>45917.13136026459</c:v>
                </c:pt>
                <c:pt idx="6264">
                  <c:v>45917.1321794646</c:v>
                </c:pt>
                <c:pt idx="6265">
                  <c:v>45917.13299866459</c:v>
                </c:pt>
                <c:pt idx="6266">
                  <c:v>45917.1338178646</c:v>
                </c:pt>
                <c:pt idx="6267">
                  <c:v>45917.1346370646</c:v>
                </c:pt>
                <c:pt idx="6268">
                  <c:v>45917.1354562646</c:v>
                </c:pt>
                <c:pt idx="6269">
                  <c:v>45917.1362754646</c:v>
                </c:pt>
                <c:pt idx="6270">
                  <c:v>45917.13709466461</c:v>
                </c:pt>
                <c:pt idx="6271">
                  <c:v>45917.13791386461</c:v>
                </c:pt>
                <c:pt idx="6272">
                  <c:v>45917.13873306461</c:v>
                </c:pt>
                <c:pt idx="6273">
                  <c:v>45917.13955226461</c:v>
                </c:pt>
                <c:pt idx="6274">
                  <c:v>45917.14037146461</c:v>
                </c:pt>
                <c:pt idx="6275">
                  <c:v>45917.14119066462</c:v>
                </c:pt>
                <c:pt idx="6276">
                  <c:v>45917.14200986462</c:v>
                </c:pt>
                <c:pt idx="6277">
                  <c:v>45917.14282906462</c:v>
                </c:pt>
                <c:pt idx="6278">
                  <c:v>45917.14364826462</c:v>
                </c:pt>
                <c:pt idx="6279">
                  <c:v>45917.14446746463</c:v>
                </c:pt>
                <c:pt idx="6280">
                  <c:v>45917.14528666463</c:v>
                </c:pt>
                <c:pt idx="6281">
                  <c:v>45917.14610586463</c:v>
                </c:pt>
                <c:pt idx="6282">
                  <c:v>45917.14692506463</c:v>
                </c:pt>
                <c:pt idx="6283">
                  <c:v>45917.14774426464</c:v>
                </c:pt>
                <c:pt idx="6284">
                  <c:v>45917.14856346464</c:v>
                </c:pt>
                <c:pt idx="6285">
                  <c:v>45917.14938266464</c:v>
                </c:pt>
                <c:pt idx="6286">
                  <c:v>45917.15020186464</c:v>
                </c:pt>
                <c:pt idx="6287">
                  <c:v>45917.15102106464</c:v>
                </c:pt>
                <c:pt idx="6288">
                  <c:v>45917.15184026465</c:v>
                </c:pt>
                <c:pt idx="6289">
                  <c:v>45917.15265946465</c:v>
                </c:pt>
                <c:pt idx="6290">
                  <c:v>45917.15347866465</c:v>
                </c:pt>
                <c:pt idx="6291">
                  <c:v>45917.15429786465</c:v>
                </c:pt>
                <c:pt idx="6292">
                  <c:v>45917.15511706466</c:v>
                </c:pt>
                <c:pt idx="6293">
                  <c:v>45917.15593626466</c:v>
                </c:pt>
                <c:pt idx="6294">
                  <c:v>45917.15675546466</c:v>
                </c:pt>
                <c:pt idx="6295">
                  <c:v>45917.15757466466</c:v>
                </c:pt>
                <c:pt idx="6296">
                  <c:v>45917.15839386467</c:v>
                </c:pt>
                <c:pt idx="6297">
                  <c:v>45917.15921306467</c:v>
                </c:pt>
                <c:pt idx="6298">
                  <c:v>45917.16003226467</c:v>
                </c:pt>
                <c:pt idx="6299">
                  <c:v>45917.16085146467</c:v>
                </c:pt>
                <c:pt idx="6300">
                  <c:v>45917.16167066467</c:v>
                </c:pt>
                <c:pt idx="6301">
                  <c:v>45917.16248986468</c:v>
                </c:pt>
                <c:pt idx="6302">
                  <c:v>45917.16330906468</c:v>
                </c:pt>
                <c:pt idx="6303">
                  <c:v>45917.16412826468</c:v>
                </c:pt>
                <c:pt idx="6304">
                  <c:v>45917.16494746468</c:v>
                </c:pt>
                <c:pt idx="6305">
                  <c:v>45917.16576666469</c:v>
                </c:pt>
                <c:pt idx="6306">
                  <c:v>45917.16658586469</c:v>
                </c:pt>
                <c:pt idx="6307">
                  <c:v>45917.16740506469</c:v>
                </c:pt>
                <c:pt idx="6308">
                  <c:v>45917.16822426469</c:v>
                </c:pt>
                <c:pt idx="6309">
                  <c:v>45917.1690434647</c:v>
                </c:pt>
                <c:pt idx="6310">
                  <c:v>45917.1698626647</c:v>
                </c:pt>
                <c:pt idx="6311">
                  <c:v>45917.1706818647</c:v>
                </c:pt>
                <c:pt idx="6312">
                  <c:v>45917.1715010647</c:v>
                </c:pt>
                <c:pt idx="6313">
                  <c:v>45917.1723202647</c:v>
                </c:pt>
                <c:pt idx="6314">
                  <c:v>45917.17313946471</c:v>
                </c:pt>
                <c:pt idx="6315">
                  <c:v>45917.17395866471</c:v>
                </c:pt>
                <c:pt idx="6316">
                  <c:v>45917.17477786471</c:v>
                </c:pt>
                <c:pt idx="6317">
                  <c:v>45917.17559706471</c:v>
                </c:pt>
                <c:pt idx="6318">
                  <c:v>45917.17641626472</c:v>
                </c:pt>
                <c:pt idx="6319">
                  <c:v>45917.17723546472</c:v>
                </c:pt>
                <c:pt idx="6320">
                  <c:v>45917.17805466472</c:v>
                </c:pt>
                <c:pt idx="6321">
                  <c:v>45917.17887386472</c:v>
                </c:pt>
                <c:pt idx="6322">
                  <c:v>45917.17969306473</c:v>
                </c:pt>
                <c:pt idx="6323">
                  <c:v>45917.18051226472</c:v>
                </c:pt>
                <c:pt idx="6324">
                  <c:v>45917.18133146473</c:v>
                </c:pt>
                <c:pt idx="6325">
                  <c:v>45917.18215066473</c:v>
                </c:pt>
                <c:pt idx="6326">
                  <c:v>45917.18296986473</c:v>
                </c:pt>
                <c:pt idx="6327">
                  <c:v>45917.18378906474</c:v>
                </c:pt>
                <c:pt idx="6328">
                  <c:v>45917.18460826474</c:v>
                </c:pt>
                <c:pt idx="6329">
                  <c:v>45917.18542746474</c:v>
                </c:pt>
                <c:pt idx="6330">
                  <c:v>45917.18624666474</c:v>
                </c:pt>
                <c:pt idx="6331">
                  <c:v>45917.18706586475</c:v>
                </c:pt>
                <c:pt idx="6332">
                  <c:v>45917.18788506475</c:v>
                </c:pt>
                <c:pt idx="6333">
                  <c:v>45917.18870426475</c:v>
                </c:pt>
                <c:pt idx="6334">
                  <c:v>45917.18952346475</c:v>
                </c:pt>
                <c:pt idx="6335">
                  <c:v>45917.19034266476</c:v>
                </c:pt>
                <c:pt idx="6336">
                  <c:v>45917.19116186476</c:v>
                </c:pt>
                <c:pt idx="6337">
                  <c:v>45917.19198106476</c:v>
                </c:pt>
                <c:pt idx="6338">
                  <c:v>45917.19280026476</c:v>
                </c:pt>
                <c:pt idx="6339">
                  <c:v>45917.19361946476</c:v>
                </c:pt>
                <c:pt idx="6340">
                  <c:v>45917.19443866477</c:v>
                </c:pt>
                <c:pt idx="6341">
                  <c:v>45917.19525786477</c:v>
                </c:pt>
                <c:pt idx="6342">
                  <c:v>45917.19607706477</c:v>
                </c:pt>
                <c:pt idx="6343">
                  <c:v>45917.19689626477</c:v>
                </c:pt>
                <c:pt idx="6344">
                  <c:v>45917.19771546478</c:v>
                </c:pt>
                <c:pt idx="6345">
                  <c:v>45917.19853466478</c:v>
                </c:pt>
                <c:pt idx="6346">
                  <c:v>45917.19935386478</c:v>
                </c:pt>
                <c:pt idx="6347">
                  <c:v>45917.20017306478</c:v>
                </c:pt>
                <c:pt idx="6348">
                  <c:v>45917.20099226478</c:v>
                </c:pt>
                <c:pt idx="6349">
                  <c:v>45917.20181146479</c:v>
                </c:pt>
                <c:pt idx="6350">
                  <c:v>45917.20263066479</c:v>
                </c:pt>
                <c:pt idx="6351">
                  <c:v>45917.20344986479</c:v>
                </c:pt>
                <c:pt idx="6352">
                  <c:v>45917.20426906479</c:v>
                </c:pt>
                <c:pt idx="6353">
                  <c:v>45917.2050882648</c:v>
                </c:pt>
                <c:pt idx="6354">
                  <c:v>45917.2059074648</c:v>
                </c:pt>
                <c:pt idx="6355">
                  <c:v>45917.2067266648</c:v>
                </c:pt>
                <c:pt idx="6356">
                  <c:v>45917.2075458648</c:v>
                </c:pt>
                <c:pt idx="6357">
                  <c:v>45917.20836506481</c:v>
                </c:pt>
                <c:pt idx="6358">
                  <c:v>45917.20918426481</c:v>
                </c:pt>
                <c:pt idx="6359">
                  <c:v>45917.21000346481</c:v>
                </c:pt>
                <c:pt idx="6360">
                  <c:v>45917.21082266481</c:v>
                </c:pt>
                <c:pt idx="6361">
                  <c:v>45917.21164186481</c:v>
                </c:pt>
                <c:pt idx="6362">
                  <c:v>45917.21246106482</c:v>
                </c:pt>
                <c:pt idx="6363">
                  <c:v>45917.21328026482</c:v>
                </c:pt>
                <c:pt idx="6364">
                  <c:v>45917.21409946482</c:v>
                </c:pt>
                <c:pt idx="6365">
                  <c:v>45917.21491866482</c:v>
                </c:pt>
                <c:pt idx="6366">
                  <c:v>45917.21573786483</c:v>
                </c:pt>
                <c:pt idx="6367">
                  <c:v>45917.21655706482</c:v>
                </c:pt>
                <c:pt idx="6368">
                  <c:v>45917.21737626483</c:v>
                </c:pt>
                <c:pt idx="6369">
                  <c:v>45917.21819546483</c:v>
                </c:pt>
                <c:pt idx="6370">
                  <c:v>45917.21901466484</c:v>
                </c:pt>
                <c:pt idx="6371">
                  <c:v>45917.21983386484</c:v>
                </c:pt>
                <c:pt idx="6372">
                  <c:v>45917.22065306484</c:v>
                </c:pt>
                <c:pt idx="6373">
                  <c:v>45917.22147226484</c:v>
                </c:pt>
                <c:pt idx="6374">
                  <c:v>45917.22229146484</c:v>
                </c:pt>
                <c:pt idx="6375">
                  <c:v>45917.22311066485</c:v>
                </c:pt>
                <c:pt idx="6376">
                  <c:v>45917.22392986485</c:v>
                </c:pt>
                <c:pt idx="6377">
                  <c:v>45917.22474906485</c:v>
                </c:pt>
                <c:pt idx="6378">
                  <c:v>45917.22556826485</c:v>
                </c:pt>
                <c:pt idx="6379">
                  <c:v>45917.22638746486</c:v>
                </c:pt>
                <c:pt idx="6380">
                  <c:v>45917.22720666486</c:v>
                </c:pt>
                <c:pt idx="6381">
                  <c:v>45917.22802586486</c:v>
                </c:pt>
                <c:pt idx="6382">
                  <c:v>45917.22884506486</c:v>
                </c:pt>
                <c:pt idx="6383">
                  <c:v>45917.22966426487</c:v>
                </c:pt>
                <c:pt idx="6384">
                  <c:v>45917.23048346487</c:v>
                </c:pt>
                <c:pt idx="6385">
                  <c:v>45917.23130266487</c:v>
                </c:pt>
                <c:pt idx="6386">
                  <c:v>45917.23212186487</c:v>
                </c:pt>
                <c:pt idx="6387">
                  <c:v>45917.23294106487</c:v>
                </c:pt>
                <c:pt idx="6388">
                  <c:v>45917.23376026488</c:v>
                </c:pt>
                <c:pt idx="6389">
                  <c:v>45917.23457946487</c:v>
                </c:pt>
                <c:pt idx="6390">
                  <c:v>45917.23539866488</c:v>
                </c:pt>
                <c:pt idx="6391">
                  <c:v>45917.23621786488</c:v>
                </c:pt>
                <c:pt idx="6392">
                  <c:v>45917.23703706489</c:v>
                </c:pt>
                <c:pt idx="6393">
                  <c:v>45917.23785626489</c:v>
                </c:pt>
                <c:pt idx="6394">
                  <c:v>45917.2386754649</c:v>
                </c:pt>
                <c:pt idx="6395">
                  <c:v>45917.23949466489</c:v>
                </c:pt>
                <c:pt idx="6396">
                  <c:v>45917.2403138649</c:v>
                </c:pt>
                <c:pt idx="6397">
                  <c:v>45917.2411330649</c:v>
                </c:pt>
                <c:pt idx="6398">
                  <c:v>45917.2419522649</c:v>
                </c:pt>
                <c:pt idx="6399">
                  <c:v>45917.2427714649</c:v>
                </c:pt>
                <c:pt idx="6400">
                  <c:v>45917.2435906649</c:v>
                </c:pt>
                <c:pt idx="6401">
                  <c:v>45917.24440986491</c:v>
                </c:pt>
                <c:pt idx="6402">
                  <c:v>45917.24522906491</c:v>
                </c:pt>
                <c:pt idx="6403">
                  <c:v>45917.24604826491</c:v>
                </c:pt>
                <c:pt idx="6404">
                  <c:v>45917.24686746491</c:v>
                </c:pt>
                <c:pt idx="6405">
                  <c:v>45917.24768666492</c:v>
                </c:pt>
                <c:pt idx="6406">
                  <c:v>45917.24850586492</c:v>
                </c:pt>
                <c:pt idx="6407">
                  <c:v>45917.24932506492</c:v>
                </c:pt>
                <c:pt idx="6408">
                  <c:v>45917.25014426492</c:v>
                </c:pt>
                <c:pt idx="6409">
                  <c:v>45917.25096346492</c:v>
                </c:pt>
                <c:pt idx="6410">
                  <c:v>45917.25178266493</c:v>
                </c:pt>
                <c:pt idx="6411">
                  <c:v>45917.25260186493</c:v>
                </c:pt>
                <c:pt idx="6412">
                  <c:v>45917.25342106493</c:v>
                </c:pt>
                <c:pt idx="6413">
                  <c:v>45917.25424026493</c:v>
                </c:pt>
                <c:pt idx="6414">
                  <c:v>45917.25505946493</c:v>
                </c:pt>
                <c:pt idx="6415">
                  <c:v>45917.25587866494</c:v>
                </c:pt>
                <c:pt idx="6416">
                  <c:v>45917.25669786494</c:v>
                </c:pt>
                <c:pt idx="6417">
                  <c:v>45917.25751706494</c:v>
                </c:pt>
                <c:pt idx="6418">
                  <c:v>45917.25833626494</c:v>
                </c:pt>
                <c:pt idx="6419">
                  <c:v>45917.25915546495</c:v>
                </c:pt>
                <c:pt idx="6420">
                  <c:v>45917.25997466495</c:v>
                </c:pt>
                <c:pt idx="6421">
                  <c:v>45917.26079386495</c:v>
                </c:pt>
                <c:pt idx="6422">
                  <c:v>45917.26161306495</c:v>
                </c:pt>
                <c:pt idx="6423">
                  <c:v>45917.26243226496</c:v>
                </c:pt>
                <c:pt idx="6424">
                  <c:v>45917.26325146496</c:v>
                </c:pt>
                <c:pt idx="6425">
                  <c:v>45917.26407066496</c:v>
                </c:pt>
                <c:pt idx="6426">
                  <c:v>45917.26488986496</c:v>
                </c:pt>
                <c:pt idx="6427">
                  <c:v>45917.26570906497</c:v>
                </c:pt>
                <c:pt idx="6428">
                  <c:v>45917.26652826497</c:v>
                </c:pt>
                <c:pt idx="6429">
                  <c:v>45917.26734746497</c:v>
                </c:pt>
                <c:pt idx="6430">
                  <c:v>45917.26816666497</c:v>
                </c:pt>
                <c:pt idx="6431">
                  <c:v>45917.26898586498</c:v>
                </c:pt>
                <c:pt idx="6432">
                  <c:v>45917.26980506498</c:v>
                </c:pt>
                <c:pt idx="6433">
                  <c:v>45917.27062426498</c:v>
                </c:pt>
                <c:pt idx="6434">
                  <c:v>45917.27144346498</c:v>
                </c:pt>
                <c:pt idx="6435">
                  <c:v>45917.27226266498</c:v>
                </c:pt>
                <c:pt idx="6436">
                  <c:v>45917.27308186499</c:v>
                </c:pt>
                <c:pt idx="6437">
                  <c:v>45917.27390106499</c:v>
                </c:pt>
                <c:pt idx="6438">
                  <c:v>45917.27472026499</c:v>
                </c:pt>
                <c:pt idx="6439">
                  <c:v>45917.275539465</c:v>
                </c:pt>
                <c:pt idx="6440">
                  <c:v>45917.276358665</c:v>
                </c:pt>
                <c:pt idx="6441">
                  <c:v>45917.277177865</c:v>
                </c:pt>
                <c:pt idx="6442">
                  <c:v>45917.277997065</c:v>
                </c:pt>
                <c:pt idx="6443">
                  <c:v>45917.278816265</c:v>
                </c:pt>
                <c:pt idx="6444">
                  <c:v>45917.27963546501</c:v>
                </c:pt>
                <c:pt idx="6445">
                  <c:v>45917.28045466501</c:v>
                </c:pt>
                <c:pt idx="6446">
                  <c:v>45917.28127386501</c:v>
                </c:pt>
                <c:pt idx="6447">
                  <c:v>45917.28209306501</c:v>
                </c:pt>
                <c:pt idx="6448">
                  <c:v>45917.28291226501</c:v>
                </c:pt>
                <c:pt idx="6449">
                  <c:v>45917.28373146502</c:v>
                </c:pt>
                <c:pt idx="6450">
                  <c:v>45917.28455066502</c:v>
                </c:pt>
                <c:pt idx="6451">
                  <c:v>45917.28536986502</c:v>
                </c:pt>
                <c:pt idx="6452">
                  <c:v>45917.28618906502</c:v>
                </c:pt>
                <c:pt idx="6453">
                  <c:v>45917.28700826503</c:v>
                </c:pt>
                <c:pt idx="6454">
                  <c:v>45917.28782746503</c:v>
                </c:pt>
                <c:pt idx="6455">
                  <c:v>45917.28864666503</c:v>
                </c:pt>
                <c:pt idx="6456">
                  <c:v>45917.28946586503</c:v>
                </c:pt>
                <c:pt idx="6457">
                  <c:v>45917.29028506504</c:v>
                </c:pt>
                <c:pt idx="6458">
                  <c:v>45917.29110426504</c:v>
                </c:pt>
                <c:pt idx="6459">
                  <c:v>45917.29192346504</c:v>
                </c:pt>
                <c:pt idx="6460">
                  <c:v>45917.29274266504</c:v>
                </c:pt>
                <c:pt idx="6461">
                  <c:v>45917.29356186504</c:v>
                </c:pt>
                <c:pt idx="6462">
                  <c:v>45917.29438106505</c:v>
                </c:pt>
                <c:pt idx="6463">
                  <c:v>45917.29520026505</c:v>
                </c:pt>
                <c:pt idx="6464">
                  <c:v>45917.29601946505</c:v>
                </c:pt>
                <c:pt idx="6465">
                  <c:v>45917.29683866505</c:v>
                </c:pt>
                <c:pt idx="6466">
                  <c:v>45917.29765786506</c:v>
                </c:pt>
                <c:pt idx="6467">
                  <c:v>45917.29847706506</c:v>
                </c:pt>
                <c:pt idx="6468">
                  <c:v>45917.29929626506</c:v>
                </c:pt>
                <c:pt idx="6469">
                  <c:v>45917.30011546506</c:v>
                </c:pt>
                <c:pt idx="6470">
                  <c:v>45917.30093466507</c:v>
                </c:pt>
                <c:pt idx="6471">
                  <c:v>45917.30175386507</c:v>
                </c:pt>
                <c:pt idx="6472">
                  <c:v>45917.30257306507</c:v>
                </c:pt>
                <c:pt idx="6473">
                  <c:v>45917.30339226507</c:v>
                </c:pt>
                <c:pt idx="6474">
                  <c:v>45917.30421146507</c:v>
                </c:pt>
                <c:pt idx="6475">
                  <c:v>45917.30503066508</c:v>
                </c:pt>
                <c:pt idx="6476">
                  <c:v>45917.30584986508</c:v>
                </c:pt>
                <c:pt idx="6477">
                  <c:v>45917.30666906508</c:v>
                </c:pt>
                <c:pt idx="6478">
                  <c:v>45917.30748826508</c:v>
                </c:pt>
                <c:pt idx="6479">
                  <c:v>45917.30830746508</c:v>
                </c:pt>
                <c:pt idx="6480">
                  <c:v>45917.30912666509</c:v>
                </c:pt>
                <c:pt idx="6481">
                  <c:v>45917.30994586509</c:v>
                </c:pt>
                <c:pt idx="6482">
                  <c:v>45917.31076506509</c:v>
                </c:pt>
                <c:pt idx="6483">
                  <c:v>45917.3115842651</c:v>
                </c:pt>
                <c:pt idx="6484">
                  <c:v>45917.3124034651</c:v>
                </c:pt>
                <c:pt idx="6485">
                  <c:v>45917.3132226651</c:v>
                </c:pt>
                <c:pt idx="6486">
                  <c:v>45917.3140418651</c:v>
                </c:pt>
                <c:pt idx="6487">
                  <c:v>45917.3148610651</c:v>
                </c:pt>
                <c:pt idx="6488">
                  <c:v>45917.31568026511</c:v>
                </c:pt>
                <c:pt idx="6489">
                  <c:v>45917.3164994651</c:v>
                </c:pt>
                <c:pt idx="6490">
                  <c:v>45917.31731866511</c:v>
                </c:pt>
                <c:pt idx="6491">
                  <c:v>45917.31813786511</c:v>
                </c:pt>
                <c:pt idx="6492">
                  <c:v>45917.31895706511</c:v>
                </c:pt>
                <c:pt idx="6493">
                  <c:v>45917.31977626512</c:v>
                </c:pt>
                <c:pt idx="6494">
                  <c:v>45917.32059546512</c:v>
                </c:pt>
                <c:pt idx="6495">
                  <c:v>45917.32141466512</c:v>
                </c:pt>
                <c:pt idx="6496">
                  <c:v>45917.32223386512</c:v>
                </c:pt>
                <c:pt idx="6497">
                  <c:v>45917.32305306513</c:v>
                </c:pt>
                <c:pt idx="6498">
                  <c:v>45917.32387226513</c:v>
                </c:pt>
                <c:pt idx="6499">
                  <c:v>45917.32469146513</c:v>
                </c:pt>
                <c:pt idx="6500">
                  <c:v>45917.32551066513</c:v>
                </c:pt>
                <c:pt idx="6501">
                  <c:v>45917.32632986514</c:v>
                </c:pt>
                <c:pt idx="6502">
                  <c:v>45917.32714906514</c:v>
                </c:pt>
                <c:pt idx="6503">
                  <c:v>45917.32796826514</c:v>
                </c:pt>
                <c:pt idx="6504">
                  <c:v>45917.32878746514</c:v>
                </c:pt>
                <c:pt idx="6505">
                  <c:v>45917.32960666515</c:v>
                </c:pt>
                <c:pt idx="6506">
                  <c:v>45917.33042586515</c:v>
                </c:pt>
                <c:pt idx="6507">
                  <c:v>45917.33124506515</c:v>
                </c:pt>
                <c:pt idx="6508">
                  <c:v>45917.33206426515</c:v>
                </c:pt>
                <c:pt idx="6509">
                  <c:v>45917.33288346515</c:v>
                </c:pt>
                <c:pt idx="6510">
                  <c:v>45917.33370266516</c:v>
                </c:pt>
                <c:pt idx="6511">
                  <c:v>45917.33452186516</c:v>
                </c:pt>
                <c:pt idx="6512">
                  <c:v>45917.33534106516</c:v>
                </c:pt>
                <c:pt idx="6513">
                  <c:v>45917.33616026516</c:v>
                </c:pt>
                <c:pt idx="6514">
                  <c:v>45917.33697946516</c:v>
                </c:pt>
                <c:pt idx="6515">
                  <c:v>45917.33779866517</c:v>
                </c:pt>
                <c:pt idx="6516">
                  <c:v>45917.33861786517</c:v>
                </c:pt>
                <c:pt idx="6517">
                  <c:v>45917.33943706517</c:v>
                </c:pt>
                <c:pt idx="6518">
                  <c:v>45917.34025626517</c:v>
                </c:pt>
                <c:pt idx="6519">
                  <c:v>45917.34107546517</c:v>
                </c:pt>
                <c:pt idx="6520">
                  <c:v>45917.34189466518</c:v>
                </c:pt>
                <c:pt idx="6521">
                  <c:v>45917.34271386518</c:v>
                </c:pt>
                <c:pt idx="6522">
                  <c:v>45917.34353306518</c:v>
                </c:pt>
                <c:pt idx="6523">
                  <c:v>45917.34435226518</c:v>
                </c:pt>
                <c:pt idx="6524">
                  <c:v>45917.34517146519</c:v>
                </c:pt>
                <c:pt idx="6525">
                  <c:v>45917.34599066519</c:v>
                </c:pt>
                <c:pt idx="6526">
                  <c:v>45917.3468098652</c:v>
                </c:pt>
                <c:pt idx="6527">
                  <c:v>45917.3476290652</c:v>
                </c:pt>
                <c:pt idx="6528">
                  <c:v>45917.3484482652</c:v>
                </c:pt>
                <c:pt idx="6529">
                  <c:v>45917.3492674652</c:v>
                </c:pt>
                <c:pt idx="6530">
                  <c:v>45917.3500866652</c:v>
                </c:pt>
                <c:pt idx="6531">
                  <c:v>45917.35090586521</c:v>
                </c:pt>
                <c:pt idx="6532">
                  <c:v>45917.35172506521</c:v>
                </c:pt>
                <c:pt idx="6533">
                  <c:v>45917.35254426521</c:v>
                </c:pt>
                <c:pt idx="6534">
                  <c:v>45917.35336346521</c:v>
                </c:pt>
                <c:pt idx="6535">
                  <c:v>45917.35418266521</c:v>
                </c:pt>
                <c:pt idx="6536">
                  <c:v>45917.35500186522</c:v>
                </c:pt>
                <c:pt idx="6537">
                  <c:v>45917.35582106522</c:v>
                </c:pt>
                <c:pt idx="6538">
                  <c:v>45917.35664026522</c:v>
                </c:pt>
                <c:pt idx="6539">
                  <c:v>45917.35745946522</c:v>
                </c:pt>
                <c:pt idx="6540">
                  <c:v>45917.35827866522</c:v>
                </c:pt>
                <c:pt idx="6541">
                  <c:v>45917.35909786523</c:v>
                </c:pt>
                <c:pt idx="6542">
                  <c:v>45917.35991706523</c:v>
                </c:pt>
                <c:pt idx="6543">
                  <c:v>45917.36073626523</c:v>
                </c:pt>
                <c:pt idx="6544">
                  <c:v>45917.36155546524</c:v>
                </c:pt>
                <c:pt idx="6545">
                  <c:v>45917.36237466524</c:v>
                </c:pt>
                <c:pt idx="6546">
                  <c:v>45917.36319386524</c:v>
                </c:pt>
                <c:pt idx="6547">
                  <c:v>45917.36401306524</c:v>
                </c:pt>
                <c:pt idx="6548">
                  <c:v>45917.36483226524</c:v>
                </c:pt>
                <c:pt idx="6549">
                  <c:v>45917.36565146525</c:v>
                </c:pt>
                <c:pt idx="6550">
                  <c:v>45917.36647066525</c:v>
                </c:pt>
                <c:pt idx="6551">
                  <c:v>45917.36728986525</c:v>
                </c:pt>
                <c:pt idx="6552">
                  <c:v>45917.36810906525</c:v>
                </c:pt>
                <c:pt idx="6553">
                  <c:v>45917.36892826526</c:v>
                </c:pt>
                <c:pt idx="6554">
                  <c:v>45917.36974746526</c:v>
                </c:pt>
                <c:pt idx="6555">
                  <c:v>45917.37056666526</c:v>
                </c:pt>
                <c:pt idx="6556">
                  <c:v>45917.37138586526</c:v>
                </c:pt>
                <c:pt idx="6557">
                  <c:v>45917.37220506527</c:v>
                </c:pt>
                <c:pt idx="6558">
                  <c:v>45917.37302426527</c:v>
                </c:pt>
                <c:pt idx="6559">
                  <c:v>45917.37384346527</c:v>
                </c:pt>
                <c:pt idx="6560">
                  <c:v>45917.37466266527</c:v>
                </c:pt>
                <c:pt idx="6561">
                  <c:v>45917.37548186527</c:v>
                </c:pt>
                <c:pt idx="6562">
                  <c:v>45917.37630106528</c:v>
                </c:pt>
                <c:pt idx="6563">
                  <c:v>45917.37712026528</c:v>
                </c:pt>
                <c:pt idx="6564">
                  <c:v>45917.37793946528</c:v>
                </c:pt>
                <c:pt idx="6565">
                  <c:v>45917.37875866528</c:v>
                </c:pt>
                <c:pt idx="6566">
                  <c:v>45917.37957786529</c:v>
                </c:pt>
                <c:pt idx="6567">
                  <c:v>45917.38039706529</c:v>
                </c:pt>
                <c:pt idx="6568">
                  <c:v>45917.3812162653</c:v>
                </c:pt>
                <c:pt idx="6569">
                  <c:v>45917.3820354653</c:v>
                </c:pt>
                <c:pt idx="6570">
                  <c:v>45917.38285466529</c:v>
                </c:pt>
                <c:pt idx="6571">
                  <c:v>45917.3836738653</c:v>
                </c:pt>
                <c:pt idx="6572">
                  <c:v>45917.3844930653</c:v>
                </c:pt>
                <c:pt idx="6573">
                  <c:v>45917.3853122653</c:v>
                </c:pt>
                <c:pt idx="6574">
                  <c:v>45917.3861314653</c:v>
                </c:pt>
                <c:pt idx="6575">
                  <c:v>45917.38695066531</c:v>
                </c:pt>
                <c:pt idx="6576">
                  <c:v>45917.38776986531</c:v>
                </c:pt>
                <c:pt idx="6577">
                  <c:v>45917.38858906531</c:v>
                </c:pt>
                <c:pt idx="6578">
                  <c:v>45917.38940826531</c:v>
                </c:pt>
                <c:pt idx="6579">
                  <c:v>45917.39022746532</c:v>
                </c:pt>
                <c:pt idx="6580">
                  <c:v>45917.39104666532</c:v>
                </c:pt>
                <c:pt idx="6581">
                  <c:v>45917.39186586532</c:v>
                </c:pt>
                <c:pt idx="6582">
                  <c:v>45917.39268506532</c:v>
                </c:pt>
                <c:pt idx="6583">
                  <c:v>45917.39350426532</c:v>
                </c:pt>
                <c:pt idx="6584">
                  <c:v>45917.39432346533</c:v>
                </c:pt>
                <c:pt idx="6585">
                  <c:v>45917.39514266533</c:v>
                </c:pt>
                <c:pt idx="6586">
                  <c:v>45917.39596186533</c:v>
                </c:pt>
                <c:pt idx="6587">
                  <c:v>45917.39678106533</c:v>
                </c:pt>
                <c:pt idx="6588">
                  <c:v>45917.39760026534</c:v>
                </c:pt>
                <c:pt idx="6589">
                  <c:v>45917.39841946534</c:v>
                </c:pt>
                <c:pt idx="6590">
                  <c:v>45917.39923866534</c:v>
                </c:pt>
                <c:pt idx="6591">
                  <c:v>45917.40005786534</c:v>
                </c:pt>
                <c:pt idx="6592">
                  <c:v>45917.40087706535</c:v>
                </c:pt>
                <c:pt idx="6593">
                  <c:v>45917.40169626535</c:v>
                </c:pt>
                <c:pt idx="6594">
                  <c:v>45917.40251546535</c:v>
                </c:pt>
                <c:pt idx="6595">
                  <c:v>45917.40333466535</c:v>
                </c:pt>
                <c:pt idx="6596">
                  <c:v>45917.40415386535</c:v>
                </c:pt>
                <c:pt idx="6597">
                  <c:v>45917.40497306536</c:v>
                </c:pt>
                <c:pt idx="6598">
                  <c:v>45917.40579226536</c:v>
                </c:pt>
                <c:pt idx="6599">
                  <c:v>45917.40661146536</c:v>
                </c:pt>
                <c:pt idx="6600">
                  <c:v>45917.40743066536</c:v>
                </c:pt>
                <c:pt idx="6601">
                  <c:v>45917.40824986537</c:v>
                </c:pt>
                <c:pt idx="6602">
                  <c:v>45917.40906906537</c:v>
                </c:pt>
                <c:pt idx="6603">
                  <c:v>45917.40988826537</c:v>
                </c:pt>
                <c:pt idx="6604">
                  <c:v>45917.41070746537</c:v>
                </c:pt>
                <c:pt idx="6605">
                  <c:v>45917.41152666538</c:v>
                </c:pt>
                <c:pt idx="6606">
                  <c:v>45917.41234586538</c:v>
                </c:pt>
                <c:pt idx="6607">
                  <c:v>45917.41316506538</c:v>
                </c:pt>
                <c:pt idx="6608">
                  <c:v>45917.41398426538</c:v>
                </c:pt>
                <c:pt idx="6609">
                  <c:v>45917.41480346538</c:v>
                </c:pt>
                <c:pt idx="6610">
                  <c:v>45917.41562266539</c:v>
                </c:pt>
                <c:pt idx="6611">
                  <c:v>45917.41644186539</c:v>
                </c:pt>
                <c:pt idx="6612">
                  <c:v>45917.41726106539</c:v>
                </c:pt>
                <c:pt idx="6613">
                  <c:v>45917.41808026539</c:v>
                </c:pt>
                <c:pt idx="6614">
                  <c:v>45917.4188994654</c:v>
                </c:pt>
                <c:pt idx="6615">
                  <c:v>45917.4197186654</c:v>
                </c:pt>
                <c:pt idx="6616">
                  <c:v>45917.4205378654</c:v>
                </c:pt>
                <c:pt idx="6617">
                  <c:v>45917.4213570654</c:v>
                </c:pt>
                <c:pt idx="6618">
                  <c:v>45917.42217626541</c:v>
                </c:pt>
                <c:pt idx="6619">
                  <c:v>45917.42299546541</c:v>
                </c:pt>
                <c:pt idx="6620">
                  <c:v>45917.42381466541</c:v>
                </c:pt>
                <c:pt idx="6621">
                  <c:v>45917.42463386541</c:v>
                </c:pt>
                <c:pt idx="6622">
                  <c:v>45917.42545306541</c:v>
                </c:pt>
                <c:pt idx="6623">
                  <c:v>45917.42627226542</c:v>
                </c:pt>
                <c:pt idx="6624">
                  <c:v>45917.42709146542</c:v>
                </c:pt>
                <c:pt idx="6625">
                  <c:v>45917.42791066542</c:v>
                </c:pt>
                <c:pt idx="6626">
                  <c:v>45917.42872986542</c:v>
                </c:pt>
                <c:pt idx="6627">
                  <c:v>45917.42954906543</c:v>
                </c:pt>
                <c:pt idx="6628">
                  <c:v>45917.43036826543</c:v>
                </c:pt>
                <c:pt idx="6629">
                  <c:v>45917.43118746543</c:v>
                </c:pt>
                <c:pt idx="6630">
                  <c:v>45917.43200666543</c:v>
                </c:pt>
                <c:pt idx="6631">
                  <c:v>45917.43282586544</c:v>
                </c:pt>
                <c:pt idx="6632">
                  <c:v>45917.43364506544</c:v>
                </c:pt>
                <c:pt idx="6633">
                  <c:v>45917.43446426544</c:v>
                </c:pt>
                <c:pt idx="6634">
                  <c:v>45917.43528346544</c:v>
                </c:pt>
                <c:pt idx="6635">
                  <c:v>45917.43610266544</c:v>
                </c:pt>
                <c:pt idx="6636">
                  <c:v>45917.43692186545</c:v>
                </c:pt>
                <c:pt idx="6637">
                  <c:v>45917.43774106545</c:v>
                </c:pt>
                <c:pt idx="6638">
                  <c:v>45917.43856026545</c:v>
                </c:pt>
                <c:pt idx="6639">
                  <c:v>45917.43937946545</c:v>
                </c:pt>
                <c:pt idx="6640">
                  <c:v>45917.44019866546</c:v>
                </c:pt>
                <c:pt idx="6641">
                  <c:v>45917.44101786546</c:v>
                </c:pt>
                <c:pt idx="6642">
                  <c:v>45917.44183706546</c:v>
                </c:pt>
                <c:pt idx="6643">
                  <c:v>45917.44265626546</c:v>
                </c:pt>
                <c:pt idx="6644">
                  <c:v>45917.44347546546</c:v>
                </c:pt>
                <c:pt idx="6645">
                  <c:v>45917.44429466547</c:v>
                </c:pt>
                <c:pt idx="6646">
                  <c:v>45917.44511386547</c:v>
                </c:pt>
                <c:pt idx="6647">
                  <c:v>45917.44593306547</c:v>
                </c:pt>
                <c:pt idx="6648">
                  <c:v>45917.44675226547</c:v>
                </c:pt>
                <c:pt idx="6649">
                  <c:v>45917.44757146547</c:v>
                </c:pt>
                <c:pt idx="6650">
                  <c:v>45917.44839066548</c:v>
                </c:pt>
                <c:pt idx="6651">
                  <c:v>45917.44920986548</c:v>
                </c:pt>
                <c:pt idx="6652">
                  <c:v>45917.45002906548</c:v>
                </c:pt>
                <c:pt idx="6653">
                  <c:v>45917.45084826548</c:v>
                </c:pt>
                <c:pt idx="6654">
                  <c:v>45917.45166746549</c:v>
                </c:pt>
                <c:pt idx="6655">
                  <c:v>45917.45248666549</c:v>
                </c:pt>
                <c:pt idx="6656">
                  <c:v>45917.45330586549</c:v>
                </c:pt>
                <c:pt idx="6657">
                  <c:v>45917.45412506549</c:v>
                </c:pt>
                <c:pt idx="6658">
                  <c:v>45917.4549442655</c:v>
                </c:pt>
                <c:pt idx="6659">
                  <c:v>45917.4557634655</c:v>
                </c:pt>
                <c:pt idx="6660">
                  <c:v>45917.4565826655</c:v>
                </c:pt>
                <c:pt idx="6661">
                  <c:v>45917.4574018655</c:v>
                </c:pt>
                <c:pt idx="6662">
                  <c:v>45917.4582210655</c:v>
                </c:pt>
                <c:pt idx="6663">
                  <c:v>45917.45904026551</c:v>
                </c:pt>
                <c:pt idx="6664">
                  <c:v>45917.4598594655</c:v>
                </c:pt>
                <c:pt idx="6665">
                  <c:v>45917.46067866551</c:v>
                </c:pt>
                <c:pt idx="6666">
                  <c:v>45917.46149786552</c:v>
                </c:pt>
                <c:pt idx="6667">
                  <c:v>45917.46231706552</c:v>
                </c:pt>
                <c:pt idx="6668">
                  <c:v>45917.46313626552</c:v>
                </c:pt>
                <c:pt idx="6669">
                  <c:v>45917.46395546552</c:v>
                </c:pt>
                <c:pt idx="6670">
                  <c:v>45917.46477466552</c:v>
                </c:pt>
                <c:pt idx="6671">
                  <c:v>45917.46559386553</c:v>
                </c:pt>
                <c:pt idx="6672">
                  <c:v>45917.46641306553</c:v>
                </c:pt>
                <c:pt idx="6673">
                  <c:v>45917.46723226553</c:v>
                </c:pt>
                <c:pt idx="6674">
                  <c:v>45917.46805146553</c:v>
                </c:pt>
                <c:pt idx="6675">
                  <c:v>45917.46887066554</c:v>
                </c:pt>
                <c:pt idx="6676">
                  <c:v>45917.46968986554</c:v>
                </c:pt>
                <c:pt idx="6677">
                  <c:v>45917.47050906554</c:v>
                </c:pt>
                <c:pt idx="6678">
                  <c:v>45917.47132826554</c:v>
                </c:pt>
                <c:pt idx="6679">
                  <c:v>45917.47214746555</c:v>
                </c:pt>
                <c:pt idx="6680">
                  <c:v>45917.47296666555</c:v>
                </c:pt>
                <c:pt idx="6681">
                  <c:v>45917.47378586555</c:v>
                </c:pt>
                <c:pt idx="6682">
                  <c:v>45917.47460506555</c:v>
                </c:pt>
                <c:pt idx="6683">
                  <c:v>45917.47542426555</c:v>
                </c:pt>
                <c:pt idx="6684">
                  <c:v>45917.47624346555</c:v>
                </c:pt>
                <c:pt idx="6685">
                  <c:v>45917.47706266556</c:v>
                </c:pt>
                <c:pt idx="6686">
                  <c:v>45917.47788186556</c:v>
                </c:pt>
                <c:pt idx="6687">
                  <c:v>45917.47870106556</c:v>
                </c:pt>
                <c:pt idx="6688">
                  <c:v>45917.47952026557</c:v>
                </c:pt>
                <c:pt idx="6689">
                  <c:v>45917.48033946556</c:v>
                </c:pt>
                <c:pt idx="6690">
                  <c:v>45917.48115866557</c:v>
                </c:pt>
                <c:pt idx="6691">
                  <c:v>45917.48197786557</c:v>
                </c:pt>
                <c:pt idx="6692">
                  <c:v>45917.48279706557</c:v>
                </c:pt>
                <c:pt idx="6693">
                  <c:v>45917.48361626557</c:v>
                </c:pt>
                <c:pt idx="6694">
                  <c:v>45917.48443546557</c:v>
                </c:pt>
                <c:pt idx="6695">
                  <c:v>45917.48525466558</c:v>
                </c:pt>
                <c:pt idx="6696">
                  <c:v>45917.48607386558</c:v>
                </c:pt>
                <c:pt idx="6697">
                  <c:v>45917.48689306558</c:v>
                </c:pt>
                <c:pt idx="6698">
                  <c:v>45917.48771226559</c:v>
                </c:pt>
                <c:pt idx="6699">
                  <c:v>45917.4885314656</c:v>
                </c:pt>
                <c:pt idx="6700">
                  <c:v>45917.48935066559</c:v>
                </c:pt>
                <c:pt idx="6701">
                  <c:v>45917.4901698656</c:v>
                </c:pt>
                <c:pt idx="6702">
                  <c:v>45917.4909890656</c:v>
                </c:pt>
                <c:pt idx="6703">
                  <c:v>45917.4918082656</c:v>
                </c:pt>
                <c:pt idx="6704">
                  <c:v>45917.4926274656</c:v>
                </c:pt>
                <c:pt idx="6705">
                  <c:v>45917.49344666561</c:v>
                </c:pt>
                <c:pt idx="6706">
                  <c:v>45917.49426586561</c:v>
                </c:pt>
                <c:pt idx="6707">
                  <c:v>45917.49508506561</c:v>
                </c:pt>
                <c:pt idx="6708">
                  <c:v>45917.49590426561</c:v>
                </c:pt>
                <c:pt idx="6709">
                  <c:v>45917.49672346561</c:v>
                </c:pt>
                <c:pt idx="6710">
                  <c:v>45917.49754266562</c:v>
                </c:pt>
                <c:pt idx="6711">
                  <c:v>45917.49836186562</c:v>
                </c:pt>
                <c:pt idx="6712">
                  <c:v>45917.49918106562</c:v>
                </c:pt>
                <c:pt idx="6713">
                  <c:v>45917.50000026562</c:v>
                </c:pt>
                <c:pt idx="6714">
                  <c:v>45917.50081946562</c:v>
                </c:pt>
                <c:pt idx="6715">
                  <c:v>45917.50163866563</c:v>
                </c:pt>
                <c:pt idx="6716">
                  <c:v>45917.50245786563</c:v>
                </c:pt>
                <c:pt idx="6717">
                  <c:v>45917.50327706563</c:v>
                </c:pt>
                <c:pt idx="6718">
                  <c:v>45917.50409626563</c:v>
                </c:pt>
                <c:pt idx="6719">
                  <c:v>45917.50491546564</c:v>
                </c:pt>
                <c:pt idx="6720">
                  <c:v>45917.50573466564</c:v>
                </c:pt>
                <c:pt idx="6721">
                  <c:v>45917.50655386564</c:v>
                </c:pt>
                <c:pt idx="6722">
                  <c:v>45917.50737306564</c:v>
                </c:pt>
                <c:pt idx="6723">
                  <c:v>45917.50819226565</c:v>
                </c:pt>
                <c:pt idx="6724">
                  <c:v>45917.50901146565</c:v>
                </c:pt>
                <c:pt idx="6725">
                  <c:v>45917.50983066565</c:v>
                </c:pt>
                <c:pt idx="6726">
                  <c:v>45917.51064986565</c:v>
                </c:pt>
                <c:pt idx="6727">
                  <c:v>45917.51146906566</c:v>
                </c:pt>
                <c:pt idx="6728">
                  <c:v>45917.51228826566</c:v>
                </c:pt>
                <c:pt idx="6729">
                  <c:v>45917.51310746566</c:v>
                </c:pt>
                <c:pt idx="6730">
                  <c:v>45917.51392666566</c:v>
                </c:pt>
                <c:pt idx="6731">
                  <c:v>45917.51474586566</c:v>
                </c:pt>
                <c:pt idx="6732">
                  <c:v>45917.51556506567</c:v>
                </c:pt>
                <c:pt idx="6733">
                  <c:v>45917.51638426567</c:v>
                </c:pt>
                <c:pt idx="6734">
                  <c:v>45917.51720346567</c:v>
                </c:pt>
                <c:pt idx="6735">
                  <c:v>45917.51802266567</c:v>
                </c:pt>
                <c:pt idx="6736">
                  <c:v>45917.51884186568</c:v>
                </c:pt>
                <c:pt idx="6737">
                  <c:v>45917.51966106568</c:v>
                </c:pt>
                <c:pt idx="6738">
                  <c:v>45917.52048026568</c:v>
                </c:pt>
                <c:pt idx="6739">
                  <c:v>45917.52129946568</c:v>
                </c:pt>
                <c:pt idx="6740">
                  <c:v>45917.52211866569</c:v>
                </c:pt>
                <c:pt idx="6741">
                  <c:v>45917.52293786569</c:v>
                </c:pt>
                <c:pt idx="6742">
                  <c:v>45917.52375706569</c:v>
                </c:pt>
                <c:pt idx="6743">
                  <c:v>45917.52457626569</c:v>
                </c:pt>
                <c:pt idx="6744">
                  <c:v>45917.52539546569</c:v>
                </c:pt>
                <c:pt idx="6745">
                  <c:v>45917.5262146657</c:v>
                </c:pt>
                <c:pt idx="6746">
                  <c:v>45917.5270338657</c:v>
                </c:pt>
                <c:pt idx="6747">
                  <c:v>45917.5278530657</c:v>
                </c:pt>
                <c:pt idx="6748">
                  <c:v>45917.5286722657</c:v>
                </c:pt>
                <c:pt idx="6749">
                  <c:v>45917.52949146571</c:v>
                </c:pt>
                <c:pt idx="6750">
                  <c:v>45917.53031066571</c:v>
                </c:pt>
                <c:pt idx="6751">
                  <c:v>45917.53112986571</c:v>
                </c:pt>
                <c:pt idx="6752">
                  <c:v>45917.53194906571</c:v>
                </c:pt>
                <c:pt idx="6753">
                  <c:v>45917.53276826572</c:v>
                </c:pt>
                <c:pt idx="6754">
                  <c:v>45917.53358746572</c:v>
                </c:pt>
                <c:pt idx="6755">
                  <c:v>45917.53440666572</c:v>
                </c:pt>
                <c:pt idx="6756">
                  <c:v>45917.53522586572</c:v>
                </c:pt>
                <c:pt idx="6757">
                  <c:v>45917.53604506572</c:v>
                </c:pt>
                <c:pt idx="6758">
                  <c:v>45917.53686426573</c:v>
                </c:pt>
                <c:pt idx="6759">
                  <c:v>45917.53768346573</c:v>
                </c:pt>
                <c:pt idx="6760">
                  <c:v>45917.53850266573</c:v>
                </c:pt>
                <c:pt idx="6761">
                  <c:v>45917.53932186573</c:v>
                </c:pt>
                <c:pt idx="6762">
                  <c:v>45917.54014106574</c:v>
                </c:pt>
                <c:pt idx="6763">
                  <c:v>45917.54096026574</c:v>
                </c:pt>
                <c:pt idx="6764">
                  <c:v>45917.54177946574</c:v>
                </c:pt>
                <c:pt idx="6765">
                  <c:v>45917.54259866574</c:v>
                </c:pt>
                <c:pt idx="6766">
                  <c:v>45917.54341786575</c:v>
                </c:pt>
                <c:pt idx="6767">
                  <c:v>45917.54423706575</c:v>
                </c:pt>
                <c:pt idx="6768">
                  <c:v>45917.54505626575</c:v>
                </c:pt>
                <c:pt idx="6769">
                  <c:v>45917.54587546575</c:v>
                </c:pt>
                <c:pt idx="6770">
                  <c:v>45917.54669466575</c:v>
                </c:pt>
                <c:pt idx="6771">
                  <c:v>45917.54751386576</c:v>
                </c:pt>
                <c:pt idx="6772">
                  <c:v>45917.54833306576</c:v>
                </c:pt>
                <c:pt idx="6773">
                  <c:v>45917.54915226576</c:v>
                </c:pt>
                <c:pt idx="6774">
                  <c:v>45917.54997146576</c:v>
                </c:pt>
                <c:pt idx="6775">
                  <c:v>45917.55079066577</c:v>
                </c:pt>
                <c:pt idx="6776">
                  <c:v>45917.55160986577</c:v>
                </c:pt>
                <c:pt idx="6777">
                  <c:v>45917.55242906577</c:v>
                </c:pt>
                <c:pt idx="6778">
                  <c:v>45917.55324826577</c:v>
                </c:pt>
                <c:pt idx="6779">
                  <c:v>45917.55406746577</c:v>
                </c:pt>
                <c:pt idx="6780">
                  <c:v>45917.55488666578</c:v>
                </c:pt>
                <c:pt idx="6781">
                  <c:v>45917.55570586578</c:v>
                </c:pt>
                <c:pt idx="6782">
                  <c:v>45917.55652506578</c:v>
                </c:pt>
                <c:pt idx="6783">
                  <c:v>45917.55734426578</c:v>
                </c:pt>
                <c:pt idx="6784">
                  <c:v>45917.55816346579</c:v>
                </c:pt>
                <c:pt idx="6785">
                  <c:v>45917.55898266579</c:v>
                </c:pt>
                <c:pt idx="6786">
                  <c:v>45917.55980186579</c:v>
                </c:pt>
                <c:pt idx="6787">
                  <c:v>45917.56062106579</c:v>
                </c:pt>
                <c:pt idx="6788">
                  <c:v>45917.5614402658</c:v>
                </c:pt>
                <c:pt idx="6789">
                  <c:v>45917.5622594658</c:v>
                </c:pt>
                <c:pt idx="6790">
                  <c:v>45917.5630786658</c:v>
                </c:pt>
                <c:pt idx="6791">
                  <c:v>45917.5638978658</c:v>
                </c:pt>
                <c:pt idx="6792">
                  <c:v>45917.5647170658</c:v>
                </c:pt>
                <c:pt idx="6793">
                  <c:v>45917.56553626581</c:v>
                </c:pt>
                <c:pt idx="6794">
                  <c:v>45917.56635546581</c:v>
                </c:pt>
                <c:pt idx="6795">
                  <c:v>45917.56717466581</c:v>
                </c:pt>
                <c:pt idx="6796">
                  <c:v>45917.56799386581</c:v>
                </c:pt>
                <c:pt idx="6797">
                  <c:v>45917.56881306582</c:v>
                </c:pt>
                <c:pt idx="6798">
                  <c:v>45917.56963226582</c:v>
                </c:pt>
                <c:pt idx="6799">
                  <c:v>45917.57045146582</c:v>
                </c:pt>
                <c:pt idx="6800">
                  <c:v>45917.57127066582</c:v>
                </c:pt>
                <c:pt idx="6801">
                  <c:v>45917.57208986583</c:v>
                </c:pt>
                <c:pt idx="6802">
                  <c:v>45917.57290906583</c:v>
                </c:pt>
                <c:pt idx="6803">
                  <c:v>45917.57372826583</c:v>
                </c:pt>
                <c:pt idx="6804">
                  <c:v>45917.57454746583</c:v>
                </c:pt>
                <c:pt idx="6805">
                  <c:v>45917.57536666583</c:v>
                </c:pt>
                <c:pt idx="6806">
                  <c:v>45917.57618586584</c:v>
                </c:pt>
                <c:pt idx="6807">
                  <c:v>45917.57700506584</c:v>
                </c:pt>
                <c:pt idx="6808">
                  <c:v>45917.57782426584</c:v>
                </c:pt>
                <c:pt idx="6809">
                  <c:v>45917.57864346584</c:v>
                </c:pt>
                <c:pt idx="6810">
                  <c:v>45917.57946266585</c:v>
                </c:pt>
                <c:pt idx="6811">
                  <c:v>45917.58028186585</c:v>
                </c:pt>
                <c:pt idx="6812">
                  <c:v>45917.58110106585</c:v>
                </c:pt>
                <c:pt idx="6813">
                  <c:v>45917.58192026585</c:v>
                </c:pt>
                <c:pt idx="6814">
                  <c:v>45917.58273946585</c:v>
                </c:pt>
                <c:pt idx="6815">
                  <c:v>45917.58355866586</c:v>
                </c:pt>
                <c:pt idx="6816">
                  <c:v>45917.58437786586</c:v>
                </c:pt>
                <c:pt idx="6817">
                  <c:v>45917.58519706586</c:v>
                </c:pt>
                <c:pt idx="6818">
                  <c:v>45917.58601626586</c:v>
                </c:pt>
                <c:pt idx="6819">
                  <c:v>45917.58683546586</c:v>
                </c:pt>
                <c:pt idx="6820">
                  <c:v>45917.58765466587</c:v>
                </c:pt>
                <c:pt idx="6821">
                  <c:v>45917.58847386587</c:v>
                </c:pt>
                <c:pt idx="6822">
                  <c:v>45917.58929306587</c:v>
                </c:pt>
                <c:pt idx="6823">
                  <c:v>45917.59011226588</c:v>
                </c:pt>
                <c:pt idx="6824">
                  <c:v>45917.59093146588</c:v>
                </c:pt>
                <c:pt idx="6825">
                  <c:v>45917.59175066588</c:v>
                </c:pt>
                <c:pt idx="6826">
                  <c:v>45917.59256986588</c:v>
                </c:pt>
                <c:pt idx="6827">
                  <c:v>45917.59338906589</c:v>
                </c:pt>
                <c:pt idx="6828">
                  <c:v>45917.59420826589</c:v>
                </c:pt>
                <c:pt idx="6829">
                  <c:v>45917.59502746589</c:v>
                </c:pt>
                <c:pt idx="6830">
                  <c:v>45917.59584666589</c:v>
                </c:pt>
                <c:pt idx="6831">
                  <c:v>45917.59666586589</c:v>
                </c:pt>
                <c:pt idx="6832">
                  <c:v>45917.5974850659</c:v>
                </c:pt>
                <c:pt idx="6833">
                  <c:v>45917.5983042659</c:v>
                </c:pt>
                <c:pt idx="6834">
                  <c:v>45917.5991234659</c:v>
                </c:pt>
                <c:pt idx="6835">
                  <c:v>45917.5999426659</c:v>
                </c:pt>
                <c:pt idx="6836">
                  <c:v>45917.60076186591</c:v>
                </c:pt>
                <c:pt idx="6837">
                  <c:v>45917.60158106591</c:v>
                </c:pt>
                <c:pt idx="6838">
                  <c:v>45917.60240026591</c:v>
                </c:pt>
                <c:pt idx="6839">
                  <c:v>45917.60321946591</c:v>
                </c:pt>
                <c:pt idx="6840">
                  <c:v>45917.60403866592</c:v>
                </c:pt>
                <c:pt idx="6841">
                  <c:v>45917.60485786592</c:v>
                </c:pt>
                <c:pt idx="6842">
                  <c:v>45917.60567706592</c:v>
                </c:pt>
                <c:pt idx="6843">
                  <c:v>45917.60649626592</c:v>
                </c:pt>
                <c:pt idx="6844">
                  <c:v>45917.60731546592</c:v>
                </c:pt>
                <c:pt idx="6845">
                  <c:v>45917.60813466593</c:v>
                </c:pt>
                <c:pt idx="6846">
                  <c:v>45917.60895386593</c:v>
                </c:pt>
                <c:pt idx="6847">
                  <c:v>45917.60977306593</c:v>
                </c:pt>
                <c:pt idx="6848">
                  <c:v>45917.61059226593</c:v>
                </c:pt>
                <c:pt idx="6849">
                  <c:v>45917.61141146594</c:v>
                </c:pt>
                <c:pt idx="6850">
                  <c:v>45917.61223066594</c:v>
                </c:pt>
                <c:pt idx="6851">
                  <c:v>45917.61304986594</c:v>
                </c:pt>
                <c:pt idx="6852">
                  <c:v>45917.61386906594</c:v>
                </c:pt>
                <c:pt idx="6853">
                  <c:v>45917.61468826595</c:v>
                </c:pt>
                <c:pt idx="6854">
                  <c:v>45917.61550746595</c:v>
                </c:pt>
                <c:pt idx="6855">
                  <c:v>45917.61632666595</c:v>
                </c:pt>
                <c:pt idx="6856">
                  <c:v>45917.61714586595</c:v>
                </c:pt>
                <c:pt idx="6857">
                  <c:v>45917.61796506595</c:v>
                </c:pt>
                <c:pt idx="6858">
                  <c:v>45917.61878426596</c:v>
                </c:pt>
                <c:pt idx="6859">
                  <c:v>45917.61960346596</c:v>
                </c:pt>
                <c:pt idx="6860">
                  <c:v>45917.62042266596</c:v>
                </c:pt>
                <c:pt idx="6861">
                  <c:v>45917.62124186596</c:v>
                </c:pt>
                <c:pt idx="6862">
                  <c:v>45917.62206106597</c:v>
                </c:pt>
                <c:pt idx="6863">
                  <c:v>45917.62288026597</c:v>
                </c:pt>
                <c:pt idx="6864">
                  <c:v>45917.62369946597</c:v>
                </c:pt>
                <c:pt idx="6865">
                  <c:v>45917.62451866597</c:v>
                </c:pt>
                <c:pt idx="6866">
                  <c:v>45917.62533786597</c:v>
                </c:pt>
                <c:pt idx="6867">
                  <c:v>45917.62615706598</c:v>
                </c:pt>
                <c:pt idx="6868">
                  <c:v>45917.62697626598</c:v>
                </c:pt>
                <c:pt idx="6869">
                  <c:v>45917.62779546598</c:v>
                </c:pt>
                <c:pt idx="6870">
                  <c:v>45917.62861466598</c:v>
                </c:pt>
                <c:pt idx="6871">
                  <c:v>45917.62943386599</c:v>
                </c:pt>
                <c:pt idx="6872">
                  <c:v>45917.63025306599</c:v>
                </c:pt>
                <c:pt idx="6873">
                  <c:v>45917.63107226599</c:v>
                </c:pt>
                <c:pt idx="6874">
                  <c:v>45917.63189146599</c:v>
                </c:pt>
                <c:pt idx="6875">
                  <c:v>45917.632710666</c:v>
                </c:pt>
                <c:pt idx="6876">
                  <c:v>45917.633529866</c:v>
                </c:pt>
                <c:pt idx="6877">
                  <c:v>45917.634349066</c:v>
                </c:pt>
                <c:pt idx="6878">
                  <c:v>45917.635168266</c:v>
                </c:pt>
                <c:pt idx="6879">
                  <c:v>45917.635987466</c:v>
                </c:pt>
                <c:pt idx="6880">
                  <c:v>45917.63680666601</c:v>
                </c:pt>
                <c:pt idx="6881">
                  <c:v>45917.63762586601</c:v>
                </c:pt>
                <c:pt idx="6882">
                  <c:v>45917.63844506601</c:v>
                </c:pt>
                <c:pt idx="6883">
                  <c:v>45917.63926426601</c:v>
                </c:pt>
                <c:pt idx="6884">
                  <c:v>45917.64008346602</c:v>
                </c:pt>
                <c:pt idx="6885">
                  <c:v>45917.64090266602</c:v>
                </c:pt>
                <c:pt idx="6886">
                  <c:v>45917.64172186602</c:v>
                </c:pt>
                <c:pt idx="6887">
                  <c:v>45917.64254106602</c:v>
                </c:pt>
                <c:pt idx="6888">
                  <c:v>45917.64336026603</c:v>
                </c:pt>
                <c:pt idx="6889">
                  <c:v>45917.64417946602</c:v>
                </c:pt>
                <c:pt idx="6890">
                  <c:v>45917.64499866603</c:v>
                </c:pt>
                <c:pt idx="6891">
                  <c:v>45917.64581786603</c:v>
                </c:pt>
                <c:pt idx="6892">
                  <c:v>45917.64663706603</c:v>
                </c:pt>
                <c:pt idx="6893">
                  <c:v>45917.64745626604</c:v>
                </c:pt>
                <c:pt idx="6894">
                  <c:v>45917.64827546603</c:v>
                </c:pt>
                <c:pt idx="6895">
                  <c:v>45917.64909466604</c:v>
                </c:pt>
                <c:pt idx="6896">
                  <c:v>45917.64991386604</c:v>
                </c:pt>
                <c:pt idx="6897">
                  <c:v>45917.65073306605</c:v>
                </c:pt>
                <c:pt idx="6898">
                  <c:v>45917.65155226605</c:v>
                </c:pt>
                <c:pt idx="6899">
                  <c:v>45917.65237146605</c:v>
                </c:pt>
                <c:pt idx="6900">
                  <c:v>45917.65319066605</c:v>
                </c:pt>
                <c:pt idx="6901">
                  <c:v>45917.65400986605</c:v>
                </c:pt>
                <c:pt idx="6902">
                  <c:v>45917.65482906605</c:v>
                </c:pt>
                <c:pt idx="6903">
                  <c:v>45917.65564826606</c:v>
                </c:pt>
                <c:pt idx="6904">
                  <c:v>45917.65646746606</c:v>
                </c:pt>
                <c:pt idx="6905">
                  <c:v>45917.65728666606</c:v>
                </c:pt>
                <c:pt idx="6906">
                  <c:v>45917.65810586607</c:v>
                </c:pt>
                <c:pt idx="6907">
                  <c:v>45917.65892506607</c:v>
                </c:pt>
                <c:pt idx="6908">
                  <c:v>45917.65974426607</c:v>
                </c:pt>
                <c:pt idx="6909">
                  <c:v>45917.66056346607</c:v>
                </c:pt>
                <c:pt idx="6910">
                  <c:v>45917.66138266608</c:v>
                </c:pt>
                <c:pt idx="6911">
                  <c:v>45917.66220186608</c:v>
                </c:pt>
                <c:pt idx="6912">
                  <c:v>45917.66302106608</c:v>
                </c:pt>
                <c:pt idx="6913">
                  <c:v>45917.66384026608</c:v>
                </c:pt>
                <c:pt idx="6914">
                  <c:v>45917.66465946608</c:v>
                </c:pt>
                <c:pt idx="6915">
                  <c:v>45917.66547866609</c:v>
                </c:pt>
                <c:pt idx="6916">
                  <c:v>45917.66629786609</c:v>
                </c:pt>
                <c:pt idx="6917">
                  <c:v>45917.66711706609</c:v>
                </c:pt>
                <c:pt idx="6918">
                  <c:v>45917.66793626609</c:v>
                </c:pt>
                <c:pt idx="6919">
                  <c:v>45917.6687554661</c:v>
                </c:pt>
                <c:pt idx="6920">
                  <c:v>45917.6695746661</c:v>
                </c:pt>
                <c:pt idx="6921">
                  <c:v>45917.6703938661</c:v>
                </c:pt>
                <c:pt idx="6922">
                  <c:v>45917.6712130661</c:v>
                </c:pt>
                <c:pt idx="6923">
                  <c:v>45917.6720322661</c:v>
                </c:pt>
                <c:pt idx="6924">
                  <c:v>45917.6728514661</c:v>
                </c:pt>
                <c:pt idx="6925">
                  <c:v>45917.67367066611</c:v>
                </c:pt>
                <c:pt idx="6926">
                  <c:v>45917.67448986611</c:v>
                </c:pt>
                <c:pt idx="6927">
                  <c:v>45917.67530906612</c:v>
                </c:pt>
                <c:pt idx="6928">
                  <c:v>45917.67612826612</c:v>
                </c:pt>
                <c:pt idx="6929">
                  <c:v>45917.67694746612</c:v>
                </c:pt>
                <c:pt idx="6930">
                  <c:v>45917.67776666612</c:v>
                </c:pt>
                <c:pt idx="6931">
                  <c:v>45917.67858586612</c:v>
                </c:pt>
                <c:pt idx="6932">
                  <c:v>45917.67940506613</c:v>
                </c:pt>
                <c:pt idx="6933">
                  <c:v>45917.68022426612</c:v>
                </c:pt>
                <c:pt idx="6934">
                  <c:v>45917.68104346613</c:v>
                </c:pt>
                <c:pt idx="6935">
                  <c:v>45917.68186266613</c:v>
                </c:pt>
                <c:pt idx="6936">
                  <c:v>45917.68268186614</c:v>
                </c:pt>
                <c:pt idx="6937">
                  <c:v>45917.68350106614</c:v>
                </c:pt>
                <c:pt idx="6938">
                  <c:v>45917.68432026614</c:v>
                </c:pt>
                <c:pt idx="6939">
                  <c:v>45917.68513946614</c:v>
                </c:pt>
                <c:pt idx="6940">
                  <c:v>45917.68595866614</c:v>
                </c:pt>
                <c:pt idx="6941">
                  <c:v>45917.68677786615</c:v>
                </c:pt>
                <c:pt idx="6942">
                  <c:v>45917.68759706615</c:v>
                </c:pt>
                <c:pt idx="6943">
                  <c:v>45917.68841626615</c:v>
                </c:pt>
                <c:pt idx="6944">
                  <c:v>45917.68923546615</c:v>
                </c:pt>
                <c:pt idx="6945">
                  <c:v>45917.69005466616</c:v>
                </c:pt>
                <c:pt idx="6946">
                  <c:v>45917.69087386616</c:v>
                </c:pt>
                <c:pt idx="6947">
                  <c:v>45917.69169306616</c:v>
                </c:pt>
                <c:pt idx="6948">
                  <c:v>45917.69251226616</c:v>
                </c:pt>
                <c:pt idx="6949">
                  <c:v>45917.69333146617</c:v>
                </c:pt>
                <c:pt idx="6950">
                  <c:v>45917.69415066617</c:v>
                </c:pt>
                <c:pt idx="6951">
                  <c:v>45917.69496986617</c:v>
                </c:pt>
                <c:pt idx="6952">
                  <c:v>45917.69578906617</c:v>
                </c:pt>
                <c:pt idx="6953">
                  <c:v>45917.69660826617</c:v>
                </c:pt>
                <c:pt idx="6954">
                  <c:v>45917.69742746618</c:v>
                </c:pt>
                <c:pt idx="6955">
                  <c:v>45917.69824666618</c:v>
                </c:pt>
                <c:pt idx="6956">
                  <c:v>45917.69906586618</c:v>
                </c:pt>
                <c:pt idx="6957">
                  <c:v>45917.69988506618</c:v>
                </c:pt>
                <c:pt idx="6958">
                  <c:v>45917.70070426619</c:v>
                </c:pt>
                <c:pt idx="6959">
                  <c:v>45917.70152346619</c:v>
                </c:pt>
                <c:pt idx="6960">
                  <c:v>45917.70234266619</c:v>
                </c:pt>
                <c:pt idx="6961">
                  <c:v>45917.70316186619</c:v>
                </c:pt>
                <c:pt idx="6962">
                  <c:v>45917.7039810662</c:v>
                </c:pt>
                <c:pt idx="6963">
                  <c:v>45917.7048002662</c:v>
                </c:pt>
                <c:pt idx="6964">
                  <c:v>45917.7056194662</c:v>
                </c:pt>
                <c:pt idx="6965">
                  <c:v>45917.7064386662</c:v>
                </c:pt>
                <c:pt idx="6966">
                  <c:v>45917.7072578662</c:v>
                </c:pt>
                <c:pt idx="6967">
                  <c:v>45917.70807706621</c:v>
                </c:pt>
                <c:pt idx="6968">
                  <c:v>45917.70889626621</c:v>
                </c:pt>
                <c:pt idx="6969">
                  <c:v>45917.70971546621</c:v>
                </c:pt>
                <c:pt idx="6970">
                  <c:v>45917.71053466621</c:v>
                </c:pt>
                <c:pt idx="6971">
                  <c:v>45917.71135386622</c:v>
                </c:pt>
                <c:pt idx="6972">
                  <c:v>45917.71217306622</c:v>
                </c:pt>
                <c:pt idx="6973">
                  <c:v>45917.71299226622</c:v>
                </c:pt>
                <c:pt idx="6974">
                  <c:v>45917.71381146622</c:v>
                </c:pt>
                <c:pt idx="6975">
                  <c:v>45917.71463066623</c:v>
                </c:pt>
                <c:pt idx="6976">
                  <c:v>45917.71544986623</c:v>
                </c:pt>
                <c:pt idx="6977">
                  <c:v>45917.71626906623</c:v>
                </c:pt>
                <c:pt idx="6978">
                  <c:v>45917.71708826623</c:v>
                </c:pt>
                <c:pt idx="6979">
                  <c:v>45917.71790746623</c:v>
                </c:pt>
                <c:pt idx="6980">
                  <c:v>45917.71872666624</c:v>
                </c:pt>
                <c:pt idx="6981">
                  <c:v>45917.71954586624</c:v>
                </c:pt>
                <c:pt idx="6982">
                  <c:v>45917.72036506624</c:v>
                </c:pt>
                <c:pt idx="6983">
                  <c:v>45917.72118426624</c:v>
                </c:pt>
                <c:pt idx="6984">
                  <c:v>45917.72200346625</c:v>
                </c:pt>
                <c:pt idx="6985">
                  <c:v>45917.72282266625</c:v>
                </c:pt>
                <c:pt idx="6986">
                  <c:v>45917.72364186625</c:v>
                </c:pt>
                <c:pt idx="6987">
                  <c:v>45917.72446106625</c:v>
                </c:pt>
                <c:pt idx="6988">
                  <c:v>45917.72528026626</c:v>
                </c:pt>
                <c:pt idx="6989">
                  <c:v>45917.72609946626</c:v>
                </c:pt>
                <c:pt idx="6990">
                  <c:v>45917.72691866626</c:v>
                </c:pt>
                <c:pt idx="6991">
                  <c:v>45917.72773786626</c:v>
                </c:pt>
                <c:pt idx="6992">
                  <c:v>45917.72855706626</c:v>
                </c:pt>
                <c:pt idx="6993">
                  <c:v>45917.72937626627</c:v>
                </c:pt>
                <c:pt idx="6994">
                  <c:v>45917.73019546627</c:v>
                </c:pt>
                <c:pt idx="6995">
                  <c:v>45917.73101466627</c:v>
                </c:pt>
                <c:pt idx="6996">
                  <c:v>45917.73183386627</c:v>
                </c:pt>
                <c:pt idx="6997">
                  <c:v>45917.73265306628</c:v>
                </c:pt>
                <c:pt idx="6998">
                  <c:v>45917.73347226628</c:v>
                </c:pt>
                <c:pt idx="6999">
                  <c:v>45917.73429146628</c:v>
                </c:pt>
                <c:pt idx="7000">
                  <c:v>45917.73511066628</c:v>
                </c:pt>
                <c:pt idx="7001">
                  <c:v>45917.73592986629</c:v>
                </c:pt>
                <c:pt idx="7002">
                  <c:v>45917.73674906629</c:v>
                </c:pt>
                <c:pt idx="7003">
                  <c:v>45917.73756826629</c:v>
                </c:pt>
                <c:pt idx="7004">
                  <c:v>45917.73838746629</c:v>
                </c:pt>
                <c:pt idx="7005">
                  <c:v>45917.73920666629</c:v>
                </c:pt>
                <c:pt idx="7006">
                  <c:v>45917.7400258663</c:v>
                </c:pt>
                <c:pt idx="7007">
                  <c:v>45917.7408450663</c:v>
                </c:pt>
                <c:pt idx="7008">
                  <c:v>45917.7416642663</c:v>
                </c:pt>
                <c:pt idx="7009">
                  <c:v>45917.7424834663</c:v>
                </c:pt>
                <c:pt idx="7010">
                  <c:v>45917.74330266631</c:v>
                </c:pt>
                <c:pt idx="7011">
                  <c:v>45917.74412186631</c:v>
                </c:pt>
                <c:pt idx="7012">
                  <c:v>45917.74494106631</c:v>
                </c:pt>
                <c:pt idx="7013">
                  <c:v>45917.74576026631</c:v>
                </c:pt>
                <c:pt idx="7014">
                  <c:v>45917.74657946631</c:v>
                </c:pt>
                <c:pt idx="7015">
                  <c:v>45917.74739866632</c:v>
                </c:pt>
                <c:pt idx="7016">
                  <c:v>45917.74821786632</c:v>
                </c:pt>
                <c:pt idx="7017">
                  <c:v>45917.74903706632</c:v>
                </c:pt>
                <c:pt idx="7018">
                  <c:v>45917.74985626632</c:v>
                </c:pt>
                <c:pt idx="7019">
                  <c:v>45917.75067546632</c:v>
                </c:pt>
                <c:pt idx="7020">
                  <c:v>45917.75149466633</c:v>
                </c:pt>
                <c:pt idx="7021">
                  <c:v>45917.75231386633</c:v>
                </c:pt>
                <c:pt idx="7022">
                  <c:v>45917.75313306633</c:v>
                </c:pt>
                <c:pt idx="7023">
                  <c:v>45917.75395226634</c:v>
                </c:pt>
                <c:pt idx="7024">
                  <c:v>45917.75477146634</c:v>
                </c:pt>
                <c:pt idx="7025">
                  <c:v>45917.75559066634</c:v>
                </c:pt>
                <c:pt idx="7026">
                  <c:v>45917.75640986634</c:v>
                </c:pt>
                <c:pt idx="7027">
                  <c:v>45917.75722906634</c:v>
                </c:pt>
                <c:pt idx="7028">
                  <c:v>45917.75804826635</c:v>
                </c:pt>
                <c:pt idx="7029">
                  <c:v>45917.75886746635</c:v>
                </c:pt>
                <c:pt idx="7030">
                  <c:v>45917.75968666635</c:v>
                </c:pt>
                <c:pt idx="7031">
                  <c:v>45917.76050586635</c:v>
                </c:pt>
                <c:pt idx="7032">
                  <c:v>45917.76132506636</c:v>
                </c:pt>
                <c:pt idx="7033">
                  <c:v>45917.76214426636</c:v>
                </c:pt>
                <c:pt idx="7034">
                  <c:v>45917.76296346636</c:v>
                </c:pt>
                <c:pt idx="7035">
                  <c:v>45917.76378266636</c:v>
                </c:pt>
                <c:pt idx="7036">
                  <c:v>45917.76460186637</c:v>
                </c:pt>
                <c:pt idx="7037">
                  <c:v>45917.76542106637</c:v>
                </c:pt>
                <c:pt idx="7038">
                  <c:v>45917.76624026637</c:v>
                </c:pt>
                <c:pt idx="7039">
                  <c:v>45917.76705946637</c:v>
                </c:pt>
                <c:pt idx="7040">
                  <c:v>45917.76787866637</c:v>
                </c:pt>
                <c:pt idx="7041">
                  <c:v>45917.76869786638</c:v>
                </c:pt>
                <c:pt idx="7042">
                  <c:v>45917.76951706638</c:v>
                </c:pt>
                <c:pt idx="7043">
                  <c:v>45917.77033626638</c:v>
                </c:pt>
                <c:pt idx="7044">
                  <c:v>45917.77115546638</c:v>
                </c:pt>
                <c:pt idx="7045">
                  <c:v>45917.77197466639</c:v>
                </c:pt>
                <c:pt idx="7046">
                  <c:v>45917.77279386639</c:v>
                </c:pt>
                <c:pt idx="7047">
                  <c:v>45917.77361306639</c:v>
                </c:pt>
                <c:pt idx="7048">
                  <c:v>45917.77443226639</c:v>
                </c:pt>
                <c:pt idx="7049">
                  <c:v>45917.7752514664</c:v>
                </c:pt>
                <c:pt idx="7050">
                  <c:v>45917.7760706664</c:v>
                </c:pt>
                <c:pt idx="7051">
                  <c:v>45917.7768898664</c:v>
                </c:pt>
                <c:pt idx="7052">
                  <c:v>45917.7777090664</c:v>
                </c:pt>
                <c:pt idx="7053">
                  <c:v>45917.7785282664</c:v>
                </c:pt>
                <c:pt idx="7054">
                  <c:v>45917.77934746641</c:v>
                </c:pt>
                <c:pt idx="7055">
                  <c:v>45917.78016666641</c:v>
                </c:pt>
                <c:pt idx="7056">
                  <c:v>45917.78098586641</c:v>
                </c:pt>
                <c:pt idx="7057">
                  <c:v>45917.78180506641</c:v>
                </c:pt>
                <c:pt idx="7058">
                  <c:v>45917.78262426642</c:v>
                </c:pt>
                <c:pt idx="7059">
                  <c:v>45917.78344346642</c:v>
                </c:pt>
                <c:pt idx="7060">
                  <c:v>45917.78426266642</c:v>
                </c:pt>
                <c:pt idx="7061">
                  <c:v>45917.78508186642</c:v>
                </c:pt>
                <c:pt idx="7062">
                  <c:v>45917.78590106643</c:v>
                </c:pt>
                <c:pt idx="7063">
                  <c:v>45917.78672026643</c:v>
                </c:pt>
                <c:pt idx="7064">
                  <c:v>45917.78753946642</c:v>
                </c:pt>
                <c:pt idx="7065">
                  <c:v>45917.78835866643</c:v>
                </c:pt>
                <c:pt idx="7066">
                  <c:v>45917.78917786643</c:v>
                </c:pt>
                <c:pt idx="7067">
                  <c:v>45917.78999706644</c:v>
                </c:pt>
                <c:pt idx="7068">
                  <c:v>45917.79081626644</c:v>
                </c:pt>
                <c:pt idx="7069">
                  <c:v>45917.79163546644</c:v>
                </c:pt>
                <c:pt idx="7070">
                  <c:v>45917.79245466644</c:v>
                </c:pt>
                <c:pt idx="7071">
                  <c:v>45917.79327386645</c:v>
                </c:pt>
                <c:pt idx="7072">
                  <c:v>45917.79409306645</c:v>
                </c:pt>
                <c:pt idx="7073">
                  <c:v>45917.79491226645</c:v>
                </c:pt>
                <c:pt idx="7074">
                  <c:v>45917.79573146645</c:v>
                </c:pt>
                <c:pt idx="7075">
                  <c:v>45917.79655066646</c:v>
                </c:pt>
                <c:pt idx="7076">
                  <c:v>45917.79736986646</c:v>
                </c:pt>
                <c:pt idx="7077">
                  <c:v>45917.79818906646</c:v>
                </c:pt>
                <c:pt idx="7078">
                  <c:v>45917.79900826646</c:v>
                </c:pt>
                <c:pt idx="7079">
                  <c:v>45917.79982746646</c:v>
                </c:pt>
                <c:pt idx="7080">
                  <c:v>45917.80064666647</c:v>
                </c:pt>
                <c:pt idx="7081">
                  <c:v>45917.80146586647</c:v>
                </c:pt>
                <c:pt idx="7082">
                  <c:v>45917.80228506647</c:v>
                </c:pt>
                <c:pt idx="7083">
                  <c:v>45917.80310426647</c:v>
                </c:pt>
                <c:pt idx="7084">
                  <c:v>45917.80392346647</c:v>
                </c:pt>
                <c:pt idx="7085">
                  <c:v>45917.80474266648</c:v>
                </c:pt>
                <c:pt idx="7086">
                  <c:v>45917.80556186648</c:v>
                </c:pt>
                <c:pt idx="7087">
                  <c:v>45917.80638106648</c:v>
                </c:pt>
                <c:pt idx="7088">
                  <c:v>45917.80720026648</c:v>
                </c:pt>
                <c:pt idx="7089">
                  <c:v>45917.80801946648</c:v>
                </c:pt>
                <c:pt idx="7090">
                  <c:v>45917.80883866648</c:v>
                </c:pt>
                <c:pt idx="7091">
                  <c:v>45917.8096578665</c:v>
                </c:pt>
                <c:pt idx="7092">
                  <c:v>45917.8104770665</c:v>
                </c:pt>
                <c:pt idx="7093">
                  <c:v>45917.8112962665</c:v>
                </c:pt>
                <c:pt idx="7094">
                  <c:v>45917.8121154665</c:v>
                </c:pt>
                <c:pt idx="7095">
                  <c:v>45917.8129346665</c:v>
                </c:pt>
                <c:pt idx="7096">
                  <c:v>45917.8137538665</c:v>
                </c:pt>
                <c:pt idx="7097">
                  <c:v>45917.8145730665</c:v>
                </c:pt>
                <c:pt idx="7098">
                  <c:v>45917.8153922665</c:v>
                </c:pt>
                <c:pt idx="7099">
                  <c:v>45917.8162114665</c:v>
                </c:pt>
                <c:pt idx="7100">
                  <c:v>45917.81703066651</c:v>
                </c:pt>
                <c:pt idx="7101">
                  <c:v>45917.81784986651</c:v>
                </c:pt>
                <c:pt idx="7102">
                  <c:v>45917.81866906651</c:v>
                </c:pt>
                <c:pt idx="7103">
                  <c:v>45917.81948826652</c:v>
                </c:pt>
                <c:pt idx="7104">
                  <c:v>45917.82030746652</c:v>
                </c:pt>
                <c:pt idx="7105">
                  <c:v>45917.82112666652</c:v>
                </c:pt>
                <c:pt idx="7106">
                  <c:v>45917.82194586653</c:v>
                </c:pt>
                <c:pt idx="7107">
                  <c:v>45917.82276506653</c:v>
                </c:pt>
                <c:pt idx="7108">
                  <c:v>45917.82358426653</c:v>
                </c:pt>
                <c:pt idx="7109">
                  <c:v>45917.82440346653</c:v>
                </c:pt>
                <c:pt idx="7110">
                  <c:v>45917.82522266654</c:v>
                </c:pt>
                <c:pt idx="7111">
                  <c:v>45917.82604186654</c:v>
                </c:pt>
                <c:pt idx="7112">
                  <c:v>45917.82686106654</c:v>
                </c:pt>
                <c:pt idx="7113">
                  <c:v>45917.82768026654</c:v>
                </c:pt>
                <c:pt idx="7114">
                  <c:v>45917.82849946654</c:v>
                </c:pt>
                <c:pt idx="7115">
                  <c:v>45917.82931866655</c:v>
                </c:pt>
                <c:pt idx="7116">
                  <c:v>45917.83013786655</c:v>
                </c:pt>
                <c:pt idx="7117">
                  <c:v>45917.83095706655</c:v>
                </c:pt>
                <c:pt idx="7118">
                  <c:v>45917.83177626655</c:v>
                </c:pt>
                <c:pt idx="7119">
                  <c:v>45917.83259546655</c:v>
                </c:pt>
                <c:pt idx="7120">
                  <c:v>45917.83341466656</c:v>
                </c:pt>
                <c:pt idx="7121">
                  <c:v>45917.83423386656</c:v>
                </c:pt>
                <c:pt idx="7122">
                  <c:v>45917.83505306656</c:v>
                </c:pt>
                <c:pt idx="7123">
                  <c:v>45917.83587226656</c:v>
                </c:pt>
                <c:pt idx="7124">
                  <c:v>45917.83669146656</c:v>
                </c:pt>
                <c:pt idx="7125">
                  <c:v>45917.83751066657</c:v>
                </c:pt>
                <c:pt idx="7126">
                  <c:v>45917.83832986657</c:v>
                </c:pt>
                <c:pt idx="7127">
                  <c:v>45917.83914906657</c:v>
                </c:pt>
                <c:pt idx="7128">
                  <c:v>45917.83996826657</c:v>
                </c:pt>
                <c:pt idx="7129">
                  <c:v>45917.84078746657</c:v>
                </c:pt>
                <c:pt idx="7130">
                  <c:v>45917.84160666658</c:v>
                </c:pt>
                <c:pt idx="7131">
                  <c:v>45917.84242586658</c:v>
                </c:pt>
                <c:pt idx="7132">
                  <c:v>45917.84324506658</c:v>
                </c:pt>
                <c:pt idx="7133">
                  <c:v>45917.84406426658</c:v>
                </c:pt>
                <c:pt idx="7134">
                  <c:v>45917.8448834666</c:v>
                </c:pt>
                <c:pt idx="7135">
                  <c:v>45917.84570266659</c:v>
                </c:pt>
                <c:pt idx="7136">
                  <c:v>45917.8465218666</c:v>
                </c:pt>
                <c:pt idx="7137">
                  <c:v>45917.8473410666</c:v>
                </c:pt>
                <c:pt idx="7138">
                  <c:v>45917.8481602666</c:v>
                </c:pt>
                <c:pt idx="7139">
                  <c:v>45917.8489794666</c:v>
                </c:pt>
                <c:pt idx="7140">
                  <c:v>45917.8497986666</c:v>
                </c:pt>
                <c:pt idx="7141">
                  <c:v>45917.8506178666</c:v>
                </c:pt>
                <c:pt idx="7142">
                  <c:v>45917.85143706661</c:v>
                </c:pt>
                <c:pt idx="7143">
                  <c:v>45917.8522562666</c:v>
                </c:pt>
                <c:pt idx="7144">
                  <c:v>45917.85307546661</c:v>
                </c:pt>
                <c:pt idx="7145">
                  <c:v>45917.85389466662</c:v>
                </c:pt>
                <c:pt idx="7146">
                  <c:v>45917.85471386662</c:v>
                </c:pt>
                <c:pt idx="7147">
                  <c:v>45917.85553306662</c:v>
                </c:pt>
                <c:pt idx="7148">
                  <c:v>45917.85635226662</c:v>
                </c:pt>
                <c:pt idx="7149">
                  <c:v>45917.85717146662</c:v>
                </c:pt>
                <c:pt idx="7150">
                  <c:v>45917.85799066663</c:v>
                </c:pt>
                <c:pt idx="7151">
                  <c:v>45917.85880986662</c:v>
                </c:pt>
                <c:pt idx="7152">
                  <c:v>45917.85962906663</c:v>
                </c:pt>
                <c:pt idx="7153">
                  <c:v>45917.86044826663</c:v>
                </c:pt>
                <c:pt idx="7154">
                  <c:v>45917.86126746664</c:v>
                </c:pt>
                <c:pt idx="7155">
                  <c:v>45917.86208666664</c:v>
                </c:pt>
                <c:pt idx="7156">
                  <c:v>45917.86290586664</c:v>
                </c:pt>
                <c:pt idx="7157">
                  <c:v>45917.86372506664</c:v>
                </c:pt>
                <c:pt idx="7158">
                  <c:v>45917.86454426665</c:v>
                </c:pt>
                <c:pt idx="7159">
                  <c:v>45917.86536346665</c:v>
                </c:pt>
                <c:pt idx="7160">
                  <c:v>45917.86618266665</c:v>
                </c:pt>
                <c:pt idx="7161">
                  <c:v>45917.86700186665</c:v>
                </c:pt>
                <c:pt idx="7162">
                  <c:v>45917.86782106665</c:v>
                </c:pt>
                <c:pt idx="7163">
                  <c:v>45917.86864026666</c:v>
                </c:pt>
                <c:pt idx="7164">
                  <c:v>45917.86945946666</c:v>
                </c:pt>
                <c:pt idx="7165">
                  <c:v>45917.87027866666</c:v>
                </c:pt>
                <c:pt idx="7166">
                  <c:v>45917.87109786666</c:v>
                </c:pt>
                <c:pt idx="7167">
                  <c:v>45917.87191706667</c:v>
                </c:pt>
                <c:pt idx="7168">
                  <c:v>45917.87273626667</c:v>
                </c:pt>
                <c:pt idx="7169">
                  <c:v>45917.87355546667</c:v>
                </c:pt>
                <c:pt idx="7170">
                  <c:v>45917.87437466667</c:v>
                </c:pt>
                <c:pt idx="7171">
                  <c:v>45917.87519386668</c:v>
                </c:pt>
                <c:pt idx="7172">
                  <c:v>45917.87601306667</c:v>
                </c:pt>
                <c:pt idx="7173">
                  <c:v>45917.87683226668</c:v>
                </c:pt>
                <c:pt idx="7174">
                  <c:v>45917.87765146668</c:v>
                </c:pt>
                <c:pt idx="7175">
                  <c:v>45917.87847066668</c:v>
                </c:pt>
                <c:pt idx="7176">
                  <c:v>45917.87928986669</c:v>
                </c:pt>
                <c:pt idx="7177">
                  <c:v>45917.88010906669</c:v>
                </c:pt>
                <c:pt idx="7178">
                  <c:v>45917.8809282667</c:v>
                </c:pt>
                <c:pt idx="7179">
                  <c:v>45917.88174746669</c:v>
                </c:pt>
                <c:pt idx="7180">
                  <c:v>45917.8825666667</c:v>
                </c:pt>
                <c:pt idx="7181">
                  <c:v>45917.8833858667</c:v>
                </c:pt>
                <c:pt idx="7182">
                  <c:v>45917.8842050667</c:v>
                </c:pt>
                <c:pt idx="7183">
                  <c:v>45917.8850242667</c:v>
                </c:pt>
                <c:pt idx="7184">
                  <c:v>45917.8858434667</c:v>
                </c:pt>
                <c:pt idx="7185">
                  <c:v>45917.88666266671</c:v>
                </c:pt>
                <c:pt idx="7186">
                  <c:v>45917.88748186671</c:v>
                </c:pt>
                <c:pt idx="7187">
                  <c:v>45917.88830106671</c:v>
                </c:pt>
                <c:pt idx="7188">
                  <c:v>45917.88912026671</c:v>
                </c:pt>
                <c:pt idx="7189">
                  <c:v>45917.88993946671</c:v>
                </c:pt>
                <c:pt idx="7190">
                  <c:v>45917.89075866672</c:v>
                </c:pt>
                <c:pt idx="7191">
                  <c:v>45917.89157786672</c:v>
                </c:pt>
                <c:pt idx="7192">
                  <c:v>45917.89239706672</c:v>
                </c:pt>
                <c:pt idx="7193">
                  <c:v>45917.89321626672</c:v>
                </c:pt>
                <c:pt idx="7194">
                  <c:v>45917.89403546672</c:v>
                </c:pt>
                <c:pt idx="7195">
                  <c:v>45917.89485466673</c:v>
                </c:pt>
                <c:pt idx="7196">
                  <c:v>45917.89567386673</c:v>
                </c:pt>
                <c:pt idx="7197">
                  <c:v>45917.89649306674</c:v>
                </c:pt>
                <c:pt idx="7198">
                  <c:v>45917.89731226674</c:v>
                </c:pt>
                <c:pt idx="7199">
                  <c:v>45917.89813146674</c:v>
                </c:pt>
                <c:pt idx="7200">
                  <c:v>45917.89895066674</c:v>
                </c:pt>
                <c:pt idx="7201">
                  <c:v>45917.89976986674</c:v>
                </c:pt>
                <c:pt idx="7202">
                  <c:v>45917.90058906675</c:v>
                </c:pt>
                <c:pt idx="7203">
                  <c:v>45917.90140826675</c:v>
                </c:pt>
                <c:pt idx="7204">
                  <c:v>45917.90222746675</c:v>
                </c:pt>
                <c:pt idx="7205">
                  <c:v>45917.90304666675</c:v>
                </c:pt>
                <c:pt idx="7206">
                  <c:v>45917.90386586676</c:v>
                </c:pt>
                <c:pt idx="7207">
                  <c:v>45917.90468506676</c:v>
                </c:pt>
                <c:pt idx="7208">
                  <c:v>45917.90550426676</c:v>
                </c:pt>
                <c:pt idx="7209">
                  <c:v>45917.90632346676</c:v>
                </c:pt>
                <c:pt idx="7210">
                  <c:v>45917.90714266677</c:v>
                </c:pt>
                <c:pt idx="7211">
                  <c:v>45917.90796186677</c:v>
                </c:pt>
                <c:pt idx="7212">
                  <c:v>45917.90878106677</c:v>
                </c:pt>
                <c:pt idx="7213">
                  <c:v>45917.90960026677</c:v>
                </c:pt>
                <c:pt idx="7214">
                  <c:v>45917.91041946677</c:v>
                </c:pt>
                <c:pt idx="7215">
                  <c:v>45917.91123866677</c:v>
                </c:pt>
                <c:pt idx="7216">
                  <c:v>45917.91205786677</c:v>
                </c:pt>
                <c:pt idx="7217">
                  <c:v>45917.91287706678</c:v>
                </c:pt>
                <c:pt idx="7218">
                  <c:v>45917.91369626678</c:v>
                </c:pt>
                <c:pt idx="7219">
                  <c:v>45917.91451546678</c:v>
                </c:pt>
                <c:pt idx="7220">
                  <c:v>45917.91533466679</c:v>
                </c:pt>
                <c:pt idx="7221">
                  <c:v>45917.9161538668</c:v>
                </c:pt>
                <c:pt idx="7222">
                  <c:v>45917.9169730668</c:v>
                </c:pt>
                <c:pt idx="7223">
                  <c:v>45917.9177922668</c:v>
                </c:pt>
                <c:pt idx="7224">
                  <c:v>45917.9186114668</c:v>
                </c:pt>
                <c:pt idx="7225">
                  <c:v>45917.9194306668</c:v>
                </c:pt>
                <c:pt idx="7226">
                  <c:v>45917.9202498668</c:v>
                </c:pt>
                <c:pt idx="7227">
                  <c:v>45917.9210690668</c:v>
                </c:pt>
                <c:pt idx="7228">
                  <c:v>45917.92188826681</c:v>
                </c:pt>
                <c:pt idx="7229">
                  <c:v>45917.92270746681</c:v>
                </c:pt>
                <c:pt idx="7230">
                  <c:v>45917.92352666681</c:v>
                </c:pt>
                <c:pt idx="7231">
                  <c:v>45917.92434586681</c:v>
                </c:pt>
                <c:pt idx="7232">
                  <c:v>45917.92516506682</c:v>
                </c:pt>
                <c:pt idx="7233">
                  <c:v>45917.92598426682</c:v>
                </c:pt>
                <c:pt idx="7234">
                  <c:v>45917.92680346682</c:v>
                </c:pt>
                <c:pt idx="7235">
                  <c:v>45917.92762266682</c:v>
                </c:pt>
                <c:pt idx="7236">
                  <c:v>45917.92844186682</c:v>
                </c:pt>
                <c:pt idx="7237">
                  <c:v>45917.92926106683</c:v>
                </c:pt>
                <c:pt idx="7238">
                  <c:v>45917.93008026683</c:v>
                </c:pt>
                <c:pt idx="7239">
                  <c:v>45917.93089946683</c:v>
                </c:pt>
                <c:pt idx="7240">
                  <c:v>45917.93171866683</c:v>
                </c:pt>
                <c:pt idx="7241">
                  <c:v>45917.93253786683</c:v>
                </c:pt>
                <c:pt idx="7242">
                  <c:v>45917.93335706684</c:v>
                </c:pt>
                <c:pt idx="7243">
                  <c:v>45917.93417626684</c:v>
                </c:pt>
                <c:pt idx="7244">
                  <c:v>45917.93499546684</c:v>
                </c:pt>
                <c:pt idx="7245">
                  <c:v>45917.93581466685</c:v>
                </c:pt>
                <c:pt idx="7246">
                  <c:v>45917.93663386685</c:v>
                </c:pt>
                <c:pt idx="7247">
                  <c:v>45917.93745306685</c:v>
                </c:pt>
                <c:pt idx="7248">
                  <c:v>45917.93827226685</c:v>
                </c:pt>
                <c:pt idx="7249">
                  <c:v>45917.93909146685</c:v>
                </c:pt>
                <c:pt idx="7250">
                  <c:v>45917.93991066686</c:v>
                </c:pt>
                <c:pt idx="7251">
                  <c:v>45917.94072986686</c:v>
                </c:pt>
                <c:pt idx="7252">
                  <c:v>45917.94154906686</c:v>
                </c:pt>
                <c:pt idx="7253">
                  <c:v>45917.94236826686</c:v>
                </c:pt>
                <c:pt idx="7254">
                  <c:v>45917.94318746687</c:v>
                </c:pt>
                <c:pt idx="7255">
                  <c:v>45917.94400666687</c:v>
                </c:pt>
                <c:pt idx="7256">
                  <c:v>45917.94482586687</c:v>
                </c:pt>
                <c:pt idx="7257">
                  <c:v>45917.94564506687</c:v>
                </c:pt>
                <c:pt idx="7258">
                  <c:v>45917.94646426687</c:v>
                </c:pt>
                <c:pt idx="7259">
                  <c:v>45917.94728346687</c:v>
                </c:pt>
                <c:pt idx="7260">
                  <c:v>45917.94810266688</c:v>
                </c:pt>
                <c:pt idx="7261">
                  <c:v>45917.94892186688</c:v>
                </c:pt>
                <c:pt idx="7262">
                  <c:v>45917.94974106688</c:v>
                </c:pt>
                <c:pt idx="7263">
                  <c:v>45917.95056026688</c:v>
                </c:pt>
                <c:pt idx="7264">
                  <c:v>45917.95137946688</c:v>
                </c:pt>
                <c:pt idx="7265">
                  <c:v>45917.9521986669</c:v>
                </c:pt>
                <c:pt idx="7266">
                  <c:v>45917.9530178669</c:v>
                </c:pt>
                <c:pt idx="7267">
                  <c:v>45917.9538370669</c:v>
                </c:pt>
                <c:pt idx="7268">
                  <c:v>45917.9546562669</c:v>
                </c:pt>
                <c:pt idx="7269">
                  <c:v>45917.9554754669</c:v>
                </c:pt>
                <c:pt idx="7270">
                  <c:v>45917.9562946669</c:v>
                </c:pt>
                <c:pt idx="7271">
                  <c:v>45917.9571138669</c:v>
                </c:pt>
                <c:pt idx="7272">
                  <c:v>45917.9579330669</c:v>
                </c:pt>
                <c:pt idx="7273">
                  <c:v>45917.9587522669</c:v>
                </c:pt>
                <c:pt idx="7274">
                  <c:v>45917.9595714669</c:v>
                </c:pt>
                <c:pt idx="7275">
                  <c:v>45917.96039066691</c:v>
                </c:pt>
                <c:pt idx="7276">
                  <c:v>45917.96120986692</c:v>
                </c:pt>
                <c:pt idx="7277">
                  <c:v>45917.96202906692</c:v>
                </c:pt>
                <c:pt idx="7278">
                  <c:v>45917.96284826692</c:v>
                </c:pt>
                <c:pt idx="7279">
                  <c:v>45917.96366746692</c:v>
                </c:pt>
                <c:pt idx="7280">
                  <c:v>45917.96448666693</c:v>
                </c:pt>
                <c:pt idx="7281">
                  <c:v>45917.96530586693</c:v>
                </c:pt>
                <c:pt idx="7282">
                  <c:v>45917.96612506693</c:v>
                </c:pt>
                <c:pt idx="7283">
                  <c:v>45917.96694426693</c:v>
                </c:pt>
                <c:pt idx="7284">
                  <c:v>45917.96776346694</c:v>
                </c:pt>
                <c:pt idx="7285">
                  <c:v>45917.96858266694</c:v>
                </c:pt>
                <c:pt idx="7286">
                  <c:v>45917.96940186694</c:v>
                </c:pt>
                <c:pt idx="7287">
                  <c:v>45917.97022106694</c:v>
                </c:pt>
                <c:pt idx="7288">
                  <c:v>45917.97104026694</c:v>
                </c:pt>
                <c:pt idx="7289">
                  <c:v>45917.97185946694</c:v>
                </c:pt>
                <c:pt idx="7290">
                  <c:v>45917.97267866695</c:v>
                </c:pt>
                <c:pt idx="7291">
                  <c:v>45917.97349786695</c:v>
                </c:pt>
                <c:pt idx="7292">
                  <c:v>45917.97431706695</c:v>
                </c:pt>
                <c:pt idx="7293">
                  <c:v>45917.97513626695</c:v>
                </c:pt>
                <c:pt idx="7294">
                  <c:v>45917.97595546695</c:v>
                </c:pt>
                <c:pt idx="7295">
                  <c:v>45917.97677466696</c:v>
                </c:pt>
                <c:pt idx="7296">
                  <c:v>45917.97759386696</c:v>
                </c:pt>
                <c:pt idx="7297">
                  <c:v>45917.97841306696</c:v>
                </c:pt>
                <c:pt idx="7298">
                  <c:v>45917.97923226696</c:v>
                </c:pt>
                <c:pt idx="7299">
                  <c:v>45917.98005146696</c:v>
                </c:pt>
                <c:pt idx="7300">
                  <c:v>45917.98087066697</c:v>
                </c:pt>
                <c:pt idx="7301">
                  <c:v>45917.98168986697</c:v>
                </c:pt>
                <c:pt idx="7302">
                  <c:v>45917.98250906697</c:v>
                </c:pt>
                <c:pt idx="7303">
                  <c:v>45917.98332826697</c:v>
                </c:pt>
                <c:pt idx="7304">
                  <c:v>45917.98414746698</c:v>
                </c:pt>
                <c:pt idx="7305">
                  <c:v>45917.98496666698</c:v>
                </c:pt>
                <c:pt idx="7306">
                  <c:v>45917.98578586699</c:v>
                </c:pt>
                <c:pt idx="7307">
                  <c:v>45917.98660506698</c:v>
                </c:pt>
                <c:pt idx="7308">
                  <c:v>45917.987424267</c:v>
                </c:pt>
                <c:pt idx="7309">
                  <c:v>45917.988243467</c:v>
                </c:pt>
                <c:pt idx="7310">
                  <c:v>45917.98906266699</c:v>
                </c:pt>
                <c:pt idx="7311">
                  <c:v>45917.989881867</c:v>
                </c:pt>
                <c:pt idx="7312">
                  <c:v>45917.990701067</c:v>
                </c:pt>
                <c:pt idx="7313">
                  <c:v>45917.991520267</c:v>
                </c:pt>
                <c:pt idx="7314">
                  <c:v>45917.992339467</c:v>
                </c:pt>
                <c:pt idx="7315">
                  <c:v>45917.99315866701</c:v>
                </c:pt>
                <c:pt idx="7316">
                  <c:v>45917.99397786701</c:v>
                </c:pt>
                <c:pt idx="7317">
                  <c:v>45917.99479706701</c:v>
                </c:pt>
                <c:pt idx="7318">
                  <c:v>45917.99561626701</c:v>
                </c:pt>
                <c:pt idx="7319">
                  <c:v>45917.99643546702</c:v>
                </c:pt>
                <c:pt idx="7320">
                  <c:v>45917.99725466702</c:v>
                </c:pt>
                <c:pt idx="7321">
                  <c:v>45917.99807386702</c:v>
                </c:pt>
                <c:pt idx="7322">
                  <c:v>45917.99889306702</c:v>
                </c:pt>
                <c:pt idx="7323">
                  <c:v>45917.99971226702</c:v>
                </c:pt>
              </c:numCache>
            </c:numRef>
          </c:xVal>
          <c:yVal>
            <c:numRef>
              <c:f>'read_rof.iqs0'!$F$553913:$F$561236</c:f>
              <c:numCache>
                <c:formatCode>General</c:formatCode>
                <c:ptCount val="7324"/>
                <c:pt idx="0">
                  <c:v>-571.0</c:v>
                </c:pt>
                <c:pt idx="1">
                  <c:v>24.0</c:v>
                </c:pt>
                <c:pt idx="2">
                  <c:v>625.0</c:v>
                </c:pt>
                <c:pt idx="3">
                  <c:v>1035.0</c:v>
                </c:pt>
                <c:pt idx="4">
                  <c:v>1107.0</c:v>
                </c:pt>
                <c:pt idx="5">
                  <c:v>858.0</c:v>
                </c:pt>
                <c:pt idx="6">
                  <c:v>570.0</c:v>
                </c:pt>
                <c:pt idx="7">
                  <c:v>32.0</c:v>
                </c:pt>
                <c:pt idx="8">
                  <c:v>-509.0</c:v>
                </c:pt>
                <c:pt idx="9">
                  <c:v>-774.0</c:v>
                </c:pt>
                <c:pt idx="10">
                  <c:v>-881.0</c:v>
                </c:pt>
                <c:pt idx="11">
                  <c:v>-770.0</c:v>
                </c:pt>
                <c:pt idx="12">
                  <c:v>-491.0</c:v>
                </c:pt>
                <c:pt idx="13">
                  <c:v>-80.0</c:v>
                </c:pt>
                <c:pt idx="14">
                  <c:v>309.0</c:v>
                </c:pt>
                <c:pt idx="15">
                  <c:v>640.0</c:v>
                </c:pt>
                <c:pt idx="16">
                  <c:v>742.0</c:v>
                </c:pt>
                <c:pt idx="17">
                  <c:v>650.0</c:v>
                </c:pt>
                <c:pt idx="18">
                  <c:v>516.0</c:v>
                </c:pt>
                <c:pt idx="19">
                  <c:v>176.0</c:v>
                </c:pt>
                <c:pt idx="20">
                  <c:v>-163.0</c:v>
                </c:pt>
                <c:pt idx="21">
                  <c:v>-378.0</c:v>
                </c:pt>
                <c:pt idx="22">
                  <c:v>-585.0</c:v>
                </c:pt>
                <c:pt idx="23">
                  <c:v>-640.0</c:v>
                </c:pt>
                <c:pt idx="24">
                  <c:v>-522.0</c:v>
                </c:pt>
                <c:pt idx="25">
                  <c:v>-391.0</c:v>
                </c:pt>
                <c:pt idx="26">
                  <c:v>-82.0</c:v>
                </c:pt>
                <c:pt idx="27">
                  <c:v>172.0</c:v>
                </c:pt>
                <c:pt idx="28">
                  <c:v>381.0</c:v>
                </c:pt>
                <c:pt idx="29">
                  <c:v>647.0</c:v>
                </c:pt>
                <c:pt idx="30">
                  <c:v>637.0</c:v>
                </c:pt>
                <c:pt idx="31">
                  <c:v>547.0</c:v>
                </c:pt>
                <c:pt idx="32">
                  <c:v>333.0</c:v>
                </c:pt>
                <c:pt idx="33">
                  <c:v>-5.0</c:v>
                </c:pt>
                <c:pt idx="34">
                  <c:v>-334.0</c:v>
                </c:pt>
                <c:pt idx="35">
                  <c:v>-664.0</c:v>
                </c:pt>
                <c:pt idx="36">
                  <c:v>-793.0</c:v>
                </c:pt>
                <c:pt idx="37">
                  <c:v>-794.0</c:v>
                </c:pt>
                <c:pt idx="38">
                  <c:v>-543.0</c:v>
                </c:pt>
                <c:pt idx="39">
                  <c:v>-233.0</c:v>
                </c:pt>
                <c:pt idx="40">
                  <c:v>174.0</c:v>
                </c:pt>
                <c:pt idx="41">
                  <c:v>708.0</c:v>
                </c:pt>
                <c:pt idx="42">
                  <c:v>1011.0</c:v>
                </c:pt>
                <c:pt idx="43">
                  <c:v>1061.0</c:v>
                </c:pt>
                <c:pt idx="44">
                  <c:v>782.0</c:v>
                </c:pt>
                <c:pt idx="45">
                  <c:v>305.0</c:v>
                </c:pt>
                <c:pt idx="46">
                  <c:v>-230.0</c:v>
                </c:pt>
                <c:pt idx="47">
                  <c:v>-719.0</c:v>
                </c:pt>
                <c:pt idx="48">
                  <c:v>-1058.0</c:v>
                </c:pt>
                <c:pt idx="49">
                  <c:v>-1096.0</c:v>
                </c:pt>
                <c:pt idx="50">
                  <c:v>-930.0</c:v>
                </c:pt>
                <c:pt idx="51">
                  <c:v>-411.0</c:v>
                </c:pt>
                <c:pt idx="52">
                  <c:v>270.0</c:v>
                </c:pt>
                <c:pt idx="53">
                  <c:v>883.0</c:v>
                </c:pt>
                <c:pt idx="54">
                  <c:v>1279.0</c:v>
                </c:pt>
                <c:pt idx="55">
                  <c:v>1342.0</c:v>
                </c:pt>
                <c:pt idx="56">
                  <c:v>1038.0</c:v>
                </c:pt>
                <c:pt idx="57">
                  <c:v>427.0</c:v>
                </c:pt>
                <c:pt idx="58">
                  <c:v>-309.0</c:v>
                </c:pt>
                <c:pt idx="59">
                  <c:v>-1040.0</c:v>
                </c:pt>
                <c:pt idx="60">
                  <c:v>-1485.0</c:v>
                </c:pt>
                <c:pt idx="61">
                  <c:v>-1523.0</c:v>
                </c:pt>
                <c:pt idx="62">
                  <c:v>-1118.0</c:v>
                </c:pt>
                <c:pt idx="63">
                  <c:v>-457.0</c:v>
                </c:pt>
                <c:pt idx="64">
                  <c:v>412.0</c:v>
                </c:pt>
                <c:pt idx="65">
                  <c:v>1142.0</c:v>
                </c:pt>
                <c:pt idx="66">
                  <c:v>1595.0</c:v>
                </c:pt>
                <c:pt idx="67">
                  <c:v>1642.0</c:v>
                </c:pt>
                <c:pt idx="68">
                  <c:v>1217.0</c:v>
                </c:pt>
                <c:pt idx="69">
                  <c:v>424.0</c:v>
                </c:pt>
                <c:pt idx="70">
                  <c:v>-481.0</c:v>
                </c:pt>
                <c:pt idx="71">
                  <c:v>-1252.0</c:v>
                </c:pt>
                <c:pt idx="72">
                  <c:v>-1796.0</c:v>
                </c:pt>
                <c:pt idx="73">
                  <c:v>-1764.0</c:v>
                </c:pt>
                <c:pt idx="74">
                  <c:v>-1190.0</c:v>
                </c:pt>
                <c:pt idx="75">
                  <c:v>-359.0</c:v>
                </c:pt>
                <c:pt idx="76">
                  <c:v>648.0</c:v>
                </c:pt>
                <c:pt idx="77">
                  <c:v>1422.0</c:v>
                </c:pt>
                <c:pt idx="78">
                  <c:v>1806.0</c:v>
                </c:pt>
                <c:pt idx="79">
                  <c:v>1769.0</c:v>
                </c:pt>
                <c:pt idx="80">
                  <c:v>1155.0</c:v>
                </c:pt>
                <c:pt idx="81">
                  <c:v>237.0</c:v>
                </c:pt>
                <c:pt idx="82">
                  <c:v>-746.0</c:v>
                </c:pt>
                <c:pt idx="83">
                  <c:v>-1564.0</c:v>
                </c:pt>
                <c:pt idx="84">
                  <c:v>-1989.0</c:v>
                </c:pt>
                <c:pt idx="85">
                  <c:v>-1779.0</c:v>
                </c:pt>
                <c:pt idx="86">
                  <c:v>-1127.0</c:v>
                </c:pt>
                <c:pt idx="87">
                  <c:v>-162.0</c:v>
                </c:pt>
                <c:pt idx="88">
                  <c:v>903.0</c:v>
                </c:pt>
                <c:pt idx="89">
                  <c:v>1691.0</c:v>
                </c:pt>
                <c:pt idx="90">
                  <c:v>2012.0</c:v>
                </c:pt>
                <c:pt idx="91">
                  <c:v>1788.0</c:v>
                </c:pt>
                <c:pt idx="92">
                  <c:v>1025.0</c:v>
                </c:pt>
                <c:pt idx="93">
                  <c:v>24.0</c:v>
                </c:pt>
                <c:pt idx="94">
                  <c:v>-978.0</c:v>
                </c:pt>
                <c:pt idx="95">
                  <c:v>-1761.0</c:v>
                </c:pt>
                <c:pt idx="96">
                  <c:v>-1971.0</c:v>
                </c:pt>
                <c:pt idx="97">
                  <c:v>-1749.0</c:v>
                </c:pt>
                <c:pt idx="98">
                  <c:v>-960.0</c:v>
                </c:pt>
                <c:pt idx="99">
                  <c:v>89.0</c:v>
                </c:pt>
                <c:pt idx="100">
                  <c:v>1078.0</c:v>
                </c:pt>
                <c:pt idx="101">
                  <c:v>1806.0</c:v>
                </c:pt>
                <c:pt idx="102">
                  <c:v>1954.0</c:v>
                </c:pt>
                <c:pt idx="103">
                  <c:v>1600.0</c:v>
                </c:pt>
                <c:pt idx="104">
                  <c:v>806.0</c:v>
                </c:pt>
                <c:pt idx="105">
                  <c:v>-236.0</c:v>
                </c:pt>
                <c:pt idx="106">
                  <c:v>-1182.0</c:v>
                </c:pt>
                <c:pt idx="107">
                  <c:v>-1851.0</c:v>
                </c:pt>
                <c:pt idx="108">
                  <c:v>-1935.0</c:v>
                </c:pt>
                <c:pt idx="109">
                  <c:v>-1503.0</c:v>
                </c:pt>
                <c:pt idx="110">
                  <c:v>-667.0</c:v>
                </c:pt>
                <c:pt idx="111">
                  <c:v>307.0</c:v>
                </c:pt>
                <c:pt idx="112">
                  <c:v>1213.0</c:v>
                </c:pt>
                <c:pt idx="113">
                  <c:v>1793.0</c:v>
                </c:pt>
                <c:pt idx="114">
                  <c:v>1795.0</c:v>
                </c:pt>
                <c:pt idx="115">
                  <c:v>1313.0</c:v>
                </c:pt>
                <c:pt idx="116">
                  <c:v>603.0</c:v>
                </c:pt>
                <c:pt idx="117">
                  <c:v>-432.0</c:v>
                </c:pt>
                <c:pt idx="118">
                  <c:v>-1249.0</c:v>
                </c:pt>
                <c:pt idx="119">
                  <c:v>-1621.0</c:v>
                </c:pt>
                <c:pt idx="120">
                  <c:v>-1659.0</c:v>
                </c:pt>
                <c:pt idx="121">
                  <c:v>-1198.0</c:v>
                </c:pt>
                <c:pt idx="122">
                  <c:v>-394.0</c:v>
                </c:pt>
                <c:pt idx="123">
                  <c:v>424.0</c:v>
                </c:pt>
                <c:pt idx="124">
                  <c:v>1196.0</c:v>
                </c:pt>
                <c:pt idx="125">
                  <c:v>1494.0</c:v>
                </c:pt>
                <c:pt idx="126">
                  <c:v>1557.0</c:v>
                </c:pt>
                <c:pt idx="127">
                  <c:v>1072.0</c:v>
                </c:pt>
                <c:pt idx="128">
                  <c:v>343.0</c:v>
                </c:pt>
                <c:pt idx="129">
                  <c:v>-417.0</c:v>
                </c:pt>
                <c:pt idx="130">
                  <c:v>-1075.0</c:v>
                </c:pt>
                <c:pt idx="131">
                  <c:v>-1347.0</c:v>
                </c:pt>
                <c:pt idx="132">
                  <c:v>-1299.0</c:v>
                </c:pt>
                <c:pt idx="133">
                  <c:v>-940.0</c:v>
                </c:pt>
                <c:pt idx="134">
                  <c:v>-290.0</c:v>
                </c:pt>
                <c:pt idx="135">
                  <c:v>373.0</c:v>
                </c:pt>
                <c:pt idx="136">
                  <c:v>950.0</c:v>
                </c:pt>
                <c:pt idx="137">
                  <c:v>1174.0</c:v>
                </c:pt>
                <c:pt idx="138">
                  <c:v>1078.0</c:v>
                </c:pt>
                <c:pt idx="139">
                  <c:v>813.0</c:v>
                </c:pt>
                <c:pt idx="140">
                  <c:v>313.0</c:v>
                </c:pt>
                <c:pt idx="141">
                  <c:v>-296.0</c:v>
                </c:pt>
                <c:pt idx="142">
                  <c:v>-753.0</c:v>
                </c:pt>
                <c:pt idx="143">
                  <c:v>-968.0</c:v>
                </c:pt>
                <c:pt idx="144">
                  <c:v>-881.0</c:v>
                </c:pt>
                <c:pt idx="145">
                  <c:v>-694.0</c:v>
                </c:pt>
                <c:pt idx="146">
                  <c:v>-307.0</c:v>
                </c:pt>
                <c:pt idx="147">
                  <c:v>128.0</c:v>
                </c:pt>
                <c:pt idx="148">
                  <c:v>549.0</c:v>
                </c:pt>
                <c:pt idx="149">
                  <c:v>863.0</c:v>
                </c:pt>
                <c:pt idx="150">
                  <c:v>806.0</c:v>
                </c:pt>
                <c:pt idx="151">
                  <c:v>593.0</c:v>
                </c:pt>
                <c:pt idx="152">
                  <c:v>369.0</c:v>
                </c:pt>
                <c:pt idx="153">
                  <c:v>-27.0</c:v>
                </c:pt>
                <c:pt idx="154">
                  <c:v>-363.0</c:v>
                </c:pt>
                <c:pt idx="155">
                  <c:v>-605.0</c:v>
                </c:pt>
                <c:pt idx="156">
                  <c:v>-730.0</c:v>
                </c:pt>
                <c:pt idx="157">
                  <c:v>-638.0</c:v>
                </c:pt>
                <c:pt idx="158">
                  <c:v>-366.0</c:v>
                </c:pt>
                <c:pt idx="159">
                  <c:v>-108.0</c:v>
                </c:pt>
                <c:pt idx="160">
                  <c:v>163.0</c:v>
                </c:pt>
                <c:pt idx="161">
                  <c:v>386.0</c:v>
                </c:pt>
                <c:pt idx="162">
                  <c:v>551.0</c:v>
                </c:pt>
                <c:pt idx="163">
                  <c:v>531.0</c:v>
                </c:pt>
                <c:pt idx="164">
                  <c:v>478.0</c:v>
                </c:pt>
                <c:pt idx="165">
                  <c:v>295.0</c:v>
                </c:pt>
                <c:pt idx="166">
                  <c:v>147.0</c:v>
                </c:pt>
                <c:pt idx="167">
                  <c:v>-228.0</c:v>
                </c:pt>
                <c:pt idx="168">
                  <c:v>-572.0</c:v>
                </c:pt>
                <c:pt idx="169">
                  <c:v>-675.0</c:v>
                </c:pt>
                <c:pt idx="170">
                  <c:v>-676.0</c:v>
                </c:pt>
                <c:pt idx="171">
                  <c:v>-504.0</c:v>
                </c:pt>
                <c:pt idx="172">
                  <c:v>-251.0</c:v>
                </c:pt>
                <c:pt idx="173">
                  <c:v>60.0</c:v>
                </c:pt>
                <c:pt idx="174">
                  <c:v>507.0</c:v>
                </c:pt>
                <c:pt idx="175">
                  <c:v>724.0</c:v>
                </c:pt>
                <c:pt idx="176">
                  <c:v>774.0</c:v>
                </c:pt>
                <c:pt idx="177">
                  <c:v>757.0</c:v>
                </c:pt>
                <c:pt idx="178">
                  <c:v>451.0</c:v>
                </c:pt>
                <c:pt idx="179">
                  <c:v>43.0</c:v>
                </c:pt>
                <c:pt idx="180">
                  <c:v>-462.0</c:v>
                </c:pt>
                <c:pt idx="181">
                  <c:v>-850.0</c:v>
                </c:pt>
                <c:pt idx="182">
                  <c:v>-1060.0</c:v>
                </c:pt>
                <c:pt idx="183">
                  <c:v>-957.0</c:v>
                </c:pt>
                <c:pt idx="184">
                  <c:v>-633.0</c:v>
                </c:pt>
                <c:pt idx="185">
                  <c:v>-124.0</c:v>
                </c:pt>
                <c:pt idx="186">
                  <c:v>537.0</c:v>
                </c:pt>
                <c:pt idx="187">
                  <c:v>966.0</c:v>
                </c:pt>
                <c:pt idx="188">
                  <c:v>1211.0</c:v>
                </c:pt>
                <c:pt idx="189">
                  <c:v>1149.0</c:v>
                </c:pt>
                <c:pt idx="190">
                  <c:v>688.0</c:v>
                </c:pt>
                <c:pt idx="191">
                  <c:v>56.0</c:v>
                </c:pt>
                <c:pt idx="192">
                  <c:v>-582.0</c:v>
                </c:pt>
                <c:pt idx="193">
                  <c:v>-1105.0</c:v>
                </c:pt>
                <c:pt idx="194">
                  <c:v>-1389.0</c:v>
                </c:pt>
                <c:pt idx="195">
                  <c:v>-1329.0</c:v>
                </c:pt>
                <c:pt idx="196">
                  <c:v>-766.0</c:v>
                </c:pt>
                <c:pt idx="197">
                  <c:v>-27.0</c:v>
                </c:pt>
                <c:pt idx="198">
                  <c:v>685.0</c:v>
                </c:pt>
                <c:pt idx="199">
                  <c:v>1283.0</c:v>
                </c:pt>
                <c:pt idx="200">
                  <c:v>1540.0</c:v>
                </c:pt>
                <c:pt idx="201">
                  <c:v>1423.0</c:v>
                </c:pt>
                <c:pt idx="202">
                  <c:v>835.0</c:v>
                </c:pt>
                <c:pt idx="203">
                  <c:v>-22.0</c:v>
                </c:pt>
                <c:pt idx="204">
                  <c:v>-865.0</c:v>
                </c:pt>
                <c:pt idx="205">
                  <c:v>-1487.0</c:v>
                </c:pt>
                <c:pt idx="206">
                  <c:v>-1671.0</c:v>
                </c:pt>
                <c:pt idx="207">
                  <c:v>-1517.0</c:v>
                </c:pt>
                <c:pt idx="208">
                  <c:v>-856.0</c:v>
                </c:pt>
                <c:pt idx="209">
                  <c:v>117.0</c:v>
                </c:pt>
                <c:pt idx="210">
                  <c:v>1005.0</c:v>
                </c:pt>
                <c:pt idx="211">
                  <c:v>1663.0</c:v>
                </c:pt>
                <c:pt idx="212">
                  <c:v>1825.0</c:v>
                </c:pt>
                <c:pt idx="213">
                  <c:v>1458.0</c:v>
                </c:pt>
                <c:pt idx="214">
                  <c:v>830.0</c:v>
                </c:pt>
                <c:pt idx="215">
                  <c:v>-199.0</c:v>
                </c:pt>
                <c:pt idx="216">
                  <c:v>-1130.0</c:v>
                </c:pt>
                <c:pt idx="217">
                  <c:v>-1759.0</c:v>
                </c:pt>
                <c:pt idx="218">
                  <c:v>-1933.0</c:v>
                </c:pt>
                <c:pt idx="219">
                  <c:v>-1536.0</c:v>
                </c:pt>
                <c:pt idx="220">
                  <c:v>-690.0</c:v>
                </c:pt>
                <c:pt idx="221">
                  <c:v>322.0</c:v>
                </c:pt>
                <c:pt idx="222">
                  <c:v>1293.0</c:v>
                </c:pt>
                <c:pt idx="223">
                  <c:v>1864.0</c:v>
                </c:pt>
                <c:pt idx="224">
                  <c:v>1987.0</c:v>
                </c:pt>
                <c:pt idx="225">
                  <c:v>1503.0</c:v>
                </c:pt>
                <c:pt idx="226">
                  <c:v>651.0</c:v>
                </c:pt>
                <c:pt idx="227">
                  <c:v>-394.0</c:v>
                </c:pt>
                <c:pt idx="228">
                  <c:v>-1428.0</c:v>
                </c:pt>
                <c:pt idx="229">
                  <c:v>-1963.0</c:v>
                </c:pt>
                <c:pt idx="230">
                  <c:v>-1988.0</c:v>
                </c:pt>
                <c:pt idx="231">
                  <c:v>-1465.0</c:v>
                </c:pt>
                <c:pt idx="232">
                  <c:v>-505.0</c:v>
                </c:pt>
                <c:pt idx="233">
                  <c:v>563.0</c:v>
                </c:pt>
                <c:pt idx="234">
                  <c:v>1479.0</c:v>
                </c:pt>
                <c:pt idx="235">
                  <c:v>1994.0</c:v>
                </c:pt>
                <c:pt idx="236">
                  <c:v>1920.0</c:v>
                </c:pt>
                <c:pt idx="237">
                  <c:v>1364.0</c:v>
                </c:pt>
                <c:pt idx="238">
                  <c:v>420.0</c:v>
                </c:pt>
                <c:pt idx="239">
                  <c:v>-669.0</c:v>
                </c:pt>
                <c:pt idx="240">
                  <c:v>-1536.0</c:v>
                </c:pt>
                <c:pt idx="241">
                  <c:v>-1942.0</c:v>
                </c:pt>
                <c:pt idx="242">
                  <c:v>-1827.0</c:v>
                </c:pt>
                <c:pt idx="243">
                  <c:v>-1280.0</c:v>
                </c:pt>
                <c:pt idx="244">
                  <c:v>-297.0</c:v>
                </c:pt>
                <c:pt idx="245">
                  <c:v>770.0</c:v>
                </c:pt>
                <c:pt idx="246">
                  <c:v>1548.0</c:v>
                </c:pt>
                <c:pt idx="247">
                  <c:v>1901.0</c:v>
                </c:pt>
                <c:pt idx="248">
                  <c:v>1736.0</c:v>
                </c:pt>
                <c:pt idx="249">
                  <c:v>1119.0</c:v>
                </c:pt>
                <c:pt idx="250">
                  <c:v>154.0</c:v>
                </c:pt>
                <c:pt idx="251">
                  <c:v>-781.0</c:v>
                </c:pt>
                <c:pt idx="252">
                  <c:v>-1551.0</c:v>
                </c:pt>
                <c:pt idx="253">
                  <c:v>-1844.0</c:v>
                </c:pt>
                <c:pt idx="254">
                  <c:v>-1587.0</c:v>
                </c:pt>
                <c:pt idx="255">
                  <c:v>-962.0</c:v>
                </c:pt>
                <c:pt idx="256">
                  <c:v>-52.0</c:v>
                </c:pt>
                <c:pt idx="257">
                  <c:v>808.0</c:v>
                </c:pt>
                <c:pt idx="258">
                  <c:v>1373.0</c:v>
                </c:pt>
                <c:pt idx="259">
                  <c:v>1693.0</c:v>
                </c:pt>
                <c:pt idx="260">
                  <c:v>1463.0</c:v>
                </c:pt>
                <c:pt idx="261">
                  <c:v>788.0</c:v>
                </c:pt>
                <c:pt idx="262">
                  <c:v>63.0</c:v>
                </c:pt>
                <c:pt idx="263">
                  <c:v>-810.0</c:v>
                </c:pt>
                <c:pt idx="264">
                  <c:v>-1343.0</c:v>
                </c:pt>
                <c:pt idx="265">
                  <c:v>-1525.0</c:v>
                </c:pt>
                <c:pt idx="266">
                  <c:v>-1294.0</c:v>
                </c:pt>
                <c:pt idx="267">
                  <c:v>-726.0</c:v>
                </c:pt>
                <c:pt idx="268">
                  <c:v>14.0</c:v>
                </c:pt>
                <c:pt idx="269">
                  <c:v>759.0</c:v>
                </c:pt>
                <c:pt idx="270">
                  <c:v>1237.0</c:v>
                </c:pt>
                <c:pt idx="271">
                  <c:v>1339.0</c:v>
                </c:pt>
                <c:pt idx="272">
                  <c:v>1100.0</c:v>
                </c:pt>
                <c:pt idx="273">
                  <c:v>633.0</c:v>
                </c:pt>
                <c:pt idx="274">
                  <c:v>-31.0</c:v>
                </c:pt>
                <c:pt idx="275">
                  <c:v>-591.0</c:v>
                </c:pt>
                <c:pt idx="276">
                  <c:v>-943.0</c:v>
                </c:pt>
                <c:pt idx="277">
                  <c:v>-1087.0</c:v>
                </c:pt>
                <c:pt idx="278">
                  <c:v>-951.0</c:v>
                </c:pt>
                <c:pt idx="279">
                  <c:v>-517.0</c:v>
                </c:pt>
                <c:pt idx="280">
                  <c:v>-7.0</c:v>
                </c:pt>
                <c:pt idx="281">
                  <c:v>424.0</c:v>
                </c:pt>
                <c:pt idx="282">
                  <c:v>747.0</c:v>
                </c:pt>
                <c:pt idx="283">
                  <c:v>860.0</c:v>
                </c:pt>
                <c:pt idx="284">
                  <c:v>776.0</c:v>
                </c:pt>
                <c:pt idx="285">
                  <c:v>451.0</c:v>
                </c:pt>
                <c:pt idx="286">
                  <c:v>157.0</c:v>
                </c:pt>
                <c:pt idx="287">
                  <c:v>-303.0</c:v>
                </c:pt>
                <c:pt idx="288">
                  <c:v>-666.0</c:v>
                </c:pt>
                <c:pt idx="289">
                  <c:v>-693.0</c:v>
                </c:pt>
                <c:pt idx="290">
                  <c:v>-671.0</c:v>
                </c:pt>
                <c:pt idx="291">
                  <c:v>-451.0</c:v>
                </c:pt>
                <c:pt idx="292">
                  <c:v>-177.0</c:v>
                </c:pt>
                <c:pt idx="293">
                  <c:v>110.0</c:v>
                </c:pt>
                <c:pt idx="294">
                  <c:v>458.0</c:v>
                </c:pt>
                <c:pt idx="295">
                  <c:v>604.0</c:v>
                </c:pt>
                <c:pt idx="296">
                  <c:v>613.0</c:v>
                </c:pt>
                <c:pt idx="297">
                  <c:v>581.0</c:v>
                </c:pt>
                <c:pt idx="298">
                  <c:v>359.0</c:v>
                </c:pt>
                <c:pt idx="299">
                  <c:v>107.0</c:v>
                </c:pt>
                <c:pt idx="300">
                  <c:v>-166.0</c:v>
                </c:pt>
                <c:pt idx="301">
                  <c:v>-454.0</c:v>
                </c:pt>
                <c:pt idx="302">
                  <c:v>-568.0</c:v>
                </c:pt>
                <c:pt idx="303">
                  <c:v>-595.0</c:v>
                </c:pt>
                <c:pt idx="304">
                  <c:v>-549.0</c:v>
                </c:pt>
                <c:pt idx="305">
                  <c:v>-353.0</c:v>
                </c:pt>
                <c:pt idx="306">
                  <c:v>34.0</c:v>
                </c:pt>
                <c:pt idx="307">
                  <c:v>321.0</c:v>
                </c:pt>
                <c:pt idx="308">
                  <c:v>587.0</c:v>
                </c:pt>
                <c:pt idx="309">
                  <c:v>771.0</c:v>
                </c:pt>
                <c:pt idx="310">
                  <c:v>695.0</c:v>
                </c:pt>
                <c:pt idx="311">
                  <c:v>463.0</c:v>
                </c:pt>
                <c:pt idx="312">
                  <c:v>143.0</c:v>
                </c:pt>
                <c:pt idx="313">
                  <c:v>-307.0</c:v>
                </c:pt>
                <c:pt idx="314">
                  <c:v>-654.0</c:v>
                </c:pt>
                <c:pt idx="315">
                  <c:v>-873.0</c:v>
                </c:pt>
                <c:pt idx="316">
                  <c:v>-904.0</c:v>
                </c:pt>
                <c:pt idx="317">
                  <c:v>-669.0</c:v>
                </c:pt>
                <c:pt idx="318">
                  <c:v>-299.0</c:v>
                </c:pt>
                <c:pt idx="319">
                  <c:v>223.0</c:v>
                </c:pt>
                <c:pt idx="320">
                  <c:v>694.0</c:v>
                </c:pt>
                <c:pt idx="321">
                  <c:v>999.0</c:v>
                </c:pt>
                <c:pt idx="322">
                  <c:v>1099.0</c:v>
                </c:pt>
                <c:pt idx="323">
                  <c:v>812.0</c:v>
                </c:pt>
                <c:pt idx="324">
                  <c:v>349.0</c:v>
                </c:pt>
                <c:pt idx="325">
                  <c:v>-220.0</c:v>
                </c:pt>
                <c:pt idx="326">
                  <c:v>-789.0</c:v>
                </c:pt>
                <c:pt idx="327">
                  <c:v>-1183.0</c:v>
                </c:pt>
                <c:pt idx="328">
                  <c:v>-1309.0</c:v>
                </c:pt>
                <c:pt idx="329">
                  <c:v>-997.0</c:v>
                </c:pt>
                <c:pt idx="330">
                  <c:v>-417.0</c:v>
                </c:pt>
                <c:pt idx="331">
                  <c:v>312.0</c:v>
                </c:pt>
                <c:pt idx="332">
                  <c:v>1017.0</c:v>
                </c:pt>
                <c:pt idx="333">
                  <c:v>1424.0</c:v>
                </c:pt>
                <c:pt idx="334">
                  <c:v>1546.0</c:v>
                </c:pt>
                <c:pt idx="335">
                  <c:v>1136.0</c:v>
                </c:pt>
                <c:pt idx="336">
                  <c:v>389.0</c:v>
                </c:pt>
                <c:pt idx="337">
                  <c:v>-385.0</c:v>
                </c:pt>
                <c:pt idx="338">
                  <c:v>-1148.0</c:v>
                </c:pt>
                <c:pt idx="339">
                  <c:v>-1555.0</c:v>
                </c:pt>
                <c:pt idx="340">
                  <c:v>-1569.0</c:v>
                </c:pt>
                <c:pt idx="341">
                  <c:v>-1246.0</c:v>
                </c:pt>
                <c:pt idx="342">
                  <c:v>-456.0</c:v>
                </c:pt>
                <c:pt idx="343">
                  <c:v>415.0</c:v>
                </c:pt>
                <c:pt idx="344">
                  <c:v>1260.0</c:v>
                </c:pt>
                <c:pt idx="345">
                  <c:v>1757.0</c:v>
                </c:pt>
                <c:pt idx="346">
                  <c:v>1704.0</c:v>
                </c:pt>
                <c:pt idx="347">
                  <c:v>1284.0</c:v>
                </c:pt>
                <c:pt idx="348">
                  <c:v>372.0</c:v>
                </c:pt>
                <c:pt idx="349">
                  <c:v>-578.0</c:v>
                </c:pt>
                <c:pt idx="350">
                  <c:v>-1410.0</c:v>
                </c:pt>
                <c:pt idx="351">
                  <c:v>-1917.0</c:v>
                </c:pt>
                <c:pt idx="352">
                  <c:v>-1792.0</c:v>
                </c:pt>
                <c:pt idx="353">
                  <c:v>-1229.0</c:v>
                </c:pt>
                <c:pt idx="354">
                  <c:v>-314.0</c:v>
                </c:pt>
                <c:pt idx="355">
                  <c:v>743.0</c:v>
                </c:pt>
                <c:pt idx="356">
                  <c:v>1571.0</c:v>
                </c:pt>
                <c:pt idx="357">
                  <c:v>1990.0</c:v>
                </c:pt>
                <c:pt idx="358">
                  <c:v>1847.0</c:v>
                </c:pt>
                <c:pt idx="359">
                  <c:v>1179.0</c:v>
                </c:pt>
                <c:pt idx="360">
                  <c:v>211.0</c:v>
                </c:pt>
                <c:pt idx="361">
                  <c:v>-875.0</c:v>
                </c:pt>
                <c:pt idx="362">
                  <c:v>-1675.0</c:v>
                </c:pt>
                <c:pt idx="363">
                  <c:v>-2077.0</c:v>
                </c:pt>
                <c:pt idx="364">
                  <c:v>-1820.0</c:v>
                </c:pt>
                <c:pt idx="365">
                  <c:v>-1095.0</c:v>
                </c:pt>
                <c:pt idx="366">
                  <c:v>-137.0</c:v>
                </c:pt>
                <c:pt idx="367">
                  <c:v>974.0</c:v>
                </c:pt>
                <c:pt idx="368">
                  <c:v>1725.0</c:v>
                </c:pt>
                <c:pt idx="369">
                  <c:v>2060.0</c:v>
                </c:pt>
                <c:pt idx="370">
                  <c:v>1772.0</c:v>
                </c:pt>
                <c:pt idx="371">
                  <c:v>988.0</c:v>
                </c:pt>
                <c:pt idx="372">
                  <c:v>2.0</c:v>
                </c:pt>
                <c:pt idx="373">
                  <c:v>-1075.0</c:v>
                </c:pt>
                <c:pt idx="374">
                  <c:v>-1726.0</c:v>
                </c:pt>
                <c:pt idx="375">
                  <c:v>-1989.0</c:v>
                </c:pt>
                <c:pt idx="376">
                  <c:v>-1716.0</c:v>
                </c:pt>
                <c:pt idx="377">
                  <c:v>-862.0</c:v>
                </c:pt>
                <c:pt idx="378">
                  <c:v>155.0</c:v>
                </c:pt>
                <c:pt idx="379">
                  <c:v>1091.0</c:v>
                </c:pt>
                <c:pt idx="380">
                  <c:v>1778.0</c:v>
                </c:pt>
                <c:pt idx="381">
                  <c:v>1960.0</c:v>
                </c:pt>
                <c:pt idx="382">
                  <c:v>1562.0</c:v>
                </c:pt>
                <c:pt idx="383">
                  <c:v>760.0</c:v>
                </c:pt>
                <c:pt idx="384">
                  <c:v>-248.0</c:v>
                </c:pt>
                <c:pt idx="385">
                  <c:v>-1154.0</c:v>
                </c:pt>
                <c:pt idx="386">
                  <c:v>-1736.0</c:v>
                </c:pt>
                <c:pt idx="387">
                  <c:v>-1834.0</c:v>
                </c:pt>
                <c:pt idx="388">
                  <c:v>-1446.0</c:v>
                </c:pt>
                <c:pt idx="389">
                  <c:v>-666.0</c:v>
                </c:pt>
                <c:pt idx="390">
                  <c:v>313.0</c:v>
                </c:pt>
                <c:pt idx="391">
                  <c:v>1191.0</c:v>
                </c:pt>
                <c:pt idx="392">
                  <c:v>1650.0</c:v>
                </c:pt>
                <c:pt idx="393">
                  <c:v>1655.0</c:v>
                </c:pt>
                <c:pt idx="394">
                  <c:v>1223.0</c:v>
                </c:pt>
                <c:pt idx="395">
                  <c:v>507.0</c:v>
                </c:pt>
                <c:pt idx="396">
                  <c:v>-321.0</c:v>
                </c:pt>
                <c:pt idx="397">
                  <c:v>-1135.0</c:v>
                </c:pt>
                <c:pt idx="398">
                  <c:v>-1576.0</c:v>
                </c:pt>
                <c:pt idx="399">
                  <c:v>-1560.0</c:v>
                </c:pt>
                <c:pt idx="400">
                  <c:v>-1089.0</c:v>
                </c:pt>
                <c:pt idx="401">
                  <c:v>-403.0</c:v>
                </c:pt>
                <c:pt idx="402">
                  <c:v>414.0</c:v>
                </c:pt>
                <c:pt idx="403">
                  <c:v>1082.0</c:v>
                </c:pt>
                <c:pt idx="404">
                  <c:v>1421.0</c:v>
                </c:pt>
                <c:pt idx="405">
                  <c:v>1383.0</c:v>
                </c:pt>
                <c:pt idx="406">
                  <c:v>960.0</c:v>
                </c:pt>
                <c:pt idx="407">
                  <c:v>340.0</c:v>
                </c:pt>
                <c:pt idx="408">
                  <c:v>-354.0</c:v>
                </c:pt>
                <c:pt idx="409">
                  <c:v>-979.0</c:v>
                </c:pt>
                <c:pt idx="410">
                  <c:v>-1211.0</c:v>
                </c:pt>
                <c:pt idx="411">
                  <c:v>-1183.0</c:v>
                </c:pt>
                <c:pt idx="412">
                  <c:v>-852.0</c:v>
                </c:pt>
                <c:pt idx="413">
                  <c:v>-272.0</c:v>
                </c:pt>
                <c:pt idx="414">
                  <c:v>312.0</c:v>
                </c:pt>
                <c:pt idx="415">
                  <c:v>763.0</c:v>
                </c:pt>
                <c:pt idx="416">
                  <c:v>1027.0</c:v>
                </c:pt>
                <c:pt idx="417">
                  <c:v>997.0</c:v>
                </c:pt>
                <c:pt idx="418">
                  <c:v>690.0</c:v>
                </c:pt>
                <c:pt idx="419">
                  <c:v>217.0</c:v>
                </c:pt>
                <c:pt idx="420">
                  <c:v>-215.0</c:v>
                </c:pt>
                <c:pt idx="421">
                  <c:v>-625.0</c:v>
                </c:pt>
                <c:pt idx="422">
                  <c:v>-846.0</c:v>
                </c:pt>
                <c:pt idx="423">
                  <c:v>-883.0</c:v>
                </c:pt>
                <c:pt idx="424">
                  <c:v>-655.0</c:v>
                </c:pt>
                <c:pt idx="425">
                  <c:v>-322.0</c:v>
                </c:pt>
                <c:pt idx="426">
                  <c:v>65.0</c:v>
                </c:pt>
                <c:pt idx="427">
                  <c:v>388.0</c:v>
                </c:pt>
                <c:pt idx="428">
                  <c:v>566.0</c:v>
                </c:pt>
                <c:pt idx="429">
                  <c:v>668.0</c:v>
                </c:pt>
                <c:pt idx="430">
                  <c:v>588.0</c:v>
                </c:pt>
                <c:pt idx="431">
                  <c:v>357.0</c:v>
                </c:pt>
                <c:pt idx="432">
                  <c:v>63.0</c:v>
                </c:pt>
                <c:pt idx="433">
                  <c:v>-265.0</c:v>
                </c:pt>
                <c:pt idx="434">
                  <c:v>-495.0</c:v>
                </c:pt>
                <c:pt idx="435">
                  <c:v>-535.0</c:v>
                </c:pt>
                <c:pt idx="436">
                  <c:v>-581.0</c:v>
                </c:pt>
                <c:pt idx="437">
                  <c:v>-495.0</c:v>
                </c:pt>
                <c:pt idx="438">
                  <c:v>-294.0</c:v>
                </c:pt>
                <c:pt idx="439">
                  <c:v>5.0</c:v>
                </c:pt>
                <c:pt idx="440">
                  <c:v>319.0</c:v>
                </c:pt>
                <c:pt idx="441">
                  <c:v>509.0</c:v>
                </c:pt>
                <c:pt idx="442">
                  <c:v>658.0</c:v>
                </c:pt>
                <c:pt idx="443">
                  <c:v>615.0</c:v>
                </c:pt>
                <c:pt idx="444">
                  <c:v>457.0</c:v>
                </c:pt>
                <c:pt idx="445">
                  <c:v>223.0</c:v>
                </c:pt>
                <c:pt idx="446">
                  <c:v>-80.0</c:v>
                </c:pt>
                <c:pt idx="447">
                  <c:v>-454.0</c:v>
                </c:pt>
                <c:pt idx="448">
                  <c:v>-741.0</c:v>
                </c:pt>
                <c:pt idx="449">
                  <c:v>-805.0</c:v>
                </c:pt>
                <c:pt idx="450">
                  <c:v>-652.0</c:v>
                </c:pt>
                <c:pt idx="451">
                  <c:v>-379.0</c:v>
                </c:pt>
                <c:pt idx="452">
                  <c:v>31.0</c:v>
                </c:pt>
                <c:pt idx="453">
                  <c:v>468.0</c:v>
                </c:pt>
                <c:pt idx="454">
                  <c:v>839.0</c:v>
                </c:pt>
                <c:pt idx="455">
                  <c:v>1010.0</c:v>
                </c:pt>
                <c:pt idx="456">
                  <c:v>881.0</c:v>
                </c:pt>
                <c:pt idx="457">
                  <c:v>647.0</c:v>
                </c:pt>
                <c:pt idx="458">
                  <c:v>81.0</c:v>
                </c:pt>
                <c:pt idx="459">
                  <c:v>-506.0</c:v>
                </c:pt>
                <c:pt idx="460">
                  <c:v>-972.0</c:v>
                </c:pt>
                <c:pt idx="461">
                  <c:v>-1176.0</c:v>
                </c:pt>
                <c:pt idx="462">
                  <c:v>-1078.0</c:v>
                </c:pt>
                <c:pt idx="463">
                  <c:v>-672.0</c:v>
                </c:pt>
                <c:pt idx="464">
                  <c:v>-99.0</c:v>
                </c:pt>
                <c:pt idx="465">
                  <c:v>585.0</c:v>
                </c:pt>
                <c:pt idx="466">
                  <c:v>1137.0</c:v>
                </c:pt>
                <c:pt idx="467">
                  <c:v>1394.0</c:v>
                </c:pt>
                <c:pt idx="468">
                  <c:v>1354.0</c:v>
                </c:pt>
                <c:pt idx="469">
                  <c:v>796.0</c:v>
                </c:pt>
                <c:pt idx="470">
                  <c:v>83.0</c:v>
                </c:pt>
                <c:pt idx="471">
                  <c:v>-659.0</c:v>
                </c:pt>
                <c:pt idx="472">
                  <c:v>-1253.0</c:v>
                </c:pt>
                <c:pt idx="473">
                  <c:v>-1626.0</c:v>
                </c:pt>
                <c:pt idx="474">
                  <c:v>-1392.0</c:v>
                </c:pt>
                <c:pt idx="475">
                  <c:v>-813.0</c:v>
                </c:pt>
                <c:pt idx="476">
                  <c:v>-52.0</c:v>
                </c:pt>
                <c:pt idx="477">
                  <c:v>783.0</c:v>
                </c:pt>
                <c:pt idx="478">
                  <c:v>1424.0</c:v>
                </c:pt>
                <c:pt idx="479">
                  <c:v>1679.0</c:v>
                </c:pt>
                <c:pt idx="480">
                  <c:v>1471.0</c:v>
                </c:pt>
                <c:pt idx="481">
                  <c:v>764.0</c:v>
                </c:pt>
                <c:pt idx="482">
                  <c:v>-77.0</c:v>
                </c:pt>
                <c:pt idx="483">
                  <c:v>-962.0</c:v>
                </c:pt>
                <c:pt idx="484">
                  <c:v>-1654.0</c:v>
                </c:pt>
                <c:pt idx="485">
                  <c:v>-1865.0</c:v>
                </c:pt>
                <c:pt idx="486">
                  <c:v>-1581.0</c:v>
                </c:pt>
                <c:pt idx="487">
                  <c:v>-857.0</c:v>
                </c:pt>
                <c:pt idx="488">
                  <c:v>132.0</c:v>
                </c:pt>
                <c:pt idx="489">
                  <c:v>1075.0</c:v>
                </c:pt>
                <c:pt idx="490">
                  <c:v>1771.0</c:v>
                </c:pt>
                <c:pt idx="491">
                  <c:v>1950.0</c:v>
                </c:pt>
                <c:pt idx="492">
                  <c:v>1607.0</c:v>
                </c:pt>
                <c:pt idx="493">
                  <c:v>747.0</c:v>
                </c:pt>
                <c:pt idx="494">
                  <c:v>-209.0</c:v>
                </c:pt>
                <c:pt idx="495">
                  <c:v>-1220.0</c:v>
                </c:pt>
                <c:pt idx="496">
                  <c:v>-1913.0</c:v>
                </c:pt>
                <c:pt idx="497">
                  <c:v>-1990.0</c:v>
                </c:pt>
                <c:pt idx="498">
                  <c:v>-1574.0</c:v>
                </c:pt>
                <c:pt idx="499">
                  <c:v>-718.0</c:v>
                </c:pt>
                <c:pt idx="500">
                  <c:v>363.0</c:v>
                </c:pt>
                <c:pt idx="501">
                  <c:v>1305.0</c:v>
                </c:pt>
                <c:pt idx="502">
                  <c:v>1945.0</c:v>
                </c:pt>
                <c:pt idx="503">
                  <c:v>1982.0</c:v>
                </c:pt>
                <c:pt idx="504">
                  <c:v>1483.0</c:v>
                </c:pt>
                <c:pt idx="505">
                  <c:v>622.0</c:v>
                </c:pt>
                <c:pt idx="506">
                  <c:v>-457.0</c:v>
                </c:pt>
                <c:pt idx="507">
                  <c:v>-1423.0</c:v>
                </c:pt>
                <c:pt idx="508">
                  <c:v>-1971.0</c:v>
                </c:pt>
                <c:pt idx="509">
                  <c:v>-2005.0</c:v>
                </c:pt>
                <c:pt idx="510">
                  <c:v>-1394.0</c:v>
                </c:pt>
                <c:pt idx="511">
                  <c:v>-505.0</c:v>
                </c:pt>
                <c:pt idx="512">
                  <c:v>564.0</c:v>
                </c:pt>
                <c:pt idx="513">
                  <c:v>1438.0</c:v>
                </c:pt>
                <c:pt idx="514">
                  <c:v>1890.0</c:v>
                </c:pt>
                <c:pt idx="515">
                  <c:v>1843.0</c:v>
                </c:pt>
                <c:pt idx="516">
                  <c:v>1302.0</c:v>
                </c:pt>
                <c:pt idx="517">
                  <c:v>317.0</c:v>
                </c:pt>
                <c:pt idx="518">
                  <c:v>-668.0</c:v>
                </c:pt>
                <c:pt idx="519">
                  <c:v>-1516.0</c:v>
                </c:pt>
                <c:pt idx="520">
                  <c:v>-1822.0</c:v>
                </c:pt>
                <c:pt idx="521">
                  <c:v>-1696.0</c:v>
                </c:pt>
                <c:pt idx="522">
                  <c:v>-1151.0</c:v>
                </c:pt>
                <c:pt idx="523">
                  <c:v>-237.0</c:v>
                </c:pt>
                <c:pt idx="524">
                  <c:v>751.0</c:v>
                </c:pt>
                <c:pt idx="525">
                  <c:v>1441.0</c:v>
                </c:pt>
                <c:pt idx="526">
                  <c:v>1823.0</c:v>
                </c:pt>
                <c:pt idx="527">
                  <c:v>1630.0</c:v>
                </c:pt>
                <c:pt idx="528">
                  <c:v>1025.0</c:v>
                </c:pt>
                <c:pt idx="529">
                  <c:v>78.0</c:v>
                </c:pt>
                <c:pt idx="530">
                  <c:v>-809.0</c:v>
                </c:pt>
                <c:pt idx="531">
                  <c:v>-1404.0</c:v>
                </c:pt>
                <c:pt idx="532">
                  <c:v>-1604.0</c:v>
                </c:pt>
                <c:pt idx="533">
                  <c:v>-1426.0</c:v>
                </c:pt>
                <c:pt idx="534">
                  <c:v>-871.0</c:v>
                </c:pt>
                <c:pt idx="535">
                  <c:v>-81.0</c:v>
                </c:pt>
                <c:pt idx="536">
                  <c:v>734.0</c:v>
                </c:pt>
                <c:pt idx="537">
                  <c:v>1364.0</c:v>
                </c:pt>
                <c:pt idx="538">
                  <c:v>1539.0</c:v>
                </c:pt>
                <c:pt idx="539">
                  <c:v>1249.0</c:v>
                </c:pt>
                <c:pt idx="540">
                  <c:v>771.0</c:v>
                </c:pt>
                <c:pt idx="541">
                  <c:v>24.0</c:v>
                </c:pt>
                <c:pt idx="542">
                  <c:v>-726.0</c:v>
                </c:pt>
                <c:pt idx="543">
                  <c:v>-1207.0</c:v>
                </c:pt>
                <c:pt idx="544">
                  <c:v>-1364.0</c:v>
                </c:pt>
                <c:pt idx="545">
                  <c:v>-1162.0</c:v>
                </c:pt>
                <c:pt idx="546">
                  <c:v>-635.0</c:v>
                </c:pt>
                <c:pt idx="547">
                  <c:v>41.0</c:v>
                </c:pt>
                <c:pt idx="548">
                  <c:v>615.0</c:v>
                </c:pt>
                <c:pt idx="549">
                  <c:v>990.0</c:v>
                </c:pt>
                <c:pt idx="550">
                  <c:v>1157.0</c:v>
                </c:pt>
                <c:pt idx="551">
                  <c:v>913.0</c:v>
                </c:pt>
                <c:pt idx="552">
                  <c:v>502.0</c:v>
                </c:pt>
                <c:pt idx="553">
                  <c:v>44.0</c:v>
                </c:pt>
                <c:pt idx="554">
                  <c:v>-549.0</c:v>
                </c:pt>
                <c:pt idx="555">
                  <c:v>-800.0</c:v>
                </c:pt>
                <c:pt idx="556">
                  <c:v>-964.0</c:v>
                </c:pt>
                <c:pt idx="557">
                  <c:v>-824.0</c:v>
                </c:pt>
                <c:pt idx="558">
                  <c:v>-472.0</c:v>
                </c:pt>
                <c:pt idx="559">
                  <c:v>-51.0</c:v>
                </c:pt>
                <c:pt idx="560">
                  <c:v>377.0</c:v>
                </c:pt>
                <c:pt idx="561">
                  <c:v>621.0</c:v>
                </c:pt>
                <c:pt idx="562">
                  <c:v>724.0</c:v>
                </c:pt>
                <c:pt idx="563">
                  <c:v>727.0</c:v>
                </c:pt>
                <c:pt idx="564">
                  <c:v>482.0</c:v>
                </c:pt>
                <c:pt idx="565">
                  <c:v>202.0</c:v>
                </c:pt>
                <c:pt idx="566">
                  <c:v>-196.0</c:v>
                </c:pt>
                <c:pt idx="567">
                  <c:v>-407.0</c:v>
                </c:pt>
                <c:pt idx="568">
                  <c:v>-535.0</c:v>
                </c:pt>
                <c:pt idx="569">
                  <c:v>-635.0</c:v>
                </c:pt>
                <c:pt idx="570">
                  <c:v>-462.0</c:v>
                </c:pt>
                <c:pt idx="571">
                  <c:v>-337.0</c:v>
                </c:pt>
                <c:pt idx="572">
                  <c:v>-30.0</c:v>
                </c:pt>
                <c:pt idx="573">
                  <c:v>213.0</c:v>
                </c:pt>
                <c:pt idx="574">
                  <c:v>428.0</c:v>
                </c:pt>
                <c:pt idx="575">
                  <c:v>563.0</c:v>
                </c:pt>
                <c:pt idx="576">
                  <c:v>603.0</c:v>
                </c:pt>
                <c:pt idx="577">
                  <c:v>508.0</c:v>
                </c:pt>
                <c:pt idx="578">
                  <c:v>283.0</c:v>
                </c:pt>
                <c:pt idx="579">
                  <c:v>-113.0</c:v>
                </c:pt>
                <c:pt idx="580">
                  <c:v>-323.0</c:v>
                </c:pt>
                <c:pt idx="581">
                  <c:v>-588.0</c:v>
                </c:pt>
                <c:pt idx="582">
                  <c:v>-705.0</c:v>
                </c:pt>
                <c:pt idx="583">
                  <c:v>-744.0</c:v>
                </c:pt>
                <c:pt idx="584">
                  <c:v>-505.0</c:v>
                </c:pt>
                <c:pt idx="585">
                  <c:v>-137.0</c:v>
                </c:pt>
                <c:pt idx="586">
                  <c:v>248.0</c:v>
                </c:pt>
                <c:pt idx="587">
                  <c:v>597.0</c:v>
                </c:pt>
                <c:pt idx="588">
                  <c:v>885.0</c:v>
                </c:pt>
                <c:pt idx="589">
                  <c:v>911.0</c:v>
                </c:pt>
                <c:pt idx="590">
                  <c:v>714.0</c:v>
                </c:pt>
                <c:pt idx="591">
                  <c:v>345.0</c:v>
                </c:pt>
                <c:pt idx="592">
                  <c:v>-225.0</c:v>
                </c:pt>
                <c:pt idx="593">
                  <c:v>-705.0</c:v>
                </c:pt>
                <c:pt idx="594">
                  <c:v>-1009.0</c:v>
                </c:pt>
                <c:pt idx="595">
                  <c:v>-1160.0</c:v>
                </c:pt>
                <c:pt idx="596">
                  <c:v>-910.0</c:v>
                </c:pt>
                <c:pt idx="597">
                  <c:v>-366.0</c:v>
                </c:pt>
                <c:pt idx="598">
                  <c:v>196.0</c:v>
                </c:pt>
                <c:pt idx="599">
                  <c:v>829.0</c:v>
                </c:pt>
                <c:pt idx="600">
                  <c:v>1200.0</c:v>
                </c:pt>
                <c:pt idx="601">
                  <c:v>1204.0</c:v>
                </c:pt>
                <c:pt idx="602">
                  <c:v>1015.0</c:v>
                </c:pt>
                <c:pt idx="603">
                  <c:v>493.0</c:v>
                </c:pt>
                <c:pt idx="604">
                  <c:v>-239.0</c:v>
                </c:pt>
                <c:pt idx="605">
                  <c:v>-879.0</c:v>
                </c:pt>
                <c:pt idx="606">
                  <c:v>-1360.0</c:v>
                </c:pt>
                <c:pt idx="607">
                  <c:v>-1441.0</c:v>
                </c:pt>
                <c:pt idx="608">
                  <c:v>-1094.0</c:v>
                </c:pt>
                <c:pt idx="609">
                  <c:v>-563.0</c:v>
                </c:pt>
                <c:pt idx="610">
                  <c:v>266.0</c:v>
                </c:pt>
                <c:pt idx="611">
                  <c:v>1084.0</c:v>
                </c:pt>
                <c:pt idx="612">
                  <c:v>1631.0</c:v>
                </c:pt>
                <c:pt idx="613">
                  <c:v>1708.0</c:v>
                </c:pt>
                <c:pt idx="614">
                  <c:v>1246.0</c:v>
                </c:pt>
                <c:pt idx="615">
                  <c:v>479.0</c:v>
                </c:pt>
                <c:pt idx="616">
                  <c:v>-390.0</c:v>
                </c:pt>
                <c:pt idx="617">
                  <c:v>-1227.0</c:v>
                </c:pt>
                <c:pt idx="618">
                  <c:v>-1693.0</c:v>
                </c:pt>
                <c:pt idx="619">
                  <c:v>-1782.0</c:v>
                </c:pt>
                <c:pt idx="620">
                  <c:v>-1319.0</c:v>
                </c:pt>
                <c:pt idx="621">
                  <c:v>-440.0</c:v>
                </c:pt>
                <c:pt idx="622">
                  <c:v>495.0</c:v>
                </c:pt>
                <c:pt idx="623">
                  <c:v>1314.0</c:v>
                </c:pt>
                <c:pt idx="624">
                  <c:v>1799.0</c:v>
                </c:pt>
                <c:pt idx="625">
                  <c:v>1785.0</c:v>
                </c:pt>
                <c:pt idx="626">
                  <c:v>1215.0</c:v>
                </c:pt>
                <c:pt idx="627">
                  <c:v>294.0</c:v>
                </c:pt>
                <c:pt idx="628">
                  <c:v>-701.0</c:v>
                </c:pt>
                <c:pt idx="629">
                  <c:v>-1508.0</c:v>
                </c:pt>
                <c:pt idx="630">
                  <c:v>-1932.0</c:v>
                </c:pt>
                <c:pt idx="631">
                  <c:v>-1826.0</c:v>
                </c:pt>
                <c:pt idx="632">
                  <c:v>-1214.0</c:v>
                </c:pt>
                <c:pt idx="633">
                  <c:v>-287.0</c:v>
                </c:pt>
                <c:pt idx="634">
                  <c:v>734.0</c:v>
                </c:pt>
                <c:pt idx="635">
                  <c:v>1598.0</c:v>
                </c:pt>
                <c:pt idx="636">
                  <c:v>1967.0</c:v>
                </c:pt>
                <c:pt idx="637">
                  <c:v>1778.0</c:v>
                </c:pt>
                <c:pt idx="638">
                  <c:v>1128.0</c:v>
                </c:pt>
                <c:pt idx="639">
                  <c:v>131.0</c:v>
                </c:pt>
                <c:pt idx="640">
                  <c:v>-902.0</c:v>
                </c:pt>
                <c:pt idx="641">
                  <c:v>-1742.0</c:v>
                </c:pt>
                <c:pt idx="642">
                  <c:v>-2024.0</c:v>
                </c:pt>
                <c:pt idx="643">
                  <c:v>-1742.0</c:v>
                </c:pt>
                <c:pt idx="644">
                  <c:v>-1036.0</c:v>
                </c:pt>
                <c:pt idx="645">
                  <c:v>3.0</c:v>
                </c:pt>
                <c:pt idx="646">
                  <c:v>1011.0</c:v>
                </c:pt>
                <c:pt idx="647">
                  <c:v>1736.0</c:v>
                </c:pt>
                <c:pt idx="648">
                  <c:v>1967.0</c:v>
                </c:pt>
                <c:pt idx="649">
                  <c:v>1640.0</c:v>
                </c:pt>
                <c:pt idx="650">
                  <c:v>922.0</c:v>
                </c:pt>
                <c:pt idx="651">
                  <c:v>-124.0</c:v>
                </c:pt>
                <c:pt idx="652">
                  <c:v>-1059.0</c:v>
                </c:pt>
                <c:pt idx="653">
                  <c:v>-1731.0</c:v>
                </c:pt>
                <c:pt idx="654">
                  <c:v>-1944.0</c:v>
                </c:pt>
                <c:pt idx="655">
                  <c:v>-1556.0</c:v>
                </c:pt>
                <c:pt idx="656">
                  <c:v>-769.0</c:v>
                </c:pt>
                <c:pt idx="657">
                  <c:v>211.0</c:v>
                </c:pt>
                <c:pt idx="658">
                  <c:v>1159.0</c:v>
                </c:pt>
                <c:pt idx="659">
                  <c:v>1705.0</c:v>
                </c:pt>
                <c:pt idx="660">
                  <c:v>1828.0</c:v>
                </c:pt>
                <c:pt idx="661">
                  <c:v>1478.0</c:v>
                </c:pt>
                <c:pt idx="662">
                  <c:v>638.0</c:v>
                </c:pt>
                <c:pt idx="663">
                  <c:v>-314.0</c:v>
                </c:pt>
                <c:pt idx="664">
                  <c:v>-1183.0</c:v>
                </c:pt>
                <c:pt idx="665">
                  <c:v>-1673.0</c:v>
                </c:pt>
                <c:pt idx="666">
                  <c:v>-1742.0</c:v>
                </c:pt>
                <c:pt idx="667">
                  <c:v>-1339.0</c:v>
                </c:pt>
                <c:pt idx="668">
                  <c:v>-526.0</c:v>
                </c:pt>
                <c:pt idx="669">
                  <c:v>318.0</c:v>
                </c:pt>
                <c:pt idx="670">
                  <c:v>1153.0</c:v>
                </c:pt>
                <c:pt idx="671">
                  <c:v>1560.0</c:v>
                </c:pt>
                <c:pt idx="672">
                  <c:v>1498.0</c:v>
                </c:pt>
                <c:pt idx="673">
                  <c:v>1185.0</c:v>
                </c:pt>
                <c:pt idx="674">
                  <c:v>425.0</c:v>
                </c:pt>
                <c:pt idx="675">
                  <c:v>-406.0</c:v>
                </c:pt>
                <c:pt idx="676">
                  <c:v>-1070.0</c:v>
                </c:pt>
                <c:pt idx="677">
                  <c:v>-1419.0</c:v>
                </c:pt>
                <c:pt idx="678">
                  <c:v>-1362.0</c:v>
                </c:pt>
                <c:pt idx="679">
                  <c:v>-984.0</c:v>
                </c:pt>
                <c:pt idx="680">
                  <c:v>-304.0</c:v>
                </c:pt>
                <c:pt idx="681">
                  <c:v>360.0</c:v>
                </c:pt>
                <c:pt idx="682">
                  <c:v>913.0</c:v>
                </c:pt>
                <c:pt idx="683">
                  <c:v>1330.0</c:v>
                </c:pt>
                <c:pt idx="684">
                  <c:v>1225.0</c:v>
                </c:pt>
                <c:pt idx="685">
                  <c:v>851.0</c:v>
                </c:pt>
                <c:pt idx="686">
                  <c:v>327.0</c:v>
                </c:pt>
                <c:pt idx="687">
                  <c:v>-339.0</c:v>
                </c:pt>
                <c:pt idx="688">
                  <c:v>-855.0</c:v>
                </c:pt>
                <c:pt idx="689">
                  <c:v>-1083.0</c:v>
                </c:pt>
                <c:pt idx="690">
                  <c:v>-1003.0</c:v>
                </c:pt>
                <c:pt idx="691">
                  <c:v>-702.0</c:v>
                </c:pt>
                <c:pt idx="692">
                  <c:v>-262.0</c:v>
                </c:pt>
                <c:pt idx="693">
                  <c:v>297.0</c:v>
                </c:pt>
                <c:pt idx="694">
                  <c:v>619.0</c:v>
                </c:pt>
                <c:pt idx="695">
                  <c:v>897.0</c:v>
                </c:pt>
                <c:pt idx="696">
                  <c:v>946.0</c:v>
                </c:pt>
                <c:pt idx="697">
                  <c:v>673.0</c:v>
                </c:pt>
                <c:pt idx="698">
                  <c:v>331.0</c:v>
                </c:pt>
                <c:pt idx="699">
                  <c:v>-95.0</c:v>
                </c:pt>
                <c:pt idx="700">
                  <c:v>-404.0</c:v>
                </c:pt>
                <c:pt idx="701">
                  <c:v>-647.0</c:v>
                </c:pt>
                <c:pt idx="702">
                  <c:v>-754.0</c:v>
                </c:pt>
                <c:pt idx="703">
                  <c:v>-629.0</c:v>
                </c:pt>
                <c:pt idx="704">
                  <c:v>-393.0</c:v>
                </c:pt>
                <c:pt idx="705">
                  <c:v>-82.0</c:v>
                </c:pt>
                <c:pt idx="706">
                  <c:v>329.0</c:v>
                </c:pt>
                <c:pt idx="707">
                  <c:v>481.0</c:v>
                </c:pt>
                <c:pt idx="708">
                  <c:v>576.0</c:v>
                </c:pt>
                <c:pt idx="709">
                  <c:v>618.0</c:v>
                </c:pt>
                <c:pt idx="710">
                  <c:v>433.0</c:v>
                </c:pt>
                <c:pt idx="711">
                  <c:v>188.0</c:v>
                </c:pt>
                <c:pt idx="712">
                  <c:v>-125.0</c:v>
                </c:pt>
                <c:pt idx="713">
                  <c:v>-332.0</c:v>
                </c:pt>
                <c:pt idx="714">
                  <c:v>-556.0</c:v>
                </c:pt>
                <c:pt idx="715">
                  <c:v>-620.0</c:v>
                </c:pt>
                <c:pt idx="716">
                  <c:v>-610.0</c:v>
                </c:pt>
                <c:pt idx="717">
                  <c:v>-472.0</c:v>
                </c:pt>
                <c:pt idx="718">
                  <c:v>-161.0</c:v>
                </c:pt>
                <c:pt idx="719">
                  <c:v>218.0</c:v>
                </c:pt>
                <c:pt idx="720">
                  <c:v>465.0</c:v>
                </c:pt>
                <c:pt idx="721">
                  <c:v>696.0</c:v>
                </c:pt>
                <c:pt idx="722">
                  <c:v>767.0</c:v>
                </c:pt>
                <c:pt idx="723">
                  <c:v>632.0</c:v>
                </c:pt>
                <c:pt idx="724">
                  <c:v>404.0</c:v>
                </c:pt>
                <c:pt idx="725">
                  <c:v>0.0</c:v>
                </c:pt>
                <c:pt idx="726">
                  <c:v>-453.0</c:v>
                </c:pt>
                <c:pt idx="727">
                  <c:v>-806.0</c:v>
                </c:pt>
                <c:pt idx="728">
                  <c:v>-913.0</c:v>
                </c:pt>
                <c:pt idx="729">
                  <c:v>-951.0</c:v>
                </c:pt>
                <c:pt idx="730">
                  <c:v>-600.0</c:v>
                </c:pt>
                <c:pt idx="731">
                  <c:v>-65.0</c:v>
                </c:pt>
                <c:pt idx="732">
                  <c:v>476.0</c:v>
                </c:pt>
                <c:pt idx="733">
                  <c:v>885.0</c:v>
                </c:pt>
                <c:pt idx="734">
                  <c:v>1204.0</c:v>
                </c:pt>
                <c:pt idx="735">
                  <c:v>1176.0</c:v>
                </c:pt>
                <c:pt idx="736">
                  <c:v>788.0</c:v>
                </c:pt>
                <c:pt idx="737">
                  <c:v>181.0</c:v>
                </c:pt>
                <c:pt idx="738">
                  <c:v>-585.0</c:v>
                </c:pt>
                <c:pt idx="739">
                  <c:v>-1127.0</c:v>
                </c:pt>
                <c:pt idx="740">
                  <c:v>-1329.0</c:v>
                </c:pt>
                <c:pt idx="741">
                  <c:v>-1256.0</c:v>
                </c:pt>
                <c:pt idx="742">
                  <c:v>-841.0</c:v>
                </c:pt>
                <c:pt idx="743">
                  <c:v>-131.0</c:v>
                </c:pt>
                <c:pt idx="744">
                  <c:v>659.0</c:v>
                </c:pt>
                <c:pt idx="745">
                  <c:v>1303.0</c:v>
                </c:pt>
                <c:pt idx="746">
                  <c:v>1502.0</c:v>
                </c:pt>
                <c:pt idx="747">
                  <c:v>1399.0</c:v>
                </c:pt>
                <c:pt idx="748">
                  <c:v>884.0</c:v>
                </c:pt>
                <c:pt idx="749">
                  <c:v>63.0</c:v>
                </c:pt>
                <c:pt idx="750">
                  <c:v>-764.0</c:v>
                </c:pt>
                <c:pt idx="751">
                  <c:v>-1408.0</c:v>
                </c:pt>
                <c:pt idx="752">
                  <c:v>-1777.0</c:v>
                </c:pt>
                <c:pt idx="753">
                  <c:v>-1527.0</c:v>
                </c:pt>
                <c:pt idx="754">
                  <c:v>-869.0</c:v>
                </c:pt>
                <c:pt idx="755">
                  <c:v>-16.0</c:v>
                </c:pt>
                <c:pt idx="756">
                  <c:v>853.0</c:v>
                </c:pt>
                <c:pt idx="757">
                  <c:v>1575.0</c:v>
                </c:pt>
                <c:pt idx="758">
                  <c:v>1841.0</c:v>
                </c:pt>
                <c:pt idx="759">
                  <c:v>1582.0</c:v>
                </c:pt>
                <c:pt idx="760">
                  <c:v>884.0</c:v>
                </c:pt>
                <c:pt idx="761">
                  <c:v>-16.0</c:v>
                </c:pt>
                <c:pt idx="762">
                  <c:v>-1023.0</c:v>
                </c:pt>
                <c:pt idx="763">
                  <c:v>-1673.0</c:v>
                </c:pt>
                <c:pt idx="764">
                  <c:v>-1930.0</c:v>
                </c:pt>
                <c:pt idx="765">
                  <c:v>-1645.0</c:v>
                </c:pt>
                <c:pt idx="766">
                  <c:v>-814.0</c:v>
                </c:pt>
                <c:pt idx="767">
                  <c:v>142.0</c:v>
                </c:pt>
                <c:pt idx="768">
                  <c:v>1161.0</c:v>
                </c:pt>
                <c:pt idx="769">
                  <c:v>1792.0</c:v>
                </c:pt>
                <c:pt idx="770">
                  <c:v>1972.0</c:v>
                </c:pt>
                <c:pt idx="771">
                  <c:v>1612.0</c:v>
                </c:pt>
                <c:pt idx="772">
                  <c:v>703.0</c:v>
                </c:pt>
                <c:pt idx="773">
                  <c:v>-301.0</c:v>
                </c:pt>
                <c:pt idx="774">
                  <c:v>-1276.0</c:v>
                </c:pt>
                <c:pt idx="775">
                  <c:v>-1896.0</c:v>
                </c:pt>
                <c:pt idx="776">
                  <c:v>-1959.0</c:v>
                </c:pt>
                <c:pt idx="777">
                  <c:v>-1571.0</c:v>
                </c:pt>
                <c:pt idx="778">
                  <c:v>-675.0</c:v>
                </c:pt>
                <c:pt idx="779">
                  <c:v>435.0</c:v>
                </c:pt>
                <c:pt idx="780">
                  <c:v>1391.0</c:v>
                </c:pt>
                <c:pt idx="781">
                  <c:v>1959.0</c:v>
                </c:pt>
                <c:pt idx="782">
                  <c:v>1934.0</c:v>
                </c:pt>
                <c:pt idx="783">
                  <c:v>1447.0</c:v>
                </c:pt>
                <c:pt idx="784">
                  <c:v>509.0</c:v>
                </c:pt>
                <c:pt idx="785">
                  <c:v>-543.0</c:v>
                </c:pt>
                <c:pt idx="786">
                  <c:v>-1410.0</c:v>
                </c:pt>
                <c:pt idx="787">
                  <c:v>-1957.0</c:v>
                </c:pt>
                <c:pt idx="788">
                  <c:v>-1874.0</c:v>
                </c:pt>
                <c:pt idx="789">
                  <c:v>-1298.0</c:v>
                </c:pt>
                <c:pt idx="790">
                  <c:v>-431.0</c:v>
                </c:pt>
                <c:pt idx="791">
                  <c:v>649.0</c:v>
                </c:pt>
                <c:pt idx="792">
                  <c:v>1486.0</c:v>
                </c:pt>
                <c:pt idx="793">
                  <c:v>1890.0</c:v>
                </c:pt>
                <c:pt idx="794">
                  <c:v>1745.0</c:v>
                </c:pt>
                <c:pt idx="795">
                  <c:v>1157.0</c:v>
                </c:pt>
                <c:pt idx="796">
                  <c:v>254.0</c:v>
                </c:pt>
                <c:pt idx="797">
                  <c:v>-762.0</c:v>
                </c:pt>
                <c:pt idx="798">
                  <c:v>-1496.0</c:v>
                </c:pt>
                <c:pt idx="799">
                  <c:v>-1830.0</c:v>
                </c:pt>
                <c:pt idx="800">
                  <c:v>-1602.0</c:v>
                </c:pt>
                <c:pt idx="801">
                  <c:v>-1033.0</c:v>
                </c:pt>
                <c:pt idx="802">
                  <c:v>-154.0</c:v>
                </c:pt>
                <c:pt idx="803">
                  <c:v>797.0</c:v>
                </c:pt>
                <c:pt idx="804">
                  <c:v>1428.0</c:v>
                </c:pt>
                <c:pt idx="805">
                  <c:v>1720.0</c:v>
                </c:pt>
                <c:pt idx="806">
                  <c:v>1556.0</c:v>
                </c:pt>
                <c:pt idx="807">
                  <c:v>879.0</c:v>
                </c:pt>
                <c:pt idx="808">
                  <c:v>28.0</c:v>
                </c:pt>
                <c:pt idx="809">
                  <c:v>-839.0</c:v>
                </c:pt>
                <c:pt idx="810">
                  <c:v>-1412.0</c:v>
                </c:pt>
                <c:pt idx="811">
                  <c:v>-1497.0</c:v>
                </c:pt>
                <c:pt idx="812">
                  <c:v>-1364.0</c:v>
                </c:pt>
                <c:pt idx="813">
                  <c:v>-761.0</c:v>
                </c:pt>
                <c:pt idx="814">
                  <c:v>29.0</c:v>
                </c:pt>
                <c:pt idx="815">
                  <c:v>776.0</c:v>
                </c:pt>
                <c:pt idx="816">
                  <c:v>1295.0</c:v>
                </c:pt>
                <c:pt idx="817">
                  <c:v>1437.0</c:v>
                </c:pt>
                <c:pt idx="818">
                  <c:v>1264.0</c:v>
                </c:pt>
                <c:pt idx="819">
                  <c:v>609.0</c:v>
                </c:pt>
                <c:pt idx="820">
                  <c:v>-17.0</c:v>
                </c:pt>
                <c:pt idx="821">
                  <c:v>-693.0</c:v>
                </c:pt>
                <c:pt idx="822">
                  <c:v>-1175.0</c:v>
                </c:pt>
                <c:pt idx="823">
                  <c:v>-1224.0</c:v>
                </c:pt>
                <c:pt idx="824">
                  <c:v>-1009.0</c:v>
                </c:pt>
                <c:pt idx="825">
                  <c:v>-557.0</c:v>
                </c:pt>
                <c:pt idx="826">
                  <c:v>39.0</c:v>
                </c:pt>
                <c:pt idx="827">
                  <c:v>488.0</c:v>
                </c:pt>
                <c:pt idx="828">
                  <c:v>856.0</c:v>
                </c:pt>
                <c:pt idx="829">
                  <c:v>1005.0</c:v>
                </c:pt>
                <c:pt idx="830">
                  <c:v>859.0</c:v>
                </c:pt>
                <c:pt idx="831">
                  <c:v>485.0</c:v>
                </c:pt>
                <c:pt idx="832">
                  <c:v>75.0</c:v>
                </c:pt>
                <c:pt idx="833">
                  <c:v>-412.0</c:v>
                </c:pt>
                <c:pt idx="834">
                  <c:v>-721.0</c:v>
                </c:pt>
                <c:pt idx="835">
                  <c:v>-864.0</c:v>
                </c:pt>
                <c:pt idx="836">
                  <c:v>-773.0</c:v>
                </c:pt>
                <c:pt idx="837">
                  <c:v>-482.0</c:v>
                </c:pt>
                <c:pt idx="838">
                  <c:v>-93.0</c:v>
                </c:pt>
                <c:pt idx="839">
                  <c:v>249.0</c:v>
                </c:pt>
                <c:pt idx="840">
                  <c:v>536.0</c:v>
                </c:pt>
                <c:pt idx="841">
                  <c:v>752.0</c:v>
                </c:pt>
                <c:pt idx="842">
                  <c:v>629.0</c:v>
                </c:pt>
                <c:pt idx="843">
                  <c:v>499.0</c:v>
                </c:pt>
                <c:pt idx="844">
                  <c:v>328.0</c:v>
                </c:pt>
                <c:pt idx="845">
                  <c:v>11.0</c:v>
                </c:pt>
                <c:pt idx="846">
                  <c:v>-310.0</c:v>
                </c:pt>
                <c:pt idx="847">
                  <c:v>-559.0</c:v>
                </c:pt>
                <c:pt idx="848">
                  <c:v>-645.0</c:v>
                </c:pt>
                <c:pt idx="849">
                  <c:v>-591.0</c:v>
                </c:pt>
                <c:pt idx="850">
                  <c:v>-445.0</c:v>
                </c:pt>
                <c:pt idx="851">
                  <c:v>-146.0</c:v>
                </c:pt>
                <c:pt idx="852">
                  <c:v>103.0</c:v>
                </c:pt>
                <c:pt idx="853">
                  <c:v>387.0</c:v>
                </c:pt>
                <c:pt idx="854">
                  <c:v>594.0</c:v>
                </c:pt>
                <c:pt idx="855">
                  <c:v>711.0</c:v>
                </c:pt>
                <c:pt idx="856">
                  <c:v>700.0</c:v>
                </c:pt>
                <c:pt idx="857">
                  <c:v>490.0</c:v>
                </c:pt>
                <c:pt idx="858">
                  <c:v>145.0</c:v>
                </c:pt>
                <c:pt idx="859">
                  <c:v>-211.0</c:v>
                </c:pt>
                <c:pt idx="860">
                  <c:v>-553.0</c:v>
                </c:pt>
                <c:pt idx="861">
                  <c:v>-747.0</c:v>
                </c:pt>
                <c:pt idx="862">
                  <c:v>-766.0</c:v>
                </c:pt>
                <c:pt idx="863">
                  <c:v>-658.0</c:v>
                </c:pt>
                <c:pt idx="864">
                  <c:v>-242.0</c:v>
                </c:pt>
                <c:pt idx="865">
                  <c:v>196.0</c:v>
                </c:pt>
                <c:pt idx="866">
                  <c:v>719.0</c:v>
                </c:pt>
                <c:pt idx="867">
                  <c:v>1032.0</c:v>
                </c:pt>
                <c:pt idx="868">
                  <c:v>1086.0</c:v>
                </c:pt>
                <c:pt idx="869">
                  <c:v>875.0</c:v>
                </c:pt>
                <c:pt idx="870">
                  <c:v>383.0</c:v>
                </c:pt>
                <c:pt idx="871">
                  <c:v>-201.0</c:v>
                </c:pt>
                <c:pt idx="872">
                  <c:v>-788.0</c:v>
                </c:pt>
                <c:pt idx="873">
                  <c:v>-1162.0</c:v>
                </c:pt>
                <c:pt idx="874">
                  <c:v>-1300.0</c:v>
                </c:pt>
                <c:pt idx="875">
                  <c:v>-1088.0</c:v>
                </c:pt>
                <c:pt idx="876">
                  <c:v>-511.0</c:v>
                </c:pt>
                <c:pt idx="877">
                  <c:v>278.0</c:v>
                </c:pt>
                <c:pt idx="878">
                  <c:v>927.0</c:v>
                </c:pt>
                <c:pt idx="879">
                  <c:v>1322.0</c:v>
                </c:pt>
                <c:pt idx="880">
                  <c:v>1440.0</c:v>
                </c:pt>
                <c:pt idx="881">
                  <c:v>1145.0</c:v>
                </c:pt>
                <c:pt idx="882">
                  <c:v>526.0</c:v>
                </c:pt>
                <c:pt idx="883">
                  <c:v>-281.0</c:v>
                </c:pt>
                <c:pt idx="884">
                  <c:v>-1060.0</c:v>
                </c:pt>
                <c:pt idx="885">
                  <c:v>-1509.0</c:v>
                </c:pt>
                <c:pt idx="886">
                  <c:v>-1551.0</c:v>
                </c:pt>
                <c:pt idx="887">
                  <c:v>-1257.0</c:v>
                </c:pt>
                <c:pt idx="888">
                  <c:v>-484.0</c:v>
                </c:pt>
                <c:pt idx="889">
                  <c:v>363.0</c:v>
                </c:pt>
                <c:pt idx="890">
                  <c:v>1217.0</c:v>
                </c:pt>
                <c:pt idx="891">
                  <c:v>1658.0</c:v>
                </c:pt>
                <c:pt idx="892">
                  <c:v>1675.0</c:v>
                </c:pt>
                <c:pt idx="893">
                  <c:v>1279.0</c:v>
                </c:pt>
                <c:pt idx="894">
                  <c:v>455.0</c:v>
                </c:pt>
                <c:pt idx="895">
                  <c:v>-538.0</c:v>
                </c:pt>
                <c:pt idx="896">
                  <c:v>-1369.0</c:v>
                </c:pt>
                <c:pt idx="897">
                  <c:v>-1853.0</c:v>
                </c:pt>
                <c:pt idx="898">
                  <c:v>-1779.0</c:v>
                </c:pt>
                <c:pt idx="899">
                  <c:v>-1309.0</c:v>
                </c:pt>
                <c:pt idx="900">
                  <c:v>-486.0</c:v>
                </c:pt>
                <c:pt idx="901">
                  <c:v>598.0</c:v>
                </c:pt>
                <c:pt idx="902">
                  <c:v>1443.0</c:v>
                </c:pt>
                <c:pt idx="903">
                  <c:v>1938.0</c:v>
                </c:pt>
                <c:pt idx="904">
                  <c:v>1857.0</c:v>
                </c:pt>
                <c:pt idx="905">
                  <c:v>1230.0</c:v>
                </c:pt>
                <c:pt idx="906">
                  <c:v>273.0</c:v>
                </c:pt>
                <c:pt idx="907">
                  <c:v>-817.0</c:v>
                </c:pt>
                <c:pt idx="908">
                  <c:v>-1607.0</c:v>
                </c:pt>
                <c:pt idx="909">
                  <c:v>-2026.0</c:v>
                </c:pt>
                <c:pt idx="910">
                  <c:v>-1843.0</c:v>
                </c:pt>
                <c:pt idx="911">
                  <c:v>-1151.0</c:v>
                </c:pt>
                <c:pt idx="912">
                  <c:v>-188.0</c:v>
                </c:pt>
                <c:pt idx="913">
                  <c:v>900.0</c:v>
                </c:pt>
                <c:pt idx="914">
                  <c:v>1687.0</c:v>
                </c:pt>
                <c:pt idx="915">
                  <c:v>1985.0</c:v>
                </c:pt>
                <c:pt idx="916">
                  <c:v>1797.0</c:v>
                </c:pt>
                <c:pt idx="917">
                  <c:v>1109.0</c:v>
                </c:pt>
                <c:pt idx="918">
                  <c:v>77.0</c:v>
                </c:pt>
                <c:pt idx="919">
                  <c:v>-1006.0</c:v>
                </c:pt>
                <c:pt idx="920">
                  <c:v>-1735.0</c:v>
                </c:pt>
                <c:pt idx="921">
                  <c:v>-1959.0</c:v>
                </c:pt>
                <c:pt idx="922">
                  <c:v>-1690.0</c:v>
                </c:pt>
                <c:pt idx="923">
                  <c:v>-948.0</c:v>
                </c:pt>
                <c:pt idx="924">
                  <c:v>118.0</c:v>
                </c:pt>
                <c:pt idx="925">
                  <c:v>1073.0</c:v>
                </c:pt>
                <c:pt idx="926">
                  <c:v>1765.0</c:v>
                </c:pt>
                <c:pt idx="927">
                  <c:v>1903.0</c:v>
                </c:pt>
                <c:pt idx="928">
                  <c:v>1603.0</c:v>
                </c:pt>
                <c:pt idx="929">
                  <c:v>853.0</c:v>
                </c:pt>
                <c:pt idx="930">
                  <c:v>-166.0</c:v>
                </c:pt>
                <c:pt idx="931">
                  <c:v>-1096.0</c:v>
                </c:pt>
                <c:pt idx="932">
                  <c:v>-1732.0</c:v>
                </c:pt>
                <c:pt idx="933">
                  <c:v>-1855.0</c:v>
                </c:pt>
                <c:pt idx="934">
                  <c:v>-1452.0</c:v>
                </c:pt>
                <c:pt idx="935">
                  <c:v>-699.0</c:v>
                </c:pt>
                <c:pt idx="936">
                  <c:v>239.0</c:v>
                </c:pt>
                <c:pt idx="937">
                  <c:v>1085.0</c:v>
                </c:pt>
                <c:pt idx="938">
                  <c:v>1706.0</c:v>
                </c:pt>
                <c:pt idx="939">
                  <c:v>1766.0</c:v>
                </c:pt>
                <c:pt idx="940">
                  <c:v>1317.0</c:v>
                </c:pt>
                <c:pt idx="941">
                  <c:v>634.0</c:v>
                </c:pt>
                <c:pt idx="942">
                  <c:v>-339.0</c:v>
                </c:pt>
                <c:pt idx="943">
                  <c:v>-1071.0</c:v>
                </c:pt>
                <c:pt idx="944">
                  <c:v>-1556.0</c:v>
                </c:pt>
                <c:pt idx="945">
                  <c:v>-1634.0</c:v>
                </c:pt>
                <c:pt idx="946">
                  <c:v>-1195.0</c:v>
                </c:pt>
                <c:pt idx="947">
                  <c:v>-467.0</c:v>
                </c:pt>
                <c:pt idx="948">
                  <c:v>351.0</c:v>
                </c:pt>
                <c:pt idx="949">
                  <c:v>1015.0</c:v>
                </c:pt>
                <c:pt idx="950">
                  <c:v>1393.0</c:v>
                </c:pt>
                <c:pt idx="951">
                  <c:v>1440.0</c:v>
                </c:pt>
                <c:pt idx="952">
                  <c:v>1025.0</c:v>
                </c:pt>
                <c:pt idx="953">
                  <c:v>387.0</c:v>
                </c:pt>
                <c:pt idx="954">
                  <c:v>-353.0</c:v>
                </c:pt>
                <c:pt idx="955">
                  <c:v>-933.0</c:v>
                </c:pt>
                <c:pt idx="956">
                  <c:v>-1231.0</c:v>
                </c:pt>
                <c:pt idx="957">
                  <c:v>-1222.0</c:v>
                </c:pt>
                <c:pt idx="958">
                  <c:v>-943.0</c:v>
                </c:pt>
                <c:pt idx="959">
                  <c:v>-394.0</c:v>
                </c:pt>
                <c:pt idx="960">
                  <c:v>237.0</c:v>
                </c:pt>
                <c:pt idx="961">
                  <c:v>828.0</c:v>
                </c:pt>
                <c:pt idx="962">
                  <c:v>1083.0</c:v>
                </c:pt>
                <c:pt idx="963">
                  <c:v>1091.0</c:v>
                </c:pt>
                <c:pt idx="964">
                  <c:v>806.0</c:v>
                </c:pt>
                <c:pt idx="965">
                  <c:v>297.0</c:v>
                </c:pt>
                <c:pt idx="966">
                  <c:v>-173.0</c:v>
                </c:pt>
                <c:pt idx="967">
                  <c:v>-657.0</c:v>
                </c:pt>
                <c:pt idx="968">
                  <c:v>-893.0</c:v>
                </c:pt>
                <c:pt idx="969">
                  <c:v>-894.0</c:v>
                </c:pt>
                <c:pt idx="970">
                  <c:v>-743.0</c:v>
                </c:pt>
                <c:pt idx="971">
                  <c:v>-326.0</c:v>
                </c:pt>
                <c:pt idx="972">
                  <c:v>135.0</c:v>
                </c:pt>
                <c:pt idx="973">
                  <c:v>480.0</c:v>
                </c:pt>
                <c:pt idx="974">
                  <c:v>715.0</c:v>
                </c:pt>
                <c:pt idx="975">
                  <c:v>756.0</c:v>
                </c:pt>
                <c:pt idx="976">
                  <c:v>591.0</c:v>
                </c:pt>
                <c:pt idx="977">
                  <c:v>327.0</c:v>
                </c:pt>
                <c:pt idx="978">
                  <c:v>13.0</c:v>
                </c:pt>
                <c:pt idx="979">
                  <c:v>-269.0</c:v>
                </c:pt>
                <c:pt idx="980">
                  <c:v>-562.0</c:v>
                </c:pt>
                <c:pt idx="981">
                  <c:v>-626.0</c:v>
                </c:pt>
                <c:pt idx="982">
                  <c:v>-639.0</c:v>
                </c:pt>
                <c:pt idx="983">
                  <c:v>-535.0</c:v>
                </c:pt>
                <c:pt idx="984">
                  <c:v>-292.0</c:v>
                </c:pt>
                <c:pt idx="985">
                  <c:v>55.0</c:v>
                </c:pt>
                <c:pt idx="986">
                  <c:v>368.0</c:v>
                </c:pt>
                <c:pt idx="987">
                  <c:v>509.0</c:v>
                </c:pt>
                <c:pt idx="988">
                  <c:v>533.0</c:v>
                </c:pt>
                <c:pt idx="989">
                  <c:v>588.0</c:v>
                </c:pt>
                <c:pt idx="990">
                  <c:v>426.0</c:v>
                </c:pt>
                <c:pt idx="991">
                  <c:v>220.0</c:v>
                </c:pt>
                <c:pt idx="992">
                  <c:v>-188.0</c:v>
                </c:pt>
                <c:pt idx="993">
                  <c:v>-506.0</c:v>
                </c:pt>
                <c:pt idx="994">
                  <c:v>-703.0</c:v>
                </c:pt>
                <c:pt idx="995">
                  <c:v>-712.0</c:v>
                </c:pt>
                <c:pt idx="996">
                  <c:v>-606.0</c:v>
                </c:pt>
                <c:pt idx="997">
                  <c:v>-303.0</c:v>
                </c:pt>
                <c:pt idx="998">
                  <c:v>4.0</c:v>
                </c:pt>
                <c:pt idx="999">
                  <c:v>352.0</c:v>
                </c:pt>
                <c:pt idx="1000">
                  <c:v>734.0</c:v>
                </c:pt>
                <c:pt idx="1001">
                  <c:v>954.0</c:v>
                </c:pt>
                <c:pt idx="1002">
                  <c:v>916.0</c:v>
                </c:pt>
                <c:pt idx="1003">
                  <c:v>505.0</c:v>
                </c:pt>
                <c:pt idx="1004">
                  <c:v>59.0</c:v>
                </c:pt>
                <c:pt idx="1005">
                  <c:v>-441.0</c:v>
                </c:pt>
                <c:pt idx="1006">
                  <c:v>-877.0</c:v>
                </c:pt>
                <c:pt idx="1007">
                  <c:v>-1194.0</c:v>
                </c:pt>
                <c:pt idx="1008">
                  <c:v>-1095.0</c:v>
                </c:pt>
                <c:pt idx="1009">
                  <c:v>-695.0</c:v>
                </c:pt>
                <c:pt idx="1010">
                  <c:v>-164.0</c:v>
                </c:pt>
                <c:pt idx="1011">
                  <c:v>504.0</c:v>
                </c:pt>
                <c:pt idx="1012">
                  <c:v>1026.0</c:v>
                </c:pt>
                <c:pt idx="1013">
                  <c:v>1380.0</c:v>
                </c:pt>
                <c:pt idx="1014">
                  <c:v>1292.0</c:v>
                </c:pt>
                <c:pt idx="1015">
                  <c:v>795.0</c:v>
                </c:pt>
                <c:pt idx="1016">
                  <c:v>167.0</c:v>
                </c:pt>
                <c:pt idx="1017">
                  <c:v>-556.0</c:v>
                </c:pt>
                <c:pt idx="1018">
                  <c:v>-1150.0</c:v>
                </c:pt>
                <c:pt idx="1019">
                  <c:v>-1426.0</c:v>
                </c:pt>
                <c:pt idx="1020">
                  <c:v>-1425.0</c:v>
                </c:pt>
                <c:pt idx="1021">
                  <c:v>-877.0</c:v>
                </c:pt>
                <c:pt idx="1022">
                  <c:v>-146.0</c:v>
                </c:pt>
                <c:pt idx="1023">
                  <c:v>743.0</c:v>
                </c:pt>
                <c:pt idx="1024">
                  <c:v>1366.0</c:v>
                </c:pt>
                <c:pt idx="1025">
                  <c:v>1664.0</c:v>
                </c:pt>
                <c:pt idx="1026">
                  <c:v>1488.0</c:v>
                </c:pt>
                <c:pt idx="1027">
                  <c:v>909.0</c:v>
                </c:pt>
                <c:pt idx="1028">
                  <c:v>75.0</c:v>
                </c:pt>
                <c:pt idx="1029">
                  <c:v>-822.0</c:v>
                </c:pt>
                <c:pt idx="1030">
                  <c:v>-1562.0</c:v>
                </c:pt>
                <c:pt idx="1031">
                  <c:v>-1855.0</c:v>
                </c:pt>
                <c:pt idx="1032">
                  <c:v>-1601.0</c:v>
                </c:pt>
                <c:pt idx="1033">
                  <c:v>-942.0</c:v>
                </c:pt>
                <c:pt idx="1034">
                  <c:v>58.0</c:v>
                </c:pt>
                <c:pt idx="1035">
                  <c:v>1014.0</c:v>
                </c:pt>
                <c:pt idx="1036">
                  <c:v>1706.0</c:v>
                </c:pt>
                <c:pt idx="1037">
                  <c:v>1938.0</c:v>
                </c:pt>
                <c:pt idx="1038">
                  <c:v>1620.0</c:v>
                </c:pt>
                <c:pt idx="1039">
                  <c:v>892.0</c:v>
                </c:pt>
                <c:pt idx="1040">
                  <c:v>-137.0</c:v>
                </c:pt>
                <c:pt idx="1041">
                  <c:v>-1142.0</c:v>
                </c:pt>
                <c:pt idx="1042">
                  <c:v>-1828.0</c:v>
                </c:pt>
                <c:pt idx="1043">
                  <c:v>-1992.0</c:v>
                </c:pt>
                <c:pt idx="1044">
                  <c:v>-1635.0</c:v>
                </c:pt>
                <c:pt idx="1045">
                  <c:v>-779.0</c:v>
                </c:pt>
                <c:pt idx="1046">
                  <c:v>316.0</c:v>
                </c:pt>
                <c:pt idx="1047">
                  <c:v>1339.0</c:v>
                </c:pt>
                <c:pt idx="1048">
                  <c:v>1907.0</c:v>
                </c:pt>
                <c:pt idx="1049">
                  <c:v>2043.0</c:v>
                </c:pt>
                <c:pt idx="1050">
                  <c:v>1615.0</c:v>
                </c:pt>
                <c:pt idx="1051">
                  <c:v>733.0</c:v>
                </c:pt>
                <c:pt idx="1052">
                  <c:v>-415.0</c:v>
                </c:pt>
                <c:pt idx="1053">
                  <c:v>-1373.0</c:v>
                </c:pt>
                <c:pt idx="1054">
                  <c:v>-1972.0</c:v>
                </c:pt>
                <c:pt idx="1055">
                  <c:v>-2004.0</c:v>
                </c:pt>
                <c:pt idx="1056">
                  <c:v>-1472.0</c:v>
                </c:pt>
                <c:pt idx="1057">
                  <c:v>-509.0</c:v>
                </c:pt>
                <c:pt idx="1058">
                  <c:v>545.0</c:v>
                </c:pt>
                <c:pt idx="1059">
                  <c:v>1473.0</c:v>
                </c:pt>
                <c:pt idx="1060">
                  <c:v>1947.0</c:v>
                </c:pt>
                <c:pt idx="1061">
                  <c:v>1937.0</c:v>
                </c:pt>
                <c:pt idx="1062">
                  <c:v>1370.0</c:v>
                </c:pt>
                <c:pt idx="1063">
                  <c:v>400.0</c:v>
                </c:pt>
                <c:pt idx="1064">
                  <c:v>-625.0</c:v>
                </c:pt>
                <c:pt idx="1065">
                  <c:v>-1509.0</c:v>
                </c:pt>
                <c:pt idx="1066">
                  <c:v>-1950.0</c:v>
                </c:pt>
                <c:pt idx="1067">
                  <c:v>-1801.0</c:v>
                </c:pt>
                <c:pt idx="1068">
                  <c:v>-1243.0</c:v>
                </c:pt>
                <c:pt idx="1069">
                  <c:v>-262.0</c:v>
                </c:pt>
                <c:pt idx="1070">
                  <c:v>733.0</c:v>
                </c:pt>
                <c:pt idx="1071">
                  <c:v>1485.0</c:v>
                </c:pt>
                <c:pt idx="1072">
                  <c:v>1799.0</c:v>
                </c:pt>
                <c:pt idx="1073">
                  <c:v>1744.0</c:v>
                </c:pt>
                <c:pt idx="1074">
                  <c:v>1160.0</c:v>
                </c:pt>
                <c:pt idx="1075">
                  <c:v>232.0</c:v>
                </c:pt>
                <c:pt idx="1076">
                  <c:v>-746.0</c:v>
                </c:pt>
                <c:pt idx="1077">
                  <c:v>-1369.0</c:v>
                </c:pt>
                <c:pt idx="1078">
                  <c:v>-1713.0</c:v>
                </c:pt>
                <c:pt idx="1079">
                  <c:v>-1557.0</c:v>
                </c:pt>
                <c:pt idx="1080">
                  <c:v>-996.0</c:v>
                </c:pt>
                <c:pt idx="1081">
                  <c:v>-145.0</c:v>
                </c:pt>
                <c:pt idx="1082">
                  <c:v>771.0</c:v>
                </c:pt>
                <c:pt idx="1083">
                  <c:v>1381.0</c:v>
                </c:pt>
                <c:pt idx="1084">
                  <c:v>1636.0</c:v>
                </c:pt>
                <c:pt idx="1085">
                  <c:v>1376.0</c:v>
                </c:pt>
                <c:pt idx="1086">
                  <c:v>823.0</c:v>
                </c:pt>
                <c:pt idx="1087">
                  <c:v>78.0</c:v>
                </c:pt>
                <c:pt idx="1088">
                  <c:v>-662.0</c:v>
                </c:pt>
                <c:pt idx="1089">
                  <c:v>-1228.0</c:v>
                </c:pt>
                <c:pt idx="1090">
                  <c:v>-1448.0</c:v>
                </c:pt>
                <c:pt idx="1091">
                  <c:v>-1266.0</c:v>
                </c:pt>
                <c:pt idx="1092">
                  <c:v>-698.0</c:v>
                </c:pt>
                <c:pt idx="1093">
                  <c:v>4.0</c:v>
                </c:pt>
                <c:pt idx="1094">
                  <c:v>631.0</c:v>
                </c:pt>
                <c:pt idx="1095">
                  <c:v>1059.0</c:v>
                </c:pt>
                <c:pt idx="1096">
                  <c:v>1298.0</c:v>
                </c:pt>
                <c:pt idx="1097">
                  <c:v>1110.0</c:v>
                </c:pt>
                <c:pt idx="1098">
                  <c:v>599.0</c:v>
                </c:pt>
                <c:pt idx="1099">
                  <c:v>-31.0</c:v>
                </c:pt>
                <c:pt idx="1100">
                  <c:v>-560.0</c:v>
                </c:pt>
                <c:pt idx="1101">
                  <c:v>-924.0</c:v>
                </c:pt>
                <c:pt idx="1102">
                  <c:v>-1033.0</c:v>
                </c:pt>
                <c:pt idx="1103">
                  <c:v>-920.0</c:v>
                </c:pt>
                <c:pt idx="1104">
                  <c:v>-534.0</c:v>
                </c:pt>
                <c:pt idx="1105">
                  <c:v>-54.0</c:v>
                </c:pt>
                <c:pt idx="1106">
                  <c:v>363.0</c:v>
                </c:pt>
                <c:pt idx="1107">
                  <c:v>745.0</c:v>
                </c:pt>
                <c:pt idx="1108">
                  <c:v>883.0</c:v>
                </c:pt>
                <c:pt idx="1109">
                  <c:v>843.0</c:v>
                </c:pt>
                <c:pt idx="1110">
                  <c:v>571.0</c:v>
                </c:pt>
                <c:pt idx="1111">
                  <c:v>206.0</c:v>
                </c:pt>
                <c:pt idx="1112">
                  <c:v>-271.0</c:v>
                </c:pt>
                <c:pt idx="1113">
                  <c:v>-531.0</c:v>
                </c:pt>
                <c:pt idx="1114">
                  <c:v>-659.0</c:v>
                </c:pt>
                <c:pt idx="1115">
                  <c:v>-699.0</c:v>
                </c:pt>
                <c:pt idx="1116">
                  <c:v>-539.0</c:v>
                </c:pt>
                <c:pt idx="1117">
                  <c:v>-279.0</c:v>
                </c:pt>
                <c:pt idx="1118">
                  <c:v>3.0</c:v>
                </c:pt>
                <c:pt idx="1119">
                  <c:v>347.0</c:v>
                </c:pt>
                <c:pt idx="1120">
                  <c:v>584.0</c:v>
                </c:pt>
                <c:pt idx="1121">
                  <c:v>620.0</c:v>
                </c:pt>
                <c:pt idx="1122">
                  <c:v>582.0</c:v>
                </c:pt>
                <c:pt idx="1123">
                  <c:v>474.0</c:v>
                </c:pt>
                <c:pt idx="1124">
                  <c:v>203.0</c:v>
                </c:pt>
                <c:pt idx="1125">
                  <c:v>-154.0</c:v>
                </c:pt>
                <c:pt idx="1126">
                  <c:v>-397.0</c:v>
                </c:pt>
                <c:pt idx="1127">
                  <c:v>-601.0</c:v>
                </c:pt>
                <c:pt idx="1128">
                  <c:v>-735.0</c:v>
                </c:pt>
                <c:pt idx="1129">
                  <c:v>-544.0</c:v>
                </c:pt>
                <c:pt idx="1130">
                  <c:v>-348.0</c:v>
                </c:pt>
                <c:pt idx="1131">
                  <c:v>-38.0</c:v>
                </c:pt>
                <c:pt idx="1132">
                  <c:v>357.0</c:v>
                </c:pt>
                <c:pt idx="1133">
                  <c:v>615.0</c:v>
                </c:pt>
                <c:pt idx="1134">
                  <c:v>738.0</c:v>
                </c:pt>
                <c:pt idx="1135">
                  <c:v>685.0</c:v>
                </c:pt>
                <c:pt idx="1136">
                  <c:v>506.0</c:v>
                </c:pt>
                <c:pt idx="1137">
                  <c:v>269.0</c:v>
                </c:pt>
                <c:pt idx="1138">
                  <c:v>-231.0</c:v>
                </c:pt>
                <c:pt idx="1139">
                  <c:v>-661.0</c:v>
                </c:pt>
                <c:pt idx="1140">
                  <c:v>-911.0</c:v>
                </c:pt>
                <c:pt idx="1141">
                  <c:v>-954.0</c:v>
                </c:pt>
                <c:pt idx="1142">
                  <c:v>-722.0</c:v>
                </c:pt>
                <c:pt idx="1143">
                  <c:v>-291.0</c:v>
                </c:pt>
                <c:pt idx="1144">
                  <c:v>221.0</c:v>
                </c:pt>
                <c:pt idx="1145">
                  <c:v>685.0</c:v>
                </c:pt>
                <c:pt idx="1146">
                  <c:v>1009.0</c:v>
                </c:pt>
                <c:pt idx="1147">
                  <c:v>1137.0</c:v>
                </c:pt>
                <c:pt idx="1148">
                  <c:v>841.0</c:v>
                </c:pt>
                <c:pt idx="1149">
                  <c:v>384.0</c:v>
                </c:pt>
                <c:pt idx="1150">
                  <c:v>-222.0</c:v>
                </c:pt>
                <c:pt idx="1151">
                  <c:v>-816.0</c:v>
                </c:pt>
                <c:pt idx="1152">
                  <c:v>-1248.0</c:v>
                </c:pt>
                <c:pt idx="1153">
                  <c:v>-1375.0</c:v>
                </c:pt>
                <c:pt idx="1154">
                  <c:v>-1022.0</c:v>
                </c:pt>
                <c:pt idx="1155">
                  <c:v>-452.0</c:v>
                </c:pt>
                <c:pt idx="1156">
                  <c:v>196.0</c:v>
                </c:pt>
                <c:pt idx="1157">
                  <c:v>913.0</c:v>
                </c:pt>
                <c:pt idx="1158">
                  <c:v>1433.0</c:v>
                </c:pt>
                <c:pt idx="1159">
                  <c:v>1557.0</c:v>
                </c:pt>
                <c:pt idx="1160">
                  <c:v>1192.0</c:v>
                </c:pt>
                <c:pt idx="1161">
                  <c:v>537.0</c:v>
                </c:pt>
                <c:pt idx="1162">
                  <c:v>-266.0</c:v>
                </c:pt>
                <c:pt idx="1163">
                  <c:v>-1108.0</c:v>
                </c:pt>
                <c:pt idx="1164">
                  <c:v>-1598.0</c:v>
                </c:pt>
                <c:pt idx="1165">
                  <c:v>-1686.0</c:v>
                </c:pt>
                <c:pt idx="1166">
                  <c:v>-1320.0</c:v>
                </c:pt>
                <c:pt idx="1167">
                  <c:v>-539.0</c:v>
                </c:pt>
                <c:pt idx="1168">
                  <c:v>402.0</c:v>
                </c:pt>
                <c:pt idx="1169">
                  <c:v>1208.0</c:v>
                </c:pt>
                <c:pt idx="1170">
                  <c:v>1736.0</c:v>
                </c:pt>
                <c:pt idx="1171">
                  <c:v>1755.0</c:v>
                </c:pt>
                <c:pt idx="1172">
                  <c:v>1368.0</c:v>
                </c:pt>
                <c:pt idx="1173">
                  <c:v>434.0</c:v>
                </c:pt>
                <c:pt idx="1174">
                  <c:v>-521.0</c:v>
                </c:pt>
                <c:pt idx="1175">
                  <c:v>-1401.0</c:v>
                </c:pt>
                <c:pt idx="1176">
                  <c:v>-1910.0</c:v>
                </c:pt>
                <c:pt idx="1177">
                  <c:v>-1762.0</c:v>
                </c:pt>
                <c:pt idx="1178">
                  <c:v>-1245.0</c:v>
                </c:pt>
                <c:pt idx="1179">
                  <c:v>-321.0</c:v>
                </c:pt>
                <c:pt idx="1180">
                  <c:v>706.0</c:v>
                </c:pt>
                <c:pt idx="1181">
                  <c:v>1557.0</c:v>
                </c:pt>
                <c:pt idx="1182">
                  <c:v>1975.0</c:v>
                </c:pt>
                <c:pt idx="1183">
                  <c:v>1921.0</c:v>
                </c:pt>
                <c:pt idx="1184">
                  <c:v>1214.0</c:v>
                </c:pt>
                <c:pt idx="1185">
                  <c:v>193.0</c:v>
                </c:pt>
                <c:pt idx="1186">
                  <c:v>-861.0</c:v>
                </c:pt>
                <c:pt idx="1187">
                  <c:v>-1648.0</c:v>
                </c:pt>
                <c:pt idx="1188">
                  <c:v>-2090.0</c:v>
                </c:pt>
                <c:pt idx="1189">
                  <c:v>-1799.0</c:v>
                </c:pt>
                <c:pt idx="1190">
                  <c:v>-1110.0</c:v>
                </c:pt>
                <c:pt idx="1191">
                  <c:v>-134.0</c:v>
                </c:pt>
                <c:pt idx="1192">
                  <c:v>973.0</c:v>
                </c:pt>
                <c:pt idx="1193">
                  <c:v>1663.0</c:v>
                </c:pt>
                <c:pt idx="1194">
                  <c:v>2084.0</c:v>
                </c:pt>
                <c:pt idx="1195">
                  <c:v>1821.0</c:v>
                </c:pt>
                <c:pt idx="1196">
                  <c:v>997.0</c:v>
                </c:pt>
                <c:pt idx="1197">
                  <c:v>-11.0</c:v>
                </c:pt>
                <c:pt idx="1198">
                  <c:v>-963.0</c:v>
                </c:pt>
                <c:pt idx="1199">
                  <c:v>-1776.0</c:v>
                </c:pt>
                <c:pt idx="1200">
                  <c:v>-2027.0</c:v>
                </c:pt>
                <c:pt idx="1201">
                  <c:v>-1720.0</c:v>
                </c:pt>
                <c:pt idx="1202">
                  <c:v>-882.0</c:v>
                </c:pt>
                <c:pt idx="1203">
                  <c:v>153.0</c:v>
                </c:pt>
                <c:pt idx="1204">
                  <c:v>1152.0</c:v>
                </c:pt>
                <c:pt idx="1205">
                  <c:v>1793.0</c:v>
                </c:pt>
                <c:pt idx="1206">
                  <c:v>1926.0</c:v>
                </c:pt>
                <c:pt idx="1207">
                  <c:v>1585.0</c:v>
                </c:pt>
                <c:pt idx="1208">
                  <c:v>762.0</c:v>
                </c:pt>
                <c:pt idx="1209">
                  <c:v>-257.0</c:v>
                </c:pt>
                <c:pt idx="1210">
                  <c:v>-1146.0</c:v>
                </c:pt>
                <c:pt idx="1211">
                  <c:v>-1709.0</c:v>
                </c:pt>
                <c:pt idx="1212">
                  <c:v>-1814.0</c:v>
                </c:pt>
                <c:pt idx="1213">
                  <c:v>-1346.0</c:v>
                </c:pt>
                <c:pt idx="1214">
                  <c:v>-610.0</c:v>
                </c:pt>
                <c:pt idx="1215">
                  <c:v>293.0</c:v>
                </c:pt>
                <c:pt idx="1216">
                  <c:v>1102.0</c:v>
                </c:pt>
                <c:pt idx="1217">
                  <c:v>1652.0</c:v>
                </c:pt>
                <c:pt idx="1218">
                  <c:v>1641.0</c:v>
                </c:pt>
                <c:pt idx="1219">
                  <c:v>1235.0</c:v>
                </c:pt>
                <c:pt idx="1220">
                  <c:v>527.0</c:v>
                </c:pt>
                <c:pt idx="1221">
                  <c:v>-389.0</c:v>
                </c:pt>
                <c:pt idx="1222">
                  <c:v>-1105.0</c:v>
                </c:pt>
                <c:pt idx="1223">
                  <c:v>-1545.0</c:v>
                </c:pt>
                <c:pt idx="1224">
                  <c:v>-1553.0</c:v>
                </c:pt>
                <c:pt idx="1225">
                  <c:v>-1096.0</c:v>
                </c:pt>
                <c:pt idx="1226">
                  <c:v>-378.0</c:v>
                </c:pt>
                <c:pt idx="1227">
                  <c:v>402.0</c:v>
                </c:pt>
                <c:pt idx="1228">
                  <c:v>989.0</c:v>
                </c:pt>
                <c:pt idx="1229">
                  <c:v>1352.0</c:v>
                </c:pt>
                <c:pt idx="1230">
                  <c:v>1313.0</c:v>
                </c:pt>
                <c:pt idx="1231">
                  <c:v>925.0</c:v>
                </c:pt>
                <c:pt idx="1232">
                  <c:v>314.0</c:v>
                </c:pt>
                <c:pt idx="1233">
                  <c:v>-349.0</c:v>
                </c:pt>
                <c:pt idx="1234">
                  <c:v>-869.0</c:v>
                </c:pt>
                <c:pt idx="1235">
                  <c:v>-1131.0</c:v>
                </c:pt>
                <c:pt idx="1236">
                  <c:v>-1131.0</c:v>
                </c:pt>
                <c:pt idx="1237">
                  <c:v>-810.0</c:v>
                </c:pt>
                <c:pt idx="1238">
                  <c:v>-295.0</c:v>
                </c:pt>
                <c:pt idx="1239">
                  <c:v>260.0</c:v>
                </c:pt>
                <c:pt idx="1240">
                  <c:v>706.0</c:v>
                </c:pt>
                <c:pt idx="1241">
                  <c:v>964.0</c:v>
                </c:pt>
                <c:pt idx="1242">
                  <c:v>941.0</c:v>
                </c:pt>
                <c:pt idx="1243">
                  <c:v>679.0</c:v>
                </c:pt>
                <c:pt idx="1244">
                  <c:v>342.0</c:v>
                </c:pt>
                <c:pt idx="1245">
                  <c:v>-80.0</c:v>
                </c:pt>
                <c:pt idx="1246">
                  <c:v>-530.0</c:v>
                </c:pt>
                <c:pt idx="1247">
                  <c:v>-716.0</c:v>
                </c:pt>
                <c:pt idx="1248">
                  <c:v>-761.0</c:v>
                </c:pt>
                <c:pt idx="1249">
                  <c:v>-615.0</c:v>
                </c:pt>
                <c:pt idx="1250">
                  <c:v>-346.0</c:v>
                </c:pt>
                <c:pt idx="1251">
                  <c:v>17.0</c:v>
                </c:pt>
                <c:pt idx="1252">
                  <c:v>331.0</c:v>
                </c:pt>
                <c:pt idx="1253">
                  <c:v>529.0</c:v>
                </c:pt>
                <c:pt idx="1254">
                  <c:v>639.0</c:v>
                </c:pt>
                <c:pt idx="1255">
                  <c:v>636.0</c:v>
                </c:pt>
                <c:pt idx="1256">
                  <c:v>381.0</c:v>
                </c:pt>
                <c:pt idx="1257">
                  <c:v>204.0</c:v>
                </c:pt>
                <c:pt idx="1258">
                  <c:v>-109.0</c:v>
                </c:pt>
                <c:pt idx="1259">
                  <c:v>-304.0</c:v>
                </c:pt>
                <c:pt idx="1260">
                  <c:v>-471.0</c:v>
                </c:pt>
                <c:pt idx="1261">
                  <c:v>-663.0</c:v>
                </c:pt>
                <c:pt idx="1262">
                  <c:v>-565.0</c:v>
                </c:pt>
                <c:pt idx="1263">
                  <c:v>-440.0</c:v>
                </c:pt>
                <c:pt idx="1264">
                  <c:v>-189.0</c:v>
                </c:pt>
                <c:pt idx="1265">
                  <c:v>189.0</c:v>
                </c:pt>
                <c:pt idx="1266">
                  <c:v>492.0</c:v>
                </c:pt>
                <c:pt idx="1267">
                  <c:v>678.0</c:v>
                </c:pt>
                <c:pt idx="1268">
                  <c:v>778.0</c:v>
                </c:pt>
                <c:pt idx="1269">
                  <c:v>663.0</c:v>
                </c:pt>
                <c:pt idx="1270">
                  <c:v>388.0</c:v>
                </c:pt>
                <c:pt idx="1271">
                  <c:v>-58.0</c:v>
                </c:pt>
                <c:pt idx="1272">
                  <c:v>-478.0</c:v>
                </c:pt>
                <c:pt idx="1273">
                  <c:v>-760.0</c:v>
                </c:pt>
                <c:pt idx="1274">
                  <c:v>-926.0</c:v>
                </c:pt>
                <c:pt idx="1275">
                  <c:v>-872.0</c:v>
                </c:pt>
                <c:pt idx="1276">
                  <c:v>-586.0</c:v>
                </c:pt>
                <c:pt idx="1277">
                  <c:v>-16.0</c:v>
                </c:pt>
                <c:pt idx="1278">
                  <c:v>536.0</c:v>
                </c:pt>
                <c:pt idx="1279">
                  <c:v>869.0</c:v>
                </c:pt>
                <c:pt idx="1280">
                  <c:v>1106.0</c:v>
                </c:pt>
                <c:pt idx="1281">
                  <c:v>1033.0</c:v>
                </c:pt>
                <c:pt idx="1282">
                  <c:v>689.0</c:v>
                </c:pt>
                <c:pt idx="1283">
                  <c:v>65.0</c:v>
                </c:pt>
                <c:pt idx="1284">
                  <c:v>-488.0</c:v>
                </c:pt>
                <c:pt idx="1285">
                  <c:v>-995.0</c:v>
                </c:pt>
                <c:pt idx="1286">
                  <c:v>-1289.0</c:v>
                </c:pt>
                <c:pt idx="1287">
                  <c:v>-1144.0</c:v>
                </c:pt>
                <c:pt idx="1288">
                  <c:v>-801.0</c:v>
                </c:pt>
                <c:pt idx="1289">
                  <c:v>-144.0</c:v>
                </c:pt>
                <c:pt idx="1290">
                  <c:v>587.0</c:v>
                </c:pt>
                <c:pt idx="1291">
                  <c:v>1192.0</c:v>
                </c:pt>
                <c:pt idx="1292">
                  <c:v>1474.0</c:v>
                </c:pt>
                <c:pt idx="1293">
                  <c:v>1388.0</c:v>
                </c:pt>
                <c:pt idx="1294">
                  <c:v>936.0</c:v>
                </c:pt>
                <c:pt idx="1295">
                  <c:v>203.0</c:v>
                </c:pt>
                <c:pt idx="1296">
                  <c:v>-695.0</c:v>
                </c:pt>
                <c:pt idx="1297">
                  <c:v>-1336.0</c:v>
                </c:pt>
                <c:pt idx="1298">
                  <c:v>-1611.0</c:v>
                </c:pt>
                <c:pt idx="1299">
                  <c:v>-1492.0</c:v>
                </c:pt>
                <c:pt idx="1300">
                  <c:v>-900.0</c:v>
                </c:pt>
                <c:pt idx="1301">
                  <c:v>-90.0</c:v>
                </c:pt>
                <c:pt idx="1302">
                  <c:v>762.0</c:v>
                </c:pt>
                <c:pt idx="1303">
                  <c:v>1497.0</c:v>
                </c:pt>
                <c:pt idx="1304">
                  <c:v>1753.0</c:v>
                </c:pt>
                <c:pt idx="1305">
                  <c:v>1548.0</c:v>
                </c:pt>
                <c:pt idx="1306">
                  <c:v>914.0</c:v>
                </c:pt>
                <c:pt idx="1307">
                  <c:v>-3.0</c:v>
                </c:pt>
                <c:pt idx="1308">
                  <c:v>-976.0</c:v>
                </c:pt>
                <c:pt idx="1309">
                  <c:v>-1664.0</c:v>
                </c:pt>
                <c:pt idx="1310">
                  <c:v>-1875.0</c:v>
                </c:pt>
                <c:pt idx="1311">
                  <c:v>-1506.0</c:v>
                </c:pt>
                <c:pt idx="1312">
                  <c:v>-831.0</c:v>
                </c:pt>
                <c:pt idx="1313">
                  <c:v>147.0</c:v>
                </c:pt>
                <c:pt idx="1314">
                  <c:v>1109.0</c:v>
                </c:pt>
                <c:pt idx="1315">
                  <c:v>1737.0</c:v>
                </c:pt>
                <c:pt idx="1316">
                  <c:v>1937.0</c:v>
                </c:pt>
                <c:pt idx="1317">
                  <c:v>1616.0</c:v>
                </c:pt>
                <c:pt idx="1318">
                  <c:v>773.0</c:v>
                </c:pt>
                <c:pt idx="1319">
                  <c:v>-254.0</c:v>
                </c:pt>
                <c:pt idx="1320">
                  <c:v>-1209.0</c:v>
                </c:pt>
                <c:pt idx="1321">
                  <c:v>-1867.0</c:v>
                </c:pt>
                <c:pt idx="1322">
                  <c:v>-1961.0</c:v>
                </c:pt>
                <c:pt idx="1323">
                  <c:v>-1588.0</c:v>
                </c:pt>
                <c:pt idx="1324">
                  <c:v>-696.0</c:v>
                </c:pt>
                <c:pt idx="1325">
                  <c:v>369.0</c:v>
                </c:pt>
                <c:pt idx="1326">
                  <c:v>1327.0</c:v>
                </c:pt>
                <c:pt idx="1327">
                  <c:v>1913.0</c:v>
                </c:pt>
                <c:pt idx="1328">
                  <c:v>1966.0</c:v>
                </c:pt>
                <c:pt idx="1329">
                  <c:v>1457.0</c:v>
                </c:pt>
                <c:pt idx="1330">
                  <c:v>569.0</c:v>
                </c:pt>
                <c:pt idx="1331">
                  <c:v>-507.0</c:v>
                </c:pt>
                <c:pt idx="1332">
                  <c:v>-1316.0</c:v>
                </c:pt>
                <c:pt idx="1333">
                  <c:v>-1877.0</c:v>
                </c:pt>
                <c:pt idx="1334">
                  <c:v>-1991.0</c:v>
                </c:pt>
                <c:pt idx="1335">
                  <c:v>-1395.0</c:v>
                </c:pt>
                <c:pt idx="1336">
                  <c:v>-474.0</c:v>
                </c:pt>
                <c:pt idx="1337">
                  <c:v>512.0</c:v>
                </c:pt>
                <c:pt idx="1338">
                  <c:v>1451.0</c:v>
                </c:pt>
                <c:pt idx="1339">
                  <c:v>1871.0</c:v>
                </c:pt>
                <c:pt idx="1340">
                  <c:v>1856.0</c:v>
                </c:pt>
                <c:pt idx="1341">
                  <c:v>1253.0</c:v>
                </c:pt>
                <c:pt idx="1342">
                  <c:v>375.0</c:v>
                </c:pt>
                <c:pt idx="1343">
                  <c:v>-644.0</c:v>
                </c:pt>
                <c:pt idx="1344">
                  <c:v>-1470.0</c:v>
                </c:pt>
                <c:pt idx="1345">
                  <c:v>-1890.0</c:v>
                </c:pt>
                <c:pt idx="1346">
                  <c:v>-1740.0</c:v>
                </c:pt>
                <c:pt idx="1347">
                  <c:v>-1136.0</c:v>
                </c:pt>
                <c:pt idx="1348">
                  <c:v>-271.0</c:v>
                </c:pt>
                <c:pt idx="1349">
                  <c:v>769.0</c:v>
                </c:pt>
                <c:pt idx="1350">
                  <c:v>1454.0</c:v>
                </c:pt>
                <c:pt idx="1351">
                  <c:v>1731.0</c:v>
                </c:pt>
                <c:pt idx="1352">
                  <c:v>1626.0</c:v>
                </c:pt>
                <c:pt idx="1353">
                  <c:v>1066.0</c:v>
                </c:pt>
                <c:pt idx="1354">
                  <c:v>127.0</c:v>
                </c:pt>
                <c:pt idx="1355">
                  <c:v>-757.0</c:v>
                </c:pt>
                <c:pt idx="1356">
                  <c:v>-1402.0</c:v>
                </c:pt>
                <c:pt idx="1357">
                  <c:v>-1597.0</c:v>
                </c:pt>
                <c:pt idx="1358">
                  <c:v>-1441.0</c:v>
                </c:pt>
                <c:pt idx="1359">
                  <c:v>-903.0</c:v>
                </c:pt>
                <c:pt idx="1360">
                  <c:v>-82.0</c:v>
                </c:pt>
                <c:pt idx="1361">
                  <c:v>731.0</c:v>
                </c:pt>
                <c:pt idx="1362">
                  <c:v>1319.0</c:v>
                </c:pt>
                <c:pt idx="1363">
                  <c:v>1539.0</c:v>
                </c:pt>
                <c:pt idx="1364">
                  <c:v>1229.0</c:v>
                </c:pt>
                <c:pt idx="1365">
                  <c:v>735.0</c:v>
                </c:pt>
                <c:pt idx="1366">
                  <c:v>-15.0</c:v>
                </c:pt>
                <c:pt idx="1367">
                  <c:v>-650.0</c:v>
                </c:pt>
                <c:pt idx="1368">
                  <c:v>-1151.0</c:v>
                </c:pt>
                <c:pt idx="1369">
                  <c:v>-1353.0</c:v>
                </c:pt>
                <c:pt idx="1370">
                  <c:v>-1107.0</c:v>
                </c:pt>
                <c:pt idx="1371">
                  <c:v>-650.0</c:v>
                </c:pt>
                <c:pt idx="1372">
                  <c:v>46.0</c:v>
                </c:pt>
                <c:pt idx="1373">
                  <c:v>544.0</c:v>
                </c:pt>
                <c:pt idx="1374">
                  <c:v>947.0</c:v>
                </c:pt>
                <c:pt idx="1375">
                  <c:v>1135.0</c:v>
                </c:pt>
                <c:pt idx="1376">
                  <c:v>1003.0</c:v>
                </c:pt>
                <c:pt idx="1377">
                  <c:v>584.0</c:v>
                </c:pt>
                <c:pt idx="1378">
                  <c:v>29.0</c:v>
                </c:pt>
                <c:pt idx="1379">
                  <c:v>-454.0</c:v>
                </c:pt>
                <c:pt idx="1380">
                  <c:v>-757.0</c:v>
                </c:pt>
                <c:pt idx="1381">
                  <c:v>-934.0</c:v>
                </c:pt>
                <c:pt idx="1382">
                  <c:v>-841.0</c:v>
                </c:pt>
                <c:pt idx="1383">
                  <c:v>-542.0</c:v>
                </c:pt>
                <c:pt idx="1384">
                  <c:v>-105.0</c:v>
                </c:pt>
                <c:pt idx="1385">
                  <c:v>286.0</c:v>
                </c:pt>
                <c:pt idx="1386">
                  <c:v>568.0</c:v>
                </c:pt>
                <c:pt idx="1387">
                  <c:v>715.0</c:v>
                </c:pt>
                <c:pt idx="1388">
                  <c:v>712.0</c:v>
                </c:pt>
                <c:pt idx="1389">
                  <c:v>523.0</c:v>
                </c:pt>
                <c:pt idx="1390">
                  <c:v>180.0</c:v>
                </c:pt>
                <c:pt idx="1391">
                  <c:v>-158.0</c:v>
                </c:pt>
                <c:pt idx="1392">
                  <c:v>-360.0</c:v>
                </c:pt>
                <c:pt idx="1393">
                  <c:v>-551.0</c:v>
                </c:pt>
                <c:pt idx="1394">
                  <c:v>-660.0</c:v>
                </c:pt>
                <c:pt idx="1395">
                  <c:v>-604.0</c:v>
                </c:pt>
                <c:pt idx="1396">
                  <c:v>-395.0</c:v>
                </c:pt>
                <c:pt idx="1397">
                  <c:v>-85.0</c:v>
                </c:pt>
                <c:pt idx="1398">
                  <c:v>164.0</c:v>
                </c:pt>
                <c:pt idx="1399">
                  <c:v>401.0</c:v>
                </c:pt>
                <c:pt idx="1400">
                  <c:v>608.0</c:v>
                </c:pt>
                <c:pt idx="1401">
                  <c:v>659.0</c:v>
                </c:pt>
                <c:pt idx="1402">
                  <c:v>590.0</c:v>
                </c:pt>
                <c:pt idx="1403">
                  <c:v>284.0</c:v>
                </c:pt>
                <c:pt idx="1404">
                  <c:v>3.0</c:v>
                </c:pt>
                <c:pt idx="1405">
                  <c:v>-241.0</c:v>
                </c:pt>
                <c:pt idx="1406">
                  <c:v>-561.0</c:v>
                </c:pt>
                <c:pt idx="1407">
                  <c:v>-782.0</c:v>
                </c:pt>
                <c:pt idx="1408">
                  <c:v>-767.0</c:v>
                </c:pt>
                <c:pt idx="1409">
                  <c:v>-612.0</c:v>
                </c:pt>
                <c:pt idx="1410">
                  <c:v>-238.0</c:v>
                </c:pt>
                <c:pt idx="1411">
                  <c:v>266.0</c:v>
                </c:pt>
                <c:pt idx="1412">
                  <c:v>672.0</c:v>
                </c:pt>
                <c:pt idx="1413">
                  <c:v>945.0</c:v>
                </c:pt>
                <c:pt idx="1414">
                  <c:v>940.0</c:v>
                </c:pt>
                <c:pt idx="1415">
                  <c:v>738.0</c:v>
                </c:pt>
                <c:pt idx="1416">
                  <c:v>313.0</c:v>
                </c:pt>
                <c:pt idx="1417">
                  <c:v>-170.0</c:v>
                </c:pt>
                <c:pt idx="1418">
                  <c:v>-735.0</c:v>
                </c:pt>
                <c:pt idx="1419">
                  <c:v>-1087.0</c:v>
                </c:pt>
                <c:pt idx="1420">
                  <c:v>-1134.0</c:v>
                </c:pt>
                <c:pt idx="1421">
                  <c:v>-920.0</c:v>
                </c:pt>
                <c:pt idx="1422">
                  <c:v>-413.0</c:v>
                </c:pt>
                <c:pt idx="1423">
                  <c:v>174.0</c:v>
                </c:pt>
                <c:pt idx="1424">
                  <c:v>791.0</c:v>
                </c:pt>
                <c:pt idx="1425">
                  <c:v>1253.0</c:v>
                </c:pt>
                <c:pt idx="1426">
                  <c:v>1359.0</c:v>
                </c:pt>
                <c:pt idx="1427">
                  <c:v>1103.0</c:v>
                </c:pt>
                <c:pt idx="1428">
                  <c:v>484.0</c:v>
                </c:pt>
                <c:pt idx="1429">
                  <c:v>-212.0</c:v>
                </c:pt>
                <c:pt idx="1430">
                  <c:v>-955.0</c:v>
                </c:pt>
                <c:pt idx="1431">
                  <c:v>-1444.0</c:v>
                </c:pt>
                <c:pt idx="1432">
                  <c:v>-1479.0</c:v>
                </c:pt>
                <c:pt idx="1433">
                  <c:v>-1167.0</c:v>
                </c:pt>
                <c:pt idx="1434">
                  <c:v>-488.0</c:v>
                </c:pt>
                <c:pt idx="1435">
                  <c:v>310.0</c:v>
                </c:pt>
                <c:pt idx="1436">
                  <c:v>1036.0</c:v>
                </c:pt>
                <c:pt idx="1437">
                  <c:v>1647.0</c:v>
                </c:pt>
                <c:pt idx="1438">
                  <c:v>1718.0</c:v>
                </c:pt>
                <c:pt idx="1439">
                  <c:v>1332.0</c:v>
                </c:pt>
                <c:pt idx="1440">
                  <c:v>529.0</c:v>
                </c:pt>
                <c:pt idx="1441">
                  <c:v>-475.0</c:v>
                </c:pt>
                <c:pt idx="1442">
                  <c:v>-1290.0</c:v>
                </c:pt>
                <c:pt idx="1443">
                  <c:v>-1805.0</c:v>
                </c:pt>
                <c:pt idx="1444">
                  <c:v>-1837.0</c:v>
                </c:pt>
                <c:pt idx="1445">
                  <c:v>-1333.0</c:v>
                </c:pt>
                <c:pt idx="1446">
                  <c:v>-467.0</c:v>
                </c:pt>
                <c:pt idx="1447">
                  <c:v>554.0</c:v>
                </c:pt>
                <c:pt idx="1448">
                  <c:v>1377.0</c:v>
                </c:pt>
                <c:pt idx="1449">
                  <c:v>1894.0</c:v>
                </c:pt>
                <c:pt idx="1450">
                  <c:v>1842.0</c:v>
                </c:pt>
                <c:pt idx="1451">
                  <c:v>1275.0</c:v>
                </c:pt>
                <c:pt idx="1452">
                  <c:v>349.0</c:v>
                </c:pt>
                <c:pt idx="1453">
                  <c:v>-709.0</c:v>
                </c:pt>
                <c:pt idx="1454">
                  <c:v>-1578.0</c:v>
                </c:pt>
                <c:pt idx="1455">
                  <c:v>-2013.0</c:v>
                </c:pt>
                <c:pt idx="1456">
                  <c:v>-1887.0</c:v>
                </c:pt>
                <c:pt idx="1457">
                  <c:v>-1295.0</c:v>
                </c:pt>
                <c:pt idx="1458">
                  <c:v>-246.0</c:v>
                </c:pt>
                <c:pt idx="1459">
                  <c:v>811.0</c:v>
                </c:pt>
                <c:pt idx="1460">
                  <c:v>1674.0</c:v>
                </c:pt>
                <c:pt idx="1461">
                  <c:v>2052.0</c:v>
                </c:pt>
                <c:pt idx="1462">
                  <c:v>1834.0</c:v>
                </c:pt>
                <c:pt idx="1463">
                  <c:v>1191.0</c:v>
                </c:pt>
                <c:pt idx="1464">
                  <c:v>177.0</c:v>
                </c:pt>
                <c:pt idx="1465">
                  <c:v>-915.0</c:v>
                </c:pt>
                <c:pt idx="1466">
                  <c:v>-1782.0</c:v>
                </c:pt>
                <c:pt idx="1467">
                  <c:v>-2134.0</c:v>
                </c:pt>
                <c:pt idx="1468">
                  <c:v>-1837.0</c:v>
                </c:pt>
                <c:pt idx="1469">
                  <c:v>-1059.0</c:v>
                </c:pt>
                <c:pt idx="1470">
                  <c:v>14.0</c:v>
                </c:pt>
                <c:pt idx="1471">
                  <c:v>1042.0</c:v>
                </c:pt>
                <c:pt idx="1472">
                  <c:v>1822.0</c:v>
                </c:pt>
                <c:pt idx="1473">
                  <c:v>2056.0</c:v>
                </c:pt>
                <c:pt idx="1474">
                  <c:v>1673.0</c:v>
                </c:pt>
                <c:pt idx="1475">
                  <c:v>917.0</c:v>
                </c:pt>
                <c:pt idx="1476">
                  <c:v>-96.0</c:v>
                </c:pt>
                <c:pt idx="1477">
                  <c:v>-1083.0</c:v>
                </c:pt>
                <c:pt idx="1478">
                  <c:v>-1780.0</c:v>
                </c:pt>
                <c:pt idx="1479">
                  <c:v>-2010.0</c:v>
                </c:pt>
                <c:pt idx="1480">
                  <c:v>-1564.0</c:v>
                </c:pt>
                <c:pt idx="1481">
                  <c:v>-756.0</c:v>
                </c:pt>
                <c:pt idx="1482">
                  <c:v>215.0</c:v>
                </c:pt>
                <c:pt idx="1483">
                  <c:v>1139.0</c:v>
                </c:pt>
                <c:pt idx="1484">
                  <c:v>1721.0</c:v>
                </c:pt>
                <c:pt idx="1485">
                  <c:v>1874.0</c:v>
                </c:pt>
                <c:pt idx="1486">
                  <c:v>1466.0</c:v>
                </c:pt>
                <c:pt idx="1487">
                  <c:v>652.0</c:v>
                </c:pt>
                <c:pt idx="1488">
                  <c:v>-310.0</c:v>
                </c:pt>
                <c:pt idx="1489">
                  <c:v>-1182.0</c:v>
                </c:pt>
                <c:pt idx="1490">
                  <c:v>-1685.0</c:v>
                </c:pt>
                <c:pt idx="1491">
                  <c:v>-1751.0</c:v>
                </c:pt>
                <c:pt idx="1492">
                  <c:v>-1312.0</c:v>
                </c:pt>
                <c:pt idx="1493">
                  <c:v>-556.0</c:v>
                </c:pt>
                <c:pt idx="1494">
                  <c:v>347.0</c:v>
                </c:pt>
                <c:pt idx="1495">
                  <c:v>1155.0</c:v>
                </c:pt>
                <c:pt idx="1496">
                  <c:v>1533.0</c:v>
                </c:pt>
                <c:pt idx="1497">
                  <c:v>1514.0</c:v>
                </c:pt>
                <c:pt idx="1498">
                  <c:v>1132.0</c:v>
                </c:pt>
                <c:pt idx="1499">
                  <c:v>427.0</c:v>
                </c:pt>
                <c:pt idx="1500">
                  <c:v>-407.0</c:v>
                </c:pt>
                <c:pt idx="1501">
                  <c:v>-982.0</c:v>
                </c:pt>
                <c:pt idx="1502">
                  <c:v>-1321.0</c:v>
                </c:pt>
                <c:pt idx="1503">
                  <c:v>-1321.0</c:v>
                </c:pt>
                <c:pt idx="1504">
                  <c:v>-1047.0</c:v>
                </c:pt>
                <c:pt idx="1505">
                  <c:v>-352.0</c:v>
                </c:pt>
                <c:pt idx="1506">
                  <c:v>313.0</c:v>
                </c:pt>
                <c:pt idx="1507">
                  <c:v>892.0</c:v>
                </c:pt>
                <c:pt idx="1508">
                  <c:v>1224.0</c:v>
                </c:pt>
                <c:pt idx="1509">
                  <c:v>1144.0</c:v>
                </c:pt>
                <c:pt idx="1510">
                  <c:v>816.0</c:v>
                </c:pt>
                <c:pt idx="1511">
                  <c:v>312.0</c:v>
                </c:pt>
                <c:pt idx="1512">
                  <c:v>-291.0</c:v>
                </c:pt>
                <c:pt idx="1513">
                  <c:v>-785.0</c:v>
                </c:pt>
                <c:pt idx="1514">
                  <c:v>-1038.0</c:v>
                </c:pt>
                <c:pt idx="1515">
                  <c:v>-1033.0</c:v>
                </c:pt>
                <c:pt idx="1516">
                  <c:v>-718.0</c:v>
                </c:pt>
                <c:pt idx="1517">
                  <c:v>-286.0</c:v>
                </c:pt>
                <c:pt idx="1518">
                  <c:v>160.0</c:v>
                </c:pt>
                <c:pt idx="1519">
                  <c:v>537.0</c:v>
                </c:pt>
                <c:pt idx="1520">
                  <c:v>849.0</c:v>
                </c:pt>
                <c:pt idx="1521">
                  <c:v>859.0</c:v>
                </c:pt>
                <c:pt idx="1522">
                  <c:v>714.0</c:v>
                </c:pt>
                <c:pt idx="1523">
                  <c:v>386.0</c:v>
                </c:pt>
                <c:pt idx="1524">
                  <c:v>-59.0</c:v>
                </c:pt>
                <c:pt idx="1525">
                  <c:v>-406.0</c:v>
                </c:pt>
                <c:pt idx="1526">
                  <c:v>-622.0</c:v>
                </c:pt>
                <c:pt idx="1527">
                  <c:v>-698.0</c:v>
                </c:pt>
                <c:pt idx="1528">
                  <c:v>-644.0</c:v>
                </c:pt>
                <c:pt idx="1529">
                  <c:v>-487.0</c:v>
                </c:pt>
                <c:pt idx="1530">
                  <c:v>-139.0</c:v>
                </c:pt>
                <c:pt idx="1531">
                  <c:v>167.0</c:v>
                </c:pt>
                <c:pt idx="1532">
                  <c:v>414.0</c:v>
                </c:pt>
                <c:pt idx="1533">
                  <c:v>570.0</c:v>
                </c:pt>
                <c:pt idx="1534">
                  <c:v>621.0</c:v>
                </c:pt>
                <c:pt idx="1535">
                  <c:v>567.0</c:v>
                </c:pt>
                <c:pt idx="1536">
                  <c:v>402.0</c:v>
                </c:pt>
                <c:pt idx="1537">
                  <c:v>75.0</c:v>
                </c:pt>
                <c:pt idx="1538">
                  <c:v>-250.0</c:v>
                </c:pt>
                <c:pt idx="1539">
                  <c:v>-533.0</c:v>
                </c:pt>
                <c:pt idx="1540">
                  <c:v>-662.0</c:v>
                </c:pt>
                <c:pt idx="1541">
                  <c:v>-716.0</c:v>
                </c:pt>
                <c:pt idx="1542">
                  <c:v>-529.0</c:v>
                </c:pt>
                <c:pt idx="1543">
                  <c:v>-255.0</c:v>
                </c:pt>
                <c:pt idx="1544">
                  <c:v>56.0</c:v>
                </c:pt>
                <c:pt idx="1545">
                  <c:v>493.0</c:v>
                </c:pt>
                <c:pt idx="1546">
                  <c:v>772.0</c:v>
                </c:pt>
                <c:pt idx="1547">
                  <c:v>899.0</c:v>
                </c:pt>
                <c:pt idx="1548">
                  <c:v>794.0</c:v>
                </c:pt>
                <c:pt idx="1549">
                  <c:v>417.0</c:v>
                </c:pt>
                <c:pt idx="1550">
                  <c:v>-9.0</c:v>
                </c:pt>
                <c:pt idx="1551">
                  <c:v>-452.0</c:v>
                </c:pt>
                <c:pt idx="1552">
                  <c:v>-880.0</c:v>
                </c:pt>
                <c:pt idx="1553">
                  <c:v>-1037.0</c:v>
                </c:pt>
                <c:pt idx="1554">
                  <c:v>-996.0</c:v>
                </c:pt>
                <c:pt idx="1555">
                  <c:v>-607.0</c:v>
                </c:pt>
                <c:pt idx="1556">
                  <c:v>-116.0</c:v>
                </c:pt>
                <c:pt idx="1557">
                  <c:v>515.0</c:v>
                </c:pt>
                <c:pt idx="1558">
                  <c:v>965.0</c:v>
                </c:pt>
                <c:pt idx="1559">
                  <c:v>1190.0</c:v>
                </c:pt>
                <c:pt idx="1560">
                  <c:v>1162.0</c:v>
                </c:pt>
                <c:pt idx="1561">
                  <c:v>787.0</c:v>
                </c:pt>
                <c:pt idx="1562">
                  <c:v>140.0</c:v>
                </c:pt>
                <c:pt idx="1563">
                  <c:v>-589.0</c:v>
                </c:pt>
                <c:pt idx="1564">
                  <c:v>-1153.0</c:v>
                </c:pt>
                <c:pt idx="1565">
                  <c:v>-1416.0</c:v>
                </c:pt>
                <c:pt idx="1566">
                  <c:v>-1337.0</c:v>
                </c:pt>
                <c:pt idx="1567">
                  <c:v>-869.0</c:v>
                </c:pt>
                <c:pt idx="1568">
                  <c:v>-108.0</c:v>
                </c:pt>
                <c:pt idx="1569">
                  <c:v>605.0</c:v>
                </c:pt>
                <c:pt idx="1570">
                  <c:v>1266.0</c:v>
                </c:pt>
                <c:pt idx="1571">
                  <c:v>1583.0</c:v>
                </c:pt>
                <c:pt idx="1572">
                  <c:v>1425.0</c:v>
                </c:pt>
                <c:pt idx="1573">
                  <c:v>870.0</c:v>
                </c:pt>
                <c:pt idx="1574">
                  <c:v>37.0</c:v>
                </c:pt>
                <c:pt idx="1575">
                  <c:v>-789.0</c:v>
                </c:pt>
                <c:pt idx="1576">
                  <c:v>-1465.0</c:v>
                </c:pt>
                <c:pt idx="1577">
                  <c:v>-1757.0</c:v>
                </c:pt>
                <c:pt idx="1578">
                  <c:v>-1556.0</c:v>
                </c:pt>
                <c:pt idx="1579">
                  <c:v>-951.0</c:v>
                </c:pt>
                <c:pt idx="1580">
                  <c:v>-29.0</c:v>
                </c:pt>
                <c:pt idx="1581">
                  <c:v>863.0</c:v>
                </c:pt>
                <c:pt idx="1582">
                  <c:v>1562.0</c:v>
                </c:pt>
                <c:pt idx="1583">
                  <c:v>1905.0</c:v>
                </c:pt>
                <c:pt idx="1584">
                  <c:v>1657.0</c:v>
                </c:pt>
                <c:pt idx="1585">
                  <c:v>930.0</c:v>
                </c:pt>
                <c:pt idx="1586">
                  <c:v>-114.0</c:v>
                </c:pt>
                <c:pt idx="1587">
                  <c:v>-1038.0</c:v>
                </c:pt>
                <c:pt idx="1588">
                  <c:v>-1693.0</c:v>
                </c:pt>
                <c:pt idx="1589">
                  <c:v>-1907.0</c:v>
                </c:pt>
                <c:pt idx="1590">
                  <c:v>-1605.0</c:v>
                </c:pt>
                <c:pt idx="1591">
                  <c:v>-815.0</c:v>
                </c:pt>
                <c:pt idx="1592">
                  <c:v>177.0</c:v>
                </c:pt>
                <c:pt idx="1593">
                  <c:v>1220.0</c:v>
                </c:pt>
                <c:pt idx="1594">
                  <c:v>1869.0</c:v>
                </c:pt>
                <c:pt idx="1595">
                  <c:v>1988.0</c:v>
                </c:pt>
                <c:pt idx="1596">
                  <c:v>1563.0</c:v>
                </c:pt>
                <c:pt idx="1597">
                  <c:v>750.0</c:v>
                </c:pt>
                <c:pt idx="1598">
                  <c:v>-290.0</c:v>
                </c:pt>
                <c:pt idx="1599">
                  <c:v>-1365.0</c:v>
                </c:pt>
                <c:pt idx="1600">
                  <c:v>-1908.0</c:v>
                </c:pt>
                <c:pt idx="1601">
                  <c:v>-2002.0</c:v>
                </c:pt>
                <c:pt idx="1602">
                  <c:v>-1572.0</c:v>
                </c:pt>
                <c:pt idx="1603">
                  <c:v>-650.0</c:v>
                </c:pt>
                <c:pt idx="1604">
                  <c:v>399.0</c:v>
                </c:pt>
                <c:pt idx="1605">
                  <c:v>1377.0</c:v>
                </c:pt>
                <c:pt idx="1606">
                  <c:v>2018.0</c:v>
                </c:pt>
                <c:pt idx="1607">
                  <c:v>1968.0</c:v>
                </c:pt>
                <c:pt idx="1608">
                  <c:v>1419.0</c:v>
                </c:pt>
                <c:pt idx="1609">
                  <c:v>481.0</c:v>
                </c:pt>
                <c:pt idx="1610">
                  <c:v>-464.0</c:v>
                </c:pt>
                <c:pt idx="1611">
                  <c:v>-1407.0</c:v>
                </c:pt>
                <c:pt idx="1612">
                  <c:v>-1976.0</c:v>
                </c:pt>
                <c:pt idx="1613">
                  <c:v>-1837.0</c:v>
                </c:pt>
                <c:pt idx="1614">
                  <c:v>-1277.0</c:v>
                </c:pt>
                <c:pt idx="1615">
                  <c:v>-371.0</c:v>
                </c:pt>
                <c:pt idx="1616">
                  <c:v>606.0</c:v>
                </c:pt>
                <c:pt idx="1617">
                  <c:v>1442.0</c:v>
                </c:pt>
                <c:pt idx="1618">
                  <c:v>1945.0</c:v>
                </c:pt>
                <c:pt idx="1619">
                  <c:v>1811.0</c:v>
                </c:pt>
                <c:pt idx="1620">
                  <c:v>1176.0</c:v>
                </c:pt>
                <c:pt idx="1621">
                  <c:v>233.0</c:v>
                </c:pt>
                <c:pt idx="1622">
                  <c:v>-708.0</c:v>
                </c:pt>
                <c:pt idx="1623">
                  <c:v>-1454.0</c:v>
                </c:pt>
                <c:pt idx="1624">
                  <c:v>-1767.0</c:v>
                </c:pt>
                <c:pt idx="1625">
                  <c:v>-1603.0</c:v>
                </c:pt>
                <c:pt idx="1626">
                  <c:v>-1060.0</c:v>
                </c:pt>
                <c:pt idx="1627">
                  <c:v>-211.0</c:v>
                </c:pt>
                <c:pt idx="1628">
                  <c:v>753.0</c:v>
                </c:pt>
                <c:pt idx="1629">
                  <c:v>1423.0</c:v>
                </c:pt>
                <c:pt idx="1630">
                  <c:v>1655.0</c:v>
                </c:pt>
                <c:pt idx="1631">
                  <c:v>1530.0</c:v>
                </c:pt>
                <c:pt idx="1632">
                  <c:v>857.0</c:v>
                </c:pt>
                <c:pt idx="1633">
                  <c:v>127.0</c:v>
                </c:pt>
                <c:pt idx="1634">
                  <c:v>-711.0</c:v>
                </c:pt>
                <c:pt idx="1635">
                  <c:v>-1341.0</c:v>
                </c:pt>
                <c:pt idx="1636">
                  <c:v>-1485.0</c:v>
                </c:pt>
                <c:pt idx="1637">
                  <c:v>-1319.0</c:v>
                </c:pt>
                <c:pt idx="1638">
                  <c:v>-760.0</c:v>
                </c:pt>
                <c:pt idx="1639">
                  <c:v>-6.0</c:v>
                </c:pt>
                <c:pt idx="1640">
                  <c:v>718.0</c:v>
                </c:pt>
                <c:pt idx="1641">
                  <c:v>1183.0</c:v>
                </c:pt>
                <c:pt idx="1642">
                  <c:v>1305.0</c:v>
                </c:pt>
                <c:pt idx="1643">
                  <c:v>1135.0</c:v>
                </c:pt>
                <c:pt idx="1644">
                  <c:v>685.0</c:v>
                </c:pt>
                <c:pt idx="1645">
                  <c:v>19.0</c:v>
                </c:pt>
                <c:pt idx="1646">
                  <c:v>-591.0</c:v>
                </c:pt>
                <c:pt idx="1647">
                  <c:v>-1007.0</c:v>
                </c:pt>
                <c:pt idx="1648">
                  <c:v>-1151.0</c:v>
                </c:pt>
                <c:pt idx="1649">
                  <c:v>-1024.0</c:v>
                </c:pt>
                <c:pt idx="1650">
                  <c:v>-589.0</c:v>
                </c:pt>
                <c:pt idx="1651">
                  <c:v>-69.0</c:v>
                </c:pt>
                <c:pt idx="1652">
                  <c:v>480.0</c:v>
                </c:pt>
                <c:pt idx="1653">
                  <c:v>829.0</c:v>
                </c:pt>
                <c:pt idx="1654">
                  <c:v>1087.0</c:v>
                </c:pt>
                <c:pt idx="1655">
                  <c:v>827.0</c:v>
                </c:pt>
                <c:pt idx="1656">
                  <c:v>472.0</c:v>
                </c:pt>
                <c:pt idx="1657">
                  <c:v>120.0</c:v>
                </c:pt>
                <c:pt idx="1658">
                  <c:v>-338.0</c:v>
                </c:pt>
                <c:pt idx="1659">
                  <c:v>-622.0</c:v>
                </c:pt>
                <c:pt idx="1660">
                  <c:v>-789.0</c:v>
                </c:pt>
                <c:pt idx="1661">
                  <c:v>-783.0</c:v>
                </c:pt>
                <c:pt idx="1662">
                  <c:v>-549.0</c:v>
                </c:pt>
                <c:pt idx="1663">
                  <c:v>-164.0</c:v>
                </c:pt>
                <c:pt idx="1664">
                  <c:v>156.0</c:v>
                </c:pt>
                <c:pt idx="1665">
                  <c:v>425.0</c:v>
                </c:pt>
                <c:pt idx="1666">
                  <c:v>604.0</c:v>
                </c:pt>
                <c:pt idx="1667">
                  <c:v>597.0</c:v>
                </c:pt>
                <c:pt idx="1668">
                  <c:v>571.0</c:v>
                </c:pt>
                <c:pt idx="1669">
                  <c:v>342.0</c:v>
                </c:pt>
                <c:pt idx="1670">
                  <c:v>92.0</c:v>
                </c:pt>
                <c:pt idx="1671">
                  <c:v>-143.0</c:v>
                </c:pt>
                <c:pt idx="1672">
                  <c:v>-383.0</c:v>
                </c:pt>
                <c:pt idx="1673">
                  <c:v>-528.0</c:v>
                </c:pt>
                <c:pt idx="1674">
                  <c:v>-591.0</c:v>
                </c:pt>
                <c:pt idx="1675">
                  <c:v>-495.0</c:v>
                </c:pt>
                <c:pt idx="1676">
                  <c:v>-235.0</c:v>
                </c:pt>
                <c:pt idx="1677">
                  <c:v>-4.0</c:v>
                </c:pt>
                <c:pt idx="1678">
                  <c:v>307.0</c:v>
                </c:pt>
                <c:pt idx="1679">
                  <c:v>600.0</c:v>
                </c:pt>
                <c:pt idx="1680">
                  <c:v>760.0</c:v>
                </c:pt>
                <c:pt idx="1681">
                  <c:v>771.0</c:v>
                </c:pt>
                <c:pt idx="1682">
                  <c:v>519.0</c:v>
                </c:pt>
                <c:pt idx="1683">
                  <c:v>171.0</c:v>
                </c:pt>
                <c:pt idx="1684">
                  <c:v>-239.0</c:v>
                </c:pt>
                <c:pt idx="1685">
                  <c:v>-597.0</c:v>
                </c:pt>
                <c:pt idx="1686">
                  <c:v>-832.0</c:v>
                </c:pt>
                <c:pt idx="1687">
                  <c:v>-907.0</c:v>
                </c:pt>
                <c:pt idx="1688">
                  <c:v>-670.0</c:v>
                </c:pt>
                <c:pt idx="1689">
                  <c:v>-307.0</c:v>
                </c:pt>
                <c:pt idx="1690">
                  <c:v>178.0</c:v>
                </c:pt>
                <c:pt idx="1691">
                  <c:v>667.0</c:v>
                </c:pt>
                <c:pt idx="1692">
                  <c:v>1043.0</c:v>
                </c:pt>
                <c:pt idx="1693">
                  <c:v>1173.0</c:v>
                </c:pt>
                <c:pt idx="1694">
                  <c:v>957.0</c:v>
                </c:pt>
                <c:pt idx="1695">
                  <c:v>367.0</c:v>
                </c:pt>
                <c:pt idx="1696">
                  <c:v>-198.0</c:v>
                </c:pt>
                <c:pt idx="1697">
                  <c:v>-815.0</c:v>
                </c:pt>
                <c:pt idx="1698">
                  <c:v>-1240.0</c:v>
                </c:pt>
                <c:pt idx="1699">
                  <c:v>-1400.0</c:v>
                </c:pt>
                <c:pt idx="1700">
                  <c:v>-1145.0</c:v>
                </c:pt>
                <c:pt idx="1701">
                  <c:v>-547.0</c:v>
                </c:pt>
                <c:pt idx="1702">
                  <c:v>236.0</c:v>
                </c:pt>
                <c:pt idx="1703">
                  <c:v>954.0</c:v>
                </c:pt>
                <c:pt idx="1704">
                  <c:v>1404.0</c:v>
                </c:pt>
                <c:pt idx="1705">
                  <c:v>1495.0</c:v>
                </c:pt>
                <c:pt idx="1706">
                  <c:v>1230.0</c:v>
                </c:pt>
                <c:pt idx="1707">
                  <c:v>501.0</c:v>
                </c:pt>
                <c:pt idx="1708">
                  <c:v>-333.0</c:v>
                </c:pt>
                <c:pt idx="1709">
                  <c:v>-1114.0</c:v>
                </c:pt>
                <c:pt idx="1710">
                  <c:v>-1618.0</c:v>
                </c:pt>
                <c:pt idx="1711">
                  <c:v>-1676.0</c:v>
                </c:pt>
                <c:pt idx="1712">
                  <c:v>-1360.0</c:v>
                </c:pt>
                <c:pt idx="1713">
                  <c:v>-553.0</c:v>
                </c:pt>
                <c:pt idx="1714">
                  <c:v>361.0</c:v>
                </c:pt>
                <c:pt idx="1715">
                  <c:v>1189.0</c:v>
                </c:pt>
                <c:pt idx="1716">
                  <c:v>1716.0</c:v>
                </c:pt>
                <c:pt idx="1717">
                  <c:v>1805.0</c:v>
                </c:pt>
                <c:pt idx="1718">
                  <c:v>1350.0</c:v>
                </c:pt>
                <c:pt idx="1719">
                  <c:v>519.0</c:v>
                </c:pt>
                <c:pt idx="1720">
                  <c:v>-426.0</c:v>
                </c:pt>
                <c:pt idx="1721">
                  <c:v>-1354.0</c:v>
                </c:pt>
                <c:pt idx="1722">
                  <c:v>-1928.0</c:v>
                </c:pt>
                <c:pt idx="1723">
                  <c:v>-1894.0</c:v>
                </c:pt>
                <c:pt idx="1724">
                  <c:v>-1297.0</c:v>
                </c:pt>
                <c:pt idx="1725">
                  <c:v>-355.0</c:v>
                </c:pt>
                <c:pt idx="1726">
                  <c:v>652.0</c:v>
                </c:pt>
                <c:pt idx="1727">
                  <c:v>1484.0</c:v>
                </c:pt>
                <c:pt idx="1728">
                  <c:v>2022.0</c:v>
                </c:pt>
                <c:pt idx="1729">
                  <c:v>1883.0</c:v>
                </c:pt>
                <c:pt idx="1730">
                  <c:v>1247.0</c:v>
                </c:pt>
                <c:pt idx="1731">
                  <c:v>337.0</c:v>
                </c:pt>
                <c:pt idx="1732">
                  <c:v>-733.0</c:v>
                </c:pt>
                <c:pt idx="1733">
                  <c:v>-1605.0</c:v>
                </c:pt>
                <c:pt idx="1734">
                  <c:v>-2061.0</c:v>
                </c:pt>
                <c:pt idx="1735">
                  <c:v>-1930.0</c:v>
                </c:pt>
                <c:pt idx="1736">
                  <c:v>-1212.0</c:v>
                </c:pt>
                <c:pt idx="1737">
                  <c:v>-224.0</c:v>
                </c:pt>
                <c:pt idx="1738">
                  <c:v>864.0</c:v>
                </c:pt>
                <c:pt idx="1739">
                  <c:v>1704.0</c:v>
                </c:pt>
                <c:pt idx="1740">
                  <c:v>2061.0</c:v>
                </c:pt>
                <c:pt idx="1741">
                  <c:v>1853.0</c:v>
                </c:pt>
                <c:pt idx="1742">
                  <c:v>1112.0</c:v>
                </c:pt>
                <c:pt idx="1743">
                  <c:v>77.0</c:v>
                </c:pt>
                <c:pt idx="1744">
                  <c:v>-1031.0</c:v>
                </c:pt>
                <c:pt idx="1745">
                  <c:v>-1767.0</c:v>
                </c:pt>
                <c:pt idx="1746">
                  <c:v>-1995.0</c:v>
                </c:pt>
                <c:pt idx="1747">
                  <c:v>-1761.0</c:v>
                </c:pt>
                <c:pt idx="1748">
                  <c:v>-957.0</c:v>
                </c:pt>
                <c:pt idx="1749">
                  <c:v>102.0</c:v>
                </c:pt>
                <c:pt idx="1750">
                  <c:v>1071.0</c:v>
                </c:pt>
                <c:pt idx="1751">
                  <c:v>1756.0</c:v>
                </c:pt>
                <c:pt idx="1752">
                  <c:v>1989.0</c:v>
                </c:pt>
                <c:pt idx="1753">
                  <c:v>1622.0</c:v>
                </c:pt>
                <c:pt idx="1754">
                  <c:v>824.0</c:v>
                </c:pt>
                <c:pt idx="1755">
                  <c:v>-183.0</c:v>
                </c:pt>
                <c:pt idx="1756">
                  <c:v>-1119.0</c:v>
                </c:pt>
                <c:pt idx="1757">
                  <c:v>-1726.0</c:v>
                </c:pt>
                <c:pt idx="1758">
                  <c:v>-1815.0</c:v>
                </c:pt>
                <c:pt idx="1759">
                  <c:v>-1507.0</c:v>
                </c:pt>
                <c:pt idx="1760">
                  <c:v>-760.0</c:v>
                </c:pt>
                <c:pt idx="1761">
                  <c:v>265.0</c:v>
                </c:pt>
                <c:pt idx="1762">
                  <c:v>1090.0</c:v>
                </c:pt>
                <c:pt idx="1763">
                  <c:v>1650.0</c:v>
                </c:pt>
                <c:pt idx="1764">
                  <c:v>1770.0</c:v>
                </c:pt>
                <c:pt idx="1765">
                  <c:v>1316.0</c:v>
                </c:pt>
                <c:pt idx="1766">
                  <c:v>584.0</c:v>
                </c:pt>
                <c:pt idx="1767">
                  <c:v>-296.0</c:v>
                </c:pt>
                <c:pt idx="1768">
                  <c:v>-1004.0</c:v>
                </c:pt>
                <c:pt idx="1769">
                  <c:v>-1457.0</c:v>
                </c:pt>
                <c:pt idx="1770">
                  <c:v>-1584.0</c:v>
                </c:pt>
                <c:pt idx="1771">
                  <c:v>-1176.0</c:v>
                </c:pt>
                <c:pt idx="1772">
                  <c:v>-501.0</c:v>
                </c:pt>
                <c:pt idx="1773">
                  <c:v>277.0</c:v>
                </c:pt>
                <c:pt idx="1774">
                  <c:v>952.0</c:v>
                </c:pt>
                <c:pt idx="1775">
                  <c:v>1346.0</c:v>
                </c:pt>
                <c:pt idx="1776">
                  <c:v>1392.0</c:v>
                </c:pt>
                <c:pt idx="1777">
                  <c:v>1015.0</c:v>
                </c:pt>
                <c:pt idx="1778">
                  <c:v>419.0</c:v>
                </c:pt>
                <c:pt idx="1779">
                  <c:v>-286.0</c:v>
                </c:pt>
                <c:pt idx="1780">
                  <c:v>-862.0</c:v>
                </c:pt>
                <c:pt idx="1781">
                  <c:v>-1096.0</c:v>
                </c:pt>
                <c:pt idx="1782">
                  <c:v>-1182.0</c:v>
                </c:pt>
                <c:pt idx="1783">
                  <c:v>-889.0</c:v>
                </c:pt>
                <c:pt idx="1784">
                  <c:v>-378.0</c:v>
                </c:pt>
                <c:pt idx="1785">
                  <c:v>169.0</c:v>
                </c:pt>
                <c:pt idx="1786">
                  <c:v>701.0</c:v>
                </c:pt>
                <c:pt idx="1787">
                  <c:v>1032.0</c:v>
                </c:pt>
                <c:pt idx="1788">
                  <c:v>1004.0</c:v>
                </c:pt>
                <c:pt idx="1789">
                  <c:v>759.0</c:v>
                </c:pt>
                <c:pt idx="1790">
                  <c:v>367.0</c:v>
                </c:pt>
                <c:pt idx="1791">
                  <c:v>-97.0</c:v>
                </c:pt>
                <c:pt idx="1792">
                  <c:v>-534.0</c:v>
                </c:pt>
                <c:pt idx="1793">
                  <c:v>-820.0</c:v>
                </c:pt>
                <c:pt idx="1794">
                  <c:v>-865.0</c:v>
                </c:pt>
                <c:pt idx="1795">
                  <c:v>-718.0</c:v>
                </c:pt>
                <c:pt idx="1796">
                  <c:v>-415.0</c:v>
                </c:pt>
                <c:pt idx="1797">
                  <c:v>-69.0</c:v>
                </c:pt>
                <c:pt idx="1798">
                  <c:v>352.0</c:v>
                </c:pt>
                <c:pt idx="1799">
                  <c:v>567.0</c:v>
                </c:pt>
                <c:pt idx="1800">
                  <c:v>672.0</c:v>
                </c:pt>
                <c:pt idx="1801">
                  <c:v>657.0</c:v>
                </c:pt>
                <c:pt idx="1802">
                  <c:v>472.0</c:v>
                </c:pt>
                <c:pt idx="1803">
                  <c:v>188.0</c:v>
                </c:pt>
                <c:pt idx="1804">
                  <c:v>-109.0</c:v>
                </c:pt>
                <c:pt idx="1805">
                  <c:v>-343.0</c:v>
                </c:pt>
                <c:pt idx="1806">
                  <c:v>-598.0</c:v>
                </c:pt>
                <c:pt idx="1807">
                  <c:v>-679.0</c:v>
                </c:pt>
                <c:pt idx="1808">
                  <c:v>-553.0</c:v>
                </c:pt>
                <c:pt idx="1809">
                  <c:v>-385.0</c:v>
                </c:pt>
                <c:pt idx="1810">
                  <c:v>-143.0</c:v>
                </c:pt>
                <c:pt idx="1811">
                  <c:v>189.0</c:v>
                </c:pt>
                <c:pt idx="1812">
                  <c:v>529.0</c:v>
                </c:pt>
                <c:pt idx="1813">
                  <c:v>762.0</c:v>
                </c:pt>
                <c:pt idx="1814">
                  <c:v>738.0</c:v>
                </c:pt>
                <c:pt idx="1815">
                  <c:v>530.0</c:v>
                </c:pt>
                <c:pt idx="1816">
                  <c:v>282.0</c:v>
                </c:pt>
                <c:pt idx="1817">
                  <c:v>-75.0</c:v>
                </c:pt>
                <c:pt idx="1818">
                  <c:v>-456.0</c:v>
                </c:pt>
                <c:pt idx="1819">
                  <c:v>-782.0</c:v>
                </c:pt>
                <c:pt idx="1820">
                  <c:v>-897.0</c:v>
                </c:pt>
                <c:pt idx="1821">
                  <c:v>-717.0</c:v>
                </c:pt>
                <c:pt idx="1822">
                  <c:v>-464.0</c:v>
                </c:pt>
                <c:pt idx="1823">
                  <c:v>-86.0</c:v>
                </c:pt>
                <c:pt idx="1824">
                  <c:v>387.0</c:v>
                </c:pt>
                <c:pt idx="1825">
                  <c:v>836.0</c:v>
                </c:pt>
                <c:pt idx="1826">
                  <c:v>1072.0</c:v>
                </c:pt>
                <c:pt idx="1827">
                  <c:v>986.0</c:v>
                </c:pt>
                <c:pt idx="1828">
                  <c:v>697.0</c:v>
                </c:pt>
                <c:pt idx="1829">
                  <c:v>162.0</c:v>
                </c:pt>
                <c:pt idx="1830">
                  <c:v>-429.0</c:v>
                </c:pt>
                <c:pt idx="1831">
                  <c:v>-944.0</c:v>
                </c:pt>
                <c:pt idx="1832">
                  <c:v>-1276.0</c:v>
                </c:pt>
                <c:pt idx="1833">
                  <c:v>-1194.0</c:v>
                </c:pt>
                <c:pt idx="1834">
                  <c:v>-800.0</c:v>
                </c:pt>
                <c:pt idx="1835">
                  <c:v>-110.0</c:v>
                </c:pt>
                <c:pt idx="1836">
                  <c:v>550.0</c:v>
                </c:pt>
                <c:pt idx="1837">
                  <c:v>1108.0</c:v>
                </c:pt>
                <c:pt idx="1838">
                  <c:v>1404.0</c:v>
                </c:pt>
                <c:pt idx="1839">
                  <c:v>1297.0</c:v>
                </c:pt>
                <c:pt idx="1840">
                  <c:v>852.0</c:v>
                </c:pt>
                <c:pt idx="1841">
                  <c:v>175.0</c:v>
                </c:pt>
                <c:pt idx="1842">
                  <c:v>-682.0</c:v>
                </c:pt>
                <c:pt idx="1843">
                  <c:v>-1273.0</c:v>
                </c:pt>
                <c:pt idx="1844">
                  <c:v>-1554.0</c:v>
                </c:pt>
                <c:pt idx="1845">
                  <c:v>-1506.0</c:v>
                </c:pt>
                <c:pt idx="1846">
                  <c:v>-937.0</c:v>
                </c:pt>
                <c:pt idx="1847">
                  <c:v>-97.0</c:v>
                </c:pt>
                <c:pt idx="1848">
                  <c:v>760.0</c:v>
                </c:pt>
                <c:pt idx="1849">
                  <c:v>1427.0</c:v>
                </c:pt>
                <c:pt idx="1850">
                  <c:v>1705.0</c:v>
                </c:pt>
                <c:pt idx="1851">
                  <c:v>1585.0</c:v>
                </c:pt>
                <c:pt idx="1852">
                  <c:v>965.0</c:v>
                </c:pt>
                <c:pt idx="1853">
                  <c:v>82.0</c:v>
                </c:pt>
                <c:pt idx="1854">
                  <c:v>-848.0</c:v>
                </c:pt>
                <c:pt idx="1855">
                  <c:v>-1611.0</c:v>
                </c:pt>
                <c:pt idx="1856">
                  <c:v>-1866.0</c:v>
                </c:pt>
                <c:pt idx="1857">
                  <c:v>-1637.0</c:v>
                </c:pt>
                <c:pt idx="1858">
                  <c:v>-991.0</c:v>
                </c:pt>
                <c:pt idx="1859">
                  <c:v>-50.0</c:v>
                </c:pt>
                <c:pt idx="1860">
                  <c:v>995.0</c:v>
                </c:pt>
                <c:pt idx="1861">
                  <c:v>1739.0</c:v>
                </c:pt>
                <c:pt idx="1862">
                  <c:v>1981.0</c:v>
                </c:pt>
                <c:pt idx="1863">
                  <c:v>1688.0</c:v>
                </c:pt>
                <c:pt idx="1864">
                  <c:v>931.0</c:v>
                </c:pt>
                <c:pt idx="1865">
                  <c:v>-114.0</c:v>
                </c:pt>
                <c:pt idx="1866">
                  <c:v>-1069.0</c:v>
                </c:pt>
                <c:pt idx="1867">
                  <c:v>-1813.0</c:v>
                </c:pt>
                <c:pt idx="1868">
                  <c:v>-1993.0</c:v>
                </c:pt>
                <c:pt idx="1869">
                  <c:v>-1595.0</c:v>
                </c:pt>
                <c:pt idx="1870">
                  <c:v>-812.0</c:v>
                </c:pt>
                <c:pt idx="1871">
                  <c:v>213.0</c:v>
                </c:pt>
                <c:pt idx="1872">
                  <c:v>1242.0</c:v>
                </c:pt>
                <c:pt idx="1873">
                  <c:v>1941.0</c:v>
                </c:pt>
                <c:pt idx="1874">
                  <c:v>2013.0</c:v>
                </c:pt>
                <c:pt idx="1875">
                  <c:v>1549.0</c:v>
                </c:pt>
                <c:pt idx="1876">
                  <c:v>692.0</c:v>
                </c:pt>
                <c:pt idx="1877">
                  <c:v>-343.0</c:v>
                </c:pt>
                <c:pt idx="1878">
                  <c:v>-1246.0</c:v>
                </c:pt>
                <c:pt idx="1879">
                  <c:v>-1866.0</c:v>
                </c:pt>
                <c:pt idx="1880">
                  <c:v>-2010.0</c:v>
                </c:pt>
                <c:pt idx="1881">
                  <c:v>-1472.0</c:v>
                </c:pt>
                <c:pt idx="1882">
                  <c:v>-597.0</c:v>
                </c:pt>
                <c:pt idx="1883">
                  <c:v>415.0</c:v>
                </c:pt>
                <c:pt idx="1884">
                  <c:v>1403.0</c:v>
                </c:pt>
                <c:pt idx="1885">
                  <c:v>1840.0</c:v>
                </c:pt>
                <c:pt idx="1886">
                  <c:v>1858.0</c:v>
                </c:pt>
                <c:pt idx="1887">
                  <c:v>1343.0</c:v>
                </c:pt>
                <c:pt idx="1888">
                  <c:v>465.0</c:v>
                </c:pt>
                <c:pt idx="1889">
                  <c:v>-535.0</c:v>
                </c:pt>
                <c:pt idx="1890">
                  <c:v>-1400.0</c:v>
                </c:pt>
                <c:pt idx="1891">
                  <c:v>-1771.0</c:v>
                </c:pt>
                <c:pt idx="1892">
                  <c:v>-1695.0</c:v>
                </c:pt>
                <c:pt idx="1893">
                  <c:v>-1202.0</c:v>
                </c:pt>
                <c:pt idx="1894">
                  <c:v>-345.0</c:v>
                </c:pt>
                <c:pt idx="1895">
                  <c:v>614.0</c:v>
                </c:pt>
                <c:pt idx="1896">
                  <c:v>1381.0</c:v>
                </c:pt>
                <c:pt idx="1897">
                  <c:v>1707.0</c:v>
                </c:pt>
                <c:pt idx="1898">
                  <c:v>1621.0</c:v>
                </c:pt>
                <c:pt idx="1899">
                  <c:v>1132.0</c:v>
                </c:pt>
                <c:pt idx="1900">
                  <c:v>253.0</c:v>
                </c:pt>
                <c:pt idx="1901">
                  <c:v>-658.0</c:v>
                </c:pt>
                <c:pt idx="1902">
                  <c:v>-1280.0</c:v>
                </c:pt>
                <c:pt idx="1903">
                  <c:v>-1638.0</c:v>
                </c:pt>
                <c:pt idx="1904">
                  <c:v>-1513.0</c:v>
                </c:pt>
                <c:pt idx="1905">
                  <c:v>-989.0</c:v>
                </c:pt>
                <c:pt idx="1906">
                  <c:v>-151.0</c:v>
                </c:pt>
                <c:pt idx="1907">
                  <c:v>672.0</c:v>
                </c:pt>
                <c:pt idx="1908">
                  <c:v>1248.0</c:v>
                </c:pt>
                <c:pt idx="1909">
                  <c:v>1483.0</c:v>
                </c:pt>
                <c:pt idx="1910">
                  <c:v>1317.0</c:v>
                </c:pt>
                <c:pt idx="1911">
                  <c:v>820.0</c:v>
                </c:pt>
                <c:pt idx="1912">
                  <c:v>86.0</c:v>
                </c:pt>
                <c:pt idx="1913">
                  <c:v>-563.0</c:v>
                </c:pt>
                <c:pt idx="1914">
                  <c:v>-1050.0</c:v>
                </c:pt>
                <c:pt idx="1915">
                  <c:v>-1335.0</c:v>
                </c:pt>
                <c:pt idx="1916">
                  <c:v>-1189.0</c:v>
                </c:pt>
                <c:pt idx="1917">
                  <c:v>-716.0</c:v>
                </c:pt>
                <c:pt idx="1918">
                  <c:v>-159.0</c:v>
                </c:pt>
                <c:pt idx="1919">
                  <c:v>491.0</c:v>
                </c:pt>
                <c:pt idx="1920">
                  <c:v>878.0</c:v>
                </c:pt>
                <c:pt idx="1921">
                  <c:v>1124.0</c:v>
                </c:pt>
                <c:pt idx="1922">
                  <c:v>1015.0</c:v>
                </c:pt>
                <c:pt idx="1923">
                  <c:v>611.0</c:v>
                </c:pt>
                <c:pt idx="1924">
                  <c:v>159.0</c:v>
                </c:pt>
                <c:pt idx="1925">
                  <c:v>-396.0</c:v>
                </c:pt>
                <c:pt idx="1926">
                  <c:v>-711.0</c:v>
                </c:pt>
                <c:pt idx="1927">
                  <c:v>-901.0</c:v>
                </c:pt>
                <c:pt idx="1928">
                  <c:v>-892.0</c:v>
                </c:pt>
                <c:pt idx="1929">
                  <c:v>-554.0</c:v>
                </c:pt>
                <c:pt idx="1930">
                  <c:v>-220.0</c:v>
                </c:pt>
                <c:pt idx="1931">
                  <c:v>254.0</c:v>
                </c:pt>
                <c:pt idx="1932">
                  <c:v>583.0</c:v>
                </c:pt>
                <c:pt idx="1933">
                  <c:v>764.0</c:v>
                </c:pt>
                <c:pt idx="1934">
                  <c:v>786.0</c:v>
                </c:pt>
                <c:pt idx="1935">
                  <c:v>594.0</c:v>
                </c:pt>
                <c:pt idx="1936">
                  <c:v>228.0</c:v>
                </c:pt>
                <c:pt idx="1937">
                  <c:v>-78.0</c:v>
                </c:pt>
                <c:pt idx="1938">
                  <c:v>-390.0</c:v>
                </c:pt>
                <c:pt idx="1939">
                  <c:v>-548.0</c:v>
                </c:pt>
                <c:pt idx="1940">
                  <c:v>-671.0</c:v>
                </c:pt>
                <c:pt idx="1941">
                  <c:v>-584.0</c:v>
                </c:pt>
                <c:pt idx="1942">
                  <c:v>-406.0</c:v>
                </c:pt>
                <c:pt idx="1943">
                  <c:v>-210.0</c:v>
                </c:pt>
                <c:pt idx="1944">
                  <c:v>165.0</c:v>
                </c:pt>
                <c:pt idx="1945">
                  <c:v>433.0</c:v>
                </c:pt>
                <c:pt idx="1946">
                  <c:v>609.0</c:v>
                </c:pt>
                <c:pt idx="1947">
                  <c:v>704.0</c:v>
                </c:pt>
                <c:pt idx="1948">
                  <c:v>572.0</c:v>
                </c:pt>
                <c:pt idx="1949">
                  <c:v>428.0</c:v>
                </c:pt>
                <c:pt idx="1950">
                  <c:v>-49.0</c:v>
                </c:pt>
                <c:pt idx="1951">
                  <c:v>-358.0</c:v>
                </c:pt>
                <c:pt idx="1952">
                  <c:v>-582.0</c:v>
                </c:pt>
                <c:pt idx="1953">
                  <c:v>-781.0</c:v>
                </c:pt>
                <c:pt idx="1954">
                  <c:v>-719.0</c:v>
                </c:pt>
                <c:pt idx="1955">
                  <c:v>-496.0</c:v>
                </c:pt>
                <c:pt idx="1956">
                  <c:v>-172.0</c:v>
                </c:pt>
                <c:pt idx="1957">
                  <c:v>251.0</c:v>
                </c:pt>
                <c:pt idx="1958">
                  <c:v>625.0</c:v>
                </c:pt>
                <c:pt idx="1959">
                  <c:v>893.0</c:v>
                </c:pt>
                <c:pt idx="1960">
                  <c:v>911.0</c:v>
                </c:pt>
                <c:pt idx="1961">
                  <c:v>735.0</c:v>
                </c:pt>
                <c:pt idx="1962">
                  <c:v>278.0</c:v>
                </c:pt>
                <c:pt idx="1963">
                  <c:v>-271.0</c:v>
                </c:pt>
                <c:pt idx="1964">
                  <c:v>-732.0</c:v>
                </c:pt>
                <c:pt idx="1965">
                  <c:v>-1046.0</c:v>
                </c:pt>
                <c:pt idx="1966">
                  <c:v>-1059.0</c:v>
                </c:pt>
                <c:pt idx="1967">
                  <c:v>-888.0</c:v>
                </c:pt>
                <c:pt idx="1968">
                  <c:v>-497.0</c:v>
                </c:pt>
                <c:pt idx="1969">
                  <c:v>142.0</c:v>
                </c:pt>
                <c:pt idx="1970">
                  <c:v>759.0</c:v>
                </c:pt>
                <c:pt idx="1971">
                  <c:v>1269.0</c:v>
                </c:pt>
                <c:pt idx="1972">
                  <c:v>1379.0</c:v>
                </c:pt>
                <c:pt idx="1973">
                  <c:v>1010.0</c:v>
                </c:pt>
                <c:pt idx="1974">
                  <c:v>503.0</c:v>
                </c:pt>
                <c:pt idx="1975">
                  <c:v>-219.0</c:v>
                </c:pt>
                <c:pt idx="1976">
                  <c:v>-810.0</c:v>
                </c:pt>
                <c:pt idx="1977">
                  <c:v>-1318.0</c:v>
                </c:pt>
                <c:pt idx="1978">
                  <c:v>-1567.0</c:v>
                </c:pt>
                <c:pt idx="1979">
                  <c:v>-1158.0</c:v>
                </c:pt>
                <c:pt idx="1980">
                  <c:v>-498.0</c:v>
                </c:pt>
                <c:pt idx="1981">
                  <c:v>219.0</c:v>
                </c:pt>
                <c:pt idx="1982">
                  <c:v>994.0</c:v>
                </c:pt>
                <c:pt idx="1983">
                  <c:v>1483.0</c:v>
                </c:pt>
                <c:pt idx="1984">
                  <c:v>1610.0</c:v>
                </c:pt>
                <c:pt idx="1985">
                  <c:v>1280.0</c:v>
                </c:pt>
                <c:pt idx="1986">
                  <c:v>534.0</c:v>
                </c:pt>
                <c:pt idx="1987">
                  <c:v>-335.0</c:v>
                </c:pt>
                <c:pt idx="1988">
                  <c:v>-1185.0</c:v>
                </c:pt>
                <c:pt idx="1989">
                  <c:v>-1651.0</c:v>
                </c:pt>
                <c:pt idx="1990">
                  <c:v>-1725.0</c:v>
                </c:pt>
                <c:pt idx="1991">
                  <c:v>-1361.0</c:v>
                </c:pt>
                <c:pt idx="1992">
                  <c:v>-508.0</c:v>
                </c:pt>
                <c:pt idx="1993">
                  <c:v>467.0</c:v>
                </c:pt>
                <c:pt idx="1994">
                  <c:v>1295.0</c:v>
                </c:pt>
                <c:pt idx="1995">
                  <c:v>1736.0</c:v>
                </c:pt>
                <c:pt idx="1996">
                  <c:v>1722.0</c:v>
                </c:pt>
                <c:pt idx="1997">
                  <c:v>1286.0</c:v>
                </c:pt>
                <c:pt idx="1998">
                  <c:v>434.0</c:v>
                </c:pt>
                <c:pt idx="1999">
                  <c:v>-535.0</c:v>
                </c:pt>
                <c:pt idx="2000">
                  <c:v>-1438.0</c:v>
                </c:pt>
                <c:pt idx="2001">
                  <c:v>-1902.0</c:v>
                </c:pt>
                <c:pt idx="2002">
                  <c:v>-1838.0</c:v>
                </c:pt>
                <c:pt idx="2003">
                  <c:v>-1282.0</c:v>
                </c:pt>
                <c:pt idx="2004">
                  <c:v>-372.0</c:v>
                </c:pt>
                <c:pt idx="2005">
                  <c:v>637.0</c:v>
                </c:pt>
                <c:pt idx="2006">
                  <c:v>1487.0</c:v>
                </c:pt>
                <c:pt idx="2007">
                  <c:v>1994.0</c:v>
                </c:pt>
                <c:pt idx="2008">
                  <c:v>1866.0</c:v>
                </c:pt>
                <c:pt idx="2009">
                  <c:v>1207.0</c:v>
                </c:pt>
                <c:pt idx="2010">
                  <c:v>238.0</c:v>
                </c:pt>
                <c:pt idx="2011">
                  <c:v>-770.0</c:v>
                </c:pt>
                <c:pt idx="2012">
                  <c:v>-1541.0</c:v>
                </c:pt>
                <c:pt idx="2013">
                  <c:v>-1973.0</c:v>
                </c:pt>
                <c:pt idx="2014">
                  <c:v>-1820.0</c:v>
                </c:pt>
                <c:pt idx="2015">
                  <c:v>-1109.0</c:v>
                </c:pt>
                <c:pt idx="2016">
                  <c:v>-164.0</c:v>
                </c:pt>
                <c:pt idx="2017">
                  <c:v>856.0</c:v>
                </c:pt>
                <c:pt idx="2018">
                  <c:v>1556.0</c:v>
                </c:pt>
                <c:pt idx="2019">
                  <c:v>1933.0</c:v>
                </c:pt>
                <c:pt idx="2020">
                  <c:v>1778.0</c:v>
                </c:pt>
                <c:pt idx="2021">
                  <c:v>1036.0</c:v>
                </c:pt>
                <c:pt idx="2022">
                  <c:v>72.0</c:v>
                </c:pt>
                <c:pt idx="2023">
                  <c:v>-963.0</c:v>
                </c:pt>
                <c:pt idx="2024">
                  <c:v>-1601.0</c:v>
                </c:pt>
                <c:pt idx="2025">
                  <c:v>-1909.0</c:v>
                </c:pt>
                <c:pt idx="2026">
                  <c:v>-1642.0</c:v>
                </c:pt>
                <c:pt idx="2027">
                  <c:v>-878.0</c:v>
                </c:pt>
                <c:pt idx="2028">
                  <c:v>53.0</c:v>
                </c:pt>
                <c:pt idx="2029">
                  <c:v>998.0</c:v>
                </c:pt>
                <c:pt idx="2030">
                  <c:v>1681.0</c:v>
                </c:pt>
                <c:pt idx="2031">
                  <c:v>1839.0</c:v>
                </c:pt>
                <c:pt idx="2032">
                  <c:v>1531.0</c:v>
                </c:pt>
                <c:pt idx="2033">
                  <c:v>796.0</c:v>
                </c:pt>
                <c:pt idx="2034">
                  <c:v>-78.0</c:v>
                </c:pt>
                <c:pt idx="2035">
                  <c:v>-1022.0</c:v>
                </c:pt>
                <c:pt idx="2036">
                  <c:v>-1567.0</c:v>
                </c:pt>
                <c:pt idx="2037">
                  <c:v>-1687.0</c:v>
                </c:pt>
                <c:pt idx="2038">
                  <c:v>-1390.0</c:v>
                </c:pt>
                <c:pt idx="2039">
                  <c:v>-640.0</c:v>
                </c:pt>
                <c:pt idx="2040">
                  <c:v>212.0</c:v>
                </c:pt>
                <c:pt idx="2041">
                  <c:v>1028.0</c:v>
                </c:pt>
                <c:pt idx="2042">
                  <c:v>1489.0</c:v>
                </c:pt>
                <c:pt idx="2043">
                  <c:v>1524.0</c:v>
                </c:pt>
                <c:pt idx="2044">
                  <c:v>1232.0</c:v>
                </c:pt>
                <c:pt idx="2045">
                  <c:v>585.0</c:v>
                </c:pt>
                <c:pt idx="2046">
                  <c:v>-277.0</c:v>
                </c:pt>
                <c:pt idx="2047">
                  <c:v>-952.0</c:v>
                </c:pt>
                <c:pt idx="2048">
                  <c:v>-1345.0</c:v>
                </c:pt>
                <c:pt idx="2049">
                  <c:v>-1418.0</c:v>
                </c:pt>
                <c:pt idx="2050">
                  <c:v>-1113.0</c:v>
                </c:pt>
                <c:pt idx="2051">
                  <c:v>-500.0</c:v>
                </c:pt>
                <c:pt idx="2052">
                  <c:v>266.0</c:v>
                </c:pt>
                <c:pt idx="2053">
                  <c:v>820.0</c:v>
                </c:pt>
                <c:pt idx="2054">
                  <c:v>1227.0</c:v>
                </c:pt>
                <c:pt idx="2055">
                  <c:v>1287.0</c:v>
                </c:pt>
                <c:pt idx="2056">
                  <c:v>886.0</c:v>
                </c:pt>
                <c:pt idx="2057">
                  <c:v>391.0</c:v>
                </c:pt>
                <c:pt idx="2058">
                  <c:v>-170.0</c:v>
                </c:pt>
                <c:pt idx="2059">
                  <c:v>-718.0</c:v>
                </c:pt>
                <c:pt idx="2060">
                  <c:v>-1041.0</c:v>
                </c:pt>
                <c:pt idx="2061">
                  <c:v>-1129.0</c:v>
                </c:pt>
                <c:pt idx="2062">
                  <c:v>-814.0</c:v>
                </c:pt>
                <c:pt idx="2063">
                  <c:v>-386.0</c:v>
                </c:pt>
                <c:pt idx="2064">
                  <c:v>161.0</c:v>
                </c:pt>
                <c:pt idx="2065">
                  <c:v>580.0</c:v>
                </c:pt>
                <c:pt idx="2066">
                  <c:v>845.0</c:v>
                </c:pt>
                <c:pt idx="2067">
                  <c:v>904.0</c:v>
                </c:pt>
                <c:pt idx="2068">
                  <c:v>761.0</c:v>
                </c:pt>
                <c:pt idx="2069">
                  <c:v>368.0</c:v>
                </c:pt>
                <c:pt idx="2070">
                  <c:v>-20.0</c:v>
                </c:pt>
                <c:pt idx="2071">
                  <c:v>-318.0</c:v>
                </c:pt>
                <c:pt idx="2072">
                  <c:v>-620.0</c:v>
                </c:pt>
                <c:pt idx="2073">
                  <c:v>-742.0</c:v>
                </c:pt>
                <c:pt idx="2074">
                  <c:v>-649.0</c:v>
                </c:pt>
                <c:pt idx="2075">
                  <c:v>-373.0</c:v>
                </c:pt>
                <c:pt idx="2076">
                  <c:v>-164.0</c:v>
                </c:pt>
                <c:pt idx="2077">
                  <c:v>270.0</c:v>
                </c:pt>
                <c:pt idx="2078">
                  <c:v>427.0</c:v>
                </c:pt>
                <c:pt idx="2079">
                  <c:v>583.0</c:v>
                </c:pt>
                <c:pt idx="2080">
                  <c:v>636.0</c:v>
                </c:pt>
                <c:pt idx="2081">
                  <c:v>586.0</c:v>
                </c:pt>
                <c:pt idx="2082">
                  <c:v>381.0</c:v>
                </c:pt>
                <c:pt idx="2083">
                  <c:v>-69.0</c:v>
                </c:pt>
                <c:pt idx="2084">
                  <c:v>-350.0</c:v>
                </c:pt>
                <c:pt idx="2085">
                  <c:v>-527.0</c:v>
                </c:pt>
                <c:pt idx="2086">
                  <c:v>-716.0</c:v>
                </c:pt>
                <c:pt idx="2087">
                  <c:v>-670.0</c:v>
                </c:pt>
                <c:pt idx="2088">
                  <c:v>-504.0</c:v>
                </c:pt>
                <c:pt idx="2089">
                  <c:v>-187.0</c:v>
                </c:pt>
                <c:pt idx="2090">
                  <c:v>133.0</c:v>
                </c:pt>
                <c:pt idx="2091">
                  <c:v>401.0</c:v>
                </c:pt>
                <c:pt idx="2092">
                  <c:v>701.0</c:v>
                </c:pt>
                <c:pt idx="2093">
                  <c:v>808.0</c:v>
                </c:pt>
                <c:pt idx="2094">
                  <c:v>697.0</c:v>
                </c:pt>
                <c:pt idx="2095">
                  <c:v>374.0</c:v>
                </c:pt>
                <c:pt idx="2096">
                  <c:v>-6.0</c:v>
                </c:pt>
                <c:pt idx="2097">
                  <c:v>-397.0</c:v>
                </c:pt>
                <c:pt idx="2098">
                  <c:v>-720.0</c:v>
                </c:pt>
                <c:pt idx="2099">
                  <c:v>-917.0</c:v>
                </c:pt>
                <c:pt idx="2100">
                  <c:v>-907.0</c:v>
                </c:pt>
                <c:pt idx="2101">
                  <c:v>-647.0</c:v>
                </c:pt>
                <c:pt idx="2102">
                  <c:v>-92.0</c:v>
                </c:pt>
                <c:pt idx="2103">
                  <c:v>443.0</c:v>
                </c:pt>
                <c:pt idx="2104">
                  <c:v>878.0</c:v>
                </c:pt>
                <c:pt idx="2105">
                  <c:v>1086.0</c:v>
                </c:pt>
                <c:pt idx="2106">
                  <c:v>1053.0</c:v>
                </c:pt>
                <c:pt idx="2107">
                  <c:v>754.0</c:v>
                </c:pt>
                <c:pt idx="2108">
                  <c:v>137.0</c:v>
                </c:pt>
                <c:pt idx="2109">
                  <c:v>-500.0</c:v>
                </c:pt>
                <c:pt idx="2110">
                  <c:v>-1051.0</c:v>
                </c:pt>
                <c:pt idx="2111">
                  <c:v>-1352.0</c:v>
                </c:pt>
                <c:pt idx="2112">
                  <c:v>-1223.0</c:v>
                </c:pt>
                <c:pt idx="2113">
                  <c:v>-869.0</c:v>
                </c:pt>
                <c:pt idx="2114">
                  <c:v>-176.0</c:v>
                </c:pt>
                <c:pt idx="2115">
                  <c:v>540.0</c:v>
                </c:pt>
                <c:pt idx="2116">
                  <c:v>1116.0</c:v>
                </c:pt>
                <c:pt idx="2117">
                  <c:v>1474.0</c:v>
                </c:pt>
                <c:pt idx="2118">
                  <c:v>1384.0</c:v>
                </c:pt>
                <c:pt idx="2119">
                  <c:v>953.0</c:v>
                </c:pt>
                <c:pt idx="2120">
                  <c:v>198.0</c:v>
                </c:pt>
                <c:pt idx="2121">
                  <c:v>-656.0</c:v>
                </c:pt>
                <c:pt idx="2122">
                  <c:v>-1340.0</c:v>
                </c:pt>
                <c:pt idx="2123">
                  <c:v>-1682.0</c:v>
                </c:pt>
                <c:pt idx="2124">
                  <c:v>-1519.0</c:v>
                </c:pt>
                <c:pt idx="2125">
                  <c:v>-963.0</c:v>
                </c:pt>
                <c:pt idx="2126">
                  <c:v>-113.0</c:v>
                </c:pt>
                <c:pt idx="2127">
                  <c:v>793.0</c:v>
                </c:pt>
                <c:pt idx="2128">
                  <c:v>1458.0</c:v>
                </c:pt>
                <c:pt idx="2129">
                  <c:v>1800.0</c:v>
                </c:pt>
                <c:pt idx="2130">
                  <c:v>1638.0</c:v>
                </c:pt>
                <c:pt idx="2131">
                  <c:v>918.0</c:v>
                </c:pt>
                <c:pt idx="2132">
                  <c:v>39.0</c:v>
                </c:pt>
                <c:pt idx="2133">
                  <c:v>-923.0</c:v>
                </c:pt>
                <c:pt idx="2134">
                  <c:v>-1624.0</c:v>
                </c:pt>
                <c:pt idx="2135">
                  <c:v>-1895.0</c:v>
                </c:pt>
                <c:pt idx="2136">
                  <c:v>-1677.0</c:v>
                </c:pt>
                <c:pt idx="2137">
                  <c:v>-958.0</c:v>
                </c:pt>
                <c:pt idx="2138">
                  <c:v>-17.0</c:v>
                </c:pt>
                <c:pt idx="2139">
                  <c:v>1065.0</c:v>
                </c:pt>
                <c:pt idx="2140">
                  <c:v>1716.0</c:v>
                </c:pt>
                <c:pt idx="2141">
                  <c:v>1937.0</c:v>
                </c:pt>
                <c:pt idx="2142">
                  <c:v>1705.0</c:v>
                </c:pt>
                <c:pt idx="2143">
                  <c:v>864.0</c:v>
                </c:pt>
                <c:pt idx="2144">
                  <c:v>-120.0</c:v>
                </c:pt>
                <c:pt idx="2145">
                  <c:v>-1123.0</c:v>
                </c:pt>
                <c:pt idx="2146">
                  <c:v>-1822.0</c:v>
                </c:pt>
                <c:pt idx="2147">
                  <c:v>-1977.0</c:v>
                </c:pt>
                <c:pt idx="2148">
                  <c:v>-1706.0</c:v>
                </c:pt>
                <c:pt idx="2149">
                  <c:v>-778.0</c:v>
                </c:pt>
                <c:pt idx="2150">
                  <c:v>244.0</c:v>
                </c:pt>
                <c:pt idx="2151">
                  <c:v>1207.0</c:v>
                </c:pt>
                <c:pt idx="2152">
                  <c:v>1930.0</c:v>
                </c:pt>
                <c:pt idx="2153">
                  <c:v>1988.0</c:v>
                </c:pt>
                <c:pt idx="2154">
                  <c:v>1478.0</c:v>
                </c:pt>
                <c:pt idx="2155">
                  <c:v>606.0</c:v>
                </c:pt>
                <c:pt idx="2156">
                  <c:v>-451.0</c:v>
                </c:pt>
                <c:pt idx="2157">
                  <c:v>-1339.0</c:v>
                </c:pt>
                <c:pt idx="2158">
                  <c:v>-1947.0</c:v>
                </c:pt>
                <c:pt idx="2159">
                  <c:v>-2003.0</c:v>
                </c:pt>
                <c:pt idx="2160">
                  <c:v>-1372.0</c:v>
                </c:pt>
                <c:pt idx="2161">
                  <c:v>-464.0</c:v>
                </c:pt>
                <c:pt idx="2162">
                  <c:v>598.0</c:v>
                </c:pt>
                <c:pt idx="2163">
                  <c:v>1429.0</c:v>
                </c:pt>
                <c:pt idx="2164">
                  <c:v>1850.0</c:v>
                </c:pt>
                <c:pt idx="2165">
                  <c:v>1802.0</c:v>
                </c:pt>
                <c:pt idx="2166">
                  <c:v>1320.0</c:v>
                </c:pt>
                <c:pt idx="2167">
                  <c:v>429.0</c:v>
                </c:pt>
                <c:pt idx="2168">
                  <c:v>-629.0</c:v>
                </c:pt>
                <c:pt idx="2169">
                  <c:v>-1448.0</c:v>
                </c:pt>
                <c:pt idx="2170">
                  <c:v>-1831.0</c:v>
                </c:pt>
                <c:pt idx="2171">
                  <c:v>-1759.0</c:v>
                </c:pt>
                <c:pt idx="2172">
                  <c:v>-1161.0</c:v>
                </c:pt>
                <c:pt idx="2173">
                  <c:v>-331.0</c:v>
                </c:pt>
                <c:pt idx="2174">
                  <c:v>634.0</c:v>
                </c:pt>
                <c:pt idx="2175">
                  <c:v>1414.0</c:v>
                </c:pt>
                <c:pt idx="2176">
                  <c:v>1732.0</c:v>
                </c:pt>
                <c:pt idx="2177">
                  <c:v>1619.0</c:v>
                </c:pt>
                <c:pt idx="2178">
                  <c:v>1004.0</c:v>
                </c:pt>
                <c:pt idx="2179">
                  <c:v>197.0</c:v>
                </c:pt>
                <c:pt idx="2180">
                  <c:v>-644.0</c:v>
                </c:pt>
                <c:pt idx="2181">
                  <c:v>-1317.0</c:v>
                </c:pt>
                <c:pt idx="2182">
                  <c:v>-1555.0</c:v>
                </c:pt>
                <c:pt idx="2183">
                  <c:v>-1403.0</c:v>
                </c:pt>
                <c:pt idx="2184">
                  <c:v>-872.0</c:v>
                </c:pt>
                <c:pt idx="2185">
                  <c:v>-49.0</c:v>
                </c:pt>
                <c:pt idx="2186">
                  <c:v>590.0</c:v>
                </c:pt>
                <c:pt idx="2187">
                  <c:v>1271.0</c:v>
                </c:pt>
                <c:pt idx="2188">
                  <c:v>1461.0</c:v>
                </c:pt>
                <c:pt idx="2189">
                  <c:v>1272.0</c:v>
                </c:pt>
                <c:pt idx="2190">
                  <c:v>774.0</c:v>
                </c:pt>
                <c:pt idx="2191">
                  <c:v>85.0</c:v>
                </c:pt>
                <c:pt idx="2192">
                  <c:v>-537.0</c:v>
                </c:pt>
                <c:pt idx="2193">
                  <c:v>-1124.0</c:v>
                </c:pt>
                <c:pt idx="2194">
                  <c:v>-1314.0</c:v>
                </c:pt>
                <c:pt idx="2195">
                  <c:v>-1142.0</c:v>
                </c:pt>
                <c:pt idx="2196">
                  <c:v>-688.0</c:v>
                </c:pt>
                <c:pt idx="2197">
                  <c:v>-97.0</c:v>
                </c:pt>
                <c:pt idx="2198">
                  <c:v>419.0</c:v>
                </c:pt>
                <c:pt idx="2199">
                  <c:v>904.0</c:v>
                </c:pt>
                <c:pt idx="2200">
                  <c:v>1048.0</c:v>
                </c:pt>
                <c:pt idx="2201">
                  <c:v>841.0</c:v>
                </c:pt>
                <c:pt idx="2202">
                  <c:v>598.0</c:v>
                </c:pt>
                <c:pt idx="2203">
                  <c:v>97.0</c:v>
                </c:pt>
                <c:pt idx="2204">
                  <c:v>-331.0</c:v>
                </c:pt>
                <c:pt idx="2205">
                  <c:v>-584.0</c:v>
                </c:pt>
                <c:pt idx="2206">
                  <c:v>-801.0</c:v>
                </c:pt>
                <c:pt idx="2207">
                  <c:v>-875.0</c:v>
                </c:pt>
                <c:pt idx="2208">
                  <c:v>-608.0</c:v>
                </c:pt>
                <c:pt idx="2209">
                  <c:v>-172.0</c:v>
                </c:pt>
                <c:pt idx="2210">
                  <c:v>206.0</c:v>
                </c:pt>
                <c:pt idx="2211">
                  <c:v>388.0</c:v>
                </c:pt>
                <c:pt idx="2212">
                  <c:v>596.0</c:v>
                </c:pt>
                <c:pt idx="2213">
                  <c:v>675.0</c:v>
                </c:pt>
                <c:pt idx="2214">
                  <c:v>639.0</c:v>
                </c:pt>
                <c:pt idx="2215">
                  <c:v>350.0</c:v>
                </c:pt>
                <c:pt idx="2216">
                  <c:v>24.0</c:v>
                </c:pt>
                <c:pt idx="2217">
                  <c:v>-225.0</c:v>
                </c:pt>
                <c:pt idx="2218">
                  <c:v>-482.0</c:v>
                </c:pt>
                <c:pt idx="2219">
                  <c:v>-578.0</c:v>
                </c:pt>
                <c:pt idx="2220">
                  <c:v>-624.0</c:v>
                </c:pt>
                <c:pt idx="2221">
                  <c:v>-553.0</c:v>
                </c:pt>
                <c:pt idx="2222">
                  <c:v>-250.0</c:v>
                </c:pt>
                <c:pt idx="2223">
                  <c:v>78.0</c:v>
                </c:pt>
                <c:pt idx="2224">
                  <c:v>326.0</c:v>
                </c:pt>
                <c:pt idx="2225">
                  <c:v>649.0</c:v>
                </c:pt>
                <c:pt idx="2226">
                  <c:v>729.0</c:v>
                </c:pt>
                <c:pt idx="2227">
                  <c:v>649.0</c:v>
                </c:pt>
                <c:pt idx="2228">
                  <c:v>448.0</c:v>
                </c:pt>
                <c:pt idx="2229">
                  <c:v>122.0</c:v>
                </c:pt>
                <c:pt idx="2230">
                  <c:v>-241.0</c:v>
                </c:pt>
                <c:pt idx="2231">
                  <c:v>-584.0</c:v>
                </c:pt>
                <c:pt idx="2232">
                  <c:v>-816.0</c:v>
                </c:pt>
                <c:pt idx="2233">
                  <c:v>-909.0</c:v>
                </c:pt>
                <c:pt idx="2234">
                  <c:v>-687.0</c:v>
                </c:pt>
                <c:pt idx="2235">
                  <c:v>-302.0</c:v>
                </c:pt>
                <c:pt idx="2236">
                  <c:v>142.0</c:v>
                </c:pt>
                <c:pt idx="2237">
                  <c:v>675.0</c:v>
                </c:pt>
                <c:pt idx="2238">
                  <c:v>975.0</c:v>
                </c:pt>
                <c:pt idx="2239">
                  <c:v>1015.0</c:v>
                </c:pt>
                <c:pt idx="2240">
                  <c:v>906.0</c:v>
                </c:pt>
                <c:pt idx="2241">
                  <c:v>416.0</c:v>
                </c:pt>
                <c:pt idx="2242">
                  <c:v>-150.0</c:v>
                </c:pt>
                <c:pt idx="2243">
                  <c:v>-757.0</c:v>
                </c:pt>
                <c:pt idx="2244">
                  <c:v>-1143.0</c:v>
                </c:pt>
                <c:pt idx="2245">
                  <c:v>-1248.0</c:v>
                </c:pt>
                <c:pt idx="2246">
                  <c:v>-1136.0</c:v>
                </c:pt>
                <c:pt idx="2247">
                  <c:v>-583.0</c:v>
                </c:pt>
                <c:pt idx="2248">
                  <c:v>166.0</c:v>
                </c:pt>
                <c:pt idx="2249">
                  <c:v>846.0</c:v>
                </c:pt>
                <c:pt idx="2250">
                  <c:v>1363.0</c:v>
                </c:pt>
                <c:pt idx="2251">
                  <c:v>1425.0</c:v>
                </c:pt>
                <c:pt idx="2252">
                  <c:v>1246.0</c:v>
                </c:pt>
                <c:pt idx="2253">
                  <c:v>657.0</c:v>
                </c:pt>
                <c:pt idx="2254">
                  <c:v>-125.0</c:v>
                </c:pt>
                <c:pt idx="2255">
                  <c:v>-938.0</c:v>
                </c:pt>
                <c:pt idx="2256">
                  <c:v>-1574.0</c:v>
                </c:pt>
                <c:pt idx="2257">
                  <c:v>-1646.0</c:v>
                </c:pt>
                <c:pt idx="2258">
                  <c:v>-1284.0</c:v>
                </c:pt>
                <c:pt idx="2259">
                  <c:v>-639.0</c:v>
                </c:pt>
                <c:pt idx="2260">
                  <c:v>255.0</c:v>
                </c:pt>
                <c:pt idx="2261">
                  <c:v>1072.0</c:v>
                </c:pt>
                <c:pt idx="2262">
                  <c:v>1670.0</c:v>
                </c:pt>
                <c:pt idx="2263">
                  <c:v>1744.0</c:v>
                </c:pt>
                <c:pt idx="2264">
                  <c:v>1377.0</c:v>
                </c:pt>
                <c:pt idx="2265">
                  <c:v>608.0</c:v>
                </c:pt>
                <c:pt idx="2266">
                  <c:v>-338.0</c:v>
                </c:pt>
                <c:pt idx="2267">
                  <c:v>-1260.0</c:v>
                </c:pt>
                <c:pt idx="2268">
                  <c:v>-1811.0</c:v>
                </c:pt>
                <c:pt idx="2269">
                  <c:v>-1856.0</c:v>
                </c:pt>
                <c:pt idx="2270">
                  <c:v>-1386.0</c:v>
                </c:pt>
                <c:pt idx="2271">
                  <c:v>-551.0</c:v>
                </c:pt>
                <c:pt idx="2272">
                  <c:v>460.0</c:v>
                </c:pt>
                <c:pt idx="2273">
                  <c:v>1363.0</c:v>
                </c:pt>
                <c:pt idx="2274">
                  <c:v>1874.0</c:v>
                </c:pt>
                <c:pt idx="2275">
                  <c:v>1968.0</c:v>
                </c:pt>
                <c:pt idx="2276">
                  <c:v>1428.0</c:v>
                </c:pt>
                <c:pt idx="2277">
                  <c:v>484.0</c:v>
                </c:pt>
                <c:pt idx="2278">
                  <c:v>-658.0</c:v>
                </c:pt>
                <c:pt idx="2279">
                  <c:v>-1538.0</c:v>
                </c:pt>
                <c:pt idx="2280">
                  <c:v>-1983.0</c:v>
                </c:pt>
                <c:pt idx="2281">
                  <c:v>-2006.0</c:v>
                </c:pt>
                <c:pt idx="2282">
                  <c:v>-1416.0</c:v>
                </c:pt>
                <c:pt idx="2283">
                  <c:v>-353.0</c:v>
                </c:pt>
                <c:pt idx="2284">
                  <c:v>722.0</c:v>
                </c:pt>
                <c:pt idx="2285">
                  <c:v>1599.0</c:v>
                </c:pt>
                <c:pt idx="2286">
                  <c:v>2026.0</c:v>
                </c:pt>
                <c:pt idx="2287">
                  <c:v>1929.0</c:v>
                </c:pt>
                <c:pt idx="2288">
                  <c:v>1260.0</c:v>
                </c:pt>
                <c:pt idx="2289">
                  <c:v>256.0</c:v>
                </c:pt>
                <c:pt idx="2290">
                  <c:v>-822.0</c:v>
                </c:pt>
                <c:pt idx="2291">
                  <c:v>-1665.0</c:v>
                </c:pt>
                <c:pt idx="2292">
                  <c:v>-2073.0</c:v>
                </c:pt>
                <c:pt idx="2293">
                  <c:v>-1905.0</c:v>
                </c:pt>
                <c:pt idx="2294">
                  <c:v>-1236.0</c:v>
                </c:pt>
                <c:pt idx="2295">
                  <c:v>-130.0</c:v>
                </c:pt>
                <c:pt idx="2296">
                  <c:v>890.0</c:v>
                </c:pt>
                <c:pt idx="2297">
                  <c:v>1695.0</c:v>
                </c:pt>
                <c:pt idx="2298">
                  <c:v>2020.0</c:v>
                </c:pt>
                <c:pt idx="2299">
                  <c:v>1773.0</c:v>
                </c:pt>
                <c:pt idx="2300">
                  <c:v>993.0</c:v>
                </c:pt>
                <c:pt idx="2301">
                  <c:v>-28.0</c:v>
                </c:pt>
                <c:pt idx="2302">
                  <c:v>-932.0</c:v>
                </c:pt>
                <c:pt idx="2303">
                  <c:v>-1698.0</c:v>
                </c:pt>
                <c:pt idx="2304">
                  <c:v>-1917.0</c:v>
                </c:pt>
                <c:pt idx="2305">
                  <c:v>-1612.0</c:v>
                </c:pt>
                <c:pt idx="2306">
                  <c:v>-898.0</c:v>
                </c:pt>
                <c:pt idx="2307">
                  <c:v>105.0</c:v>
                </c:pt>
                <c:pt idx="2308">
                  <c:v>1055.0</c:v>
                </c:pt>
                <c:pt idx="2309">
                  <c:v>1637.0</c:v>
                </c:pt>
                <c:pt idx="2310">
                  <c:v>1869.0</c:v>
                </c:pt>
                <c:pt idx="2311">
                  <c:v>1535.0</c:v>
                </c:pt>
                <c:pt idx="2312">
                  <c:v>691.0</c:v>
                </c:pt>
                <c:pt idx="2313">
                  <c:v>-221.0</c:v>
                </c:pt>
                <c:pt idx="2314">
                  <c:v>-1045.0</c:v>
                </c:pt>
                <c:pt idx="2315">
                  <c:v>-1583.0</c:v>
                </c:pt>
                <c:pt idx="2316">
                  <c:v>-1681.0</c:v>
                </c:pt>
                <c:pt idx="2317">
                  <c:v>-1312.0</c:v>
                </c:pt>
                <c:pt idx="2318">
                  <c:v>-629.0</c:v>
                </c:pt>
                <c:pt idx="2319">
                  <c:v>199.0</c:v>
                </c:pt>
                <c:pt idx="2320">
                  <c:v>992.0</c:v>
                </c:pt>
                <c:pt idx="2321">
                  <c:v>1398.0</c:v>
                </c:pt>
                <c:pt idx="2322">
                  <c:v>1434.0</c:v>
                </c:pt>
                <c:pt idx="2323">
                  <c:v>1192.0</c:v>
                </c:pt>
                <c:pt idx="2324">
                  <c:v>546.0</c:v>
                </c:pt>
                <c:pt idx="2325">
                  <c:v>-190.0</c:v>
                </c:pt>
                <c:pt idx="2326">
                  <c:v>-857.0</c:v>
                </c:pt>
                <c:pt idx="2327">
                  <c:v>-1288.0</c:v>
                </c:pt>
                <c:pt idx="2328">
                  <c:v>-1335.0</c:v>
                </c:pt>
                <c:pt idx="2329">
                  <c:v>-976.0</c:v>
                </c:pt>
                <c:pt idx="2330">
                  <c:v>-388.0</c:v>
                </c:pt>
                <c:pt idx="2331">
                  <c:v>182.0</c:v>
                </c:pt>
                <c:pt idx="2332">
                  <c:v>751.0</c:v>
                </c:pt>
                <c:pt idx="2333">
                  <c:v>1132.0</c:v>
                </c:pt>
                <c:pt idx="2334">
                  <c:v>1095.0</c:v>
                </c:pt>
                <c:pt idx="2335">
                  <c:v>852.0</c:v>
                </c:pt>
                <c:pt idx="2336">
                  <c:v>376.0</c:v>
                </c:pt>
                <c:pt idx="2337">
                  <c:v>-80.0</c:v>
                </c:pt>
                <c:pt idx="2338">
                  <c:v>-542.0</c:v>
                </c:pt>
                <c:pt idx="2339">
                  <c:v>-889.0</c:v>
                </c:pt>
                <c:pt idx="2340">
                  <c:v>-951.0</c:v>
                </c:pt>
                <c:pt idx="2341">
                  <c:v>-758.0</c:v>
                </c:pt>
                <c:pt idx="2342">
                  <c:v>-397.0</c:v>
                </c:pt>
                <c:pt idx="2343">
                  <c:v>28.0</c:v>
                </c:pt>
                <c:pt idx="2344">
                  <c:v>363.0</c:v>
                </c:pt>
                <c:pt idx="2345">
                  <c:v>657.0</c:v>
                </c:pt>
                <c:pt idx="2346">
                  <c:v>698.0</c:v>
                </c:pt>
                <c:pt idx="2347">
                  <c:v>671.0</c:v>
                </c:pt>
                <c:pt idx="2348">
                  <c:v>489.0</c:v>
                </c:pt>
                <c:pt idx="2349">
                  <c:v>187.0</c:v>
                </c:pt>
                <c:pt idx="2350">
                  <c:v>-158.0</c:v>
                </c:pt>
                <c:pt idx="2351">
                  <c:v>-419.0</c:v>
                </c:pt>
                <c:pt idx="2352">
                  <c:v>-603.0</c:v>
                </c:pt>
                <c:pt idx="2353">
                  <c:v>-629.0</c:v>
                </c:pt>
                <c:pt idx="2354">
                  <c:v>-606.0</c:v>
                </c:pt>
                <c:pt idx="2355">
                  <c:v>-344.0</c:v>
                </c:pt>
                <c:pt idx="2356">
                  <c:v>-124.0</c:v>
                </c:pt>
                <c:pt idx="2357">
                  <c:v>206.0</c:v>
                </c:pt>
                <c:pt idx="2358">
                  <c:v>482.0</c:v>
                </c:pt>
                <c:pt idx="2359">
                  <c:v>657.0</c:v>
                </c:pt>
                <c:pt idx="2360">
                  <c:v>644.0</c:v>
                </c:pt>
                <c:pt idx="2361">
                  <c:v>523.0</c:v>
                </c:pt>
                <c:pt idx="2362">
                  <c:v>226.0</c:v>
                </c:pt>
                <c:pt idx="2363">
                  <c:v>-79.0</c:v>
                </c:pt>
                <c:pt idx="2364">
                  <c:v>-404.0</c:v>
                </c:pt>
                <c:pt idx="2365">
                  <c:v>-709.0</c:v>
                </c:pt>
                <c:pt idx="2366">
                  <c:v>-795.0</c:v>
                </c:pt>
                <c:pt idx="2367">
                  <c:v>-773.0</c:v>
                </c:pt>
                <c:pt idx="2368">
                  <c:v>-517.0</c:v>
                </c:pt>
                <c:pt idx="2369">
                  <c:v>-83.0</c:v>
                </c:pt>
                <c:pt idx="2370">
                  <c:v>354.0</c:v>
                </c:pt>
                <c:pt idx="2371">
                  <c:v>689.0</c:v>
                </c:pt>
                <c:pt idx="2372">
                  <c:v>1015.0</c:v>
                </c:pt>
                <c:pt idx="2373">
                  <c:v>1013.0</c:v>
                </c:pt>
                <c:pt idx="2374">
                  <c:v>702.0</c:v>
                </c:pt>
                <c:pt idx="2375">
                  <c:v>240.0</c:v>
                </c:pt>
                <c:pt idx="2376">
                  <c:v>-385.0</c:v>
                </c:pt>
                <c:pt idx="2377">
                  <c:v>-868.0</c:v>
                </c:pt>
                <c:pt idx="2378">
                  <c:v>-1167.0</c:v>
                </c:pt>
                <c:pt idx="2379">
                  <c:v>-1266.0</c:v>
                </c:pt>
                <c:pt idx="2380">
                  <c:v>-911.0</c:v>
                </c:pt>
                <c:pt idx="2381">
                  <c:v>-198.0</c:v>
                </c:pt>
                <c:pt idx="2382">
                  <c:v>428.0</c:v>
                </c:pt>
                <c:pt idx="2383">
                  <c:v>1017.0</c:v>
                </c:pt>
                <c:pt idx="2384">
                  <c:v>1320.0</c:v>
                </c:pt>
                <c:pt idx="2385">
                  <c:v>1401.0</c:v>
                </c:pt>
                <c:pt idx="2386">
                  <c:v>911.0</c:v>
                </c:pt>
                <c:pt idx="2387">
                  <c:v>271.0</c:v>
                </c:pt>
                <c:pt idx="2388">
                  <c:v>-485.0</c:v>
                </c:pt>
                <c:pt idx="2389">
                  <c:v>-1144.0</c:v>
                </c:pt>
                <c:pt idx="2390">
                  <c:v>-1507.0</c:v>
                </c:pt>
                <c:pt idx="2391">
                  <c:v>-1520.0</c:v>
                </c:pt>
                <c:pt idx="2392">
                  <c:v>-1048.0</c:v>
                </c:pt>
                <c:pt idx="2393">
                  <c:v>-260.0</c:v>
                </c:pt>
                <c:pt idx="2394">
                  <c:v>577.0</c:v>
                </c:pt>
                <c:pt idx="2395">
                  <c:v>1364.0</c:v>
                </c:pt>
                <c:pt idx="2396">
                  <c:v>1724.0</c:v>
                </c:pt>
                <c:pt idx="2397">
                  <c:v>1626.0</c:v>
                </c:pt>
                <c:pt idx="2398">
                  <c:v>1121.0</c:v>
                </c:pt>
                <c:pt idx="2399">
                  <c:v>243.0</c:v>
                </c:pt>
                <c:pt idx="2400">
                  <c:v>-672.0</c:v>
                </c:pt>
                <c:pt idx="2401">
                  <c:v>-1494.0</c:v>
                </c:pt>
                <c:pt idx="2402">
                  <c:v>-1892.0</c:v>
                </c:pt>
                <c:pt idx="2403">
                  <c:v>-1650.0</c:v>
                </c:pt>
                <c:pt idx="2404">
                  <c:v>-1117.0</c:v>
                </c:pt>
                <c:pt idx="2405">
                  <c:v>-165.0</c:v>
                </c:pt>
                <c:pt idx="2406">
                  <c:v>893.0</c:v>
                </c:pt>
                <c:pt idx="2407">
                  <c:v>1661.0</c:v>
                </c:pt>
                <c:pt idx="2408">
                  <c:v>1984.0</c:v>
                </c:pt>
                <c:pt idx="2409">
                  <c:v>1797.0</c:v>
                </c:pt>
                <c:pt idx="2410">
                  <c:v>1005.0</c:v>
                </c:pt>
                <c:pt idx="2411">
                  <c:v>-19.0</c:v>
                </c:pt>
                <c:pt idx="2412">
                  <c:v>-1029.0</c:v>
                </c:pt>
                <c:pt idx="2413">
                  <c:v>-1778.0</c:v>
                </c:pt>
                <c:pt idx="2414">
                  <c:v>-2101.0</c:v>
                </c:pt>
                <c:pt idx="2415">
                  <c:v>-1757.0</c:v>
                </c:pt>
                <c:pt idx="2416">
                  <c:v>-986.0</c:v>
                </c:pt>
                <c:pt idx="2417">
                  <c:v>60.0</c:v>
                </c:pt>
                <c:pt idx="2418">
                  <c:v>1143.0</c:v>
                </c:pt>
                <c:pt idx="2419">
                  <c:v>1812.0</c:v>
                </c:pt>
                <c:pt idx="2420">
                  <c:v>2042.0</c:v>
                </c:pt>
                <c:pt idx="2421">
                  <c:v>1708.0</c:v>
                </c:pt>
                <c:pt idx="2422">
                  <c:v>887.0</c:v>
                </c:pt>
                <c:pt idx="2423">
                  <c:v>-167.0</c:v>
                </c:pt>
                <c:pt idx="2424">
                  <c:v>-1175.0</c:v>
                </c:pt>
                <c:pt idx="2425">
                  <c:v>-1854.0</c:v>
                </c:pt>
                <c:pt idx="2426">
                  <c:v>-2102.0</c:v>
                </c:pt>
                <c:pt idx="2427">
                  <c:v>-1636.0</c:v>
                </c:pt>
                <c:pt idx="2428">
                  <c:v>-794.0</c:v>
                </c:pt>
                <c:pt idx="2429">
                  <c:v>293.0</c:v>
                </c:pt>
                <c:pt idx="2430">
                  <c:v>1297.0</c:v>
                </c:pt>
                <c:pt idx="2431">
                  <c:v>1920.0</c:v>
                </c:pt>
                <c:pt idx="2432">
                  <c:v>1985.0</c:v>
                </c:pt>
                <c:pt idx="2433">
                  <c:v>1577.0</c:v>
                </c:pt>
                <c:pt idx="2434">
                  <c:v>621.0</c:v>
                </c:pt>
                <c:pt idx="2435">
                  <c:v>-406.0</c:v>
                </c:pt>
                <c:pt idx="2436">
                  <c:v>-1364.0</c:v>
                </c:pt>
                <c:pt idx="2437">
                  <c:v>-1921.0</c:v>
                </c:pt>
                <c:pt idx="2438">
                  <c:v>-1877.0</c:v>
                </c:pt>
                <c:pt idx="2439">
                  <c:v>-1350.0</c:v>
                </c:pt>
                <c:pt idx="2440">
                  <c:v>-497.0</c:v>
                </c:pt>
                <c:pt idx="2441">
                  <c:v>439.0</c:v>
                </c:pt>
                <c:pt idx="2442">
                  <c:v>1246.0</c:v>
                </c:pt>
                <c:pt idx="2443">
                  <c:v>1843.0</c:v>
                </c:pt>
                <c:pt idx="2444">
                  <c:v>1827.0</c:v>
                </c:pt>
                <c:pt idx="2445">
                  <c:v>1266.0</c:v>
                </c:pt>
                <c:pt idx="2446">
                  <c:v>392.0</c:v>
                </c:pt>
                <c:pt idx="2447">
                  <c:v>-498.0</c:v>
                </c:pt>
                <c:pt idx="2448">
                  <c:v>-1316.0</c:v>
                </c:pt>
                <c:pt idx="2449">
                  <c:v>-1733.0</c:v>
                </c:pt>
                <c:pt idx="2450">
                  <c:v>-1604.0</c:v>
                </c:pt>
                <c:pt idx="2451">
                  <c:v>-1083.0</c:v>
                </c:pt>
                <c:pt idx="2452">
                  <c:v>-244.0</c:v>
                </c:pt>
                <c:pt idx="2453">
                  <c:v>602.0</c:v>
                </c:pt>
                <c:pt idx="2454">
                  <c:v>1237.0</c:v>
                </c:pt>
                <c:pt idx="2455">
                  <c:v>1587.0</c:v>
                </c:pt>
                <c:pt idx="2456">
                  <c:v>1492.0</c:v>
                </c:pt>
                <c:pt idx="2457">
                  <c:v>971.0</c:v>
                </c:pt>
                <c:pt idx="2458">
                  <c:v>221.0</c:v>
                </c:pt>
                <c:pt idx="2459">
                  <c:v>-599.0</c:v>
                </c:pt>
                <c:pt idx="2460">
                  <c:v>-1146.0</c:v>
                </c:pt>
                <c:pt idx="2461">
                  <c:v>-1353.0</c:v>
                </c:pt>
                <c:pt idx="2462">
                  <c:v>-1256.0</c:v>
                </c:pt>
                <c:pt idx="2463">
                  <c:v>-803.0</c:v>
                </c:pt>
                <c:pt idx="2464">
                  <c:v>-135.0</c:v>
                </c:pt>
                <c:pt idx="2465">
                  <c:v>507.0</c:v>
                </c:pt>
                <c:pt idx="2466">
                  <c:v>910.0</c:v>
                </c:pt>
                <c:pt idx="2467">
                  <c:v>1145.0</c:v>
                </c:pt>
                <c:pt idx="2468">
                  <c:v>1086.0</c:v>
                </c:pt>
                <c:pt idx="2469">
                  <c:v>699.0</c:v>
                </c:pt>
                <c:pt idx="2470">
                  <c:v>162.0</c:v>
                </c:pt>
                <c:pt idx="2471">
                  <c:v>-350.0</c:v>
                </c:pt>
                <c:pt idx="2472">
                  <c:v>-849.0</c:v>
                </c:pt>
                <c:pt idx="2473">
                  <c:v>-959.0</c:v>
                </c:pt>
                <c:pt idx="2474">
                  <c:v>-918.0</c:v>
                </c:pt>
                <c:pt idx="2475">
                  <c:v>-614.0</c:v>
                </c:pt>
                <c:pt idx="2476">
                  <c:v>-205.0</c:v>
                </c:pt>
                <c:pt idx="2477">
                  <c:v>170.0</c:v>
                </c:pt>
                <c:pt idx="2478">
                  <c:v>481.0</c:v>
                </c:pt>
                <c:pt idx="2479">
                  <c:v>809.0</c:v>
                </c:pt>
                <c:pt idx="2480">
                  <c:v>793.0</c:v>
                </c:pt>
                <c:pt idx="2481">
                  <c:v>593.0</c:v>
                </c:pt>
                <c:pt idx="2482">
                  <c:v>233.0</c:v>
                </c:pt>
                <c:pt idx="2483">
                  <c:v>-93.0</c:v>
                </c:pt>
                <c:pt idx="2484">
                  <c:v>-408.0</c:v>
                </c:pt>
                <c:pt idx="2485">
                  <c:v>-592.0</c:v>
                </c:pt>
                <c:pt idx="2486">
                  <c:v>-711.0</c:v>
                </c:pt>
                <c:pt idx="2487">
                  <c:v>-694.0</c:v>
                </c:pt>
                <c:pt idx="2488">
                  <c:v>-424.0</c:v>
                </c:pt>
                <c:pt idx="2489">
                  <c:v>-142.0</c:v>
                </c:pt>
                <c:pt idx="2490">
                  <c:v>161.0</c:v>
                </c:pt>
                <c:pt idx="2491">
                  <c:v>395.0</c:v>
                </c:pt>
                <c:pt idx="2492">
                  <c:v>627.0</c:v>
                </c:pt>
                <c:pt idx="2493">
                  <c:v>693.0</c:v>
                </c:pt>
                <c:pt idx="2494">
                  <c:v>495.0</c:v>
                </c:pt>
                <c:pt idx="2495">
                  <c:v>310.0</c:v>
                </c:pt>
                <c:pt idx="2496">
                  <c:v>16.0</c:v>
                </c:pt>
                <c:pt idx="2497">
                  <c:v>-328.0</c:v>
                </c:pt>
                <c:pt idx="2498">
                  <c:v>-553.0</c:v>
                </c:pt>
                <c:pt idx="2499">
                  <c:v>-726.0</c:v>
                </c:pt>
                <c:pt idx="2500">
                  <c:v>-691.0</c:v>
                </c:pt>
                <c:pt idx="2501">
                  <c:v>-506.0</c:v>
                </c:pt>
                <c:pt idx="2502">
                  <c:v>-222.0</c:v>
                </c:pt>
                <c:pt idx="2503">
                  <c:v>178.0</c:v>
                </c:pt>
                <c:pt idx="2504">
                  <c:v>532.0</c:v>
                </c:pt>
                <c:pt idx="2505">
                  <c:v>865.0</c:v>
                </c:pt>
                <c:pt idx="2506">
                  <c:v>859.0</c:v>
                </c:pt>
                <c:pt idx="2507">
                  <c:v>824.0</c:v>
                </c:pt>
                <c:pt idx="2508">
                  <c:v>376.0</c:v>
                </c:pt>
                <c:pt idx="2509">
                  <c:v>-97.0</c:v>
                </c:pt>
                <c:pt idx="2510">
                  <c:v>-568.0</c:v>
                </c:pt>
                <c:pt idx="2511">
                  <c:v>-1021.0</c:v>
                </c:pt>
                <c:pt idx="2512">
                  <c:v>-1157.0</c:v>
                </c:pt>
                <c:pt idx="2513">
                  <c:v>-953.0</c:v>
                </c:pt>
                <c:pt idx="2514">
                  <c:v>-545.0</c:v>
                </c:pt>
                <c:pt idx="2515">
                  <c:v>49.0</c:v>
                </c:pt>
                <c:pt idx="2516">
                  <c:v>677.0</c:v>
                </c:pt>
                <c:pt idx="2517">
                  <c:v>1127.0</c:v>
                </c:pt>
                <c:pt idx="2518">
                  <c:v>1391.0</c:v>
                </c:pt>
                <c:pt idx="2519">
                  <c:v>1136.0</c:v>
                </c:pt>
                <c:pt idx="2520">
                  <c:v>586.0</c:v>
                </c:pt>
                <c:pt idx="2521">
                  <c:v>-51.0</c:v>
                </c:pt>
                <c:pt idx="2522">
                  <c:v>-750.0</c:v>
                </c:pt>
                <c:pt idx="2523">
                  <c:v>-1270.0</c:v>
                </c:pt>
                <c:pt idx="2524">
                  <c:v>-1466.0</c:v>
                </c:pt>
                <c:pt idx="2525">
                  <c:v>-1345.0</c:v>
                </c:pt>
                <c:pt idx="2526">
                  <c:v>-686.0</c:v>
                </c:pt>
                <c:pt idx="2527">
                  <c:v>135.0</c:v>
                </c:pt>
                <c:pt idx="2528">
                  <c:v>917.0</c:v>
                </c:pt>
                <c:pt idx="2529">
                  <c:v>1455.0</c:v>
                </c:pt>
                <c:pt idx="2530">
                  <c:v>1690.0</c:v>
                </c:pt>
                <c:pt idx="2531">
                  <c:v>1370.0</c:v>
                </c:pt>
                <c:pt idx="2532">
                  <c:v>677.0</c:v>
                </c:pt>
                <c:pt idx="2533">
                  <c:v>-220.0</c:v>
                </c:pt>
                <c:pt idx="2534">
                  <c:v>-1112.0</c:v>
                </c:pt>
                <c:pt idx="2535">
                  <c:v>-1661.0</c:v>
                </c:pt>
                <c:pt idx="2536">
                  <c:v>-1796.0</c:v>
                </c:pt>
                <c:pt idx="2537">
                  <c:v>-1441.0</c:v>
                </c:pt>
                <c:pt idx="2538">
                  <c:v>-694.0</c:v>
                </c:pt>
                <c:pt idx="2539">
                  <c:v>279.0</c:v>
                </c:pt>
                <c:pt idx="2540">
                  <c:v>1223.0</c:v>
                </c:pt>
                <c:pt idx="2541">
                  <c:v>1818.0</c:v>
                </c:pt>
                <c:pt idx="2542">
                  <c:v>1847.0</c:v>
                </c:pt>
                <c:pt idx="2543">
                  <c:v>1387.0</c:v>
                </c:pt>
                <c:pt idx="2544">
                  <c:v>507.0</c:v>
                </c:pt>
                <c:pt idx="2545">
                  <c:v>-429.0</c:v>
                </c:pt>
                <c:pt idx="2546">
                  <c:v>-1308.0</c:v>
                </c:pt>
                <c:pt idx="2547">
                  <c:v>-1971.0</c:v>
                </c:pt>
                <c:pt idx="2548">
                  <c:v>-1938.0</c:v>
                </c:pt>
                <c:pt idx="2549">
                  <c:v>-1470.0</c:v>
                </c:pt>
                <c:pt idx="2550">
                  <c:v>-516.0</c:v>
                </c:pt>
                <c:pt idx="2551">
                  <c:v>581.0</c:v>
                </c:pt>
                <c:pt idx="2552">
                  <c:v>1442.0</c:v>
                </c:pt>
                <c:pt idx="2553">
                  <c:v>2024.0</c:v>
                </c:pt>
                <c:pt idx="2554">
                  <c:v>1962.0</c:v>
                </c:pt>
                <c:pt idx="2555">
                  <c:v>1419.0</c:v>
                </c:pt>
                <c:pt idx="2556">
                  <c:v>406.0</c:v>
                </c:pt>
                <c:pt idx="2557">
                  <c:v>-694.0</c:v>
                </c:pt>
                <c:pt idx="2558">
                  <c:v>-1490.0</c:v>
                </c:pt>
                <c:pt idx="2559">
                  <c:v>-1977.0</c:v>
                </c:pt>
                <c:pt idx="2560">
                  <c:v>-1916.0</c:v>
                </c:pt>
                <c:pt idx="2561">
                  <c:v>-1332.0</c:v>
                </c:pt>
                <c:pt idx="2562">
                  <c:v>-325.0</c:v>
                </c:pt>
                <c:pt idx="2563">
                  <c:v>764.0</c:v>
                </c:pt>
                <c:pt idx="2564">
                  <c:v>1606.0</c:v>
                </c:pt>
                <c:pt idx="2565">
                  <c:v>1971.0</c:v>
                </c:pt>
                <c:pt idx="2566">
                  <c:v>1832.0</c:v>
                </c:pt>
                <c:pt idx="2567">
                  <c:v>1179.0</c:v>
                </c:pt>
                <c:pt idx="2568">
                  <c:v>228.0</c:v>
                </c:pt>
                <c:pt idx="2569">
                  <c:v>-862.0</c:v>
                </c:pt>
                <c:pt idx="2570">
                  <c:v>-1659.0</c:v>
                </c:pt>
                <c:pt idx="2571">
                  <c:v>-1954.0</c:v>
                </c:pt>
                <c:pt idx="2572">
                  <c:v>-1772.0</c:v>
                </c:pt>
                <c:pt idx="2573">
                  <c:v>-1017.0</c:v>
                </c:pt>
                <c:pt idx="2574">
                  <c:v>-68.0</c:v>
                </c:pt>
                <c:pt idx="2575">
                  <c:v>914.0</c:v>
                </c:pt>
                <c:pt idx="2576">
                  <c:v>1631.0</c:v>
                </c:pt>
                <c:pt idx="2577">
                  <c:v>1874.0</c:v>
                </c:pt>
                <c:pt idx="2578">
                  <c:v>1600.0</c:v>
                </c:pt>
                <c:pt idx="2579">
                  <c:v>924.0</c:v>
                </c:pt>
                <c:pt idx="2580">
                  <c:v>-29.0</c:v>
                </c:pt>
                <c:pt idx="2581">
                  <c:v>-933.0</c:v>
                </c:pt>
                <c:pt idx="2582">
                  <c:v>-1532.0</c:v>
                </c:pt>
                <c:pt idx="2583">
                  <c:v>-1716.0</c:v>
                </c:pt>
                <c:pt idx="2584">
                  <c:v>-1465.0</c:v>
                </c:pt>
                <c:pt idx="2585">
                  <c:v>-784.0</c:v>
                </c:pt>
                <c:pt idx="2586">
                  <c:v>100.0</c:v>
                </c:pt>
                <c:pt idx="2587">
                  <c:v>874.0</c:v>
                </c:pt>
                <c:pt idx="2588">
                  <c:v>1468.0</c:v>
                </c:pt>
                <c:pt idx="2589">
                  <c:v>1583.0</c:v>
                </c:pt>
                <c:pt idx="2590">
                  <c:v>1289.0</c:v>
                </c:pt>
                <c:pt idx="2591">
                  <c:v>701.0</c:v>
                </c:pt>
                <c:pt idx="2592">
                  <c:v>-180.0</c:v>
                </c:pt>
                <c:pt idx="2593">
                  <c:v>-867.0</c:v>
                </c:pt>
                <c:pt idx="2594">
                  <c:v>-1349.0</c:v>
                </c:pt>
                <c:pt idx="2595">
                  <c:v>-1419.0</c:v>
                </c:pt>
                <c:pt idx="2596">
                  <c:v>-1138.0</c:v>
                </c:pt>
                <c:pt idx="2597">
                  <c:v>-636.0</c:v>
                </c:pt>
                <c:pt idx="2598">
                  <c:v>118.0</c:v>
                </c:pt>
                <c:pt idx="2599">
                  <c:v>713.0</c:v>
                </c:pt>
                <c:pt idx="2600">
                  <c:v>1193.0</c:v>
                </c:pt>
                <c:pt idx="2601">
                  <c:v>1271.0</c:v>
                </c:pt>
                <c:pt idx="2602">
                  <c:v>938.0</c:v>
                </c:pt>
                <c:pt idx="2603">
                  <c:v>557.0</c:v>
                </c:pt>
                <c:pt idx="2604">
                  <c:v>-125.0</c:v>
                </c:pt>
                <c:pt idx="2605">
                  <c:v>-713.0</c:v>
                </c:pt>
                <c:pt idx="2606">
                  <c:v>-957.0</c:v>
                </c:pt>
                <c:pt idx="2607">
                  <c:v>-1018.0</c:v>
                </c:pt>
                <c:pt idx="2608">
                  <c:v>-864.0</c:v>
                </c:pt>
                <c:pt idx="2609">
                  <c:v>-466.0</c:v>
                </c:pt>
                <c:pt idx="2610">
                  <c:v>-40.0</c:v>
                </c:pt>
                <c:pt idx="2611">
                  <c:v>418.0</c:v>
                </c:pt>
                <c:pt idx="2612">
                  <c:v>708.0</c:v>
                </c:pt>
                <c:pt idx="2613">
                  <c:v>899.0</c:v>
                </c:pt>
                <c:pt idx="2614">
                  <c:v>798.0</c:v>
                </c:pt>
                <c:pt idx="2615">
                  <c:v>554.0</c:v>
                </c:pt>
                <c:pt idx="2616">
                  <c:v>200.0</c:v>
                </c:pt>
                <c:pt idx="2617">
                  <c:v>-223.0</c:v>
                </c:pt>
                <c:pt idx="2618">
                  <c:v>-505.0</c:v>
                </c:pt>
                <c:pt idx="2619">
                  <c:v>-705.0</c:v>
                </c:pt>
                <c:pt idx="2620">
                  <c:v>-734.0</c:v>
                </c:pt>
                <c:pt idx="2621">
                  <c:v>-535.0</c:v>
                </c:pt>
                <c:pt idx="2622">
                  <c:v>-311.0</c:v>
                </c:pt>
                <c:pt idx="2623">
                  <c:v>53.0</c:v>
                </c:pt>
                <c:pt idx="2624">
                  <c:v>335.0</c:v>
                </c:pt>
                <c:pt idx="2625">
                  <c:v>568.0</c:v>
                </c:pt>
                <c:pt idx="2626">
                  <c:v>690.0</c:v>
                </c:pt>
                <c:pt idx="2627">
                  <c:v>658.0</c:v>
                </c:pt>
                <c:pt idx="2628">
                  <c:v>509.0</c:v>
                </c:pt>
                <c:pt idx="2629">
                  <c:v>276.0</c:v>
                </c:pt>
                <c:pt idx="2630">
                  <c:v>-90.0</c:v>
                </c:pt>
                <c:pt idx="2631">
                  <c:v>-457.0</c:v>
                </c:pt>
                <c:pt idx="2632">
                  <c:v>-667.0</c:v>
                </c:pt>
                <c:pt idx="2633">
                  <c:v>-741.0</c:v>
                </c:pt>
                <c:pt idx="2634">
                  <c:v>-568.0</c:v>
                </c:pt>
                <c:pt idx="2635">
                  <c:v>-393.0</c:v>
                </c:pt>
                <c:pt idx="2636">
                  <c:v>26.0</c:v>
                </c:pt>
                <c:pt idx="2637">
                  <c:v>392.0</c:v>
                </c:pt>
                <c:pt idx="2638">
                  <c:v>808.0</c:v>
                </c:pt>
                <c:pt idx="2639">
                  <c:v>911.0</c:v>
                </c:pt>
                <c:pt idx="2640">
                  <c:v>816.0</c:v>
                </c:pt>
                <c:pt idx="2641">
                  <c:v>641.0</c:v>
                </c:pt>
                <c:pt idx="2642">
                  <c:v>204.0</c:v>
                </c:pt>
                <c:pt idx="2643">
                  <c:v>-337.0</c:v>
                </c:pt>
                <c:pt idx="2644">
                  <c:v>-839.0</c:v>
                </c:pt>
                <c:pt idx="2645">
                  <c:v>-1063.0</c:v>
                </c:pt>
                <c:pt idx="2646">
                  <c:v>-997.0</c:v>
                </c:pt>
                <c:pt idx="2647">
                  <c:v>-730.0</c:v>
                </c:pt>
                <c:pt idx="2648">
                  <c:v>-218.0</c:v>
                </c:pt>
                <c:pt idx="2649">
                  <c:v>307.0</c:v>
                </c:pt>
                <c:pt idx="2650">
                  <c:v>876.0</c:v>
                </c:pt>
                <c:pt idx="2651">
                  <c:v>1314.0</c:v>
                </c:pt>
                <c:pt idx="2652">
                  <c:v>1280.0</c:v>
                </c:pt>
                <c:pt idx="2653">
                  <c:v>917.0</c:v>
                </c:pt>
                <c:pt idx="2654">
                  <c:v>273.0</c:v>
                </c:pt>
                <c:pt idx="2655">
                  <c:v>-453.0</c:v>
                </c:pt>
                <c:pt idx="2656">
                  <c:v>-1023.0</c:v>
                </c:pt>
                <c:pt idx="2657">
                  <c:v>-1452.0</c:v>
                </c:pt>
                <c:pt idx="2658">
                  <c:v>-1460.0</c:v>
                </c:pt>
                <c:pt idx="2659">
                  <c:v>-1065.0</c:v>
                </c:pt>
                <c:pt idx="2660">
                  <c:v>-306.0</c:v>
                </c:pt>
                <c:pt idx="2661">
                  <c:v>535.0</c:v>
                </c:pt>
                <c:pt idx="2662">
                  <c:v>1221.0</c:v>
                </c:pt>
                <c:pt idx="2663">
                  <c:v>1628.0</c:v>
                </c:pt>
                <c:pt idx="2664">
                  <c:v>1545.0</c:v>
                </c:pt>
                <c:pt idx="2665">
                  <c:v>1065.0</c:v>
                </c:pt>
                <c:pt idx="2666">
                  <c:v>301.0</c:v>
                </c:pt>
                <c:pt idx="2667">
                  <c:v>-646.0</c:v>
                </c:pt>
                <c:pt idx="2668">
                  <c:v>-1361.0</c:v>
                </c:pt>
                <c:pt idx="2669">
                  <c:v>-1781.0</c:v>
                </c:pt>
                <c:pt idx="2670">
                  <c:v>-1742.0</c:v>
                </c:pt>
                <c:pt idx="2671">
                  <c:v>-1093.0</c:v>
                </c:pt>
                <c:pt idx="2672">
                  <c:v>-173.0</c:v>
                </c:pt>
                <c:pt idx="2673">
                  <c:v>763.0</c:v>
                </c:pt>
                <c:pt idx="2674">
                  <c:v>1564.0</c:v>
                </c:pt>
                <c:pt idx="2675">
                  <c:v>1903.0</c:v>
                </c:pt>
                <c:pt idx="2676">
                  <c:v>1774.0</c:v>
                </c:pt>
                <c:pt idx="2677">
                  <c:v>1102.0</c:v>
                </c:pt>
                <c:pt idx="2678">
                  <c:v>171.0</c:v>
                </c:pt>
                <c:pt idx="2679">
                  <c:v>-866.0</c:v>
                </c:pt>
                <c:pt idx="2680">
                  <c:v>-1694.0</c:v>
                </c:pt>
                <c:pt idx="2681">
                  <c:v>-1983.0</c:v>
                </c:pt>
                <c:pt idx="2682">
                  <c:v>-1739.0</c:v>
                </c:pt>
                <c:pt idx="2683">
                  <c:v>-1048.0</c:v>
                </c:pt>
                <c:pt idx="2684">
                  <c:v>-2.0</c:v>
                </c:pt>
                <c:pt idx="2685">
                  <c:v>986.0</c:v>
                </c:pt>
                <c:pt idx="2686">
                  <c:v>1760.0</c:v>
                </c:pt>
                <c:pt idx="2687">
                  <c:v>2065.0</c:v>
                </c:pt>
                <c:pt idx="2688">
                  <c:v>1747.0</c:v>
                </c:pt>
                <c:pt idx="2689">
                  <c:v>960.0</c:v>
                </c:pt>
                <c:pt idx="2690">
                  <c:v>-111.0</c:v>
                </c:pt>
                <c:pt idx="2691">
                  <c:v>-1108.0</c:v>
                </c:pt>
                <c:pt idx="2692">
                  <c:v>-1825.0</c:v>
                </c:pt>
                <c:pt idx="2693">
                  <c:v>-2039.0</c:v>
                </c:pt>
                <c:pt idx="2694">
                  <c:v>-1649.0</c:v>
                </c:pt>
                <c:pt idx="2695">
                  <c:v>-849.0</c:v>
                </c:pt>
                <c:pt idx="2696">
                  <c:v>230.0</c:v>
                </c:pt>
                <c:pt idx="2697">
                  <c:v>1280.0</c:v>
                </c:pt>
                <c:pt idx="2698">
                  <c:v>1867.0</c:v>
                </c:pt>
                <c:pt idx="2699">
                  <c:v>2016.0</c:v>
                </c:pt>
                <c:pt idx="2700">
                  <c:v>1663.0</c:v>
                </c:pt>
                <c:pt idx="2701">
                  <c:v>766.0</c:v>
                </c:pt>
                <c:pt idx="2702">
                  <c:v>-352.0</c:v>
                </c:pt>
                <c:pt idx="2703">
                  <c:v>-1305.0</c:v>
                </c:pt>
                <c:pt idx="2704">
                  <c:v>-1886.0</c:v>
                </c:pt>
                <c:pt idx="2705">
                  <c:v>-1962.0</c:v>
                </c:pt>
                <c:pt idx="2706">
                  <c:v>-1457.0</c:v>
                </c:pt>
                <c:pt idx="2707">
                  <c:v>-631.0</c:v>
                </c:pt>
                <c:pt idx="2708">
                  <c:v>425.0</c:v>
                </c:pt>
                <c:pt idx="2709">
                  <c:v>1332.0</c:v>
                </c:pt>
                <c:pt idx="2710">
                  <c:v>1803.0</c:v>
                </c:pt>
                <c:pt idx="2711">
                  <c:v>1886.0</c:v>
                </c:pt>
                <c:pt idx="2712">
                  <c:v>1398.0</c:v>
                </c:pt>
                <c:pt idx="2713">
                  <c:v>499.0</c:v>
                </c:pt>
                <c:pt idx="2714">
                  <c:v>-525.0</c:v>
                </c:pt>
                <c:pt idx="2715">
                  <c:v>-1349.0</c:v>
                </c:pt>
                <c:pt idx="2716">
                  <c:v>-1825.0</c:v>
                </c:pt>
                <c:pt idx="2717">
                  <c:v>-1749.0</c:v>
                </c:pt>
                <c:pt idx="2718">
                  <c:v>-1290.0</c:v>
                </c:pt>
                <c:pt idx="2719">
                  <c:v>-409.0</c:v>
                </c:pt>
                <c:pt idx="2720">
                  <c:v>521.0</c:v>
                </c:pt>
                <c:pt idx="2721">
                  <c:v>1334.0</c:v>
                </c:pt>
                <c:pt idx="2722">
                  <c:v>1665.0</c:v>
                </c:pt>
                <c:pt idx="2723">
                  <c:v>1561.0</c:v>
                </c:pt>
                <c:pt idx="2724">
                  <c:v>1099.0</c:v>
                </c:pt>
                <c:pt idx="2725">
                  <c:v>324.0</c:v>
                </c:pt>
                <c:pt idx="2726">
                  <c:v>-504.0</c:v>
                </c:pt>
                <c:pt idx="2727">
                  <c:v>-1183.0</c:v>
                </c:pt>
                <c:pt idx="2728">
                  <c:v>-1479.0</c:v>
                </c:pt>
                <c:pt idx="2729">
                  <c:v>-1360.0</c:v>
                </c:pt>
                <c:pt idx="2730">
                  <c:v>-891.0</c:v>
                </c:pt>
                <c:pt idx="2731">
                  <c:v>-115.0</c:v>
                </c:pt>
                <c:pt idx="2732">
                  <c:v>539.0</c:v>
                </c:pt>
                <c:pt idx="2733">
                  <c:v>1003.0</c:v>
                </c:pt>
                <c:pt idx="2734">
                  <c:v>1367.0</c:v>
                </c:pt>
                <c:pt idx="2735">
                  <c:v>1242.0</c:v>
                </c:pt>
                <c:pt idx="2736">
                  <c:v>817.0</c:v>
                </c:pt>
                <c:pt idx="2737">
                  <c:v>183.0</c:v>
                </c:pt>
                <c:pt idx="2738">
                  <c:v>-452.0</c:v>
                </c:pt>
                <c:pt idx="2739">
                  <c:v>-878.0</c:v>
                </c:pt>
                <c:pt idx="2740">
                  <c:v>-1197.0</c:v>
                </c:pt>
                <c:pt idx="2741">
                  <c:v>-1121.0</c:v>
                </c:pt>
                <c:pt idx="2742">
                  <c:v>-752.0</c:v>
                </c:pt>
                <c:pt idx="2743">
                  <c:v>-221.0</c:v>
                </c:pt>
                <c:pt idx="2744">
                  <c:v>383.0</c:v>
                </c:pt>
                <c:pt idx="2745">
                  <c:v>753.0</c:v>
                </c:pt>
                <c:pt idx="2746">
                  <c:v>940.0</c:v>
                </c:pt>
                <c:pt idx="2747">
                  <c:v>908.0</c:v>
                </c:pt>
                <c:pt idx="2748">
                  <c:v>665.0</c:v>
                </c:pt>
                <c:pt idx="2749">
                  <c:v>217.0</c:v>
                </c:pt>
                <c:pt idx="2750">
                  <c:v>-238.0</c:v>
                </c:pt>
                <c:pt idx="2751">
                  <c:v>-545.0</c:v>
                </c:pt>
                <c:pt idx="2752">
                  <c:v>-790.0</c:v>
                </c:pt>
                <c:pt idx="2753">
                  <c:v>-790.0</c:v>
                </c:pt>
                <c:pt idx="2754">
                  <c:v>-597.0</c:v>
                </c:pt>
                <c:pt idx="2755">
                  <c:v>-314.0</c:v>
                </c:pt>
                <c:pt idx="2756">
                  <c:v>18.0</c:v>
                </c:pt>
                <c:pt idx="2757">
                  <c:v>305.0</c:v>
                </c:pt>
                <c:pt idx="2758">
                  <c:v>563.0</c:v>
                </c:pt>
                <c:pt idx="2759">
                  <c:v>679.0</c:v>
                </c:pt>
                <c:pt idx="2760">
                  <c:v>589.0</c:v>
                </c:pt>
                <c:pt idx="2761">
                  <c:v>410.0</c:v>
                </c:pt>
                <c:pt idx="2762">
                  <c:v>137.0</c:v>
                </c:pt>
                <c:pt idx="2763">
                  <c:v>-159.0</c:v>
                </c:pt>
                <c:pt idx="2764">
                  <c:v>-445.0</c:v>
                </c:pt>
                <c:pt idx="2765">
                  <c:v>-584.0</c:v>
                </c:pt>
                <c:pt idx="2766">
                  <c:v>-633.0</c:v>
                </c:pt>
                <c:pt idx="2767">
                  <c:v>-610.0</c:v>
                </c:pt>
                <c:pt idx="2768">
                  <c:v>-420.0</c:v>
                </c:pt>
                <c:pt idx="2769">
                  <c:v>-83.0</c:v>
                </c:pt>
                <c:pt idx="2770">
                  <c:v>232.0</c:v>
                </c:pt>
                <c:pt idx="2771">
                  <c:v>539.0</c:v>
                </c:pt>
                <c:pt idx="2772">
                  <c:v>722.0</c:v>
                </c:pt>
                <c:pt idx="2773">
                  <c:v>748.0</c:v>
                </c:pt>
                <c:pt idx="2774">
                  <c:v>635.0</c:v>
                </c:pt>
                <c:pt idx="2775">
                  <c:v>299.0</c:v>
                </c:pt>
                <c:pt idx="2776">
                  <c:v>-153.0</c:v>
                </c:pt>
                <c:pt idx="2777">
                  <c:v>-575.0</c:v>
                </c:pt>
                <c:pt idx="2778">
                  <c:v>-874.0</c:v>
                </c:pt>
                <c:pt idx="2779">
                  <c:v>-883.0</c:v>
                </c:pt>
                <c:pt idx="2780">
                  <c:v>-780.0</c:v>
                </c:pt>
                <c:pt idx="2781">
                  <c:v>-460.0</c:v>
                </c:pt>
                <c:pt idx="2782">
                  <c:v>61.0</c:v>
                </c:pt>
                <c:pt idx="2783">
                  <c:v>630.0</c:v>
                </c:pt>
                <c:pt idx="2784">
                  <c:v>1093.0</c:v>
                </c:pt>
                <c:pt idx="2785">
                  <c:v>1184.0</c:v>
                </c:pt>
                <c:pt idx="2786">
                  <c:v>983.0</c:v>
                </c:pt>
                <c:pt idx="2787">
                  <c:v>567.0</c:v>
                </c:pt>
                <c:pt idx="2788">
                  <c:v>4.0</c:v>
                </c:pt>
                <c:pt idx="2789">
                  <c:v>-685.0</c:v>
                </c:pt>
                <c:pt idx="2790">
                  <c:v>-1185.0</c:v>
                </c:pt>
                <c:pt idx="2791">
                  <c:v>-1335.0</c:v>
                </c:pt>
                <c:pt idx="2792">
                  <c:v>-1166.0</c:v>
                </c:pt>
                <c:pt idx="2793">
                  <c:v>-628.0</c:v>
                </c:pt>
                <c:pt idx="2794">
                  <c:v>72.0</c:v>
                </c:pt>
                <c:pt idx="2795">
                  <c:v>813.0</c:v>
                </c:pt>
                <c:pt idx="2796">
                  <c:v>1324.0</c:v>
                </c:pt>
                <c:pt idx="2797">
                  <c:v>1557.0</c:v>
                </c:pt>
                <c:pt idx="2798">
                  <c:v>1273.0</c:v>
                </c:pt>
                <c:pt idx="2799">
                  <c:v>750.0</c:v>
                </c:pt>
                <c:pt idx="2800">
                  <c:v>-115.0</c:v>
                </c:pt>
                <c:pt idx="2801">
                  <c:v>-897.0</c:v>
                </c:pt>
                <c:pt idx="2802">
                  <c:v>-1461.0</c:v>
                </c:pt>
                <c:pt idx="2803">
                  <c:v>-1692.0</c:v>
                </c:pt>
                <c:pt idx="2804">
                  <c:v>-1446.0</c:v>
                </c:pt>
                <c:pt idx="2805">
                  <c:v>-692.0</c:v>
                </c:pt>
                <c:pt idx="2806">
                  <c:v>202.0</c:v>
                </c:pt>
                <c:pt idx="2807">
                  <c:v>1032.0</c:v>
                </c:pt>
                <c:pt idx="2808">
                  <c:v>1622.0</c:v>
                </c:pt>
                <c:pt idx="2809">
                  <c:v>1811.0</c:v>
                </c:pt>
                <c:pt idx="2810">
                  <c:v>1466.0</c:v>
                </c:pt>
                <c:pt idx="2811">
                  <c:v>680.0</c:v>
                </c:pt>
                <c:pt idx="2812">
                  <c:v>-372.0</c:v>
                </c:pt>
                <c:pt idx="2813">
                  <c:v>-1245.0</c:v>
                </c:pt>
                <c:pt idx="2814">
                  <c:v>-1771.0</c:v>
                </c:pt>
                <c:pt idx="2815">
                  <c:v>-1867.0</c:v>
                </c:pt>
                <c:pt idx="2816">
                  <c:v>-1421.0</c:v>
                </c:pt>
                <c:pt idx="2817">
                  <c:v>-635.0</c:v>
                </c:pt>
                <c:pt idx="2818">
                  <c:v>430.0</c:v>
                </c:pt>
                <c:pt idx="2819">
                  <c:v>1378.0</c:v>
                </c:pt>
                <c:pt idx="2820">
                  <c:v>1894.0</c:v>
                </c:pt>
                <c:pt idx="2821">
                  <c:v>1916.0</c:v>
                </c:pt>
                <c:pt idx="2822">
                  <c:v>1471.0</c:v>
                </c:pt>
                <c:pt idx="2823">
                  <c:v>530.0</c:v>
                </c:pt>
                <c:pt idx="2824">
                  <c:v>-496.0</c:v>
                </c:pt>
                <c:pt idx="2825">
                  <c:v>-1480.0</c:v>
                </c:pt>
                <c:pt idx="2826">
                  <c:v>-1969.0</c:v>
                </c:pt>
                <c:pt idx="2827">
                  <c:v>-1902.0</c:v>
                </c:pt>
                <c:pt idx="2828">
                  <c:v>-1338.0</c:v>
                </c:pt>
                <c:pt idx="2829">
                  <c:v>-423.0</c:v>
                </c:pt>
                <c:pt idx="2830">
                  <c:v>659.0</c:v>
                </c:pt>
                <c:pt idx="2831">
                  <c:v>1559.0</c:v>
                </c:pt>
                <c:pt idx="2832">
                  <c:v>2071.0</c:v>
                </c:pt>
                <c:pt idx="2833">
                  <c:v>1953.0</c:v>
                </c:pt>
                <c:pt idx="2834">
                  <c:v>1306.0</c:v>
                </c:pt>
                <c:pt idx="2835">
                  <c:v>317.0</c:v>
                </c:pt>
                <c:pt idx="2836">
                  <c:v>-678.0</c:v>
                </c:pt>
                <c:pt idx="2837">
                  <c:v>-1562.0</c:v>
                </c:pt>
                <c:pt idx="2838">
                  <c:v>-1979.0</c:v>
                </c:pt>
                <c:pt idx="2839">
                  <c:v>-1807.0</c:v>
                </c:pt>
                <c:pt idx="2840">
                  <c:v>-1187.0</c:v>
                </c:pt>
                <c:pt idx="2841">
                  <c:v>-160.0</c:v>
                </c:pt>
                <c:pt idx="2842">
                  <c:v>803.0</c:v>
                </c:pt>
                <c:pt idx="2843">
                  <c:v>1580.0</c:v>
                </c:pt>
                <c:pt idx="2844">
                  <c:v>1973.0</c:v>
                </c:pt>
                <c:pt idx="2845">
                  <c:v>1705.0</c:v>
                </c:pt>
                <c:pt idx="2846">
                  <c:v>991.0</c:v>
                </c:pt>
                <c:pt idx="2847">
                  <c:v>44.0</c:v>
                </c:pt>
                <c:pt idx="2848">
                  <c:v>-897.0</c:v>
                </c:pt>
                <c:pt idx="2849">
                  <c:v>-1562.0</c:v>
                </c:pt>
                <c:pt idx="2850">
                  <c:v>-1819.0</c:v>
                </c:pt>
                <c:pt idx="2851">
                  <c:v>-1597.0</c:v>
                </c:pt>
                <c:pt idx="2852">
                  <c:v>-972.0</c:v>
                </c:pt>
                <c:pt idx="2853">
                  <c:v>-41.0</c:v>
                </c:pt>
                <c:pt idx="2854">
                  <c:v>953.0</c:v>
                </c:pt>
                <c:pt idx="2855">
                  <c:v>1489.0</c:v>
                </c:pt>
                <c:pt idx="2856">
                  <c:v>1666.0</c:v>
                </c:pt>
                <c:pt idx="2857">
                  <c:v>1380.0</c:v>
                </c:pt>
                <c:pt idx="2858">
                  <c:v>739.0</c:v>
                </c:pt>
                <c:pt idx="2859">
                  <c:v>-65.0</c:v>
                </c:pt>
                <c:pt idx="2860">
                  <c:v>-931.0</c:v>
                </c:pt>
                <c:pt idx="2861">
                  <c:v>-1447.0</c:v>
                </c:pt>
                <c:pt idx="2862">
                  <c:v>-1529.0</c:v>
                </c:pt>
                <c:pt idx="2863">
                  <c:v>-1238.0</c:v>
                </c:pt>
                <c:pt idx="2864">
                  <c:v>-640.0</c:v>
                </c:pt>
                <c:pt idx="2865">
                  <c:v>69.0</c:v>
                </c:pt>
                <c:pt idx="2866">
                  <c:v>815.0</c:v>
                </c:pt>
                <c:pt idx="2867">
                  <c:v>1396.0</c:v>
                </c:pt>
                <c:pt idx="2868">
                  <c:v>1441.0</c:v>
                </c:pt>
                <c:pt idx="2869">
                  <c:v>1126.0</c:v>
                </c:pt>
                <c:pt idx="2870">
                  <c:v>508.0</c:v>
                </c:pt>
                <c:pt idx="2871">
                  <c:v>-173.0</c:v>
                </c:pt>
                <c:pt idx="2872">
                  <c:v>-679.0</c:v>
                </c:pt>
                <c:pt idx="2873">
                  <c:v>-1167.0</c:v>
                </c:pt>
                <c:pt idx="2874">
                  <c:v>-1243.0</c:v>
                </c:pt>
                <c:pt idx="2875">
                  <c:v>-965.0</c:v>
                </c:pt>
                <c:pt idx="2876">
                  <c:v>-460.0</c:v>
                </c:pt>
                <c:pt idx="2877">
                  <c:v>147.0</c:v>
                </c:pt>
                <c:pt idx="2878">
                  <c:v>554.0</c:v>
                </c:pt>
                <c:pt idx="2879">
                  <c:v>931.0</c:v>
                </c:pt>
                <c:pt idx="2880">
                  <c:v>987.0</c:v>
                </c:pt>
                <c:pt idx="2881">
                  <c:v>777.0</c:v>
                </c:pt>
                <c:pt idx="2882">
                  <c:v>427.0</c:v>
                </c:pt>
                <c:pt idx="2883">
                  <c:v>-55.0</c:v>
                </c:pt>
                <c:pt idx="2884">
                  <c:v>-401.0</c:v>
                </c:pt>
                <c:pt idx="2885">
                  <c:v>-762.0</c:v>
                </c:pt>
                <c:pt idx="2886">
                  <c:v>-835.0</c:v>
                </c:pt>
                <c:pt idx="2887">
                  <c:v>-727.0</c:v>
                </c:pt>
                <c:pt idx="2888">
                  <c:v>-527.0</c:v>
                </c:pt>
                <c:pt idx="2889">
                  <c:v>-98.0</c:v>
                </c:pt>
                <c:pt idx="2890">
                  <c:v>317.0</c:v>
                </c:pt>
                <c:pt idx="2891">
                  <c:v>552.0</c:v>
                </c:pt>
                <c:pt idx="2892">
                  <c:v>687.0</c:v>
                </c:pt>
                <c:pt idx="2893">
                  <c:v>639.0</c:v>
                </c:pt>
                <c:pt idx="2894">
                  <c:v>557.0</c:v>
                </c:pt>
                <c:pt idx="2895">
                  <c:v>270.0</c:v>
                </c:pt>
                <c:pt idx="2896">
                  <c:v>-56.0</c:v>
                </c:pt>
                <c:pt idx="2897">
                  <c:v>-335.0</c:v>
                </c:pt>
                <c:pt idx="2898">
                  <c:v>-554.0</c:v>
                </c:pt>
                <c:pt idx="2899">
                  <c:v>-628.0</c:v>
                </c:pt>
                <c:pt idx="2900">
                  <c:v>-593.0</c:v>
                </c:pt>
                <c:pt idx="2901">
                  <c:v>-413.0</c:v>
                </c:pt>
                <c:pt idx="2902">
                  <c:v>-138.0</c:v>
                </c:pt>
                <c:pt idx="2903">
                  <c:v>176.0</c:v>
                </c:pt>
                <c:pt idx="2904">
                  <c:v>468.0</c:v>
                </c:pt>
                <c:pt idx="2905">
                  <c:v>620.0</c:v>
                </c:pt>
                <c:pt idx="2906">
                  <c:v>670.0</c:v>
                </c:pt>
                <c:pt idx="2907">
                  <c:v>554.0</c:v>
                </c:pt>
                <c:pt idx="2908">
                  <c:v>374.0</c:v>
                </c:pt>
                <c:pt idx="2909">
                  <c:v>37.0</c:v>
                </c:pt>
                <c:pt idx="2910">
                  <c:v>-391.0</c:v>
                </c:pt>
                <c:pt idx="2911">
                  <c:v>-657.0</c:v>
                </c:pt>
                <c:pt idx="2912">
                  <c:v>-820.0</c:v>
                </c:pt>
                <c:pt idx="2913">
                  <c:v>-792.0</c:v>
                </c:pt>
                <c:pt idx="2914">
                  <c:v>-536.0</c:v>
                </c:pt>
                <c:pt idx="2915">
                  <c:v>-78.0</c:v>
                </c:pt>
                <c:pt idx="2916">
                  <c:v>332.0</c:v>
                </c:pt>
                <c:pt idx="2917">
                  <c:v>740.0</c:v>
                </c:pt>
                <c:pt idx="2918">
                  <c:v>987.0</c:v>
                </c:pt>
                <c:pt idx="2919">
                  <c:v>1036.0</c:v>
                </c:pt>
                <c:pt idx="2920">
                  <c:v>763.0</c:v>
                </c:pt>
                <c:pt idx="2921">
                  <c:v>256.0</c:v>
                </c:pt>
                <c:pt idx="2922">
                  <c:v>-342.0</c:v>
                </c:pt>
                <c:pt idx="2923">
                  <c:v>-804.0</c:v>
                </c:pt>
                <c:pt idx="2924">
                  <c:v>-1116.0</c:v>
                </c:pt>
                <c:pt idx="2925">
                  <c:v>-1181.0</c:v>
                </c:pt>
                <c:pt idx="2926">
                  <c:v>-899.0</c:v>
                </c:pt>
                <c:pt idx="2927">
                  <c:v>-317.0</c:v>
                </c:pt>
                <c:pt idx="2928">
                  <c:v>303.0</c:v>
                </c:pt>
                <c:pt idx="2929">
                  <c:v>934.0</c:v>
                </c:pt>
                <c:pt idx="2930">
                  <c:v>1369.0</c:v>
                </c:pt>
                <c:pt idx="2931">
                  <c:v>1316.0</c:v>
                </c:pt>
                <c:pt idx="2932">
                  <c:v>930.0</c:v>
                </c:pt>
                <c:pt idx="2933">
                  <c:v>311.0</c:v>
                </c:pt>
                <c:pt idx="2934">
                  <c:v>-397.0</c:v>
                </c:pt>
                <c:pt idx="2935">
                  <c:v>-1128.0</c:v>
                </c:pt>
                <c:pt idx="2936">
                  <c:v>-1549.0</c:v>
                </c:pt>
                <c:pt idx="2937">
                  <c:v>-1512.0</c:v>
                </c:pt>
                <c:pt idx="2938">
                  <c:v>-1070.0</c:v>
                </c:pt>
                <c:pt idx="2939">
                  <c:v>-242.0</c:v>
                </c:pt>
                <c:pt idx="2940">
                  <c:v>551.0</c:v>
                </c:pt>
                <c:pt idx="2941">
                  <c:v>1175.0</c:v>
                </c:pt>
                <c:pt idx="2942">
                  <c:v>1688.0</c:v>
                </c:pt>
                <c:pt idx="2943">
                  <c:v>1617.0</c:v>
                </c:pt>
                <c:pt idx="2944">
                  <c:v>1094.0</c:v>
                </c:pt>
                <c:pt idx="2945">
                  <c:v>295.0</c:v>
                </c:pt>
                <c:pt idx="2946">
                  <c:v>-609.0</c:v>
                </c:pt>
                <c:pt idx="2947">
                  <c:v>-1424.0</c:v>
                </c:pt>
                <c:pt idx="2948">
                  <c:v>-1812.0</c:v>
                </c:pt>
                <c:pt idx="2949">
                  <c:v>-1686.0</c:v>
                </c:pt>
                <c:pt idx="2950">
                  <c:v>-1089.0</c:v>
                </c:pt>
                <c:pt idx="2951">
                  <c:v>-172.0</c:v>
                </c:pt>
                <c:pt idx="2952">
                  <c:v>783.0</c:v>
                </c:pt>
                <c:pt idx="2953">
                  <c:v>1457.0</c:v>
                </c:pt>
                <c:pt idx="2954">
                  <c:v>1881.0</c:v>
                </c:pt>
                <c:pt idx="2955">
                  <c:v>1760.0</c:v>
                </c:pt>
                <c:pt idx="2956">
                  <c:v>1068.0</c:v>
                </c:pt>
                <c:pt idx="2957">
                  <c:v>108.0</c:v>
                </c:pt>
                <c:pt idx="2958">
                  <c:v>-897.0</c:v>
                </c:pt>
                <c:pt idx="2959">
                  <c:v>-1634.0</c:v>
                </c:pt>
                <c:pt idx="2960">
                  <c:v>-1926.0</c:v>
                </c:pt>
                <c:pt idx="2961">
                  <c:v>-1667.0</c:v>
                </c:pt>
                <c:pt idx="2962">
                  <c:v>-938.0</c:v>
                </c:pt>
                <c:pt idx="2963">
                  <c:v>0.0</c:v>
                </c:pt>
                <c:pt idx="2964">
                  <c:v>968.0</c:v>
                </c:pt>
                <c:pt idx="2965">
                  <c:v>1749.0</c:v>
                </c:pt>
                <c:pt idx="2966">
                  <c:v>1945.0</c:v>
                </c:pt>
                <c:pt idx="2967">
                  <c:v>1656.0</c:v>
                </c:pt>
                <c:pt idx="2968">
                  <c:v>860.0</c:v>
                </c:pt>
                <c:pt idx="2969">
                  <c:v>-149.0</c:v>
                </c:pt>
                <c:pt idx="2970">
                  <c:v>-1068.0</c:v>
                </c:pt>
                <c:pt idx="2971">
                  <c:v>-1763.0</c:v>
                </c:pt>
                <c:pt idx="2972">
                  <c:v>-1909.0</c:v>
                </c:pt>
                <c:pt idx="2973">
                  <c:v>-1560.0</c:v>
                </c:pt>
                <c:pt idx="2974">
                  <c:v>-720.0</c:v>
                </c:pt>
                <c:pt idx="2975">
                  <c:v>255.0</c:v>
                </c:pt>
                <c:pt idx="2976">
                  <c:v>1115.0</c:v>
                </c:pt>
                <c:pt idx="2977">
                  <c:v>1762.0</c:v>
                </c:pt>
                <c:pt idx="2978">
                  <c:v>1885.0</c:v>
                </c:pt>
                <c:pt idx="2979">
                  <c:v>1414.0</c:v>
                </c:pt>
                <c:pt idx="2980">
                  <c:v>643.0</c:v>
                </c:pt>
                <c:pt idx="2981">
                  <c:v>-319.0</c:v>
                </c:pt>
                <c:pt idx="2982">
                  <c:v>-1187.0</c:v>
                </c:pt>
                <c:pt idx="2983">
                  <c:v>-1688.0</c:v>
                </c:pt>
                <c:pt idx="2984">
                  <c:v>-1762.0</c:v>
                </c:pt>
                <c:pt idx="2985">
                  <c:v>-1307.0</c:v>
                </c:pt>
                <c:pt idx="2986">
                  <c:v>-525.0</c:v>
                </c:pt>
                <c:pt idx="2987">
                  <c:v>397.0</c:v>
                </c:pt>
                <c:pt idx="2988">
                  <c:v>1204.0</c:v>
                </c:pt>
                <c:pt idx="2989">
                  <c:v>1684.0</c:v>
                </c:pt>
                <c:pt idx="2990">
                  <c:v>1685.0</c:v>
                </c:pt>
                <c:pt idx="2991">
                  <c:v>1206.0</c:v>
                </c:pt>
                <c:pt idx="2992">
                  <c:v>473.0</c:v>
                </c:pt>
                <c:pt idx="2993">
                  <c:v>-457.0</c:v>
                </c:pt>
                <c:pt idx="2994">
                  <c:v>-1154.0</c:v>
                </c:pt>
                <c:pt idx="2995">
                  <c:v>-1457.0</c:v>
                </c:pt>
                <c:pt idx="2996">
                  <c:v>-1464.0</c:v>
                </c:pt>
                <c:pt idx="2997">
                  <c:v>-1015.0</c:v>
                </c:pt>
                <c:pt idx="2998">
                  <c:v>-372.0</c:v>
                </c:pt>
                <c:pt idx="2999">
                  <c:v>408.0</c:v>
                </c:pt>
                <c:pt idx="3000">
                  <c:v>1033.0</c:v>
                </c:pt>
                <c:pt idx="3001">
                  <c:v>1221.0</c:v>
                </c:pt>
                <c:pt idx="3002">
                  <c:v>1282.0</c:v>
                </c:pt>
                <c:pt idx="3003">
                  <c:v>925.0</c:v>
                </c:pt>
                <c:pt idx="3004">
                  <c:v>335.0</c:v>
                </c:pt>
                <c:pt idx="3005">
                  <c:v>-343.0</c:v>
                </c:pt>
                <c:pt idx="3006">
                  <c:v>-917.0</c:v>
                </c:pt>
                <c:pt idx="3007">
                  <c:v>-1195.0</c:v>
                </c:pt>
                <c:pt idx="3008">
                  <c:v>-1190.0</c:v>
                </c:pt>
                <c:pt idx="3009">
                  <c:v>-779.0</c:v>
                </c:pt>
                <c:pt idx="3010">
                  <c:v>-193.0</c:v>
                </c:pt>
                <c:pt idx="3011">
                  <c:v>352.0</c:v>
                </c:pt>
                <c:pt idx="3012">
                  <c:v>817.0</c:v>
                </c:pt>
                <c:pt idx="3013">
                  <c:v>1026.0</c:v>
                </c:pt>
                <c:pt idx="3014">
                  <c:v>943.0</c:v>
                </c:pt>
                <c:pt idx="3015">
                  <c:v>663.0</c:v>
                </c:pt>
                <c:pt idx="3016">
                  <c:v>304.0</c:v>
                </c:pt>
                <c:pt idx="3017">
                  <c:v>-123.0</c:v>
                </c:pt>
                <c:pt idx="3018">
                  <c:v>-532.0</c:v>
                </c:pt>
                <c:pt idx="3019">
                  <c:v>-726.0</c:v>
                </c:pt>
                <c:pt idx="3020">
                  <c:v>-783.0</c:v>
                </c:pt>
                <c:pt idx="3021">
                  <c:v>-618.0</c:v>
                </c:pt>
                <c:pt idx="3022">
                  <c:v>-292.0</c:v>
                </c:pt>
                <c:pt idx="3023">
                  <c:v>-39.0</c:v>
                </c:pt>
                <c:pt idx="3024">
                  <c:v>347.0</c:v>
                </c:pt>
                <c:pt idx="3025">
                  <c:v>551.0</c:v>
                </c:pt>
                <c:pt idx="3026">
                  <c:v>672.0</c:v>
                </c:pt>
                <c:pt idx="3027">
                  <c:v>691.0</c:v>
                </c:pt>
                <c:pt idx="3028">
                  <c:v>407.0</c:v>
                </c:pt>
                <c:pt idx="3029">
                  <c:v>106.0</c:v>
                </c:pt>
                <c:pt idx="3030">
                  <c:v>-161.0</c:v>
                </c:pt>
                <c:pt idx="3031">
                  <c:v>-404.0</c:v>
                </c:pt>
                <c:pt idx="3032">
                  <c:v>-581.0</c:v>
                </c:pt>
                <c:pt idx="3033">
                  <c:v>-644.0</c:v>
                </c:pt>
                <c:pt idx="3034">
                  <c:v>-592.0</c:v>
                </c:pt>
                <c:pt idx="3035">
                  <c:v>-335.0</c:v>
                </c:pt>
                <c:pt idx="3036">
                  <c:v>-100.0</c:v>
                </c:pt>
                <c:pt idx="3037">
                  <c:v>264.0</c:v>
                </c:pt>
                <c:pt idx="3038">
                  <c:v>523.0</c:v>
                </c:pt>
                <c:pt idx="3039">
                  <c:v>707.0</c:v>
                </c:pt>
                <c:pt idx="3040">
                  <c:v>783.0</c:v>
                </c:pt>
                <c:pt idx="3041">
                  <c:v>530.0</c:v>
                </c:pt>
                <c:pt idx="3042">
                  <c:v>332.0</c:v>
                </c:pt>
                <c:pt idx="3043">
                  <c:v>-107.0</c:v>
                </c:pt>
                <c:pt idx="3044">
                  <c:v>-493.0</c:v>
                </c:pt>
                <c:pt idx="3045">
                  <c:v>-806.0</c:v>
                </c:pt>
                <c:pt idx="3046">
                  <c:v>-941.0</c:v>
                </c:pt>
                <c:pt idx="3047">
                  <c:v>-824.0</c:v>
                </c:pt>
                <c:pt idx="3048">
                  <c:v>-484.0</c:v>
                </c:pt>
                <c:pt idx="3049">
                  <c:v>-12.0</c:v>
                </c:pt>
                <c:pt idx="3050">
                  <c:v>570.0</c:v>
                </c:pt>
                <c:pt idx="3051">
                  <c:v>912.0</c:v>
                </c:pt>
                <c:pt idx="3052">
                  <c:v>1112.0</c:v>
                </c:pt>
                <c:pt idx="3053">
                  <c:v>1052.0</c:v>
                </c:pt>
                <c:pt idx="3054">
                  <c:v>571.0</c:v>
                </c:pt>
                <c:pt idx="3055">
                  <c:v>12.0</c:v>
                </c:pt>
                <c:pt idx="3056">
                  <c:v>-573.0</c:v>
                </c:pt>
                <c:pt idx="3057">
                  <c:v>-1028.0</c:v>
                </c:pt>
                <c:pt idx="3058">
                  <c:v>-1384.0</c:v>
                </c:pt>
                <c:pt idx="3059">
                  <c:v>-1262.0</c:v>
                </c:pt>
                <c:pt idx="3060">
                  <c:v>-724.0</c:v>
                </c:pt>
                <c:pt idx="3061">
                  <c:v>-18.0</c:v>
                </c:pt>
                <c:pt idx="3062">
                  <c:v>746.0</c:v>
                </c:pt>
                <c:pt idx="3063">
                  <c:v>1270.0</c:v>
                </c:pt>
                <c:pt idx="3064">
                  <c:v>1491.0</c:v>
                </c:pt>
                <c:pt idx="3065">
                  <c:v>1401.0</c:v>
                </c:pt>
                <c:pt idx="3066">
                  <c:v>806.0</c:v>
                </c:pt>
                <c:pt idx="3067">
                  <c:v>-6.0</c:v>
                </c:pt>
                <c:pt idx="3068">
                  <c:v>-820.0</c:v>
                </c:pt>
                <c:pt idx="3069">
                  <c:v>-1405.0</c:v>
                </c:pt>
                <c:pt idx="3070">
                  <c:v>-1667.0</c:v>
                </c:pt>
                <c:pt idx="3071">
                  <c:v>-1495.0</c:v>
                </c:pt>
                <c:pt idx="3072">
                  <c:v>-943.0</c:v>
                </c:pt>
                <c:pt idx="3073">
                  <c:v>-21.0</c:v>
                </c:pt>
                <c:pt idx="3074">
                  <c:v>917.0</c:v>
                </c:pt>
                <c:pt idx="3075">
                  <c:v>1606.0</c:v>
                </c:pt>
                <c:pt idx="3076">
                  <c:v>1825.0</c:v>
                </c:pt>
                <c:pt idx="3077">
                  <c:v>1544.0</c:v>
                </c:pt>
                <c:pt idx="3078">
                  <c:v>884.0</c:v>
                </c:pt>
                <c:pt idx="3079">
                  <c:v>-128.0</c:v>
                </c:pt>
                <c:pt idx="3080">
                  <c:v>-1105.0</c:v>
                </c:pt>
                <c:pt idx="3081">
                  <c:v>-1833.0</c:v>
                </c:pt>
                <c:pt idx="3082">
                  <c:v>-2004.0</c:v>
                </c:pt>
                <c:pt idx="3083">
                  <c:v>-1597.0</c:v>
                </c:pt>
                <c:pt idx="3084">
                  <c:v>-787.0</c:v>
                </c:pt>
                <c:pt idx="3085">
                  <c:v>294.0</c:v>
                </c:pt>
                <c:pt idx="3086">
                  <c:v>1264.0</c:v>
                </c:pt>
                <c:pt idx="3087">
                  <c:v>1999.0</c:v>
                </c:pt>
                <c:pt idx="3088">
                  <c:v>2054.0</c:v>
                </c:pt>
                <c:pt idx="3089">
                  <c:v>1639.0</c:v>
                </c:pt>
                <c:pt idx="3090">
                  <c:v>817.0</c:v>
                </c:pt>
                <c:pt idx="3091">
                  <c:v>-368.0</c:v>
                </c:pt>
                <c:pt idx="3092">
                  <c:v>-1357.0</c:v>
                </c:pt>
                <c:pt idx="3093">
                  <c:v>-1994.0</c:v>
                </c:pt>
                <c:pt idx="3094">
                  <c:v>-2163.0</c:v>
                </c:pt>
                <c:pt idx="3095">
                  <c:v>-1631.0</c:v>
                </c:pt>
                <c:pt idx="3096">
                  <c:v>-606.0</c:v>
                </c:pt>
                <c:pt idx="3097">
                  <c:v>539.0</c:v>
                </c:pt>
                <c:pt idx="3098">
                  <c:v>1526.0</c:v>
                </c:pt>
                <c:pt idx="3099">
                  <c:v>2090.0</c:v>
                </c:pt>
                <c:pt idx="3100">
                  <c:v>2056.0</c:v>
                </c:pt>
                <c:pt idx="3101">
                  <c:v>1485.0</c:v>
                </c:pt>
                <c:pt idx="3102">
                  <c:v>519.0</c:v>
                </c:pt>
                <c:pt idx="3103">
                  <c:v>-675.0</c:v>
                </c:pt>
                <c:pt idx="3104">
                  <c:v>-1603.0</c:v>
                </c:pt>
                <c:pt idx="3105">
                  <c:v>-2144.0</c:v>
                </c:pt>
                <c:pt idx="3106">
                  <c:v>-2041.0</c:v>
                </c:pt>
                <c:pt idx="3107">
                  <c:v>-1437.0</c:v>
                </c:pt>
                <c:pt idx="3108">
                  <c:v>-419.0</c:v>
                </c:pt>
                <c:pt idx="3109">
                  <c:v>734.0</c:v>
                </c:pt>
                <c:pt idx="3110">
                  <c:v>1628.0</c:v>
                </c:pt>
                <c:pt idx="3111">
                  <c:v>2107.0</c:v>
                </c:pt>
                <c:pt idx="3112">
                  <c:v>1962.0</c:v>
                </c:pt>
                <c:pt idx="3113">
                  <c:v>1275.0</c:v>
                </c:pt>
                <c:pt idx="3114">
                  <c:v>242.0</c:v>
                </c:pt>
                <c:pt idx="3115">
                  <c:v>-830.0</c:v>
                </c:pt>
                <c:pt idx="3116">
                  <c:v>-1658.0</c:v>
                </c:pt>
                <c:pt idx="3117">
                  <c:v>-1988.0</c:v>
                </c:pt>
                <c:pt idx="3118">
                  <c:v>-1833.0</c:v>
                </c:pt>
                <c:pt idx="3119">
                  <c:v>-1141.0</c:v>
                </c:pt>
                <c:pt idx="3120">
                  <c:v>-117.0</c:v>
                </c:pt>
                <c:pt idx="3121">
                  <c:v>909.0</c:v>
                </c:pt>
                <c:pt idx="3122">
                  <c:v>1687.0</c:v>
                </c:pt>
                <c:pt idx="3123">
                  <c:v>1989.0</c:v>
                </c:pt>
                <c:pt idx="3124">
                  <c:v>1672.0</c:v>
                </c:pt>
                <c:pt idx="3125">
                  <c:v>969.0</c:v>
                </c:pt>
                <c:pt idx="3126">
                  <c:v>-55.0</c:v>
                </c:pt>
                <c:pt idx="3127">
                  <c:v>-890.0</c:v>
                </c:pt>
                <c:pt idx="3128">
                  <c:v>-1559.0</c:v>
                </c:pt>
                <c:pt idx="3129">
                  <c:v>-1842.0</c:v>
                </c:pt>
                <c:pt idx="3130">
                  <c:v>-1530.0</c:v>
                </c:pt>
                <c:pt idx="3131">
                  <c:v>-819.0</c:v>
                </c:pt>
                <c:pt idx="3132">
                  <c:v>146.0</c:v>
                </c:pt>
                <c:pt idx="3133">
                  <c:v>980.0</c:v>
                </c:pt>
                <c:pt idx="3134">
                  <c:v>1451.0</c:v>
                </c:pt>
                <c:pt idx="3135">
                  <c:v>1619.0</c:v>
                </c:pt>
                <c:pt idx="3136">
                  <c:v>1286.0</c:v>
                </c:pt>
                <c:pt idx="3137">
                  <c:v>697.0</c:v>
                </c:pt>
                <c:pt idx="3138">
                  <c:v>-98.0</c:v>
                </c:pt>
                <c:pt idx="3139">
                  <c:v>-906.0</c:v>
                </c:pt>
                <c:pt idx="3140">
                  <c:v>-1342.0</c:v>
                </c:pt>
                <c:pt idx="3141">
                  <c:v>-1455.0</c:v>
                </c:pt>
                <c:pt idx="3142">
                  <c:v>-1190.0</c:v>
                </c:pt>
                <c:pt idx="3143">
                  <c:v>-573.0</c:v>
                </c:pt>
                <c:pt idx="3144">
                  <c:v>131.0</c:v>
                </c:pt>
                <c:pt idx="3145">
                  <c:v>770.0</c:v>
                </c:pt>
                <c:pt idx="3146">
                  <c:v>1117.0</c:v>
                </c:pt>
                <c:pt idx="3147">
                  <c:v>1234.0</c:v>
                </c:pt>
                <c:pt idx="3148">
                  <c:v>1007.0</c:v>
                </c:pt>
                <c:pt idx="3149">
                  <c:v>472.0</c:v>
                </c:pt>
                <c:pt idx="3150">
                  <c:v>-90.0</c:v>
                </c:pt>
                <c:pt idx="3151">
                  <c:v>-601.0</c:v>
                </c:pt>
                <c:pt idx="3152">
                  <c:v>-969.0</c:v>
                </c:pt>
                <c:pt idx="3153">
                  <c:v>-1064.0</c:v>
                </c:pt>
                <c:pt idx="3154">
                  <c:v>-826.0</c:v>
                </c:pt>
                <c:pt idx="3155">
                  <c:v>-423.0</c:v>
                </c:pt>
                <c:pt idx="3156">
                  <c:v>12.0</c:v>
                </c:pt>
                <c:pt idx="3157">
                  <c:v>464.0</c:v>
                </c:pt>
                <c:pt idx="3158">
                  <c:v>735.0</c:v>
                </c:pt>
                <c:pt idx="3159">
                  <c:v>820.0</c:v>
                </c:pt>
                <c:pt idx="3160">
                  <c:v>720.0</c:v>
                </c:pt>
                <c:pt idx="3161">
                  <c:v>443.0</c:v>
                </c:pt>
                <c:pt idx="3162">
                  <c:v>120.0</c:v>
                </c:pt>
                <c:pt idx="3163">
                  <c:v>-300.0</c:v>
                </c:pt>
                <c:pt idx="3164">
                  <c:v>-478.0</c:v>
                </c:pt>
                <c:pt idx="3165">
                  <c:v>-619.0</c:v>
                </c:pt>
                <c:pt idx="3166">
                  <c:v>-600.0</c:v>
                </c:pt>
                <c:pt idx="3167">
                  <c:v>-442.0</c:v>
                </c:pt>
                <c:pt idx="3168">
                  <c:v>-202.0</c:v>
                </c:pt>
                <c:pt idx="3169">
                  <c:v>50.0</c:v>
                </c:pt>
                <c:pt idx="3170">
                  <c:v>323.0</c:v>
                </c:pt>
                <c:pt idx="3171">
                  <c:v>448.0</c:v>
                </c:pt>
                <c:pt idx="3172">
                  <c:v>541.0</c:v>
                </c:pt>
                <c:pt idx="3173">
                  <c:v>585.0</c:v>
                </c:pt>
                <c:pt idx="3174">
                  <c:v>380.0</c:v>
                </c:pt>
                <c:pt idx="3175">
                  <c:v>145.0</c:v>
                </c:pt>
                <c:pt idx="3176">
                  <c:v>-113.0</c:v>
                </c:pt>
                <c:pt idx="3177">
                  <c:v>-344.0</c:v>
                </c:pt>
                <c:pt idx="3178">
                  <c:v>-613.0</c:v>
                </c:pt>
                <c:pt idx="3179">
                  <c:v>-717.0</c:v>
                </c:pt>
                <c:pt idx="3180">
                  <c:v>-653.0</c:v>
                </c:pt>
                <c:pt idx="3181">
                  <c:v>-364.0</c:v>
                </c:pt>
                <c:pt idx="3182">
                  <c:v>-92.0</c:v>
                </c:pt>
                <c:pt idx="3183">
                  <c:v>281.0</c:v>
                </c:pt>
                <c:pt idx="3184">
                  <c:v>646.0</c:v>
                </c:pt>
                <c:pt idx="3185">
                  <c:v>855.0</c:v>
                </c:pt>
                <c:pt idx="3186">
                  <c:v>793.0</c:v>
                </c:pt>
                <c:pt idx="3187">
                  <c:v>587.0</c:v>
                </c:pt>
                <c:pt idx="3188">
                  <c:v>216.0</c:v>
                </c:pt>
                <c:pt idx="3189">
                  <c:v>-223.0</c:v>
                </c:pt>
                <c:pt idx="3190">
                  <c:v>-654.0</c:v>
                </c:pt>
                <c:pt idx="3191">
                  <c:v>-957.0</c:v>
                </c:pt>
                <c:pt idx="3192">
                  <c:v>-1080.0</c:v>
                </c:pt>
                <c:pt idx="3193">
                  <c:v>-808.0</c:v>
                </c:pt>
                <c:pt idx="3194">
                  <c:v>-362.0</c:v>
                </c:pt>
                <c:pt idx="3195">
                  <c:v>274.0</c:v>
                </c:pt>
                <c:pt idx="3196">
                  <c:v>786.0</c:v>
                </c:pt>
                <c:pt idx="3197">
                  <c:v>1125.0</c:v>
                </c:pt>
                <c:pt idx="3198">
                  <c:v>1275.0</c:v>
                </c:pt>
                <c:pt idx="3199">
                  <c:v>917.0</c:v>
                </c:pt>
                <c:pt idx="3200">
                  <c:v>381.0</c:v>
                </c:pt>
                <c:pt idx="3201">
                  <c:v>-315.0</c:v>
                </c:pt>
                <c:pt idx="3202">
                  <c:v>-892.0</c:v>
                </c:pt>
                <c:pt idx="3203">
                  <c:v>-1312.0</c:v>
                </c:pt>
                <c:pt idx="3204">
                  <c:v>-1354.0</c:v>
                </c:pt>
                <c:pt idx="3205">
                  <c:v>-1101.0</c:v>
                </c:pt>
                <c:pt idx="3206">
                  <c:v>-467.0</c:v>
                </c:pt>
                <c:pt idx="3207">
                  <c:v>377.0</c:v>
                </c:pt>
                <c:pt idx="3208">
                  <c:v>1063.0</c:v>
                </c:pt>
                <c:pt idx="3209">
                  <c:v>1484.0</c:v>
                </c:pt>
                <c:pt idx="3210">
                  <c:v>1538.0</c:v>
                </c:pt>
                <c:pt idx="3211">
                  <c:v>1147.0</c:v>
                </c:pt>
                <c:pt idx="3212">
                  <c:v>391.0</c:v>
                </c:pt>
                <c:pt idx="3213">
                  <c:v>-436.0</c:v>
                </c:pt>
                <c:pt idx="3214">
                  <c:v>-1169.0</c:v>
                </c:pt>
                <c:pt idx="3215">
                  <c:v>-1607.0</c:v>
                </c:pt>
                <c:pt idx="3216">
                  <c:v>-1621.0</c:v>
                </c:pt>
                <c:pt idx="3217">
                  <c:v>-1241.0</c:v>
                </c:pt>
                <c:pt idx="3218">
                  <c:v>-336.0</c:v>
                </c:pt>
                <c:pt idx="3219">
                  <c:v>534.0</c:v>
                </c:pt>
                <c:pt idx="3220">
                  <c:v>1318.0</c:v>
                </c:pt>
                <c:pt idx="3221">
                  <c:v>1753.0</c:v>
                </c:pt>
                <c:pt idx="3222">
                  <c:v>1723.0</c:v>
                </c:pt>
                <c:pt idx="3223">
                  <c:v>1142.0</c:v>
                </c:pt>
                <c:pt idx="3224">
                  <c:v>271.0</c:v>
                </c:pt>
                <c:pt idx="3225">
                  <c:v>-587.0</c:v>
                </c:pt>
                <c:pt idx="3226">
                  <c:v>-1479.0</c:v>
                </c:pt>
                <c:pt idx="3227">
                  <c:v>-1876.0</c:v>
                </c:pt>
                <c:pt idx="3228">
                  <c:v>-1748.0</c:v>
                </c:pt>
                <c:pt idx="3229">
                  <c:v>-1177.0</c:v>
                </c:pt>
                <c:pt idx="3230">
                  <c:v>-198.0</c:v>
                </c:pt>
                <c:pt idx="3231">
                  <c:v>732.0</c:v>
                </c:pt>
                <c:pt idx="3232">
                  <c:v>1500.0</c:v>
                </c:pt>
                <c:pt idx="3233">
                  <c:v>1893.0</c:v>
                </c:pt>
                <c:pt idx="3234">
                  <c:v>1738.0</c:v>
                </c:pt>
                <c:pt idx="3235">
                  <c:v>1105.0</c:v>
                </c:pt>
                <c:pt idx="3236">
                  <c:v>63.0</c:v>
                </c:pt>
                <c:pt idx="3237">
                  <c:v>-900.0</c:v>
                </c:pt>
                <c:pt idx="3238">
                  <c:v>-1580.0</c:v>
                </c:pt>
                <c:pt idx="3239">
                  <c:v>-1920.0</c:v>
                </c:pt>
                <c:pt idx="3240">
                  <c:v>-1681.0</c:v>
                </c:pt>
                <c:pt idx="3241">
                  <c:v>-1005.0</c:v>
                </c:pt>
                <c:pt idx="3242">
                  <c:v>-20.0</c:v>
                </c:pt>
                <c:pt idx="3243">
                  <c:v>991.0</c:v>
                </c:pt>
                <c:pt idx="3244">
                  <c:v>1679.0</c:v>
                </c:pt>
                <c:pt idx="3245">
                  <c:v>1828.0</c:v>
                </c:pt>
                <c:pt idx="3246">
                  <c:v>1543.0</c:v>
                </c:pt>
                <c:pt idx="3247">
                  <c:v>890.0</c:v>
                </c:pt>
                <c:pt idx="3248">
                  <c:v>-66.0</c:v>
                </c:pt>
                <c:pt idx="3249">
                  <c:v>-1085.0</c:v>
                </c:pt>
                <c:pt idx="3250">
                  <c:v>-1661.0</c:v>
                </c:pt>
                <c:pt idx="3251">
                  <c:v>-1761.0</c:v>
                </c:pt>
                <c:pt idx="3252">
                  <c:v>-1483.0</c:v>
                </c:pt>
                <c:pt idx="3253">
                  <c:v>-711.0</c:v>
                </c:pt>
                <c:pt idx="3254">
                  <c:v>190.0</c:v>
                </c:pt>
                <c:pt idx="3255">
                  <c:v>1069.0</c:v>
                </c:pt>
                <c:pt idx="3256">
                  <c:v>1596.0</c:v>
                </c:pt>
                <c:pt idx="3257">
                  <c:v>1671.0</c:v>
                </c:pt>
                <c:pt idx="3258">
                  <c:v>1333.0</c:v>
                </c:pt>
                <c:pt idx="3259">
                  <c:v>607.0</c:v>
                </c:pt>
                <c:pt idx="3260">
                  <c:v>-280.0</c:v>
                </c:pt>
                <c:pt idx="3261">
                  <c:v>-971.0</c:v>
                </c:pt>
                <c:pt idx="3262">
                  <c:v>-1461.0</c:v>
                </c:pt>
                <c:pt idx="3263">
                  <c:v>-1530.0</c:v>
                </c:pt>
                <c:pt idx="3264">
                  <c:v>-1218.0</c:v>
                </c:pt>
                <c:pt idx="3265">
                  <c:v>-581.0</c:v>
                </c:pt>
                <c:pt idx="3266">
                  <c:v>240.0</c:v>
                </c:pt>
                <c:pt idx="3267">
                  <c:v>937.0</c:v>
                </c:pt>
                <c:pt idx="3268">
                  <c:v>1365.0</c:v>
                </c:pt>
                <c:pt idx="3269">
                  <c:v>1334.0</c:v>
                </c:pt>
                <c:pt idx="3270">
                  <c:v>1025.0</c:v>
                </c:pt>
                <c:pt idx="3271">
                  <c:v>435.0</c:v>
                </c:pt>
                <c:pt idx="3272">
                  <c:v>-299.0</c:v>
                </c:pt>
                <c:pt idx="3273">
                  <c:v>-864.0</c:v>
                </c:pt>
                <c:pt idx="3274">
                  <c:v>-1205.0</c:v>
                </c:pt>
                <c:pt idx="3275">
                  <c:v>-1218.0</c:v>
                </c:pt>
                <c:pt idx="3276">
                  <c:v>-905.0</c:v>
                </c:pt>
                <c:pt idx="3277">
                  <c:v>-402.0</c:v>
                </c:pt>
                <c:pt idx="3278">
                  <c:v>225.0</c:v>
                </c:pt>
                <c:pt idx="3279">
                  <c:v>757.0</c:v>
                </c:pt>
                <c:pt idx="3280">
                  <c:v>1031.0</c:v>
                </c:pt>
                <c:pt idx="3281">
                  <c:v>1060.0</c:v>
                </c:pt>
                <c:pt idx="3282">
                  <c:v>839.0</c:v>
                </c:pt>
                <c:pt idx="3283">
                  <c:v>391.0</c:v>
                </c:pt>
                <c:pt idx="3284">
                  <c:v>-113.0</c:v>
                </c:pt>
                <c:pt idx="3285">
                  <c:v>-563.0</c:v>
                </c:pt>
                <c:pt idx="3286">
                  <c:v>-855.0</c:v>
                </c:pt>
                <c:pt idx="3287">
                  <c:v>-883.0</c:v>
                </c:pt>
                <c:pt idx="3288">
                  <c:v>-712.0</c:v>
                </c:pt>
                <c:pt idx="3289">
                  <c:v>-408.0</c:v>
                </c:pt>
                <c:pt idx="3290">
                  <c:v>-76.0</c:v>
                </c:pt>
                <c:pt idx="3291">
                  <c:v>361.0</c:v>
                </c:pt>
                <c:pt idx="3292">
                  <c:v>602.0</c:v>
                </c:pt>
                <c:pt idx="3293">
                  <c:v>714.0</c:v>
                </c:pt>
                <c:pt idx="3294">
                  <c:v>636.0</c:v>
                </c:pt>
                <c:pt idx="3295">
                  <c:v>442.0</c:v>
                </c:pt>
                <c:pt idx="3296">
                  <c:v>179.0</c:v>
                </c:pt>
                <c:pt idx="3297">
                  <c:v>-136.0</c:v>
                </c:pt>
                <c:pt idx="3298">
                  <c:v>-466.0</c:v>
                </c:pt>
                <c:pt idx="3299">
                  <c:v>-700.0</c:v>
                </c:pt>
                <c:pt idx="3300">
                  <c:v>-651.0</c:v>
                </c:pt>
                <c:pt idx="3301">
                  <c:v>-553.0</c:v>
                </c:pt>
                <c:pt idx="3302">
                  <c:v>-311.0</c:v>
                </c:pt>
                <c:pt idx="3303">
                  <c:v>8.0</c:v>
                </c:pt>
                <c:pt idx="3304">
                  <c:v>312.0</c:v>
                </c:pt>
                <c:pt idx="3305">
                  <c:v>537.0</c:v>
                </c:pt>
                <c:pt idx="3306">
                  <c:v>682.0</c:v>
                </c:pt>
                <c:pt idx="3307">
                  <c:v>721.0</c:v>
                </c:pt>
                <c:pt idx="3308">
                  <c:v>606.0</c:v>
                </c:pt>
                <c:pt idx="3309">
                  <c:v>336.0</c:v>
                </c:pt>
                <c:pt idx="3310">
                  <c:v>-28.0</c:v>
                </c:pt>
                <c:pt idx="3311">
                  <c:v>-522.0</c:v>
                </c:pt>
                <c:pt idx="3312">
                  <c:v>-782.0</c:v>
                </c:pt>
                <c:pt idx="3313">
                  <c:v>-823.0</c:v>
                </c:pt>
                <c:pt idx="3314">
                  <c:v>-745.0</c:v>
                </c:pt>
                <c:pt idx="3315">
                  <c:v>-492.0</c:v>
                </c:pt>
                <c:pt idx="3316">
                  <c:v>8.0</c:v>
                </c:pt>
                <c:pt idx="3317">
                  <c:v>448.0</c:v>
                </c:pt>
                <c:pt idx="3318">
                  <c:v>845.0</c:v>
                </c:pt>
                <c:pt idx="3319">
                  <c:v>1019.0</c:v>
                </c:pt>
                <c:pt idx="3320">
                  <c:v>1010.0</c:v>
                </c:pt>
                <c:pt idx="3321">
                  <c:v>728.0</c:v>
                </c:pt>
                <c:pt idx="3322">
                  <c:v>139.0</c:v>
                </c:pt>
                <c:pt idx="3323">
                  <c:v>-482.0</c:v>
                </c:pt>
                <c:pt idx="3324">
                  <c:v>-1068.0</c:v>
                </c:pt>
                <c:pt idx="3325">
                  <c:v>-1271.0</c:v>
                </c:pt>
                <c:pt idx="3326">
                  <c:v>-1164.0</c:v>
                </c:pt>
                <c:pt idx="3327">
                  <c:v>-822.0</c:v>
                </c:pt>
                <c:pt idx="3328">
                  <c:v>-157.0</c:v>
                </c:pt>
                <c:pt idx="3329">
                  <c:v>521.0</c:v>
                </c:pt>
                <c:pt idx="3330">
                  <c:v>1140.0</c:v>
                </c:pt>
                <c:pt idx="3331">
                  <c:v>1427.0</c:v>
                </c:pt>
                <c:pt idx="3332">
                  <c:v>1372.0</c:v>
                </c:pt>
                <c:pt idx="3333">
                  <c:v>913.0</c:v>
                </c:pt>
                <c:pt idx="3334">
                  <c:v>83.0</c:v>
                </c:pt>
                <c:pt idx="3335">
                  <c:v>-662.0</c:v>
                </c:pt>
                <c:pt idx="3336">
                  <c:v>-1298.0</c:v>
                </c:pt>
                <c:pt idx="3337">
                  <c:v>-1619.0</c:v>
                </c:pt>
                <c:pt idx="3338">
                  <c:v>-1507.0</c:v>
                </c:pt>
                <c:pt idx="3339">
                  <c:v>-949.0</c:v>
                </c:pt>
                <c:pt idx="3340">
                  <c:v>-76.0</c:v>
                </c:pt>
                <c:pt idx="3341">
                  <c:v>834.0</c:v>
                </c:pt>
                <c:pt idx="3342">
                  <c:v>1485.0</c:v>
                </c:pt>
                <c:pt idx="3343">
                  <c:v>1875.0</c:v>
                </c:pt>
                <c:pt idx="3344">
                  <c:v>1636.0</c:v>
                </c:pt>
                <c:pt idx="3345">
                  <c:v>983.0</c:v>
                </c:pt>
                <c:pt idx="3346">
                  <c:v>36.0</c:v>
                </c:pt>
                <c:pt idx="3347">
                  <c:v>-921.0</c:v>
                </c:pt>
                <c:pt idx="3348">
                  <c:v>-1580.0</c:v>
                </c:pt>
                <c:pt idx="3349">
                  <c:v>-1940.0</c:v>
                </c:pt>
                <c:pt idx="3350">
                  <c:v>-1679.0</c:v>
                </c:pt>
                <c:pt idx="3351">
                  <c:v>-1032.0</c:v>
                </c:pt>
                <c:pt idx="3352">
                  <c:v>-17.0</c:v>
                </c:pt>
                <c:pt idx="3353">
                  <c:v>1099.0</c:v>
                </c:pt>
                <c:pt idx="3354">
                  <c:v>1894.0</c:v>
                </c:pt>
                <c:pt idx="3355">
                  <c:v>2088.0</c:v>
                </c:pt>
                <c:pt idx="3356">
                  <c:v>1784.0</c:v>
                </c:pt>
                <c:pt idx="3357">
                  <c:v>944.0</c:v>
                </c:pt>
                <c:pt idx="3358">
                  <c:v>-127.0</c:v>
                </c:pt>
                <c:pt idx="3359">
                  <c:v>-1235.0</c:v>
                </c:pt>
                <c:pt idx="3360">
                  <c:v>-2016.0</c:v>
                </c:pt>
                <c:pt idx="3361">
                  <c:v>-2138.0</c:v>
                </c:pt>
                <c:pt idx="3362">
                  <c:v>-1767.0</c:v>
                </c:pt>
                <c:pt idx="3363">
                  <c:v>-864.0</c:v>
                </c:pt>
                <c:pt idx="3364">
                  <c:v>295.0</c:v>
                </c:pt>
                <c:pt idx="3365">
                  <c:v>1409.0</c:v>
                </c:pt>
                <c:pt idx="3366">
                  <c:v>2062.0</c:v>
                </c:pt>
                <c:pt idx="3367">
                  <c:v>2166.0</c:v>
                </c:pt>
                <c:pt idx="3368">
                  <c:v>1669.0</c:v>
                </c:pt>
                <c:pt idx="3369">
                  <c:v>685.0</c:v>
                </c:pt>
                <c:pt idx="3370">
                  <c:v>-460.0</c:v>
                </c:pt>
                <c:pt idx="3371">
                  <c:v>-1478.0</c:v>
                </c:pt>
                <c:pt idx="3372">
                  <c:v>-2185.0</c:v>
                </c:pt>
                <c:pt idx="3373">
                  <c:v>-2172.0</c:v>
                </c:pt>
                <c:pt idx="3374">
                  <c:v>-1590.0</c:v>
                </c:pt>
                <c:pt idx="3375">
                  <c:v>-604.0</c:v>
                </c:pt>
                <c:pt idx="3376">
                  <c:v>548.0</c:v>
                </c:pt>
                <c:pt idx="3377">
                  <c:v>1540.0</c:v>
                </c:pt>
                <c:pt idx="3378">
                  <c:v>2120.0</c:v>
                </c:pt>
                <c:pt idx="3379">
                  <c:v>2113.0</c:v>
                </c:pt>
                <c:pt idx="3380">
                  <c:v>1496.0</c:v>
                </c:pt>
                <c:pt idx="3381">
                  <c:v>446.0</c:v>
                </c:pt>
                <c:pt idx="3382">
                  <c:v>-762.0</c:v>
                </c:pt>
                <c:pt idx="3383">
                  <c:v>-1610.0</c:v>
                </c:pt>
                <c:pt idx="3384">
                  <c:v>-2068.0</c:v>
                </c:pt>
                <c:pt idx="3385">
                  <c:v>-1995.0</c:v>
                </c:pt>
                <c:pt idx="3386">
                  <c:v>-1318.0</c:v>
                </c:pt>
                <c:pt idx="3387">
                  <c:v>-325.0</c:v>
                </c:pt>
                <c:pt idx="3388">
                  <c:v>764.0</c:v>
                </c:pt>
                <c:pt idx="3389">
                  <c:v>1648.0</c:v>
                </c:pt>
                <c:pt idx="3390">
                  <c:v>2063.0</c:v>
                </c:pt>
                <c:pt idx="3391">
                  <c:v>1903.0</c:v>
                </c:pt>
                <c:pt idx="3392">
                  <c:v>1165.0</c:v>
                </c:pt>
                <c:pt idx="3393">
                  <c:v>183.0</c:v>
                </c:pt>
                <c:pt idx="3394">
                  <c:v>-838.0</c:v>
                </c:pt>
                <c:pt idx="3395">
                  <c:v>-1645.0</c:v>
                </c:pt>
                <c:pt idx="3396">
                  <c:v>-1956.0</c:v>
                </c:pt>
                <c:pt idx="3397">
                  <c:v>-1720.0</c:v>
                </c:pt>
                <c:pt idx="3398">
                  <c:v>-1013.0</c:v>
                </c:pt>
                <c:pt idx="3399">
                  <c:v>-104.0</c:v>
                </c:pt>
                <c:pt idx="3400">
                  <c:v>925.0</c:v>
                </c:pt>
                <c:pt idx="3401">
                  <c:v>1641.0</c:v>
                </c:pt>
                <c:pt idx="3402">
                  <c:v>1838.0</c:v>
                </c:pt>
                <c:pt idx="3403">
                  <c:v>1545.0</c:v>
                </c:pt>
                <c:pt idx="3404">
                  <c:v>881.0</c:v>
                </c:pt>
                <c:pt idx="3405">
                  <c:v>-29.0</c:v>
                </c:pt>
                <c:pt idx="3406">
                  <c:v>-841.0</c:v>
                </c:pt>
                <c:pt idx="3407">
                  <c:v>-1536.0</c:v>
                </c:pt>
                <c:pt idx="3408">
                  <c:v>-1646.0</c:v>
                </c:pt>
                <c:pt idx="3409">
                  <c:v>-1353.0</c:v>
                </c:pt>
                <c:pt idx="3410">
                  <c:v>-741.0</c:v>
                </c:pt>
                <c:pt idx="3411">
                  <c:v>112.0</c:v>
                </c:pt>
                <c:pt idx="3412">
                  <c:v>792.0</c:v>
                </c:pt>
                <c:pt idx="3413">
                  <c:v>1220.0</c:v>
                </c:pt>
                <c:pt idx="3414">
                  <c:v>1386.0</c:v>
                </c:pt>
                <c:pt idx="3415">
                  <c:v>1211.0</c:v>
                </c:pt>
                <c:pt idx="3416">
                  <c:v>599.0</c:v>
                </c:pt>
                <c:pt idx="3417">
                  <c:v>-94.0</c:v>
                </c:pt>
                <c:pt idx="3418">
                  <c:v>-705.0</c:v>
                </c:pt>
                <c:pt idx="3419">
                  <c:v>-1133.0</c:v>
                </c:pt>
                <c:pt idx="3420">
                  <c:v>-1275.0</c:v>
                </c:pt>
                <c:pt idx="3421">
                  <c:v>-1033.0</c:v>
                </c:pt>
                <c:pt idx="3422">
                  <c:v>-528.0</c:v>
                </c:pt>
                <c:pt idx="3423">
                  <c:v>23.0</c:v>
                </c:pt>
                <c:pt idx="3424">
                  <c:v>601.0</c:v>
                </c:pt>
                <c:pt idx="3425">
                  <c:v>978.0</c:v>
                </c:pt>
                <c:pt idx="3426">
                  <c:v>1147.0</c:v>
                </c:pt>
                <c:pt idx="3427">
                  <c:v>852.0</c:v>
                </c:pt>
                <c:pt idx="3428">
                  <c:v>504.0</c:v>
                </c:pt>
                <c:pt idx="3429">
                  <c:v>75.0</c:v>
                </c:pt>
                <c:pt idx="3430">
                  <c:v>-376.0</c:v>
                </c:pt>
                <c:pt idx="3431">
                  <c:v>-784.0</c:v>
                </c:pt>
                <c:pt idx="3432">
                  <c:v>-846.0</c:v>
                </c:pt>
                <c:pt idx="3433">
                  <c:v>-726.0</c:v>
                </c:pt>
                <c:pt idx="3434">
                  <c:v>-536.0</c:v>
                </c:pt>
                <c:pt idx="3435">
                  <c:v>-163.0</c:v>
                </c:pt>
                <c:pt idx="3436">
                  <c:v>272.0</c:v>
                </c:pt>
                <c:pt idx="3437">
                  <c:v>509.0</c:v>
                </c:pt>
                <c:pt idx="3438">
                  <c:v>666.0</c:v>
                </c:pt>
                <c:pt idx="3439">
                  <c:v>606.0</c:v>
                </c:pt>
                <c:pt idx="3440">
                  <c:v>453.0</c:v>
                </c:pt>
                <c:pt idx="3441">
                  <c:v>265.0</c:v>
                </c:pt>
                <c:pt idx="3442">
                  <c:v>26.0</c:v>
                </c:pt>
                <c:pt idx="3443">
                  <c:v>-318.0</c:v>
                </c:pt>
                <c:pt idx="3444">
                  <c:v>-556.0</c:v>
                </c:pt>
                <c:pt idx="3445">
                  <c:v>-626.0</c:v>
                </c:pt>
                <c:pt idx="3446">
                  <c:v>-557.0</c:v>
                </c:pt>
                <c:pt idx="3447">
                  <c:v>-442.0</c:v>
                </c:pt>
                <c:pt idx="3448">
                  <c:v>-237.0</c:v>
                </c:pt>
                <c:pt idx="3449">
                  <c:v>119.0</c:v>
                </c:pt>
                <c:pt idx="3450">
                  <c:v>388.0</c:v>
                </c:pt>
                <c:pt idx="3451">
                  <c:v>590.0</c:v>
                </c:pt>
                <c:pt idx="3452">
                  <c:v>654.0</c:v>
                </c:pt>
                <c:pt idx="3453">
                  <c:v>599.0</c:v>
                </c:pt>
                <c:pt idx="3454">
                  <c:v>404.0</c:v>
                </c:pt>
                <c:pt idx="3455">
                  <c:v>109.0</c:v>
                </c:pt>
                <c:pt idx="3456">
                  <c:v>-249.0</c:v>
                </c:pt>
                <c:pt idx="3457">
                  <c:v>-630.0</c:v>
                </c:pt>
                <c:pt idx="3458">
                  <c:v>-828.0</c:v>
                </c:pt>
                <c:pt idx="3459">
                  <c:v>-811.0</c:v>
                </c:pt>
                <c:pt idx="3460">
                  <c:v>-642.0</c:v>
                </c:pt>
                <c:pt idx="3461">
                  <c:v>-232.0</c:v>
                </c:pt>
                <c:pt idx="3462">
                  <c:v>196.0</c:v>
                </c:pt>
                <c:pt idx="3463">
                  <c:v>682.0</c:v>
                </c:pt>
                <c:pt idx="3464">
                  <c:v>953.0</c:v>
                </c:pt>
                <c:pt idx="3465">
                  <c:v>966.0</c:v>
                </c:pt>
                <c:pt idx="3466">
                  <c:v>716.0</c:v>
                </c:pt>
                <c:pt idx="3467">
                  <c:v>273.0</c:v>
                </c:pt>
                <c:pt idx="3468">
                  <c:v>-177.0</c:v>
                </c:pt>
                <c:pt idx="3469">
                  <c:v>-771.0</c:v>
                </c:pt>
                <c:pt idx="3470">
                  <c:v>-1169.0</c:v>
                </c:pt>
                <c:pt idx="3471">
                  <c:v>-1149.0</c:v>
                </c:pt>
                <c:pt idx="3472">
                  <c:v>-872.0</c:v>
                </c:pt>
                <c:pt idx="3473">
                  <c:v>-332.0</c:v>
                </c:pt>
                <c:pt idx="3474">
                  <c:v>257.0</c:v>
                </c:pt>
                <c:pt idx="3475">
                  <c:v>863.0</c:v>
                </c:pt>
                <c:pt idx="3476">
                  <c:v>1299.0</c:v>
                </c:pt>
                <c:pt idx="3477">
                  <c:v>1344.0</c:v>
                </c:pt>
                <c:pt idx="3478">
                  <c:v>1045.0</c:v>
                </c:pt>
                <c:pt idx="3479">
                  <c:v>459.0</c:v>
                </c:pt>
                <c:pt idx="3480">
                  <c:v>-354.0</c:v>
                </c:pt>
                <c:pt idx="3481">
                  <c:v>-1021.0</c:v>
                </c:pt>
                <c:pt idx="3482">
                  <c:v>-1455.0</c:v>
                </c:pt>
                <c:pt idx="3483">
                  <c:v>-1506.0</c:v>
                </c:pt>
                <c:pt idx="3484">
                  <c:v>-1080.0</c:v>
                </c:pt>
                <c:pt idx="3485">
                  <c:v>-420.0</c:v>
                </c:pt>
                <c:pt idx="3486">
                  <c:v>427.0</c:v>
                </c:pt>
                <c:pt idx="3487">
                  <c:v>1125.0</c:v>
                </c:pt>
                <c:pt idx="3488">
                  <c:v>1599.0</c:v>
                </c:pt>
                <c:pt idx="3489">
                  <c:v>1604.0</c:v>
                </c:pt>
                <c:pt idx="3490">
                  <c:v>1150.0</c:v>
                </c:pt>
                <c:pt idx="3491">
                  <c:v>405.0</c:v>
                </c:pt>
                <c:pt idx="3492">
                  <c:v>-490.0</c:v>
                </c:pt>
                <c:pt idx="3493">
                  <c:v>-1313.0</c:v>
                </c:pt>
                <c:pt idx="3494">
                  <c:v>-1732.0</c:v>
                </c:pt>
                <c:pt idx="3495">
                  <c:v>-1669.0</c:v>
                </c:pt>
                <c:pt idx="3496">
                  <c:v>-1181.0</c:v>
                </c:pt>
                <c:pt idx="3497">
                  <c:v>-322.0</c:v>
                </c:pt>
                <c:pt idx="3498">
                  <c:v>681.0</c:v>
                </c:pt>
                <c:pt idx="3499">
                  <c:v>1458.0</c:v>
                </c:pt>
                <c:pt idx="3500">
                  <c:v>1828.0</c:v>
                </c:pt>
                <c:pt idx="3501">
                  <c:v>1712.0</c:v>
                </c:pt>
                <c:pt idx="3502">
                  <c:v>1130.0</c:v>
                </c:pt>
                <c:pt idx="3503">
                  <c:v>239.0</c:v>
                </c:pt>
                <c:pt idx="3504">
                  <c:v>-690.0</c:v>
                </c:pt>
                <c:pt idx="3505">
                  <c:v>-1502.0</c:v>
                </c:pt>
                <c:pt idx="3506">
                  <c:v>-1887.0</c:v>
                </c:pt>
                <c:pt idx="3507">
                  <c:v>-1688.0</c:v>
                </c:pt>
                <c:pt idx="3508">
                  <c:v>-1054.0</c:v>
                </c:pt>
                <c:pt idx="3509">
                  <c:v>-150.0</c:v>
                </c:pt>
                <c:pt idx="3510">
                  <c:v>784.0</c:v>
                </c:pt>
                <c:pt idx="3511">
                  <c:v>1587.0</c:v>
                </c:pt>
                <c:pt idx="3512">
                  <c:v>1919.0</c:v>
                </c:pt>
                <c:pt idx="3513">
                  <c:v>1597.0</c:v>
                </c:pt>
                <c:pt idx="3514">
                  <c:v>989.0</c:v>
                </c:pt>
                <c:pt idx="3515">
                  <c:v>20.0</c:v>
                </c:pt>
                <c:pt idx="3516">
                  <c:v>-897.0</c:v>
                </c:pt>
                <c:pt idx="3517">
                  <c:v>-1553.0</c:v>
                </c:pt>
                <c:pt idx="3518">
                  <c:v>-1779.0</c:v>
                </c:pt>
                <c:pt idx="3519">
                  <c:v>-1501.0</c:v>
                </c:pt>
                <c:pt idx="3520">
                  <c:v>-838.0</c:v>
                </c:pt>
                <c:pt idx="3521">
                  <c:v>71.0</c:v>
                </c:pt>
                <c:pt idx="3522">
                  <c:v>939.0</c:v>
                </c:pt>
                <c:pt idx="3523">
                  <c:v>1569.0</c:v>
                </c:pt>
                <c:pt idx="3524">
                  <c:v>1763.0</c:v>
                </c:pt>
                <c:pt idx="3525">
                  <c:v>1431.0</c:v>
                </c:pt>
                <c:pt idx="3526">
                  <c:v>693.0</c:v>
                </c:pt>
                <c:pt idx="3527">
                  <c:v>-239.0</c:v>
                </c:pt>
                <c:pt idx="3528">
                  <c:v>-983.0</c:v>
                </c:pt>
                <c:pt idx="3529">
                  <c:v>-1506.0</c:v>
                </c:pt>
                <c:pt idx="3530">
                  <c:v>-1669.0</c:v>
                </c:pt>
                <c:pt idx="3531">
                  <c:v>-1287.0</c:v>
                </c:pt>
                <c:pt idx="3532">
                  <c:v>-666.0</c:v>
                </c:pt>
                <c:pt idx="3533">
                  <c:v>180.0</c:v>
                </c:pt>
                <c:pt idx="3534">
                  <c:v>992.0</c:v>
                </c:pt>
                <c:pt idx="3535">
                  <c:v>1380.0</c:v>
                </c:pt>
                <c:pt idx="3536">
                  <c:v>1466.0</c:v>
                </c:pt>
                <c:pt idx="3537">
                  <c:v>1154.0</c:v>
                </c:pt>
                <c:pt idx="3538">
                  <c:v>523.0</c:v>
                </c:pt>
                <c:pt idx="3539">
                  <c:v>-196.0</c:v>
                </c:pt>
                <c:pt idx="3540">
                  <c:v>-876.0</c:v>
                </c:pt>
                <c:pt idx="3541">
                  <c:v>-1221.0</c:v>
                </c:pt>
                <c:pt idx="3542">
                  <c:v>-1284.0</c:v>
                </c:pt>
                <c:pt idx="3543">
                  <c:v>-961.0</c:v>
                </c:pt>
                <c:pt idx="3544">
                  <c:v>-391.0</c:v>
                </c:pt>
                <c:pt idx="3545">
                  <c:v>226.0</c:v>
                </c:pt>
                <c:pt idx="3546">
                  <c:v>757.0</c:v>
                </c:pt>
                <c:pt idx="3547">
                  <c:v>1111.0</c:v>
                </c:pt>
                <c:pt idx="3548">
                  <c:v>1126.0</c:v>
                </c:pt>
                <c:pt idx="3549">
                  <c:v>843.0</c:v>
                </c:pt>
                <c:pt idx="3550">
                  <c:v>353.0</c:v>
                </c:pt>
                <c:pt idx="3551">
                  <c:v>-178.0</c:v>
                </c:pt>
                <c:pt idx="3552">
                  <c:v>-631.0</c:v>
                </c:pt>
                <c:pt idx="3553">
                  <c:v>-916.0</c:v>
                </c:pt>
                <c:pt idx="3554">
                  <c:v>-971.0</c:v>
                </c:pt>
                <c:pt idx="3555">
                  <c:v>-788.0</c:v>
                </c:pt>
                <c:pt idx="3556">
                  <c:v>-317.0</c:v>
                </c:pt>
                <c:pt idx="3557">
                  <c:v>97.0</c:v>
                </c:pt>
                <c:pt idx="3558">
                  <c:v>421.0</c:v>
                </c:pt>
                <c:pt idx="3559">
                  <c:v>763.0</c:v>
                </c:pt>
                <c:pt idx="3560">
                  <c:v>830.0</c:v>
                </c:pt>
                <c:pt idx="3561">
                  <c:v>712.0</c:v>
                </c:pt>
                <c:pt idx="3562">
                  <c:v>428.0</c:v>
                </c:pt>
                <c:pt idx="3563">
                  <c:v>34.0</c:v>
                </c:pt>
                <c:pt idx="3564">
                  <c:v>-292.0</c:v>
                </c:pt>
                <c:pt idx="3565">
                  <c:v>-519.0</c:v>
                </c:pt>
                <c:pt idx="3566">
                  <c:v>-638.0</c:v>
                </c:pt>
                <c:pt idx="3567">
                  <c:v>-631.0</c:v>
                </c:pt>
                <c:pt idx="3568">
                  <c:v>-467.0</c:v>
                </c:pt>
                <c:pt idx="3569">
                  <c:v>-159.0</c:v>
                </c:pt>
                <c:pt idx="3570">
                  <c:v>145.0</c:v>
                </c:pt>
                <c:pt idx="3571">
                  <c:v>307.0</c:v>
                </c:pt>
                <c:pt idx="3572">
                  <c:v>481.0</c:v>
                </c:pt>
                <c:pt idx="3573">
                  <c:v>651.0</c:v>
                </c:pt>
                <c:pt idx="3574">
                  <c:v>653.0</c:v>
                </c:pt>
                <c:pt idx="3575">
                  <c:v>349.0</c:v>
                </c:pt>
                <c:pt idx="3576">
                  <c:v>90.0</c:v>
                </c:pt>
                <c:pt idx="3577">
                  <c:v>-186.0</c:v>
                </c:pt>
                <c:pt idx="3578">
                  <c:v>-494.0</c:v>
                </c:pt>
                <c:pt idx="3579">
                  <c:v>-638.0</c:v>
                </c:pt>
                <c:pt idx="3580">
                  <c:v>-660.0</c:v>
                </c:pt>
                <c:pt idx="3581">
                  <c:v>-559.0</c:v>
                </c:pt>
                <c:pt idx="3582">
                  <c:v>-316.0</c:v>
                </c:pt>
                <c:pt idx="3583">
                  <c:v>68.0</c:v>
                </c:pt>
                <c:pt idx="3584">
                  <c:v>417.0</c:v>
                </c:pt>
                <c:pt idx="3585">
                  <c:v>704.0</c:v>
                </c:pt>
                <c:pt idx="3586">
                  <c:v>885.0</c:v>
                </c:pt>
                <c:pt idx="3587">
                  <c:v>827.0</c:v>
                </c:pt>
                <c:pt idx="3588">
                  <c:v>481.0</c:v>
                </c:pt>
                <c:pt idx="3589">
                  <c:v>89.0</c:v>
                </c:pt>
                <c:pt idx="3590">
                  <c:v>-379.0</c:v>
                </c:pt>
                <c:pt idx="3591">
                  <c:v>-769.0</c:v>
                </c:pt>
                <c:pt idx="3592">
                  <c:v>-956.0</c:v>
                </c:pt>
                <c:pt idx="3593">
                  <c:v>-993.0</c:v>
                </c:pt>
                <c:pt idx="3594">
                  <c:v>-688.0</c:v>
                </c:pt>
                <c:pt idx="3595">
                  <c:v>-193.0</c:v>
                </c:pt>
                <c:pt idx="3596">
                  <c:v>337.0</c:v>
                </c:pt>
                <c:pt idx="3597">
                  <c:v>871.0</c:v>
                </c:pt>
                <c:pt idx="3598">
                  <c:v>1173.0</c:v>
                </c:pt>
                <c:pt idx="3599">
                  <c:v>1176.0</c:v>
                </c:pt>
                <c:pt idx="3600">
                  <c:v>855.0</c:v>
                </c:pt>
                <c:pt idx="3601">
                  <c:v>240.0</c:v>
                </c:pt>
                <c:pt idx="3602">
                  <c:v>-464.0</c:v>
                </c:pt>
                <c:pt idx="3603">
                  <c:v>-1059.0</c:v>
                </c:pt>
                <c:pt idx="3604">
                  <c:v>-1398.0</c:v>
                </c:pt>
                <c:pt idx="3605">
                  <c:v>-1424.0</c:v>
                </c:pt>
                <c:pt idx="3606">
                  <c:v>-953.0</c:v>
                </c:pt>
                <c:pt idx="3607">
                  <c:v>-247.0</c:v>
                </c:pt>
                <c:pt idx="3608">
                  <c:v>537.0</c:v>
                </c:pt>
                <c:pt idx="3609">
                  <c:v>1231.0</c:v>
                </c:pt>
                <c:pt idx="3610">
                  <c:v>1557.0</c:v>
                </c:pt>
                <c:pt idx="3611">
                  <c:v>1469.0</c:v>
                </c:pt>
                <c:pt idx="3612">
                  <c:v>1023.0</c:v>
                </c:pt>
                <c:pt idx="3613">
                  <c:v>270.0</c:v>
                </c:pt>
                <c:pt idx="3614">
                  <c:v>-595.0</c:v>
                </c:pt>
                <c:pt idx="3615">
                  <c:v>-1432.0</c:v>
                </c:pt>
                <c:pt idx="3616">
                  <c:v>-1755.0</c:v>
                </c:pt>
                <c:pt idx="3617">
                  <c:v>-1593.0</c:v>
                </c:pt>
                <c:pt idx="3618">
                  <c:v>-1054.0</c:v>
                </c:pt>
                <c:pt idx="3619">
                  <c:v>-153.0</c:v>
                </c:pt>
                <c:pt idx="3620">
                  <c:v>778.0</c:v>
                </c:pt>
                <c:pt idx="3621">
                  <c:v>1564.0</c:v>
                </c:pt>
                <c:pt idx="3622">
                  <c:v>1976.0</c:v>
                </c:pt>
                <c:pt idx="3623">
                  <c:v>1773.0</c:v>
                </c:pt>
                <c:pt idx="3624">
                  <c:v>1053.0</c:v>
                </c:pt>
                <c:pt idx="3625">
                  <c:v>62.0</c:v>
                </c:pt>
                <c:pt idx="3626">
                  <c:v>-911.0</c:v>
                </c:pt>
                <c:pt idx="3627">
                  <c:v>-1624.0</c:v>
                </c:pt>
                <c:pt idx="3628">
                  <c:v>-2023.0</c:v>
                </c:pt>
                <c:pt idx="3629">
                  <c:v>-1773.0</c:v>
                </c:pt>
                <c:pt idx="3630">
                  <c:v>-1028.0</c:v>
                </c:pt>
                <c:pt idx="3631">
                  <c:v>61.0</c:v>
                </c:pt>
                <c:pt idx="3632">
                  <c:v>1011.0</c:v>
                </c:pt>
                <c:pt idx="3633">
                  <c:v>1746.0</c:v>
                </c:pt>
                <c:pt idx="3634">
                  <c:v>2024.0</c:v>
                </c:pt>
                <c:pt idx="3635">
                  <c:v>1730.0</c:v>
                </c:pt>
                <c:pt idx="3636">
                  <c:v>937.0</c:v>
                </c:pt>
                <c:pt idx="3637">
                  <c:v>-136.0</c:v>
                </c:pt>
                <c:pt idx="3638">
                  <c:v>-1253.0</c:v>
                </c:pt>
                <c:pt idx="3639">
                  <c:v>-1936.0</c:v>
                </c:pt>
                <c:pt idx="3640">
                  <c:v>-2093.0</c:v>
                </c:pt>
                <c:pt idx="3641">
                  <c:v>-1677.0</c:v>
                </c:pt>
                <c:pt idx="3642">
                  <c:v>-829.0</c:v>
                </c:pt>
                <c:pt idx="3643">
                  <c:v>288.0</c:v>
                </c:pt>
                <c:pt idx="3644">
                  <c:v>1357.0</c:v>
                </c:pt>
                <c:pt idx="3645">
                  <c:v>2018.0</c:v>
                </c:pt>
                <c:pt idx="3646">
                  <c:v>2048.0</c:v>
                </c:pt>
                <c:pt idx="3647">
                  <c:v>1585.0</c:v>
                </c:pt>
                <c:pt idx="3648">
                  <c:v>710.0</c:v>
                </c:pt>
                <c:pt idx="3649">
                  <c:v>-318.0</c:v>
                </c:pt>
                <c:pt idx="3650">
                  <c:v>-1385.0</c:v>
                </c:pt>
                <c:pt idx="3651">
                  <c:v>-1979.0</c:v>
                </c:pt>
                <c:pt idx="3652">
                  <c:v>-2017.0</c:v>
                </c:pt>
                <c:pt idx="3653">
                  <c:v>-1483.0</c:v>
                </c:pt>
                <c:pt idx="3654">
                  <c:v>-562.0</c:v>
                </c:pt>
                <c:pt idx="3655">
                  <c:v>457.0</c:v>
                </c:pt>
                <c:pt idx="3656">
                  <c:v>1397.0</c:v>
                </c:pt>
                <c:pt idx="3657">
                  <c:v>1966.0</c:v>
                </c:pt>
                <c:pt idx="3658">
                  <c:v>1968.0</c:v>
                </c:pt>
                <c:pt idx="3659">
                  <c:v>1390.0</c:v>
                </c:pt>
                <c:pt idx="3660">
                  <c:v>405.0</c:v>
                </c:pt>
                <c:pt idx="3661">
                  <c:v>-594.0</c:v>
                </c:pt>
                <c:pt idx="3662">
                  <c:v>-1430.0</c:v>
                </c:pt>
                <c:pt idx="3663">
                  <c:v>-1902.0</c:v>
                </c:pt>
                <c:pt idx="3664">
                  <c:v>-1790.0</c:v>
                </c:pt>
                <c:pt idx="3665">
                  <c:v>-1197.0</c:v>
                </c:pt>
                <c:pt idx="3666">
                  <c:v>-272.0</c:v>
                </c:pt>
                <c:pt idx="3667">
                  <c:v>724.0</c:v>
                </c:pt>
                <c:pt idx="3668">
                  <c:v>1448.0</c:v>
                </c:pt>
                <c:pt idx="3669">
                  <c:v>1824.0</c:v>
                </c:pt>
                <c:pt idx="3670">
                  <c:v>1709.0</c:v>
                </c:pt>
                <c:pt idx="3671">
                  <c:v>1100.0</c:v>
                </c:pt>
                <c:pt idx="3672">
                  <c:v>249.0</c:v>
                </c:pt>
                <c:pt idx="3673">
                  <c:v>-703.0</c:v>
                </c:pt>
                <c:pt idx="3674">
                  <c:v>-1387.0</c:v>
                </c:pt>
                <c:pt idx="3675">
                  <c:v>-1618.0</c:v>
                </c:pt>
                <c:pt idx="3676">
                  <c:v>-1467.0</c:v>
                </c:pt>
                <c:pt idx="3677">
                  <c:v>-959.0</c:v>
                </c:pt>
                <c:pt idx="3678">
                  <c:v>-144.0</c:v>
                </c:pt>
                <c:pt idx="3679">
                  <c:v>675.0</c:v>
                </c:pt>
                <c:pt idx="3680">
                  <c:v>1229.0</c:v>
                </c:pt>
                <c:pt idx="3681">
                  <c:v>1483.0</c:v>
                </c:pt>
                <c:pt idx="3682">
                  <c:v>1248.0</c:v>
                </c:pt>
                <c:pt idx="3683">
                  <c:v>722.0</c:v>
                </c:pt>
                <c:pt idx="3684">
                  <c:v>75.0</c:v>
                </c:pt>
                <c:pt idx="3685">
                  <c:v>-577.0</c:v>
                </c:pt>
                <c:pt idx="3686">
                  <c:v>-1072.0</c:v>
                </c:pt>
                <c:pt idx="3687">
                  <c:v>-1199.0</c:v>
                </c:pt>
                <c:pt idx="3688">
                  <c:v>-1151.0</c:v>
                </c:pt>
                <c:pt idx="3689">
                  <c:v>-662.0</c:v>
                </c:pt>
                <c:pt idx="3690">
                  <c:v>-97.0</c:v>
                </c:pt>
                <c:pt idx="3691">
                  <c:v>447.0</c:v>
                </c:pt>
                <c:pt idx="3692">
                  <c:v>912.0</c:v>
                </c:pt>
                <c:pt idx="3693">
                  <c:v>1094.0</c:v>
                </c:pt>
                <c:pt idx="3694">
                  <c:v>966.0</c:v>
                </c:pt>
                <c:pt idx="3695">
                  <c:v>596.0</c:v>
                </c:pt>
                <c:pt idx="3696">
                  <c:v>162.0</c:v>
                </c:pt>
                <c:pt idx="3697">
                  <c:v>-359.0</c:v>
                </c:pt>
                <c:pt idx="3698">
                  <c:v>-753.0</c:v>
                </c:pt>
                <c:pt idx="3699">
                  <c:v>-883.0</c:v>
                </c:pt>
                <c:pt idx="3700">
                  <c:v>-801.0</c:v>
                </c:pt>
                <c:pt idx="3701">
                  <c:v>-604.0</c:v>
                </c:pt>
                <c:pt idx="3702">
                  <c:v>-257.0</c:v>
                </c:pt>
                <c:pt idx="3703">
                  <c:v>102.0</c:v>
                </c:pt>
                <c:pt idx="3704">
                  <c:v>433.0</c:v>
                </c:pt>
                <c:pt idx="3705">
                  <c:v>616.0</c:v>
                </c:pt>
                <c:pt idx="3706">
                  <c:v>769.0</c:v>
                </c:pt>
                <c:pt idx="3707">
                  <c:v>676.0</c:v>
                </c:pt>
                <c:pt idx="3708">
                  <c:v>368.0</c:v>
                </c:pt>
                <c:pt idx="3709">
                  <c:v>72.0</c:v>
                </c:pt>
                <c:pt idx="3710">
                  <c:v>-258.0</c:v>
                </c:pt>
                <c:pt idx="3711">
                  <c:v>-555.0</c:v>
                </c:pt>
                <c:pt idx="3712">
                  <c:v>-682.0</c:v>
                </c:pt>
                <c:pt idx="3713">
                  <c:v>-686.0</c:v>
                </c:pt>
                <c:pt idx="3714">
                  <c:v>-507.0</c:v>
                </c:pt>
                <c:pt idx="3715">
                  <c:v>-226.0</c:v>
                </c:pt>
                <c:pt idx="3716">
                  <c:v>4.0</c:v>
                </c:pt>
                <c:pt idx="3717">
                  <c:v>338.0</c:v>
                </c:pt>
                <c:pt idx="3718">
                  <c:v>616.0</c:v>
                </c:pt>
                <c:pt idx="3719">
                  <c:v>819.0</c:v>
                </c:pt>
                <c:pt idx="3720">
                  <c:v>753.0</c:v>
                </c:pt>
                <c:pt idx="3721">
                  <c:v>542.0</c:v>
                </c:pt>
                <c:pt idx="3722">
                  <c:v>153.0</c:v>
                </c:pt>
                <c:pt idx="3723">
                  <c:v>-200.0</c:v>
                </c:pt>
                <c:pt idx="3724">
                  <c:v>-645.0</c:v>
                </c:pt>
                <c:pt idx="3725">
                  <c:v>-946.0</c:v>
                </c:pt>
                <c:pt idx="3726">
                  <c:v>-1022.0</c:v>
                </c:pt>
                <c:pt idx="3727">
                  <c:v>-731.0</c:v>
                </c:pt>
                <c:pt idx="3728">
                  <c:v>-362.0</c:v>
                </c:pt>
                <c:pt idx="3729">
                  <c:v>149.0</c:v>
                </c:pt>
                <c:pt idx="3730">
                  <c:v>676.0</c:v>
                </c:pt>
                <c:pt idx="3731">
                  <c:v>1105.0</c:v>
                </c:pt>
                <c:pt idx="3732">
                  <c:v>1152.0</c:v>
                </c:pt>
                <c:pt idx="3733">
                  <c:v>901.0</c:v>
                </c:pt>
                <c:pt idx="3734">
                  <c:v>469.0</c:v>
                </c:pt>
                <c:pt idx="3735">
                  <c:v>-132.0</c:v>
                </c:pt>
                <c:pt idx="3736">
                  <c:v>-798.0</c:v>
                </c:pt>
                <c:pt idx="3737">
                  <c:v>-1196.0</c:v>
                </c:pt>
                <c:pt idx="3738">
                  <c:v>-1341.0</c:v>
                </c:pt>
                <c:pt idx="3739">
                  <c:v>-1131.0</c:v>
                </c:pt>
                <c:pt idx="3740">
                  <c:v>-542.0</c:v>
                </c:pt>
                <c:pt idx="3741">
                  <c:v>221.0</c:v>
                </c:pt>
                <c:pt idx="3742">
                  <c:v>939.0</c:v>
                </c:pt>
                <c:pt idx="3743">
                  <c:v>1426.0</c:v>
                </c:pt>
                <c:pt idx="3744">
                  <c:v>1532.0</c:v>
                </c:pt>
                <c:pt idx="3745">
                  <c:v>1272.0</c:v>
                </c:pt>
                <c:pt idx="3746">
                  <c:v>572.0</c:v>
                </c:pt>
                <c:pt idx="3747">
                  <c:v>-297.0</c:v>
                </c:pt>
                <c:pt idx="3748">
                  <c:v>-1111.0</c:v>
                </c:pt>
                <c:pt idx="3749">
                  <c:v>-1651.0</c:v>
                </c:pt>
                <c:pt idx="3750">
                  <c:v>-1811.0</c:v>
                </c:pt>
                <c:pt idx="3751">
                  <c:v>-1457.0</c:v>
                </c:pt>
                <c:pt idx="3752">
                  <c:v>-675.0</c:v>
                </c:pt>
                <c:pt idx="3753">
                  <c:v>336.0</c:v>
                </c:pt>
                <c:pt idx="3754">
                  <c:v>1243.0</c:v>
                </c:pt>
                <c:pt idx="3755">
                  <c:v>1863.0</c:v>
                </c:pt>
                <c:pt idx="3756">
                  <c:v>1884.0</c:v>
                </c:pt>
                <c:pt idx="3757">
                  <c:v>1424.0</c:v>
                </c:pt>
                <c:pt idx="3758">
                  <c:v>604.0</c:v>
                </c:pt>
                <c:pt idx="3759">
                  <c:v>-470.0</c:v>
                </c:pt>
                <c:pt idx="3760">
                  <c:v>-1487.0</c:v>
                </c:pt>
                <c:pt idx="3761">
                  <c:v>-2054.0</c:v>
                </c:pt>
                <c:pt idx="3762">
                  <c:v>-2002.0</c:v>
                </c:pt>
                <c:pt idx="3763">
                  <c:v>-1546.0</c:v>
                </c:pt>
                <c:pt idx="3764">
                  <c:v>-514.0</c:v>
                </c:pt>
                <c:pt idx="3765">
                  <c:v>557.0</c:v>
                </c:pt>
                <c:pt idx="3766">
                  <c:v>1574.0</c:v>
                </c:pt>
                <c:pt idx="3767">
                  <c:v>2230.0</c:v>
                </c:pt>
                <c:pt idx="3768">
                  <c:v>2163.0</c:v>
                </c:pt>
                <c:pt idx="3769">
                  <c:v>1581.0</c:v>
                </c:pt>
                <c:pt idx="3770">
                  <c:v>467.0</c:v>
                </c:pt>
                <c:pt idx="3771">
                  <c:v>-747.0</c:v>
                </c:pt>
                <c:pt idx="3772">
                  <c:v>-1823.0</c:v>
                </c:pt>
                <c:pt idx="3773">
                  <c:v>-2318.0</c:v>
                </c:pt>
                <c:pt idx="3774">
                  <c:v>-2156.0</c:v>
                </c:pt>
                <c:pt idx="3775">
                  <c:v>-1479.0</c:v>
                </c:pt>
                <c:pt idx="3776">
                  <c:v>-325.0</c:v>
                </c:pt>
                <c:pt idx="3777">
                  <c:v>900.0</c:v>
                </c:pt>
                <c:pt idx="3778">
                  <c:v>1848.0</c:v>
                </c:pt>
                <c:pt idx="3779">
                  <c:v>2355.0</c:v>
                </c:pt>
                <c:pt idx="3780">
                  <c:v>2154.0</c:v>
                </c:pt>
                <c:pt idx="3781">
                  <c:v>1346.0</c:v>
                </c:pt>
                <c:pt idx="3782">
                  <c:v>210.0</c:v>
                </c:pt>
                <c:pt idx="3783">
                  <c:v>-1074.0</c:v>
                </c:pt>
                <c:pt idx="3784">
                  <c:v>-2011.0</c:v>
                </c:pt>
                <c:pt idx="3785">
                  <c:v>-2327.0</c:v>
                </c:pt>
                <c:pt idx="3786">
                  <c:v>-2054.0</c:v>
                </c:pt>
                <c:pt idx="3787">
                  <c:v>-1197.0</c:v>
                </c:pt>
                <c:pt idx="3788">
                  <c:v>-43.0</c:v>
                </c:pt>
                <c:pt idx="3789">
                  <c:v>1228.0</c:v>
                </c:pt>
                <c:pt idx="3790">
                  <c:v>2110.0</c:v>
                </c:pt>
                <c:pt idx="3791">
                  <c:v>2329.0</c:v>
                </c:pt>
                <c:pt idx="3792">
                  <c:v>2015.0</c:v>
                </c:pt>
                <c:pt idx="3793">
                  <c:v>1039.0</c:v>
                </c:pt>
                <c:pt idx="3794">
                  <c:v>-188.0</c:v>
                </c:pt>
                <c:pt idx="3795">
                  <c:v>-1331.0</c:v>
                </c:pt>
                <c:pt idx="3796">
                  <c:v>-2099.0</c:v>
                </c:pt>
                <c:pt idx="3797">
                  <c:v>-2242.0</c:v>
                </c:pt>
                <c:pt idx="3798">
                  <c:v>-1863.0</c:v>
                </c:pt>
                <c:pt idx="3799">
                  <c:v>-880.0</c:v>
                </c:pt>
                <c:pt idx="3800">
                  <c:v>306.0</c:v>
                </c:pt>
                <c:pt idx="3801">
                  <c:v>1381.0</c:v>
                </c:pt>
                <c:pt idx="3802">
                  <c:v>2028.0</c:v>
                </c:pt>
                <c:pt idx="3803">
                  <c:v>2137.0</c:v>
                </c:pt>
                <c:pt idx="3804">
                  <c:v>1666.0</c:v>
                </c:pt>
                <c:pt idx="3805">
                  <c:v>748.0</c:v>
                </c:pt>
                <c:pt idx="3806">
                  <c:v>-408.0</c:v>
                </c:pt>
                <c:pt idx="3807">
                  <c:v>-1340.0</c:v>
                </c:pt>
                <c:pt idx="3808">
                  <c:v>-1906.0</c:v>
                </c:pt>
                <c:pt idx="3809">
                  <c:v>-1980.0</c:v>
                </c:pt>
                <c:pt idx="3810">
                  <c:v>-1512.0</c:v>
                </c:pt>
                <c:pt idx="3811">
                  <c:v>-598.0</c:v>
                </c:pt>
                <c:pt idx="3812">
                  <c:v>589.0</c:v>
                </c:pt>
                <c:pt idx="3813">
                  <c:v>1347.0</c:v>
                </c:pt>
                <c:pt idx="3814">
                  <c:v>1804.0</c:v>
                </c:pt>
                <c:pt idx="3815">
                  <c:v>1821.0</c:v>
                </c:pt>
                <c:pt idx="3816">
                  <c:v>1290.0</c:v>
                </c:pt>
                <c:pt idx="3817">
                  <c:v>448.0</c:v>
                </c:pt>
                <c:pt idx="3818">
                  <c:v>-549.0</c:v>
                </c:pt>
                <c:pt idx="3819">
                  <c:v>-1295.0</c:v>
                </c:pt>
                <c:pt idx="3820">
                  <c:v>-1732.0</c:v>
                </c:pt>
                <c:pt idx="3821">
                  <c:v>-1654.0</c:v>
                </c:pt>
                <c:pt idx="3822">
                  <c:v>-1089.0</c:v>
                </c:pt>
                <c:pt idx="3823">
                  <c:v>-355.0</c:v>
                </c:pt>
                <c:pt idx="3824">
                  <c:v>555.0</c:v>
                </c:pt>
                <c:pt idx="3825">
                  <c:v>1248.0</c:v>
                </c:pt>
                <c:pt idx="3826">
                  <c:v>1534.0</c:v>
                </c:pt>
                <c:pt idx="3827">
                  <c:v>1368.0</c:v>
                </c:pt>
                <c:pt idx="3828">
                  <c:v>916.0</c:v>
                </c:pt>
                <c:pt idx="3829">
                  <c:v>305.0</c:v>
                </c:pt>
                <c:pt idx="3830">
                  <c:v>-438.0</c:v>
                </c:pt>
                <c:pt idx="3831">
                  <c:v>-1029.0</c:v>
                </c:pt>
                <c:pt idx="3832">
                  <c:v>-1241.0</c:v>
                </c:pt>
                <c:pt idx="3833">
                  <c:v>-1164.0</c:v>
                </c:pt>
                <c:pt idx="3834">
                  <c:v>-790.0</c:v>
                </c:pt>
                <c:pt idx="3835">
                  <c:v>-261.0</c:v>
                </c:pt>
                <c:pt idx="3836">
                  <c:v>351.0</c:v>
                </c:pt>
                <c:pt idx="3837">
                  <c:v>833.0</c:v>
                </c:pt>
                <c:pt idx="3838">
                  <c:v>1049.0</c:v>
                </c:pt>
                <c:pt idx="3839">
                  <c:v>1012.0</c:v>
                </c:pt>
                <c:pt idx="3840">
                  <c:v>675.0</c:v>
                </c:pt>
                <c:pt idx="3841">
                  <c:v>175.0</c:v>
                </c:pt>
                <c:pt idx="3842">
                  <c:v>-234.0</c:v>
                </c:pt>
                <c:pt idx="3843">
                  <c:v>-611.0</c:v>
                </c:pt>
                <c:pt idx="3844">
                  <c:v>-868.0</c:v>
                </c:pt>
                <c:pt idx="3845">
                  <c:v>-842.0</c:v>
                </c:pt>
                <c:pt idx="3846">
                  <c:v>-634.0</c:v>
                </c:pt>
                <c:pt idx="3847">
                  <c:v>-260.0</c:v>
                </c:pt>
                <c:pt idx="3848">
                  <c:v>47.0</c:v>
                </c:pt>
                <c:pt idx="3849">
                  <c:v>288.0</c:v>
                </c:pt>
                <c:pt idx="3850">
                  <c:v>558.0</c:v>
                </c:pt>
                <c:pt idx="3851">
                  <c:v>692.0</c:v>
                </c:pt>
                <c:pt idx="3852">
                  <c:v>654.0</c:v>
                </c:pt>
                <c:pt idx="3853">
                  <c:v>442.0</c:v>
                </c:pt>
                <c:pt idx="3854">
                  <c:v>132.0</c:v>
                </c:pt>
                <c:pt idx="3855">
                  <c:v>-223.0</c:v>
                </c:pt>
                <c:pt idx="3856">
                  <c:v>-445.0</c:v>
                </c:pt>
                <c:pt idx="3857">
                  <c:v>-544.0</c:v>
                </c:pt>
                <c:pt idx="3858">
                  <c:v>-692.0</c:v>
                </c:pt>
                <c:pt idx="3859">
                  <c:v>-511.0</c:v>
                </c:pt>
                <c:pt idx="3860">
                  <c:v>-275.0</c:v>
                </c:pt>
                <c:pt idx="3861">
                  <c:v>-16.0</c:v>
                </c:pt>
                <c:pt idx="3862">
                  <c:v>343.0</c:v>
                </c:pt>
                <c:pt idx="3863">
                  <c:v>512.0</c:v>
                </c:pt>
                <c:pt idx="3864">
                  <c:v>653.0</c:v>
                </c:pt>
                <c:pt idx="3865">
                  <c:v>652.0</c:v>
                </c:pt>
                <c:pt idx="3866">
                  <c:v>502.0</c:v>
                </c:pt>
                <c:pt idx="3867">
                  <c:v>262.0</c:v>
                </c:pt>
                <c:pt idx="3868">
                  <c:v>-181.0</c:v>
                </c:pt>
                <c:pt idx="3869">
                  <c:v>-512.0</c:v>
                </c:pt>
                <c:pt idx="3870">
                  <c:v>-753.0</c:v>
                </c:pt>
                <c:pt idx="3871">
                  <c:v>-901.0</c:v>
                </c:pt>
                <c:pt idx="3872">
                  <c:v>-739.0</c:v>
                </c:pt>
                <c:pt idx="3873">
                  <c:v>-436.0</c:v>
                </c:pt>
                <c:pt idx="3874">
                  <c:v>62.0</c:v>
                </c:pt>
                <c:pt idx="3875">
                  <c:v>518.0</c:v>
                </c:pt>
                <c:pt idx="3876">
                  <c:v>813.0</c:v>
                </c:pt>
                <c:pt idx="3877">
                  <c:v>1045.0</c:v>
                </c:pt>
                <c:pt idx="3878">
                  <c:v>965.0</c:v>
                </c:pt>
                <c:pt idx="3879">
                  <c:v>586.0</c:v>
                </c:pt>
                <c:pt idx="3880">
                  <c:v>75.0</c:v>
                </c:pt>
                <c:pt idx="3881">
                  <c:v>-588.0</c:v>
                </c:pt>
                <c:pt idx="3882">
                  <c:v>-1018.0</c:v>
                </c:pt>
                <c:pt idx="3883">
                  <c:v>-1220.0</c:v>
                </c:pt>
                <c:pt idx="3884">
                  <c:v>-1135.0</c:v>
                </c:pt>
                <c:pt idx="3885">
                  <c:v>-737.0</c:v>
                </c:pt>
                <c:pt idx="3886">
                  <c:v>-71.0</c:v>
                </c:pt>
                <c:pt idx="3887">
                  <c:v>693.0</c:v>
                </c:pt>
                <c:pt idx="3888">
                  <c:v>1138.0</c:v>
                </c:pt>
                <c:pt idx="3889">
                  <c:v>1424.0</c:v>
                </c:pt>
                <c:pt idx="3890">
                  <c:v>1362.0</c:v>
                </c:pt>
                <c:pt idx="3891">
                  <c:v>843.0</c:v>
                </c:pt>
                <c:pt idx="3892">
                  <c:v>34.0</c:v>
                </c:pt>
                <c:pt idx="3893">
                  <c:v>-782.0</c:v>
                </c:pt>
                <c:pt idx="3894">
                  <c:v>-1435.0</c:v>
                </c:pt>
                <c:pt idx="3895">
                  <c:v>-1626.0</c:v>
                </c:pt>
                <c:pt idx="3896">
                  <c:v>-1405.0</c:v>
                </c:pt>
                <c:pt idx="3897">
                  <c:v>-745.0</c:v>
                </c:pt>
                <c:pt idx="3898">
                  <c:v>79.0</c:v>
                </c:pt>
                <c:pt idx="3899">
                  <c:v>874.0</c:v>
                </c:pt>
                <c:pt idx="3900">
                  <c:v>1550.0</c:v>
                </c:pt>
                <c:pt idx="3901">
                  <c:v>1717.0</c:v>
                </c:pt>
                <c:pt idx="3902">
                  <c:v>1523.0</c:v>
                </c:pt>
                <c:pt idx="3903">
                  <c:v>779.0</c:v>
                </c:pt>
                <c:pt idx="3904">
                  <c:v>-170.0</c:v>
                </c:pt>
                <c:pt idx="3905">
                  <c:v>-1038.0</c:v>
                </c:pt>
                <c:pt idx="3906">
                  <c:v>-1689.0</c:v>
                </c:pt>
                <c:pt idx="3907">
                  <c:v>-1832.0</c:v>
                </c:pt>
                <c:pt idx="3908">
                  <c:v>-1549.0</c:v>
                </c:pt>
                <c:pt idx="3909">
                  <c:v>-717.0</c:v>
                </c:pt>
                <c:pt idx="3910">
                  <c:v>247.0</c:v>
                </c:pt>
                <c:pt idx="3911">
                  <c:v>1163.0</c:v>
                </c:pt>
                <c:pt idx="3912">
                  <c:v>1768.0</c:v>
                </c:pt>
                <c:pt idx="3913">
                  <c:v>1899.0</c:v>
                </c:pt>
                <c:pt idx="3914">
                  <c:v>1485.0</c:v>
                </c:pt>
                <c:pt idx="3915">
                  <c:v>642.0</c:v>
                </c:pt>
                <c:pt idx="3916">
                  <c:v>-403.0</c:v>
                </c:pt>
                <c:pt idx="3917">
                  <c:v>-1318.0</c:v>
                </c:pt>
                <c:pt idx="3918">
                  <c:v>-1878.0</c:v>
                </c:pt>
                <c:pt idx="3919">
                  <c:v>-1928.0</c:v>
                </c:pt>
                <c:pt idx="3920">
                  <c:v>-1521.0</c:v>
                </c:pt>
                <c:pt idx="3921">
                  <c:v>-571.0</c:v>
                </c:pt>
                <c:pt idx="3922">
                  <c:v>524.0</c:v>
                </c:pt>
                <c:pt idx="3923">
                  <c:v>1424.0</c:v>
                </c:pt>
                <c:pt idx="3924">
                  <c:v>1938.0</c:v>
                </c:pt>
                <c:pt idx="3925">
                  <c:v>1927.0</c:v>
                </c:pt>
                <c:pt idx="3926">
                  <c:v>1351.0</c:v>
                </c:pt>
                <c:pt idx="3927">
                  <c:v>393.0</c:v>
                </c:pt>
                <c:pt idx="3928">
                  <c:v>-670.0</c:v>
                </c:pt>
                <c:pt idx="3929">
                  <c:v>-1564.0</c:v>
                </c:pt>
                <c:pt idx="3930">
                  <c:v>-1908.0</c:v>
                </c:pt>
                <c:pt idx="3931">
                  <c:v>-1886.0</c:v>
                </c:pt>
                <c:pt idx="3932">
                  <c:v>-1262.0</c:v>
                </c:pt>
                <c:pt idx="3933">
                  <c:v>-317.0</c:v>
                </c:pt>
                <c:pt idx="3934">
                  <c:v>662.0</c:v>
                </c:pt>
                <c:pt idx="3935">
                  <c:v>1595.0</c:v>
                </c:pt>
                <c:pt idx="3936">
                  <c:v>1926.0</c:v>
                </c:pt>
                <c:pt idx="3937">
                  <c:v>1741.0</c:v>
                </c:pt>
                <c:pt idx="3938">
                  <c:v>1049.0</c:v>
                </c:pt>
                <c:pt idx="3939">
                  <c:v>163.0</c:v>
                </c:pt>
                <c:pt idx="3940">
                  <c:v>-818.0</c:v>
                </c:pt>
                <c:pt idx="3941">
                  <c:v>-1611.0</c:v>
                </c:pt>
                <c:pt idx="3942">
                  <c:v>-1870.0</c:v>
                </c:pt>
                <c:pt idx="3943">
                  <c:v>-1593.0</c:v>
                </c:pt>
                <c:pt idx="3944">
                  <c:v>-912.0</c:v>
                </c:pt>
                <c:pt idx="3945">
                  <c:v>-16.0</c:v>
                </c:pt>
                <c:pt idx="3946">
                  <c:v>909.0</c:v>
                </c:pt>
                <c:pt idx="3947">
                  <c:v>1525.0</c:v>
                </c:pt>
                <c:pt idx="3948">
                  <c:v>1708.0</c:v>
                </c:pt>
                <c:pt idx="3949">
                  <c:v>1470.0</c:v>
                </c:pt>
                <c:pt idx="3950">
                  <c:v>802.0</c:v>
                </c:pt>
                <c:pt idx="3951">
                  <c:v>-91.0</c:v>
                </c:pt>
                <c:pt idx="3952">
                  <c:v>-925.0</c:v>
                </c:pt>
                <c:pt idx="3953">
                  <c:v>-1492.0</c:v>
                </c:pt>
                <c:pt idx="3954">
                  <c:v>-1598.0</c:v>
                </c:pt>
                <c:pt idx="3955">
                  <c:v>-1344.0</c:v>
                </c:pt>
                <c:pt idx="3956">
                  <c:v>-763.0</c:v>
                </c:pt>
                <c:pt idx="3957">
                  <c:v>138.0</c:v>
                </c:pt>
                <c:pt idx="3958">
                  <c:v>895.0</c:v>
                </c:pt>
                <c:pt idx="3959">
                  <c:v>1313.0</c:v>
                </c:pt>
                <c:pt idx="3960">
                  <c:v>1462.0</c:v>
                </c:pt>
                <c:pt idx="3961">
                  <c:v>1170.0</c:v>
                </c:pt>
                <c:pt idx="3962">
                  <c:v>584.0</c:v>
                </c:pt>
                <c:pt idx="3963">
                  <c:v>-241.0</c:v>
                </c:pt>
                <c:pt idx="3964">
                  <c:v>-883.0</c:v>
                </c:pt>
                <c:pt idx="3965">
                  <c:v>-1209.0</c:v>
                </c:pt>
                <c:pt idx="3966">
                  <c:v>-1321.0</c:v>
                </c:pt>
                <c:pt idx="3967">
                  <c:v>-981.0</c:v>
                </c:pt>
                <c:pt idx="3968">
                  <c:v>-481.0</c:v>
                </c:pt>
                <c:pt idx="3969">
                  <c:v>211.0</c:v>
                </c:pt>
                <c:pt idx="3970">
                  <c:v>762.0</c:v>
                </c:pt>
                <c:pt idx="3971">
                  <c:v>1090.0</c:v>
                </c:pt>
                <c:pt idx="3972">
                  <c:v>1128.0</c:v>
                </c:pt>
                <c:pt idx="3973">
                  <c:v>818.0</c:v>
                </c:pt>
                <c:pt idx="3974">
                  <c:v>372.0</c:v>
                </c:pt>
                <c:pt idx="3975">
                  <c:v>-130.0</c:v>
                </c:pt>
                <c:pt idx="3976">
                  <c:v>-659.0</c:v>
                </c:pt>
                <c:pt idx="3977">
                  <c:v>-918.0</c:v>
                </c:pt>
                <c:pt idx="3978">
                  <c:v>-972.0</c:v>
                </c:pt>
                <c:pt idx="3979">
                  <c:v>-757.0</c:v>
                </c:pt>
                <c:pt idx="3980">
                  <c:v>-319.0</c:v>
                </c:pt>
                <c:pt idx="3981">
                  <c:v>119.0</c:v>
                </c:pt>
                <c:pt idx="3982">
                  <c:v>516.0</c:v>
                </c:pt>
                <c:pt idx="3983">
                  <c:v>752.0</c:v>
                </c:pt>
                <c:pt idx="3984">
                  <c:v>774.0</c:v>
                </c:pt>
                <c:pt idx="3985">
                  <c:v>630.0</c:v>
                </c:pt>
                <c:pt idx="3986">
                  <c:v>310.0</c:v>
                </c:pt>
                <c:pt idx="3987">
                  <c:v>-4.0</c:v>
                </c:pt>
                <c:pt idx="3988">
                  <c:v>-249.0</c:v>
                </c:pt>
                <c:pt idx="3989">
                  <c:v>-492.0</c:v>
                </c:pt>
                <c:pt idx="3990">
                  <c:v>-625.0</c:v>
                </c:pt>
                <c:pt idx="3991">
                  <c:v>-593.0</c:v>
                </c:pt>
                <c:pt idx="3992">
                  <c:v>-371.0</c:v>
                </c:pt>
                <c:pt idx="3993">
                  <c:v>-99.0</c:v>
                </c:pt>
                <c:pt idx="3994">
                  <c:v>133.0</c:v>
                </c:pt>
                <c:pt idx="3995">
                  <c:v>324.0</c:v>
                </c:pt>
                <c:pt idx="3996">
                  <c:v>396.0</c:v>
                </c:pt>
                <c:pt idx="3997">
                  <c:v>535.0</c:v>
                </c:pt>
                <c:pt idx="3998">
                  <c:v>455.0</c:v>
                </c:pt>
                <c:pt idx="3999">
                  <c:v>214.0</c:v>
                </c:pt>
                <c:pt idx="4000">
                  <c:v>69.0</c:v>
                </c:pt>
                <c:pt idx="4001">
                  <c:v>-164.0</c:v>
                </c:pt>
                <c:pt idx="4002">
                  <c:v>-329.0</c:v>
                </c:pt>
                <c:pt idx="4003">
                  <c:v>-424.0</c:v>
                </c:pt>
                <c:pt idx="4004">
                  <c:v>-513.0</c:v>
                </c:pt>
                <c:pt idx="4005">
                  <c:v>-431.0</c:v>
                </c:pt>
                <c:pt idx="4006">
                  <c:v>-173.0</c:v>
                </c:pt>
                <c:pt idx="4007">
                  <c:v>53.0</c:v>
                </c:pt>
                <c:pt idx="4008">
                  <c:v>240.0</c:v>
                </c:pt>
                <c:pt idx="4009">
                  <c:v>480.0</c:v>
                </c:pt>
                <c:pt idx="4010">
                  <c:v>606.0</c:v>
                </c:pt>
                <c:pt idx="4011">
                  <c:v>542.0</c:v>
                </c:pt>
                <c:pt idx="4012">
                  <c:v>357.0</c:v>
                </c:pt>
                <c:pt idx="4013">
                  <c:v>117.0</c:v>
                </c:pt>
                <c:pt idx="4014">
                  <c:v>-237.0</c:v>
                </c:pt>
                <c:pt idx="4015">
                  <c:v>-512.0</c:v>
                </c:pt>
                <c:pt idx="4016">
                  <c:v>-785.0</c:v>
                </c:pt>
                <c:pt idx="4017">
                  <c:v>-737.0</c:v>
                </c:pt>
                <c:pt idx="4018">
                  <c:v>-549.0</c:v>
                </c:pt>
                <c:pt idx="4019">
                  <c:v>-170.0</c:v>
                </c:pt>
                <c:pt idx="4020">
                  <c:v>308.0</c:v>
                </c:pt>
                <c:pt idx="4021">
                  <c:v>626.0</c:v>
                </c:pt>
                <c:pt idx="4022">
                  <c:v>907.0</c:v>
                </c:pt>
                <c:pt idx="4023">
                  <c:v>927.0</c:v>
                </c:pt>
                <c:pt idx="4024">
                  <c:v>662.0</c:v>
                </c:pt>
                <c:pt idx="4025">
                  <c:v>234.0</c:v>
                </c:pt>
                <c:pt idx="4026">
                  <c:v>-310.0</c:v>
                </c:pt>
                <c:pt idx="4027">
                  <c:v>-814.0</c:v>
                </c:pt>
                <c:pt idx="4028">
                  <c:v>-1069.0</c:v>
                </c:pt>
                <c:pt idx="4029">
                  <c:v>-1103.0</c:v>
                </c:pt>
                <c:pt idx="4030">
                  <c:v>-772.0</c:v>
                </c:pt>
                <c:pt idx="4031">
                  <c:v>-281.0</c:v>
                </c:pt>
                <c:pt idx="4032">
                  <c:v>343.0</c:v>
                </c:pt>
                <c:pt idx="4033">
                  <c:v>826.0</c:v>
                </c:pt>
                <c:pt idx="4034">
                  <c:v>1083.0</c:v>
                </c:pt>
                <c:pt idx="4035">
                  <c:v>1142.0</c:v>
                </c:pt>
                <c:pt idx="4036">
                  <c:v>848.0</c:v>
                </c:pt>
                <c:pt idx="4037">
                  <c:v>298.0</c:v>
                </c:pt>
                <c:pt idx="4038">
                  <c:v>-404.0</c:v>
                </c:pt>
                <c:pt idx="4039">
                  <c:v>-987.0</c:v>
                </c:pt>
                <c:pt idx="4040">
                  <c:v>-1250.0</c:v>
                </c:pt>
                <c:pt idx="4041">
                  <c:v>-1256.0</c:v>
                </c:pt>
                <c:pt idx="4042">
                  <c:v>-865.0</c:v>
                </c:pt>
                <c:pt idx="4043">
                  <c:v>-187.0</c:v>
                </c:pt>
                <c:pt idx="4044">
                  <c:v>453.0</c:v>
                </c:pt>
                <c:pt idx="4045">
                  <c:v>1060.0</c:v>
                </c:pt>
                <c:pt idx="4046">
                  <c:v>1338.0</c:v>
                </c:pt>
                <c:pt idx="4047">
                  <c:v>1253.0</c:v>
                </c:pt>
                <c:pt idx="4048">
                  <c:v>812.0</c:v>
                </c:pt>
                <c:pt idx="4049">
                  <c:v>131.0</c:v>
                </c:pt>
                <c:pt idx="4050">
                  <c:v>-522.0</c:v>
                </c:pt>
                <c:pt idx="4051">
                  <c:v>-1163.0</c:v>
                </c:pt>
                <c:pt idx="4052">
                  <c:v>-1429.0</c:v>
                </c:pt>
                <c:pt idx="4053">
                  <c:v>-1327.0</c:v>
                </c:pt>
                <c:pt idx="4054">
                  <c:v>-768.0</c:v>
                </c:pt>
                <c:pt idx="4055">
                  <c:v>-59.0</c:v>
                </c:pt>
                <c:pt idx="4056">
                  <c:v>626.0</c:v>
                </c:pt>
                <c:pt idx="4057">
                  <c:v>1162.0</c:v>
                </c:pt>
                <c:pt idx="4058">
                  <c:v>1386.0</c:v>
                </c:pt>
                <c:pt idx="4059">
                  <c:v>1279.0</c:v>
                </c:pt>
                <c:pt idx="4060">
                  <c:v>788.0</c:v>
                </c:pt>
                <c:pt idx="4061">
                  <c:v>-23.0</c:v>
                </c:pt>
                <c:pt idx="4062">
                  <c:v>-744.0</c:v>
                </c:pt>
                <c:pt idx="4063">
                  <c:v>-1196.0</c:v>
                </c:pt>
                <c:pt idx="4064">
                  <c:v>-1430.0</c:v>
                </c:pt>
                <c:pt idx="4065">
                  <c:v>-1230.0</c:v>
                </c:pt>
                <c:pt idx="4066">
                  <c:v>-615.0</c:v>
                </c:pt>
                <c:pt idx="4067">
                  <c:v>137.0</c:v>
                </c:pt>
                <c:pt idx="4068">
                  <c:v>776.0</c:v>
                </c:pt>
                <c:pt idx="4069">
                  <c:v>1268.0</c:v>
                </c:pt>
                <c:pt idx="4070">
                  <c:v>1350.0</c:v>
                </c:pt>
                <c:pt idx="4071">
                  <c:v>1109.0</c:v>
                </c:pt>
                <c:pt idx="4072">
                  <c:v>573.0</c:v>
                </c:pt>
                <c:pt idx="4073">
                  <c:v>-152.0</c:v>
                </c:pt>
                <c:pt idx="4074">
                  <c:v>-816.0</c:v>
                </c:pt>
                <c:pt idx="4075">
                  <c:v>-1291.0</c:v>
                </c:pt>
                <c:pt idx="4076">
                  <c:v>-1351.0</c:v>
                </c:pt>
                <c:pt idx="4077">
                  <c:v>-1052.0</c:v>
                </c:pt>
                <c:pt idx="4078">
                  <c:v>-451.0</c:v>
                </c:pt>
                <c:pt idx="4079">
                  <c:v>258.0</c:v>
                </c:pt>
                <c:pt idx="4080">
                  <c:v>870.0</c:v>
                </c:pt>
                <c:pt idx="4081">
                  <c:v>1241.0</c:v>
                </c:pt>
                <c:pt idx="4082">
                  <c:v>1225.0</c:v>
                </c:pt>
                <c:pt idx="4083">
                  <c:v>896.0</c:v>
                </c:pt>
                <c:pt idx="4084">
                  <c:v>358.0</c:v>
                </c:pt>
                <c:pt idx="4085">
                  <c:v>-254.0</c:v>
                </c:pt>
                <c:pt idx="4086">
                  <c:v>-848.0</c:v>
                </c:pt>
                <c:pt idx="4087">
                  <c:v>-1133.0</c:v>
                </c:pt>
                <c:pt idx="4088">
                  <c:v>-1149.0</c:v>
                </c:pt>
                <c:pt idx="4089">
                  <c:v>-816.0</c:v>
                </c:pt>
                <c:pt idx="4090">
                  <c:v>-282.0</c:v>
                </c:pt>
                <c:pt idx="4091">
                  <c:v>314.0</c:v>
                </c:pt>
                <c:pt idx="4092">
                  <c:v>799.0</c:v>
                </c:pt>
                <c:pt idx="4093">
                  <c:v>1005.0</c:v>
                </c:pt>
                <c:pt idx="4094">
                  <c:v>1007.0</c:v>
                </c:pt>
                <c:pt idx="4095">
                  <c:v>756.0</c:v>
                </c:pt>
                <c:pt idx="4096">
                  <c:v>227.0</c:v>
                </c:pt>
                <c:pt idx="4097">
                  <c:v>-273.0</c:v>
                </c:pt>
                <c:pt idx="4098">
                  <c:v>-706.0</c:v>
                </c:pt>
                <c:pt idx="4099">
                  <c:v>-940.0</c:v>
                </c:pt>
                <c:pt idx="4100">
                  <c:v>-858.0</c:v>
                </c:pt>
                <c:pt idx="4101">
                  <c:v>-549.0</c:v>
                </c:pt>
                <c:pt idx="4102">
                  <c:v>-147.0</c:v>
                </c:pt>
                <c:pt idx="4103">
                  <c:v>249.0</c:v>
                </c:pt>
                <c:pt idx="4104">
                  <c:v>594.0</c:v>
                </c:pt>
                <c:pt idx="4105">
                  <c:v>736.0</c:v>
                </c:pt>
                <c:pt idx="4106">
                  <c:v>679.0</c:v>
                </c:pt>
                <c:pt idx="4107">
                  <c:v>443.0</c:v>
                </c:pt>
                <c:pt idx="4108">
                  <c:v>129.0</c:v>
                </c:pt>
                <c:pt idx="4109">
                  <c:v>-238.0</c:v>
                </c:pt>
                <c:pt idx="4110">
                  <c:v>-488.0</c:v>
                </c:pt>
                <c:pt idx="4111">
                  <c:v>-584.0</c:v>
                </c:pt>
                <c:pt idx="4112">
                  <c:v>-599.0</c:v>
                </c:pt>
                <c:pt idx="4113">
                  <c:v>-423.0</c:v>
                </c:pt>
                <c:pt idx="4114">
                  <c:v>-166.0</c:v>
                </c:pt>
                <c:pt idx="4115">
                  <c:v>135.0</c:v>
                </c:pt>
                <c:pt idx="4116">
                  <c:v>369.0</c:v>
                </c:pt>
                <c:pt idx="4117">
                  <c:v>546.0</c:v>
                </c:pt>
                <c:pt idx="4118">
                  <c:v>487.0</c:v>
                </c:pt>
                <c:pt idx="4119">
                  <c:v>331.0</c:v>
                </c:pt>
                <c:pt idx="4120">
                  <c:v>216.0</c:v>
                </c:pt>
                <c:pt idx="4121">
                  <c:v>0.0</c:v>
                </c:pt>
                <c:pt idx="4122">
                  <c:v>-191.0</c:v>
                </c:pt>
                <c:pt idx="4123">
                  <c:v>-295.0</c:v>
                </c:pt>
                <c:pt idx="4124">
                  <c:v>-358.0</c:v>
                </c:pt>
                <c:pt idx="4125">
                  <c:v>-326.0</c:v>
                </c:pt>
                <c:pt idx="4126">
                  <c:v>-202.0</c:v>
                </c:pt>
                <c:pt idx="4127">
                  <c:v>-140.0</c:v>
                </c:pt>
                <c:pt idx="4128">
                  <c:v>43.0</c:v>
                </c:pt>
                <c:pt idx="4129">
                  <c:v>184.0</c:v>
                </c:pt>
                <c:pt idx="4130">
                  <c:v>309.0</c:v>
                </c:pt>
                <c:pt idx="4131">
                  <c:v>370.0</c:v>
                </c:pt>
                <c:pt idx="4132">
                  <c:v>325.0</c:v>
                </c:pt>
                <c:pt idx="4133">
                  <c:v>242.0</c:v>
                </c:pt>
                <c:pt idx="4134">
                  <c:v>57.0</c:v>
                </c:pt>
                <c:pt idx="4135">
                  <c:v>-64.0</c:v>
                </c:pt>
                <c:pt idx="4136">
                  <c:v>-192.0</c:v>
                </c:pt>
                <c:pt idx="4137">
                  <c:v>-362.0</c:v>
                </c:pt>
                <c:pt idx="4138">
                  <c:v>-430.0</c:v>
                </c:pt>
                <c:pt idx="4139">
                  <c:v>-394.0</c:v>
                </c:pt>
                <c:pt idx="4140">
                  <c:v>-200.0</c:v>
                </c:pt>
                <c:pt idx="4141">
                  <c:v>-6.0</c:v>
                </c:pt>
                <c:pt idx="4142">
                  <c:v>232.0</c:v>
                </c:pt>
                <c:pt idx="4143">
                  <c:v>442.0</c:v>
                </c:pt>
                <c:pt idx="4144">
                  <c:v>544.0</c:v>
                </c:pt>
                <c:pt idx="4145">
                  <c:v>500.0</c:v>
                </c:pt>
                <c:pt idx="4146">
                  <c:v>280.0</c:v>
                </c:pt>
                <c:pt idx="4147">
                  <c:v>48.0</c:v>
                </c:pt>
                <c:pt idx="4148">
                  <c:v>-263.0</c:v>
                </c:pt>
                <c:pt idx="4149">
                  <c:v>-464.0</c:v>
                </c:pt>
                <c:pt idx="4150">
                  <c:v>-624.0</c:v>
                </c:pt>
                <c:pt idx="4151">
                  <c:v>-583.0</c:v>
                </c:pt>
                <c:pt idx="4152">
                  <c:v>-408.0</c:v>
                </c:pt>
                <c:pt idx="4153">
                  <c:v>-69.0</c:v>
                </c:pt>
                <c:pt idx="4154">
                  <c:v>240.0</c:v>
                </c:pt>
                <c:pt idx="4155">
                  <c:v>575.0</c:v>
                </c:pt>
                <c:pt idx="4156">
                  <c:v>736.0</c:v>
                </c:pt>
                <c:pt idx="4157">
                  <c:v>695.0</c:v>
                </c:pt>
                <c:pt idx="4158">
                  <c:v>466.0</c:v>
                </c:pt>
                <c:pt idx="4159">
                  <c:v>119.0</c:v>
                </c:pt>
                <c:pt idx="4160">
                  <c:v>-285.0</c:v>
                </c:pt>
                <c:pt idx="4161">
                  <c:v>-705.0</c:v>
                </c:pt>
                <c:pt idx="4162">
                  <c:v>-904.0</c:v>
                </c:pt>
                <c:pt idx="4163">
                  <c:v>-862.0</c:v>
                </c:pt>
                <c:pt idx="4164">
                  <c:v>-506.0</c:v>
                </c:pt>
                <c:pt idx="4165">
                  <c:v>-43.0</c:v>
                </c:pt>
                <c:pt idx="4166">
                  <c:v>378.0</c:v>
                </c:pt>
                <c:pt idx="4167">
                  <c:v>749.0</c:v>
                </c:pt>
                <c:pt idx="4168">
                  <c:v>916.0</c:v>
                </c:pt>
                <c:pt idx="4169">
                  <c:v>849.0</c:v>
                </c:pt>
                <c:pt idx="4170">
                  <c:v>564.0</c:v>
                </c:pt>
                <c:pt idx="4171">
                  <c:v>51.0</c:v>
                </c:pt>
                <c:pt idx="4172">
                  <c:v>-435.0</c:v>
                </c:pt>
                <c:pt idx="4173">
                  <c:v>-773.0</c:v>
                </c:pt>
                <c:pt idx="4174">
                  <c:v>-959.0</c:v>
                </c:pt>
                <c:pt idx="4175">
                  <c:v>-892.0</c:v>
                </c:pt>
                <c:pt idx="4176">
                  <c:v>-516.0</c:v>
                </c:pt>
                <c:pt idx="4177">
                  <c:v>12.0</c:v>
                </c:pt>
                <c:pt idx="4178">
                  <c:v>480.0</c:v>
                </c:pt>
                <c:pt idx="4179">
                  <c:v>862.0</c:v>
                </c:pt>
                <c:pt idx="4180">
                  <c:v>947.0</c:v>
                </c:pt>
                <c:pt idx="4181">
                  <c:v>859.0</c:v>
                </c:pt>
                <c:pt idx="4182">
                  <c:v>496.0</c:v>
                </c:pt>
                <c:pt idx="4183">
                  <c:v>-62.0</c:v>
                </c:pt>
                <c:pt idx="4184">
                  <c:v>-547.0</c:v>
                </c:pt>
                <c:pt idx="4185">
                  <c:v>-932.0</c:v>
                </c:pt>
                <c:pt idx="4186">
                  <c:v>-1033.0</c:v>
                </c:pt>
                <c:pt idx="4187">
                  <c:v>-847.0</c:v>
                </c:pt>
                <c:pt idx="4188">
                  <c:v>-403.0</c:v>
                </c:pt>
                <c:pt idx="4189">
                  <c:v>69.0</c:v>
                </c:pt>
                <c:pt idx="4190">
                  <c:v>561.0</c:v>
                </c:pt>
                <c:pt idx="4191">
                  <c:v>890.0</c:v>
                </c:pt>
                <c:pt idx="4192">
                  <c:v>952.0</c:v>
                </c:pt>
                <c:pt idx="4193">
                  <c:v>774.0</c:v>
                </c:pt>
                <c:pt idx="4194">
                  <c:v>380.0</c:v>
                </c:pt>
                <c:pt idx="4195">
                  <c:v>-122.0</c:v>
                </c:pt>
                <c:pt idx="4196">
                  <c:v>-557.0</c:v>
                </c:pt>
                <c:pt idx="4197">
                  <c:v>-899.0</c:v>
                </c:pt>
                <c:pt idx="4198">
                  <c:v>-925.0</c:v>
                </c:pt>
                <c:pt idx="4199">
                  <c:v>-707.0</c:v>
                </c:pt>
                <c:pt idx="4200">
                  <c:v>-303.0</c:v>
                </c:pt>
                <c:pt idx="4201">
                  <c:v>194.0</c:v>
                </c:pt>
                <c:pt idx="4202">
                  <c:v>552.0</c:v>
                </c:pt>
                <c:pt idx="4203">
                  <c:v>801.0</c:v>
                </c:pt>
                <c:pt idx="4204">
                  <c:v>830.0</c:v>
                </c:pt>
                <c:pt idx="4205">
                  <c:v>629.0</c:v>
                </c:pt>
                <c:pt idx="4206">
                  <c:v>232.0</c:v>
                </c:pt>
                <c:pt idx="4207">
                  <c:v>-192.0</c:v>
                </c:pt>
                <c:pt idx="4208">
                  <c:v>-604.0</c:v>
                </c:pt>
                <c:pt idx="4209">
                  <c:v>-855.0</c:v>
                </c:pt>
                <c:pt idx="4210">
                  <c:v>-765.0</c:v>
                </c:pt>
                <c:pt idx="4211">
                  <c:v>-535.0</c:v>
                </c:pt>
                <c:pt idx="4212">
                  <c:v>-179.0</c:v>
                </c:pt>
                <c:pt idx="4213">
                  <c:v>242.0</c:v>
                </c:pt>
                <c:pt idx="4214">
                  <c:v>622.0</c:v>
                </c:pt>
                <c:pt idx="4215">
                  <c:v>779.0</c:v>
                </c:pt>
                <c:pt idx="4216">
                  <c:v>678.0</c:v>
                </c:pt>
                <c:pt idx="4217">
                  <c:v>485.0</c:v>
                </c:pt>
                <c:pt idx="4218">
                  <c:v>170.0</c:v>
                </c:pt>
                <c:pt idx="4219">
                  <c:v>-210.0</c:v>
                </c:pt>
                <c:pt idx="4220">
                  <c:v>-504.0</c:v>
                </c:pt>
                <c:pt idx="4221">
                  <c:v>-626.0</c:v>
                </c:pt>
                <c:pt idx="4222">
                  <c:v>-565.0</c:v>
                </c:pt>
                <c:pt idx="4223">
                  <c:v>-363.0</c:v>
                </c:pt>
                <c:pt idx="4224">
                  <c:v>-96.0</c:v>
                </c:pt>
                <c:pt idx="4225">
                  <c:v>199.0</c:v>
                </c:pt>
                <c:pt idx="4226">
                  <c:v>416.0</c:v>
                </c:pt>
                <c:pt idx="4227">
                  <c:v>532.0</c:v>
                </c:pt>
                <c:pt idx="4228">
                  <c:v>525.0</c:v>
                </c:pt>
                <c:pt idx="4229">
                  <c:v>369.0</c:v>
                </c:pt>
                <c:pt idx="4230">
                  <c:v>65.0</c:v>
                </c:pt>
                <c:pt idx="4231">
                  <c:v>-176.0</c:v>
                </c:pt>
                <c:pt idx="4232">
                  <c:v>-350.0</c:v>
                </c:pt>
                <c:pt idx="4233">
                  <c:v>-448.0</c:v>
                </c:pt>
                <c:pt idx="4234">
                  <c:v>-430.0</c:v>
                </c:pt>
                <c:pt idx="4235">
                  <c:v>-299.0</c:v>
                </c:pt>
                <c:pt idx="4236">
                  <c:v>-66.0</c:v>
                </c:pt>
                <c:pt idx="4237">
                  <c:v>120.0</c:v>
                </c:pt>
                <c:pt idx="4238">
                  <c:v>258.0</c:v>
                </c:pt>
                <c:pt idx="4239">
                  <c:v>335.0</c:v>
                </c:pt>
                <c:pt idx="4240">
                  <c:v>325.0</c:v>
                </c:pt>
                <c:pt idx="4241">
                  <c:v>258.0</c:v>
                </c:pt>
                <c:pt idx="4242">
                  <c:v>162.0</c:v>
                </c:pt>
                <c:pt idx="4243">
                  <c:v>-33.0</c:v>
                </c:pt>
                <c:pt idx="4244">
                  <c:v>-158.0</c:v>
                </c:pt>
                <c:pt idx="4245">
                  <c:v>-180.0</c:v>
                </c:pt>
                <c:pt idx="4246">
                  <c:v>-231.0</c:v>
                </c:pt>
                <c:pt idx="4247">
                  <c:v>-204.0</c:v>
                </c:pt>
                <c:pt idx="4248">
                  <c:v>-201.0</c:v>
                </c:pt>
                <c:pt idx="4249">
                  <c:v>-51.0</c:v>
                </c:pt>
                <c:pt idx="4250">
                  <c:v>0.0</c:v>
                </c:pt>
                <c:pt idx="4251">
                  <c:v>4.0</c:v>
                </c:pt>
                <c:pt idx="4252">
                  <c:v>111.0</c:v>
                </c:pt>
                <c:pt idx="4253">
                  <c:v>231.0</c:v>
                </c:pt>
                <c:pt idx="4254">
                  <c:v>261.0</c:v>
                </c:pt>
                <c:pt idx="4255">
                  <c:v>248.0</c:v>
                </c:pt>
                <c:pt idx="4256">
                  <c:v>112.0</c:v>
                </c:pt>
                <c:pt idx="4257">
                  <c:v>-58.0</c:v>
                </c:pt>
                <c:pt idx="4258">
                  <c:v>-183.0</c:v>
                </c:pt>
                <c:pt idx="4259">
                  <c:v>-289.0</c:v>
                </c:pt>
                <c:pt idx="4260">
                  <c:v>-364.0</c:v>
                </c:pt>
                <c:pt idx="4261">
                  <c:v>-263.0</c:v>
                </c:pt>
                <c:pt idx="4262">
                  <c:v>-167.0</c:v>
                </c:pt>
                <c:pt idx="4263">
                  <c:v>-19.0</c:v>
                </c:pt>
                <c:pt idx="4264">
                  <c:v>179.0</c:v>
                </c:pt>
                <c:pt idx="4265">
                  <c:v>315.0</c:v>
                </c:pt>
                <c:pt idx="4266">
                  <c:v>391.0</c:v>
                </c:pt>
                <c:pt idx="4267">
                  <c:v>338.0</c:v>
                </c:pt>
                <c:pt idx="4268">
                  <c:v>192.0</c:v>
                </c:pt>
                <c:pt idx="4269">
                  <c:v>36.0</c:v>
                </c:pt>
                <c:pt idx="4270">
                  <c:v>-179.0</c:v>
                </c:pt>
                <c:pt idx="4271">
                  <c:v>-358.0</c:v>
                </c:pt>
                <c:pt idx="4272">
                  <c:v>-505.0</c:v>
                </c:pt>
                <c:pt idx="4273">
                  <c:v>-464.0</c:v>
                </c:pt>
                <c:pt idx="4274">
                  <c:v>-305.0</c:v>
                </c:pt>
                <c:pt idx="4275">
                  <c:v>-84.0</c:v>
                </c:pt>
                <c:pt idx="4276">
                  <c:v>174.0</c:v>
                </c:pt>
                <c:pt idx="4277">
                  <c:v>412.0</c:v>
                </c:pt>
                <c:pt idx="4278">
                  <c:v>512.0</c:v>
                </c:pt>
                <c:pt idx="4279">
                  <c:v>530.0</c:v>
                </c:pt>
                <c:pt idx="4280">
                  <c:v>433.0</c:v>
                </c:pt>
                <c:pt idx="4281">
                  <c:v>134.0</c:v>
                </c:pt>
                <c:pt idx="4282">
                  <c:v>-183.0</c:v>
                </c:pt>
                <c:pt idx="4283">
                  <c:v>-440.0</c:v>
                </c:pt>
                <c:pt idx="4284">
                  <c:v>-597.0</c:v>
                </c:pt>
                <c:pt idx="4285">
                  <c:v>-519.0</c:v>
                </c:pt>
                <c:pt idx="4286">
                  <c:v>-334.0</c:v>
                </c:pt>
                <c:pt idx="4287">
                  <c:v>-94.0</c:v>
                </c:pt>
                <c:pt idx="4288">
                  <c:v>222.0</c:v>
                </c:pt>
                <c:pt idx="4289">
                  <c:v>520.0</c:v>
                </c:pt>
                <c:pt idx="4290">
                  <c:v>615.0</c:v>
                </c:pt>
                <c:pt idx="4291">
                  <c:v>532.0</c:v>
                </c:pt>
                <c:pt idx="4292">
                  <c:v>406.0</c:v>
                </c:pt>
                <c:pt idx="4293">
                  <c:v>68.0</c:v>
                </c:pt>
                <c:pt idx="4294">
                  <c:v>-285.0</c:v>
                </c:pt>
                <c:pt idx="4295">
                  <c:v>-537.0</c:v>
                </c:pt>
                <c:pt idx="4296">
                  <c:v>-659.0</c:v>
                </c:pt>
                <c:pt idx="4297">
                  <c:v>-643.0</c:v>
                </c:pt>
                <c:pt idx="4298">
                  <c:v>-387.0</c:v>
                </c:pt>
                <c:pt idx="4299">
                  <c:v>3.0</c:v>
                </c:pt>
                <c:pt idx="4300">
                  <c:v>311.0</c:v>
                </c:pt>
                <c:pt idx="4301">
                  <c:v>598.0</c:v>
                </c:pt>
                <c:pt idx="4302">
                  <c:v>709.0</c:v>
                </c:pt>
                <c:pt idx="4303">
                  <c:v>623.0</c:v>
                </c:pt>
                <c:pt idx="4304">
                  <c:v>341.0</c:v>
                </c:pt>
                <c:pt idx="4305">
                  <c:v>-52.0</c:v>
                </c:pt>
                <c:pt idx="4306">
                  <c:v>-338.0</c:v>
                </c:pt>
                <c:pt idx="4307">
                  <c:v>-611.0</c:v>
                </c:pt>
                <c:pt idx="4308">
                  <c:v>-713.0</c:v>
                </c:pt>
                <c:pt idx="4309">
                  <c:v>-591.0</c:v>
                </c:pt>
                <c:pt idx="4310">
                  <c:v>-328.0</c:v>
                </c:pt>
                <c:pt idx="4311">
                  <c:v>41.0</c:v>
                </c:pt>
                <c:pt idx="4312">
                  <c:v>420.0</c:v>
                </c:pt>
                <c:pt idx="4313">
                  <c:v>644.0</c:v>
                </c:pt>
                <c:pt idx="4314">
                  <c:v>657.0</c:v>
                </c:pt>
                <c:pt idx="4315">
                  <c:v>539.0</c:v>
                </c:pt>
                <c:pt idx="4316">
                  <c:v>336.0</c:v>
                </c:pt>
                <c:pt idx="4317">
                  <c:v>-48.0</c:v>
                </c:pt>
                <c:pt idx="4318">
                  <c:v>-416.0</c:v>
                </c:pt>
                <c:pt idx="4319">
                  <c:v>-605.0</c:v>
                </c:pt>
                <c:pt idx="4320">
                  <c:v>-603.0</c:v>
                </c:pt>
                <c:pt idx="4321">
                  <c:v>-468.0</c:v>
                </c:pt>
                <c:pt idx="4322">
                  <c:v>-213.0</c:v>
                </c:pt>
                <c:pt idx="4323">
                  <c:v>102.0</c:v>
                </c:pt>
                <c:pt idx="4324">
                  <c:v>356.0</c:v>
                </c:pt>
                <c:pt idx="4325">
                  <c:v>559.0</c:v>
                </c:pt>
                <c:pt idx="4326">
                  <c:v>575.0</c:v>
                </c:pt>
                <c:pt idx="4327">
                  <c:v>422.0</c:v>
                </c:pt>
                <c:pt idx="4328">
                  <c:v>183.0</c:v>
                </c:pt>
                <c:pt idx="4329">
                  <c:v>-72.0</c:v>
                </c:pt>
                <c:pt idx="4330">
                  <c:v>-290.0</c:v>
                </c:pt>
                <c:pt idx="4331">
                  <c:v>-491.0</c:v>
                </c:pt>
                <c:pt idx="4332">
                  <c:v>-463.0</c:v>
                </c:pt>
                <c:pt idx="4333">
                  <c:v>-344.0</c:v>
                </c:pt>
                <c:pt idx="4334">
                  <c:v>-186.0</c:v>
                </c:pt>
                <c:pt idx="4335">
                  <c:v>115.0</c:v>
                </c:pt>
                <c:pt idx="4336">
                  <c:v>343.0</c:v>
                </c:pt>
                <c:pt idx="4337">
                  <c:v>400.0</c:v>
                </c:pt>
                <c:pt idx="4338">
                  <c:v>385.0</c:v>
                </c:pt>
                <c:pt idx="4339">
                  <c:v>213.0</c:v>
                </c:pt>
                <c:pt idx="4340">
                  <c:v>61.0</c:v>
                </c:pt>
                <c:pt idx="4341">
                  <c:v>-63.0</c:v>
                </c:pt>
                <c:pt idx="4342">
                  <c:v>-214.0</c:v>
                </c:pt>
                <c:pt idx="4343">
                  <c:v>-344.0</c:v>
                </c:pt>
                <c:pt idx="4344">
                  <c:v>-341.0</c:v>
                </c:pt>
                <c:pt idx="4345">
                  <c:v>-305.0</c:v>
                </c:pt>
                <c:pt idx="4346">
                  <c:v>-118.0</c:v>
                </c:pt>
                <c:pt idx="4347">
                  <c:v>48.0</c:v>
                </c:pt>
                <c:pt idx="4348">
                  <c:v>176.0</c:v>
                </c:pt>
                <c:pt idx="4349">
                  <c:v>253.0</c:v>
                </c:pt>
                <c:pt idx="4350">
                  <c:v>288.0</c:v>
                </c:pt>
                <c:pt idx="4351">
                  <c:v>245.0</c:v>
                </c:pt>
                <c:pt idx="4352">
                  <c:v>92.0</c:v>
                </c:pt>
                <c:pt idx="4353">
                  <c:v>-22.0</c:v>
                </c:pt>
                <c:pt idx="4354">
                  <c:v>-126.0</c:v>
                </c:pt>
                <c:pt idx="4355">
                  <c:v>-163.0</c:v>
                </c:pt>
                <c:pt idx="4356">
                  <c:v>-177.0</c:v>
                </c:pt>
                <c:pt idx="4357">
                  <c:v>-216.0</c:v>
                </c:pt>
                <c:pt idx="4358">
                  <c:v>-159.0</c:v>
                </c:pt>
                <c:pt idx="4359">
                  <c:v>-45.0</c:v>
                </c:pt>
                <c:pt idx="4360">
                  <c:v>94.0</c:v>
                </c:pt>
                <c:pt idx="4361">
                  <c:v>111.0</c:v>
                </c:pt>
                <c:pt idx="4362">
                  <c:v>126.0</c:v>
                </c:pt>
                <c:pt idx="4363">
                  <c:v>150.0</c:v>
                </c:pt>
                <c:pt idx="4364">
                  <c:v>173.0</c:v>
                </c:pt>
                <c:pt idx="4365">
                  <c:v>122.0</c:v>
                </c:pt>
                <c:pt idx="4366">
                  <c:v>77.0</c:v>
                </c:pt>
                <c:pt idx="4367">
                  <c:v>-25.0</c:v>
                </c:pt>
                <c:pt idx="4368">
                  <c:v>-72.0</c:v>
                </c:pt>
                <c:pt idx="4369">
                  <c:v>-167.0</c:v>
                </c:pt>
                <c:pt idx="4370">
                  <c:v>-235.0</c:v>
                </c:pt>
                <c:pt idx="4371">
                  <c:v>-206.0</c:v>
                </c:pt>
                <c:pt idx="4372">
                  <c:v>-137.0</c:v>
                </c:pt>
                <c:pt idx="4373">
                  <c:v>-9.0</c:v>
                </c:pt>
                <c:pt idx="4374">
                  <c:v>121.0</c:v>
                </c:pt>
                <c:pt idx="4375">
                  <c:v>182.0</c:v>
                </c:pt>
                <c:pt idx="4376">
                  <c:v>275.0</c:v>
                </c:pt>
                <c:pt idx="4377">
                  <c:v>264.0</c:v>
                </c:pt>
                <c:pt idx="4378">
                  <c:v>201.0</c:v>
                </c:pt>
                <c:pt idx="4379">
                  <c:v>56.0</c:v>
                </c:pt>
                <c:pt idx="4380">
                  <c:v>-63.0</c:v>
                </c:pt>
                <c:pt idx="4381">
                  <c:v>-129.0</c:v>
                </c:pt>
                <c:pt idx="4382">
                  <c:v>-283.0</c:v>
                </c:pt>
                <c:pt idx="4383">
                  <c:v>-356.0</c:v>
                </c:pt>
                <c:pt idx="4384">
                  <c:v>-271.0</c:v>
                </c:pt>
                <c:pt idx="4385">
                  <c:v>-119.0</c:v>
                </c:pt>
                <c:pt idx="4386">
                  <c:v>100.0</c:v>
                </c:pt>
                <c:pt idx="4387">
                  <c:v>190.0</c:v>
                </c:pt>
                <c:pt idx="4388">
                  <c:v>351.0</c:v>
                </c:pt>
                <c:pt idx="4389">
                  <c:v>415.0</c:v>
                </c:pt>
                <c:pt idx="4390">
                  <c:v>344.0</c:v>
                </c:pt>
                <c:pt idx="4391">
                  <c:v>177.0</c:v>
                </c:pt>
                <c:pt idx="4392">
                  <c:v>-106.0</c:v>
                </c:pt>
                <c:pt idx="4393">
                  <c:v>-365.0</c:v>
                </c:pt>
                <c:pt idx="4394">
                  <c:v>-460.0</c:v>
                </c:pt>
                <c:pt idx="4395">
                  <c:v>-462.0</c:v>
                </c:pt>
                <c:pt idx="4396">
                  <c:v>-361.0</c:v>
                </c:pt>
                <c:pt idx="4397">
                  <c:v>-149.0</c:v>
                </c:pt>
                <c:pt idx="4398">
                  <c:v>133.0</c:v>
                </c:pt>
                <c:pt idx="4399">
                  <c:v>341.0</c:v>
                </c:pt>
                <c:pt idx="4400">
                  <c:v>544.0</c:v>
                </c:pt>
                <c:pt idx="4401">
                  <c:v>513.0</c:v>
                </c:pt>
                <c:pt idx="4402">
                  <c:v>334.0</c:v>
                </c:pt>
                <c:pt idx="4403">
                  <c:v>126.0</c:v>
                </c:pt>
                <c:pt idx="4404">
                  <c:v>-127.0</c:v>
                </c:pt>
                <c:pt idx="4405">
                  <c:v>-329.0</c:v>
                </c:pt>
                <c:pt idx="4406">
                  <c:v>-498.0</c:v>
                </c:pt>
                <c:pt idx="4407">
                  <c:v>-491.0</c:v>
                </c:pt>
                <c:pt idx="4408">
                  <c:v>-340.0</c:v>
                </c:pt>
                <c:pt idx="4409">
                  <c:v>-185.0</c:v>
                </c:pt>
                <c:pt idx="4410">
                  <c:v>149.0</c:v>
                </c:pt>
                <c:pt idx="4411">
                  <c:v>417.0</c:v>
                </c:pt>
                <c:pt idx="4412">
                  <c:v>537.0</c:v>
                </c:pt>
                <c:pt idx="4413">
                  <c:v>484.0</c:v>
                </c:pt>
                <c:pt idx="4414">
                  <c:v>313.0</c:v>
                </c:pt>
                <c:pt idx="4415">
                  <c:v>58.0</c:v>
                </c:pt>
                <c:pt idx="4416">
                  <c:v>-110.0</c:v>
                </c:pt>
                <c:pt idx="4417">
                  <c:v>-396.0</c:v>
                </c:pt>
                <c:pt idx="4418">
                  <c:v>-568.0</c:v>
                </c:pt>
                <c:pt idx="4419">
                  <c:v>-442.0</c:v>
                </c:pt>
                <c:pt idx="4420">
                  <c:v>-339.0</c:v>
                </c:pt>
                <c:pt idx="4421">
                  <c:v>-112.0</c:v>
                </c:pt>
                <c:pt idx="4422">
                  <c:v>180.0</c:v>
                </c:pt>
                <c:pt idx="4423">
                  <c:v>403.0</c:v>
                </c:pt>
                <c:pt idx="4424">
                  <c:v>438.0</c:v>
                </c:pt>
                <c:pt idx="4425">
                  <c:v>422.0</c:v>
                </c:pt>
                <c:pt idx="4426">
                  <c:v>296.0</c:v>
                </c:pt>
                <c:pt idx="4427">
                  <c:v>75.0</c:v>
                </c:pt>
                <c:pt idx="4428">
                  <c:v>-236.0</c:v>
                </c:pt>
                <c:pt idx="4429">
                  <c:v>-394.0</c:v>
                </c:pt>
                <c:pt idx="4430">
                  <c:v>-464.0</c:v>
                </c:pt>
                <c:pt idx="4431">
                  <c:v>-390.0</c:v>
                </c:pt>
                <c:pt idx="4432">
                  <c:v>-225.0</c:v>
                </c:pt>
                <c:pt idx="4433">
                  <c:v>-45.0</c:v>
                </c:pt>
                <c:pt idx="4434">
                  <c:v>255.0</c:v>
                </c:pt>
                <c:pt idx="4435">
                  <c:v>372.0</c:v>
                </c:pt>
                <c:pt idx="4436">
                  <c:v>370.0</c:v>
                </c:pt>
                <c:pt idx="4437">
                  <c:v>350.0</c:v>
                </c:pt>
                <c:pt idx="4438">
                  <c:v>238.0</c:v>
                </c:pt>
                <c:pt idx="4439">
                  <c:v>77.0</c:v>
                </c:pt>
                <c:pt idx="4440">
                  <c:v>-153.0</c:v>
                </c:pt>
                <c:pt idx="4441">
                  <c:v>-304.0</c:v>
                </c:pt>
                <c:pt idx="4442">
                  <c:v>-370.0</c:v>
                </c:pt>
                <c:pt idx="4443">
                  <c:v>-304.0</c:v>
                </c:pt>
                <c:pt idx="4444">
                  <c:v>-209.0</c:v>
                </c:pt>
                <c:pt idx="4445">
                  <c:v>35.0</c:v>
                </c:pt>
                <c:pt idx="4446">
                  <c:v>176.0</c:v>
                </c:pt>
                <c:pt idx="4447">
                  <c:v>286.0</c:v>
                </c:pt>
                <c:pt idx="4448">
                  <c:v>270.0</c:v>
                </c:pt>
                <c:pt idx="4449">
                  <c:v>208.0</c:v>
                </c:pt>
                <c:pt idx="4450">
                  <c:v>165.0</c:v>
                </c:pt>
                <c:pt idx="4451">
                  <c:v>11.0</c:v>
                </c:pt>
                <c:pt idx="4452">
                  <c:v>-140.0</c:v>
                </c:pt>
                <c:pt idx="4453">
                  <c:v>-163.0</c:v>
                </c:pt>
                <c:pt idx="4454">
                  <c:v>-246.0</c:v>
                </c:pt>
                <c:pt idx="4455">
                  <c:v>-240.0</c:v>
                </c:pt>
                <c:pt idx="4456">
                  <c:v>-138.0</c:v>
                </c:pt>
                <c:pt idx="4457">
                  <c:v>-12.0</c:v>
                </c:pt>
                <c:pt idx="4458">
                  <c:v>48.0</c:v>
                </c:pt>
                <c:pt idx="4459">
                  <c:v>109.0</c:v>
                </c:pt>
                <c:pt idx="4460">
                  <c:v>206.0</c:v>
                </c:pt>
                <c:pt idx="4461">
                  <c:v>127.0</c:v>
                </c:pt>
                <c:pt idx="4462">
                  <c:v>74.0</c:v>
                </c:pt>
                <c:pt idx="4463">
                  <c:v>70.0</c:v>
                </c:pt>
                <c:pt idx="4464">
                  <c:v>6.0</c:v>
                </c:pt>
                <c:pt idx="4465">
                  <c:v>-60.0</c:v>
                </c:pt>
                <c:pt idx="4466">
                  <c:v>-125.0</c:v>
                </c:pt>
                <c:pt idx="4467">
                  <c:v>-156.0</c:v>
                </c:pt>
                <c:pt idx="4468">
                  <c:v>-198.0</c:v>
                </c:pt>
                <c:pt idx="4469">
                  <c:v>-128.0</c:v>
                </c:pt>
                <c:pt idx="4470">
                  <c:v>-83.0</c:v>
                </c:pt>
                <c:pt idx="4471">
                  <c:v>3.0</c:v>
                </c:pt>
                <c:pt idx="4472">
                  <c:v>65.0</c:v>
                </c:pt>
                <c:pt idx="4473">
                  <c:v>80.0</c:v>
                </c:pt>
                <c:pt idx="4474">
                  <c:v>66.0</c:v>
                </c:pt>
                <c:pt idx="4475">
                  <c:v>123.0</c:v>
                </c:pt>
                <c:pt idx="4476">
                  <c:v>169.0</c:v>
                </c:pt>
                <c:pt idx="4477">
                  <c:v>54.0</c:v>
                </c:pt>
                <c:pt idx="4478">
                  <c:v>20.0</c:v>
                </c:pt>
                <c:pt idx="4479">
                  <c:v>-53.0</c:v>
                </c:pt>
                <c:pt idx="4480">
                  <c:v>-119.0</c:v>
                </c:pt>
                <c:pt idx="4481">
                  <c:v>-229.0</c:v>
                </c:pt>
                <c:pt idx="4482">
                  <c:v>-208.0</c:v>
                </c:pt>
                <c:pt idx="4483">
                  <c:v>-180.0</c:v>
                </c:pt>
                <c:pt idx="4484">
                  <c:v>-55.0</c:v>
                </c:pt>
                <c:pt idx="4485">
                  <c:v>108.0</c:v>
                </c:pt>
                <c:pt idx="4486">
                  <c:v>181.0</c:v>
                </c:pt>
                <c:pt idx="4487">
                  <c:v>298.0</c:v>
                </c:pt>
                <c:pt idx="4488">
                  <c:v>355.0</c:v>
                </c:pt>
                <c:pt idx="4489">
                  <c:v>227.0</c:v>
                </c:pt>
                <c:pt idx="4490">
                  <c:v>41.0</c:v>
                </c:pt>
                <c:pt idx="4491">
                  <c:v>-82.0</c:v>
                </c:pt>
                <c:pt idx="4492">
                  <c:v>-222.0</c:v>
                </c:pt>
                <c:pt idx="4493">
                  <c:v>-336.0</c:v>
                </c:pt>
                <c:pt idx="4494">
                  <c:v>-327.0</c:v>
                </c:pt>
                <c:pt idx="4495">
                  <c:v>-180.0</c:v>
                </c:pt>
                <c:pt idx="4496">
                  <c:v>-67.0</c:v>
                </c:pt>
                <c:pt idx="4497">
                  <c:v>134.0</c:v>
                </c:pt>
                <c:pt idx="4498">
                  <c:v>319.0</c:v>
                </c:pt>
                <c:pt idx="4499">
                  <c:v>357.0</c:v>
                </c:pt>
                <c:pt idx="4500">
                  <c:v>338.0</c:v>
                </c:pt>
                <c:pt idx="4501">
                  <c:v>259.0</c:v>
                </c:pt>
                <c:pt idx="4502">
                  <c:v>81.0</c:v>
                </c:pt>
                <c:pt idx="4503">
                  <c:v>-117.0</c:v>
                </c:pt>
                <c:pt idx="4504">
                  <c:v>-308.0</c:v>
                </c:pt>
                <c:pt idx="4505">
                  <c:v>-379.0</c:v>
                </c:pt>
                <c:pt idx="4506">
                  <c:v>-373.0</c:v>
                </c:pt>
                <c:pt idx="4507">
                  <c:v>-228.0</c:v>
                </c:pt>
                <c:pt idx="4508">
                  <c:v>-52.0</c:v>
                </c:pt>
                <c:pt idx="4509">
                  <c:v>158.0</c:v>
                </c:pt>
                <c:pt idx="4510">
                  <c:v>321.0</c:v>
                </c:pt>
                <c:pt idx="4511">
                  <c:v>399.0</c:v>
                </c:pt>
                <c:pt idx="4512">
                  <c:v>383.0</c:v>
                </c:pt>
                <c:pt idx="4513">
                  <c:v>215.0</c:v>
                </c:pt>
                <c:pt idx="4514">
                  <c:v>-5.0</c:v>
                </c:pt>
                <c:pt idx="4515">
                  <c:v>-212.0</c:v>
                </c:pt>
                <c:pt idx="4516">
                  <c:v>-309.0</c:v>
                </c:pt>
                <c:pt idx="4517">
                  <c:v>-409.0</c:v>
                </c:pt>
                <c:pt idx="4518">
                  <c:v>-339.0</c:v>
                </c:pt>
                <c:pt idx="4519">
                  <c:v>-184.0</c:v>
                </c:pt>
                <c:pt idx="4520">
                  <c:v>-13.0</c:v>
                </c:pt>
                <c:pt idx="4521">
                  <c:v>174.0</c:v>
                </c:pt>
                <c:pt idx="4522">
                  <c:v>373.0</c:v>
                </c:pt>
                <c:pt idx="4523">
                  <c:v>358.0</c:v>
                </c:pt>
                <c:pt idx="4524">
                  <c:v>407.0</c:v>
                </c:pt>
                <c:pt idx="4525">
                  <c:v>241.0</c:v>
                </c:pt>
                <c:pt idx="4526">
                  <c:v>12.0</c:v>
                </c:pt>
                <c:pt idx="4527">
                  <c:v>-190.0</c:v>
                </c:pt>
                <c:pt idx="4528">
                  <c:v>-301.0</c:v>
                </c:pt>
                <c:pt idx="4529">
                  <c:v>-348.0</c:v>
                </c:pt>
                <c:pt idx="4530">
                  <c:v>-270.0</c:v>
                </c:pt>
                <c:pt idx="4531">
                  <c:v>-134.0</c:v>
                </c:pt>
                <c:pt idx="4532">
                  <c:v>35.0</c:v>
                </c:pt>
                <c:pt idx="4533">
                  <c:v>172.0</c:v>
                </c:pt>
                <c:pt idx="4534">
                  <c:v>271.0</c:v>
                </c:pt>
                <c:pt idx="4535">
                  <c:v>345.0</c:v>
                </c:pt>
                <c:pt idx="4536">
                  <c:v>309.0</c:v>
                </c:pt>
                <c:pt idx="4537">
                  <c:v>175.0</c:v>
                </c:pt>
                <c:pt idx="4538">
                  <c:v>-16.0</c:v>
                </c:pt>
                <c:pt idx="4539">
                  <c:v>-134.0</c:v>
                </c:pt>
                <c:pt idx="4540">
                  <c:v>-261.0</c:v>
                </c:pt>
                <c:pt idx="4541">
                  <c:v>-350.0</c:v>
                </c:pt>
                <c:pt idx="4542">
                  <c:v>-198.0</c:v>
                </c:pt>
                <c:pt idx="4543">
                  <c:v>-40.0</c:v>
                </c:pt>
                <c:pt idx="4544">
                  <c:v>12.0</c:v>
                </c:pt>
                <c:pt idx="4545">
                  <c:v>126.0</c:v>
                </c:pt>
                <c:pt idx="4546">
                  <c:v>209.0</c:v>
                </c:pt>
                <c:pt idx="4547">
                  <c:v>176.0</c:v>
                </c:pt>
                <c:pt idx="4548">
                  <c:v>166.0</c:v>
                </c:pt>
                <c:pt idx="4549">
                  <c:v>113.0</c:v>
                </c:pt>
                <c:pt idx="4550">
                  <c:v>19.0</c:v>
                </c:pt>
                <c:pt idx="4551">
                  <c:v>-154.0</c:v>
                </c:pt>
                <c:pt idx="4552">
                  <c:v>-129.0</c:v>
                </c:pt>
                <c:pt idx="4553">
                  <c:v>-121.0</c:v>
                </c:pt>
                <c:pt idx="4554">
                  <c:v>-148.0</c:v>
                </c:pt>
                <c:pt idx="4555">
                  <c:v>-64.0</c:v>
                </c:pt>
                <c:pt idx="4556">
                  <c:v>7.0</c:v>
                </c:pt>
                <c:pt idx="4557">
                  <c:v>16.0</c:v>
                </c:pt>
                <c:pt idx="4558">
                  <c:v>70.0</c:v>
                </c:pt>
                <c:pt idx="4559">
                  <c:v>108.0</c:v>
                </c:pt>
                <c:pt idx="4560">
                  <c:v>115.0</c:v>
                </c:pt>
                <c:pt idx="4561">
                  <c:v>51.0</c:v>
                </c:pt>
                <c:pt idx="4562">
                  <c:v>16.0</c:v>
                </c:pt>
                <c:pt idx="4563">
                  <c:v>97.0</c:v>
                </c:pt>
                <c:pt idx="4564">
                  <c:v>6.0</c:v>
                </c:pt>
                <c:pt idx="4565">
                  <c:v>-44.0</c:v>
                </c:pt>
                <c:pt idx="4566">
                  <c:v>-121.0</c:v>
                </c:pt>
                <c:pt idx="4567">
                  <c:v>-127.0</c:v>
                </c:pt>
                <c:pt idx="4568">
                  <c:v>-116.0</c:v>
                </c:pt>
                <c:pt idx="4569">
                  <c:v>-164.0</c:v>
                </c:pt>
                <c:pt idx="4570">
                  <c:v>-96.0</c:v>
                </c:pt>
                <c:pt idx="4571">
                  <c:v>-73.0</c:v>
                </c:pt>
                <c:pt idx="4572">
                  <c:v>95.0</c:v>
                </c:pt>
                <c:pt idx="4573">
                  <c:v>162.0</c:v>
                </c:pt>
                <c:pt idx="4574">
                  <c:v>167.0</c:v>
                </c:pt>
                <c:pt idx="4575">
                  <c:v>147.0</c:v>
                </c:pt>
                <c:pt idx="4576">
                  <c:v>137.0</c:v>
                </c:pt>
                <c:pt idx="4577">
                  <c:v>41.0</c:v>
                </c:pt>
                <c:pt idx="4578">
                  <c:v>-87.0</c:v>
                </c:pt>
                <c:pt idx="4579">
                  <c:v>-136.0</c:v>
                </c:pt>
                <c:pt idx="4580">
                  <c:v>-198.0</c:v>
                </c:pt>
                <c:pt idx="4581">
                  <c:v>-193.0</c:v>
                </c:pt>
                <c:pt idx="4582">
                  <c:v>-176.0</c:v>
                </c:pt>
                <c:pt idx="4583">
                  <c:v>-19.0</c:v>
                </c:pt>
                <c:pt idx="4584">
                  <c:v>102.0</c:v>
                </c:pt>
                <c:pt idx="4585">
                  <c:v>185.0</c:v>
                </c:pt>
                <c:pt idx="4586">
                  <c:v>236.0</c:v>
                </c:pt>
                <c:pt idx="4587">
                  <c:v>262.0</c:v>
                </c:pt>
                <c:pt idx="4588">
                  <c:v>219.0</c:v>
                </c:pt>
                <c:pt idx="4589">
                  <c:v>96.0</c:v>
                </c:pt>
                <c:pt idx="4590">
                  <c:v>-138.0</c:v>
                </c:pt>
                <c:pt idx="4591">
                  <c:v>-272.0</c:v>
                </c:pt>
                <c:pt idx="4592">
                  <c:v>-304.0</c:v>
                </c:pt>
                <c:pt idx="4593">
                  <c:v>-272.0</c:v>
                </c:pt>
                <c:pt idx="4594">
                  <c:v>-200.0</c:v>
                </c:pt>
                <c:pt idx="4595">
                  <c:v>-18.0</c:v>
                </c:pt>
                <c:pt idx="4596">
                  <c:v>139.0</c:v>
                </c:pt>
                <c:pt idx="4597">
                  <c:v>284.0</c:v>
                </c:pt>
                <c:pt idx="4598">
                  <c:v>381.0</c:v>
                </c:pt>
                <c:pt idx="4599">
                  <c:v>346.0</c:v>
                </c:pt>
                <c:pt idx="4600">
                  <c:v>240.0</c:v>
                </c:pt>
                <c:pt idx="4601">
                  <c:v>45.0</c:v>
                </c:pt>
                <c:pt idx="4602">
                  <c:v>-175.0</c:v>
                </c:pt>
                <c:pt idx="4603">
                  <c:v>-299.0</c:v>
                </c:pt>
                <c:pt idx="4604">
                  <c:v>-320.0</c:v>
                </c:pt>
                <c:pt idx="4605">
                  <c:v>-327.0</c:v>
                </c:pt>
                <c:pt idx="4606">
                  <c:v>-182.0</c:v>
                </c:pt>
                <c:pt idx="4607">
                  <c:v>3.0</c:v>
                </c:pt>
                <c:pt idx="4608">
                  <c:v>140.0</c:v>
                </c:pt>
                <c:pt idx="4609">
                  <c:v>256.0</c:v>
                </c:pt>
                <c:pt idx="4610">
                  <c:v>356.0</c:v>
                </c:pt>
                <c:pt idx="4611">
                  <c:v>292.0</c:v>
                </c:pt>
                <c:pt idx="4612">
                  <c:v>199.0</c:v>
                </c:pt>
                <c:pt idx="4613">
                  <c:v>15.0</c:v>
                </c:pt>
                <c:pt idx="4614">
                  <c:v>-217.0</c:v>
                </c:pt>
                <c:pt idx="4615">
                  <c:v>-320.0</c:v>
                </c:pt>
                <c:pt idx="4616">
                  <c:v>-311.0</c:v>
                </c:pt>
                <c:pt idx="4617">
                  <c:v>-315.0</c:v>
                </c:pt>
                <c:pt idx="4618">
                  <c:v>-176.0</c:v>
                </c:pt>
                <c:pt idx="4619">
                  <c:v>33.0</c:v>
                </c:pt>
                <c:pt idx="4620">
                  <c:v>148.0</c:v>
                </c:pt>
                <c:pt idx="4621">
                  <c:v>192.0</c:v>
                </c:pt>
                <c:pt idx="4622">
                  <c:v>298.0</c:v>
                </c:pt>
                <c:pt idx="4623">
                  <c:v>277.0</c:v>
                </c:pt>
                <c:pt idx="4624">
                  <c:v>140.0</c:v>
                </c:pt>
                <c:pt idx="4625">
                  <c:v>-31.0</c:v>
                </c:pt>
                <c:pt idx="4626">
                  <c:v>-124.0</c:v>
                </c:pt>
                <c:pt idx="4627">
                  <c:v>-249.0</c:v>
                </c:pt>
                <c:pt idx="4628">
                  <c:v>-251.0</c:v>
                </c:pt>
                <c:pt idx="4629">
                  <c:v>-208.0</c:v>
                </c:pt>
                <c:pt idx="4630">
                  <c:v>-73.0</c:v>
                </c:pt>
                <c:pt idx="4631">
                  <c:v>8.0</c:v>
                </c:pt>
                <c:pt idx="4632">
                  <c:v>117.0</c:v>
                </c:pt>
                <c:pt idx="4633">
                  <c:v>244.0</c:v>
                </c:pt>
                <c:pt idx="4634">
                  <c:v>204.0</c:v>
                </c:pt>
                <c:pt idx="4635">
                  <c:v>127.0</c:v>
                </c:pt>
                <c:pt idx="4636">
                  <c:v>124.0</c:v>
                </c:pt>
                <c:pt idx="4637">
                  <c:v>5.0</c:v>
                </c:pt>
                <c:pt idx="4638">
                  <c:v>-80.0</c:v>
                </c:pt>
                <c:pt idx="4639">
                  <c:v>-149.0</c:v>
                </c:pt>
                <c:pt idx="4640">
                  <c:v>-137.0</c:v>
                </c:pt>
                <c:pt idx="4641">
                  <c:v>-131.0</c:v>
                </c:pt>
                <c:pt idx="4642">
                  <c:v>-102.0</c:v>
                </c:pt>
                <c:pt idx="4643">
                  <c:v>2.0</c:v>
                </c:pt>
                <c:pt idx="4644">
                  <c:v>67.0</c:v>
                </c:pt>
                <c:pt idx="4645">
                  <c:v>82.0</c:v>
                </c:pt>
                <c:pt idx="4646">
                  <c:v>92.0</c:v>
                </c:pt>
                <c:pt idx="4647">
                  <c:v>157.0</c:v>
                </c:pt>
                <c:pt idx="4648">
                  <c:v>114.0</c:v>
                </c:pt>
                <c:pt idx="4649">
                  <c:v>60.0</c:v>
                </c:pt>
                <c:pt idx="4650">
                  <c:v>-42.0</c:v>
                </c:pt>
                <c:pt idx="4651">
                  <c:v>-60.0</c:v>
                </c:pt>
                <c:pt idx="4652">
                  <c:v>-46.0</c:v>
                </c:pt>
                <c:pt idx="4653">
                  <c:v>-66.0</c:v>
                </c:pt>
                <c:pt idx="4654">
                  <c:v>-159.0</c:v>
                </c:pt>
                <c:pt idx="4655">
                  <c:v>-114.0</c:v>
                </c:pt>
                <c:pt idx="4656">
                  <c:v>-77.0</c:v>
                </c:pt>
                <c:pt idx="4657">
                  <c:v>-63.0</c:v>
                </c:pt>
                <c:pt idx="4658">
                  <c:v>22.0</c:v>
                </c:pt>
                <c:pt idx="4659">
                  <c:v>99.0</c:v>
                </c:pt>
                <c:pt idx="4660">
                  <c:v>111.0</c:v>
                </c:pt>
                <c:pt idx="4661">
                  <c:v>153.0</c:v>
                </c:pt>
                <c:pt idx="4662">
                  <c:v>175.0</c:v>
                </c:pt>
                <c:pt idx="4663">
                  <c:v>156.0</c:v>
                </c:pt>
                <c:pt idx="4664">
                  <c:v>27.0</c:v>
                </c:pt>
                <c:pt idx="4665">
                  <c:v>-67.0</c:v>
                </c:pt>
                <c:pt idx="4666">
                  <c:v>-136.0</c:v>
                </c:pt>
                <c:pt idx="4667">
                  <c:v>-204.0</c:v>
                </c:pt>
                <c:pt idx="4668">
                  <c:v>-184.0</c:v>
                </c:pt>
                <c:pt idx="4669">
                  <c:v>-136.0</c:v>
                </c:pt>
                <c:pt idx="4670">
                  <c:v>-100.0</c:v>
                </c:pt>
                <c:pt idx="4671">
                  <c:v>53.0</c:v>
                </c:pt>
                <c:pt idx="4672">
                  <c:v>161.0</c:v>
                </c:pt>
                <c:pt idx="4673">
                  <c:v>196.0</c:v>
                </c:pt>
                <c:pt idx="4674">
                  <c:v>196.0</c:v>
                </c:pt>
                <c:pt idx="4675">
                  <c:v>199.0</c:v>
                </c:pt>
                <c:pt idx="4676">
                  <c:v>53.0</c:v>
                </c:pt>
                <c:pt idx="4677">
                  <c:v>-78.0</c:v>
                </c:pt>
                <c:pt idx="4678">
                  <c:v>-198.0</c:v>
                </c:pt>
                <c:pt idx="4679">
                  <c:v>-299.0</c:v>
                </c:pt>
                <c:pt idx="4680">
                  <c:v>-288.0</c:v>
                </c:pt>
                <c:pt idx="4681">
                  <c:v>-143.0</c:v>
                </c:pt>
                <c:pt idx="4682">
                  <c:v>-54.0</c:v>
                </c:pt>
                <c:pt idx="4683">
                  <c:v>135.0</c:v>
                </c:pt>
                <c:pt idx="4684">
                  <c:v>191.0</c:v>
                </c:pt>
                <c:pt idx="4685">
                  <c:v>235.0</c:v>
                </c:pt>
                <c:pt idx="4686">
                  <c:v>234.0</c:v>
                </c:pt>
                <c:pt idx="4687">
                  <c:v>257.0</c:v>
                </c:pt>
                <c:pt idx="4688">
                  <c:v>12.0</c:v>
                </c:pt>
                <c:pt idx="4689">
                  <c:v>-157.0</c:v>
                </c:pt>
                <c:pt idx="4690">
                  <c:v>-248.0</c:v>
                </c:pt>
                <c:pt idx="4691">
                  <c:v>-338.0</c:v>
                </c:pt>
                <c:pt idx="4692">
                  <c:v>-270.0</c:v>
                </c:pt>
                <c:pt idx="4693">
                  <c:v>-162.0</c:v>
                </c:pt>
                <c:pt idx="4694">
                  <c:v>-18.0</c:v>
                </c:pt>
                <c:pt idx="4695">
                  <c:v>75.0</c:v>
                </c:pt>
                <c:pt idx="4696">
                  <c:v>215.0</c:v>
                </c:pt>
                <c:pt idx="4697">
                  <c:v>347.0</c:v>
                </c:pt>
                <c:pt idx="4698">
                  <c:v>289.0</c:v>
                </c:pt>
                <c:pt idx="4699">
                  <c:v>187.0</c:v>
                </c:pt>
                <c:pt idx="4700">
                  <c:v>30.0</c:v>
                </c:pt>
                <c:pt idx="4701">
                  <c:v>-106.0</c:v>
                </c:pt>
                <c:pt idx="4702">
                  <c:v>-216.0</c:v>
                </c:pt>
                <c:pt idx="4703">
                  <c:v>-295.0</c:v>
                </c:pt>
                <c:pt idx="4704">
                  <c:v>-277.0</c:v>
                </c:pt>
                <c:pt idx="4705">
                  <c:v>-172.0</c:v>
                </c:pt>
                <c:pt idx="4706">
                  <c:v>7.0</c:v>
                </c:pt>
                <c:pt idx="4707">
                  <c:v>136.0</c:v>
                </c:pt>
                <c:pt idx="4708">
                  <c:v>220.0</c:v>
                </c:pt>
                <c:pt idx="4709">
                  <c:v>245.0</c:v>
                </c:pt>
                <c:pt idx="4710">
                  <c:v>184.0</c:v>
                </c:pt>
                <c:pt idx="4711">
                  <c:v>94.0</c:v>
                </c:pt>
                <c:pt idx="4712">
                  <c:v>-81.0</c:v>
                </c:pt>
                <c:pt idx="4713">
                  <c:v>-133.0</c:v>
                </c:pt>
                <c:pt idx="4714">
                  <c:v>-169.0</c:v>
                </c:pt>
                <c:pt idx="4715">
                  <c:v>-166.0</c:v>
                </c:pt>
                <c:pt idx="4716">
                  <c:v>-171.0</c:v>
                </c:pt>
                <c:pt idx="4717">
                  <c:v>-76.0</c:v>
                </c:pt>
                <c:pt idx="4718">
                  <c:v>-23.0</c:v>
                </c:pt>
                <c:pt idx="4719">
                  <c:v>64.0</c:v>
                </c:pt>
                <c:pt idx="4720">
                  <c:v>156.0</c:v>
                </c:pt>
                <c:pt idx="4721">
                  <c:v>207.0</c:v>
                </c:pt>
                <c:pt idx="4722">
                  <c:v>175.0</c:v>
                </c:pt>
                <c:pt idx="4723">
                  <c:v>49.0</c:v>
                </c:pt>
                <c:pt idx="4724">
                  <c:v>-6.0</c:v>
                </c:pt>
                <c:pt idx="4725">
                  <c:v>-67.0</c:v>
                </c:pt>
                <c:pt idx="4726">
                  <c:v>-94.0</c:v>
                </c:pt>
                <c:pt idx="4727">
                  <c:v>-97.0</c:v>
                </c:pt>
                <c:pt idx="4728">
                  <c:v>-89.0</c:v>
                </c:pt>
                <c:pt idx="4729">
                  <c:v>-20.0</c:v>
                </c:pt>
                <c:pt idx="4730">
                  <c:v>-20.0</c:v>
                </c:pt>
                <c:pt idx="4731">
                  <c:v>-4.0</c:v>
                </c:pt>
                <c:pt idx="4732">
                  <c:v>22.0</c:v>
                </c:pt>
                <c:pt idx="4733">
                  <c:v>83.0</c:v>
                </c:pt>
                <c:pt idx="4734">
                  <c:v>93.0</c:v>
                </c:pt>
                <c:pt idx="4735">
                  <c:v>42.0</c:v>
                </c:pt>
                <c:pt idx="4736">
                  <c:v>39.0</c:v>
                </c:pt>
                <c:pt idx="4737">
                  <c:v>71.0</c:v>
                </c:pt>
                <c:pt idx="4738">
                  <c:v>26.0</c:v>
                </c:pt>
                <c:pt idx="4739">
                  <c:v>2.0</c:v>
                </c:pt>
                <c:pt idx="4740">
                  <c:v>-59.0</c:v>
                </c:pt>
                <c:pt idx="4741">
                  <c:v>-116.0</c:v>
                </c:pt>
                <c:pt idx="4742">
                  <c:v>-81.0</c:v>
                </c:pt>
                <c:pt idx="4743">
                  <c:v>-80.0</c:v>
                </c:pt>
                <c:pt idx="4744">
                  <c:v>-57.0</c:v>
                </c:pt>
                <c:pt idx="4745">
                  <c:v>-19.0</c:v>
                </c:pt>
                <c:pt idx="4746">
                  <c:v>74.0</c:v>
                </c:pt>
                <c:pt idx="4747">
                  <c:v>87.0</c:v>
                </c:pt>
                <c:pt idx="4748">
                  <c:v>130.0</c:v>
                </c:pt>
                <c:pt idx="4749">
                  <c:v>157.0</c:v>
                </c:pt>
                <c:pt idx="4750">
                  <c:v>90.0</c:v>
                </c:pt>
                <c:pt idx="4751">
                  <c:v>50.0</c:v>
                </c:pt>
                <c:pt idx="4752">
                  <c:v>18.0</c:v>
                </c:pt>
                <c:pt idx="4753">
                  <c:v>-130.0</c:v>
                </c:pt>
                <c:pt idx="4754">
                  <c:v>-183.0</c:v>
                </c:pt>
                <c:pt idx="4755">
                  <c:v>-160.0</c:v>
                </c:pt>
                <c:pt idx="4756">
                  <c:v>-178.0</c:v>
                </c:pt>
                <c:pt idx="4757">
                  <c:v>-80.0</c:v>
                </c:pt>
                <c:pt idx="4758">
                  <c:v>20.0</c:v>
                </c:pt>
                <c:pt idx="4759">
                  <c:v>59.0</c:v>
                </c:pt>
                <c:pt idx="4760">
                  <c:v>150.0</c:v>
                </c:pt>
                <c:pt idx="4761">
                  <c:v>224.0</c:v>
                </c:pt>
                <c:pt idx="4762">
                  <c:v>190.0</c:v>
                </c:pt>
                <c:pt idx="4763">
                  <c:v>79.0</c:v>
                </c:pt>
                <c:pt idx="4764">
                  <c:v>-37.0</c:v>
                </c:pt>
                <c:pt idx="4765">
                  <c:v>-150.0</c:v>
                </c:pt>
                <c:pt idx="4766">
                  <c:v>-192.0</c:v>
                </c:pt>
                <c:pt idx="4767">
                  <c:v>-212.0</c:v>
                </c:pt>
                <c:pt idx="4768">
                  <c:v>-218.0</c:v>
                </c:pt>
                <c:pt idx="4769">
                  <c:v>-142.0</c:v>
                </c:pt>
                <c:pt idx="4770">
                  <c:v>25.0</c:v>
                </c:pt>
                <c:pt idx="4771">
                  <c:v>175.0</c:v>
                </c:pt>
                <c:pt idx="4772">
                  <c:v>256.0</c:v>
                </c:pt>
                <c:pt idx="4773">
                  <c:v>263.0</c:v>
                </c:pt>
                <c:pt idx="4774">
                  <c:v>143.0</c:v>
                </c:pt>
                <c:pt idx="4775">
                  <c:v>59.0</c:v>
                </c:pt>
                <c:pt idx="4776">
                  <c:v>-88.0</c:v>
                </c:pt>
                <c:pt idx="4777">
                  <c:v>-231.0</c:v>
                </c:pt>
                <c:pt idx="4778">
                  <c:v>-243.0</c:v>
                </c:pt>
                <c:pt idx="4779">
                  <c:v>-273.0</c:v>
                </c:pt>
                <c:pt idx="4780">
                  <c:v>-183.0</c:v>
                </c:pt>
                <c:pt idx="4781">
                  <c:v>-86.0</c:v>
                </c:pt>
                <c:pt idx="4782">
                  <c:v>114.0</c:v>
                </c:pt>
                <c:pt idx="4783">
                  <c:v>211.0</c:v>
                </c:pt>
                <c:pt idx="4784">
                  <c:v>293.0</c:v>
                </c:pt>
                <c:pt idx="4785">
                  <c:v>284.0</c:v>
                </c:pt>
                <c:pt idx="4786">
                  <c:v>170.0</c:v>
                </c:pt>
                <c:pt idx="4787">
                  <c:v>36.0</c:v>
                </c:pt>
                <c:pt idx="4788">
                  <c:v>-118.0</c:v>
                </c:pt>
                <c:pt idx="4789">
                  <c:v>-209.0</c:v>
                </c:pt>
                <c:pt idx="4790">
                  <c:v>-223.0</c:v>
                </c:pt>
                <c:pt idx="4791">
                  <c:v>-229.0</c:v>
                </c:pt>
                <c:pt idx="4792">
                  <c:v>-161.0</c:v>
                </c:pt>
                <c:pt idx="4793">
                  <c:v>-63.0</c:v>
                </c:pt>
                <c:pt idx="4794">
                  <c:v>48.0</c:v>
                </c:pt>
                <c:pt idx="4795">
                  <c:v>140.0</c:v>
                </c:pt>
                <c:pt idx="4796">
                  <c:v>128.0</c:v>
                </c:pt>
                <c:pt idx="4797">
                  <c:v>204.0</c:v>
                </c:pt>
                <c:pt idx="4798">
                  <c:v>157.0</c:v>
                </c:pt>
                <c:pt idx="4799">
                  <c:v>51.0</c:v>
                </c:pt>
                <c:pt idx="4800">
                  <c:v>-3.0</c:v>
                </c:pt>
                <c:pt idx="4801">
                  <c:v>-96.0</c:v>
                </c:pt>
                <c:pt idx="4802">
                  <c:v>-154.0</c:v>
                </c:pt>
                <c:pt idx="4803">
                  <c:v>-216.0</c:v>
                </c:pt>
                <c:pt idx="4804">
                  <c:v>-111.0</c:v>
                </c:pt>
                <c:pt idx="4805">
                  <c:v>-55.0</c:v>
                </c:pt>
                <c:pt idx="4806">
                  <c:v>25.0</c:v>
                </c:pt>
                <c:pt idx="4807">
                  <c:v>123.0</c:v>
                </c:pt>
                <c:pt idx="4808">
                  <c:v>114.0</c:v>
                </c:pt>
                <c:pt idx="4809">
                  <c:v>95.0</c:v>
                </c:pt>
                <c:pt idx="4810">
                  <c:v>36.0</c:v>
                </c:pt>
                <c:pt idx="4811">
                  <c:v>42.0</c:v>
                </c:pt>
                <c:pt idx="4812">
                  <c:v>-10.0</c:v>
                </c:pt>
                <c:pt idx="4813">
                  <c:v>-30.0</c:v>
                </c:pt>
                <c:pt idx="4814">
                  <c:v>-61.0</c:v>
                </c:pt>
                <c:pt idx="4815">
                  <c:v>-125.0</c:v>
                </c:pt>
                <c:pt idx="4816">
                  <c:v>-133.0</c:v>
                </c:pt>
                <c:pt idx="4817">
                  <c:v>-164.0</c:v>
                </c:pt>
                <c:pt idx="4818">
                  <c:v>-50.0</c:v>
                </c:pt>
                <c:pt idx="4819">
                  <c:v>-2.0</c:v>
                </c:pt>
                <c:pt idx="4820">
                  <c:v>22.0</c:v>
                </c:pt>
                <c:pt idx="4821">
                  <c:v>31.0</c:v>
                </c:pt>
                <c:pt idx="4822">
                  <c:v>48.0</c:v>
                </c:pt>
                <c:pt idx="4823">
                  <c:v>109.0</c:v>
                </c:pt>
                <c:pt idx="4824">
                  <c:v>102.0</c:v>
                </c:pt>
                <c:pt idx="4825">
                  <c:v>118.0</c:v>
                </c:pt>
                <c:pt idx="4826">
                  <c:v>98.0</c:v>
                </c:pt>
                <c:pt idx="4827">
                  <c:v>-9.0</c:v>
                </c:pt>
                <c:pt idx="4828">
                  <c:v>-94.0</c:v>
                </c:pt>
                <c:pt idx="4829">
                  <c:v>-130.0</c:v>
                </c:pt>
                <c:pt idx="4830">
                  <c:v>-118.0</c:v>
                </c:pt>
                <c:pt idx="4831">
                  <c:v>-162.0</c:v>
                </c:pt>
                <c:pt idx="4832">
                  <c:v>-69.0</c:v>
                </c:pt>
                <c:pt idx="4833">
                  <c:v>-5.0</c:v>
                </c:pt>
                <c:pt idx="4834">
                  <c:v>14.0</c:v>
                </c:pt>
                <c:pt idx="4835">
                  <c:v>112.0</c:v>
                </c:pt>
                <c:pt idx="4836">
                  <c:v>138.0</c:v>
                </c:pt>
                <c:pt idx="4837">
                  <c:v>211.0</c:v>
                </c:pt>
                <c:pt idx="4838">
                  <c:v>103.0</c:v>
                </c:pt>
                <c:pt idx="4839">
                  <c:v>1.0</c:v>
                </c:pt>
                <c:pt idx="4840">
                  <c:v>-69.0</c:v>
                </c:pt>
                <c:pt idx="4841">
                  <c:v>-141.0</c:v>
                </c:pt>
                <c:pt idx="4842">
                  <c:v>-194.0</c:v>
                </c:pt>
                <c:pt idx="4843">
                  <c:v>-225.0</c:v>
                </c:pt>
                <c:pt idx="4844">
                  <c:v>-152.0</c:v>
                </c:pt>
                <c:pt idx="4845">
                  <c:v>-21.0</c:v>
                </c:pt>
                <c:pt idx="4846">
                  <c:v>102.0</c:v>
                </c:pt>
                <c:pt idx="4847">
                  <c:v>202.0</c:v>
                </c:pt>
                <c:pt idx="4848">
                  <c:v>211.0</c:v>
                </c:pt>
                <c:pt idx="4849">
                  <c:v>198.0</c:v>
                </c:pt>
                <c:pt idx="4850">
                  <c:v>138.0</c:v>
                </c:pt>
                <c:pt idx="4851">
                  <c:v>29.0</c:v>
                </c:pt>
                <c:pt idx="4852">
                  <c:v>-121.0</c:v>
                </c:pt>
                <c:pt idx="4853">
                  <c:v>-203.0</c:v>
                </c:pt>
                <c:pt idx="4854">
                  <c:v>-251.0</c:v>
                </c:pt>
                <c:pt idx="4855">
                  <c:v>-178.0</c:v>
                </c:pt>
                <c:pt idx="4856">
                  <c:v>-131.0</c:v>
                </c:pt>
                <c:pt idx="4857">
                  <c:v>0.0</c:v>
                </c:pt>
                <c:pt idx="4858">
                  <c:v>138.0</c:v>
                </c:pt>
                <c:pt idx="4859">
                  <c:v>230.0</c:v>
                </c:pt>
                <c:pt idx="4860">
                  <c:v>303.0</c:v>
                </c:pt>
                <c:pt idx="4861">
                  <c:v>217.0</c:v>
                </c:pt>
                <c:pt idx="4862">
                  <c:v>138.0</c:v>
                </c:pt>
                <c:pt idx="4863">
                  <c:v>-8.0</c:v>
                </c:pt>
                <c:pt idx="4864">
                  <c:v>-144.0</c:v>
                </c:pt>
                <c:pt idx="4865">
                  <c:v>-234.0</c:v>
                </c:pt>
                <c:pt idx="4866">
                  <c:v>-229.0</c:v>
                </c:pt>
                <c:pt idx="4867">
                  <c:v>-184.0</c:v>
                </c:pt>
                <c:pt idx="4868">
                  <c:v>-87.0</c:v>
                </c:pt>
                <c:pt idx="4869">
                  <c:v>55.0</c:v>
                </c:pt>
                <c:pt idx="4870">
                  <c:v>133.0</c:v>
                </c:pt>
                <c:pt idx="4871">
                  <c:v>176.0</c:v>
                </c:pt>
                <c:pt idx="4872">
                  <c:v>207.0</c:v>
                </c:pt>
                <c:pt idx="4873">
                  <c:v>148.0</c:v>
                </c:pt>
                <c:pt idx="4874">
                  <c:v>103.0</c:v>
                </c:pt>
                <c:pt idx="4875">
                  <c:v>-48.0</c:v>
                </c:pt>
                <c:pt idx="4876">
                  <c:v>-87.0</c:v>
                </c:pt>
                <c:pt idx="4877">
                  <c:v>-134.0</c:v>
                </c:pt>
                <c:pt idx="4878">
                  <c:v>-133.0</c:v>
                </c:pt>
                <c:pt idx="4879">
                  <c:v>-127.0</c:v>
                </c:pt>
                <c:pt idx="4880">
                  <c:v>-32.0</c:v>
                </c:pt>
                <c:pt idx="4881">
                  <c:v>57.0</c:v>
                </c:pt>
                <c:pt idx="4882">
                  <c:v>119.0</c:v>
                </c:pt>
                <c:pt idx="4883">
                  <c:v>161.0</c:v>
                </c:pt>
                <c:pt idx="4884">
                  <c:v>115.0</c:v>
                </c:pt>
                <c:pt idx="4885">
                  <c:v>150.0</c:v>
                </c:pt>
                <c:pt idx="4886">
                  <c:v>104.0</c:v>
                </c:pt>
                <c:pt idx="4887">
                  <c:v>42.0</c:v>
                </c:pt>
                <c:pt idx="4888">
                  <c:v>-34.0</c:v>
                </c:pt>
                <c:pt idx="4889">
                  <c:v>-77.0</c:v>
                </c:pt>
                <c:pt idx="4890">
                  <c:v>-46.0</c:v>
                </c:pt>
                <c:pt idx="4891">
                  <c:v>1.0</c:v>
                </c:pt>
                <c:pt idx="4892">
                  <c:v>-85.0</c:v>
                </c:pt>
                <c:pt idx="4893">
                  <c:v>-18.0</c:v>
                </c:pt>
                <c:pt idx="4894">
                  <c:v>-26.0</c:v>
                </c:pt>
                <c:pt idx="4895">
                  <c:v>8.0</c:v>
                </c:pt>
                <c:pt idx="4896">
                  <c:v>45.0</c:v>
                </c:pt>
                <c:pt idx="4897">
                  <c:v>60.0</c:v>
                </c:pt>
                <c:pt idx="4898">
                  <c:v>99.0</c:v>
                </c:pt>
                <c:pt idx="4899">
                  <c:v>84.0</c:v>
                </c:pt>
                <c:pt idx="4900">
                  <c:v>36.0</c:v>
                </c:pt>
                <c:pt idx="4901">
                  <c:v>-4.0</c:v>
                </c:pt>
                <c:pt idx="4902">
                  <c:v>9.0</c:v>
                </c:pt>
                <c:pt idx="4903">
                  <c:v>-64.0</c:v>
                </c:pt>
                <c:pt idx="4904">
                  <c:v>-104.0</c:v>
                </c:pt>
                <c:pt idx="4905">
                  <c:v>-109.0</c:v>
                </c:pt>
                <c:pt idx="4906">
                  <c:v>-71.0</c:v>
                </c:pt>
                <c:pt idx="4907">
                  <c:v>-73.0</c:v>
                </c:pt>
                <c:pt idx="4908">
                  <c:v>-30.0</c:v>
                </c:pt>
                <c:pt idx="4909">
                  <c:v>8.0</c:v>
                </c:pt>
                <c:pt idx="4910">
                  <c:v>100.0</c:v>
                </c:pt>
                <c:pt idx="4911">
                  <c:v>115.0</c:v>
                </c:pt>
                <c:pt idx="4912">
                  <c:v>158.0</c:v>
                </c:pt>
                <c:pt idx="4913">
                  <c:v>168.0</c:v>
                </c:pt>
                <c:pt idx="4914">
                  <c:v>41.0</c:v>
                </c:pt>
                <c:pt idx="4915">
                  <c:v>-21.0</c:v>
                </c:pt>
                <c:pt idx="4916">
                  <c:v>-158.0</c:v>
                </c:pt>
                <c:pt idx="4917">
                  <c:v>-175.0</c:v>
                </c:pt>
                <c:pt idx="4918">
                  <c:v>-171.0</c:v>
                </c:pt>
                <c:pt idx="4919">
                  <c:v>-141.0</c:v>
                </c:pt>
                <c:pt idx="4920">
                  <c:v>-68.0</c:v>
                </c:pt>
                <c:pt idx="4921">
                  <c:v>31.0</c:v>
                </c:pt>
                <c:pt idx="4922">
                  <c:v>152.0</c:v>
                </c:pt>
                <c:pt idx="4923">
                  <c:v>247.0</c:v>
                </c:pt>
                <c:pt idx="4924">
                  <c:v>249.0</c:v>
                </c:pt>
                <c:pt idx="4925">
                  <c:v>204.0</c:v>
                </c:pt>
                <c:pt idx="4926">
                  <c:v>80.0</c:v>
                </c:pt>
                <c:pt idx="4927">
                  <c:v>-106.0</c:v>
                </c:pt>
                <c:pt idx="4928">
                  <c:v>-123.0</c:v>
                </c:pt>
                <c:pt idx="4929">
                  <c:v>-248.0</c:v>
                </c:pt>
                <c:pt idx="4930">
                  <c:v>-209.0</c:v>
                </c:pt>
                <c:pt idx="4931">
                  <c:v>-124.0</c:v>
                </c:pt>
                <c:pt idx="4932">
                  <c:v>-52.0</c:v>
                </c:pt>
                <c:pt idx="4933">
                  <c:v>49.0</c:v>
                </c:pt>
                <c:pt idx="4934">
                  <c:v>185.0</c:v>
                </c:pt>
                <c:pt idx="4935">
                  <c:v>229.0</c:v>
                </c:pt>
                <c:pt idx="4936">
                  <c:v>180.0</c:v>
                </c:pt>
                <c:pt idx="4937">
                  <c:v>156.0</c:v>
                </c:pt>
                <c:pt idx="4938">
                  <c:v>31.0</c:v>
                </c:pt>
                <c:pt idx="4939">
                  <c:v>-56.0</c:v>
                </c:pt>
                <c:pt idx="4940">
                  <c:v>-144.0</c:v>
                </c:pt>
                <c:pt idx="4941">
                  <c:v>-196.0</c:v>
                </c:pt>
                <c:pt idx="4942">
                  <c:v>-174.0</c:v>
                </c:pt>
                <c:pt idx="4943">
                  <c:v>-124.0</c:v>
                </c:pt>
                <c:pt idx="4944">
                  <c:v>-42.0</c:v>
                </c:pt>
                <c:pt idx="4945">
                  <c:v>49.0</c:v>
                </c:pt>
                <c:pt idx="4946">
                  <c:v>153.0</c:v>
                </c:pt>
                <c:pt idx="4947">
                  <c:v>155.0</c:v>
                </c:pt>
                <c:pt idx="4948">
                  <c:v>157.0</c:v>
                </c:pt>
                <c:pt idx="4949">
                  <c:v>119.0</c:v>
                </c:pt>
                <c:pt idx="4950">
                  <c:v>60.0</c:v>
                </c:pt>
                <c:pt idx="4951">
                  <c:v>-30.0</c:v>
                </c:pt>
                <c:pt idx="4952">
                  <c:v>-126.0</c:v>
                </c:pt>
                <c:pt idx="4953">
                  <c:v>-159.0</c:v>
                </c:pt>
                <c:pt idx="4954">
                  <c:v>-85.0</c:v>
                </c:pt>
                <c:pt idx="4955">
                  <c:v>-82.0</c:v>
                </c:pt>
                <c:pt idx="4956">
                  <c:v>-69.0</c:v>
                </c:pt>
                <c:pt idx="4957">
                  <c:v>11.0</c:v>
                </c:pt>
                <c:pt idx="4958">
                  <c:v>75.0</c:v>
                </c:pt>
                <c:pt idx="4959">
                  <c:v>111.0</c:v>
                </c:pt>
                <c:pt idx="4960">
                  <c:v>65.0</c:v>
                </c:pt>
                <c:pt idx="4961">
                  <c:v>18.0</c:v>
                </c:pt>
                <c:pt idx="4962">
                  <c:v>18.0</c:v>
                </c:pt>
                <c:pt idx="4963">
                  <c:v>12.0</c:v>
                </c:pt>
                <c:pt idx="4964">
                  <c:v>-14.0</c:v>
                </c:pt>
                <c:pt idx="4965">
                  <c:v>-9.0</c:v>
                </c:pt>
                <c:pt idx="4966">
                  <c:v>-70.0</c:v>
                </c:pt>
                <c:pt idx="4967">
                  <c:v>-67.0</c:v>
                </c:pt>
                <c:pt idx="4968">
                  <c:v>-62.0</c:v>
                </c:pt>
                <c:pt idx="4969">
                  <c:v>-4.0</c:v>
                </c:pt>
                <c:pt idx="4970">
                  <c:v>-40.0</c:v>
                </c:pt>
                <c:pt idx="4971">
                  <c:v>38.0</c:v>
                </c:pt>
                <c:pt idx="4972">
                  <c:v>9.0</c:v>
                </c:pt>
                <c:pt idx="4973">
                  <c:v>42.0</c:v>
                </c:pt>
                <c:pt idx="4974">
                  <c:v>33.0</c:v>
                </c:pt>
                <c:pt idx="4975">
                  <c:v>96.0</c:v>
                </c:pt>
                <c:pt idx="4976">
                  <c:v>39.0</c:v>
                </c:pt>
                <c:pt idx="4977">
                  <c:v>13.0</c:v>
                </c:pt>
                <c:pt idx="4978">
                  <c:v>-17.0</c:v>
                </c:pt>
                <c:pt idx="4979">
                  <c:v>-21.0</c:v>
                </c:pt>
                <c:pt idx="4980">
                  <c:v>-40.0</c:v>
                </c:pt>
                <c:pt idx="4981">
                  <c:v>-101.0</c:v>
                </c:pt>
                <c:pt idx="4982">
                  <c:v>-135.0</c:v>
                </c:pt>
                <c:pt idx="4983">
                  <c:v>-117.0</c:v>
                </c:pt>
                <c:pt idx="4984">
                  <c:v>14.0</c:v>
                </c:pt>
                <c:pt idx="4985">
                  <c:v>51.0</c:v>
                </c:pt>
                <c:pt idx="4986">
                  <c:v>121.0</c:v>
                </c:pt>
                <c:pt idx="4987">
                  <c:v>184.0</c:v>
                </c:pt>
                <c:pt idx="4988">
                  <c:v>171.0</c:v>
                </c:pt>
                <c:pt idx="4989">
                  <c:v>111.0</c:v>
                </c:pt>
                <c:pt idx="4990">
                  <c:v>24.0</c:v>
                </c:pt>
                <c:pt idx="4991">
                  <c:v>-117.0</c:v>
                </c:pt>
                <c:pt idx="4992">
                  <c:v>-142.0</c:v>
                </c:pt>
                <c:pt idx="4993">
                  <c:v>-205.0</c:v>
                </c:pt>
                <c:pt idx="4994">
                  <c:v>-173.0</c:v>
                </c:pt>
                <c:pt idx="4995">
                  <c:v>-106.0</c:v>
                </c:pt>
                <c:pt idx="4996">
                  <c:v>-64.0</c:v>
                </c:pt>
                <c:pt idx="4997">
                  <c:v>60.0</c:v>
                </c:pt>
                <c:pt idx="4998">
                  <c:v>175.0</c:v>
                </c:pt>
                <c:pt idx="4999">
                  <c:v>189.0</c:v>
                </c:pt>
                <c:pt idx="5000">
                  <c:v>235.0</c:v>
                </c:pt>
                <c:pt idx="5001">
                  <c:v>137.0</c:v>
                </c:pt>
                <c:pt idx="5002">
                  <c:v>12.0</c:v>
                </c:pt>
                <c:pt idx="5003">
                  <c:v>-88.0</c:v>
                </c:pt>
                <c:pt idx="5004">
                  <c:v>-176.0</c:v>
                </c:pt>
                <c:pt idx="5005">
                  <c:v>-230.0</c:v>
                </c:pt>
                <c:pt idx="5006">
                  <c:v>-194.0</c:v>
                </c:pt>
                <c:pt idx="5007">
                  <c:v>-64.0</c:v>
                </c:pt>
                <c:pt idx="5008">
                  <c:v>-12.0</c:v>
                </c:pt>
                <c:pt idx="5009">
                  <c:v>76.0</c:v>
                </c:pt>
                <c:pt idx="5010">
                  <c:v>168.0</c:v>
                </c:pt>
                <c:pt idx="5011">
                  <c:v>212.0</c:v>
                </c:pt>
                <c:pt idx="5012">
                  <c:v>166.0</c:v>
                </c:pt>
                <c:pt idx="5013">
                  <c:v>62.0</c:v>
                </c:pt>
                <c:pt idx="5014">
                  <c:v>-3.0</c:v>
                </c:pt>
                <c:pt idx="5015">
                  <c:v>-86.0</c:v>
                </c:pt>
                <c:pt idx="5016">
                  <c:v>-228.0</c:v>
                </c:pt>
                <c:pt idx="5017">
                  <c:v>-242.0</c:v>
                </c:pt>
                <c:pt idx="5018">
                  <c:v>-199.0</c:v>
                </c:pt>
                <c:pt idx="5019">
                  <c:v>-90.0</c:v>
                </c:pt>
                <c:pt idx="5020">
                  <c:v>35.0</c:v>
                </c:pt>
                <c:pt idx="5021">
                  <c:v>78.0</c:v>
                </c:pt>
                <c:pt idx="5022">
                  <c:v>138.0</c:v>
                </c:pt>
                <c:pt idx="5023">
                  <c:v>125.0</c:v>
                </c:pt>
                <c:pt idx="5024">
                  <c:v>138.0</c:v>
                </c:pt>
                <c:pt idx="5025">
                  <c:v>73.0</c:v>
                </c:pt>
                <c:pt idx="5026">
                  <c:v>-20.0</c:v>
                </c:pt>
                <c:pt idx="5027">
                  <c:v>-60.0</c:v>
                </c:pt>
                <c:pt idx="5028">
                  <c:v>-108.0</c:v>
                </c:pt>
                <c:pt idx="5029">
                  <c:v>-165.0</c:v>
                </c:pt>
                <c:pt idx="5030">
                  <c:v>-133.0</c:v>
                </c:pt>
                <c:pt idx="5031">
                  <c:v>-93.0</c:v>
                </c:pt>
                <c:pt idx="5032">
                  <c:v>52.0</c:v>
                </c:pt>
                <c:pt idx="5033">
                  <c:v>38.0</c:v>
                </c:pt>
                <c:pt idx="5034">
                  <c:v>49.0</c:v>
                </c:pt>
                <c:pt idx="5035">
                  <c:v>29.0</c:v>
                </c:pt>
                <c:pt idx="5036">
                  <c:v>34.0</c:v>
                </c:pt>
                <c:pt idx="5037">
                  <c:v>54.0</c:v>
                </c:pt>
                <c:pt idx="5038">
                  <c:v>53.0</c:v>
                </c:pt>
                <c:pt idx="5039">
                  <c:v>-10.0</c:v>
                </c:pt>
                <c:pt idx="5040">
                  <c:v>-1.0</c:v>
                </c:pt>
                <c:pt idx="5041">
                  <c:v>-28.0</c:v>
                </c:pt>
                <c:pt idx="5042">
                  <c:v>34.0</c:v>
                </c:pt>
                <c:pt idx="5043">
                  <c:v>-40.0</c:v>
                </c:pt>
                <c:pt idx="5044">
                  <c:v>-10.0</c:v>
                </c:pt>
                <c:pt idx="5045">
                  <c:v>-63.0</c:v>
                </c:pt>
                <c:pt idx="5046">
                  <c:v>-32.0</c:v>
                </c:pt>
                <c:pt idx="5047">
                  <c:v>-21.0</c:v>
                </c:pt>
                <c:pt idx="5048">
                  <c:v>4.0</c:v>
                </c:pt>
                <c:pt idx="5049">
                  <c:v>66.0</c:v>
                </c:pt>
                <c:pt idx="5050">
                  <c:v>57.0</c:v>
                </c:pt>
                <c:pt idx="5051">
                  <c:v>66.0</c:v>
                </c:pt>
                <c:pt idx="5052">
                  <c:v>80.0</c:v>
                </c:pt>
                <c:pt idx="5053">
                  <c:v>39.0</c:v>
                </c:pt>
                <c:pt idx="5054">
                  <c:v>28.0</c:v>
                </c:pt>
                <c:pt idx="5055">
                  <c:v>-32.0</c:v>
                </c:pt>
                <c:pt idx="5056">
                  <c:v>-79.0</c:v>
                </c:pt>
                <c:pt idx="5057">
                  <c:v>-161.0</c:v>
                </c:pt>
                <c:pt idx="5058">
                  <c:v>-165.0</c:v>
                </c:pt>
                <c:pt idx="5059">
                  <c:v>-78.0</c:v>
                </c:pt>
                <c:pt idx="5060">
                  <c:v>-61.0</c:v>
                </c:pt>
                <c:pt idx="5061">
                  <c:v>56.0</c:v>
                </c:pt>
                <c:pt idx="5062">
                  <c:v>152.0</c:v>
                </c:pt>
                <c:pt idx="5063">
                  <c:v>153.0</c:v>
                </c:pt>
                <c:pt idx="5064">
                  <c:v>140.0</c:v>
                </c:pt>
                <c:pt idx="5065">
                  <c:v>33.0</c:v>
                </c:pt>
                <c:pt idx="5066">
                  <c:v>-42.0</c:v>
                </c:pt>
                <c:pt idx="5067">
                  <c:v>-78.0</c:v>
                </c:pt>
                <c:pt idx="5068">
                  <c:v>-159.0</c:v>
                </c:pt>
                <c:pt idx="5069">
                  <c:v>-207.0</c:v>
                </c:pt>
                <c:pt idx="5070">
                  <c:v>-258.0</c:v>
                </c:pt>
                <c:pt idx="5071">
                  <c:v>-204.0</c:v>
                </c:pt>
                <c:pt idx="5072">
                  <c:v>14.0</c:v>
                </c:pt>
                <c:pt idx="5073">
                  <c:v>110.0</c:v>
                </c:pt>
                <c:pt idx="5074">
                  <c:v>160.0</c:v>
                </c:pt>
                <c:pt idx="5075">
                  <c:v>184.0</c:v>
                </c:pt>
                <c:pt idx="5076">
                  <c:v>165.0</c:v>
                </c:pt>
                <c:pt idx="5077">
                  <c:v>97.0</c:v>
                </c:pt>
                <c:pt idx="5078">
                  <c:v>-20.0</c:v>
                </c:pt>
                <c:pt idx="5079">
                  <c:v>-92.0</c:v>
                </c:pt>
                <c:pt idx="5080">
                  <c:v>-167.0</c:v>
                </c:pt>
                <c:pt idx="5081">
                  <c:v>-185.0</c:v>
                </c:pt>
                <c:pt idx="5082">
                  <c:v>-143.0</c:v>
                </c:pt>
                <c:pt idx="5083">
                  <c:v>-48.0</c:v>
                </c:pt>
                <c:pt idx="5084">
                  <c:v>21.0</c:v>
                </c:pt>
                <c:pt idx="5085">
                  <c:v>131.0</c:v>
                </c:pt>
                <c:pt idx="5086">
                  <c:v>189.0</c:v>
                </c:pt>
                <c:pt idx="5087">
                  <c:v>187.0</c:v>
                </c:pt>
                <c:pt idx="5088">
                  <c:v>183.0</c:v>
                </c:pt>
                <c:pt idx="5089">
                  <c:v>118.0</c:v>
                </c:pt>
                <c:pt idx="5090">
                  <c:v>-37.0</c:v>
                </c:pt>
                <c:pt idx="5091">
                  <c:v>-93.0</c:v>
                </c:pt>
                <c:pt idx="5092">
                  <c:v>-118.0</c:v>
                </c:pt>
                <c:pt idx="5093">
                  <c:v>-159.0</c:v>
                </c:pt>
                <c:pt idx="5094">
                  <c:v>-154.0</c:v>
                </c:pt>
                <c:pt idx="5095">
                  <c:v>-76.0</c:v>
                </c:pt>
                <c:pt idx="5096">
                  <c:v>2.0</c:v>
                </c:pt>
                <c:pt idx="5097">
                  <c:v>54.0</c:v>
                </c:pt>
                <c:pt idx="5098">
                  <c:v>133.0</c:v>
                </c:pt>
                <c:pt idx="5099">
                  <c:v>119.0</c:v>
                </c:pt>
                <c:pt idx="5100">
                  <c:v>39.0</c:v>
                </c:pt>
                <c:pt idx="5101">
                  <c:v>79.0</c:v>
                </c:pt>
                <c:pt idx="5102">
                  <c:v>22.0</c:v>
                </c:pt>
                <c:pt idx="5103">
                  <c:v>-31.0</c:v>
                </c:pt>
                <c:pt idx="5104">
                  <c:v>-43.0</c:v>
                </c:pt>
                <c:pt idx="5105">
                  <c:v>-38.0</c:v>
                </c:pt>
                <c:pt idx="5106">
                  <c:v>-6.0</c:v>
                </c:pt>
                <c:pt idx="5107">
                  <c:v>-44.0</c:v>
                </c:pt>
                <c:pt idx="5108">
                  <c:v>-40.0</c:v>
                </c:pt>
                <c:pt idx="5109">
                  <c:v>-29.0</c:v>
                </c:pt>
                <c:pt idx="5110">
                  <c:v>-63.0</c:v>
                </c:pt>
                <c:pt idx="5111">
                  <c:v>39.0</c:v>
                </c:pt>
                <c:pt idx="5112">
                  <c:v>53.0</c:v>
                </c:pt>
                <c:pt idx="5113">
                  <c:v>63.0</c:v>
                </c:pt>
                <c:pt idx="5114">
                  <c:v>48.0</c:v>
                </c:pt>
                <c:pt idx="5115">
                  <c:v>42.0</c:v>
                </c:pt>
                <c:pt idx="5116">
                  <c:v>131.0</c:v>
                </c:pt>
                <c:pt idx="5117">
                  <c:v>39.0</c:v>
                </c:pt>
                <c:pt idx="5118">
                  <c:v>-26.0</c:v>
                </c:pt>
                <c:pt idx="5119">
                  <c:v>-58.0</c:v>
                </c:pt>
                <c:pt idx="5120">
                  <c:v>-71.0</c:v>
                </c:pt>
                <c:pt idx="5121">
                  <c:v>-44.0</c:v>
                </c:pt>
                <c:pt idx="5122">
                  <c:v>-50.0</c:v>
                </c:pt>
                <c:pt idx="5123">
                  <c:v>12.0</c:v>
                </c:pt>
                <c:pt idx="5124">
                  <c:v>35.0</c:v>
                </c:pt>
                <c:pt idx="5125">
                  <c:v>127.0</c:v>
                </c:pt>
                <c:pt idx="5126">
                  <c:v>146.0</c:v>
                </c:pt>
                <c:pt idx="5127">
                  <c:v>182.0</c:v>
                </c:pt>
                <c:pt idx="5128">
                  <c:v>113.0</c:v>
                </c:pt>
                <c:pt idx="5129">
                  <c:v>25.0</c:v>
                </c:pt>
                <c:pt idx="5130">
                  <c:v>-41.0</c:v>
                </c:pt>
                <c:pt idx="5131">
                  <c:v>-97.0</c:v>
                </c:pt>
                <c:pt idx="5132">
                  <c:v>-140.0</c:v>
                </c:pt>
                <c:pt idx="5133">
                  <c:v>-164.0</c:v>
                </c:pt>
                <c:pt idx="5134">
                  <c:v>-99.0</c:v>
                </c:pt>
                <c:pt idx="5135">
                  <c:v>-42.0</c:v>
                </c:pt>
                <c:pt idx="5136">
                  <c:v>0.0</c:v>
                </c:pt>
                <c:pt idx="5137">
                  <c:v>132.0</c:v>
                </c:pt>
                <c:pt idx="5138">
                  <c:v>176.0</c:v>
                </c:pt>
                <c:pt idx="5139">
                  <c:v>135.0</c:v>
                </c:pt>
                <c:pt idx="5140">
                  <c:v>202.0</c:v>
                </c:pt>
                <c:pt idx="5141">
                  <c:v>73.0</c:v>
                </c:pt>
                <c:pt idx="5142">
                  <c:v>-53.0</c:v>
                </c:pt>
                <c:pt idx="5143">
                  <c:v>-143.0</c:v>
                </c:pt>
                <c:pt idx="5144">
                  <c:v>-186.0</c:v>
                </c:pt>
                <c:pt idx="5145">
                  <c:v>-223.0</c:v>
                </c:pt>
                <c:pt idx="5146">
                  <c:v>-85.0</c:v>
                </c:pt>
                <c:pt idx="5147">
                  <c:v>-71.0</c:v>
                </c:pt>
                <c:pt idx="5148">
                  <c:v>-15.0</c:v>
                </c:pt>
                <c:pt idx="5149">
                  <c:v>135.0</c:v>
                </c:pt>
                <c:pt idx="5150">
                  <c:v>149.0</c:v>
                </c:pt>
                <c:pt idx="5151">
                  <c:v>193.0</c:v>
                </c:pt>
                <c:pt idx="5152">
                  <c:v>93.0</c:v>
                </c:pt>
                <c:pt idx="5153">
                  <c:v>26.0</c:v>
                </c:pt>
                <c:pt idx="5154">
                  <c:v>-26.0</c:v>
                </c:pt>
                <c:pt idx="5155">
                  <c:v>-41.0</c:v>
                </c:pt>
                <c:pt idx="5156">
                  <c:v>-166.0</c:v>
                </c:pt>
                <c:pt idx="5157">
                  <c:v>-195.0</c:v>
                </c:pt>
                <c:pt idx="5158">
                  <c:v>-133.0</c:v>
                </c:pt>
                <c:pt idx="5159">
                  <c:v>-21.0</c:v>
                </c:pt>
                <c:pt idx="5160">
                  <c:v>15.0</c:v>
                </c:pt>
                <c:pt idx="5161">
                  <c:v>78.0</c:v>
                </c:pt>
                <c:pt idx="5162">
                  <c:v>145.0</c:v>
                </c:pt>
                <c:pt idx="5163">
                  <c:v>195.0</c:v>
                </c:pt>
                <c:pt idx="5164">
                  <c:v>102.0</c:v>
                </c:pt>
                <c:pt idx="5165">
                  <c:v>45.0</c:v>
                </c:pt>
                <c:pt idx="5166">
                  <c:v>-22.0</c:v>
                </c:pt>
                <c:pt idx="5167">
                  <c:v>-72.0</c:v>
                </c:pt>
                <c:pt idx="5168">
                  <c:v>-50.0</c:v>
                </c:pt>
                <c:pt idx="5169">
                  <c:v>-50.0</c:v>
                </c:pt>
                <c:pt idx="5170">
                  <c:v>-63.0</c:v>
                </c:pt>
                <c:pt idx="5171">
                  <c:v>-63.0</c:v>
                </c:pt>
                <c:pt idx="5172">
                  <c:v>-31.0</c:v>
                </c:pt>
                <c:pt idx="5173">
                  <c:v>-27.0</c:v>
                </c:pt>
                <c:pt idx="5174">
                  <c:v>-7.0</c:v>
                </c:pt>
                <c:pt idx="5175">
                  <c:v>30.0</c:v>
                </c:pt>
                <c:pt idx="5176">
                  <c:v>83.0</c:v>
                </c:pt>
                <c:pt idx="5177">
                  <c:v>55.0</c:v>
                </c:pt>
                <c:pt idx="5178">
                  <c:v>57.0</c:v>
                </c:pt>
                <c:pt idx="5179">
                  <c:v>56.0</c:v>
                </c:pt>
                <c:pt idx="5180">
                  <c:v>27.0</c:v>
                </c:pt>
                <c:pt idx="5181">
                  <c:v>24.0</c:v>
                </c:pt>
                <c:pt idx="5182">
                  <c:v>-37.0</c:v>
                </c:pt>
                <c:pt idx="5183">
                  <c:v>-52.0</c:v>
                </c:pt>
                <c:pt idx="5184">
                  <c:v>-61.0</c:v>
                </c:pt>
                <c:pt idx="5185">
                  <c:v>-112.0</c:v>
                </c:pt>
                <c:pt idx="5186">
                  <c:v>-84.0</c:v>
                </c:pt>
                <c:pt idx="5187">
                  <c:v>-36.0</c:v>
                </c:pt>
                <c:pt idx="5188">
                  <c:v>-21.0</c:v>
                </c:pt>
                <c:pt idx="5189">
                  <c:v>74.0</c:v>
                </c:pt>
                <c:pt idx="5190">
                  <c:v>186.0</c:v>
                </c:pt>
                <c:pt idx="5191">
                  <c:v>166.0</c:v>
                </c:pt>
                <c:pt idx="5192">
                  <c:v>105.0</c:v>
                </c:pt>
                <c:pt idx="5193">
                  <c:v>34.0</c:v>
                </c:pt>
                <c:pt idx="5194">
                  <c:v>-13.0</c:v>
                </c:pt>
                <c:pt idx="5195">
                  <c:v>-114.0</c:v>
                </c:pt>
                <c:pt idx="5196">
                  <c:v>-130.0</c:v>
                </c:pt>
                <c:pt idx="5197">
                  <c:v>-117.0</c:v>
                </c:pt>
                <c:pt idx="5198">
                  <c:v>-139.0</c:v>
                </c:pt>
                <c:pt idx="5199">
                  <c:v>-62.0</c:v>
                </c:pt>
                <c:pt idx="5200">
                  <c:v>55.0</c:v>
                </c:pt>
                <c:pt idx="5201">
                  <c:v>102.0</c:v>
                </c:pt>
                <c:pt idx="5202">
                  <c:v>189.0</c:v>
                </c:pt>
                <c:pt idx="5203">
                  <c:v>198.0</c:v>
                </c:pt>
                <c:pt idx="5204">
                  <c:v>183.0</c:v>
                </c:pt>
                <c:pt idx="5205">
                  <c:v>94.0</c:v>
                </c:pt>
                <c:pt idx="5206">
                  <c:v>-31.0</c:v>
                </c:pt>
                <c:pt idx="5207">
                  <c:v>-152.0</c:v>
                </c:pt>
                <c:pt idx="5208">
                  <c:v>-167.0</c:v>
                </c:pt>
                <c:pt idx="5209">
                  <c:v>-229.0</c:v>
                </c:pt>
                <c:pt idx="5210">
                  <c:v>-189.0</c:v>
                </c:pt>
                <c:pt idx="5211">
                  <c:v>-26.0</c:v>
                </c:pt>
                <c:pt idx="5212">
                  <c:v>34.0</c:v>
                </c:pt>
                <c:pt idx="5213">
                  <c:v>66.0</c:v>
                </c:pt>
                <c:pt idx="5214">
                  <c:v>204.0</c:v>
                </c:pt>
                <c:pt idx="5215">
                  <c:v>183.0</c:v>
                </c:pt>
                <c:pt idx="5216">
                  <c:v>122.0</c:v>
                </c:pt>
                <c:pt idx="5217">
                  <c:v>56.0</c:v>
                </c:pt>
                <c:pt idx="5218">
                  <c:v>-109.0</c:v>
                </c:pt>
                <c:pt idx="5219">
                  <c:v>-140.0</c:v>
                </c:pt>
                <c:pt idx="5220">
                  <c:v>-181.0</c:v>
                </c:pt>
                <c:pt idx="5221">
                  <c:v>-171.0</c:v>
                </c:pt>
                <c:pt idx="5222">
                  <c:v>-61.0</c:v>
                </c:pt>
                <c:pt idx="5223">
                  <c:v>32.0</c:v>
                </c:pt>
                <c:pt idx="5224">
                  <c:v>73.0</c:v>
                </c:pt>
                <c:pt idx="5225">
                  <c:v>103.0</c:v>
                </c:pt>
                <c:pt idx="5226">
                  <c:v>170.0</c:v>
                </c:pt>
                <c:pt idx="5227">
                  <c:v>118.0</c:v>
                </c:pt>
                <c:pt idx="5228">
                  <c:v>113.0</c:v>
                </c:pt>
                <c:pt idx="5229">
                  <c:v>90.0</c:v>
                </c:pt>
                <c:pt idx="5230">
                  <c:v>-8.0</c:v>
                </c:pt>
                <c:pt idx="5231">
                  <c:v>-38.0</c:v>
                </c:pt>
                <c:pt idx="5232">
                  <c:v>-73.0</c:v>
                </c:pt>
                <c:pt idx="5233">
                  <c:v>-106.0</c:v>
                </c:pt>
                <c:pt idx="5234">
                  <c:v>-86.0</c:v>
                </c:pt>
                <c:pt idx="5235">
                  <c:v>-54.0</c:v>
                </c:pt>
                <c:pt idx="5236">
                  <c:v>-17.0</c:v>
                </c:pt>
                <c:pt idx="5237">
                  <c:v>61.0</c:v>
                </c:pt>
                <c:pt idx="5238">
                  <c:v>28.0</c:v>
                </c:pt>
                <c:pt idx="5239">
                  <c:v>31.0</c:v>
                </c:pt>
                <c:pt idx="5240">
                  <c:v>22.0</c:v>
                </c:pt>
                <c:pt idx="5241">
                  <c:v>49.0</c:v>
                </c:pt>
                <c:pt idx="5242">
                  <c:v>52.0</c:v>
                </c:pt>
                <c:pt idx="5243">
                  <c:v>31.0</c:v>
                </c:pt>
                <c:pt idx="5244">
                  <c:v>38.0</c:v>
                </c:pt>
                <c:pt idx="5245">
                  <c:v>-37.0</c:v>
                </c:pt>
                <c:pt idx="5246">
                  <c:v>-92.0</c:v>
                </c:pt>
                <c:pt idx="5247">
                  <c:v>-78.0</c:v>
                </c:pt>
                <c:pt idx="5248">
                  <c:v>-79.0</c:v>
                </c:pt>
                <c:pt idx="5249">
                  <c:v>-83.0</c:v>
                </c:pt>
                <c:pt idx="5250">
                  <c:v>-50.0</c:v>
                </c:pt>
                <c:pt idx="5251">
                  <c:v>6.0</c:v>
                </c:pt>
                <c:pt idx="5252">
                  <c:v>-14.0</c:v>
                </c:pt>
                <c:pt idx="5253">
                  <c:v>95.0</c:v>
                </c:pt>
                <c:pt idx="5254">
                  <c:v>131.0</c:v>
                </c:pt>
                <c:pt idx="5255">
                  <c:v>156.0</c:v>
                </c:pt>
                <c:pt idx="5256">
                  <c:v>77.0</c:v>
                </c:pt>
                <c:pt idx="5257">
                  <c:v>14.0</c:v>
                </c:pt>
                <c:pt idx="5258">
                  <c:v>20.0</c:v>
                </c:pt>
                <c:pt idx="5259">
                  <c:v>-68.0</c:v>
                </c:pt>
                <c:pt idx="5260">
                  <c:v>-140.0</c:v>
                </c:pt>
                <c:pt idx="5261">
                  <c:v>-182.0</c:v>
                </c:pt>
                <c:pt idx="5262">
                  <c:v>-173.0</c:v>
                </c:pt>
                <c:pt idx="5263">
                  <c:v>-96.0</c:v>
                </c:pt>
                <c:pt idx="5264">
                  <c:v>22.0</c:v>
                </c:pt>
                <c:pt idx="5265">
                  <c:v>138.0</c:v>
                </c:pt>
                <c:pt idx="5266">
                  <c:v>212.0</c:v>
                </c:pt>
                <c:pt idx="5267">
                  <c:v>176.0</c:v>
                </c:pt>
                <c:pt idx="5268">
                  <c:v>96.0</c:v>
                </c:pt>
                <c:pt idx="5269">
                  <c:v>101.0</c:v>
                </c:pt>
                <c:pt idx="5270">
                  <c:v>-40.0</c:v>
                </c:pt>
                <c:pt idx="5271">
                  <c:v>-156.0</c:v>
                </c:pt>
                <c:pt idx="5272">
                  <c:v>-177.0</c:v>
                </c:pt>
                <c:pt idx="5273">
                  <c:v>-176.0</c:v>
                </c:pt>
                <c:pt idx="5274">
                  <c:v>-130.0</c:v>
                </c:pt>
                <c:pt idx="5275">
                  <c:v>-45.0</c:v>
                </c:pt>
                <c:pt idx="5276">
                  <c:v>6.0</c:v>
                </c:pt>
                <c:pt idx="5277">
                  <c:v>132.0</c:v>
                </c:pt>
                <c:pt idx="5278">
                  <c:v>168.0</c:v>
                </c:pt>
                <c:pt idx="5279">
                  <c:v>140.0</c:v>
                </c:pt>
                <c:pt idx="5280">
                  <c:v>92.0</c:v>
                </c:pt>
                <c:pt idx="5281">
                  <c:v>36.0</c:v>
                </c:pt>
                <c:pt idx="5282">
                  <c:v>-24.0</c:v>
                </c:pt>
                <c:pt idx="5283">
                  <c:v>-94.0</c:v>
                </c:pt>
                <c:pt idx="5284">
                  <c:v>-191.0</c:v>
                </c:pt>
                <c:pt idx="5285">
                  <c:v>-192.0</c:v>
                </c:pt>
                <c:pt idx="5286">
                  <c:v>-88.0</c:v>
                </c:pt>
                <c:pt idx="5287">
                  <c:v>-62.0</c:v>
                </c:pt>
                <c:pt idx="5288">
                  <c:v>28.0</c:v>
                </c:pt>
                <c:pt idx="5289">
                  <c:v>50.0</c:v>
                </c:pt>
                <c:pt idx="5290">
                  <c:v>127.0</c:v>
                </c:pt>
                <c:pt idx="5291">
                  <c:v>114.0</c:v>
                </c:pt>
                <c:pt idx="5292">
                  <c:v>82.0</c:v>
                </c:pt>
                <c:pt idx="5293">
                  <c:v>23.0</c:v>
                </c:pt>
                <c:pt idx="5294">
                  <c:v>-12.0</c:v>
                </c:pt>
                <c:pt idx="5295">
                  <c:v>-25.0</c:v>
                </c:pt>
                <c:pt idx="5296">
                  <c:v>-30.0</c:v>
                </c:pt>
                <c:pt idx="5297">
                  <c:v>-61.0</c:v>
                </c:pt>
                <c:pt idx="5298">
                  <c:v>-25.0</c:v>
                </c:pt>
                <c:pt idx="5299">
                  <c:v>-31.0</c:v>
                </c:pt>
                <c:pt idx="5300">
                  <c:v>-31.0</c:v>
                </c:pt>
                <c:pt idx="5301">
                  <c:v>-36.0</c:v>
                </c:pt>
                <c:pt idx="5302">
                  <c:v>13.0</c:v>
                </c:pt>
                <c:pt idx="5303">
                  <c:v>40.0</c:v>
                </c:pt>
                <c:pt idx="5304">
                  <c:v>61.0</c:v>
                </c:pt>
                <c:pt idx="5305">
                  <c:v>51.0</c:v>
                </c:pt>
                <c:pt idx="5306">
                  <c:v>66.0</c:v>
                </c:pt>
                <c:pt idx="5307">
                  <c:v>51.0</c:v>
                </c:pt>
                <c:pt idx="5308">
                  <c:v>-1.0</c:v>
                </c:pt>
                <c:pt idx="5309">
                  <c:v>-34.0</c:v>
                </c:pt>
                <c:pt idx="5310">
                  <c:v>0.0</c:v>
                </c:pt>
                <c:pt idx="5311">
                  <c:v>-46.0</c:v>
                </c:pt>
                <c:pt idx="5312">
                  <c:v>-110.0</c:v>
                </c:pt>
                <c:pt idx="5313">
                  <c:v>-66.0</c:v>
                </c:pt>
                <c:pt idx="5314">
                  <c:v>-30.0</c:v>
                </c:pt>
                <c:pt idx="5315">
                  <c:v>-36.0</c:v>
                </c:pt>
                <c:pt idx="5316">
                  <c:v>-1.0</c:v>
                </c:pt>
                <c:pt idx="5317">
                  <c:v>136.0</c:v>
                </c:pt>
                <c:pt idx="5318">
                  <c:v>142.0</c:v>
                </c:pt>
                <c:pt idx="5319">
                  <c:v>73.0</c:v>
                </c:pt>
                <c:pt idx="5320">
                  <c:v>112.0</c:v>
                </c:pt>
                <c:pt idx="5321">
                  <c:v>5.0</c:v>
                </c:pt>
                <c:pt idx="5322">
                  <c:v>-49.0</c:v>
                </c:pt>
                <c:pt idx="5323">
                  <c:v>-143.0</c:v>
                </c:pt>
                <c:pt idx="5324">
                  <c:v>-175.0</c:v>
                </c:pt>
                <c:pt idx="5325">
                  <c:v>-147.0</c:v>
                </c:pt>
                <c:pt idx="5326">
                  <c:v>-178.0</c:v>
                </c:pt>
                <c:pt idx="5327">
                  <c:v>-97.0</c:v>
                </c:pt>
                <c:pt idx="5328">
                  <c:v>37.0</c:v>
                </c:pt>
                <c:pt idx="5329">
                  <c:v>172.0</c:v>
                </c:pt>
                <c:pt idx="5330">
                  <c:v>184.0</c:v>
                </c:pt>
                <c:pt idx="5331">
                  <c:v>205.0</c:v>
                </c:pt>
                <c:pt idx="5332">
                  <c:v>125.0</c:v>
                </c:pt>
                <c:pt idx="5333">
                  <c:v>65.0</c:v>
                </c:pt>
                <c:pt idx="5334">
                  <c:v>-55.0</c:v>
                </c:pt>
                <c:pt idx="5335">
                  <c:v>-120.0</c:v>
                </c:pt>
                <c:pt idx="5336">
                  <c:v>-156.0</c:v>
                </c:pt>
                <c:pt idx="5337">
                  <c:v>-160.0</c:v>
                </c:pt>
                <c:pt idx="5338">
                  <c:v>-149.0</c:v>
                </c:pt>
                <c:pt idx="5339">
                  <c:v>-50.0</c:v>
                </c:pt>
                <c:pt idx="5340">
                  <c:v>38.0</c:v>
                </c:pt>
                <c:pt idx="5341">
                  <c:v>124.0</c:v>
                </c:pt>
                <c:pt idx="5342">
                  <c:v>141.0</c:v>
                </c:pt>
                <c:pt idx="5343">
                  <c:v>190.0</c:v>
                </c:pt>
                <c:pt idx="5344">
                  <c:v>75.0</c:v>
                </c:pt>
                <c:pt idx="5345">
                  <c:v>3.0</c:v>
                </c:pt>
                <c:pt idx="5346">
                  <c:v>-29.0</c:v>
                </c:pt>
                <c:pt idx="5347">
                  <c:v>-74.0</c:v>
                </c:pt>
                <c:pt idx="5348">
                  <c:v>-93.0</c:v>
                </c:pt>
                <c:pt idx="5349">
                  <c:v>-130.0</c:v>
                </c:pt>
                <c:pt idx="5350">
                  <c:v>-103.0</c:v>
                </c:pt>
                <c:pt idx="5351">
                  <c:v>17.0</c:v>
                </c:pt>
                <c:pt idx="5352">
                  <c:v>31.0</c:v>
                </c:pt>
                <c:pt idx="5353">
                  <c:v>38.0</c:v>
                </c:pt>
                <c:pt idx="5354">
                  <c:v>103.0</c:v>
                </c:pt>
                <c:pt idx="5355">
                  <c:v>87.0</c:v>
                </c:pt>
                <c:pt idx="5356">
                  <c:v>12.0</c:v>
                </c:pt>
                <c:pt idx="5357">
                  <c:v>72.0</c:v>
                </c:pt>
                <c:pt idx="5358">
                  <c:v>90.0</c:v>
                </c:pt>
                <c:pt idx="5359">
                  <c:v>-11.0</c:v>
                </c:pt>
                <c:pt idx="5360">
                  <c:v>-27.0</c:v>
                </c:pt>
                <c:pt idx="5361">
                  <c:v>-3.0</c:v>
                </c:pt>
                <c:pt idx="5362">
                  <c:v>-18.0</c:v>
                </c:pt>
                <c:pt idx="5363">
                  <c:v>-46.0</c:v>
                </c:pt>
                <c:pt idx="5364">
                  <c:v>-58.0</c:v>
                </c:pt>
                <c:pt idx="5365">
                  <c:v>-56.0</c:v>
                </c:pt>
                <c:pt idx="5366">
                  <c:v>-6.0</c:v>
                </c:pt>
                <c:pt idx="5367">
                  <c:v>30.0</c:v>
                </c:pt>
                <c:pt idx="5368">
                  <c:v>20.0</c:v>
                </c:pt>
                <c:pt idx="5369">
                  <c:v>43.0</c:v>
                </c:pt>
                <c:pt idx="5370">
                  <c:v>93.0</c:v>
                </c:pt>
                <c:pt idx="5371">
                  <c:v>52.0</c:v>
                </c:pt>
                <c:pt idx="5372">
                  <c:v>39.0</c:v>
                </c:pt>
                <c:pt idx="5373">
                  <c:v>11.0</c:v>
                </c:pt>
                <c:pt idx="5374">
                  <c:v>-35.0</c:v>
                </c:pt>
                <c:pt idx="5375">
                  <c:v>-101.0</c:v>
                </c:pt>
                <c:pt idx="5376">
                  <c:v>-117.0</c:v>
                </c:pt>
                <c:pt idx="5377">
                  <c:v>-137.0</c:v>
                </c:pt>
                <c:pt idx="5378">
                  <c:v>-70.0</c:v>
                </c:pt>
                <c:pt idx="5379">
                  <c:v>-28.0</c:v>
                </c:pt>
                <c:pt idx="5380">
                  <c:v>44.0</c:v>
                </c:pt>
                <c:pt idx="5381">
                  <c:v>147.0</c:v>
                </c:pt>
                <c:pt idx="5382">
                  <c:v>228.0</c:v>
                </c:pt>
                <c:pt idx="5383">
                  <c:v>153.0</c:v>
                </c:pt>
                <c:pt idx="5384">
                  <c:v>140.0</c:v>
                </c:pt>
                <c:pt idx="5385">
                  <c:v>73.0</c:v>
                </c:pt>
                <c:pt idx="5386">
                  <c:v>-54.0</c:v>
                </c:pt>
                <c:pt idx="5387">
                  <c:v>-108.0</c:v>
                </c:pt>
                <c:pt idx="5388">
                  <c:v>-157.0</c:v>
                </c:pt>
                <c:pt idx="5389">
                  <c:v>-158.0</c:v>
                </c:pt>
                <c:pt idx="5390">
                  <c:v>-141.0</c:v>
                </c:pt>
                <c:pt idx="5391">
                  <c:v>-54.0</c:v>
                </c:pt>
                <c:pt idx="5392">
                  <c:v>8.0</c:v>
                </c:pt>
                <c:pt idx="5393">
                  <c:v>95.0</c:v>
                </c:pt>
                <c:pt idx="5394">
                  <c:v>141.0</c:v>
                </c:pt>
                <c:pt idx="5395">
                  <c:v>198.0</c:v>
                </c:pt>
                <c:pt idx="5396">
                  <c:v>172.0</c:v>
                </c:pt>
                <c:pt idx="5397">
                  <c:v>90.0</c:v>
                </c:pt>
                <c:pt idx="5398">
                  <c:v>-79.0</c:v>
                </c:pt>
                <c:pt idx="5399">
                  <c:v>-158.0</c:v>
                </c:pt>
                <c:pt idx="5400">
                  <c:v>-149.0</c:v>
                </c:pt>
                <c:pt idx="5401">
                  <c:v>-133.0</c:v>
                </c:pt>
                <c:pt idx="5402">
                  <c:v>-171.0</c:v>
                </c:pt>
                <c:pt idx="5403">
                  <c:v>-41.0</c:v>
                </c:pt>
                <c:pt idx="5404">
                  <c:v>54.0</c:v>
                </c:pt>
                <c:pt idx="5405">
                  <c:v>171.0</c:v>
                </c:pt>
                <c:pt idx="5406">
                  <c:v>123.0</c:v>
                </c:pt>
                <c:pt idx="5407">
                  <c:v>167.0</c:v>
                </c:pt>
                <c:pt idx="5408">
                  <c:v>143.0</c:v>
                </c:pt>
                <c:pt idx="5409">
                  <c:v>22.0</c:v>
                </c:pt>
                <c:pt idx="5410">
                  <c:v>-45.0</c:v>
                </c:pt>
                <c:pt idx="5411">
                  <c:v>-68.0</c:v>
                </c:pt>
                <c:pt idx="5412">
                  <c:v>-129.0</c:v>
                </c:pt>
                <c:pt idx="5413">
                  <c:v>-91.0</c:v>
                </c:pt>
                <c:pt idx="5414">
                  <c:v>-109.0</c:v>
                </c:pt>
                <c:pt idx="5415">
                  <c:v>-94.0</c:v>
                </c:pt>
                <c:pt idx="5416">
                  <c:v>-26.0</c:v>
                </c:pt>
                <c:pt idx="5417">
                  <c:v>1.0</c:v>
                </c:pt>
                <c:pt idx="5418">
                  <c:v>71.0</c:v>
                </c:pt>
                <c:pt idx="5419">
                  <c:v>75.0</c:v>
                </c:pt>
                <c:pt idx="5420">
                  <c:v>89.0</c:v>
                </c:pt>
                <c:pt idx="5421">
                  <c:v>69.0</c:v>
                </c:pt>
                <c:pt idx="5422">
                  <c:v>36.0</c:v>
                </c:pt>
                <c:pt idx="5423">
                  <c:v>67.0</c:v>
                </c:pt>
                <c:pt idx="5424">
                  <c:v>42.0</c:v>
                </c:pt>
                <c:pt idx="5425">
                  <c:v>-6.0</c:v>
                </c:pt>
                <c:pt idx="5426">
                  <c:v>-55.0</c:v>
                </c:pt>
                <c:pt idx="5427">
                  <c:v>-51.0</c:v>
                </c:pt>
                <c:pt idx="5428">
                  <c:v>-90.0</c:v>
                </c:pt>
                <c:pt idx="5429">
                  <c:v>-104.0</c:v>
                </c:pt>
                <c:pt idx="5430">
                  <c:v>-27.0</c:v>
                </c:pt>
                <c:pt idx="5431">
                  <c:v>43.0</c:v>
                </c:pt>
                <c:pt idx="5432">
                  <c:v>64.0</c:v>
                </c:pt>
                <c:pt idx="5433">
                  <c:v>94.0</c:v>
                </c:pt>
                <c:pt idx="5434">
                  <c:v>124.0</c:v>
                </c:pt>
                <c:pt idx="5435">
                  <c:v>146.0</c:v>
                </c:pt>
                <c:pt idx="5436">
                  <c:v>121.0</c:v>
                </c:pt>
                <c:pt idx="5437">
                  <c:v>-17.0</c:v>
                </c:pt>
                <c:pt idx="5438">
                  <c:v>-55.0</c:v>
                </c:pt>
                <c:pt idx="5439">
                  <c:v>-36.0</c:v>
                </c:pt>
                <c:pt idx="5440">
                  <c:v>-98.0</c:v>
                </c:pt>
                <c:pt idx="5441">
                  <c:v>-205.0</c:v>
                </c:pt>
                <c:pt idx="5442">
                  <c:v>-160.0</c:v>
                </c:pt>
                <c:pt idx="5443">
                  <c:v>-118.0</c:v>
                </c:pt>
                <c:pt idx="5444">
                  <c:v>14.0</c:v>
                </c:pt>
                <c:pt idx="5445">
                  <c:v>96.0</c:v>
                </c:pt>
                <c:pt idx="5446">
                  <c:v>161.0</c:v>
                </c:pt>
                <c:pt idx="5447">
                  <c:v>181.0</c:v>
                </c:pt>
                <c:pt idx="5448">
                  <c:v>121.0</c:v>
                </c:pt>
                <c:pt idx="5449">
                  <c:v>24.0</c:v>
                </c:pt>
                <c:pt idx="5450">
                  <c:v>-33.0</c:v>
                </c:pt>
                <c:pt idx="5451">
                  <c:v>-163.0</c:v>
                </c:pt>
                <c:pt idx="5452">
                  <c:v>-201.0</c:v>
                </c:pt>
                <c:pt idx="5453">
                  <c:v>-192.0</c:v>
                </c:pt>
                <c:pt idx="5454">
                  <c:v>-162.0</c:v>
                </c:pt>
                <c:pt idx="5455">
                  <c:v>-64.0</c:v>
                </c:pt>
                <c:pt idx="5456">
                  <c:v>19.0</c:v>
                </c:pt>
                <c:pt idx="5457">
                  <c:v>91.0</c:v>
                </c:pt>
                <c:pt idx="5458">
                  <c:v>141.0</c:v>
                </c:pt>
                <c:pt idx="5459">
                  <c:v>213.0</c:v>
                </c:pt>
                <c:pt idx="5460">
                  <c:v>130.0</c:v>
                </c:pt>
                <c:pt idx="5461">
                  <c:v>23.0</c:v>
                </c:pt>
                <c:pt idx="5462">
                  <c:v>26.0</c:v>
                </c:pt>
                <c:pt idx="5463">
                  <c:v>-74.0</c:v>
                </c:pt>
                <c:pt idx="5464">
                  <c:v>-95.0</c:v>
                </c:pt>
                <c:pt idx="5465">
                  <c:v>-162.0</c:v>
                </c:pt>
                <c:pt idx="5466">
                  <c:v>-109.0</c:v>
                </c:pt>
                <c:pt idx="5467">
                  <c:v>-88.0</c:v>
                </c:pt>
                <c:pt idx="5468">
                  <c:v>-28.0</c:v>
                </c:pt>
                <c:pt idx="5469">
                  <c:v>9.0</c:v>
                </c:pt>
                <c:pt idx="5470">
                  <c:v>82.0</c:v>
                </c:pt>
                <c:pt idx="5471">
                  <c:v>67.0</c:v>
                </c:pt>
                <c:pt idx="5472">
                  <c:v>62.0</c:v>
                </c:pt>
                <c:pt idx="5473">
                  <c:v>78.0</c:v>
                </c:pt>
                <c:pt idx="5474">
                  <c:v>78.0</c:v>
                </c:pt>
                <c:pt idx="5475">
                  <c:v>-28.0</c:v>
                </c:pt>
                <c:pt idx="5476">
                  <c:v>-56.0</c:v>
                </c:pt>
                <c:pt idx="5477">
                  <c:v>-89.0</c:v>
                </c:pt>
                <c:pt idx="5478">
                  <c:v>-6.0</c:v>
                </c:pt>
                <c:pt idx="5479">
                  <c:v>-23.0</c:v>
                </c:pt>
                <c:pt idx="5480">
                  <c:v>-36.0</c:v>
                </c:pt>
                <c:pt idx="5481">
                  <c:v>-21.0</c:v>
                </c:pt>
                <c:pt idx="5482">
                  <c:v>11.0</c:v>
                </c:pt>
                <c:pt idx="5483">
                  <c:v>32.0</c:v>
                </c:pt>
                <c:pt idx="5484">
                  <c:v>23.0</c:v>
                </c:pt>
                <c:pt idx="5485">
                  <c:v>54.0</c:v>
                </c:pt>
                <c:pt idx="5486">
                  <c:v>76.0</c:v>
                </c:pt>
                <c:pt idx="5487">
                  <c:v>39.0</c:v>
                </c:pt>
                <c:pt idx="5488">
                  <c:v>35.0</c:v>
                </c:pt>
                <c:pt idx="5489">
                  <c:v>32.0</c:v>
                </c:pt>
                <c:pt idx="5490">
                  <c:v>-36.0</c:v>
                </c:pt>
                <c:pt idx="5491">
                  <c:v>-66.0</c:v>
                </c:pt>
                <c:pt idx="5492">
                  <c:v>-124.0</c:v>
                </c:pt>
                <c:pt idx="5493">
                  <c:v>-141.0</c:v>
                </c:pt>
                <c:pt idx="5494">
                  <c:v>-142.0</c:v>
                </c:pt>
                <c:pt idx="5495">
                  <c:v>-114.0</c:v>
                </c:pt>
                <c:pt idx="5496">
                  <c:v>-11.0</c:v>
                </c:pt>
                <c:pt idx="5497">
                  <c:v>59.0</c:v>
                </c:pt>
                <c:pt idx="5498">
                  <c:v>155.0</c:v>
                </c:pt>
                <c:pt idx="5499">
                  <c:v>215.0</c:v>
                </c:pt>
                <c:pt idx="5500">
                  <c:v>159.0</c:v>
                </c:pt>
                <c:pt idx="5501">
                  <c:v>68.0</c:v>
                </c:pt>
                <c:pt idx="5502">
                  <c:v>-29.0</c:v>
                </c:pt>
                <c:pt idx="5503">
                  <c:v>-115.0</c:v>
                </c:pt>
                <c:pt idx="5504">
                  <c:v>-206.0</c:v>
                </c:pt>
                <c:pt idx="5505">
                  <c:v>-226.0</c:v>
                </c:pt>
                <c:pt idx="5506">
                  <c:v>-157.0</c:v>
                </c:pt>
                <c:pt idx="5507">
                  <c:v>-106.0</c:v>
                </c:pt>
                <c:pt idx="5508">
                  <c:v>-22.0</c:v>
                </c:pt>
                <c:pt idx="5509">
                  <c:v>113.0</c:v>
                </c:pt>
                <c:pt idx="5510">
                  <c:v>107.0</c:v>
                </c:pt>
                <c:pt idx="5511">
                  <c:v>145.0</c:v>
                </c:pt>
                <c:pt idx="5512">
                  <c:v>124.0</c:v>
                </c:pt>
                <c:pt idx="5513">
                  <c:v>120.0</c:v>
                </c:pt>
                <c:pt idx="5514">
                  <c:v>-18.0</c:v>
                </c:pt>
                <c:pt idx="5515">
                  <c:v>-155.0</c:v>
                </c:pt>
                <c:pt idx="5516">
                  <c:v>-140.0</c:v>
                </c:pt>
                <c:pt idx="5517">
                  <c:v>-123.0</c:v>
                </c:pt>
                <c:pt idx="5518">
                  <c:v>-134.0</c:v>
                </c:pt>
                <c:pt idx="5519">
                  <c:v>-122.0</c:v>
                </c:pt>
                <c:pt idx="5520">
                  <c:v>-41.0</c:v>
                </c:pt>
                <c:pt idx="5521">
                  <c:v>61.0</c:v>
                </c:pt>
                <c:pt idx="5522">
                  <c:v>89.0</c:v>
                </c:pt>
                <c:pt idx="5523">
                  <c:v>138.0</c:v>
                </c:pt>
                <c:pt idx="5524">
                  <c:v>169.0</c:v>
                </c:pt>
                <c:pt idx="5525">
                  <c:v>86.0</c:v>
                </c:pt>
                <c:pt idx="5526">
                  <c:v>5.0</c:v>
                </c:pt>
                <c:pt idx="5527">
                  <c:v>-8.0</c:v>
                </c:pt>
                <c:pt idx="5528">
                  <c:v>-42.0</c:v>
                </c:pt>
                <c:pt idx="5529">
                  <c:v>-34.0</c:v>
                </c:pt>
                <c:pt idx="5530">
                  <c:v>-46.0</c:v>
                </c:pt>
                <c:pt idx="5531">
                  <c:v>-87.0</c:v>
                </c:pt>
                <c:pt idx="5532">
                  <c:v>-80.0</c:v>
                </c:pt>
                <c:pt idx="5533">
                  <c:v>-11.0</c:v>
                </c:pt>
                <c:pt idx="5534">
                  <c:v>-16.0</c:v>
                </c:pt>
                <c:pt idx="5535">
                  <c:v>-31.0</c:v>
                </c:pt>
                <c:pt idx="5536">
                  <c:v>34.0</c:v>
                </c:pt>
                <c:pt idx="5537">
                  <c:v>110.0</c:v>
                </c:pt>
                <c:pt idx="5538">
                  <c:v>89.0</c:v>
                </c:pt>
                <c:pt idx="5539">
                  <c:v>80.0</c:v>
                </c:pt>
                <c:pt idx="5540">
                  <c:v>91.0</c:v>
                </c:pt>
                <c:pt idx="5541">
                  <c:v>20.0</c:v>
                </c:pt>
                <c:pt idx="5542">
                  <c:v>24.0</c:v>
                </c:pt>
                <c:pt idx="5543">
                  <c:v>-80.0</c:v>
                </c:pt>
                <c:pt idx="5544">
                  <c:v>-145.0</c:v>
                </c:pt>
                <c:pt idx="5545">
                  <c:v>-163.0</c:v>
                </c:pt>
                <c:pt idx="5546">
                  <c:v>-79.0</c:v>
                </c:pt>
                <c:pt idx="5547">
                  <c:v>-76.0</c:v>
                </c:pt>
                <c:pt idx="5548">
                  <c:v>-73.0</c:v>
                </c:pt>
                <c:pt idx="5549">
                  <c:v>121.0</c:v>
                </c:pt>
                <c:pt idx="5550">
                  <c:v>96.0</c:v>
                </c:pt>
                <c:pt idx="5551">
                  <c:v>164.0</c:v>
                </c:pt>
                <c:pt idx="5552">
                  <c:v>158.0</c:v>
                </c:pt>
                <c:pt idx="5553">
                  <c:v>78.0</c:v>
                </c:pt>
                <c:pt idx="5554">
                  <c:v>-3.0</c:v>
                </c:pt>
                <c:pt idx="5555">
                  <c:v>-92.0</c:v>
                </c:pt>
                <c:pt idx="5556">
                  <c:v>-117.0</c:v>
                </c:pt>
                <c:pt idx="5557">
                  <c:v>-166.0</c:v>
                </c:pt>
                <c:pt idx="5558">
                  <c:v>-163.0</c:v>
                </c:pt>
                <c:pt idx="5559">
                  <c:v>-83.0</c:v>
                </c:pt>
                <c:pt idx="5560">
                  <c:v>74.0</c:v>
                </c:pt>
                <c:pt idx="5561">
                  <c:v>95.0</c:v>
                </c:pt>
                <c:pt idx="5562">
                  <c:v>114.0</c:v>
                </c:pt>
                <c:pt idx="5563">
                  <c:v>202.0</c:v>
                </c:pt>
                <c:pt idx="5564">
                  <c:v>186.0</c:v>
                </c:pt>
                <c:pt idx="5565">
                  <c:v>135.0</c:v>
                </c:pt>
                <c:pt idx="5566">
                  <c:v>-16.0</c:v>
                </c:pt>
                <c:pt idx="5567">
                  <c:v>-89.0</c:v>
                </c:pt>
                <c:pt idx="5568">
                  <c:v>-172.0</c:v>
                </c:pt>
                <c:pt idx="5569">
                  <c:v>-151.0</c:v>
                </c:pt>
                <c:pt idx="5570">
                  <c:v>-178.0</c:v>
                </c:pt>
                <c:pt idx="5571">
                  <c:v>-158.0</c:v>
                </c:pt>
                <c:pt idx="5572">
                  <c:v>-47.0</c:v>
                </c:pt>
                <c:pt idx="5573">
                  <c:v>29.0</c:v>
                </c:pt>
                <c:pt idx="5574">
                  <c:v>70.0</c:v>
                </c:pt>
                <c:pt idx="5575">
                  <c:v>204.0</c:v>
                </c:pt>
                <c:pt idx="5576">
                  <c:v>146.0</c:v>
                </c:pt>
                <c:pt idx="5577">
                  <c:v>133.0</c:v>
                </c:pt>
                <c:pt idx="5578">
                  <c:v>54.0</c:v>
                </c:pt>
                <c:pt idx="5579">
                  <c:v>-35.0</c:v>
                </c:pt>
                <c:pt idx="5580">
                  <c:v>11.0</c:v>
                </c:pt>
                <c:pt idx="5581">
                  <c:v>-14.0</c:v>
                </c:pt>
                <c:pt idx="5582">
                  <c:v>-91.0</c:v>
                </c:pt>
                <c:pt idx="5583">
                  <c:v>-87.0</c:v>
                </c:pt>
                <c:pt idx="5584">
                  <c:v>-68.0</c:v>
                </c:pt>
                <c:pt idx="5585">
                  <c:v>-49.0</c:v>
                </c:pt>
                <c:pt idx="5586">
                  <c:v>-27.0</c:v>
                </c:pt>
                <c:pt idx="5587">
                  <c:v>1.0</c:v>
                </c:pt>
                <c:pt idx="5588">
                  <c:v>21.0</c:v>
                </c:pt>
                <c:pt idx="5589">
                  <c:v>89.0</c:v>
                </c:pt>
                <c:pt idx="5590">
                  <c:v>61.0</c:v>
                </c:pt>
                <c:pt idx="5591">
                  <c:v>67.0</c:v>
                </c:pt>
                <c:pt idx="5592">
                  <c:v>23.0</c:v>
                </c:pt>
                <c:pt idx="5593">
                  <c:v>22.0</c:v>
                </c:pt>
                <c:pt idx="5594">
                  <c:v>32.0</c:v>
                </c:pt>
                <c:pt idx="5595">
                  <c:v>-56.0</c:v>
                </c:pt>
                <c:pt idx="5596">
                  <c:v>-103.0</c:v>
                </c:pt>
                <c:pt idx="5597">
                  <c:v>-134.0</c:v>
                </c:pt>
                <c:pt idx="5598">
                  <c:v>-129.0</c:v>
                </c:pt>
                <c:pt idx="5599">
                  <c:v>-94.0</c:v>
                </c:pt>
                <c:pt idx="5600">
                  <c:v>-46.0</c:v>
                </c:pt>
                <c:pt idx="5601">
                  <c:v>44.0</c:v>
                </c:pt>
                <c:pt idx="5602">
                  <c:v>104.0</c:v>
                </c:pt>
                <c:pt idx="5603">
                  <c:v>119.0</c:v>
                </c:pt>
                <c:pt idx="5604">
                  <c:v>136.0</c:v>
                </c:pt>
                <c:pt idx="5605">
                  <c:v>82.0</c:v>
                </c:pt>
                <c:pt idx="5606">
                  <c:v>15.0</c:v>
                </c:pt>
                <c:pt idx="5607">
                  <c:v>-24.0</c:v>
                </c:pt>
                <c:pt idx="5608">
                  <c:v>-111.0</c:v>
                </c:pt>
                <c:pt idx="5609">
                  <c:v>-136.0</c:v>
                </c:pt>
                <c:pt idx="5610">
                  <c:v>-157.0</c:v>
                </c:pt>
                <c:pt idx="5611">
                  <c:v>-133.0</c:v>
                </c:pt>
                <c:pt idx="5612">
                  <c:v>-16.0</c:v>
                </c:pt>
                <c:pt idx="5613">
                  <c:v>50.0</c:v>
                </c:pt>
                <c:pt idx="5614">
                  <c:v>150.0</c:v>
                </c:pt>
                <c:pt idx="5615">
                  <c:v>167.0</c:v>
                </c:pt>
                <c:pt idx="5616">
                  <c:v>98.0</c:v>
                </c:pt>
                <c:pt idx="5617">
                  <c:v>83.0</c:v>
                </c:pt>
                <c:pt idx="5618">
                  <c:v>50.0</c:v>
                </c:pt>
                <c:pt idx="5619">
                  <c:v>-61.0</c:v>
                </c:pt>
                <c:pt idx="5620">
                  <c:v>-114.0</c:v>
                </c:pt>
                <c:pt idx="5621">
                  <c:v>-127.0</c:v>
                </c:pt>
                <c:pt idx="5622">
                  <c:v>-128.0</c:v>
                </c:pt>
                <c:pt idx="5623">
                  <c:v>-134.0</c:v>
                </c:pt>
                <c:pt idx="5624">
                  <c:v>-50.0</c:v>
                </c:pt>
                <c:pt idx="5625">
                  <c:v>83.0</c:v>
                </c:pt>
                <c:pt idx="5626">
                  <c:v>55.0</c:v>
                </c:pt>
                <c:pt idx="5627">
                  <c:v>77.0</c:v>
                </c:pt>
                <c:pt idx="5628">
                  <c:v>131.0</c:v>
                </c:pt>
                <c:pt idx="5629">
                  <c:v>79.0</c:v>
                </c:pt>
                <c:pt idx="5630">
                  <c:v>43.0</c:v>
                </c:pt>
                <c:pt idx="5631">
                  <c:v>9.0</c:v>
                </c:pt>
                <c:pt idx="5632">
                  <c:v>-19.0</c:v>
                </c:pt>
                <c:pt idx="5633">
                  <c:v>-59.0</c:v>
                </c:pt>
                <c:pt idx="5634">
                  <c:v>-92.0</c:v>
                </c:pt>
                <c:pt idx="5635">
                  <c:v>-103.0</c:v>
                </c:pt>
                <c:pt idx="5636">
                  <c:v>-97.0</c:v>
                </c:pt>
                <c:pt idx="5637">
                  <c:v>-67.0</c:v>
                </c:pt>
                <c:pt idx="5638">
                  <c:v>15.0</c:v>
                </c:pt>
                <c:pt idx="5639">
                  <c:v>57.0</c:v>
                </c:pt>
                <c:pt idx="5640">
                  <c:v>124.0</c:v>
                </c:pt>
                <c:pt idx="5641">
                  <c:v>94.0</c:v>
                </c:pt>
                <c:pt idx="5642">
                  <c:v>81.0</c:v>
                </c:pt>
                <c:pt idx="5643">
                  <c:v>60.0</c:v>
                </c:pt>
                <c:pt idx="5644">
                  <c:v>52.0</c:v>
                </c:pt>
                <c:pt idx="5645">
                  <c:v>30.0</c:v>
                </c:pt>
                <c:pt idx="5646">
                  <c:v>35.0</c:v>
                </c:pt>
                <c:pt idx="5647">
                  <c:v>-42.0</c:v>
                </c:pt>
                <c:pt idx="5648">
                  <c:v>-87.0</c:v>
                </c:pt>
                <c:pt idx="5649">
                  <c:v>-101.0</c:v>
                </c:pt>
                <c:pt idx="5650">
                  <c:v>-112.0</c:v>
                </c:pt>
                <c:pt idx="5651">
                  <c:v>-54.0</c:v>
                </c:pt>
                <c:pt idx="5652">
                  <c:v>10.0</c:v>
                </c:pt>
                <c:pt idx="5653">
                  <c:v>44.0</c:v>
                </c:pt>
                <c:pt idx="5654">
                  <c:v>89.0</c:v>
                </c:pt>
                <c:pt idx="5655">
                  <c:v>203.0</c:v>
                </c:pt>
                <c:pt idx="5656">
                  <c:v>146.0</c:v>
                </c:pt>
                <c:pt idx="5657">
                  <c:v>67.0</c:v>
                </c:pt>
                <c:pt idx="5658">
                  <c:v>28.0</c:v>
                </c:pt>
                <c:pt idx="5659">
                  <c:v>-18.0</c:v>
                </c:pt>
                <c:pt idx="5660">
                  <c:v>-87.0</c:v>
                </c:pt>
                <c:pt idx="5661">
                  <c:v>-156.0</c:v>
                </c:pt>
                <c:pt idx="5662">
                  <c:v>-164.0</c:v>
                </c:pt>
                <c:pt idx="5663">
                  <c:v>-144.0</c:v>
                </c:pt>
                <c:pt idx="5664">
                  <c:v>-68.0</c:v>
                </c:pt>
                <c:pt idx="5665">
                  <c:v>-1.0</c:v>
                </c:pt>
                <c:pt idx="5666">
                  <c:v>75.0</c:v>
                </c:pt>
                <c:pt idx="5667">
                  <c:v>129.0</c:v>
                </c:pt>
                <c:pt idx="5668">
                  <c:v>158.0</c:v>
                </c:pt>
                <c:pt idx="5669">
                  <c:v>125.0</c:v>
                </c:pt>
                <c:pt idx="5670">
                  <c:v>75.0</c:v>
                </c:pt>
                <c:pt idx="5671">
                  <c:v>8.0</c:v>
                </c:pt>
                <c:pt idx="5672">
                  <c:v>-83.0</c:v>
                </c:pt>
                <c:pt idx="5673">
                  <c:v>-107.0</c:v>
                </c:pt>
                <c:pt idx="5674">
                  <c:v>-116.0</c:v>
                </c:pt>
                <c:pt idx="5675">
                  <c:v>-132.0</c:v>
                </c:pt>
                <c:pt idx="5676">
                  <c:v>-60.0</c:v>
                </c:pt>
                <c:pt idx="5677">
                  <c:v>-6.0</c:v>
                </c:pt>
                <c:pt idx="5678">
                  <c:v>74.0</c:v>
                </c:pt>
                <c:pt idx="5679">
                  <c:v>85.0</c:v>
                </c:pt>
                <c:pt idx="5680">
                  <c:v>145.0</c:v>
                </c:pt>
                <c:pt idx="5681">
                  <c:v>140.0</c:v>
                </c:pt>
                <c:pt idx="5682">
                  <c:v>121.0</c:v>
                </c:pt>
                <c:pt idx="5683">
                  <c:v>-6.0</c:v>
                </c:pt>
                <c:pt idx="5684">
                  <c:v>-60.0</c:v>
                </c:pt>
                <c:pt idx="5685">
                  <c:v>-67.0</c:v>
                </c:pt>
                <c:pt idx="5686">
                  <c:v>-100.0</c:v>
                </c:pt>
                <c:pt idx="5687">
                  <c:v>-108.0</c:v>
                </c:pt>
                <c:pt idx="5688">
                  <c:v>-49.0</c:v>
                </c:pt>
                <c:pt idx="5689">
                  <c:v>-49.0</c:v>
                </c:pt>
                <c:pt idx="5690">
                  <c:v>-22.0</c:v>
                </c:pt>
                <c:pt idx="5691">
                  <c:v>-23.0</c:v>
                </c:pt>
                <c:pt idx="5692">
                  <c:v>29.0</c:v>
                </c:pt>
                <c:pt idx="5693">
                  <c:v>95.0</c:v>
                </c:pt>
                <c:pt idx="5694">
                  <c:v>22.0</c:v>
                </c:pt>
                <c:pt idx="5695">
                  <c:v>62.0</c:v>
                </c:pt>
                <c:pt idx="5696">
                  <c:v>39.0</c:v>
                </c:pt>
                <c:pt idx="5697">
                  <c:v>-7.0</c:v>
                </c:pt>
                <c:pt idx="5698">
                  <c:v>44.0</c:v>
                </c:pt>
                <c:pt idx="5699">
                  <c:v>-56.0</c:v>
                </c:pt>
                <c:pt idx="5700">
                  <c:v>-49.0</c:v>
                </c:pt>
                <c:pt idx="5701">
                  <c:v>-80.0</c:v>
                </c:pt>
                <c:pt idx="5702">
                  <c:v>-78.0</c:v>
                </c:pt>
                <c:pt idx="5703">
                  <c:v>-83.0</c:v>
                </c:pt>
                <c:pt idx="5704">
                  <c:v>-55.0</c:v>
                </c:pt>
                <c:pt idx="5705">
                  <c:v>10.0</c:v>
                </c:pt>
                <c:pt idx="5706">
                  <c:v>70.0</c:v>
                </c:pt>
                <c:pt idx="5707">
                  <c:v>136.0</c:v>
                </c:pt>
                <c:pt idx="5708">
                  <c:v>160.0</c:v>
                </c:pt>
                <c:pt idx="5709">
                  <c:v>142.0</c:v>
                </c:pt>
                <c:pt idx="5710">
                  <c:v>86.0</c:v>
                </c:pt>
                <c:pt idx="5711">
                  <c:v>25.0</c:v>
                </c:pt>
                <c:pt idx="5712">
                  <c:v>-57.0</c:v>
                </c:pt>
                <c:pt idx="5713">
                  <c:v>-167.0</c:v>
                </c:pt>
                <c:pt idx="5714">
                  <c:v>-138.0</c:v>
                </c:pt>
                <c:pt idx="5715">
                  <c:v>-106.0</c:v>
                </c:pt>
                <c:pt idx="5716">
                  <c:v>-126.0</c:v>
                </c:pt>
                <c:pt idx="5717">
                  <c:v>-27.0</c:v>
                </c:pt>
                <c:pt idx="5718">
                  <c:v>48.0</c:v>
                </c:pt>
                <c:pt idx="5719">
                  <c:v>158.0</c:v>
                </c:pt>
                <c:pt idx="5720">
                  <c:v>197.0</c:v>
                </c:pt>
                <c:pt idx="5721">
                  <c:v>124.0</c:v>
                </c:pt>
                <c:pt idx="5722">
                  <c:v>98.0</c:v>
                </c:pt>
                <c:pt idx="5723">
                  <c:v>41.0</c:v>
                </c:pt>
                <c:pt idx="5724">
                  <c:v>-38.0</c:v>
                </c:pt>
                <c:pt idx="5725">
                  <c:v>-59.0</c:v>
                </c:pt>
                <c:pt idx="5726">
                  <c:v>-137.0</c:v>
                </c:pt>
                <c:pt idx="5727">
                  <c:v>-107.0</c:v>
                </c:pt>
                <c:pt idx="5728">
                  <c:v>-89.0</c:v>
                </c:pt>
                <c:pt idx="5729">
                  <c:v>-66.0</c:v>
                </c:pt>
                <c:pt idx="5730">
                  <c:v>45.0</c:v>
                </c:pt>
                <c:pt idx="5731">
                  <c:v>62.0</c:v>
                </c:pt>
                <c:pt idx="5732">
                  <c:v>107.0</c:v>
                </c:pt>
                <c:pt idx="5733">
                  <c:v>119.0</c:v>
                </c:pt>
                <c:pt idx="5734">
                  <c:v>48.0</c:v>
                </c:pt>
                <c:pt idx="5735">
                  <c:v>-29.0</c:v>
                </c:pt>
                <c:pt idx="5736">
                  <c:v>-36.0</c:v>
                </c:pt>
                <c:pt idx="5737">
                  <c:v>-50.0</c:v>
                </c:pt>
                <c:pt idx="5738">
                  <c:v>-51.0</c:v>
                </c:pt>
                <c:pt idx="5739">
                  <c:v>-112.0</c:v>
                </c:pt>
                <c:pt idx="5740">
                  <c:v>-107.0</c:v>
                </c:pt>
                <c:pt idx="5741">
                  <c:v>-58.0</c:v>
                </c:pt>
                <c:pt idx="5742">
                  <c:v>-1.0</c:v>
                </c:pt>
                <c:pt idx="5743">
                  <c:v>-28.0</c:v>
                </c:pt>
                <c:pt idx="5744">
                  <c:v>0.0</c:v>
                </c:pt>
                <c:pt idx="5745">
                  <c:v>9.0</c:v>
                </c:pt>
                <c:pt idx="5746">
                  <c:v>51.0</c:v>
                </c:pt>
                <c:pt idx="5747">
                  <c:v>89.0</c:v>
                </c:pt>
                <c:pt idx="5748">
                  <c:v>28.0</c:v>
                </c:pt>
                <c:pt idx="5749">
                  <c:v>105.0</c:v>
                </c:pt>
                <c:pt idx="5750">
                  <c:v>77.0</c:v>
                </c:pt>
                <c:pt idx="5751">
                  <c:v>65.0</c:v>
                </c:pt>
                <c:pt idx="5752">
                  <c:v>-81.0</c:v>
                </c:pt>
                <c:pt idx="5753">
                  <c:v>-130.0</c:v>
                </c:pt>
                <c:pt idx="5754">
                  <c:v>-73.0</c:v>
                </c:pt>
                <c:pt idx="5755">
                  <c:v>-92.0</c:v>
                </c:pt>
                <c:pt idx="5756">
                  <c:v>-63.0</c:v>
                </c:pt>
                <c:pt idx="5757">
                  <c:v>-28.0</c:v>
                </c:pt>
                <c:pt idx="5758">
                  <c:v>8.0</c:v>
                </c:pt>
                <c:pt idx="5759">
                  <c:v>94.0</c:v>
                </c:pt>
                <c:pt idx="5760">
                  <c:v>169.0</c:v>
                </c:pt>
                <c:pt idx="5761">
                  <c:v>147.0</c:v>
                </c:pt>
                <c:pt idx="5762">
                  <c:v>125.0</c:v>
                </c:pt>
                <c:pt idx="5763">
                  <c:v>91.0</c:v>
                </c:pt>
                <c:pt idx="5764">
                  <c:v>-18.0</c:v>
                </c:pt>
                <c:pt idx="5765">
                  <c:v>-105.0</c:v>
                </c:pt>
                <c:pt idx="5766">
                  <c:v>-94.0</c:v>
                </c:pt>
                <c:pt idx="5767">
                  <c:v>-176.0</c:v>
                </c:pt>
                <c:pt idx="5768">
                  <c:v>-148.0</c:v>
                </c:pt>
                <c:pt idx="5769">
                  <c:v>-62.0</c:v>
                </c:pt>
                <c:pt idx="5770">
                  <c:v>14.0</c:v>
                </c:pt>
                <c:pt idx="5771">
                  <c:v>67.0</c:v>
                </c:pt>
                <c:pt idx="5772">
                  <c:v>128.0</c:v>
                </c:pt>
                <c:pt idx="5773">
                  <c:v>107.0</c:v>
                </c:pt>
                <c:pt idx="5774">
                  <c:v>63.0</c:v>
                </c:pt>
                <c:pt idx="5775">
                  <c:v>51.0</c:v>
                </c:pt>
                <c:pt idx="5776">
                  <c:v>-24.0</c:v>
                </c:pt>
                <c:pt idx="5777">
                  <c:v>-45.0</c:v>
                </c:pt>
                <c:pt idx="5778">
                  <c:v>-152.0</c:v>
                </c:pt>
                <c:pt idx="5779">
                  <c:v>-101.0</c:v>
                </c:pt>
                <c:pt idx="5780">
                  <c:v>-100.0</c:v>
                </c:pt>
                <c:pt idx="5781">
                  <c:v>-31.0</c:v>
                </c:pt>
                <c:pt idx="5782">
                  <c:v>45.0</c:v>
                </c:pt>
                <c:pt idx="5783">
                  <c:v>20.0</c:v>
                </c:pt>
                <c:pt idx="5784">
                  <c:v>48.0</c:v>
                </c:pt>
                <c:pt idx="5785">
                  <c:v>66.0</c:v>
                </c:pt>
                <c:pt idx="5786">
                  <c:v>67.0</c:v>
                </c:pt>
                <c:pt idx="5787">
                  <c:v>69.0</c:v>
                </c:pt>
                <c:pt idx="5788">
                  <c:v>72.0</c:v>
                </c:pt>
                <c:pt idx="5789">
                  <c:v>13.0</c:v>
                </c:pt>
                <c:pt idx="5790">
                  <c:v>-36.0</c:v>
                </c:pt>
                <c:pt idx="5791">
                  <c:v>-72.0</c:v>
                </c:pt>
                <c:pt idx="5792">
                  <c:v>-61.0</c:v>
                </c:pt>
                <c:pt idx="5793">
                  <c:v>-60.0</c:v>
                </c:pt>
                <c:pt idx="5794">
                  <c:v>-72.0</c:v>
                </c:pt>
                <c:pt idx="5795">
                  <c:v>-49.0</c:v>
                </c:pt>
                <c:pt idx="5796">
                  <c:v>-41.0</c:v>
                </c:pt>
                <c:pt idx="5797">
                  <c:v>13.0</c:v>
                </c:pt>
                <c:pt idx="5798">
                  <c:v>24.0</c:v>
                </c:pt>
                <c:pt idx="5799">
                  <c:v>49.0</c:v>
                </c:pt>
                <c:pt idx="5800">
                  <c:v>18.0</c:v>
                </c:pt>
                <c:pt idx="5801">
                  <c:v>80.0</c:v>
                </c:pt>
                <c:pt idx="5802">
                  <c:v>106.0</c:v>
                </c:pt>
                <c:pt idx="5803">
                  <c:v>34.0</c:v>
                </c:pt>
                <c:pt idx="5804">
                  <c:v>-47.0</c:v>
                </c:pt>
                <c:pt idx="5805">
                  <c:v>-100.0</c:v>
                </c:pt>
                <c:pt idx="5806">
                  <c:v>-95.0</c:v>
                </c:pt>
                <c:pt idx="5807">
                  <c:v>-138.0</c:v>
                </c:pt>
                <c:pt idx="5808">
                  <c:v>-80.0</c:v>
                </c:pt>
                <c:pt idx="5809">
                  <c:v>0.0</c:v>
                </c:pt>
                <c:pt idx="5810">
                  <c:v>-10.0</c:v>
                </c:pt>
                <c:pt idx="5811">
                  <c:v>51.0</c:v>
                </c:pt>
                <c:pt idx="5812">
                  <c:v>75.0</c:v>
                </c:pt>
                <c:pt idx="5813">
                  <c:v>143.0</c:v>
                </c:pt>
                <c:pt idx="5814">
                  <c:v>159.0</c:v>
                </c:pt>
                <c:pt idx="5815">
                  <c:v>92.0</c:v>
                </c:pt>
                <c:pt idx="5816">
                  <c:v>-21.0</c:v>
                </c:pt>
                <c:pt idx="5817">
                  <c:v>-99.0</c:v>
                </c:pt>
                <c:pt idx="5818">
                  <c:v>-60.0</c:v>
                </c:pt>
                <c:pt idx="5819">
                  <c:v>-81.0</c:v>
                </c:pt>
                <c:pt idx="5820">
                  <c:v>-109.0</c:v>
                </c:pt>
                <c:pt idx="5821">
                  <c:v>-55.0</c:v>
                </c:pt>
                <c:pt idx="5822">
                  <c:v>24.0</c:v>
                </c:pt>
                <c:pt idx="5823">
                  <c:v>41.0</c:v>
                </c:pt>
                <c:pt idx="5824">
                  <c:v>128.0</c:v>
                </c:pt>
                <c:pt idx="5825">
                  <c:v>183.0</c:v>
                </c:pt>
                <c:pt idx="5826">
                  <c:v>118.0</c:v>
                </c:pt>
                <c:pt idx="5827">
                  <c:v>103.0</c:v>
                </c:pt>
                <c:pt idx="5828">
                  <c:v>53.0</c:v>
                </c:pt>
                <c:pt idx="5829">
                  <c:v>-31.0</c:v>
                </c:pt>
                <c:pt idx="5830">
                  <c:v>-50.0</c:v>
                </c:pt>
                <c:pt idx="5831">
                  <c:v>-100.0</c:v>
                </c:pt>
                <c:pt idx="5832">
                  <c:v>-106.0</c:v>
                </c:pt>
                <c:pt idx="5833">
                  <c:v>-106.0</c:v>
                </c:pt>
                <c:pt idx="5834">
                  <c:v>-28.0</c:v>
                </c:pt>
                <c:pt idx="5835">
                  <c:v>-10.0</c:v>
                </c:pt>
                <c:pt idx="5836">
                  <c:v>59.0</c:v>
                </c:pt>
                <c:pt idx="5837">
                  <c:v>64.0</c:v>
                </c:pt>
                <c:pt idx="5838">
                  <c:v>41.0</c:v>
                </c:pt>
                <c:pt idx="5839">
                  <c:v>46.0</c:v>
                </c:pt>
                <c:pt idx="5840">
                  <c:v>28.0</c:v>
                </c:pt>
                <c:pt idx="5841">
                  <c:v>46.0</c:v>
                </c:pt>
                <c:pt idx="5842">
                  <c:v>51.0</c:v>
                </c:pt>
                <c:pt idx="5843">
                  <c:v>33.0</c:v>
                </c:pt>
                <c:pt idx="5844">
                  <c:v>-80.0</c:v>
                </c:pt>
                <c:pt idx="5845">
                  <c:v>-55.0</c:v>
                </c:pt>
                <c:pt idx="5846">
                  <c:v>-78.0</c:v>
                </c:pt>
                <c:pt idx="5847">
                  <c:v>-98.0</c:v>
                </c:pt>
                <c:pt idx="5848">
                  <c:v>-63.0</c:v>
                </c:pt>
                <c:pt idx="5849">
                  <c:v>-68.0</c:v>
                </c:pt>
                <c:pt idx="5850">
                  <c:v>23.0</c:v>
                </c:pt>
                <c:pt idx="5851">
                  <c:v>28.0</c:v>
                </c:pt>
                <c:pt idx="5852">
                  <c:v>59.0</c:v>
                </c:pt>
                <c:pt idx="5853">
                  <c:v>36.0</c:v>
                </c:pt>
                <c:pt idx="5854">
                  <c:v>64.0</c:v>
                </c:pt>
                <c:pt idx="5855">
                  <c:v>49.0</c:v>
                </c:pt>
                <c:pt idx="5856">
                  <c:v>-4.0</c:v>
                </c:pt>
                <c:pt idx="5857">
                  <c:v>-72.0</c:v>
                </c:pt>
                <c:pt idx="5858">
                  <c:v>-111.0</c:v>
                </c:pt>
                <c:pt idx="5859">
                  <c:v>-109.0</c:v>
                </c:pt>
                <c:pt idx="5860">
                  <c:v>-100.0</c:v>
                </c:pt>
                <c:pt idx="5861">
                  <c:v>-88.0</c:v>
                </c:pt>
                <c:pt idx="5862">
                  <c:v>-6.0</c:v>
                </c:pt>
                <c:pt idx="5863">
                  <c:v>39.0</c:v>
                </c:pt>
                <c:pt idx="5864">
                  <c:v>58.0</c:v>
                </c:pt>
                <c:pt idx="5865">
                  <c:v>135.0</c:v>
                </c:pt>
                <c:pt idx="5866">
                  <c:v>167.0</c:v>
                </c:pt>
                <c:pt idx="5867">
                  <c:v>55.0</c:v>
                </c:pt>
                <c:pt idx="5868">
                  <c:v>27.0</c:v>
                </c:pt>
                <c:pt idx="5869">
                  <c:v>39.0</c:v>
                </c:pt>
                <c:pt idx="5870">
                  <c:v>-100.0</c:v>
                </c:pt>
                <c:pt idx="5871">
                  <c:v>-144.0</c:v>
                </c:pt>
                <c:pt idx="5872">
                  <c:v>-106.0</c:v>
                </c:pt>
                <c:pt idx="5873">
                  <c:v>-85.0</c:v>
                </c:pt>
                <c:pt idx="5874">
                  <c:v>-54.0</c:v>
                </c:pt>
                <c:pt idx="5875">
                  <c:v>-5.0</c:v>
                </c:pt>
                <c:pt idx="5876">
                  <c:v>38.0</c:v>
                </c:pt>
                <c:pt idx="5877">
                  <c:v>77.0</c:v>
                </c:pt>
                <c:pt idx="5878">
                  <c:v>131.0</c:v>
                </c:pt>
                <c:pt idx="5879">
                  <c:v>90.0</c:v>
                </c:pt>
                <c:pt idx="5880">
                  <c:v>61.0</c:v>
                </c:pt>
                <c:pt idx="5881">
                  <c:v>42.0</c:v>
                </c:pt>
                <c:pt idx="5882">
                  <c:v>-23.0</c:v>
                </c:pt>
                <c:pt idx="5883">
                  <c:v>-14.0</c:v>
                </c:pt>
                <c:pt idx="5884">
                  <c:v>-27.0</c:v>
                </c:pt>
                <c:pt idx="5885">
                  <c:v>-40.0</c:v>
                </c:pt>
                <c:pt idx="5886">
                  <c:v>-37.0</c:v>
                </c:pt>
                <c:pt idx="5887">
                  <c:v>-37.0</c:v>
                </c:pt>
                <c:pt idx="5888">
                  <c:v>41.0</c:v>
                </c:pt>
                <c:pt idx="5889">
                  <c:v>34.0</c:v>
                </c:pt>
                <c:pt idx="5890">
                  <c:v>-4.0</c:v>
                </c:pt>
                <c:pt idx="5891">
                  <c:v>13.0</c:v>
                </c:pt>
                <c:pt idx="5892">
                  <c:v>6.0</c:v>
                </c:pt>
                <c:pt idx="5893">
                  <c:v>31.0</c:v>
                </c:pt>
                <c:pt idx="5894">
                  <c:v>42.0</c:v>
                </c:pt>
                <c:pt idx="5895">
                  <c:v>24.0</c:v>
                </c:pt>
                <c:pt idx="5896">
                  <c:v>44.0</c:v>
                </c:pt>
                <c:pt idx="5897">
                  <c:v>18.0</c:v>
                </c:pt>
                <c:pt idx="5898">
                  <c:v>-1.0</c:v>
                </c:pt>
                <c:pt idx="5899">
                  <c:v>11.0</c:v>
                </c:pt>
                <c:pt idx="5900">
                  <c:v>-27.0</c:v>
                </c:pt>
                <c:pt idx="5901">
                  <c:v>-74.0</c:v>
                </c:pt>
                <c:pt idx="5902">
                  <c:v>-28.0</c:v>
                </c:pt>
                <c:pt idx="5903">
                  <c:v>26.0</c:v>
                </c:pt>
                <c:pt idx="5904">
                  <c:v>23.0</c:v>
                </c:pt>
                <c:pt idx="5905">
                  <c:v>52.0</c:v>
                </c:pt>
                <c:pt idx="5906">
                  <c:v>73.0</c:v>
                </c:pt>
                <c:pt idx="5907">
                  <c:v>77.0</c:v>
                </c:pt>
                <c:pt idx="5908">
                  <c:v>100.0</c:v>
                </c:pt>
                <c:pt idx="5909">
                  <c:v>71.0</c:v>
                </c:pt>
                <c:pt idx="5910">
                  <c:v>-63.0</c:v>
                </c:pt>
                <c:pt idx="5911">
                  <c:v>-62.0</c:v>
                </c:pt>
                <c:pt idx="5912">
                  <c:v>-97.0</c:v>
                </c:pt>
                <c:pt idx="5913">
                  <c:v>-68.0</c:v>
                </c:pt>
                <c:pt idx="5914">
                  <c:v>-43.0</c:v>
                </c:pt>
                <c:pt idx="5915">
                  <c:v>-33.0</c:v>
                </c:pt>
                <c:pt idx="5916">
                  <c:v>69.0</c:v>
                </c:pt>
                <c:pt idx="5917">
                  <c:v>110.0</c:v>
                </c:pt>
                <c:pt idx="5918">
                  <c:v>117.0</c:v>
                </c:pt>
                <c:pt idx="5919">
                  <c:v>64.0</c:v>
                </c:pt>
                <c:pt idx="5920">
                  <c:v>87.0</c:v>
                </c:pt>
                <c:pt idx="5921">
                  <c:v>47.0</c:v>
                </c:pt>
                <c:pt idx="5922">
                  <c:v>-37.0</c:v>
                </c:pt>
                <c:pt idx="5923">
                  <c:v>-71.0</c:v>
                </c:pt>
                <c:pt idx="5924">
                  <c:v>-48.0</c:v>
                </c:pt>
                <c:pt idx="5925">
                  <c:v>-99.0</c:v>
                </c:pt>
                <c:pt idx="5926">
                  <c:v>-89.0</c:v>
                </c:pt>
                <c:pt idx="5927">
                  <c:v>-107.0</c:v>
                </c:pt>
                <c:pt idx="5928">
                  <c:v>-27.0</c:v>
                </c:pt>
                <c:pt idx="5929">
                  <c:v>52.0</c:v>
                </c:pt>
                <c:pt idx="5930">
                  <c:v>49.0</c:v>
                </c:pt>
                <c:pt idx="5931">
                  <c:v>58.0</c:v>
                </c:pt>
                <c:pt idx="5932">
                  <c:v>39.0</c:v>
                </c:pt>
                <c:pt idx="5933">
                  <c:v>35.0</c:v>
                </c:pt>
                <c:pt idx="5934">
                  <c:v>5.0</c:v>
                </c:pt>
                <c:pt idx="5935">
                  <c:v>-58.0</c:v>
                </c:pt>
                <c:pt idx="5936">
                  <c:v>22.0</c:v>
                </c:pt>
                <c:pt idx="5937">
                  <c:v>-15.0</c:v>
                </c:pt>
                <c:pt idx="5938">
                  <c:v>-34.0</c:v>
                </c:pt>
                <c:pt idx="5939">
                  <c:v>-101.0</c:v>
                </c:pt>
                <c:pt idx="5940">
                  <c:v>-32.0</c:v>
                </c:pt>
                <c:pt idx="5941">
                  <c:v>16.0</c:v>
                </c:pt>
                <c:pt idx="5942">
                  <c:v>-17.0</c:v>
                </c:pt>
                <c:pt idx="5943">
                  <c:v>-31.0</c:v>
                </c:pt>
                <c:pt idx="5944">
                  <c:v>60.0</c:v>
                </c:pt>
                <c:pt idx="5945">
                  <c:v>36.0</c:v>
                </c:pt>
                <c:pt idx="5946">
                  <c:v>70.0</c:v>
                </c:pt>
                <c:pt idx="5947">
                  <c:v>46.0</c:v>
                </c:pt>
                <c:pt idx="5948">
                  <c:v>83.0</c:v>
                </c:pt>
                <c:pt idx="5949">
                  <c:v>48.0</c:v>
                </c:pt>
                <c:pt idx="5950">
                  <c:v>-35.0</c:v>
                </c:pt>
                <c:pt idx="5951">
                  <c:v>-63.0</c:v>
                </c:pt>
                <c:pt idx="5952">
                  <c:v>-108.0</c:v>
                </c:pt>
                <c:pt idx="5953">
                  <c:v>-38.0</c:v>
                </c:pt>
                <c:pt idx="5954">
                  <c:v>-67.0</c:v>
                </c:pt>
                <c:pt idx="5955">
                  <c:v>-92.0</c:v>
                </c:pt>
                <c:pt idx="5956">
                  <c:v>-30.0</c:v>
                </c:pt>
                <c:pt idx="5957">
                  <c:v>68.0</c:v>
                </c:pt>
                <c:pt idx="5958">
                  <c:v>127.0</c:v>
                </c:pt>
                <c:pt idx="5959">
                  <c:v>148.0</c:v>
                </c:pt>
                <c:pt idx="5960">
                  <c:v>47.0</c:v>
                </c:pt>
                <c:pt idx="5961">
                  <c:v>3.0</c:v>
                </c:pt>
                <c:pt idx="5962">
                  <c:v>-22.0</c:v>
                </c:pt>
                <c:pt idx="5963">
                  <c:v>-45.0</c:v>
                </c:pt>
                <c:pt idx="5964">
                  <c:v>-60.0</c:v>
                </c:pt>
                <c:pt idx="5965">
                  <c:v>-28.0</c:v>
                </c:pt>
                <c:pt idx="5966">
                  <c:v>21.0</c:v>
                </c:pt>
                <c:pt idx="5967">
                  <c:v>8.0</c:v>
                </c:pt>
                <c:pt idx="5968">
                  <c:v>38.0</c:v>
                </c:pt>
                <c:pt idx="5969">
                  <c:v>23.0</c:v>
                </c:pt>
                <c:pt idx="5970">
                  <c:v>68.0</c:v>
                </c:pt>
                <c:pt idx="5971">
                  <c:v>86.0</c:v>
                </c:pt>
                <c:pt idx="5972">
                  <c:v>38.0</c:v>
                </c:pt>
                <c:pt idx="5973">
                  <c:v>42.0</c:v>
                </c:pt>
                <c:pt idx="5974">
                  <c:v>-13.0</c:v>
                </c:pt>
                <c:pt idx="5975">
                  <c:v>3.0</c:v>
                </c:pt>
                <c:pt idx="5976">
                  <c:v>-29.0</c:v>
                </c:pt>
                <c:pt idx="5977">
                  <c:v>-12.0</c:v>
                </c:pt>
                <c:pt idx="5978">
                  <c:v>-39.0</c:v>
                </c:pt>
                <c:pt idx="5979">
                  <c:v>14.0</c:v>
                </c:pt>
                <c:pt idx="5980">
                  <c:v>33.0</c:v>
                </c:pt>
                <c:pt idx="5981">
                  <c:v>9.0</c:v>
                </c:pt>
                <c:pt idx="5982">
                  <c:v>-23.0</c:v>
                </c:pt>
                <c:pt idx="5983">
                  <c:v>3.0</c:v>
                </c:pt>
                <c:pt idx="5984">
                  <c:v>17.0</c:v>
                </c:pt>
                <c:pt idx="5985">
                  <c:v>22.0</c:v>
                </c:pt>
                <c:pt idx="5986">
                  <c:v>5.0</c:v>
                </c:pt>
                <c:pt idx="5987">
                  <c:v>23.0</c:v>
                </c:pt>
                <c:pt idx="5988">
                  <c:v>49.0</c:v>
                </c:pt>
                <c:pt idx="5989">
                  <c:v>-16.0</c:v>
                </c:pt>
                <c:pt idx="5990">
                  <c:v>-41.0</c:v>
                </c:pt>
                <c:pt idx="5991">
                  <c:v>-43.0</c:v>
                </c:pt>
                <c:pt idx="5992">
                  <c:v>-13.0</c:v>
                </c:pt>
                <c:pt idx="5993">
                  <c:v>-89.0</c:v>
                </c:pt>
                <c:pt idx="5994">
                  <c:v>-65.0</c:v>
                </c:pt>
                <c:pt idx="5995">
                  <c:v>-71.0</c:v>
                </c:pt>
                <c:pt idx="5996">
                  <c:v>-44.0</c:v>
                </c:pt>
                <c:pt idx="5997">
                  <c:v>33.0</c:v>
                </c:pt>
                <c:pt idx="5998">
                  <c:v>53.0</c:v>
                </c:pt>
                <c:pt idx="5999">
                  <c:v>64.0</c:v>
                </c:pt>
                <c:pt idx="6000">
                  <c:v>29.0</c:v>
                </c:pt>
                <c:pt idx="6001">
                  <c:v>50.0</c:v>
                </c:pt>
                <c:pt idx="6002">
                  <c:v>-41.0</c:v>
                </c:pt>
                <c:pt idx="6003">
                  <c:v>-94.0</c:v>
                </c:pt>
                <c:pt idx="6004">
                  <c:v>-113.0</c:v>
                </c:pt>
                <c:pt idx="6005">
                  <c:v>-67.0</c:v>
                </c:pt>
                <c:pt idx="6006">
                  <c:v>-39.0</c:v>
                </c:pt>
                <c:pt idx="6007">
                  <c:v>-7.0</c:v>
                </c:pt>
                <c:pt idx="6008">
                  <c:v>35.0</c:v>
                </c:pt>
                <c:pt idx="6009">
                  <c:v>41.0</c:v>
                </c:pt>
                <c:pt idx="6010">
                  <c:v>90.0</c:v>
                </c:pt>
                <c:pt idx="6011">
                  <c:v>7.0</c:v>
                </c:pt>
                <c:pt idx="6012">
                  <c:v>5.0</c:v>
                </c:pt>
                <c:pt idx="6013">
                  <c:v>61.0</c:v>
                </c:pt>
                <c:pt idx="6014">
                  <c:v>-4.0</c:v>
                </c:pt>
                <c:pt idx="6015">
                  <c:v>-84.0</c:v>
                </c:pt>
                <c:pt idx="6016">
                  <c:v>-76.0</c:v>
                </c:pt>
                <c:pt idx="6017">
                  <c:v>-101.0</c:v>
                </c:pt>
                <c:pt idx="6018">
                  <c:v>-37.0</c:v>
                </c:pt>
                <c:pt idx="6019">
                  <c:v>2.0</c:v>
                </c:pt>
                <c:pt idx="6020">
                  <c:v>-25.0</c:v>
                </c:pt>
                <c:pt idx="6021">
                  <c:v>25.0</c:v>
                </c:pt>
                <c:pt idx="6022">
                  <c:v>25.0</c:v>
                </c:pt>
                <c:pt idx="6023">
                  <c:v>52.0</c:v>
                </c:pt>
                <c:pt idx="6024">
                  <c:v>42.0</c:v>
                </c:pt>
                <c:pt idx="6025">
                  <c:v>33.0</c:v>
                </c:pt>
                <c:pt idx="6026">
                  <c:v>30.0</c:v>
                </c:pt>
                <c:pt idx="6027">
                  <c:v>-6.0</c:v>
                </c:pt>
                <c:pt idx="6028">
                  <c:v>17.0</c:v>
                </c:pt>
                <c:pt idx="6029">
                  <c:v>-39.0</c:v>
                </c:pt>
                <c:pt idx="6030">
                  <c:v>-52.0</c:v>
                </c:pt>
                <c:pt idx="6031">
                  <c:v>-16.0</c:v>
                </c:pt>
                <c:pt idx="6032">
                  <c:v>-25.0</c:v>
                </c:pt>
                <c:pt idx="6033">
                  <c:v>-37.0</c:v>
                </c:pt>
                <c:pt idx="6034">
                  <c:v>-28.0</c:v>
                </c:pt>
                <c:pt idx="6035">
                  <c:v>-57.0</c:v>
                </c:pt>
                <c:pt idx="6036">
                  <c:v>3.0</c:v>
                </c:pt>
                <c:pt idx="6037">
                  <c:v>14.0</c:v>
                </c:pt>
                <c:pt idx="6038">
                  <c:v>39.0</c:v>
                </c:pt>
                <c:pt idx="6039">
                  <c:v>46.0</c:v>
                </c:pt>
                <c:pt idx="6040">
                  <c:v>107.0</c:v>
                </c:pt>
                <c:pt idx="6041">
                  <c:v>21.0</c:v>
                </c:pt>
                <c:pt idx="6042">
                  <c:v>-10.0</c:v>
                </c:pt>
                <c:pt idx="6043">
                  <c:v>-45.0</c:v>
                </c:pt>
                <c:pt idx="6044">
                  <c:v>-46.0</c:v>
                </c:pt>
                <c:pt idx="6045">
                  <c:v>-28.0</c:v>
                </c:pt>
                <c:pt idx="6046">
                  <c:v>-89.0</c:v>
                </c:pt>
                <c:pt idx="6047">
                  <c:v>-88.0</c:v>
                </c:pt>
                <c:pt idx="6048">
                  <c:v>5.0</c:v>
                </c:pt>
                <c:pt idx="6049">
                  <c:v>68.0</c:v>
                </c:pt>
                <c:pt idx="6050">
                  <c:v>81.0</c:v>
                </c:pt>
                <c:pt idx="6051">
                  <c:v>89.0</c:v>
                </c:pt>
                <c:pt idx="6052">
                  <c:v>62.0</c:v>
                </c:pt>
                <c:pt idx="6053">
                  <c:v>79.0</c:v>
                </c:pt>
                <c:pt idx="6054">
                  <c:v>43.0</c:v>
                </c:pt>
                <c:pt idx="6055">
                  <c:v>19.0</c:v>
                </c:pt>
                <c:pt idx="6056">
                  <c:v>-31.0</c:v>
                </c:pt>
                <c:pt idx="6057">
                  <c:v>-65.0</c:v>
                </c:pt>
                <c:pt idx="6058">
                  <c:v>-81.0</c:v>
                </c:pt>
                <c:pt idx="6059">
                  <c:v>-62.0</c:v>
                </c:pt>
                <c:pt idx="6060">
                  <c:v>-28.0</c:v>
                </c:pt>
                <c:pt idx="6061">
                  <c:v>14.0</c:v>
                </c:pt>
                <c:pt idx="6062">
                  <c:v>29.0</c:v>
                </c:pt>
                <c:pt idx="6063">
                  <c:v>59.0</c:v>
                </c:pt>
                <c:pt idx="6064">
                  <c:v>80.0</c:v>
                </c:pt>
                <c:pt idx="6065">
                  <c:v>24.0</c:v>
                </c:pt>
                <c:pt idx="6066">
                  <c:v>-22.0</c:v>
                </c:pt>
                <c:pt idx="6067">
                  <c:v>-25.0</c:v>
                </c:pt>
                <c:pt idx="6068">
                  <c:v>-38.0</c:v>
                </c:pt>
                <c:pt idx="6069">
                  <c:v>-60.0</c:v>
                </c:pt>
                <c:pt idx="6070">
                  <c:v>-63.0</c:v>
                </c:pt>
                <c:pt idx="6071">
                  <c:v>-46.0</c:v>
                </c:pt>
                <c:pt idx="6072">
                  <c:v>-77.0</c:v>
                </c:pt>
                <c:pt idx="6073">
                  <c:v>-28.0</c:v>
                </c:pt>
                <c:pt idx="6074">
                  <c:v>16.0</c:v>
                </c:pt>
                <c:pt idx="6075">
                  <c:v>50.0</c:v>
                </c:pt>
                <c:pt idx="6076">
                  <c:v>46.0</c:v>
                </c:pt>
                <c:pt idx="6077">
                  <c:v>13.0</c:v>
                </c:pt>
                <c:pt idx="6078">
                  <c:v>100.0</c:v>
                </c:pt>
                <c:pt idx="6079">
                  <c:v>-55.0</c:v>
                </c:pt>
                <c:pt idx="6080">
                  <c:v>-1.0</c:v>
                </c:pt>
                <c:pt idx="6081">
                  <c:v>6.0</c:v>
                </c:pt>
                <c:pt idx="6082">
                  <c:v>37.0</c:v>
                </c:pt>
                <c:pt idx="6083">
                  <c:v>-28.0</c:v>
                </c:pt>
                <c:pt idx="6084">
                  <c:v>-36.0</c:v>
                </c:pt>
                <c:pt idx="6085">
                  <c:v>-47.0</c:v>
                </c:pt>
                <c:pt idx="6086">
                  <c:v>-97.0</c:v>
                </c:pt>
                <c:pt idx="6087">
                  <c:v>-47.0</c:v>
                </c:pt>
                <c:pt idx="6088">
                  <c:v>-5.0</c:v>
                </c:pt>
                <c:pt idx="6089">
                  <c:v>-10.0</c:v>
                </c:pt>
                <c:pt idx="6090">
                  <c:v>64.0</c:v>
                </c:pt>
                <c:pt idx="6091">
                  <c:v>86.0</c:v>
                </c:pt>
                <c:pt idx="6092">
                  <c:v>45.0</c:v>
                </c:pt>
                <c:pt idx="6093">
                  <c:v>61.0</c:v>
                </c:pt>
                <c:pt idx="6094">
                  <c:v>-52.0</c:v>
                </c:pt>
                <c:pt idx="6095">
                  <c:v>-38.0</c:v>
                </c:pt>
                <c:pt idx="6096">
                  <c:v>-82.0</c:v>
                </c:pt>
                <c:pt idx="6097">
                  <c:v>-106.0</c:v>
                </c:pt>
                <c:pt idx="6098">
                  <c:v>-63.0</c:v>
                </c:pt>
                <c:pt idx="6099">
                  <c:v>-60.0</c:v>
                </c:pt>
                <c:pt idx="6100">
                  <c:v>-23.0</c:v>
                </c:pt>
                <c:pt idx="6101">
                  <c:v>20.0</c:v>
                </c:pt>
                <c:pt idx="6102">
                  <c:v>66.0</c:v>
                </c:pt>
                <c:pt idx="6103">
                  <c:v>108.0</c:v>
                </c:pt>
                <c:pt idx="6104">
                  <c:v>94.0</c:v>
                </c:pt>
                <c:pt idx="6105">
                  <c:v>91.0</c:v>
                </c:pt>
                <c:pt idx="6106">
                  <c:v>62.0</c:v>
                </c:pt>
                <c:pt idx="6107">
                  <c:v>24.0</c:v>
                </c:pt>
                <c:pt idx="6108">
                  <c:v>-52.0</c:v>
                </c:pt>
                <c:pt idx="6109">
                  <c:v>-60.0</c:v>
                </c:pt>
                <c:pt idx="6110">
                  <c:v>-59.0</c:v>
                </c:pt>
                <c:pt idx="6111">
                  <c:v>-30.0</c:v>
                </c:pt>
                <c:pt idx="6112">
                  <c:v>-11.0</c:v>
                </c:pt>
                <c:pt idx="6113">
                  <c:v>-14.0</c:v>
                </c:pt>
                <c:pt idx="6114">
                  <c:v>18.0</c:v>
                </c:pt>
                <c:pt idx="6115">
                  <c:v>48.0</c:v>
                </c:pt>
                <c:pt idx="6116">
                  <c:v>16.0</c:v>
                </c:pt>
                <c:pt idx="6117">
                  <c:v>28.0</c:v>
                </c:pt>
                <c:pt idx="6118">
                  <c:v>20.0</c:v>
                </c:pt>
                <c:pt idx="6119">
                  <c:v>61.0</c:v>
                </c:pt>
                <c:pt idx="6120">
                  <c:v>-4.0</c:v>
                </c:pt>
                <c:pt idx="6121">
                  <c:v>-3.0</c:v>
                </c:pt>
                <c:pt idx="6122">
                  <c:v>-16.0</c:v>
                </c:pt>
                <c:pt idx="6123">
                  <c:v>-17.0</c:v>
                </c:pt>
                <c:pt idx="6124">
                  <c:v>-16.0</c:v>
                </c:pt>
                <c:pt idx="6125">
                  <c:v>-69.0</c:v>
                </c:pt>
                <c:pt idx="6126">
                  <c:v>-44.0</c:v>
                </c:pt>
                <c:pt idx="6127">
                  <c:v>-42.0</c:v>
                </c:pt>
                <c:pt idx="6128">
                  <c:v>5.0</c:v>
                </c:pt>
                <c:pt idx="6129">
                  <c:v>65.0</c:v>
                </c:pt>
                <c:pt idx="6130">
                  <c:v>72.0</c:v>
                </c:pt>
                <c:pt idx="6131">
                  <c:v>46.0</c:v>
                </c:pt>
                <c:pt idx="6132">
                  <c:v>71.0</c:v>
                </c:pt>
                <c:pt idx="6133">
                  <c:v>54.0</c:v>
                </c:pt>
                <c:pt idx="6134">
                  <c:v>16.0</c:v>
                </c:pt>
                <c:pt idx="6135">
                  <c:v>-7.0</c:v>
                </c:pt>
                <c:pt idx="6136">
                  <c:v>-64.0</c:v>
                </c:pt>
                <c:pt idx="6137">
                  <c:v>-53.0</c:v>
                </c:pt>
                <c:pt idx="6138">
                  <c:v>-76.0</c:v>
                </c:pt>
                <c:pt idx="6139">
                  <c:v>-58.0</c:v>
                </c:pt>
                <c:pt idx="6140">
                  <c:v>-66.0</c:v>
                </c:pt>
                <c:pt idx="6141">
                  <c:v>18.0</c:v>
                </c:pt>
                <c:pt idx="6142">
                  <c:v>71.0</c:v>
                </c:pt>
                <c:pt idx="6143">
                  <c:v>51.0</c:v>
                </c:pt>
                <c:pt idx="6144">
                  <c:v>24.0</c:v>
                </c:pt>
                <c:pt idx="6145">
                  <c:v>32.0</c:v>
                </c:pt>
                <c:pt idx="6146">
                  <c:v>51.0</c:v>
                </c:pt>
                <c:pt idx="6147">
                  <c:v>2.0</c:v>
                </c:pt>
                <c:pt idx="6148">
                  <c:v>-45.0</c:v>
                </c:pt>
                <c:pt idx="6149">
                  <c:v>-52.0</c:v>
                </c:pt>
                <c:pt idx="6150">
                  <c:v>-71.0</c:v>
                </c:pt>
                <c:pt idx="6151">
                  <c:v>-82.0</c:v>
                </c:pt>
                <c:pt idx="6152">
                  <c:v>-59.0</c:v>
                </c:pt>
                <c:pt idx="6153">
                  <c:v>32.0</c:v>
                </c:pt>
                <c:pt idx="6154">
                  <c:v>15.0</c:v>
                </c:pt>
                <c:pt idx="6155">
                  <c:v>25.0</c:v>
                </c:pt>
                <c:pt idx="6156">
                  <c:v>24.0</c:v>
                </c:pt>
                <c:pt idx="6157">
                  <c:v>40.0</c:v>
                </c:pt>
                <c:pt idx="6158">
                  <c:v>66.0</c:v>
                </c:pt>
                <c:pt idx="6159">
                  <c:v>27.0</c:v>
                </c:pt>
                <c:pt idx="6160">
                  <c:v>-39.0</c:v>
                </c:pt>
                <c:pt idx="6161">
                  <c:v>-3.0</c:v>
                </c:pt>
                <c:pt idx="6162">
                  <c:v>-14.0</c:v>
                </c:pt>
                <c:pt idx="6163">
                  <c:v>-51.0</c:v>
                </c:pt>
                <c:pt idx="6164">
                  <c:v>-6.0</c:v>
                </c:pt>
                <c:pt idx="6165">
                  <c:v>-12.0</c:v>
                </c:pt>
                <c:pt idx="6166">
                  <c:v>-62.0</c:v>
                </c:pt>
                <c:pt idx="6167">
                  <c:v>-56.0</c:v>
                </c:pt>
                <c:pt idx="6168">
                  <c:v>-36.0</c:v>
                </c:pt>
                <c:pt idx="6169">
                  <c:v>-5.0</c:v>
                </c:pt>
                <c:pt idx="6170">
                  <c:v>47.0</c:v>
                </c:pt>
                <c:pt idx="6171">
                  <c:v>77.0</c:v>
                </c:pt>
                <c:pt idx="6172">
                  <c:v>48.0</c:v>
                </c:pt>
                <c:pt idx="6173">
                  <c:v>16.0</c:v>
                </c:pt>
                <c:pt idx="6174">
                  <c:v>24.0</c:v>
                </c:pt>
                <c:pt idx="6175">
                  <c:v>-20.0</c:v>
                </c:pt>
                <c:pt idx="6176">
                  <c:v>-33.0</c:v>
                </c:pt>
                <c:pt idx="6177">
                  <c:v>-88.0</c:v>
                </c:pt>
                <c:pt idx="6178">
                  <c:v>-46.0</c:v>
                </c:pt>
                <c:pt idx="6179">
                  <c:v>-47.0</c:v>
                </c:pt>
                <c:pt idx="6180">
                  <c:v>-63.0</c:v>
                </c:pt>
                <c:pt idx="6181">
                  <c:v>-8.0</c:v>
                </c:pt>
                <c:pt idx="6182">
                  <c:v>20.0</c:v>
                </c:pt>
                <c:pt idx="6183">
                  <c:v>49.0</c:v>
                </c:pt>
                <c:pt idx="6184">
                  <c:v>77.0</c:v>
                </c:pt>
                <c:pt idx="6185">
                  <c:v>91.0</c:v>
                </c:pt>
                <c:pt idx="6186">
                  <c:v>98.0</c:v>
                </c:pt>
                <c:pt idx="6187">
                  <c:v>33.0</c:v>
                </c:pt>
                <c:pt idx="6188">
                  <c:v>-42.0</c:v>
                </c:pt>
                <c:pt idx="6189">
                  <c:v>-26.0</c:v>
                </c:pt>
                <c:pt idx="6190">
                  <c:v>-42.0</c:v>
                </c:pt>
                <c:pt idx="6191">
                  <c:v>-34.0</c:v>
                </c:pt>
                <c:pt idx="6192">
                  <c:v>-67.0</c:v>
                </c:pt>
                <c:pt idx="6193">
                  <c:v>-80.0</c:v>
                </c:pt>
                <c:pt idx="6194">
                  <c:v>-12.0</c:v>
                </c:pt>
                <c:pt idx="6195">
                  <c:v>106.0</c:v>
                </c:pt>
                <c:pt idx="6196">
                  <c:v>104.0</c:v>
                </c:pt>
                <c:pt idx="6197">
                  <c:v>49.0</c:v>
                </c:pt>
                <c:pt idx="6198">
                  <c:v>38.0</c:v>
                </c:pt>
                <c:pt idx="6199">
                  <c:v>42.0</c:v>
                </c:pt>
                <c:pt idx="6200">
                  <c:v>-6.0</c:v>
                </c:pt>
                <c:pt idx="6201">
                  <c:v>-19.0</c:v>
                </c:pt>
                <c:pt idx="6202">
                  <c:v>-47.0</c:v>
                </c:pt>
                <c:pt idx="6203">
                  <c:v>-50.0</c:v>
                </c:pt>
                <c:pt idx="6204">
                  <c:v>-10.0</c:v>
                </c:pt>
                <c:pt idx="6205">
                  <c:v>33.0</c:v>
                </c:pt>
                <c:pt idx="6206">
                  <c:v>26.0</c:v>
                </c:pt>
                <c:pt idx="6207">
                  <c:v>-16.0</c:v>
                </c:pt>
                <c:pt idx="6208">
                  <c:v>46.0</c:v>
                </c:pt>
                <c:pt idx="6209">
                  <c:v>-16.0</c:v>
                </c:pt>
                <c:pt idx="6210">
                  <c:v>-6.0</c:v>
                </c:pt>
                <c:pt idx="6211">
                  <c:v>41.0</c:v>
                </c:pt>
                <c:pt idx="6212">
                  <c:v>17.0</c:v>
                </c:pt>
                <c:pt idx="6213">
                  <c:v>26.0</c:v>
                </c:pt>
                <c:pt idx="6214">
                  <c:v>70.0</c:v>
                </c:pt>
                <c:pt idx="6215">
                  <c:v>17.0</c:v>
                </c:pt>
                <c:pt idx="6216">
                  <c:v>-30.0</c:v>
                </c:pt>
                <c:pt idx="6217">
                  <c:v>-26.0</c:v>
                </c:pt>
                <c:pt idx="6218">
                  <c:v>-31.0</c:v>
                </c:pt>
                <c:pt idx="6219">
                  <c:v>-100.0</c:v>
                </c:pt>
                <c:pt idx="6220">
                  <c:v>-116.0</c:v>
                </c:pt>
                <c:pt idx="6221">
                  <c:v>-50.0</c:v>
                </c:pt>
                <c:pt idx="6222">
                  <c:v>-21.0</c:v>
                </c:pt>
                <c:pt idx="6223">
                  <c:v>15.0</c:v>
                </c:pt>
                <c:pt idx="6224">
                  <c:v>43.0</c:v>
                </c:pt>
                <c:pt idx="6225">
                  <c:v>-6.0</c:v>
                </c:pt>
                <c:pt idx="6226">
                  <c:v>78.0</c:v>
                </c:pt>
                <c:pt idx="6227">
                  <c:v>68.0</c:v>
                </c:pt>
                <c:pt idx="6228">
                  <c:v>50.0</c:v>
                </c:pt>
                <c:pt idx="6229">
                  <c:v>-59.0</c:v>
                </c:pt>
                <c:pt idx="6230">
                  <c:v>-92.0</c:v>
                </c:pt>
                <c:pt idx="6231">
                  <c:v>-124.0</c:v>
                </c:pt>
                <c:pt idx="6232">
                  <c:v>-85.0</c:v>
                </c:pt>
                <c:pt idx="6233">
                  <c:v>-35.0</c:v>
                </c:pt>
                <c:pt idx="6234">
                  <c:v>13.0</c:v>
                </c:pt>
                <c:pt idx="6235">
                  <c:v>46.0</c:v>
                </c:pt>
                <c:pt idx="6236">
                  <c:v>57.0</c:v>
                </c:pt>
                <c:pt idx="6237">
                  <c:v>39.0</c:v>
                </c:pt>
                <c:pt idx="6238">
                  <c:v>26.0</c:v>
                </c:pt>
                <c:pt idx="6239">
                  <c:v>34.0</c:v>
                </c:pt>
                <c:pt idx="6240">
                  <c:v>38.0</c:v>
                </c:pt>
                <c:pt idx="6241">
                  <c:v>-11.0</c:v>
                </c:pt>
                <c:pt idx="6242">
                  <c:v>-20.0</c:v>
                </c:pt>
                <c:pt idx="6243">
                  <c:v>-18.0</c:v>
                </c:pt>
                <c:pt idx="6244">
                  <c:v>-62.0</c:v>
                </c:pt>
                <c:pt idx="6245">
                  <c:v>-60.0</c:v>
                </c:pt>
                <c:pt idx="6246">
                  <c:v>33.0</c:v>
                </c:pt>
                <c:pt idx="6247">
                  <c:v>-46.0</c:v>
                </c:pt>
                <c:pt idx="6248">
                  <c:v>-38.0</c:v>
                </c:pt>
                <c:pt idx="6249">
                  <c:v>55.0</c:v>
                </c:pt>
                <c:pt idx="6250">
                  <c:v>-20.0</c:v>
                </c:pt>
                <c:pt idx="6251">
                  <c:v>54.0</c:v>
                </c:pt>
                <c:pt idx="6252">
                  <c:v>101.0</c:v>
                </c:pt>
                <c:pt idx="6253">
                  <c:v>41.0</c:v>
                </c:pt>
                <c:pt idx="6254">
                  <c:v>3.0</c:v>
                </c:pt>
                <c:pt idx="6255">
                  <c:v>-28.0</c:v>
                </c:pt>
                <c:pt idx="6256">
                  <c:v>14.0</c:v>
                </c:pt>
                <c:pt idx="6257">
                  <c:v>25.0</c:v>
                </c:pt>
                <c:pt idx="6258">
                  <c:v>-34.0</c:v>
                </c:pt>
                <c:pt idx="6259">
                  <c:v>-63.0</c:v>
                </c:pt>
                <c:pt idx="6260">
                  <c:v>-87.0</c:v>
                </c:pt>
                <c:pt idx="6261">
                  <c:v>-80.0</c:v>
                </c:pt>
                <c:pt idx="6262">
                  <c:v>-40.0</c:v>
                </c:pt>
                <c:pt idx="6263">
                  <c:v>20.0</c:v>
                </c:pt>
                <c:pt idx="6264">
                  <c:v>62.0</c:v>
                </c:pt>
                <c:pt idx="6265">
                  <c:v>45.0</c:v>
                </c:pt>
                <c:pt idx="6266">
                  <c:v>57.0</c:v>
                </c:pt>
                <c:pt idx="6267">
                  <c:v>66.0</c:v>
                </c:pt>
                <c:pt idx="6268">
                  <c:v>1.0</c:v>
                </c:pt>
                <c:pt idx="6269">
                  <c:v>9.0</c:v>
                </c:pt>
                <c:pt idx="6270">
                  <c:v>-57.0</c:v>
                </c:pt>
                <c:pt idx="6271">
                  <c:v>-95.0</c:v>
                </c:pt>
                <c:pt idx="6272">
                  <c:v>-96.0</c:v>
                </c:pt>
                <c:pt idx="6273">
                  <c:v>-62.0</c:v>
                </c:pt>
                <c:pt idx="6274">
                  <c:v>-22.0</c:v>
                </c:pt>
                <c:pt idx="6275">
                  <c:v>-38.0</c:v>
                </c:pt>
                <c:pt idx="6276">
                  <c:v>49.0</c:v>
                </c:pt>
                <c:pt idx="6277">
                  <c:v>51.0</c:v>
                </c:pt>
                <c:pt idx="6278">
                  <c:v>45.0</c:v>
                </c:pt>
                <c:pt idx="6279">
                  <c:v>37.0</c:v>
                </c:pt>
                <c:pt idx="6280">
                  <c:v>41.0</c:v>
                </c:pt>
                <c:pt idx="6281">
                  <c:v>-30.0</c:v>
                </c:pt>
                <c:pt idx="6282">
                  <c:v>-50.0</c:v>
                </c:pt>
                <c:pt idx="6283">
                  <c:v>-55.0</c:v>
                </c:pt>
                <c:pt idx="6284">
                  <c:v>-91.0</c:v>
                </c:pt>
                <c:pt idx="6285">
                  <c:v>-8.0</c:v>
                </c:pt>
                <c:pt idx="6286">
                  <c:v>-36.0</c:v>
                </c:pt>
                <c:pt idx="6287">
                  <c:v>-15.0</c:v>
                </c:pt>
                <c:pt idx="6288">
                  <c:v>-32.0</c:v>
                </c:pt>
                <c:pt idx="6289">
                  <c:v>14.0</c:v>
                </c:pt>
                <c:pt idx="6290">
                  <c:v>9.0</c:v>
                </c:pt>
                <c:pt idx="6291">
                  <c:v>-35.0</c:v>
                </c:pt>
                <c:pt idx="6292">
                  <c:v>45.0</c:v>
                </c:pt>
                <c:pt idx="6293">
                  <c:v>56.0</c:v>
                </c:pt>
                <c:pt idx="6294">
                  <c:v>68.0</c:v>
                </c:pt>
                <c:pt idx="6295">
                  <c:v>41.0</c:v>
                </c:pt>
                <c:pt idx="6296">
                  <c:v>6.0</c:v>
                </c:pt>
                <c:pt idx="6297">
                  <c:v>39.0</c:v>
                </c:pt>
                <c:pt idx="6298">
                  <c:v>-25.0</c:v>
                </c:pt>
                <c:pt idx="6299">
                  <c:v>-16.0</c:v>
                </c:pt>
                <c:pt idx="6300">
                  <c:v>-69.0</c:v>
                </c:pt>
                <c:pt idx="6301">
                  <c:v>-69.0</c:v>
                </c:pt>
                <c:pt idx="6302">
                  <c:v>18.0</c:v>
                </c:pt>
                <c:pt idx="6303">
                  <c:v>36.0</c:v>
                </c:pt>
                <c:pt idx="6304">
                  <c:v>55.0</c:v>
                </c:pt>
                <c:pt idx="6305">
                  <c:v>58.0</c:v>
                </c:pt>
                <c:pt idx="6306">
                  <c:v>88.0</c:v>
                </c:pt>
                <c:pt idx="6307">
                  <c:v>131.0</c:v>
                </c:pt>
                <c:pt idx="6308">
                  <c:v>32.0</c:v>
                </c:pt>
                <c:pt idx="6309">
                  <c:v>-30.0</c:v>
                </c:pt>
                <c:pt idx="6310">
                  <c:v>-33.0</c:v>
                </c:pt>
                <c:pt idx="6311">
                  <c:v>-74.0</c:v>
                </c:pt>
                <c:pt idx="6312">
                  <c:v>-45.0</c:v>
                </c:pt>
                <c:pt idx="6313">
                  <c:v>-50.0</c:v>
                </c:pt>
                <c:pt idx="6314">
                  <c:v>-41.0</c:v>
                </c:pt>
                <c:pt idx="6315">
                  <c:v>-13.0</c:v>
                </c:pt>
                <c:pt idx="6316">
                  <c:v>18.0</c:v>
                </c:pt>
                <c:pt idx="6317">
                  <c:v>65.0</c:v>
                </c:pt>
                <c:pt idx="6318">
                  <c:v>83.0</c:v>
                </c:pt>
                <c:pt idx="6319">
                  <c:v>43.0</c:v>
                </c:pt>
                <c:pt idx="6320">
                  <c:v>49.0</c:v>
                </c:pt>
                <c:pt idx="6321">
                  <c:v>48.0</c:v>
                </c:pt>
                <c:pt idx="6322">
                  <c:v>15.0</c:v>
                </c:pt>
                <c:pt idx="6323">
                  <c:v>-75.0</c:v>
                </c:pt>
                <c:pt idx="6324">
                  <c:v>-42.0</c:v>
                </c:pt>
                <c:pt idx="6325">
                  <c:v>-30.0</c:v>
                </c:pt>
                <c:pt idx="6326">
                  <c:v>-19.0</c:v>
                </c:pt>
                <c:pt idx="6327">
                  <c:v>-81.0</c:v>
                </c:pt>
                <c:pt idx="6328">
                  <c:v>-21.0</c:v>
                </c:pt>
                <c:pt idx="6329">
                  <c:v>6.0</c:v>
                </c:pt>
                <c:pt idx="6330">
                  <c:v>-4.0</c:v>
                </c:pt>
                <c:pt idx="6331">
                  <c:v>-5.0</c:v>
                </c:pt>
                <c:pt idx="6332">
                  <c:v>94.0</c:v>
                </c:pt>
                <c:pt idx="6333">
                  <c:v>42.0</c:v>
                </c:pt>
                <c:pt idx="6334">
                  <c:v>18.0</c:v>
                </c:pt>
                <c:pt idx="6335">
                  <c:v>59.0</c:v>
                </c:pt>
                <c:pt idx="6336">
                  <c:v>72.0</c:v>
                </c:pt>
                <c:pt idx="6337">
                  <c:v>18.0</c:v>
                </c:pt>
                <c:pt idx="6338">
                  <c:v>18.0</c:v>
                </c:pt>
                <c:pt idx="6339">
                  <c:v>-27.0</c:v>
                </c:pt>
                <c:pt idx="6340">
                  <c:v>-54.0</c:v>
                </c:pt>
                <c:pt idx="6341">
                  <c:v>-62.0</c:v>
                </c:pt>
                <c:pt idx="6342">
                  <c:v>-19.0</c:v>
                </c:pt>
                <c:pt idx="6343">
                  <c:v>-69.0</c:v>
                </c:pt>
                <c:pt idx="6344">
                  <c:v>13.0</c:v>
                </c:pt>
                <c:pt idx="6345">
                  <c:v>40.0</c:v>
                </c:pt>
                <c:pt idx="6346">
                  <c:v>47.0</c:v>
                </c:pt>
                <c:pt idx="6347">
                  <c:v>108.0</c:v>
                </c:pt>
                <c:pt idx="6348">
                  <c:v>82.0</c:v>
                </c:pt>
                <c:pt idx="6349">
                  <c:v>36.0</c:v>
                </c:pt>
                <c:pt idx="6350">
                  <c:v>-22.0</c:v>
                </c:pt>
                <c:pt idx="6351">
                  <c:v>-70.0</c:v>
                </c:pt>
                <c:pt idx="6352">
                  <c:v>-100.0</c:v>
                </c:pt>
                <c:pt idx="6353">
                  <c:v>-77.0</c:v>
                </c:pt>
                <c:pt idx="6354">
                  <c:v>-52.0</c:v>
                </c:pt>
                <c:pt idx="6355">
                  <c:v>-71.0</c:v>
                </c:pt>
                <c:pt idx="6356">
                  <c:v>10.0</c:v>
                </c:pt>
                <c:pt idx="6357">
                  <c:v>24.0</c:v>
                </c:pt>
                <c:pt idx="6358">
                  <c:v>82.0</c:v>
                </c:pt>
                <c:pt idx="6359">
                  <c:v>72.0</c:v>
                </c:pt>
                <c:pt idx="6360">
                  <c:v>36.0</c:v>
                </c:pt>
                <c:pt idx="6361">
                  <c:v>65.0</c:v>
                </c:pt>
                <c:pt idx="6362">
                  <c:v>48.0</c:v>
                </c:pt>
                <c:pt idx="6363">
                  <c:v>-21.0</c:v>
                </c:pt>
                <c:pt idx="6364">
                  <c:v>3.0</c:v>
                </c:pt>
                <c:pt idx="6365">
                  <c:v>-17.0</c:v>
                </c:pt>
                <c:pt idx="6366">
                  <c:v>-19.0</c:v>
                </c:pt>
                <c:pt idx="6367">
                  <c:v>-52.0</c:v>
                </c:pt>
                <c:pt idx="6368">
                  <c:v>-29.0</c:v>
                </c:pt>
                <c:pt idx="6369">
                  <c:v>29.0</c:v>
                </c:pt>
                <c:pt idx="6370">
                  <c:v>45.0</c:v>
                </c:pt>
                <c:pt idx="6371">
                  <c:v>6.0</c:v>
                </c:pt>
                <c:pt idx="6372">
                  <c:v>16.0</c:v>
                </c:pt>
                <c:pt idx="6373">
                  <c:v>61.0</c:v>
                </c:pt>
                <c:pt idx="6374">
                  <c:v>33.0</c:v>
                </c:pt>
                <c:pt idx="6375">
                  <c:v>45.0</c:v>
                </c:pt>
                <c:pt idx="6376">
                  <c:v>44.0</c:v>
                </c:pt>
                <c:pt idx="6377">
                  <c:v>-1.0</c:v>
                </c:pt>
                <c:pt idx="6378">
                  <c:v>-41.0</c:v>
                </c:pt>
                <c:pt idx="6379">
                  <c:v>-19.0</c:v>
                </c:pt>
                <c:pt idx="6380">
                  <c:v>-41.0</c:v>
                </c:pt>
                <c:pt idx="6381">
                  <c:v>-90.0</c:v>
                </c:pt>
                <c:pt idx="6382">
                  <c:v>-75.0</c:v>
                </c:pt>
                <c:pt idx="6383">
                  <c:v>-20.0</c:v>
                </c:pt>
                <c:pt idx="6384">
                  <c:v>-50.0</c:v>
                </c:pt>
                <c:pt idx="6385">
                  <c:v>27.0</c:v>
                </c:pt>
                <c:pt idx="6386">
                  <c:v>54.0</c:v>
                </c:pt>
                <c:pt idx="6387">
                  <c:v>70.0</c:v>
                </c:pt>
                <c:pt idx="6388">
                  <c:v>85.0</c:v>
                </c:pt>
                <c:pt idx="6389">
                  <c:v>88.0</c:v>
                </c:pt>
                <c:pt idx="6390">
                  <c:v>34.0</c:v>
                </c:pt>
                <c:pt idx="6391">
                  <c:v>-66.0</c:v>
                </c:pt>
                <c:pt idx="6392">
                  <c:v>-116.0</c:v>
                </c:pt>
                <c:pt idx="6393">
                  <c:v>-67.0</c:v>
                </c:pt>
                <c:pt idx="6394">
                  <c:v>-62.0</c:v>
                </c:pt>
                <c:pt idx="6395">
                  <c:v>-93.0</c:v>
                </c:pt>
                <c:pt idx="6396">
                  <c:v>-68.0</c:v>
                </c:pt>
                <c:pt idx="6397">
                  <c:v>26.0</c:v>
                </c:pt>
                <c:pt idx="6398">
                  <c:v>61.0</c:v>
                </c:pt>
                <c:pt idx="6399">
                  <c:v>75.0</c:v>
                </c:pt>
                <c:pt idx="6400">
                  <c:v>74.0</c:v>
                </c:pt>
                <c:pt idx="6401">
                  <c:v>79.0</c:v>
                </c:pt>
                <c:pt idx="6402">
                  <c:v>-11.0</c:v>
                </c:pt>
                <c:pt idx="6403">
                  <c:v>-24.0</c:v>
                </c:pt>
                <c:pt idx="6404">
                  <c:v>-2.0</c:v>
                </c:pt>
                <c:pt idx="6405">
                  <c:v>-62.0</c:v>
                </c:pt>
                <c:pt idx="6406">
                  <c:v>-34.0</c:v>
                </c:pt>
                <c:pt idx="6407">
                  <c:v>-45.0</c:v>
                </c:pt>
                <c:pt idx="6408">
                  <c:v>-22.0</c:v>
                </c:pt>
                <c:pt idx="6409">
                  <c:v>5.0</c:v>
                </c:pt>
                <c:pt idx="6410">
                  <c:v>-19.0</c:v>
                </c:pt>
                <c:pt idx="6411">
                  <c:v>-7.0</c:v>
                </c:pt>
                <c:pt idx="6412">
                  <c:v>16.0</c:v>
                </c:pt>
                <c:pt idx="6413">
                  <c:v>34.0</c:v>
                </c:pt>
                <c:pt idx="6414">
                  <c:v>3.0</c:v>
                </c:pt>
                <c:pt idx="6415">
                  <c:v>17.0</c:v>
                </c:pt>
                <c:pt idx="6416">
                  <c:v>54.0</c:v>
                </c:pt>
                <c:pt idx="6417">
                  <c:v>61.0</c:v>
                </c:pt>
                <c:pt idx="6418">
                  <c:v>32.0</c:v>
                </c:pt>
                <c:pt idx="6419">
                  <c:v>10.0</c:v>
                </c:pt>
                <c:pt idx="6420">
                  <c:v>-22.0</c:v>
                </c:pt>
                <c:pt idx="6421">
                  <c:v>-73.0</c:v>
                </c:pt>
                <c:pt idx="6422">
                  <c:v>-130.0</c:v>
                </c:pt>
                <c:pt idx="6423">
                  <c:v>-136.0</c:v>
                </c:pt>
                <c:pt idx="6424">
                  <c:v>-105.0</c:v>
                </c:pt>
                <c:pt idx="6425">
                  <c:v>-35.0</c:v>
                </c:pt>
                <c:pt idx="6426">
                  <c:v>43.0</c:v>
                </c:pt>
                <c:pt idx="6427">
                  <c:v>90.0</c:v>
                </c:pt>
                <c:pt idx="6428">
                  <c:v>56.0</c:v>
                </c:pt>
                <c:pt idx="6429">
                  <c:v>103.0</c:v>
                </c:pt>
                <c:pt idx="6430">
                  <c:v>61.0</c:v>
                </c:pt>
                <c:pt idx="6431">
                  <c:v>13.0</c:v>
                </c:pt>
                <c:pt idx="6432">
                  <c:v>-46.0</c:v>
                </c:pt>
                <c:pt idx="6433">
                  <c:v>-61.0</c:v>
                </c:pt>
                <c:pt idx="6434">
                  <c:v>-123.0</c:v>
                </c:pt>
                <c:pt idx="6435">
                  <c:v>-116.0</c:v>
                </c:pt>
                <c:pt idx="6436">
                  <c:v>-94.0</c:v>
                </c:pt>
                <c:pt idx="6437">
                  <c:v>-14.0</c:v>
                </c:pt>
                <c:pt idx="6438">
                  <c:v>14.0</c:v>
                </c:pt>
                <c:pt idx="6439">
                  <c:v>15.0</c:v>
                </c:pt>
                <c:pt idx="6440">
                  <c:v>52.0</c:v>
                </c:pt>
                <c:pt idx="6441">
                  <c:v>46.0</c:v>
                </c:pt>
                <c:pt idx="6442">
                  <c:v>57.0</c:v>
                </c:pt>
                <c:pt idx="6443">
                  <c:v>29.0</c:v>
                </c:pt>
                <c:pt idx="6444">
                  <c:v>16.0</c:v>
                </c:pt>
                <c:pt idx="6445">
                  <c:v>6.0</c:v>
                </c:pt>
                <c:pt idx="6446">
                  <c:v>-13.0</c:v>
                </c:pt>
                <c:pt idx="6447">
                  <c:v>-38.0</c:v>
                </c:pt>
                <c:pt idx="6448">
                  <c:v>-116.0</c:v>
                </c:pt>
                <c:pt idx="6449">
                  <c:v>-41.0</c:v>
                </c:pt>
                <c:pt idx="6450">
                  <c:v>-43.0</c:v>
                </c:pt>
                <c:pt idx="6451">
                  <c:v>-17.0</c:v>
                </c:pt>
                <c:pt idx="6452">
                  <c:v>-49.0</c:v>
                </c:pt>
                <c:pt idx="6453">
                  <c:v>6.0</c:v>
                </c:pt>
                <c:pt idx="6454">
                  <c:v>22.0</c:v>
                </c:pt>
                <c:pt idx="6455">
                  <c:v>14.0</c:v>
                </c:pt>
                <c:pt idx="6456">
                  <c:v>52.0</c:v>
                </c:pt>
                <c:pt idx="6457">
                  <c:v>33.0</c:v>
                </c:pt>
                <c:pt idx="6458">
                  <c:v>72.0</c:v>
                </c:pt>
                <c:pt idx="6459">
                  <c:v>28.0</c:v>
                </c:pt>
                <c:pt idx="6460">
                  <c:v>-54.0</c:v>
                </c:pt>
                <c:pt idx="6461">
                  <c:v>-27.0</c:v>
                </c:pt>
                <c:pt idx="6462">
                  <c:v>-39.0</c:v>
                </c:pt>
                <c:pt idx="6463">
                  <c:v>-28.0</c:v>
                </c:pt>
                <c:pt idx="6464">
                  <c:v>-32.0</c:v>
                </c:pt>
                <c:pt idx="6465">
                  <c:v>-45.0</c:v>
                </c:pt>
                <c:pt idx="6466">
                  <c:v>46.0</c:v>
                </c:pt>
                <c:pt idx="6467">
                  <c:v>69.0</c:v>
                </c:pt>
                <c:pt idx="6468">
                  <c:v>114.0</c:v>
                </c:pt>
                <c:pt idx="6469">
                  <c:v>118.0</c:v>
                </c:pt>
                <c:pt idx="6470">
                  <c:v>62.0</c:v>
                </c:pt>
                <c:pt idx="6471">
                  <c:v>39.0</c:v>
                </c:pt>
                <c:pt idx="6472">
                  <c:v>31.0</c:v>
                </c:pt>
                <c:pt idx="6473">
                  <c:v>-46.0</c:v>
                </c:pt>
                <c:pt idx="6474">
                  <c:v>-82.0</c:v>
                </c:pt>
                <c:pt idx="6475">
                  <c:v>-44.0</c:v>
                </c:pt>
                <c:pt idx="6476">
                  <c:v>-22.0</c:v>
                </c:pt>
                <c:pt idx="6477">
                  <c:v>23.0</c:v>
                </c:pt>
                <c:pt idx="6478">
                  <c:v>21.0</c:v>
                </c:pt>
                <c:pt idx="6479">
                  <c:v>10.0</c:v>
                </c:pt>
                <c:pt idx="6480">
                  <c:v>41.0</c:v>
                </c:pt>
                <c:pt idx="6481">
                  <c:v>29.0</c:v>
                </c:pt>
                <c:pt idx="6482">
                  <c:v>5.0</c:v>
                </c:pt>
                <c:pt idx="6483">
                  <c:v>36.0</c:v>
                </c:pt>
                <c:pt idx="6484">
                  <c:v>80.0</c:v>
                </c:pt>
                <c:pt idx="6485">
                  <c:v>-47.0</c:v>
                </c:pt>
                <c:pt idx="6486">
                  <c:v>-61.0</c:v>
                </c:pt>
                <c:pt idx="6487">
                  <c:v>24.0</c:v>
                </c:pt>
                <c:pt idx="6488">
                  <c:v>-41.0</c:v>
                </c:pt>
                <c:pt idx="6489">
                  <c:v>-21.0</c:v>
                </c:pt>
                <c:pt idx="6490">
                  <c:v>-86.0</c:v>
                </c:pt>
                <c:pt idx="6491">
                  <c:v>-108.0</c:v>
                </c:pt>
                <c:pt idx="6492">
                  <c:v>-46.0</c:v>
                </c:pt>
                <c:pt idx="6493">
                  <c:v>4.0</c:v>
                </c:pt>
                <c:pt idx="6494">
                  <c:v>25.0</c:v>
                </c:pt>
                <c:pt idx="6495">
                  <c:v>45.0</c:v>
                </c:pt>
                <c:pt idx="6496">
                  <c:v>54.0</c:v>
                </c:pt>
                <c:pt idx="6497">
                  <c:v>66.0</c:v>
                </c:pt>
                <c:pt idx="6498">
                  <c:v>97.0</c:v>
                </c:pt>
                <c:pt idx="6499">
                  <c:v>51.0</c:v>
                </c:pt>
                <c:pt idx="6500">
                  <c:v>5.0</c:v>
                </c:pt>
                <c:pt idx="6501">
                  <c:v>-53.0</c:v>
                </c:pt>
                <c:pt idx="6502">
                  <c:v>-12.0</c:v>
                </c:pt>
                <c:pt idx="6503">
                  <c:v>-63.0</c:v>
                </c:pt>
                <c:pt idx="6504">
                  <c:v>-102.0</c:v>
                </c:pt>
                <c:pt idx="6505">
                  <c:v>-46.0</c:v>
                </c:pt>
                <c:pt idx="6506">
                  <c:v>-31.0</c:v>
                </c:pt>
                <c:pt idx="6507">
                  <c:v>3.0</c:v>
                </c:pt>
                <c:pt idx="6508">
                  <c:v>45.0</c:v>
                </c:pt>
                <c:pt idx="6509">
                  <c:v>70.0</c:v>
                </c:pt>
                <c:pt idx="6510">
                  <c:v>110.0</c:v>
                </c:pt>
                <c:pt idx="6511">
                  <c:v>63.0</c:v>
                </c:pt>
                <c:pt idx="6512">
                  <c:v>35.0</c:v>
                </c:pt>
                <c:pt idx="6513">
                  <c:v>30.0</c:v>
                </c:pt>
                <c:pt idx="6514">
                  <c:v>-29.0</c:v>
                </c:pt>
                <c:pt idx="6515">
                  <c:v>-36.0</c:v>
                </c:pt>
                <c:pt idx="6516">
                  <c:v>-63.0</c:v>
                </c:pt>
                <c:pt idx="6517">
                  <c:v>-32.0</c:v>
                </c:pt>
                <c:pt idx="6518">
                  <c:v>-4.0</c:v>
                </c:pt>
                <c:pt idx="6519">
                  <c:v>7.0</c:v>
                </c:pt>
                <c:pt idx="6520">
                  <c:v>53.0</c:v>
                </c:pt>
                <c:pt idx="6521">
                  <c:v>-15.0</c:v>
                </c:pt>
                <c:pt idx="6522">
                  <c:v>34.0</c:v>
                </c:pt>
                <c:pt idx="6523">
                  <c:v>24.0</c:v>
                </c:pt>
                <c:pt idx="6524">
                  <c:v>16.0</c:v>
                </c:pt>
                <c:pt idx="6525">
                  <c:v>100.0</c:v>
                </c:pt>
                <c:pt idx="6526">
                  <c:v>67.0</c:v>
                </c:pt>
                <c:pt idx="6527">
                  <c:v>39.0</c:v>
                </c:pt>
                <c:pt idx="6528">
                  <c:v>39.0</c:v>
                </c:pt>
                <c:pt idx="6529">
                  <c:v>-16.0</c:v>
                </c:pt>
                <c:pt idx="6530">
                  <c:v>-95.0</c:v>
                </c:pt>
                <c:pt idx="6531">
                  <c:v>-88.0</c:v>
                </c:pt>
                <c:pt idx="6532">
                  <c:v>-95.0</c:v>
                </c:pt>
                <c:pt idx="6533">
                  <c:v>-88.0</c:v>
                </c:pt>
                <c:pt idx="6534">
                  <c:v>-103.0</c:v>
                </c:pt>
                <c:pt idx="6535">
                  <c:v>-1.0</c:v>
                </c:pt>
                <c:pt idx="6536">
                  <c:v>21.0</c:v>
                </c:pt>
                <c:pt idx="6537">
                  <c:v>57.0</c:v>
                </c:pt>
                <c:pt idx="6538">
                  <c:v>90.0</c:v>
                </c:pt>
                <c:pt idx="6539">
                  <c:v>93.0</c:v>
                </c:pt>
                <c:pt idx="6540">
                  <c:v>56.0</c:v>
                </c:pt>
                <c:pt idx="6541">
                  <c:v>-4.0</c:v>
                </c:pt>
                <c:pt idx="6542">
                  <c:v>-21.0</c:v>
                </c:pt>
                <c:pt idx="6543">
                  <c:v>-43.0</c:v>
                </c:pt>
                <c:pt idx="6544">
                  <c:v>-59.0</c:v>
                </c:pt>
                <c:pt idx="6545">
                  <c:v>0.0</c:v>
                </c:pt>
                <c:pt idx="6546">
                  <c:v>-8.0</c:v>
                </c:pt>
                <c:pt idx="6547">
                  <c:v>5.0</c:v>
                </c:pt>
                <c:pt idx="6548">
                  <c:v>49.0</c:v>
                </c:pt>
                <c:pt idx="6549">
                  <c:v>43.0</c:v>
                </c:pt>
                <c:pt idx="6550">
                  <c:v>70.0</c:v>
                </c:pt>
                <c:pt idx="6551">
                  <c:v>53.0</c:v>
                </c:pt>
                <c:pt idx="6552">
                  <c:v>2.0</c:v>
                </c:pt>
                <c:pt idx="6553">
                  <c:v>-13.0</c:v>
                </c:pt>
                <c:pt idx="6554">
                  <c:v>35.0</c:v>
                </c:pt>
                <c:pt idx="6555">
                  <c:v>12.0</c:v>
                </c:pt>
                <c:pt idx="6556">
                  <c:v>-13.0</c:v>
                </c:pt>
                <c:pt idx="6557">
                  <c:v>-55.0</c:v>
                </c:pt>
                <c:pt idx="6558">
                  <c:v>-57.0</c:v>
                </c:pt>
                <c:pt idx="6559">
                  <c:v>-73.0</c:v>
                </c:pt>
                <c:pt idx="6560">
                  <c:v>-23.0</c:v>
                </c:pt>
                <c:pt idx="6561">
                  <c:v>-52.0</c:v>
                </c:pt>
                <c:pt idx="6562">
                  <c:v>-22.0</c:v>
                </c:pt>
                <c:pt idx="6563">
                  <c:v>-12.0</c:v>
                </c:pt>
                <c:pt idx="6564">
                  <c:v>-19.0</c:v>
                </c:pt>
                <c:pt idx="6565">
                  <c:v>56.0</c:v>
                </c:pt>
                <c:pt idx="6566">
                  <c:v>59.0</c:v>
                </c:pt>
                <c:pt idx="6567">
                  <c:v>40.0</c:v>
                </c:pt>
                <c:pt idx="6568">
                  <c:v>67.0</c:v>
                </c:pt>
                <c:pt idx="6569">
                  <c:v>16.0</c:v>
                </c:pt>
                <c:pt idx="6570">
                  <c:v>46.0</c:v>
                </c:pt>
                <c:pt idx="6571">
                  <c:v>-27.0</c:v>
                </c:pt>
                <c:pt idx="6572">
                  <c:v>-76.0</c:v>
                </c:pt>
                <c:pt idx="6573">
                  <c:v>-93.0</c:v>
                </c:pt>
                <c:pt idx="6574">
                  <c:v>-82.0</c:v>
                </c:pt>
                <c:pt idx="6575">
                  <c:v>20.0</c:v>
                </c:pt>
                <c:pt idx="6576">
                  <c:v>-14.0</c:v>
                </c:pt>
                <c:pt idx="6577">
                  <c:v>-10.0</c:v>
                </c:pt>
                <c:pt idx="6578">
                  <c:v>76.0</c:v>
                </c:pt>
                <c:pt idx="6579">
                  <c:v>121.0</c:v>
                </c:pt>
                <c:pt idx="6580">
                  <c:v>83.0</c:v>
                </c:pt>
                <c:pt idx="6581">
                  <c:v>79.0</c:v>
                </c:pt>
                <c:pt idx="6582">
                  <c:v>11.0</c:v>
                </c:pt>
                <c:pt idx="6583">
                  <c:v>-2.0</c:v>
                </c:pt>
                <c:pt idx="6584">
                  <c:v>-76.0</c:v>
                </c:pt>
                <c:pt idx="6585">
                  <c:v>-88.0</c:v>
                </c:pt>
                <c:pt idx="6586">
                  <c:v>-28.0</c:v>
                </c:pt>
                <c:pt idx="6587">
                  <c:v>-37.0</c:v>
                </c:pt>
                <c:pt idx="6588">
                  <c:v>-5.0</c:v>
                </c:pt>
                <c:pt idx="6589">
                  <c:v>4.0</c:v>
                </c:pt>
                <c:pt idx="6590">
                  <c:v>21.0</c:v>
                </c:pt>
                <c:pt idx="6591">
                  <c:v>44.0</c:v>
                </c:pt>
                <c:pt idx="6592">
                  <c:v>100.0</c:v>
                </c:pt>
                <c:pt idx="6593">
                  <c:v>49.0</c:v>
                </c:pt>
                <c:pt idx="6594">
                  <c:v>19.0</c:v>
                </c:pt>
                <c:pt idx="6595">
                  <c:v>30.0</c:v>
                </c:pt>
                <c:pt idx="6596">
                  <c:v>25.0</c:v>
                </c:pt>
                <c:pt idx="6597">
                  <c:v>10.0</c:v>
                </c:pt>
                <c:pt idx="6598">
                  <c:v>-14.0</c:v>
                </c:pt>
                <c:pt idx="6599">
                  <c:v>-46.0</c:v>
                </c:pt>
                <c:pt idx="6600">
                  <c:v>-43.0</c:v>
                </c:pt>
                <c:pt idx="6601">
                  <c:v>-19.0</c:v>
                </c:pt>
                <c:pt idx="6602">
                  <c:v>-52.0</c:v>
                </c:pt>
                <c:pt idx="6603">
                  <c:v>-18.0</c:v>
                </c:pt>
                <c:pt idx="6604">
                  <c:v>2.0</c:v>
                </c:pt>
                <c:pt idx="6605">
                  <c:v>7.0</c:v>
                </c:pt>
                <c:pt idx="6606">
                  <c:v>54.0</c:v>
                </c:pt>
                <c:pt idx="6607">
                  <c:v>60.0</c:v>
                </c:pt>
                <c:pt idx="6608">
                  <c:v>95.0</c:v>
                </c:pt>
                <c:pt idx="6609">
                  <c:v>62.0</c:v>
                </c:pt>
                <c:pt idx="6610">
                  <c:v>3.0</c:v>
                </c:pt>
                <c:pt idx="6611">
                  <c:v>3.0</c:v>
                </c:pt>
                <c:pt idx="6612">
                  <c:v>15.0</c:v>
                </c:pt>
                <c:pt idx="6613">
                  <c:v>-97.0</c:v>
                </c:pt>
                <c:pt idx="6614">
                  <c:v>-55.0</c:v>
                </c:pt>
                <c:pt idx="6615">
                  <c:v>-80.0</c:v>
                </c:pt>
                <c:pt idx="6616">
                  <c:v>-63.0</c:v>
                </c:pt>
                <c:pt idx="6617">
                  <c:v>12.0</c:v>
                </c:pt>
                <c:pt idx="6618">
                  <c:v>40.0</c:v>
                </c:pt>
                <c:pt idx="6619">
                  <c:v>58.0</c:v>
                </c:pt>
                <c:pt idx="6620">
                  <c:v>35.0</c:v>
                </c:pt>
                <c:pt idx="6621">
                  <c:v>30.0</c:v>
                </c:pt>
                <c:pt idx="6622">
                  <c:v>50.0</c:v>
                </c:pt>
                <c:pt idx="6623">
                  <c:v>-10.0</c:v>
                </c:pt>
                <c:pt idx="6624">
                  <c:v>-29.0</c:v>
                </c:pt>
                <c:pt idx="6625">
                  <c:v>-43.0</c:v>
                </c:pt>
                <c:pt idx="6626">
                  <c:v>-2.0</c:v>
                </c:pt>
                <c:pt idx="6627">
                  <c:v>-28.0</c:v>
                </c:pt>
                <c:pt idx="6628">
                  <c:v>-44.0</c:v>
                </c:pt>
                <c:pt idx="6629">
                  <c:v>-12.0</c:v>
                </c:pt>
                <c:pt idx="6630">
                  <c:v>-39.0</c:v>
                </c:pt>
                <c:pt idx="6631">
                  <c:v>18.0</c:v>
                </c:pt>
                <c:pt idx="6632">
                  <c:v>23.0</c:v>
                </c:pt>
                <c:pt idx="6633">
                  <c:v>43.0</c:v>
                </c:pt>
                <c:pt idx="6634">
                  <c:v>63.0</c:v>
                </c:pt>
                <c:pt idx="6635">
                  <c:v>31.0</c:v>
                </c:pt>
                <c:pt idx="6636">
                  <c:v>28.0</c:v>
                </c:pt>
                <c:pt idx="6637">
                  <c:v>56.0</c:v>
                </c:pt>
                <c:pt idx="6638">
                  <c:v>50.0</c:v>
                </c:pt>
                <c:pt idx="6639">
                  <c:v>-7.0</c:v>
                </c:pt>
                <c:pt idx="6640">
                  <c:v>34.0</c:v>
                </c:pt>
                <c:pt idx="6641">
                  <c:v>-62.0</c:v>
                </c:pt>
                <c:pt idx="6642">
                  <c:v>-74.0</c:v>
                </c:pt>
                <c:pt idx="6643">
                  <c:v>-109.0</c:v>
                </c:pt>
                <c:pt idx="6644">
                  <c:v>-115.0</c:v>
                </c:pt>
                <c:pt idx="6645">
                  <c:v>-82.0</c:v>
                </c:pt>
                <c:pt idx="6646">
                  <c:v>-6.0</c:v>
                </c:pt>
                <c:pt idx="6647">
                  <c:v>58.0</c:v>
                </c:pt>
                <c:pt idx="6648">
                  <c:v>121.0</c:v>
                </c:pt>
                <c:pt idx="6649">
                  <c:v>105.0</c:v>
                </c:pt>
                <c:pt idx="6650">
                  <c:v>78.0</c:v>
                </c:pt>
                <c:pt idx="6651">
                  <c:v>23.0</c:v>
                </c:pt>
                <c:pt idx="6652">
                  <c:v>70.0</c:v>
                </c:pt>
                <c:pt idx="6653">
                  <c:v>-27.0</c:v>
                </c:pt>
                <c:pt idx="6654">
                  <c:v>-58.0</c:v>
                </c:pt>
                <c:pt idx="6655">
                  <c:v>-51.0</c:v>
                </c:pt>
                <c:pt idx="6656">
                  <c:v>-79.0</c:v>
                </c:pt>
                <c:pt idx="6657">
                  <c:v>-52.0</c:v>
                </c:pt>
                <c:pt idx="6658">
                  <c:v>-7.0</c:v>
                </c:pt>
                <c:pt idx="6659">
                  <c:v>-7.0</c:v>
                </c:pt>
                <c:pt idx="6660">
                  <c:v>11.0</c:v>
                </c:pt>
                <c:pt idx="6661">
                  <c:v>69.0</c:v>
                </c:pt>
                <c:pt idx="6662">
                  <c:v>74.0</c:v>
                </c:pt>
                <c:pt idx="6663">
                  <c:v>47.0</c:v>
                </c:pt>
                <c:pt idx="6664">
                  <c:v>40.0</c:v>
                </c:pt>
                <c:pt idx="6665">
                  <c:v>24.0</c:v>
                </c:pt>
                <c:pt idx="6666">
                  <c:v>-16.0</c:v>
                </c:pt>
                <c:pt idx="6667">
                  <c:v>-27.0</c:v>
                </c:pt>
                <c:pt idx="6668">
                  <c:v>-33.0</c:v>
                </c:pt>
                <c:pt idx="6669">
                  <c:v>-23.0</c:v>
                </c:pt>
                <c:pt idx="6670">
                  <c:v>-15.0</c:v>
                </c:pt>
                <c:pt idx="6671">
                  <c:v>-71.0</c:v>
                </c:pt>
                <c:pt idx="6672">
                  <c:v>-80.0</c:v>
                </c:pt>
                <c:pt idx="6673">
                  <c:v>-34.0</c:v>
                </c:pt>
                <c:pt idx="6674">
                  <c:v>-30.0</c:v>
                </c:pt>
                <c:pt idx="6675">
                  <c:v>-9.0</c:v>
                </c:pt>
                <c:pt idx="6676">
                  <c:v>17.0</c:v>
                </c:pt>
                <c:pt idx="6677">
                  <c:v>61.0</c:v>
                </c:pt>
                <c:pt idx="6678">
                  <c:v>129.0</c:v>
                </c:pt>
                <c:pt idx="6679">
                  <c:v>37.0</c:v>
                </c:pt>
                <c:pt idx="6680">
                  <c:v>27.0</c:v>
                </c:pt>
                <c:pt idx="6681">
                  <c:v>5.0</c:v>
                </c:pt>
                <c:pt idx="6682">
                  <c:v>-51.0</c:v>
                </c:pt>
                <c:pt idx="6683">
                  <c:v>-51.0</c:v>
                </c:pt>
                <c:pt idx="6684">
                  <c:v>-68.0</c:v>
                </c:pt>
                <c:pt idx="6685">
                  <c:v>-86.0</c:v>
                </c:pt>
                <c:pt idx="6686">
                  <c:v>-10.0</c:v>
                </c:pt>
                <c:pt idx="6687">
                  <c:v>-2.0</c:v>
                </c:pt>
                <c:pt idx="6688">
                  <c:v>18.0</c:v>
                </c:pt>
                <c:pt idx="6689">
                  <c:v>89.0</c:v>
                </c:pt>
                <c:pt idx="6690">
                  <c:v>82.0</c:v>
                </c:pt>
                <c:pt idx="6691">
                  <c:v>47.0</c:v>
                </c:pt>
                <c:pt idx="6692">
                  <c:v>28.0</c:v>
                </c:pt>
                <c:pt idx="6693">
                  <c:v>52.0</c:v>
                </c:pt>
                <c:pt idx="6694">
                  <c:v>-23.0</c:v>
                </c:pt>
                <c:pt idx="6695">
                  <c:v>-21.0</c:v>
                </c:pt>
                <c:pt idx="6696">
                  <c:v>-55.0</c:v>
                </c:pt>
                <c:pt idx="6697">
                  <c:v>-44.0</c:v>
                </c:pt>
                <c:pt idx="6698">
                  <c:v>-30.0</c:v>
                </c:pt>
                <c:pt idx="6699">
                  <c:v>-41.0</c:v>
                </c:pt>
                <c:pt idx="6700">
                  <c:v>-21.0</c:v>
                </c:pt>
                <c:pt idx="6701">
                  <c:v>-26.0</c:v>
                </c:pt>
                <c:pt idx="6702">
                  <c:v>15.0</c:v>
                </c:pt>
                <c:pt idx="6703">
                  <c:v>-13.0</c:v>
                </c:pt>
                <c:pt idx="6704">
                  <c:v>63.0</c:v>
                </c:pt>
                <c:pt idx="6705">
                  <c:v>44.0</c:v>
                </c:pt>
                <c:pt idx="6706">
                  <c:v>33.0</c:v>
                </c:pt>
                <c:pt idx="6707">
                  <c:v>42.0</c:v>
                </c:pt>
                <c:pt idx="6708">
                  <c:v>1.0</c:v>
                </c:pt>
                <c:pt idx="6709">
                  <c:v>-30.0</c:v>
                </c:pt>
                <c:pt idx="6710">
                  <c:v>-53.0</c:v>
                </c:pt>
                <c:pt idx="6711">
                  <c:v>-69.0</c:v>
                </c:pt>
                <c:pt idx="6712">
                  <c:v>-20.0</c:v>
                </c:pt>
                <c:pt idx="6713">
                  <c:v>-51.0</c:v>
                </c:pt>
                <c:pt idx="6714">
                  <c:v>-46.0</c:v>
                </c:pt>
                <c:pt idx="6715">
                  <c:v>-16.0</c:v>
                </c:pt>
                <c:pt idx="6716">
                  <c:v>28.0</c:v>
                </c:pt>
                <c:pt idx="6717">
                  <c:v>93.0</c:v>
                </c:pt>
                <c:pt idx="6718">
                  <c:v>92.0</c:v>
                </c:pt>
                <c:pt idx="6719">
                  <c:v>34.0</c:v>
                </c:pt>
                <c:pt idx="6720">
                  <c:v>39.0</c:v>
                </c:pt>
                <c:pt idx="6721">
                  <c:v>68.0</c:v>
                </c:pt>
                <c:pt idx="6722">
                  <c:v>-33.0</c:v>
                </c:pt>
                <c:pt idx="6723">
                  <c:v>-67.0</c:v>
                </c:pt>
                <c:pt idx="6724">
                  <c:v>-53.0</c:v>
                </c:pt>
                <c:pt idx="6725">
                  <c:v>-24.0</c:v>
                </c:pt>
                <c:pt idx="6726">
                  <c:v>-77.0</c:v>
                </c:pt>
                <c:pt idx="6727">
                  <c:v>-58.0</c:v>
                </c:pt>
                <c:pt idx="6728">
                  <c:v>7.0</c:v>
                </c:pt>
                <c:pt idx="6729">
                  <c:v>55.0</c:v>
                </c:pt>
                <c:pt idx="6730">
                  <c:v>17.0</c:v>
                </c:pt>
                <c:pt idx="6731">
                  <c:v>52.0</c:v>
                </c:pt>
                <c:pt idx="6732">
                  <c:v>16.0</c:v>
                </c:pt>
                <c:pt idx="6733">
                  <c:v>24.0</c:v>
                </c:pt>
                <c:pt idx="6734">
                  <c:v>24.0</c:v>
                </c:pt>
                <c:pt idx="6735">
                  <c:v>9.0</c:v>
                </c:pt>
                <c:pt idx="6736">
                  <c:v>-48.0</c:v>
                </c:pt>
                <c:pt idx="6737">
                  <c:v>0.0</c:v>
                </c:pt>
                <c:pt idx="6738">
                  <c:v>1.0</c:v>
                </c:pt>
                <c:pt idx="6739">
                  <c:v>-48.0</c:v>
                </c:pt>
                <c:pt idx="6740">
                  <c:v>-80.0</c:v>
                </c:pt>
                <c:pt idx="6741">
                  <c:v>-54.0</c:v>
                </c:pt>
                <c:pt idx="6742">
                  <c:v>-51.0</c:v>
                </c:pt>
                <c:pt idx="6743">
                  <c:v>-44.0</c:v>
                </c:pt>
                <c:pt idx="6744">
                  <c:v>-14.0</c:v>
                </c:pt>
                <c:pt idx="6745">
                  <c:v>22.0</c:v>
                </c:pt>
                <c:pt idx="6746">
                  <c:v>37.0</c:v>
                </c:pt>
                <c:pt idx="6747">
                  <c:v>26.0</c:v>
                </c:pt>
                <c:pt idx="6748">
                  <c:v>88.0</c:v>
                </c:pt>
                <c:pt idx="6749">
                  <c:v>58.0</c:v>
                </c:pt>
                <c:pt idx="6750">
                  <c:v>-31.0</c:v>
                </c:pt>
                <c:pt idx="6751">
                  <c:v>-7.0</c:v>
                </c:pt>
                <c:pt idx="6752">
                  <c:v>-41.0</c:v>
                </c:pt>
                <c:pt idx="6753">
                  <c:v>-42.0</c:v>
                </c:pt>
                <c:pt idx="6754">
                  <c:v>-72.0</c:v>
                </c:pt>
                <c:pt idx="6755">
                  <c:v>-135.0</c:v>
                </c:pt>
                <c:pt idx="6756">
                  <c:v>-66.0</c:v>
                </c:pt>
                <c:pt idx="6757">
                  <c:v>-18.0</c:v>
                </c:pt>
                <c:pt idx="6758">
                  <c:v>29.0</c:v>
                </c:pt>
                <c:pt idx="6759">
                  <c:v>46.0</c:v>
                </c:pt>
                <c:pt idx="6760">
                  <c:v>64.0</c:v>
                </c:pt>
                <c:pt idx="6761">
                  <c:v>56.0</c:v>
                </c:pt>
                <c:pt idx="6762">
                  <c:v>69.0</c:v>
                </c:pt>
                <c:pt idx="6763">
                  <c:v>13.0</c:v>
                </c:pt>
                <c:pt idx="6764">
                  <c:v>-11.0</c:v>
                </c:pt>
                <c:pt idx="6765">
                  <c:v>-57.0</c:v>
                </c:pt>
                <c:pt idx="6766">
                  <c:v>-43.0</c:v>
                </c:pt>
                <c:pt idx="6767">
                  <c:v>-27.0</c:v>
                </c:pt>
                <c:pt idx="6768">
                  <c:v>-12.0</c:v>
                </c:pt>
                <c:pt idx="6769">
                  <c:v>-72.0</c:v>
                </c:pt>
                <c:pt idx="6770">
                  <c:v>-11.0</c:v>
                </c:pt>
                <c:pt idx="6771">
                  <c:v>8.0</c:v>
                </c:pt>
                <c:pt idx="6772">
                  <c:v>-45.0</c:v>
                </c:pt>
                <c:pt idx="6773">
                  <c:v>52.0</c:v>
                </c:pt>
                <c:pt idx="6774">
                  <c:v>34.0</c:v>
                </c:pt>
                <c:pt idx="6775">
                  <c:v>8.0</c:v>
                </c:pt>
                <c:pt idx="6776">
                  <c:v>32.0</c:v>
                </c:pt>
                <c:pt idx="6777">
                  <c:v>100.0</c:v>
                </c:pt>
                <c:pt idx="6778">
                  <c:v>19.0</c:v>
                </c:pt>
                <c:pt idx="6779">
                  <c:v>4.0</c:v>
                </c:pt>
                <c:pt idx="6780">
                  <c:v>-15.0</c:v>
                </c:pt>
                <c:pt idx="6781">
                  <c:v>-81.0</c:v>
                </c:pt>
                <c:pt idx="6782">
                  <c:v>-9.0</c:v>
                </c:pt>
                <c:pt idx="6783">
                  <c:v>-110.0</c:v>
                </c:pt>
                <c:pt idx="6784">
                  <c:v>-51.0</c:v>
                </c:pt>
                <c:pt idx="6785">
                  <c:v>-10.0</c:v>
                </c:pt>
                <c:pt idx="6786">
                  <c:v>48.0</c:v>
                </c:pt>
                <c:pt idx="6787">
                  <c:v>88.0</c:v>
                </c:pt>
                <c:pt idx="6788">
                  <c:v>104.0</c:v>
                </c:pt>
                <c:pt idx="6789">
                  <c:v>71.0</c:v>
                </c:pt>
                <c:pt idx="6790">
                  <c:v>80.0</c:v>
                </c:pt>
                <c:pt idx="6791">
                  <c:v>-11.0</c:v>
                </c:pt>
                <c:pt idx="6792">
                  <c:v>-14.0</c:v>
                </c:pt>
                <c:pt idx="6793">
                  <c:v>-46.0</c:v>
                </c:pt>
                <c:pt idx="6794">
                  <c:v>-87.0</c:v>
                </c:pt>
                <c:pt idx="6795">
                  <c:v>-77.0</c:v>
                </c:pt>
                <c:pt idx="6796">
                  <c:v>-80.0</c:v>
                </c:pt>
                <c:pt idx="6797">
                  <c:v>47.0</c:v>
                </c:pt>
                <c:pt idx="6798">
                  <c:v>-12.0</c:v>
                </c:pt>
                <c:pt idx="6799">
                  <c:v>0.0</c:v>
                </c:pt>
                <c:pt idx="6800">
                  <c:v>11.0</c:v>
                </c:pt>
                <c:pt idx="6801">
                  <c:v>-36.0</c:v>
                </c:pt>
                <c:pt idx="6802">
                  <c:v>-14.0</c:v>
                </c:pt>
                <c:pt idx="6803">
                  <c:v>6.0</c:v>
                </c:pt>
                <c:pt idx="6804">
                  <c:v>-12.0</c:v>
                </c:pt>
                <c:pt idx="6805">
                  <c:v>23.0</c:v>
                </c:pt>
                <c:pt idx="6806">
                  <c:v>9.0</c:v>
                </c:pt>
                <c:pt idx="6807">
                  <c:v>29.0</c:v>
                </c:pt>
                <c:pt idx="6808">
                  <c:v>8.0</c:v>
                </c:pt>
                <c:pt idx="6809">
                  <c:v>0.0</c:v>
                </c:pt>
                <c:pt idx="6810">
                  <c:v>-79.0</c:v>
                </c:pt>
                <c:pt idx="6811">
                  <c:v>-84.0</c:v>
                </c:pt>
                <c:pt idx="6812">
                  <c:v>-39.0</c:v>
                </c:pt>
                <c:pt idx="6813">
                  <c:v>-52.0</c:v>
                </c:pt>
                <c:pt idx="6814">
                  <c:v>-21.0</c:v>
                </c:pt>
                <c:pt idx="6815">
                  <c:v>69.0</c:v>
                </c:pt>
                <c:pt idx="6816">
                  <c:v>41.0</c:v>
                </c:pt>
                <c:pt idx="6817">
                  <c:v>82.0</c:v>
                </c:pt>
                <c:pt idx="6818">
                  <c:v>63.0</c:v>
                </c:pt>
                <c:pt idx="6819">
                  <c:v>14.0</c:v>
                </c:pt>
                <c:pt idx="6820">
                  <c:v>14.0</c:v>
                </c:pt>
                <c:pt idx="6821">
                  <c:v>-32.0</c:v>
                </c:pt>
                <c:pt idx="6822">
                  <c:v>-47.0</c:v>
                </c:pt>
                <c:pt idx="6823">
                  <c:v>-97.0</c:v>
                </c:pt>
                <c:pt idx="6824">
                  <c:v>-62.0</c:v>
                </c:pt>
                <c:pt idx="6825">
                  <c:v>8.0</c:v>
                </c:pt>
                <c:pt idx="6826">
                  <c:v>28.0</c:v>
                </c:pt>
                <c:pt idx="6827">
                  <c:v>18.0</c:v>
                </c:pt>
                <c:pt idx="6828">
                  <c:v>86.0</c:v>
                </c:pt>
                <c:pt idx="6829">
                  <c:v>76.0</c:v>
                </c:pt>
                <c:pt idx="6830">
                  <c:v>40.0</c:v>
                </c:pt>
                <c:pt idx="6831">
                  <c:v>37.0</c:v>
                </c:pt>
                <c:pt idx="6832">
                  <c:v>14.0</c:v>
                </c:pt>
                <c:pt idx="6833">
                  <c:v>-11.0</c:v>
                </c:pt>
                <c:pt idx="6834">
                  <c:v>-37.0</c:v>
                </c:pt>
                <c:pt idx="6835">
                  <c:v>2.0</c:v>
                </c:pt>
                <c:pt idx="6836">
                  <c:v>-16.0</c:v>
                </c:pt>
                <c:pt idx="6837">
                  <c:v>-18.0</c:v>
                </c:pt>
                <c:pt idx="6838">
                  <c:v>1.0</c:v>
                </c:pt>
                <c:pt idx="6839">
                  <c:v>2.0</c:v>
                </c:pt>
                <c:pt idx="6840">
                  <c:v>20.0</c:v>
                </c:pt>
                <c:pt idx="6841">
                  <c:v>-13.0</c:v>
                </c:pt>
                <c:pt idx="6842">
                  <c:v>-44.0</c:v>
                </c:pt>
                <c:pt idx="6843">
                  <c:v>22.0</c:v>
                </c:pt>
                <c:pt idx="6844">
                  <c:v>21.0</c:v>
                </c:pt>
                <c:pt idx="6845">
                  <c:v>22.0</c:v>
                </c:pt>
                <c:pt idx="6846">
                  <c:v>60.0</c:v>
                </c:pt>
                <c:pt idx="6847">
                  <c:v>60.0</c:v>
                </c:pt>
                <c:pt idx="6848">
                  <c:v>20.0</c:v>
                </c:pt>
                <c:pt idx="6849">
                  <c:v>35.0</c:v>
                </c:pt>
                <c:pt idx="6850">
                  <c:v>-15.0</c:v>
                </c:pt>
                <c:pt idx="6851">
                  <c:v>-93.0</c:v>
                </c:pt>
                <c:pt idx="6852">
                  <c:v>-36.0</c:v>
                </c:pt>
                <c:pt idx="6853">
                  <c:v>-81.0</c:v>
                </c:pt>
                <c:pt idx="6854">
                  <c:v>-44.0</c:v>
                </c:pt>
                <c:pt idx="6855">
                  <c:v>10.0</c:v>
                </c:pt>
                <c:pt idx="6856">
                  <c:v>46.0</c:v>
                </c:pt>
                <c:pt idx="6857">
                  <c:v>30.0</c:v>
                </c:pt>
                <c:pt idx="6858">
                  <c:v>64.0</c:v>
                </c:pt>
                <c:pt idx="6859">
                  <c:v>76.0</c:v>
                </c:pt>
                <c:pt idx="6860">
                  <c:v>34.0</c:v>
                </c:pt>
                <c:pt idx="6861">
                  <c:v>19.0</c:v>
                </c:pt>
                <c:pt idx="6862">
                  <c:v>-52.0</c:v>
                </c:pt>
                <c:pt idx="6863">
                  <c:v>-77.0</c:v>
                </c:pt>
                <c:pt idx="6864">
                  <c:v>-90.0</c:v>
                </c:pt>
                <c:pt idx="6865">
                  <c:v>-82.0</c:v>
                </c:pt>
                <c:pt idx="6866">
                  <c:v>-27.0</c:v>
                </c:pt>
                <c:pt idx="6867">
                  <c:v>-47.0</c:v>
                </c:pt>
                <c:pt idx="6868">
                  <c:v>30.0</c:v>
                </c:pt>
                <c:pt idx="6869">
                  <c:v>13.0</c:v>
                </c:pt>
                <c:pt idx="6870">
                  <c:v>-36.0</c:v>
                </c:pt>
                <c:pt idx="6871">
                  <c:v>27.0</c:v>
                </c:pt>
                <c:pt idx="6872">
                  <c:v>29.0</c:v>
                </c:pt>
                <c:pt idx="6873">
                  <c:v>-23.0</c:v>
                </c:pt>
                <c:pt idx="6874">
                  <c:v>3.0</c:v>
                </c:pt>
                <c:pt idx="6875">
                  <c:v>66.0</c:v>
                </c:pt>
                <c:pt idx="6876">
                  <c:v>54.0</c:v>
                </c:pt>
                <c:pt idx="6877">
                  <c:v>-46.0</c:v>
                </c:pt>
                <c:pt idx="6878">
                  <c:v>42.0</c:v>
                </c:pt>
                <c:pt idx="6879">
                  <c:v>-13.0</c:v>
                </c:pt>
                <c:pt idx="6880">
                  <c:v>-45.0</c:v>
                </c:pt>
                <c:pt idx="6881">
                  <c:v>-90.0</c:v>
                </c:pt>
                <c:pt idx="6882">
                  <c:v>-84.0</c:v>
                </c:pt>
                <c:pt idx="6883">
                  <c:v>-21.0</c:v>
                </c:pt>
                <c:pt idx="6884">
                  <c:v>-55.0</c:v>
                </c:pt>
                <c:pt idx="6885">
                  <c:v>26.0</c:v>
                </c:pt>
                <c:pt idx="6886">
                  <c:v>93.0</c:v>
                </c:pt>
                <c:pt idx="6887">
                  <c:v>119.0</c:v>
                </c:pt>
                <c:pt idx="6888">
                  <c:v>69.0</c:v>
                </c:pt>
                <c:pt idx="6889">
                  <c:v>34.0</c:v>
                </c:pt>
                <c:pt idx="6890">
                  <c:v>16.0</c:v>
                </c:pt>
                <c:pt idx="6891">
                  <c:v>-6.0</c:v>
                </c:pt>
                <c:pt idx="6892">
                  <c:v>-4.0</c:v>
                </c:pt>
                <c:pt idx="6893">
                  <c:v>-71.0</c:v>
                </c:pt>
                <c:pt idx="6894">
                  <c:v>-63.0</c:v>
                </c:pt>
                <c:pt idx="6895">
                  <c:v>14.0</c:v>
                </c:pt>
                <c:pt idx="6896">
                  <c:v>30.0</c:v>
                </c:pt>
                <c:pt idx="6897">
                  <c:v>31.0</c:v>
                </c:pt>
                <c:pt idx="6898">
                  <c:v>-11.0</c:v>
                </c:pt>
                <c:pt idx="6899">
                  <c:v>24.0</c:v>
                </c:pt>
                <c:pt idx="6900">
                  <c:v>13.0</c:v>
                </c:pt>
                <c:pt idx="6901">
                  <c:v>-3.0</c:v>
                </c:pt>
                <c:pt idx="6902">
                  <c:v>-22.0</c:v>
                </c:pt>
                <c:pt idx="6903">
                  <c:v>-12.0</c:v>
                </c:pt>
                <c:pt idx="6904">
                  <c:v>33.0</c:v>
                </c:pt>
                <c:pt idx="6905">
                  <c:v>14.0</c:v>
                </c:pt>
                <c:pt idx="6906">
                  <c:v>-10.0</c:v>
                </c:pt>
                <c:pt idx="6907">
                  <c:v>-35.0</c:v>
                </c:pt>
                <c:pt idx="6908">
                  <c:v>-53.0</c:v>
                </c:pt>
                <c:pt idx="6909">
                  <c:v>-75.0</c:v>
                </c:pt>
                <c:pt idx="6910">
                  <c:v>-49.0</c:v>
                </c:pt>
                <c:pt idx="6911">
                  <c:v>-71.0</c:v>
                </c:pt>
                <c:pt idx="6912">
                  <c:v>6.0</c:v>
                </c:pt>
                <c:pt idx="6913">
                  <c:v>-21.0</c:v>
                </c:pt>
                <c:pt idx="6914">
                  <c:v>40.0</c:v>
                </c:pt>
                <c:pt idx="6915">
                  <c:v>114.0</c:v>
                </c:pt>
                <c:pt idx="6916">
                  <c:v>83.0</c:v>
                </c:pt>
                <c:pt idx="6917">
                  <c:v>48.0</c:v>
                </c:pt>
                <c:pt idx="6918">
                  <c:v>21.0</c:v>
                </c:pt>
                <c:pt idx="6919">
                  <c:v>-9.0</c:v>
                </c:pt>
                <c:pt idx="6920">
                  <c:v>-28.0</c:v>
                </c:pt>
                <c:pt idx="6921">
                  <c:v>-86.0</c:v>
                </c:pt>
                <c:pt idx="6922">
                  <c:v>-124.0</c:v>
                </c:pt>
                <c:pt idx="6923">
                  <c:v>-32.0</c:v>
                </c:pt>
                <c:pt idx="6924">
                  <c:v>1.0</c:v>
                </c:pt>
                <c:pt idx="6925">
                  <c:v>-9.0</c:v>
                </c:pt>
                <c:pt idx="6926">
                  <c:v>42.0</c:v>
                </c:pt>
                <c:pt idx="6927">
                  <c:v>12.0</c:v>
                </c:pt>
                <c:pt idx="6928">
                  <c:v>-4.0</c:v>
                </c:pt>
                <c:pt idx="6929">
                  <c:v>22.0</c:v>
                </c:pt>
                <c:pt idx="6930">
                  <c:v>50.0</c:v>
                </c:pt>
                <c:pt idx="6931">
                  <c:v>34.0</c:v>
                </c:pt>
                <c:pt idx="6932">
                  <c:v>7.0</c:v>
                </c:pt>
                <c:pt idx="6933">
                  <c:v>-59.0</c:v>
                </c:pt>
                <c:pt idx="6934">
                  <c:v>-24.0</c:v>
                </c:pt>
                <c:pt idx="6935">
                  <c:v>-3.0</c:v>
                </c:pt>
                <c:pt idx="6936">
                  <c:v>-15.0</c:v>
                </c:pt>
                <c:pt idx="6937">
                  <c:v>-23.0</c:v>
                </c:pt>
                <c:pt idx="6938">
                  <c:v>-9.0</c:v>
                </c:pt>
                <c:pt idx="6939">
                  <c:v>-8.0</c:v>
                </c:pt>
                <c:pt idx="6940">
                  <c:v>-32.0</c:v>
                </c:pt>
                <c:pt idx="6941">
                  <c:v>-7.0</c:v>
                </c:pt>
                <c:pt idx="6942">
                  <c:v>-32.0</c:v>
                </c:pt>
                <c:pt idx="6943">
                  <c:v>37.0</c:v>
                </c:pt>
                <c:pt idx="6944">
                  <c:v>51.0</c:v>
                </c:pt>
                <c:pt idx="6945">
                  <c:v>121.0</c:v>
                </c:pt>
                <c:pt idx="6946">
                  <c:v>18.0</c:v>
                </c:pt>
                <c:pt idx="6947">
                  <c:v>-51.0</c:v>
                </c:pt>
                <c:pt idx="6948">
                  <c:v>-4.0</c:v>
                </c:pt>
                <c:pt idx="6949">
                  <c:v>-56.0</c:v>
                </c:pt>
                <c:pt idx="6950">
                  <c:v>-50.0</c:v>
                </c:pt>
                <c:pt idx="6951">
                  <c:v>-49.0</c:v>
                </c:pt>
                <c:pt idx="6952">
                  <c:v>-82.0</c:v>
                </c:pt>
                <c:pt idx="6953">
                  <c:v>-36.0</c:v>
                </c:pt>
                <c:pt idx="6954">
                  <c:v>-2.0</c:v>
                </c:pt>
                <c:pt idx="6955">
                  <c:v>-19.0</c:v>
                </c:pt>
                <c:pt idx="6956">
                  <c:v>62.0</c:v>
                </c:pt>
                <c:pt idx="6957">
                  <c:v>88.0</c:v>
                </c:pt>
                <c:pt idx="6958">
                  <c:v>60.0</c:v>
                </c:pt>
                <c:pt idx="6959">
                  <c:v>50.0</c:v>
                </c:pt>
                <c:pt idx="6960">
                  <c:v>-40.0</c:v>
                </c:pt>
                <c:pt idx="6961">
                  <c:v>-8.0</c:v>
                </c:pt>
                <c:pt idx="6962">
                  <c:v>-68.0</c:v>
                </c:pt>
                <c:pt idx="6963">
                  <c:v>-42.0</c:v>
                </c:pt>
                <c:pt idx="6964">
                  <c:v>26.0</c:v>
                </c:pt>
                <c:pt idx="6965">
                  <c:v>53.0</c:v>
                </c:pt>
                <c:pt idx="6966">
                  <c:v>52.0</c:v>
                </c:pt>
                <c:pt idx="6967">
                  <c:v>11.0</c:v>
                </c:pt>
                <c:pt idx="6968">
                  <c:v>20.0</c:v>
                </c:pt>
                <c:pt idx="6969">
                  <c:v>5.0</c:v>
                </c:pt>
                <c:pt idx="6970">
                  <c:v>-17.0</c:v>
                </c:pt>
                <c:pt idx="6971">
                  <c:v>18.0</c:v>
                </c:pt>
                <c:pt idx="6972">
                  <c:v>28.0</c:v>
                </c:pt>
                <c:pt idx="6973">
                  <c:v>46.0</c:v>
                </c:pt>
                <c:pt idx="6974">
                  <c:v>18.0</c:v>
                </c:pt>
                <c:pt idx="6975">
                  <c:v>-34.0</c:v>
                </c:pt>
                <c:pt idx="6976">
                  <c:v>4.0</c:v>
                </c:pt>
                <c:pt idx="6977">
                  <c:v>50.0</c:v>
                </c:pt>
                <c:pt idx="6978">
                  <c:v>-14.0</c:v>
                </c:pt>
                <c:pt idx="6979">
                  <c:v>-52.0</c:v>
                </c:pt>
                <c:pt idx="6980">
                  <c:v>-41.0</c:v>
                </c:pt>
                <c:pt idx="6981">
                  <c:v>-59.0</c:v>
                </c:pt>
                <c:pt idx="6982">
                  <c:v>-46.0</c:v>
                </c:pt>
                <c:pt idx="6983">
                  <c:v>66.0</c:v>
                </c:pt>
                <c:pt idx="6984">
                  <c:v>46.0</c:v>
                </c:pt>
                <c:pt idx="6985">
                  <c:v>48.0</c:v>
                </c:pt>
                <c:pt idx="6986">
                  <c:v>9.0</c:v>
                </c:pt>
                <c:pt idx="6987">
                  <c:v>-31.0</c:v>
                </c:pt>
                <c:pt idx="6988">
                  <c:v>-18.0</c:v>
                </c:pt>
                <c:pt idx="6989">
                  <c:v>-18.0</c:v>
                </c:pt>
                <c:pt idx="6990">
                  <c:v>-31.0</c:v>
                </c:pt>
                <c:pt idx="6991">
                  <c:v>-51.0</c:v>
                </c:pt>
                <c:pt idx="6992">
                  <c:v>-68.0</c:v>
                </c:pt>
                <c:pt idx="6993">
                  <c:v>-49.0</c:v>
                </c:pt>
                <c:pt idx="6994">
                  <c:v>-6.0</c:v>
                </c:pt>
                <c:pt idx="6995">
                  <c:v>-27.0</c:v>
                </c:pt>
                <c:pt idx="6996">
                  <c:v>26.0</c:v>
                </c:pt>
                <c:pt idx="6997">
                  <c:v>33.0</c:v>
                </c:pt>
                <c:pt idx="6998">
                  <c:v>33.0</c:v>
                </c:pt>
                <c:pt idx="6999">
                  <c:v>52.0</c:v>
                </c:pt>
                <c:pt idx="7000">
                  <c:v>55.0</c:v>
                </c:pt>
                <c:pt idx="7001">
                  <c:v>17.0</c:v>
                </c:pt>
                <c:pt idx="7002">
                  <c:v>-56.0</c:v>
                </c:pt>
                <c:pt idx="7003">
                  <c:v>-38.0</c:v>
                </c:pt>
                <c:pt idx="7004">
                  <c:v>-12.0</c:v>
                </c:pt>
                <c:pt idx="7005">
                  <c:v>-38.0</c:v>
                </c:pt>
                <c:pt idx="7006">
                  <c:v>0.0</c:v>
                </c:pt>
                <c:pt idx="7007">
                  <c:v>-45.0</c:v>
                </c:pt>
                <c:pt idx="7008">
                  <c:v>-49.0</c:v>
                </c:pt>
                <c:pt idx="7009">
                  <c:v>-56.0</c:v>
                </c:pt>
                <c:pt idx="7010">
                  <c:v>-49.0</c:v>
                </c:pt>
                <c:pt idx="7011">
                  <c:v>-22.0</c:v>
                </c:pt>
                <c:pt idx="7012">
                  <c:v>25.0</c:v>
                </c:pt>
                <c:pt idx="7013">
                  <c:v>46.0</c:v>
                </c:pt>
                <c:pt idx="7014">
                  <c:v>46.0</c:v>
                </c:pt>
                <c:pt idx="7015">
                  <c:v>97.0</c:v>
                </c:pt>
                <c:pt idx="7016">
                  <c:v>72.0</c:v>
                </c:pt>
                <c:pt idx="7017">
                  <c:v>43.0</c:v>
                </c:pt>
                <c:pt idx="7018">
                  <c:v>3.0</c:v>
                </c:pt>
                <c:pt idx="7019">
                  <c:v>-43.0</c:v>
                </c:pt>
                <c:pt idx="7020">
                  <c:v>-36.0</c:v>
                </c:pt>
                <c:pt idx="7021">
                  <c:v>-23.0</c:v>
                </c:pt>
                <c:pt idx="7022">
                  <c:v>-59.0</c:v>
                </c:pt>
                <c:pt idx="7023">
                  <c:v>-53.0</c:v>
                </c:pt>
                <c:pt idx="7024">
                  <c:v>-26.0</c:v>
                </c:pt>
                <c:pt idx="7025">
                  <c:v>21.0</c:v>
                </c:pt>
                <c:pt idx="7026">
                  <c:v>24.0</c:v>
                </c:pt>
                <c:pt idx="7027">
                  <c:v>-6.0</c:v>
                </c:pt>
                <c:pt idx="7028">
                  <c:v>19.0</c:v>
                </c:pt>
                <c:pt idx="7029">
                  <c:v>54.0</c:v>
                </c:pt>
                <c:pt idx="7030">
                  <c:v>29.0</c:v>
                </c:pt>
                <c:pt idx="7031">
                  <c:v>-18.0</c:v>
                </c:pt>
                <c:pt idx="7032">
                  <c:v>-53.0</c:v>
                </c:pt>
                <c:pt idx="7033">
                  <c:v>29.0</c:v>
                </c:pt>
                <c:pt idx="7034">
                  <c:v>-4.0</c:v>
                </c:pt>
                <c:pt idx="7035">
                  <c:v>-52.0</c:v>
                </c:pt>
                <c:pt idx="7036">
                  <c:v>-28.0</c:v>
                </c:pt>
                <c:pt idx="7037">
                  <c:v>-21.0</c:v>
                </c:pt>
                <c:pt idx="7038">
                  <c:v>-6.0</c:v>
                </c:pt>
                <c:pt idx="7039">
                  <c:v>2.0</c:v>
                </c:pt>
                <c:pt idx="7040">
                  <c:v>-1.0</c:v>
                </c:pt>
                <c:pt idx="7041">
                  <c:v>12.0</c:v>
                </c:pt>
                <c:pt idx="7042">
                  <c:v>42.0</c:v>
                </c:pt>
                <c:pt idx="7043">
                  <c:v>58.0</c:v>
                </c:pt>
                <c:pt idx="7044">
                  <c:v>65.0</c:v>
                </c:pt>
                <c:pt idx="7045">
                  <c:v>-38.0</c:v>
                </c:pt>
                <c:pt idx="7046">
                  <c:v>37.0</c:v>
                </c:pt>
                <c:pt idx="7047">
                  <c:v>3.0</c:v>
                </c:pt>
                <c:pt idx="7048">
                  <c:v>-97.0</c:v>
                </c:pt>
                <c:pt idx="7049">
                  <c:v>-44.0</c:v>
                </c:pt>
                <c:pt idx="7050">
                  <c:v>-42.0</c:v>
                </c:pt>
                <c:pt idx="7051">
                  <c:v>-48.0</c:v>
                </c:pt>
                <c:pt idx="7052">
                  <c:v>32.0</c:v>
                </c:pt>
                <c:pt idx="7053">
                  <c:v>-30.0</c:v>
                </c:pt>
                <c:pt idx="7054">
                  <c:v>21.0</c:v>
                </c:pt>
                <c:pt idx="7055">
                  <c:v>107.0</c:v>
                </c:pt>
                <c:pt idx="7056">
                  <c:v>-20.0</c:v>
                </c:pt>
                <c:pt idx="7057">
                  <c:v>16.0</c:v>
                </c:pt>
                <c:pt idx="7058">
                  <c:v>24.0</c:v>
                </c:pt>
                <c:pt idx="7059">
                  <c:v>-18.0</c:v>
                </c:pt>
                <c:pt idx="7060">
                  <c:v>0.0</c:v>
                </c:pt>
                <c:pt idx="7061">
                  <c:v>-20.0</c:v>
                </c:pt>
                <c:pt idx="7062">
                  <c:v>-21.0</c:v>
                </c:pt>
                <c:pt idx="7063">
                  <c:v>-42.0</c:v>
                </c:pt>
                <c:pt idx="7064">
                  <c:v>-26.0</c:v>
                </c:pt>
                <c:pt idx="7065">
                  <c:v>58.0</c:v>
                </c:pt>
                <c:pt idx="7066">
                  <c:v>62.0</c:v>
                </c:pt>
                <c:pt idx="7067">
                  <c:v>18.0</c:v>
                </c:pt>
                <c:pt idx="7068">
                  <c:v>-40.0</c:v>
                </c:pt>
                <c:pt idx="7069">
                  <c:v>-22.0</c:v>
                </c:pt>
                <c:pt idx="7070">
                  <c:v>18.0</c:v>
                </c:pt>
                <c:pt idx="7071">
                  <c:v>-4.0</c:v>
                </c:pt>
                <c:pt idx="7072">
                  <c:v>51.0</c:v>
                </c:pt>
                <c:pt idx="7073">
                  <c:v>24.0</c:v>
                </c:pt>
                <c:pt idx="7074">
                  <c:v>47.0</c:v>
                </c:pt>
                <c:pt idx="7075">
                  <c:v>43.0</c:v>
                </c:pt>
                <c:pt idx="7076">
                  <c:v>-31.0</c:v>
                </c:pt>
                <c:pt idx="7077">
                  <c:v>-21.0</c:v>
                </c:pt>
                <c:pt idx="7078">
                  <c:v>-72.0</c:v>
                </c:pt>
                <c:pt idx="7079">
                  <c:v>6.0</c:v>
                </c:pt>
                <c:pt idx="7080">
                  <c:v>-18.0</c:v>
                </c:pt>
                <c:pt idx="7081">
                  <c:v>-59.0</c:v>
                </c:pt>
                <c:pt idx="7082">
                  <c:v>18.0</c:v>
                </c:pt>
                <c:pt idx="7083">
                  <c:v>60.0</c:v>
                </c:pt>
                <c:pt idx="7084">
                  <c:v>34.0</c:v>
                </c:pt>
                <c:pt idx="7085">
                  <c:v>54.0</c:v>
                </c:pt>
                <c:pt idx="7086">
                  <c:v>75.0</c:v>
                </c:pt>
                <c:pt idx="7087">
                  <c:v>42.0</c:v>
                </c:pt>
                <c:pt idx="7088">
                  <c:v>-18.0</c:v>
                </c:pt>
                <c:pt idx="7089">
                  <c:v>-39.0</c:v>
                </c:pt>
                <c:pt idx="7090">
                  <c:v>-95.0</c:v>
                </c:pt>
                <c:pt idx="7091">
                  <c:v>-78.0</c:v>
                </c:pt>
                <c:pt idx="7092">
                  <c:v>-46.0</c:v>
                </c:pt>
                <c:pt idx="7093">
                  <c:v>-12.0</c:v>
                </c:pt>
                <c:pt idx="7094">
                  <c:v>14.0</c:v>
                </c:pt>
                <c:pt idx="7095">
                  <c:v>0.0</c:v>
                </c:pt>
                <c:pt idx="7096">
                  <c:v>24.0</c:v>
                </c:pt>
                <c:pt idx="7097">
                  <c:v>15.0</c:v>
                </c:pt>
                <c:pt idx="7098">
                  <c:v>-23.0</c:v>
                </c:pt>
                <c:pt idx="7099">
                  <c:v>-21.0</c:v>
                </c:pt>
                <c:pt idx="7100">
                  <c:v>20.0</c:v>
                </c:pt>
                <c:pt idx="7101">
                  <c:v>39.0</c:v>
                </c:pt>
                <c:pt idx="7102">
                  <c:v>30.0</c:v>
                </c:pt>
                <c:pt idx="7103">
                  <c:v>38.0</c:v>
                </c:pt>
                <c:pt idx="7104">
                  <c:v>-5.0</c:v>
                </c:pt>
                <c:pt idx="7105">
                  <c:v>-30.0</c:v>
                </c:pt>
                <c:pt idx="7106">
                  <c:v>19.0</c:v>
                </c:pt>
                <c:pt idx="7107">
                  <c:v>-19.0</c:v>
                </c:pt>
                <c:pt idx="7108">
                  <c:v>-47.0</c:v>
                </c:pt>
                <c:pt idx="7109">
                  <c:v>-63.0</c:v>
                </c:pt>
                <c:pt idx="7110">
                  <c:v>-40.0</c:v>
                </c:pt>
                <c:pt idx="7111">
                  <c:v>-1.0</c:v>
                </c:pt>
                <c:pt idx="7112">
                  <c:v>16.0</c:v>
                </c:pt>
                <c:pt idx="7113">
                  <c:v>30.0</c:v>
                </c:pt>
                <c:pt idx="7114">
                  <c:v>62.0</c:v>
                </c:pt>
                <c:pt idx="7115">
                  <c:v>59.0</c:v>
                </c:pt>
                <c:pt idx="7116">
                  <c:v>4.0</c:v>
                </c:pt>
                <c:pt idx="7117">
                  <c:v>-14.0</c:v>
                </c:pt>
                <c:pt idx="7118">
                  <c:v>-17.0</c:v>
                </c:pt>
                <c:pt idx="7119">
                  <c:v>-51.0</c:v>
                </c:pt>
                <c:pt idx="7120">
                  <c:v>-74.0</c:v>
                </c:pt>
                <c:pt idx="7121">
                  <c:v>-49.0</c:v>
                </c:pt>
                <c:pt idx="7122">
                  <c:v>-41.0</c:v>
                </c:pt>
                <c:pt idx="7123">
                  <c:v>-16.0</c:v>
                </c:pt>
                <c:pt idx="7124">
                  <c:v>18.0</c:v>
                </c:pt>
                <c:pt idx="7125">
                  <c:v>27.0</c:v>
                </c:pt>
                <c:pt idx="7126">
                  <c:v>26.0</c:v>
                </c:pt>
                <c:pt idx="7127">
                  <c:v>39.0</c:v>
                </c:pt>
                <c:pt idx="7128">
                  <c:v>59.0</c:v>
                </c:pt>
                <c:pt idx="7129">
                  <c:v>36.0</c:v>
                </c:pt>
                <c:pt idx="7130">
                  <c:v>4.0</c:v>
                </c:pt>
                <c:pt idx="7131">
                  <c:v>-1.0</c:v>
                </c:pt>
                <c:pt idx="7132">
                  <c:v>-25.0</c:v>
                </c:pt>
                <c:pt idx="7133">
                  <c:v>10.0</c:v>
                </c:pt>
                <c:pt idx="7134">
                  <c:v>24.0</c:v>
                </c:pt>
                <c:pt idx="7135">
                  <c:v>-6.0</c:v>
                </c:pt>
                <c:pt idx="7136">
                  <c:v>0.0</c:v>
                </c:pt>
                <c:pt idx="7137">
                  <c:v>-9.0</c:v>
                </c:pt>
                <c:pt idx="7138">
                  <c:v>-69.0</c:v>
                </c:pt>
                <c:pt idx="7139">
                  <c:v>26.0</c:v>
                </c:pt>
                <c:pt idx="7140">
                  <c:v>29.0</c:v>
                </c:pt>
                <c:pt idx="7141">
                  <c:v>66.0</c:v>
                </c:pt>
                <c:pt idx="7142">
                  <c:v>73.0</c:v>
                </c:pt>
                <c:pt idx="7143">
                  <c:v>32.0</c:v>
                </c:pt>
                <c:pt idx="7144">
                  <c:v>70.0</c:v>
                </c:pt>
                <c:pt idx="7145">
                  <c:v>16.0</c:v>
                </c:pt>
                <c:pt idx="7146">
                  <c:v>0.0</c:v>
                </c:pt>
                <c:pt idx="7147">
                  <c:v>-40.0</c:v>
                </c:pt>
                <c:pt idx="7148">
                  <c:v>-80.0</c:v>
                </c:pt>
                <c:pt idx="7149">
                  <c:v>-38.0</c:v>
                </c:pt>
                <c:pt idx="7150">
                  <c:v>-12.0</c:v>
                </c:pt>
                <c:pt idx="7151">
                  <c:v>-27.0</c:v>
                </c:pt>
                <c:pt idx="7152">
                  <c:v>33.0</c:v>
                </c:pt>
                <c:pt idx="7153">
                  <c:v>60.0</c:v>
                </c:pt>
                <c:pt idx="7154">
                  <c:v>-30.0</c:v>
                </c:pt>
                <c:pt idx="7155">
                  <c:v>-15.0</c:v>
                </c:pt>
                <c:pt idx="7156">
                  <c:v>57.0</c:v>
                </c:pt>
                <c:pt idx="7157">
                  <c:v>59.0</c:v>
                </c:pt>
                <c:pt idx="7158">
                  <c:v>114.0</c:v>
                </c:pt>
                <c:pt idx="7159">
                  <c:v>30.0</c:v>
                </c:pt>
                <c:pt idx="7160">
                  <c:v>-22.0</c:v>
                </c:pt>
                <c:pt idx="7161">
                  <c:v>-12.0</c:v>
                </c:pt>
                <c:pt idx="7162">
                  <c:v>29.0</c:v>
                </c:pt>
                <c:pt idx="7163">
                  <c:v>19.0</c:v>
                </c:pt>
                <c:pt idx="7164">
                  <c:v>-14.0</c:v>
                </c:pt>
                <c:pt idx="7165">
                  <c:v>-14.0</c:v>
                </c:pt>
                <c:pt idx="7166">
                  <c:v>32.0</c:v>
                </c:pt>
                <c:pt idx="7167">
                  <c:v>-9.0</c:v>
                </c:pt>
                <c:pt idx="7168">
                  <c:v>-16.0</c:v>
                </c:pt>
                <c:pt idx="7169">
                  <c:v>45.0</c:v>
                </c:pt>
                <c:pt idx="7170">
                  <c:v>37.0</c:v>
                </c:pt>
                <c:pt idx="7171">
                  <c:v>20.0</c:v>
                </c:pt>
                <c:pt idx="7172">
                  <c:v>76.0</c:v>
                </c:pt>
                <c:pt idx="7173">
                  <c:v>68.0</c:v>
                </c:pt>
                <c:pt idx="7174">
                  <c:v>64.0</c:v>
                </c:pt>
                <c:pt idx="7175">
                  <c:v>27.0</c:v>
                </c:pt>
                <c:pt idx="7176">
                  <c:v>-17.0</c:v>
                </c:pt>
                <c:pt idx="7177">
                  <c:v>-19.0</c:v>
                </c:pt>
                <c:pt idx="7178">
                  <c:v>-13.0</c:v>
                </c:pt>
                <c:pt idx="7179">
                  <c:v>-15.0</c:v>
                </c:pt>
                <c:pt idx="7180">
                  <c:v>-30.0</c:v>
                </c:pt>
                <c:pt idx="7181">
                  <c:v>12.0</c:v>
                </c:pt>
                <c:pt idx="7182">
                  <c:v>-31.0</c:v>
                </c:pt>
                <c:pt idx="7183">
                  <c:v>-16.0</c:v>
                </c:pt>
                <c:pt idx="7184">
                  <c:v>16.0</c:v>
                </c:pt>
                <c:pt idx="7185">
                  <c:v>40.0</c:v>
                </c:pt>
                <c:pt idx="7186">
                  <c:v>18.0</c:v>
                </c:pt>
                <c:pt idx="7187">
                  <c:v>14.0</c:v>
                </c:pt>
                <c:pt idx="7188">
                  <c:v>-22.0</c:v>
                </c:pt>
                <c:pt idx="7189">
                  <c:v>-30.0</c:v>
                </c:pt>
                <c:pt idx="7190">
                  <c:v>-26.0</c:v>
                </c:pt>
                <c:pt idx="7191">
                  <c:v>-84.0</c:v>
                </c:pt>
                <c:pt idx="7192">
                  <c:v>-43.0</c:v>
                </c:pt>
                <c:pt idx="7193">
                  <c:v>-15.0</c:v>
                </c:pt>
                <c:pt idx="7194">
                  <c:v>2.0</c:v>
                </c:pt>
                <c:pt idx="7195">
                  <c:v>4.0</c:v>
                </c:pt>
                <c:pt idx="7196">
                  <c:v>28.0</c:v>
                </c:pt>
                <c:pt idx="7197">
                  <c:v>26.0</c:v>
                </c:pt>
                <c:pt idx="7198">
                  <c:v>7.0</c:v>
                </c:pt>
                <c:pt idx="7199">
                  <c:v>-31.0</c:v>
                </c:pt>
                <c:pt idx="7200">
                  <c:v>50.0</c:v>
                </c:pt>
                <c:pt idx="7201">
                  <c:v>34.0</c:v>
                </c:pt>
                <c:pt idx="7202">
                  <c:v>-3.0</c:v>
                </c:pt>
                <c:pt idx="7203">
                  <c:v>-22.0</c:v>
                </c:pt>
                <c:pt idx="7204">
                  <c:v>-34.0</c:v>
                </c:pt>
                <c:pt idx="7205">
                  <c:v>18.0</c:v>
                </c:pt>
                <c:pt idx="7206">
                  <c:v>-43.0</c:v>
                </c:pt>
                <c:pt idx="7207">
                  <c:v>-120.0</c:v>
                </c:pt>
                <c:pt idx="7208">
                  <c:v>-53.0</c:v>
                </c:pt>
                <c:pt idx="7209">
                  <c:v>-8.0</c:v>
                </c:pt>
                <c:pt idx="7210">
                  <c:v>-34.0</c:v>
                </c:pt>
                <c:pt idx="7211">
                  <c:v>17.0</c:v>
                </c:pt>
                <c:pt idx="7212">
                  <c:v>51.0</c:v>
                </c:pt>
                <c:pt idx="7213">
                  <c:v>115.0</c:v>
                </c:pt>
                <c:pt idx="7214">
                  <c:v>17.0</c:v>
                </c:pt>
                <c:pt idx="7215">
                  <c:v>4.0</c:v>
                </c:pt>
                <c:pt idx="7216">
                  <c:v>57.0</c:v>
                </c:pt>
                <c:pt idx="7217">
                  <c:v>-4.0</c:v>
                </c:pt>
                <c:pt idx="7218">
                  <c:v>-26.0</c:v>
                </c:pt>
                <c:pt idx="7219">
                  <c:v>17.0</c:v>
                </c:pt>
                <c:pt idx="7220">
                  <c:v>-42.0</c:v>
                </c:pt>
                <c:pt idx="7221">
                  <c:v>-27.0</c:v>
                </c:pt>
                <c:pt idx="7222">
                  <c:v>-17.0</c:v>
                </c:pt>
                <c:pt idx="7223">
                  <c:v>5.0</c:v>
                </c:pt>
                <c:pt idx="7224">
                  <c:v>7.0</c:v>
                </c:pt>
                <c:pt idx="7225">
                  <c:v>11.0</c:v>
                </c:pt>
                <c:pt idx="7226">
                  <c:v>45.0</c:v>
                </c:pt>
                <c:pt idx="7227">
                  <c:v>52.0</c:v>
                </c:pt>
                <c:pt idx="7228">
                  <c:v>3.0</c:v>
                </c:pt>
                <c:pt idx="7229">
                  <c:v>46.0</c:v>
                </c:pt>
                <c:pt idx="7230">
                  <c:v>63.0</c:v>
                </c:pt>
                <c:pt idx="7231">
                  <c:v>-17.0</c:v>
                </c:pt>
                <c:pt idx="7232">
                  <c:v>4.0</c:v>
                </c:pt>
                <c:pt idx="7233">
                  <c:v>-68.0</c:v>
                </c:pt>
                <c:pt idx="7234">
                  <c:v>-31.0</c:v>
                </c:pt>
                <c:pt idx="7235">
                  <c:v>12.0</c:v>
                </c:pt>
                <c:pt idx="7236">
                  <c:v>-37.0</c:v>
                </c:pt>
                <c:pt idx="7237">
                  <c:v>-26.0</c:v>
                </c:pt>
                <c:pt idx="7238">
                  <c:v>-68.0</c:v>
                </c:pt>
                <c:pt idx="7239">
                  <c:v>-13.0</c:v>
                </c:pt>
                <c:pt idx="7240">
                  <c:v>0.0</c:v>
                </c:pt>
                <c:pt idx="7241">
                  <c:v>18.0</c:v>
                </c:pt>
                <c:pt idx="7242">
                  <c:v>57.0</c:v>
                </c:pt>
                <c:pt idx="7243">
                  <c:v>60.0</c:v>
                </c:pt>
                <c:pt idx="7244">
                  <c:v>54.0</c:v>
                </c:pt>
                <c:pt idx="7245">
                  <c:v>57.0</c:v>
                </c:pt>
                <c:pt idx="7246">
                  <c:v>28.0</c:v>
                </c:pt>
                <c:pt idx="7247">
                  <c:v>26.0</c:v>
                </c:pt>
                <c:pt idx="7248">
                  <c:v>6.0</c:v>
                </c:pt>
                <c:pt idx="7249">
                  <c:v>28.0</c:v>
                </c:pt>
                <c:pt idx="7250">
                  <c:v>22.0</c:v>
                </c:pt>
                <c:pt idx="7251">
                  <c:v>-34.0</c:v>
                </c:pt>
                <c:pt idx="7252">
                  <c:v>-10.0</c:v>
                </c:pt>
                <c:pt idx="7253">
                  <c:v>-27.0</c:v>
                </c:pt>
                <c:pt idx="7254">
                  <c:v>14.0</c:v>
                </c:pt>
                <c:pt idx="7255">
                  <c:v>15.0</c:v>
                </c:pt>
                <c:pt idx="7256">
                  <c:v>32.0</c:v>
                </c:pt>
                <c:pt idx="7257">
                  <c:v>-2.0</c:v>
                </c:pt>
                <c:pt idx="7258">
                  <c:v>19.0</c:v>
                </c:pt>
                <c:pt idx="7259">
                  <c:v>47.0</c:v>
                </c:pt>
                <c:pt idx="7260">
                  <c:v>-14.0</c:v>
                </c:pt>
                <c:pt idx="7261">
                  <c:v>34.0</c:v>
                </c:pt>
                <c:pt idx="7262">
                  <c:v>-1.0</c:v>
                </c:pt>
                <c:pt idx="7263">
                  <c:v>-12.0</c:v>
                </c:pt>
                <c:pt idx="7264">
                  <c:v>-38.0</c:v>
                </c:pt>
                <c:pt idx="7265">
                  <c:v>-49.0</c:v>
                </c:pt>
                <c:pt idx="7266">
                  <c:v>-24.0</c:v>
                </c:pt>
                <c:pt idx="7267">
                  <c:v>48.0</c:v>
                </c:pt>
                <c:pt idx="7268">
                  <c:v>41.0</c:v>
                </c:pt>
                <c:pt idx="7269">
                  <c:v>33.0</c:v>
                </c:pt>
                <c:pt idx="7270">
                  <c:v>17.0</c:v>
                </c:pt>
                <c:pt idx="7271">
                  <c:v>56.0</c:v>
                </c:pt>
                <c:pt idx="7272">
                  <c:v>51.0</c:v>
                </c:pt>
                <c:pt idx="7273">
                  <c:v>78.0</c:v>
                </c:pt>
                <c:pt idx="7274">
                  <c:v>55.0</c:v>
                </c:pt>
                <c:pt idx="7275">
                  <c:v>-3.0</c:v>
                </c:pt>
                <c:pt idx="7276">
                  <c:v>-8.0</c:v>
                </c:pt>
                <c:pt idx="7277">
                  <c:v>-46.0</c:v>
                </c:pt>
                <c:pt idx="7278">
                  <c:v>-62.0</c:v>
                </c:pt>
                <c:pt idx="7279">
                  <c:v>-52.0</c:v>
                </c:pt>
                <c:pt idx="7280">
                  <c:v>-23.0</c:v>
                </c:pt>
                <c:pt idx="7281">
                  <c:v>-1.0</c:v>
                </c:pt>
                <c:pt idx="7282">
                  <c:v>18.0</c:v>
                </c:pt>
                <c:pt idx="7283">
                  <c:v>31.0</c:v>
                </c:pt>
                <c:pt idx="7284">
                  <c:v>-52.0</c:v>
                </c:pt>
                <c:pt idx="7285">
                  <c:v>2.0</c:v>
                </c:pt>
                <c:pt idx="7286">
                  <c:v>20.0</c:v>
                </c:pt>
                <c:pt idx="7287">
                  <c:v>-18.0</c:v>
                </c:pt>
                <c:pt idx="7288">
                  <c:v>3.0</c:v>
                </c:pt>
                <c:pt idx="7289">
                  <c:v>17.0</c:v>
                </c:pt>
                <c:pt idx="7290">
                  <c:v>-27.0</c:v>
                </c:pt>
                <c:pt idx="7291">
                  <c:v>-21.0</c:v>
                </c:pt>
                <c:pt idx="7292">
                  <c:v>-40.0</c:v>
                </c:pt>
                <c:pt idx="7293">
                  <c:v>-73.0</c:v>
                </c:pt>
                <c:pt idx="7294">
                  <c:v>-23.0</c:v>
                </c:pt>
                <c:pt idx="7295">
                  <c:v>-1.0</c:v>
                </c:pt>
                <c:pt idx="7296">
                  <c:v>10.0</c:v>
                </c:pt>
                <c:pt idx="7297">
                  <c:v>13.0</c:v>
                </c:pt>
                <c:pt idx="7298">
                  <c:v>34.0</c:v>
                </c:pt>
                <c:pt idx="7299">
                  <c:v>-12.0</c:v>
                </c:pt>
                <c:pt idx="7300">
                  <c:v>8.0</c:v>
                </c:pt>
                <c:pt idx="7301">
                  <c:v>32.0</c:v>
                </c:pt>
                <c:pt idx="7302">
                  <c:v>48.0</c:v>
                </c:pt>
                <c:pt idx="7303">
                  <c:v>36.0</c:v>
                </c:pt>
                <c:pt idx="7304">
                  <c:v>-26.0</c:v>
                </c:pt>
                <c:pt idx="7305">
                  <c:v>-49.0</c:v>
                </c:pt>
                <c:pt idx="7306">
                  <c:v>-44.0</c:v>
                </c:pt>
                <c:pt idx="7307">
                  <c:v>-19.0</c:v>
                </c:pt>
                <c:pt idx="7308">
                  <c:v>-8.0</c:v>
                </c:pt>
                <c:pt idx="7309">
                  <c:v>-7.0</c:v>
                </c:pt>
                <c:pt idx="7310">
                  <c:v>6.0</c:v>
                </c:pt>
                <c:pt idx="7311">
                  <c:v>58.0</c:v>
                </c:pt>
                <c:pt idx="7312">
                  <c:v>27.0</c:v>
                </c:pt>
                <c:pt idx="7313">
                  <c:v>-3.0</c:v>
                </c:pt>
                <c:pt idx="7314">
                  <c:v>0.0</c:v>
                </c:pt>
                <c:pt idx="7315">
                  <c:v>-3.0</c:v>
                </c:pt>
                <c:pt idx="7316">
                  <c:v>-54.0</c:v>
                </c:pt>
                <c:pt idx="7317">
                  <c:v>-32.0</c:v>
                </c:pt>
                <c:pt idx="7318">
                  <c:v>-20.0</c:v>
                </c:pt>
                <c:pt idx="7319">
                  <c:v>-8.0</c:v>
                </c:pt>
                <c:pt idx="7320">
                  <c:v>-67.0</c:v>
                </c:pt>
                <c:pt idx="7321">
                  <c:v>-12.0</c:v>
                </c:pt>
                <c:pt idx="7322">
                  <c:v>9.0</c:v>
                </c:pt>
                <c:pt idx="7323">
                  <c:v>40.0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27311152"/>
        <c:axId val="2130799728"/>
      </c:scatterChart>
      <c:valAx>
        <c:axId val="-2127311152"/>
        <c:scaling>
          <c:orientation val="minMax"/>
          <c:max val="45916.5"/>
          <c:min val="45914.5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Seconds</a:t>
                </a:r>
                <a:r>
                  <a:rPr lang="en-US" baseline="0"/>
                  <a:t> Past2015-07-14T00 00:00 SCET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35912664763058"/>
              <c:y val="0.918610196452716"/>
            </c:manualLayout>
          </c:layout>
          <c:overlay val="0"/>
        </c:title>
        <c:numFmt formatCode="0.0" sourceLinked="0"/>
        <c:majorTickMark val="none"/>
        <c:minorTickMark val="none"/>
        <c:tickLblPos val="nextTo"/>
        <c:crossAx val="2130799728"/>
        <c:crossesAt val="-2500.0"/>
        <c:crossBetween val="midCat"/>
      </c:valAx>
      <c:valAx>
        <c:axId val="2130799728"/>
        <c:scaling>
          <c:orientation val="minMax"/>
          <c:max val="2500.0"/>
          <c:min val="-2500.0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Uncalibrated (I,Q) Value</a:t>
                </a:r>
              </a:p>
            </c:rich>
          </c:tx>
          <c:layout/>
          <c:overlay val="0"/>
        </c:title>
        <c:numFmt formatCode="0" sourceLinked="0"/>
        <c:majorTickMark val="none"/>
        <c:minorTickMark val="none"/>
        <c:tickLblPos val="nextTo"/>
        <c:crossAx val="-2127311152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0.70991733725592"/>
          <c:y val="0.666499164877117"/>
          <c:w val="0.0548904848432407"/>
          <c:h val="0.0405715421935894"/>
        </c:manualLayout>
      </c:layout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NH</a:t>
            </a:r>
            <a:r>
              <a:rPr lang="en-US" baseline="0"/>
              <a:t> REX Average Squared (I,Q) from 20150714_029918</a:t>
            </a:r>
            <a:endParaRPr lang="en-US"/>
          </a:p>
        </c:rich>
      </c:tx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31750">
              <a:noFill/>
            </a:ln>
          </c:spPr>
          <c:xVal>
            <c:numRef>
              <c:f>[read_rex_rof_iqs.xlsx]read_rof.iqs0!$D$539264:$D$600298</c:f>
              <c:numCache>
                <c:formatCode>0.00000000</c:formatCode>
                <c:ptCount val="61035"/>
                <c:pt idx="0">
                  <c:v>45900.00024981655</c:v>
                </c:pt>
                <c:pt idx="1">
                  <c:v>45900.00106901655</c:v>
                </c:pt>
                <c:pt idx="2">
                  <c:v>45900.00188821655</c:v>
                </c:pt>
                <c:pt idx="3">
                  <c:v>45900.00270741655</c:v>
                </c:pt>
                <c:pt idx="4">
                  <c:v>45900.00352661656</c:v>
                </c:pt>
                <c:pt idx="5">
                  <c:v>45900.00434581656</c:v>
                </c:pt>
                <c:pt idx="6">
                  <c:v>45900.00516501656</c:v>
                </c:pt>
                <c:pt idx="7">
                  <c:v>45900.00598421656</c:v>
                </c:pt>
                <c:pt idx="8">
                  <c:v>45900.00680341656</c:v>
                </c:pt>
                <c:pt idx="9">
                  <c:v>45900.00762261657</c:v>
                </c:pt>
                <c:pt idx="10">
                  <c:v>45900.00844181657</c:v>
                </c:pt>
                <c:pt idx="11">
                  <c:v>45900.00926101657</c:v>
                </c:pt>
                <c:pt idx="12">
                  <c:v>45900.01008021657</c:v>
                </c:pt>
                <c:pt idx="13">
                  <c:v>45900.0108994166</c:v>
                </c:pt>
                <c:pt idx="14">
                  <c:v>45900.01171861658</c:v>
                </c:pt>
                <c:pt idx="15">
                  <c:v>45900.0125378166</c:v>
                </c:pt>
                <c:pt idx="16">
                  <c:v>45900.01335701658</c:v>
                </c:pt>
                <c:pt idx="17">
                  <c:v>45900.01417621658</c:v>
                </c:pt>
                <c:pt idx="18">
                  <c:v>45900.01499541658</c:v>
                </c:pt>
                <c:pt idx="19">
                  <c:v>45900.0158146166</c:v>
                </c:pt>
                <c:pt idx="20">
                  <c:v>45900.0166338166</c:v>
                </c:pt>
                <c:pt idx="21">
                  <c:v>45900.0174530166</c:v>
                </c:pt>
                <c:pt idx="22">
                  <c:v>45900.0182722166</c:v>
                </c:pt>
                <c:pt idx="23">
                  <c:v>45900.0190914166</c:v>
                </c:pt>
                <c:pt idx="24">
                  <c:v>45900.0199106166</c:v>
                </c:pt>
                <c:pt idx="25">
                  <c:v>45900.02072981658</c:v>
                </c:pt>
                <c:pt idx="26">
                  <c:v>45900.02154901659</c:v>
                </c:pt>
                <c:pt idx="27">
                  <c:v>45900.0223682166</c:v>
                </c:pt>
                <c:pt idx="28">
                  <c:v>45900.02318741658</c:v>
                </c:pt>
                <c:pt idx="29">
                  <c:v>45900.02400661662</c:v>
                </c:pt>
                <c:pt idx="30">
                  <c:v>45900.02482581662</c:v>
                </c:pt>
                <c:pt idx="31">
                  <c:v>45900.02564501658</c:v>
                </c:pt>
                <c:pt idx="32">
                  <c:v>45900.02646421659</c:v>
                </c:pt>
                <c:pt idx="33">
                  <c:v>45900.02728341662</c:v>
                </c:pt>
                <c:pt idx="34">
                  <c:v>45900.02810261658</c:v>
                </c:pt>
                <c:pt idx="35">
                  <c:v>45900.02892181659</c:v>
                </c:pt>
                <c:pt idx="36">
                  <c:v>45900.02974101657</c:v>
                </c:pt>
                <c:pt idx="37">
                  <c:v>45900.03056021663</c:v>
                </c:pt>
                <c:pt idx="38">
                  <c:v>45900.03137941664</c:v>
                </c:pt>
                <c:pt idx="39">
                  <c:v>45900.03219861662</c:v>
                </c:pt>
                <c:pt idx="40">
                  <c:v>45900.03301781663</c:v>
                </c:pt>
                <c:pt idx="41">
                  <c:v>45900.03383701664</c:v>
                </c:pt>
                <c:pt idx="42">
                  <c:v>45900.03465621665</c:v>
                </c:pt>
                <c:pt idx="43">
                  <c:v>45900.03547541665</c:v>
                </c:pt>
                <c:pt idx="44">
                  <c:v>45900.03629461665</c:v>
                </c:pt>
                <c:pt idx="45">
                  <c:v>45900.03711381662</c:v>
                </c:pt>
                <c:pt idx="46">
                  <c:v>45900.03793301665</c:v>
                </c:pt>
                <c:pt idx="47">
                  <c:v>45900.03875221666</c:v>
                </c:pt>
                <c:pt idx="48">
                  <c:v>45900.03957141666</c:v>
                </c:pt>
                <c:pt idx="49">
                  <c:v>45900.04039061665</c:v>
                </c:pt>
                <c:pt idx="50">
                  <c:v>45900.04120981666</c:v>
                </c:pt>
                <c:pt idx="51">
                  <c:v>45900.04202901667</c:v>
                </c:pt>
                <c:pt idx="52">
                  <c:v>45900.04284821667</c:v>
                </c:pt>
                <c:pt idx="53">
                  <c:v>45900.04366741667</c:v>
                </c:pt>
                <c:pt idx="54">
                  <c:v>45900.04448661667</c:v>
                </c:pt>
                <c:pt idx="55">
                  <c:v>45900.04530581667</c:v>
                </c:pt>
                <c:pt idx="56">
                  <c:v>45900.04612501668</c:v>
                </c:pt>
                <c:pt idx="57">
                  <c:v>45900.04694421668</c:v>
                </c:pt>
                <c:pt idx="58">
                  <c:v>45900.04776341667</c:v>
                </c:pt>
                <c:pt idx="59">
                  <c:v>45900.04858261668</c:v>
                </c:pt>
                <c:pt idx="60">
                  <c:v>45900.04940181662</c:v>
                </c:pt>
                <c:pt idx="61">
                  <c:v>45900.05022101669</c:v>
                </c:pt>
                <c:pt idx="62">
                  <c:v>45900.05104021668</c:v>
                </c:pt>
                <c:pt idx="63">
                  <c:v>45900.0518594167</c:v>
                </c:pt>
                <c:pt idx="64">
                  <c:v>45900.0526786167</c:v>
                </c:pt>
                <c:pt idx="65">
                  <c:v>45900.0534978167</c:v>
                </c:pt>
                <c:pt idx="66">
                  <c:v>45900.0543170167</c:v>
                </c:pt>
                <c:pt idx="67">
                  <c:v>45900.0551362167</c:v>
                </c:pt>
                <c:pt idx="68">
                  <c:v>45900.0559554167</c:v>
                </c:pt>
                <c:pt idx="69">
                  <c:v>45900.05677461671</c:v>
                </c:pt>
                <c:pt idx="70">
                  <c:v>45900.05759381671</c:v>
                </c:pt>
                <c:pt idx="71">
                  <c:v>45900.05841301671</c:v>
                </c:pt>
                <c:pt idx="72">
                  <c:v>45900.05923221671</c:v>
                </c:pt>
                <c:pt idx="73">
                  <c:v>45900.06005141672</c:v>
                </c:pt>
                <c:pt idx="74">
                  <c:v>45900.06087061672</c:v>
                </c:pt>
                <c:pt idx="75">
                  <c:v>45900.06168981665</c:v>
                </c:pt>
                <c:pt idx="76">
                  <c:v>45900.06250901672</c:v>
                </c:pt>
                <c:pt idx="77">
                  <c:v>45900.06332821673</c:v>
                </c:pt>
                <c:pt idx="78">
                  <c:v>45900.06414741673</c:v>
                </c:pt>
                <c:pt idx="79">
                  <c:v>45900.06496661672</c:v>
                </c:pt>
                <c:pt idx="80">
                  <c:v>45900.06578581665</c:v>
                </c:pt>
                <c:pt idx="81">
                  <c:v>45900.06660501673</c:v>
                </c:pt>
                <c:pt idx="82">
                  <c:v>45900.06742421672</c:v>
                </c:pt>
                <c:pt idx="83">
                  <c:v>45900.06824341674</c:v>
                </c:pt>
                <c:pt idx="84">
                  <c:v>45900.06906261667</c:v>
                </c:pt>
                <c:pt idx="85">
                  <c:v>45900.06988181667</c:v>
                </c:pt>
                <c:pt idx="86">
                  <c:v>45900.07070101675</c:v>
                </c:pt>
                <c:pt idx="87">
                  <c:v>45900.07152021675</c:v>
                </c:pt>
                <c:pt idx="88">
                  <c:v>45900.07233941675</c:v>
                </c:pt>
                <c:pt idx="89">
                  <c:v>45900.07315861675</c:v>
                </c:pt>
                <c:pt idx="90">
                  <c:v>45900.07397781676</c:v>
                </c:pt>
                <c:pt idx="91">
                  <c:v>45900.07479701676</c:v>
                </c:pt>
                <c:pt idx="92">
                  <c:v>45900.07561621676</c:v>
                </c:pt>
                <c:pt idx="93">
                  <c:v>45900.07643541676</c:v>
                </c:pt>
                <c:pt idx="94">
                  <c:v>45900.07725461676</c:v>
                </c:pt>
                <c:pt idx="95">
                  <c:v>45900.07807381677</c:v>
                </c:pt>
                <c:pt idx="96">
                  <c:v>45900.07889301677</c:v>
                </c:pt>
                <c:pt idx="97">
                  <c:v>45900.07971221677</c:v>
                </c:pt>
                <c:pt idx="98">
                  <c:v>45900.08053141678</c:v>
                </c:pt>
                <c:pt idx="99">
                  <c:v>45900.08135061678</c:v>
                </c:pt>
                <c:pt idx="100">
                  <c:v>45900.08216981678</c:v>
                </c:pt>
                <c:pt idx="101">
                  <c:v>45900.08298901678</c:v>
                </c:pt>
                <c:pt idx="102">
                  <c:v>45900.08380821678</c:v>
                </c:pt>
                <c:pt idx="103">
                  <c:v>45900.08462741678</c:v>
                </c:pt>
                <c:pt idx="104">
                  <c:v>45900.08544661677</c:v>
                </c:pt>
                <c:pt idx="105">
                  <c:v>45900.08626581679</c:v>
                </c:pt>
                <c:pt idx="106">
                  <c:v>45900.08708501678</c:v>
                </c:pt>
                <c:pt idx="107">
                  <c:v>45900.08790421679</c:v>
                </c:pt>
                <c:pt idx="108">
                  <c:v>45900.0887234168</c:v>
                </c:pt>
                <c:pt idx="109">
                  <c:v>45900.0895426168</c:v>
                </c:pt>
                <c:pt idx="110">
                  <c:v>45900.09036181673</c:v>
                </c:pt>
                <c:pt idx="111">
                  <c:v>45900.09118101671</c:v>
                </c:pt>
                <c:pt idx="112">
                  <c:v>45900.09200021681</c:v>
                </c:pt>
                <c:pt idx="113">
                  <c:v>45900.0928194168</c:v>
                </c:pt>
                <c:pt idx="114">
                  <c:v>45900.0936386168</c:v>
                </c:pt>
                <c:pt idx="115">
                  <c:v>45900.09445781681</c:v>
                </c:pt>
                <c:pt idx="116">
                  <c:v>45900.09527701682</c:v>
                </c:pt>
                <c:pt idx="117">
                  <c:v>45900.09609621682</c:v>
                </c:pt>
                <c:pt idx="118">
                  <c:v>45900.09691541682</c:v>
                </c:pt>
                <c:pt idx="119">
                  <c:v>45900.09773461675</c:v>
                </c:pt>
                <c:pt idx="120">
                  <c:v>45900.09855381682</c:v>
                </c:pt>
                <c:pt idx="121">
                  <c:v>45900.09937301683</c:v>
                </c:pt>
                <c:pt idx="122">
                  <c:v>45900.10019221683</c:v>
                </c:pt>
                <c:pt idx="123">
                  <c:v>45900.10101141683</c:v>
                </c:pt>
                <c:pt idx="124">
                  <c:v>45900.10183061683</c:v>
                </c:pt>
                <c:pt idx="125">
                  <c:v>45900.10264981684</c:v>
                </c:pt>
                <c:pt idx="126">
                  <c:v>45900.10346901682</c:v>
                </c:pt>
                <c:pt idx="127">
                  <c:v>45900.10428821684</c:v>
                </c:pt>
                <c:pt idx="128">
                  <c:v>45900.10510741684</c:v>
                </c:pt>
                <c:pt idx="129">
                  <c:v>45900.10592661682</c:v>
                </c:pt>
                <c:pt idx="130">
                  <c:v>45900.10674581685</c:v>
                </c:pt>
                <c:pt idx="131">
                  <c:v>45900.10756501685</c:v>
                </c:pt>
                <c:pt idx="132">
                  <c:v>45900.10838421685</c:v>
                </c:pt>
                <c:pt idx="133">
                  <c:v>45900.10920341685</c:v>
                </c:pt>
                <c:pt idx="134">
                  <c:v>45900.11002261686</c:v>
                </c:pt>
                <c:pt idx="135">
                  <c:v>45900.11084181686</c:v>
                </c:pt>
                <c:pt idx="136">
                  <c:v>45900.11166101685</c:v>
                </c:pt>
                <c:pt idx="137">
                  <c:v>45900.11248021686</c:v>
                </c:pt>
                <c:pt idx="138">
                  <c:v>45900.11329941686</c:v>
                </c:pt>
                <c:pt idx="139">
                  <c:v>45900.11411861687</c:v>
                </c:pt>
                <c:pt idx="140">
                  <c:v>45900.11493781687</c:v>
                </c:pt>
                <c:pt idx="141">
                  <c:v>45900.11575701687</c:v>
                </c:pt>
                <c:pt idx="142">
                  <c:v>45900.11657621688</c:v>
                </c:pt>
                <c:pt idx="143">
                  <c:v>45900.11739541687</c:v>
                </c:pt>
                <c:pt idx="144">
                  <c:v>45900.11821461687</c:v>
                </c:pt>
                <c:pt idx="145">
                  <c:v>45900.11903381688</c:v>
                </c:pt>
                <c:pt idx="146">
                  <c:v>45900.11985301688</c:v>
                </c:pt>
                <c:pt idx="147">
                  <c:v>45900.12067221689</c:v>
                </c:pt>
                <c:pt idx="148">
                  <c:v>45900.12149141687</c:v>
                </c:pt>
                <c:pt idx="149">
                  <c:v>45900.12231061688</c:v>
                </c:pt>
                <c:pt idx="150">
                  <c:v>45900.12312981682</c:v>
                </c:pt>
                <c:pt idx="151">
                  <c:v>45900.1239490169</c:v>
                </c:pt>
                <c:pt idx="152">
                  <c:v>45900.1247682169</c:v>
                </c:pt>
                <c:pt idx="153">
                  <c:v>45900.1255874169</c:v>
                </c:pt>
                <c:pt idx="154">
                  <c:v>45900.1264066169</c:v>
                </c:pt>
                <c:pt idx="155">
                  <c:v>45900.1272258169</c:v>
                </c:pt>
                <c:pt idx="156">
                  <c:v>45900.12804501691</c:v>
                </c:pt>
                <c:pt idx="157">
                  <c:v>45900.12886421691</c:v>
                </c:pt>
                <c:pt idx="158">
                  <c:v>45900.1296834169</c:v>
                </c:pt>
                <c:pt idx="159">
                  <c:v>45900.13050261691</c:v>
                </c:pt>
                <c:pt idx="160">
                  <c:v>45900.13132181692</c:v>
                </c:pt>
                <c:pt idx="161">
                  <c:v>45900.13214101692</c:v>
                </c:pt>
                <c:pt idx="162">
                  <c:v>45900.13296021692</c:v>
                </c:pt>
                <c:pt idx="163">
                  <c:v>45900.13377941692</c:v>
                </c:pt>
                <c:pt idx="164">
                  <c:v>45900.13459861692</c:v>
                </c:pt>
                <c:pt idx="165">
                  <c:v>45900.13541781693</c:v>
                </c:pt>
                <c:pt idx="166">
                  <c:v>45900.13623701692</c:v>
                </c:pt>
                <c:pt idx="167">
                  <c:v>45900.13705621693</c:v>
                </c:pt>
                <c:pt idx="168">
                  <c:v>45900.13787541693</c:v>
                </c:pt>
                <c:pt idx="169">
                  <c:v>45900.13869461694</c:v>
                </c:pt>
                <c:pt idx="170">
                  <c:v>45900.13951381694</c:v>
                </c:pt>
                <c:pt idx="171">
                  <c:v>45900.14033301694</c:v>
                </c:pt>
                <c:pt idx="172">
                  <c:v>45900.14115221694</c:v>
                </c:pt>
                <c:pt idx="173">
                  <c:v>45900.14197141695</c:v>
                </c:pt>
                <c:pt idx="174">
                  <c:v>45900.14279061695</c:v>
                </c:pt>
                <c:pt idx="175">
                  <c:v>45900.14360981695</c:v>
                </c:pt>
                <c:pt idx="176">
                  <c:v>45900.14442901695</c:v>
                </c:pt>
                <c:pt idx="177">
                  <c:v>45900.14524821695</c:v>
                </c:pt>
                <c:pt idx="178">
                  <c:v>45900.14606741695</c:v>
                </c:pt>
                <c:pt idx="179">
                  <c:v>45900.14688661696</c:v>
                </c:pt>
                <c:pt idx="180">
                  <c:v>45900.14770581695</c:v>
                </c:pt>
                <c:pt idx="181">
                  <c:v>45900.14852501696</c:v>
                </c:pt>
                <c:pt idx="182">
                  <c:v>45900.14934421697</c:v>
                </c:pt>
                <c:pt idx="183">
                  <c:v>45900.15016341697</c:v>
                </c:pt>
                <c:pt idx="184">
                  <c:v>45900.15098261697</c:v>
                </c:pt>
                <c:pt idx="185">
                  <c:v>45900.15180181697</c:v>
                </c:pt>
                <c:pt idx="186">
                  <c:v>45900.15262101697</c:v>
                </c:pt>
                <c:pt idx="187">
                  <c:v>45900.15344021698</c:v>
                </c:pt>
                <c:pt idx="188">
                  <c:v>45900.154259417</c:v>
                </c:pt>
                <c:pt idx="189">
                  <c:v>45900.15507861698</c:v>
                </c:pt>
                <c:pt idx="190">
                  <c:v>45900.15589781698</c:v>
                </c:pt>
                <c:pt idx="191">
                  <c:v>45900.15671701698</c:v>
                </c:pt>
                <c:pt idx="192">
                  <c:v>45900.15753621698</c:v>
                </c:pt>
                <c:pt idx="193">
                  <c:v>45900.158355417</c:v>
                </c:pt>
                <c:pt idx="194">
                  <c:v>45900.15917461699</c:v>
                </c:pt>
                <c:pt idx="195">
                  <c:v>45900.159993817</c:v>
                </c:pt>
                <c:pt idx="196">
                  <c:v>45900.160813017</c:v>
                </c:pt>
                <c:pt idx="197">
                  <c:v>45900.16163221699</c:v>
                </c:pt>
                <c:pt idx="198">
                  <c:v>45900.162451417</c:v>
                </c:pt>
                <c:pt idx="199">
                  <c:v>45900.16327061698</c:v>
                </c:pt>
                <c:pt idx="200">
                  <c:v>45900.16408981699</c:v>
                </c:pt>
                <c:pt idx="201">
                  <c:v>45900.164909017</c:v>
                </c:pt>
                <c:pt idx="202">
                  <c:v>45900.16572821698</c:v>
                </c:pt>
                <c:pt idx="203">
                  <c:v>45900.16654741701</c:v>
                </c:pt>
                <c:pt idx="204">
                  <c:v>45900.16736661697</c:v>
                </c:pt>
                <c:pt idx="205">
                  <c:v>45900.16818581698</c:v>
                </c:pt>
                <c:pt idx="206">
                  <c:v>45900.16900501699</c:v>
                </c:pt>
                <c:pt idx="207">
                  <c:v>45900.16982421702</c:v>
                </c:pt>
                <c:pt idx="208">
                  <c:v>45900.17064341703</c:v>
                </c:pt>
                <c:pt idx="209">
                  <c:v>45900.17146261694</c:v>
                </c:pt>
                <c:pt idx="210">
                  <c:v>45900.17228181702</c:v>
                </c:pt>
                <c:pt idx="211">
                  <c:v>45900.17310101698</c:v>
                </c:pt>
                <c:pt idx="212">
                  <c:v>45900.17392021698</c:v>
                </c:pt>
                <c:pt idx="213">
                  <c:v>45900.17473941704</c:v>
                </c:pt>
                <c:pt idx="214">
                  <c:v>45900.17555861703</c:v>
                </c:pt>
                <c:pt idx="215">
                  <c:v>45900.17637781704</c:v>
                </c:pt>
                <c:pt idx="216">
                  <c:v>45900.17719701702</c:v>
                </c:pt>
                <c:pt idx="217">
                  <c:v>45900.17801621705</c:v>
                </c:pt>
                <c:pt idx="218">
                  <c:v>45900.17883541705</c:v>
                </c:pt>
                <c:pt idx="219">
                  <c:v>45900.17965461702</c:v>
                </c:pt>
                <c:pt idx="220">
                  <c:v>45900.18047381705</c:v>
                </c:pt>
                <c:pt idx="221">
                  <c:v>45900.18129301706</c:v>
                </c:pt>
                <c:pt idx="222">
                  <c:v>45900.18211221706</c:v>
                </c:pt>
                <c:pt idx="223">
                  <c:v>45900.18293141706</c:v>
                </c:pt>
                <c:pt idx="224">
                  <c:v>45900.18375061699</c:v>
                </c:pt>
                <c:pt idx="225">
                  <c:v>45900.18456981707</c:v>
                </c:pt>
                <c:pt idx="226">
                  <c:v>45900.18538901707</c:v>
                </c:pt>
                <c:pt idx="227">
                  <c:v>45900.18620821707</c:v>
                </c:pt>
                <c:pt idx="228">
                  <c:v>45900.18702741707</c:v>
                </c:pt>
                <c:pt idx="229">
                  <c:v>45900.18784661707</c:v>
                </c:pt>
                <c:pt idx="230">
                  <c:v>45900.18866581708</c:v>
                </c:pt>
                <c:pt idx="231">
                  <c:v>45900.18948501701</c:v>
                </c:pt>
                <c:pt idx="232">
                  <c:v>45900.19030421707</c:v>
                </c:pt>
                <c:pt idx="233">
                  <c:v>45900.19112341701</c:v>
                </c:pt>
                <c:pt idx="234">
                  <c:v>45900.19194261698</c:v>
                </c:pt>
                <c:pt idx="235">
                  <c:v>45900.19276181698</c:v>
                </c:pt>
                <c:pt idx="236">
                  <c:v>45900.19358101702</c:v>
                </c:pt>
                <c:pt idx="237">
                  <c:v>45900.19440021702</c:v>
                </c:pt>
                <c:pt idx="238">
                  <c:v>45900.1952194171</c:v>
                </c:pt>
                <c:pt idx="239">
                  <c:v>45900.1960386171</c:v>
                </c:pt>
                <c:pt idx="240">
                  <c:v>45900.1968578171</c:v>
                </c:pt>
                <c:pt idx="241">
                  <c:v>45900.19767701707</c:v>
                </c:pt>
                <c:pt idx="242">
                  <c:v>45900.1984962171</c:v>
                </c:pt>
                <c:pt idx="243">
                  <c:v>45900.19931541711</c:v>
                </c:pt>
                <c:pt idx="244">
                  <c:v>45900.20013461707</c:v>
                </c:pt>
                <c:pt idx="245">
                  <c:v>45900.2009538171</c:v>
                </c:pt>
                <c:pt idx="246">
                  <c:v>45900.20177301704</c:v>
                </c:pt>
                <c:pt idx="247">
                  <c:v>45900.20259221712</c:v>
                </c:pt>
                <c:pt idx="248">
                  <c:v>45900.20341141712</c:v>
                </c:pt>
                <c:pt idx="249">
                  <c:v>45900.20423061712</c:v>
                </c:pt>
                <c:pt idx="250">
                  <c:v>45900.20504981712</c:v>
                </c:pt>
                <c:pt idx="251">
                  <c:v>45900.20586901713</c:v>
                </c:pt>
                <c:pt idx="252">
                  <c:v>45900.20668821713</c:v>
                </c:pt>
                <c:pt idx="253">
                  <c:v>45900.20750741713</c:v>
                </c:pt>
                <c:pt idx="254">
                  <c:v>45900.20832661712</c:v>
                </c:pt>
                <c:pt idx="255">
                  <c:v>45900.20914581706</c:v>
                </c:pt>
                <c:pt idx="256">
                  <c:v>45900.20996501707</c:v>
                </c:pt>
                <c:pt idx="257">
                  <c:v>45900.21078421712</c:v>
                </c:pt>
                <c:pt idx="258">
                  <c:v>45900.21160341713</c:v>
                </c:pt>
                <c:pt idx="259">
                  <c:v>45900.21242261707</c:v>
                </c:pt>
                <c:pt idx="260">
                  <c:v>45900.21324181715</c:v>
                </c:pt>
                <c:pt idx="261">
                  <c:v>45900.21406101715</c:v>
                </c:pt>
                <c:pt idx="262">
                  <c:v>45900.21488021715</c:v>
                </c:pt>
                <c:pt idx="263">
                  <c:v>45900.21569941715</c:v>
                </c:pt>
                <c:pt idx="264">
                  <c:v>45900.21651861715</c:v>
                </c:pt>
                <c:pt idx="265">
                  <c:v>45900.21733781716</c:v>
                </c:pt>
                <c:pt idx="266">
                  <c:v>45900.21815701716</c:v>
                </c:pt>
                <c:pt idx="267">
                  <c:v>45900.21897621716</c:v>
                </c:pt>
                <c:pt idx="268">
                  <c:v>45900.21979541716</c:v>
                </c:pt>
                <c:pt idx="269">
                  <c:v>45900.22061461717</c:v>
                </c:pt>
                <c:pt idx="270">
                  <c:v>45900.2214338171</c:v>
                </c:pt>
                <c:pt idx="271">
                  <c:v>45900.22225301717</c:v>
                </c:pt>
                <c:pt idx="272">
                  <c:v>45900.22307221717</c:v>
                </c:pt>
                <c:pt idx="273">
                  <c:v>45900.22389141718</c:v>
                </c:pt>
                <c:pt idx="274">
                  <c:v>45900.22471061711</c:v>
                </c:pt>
                <c:pt idx="275">
                  <c:v>45900.22552981717</c:v>
                </c:pt>
                <c:pt idx="276">
                  <c:v>45900.22634901718</c:v>
                </c:pt>
                <c:pt idx="277">
                  <c:v>45900.22716821711</c:v>
                </c:pt>
                <c:pt idx="278">
                  <c:v>45900.22798741717</c:v>
                </c:pt>
                <c:pt idx="279">
                  <c:v>45900.22880661717</c:v>
                </c:pt>
                <c:pt idx="280">
                  <c:v>45900.22962581712</c:v>
                </c:pt>
                <c:pt idx="281">
                  <c:v>45900.23044501717</c:v>
                </c:pt>
                <c:pt idx="282">
                  <c:v>45900.23126421717</c:v>
                </c:pt>
                <c:pt idx="283">
                  <c:v>45900.23208341718</c:v>
                </c:pt>
                <c:pt idx="284">
                  <c:v>45900.23290261713</c:v>
                </c:pt>
                <c:pt idx="285">
                  <c:v>45900.23372181711</c:v>
                </c:pt>
                <c:pt idx="286">
                  <c:v>45900.23454101718</c:v>
                </c:pt>
                <c:pt idx="287">
                  <c:v>45900.23536021713</c:v>
                </c:pt>
                <c:pt idx="288">
                  <c:v>45900.2361794172</c:v>
                </c:pt>
                <c:pt idx="289">
                  <c:v>45900.23699861718</c:v>
                </c:pt>
                <c:pt idx="290">
                  <c:v>45900.23781781719</c:v>
                </c:pt>
                <c:pt idx="291">
                  <c:v>45900.23863701722</c:v>
                </c:pt>
                <c:pt idx="292">
                  <c:v>45900.23945621718</c:v>
                </c:pt>
                <c:pt idx="293">
                  <c:v>45900.24027541722</c:v>
                </c:pt>
                <c:pt idx="294">
                  <c:v>45900.24109461717</c:v>
                </c:pt>
                <c:pt idx="295">
                  <c:v>45900.24191381718</c:v>
                </c:pt>
                <c:pt idx="296">
                  <c:v>45900.24273301718</c:v>
                </c:pt>
                <c:pt idx="297">
                  <c:v>45900.24355221722</c:v>
                </c:pt>
                <c:pt idx="298">
                  <c:v>45900.24437141723</c:v>
                </c:pt>
                <c:pt idx="299">
                  <c:v>45900.24519061715</c:v>
                </c:pt>
                <c:pt idx="300">
                  <c:v>45900.24600981722</c:v>
                </c:pt>
                <c:pt idx="301">
                  <c:v>45900.24682901723</c:v>
                </c:pt>
                <c:pt idx="302">
                  <c:v>45900.24764821718</c:v>
                </c:pt>
                <c:pt idx="303">
                  <c:v>45900.24846741722</c:v>
                </c:pt>
                <c:pt idx="304">
                  <c:v>45900.24928661718</c:v>
                </c:pt>
                <c:pt idx="305">
                  <c:v>45900.25010581718</c:v>
                </c:pt>
                <c:pt idx="306">
                  <c:v>45900.25092501722</c:v>
                </c:pt>
                <c:pt idx="307">
                  <c:v>45900.25174421717</c:v>
                </c:pt>
                <c:pt idx="308">
                  <c:v>45900.25256341726</c:v>
                </c:pt>
                <c:pt idx="309">
                  <c:v>45900.25338261716</c:v>
                </c:pt>
                <c:pt idx="310">
                  <c:v>45900.25420181725</c:v>
                </c:pt>
                <c:pt idx="311">
                  <c:v>45900.25502101719</c:v>
                </c:pt>
                <c:pt idx="312">
                  <c:v>45900.25584021727</c:v>
                </c:pt>
                <c:pt idx="313">
                  <c:v>45900.25665941727</c:v>
                </c:pt>
                <c:pt idx="314">
                  <c:v>45900.2574786172</c:v>
                </c:pt>
                <c:pt idx="315">
                  <c:v>45900.25829781727</c:v>
                </c:pt>
                <c:pt idx="316">
                  <c:v>45900.25911701727</c:v>
                </c:pt>
                <c:pt idx="317">
                  <c:v>45900.25993621728</c:v>
                </c:pt>
                <c:pt idx="318">
                  <c:v>45900.26075541721</c:v>
                </c:pt>
                <c:pt idx="319">
                  <c:v>45900.26157461719</c:v>
                </c:pt>
                <c:pt idx="320">
                  <c:v>45900.26239381721</c:v>
                </c:pt>
                <c:pt idx="321">
                  <c:v>45900.26321301722</c:v>
                </c:pt>
                <c:pt idx="322">
                  <c:v>45900.26403221727</c:v>
                </c:pt>
                <c:pt idx="323">
                  <c:v>45900.26485141728</c:v>
                </c:pt>
                <c:pt idx="324">
                  <c:v>45900.26567061718</c:v>
                </c:pt>
                <c:pt idx="325">
                  <c:v>45900.26648981719</c:v>
                </c:pt>
                <c:pt idx="326">
                  <c:v>45900.26730901722</c:v>
                </c:pt>
                <c:pt idx="327">
                  <c:v>45900.26812821723</c:v>
                </c:pt>
                <c:pt idx="328">
                  <c:v>45900.26894741727</c:v>
                </c:pt>
                <c:pt idx="329">
                  <c:v>45900.26976661717</c:v>
                </c:pt>
                <c:pt idx="330">
                  <c:v>45900.27058581724</c:v>
                </c:pt>
                <c:pt idx="331">
                  <c:v>45900.27140501719</c:v>
                </c:pt>
                <c:pt idx="332">
                  <c:v>45900.2722242173</c:v>
                </c:pt>
                <c:pt idx="333">
                  <c:v>45900.27304341724</c:v>
                </c:pt>
                <c:pt idx="334">
                  <c:v>45900.27386261721</c:v>
                </c:pt>
                <c:pt idx="335">
                  <c:v>45900.27468181724</c:v>
                </c:pt>
                <c:pt idx="336">
                  <c:v>45900.27550101725</c:v>
                </c:pt>
                <c:pt idx="337">
                  <c:v>45900.27632021732</c:v>
                </c:pt>
                <c:pt idx="338">
                  <c:v>45900.27713941733</c:v>
                </c:pt>
                <c:pt idx="339">
                  <c:v>45900.27795861726</c:v>
                </c:pt>
                <c:pt idx="340">
                  <c:v>45900.27877781732</c:v>
                </c:pt>
                <c:pt idx="341">
                  <c:v>45900.27959701732</c:v>
                </c:pt>
                <c:pt idx="342">
                  <c:v>45900.28041621733</c:v>
                </c:pt>
                <c:pt idx="343">
                  <c:v>45900.28123541734</c:v>
                </c:pt>
                <c:pt idx="344">
                  <c:v>45900.28205461732</c:v>
                </c:pt>
                <c:pt idx="345">
                  <c:v>45900.28287381733</c:v>
                </c:pt>
                <c:pt idx="346">
                  <c:v>45900.28369301727</c:v>
                </c:pt>
                <c:pt idx="347">
                  <c:v>45900.28451221735</c:v>
                </c:pt>
                <c:pt idx="348">
                  <c:v>45900.28533141735</c:v>
                </c:pt>
                <c:pt idx="349">
                  <c:v>45900.28615061728</c:v>
                </c:pt>
                <c:pt idx="350">
                  <c:v>45900.28696981735</c:v>
                </c:pt>
                <c:pt idx="351">
                  <c:v>45900.28778901727</c:v>
                </c:pt>
                <c:pt idx="352">
                  <c:v>45900.28860821736</c:v>
                </c:pt>
                <c:pt idx="353">
                  <c:v>45900.28942741732</c:v>
                </c:pt>
                <c:pt idx="354">
                  <c:v>45900.29024661729</c:v>
                </c:pt>
                <c:pt idx="355">
                  <c:v>45900.29106581724</c:v>
                </c:pt>
                <c:pt idx="356">
                  <c:v>45900.29188501726</c:v>
                </c:pt>
                <c:pt idx="357">
                  <c:v>45900.2927042173</c:v>
                </c:pt>
                <c:pt idx="358">
                  <c:v>45900.2935234173</c:v>
                </c:pt>
                <c:pt idx="359">
                  <c:v>45900.29434261726</c:v>
                </c:pt>
                <c:pt idx="360">
                  <c:v>45900.29516181724</c:v>
                </c:pt>
                <c:pt idx="361">
                  <c:v>45900.29598101725</c:v>
                </c:pt>
                <c:pt idx="362">
                  <c:v>45900.29680021737</c:v>
                </c:pt>
                <c:pt idx="363">
                  <c:v>45900.29761941738</c:v>
                </c:pt>
                <c:pt idx="364">
                  <c:v>45900.29843861731</c:v>
                </c:pt>
                <c:pt idx="365">
                  <c:v>45900.29925781737</c:v>
                </c:pt>
                <c:pt idx="366">
                  <c:v>45900.30007701739</c:v>
                </c:pt>
                <c:pt idx="367">
                  <c:v>45900.3008962174</c:v>
                </c:pt>
                <c:pt idx="368">
                  <c:v>45900.30171541739</c:v>
                </c:pt>
                <c:pt idx="369">
                  <c:v>45900.3025346174</c:v>
                </c:pt>
                <c:pt idx="370">
                  <c:v>45900.3033538174</c:v>
                </c:pt>
                <c:pt idx="371">
                  <c:v>45900.3041730174</c:v>
                </c:pt>
                <c:pt idx="372">
                  <c:v>45900.3049922174</c:v>
                </c:pt>
                <c:pt idx="373">
                  <c:v>45900.3058114174</c:v>
                </c:pt>
                <c:pt idx="374">
                  <c:v>45900.30663061741</c:v>
                </c:pt>
                <c:pt idx="375">
                  <c:v>45900.3074498174</c:v>
                </c:pt>
                <c:pt idx="376">
                  <c:v>45900.30826901741</c:v>
                </c:pt>
                <c:pt idx="377">
                  <c:v>45900.30908821741</c:v>
                </c:pt>
                <c:pt idx="378">
                  <c:v>45900.30990741742</c:v>
                </c:pt>
                <c:pt idx="379">
                  <c:v>45900.31072661742</c:v>
                </c:pt>
                <c:pt idx="380">
                  <c:v>45900.31154581742</c:v>
                </c:pt>
                <c:pt idx="381">
                  <c:v>45900.31236501742</c:v>
                </c:pt>
                <c:pt idx="382">
                  <c:v>45900.31318421743</c:v>
                </c:pt>
                <c:pt idx="383">
                  <c:v>45900.31400341742</c:v>
                </c:pt>
                <c:pt idx="384">
                  <c:v>45900.31482261743</c:v>
                </c:pt>
                <c:pt idx="385">
                  <c:v>45900.31564181743</c:v>
                </c:pt>
                <c:pt idx="386">
                  <c:v>45900.31646101744</c:v>
                </c:pt>
                <c:pt idx="387">
                  <c:v>45900.31728021744</c:v>
                </c:pt>
                <c:pt idx="388">
                  <c:v>45900.31809941743</c:v>
                </c:pt>
                <c:pt idx="389">
                  <c:v>45900.31891861744</c:v>
                </c:pt>
                <c:pt idx="390">
                  <c:v>45900.31973781744</c:v>
                </c:pt>
                <c:pt idx="391">
                  <c:v>45900.32055701745</c:v>
                </c:pt>
                <c:pt idx="392">
                  <c:v>45900.32137621745</c:v>
                </c:pt>
                <c:pt idx="393">
                  <c:v>45900.32219541745</c:v>
                </c:pt>
                <c:pt idx="394">
                  <c:v>45900.32301461745</c:v>
                </c:pt>
                <c:pt idx="395">
                  <c:v>45900.32383381746</c:v>
                </c:pt>
                <c:pt idx="396">
                  <c:v>45900.32465301746</c:v>
                </c:pt>
                <c:pt idx="397">
                  <c:v>45900.32547221745</c:v>
                </c:pt>
                <c:pt idx="398">
                  <c:v>45900.32629141746</c:v>
                </c:pt>
                <c:pt idx="399">
                  <c:v>45900.32711061747</c:v>
                </c:pt>
                <c:pt idx="400">
                  <c:v>45900.32792981747</c:v>
                </c:pt>
                <c:pt idx="401">
                  <c:v>45900.32874901747</c:v>
                </c:pt>
                <c:pt idx="402">
                  <c:v>45900.32956821747</c:v>
                </c:pt>
                <c:pt idx="403">
                  <c:v>45900.33038741747</c:v>
                </c:pt>
                <c:pt idx="404">
                  <c:v>45900.33120661748</c:v>
                </c:pt>
                <c:pt idx="405">
                  <c:v>45900.33202581748</c:v>
                </c:pt>
                <c:pt idx="406">
                  <c:v>45900.33284501748</c:v>
                </c:pt>
                <c:pt idx="407">
                  <c:v>45900.33366421748</c:v>
                </c:pt>
                <c:pt idx="408">
                  <c:v>45900.33448341749</c:v>
                </c:pt>
                <c:pt idx="409">
                  <c:v>45900.33530261747</c:v>
                </c:pt>
                <c:pt idx="410">
                  <c:v>45900.33612181748</c:v>
                </c:pt>
                <c:pt idx="411">
                  <c:v>45900.33694101749</c:v>
                </c:pt>
                <c:pt idx="412">
                  <c:v>45900.3377602175</c:v>
                </c:pt>
                <c:pt idx="413">
                  <c:v>45900.3385794175</c:v>
                </c:pt>
                <c:pt idx="414">
                  <c:v>45900.3393986175</c:v>
                </c:pt>
                <c:pt idx="415">
                  <c:v>45900.3402178175</c:v>
                </c:pt>
                <c:pt idx="416">
                  <c:v>45900.3410370175</c:v>
                </c:pt>
                <c:pt idx="417">
                  <c:v>45900.3418562175</c:v>
                </c:pt>
                <c:pt idx="418">
                  <c:v>45900.3426754175</c:v>
                </c:pt>
                <c:pt idx="419">
                  <c:v>45900.3434946175</c:v>
                </c:pt>
                <c:pt idx="420">
                  <c:v>45900.34431381751</c:v>
                </c:pt>
                <c:pt idx="421">
                  <c:v>45900.34513301752</c:v>
                </c:pt>
                <c:pt idx="422">
                  <c:v>45900.34595221752</c:v>
                </c:pt>
                <c:pt idx="423">
                  <c:v>45900.34677141752</c:v>
                </c:pt>
                <c:pt idx="424">
                  <c:v>45900.34759061752</c:v>
                </c:pt>
                <c:pt idx="425">
                  <c:v>45900.34840981752</c:v>
                </c:pt>
                <c:pt idx="426">
                  <c:v>45900.34922901752</c:v>
                </c:pt>
                <c:pt idx="427">
                  <c:v>45900.35004821752</c:v>
                </c:pt>
                <c:pt idx="428">
                  <c:v>45900.35086741753</c:v>
                </c:pt>
                <c:pt idx="429">
                  <c:v>45900.35168661753</c:v>
                </c:pt>
                <c:pt idx="430">
                  <c:v>45900.35250581753</c:v>
                </c:pt>
                <c:pt idx="431">
                  <c:v>45900.35332501754</c:v>
                </c:pt>
                <c:pt idx="432">
                  <c:v>45900.35414421754</c:v>
                </c:pt>
                <c:pt idx="433">
                  <c:v>45900.35496341754</c:v>
                </c:pt>
                <c:pt idx="434">
                  <c:v>45900.35578261755</c:v>
                </c:pt>
                <c:pt idx="435">
                  <c:v>45900.35660181755</c:v>
                </c:pt>
                <c:pt idx="436">
                  <c:v>45900.35742101755</c:v>
                </c:pt>
                <c:pt idx="437">
                  <c:v>45900.35824021755</c:v>
                </c:pt>
                <c:pt idx="438">
                  <c:v>45900.35905941756</c:v>
                </c:pt>
                <c:pt idx="439">
                  <c:v>45900.35987861755</c:v>
                </c:pt>
                <c:pt idx="440">
                  <c:v>45900.36069781756</c:v>
                </c:pt>
                <c:pt idx="441">
                  <c:v>45900.36151701756</c:v>
                </c:pt>
                <c:pt idx="442">
                  <c:v>45900.36233621756</c:v>
                </c:pt>
                <c:pt idx="443">
                  <c:v>45900.36315541757</c:v>
                </c:pt>
                <c:pt idx="444">
                  <c:v>45900.36397461757</c:v>
                </c:pt>
                <c:pt idx="445">
                  <c:v>45900.36479381757</c:v>
                </c:pt>
                <c:pt idx="446">
                  <c:v>45900.36561301757</c:v>
                </c:pt>
                <c:pt idx="447">
                  <c:v>45900.36643221757</c:v>
                </c:pt>
                <c:pt idx="448">
                  <c:v>45900.36725141757</c:v>
                </c:pt>
                <c:pt idx="449">
                  <c:v>45900.36807061758</c:v>
                </c:pt>
                <c:pt idx="450">
                  <c:v>45900.36888981758</c:v>
                </c:pt>
                <c:pt idx="451">
                  <c:v>45900.36970901758</c:v>
                </c:pt>
                <c:pt idx="452">
                  <c:v>45900.37052821758</c:v>
                </c:pt>
                <c:pt idx="453">
                  <c:v>45900.37134741759</c:v>
                </c:pt>
                <c:pt idx="454">
                  <c:v>45900.37216661758</c:v>
                </c:pt>
                <c:pt idx="455">
                  <c:v>45900.37298581759</c:v>
                </c:pt>
                <c:pt idx="456">
                  <c:v>45900.3738050176</c:v>
                </c:pt>
                <c:pt idx="457">
                  <c:v>45900.3746242176</c:v>
                </c:pt>
                <c:pt idx="458">
                  <c:v>45900.37544341759</c:v>
                </c:pt>
                <c:pt idx="459">
                  <c:v>45900.3762626176</c:v>
                </c:pt>
                <c:pt idx="460">
                  <c:v>45900.37708181758</c:v>
                </c:pt>
                <c:pt idx="461">
                  <c:v>45900.37790101759</c:v>
                </c:pt>
                <c:pt idx="462">
                  <c:v>45900.3787202176</c:v>
                </c:pt>
                <c:pt idx="463">
                  <c:v>45900.37953941761</c:v>
                </c:pt>
                <c:pt idx="464">
                  <c:v>45900.38035861761</c:v>
                </c:pt>
                <c:pt idx="465">
                  <c:v>45900.38117781762</c:v>
                </c:pt>
                <c:pt idx="466">
                  <c:v>45900.38199701762</c:v>
                </c:pt>
                <c:pt idx="467">
                  <c:v>45900.38281621762</c:v>
                </c:pt>
                <c:pt idx="468">
                  <c:v>45900.38363541762</c:v>
                </c:pt>
                <c:pt idx="469">
                  <c:v>45900.38445461763</c:v>
                </c:pt>
                <c:pt idx="470">
                  <c:v>45900.38527381763</c:v>
                </c:pt>
                <c:pt idx="471">
                  <c:v>45900.38609301763</c:v>
                </c:pt>
                <c:pt idx="472">
                  <c:v>45900.38691221763</c:v>
                </c:pt>
                <c:pt idx="473">
                  <c:v>45900.38773141764</c:v>
                </c:pt>
                <c:pt idx="474">
                  <c:v>45900.38855061764</c:v>
                </c:pt>
                <c:pt idx="475">
                  <c:v>45900.38936981763</c:v>
                </c:pt>
                <c:pt idx="476">
                  <c:v>45900.39018901758</c:v>
                </c:pt>
                <c:pt idx="477">
                  <c:v>45900.39100821762</c:v>
                </c:pt>
                <c:pt idx="478">
                  <c:v>45900.39182741765</c:v>
                </c:pt>
                <c:pt idx="479">
                  <c:v>45900.39264661758</c:v>
                </c:pt>
                <c:pt idx="480">
                  <c:v>45900.39346581756</c:v>
                </c:pt>
                <c:pt idx="481">
                  <c:v>45900.39428501765</c:v>
                </c:pt>
                <c:pt idx="482">
                  <c:v>45900.39510421759</c:v>
                </c:pt>
                <c:pt idx="483">
                  <c:v>45900.39592341759</c:v>
                </c:pt>
                <c:pt idx="484">
                  <c:v>45900.39674261758</c:v>
                </c:pt>
                <c:pt idx="485">
                  <c:v>45900.39756181759</c:v>
                </c:pt>
                <c:pt idx="486">
                  <c:v>45900.39838101767</c:v>
                </c:pt>
                <c:pt idx="487">
                  <c:v>45900.39920021767</c:v>
                </c:pt>
                <c:pt idx="488">
                  <c:v>45900.40001941767</c:v>
                </c:pt>
                <c:pt idx="489">
                  <c:v>45900.40083861767</c:v>
                </c:pt>
                <c:pt idx="490">
                  <c:v>45900.40165781767</c:v>
                </c:pt>
                <c:pt idx="491">
                  <c:v>45900.40247701768</c:v>
                </c:pt>
                <c:pt idx="492">
                  <c:v>45900.40329621768</c:v>
                </c:pt>
                <c:pt idx="493">
                  <c:v>45900.40411541768</c:v>
                </c:pt>
                <c:pt idx="494">
                  <c:v>45900.40493461768</c:v>
                </c:pt>
                <c:pt idx="495">
                  <c:v>45900.40575381762</c:v>
                </c:pt>
                <c:pt idx="496">
                  <c:v>45900.40657301769</c:v>
                </c:pt>
                <c:pt idx="497">
                  <c:v>45900.40739221768</c:v>
                </c:pt>
                <c:pt idx="498">
                  <c:v>45900.4082114177</c:v>
                </c:pt>
                <c:pt idx="499">
                  <c:v>45900.40903061767</c:v>
                </c:pt>
                <c:pt idx="500">
                  <c:v>45900.4098498177</c:v>
                </c:pt>
                <c:pt idx="501">
                  <c:v>45900.4106690177</c:v>
                </c:pt>
                <c:pt idx="502">
                  <c:v>45900.41148821767</c:v>
                </c:pt>
                <c:pt idx="503">
                  <c:v>45900.4123074177</c:v>
                </c:pt>
                <c:pt idx="504">
                  <c:v>45900.41312661764</c:v>
                </c:pt>
                <c:pt idx="505">
                  <c:v>45900.41394581767</c:v>
                </c:pt>
                <c:pt idx="506">
                  <c:v>45900.4147650177</c:v>
                </c:pt>
                <c:pt idx="507">
                  <c:v>45900.41558421771</c:v>
                </c:pt>
                <c:pt idx="508">
                  <c:v>45900.41640341772</c:v>
                </c:pt>
                <c:pt idx="509">
                  <c:v>45900.41722261772</c:v>
                </c:pt>
                <c:pt idx="510">
                  <c:v>45900.41804181772</c:v>
                </c:pt>
                <c:pt idx="511">
                  <c:v>45900.41886101772</c:v>
                </c:pt>
                <c:pt idx="512">
                  <c:v>45900.41968021772</c:v>
                </c:pt>
                <c:pt idx="513">
                  <c:v>45900.42049941773</c:v>
                </c:pt>
                <c:pt idx="514">
                  <c:v>45900.42131861766</c:v>
                </c:pt>
                <c:pt idx="515">
                  <c:v>45900.42213781772</c:v>
                </c:pt>
                <c:pt idx="516">
                  <c:v>45900.42295701773</c:v>
                </c:pt>
                <c:pt idx="517">
                  <c:v>45900.42377621767</c:v>
                </c:pt>
                <c:pt idx="518">
                  <c:v>45900.42459541774</c:v>
                </c:pt>
                <c:pt idx="519">
                  <c:v>45900.42541461767</c:v>
                </c:pt>
                <c:pt idx="520">
                  <c:v>45900.42623381774</c:v>
                </c:pt>
                <c:pt idx="521">
                  <c:v>45900.42705301775</c:v>
                </c:pt>
                <c:pt idx="522">
                  <c:v>45900.42787221775</c:v>
                </c:pt>
                <c:pt idx="523">
                  <c:v>45900.42869141775</c:v>
                </c:pt>
                <c:pt idx="524">
                  <c:v>45900.42951061775</c:v>
                </c:pt>
                <c:pt idx="525">
                  <c:v>45900.43032981775</c:v>
                </c:pt>
                <c:pt idx="526">
                  <c:v>45900.43114901769</c:v>
                </c:pt>
                <c:pt idx="527">
                  <c:v>45900.43196821772</c:v>
                </c:pt>
                <c:pt idx="528">
                  <c:v>45900.43278741775</c:v>
                </c:pt>
                <c:pt idx="529">
                  <c:v>45900.43360661769</c:v>
                </c:pt>
                <c:pt idx="530">
                  <c:v>45900.43442581777</c:v>
                </c:pt>
                <c:pt idx="531">
                  <c:v>45900.43524501777</c:v>
                </c:pt>
                <c:pt idx="532">
                  <c:v>45900.43606421777</c:v>
                </c:pt>
                <c:pt idx="533">
                  <c:v>45900.43688341777</c:v>
                </c:pt>
                <c:pt idx="534">
                  <c:v>45900.4377026177</c:v>
                </c:pt>
                <c:pt idx="535">
                  <c:v>45900.43852181778</c:v>
                </c:pt>
                <c:pt idx="536">
                  <c:v>45900.43934101777</c:v>
                </c:pt>
                <c:pt idx="537">
                  <c:v>45900.44016021777</c:v>
                </c:pt>
                <c:pt idx="538">
                  <c:v>45900.44097941778</c:v>
                </c:pt>
                <c:pt idx="539">
                  <c:v>45900.44179861777</c:v>
                </c:pt>
                <c:pt idx="540">
                  <c:v>45900.44261781779</c:v>
                </c:pt>
                <c:pt idx="541">
                  <c:v>45900.44343701778</c:v>
                </c:pt>
                <c:pt idx="542">
                  <c:v>45900.4442562178</c:v>
                </c:pt>
                <c:pt idx="543">
                  <c:v>45900.4450754178</c:v>
                </c:pt>
                <c:pt idx="544">
                  <c:v>45900.4458946178</c:v>
                </c:pt>
                <c:pt idx="545">
                  <c:v>45900.4467138178</c:v>
                </c:pt>
                <c:pt idx="546">
                  <c:v>45900.4475330178</c:v>
                </c:pt>
                <c:pt idx="547">
                  <c:v>45900.4483522178</c:v>
                </c:pt>
                <c:pt idx="548">
                  <c:v>45900.44917141781</c:v>
                </c:pt>
                <c:pt idx="549">
                  <c:v>45900.4499906178</c:v>
                </c:pt>
                <c:pt idx="550">
                  <c:v>45900.45080981781</c:v>
                </c:pt>
                <c:pt idx="551">
                  <c:v>45900.45162901781</c:v>
                </c:pt>
                <c:pt idx="552">
                  <c:v>45900.45244821782</c:v>
                </c:pt>
                <c:pt idx="553">
                  <c:v>45900.45326741782</c:v>
                </c:pt>
                <c:pt idx="554">
                  <c:v>45900.45408661782</c:v>
                </c:pt>
                <c:pt idx="555">
                  <c:v>45900.45490581782</c:v>
                </c:pt>
                <c:pt idx="556">
                  <c:v>45900.45572501783</c:v>
                </c:pt>
                <c:pt idx="557">
                  <c:v>45900.45654421782</c:v>
                </c:pt>
                <c:pt idx="558">
                  <c:v>45900.45736341783</c:v>
                </c:pt>
                <c:pt idx="559">
                  <c:v>45900.45818261783</c:v>
                </c:pt>
                <c:pt idx="560">
                  <c:v>45900.45900181784</c:v>
                </c:pt>
                <c:pt idx="561">
                  <c:v>45900.45982101784</c:v>
                </c:pt>
                <c:pt idx="562">
                  <c:v>45900.46064021783</c:v>
                </c:pt>
                <c:pt idx="563">
                  <c:v>45900.46145941783</c:v>
                </c:pt>
                <c:pt idx="564">
                  <c:v>45900.46227861784</c:v>
                </c:pt>
                <c:pt idx="565">
                  <c:v>45900.46309781785</c:v>
                </c:pt>
                <c:pt idx="566">
                  <c:v>45900.46391701785</c:v>
                </c:pt>
                <c:pt idx="567">
                  <c:v>45900.46473621785</c:v>
                </c:pt>
                <c:pt idx="568">
                  <c:v>45900.46555541785</c:v>
                </c:pt>
                <c:pt idx="569">
                  <c:v>45900.46637461786</c:v>
                </c:pt>
                <c:pt idx="570">
                  <c:v>45900.46719381779</c:v>
                </c:pt>
                <c:pt idx="571">
                  <c:v>45900.46801301786</c:v>
                </c:pt>
                <c:pt idx="572">
                  <c:v>45900.46883221786</c:v>
                </c:pt>
                <c:pt idx="573">
                  <c:v>45900.46965141786</c:v>
                </c:pt>
                <c:pt idx="574">
                  <c:v>45900.47047061787</c:v>
                </c:pt>
                <c:pt idx="575">
                  <c:v>45900.47128981787</c:v>
                </c:pt>
                <c:pt idx="576">
                  <c:v>45900.47210901787</c:v>
                </c:pt>
                <c:pt idx="577">
                  <c:v>45900.47292821787</c:v>
                </c:pt>
                <c:pt idx="578">
                  <c:v>45900.47374741788</c:v>
                </c:pt>
                <c:pt idx="579">
                  <c:v>45900.47456661788</c:v>
                </c:pt>
                <c:pt idx="580">
                  <c:v>45900.47538581787</c:v>
                </c:pt>
                <c:pt idx="581">
                  <c:v>45900.47620501788</c:v>
                </c:pt>
                <c:pt idx="582">
                  <c:v>45900.47702421789</c:v>
                </c:pt>
                <c:pt idx="583">
                  <c:v>45900.47784341789</c:v>
                </c:pt>
                <c:pt idx="584">
                  <c:v>45900.47866261788</c:v>
                </c:pt>
                <c:pt idx="585">
                  <c:v>45900.47948181782</c:v>
                </c:pt>
                <c:pt idx="586">
                  <c:v>45900.48030101789</c:v>
                </c:pt>
                <c:pt idx="587">
                  <c:v>45900.4811202179</c:v>
                </c:pt>
                <c:pt idx="588">
                  <c:v>45900.4819394179</c:v>
                </c:pt>
                <c:pt idx="589">
                  <c:v>45900.4827586179</c:v>
                </c:pt>
                <c:pt idx="590">
                  <c:v>45900.4835778179</c:v>
                </c:pt>
                <c:pt idx="591">
                  <c:v>45900.4843970179</c:v>
                </c:pt>
                <c:pt idx="592">
                  <c:v>45900.4852162179</c:v>
                </c:pt>
                <c:pt idx="593">
                  <c:v>45900.4860354179</c:v>
                </c:pt>
                <c:pt idx="594">
                  <c:v>45900.48685461791</c:v>
                </c:pt>
                <c:pt idx="595">
                  <c:v>45900.48767381792</c:v>
                </c:pt>
                <c:pt idx="596">
                  <c:v>45900.48849301792</c:v>
                </c:pt>
                <c:pt idx="597">
                  <c:v>45900.48931221792</c:v>
                </c:pt>
                <c:pt idx="598">
                  <c:v>45900.49013141792</c:v>
                </c:pt>
                <c:pt idx="599">
                  <c:v>45900.49095061792</c:v>
                </c:pt>
                <c:pt idx="600">
                  <c:v>45900.49176981786</c:v>
                </c:pt>
                <c:pt idx="601">
                  <c:v>45900.49258901793</c:v>
                </c:pt>
                <c:pt idx="602">
                  <c:v>45900.49340821792</c:v>
                </c:pt>
                <c:pt idx="603">
                  <c:v>45900.49422741793</c:v>
                </c:pt>
                <c:pt idx="604">
                  <c:v>45900.49504661787</c:v>
                </c:pt>
                <c:pt idx="605">
                  <c:v>45900.49586581792</c:v>
                </c:pt>
                <c:pt idx="606">
                  <c:v>45900.49668501793</c:v>
                </c:pt>
                <c:pt idx="607">
                  <c:v>45900.49750421794</c:v>
                </c:pt>
                <c:pt idx="608">
                  <c:v>45900.49832341795</c:v>
                </c:pt>
                <c:pt idx="609">
                  <c:v>45900.49914261787</c:v>
                </c:pt>
                <c:pt idx="610">
                  <c:v>45900.49996181788</c:v>
                </c:pt>
                <c:pt idx="611">
                  <c:v>45900.50078101792</c:v>
                </c:pt>
                <c:pt idx="612">
                  <c:v>45900.50160021795</c:v>
                </c:pt>
                <c:pt idx="613">
                  <c:v>45900.50241941795</c:v>
                </c:pt>
                <c:pt idx="614">
                  <c:v>45900.50323861796</c:v>
                </c:pt>
                <c:pt idx="615">
                  <c:v>45900.50405781796</c:v>
                </c:pt>
                <c:pt idx="616">
                  <c:v>45900.50487701796</c:v>
                </c:pt>
                <c:pt idx="617">
                  <c:v>45900.50569621797</c:v>
                </c:pt>
                <c:pt idx="618">
                  <c:v>45900.50651541796</c:v>
                </c:pt>
                <c:pt idx="619">
                  <c:v>45900.50733461797</c:v>
                </c:pt>
                <c:pt idx="620">
                  <c:v>45900.50815381797</c:v>
                </c:pt>
                <c:pt idx="621">
                  <c:v>45900.50897301797</c:v>
                </c:pt>
                <c:pt idx="622">
                  <c:v>45900.50979221798</c:v>
                </c:pt>
                <c:pt idx="623">
                  <c:v>45900.51061141797</c:v>
                </c:pt>
                <c:pt idx="624">
                  <c:v>45900.51143061797</c:v>
                </c:pt>
                <c:pt idx="625">
                  <c:v>45900.51224981798</c:v>
                </c:pt>
                <c:pt idx="626">
                  <c:v>45900.51306901799</c:v>
                </c:pt>
                <c:pt idx="627">
                  <c:v>45900.51388821799</c:v>
                </c:pt>
                <c:pt idx="628">
                  <c:v>45900.514707418</c:v>
                </c:pt>
                <c:pt idx="629">
                  <c:v>45900.51552661799</c:v>
                </c:pt>
                <c:pt idx="630">
                  <c:v>45900.516345818</c:v>
                </c:pt>
                <c:pt idx="631">
                  <c:v>45900.517165018</c:v>
                </c:pt>
                <c:pt idx="632">
                  <c:v>45900.517984218</c:v>
                </c:pt>
                <c:pt idx="633">
                  <c:v>45900.518803418</c:v>
                </c:pt>
                <c:pt idx="634">
                  <c:v>45900.51962261801</c:v>
                </c:pt>
                <c:pt idx="635">
                  <c:v>45900.52044181794</c:v>
                </c:pt>
                <c:pt idx="636">
                  <c:v>45900.521261018</c:v>
                </c:pt>
                <c:pt idx="637">
                  <c:v>45900.522080218</c:v>
                </c:pt>
                <c:pt idx="638">
                  <c:v>45900.52289941801</c:v>
                </c:pt>
                <c:pt idx="639">
                  <c:v>45900.52371861802</c:v>
                </c:pt>
                <c:pt idx="640">
                  <c:v>45900.52453781802</c:v>
                </c:pt>
                <c:pt idx="641">
                  <c:v>45900.52535701802</c:v>
                </c:pt>
                <c:pt idx="642">
                  <c:v>45900.52617621802</c:v>
                </c:pt>
                <c:pt idx="643">
                  <c:v>45900.52699541802</c:v>
                </c:pt>
                <c:pt idx="644">
                  <c:v>45900.52781461803</c:v>
                </c:pt>
                <c:pt idx="645">
                  <c:v>45900.52863381803</c:v>
                </c:pt>
                <c:pt idx="646">
                  <c:v>45900.52945301803</c:v>
                </c:pt>
                <c:pt idx="647">
                  <c:v>45900.53027221803</c:v>
                </c:pt>
                <c:pt idx="648">
                  <c:v>45900.53109141804</c:v>
                </c:pt>
                <c:pt idx="649">
                  <c:v>45900.53191061802</c:v>
                </c:pt>
                <c:pt idx="650">
                  <c:v>45900.53272981803</c:v>
                </c:pt>
                <c:pt idx="651">
                  <c:v>45900.53354901804</c:v>
                </c:pt>
                <c:pt idx="652">
                  <c:v>45900.53436821805</c:v>
                </c:pt>
                <c:pt idx="653">
                  <c:v>45900.53518741805</c:v>
                </c:pt>
                <c:pt idx="654">
                  <c:v>45900.53600661805</c:v>
                </c:pt>
                <c:pt idx="655">
                  <c:v>45900.53682581805</c:v>
                </c:pt>
                <c:pt idx="656">
                  <c:v>45900.53764501806</c:v>
                </c:pt>
                <c:pt idx="657">
                  <c:v>45900.53846421806</c:v>
                </c:pt>
                <c:pt idx="658">
                  <c:v>45900.53928341806</c:v>
                </c:pt>
                <c:pt idx="659">
                  <c:v>45900.54010261806</c:v>
                </c:pt>
                <c:pt idx="660">
                  <c:v>45900.54092181806</c:v>
                </c:pt>
                <c:pt idx="661">
                  <c:v>45900.54174101807</c:v>
                </c:pt>
                <c:pt idx="662">
                  <c:v>45900.54256021807</c:v>
                </c:pt>
                <c:pt idx="663">
                  <c:v>45900.54337941807</c:v>
                </c:pt>
                <c:pt idx="664">
                  <c:v>45900.54419861807</c:v>
                </c:pt>
                <c:pt idx="665">
                  <c:v>45900.54501781807</c:v>
                </c:pt>
                <c:pt idx="666">
                  <c:v>45900.54583701807</c:v>
                </c:pt>
                <c:pt idx="667">
                  <c:v>45900.54665621808</c:v>
                </c:pt>
                <c:pt idx="668">
                  <c:v>45900.54747541808</c:v>
                </c:pt>
                <c:pt idx="669">
                  <c:v>45900.54829461808</c:v>
                </c:pt>
                <c:pt idx="670">
                  <c:v>45900.54911381809</c:v>
                </c:pt>
                <c:pt idx="671">
                  <c:v>45900.5499330181</c:v>
                </c:pt>
                <c:pt idx="672">
                  <c:v>45900.5507522181</c:v>
                </c:pt>
                <c:pt idx="673">
                  <c:v>45900.5515714181</c:v>
                </c:pt>
                <c:pt idx="674">
                  <c:v>45900.5523906181</c:v>
                </c:pt>
                <c:pt idx="675">
                  <c:v>45900.5532098181</c:v>
                </c:pt>
                <c:pt idx="676">
                  <c:v>45900.5540290181</c:v>
                </c:pt>
                <c:pt idx="677">
                  <c:v>45900.5548482181</c:v>
                </c:pt>
                <c:pt idx="678">
                  <c:v>45900.5556674181</c:v>
                </c:pt>
                <c:pt idx="679">
                  <c:v>45900.55648661811</c:v>
                </c:pt>
                <c:pt idx="680">
                  <c:v>45900.55730581811</c:v>
                </c:pt>
                <c:pt idx="681">
                  <c:v>45900.55812501811</c:v>
                </c:pt>
                <c:pt idx="682">
                  <c:v>45900.55894421811</c:v>
                </c:pt>
                <c:pt idx="683">
                  <c:v>45900.55976341812</c:v>
                </c:pt>
                <c:pt idx="684">
                  <c:v>45900.56058261812</c:v>
                </c:pt>
                <c:pt idx="685">
                  <c:v>45900.56140181805</c:v>
                </c:pt>
                <c:pt idx="686">
                  <c:v>45900.56222101812</c:v>
                </c:pt>
                <c:pt idx="687">
                  <c:v>45900.56304021813</c:v>
                </c:pt>
                <c:pt idx="688">
                  <c:v>45900.56385941812</c:v>
                </c:pt>
                <c:pt idx="689">
                  <c:v>45900.56467861813</c:v>
                </c:pt>
                <c:pt idx="690">
                  <c:v>45900.56549781813</c:v>
                </c:pt>
                <c:pt idx="691">
                  <c:v>45900.56631701813</c:v>
                </c:pt>
                <c:pt idx="692">
                  <c:v>45900.56713621814</c:v>
                </c:pt>
                <c:pt idx="693">
                  <c:v>45900.56795541814</c:v>
                </c:pt>
                <c:pt idx="694">
                  <c:v>45900.56877461814</c:v>
                </c:pt>
                <c:pt idx="695">
                  <c:v>45900.56959381815</c:v>
                </c:pt>
                <c:pt idx="696">
                  <c:v>45900.57041301815</c:v>
                </c:pt>
                <c:pt idx="697">
                  <c:v>45900.57123221815</c:v>
                </c:pt>
                <c:pt idx="698">
                  <c:v>45900.57205141815</c:v>
                </c:pt>
                <c:pt idx="699">
                  <c:v>45900.57287061815</c:v>
                </c:pt>
                <c:pt idx="700">
                  <c:v>45900.57368981816</c:v>
                </c:pt>
                <c:pt idx="701">
                  <c:v>45900.57450901815</c:v>
                </c:pt>
                <c:pt idx="702">
                  <c:v>45900.57532821816</c:v>
                </c:pt>
                <c:pt idx="703">
                  <c:v>45900.57614741816</c:v>
                </c:pt>
                <c:pt idx="704">
                  <c:v>45900.57696661817</c:v>
                </c:pt>
                <c:pt idx="705">
                  <c:v>45900.57778581817</c:v>
                </c:pt>
                <c:pt idx="706">
                  <c:v>45900.57860501817</c:v>
                </c:pt>
                <c:pt idx="707">
                  <c:v>45900.57942421817</c:v>
                </c:pt>
                <c:pt idx="708">
                  <c:v>45900.58024341818</c:v>
                </c:pt>
                <c:pt idx="709">
                  <c:v>45900.58106261818</c:v>
                </c:pt>
                <c:pt idx="710">
                  <c:v>45900.58188181818</c:v>
                </c:pt>
                <c:pt idx="711">
                  <c:v>45900.58270101818</c:v>
                </c:pt>
                <c:pt idx="712">
                  <c:v>45900.58352021818</c:v>
                </c:pt>
                <c:pt idx="713">
                  <c:v>45900.5843394182</c:v>
                </c:pt>
                <c:pt idx="714">
                  <c:v>45900.58515861819</c:v>
                </c:pt>
                <c:pt idx="715">
                  <c:v>45900.5859778182</c:v>
                </c:pt>
                <c:pt idx="716">
                  <c:v>45900.5867970182</c:v>
                </c:pt>
                <c:pt idx="717">
                  <c:v>45900.5876162182</c:v>
                </c:pt>
                <c:pt idx="718">
                  <c:v>45900.5884354182</c:v>
                </c:pt>
                <c:pt idx="719">
                  <c:v>45900.5892546182</c:v>
                </c:pt>
                <c:pt idx="720">
                  <c:v>45900.5900738182</c:v>
                </c:pt>
                <c:pt idx="721">
                  <c:v>45900.5908930182</c:v>
                </c:pt>
                <c:pt idx="722">
                  <c:v>45900.59171221819</c:v>
                </c:pt>
                <c:pt idx="723">
                  <c:v>45900.59253141821</c:v>
                </c:pt>
                <c:pt idx="724">
                  <c:v>45900.59335061818</c:v>
                </c:pt>
                <c:pt idx="725">
                  <c:v>45900.59416981819</c:v>
                </c:pt>
                <c:pt idx="726">
                  <c:v>45900.59498901822</c:v>
                </c:pt>
                <c:pt idx="727">
                  <c:v>45900.59580821822</c:v>
                </c:pt>
                <c:pt idx="728">
                  <c:v>45900.59662741822</c:v>
                </c:pt>
                <c:pt idx="729">
                  <c:v>45900.59744661817</c:v>
                </c:pt>
                <c:pt idx="730">
                  <c:v>45900.59826581823</c:v>
                </c:pt>
                <c:pt idx="731">
                  <c:v>45900.59908501818</c:v>
                </c:pt>
                <c:pt idx="732">
                  <c:v>45900.59990421822</c:v>
                </c:pt>
                <c:pt idx="733">
                  <c:v>45900.60072341823</c:v>
                </c:pt>
                <c:pt idx="734">
                  <c:v>45900.60154261818</c:v>
                </c:pt>
                <c:pt idx="735">
                  <c:v>45900.60236181822</c:v>
                </c:pt>
                <c:pt idx="736">
                  <c:v>45900.60318101817</c:v>
                </c:pt>
                <c:pt idx="737">
                  <c:v>45900.60400021823</c:v>
                </c:pt>
                <c:pt idx="738">
                  <c:v>45900.60481941824</c:v>
                </c:pt>
                <c:pt idx="739">
                  <c:v>45900.60563861825</c:v>
                </c:pt>
                <c:pt idx="740">
                  <c:v>45900.60645781825</c:v>
                </c:pt>
                <c:pt idx="741">
                  <c:v>45900.60727701825</c:v>
                </c:pt>
                <c:pt idx="742">
                  <c:v>45900.60809621825</c:v>
                </c:pt>
                <c:pt idx="743">
                  <c:v>45900.60891541825</c:v>
                </c:pt>
                <c:pt idx="744">
                  <c:v>45900.60973461819</c:v>
                </c:pt>
                <c:pt idx="745">
                  <c:v>45900.61055381826</c:v>
                </c:pt>
                <c:pt idx="746">
                  <c:v>45900.61137301826</c:v>
                </c:pt>
                <c:pt idx="747">
                  <c:v>45900.61219221826</c:v>
                </c:pt>
                <c:pt idx="748">
                  <c:v>45900.61301141827</c:v>
                </c:pt>
                <c:pt idx="749">
                  <c:v>45900.61383061827</c:v>
                </c:pt>
                <c:pt idx="750">
                  <c:v>45900.61464981827</c:v>
                </c:pt>
                <c:pt idx="751">
                  <c:v>45900.61546901827</c:v>
                </c:pt>
                <c:pt idx="752">
                  <c:v>45900.61628821827</c:v>
                </c:pt>
                <c:pt idx="753">
                  <c:v>45900.61710741828</c:v>
                </c:pt>
                <c:pt idx="754">
                  <c:v>45900.61792661827</c:v>
                </c:pt>
                <c:pt idx="755">
                  <c:v>45900.61874581828</c:v>
                </c:pt>
                <c:pt idx="756">
                  <c:v>45900.61956501829</c:v>
                </c:pt>
                <c:pt idx="757">
                  <c:v>45900.62038421827</c:v>
                </c:pt>
                <c:pt idx="758">
                  <c:v>45900.62120341828</c:v>
                </c:pt>
                <c:pt idx="759">
                  <c:v>45900.62202261822</c:v>
                </c:pt>
                <c:pt idx="760">
                  <c:v>45900.62284181827</c:v>
                </c:pt>
                <c:pt idx="761">
                  <c:v>45900.62366101822</c:v>
                </c:pt>
                <c:pt idx="762">
                  <c:v>45900.62448021823</c:v>
                </c:pt>
                <c:pt idx="763">
                  <c:v>45900.6252994183</c:v>
                </c:pt>
                <c:pt idx="764">
                  <c:v>45900.6261186183</c:v>
                </c:pt>
                <c:pt idx="765">
                  <c:v>45900.62693781831</c:v>
                </c:pt>
                <c:pt idx="766">
                  <c:v>45900.62775701824</c:v>
                </c:pt>
                <c:pt idx="767">
                  <c:v>45900.62857621831</c:v>
                </c:pt>
                <c:pt idx="768">
                  <c:v>45900.62939541831</c:v>
                </c:pt>
                <c:pt idx="769">
                  <c:v>45900.63021461832</c:v>
                </c:pt>
                <c:pt idx="770">
                  <c:v>45900.63103381832</c:v>
                </c:pt>
                <c:pt idx="771">
                  <c:v>45900.63185301832</c:v>
                </c:pt>
                <c:pt idx="772">
                  <c:v>45900.63267221832</c:v>
                </c:pt>
                <c:pt idx="773">
                  <c:v>45900.63349141832</c:v>
                </c:pt>
                <c:pt idx="774">
                  <c:v>45900.63431061833</c:v>
                </c:pt>
                <c:pt idx="775">
                  <c:v>45900.63512981826</c:v>
                </c:pt>
                <c:pt idx="776">
                  <c:v>45900.63594901832</c:v>
                </c:pt>
                <c:pt idx="777">
                  <c:v>45900.63676821833</c:v>
                </c:pt>
                <c:pt idx="778">
                  <c:v>45900.63758741834</c:v>
                </c:pt>
                <c:pt idx="779">
                  <c:v>45900.63840661832</c:v>
                </c:pt>
                <c:pt idx="780">
                  <c:v>45900.63922581833</c:v>
                </c:pt>
                <c:pt idx="781">
                  <c:v>45900.64004501834</c:v>
                </c:pt>
                <c:pt idx="782">
                  <c:v>45900.64086421835</c:v>
                </c:pt>
                <c:pt idx="783">
                  <c:v>45900.64168341835</c:v>
                </c:pt>
                <c:pt idx="784">
                  <c:v>45900.64250261835</c:v>
                </c:pt>
                <c:pt idx="785">
                  <c:v>45900.64332181832</c:v>
                </c:pt>
                <c:pt idx="786">
                  <c:v>45900.64414101835</c:v>
                </c:pt>
                <c:pt idx="787">
                  <c:v>45900.64496021836</c:v>
                </c:pt>
                <c:pt idx="788">
                  <c:v>45900.64577941836</c:v>
                </c:pt>
                <c:pt idx="789">
                  <c:v>45900.64659861836</c:v>
                </c:pt>
                <c:pt idx="790">
                  <c:v>45900.64741781836</c:v>
                </c:pt>
                <c:pt idx="791">
                  <c:v>45900.64823701836</c:v>
                </c:pt>
                <c:pt idx="792">
                  <c:v>45900.64905621837</c:v>
                </c:pt>
                <c:pt idx="793">
                  <c:v>45900.64987541837</c:v>
                </c:pt>
                <c:pt idx="794">
                  <c:v>45900.65069461837</c:v>
                </c:pt>
                <c:pt idx="795">
                  <c:v>45900.65151381837</c:v>
                </c:pt>
                <c:pt idx="796">
                  <c:v>45900.65233301837</c:v>
                </c:pt>
                <c:pt idx="797">
                  <c:v>45900.65315221838</c:v>
                </c:pt>
                <c:pt idx="798">
                  <c:v>45900.65397141838</c:v>
                </c:pt>
                <c:pt idx="799">
                  <c:v>45900.65479061838</c:v>
                </c:pt>
                <c:pt idx="800">
                  <c:v>45900.65560981839</c:v>
                </c:pt>
                <c:pt idx="801">
                  <c:v>45900.65642901839</c:v>
                </c:pt>
                <c:pt idx="802">
                  <c:v>45900.6572482184</c:v>
                </c:pt>
                <c:pt idx="803">
                  <c:v>45900.6580674184</c:v>
                </c:pt>
                <c:pt idx="804">
                  <c:v>45900.6588866184</c:v>
                </c:pt>
                <c:pt idx="805">
                  <c:v>45900.6597058184</c:v>
                </c:pt>
                <c:pt idx="806">
                  <c:v>45900.6605250184</c:v>
                </c:pt>
                <c:pt idx="807">
                  <c:v>45900.6613442184</c:v>
                </c:pt>
                <c:pt idx="808">
                  <c:v>45900.6621634184</c:v>
                </c:pt>
                <c:pt idx="809">
                  <c:v>45900.66298261834</c:v>
                </c:pt>
                <c:pt idx="810">
                  <c:v>45900.66380181837</c:v>
                </c:pt>
                <c:pt idx="811">
                  <c:v>45900.6646210184</c:v>
                </c:pt>
                <c:pt idx="812">
                  <c:v>45900.66544021834</c:v>
                </c:pt>
                <c:pt idx="813">
                  <c:v>45900.66625941841</c:v>
                </c:pt>
                <c:pt idx="814">
                  <c:v>45900.66707861842</c:v>
                </c:pt>
                <c:pt idx="815">
                  <c:v>45900.66789781842</c:v>
                </c:pt>
                <c:pt idx="816">
                  <c:v>45900.66871701842</c:v>
                </c:pt>
                <c:pt idx="817">
                  <c:v>45900.66953621842</c:v>
                </c:pt>
                <c:pt idx="818">
                  <c:v>45900.67035541842</c:v>
                </c:pt>
                <c:pt idx="819">
                  <c:v>45900.67117461842</c:v>
                </c:pt>
                <c:pt idx="820">
                  <c:v>45900.67199381843</c:v>
                </c:pt>
                <c:pt idx="821">
                  <c:v>45900.67281301843</c:v>
                </c:pt>
                <c:pt idx="822">
                  <c:v>45900.67363221844</c:v>
                </c:pt>
                <c:pt idx="823">
                  <c:v>45900.67445141844</c:v>
                </c:pt>
                <c:pt idx="824">
                  <c:v>45900.67527061843</c:v>
                </c:pt>
                <c:pt idx="825">
                  <c:v>45900.67608981844</c:v>
                </c:pt>
                <c:pt idx="826">
                  <c:v>45900.67690901845</c:v>
                </c:pt>
                <c:pt idx="827">
                  <c:v>45900.67772821845</c:v>
                </c:pt>
                <c:pt idx="828">
                  <c:v>45900.67854741845</c:v>
                </c:pt>
                <c:pt idx="829">
                  <c:v>45900.67936661845</c:v>
                </c:pt>
                <c:pt idx="830">
                  <c:v>45900.68018581846</c:v>
                </c:pt>
                <c:pt idx="831">
                  <c:v>45900.68100501846</c:v>
                </c:pt>
                <c:pt idx="832">
                  <c:v>45900.68182421846</c:v>
                </c:pt>
                <c:pt idx="833">
                  <c:v>45900.68264341846</c:v>
                </c:pt>
                <c:pt idx="834">
                  <c:v>45900.68346261839</c:v>
                </c:pt>
                <c:pt idx="835">
                  <c:v>45900.68428181847</c:v>
                </c:pt>
                <c:pt idx="836">
                  <c:v>45900.68510101847</c:v>
                </c:pt>
                <c:pt idx="837">
                  <c:v>45900.68592021847</c:v>
                </c:pt>
                <c:pt idx="838">
                  <c:v>45900.68673941848</c:v>
                </c:pt>
                <c:pt idx="839">
                  <c:v>45900.68755861847</c:v>
                </c:pt>
                <c:pt idx="840">
                  <c:v>45900.68837781847</c:v>
                </c:pt>
                <c:pt idx="841">
                  <c:v>45900.68919701848</c:v>
                </c:pt>
                <c:pt idx="842">
                  <c:v>45900.69001621848</c:v>
                </c:pt>
                <c:pt idx="843">
                  <c:v>45900.69083541848</c:v>
                </c:pt>
                <c:pt idx="844">
                  <c:v>45900.69165461847</c:v>
                </c:pt>
                <c:pt idx="845">
                  <c:v>45900.69247381848</c:v>
                </c:pt>
                <c:pt idx="846">
                  <c:v>45900.69329301848</c:v>
                </c:pt>
                <c:pt idx="847">
                  <c:v>45900.69411221849</c:v>
                </c:pt>
                <c:pt idx="848">
                  <c:v>45900.6949314185</c:v>
                </c:pt>
                <c:pt idx="849">
                  <c:v>45900.69575061843</c:v>
                </c:pt>
                <c:pt idx="850">
                  <c:v>45900.6965698185</c:v>
                </c:pt>
                <c:pt idx="851">
                  <c:v>45900.6973890185</c:v>
                </c:pt>
                <c:pt idx="852">
                  <c:v>45900.6982082185</c:v>
                </c:pt>
                <c:pt idx="853">
                  <c:v>45900.69902741851</c:v>
                </c:pt>
                <c:pt idx="854">
                  <c:v>45900.6998466185</c:v>
                </c:pt>
                <c:pt idx="855">
                  <c:v>45900.70066581851</c:v>
                </c:pt>
                <c:pt idx="856">
                  <c:v>45900.70148501852</c:v>
                </c:pt>
                <c:pt idx="857">
                  <c:v>45900.70230421852</c:v>
                </c:pt>
                <c:pt idx="858">
                  <c:v>45900.70312341852</c:v>
                </c:pt>
                <c:pt idx="859">
                  <c:v>45900.70394261845</c:v>
                </c:pt>
                <c:pt idx="860">
                  <c:v>45900.70476181852</c:v>
                </c:pt>
                <c:pt idx="861">
                  <c:v>45900.70558101853</c:v>
                </c:pt>
                <c:pt idx="862">
                  <c:v>45900.70640021853</c:v>
                </c:pt>
                <c:pt idx="863">
                  <c:v>45900.70721941853</c:v>
                </c:pt>
                <c:pt idx="864">
                  <c:v>45900.70803861853</c:v>
                </c:pt>
                <c:pt idx="865">
                  <c:v>45900.70885781853</c:v>
                </c:pt>
                <c:pt idx="866">
                  <c:v>45900.70967701854</c:v>
                </c:pt>
                <c:pt idx="867">
                  <c:v>45900.71049621854</c:v>
                </c:pt>
                <c:pt idx="868">
                  <c:v>45900.71131541854</c:v>
                </c:pt>
                <c:pt idx="869">
                  <c:v>45900.71213461854</c:v>
                </c:pt>
                <c:pt idx="870">
                  <c:v>45900.71295381855</c:v>
                </c:pt>
                <c:pt idx="871">
                  <c:v>45900.71377301855</c:v>
                </c:pt>
                <c:pt idx="872">
                  <c:v>45900.71459221855</c:v>
                </c:pt>
                <c:pt idx="873">
                  <c:v>45900.71541141855</c:v>
                </c:pt>
                <c:pt idx="874">
                  <c:v>45900.71623061855</c:v>
                </c:pt>
                <c:pt idx="875">
                  <c:v>45900.71704981856</c:v>
                </c:pt>
                <c:pt idx="876">
                  <c:v>45900.71786901856</c:v>
                </c:pt>
                <c:pt idx="877">
                  <c:v>45900.71868821856</c:v>
                </c:pt>
                <c:pt idx="878">
                  <c:v>45900.71950741856</c:v>
                </c:pt>
                <c:pt idx="879">
                  <c:v>45900.72032661857</c:v>
                </c:pt>
                <c:pt idx="880">
                  <c:v>45900.7211458185</c:v>
                </c:pt>
                <c:pt idx="881">
                  <c:v>45900.72196501857</c:v>
                </c:pt>
                <c:pt idx="882">
                  <c:v>45900.72278421857</c:v>
                </c:pt>
                <c:pt idx="883">
                  <c:v>45900.72360341858</c:v>
                </c:pt>
                <c:pt idx="884">
                  <c:v>45900.72442261851</c:v>
                </c:pt>
                <c:pt idx="885">
                  <c:v>45900.72524181857</c:v>
                </c:pt>
                <c:pt idx="886">
                  <c:v>45900.72606101858</c:v>
                </c:pt>
                <c:pt idx="887">
                  <c:v>45900.72688021859</c:v>
                </c:pt>
                <c:pt idx="888">
                  <c:v>45900.72769941859</c:v>
                </c:pt>
                <c:pt idx="889">
                  <c:v>45900.7285186186</c:v>
                </c:pt>
                <c:pt idx="890">
                  <c:v>45900.72933781859</c:v>
                </c:pt>
                <c:pt idx="891">
                  <c:v>45900.7301570186</c:v>
                </c:pt>
                <c:pt idx="892">
                  <c:v>45900.7309762186</c:v>
                </c:pt>
                <c:pt idx="893">
                  <c:v>45900.73179541859</c:v>
                </c:pt>
                <c:pt idx="894">
                  <c:v>45900.7326146186</c:v>
                </c:pt>
                <c:pt idx="895">
                  <c:v>45900.73343381858</c:v>
                </c:pt>
                <c:pt idx="896">
                  <c:v>45900.73425301861</c:v>
                </c:pt>
                <c:pt idx="897">
                  <c:v>45900.73507221859</c:v>
                </c:pt>
                <c:pt idx="898">
                  <c:v>45900.7358914186</c:v>
                </c:pt>
                <c:pt idx="899">
                  <c:v>45900.73671061858</c:v>
                </c:pt>
                <c:pt idx="900">
                  <c:v>45900.73752981862</c:v>
                </c:pt>
                <c:pt idx="901">
                  <c:v>45900.73834901862</c:v>
                </c:pt>
                <c:pt idx="902">
                  <c:v>45900.73916821858</c:v>
                </c:pt>
                <c:pt idx="903">
                  <c:v>45900.73998741862</c:v>
                </c:pt>
                <c:pt idx="904">
                  <c:v>45900.74080661863</c:v>
                </c:pt>
                <c:pt idx="905">
                  <c:v>45900.74162581858</c:v>
                </c:pt>
                <c:pt idx="906">
                  <c:v>45900.74244501862</c:v>
                </c:pt>
                <c:pt idx="907">
                  <c:v>45900.74326421862</c:v>
                </c:pt>
                <c:pt idx="908">
                  <c:v>45900.74408341863</c:v>
                </c:pt>
                <c:pt idx="909">
                  <c:v>45900.74490261862</c:v>
                </c:pt>
                <c:pt idx="910">
                  <c:v>45900.74572181857</c:v>
                </c:pt>
                <c:pt idx="911">
                  <c:v>45900.74654101863</c:v>
                </c:pt>
                <c:pt idx="912">
                  <c:v>45900.74736021859</c:v>
                </c:pt>
                <c:pt idx="913">
                  <c:v>45900.74817941865</c:v>
                </c:pt>
                <c:pt idx="914">
                  <c:v>45900.74899861865</c:v>
                </c:pt>
                <c:pt idx="915">
                  <c:v>45900.74981781865</c:v>
                </c:pt>
                <c:pt idx="916">
                  <c:v>45900.75063701865</c:v>
                </c:pt>
                <c:pt idx="917">
                  <c:v>45900.75145621866</c:v>
                </c:pt>
                <c:pt idx="918">
                  <c:v>45900.75227541865</c:v>
                </c:pt>
                <c:pt idx="919">
                  <c:v>45900.75309461865</c:v>
                </c:pt>
                <c:pt idx="920">
                  <c:v>45900.75391381865</c:v>
                </c:pt>
                <c:pt idx="921">
                  <c:v>45900.75473301866</c:v>
                </c:pt>
                <c:pt idx="922">
                  <c:v>45900.75555221867</c:v>
                </c:pt>
                <c:pt idx="923">
                  <c:v>45900.75637141867</c:v>
                </c:pt>
                <c:pt idx="924">
                  <c:v>45900.7571906186</c:v>
                </c:pt>
                <c:pt idx="925">
                  <c:v>45900.75800981867</c:v>
                </c:pt>
                <c:pt idx="926">
                  <c:v>45900.75882901867</c:v>
                </c:pt>
                <c:pt idx="927">
                  <c:v>45900.75964821868</c:v>
                </c:pt>
                <c:pt idx="928">
                  <c:v>45900.76046741867</c:v>
                </c:pt>
                <c:pt idx="929">
                  <c:v>45900.7612866186</c:v>
                </c:pt>
                <c:pt idx="930">
                  <c:v>45900.76210581862</c:v>
                </c:pt>
                <c:pt idx="931">
                  <c:v>45900.76292501867</c:v>
                </c:pt>
                <c:pt idx="932">
                  <c:v>45900.76374421861</c:v>
                </c:pt>
                <c:pt idx="933">
                  <c:v>45900.76456341868</c:v>
                </c:pt>
                <c:pt idx="934">
                  <c:v>45900.76538261858</c:v>
                </c:pt>
                <c:pt idx="935">
                  <c:v>45900.7662018187</c:v>
                </c:pt>
                <c:pt idx="936">
                  <c:v>45900.76702101863</c:v>
                </c:pt>
                <c:pt idx="937">
                  <c:v>45900.76784021863</c:v>
                </c:pt>
                <c:pt idx="938">
                  <c:v>45900.7686594187</c:v>
                </c:pt>
                <c:pt idx="939">
                  <c:v>45900.76947861864</c:v>
                </c:pt>
                <c:pt idx="940">
                  <c:v>45900.77029781871</c:v>
                </c:pt>
                <c:pt idx="941">
                  <c:v>45900.7711170187</c:v>
                </c:pt>
                <c:pt idx="942">
                  <c:v>45900.77193621871</c:v>
                </c:pt>
                <c:pt idx="943">
                  <c:v>45900.77275541871</c:v>
                </c:pt>
                <c:pt idx="944">
                  <c:v>45900.77357461872</c:v>
                </c:pt>
                <c:pt idx="945">
                  <c:v>45900.77439381872</c:v>
                </c:pt>
                <c:pt idx="946">
                  <c:v>45900.77521301872</c:v>
                </c:pt>
                <c:pt idx="947">
                  <c:v>45900.77603221872</c:v>
                </c:pt>
                <c:pt idx="948">
                  <c:v>45900.77685141872</c:v>
                </c:pt>
                <c:pt idx="949">
                  <c:v>45900.77767061866</c:v>
                </c:pt>
                <c:pt idx="950">
                  <c:v>45900.77848981872</c:v>
                </c:pt>
                <c:pt idx="951">
                  <c:v>45900.77930901873</c:v>
                </c:pt>
                <c:pt idx="952">
                  <c:v>45900.78012821874</c:v>
                </c:pt>
                <c:pt idx="953">
                  <c:v>45900.78094741874</c:v>
                </c:pt>
                <c:pt idx="954">
                  <c:v>45900.78176661866</c:v>
                </c:pt>
                <c:pt idx="955">
                  <c:v>45900.78258581874</c:v>
                </c:pt>
                <c:pt idx="956">
                  <c:v>45900.78340501872</c:v>
                </c:pt>
                <c:pt idx="957">
                  <c:v>45900.78422421875</c:v>
                </c:pt>
                <c:pt idx="958">
                  <c:v>45900.78504341875</c:v>
                </c:pt>
                <c:pt idx="959">
                  <c:v>45900.78586261872</c:v>
                </c:pt>
                <c:pt idx="960">
                  <c:v>45900.78668181875</c:v>
                </c:pt>
                <c:pt idx="961">
                  <c:v>45900.78750101876</c:v>
                </c:pt>
                <c:pt idx="962">
                  <c:v>45900.78832021876</c:v>
                </c:pt>
                <c:pt idx="963">
                  <c:v>45900.78913941876</c:v>
                </c:pt>
                <c:pt idx="964">
                  <c:v>45900.78995861876</c:v>
                </c:pt>
                <c:pt idx="965">
                  <c:v>45900.79077781877</c:v>
                </c:pt>
                <c:pt idx="966">
                  <c:v>45900.79159701877</c:v>
                </c:pt>
                <c:pt idx="967">
                  <c:v>45900.79241621877</c:v>
                </c:pt>
                <c:pt idx="968">
                  <c:v>45900.79323541877</c:v>
                </c:pt>
                <c:pt idx="969">
                  <c:v>45900.79405461877</c:v>
                </c:pt>
                <c:pt idx="970">
                  <c:v>45900.79487381878</c:v>
                </c:pt>
                <c:pt idx="971">
                  <c:v>45900.79569301871</c:v>
                </c:pt>
                <c:pt idx="972">
                  <c:v>45900.79651221878</c:v>
                </c:pt>
                <c:pt idx="973">
                  <c:v>45900.79733141878</c:v>
                </c:pt>
                <c:pt idx="974">
                  <c:v>45900.79815061872</c:v>
                </c:pt>
                <c:pt idx="975">
                  <c:v>45900.79896981877</c:v>
                </c:pt>
                <c:pt idx="976">
                  <c:v>45900.79978901872</c:v>
                </c:pt>
                <c:pt idx="977">
                  <c:v>45900.8006082188</c:v>
                </c:pt>
                <c:pt idx="978">
                  <c:v>45900.8014274188</c:v>
                </c:pt>
                <c:pt idx="979">
                  <c:v>45900.8022466188</c:v>
                </c:pt>
                <c:pt idx="980">
                  <c:v>45900.8030658188</c:v>
                </c:pt>
                <c:pt idx="981">
                  <c:v>45900.8038850188</c:v>
                </c:pt>
                <c:pt idx="982">
                  <c:v>45900.8047042188</c:v>
                </c:pt>
                <c:pt idx="983">
                  <c:v>45900.8055234188</c:v>
                </c:pt>
                <c:pt idx="984">
                  <c:v>45900.80634261881</c:v>
                </c:pt>
                <c:pt idx="985">
                  <c:v>45900.8071618188</c:v>
                </c:pt>
                <c:pt idx="986">
                  <c:v>45900.80798101881</c:v>
                </c:pt>
                <c:pt idx="987">
                  <c:v>45900.80880021881</c:v>
                </c:pt>
                <c:pt idx="988">
                  <c:v>45900.80961941881</c:v>
                </c:pt>
                <c:pt idx="989">
                  <c:v>45900.81043861882</c:v>
                </c:pt>
                <c:pt idx="990">
                  <c:v>45900.81125781883</c:v>
                </c:pt>
                <c:pt idx="991">
                  <c:v>45900.81207701883</c:v>
                </c:pt>
                <c:pt idx="992">
                  <c:v>45900.81289621884</c:v>
                </c:pt>
                <c:pt idx="993">
                  <c:v>45900.81371541882</c:v>
                </c:pt>
                <c:pt idx="994">
                  <c:v>45900.81453461883</c:v>
                </c:pt>
                <c:pt idx="995">
                  <c:v>45900.81535381883</c:v>
                </c:pt>
                <c:pt idx="996">
                  <c:v>45900.81617301883</c:v>
                </c:pt>
                <c:pt idx="997">
                  <c:v>45900.81699221883</c:v>
                </c:pt>
                <c:pt idx="998">
                  <c:v>45900.81781141884</c:v>
                </c:pt>
                <c:pt idx="999">
                  <c:v>45900.81863061884</c:v>
                </c:pt>
                <c:pt idx="1000">
                  <c:v>45900.81944981885</c:v>
                </c:pt>
                <c:pt idx="1001">
                  <c:v>45900.82026901885</c:v>
                </c:pt>
                <c:pt idx="1002">
                  <c:v>45900.82108821885</c:v>
                </c:pt>
                <c:pt idx="1003">
                  <c:v>45900.82190741885</c:v>
                </c:pt>
                <c:pt idx="1004">
                  <c:v>45900.82272661886</c:v>
                </c:pt>
                <c:pt idx="1005">
                  <c:v>45900.82354581886</c:v>
                </c:pt>
                <c:pt idx="1006">
                  <c:v>45900.82436501886</c:v>
                </c:pt>
                <c:pt idx="1007">
                  <c:v>45900.82518421885</c:v>
                </c:pt>
                <c:pt idx="1008">
                  <c:v>45900.82600341886</c:v>
                </c:pt>
                <c:pt idx="1009">
                  <c:v>45900.82682261887</c:v>
                </c:pt>
                <c:pt idx="1010">
                  <c:v>45900.82764181887</c:v>
                </c:pt>
                <c:pt idx="1011">
                  <c:v>45900.82846101887</c:v>
                </c:pt>
                <c:pt idx="1012">
                  <c:v>45900.82928021887</c:v>
                </c:pt>
                <c:pt idx="1013">
                  <c:v>45900.8300994189</c:v>
                </c:pt>
                <c:pt idx="1014">
                  <c:v>45900.83091861887</c:v>
                </c:pt>
                <c:pt idx="1015">
                  <c:v>45900.83173781888</c:v>
                </c:pt>
                <c:pt idx="1016">
                  <c:v>45900.83255701888</c:v>
                </c:pt>
                <c:pt idx="1017">
                  <c:v>45900.83337621888</c:v>
                </c:pt>
                <c:pt idx="1018">
                  <c:v>45900.83419541888</c:v>
                </c:pt>
                <c:pt idx="1019">
                  <c:v>45900.83501461889</c:v>
                </c:pt>
                <c:pt idx="1020">
                  <c:v>45900.8358338189</c:v>
                </c:pt>
                <c:pt idx="1021">
                  <c:v>45900.8366530189</c:v>
                </c:pt>
                <c:pt idx="1022">
                  <c:v>45900.8374722189</c:v>
                </c:pt>
                <c:pt idx="1023">
                  <c:v>45900.8382914189</c:v>
                </c:pt>
                <c:pt idx="1024">
                  <c:v>45900.8391106189</c:v>
                </c:pt>
                <c:pt idx="1025">
                  <c:v>45900.8399298189</c:v>
                </c:pt>
                <c:pt idx="1026">
                  <c:v>45900.8407490189</c:v>
                </c:pt>
                <c:pt idx="1027">
                  <c:v>45900.8415682189</c:v>
                </c:pt>
                <c:pt idx="1028">
                  <c:v>45900.8423874189</c:v>
                </c:pt>
                <c:pt idx="1029">
                  <c:v>45900.84320661891</c:v>
                </c:pt>
                <c:pt idx="1030">
                  <c:v>45900.84402581891</c:v>
                </c:pt>
                <c:pt idx="1031">
                  <c:v>45900.84484501891</c:v>
                </c:pt>
                <c:pt idx="1032">
                  <c:v>45900.84566421892</c:v>
                </c:pt>
                <c:pt idx="1033">
                  <c:v>45900.84648341892</c:v>
                </c:pt>
                <c:pt idx="1034">
                  <c:v>45900.84730261892</c:v>
                </c:pt>
                <c:pt idx="1035">
                  <c:v>45900.84812181892</c:v>
                </c:pt>
                <c:pt idx="1036">
                  <c:v>45900.84894101892</c:v>
                </c:pt>
                <c:pt idx="1037">
                  <c:v>45900.84976021893</c:v>
                </c:pt>
                <c:pt idx="1038">
                  <c:v>45900.850579419</c:v>
                </c:pt>
                <c:pt idx="1039">
                  <c:v>45900.85139861893</c:v>
                </c:pt>
                <c:pt idx="1040">
                  <c:v>45900.852217819</c:v>
                </c:pt>
                <c:pt idx="1041">
                  <c:v>45900.85303701894</c:v>
                </c:pt>
                <c:pt idx="1042">
                  <c:v>45900.85385621894</c:v>
                </c:pt>
                <c:pt idx="1043">
                  <c:v>45900.854675419</c:v>
                </c:pt>
                <c:pt idx="1044">
                  <c:v>45900.85549461895</c:v>
                </c:pt>
                <c:pt idx="1045">
                  <c:v>45900.85631381894</c:v>
                </c:pt>
                <c:pt idx="1046">
                  <c:v>45900.85713301895</c:v>
                </c:pt>
                <c:pt idx="1047">
                  <c:v>45900.85795221896</c:v>
                </c:pt>
                <c:pt idx="1048">
                  <c:v>45900.858771419</c:v>
                </c:pt>
                <c:pt idx="1049">
                  <c:v>45900.85959061895</c:v>
                </c:pt>
                <c:pt idx="1050">
                  <c:v>45900.86040981896</c:v>
                </c:pt>
                <c:pt idx="1051">
                  <c:v>45900.86122901896</c:v>
                </c:pt>
                <c:pt idx="1052">
                  <c:v>45900.86204821896</c:v>
                </c:pt>
                <c:pt idx="1053">
                  <c:v>45900.86286741896</c:v>
                </c:pt>
                <c:pt idx="1054">
                  <c:v>45900.86368661897</c:v>
                </c:pt>
                <c:pt idx="1055">
                  <c:v>45900.86450581897</c:v>
                </c:pt>
                <c:pt idx="1056">
                  <c:v>45900.86532501897</c:v>
                </c:pt>
                <c:pt idx="1057">
                  <c:v>45900.86614421897</c:v>
                </c:pt>
                <c:pt idx="1058">
                  <c:v>45900.86696341897</c:v>
                </c:pt>
                <c:pt idx="1059">
                  <c:v>45900.86778261897</c:v>
                </c:pt>
                <c:pt idx="1060">
                  <c:v>45900.86860181898</c:v>
                </c:pt>
                <c:pt idx="1061">
                  <c:v>45900.86942101899</c:v>
                </c:pt>
                <c:pt idx="1062">
                  <c:v>45900.87024021898</c:v>
                </c:pt>
                <c:pt idx="1063">
                  <c:v>45900.871059419</c:v>
                </c:pt>
                <c:pt idx="1064">
                  <c:v>45900.871878619</c:v>
                </c:pt>
                <c:pt idx="1065">
                  <c:v>45900.872697819</c:v>
                </c:pt>
                <c:pt idx="1066">
                  <c:v>45900.873517019</c:v>
                </c:pt>
                <c:pt idx="1067">
                  <c:v>45900.874336219</c:v>
                </c:pt>
                <c:pt idx="1068">
                  <c:v>45900.875155419</c:v>
                </c:pt>
                <c:pt idx="1069">
                  <c:v>45900.875974619</c:v>
                </c:pt>
                <c:pt idx="1070">
                  <c:v>45900.87679381901</c:v>
                </c:pt>
                <c:pt idx="1071">
                  <c:v>45900.87761301901</c:v>
                </c:pt>
                <c:pt idx="1072">
                  <c:v>45900.87843221901</c:v>
                </c:pt>
                <c:pt idx="1073">
                  <c:v>45900.87925141901</c:v>
                </c:pt>
                <c:pt idx="1074">
                  <c:v>45900.88007061902</c:v>
                </c:pt>
                <c:pt idx="1075">
                  <c:v>45900.88088981902</c:v>
                </c:pt>
                <c:pt idx="1076">
                  <c:v>45900.88170901902</c:v>
                </c:pt>
                <c:pt idx="1077">
                  <c:v>45900.88252821903</c:v>
                </c:pt>
                <c:pt idx="1078">
                  <c:v>45900.88334741902</c:v>
                </c:pt>
                <c:pt idx="1079">
                  <c:v>45900.88416661903</c:v>
                </c:pt>
                <c:pt idx="1080">
                  <c:v>45900.88498581903</c:v>
                </c:pt>
                <c:pt idx="1081">
                  <c:v>45900.88580501903</c:v>
                </c:pt>
                <c:pt idx="1082">
                  <c:v>45900.88662421903</c:v>
                </c:pt>
                <c:pt idx="1083">
                  <c:v>45900.88744341904</c:v>
                </c:pt>
                <c:pt idx="1084">
                  <c:v>45900.88826261904</c:v>
                </c:pt>
                <c:pt idx="1085">
                  <c:v>45900.88908181903</c:v>
                </c:pt>
                <c:pt idx="1086">
                  <c:v>45900.88990101904</c:v>
                </c:pt>
                <c:pt idx="1087">
                  <c:v>45900.89072021905</c:v>
                </c:pt>
                <c:pt idx="1088">
                  <c:v>45900.89153941905</c:v>
                </c:pt>
                <c:pt idx="1089">
                  <c:v>45900.89235861905</c:v>
                </c:pt>
                <c:pt idx="1090">
                  <c:v>45900.89317781905</c:v>
                </c:pt>
                <c:pt idx="1091">
                  <c:v>45900.89399701905</c:v>
                </c:pt>
                <c:pt idx="1092">
                  <c:v>45900.89481621905</c:v>
                </c:pt>
                <c:pt idx="1093">
                  <c:v>45900.89563541906</c:v>
                </c:pt>
                <c:pt idx="1094">
                  <c:v>45900.89645461905</c:v>
                </c:pt>
                <c:pt idx="1095">
                  <c:v>45900.89727381906</c:v>
                </c:pt>
                <c:pt idx="1096">
                  <c:v>45900.89809301907</c:v>
                </c:pt>
                <c:pt idx="1097">
                  <c:v>45900.89891221907</c:v>
                </c:pt>
                <c:pt idx="1098">
                  <c:v>45900.89973141907</c:v>
                </c:pt>
                <c:pt idx="1099">
                  <c:v>45900.90055061907</c:v>
                </c:pt>
                <c:pt idx="1100">
                  <c:v>45900.90136981908</c:v>
                </c:pt>
                <c:pt idx="1101">
                  <c:v>45900.90218901908</c:v>
                </c:pt>
                <c:pt idx="1102">
                  <c:v>45900.90300821908</c:v>
                </c:pt>
                <c:pt idx="1103">
                  <c:v>45900.90382741908</c:v>
                </c:pt>
                <c:pt idx="1104">
                  <c:v>45900.90464661908</c:v>
                </c:pt>
                <c:pt idx="1105">
                  <c:v>45900.90546581907</c:v>
                </c:pt>
                <c:pt idx="1106">
                  <c:v>45900.90628501909</c:v>
                </c:pt>
                <c:pt idx="1107">
                  <c:v>45900.90710421908</c:v>
                </c:pt>
                <c:pt idx="1108">
                  <c:v>45900.90792341909</c:v>
                </c:pt>
                <c:pt idx="1109">
                  <c:v>45900.9087426191</c:v>
                </c:pt>
                <c:pt idx="1110">
                  <c:v>45900.9095618191</c:v>
                </c:pt>
                <c:pt idx="1111">
                  <c:v>45900.9103810191</c:v>
                </c:pt>
                <c:pt idx="1112">
                  <c:v>45900.9112002191</c:v>
                </c:pt>
                <c:pt idx="1113">
                  <c:v>45900.9120194191</c:v>
                </c:pt>
                <c:pt idx="1114">
                  <c:v>45900.9128386191</c:v>
                </c:pt>
                <c:pt idx="1115">
                  <c:v>45900.91365781911</c:v>
                </c:pt>
                <c:pt idx="1116">
                  <c:v>45900.91447701911</c:v>
                </c:pt>
                <c:pt idx="1117">
                  <c:v>45900.91529621911</c:v>
                </c:pt>
                <c:pt idx="1118">
                  <c:v>45900.91611541911</c:v>
                </c:pt>
                <c:pt idx="1119">
                  <c:v>45900.91693461912</c:v>
                </c:pt>
                <c:pt idx="1120">
                  <c:v>45900.91775381912</c:v>
                </c:pt>
                <c:pt idx="1121">
                  <c:v>45900.91857301913</c:v>
                </c:pt>
                <c:pt idx="1122">
                  <c:v>45900.91939221912</c:v>
                </c:pt>
                <c:pt idx="1123">
                  <c:v>45900.92021141912</c:v>
                </c:pt>
                <c:pt idx="1124">
                  <c:v>45900.92103061912</c:v>
                </c:pt>
                <c:pt idx="1125">
                  <c:v>45900.92184981913</c:v>
                </c:pt>
                <c:pt idx="1126">
                  <c:v>45900.92266901914</c:v>
                </c:pt>
                <c:pt idx="1127">
                  <c:v>45900.92348821912</c:v>
                </c:pt>
                <c:pt idx="1128">
                  <c:v>45900.92430741914</c:v>
                </c:pt>
                <c:pt idx="1129">
                  <c:v>45900.92512661907</c:v>
                </c:pt>
                <c:pt idx="1130">
                  <c:v>45900.92594581912</c:v>
                </c:pt>
                <c:pt idx="1131">
                  <c:v>45900.92676501915</c:v>
                </c:pt>
                <c:pt idx="1132">
                  <c:v>45900.92758421915</c:v>
                </c:pt>
                <c:pt idx="1133">
                  <c:v>45900.92840341915</c:v>
                </c:pt>
                <c:pt idx="1134">
                  <c:v>45900.92922261915</c:v>
                </c:pt>
                <c:pt idx="1135">
                  <c:v>45900.93004181916</c:v>
                </c:pt>
                <c:pt idx="1136">
                  <c:v>45900.93086101916</c:v>
                </c:pt>
                <c:pt idx="1137">
                  <c:v>45900.93168021915</c:v>
                </c:pt>
                <c:pt idx="1138">
                  <c:v>45900.93249941916</c:v>
                </c:pt>
                <c:pt idx="1139">
                  <c:v>45900.93331861917</c:v>
                </c:pt>
                <c:pt idx="1140">
                  <c:v>45900.93413781917</c:v>
                </c:pt>
                <c:pt idx="1141">
                  <c:v>45900.93495701917</c:v>
                </c:pt>
                <c:pt idx="1142">
                  <c:v>45900.93577621917</c:v>
                </c:pt>
                <c:pt idx="1143">
                  <c:v>45900.93659541918</c:v>
                </c:pt>
                <c:pt idx="1144">
                  <c:v>45900.93741461918</c:v>
                </c:pt>
                <c:pt idx="1145">
                  <c:v>45900.93823381917</c:v>
                </c:pt>
                <c:pt idx="1146">
                  <c:v>45900.93905301918</c:v>
                </c:pt>
                <c:pt idx="1147">
                  <c:v>45900.93987221918</c:v>
                </c:pt>
                <c:pt idx="1148">
                  <c:v>45900.94069141918</c:v>
                </c:pt>
                <c:pt idx="1149">
                  <c:v>45900.94151061919</c:v>
                </c:pt>
                <c:pt idx="1150">
                  <c:v>45900.9423298192</c:v>
                </c:pt>
                <c:pt idx="1151">
                  <c:v>45900.94314901919</c:v>
                </c:pt>
                <c:pt idx="1152">
                  <c:v>45900.9439682192</c:v>
                </c:pt>
                <c:pt idx="1153">
                  <c:v>45900.9447874192</c:v>
                </c:pt>
                <c:pt idx="1154">
                  <c:v>45900.94560661919</c:v>
                </c:pt>
                <c:pt idx="1155">
                  <c:v>45900.94642581919</c:v>
                </c:pt>
                <c:pt idx="1156">
                  <c:v>45900.9472450192</c:v>
                </c:pt>
                <c:pt idx="1157">
                  <c:v>45900.94806421921</c:v>
                </c:pt>
                <c:pt idx="1158">
                  <c:v>45900.94888341921</c:v>
                </c:pt>
                <c:pt idx="1159">
                  <c:v>45900.94970261917</c:v>
                </c:pt>
                <c:pt idx="1160">
                  <c:v>45900.95052181921</c:v>
                </c:pt>
                <c:pt idx="1161">
                  <c:v>45900.95134101922</c:v>
                </c:pt>
                <c:pt idx="1162">
                  <c:v>45900.95216021922</c:v>
                </c:pt>
                <c:pt idx="1163">
                  <c:v>45900.95297941922</c:v>
                </c:pt>
                <c:pt idx="1164">
                  <c:v>45900.95379861922</c:v>
                </c:pt>
                <c:pt idx="1165">
                  <c:v>45900.95461781922</c:v>
                </c:pt>
                <c:pt idx="1166">
                  <c:v>45900.95543701923</c:v>
                </c:pt>
                <c:pt idx="1167">
                  <c:v>45900.95625621922</c:v>
                </c:pt>
                <c:pt idx="1168">
                  <c:v>45900.95707541923</c:v>
                </c:pt>
                <c:pt idx="1169">
                  <c:v>45900.95789461923</c:v>
                </c:pt>
                <c:pt idx="1170">
                  <c:v>45900.95871381924</c:v>
                </c:pt>
                <c:pt idx="1171">
                  <c:v>45900.95953301924</c:v>
                </c:pt>
                <c:pt idx="1172">
                  <c:v>45900.96035221923</c:v>
                </c:pt>
                <c:pt idx="1173">
                  <c:v>45900.96117141919</c:v>
                </c:pt>
                <c:pt idx="1174">
                  <c:v>45900.96199061917</c:v>
                </c:pt>
                <c:pt idx="1175">
                  <c:v>45900.96280981925</c:v>
                </c:pt>
                <c:pt idx="1176">
                  <c:v>45900.96362901918</c:v>
                </c:pt>
                <c:pt idx="1177">
                  <c:v>45900.96444821925</c:v>
                </c:pt>
                <c:pt idx="1178">
                  <c:v>45900.96526741925</c:v>
                </c:pt>
                <c:pt idx="1179">
                  <c:v>45900.96608661919</c:v>
                </c:pt>
                <c:pt idx="1180">
                  <c:v>45900.96690581922</c:v>
                </c:pt>
                <c:pt idx="1181">
                  <c:v>45900.96772501919</c:v>
                </c:pt>
                <c:pt idx="1182">
                  <c:v>45900.96854421926</c:v>
                </c:pt>
                <c:pt idx="1183">
                  <c:v>45900.96936341927</c:v>
                </c:pt>
                <c:pt idx="1184">
                  <c:v>45900.97018261919</c:v>
                </c:pt>
                <c:pt idx="1185">
                  <c:v>45900.9710018192</c:v>
                </c:pt>
                <c:pt idx="1186">
                  <c:v>45900.97182101927</c:v>
                </c:pt>
                <c:pt idx="1187">
                  <c:v>45900.97264021928</c:v>
                </c:pt>
                <c:pt idx="1188">
                  <c:v>45900.97345941928</c:v>
                </c:pt>
                <c:pt idx="1189">
                  <c:v>45900.97427861928</c:v>
                </c:pt>
                <c:pt idx="1190">
                  <c:v>45900.97509781928</c:v>
                </c:pt>
                <c:pt idx="1191">
                  <c:v>45900.97591701928</c:v>
                </c:pt>
                <c:pt idx="1192">
                  <c:v>45900.97673621929</c:v>
                </c:pt>
                <c:pt idx="1193">
                  <c:v>45900.97755541929</c:v>
                </c:pt>
                <c:pt idx="1194">
                  <c:v>45900.97837461928</c:v>
                </c:pt>
                <c:pt idx="1195">
                  <c:v>45900.97919381922</c:v>
                </c:pt>
                <c:pt idx="1196">
                  <c:v>45900.9800130193</c:v>
                </c:pt>
                <c:pt idx="1197">
                  <c:v>45900.9808322193</c:v>
                </c:pt>
                <c:pt idx="1198">
                  <c:v>45900.9816514193</c:v>
                </c:pt>
                <c:pt idx="1199">
                  <c:v>45900.9824706193</c:v>
                </c:pt>
                <c:pt idx="1200">
                  <c:v>45900.98328981931</c:v>
                </c:pt>
                <c:pt idx="1201">
                  <c:v>45900.98410901931</c:v>
                </c:pt>
                <c:pt idx="1202">
                  <c:v>45900.98492821931</c:v>
                </c:pt>
                <c:pt idx="1203">
                  <c:v>45900.9857474193</c:v>
                </c:pt>
                <c:pt idx="1204">
                  <c:v>45900.98656661931</c:v>
                </c:pt>
                <c:pt idx="1205">
                  <c:v>45900.98738581932</c:v>
                </c:pt>
                <c:pt idx="1206">
                  <c:v>45900.98820501932</c:v>
                </c:pt>
                <c:pt idx="1207">
                  <c:v>45900.98902421932</c:v>
                </c:pt>
                <c:pt idx="1208">
                  <c:v>45900.98984341932</c:v>
                </c:pt>
                <c:pt idx="1209">
                  <c:v>45900.99066261926</c:v>
                </c:pt>
                <c:pt idx="1210">
                  <c:v>45900.9914818192</c:v>
                </c:pt>
                <c:pt idx="1211">
                  <c:v>45900.99230101932</c:v>
                </c:pt>
                <c:pt idx="1212">
                  <c:v>45900.99312021925</c:v>
                </c:pt>
                <c:pt idx="1213">
                  <c:v>45900.99393941934</c:v>
                </c:pt>
                <c:pt idx="1214">
                  <c:v>45900.99475861932</c:v>
                </c:pt>
                <c:pt idx="1215">
                  <c:v>45900.99557781933</c:v>
                </c:pt>
                <c:pt idx="1216">
                  <c:v>45900.99639701933</c:v>
                </c:pt>
                <c:pt idx="1217">
                  <c:v>45900.99721621934</c:v>
                </c:pt>
                <c:pt idx="1218">
                  <c:v>45900.99803541935</c:v>
                </c:pt>
                <c:pt idx="1219">
                  <c:v>45900.99885461935</c:v>
                </c:pt>
                <c:pt idx="1220">
                  <c:v>45900.99967381928</c:v>
                </c:pt>
                <c:pt idx="1221">
                  <c:v>45901.00049301935</c:v>
                </c:pt>
                <c:pt idx="1222">
                  <c:v>45901.00131221936</c:v>
                </c:pt>
                <c:pt idx="1223">
                  <c:v>45901.00213141936</c:v>
                </c:pt>
                <c:pt idx="1224">
                  <c:v>45901.00295061935</c:v>
                </c:pt>
                <c:pt idx="1225">
                  <c:v>45901.00376981929</c:v>
                </c:pt>
                <c:pt idx="1226">
                  <c:v>45901.00458901937</c:v>
                </c:pt>
                <c:pt idx="1227">
                  <c:v>45901.00540821937</c:v>
                </c:pt>
                <c:pt idx="1228">
                  <c:v>45901.00622741937</c:v>
                </c:pt>
                <c:pt idx="1229">
                  <c:v>45901.0070466193</c:v>
                </c:pt>
                <c:pt idx="1230">
                  <c:v>45901.00786581937</c:v>
                </c:pt>
                <c:pt idx="1231">
                  <c:v>45901.00868501938</c:v>
                </c:pt>
                <c:pt idx="1232">
                  <c:v>45901.00950421938</c:v>
                </c:pt>
                <c:pt idx="1233">
                  <c:v>45901.01032341938</c:v>
                </c:pt>
                <c:pt idx="1234">
                  <c:v>45901.01114261931</c:v>
                </c:pt>
                <c:pt idx="1235">
                  <c:v>45901.01196181932</c:v>
                </c:pt>
                <c:pt idx="1236">
                  <c:v>45901.01278101937</c:v>
                </c:pt>
                <c:pt idx="1237">
                  <c:v>45901.01360021938</c:v>
                </c:pt>
                <c:pt idx="1238">
                  <c:v>45901.0144194194</c:v>
                </c:pt>
                <c:pt idx="1239">
                  <c:v>45901.01523861939</c:v>
                </c:pt>
                <c:pt idx="1240">
                  <c:v>45901.0160578194</c:v>
                </c:pt>
                <c:pt idx="1241">
                  <c:v>45901.0168770194</c:v>
                </c:pt>
                <c:pt idx="1242">
                  <c:v>45901.0176962194</c:v>
                </c:pt>
                <c:pt idx="1243">
                  <c:v>45901.0185154194</c:v>
                </c:pt>
                <c:pt idx="1244">
                  <c:v>45901.01933461941</c:v>
                </c:pt>
                <c:pt idx="1245">
                  <c:v>45901.02015381937</c:v>
                </c:pt>
                <c:pt idx="1246">
                  <c:v>45901.0209730194</c:v>
                </c:pt>
                <c:pt idx="1247">
                  <c:v>45901.02179221934</c:v>
                </c:pt>
                <c:pt idx="1248">
                  <c:v>45901.02261141942</c:v>
                </c:pt>
                <c:pt idx="1249">
                  <c:v>45901.02343061934</c:v>
                </c:pt>
                <c:pt idx="1250">
                  <c:v>45901.02424981942</c:v>
                </c:pt>
                <c:pt idx="1251">
                  <c:v>45901.02506901942</c:v>
                </c:pt>
                <c:pt idx="1252">
                  <c:v>45901.02588821942</c:v>
                </c:pt>
                <c:pt idx="1253">
                  <c:v>45901.02670741943</c:v>
                </c:pt>
                <c:pt idx="1254">
                  <c:v>45901.02752661936</c:v>
                </c:pt>
                <c:pt idx="1255">
                  <c:v>45901.02834581942</c:v>
                </c:pt>
                <c:pt idx="1256">
                  <c:v>45901.02916501936</c:v>
                </c:pt>
                <c:pt idx="1257">
                  <c:v>45901.02998421937</c:v>
                </c:pt>
                <c:pt idx="1258">
                  <c:v>45901.03080341944</c:v>
                </c:pt>
                <c:pt idx="1259">
                  <c:v>45901.03162261937</c:v>
                </c:pt>
                <c:pt idx="1260">
                  <c:v>45901.03244181937</c:v>
                </c:pt>
                <c:pt idx="1261">
                  <c:v>45901.03326101945</c:v>
                </c:pt>
                <c:pt idx="1262">
                  <c:v>45901.03408021945</c:v>
                </c:pt>
                <c:pt idx="1263">
                  <c:v>45901.03489941945</c:v>
                </c:pt>
                <c:pt idx="1264">
                  <c:v>45901.03571861945</c:v>
                </c:pt>
                <c:pt idx="1265">
                  <c:v>45901.03653781945</c:v>
                </c:pt>
                <c:pt idx="1266">
                  <c:v>45901.03735701946</c:v>
                </c:pt>
                <c:pt idx="1267">
                  <c:v>45901.03817621946</c:v>
                </c:pt>
                <c:pt idx="1268">
                  <c:v>45901.03899541946</c:v>
                </c:pt>
                <c:pt idx="1269">
                  <c:v>45901.03981461946</c:v>
                </c:pt>
                <c:pt idx="1270">
                  <c:v>45901.04063381947</c:v>
                </c:pt>
                <c:pt idx="1271">
                  <c:v>45901.04145301947</c:v>
                </c:pt>
                <c:pt idx="1272">
                  <c:v>45901.04227221947</c:v>
                </c:pt>
                <c:pt idx="1273">
                  <c:v>45901.04309141947</c:v>
                </c:pt>
                <c:pt idx="1274">
                  <c:v>45901.04391061948</c:v>
                </c:pt>
                <c:pt idx="1275">
                  <c:v>45901.04472981948</c:v>
                </c:pt>
                <c:pt idx="1276">
                  <c:v>45901.04554901948</c:v>
                </c:pt>
                <c:pt idx="1277">
                  <c:v>45901.04636821948</c:v>
                </c:pt>
                <c:pt idx="1278">
                  <c:v>45901.04718741948</c:v>
                </c:pt>
                <c:pt idx="1279">
                  <c:v>45901.04800661949</c:v>
                </c:pt>
                <c:pt idx="1280">
                  <c:v>45901.04882581949</c:v>
                </c:pt>
                <c:pt idx="1281">
                  <c:v>45901.04964501948</c:v>
                </c:pt>
                <c:pt idx="1282">
                  <c:v>45901.05046421949</c:v>
                </c:pt>
                <c:pt idx="1283">
                  <c:v>45901.0512834195</c:v>
                </c:pt>
                <c:pt idx="1284">
                  <c:v>45901.0521026195</c:v>
                </c:pt>
                <c:pt idx="1285">
                  <c:v>45901.0529218195</c:v>
                </c:pt>
                <c:pt idx="1286">
                  <c:v>45901.0537410195</c:v>
                </c:pt>
                <c:pt idx="1287">
                  <c:v>45901.0545602195</c:v>
                </c:pt>
                <c:pt idx="1288">
                  <c:v>45901.0553794195</c:v>
                </c:pt>
                <c:pt idx="1289">
                  <c:v>45901.05619861951</c:v>
                </c:pt>
                <c:pt idx="1290">
                  <c:v>45901.05701781951</c:v>
                </c:pt>
                <c:pt idx="1291">
                  <c:v>45901.05783701951</c:v>
                </c:pt>
                <c:pt idx="1292">
                  <c:v>45901.05865621951</c:v>
                </c:pt>
                <c:pt idx="1293">
                  <c:v>45901.05947541952</c:v>
                </c:pt>
                <c:pt idx="1294">
                  <c:v>45901.06029461952</c:v>
                </c:pt>
                <c:pt idx="1295">
                  <c:v>45901.06111381952</c:v>
                </c:pt>
                <c:pt idx="1296">
                  <c:v>45901.06193301953</c:v>
                </c:pt>
                <c:pt idx="1297">
                  <c:v>45901.06275221953</c:v>
                </c:pt>
                <c:pt idx="1298">
                  <c:v>45901.06357141953</c:v>
                </c:pt>
                <c:pt idx="1299">
                  <c:v>45901.06439061953</c:v>
                </c:pt>
                <c:pt idx="1300">
                  <c:v>45901.06520981954</c:v>
                </c:pt>
                <c:pt idx="1301">
                  <c:v>45901.06602901954</c:v>
                </c:pt>
                <c:pt idx="1302">
                  <c:v>45901.06684821954</c:v>
                </c:pt>
                <c:pt idx="1303">
                  <c:v>45901.06766741953</c:v>
                </c:pt>
                <c:pt idx="1304">
                  <c:v>45901.06848661952</c:v>
                </c:pt>
                <c:pt idx="1305">
                  <c:v>45901.06930581955</c:v>
                </c:pt>
                <c:pt idx="1306">
                  <c:v>45901.07012501955</c:v>
                </c:pt>
                <c:pt idx="1307">
                  <c:v>45901.07094421955</c:v>
                </c:pt>
                <c:pt idx="1308">
                  <c:v>45901.07176341955</c:v>
                </c:pt>
                <c:pt idx="1309">
                  <c:v>45901.07258261956</c:v>
                </c:pt>
                <c:pt idx="1310">
                  <c:v>45901.07340181949</c:v>
                </c:pt>
                <c:pt idx="1311">
                  <c:v>45901.07422101956</c:v>
                </c:pt>
                <c:pt idx="1312">
                  <c:v>45901.07504021956</c:v>
                </c:pt>
                <c:pt idx="1313">
                  <c:v>45901.07585941956</c:v>
                </c:pt>
                <c:pt idx="1314">
                  <c:v>45901.07667861957</c:v>
                </c:pt>
                <c:pt idx="1315">
                  <c:v>45901.07749781957</c:v>
                </c:pt>
                <c:pt idx="1316">
                  <c:v>45901.07831701957</c:v>
                </c:pt>
                <c:pt idx="1317">
                  <c:v>45901.07913621957</c:v>
                </c:pt>
                <c:pt idx="1318">
                  <c:v>45901.07995541957</c:v>
                </c:pt>
                <c:pt idx="1319">
                  <c:v>45901.08077461958</c:v>
                </c:pt>
                <c:pt idx="1320">
                  <c:v>45901.08159381958</c:v>
                </c:pt>
                <c:pt idx="1321">
                  <c:v>45901.08241301958</c:v>
                </c:pt>
                <c:pt idx="1322">
                  <c:v>45901.08323221958</c:v>
                </c:pt>
                <c:pt idx="1323">
                  <c:v>45901.08405141958</c:v>
                </c:pt>
                <c:pt idx="1324">
                  <c:v>45901.0848706196</c:v>
                </c:pt>
                <c:pt idx="1325">
                  <c:v>45901.08568981959</c:v>
                </c:pt>
                <c:pt idx="1326">
                  <c:v>45901.0865090196</c:v>
                </c:pt>
                <c:pt idx="1327">
                  <c:v>45901.0873282196</c:v>
                </c:pt>
                <c:pt idx="1328">
                  <c:v>45901.0881474196</c:v>
                </c:pt>
                <c:pt idx="1329">
                  <c:v>45901.08896661959</c:v>
                </c:pt>
                <c:pt idx="1330">
                  <c:v>45901.08978581957</c:v>
                </c:pt>
                <c:pt idx="1331">
                  <c:v>45901.09060501958</c:v>
                </c:pt>
                <c:pt idx="1332">
                  <c:v>45901.09142421953</c:v>
                </c:pt>
                <c:pt idx="1333">
                  <c:v>45901.0922434196</c:v>
                </c:pt>
                <c:pt idx="1334">
                  <c:v>45901.09306261953</c:v>
                </c:pt>
                <c:pt idx="1335">
                  <c:v>45901.09388181954</c:v>
                </c:pt>
                <c:pt idx="1336">
                  <c:v>45901.09470101957</c:v>
                </c:pt>
                <c:pt idx="1337">
                  <c:v>45901.09552021958</c:v>
                </c:pt>
                <c:pt idx="1338">
                  <c:v>45901.09633941962</c:v>
                </c:pt>
                <c:pt idx="1339">
                  <c:v>45901.09715861957</c:v>
                </c:pt>
                <c:pt idx="1340">
                  <c:v>45901.09797781958</c:v>
                </c:pt>
                <c:pt idx="1341">
                  <c:v>45901.09879701959</c:v>
                </c:pt>
                <c:pt idx="1342">
                  <c:v>45901.09961621962</c:v>
                </c:pt>
                <c:pt idx="1343">
                  <c:v>45901.10043541963</c:v>
                </c:pt>
                <c:pt idx="1344">
                  <c:v>45901.10125461959</c:v>
                </c:pt>
                <c:pt idx="1345">
                  <c:v>45901.10207381962</c:v>
                </c:pt>
                <c:pt idx="1346">
                  <c:v>45901.10289301963</c:v>
                </c:pt>
                <c:pt idx="1347">
                  <c:v>45901.10371221958</c:v>
                </c:pt>
                <c:pt idx="1348">
                  <c:v>45901.10453141965</c:v>
                </c:pt>
                <c:pt idx="1349">
                  <c:v>45901.10535061958</c:v>
                </c:pt>
                <c:pt idx="1350">
                  <c:v>45901.10616981958</c:v>
                </c:pt>
                <c:pt idx="1351">
                  <c:v>45901.10698901962</c:v>
                </c:pt>
                <c:pt idx="1352">
                  <c:v>45901.10780821965</c:v>
                </c:pt>
                <c:pt idx="1353">
                  <c:v>45901.10862741966</c:v>
                </c:pt>
                <c:pt idx="1354">
                  <c:v>45901.10944661956</c:v>
                </c:pt>
                <c:pt idx="1355">
                  <c:v>45901.11026581965</c:v>
                </c:pt>
                <c:pt idx="1356">
                  <c:v>45901.11108501959</c:v>
                </c:pt>
                <c:pt idx="1357">
                  <c:v>45901.11190421967</c:v>
                </c:pt>
                <c:pt idx="1358">
                  <c:v>45901.11272341967</c:v>
                </c:pt>
                <c:pt idx="1359">
                  <c:v>45901.1135426196</c:v>
                </c:pt>
                <c:pt idx="1360">
                  <c:v>45901.11436181967</c:v>
                </c:pt>
                <c:pt idx="1361">
                  <c:v>45901.1151810196</c:v>
                </c:pt>
                <c:pt idx="1362">
                  <c:v>45901.11600021968</c:v>
                </c:pt>
                <c:pt idx="1363">
                  <c:v>45901.11681941967</c:v>
                </c:pt>
                <c:pt idx="1364">
                  <c:v>45901.11763861967</c:v>
                </c:pt>
                <c:pt idx="1365">
                  <c:v>45901.11845781968</c:v>
                </c:pt>
                <c:pt idx="1366">
                  <c:v>45901.11927701969</c:v>
                </c:pt>
                <c:pt idx="1367">
                  <c:v>45901.12009621967</c:v>
                </c:pt>
                <c:pt idx="1368">
                  <c:v>45901.12091541968</c:v>
                </c:pt>
                <c:pt idx="1369">
                  <c:v>45901.12173461958</c:v>
                </c:pt>
                <c:pt idx="1370">
                  <c:v>45901.1225538197</c:v>
                </c:pt>
                <c:pt idx="1371">
                  <c:v>45901.12337301963</c:v>
                </c:pt>
                <c:pt idx="1372">
                  <c:v>45901.12419221963</c:v>
                </c:pt>
                <c:pt idx="1373">
                  <c:v>45901.1250114197</c:v>
                </c:pt>
                <c:pt idx="1374">
                  <c:v>45901.12583061964</c:v>
                </c:pt>
                <c:pt idx="1375">
                  <c:v>45901.12664981964</c:v>
                </c:pt>
                <c:pt idx="1376">
                  <c:v>45901.12746901961</c:v>
                </c:pt>
                <c:pt idx="1377">
                  <c:v>45901.1282882197</c:v>
                </c:pt>
                <c:pt idx="1378">
                  <c:v>45901.12910741964</c:v>
                </c:pt>
                <c:pt idx="1379">
                  <c:v>45901.12992661961</c:v>
                </c:pt>
                <c:pt idx="1380">
                  <c:v>45901.13074581965</c:v>
                </c:pt>
                <c:pt idx="1381">
                  <c:v>45901.13156501965</c:v>
                </c:pt>
                <c:pt idx="1382">
                  <c:v>45901.13238421972</c:v>
                </c:pt>
                <c:pt idx="1383">
                  <c:v>45901.13320341973</c:v>
                </c:pt>
                <c:pt idx="1384">
                  <c:v>45901.13402261966</c:v>
                </c:pt>
                <c:pt idx="1385">
                  <c:v>45901.13484181972</c:v>
                </c:pt>
                <c:pt idx="1386">
                  <c:v>45901.13566101965</c:v>
                </c:pt>
                <c:pt idx="1387">
                  <c:v>45901.13648021966</c:v>
                </c:pt>
                <c:pt idx="1388">
                  <c:v>45901.13729941974</c:v>
                </c:pt>
                <c:pt idx="1389">
                  <c:v>45901.13811861972</c:v>
                </c:pt>
                <c:pt idx="1390">
                  <c:v>45901.13893781973</c:v>
                </c:pt>
                <c:pt idx="1391">
                  <c:v>45901.13975701972</c:v>
                </c:pt>
                <c:pt idx="1392">
                  <c:v>45901.14057621975</c:v>
                </c:pt>
                <c:pt idx="1393">
                  <c:v>45901.14139541975</c:v>
                </c:pt>
                <c:pt idx="1394">
                  <c:v>45901.14221461975</c:v>
                </c:pt>
                <c:pt idx="1395">
                  <c:v>45901.14303381975</c:v>
                </c:pt>
                <c:pt idx="1396">
                  <c:v>45901.14385301976</c:v>
                </c:pt>
                <c:pt idx="1397">
                  <c:v>45901.14467221976</c:v>
                </c:pt>
                <c:pt idx="1398">
                  <c:v>45901.14549141975</c:v>
                </c:pt>
                <c:pt idx="1399">
                  <c:v>45901.14631061976</c:v>
                </c:pt>
                <c:pt idx="1400">
                  <c:v>45901.14712981969</c:v>
                </c:pt>
                <c:pt idx="1401">
                  <c:v>45901.14794901977</c:v>
                </c:pt>
                <c:pt idx="1402">
                  <c:v>45901.14876821977</c:v>
                </c:pt>
                <c:pt idx="1403">
                  <c:v>45901.14958741977</c:v>
                </c:pt>
                <c:pt idx="1404">
                  <c:v>45901.15040661977</c:v>
                </c:pt>
                <c:pt idx="1405">
                  <c:v>45901.15122581978</c:v>
                </c:pt>
                <c:pt idx="1406">
                  <c:v>45901.15204501978</c:v>
                </c:pt>
                <c:pt idx="1407">
                  <c:v>45901.15286421978</c:v>
                </c:pt>
                <c:pt idx="1408">
                  <c:v>45901.15368341978</c:v>
                </c:pt>
                <c:pt idx="1409">
                  <c:v>45901.15450261979</c:v>
                </c:pt>
                <c:pt idx="1410">
                  <c:v>45901.15532181977</c:v>
                </c:pt>
                <c:pt idx="1411">
                  <c:v>45901.15614101978</c:v>
                </c:pt>
                <c:pt idx="1412">
                  <c:v>45901.15696021979</c:v>
                </c:pt>
                <c:pt idx="1413">
                  <c:v>45901.15777941979</c:v>
                </c:pt>
                <c:pt idx="1414">
                  <c:v>45901.1585986198</c:v>
                </c:pt>
                <c:pt idx="1415">
                  <c:v>45901.1594178198</c:v>
                </c:pt>
                <c:pt idx="1416">
                  <c:v>45901.1602370198</c:v>
                </c:pt>
                <c:pt idx="1417">
                  <c:v>45901.1610562198</c:v>
                </c:pt>
                <c:pt idx="1418">
                  <c:v>45901.16187541981</c:v>
                </c:pt>
                <c:pt idx="1419">
                  <c:v>45901.16269461974</c:v>
                </c:pt>
                <c:pt idx="1420">
                  <c:v>45901.1635138198</c:v>
                </c:pt>
                <c:pt idx="1421">
                  <c:v>45901.16433301981</c:v>
                </c:pt>
                <c:pt idx="1422">
                  <c:v>45901.16515221982</c:v>
                </c:pt>
                <c:pt idx="1423">
                  <c:v>45901.16597141982</c:v>
                </c:pt>
                <c:pt idx="1424">
                  <c:v>45901.16679061975</c:v>
                </c:pt>
                <c:pt idx="1425">
                  <c:v>45901.16760981975</c:v>
                </c:pt>
                <c:pt idx="1426">
                  <c:v>45901.16842901982</c:v>
                </c:pt>
                <c:pt idx="1427">
                  <c:v>45901.16924821983</c:v>
                </c:pt>
                <c:pt idx="1428">
                  <c:v>45901.17006741983</c:v>
                </c:pt>
                <c:pt idx="1429">
                  <c:v>45901.17088661982</c:v>
                </c:pt>
                <c:pt idx="1430">
                  <c:v>45901.17170581976</c:v>
                </c:pt>
                <c:pt idx="1431">
                  <c:v>45901.17252501984</c:v>
                </c:pt>
                <c:pt idx="1432">
                  <c:v>45901.17334421982</c:v>
                </c:pt>
                <c:pt idx="1433">
                  <c:v>45901.17416341983</c:v>
                </c:pt>
                <c:pt idx="1434">
                  <c:v>45901.17498261977</c:v>
                </c:pt>
                <c:pt idx="1435">
                  <c:v>45901.17580181985</c:v>
                </c:pt>
                <c:pt idx="1436">
                  <c:v>45901.17662101985</c:v>
                </c:pt>
                <c:pt idx="1437">
                  <c:v>45901.17744021978</c:v>
                </c:pt>
                <c:pt idx="1438">
                  <c:v>45901.17825941985</c:v>
                </c:pt>
                <c:pt idx="1439">
                  <c:v>45901.17907861985</c:v>
                </c:pt>
                <c:pt idx="1440">
                  <c:v>45901.17989781986</c:v>
                </c:pt>
                <c:pt idx="1441">
                  <c:v>45901.18071701986</c:v>
                </c:pt>
                <c:pt idx="1442">
                  <c:v>45901.18153621986</c:v>
                </c:pt>
                <c:pt idx="1443">
                  <c:v>45901.18235541986</c:v>
                </c:pt>
                <c:pt idx="1444">
                  <c:v>45901.18317461987</c:v>
                </c:pt>
                <c:pt idx="1445">
                  <c:v>45901.18399381987</c:v>
                </c:pt>
                <c:pt idx="1446">
                  <c:v>45901.18481301987</c:v>
                </c:pt>
                <c:pt idx="1447">
                  <c:v>45901.18563221987</c:v>
                </c:pt>
                <c:pt idx="1448">
                  <c:v>45901.18645141987</c:v>
                </c:pt>
                <c:pt idx="1449">
                  <c:v>45901.18727061988</c:v>
                </c:pt>
                <c:pt idx="1450">
                  <c:v>45901.18808981988</c:v>
                </c:pt>
                <c:pt idx="1451">
                  <c:v>45901.18890901988</c:v>
                </c:pt>
                <c:pt idx="1452">
                  <c:v>45901.18972821988</c:v>
                </c:pt>
                <c:pt idx="1453">
                  <c:v>45901.19054741989</c:v>
                </c:pt>
                <c:pt idx="1454">
                  <c:v>45901.19136661979</c:v>
                </c:pt>
                <c:pt idx="1455">
                  <c:v>45901.19218581982</c:v>
                </c:pt>
                <c:pt idx="1456">
                  <c:v>45901.19300501982</c:v>
                </c:pt>
                <c:pt idx="1457">
                  <c:v>45901.1938242199</c:v>
                </c:pt>
                <c:pt idx="1458">
                  <c:v>45901.1946434199</c:v>
                </c:pt>
                <c:pt idx="1459">
                  <c:v>45901.19546261979</c:v>
                </c:pt>
                <c:pt idx="1460">
                  <c:v>45901.1962818199</c:v>
                </c:pt>
                <c:pt idx="1461">
                  <c:v>45901.19710101982</c:v>
                </c:pt>
                <c:pt idx="1462">
                  <c:v>45901.19792021984</c:v>
                </c:pt>
                <c:pt idx="1463">
                  <c:v>45901.19873941991</c:v>
                </c:pt>
                <c:pt idx="1464">
                  <c:v>45901.1995586199</c:v>
                </c:pt>
                <c:pt idx="1465">
                  <c:v>45901.20037781991</c:v>
                </c:pt>
                <c:pt idx="1466">
                  <c:v>45901.20119701992</c:v>
                </c:pt>
                <c:pt idx="1467">
                  <c:v>45901.20201621992</c:v>
                </c:pt>
                <c:pt idx="1468">
                  <c:v>45901.20283541992</c:v>
                </c:pt>
                <c:pt idx="1469">
                  <c:v>45901.20365461992</c:v>
                </c:pt>
                <c:pt idx="1470">
                  <c:v>45901.20447381993</c:v>
                </c:pt>
                <c:pt idx="1471">
                  <c:v>45901.20529301993</c:v>
                </c:pt>
                <c:pt idx="1472">
                  <c:v>45901.20611221993</c:v>
                </c:pt>
                <c:pt idx="1473">
                  <c:v>45901.20693141993</c:v>
                </c:pt>
                <c:pt idx="1474">
                  <c:v>45901.20775061986</c:v>
                </c:pt>
                <c:pt idx="1475">
                  <c:v>45901.20856981994</c:v>
                </c:pt>
                <c:pt idx="1476">
                  <c:v>45901.20938901992</c:v>
                </c:pt>
                <c:pt idx="1477">
                  <c:v>45901.21020821994</c:v>
                </c:pt>
                <c:pt idx="1478">
                  <c:v>45901.21102741994</c:v>
                </c:pt>
                <c:pt idx="1479">
                  <c:v>45901.21184661995</c:v>
                </c:pt>
                <c:pt idx="1480">
                  <c:v>45901.21266581995</c:v>
                </c:pt>
                <c:pt idx="1481">
                  <c:v>45901.21348501988</c:v>
                </c:pt>
                <c:pt idx="1482">
                  <c:v>45901.21430421995</c:v>
                </c:pt>
                <c:pt idx="1483">
                  <c:v>45901.21512341996</c:v>
                </c:pt>
                <c:pt idx="1484">
                  <c:v>45901.21594261989</c:v>
                </c:pt>
                <c:pt idx="1485">
                  <c:v>45901.21676181995</c:v>
                </c:pt>
                <c:pt idx="1486">
                  <c:v>45901.21758101996</c:v>
                </c:pt>
                <c:pt idx="1487">
                  <c:v>45901.21840021996</c:v>
                </c:pt>
                <c:pt idx="1488">
                  <c:v>45901.21921941996</c:v>
                </c:pt>
                <c:pt idx="1489">
                  <c:v>45901.22003861997</c:v>
                </c:pt>
                <c:pt idx="1490">
                  <c:v>45901.22085781997</c:v>
                </c:pt>
                <c:pt idx="1491">
                  <c:v>45901.22167701997</c:v>
                </c:pt>
                <c:pt idx="1492">
                  <c:v>45901.22249621998</c:v>
                </c:pt>
                <c:pt idx="1493">
                  <c:v>45901.22331541998</c:v>
                </c:pt>
                <c:pt idx="1494">
                  <c:v>45901.22413461997</c:v>
                </c:pt>
                <c:pt idx="1495">
                  <c:v>45901.22495381998</c:v>
                </c:pt>
                <c:pt idx="1496">
                  <c:v>45901.22577301992</c:v>
                </c:pt>
                <c:pt idx="1497">
                  <c:v>45901.22659221999</c:v>
                </c:pt>
                <c:pt idx="1498">
                  <c:v>45901.22741141998</c:v>
                </c:pt>
                <c:pt idx="1499">
                  <c:v>45901.22823061998</c:v>
                </c:pt>
                <c:pt idx="1500">
                  <c:v>45901.22904981997</c:v>
                </c:pt>
                <c:pt idx="1501">
                  <c:v>45901.22986902</c:v>
                </c:pt>
                <c:pt idx="1502">
                  <c:v>45901.23068822</c:v>
                </c:pt>
                <c:pt idx="1503">
                  <c:v>45901.23150742</c:v>
                </c:pt>
                <c:pt idx="1504">
                  <c:v>45901.23232662</c:v>
                </c:pt>
                <c:pt idx="1505">
                  <c:v>45901.23314581994</c:v>
                </c:pt>
                <c:pt idx="1506">
                  <c:v>45901.23396501994</c:v>
                </c:pt>
                <c:pt idx="1507">
                  <c:v>45901.23478422</c:v>
                </c:pt>
                <c:pt idx="1508">
                  <c:v>45901.23560342001</c:v>
                </c:pt>
                <c:pt idx="1509">
                  <c:v>45901.23642262002</c:v>
                </c:pt>
                <c:pt idx="1510">
                  <c:v>45901.23724182002</c:v>
                </c:pt>
                <c:pt idx="1511">
                  <c:v>45901.23806102002</c:v>
                </c:pt>
                <c:pt idx="1512">
                  <c:v>45901.23888022002</c:v>
                </c:pt>
                <c:pt idx="1513">
                  <c:v>45901.23969942002</c:v>
                </c:pt>
                <c:pt idx="1514">
                  <c:v>45901.24051862002</c:v>
                </c:pt>
                <c:pt idx="1515">
                  <c:v>45901.24133782003</c:v>
                </c:pt>
                <c:pt idx="1516">
                  <c:v>45901.24215702003</c:v>
                </c:pt>
                <c:pt idx="1517">
                  <c:v>45901.24297622003</c:v>
                </c:pt>
                <c:pt idx="1518">
                  <c:v>45901.24379542004</c:v>
                </c:pt>
                <c:pt idx="1519">
                  <c:v>45901.24461462004</c:v>
                </c:pt>
                <c:pt idx="1520">
                  <c:v>45901.24543382003</c:v>
                </c:pt>
                <c:pt idx="1521">
                  <c:v>45901.24625302004</c:v>
                </c:pt>
                <c:pt idx="1522">
                  <c:v>45901.24707222005</c:v>
                </c:pt>
                <c:pt idx="1523">
                  <c:v>45901.24789142005</c:v>
                </c:pt>
                <c:pt idx="1524">
                  <c:v>45901.24871062005</c:v>
                </c:pt>
                <c:pt idx="1525">
                  <c:v>45901.24952982005</c:v>
                </c:pt>
                <c:pt idx="1526">
                  <c:v>45901.25034902005</c:v>
                </c:pt>
                <c:pt idx="1527">
                  <c:v>45901.25116822006</c:v>
                </c:pt>
                <c:pt idx="1528">
                  <c:v>45901.25198742006</c:v>
                </c:pt>
                <c:pt idx="1529">
                  <c:v>45901.25280662006</c:v>
                </c:pt>
                <c:pt idx="1530">
                  <c:v>45901.25362582006</c:v>
                </c:pt>
                <c:pt idx="1531">
                  <c:v>45901.25444502007</c:v>
                </c:pt>
                <c:pt idx="1532">
                  <c:v>45901.25526422007</c:v>
                </c:pt>
                <c:pt idx="1533">
                  <c:v>45901.25608342007</c:v>
                </c:pt>
                <c:pt idx="1534">
                  <c:v>45901.25690262007</c:v>
                </c:pt>
                <c:pt idx="1535">
                  <c:v>45901.25772182007</c:v>
                </c:pt>
                <c:pt idx="1536">
                  <c:v>45901.25854102007</c:v>
                </c:pt>
                <c:pt idx="1537">
                  <c:v>45901.25936022008</c:v>
                </c:pt>
                <c:pt idx="1538">
                  <c:v>45901.26017942008</c:v>
                </c:pt>
                <c:pt idx="1539">
                  <c:v>45901.26099862008</c:v>
                </c:pt>
                <c:pt idx="1540">
                  <c:v>45901.26181782009</c:v>
                </c:pt>
                <c:pt idx="1541">
                  <c:v>45901.26263702009</c:v>
                </c:pt>
                <c:pt idx="1542">
                  <c:v>45901.26345622008</c:v>
                </c:pt>
                <c:pt idx="1543">
                  <c:v>45901.2642754201</c:v>
                </c:pt>
                <c:pt idx="1544">
                  <c:v>45901.2650946201</c:v>
                </c:pt>
                <c:pt idx="1545">
                  <c:v>45901.2659138201</c:v>
                </c:pt>
                <c:pt idx="1546">
                  <c:v>45901.2667330201</c:v>
                </c:pt>
                <c:pt idx="1547">
                  <c:v>45901.2675522201</c:v>
                </c:pt>
                <c:pt idx="1548">
                  <c:v>45901.2683714201</c:v>
                </c:pt>
                <c:pt idx="1549">
                  <c:v>45901.26919062004</c:v>
                </c:pt>
                <c:pt idx="1550">
                  <c:v>45901.27000982011</c:v>
                </c:pt>
                <c:pt idx="1551">
                  <c:v>45901.27082902011</c:v>
                </c:pt>
                <c:pt idx="1552">
                  <c:v>45901.27164822011</c:v>
                </c:pt>
                <c:pt idx="1553">
                  <c:v>45901.27246742012</c:v>
                </c:pt>
                <c:pt idx="1554">
                  <c:v>45901.27328662012</c:v>
                </c:pt>
                <c:pt idx="1555">
                  <c:v>45901.27410582012</c:v>
                </c:pt>
                <c:pt idx="1556">
                  <c:v>45901.27492502012</c:v>
                </c:pt>
                <c:pt idx="1557">
                  <c:v>45901.27574422013</c:v>
                </c:pt>
                <c:pt idx="1558">
                  <c:v>45901.27656342012</c:v>
                </c:pt>
                <c:pt idx="1559">
                  <c:v>45901.27738262012</c:v>
                </c:pt>
                <c:pt idx="1560">
                  <c:v>45901.27820182013</c:v>
                </c:pt>
                <c:pt idx="1561">
                  <c:v>45901.27902102013</c:v>
                </c:pt>
                <c:pt idx="1562">
                  <c:v>45901.27984022014</c:v>
                </c:pt>
                <c:pt idx="1563">
                  <c:v>45901.28065942013</c:v>
                </c:pt>
                <c:pt idx="1564">
                  <c:v>45901.28147862013</c:v>
                </c:pt>
                <c:pt idx="1565">
                  <c:v>45901.28229782014</c:v>
                </c:pt>
                <c:pt idx="1566">
                  <c:v>45901.28311702015</c:v>
                </c:pt>
                <c:pt idx="1567">
                  <c:v>45901.28393622015</c:v>
                </c:pt>
                <c:pt idx="1568">
                  <c:v>45901.28475542015</c:v>
                </c:pt>
                <c:pt idx="1569">
                  <c:v>45901.28557462015</c:v>
                </c:pt>
                <c:pt idx="1570">
                  <c:v>45901.28639382015</c:v>
                </c:pt>
                <c:pt idx="1571">
                  <c:v>45901.28721302015</c:v>
                </c:pt>
                <c:pt idx="1572">
                  <c:v>45901.28803222015</c:v>
                </c:pt>
                <c:pt idx="1573">
                  <c:v>45901.28885142016</c:v>
                </c:pt>
                <c:pt idx="1574">
                  <c:v>45901.28967062016</c:v>
                </c:pt>
                <c:pt idx="1575">
                  <c:v>45901.29048982017</c:v>
                </c:pt>
                <c:pt idx="1576">
                  <c:v>45901.29130902017</c:v>
                </c:pt>
                <c:pt idx="1577">
                  <c:v>45901.29212822017</c:v>
                </c:pt>
                <c:pt idx="1578">
                  <c:v>45901.29294742017</c:v>
                </c:pt>
                <c:pt idx="1579">
                  <c:v>45901.29376662011</c:v>
                </c:pt>
                <c:pt idx="1580">
                  <c:v>45901.29458582018</c:v>
                </c:pt>
                <c:pt idx="1581">
                  <c:v>45901.29540502017</c:v>
                </c:pt>
                <c:pt idx="1582">
                  <c:v>45901.29622422018</c:v>
                </c:pt>
                <c:pt idx="1583">
                  <c:v>45901.29704342019</c:v>
                </c:pt>
                <c:pt idx="1584">
                  <c:v>45901.29786262017</c:v>
                </c:pt>
                <c:pt idx="1585">
                  <c:v>45901.29868182018</c:v>
                </c:pt>
                <c:pt idx="1586">
                  <c:v>45901.29950102018</c:v>
                </c:pt>
                <c:pt idx="1587">
                  <c:v>45901.3003202202</c:v>
                </c:pt>
                <c:pt idx="1588">
                  <c:v>45901.3011394202</c:v>
                </c:pt>
                <c:pt idx="1589">
                  <c:v>45901.3019586202</c:v>
                </c:pt>
                <c:pt idx="1590">
                  <c:v>45901.3027778202</c:v>
                </c:pt>
                <c:pt idx="1591">
                  <c:v>45901.3035970202</c:v>
                </c:pt>
                <c:pt idx="1592">
                  <c:v>45901.3044162202</c:v>
                </c:pt>
                <c:pt idx="1593">
                  <c:v>45901.3052354202</c:v>
                </c:pt>
                <c:pt idx="1594">
                  <c:v>45901.30605462021</c:v>
                </c:pt>
                <c:pt idx="1595">
                  <c:v>45901.30687382021</c:v>
                </c:pt>
                <c:pt idx="1596">
                  <c:v>45901.30769302022</c:v>
                </c:pt>
                <c:pt idx="1597">
                  <c:v>45901.30851222021</c:v>
                </c:pt>
                <c:pt idx="1598">
                  <c:v>45901.30933142022</c:v>
                </c:pt>
                <c:pt idx="1599">
                  <c:v>45901.31015062022</c:v>
                </c:pt>
                <c:pt idx="1600">
                  <c:v>45901.31096982022</c:v>
                </c:pt>
                <c:pt idx="1601">
                  <c:v>45901.31178902023</c:v>
                </c:pt>
                <c:pt idx="1602">
                  <c:v>45901.31260822022</c:v>
                </c:pt>
                <c:pt idx="1603">
                  <c:v>45901.31342742023</c:v>
                </c:pt>
                <c:pt idx="1604">
                  <c:v>45901.31424662023</c:v>
                </c:pt>
                <c:pt idx="1605">
                  <c:v>45901.31506582024</c:v>
                </c:pt>
                <c:pt idx="1606">
                  <c:v>45901.31588502024</c:v>
                </c:pt>
                <c:pt idx="1607">
                  <c:v>45901.31670422024</c:v>
                </c:pt>
                <c:pt idx="1608">
                  <c:v>45901.31752342024</c:v>
                </c:pt>
                <c:pt idx="1609">
                  <c:v>45901.31834262024</c:v>
                </c:pt>
                <c:pt idx="1610">
                  <c:v>45901.31916182025</c:v>
                </c:pt>
                <c:pt idx="1611">
                  <c:v>45901.31998102025</c:v>
                </c:pt>
                <c:pt idx="1612">
                  <c:v>45901.32080022025</c:v>
                </c:pt>
                <c:pt idx="1613">
                  <c:v>45901.32161942025</c:v>
                </c:pt>
                <c:pt idx="1614">
                  <c:v>45901.32243862026</c:v>
                </c:pt>
                <c:pt idx="1615">
                  <c:v>45901.32325782026</c:v>
                </c:pt>
                <c:pt idx="1616">
                  <c:v>45901.32407702026</c:v>
                </c:pt>
                <c:pt idx="1617">
                  <c:v>45901.32489622026</c:v>
                </c:pt>
                <c:pt idx="1618">
                  <c:v>45901.32571542027</c:v>
                </c:pt>
                <c:pt idx="1619">
                  <c:v>45901.32653462027</c:v>
                </c:pt>
                <c:pt idx="1620">
                  <c:v>45901.32735382027</c:v>
                </c:pt>
                <c:pt idx="1621">
                  <c:v>45901.32817302027</c:v>
                </c:pt>
                <c:pt idx="1622">
                  <c:v>45901.32899222027</c:v>
                </c:pt>
                <c:pt idx="1623">
                  <c:v>45901.32981142027</c:v>
                </c:pt>
                <c:pt idx="1624">
                  <c:v>45901.33063062028</c:v>
                </c:pt>
                <c:pt idx="1625">
                  <c:v>45901.33144982027</c:v>
                </c:pt>
                <c:pt idx="1626">
                  <c:v>45901.33226902028</c:v>
                </c:pt>
                <c:pt idx="1627">
                  <c:v>45901.33308822029</c:v>
                </c:pt>
                <c:pt idx="1628">
                  <c:v>45901.33390742029</c:v>
                </c:pt>
                <c:pt idx="1629">
                  <c:v>45901.33472662028</c:v>
                </c:pt>
                <c:pt idx="1630">
                  <c:v>45901.33554582029</c:v>
                </c:pt>
                <c:pt idx="1631">
                  <c:v>45901.3363650203</c:v>
                </c:pt>
                <c:pt idx="1632">
                  <c:v>45901.3371842203</c:v>
                </c:pt>
                <c:pt idx="1633">
                  <c:v>45901.3380034203</c:v>
                </c:pt>
                <c:pt idx="1634">
                  <c:v>45901.3388226203</c:v>
                </c:pt>
                <c:pt idx="1635">
                  <c:v>45901.3396418203</c:v>
                </c:pt>
                <c:pt idx="1636">
                  <c:v>45901.34046102031</c:v>
                </c:pt>
                <c:pt idx="1637">
                  <c:v>45901.34128022031</c:v>
                </c:pt>
                <c:pt idx="1638">
                  <c:v>45901.3420994203</c:v>
                </c:pt>
                <c:pt idx="1639">
                  <c:v>45901.34291862031</c:v>
                </c:pt>
                <c:pt idx="1640">
                  <c:v>45901.34373782032</c:v>
                </c:pt>
                <c:pt idx="1641">
                  <c:v>45901.34455702031</c:v>
                </c:pt>
                <c:pt idx="1642">
                  <c:v>45901.34537622032</c:v>
                </c:pt>
                <c:pt idx="1643">
                  <c:v>45901.34619542033</c:v>
                </c:pt>
                <c:pt idx="1644">
                  <c:v>45901.34701462032</c:v>
                </c:pt>
                <c:pt idx="1645">
                  <c:v>45901.34783382032</c:v>
                </c:pt>
                <c:pt idx="1646">
                  <c:v>45901.34865302032</c:v>
                </c:pt>
                <c:pt idx="1647">
                  <c:v>45901.34947222033</c:v>
                </c:pt>
                <c:pt idx="1648">
                  <c:v>45901.35029142034</c:v>
                </c:pt>
                <c:pt idx="1649">
                  <c:v>45901.35111062034</c:v>
                </c:pt>
                <c:pt idx="1650">
                  <c:v>45901.35192982034</c:v>
                </c:pt>
                <c:pt idx="1651">
                  <c:v>45901.35274902034</c:v>
                </c:pt>
                <c:pt idx="1652">
                  <c:v>45901.35356822034</c:v>
                </c:pt>
                <c:pt idx="1653">
                  <c:v>45901.35438742034</c:v>
                </c:pt>
                <c:pt idx="1654">
                  <c:v>45901.35520662035</c:v>
                </c:pt>
                <c:pt idx="1655">
                  <c:v>45901.35602582035</c:v>
                </c:pt>
                <c:pt idx="1656">
                  <c:v>45901.35684502036</c:v>
                </c:pt>
                <c:pt idx="1657">
                  <c:v>45901.35766422035</c:v>
                </c:pt>
                <c:pt idx="1658">
                  <c:v>45901.35848342035</c:v>
                </c:pt>
                <c:pt idx="1659">
                  <c:v>45901.35930262036</c:v>
                </c:pt>
                <c:pt idx="1660">
                  <c:v>45901.36012182035</c:v>
                </c:pt>
                <c:pt idx="1661">
                  <c:v>45901.36094102036</c:v>
                </c:pt>
                <c:pt idx="1662">
                  <c:v>45901.36176022037</c:v>
                </c:pt>
                <c:pt idx="1663">
                  <c:v>45901.36257942036</c:v>
                </c:pt>
                <c:pt idx="1664">
                  <c:v>45901.36339862037</c:v>
                </c:pt>
                <c:pt idx="1665">
                  <c:v>45901.36421782038</c:v>
                </c:pt>
                <c:pt idx="1666">
                  <c:v>45901.36503702037</c:v>
                </c:pt>
                <c:pt idx="1667">
                  <c:v>45901.36585622037</c:v>
                </c:pt>
                <c:pt idx="1668">
                  <c:v>45901.36667542038</c:v>
                </c:pt>
                <c:pt idx="1669">
                  <c:v>45901.36749462038</c:v>
                </c:pt>
                <c:pt idx="1670">
                  <c:v>45901.36831382038</c:v>
                </c:pt>
                <c:pt idx="1671">
                  <c:v>45901.36913302039</c:v>
                </c:pt>
                <c:pt idx="1672">
                  <c:v>45901.36995222039</c:v>
                </c:pt>
                <c:pt idx="1673">
                  <c:v>45901.3707714204</c:v>
                </c:pt>
                <c:pt idx="1674">
                  <c:v>45901.37159062039</c:v>
                </c:pt>
                <c:pt idx="1675">
                  <c:v>45901.3724098204</c:v>
                </c:pt>
                <c:pt idx="1676">
                  <c:v>45901.3732290204</c:v>
                </c:pt>
                <c:pt idx="1677">
                  <c:v>45901.3740482204</c:v>
                </c:pt>
                <c:pt idx="1678">
                  <c:v>45901.3748674204</c:v>
                </c:pt>
                <c:pt idx="1679">
                  <c:v>45901.37568662041</c:v>
                </c:pt>
                <c:pt idx="1680">
                  <c:v>45901.3765058204</c:v>
                </c:pt>
                <c:pt idx="1681">
                  <c:v>45901.37732502041</c:v>
                </c:pt>
                <c:pt idx="1682">
                  <c:v>45901.37814422041</c:v>
                </c:pt>
                <c:pt idx="1683">
                  <c:v>45901.37896342041</c:v>
                </c:pt>
                <c:pt idx="1684">
                  <c:v>45901.37978262042</c:v>
                </c:pt>
                <c:pt idx="1685">
                  <c:v>45901.38060182042</c:v>
                </c:pt>
                <c:pt idx="1686">
                  <c:v>45901.38142102042</c:v>
                </c:pt>
                <c:pt idx="1687">
                  <c:v>45901.38224022043</c:v>
                </c:pt>
                <c:pt idx="1688">
                  <c:v>45901.38305942044</c:v>
                </c:pt>
                <c:pt idx="1689">
                  <c:v>45901.38387862042</c:v>
                </c:pt>
                <c:pt idx="1690">
                  <c:v>45901.38469782043</c:v>
                </c:pt>
                <c:pt idx="1691">
                  <c:v>45901.38551702044</c:v>
                </c:pt>
                <c:pt idx="1692">
                  <c:v>45901.3863362205</c:v>
                </c:pt>
                <c:pt idx="1693">
                  <c:v>45901.38715542043</c:v>
                </c:pt>
                <c:pt idx="1694">
                  <c:v>45901.38797462044</c:v>
                </c:pt>
                <c:pt idx="1695">
                  <c:v>45901.38879382044</c:v>
                </c:pt>
                <c:pt idx="1696">
                  <c:v>45901.38961302044</c:v>
                </c:pt>
                <c:pt idx="1697">
                  <c:v>45901.39043222045</c:v>
                </c:pt>
                <c:pt idx="1698">
                  <c:v>45901.39125142045</c:v>
                </c:pt>
                <c:pt idx="1699">
                  <c:v>45901.39207062045</c:v>
                </c:pt>
                <c:pt idx="1700">
                  <c:v>45901.39288982045</c:v>
                </c:pt>
                <c:pt idx="1701">
                  <c:v>45901.39370902046</c:v>
                </c:pt>
                <c:pt idx="1702">
                  <c:v>45901.39452822045</c:v>
                </c:pt>
                <c:pt idx="1703">
                  <c:v>45901.39534742046</c:v>
                </c:pt>
                <c:pt idx="1704">
                  <c:v>45901.39616662046</c:v>
                </c:pt>
                <c:pt idx="1705">
                  <c:v>45901.39698582047</c:v>
                </c:pt>
                <c:pt idx="1706">
                  <c:v>45901.39780502047</c:v>
                </c:pt>
                <c:pt idx="1707">
                  <c:v>45901.39862422047</c:v>
                </c:pt>
                <c:pt idx="1708">
                  <c:v>45901.39944342047</c:v>
                </c:pt>
                <c:pt idx="1709">
                  <c:v>45901.40026262047</c:v>
                </c:pt>
                <c:pt idx="1710">
                  <c:v>45901.40108182048</c:v>
                </c:pt>
                <c:pt idx="1711">
                  <c:v>45901.40190102048</c:v>
                </c:pt>
                <c:pt idx="1712">
                  <c:v>45901.40272022048</c:v>
                </c:pt>
                <c:pt idx="1713">
                  <c:v>45901.4035394205</c:v>
                </c:pt>
                <c:pt idx="1714">
                  <c:v>45901.40435862048</c:v>
                </c:pt>
                <c:pt idx="1715">
                  <c:v>45901.40517782049</c:v>
                </c:pt>
                <c:pt idx="1716">
                  <c:v>45901.4059970205</c:v>
                </c:pt>
                <c:pt idx="1717">
                  <c:v>45901.4068162205</c:v>
                </c:pt>
                <c:pt idx="1718">
                  <c:v>45901.4076354205</c:v>
                </c:pt>
                <c:pt idx="1719">
                  <c:v>45901.4084546205</c:v>
                </c:pt>
                <c:pt idx="1720">
                  <c:v>45901.4092738205</c:v>
                </c:pt>
                <c:pt idx="1721">
                  <c:v>45901.4100930205</c:v>
                </c:pt>
                <c:pt idx="1722">
                  <c:v>45901.4109122205</c:v>
                </c:pt>
                <c:pt idx="1723">
                  <c:v>45901.4117314205</c:v>
                </c:pt>
                <c:pt idx="1724">
                  <c:v>45901.4125506205</c:v>
                </c:pt>
                <c:pt idx="1725">
                  <c:v>45901.41336982051</c:v>
                </c:pt>
                <c:pt idx="1726">
                  <c:v>45901.41418902051</c:v>
                </c:pt>
                <c:pt idx="1727">
                  <c:v>45901.41500822051</c:v>
                </c:pt>
                <c:pt idx="1728">
                  <c:v>45901.41582742051</c:v>
                </c:pt>
                <c:pt idx="1729">
                  <c:v>45901.41664662052</c:v>
                </c:pt>
                <c:pt idx="1730">
                  <c:v>45901.41746582052</c:v>
                </c:pt>
                <c:pt idx="1731">
                  <c:v>45901.41828502053</c:v>
                </c:pt>
                <c:pt idx="1732">
                  <c:v>45901.41910422052</c:v>
                </c:pt>
                <c:pt idx="1733">
                  <c:v>45901.41992342052</c:v>
                </c:pt>
                <c:pt idx="1734">
                  <c:v>45901.42074262052</c:v>
                </c:pt>
                <c:pt idx="1735">
                  <c:v>45901.42156182053</c:v>
                </c:pt>
                <c:pt idx="1736">
                  <c:v>45901.42238102054</c:v>
                </c:pt>
                <c:pt idx="1737">
                  <c:v>45901.42320022054</c:v>
                </c:pt>
                <c:pt idx="1738">
                  <c:v>45901.42401942054</c:v>
                </c:pt>
                <c:pt idx="1739">
                  <c:v>45901.42483862054</c:v>
                </c:pt>
                <c:pt idx="1740">
                  <c:v>45901.42565782055</c:v>
                </c:pt>
                <c:pt idx="1741">
                  <c:v>45901.42647702055</c:v>
                </c:pt>
                <c:pt idx="1742">
                  <c:v>45901.42729622055</c:v>
                </c:pt>
                <c:pt idx="1743">
                  <c:v>45901.42811542056</c:v>
                </c:pt>
                <c:pt idx="1744">
                  <c:v>45901.42893462055</c:v>
                </c:pt>
                <c:pt idx="1745">
                  <c:v>45901.42975382056</c:v>
                </c:pt>
                <c:pt idx="1746">
                  <c:v>45901.43057302055</c:v>
                </c:pt>
                <c:pt idx="1747">
                  <c:v>45901.43139222056</c:v>
                </c:pt>
                <c:pt idx="1748">
                  <c:v>45901.4322114206</c:v>
                </c:pt>
                <c:pt idx="1749">
                  <c:v>45901.43303062057</c:v>
                </c:pt>
                <c:pt idx="1750">
                  <c:v>45901.43384982057</c:v>
                </c:pt>
                <c:pt idx="1751">
                  <c:v>45901.43466902057</c:v>
                </c:pt>
                <c:pt idx="1752">
                  <c:v>45901.43548822057</c:v>
                </c:pt>
                <c:pt idx="1753">
                  <c:v>45901.4363074206</c:v>
                </c:pt>
                <c:pt idx="1754">
                  <c:v>45901.43712662058</c:v>
                </c:pt>
                <c:pt idx="1755">
                  <c:v>45901.43794582058</c:v>
                </c:pt>
                <c:pt idx="1756">
                  <c:v>45901.43876502058</c:v>
                </c:pt>
                <c:pt idx="1757">
                  <c:v>45901.43958422058</c:v>
                </c:pt>
                <c:pt idx="1758">
                  <c:v>45901.44040342058</c:v>
                </c:pt>
                <c:pt idx="1759">
                  <c:v>45901.44122262059</c:v>
                </c:pt>
                <c:pt idx="1760">
                  <c:v>45901.4420418206</c:v>
                </c:pt>
                <c:pt idx="1761">
                  <c:v>45901.4428610206</c:v>
                </c:pt>
                <c:pt idx="1762">
                  <c:v>45901.4436802206</c:v>
                </c:pt>
                <c:pt idx="1763">
                  <c:v>45901.4444994206</c:v>
                </c:pt>
                <c:pt idx="1764">
                  <c:v>45901.4453186206</c:v>
                </c:pt>
                <c:pt idx="1765">
                  <c:v>45901.4461378206</c:v>
                </c:pt>
                <c:pt idx="1766">
                  <c:v>45901.4469570206</c:v>
                </c:pt>
                <c:pt idx="1767">
                  <c:v>45901.44777622061</c:v>
                </c:pt>
                <c:pt idx="1768">
                  <c:v>45901.4485954206</c:v>
                </c:pt>
                <c:pt idx="1769">
                  <c:v>45901.44941462061</c:v>
                </c:pt>
                <c:pt idx="1770">
                  <c:v>45901.45023382061</c:v>
                </c:pt>
                <c:pt idx="1771">
                  <c:v>45901.45105302062</c:v>
                </c:pt>
                <c:pt idx="1772">
                  <c:v>45901.45187222062</c:v>
                </c:pt>
                <c:pt idx="1773">
                  <c:v>45901.45269142062</c:v>
                </c:pt>
                <c:pt idx="1774">
                  <c:v>45901.45351062062</c:v>
                </c:pt>
                <c:pt idx="1775">
                  <c:v>45901.45432982062</c:v>
                </c:pt>
                <c:pt idx="1776">
                  <c:v>45901.45514902063</c:v>
                </c:pt>
                <c:pt idx="1777">
                  <c:v>45901.45596822063</c:v>
                </c:pt>
                <c:pt idx="1778">
                  <c:v>45901.45678742063</c:v>
                </c:pt>
                <c:pt idx="1779">
                  <c:v>45901.45760662064</c:v>
                </c:pt>
                <c:pt idx="1780">
                  <c:v>45901.45842582064</c:v>
                </c:pt>
                <c:pt idx="1781">
                  <c:v>45901.45924502064</c:v>
                </c:pt>
                <c:pt idx="1782">
                  <c:v>45901.46006422064</c:v>
                </c:pt>
                <c:pt idx="1783">
                  <c:v>45901.46088342064</c:v>
                </c:pt>
                <c:pt idx="1784">
                  <c:v>45901.46170262058</c:v>
                </c:pt>
                <c:pt idx="1785">
                  <c:v>45901.46252182065</c:v>
                </c:pt>
                <c:pt idx="1786">
                  <c:v>45901.46334102062</c:v>
                </c:pt>
                <c:pt idx="1787">
                  <c:v>45901.46416022065</c:v>
                </c:pt>
                <c:pt idx="1788">
                  <c:v>45901.46497942065</c:v>
                </c:pt>
                <c:pt idx="1789">
                  <c:v>45901.46579862059</c:v>
                </c:pt>
                <c:pt idx="1790">
                  <c:v>45901.46661782066</c:v>
                </c:pt>
                <c:pt idx="1791">
                  <c:v>45901.46743702066</c:v>
                </c:pt>
                <c:pt idx="1792">
                  <c:v>45901.46825622066</c:v>
                </c:pt>
                <c:pt idx="1793">
                  <c:v>45901.46907542067</c:v>
                </c:pt>
                <c:pt idx="1794">
                  <c:v>45901.46989462067</c:v>
                </c:pt>
                <c:pt idx="1795">
                  <c:v>45901.47071382067</c:v>
                </c:pt>
                <c:pt idx="1796">
                  <c:v>45901.47153302067</c:v>
                </c:pt>
                <c:pt idx="1797">
                  <c:v>45901.47235222067</c:v>
                </c:pt>
                <c:pt idx="1798">
                  <c:v>45901.47317142068</c:v>
                </c:pt>
                <c:pt idx="1799">
                  <c:v>45901.47399062067</c:v>
                </c:pt>
                <c:pt idx="1800">
                  <c:v>45901.47480982068</c:v>
                </c:pt>
                <c:pt idx="1801">
                  <c:v>45901.47562902069</c:v>
                </c:pt>
                <c:pt idx="1802">
                  <c:v>45901.47644822069</c:v>
                </c:pt>
                <c:pt idx="1803">
                  <c:v>45901.4772674207</c:v>
                </c:pt>
                <c:pt idx="1804">
                  <c:v>45901.47808662069</c:v>
                </c:pt>
                <c:pt idx="1805">
                  <c:v>45901.4789058207</c:v>
                </c:pt>
                <c:pt idx="1806">
                  <c:v>45901.4797250207</c:v>
                </c:pt>
                <c:pt idx="1807">
                  <c:v>45901.4805442207</c:v>
                </c:pt>
                <c:pt idx="1808">
                  <c:v>45901.4813634207</c:v>
                </c:pt>
                <c:pt idx="1809">
                  <c:v>45901.4821826207</c:v>
                </c:pt>
                <c:pt idx="1810">
                  <c:v>45901.48300182071</c:v>
                </c:pt>
                <c:pt idx="1811">
                  <c:v>45901.48382102071</c:v>
                </c:pt>
                <c:pt idx="1812">
                  <c:v>45901.48464022071</c:v>
                </c:pt>
                <c:pt idx="1813">
                  <c:v>45901.48545942071</c:v>
                </c:pt>
                <c:pt idx="1814">
                  <c:v>45901.48627862071</c:v>
                </c:pt>
                <c:pt idx="1815">
                  <c:v>45901.48709782072</c:v>
                </c:pt>
                <c:pt idx="1816">
                  <c:v>45901.48791702072</c:v>
                </c:pt>
                <c:pt idx="1817">
                  <c:v>45901.48873622073</c:v>
                </c:pt>
                <c:pt idx="1818">
                  <c:v>45901.48955542073</c:v>
                </c:pt>
                <c:pt idx="1819">
                  <c:v>45901.49037462073</c:v>
                </c:pt>
                <c:pt idx="1820">
                  <c:v>45901.49119382072</c:v>
                </c:pt>
                <c:pt idx="1821">
                  <c:v>45901.49201302073</c:v>
                </c:pt>
                <c:pt idx="1822">
                  <c:v>45901.49283222073</c:v>
                </c:pt>
                <c:pt idx="1823">
                  <c:v>45901.49365142074</c:v>
                </c:pt>
                <c:pt idx="1824">
                  <c:v>45901.49447062072</c:v>
                </c:pt>
                <c:pt idx="1825">
                  <c:v>45901.49528982073</c:v>
                </c:pt>
                <c:pt idx="1826">
                  <c:v>45901.49610902074</c:v>
                </c:pt>
                <c:pt idx="1827">
                  <c:v>45901.49692822075</c:v>
                </c:pt>
                <c:pt idx="1828">
                  <c:v>45901.49774742075</c:v>
                </c:pt>
                <c:pt idx="1829">
                  <c:v>45901.49856662075</c:v>
                </c:pt>
                <c:pt idx="1830">
                  <c:v>45901.49938582075</c:v>
                </c:pt>
                <c:pt idx="1831">
                  <c:v>45901.50020502075</c:v>
                </c:pt>
                <c:pt idx="1832">
                  <c:v>45901.50102422076</c:v>
                </c:pt>
                <c:pt idx="1833">
                  <c:v>45901.50184342076</c:v>
                </c:pt>
                <c:pt idx="1834">
                  <c:v>45901.50266262075</c:v>
                </c:pt>
                <c:pt idx="1835">
                  <c:v>45901.50348182069</c:v>
                </c:pt>
                <c:pt idx="1836">
                  <c:v>45901.50430102077</c:v>
                </c:pt>
                <c:pt idx="1837">
                  <c:v>45901.50512022077</c:v>
                </c:pt>
                <c:pt idx="1838">
                  <c:v>45901.50593942077</c:v>
                </c:pt>
                <c:pt idx="1839">
                  <c:v>45901.50675862077</c:v>
                </c:pt>
                <c:pt idx="1840">
                  <c:v>45901.50757782077</c:v>
                </c:pt>
                <c:pt idx="1841">
                  <c:v>45901.50839702077</c:v>
                </c:pt>
                <c:pt idx="1842">
                  <c:v>45901.50921622078</c:v>
                </c:pt>
                <c:pt idx="1843">
                  <c:v>45901.51003542078</c:v>
                </c:pt>
                <c:pt idx="1844">
                  <c:v>45901.51085462078</c:v>
                </c:pt>
                <c:pt idx="1845">
                  <c:v>45901.51167382079</c:v>
                </c:pt>
                <c:pt idx="1846">
                  <c:v>45901.51249302079</c:v>
                </c:pt>
                <c:pt idx="1847">
                  <c:v>45901.5133122208</c:v>
                </c:pt>
                <c:pt idx="1848">
                  <c:v>45901.5141314208</c:v>
                </c:pt>
                <c:pt idx="1849">
                  <c:v>45901.5149506208</c:v>
                </c:pt>
                <c:pt idx="1850">
                  <c:v>45901.5157698208</c:v>
                </c:pt>
                <c:pt idx="1851">
                  <c:v>45901.5165890208</c:v>
                </c:pt>
                <c:pt idx="1852">
                  <c:v>45901.5174082208</c:v>
                </c:pt>
                <c:pt idx="1853">
                  <c:v>45901.5182274208</c:v>
                </c:pt>
                <c:pt idx="1854">
                  <c:v>45901.51904662081</c:v>
                </c:pt>
                <c:pt idx="1855">
                  <c:v>45901.51986582081</c:v>
                </c:pt>
                <c:pt idx="1856">
                  <c:v>45901.52068502081</c:v>
                </c:pt>
                <c:pt idx="1857">
                  <c:v>45901.52150422081</c:v>
                </c:pt>
                <c:pt idx="1858">
                  <c:v>45901.52232342082</c:v>
                </c:pt>
                <c:pt idx="1859">
                  <c:v>45901.52314262075</c:v>
                </c:pt>
                <c:pt idx="1860">
                  <c:v>45901.52396182075</c:v>
                </c:pt>
                <c:pt idx="1861">
                  <c:v>45901.52478102082</c:v>
                </c:pt>
                <c:pt idx="1862">
                  <c:v>45901.52560022083</c:v>
                </c:pt>
                <c:pt idx="1863">
                  <c:v>45901.52641942082</c:v>
                </c:pt>
                <c:pt idx="1864">
                  <c:v>45901.52723862083</c:v>
                </c:pt>
                <c:pt idx="1865">
                  <c:v>45901.52805782083</c:v>
                </c:pt>
                <c:pt idx="1866">
                  <c:v>45901.52887702083</c:v>
                </c:pt>
                <c:pt idx="1867">
                  <c:v>45901.52969622084</c:v>
                </c:pt>
                <c:pt idx="1868">
                  <c:v>45901.53051542083</c:v>
                </c:pt>
                <c:pt idx="1869">
                  <c:v>45901.53133462083</c:v>
                </c:pt>
                <c:pt idx="1870">
                  <c:v>45901.53215382084</c:v>
                </c:pt>
                <c:pt idx="1871">
                  <c:v>45901.53297302085</c:v>
                </c:pt>
                <c:pt idx="1872">
                  <c:v>45901.53379222085</c:v>
                </c:pt>
                <c:pt idx="1873">
                  <c:v>45901.53461142085</c:v>
                </c:pt>
                <c:pt idx="1874">
                  <c:v>45901.53543062085</c:v>
                </c:pt>
                <c:pt idx="1875">
                  <c:v>45901.53624982085</c:v>
                </c:pt>
                <c:pt idx="1876">
                  <c:v>45901.53706902086</c:v>
                </c:pt>
                <c:pt idx="1877">
                  <c:v>45901.53788822086</c:v>
                </c:pt>
                <c:pt idx="1878">
                  <c:v>45901.53870742086</c:v>
                </c:pt>
                <c:pt idx="1879">
                  <c:v>45901.53952662087</c:v>
                </c:pt>
                <c:pt idx="1880">
                  <c:v>45901.54034582087</c:v>
                </c:pt>
                <c:pt idx="1881">
                  <c:v>45901.54116502087</c:v>
                </c:pt>
                <c:pt idx="1882">
                  <c:v>45901.54198422087</c:v>
                </c:pt>
                <c:pt idx="1883">
                  <c:v>45901.54280342088</c:v>
                </c:pt>
                <c:pt idx="1884">
                  <c:v>45901.54362262088</c:v>
                </c:pt>
                <c:pt idx="1885">
                  <c:v>45901.54444182088</c:v>
                </c:pt>
                <c:pt idx="1886">
                  <c:v>45901.54526102088</c:v>
                </c:pt>
                <c:pt idx="1887">
                  <c:v>45901.54608022088</c:v>
                </c:pt>
                <c:pt idx="1888">
                  <c:v>45901.5468994209</c:v>
                </c:pt>
                <c:pt idx="1889">
                  <c:v>45901.54771862089</c:v>
                </c:pt>
                <c:pt idx="1890">
                  <c:v>45901.5485378209</c:v>
                </c:pt>
                <c:pt idx="1891">
                  <c:v>45901.5493570209</c:v>
                </c:pt>
                <c:pt idx="1892">
                  <c:v>45901.5501762209</c:v>
                </c:pt>
                <c:pt idx="1893">
                  <c:v>45901.5509954209</c:v>
                </c:pt>
                <c:pt idx="1894">
                  <c:v>45901.5518146209</c:v>
                </c:pt>
                <c:pt idx="1895">
                  <c:v>45901.5526338209</c:v>
                </c:pt>
                <c:pt idx="1896">
                  <c:v>45901.5534530209</c:v>
                </c:pt>
                <c:pt idx="1897">
                  <c:v>45901.5542722209</c:v>
                </c:pt>
                <c:pt idx="1898">
                  <c:v>45901.5550914209</c:v>
                </c:pt>
                <c:pt idx="1899">
                  <c:v>45901.55591062091</c:v>
                </c:pt>
                <c:pt idx="1900">
                  <c:v>45901.55672982091</c:v>
                </c:pt>
                <c:pt idx="1901">
                  <c:v>45901.55754902091</c:v>
                </c:pt>
                <c:pt idx="1902">
                  <c:v>45901.55836822091</c:v>
                </c:pt>
                <c:pt idx="1903">
                  <c:v>45901.55918742092</c:v>
                </c:pt>
                <c:pt idx="1904">
                  <c:v>45901.56000662092</c:v>
                </c:pt>
                <c:pt idx="1905">
                  <c:v>45901.56082582092</c:v>
                </c:pt>
                <c:pt idx="1906">
                  <c:v>45901.56164502093</c:v>
                </c:pt>
                <c:pt idx="1907">
                  <c:v>45901.56246422093</c:v>
                </c:pt>
                <c:pt idx="1908">
                  <c:v>45901.56328342093</c:v>
                </c:pt>
                <c:pt idx="1909">
                  <c:v>45901.56410262093</c:v>
                </c:pt>
                <c:pt idx="1910">
                  <c:v>45901.56492182094</c:v>
                </c:pt>
                <c:pt idx="1911">
                  <c:v>45901.56574102092</c:v>
                </c:pt>
                <c:pt idx="1912">
                  <c:v>45901.56656022094</c:v>
                </c:pt>
                <c:pt idx="1913">
                  <c:v>45901.56737942094</c:v>
                </c:pt>
                <c:pt idx="1914">
                  <c:v>45901.56819862095</c:v>
                </c:pt>
                <c:pt idx="1915">
                  <c:v>45901.56901782095</c:v>
                </c:pt>
                <c:pt idx="1916">
                  <c:v>45901.56983702095</c:v>
                </c:pt>
                <c:pt idx="1917">
                  <c:v>45901.57065622095</c:v>
                </c:pt>
                <c:pt idx="1918">
                  <c:v>45901.57147542095</c:v>
                </c:pt>
                <c:pt idx="1919">
                  <c:v>45901.57229462095</c:v>
                </c:pt>
                <c:pt idx="1920">
                  <c:v>45901.57311382096</c:v>
                </c:pt>
                <c:pt idx="1921">
                  <c:v>45901.57393302096</c:v>
                </c:pt>
                <c:pt idx="1922">
                  <c:v>45901.57475222096</c:v>
                </c:pt>
                <c:pt idx="1923">
                  <c:v>45901.57557142096</c:v>
                </c:pt>
                <c:pt idx="1924">
                  <c:v>45901.57639062097</c:v>
                </c:pt>
                <c:pt idx="1925">
                  <c:v>45901.57720982097</c:v>
                </c:pt>
                <c:pt idx="1926">
                  <c:v>45901.57802902098</c:v>
                </c:pt>
                <c:pt idx="1927">
                  <c:v>45901.578848221</c:v>
                </c:pt>
                <c:pt idx="1928">
                  <c:v>45901.57966742097</c:v>
                </c:pt>
                <c:pt idx="1929">
                  <c:v>45901.58048662098</c:v>
                </c:pt>
                <c:pt idx="1930">
                  <c:v>45901.58130582098</c:v>
                </c:pt>
                <c:pt idx="1931">
                  <c:v>45901.58212502098</c:v>
                </c:pt>
                <c:pt idx="1932">
                  <c:v>45901.58294422098</c:v>
                </c:pt>
                <c:pt idx="1933">
                  <c:v>45901.58376342099</c:v>
                </c:pt>
                <c:pt idx="1934">
                  <c:v>45901.584582621</c:v>
                </c:pt>
                <c:pt idx="1935">
                  <c:v>45901.58540182099</c:v>
                </c:pt>
                <c:pt idx="1936">
                  <c:v>45901.586221021</c:v>
                </c:pt>
                <c:pt idx="1937">
                  <c:v>45901.587040221</c:v>
                </c:pt>
                <c:pt idx="1938">
                  <c:v>45901.587859421</c:v>
                </c:pt>
                <c:pt idx="1939">
                  <c:v>45901.588678621</c:v>
                </c:pt>
                <c:pt idx="1940">
                  <c:v>45901.58949782101</c:v>
                </c:pt>
                <c:pt idx="1941">
                  <c:v>45901.59031702101</c:v>
                </c:pt>
                <c:pt idx="1942">
                  <c:v>45901.591136221</c:v>
                </c:pt>
                <c:pt idx="1943">
                  <c:v>45901.591955421</c:v>
                </c:pt>
                <c:pt idx="1944">
                  <c:v>45901.59277462099</c:v>
                </c:pt>
                <c:pt idx="1945">
                  <c:v>45901.59359382102</c:v>
                </c:pt>
                <c:pt idx="1946">
                  <c:v>45901.59441302102</c:v>
                </c:pt>
                <c:pt idx="1947">
                  <c:v>45901.59523222102</c:v>
                </c:pt>
                <c:pt idx="1948">
                  <c:v>45901.59605142102</c:v>
                </c:pt>
                <c:pt idx="1949">
                  <c:v>45901.59687062103</c:v>
                </c:pt>
                <c:pt idx="1950">
                  <c:v>45901.59768982098</c:v>
                </c:pt>
                <c:pt idx="1951">
                  <c:v>45901.59850902103</c:v>
                </c:pt>
                <c:pt idx="1952">
                  <c:v>45901.59932822103</c:v>
                </c:pt>
                <c:pt idx="1953">
                  <c:v>45901.60014742104</c:v>
                </c:pt>
                <c:pt idx="1954">
                  <c:v>45901.60096662102</c:v>
                </c:pt>
                <c:pt idx="1955">
                  <c:v>45901.60178582097</c:v>
                </c:pt>
                <c:pt idx="1956">
                  <c:v>45901.60260502103</c:v>
                </c:pt>
                <c:pt idx="1957">
                  <c:v>45901.60342422102</c:v>
                </c:pt>
                <c:pt idx="1958">
                  <c:v>45901.60424342105</c:v>
                </c:pt>
                <c:pt idx="1959">
                  <c:v>45901.60506262098</c:v>
                </c:pt>
                <c:pt idx="1960">
                  <c:v>45901.60588182099</c:v>
                </c:pt>
                <c:pt idx="1961">
                  <c:v>45901.60670102105</c:v>
                </c:pt>
                <c:pt idx="1962">
                  <c:v>45901.60752022106</c:v>
                </c:pt>
                <c:pt idx="1963">
                  <c:v>45901.60833942105</c:v>
                </c:pt>
                <c:pt idx="1964">
                  <c:v>45901.60915862105</c:v>
                </c:pt>
                <c:pt idx="1965">
                  <c:v>45901.60997782106</c:v>
                </c:pt>
                <c:pt idx="1966">
                  <c:v>45901.61079702107</c:v>
                </c:pt>
                <c:pt idx="1967">
                  <c:v>45901.61161622107</c:v>
                </c:pt>
                <c:pt idx="1968">
                  <c:v>45901.61243542107</c:v>
                </c:pt>
                <c:pt idx="1969">
                  <c:v>45901.61325462107</c:v>
                </c:pt>
                <c:pt idx="1970">
                  <c:v>45901.61407382107</c:v>
                </c:pt>
                <c:pt idx="1971">
                  <c:v>45901.61489302107</c:v>
                </c:pt>
                <c:pt idx="1972">
                  <c:v>45901.61571222108</c:v>
                </c:pt>
                <c:pt idx="1973">
                  <c:v>45901.61653142108</c:v>
                </c:pt>
                <c:pt idx="1974">
                  <c:v>45901.61735062108</c:v>
                </c:pt>
                <c:pt idx="1975">
                  <c:v>45901.61816982109</c:v>
                </c:pt>
                <c:pt idx="1976">
                  <c:v>45901.61898902109</c:v>
                </c:pt>
                <c:pt idx="1977">
                  <c:v>45901.6198082211</c:v>
                </c:pt>
                <c:pt idx="1978">
                  <c:v>45901.62062742109</c:v>
                </c:pt>
                <c:pt idx="1979">
                  <c:v>45901.62144662098</c:v>
                </c:pt>
                <c:pt idx="1980">
                  <c:v>45901.6222658211</c:v>
                </c:pt>
                <c:pt idx="1981">
                  <c:v>45901.62308502103</c:v>
                </c:pt>
                <c:pt idx="1982">
                  <c:v>45901.62390422107</c:v>
                </c:pt>
                <c:pt idx="1983">
                  <c:v>45901.6247234211</c:v>
                </c:pt>
                <c:pt idx="1984">
                  <c:v>45901.62554262104</c:v>
                </c:pt>
                <c:pt idx="1985">
                  <c:v>45901.62636182107</c:v>
                </c:pt>
                <c:pt idx="1986">
                  <c:v>45901.62718102102</c:v>
                </c:pt>
                <c:pt idx="1987">
                  <c:v>45901.62800022111</c:v>
                </c:pt>
                <c:pt idx="1988">
                  <c:v>45901.62881942111</c:v>
                </c:pt>
                <c:pt idx="1989">
                  <c:v>45901.62963862112</c:v>
                </c:pt>
                <c:pt idx="1990">
                  <c:v>45901.63045782112</c:v>
                </c:pt>
                <c:pt idx="1991">
                  <c:v>45901.63127702112</c:v>
                </c:pt>
                <c:pt idx="1992">
                  <c:v>45901.63209622112</c:v>
                </c:pt>
                <c:pt idx="1993">
                  <c:v>45901.63291542112</c:v>
                </c:pt>
                <c:pt idx="1994">
                  <c:v>45901.63373462106</c:v>
                </c:pt>
                <c:pt idx="1995">
                  <c:v>45901.63455382113</c:v>
                </c:pt>
                <c:pt idx="1996">
                  <c:v>45901.63537302113</c:v>
                </c:pt>
                <c:pt idx="1997">
                  <c:v>45901.63619222114</c:v>
                </c:pt>
                <c:pt idx="1998">
                  <c:v>45901.63701142114</c:v>
                </c:pt>
                <c:pt idx="1999">
                  <c:v>45901.63783062113</c:v>
                </c:pt>
                <c:pt idx="2000">
                  <c:v>45901.63864982114</c:v>
                </c:pt>
                <c:pt idx="2001">
                  <c:v>45901.63946902115</c:v>
                </c:pt>
                <c:pt idx="2002">
                  <c:v>45901.64028822115</c:v>
                </c:pt>
                <c:pt idx="2003">
                  <c:v>45901.64110742115</c:v>
                </c:pt>
                <c:pt idx="2004">
                  <c:v>45901.64192662115</c:v>
                </c:pt>
                <c:pt idx="2005">
                  <c:v>45901.64274582115</c:v>
                </c:pt>
                <c:pt idx="2006">
                  <c:v>45901.64356502116</c:v>
                </c:pt>
                <c:pt idx="2007">
                  <c:v>45901.64438422116</c:v>
                </c:pt>
                <c:pt idx="2008">
                  <c:v>45901.64520342116</c:v>
                </c:pt>
                <c:pt idx="2009">
                  <c:v>45901.64602262116</c:v>
                </c:pt>
                <c:pt idx="2010">
                  <c:v>45901.64684182117</c:v>
                </c:pt>
                <c:pt idx="2011">
                  <c:v>45901.64766102117</c:v>
                </c:pt>
                <c:pt idx="2012">
                  <c:v>45901.64848022117</c:v>
                </c:pt>
                <c:pt idx="2013">
                  <c:v>45901.64929942118</c:v>
                </c:pt>
                <c:pt idx="2014">
                  <c:v>45901.65011862117</c:v>
                </c:pt>
                <c:pt idx="2015">
                  <c:v>45901.65093782117</c:v>
                </c:pt>
                <c:pt idx="2016">
                  <c:v>45901.65175702118</c:v>
                </c:pt>
                <c:pt idx="2017">
                  <c:v>45901.65257622118</c:v>
                </c:pt>
                <c:pt idx="2018">
                  <c:v>45901.65339542118</c:v>
                </c:pt>
                <c:pt idx="2019">
                  <c:v>45901.65421462118</c:v>
                </c:pt>
                <c:pt idx="2020">
                  <c:v>45901.65503382119</c:v>
                </c:pt>
                <c:pt idx="2021">
                  <c:v>45901.6558530212</c:v>
                </c:pt>
                <c:pt idx="2022">
                  <c:v>45901.6566722212</c:v>
                </c:pt>
                <c:pt idx="2023">
                  <c:v>45901.6574914212</c:v>
                </c:pt>
                <c:pt idx="2024">
                  <c:v>45901.6583106212</c:v>
                </c:pt>
                <c:pt idx="2025">
                  <c:v>45901.65912982119</c:v>
                </c:pt>
                <c:pt idx="2026">
                  <c:v>45901.6599490212</c:v>
                </c:pt>
                <c:pt idx="2027">
                  <c:v>45901.66076822118</c:v>
                </c:pt>
                <c:pt idx="2028">
                  <c:v>45901.66158742119</c:v>
                </c:pt>
                <c:pt idx="2029">
                  <c:v>45901.66240662117</c:v>
                </c:pt>
                <c:pt idx="2030">
                  <c:v>45901.66322582118</c:v>
                </c:pt>
                <c:pt idx="2031">
                  <c:v>45901.66404502119</c:v>
                </c:pt>
                <c:pt idx="2032">
                  <c:v>45901.66486422122</c:v>
                </c:pt>
                <c:pt idx="2033">
                  <c:v>45901.66568342118</c:v>
                </c:pt>
                <c:pt idx="2034">
                  <c:v>45901.66650262118</c:v>
                </c:pt>
                <c:pt idx="2035">
                  <c:v>45901.66732182117</c:v>
                </c:pt>
                <c:pt idx="2036">
                  <c:v>45901.66814102117</c:v>
                </c:pt>
                <c:pt idx="2037">
                  <c:v>45901.66896022118</c:v>
                </c:pt>
                <c:pt idx="2038">
                  <c:v>45901.66977942122</c:v>
                </c:pt>
                <c:pt idx="2039">
                  <c:v>45901.67059862123</c:v>
                </c:pt>
                <c:pt idx="2040">
                  <c:v>45901.67141782118</c:v>
                </c:pt>
                <c:pt idx="2041">
                  <c:v>45901.67223702124</c:v>
                </c:pt>
                <c:pt idx="2042">
                  <c:v>45901.67305622123</c:v>
                </c:pt>
                <c:pt idx="2043">
                  <c:v>45901.67387542123</c:v>
                </c:pt>
                <c:pt idx="2044">
                  <c:v>45901.67469462122</c:v>
                </c:pt>
                <c:pt idx="2045">
                  <c:v>45901.67551382125</c:v>
                </c:pt>
                <c:pt idx="2046">
                  <c:v>45901.67633302125</c:v>
                </c:pt>
                <c:pt idx="2047">
                  <c:v>45901.67715222119</c:v>
                </c:pt>
                <c:pt idx="2048">
                  <c:v>45901.67797142125</c:v>
                </c:pt>
                <c:pt idx="2049">
                  <c:v>45901.67879062119</c:v>
                </c:pt>
                <c:pt idx="2050">
                  <c:v>45901.67960982119</c:v>
                </c:pt>
                <c:pt idx="2051">
                  <c:v>45901.68042902125</c:v>
                </c:pt>
                <c:pt idx="2052">
                  <c:v>45901.68124822126</c:v>
                </c:pt>
                <c:pt idx="2053">
                  <c:v>45901.68206742126</c:v>
                </c:pt>
                <c:pt idx="2054">
                  <c:v>45901.68288662127</c:v>
                </c:pt>
                <c:pt idx="2055">
                  <c:v>45901.6837058212</c:v>
                </c:pt>
                <c:pt idx="2056">
                  <c:v>45901.68452502127</c:v>
                </c:pt>
                <c:pt idx="2057">
                  <c:v>45901.68534422127</c:v>
                </c:pt>
                <c:pt idx="2058">
                  <c:v>45901.68616342128</c:v>
                </c:pt>
                <c:pt idx="2059">
                  <c:v>45901.68698262121</c:v>
                </c:pt>
                <c:pt idx="2060">
                  <c:v>45901.68780182127</c:v>
                </c:pt>
                <c:pt idx="2061">
                  <c:v>45901.68862102128</c:v>
                </c:pt>
                <c:pt idx="2062">
                  <c:v>45901.68944022122</c:v>
                </c:pt>
                <c:pt idx="2063">
                  <c:v>45901.69025942129</c:v>
                </c:pt>
                <c:pt idx="2064">
                  <c:v>45901.69107862121</c:v>
                </c:pt>
                <c:pt idx="2065">
                  <c:v>45901.69189782122</c:v>
                </c:pt>
                <c:pt idx="2066">
                  <c:v>45901.69271702127</c:v>
                </c:pt>
                <c:pt idx="2067">
                  <c:v>45901.6935362213</c:v>
                </c:pt>
                <c:pt idx="2068">
                  <c:v>45901.6943554213</c:v>
                </c:pt>
                <c:pt idx="2069">
                  <c:v>45901.69517462119</c:v>
                </c:pt>
                <c:pt idx="2070">
                  <c:v>45901.69599382121</c:v>
                </c:pt>
                <c:pt idx="2071">
                  <c:v>45901.69681302131</c:v>
                </c:pt>
                <c:pt idx="2072">
                  <c:v>45901.69763222124</c:v>
                </c:pt>
                <c:pt idx="2073">
                  <c:v>45901.6984514213</c:v>
                </c:pt>
                <c:pt idx="2074">
                  <c:v>45901.69927062124</c:v>
                </c:pt>
                <c:pt idx="2075">
                  <c:v>45901.70008982132</c:v>
                </c:pt>
                <c:pt idx="2076">
                  <c:v>45901.70090902132</c:v>
                </c:pt>
                <c:pt idx="2077">
                  <c:v>45901.70172822125</c:v>
                </c:pt>
                <c:pt idx="2078">
                  <c:v>45901.70254742132</c:v>
                </c:pt>
                <c:pt idx="2079">
                  <c:v>45901.70336662122</c:v>
                </c:pt>
                <c:pt idx="2080">
                  <c:v>45901.70418582126</c:v>
                </c:pt>
                <c:pt idx="2081">
                  <c:v>45901.70500502126</c:v>
                </c:pt>
                <c:pt idx="2082">
                  <c:v>45901.70582422132</c:v>
                </c:pt>
                <c:pt idx="2083">
                  <c:v>45901.70664342133</c:v>
                </c:pt>
                <c:pt idx="2084">
                  <c:v>45901.70746262122</c:v>
                </c:pt>
                <c:pt idx="2085">
                  <c:v>45901.70828182132</c:v>
                </c:pt>
                <c:pt idx="2086">
                  <c:v>45901.70910102127</c:v>
                </c:pt>
                <c:pt idx="2087">
                  <c:v>45901.70992022127</c:v>
                </c:pt>
                <c:pt idx="2088">
                  <c:v>45901.71073942135</c:v>
                </c:pt>
                <c:pt idx="2089">
                  <c:v>45901.71155862135</c:v>
                </c:pt>
                <c:pt idx="2090">
                  <c:v>45901.71237782135</c:v>
                </c:pt>
                <c:pt idx="2091">
                  <c:v>45901.71319702132</c:v>
                </c:pt>
                <c:pt idx="2092">
                  <c:v>45901.71401622135</c:v>
                </c:pt>
                <c:pt idx="2093">
                  <c:v>45901.71483542135</c:v>
                </c:pt>
                <c:pt idx="2094">
                  <c:v>45901.71565462132</c:v>
                </c:pt>
                <c:pt idx="2095">
                  <c:v>45901.71647382135</c:v>
                </c:pt>
                <c:pt idx="2096">
                  <c:v>45901.71729302136</c:v>
                </c:pt>
                <c:pt idx="2097">
                  <c:v>45901.71811222137</c:v>
                </c:pt>
                <c:pt idx="2098">
                  <c:v>45901.71893142137</c:v>
                </c:pt>
                <c:pt idx="2099">
                  <c:v>45901.7197506213</c:v>
                </c:pt>
                <c:pt idx="2100">
                  <c:v>45901.72056982137</c:v>
                </c:pt>
                <c:pt idx="2101">
                  <c:v>45901.7213890213</c:v>
                </c:pt>
                <c:pt idx="2102">
                  <c:v>45901.72220822138</c:v>
                </c:pt>
                <c:pt idx="2103">
                  <c:v>45901.72302742137</c:v>
                </c:pt>
                <c:pt idx="2104">
                  <c:v>45901.72384662129</c:v>
                </c:pt>
                <c:pt idx="2105">
                  <c:v>45901.72466582131</c:v>
                </c:pt>
                <c:pt idx="2106">
                  <c:v>45901.72548502127</c:v>
                </c:pt>
                <c:pt idx="2107">
                  <c:v>45901.72630422137</c:v>
                </c:pt>
                <c:pt idx="2108">
                  <c:v>45901.72712342132</c:v>
                </c:pt>
                <c:pt idx="2109">
                  <c:v>45901.72794262127</c:v>
                </c:pt>
                <c:pt idx="2110">
                  <c:v>45901.72876182129</c:v>
                </c:pt>
                <c:pt idx="2111">
                  <c:v>45901.72958102133</c:v>
                </c:pt>
                <c:pt idx="2112">
                  <c:v>45901.73040022133</c:v>
                </c:pt>
                <c:pt idx="2113">
                  <c:v>45901.7312194214</c:v>
                </c:pt>
                <c:pt idx="2114">
                  <c:v>45901.73203862141</c:v>
                </c:pt>
                <c:pt idx="2115">
                  <c:v>45901.73285782141</c:v>
                </c:pt>
                <c:pt idx="2116">
                  <c:v>45901.7336770214</c:v>
                </c:pt>
                <c:pt idx="2117">
                  <c:v>45901.7344962214</c:v>
                </c:pt>
                <c:pt idx="2118">
                  <c:v>45901.73531542141</c:v>
                </c:pt>
                <c:pt idx="2119">
                  <c:v>45901.73613462142</c:v>
                </c:pt>
                <c:pt idx="2120">
                  <c:v>45901.73695382142</c:v>
                </c:pt>
                <c:pt idx="2121">
                  <c:v>45901.73777302135</c:v>
                </c:pt>
                <c:pt idx="2122">
                  <c:v>45901.73859222142</c:v>
                </c:pt>
                <c:pt idx="2123">
                  <c:v>45901.73941142143</c:v>
                </c:pt>
                <c:pt idx="2124">
                  <c:v>45901.74023062143</c:v>
                </c:pt>
                <c:pt idx="2125">
                  <c:v>45901.74104982142</c:v>
                </c:pt>
                <c:pt idx="2126">
                  <c:v>45901.74186902143</c:v>
                </c:pt>
                <c:pt idx="2127">
                  <c:v>45901.74268822143</c:v>
                </c:pt>
                <c:pt idx="2128">
                  <c:v>45901.74350742144</c:v>
                </c:pt>
                <c:pt idx="2129">
                  <c:v>45901.74432662142</c:v>
                </c:pt>
                <c:pt idx="2130">
                  <c:v>45901.74514582137</c:v>
                </c:pt>
                <c:pt idx="2131">
                  <c:v>45901.74596502142</c:v>
                </c:pt>
                <c:pt idx="2132">
                  <c:v>45901.74678422145</c:v>
                </c:pt>
                <c:pt idx="2133">
                  <c:v>45901.74760342145</c:v>
                </c:pt>
                <c:pt idx="2134">
                  <c:v>45901.74842262138</c:v>
                </c:pt>
                <c:pt idx="2135">
                  <c:v>45901.74924182145</c:v>
                </c:pt>
                <c:pt idx="2136">
                  <c:v>45901.75006102146</c:v>
                </c:pt>
                <c:pt idx="2137">
                  <c:v>45901.75088022146</c:v>
                </c:pt>
                <c:pt idx="2138">
                  <c:v>45901.75169942146</c:v>
                </c:pt>
                <c:pt idx="2139">
                  <c:v>45901.75251862146</c:v>
                </c:pt>
                <c:pt idx="2140">
                  <c:v>45901.75333782146</c:v>
                </c:pt>
                <c:pt idx="2141">
                  <c:v>45901.75415702147</c:v>
                </c:pt>
                <c:pt idx="2142">
                  <c:v>45901.75497622147</c:v>
                </c:pt>
                <c:pt idx="2143">
                  <c:v>45901.75579542147</c:v>
                </c:pt>
                <c:pt idx="2144">
                  <c:v>45901.75661462147</c:v>
                </c:pt>
                <c:pt idx="2145">
                  <c:v>45901.75743382148</c:v>
                </c:pt>
                <c:pt idx="2146">
                  <c:v>45901.75825302147</c:v>
                </c:pt>
                <c:pt idx="2147">
                  <c:v>45901.75907222148</c:v>
                </c:pt>
                <c:pt idx="2148">
                  <c:v>45901.75989142148</c:v>
                </c:pt>
                <c:pt idx="2149">
                  <c:v>45901.76071062142</c:v>
                </c:pt>
                <c:pt idx="2150">
                  <c:v>45901.76152982147</c:v>
                </c:pt>
                <c:pt idx="2151">
                  <c:v>45901.76234902148</c:v>
                </c:pt>
                <c:pt idx="2152">
                  <c:v>45901.76316822142</c:v>
                </c:pt>
                <c:pt idx="2153">
                  <c:v>45901.76398742147</c:v>
                </c:pt>
                <c:pt idx="2154">
                  <c:v>45901.7648066215</c:v>
                </c:pt>
                <c:pt idx="2155">
                  <c:v>45901.76562582143</c:v>
                </c:pt>
                <c:pt idx="2156">
                  <c:v>45901.76644502147</c:v>
                </c:pt>
                <c:pt idx="2157">
                  <c:v>45901.7672642215</c:v>
                </c:pt>
                <c:pt idx="2158">
                  <c:v>45901.76808342151</c:v>
                </c:pt>
                <c:pt idx="2159">
                  <c:v>45901.76890262144</c:v>
                </c:pt>
                <c:pt idx="2160">
                  <c:v>45901.76972182142</c:v>
                </c:pt>
                <c:pt idx="2161">
                  <c:v>45901.77054102151</c:v>
                </c:pt>
                <c:pt idx="2162">
                  <c:v>45901.77136022152</c:v>
                </c:pt>
                <c:pt idx="2163">
                  <c:v>45901.77217942152</c:v>
                </c:pt>
                <c:pt idx="2164">
                  <c:v>45901.77299862152</c:v>
                </c:pt>
                <c:pt idx="2165">
                  <c:v>45901.77381782152</c:v>
                </c:pt>
                <c:pt idx="2166">
                  <c:v>45901.77463702152</c:v>
                </c:pt>
                <c:pt idx="2167">
                  <c:v>45901.77545622153</c:v>
                </c:pt>
                <c:pt idx="2168">
                  <c:v>45901.77627542152</c:v>
                </c:pt>
                <c:pt idx="2169">
                  <c:v>45901.77709462152</c:v>
                </c:pt>
                <c:pt idx="2170">
                  <c:v>45901.77791382153</c:v>
                </c:pt>
                <c:pt idx="2171">
                  <c:v>45901.77873302154</c:v>
                </c:pt>
                <c:pt idx="2172">
                  <c:v>45901.77955222154</c:v>
                </c:pt>
                <c:pt idx="2173">
                  <c:v>45901.78037142154</c:v>
                </c:pt>
                <c:pt idx="2174">
                  <c:v>45901.78119062147</c:v>
                </c:pt>
                <c:pt idx="2175">
                  <c:v>45901.78200982155</c:v>
                </c:pt>
                <c:pt idx="2176">
                  <c:v>45901.78282902155</c:v>
                </c:pt>
                <c:pt idx="2177">
                  <c:v>45901.78364822155</c:v>
                </c:pt>
                <c:pt idx="2178">
                  <c:v>45901.78446742155</c:v>
                </c:pt>
                <c:pt idx="2179">
                  <c:v>45901.78528662155</c:v>
                </c:pt>
                <c:pt idx="2180">
                  <c:v>45901.78610582156</c:v>
                </c:pt>
                <c:pt idx="2181">
                  <c:v>45901.78692502156</c:v>
                </c:pt>
                <c:pt idx="2182">
                  <c:v>45901.78774422155</c:v>
                </c:pt>
                <c:pt idx="2183">
                  <c:v>45901.78856342156</c:v>
                </c:pt>
                <c:pt idx="2184">
                  <c:v>45901.78938262157</c:v>
                </c:pt>
                <c:pt idx="2185">
                  <c:v>45901.79020182157</c:v>
                </c:pt>
                <c:pt idx="2186">
                  <c:v>45901.7910210215</c:v>
                </c:pt>
                <c:pt idx="2187">
                  <c:v>45901.79184022157</c:v>
                </c:pt>
                <c:pt idx="2188">
                  <c:v>45901.79265942157</c:v>
                </c:pt>
                <c:pt idx="2189">
                  <c:v>45901.79347862151</c:v>
                </c:pt>
                <c:pt idx="2190">
                  <c:v>45901.79429782158</c:v>
                </c:pt>
                <c:pt idx="2191">
                  <c:v>45901.79511702157</c:v>
                </c:pt>
                <c:pt idx="2192">
                  <c:v>45901.79593622158</c:v>
                </c:pt>
                <c:pt idx="2193">
                  <c:v>45901.79675542159</c:v>
                </c:pt>
                <c:pt idx="2194">
                  <c:v>45901.79757462157</c:v>
                </c:pt>
                <c:pt idx="2195">
                  <c:v>45901.79839382158</c:v>
                </c:pt>
                <c:pt idx="2196">
                  <c:v>45901.79921302159</c:v>
                </c:pt>
                <c:pt idx="2197">
                  <c:v>45901.8000322216</c:v>
                </c:pt>
                <c:pt idx="2198">
                  <c:v>45901.8008514216</c:v>
                </c:pt>
                <c:pt idx="2199">
                  <c:v>45901.80167062159</c:v>
                </c:pt>
                <c:pt idx="2200">
                  <c:v>45901.8024898216</c:v>
                </c:pt>
                <c:pt idx="2201">
                  <c:v>45901.8033090216</c:v>
                </c:pt>
                <c:pt idx="2202">
                  <c:v>45901.80412822161</c:v>
                </c:pt>
                <c:pt idx="2203">
                  <c:v>45901.80494742161</c:v>
                </c:pt>
                <c:pt idx="2204">
                  <c:v>45901.80576662158</c:v>
                </c:pt>
                <c:pt idx="2205">
                  <c:v>45901.80658582161</c:v>
                </c:pt>
                <c:pt idx="2206">
                  <c:v>45901.80740502162</c:v>
                </c:pt>
                <c:pt idx="2207">
                  <c:v>45901.80822422162</c:v>
                </c:pt>
                <c:pt idx="2208">
                  <c:v>45901.80904342162</c:v>
                </c:pt>
                <c:pt idx="2209">
                  <c:v>45901.80986262162</c:v>
                </c:pt>
                <c:pt idx="2210">
                  <c:v>45901.81068182163</c:v>
                </c:pt>
                <c:pt idx="2211">
                  <c:v>45901.81150102163</c:v>
                </c:pt>
                <c:pt idx="2212">
                  <c:v>45901.81232022163</c:v>
                </c:pt>
                <c:pt idx="2213">
                  <c:v>45901.81313942163</c:v>
                </c:pt>
                <c:pt idx="2214">
                  <c:v>45901.81395862163</c:v>
                </c:pt>
                <c:pt idx="2215">
                  <c:v>45901.81477782164</c:v>
                </c:pt>
                <c:pt idx="2216">
                  <c:v>45901.81559702164</c:v>
                </c:pt>
                <c:pt idx="2217">
                  <c:v>45901.81641622164</c:v>
                </c:pt>
                <c:pt idx="2218">
                  <c:v>45901.81723542164</c:v>
                </c:pt>
                <c:pt idx="2219">
                  <c:v>45901.81805462165</c:v>
                </c:pt>
                <c:pt idx="2220">
                  <c:v>45901.81887382165</c:v>
                </c:pt>
                <c:pt idx="2221">
                  <c:v>45901.81969302165</c:v>
                </c:pt>
                <c:pt idx="2222">
                  <c:v>45901.82051222165</c:v>
                </c:pt>
                <c:pt idx="2223">
                  <c:v>45901.82133142166</c:v>
                </c:pt>
                <c:pt idx="2224">
                  <c:v>45901.82215062159</c:v>
                </c:pt>
                <c:pt idx="2225">
                  <c:v>45901.82296982165</c:v>
                </c:pt>
                <c:pt idx="2226">
                  <c:v>45901.82378902159</c:v>
                </c:pt>
                <c:pt idx="2227">
                  <c:v>45901.82460822166</c:v>
                </c:pt>
                <c:pt idx="2228">
                  <c:v>45901.82542742167</c:v>
                </c:pt>
                <c:pt idx="2229">
                  <c:v>45901.82624662167</c:v>
                </c:pt>
                <c:pt idx="2230">
                  <c:v>45901.8270658216</c:v>
                </c:pt>
                <c:pt idx="2231">
                  <c:v>45901.82788502167</c:v>
                </c:pt>
                <c:pt idx="2232">
                  <c:v>45901.82870422168</c:v>
                </c:pt>
                <c:pt idx="2233">
                  <c:v>45901.82952342168</c:v>
                </c:pt>
                <c:pt idx="2234">
                  <c:v>45901.83034262167</c:v>
                </c:pt>
                <c:pt idx="2235">
                  <c:v>45901.8311618216</c:v>
                </c:pt>
                <c:pt idx="2236">
                  <c:v>45901.83198102162</c:v>
                </c:pt>
                <c:pt idx="2237">
                  <c:v>45901.83280022169</c:v>
                </c:pt>
                <c:pt idx="2238">
                  <c:v>45901.83361942169</c:v>
                </c:pt>
                <c:pt idx="2239">
                  <c:v>45901.83443862168</c:v>
                </c:pt>
                <c:pt idx="2240">
                  <c:v>45901.83525782169</c:v>
                </c:pt>
                <c:pt idx="2241">
                  <c:v>45901.8360770217</c:v>
                </c:pt>
                <c:pt idx="2242">
                  <c:v>45901.8368962217</c:v>
                </c:pt>
                <c:pt idx="2243">
                  <c:v>45901.8377154217</c:v>
                </c:pt>
                <c:pt idx="2244">
                  <c:v>45901.8385346217</c:v>
                </c:pt>
                <c:pt idx="2245">
                  <c:v>45901.83935382171</c:v>
                </c:pt>
                <c:pt idx="2246">
                  <c:v>45901.84017302171</c:v>
                </c:pt>
                <c:pt idx="2247">
                  <c:v>45901.84099222171</c:v>
                </c:pt>
                <c:pt idx="2248">
                  <c:v>45901.84181142171</c:v>
                </c:pt>
                <c:pt idx="2249">
                  <c:v>45901.84263062172</c:v>
                </c:pt>
                <c:pt idx="2250">
                  <c:v>45901.84344982172</c:v>
                </c:pt>
                <c:pt idx="2251">
                  <c:v>45901.84426902172</c:v>
                </c:pt>
                <c:pt idx="2252">
                  <c:v>45901.84508822172</c:v>
                </c:pt>
                <c:pt idx="2253">
                  <c:v>45901.84590742172</c:v>
                </c:pt>
                <c:pt idx="2254">
                  <c:v>45901.84672662173</c:v>
                </c:pt>
                <c:pt idx="2255">
                  <c:v>45901.84754582173</c:v>
                </c:pt>
                <c:pt idx="2256">
                  <c:v>45901.84836502173</c:v>
                </c:pt>
                <c:pt idx="2257">
                  <c:v>45901.84918422173</c:v>
                </c:pt>
                <c:pt idx="2258">
                  <c:v>45901.85000342173</c:v>
                </c:pt>
                <c:pt idx="2259">
                  <c:v>45901.85082262174</c:v>
                </c:pt>
                <c:pt idx="2260">
                  <c:v>45901.85164182173</c:v>
                </c:pt>
                <c:pt idx="2261">
                  <c:v>45901.85246102174</c:v>
                </c:pt>
                <c:pt idx="2262">
                  <c:v>45901.85328022175</c:v>
                </c:pt>
                <c:pt idx="2263">
                  <c:v>45901.85409942174</c:v>
                </c:pt>
                <c:pt idx="2264">
                  <c:v>45901.85491862175</c:v>
                </c:pt>
                <c:pt idx="2265">
                  <c:v>45901.85573782175</c:v>
                </c:pt>
                <c:pt idx="2266">
                  <c:v>45901.85655702176</c:v>
                </c:pt>
                <c:pt idx="2267">
                  <c:v>45901.85737622175</c:v>
                </c:pt>
                <c:pt idx="2268">
                  <c:v>45901.85819542175</c:v>
                </c:pt>
                <c:pt idx="2269">
                  <c:v>45901.85901462176</c:v>
                </c:pt>
                <c:pt idx="2270">
                  <c:v>45901.85983382176</c:v>
                </c:pt>
                <c:pt idx="2271">
                  <c:v>45901.86065302177</c:v>
                </c:pt>
                <c:pt idx="2272">
                  <c:v>45901.86147222177</c:v>
                </c:pt>
                <c:pt idx="2273">
                  <c:v>45901.86229142177</c:v>
                </c:pt>
                <c:pt idx="2274">
                  <c:v>45901.86311062177</c:v>
                </c:pt>
                <c:pt idx="2275">
                  <c:v>45901.86392982177</c:v>
                </c:pt>
                <c:pt idx="2276">
                  <c:v>45901.86474902178</c:v>
                </c:pt>
                <c:pt idx="2277">
                  <c:v>45901.86556822178</c:v>
                </c:pt>
                <c:pt idx="2278">
                  <c:v>45901.86638742178</c:v>
                </c:pt>
                <c:pt idx="2279">
                  <c:v>45901.86720662178</c:v>
                </c:pt>
                <c:pt idx="2280">
                  <c:v>45901.86802582179</c:v>
                </c:pt>
                <c:pt idx="2281">
                  <c:v>45901.86884502179</c:v>
                </c:pt>
                <c:pt idx="2282">
                  <c:v>45901.86966422178</c:v>
                </c:pt>
                <c:pt idx="2283">
                  <c:v>45901.87048342179</c:v>
                </c:pt>
                <c:pt idx="2284">
                  <c:v>45901.8713026218</c:v>
                </c:pt>
                <c:pt idx="2285">
                  <c:v>45901.8721218218</c:v>
                </c:pt>
                <c:pt idx="2286">
                  <c:v>45901.8729410218</c:v>
                </c:pt>
                <c:pt idx="2287">
                  <c:v>45901.8737602218</c:v>
                </c:pt>
                <c:pt idx="2288">
                  <c:v>45901.8745794218</c:v>
                </c:pt>
                <c:pt idx="2289">
                  <c:v>45901.87539862181</c:v>
                </c:pt>
                <c:pt idx="2290">
                  <c:v>45901.8762178218</c:v>
                </c:pt>
                <c:pt idx="2291">
                  <c:v>45901.87703702181</c:v>
                </c:pt>
                <c:pt idx="2292">
                  <c:v>45901.87785622181</c:v>
                </c:pt>
                <c:pt idx="2293">
                  <c:v>45901.87867542181</c:v>
                </c:pt>
                <c:pt idx="2294">
                  <c:v>45901.87949462182</c:v>
                </c:pt>
                <c:pt idx="2295">
                  <c:v>45901.88031382182</c:v>
                </c:pt>
                <c:pt idx="2296">
                  <c:v>45901.88113302182</c:v>
                </c:pt>
                <c:pt idx="2297">
                  <c:v>45901.88195222182</c:v>
                </c:pt>
                <c:pt idx="2298">
                  <c:v>45901.88277142182</c:v>
                </c:pt>
                <c:pt idx="2299">
                  <c:v>45901.88359062183</c:v>
                </c:pt>
                <c:pt idx="2300">
                  <c:v>45901.88440982183</c:v>
                </c:pt>
                <c:pt idx="2301">
                  <c:v>45901.88522902183</c:v>
                </c:pt>
                <c:pt idx="2302">
                  <c:v>45901.88604822183</c:v>
                </c:pt>
                <c:pt idx="2303">
                  <c:v>45901.88686742183</c:v>
                </c:pt>
                <c:pt idx="2304">
                  <c:v>45901.88768662183</c:v>
                </c:pt>
                <c:pt idx="2305">
                  <c:v>45901.88850582184</c:v>
                </c:pt>
                <c:pt idx="2306">
                  <c:v>45901.88932502185</c:v>
                </c:pt>
                <c:pt idx="2307">
                  <c:v>45901.89014422185</c:v>
                </c:pt>
                <c:pt idx="2308">
                  <c:v>45901.89096342185</c:v>
                </c:pt>
                <c:pt idx="2309">
                  <c:v>45901.89178262174</c:v>
                </c:pt>
                <c:pt idx="2310">
                  <c:v>45901.89260182186</c:v>
                </c:pt>
                <c:pt idx="2311">
                  <c:v>45901.89342102179</c:v>
                </c:pt>
                <c:pt idx="2312">
                  <c:v>45901.89424022186</c:v>
                </c:pt>
                <c:pt idx="2313">
                  <c:v>45901.89505942186</c:v>
                </c:pt>
                <c:pt idx="2314">
                  <c:v>45901.89587862186</c:v>
                </c:pt>
                <c:pt idx="2315">
                  <c:v>45901.89669782187</c:v>
                </c:pt>
                <c:pt idx="2316">
                  <c:v>45901.89751702187</c:v>
                </c:pt>
                <c:pt idx="2317">
                  <c:v>45901.89833622187</c:v>
                </c:pt>
                <c:pt idx="2318">
                  <c:v>45901.89915542187</c:v>
                </c:pt>
                <c:pt idx="2319">
                  <c:v>45901.89997462188</c:v>
                </c:pt>
                <c:pt idx="2320">
                  <c:v>45901.90079382188</c:v>
                </c:pt>
                <c:pt idx="2321">
                  <c:v>45901.90161302188</c:v>
                </c:pt>
                <c:pt idx="2322">
                  <c:v>45901.90243222188</c:v>
                </c:pt>
                <c:pt idx="2323">
                  <c:v>45901.90325142188</c:v>
                </c:pt>
                <c:pt idx="2324">
                  <c:v>45901.90407062189</c:v>
                </c:pt>
                <c:pt idx="2325">
                  <c:v>45901.90488982189</c:v>
                </c:pt>
                <c:pt idx="2326">
                  <c:v>45901.90570902188</c:v>
                </c:pt>
                <c:pt idx="2327">
                  <c:v>45901.9065282219</c:v>
                </c:pt>
                <c:pt idx="2328">
                  <c:v>45901.9073474219</c:v>
                </c:pt>
                <c:pt idx="2329">
                  <c:v>45901.9081666219</c:v>
                </c:pt>
                <c:pt idx="2330">
                  <c:v>45901.9089858219</c:v>
                </c:pt>
                <c:pt idx="2331">
                  <c:v>45901.9098050219</c:v>
                </c:pt>
                <c:pt idx="2332">
                  <c:v>45901.9106242219</c:v>
                </c:pt>
                <c:pt idx="2333">
                  <c:v>45901.91144342191</c:v>
                </c:pt>
                <c:pt idx="2334">
                  <c:v>45901.91226262191</c:v>
                </c:pt>
                <c:pt idx="2335">
                  <c:v>45901.91308182191</c:v>
                </c:pt>
                <c:pt idx="2336">
                  <c:v>45901.91390102192</c:v>
                </c:pt>
                <c:pt idx="2337">
                  <c:v>45901.91472022192</c:v>
                </c:pt>
                <c:pt idx="2338">
                  <c:v>45901.91553942191</c:v>
                </c:pt>
                <c:pt idx="2339">
                  <c:v>45901.91635862192</c:v>
                </c:pt>
                <c:pt idx="2340">
                  <c:v>45901.91717782192</c:v>
                </c:pt>
                <c:pt idx="2341">
                  <c:v>45901.91799702192</c:v>
                </c:pt>
                <c:pt idx="2342">
                  <c:v>45901.918816222</c:v>
                </c:pt>
                <c:pt idx="2343">
                  <c:v>45901.91963542193</c:v>
                </c:pt>
                <c:pt idx="2344">
                  <c:v>45901.92045462193</c:v>
                </c:pt>
                <c:pt idx="2345">
                  <c:v>45901.92127382194</c:v>
                </c:pt>
                <c:pt idx="2346">
                  <c:v>45901.92209302194</c:v>
                </c:pt>
                <c:pt idx="2347">
                  <c:v>45901.92291222194</c:v>
                </c:pt>
                <c:pt idx="2348">
                  <c:v>45901.92373142194</c:v>
                </c:pt>
                <c:pt idx="2349">
                  <c:v>45901.92455062194</c:v>
                </c:pt>
                <c:pt idx="2350">
                  <c:v>45901.92536982195</c:v>
                </c:pt>
                <c:pt idx="2351">
                  <c:v>45901.92618902195</c:v>
                </c:pt>
                <c:pt idx="2352">
                  <c:v>45901.92700822195</c:v>
                </c:pt>
                <c:pt idx="2353">
                  <c:v>45901.92782742195</c:v>
                </c:pt>
                <c:pt idx="2354">
                  <c:v>45901.92864662196</c:v>
                </c:pt>
                <c:pt idx="2355">
                  <c:v>45901.92946582192</c:v>
                </c:pt>
                <c:pt idx="2356">
                  <c:v>45901.93028502196</c:v>
                </c:pt>
                <c:pt idx="2357">
                  <c:v>45901.93110422196</c:v>
                </c:pt>
                <c:pt idx="2358">
                  <c:v>45901.93192342197</c:v>
                </c:pt>
                <c:pt idx="2359">
                  <c:v>45901.93274262197</c:v>
                </c:pt>
                <c:pt idx="2360">
                  <c:v>45901.93356182197</c:v>
                </c:pt>
                <c:pt idx="2361">
                  <c:v>45901.93438102197</c:v>
                </c:pt>
                <c:pt idx="2362">
                  <c:v>45901.93520022197</c:v>
                </c:pt>
                <c:pt idx="2363">
                  <c:v>45901.936019422</c:v>
                </c:pt>
                <c:pt idx="2364">
                  <c:v>45901.93683862197</c:v>
                </c:pt>
                <c:pt idx="2365">
                  <c:v>45901.93765782198</c:v>
                </c:pt>
                <c:pt idx="2366">
                  <c:v>45901.93847702198</c:v>
                </c:pt>
                <c:pt idx="2367">
                  <c:v>45901.93929622198</c:v>
                </c:pt>
                <c:pt idx="2368">
                  <c:v>45901.94011542198</c:v>
                </c:pt>
                <c:pt idx="2369">
                  <c:v>45901.940934622</c:v>
                </c:pt>
                <c:pt idx="2370">
                  <c:v>45901.94175382199</c:v>
                </c:pt>
                <c:pt idx="2371">
                  <c:v>45901.942573022</c:v>
                </c:pt>
                <c:pt idx="2372">
                  <c:v>45901.943392222</c:v>
                </c:pt>
                <c:pt idx="2373">
                  <c:v>45901.944211422</c:v>
                </c:pt>
                <c:pt idx="2374">
                  <c:v>45901.945030622</c:v>
                </c:pt>
                <c:pt idx="2375">
                  <c:v>45901.945849822</c:v>
                </c:pt>
                <c:pt idx="2376">
                  <c:v>45901.946669022</c:v>
                </c:pt>
                <c:pt idx="2377">
                  <c:v>45901.94748822201</c:v>
                </c:pt>
                <c:pt idx="2378">
                  <c:v>45901.948307422</c:v>
                </c:pt>
                <c:pt idx="2379">
                  <c:v>45901.94912662201</c:v>
                </c:pt>
                <c:pt idx="2380">
                  <c:v>45901.94994582202</c:v>
                </c:pt>
                <c:pt idx="2381">
                  <c:v>45901.95076502202</c:v>
                </c:pt>
                <c:pt idx="2382">
                  <c:v>45901.95158422202</c:v>
                </c:pt>
                <c:pt idx="2383">
                  <c:v>45901.95240342203</c:v>
                </c:pt>
                <c:pt idx="2384">
                  <c:v>45901.95322262202</c:v>
                </c:pt>
                <c:pt idx="2385">
                  <c:v>45901.95404182202</c:v>
                </c:pt>
                <c:pt idx="2386">
                  <c:v>45901.95486102202</c:v>
                </c:pt>
                <c:pt idx="2387">
                  <c:v>45901.95568022203</c:v>
                </c:pt>
                <c:pt idx="2388">
                  <c:v>45901.95649942204</c:v>
                </c:pt>
                <c:pt idx="2389">
                  <c:v>45901.95731862203</c:v>
                </c:pt>
                <c:pt idx="2390">
                  <c:v>45901.95813782203</c:v>
                </c:pt>
                <c:pt idx="2391">
                  <c:v>45901.95895702204</c:v>
                </c:pt>
                <c:pt idx="2392">
                  <c:v>45901.95977622204</c:v>
                </c:pt>
                <c:pt idx="2393">
                  <c:v>45901.96059542204</c:v>
                </c:pt>
                <c:pt idx="2394">
                  <c:v>45901.96141462205</c:v>
                </c:pt>
                <c:pt idx="2395">
                  <c:v>45901.96223382205</c:v>
                </c:pt>
                <c:pt idx="2396">
                  <c:v>45901.96305302205</c:v>
                </c:pt>
                <c:pt idx="2397">
                  <c:v>45901.96387222205</c:v>
                </c:pt>
                <c:pt idx="2398">
                  <c:v>45901.96469142205</c:v>
                </c:pt>
                <c:pt idx="2399">
                  <c:v>45901.96551062206</c:v>
                </c:pt>
                <c:pt idx="2400">
                  <c:v>45901.96632982206</c:v>
                </c:pt>
                <c:pt idx="2401">
                  <c:v>45901.96714902206</c:v>
                </c:pt>
                <c:pt idx="2402">
                  <c:v>45901.96796822207</c:v>
                </c:pt>
                <c:pt idx="2403">
                  <c:v>45901.96878742207</c:v>
                </c:pt>
                <c:pt idx="2404">
                  <c:v>45901.96960662207</c:v>
                </c:pt>
                <c:pt idx="2405">
                  <c:v>45901.97042582207</c:v>
                </c:pt>
                <c:pt idx="2406">
                  <c:v>45901.97124502207</c:v>
                </c:pt>
                <c:pt idx="2407">
                  <c:v>45901.97206422207</c:v>
                </c:pt>
                <c:pt idx="2408">
                  <c:v>45901.97288342208</c:v>
                </c:pt>
                <c:pt idx="2409">
                  <c:v>45901.97370262208</c:v>
                </c:pt>
                <c:pt idx="2410">
                  <c:v>45901.97452182208</c:v>
                </c:pt>
                <c:pt idx="2411">
                  <c:v>45901.97534102209</c:v>
                </c:pt>
                <c:pt idx="2412">
                  <c:v>45901.97616022209</c:v>
                </c:pt>
                <c:pt idx="2413">
                  <c:v>45901.9769794221</c:v>
                </c:pt>
                <c:pt idx="2414">
                  <c:v>45901.97779862209</c:v>
                </c:pt>
                <c:pt idx="2415">
                  <c:v>45901.9786178221</c:v>
                </c:pt>
                <c:pt idx="2416">
                  <c:v>45901.9794370221</c:v>
                </c:pt>
                <c:pt idx="2417">
                  <c:v>45901.9802562221</c:v>
                </c:pt>
                <c:pt idx="2418">
                  <c:v>45901.9810754221</c:v>
                </c:pt>
                <c:pt idx="2419">
                  <c:v>45901.9818946221</c:v>
                </c:pt>
                <c:pt idx="2420">
                  <c:v>45901.9827138221</c:v>
                </c:pt>
                <c:pt idx="2421">
                  <c:v>45901.9835330221</c:v>
                </c:pt>
                <c:pt idx="2422">
                  <c:v>45901.9843522221</c:v>
                </c:pt>
                <c:pt idx="2423">
                  <c:v>45901.98517142211</c:v>
                </c:pt>
                <c:pt idx="2424">
                  <c:v>45901.98599062212</c:v>
                </c:pt>
                <c:pt idx="2425">
                  <c:v>45901.98680982211</c:v>
                </c:pt>
                <c:pt idx="2426">
                  <c:v>45901.98762902212</c:v>
                </c:pt>
                <c:pt idx="2427">
                  <c:v>45901.98844822213</c:v>
                </c:pt>
                <c:pt idx="2428">
                  <c:v>45901.98926742214</c:v>
                </c:pt>
                <c:pt idx="2429">
                  <c:v>45901.99008662213</c:v>
                </c:pt>
                <c:pt idx="2430">
                  <c:v>45901.99090582213</c:v>
                </c:pt>
                <c:pt idx="2431">
                  <c:v>45901.99172502213</c:v>
                </c:pt>
                <c:pt idx="2432">
                  <c:v>45901.99254422213</c:v>
                </c:pt>
                <c:pt idx="2433">
                  <c:v>45901.99336342214</c:v>
                </c:pt>
                <c:pt idx="2434">
                  <c:v>45901.99418262213</c:v>
                </c:pt>
                <c:pt idx="2435">
                  <c:v>45901.99500182214</c:v>
                </c:pt>
                <c:pt idx="2436">
                  <c:v>45901.99582102214</c:v>
                </c:pt>
                <c:pt idx="2437">
                  <c:v>45901.99664022215</c:v>
                </c:pt>
                <c:pt idx="2438">
                  <c:v>45901.99745942215</c:v>
                </c:pt>
                <c:pt idx="2439">
                  <c:v>45901.99827862215</c:v>
                </c:pt>
                <c:pt idx="2440">
                  <c:v>45901.99909782215</c:v>
                </c:pt>
                <c:pt idx="2441">
                  <c:v>45901.99991702215</c:v>
                </c:pt>
                <c:pt idx="2442">
                  <c:v>45902.00073622215</c:v>
                </c:pt>
                <c:pt idx="2443">
                  <c:v>45902.00155542216</c:v>
                </c:pt>
                <c:pt idx="2444">
                  <c:v>45902.00237462216</c:v>
                </c:pt>
                <c:pt idx="2445">
                  <c:v>45902.00319382217</c:v>
                </c:pt>
                <c:pt idx="2446">
                  <c:v>45902.00401302216</c:v>
                </c:pt>
                <c:pt idx="2447">
                  <c:v>45902.0048322222</c:v>
                </c:pt>
                <c:pt idx="2448">
                  <c:v>45902.00565142217</c:v>
                </c:pt>
                <c:pt idx="2449">
                  <c:v>45902.00647062217</c:v>
                </c:pt>
                <c:pt idx="2450">
                  <c:v>45902.00728982217</c:v>
                </c:pt>
                <c:pt idx="2451">
                  <c:v>45902.00810902217</c:v>
                </c:pt>
                <c:pt idx="2452">
                  <c:v>45902.00892822218</c:v>
                </c:pt>
                <c:pt idx="2453">
                  <c:v>45902.00974742218</c:v>
                </c:pt>
                <c:pt idx="2454">
                  <c:v>45902.01056662218</c:v>
                </c:pt>
                <c:pt idx="2455">
                  <c:v>45902.01138582219</c:v>
                </c:pt>
                <c:pt idx="2456">
                  <c:v>45902.0122050222</c:v>
                </c:pt>
                <c:pt idx="2457">
                  <c:v>45902.0130242222</c:v>
                </c:pt>
                <c:pt idx="2458">
                  <c:v>45902.0138434222</c:v>
                </c:pt>
                <c:pt idx="2459">
                  <c:v>45902.0146626222</c:v>
                </c:pt>
                <c:pt idx="2460">
                  <c:v>45902.01548182219</c:v>
                </c:pt>
                <c:pt idx="2461">
                  <c:v>45902.0163010222</c:v>
                </c:pt>
                <c:pt idx="2462">
                  <c:v>45902.0171202222</c:v>
                </c:pt>
                <c:pt idx="2463">
                  <c:v>45902.0179394222</c:v>
                </c:pt>
                <c:pt idx="2464">
                  <c:v>45902.01875862221</c:v>
                </c:pt>
                <c:pt idx="2465">
                  <c:v>45902.01957782221</c:v>
                </c:pt>
                <c:pt idx="2466">
                  <c:v>45902.02039702221</c:v>
                </c:pt>
                <c:pt idx="2467">
                  <c:v>45902.02121622222</c:v>
                </c:pt>
                <c:pt idx="2468">
                  <c:v>45902.02203542222</c:v>
                </c:pt>
                <c:pt idx="2469">
                  <c:v>45902.02285462222</c:v>
                </c:pt>
                <c:pt idx="2470">
                  <c:v>45902.02367382222</c:v>
                </c:pt>
                <c:pt idx="2471">
                  <c:v>45902.02449302223</c:v>
                </c:pt>
                <c:pt idx="2472">
                  <c:v>45902.02531222223</c:v>
                </c:pt>
                <c:pt idx="2473">
                  <c:v>45902.02613142223</c:v>
                </c:pt>
                <c:pt idx="2474">
                  <c:v>45902.02695062222</c:v>
                </c:pt>
                <c:pt idx="2475">
                  <c:v>45902.02776982218</c:v>
                </c:pt>
                <c:pt idx="2476">
                  <c:v>45902.02858902224</c:v>
                </c:pt>
                <c:pt idx="2477">
                  <c:v>45902.02940822222</c:v>
                </c:pt>
                <c:pt idx="2478">
                  <c:v>45902.03022742224</c:v>
                </c:pt>
                <c:pt idx="2479">
                  <c:v>45902.03104662219</c:v>
                </c:pt>
                <c:pt idx="2480">
                  <c:v>45902.03186582225</c:v>
                </c:pt>
                <c:pt idx="2481">
                  <c:v>45902.03268502225</c:v>
                </c:pt>
                <c:pt idx="2482">
                  <c:v>45902.03350422225</c:v>
                </c:pt>
                <c:pt idx="2483">
                  <c:v>45902.03432342225</c:v>
                </c:pt>
                <c:pt idx="2484">
                  <c:v>45902.03514262219</c:v>
                </c:pt>
                <c:pt idx="2485">
                  <c:v>45902.03596182219</c:v>
                </c:pt>
                <c:pt idx="2486">
                  <c:v>45902.03678102225</c:v>
                </c:pt>
                <c:pt idx="2487">
                  <c:v>45902.03760022225</c:v>
                </c:pt>
                <c:pt idx="2488">
                  <c:v>45902.03841942226</c:v>
                </c:pt>
                <c:pt idx="2489">
                  <c:v>45902.03923862227</c:v>
                </c:pt>
                <c:pt idx="2490">
                  <c:v>45902.04005782227</c:v>
                </c:pt>
                <c:pt idx="2491">
                  <c:v>45902.04087702227</c:v>
                </c:pt>
                <c:pt idx="2492">
                  <c:v>45902.04169622227</c:v>
                </c:pt>
                <c:pt idx="2493">
                  <c:v>45902.0425154223</c:v>
                </c:pt>
                <c:pt idx="2494">
                  <c:v>45902.04333462228</c:v>
                </c:pt>
                <c:pt idx="2495">
                  <c:v>45902.04415382228</c:v>
                </c:pt>
                <c:pt idx="2496">
                  <c:v>45902.04497302228</c:v>
                </c:pt>
                <c:pt idx="2497">
                  <c:v>45902.04579222228</c:v>
                </c:pt>
                <c:pt idx="2498">
                  <c:v>45902.04661142228</c:v>
                </c:pt>
                <c:pt idx="2499">
                  <c:v>45902.04743062227</c:v>
                </c:pt>
                <c:pt idx="2500">
                  <c:v>45902.0482498223</c:v>
                </c:pt>
                <c:pt idx="2501">
                  <c:v>45902.04906902229</c:v>
                </c:pt>
                <c:pt idx="2502">
                  <c:v>45902.0498882223</c:v>
                </c:pt>
                <c:pt idx="2503">
                  <c:v>45902.0507074223</c:v>
                </c:pt>
                <c:pt idx="2504">
                  <c:v>45902.0515266223</c:v>
                </c:pt>
                <c:pt idx="2505">
                  <c:v>45902.0523458223</c:v>
                </c:pt>
                <c:pt idx="2506">
                  <c:v>45902.05316502231</c:v>
                </c:pt>
                <c:pt idx="2507">
                  <c:v>45902.05398422231</c:v>
                </c:pt>
                <c:pt idx="2508">
                  <c:v>45902.0548034223</c:v>
                </c:pt>
                <c:pt idx="2509">
                  <c:v>45902.05562262231</c:v>
                </c:pt>
                <c:pt idx="2510">
                  <c:v>45902.05644182231</c:v>
                </c:pt>
                <c:pt idx="2511">
                  <c:v>45902.05726102232</c:v>
                </c:pt>
                <c:pt idx="2512">
                  <c:v>45902.05808022232</c:v>
                </c:pt>
                <c:pt idx="2513">
                  <c:v>45902.0588994224</c:v>
                </c:pt>
                <c:pt idx="2514">
                  <c:v>45902.05971862232</c:v>
                </c:pt>
                <c:pt idx="2515">
                  <c:v>45902.06053782232</c:v>
                </c:pt>
                <c:pt idx="2516">
                  <c:v>45902.06135702233</c:v>
                </c:pt>
                <c:pt idx="2517">
                  <c:v>45902.06217622233</c:v>
                </c:pt>
                <c:pt idx="2518">
                  <c:v>45902.06299542233</c:v>
                </c:pt>
                <c:pt idx="2519">
                  <c:v>45902.06381462234</c:v>
                </c:pt>
                <c:pt idx="2520">
                  <c:v>45902.06463382234</c:v>
                </c:pt>
                <c:pt idx="2521">
                  <c:v>45902.06545302233</c:v>
                </c:pt>
                <c:pt idx="2522">
                  <c:v>45902.06627222234</c:v>
                </c:pt>
                <c:pt idx="2523">
                  <c:v>45902.06709142234</c:v>
                </c:pt>
                <c:pt idx="2524">
                  <c:v>45902.06791062235</c:v>
                </c:pt>
                <c:pt idx="2525">
                  <c:v>45902.06872982235</c:v>
                </c:pt>
                <c:pt idx="2526">
                  <c:v>45902.06954902235</c:v>
                </c:pt>
                <c:pt idx="2527">
                  <c:v>45902.07036822235</c:v>
                </c:pt>
                <c:pt idx="2528">
                  <c:v>45902.07118742236</c:v>
                </c:pt>
                <c:pt idx="2529">
                  <c:v>45902.07200662236</c:v>
                </c:pt>
                <c:pt idx="2530">
                  <c:v>45902.07282582236</c:v>
                </c:pt>
                <c:pt idx="2531">
                  <c:v>45902.07364502236</c:v>
                </c:pt>
                <c:pt idx="2532">
                  <c:v>45902.07446422237</c:v>
                </c:pt>
                <c:pt idx="2533">
                  <c:v>45902.07528342237</c:v>
                </c:pt>
                <c:pt idx="2534">
                  <c:v>45902.07610262237</c:v>
                </c:pt>
                <c:pt idx="2535">
                  <c:v>45902.07692182237</c:v>
                </c:pt>
                <c:pt idx="2536">
                  <c:v>45902.07774102237</c:v>
                </c:pt>
                <c:pt idx="2537">
                  <c:v>45902.07856022237</c:v>
                </c:pt>
                <c:pt idx="2538">
                  <c:v>45902.07937942237</c:v>
                </c:pt>
                <c:pt idx="2539">
                  <c:v>45902.08019862238</c:v>
                </c:pt>
                <c:pt idx="2540">
                  <c:v>45902.08101782238</c:v>
                </c:pt>
                <c:pt idx="2541">
                  <c:v>45902.08183702238</c:v>
                </c:pt>
                <c:pt idx="2542">
                  <c:v>45902.08265622238</c:v>
                </c:pt>
                <c:pt idx="2543">
                  <c:v>45902.0834754224</c:v>
                </c:pt>
                <c:pt idx="2544">
                  <c:v>45902.0842946224</c:v>
                </c:pt>
                <c:pt idx="2545">
                  <c:v>45902.0851138224</c:v>
                </c:pt>
                <c:pt idx="2546">
                  <c:v>45902.0859330224</c:v>
                </c:pt>
                <c:pt idx="2547">
                  <c:v>45902.0867522224</c:v>
                </c:pt>
                <c:pt idx="2548">
                  <c:v>45902.0875714224</c:v>
                </c:pt>
                <c:pt idx="2549">
                  <c:v>45902.0883906224</c:v>
                </c:pt>
                <c:pt idx="2550">
                  <c:v>45902.0892098224</c:v>
                </c:pt>
                <c:pt idx="2551">
                  <c:v>45902.09002902241</c:v>
                </c:pt>
                <c:pt idx="2552">
                  <c:v>45902.09084822241</c:v>
                </c:pt>
                <c:pt idx="2553">
                  <c:v>45902.09166742241</c:v>
                </c:pt>
                <c:pt idx="2554">
                  <c:v>45902.09248662242</c:v>
                </c:pt>
                <c:pt idx="2555">
                  <c:v>45902.09330582242</c:v>
                </c:pt>
                <c:pt idx="2556">
                  <c:v>45902.09412502242</c:v>
                </c:pt>
                <c:pt idx="2557">
                  <c:v>45902.09494422242</c:v>
                </c:pt>
                <c:pt idx="2558">
                  <c:v>45902.09576342243</c:v>
                </c:pt>
                <c:pt idx="2559">
                  <c:v>45902.09658262243</c:v>
                </c:pt>
                <c:pt idx="2560">
                  <c:v>45902.09740182242</c:v>
                </c:pt>
                <c:pt idx="2561">
                  <c:v>45902.09822102243</c:v>
                </c:pt>
                <c:pt idx="2562">
                  <c:v>45902.09904022243</c:v>
                </c:pt>
                <c:pt idx="2563">
                  <c:v>45902.09985942243</c:v>
                </c:pt>
                <c:pt idx="2564">
                  <c:v>45902.10067862244</c:v>
                </c:pt>
                <c:pt idx="2565">
                  <c:v>45902.10149782243</c:v>
                </c:pt>
                <c:pt idx="2566">
                  <c:v>45902.10231702244</c:v>
                </c:pt>
                <c:pt idx="2567">
                  <c:v>45902.10313622245</c:v>
                </c:pt>
                <c:pt idx="2568">
                  <c:v>45902.10395542245</c:v>
                </c:pt>
                <c:pt idx="2569">
                  <c:v>45902.10477462245</c:v>
                </c:pt>
                <c:pt idx="2570">
                  <c:v>45902.10559382245</c:v>
                </c:pt>
                <c:pt idx="2571">
                  <c:v>45902.10641302245</c:v>
                </c:pt>
                <c:pt idx="2572">
                  <c:v>45902.10723222245</c:v>
                </c:pt>
                <c:pt idx="2573">
                  <c:v>45902.10805142245</c:v>
                </c:pt>
                <c:pt idx="2574">
                  <c:v>45902.10887062246</c:v>
                </c:pt>
                <c:pt idx="2575">
                  <c:v>45902.10968982246</c:v>
                </c:pt>
                <c:pt idx="2576">
                  <c:v>45902.11050902246</c:v>
                </c:pt>
                <c:pt idx="2577">
                  <c:v>45902.11132822247</c:v>
                </c:pt>
                <c:pt idx="2578">
                  <c:v>45902.11214742247</c:v>
                </c:pt>
                <c:pt idx="2579">
                  <c:v>45902.11296662247</c:v>
                </c:pt>
                <c:pt idx="2580">
                  <c:v>45902.11378582248</c:v>
                </c:pt>
                <c:pt idx="2581">
                  <c:v>45902.11460502247</c:v>
                </c:pt>
                <c:pt idx="2582">
                  <c:v>45902.11542422248</c:v>
                </c:pt>
                <c:pt idx="2583">
                  <c:v>45902.11624342248</c:v>
                </c:pt>
                <c:pt idx="2584">
                  <c:v>45902.11706262248</c:v>
                </c:pt>
                <c:pt idx="2585">
                  <c:v>45902.11788182249</c:v>
                </c:pt>
                <c:pt idx="2586">
                  <c:v>45902.11870102249</c:v>
                </c:pt>
                <c:pt idx="2587">
                  <c:v>45902.1195202225</c:v>
                </c:pt>
                <c:pt idx="2588">
                  <c:v>45902.1203394225</c:v>
                </c:pt>
                <c:pt idx="2589">
                  <c:v>45902.1211586225</c:v>
                </c:pt>
                <c:pt idx="2590">
                  <c:v>45902.1219778225</c:v>
                </c:pt>
                <c:pt idx="2591">
                  <c:v>45902.1227970225</c:v>
                </c:pt>
                <c:pt idx="2592">
                  <c:v>45902.1236162225</c:v>
                </c:pt>
                <c:pt idx="2593">
                  <c:v>45902.1244354225</c:v>
                </c:pt>
                <c:pt idx="2594">
                  <c:v>45902.12525462251</c:v>
                </c:pt>
                <c:pt idx="2595">
                  <c:v>45902.12607382251</c:v>
                </c:pt>
                <c:pt idx="2596">
                  <c:v>45902.12689302251</c:v>
                </c:pt>
                <c:pt idx="2597">
                  <c:v>45902.12771222251</c:v>
                </c:pt>
                <c:pt idx="2598">
                  <c:v>45902.12853142251</c:v>
                </c:pt>
                <c:pt idx="2599">
                  <c:v>45902.12935062252</c:v>
                </c:pt>
                <c:pt idx="2600">
                  <c:v>45902.13016982252</c:v>
                </c:pt>
                <c:pt idx="2601">
                  <c:v>45902.13098902252</c:v>
                </c:pt>
                <c:pt idx="2602">
                  <c:v>45902.13180822252</c:v>
                </c:pt>
                <c:pt idx="2603">
                  <c:v>45902.13262742252</c:v>
                </c:pt>
                <c:pt idx="2604">
                  <c:v>45902.13344662252</c:v>
                </c:pt>
                <c:pt idx="2605">
                  <c:v>45902.13426582253</c:v>
                </c:pt>
                <c:pt idx="2606">
                  <c:v>45902.13508502254</c:v>
                </c:pt>
                <c:pt idx="2607">
                  <c:v>45902.13590422254</c:v>
                </c:pt>
                <c:pt idx="2608">
                  <c:v>45902.13672342254</c:v>
                </c:pt>
                <c:pt idx="2609">
                  <c:v>45902.13754262253</c:v>
                </c:pt>
                <c:pt idx="2610">
                  <c:v>45902.13836182254</c:v>
                </c:pt>
                <c:pt idx="2611">
                  <c:v>45902.13918102255</c:v>
                </c:pt>
                <c:pt idx="2612">
                  <c:v>45902.14000022255</c:v>
                </c:pt>
                <c:pt idx="2613">
                  <c:v>45902.1408194226</c:v>
                </c:pt>
                <c:pt idx="2614">
                  <c:v>45902.14163862255</c:v>
                </c:pt>
                <c:pt idx="2615">
                  <c:v>45902.14245782255</c:v>
                </c:pt>
                <c:pt idx="2616">
                  <c:v>45902.14327702255</c:v>
                </c:pt>
                <c:pt idx="2617">
                  <c:v>45902.14409622256</c:v>
                </c:pt>
                <c:pt idx="2618">
                  <c:v>45902.1449154226</c:v>
                </c:pt>
                <c:pt idx="2619">
                  <c:v>45902.14573462257</c:v>
                </c:pt>
                <c:pt idx="2620">
                  <c:v>45902.14655382256</c:v>
                </c:pt>
                <c:pt idx="2621">
                  <c:v>45902.14737302257</c:v>
                </c:pt>
                <c:pt idx="2622">
                  <c:v>45902.14819222257</c:v>
                </c:pt>
                <c:pt idx="2623">
                  <c:v>45902.14901142258</c:v>
                </c:pt>
                <c:pt idx="2624">
                  <c:v>45902.14983062257</c:v>
                </c:pt>
                <c:pt idx="2625">
                  <c:v>45902.15064982257</c:v>
                </c:pt>
                <c:pt idx="2626">
                  <c:v>45902.15146902258</c:v>
                </c:pt>
                <c:pt idx="2627">
                  <c:v>45902.1522882226</c:v>
                </c:pt>
                <c:pt idx="2628">
                  <c:v>45902.15310742258</c:v>
                </c:pt>
                <c:pt idx="2629">
                  <c:v>45902.15392662259</c:v>
                </c:pt>
                <c:pt idx="2630">
                  <c:v>45902.1547458226</c:v>
                </c:pt>
                <c:pt idx="2631">
                  <c:v>45902.1555650226</c:v>
                </c:pt>
                <c:pt idx="2632">
                  <c:v>45902.1563842226</c:v>
                </c:pt>
                <c:pt idx="2633">
                  <c:v>45902.1572034226</c:v>
                </c:pt>
                <c:pt idx="2634">
                  <c:v>45902.1580226226</c:v>
                </c:pt>
                <c:pt idx="2635">
                  <c:v>45902.1588418226</c:v>
                </c:pt>
                <c:pt idx="2636">
                  <c:v>45902.1596610226</c:v>
                </c:pt>
                <c:pt idx="2637">
                  <c:v>45902.16048022258</c:v>
                </c:pt>
                <c:pt idx="2638">
                  <c:v>45902.16129942261</c:v>
                </c:pt>
                <c:pt idx="2639">
                  <c:v>45902.1621186226</c:v>
                </c:pt>
                <c:pt idx="2640">
                  <c:v>45902.16293782261</c:v>
                </c:pt>
                <c:pt idx="2641">
                  <c:v>45902.16375702262</c:v>
                </c:pt>
                <c:pt idx="2642">
                  <c:v>45902.16457622262</c:v>
                </c:pt>
                <c:pt idx="2643">
                  <c:v>45902.16539542262</c:v>
                </c:pt>
                <c:pt idx="2644">
                  <c:v>45902.16621462262</c:v>
                </c:pt>
                <c:pt idx="2645">
                  <c:v>45902.16703382262</c:v>
                </c:pt>
                <c:pt idx="2646">
                  <c:v>45902.16785302263</c:v>
                </c:pt>
                <c:pt idx="2647">
                  <c:v>45902.16867222263</c:v>
                </c:pt>
                <c:pt idx="2648">
                  <c:v>45902.16949142262</c:v>
                </c:pt>
                <c:pt idx="2649">
                  <c:v>45902.17031062263</c:v>
                </c:pt>
                <c:pt idx="2650">
                  <c:v>45902.17112982259</c:v>
                </c:pt>
                <c:pt idx="2651">
                  <c:v>45902.17194902262</c:v>
                </c:pt>
                <c:pt idx="2652">
                  <c:v>45902.17276822263</c:v>
                </c:pt>
                <c:pt idx="2653">
                  <c:v>45902.17358742264</c:v>
                </c:pt>
                <c:pt idx="2654">
                  <c:v>45902.17440662265</c:v>
                </c:pt>
                <c:pt idx="2655">
                  <c:v>45902.17522582265</c:v>
                </c:pt>
                <c:pt idx="2656">
                  <c:v>45902.17604502265</c:v>
                </c:pt>
                <c:pt idx="2657">
                  <c:v>45902.17686422265</c:v>
                </c:pt>
                <c:pt idx="2658">
                  <c:v>45902.17768342265</c:v>
                </c:pt>
                <c:pt idx="2659">
                  <c:v>45902.17850262266</c:v>
                </c:pt>
                <c:pt idx="2660">
                  <c:v>45902.17932182262</c:v>
                </c:pt>
                <c:pt idx="2661">
                  <c:v>45902.18014102265</c:v>
                </c:pt>
                <c:pt idx="2662">
                  <c:v>45902.18096022266</c:v>
                </c:pt>
                <c:pt idx="2663">
                  <c:v>45902.18177942267</c:v>
                </c:pt>
                <c:pt idx="2664">
                  <c:v>45902.18259862267</c:v>
                </c:pt>
                <c:pt idx="2665">
                  <c:v>45902.18341782267</c:v>
                </c:pt>
                <c:pt idx="2666">
                  <c:v>45902.18423702268</c:v>
                </c:pt>
                <c:pt idx="2667">
                  <c:v>45902.18505622267</c:v>
                </c:pt>
                <c:pt idx="2668">
                  <c:v>45902.18587542267</c:v>
                </c:pt>
                <c:pt idx="2669">
                  <c:v>45902.18669462268</c:v>
                </c:pt>
                <c:pt idx="2670">
                  <c:v>45902.18751382268</c:v>
                </c:pt>
                <c:pt idx="2671">
                  <c:v>45902.18833302268</c:v>
                </c:pt>
                <c:pt idx="2672">
                  <c:v>45902.18915222269</c:v>
                </c:pt>
                <c:pt idx="2673">
                  <c:v>45902.18997142269</c:v>
                </c:pt>
                <c:pt idx="2674">
                  <c:v>45902.19079062262</c:v>
                </c:pt>
                <c:pt idx="2675">
                  <c:v>45902.19160982262</c:v>
                </c:pt>
                <c:pt idx="2676">
                  <c:v>45902.1924290227</c:v>
                </c:pt>
                <c:pt idx="2677">
                  <c:v>45902.1932482227</c:v>
                </c:pt>
                <c:pt idx="2678">
                  <c:v>45902.1940674227</c:v>
                </c:pt>
                <c:pt idx="2679">
                  <c:v>45902.1948866227</c:v>
                </c:pt>
                <c:pt idx="2680">
                  <c:v>45902.19570582264</c:v>
                </c:pt>
                <c:pt idx="2681">
                  <c:v>45902.19652502271</c:v>
                </c:pt>
                <c:pt idx="2682">
                  <c:v>45902.1973442227</c:v>
                </c:pt>
                <c:pt idx="2683">
                  <c:v>45902.1981634227</c:v>
                </c:pt>
                <c:pt idx="2684">
                  <c:v>45902.19898262264</c:v>
                </c:pt>
                <c:pt idx="2685">
                  <c:v>45902.19980182272</c:v>
                </c:pt>
                <c:pt idx="2686">
                  <c:v>45902.20062102272</c:v>
                </c:pt>
                <c:pt idx="2687">
                  <c:v>45902.20144022265</c:v>
                </c:pt>
                <c:pt idx="2688">
                  <c:v>45902.20225942273</c:v>
                </c:pt>
                <c:pt idx="2689">
                  <c:v>45902.20307862273</c:v>
                </c:pt>
                <c:pt idx="2690">
                  <c:v>45902.20389782273</c:v>
                </c:pt>
                <c:pt idx="2691">
                  <c:v>45902.20471702273</c:v>
                </c:pt>
                <c:pt idx="2692">
                  <c:v>45902.20553622273</c:v>
                </c:pt>
                <c:pt idx="2693">
                  <c:v>45902.20635542273</c:v>
                </c:pt>
                <c:pt idx="2694">
                  <c:v>45902.20717462272</c:v>
                </c:pt>
                <c:pt idx="2695">
                  <c:v>45902.20799382273</c:v>
                </c:pt>
                <c:pt idx="2696">
                  <c:v>45902.20881302274</c:v>
                </c:pt>
                <c:pt idx="2697">
                  <c:v>45902.20963222274</c:v>
                </c:pt>
                <c:pt idx="2698">
                  <c:v>45902.21045142275</c:v>
                </c:pt>
                <c:pt idx="2699">
                  <c:v>45902.21127062275</c:v>
                </c:pt>
                <c:pt idx="2700">
                  <c:v>45902.21208982275</c:v>
                </c:pt>
                <c:pt idx="2701">
                  <c:v>45902.21290902275</c:v>
                </c:pt>
                <c:pt idx="2702">
                  <c:v>45902.21372822276</c:v>
                </c:pt>
                <c:pt idx="2703">
                  <c:v>45902.21454742275</c:v>
                </c:pt>
                <c:pt idx="2704">
                  <c:v>45902.21536662275</c:v>
                </c:pt>
                <c:pt idx="2705">
                  <c:v>45902.21618582276</c:v>
                </c:pt>
                <c:pt idx="2706">
                  <c:v>45902.21700502277</c:v>
                </c:pt>
                <c:pt idx="2707">
                  <c:v>45902.21782422277</c:v>
                </c:pt>
                <c:pt idx="2708">
                  <c:v>45902.21864342277</c:v>
                </c:pt>
                <c:pt idx="2709">
                  <c:v>45902.2194626227</c:v>
                </c:pt>
                <c:pt idx="2710">
                  <c:v>45902.22028182277</c:v>
                </c:pt>
                <c:pt idx="2711">
                  <c:v>45902.22110102271</c:v>
                </c:pt>
                <c:pt idx="2712">
                  <c:v>45902.22192022271</c:v>
                </c:pt>
                <c:pt idx="2713">
                  <c:v>45902.22273942278</c:v>
                </c:pt>
                <c:pt idx="2714">
                  <c:v>45902.22355862278</c:v>
                </c:pt>
                <c:pt idx="2715">
                  <c:v>45902.22437782279</c:v>
                </c:pt>
                <c:pt idx="2716">
                  <c:v>45902.22519702277</c:v>
                </c:pt>
                <c:pt idx="2717">
                  <c:v>45902.2260162228</c:v>
                </c:pt>
                <c:pt idx="2718">
                  <c:v>45902.2268354228</c:v>
                </c:pt>
                <c:pt idx="2719">
                  <c:v>45902.22765462277</c:v>
                </c:pt>
                <c:pt idx="2720">
                  <c:v>45902.2284738228</c:v>
                </c:pt>
                <c:pt idx="2721">
                  <c:v>45902.2292930228</c:v>
                </c:pt>
                <c:pt idx="2722">
                  <c:v>45902.2301122228</c:v>
                </c:pt>
                <c:pt idx="2723">
                  <c:v>45902.2309314228</c:v>
                </c:pt>
                <c:pt idx="2724">
                  <c:v>45902.23175062274</c:v>
                </c:pt>
                <c:pt idx="2725">
                  <c:v>45902.23256982281</c:v>
                </c:pt>
                <c:pt idx="2726">
                  <c:v>45902.2333890228</c:v>
                </c:pt>
                <c:pt idx="2727">
                  <c:v>45902.23420822281</c:v>
                </c:pt>
                <c:pt idx="2728">
                  <c:v>45902.23502742282</c:v>
                </c:pt>
                <c:pt idx="2729">
                  <c:v>45902.23584662282</c:v>
                </c:pt>
                <c:pt idx="2730">
                  <c:v>45902.23666582282</c:v>
                </c:pt>
                <c:pt idx="2731">
                  <c:v>45902.23748502282</c:v>
                </c:pt>
                <c:pt idx="2732">
                  <c:v>45902.23830422282</c:v>
                </c:pt>
                <c:pt idx="2733">
                  <c:v>45902.23912342283</c:v>
                </c:pt>
                <c:pt idx="2734">
                  <c:v>45902.23994262276</c:v>
                </c:pt>
                <c:pt idx="2735">
                  <c:v>45902.24076182282</c:v>
                </c:pt>
                <c:pt idx="2736">
                  <c:v>45902.24158102283</c:v>
                </c:pt>
                <c:pt idx="2737">
                  <c:v>45902.24240022284</c:v>
                </c:pt>
                <c:pt idx="2738">
                  <c:v>45902.24321942283</c:v>
                </c:pt>
                <c:pt idx="2739">
                  <c:v>45902.24403862284</c:v>
                </c:pt>
                <c:pt idx="2740">
                  <c:v>45902.24485782284</c:v>
                </c:pt>
                <c:pt idx="2741">
                  <c:v>45902.24567702285</c:v>
                </c:pt>
                <c:pt idx="2742">
                  <c:v>45902.24649622285</c:v>
                </c:pt>
                <c:pt idx="2743">
                  <c:v>45902.24731542285</c:v>
                </c:pt>
                <c:pt idx="2744">
                  <c:v>45902.24813462285</c:v>
                </c:pt>
                <c:pt idx="2745">
                  <c:v>45902.24895382285</c:v>
                </c:pt>
                <c:pt idx="2746">
                  <c:v>45902.24977302286</c:v>
                </c:pt>
                <c:pt idx="2747">
                  <c:v>45902.25059222285</c:v>
                </c:pt>
                <c:pt idx="2748">
                  <c:v>45902.25141142286</c:v>
                </c:pt>
                <c:pt idx="2749">
                  <c:v>45902.25223062286</c:v>
                </c:pt>
                <c:pt idx="2750">
                  <c:v>45902.25304982287</c:v>
                </c:pt>
                <c:pt idx="2751">
                  <c:v>45902.25386902287</c:v>
                </c:pt>
                <c:pt idx="2752">
                  <c:v>45902.25468822287</c:v>
                </c:pt>
                <c:pt idx="2753">
                  <c:v>45902.25550742288</c:v>
                </c:pt>
                <c:pt idx="2754">
                  <c:v>45902.25632662287</c:v>
                </c:pt>
                <c:pt idx="2755">
                  <c:v>45902.25714582288</c:v>
                </c:pt>
                <c:pt idx="2756">
                  <c:v>45902.25796502288</c:v>
                </c:pt>
                <c:pt idx="2757">
                  <c:v>45902.25878422288</c:v>
                </c:pt>
                <c:pt idx="2758">
                  <c:v>45902.25960342288</c:v>
                </c:pt>
                <c:pt idx="2759">
                  <c:v>45902.26042262287</c:v>
                </c:pt>
                <c:pt idx="2760">
                  <c:v>45902.26124182287</c:v>
                </c:pt>
                <c:pt idx="2761">
                  <c:v>45902.26206102288</c:v>
                </c:pt>
                <c:pt idx="2762">
                  <c:v>45902.26288022289</c:v>
                </c:pt>
                <c:pt idx="2763">
                  <c:v>45902.2636994229</c:v>
                </c:pt>
                <c:pt idx="2764">
                  <c:v>45902.2645186229</c:v>
                </c:pt>
                <c:pt idx="2765">
                  <c:v>45902.2653378229</c:v>
                </c:pt>
                <c:pt idx="2766">
                  <c:v>45902.2661570229</c:v>
                </c:pt>
                <c:pt idx="2767">
                  <c:v>45902.2669762229</c:v>
                </c:pt>
                <c:pt idx="2768">
                  <c:v>45902.26779542291</c:v>
                </c:pt>
                <c:pt idx="2769">
                  <c:v>45902.26861462291</c:v>
                </c:pt>
                <c:pt idx="2770">
                  <c:v>45902.2694338229</c:v>
                </c:pt>
                <c:pt idx="2771">
                  <c:v>45902.27025302291</c:v>
                </c:pt>
                <c:pt idx="2772">
                  <c:v>45902.27107222292</c:v>
                </c:pt>
                <c:pt idx="2773">
                  <c:v>45902.27189142292</c:v>
                </c:pt>
                <c:pt idx="2774">
                  <c:v>45902.27271062292</c:v>
                </c:pt>
                <c:pt idx="2775">
                  <c:v>45902.27352982292</c:v>
                </c:pt>
                <c:pt idx="2776">
                  <c:v>45902.27434902292</c:v>
                </c:pt>
                <c:pt idx="2777">
                  <c:v>45902.27516822293</c:v>
                </c:pt>
                <c:pt idx="2778">
                  <c:v>45902.27598742293</c:v>
                </c:pt>
                <c:pt idx="2779">
                  <c:v>45902.27680662293</c:v>
                </c:pt>
                <c:pt idx="2780">
                  <c:v>45902.27762582294</c:v>
                </c:pt>
                <c:pt idx="2781">
                  <c:v>45902.27844502294</c:v>
                </c:pt>
                <c:pt idx="2782">
                  <c:v>45902.27926422294</c:v>
                </c:pt>
                <c:pt idx="2783">
                  <c:v>45902.28008342294</c:v>
                </c:pt>
                <c:pt idx="2784">
                  <c:v>45902.28090262294</c:v>
                </c:pt>
                <c:pt idx="2785">
                  <c:v>45902.28172182295</c:v>
                </c:pt>
                <c:pt idx="2786">
                  <c:v>45902.28254102295</c:v>
                </c:pt>
                <c:pt idx="2787">
                  <c:v>45902.28336022295</c:v>
                </c:pt>
                <c:pt idx="2788">
                  <c:v>45902.28417942296</c:v>
                </c:pt>
                <c:pt idx="2789">
                  <c:v>45902.28499862295</c:v>
                </c:pt>
                <c:pt idx="2790">
                  <c:v>45902.28581782295</c:v>
                </c:pt>
                <c:pt idx="2791">
                  <c:v>45902.28663702296</c:v>
                </c:pt>
                <c:pt idx="2792">
                  <c:v>45902.28745622296</c:v>
                </c:pt>
                <c:pt idx="2793">
                  <c:v>45902.288275423</c:v>
                </c:pt>
                <c:pt idx="2794">
                  <c:v>45902.28909462297</c:v>
                </c:pt>
                <c:pt idx="2795">
                  <c:v>45902.28991382297</c:v>
                </c:pt>
                <c:pt idx="2796">
                  <c:v>45902.29073302297</c:v>
                </c:pt>
                <c:pt idx="2797">
                  <c:v>45902.29155222297</c:v>
                </c:pt>
                <c:pt idx="2798">
                  <c:v>45902.29237142297</c:v>
                </c:pt>
                <c:pt idx="2799">
                  <c:v>45902.29319062291</c:v>
                </c:pt>
                <c:pt idx="2800">
                  <c:v>45902.29400982298</c:v>
                </c:pt>
                <c:pt idx="2801">
                  <c:v>45902.29482902298</c:v>
                </c:pt>
                <c:pt idx="2802">
                  <c:v>45902.29564822299</c:v>
                </c:pt>
                <c:pt idx="2803">
                  <c:v>45902.29646742299</c:v>
                </c:pt>
                <c:pt idx="2804">
                  <c:v>45902.29728662298</c:v>
                </c:pt>
                <c:pt idx="2805">
                  <c:v>45902.29810582299</c:v>
                </c:pt>
                <c:pt idx="2806">
                  <c:v>45902.29892502299</c:v>
                </c:pt>
                <c:pt idx="2807">
                  <c:v>45902.29974422298</c:v>
                </c:pt>
                <c:pt idx="2808">
                  <c:v>45902.300563423</c:v>
                </c:pt>
                <c:pt idx="2809">
                  <c:v>45902.30138262299</c:v>
                </c:pt>
                <c:pt idx="2810">
                  <c:v>45902.302201823</c:v>
                </c:pt>
                <c:pt idx="2811">
                  <c:v>45902.30302102301</c:v>
                </c:pt>
                <c:pt idx="2812">
                  <c:v>45902.30384022301</c:v>
                </c:pt>
                <c:pt idx="2813">
                  <c:v>45902.304659423</c:v>
                </c:pt>
                <c:pt idx="2814">
                  <c:v>45902.30547862301</c:v>
                </c:pt>
                <c:pt idx="2815">
                  <c:v>45902.30629782301</c:v>
                </c:pt>
                <c:pt idx="2816">
                  <c:v>45902.30711702302</c:v>
                </c:pt>
                <c:pt idx="2817">
                  <c:v>45902.30793622302</c:v>
                </c:pt>
                <c:pt idx="2818">
                  <c:v>45902.30875542302</c:v>
                </c:pt>
                <c:pt idx="2819">
                  <c:v>45902.30957462302</c:v>
                </c:pt>
                <c:pt idx="2820">
                  <c:v>45902.31039382302</c:v>
                </c:pt>
                <c:pt idx="2821">
                  <c:v>45902.31121302302</c:v>
                </c:pt>
                <c:pt idx="2822">
                  <c:v>45902.31203222303</c:v>
                </c:pt>
                <c:pt idx="2823">
                  <c:v>45902.31285142304</c:v>
                </c:pt>
                <c:pt idx="2824">
                  <c:v>45902.31367062304</c:v>
                </c:pt>
                <c:pt idx="2825">
                  <c:v>45902.31448982304</c:v>
                </c:pt>
                <c:pt idx="2826">
                  <c:v>45902.31530902304</c:v>
                </c:pt>
                <c:pt idx="2827">
                  <c:v>45902.31612822304</c:v>
                </c:pt>
                <c:pt idx="2828">
                  <c:v>45902.31694742304</c:v>
                </c:pt>
                <c:pt idx="2829">
                  <c:v>45902.31776662305</c:v>
                </c:pt>
                <c:pt idx="2830">
                  <c:v>45902.31858582305</c:v>
                </c:pt>
                <c:pt idx="2831">
                  <c:v>45902.31940502305</c:v>
                </c:pt>
                <c:pt idx="2832">
                  <c:v>45902.32022422305</c:v>
                </c:pt>
                <c:pt idx="2833">
                  <c:v>45902.32104342306</c:v>
                </c:pt>
                <c:pt idx="2834">
                  <c:v>45902.32186262302</c:v>
                </c:pt>
                <c:pt idx="2835">
                  <c:v>45902.32268182305</c:v>
                </c:pt>
                <c:pt idx="2836">
                  <c:v>45902.32350102306</c:v>
                </c:pt>
                <c:pt idx="2837">
                  <c:v>45902.32432022307</c:v>
                </c:pt>
                <c:pt idx="2838">
                  <c:v>45902.32513942307</c:v>
                </c:pt>
                <c:pt idx="2839">
                  <c:v>45902.32595862307</c:v>
                </c:pt>
                <c:pt idx="2840">
                  <c:v>45902.32677782307</c:v>
                </c:pt>
                <c:pt idx="2841">
                  <c:v>45902.32759702307</c:v>
                </c:pt>
                <c:pt idx="2842">
                  <c:v>45902.32841622307</c:v>
                </c:pt>
                <c:pt idx="2843">
                  <c:v>45902.32923542307</c:v>
                </c:pt>
                <c:pt idx="2844">
                  <c:v>45902.33005462308</c:v>
                </c:pt>
                <c:pt idx="2845">
                  <c:v>45902.33087382308</c:v>
                </c:pt>
                <c:pt idx="2846">
                  <c:v>45902.33169302309</c:v>
                </c:pt>
                <c:pt idx="2847">
                  <c:v>45902.33251222308</c:v>
                </c:pt>
                <c:pt idx="2848">
                  <c:v>45902.3333314231</c:v>
                </c:pt>
                <c:pt idx="2849">
                  <c:v>45902.33415062309</c:v>
                </c:pt>
                <c:pt idx="2850">
                  <c:v>45902.3349698231</c:v>
                </c:pt>
                <c:pt idx="2851">
                  <c:v>45902.3357890231</c:v>
                </c:pt>
                <c:pt idx="2852">
                  <c:v>45902.3366082231</c:v>
                </c:pt>
                <c:pt idx="2853">
                  <c:v>45902.3374274231</c:v>
                </c:pt>
                <c:pt idx="2854">
                  <c:v>45902.3382466231</c:v>
                </c:pt>
                <c:pt idx="2855">
                  <c:v>45902.33906582311</c:v>
                </c:pt>
                <c:pt idx="2856">
                  <c:v>45902.33988502311</c:v>
                </c:pt>
                <c:pt idx="2857">
                  <c:v>45902.34070422311</c:v>
                </c:pt>
                <c:pt idx="2858">
                  <c:v>45902.34152342311</c:v>
                </c:pt>
                <c:pt idx="2859">
                  <c:v>45902.34234262312</c:v>
                </c:pt>
                <c:pt idx="2860">
                  <c:v>45902.34316182312</c:v>
                </c:pt>
                <c:pt idx="2861">
                  <c:v>45902.34398102312</c:v>
                </c:pt>
                <c:pt idx="2862">
                  <c:v>45902.34480022313</c:v>
                </c:pt>
                <c:pt idx="2863">
                  <c:v>45902.34561942314</c:v>
                </c:pt>
                <c:pt idx="2864">
                  <c:v>45902.34643862312</c:v>
                </c:pt>
                <c:pt idx="2865">
                  <c:v>45902.34725782313</c:v>
                </c:pt>
                <c:pt idx="2866">
                  <c:v>45902.34807702313</c:v>
                </c:pt>
                <c:pt idx="2867">
                  <c:v>45902.34889622314</c:v>
                </c:pt>
                <c:pt idx="2868">
                  <c:v>45902.34971542313</c:v>
                </c:pt>
                <c:pt idx="2869">
                  <c:v>45902.35053462313</c:v>
                </c:pt>
                <c:pt idx="2870">
                  <c:v>45902.35135382314</c:v>
                </c:pt>
                <c:pt idx="2871">
                  <c:v>45902.35217302314</c:v>
                </c:pt>
                <c:pt idx="2872">
                  <c:v>45902.35299222314</c:v>
                </c:pt>
                <c:pt idx="2873">
                  <c:v>45902.35381142314</c:v>
                </c:pt>
                <c:pt idx="2874">
                  <c:v>45902.35463062315</c:v>
                </c:pt>
                <c:pt idx="2875">
                  <c:v>45902.35544982315</c:v>
                </c:pt>
                <c:pt idx="2876">
                  <c:v>45902.3562690232</c:v>
                </c:pt>
                <c:pt idx="2877">
                  <c:v>45902.35708822315</c:v>
                </c:pt>
                <c:pt idx="2878">
                  <c:v>45902.35790742316</c:v>
                </c:pt>
                <c:pt idx="2879">
                  <c:v>45902.35872662316</c:v>
                </c:pt>
                <c:pt idx="2880">
                  <c:v>45902.35954582316</c:v>
                </c:pt>
                <c:pt idx="2881">
                  <c:v>45902.36036502317</c:v>
                </c:pt>
                <c:pt idx="2882">
                  <c:v>45902.36118422317</c:v>
                </c:pt>
                <c:pt idx="2883">
                  <c:v>45902.36200342317</c:v>
                </c:pt>
                <c:pt idx="2884">
                  <c:v>45902.36282262317</c:v>
                </c:pt>
                <c:pt idx="2885">
                  <c:v>45902.36364182318</c:v>
                </c:pt>
                <c:pt idx="2886">
                  <c:v>45902.36446102318</c:v>
                </c:pt>
                <c:pt idx="2887">
                  <c:v>45902.36528022318</c:v>
                </c:pt>
                <c:pt idx="2888">
                  <c:v>45902.3660994232</c:v>
                </c:pt>
                <c:pt idx="2889">
                  <c:v>45902.36691862318</c:v>
                </c:pt>
                <c:pt idx="2890">
                  <c:v>45902.36773782319</c:v>
                </c:pt>
                <c:pt idx="2891">
                  <c:v>45902.3685570232</c:v>
                </c:pt>
                <c:pt idx="2892">
                  <c:v>45902.3693762232</c:v>
                </c:pt>
                <c:pt idx="2893">
                  <c:v>45902.3701954232</c:v>
                </c:pt>
                <c:pt idx="2894">
                  <c:v>45902.3710146232</c:v>
                </c:pt>
                <c:pt idx="2895">
                  <c:v>45902.3718338232</c:v>
                </c:pt>
                <c:pt idx="2896">
                  <c:v>45902.3726530232</c:v>
                </c:pt>
                <c:pt idx="2897">
                  <c:v>45902.3734722232</c:v>
                </c:pt>
                <c:pt idx="2898">
                  <c:v>45902.3742914232</c:v>
                </c:pt>
                <c:pt idx="2899">
                  <c:v>45902.37511062319</c:v>
                </c:pt>
                <c:pt idx="2900">
                  <c:v>45902.3759298232</c:v>
                </c:pt>
                <c:pt idx="2901">
                  <c:v>45902.37674902321</c:v>
                </c:pt>
                <c:pt idx="2902">
                  <c:v>45902.37756822322</c:v>
                </c:pt>
                <c:pt idx="2903">
                  <c:v>45902.37838742322</c:v>
                </c:pt>
                <c:pt idx="2904">
                  <c:v>45902.37920662322</c:v>
                </c:pt>
                <c:pt idx="2905">
                  <c:v>45902.38002582322</c:v>
                </c:pt>
                <c:pt idx="2906">
                  <c:v>45902.38084502322</c:v>
                </c:pt>
                <c:pt idx="2907">
                  <c:v>45902.38166422323</c:v>
                </c:pt>
                <c:pt idx="2908">
                  <c:v>45902.38248342323</c:v>
                </c:pt>
                <c:pt idx="2909">
                  <c:v>45902.38330262322</c:v>
                </c:pt>
                <c:pt idx="2910">
                  <c:v>45902.38412182323</c:v>
                </c:pt>
                <c:pt idx="2911">
                  <c:v>45902.38494102324</c:v>
                </c:pt>
                <c:pt idx="2912">
                  <c:v>45902.38576022322</c:v>
                </c:pt>
                <c:pt idx="2913">
                  <c:v>45902.38657942324</c:v>
                </c:pt>
                <c:pt idx="2914">
                  <c:v>45902.38739862324</c:v>
                </c:pt>
                <c:pt idx="2915">
                  <c:v>45902.38821782324</c:v>
                </c:pt>
                <c:pt idx="2916">
                  <c:v>45902.38903702325</c:v>
                </c:pt>
                <c:pt idx="2917">
                  <c:v>45902.38985622325</c:v>
                </c:pt>
                <c:pt idx="2918">
                  <c:v>45902.39067542325</c:v>
                </c:pt>
                <c:pt idx="2919">
                  <c:v>45902.39149462318</c:v>
                </c:pt>
                <c:pt idx="2920">
                  <c:v>45902.39231382326</c:v>
                </c:pt>
                <c:pt idx="2921">
                  <c:v>45902.39313302322</c:v>
                </c:pt>
                <c:pt idx="2922">
                  <c:v>45902.39395222325</c:v>
                </c:pt>
                <c:pt idx="2923">
                  <c:v>45902.39477142326</c:v>
                </c:pt>
                <c:pt idx="2924">
                  <c:v>45902.39559062327</c:v>
                </c:pt>
                <c:pt idx="2925">
                  <c:v>45902.39640982327</c:v>
                </c:pt>
                <c:pt idx="2926">
                  <c:v>45902.39722902327</c:v>
                </c:pt>
                <c:pt idx="2927">
                  <c:v>45902.39804822327</c:v>
                </c:pt>
                <c:pt idx="2928">
                  <c:v>45902.39886742327</c:v>
                </c:pt>
                <c:pt idx="2929">
                  <c:v>45902.39968662321</c:v>
                </c:pt>
                <c:pt idx="2930">
                  <c:v>45902.40050582328</c:v>
                </c:pt>
                <c:pt idx="2931">
                  <c:v>45902.40132502327</c:v>
                </c:pt>
                <c:pt idx="2932">
                  <c:v>45902.40214422328</c:v>
                </c:pt>
                <c:pt idx="2933">
                  <c:v>45902.40296342329</c:v>
                </c:pt>
                <c:pt idx="2934">
                  <c:v>45902.40378262319</c:v>
                </c:pt>
                <c:pt idx="2935">
                  <c:v>45902.40460182328</c:v>
                </c:pt>
                <c:pt idx="2936">
                  <c:v>45902.40542102322</c:v>
                </c:pt>
                <c:pt idx="2937">
                  <c:v>45902.4062402233</c:v>
                </c:pt>
                <c:pt idx="2938">
                  <c:v>45902.4070594233</c:v>
                </c:pt>
                <c:pt idx="2939">
                  <c:v>45902.4078786233</c:v>
                </c:pt>
                <c:pt idx="2940">
                  <c:v>45902.4086978233</c:v>
                </c:pt>
                <c:pt idx="2941">
                  <c:v>45902.4095170233</c:v>
                </c:pt>
                <c:pt idx="2942">
                  <c:v>45902.4103362233</c:v>
                </c:pt>
                <c:pt idx="2943">
                  <c:v>45902.41115542331</c:v>
                </c:pt>
                <c:pt idx="2944">
                  <c:v>45902.4119746233</c:v>
                </c:pt>
                <c:pt idx="2945">
                  <c:v>45902.41279382331</c:v>
                </c:pt>
                <c:pt idx="2946">
                  <c:v>45902.41361302332</c:v>
                </c:pt>
                <c:pt idx="2947">
                  <c:v>45902.41443222332</c:v>
                </c:pt>
                <c:pt idx="2948">
                  <c:v>45902.41525142332</c:v>
                </c:pt>
                <c:pt idx="2949">
                  <c:v>45902.41607062332</c:v>
                </c:pt>
                <c:pt idx="2950">
                  <c:v>45902.41688982332</c:v>
                </c:pt>
                <c:pt idx="2951">
                  <c:v>45902.41770902333</c:v>
                </c:pt>
                <c:pt idx="2952">
                  <c:v>45902.41852822333</c:v>
                </c:pt>
                <c:pt idx="2953">
                  <c:v>45902.41934742333</c:v>
                </c:pt>
                <c:pt idx="2954">
                  <c:v>45902.42016662326</c:v>
                </c:pt>
                <c:pt idx="2955">
                  <c:v>45902.42098582332</c:v>
                </c:pt>
                <c:pt idx="2956">
                  <c:v>45902.42180502332</c:v>
                </c:pt>
                <c:pt idx="2957">
                  <c:v>45902.42262422333</c:v>
                </c:pt>
                <c:pt idx="2958">
                  <c:v>45902.42344342327</c:v>
                </c:pt>
                <c:pt idx="2959">
                  <c:v>45902.42426262335</c:v>
                </c:pt>
                <c:pt idx="2960">
                  <c:v>45902.42508182328</c:v>
                </c:pt>
                <c:pt idx="2961">
                  <c:v>45902.42590102328</c:v>
                </c:pt>
                <c:pt idx="2962">
                  <c:v>45902.42672022335</c:v>
                </c:pt>
                <c:pt idx="2963">
                  <c:v>45902.42753942335</c:v>
                </c:pt>
                <c:pt idx="2964">
                  <c:v>45902.42835862336</c:v>
                </c:pt>
                <c:pt idx="2965">
                  <c:v>45902.42917782335</c:v>
                </c:pt>
                <c:pt idx="2966">
                  <c:v>45902.42999702336</c:v>
                </c:pt>
                <c:pt idx="2967">
                  <c:v>45902.43081622336</c:v>
                </c:pt>
                <c:pt idx="2968">
                  <c:v>45902.43163542337</c:v>
                </c:pt>
                <c:pt idx="2969">
                  <c:v>45902.43245462337</c:v>
                </c:pt>
                <c:pt idx="2970">
                  <c:v>45902.43327382337</c:v>
                </c:pt>
                <c:pt idx="2971">
                  <c:v>45902.43409302337</c:v>
                </c:pt>
                <c:pt idx="2972">
                  <c:v>45902.43491222337</c:v>
                </c:pt>
                <c:pt idx="2973">
                  <c:v>45902.43573142338</c:v>
                </c:pt>
                <c:pt idx="2974">
                  <c:v>45902.43655062338</c:v>
                </c:pt>
                <c:pt idx="2975">
                  <c:v>45902.43736982338</c:v>
                </c:pt>
                <c:pt idx="2976">
                  <c:v>45902.43818902339</c:v>
                </c:pt>
                <c:pt idx="2977">
                  <c:v>45902.43900822339</c:v>
                </c:pt>
                <c:pt idx="2978">
                  <c:v>45902.43982742339</c:v>
                </c:pt>
                <c:pt idx="2979">
                  <c:v>45902.44064662338</c:v>
                </c:pt>
                <c:pt idx="2980">
                  <c:v>45902.44146582337</c:v>
                </c:pt>
                <c:pt idx="2981">
                  <c:v>45902.4422850234</c:v>
                </c:pt>
                <c:pt idx="2982">
                  <c:v>45902.4431042234</c:v>
                </c:pt>
                <c:pt idx="2983">
                  <c:v>45902.4439234234</c:v>
                </c:pt>
                <c:pt idx="2984">
                  <c:v>45902.4447426234</c:v>
                </c:pt>
                <c:pt idx="2985">
                  <c:v>45902.44556182341</c:v>
                </c:pt>
                <c:pt idx="2986">
                  <c:v>45902.44638102341</c:v>
                </c:pt>
                <c:pt idx="2987">
                  <c:v>45902.44720022341</c:v>
                </c:pt>
                <c:pt idx="2988">
                  <c:v>45902.4480194234</c:v>
                </c:pt>
                <c:pt idx="2989">
                  <c:v>45902.44883862341</c:v>
                </c:pt>
                <c:pt idx="2990">
                  <c:v>45902.44965782342</c:v>
                </c:pt>
                <c:pt idx="2991">
                  <c:v>45902.45047702342</c:v>
                </c:pt>
                <c:pt idx="2992">
                  <c:v>45902.45129622342</c:v>
                </c:pt>
                <c:pt idx="2993">
                  <c:v>45902.45211542343</c:v>
                </c:pt>
                <c:pt idx="2994">
                  <c:v>45902.45293462342</c:v>
                </c:pt>
                <c:pt idx="2995">
                  <c:v>45902.45375382343</c:v>
                </c:pt>
                <c:pt idx="2996">
                  <c:v>45902.45457302343</c:v>
                </c:pt>
                <c:pt idx="2997">
                  <c:v>45902.45539222343</c:v>
                </c:pt>
                <c:pt idx="2998">
                  <c:v>45902.4562114235</c:v>
                </c:pt>
                <c:pt idx="2999">
                  <c:v>45902.45703062344</c:v>
                </c:pt>
                <c:pt idx="3000">
                  <c:v>45902.45784982344</c:v>
                </c:pt>
                <c:pt idx="3001">
                  <c:v>45902.45866902344</c:v>
                </c:pt>
                <c:pt idx="3002">
                  <c:v>45902.45948822345</c:v>
                </c:pt>
                <c:pt idx="3003">
                  <c:v>45902.46030742345</c:v>
                </c:pt>
                <c:pt idx="3004">
                  <c:v>45902.46112662338</c:v>
                </c:pt>
                <c:pt idx="3005">
                  <c:v>45902.46194582342</c:v>
                </c:pt>
                <c:pt idx="3006">
                  <c:v>45902.46276502345</c:v>
                </c:pt>
                <c:pt idx="3007">
                  <c:v>45902.46358422346</c:v>
                </c:pt>
                <c:pt idx="3008">
                  <c:v>45902.46440342346</c:v>
                </c:pt>
                <c:pt idx="3009">
                  <c:v>45902.46522262345</c:v>
                </c:pt>
                <c:pt idx="3010">
                  <c:v>45902.46604182346</c:v>
                </c:pt>
                <c:pt idx="3011">
                  <c:v>45902.46686102347</c:v>
                </c:pt>
                <c:pt idx="3012">
                  <c:v>45902.46768022347</c:v>
                </c:pt>
                <c:pt idx="3013">
                  <c:v>45902.46849942347</c:v>
                </c:pt>
                <c:pt idx="3014">
                  <c:v>45902.46931862347</c:v>
                </c:pt>
                <c:pt idx="3015">
                  <c:v>45902.47013782347</c:v>
                </c:pt>
                <c:pt idx="3016">
                  <c:v>45902.47095702347</c:v>
                </c:pt>
                <c:pt idx="3017">
                  <c:v>45902.47177622348</c:v>
                </c:pt>
                <c:pt idx="3018">
                  <c:v>45902.47259542348</c:v>
                </c:pt>
                <c:pt idx="3019">
                  <c:v>45902.47341462348</c:v>
                </c:pt>
                <c:pt idx="3020">
                  <c:v>45902.47423382348</c:v>
                </c:pt>
                <c:pt idx="3021">
                  <c:v>45902.47505302349</c:v>
                </c:pt>
                <c:pt idx="3022">
                  <c:v>45902.4758722235</c:v>
                </c:pt>
                <c:pt idx="3023">
                  <c:v>45902.4766914235</c:v>
                </c:pt>
                <c:pt idx="3024">
                  <c:v>45902.4775106235</c:v>
                </c:pt>
                <c:pt idx="3025">
                  <c:v>45902.4783298235</c:v>
                </c:pt>
                <c:pt idx="3026">
                  <c:v>45902.4791490235</c:v>
                </c:pt>
                <c:pt idx="3027">
                  <c:v>45902.4799682235</c:v>
                </c:pt>
                <c:pt idx="3028">
                  <c:v>45902.4807874235</c:v>
                </c:pt>
                <c:pt idx="3029">
                  <c:v>45902.48160662351</c:v>
                </c:pt>
                <c:pt idx="3030">
                  <c:v>45902.48242582351</c:v>
                </c:pt>
                <c:pt idx="3031">
                  <c:v>45902.48324502351</c:v>
                </c:pt>
                <c:pt idx="3032">
                  <c:v>45902.48406422351</c:v>
                </c:pt>
                <c:pt idx="3033">
                  <c:v>45902.48488342351</c:v>
                </c:pt>
                <c:pt idx="3034">
                  <c:v>45902.48570262352</c:v>
                </c:pt>
                <c:pt idx="3035">
                  <c:v>45902.48652182352</c:v>
                </c:pt>
                <c:pt idx="3036">
                  <c:v>45902.48734102352</c:v>
                </c:pt>
                <c:pt idx="3037">
                  <c:v>45902.48816022352</c:v>
                </c:pt>
                <c:pt idx="3038">
                  <c:v>45902.48897942354</c:v>
                </c:pt>
                <c:pt idx="3039">
                  <c:v>45902.48979862353</c:v>
                </c:pt>
                <c:pt idx="3040">
                  <c:v>45902.49061782353</c:v>
                </c:pt>
                <c:pt idx="3041">
                  <c:v>45902.49143702353</c:v>
                </c:pt>
                <c:pt idx="3042">
                  <c:v>45902.49225622353</c:v>
                </c:pt>
                <c:pt idx="3043">
                  <c:v>45902.49307542354</c:v>
                </c:pt>
                <c:pt idx="3044">
                  <c:v>45902.49389462353</c:v>
                </c:pt>
                <c:pt idx="3045">
                  <c:v>45902.49471382354</c:v>
                </c:pt>
                <c:pt idx="3046">
                  <c:v>45902.49553302355</c:v>
                </c:pt>
                <c:pt idx="3047">
                  <c:v>45902.49635222355</c:v>
                </c:pt>
                <c:pt idx="3048">
                  <c:v>45902.49717142355</c:v>
                </c:pt>
                <c:pt idx="3049">
                  <c:v>45902.49799062355</c:v>
                </c:pt>
                <c:pt idx="3050">
                  <c:v>45902.49880982355</c:v>
                </c:pt>
                <c:pt idx="3051">
                  <c:v>45902.49962902356</c:v>
                </c:pt>
                <c:pt idx="3052">
                  <c:v>45902.50044822356</c:v>
                </c:pt>
                <c:pt idx="3053">
                  <c:v>45902.50126742356</c:v>
                </c:pt>
                <c:pt idx="3054">
                  <c:v>45902.50208662356</c:v>
                </c:pt>
                <c:pt idx="3055">
                  <c:v>45902.50290582357</c:v>
                </c:pt>
                <c:pt idx="3056">
                  <c:v>45902.50372502357</c:v>
                </c:pt>
                <c:pt idx="3057">
                  <c:v>45902.50454422357</c:v>
                </c:pt>
                <c:pt idx="3058">
                  <c:v>45902.50536342357</c:v>
                </c:pt>
                <c:pt idx="3059">
                  <c:v>45902.50618262358</c:v>
                </c:pt>
                <c:pt idx="3060">
                  <c:v>45902.50700182358</c:v>
                </c:pt>
                <c:pt idx="3061">
                  <c:v>45902.50782102358</c:v>
                </c:pt>
                <c:pt idx="3062">
                  <c:v>45902.50864022358</c:v>
                </c:pt>
                <c:pt idx="3063">
                  <c:v>45902.50945942358</c:v>
                </c:pt>
                <c:pt idx="3064">
                  <c:v>45902.51027862358</c:v>
                </c:pt>
                <c:pt idx="3065">
                  <c:v>45902.51109782359</c:v>
                </c:pt>
                <c:pt idx="3066">
                  <c:v>45902.5119170236</c:v>
                </c:pt>
                <c:pt idx="3067">
                  <c:v>45902.5127362236</c:v>
                </c:pt>
                <c:pt idx="3068">
                  <c:v>45902.5135554236</c:v>
                </c:pt>
                <c:pt idx="3069">
                  <c:v>45902.5143746236</c:v>
                </c:pt>
                <c:pt idx="3070">
                  <c:v>45902.51519382359</c:v>
                </c:pt>
                <c:pt idx="3071">
                  <c:v>45902.5160130236</c:v>
                </c:pt>
                <c:pt idx="3072">
                  <c:v>45902.5168322236</c:v>
                </c:pt>
                <c:pt idx="3073">
                  <c:v>45902.51765142361</c:v>
                </c:pt>
                <c:pt idx="3074">
                  <c:v>45902.5184706236</c:v>
                </c:pt>
                <c:pt idx="3075">
                  <c:v>45902.51928982361</c:v>
                </c:pt>
                <c:pt idx="3076">
                  <c:v>45902.52010902362</c:v>
                </c:pt>
                <c:pt idx="3077">
                  <c:v>45902.52092822362</c:v>
                </c:pt>
                <c:pt idx="3078">
                  <c:v>45902.52174742358</c:v>
                </c:pt>
                <c:pt idx="3079">
                  <c:v>45902.52256662359</c:v>
                </c:pt>
                <c:pt idx="3080">
                  <c:v>45902.52338582357</c:v>
                </c:pt>
                <c:pt idx="3081">
                  <c:v>45902.52420502363</c:v>
                </c:pt>
                <c:pt idx="3082">
                  <c:v>45902.52502422359</c:v>
                </c:pt>
                <c:pt idx="3083">
                  <c:v>45902.52584342362</c:v>
                </c:pt>
                <c:pt idx="3084">
                  <c:v>45902.52666262358</c:v>
                </c:pt>
                <c:pt idx="3085">
                  <c:v>45902.52748182355</c:v>
                </c:pt>
                <c:pt idx="3086">
                  <c:v>45902.52830102362</c:v>
                </c:pt>
                <c:pt idx="3087">
                  <c:v>45902.52912022357</c:v>
                </c:pt>
                <c:pt idx="3088">
                  <c:v>45902.52993942364</c:v>
                </c:pt>
                <c:pt idx="3089">
                  <c:v>45902.53075862362</c:v>
                </c:pt>
                <c:pt idx="3090">
                  <c:v>45902.53157782365</c:v>
                </c:pt>
                <c:pt idx="3091">
                  <c:v>45902.53239702365</c:v>
                </c:pt>
                <c:pt idx="3092">
                  <c:v>45902.53321622365</c:v>
                </c:pt>
                <c:pt idx="3093">
                  <c:v>45902.53403542365</c:v>
                </c:pt>
                <c:pt idx="3094">
                  <c:v>45902.53485462366</c:v>
                </c:pt>
                <c:pt idx="3095">
                  <c:v>45902.53567382362</c:v>
                </c:pt>
                <c:pt idx="3096">
                  <c:v>45902.53649302365</c:v>
                </c:pt>
                <c:pt idx="3097">
                  <c:v>45902.53731222366</c:v>
                </c:pt>
                <c:pt idx="3098">
                  <c:v>45902.53813142367</c:v>
                </c:pt>
                <c:pt idx="3099">
                  <c:v>45902.53895062367</c:v>
                </c:pt>
                <c:pt idx="3100">
                  <c:v>45902.5397698236</c:v>
                </c:pt>
                <c:pt idx="3101">
                  <c:v>45902.54058902367</c:v>
                </c:pt>
                <c:pt idx="3102">
                  <c:v>45902.54140822367</c:v>
                </c:pt>
                <c:pt idx="3103">
                  <c:v>45902.54222742367</c:v>
                </c:pt>
                <c:pt idx="3104">
                  <c:v>45902.54304662361</c:v>
                </c:pt>
                <c:pt idx="3105">
                  <c:v>45902.54386582367</c:v>
                </c:pt>
                <c:pt idx="3106">
                  <c:v>45902.54468502368</c:v>
                </c:pt>
                <c:pt idx="3107">
                  <c:v>45902.54550422369</c:v>
                </c:pt>
                <c:pt idx="3108">
                  <c:v>45902.54632342369</c:v>
                </c:pt>
                <c:pt idx="3109">
                  <c:v>45902.54714262362</c:v>
                </c:pt>
                <c:pt idx="3110">
                  <c:v>45902.54796182362</c:v>
                </c:pt>
                <c:pt idx="3111">
                  <c:v>45902.5487810237</c:v>
                </c:pt>
                <c:pt idx="3112">
                  <c:v>45902.5496002237</c:v>
                </c:pt>
                <c:pt idx="3113">
                  <c:v>45902.5504194237</c:v>
                </c:pt>
                <c:pt idx="3114">
                  <c:v>45902.5512386237</c:v>
                </c:pt>
                <c:pt idx="3115">
                  <c:v>45902.5520578237</c:v>
                </c:pt>
                <c:pt idx="3116">
                  <c:v>45902.5528770237</c:v>
                </c:pt>
                <c:pt idx="3117">
                  <c:v>45902.55369622371</c:v>
                </c:pt>
                <c:pt idx="3118">
                  <c:v>45902.5545154237</c:v>
                </c:pt>
                <c:pt idx="3119">
                  <c:v>45902.55533462371</c:v>
                </c:pt>
                <c:pt idx="3120">
                  <c:v>45902.55615382372</c:v>
                </c:pt>
                <c:pt idx="3121">
                  <c:v>45902.55697302372</c:v>
                </c:pt>
                <c:pt idx="3122">
                  <c:v>45902.55779222372</c:v>
                </c:pt>
                <c:pt idx="3123">
                  <c:v>45902.55861142373</c:v>
                </c:pt>
                <c:pt idx="3124">
                  <c:v>45902.55943062373</c:v>
                </c:pt>
                <c:pt idx="3125">
                  <c:v>45902.56024982373</c:v>
                </c:pt>
                <c:pt idx="3126">
                  <c:v>45902.56106902372</c:v>
                </c:pt>
                <c:pt idx="3127">
                  <c:v>45902.56188822372</c:v>
                </c:pt>
                <c:pt idx="3128">
                  <c:v>45902.56270742373</c:v>
                </c:pt>
                <c:pt idx="3129">
                  <c:v>45902.56352662372</c:v>
                </c:pt>
                <c:pt idx="3130">
                  <c:v>45902.56434582372</c:v>
                </c:pt>
                <c:pt idx="3131">
                  <c:v>45902.56516502367</c:v>
                </c:pt>
                <c:pt idx="3132">
                  <c:v>45902.56598422367</c:v>
                </c:pt>
                <c:pt idx="3133">
                  <c:v>45902.56680342375</c:v>
                </c:pt>
                <c:pt idx="3134">
                  <c:v>45902.56762262368</c:v>
                </c:pt>
                <c:pt idx="3135">
                  <c:v>45902.56844182368</c:v>
                </c:pt>
                <c:pt idx="3136">
                  <c:v>45902.56926102375</c:v>
                </c:pt>
                <c:pt idx="3137">
                  <c:v>45902.57008022376</c:v>
                </c:pt>
                <c:pt idx="3138">
                  <c:v>45902.57089942375</c:v>
                </c:pt>
                <c:pt idx="3139">
                  <c:v>45902.57171862375</c:v>
                </c:pt>
                <c:pt idx="3140">
                  <c:v>45902.57253782376</c:v>
                </c:pt>
                <c:pt idx="3141">
                  <c:v>45902.57335702376</c:v>
                </c:pt>
                <c:pt idx="3142">
                  <c:v>45902.57417622377</c:v>
                </c:pt>
                <c:pt idx="3143">
                  <c:v>45902.57499542377</c:v>
                </c:pt>
                <c:pt idx="3144">
                  <c:v>45902.57581462377</c:v>
                </c:pt>
                <c:pt idx="3145">
                  <c:v>45902.57663382377</c:v>
                </c:pt>
                <c:pt idx="3146">
                  <c:v>45902.57745302378</c:v>
                </c:pt>
                <c:pt idx="3147">
                  <c:v>45902.57827222377</c:v>
                </c:pt>
                <c:pt idx="3148">
                  <c:v>45902.57909142378</c:v>
                </c:pt>
                <c:pt idx="3149">
                  <c:v>45902.57991062378</c:v>
                </c:pt>
                <c:pt idx="3150">
                  <c:v>45902.58072982379</c:v>
                </c:pt>
                <c:pt idx="3151">
                  <c:v>45902.58154902379</c:v>
                </c:pt>
                <c:pt idx="3152">
                  <c:v>45902.58236822379</c:v>
                </c:pt>
                <c:pt idx="3153">
                  <c:v>45902.58318742378</c:v>
                </c:pt>
                <c:pt idx="3154">
                  <c:v>45902.58400662379</c:v>
                </c:pt>
                <c:pt idx="3155">
                  <c:v>45902.5848258238</c:v>
                </c:pt>
                <c:pt idx="3156">
                  <c:v>45902.5856450238</c:v>
                </c:pt>
                <c:pt idx="3157">
                  <c:v>45902.5864642238</c:v>
                </c:pt>
                <c:pt idx="3158">
                  <c:v>45902.5872834238</c:v>
                </c:pt>
                <c:pt idx="3159">
                  <c:v>45902.58810262381</c:v>
                </c:pt>
                <c:pt idx="3160">
                  <c:v>45902.58892182381</c:v>
                </c:pt>
                <c:pt idx="3161">
                  <c:v>45902.5897410238</c:v>
                </c:pt>
                <c:pt idx="3162">
                  <c:v>45902.59056022381</c:v>
                </c:pt>
                <c:pt idx="3163">
                  <c:v>45902.59137942381</c:v>
                </c:pt>
                <c:pt idx="3164">
                  <c:v>45902.59219862382</c:v>
                </c:pt>
                <c:pt idx="3165">
                  <c:v>45902.59301782382</c:v>
                </c:pt>
                <c:pt idx="3166">
                  <c:v>45902.59383702382</c:v>
                </c:pt>
                <c:pt idx="3167">
                  <c:v>45902.59465622382</c:v>
                </c:pt>
                <c:pt idx="3168">
                  <c:v>45902.59547542383</c:v>
                </c:pt>
                <c:pt idx="3169">
                  <c:v>45902.59629462383</c:v>
                </c:pt>
                <c:pt idx="3170">
                  <c:v>45902.59711382382</c:v>
                </c:pt>
                <c:pt idx="3171">
                  <c:v>45902.59793302383</c:v>
                </c:pt>
                <c:pt idx="3172">
                  <c:v>45902.59875222384</c:v>
                </c:pt>
                <c:pt idx="3173">
                  <c:v>45902.59957142384</c:v>
                </c:pt>
                <c:pt idx="3174">
                  <c:v>45902.60039062383</c:v>
                </c:pt>
                <c:pt idx="3175">
                  <c:v>45902.60120982384</c:v>
                </c:pt>
                <c:pt idx="3176">
                  <c:v>45902.60202902384</c:v>
                </c:pt>
                <c:pt idx="3177">
                  <c:v>45902.60284822385</c:v>
                </c:pt>
                <c:pt idx="3178">
                  <c:v>45902.60366742385</c:v>
                </c:pt>
                <c:pt idx="3179">
                  <c:v>45902.60448662382</c:v>
                </c:pt>
                <c:pt idx="3180">
                  <c:v>45902.60530582385</c:v>
                </c:pt>
                <c:pt idx="3181">
                  <c:v>45902.60612502386</c:v>
                </c:pt>
                <c:pt idx="3182">
                  <c:v>45902.60694422386</c:v>
                </c:pt>
                <c:pt idx="3183">
                  <c:v>45902.60776342385</c:v>
                </c:pt>
                <c:pt idx="3184">
                  <c:v>45902.60858262386</c:v>
                </c:pt>
                <c:pt idx="3185">
                  <c:v>45902.60940182387</c:v>
                </c:pt>
                <c:pt idx="3186">
                  <c:v>45902.61022102387</c:v>
                </c:pt>
                <c:pt idx="3187">
                  <c:v>45902.61104022387</c:v>
                </c:pt>
                <c:pt idx="3188">
                  <c:v>45902.61185942387</c:v>
                </c:pt>
                <c:pt idx="3189">
                  <c:v>45902.61267862387</c:v>
                </c:pt>
                <c:pt idx="3190">
                  <c:v>45902.61349782388</c:v>
                </c:pt>
                <c:pt idx="3191">
                  <c:v>45902.61431702387</c:v>
                </c:pt>
                <c:pt idx="3192">
                  <c:v>45902.61513622388</c:v>
                </c:pt>
                <c:pt idx="3193">
                  <c:v>45902.61595542388</c:v>
                </c:pt>
                <c:pt idx="3194">
                  <c:v>45902.61677462389</c:v>
                </c:pt>
                <c:pt idx="3195">
                  <c:v>45902.61759382389</c:v>
                </c:pt>
                <c:pt idx="3196">
                  <c:v>45902.6184130239</c:v>
                </c:pt>
                <c:pt idx="3197">
                  <c:v>45902.6192322239</c:v>
                </c:pt>
                <c:pt idx="3198">
                  <c:v>45902.6200514239</c:v>
                </c:pt>
                <c:pt idx="3199">
                  <c:v>45902.6208706239</c:v>
                </c:pt>
                <c:pt idx="3200">
                  <c:v>45902.62168982383</c:v>
                </c:pt>
                <c:pt idx="3201">
                  <c:v>45902.6225090239</c:v>
                </c:pt>
                <c:pt idx="3202">
                  <c:v>45902.6233282239</c:v>
                </c:pt>
                <c:pt idx="3203">
                  <c:v>45902.62414742391</c:v>
                </c:pt>
                <c:pt idx="3204">
                  <c:v>45902.62496662387</c:v>
                </c:pt>
                <c:pt idx="3205">
                  <c:v>45902.62578582384</c:v>
                </c:pt>
                <c:pt idx="3206">
                  <c:v>45902.62660502391</c:v>
                </c:pt>
                <c:pt idx="3207">
                  <c:v>45902.62742422392</c:v>
                </c:pt>
                <c:pt idx="3208">
                  <c:v>45902.62824342392</c:v>
                </c:pt>
                <c:pt idx="3209">
                  <c:v>45902.62906262385</c:v>
                </c:pt>
                <c:pt idx="3210">
                  <c:v>45902.62988182392</c:v>
                </c:pt>
                <c:pt idx="3211">
                  <c:v>45902.63070102393</c:v>
                </c:pt>
                <c:pt idx="3212">
                  <c:v>45902.63152022393</c:v>
                </c:pt>
                <c:pt idx="3213">
                  <c:v>45902.63233942392</c:v>
                </c:pt>
                <c:pt idx="3214">
                  <c:v>45902.63315862392</c:v>
                </c:pt>
                <c:pt idx="3215">
                  <c:v>45902.63397782393</c:v>
                </c:pt>
                <c:pt idx="3216">
                  <c:v>45902.63479702394</c:v>
                </c:pt>
                <c:pt idx="3217">
                  <c:v>45902.63561622394</c:v>
                </c:pt>
                <c:pt idx="3218">
                  <c:v>45902.63643542394</c:v>
                </c:pt>
                <c:pt idx="3219">
                  <c:v>45902.63725462394</c:v>
                </c:pt>
                <c:pt idx="3220">
                  <c:v>45902.63807382395</c:v>
                </c:pt>
                <c:pt idx="3221">
                  <c:v>45902.63889302395</c:v>
                </c:pt>
                <c:pt idx="3222">
                  <c:v>45902.63971222395</c:v>
                </c:pt>
                <c:pt idx="3223">
                  <c:v>45902.64053142396</c:v>
                </c:pt>
                <c:pt idx="3224">
                  <c:v>45902.64135062396</c:v>
                </c:pt>
                <c:pt idx="3225">
                  <c:v>45902.64216982396</c:v>
                </c:pt>
                <c:pt idx="3226">
                  <c:v>45902.64298902396</c:v>
                </c:pt>
                <c:pt idx="3227">
                  <c:v>45902.64380822396</c:v>
                </c:pt>
                <c:pt idx="3228">
                  <c:v>45902.64462742396</c:v>
                </c:pt>
                <c:pt idx="3229">
                  <c:v>45902.64544662397</c:v>
                </c:pt>
                <c:pt idx="3230">
                  <c:v>45902.64626582397</c:v>
                </c:pt>
                <c:pt idx="3231">
                  <c:v>45902.64708502397</c:v>
                </c:pt>
                <c:pt idx="3232">
                  <c:v>45902.64790422397</c:v>
                </c:pt>
                <c:pt idx="3233">
                  <c:v>45902.64872342397</c:v>
                </c:pt>
                <c:pt idx="3234">
                  <c:v>45902.64954262398</c:v>
                </c:pt>
                <c:pt idx="3235">
                  <c:v>45902.65036182398</c:v>
                </c:pt>
                <c:pt idx="3236">
                  <c:v>45902.65118102398</c:v>
                </c:pt>
                <c:pt idx="3237">
                  <c:v>45902.65200022398</c:v>
                </c:pt>
                <c:pt idx="3238">
                  <c:v>45902.652819424</c:v>
                </c:pt>
                <c:pt idx="3239">
                  <c:v>45902.65363862399</c:v>
                </c:pt>
                <c:pt idx="3240">
                  <c:v>45902.654457824</c:v>
                </c:pt>
                <c:pt idx="3241">
                  <c:v>45902.655277024</c:v>
                </c:pt>
                <c:pt idx="3242">
                  <c:v>45902.656096224</c:v>
                </c:pt>
                <c:pt idx="3243">
                  <c:v>45902.656915424</c:v>
                </c:pt>
                <c:pt idx="3244">
                  <c:v>45902.657734624</c:v>
                </c:pt>
                <c:pt idx="3245">
                  <c:v>45902.658553824</c:v>
                </c:pt>
                <c:pt idx="3246">
                  <c:v>45902.659373024</c:v>
                </c:pt>
                <c:pt idx="3247">
                  <c:v>45902.66019222401</c:v>
                </c:pt>
                <c:pt idx="3248">
                  <c:v>45902.66101142401</c:v>
                </c:pt>
                <c:pt idx="3249">
                  <c:v>45902.66183062401</c:v>
                </c:pt>
                <c:pt idx="3250">
                  <c:v>45902.66264982401</c:v>
                </c:pt>
                <c:pt idx="3251">
                  <c:v>45902.66346902402</c:v>
                </c:pt>
                <c:pt idx="3252">
                  <c:v>45902.66428822402</c:v>
                </c:pt>
                <c:pt idx="3253">
                  <c:v>45902.66510742402</c:v>
                </c:pt>
                <c:pt idx="3254">
                  <c:v>45902.66592662402</c:v>
                </c:pt>
                <c:pt idx="3255">
                  <c:v>45902.66674582403</c:v>
                </c:pt>
                <c:pt idx="3256">
                  <c:v>45902.66756502403</c:v>
                </c:pt>
                <c:pt idx="3257">
                  <c:v>45902.66838422403</c:v>
                </c:pt>
                <c:pt idx="3258">
                  <c:v>45902.66920342403</c:v>
                </c:pt>
                <c:pt idx="3259">
                  <c:v>45902.67002262404</c:v>
                </c:pt>
                <c:pt idx="3260">
                  <c:v>45902.67084182404</c:v>
                </c:pt>
                <c:pt idx="3261">
                  <c:v>45902.67166102403</c:v>
                </c:pt>
                <c:pt idx="3262">
                  <c:v>45902.67248022404</c:v>
                </c:pt>
                <c:pt idx="3263">
                  <c:v>45902.67329942404</c:v>
                </c:pt>
                <c:pt idx="3264">
                  <c:v>45902.67411862405</c:v>
                </c:pt>
                <c:pt idx="3265">
                  <c:v>45902.67493782405</c:v>
                </c:pt>
                <c:pt idx="3266">
                  <c:v>45902.67575702405</c:v>
                </c:pt>
                <c:pt idx="3267">
                  <c:v>45902.67657622406</c:v>
                </c:pt>
                <c:pt idx="3268">
                  <c:v>45902.67739542405</c:v>
                </c:pt>
                <c:pt idx="3269">
                  <c:v>45902.67821462405</c:v>
                </c:pt>
                <c:pt idx="3270">
                  <c:v>45902.67903382406</c:v>
                </c:pt>
                <c:pt idx="3271">
                  <c:v>45902.67985302406</c:v>
                </c:pt>
                <c:pt idx="3272">
                  <c:v>45902.68067222406</c:v>
                </c:pt>
                <c:pt idx="3273">
                  <c:v>45902.68149142407</c:v>
                </c:pt>
                <c:pt idx="3274">
                  <c:v>45902.68231062407</c:v>
                </c:pt>
                <c:pt idx="3275">
                  <c:v>45902.68312982407</c:v>
                </c:pt>
                <c:pt idx="3276">
                  <c:v>45902.68394902407</c:v>
                </c:pt>
                <c:pt idx="3277">
                  <c:v>45902.68476822407</c:v>
                </c:pt>
                <c:pt idx="3278">
                  <c:v>45902.68558742407</c:v>
                </c:pt>
                <c:pt idx="3279">
                  <c:v>45902.68640662408</c:v>
                </c:pt>
                <c:pt idx="3280">
                  <c:v>45902.68722582408</c:v>
                </c:pt>
                <c:pt idx="3281">
                  <c:v>45902.68804502408</c:v>
                </c:pt>
                <c:pt idx="3282">
                  <c:v>45902.68886422408</c:v>
                </c:pt>
                <c:pt idx="3283">
                  <c:v>45902.6896834241</c:v>
                </c:pt>
                <c:pt idx="3284">
                  <c:v>45902.69050262409</c:v>
                </c:pt>
                <c:pt idx="3285">
                  <c:v>45902.6913218241</c:v>
                </c:pt>
                <c:pt idx="3286">
                  <c:v>45902.6921410241</c:v>
                </c:pt>
                <c:pt idx="3287">
                  <c:v>45902.6929602241</c:v>
                </c:pt>
                <c:pt idx="3288">
                  <c:v>45902.6937794241</c:v>
                </c:pt>
                <c:pt idx="3289">
                  <c:v>45902.6945986241</c:v>
                </c:pt>
                <c:pt idx="3290">
                  <c:v>45902.69541782411</c:v>
                </c:pt>
                <c:pt idx="3291">
                  <c:v>45902.6962370241</c:v>
                </c:pt>
                <c:pt idx="3292">
                  <c:v>45902.69705622411</c:v>
                </c:pt>
                <c:pt idx="3293">
                  <c:v>45902.69787542411</c:v>
                </c:pt>
                <c:pt idx="3294">
                  <c:v>45902.69869462412</c:v>
                </c:pt>
                <c:pt idx="3295">
                  <c:v>45902.69951382412</c:v>
                </c:pt>
                <c:pt idx="3296">
                  <c:v>45902.70033302412</c:v>
                </c:pt>
                <c:pt idx="3297">
                  <c:v>45902.70115222412</c:v>
                </c:pt>
                <c:pt idx="3298">
                  <c:v>45902.70197142412</c:v>
                </c:pt>
                <c:pt idx="3299">
                  <c:v>45902.70279062413</c:v>
                </c:pt>
                <c:pt idx="3300">
                  <c:v>45902.70360982413</c:v>
                </c:pt>
                <c:pt idx="3301">
                  <c:v>45902.70442902413</c:v>
                </c:pt>
                <c:pt idx="3302">
                  <c:v>45902.70524822413</c:v>
                </c:pt>
                <c:pt idx="3303">
                  <c:v>45902.70606742413</c:v>
                </c:pt>
                <c:pt idx="3304">
                  <c:v>45902.70688662414</c:v>
                </c:pt>
                <c:pt idx="3305">
                  <c:v>45902.70770582413</c:v>
                </c:pt>
                <c:pt idx="3306">
                  <c:v>45902.70852502414</c:v>
                </c:pt>
                <c:pt idx="3307">
                  <c:v>45902.70934422415</c:v>
                </c:pt>
                <c:pt idx="3308">
                  <c:v>45902.71016342415</c:v>
                </c:pt>
                <c:pt idx="3309">
                  <c:v>45902.71098262415</c:v>
                </c:pt>
                <c:pt idx="3310">
                  <c:v>45902.71180182415</c:v>
                </c:pt>
                <c:pt idx="3311">
                  <c:v>45902.71262102415</c:v>
                </c:pt>
                <c:pt idx="3312">
                  <c:v>45902.71344022416</c:v>
                </c:pt>
                <c:pt idx="3313">
                  <c:v>45902.7142594242</c:v>
                </c:pt>
                <c:pt idx="3314">
                  <c:v>45902.71507862416</c:v>
                </c:pt>
                <c:pt idx="3315">
                  <c:v>45902.71589782416</c:v>
                </c:pt>
                <c:pt idx="3316">
                  <c:v>45902.71671702416</c:v>
                </c:pt>
                <c:pt idx="3317">
                  <c:v>45902.71753622416</c:v>
                </c:pt>
                <c:pt idx="3318">
                  <c:v>45902.7183554242</c:v>
                </c:pt>
                <c:pt idx="3319">
                  <c:v>45902.71917462417</c:v>
                </c:pt>
                <c:pt idx="3320">
                  <c:v>45902.71999382417</c:v>
                </c:pt>
                <c:pt idx="3321">
                  <c:v>45902.72081302417</c:v>
                </c:pt>
                <c:pt idx="3322">
                  <c:v>45902.72163222418</c:v>
                </c:pt>
                <c:pt idx="3323">
                  <c:v>45902.72245142418</c:v>
                </c:pt>
                <c:pt idx="3324">
                  <c:v>45902.72327062418</c:v>
                </c:pt>
                <c:pt idx="3325">
                  <c:v>45902.72408982419</c:v>
                </c:pt>
                <c:pt idx="3326">
                  <c:v>45902.72490902419</c:v>
                </c:pt>
                <c:pt idx="3327">
                  <c:v>45902.72572822418</c:v>
                </c:pt>
                <c:pt idx="3328">
                  <c:v>45902.7265474242</c:v>
                </c:pt>
                <c:pt idx="3329">
                  <c:v>45902.72736662417</c:v>
                </c:pt>
                <c:pt idx="3330">
                  <c:v>45902.72818582418</c:v>
                </c:pt>
                <c:pt idx="3331">
                  <c:v>45902.72900502419</c:v>
                </c:pt>
                <c:pt idx="3332">
                  <c:v>45902.7298242242</c:v>
                </c:pt>
                <c:pt idx="3333">
                  <c:v>45902.73064342421</c:v>
                </c:pt>
                <c:pt idx="3334">
                  <c:v>45902.73146262413</c:v>
                </c:pt>
                <c:pt idx="3335">
                  <c:v>45902.7322818242</c:v>
                </c:pt>
                <c:pt idx="3336">
                  <c:v>45902.73310102418</c:v>
                </c:pt>
                <c:pt idx="3337">
                  <c:v>45902.73392022419</c:v>
                </c:pt>
                <c:pt idx="3338">
                  <c:v>45902.73473942422</c:v>
                </c:pt>
                <c:pt idx="3339">
                  <c:v>45902.73555862422</c:v>
                </c:pt>
                <c:pt idx="3340">
                  <c:v>45902.73637782422</c:v>
                </c:pt>
                <c:pt idx="3341">
                  <c:v>45902.73719702422</c:v>
                </c:pt>
                <c:pt idx="3342">
                  <c:v>45902.73801622422</c:v>
                </c:pt>
                <c:pt idx="3343">
                  <c:v>45902.73883542422</c:v>
                </c:pt>
                <c:pt idx="3344">
                  <c:v>45902.73965462422</c:v>
                </c:pt>
                <c:pt idx="3345">
                  <c:v>45902.74047382423</c:v>
                </c:pt>
                <c:pt idx="3346">
                  <c:v>45902.74129302424</c:v>
                </c:pt>
                <c:pt idx="3347">
                  <c:v>45902.74211222424</c:v>
                </c:pt>
                <c:pt idx="3348">
                  <c:v>45902.74293142424</c:v>
                </c:pt>
                <c:pt idx="3349">
                  <c:v>45902.74375062418</c:v>
                </c:pt>
                <c:pt idx="3350">
                  <c:v>45902.74456982424</c:v>
                </c:pt>
                <c:pt idx="3351">
                  <c:v>45902.74538902425</c:v>
                </c:pt>
                <c:pt idx="3352">
                  <c:v>45902.74620822425</c:v>
                </c:pt>
                <c:pt idx="3353">
                  <c:v>45902.74702742425</c:v>
                </c:pt>
                <c:pt idx="3354">
                  <c:v>45902.74784662425</c:v>
                </c:pt>
                <c:pt idx="3355">
                  <c:v>45902.74866582426</c:v>
                </c:pt>
                <c:pt idx="3356">
                  <c:v>45902.74948502419</c:v>
                </c:pt>
                <c:pt idx="3357">
                  <c:v>45902.75030422426</c:v>
                </c:pt>
                <c:pt idx="3358">
                  <c:v>45902.75112342426</c:v>
                </c:pt>
                <c:pt idx="3359">
                  <c:v>45902.75194262427</c:v>
                </c:pt>
                <c:pt idx="3360">
                  <c:v>45902.75276182427</c:v>
                </c:pt>
                <c:pt idx="3361">
                  <c:v>45902.75358102427</c:v>
                </c:pt>
                <c:pt idx="3362">
                  <c:v>45902.75440022427</c:v>
                </c:pt>
                <c:pt idx="3363">
                  <c:v>45902.75521942428</c:v>
                </c:pt>
                <c:pt idx="3364">
                  <c:v>45902.75603862427</c:v>
                </c:pt>
                <c:pt idx="3365">
                  <c:v>45902.75685782427</c:v>
                </c:pt>
                <c:pt idx="3366">
                  <c:v>45902.75767702428</c:v>
                </c:pt>
                <c:pt idx="3367">
                  <c:v>45902.75849622428</c:v>
                </c:pt>
                <c:pt idx="3368">
                  <c:v>45902.75931542428</c:v>
                </c:pt>
                <c:pt idx="3369">
                  <c:v>45902.76013462427</c:v>
                </c:pt>
                <c:pt idx="3370">
                  <c:v>45902.76095382428</c:v>
                </c:pt>
                <c:pt idx="3371">
                  <c:v>45902.76177302422</c:v>
                </c:pt>
                <c:pt idx="3372">
                  <c:v>45902.7625922243</c:v>
                </c:pt>
                <c:pt idx="3373">
                  <c:v>45902.7634114243</c:v>
                </c:pt>
                <c:pt idx="3374">
                  <c:v>45902.7642306243</c:v>
                </c:pt>
                <c:pt idx="3375">
                  <c:v>45902.76504982427</c:v>
                </c:pt>
                <c:pt idx="3376">
                  <c:v>45902.7658690243</c:v>
                </c:pt>
                <c:pt idx="3377">
                  <c:v>45902.76668822431</c:v>
                </c:pt>
                <c:pt idx="3378">
                  <c:v>45902.76750742431</c:v>
                </c:pt>
                <c:pt idx="3379">
                  <c:v>45902.7683266243</c:v>
                </c:pt>
                <c:pt idx="3380">
                  <c:v>45902.76914582424</c:v>
                </c:pt>
                <c:pt idx="3381">
                  <c:v>45902.76996502432</c:v>
                </c:pt>
                <c:pt idx="3382">
                  <c:v>45902.77078422432</c:v>
                </c:pt>
                <c:pt idx="3383">
                  <c:v>45902.77160342432</c:v>
                </c:pt>
                <c:pt idx="3384">
                  <c:v>45902.77242262432</c:v>
                </c:pt>
                <c:pt idx="3385">
                  <c:v>45902.77324182432</c:v>
                </c:pt>
                <c:pt idx="3386">
                  <c:v>45902.77406102433</c:v>
                </c:pt>
                <c:pt idx="3387">
                  <c:v>45902.77488022433</c:v>
                </c:pt>
                <c:pt idx="3388">
                  <c:v>45902.77569942433</c:v>
                </c:pt>
                <c:pt idx="3389">
                  <c:v>45902.77651862433</c:v>
                </c:pt>
                <c:pt idx="3390">
                  <c:v>45902.77733782434</c:v>
                </c:pt>
                <c:pt idx="3391">
                  <c:v>45902.77815702434</c:v>
                </c:pt>
                <c:pt idx="3392">
                  <c:v>45902.77897622434</c:v>
                </c:pt>
                <c:pt idx="3393">
                  <c:v>45902.77979542434</c:v>
                </c:pt>
                <c:pt idx="3394">
                  <c:v>45902.78061462435</c:v>
                </c:pt>
                <c:pt idx="3395">
                  <c:v>45902.78143382435</c:v>
                </c:pt>
                <c:pt idx="3396">
                  <c:v>45902.78225302435</c:v>
                </c:pt>
                <c:pt idx="3397">
                  <c:v>45902.78307222435</c:v>
                </c:pt>
                <c:pt idx="3398">
                  <c:v>45902.78389142435</c:v>
                </c:pt>
                <c:pt idx="3399">
                  <c:v>45902.78471062436</c:v>
                </c:pt>
                <c:pt idx="3400">
                  <c:v>45902.78552982436</c:v>
                </c:pt>
                <c:pt idx="3401">
                  <c:v>45902.78634902436</c:v>
                </c:pt>
                <c:pt idx="3402">
                  <c:v>45902.78716822436</c:v>
                </c:pt>
                <c:pt idx="3403">
                  <c:v>45902.78798742437</c:v>
                </c:pt>
                <c:pt idx="3404">
                  <c:v>45902.78880662437</c:v>
                </c:pt>
                <c:pt idx="3405">
                  <c:v>45902.78962582437</c:v>
                </c:pt>
                <c:pt idx="3406">
                  <c:v>45902.79044502437</c:v>
                </c:pt>
                <c:pt idx="3407">
                  <c:v>45902.79126422438</c:v>
                </c:pt>
                <c:pt idx="3408">
                  <c:v>45902.79208342438</c:v>
                </c:pt>
                <c:pt idx="3409">
                  <c:v>45902.79290262437</c:v>
                </c:pt>
                <c:pt idx="3410">
                  <c:v>45902.7937218243</c:v>
                </c:pt>
                <c:pt idx="3411">
                  <c:v>45902.79454102438</c:v>
                </c:pt>
                <c:pt idx="3412">
                  <c:v>45902.79536022437</c:v>
                </c:pt>
                <c:pt idx="3413">
                  <c:v>45902.79617942439</c:v>
                </c:pt>
                <c:pt idx="3414">
                  <c:v>45902.79699862438</c:v>
                </c:pt>
                <c:pt idx="3415">
                  <c:v>45902.79781782439</c:v>
                </c:pt>
                <c:pt idx="3416">
                  <c:v>45902.7986370244</c:v>
                </c:pt>
                <c:pt idx="3417">
                  <c:v>45902.7994562244</c:v>
                </c:pt>
                <c:pt idx="3418">
                  <c:v>45902.8002754244</c:v>
                </c:pt>
                <c:pt idx="3419">
                  <c:v>45902.8010946244</c:v>
                </c:pt>
                <c:pt idx="3420">
                  <c:v>45902.8019138244</c:v>
                </c:pt>
                <c:pt idx="3421">
                  <c:v>45902.8027330244</c:v>
                </c:pt>
                <c:pt idx="3422">
                  <c:v>45902.8035522244</c:v>
                </c:pt>
                <c:pt idx="3423">
                  <c:v>45902.8043714244</c:v>
                </c:pt>
                <c:pt idx="3424">
                  <c:v>45902.80519062441</c:v>
                </c:pt>
                <c:pt idx="3425">
                  <c:v>45902.80600982441</c:v>
                </c:pt>
                <c:pt idx="3426">
                  <c:v>45902.80682902441</c:v>
                </c:pt>
                <c:pt idx="3427">
                  <c:v>45902.80764822442</c:v>
                </c:pt>
                <c:pt idx="3428">
                  <c:v>45902.80846742443</c:v>
                </c:pt>
                <c:pt idx="3429">
                  <c:v>45902.80928662442</c:v>
                </c:pt>
                <c:pt idx="3430">
                  <c:v>45902.81010582442</c:v>
                </c:pt>
                <c:pt idx="3431">
                  <c:v>45902.81092502443</c:v>
                </c:pt>
                <c:pt idx="3432">
                  <c:v>45902.81174422443</c:v>
                </c:pt>
                <c:pt idx="3433">
                  <c:v>45902.81256342444</c:v>
                </c:pt>
                <c:pt idx="3434">
                  <c:v>45902.81338262444</c:v>
                </c:pt>
                <c:pt idx="3435">
                  <c:v>45902.81420182443</c:v>
                </c:pt>
                <c:pt idx="3436">
                  <c:v>45902.81502102444</c:v>
                </c:pt>
                <c:pt idx="3437">
                  <c:v>45902.81584022444</c:v>
                </c:pt>
                <c:pt idx="3438">
                  <c:v>45902.8166594245</c:v>
                </c:pt>
                <c:pt idx="3439">
                  <c:v>45902.81747862445</c:v>
                </c:pt>
                <c:pt idx="3440">
                  <c:v>45902.8182978245</c:v>
                </c:pt>
                <c:pt idx="3441">
                  <c:v>45902.81911702446</c:v>
                </c:pt>
                <c:pt idx="3442">
                  <c:v>45902.8199362245</c:v>
                </c:pt>
                <c:pt idx="3443">
                  <c:v>45902.82075542445</c:v>
                </c:pt>
                <c:pt idx="3444">
                  <c:v>45902.82157462446</c:v>
                </c:pt>
                <c:pt idx="3445">
                  <c:v>45902.82239382446</c:v>
                </c:pt>
                <c:pt idx="3446">
                  <c:v>45902.82321302446</c:v>
                </c:pt>
                <c:pt idx="3447">
                  <c:v>45902.82403222446</c:v>
                </c:pt>
                <c:pt idx="3448">
                  <c:v>45902.82485142446</c:v>
                </c:pt>
                <c:pt idx="3449">
                  <c:v>45902.82567062447</c:v>
                </c:pt>
                <c:pt idx="3450">
                  <c:v>45902.82648982447</c:v>
                </c:pt>
                <c:pt idx="3451">
                  <c:v>45902.82730902447</c:v>
                </c:pt>
                <c:pt idx="3452">
                  <c:v>45902.82812822447</c:v>
                </c:pt>
                <c:pt idx="3453">
                  <c:v>45902.82894742448</c:v>
                </c:pt>
                <c:pt idx="3454">
                  <c:v>45902.82976662448</c:v>
                </c:pt>
                <c:pt idx="3455">
                  <c:v>45902.83058582448</c:v>
                </c:pt>
                <c:pt idx="3456">
                  <c:v>45902.83140502449</c:v>
                </c:pt>
                <c:pt idx="3457">
                  <c:v>45902.8322242245</c:v>
                </c:pt>
                <c:pt idx="3458">
                  <c:v>45902.8330434245</c:v>
                </c:pt>
                <c:pt idx="3459">
                  <c:v>45902.83386262449</c:v>
                </c:pt>
                <c:pt idx="3460">
                  <c:v>45902.8346818245</c:v>
                </c:pt>
                <c:pt idx="3461">
                  <c:v>45902.8355010245</c:v>
                </c:pt>
                <c:pt idx="3462">
                  <c:v>45902.8363202245</c:v>
                </c:pt>
                <c:pt idx="3463">
                  <c:v>45902.8371394245</c:v>
                </c:pt>
                <c:pt idx="3464">
                  <c:v>45902.8379586245</c:v>
                </c:pt>
                <c:pt idx="3465">
                  <c:v>45902.8387778245</c:v>
                </c:pt>
                <c:pt idx="3466">
                  <c:v>45902.8395970245</c:v>
                </c:pt>
                <c:pt idx="3467">
                  <c:v>45902.8404162245</c:v>
                </c:pt>
                <c:pt idx="3468">
                  <c:v>45902.8412354245</c:v>
                </c:pt>
                <c:pt idx="3469">
                  <c:v>45902.84205462451</c:v>
                </c:pt>
                <c:pt idx="3470">
                  <c:v>45902.84287382454</c:v>
                </c:pt>
                <c:pt idx="3471">
                  <c:v>45902.84369302452</c:v>
                </c:pt>
                <c:pt idx="3472">
                  <c:v>45902.8445122246</c:v>
                </c:pt>
                <c:pt idx="3473">
                  <c:v>45902.84533142454</c:v>
                </c:pt>
                <c:pt idx="3474">
                  <c:v>45902.84615062452</c:v>
                </c:pt>
                <c:pt idx="3475">
                  <c:v>45902.84696982453</c:v>
                </c:pt>
                <c:pt idx="3476">
                  <c:v>45902.84778902453</c:v>
                </c:pt>
                <c:pt idx="3477">
                  <c:v>45902.8486082246</c:v>
                </c:pt>
                <c:pt idx="3478">
                  <c:v>45902.84942742453</c:v>
                </c:pt>
                <c:pt idx="3479">
                  <c:v>45902.85024662454</c:v>
                </c:pt>
                <c:pt idx="3480">
                  <c:v>45902.85106582454</c:v>
                </c:pt>
                <c:pt idx="3481">
                  <c:v>45902.85188502454</c:v>
                </c:pt>
                <c:pt idx="3482">
                  <c:v>45902.85270422454</c:v>
                </c:pt>
                <c:pt idx="3483">
                  <c:v>45902.8535234246</c:v>
                </c:pt>
                <c:pt idx="3484">
                  <c:v>45902.85434262455</c:v>
                </c:pt>
                <c:pt idx="3485">
                  <c:v>45902.85516182455</c:v>
                </c:pt>
                <c:pt idx="3486">
                  <c:v>45902.85598102455</c:v>
                </c:pt>
                <c:pt idx="3487">
                  <c:v>45902.8568002246</c:v>
                </c:pt>
                <c:pt idx="3488">
                  <c:v>45902.8576194246</c:v>
                </c:pt>
                <c:pt idx="3489">
                  <c:v>45902.8584386246</c:v>
                </c:pt>
                <c:pt idx="3490">
                  <c:v>45902.8592578246</c:v>
                </c:pt>
                <c:pt idx="3491">
                  <c:v>45902.86007702456</c:v>
                </c:pt>
                <c:pt idx="3492">
                  <c:v>45902.8608962246</c:v>
                </c:pt>
                <c:pt idx="3493">
                  <c:v>45902.86171542458</c:v>
                </c:pt>
                <c:pt idx="3494">
                  <c:v>45902.86253462458</c:v>
                </c:pt>
                <c:pt idx="3495">
                  <c:v>45902.86335382457</c:v>
                </c:pt>
                <c:pt idx="3496">
                  <c:v>45902.86417302457</c:v>
                </c:pt>
                <c:pt idx="3497">
                  <c:v>45902.86499222458</c:v>
                </c:pt>
                <c:pt idx="3498">
                  <c:v>45902.8658114246</c:v>
                </c:pt>
                <c:pt idx="3499">
                  <c:v>45902.86663062458</c:v>
                </c:pt>
                <c:pt idx="3500">
                  <c:v>45902.86744982459</c:v>
                </c:pt>
                <c:pt idx="3501">
                  <c:v>45902.8682690246</c:v>
                </c:pt>
                <c:pt idx="3502">
                  <c:v>45902.8690882246</c:v>
                </c:pt>
                <c:pt idx="3503">
                  <c:v>45902.8699074246</c:v>
                </c:pt>
                <c:pt idx="3504">
                  <c:v>45902.8707266246</c:v>
                </c:pt>
                <c:pt idx="3505">
                  <c:v>45902.8715458246</c:v>
                </c:pt>
                <c:pt idx="3506">
                  <c:v>45902.8723650246</c:v>
                </c:pt>
                <c:pt idx="3507">
                  <c:v>45902.87318422461</c:v>
                </c:pt>
                <c:pt idx="3508">
                  <c:v>45902.8740034246</c:v>
                </c:pt>
                <c:pt idx="3509">
                  <c:v>45902.87482262461</c:v>
                </c:pt>
                <c:pt idx="3510">
                  <c:v>45902.8756418246</c:v>
                </c:pt>
                <c:pt idx="3511">
                  <c:v>45902.87646102461</c:v>
                </c:pt>
                <c:pt idx="3512">
                  <c:v>45902.87728022462</c:v>
                </c:pt>
                <c:pt idx="3513">
                  <c:v>45902.87809942461</c:v>
                </c:pt>
                <c:pt idx="3514">
                  <c:v>45902.87891862462</c:v>
                </c:pt>
                <c:pt idx="3515">
                  <c:v>45902.87973782462</c:v>
                </c:pt>
                <c:pt idx="3516">
                  <c:v>45902.88055702464</c:v>
                </c:pt>
                <c:pt idx="3517">
                  <c:v>45902.88137622462</c:v>
                </c:pt>
                <c:pt idx="3518">
                  <c:v>45902.88219542463</c:v>
                </c:pt>
                <c:pt idx="3519">
                  <c:v>45902.88301462463</c:v>
                </c:pt>
                <c:pt idx="3520">
                  <c:v>45902.88383382463</c:v>
                </c:pt>
                <c:pt idx="3521">
                  <c:v>45902.88465302463</c:v>
                </c:pt>
                <c:pt idx="3522">
                  <c:v>45902.88547222464</c:v>
                </c:pt>
                <c:pt idx="3523">
                  <c:v>45902.88629142464</c:v>
                </c:pt>
                <c:pt idx="3524">
                  <c:v>45902.88711062464</c:v>
                </c:pt>
                <c:pt idx="3525">
                  <c:v>45902.88792982465</c:v>
                </c:pt>
                <c:pt idx="3526">
                  <c:v>45902.88874902465</c:v>
                </c:pt>
                <c:pt idx="3527">
                  <c:v>45902.88956822465</c:v>
                </c:pt>
                <c:pt idx="3528">
                  <c:v>45902.89038742465</c:v>
                </c:pt>
                <c:pt idx="3529">
                  <c:v>45902.89120662466</c:v>
                </c:pt>
                <c:pt idx="3530">
                  <c:v>45902.89202582466</c:v>
                </c:pt>
                <c:pt idx="3531">
                  <c:v>45902.89284502466</c:v>
                </c:pt>
                <c:pt idx="3532">
                  <c:v>45902.89366422466</c:v>
                </c:pt>
                <c:pt idx="3533">
                  <c:v>45902.89448342466</c:v>
                </c:pt>
                <c:pt idx="3534">
                  <c:v>45902.89530262467</c:v>
                </c:pt>
                <c:pt idx="3535">
                  <c:v>45902.89612182467</c:v>
                </c:pt>
                <c:pt idx="3536">
                  <c:v>45902.89694102467</c:v>
                </c:pt>
                <c:pt idx="3537">
                  <c:v>45902.89776022467</c:v>
                </c:pt>
                <c:pt idx="3538">
                  <c:v>45902.8985794247</c:v>
                </c:pt>
                <c:pt idx="3539">
                  <c:v>45902.89939862468</c:v>
                </c:pt>
                <c:pt idx="3540">
                  <c:v>45902.90021782468</c:v>
                </c:pt>
                <c:pt idx="3541">
                  <c:v>45902.90103702468</c:v>
                </c:pt>
                <c:pt idx="3542">
                  <c:v>45902.90185622468</c:v>
                </c:pt>
                <c:pt idx="3543">
                  <c:v>45902.90267542468</c:v>
                </c:pt>
                <c:pt idx="3544">
                  <c:v>45902.90349462468</c:v>
                </c:pt>
                <c:pt idx="3545">
                  <c:v>45902.9043138247</c:v>
                </c:pt>
                <c:pt idx="3546">
                  <c:v>45902.90513302469</c:v>
                </c:pt>
                <c:pt idx="3547">
                  <c:v>45902.9059522247</c:v>
                </c:pt>
                <c:pt idx="3548">
                  <c:v>45902.9067714247</c:v>
                </c:pt>
                <c:pt idx="3549">
                  <c:v>45902.9075906247</c:v>
                </c:pt>
                <c:pt idx="3550">
                  <c:v>45902.9084098247</c:v>
                </c:pt>
                <c:pt idx="3551">
                  <c:v>45902.9092290247</c:v>
                </c:pt>
                <c:pt idx="3552">
                  <c:v>45902.9100482247</c:v>
                </c:pt>
                <c:pt idx="3553">
                  <c:v>45902.9108674247</c:v>
                </c:pt>
                <c:pt idx="3554">
                  <c:v>45902.91168662471</c:v>
                </c:pt>
                <c:pt idx="3555">
                  <c:v>45902.91250582471</c:v>
                </c:pt>
                <c:pt idx="3556">
                  <c:v>45902.91332502472</c:v>
                </c:pt>
                <c:pt idx="3557">
                  <c:v>45902.91414422472</c:v>
                </c:pt>
                <c:pt idx="3558">
                  <c:v>45902.91496342472</c:v>
                </c:pt>
                <c:pt idx="3559">
                  <c:v>45902.91578262472</c:v>
                </c:pt>
                <c:pt idx="3560">
                  <c:v>45902.91660182472</c:v>
                </c:pt>
                <c:pt idx="3561">
                  <c:v>45902.91742102473</c:v>
                </c:pt>
                <c:pt idx="3562">
                  <c:v>45902.91824022473</c:v>
                </c:pt>
                <c:pt idx="3563">
                  <c:v>45902.91905942474</c:v>
                </c:pt>
                <c:pt idx="3564">
                  <c:v>45902.91987862473</c:v>
                </c:pt>
                <c:pt idx="3565">
                  <c:v>45902.92069782474</c:v>
                </c:pt>
                <c:pt idx="3566">
                  <c:v>45902.92151702474</c:v>
                </c:pt>
                <c:pt idx="3567">
                  <c:v>45902.92233622474</c:v>
                </c:pt>
                <c:pt idx="3568">
                  <c:v>45902.92315542475</c:v>
                </c:pt>
                <c:pt idx="3569">
                  <c:v>45902.92397462475</c:v>
                </c:pt>
                <c:pt idx="3570">
                  <c:v>45902.92479382475</c:v>
                </c:pt>
                <c:pt idx="3571">
                  <c:v>45902.92561302475</c:v>
                </c:pt>
                <c:pt idx="3572">
                  <c:v>45902.92643222475</c:v>
                </c:pt>
                <c:pt idx="3573">
                  <c:v>45902.92725142475</c:v>
                </c:pt>
                <c:pt idx="3574">
                  <c:v>45902.92807062476</c:v>
                </c:pt>
                <c:pt idx="3575">
                  <c:v>45902.92888982476</c:v>
                </c:pt>
                <c:pt idx="3576">
                  <c:v>45902.92970902476</c:v>
                </c:pt>
                <c:pt idx="3577">
                  <c:v>45902.93052822476</c:v>
                </c:pt>
                <c:pt idx="3578">
                  <c:v>45902.93134742477</c:v>
                </c:pt>
                <c:pt idx="3579">
                  <c:v>45902.93216662477</c:v>
                </c:pt>
                <c:pt idx="3580">
                  <c:v>45902.93298582477</c:v>
                </c:pt>
                <c:pt idx="3581">
                  <c:v>45902.93380502477</c:v>
                </c:pt>
                <c:pt idx="3582">
                  <c:v>45902.93462422477</c:v>
                </c:pt>
                <c:pt idx="3583">
                  <c:v>45902.93544342478</c:v>
                </c:pt>
                <c:pt idx="3584">
                  <c:v>45902.93626262478</c:v>
                </c:pt>
                <c:pt idx="3585">
                  <c:v>45902.93708182478</c:v>
                </c:pt>
                <c:pt idx="3586">
                  <c:v>45902.93790102479</c:v>
                </c:pt>
                <c:pt idx="3587">
                  <c:v>45902.93872022479</c:v>
                </c:pt>
                <c:pt idx="3588">
                  <c:v>45902.9395394248</c:v>
                </c:pt>
                <c:pt idx="3589">
                  <c:v>45902.9403586248</c:v>
                </c:pt>
                <c:pt idx="3590">
                  <c:v>45902.9411778248</c:v>
                </c:pt>
                <c:pt idx="3591">
                  <c:v>45902.9419970248</c:v>
                </c:pt>
                <c:pt idx="3592">
                  <c:v>45902.9428162248</c:v>
                </c:pt>
                <c:pt idx="3593">
                  <c:v>45902.9436354248</c:v>
                </c:pt>
                <c:pt idx="3594">
                  <c:v>45902.9444546248</c:v>
                </c:pt>
                <c:pt idx="3595">
                  <c:v>45902.9452738248</c:v>
                </c:pt>
                <c:pt idx="3596">
                  <c:v>45902.9460930248</c:v>
                </c:pt>
                <c:pt idx="3597">
                  <c:v>45902.9469122248</c:v>
                </c:pt>
                <c:pt idx="3598">
                  <c:v>45902.94773142481</c:v>
                </c:pt>
                <c:pt idx="3599">
                  <c:v>45902.94855062481</c:v>
                </c:pt>
                <c:pt idx="3600">
                  <c:v>45902.94936982482</c:v>
                </c:pt>
                <c:pt idx="3601">
                  <c:v>45902.95018902482</c:v>
                </c:pt>
                <c:pt idx="3602">
                  <c:v>45902.95100822483</c:v>
                </c:pt>
                <c:pt idx="3603">
                  <c:v>45902.95182742484</c:v>
                </c:pt>
                <c:pt idx="3604">
                  <c:v>45902.95264662482</c:v>
                </c:pt>
                <c:pt idx="3605">
                  <c:v>45902.95346582483</c:v>
                </c:pt>
                <c:pt idx="3606">
                  <c:v>45902.95428502483</c:v>
                </c:pt>
                <c:pt idx="3607">
                  <c:v>45902.95510422483</c:v>
                </c:pt>
                <c:pt idx="3608">
                  <c:v>45902.95592342483</c:v>
                </c:pt>
                <c:pt idx="3609">
                  <c:v>45902.95674262484</c:v>
                </c:pt>
                <c:pt idx="3610">
                  <c:v>45902.95756182484</c:v>
                </c:pt>
                <c:pt idx="3611">
                  <c:v>45902.95838102484</c:v>
                </c:pt>
                <c:pt idx="3612">
                  <c:v>45902.95920022484</c:v>
                </c:pt>
                <c:pt idx="3613">
                  <c:v>45902.96001942484</c:v>
                </c:pt>
                <c:pt idx="3614">
                  <c:v>45902.96083862485</c:v>
                </c:pt>
                <c:pt idx="3615">
                  <c:v>45902.96165782485</c:v>
                </c:pt>
                <c:pt idx="3616">
                  <c:v>45902.96247702485</c:v>
                </c:pt>
                <c:pt idx="3617">
                  <c:v>45902.96329622485</c:v>
                </c:pt>
                <c:pt idx="3618">
                  <c:v>45902.96411542486</c:v>
                </c:pt>
                <c:pt idx="3619">
                  <c:v>45902.96493462486</c:v>
                </c:pt>
                <c:pt idx="3620">
                  <c:v>45902.96575382486</c:v>
                </c:pt>
                <c:pt idx="3621">
                  <c:v>45902.96657302486</c:v>
                </c:pt>
                <c:pt idx="3622">
                  <c:v>45902.96739222487</c:v>
                </c:pt>
                <c:pt idx="3623">
                  <c:v>45902.9682114249</c:v>
                </c:pt>
                <c:pt idx="3624">
                  <c:v>45902.96903062487</c:v>
                </c:pt>
                <c:pt idx="3625">
                  <c:v>45902.96984982487</c:v>
                </c:pt>
                <c:pt idx="3626">
                  <c:v>45902.97066902487</c:v>
                </c:pt>
                <c:pt idx="3627">
                  <c:v>45902.97148822488</c:v>
                </c:pt>
                <c:pt idx="3628">
                  <c:v>45902.9723074249</c:v>
                </c:pt>
                <c:pt idx="3629">
                  <c:v>45902.97312662489</c:v>
                </c:pt>
                <c:pt idx="3630">
                  <c:v>45902.97394582489</c:v>
                </c:pt>
                <c:pt idx="3631">
                  <c:v>45902.9747650249</c:v>
                </c:pt>
                <c:pt idx="3632">
                  <c:v>45902.9755842249</c:v>
                </c:pt>
                <c:pt idx="3633">
                  <c:v>45902.9764034249</c:v>
                </c:pt>
                <c:pt idx="3634">
                  <c:v>45902.9772226249</c:v>
                </c:pt>
                <c:pt idx="3635">
                  <c:v>45902.9780418249</c:v>
                </c:pt>
                <c:pt idx="3636">
                  <c:v>45902.9788610249</c:v>
                </c:pt>
                <c:pt idx="3637">
                  <c:v>45902.9796802249</c:v>
                </c:pt>
                <c:pt idx="3638">
                  <c:v>45902.9804994249</c:v>
                </c:pt>
                <c:pt idx="3639">
                  <c:v>45902.9813186249</c:v>
                </c:pt>
                <c:pt idx="3640">
                  <c:v>45902.9821378249</c:v>
                </c:pt>
                <c:pt idx="3641">
                  <c:v>45902.9829570249</c:v>
                </c:pt>
                <c:pt idx="3642">
                  <c:v>45902.98377622491</c:v>
                </c:pt>
                <c:pt idx="3643">
                  <c:v>45902.9845954249</c:v>
                </c:pt>
                <c:pt idx="3644">
                  <c:v>45902.98541462492</c:v>
                </c:pt>
                <c:pt idx="3645">
                  <c:v>45902.986233825</c:v>
                </c:pt>
                <c:pt idx="3646">
                  <c:v>45902.98705302493</c:v>
                </c:pt>
                <c:pt idx="3647">
                  <c:v>45902.98787222494</c:v>
                </c:pt>
                <c:pt idx="3648">
                  <c:v>45902.988691425</c:v>
                </c:pt>
                <c:pt idx="3649">
                  <c:v>45902.98951062493</c:v>
                </c:pt>
                <c:pt idx="3650">
                  <c:v>45902.99032982493</c:v>
                </c:pt>
                <c:pt idx="3651">
                  <c:v>45902.99114902494</c:v>
                </c:pt>
                <c:pt idx="3652">
                  <c:v>45902.99196822494</c:v>
                </c:pt>
                <c:pt idx="3653">
                  <c:v>45902.99278742494</c:v>
                </c:pt>
                <c:pt idx="3654">
                  <c:v>45902.99360662494</c:v>
                </c:pt>
                <c:pt idx="3655">
                  <c:v>45902.99442582495</c:v>
                </c:pt>
                <c:pt idx="3656">
                  <c:v>45902.99524502495</c:v>
                </c:pt>
                <c:pt idx="3657">
                  <c:v>45902.99606422495</c:v>
                </c:pt>
                <c:pt idx="3658">
                  <c:v>45902.99688342495</c:v>
                </c:pt>
                <c:pt idx="3659">
                  <c:v>45902.99770262495</c:v>
                </c:pt>
                <c:pt idx="3660">
                  <c:v>45902.99852182495</c:v>
                </c:pt>
                <c:pt idx="3661">
                  <c:v>45902.99934102496</c:v>
                </c:pt>
                <c:pt idx="3662">
                  <c:v>45903.00016022496</c:v>
                </c:pt>
                <c:pt idx="3663">
                  <c:v>45903.000979425</c:v>
                </c:pt>
                <c:pt idx="3664">
                  <c:v>45903.00179862497</c:v>
                </c:pt>
                <c:pt idx="3665">
                  <c:v>45903.00261782496</c:v>
                </c:pt>
                <c:pt idx="3666">
                  <c:v>45903.00343702497</c:v>
                </c:pt>
                <c:pt idx="3667">
                  <c:v>45903.004256225</c:v>
                </c:pt>
                <c:pt idx="3668">
                  <c:v>45903.00507542498</c:v>
                </c:pt>
                <c:pt idx="3669">
                  <c:v>45903.00589462497</c:v>
                </c:pt>
                <c:pt idx="3670">
                  <c:v>45903.00671382497</c:v>
                </c:pt>
                <c:pt idx="3671">
                  <c:v>45903.00753302498</c:v>
                </c:pt>
                <c:pt idx="3672">
                  <c:v>45903.008352225</c:v>
                </c:pt>
                <c:pt idx="3673">
                  <c:v>45903.00917142498</c:v>
                </c:pt>
                <c:pt idx="3674">
                  <c:v>45903.00999062499</c:v>
                </c:pt>
                <c:pt idx="3675">
                  <c:v>45903.010809825</c:v>
                </c:pt>
                <c:pt idx="3676">
                  <c:v>45903.011629025</c:v>
                </c:pt>
                <c:pt idx="3677">
                  <c:v>45903.012448225</c:v>
                </c:pt>
                <c:pt idx="3678">
                  <c:v>45903.013267425</c:v>
                </c:pt>
                <c:pt idx="3679">
                  <c:v>45903.014086625</c:v>
                </c:pt>
                <c:pt idx="3680">
                  <c:v>45903.014905825</c:v>
                </c:pt>
                <c:pt idx="3681">
                  <c:v>45903.015725025</c:v>
                </c:pt>
                <c:pt idx="3682">
                  <c:v>45903.016544225</c:v>
                </c:pt>
                <c:pt idx="3683">
                  <c:v>45903.01736342501</c:v>
                </c:pt>
                <c:pt idx="3684">
                  <c:v>45903.018182625</c:v>
                </c:pt>
                <c:pt idx="3685">
                  <c:v>45903.01900182501</c:v>
                </c:pt>
                <c:pt idx="3686">
                  <c:v>45903.01982102502</c:v>
                </c:pt>
                <c:pt idx="3687">
                  <c:v>45903.02064022502</c:v>
                </c:pt>
                <c:pt idx="3688">
                  <c:v>45903.02145942502</c:v>
                </c:pt>
                <c:pt idx="3689">
                  <c:v>45903.02227862502</c:v>
                </c:pt>
                <c:pt idx="3690">
                  <c:v>45903.02309782503</c:v>
                </c:pt>
                <c:pt idx="3691">
                  <c:v>45903.02391702503</c:v>
                </c:pt>
                <c:pt idx="3692">
                  <c:v>45903.02473622503</c:v>
                </c:pt>
                <c:pt idx="3693">
                  <c:v>45903.02555542503</c:v>
                </c:pt>
                <c:pt idx="3694">
                  <c:v>45903.02637462503</c:v>
                </c:pt>
                <c:pt idx="3695">
                  <c:v>45903.02719382502</c:v>
                </c:pt>
                <c:pt idx="3696">
                  <c:v>45903.02801302504</c:v>
                </c:pt>
                <c:pt idx="3697">
                  <c:v>45903.02883222504</c:v>
                </c:pt>
                <c:pt idx="3698">
                  <c:v>45903.02965142504</c:v>
                </c:pt>
                <c:pt idx="3699">
                  <c:v>45903.03047062505</c:v>
                </c:pt>
                <c:pt idx="3700">
                  <c:v>45903.03128982505</c:v>
                </c:pt>
                <c:pt idx="3701">
                  <c:v>45903.03210902505</c:v>
                </c:pt>
                <c:pt idx="3702">
                  <c:v>45903.03292822505</c:v>
                </c:pt>
                <c:pt idx="3703">
                  <c:v>45903.03374742506</c:v>
                </c:pt>
                <c:pt idx="3704">
                  <c:v>45903.03456662506</c:v>
                </c:pt>
                <c:pt idx="3705">
                  <c:v>45903.03538582505</c:v>
                </c:pt>
                <c:pt idx="3706">
                  <c:v>45903.03620502506</c:v>
                </c:pt>
                <c:pt idx="3707">
                  <c:v>45903.03702422506</c:v>
                </c:pt>
                <c:pt idx="3708">
                  <c:v>45903.03784342507</c:v>
                </c:pt>
                <c:pt idx="3709">
                  <c:v>45903.03866262507</c:v>
                </c:pt>
                <c:pt idx="3710">
                  <c:v>45903.039481825</c:v>
                </c:pt>
                <c:pt idx="3711">
                  <c:v>45903.04030102507</c:v>
                </c:pt>
                <c:pt idx="3712">
                  <c:v>45903.04112022508</c:v>
                </c:pt>
                <c:pt idx="3713">
                  <c:v>45903.04193942507</c:v>
                </c:pt>
                <c:pt idx="3714">
                  <c:v>45903.04275862508</c:v>
                </c:pt>
                <c:pt idx="3715">
                  <c:v>45903.04357782508</c:v>
                </c:pt>
                <c:pt idx="3716">
                  <c:v>45903.04439702508</c:v>
                </c:pt>
                <c:pt idx="3717">
                  <c:v>45903.04521622508</c:v>
                </c:pt>
                <c:pt idx="3718">
                  <c:v>45903.04603542508</c:v>
                </c:pt>
                <c:pt idx="3719">
                  <c:v>45903.0468546251</c:v>
                </c:pt>
                <c:pt idx="3720">
                  <c:v>45903.04767382509</c:v>
                </c:pt>
                <c:pt idx="3721">
                  <c:v>45903.0484930251</c:v>
                </c:pt>
                <c:pt idx="3722">
                  <c:v>45903.0493122251</c:v>
                </c:pt>
                <c:pt idx="3723">
                  <c:v>45903.0501314251</c:v>
                </c:pt>
                <c:pt idx="3724">
                  <c:v>45903.0509506251</c:v>
                </c:pt>
                <c:pt idx="3725">
                  <c:v>45903.05176982511</c:v>
                </c:pt>
                <c:pt idx="3726">
                  <c:v>45903.0525890251</c:v>
                </c:pt>
                <c:pt idx="3727">
                  <c:v>45903.05340822511</c:v>
                </c:pt>
                <c:pt idx="3728">
                  <c:v>45903.0542274251</c:v>
                </c:pt>
                <c:pt idx="3729">
                  <c:v>45903.05504662512</c:v>
                </c:pt>
                <c:pt idx="3730">
                  <c:v>45903.05586582512</c:v>
                </c:pt>
                <c:pt idx="3731">
                  <c:v>45903.05668502512</c:v>
                </c:pt>
                <c:pt idx="3732">
                  <c:v>45903.05750422512</c:v>
                </c:pt>
                <c:pt idx="3733">
                  <c:v>45903.05832342513</c:v>
                </c:pt>
                <c:pt idx="3734">
                  <c:v>45903.05914262513</c:v>
                </c:pt>
                <c:pt idx="3735">
                  <c:v>45903.05996182513</c:v>
                </c:pt>
                <c:pt idx="3736">
                  <c:v>45903.06078102512</c:v>
                </c:pt>
                <c:pt idx="3737">
                  <c:v>45903.06160022513</c:v>
                </c:pt>
                <c:pt idx="3738">
                  <c:v>45903.06241942513</c:v>
                </c:pt>
                <c:pt idx="3739">
                  <c:v>45903.06323862514</c:v>
                </c:pt>
                <c:pt idx="3740">
                  <c:v>45903.06405782514</c:v>
                </c:pt>
                <c:pt idx="3741">
                  <c:v>45903.06487702514</c:v>
                </c:pt>
                <c:pt idx="3742">
                  <c:v>45903.06569622515</c:v>
                </c:pt>
                <c:pt idx="3743">
                  <c:v>45903.06651542514</c:v>
                </c:pt>
                <c:pt idx="3744">
                  <c:v>45903.06733462515</c:v>
                </c:pt>
                <c:pt idx="3745">
                  <c:v>45903.06815382515</c:v>
                </c:pt>
                <c:pt idx="3746">
                  <c:v>45903.06897302515</c:v>
                </c:pt>
                <c:pt idx="3747">
                  <c:v>45903.06979222516</c:v>
                </c:pt>
                <c:pt idx="3748">
                  <c:v>45903.07061142515</c:v>
                </c:pt>
                <c:pt idx="3749">
                  <c:v>45903.07143062515</c:v>
                </c:pt>
                <c:pt idx="3750">
                  <c:v>45903.07224982516</c:v>
                </c:pt>
                <c:pt idx="3751">
                  <c:v>45903.07306902517</c:v>
                </c:pt>
                <c:pt idx="3752">
                  <c:v>45903.07388822517</c:v>
                </c:pt>
                <c:pt idx="3753">
                  <c:v>45903.07470742517</c:v>
                </c:pt>
                <c:pt idx="3754">
                  <c:v>45903.07552662517</c:v>
                </c:pt>
                <c:pt idx="3755">
                  <c:v>45903.07634582517</c:v>
                </c:pt>
                <c:pt idx="3756">
                  <c:v>45903.07716502518</c:v>
                </c:pt>
                <c:pt idx="3757">
                  <c:v>45903.07798422518</c:v>
                </c:pt>
                <c:pt idx="3758">
                  <c:v>45903.07880342518</c:v>
                </c:pt>
                <c:pt idx="3759">
                  <c:v>45903.07962262518</c:v>
                </c:pt>
                <c:pt idx="3760">
                  <c:v>45903.08044182519</c:v>
                </c:pt>
                <c:pt idx="3761">
                  <c:v>45903.08126102519</c:v>
                </c:pt>
                <c:pt idx="3762">
                  <c:v>45903.0820802252</c:v>
                </c:pt>
                <c:pt idx="3763">
                  <c:v>45903.0828994252</c:v>
                </c:pt>
                <c:pt idx="3764">
                  <c:v>45903.0837186252</c:v>
                </c:pt>
                <c:pt idx="3765">
                  <c:v>45903.0845378252</c:v>
                </c:pt>
                <c:pt idx="3766">
                  <c:v>45903.0853570252</c:v>
                </c:pt>
                <c:pt idx="3767">
                  <c:v>45903.0861762252</c:v>
                </c:pt>
                <c:pt idx="3768">
                  <c:v>45903.0869954252</c:v>
                </c:pt>
                <c:pt idx="3769">
                  <c:v>45903.08781462521</c:v>
                </c:pt>
                <c:pt idx="3770">
                  <c:v>45903.08863382521</c:v>
                </c:pt>
                <c:pt idx="3771">
                  <c:v>45903.0894530252</c:v>
                </c:pt>
                <c:pt idx="3772">
                  <c:v>45903.09027222521</c:v>
                </c:pt>
                <c:pt idx="3773">
                  <c:v>45903.09109142522</c:v>
                </c:pt>
                <c:pt idx="3774">
                  <c:v>45903.09191062517</c:v>
                </c:pt>
                <c:pt idx="3775">
                  <c:v>45903.09272982518</c:v>
                </c:pt>
                <c:pt idx="3776">
                  <c:v>45903.09354902522</c:v>
                </c:pt>
                <c:pt idx="3777">
                  <c:v>45903.09436822523</c:v>
                </c:pt>
                <c:pt idx="3778">
                  <c:v>45903.09518742518</c:v>
                </c:pt>
                <c:pt idx="3779">
                  <c:v>45903.09600662522</c:v>
                </c:pt>
                <c:pt idx="3780">
                  <c:v>45903.09682582523</c:v>
                </c:pt>
                <c:pt idx="3781">
                  <c:v>45903.09764502518</c:v>
                </c:pt>
                <c:pt idx="3782">
                  <c:v>45903.09846422522</c:v>
                </c:pt>
                <c:pt idx="3783">
                  <c:v>45903.09928342522</c:v>
                </c:pt>
                <c:pt idx="3784">
                  <c:v>45903.10010262518</c:v>
                </c:pt>
                <c:pt idx="3785">
                  <c:v>45903.10092182519</c:v>
                </c:pt>
                <c:pt idx="3786">
                  <c:v>45903.10174102517</c:v>
                </c:pt>
                <c:pt idx="3787">
                  <c:v>45903.10256022525</c:v>
                </c:pt>
                <c:pt idx="3788">
                  <c:v>45903.10337942525</c:v>
                </c:pt>
                <c:pt idx="3789">
                  <c:v>45903.10419862525</c:v>
                </c:pt>
                <c:pt idx="3790">
                  <c:v>45903.10501782526</c:v>
                </c:pt>
                <c:pt idx="3791">
                  <c:v>45903.10583702526</c:v>
                </c:pt>
                <c:pt idx="3792">
                  <c:v>45903.10665622526</c:v>
                </c:pt>
                <c:pt idx="3793">
                  <c:v>45903.10747542525</c:v>
                </c:pt>
                <c:pt idx="3794">
                  <c:v>45903.10829462526</c:v>
                </c:pt>
                <c:pt idx="3795">
                  <c:v>45903.10911382527</c:v>
                </c:pt>
                <c:pt idx="3796">
                  <c:v>45903.10993302527</c:v>
                </c:pt>
                <c:pt idx="3797">
                  <c:v>45903.11075222527</c:v>
                </c:pt>
                <c:pt idx="3798">
                  <c:v>45903.11157142527</c:v>
                </c:pt>
                <c:pt idx="3799">
                  <c:v>45903.11239062528</c:v>
                </c:pt>
                <c:pt idx="3800">
                  <c:v>45903.11320982528</c:v>
                </c:pt>
                <c:pt idx="3801">
                  <c:v>45903.11402902528</c:v>
                </c:pt>
                <c:pt idx="3802">
                  <c:v>45903.11484822528</c:v>
                </c:pt>
                <c:pt idx="3803">
                  <c:v>45903.11566742529</c:v>
                </c:pt>
                <c:pt idx="3804">
                  <c:v>45903.11648662527</c:v>
                </c:pt>
                <c:pt idx="3805">
                  <c:v>45903.11730582528</c:v>
                </c:pt>
                <c:pt idx="3806">
                  <c:v>45903.11812502528</c:v>
                </c:pt>
                <c:pt idx="3807">
                  <c:v>45903.11894422529</c:v>
                </c:pt>
                <c:pt idx="3808">
                  <c:v>45903.1197634253</c:v>
                </c:pt>
                <c:pt idx="3809">
                  <c:v>45903.12058262523</c:v>
                </c:pt>
                <c:pt idx="3810">
                  <c:v>45903.12140182519</c:v>
                </c:pt>
                <c:pt idx="3811">
                  <c:v>45903.1222210253</c:v>
                </c:pt>
                <c:pt idx="3812">
                  <c:v>45903.12304022524</c:v>
                </c:pt>
                <c:pt idx="3813">
                  <c:v>45903.12385942531</c:v>
                </c:pt>
                <c:pt idx="3814">
                  <c:v>45903.1246786253</c:v>
                </c:pt>
                <c:pt idx="3815">
                  <c:v>45903.12549782524</c:v>
                </c:pt>
                <c:pt idx="3816">
                  <c:v>45903.12631702532</c:v>
                </c:pt>
                <c:pt idx="3817">
                  <c:v>45903.12713622532</c:v>
                </c:pt>
                <c:pt idx="3818">
                  <c:v>45903.12795542532</c:v>
                </c:pt>
                <c:pt idx="3819">
                  <c:v>45903.12877462525</c:v>
                </c:pt>
                <c:pt idx="3820">
                  <c:v>45903.12959382532</c:v>
                </c:pt>
                <c:pt idx="3821">
                  <c:v>45903.13041302533</c:v>
                </c:pt>
                <c:pt idx="3822">
                  <c:v>45903.13123222533</c:v>
                </c:pt>
                <c:pt idx="3823">
                  <c:v>45903.13205142533</c:v>
                </c:pt>
                <c:pt idx="3824">
                  <c:v>45903.13287062533</c:v>
                </c:pt>
                <c:pt idx="3825">
                  <c:v>45903.13368982527</c:v>
                </c:pt>
                <c:pt idx="3826">
                  <c:v>45903.13450902534</c:v>
                </c:pt>
                <c:pt idx="3827">
                  <c:v>45903.13532822533</c:v>
                </c:pt>
                <c:pt idx="3828">
                  <c:v>45903.13614742534</c:v>
                </c:pt>
                <c:pt idx="3829">
                  <c:v>45903.13696662532</c:v>
                </c:pt>
                <c:pt idx="3830">
                  <c:v>45903.13778582527</c:v>
                </c:pt>
                <c:pt idx="3831">
                  <c:v>45903.13860502535</c:v>
                </c:pt>
                <c:pt idx="3832">
                  <c:v>45903.13942422532</c:v>
                </c:pt>
                <c:pt idx="3833">
                  <c:v>45903.14024342535</c:v>
                </c:pt>
                <c:pt idx="3834">
                  <c:v>45903.14106262529</c:v>
                </c:pt>
                <c:pt idx="3835">
                  <c:v>45903.14188182532</c:v>
                </c:pt>
                <c:pt idx="3836">
                  <c:v>45903.14270102535</c:v>
                </c:pt>
                <c:pt idx="3837">
                  <c:v>45903.14352022536</c:v>
                </c:pt>
                <c:pt idx="3838">
                  <c:v>45903.14433942536</c:v>
                </c:pt>
                <c:pt idx="3839">
                  <c:v>45903.14515862537</c:v>
                </c:pt>
                <c:pt idx="3840">
                  <c:v>45903.14597782537</c:v>
                </c:pt>
                <c:pt idx="3841">
                  <c:v>45903.14679702537</c:v>
                </c:pt>
                <c:pt idx="3842">
                  <c:v>45903.14761622537</c:v>
                </c:pt>
                <c:pt idx="3843">
                  <c:v>45903.14843542537</c:v>
                </c:pt>
                <c:pt idx="3844">
                  <c:v>45903.14925462538</c:v>
                </c:pt>
                <c:pt idx="3845">
                  <c:v>45903.15007382538</c:v>
                </c:pt>
                <c:pt idx="3846">
                  <c:v>45903.15089302538</c:v>
                </c:pt>
                <c:pt idx="3847">
                  <c:v>45903.15171222539</c:v>
                </c:pt>
                <c:pt idx="3848">
                  <c:v>45903.15253142538</c:v>
                </c:pt>
                <c:pt idx="3849">
                  <c:v>45903.15335062538</c:v>
                </c:pt>
                <c:pt idx="3850">
                  <c:v>45903.15416982539</c:v>
                </c:pt>
                <c:pt idx="3851">
                  <c:v>45903.1549890254</c:v>
                </c:pt>
                <c:pt idx="3852">
                  <c:v>45903.1558082254</c:v>
                </c:pt>
                <c:pt idx="3853">
                  <c:v>45903.1566274254</c:v>
                </c:pt>
                <c:pt idx="3854">
                  <c:v>45903.1574466254</c:v>
                </c:pt>
                <c:pt idx="3855">
                  <c:v>45903.1582658254</c:v>
                </c:pt>
                <c:pt idx="3856">
                  <c:v>45903.15908502541</c:v>
                </c:pt>
                <c:pt idx="3857">
                  <c:v>45903.15990422541</c:v>
                </c:pt>
                <c:pt idx="3858">
                  <c:v>45903.1607234254</c:v>
                </c:pt>
                <c:pt idx="3859">
                  <c:v>45903.16154262534</c:v>
                </c:pt>
                <c:pt idx="3860">
                  <c:v>45903.16236182542</c:v>
                </c:pt>
                <c:pt idx="3861">
                  <c:v>45903.16318102534</c:v>
                </c:pt>
                <c:pt idx="3862">
                  <c:v>45903.16400022542</c:v>
                </c:pt>
                <c:pt idx="3863">
                  <c:v>45903.16481942543</c:v>
                </c:pt>
                <c:pt idx="3864">
                  <c:v>45903.16563862543</c:v>
                </c:pt>
                <c:pt idx="3865">
                  <c:v>45903.16645782543</c:v>
                </c:pt>
                <c:pt idx="3866">
                  <c:v>45903.16727702543</c:v>
                </c:pt>
                <c:pt idx="3867">
                  <c:v>45903.16809622543</c:v>
                </c:pt>
                <c:pt idx="3868">
                  <c:v>45903.16891542543</c:v>
                </c:pt>
                <c:pt idx="3869">
                  <c:v>45903.16973462542</c:v>
                </c:pt>
                <c:pt idx="3870">
                  <c:v>45903.17055382544</c:v>
                </c:pt>
                <c:pt idx="3871">
                  <c:v>45903.17137302543</c:v>
                </c:pt>
                <c:pt idx="3872">
                  <c:v>45903.17219222544</c:v>
                </c:pt>
                <c:pt idx="3873">
                  <c:v>45903.17301142545</c:v>
                </c:pt>
                <c:pt idx="3874">
                  <c:v>45903.17383062545</c:v>
                </c:pt>
                <c:pt idx="3875">
                  <c:v>45903.17464982545</c:v>
                </c:pt>
                <c:pt idx="3876">
                  <c:v>45903.17546902545</c:v>
                </c:pt>
                <c:pt idx="3877">
                  <c:v>45903.17628822545</c:v>
                </c:pt>
                <c:pt idx="3878">
                  <c:v>45903.17710742546</c:v>
                </c:pt>
                <c:pt idx="3879">
                  <c:v>45903.17792662545</c:v>
                </c:pt>
                <c:pt idx="3880">
                  <c:v>45903.17874582545</c:v>
                </c:pt>
                <c:pt idx="3881">
                  <c:v>45903.17956502546</c:v>
                </c:pt>
                <c:pt idx="3882">
                  <c:v>45903.18038422547</c:v>
                </c:pt>
                <c:pt idx="3883">
                  <c:v>45903.18120342547</c:v>
                </c:pt>
                <c:pt idx="3884">
                  <c:v>45903.18202262547</c:v>
                </c:pt>
                <c:pt idx="3885">
                  <c:v>45903.18284182547</c:v>
                </c:pt>
                <c:pt idx="3886">
                  <c:v>45903.18366102548</c:v>
                </c:pt>
                <c:pt idx="3887">
                  <c:v>45903.18448022548</c:v>
                </c:pt>
                <c:pt idx="3888">
                  <c:v>45903.18529942548</c:v>
                </c:pt>
                <c:pt idx="3889">
                  <c:v>45903.18611862548</c:v>
                </c:pt>
                <c:pt idx="3890">
                  <c:v>45903.18693782548</c:v>
                </c:pt>
                <c:pt idx="3891">
                  <c:v>45903.18775702549</c:v>
                </c:pt>
                <c:pt idx="3892">
                  <c:v>45903.18857622548</c:v>
                </c:pt>
                <c:pt idx="3893">
                  <c:v>45903.1893954255</c:v>
                </c:pt>
                <c:pt idx="3894">
                  <c:v>45903.19021462549</c:v>
                </c:pt>
                <c:pt idx="3895">
                  <c:v>45903.1910338255</c:v>
                </c:pt>
                <c:pt idx="3896">
                  <c:v>45903.1918530255</c:v>
                </c:pt>
                <c:pt idx="3897">
                  <c:v>45903.1926722255</c:v>
                </c:pt>
                <c:pt idx="3898">
                  <c:v>45903.1934914255</c:v>
                </c:pt>
                <c:pt idx="3899">
                  <c:v>45903.19431062551</c:v>
                </c:pt>
                <c:pt idx="3900">
                  <c:v>45903.19512982544</c:v>
                </c:pt>
                <c:pt idx="3901">
                  <c:v>45903.1959490255</c:v>
                </c:pt>
                <c:pt idx="3902">
                  <c:v>45903.19676822551</c:v>
                </c:pt>
                <c:pt idx="3903">
                  <c:v>45903.19758742551</c:v>
                </c:pt>
                <c:pt idx="3904">
                  <c:v>45903.19840662552</c:v>
                </c:pt>
                <c:pt idx="3905">
                  <c:v>45903.19922582552</c:v>
                </c:pt>
                <c:pt idx="3906">
                  <c:v>45903.20004502552</c:v>
                </c:pt>
                <c:pt idx="3907">
                  <c:v>45903.20086422552</c:v>
                </c:pt>
                <c:pt idx="3908">
                  <c:v>45903.20168342553</c:v>
                </c:pt>
                <c:pt idx="3909">
                  <c:v>45903.20250262553</c:v>
                </c:pt>
                <c:pt idx="3910">
                  <c:v>45903.20332182552</c:v>
                </c:pt>
                <c:pt idx="3911">
                  <c:v>45903.20414102553</c:v>
                </c:pt>
                <c:pt idx="3912">
                  <c:v>45903.20496022554</c:v>
                </c:pt>
                <c:pt idx="3913">
                  <c:v>45903.20577942554</c:v>
                </c:pt>
                <c:pt idx="3914">
                  <c:v>45903.20659862554</c:v>
                </c:pt>
                <c:pt idx="3915">
                  <c:v>45903.20741782554</c:v>
                </c:pt>
                <c:pt idx="3916">
                  <c:v>45903.20823702554</c:v>
                </c:pt>
                <c:pt idx="3917">
                  <c:v>45903.20905622555</c:v>
                </c:pt>
                <c:pt idx="3918">
                  <c:v>45903.20987542555</c:v>
                </c:pt>
                <c:pt idx="3919">
                  <c:v>45903.21069462555</c:v>
                </c:pt>
                <c:pt idx="3920">
                  <c:v>45903.21151382555</c:v>
                </c:pt>
                <c:pt idx="3921">
                  <c:v>45903.21233302555</c:v>
                </c:pt>
                <c:pt idx="3922">
                  <c:v>45903.21315222556</c:v>
                </c:pt>
                <c:pt idx="3923">
                  <c:v>45903.21397142556</c:v>
                </c:pt>
                <c:pt idx="3924">
                  <c:v>45903.21479062556</c:v>
                </c:pt>
                <c:pt idx="3925">
                  <c:v>45903.21560982557</c:v>
                </c:pt>
                <c:pt idx="3926">
                  <c:v>45903.21642902557</c:v>
                </c:pt>
                <c:pt idx="3927">
                  <c:v>45903.21724822557</c:v>
                </c:pt>
                <c:pt idx="3928">
                  <c:v>45903.21806742557</c:v>
                </c:pt>
                <c:pt idx="3929">
                  <c:v>45903.21888662557</c:v>
                </c:pt>
                <c:pt idx="3930">
                  <c:v>45903.21970582558</c:v>
                </c:pt>
                <c:pt idx="3931">
                  <c:v>45903.22052502558</c:v>
                </c:pt>
                <c:pt idx="3932">
                  <c:v>45903.22134422557</c:v>
                </c:pt>
                <c:pt idx="3933">
                  <c:v>45903.22216342558</c:v>
                </c:pt>
                <c:pt idx="3934">
                  <c:v>45903.22298262552</c:v>
                </c:pt>
                <c:pt idx="3935">
                  <c:v>45903.22380182557</c:v>
                </c:pt>
                <c:pt idx="3936">
                  <c:v>45903.22462102558</c:v>
                </c:pt>
                <c:pt idx="3937">
                  <c:v>45903.22544022552</c:v>
                </c:pt>
                <c:pt idx="3938">
                  <c:v>45903.2262594256</c:v>
                </c:pt>
                <c:pt idx="3939">
                  <c:v>45903.22707862558</c:v>
                </c:pt>
                <c:pt idx="3940">
                  <c:v>45903.22789782559</c:v>
                </c:pt>
                <c:pt idx="3941">
                  <c:v>45903.22871702559</c:v>
                </c:pt>
                <c:pt idx="3942">
                  <c:v>45903.2295362256</c:v>
                </c:pt>
                <c:pt idx="3943">
                  <c:v>45903.23035542561</c:v>
                </c:pt>
                <c:pt idx="3944">
                  <c:v>45903.23117462557</c:v>
                </c:pt>
                <c:pt idx="3945">
                  <c:v>45903.23199382558</c:v>
                </c:pt>
                <c:pt idx="3946">
                  <c:v>45903.23281302561</c:v>
                </c:pt>
                <c:pt idx="3947">
                  <c:v>45903.23363222562</c:v>
                </c:pt>
                <c:pt idx="3948">
                  <c:v>45903.23445142562</c:v>
                </c:pt>
                <c:pt idx="3949">
                  <c:v>45903.23527062558</c:v>
                </c:pt>
                <c:pt idx="3950">
                  <c:v>45903.23608982562</c:v>
                </c:pt>
                <c:pt idx="3951">
                  <c:v>45903.23690902563</c:v>
                </c:pt>
                <c:pt idx="3952">
                  <c:v>45903.23772822558</c:v>
                </c:pt>
                <c:pt idx="3953">
                  <c:v>45903.23854742563</c:v>
                </c:pt>
                <c:pt idx="3954">
                  <c:v>45903.23936662557</c:v>
                </c:pt>
                <c:pt idx="3955">
                  <c:v>45903.24018582558</c:v>
                </c:pt>
                <c:pt idx="3956">
                  <c:v>45903.24100502559</c:v>
                </c:pt>
                <c:pt idx="3957">
                  <c:v>45903.24182422562</c:v>
                </c:pt>
                <c:pt idx="3958">
                  <c:v>45903.24264342563</c:v>
                </c:pt>
                <c:pt idx="3959">
                  <c:v>45903.24346262555</c:v>
                </c:pt>
                <c:pt idx="3960">
                  <c:v>45903.24428182565</c:v>
                </c:pt>
                <c:pt idx="3961">
                  <c:v>45903.24510102558</c:v>
                </c:pt>
                <c:pt idx="3962">
                  <c:v>45903.24592022558</c:v>
                </c:pt>
                <c:pt idx="3963">
                  <c:v>45903.24673942565</c:v>
                </c:pt>
                <c:pt idx="3964">
                  <c:v>45903.24755862566</c:v>
                </c:pt>
                <c:pt idx="3965">
                  <c:v>45903.24837782566</c:v>
                </c:pt>
                <c:pt idx="3966">
                  <c:v>45903.24919702565</c:v>
                </c:pt>
                <c:pt idx="3967">
                  <c:v>45903.25001622566</c:v>
                </c:pt>
                <c:pt idx="3968">
                  <c:v>45903.25083542566</c:v>
                </c:pt>
                <c:pt idx="3969">
                  <c:v>45903.25165462567</c:v>
                </c:pt>
                <c:pt idx="3970">
                  <c:v>45903.25247382567</c:v>
                </c:pt>
                <c:pt idx="3971">
                  <c:v>45903.25329302567</c:v>
                </c:pt>
                <c:pt idx="3972">
                  <c:v>45903.25411222567</c:v>
                </c:pt>
                <c:pt idx="3973">
                  <c:v>45903.25493142567</c:v>
                </c:pt>
                <c:pt idx="3974">
                  <c:v>45903.25575062561</c:v>
                </c:pt>
                <c:pt idx="3975">
                  <c:v>45903.25656982568</c:v>
                </c:pt>
                <c:pt idx="3976">
                  <c:v>45903.25738902568</c:v>
                </c:pt>
                <c:pt idx="3977">
                  <c:v>45903.25820822568</c:v>
                </c:pt>
                <c:pt idx="3978">
                  <c:v>45903.25902742569</c:v>
                </c:pt>
                <c:pt idx="3979">
                  <c:v>45903.25984662567</c:v>
                </c:pt>
                <c:pt idx="3980">
                  <c:v>45903.26066582562</c:v>
                </c:pt>
                <c:pt idx="3981">
                  <c:v>45903.26148502558</c:v>
                </c:pt>
                <c:pt idx="3982">
                  <c:v>45903.2623042257</c:v>
                </c:pt>
                <c:pt idx="3983">
                  <c:v>45903.26312342563</c:v>
                </c:pt>
                <c:pt idx="3984">
                  <c:v>45903.26394262559</c:v>
                </c:pt>
                <c:pt idx="3985">
                  <c:v>45903.26476182561</c:v>
                </c:pt>
                <c:pt idx="3986">
                  <c:v>45903.26558102564</c:v>
                </c:pt>
                <c:pt idx="3987">
                  <c:v>45903.26640022564</c:v>
                </c:pt>
                <c:pt idx="3988">
                  <c:v>45903.26721942571</c:v>
                </c:pt>
                <c:pt idx="3989">
                  <c:v>45903.26803862571</c:v>
                </c:pt>
                <c:pt idx="3990">
                  <c:v>45903.26885782571</c:v>
                </c:pt>
                <c:pt idx="3991">
                  <c:v>45903.26967702572</c:v>
                </c:pt>
                <c:pt idx="3992">
                  <c:v>45903.27049622572</c:v>
                </c:pt>
                <c:pt idx="3993">
                  <c:v>45903.27131542572</c:v>
                </c:pt>
                <c:pt idx="3994">
                  <c:v>45903.27213462572</c:v>
                </c:pt>
                <c:pt idx="3995">
                  <c:v>45903.27295382573</c:v>
                </c:pt>
                <c:pt idx="3996">
                  <c:v>45903.27377302566</c:v>
                </c:pt>
                <c:pt idx="3997">
                  <c:v>45903.27459222573</c:v>
                </c:pt>
                <c:pt idx="3998">
                  <c:v>45903.27541142573</c:v>
                </c:pt>
                <c:pt idx="3999">
                  <c:v>45903.27623062574</c:v>
                </c:pt>
                <c:pt idx="4000">
                  <c:v>45903.27704982572</c:v>
                </c:pt>
                <c:pt idx="4001">
                  <c:v>45903.27786902573</c:v>
                </c:pt>
                <c:pt idx="4002">
                  <c:v>45903.27868822574</c:v>
                </c:pt>
                <c:pt idx="4003">
                  <c:v>45903.27950742574</c:v>
                </c:pt>
                <c:pt idx="4004">
                  <c:v>45903.28032662575</c:v>
                </c:pt>
                <c:pt idx="4005">
                  <c:v>45903.28114582568</c:v>
                </c:pt>
                <c:pt idx="4006">
                  <c:v>45903.28196502572</c:v>
                </c:pt>
                <c:pt idx="4007">
                  <c:v>45903.28278422575</c:v>
                </c:pt>
                <c:pt idx="4008">
                  <c:v>45903.28360342576</c:v>
                </c:pt>
                <c:pt idx="4009">
                  <c:v>45903.28442262569</c:v>
                </c:pt>
                <c:pt idx="4010">
                  <c:v>45903.28524182575</c:v>
                </c:pt>
                <c:pt idx="4011">
                  <c:v>45903.28606102576</c:v>
                </c:pt>
                <c:pt idx="4012">
                  <c:v>45903.28688022577</c:v>
                </c:pt>
                <c:pt idx="4013">
                  <c:v>45903.28769942577</c:v>
                </c:pt>
                <c:pt idx="4014">
                  <c:v>45903.28851862577</c:v>
                </c:pt>
                <c:pt idx="4015">
                  <c:v>45903.28933782577</c:v>
                </c:pt>
                <c:pt idx="4016">
                  <c:v>45903.29015702577</c:v>
                </c:pt>
                <c:pt idx="4017">
                  <c:v>45903.29097622578</c:v>
                </c:pt>
                <c:pt idx="4018">
                  <c:v>45903.29179542571</c:v>
                </c:pt>
                <c:pt idx="4019">
                  <c:v>45903.29261462577</c:v>
                </c:pt>
                <c:pt idx="4020">
                  <c:v>45903.29343382571</c:v>
                </c:pt>
                <c:pt idx="4021">
                  <c:v>45903.29425302579</c:v>
                </c:pt>
                <c:pt idx="4022">
                  <c:v>45903.29507222577</c:v>
                </c:pt>
                <c:pt idx="4023">
                  <c:v>45903.29589142578</c:v>
                </c:pt>
                <c:pt idx="4024">
                  <c:v>45903.29671062572</c:v>
                </c:pt>
                <c:pt idx="4025">
                  <c:v>45903.2975298258</c:v>
                </c:pt>
                <c:pt idx="4026">
                  <c:v>45903.2983490258</c:v>
                </c:pt>
                <c:pt idx="4027">
                  <c:v>45903.29916822573</c:v>
                </c:pt>
                <c:pt idx="4028">
                  <c:v>45903.29998742577</c:v>
                </c:pt>
                <c:pt idx="4029">
                  <c:v>45903.3008066258</c:v>
                </c:pt>
                <c:pt idx="4030">
                  <c:v>45903.30162582581</c:v>
                </c:pt>
                <c:pt idx="4031">
                  <c:v>45903.30244502581</c:v>
                </c:pt>
                <c:pt idx="4032">
                  <c:v>45903.30326422581</c:v>
                </c:pt>
                <c:pt idx="4033">
                  <c:v>45903.30408342581</c:v>
                </c:pt>
                <c:pt idx="4034">
                  <c:v>45903.30490262582</c:v>
                </c:pt>
                <c:pt idx="4035">
                  <c:v>45903.30572182582</c:v>
                </c:pt>
                <c:pt idx="4036">
                  <c:v>45903.30654102582</c:v>
                </c:pt>
                <c:pt idx="4037">
                  <c:v>45903.30736022582</c:v>
                </c:pt>
                <c:pt idx="4038">
                  <c:v>45903.30817942583</c:v>
                </c:pt>
                <c:pt idx="4039">
                  <c:v>45903.30899862582</c:v>
                </c:pt>
                <c:pt idx="4040">
                  <c:v>45903.30981782582</c:v>
                </c:pt>
                <c:pt idx="4041">
                  <c:v>45903.31063702583</c:v>
                </c:pt>
                <c:pt idx="4042">
                  <c:v>45903.31145622583</c:v>
                </c:pt>
                <c:pt idx="4043">
                  <c:v>45903.3122754259</c:v>
                </c:pt>
                <c:pt idx="4044">
                  <c:v>45903.31309462584</c:v>
                </c:pt>
                <c:pt idx="4045">
                  <c:v>45903.31391382584</c:v>
                </c:pt>
                <c:pt idx="4046">
                  <c:v>45903.31473302584</c:v>
                </c:pt>
                <c:pt idx="4047">
                  <c:v>45903.31555222584</c:v>
                </c:pt>
                <c:pt idx="4048">
                  <c:v>45903.31637142584</c:v>
                </c:pt>
                <c:pt idx="4049">
                  <c:v>45903.31719062585</c:v>
                </c:pt>
                <c:pt idx="4050">
                  <c:v>45903.31800982585</c:v>
                </c:pt>
                <c:pt idx="4051">
                  <c:v>45903.31882902586</c:v>
                </c:pt>
                <c:pt idx="4052">
                  <c:v>45903.31964822585</c:v>
                </c:pt>
                <c:pt idx="4053">
                  <c:v>45903.32046742586</c:v>
                </c:pt>
                <c:pt idx="4054">
                  <c:v>45903.32128662585</c:v>
                </c:pt>
                <c:pt idx="4055">
                  <c:v>45903.32210582586</c:v>
                </c:pt>
                <c:pt idx="4056">
                  <c:v>45903.32292502587</c:v>
                </c:pt>
                <c:pt idx="4057">
                  <c:v>45903.32374422587</c:v>
                </c:pt>
                <c:pt idx="4058">
                  <c:v>45903.32456342587</c:v>
                </c:pt>
                <c:pt idx="4059">
                  <c:v>45903.32538262587</c:v>
                </c:pt>
                <c:pt idx="4060">
                  <c:v>45903.32620182587</c:v>
                </c:pt>
                <c:pt idx="4061">
                  <c:v>45903.32702102588</c:v>
                </c:pt>
                <c:pt idx="4062">
                  <c:v>45903.32784022588</c:v>
                </c:pt>
                <c:pt idx="4063">
                  <c:v>45903.32865942588</c:v>
                </c:pt>
                <c:pt idx="4064">
                  <c:v>45903.32947862588</c:v>
                </c:pt>
                <c:pt idx="4065">
                  <c:v>45903.33029782588</c:v>
                </c:pt>
                <c:pt idx="4066">
                  <c:v>45903.33111702589</c:v>
                </c:pt>
                <c:pt idx="4067">
                  <c:v>45903.3319362259</c:v>
                </c:pt>
                <c:pt idx="4068">
                  <c:v>45903.3327554259</c:v>
                </c:pt>
                <c:pt idx="4069">
                  <c:v>45903.3335746259</c:v>
                </c:pt>
                <c:pt idx="4070">
                  <c:v>45903.3343938259</c:v>
                </c:pt>
                <c:pt idx="4071">
                  <c:v>45903.3352130259</c:v>
                </c:pt>
                <c:pt idx="4072">
                  <c:v>45903.3360322259</c:v>
                </c:pt>
                <c:pt idx="4073">
                  <c:v>45903.3368514259</c:v>
                </c:pt>
                <c:pt idx="4074">
                  <c:v>45903.33767062591</c:v>
                </c:pt>
                <c:pt idx="4075">
                  <c:v>45903.33848982591</c:v>
                </c:pt>
                <c:pt idx="4076">
                  <c:v>45903.33930902591</c:v>
                </c:pt>
                <c:pt idx="4077">
                  <c:v>45903.34012822591</c:v>
                </c:pt>
                <c:pt idx="4078">
                  <c:v>45903.34094742591</c:v>
                </c:pt>
                <c:pt idx="4079">
                  <c:v>45903.34176662592</c:v>
                </c:pt>
                <c:pt idx="4080">
                  <c:v>45903.34258582592</c:v>
                </c:pt>
                <c:pt idx="4081">
                  <c:v>45903.34340502592</c:v>
                </c:pt>
                <c:pt idx="4082">
                  <c:v>45903.34422422594</c:v>
                </c:pt>
                <c:pt idx="4083">
                  <c:v>45903.34504342592</c:v>
                </c:pt>
                <c:pt idx="4084">
                  <c:v>45903.34586262593</c:v>
                </c:pt>
                <c:pt idx="4085">
                  <c:v>45903.34668182593</c:v>
                </c:pt>
                <c:pt idx="4086">
                  <c:v>45903.34750102593</c:v>
                </c:pt>
                <c:pt idx="4087">
                  <c:v>45903.34832022593</c:v>
                </c:pt>
                <c:pt idx="4088">
                  <c:v>45903.34913942593</c:v>
                </c:pt>
                <c:pt idx="4089">
                  <c:v>45903.34995862594</c:v>
                </c:pt>
                <c:pt idx="4090">
                  <c:v>45903.35077782594</c:v>
                </c:pt>
                <c:pt idx="4091">
                  <c:v>45903.35159702594</c:v>
                </c:pt>
                <c:pt idx="4092">
                  <c:v>45903.35241622594</c:v>
                </c:pt>
                <c:pt idx="4093">
                  <c:v>45903.353235426</c:v>
                </c:pt>
                <c:pt idx="4094">
                  <c:v>45903.35405462596</c:v>
                </c:pt>
                <c:pt idx="4095">
                  <c:v>45903.354873826</c:v>
                </c:pt>
                <c:pt idx="4096">
                  <c:v>45903.35569302595</c:v>
                </c:pt>
                <c:pt idx="4097">
                  <c:v>45903.356512226</c:v>
                </c:pt>
                <c:pt idx="4098">
                  <c:v>45903.357331426</c:v>
                </c:pt>
                <c:pt idx="4099">
                  <c:v>45903.35815062596</c:v>
                </c:pt>
                <c:pt idx="4100">
                  <c:v>45903.35896982596</c:v>
                </c:pt>
                <c:pt idx="4101">
                  <c:v>45903.35978902597</c:v>
                </c:pt>
                <c:pt idx="4102">
                  <c:v>45903.36060822597</c:v>
                </c:pt>
                <c:pt idx="4103">
                  <c:v>45903.36142742597</c:v>
                </c:pt>
                <c:pt idx="4104">
                  <c:v>45903.36224662597</c:v>
                </c:pt>
                <c:pt idx="4105">
                  <c:v>45903.36306582598</c:v>
                </c:pt>
                <c:pt idx="4106">
                  <c:v>45903.36388502598</c:v>
                </c:pt>
                <c:pt idx="4107">
                  <c:v>45903.36470422598</c:v>
                </c:pt>
                <c:pt idx="4108">
                  <c:v>45903.36552342598</c:v>
                </c:pt>
                <c:pt idx="4109">
                  <c:v>45903.36634262599</c:v>
                </c:pt>
                <c:pt idx="4110">
                  <c:v>45903.36716182598</c:v>
                </c:pt>
                <c:pt idx="4111">
                  <c:v>45903.36798102599</c:v>
                </c:pt>
                <c:pt idx="4112">
                  <c:v>45903.368800226</c:v>
                </c:pt>
                <c:pt idx="4113">
                  <c:v>45903.369619426</c:v>
                </c:pt>
                <c:pt idx="4114">
                  <c:v>45903.370438626</c:v>
                </c:pt>
                <c:pt idx="4115">
                  <c:v>45903.371257826</c:v>
                </c:pt>
                <c:pt idx="4116">
                  <c:v>45903.372077026</c:v>
                </c:pt>
                <c:pt idx="4117">
                  <c:v>45903.372896226</c:v>
                </c:pt>
                <c:pt idx="4118">
                  <c:v>45903.373715426</c:v>
                </c:pt>
                <c:pt idx="4119">
                  <c:v>45903.374534626</c:v>
                </c:pt>
                <c:pt idx="4120">
                  <c:v>45903.37535382601</c:v>
                </c:pt>
                <c:pt idx="4121">
                  <c:v>45903.37617302601</c:v>
                </c:pt>
                <c:pt idx="4122">
                  <c:v>45903.37699222601</c:v>
                </c:pt>
                <c:pt idx="4123">
                  <c:v>45903.37781142604</c:v>
                </c:pt>
                <c:pt idx="4124">
                  <c:v>45903.37863062602</c:v>
                </c:pt>
                <c:pt idx="4125">
                  <c:v>45903.37944982602</c:v>
                </c:pt>
                <c:pt idx="4126">
                  <c:v>45903.38026902604</c:v>
                </c:pt>
                <c:pt idx="4127">
                  <c:v>45903.38108822602</c:v>
                </c:pt>
                <c:pt idx="4128">
                  <c:v>45903.38190742603</c:v>
                </c:pt>
                <c:pt idx="4129">
                  <c:v>45903.38272662603</c:v>
                </c:pt>
                <c:pt idx="4130">
                  <c:v>45903.38354582603</c:v>
                </c:pt>
                <c:pt idx="4131">
                  <c:v>45903.38436502603</c:v>
                </c:pt>
                <c:pt idx="4132">
                  <c:v>45903.38518422604</c:v>
                </c:pt>
                <c:pt idx="4133">
                  <c:v>45903.3860034261</c:v>
                </c:pt>
                <c:pt idx="4134">
                  <c:v>45903.38682262604</c:v>
                </c:pt>
                <c:pt idx="4135">
                  <c:v>45903.38764182605</c:v>
                </c:pt>
                <c:pt idx="4136">
                  <c:v>45903.38846102605</c:v>
                </c:pt>
                <c:pt idx="4137">
                  <c:v>45903.38928022605</c:v>
                </c:pt>
                <c:pt idx="4138">
                  <c:v>45903.39009942606</c:v>
                </c:pt>
                <c:pt idx="4139">
                  <c:v>45903.39091862605</c:v>
                </c:pt>
                <c:pt idx="4140">
                  <c:v>45903.39173782606</c:v>
                </c:pt>
                <c:pt idx="4141">
                  <c:v>45903.39255702606</c:v>
                </c:pt>
                <c:pt idx="4142">
                  <c:v>45903.39337622606</c:v>
                </c:pt>
                <c:pt idx="4143">
                  <c:v>45903.39419542606</c:v>
                </c:pt>
                <c:pt idx="4144">
                  <c:v>45903.39501462607</c:v>
                </c:pt>
                <c:pt idx="4145">
                  <c:v>45903.39583382607</c:v>
                </c:pt>
                <c:pt idx="4146">
                  <c:v>45903.39665302608</c:v>
                </c:pt>
                <c:pt idx="4147">
                  <c:v>45903.39747222607</c:v>
                </c:pt>
                <c:pt idx="4148">
                  <c:v>45903.3982914261</c:v>
                </c:pt>
                <c:pt idx="4149">
                  <c:v>45903.39911062608</c:v>
                </c:pt>
                <c:pt idx="4150">
                  <c:v>45903.39992982608</c:v>
                </c:pt>
                <c:pt idx="4151">
                  <c:v>45903.40074902608</c:v>
                </c:pt>
                <c:pt idx="4152">
                  <c:v>45903.40156822608</c:v>
                </c:pt>
                <c:pt idx="4153">
                  <c:v>45903.40238742608</c:v>
                </c:pt>
                <c:pt idx="4154">
                  <c:v>45903.4032066261</c:v>
                </c:pt>
                <c:pt idx="4155">
                  <c:v>45903.4040258261</c:v>
                </c:pt>
                <c:pt idx="4156">
                  <c:v>45903.4048450261</c:v>
                </c:pt>
                <c:pt idx="4157">
                  <c:v>45903.4056642261</c:v>
                </c:pt>
                <c:pt idx="4158">
                  <c:v>45903.4064834261</c:v>
                </c:pt>
                <c:pt idx="4159">
                  <c:v>45903.4073026261</c:v>
                </c:pt>
                <c:pt idx="4160">
                  <c:v>45903.4081218261</c:v>
                </c:pt>
                <c:pt idx="4161">
                  <c:v>45903.4089410261</c:v>
                </c:pt>
                <c:pt idx="4162">
                  <c:v>45903.40976022611</c:v>
                </c:pt>
                <c:pt idx="4163">
                  <c:v>45903.4105794261</c:v>
                </c:pt>
                <c:pt idx="4164">
                  <c:v>45903.41139862611</c:v>
                </c:pt>
                <c:pt idx="4165">
                  <c:v>45903.4122178261</c:v>
                </c:pt>
                <c:pt idx="4166">
                  <c:v>45903.41303702611</c:v>
                </c:pt>
                <c:pt idx="4167">
                  <c:v>45903.4138562262</c:v>
                </c:pt>
                <c:pt idx="4168">
                  <c:v>45903.4146754262</c:v>
                </c:pt>
                <c:pt idx="4169">
                  <c:v>45903.41549462612</c:v>
                </c:pt>
                <c:pt idx="4170">
                  <c:v>45903.4163138262</c:v>
                </c:pt>
                <c:pt idx="4171">
                  <c:v>45903.41713302613</c:v>
                </c:pt>
                <c:pt idx="4172">
                  <c:v>45903.41795222614</c:v>
                </c:pt>
                <c:pt idx="4173">
                  <c:v>45903.41877142614</c:v>
                </c:pt>
                <c:pt idx="4174">
                  <c:v>45903.41959062613</c:v>
                </c:pt>
                <c:pt idx="4175">
                  <c:v>45903.42040982614</c:v>
                </c:pt>
                <c:pt idx="4176">
                  <c:v>45903.42122902614</c:v>
                </c:pt>
                <c:pt idx="4177">
                  <c:v>45903.42204822614</c:v>
                </c:pt>
                <c:pt idx="4178">
                  <c:v>45903.42286742614</c:v>
                </c:pt>
                <c:pt idx="4179">
                  <c:v>45903.42368662615</c:v>
                </c:pt>
                <c:pt idx="4180">
                  <c:v>45903.42450582615</c:v>
                </c:pt>
                <c:pt idx="4181">
                  <c:v>45903.42532502615</c:v>
                </c:pt>
                <c:pt idx="4182">
                  <c:v>45903.42614422615</c:v>
                </c:pt>
                <c:pt idx="4183">
                  <c:v>45903.42696342615</c:v>
                </c:pt>
                <c:pt idx="4184">
                  <c:v>45903.42778262615</c:v>
                </c:pt>
                <c:pt idx="4185">
                  <c:v>45903.42860182616</c:v>
                </c:pt>
                <c:pt idx="4186">
                  <c:v>45903.42942102617</c:v>
                </c:pt>
                <c:pt idx="4187">
                  <c:v>45903.43024022616</c:v>
                </c:pt>
                <c:pt idx="4188">
                  <c:v>45903.43105942616</c:v>
                </c:pt>
                <c:pt idx="4189">
                  <c:v>45903.43187862617</c:v>
                </c:pt>
                <c:pt idx="4190">
                  <c:v>45903.43269782618</c:v>
                </c:pt>
                <c:pt idx="4191">
                  <c:v>45903.4335170262</c:v>
                </c:pt>
                <c:pt idx="4192">
                  <c:v>45903.4343362262</c:v>
                </c:pt>
                <c:pt idx="4193">
                  <c:v>45903.43515542618</c:v>
                </c:pt>
                <c:pt idx="4194">
                  <c:v>45903.43597462618</c:v>
                </c:pt>
                <c:pt idx="4195">
                  <c:v>45903.43679382618</c:v>
                </c:pt>
                <c:pt idx="4196">
                  <c:v>45903.43761302618</c:v>
                </c:pt>
                <c:pt idx="4197">
                  <c:v>45903.4384322262</c:v>
                </c:pt>
                <c:pt idx="4198">
                  <c:v>45903.4392514262</c:v>
                </c:pt>
                <c:pt idx="4199">
                  <c:v>45903.4400706262</c:v>
                </c:pt>
                <c:pt idx="4200">
                  <c:v>45903.4408898262</c:v>
                </c:pt>
                <c:pt idx="4201">
                  <c:v>45903.4417090262</c:v>
                </c:pt>
                <c:pt idx="4202">
                  <c:v>45903.4425282262</c:v>
                </c:pt>
                <c:pt idx="4203">
                  <c:v>45903.4433474262</c:v>
                </c:pt>
                <c:pt idx="4204">
                  <c:v>45903.44416662621</c:v>
                </c:pt>
                <c:pt idx="4205">
                  <c:v>45903.44498582621</c:v>
                </c:pt>
                <c:pt idx="4206">
                  <c:v>45903.44580502621</c:v>
                </c:pt>
                <c:pt idx="4207">
                  <c:v>45903.44662422621</c:v>
                </c:pt>
                <c:pt idx="4208">
                  <c:v>45903.44744342622</c:v>
                </c:pt>
                <c:pt idx="4209">
                  <c:v>45903.44826262622</c:v>
                </c:pt>
                <c:pt idx="4210">
                  <c:v>45903.44908182622</c:v>
                </c:pt>
                <c:pt idx="4211">
                  <c:v>45903.44990102622</c:v>
                </c:pt>
                <c:pt idx="4212">
                  <c:v>45903.45072022622</c:v>
                </c:pt>
                <c:pt idx="4213">
                  <c:v>45903.45153942624</c:v>
                </c:pt>
                <c:pt idx="4214">
                  <c:v>45903.45235862622</c:v>
                </c:pt>
                <c:pt idx="4215">
                  <c:v>45903.45317782623</c:v>
                </c:pt>
                <c:pt idx="4216">
                  <c:v>45903.45399702623</c:v>
                </c:pt>
                <c:pt idx="4217">
                  <c:v>45903.4548162263</c:v>
                </c:pt>
                <c:pt idx="4218">
                  <c:v>45903.45563542623</c:v>
                </c:pt>
                <c:pt idx="4219">
                  <c:v>45903.45645462624</c:v>
                </c:pt>
                <c:pt idx="4220">
                  <c:v>45903.45727382624</c:v>
                </c:pt>
                <c:pt idx="4221">
                  <c:v>45903.45809302624</c:v>
                </c:pt>
                <c:pt idx="4222">
                  <c:v>45903.45891222624</c:v>
                </c:pt>
                <c:pt idx="4223">
                  <c:v>45903.45973142625</c:v>
                </c:pt>
                <c:pt idx="4224">
                  <c:v>45903.46055062625</c:v>
                </c:pt>
                <c:pt idx="4225">
                  <c:v>45903.46136982625</c:v>
                </c:pt>
                <c:pt idx="4226">
                  <c:v>45903.46218902626</c:v>
                </c:pt>
                <c:pt idx="4227">
                  <c:v>45903.46300822626</c:v>
                </c:pt>
                <c:pt idx="4228">
                  <c:v>45903.46382742626</c:v>
                </c:pt>
                <c:pt idx="4229">
                  <c:v>45903.46464662626</c:v>
                </c:pt>
                <c:pt idx="4230">
                  <c:v>45903.46546582627</c:v>
                </c:pt>
                <c:pt idx="4231">
                  <c:v>45903.46628502627</c:v>
                </c:pt>
                <c:pt idx="4232">
                  <c:v>45903.46710422627</c:v>
                </c:pt>
                <c:pt idx="4233">
                  <c:v>45903.46792342627</c:v>
                </c:pt>
                <c:pt idx="4234">
                  <c:v>45903.46874262628</c:v>
                </c:pt>
                <c:pt idx="4235">
                  <c:v>45903.46956182628</c:v>
                </c:pt>
                <c:pt idx="4236">
                  <c:v>45903.47038102628</c:v>
                </c:pt>
                <c:pt idx="4237">
                  <c:v>45903.47120022628</c:v>
                </c:pt>
                <c:pt idx="4238">
                  <c:v>45903.4720194263</c:v>
                </c:pt>
                <c:pt idx="4239">
                  <c:v>45903.47283862628</c:v>
                </c:pt>
                <c:pt idx="4240">
                  <c:v>45903.47365782629</c:v>
                </c:pt>
                <c:pt idx="4241">
                  <c:v>45903.4744770263</c:v>
                </c:pt>
                <c:pt idx="4242">
                  <c:v>45903.4752962263</c:v>
                </c:pt>
                <c:pt idx="4243">
                  <c:v>45903.4761154263</c:v>
                </c:pt>
                <c:pt idx="4244">
                  <c:v>45903.4769346263</c:v>
                </c:pt>
                <c:pt idx="4245">
                  <c:v>45903.4777538263</c:v>
                </c:pt>
                <c:pt idx="4246">
                  <c:v>45903.4785730263</c:v>
                </c:pt>
                <c:pt idx="4247">
                  <c:v>45903.4793922263</c:v>
                </c:pt>
                <c:pt idx="4248">
                  <c:v>45903.4802114263</c:v>
                </c:pt>
                <c:pt idx="4249">
                  <c:v>45903.48103062631</c:v>
                </c:pt>
                <c:pt idx="4250">
                  <c:v>45903.48184982631</c:v>
                </c:pt>
                <c:pt idx="4251">
                  <c:v>45903.48266902631</c:v>
                </c:pt>
                <c:pt idx="4252">
                  <c:v>45903.48348822632</c:v>
                </c:pt>
                <c:pt idx="4253">
                  <c:v>45903.48430742631</c:v>
                </c:pt>
                <c:pt idx="4254">
                  <c:v>45903.48512662632</c:v>
                </c:pt>
                <c:pt idx="4255">
                  <c:v>45903.48594582632</c:v>
                </c:pt>
                <c:pt idx="4256">
                  <c:v>45903.48676502632</c:v>
                </c:pt>
                <c:pt idx="4257">
                  <c:v>45903.48758422632</c:v>
                </c:pt>
                <c:pt idx="4258">
                  <c:v>45903.48840342633</c:v>
                </c:pt>
                <c:pt idx="4259">
                  <c:v>45903.48922262633</c:v>
                </c:pt>
                <c:pt idx="4260">
                  <c:v>45903.49004182634</c:v>
                </c:pt>
                <c:pt idx="4261">
                  <c:v>45903.49086102634</c:v>
                </c:pt>
                <c:pt idx="4262">
                  <c:v>45903.49168022633</c:v>
                </c:pt>
                <c:pt idx="4263">
                  <c:v>45903.49249942634</c:v>
                </c:pt>
                <c:pt idx="4264">
                  <c:v>45903.49331862634</c:v>
                </c:pt>
                <c:pt idx="4265">
                  <c:v>45903.49413782635</c:v>
                </c:pt>
                <c:pt idx="4266">
                  <c:v>45903.49495702635</c:v>
                </c:pt>
                <c:pt idx="4267">
                  <c:v>45903.49577622635</c:v>
                </c:pt>
                <c:pt idx="4268">
                  <c:v>45903.49659542636</c:v>
                </c:pt>
                <c:pt idx="4269">
                  <c:v>45903.49741462636</c:v>
                </c:pt>
                <c:pt idx="4270">
                  <c:v>45903.49823382635</c:v>
                </c:pt>
                <c:pt idx="4271">
                  <c:v>45903.49905302636</c:v>
                </c:pt>
                <c:pt idx="4272">
                  <c:v>45903.49987222636</c:v>
                </c:pt>
                <c:pt idx="4273">
                  <c:v>45903.50069142636</c:v>
                </c:pt>
                <c:pt idx="4274">
                  <c:v>45903.50151062637</c:v>
                </c:pt>
                <c:pt idx="4275">
                  <c:v>45903.50232982637</c:v>
                </c:pt>
                <c:pt idx="4276">
                  <c:v>45903.50314902637</c:v>
                </c:pt>
                <c:pt idx="4277">
                  <c:v>45903.50396822637</c:v>
                </c:pt>
                <c:pt idx="4278">
                  <c:v>45903.50478742637</c:v>
                </c:pt>
                <c:pt idx="4279">
                  <c:v>45903.50560662638</c:v>
                </c:pt>
                <c:pt idx="4280">
                  <c:v>45903.50642582638</c:v>
                </c:pt>
                <c:pt idx="4281">
                  <c:v>45903.50724502638</c:v>
                </c:pt>
                <c:pt idx="4282">
                  <c:v>45903.50806422638</c:v>
                </c:pt>
                <c:pt idx="4283">
                  <c:v>45903.50888342638</c:v>
                </c:pt>
                <c:pt idx="4284">
                  <c:v>45903.50970262638</c:v>
                </c:pt>
                <c:pt idx="4285">
                  <c:v>45903.5105218264</c:v>
                </c:pt>
                <c:pt idx="4286">
                  <c:v>45903.51134102639</c:v>
                </c:pt>
                <c:pt idx="4287">
                  <c:v>45903.5121602264</c:v>
                </c:pt>
                <c:pt idx="4288">
                  <c:v>45903.5129794264</c:v>
                </c:pt>
                <c:pt idx="4289">
                  <c:v>45903.5137986264</c:v>
                </c:pt>
                <c:pt idx="4290">
                  <c:v>45903.5146178264</c:v>
                </c:pt>
                <c:pt idx="4291">
                  <c:v>45903.5154370264</c:v>
                </c:pt>
                <c:pt idx="4292">
                  <c:v>45903.5162562264</c:v>
                </c:pt>
                <c:pt idx="4293">
                  <c:v>45903.5170754264</c:v>
                </c:pt>
                <c:pt idx="4294">
                  <c:v>45903.51789462641</c:v>
                </c:pt>
                <c:pt idx="4295">
                  <c:v>45903.51871382641</c:v>
                </c:pt>
                <c:pt idx="4296">
                  <c:v>45903.51953302641</c:v>
                </c:pt>
                <c:pt idx="4297">
                  <c:v>45903.52035222642</c:v>
                </c:pt>
                <c:pt idx="4298">
                  <c:v>45903.52117142642</c:v>
                </c:pt>
                <c:pt idx="4299">
                  <c:v>45903.52199062642</c:v>
                </c:pt>
                <c:pt idx="4300">
                  <c:v>45903.52280982642</c:v>
                </c:pt>
                <c:pt idx="4301">
                  <c:v>45903.52362902643</c:v>
                </c:pt>
                <c:pt idx="4302">
                  <c:v>45903.52444822643</c:v>
                </c:pt>
                <c:pt idx="4303">
                  <c:v>45903.52526742643</c:v>
                </c:pt>
                <c:pt idx="4304">
                  <c:v>45903.52608662644</c:v>
                </c:pt>
                <c:pt idx="4305">
                  <c:v>45903.52690582644</c:v>
                </c:pt>
                <c:pt idx="4306">
                  <c:v>45903.52772502643</c:v>
                </c:pt>
                <c:pt idx="4307">
                  <c:v>45903.52854422644</c:v>
                </c:pt>
                <c:pt idx="4308">
                  <c:v>45903.52936342645</c:v>
                </c:pt>
                <c:pt idx="4309">
                  <c:v>45903.53018262645</c:v>
                </c:pt>
                <c:pt idx="4310">
                  <c:v>45903.53100182645</c:v>
                </c:pt>
                <c:pt idx="4311">
                  <c:v>45903.53182102645</c:v>
                </c:pt>
                <c:pt idx="4312">
                  <c:v>45903.53264022645</c:v>
                </c:pt>
                <c:pt idx="4313">
                  <c:v>45903.53345942645</c:v>
                </c:pt>
                <c:pt idx="4314">
                  <c:v>45903.53427862645</c:v>
                </c:pt>
                <c:pt idx="4315">
                  <c:v>45903.53509782646</c:v>
                </c:pt>
                <c:pt idx="4316">
                  <c:v>45903.53591702646</c:v>
                </c:pt>
                <c:pt idx="4317">
                  <c:v>45903.53673622646</c:v>
                </c:pt>
                <c:pt idx="4318">
                  <c:v>45903.53755542646</c:v>
                </c:pt>
                <c:pt idx="4319">
                  <c:v>45903.53837462647</c:v>
                </c:pt>
                <c:pt idx="4320">
                  <c:v>45903.53919382647</c:v>
                </c:pt>
                <c:pt idx="4321">
                  <c:v>45903.54001302648</c:v>
                </c:pt>
                <c:pt idx="4322">
                  <c:v>45903.5408322265</c:v>
                </c:pt>
                <c:pt idx="4323">
                  <c:v>45903.54165142647</c:v>
                </c:pt>
                <c:pt idx="4324">
                  <c:v>45903.54247062648</c:v>
                </c:pt>
                <c:pt idx="4325">
                  <c:v>45903.54328982648</c:v>
                </c:pt>
                <c:pt idx="4326">
                  <c:v>45903.54410902648</c:v>
                </c:pt>
                <c:pt idx="4327">
                  <c:v>45903.54492822648</c:v>
                </c:pt>
                <c:pt idx="4328">
                  <c:v>45903.5457474265</c:v>
                </c:pt>
                <c:pt idx="4329">
                  <c:v>45903.5465666265</c:v>
                </c:pt>
                <c:pt idx="4330">
                  <c:v>45903.5473858265</c:v>
                </c:pt>
                <c:pt idx="4331">
                  <c:v>45903.5482050265</c:v>
                </c:pt>
                <c:pt idx="4332">
                  <c:v>45903.5490242265</c:v>
                </c:pt>
                <c:pt idx="4333">
                  <c:v>45903.5498434265</c:v>
                </c:pt>
                <c:pt idx="4334">
                  <c:v>45903.5506626265</c:v>
                </c:pt>
                <c:pt idx="4335">
                  <c:v>45903.55148182651</c:v>
                </c:pt>
                <c:pt idx="4336">
                  <c:v>45903.5523010265</c:v>
                </c:pt>
                <c:pt idx="4337">
                  <c:v>45903.55312022651</c:v>
                </c:pt>
                <c:pt idx="4338">
                  <c:v>45903.5539394265</c:v>
                </c:pt>
                <c:pt idx="4339">
                  <c:v>45903.55475862651</c:v>
                </c:pt>
                <c:pt idx="4340">
                  <c:v>45903.55557782651</c:v>
                </c:pt>
                <c:pt idx="4341">
                  <c:v>45903.5563970266</c:v>
                </c:pt>
                <c:pt idx="4342">
                  <c:v>45903.5572162266</c:v>
                </c:pt>
                <c:pt idx="4343">
                  <c:v>45903.5580354266</c:v>
                </c:pt>
                <c:pt idx="4344">
                  <c:v>45903.55885462654</c:v>
                </c:pt>
                <c:pt idx="4345">
                  <c:v>45903.55967382653</c:v>
                </c:pt>
                <c:pt idx="4346">
                  <c:v>45903.56049302653</c:v>
                </c:pt>
                <c:pt idx="4347">
                  <c:v>45903.56131222653</c:v>
                </c:pt>
                <c:pt idx="4348">
                  <c:v>45903.56213142653</c:v>
                </c:pt>
                <c:pt idx="4349">
                  <c:v>45903.56295062654</c:v>
                </c:pt>
                <c:pt idx="4350">
                  <c:v>45903.56376982653</c:v>
                </c:pt>
                <c:pt idx="4351">
                  <c:v>45903.56458902654</c:v>
                </c:pt>
                <c:pt idx="4352">
                  <c:v>45903.56540822655</c:v>
                </c:pt>
                <c:pt idx="4353">
                  <c:v>45903.56622742654</c:v>
                </c:pt>
                <c:pt idx="4354">
                  <c:v>45903.56704662655</c:v>
                </c:pt>
                <c:pt idx="4355">
                  <c:v>45903.56786582655</c:v>
                </c:pt>
                <c:pt idx="4356">
                  <c:v>45903.56868502655</c:v>
                </c:pt>
                <c:pt idx="4357">
                  <c:v>45903.56950422655</c:v>
                </c:pt>
                <c:pt idx="4358">
                  <c:v>45903.57032342656</c:v>
                </c:pt>
                <c:pt idx="4359">
                  <c:v>45903.57114262656</c:v>
                </c:pt>
                <c:pt idx="4360">
                  <c:v>45903.57196182656</c:v>
                </c:pt>
                <c:pt idx="4361">
                  <c:v>45903.57278102657</c:v>
                </c:pt>
                <c:pt idx="4362">
                  <c:v>45903.57360022657</c:v>
                </c:pt>
                <c:pt idx="4363">
                  <c:v>45903.5744194266</c:v>
                </c:pt>
                <c:pt idx="4364">
                  <c:v>45903.57523862658</c:v>
                </c:pt>
                <c:pt idx="4365">
                  <c:v>45903.5760578266</c:v>
                </c:pt>
                <c:pt idx="4366">
                  <c:v>45903.5768770266</c:v>
                </c:pt>
                <c:pt idx="4367">
                  <c:v>45903.57769622658</c:v>
                </c:pt>
                <c:pt idx="4368">
                  <c:v>45903.5785154266</c:v>
                </c:pt>
                <c:pt idx="4369">
                  <c:v>45903.57933462658</c:v>
                </c:pt>
                <c:pt idx="4370">
                  <c:v>45903.58015382658</c:v>
                </c:pt>
                <c:pt idx="4371">
                  <c:v>45903.5809730266</c:v>
                </c:pt>
                <c:pt idx="4372">
                  <c:v>45903.5817922266</c:v>
                </c:pt>
                <c:pt idx="4373">
                  <c:v>45903.5826114266</c:v>
                </c:pt>
                <c:pt idx="4374">
                  <c:v>45903.5834306266</c:v>
                </c:pt>
                <c:pt idx="4375">
                  <c:v>45903.5842498266</c:v>
                </c:pt>
                <c:pt idx="4376">
                  <c:v>45903.5850690266</c:v>
                </c:pt>
                <c:pt idx="4377">
                  <c:v>45903.5858882266</c:v>
                </c:pt>
                <c:pt idx="4378">
                  <c:v>45903.5867074266</c:v>
                </c:pt>
                <c:pt idx="4379">
                  <c:v>45903.58752662661</c:v>
                </c:pt>
                <c:pt idx="4380">
                  <c:v>45903.58834582661</c:v>
                </c:pt>
                <c:pt idx="4381">
                  <c:v>45903.58916502661</c:v>
                </c:pt>
                <c:pt idx="4382">
                  <c:v>45903.58998422662</c:v>
                </c:pt>
                <c:pt idx="4383">
                  <c:v>45903.59080342662</c:v>
                </c:pt>
                <c:pt idx="4384">
                  <c:v>45903.59162262658</c:v>
                </c:pt>
                <c:pt idx="4385">
                  <c:v>45903.59244182659</c:v>
                </c:pt>
                <c:pt idx="4386">
                  <c:v>45903.59326102662</c:v>
                </c:pt>
                <c:pt idx="4387">
                  <c:v>45903.59408022663</c:v>
                </c:pt>
                <c:pt idx="4388">
                  <c:v>45903.59489942662</c:v>
                </c:pt>
                <c:pt idx="4389">
                  <c:v>45903.59571862662</c:v>
                </c:pt>
                <c:pt idx="4390">
                  <c:v>45903.59653782663</c:v>
                </c:pt>
                <c:pt idx="4391">
                  <c:v>45903.59735702664</c:v>
                </c:pt>
                <c:pt idx="4392">
                  <c:v>45903.59817622664</c:v>
                </c:pt>
                <c:pt idx="4393">
                  <c:v>45903.59899542664</c:v>
                </c:pt>
                <c:pt idx="4394">
                  <c:v>45903.59981462664</c:v>
                </c:pt>
                <c:pt idx="4395">
                  <c:v>45903.60063382665</c:v>
                </c:pt>
                <c:pt idx="4396">
                  <c:v>45903.60145302665</c:v>
                </c:pt>
                <c:pt idx="4397">
                  <c:v>45903.60227222665</c:v>
                </c:pt>
                <c:pt idx="4398">
                  <c:v>45903.60309142665</c:v>
                </c:pt>
                <c:pt idx="4399">
                  <c:v>45903.60391062665</c:v>
                </c:pt>
                <c:pt idx="4400">
                  <c:v>45903.60472982666</c:v>
                </c:pt>
                <c:pt idx="4401">
                  <c:v>45903.60554902666</c:v>
                </c:pt>
                <c:pt idx="4402">
                  <c:v>45903.60636822666</c:v>
                </c:pt>
                <c:pt idx="4403">
                  <c:v>45903.60718742666</c:v>
                </c:pt>
                <c:pt idx="4404">
                  <c:v>45903.60800662667</c:v>
                </c:pt>
                <c:pt idx="4405">
                  <c:v>45903.60882582667</c:v>
                </c:pt>
                <c:pt idx="4406">
                  <c:v>45903.60964502667</c:v>
                </c:pt>
                <c:pt idx="4407">
                  <c:v>45903.61046422667</c:v>
                </c:pt>
                <c:pt idx="4408">
                  <c:v>45903.61128342667</c:v>
                </c:pt>
                <c:pt idx="4409">
                  <c:v>45903.61210262668</c:v>
                </c:pt>
                <c:pt idx="4410">
                  <c:v>45903.61292182668</c:v>
                </c:pt>
                <c:pt idx="4411">
                  <c:v>45903.61374102667</c:v>
                </c:pt>
                <c:pt idx="4412">
                  <c:v>45903.61456022668</c:v>
                </c:pt>
                <c:pt idx="4413">
                  <c:v>45903.61537942668</c:v>
                </c:pt>
                <c:pt idx="4414">
                  <c:v>45903.61619862669</c:v>
                </c:pt>
                <c:pt idx="4415">
                  <c:v>45903.6170178267</c:v>
                </c:pt>
                <c:pt idx="4416">
                  <c:v>45903.6178370267</c:v>
                </c:pt>
                <c:pt idx="4417">
                  <c:v>45903.6186562267</c:v>
                </c:pt>
                <c:pt idx="4418">
                  <c:v>45903.6194754267</c:v>
                </c:pt>
                <c:pt idx="4419">
                  <c:v>45903.6202946267</c:v>
                </c:pt>
                <c:pt idx="4420">
                  <c:v>45903.6211138267</c:v>
                </c:pt>
                <c:pt idx="4421">
                  <c:v>45903.6219330267</c:v>
                </c:pt>
                <c:pt idx="4422">
                  <c:v>45903.62275222671</c:v>
                </c:pt>
                <c:pt idx="4423">
                  <c:v>45903.62357142671</c:v>
                </c:pt>
                <c:pt idx="4424">
                  <c:v>45903.6243906267</c:v>
                </c:pt>
                <c:pt idx="4425">
                  <c:v>45903.62520982671</c:v>
                </c:pt>
                <c:pt idx="4426">
                  <c:v>45903.62602902672</c:v>
                </c:pt>
                <c:pt idx="4427">
                  <c:v>45903.62684822672</c:v>
                </c:pt>
                <c:pt idx="4428">
                  <c:v>45903.62766742672</c:v>
                </c:pt>
                <c:pt idx="4429">
                  <c:v>45903.62848662672</c:v>
                </c:pt>
                <c:pt idx="4430">
                  <c:v>45903.62930582673</c:v>
                </c:pt>
                <c:pt idx="4431">
                  <c:v>45903.63012502673</c:v>
                </c:pt>
                <c:pt idx="4432">
                  <c:v>45903.63094422673</c:v>
                </c:pt>
                <c:pt idx="4433">
                  <c:v>45903.63176342673</c:v>
                </c:pt>
                <c:pt idx="4434">
                  <c:v>45903.63258262673</c:v>
                </c:pt>
                <c:pt idx="4435">
                  <c:v>45903.63340182672</c:v>
                </c:pt>
                <c:pt idx="4436">
                  <c:v>45903.63422102674</c:v>
                </c:pt>
                <c:pt idx="4437">
                  <c:v>45903.63504022673</c:v>
                </c:pt>
                <c:pt idx="4438">
                  <c:v>45903.63585942674</c:v>
                </c:pt>
                <c:pt idx="4439">
                  <c:v>45903.63667862675</c:v>
                </c:pt>
                <c:pt idx="4440">
                  <c:v>45903.63749782675</c:v>
                </c:pt>
                <c:pt idx="4441">
                  <c:v>45903.63831702675</c:v>
                </c:pt>
                <c:pt idx="4442">
                  <c:v>45903.63913622675</c:v>
                </c:pt>
                <c:pt idx="4443">
                  <c:v>45903.63995542675</c:v>
                </c:pt>
                <c:pt idx="4444">
                  <c:v>45903.64077462676</c:v>
                </c:pt>
                <c:pt idx="4445">
                  <c:v>45903.64159382676</c:v>
                </c:pt>
                <c:pt idx="4446">
                  <c:v>45903.64241302676</c:v>
                </c:pt>
                <c:pt idx="4447">
                  <c:v>45903.64323222676</c:v>
                </c:pt>
                <c:pt idx="4448">
                  <c:v>45903.64405142676</c:v>
                </c:pt>
                <c:pt idx="4449">
                  <c:v>45903.64487062677</c:v>
                </c:pt>
                <c:pt idx="4450">
                  <c:v>45903.64568982677</c:v>
                </c:pt>
                <c:pt idx="4451">
                  <c:v>45903.64650902678</c:v>
                </c:pt>
                <c:pt idx="4452">
                  <c:v>45903.64732822677</c:v>
                </c:pt>
                <c:pt idx="4453">
                  <c:v>45903.64814742677</c:v>
                </c:pt>
                <c:pt idx="4454">
                  <c:v>45903.64896662678</c:v>
                </c:pt>
                <c:pt idx="4455">
                  <c:v>45903.64978582678</c:v>
                </c:pt>
                <c:pt idx="4456">
                  <c:v>45903.65060502678</c:v>
                </c:pt>
                <c:pt idx="4457">
                  <c:v>45903.65142422679</c:v>
                </c:pt>
                <c:pt idx="4458">
                  <c:v>45903.65224342678</c:v>
                </c:pt>
                <c:pt idx="4459">
                  <c:v>45903.65306262678</c:v>
                </c:pt>
                <c:pt idx="4460">
                  <c:v>45903.65388182679</c:v>
                </c:pt>
                <c:pt idx="4461">
                  <c:v>45903.6547010268</c:v>
                </c:pt>
                <c:pt idx="4462">
                  <c:v>45903.6555202268</c:v>
                </c:pt>
                <c:pt idx="4463">
                  <c:v>45903.6563394268</c:v>
                </c:pt>
                <c:pt idx="4464">
                  <c:v>45903.6571586268</c:v>
                </c:pt>
                <c:pt idx="4465">
                  <c:v>45903.6579778268</c:v>
                </c:pt>
                <c:pt idx="4466">
                  <c:v>45903.6587970268</c:v>
                </c:pt>
                <c:pt idx="4467">
                  <c:v>45903.6596162268</c:v>
                </c:pt>
                <c:pt idx="4468">
                  <c:v>45903.66043542681</c:v>
                </c:pt>
                <c:pt idx="4469">
                  <c:v>45903.66125462682</c:v>
                </c:pt>
                <c:pt idx="4470">
                  <c:v>45903.66207382682</c:v>
                </c:pt>
                <c:pt idx="4471">
                  <c:v>45903.66289302682</c:v>
                </c:pt>
                <c:pt idx="4472">
                  <c:v>45903.66371222682</c:v>
                </c:pt>
                <c:pt idx="4473">
                  <c:v>45903.66453142683</c:v>
                </c:pt>
                <c:pt idx="4474">
                  <c:v>45903.66535062683</c:v>
                </c:pt>
                <c:pt idx="4475">
                  <c:v>45903.66616982683</c:v>
                </c:pt>
                <c:pt idx="4476">
                  <c:v>45903.66698902683</c:v>
                </c:pt>
                <c:pt idx="4477">
                  <c:v>45903.66780822683</c:v>
                </c:pt>
                <c:pt idx="4478">
                  <c:v>45903.66862742683</c:v>
                </c:pt>
                <c:pt idx="4479">
                  <c:v>45903.66944662682</c:v>
                </c:pt>
                <c:pt idx="4480">
                  <c:v>45903.67026582684</c:v>
                </c:pt>
                <c:pt idx="4481">
                  <c:v>45903.67108502684</c:v>
                </c:pt>
                <c:pt idx="4482">
                  <c:v>45903.67190422685</c:v>
                </c:pt>
                <c:pt idx="4483">
                  <c:v>45903.67272342685</c:v>
                </c:pt>
                <c:pt idx="4484">
                  <c:v>45903.67354262685</c:v>
                </c:pt>
                <c:pt idx="4485">
                  <c:v>45903.67436182685</c:v>
                </c:pt>
                <c:pt idx="4486">
                  <c:v>45903.67518102685</c:v>
                </c:pt>
                <c:pt idx="4487">
                  <c:v>45903.67600022685</c:v>
                </c:pt>
                <c:pt idx="4488">
                  <c:v>45903.6768194269</c:v>
                </c:pt>
                <c:pt idx="4489">
                  <c:v>45903.67763862686</c:v>
                </c:pt>
                <c:pt idx="4490">
                  <c:v>45903.67845782686</c:v>
                </c:pt>
                <c:pt idx="4491">
                  <c:v>45903.67927702686</c:v>
                </c:pt>
                <c:pt idx="4492">
                  <c:v>45903.68009622686</c:v>
                </c:pt>
                <c:pt idx="4493">
                  <c:v>45903.6809154269</c:v>
                </c:pt>
                <c:pt idx="4494">
                  <c:v>45903.68173462687</c:v>
                </c:pt>
                <c:pt idx="4495">
                  <c:v>45903.68255382688</c:v>
                </c:pt>
                <c:pt idx="4496">
                  <c:v>45903.68337302687</c:v>
                </c:pt>
                <c:pt idx="4497">
                  <c:v>45903.68419222687</c:v>
                </c:pt>
                <c:pt idx="4498">
                  <c:v>45903.68501142688</c:v>
                </c:pt>
                <c:pt idx="4499">
                  <c:v>45903.68583062688</c:v>
                </c:pt>
                <c:pt idx="4500">
                  <c:v>45903.68664982688</c:v>
                </c:pt>
                <c:pt idx="4501">
                  <c:v>45903.68746902689</c:v>
                </c:pt>
                <c:pt idx="4502">
                  <c:v>45903.6882882269</c:v>
                </c:pt>
                <c:pt idx="4503">
                  <c:v>45903.6891074269</c:v>
                </c:pt>
                <c:pt idx="4504">
                  <c:v>45903.6899266269</c:v>
                </c:pt>
                <c:pt idx="4505">
                  <c:v>45903.6907458269</c:v>
                </c:pt>
                <c:pt idx="4506">
                  <c:v>45903.6915650269</c:v>
                </c:pt>
                <c:pt idx="4507">
                  <c:v>45903.6923842269</c:v>
                </c:pt>
                <c:pt idx="4508">
                  <c:v>45903.6932034269</c:v>
                </c:pt>
                <c:pt idx="4509">
                  <c:v>45903.69402262691</c:v>
                </c:pt>
                <c:pt idx="4510">
                  <c:v>45903.69484182691</c:v>
                </c:pt>
                <c:pt idx="4511">
                  <c:v>45903.6956610269</c:v>
                </c:pt>
                <c:pt idx="4512">
                  <c:v>45903.69648022691</c:v>
                </c:pt>
                <c:pt idx="4513">
                  <c:v>45903.69729942691</c:v>
                </c:pt>
                <c:pt idx="4514">
                  <c:v>45903.69811862692</c:v>
                </c:pt>
                <c:pt idx="4515">
                  <c:v>45903.69893782692</c:v>
                </c:pt>
                <c:pt idx="4516">
                  <c:v>45903.69975702692</c:v>
                </c:pt>
                <c:pt idx="4517">
                  <c:v>45903.70057622694</c:v>
                </c:pt>
                <c:pt idx="4518">
                  <c:v>45903.70139542692</c:v>
                </c:pt>
                <c:pt idx="4519">
                  <c:v>45903.70221462693</c:v>
                </c:pt>
                <c:pt idx="4520">
                  <c:v>45903.70303382693</c:v>
                </c:pt>
                <c:pt idx="4521">
                  <c:v>45903.70385302693</c:v>
                </c:pt>
                <c:pt idx="4522">
                  <c:v>45903.70467222693</c:v>
                </c:pt>
                <c:pt idx="4523">
                  <c:v>45903.70549142694</c:v>
                </c:pt>
                <c:pt idx="4524">
                  <c:v>45903.70631062694</c:v>
                </c:pt>
                <c:pt idx="4525">
                  <c:v>45903.70712982694</c:v>
                </c:pt>
                <c:pt idx="4526">
                  <c:v>45903.70794902695</c:v>
                </c:pt>
                <c:pt idx="4527">
                  <c:v>45903.70876822695</c:v>
                </c:pt>
                <c:pt idx="4528">
                  <c:v>45903.70958742695</c:v>
                </c:pt>
                <c:pt idx="4529">
                  <c:v>45903.71040662695</c:v>
                </c:pt>
                <c:pt idx="4530">
                  <c:v>45903.71122582695</c:v>
                </c:pt>
                <c:pt idx="4531">
                  <c:v>45903.71204502695</c:v>
                </c:pt>
                <c:pt idx="4532">
                  <c:v>45903.71286422695</c:v>
                </c:pt>
                <c:pt idx="4533">
                  <c:v>45903.71368342696</c:v>
                </c:pt>
                <c:pt idx="4534">
                  <c:v>45903.71450262696</c:v>
                </c:pt>
                <c:pt idx="4535">
                  <c:v>45903.71532182697</c:v>
                </c:pt>
                <c:pt idx="4536">
                  <c:v>45903.71614102697</c:v>
                </c:pt>
                <c:pt idx="4537">
                  <c:v>45903.71696022697</c:v>
                </c:pt>
                <c:pt idx="4538">
                  <c:v>45903.71777942698</c:v>
                </c:pt>
                <c:pt idx="4539">
                  <c:v>45903.718598627</c:v>
                </c:pt>
                <c:pt idx="4540">
                  <c:v>45903.71941782697</c:v>
                </c:pt>
                <c:pt idx="4541">
                  <c:v>45903.72023702698</c:v>
                </c:pt>
                <c:pt idx="4542">
                  <c:v>45903.72105622698</c:v>
                </c:pt>
                <c:pt idx="4543">
                  <c:v>45903.72187542698</c:v>
                </c:pt>
                <c:pt idx="4544">
                  <c:v>45903.72269462699</c:v>
                </c:pt>
                <c:pt idx="4545">
                  <c:v>45903.72351382699</c:v>
                </c:pt>
                <c:pt idx="4546">
                  <c:v>45903.724333027</c:v>
                </c:pt>
                <c:pt idx="4547">
                  <c:v>45903.72515222699</c:v>
                </c:pt>
                <c:pt idx="4548">
                  <c:v>45903.725971427</c:v>
                </c:pt>
                <c:pt idx="4549">
                  <c:v>45903.72679062698</c:v>
                </c:pt>
                <c:pt idx="4550">
                  <c:v>45903.72760982699</c:v>
                </c:pt>
                <c:pt idx="4551">
                  <c:v>45903.728429027</c:v>
                </c:pt>
                <c:pt idx="4552">
                  <c:v>45903.72924822701</c:v>
                </c:pt>
                <c:pt idx="4553">
                  <c:v>45903.73006742701</c:v>
                </c:pt>
                <c:pt idx="4554">
                  <c:v>45903.730886627</c:v>
                </c:pt>
                <c:pt idx="4555">
                  <c:v>45903.73170582698</c:v>
                </c:pt>
                <c:pt idx="4556">
                  <c:v>45903.73252502702</c:v>
                </c:pt>
                <c:pt idx="4557">
                  <c:v>45903.73334422702</c:v>
                </c:pt>
                <c:pt idx="4558">
                  <c:v>45903.73416342702</c:v>
                </c:pt>
                <c:pt idx="4559">
                  <c:v>45903.73498262699</c:v>
                </c:pt>
                <c:pt idx="4560">
                  <c:v>45903.73580182702</c:v>
                </c:pt>
                <c:pt idx="4561">
                  <c:v>45903.73662102703</c:v>
                </c:pt>
                <c:pt idx="4562">
                  <c:v>45903.73744022699</c:v>
                </c:pt>
                <c:pt idx="4563">
                  <c:v>45903.73825942703</c:v>
                </c:pt>
                <c:pt idx="4564">
                  <c:v>45903.73907862703</c:v>
                </c:pt>
                <c:pt idx="4565">
                  <c:v>45903.73989782704</c:v>
                </c:pt>
                <c:pt idx="4566">
                  <c:v>45903.74071702704</c:v>
                </c:pt>
                <c:pt idx="4567">
                  <c:v>45903.74153622704</c:v>
                </c:pt>
                <c:pt idx="4568">
                  <c:v>45903.74235542704</c:v>
                </c:pt>
                <c:pt idx="4569">
                  <c:v>45903.74317462702</c:v>
                </c:pt>
                <c:pt idx="4570">
                  <c:v>45903.74399382705</c:v>
                </c:pt>
                <c:pt idx="4571">
                  <c:v>45903.74481302705</c:v>
                </c:pt>
                <c:pt idx="4572">
                  <c:v>45903.74563222705</c:v>
                </c:pt>
                <c:pt idx="4573">
                  <c:v>45903.74645142705</c:v>
                </c:pt>
                <c:pt idx="4574">
                  <c:v>45903.74727062706</c:v>
                </c:pt>
                <c:pt idx="4575">
                  <c:v>45903.74808982706</c:v>
                </c:pt>
                <c:pt idx="4576">
                  <c:v>45903.74890902706</c:v>
                </c:pt>
                <c:pt idx="4577">
                  <c:v>45903.74972822706</c:v>
                </c:pt>
                <c:pt idx="4578">
                  <c:v>45903.75054742706</c:v>
                </c:pt>
                <c:pt idx="4579">
                  <c:v>45903.75136662707</c:v>
                </c:pt>
                <c:pt idx="4580">
                  <c:v>45903.75218582707</c:v>
                </c:pt>
                <c:pt idx="4581">
                  <c:v>45903.75300502707</c:v>
                </c:pt>
                <c:pt idx="4582">
                  <c:v>45903.75382422707</c:v>
                </c:pt>
                <c:pt idx="4583">
                  <c:v>45903.75464342707</c:v>
                </c:pt>
                <c:pt idx="4584">
                  <c:v>45903.75546262701</c:v>
                </c:pt>
                <c:pt idx="4585">
                  <c:v>45903.75628182708</c:v>
                </c:pt>
                <c:pt idx="4586">
                  <c:v>45903.75710102708</c:v>
                </c:pt>
                <c:pt idx="4587">
                  <c:v>45903.75792022709</c:v>
                </c:pt>
                <c:pt idx="4588">
                  <c:v>45903.75873942708</c:v>
                </c:pt>
                <c:pt idx="4589">
                  <c:v>45903.7595586271</c:v>
                </c:pt>
                <c:pt idx="4590">
                  <c:v>45903.76037782709</c:v>
                </c:pt>
                <c:pt idx="4591">
                  <c:v>45903.7611970271</c:v>
                </c:pt>
                <c:pt idx="4592">
                  <c:v>45903.7620162271</c:v>
                </c:pt>
                <c:pt idx="4593">
                  <c:v>45903.7628354271</c:v>
                </c:pt>
                <c:pt idx="4594">
                  <c:v>45903.7636546271</c:v>
                </c:pt>
                <c:pt idx="4595">
                  <c:v>45903.7644738271</c:v>
                </c:pt>
                <c:pt idx="4596">
                  <c:v>45903.76529302711</c:v>
                </c:pt>
                <c:pt idx="4597">
                  <c:v>45903.76611222711</c:v>
                </c:pt>
                <c:pt idx="4598">
                  <c:v>45903.76693142711</c:v>
                </c:pt>
                <c:pt idx="4599">
                  <c:v>45903.76775062704</c:v>
                </c:pt>
                <c:pt idx="4600">
                  <c:v>45903.76856982712</c:v>
                </c:pt>
                <c:pt idx="4601">
                  <c:v>45903.76938902712</c:v>
                </c:pt>
                <c:pt idx="4602">
                  <c:v>45903.77020822712</c:v>
                </c:pt>
                <c:pt idx="4603">
                  <c:v>45903.77102742712</c:v>
                </c:pt>
                <c:pt idx="4604">
                  <c:v>45903.77184662713</c:v>
                </c:pt>
                <c:pt idx="4605">
                  <c:v>45903.77266582713</c:v>
                </c:pt>
                <c:pt idx="4606">
                  <c:v>45903.77348502712</c:v>
                </c:pt>
                <c:pt idx="4607">
                  <c:v>45903.77430422713</c:v>
                </c:pt>
                <c:pt idx="4608">
                  <c:v>45903.77512342713</c:v>
                </c:pt>
                <c:pt idx="4609">
                  <c:v>45903.77594262712</c:v>
                </c:pt>
                <c:pt idx="4610">
                  <c:v>45903.77676182712</c:v>
                </c:pt>
                <c:pt idx="4611">
                  <c:v>45903.77758102713</c:v>
                </c:pt>
                <c:pt idx="4612">
                  <c:v>45903.77840022714</c:v>
                </c:pt>
                <c:pt idx="4613">
                  <c:v>45903.77921942714</c:v>
                </c:pt>
                <c:pt idx="4614">
                  <c:v>45903.78003862715</c:v>
                </c:pt>
                <c:pt idx="4615">
                  <c:v>45903.78085782715</c:v>
                </c:pt>
                <c:pt idx="4616">
                  <c:v>45903.78167702715</c:v>
                </c:pt>
                <c:pt idx="4617">
                  <c:v>45903.78249622715</c:v>
                </c:pt>
                <c:pt idx="4618">
                  <c:v>45903.78331542715</c:v>
                </c:pt>
                <c:pt idx="4619">
                  <c:v>45903.78413462716</c:v>
                </c:pt>
                <c:pt idx="4620">
                  <c:v>45903.78495382716</c:v>
                </c:pt>
                <c:pt idx="4621">
                  <c:v>45903.78577302716</c:v>
                </c:pt>
                <c:pt idx="4622">
                  <c:v>45903.78659222716</c:v>
                </c:pt>
                <c:pt idx="4623">
                  <c:v>45903.78741142717</c:v>
                </c:pt>
                <c:pt idx="4624">
                  <c:v>45903.78823062717</c:v>
                </c:pt>
                <c:pt idx="4625">
                  <c:v>45903.78904982717</c:v>
                </c:pt>
                <c:pt idx="4626">
                  <c:v>45903.78986902717</c:v>
                </c:pt>
                <c:pt idx="4627">
                  <c:v>45903.79068822718</c:v>
                </c:pt>
                <c:pt idx="4628">
                  <c:v>45903.79150742718</c:v>
                </c:pt>
                <c:pt idx="4629">
                  <c:v>45903.79232662718</c:v>
                </c:pt>
                <c:pt idx="4630">
                  <c:v>45903.79314582712</c:v>
                </c:pt>
                <c:pt idx="4631">
                  <c:v>45903.79396502717</c:v>
                </c:pt>
                <c:pt idx="4632">
                  <c:v>45903.79478422718</c:v>
                </c:pt>
                <c:pt idx="4633">
                  <c:v>45903.79560342718</c:v>
                </c:pt>
                <c:pt idx="4634">
                  <c:v>45903.79642262717</c:v>
                </c:pt>
                <c:pt idx="4635">
                  <c:v>45903.79724182717</c:v>
                </c:pt>
                <c:pt idx="4636">
                  <c:v>45903.79806102718</c:v>
                </c:pt>
                <c:pt idx="4637">
                  <c:v>45903.79888022719</c:v>
                </c:pt>
                <c:pt idx="4638">
                  <c:v>45903.7996994272</c:v>
                </c:pt>
                <c:pt idx="4639">
                  <c:v>45903.8005186272</c:v>
                </c:pt>
                <c:pt idx="4640">
                  <c:v>45903.80133782721</c:v>
                </c:pt>
                <c:pt idx="4641">
                  <c:v>45903.80215702721</c:v>
                </c:pt>
                <c:pt idx="4642">
                  <c:v>45903.80297622721</c:v>
                </c:pt>
                <c:pt idx="4643">
                  <c:v>45903.80379542721</c:v>
                </c:pt>
                <c:pt idx="4644">
                  <c:v>45903.80461462722</c:v>
                </c:pt>
                <c:pt idx="4645">
                  <c:v>45903.80543382722</c:v>
                </c:pt>
                <c:pt idx="4646">
                  <c:v>45903.80625302722</c:v>
                </c:pt>
                <c:pt idx="4647">
                  <c:v>45903.80707222722</c:v>
                </c:pt>
                <c:pt idx="4648">
                  <c:v>45903.80789142722</c:v>
                </c:pt>
                <c:pt idx="4649">
                  <c:v>45903.80871062723</c:v>
                </c:pt>
                <c:pt idx="4650">
                  <c:v>45903.80952982723</c:v>
                </c:pt>
                <c:pt idx="4651">
                  <c:v>45903.81034902723</c:v>
                </c:pt>
                <c:pt idx="4652">
                  <c:v>45903.81116822724</c:v>
                </c:pt>
                <c:pt idx="4653">
                  <c:v>45903.81198742724</c:v>
                </c:pt>
                <c:pt idx="4654">
                  <c:v>45903.81280662724</c:v>
                </c:pt>
                <c:pt idx="4655">
                  <c:v>45903.81362582724</c:v>
                </c:pt>
                <c:pt idx="4656">
                  <c:v>45903.81444502724</c:v>
                </c:pt>
                <c:pt idx="4657">
                  <c:v>45903.81526422725</c:v>
                </c:pt>
                <c:pt idx="4658">
                  <c:v>45903.81608342725</c:v>
                </c:pt>
                <c:pt idx="4659">
                  <c:v>45903.81690262725</c:v>
                </c:pt>
                <c:pt idx="4660">
                  <c:v>45903.81772182725</c:v>
                </c:pt>
                <c:pt idx="4661">
                  <c:v>45903.81854102725</c:v>
                </c:pt>
                <c:pt idx="4662">
                  <c:v>45903.81936022726</c:v>
                </c:pt>
                <c:pt idx="4663">
                  <c:v>45903.82017942726</c:v>
                </c:pt>
                <c:pt idx="4664">
                  <c:v>45903.82099862726</c:v>
                </c:pt>
                <c:pt idx="4665">
                  <c:v>45903.82181782727</c:v>
                </c:pt>
                <c:pt idx="4666">
                  <c:v>45903.82263702727</c:v>
                </c:pt>
                <c:pt idx="4667">
                  <c:v>45903.82345622727</c:v>
                </c:pt>
                <c:pt idx="4668">
                  <c:v>45903.82427542727</c:v>
                </c:pt>
                <c:pt idx="4669">
                  <c:v>45903.82509462727</c:v>
                </c:pt>
                <c:pt idx="4670">
                  <c:v>45903.82591382728</c:v>
                </c:pt>
                <c:pt idx="4671">
                  <c:v>45903.82673302728</c:v>
                </c:pt>
                <c:pt idx="4672">
                  <c:v>45903.82755222728</c:v>
                </c:pt>
                <c:pt idx="4673">
                  <c:v>45903.82837142728</c:v>
                </c:pt>
                <c:pt idx="4674">
                  <c:v>45903.82919062722</c:v>
                </c:pt>
                <c:pt idx="4675">
                  <c:v>45903.83000982729</c:v>
                </c:pt>
                <c:pt idx="4676">
                  <c:v>45903.8308290273</c:v>
                </c:pt>
                <c:pt idx="4677">
                  <c:v>45903.83164822729</c:v>
                </c:pt>
                <c:pt idx="4678">
                  <c:v>45903.8324674273</c:v>
                </c:pt>
                <c:pt idx="4679">
                  <c:v>45903.8332866273</c:v>
                </c:pt>
                <c:pt idx="4680">
                  <c:v>45903.8341058273</c:v>
                </c:pt>
                <c:pt idx="4681">
                  <c:v>45903.8349250273</c:v>
                </c:pt>
                <c:pt idx="4682">
                  <c:v>45903.8357442273</c:v>
                </c:pt>
                <c:pt idx="4683">
                  <c:v>45903.8365634273</c:v>
                </c:pt>
                <c:pt idx="4684">
                  <c:v>45903.83738262727</c:v>
                </c:pt>
                <c:pt idx="4685">
                  <c:v>45903.83820182731</c:v>
                </c:pt>
                <c:pt idx="4686">
                  <c:v>45903.83902102731</c:v>
                </c:pt>
                <c:pt idx="4687">
                  <c:v>45903.83984022732</c:v>
                </c:pt>
                <c:pt idx="4688">
                  <c:v>45903.84065942731</c:v>
                </c:pt>
                <c:pt idx="4689">
                  <c:v>45903.84147862732</c:v>
                </c:pt>
                <c:pt idx="4690">
                  <c:v>45903.84229782733</c:v>
                </c:pt>
                <c:pt idx="4691">
                  <c:v>45903.84311702732</c:v>
                </c:pt>
                <c:pt idx="4692">
                  <c:v>45903.84393622732</c:v>
                </c:pt>
                <c:pt idx="4693">
                  <c:v>45903.84475542732</c:v>
                </c:pt>
                <c:pt idx="4694">
                  <c:v>45903.84557462733</c:v>
                </c:pt>
                <c:pt idx="4695">
                  <c:v>45903.84639382733</c:v>
                </c:pt>
                <c:pt idx="4696">
                  <c:v>45903.84721302733</c:v>
                </c:pt>
                <c:pt idx="4697">
                  <c:v>45903.84803222733</c:v>
                </c:pt>
                <c:pt idx="4698">
                  <c:v>45903.84885142734</c:v>
                </c:pt>
                <c:pt idx="4699">
                  <c:v>45903.84967062734</c:v>
                </c:pt>
                <c:pt idx="4700">
                  <c:v>45903.85048982735</c:v>
                </c:pt>
                <c:pt idx="4701">
                  <c:v>45903.85130902735</c:v>
                </c:pt>
                <c:pt idx="4702">
                  <c:v>45903.85212822735</c:v>
                </c:pt>
                <c:pt idx="4703">
                  <c:v>45903.85294742736</c:v>
                </c:pt>
                <c:pt idx="4704">
                  <c:v>45903.85376662736</c:v>
                </c:pt>
                <c:pt idx="4705">
                  <c:v>45903.85458582735</c:v>
                </c:pt>
                <c:pt idx="4706">
                  <c:v>45903.85540502736</c:v>
                </c:pt>
                <c:pt idx="4707">
                  <c:v>45903.85622422736</c:v>
                </c:pt>
                <c:pt idx="4708">
                  <c:v>45903.85704342736</c:v>
                </c:pt>
                <c:pt idx="4709">
                  <c:v>45903.85786262737</c:v>
                </c:pt>
                <c:pt idx="4710">
                  <c:v>45903.85868182737</c:v>
                </c:pt>
                <c:pt idx="4711">
                  <c:v>45903.85950102737</c:v>
                </c:pt>
                <c:pt idx="4712">
                  <c:v>45903.86032022737</c:v>
                </c:pt>
                <c:pt idx="4713">
                  <c:v>45903.86113942737</c:v>
                </c:pt>
                <c:pt idx="4714">
                  <c:v>45903.86195862738</c:v>
                </c:pt>
                <c:pt idx="4715">
                  <c:v>45903.86277782738</c:v>
                </c:pt>
                <c:pt idx="4716">
                  <c:v>45903.86359702738</c:v>
                </c:pt>
                <c:pt idx="4717">
                  <c:v>45903.86441622738</c:v>
                </c:pt>
                <c:pt idx="4718">
                  <c:v>45903.86523542738</c:v>
                </c:pt>
                <c:pt idx="4719">
                  <c:v>45903.86605462739</c:v>
                </c:pt>
                <c:pt idx="4720">
                  <c:v>45903.8668738274</c:v>
                </c:pt>
                <c:pt idx="4721">
                  <c:v>45903.86769302739</c:v>
                </c:pt>
                <c:pt idx="4722">
                  <c:v>45903.8685122274</c:v>
                </c:pt>
                <c:pt idx="4723">
                  <c:v>45903.8693314274</c:v>
                </c:pt>
                <c:pt idx="4724">
                  <c:v>45903.8701506274</c:v>
                </c:pt>
                <c:pt idx="4725">
                  <c:v>45903.8709698274</c:v>
                </c:pt>
                <c:pt idx="4726">
                  <c:v>45903.87178902741</c:v>
                </c:pt>
                <c:pt idx="4727">
                  <c:v>45903.8726082274</c:v>
                </c:pt>
                <c:pt idx="4728">
                  <c:v>45903.87342742741</c:v>
                </c:pt>
                <c:pt idx="4729">
                  <c:v>45903.87424662741</c:v>
                </c:pt>
                <c:pt idx="4730">
                  <c:v>45903.87506582741</c:v>
                </c:pt>
                <c:pt idx="4731">
                  <c:v>45903.87588502742</c:v>
                </c:pt>
                <c:pt idx="4732">
                  <c:v>45903.87670422742</c:v>
                </c:pt>
                <c:pt idx="4733">
                  <c:v>45903.87752342742</c:v>
                </c:pt>
                <c:pt idx="4734">
                  <c:v>45903.87834262742</c:v>
                </c:pt>
                <c:pt idx="4735">
                  <c:v>45903.87916182743</c:v>
                </c:pt>
                <c:pt idx="4736">
                  <c:v>45903.87998102743</c:v>
                </c:pt>
                <c:pt idx="4737">
                  <c:v>45903.88080022743</c:v>
                </c:pt>
                <c:pt idx="4738">
                  <c:v>45903.88161942744</c:v>
                </c:pt>
                <c:pt idx="4739">
                  <c:v>45903.88243862743</c:v>
                </c:pt>
                <c:pt idx="4740">
                  <c:v>45903.88325782743</c:v>
                </c:pt>
                <c:pt idx="4741">
                  <c:v>45903.88407702744</c:v>
                </c:pt>
                <c:pt idx="4742">
                  <c:v>45903.88489622744</c:v>
                </c:pt>
                <c:pt idx="4743">
                  <c:v>45903.88571542744</c:v>
                </c:pt>
                <c:pt idx="4744">
                  <c:v>45903.88653462744</c:v>
                </c:pt>
                <c:pt idx="4745">
                  <c:v>45903.88735382745</c:v>
                </c:pt>
                <c:pt idx="4746">
                  <c:v>45903.88817302745</c:v>
                </c:pt>
                <c:pt idx="4747">
                  <c:v>45903.88899222746</c:v>
                </c:pt>
                <c:pt idx="4748">
                  <c:v>45903.8898114275</c:v>
                </c:pt>
                <c:pt idx="4749">
                  <c:v>45903.89063062746</c:v>
                </c:pt>
                <c:pt idx="4750">
                  <c:v>45903.89144982745</c:v>
                </c:pt>
                <c:pt idx="4751">
                  <c:v>45903.89226902746</c:v>
                </c:pt>
                <c:pt idx="4752">
                  <c:v>45903.89308822747</c:v>
                </c:pt>
                <c:pt idx="4753">
                  <c:v>45903.89390742747</c:v>
                </c:pt>
                <c:pt idx="4754">
                  <c:v>45903.89472662747</c:v>
                </c:pt>
                <c:pt idx="4755">
                  <c:v>45903.89554582747</c:v>
                </c:pt>
                <c:pt idx="4756">
                  <c:v>45903.89636502747</c:v>
                </c:pt>
                <c:pt idx="4757">
                  <c:v>45903.89718422748</c:v>
                </c:pt>
                <c:pt idx="4758">
                  <c:v>45903.89800342747</c:v>
                </c:pt>
                <c:pt idx="4759">
                  <c:v>45903.89882262748</c:v>
                </c:pt>
                <c:pt idx="4760">
                  <c:v>45903.89964182748</c:v>
                </c:pt>
                <c:pt idx="4761">
                  <c:v>45903.90046102749</c:v>
                </c:pt>
                <c:pt idx="4762">
                  <c:v>45903.90128022749</c:v>
                </c:pt>
                <c:pt idx="4763">
                  <c:v>45903.9020994275</c:v>
                </c:pt>
                <c:pt idx="4764">
                  <c:v>45903.9029186275</c:v>
                </c:pt>
                <c:pt idx="4765">
                  <c:v>45903.9037378275</c:v>
                </c:pt>
                <c:pt idx="4766">
                  <c:v>45903.9045570275</c:v>
                </c:pt>
                <c:pt idx="4767">
                  <c:v>45903.9053762275</c:v>
                </c:pt>
                <c:pt idx="4768">
                  <c:v>45903.9061954275</c:v>
                </c:pt>
                <c:pt idx="4769">
                  <c:v>45903.9070146275</c:v>
                </c:pt>
                <c:pt idx="4770">
                  <c:v>45903.9078338275</c:v>
                </c:pt>
                <c:pt idx="4771">
                  <c:v>45903.9086530275</c:v>
                </c:pt>
                <c:pt idx="4772">
                  <c:v>45903.90947222751</c:v>
                </c:pt>
                <c:pt idx="4773">
                  <c:v>45903.9102914275</c:v>
                </c:pt>
                <c:pt idx="4774">
                  <c:v>45903.91111062752</c:v>
                </c:pt>
                <c:pt idx="4775">
                  <c:v>45903.91192982752</c:v>
                </c:pt>
                <c:pt idx="4776">
                  <c:v>45903.91274902752</c:v>
                </c:pt>
                <c:pt idx="4777">
                  <c:v>45903.91356822753</c:v>
                </c:pt>
                <c:pt idx="4778">
                  <c:v>45903.91438742753</c:v>
                </c:pt>
                <c:pt idx="4779">
                  <c:v>45903.91520662752</c:v>
                </c:pt>
                <c:pt idx="4780">
                  <c:v>45903.91602582752</c:v>
                </c:pt>
                <c:pt idx="4781">
                  <c:v>45903.91684502753</c:v>
                </c:pt>
                <c:pt idx="4782">
                  <c:v>45903.91766422753</c:v>
                </c:pt>
                <c:pt idx="4783">
                  <c:v>45903.91848342753</c:v>
                </c:pt>
                <c:pt idx="4784">
                  <c:v>45903.91930262754</c:v>
                </c:pt>
                <c:pt idx="4785">
                  <c:v>45903.92012182753</c:v>
                </c:pt>
                <c:pt idx="4786">
                  <c:v>45903.92094102754</c:v>
                </c:pt>
                <c:pt idx="4787">
                  <c:v>45903.92176022755</c:v>
                </c:pt>
                <c:pt idx="4788">
                  <c:v>45903.92257942754</c:v>
                </c:pt>
                <c:pt idx="4789">
                  <c:v>45903.92339862755</c:v>
                </c:pt>
                <c:pt idx="4790">
                  <c:v>45903.92421782755</c:v>
                </c:pt>
                <c:pt idx="4791">
                  <c:v>45903.92503702755</c:v>
                </c:pt>
                <c:pt idx="4792">
                  <c:v>45903.92585622755</c:v>
                </c:pt>
                <c:pt idx="4793">
                  <c:v>45903.92667542755</c:v>
                </c:pt>
                <c:pt idx="4794">
                  <c:v>45903.92749462755</c:v>
                </c:pt>
                <c:pt idx="4795">
                  <c:v>45903.92831382756</c:v>
                </c:pt>
                <c:pt idx="4796">
                  <c:v>45903.92913302757</c:v>
                </c:pt>
                <c:pt idx="4797">
                  <c:v>45903.92995222757</c:v>
                </c:pt>
                <c:pt idx="4798">
                  <c:v>45903.93077142757</c:v>
                </c:pt>
                <c:pt idx="4799">
                  <c:v>45903.93159062757</c:v>
                </c:pt>
                <c:pt idx="4800">
                  <c:v>45903.93240982757</c:v>
                </c:pt>
                <c:pt idx="4801">
                  <c:v>45903.93322902757</c:v>
                </c:pt>
                <c:pt idx="4802">
                  <c:v>45903.93404822758</c:v>
                </c:pt>
                <c:pt idx="4803">
                  <c:v>45903.93486742758</c:v>
                </c:pt>
                <c:pt idx="4804">
                  <c:v>45903.93568662758</c:v>
                </c:pt>
                <c:pt idx="4805">
                  <c:v>45903.93650582758</c:v>
                </c:pt>
                <c:pt idx="4806">
                  <c:v>45903.93732502759</c:v>
                </c:pt>
                <c:pt idx="4807">
                  <c:v>45903.9381442276</c:v>
                </c:pt>
                <c:pt idx="4808">
                  <c:v>45903.9389634276</c:v>
                </c:pt>
                <c:pt idx="4809">
                  <c:v>45903.93978262757</c:v>
                </c:pt>
                <c:pt idx="4810">
                  <c:v>45903.9406018276</c:v>
                </c:pt>
                <c:pt idx="4811">
                  <c:v>45903.94142102759</c:v>
                </c:pt>
                <c:pt idx="4812">
                  <c:v>45903.9422402276</c:v>
                </c:pt>
                <c:pt idx="4813">
                  <c:v>45903.9430594276</c:v>
                </c:pt>
                <c:pt idx="4814">
                  <c:v>45903.94387862761</c:v>
                </c:pt>
                <c:pt idx="4815">
                  <c:v>45903.94469782761</c:v>
                </c:pt>
                <c:pt idx="4816">
                  <c:v>45903.94551702761</c:v>
                </c:pt>
                <c:pt idx="4817">
                  <c:v>45903.94633622761</c:v>
                </c:pt>
                <c:pt idx="4818">
                  <c:v>45903.94715542762</c:v>
                </c:pt>
                <c:pt idx="4819">
                  <c:v>45903.94797462762</c:v>
                </c:pt>
                <c:pt idx="4820">
                  <c:v>45903.94879382762</c:v>
                </c:pt>
                <c:pt idx="4821">
                  <c:v>45903.94961302762</c:v>
                </c:pt>
                <c:pt idx="4822">
                  <c:v>45903.95043222762</c:v>
                </c:pt>
                <c:pt idx="4823">
                  <c:v>45903.95125142762</c:v>
                </c:pt>
                <c:pt idx="4824">
                  <c:v>45903.95207062763</c:v>
                </c:pt>
                <c:pt idx="4825">
                  <c:v>45903.95288982763</c:v>
                </c:pt>
                <c:pt idx="4826">
                  <c:v>45903.95370902764</c:v>
                </c:pt>
                <c:pt idx="4827">
                  <c:v>45903.95452822763</c:v>
                </c:pt>
                <c:pt idx="4828">
                  <c:v>45903.95534742764</c:v>
                </c:pt>
                <c:pt idx="4829">
                  <c:v>45903.95616662763</c:v>
                </c:pt>
                <c:pt idx="4830">
                  <c:v>45903.95698582764</c:v>
                </c:pt>
                <c:pt idx="4831">
                  <c:v>45903.95780502765</c:v>
                </c:pt>
                <c:pt idx="4832">
                  <c:v>45903.95862422765</c:v>
                </c:pt>
                <c:pt idx="4833">
                  <c:v>45903.95944342765</c:v>
                </c:pt>
                <c:pt idx="4834">
                  <c:v>45903.96026262765</c:v>
                </c:pt>
                <c:pt idx="4835">
                  <c:v>45903.96108182759</c:v>
                </c:pt>
                <c:pt idx="4836">
                  <c:v>45903.96190102759</c:v>
                </c:pt>
                <c:pt idx="4837">
                  <c:v>45903.96272022765</c:v>
                </c:pt>
                <c:pt idx="4838">
                  <c:v>45903.96353942766</c:v>
                </c:pt>
                <c:pt idx="4839">
                  <c:v>45903.96435862767</c:v>
                </c:pt>
                <c:pt idx="4840">
                  <c:v>45903.96517782767</c:v>
                </c:pt>
                <c:pt idx="4841">
                  <c:v>45903.96599702767</c:v>
                </c:pt>
                <c:pt idx="4842">
                  <c:v>45903.96681622767</c:v>
                </c:pt>
                <c:pt idx="4843">
                  <c:v>45903.96763542767</c:v>
                </c:pt>
                <c:pt idx="4844">
                  <c:v>45903.96845462768</c:v>
                </c:pt>
                <c:pt idx="4845">
                  <c:v>45903.96927382768</c:v>
                </c:pt>
                <c:pt idx="4846">
                  <c:v>45903.97009302768</c:v>
                </c:pt>
                <c:pt idx="4847">
                  <c:v>45903.97091222768</c:v>
                </c:pt>
                <c:pt idx="4848">
                  <c:v>45903.97173142769</c:v>
                </c:pt>
                <c:pt idx="4849">
                  <c:v>45903.97255062769</c:v>
                </c:pt>
                <c:pt idx="4850">
                  <c:v>45903.97336982768</c:v>
                </c:pt>
                <c:pt idx="4851">
                  <c:v>45903.97418902769</c:v>
                </c:pt>
                <c:pt idx="4852">
                  <c:v>45903.9750082277</c:v>
                </c:pt>
                <c:pt idx="4853">
                  <c:v>45903.9758274277</c:v>
                </c:pt>
                <c:pt idx="4854">
                  <c:v>45903.9766466277</c:v>
                </c:pt>
                <c:pt idx="4855">
                  <c:v>45903.97746582767</c:v>
                </c:pt>
                <c:pt idx="4856">
                  <c:v>45903.9782850277</c:v>
                </c:pt>
                <c:pt idx="4857">
                  <c:v>45903.97910422771</c:v>
                </c:pt>
                <c:pt idx="4858">
                  <c:v>45903.97992342771</c:v>
                </c:pt>
                <c:pt idx="4859">
                  <c:v>45903.9807426277</c:v>
                </c:pt>
                <c:pt idx="4860">
                  <c:v>45903.98156182771</c:v>
                </c:pt>
                <c:pt idx="4861">
                  <c:v>45903.98238102772</c:v>
                </c:pt>
                <c:pt idx="4862">
                  <c:v>45903.98320022772</c:v>
                </c:pt>
                <c:pt idx="4863">
                  <c:v>45903.98401942774</c:v>
                </c:pt>
                <c:pt idx="4864">
                  <c:v>45903.98483862772</c:v>
                </c:pt>
                <c:pt idx="4865">
                  <c:v>45903.98565782772</c:v>
                </c:pt>
                <c:pt idx="4866">
                  <c:v>45903.98647702772</c:v>
                </c:pt>
                <c:pt idx="4867">
                  <c:v>45903.98729622772</c:v>
                </c:pt>
                <c:pt idx="4868">
                  <c:v>45903.98811542773</c:v>
                </c:pt>
                <c:pt idx="4869">
                  <c:v>45903.98893462773</c:v>
                </c:pt>
                <c:pt idx="4870">
                  <c:v>45903.98975382774</c:v>
                </c:pt>
                <c:pt idx="4871">
                  <c:v>45903.99057302774</c:v>
                </c:pt>
                <c:pt idx="4872">
                  <c:v>45903.99139222773</c:v>
                </c:pt>
                <c:pt idx="4873">
                  <c:v>45903.99221142774</c:v>
                </c:pt>
                <c:pt idx="4874">
                  <c:v>45903.99303062775</c:v>
                </c:pt>
                <c:pt idx="4875">
                  <c:v>45903.99384982775</c:v>
                </c:pt>
                <c:pt idx="4876">
                  <c:v>45903.99466902775</c:v>
                </c:pt>
                <c:pt idx="4877">
                  <c:v>45903.99548822775</c:v>
                </c:pt>
                <c:pt idx="4878">
                  <c:v>45903.99630742775</c:v>
                </c:pt>
                <c:pt idx="4879">
                  <c:v>45903.99712662769</c:v>
                </c:pt>
                <c:pt idx="4880">
                  <c:v>45903.99794582772</c:v>
                </c:pt>
                <c:pt idx="4881">
                  <c:v>45903.99876502775</c:v>
                </c:pt>
                <c:pt idx="4882">
                  <c:v>45903.99958422776</c:v>
                </c:pt>
                <c:pt idx="4883">
                  <c:v>45904.00040342777</c:v>
                </c:pt>
                <c:pt idx="4884">
                  <c:v>45904.00122262777</c:v>
                </c:pt>
                <c:pt idx="4885">
                  <c:v>45904.00204182777</c:v>
                </c:pt>
                <c:pt idx="4886">
                  <c:v>45904.00286102777</c:v>
                </c:pt>
                <c:pt idx="4887">
                  <c:v>45904.00368022778</c:v>
                </c:pt>
                <c:pt idx="4888">
                  <c:v>45904.00449942777</c:v>
                </c:pt>
                <c:pt idx="4889">
                  <c:v>45904.00531862778</c:v>
                </c:pt>
                <c:pt idx="4890">
                  <c:v>45904.00613782778</c:v>
                </c:pt>
                <c:pt idx="4891">
                  <c:v>45904.00695702778</c:v>
                </c:pt>
                <c:pt idx="4892">
                  <c:v>45904.00777622779</c:v>
                </c:pt>
                <c:pt idx="4893">
                  <c:v>45904.00859542778</c:v>
                </c:pt>
                <c:pt idx="4894">
                  <c:v>45904.00941462778</c:v>
                </c:pt>
                <c:pt idx="4895">
                  <c:v>45904.0102338278</c:v>
                </c:pt>
                <c:pt idx="4896">
                  <c:v>45904.0110530278</c:v>
                </c:pt>
                <c:pt idx="4897">
                  <c:v>45904.0118722278</c:v>
                </c:pt>
                <c:pt idx="4898">
                  <c:v>45904.0126914278</c:v>
                </c:pt>
                <c:pt idx="4899">
                  <c:v>45904.0135106278</c:v>
                </c:pt>
                <c:pt idx="4900">
                  <c:v>45904.0143298278</c:v>
                </c:pt>
                <c:pt idx="4901">
                  <c:v>45904.01514902781</c:v>
                </c:pt>
                <c:pt idx="4902">
                  <c:v>45904.01596822781</c:v>
                </c:pt>
                <c:pt idx="4903">
                  <c:v>45904.01678742781</c:v>
                </c:pt>
                <c:pt idx="4904">
                  <c:v>45904.01760662781</c:v>
                </c:pt>
                <c:pt idx="4905">
                  <c:v>45904.01842582782</c:v>
                </c:pt>
                <c:pt idx="4906">
                  <c:v>45904.01924502782</c:v>
                </c:pt>
                <c:pt idx="4907">
                  <c:v>45904.02006422782</c:v>
                </c:pt>
                <c:pt idx="4908">
                  <c:v>45904.02088342782</c:v>
                </c:pt>
                <c:pt idx="4909">
                  <c:v>45904.02170262776</c:v>
                </c:pt>
                <c:pt idx="4910">
                  <c:v>45904.02252182783</c:v>
                </c:pt>
                <c:pt idx="4911">
                  <c:v>45904.02334102782</c:v>
                </c:pt>
                <c:pt idx="4912">
                  <c:v>45904.02416022783</c:v>
                </c:pt>
                <c:pt idx="4913">
                  <c:v>45904.02497942783</c:v>
                </c:pt>
                <c:pt idx="4914">
                  <c:v>45904.02579862782</c:v>
                </c:pt>
                <c:pt idx="4915">
                  <c:v>45904.02661782784</c:v>
                </c:pt>
                <c:pt idx="4916">
                  <c:v>45904.02743702783</c:v>
                </c:pt>
                <c:pt idx="4917">
                  <c:v>45904.02825622784</c:v>
                </c:pt>
                <c:pt idx="4918">
                  <c:v>45904.02907542785</c:v>
                </c:pt>
                <c:pt idx="4919">
                  <c:v>45904.02989462785</c:v>
                </c:pt>
                <c:pt idx="4920">
                  <c:v>45904.03071382785</c:v>
                </c:pt>
                <c:pt idx="4921">
                  <c:v>45904.03153302785</c:v>
                </c:pt>
                <c:pt idx="4922">
                  <c:v>45904.03235222785</c:v>
                </c:pt>
                <c:pt idx="4923">
                  <c:v>45904.03317142786</c:v>
                </c:pt>
                <c:pt idx="4924">
                  <c:v>45904.03399062785</c:v>
                </c:pt>
                <c:pt idx="4925">
                  <c:v>45904.03480982786</c:v>
                </c:pt>
                <c:pt idx="4926">
                  <c:v>45904.03562902787</c:v>
                </c:pt>
                <c:pt idx="4927">
                  <c:v>45904.03644822787</c:v>
                </c:pt>
                <c:pt idx="4928">
                  <c:v>45904.03726742787</c:v>
                </c:pt>
                <c:pt idx="4929">
                  <c:v>45904.03808662787</c:v>
                </c:pt>
                <c:pt idx="4930">
                  <c:v>45904.03890582787</c:v>
                </c:pt>
                <c:pt idx="4931">
                  <c:v>45904.03972502788</c:v>
                </c:pt>
                <c:pt idx="4932">
                  <c:v>45904.04054422787</c:v>
                </c:pt>
                <c:pt idx="4933">
                  <c:v>45904.04136342788</c:v>
                </c:pt>
                <c:pt idx="4934">
                  <c:v>45904.04218262788</c:v>
                </c:pt>
                <c:pt idx="4935">
                  <c:v>45904.04300182789</c:v>
                </c:pt>
                <c:pt idx="4936">
                  <c:v>45904.04382102789</c:v>
                </c:pt>
                <c:pt idx="4937">
                  <c:v>45904.0446402279</c:v>
                </c:pt>
                <c:pt idx="4938">
                  <c:v>45904.0454594279</c:v>
                </c:pt>
                <c:pt idx="4939">
                  <c:v>45904.0462786279</c:v>
                </c:pt>
                <c:pt idx="4940">
                  <c:v>45904.0470978279</c:v>
                </c:pt>
                <c:pt idx="4941">
                  <c:v>45904.0479170279</c:v>
                </c:pt>
                <c:pt idx="4942">
                  <c:v>45904.0487362279</c:v>
                </c:pt>
                <c:pt idx="4943">
                  <c:v>45904.0495554279</c:v>
                </c:pt>
                <c:pt idx="4944">
                  <c:v>45904.0503746279</c:v>
                </c:pt>
                <c:pt idx="4945">
                  <c:v>45904.05119382791</c:v>
                </c:pt>
                <c:pt idx="4946">
                  <c:v>45904.0520130279</c:v>
                </c:pt>
                <c:pt idx="4947">
                  <c:v>45904.0528322279</c:v>
                </c:pt>
                <c:pt idx="4948">
                  <c:v>45904.05365142791</c:v>
                </c:pt>
                <c:pt idx="4949">
                  <c:v>45904.05447062792</c:v>
                </c:pt>
                <c:pt idx="4950">
                  <c:v>45904.05528982792</c:v>
                </c:pt>
                <c:pt idx="4951">
                  <c:v>45904.05610902792</c:v>
                </c:pt>
                <c:pt idx="4952">
                  <c:v>45904.05692822793</c:v>
                </c:pt>
                <c:pt idx="4953">
                  <c:v>45904.05774742792</c:v>
                </c:pt>
                <c:pt idx="4954">
                  <c:v>45904.05856662792</c:v>
                </c:pt>
                <c:pt idx="4955">
                  <c:v>45904.05938582793</c:v>
                </c:pt>
                <c:pt idx="4956">
                  <c:v>45904.06020502793</c:v>
                </c:pt>
                <c:pt idx="4957">
                  <c:v>45904.06102422794</c:v>
                </c:pt>
                <c:pt idx="4958">
                  <c:v>45904.06184342794</c:v>
                </c:pt>
                <c:pt idx="4959">
                  <c:v>45904.06266262793</c:v>
                </c:pt>
                <c:pt idx="4960">
                  <c:v>45904.06348182787</c:v>
                </c:pt>
                <c:pt idx="4961">
                  <c:v>45904.06430102795</c:v>
                </c:pt>
                <c:pt idx="4962">
                  <c:v>45904.06512022795</c:v>
                </c:pt>
                <c:pt idx="4963">
                  <c:v>45904.06593942795</c:v>
                </c:pt>
                <c:pt idx="4964">
                  <c:v>45904.06675862795</c:v>
                </c:pt>
                <c:pt idx="4965">
                  <c:v>45904.06757782795</c:v>
                </c:pt>
                <c:pt idx="4966">
                  <c:v>45904.06839702795</c:v>
                </c:pt>
                <c:pt idx="4967">
                  <c:v>45904.06921622795</c:v>
                </c:pt>
                <c:pt idx="4968">
                  <c:v>45904.07003542796</c:v>
                </c:pt>
                <c:pt idx="4969">
                  <c:v>45904.07085462796</c:v>
                </c:pt>
                <c:pt idx="4970">
                  <c:v>45904.07167382797</c:v>
                </c:pt>
                <c:pt idx="4971">
                  <c:v>45904.07249302797</c:v>
                </c:pt>
                <c:pt idx="4972">
                  <c:v>45904.07331222797</c:v>
                </c:pt>
                <c:pt idx="4973">
                  <c:v>45904.07413142798</c:v>
                </c:pt>
                <c:pt idx="4974">
                  <c:v>45904.07495062797</c:v>
                </c:pt>
                <c:pt idx="4975">
                  <c:v>45904.07576982798</c:v>
                </c:pt>
                <c:pt idx="4976">
                  <c:v>45904.07658902797</c:v>
                </c:pt>
                <c:pt idx="4977">
                  <c:v>45904.07740822798</c:v>
                </c:pt>
                <c:pt idx="4978">
                  <c:v>45904.078227428</c:v>
                </c:pt>
                <c:pt idx="4979">
                  <c:v>45904.07904662799</c:v>
                </c:pt>
                <c:pt idx="4980">
                  <c:v>45904.07986582799</c:v>
                </c:pt>
                <c:pt idx="4981">
                  <c:v>45904.080685028</c:v>
                </c:pt>
                <c:pt idx="4982">
                  <c:v>45904.081504228</c:v>
                </c:pt>
                <c:pt idx="4983">
                  <c:v>45904.082323428</c:v>
                </c:pt>
                <c:pt idx="4984">
                  <c:v>45904.083142628</c:v>
                </c:pt>
                <c:pt idx="4985">
                  <c:v>45904.083961828</c:v>
                </c:pt>
                <c:pt idx="4986">
                  <c:v>45904.084781028</c:v>
                </c:pt>
                <c:pt idx="4987">
                  <c:v>45904.085600228</c:v>
                </c:pt>
                <c:pt idx="4988">
                  <c:v>45904.086419428</c:v>
                </c:pt>
                <c:pt idx="4989">
                  <c:v>45904.087238628</c:v>
                </c:pt>
                <c:pt idx="4990">
                  <c:v>45904.088057828</c:v>
                </c:pt>
                <c:pt idx="4991">
                  <c:v>45904.088877028</c:v>
                </c:pt>
                <c:pt idx="4992">
                  <c:v>45904.08969622801</c:v>
                </c:pt>
                <c:pt idx="4993">
                  <c:v>45904.09051542801</c:v>
                </c:pt>
                <c:pt idx="4994">
                  <c:v>45904.09133462802</c:v>
                </c:pt>
                <c:pt idx="4995">
                  <c:v>45904.09215382802</c:v>
                </c:pt>
                <c:pt idx="4996">
                  <c:v>45904.09297302802</c:v>
                </c:pt>
                <c:pt idx="4997">
                  <c:v>45904.09379222803</c:v>
                </c:pt>
                <c:pt idx="4998">
                  <c:v>45904.09461142803</c:v>
                </c:pt>
                <c:pt idx="4999">
                  <c:v>45904.09543062803</c:v>
                </c:pt>
                <c:pt idx="5000">
                  <c:v>45904.09624982803</c:v>
                </c:pt>
                <c:pt idx="5001">
                  <c:v>45904.09706902804</c:v>
                </c:pt>
                <c:pt idx="5002">
                  <c:v>45904.09788822804</c:v>
                </c:pt>
                <c:pt idx="5003">
                  <c:v>45904.09870742804</c:v>
                </c:pt>
                <c:pt idx="5004">
                  <c:v>45904.09952662804</c:v>
                </c:pt>
                <c:pt idx="5005">
                  <c:v>45904.10034582805</c:v>
                </c:pt>
                <c:pt idx="5006">
                  <c:v>45904.10116502805</c:v>
                </c:pt>
                <c:pt idx="5007">
                  <c:v>45904.10198422805</c:v>
                </c:pt>
                <c:pt idx="5008">
                  <c:v>45904.10280342806</c:v>
                </c:pt>
                <c:pt idx="5009">
                  <c:v>45904.10362262806</c:v>
                </c:pt>
                <c:pt idx="5010">
                  <c:v>45904.10444182806</c:v>
                </c:pt>
                <c:pt idx="5011">
                  <c:v>45904.10526102806</c:v>
                </c:pt>
                <c:pt idx="5012">
                  <c:v>45904.10608022806</c:v>
                </c:pt>
                <c:pt idx="5013">
                  <c:v>45904.1068994281</c:v>
                </c:pt>
                <c:pt idx="5014">
                  <c:v>45904.10771862807</c:v>
                </c:pt>
                <c:pt idx="5015">
                  <c:v>45904.10853782806</c:v>
                </c:pt>
                <c:pt idx="5016">
                  <c:v>45904.10935702807</c:v>
                </c:pt>
                <c:pt idx="5017">
                  <c:v>45904.11017622808</c:v>
                </c:pt>
                <c:pt idx="5018">
                  <c:v>45904.1109954281</c:v>
                </c:pt>
                <c:pt idx="5019">
                  <c:v>45904.11181462807</c:v>
                </c:pt>
                <c:pt idx="5020">
                  <c:v>45904.11263382808</c:v>
                </c:pt>
                <c:pt idx="5021">
                  <c:v>45904.11345302808</c:v>
                </c:pt>
                <c:pt idx="5022">
                  <c:v>45904.1142722281</c:v>
                </c:pt>
                <c:pt idx="5023">
                  <c:v>45904.11509142808</c:v>
                </c:pt>
                <c:pt idx="5024">
                  <c:v>45904.1159106281</c:v>
                </c:pt>
                <c:pt idx="5025">
                  <c:v>45904.1167298281</c:v>
                </c:pt>
                <c:pt idx="5026">
                  <c:v>45904.1175490281</c:v>
                </c:pt>
                <c:pt idx="5027">
                  <c:v>45904.1183682281</c:v>
                </c:pt>
                <c:pt idx="5028">
                  <c:v>45904.1191874281</c:v>
                </c:pt>
                <c:pt idx="5029">
                  <c:v>45904.1200066281</c:v>
                </c:pt>
                <c:pt idx="5030">
                  <c:v>45904.1208258281</c:v>
                </c:pt>
                <c:pt idx="5031">
                  <c:v>45904.12164502811</c:v>
                </c:pt>
                <c:pt idx="5032">
                  <c:v>45904.12246422811</c:v>
                </c:pt>
                <c:pt idx="5033">
                  <c:v>45904.12328342811</c:v>
                </c:pt>
                <c:pt idx="5034">
                  <c:v>45904.12410262811</c:v>
                </c:pt>
                <c:pt idx="5035">
                  <c:v>45904.12492182812</c:v>
                </c:pt>
                <c:pt idx="5036">
                  <c:v>45904.12574102812</c:v>
                </c:pt>
                <c:pt idx="5037">
                  <c:v>45904.12656022812</c:v>
                </c:pt>
                <c:pt idx="5038">
                  <c:v>45904.12737942812</c:v>
                </c:pt>
                <c:pt idx="5039">
                  <c:v>45904.12819862812</c:v>
                </c:pt>
                <c:pt idx="5040">
                  <c:v>45904.12901782812</c:v>
                </c:pt>
                <c:pt idx="5041">
                  <c:v>45904.12983702812</c:v>
                </c:pt>
                <c:pt idx="5042">
                  <c:v>45904.13065622813</c:v>
                </c:pt>
                <c:pt idx="5043">
                  <c:v>45904.13147542813</c:v>
                </c:pt>
                <c:pt idx="5044">
                  <c:v>45904.13229462813</c:v>
                </c:pt>
                <c:pt idx="5045">
                  <c:v>45904.13311382814</c:v>
                </c:pt>
                <c:pt idx="5046">
                  <c:v>45904.13393302814</c:v>
                </c:pt>
                <c:pt idx="5047">
                  <c:v>45904.13475222814</c:v>
                </c:pt>
                <c:pt idx="5048">
                  <c:v>45904.13557142814</c:v>
                </c:pt>
                <c:pt idx="5049">
                  <c:v>45904.13639062815</c:v>
                </c:pt>
                <c:pt idx="5050">
                  <c:v>45904.13720982815</c:v>
                </c:pt>
                <c:pt idx="5051">
                  <c:v>45904.13802902815</c:v>
                </c:pt>
                <c:pt idx="5052">
                  <c:v>45904.13884822816</c:v>
                </c:pt>
                <c:pt idx="5053">
                  <c:v>45904.13966742815</c:v>
                </c:pt>
                <c:pt idx="5054">
                  <c:v>45904.14048662816</c:v>
                </c:pt>
                <c:pt idx="5055">
                  <c:v>45904.14130582816</c:v>
                </c:pt>
                <c:pt idx="5056">
                  <c:v>45904.14212502816</c:v>
                </c:pt>
                <c:pt idx="5057">
                  <c:v>45904.14294422816</c:v>
                </c:pt>
                <c:pt idx="5058">
                  <c:v>45904.14376342817</c:v>
                </c:pt>
                <c:pt idx="5059">
                  <c:v>45904.14458262817</c:v>
                </c:pt>
                <c:pt idx="5060">
                  <c:v>45904.14540182817</c:v>
                </c:pt>
                <c:pt idx="5061">
                  <c:v>45904.14622102818</c:v>
                </c:pt>
                <c:pt idx="5062">
                  <c:v>45904.14704022817</c:v>
                </c:pt>
                <c:pt idx="5063">
                  <c:v>45904.1478594282</c:v>
                </c:pt>
                <c:pt idx="5064">
                  <c:v>45904.14867862818</c:v>
                </c:pt>
                <c:pt idx="5065">
                  <c:v>45904.14949782818</c:v>
                </c:pt>
                <c:pt idx="5066">
                  <c:v>45904.1503170282</c:v>
                </c:pt>
                <c:pt idx="5067">
                  <c:v>45904.15113622818</c:v>
                </c:pt>
                <c:pt idx="5068">
                  <c:v>45904.1519554282</c:v>
                </c:pt>
                <c:pt idx="5069">
                  <c:v>45904.1527746282</c:v>
                </c:pt>
                <c:pt idx="5070">
                  <c:v>45904.1535938282</c:v>
                </c:pt>
                <c:pt idx="5071">
                  <c:v>45904.1544130282</c:v>
                </c:pt>
                <c:pt idx="5072">
                  <c:v>45904.1552322282</c:v>
                </c:pt>
                <c:pt idx="5073">
                  <c:v>45904.1560514282</c:v>
                </c:pt>
                <c:pt idx="5074">
                  <c:v>45904.1568706282</c:v>
                </c:pt>
                <c:pt idx="5075">
                  <c:v>45904.15768982821</c:v>
                </c:pt>
                <c:pt idx="5076">
                  <c:v>45904.1585090282</c:v>
                </c:pt>
                <c:pt idx="5077">
                  <c:v>45904.15932822821</c:v>
                </c:pt>
                <c:pt idx="5078">
                  <c:v>45904.16014742821</c:v>
                </c:pt>
                <c:pt idx="5079">
                  <c:v>45904.16096662822</c:v>
                </c:pt>
                <c:pt idx="5080">
                  <c:v>45904.16178582818</c:v>
                </c:pt>
                <c:pt idx="5081">
                  <c:v>45904.16260502822</c:v>
                </c:pt>
                <c:pt idx="5082">
                  <c:v>45904.16342422822</c:v>
                </c:pt>
                <c:pt idx="5083">
                  <c:v>45904.16424342822</c:v>
                </c:pt>
                <c:pt idx="5084">
                  <c:v>45904.16506262818</c:v>
                </c:pt>
                <c:pt idx="5085">
                  <c:v>45904.16588182822</c:v>
                </c:pt>
                <c:pt idx="5086">
                  <c:v>45904.16670102823</c:v>
                </c:pt>
                <c:pt idx="5087">
                  <c:v>45904.16752022823</c:v>
                </c:pt>
                <c:pt idx="5088">
                  <c:v>45904.16833942823</c:v>
                </c:pt>
                <c:pt idx="5089">
                  <c:v>45904.16915862822</c:v>
                </c:pt>
                <c:pt idx="5090">
                  <c:v>45904.16997782823</c:v>
                </c:pt>
                <c:pt idx="5091">
                  <c:v>45904.17079702824</c:v>
                </c:pt>
                <c:pt idx="5092">
                  <c:v>45904.17161622825</c:v>
                </c:pt>
                <c:pt idx="5093">
                  <c:v>45904.17243542825</c:v>
                </c:pt>
                <c:pt idx="5094">
                  <c:v>45904.17325462825</c:v>
                </c:pt>
                <c:pt idx="5095">
                  <c:v>45904.17407382825</c:v>
                </c:pt>
                <c:pt idx="5096">
                  <c:v>45904.17489302825</c:v>
                </c:pt>
                <c:pt idx="5097">
                  <c:v>45904.17571222826</c:v>
                </c:pt>
                <c:pt idx="5098">
                  <c:v>45904.17653142826</c:v>
                </c:pt>
                <c:pt idx="5099">
                  <c:v>45904.17735062826</c:v>
                </c:pt>
                <c:pt idx="5100">
                  <c:v>45904.17816982826</c:v>
                </c:pt>
                <c:pt idx="5101">
                  <c:v>45904.17898902827</c:v>
                </c:pt>
                <c:pt idx="5102">
                  <c:v>45904.17980822827</c:v>
                </c:pt>
                <c:pt idx="5103">
                  <c:v>45904.18062742827</c:v>
                </c:pt>
                <c:pt idx="5104">
                  <c:v>45904.18144662827</c:v>
                </c:pt>
                <c:pt idx="5105">
                  <c:v>45904.18226582827</c:v>
                </c:pt>
                <c:pt idx="5106">
                  <c:v>45904.18308502828</c:v>
                </c:pt>
                <c:pt idx="5107">
                  <c:v>45904.18390422828</c:v>
                </c:pt>
                <c:pt idx="5108">
                  <c:v>45904.18472342828</c:v>
                </c:pt>
                <c:pt idx="5109">
                  <c:v>45904.18554262829</c:v>
                </c:pt>
                <c:pt idx="5110">
                  <c:v>45904.18636182829</c:v>
                </c:pt>
                <c:pt idx="5111">
                  <c:v>45904.18718102828</c:v>
                </c:pt>
                <c:pt idx="5112">
                  <c:v>45904.1880002283</c:v>
                </c:pt>
                <c:pt idx="5113">
                  <c:v>45904.1888194283</c:v>
                </c:pt>
                <c:pt idx="5114">
                  <c:v>45904.1896386283</c:v>
                </c:pt>
                <c:pt idx="5115">
                  <c:v>45904.1904578283</c:v>
                </c:pt>
                <c:pt idx="5116">
                  <c:v>45904.1912770283</c:v>
                </c:pt>
                <c:pt idx="5117">
                  <c:v>45904.1920962283</c:v>
                </c:pt>
                <c:pt idx="5118">
                  <c:v>45904.1929154283</c:v>
                </c:pt>
                <c:pt idx="5119">
                  <c:v>45904.19373462824</c:v>
                </c:pt>
                <c:pt idx="5120">
                  <c:v>45904.19455382831</c:v>
                </c:pt>
                <c:pt idx="5121">
                  <c:v>45904.19537302831</c:v>
                </c:pt>
                <c:pt idx="5122">
                  <c:v>45904.19619222832</c:v>
                </c:pt>
                <c:pt idx="5123">
                  <c:v>45904.19701142832</c:v>
                </c:pt>
                <c:pt idx="5124">
                  <c:v>45904.19783062832</c:v>
                </c:pt>
                <c:pt idx="5125">
                  <c:v>45904.19864982832</c:v>
                </c:pt>
                <c:pt idx="5126">
                  <c:v>45904.19946902832</c:v>
                </c:pt>
                <c:pt idx="5127">
                  <c:v>45904.20028822832</c:v>
                </c:pt>
                <c:pt idx="5128">
                  <c:v>45904.20110742833</c:v>
                </c:pt>
                <c:pt idx="5129">
                  <c:v>45904.20192662832</c:v>
                </c:pt>
                <c:pt idx="5130">
                  <c:v>45904.20274582833</c:v>
                </c:pt>
                <c:pt idx="5131">
                  <c:v>45904.20356502834</c:v>
                </c:pt>
                <c:pt idx="5132">
                  <c:v>45904.20438422834</c:v>
                </c:pt>
                <c:pt idx="5133">
                  <c:v>45904.20520342834</c:v>
                </c:pt>
                <c:pt idx="5134">
                  <c:v>45904.20602262834</c:v>
                </c:pt>
                <c:pt idx="5135">
                  <c:v>45904.20684182835</c:v>
                </c:pt>
                <c:pt idx="5136">
                  <c:v>45904.20766102835</c:v>
                </c:pt>
                <c:pt idx="5137">
                  <c:v>45904.20848022835</c:v>
                </c:pt>
                <c:pt idx="5138">
                  <c:v>45904.20929942835</c:v>
                </c:pt>
                <c:pt idx="5139">
                  <c:v>45904.21011862835</c:v>
                </c:pt>
                <c:pt idx="5140">
                  <c:v>45904.21093782835</c:v>
                </c:pt>
                <c:pt idx="5141">
                  <c:v>45904.21175702836</c:v>
                </c:pt>
                <c:pt idx="5142">
                  <c:v>45904.21257622836</c:v>
                </c:pt>
                <c:pt idx="5143">
                  <c:v>45904.21339542836</c:v>
                </c:pt>
                <c:pt idx="5144">
                  <c:v>45904.21421462836</c:v>
                </c:pt>
                <c:pt idx="5145">
                  <c:v>45904.21503382837</c:v>
                </c:pt>
                <c:pt idx="5146">
                  <c:v>45904.21585302837</c:v>
                </c:pt>
                <c:pt idx="5147">
                  <c:v>45904.21667222838</c:v>
                </c:pt>
                <c:pt idx="5148">
                  <c:v>45904.21749142837</c:v>
                </c:pt>
                <c:pt idx="5149">
                  <c:v>45904.21831062837</c:v>
                </c:pt>
                <c:pt idx="5150">
                  <c:v>45904.21912982838</c:v>
                </c:pt>
                <c:pt idx="5151">
                  <c:v>45904.21994902838</c:v>
                </c:pt>
                <c:pt idx="5152">
                  <c:v>45904.22076822838</c:v>
                </c:pt>
                <c:pt idx="5153">
                  <c:v>45904.22158742839</c:v>
                </c:pt>
                <c:pt idx="5154">
                  <c:v>45904.22240662837</c:v>
                </c:pt>
                <c:pt idx="5155">
                  <c:v>45904.22322582838</c:v>
                </c:pt>
                <c:pt idx="5156">
                  <c:v>45904.22404502839</c:v>
                </c:pt>
                <c:pt idx="5157">
                  <c:v>45904.2248642284</c:v>
                </c:pt>
                <c:pt idx="5158">
                  <c:v>45904.2256834284</c:v>
                </c:pt>
                <c:pt idx="5159">
                  <c:v>45904.2265026284</c:v>
                </c:pt>
                <c:pt idx="5160">
                  <c:v>45904.2273218284</c:v>
                </c:pt>
                <c:pt idx="5161">
                  <c:v>45904.2281410284</c:v>
                </c:pt>
                <c:pt idx="5162">
                  <c:v>45904.22896022841</c:v>
                </c:pt>
                <c:pt idx="5163">
                  <c:v>45904.22977942841</c:v>
                </c:pt>
                <c:pt idx="5164">
                  <c:v>45904.23059862841</c:v>
                </c:pt>
                <c:pt idx="5165">
                  <c:v>45904.23141782841</c:v>
                </c:pt>
                <c:pt idx="5166">
                  <c:v>45904.23223702841</c:v>
                </c:pt>
                <c:pt idx="5167">
                  <c:v>45904.23305622842</c:v>
                </c:pt>
                <c:pt idx="5168">
                  <c:v>45904.23387542842</c:v>
                </c:pt>
                <c:pt idx="5169">
                  <c:v>45904.23469462842</c:v>
                </c:pt>
                <c:pt idx="5170">
                  <c:v>45904.23551382842</c:v>
                </c:pt>
                <c:pt idx="5171">
                  <c:v>45904.23633302842</c:v>
                </c:pt>
                <c:pt idx="5172">
                  <c:v>45904.23715222843</c:v>
                </c:pt>
                <c:pt idx="5173">
                  <c:v>45904.23797142843</c:v>
                </c:pt>
                <c:pt idx="5174">
                  <c:v>45904.23879062843</c:v>
                </c:pt>
                <c:pt idx="5175">
                  <c:v>45904.23960982844</c:v>
                </c:pt>
                <c:pt idx="5176">
                  <c:v>45904.24042902844</c:v>
                </c:pt>
                <c:pt idx="5177">
                  <c:v>45904.24124822844</c:v>
                </c:pt>
                <c:pt idx="5178">
                  <c:v>45904.24206742844</c:v>
                </c:pt>
                <c:pt idx="5179">
                  <c:v>45904.24288662845</c:v>
                </c:pt>
                <c:pt idx="5180">
                  <c:v>45904.24370582845</c:v>
                </c:pt>
                <c:pt idx="5181">
                  <c:v>45904.24452502845</c:v>
                </c:pt>
                <c:pt idx="5182">
                  <c:v>45904.24534422845</c:v>
                </c:pt>
                <c:pt idx="5183">
                  <c:v>45904.24616342845</c:v>
                </c:pt>
                <c:pt idx="5184">
                  <c:v>45904.24698262846</c:v>
                </c:pt>
                <c:pt idx="5185">
                  <c:v>45904.24780182846</c:v>
                </c:pt>
                <c:pt idx="5186">
                  <c:v>45904.24862102846</c:v>
                </c:pt>
                <c:pt idx="5187">
                  <c:v>45904.24944022846</c:v>
                </c:pt>
                <c:pt idx="5188">
                  <c:v>45904.2502594285</c:v>
                </c:pt>
                <c:pt idx="5189">
                  <c:v>45904.25107862847</c:v>
                </c:pt>
                <c:pt idx="5190">
                  <c:v>45904.25189782847</c:v>
                </c:pt>
                <c:pt idx="5191">
                  <c:v>45904.25271702848</c:v>
                </c:pt>
                <c:pt idx="5192">
                  <c:v>45904.2535362285</c:v>
                </c:pt>
                <c:pt idx="5193">
                  <c:v>45904.2543554285</c:v>
                </c:pt>
                <c:pt idx="5194">
                  <c:v>45904.25517462848</c:v>
                </c:pt>
                <c:pt idx="5195">
                  <c:v>45904.25599382848</c:v>
                </c:pt>
                <c:pt idx="5196">
                  <c:v>45904.2568130285</c:v>
                </c:pt>
                <c:pt idx="5197">
                  <c:v>45904.25763222848</c:v>
                </c:pt>
                <c:pt idx="5198">
                  <c:v>45904.25845142848</c:v>
                </c:pt>
                <c:pt idx="5199">
                  <c:v>45904.2592706285</c:v>
                </c:pt>
                <c:pt idx="5200">
                  <c:v>45904.26008982849</c:v>
                </c:pt>
                <c:pt idx="5201">
                  <c:v>45904.2609090285</c:v>
                </c:pt>
                <c:pt idx="5202">
                  <c:v>45904.2617282285</c:v>
                </c:pt>
                <c:pt idx="5203">
                  <c:v>45904.2625474285</c:v>
                </c:pt>
                <c:pt idx="5204">
                  <c:v>45904.2633666285</c:v>
                </c:pt>
                <c:pt idx="5205">
                  <c:v>45904.26418582851</c:v>
                </c:pt>
                <c:pt idx="5206">
                  <c:v>45904.26500502851</c:v>
                </c:pt>
                <c:pt idx="5207">
                  <c:v>45904.26582422851</c:v>
                </c:pt>
                <c:pt idx="5208">
                  <c:v>45904.26664342851</c:v>
                </c:pt>
                <c:pt idx="5209">
                  <c:v>45904.26746262852</c:v>
                </c:pt>
                <c:pt idx="5210">
                  <c:v>45904.26828182852</c:v>
                </c:pt>
                <c:pt idx="5211">
                  <c:v>45904.26910102852</c:v>
                </c:pt>
                <c:pt idx="5212">
                  <c:v>45904.26992022852</c:v>
                </c:pt>
                <c:pt idx="5213">
                  <c:v>45904.27073942853</c:v>
                </c:pt>
                <c:pt idx="5214">
                  <c:v>45904.27155862852</c:v>
                </c:pt>
                <c:pt idx="5215">
                  <c:v>45904.27237782852</c:v>
                </c:pt>
                <c:pt idx="5216">
                  <c:v>45904.27319702853</c:v>
                </c:pt>
                <c:pt idx="5217">
                  <c:v>45904.27401622854</c:v>
                </c:pt>
                <c:pt idx="5218">
                  <c:v>45904.2748354286</c:v>
                </c:pt>
                <c:pt idx="5219">
                  <c:v>45904.27565462854</c:v>
                </c:pt>
                <c:pt idx="5220">
                  <c:v>45904.27647382854</c:v>
                </c:pt>
                <c:pt idx="5221">
                  <c:v>45904.27729302854</c:v>
                </c:pt>
                <c:pt idx="5222">
                  <c:v>45904.27811222854</c:v>
                </c:pt>
                <c:pt idx="5223">
                  <c:v>45904.27893142854</c:v>
                </c:pt>
                <c:pt idx="5224">
                  <c:v>45904.27975062855</c:v>
                </c:pt>
                <c:pt idx="5225">
                  <c:v>45904.28056982855</c:v>
                </c:pt>
                <c:pt idx="5226">
                  <c:v>45904.28138902855</c:v>
                </c:pt>
                <c:pt idx="5227">
                  <c:v>45904.2822082286</c:v>
                </c:pt>
                <c:pt idx="5228">
                  <c:v>45904.28302742855</c:v>
                </c:pt>
                <c:pt idx="5229">
                  <c:v>45904.28384662856</c:v>
                </c:pt>
                <c:pt idx="5230">
                  <c:v>45904.28466582856</c:v>
                </c:pt>
                <c:pt idx="5231">
                  <c:v>45904.28548502857</c:v>
                </c:pt>
                <c:pt idx="5232">
                  <c:v>45904.28630422856</c:v>
                </c:pt>
                <c:pt idx="5233">
                  <c:v>45904.28712342857</c:v>
                </c:pt>
                <c:pt idx="5234">
                  <c:v>45904.28794262857</c:v>
                </c:pt>
                <c:pt idx="5235">
                  <c:v>45904.28876182857</c:v>
                </c:pt>
                <c:pt idx="5236">
                  <c:v>45904.28958102857</c:v>
                </c:pt>
                <c:pt idx="5237">
                  <c:v>45904.29040022858</c:v>
                </c:pt>
                <c:pt idx="5238">
                  <c:v>45904.29121942858</c:v>
                </c:pt>
                <c:pt idx="5239">
                  <c:v>45904.29203862858</c:v>
                </c:pt>
                <c:pt idx="5240">
                  <c:v>45904.29285782858</c:v>
                </c:pt>
                <c:pt idx="5241">
                  <c:v>45904.29367702859</c:v>
                </c:pt>
                <c:pt idx="5242">
                  <c:v>45904.2944962286</c:v>
                </c:pt>
                <c:pt idx="5243">
                  <c:v>45904.2953154286</c:v>
                </c:pt>
                <c:pt idx="5244">
                  <c:v>45904.2961346286</c:v>
                </c:pt>
                <c:pt idx="5245">
                  <c:v>45904.2969538286</c:v>
                </c:pt>
                <c:pt idx="5246">
                  <c:v>45904.29777302859</c:v>
                </c:pt>
                <c:pt idx="5247">
                  <c:v>45904.2985922286</c:v>
                </c:pt>
                <c:pt idx="5248">
                  <c:v>45904.2994114286</c:v>
                </c:pt>
                <c:pt idx="5249">
                  <c:v>45904.3002306286</c:v>
                </c:pt>
                <c:pt idx="5250">
                  <c:v>45904.30104982861</c:v>
                </c:pt>
                <c:pt idx="5251">
                  <c:v>45904.30186902861</c:v>
                </c:pt>
                <c:pt idx="5252">
                  <c:v>45904.30268822861</c:v>
                </c:pt>
                <c:pt idx="5253">
                  <c:v>45904.30350742861</c:v>
                </c:pt>
                <c:pt idx="5254">
                  <c:v>45904.30432662862</c:v>
                </c:pt>
                <c:pt idx="5255">
                  <c:v>45904.30514582862</c:v>
                </c:pt>
                <c:pt idx="5256">
                  <c:v>45904.30596502862</c:v>
                </c:pt>
                <c:pt idx="5257">
                  <c:v>45904.30678422862</c:v>
                </c:pt>
                <c:pt idx="5258">
                  <c:v>45904.30760342862</c:v>
                </c:pt>
                <c:pt idx="5259">
                  <c:v>45904.30842262863</c:v>
                </c:pt>
                <c:pt idx="5260">
                  <c:v>45904.30924182863</c:v>
                </c:pt>
                <c:pt idx="5261">
                  <c:v>45904.31006102863</c:v>
                </c:pt>
                <c:pt idx="5262">
                  <c:v>45904.31088022863</c:v>
                </c:pt>
                <c:pt idx="5263">
                  <c:v>45904.31169942863</c:v>
                </c:pt>
                <c:pt idx="5264">
                  <c:v>45904.31251862864</c:v>
                </c:pt>
                <c:pt idx="5265">
                  <c:v>45904.31333782864</c:v>
                </c:pt>
                <c:pt idx="5266">
                  <c:v>45904.31415702864</c:v>
                </c:pt>
                <c:pt idx="5267">
                  <c:v>45904.31497622864</c:v>
                </c:pt>
                <c:pt idx="5268">
                  <c:v>45904.31579542865</c:v>
                </c:pt>
                <c:pt idx="5269">
                  <c:v>45904.31661462866</c:v>
                </c:pt>
                <c:pt idx="5270">
                  <c:v>45904.31743382865</c:v>
                </c:pt>
                <c:pt idx="5271">
                  <c:v>45904.3182530287</c:v>
                </c:pt>
                <c:pt idx="5272">
                  <c:v>45904.31907222865</c:v>
                </c:pt>
                <c:pt idx="5273">
                  <c:v>45904.31989142866</c:v>
                </c:pt>
                <c:pt idx="5274">
                  <c:v>45904.32071062866</c:v>
                </c:pt>
                <c:pt idx="5275">
                  <c:v>45904.32152982867</c:v>
                </c:pt>
                <c:pt idx="5276">
                  <c:v>45904.32234902867</c:v>
                </c:pt>
                <c:pt idx="5277">
                  <c:v>45904.32316822867</c:v>
                </c:pt>
                <c:pt idx="5278">
                  <c:v>45904.32398742867</c:v>
                </c:pt>
                <c:pt idx="5279">
                  <c:v>45904.32480662867</c:v>
                </c:pt>
                <c:pt idx="5280">
                  <c:v>45904.32562582868</c:v>
                </c:pt>
                <c:pt idx="5281">
                  <c:v>45904.32644502868</c:v>
                </c:pt>
                <c:pt idx="5282">
                  <c:v>45904.32726422868</c:v>
                </c:pt>
                <c:pt idx="5283">
                  <c:v>45904.32808342868</c:v>
                </c:pt>
                <c:pt idx="5284">
                  <c:v>45904.32890262869</c:v>
                </c:pt>
                <c:pt idx="5285">
                  <c:v>45904.32972182868</c:v>
                </c:pt>
                <c:pt idx="5286">
                  <c:v>45904.3305410287</c:v>
                </c:pt>
                <c:pt idx="5287">
                  <c:v>45904.33136022869</c:v>
                </c:pt>
                <c:pt idx="5288">
                  <c:v>45904.3321794287</c:v>
                </c:pt>
                <c:pt idx="5289">
                  <c:v>45904.3329986287</c:v>
                </c:pt>
                <c:pt idx="5290">
                  <c:v>45904.3338178287</c:v>
                </c:pt>
                <c:pt idx="5291">
                  <c:v>45904.3346370287</c:v>
                </c:pt>
                <c:pt idx="5292">
                  <c:v>45904.3354562287</c:v>
                </c:pt>
                <c:pt idx="5293">
                  <c:v>45904.3362754287</c:v>
                </c:pt>
                <c:pt idx="5294">
                  <c:v>45904.33709462871</c:v>
                </c:pt>
                <c:pt idx="5295">
                  <c:v>45904.33791382871</c:v>
                </c:pt>
                <c:pt idx="5296">
                  <c:v>45904.33873302871</c:v>
                </c:pt>
                <c:pt idx="5297">
                  <c:v>45904.33955222871</c:v>
                </c:pt>
                <c:pt idx="5298">
                  <c:v>45904.34037142871</c:v>
                </c:pt>
                <c:pt idx="5299">
                  <c:v>45904.34119062872</c:v>
                </c:pt>
                <c:pt idx="5300">
                  <c:v>45904.34200982873</c:v>
                </c:pt>
                <c:pt idx="5301">
                  <c:v>45904.34282902874</c:v>
                </c:pt>
                <c:pt idx="5302">
                  <c:v>45904.34364822872</c:v>
                </c:pt>
                <c:pt idx="5303">
                  <c:v>45904.34446742873</c:v>
                </c:pt>
                <c:pt idx="5304">
                  <c:v>45904.34528662873</c:v>
                </c:pt>
                <c:pt idx="5305">
                  <c:v>45904.34610582873</c:v>
                </c:pt>
                <c:pt idx="5306">
                  <c:v>45904.34692502873</c:v>
                </c:pt>
                <c:pt idx="5307">
                  <c:v>45904.34774422874</c:v>
                </c:pt>
                <c:pt idx="5308">
                  <c:v>45904.34856342874</c:v>
                </c:pt>
                <c:pt idx="5309">
                  <c:v>45904.34938262874</c:v>
                </c:pt>
                <c:pt idx="5310">
                  <c:v>45904.35020182874</c:v>
                </c:pt>
                <c:pt idx="5311">
                  <c:v>45904.35102102875</c:v>
                </c:pt>
                <c:pt idx="5312">
                  <c:v>45904.35184022875</c:v>
                </c:pt>
                <c:pt idx="5313">
                  <c:v>45904.3526594288</c:v>
                </c:pt>
                <c:pt idx="5314">
                  <c:v>45904.35347862875</c:v>
                </c:pt>
                <c:pt idx="5315">
                  <c:v>45904.3542978288</c:v>
                </c:pt>
                <c:pt idx="5316">
                  <c:v>45904.35511702876</c:v>
                </c:pt>
                <c:pt idx="5317">
                  <c:v>45904.3559362288</c:v>
                </c:pt>
                <c:pt idx="5318">
                  <c:v>45904.3567554288</c:v>
                </c:pt>
                <c:pt idx="5319">
                  <c:v>45904.35757462876</c:v>
                </c:pt>
                <c:pt idx="5320">
                  <c:v>45904.3583938288</c:v>
                </c:pt>
                <c:pt idx="5321">
                  <c:v>45904.3592130288</c:v>
                </c:pt>
                <c:pt idx="5322">
                  <c:v>45904.36003222878</c:v>
                </c:pt>
                <c:pt idx="5323">
                  <c:v>45904.3608514288</c:v>
                </c:pt>
                <c:pt idx="5324">
                  <c:v>45904.36167062878</c:v>
                </c:pt>
                <c:pt idx="5325">
                  <c:v>45904.36248982878</c:v>
                </c:pt>
                <c:pt idx="5326">
                  <c:v>45904.36330902878</c:v>
                </c:pt>
                <c:pt idx="5327">
                  <c:v>45904.36412822878</c:v>
                </c:pt>
                <c:pt idx="5328">
                  <c:v>45904.36494742878</c:v>
                </c:pt>
                <c:pt idx="5329">
                  <c:v>45904.36576662878</c:v>
                </c:pt>
                <c:pt idx="5330">
                  <c:v>45904.3665858288</c:v>
                </c:pt>
                <c:pt idx="5331">
                  <c:v>45904.3674050288</c:v>
                </c:pt>
                <c:pt idx="5332">
                  <c:v>45904.3682242288</c:v>
                </c:pt>
                <c:pt idx="5333">
                  <c:v>45904.3690434288</c:v>
                </c:pt>
                <c:pt idx="5334">
                  <c:v>45904.3698626288</c:v>
                </c:pt>
                <c:pt idx="5335">
                  <c:v>45904.3706818288</c:v>
                </c:pt>
                <c:pt idx="5336">
                  <c:v>45904.3715010288</c:v>
                </c:pt>
                <c:pt idx="5337">
                  <c:v>45904.3723202288</c:v>
                </c:pt>
                <c:pt idx="5338">
                  <c:v>45904.3731394288</c:v>
                </c:pt>
                <c:pt idx="5339">
                  <c:v>45904.37395862881</c:v>
                </c:pt>
                <c:pt idx="5340">
                  <c:v>45904.37477782881</c:v>
                </c:pt>
                <c:pt idx="5341">
                  <c:v>45904.37559702881</c:v>
                </c:pt>
                <c:pt idx="5342">
                  <c:v>45904.37641622884</c:v>
                </c:pt>
                <c:pt idx="5343">
                  <c:v>45904.3772354289</c:v>
                </c:pt>
                <c:pt idx="5344">
                  <c:v>45904.37805462883</c:v>
                </c:pt>
                <c:pt idx="5345">
                  <c:v>45904.37887382884</c:v>
                </c:pt>
                <c:pt idx="5346">
                  <c:v>45904.37969302882</c:v>
                </c:pt>
                <c:pt idx="5347">
                  <c:v>45904.3805122289</c:v>
                </c:pt>
                <c:pt idx="5348">
                  <c:v>45904.38133142884</c:v>
                </c:pt>
                <c:pt idx="5349">
                  <c:v>45904.38215062883</c:v>
                </c:pt>
                <c:pt idx="5350">
                  <c:v>45904.38296982883</c:v>
                </c:pt>
                <c:pt idx="5351">
                  <c:v>45904.38378902884</c:v>
                </c:pt>
                <c:pt idx="5352">
                  <c:v>45904.3846082289</c:v>
                </c:pt>
                <c:pt idx="5353">
                  <c:v>45904.38542742884</c:v>
                </c:pt>
                <c:pt idx="5354">
                  <c:v>45904.38624662884</c:v>
                </c:pt>
                <c:pt idx="5355">
                  <c:v>45904.38706582885</c:v>
                </c:pt>
                <c:pt idx="5356">
                  <c:v>45904.38788502886</c:v>
                </c:pt>
                <c:pt idx="5357">
                  <c:v>45904.38870422886</c:v>
                </c:pt>
                <c:pt idx="5358">
                  <c:v>45904.3895234289</c:v>
                </c:pt>
                <c:pt idx="5359">
                  <c:v>45904.39034262886</c:v>
                </c:pt>
                <c:pt idx="5360">
                  <c:v>45904.39116182885</c:v>
                </c:pt>
                <c:pt idx="5361">
                  <c:v>45904.39198102886</c:v>
                </c:pt>
                <c:pt idx="5362">
                  <c:v>45904.39280022886</c:v>
                </c:pt>
                <c:pt idx="5363">
                  <c:v>45904.39361942886</c:v>
                </c:pt>
                <c:pt idx="5364">
                  <c:v>45904.39443862887</c:v>
                </c:pt>
                <c:pt idx="5365">
                  <c:v>45904.39525782888</c:v>
                </c:pt>
                <c:pt idx="5366">
                  <c:v>45904.3960770289</c:v>
                </c:pt>
                <c:pt idx="5367">
                  <c:v>45904.3968962289</c:v>
                </c:pt>
                <c:pt idx="5368">
                  <c:v>45904.39771542888</c:v>
                </c:pt>
                <c:pt idx="5369">
                  <c:v>45904.3985346289</c:v>
                </c:pt>
                <c:pt idx="5370">
                  <c:v>45904.39935382888</c:v>
                </c:pt>
                <c:pt idx="5371">
                  <c:v>45904.40017302888</c:v>
                </c:pt>
                <c:pt idx="5372">
                  <c:v>45904.40099222888</c:v>
                </c:pt>
                <c:pt idx="5373">
                  <c:v>45904.4018114289</c:v>
                </c:pt>
                <c:pt idx="5374">
                  <c:v>45904.4026306289</c:v>
                </c:pt>
                <c:pt idx="5375">
                  <c:v>45904.4034498289</c:v>
                </c:pt>
                <c:pt idx="5376">
                  <c:v>45904.4042690289</c:v>
                </c:pt>
                <c:pt idx="5377">
                  <c:v>45904.4050882289</c:v>
                </c:pt>
                <c:pt idx="5378">
                  <c:v>45904.4059074289</c:v>
                </c:pt>
                <c:pt idx="5379">
                  <c:v>45904.4067266289</c:v>
                </c:pt>
                <c:pt idx="5380">
                  <c:v>45904.4075458289</c:v>
                </c:pt>
                <c:pt idx="5381">
                  <c:v>45904.4083650289</c:v>
                </c:pt>
                <c:pt idx="5382">
                  <c:v>45904.40918422891</c:v>
                </c:pt>
                <c:pt idx="5383">
                  <c:v>45904.4100034289</c:v>
                </c:pt>
                <c:pt idx="5384">
                  <c:v>45904.41082262891</c:v>
                </c:pt>
                <c:pt idx="5385">
                  <c:v>45904.41164182892</c:v>
                </c:pt>
                <c:pt idx="5386">
                  <c:v>45904.41246102892</c:v>
                </c:pt>
                <c:pt idx="5387">
                  <c:v>45904.41328022893</c:v>
                </c:pt>
                <c:pt idx="5388">
                  <c:v>45904.414099429</c:v>
                </c:pt>
                <c:pt idx="5389">
                  <c:v>45904.414918629</c:v>
                </c:pt>
                <c:pt idx="5390">
                  <c:v>45904.41573782893</c:v>
                </c:pt>
                <c:pt idx="5391">
                  <c:v>45904.416557029</c:v>
                </c:pt>
                <c:pt idx="5392">
                  <c:v>45904.417376229</c:v>
                </c:pt>
                <c:pt idx="5393">
                  <c:v>45904.418195429</c:v>
                </c:pt>
                <c:pt idx="5394">
                  <c:v>45904.41901462894</c:v>
                </c:pt>
                <c:pt idx="5395">
                  <c:v>45904.41983382894</c:v>
                </c:pt>
                <c:pt idx="5396">
                  <c:v>45904.42065302894</c:v>
                </c:pt>
                <c:pt idx="5397">
                  <c:v>45904.42147222895</c:v>
                </c:pt>
                <c:pt idx="5398">
                  <c:v>45904.42229142894</c:v>
                </c:pt>
                <c:pt idx="5399">
                  <c:v>45904.42311062895</c:v>
                </c:pt>
                <c:pt idx="5400">
                  <c:v>45904.42392982895</c:v>
                </c:pt>
                <c:pt idx="5401">
                  <c:v>45904.42474902895</c:v>
                </c:pt>
                <c:pt idx="5402">
                  <c:v>45904.42556822895</c:v>
                </c:pt>
                <c:pt idx="5403">
                  <c:v>45904.42638742896</c:v>
                </c:pt>
                <c:pt idx="5404">
                  <c:v>45904.42720662896</c:v>
                </c:pt>
                <c:pt idx="5405">
                  <c:v>45904.42802582896</c:v>
                </c:pt>
                <c:pt idx="5406">
                  <c:v>45904.42884502896</c:v>
                </c:pt>
                <c:pt idx="5407">
                  <c:v>45904.42966422897</c:v>
                </c:pt>
                <c:pt idx="5408">
                  <c:v>45904.43048342897</c:v>
                </c:pt>
                <c:pt idx="5409">
                  <c:v>45904.43130262897</c:v>
                </c:pt>
                <c:pt idx="5410">
                  <c:v>45904.43212182897</c:v>
                </c:pt>
                <c:pt idx="5411">
                  <c:v>45904.43294102897</c:v>
                </c:pt>
                <c:pt idx="5412">
                  <c:v>45904.43376022898</c:v>
                </c:pt>
                <c:pt idx="5413">
                  <c:v>45904.434579429</c:v>
                </c:pt>
                <c:pt idx="5414">
                  <c:v>45904.43539862898</c:v>
                </c:pt>
                <c:pt idx="5415">
                  <c:v>45904.436217829</c:v>
                </c:pt>
                <c:pt idx="5416">
                  <c:v>45904.437037029</c:v>
                </c:pt>
                <c:pt idx="5417">
                  <c:v>45904.437856229</c:v>
                </c:pt>
                <c:pt idx="5418">
                  <c:v>45904.438675429</c:v>
                </c:pt>
                <c:pt idx="5419">
                  <c:v>45904.439494629</c:v>
                </c:pt>
                <c:pt idx="5420">
                  <c:v>45904.440313829</c:v>
                </c:pt>
                <c:pt idx="5421">
                  <c:v>45904.441133029</c:v>
                </c:pt>
                <c:pt idx="5422">
                  <c:v>45904.441952229</c:v>
                </c:pt>
                <c:pt idx="5423">
                  <c:v>45904.442771429</c:v>
                </c:pt>
                <c:pt idx="5424">
                  <c:v>45904.44359062901</c:v>
                </c:pt>
                <c:pt idx="5425">
                  <c:v>45904.44440982901</c:v>
                </c:pt>
                <c:pt idx="5426">
                  <c:v>45904.44522902901</c:v>
                </c:pt>
                <c:pt idx="5427">
                  <c:v>45904.44604822901</c:v>
                </c:pt>
                <c:pt idx="5428">
                  <c:v>45904.44686742901</c:v>
                </c:pt>
                <c:pt idx="5429">
                  <c:v>45904.44768662902</c:v>
                </c:pt>
                <c:pt idx="5430">
                  <c:v>45904.44850582903</c:v>
                </c:pt>
                <c:pt idx="5431">
                  <c:v>45904.44932502902</c:v>
                </c:pt>
                <c:pt idx="5432">
                  <c:v>45904.45014422902</c:v>
                </c:pt>
                <c:pt idx="5433">
                  <c:v>45904.45096342902</c:v>
                </c:pt>
                <c:pt idx="5434">
                  <c:v>45904.45178262902</c:v>
                </c:pt>
                <c:pt idx="5435">
                  <c:v>45904.45260182903</c:v>
                </c:pt>
                <c:pt idx="5436">
                  <c:v>45904.45342102904</c:v>
                </c:pt>
                <c:pt idx="5437">
                  <c:v>45904.45424022903</c:v>
                </c:pt>
                <c:pt idx="5438">
                  <c:v>45904.45505942904</c:v>
                </c:pt>
                <c:pt idx="5439">
                  <c:v>45904.45587862904</c:v>
                </c:pt>
                <c:pt idx="5440">
                  <c:v>45904.45669782904</c:v>
                </c:pt>
                <c:pt idx="5441">
                  <c:v>45904.45751702904</c:v>
                </c:pt>
                <c:pt idx="5442">
                  <c:v>45904.4583362291</c:v>
                </c:pt>
                <c:pt idx="5443">
                  <c:v>45904.45915542906</c:v>
                </c:pt>
                <c:pt idx="5444">
                  <c:v>45904.45997462905</c:v>
                </c:pt>
                <c:pt idx="5445">
                  <c:v>45904.46079382906</c:v>
                </c:pt>
                <c:pt idx="5446">
                  <c:v>45904.46161302906</c:v>
                </c:pt>
                <c:pt idx="5447">
                  <c:v>45904.46243222906</c:v>
                </c:pt>
                <c:pt idx="5448">
                  <c:v>45904.46325142906</c:v>
                </c:pt>
                <c:pt idx="5449">
                  <c:v>45904.46407062907</c:v>
                </c:pt>
                <c:pt idx="5450">
                  <c:v>45904.46488982907</c:v>
                </c:pt>
                <c:pt idx="5451">
                  <c:v>45904.46570902907</c:v>
                </c:pt>
                <c:pt idx="5452">
                  <c:v>45904.46652822908</c:v>
                </c:pt>
                <c:pt idx="5453">
                  <c:v>45904.46734742907</c:v>
                </c:pt>
                <c:pt idx="5454">
                  <c:v>45904.46816662908</c:v>
                </c:pt>
                <c:pt idx="5455">
                  <c:v>45904.46898582908</c:v>
                </c:pt>
                <c:pt idx="5456">
                  <c:v>45904.46980502908</c:v>
                </c:pt>
                <c:pt idx="5457">
                  <c:v>45904.47062422908</c:v>
                </c:pt>
                <c:pt idx="5458">
                  <c:v>45904.47144342909</c:v>
                </c:pt>
                <c:pt idx="5459">
                  <c:v>45904.47226262909</c:v>
                </c:pt>
                <c:pt idx="5460">
                  <c:v>45904.47308182908</c:v>
                </c:pt>
                <c:pt idx="5461">
                  <c:v>45904.47390102909</c:v>
                </c:pt>
                <c:pt idx="5462">
                  <c:v>45904.4747202291</c:v>
                </c:pt>
                <c:pt idx="5463">
                  <c:v>45904.4755394291</c:v>
                </c:pt>
                <c:pt idx="5464">
                  <c:v>45904.4763586291</c:v>
                </c:pt>
                <c:pt idx="5465">
                  <c:v>45904.4771778291</c:v>
                </c:pt>
                <c:pt idx="5466">
                  <c:v>45904.4779970291</c:v>
                </c:pt>
                <c:pt idx="5467">
                  <c:v>45904.4788162291</c:v>
                </c:pt>
                <c:pt idx="5468">
                  <c:v>45904.4796354291</c:v>
                </c:pt>
                <c:pt idx="5469">
                  <c:v>45904.48045462911</c:v>
                </c:pt>
                <c:pt idx="5470">
                  <c:v>45904.48127382911</c:v>
                </c:pt>
                <c:pt idx="5471">
                  <c:v>45904.48209302911</c:v>
                </c:pt>
                <c:pt idx="5472">
                  <c:v>45904.48291222911</c:v>
                </c:pt>
                <c:pt idx="5473">
                  <c:v>45904.48373142912</c:v>
                </c:pt>
                <c:pt idx="5474">
                  <c:v>45904.48455062913</c:v>
                </c:pt>
                <c:pt idx="5475">
                  <c:v>45904.48536982912</c:v>
                </c:pt>
                <c:pt idx="5476">
                  <c:v>45904.48618902912</c:v>
                </c:pt>
                <c:pt idx="5477">
                  <c:v>45904.48700822913</c:v>
                </c:pt>
                <c:pt idx="5478">
                  <c:v>45904.48782742914</c:v>
                </c:pt>
                <c:pt idx="5479">
                  <c:v>45904.48864662913</c:v>
                </c:pt>
                <c:pt idx="5480">
                  <c:v>45904.48946582914</c:v>
                </c:pt>
                <c:pt idx="5481">
                  <c:v>45904.49028502914</c:v>
                </c:pt>
                <c:pt idx="5482">
                  <c:v>45904.49110422914</c:v>
                </c:pt>
                <c:pt idx="5483">
                  <c:v>45904.49192342914</c:v>
                </c:pt>
                <c:pt idx="5484">
                  <c:v>45904.49274262915</c:v>
                </c:pt>
                <c:pt idx="5485">
                  <c:v>45904.49356182915</c:v>
                </c:pt>
                <c:pt idx="5486">
                  <c:v>45904.49438102915</c:v>
                </c:pt>
                <c:pt idx="5487">
                  <c:v>45904.49520022915</c:v>
                </c:pt>
                <c:pt idx="5488">
                  <c:v>45904.4960194292</c:v>
                </c:pt>
                <c:pt idx="5489">
                  <c:v>45904.49683862915</c:v>
                </c:pt>
                <c:pt idx="5490">
                  <c:v>45904.49765782916</c:v>
                </c:pt>
                <c:pt idx="5491">
                  <c:v>45904.49847702916</c:v>
                </c:pt>
                <c:pt idx="5492">
                  <c:v>45904.49929622916</c:v>
                </c:pt>
                <c:pt idx="5493">
                  <c:v>45904.50011542916</c:v>
                </c:pt>
                <c:pt idx="5494">
                  <c:v>45904.50093462917</c:v>
                </c:pt>
                <c:pt idx="5495">
                  <c:v>45904.50175382917</c:v>
                </c:pt>
                <c:pt idx="5496">
                  <c:v>45904.50257302918</c:v>
                </c:pt>
                <c:pt idx="5497">
                  <c:v>45904.50339222917</c:v>
                </c:pt>
                <c:pt idx="5498">
                  <c:v>45904.5042114292</c:v>
                </c:pt>
                <c:pt idx="5499">
                  <c:v>45904.50503062918</c:v>
                </c:pt>
                <c:pt idx="5500">
                  <c:v>45904.50584982918</c:v>
                </c:pt>
                <c:pt idx="5501">
                  <c:v>45904.50666902918</c:v>
                </c:pt>
                <c:pt idx="5502">
                  <c:v>45904.50748822919</c:v>
                </c:pt>
                <c:pt idx="5503">
                  <c:v>45904.5083074292</c:v>
                </c:pt>
                <c:pt idx="5504">
                  <c:v>45904.50912662919</c:v>
                </c:pt>
                <c:pt idx="5505">
                  <c:v>45904.5099458292</c:v>
                </c:pt>
                <c:pt idx="5506">
                  <c:v>45904.5107650292</c:v>
                </c:pt>
                <c:pt idx="5507">
                  <c:v>45904.5115842292</c:v>
                </c:pt>
                <c:pt idx="5508">
                  <c:v>45904.5124034292</c:v>
                </c:pt>
                <c:pt idx="5509">
                  <c:v>45904.5132226292</c:v>
                </c:pt>
                <c:pt idx="5510">
                  <c:v>45904.51404182921</c:v>
                </c:pt>
                <c:pt idx="5511">
                  <c:v>45904.51486102921</c:v>
                </c:pt>
                <c:pt idx="5512">
                  <c:v>45904.5156802292</c:v>
                </c:pt>
                <c:pt idx="5513">
                  <c:v>45904.51649942921</c:v>
                </c:pt>
                <c:pt idx="5514">
                  <c:v>45904.51731862922</c:v>
                </c:pt>
                <c:pt idx="5515">
                  <c:v>45904.51813782922</c:v>
                </c:pt>
                <c:pt idx="5516">
                  <c:v>45904.51895702922</c:v>
                </c:pt>
                <c:pt idx="5517">
                  <c:v>45904.51977622922</c:v>
                </c:pt>
                <c:pt idx="5518">
                  <c:v>45904.52059542922</c:v>
                </c:pt>
                <c:pt idx="5519">
                  <c:v>45904.52141462918</c:v>
                </c:pt>
                <c:pt idx="5520">
                  <c:v>45904.52223382923</c:v>
                </c:pt>
                <c:pt idx="5521">
                  <c:v>45904.52305302922</c:v>
                </c:pt>
                <c:pt idx="5522">
                  <c:v>45904.52387222923</c:v>
                </c:pt>
                <c:pt idx="5523">
                  <c:v>45904.52469142924</c:v>
                </c:pt>
                <c:pt idx="5524">
                  <c:v>45904.52551062922</c:v>
                </c:pt>
                <c:pt idx="5525">
                  <c:v>45904.52632982923</c:v>
                </c:pt>
                <c:pt idx="5526">
                  <c:v>45904.52714902919</c:v>
                </c:pt>
                <c:pt idx="5527">
                  <c:v>45904.52796822925</c:v>
                </c:pt>
                <c:pt idx="5528">
                  <c:v>45904.52878742925</c:v>
                </c:pt>
                <c:pt idx="5529">
                  <c:v>45904.52960662918</c:v>
                </c:pt>
                <c:pt idx="5530">
                  <c:v>45904.53042582925</c:v>
                </c:pt>
                <c:pt idx="5531">
                  <c:v>45904.53124502925</c:v>
                </c:pt>
                <c:pt idx="5532">
                  <c:v>45904.53206422926</c:v>
                </c:pt>
                <c:pt idx="5533">
                  <c:v>45904.53288342926</c:v>
                </c:pt>
                <c:pt idx="5534">
                  <c:v>45904.53370262919</c:v>
                </c:pt>
                <c:pt idx="5535">
                  <c:v>45904.53452182926</c:v>
                </c:pt>
                <c:pt idx="5536">
                  <c:v>45904.53534102927</c:v>
                </c:pt>
                <c:pt idx="5537">
                  <c:v>45904.53616022927</c:v>
                </c:pt>
                <c:pt idx="5538">
                  <c:v>45904.53697942927</c:v>
                </c:pt>
                <c:pt idx="5539">
                  <c:v>45904.53779862927</c:v>
                </c:pt>
                <c:pt idx="5540">
                  <c:v>45904.53861782927</c:v>
                </c:pt>
                <c:pt idx="5541">
                  <c:v>45904.53943702928</c:v>
                </c:pt>
                <c:pt idx="5542">
                  <c:v>45904.54025622928</c:v>
                </c:pt>
                <c:pt idx="5543">
                  <c:v>45904.54107542928</c:v>
                </c:pt>
                <c:pt idx="5544">
                  <c:v>45904.54189462928</c:v>
                </c:pt>
                <c:pt idx="5545">
                  <c:v>45904.54271382929</c:v>
                </c:pt>
                <c:pt idx="5546">
                  <c:v>45904.54353302929</c:v>
                </c:pt>
                <c:pt idx="5547">
                  <c:v>45904.5443522293</c:v>
                </c:pt>
                <c:pt idx="5548">
                  <c:v>45904.54517142929</c:v>
                </c:pt>
                <c:pt idx="5549">
                  <c:v>45904.5459906293</c:v>
                </c:pt>
                <c:pt idx="5550">
                  <c:v>45904.5468098293</c:v>
                </c:pt>
                <c:pt idx="5551">
                  <c:v>45904.5476290293</c:v>
                </c:pt>
                <c:pt idx="5552">
                  <c:v>45904.5484482293</c:v>
                </c:pt>
                <c:pt idx="5553">
                  <c:v>45904.5492674293</c:v>
                </c:pt>
                <c:pt idx="5554">
                  <c:v>45904.55008662931</c:v>
                </c:pt>
                <c:pt idx="5555">
                  <c:v>45904.55090582931</c:v>
                </c:pt>
                <c:pt idx="5556">
                  <c:v>45904.55172502931</c:v>
                </c:pt>
                <c:pt idx="5557">
                  <c:v>45904.55254422931</c:v>
                </c:pt>
                <c:pt idx="5558">
                  <c:v>45904.55336342932</c:v>
                </c:pt>
                <c:pt idx="5559">
                  <c:v>45904.55418262932</c:v>
                </c:pt>
                <c:pt idx="5560">
                  <c:v>45904.55500182932</c:v>
                </c:pt>
                <c:pt idx="5561">
                  <c:v>45904.55582102932</c:v>
                </c:pt>
                <c:pt idx="5562">
                  <c:v>45904.55664022932</c:v>
                </c:pt>
                <c:pt idx="5563">
                  <c:v>45904.55745942932</c:v>
                </c:pt>
                <c:pt idx="5564">
                  <c:v>45904.55827862933</c:v>
                </c:pt>
                <c:pt idx="5565">
                  <c:v>45904.55909782933</c:v>
                </c:pt>
                <c:pt idx="5566">
                  <c:v>45904.55991702933</c:v>
                </c:pt>
                <c:pt idx="5567">
                  <c:v>45904.56073622934</c:v>
                </c:pt>
                <c:pt idx="5568">
                  <c:v>45904.56155542934</c:v>
                </c:pt>
                <c:pt idx="5569">
                  <c:v>45904.56237462933</c:v>
                </c:pt>
                <c:pt idx="5570">
                  <c:v>45904.56319382932</c:v>
                </c:pt>
                <c:pt idx="5571">
                  <c:v>45904.56401302935</c:v>
                </c:pt>
                <c:pt idx="5572">
                  <c:v>45904.56483222935</c:v>
                </c:pt>
                <c:pt idx="5573">
                  <c:v>45904.56565142935</c:v>
                </c:pt>
                <c:pt idx="5574">
                  <c:v>45904.56647062935</c:v>
                </c:pt>
                <c:pt idx="5575">
                  <c:v>45904.56728982936</c:v>
                </c:pt>
                <c:pt idx="5576">
                  <c:v>45904.56810902936</c:v>
                </c:pt>
                <c:pt idx="5577">
                  <c:v>45904.56892822936</c:v>
                </c:pt>
                <c:pt idx="5578">
                  <c:v>45904.56974742936</c:v>
                </c:pt>
                <c:pt idx="5579">
                  <c:v>45904.57056662937</c:v>
                </c:pt>
                <c:pt idx="5580">
                  <c:v>45904.57138582937</c:v>
                </c:pt>
                <c:pt idx="5581">
                  <c:v>45904.57220502937</c:v>
                </c:pt>
                <c:pt idx="5582">
                  <c:v>45904.57302422937</c:v>
                </c:pt>
                <c:pt idx="5583">
                  <c:v>45904.57384342937</c:v>
                </c:pt>
                <c:pt idx="5584">
                  <c:v>45904.57466262938</c:v>
                </c:pt>
                <c:pt idx="5585">
                  <c:v>45904.57548182931</c:v>
                </c:pt>
                <c:pt idx="5586">
                  <c:v>45904.57630102938</c:v>
                </c:pt>
                <c:pt idx="5587">
                  <c:v>45904.57712022938</c:v>
                </c:pt>
                <c:pt idx="5588">
                  <c:v>45904.57793942938</c:v>
                </c:pt>
                <c:pt idx="5589">
                  <c:v>45904.57875862939</c:v>
                </c:pt>
                <c:pt idx="5590">
                  <c:v>45904.5795778294</c:v>
                </c:pt>
                <c:pt idx="5591">
                  <c:v>45904.5803970294</c:v>
                </c:pt>
                <c:pt idx="5592">
                  <c:v>45904.5812162294</c:v>
                </c:pt>
                <c:pt idx="5593">
                  <c:v>45904.5820354294</c:v>
                </c:pt>
                <c:pt idx="5594">
                  <c:v>45904.5828546294</c:v>
                </c:pt>
                <c:pt idx="5595">
                  <c:v>45904.5836738294</c:v>
                </c:pt>
                <c:pt idx="5596">
                  <c:v>45904.5844930294</c:v>
                </c:pt>
                <c:pt idx="5597">
                  <c:v>45904.5853122294</c:v>
                </c:pt>
                <c:pt idx="5598">
                  <c:v>45904.5861314294</c:v>
                </c:pt>
                <c:pt idx="5599">
                  <c:v>45904.58695062941</c:v>
                </c:pt>
                <c:pt idx="5600">
                  <c:v>45904.58776982941</c:v>
                </c:pt>
                <c:pt idx="5601">
                  <c:v>45904.58858902941</c:v>
                </c:pt>
                <c:pt idx="5602">
                  <c:v>45904.58940822942</c:v>
                </c:pt>
                <c:pt idx="5603">
                  <c:v>45904.59022742942</c:v>
                </c:pt>
                <c:pt idx="5604">
                  <c:v>45904.59104662942</c:v>
                </c:pt>
                <c:pt idx="5605">
                  <c:v>45904.59186582942</c:v>
                </c:pt>
                <c:pt idx="5606">
                  <c:v>45904.59268502943</c:v>
                </c:pt>
                <c:pt idx="5607">
                  <c:v>45904.59350422943</c:v>
                </c:pt>
                <c:pt idx="5608">
                  <c:v>45904.59432342943</c:v>
                </c:pt>
                <c:pt idx="5609">
                  <c:v>45904.59514262936</c:v>
                </c:pt>
                <c:pt idx="5610">
                  <c:v>45904.59596182937</c:v>
                </c:pt>
                <c:pt idx="5611">
                  <c:v>45904.59678102942</c:v>
                </c:pt>
                <c:pt idx="5612">
                  <c:v>45904.59760022943</c:v>
                </c:pt>
                <c:pt idx="5613">
                  <c:v>45904.59841942944</c:v>
                </c:pt>
                <c:pt idx="5614">
                  <c:v>45904.59923862945</c:v>
                </c:pt>
                <c:pt idx="5615">
                  <c:v>45904.60005782945</c:v>
                </c:pt>
                <c:pt idx="5616">
                  <c:v>45904.60087702945</c:v>
                </c:pt>
                <c:pt idx="5617">
                  <c:v>45904.60169622945</c:v>
                </c:pt>
                <c:pt idx="5618">
                  <c:v>45904.60251542946</c:v>
                </c:pt>
                <c:pt idx="5619">
                  <c:v>45904.60333462946</c:v>
                </c:pt>
                <c:pt idx="5620">
                  <c:v>45904.60415382946</c:v>
                </c:pt>
                <c:pt idx="5621">
                  <c:v>45904.60497302946</c:v>
                </c:pt>
                <c:pt idx="5622">
                  <c:v>45904.60579222946</c:v>
                </c:pt>
                <c:pt idx="5623">
                  <c:v>45904.60661142946</c:v>
                </c:pt>
                <c:pt idx="5624">
                  <c:v>45904.60743062947</c:v>
                </c:pt>
                <c:pt idx="5625">
                  <c:v>45904.60824982947</c:v>
                </c:pt>
                <c:pt idx="5626">
                  <c:v>45904.60906902947</c:v>
                </c:pt>
                <c:pt idx="5627">
                  <c:v>45904.60988822947</c:v>
                </c:pt>
                <c:pt idx="5628">
                  <c:v>45904.61070742947</c:v>
                </c:pt>
                <c:pt idx="5629">
                  <c:v>45904.61152662948</c:v>
                </c:pt>
                <c:pt idx="5630">
                  <c:v>45904.61234582948</c:v>
                </c:pt>
                <c:pt idx="5631">
                  <c:v>45904.61316502948</c:v>
                </c:pt>
                <c:pt idx="5632">
                  <c:v>45904.61398422949</c:v>
                </c:pt>
                <c:pt idx="5633">
                  <c:v>45904.61480342948</c:v>
                </c:pt>
                <c:pt idx="5634">
                  <c:v>45904.61562262948</c:v>
                </c:pt>
                <c:pt idx="5635">
                  <c:v>45904.61644182949</c:v>
                </c:pt>
                <c:pt idx="5636">
                  <c:v>45904.6172610295</c:v>
                </c:pt>
                <c:pt idx="5637">
                  <c:v>45904.6180802295</c:v>
                </c:pt>
                <c:pt idx="5638">
                  <c:v>45904.6188994295</c:v>
                </c:pt>
                <c:pt idx="5639">
                  <c:v>45904.6197186295</c:v>
                </c:pt>
                <c:pt idx="5640">
                  <c:v>45904.6205378295</c:v>
                </c:pt>
                <c:pt idx="5641">
                  <c:v>45904.62135702951</c:v>
                </c:pt>
                <c:pt idx="5642">
                  <c:v>45904.62217622951</c:v>
                </c:pt>
                <c:pt idx="5643">
                  <c:v>45904.62299542951</c:v>
                </c:pt>
                <c:pt idx="5644">
                  <c:v>45904.62381462951</c:v>
                </c:pt>
                <c:pt idx="5645">
                  <c:v>45904.62463382952</c:v>
                </c:pt>
                <c:pt idx="5646">
                  <c:v>45904.62545302952</c:v>
                </c:pt>
                <c:pt idx="5647">
                  <c:v>45904.62627222952</c:v>
                </c:pt>
                <c:pt idx="5648">
                  <c:v>45904.62709142952</c:v>
                </c:pt>
                <c:pt idx="5649">
                  <c:v>45904.62791062953</c:v>
                </c:pt>
                <c:pt idx="5650">
                  <c:v>45904.62872982953</c:v>
                </c:pt>
                <c:pt idx="5651">
                  <c:v>45904.62954902953</c:v>
                </c:pt>
                <c:pt idx="5652">
                  <c:v>45904.63036822953</c:v>
                </c:pt>
                <c:pt idx="5653">
                  <c:v>45904.63118742954</c:v>
                </c:pt>
                <c:pt idx="5654">
                  <c:v>45904.63200662954</c:v>
                </c:pt>
                <c:pt idx="5655">
                  <c:v>45904.63282582954</c:v>
                </c:pt>
                <c:pt idx="5656">
                  <c:v>45904.63364502953</c:v>
                </c:pt>
                <c:pt idx="5657">
                  <c:v>45904.63446422954</c:v>
                </c:pt>
                <c:pt idx="5658">
                  <c:v>45904.63528342955</c:v>
                </c:pt>
                <c:pt idx="5659">
                  <c:v>45904.63610262955</c:v>
                </c:pt>
                <c:pt idx="5660">
                  <c:v>45904.63692182955</c:v>
                </c:pt>
                <c:pt idx="5661">
                  <c:v>45904.63774102955</c:v>
                </c:pt>
                <c:pt idx="5662">
                  <c:v>45904.63856022955</c:v>
                </c:pt>
                <c:pt idx="5663">
                  <c:v>45904.63937942955</c:v>
                </c:pt>
                <c:pt idx="5664">
                  <c:v>45904.64019862956</c:v>
                </c:pt>
                <c:pt idx="5665">
                  <c:v>45904.64101782956</c:v>
                </c:pt>
                <c:pt idx="5666">
                  <c:v>45904.64183702956</c:v>
                </c:pt>
                <c:pt idx="5667">
                  <c:v>45904.64265622956</c:v>
                </c:pt>
                <c:pt idx="5668">
                  <c:v>45904.64347542957</c:v>
                </c:pt>
                <c:pt idx="5669">
                  <c:v>45904.64429462957</c:v>
                </c:pt>
                <c:pt idx="5670">
                  <c:v>45904.64511382957</c:v>
                </c:pt>
                <c:pt idx="5671">
                  <c:v>45904.64593302957</c:v>
                </c:pt>
                <c:pt idx="5672">
                  <c:v>45904.64675222957</c:v>
                </c:pt>
                <c:pt idx="5673">
                  <c:v>45904.64757142958</c:v>
                </c:pt>
                <c:pt idx="5674">
                  <c:v>45904.64839062958</c:v>
                </c:pt>
                <c:pt idx="5675">
                  <c:v>45904.64920982958</c:v>
                </c:pt>
                <c:pt idx="5676">
                  <c:v>45904.65002902958</c:v>
                </c:pt>
                <c:pt idx="5677">
                  <c:v>45904.6508482296</c:v>
                </c:pt>
                <c:pt idx="5678">
                  <c:v>45904.6516674296</c:v>
                </c:pt>
                <c:pt idx="5679">
                  <c:v>45904.65248662959</c:v>
                </c:pt>
                <c:pt idx="5680">
                  <c:v>45904.6533058296</c:v>
                </c:pt>
                <c:pt idx="5681">
                  <c:v>45904.6541250296</c:v>
                </c:pt>
                <c:pt idx="5682">
                  <c:v>45904.6549442296</c:v>
                </c:pt>
                <c:pt idx="5683">
                  <c:v>45904.6557634296</c:v>
                </c:pt>
                <c:pt idx="5684">
                  <c:v>45904.65658262961</c:v>
                </c:pt>
                <c:pt idx="5685">
                  <c:v>45904.65740182959</c:v>
                </c:pt>
                <c:pt idx="5686">
                  <c:v>45904.65822102961</c:v>
                </c:pt>
                <c:pt idx="5687">
                  <c:v>45904.65904022961</c:v>
                </c:pt>
                <c:pt idx="5688">
                  <c:v>45904.65985942961</c:v>
                </c:pt>
                <c:pt idx="5689">
                  <c:v>45904.66067862962</c:v>
                </c:pt>
                <c:pt idx="5690">
                  <c:v>45904.66149782958</c:v>
                </c:pt>
                <c:pt idx="5691">
                  <c:v>45904.66231702962</c:v>
                </c:pt>
                <c:pt idx="5692">
                  <c:v>45904.66313622962</c:v>
                </c:pt>
                <c:pt idx="5693">
                  <c:v>45904.66395542963</c:v>
                </c:pt>
                <c:pt idx="5694">
                  <c:v>45904.66477462959</c:v>
                </c:pt>
                <c:pt idx="5695">
                  <c:v>45904.66559382962</c:v>
                </c:pt>
                <c:pt idx="5696">
                  <c:v>45904.66641302963</c:v>
                </c:pt>
                <c:pt idx="5697">
                  <c:v>45904.66723222964</c:v>
                </c:pt>
                <c:pt idx="5698">
                  <c:v>45904.66805142964</c:v>
                </c:pt>
                <c:pt idx="5699">
                  <c:v>45904.66887062963</c:v>
                </c:pt>
                <c:pt idx="5700">
                  <c:v>45904.66968982958</c:v>
                </c:pt>
                <c:pt idx="5701">
                  <c:v>45904.67050902965</c:v>
                </c:pt>
                <c:pt idx="5702">
                  <c:v>45904.67132822965</c:v>
                </c:pt>
                <c:pt idx="5703">
                  <c:v>45904.67214742965</c:v>
                </c:pt>
                <c:pt idx="5704">
                  <c:v>45904.67296662965</c:v>
                </c:pt>
                <c:pt idx="5705">
                  <c:v>45904.67378582958</c:v>
                </c:pt>
                <c:pt idx="5706">
                  <c:v>45904.67460502966</c:v>
                </c:pt>
                <c:pt idx="5707">
                  <c:v>45904.67542422962</c:v>
                </c:pt>
                <c:pt idx="5708">
                  <c:v>45904.67624342966</c:v>
                </c:pt>
                <c:pt idx="5709">
                  <c:v>45904.67706262959</c:v>
                </c:pt>
                <c:pt idx="5710">
                  <c:v>45904.67788182967</c:v>
                </c:pt>
                <c:pt idx="5711">
                  <c:v>45904.67870102967</c:v>
                </c:pt>
                <c:pt idx="5712">
                  <c:v>45904.67952022967</c:v>
                </c:pt>
                <c:pt idx="5713">
                  <c:v>45904.68033942968</c:v>
                </c:pt>
                <c:pt idx="5714">
                  <c:v>45904.68115862968</c:v>
                </c:pt>
                <c:pt idx="5715">
                  <c:v>45904.68197782968</c:v>
                </c:pt>
                <c:pt idx="5716">
                  <c:v>45904.68279702968</c:v>
                </c:pt>
                <c:pt idx="5717">
                  <c:v>45904.68361622968</c:v>
                </c:pt>
                <c:pt idx="5718">
                  <c:v>45904.68443542968</c:v>
                </c:pt>
                <c:pt idx="5719">
                  <c:v>45904.68525462969</c:v>
                </c:pt>
                <c:pt idx="5720">
                  <c:v>45904.68607382969</c:v>
                </c:pt>
                <c:pt idx="5721">
                  <c:v>45904.6868930297</c:v>
                </c:pt>
                <c:pt idx="5722">
                  <c:v>45904.68771222969</c:v>
                </c:pt>
                <c:pt idx="5723">
                  <c:v>45904.6885314297</c:v>
                </c:pt>
                <c:pt idx="5724">
                  <c:v>45904.6893506297</c:v>
                </c:pt>
                <c:pt idx="5725">
                  <c:v>45904.69016982963</c:v>
                </c:pt>
                <c:pt idx="5726">
                  <c:v>45904.6909890297</c:v>
                </c:pt>
                <c:pt idx="5727">
                  <c:v>45904.69180822971</c:v>
                </c:pt>
                <c:pt idx="5728">
                  <c:v>45904.69262742971</c:v>
                </c:pt>
                <c:pt idx="5729">
                  <c:v>45904.69344662961</c:v>
                </c:pt>
                <c:pt idx="5730">
                  <c:v>45904.6942658297</c:v>
                </c:pt>
                <c:pt idx="5731">
                  <c:v>45904.69508502964</c:v>
                </c:pt>
                <c:pt idx="5732">
                  <c:v>45904.69590422972</c:v>
                </c:pt>
                <c:pt idx="5733">
                  <c:v>45904.69672342972</c:v>
                </c:pt>
                <c:pt idx="5734">
                  <c:v>45904.69754262965</c:v>
                </c:pt>
                <c:pt idx="5735">
                  <c:v>45904.69836182972</c:v>
                </c:pt>
                <c:pt idx="5736">
                  <c:v>45904.69918102965</c:v>
                </c:pt>
                <c:pt idx="5737">
                  <c:v>45904.70000022973</c:v>
                </c:pt>
                <c:pt idx="5738">
                  <c:v>45904.70081942973</c:v>
                </c:pt>
                <c:pt idx="5739">
                  <c:v>45904.70163862973</c:v>
                </c:pt>
                <c:pt idx="5740">
                  <c:v>45904.70245782974</c:v>
                </c:pt>
                <c:pt idx="5741">
                  <c:v>45904.70327702974</c:v>
                </c:pt>
                <c:pt idx="5742">
                  <c:v>45904.70409622974</c:v>
                </c:pt>
                <c:pt idx="5743">
                  <c:v>45904.70491542974</c:v>
                </c:pt>
                <c:pt idx="5744">
                  <c:v>45904.70573462972</c:v>
                </c:pt>
                <c:pt idx="5745">
                  <c:v>45904.70655382975</c:v>
                </c:pt>
                <c:pt idx="5746">
                  <c:v>45904.70737302975</c:v>
                </c:pt>
                <c:pt idx="5747">
                  <c:v>45904.70819222975</c:v>
                </c:pt>
                <c:pt idx="5748">
                  <c:v>45904.70901142975</c:v>
                </c:pt>
                <c:pt idx="5749">
                  <c:v>45904.70983062976</c:v>
                </c:pt>
                <c:pt idx="5750">
                  <c:v>45904.71064982976</c:v>
                </c:pt>
                <c:pt idx="5751">
                  <c:v>45904.71146902975</c:v>
                </c:pt>
                <c:pt idx="5752">
                  <c:v>45904.71228822976</c:v>
                </c:pt>
                <c:pt idx="5753">
                  <c:v>45904.71310742976</c:v>
                </c:pt>
                <c:pt idx="5754">
                  <c:v>45904.71392662977</c:v>
                </c:pt>
                <c:pt idx="5755">
                  <c:v>45904.71474582977</c:v>
                </c:pt>
                <c:pt idx="5756">
                  <c:v>45904.71556502977</c:v>
                </c:pt>
                <c:pt idx="5757">
                  <c:v>45904.71638422977</c:v>
                </c:pt>
                <c:pt idx="5758">
                  <c:v>45904.71720342977</c:v>
                </c:pt>
                <c:pt idx="5759">
                  <c:v>45904.71802262978</c:v>
                </c:pt>
                <c:pt idx="5760">
                  <c:v>45904.71884182978</c:v>
                </c:pt>
                <c:pt idx="5761">
                  <c:v>45904.71966102978</c:v>
                </c:pt>
                <c:pt idx="5762">
                  <c:v>45904.72048022972</c:v>
                </c:pt>
                <c:pt idx="5763">
                  <c:v>45904.72129942979</c:v>
                </c:pt>
                <c:pt idx="5764">
                  <c:v>45904.72211862978</c:v>
                </c:pt>
                <c:pt idx="5765">
                  <c:v>45904.72293782979</c:v>
                </c:pt>
                <c:pt idx="5766">
                  <c:v>45904.72375702977</c:v>
                </c:pt>
                <c:pt idx="5767">
                  <c:v>45904.7245762298</c:v>
                </c:pt>
                <c:pt idx="5768">
                  <c:v>45904.7253954298</c:v>
                </c:pt>
                <c:pt idx="5769">
                  <c:v>45904.7262146298</c:v>
                </c:pt>
                <c:pt idx="5770">
                  <c:v>45904.7270338298</c:v>
                </c:pt>
                <c:pt idx="5771">
                  <c:v>45904.72785302981</c:v>
                </c:pt>
                <c:pt idx="5772">
                  <c:v>45904.72867222981</c:v>
                </c:pt>
                <c:pt idx="5773">
                  <c:v>45904.7294914298</c:v>
                </c:pt>
                <c:pt idx="5774">
                  <c:v>45904.73031062981</c:v>
                </c:pt>
                <c:pt idx="5775">
                  <c:v>45904.73112982982</c:v>
                </c:pt>
                <c:pt idx="5776">
                  <c:v>45904.73194902982</c:v>
                </c:pt>
                <c:pt idx="5777">
                  <c:v>45904.73276822982</c:v>
                </c:pt>
                <c:pt idx="5778">
                  <c:v>45904.73358742982</c:v>
                </c:pt>
                <c:pt idx="5779">
                  <c:v>45904.73440662982</c:v>
                </c:pt>
                <c:pt idx="5780">
                  <c:v>45904.73522582983</c:v>
                </c:pt>
                <c:pt idx="5781">
                  <c:v>45904.73604502983</c:v>
                </c:pt>
                <c:pt idx="5782">
                  <c:v>45904.73686422983</c:v>
                </c:pt>
                <c:pt idx="5783">
                  <c:v>45904.73768342983</c:v>
                </c:pt>
                <c:pt idx="5784">
                  <c:v>45904.73850262984</c:v>
                </c:pt>
                <c:pt idx="5785">
                  <c:v>45904.73932182982</c:v>
                </c:pt>
                <c:pt idx="5786">
                  <c:v>45904.74014102983</c:v>
                </c:pt>
                <c:pt idx="5787">
                  <c:v>45904.74096022984</c:v>
                </c:pt>
                <c:pt idx="5788">
                  <c:v>45904.74177942985</c:v>
                </c:pt>
                <c:pt idx="5789">
                  <c:v>45904.74259862985</c:v>
                </c:pt>
                <c:pt idx="5790">
                  <c:v>45904.74341782985</c:v>
                </c:pt>
                <c:pt idx="5791">
                  <c:v>45904.74423702985</c:v>
                </c:pt>
                <c:pt idx="5792">
                  <c:v>45904.74505622985</c:v>
                </c:pt>
                <c:pt idx="5793">
                  <c:v>45904.74587542985</c:v>
                </c:pt>
                <c:pt idx="5794">
                  <c:v>45904.74669462986</c:v>
                </c:pt>
                <c:pt idx="5795">
                  <c:v>45904.74751382986</c:v>
                </c:pt>
                <c:pt idx="5796">
                  <c:v>45904.74833302986</c:v>
                </c:pt>
                <c:pt idx="5797">
                  <c:v>45904.74915222987</c:v>
                </c:pt>
                <c:pt idx="5798">
                  <c:v>45904.74997142987</c:v>
                </c:pt>
                <c:pt idx="5799">
                  <c:v>45904.75079062987</c:v>
                </c:pt>
                <c:pt idx="5800">
                  <c:v>45904.75160982987</c:v>
                </c:pt>
                <c:pt idx="5801">
                  <c:v>45904.75242902987</c:v>
                </c:pt>
                <c:pt idx="5802">
                  <c:v>45904.75324822987</c:v>
                </c:pt>
                <c:pt idx="5803">
                  <c:v>45904.75406742987</c:v>
                </c:pt>
                <c:pt idx="5804">
                  <c:v>45904.75488662988</c:v>
                </c:pt>
                <c:pt idx="5805">
                  <c:v>45904.75570582988</c:v>
                </c:pt>
                <c:pt idx="5806">
                  <c:v>45904.75652502988</c:v>
                </c:pt>
                <c:pt idx="5807">
                  <c:v>45904.75734422989</c:v>
                </c:pt>
                <c:pt idx="5808">
                  <c:v>45904.7581634299</c:v>
                </c:pt>
                <c:pt idx="5809">
                  <c:v>45904.75898262989</c:v>
                </c:pt>
                <c:pt idx="5810">
                  <c:v>45904.7598018299</c:v>
                </c:pt>
                <c:pt idx="5811">
                  <c:v>45904.7606210299</c:v>
                </c:pt>
                <c:pt idx="5812">
                  <c:v>45904.76144022983</c:v>
                </c:pt>
                <c:pt idx="5813">
                  <c:v>45904.7622594299</c:v>
                </c:pt>
                <c:pt idx="5814">
                  <c:v>45904.76307862991</c:v>
                </c:pt>
                <c:pt idx="5815">
                  <c:v>45904.76389782991</c:v>
                </c:pt>
                <c:pt idx="5816">
                  <c:v>45904.76471702991</c:v>
                </c:pt>
                <c:pt idx="5817">
                  <c:v>45904.76553622991</c:v>
                </c:pt>
                <c:pt idx="5818">
                  <c:v>45904.76635542991</c:v>
                </c:pt>
                <c:pt idx="5819">
                  <c:v>45904.76717462992</c:v>
                </c:pt>
                <c:pt idx="5820">
                  <c:v>45904.76799382992</c:v>
                </c:pt>
                <c:pt idx="5821">
                  <c:v>45904.76881302992</c:v>
                </c:pt>
                <c:pt idx="5822">
                  <c:v>45904.76963222992</c:v>
                </c:pt>
                <c:pt idx="5823">
                  <c:v>45904.77045142992</c:v>
                </c:pt>
                <c:pt idx="5824">
                  <c:v>45904.77127062993</c:v>
                </c:pt>
                <c:pt idx="5825">
                  <c:v>45904.77208982993</c:v>
                </c:pt>
                <c:pt idx="5826">
                  <c:v>45904.77290902993</c:v>
                </c:pt>
                <c:pt idx="5827">
                  <c:v>45904.77372822993</c:v>
                </c:pt>
                <c:pt idx="5828">
                  <c:v>45904.77454742993</c:v>
                </c:pt>
                <c:pt idx="5829">
                  <c:v>45904.77536662992</c:v>
                </c:pt>
                <c:pt idx="5830">
                  <c:v>45904.77618582993</c:v>
                </c:pt>
                <c:pt idx="5831">
                  <c:v>45904.77700502994</c:v>
                </c:pt>
                <c:pt idx="5832">
                  <c:v>45904.77782422995</c:v>
                </c:pt>
                <c:pt idx="5833">
                  <c:v>45904.77864342995</c:v>
                </c:pt>
                <c:pt idx="5834">
                  <c:v>45904.77946262988</c:v>
                </c:pt>
                <c:pt idx="5835">
                  <c:v>45904.78028182995</c:v>
                </c:pt>
                <c:pt idx="5836">
                  <c:v>45904.78110102996</c:v>
                </c:pt>
                <c:pt idx="5837">
                  <c:v>45904.78192022996</c:v>
                </c:pt>
                <c:pt idx="5838">
                  <c:v>45904.78273942996</c:v>
                </c:pt>
                <c:pt idx="5839">
                  <c:v>45904.78355862996</c:v>
                </c:pt>
                <c:pt idx="5840">
                  <c:v>45904.78437782996</c:v>
                </c:pt>
                <c:pt idx="5841">
                  <c:v>45904.78519702997</c:v>
                </c:pt>
                <c:pt idx="5842">
                  <c:v>45904.78601622996</c:v>
                </c:pt>
                <c:pt idx="5843">
                  <c:v>45904.78683543</c:v>
                </c:pt>
                <c:pt idx="5844">
                  <c:v>45904.78765462997</c:v>
                </c:pt>
                <c:pt idx="5845">
                  <c:v>45904.78847382997</c:v>
                </c:pt>
                <c:pt idx="5846">
                  <c:v>45904.78929302997</c:v>
                </c:pt>
                <c:pt idx="5847">
                  <c:v>45904.79011222998</c:v>
                </c:pt>
                <c:pt idx="5848">
                  <c:v>45904.79093142998</c:v>
                </c:pt>
                <c:pt idx="5849">
                  <c:v>45904.79175062992</c:v>
                </c:pt>
                <c:pt idx="5850">
                  <c:v>45904.79256982999</c:v>
                </c:pt>
                <c:pt idx="5851">
                  <c:v>45904.79338902998</c:v>
                </c:pt>
                <c:pt idx="5852">
                  <c:v>45904.79420823</c:v>
                </c:pt>
                <c:pt idx="5853">
                  <c:v>45904.79502742999</c:v>
                </c:pt>
                <c:pt idx="5854">
                  <c:v>45904.79584662998</c:v>
                </c:pt>
                <c:pt idx="5855">
                  <c:v>45904.79666582998</c:v>
                </c:pt>
                <c:pt idx="5856">
                  <c:v>45904.79748502997</c:v>
                </c:pt>
                <c:pt idx="5857">
                  <c:v>45904.79830423</c:v>
                </c:pt>
                <c:pt idx="5858">
                  <c:v>45904.79912342998</c:v>
                </c:pt>
                <c:pt idx="5859">
                  <c:v>45904.79994262993</c:v>
                </c:pt>
                <c:pt idx="5860">
                  <c:v>45904.80076183</c:v>
                </c:pt>
                <c:pt idx="5861">
                  <c:v>45904.80158103001</c:v>
                </c:pt>
                <c:pt idx="5862">
                  <c:v>45904.80240023002</c:v>
                </c:pt>
                <c:pt idx="5863">
                  <c:v>45904.80321943001</c:v>
                </c:pt>
                <c:pt idx="5864">
                  <c:v>45904.80403863002</c:v>
                </c:pt>
                <c:pt idx="5865">
                  <c:v>45904.80485783002</c:v>
                </c:pt>
                <c:pt idx="5866">
                  <c:v>45904.80567703002</c:v>
                </c:pt>
                <c:pt idx="5867">
                  <c:v>45904.80649623002</c:v>
                </c:pt>
                <c:pt idx="5868">
                  <c:v>45904.80731543002</c:v>
                </c:pt>
                <c:pt idx="5869">
                  <c:v>45904.80813463003</c:v>
                </c:pt>
                <c:pt idx="5870">
                  <c:v>45904.80895383003</c:v>
                </c:pt>
                <c:pt idx="5871">
                  <c:v>45904.80977303004</c:v>
                </c:pt>
                <c:pt idx="5872">
                  <c:v>45904.81059223003</c:v>
                </c:pt>
                <c:pt idx="5873">
                  <c:v>45904.81141143004</c:v>
                </c:pt>
                <c:pt idx="5874">
                  <c:v>45904.81223063004</c:v>
                </c:pt>
                <c:pt idx="5875">
                  <c:v>45904.81304983005</c:v>
                </c:pt>
                <c:pt idx="5876">
                  <c:v>45904.81386903005</c:v>
                </c:pt>
                <c:pt idx="5877">
                  <c:v>45904.81468823005</c:v>
                </c:pt>
                <c:pt idx="5878">
                  <c:v>45904.81550743005</c:v>
                </c:pt>
                <c:pt idx="5879">
                  <c:v>45904.81632663005</c:v>
                </c:pt>
                <c:pt idx="5880">
                  <c:v>45904.81714583006</c:v>
                </c:pt>
                <c:pt idx="5881">
                  <c:v>45904.81796503006</c:v>
                </c:pt>
                <c:pt idx="5882">
                  <c:v>45904.81878423006</c:v>
                </c:pt>
                <c:pt idx="5883">
                  <c:v>45904.81960343006</c:v>
                </c:pt>
                <c:pt idx="5884">
                  <c:v>45904.82042263007</c:v>
                </c:pt>
                <c:pt idx="5885">
                  <c:v>45904.82124183007</c:v>
                </c:pt>
                <c:pt idx="5886">
                  <c:v>45904.82206103007</c:v>
                </c:pt>
                <c:pt idx="5887">
                  <c:v>45904.82288023007</c:v>
                </c:pt>
                <c:pt idx="5888">
                  <c:v>45904.82369943007</c:v>
                </c:pt>
                <c:pt idx="5889">
                  <c:v>45904.82451863007</c:v>
                </c:pt>
                <c:pt idx="5890">
                  <c:v>45904.82533783008</c:v>
                </c:pt>
                <c:pt idx="5891">
                  <c:v>45904.82615703008</c:v>
                </c:pt>
                <c:pt idx="5892">
                  <c:v>45904.82697623008</c:v>
                </c:pt>
                <c:pt idx="5893">
                  <c:v>45904.82779543009</c:v>
                </c:pt>
                <c:pt idx="5894">
                  <c:v>45904.82861463009</c:v>
                </c:pt>
                <c:pt idx="5895">
                  <c:v>45904.82943383008</c:v>
                </c:pt>
                <c:pt idx="5896">
                  <c:v>45904.8302530301</c:v>
                </c:pt>
                <c:pt idx="5897">
                  <c:v>45904.8310722301</c:v>
                </c:pt>
                <c:pt idx="5898">
                  <c:v>45904.8318914301</c:v>
                </c:pt>
                <c:pt idx="5899">
                  <c:v>45904.8327106301</c:v>
                </c:pt>
                <c:pt idx="5900">
                  <c:v>45904.8335298301</c:v>
                </c:pt>
                <c:pt idx="5901">
                  <c:v>45904.8343490301</c:v>
                </c:pt>
                <c:pt idx="5902">
                  <c:v>45904.83516823011</c:v>
                </c:pt>
                <c:pt idx="5903">
                  <c:v>45904.83598743011</c:v>
                </c:pt>
                <c:pt idx="5904">
                  <c:v>45904.83680663011</c:v>
                </c:pt>
                <c:pt idx="5905">
                  <c:v>45904.83762583011</c:v>
                </c:pt>
                <c:pt idx="5906">
                  <c:v>45904.83844503012</c:v>
                </c:pt>
                <c:pt idx="5907">
                  <c:v>45904.83926423012</c:v>
                </c:pt>
                <c:pt idx="5908">
                  <c:v>45904.84008343012</c:v>
                </c:pt>
                <c:pt idx="5909">
                  <c:v>45904.84090263012</c:v>
                </c:pt>
                <c:pt idx="5910">
                  <c:v>45904.84172183013</c:v>
                </c:pt>
                <c:pt idx="5911">
                  <c:v>45904.84254103012</c:v>
                </c:pt>
                <c:pt idx="5912">
                  <c:v>45904.84336023013</c:v>
                </c:pt>
                <c:pt idx="5913">
                  <c:v>45904.84417943013</c:v>
                </c:pt>
                <c:pt idx="5914">
                  <c:v>45904.84499863013</c:v>
                </c:pt>
                <c:pt idx="5915">
                  <c:v>45904.84581783013</c:v>
                </c:pt>
                <c:pt idx="5916">
                  <c:v>45904.84663703013</c:v>
                </c:pt>
                <c:pt idx="5917">
                  <c:v>45904.84745623014</c:v>
                </c:pt>
                <c:pt idx="5918">
                  <c:v>45904.8482754302</c:v>
                </c:pt>
                <c:pt idx="5919">
                  <c:v>45904.84909463015</c:v>
                </c:pt>
                <c:pt idx="5920">
                  <c:v>45904.84991383015</c:v>
                </c:pt>
                <c:pt idx="5921">
                  <c:v>45904.85073303015</c:v>
                </c:pt>
                <c:pt idx="5922">
                  <c:v>45904.85155223016</c:v>
                </c:pt>
                <c:pt idx="5923">
                  <c:v>45904.8523714302</c:v>
                </c:pt>
                <c:pt idx="5924">
                  <c:v>45904.85319063016</c:v>
                </c:pt>
                <c:pt idx="5925">
                  <c:v>45904.85400983016</c:v>
                </c:pt>
                <c:pt idx="5926">
                  <c:v>45904.85482903016</c:v>
                </c:pt>
                <c:pt idx="5927">
                  <c:v>45904.85564823016</c:v>
                </c:pt>
                <c:pt idx="5928">
                  <c:v>45904.85646743016</c:v>
                </c:pt>
                <c:pt idx="5929">
                  <c:v>45904.85728663017</c:v>
                </c:pt>
                <c:pt idx="5930">
                  <c:v>45904.85810583017</c:v>
                </c:pt>
                <c:pt idx="5931">
                  <c:v>45904.85892503018</c:v>
                </c:pt>
                <c:pt idx="5932">
                  <c:v>45904.85974423017</c:v>
                </c:pt>
                <c:pt idx="5933">
                  <c:v>45904.86056343017</c:v>
                </c:pt>
                <c:pt idx="5934">
                  <c:v>45904.86138263017</c:v>
                </c:pt>
                <c:pt idx="5935">
                  <c:v>45904.86220183018</c:v>
                </c:pt>
                <c:pt idx="5936">
                  <c:v>45904.86302103019</c:v>
                </c:pt>
                <c:pt idx="5937">
                  <c:v>45904.86384023019</c:v>
                </c:pt>
                <c:pt idx="5938">
                  <c:v>45904.86465943018</c:v>
                </c:pt>
                <c:pt idx="5939">
                  <c:v>45904.86547863018</c:v>
                </c:pt>
                <c:pt idx="5940">
                  <c:v>45904.8662978302</c:v>
                </c:pt>
                <c:pt idx="5941">
                  <c:v>45904.8671170302</c:v>
                </c:pt>
                <c:pt idx="5942">
                  <c:v>45904.8679362302</c:v>
                </c:pt>
                <c:pt idx="5943">
                  <c:v>45904.8687554302</c:v>
                </c:pt>
                <c:pt idx="5944">
                  <c:v>45904.8695746302</c:v>
                </c:pt>
                <c:pt idx="5945">
                  <c:v>45904.87039383021</c:v>
                </c:pt>
                <c:pt idx="5946">
                  <c:v>45904.87121303021</c:v>
                </c:pt>
                <c:pt idx="5947">
                  <c:v>45904.87203223021</c:v>
                </c:pt>
                <c:pt idx="5948">
                  <c:v>45904.87285143021</c:v>
                </c:pt>
                <c:pt idx="5949">
                  <c:v>45904.87367063022</c:v>
                </c:pt>
                <c:pt idx="5950">
                  <c:v>45904.87448983022</c:v>
                </c:pt>
                <c:pt idx="5951">
                  <c:v>45904.87530903022</c:v>
                </c:pt>
                <c:pt idx="5952">
                  <c:v>45904.87612823022</c:v>
                </c:pt>
                <c:pt idx="5953">
                  <c:v>45904.87694743022</c:v>
                </c:pt>
                <c:pt idx="5954">
                  <c:v>45904.87776663018</c:v>
                </c:pt>
                <c:pt idx="5955">
                  <c:v>45904.87858583023</c:v>
                </c:pt>
                <c:pt idx="5956">
                  <c:v>45904.87940503022</c:v>
                </c:pt>
                <c:pt idx="5957">
                  <c:v>45904.88022423023</c:v>
                </c:pt>
                <c:pt idx="5958">
                  <c:v>45904.88104343024</c:v>
                </c:pt>
                <c:pt idx="5959">
                  <c:v>45904.88186263022</c:v>
                </c:pt>
                <c:pt idx="5960">
                  <c:v>45904.88268183023</c:v>
                </c:pt>
                <c:pt idx="5961">
                  <c:v>45904.88350103024</c:v>
                </c:pt>
                <c:pt idx="5962">
                  <c:v>45904.88432023025</c:v>
                </c:pt>
                <c:pt idx="5963">
                  <c:v>45904.88513943025</c:v>
                </c:pt>
                <c:pt idx="5964">
                  <c:v>45904.88595863025</c:v>
                </c:pt>
                <c:pt idx="5965">
                  <c:v>45904.88677783025</c:v>
                </c:pt>
                <c:pt idx="5966">
                  <c:v>45904.88759703025</c:v>
                </c:pt>
                <c:pt idx="5967">
                  <c:v>45904.88841623025</c:v>
                </c:pt>
                <c:pt idx="5968">
                  <c:v>45904.88923543025</c:v>
                </c:pt>
                <c:pt idx="5969">
                  <c:v>45904.89005463025</c:v>
                </c:pt>
                <c:pt idx="5970">
                  <c:v>45904.89087383026</c:v>
                </c:pt>
                <c:pt idx="5971">
                  <c:v>45904.89169303027</c:v>
                </c:pt>
                <c:pt idx="5972">
                  <c:v>45904.89251223027</c:v>
                </c:pt>
                <c:pt idx="5973">
                  <c:v>45904.89333143027</c:v>
                </c:pt>
                <c:pt idx="5974">
                  <c:v>45904.89415063027</c:v>
                </c:pt>
                <c:pt idx="5975">
                  <c:v>45904.89496983027</c:v>
                </c:pt>
                <c:pt idx="5976">
                  <c:v>45904.89578903021</c:v>
                </c:pt>
                <c:pt idx="5977">
                  <c:v>45904.89660823028</c:v>
                </c:pt>
                <c:pt idx="5978">
                  <c:v>45904.89742743027</c:v>
                </c:pt>
                <c:pt idx="5979">
                  <c:v>45904.89824663028</c:v>
                </c:pt>
                <c:pt idx="5980">
                  <c:v>45904.89906583022</c:v>
                </c:pt>
                <c:pt idx="5981">
                  <c:v>45904.89988503027</c:v>
                </c:pt>
                <c:pt idx="5982">
                  <c:v>45904.90070423028</c:v>
                </c:pt>
                <c:pt idx="5983">
                  <c:v>45904.90152343029</c:v>
                </c:pt>
                <c:pt idx="5984">
                  <c:v>45904.9023426303</c:v>
                </c:pt>
                <c:pt idx="5985">
                  <c:v>45904.90316183023</c:v>
                </c:pt>
                <c:pt idx="5986">
                  <c:v>45904.90398103023</c:v>
                </c:pt>
                <c:pt idx="5987">
                  <c:v>45904.9048002303</c:v>
                </c:pt>
                <c:pt idx="5988">
                  <c:v>45904.9056194303</c:v>
                </c:pt>
                <c:pt idx="5989">
                  <c:v>45904.90643863031</c:v>
                </c:pt>
                <c:pt idx="5990">
                  <c:v>45904.90725783031</c:v>
                </c:pt>
                <c:pt idx="5991">
                  <c:v>45904.90807703031</c:v>
                </c:pt>
                <c:pt idx="5992">
                  <c:v>45904.90889623031</c:v>
                </c:pt>
                <c:pt idx="5993">
                  <c:v>45904.90971543032</c:v>
                </c:pt>
                <c:pt idx="5994">
                  <c:v>45904.91053463032</c:v>
                </c:pt>
                <c:pt idx="5995">
                  <c:v>45904.91135383032</c:v>
                </c:pt>
                <c:pt idx="5996">
                  <c:v>45904.91217303032</c:v>
                </c:pt>
                <c:pt idx="5997">
                  <c:v>45904.91299223032</c:v>
                </c:pt>
                <c:pt idx="5998">
                  <c:v>45904.91381143032</c:v>
                </c:pt>
                <c:pt idx="5999">
                  <c:v>45904.91463063033</c:v>
                </c:pt>
                <c:pt idx="6000">
                  <c:v>45904.91544983033</c:v>
                </c:pt>
                <c:pt idx="6001">
                  <c:v>45904.91626903033</c:v>
                </c:pt>
                <c:pt idx="6002">
                  <c:v>45904.91708823034</c:v>
                </c:pt>
                <c:pt idx="6003">
                  <c:v>45904.91790743034</c:v>
                </c:pt>
                <c:pt idx="6004">
                  <c:v>45904.91872663033</c:v>
                </c:pt>
                <c:pt idx="6005">
                  <c:v>45904.91954583034</c:v>
                </c:pt>
                <c:pt idx="6006">
                  <c:v>45904.92036503035</c:v>
                </c:pt>
                <c:pt idx="6007">
                  <c:v>45904.92118423028</c:v>
                </c:pt>
                <c:pt idx="6008">
                  <c:v>45904.92200343035</c:v>
                </c:pt>
                <c:pt idx="6009">
                  <c:v>45904.92282263035</c:v>
                </c:pt>
                <c:pt idx="6010">
                  <c:v>45904.92364183029</c:v>
                </c:pt>
                <c:pt idx="6011">
                  <c:v>45904.92446103029</c:v>
                </c:pt>
                <c:pt idx="6012">
                  <c:v>45904.92528023035</c:v>
                </c:pt>
                <c:pt idx="6013">
                  <c:v>45904.92609943036</c:v>
                </c:pt>
                <c:pt idx="6014">
                  <c:v>45904.92691863036</c:v>
                </c:pt>
                <c:pt idx="6015">
                  <c:v>45904.92773783037</c:v>
                </c:pt>
                <c:pt idx="6016">
                  <c:v>45904.92855703037</c:v>
                </c:pt>
                <c:pt idx="6017">
                  <c:v>45904.92937623037</c:v>
                </c:pt>
                <c:pt idx="6018">
                  <c:v>45904.93019543037</c:v>
                </c:pt>
                <c:pt idx="6019">
                  <c:v>45904.93101463038</c:v>
                </c:pt>
                <c:pt idx="6020">
                  <c:v>45904.93183383038</c:v>
                </c:pt>
                <c:pt idx="6021">
                  <c:v>45904.93265303038</c:v>
                </c:pt>
                <c:pt idx="6022">
                  <c:v>45904.93347223038</c:v>
                </c:pt>
                <c:pt idx="6023">
                  <c:v>45904.93429143038</c:v>
                </c:pt>
                <c:pt idx="6024">
                  <c:v>45904.93511063037</c:v>
                </c:pt>
                <c:pt idx="6025">
                  <c:v>45904.93592983038</c:v>
                </c:pt>
                <c:pt idx="6026">
                  <c:v>45904.93674903038</c:v>
                </c:pt>
                <c:pt idx="6027">
                  <c:v>45904.93756823039</c:v>
                </c:pt>
                <c:pt idx="6028">
                  <c:v>45904.9383874304</c:v>
                </c:pt>
                <c:pt idx="6029">
                  <c:v>45904.9392066304</c:v>
                </c:pt>
                <c:pt idx="6030">
                  <c:v>45904.9400258304</c:v>
                </c:pt>
                <c:pt idx="6031">
                  <c:v>45904.9408450304</c:v>
                </c:pt>
                <c:pt idx="6032">
                  <c:v>45904.94166423041</c:v>
                </c:pt>
                <c:pt idx="6033">
                  <c:v>45904.94248343041</c:v>
                </c:pt>
                <c:pt idx="6034">
                  <c:v>45904.9433026304</c:v>
                </c:pt>
                <c:pt idx="6035">
                  <c:v>45904.94412183041</c:v>
                </c:pt>
                <c:pt idx="6036">
                  <c:v>45904.94494103042</c:v>
                </c:pt>
                <c:pt idx="6037">
                  <c:v>45904.94576023042</c:v>
                </c:pt>
                <c:pt idx="6038">
                  <c:v>45904.94657943041</c:v>
                </c:pt>
                <c:pt idx="6039">
                  <c:v>45904.94739863042</c:v>
                </c:pt>
                <c:pt idx="6040">
                  <c:v>45904.94821783043</c:v>
                </c:pt>
                <c:pt idx="6041">
                  <c:v>45904.94903703042</c:v>
                </c:pt>
                <c:pt idx="6042">
                  <c:v>45904.94985623042</c:v>
                </c:pt>
                <c:pt idx="6043">
                  <c:v>45904.95067543043</c:v>
                </c:pt>
                <c:pt idx="6044">
                  <c:v>45904.95149463043</c:v>
                </c:pt>
                <c:pt idx="6045">
                  <c:v>45904.95231383043</c:v>
                </c:pt>
                <c:pt idx="6046">
                  <c:v>45904.95313303044</c:v>
                </c:pt>
                <c:pt idx="6047">
                  <c:v>45904.95395223044</c:v>
                </c:pt>
                <c:pt idx="6048">
                  <c:v>45904.95477143044</c:v>
                </c:pt>
                <c:pt idx="6049">
                  <c:v>45904.95559063044</c:v>
                </c:pt>
                <c:pt idx="6050">
                  <c:v>45904.95640983045</c:v>
                </c:pt>
                <c:pt idx="6051">
                  <c:v>45904.95722903045</c:v>
                </c:pt>
                <c:pt idx="6052">
                  <c:v>45904.95804823045</c:v>
                </c:pt>
                <c:pt idx="6053">
                  <c:v>45904.95886743046</c:v>
                </c:pt>
                <c:pt idx="6054">
                  <c:v>45904.95968663046</c:v>
                </c:pt>
                <c:pt idx="6055">
                  <c:v>45904.96050583046</c:v>
                </c:pt>
                <c:pt idx="6056">
                  <c:v>45904.96132503045</c:v>
                </c:pt>
                <c:pt idx="6057">
                  <c:v>45904.96214423046</c:v>
                </c:pt>
                <c:pt idx="6058">
                  <c:v>45904.96296343047</c:v>
                </c:pt>
                <c:pt idx="6059">
                  <c:v>45904.96378263039</c:v>
                </c:pt>
                <c:pt idx="6060">
                  <c:v>45904.96460183047</c:v>
                </c:pt>
                <c:pt idx="6061">
                  <c:v>45904.96542103047</c:v>
                </c:pt>
                <c:pt idx="6062">
                  <c:v>45904.96624023047</c:v>
                </c:pt>
                <c:pt idx="6063">
                  <c:v>45904.96705943047</c:v>
                </c:pt>
                <c:pt idx="6064">
                  <c:v>45904.96787863048</c:v>
                </c:pt>
                <c:pt idx="6065">
                  <c:v>45904.96869783048</c:v>
                </c:pt>
                <c:pt idx="6066">
                  <c:v>45904.96951703048</c:v>
                </c:pt>
                <c:pt idx="6067">
                  <c:v>45904.97033623048</c:v>
                </c:pt>
                <c:pt idx="6068">
                  <c:v>45904.97115543049</c:v>
                </c:pt>
                <c:pt idx="6069">
                  <c:v>45904.97197463048</c:v>
                </c:pt>
                <c:pt idx="6070">
                  <c:v>45904.97279383049</c:v>
                </c:pt>
                <c:pt idx="6071">
                  <c:v>45904.9736130305</c:v>
                </c:pt>
                <c:pt idx="6072">
                  <c:v>45904.9744322305</c:v>
                </c:pt>
                <c:pt idx="6073">
                  <c:v>45904.9752514305</c:v>
                </c:pt>
                <c:pt idx="6074">
                  <c:v>45904.9760706305</c:v>
                </c:pt>
                <c:pt idx="6075">
                  <c:v>45904.9768898305</c:v>
                </c:pt>
                <c:pt idx="6076">
                  <c:v>45904.97770903051</c:v>
                </c:pt>
                <c:pt idx="6077">
                  <c:v>45904.9785282305</c:v>
                </c:pt>
                <c:pt idx="6078">
                  <c:v>45904.97934743051</c:v>
                </c:pt>
                <c:pt idx="6079">
                  <c:v>45904.98016663051</c:v>
                </c:pt>
                <c:pt idx="6080">
                  <c:v>45904.98098583052</c:v>
                </c:pt>
                <c:pt idx="6081">
                  <c:v>45904.98180503052</c:v>
                </c:pt>
                <c:pt idx="6082">
                  <c:v>45904.98262423052</c:v>
                </c:pt>
                <c:pt idx="6083">
                  <c:v>45904.98344343052</c:v>
                </c:pt>
                <c:pt idx="6084">
                  <c:v>45904.98426263052</c:v>
                </c:pt>
                <c:pt idx="6085">
                  <c:v>45904.98508183053</c:v>
                </c:pt>
                <c:pt idx="6086">
                  <c:v>45904.98590103053</c:v>
                </c:pt>
                <c:pt idx="6087">
                  <c:v>45904.98672023053</c:v>
                </c:pt>
                <c:pt idx="6088">
                  <c:v>45904.98753943054</c:v>
                </c:pt>
                <c:pt idx="6089">
                  <c:v>45904.98835863053</c:v>
                </c:pt>
                <c:pt idx="6090">
                  <c:v>45904.98917783054</c:v>
                </c:pt>
                <c:pt idx="6091">
                  <c:v>45904.98999703054</c:v>
                </c:pt>
                <c:pt idx="6092">
                  <c:v>45904.99081623054</c:v>
                </c:pt>
                <c:pt idx="6093">
                  <c:v>45904.99163543055</c:v>
                </c:pt>
                <c:pt idx="6094">
                  <c:v>45904.99245463055</c:v>
                </c:pt>
                <c:pt idx="6095">
                  <c:v>45904.99327383055</c:v>
                </c:pt>
                <c:pt idx="6096">
                  <c:v>45904.99409303055</c:v>
                </c:pt>
                <c:pt idx="6097">
                  <c:v>45904.99491223055</c:v>
                </c:pt>
                <c:pt idx="6098">
                  <c:v>45904.99573143056</c:v>
                </c:pt>
                <c:pt idx="6099">
                  <c:v>45904.99655063056</c:v>
                </c:pt>
                <c:pt idx="6100">
                  <c:v>45904.99736983055</c:v>
                </c:pt>
                <c:pt idx="6101">
                  <c:v>45904.99818903056</c:v>
                </c:pt>
                <c:pt idx="6102">
                  <c:v>45904.99900823057</c:v>
                </c:pt>
                <c:pt idx="6103">
                  <c:v>45904.99982743057</c:v>
                </c:pt>
                <c:pt idx="6104">
                  <c:v>45905.00064663057</c:v>
                </c:pt>
                <c:pt idx="6105">
                  <c:v>45905.00146583057</c:v>
                </c:pt>
                <c:pt idx="6106">
                  <c:v>45905.00228503057</c:v>
                </c:pt>
                <c:pt idx="6107">
                  <c:v>45905.00310423058</c:v>
                </c:pt>
                <c:pt idx="6108">
                  <c:v>45905.00392343058</c:v>
                </c:pt>
                <c:pt idx="6109">
                  <c:v>45905.00474263058</c:v>
                </c:pt>
                <c:pt idx="6110">
                  <c:v>45905.00556183059</c:v>
                </c:pt>
                <c:pt idx="6111">
                  <c:v>45905.00638103059</c:v>
                </c:pt>
                <c:pt idx="6112">
                  <c:v>45905.00720023059</c:v>
                </c:pt>
                <c:pt idx="6113">
                  <c:v>45905.0080194306</c:v>
                </c:pt>
                <c:pt idx="6114">
                  <c:v>45905.0088386306</c:v>
                </c:pt>
                <c:pt idx="6115">
                  <c:v>45905.0096578306</c:v>
                </c:pt>
                <c:pt idx="6116">
                  <c:v>45905.0104770306</c:v>
                </c:pt>
                <c:pt idx="6117">
                  <c:v>45905.0112962306</c:v>
                </c:pt>
                <c:pt idx="6118">
                  <c:v>45905.0121154306</c:v>
                </c:pt>
                <c:pt idx="6119">
                  <c:v>45905.01293463061</c:v>
                </c:pt>
                <c:pt idx="6120">
                  <c:v>45905.01375383059</c:v>
                </c:pt>
                <c:pt idx="6121">
                  <c:v>45905.01457303061</c:v>
                </c:pt>
                <c:pt idx="6122">
                  <c:v>45905.01539223061</c:v>
                </c:pt>
                <c:pt idx="6123">
                  <c:v>45905.01621143061</c:v>
                </c:pt>
                <c:pt idx="6124">
                  <c:v>45905.01703063062</c:v>
                </c:pt>
                <c:pt idx="6125">
                  <c:v>45905.01784983062</c:v>
                </c:pt>
                <c:pt idx="6126">
                  <c:v>45905.01866903062</c:v>
                </c:pt>
                <c:pt idx="6127">
                  <c:v>45905.01948823062</c:v>
                </c:pt>
                <c:pt idx="6128">
                  <c:v>45905.02030743063</c:v>
                </c:pt>
                <c:pt idx="6129">
                  <c:v>45905.02112663054</c:v>
                </c:pt>
                <c:pt idx="6130">
                  <c:v>45905.02194583057</c:v>
                </c:pt>
                <c:pt idx="6131">
                  <c:v>45905.02276503058</c:v>
                </c:pt>
                <c:pt idx="6132">
                  <c:v>45905.02358423058</c:v>
                </c:pt>
                <c:pt idx="6133">
                  <c:v>45905.02440343062</c:v>
                </c:pt>
                <c:pt idx="6134">
                  <c:v>45905.02522263057</c:v>
                </c:pt>
                <c:pt idx="6135">
                  <c:v>45905.02604183058</c:v>
                </c:pt>
                <c:pt idx="6136">
                  <c:v>45905.02686103062</c:v>
                </c:pt>
                <c:pt idx="6137">
                  <c:v>45905.02768023058</c:v>
                </c:pt>
                <c:pt idx="6138">
                  <c:v>45905.02849943065</c:v>
                </c:pt>
                <c:pt idx="6139">
                  <c:v>45905.02931863062</c:v>
                </c:pt>
                <c:pt idx="6140">
                  <c:v>45905.03013783065</c:v>
                </c:pt>
                <c:pt idx="6141">
                  <c:v>45905.03095703066</c:v>
                </c:pt>
                <c:pt idx="6142">
                  <c:v>45905.03177623059</c:v>
                </c:pt>
                <c:pt idx="6143">
                  <c:v>45905.03259543066</c:v>
                </c:pt>
                <c:pt idx="6144">
                  <c:v>45905.03341463059</c:v>
                </c:pt>
                <c:pt idx="6145">
                  <c:v>45905.03423383067</c:v>
                </c:pt>
                <c:pt idx="6146">
                  <c:v>45905.03505303067</c:v>
                </c:pt>
                <c:pt idx="6147">
                  <c:v>45905.03587223067</c:v>
                </c:pt>
                <c:pt idx="6148">
                  <c:v>45905.03669143067</c:v>
                </c:pt>
                <c:pt idx="6149">
                  <c:v>45905.03751063067</c:v>
                </c:pt>
                <c:pt idx="6150">
                  <c:v>45905.03832983068</c:v>
                </c:pt>
                <c:pt idx="6151">
                  <c:v>45905.03914903061</c:v>
                </c:pt>
                <c:pt idx="6152">
                  <c:v>45905.03996823067</c:v>
                </c:pt>
                <c:pt idx="6153">
                  <c:v>45905.04078743068</c:v>
                </c:pt>
                <c:pt idx="6154">
                  <c:v>45905.04160663062</c:v>
                </c:pt>
                <c:pt idx="6155">
                  <c:v>45905.04242583067</c:v>
                </c:pt>
                <c:pt idx="6156">
                  <c:v>45905.04324503068</c:v>
                </c:pt>
                <c:pt idx="6157">
                  <c:v>45905.04406423069</c:v>
                </c:pt>
                <c:pt idx="6158">
                  <c:v>45905.0448834307</c:v>
                </c:pt>
                <c:pt idx="6159">
                  <c:v>45905.04570263062</c:v>
                </c:pt>
                <c:pt idx="6160">
                  <c:v>45905.0465218307</c:v>
                </c:pt>
                <c:pt idx="6161">
                  <c:v>45905.04734103067</c:v>
                </c:pt>
                <c:pt idx="6162">
                  <c:v>45905.0481602307</c:v>
                </c:pt>
                <c:pt idx="6163">
                  <c:v>45905.0489794307</c:v>
                </c:pt>
                <c:pt idx="6164">
                  <c:v>45905.04979863067</c:v>
                </c:pt>
                <c:pt idx="6165">
                  <c:v>45905.05061783071</c:v>
                </c:pt>
                <c:pt idx="6166">
                  <c:v>45905.05143703071</c:v>
                </c:pt>
                <c:pt idx="6167">
                  <c:v>45905.05225623071</c:v>
                </c:pt>
                <c:pt idx="6168">
                  <c:v>45905.05307543072</c:v>
                </c:pt>
                <c:pt idx="6169">
                  <c:v>45905.05389463072</c:v>
                </c:pt>
                <c:pt idx="6170">
                  <c:v>45905.05471383072</c:v>
                </c:pt>
                <c:pt idx="6171">
                  <c:v>45905.05553303072</c:v>
                </c:pt>
                <c:pt idx="6172">
                  <c:v>45905.05635223072</c:v>
                </c:pt>
                <c:pt idx="6173">
                  <c:v>45905.05717143073</c:v>
                </c:pt>
                <c:pt idx="6174">
                  <c:v>45905.05799063072</c:v>
                </c:pt>
                <c:pt idx="6175">
                  <c:v>45905.05880983073</c:v>
                </c:pt>
                <c:pt idx="6176">
                  <c:v>45905.05962903074</c:v>
                </c:pt>
                <c:pt idx="6177">
                  <c:v>45905.06044823072</c:v>
                </c:pt>
                <c:pt idx="6178">
                  <c:v>45905.06126743073</c:v>
                </c:pt>
                <c:pt idx="6179">
                  <c:v>45905.06208663067</c:v>
                </c:pt>
                <c:pt idx="6180">
                  <c:v>45905.06290583075</c:v>
                </c:pt>
                <c:pt idx="6181">
                  <c:v>45905.06372503068</c:v>
                </c:pt>
                <c:pt idx="6182">
                  <c:v>45905.06454423075</c:v>
                </c:pt>
                <c:pt idx="6183">
                  <c:v>45905.06536343075</c:v>
                </c:pt>
                <c:pt idx="6184">
                  <c:v>45905.06618263069</c:v>
                </c:pt>
                <c:pt idx="6185">
                  <c:v>45905.06700183069</c:v>
                </c:pt>
                <c:pt idx="6186">
                  <c:v>45905.06782103075</c:v>
                </c:pt>
                <c:pt idx="6187">
                  <c:v>45905.06864023075</c:v>
                </c:pt>
                <c:pt idx="6188">
                  <c:v>45905.06945943076</c:v>
                </c:pt>
                <c:pt idx="6189">
                  <c:v>45905.07027863077</c:v>
                </c:pt>
                <c:pt idx="6190">
                  <c:v>45905.07109783077</c:v>
                </c:pt>
                <c:pt idx="6191">
                  <c:v>45905.07191703077</c:v>
                </c:pt>
                <c:pt idx="6192">
                  <c:v>45905.07273623077</c:v>
                </c:pt>
                <c:pt idx="6193">
                  <c:v>45905.07355543077</c:v>
                </c:pt>
                <c:pt idx="6194">
                  <c:v>45905.07437463078</c:v>
                </c:pt>
                <c:pt idx="6195">
                  <c:v>45905.07519383077</c:v>
                </c:pt>
                <c:pt idx="6196">
                  <c:v>45905.07601303078</c:v>
                </c:pt>
                <c:pt idx="6197">
                  <c:v>45905.07683223078</c:v>
                </c:pt>
                <c:pt idx="6198">
                  <c:v>45905.07765143079</c:v>
                </c:pt>
                <c:pt idx="6199">
                  <c:v>45905.07847063077</c:v>
                </c:pt>
                <c:pt idx="6200">
                  <c:v>45905.07928983078</c:v>
                </c:pt>
                <c:pt idx="6201">
                  <c:v>45905.08010903079</c:v>
                </c:pt>
                <c:pt idx="6202">
                  <c:v>45905.0809282308</c:v>
                </c:pt>
                <c:pt idx="6203">
                  <c:v>45905.0817474308</c:v>
                </c:pt>
                <c:pt idx="6204">
                  <c:v>45905.0825666308</c:v>
                </c:pt>
                <c:pt idx="6205">
                  <c:v>45905.0833858308</c:v>
                </c:pt>
                <c:pt idx="6206">
                  <c:v>45905.0842050308</c:v>
                </c:pt>
                <c:pt idx="6207">
                  <c:v>45905.08502423081</c:v>
                </c:pt>
                <c:pt idx="6208">
                  <c:v>45905.08584343081</c:v>
                </c:pt>
                <c:pt idx="6209">
                  <c:v>45905.08666263081</c:v>
                </c:pt>
                <c:pt idx="6210">
                  <c:v>45905.08748183074</c:v>
                </c:pt>
                <c:pt idx="6211">
                  <c:v>45905.08830103082</c:v>
                </c:pt>
                <c:pt idx="6212">
                  <c:v>45905.08912023082</c:v>
                </c:pt>
                <c:pt idx="6213">
                  <c:v>45905.08993943082</c:v>
                </c:pt>
                <c:pt idx="6214">
                  <c:v>45905.09075863082</c:v>
                </c:pt>
                <c:pt idx="6215">
                  <c:v>45905.09157783083</c:v>
                </c:pt>
                <c:pt idx="6216">
                  <c:v>45905.09239703083</c:v>
                </c:pt>
                <c:pt idx="6217">
                  <c:v>45905.09321623083</c:v>
                </c:pt>
                <c:pt idx="6218">
                  <c:v>45905.09403543083</c:v>
                </c:pt>
                <c:pt idx="6219">
                  <c:v>45905.09485463084</c:v>
                </c:pt>
                <c:pt idx="6220">
                  <c:v>45905.09567383082</c:v>
                </c:pt>
                <c:pt idx="6221">
                  <c:v>45905.09649303083</c:v>
                </c:pt>
                <c:pt idx="6222">
                  <c:v>45905.09731223084</c:v>
                </c:pt>
                <c:pt idx="6223">
                  <c:v>45905.09813143084</c:v>
                </c:pt>
                <c:pt idx="6224">
                  <c:v>45905.09895063085</c:v>
                </c:pt>
                <c:pt idx="6225">
                  <c:v>45905.09976983078</c:v>
                </c:pt>
                <c:pt idx="6226">
                  <c:v>45905.10058903085</c:v>
                </c:pt>
                <c:pt idx="6227">
                  <c:v>45905.10140823085</c:v>
                </c:pt>
                <c:pt idx="6228">
                  <c:v>45905.10222743085</c:v>
                </c:pt>
                <c:pt idx="6229">
                  <c:v>45905.10304663079</c:v>
                </c:pt>
                <c:pt idx="6230">
                  <c:v>45905.10386583085</c:v>
                </c:pt>
                <c:pt idx="6231">
                  <c:v>45905.10468503086</c:v>
                </c:pt>
                <c:pt idx="6232">
                  <c:v>45905.10550423087</c:v>
                </c:pt>
                <c:pt idx="6233">
                  <c:v>45905.10632343087</c:v>
                </c:pt>
                <c:pt idx="6234">
                  <c:v>45905.1071426308</c:v>
                </c:pt>
                <c:pt idx="6235">
                  <c:v>45905.1079618308</c:v>
                </c:pt>
                <c:pt idx="6236">
                  <c:v>45905.10878103087</c:v>
                </c:pt>
                <c:pt idx="6237">
                  <c:v>45905.10960023088</c:v>
                </c:pt>
                <c:pt idx="6238">
                  <c:v>45905.11041943087</c:v>
                </c:pt>
                <c:pt idx="6239">
                  <c:v>45905.11123863088</c:v>
                </c:pt>
                <c:pt idx="6240">
                  <c:v>45905.11205783088</c:v>
                </c:pt>
                <c:pt idx="6241">
                  <c:v>45905.11287703088</c:v>
                </c:pt>
                <c:pt idx="6242">
                  <c:v>45905.11369623089</c:v>
                </c:pt>
                <c:pt idx="6243">
                  <c:v>45905.1145154309</c:v>
                </c:pt>
                <c:pt idx="6244">
                  <c:v>45905.11533463089</c:v>
                </c:pt>
                <c:pt idx="6245">
                  <c:v>45905.1161538309</c:v>
                </c:pt>
                <c:pt idx="6246">
                  <c:v>45905.1169730309</c:v>
                </c:pt>
                <c:pt idx="6247">
                  <c:v>45905.1177922309</c:v>
                </c:pt>
                <c:pt idx="6248">
                  <c:v>45905.1186114309</c:v>
                </c:pt>
                <c:pt idx="6249">
                  <c:v>45905.1194306309</c:v>
                </c:pt>
                <c:pt idx="6250">
                  <c:v>45905.12024983091</c:v>
                </c:pt>
                <c:pt idx="6251">
                  <c:v>45905.12106903087</c:v>
                </c:pt>
                <c:pt idx="6252">
                  <c:v>45905.1218882309</c:v>
                </c:pt>
                <c:pt idx="6253">
                  <c:v>45905.12270743091</c:v>
                </c:pt>
                <c:pt idx="6254">
                  <c:v>45905.12352663092</c:v>
                </c:pt>
                <c:pt idx="6255">
                  <c:v>45905.12434583092</c:v>
                </c:pt>
                <c:pt idx="6256">
                  <c:v>45905.12516503085</c:v>
                </c:pt>
                <c:pt idx="6257">
                  <c:v>45905.12598423092</c:v>
                </c:pt>
                <c:pt idx="6258">
                  <c:v>45905.12680343092</c:v>
                </c:pt>
                <c:pt idx="6259">
                  <c:v>45905.12762263086</c:v>
                </c:pt>
                <c:pt idx="6260">
                  <c:v>45905.12844183092</c:v>
                </c:pt>
                <c:pt idx="6261">
                  <c:v>45905.12926103092</c:v>
                </c:pt>
                <c:pt idx="6262">
                  <c:v>45905.13008023093</c:v>
                </c:pt>
                <c:pt idx="6263">
                  <c:v>45905.13089943093</c:v>
                </c:pt>
                <c:pt idx="6264">
                  <c:v>45905.13171863092</c:v>
                </c:pt>
                <c:pt idx="6265">
                  <c:v>45905.13253783094</c:v>
                </c:pt>
                <c:pt idx="6266">
                  <c:v>45905.13335703094</c:v>
                </c:pt>
                <c:pt idx="6267">
                  <c:v>45905.13417623095</c:v>
                </c:pt>
                <c:pt idx="6268">
                  <c:v>45905.13499543095</c:v>
                </c:pt>
                <c:pt idx="6269">
                  <c:v>45905.13581463095</c:v>
                </c:pt>
                <c:pt idx="6270">
                  <c:v>45905.13663383095</c:v>
                </c:pt>
                <c:pt idx="6271">
                  <c:v>45905.13745303095</c:v>
                </c:pt>
                <c:pt idx="6272">
                  <c:v>45905.13827223095</c:v>
                </c:pt>
                <c:pt idx="6273">
                  <c:v>45905.13909143096</c:v>
                </c:pt>
                <c:pt idx="6274">
                  <c:v>45905.13991063095</c:v>
                </c:pt>
                <c:pt idx="6275">
                  <c:v>45905.14072983096</c:v>
                </c:pt>
                <c:pt idx="6276">
                  <c:v>45905.14154903097</c:v>
                </c:pt>
                <c:pt idx="6277">
                  <c:v>45905.14236823097</c:v>
                </c:pt>
                <c:pt idx="6278">
                  <c:v>45905.14318743097</c:v>
                </c:pt>
                <c:pt idx="6279">
                  <c:v>45905.14400663097</c:v>
                </c:pt>
                <c:pt idx="6280">
                  <c:v>45905.14482583097</c:v>
                </c:pt>
                <c:pt idx="6281">
                  <c:v>45905.14564503098</c:v>
                </c:pt>
                <c:pt idx="6282">
                  <c:v>45905.14646423098</c:v>
                </c:pt>
                <c:pt idx="6283">
                  <c:v>45905.14728343098</c:v>
                </c:pt>
                <c:pt idx="6284">
                  <c:v>45905.14810263098</c:v>
                </c:pt>
                <c:pt idx="6285">
                  <c:v>45905.14892183099</c:v>
                </c:pt>
                <c:pt idx="6286">
                  <c:v>45905.14974103097</c:v>
                </c:pt>
                <c:pt idx="6287">
                  <c:v>45905.150560231</c:v>
                </c:pt>
                <c:pt idx="6288">
                  <c:v>45905.151379431</c:v>
                </c:pt>
                <c:pt idx="6289">
                  <c:v>45905.152198631</c:v>
                </c:pt>
                <c:pt idx="6290">
                  <c:v>45905.153017831</c:v>
                </c:pt>
                <c:pt idx="6291">
                  <c:v>45905.153837031</c:v>
                </c:pt>
                <c:pt idx="6292">
                  <c:v>45905.154656231</c:v>
                </c:pt>
                <c:pt idx="6293">
                  <c:v>45905.15547543101</c:v>
                </c:pt>
                <c:pt idx="6294">
                  <c:v>45905.15629463101</c:v>
                </c:pt>
                <c:pt idx="6295">
                  <c:v>45905.157113831</c:v>
                </c:pt>
                <c:pt idx="6296">
                  <c:v>45905.15793303101</c:v>
                </c:pt>
                <c:pt idx="6297">
                  <c:v>45905.15875223101</c:v>
                </c:pt>
                <c:pt idx="6298">
                  <c:v>45905.15957143102</c:v>
                </c:pt>
                <c:pt idx="6299">
                  <c:v>45905.16039063098</c:v>
                </c:pt>
                <c:pt idx="6300">
                  <c:v>45905.16120983099</c:v>
                </c:pt>
                <c:pt idx="6301">
                  <c:v>45905.16202903102</c:v>
                </c:pt>
                <c:pt idx="6302">
                  <c:v>45905.16284823103</c:v>
                </c:pt>
                <c:pt idx="6303">
                  <c:v>45905.16366743098</c:v>
                </c:pt>
                <c:pt idx="6304">
                  <c:v>45905.16448663097</c:v>
                </c:pt>
                <c:pt idx="6305">
                  <c:v>45905.16530583097</c:v>
                </c:pt>
                <c:pt idx="6306">
                  <c:v>45905.16612503098</c:v>
                </c:pt>
                <c:pt idx="6307">
                  <c:v>45905.16694423102</c:v>
                </c:pt>
                <c:pt idx="6308">
                  <c:v>45905.16776343097</c:v>
                </c:pt>
                <c:pt idx="6309">
                  <c:v>45905.16858263098</c:v>
                </c:pt>
                <c:pt idx="6310">
                  <c:v>45905.16940183095</c:v>
                </c:pt>
                <c:pt idx="6311">
                  <c:v>45905.17022103105</c:v>
                </c:pt>
                <c:pt idx="6312">
                  <c:v>45905.17104023098</c:v>
                </c:pt>
                <c:pt idx="6313">
                  <c:v>45905.17185943105</c:v>
                </c:pt>
                <c:pt idx="6314">
                  <c:v>45905.17267863105</c:v>
                </c:pt>
                <c:pt idx="6315">
                  <c:v>45905.17349783099</c:v>
                </c:pt>
                <c:pt idx="6316">
                  <c:v>45905.17431703106</c:v>
                </c:pt>
                <c:pt idx="6317">
                  <c:v>45905.17513623105</c:v>
                </c:pt>
                <c:pt idx="6318">
                  <c:v>45905.17595543106</c:v>
                </c:pt>
                <c:pt idx="6319">
                  <c:v>45905.17677463107</c:v>
                </c:pt>
                <c:pt idx="6320">
                  <c:v>45905.17759383107</c:v>
                </c:pt>
                <c:pt idx="6321">
                  <c:v>45905.17841303107</c:v>
                </c:pt>
                <c:pt idx="6322">
                  <c:v>45905.17923223107</c:v>
                </c:pt>
                <c:pt idx="6323">
                  <c:v>45905.18005143107</c:v>
                </c:pt>
                <c:pt idx="6324">
                  <c:v>45905.18087063108</c:v>
                </c:pt>
                <c:pt idx="6325">
                  <c:v>45905.18168983101</c:v>
                </c:pt>
                <c:pt idx="6326">
                  <c:v>45905.18250903108</c:v>
                </c:pt>
                <c:pt idx="6327">
                  <c:v>45905.18332823108</c:v>
                </c:pt>
                <c:pt idx="6328">
                  <c:v>45905.18414743109</c:v>
                </c:pt>
                <c:pt idx="6329">
                  <c:v>45905.18496663107</c:v>
                </c:pt>
                <c:pt idx="6330">
                  <c:v>45905.18578583101</c:v>
                </c:pt>
                <c:pt idx="6331">
                  <c:v>45905.18660503109</c:v>
                </c:pt>
                <c:pt idx="6332">
                  <c:v>45905.1874242311</c:v>
                </c:pt>
                <c:pt idx="6333">
                  <c:v>45905.1882434311</c:v>
                </c:pt>
                <c:pt idx="6334">
                  <c:v>45905.18906263103</c:v>
                </c:pt>
                <c:pt idx="6335">
                  <c:v>45905.18988183107</c:v>
                </c:pt>
                <c:pt idx="6336">
                  <c:v>45905.19070103102</c:v>
                </c:pt>
                <c:pt idx="6337">
                  <c:v>45905.19152023104</c:v>
                </c:pt>
                <c:pt idx="6338">
                  <c:v>45905.19233943111</c:v>
                </c:pt>
                <c:pt idx="6339">
                  <c:v>45905.19315863102</c:v>
                </c:pt>
                <c:pt idx="6340">
                  <c:v>45905.19397783104</c:v>
                </c:pt>
                <c:pt idx="6341">
                  <c:v>45905.19479703112</c:v>
                </c:pt>
                <c:pt idx="6342">
                  <c:v>45905.19561623112</c:v>
                </c:pt>
                <c:pt idx="6343">
                  <c:v>45905.19643543112</c:v>
                </c:pt>
                <c:pt idx="6344">
                  <c:v>45905.19725463112</c:v>
                </c:pt>
                <c:pt idx="6345">
                  <c:v>45905.19807383112</c:v>
                </c:pt>
                <c:pt idx="6346">
                  <c:v>45905.19889303113</c:v>
                </c:pt>
                <c:pt idx="6347">
                  <c:v>45905.19971223106</c:v>
                </c:pt>
                <c:pt idx="6348">
                  <c:v>45905.20053143113</c:v>
                </c:pt>
                <c:pt idx="6349">
                  <c:v>45905.20135063106</c:v>
                </c:pt>
                <c:pt idx="6350">
                  <c:v>45905.20216983107</c:v>
                </c:pt>
                <c:pt idx="6351">
                  <c:v>45905.20298903112</c:v>
                </c:pt>
                <c:pt idx="6352">
                  <c:v>45905.20380823113</c:v>
                </c:pt>
                <c:pt idx="6353">
                  <c:v>45905.20462743114</c:v>
                </c:pt>
                <c:pt idx="6354">
                  <c:v>45905.20544663104</c:v>
                </c:pt>
                <c:pt idx="6355">
                  <c:v>45905.20626583115</c:v>
                </c:pt>
                <c:pt idx="6356">
                  <c:v>45905.20708503108</c:v>
                </c:pt>
                <c:pt idx="6357">
                  <c:v>45905.20790423115</c:v>
                </c:pt>
                <c:pt idx="6358">
                  <c:v>45905.20872343115</c:v>
                </c:pt>
                <c:pt idx="6359">
                  <c:v>45905.20954263109</c:v>
                </c:pt>
                <c:pt idx="6360">
                  <c:v>45905.21036183112</c:v>
                </c:pt>
                <c:pt idx="6361">
                  <c:v>45905.21118103109</c:v>
                </c:pt>
                <c:pt idx="6362">
                  <c:v>45905.21200023116</c:v>
                </c:pt>
                <c:pt idx="6363">
                  <c:v>45905.21281943116</c:v>
                </c:pt>
                <c:pt idx="6364">
                  <c:v>45905.21363863117</c:v>
                </c:pt>
                <c:pt idx="6365">
                  <c:v>45905.21445783117</c:v>
                </c:pt>
                <c:pt idx="6366">
                  <c:v>45905.21527703117</c:v>
                </c:pt>
                <c:pt idx="6367">
                  <c:v>45905.21609623117</c:v>
                </c:pt>
                <c:pt idx="6368">
                  <c:v>45905.21691543117</c:v>
                </c:pt>
                <c:pt idx="6369">
                  <c:v>45905.21773463117</c:v>
                </c:pt>
                <c:pt idx="6370">
                  <c:v>45905.21855383118</c:v>
                </c:pt>
                <c:pt idx="6371">
                  <c:v>45905.21937303118</c:v>
                </c:pt>
                <c:pt idx="6372">
                  <c:v>45905.22019223117</c:v>
                </c:pt>
                <c:pt idx="6373">
                  <c:v>45905.22101143117</c:v>
                </c:pt>
                <c:pt idx="6374">
                  <c:v>45905.22183063112</c:v>
                </c:pt>
                <c:pt idx="6375">
                  <c:v>45905.22264983112</c:v>
                </c:pt>
                <c:pt idx="6376">
                  <c:v>45905.22346903111</c:v>
                </c:pt>
                <c:pt idx="6377">
                  <c:v>45905.22428823118</c:v>
                </c:pt>
                <c:pt idx="6378">
                  <c:v>45905.22510743113</c:v>
                </c:pt>
                <c:pt idx="6379">
                  <c:v>45905.22592663109</c:v>
                </c:pt>
                <c:pt idx="6380">
                  <c:v>45905.22674583113</c:v>
                </c:pt>
                <c:pt idx="6381">
                  <c:v>45905.22756503113</c:v>
                </c:pt>
                <c:pt idx="6382">
                  <c:v>45905.22838423117</c:v>
                </c:pt>
                <c:pt idx="6383">
                  <c:v>45905.22920343118</c:v>
                </c:pt>
                <c:pt idx="6384">
                  <c:v>45905.23002263113</c:v>
                </c:pt>
                <c:pt idx="6385">
                  <c:v>45905.23084183117</c:v>
                </c:pt>
                <c:pt idx="6386">
                  <c:v>45905.23166103112</c:v>
                </c:pt>
                <c:pt idx="6387">
                  <c:v>45905.23248023114</c:v>
                </c:pt>
                <c:pt idx="6388">
                  <c:v>45905.23329943122</c:v>
                </c:pt>
                <c:pt idx="6389">
                  <c:v>45905.23411863118</c:v>
                </c:pt>
                <c:pt idx="6390">
                  <c:v>45905.23493783118</c:v>
                </c:pt>
                <c:pt idx="6391">
                  <c:v>45905.23575703117</c:v>
                </c:pt>
                <c:pt idx="6392">
                  <c:v>45905.23657623123</c:v>
                </c:pt>
                <c:pt idx="6393">
                  <c:v>45905.23739543118</c:v>
                </c:pt>
                <c:pt idx="6394">
                  <c:v>45905.23821463122</c:v>
                </c:pt>
                <c:pt idx="6395">
                  <c:v>45905.23903383117</c:v>
                </c:pt>
                <c:pt idx="6396">
                  <c:v>45905.23985303118</c:v>
                </c:pt>
                <c:pt idx="6397">
                  <c:v>45905.24067223122</c:v>
                </c:pt>
                <c:pt idx="6398">
                  <c:v>45905.24149143117</c:v>
                </c:pt>
                <c:pt idx="6399">
                  <c:v>45905.24231063118</c:v>
                </c:pt>
                <c:pt idx="6400">
                  <c:v>45905.24312983116</c:v>
                </c:pt>
                <c:pt idx="6401">
                  <c:v>45905.24394903117</c:v>
                </c:pt>
                <c:pt idx="6402">
                  <c:v>45905.24476823119</c:v>
                </c:pt>
                <c:pt idx="6403">
                  <c:v>45905.24558743119</c:v>
                </c:pt>
                <c:pt idx="6404">
                  <c:v>45905.24640663117</c:v>
                </c:pt>
                <c:pt idx="6405">
                  <c:v>45905.24722583119</c:v>
                </c:pt>
                <c:pt idx="6406">
                  <c:v>45905.24804503127</c:v>
                </c:pt>
                <c:pt idx="6407">
                  <c:v>45905.24886423127</c:v>
                </c:pt>
                <c:pt idx="6408">
                  <c:v>45905.2496834312</c:v>
                </c:pt>
                <c:pt idx="6409">
                  <c:v>45905.2505026312</c:v>
                </c:pt>
                <c:pt idx="6410">
                  <c:v>45905.25132183118</c:v>
                </c:pt>
                <c:pt idx="6411">
                  <c:v>45905.25214103121</c:v>
                </c:pt>
                <c:pt idx="6412">
                  <c:v>45905.25296023121</c:v>
                </c:pt>
                <c:pt idx="6413">
                  <c:v>45905.25377943127</c:v>
                </c:pt>
                <c:pt idx="6414">
                  <c:v>45905.25459863128</c:v>
                </c:pt>
                <c:pt idx="6415">
                  <c:v>45905.25541783122</c:v>
                </c:pt>
                <c:pt idx="6416">
                  <c:v>45905.25623703129</c:v>
                </c:pt>
                <c:pt idx="6417">
                  <c:v>45905.25705623128</c:v>
                </c:pt>
                <c:pt idx="6418">
                  <c:v>45905.25787543129</c:v>
                </c:pt>
                <c:pt idx="6419">
                  <c:v>45905.25869463127</c:v>
                </c:pt>
                <c:pt idx="6420">
                  <c:v>45905.2595138313</c:v>
                </c:pt>
                <c:pt idx="6421">
                  <c:v>45905.26033303123</c:v>
                </c:pt>
                <c:pt idx="6422">
                  <c:v>45905.26115223119</c:v>
                </c:pt>
                <c:pt idx="6423">
                  <c:v>45905.26197143122</c:v>
                </c:pt>
                <c:pt idx="6424">
                  <c:v>45905.26279063118</c:v>
                </c:pt>
                <c:pt idx="6425">
                  <c:v>45905.26360983119</c:v>
                </c:pt>
                <c:pt idx="6426">
                  <c:v>45905.26442903122</c:v>
                </c:pt>
                <c:pt idx="6427">
                  <c:v>45905.26524823124</c:v>
                </c:pt>
                <c:pt idx="6428">
                  <c:v>45905.26606743132</c:v>
                </c:pt>
                <c:pt idx="6429">
                  <c:v>45905.26688663124</c:v>
                </c:pt>
                <c:pt idx="6430">
                  <c:v>45905.26770583119</c:v>
                </c:pt>
                <c:pt idx="6431">
                  <c:v>45905.26852503132</c:v>
                </c:pt>
                <c:pt idx="6432">
                  <c:v>45905.26934423122</c:v>
                </c:pt>
                <c:pt idx="6433">
                  <c:v>45905.27016343126</c:v>
                </c:pt>
                <c:pt idx="6434">
                  <c:v>45905.27098263121</c:v>
                </c:pt>
                <c:pt idx="6435">
                  <c:v>45905.27180183124</c:v>
                </c:pt>
                <c:pt idx="6436">
                  <c:v>45905.27262103126</c:v>
                </c:pt>
                <c:pt idx="6437">
                  <c:v>45905.27344023122</c:v>
                </c:pt>
                <c:pt idx="6438">
                  <c:v>45905.27425943134</c:v>
                </c:pt>
                <c:pt idx="6439">
                  <c:v>45905.27507863127</c:v>
                </c:pt>
                <c:pt idx="6440">
                  <c:v>45905.27589783127</c:v>
                </c:pt>
                <c:pt idx="6441">
                  <c:v>45905.27671703135</c:v>
                </c:pt>
                <c:pt idx="6442">
                  <c:v>45905.27753623135</c:v>
                </c:pt>
                <c:pt idx="6443">
                  <c:v>45905.27835543135</c:v>
                </c:pt>
                <c:pt idx="6444">
                  <c:v>45905.27917463124</c:v>
                </c:pt>
                <c:pt idx="6445">
                  <c:v>45905.27999383127</c:v>
                </c:pt>
                <c:pt idx="6446">
                  <c:v>45905.28081303136</c:v>
                </c:pt>
                <c:pt idx="6447">
                  <c:v>45905.28163223132</c:v>
                </c:pt>
                <c:pt idx="6448">
                  <c:v>45905.28245143135</c:v>
                </c:pt>
                <c:pt idx="6449">
                  <c:v>45905.28327063129</c:v>
                </c:pt>
                <c:pt idx="6450">
                  <c:v>45905.28408983137</c:v>
                </c:pt>
                <c:pt idx="6451">
                  <c:v>45905.28490903137</c:v>
                </c:pt>
                <c:pt idx="6452">
                  <c:v>45905.2857282313</c:v>
                </c:pt>
                <c:pt idx="6453">
                  <c:v>45905.28654743137</c:v>
                </c:pt>
                <c:pt idx="6454">
                  <c:v>45905.2873666313</c:v>
                </c:pt>
                <c:pt idx="6455">
                  <c:v>45905.28818583131</c:v>
                </c:pt>
                <c:pt idx="6456">
                  <c:v>45905.28900503137</c:v>
                </c:pt>
                <c:pt idx="6457">
                  <c:v>45905.28982423137</c:v>
                </c:pt>
                <c:pt idx="6458">
                  <c:v>45905.29064343131</c:v>
                </c:pt>
                <c:pt idx="6459">
                  <c:v>45905.2914626312</c:v>
                </c:pt>
                <c:pt idx="6460">
                  <c:v>45905.29228183129</c:v>
                </c:pt>
                <c:pt idx="6461">
                  <c:v>45905.29310103126</c:v>
                </c:pt>
                <c:pt idx="6462">
                  <c:v>45905.29392023127</c:v>
                </c:pt>
                <c:pt idx="6463">
                  <c:v>45905.2947394314</c:v>
                </c:pt>
                <c:pt idx="6464">
                  <c:v>45905.29555863133</c:v>
                </c:pt>
                <c:pt idx="6465">
                  <c:v>45905.29637783133</c:v>
                </c:pt>
                <c:pt idx="6466">
                  <c:v>45905.29719703129</c:v>
                </c:pt>
                <c:pt idx="6467">
                  <c:v>45905.29801623141</c:v>
                </c:pt>
                <c:pt idx="6468">
                  <c:v>45905.29883543141</c:v>
                </c:pt>
                <c:pt idx="6469">
                  <c:v>45905.29965463131</c:v>
                </c:pt>
                <c:pt idx="6470">
                  <c:v>45905.3004738314</c:v>
                </c:pt>
                <c:pt idx="6471">
                  <c:v>45905.30129303141</c:v>
                </c:pt>
                <c:pt idx="6472">
                  <c:v>45905.30211223142</c:v>
                </c:pt>
                <c:pt idx="6473">
                  <c:v>45905.30293143142</c:v>
                </c:pt>
                <c:pt idx="6474">
                  <c:v>45905.30375063135</c:v>
                </c:pt>
                <c:pt idx="6475">
                  <c:v>45905.30456983142</c:v>
                </c:pt>
                <c:pt idx="6476">
                  <c:v>45905.30538903143</c:v>
                </c:pt>
                <c:pt idx="6477">
                  <c:v>45905.30620823142</c:v>
                </c:pt>
                <c:pt idx="6478">
                  <c:v>45905.30702743143</c:v>
                </c:pt>
                <c:pt idx="6479">
                  <c:v>45905.30784663143</c:v>
                </c:pt>
                <c:pt idx="6480">
                  <c:v>45905.30866583144</c:v>
                </c:pt>
                <c:pt idx="6481">
                  <c:v>45905.30948503142</c:v>
                </c:pt>
                <c:pt idx="6482">
                  <c:v>45905.31030423144</c:v>
                </c:pt>
                <c:pt idx="6483">
                  <c:v>45905.31112343143</c:v>
                </c:pt>
                <c:pt idx="6484">
                  <c:v>45905.31194263142</c:v>
                </c:pt>
                <c:pt idx="6485">
                  <c:v>45905.31276183145</c:v>
                </c:pt>
                <c:pt idx="6486">
                  <c:v>45905.31358103145</c:v>
                </c:pt>
                <c:pt idx="6487">
                  <c:v>45905.31440023145</c:v>
                </c:pt>
                <c:pt idx="6488">
                  <c:v>45905.31521943146</c:v>
                </c:pt>
                <c:pt idx="6489">
                  <c:v>45905.31603863145</c:v>
                </c:pt>
                <c:pt idx="6490">
                  <c:v>45905.31685783145</c:v>
                </c:pt>
                <c:pt idx="6491">
                  <c:v>45905.31767703146</c:v>
                </c:pt>
                <c:pt idx="6492">
                  <c:v>45905.31849623146</c:v>
                </c:pt>
                <c:pt idx="6493">
                  <c:v>45905.31931543146</c:v>
                </c:pt>
                <c:pt idx="6494">
                  <c:v>45905.32013463147</c:v>
                </c:pt>
                <c:pt idx="6495">
                  <c:v>45905.32095383147</c:v>
                </c:pt>
                <c:pt idx="6496">
                  <c:v>45905.3217730314</c:v>
                </c:pt>
                <c:pt idx="6497">
                  <c:v>45905.32259223147</c:v>
                </c:pt>
                <c:pt idx="6498">
                  <c:v>45905.32341143148</c:v>
                </c:pt>
                <c:pt idx="6499">
                  <c:v>45905.32423063148</c:v>
                </c:pt>
                <c:pt idx="6500">
                  <c:v>45905.32504983147</c:v>
                </c:pt>
                <c:pt idx="6501">
                  <c:v>45905.32586903148</c:v>
                </c:pt>
                <c:pt idx="6502">
                  <c:v>45905.32668823149</c:v>
                </c:pt>
                <c:pt idx="6503">
                  <c:v>45905.32750743149</c:v>
                </c:pt>
                <c:pt idx="6504">
                  <c:v>45905.32832663148</c:v>
                </c:pt>
                <c:pt idx="6505">
                  <c:v>45905.32914583142</c:v>
                </c:pt>
                <c:pt idx="6506">
                  <c:v>45905.32996503147</c:v>
                </c:pt>
                <c:pt idx="6507">
                  <c:v>45905.3307842315</c:v>
                </c:pt>
                <c:pt idx="6508">
                  <c:v>45905.3316034315</c:v>
                </c:pt>
                <c:pt idx="6509">
                  <c:v>45905.33242263147</c:v>
                </c:pt>
                <c:pt idx="6510">
                  <c:v>45905.3332418315</c:v>
                </c:pt>
                <c:pt idx="6511">
                  <c:v>45905.33406103151</c:v>
                </c:pt>
                <c:pt idx="6512">
                  <c:v>45905.33488023151</c:v>
                </c:pt>
                <c:pt idx="6513">
                  <c:v>45905.33569943151</c:v>
                </c:pt>
                <c:pt idx="6514">
                  <c:v>45905.33651863151</c:v>
                </c:pt>
                <c:pt idx="6515">
                  <c:v>45905.33733783152</c:v>
                </c:pt>
                <c:pt idx="6516">
                  <c:v>45905.33815703152</c:v>
                </c:pt>
                <c:pt idx="6517">
                  <c:v>45905.33897623152</c:v>
                </c:pt>
                <c:pt idx="6518">
                  <c:v>45905.33979543152</c:v>
                </c:pt>
                <c:pt idx="6519">
                  <c:v>45905.34061463152</c:v>
                </c:pt>
                <c:pt idx="6520">
                  <c:v>45905.34143383153</c:v>
                </c:pt>
                <c:pt idx="6521">
                  <c:v>45905.34225303152</c:v>
                </c:pt>
                <c:pt idx="6522">
                  <c:v>45905.34307223153</c:v>
                </c:pt>
                <c:pt idx="6523">
                  <c:v>45905.34389143153</c:v>
                </c:pt>
                <c:pt idx="6524">
                  <c:v>45905.34471063154</c:v>
                </c:pt>
                <c:pt idx="6525">
                  <c:v>45905.34552983154</c:v>
                </c:pt>
                <c:pt idx="6526">
                  <c:v>45905.34634903154</c:v>
                </c:pt>
                <c:pt idx="6527">
                  <c:v>45905.34716823154</c:v>
                </c:pt>
                <c:pt idx="6528">
                  <c:v>45905.34798743155</c:v>
                </c:pt>
                <c:pt idx="6529">
                  <c:v>45905.34880663155</c:v>
                </c:pt>
                <c:pt idx="6530">
                  <c:v>45905.34962583155</c:v>
                </c:pt>
                <c:pt idx="6531">
                  <c:v>45905.35044503155</c:v>
                </c:pt>
                <c:pt idx="6532">
                  <c:v>45905.35126423155</c:v>
                </c:pt>
                <c:pt idx="6533">
                  <c:v>45905.35208343155</c:v>
                </c:pt>
                <c:pt idx="6534">
                  <c:v>45905.35290263156</c:v>
                </c:pt>
                <c:pt idx="6535">
                  <c:v>45905.35372183155</c:v>
                </c:pt>
                <c:pt idx="6536">
                  <c:v>45905.35454103156</c:v>
                </c:pt>
                <c:pt idx="6537">
                  <c:v>45905.35536023157</c:v>
                </c:pt>
                <c:pt idx="6538">
                  <c:v>45905.35617943156</c:v>
                </c:pt>
                <c:pt idx="6539">
                  <c:v>45905.35699863157</c:v>
                </c:pt>
                <c:pt idx="6540">
                  <c:v>45905.35781783158</c:v>
                </c:pt>
                <c:pt idx="6541">
                  <c:v>45905.35863703158</c:v>
                </c:pt>
                <c:pt idx="6542">
                  <c:v>45905.35945623157</c:v>
                </c:pt>
                <c:pt idx="6543">
                  <c:v>45905.36027543157</c:v>
                </c:pt>
                <c:pt idx="6544">
                  <c:v>45905.36109463157</c:v>
                </c:pt>
                <c:pt idx="6545">
                  <c:v>45905.36191383158</c:v>
                </c:pt>
                <c:pt idx="6546">
                  <c:v>45905.36273303159</c:v>
                </c:pt>
                <c:pt idx="6547">
                  <c:v>45905.36355223159</c:v>
                </c:pt>
                <c:pt idx="6548">
                  <c:v>45905.3643714316</c:v>
                </c:pt>
                <c:pt idx="6549">
                  <c:v>45905.36519063152</c:v>
                </c:pt>
                <c:pt idx="6550">
                  <c:v>45905.3660098316</c:v>
                </c:pt>
                <c:pt idx="6551">
                  <c:v>45905.3668290316</c:v>
                </c:pt>
                <c:pt idx="6552">
                  <c:v>45905.36764823159</c:v>
                </c:pt>
                <c:pt idx="6553">
                  <c:v>45905.3684674316</c:v>
                </c:pt>
                <c:pt idx="6554">
                  <c:v>45905.36928663158</c:v>
                </c:pt>
                <c:pt idx="6555">
                  <c:v>45905.37010583159</c:v>
                </c:pt>
                <c:pt idx="6556">
                  <c:v>45905.3709250316</c:v>
                </c:pt>
                <c:pt idx="6557">
                  <c:v>45905.37174423158</c:v>
                </c:pt>
                <c:pt idx="6558">
                  <c:v>45905.37256343161</c:v>
                </c:pt>
                <c:pt idx="6559">
                  <c:v>45905.37338263157</c:v>
                </c:pt>
                <c:pt idx="6560">
                  <c:v>45905.37420183162</c:v>
                </c:pt>
                <c:pt idx="6561">
                  <c:v>45905.37502103158</c:v>
                </c:pt>
                <c:pt idx="6562">
                  <c:v>45905.37584023162</c:v>
                </c:pt>
                <c:pt idx="6563">
                  <c:v>45905.37665943162</c:v>
                </c:pt>
                <c:pt idx="6564">
                  <c:v>45905.37747863158</c:v>
                </c:pt>
                <c:pt idx="6565">
                  <c:v>45905.37829783163</c:v>
                </c:pt>
                <c:pt idx="6566">
                  <c:v>45905.37911703163</c:v>
                </c:pt>
                <c:pt idx="6567">
                  <c:v>45905.37993623163</c:v>
                </c:pt>
                <c:pt idx="6568">
                  <c:v>45905.38075543164</c:v>
                </c:pt>
                <c:pt idx="6569">
                  <c:v>45905.38157463162</c:v>
                </c:pt>
                <c:pt idx="6570">
                  <c:v>45905.38239383163</c:v>
                </c:pt>
                <c:pt idx="6571">
                  <c:v>45905.38321303164</c:v>
                </c:pt>
                <c:pt idx="6572">
                  <c:v>45905.38403223165</c:v>
                </c:pt>
                <c:pt idx="6573">
                  <c:v>45905.38485143165</c:v>
                </c:pt>
                <c:pt idx="6574">
                  <c:v>45905.38567063159</c:v>
                </c:pt>
                <c:pt idx="6575">
                  <c:v>45905.38648983165</c:v>
                </c:pt>
                <c:pt idx="6576">
                  <c:v>45905.38730903166</c:v>
                </c:pt>
                <c:pt idx="6577">
                  <c:v>45905.38812823166</c:v>
                </c:pt>
                <c:pt idx="6578">
                  <c:v>45905.38894743166</c:v>
                </c:pt>
                <c:pt idx="6579">
                  <c:v>45905.38976663159</c:v>
                </c:pt>
                <c:pt idx="6580">
                  <c:v>45905.39058583159</c:v>
                </c:pt>
                <c:pt idx="6581">
                  <c:v>45905.39140503158</c:v>
                </c:pt>
                <c:pt idx="6582">
                  <c:v>45905.39222423167</c:v>
                </c:pt>
                <c:pt idx="6583">
                  <c:v>45905.3930434316</c:v>
                </c:pt>
                <c:pt idx="6584">
                  <c:v>45905.39386263157</c:v>
                </c:pt>
                <c:pt idx="6585">
                  <c:v>45905.39468183161</c:v>
                </c:pt>
                <c:pt idx="6586">
                  <c:v>45905.39550103161</c:v>
                </c:pt>
                <c:pt idx="6587">
                  <c:v>45905.39632023167</c:v>
                </c:pt>
                <c:pt idx="6588">
                  <c:v>45905.39713943168</c:v>
                </c:pt>
                <c:pt idx="6589">
                  <c:v>45905.39795863162</c:v>
                </c:pt>
                <c:pt idx="6590">
                  <c:v>45905.39877783167</c:v>
                </c:pt>
                <c:pt idx="6591">
                  <c:v>45905.39959703168</c:v>
                </c:pt>
                <c:pt idx="6592">
                  <c:v>45905.40041623169</c:v>
                </c:pt>
                <c:pt idx="6593">
                  <c:v>45905.40123543169</c:v>
                </c:pt>
                <c:pt idx="6594">
                  <c:v>45905.4020546317</c:v>
                </c:pt>
                <c:pt idx="6595">
                  <c:v>45905.4028738317</c:v>
                </c:pt>
                <c:pt idx="6596">
                  <c:v>45905.40369303167</c:v>
                </c:pt>
                <c:pt idx="6597">
                  <c:v>45905.4045122317</c:v>
                </c:pt>
                <c:pt idx="6598">
                  <c:v>45905.40533143171</c:v>
                </c:pt>
                <c:pt idx="6599">
                  <c:v>45905.40615063164</c:v>
                </c:pt>
                <c:pt idx="6600">
                  <c:v>45905.4069698317</c:v>
                </c:pt>
                <c:pt idx="6601">
                  <c:v>45905.40778903164</c:v>
                </c:pt>
                <c:pt idx="6602">
                  <c:v>45905.40860823172</c:v>
                </c:pt>
                <c:pt idx="6603">
                  <c:v>45905.40942743172</c:v>
                </c:pt>
                <c:pt idx="6604">
                  <c:v>45905.41024663172</c:v>
                </c:pt>
                <c:pt idx="6605">
                  <c:v>45905.41106583165</c:v>
                </c:pt>
                <c:pt idx="6606">
                  <c:v>45905.41188503172</c:v>
                </c:pt>
                <c:pt idx="6607">
                  <c:v>45905.41270423173</c:v>
                </c:pt>
                <c:pt idx="6608">
                  <c:v>45905.41352343173</c:v>
                </c:pt>
                <c:pt idx="6609">
                  <c:v>45905.41434263172</c:v>
                </c:pt>
                <c:pt idx="6610">
                  <c:v>45905.41516183166</c:v>
                </c:pt>
                <c:pt idx="6611">
                  <c:v>45905.41598103167</c:v>
                </c:pt>
                <c:pt idx="6612">
                  <c:v>45905.41680023174</c:v>
                </c:pt>
                <c:pt idx="6613">
                  <c:v>45905.41761943174</c:v>
                </c:pt>
                <c:pt idx="6614">
                  <c:v>45905.41843863174</c:v>
                </c:pt>
                <c:pt idx="6615">
                  <c:v>45905.41925783175</c:v>
                </c:pt>
                <c:pt idx="6616">
                  <c:v>45905.42007703175</c:v>
                </c:pt>
                <c:pt idx="6617">
                  <c:v>45905.42089623175</c:v>
                </c:pt>
                <c:pt idx="6618">
                  <c:v>45905.42171543172</c:v>
                </c:pt>
                <c:pt idx="6619">
                  <c:v>45905.42253463175</c:v>
                </c:pt>
                <c:pt idx="6620">
                  <c:v>45905.42335383169</c:v>
                </c:pt>
                <c:pt idx="6621">
                  <c:v>45905.42417303172</c:v>
                </c:pt>
                <c:pt idx="6622">
                  <c:v>45905.42499223175</c:v>
                </c:pt>
                <c:pt idx="6623">
                  <c:v>45905.42581143176</c:v>
                </c:pt>
                <c:pt idx="6624">
                  <c:v>45905.42663063177</c:v>
                </c:pt>
                <c:pt idx="6625">
                  <c:v>45905.42744983169</c:v>
                </c:pt>
                <c:pt idx="6626">
                  <c:v>45905.42826903177</c:v>
                </c:pt>
                <c:pt idx="6627">
                  <c:v>45905.42908823177</c:v>
                </c:pt>
                <c:pt idx="6628">
                  <c:v>45905.42990743178</c:v>
                </c:pt>
                <c:pt idx="6629">
                  <c:v>45905.43072663171</c:v>
                </c:pt>
                <c:pt idx="6630">
                  <c:v>45905.43154583177</c:v>
                </c:pt>
                <c:pt idx="6631">
                  <c:v>45905.43236503177</c:v>
                </c:pt>
                <c:pt idx="6632">
                  <c:v>45905.43318423171</c:v>
                </c:pt>
                <c:pt idx="6633">
                  <c:v>45905.43400343179</c:v>
                </c:pt>
                <c:pt idx="6634">
                  <c:v>45905.43482263177</c:v>
                </c:pt>
                <c:pt idx="6635">
                  <c:v>45905.43564183172</c:v>
                </c:pt>
                <c:pt idx="6636">
                  <c:v>45905.43646103172</c:v>
                </c:pt>
                <c:pt idx="6637">
                  <c:v>45905.4372802318</c:v>
                </c:pt>
                <c:pt idx="6638">
                  <c:v>45905.4380994318</c:v>
                </c:pt>
                <c:pt idx="6639">
                  <c:v>45905.4389186318</c:v>
                </c:pt>
                <c:pt idx="6640">
                  <c:v>45905.4397378318</c:v>
                </c:pt>
                <c:pt idx="6641">
                  <c:v>45905.4405570318</c:v>
                </c:pt>
                <c:pt idx="6642">
                  <c:v>45905.44137623181</c:v>
                </c:pt>
                <c:pt idx="6643">
                  <c:v>45905.44219543181</c:v>
                </c:pt>
                <c:pt idx="6644">
                  <c:v>45905.4430146318</c:v>
                </c:pt>
                <c:pt idx="6645">
                  <c:v>45905.44383383181</c:v>
                </c:pt>
                <c:pt idx="6646">
                  <c:v>45905.44465303182</c:v>
                </c:pt>
                <c:pt idx="6647">
                  <c:v>45905.44547223182</c:v>
                </c:pt>
                <c:pt idx="6648">
                  <c:v>45905.44629143182</c:v>
                </c:pt>
                <c:pt idx="6649">
                  <c:v>45905.44711063182</c:v>
                </c:pt>
                <c:pt idx="6650">
                  <c:v>45905.44792983183</c:v>
                </c:pt>
                <c:pt idx="6651">
                  <c:v>45905.44874903183</c:v>
                </c:pt>
                <c:pt idx="6652">
                  <c:v>45905.44956823183</c:v>
                </c:pt>
                <c:pt idx="6653">
                  <c:v>45905.45038743183</c:v>
                </c:pt>
                <c:pt idx="6654">
                  <c:v>45905.45120663183</c:v>
                </c:pt>
                <c:pt idx="6655">
                  <c:v>45905.45202583184</c:v>
                </c:pt>
                <c:pt idx="6656">
                  <c:v>45905.45284503184</c:v>
                </c:pt>
                <c:pt idx="6657">
                  <c:v>45905.45366423183</c:v>
                </c:pt>
                <c:pt idx="6658">
                  <c:v>45905.45448343184</c:v>
                </c:pt>
                <c:pt idx="6659">
                  <c:v>45905.45530263185</c:v>
                </c:pt>
                <c:pt idx="6660">
                  <c:v>45905.45612183185</c:v>
                </c:pt>
                <c:pt idx="6661">
                  <c:v>45905.45694103185</c:v>
                </c:pt>
                <c:pt idx="6662">
                  <c:v>45905.45776023185</c:v>
                </c:pt>
                <c:pt idx="6663">
                  <c:v>45905.4585794319</c:v>
                </c:pt>
                <c:pt idx="6664">
                  <c:v>45905.45939863186</c:v>
                </c:pt>
                <c:pt idx="6665">
                  <c:v>45905.46021783186</c:v>
                </c:pt>
                <c:pt idx="6666">
                  <c:v>45905.46103703186</c:v>
                </c:pt>
                <c:pt idx="6667">
                  <c:v>45905.46185623186</c:v>
                </c:pt>
                <c:pt idx="6668">
                  <c:v>45905.46267543187</c:v>
                </c:pt>
                <c:pt idx="6669">
                  <c:v>45905.4634946318</c:v>
                </c:pt>
                <c:pt idx="6670">
                  <c:v>45905.46431383187</c:v>
                </c:pt>
                <c:pt idx="6671">
                  <c:v>45905.46513303187</c:v>
                </c:pt>
                <c:pt idx="6672">
                  <c:v>45905.46595223188</c:v>
                </c:pt>
                <c:pt idx="6673">
                  <c:v>45905.46677143188</c:v>
                </c:pt>
                <c:pt idx="6674">
                  <c:v>45905.46759063187</c:v>
                </c:pt>
                <c:pt idx="6675">
                  <c:v>45905.46840983188</c:v>
                </c:pt>
                <c:pt idx="6676">
                  <c:v>45905.46922903189</c:v>
                </c:pt>
                <c:pt idx="6677">
                  <c:v>45905.47004823189</c:v>
                </c:pt>
                <c:pt idx="6678">
                  <c:v>45905.47086743189</c:v>
                </c:pt>
                <c:pt idx="6679">
                  <c:v>45905.47168663182</c:v>
                </c:pt>
                <c:pt idx="6680">
                  <c:v>45905.47250583189</c:v>
                </c:pt>
                <c:pt idx="6681">
                  <c:v>45905.4733250319</c:v>
                </c:pt>
                <c:pt idx="6682">
                  <c:v>45905.4741442319</c:v>
                </c:pt>
                <c:pt idx="6683">
                  <c:v>45905.4749634319</c:v>
                </c:pt>
                <c:pt idx="6684">
                  <c:v>45905.47578263181</c:v>
                </c:pt>
                <c:pt idx="6685">
                  <c:v>45905.47660183191</c:v>
                </c:pt>
                <c:pt idx="6686">
                  <c:v>45905.47742103184</c:v>
                </c:pt>
                <c:pt idx="6687">
                  <c:v>45905.47824023191</c:v>
                </c:pt>
                <c:pt idx="6688">
                  <c:v>45905.47905943191</c:v>
                </c:pt>
                <c:pt idx="6689">
                  <c:v>45905.47987863192</c:v>
                </c:pt>
                <c:pt idx="6690">
                  <c:v>45905.48069783192</c:v>
                </c:pt>
                <c:pt idx="6691">
                  <c:v>45905.48151703192</c:v>
                </c:pt>
                <c:pt idx="6692">
                  <c:v>45905.48233623192</c:v>
                </c:pt>
                <c:pt idx="6693">
                  <c:v>45905.48315543192</c:v>
                </c:pt>
                <c:pt idx="6694">
                  <c:v>45905.48397463193</c:v>
                </c:pt>
                <c:pt idx="6695">
                  <c:v>45905.48479383193</c:v>
                </c:pt>
                <c:pt idx="6696">
                  <c:v>45905.48561303193</c:v>
                </c:pt>
                <c:pt idx="6697">
                  <c:v>45905.48643223193</c:v>
                </c:pt>
                <c:pt idx="6698">
                  <c:v>45905.48725143193</c:v>
                </c:pt>
                <c:pt idx="6699">
                  <c:v>45905.48807063194</c:v>
                </c:pt>
                <c:pt idx="6700">
                  <c:v>45905.48888983194</c:v>
                </c:pt>
                <c:pt idx="6701">
                  <c:v>45905.48970903194</c:v>
                </c:pt>
                <c:pt idx="6702">
                  <c:v>45905.49052823195</c:v>
                </c:pt>
                <c:pt idx="6703">
                  <c:v>45905.49134743195</c:v>
                </c:pt>
                <c:pt idx="6704">
                  <c:v>45905.49216663188</c:v>
                </c:pt>
                <c:pt idx="6705">
                  <c:v>45905.49298583192</c:v>
                </c:pt>
                <c:pt idx="6706">
                  <c:v>45905.49380503195</c:v>
                </c:pt>
                <c:pt idx="6707">
                  <c:v>45905.49462423196</c:v>
                </c:pt>
                <c:pt idx="6708">
                  <c:v>45905.49544343192</c:v>
                </c:pt>
                <c:pt idx="6709">
                  <c:v>45905.49626263195</c:v>
                </c:pt>
                <c:pt idx="6710">
                  <c:v>45905.49708183189</c:v>
                </c:pt>
                <c:pt idx="6711">
                  <c:v>45905.49790103197</c:v>
                </c:pt>
                <c:pt idx="6712">
                  <c:v>45905.49872023197</c:v>
                </c:pt>
                <c:pt idx="6713">
                  <c:v>45905.49953943197</c:v>
                </c:pt>
                <c:pt idx="6714">
                  <c:v>45905.50035863197</c:v>
                </c:pt>
                <c:pt idx="6715">
                  <c:v>45905.50117783197</c:v>
                </c:pt>
                <c:pt idx="6716">
                  <c:v>45905.50199703198</c:v>
                </c:pt>
                <c:pt idx="6717">
                  <c:v>45905.50281623197</c:v>
                </c:pt>
                <c:pt idx="6718">
                  <c:v>45905.50363543198</c:v>
                </c:pt>
                <c:pt idx="6719">
                  <c:v>45905.50445463198</c:v>
                </c:pt>
                <c:pt idx="6720">
                  <c:v>45905.50527383199</c:v>
                </c:pt>
                <c:pt idx="6721">
                  <c:v>45905.50609303199</c:v>
                </c:pt>
                <c:pt idx="6722">
                  <c:v>45905.506912232</c:v>
                </c:pt>
                <c:pt idx="6723">
                  <c:v>45905.50773143199</c:v>
                </c:pt>
                <c:pt idx="6724">
                  <c:v>45905.508550632</c:v>
                </c:pt>
                <c:pt idx="6725">
                  <c:v>45905.509369832</c:v>
                </c:pt>
                <c:pt idx="6726">
                  <c:v>45905.510189032</c:v>
                </c:pt>
                <c:pt idx="6727">
                  <c:v>45905.511008232</c:v>
                </c:pt>
                <c:pt idx="6728">
                  <c:v>45905.511827432</c:v>
                </c:pt>
                <c:pt idx="6729">
                  <c:v>45905.51264663201</c:v>
                </c:pt>
                <c:pt idx="6730">
                  <c:v>45905.51346583197</c:v>
                </c:pt>
                <c:pt idx="6731">
                  <c:v>45905.51428503201</c:v>
                </c:pt>
                <c:pt idx="6732">
                  <c:v>45905.51510423201</c:v>
                </c:pt>
                <c:pt idx="6733">
                  <c:v>45905.51592343202</c:v>
                </c:pt>
                <c:pt idx="6734">
                  <c:v>45905.51674263202</c:v>
                </c:pt>
                <c:pt idx="6735">
                  <c:v>45905.51756183202</c:v>
                </c:pt>
                <c:pt idx="6736">
                  <c:v>45905.51838103202</c:v>
                </c:pt>
                <c:pt idx="6737">
                  <c:v>45905.51920023202</c:v>
                </c:pt>
                <c:pt idx="6738">
                  <c:v>45905.52001943202</c:v>
                </c:pt>
                <c:pt idx="6739">
                  <c:v>45905.52083863203</c:v>
                </c:pt>
                <c:pt idx="6740">
                  <c:v>45905.52165783203</c:v>
                </c:pt>
                <c:pt idx="6741">
                  <c:v>45905.52247703203</c:v>
                </c:pt>
                <c:pt idx="6742">
                  <c:v>45905.52329623204</c:v>
                </c:pt>
                <c:pt idx="6743">
                  <c:v>45905.52411543204</c:v>
                </c:pt>
                <c:pt idx="6744">
                  <c:v>45905.52493463203</c:v>
                </c:pt>
                <c:pt idx="6745">
                  <c:v>45905.52575383197</c:v>
                </c:pt>
                <c:pt idx="6746">
                  <c:v>45905.52657303205</c:v>
                </c:pt>
                <c:pt idx="6747">
                  <c:v>45905.52739223205</c:v>
                </c:pt>
                <c:pt idx="6748">
                  <c:v>45905.52821143205</c:v>
                </c:pt>
                <c:pt idx="6749">
                  <c:v>45905.52903063205</c:v>
                </c:pt>
                <c:pt idx="6750">
                  <c:v>45905.52984983206</c:v>
                </c:pt>
                <c:pt idx="6751">
                  <c:v>45905.53066903206</c:v>
                </c:pt>
                <c:pt idx="6752">
                  <c:v>45905.53148823205</c:v>
                </c:pt>
                <c:pt idx="6753">
                  <c:v>45905.53230743206</c:v>
                </c:pt>
                <c:pt idx="6754">
                  <c:v>45905.53312663199</c:v>
                </c:pt>
                <c:pt idx="6755">
                  <c:v>45905.53394583207</c:v>
                </c:pt>
                <c:pt idx="6756">
                  <c:v>45905.53476503207</c:v>
                </c:pt>
                <c:pt idx="6757">
                  <c:v>45905.53558423207</c:v>
                </c:pt>
                <c:pt idx="6758">
                  <c:v>45905.53640343207</c:v>
                </c:pt>
                <c:pt idx="6759">
                  <c:v>45905.53722263208</c:v>
                </c:pt>
                <c:pt idx="6760">
                  <c:v>45905.53804183208</c:v>
                </c:pt>
                <c:pt idx="6761">
                  <c:v>45905.53886103208</c:v>
                </c:pt>
                <c:pt idx="6762">
                  <c:v>45905.53968023208</c:v>
                </c:pt>
                <c:pt idx="6763">
                  <c:v>45905.54049943208</c:v>
                </c:pt>
                <c:pt idx="6764">
                  <c:v>45905.54131863209</c:v>
                </c:pt>
                <c:pt idx="6765">
                  <c:v>45905.54213783209</c:v>
                </c:pt>
                <c:pt idx="6766">
                  <c:v>45905.5429570321</c:v>
                </c:pt>
                <c:pt idx="6767">
                  <c:v>45905.54377623209</c:v>
                </c:pt>
                <c:pt idx="6768">
                  <c:v>45905.5445954321</c:v>
                </c:pt>
                <c:pt idx="6769">
                  <c:v>45905.5454146321</c:v>
                </c:pt>
                <c:pt idx="6770">
                  <c:v>45905.5462338321</c:v>
                </c:pt>
                <c:pt idx="6771">
                  <c:v>45905.5470530321</c:v>
                </c:pt>
                <c:pt idx="6772">
                  <c:v>45905.5478722321</c:v>
                </c:pt>
                <c:pt idx="6773">
                  <c:v>45905.5486914321</c:v>
                </c:pt>
                <c:pt idx="6774">
                  <c:v>45905.54951063211</c:v>
                </c:pt>
                <c:pt idx="6775">
                  <c:v>45905.55032983211</c:v>
                </c:pt>
                <c:pt idx="6776">
                  <c:v>45905.55114903212</c:v>
                </c:pt>
                <c:pt idx="6777">
                  <c:v>45905.55196823212</c:v>
                </c:pt>
                <c:pt idx="6778">
                  <c:v>45905.55278743212</c:v>
                </c:pt>
                <c:pt idx="6779">
                  <c:v>45905.55360663212</c:v>
                </c:pt>
                <c:pt idx="6780">
                  <c:v>45905.55442583212</c:v>
                </c:pt>
                <c:pt idx="6781">
                  <c:v>45905.55524503212</c:v>
                </c:pt>
                <c:pt idx="6782">
                  <c:v>45905.55606423212</c:v>
                </c:pt>
                <c:pt idx="6783">
                  <c:v>45905.55688343213</c:v>
                </c:pt>
                <c:pt idx="6784">
                  <c:v>45905.55770263213</c:v>
                </c:pt>
                <c:pt idx="6785">
                  <c:v>45905.55852183213</c:v>
                </c:pt>
                <c:pt idx="6786">
                  <c:v>45905.55934103214</c:v>
                </c:pt>
                <c:pt idx="6787">
                  <c:v>45905.56016023213</c:v>
                </c:pt>
                <c:pt idx="6788">
                  <c:v>45905.56097943214</c:v>
                </c:pt>
                <c:pt idx="6789">
                  <c:v>45905.56179863212</c:v>
                </c:pt>
                <c:pt idx="6790">
                  <c:v>45905.56261783215</c:v>
                </c:pt>
                <c:pt idx="6791">
                  <c:v>45905.56343703215</c:v>
                </c:pt>
                <c:pt idx="6792">
                  <c:v>45905.56425623215</c:v>
                </c:pt>
                <c:pt idx="6793">
                  <c:v>45905.56507543215</c:v>
                </c:pt>
                <c:pt idx="6794">
                  <c:v>45905.56589463216</c:v>
                </c:pt>
                <c:pt idx="6795">
                  <c:v>45905.56671383216</c:v>
                </c:pt>
                <c:pt idx="6796">
                  <c:v>45905.56753303216</c:v>
                </c:pt>
                <c:pt idx="6797">
                  <c:v>45905.56835223216</c:v>
                </c:pt>
                <c:pt idx="6798">
                  <c:v>45905.56917143217</c:v>
                </c:pt>
                <c:pt idx="6799">
                  <c:v>45905.56999063217</c:v>
                </c:pt>
                <c:pt idx="6800">
                  <c:v>45905.57080983217</c:v>
                </c:pt>
                <c:pt idx="6801">
                  <c:v>45905.57162903217</c:v>
                </c:pt>
                <c:pt idx="6802">
                  <c:v>45905.57244823217</c:v>
                </c:pt>
                <c:pt idx="6803">
                  <c:v>45905.57326743217</c:v>
                </c:pt>
                <c:pt idx="6804">
                  <c:v>45905.57408663218</c:v>
                </c:pt>
                <c:pt idx="6805">
                  <c:v>45905.57490583218</c:v>
                </c:pt>
                <c:pt idx="6806">
                  <c:v>45905.57572503218</c:v>
                </c:pt>
                <c:pt idx="6807">
                  <c:v>45905.57654423218</c:v>
                </c:pt>
                <c:pt idx="6808">
                  <c:v>45905.57736343219</c:v>
                </c:pt>
                <c:pt idx="6809">
                  <c:v>45905.57818263218</c:v>
                </c:pt>
                <c:pt idx="6810">
                  <c:v>45905.57900183219</c:v>
                </c:pt>
                <c:pt idx="6811">
                  <c:v>45905.5798210322</c:v>
                </c:pt>
                <c:pt idx="6812">
                  <c:v>45905.5806402322</c:v>
                </c:pt>
                <c:pt idx="6813">
                  <c:v>45905.5814594322</c:v>
                </c:pt>
                <c:pt idx="6814">
                  <c:v>45905.5822786322</c:v>
                </c:pt>
                <c:pt idx="6815">
                  <c:v>45905.5830978322</c:v>
                </c:pt>
                <c:pt idx="6816">
                  <c:v>45905.58391703221</c:v>
                </c:pt>
                <c:pt idx="6817">
                  <c:v>45905.58473623221</c:v>
                </c:pt>
                <c:pt idx="6818">
                  <c:v>45905.58555543221</c:v>
                </c:pt>
                <c:pt idx="6819">
                  <c:v>45905.58637463221</c:v>
                </c:pt>
                <c:pt idx="6820">
                  <c:v>45905.58719383222</c:v>
                </c:pt>
                <c:pt idx="6821">
                  <c:v>45905.58801303222</c:v>
                </c:pt>
                <c:pt idx="6822">
                  <c:v>45905.58883223222</c:v>
                </c:pt>
                <c:pt idx="6823">
                  <c:v>45905.58965143222</c:v>
                </c:pt>
                <c:pt idx="6824">
                  <c:v>45905.59047063217</c:v>
                </c:pt>
                <c:pt idx="6825">
                  <c:v>45905.59128983218</c:v>
                </c:pt>
                <c:pt idx="6826">
                  <c:v>45905.59210903222</c:v>
                </c:pt>
                <c:pt idx="6827">
                  <c:v>45905.59292823222</c:v>
                </c:pt>
                <c:pt idx="6828">
                  <c:v>45905.59374743218</c:v>
                </c:pt>
                <c:pt idx="6829">
                  <c:v>45905.59456663219</c:v>
                </c:pt>
                <c:pt idx="6830">
                  <c:v>45905.59538583217</c:v>
                </c:pt>
                <c:pt idx="6831">
                  <c:v>45905.59620503223</c:v>
                </c:pt>
                <c:pt idx="6832">
                  <c:v>45905.59702423219</c:v>
                </c:pt>
                <c:pt idx="6833">
                  <c:v>45905.59784343225</c:v>
                </c:pt>
                <c:pt idx="6834">
                  <c:v>45905.59866263218</c:v>
                </c:pt>
                <c:pt idx="6835">
                  <c:v>45905.59948183216</c:v>
                </c:pt>
                <c:pt idx="6836">
                  <c:v>45905.60030103225</c:v>
                </c:pt>
                <c:pt idx="6837">
                  <c:v>45905.60112023219</c:v>
                </c:pt>
                <c:pt idx="6838">
                  <c:v>45905.60193943226</c:v>
                </c:pt>
                <c:pt idx="6839">
                  <c:v>45905.60275863225</c:v>
                </c:pt>
                <c:pt idx="6840">
                  <c:v>45905.60357783225</c:v>
                </c:pt>
                <c:pt idx="6841">
                  <c:v>45905.60439703226</c:v>
                </c:pt>
                <c:pt idx="6842">
                  <c:v>45905.60521623227</c:v>
                </c:pt>
                <c:pt idx="6843">
                  <c:v>45905.60603543227</c:v>
                </c:pt>
                <c:pt idx="6844">
                  <c:v>45905.60685463227</c:v>
                </c:pt>
                <c:pt idx="6845">
                  <c:v>45905.60767383227</c:v>
                </c:pt>
                <c:pt idx="6846">
                  <c:v>45905.60849303228</c:v>
                </c:pt>
                <c:pt idx="6847">
                  <c:v>45905.60931223228</c:v>
                </c:pt>
                <c:pt idx="6848">
                  <c:v>45905.61013143228</c:v>
                </c:pt>
                <c:pt idx="6849">
                  <c:v>45905.61095063228</c:v>
                </c:pt>
                <c:pt idx="6850">
                  <c:v>45905.61176983222</c:v>
                </c:pt>
                <c:pt idx="6851">
                  <c:v>45905.61258903229</c:v>
                </c:pt>
                <c:pt idx="6852">
                  <c:v>45905.61340823228</c:v>
                </c:pt>
                <c:pt idx="6853">
                  <c:v>45905.6142274323</c:v>
                </c:pt>
                <c:pt idx="6854">
                  <c:v>45905.61504663227</c:v>
                </c:pt>
                <c:pt idx="6855">
                  <c:v>45905.6158658323</c:v>
                </c:pt>
                <c:pt idx="6856">
                  <c:v>45905.6166850323</c:v>
                </c:pt>
                <c:pt idx="6857">
                  <c:v>45905.6175042323</c:v>
                </c:pt>
                <c:pt idx="6858">
                  <c:v>45905.6183234323</c:v>
                </c:pt>
                <c:pt idx="6859">
                  <c:v>45905.61914263224</c:v>
                </c:pt>
                <c:pt idx="6860">
                  <c:v>45905.61996183224</c:v>
                </c:pt>
                <c:pt idx="6861">
                  <c:v>45905.62078103221</c:v>
                </c:pt>
                <c:pt idx="6862">
                  <c:v>45905.62160023224</c:v>
                </c:pt>
                <c:pt idx="6863">
                  <c:v>45905.62241943231</c:v>
                </c:pt>
                <c:pt idx="6864">
                  <c:v>45905.62323863232</c:v>
                </c:pt>
                <c:pt idx="6865">
                  <c:v>45905.62405783232</c:v>
                </c:pt>
                <c:pt idx="6866">
                  <c:v>45905.62487703232</c:v>
                </c:pt>
                <c:pt idx="6867">
                  <c:v>45905.62569623232</c:v>
                </c:pt>
                <c:pt idx="6868">
                  <c:v>45905.62651543232</c:v>
                </c:pt>
                <c:pt idx="6869">
                  <c:v>45905.62733463226</c:v>
                </c:pt>
                <c:pt idx="6870">
                  <c:v>45905.62815383232</c:v>
                </c:pt>
                <c:pt idx="6871">
                  <c:v>45905.62897303233</c:v>
                </c:pt>
                <c:pt idx="6872">
                  <c:v>45905.62979223227</c:v>
                </c:pt>
                <c:pt idx="6873">
                  <c:v>45905.63061143234</c:v>
                </c:pt>
                <c:pt idx="6874">
                  <c:v>45905.63143063226</c:v>
                </c:pt>
                <c:pt idx="6875">
                  <c:v>45905.63224983234</c:v>
                </c:pt>
                <c:pt idx="6876">
                  <c:v>45905.63306903232</c:v>
                </c:pt>
                <c:pt idx="6877">
                  <c:v>45905.63388823235</c:v>
                </c:pt>
                <c:pt idx="6878">
                  <c:v>45905.63470743235</c:v>
                </c:pt>
                <c:pt idx="6879">
                  <c:v>45905.63552663232</c:v>
                </c:pt>
                <c:pt idx="6880">
                  <c:v>45905.63634583235</c:v>
                </c:pt>
                <c:pt idx="6881">
                  <c:v>45905.63716503229</c:v>
                </c:pt>
                <c:pt idx="6882">
                  <c:v>45905.63798423229</c:v>
                </c:pt>
                <c:pt idx="6883">
                  <c:v>45905.63880343236</c:v>
                </c:pt>
                <c:pt idx="6884">
                  <c:v>45905.63962263229</c:v>
                </c:pt>
                <c:pt idx="6885">
                  <c:v>45905.64044183237</c:v>
                </c:pt>
                <c:pt idx="6886">
                  <c:v>45905.64126103237</c:v>
                </c:pt>
                <c:pt idx="6887">
                  <c:v>45905.64208023237</c:v>
                </c:pt>
                <c:pt idx="6888">
                  <c:v>45905.64289943237</c:v>
                </c:pt>
                <c:pt idx="6889">
                  <c:v>45905.64371863237</c:v>
                </c:pt>
                <c:pt idx="6890">
                  <c:v>45905.64453783237</c:v>
                </c:pt>
                <c:pt idx="6891">
                  <c:v>45905.64535703238</c:v>
                </c:pt>
                <c:pt idx="6892">
                  <c:v>45905.64617623238</c:v>
                </c:pt>
                <c:pt idx="6893">
                  <c:v>45905.64699543238</c:v>
                </c:pt>
                <c:pt idx="6894">
                  <c:v>45905.64781463239</c:v>
                </c:pt>
                <c:pt idx="6895">
                  <c:v>45905.64863383239</c:v>
                </c:pt>
                <c:pt idx="6896">
                  <c:v>45905.64945303238</c:v>
                </c:pt>
                <c:pt idx="6897">
                  <c:v>45905.6502722324</c:v>
                </c:pt>
                <c:pt idx="6898">
                  <c:v>45905.6510914324</c:v>
                </c:pt>
                <c:pt idx="6899">
                  <c:v>45905.6519106324</c:v>
                </c:pt>
                <c:pt idx="6900">
                  <c:v>45905.6527298324</c:v>
                </c:pt>
                <c:pt idx="6901">
                  <c:v>45905.6535490324</c:v>
                </c:pt>
                <c:pt idx="6902">
                  <c:v>45905.6543682324</c:v>
                </c:pt>
                <c:pt idx="6903">
                  <c:v>45905.65518743241</c:v>
                </c:pt>
                <c:pt idx="6904">
                  <c:v>45905.65600663241</c:v>
                </c:pt>
                <c:pt idx="6905">
                  <c:v>45905.65682583241</c:v>
                </c:pt>
                <c:pt idx="6906">
                  <c:v>45905.65764503241</c:v>
                </c:pt>
                <c:pt idx="6907">
                  <c:v>45905.65846423242</c:v>
                </c:pt>
                <c:pt idx="6908">
                  <c:v>45905.65928343242</c:v>
                </c:pt>
                <c:pt idx="6909">
                  <c:v>45905.66010263235</c:v>
                </c:pt>
                <c:pt idx="6910">
                  <c:v>45905.66092183242</c:v>
                </c:pt>
                <c:pt idx="6911">
                  <c:v>45905.66174103235</c:v>
                </c:pt>
                <c:pt idx="6912">
                  <c:v>45905.66256023243</c:v>
                </c:pt>
                <c:pt idx="6913">
                  <c:v>45905.66337943243</c:v>
                </c:pt>
                <c:pt idx="6914">
                  <c:v>45905.66419863242</c:v>
                </c:pt>
                <c:pt idx="6915">
                  <c:v>45905.66501783243</c:v>
                </c:pt>
                <c:pt idx="6916">
                  <c:v>45905.66583703244</c:v>
                </c:pt>
                <c:pt idx="6917">
                  <c:v>45905.66665623244</c:v>
                </c:pt>
                <c:pt idx="6918">
                  <c:v>45905.66747543243</c:v>
                </c:pt>
                <c:pt idx="6919">
                  <c:v>45905.66829463244</c:v>
                </c:pt>
                <c:pt idx="6920">
                  <c:v>45905.66911383245</c:v>
                </c:pt>
                <c:pt idx="6921">
                  <c:v>45905.66993303245</c:v>
                </c:pt>
                <c:pt idx="6922">
                  <c:v>45905.67075223245</c:v>
                </c:pt>
                <c:pt idx="6923">
                  <c:v>45905.67157143245</c:v>
                </c:pt>
                <c:pt idx="6924">
                  <c:v>45905.67239063246</c:v>
                </c:pt>
                <c:pt idx="6925">
                  <c:v>45905.67320983246</c:v>
                </c:pt>
                <c:pt idx="6926">
                  <c:v>45905.67402903246</c:v>
                </c:pt>
                <c:pt idx="6927">
                  <c:v>45905.67484823246</c:v>
                </c:pt>
                <c:pt idx="6928">
                  <c:v>45905.67566743246</c:v>
                </c:pt>
                <c:pt idx="6929">
                  <c:v>45905.67648663247</c:v>
                </c:pt>
                <c:pt idx="6930">
                  <c:v>45905.67730583247</c:v>
                </c:pt>
                <c:pt idx="6931">
                  <c:v>45905.67812503247</c:v>
                </c:pt>
                <c:pt idx="6932">
                  <c:v>45905.67894423247</c:v>
                </c:pt>
                <c:pt idx="6933">
                  <c:v>45905.67976343248</c:v>
                </c:pt>
                <c:pt idx="6934">
                  <c:v>45905.68058263248</c:v>
                </c:pt>
                <c:pt idx="6935">
                  <c:v>45905.68140183247</c:v>
                </c:pt>
                <c:pt idx="6936">
                  <c:v>45905.68222103248</c:v>
                </c:pt>
                <c:pt idx="6937">
                  <c:v>45905.68304023248</c:v>
                </c:pt>
                <c:pt idx="6938">
                  <c:v>45905.68385943248</c:v>
                </c:pt>
                <c:pt idx="6939">
                  <c:v>45905.68467863249</c:v>
                </c:pt>
                <c:pt idx="6940">
                  <c:v>45905.68549783248</c:v>
                </c:pt>
                <c:pt idx="6941">
                  <c:v>45905.6863170325</c:v>
                </c:pt>
                <c:pt idx="6942">
                  <c:v>45905.6871362325</c:v>
                </c:pt>
                <c:pt idx="6943">
                  <c:v>45905.6879554325</c:v>
                </c:pt>
                <c:pt idx="6944">
                  <c:v>45905.6887746325</c:v>
                </c:pt>
                <c:pt idx="6945">
                  <c:v>45905.6895938325</c:v>
                </c:pt>
                <c:pt idx="6946">
                  <c:v>45905.69041303251</c:v>
                </c:pt>
                <c:pt idx="6947">
                  <c:v>45905.69123223251</c:v>
                </c:pt>
                <c:pt idx="6948">
                  <c:v>45905.69205143251</c:v>
                </c:pt>
                <c:pt idx="6949">
                  <c:v>45905.69287063251</c:v>
                </c:pt>
                <c:pt idx="6950">
                  <c:v>45905.69368983244</c:v>
                </c:pt>
                <c:pt idx="6951">
                  <c:v>45905.69450903252</c:v>
                </c:pt>
                <c:pt idx="6952">
                  <c:v>45905.69532823252</c:v>
                </c:pt>
                <c:pt idx="6953">
                  <c:v>45905.69614743252</c:v>
                </c:pt>
                <c:pt idx="6954">
                  <c:v>45905.69696663252</c:v>
                </c:pt>
                <c:pt idx="6955">
                  <c:v>45905.69778583246</c:v>
                </c:pt>
                <c:pt idx="6956">
                  <c:v>45905.69860503253</c:v>
                </c:pt>
                <c:pt idx="6957">
                  <c:v>45905.69942423252</c:v>
                </c:pt>
                <c:pt idx="6958">
                  <c:v>45905.70024343253</c:v>
                </c:pt>
                <c:pt idx="6959">
                  <c:v>45905.70106263247</c:v>
                </c:pt>
                <c:pt idx="6960">
                  <c:v>45905.70188183252</c:v>
                </c:pt>
                <c:pt idx="6961">
                  <c:v>45905.70270103253</c:v>
                </c:pt>
                <c:pt idx="6962">
                  <c:v>45905.70352023254</c:v>
                </c:pt>
                <c:pt idx="6963">
                  <c:v>45905.70433943254</c:v>
                </c:pt>
                <c:pt idx="6964">
                  <c:v>45905.70515863255</c:v>
                </c:pt>
                <c:pt idx="6965">
                  <c:v>45905.70597783255</c:v>
                </c:pt>
                <c:pt idx="6966">
                  <c:v>45905.70679703255</c:v>
                </c:pt>
                <c:pt idx="6967">
                  <c:v>45905.70761623255</c:v>
                </c:pt>
                <c:pt idx="6968">
                  <c:v>45905.70843543255</c:v>
                </c:pt>
                <c:pt idx="6969">
                  <c:v>45905.70925463256</c:v>
                </c:pt>
                <c:pt idx="6970">
                  <c:v>45905.71007383256</c:v>
                </c:pt>
                <c:pt idx="6971">
                  <c:v>45905.71089303256</c:v>
                </c:pt>
                <c:pt idx="6972">
                  <c:v>45905.71171223257</c:v>
                </c:pt>
                <c:pt idx="6973">
                  <c:v>45905.71253143256</c:v>
                </c:pt>
                <c:pt idx="6974">
                  <c:v>45905.71335063257</c:v>
                </c:pt>
                <c:pt idx="6975">
                  <c:v>45905.71416983257</c:v>
                </c:pt>
                <c:pt idx="6976">
                  <c:v>45905.71498903257</c:v>
                </c:pt>
                <c:pt idx="6977">
                  <c:v>45905.71580823257</c:v>
                </c:pt>
                <c:pt idx="6978">
                  <c:v>45905.71662743257</c:v>
                </c:pt>
                <c:pt idx="6979">
                  <c:v>45905.71744663257</c:v>
                </c:pt>
                <c:pt idx="6980">
                  <c:v>45905.71826583258</c:v>
                </c:pt>
                <c:pt idx="6981">
                  <c:v>45905.71908503259</c:v>
                </c:pt>
                <c:pt idx="6982">
                  <c:v>45905.71990423259</c:v>
                </c:pt>
                <c:pt idx="6983">
                  <c:v>45905.72072343258</c:v>
                </c:pt>
                <c:pt idx="6984">
                  <c:v>45905.72154263252</c:v>
                </c:pt>
                <c:pt idx="6985">
                  <c:v>45905.72236183257</c:v>
                </c:pt>
                <c:pt idx="6986">
                  <c:v>45905.72318103251</c:v>
                </c:pt>
                <c:pt idx="6987">
                  <c:v>45905.72400023259</c:v>
                </c:pt>
                <c:pt idx="6988">
                  <c:v>45905.7248194326</c:v>
                </c:pt>
                <c:pt idx="6989">
                  <c:v>45905.72563863258</c:v>
                </c:pt>
                <c:pt idx="6990">
                  <c:v>45905.72645783258</c:v>
                </c:pt>
                <c:pt idx="6991">
                  <c:v>45905.72727703259</c:v>
                </c:pt>
                <c:pt idx="6992">
                  <c:v>45905.7280962326</c:v>
                </c:pt>
                <c:pt idx="6993">
                  <c:v>45905.72891543261</c:v>
                </c:pt>
                <c:pt idx="6994">
                  <c:v>45905.72973463254</c:v>
                </c:pt>
                <c:pt idx="6995">
                  <c:v>45905.73055383262</c:v>
                </c:pt>
                <c:pt idx="6996">
                  <c:v>45905.73137303258</c:v>
                </c:pt>
                <c:pt idx="6997">
                  <c:v>45905.73219223262</c:v>
                </c:pt>
                <c:pt idx="6998">
                  <c:v>45905.73301143263</c:v>
                </c:pt>
                <c:pt idx="6999">
                  <c:v>45905.73383063258</c:v>
                </c:pt>
                <c:pt idx="7000">
                  <c:v>45905.73464983262</c:v>
                </c:pt>
                <c:pt idx="7001">
                  <c:v>45905.73546903257</c:v>
                </c:pt>
                <c:pt idx="7002">
                  <c:v>45905.73628823263</c:v>
                </c:pt>
                <c:pt idx="7003">
                  <c:v>45905.73710743259</c:v>
                </c:pt>
                <c:pt idx="7004">
                  <c:v>45905.73792663257</c:v>
                </c:pt>
                <c:pt idx="7005">
                  <c:v>45905.73874583258</c:v>
                </c:pt>
                <c:pt idx="7006">
                  <c:v>45905.73956503259</c:v>
                </c:pt>
                <c:pt idx="7007">
                  <c:v>45905.74038423265</c:v>
                </c:pt>
                <c:pt idx="7008">
                  <c:v>45905.74120343265</c:v>
                </c:pt>
                <c:pt idx="7009">
                  <c:v>45905.74202263258</c:v>
                </c:pt>
                <c:pt idx="7010">
                  <c:v>45905.74284183265</c:v>
                </c:pt>
                <c:pt idx="7011">
                  <c:v>45905.74366103258</c:v>
                </c:pt>
                <c:pt idx="7012">
                  <c:v>45905.74448023259</c:v>
                </c:pt>
                <c:pt idx="7013">
                  <c:v>45905.74529943266</c:v>
                </c:pt>
                <c:pt idx="7014">
                  <c:v>45905.74611863265</c:v>
                </c:pt>
                <c:pt idx="7015">
                  <c:v>45905.74693783266</c:v>
                </c:pt>
                <c:pt idx="7016">
                  <c:v>45905.74775703267</c:v>
                </c:pt>
                <c:pt idx="7017">
                  <c:v>45905.74857623267</c:v>
                </c:pt>
                <c:pt idx="7018">
                  <c:v>45905.74939543267</c:v>
                </c:pt>
                <c:pt idx="7019">
                  <c:v>45905.75021463267</c:v>
                </c:pt>
                <c:pt idx="7020">
                  <c:v>45905.75103383268</c:v>
                </c:pt>
                <c:pt idx="7021">
                  <c:v>45905.75185303268</c:v>
                </c:pt>
                <c:pt idx="7022">
                  <c:v>45905.75267223268</c:v>
                </c:pt>
                <c:pt idx="7023">
                  <c:v>45905.75349143268</c:v>
                </c:pt>
                <c:pt idx="7024">
                  <c:v>45905.75431063268</c:v>
                </c:pt>
                <c:pt idx="7025">
                  <c:v>45905.75512983267</c:v>
                </c:pt>
                <c:pt idx="7026">
                  <c:v>45905.75594903267</c:v>
                </c:pt>
                <c:pt idx="7027">
                  <c:v>45905.75676823268</c:v>
                </c:pt>
                <c:pt idx="7028">
                  <c:v>45905.75758743269</c:v>
                </c:pt>
                <c:pt idx="7029">
                  <c:v>45905.7584066327</c:v>
                </c:pt>
                <c:pt idx="7030">
                  <c:v>45905.7592258327</c:v>
                </c:pt>
                <c:pt idx="7031">
                  <c:v>45905.76004503263</c:v>
                </c:pt>
                <c:pt idx="7032">
                  <c:v>45905.7608642327</c:v>
                </c:pt>
                <c:pt idx="7033">
                  <c:v>45905.76168343264</c:v>
                </c:pt>
                <c:pt idx="7034">
                  <c:v>45905.76250263264</c:v>
                </c:pt>
                <c:pt idx="7035">
                  <c:v>45905.76332183261</c:v>
                </c:pt>
                <c:pt idx="7036">
                  <c:v>45905.76414103264</c:v>
                </c:pt>
                <c:pt idx="7037">
                  <c:v>45905.76496023264</c:v>
                </c:pt>
                <c:pt idx="7038">
                  <c:v>45905.76577943272</c:v>
                </c:pt>
                <c:pt idx="7039">
                  <c:v>45905.76659863272</c:v>
                </c:pt>
                <c:pt idx="7040">
                  <c:v>45905.76741783265</c:v>
                </c:pt>
                <c:pt idx="7041">
                  <c:v>45905.76823703272</c:v>
                </c:pt>
                <c:pt idx="7042">
                  <c:v>45905.76905623273</c:v>
                </c:pt>
                <c:pt idx="7043">
                  <c:v>45905.76987543273</c:v>
                </c:pt>
                <c:pt idx="7044">
                  <c:v>45905.77069463272</c:v>
                </c:pt>
                <c:pt idx="7045">
                  <c:v>45905.77151383273</c:v>
                </c:pt>
                <c:pt idx="7046">
                  <c:v>45905.77233303274</c:v>
                </c:pt>
                <c:pt idx="7047">
                  <c:v>45905.77315223272</c:v>
                </c:pt>
                <c:pt idx="7048">
                  <c:v>45905.77397143273</c:v>
                </c:pt>
                <c:pt idx="7049">
                  <c:v>45905.77479063267</c:v>
                </c:pt>
                <c:pt idx="7050">
                  <c:v>45905.77560983272</c:v>
                </c:pt>
                <c:pt idx="7051">
                  <c:v>45905.77642903275</c:v>
                </c:pt>
                <c:pt idx="7052">
                  <c:v>45905.77724823275</c:v>
                </c:pt>
                <c:pt idx="7053">
                  <c:v>45905.77806743275</c:v>
                </c:pt>
                <c:pt idx="7054">
                  <c:v>45905.77888663275</c:v>
                </c:pt>
                <c:pt idx="7055">
                  <c:v>45905.77970583269</c:v>
                </c:pt>
                <c:pt idx="7056">
                  <c:v>45905.78052503276</c:v>
                </c:pt>
                <c:pt idx="7057">
                  <c:v>45905.78134423275</c:v>
                </c:pt>
                <c:pt idx="7058">
                  <c:v>45905.78216343276</c:v>
                </c:pt>
                <c:pt idx="7059">
                  <c:v>45905.78298263277</c:v>
                </c:pt>
                <c:pt idx="7060">
                  <c:v>45905.78380183277</c:v>
                </c:pt>
                <c:pt idx="7061">
                  <c:v>45905.78462103277</c:v>
                </c:pt>
                <c:pt idx="7062">
                  <c:v>45905.7854402327</c:v>
                </c:pt>
                <c:pt idx="7063">
                  <c:v>45905.78625943278</c:v>
                </c:pt>
                <c:pt idx="7064">
                  <c:v>45905.78707863278</c:v>
                </c:pt>
                <c:pt idx="7065">
                  <c:v>45905.78789783278</c:v>
                </c:pt>
                <c:pt idx="7066">
                  <c:v>45905.78871703278</c:v>
                </c:pt>
                <c:pt idx="7067">
                  <c:v>45905.78953623278</c:v>
                </c:pt>
                <c:pt idx="7068">
                  <c:v>45905.79035543279</c:v>
                </c:pt>
                <c:pt idx="7069">
                  <c:v>45905.79117463267</c:v>
                </c:pt>
                <c:pt idx="7070">
                  <c:v>45905.79199383271</c:v>
                </c:pt>
                <c:pt idx="7071">
                  <c:v>45905.79281303279</c:v>
                </c:pt>
                <c:pt idx="7072">
                  <c:v>45905.7936322328</c:v>
                </c:pt>
                <c:pt idx="7073">
                  <c:v>45905.7944514328</c:v>
                </c:pt>
                <c:pt idx="7074">
                  <c:v>45905.79527063273</c:v>
                </c:pt>
                <c:pt idx="7075">
                  <c:v>45905.79608983277</c:v>
                </c:pt>
                <c:pt idx="7076">
                  <c:v>45905.7969090328</c:v>
                </c:pt>
                <c:pt idx="7077">
                  <c:v>45905.79772823274</c:v>
                </c:pt>
                <c:pt idx="7078">
                  <c:v>45905.79854743281</c:v>
                </c:pt>
                <c:pt idx="7079">
                  <c:v>45905.79936663272</c:v>
                </c:pt>
                <c:pt idx="7080">
                  <c:v>45905.80018583281</c:v>
                </c:pt>
                <c:pt idx="7081">
                  <c:v>45905.80100503282</c:v>
                </c:pt>
                <c:pt idx="7082">
                  <c:v>45905.80182423282</c:v>
                </c:pt>
                <c:pt idx="7083">
                  <c:v>45905.80264343282</c:v>
                </c:pt>
                <c:pt idx="7084">
                  <c:v>45905.80346263282</c:v>
                </c:pt>
                <c:pt idx="7085">
                  <c:v>45905.80428183282</c:v>
                </c:pt>
                <c:pt idx="7086">
                  <c:v>45905.80510103283</c:v>
                </c:pt>
                <c:pt idx="7087">
                  <c:v>45905.80592023283</c:v>
                </c:pt>
                <c:pt idx="7088">
                  <c:v>45905.80673943283</c:v>
                </c:pt>
                <c:pt idx="7089">
                  <c:v>45905.80755863283</c:v>
                </c:pt>
                <c:pt idx="7090">
                  <c:v>45905.80837783283</c:v>
                </c:pt>
                <c:pt idx="7091">
                  <c:v>45905.80919703284</c:v>
                </c:pt>
                <c:pt idx="7092">
                  <c:v>45905.81001623284</c:v>
                </c:pt>
                <c:pt idx="7093">
                  <c:v>45905.8108354329</c:v>
                </c:pt>
                <c:pt idx="7094">
                  <c:v>45905.81165463285</c:v>
                </c:pt>
                <c:pt idx="7095">
                  <c:v>45905.81247383285</c:v>
                </c:pt>
                <c:pt idx="7096">
                  <c:v>45905.81329303285</c:v>
                </c:pt>
                <c:pt idx="7097">
                  <c:v>45905.81411223285</c:v>
                </c:pt>
                <c:pt idx="7098">
                  <c:v>45905.81493143286</c:v>
                </c:pt>
                <c:pt idx="7099">
                  <c:v>45905.81575063286</c:v>
                </c:pt>
                <c:pt idx="7100">
                  <c:v>45905.81656983285</c:v>
                </c:pt>
                <c:pt idx="7101">
                  <c:v>45905.81738903286</c:v>
                </c:pt>
                <c:pt idx="7102">
                  <c:v>45905.8182082329</c:v>
                </c:pt>
                <c:pt idx="7103">
                  <c:v>45905.81902743286</c:v>
                </c:pt>
                <c:pt idx="7104">
                  <c:v>45905.81984663287</c:v>
                </c:pt>
                <c:pt idx="7105">
                  <c:v>45905.82066583287</c:v>
                </c:pt>
                <c:pt idx="7106">
                  <c:v>45905.82148503287</c:v>
                </c:pt>
                <c:pt idx="7107">
                  <c:v>45905.82230423287</c:v>
                </c:pt>
                <c:pt idx="7108">
                  <c:v>45905.82312343288</c:v>
                </c:pt>
                <c:pt idx="7109">
                  <c:v>45905.82394263287</c:v>
                </c:pt>
                <c:pt idx="7110">
                  <c:v>45905.82476183288</c:v>
                </c:pt>
                <c:pt idx="7111">
                  <c:v>45905.82558103288</c:v>
                </c:pt>
                <c:pt idx="7112">
                  <c:v>45905.82640023289</c:v>
                </c:pt>
                <c:pt idx="7113">
                  <c:v>45905.82721943288</c:v>
                </c:pt>
                <c:pt idx="7114">
                  <c:v>45905.8280386329</c:v>
                </c:pt>
                <c:pt idx="7115">
                  <c:v>45905.8288578329</c:v>
                </c:pt>
                <c:pt idx="7116">
                  <c:v>45905.8296770329</c:v>
                </c:pt>
                <c:pt idx="7117">
                  <c:v>45905.8304962329</c:v>
                </c:pt>
                <c:pt idx="7118">
                  <c:v>45905.8313154329</c:v>
                </c:pt>
                <c:pt idx="7119">
                  <c:v>45905.8321346329</c:v>
                </c:pt>
                <c:pt idx="7120">
                  <c:v>45905.8329538329</c:v>
                </c:pt>
                <c:pt idx="7121">
                  <c:v>45905.83377303291</c:v>
                </c:pt>
                <c:pt idx="7122">
                  <c:v>45905.8345922329</c:v>
                </c:pt>
                <c:pt idx="7123">
                  <c:v>45905.83541143291</c:v>
                </c:pt>
                <c:pt idx="7124">
                  <c:v>45905.83623063291</c:v>
                </c:pt>
                <c:pt idx="7125">
                  <c:v>45905.83704983292</c:v>
                </c:pt>
                <c:pt idx="7126">
                  <c:v>45905.83786903292</c:v>
                </c:pt>
                <c:pt idx="7127">
                  <c:v>45905.83868823292</c:v>
                </c:pt>
                <c:pt idx="7128">
                  <c:v>45905.83950743293</c:v>
                </c:pt>
                <c:pt idx="7129">
                  <c:v>45905.84032663292</c:v>
                </c:pt>
                <c:pt idx="7130">
                  <c:v>45905.84114583293</c:v>
                </c:pt>
                <c:pt idx="7131">
                  <c:v>45905.84196503293</c:v>
                </c:pt>
                <c:pt idx="7132">
                  <c:v>45905.84278423293</c:v>
                </c:pt>
                <c:pt idx="7133">
                  <c:v>45905.84360343293</c:v>
                </c:pt>
                <c:pt idx="7134">
                  <c:v>45905.84442263294</c:v>
                </c:pt>
                <c:pt idx="7135">
                  <c:v>45905.84524183294</c:v>
                </c:pt>
                <c:pt idx="7136">
                  <c:v>45905.84606103294</c:v>
                </c:pt>
                <c:pt idx="7137">
                  <c:v>45905.84688023294</c:v>
                </c:pt>
                <c:pt idx="7138">
                  <c:v>45905.84769943294</c:v>
                </c:pt>
                <c:pt idx="7139">
                  <c:v>45905.84851863294</c:v>
                </c:pt>
                <c:pt idx="7140">
                  <c:v>45905.84933783295</c:v>
                </c:pt>
                <c:pt idx="7141">
                  <c:v>45905.85015703296</c:v>
                </c:pt>
                <c:pt idx="7142">
                  <c:v>45905.850976233</c:v>
                </c:pt>
                <c:pt idx="7143">
                  <c:v>45905.85179543295</c:v>
                </c:pt>
                <c:pt idx="7144">
                  <c:v>45905.85261463296</c:v>
                </c:pt>
                <c:pt idx="7145">
                  <c:v>45905.85343383296</c:v>
                </c:pt>
                <c:pt idx="7146">
                  <c:v>45905.854253033</c:v>
                </c:pt>
                <c:pt idx="7147">
                  <c:v>45905.85507223296</c:v>
                </c:pt>
                <c:pt idx="7148">
                  <c:v>45905.85589143296</c:v>
                </c:pt>
                <c:pt idx="7149">
                  <c:v>45905.85671063297</c:v>
                </c:pt>
                <c:pt idx="7150">
                  <c:v>45905.85752983298</c:v>
                </c:pt>
                <c:pt idx="7151">
                  <c:v>45905.858349033</c:v>
                </c:pt>
                <c:pt idx="7152">
                  <c:v>45905.85916823297</c:v>
                </c:pt>
                <c:pt idx="7153">
                  <c:v>45905.85998743298</c:v>
                </c:pt>
                <c:pt idx="7154">
                  <c:v>45905.86080663298</c:v>
                </c:pt>
                <c:pt idx="7155">
                  <c:v>45905.86162583299</c:v>
                </c:pt>
                <c:pt idx="7156">
                  <c:v>45905.86244503299</c:v>
                </c:pt>
                <c:pt idx="7157">
                  <c:v>45905.863264233</c:v>
                </c:pt>
                <c:pt idx="7158">
                  <c:v>45905.864083433</c:v>
                </c:pt>
                <c:pt idx="7159">
                  <c:v>45905.86490263299</c:v>
                </c:pt>
                <c:pt idx="7160">
                  <c:v>45905.86572183298</c:v>
                </c:pt>
                <c:pt idx="7161">
                  <c:v>45905.866541033</c:v>
                </c:pt>
                <c:pt idx="7162">
                  <c:v>45905.86736023299</c:v>
                </c:pt>
                <c:pt idx="7163">
                  <c:v>45905.868179433</c:v>
                </c:pt>
                <c:pt idx="7164">
                  <c:v>45905.86899863301</c:v>
                </c:pt>
                <c:pt idx="7165">
                  <c:v>45905.86981783301</c:v>
                </c:pt>
                <c:pt idx="7166">
                  <c:v>45905.87063703301</c:v>
                </c:pt>
                <c:pt idx="7167">
                  <c:v>45905.87145623301</c:v>
                </c:pt>
                <c:pt idx="7168">
                  <c:v>45905.87227543301</c:v>
                </c:pt>
                <c:pt idx="7169">
                  <c:v>45905.87309463302</c:v>
                </c:pt>
                <c:pt idx="7170">
                  <c:v>45905.87391383302</c:v>
                </c:pt>
                <c:pt idx="7171">
                  <c:v>45905.87473303302</c:v>
                </c:pt>
                <c:pt idx="7172">
                  <c:v>45905.87555223302</c:v>
                </c:pt>
                <c:pt idx="7173">
                  <c:v>45905.87637143302</c:v>
                </c:pt>
                <c:pt idx="7174">
                  <c:v>45905.87719063299</c:v>
                </c:pt>
                <c:pt idx="7175">
                  <c:v>45905.87800983303</c:v>
                </c:pt>
                <c:pt idx="7176">
                  <c:v>45905.87882903303</c:v>
                </c:pt>
                <c:pt idx="7177">
                  <c:v>45905.87964823304</c:v>
                </c:pt>
                <c:pt idx="7178">
                  <c:v>45905.88046743304</c:v>
                </c:pt>
                <c:pt idx="7179">
                  <c:v>45905.88128663303</c:v>
                </c:pt>
                <c:pt idx="7180">
                  <c:v>45905.88210583304</c:v>
                </c:pt>
                <c:pt idx="7181">
                  <c:v>45905.88292503305</c:v>
                </c:pt>
                <c:pt idx="7182">
                  <c:v>45905.88374423305</c:v>
                </c:pt>
                <c:pt idx="7183">
                  <c:v>45905.88456343305</c:v>
                </c:pt>
                <c:pt idx="7184">
                  <c:v>45905.88538263305</c:v>
                </c:pt>
                <c:pt idx="7185">
                  <c:v>45905.88620183305</c:v>
                </c:pt>
                <c:pt idx="7186">
                  <c:v>45905.88702103306</c:v>
                </c:pt>
                <c:pt idx="7187">
                  <c:v>45905.88784023306</c:v>
                </c:pt>
                <c:pt idx="7188">
                  <c:v>45905.88865943306</c:v>
                </c:pt>
                <c:pt idx="7189">
                  <c:v>45905.88947863306</c:v>
                </c:pt>
                <c:pt idx="7190">
                  <c:v>45905.89029783307</c:v>
                </c:pt>
                <c:pt idx="7191">
                  <c:v>45905.89111703307</c:v>
                </c:pt>
                <c:pt idx="7192">
                  <c:v>45905.89193623307</c:v>
                </c:pt>
                <c:pt idx="7193">
                  <c:v>45905.89275543307</c:v>
                </c:pt>
                <c:pt idx="7194">
                  <c:v>45905.89357463308</c:v>
                </c:pt>
                <c:pt idx="7195">
                  <c:v>45905.89439383308</c:v>
                </c:pt>
                <c:pt idx="7196">
                  <c:v>45905.89521303308</c:v>
                </c:pt>
                <c:pt idx="7197">
                  <c:v>45905.89603223308</c:v>
                </c:pt>
                <c:pt idx="7198">
                  <c:v>45905.89685143308</c:v>
                </c:pt>
                <c:pt idx="7199">
                  <c:v>45905.89767063302</c:v>
                </c:pt>
                <c:pt idx="7200">
                  <c:v>45905.89848983307</c:v>
                </c:pt>
                <c:pt idx="7201">
                  <c:v>45905.89930903308</c:v>
                </c:pt>
                <c:pt idx="7202">
                  <c:v>45905.90012823309</c:v>
                </c:pt>
                <c:pt idx="7203">
                  <c:v>45905.9009474331</c:v>
                </c:pt>
                <c:pt idx="7204">
                  <c:v>45905.90176663303</c:v>
                </c:pt>
                <c:pt idx="7205">
                  <c:v>45905.9025858331</c:v>
                </c:pt>
                <c:pt idx="7206">
                  <c:v>45905.9034050331</c:v>
                </c:pt>
                <c:pt idx="7207">
                  <c:v>45905.9042242331</c:v>
                </c:pt>
                <c:pt idx="7208">
                  <c:v>45905.90504343311</c:v>
                </c:pt>
                <c:pt idx="7209">
                  <c:v>45905.9058626331</c:v>
                </c:pt>
                <c:pt idx="7210">
                  <c:v>45905.9066818331</c:v>
                </c:pt>
                <c:pt idx="7211">
                  <c:v>45905.90750103311</c:v>
                </c:pt>
                <c:pt idx="7212">
                  <c:v>45905.90832023312</c:v>
                </c:pt>
                <c:pt idx="7213">
                  <c:v>45905.90913943312</c:v>
                </c:pt>
                <c:pt idx="7214">
                  <c:v>45905.90995863312</c:v>
                </c:pt>
                <c:pt idx="7215">
                  <c:v>45905.91077783312</c:v>
                </c:pt>
                <c:pt idx="7216">
                  <c:v>45905.91159703312</c:v>
                </c:pt>
                <c:pt idx="7217">
                  <c:v>45905.91241623312</c:v>
                </c:pt>
                <c:pt idx="7218">
                  <c:v>45905.91323543313</c:v>
                </c:pt>
                <c:pt idx="7219">
                  <c:v>45905.91405463313</c:v>
                </c:pt>
                <c:pt idx="7220">
                  <c:v>45905.91487383313</c:v>
                </c:pt>
                <c:pt idx="7221">
                  <c:v>45905.91569303314</c:v>
                </c:pt>
                <c:pt idx="7222">
                  <c:v>45905.91651223313</c:v>
                </c:pt>
                <c:pt idx="7223">
                  <c:v>45905.91733143314</c:v>
                </c:pt>
                <c:pt idx="7224">
                  <c:v>45905.91815063314</c:v>
                </c:pt>
                <c:pt idx="7225">
                  <c:v>45905.91896983315</c:v>
                </c:pt>
                <c:pt idx="7226">
                  <c:v>45905.91978903315</c:v>
                </c:pt>
                <c:pt idx="7227">
                  <c:v>45905.92060823315</c:v>
                </c:pt>
                <c:pt idx="7228">
                  <c:v>45905.92142743315</c:v>
                </c:pt>
                <c:pt idx="7229">
                  <c:v>45905.92224663316</c:v>
                </c:pt>
                <c:pt idx="7230">
                  <c:v>45905.92306583309</c:v>
                </c:pt>
                <c:pt idx="7231">
                  <c:v>45905.92388503315</c:v>
                </c:pt>
                <c:pt idx="7232">
                  <c:v>45905.92470423316</c:v>
                </c:pt>
                <c:pt idx="7233">
                  <c:v>45905.92552343316</c:v>
                </c:pt>
                <c:pt idx="7234">
                  <c:v>45905.92634263317</c:v>
                </c:pt>
                <c:pt idx="7235">
                  <c:v>45905.9271618331</c:v>
                </c:pt>
                <c:pt idx="7236">
                  <c:v>45905.9279810331</c:v>
                </c:pt>
                <c:pt idx="7237">
                  <c:v>45905.92880023317</c:v>
                </c:pt>
                <c:pt idx="7238">
                  <c:v>45905.92961943317</c:v>
                </c:pt>
                <c:pt idx="7239">
                  <c:v>45905.93043863318</c:v>
                </c:pt>
                <c:pt idx="7240">
                  <c:v>45905.93125783318</c:v>
                </c:pt>
                <c:pt idx="7241">
                  <c:v>45905.93207703318</c:v>
                </c:pt>
                <c:pt idx="7242">
                  <c:v>45905.93289623318</c:v>
                </c:pt>
                <c:pt idx="7243">
                  <c:v>45905.93371543319</c:v>
                </c:pt>
                <c:pt idx="7244">
                  <c:v>45905.9345346332</c:v>
                </c:pt>
                <c:pt idx="7245">
                  <c:v>45905.93535383319</c:v>
                </c:pt>
                <c:pt idx="7246">
                  <c:v>45905.93617303319</c:v>
                </c:pt>
                <c:pt idx="7247">
                  <c:v>45905.9369922332</c:v>
                </c:pt>
                <c:pt idx="7248">
                  <c:v>45905.9378114332</c:v>
                </c:pt>
                <c:pt idx="7249">
                  <c:v>45905.93863063319</c:v>
                </c:pt>
                <c:pt idx="7250">
                  <c:v>45905.93944983317</c:v>
                </c:pt>
                <c:pt idx="7251">
                  <c:v>45905.94026903321</c:v>
                </c:pt>
                <c:pt idx="7252">
                  <c:v>45905.94108823319</c:v>
                </c:pt>
                <c:pt idx="7253">
                  <c:v>45905.9419074332</c:v>
                </c:pt>
                <c:pt idx="7254">
                  <c:v>45905.94272663318</c:v>
                </c:pt>
                <c:pt idx="7255">
                  <c:v>45905.94354583322</c:v>
                </c:pt>
                <c:pt idx="7256">
                  <c:v>45905.94436503322</c:v>
                </c:pt>
                <c:pt idx="7257">
                  <c:v>45905.94518423318</c:v>
                </c:pt>
                <c:pt idx="7258">
                  <c:v>45905.94600343322</c:v>
                </c:pt>
                <c:pt idx="7259">
                  <c:v>45905.94682263322</c:v>
                </c:pt>
                <c:pt idx="7260">
                  <c:v>45905.94764183318</c:v>
                </c:pt>
                <c:pt idx="7261">
                  <c:v>45905.94846103319</c:v>
                </c:pt>
                <c:pt idx="7262">
                  <c:v>45905.94928023322</c:v>
                </c:pt>
                <c:pt idx="7263">
                  <c:v>45905.95009943323</c:v>
                </c:pt>
                <c:pt idx="7264">
                  <c:v>45905.95091863324</c:v>
                </c:pt>
                <c:pt idx="7265">
                  <c:v>45905.95173783322</c:v>
                </c:pt>
                <c:pt idx="7266">
                  <c:v>45905.95255703324</c:v>
                </c:pt>
                <c:pt idx="7267">
                  <c:v>45905.95337623324</c:v>
                </c:pt>
                <c:pt idx="7268">
                  <c:v>45905.95419543325</c:v>
                </c:pt>
                <c:pt idx="7269">
                  <c:v>45905.95501463325</c:v>
                </c:pt>
                <c:pt idx="7270">
                  <c:v>45905.95583383325</c:v>
                </c:pt>
                <c:pt idx="7271">
                  <c:v>45905.95665303325</c:v>
                </c:pt>
                <c:pt idx="7272">
                  <c:v>45905.95747223325</c:v>
                </c:pt>
                <c:pt idx="7273">
                  <c:v>45905.95829143325</c:v>
                </c:pt>
                <c:pt idx="7274">
                  <c:v>45905.95911063322</c:v>
                </c:pt>
                <c:pt idx="7275">
                  <c:v>45905.95992983325</c:v>
                </c:pt>
                <c:pt idx="7276">
                  <c:v>45905.96074903319</c:v>
                </c:pt>
                <c:pt idx="7277">
                  <c:v>45905.96156823327</c:v>
                </c:pt>
                <c:pt idx="7278">
                  <c:v>45905.96238743327</c:v>
                </c:pt>
                <c:pt idx="7279">
                  <c:v>45905.9632066332</c:v>
                </c:pt>
                <c:pt idx="7280">
                  <c:v>45905.96402583327</c:v>
                </c:pt>
                <c:pt idx="7281">
                  <c:v>45905.96484503328</c:v>
                </c:pt>
                <c:pt idx="7282">
                  <c:v>45905.96566423321</c:v>
                </c:pt>
                <c:pt idx="7283">
                  <c:v>45905.96648343327</c:v>
                </c:pt>
                <c:pt idx="7284">
                  <c:v>45905.96730263319</c:v>
                </c:pt>
                <c:pt idx="7285">
                  <c:v>45905.96812183321</c:v>
                </c:pt>
                <c:pt idx="7286">
                  <c:v>45905.96894103322</c:v>
                </c:pt>
                <c:pt idx="7287">
                  <c:v>45905.96976023319</c:v>
                </c:pt>
                <c:pt idx="7288">
                  <c:v>45905.9705794333</c:v>
                </c:pt>
                <c:pt idx="7289">
                  <c:v>45905.97139863322</c:v>
                </c:pt>
                <c:pt idx="7290">
                  <c:v>45905.9722178333</c:v>
                </c:pt>
                <c:pt idx="7291">
                  <c:v>45905.9730370333</c:v>
                </c:pt>
                <c:pt idx="7292">
                  <c:v>45905.9738562333</c:v>
                </c:pt>
                <c:pt idx="7293">
                  <c:v>45905.9746754333</c:v>
                </c:pt>
                <c:pt idx="7294">
                  <c:v>45905.97549463324</c:v>
                </c:pt>
                <c:pt idx="7295">
                  <c:v>45905.97631383331</c:v>
                </c:pt>
                <c:pt idx="7296">
                  <c:v>45905.9771330333</c:v>
                </c:pt>
                <c:pt idx="7297">
                  <c:v>45905.9779522333</c:v>
                </c:pt>
                <c:pt idx="7298">
                  <c:v>45905.97877143331</c:v>
                </c:pt>
                <c:pt idx="7299">
                  <c:v>45905.97959063332</c:v>
                </c:pt>
                <c:pt idx="7300">
                  <c:v>45905.98040983332</c:v>
                </c:pt>
                <c:pt idx="7301">
                  <c:v>45905.98122903332</c:v>
                </c:pt>
                <c:pt idx="7302">
                  <c:v>45905.98204823332</c:v>
                </c:pt>
                <c:pt idx="7303">
                  <c:v>45905.98286743332</c:v>
                </c:pt>
                <c:pt idx="7304">
                  <c:v>45905.98368663326</c:v>
                </c:pt>
                <c:pt idx="7305">
                  <c:v>45905.98450583333</c:v>
                </c:pt>
                <c:pt idx="7306">
                  <c:v>45905.98532503333</c:v>
                </c:pt>
                <c:pt idx="7307">
                  <c:v>45905.98614423333</c:v>
                </c:pt>
                <c:pt idx="7308">
                  <c:v>45905.98696343334</c:v>
                </c:pt>
                <c:pt idx="7309">
                  <c:v>45905.98778263324</c:v>
                </c:pt>
                <c:pt idx="7310">
                  <c:v>45905.98860183333</c:v>
                </c:pt>
                <c:pt idx="7311">
                  <c:v>45905.98942103332</c:v>
                </c:pt>
                <c:pt idx="7312">
                  <c:v>45905.99024023335</c:v>
                </c:pt>
                <c:pt idx="7313">
                  <c:v>45905.99105943335</c:v>
                </c:pt>
                <c:pt idx="7314">
                  <c:v>45905.99187863328</c:v>
                </c:pt>
                <c:pt idx="7315">
                  <c:v>45905.99269783335</c:v>
                </c:pt>
                <c:pt idx="7316">
                  <c:v>45905.99351703336</c:v>
                </c:pt>
                <c:pt idx="7317">
                  <c:v>45905.99433623336</c:v>
                </c:pt>
                <c:pt idx="7318">
                  <c:v>45905.99515543335</c:v>
                </c:pt>
                <c:pt idx="7319">
                  <c:v>45905.99597463329</c:v>
                </c:pt>
                <c:pt idx="7320">
                  <c:v>45905.99679383329</c:v>
                </c:pt>
                <c:pt idx="7321">
                  <c:v>45905.99761303337</c:v>
                </c:pt>
                <c:pt idx="7322">
                  <c:v>45905.99843223337</c:v>
                </c:pt>
                <c:pt idx="7323">
                  <c:v>45905.99925143337</c:v>
                </c:pt>
                <c:pt idx="7324">
                  <c:v>45906.00007063337</c:v>
                </c:pt>
                <c:pt idx="7325">
                  <c:v>45906.00088983338</c:v>
                </c:pt>
                <c:pt idx="7326">
                  <c:v>45906.00170903331</c:v>
                </c:pt>
                <c:pt idx="7327">
                  <c:v>45906.00252823338</c:v>
                </c:pt>
                <c:pt idx="7328">
                  <c:v>45906.00334743338</c:v>
                </c:pt>
                <c:pt idx="7329">
                  <c:v>45906.00416663332</c:v>
                </c:pt>
                <c:pt idx="7330">
                  <c:v>45906.00498583337</c:v>
                </c:pt>
                <c:pt idx="7331">
                  <c:v>45906.00580503338</c:v>
                </c:pt>
                <c:pt idx="7332">
                  <c:v>45906.00662423339</c:v>
                </c:pt>
                <c:pt idx="7333">
                  <c:v>45906.00744343337</c:v>
                </c:pt>
                <c:pt idx="7334">
                  <c:v>45906.0082626334</c:v>
                </c:pt>
                <c:pt idx="7335">
                  <c:v>45906.00908183333</c:v>
                </c:pt>
                <c:pt idx="7336">
                  <c:v>45906.00990103337</c:v>
                </c:pt>
                <c:pt idx="7337">
                  <c:v>45906.0107202334</c:v>
                </c:pt>
                <c:pt idx="7338">
                  <c:v>45906.0115394334</c:v>
                </c:pt>
                <c:pt idx="7339">
                  <c:v>45906.01235863341</c:v>
                </c:pt>
                <c:pt idx="7340">
                  <c:v>45906.0131778334</c:v>
                </c:pt>
                <c:pt idx="7341">
                  <c:v>45906.01399703341</c:v>
                </c:pt>
                <c:pt idx="7342">
                  <c:v>45906.01481623341</c:v>
                </c:pt>
                <c:pt idx="7343">
                  <c:v>45906.01563543342</c:v>
                </c:pt>
                <c:pt idx="7344">
                  <c:v>45906.01645463342</c:v>
                </c:pt>
                <c:pt idx="7345">
                  <c:v>45906.01727383342</c:v>
                </c:pt>
                <c:pt idx="7346">
                  <c:v>45906.01809303342</c:v>
                </c:pt>
                <c:pt idx="7347">
                  <c:v>45906.01891223342</c:v>
                </c:pt>
                <c:pt idx="7348">
                  <c:v>45906.01973143343</c:v>
                </c:pt>
                <c:pt idx="7349">
                  <c:v>45906.02055063342</c:v>
                </c:pt>
                <c:pt idx="7350">
                  <c:v>45906.02136983336</c:v>
                </c:pt>
                <c:pt idx="7351">
                  <c:v>45906.02218903337</c:v>
                </c:pt>
                <c:pt idx="7352">
                  <c:v>45906.02300823342</c:v>
                </c:pt>
                <c:pt idx="7353">
                  <c:v>45906.02382743343</c:v>
                </c:pt>
                <c:pt idx="7354">
                  <c:v>45906.02464663337</c:v>
                </c:pt>
                <c:pt idx="7355">
                  <c:v>45906.02546583334</c:v>
                </c:pt>
                <c:pt idx="7356">
                  <c:v>45906.02628503345</c:v>
                </c:pt>
                <c:pt idx="7357">
                  <c:v>45906.02710423338</c:v>
                </c:pt>
                <c:pt idx="7358">
                  <c:v>45906.02792343342</c:v>
                </c:pt>
                <c:pt idx="7359">
                  <c:v>45906.02874263337</c:v>
                </c:pt>
                <c:pt idx="7360">
                  <c:v>45906.02956183339</c:v>
                </c:pt>
                <c:pt idx="7361">
                  <c:v>45906.03038103342</c:v>
                </c:pt>
                <c:pt idx="7362">
                  <c:v>45906.03120023345</c:v>
                </c:pt>
                <c:pt idx="7363">
                  <c:v>45906.03201943346</c:v>
                </c:pt>
                <c:pt idx="7364">
                  <c:v>45906.03283863347</c:v>
                </c:pt>
                <c:pt idx="7365">
                  <c:v>45906.03365783347</c:v>
                </c:pt>
                <c:pt idx="7366">
                  <c:v>45906.03447703347</c:v>
                </c:pt>
                <c:pt idx="7367">
                  <c:v>45906.03529623347</c:v>
                </c:pt>
                <c:pt idx="7368">
                  <c:v>45906.03611543347</c:v>
                </c:pt>
                <c:pt idx="7369">
                  <c:v>45906.03693463348</c:v>
                </c:pt>
                <c:pt idx="7370">
                  <c:v>45906.03775383347</c:v>
                </c:pt>
                <c:pt idx="7371">
                  <c:v>45906.03857303348</c:v>
                </c:pt>
                <c:pt idx="7372">
                  <c:v>45906.03939223348</c:v>
                </c:pt>
                <c:pt idx="7373">
                  <c:v>45906.04021143348</c:v>
                </c:pt>
                <c:pt idx="7374">
                  <c:v>45906.04103063347</c:v>
                </c:pt>
                <c:pt idx="7375">
                  <c:v>45906.04184983348</c:v>
                </c:pt>
                <c:pt idx="7376">
                  <c:v>45906.04266903349</c:v>
                </c:pt>
                <c:pt idx="7377">
                  <c:v>45906.0434882335</c:v>
                </c:pt>
                <c:pt idx="7378">
                  <c:v>45906.0443074335</c:v>
                </c:pt>
                <c:pt idx="7379">
                  <c:v>45906.04512663343</c:v>
                </c:pt>
                <c:pt idx="7380">
                  <c:v>45906.0459458335</c:v>
                </c:pt>
                <c:pt idx="7381">
                  <c:v>45906.0467650335</c:v>
                </c:pt>
                <c:pt idx="7382">
                  <c:v>45906.04758423351</c:v>
                </c:pt>
                <c:pt idx="7383">
                  <c:v>45906.04840343351</c:v>
                </c:pt>
                <c:pt idx="7384">
                  <c:v>45906.0492226335</c:v>
                </c:pt>
                <c:pt idx="7385">
                  <c:v>45906.05004183351</c:v>
                </c:pt>
                <c:pt idx="7386">
                  <c:v>45906.05086103352</c:v>
                </c:pt>
                <c:pt idx="7387">
                  <c:v>45906.05168023352</c:v>
                </c:pt>
                <c:pt idx="7388">
                  <c:v>45906.05249943352</c:v>
                </c:pt>
                <c:pt idx="7389">
                  <c:v>45906.05331863352</c:v>
                </c:pt>
                <c:pt idx="7390">
                  <c:v>45906.05413783352</c:v>
                </c:pt>
                <c:pt idx="7391">
                  <c:v>45906.05495703352</c:v>
                </c:pt>
                <c:pt idx="7392">
                  <c:v>45906.05577623353</c:v>
                </c:pt>
                <c:pt idx="7393">
                  <c:v>45906.05659543353</c:v>
                </c:pt>
                <c:pt idx="7394">
                  <c:v>45906.05741463353</c:v>
                </c:pt>
                <c:pt idx="7395">
                  <c:v>45906.05823383353</c:v>
                </c:pt>
                <c:pt idx="7396">
                  <c:v>45906.05905303354</c:v>
                </c:pt>
                <c:pt idx="7397">
                  <c:v>45906.05987223354</c:v>
                </c:pt>
                <c:pt idx="7398">
                  <c:v>45906.06069143354</c:v>
                </c:pt>
                <c:pt idx="7399">
                  <c:v>45906.06151063355</c:v>
                </c:pt>
                <c:pt idx="7400">
                  <c:v>45906.06232983355</c:v>
                </c:pt>
                <c:pt idx="7401">
                  <c:v>45906.06314903348</c:v>
                </c:pt>
                <c:pt idx="7402">
                  <c:v>45906.06396823355</c:v>
                </c:pt>
                <c:pt idx="7403">
                  <c:v>45906.06478743356</c:v>
                </c:pt>
                <c:pt idx="7404">
                  <c:v>45906.06560663349</c:v>
                </c:pt>
                <c:pt idx="7405">
                  <c:v>45906.06642583355</c:v>
                </c:pt>
                <c:pt idx="7406">
                  <c:v>45906.06724503356</c:v>
                </c:pt>
                <c:pt idx="7407">
                  <c:v>45906.06806423356</c:v>
                </c:pt>
                <c:pt idx="7408">
                  <c:v>45906.06888343357</c:v>
                </c:pt>
                <c:pt idx="7409">
                  <c:v>45906.0697026335</c:v>
                </c:pt>
                <c:pt idx="7410">
                  <c:v>45906.07052183357</c:v>
                </c:pt>
                <c:pt idx="7411">
                  <c:v>45906.07134103357</c:v>
                </c:pt>
                <c:pt idx="7412">
                  <c:v>45906.07216023358</c:v>
                </c:pt>
                <c:pt idx="7413">
                  <c:v>45906.07297943357</c:v>
                </c:pt>
                <c:pt idx="7414">
                  <c:v>45906.07379863357</c:v>
                </c:pt>
                <c:pt idx="7415">
                  <c:v>45906.07461783358</c:v>
                </c:pt>
                <c:pt idx="7416">
                  <c:v>45906.07543703359</c:v>
                </c:pt>
                <c:pt idx="7417">
                  <c:v>45906.07625623358</c:v>
                </c:pt>
                <c:pt idx="7418">
                  <c:v>45906.07707543359</c:v>
                </c:pt>
                <c:pt idx="7419">
                  <c:v>45906.07789463358</c:v>
                </c:pt>
                <c:pt idx="7420">
                  <c:v>45906.07871383359</c:v>
                </c:pt>
                <c:pt idx="7421">
                  <c:v>45906.0795330336</c:v>
                </c:pt>
                <c:pt idx="7422">
                  <c:v>45906.0803522336</c:v>
                </c:pt>
                <c:pt idx="7423">
                  <c:v>45906.08117143359</c:v>
                </c:pt>
                <c:pt idx="7424">
                  <c:v>45906.08199063357</c:v>
                </c:pt>
                <c:pt idx="7425">
                  <c:v>45906.08280983361</c:v>
                </c:pt>
                <c:pt idx="7426">
                  <c:v>45906.08362903359</c:v>
                </c:pt>
                <c:pt idx="7427">
                  <c:v>45906.0844482336</c:v>
                </c:pt>
                <c:pt idx="7428">
                  <c:v>45906.08526743361</c:v>
                </c:pt>
                <c:pt idx="7429">
                  <c:v>45906.08608663362</c:v>
                </c:pt>
                <c:pt idx="7430">
                  <c:v>45906.08690583362</c:v>
                </c:pt>
                <c:pt idx="7431">
                  <c:v>45906.08772503358</c:v>
                </c:pt>
                <c:pt idx="7432">
                  <c:v>45906.08854423362</c:v>
                </c:pt>
                <c:pt idx="7433">
                  <c:v>45906.08936343362</c:v>
                </c:pt>
                <c:pt idx="7434">
                  <c:v>45906.09018263354</c:v>
                </c:pt>
                <c:pt idx="7435">
                  <c:v>45906.09100183354</c:v>
                </c:pt>
                <c:pt idx="7436">
                  <c:v>45906.09182103357</c:v>
                </c:pt>
                <c:pt idx="7437">
                  <c:v>45906.09264023358</c:v>
                </c:pt>
                <c:pt idx="7438">
                  <c:v>45906.09345943358</c:v>
                </c:pt>
                <c:pt idx="7439">
                  <c:v>45906.09427863362</c:v>
                </c:pt>
                <c:pt idx="7440">
                  <c:v>45906.09509783357</c:v>
                </c:pt>
                <c:pt idx="7441">
                  <c:v>45906.09591703358</c:v>
                </c:pt>
                <c:pt idx="7442">
                  <c:v>45906.09673623365</c:v>
                </c:pt>
                <c:pt idx="7443">
                  <c:v>45906.09755543365</c:v>
                </c:pt>
                <c:pt idx="7444">
                  <c:v>45906.09837463358</c:v>
                </c:pt>
                <c:pt idx="7445">
                  <c:v>45906.09919383356</c:v>
                </c:pt>
                <c:pt idx="7446">
                  <c:v>45906.10001303365</c:v>
                </c:pt>
                <c:pt idx="7447">
                  <c:v>45906.10083223366</c:v>
                </c:pt>
                <c:pt idx="7448">
                  <c:v>45906.10165143362</c:v>
                </c:pt>
                <c:pt idx="7449">
                  <c:v>45906.10247063358</c:v>
                </c:pt>
                <c:pt idx="7450">
                  <c:v>45906.10328983359</c:v>
                </c:pt>
                <c:pt idx="7451">
                  <c:v>45906.10410903367</c:v>
                </c:pt>
                <c:pt idx="7452">
                  <c:v>45906.10492823367</c:v>
                </c:pt>
                <c:pt idx="7453">
                  <c:v>45906.1057474336</c:v>
                </c:pt>
                <c:pt idx="7454">
                  <c:v>45906.10656663367</c:v>
                </c:pt>
                <c:pt idx="7455">
                  <c:v>45906.10738583358</c:v>
                </c:pt>
                <c:pt idx="7456">
                  <c:v>45906.10820503368</c:v>
                </c:pt>
                <c:pt idx="7457">
                  <c:v>45906.10902423361</c:v>
                </c:pt>
                <c:pt idx="7458">
                  <c:v>45906.10984343367</c:v>
                </c:pt>
                <c:pt idx="7459">
                  <c:v>45906.11066263361</c:v>
                </c:pt>
                <c:pt idx="7460">
                  <c:v>45906.11148183358</c:v>
                </c:pt>
                <c:pt idx="7461">
                  <c:v>45906.11230103367</c:v>
                </c:pt>
                <c:pt idx="7462">
                  <c:v>45906.11312023362</c:v>
                </c:pt>
                <c:pt idx="7463">
                  <c:v>45906.11393943369</c:v>
                </c:pt>
                <c:pt idx="7464">
                  <c:v>45906.1147586337</c:v>
                </c:pt>
                <c:pt idx="7465">
                  <c:v>45906.1155778337</c:v>
                </c:pt>
                <c:pt idx="7466">
                  <c:v>45906.1163970337</c:v>
                </c:pt>
                <c:pt idx="7467">
                  <c:v>45906.1172162337</c:v>
                </c:pt>
                <c:pt idx="7468">
                  <c:v>45906.1180354337</c:v>
                </c:pt>
                <c:pt idx="7469">
                  <c:v>45906.11885463371</c:v>
                </c:pt>
                <c:pt idx="7470">
                  <c:v>45906.11967383367</c:v>
                </c:pt>
                <c:pt idx="7471">
                  <c:v>45906.12049303364</c:v>
                </c:pt>
                <c:pt idx="7472">
                  <c:v>45906.12131223364</c:v>
                </c:pt>
                <c:pt idx="7473">
                  <c:v>45906.12213143372</c:v>
                </c:pt>
                <c:pt idx="7474">
                  <c:v>45906.12295063364</c:v>
                </c:pt>
                <c:pt idx="7475">
                  <c:v>45906.1237698336</c:v>
                </c:pt>
                <c:pt idx="7476">
                  <c:v>45906.12458903372</c:v>
                </c:pt>
                <c:pt idx="7477">
                  <c:v>45906.12540823365</c:v>
                </c:pt>
                <c:pt idx="7478">
                  <c:v>45906.12622743373</c:v>
                </c:pt>
                <c:pt idx="7479">
                  <c:v>45906.12704663362</c:v>
                </c:pt>
                <c:pt idx="7480">
                  <c:v>45906.12786583365</c:v>
                </c:pt>
                <c:pt idx="7481">
                  <c:v>45906.12868503366</c:v>
                </c:pt>
                <c:pt idx="7482">
                  <c:v>45906.12950423372</c:v>
                </c:pt>
                <c:pt idx="7483">
                  <c:v>45906.13032343372</c:v>
                </c:pt>
                <c:pt idx="7484">
                  <c:v>45906.13114263361</c:v>
                </c:pt>
                <c:pt idx="7485">
                  <c:v>45906.13196183362</c:v>
                </c:pt>
                <c:pt idx="7486">
                  <c:v>45906.13278103366</c:v>
                </c:pt>
                <c:pt idx="7487">
                  <c:v>45906.13360023368</c:v>
                </c:pt>
                <c:pt idx="7488">
                  <c:v>45906.13441943375</c:v>
                </c:pt>
                <c:pt idx="7489">
                  <c:v>45906.13523863375</c:v>
                </c:pt>
                <c:pt idx="7490">
                  <c:v>45906.13605783376</c:v>
                </c:pt>
                <c:pt idx="7491">
                  <c:v>45906.13687703376</c:v>
                </c:pt>
                <c:pt idx="7492">
                  <c:v>45906.13769623375</c:v>
                </c:pt>
                <c:pt idx="7493">
                  <c:v>45906.13851543376</c:v>
                </c:pt>
                <c:pt idx="7494">
                  <c:v>45906.13933463369</c:v>
                </c:pt>
                <c:pt idx="7495">
                  <c:v>45906.14015383377</c:v>
                </c:pt>
                <c:pt idx="7496">
                  <c:v>45906.14097303377</c:v>
                </c:pt>
                <c:pt idx="7497">
                  <c:v>45906.1417922337</c:v>
                </c:pt>
                <c:pt idx="7498">
                  <c:v>45906.14261143377</c:v>
                </c:pt>
                <c:pt idx="7499">
                  <c:v>45906.14343063371</c:v>
                </c:pt>
                <c:pt idx="7500">
                  <c:v>45906.14424983378</c:v>
                </c:pt>
                <c:pt idx="7501">
                  <c:v>45906.14506903377</c:v>
                </c:pt>
                <c:pt idx="7502">
                  <c:v>45906.14588823378</c:v>
                </c:pt>
                <c:pt idx="7503">
                  <c:v>45906.14670743379</c:v>
                </c:pt>
                <c:pt idx="7504">
                  <c:v>45906.14752663377</c:v>
                </c:pt>
                <c:pt idx="7505">
                  <c:v>45906.14834583378</c:v>
                </c:pt>
                <c:pt idx="7506">
                  <c:v>45906.14916503372</c:v>
                </c:pt>
                <c:pt idx="7507">
                  <c:v>45906.14998423377</c:v>
                </c:pt>
                <c:pt idx="7508">
                  <c:v>45906.1508034338</c:v>
                </c:pt>
                <c:pt idx="7509">
                  <c:v>45906.15162263373</c:v>
                </c:pt>
                <c:pt idx="7510">
                  <c:v>45906.15244183373</c:v>
                </c:pt>
                <c:pt idx="7511">
                  <c:v>45906.1532610338</c:v>
                </c:pt>
                <c:pt idx="7512">
                  <c:v>45906.15408023381</c:v>
                </c:pt>
                <c:pt idx="7513">
                  <c:v>45906.1548994338</c:v>
                </c:pt>
                <c:pt idx="7514">
                  <c:v>45906.1557186338</c:v>
                </c:pt>
                <c:pt idx="7515">
                  <c:v>45906.15653783381</c:v>
                </c:pt>
                <c:pt idx="7516">
                  <c:v>45906.15735703382</c:v>
                </c:pt>
                <c:pt idx="7517">
                  <c:v>45906.15817623382</c:v>
                </c:pt>
                <c:pt idx="7518">
                  <c:v>45906.15899543382</c:v>
                </c:pt>
                <c:pt idx="7519">
                  <c:v>45906.15981463382</c:v>
                </c:pt>
                <c:pt idx="7520">
                  <c:v>45906.16063383382</c:v>
                </c:pt>
                <c:pt idx="7521">
                  <c:v>45906.16145303376</c:v>
                </c:pt>
                <c:pt idx="7522">
                  <c:v>45906.16227223383</c:v>
                </c:pt>
                <c:pt idx="7523">
                  <c:v>45906.16309143382</c:v>
                </c:pt>
                <c:pt idx="7524">
                  <c:v>45906.16391063376</c:v>
                </c:pt>
                <c:pt idx="7525">
                  <c:v>45906.16472983377</c:v>
                </c:pt>
                <c:pt idx="7526">
                  <c:v>45906.16554903382</c:v>
                </c:pt>
                <c:pt idx="7527">
                  <c:v>45906.16636823383</c:v>
                </c:pt>
                <c:pt idx="7528">
                  <c:v>45906.16718743377</c:v>
                </c:pt>
                <c:pt idx="7529">
                  <c:v>45906.16800663382</c:v>
                </c:pt>
                <c:pt idx="7530">
                  <c:v>45906.16882583385</c:v>
                </c:pt>
                <c:pt idx="7531">
                  <c:v>45906.16964503378</c:v>
                </c:pt>
                <c:pt idx="7532">
                  <c:v>45906.17046423382</c:v>
                </c:pt>
                <c:pt idx="7533">
                  <c:v>45906.17128343385</c:v>
                </c:pt>
                <c:pt idx="7534">
                  <c:v>45906.17210263379</c:v>
                </c:pt>
                <c:pt idx="7535">
                  <c:v>45906.17292183382</c:v>
                </c:pt>
                <c:pt idx="7536">
                  <c:v>45906.17374103377</c:v>
                </c:pt>
                <c:pt idx="7537">
                  <c:v>45906.17456023386</c:v>
                </c:pt>
                <c:pt idx="7538">
                  <c:v>45906.17537943387</c:v>
                </c:pt>
                <c:pt idx="7539">
                  <c:v>45906.17619863387</c:v>
                </c:pt>
                <c:pt idx="7540">
                  <c:v>45906.17701783387</c:v>
                </c:pt>
                <c:pt idx="7541">
                  <c:v>45906.17783703387</c:v>
                </c:pt>
                <c:pt idx="7542">
                  <c:v>45906.17865623387</c:v>
                </c:pt>
                <c:pt idx="7543">
                  <c:v>45906.17947543388</c:v>
                </c:pt>
                <c:pt idx="7544">
                  <c:v>45906.18029463388</c:v>
                </c:pt>
                <c:pt idx="7545">
                  <c:v>45906.18111383387</c:v>
                </c:pt>
                <c:pt idx="7546">
                  <c:v>45906.18193303388</c:v>
                </c:pt>
                <c:pt idx="7547">
                  <c:v>45906.18275223389</c:v>
                </c:pt>
                <c:pt idx="7548">
                  <c:v>45906.18357143389</c:v>
                </c:pt>
                <c:pt idx="7549">
                  <c:v>45906.18439063388</c:v>
                </c:pt>
                <c:pt idx="7550">
                  <c:v>45906.18520983389</c:v>
                </c:pt>
                <c:pt idx="7551">
                  <c:v>45906.1860290339</c:v>
                </c:pt>
                <c:pt idx="7552">
                  <c:v>45906.1868482339</c:v>
                </c:pt>
                <c:pt idx="7553">
                  <c:v>45906.1876674339</c:v>
                </c:pt>
                <c:pt idx="7554">
                  <c:v>45906.1884866339</c:v>
                </c:pt>
                <c:pt idx="7555">
                  <c:v>45906.1893058339</c:v>
                </c:pt>
                <c:pt idx="7556">
                  <c:v>45906.19012503384</c:v>
                </c:pt>
                <c:pt idx="7557">
                  <c:v>45906.19094423387</c:v>
                </c:pt>
                <c:pt idx="7558">
                  <c:v>45906.19176343384</c:v>
                </c:pt>
                <c:pt idx="7559">
                  <c:v>45906.19258263384</c:v>
                </c:pt>
                <c:pt idx="7560">
                  <c:v>45906.19340183381</c:v>
                </c:pt>
                <c:pt idx="7561">
                  <c:v>45906.19422103392</c:v>
                </c:pt>
                <c:pt idx="7562">
                  <c:v>45906.19504023385</c:v>
                </c:pt>
                <c:pt idx="7563">
                  <c:v>45906.19585943392</c:v>
                </c:pt>
                <c:pt idx="7564">
                  <c:v>45906.19667863393</c:v>
                </c:pt>
                <c:pt idx="7565">
                  <c:v>45906.19749783386</c:v>
                </c:pt>
                <c:pt idx="7566">
                  <c:v>45906.19831703393</c:v>
                </c:pt>
                <c:pt idx="7567">
                  <c:v>45906.19913623392</c:v>
                </c:pt>
                <c:pt idx="7568">
                  <c:v>45906.19995543393</c:v>
                </c:pt>
                <c:pt idx="7569">
                  <c:v>45906.20077463387</c:v>
                </c:pt>
                <c:pt idx="7570">
                  <c:v>45906.20159383392</c:v>
                </c:pt>
                <c:pt idx="7571">
                  <c:v>45906.20241303393</c:v>
                </c:pt>
                <c:pt idx="7572">
                  <c:v>45906.20323223394</c:v>
                </c:pt>
                <c:pt idx="7573">
                  <c:v>45906.20405143395</c:v>
                </c:pt>
                <c:pt idx="7574">
                  <c:v>45906.20487063395</c:v>
                </c:pt>
                <c:pt idx="7575">
                  <c:v>45906.20568983388</c:v>
                </c:pt>
                <c:pt idx="7576">
                  <c:v>45906.20650903395</c:v>
                </c:pt>
                <c:pt idx="7577">
                  <c:v>45906.20732823396</c:v>
                </c:pt>
                <c:pt idx="7578">
                  <c:v>45906.20814743396</c:v>
                </c:pt>
                <c:pt idx="7579">
                  <c:v>45906.20896663395</c:v>
                </c:pt>
                <c:pt idx="7580">
                  <c:v>45906.20978583389</c:v>
                </c:pt>
                <c:pt idx="7581">
                  <c:v>45906.21060503396</c:v>
                </c:pt>
                <c:pt idx="7582">
                  <c:v>45906.21142423397</c:v>
                </c:pt>
                <c:pt idx="7583">
                  <c:v>45906.21224343397</c:v>
                </c:pt>
                <c:pt idx="7584">
                  <c:v>45906.2130626339</c:v>
                </c:pt>
                <c:pt idx="7585">
                  <c:v>45906.21388183397</c:v>
                </c:pt>
                <c:pt idx="7586">
                  <c:v>45906.21470103398</c:v>
                </c:pt>
                <c:pt idx="7587">
                  <c:v>45906.21552023398</c:v>
                </c:pt>
                <c:pt idx="7588">
                  <c:v>45906.21633943398</c:v>
                </c:pt>
                <c:pt idx="7589">
                  <c:v>45906.21715863398</c:v>
                </c:pt>
                <c:pt idx="7590">
                  <c:v>45906.21797783399</c:v>
                </c:pt>
                <c:pt idx="7591">
                  <c:v>45906.21879703399</c:v>
                </c:pt>
                <c:pt idx="7592">
                  <c:v>45906.21961623399</c:v>
                </c:pt>
                <c:pt idx="7593">
                  <c:v>45906.22043543398</c:v>
                </c:pt>
                <c:pt idx="7594">
                  <c:v>45906.22125463397</c:v>
                </c:pt>
                <c:pt idx="7595">
                  <c:v>45906.222073834</c:v>
                </c:pt>
                <c:pt idx="7596">
                  <c:v>45906.222893034</c:v>
                </c:pt>
                <c:pt idx="7597">
                  <c:v>45906.22371223393</c:v>
                </c:pt>
                <c:pt idx="7598">
                  <c:v>45906.224531434</c:v>
                </c:pt>
                <c:pt idx="7599">
                  <c:v>45906.22535063394</c:v>
                </c:pt>
                <c:pt idx="7600">
                  <c:v>45906.22616983394</c:v>
                </c:pt>
                <c:pt idx="7601">
                  <c:v>45906.226989034</c:v>
                </c:pt>
                <c:pt idx="7602">
                  <c:v>45906.22780823401</c:v>
                </c:pt>
                <c:pt idx="7603">
                  <c:v>45906.22862743401</c:v>
                </c:pt>
                <c:pt idx="7604">
                  <c:v>45906.22944663392</c:v>
                </c:pt>
                <c:pt idx="7605">
                  <c:v>45906.23026583402</c:v>
                </c:pt>
                <c:pt idx="7606">
                  <c:v>45906.23108503395</c:v>
                </c:pt>
                <c:pt idx="7607">
                  <c:v>45906.23190423402</c:v>
                </c:pt>
                <c:pt idx="7608">
                  <c:v>45906.23272343403</c:v>
                </c:pt>
                <c:pt idx="7609">
                  <c:v>45906.23354263396</c:v>
                </c:pt>
                <c:pt idx="7610">
                  <c:v>45906.23436183402</c:v>
                </c:pt>
                <c:pt idx="7611">
                  <c:v>45906.23518103396</c:v>
                </c:pt>
                <c:pt idx="7612">
                  <c:v>45906.23600023404</c:v>
                </c:pt>
                <c:pt idx="7613">
                  <c:v>45906.23681943403</c:v>
                </c:pt>
                <c:pt idx="7614">
                  <c:v>45906.23763863403</c:v>
                </c:pt>
                <c:pt idx="7615">
                  <c:v>45906.23845783404</c:v>
                </c:pt>
                <c:pt idx="7616">
                  <c:v>45906.23927703404</c:v>
                </c:pt>
                <c:pt idx="7617">
                  <c:v>45906.24009623405</c:v>
                </c:pt>
                <c:pt idx="7618">
                  <c:v>45906.24091543405</c:v>
                </c:pt>
                <c:pt idx="7619">
                  <c:v>45906.24173463402</c:v>
                </c:pt>
                <c:pt idx="7620">
                  <c:v>45906.24255383405</c:v>
                </c:pt>
                <c:pt idx="7621">
                  <c:v>45906.24337303406</c:v>
                </c:pt>
                <c:pt idx="7622">
                  <c:v>45906.24419223406</c:v>
                </c:pt>
                <c:pt idx="7623">
                  <c:v>45906.24501143406</c:v>
                </c:pt>
                <c:pt idx="7624">
                  <c:v>45906.24583063406</c:v>
                </c:pt>
                <c:pt idx="7625">
                  <c:v>45906.24664983407</c:v>
                </c:pt>
                <c:pt idx="7626">
                  <c:v>45906.24746903407</c:v>
                </c:pt>
                <c:pt idx="7627">
                  <c:v>45906.24828823407</c:v>
                </c:pt>
                <c:pt idx="7628">
                  <c:v>45906.24910743407</c:v>
                </c:pt>
                <c:pt idx="7629">
                  <c:v>45906.24992663407</c:v>
                </c:pt>
                <c:pt idx="7630">
                  <c:v>45906.25074583408</c:v>
                </c:pt>
                <c:pt idx="7631">
                  <c:v>45906.25156503408</c:v>
                </c:pt>
                <c:pt idx="7632">
                  <c:v>45906.25238423408</c:v>
                </c:pt>
                <c:pt idx="7633">
                  <c:v>45906.25320343408</c:v>
                </c:pt>
                <c:pt idx="7634">
                  <c:v>45906.25402263409</c:v>
                </c:pt>
                <c:pt idx="7635">
                  <c:v>45906.25484183409</c:v>
                </c:pt>
                <c:pt idx="7636">
                  <c:v>45906.25566103408</c:v>
                </c:pt>
                <c:pt idx="7637">
                  <c:v>45906.25648023409</c:v>
                </c:pt>
                <c:pt idx="7638">
                  <c:v>45906.2572994341</c:v>
                </c:pt>
                <c:pt idx="7639">
                  <c:v>45906.2581186341</c:v>
                </c:pt>
                <c:pt idx="7640">
                  <c:v>45906.2589378341</c:v>
                </c:pt>
                <c:pt idx="7641">
                  <c:v>45906.2597570341</c:v>
                </c:pt>
                <c:pt idx="7642">
                  <c:v>45906.2605762341</c:v>
                </c:pt>
                <c:pt idx="7643">
                  <c:v>45906.26139543411</c:v>
                </c:pt>
                <c:pt idx="7644">
                  <c:v>45906.26221463411</c:v>
                </c:pt>
                <c:pt idx="7645">
                  <c:v>45906.2630338341</c:v>
                </c:pt>
                <c:pt idx="7646">
                  <c:v>45906.26385303411</c:v>
                </c:pt>
                <c:pt idx="7647">
                  <c:v>45906.26467223412</c:v>
                </c:pt>
                <c:pt idx="7648">
                  <c:v>45906.26549143412</c:v>
                </c:pt>
                <c:pt idx="7649">
                  <c:v>45906.26631063412</c:v>
                </c:pt>
                <c:pt idx="7650">
                  <c:v>45906.26712983412</c:v>
                </c:pt>
                <c:pt idx="7651">
                  <c:v>45906.26794903413</c:v>
                </c:pt>
                <c:pt idx="7652">
                  <c:v>45906.26876823413</c:v>
                </c:pt>
                <c:pt idx="7653">
                  <c:v>45906.26958743413</c:v>
                </c:pt>
                <c:pt idx="7654">
                  <c:v>45906.27040663412</c:v>
                </c:pt>
                <c:pt idx="7655">
                  <c:v>45906.27122583413</c:v>
                </c:pt>
                <c:pt idx="7656">
                  <c:v>45906.27204503414</c:v>
                </c:pt>
                <c:pt idx="7657">
                  <c:v>45906.27286423414</c:v>
                </c:pt>
                <c:pt idx="7658">
                  <c:v>45906.27368343413</c:v>
                </c:pt>
                <c:pt idx="7659">
                  <c:v>45906.27450263414</c:v>
                </c:pt>
                <c:pt idx="7660">
                  <c:v>45906.27532183415</c:v>
                </c:pt>
                <c:pt idx="7661">
                  <c:v>45906.27614103415</c:v>
                </c:pt>
                <c:pt idx="7662">
                  <c:v>45906.27696023415</c:v>
                </c:pt>
                <c:pt idx="7663">
                  <c:v>45906.27777943415</c:v>
                </c:pt>
                <c:pt idx="7664">
                  <c:v>45906.27859863415</c:v>
                </c:pt>
                <c:pt idx="7665">
                  <c:v>45906.27941783416</c:v>
                </c:pt>
                <c:pt idx="7666">
                  <c:v>45906.28023703415</c:v>
                </c:pt>
                <c:pt idx="7667">
                  <c:v>45906.28105623416</c:v>
                </c:pt>
                <c:pt idx="7668">
                  <c:v>45906.28187543416</c:v>
                </c:pt>
                <c:pt idx="7669">
                  <c:v>45906.28269463417</c:v>
                </c:pt>
                <c:pt idx="7670">
                  <c:v>45906.28351383417</c:v>
                </c:pt>
                <c:pt idx="7671">
                  <c:v>45906.28433303417</c:v>
                </c:pt>
                <c:pt idx="7672">
                  <c:v>45906.28515223417</c:v>
                </c:pt>
                <c:pt idx="7673">
                  <c:v>45906.28597143417</c:v>
                </c:pt>
                <c:pt idx="7674">
                  <c:v>45906.28679063418</c:v>
                </c:pt>
                <c:pt idx="7675">
                  <c:v>45906.28760983418</c:v>
                </c:pt>
                <c:pt idx="7676">
                  <c:v>45906.28842903418</c:v>
                </c:pt>
                <c:pt idx="7677">
                  <c:v>45906.28924823418</c:v>
                </c:pt>
                <c:pt idx="7678">
                  <c:v>45906.29006743419</c:v>
                </c:pt>
                <c:pt idx="7679">
                  <c:v>45906.29088663417</c:v>
                </c:pt>
                <c:pt idx="7680">
                  <c:v>45906.29170583412</c:v>
                </c:pt>
                <c:pt idx="7681">
                  <c:v>45906.29252503419</c:v>
                </c:pt>
                <c:pt idx="7682">
                  <c:v>45906.29334423417</c:v>
                </c:pt>
                <c:pt idx="7683">
                  <c:v>45906.29416343418</c:v>
                </c:pt>
                <c:pt idx="7684">
                  <c:v>45906.29498263413</c:v>
                </c:pt>
                <c:pt idx="7685">
                  <c:v>45906.29580183417</c:v>
                </c:pt>
                <c:pt idx="7686">
                  <c:v>45906.29662103418</c:v>
                </c:pt>
                <c:pt idx="7687">
                  <c:v>45906.29744023413</c:v>
                </c:pt>
                <c:pt idx="7688">
                  <c:v>45906.29825943421</c:v>
                </c:pt>
                <c:pt idx="7689">
                  <c:v>45906.29907863418</c:v>
                </c:pt>
                <c:pt idx="7690">
                  <c:v>45906.29989783419</c:v>
                </c:pt>
                <c:pt idx="7691">
                  <c:v>45906.30071703422</c:v>
                </c:pt>
                <c:pt idx="7692">
                  <c:v>45906.30153623422</c:v>
                </c:pt>
                <c:pt idx="7693">
                  <c:v>45906.30235543422</c:v>
                </c:pt>
                <c:pt idx="7694">
                  <c:v>45906.30317463422</c:v>
                </c:pt>
                <c:pt idx="7695">
                  <c:v>45906.30399383423</c:v>
                </c:pt>
                <c:pt idx="7696">
                  <c:v>45906.30481303422</c:v>
                </c:pt>
                <c:pt idx="7697">
                  <c:v>45906.30563223423</c:v>
                </c:pt>
                <c:pt idx="7698">
                  <c:v>45906.30645143423</c:v>
                </c:pt>
                <c:pt idx="7699">
                  <c:v>45906.30727063424</c:v>
                </c:pt>
                <c:pt idx="7700">
                  <c:v>45906.30808983424</c:v>
                </c:pt>
                <c:pt idx="7701">
                  <c:v>45906.30890903424</c:v>
                </c:pt>
                <c:pt idx="7702">
                  <c:v>45906.30972823424</c:v>
                </c:pt>
                <c:pt idx="7703">
                  <c:v>45906.31054743424</c:v>
                </c:pt>
                <c:pt idx="7704">
                  <c:v>45906.31136663425</c:v>
                </c:pt>
                <c:pt idx="7705">
                  <c:v>45906.31218583425</c:v>
                </c:pt>
                <c:pt idx="7706">
                  <c:v>45906.31300503425</c:v>
                </c:pt>
                <c:pt idx="7707">
                  <c:v>45906.31382423425</c:v>
                </c:pt>
                <c:pt idx="7708">
                  <c:v>45906.31464343425</c:v>
                </c:pt>
                <c:pt idx="7709">
                  <c:v>45906.31546263419</c:v>
                </c:pt>
                <c:pt idx="7710">
                  <c:v>45906.31628183426</c:v>
                </c:pt>
                <c:pt idx="7711">
                  <c:v>45906.31710103426</c:v>
                </c:pt>
                <c:pt idx="7712">
                  <c:v>45906.31792023427</c:v>
                </c:pt>
                <c:pt idx="7713">
                  <c:v>45906.31873943426</c:v>
                </c:pt>
                <c:pt idx="7714">
                  <c:v>45906.31955863427</c:v>
                </c:pt>
                <c:pt idx="7715">
                  <c:v>45906.32037783427</c:v>
                </c:pt>
                <c:pt idx="7716">
                  <c:v>45906.32119703427</c:v>
                </c:pt>
                <c:pt idx="7717">
                  <c:v>45906.32201623427</c:v>
                </c:pt>
                <c:pt idx="7718">
                  <c:v>45906.32283543427</c:v>
                </c:pt>
                <c:pt idx="7719">
                  <c:v>45906.32365463427</c:v>
                </c:pt>
                <c:pt idx="7720">
                  <c:v>45906.32447383428</c:v>
                </c:pt>
                <c:pt idx="7721">
                  <c:v>45906.32529303429</c:v>
                </c:pt>
                <c:pt idx="7722">
                  <c:v>45906.32611223429</c:v>
                </c:pt>
                <c:pt idx="7723">
                  <c:v>45906.3269314343</c:v>
                </c:pt>
                <c:pt idx="7724">
                  <c:v>45906.32775063422</c:v>
                </c:pt>
                <c:pt idx="7725">
                  <c:v>45906.3285698343</c:v>
                </c:pt>
                <c:pt idx="7726">
                  <c:v>45906.3293890343</c:v>
                </c:pt>
                <c:pt idx="7727">
                  <c:v>45906.3302082343</c:v>
                </c:pt>
                <c:pt idx="7728">
                  <c:v>45906.3310274343</c:v>
                </c:pt>
                <c:pt idx="7729">
                  <c:v>45906.3318466343</c:v>
                </c:pt>
                <c:pt idx="7730">
                  <c:v>45906.33266583431</c:v>
                </c:pt>
                <c:pt idx="7731">
                  <c:v>45906.33348503427</c:v>
                </c:pt>
                <c:pt idx="7732">
                  <c:v>45906.33430423431</c:v>
                </c:pt>
                <c:pt idx="7733">
                  <c:v>45906.33512343431</c:v>
                </c:pt>
                <c:pt idx="7734">
                  <c:v>45906.33594263432</c:v>
                </c:pt>
                <c:pt idx="7735">
                  <c:v>45906.33676183432</c:v>
                </c:pt>
                <c:pt idx="7736">
                  <c:v>45906.33758103432</c:v>
                </c:pt>
                <c:pt idx="7737">
                  <c:v>45906.33840023432</c:v>
                </c:pt>
                <c:pt idx="7738">
                  <c:v>45906.33921943433</c:v>
                </c:pt>
                <c:pt idx="7739">
                  <c:v>45906.34003863432</c:v>
                </c:pt>
                <c:pt idx="7740">
                  <c:v>45906.34085783432</c:v>
                </c:pt>
                <c:pt idx="7741">
                  <c:v>45906.34167703433</c:v>
                </c:pt>
                <c:pt idx="7742">
                  <c:v>45906.34249623433</c:v>
                </c:pt>
                <c:pt idx="7743">
                  <c:v>45906.34331543433</c:v>
                </c:pt>
                <c:pt idx="7744">
                  <c:v>45906.34413463434</c:v>
                </c:pt>
                <c:pt idx="7745">
                  <c:v>45906.34495383434</c:v>
                </c:pt>
                <c:pt idx="7746">
                  <c:v>45906.34577303434</c:v>
                </c:pt>
                <c:pt idx="7747">
                  <c:v>45906.34659223434</c:v>
                </c:pt>
                <c:pt idx="7748">
                  <c:v>45906.34741143435</c:v>
                </c:pt>
                <c:pt idx="7749">
                  <c:v>45906.34823063435</c:v>
                </c:pt>
                <c:pt idx="7750">
                  <c:v>45906.34904983435</c:v>
                </c:pt>
                <c:pt idx="7751">
                  <c:v>45906.34986903435</c:v>
                </c:pt>
                <c:pt idx="7752">
                  <c:v>45906.35068823435</c:v>
                </c:pt>
                <c:pt idx="7753">
                  <c:v>45906.35150743435</c:v>
                </c:pt>
                <c:pt idx="7754">
                  <c:v>45906.35232663436</c:v>
                </c:pt>
                <c:pt idx="7755">
                  <c:v>45906.35314583436</c:v>
                </c:pt>
                <c:pt idx="7756">
                  <c:v>45906.35396503437</c:v>
                </c:pt>
                <c:pt idx="7757">
                  <c:v>45906.35478423437</c:v>
                </c:pt>
                <c:pt idx="7758">
                  <c:v>45906.35560343437</c:v>
                </c:pt>
                <c:pt idx="7759">
                  <c:v>45906.35642263437</c:v>
                </c:pt>
                <c:pt idx="7760">
                  <c:v>45906.35724183437</c:v>
                </c:pt>
                <c:pt idx="7761">
                  <c:v>45906.35806103437</c:v>
                </c:pt>
                <c:pt idx="7762">
                  <c:v>45906.35888023438</c:v>
                </c:pt>
                <c:pt idx="7763">
                  <c:v>45906.35969943438</c:v>
                </c:pt>
                <c:pt idx="7764">
                  <c:v>45906.36051863438</c:v>
                </c:pt>
                <c:pt idx="7765">
                  <c:v>45906.36133783439</c:v>
                </c:pt>
                <c:pt idx="7766">
                  <c:v>45906.36215703439</c:v>
                </c:pt>
                <c:pt idx="7767">
                  <c:v>45906.3629762344</c:v>
                </c:pt>
                <c:pt idx="7768">
                  <c:v>45906.36379543439</c:v>
                </c:pt>
                <c:pt idx="7769">
                  <c:v>45906.3646146344</c:v>
                </c:pt>
                <c:pt idx="7770">
                  <c:v>45906.3654338344</c:v>
                </c:pt>
                <c:pt idx="7771">
                  <c:v>45906.3662530344</c:v>
                </c:pt>
                <c:pt idx="7772">
                  <c:v>45906.3670722344</c:v>
                </c:pt>
                <c:pt idx="7773">
                  <c:v>45906.3678914344</c:v>
                </c:pt>
                <c:pt idx="7774">
                  <c:v>45906.36871063441</c:v>
                </c:pt>
                <c:pt idx="7775">
                  <c:v>45906.36952983441</c:v>
                </c:pt>
                <c:pt idx="7776">
                  <c:v>45906.37034903441</c:v>
                </c:pt>
                <c:pt idx="7777">
                  <c:v>45906.37116823441</c:v>
                </c:pt>
                <c:pt idx="7778">
                  <c:v>45906.37198743442</c:v>
                </c:pt>
                <c:pt idx="7779">
                  <c:v>45906.37280663442</c:v>
                </c:pt>
                <c:pt idx="7780">
                  <c:v>45906.37362583442</c:v>
                </c:pt>
                <c:pt idx="7781">
                  <c:v>45906.37444503442</c:v>
                </c:pt>
                <c:pt idx="7782">
                  <c:v>45906.37526423442</c:v>
                </c:pt>
                <c:pt idx="7783">
                  <c:v>45906.37608343442</c:v>
                </c:pt>
                <c:pt idx="7784">
                  <c:v>45906.37690263443</c:v>
                </c:pt>
                <c:pt idx="7785">
                  <c:v>45906.37772183443</c:v>
                </c:pt>
                <c:pt idx="7786">
                  <c:v>45906.37854103443</c:v>
                </c:pt>
                <c:pt idx="7787">
                  <c:v>45906.37936023444</c:v>
                </c:pt>
                <c:pt idx="7788">
                  <c:v>45906.38017943443</c:v>
                </c:pt>
                <c:pt idx="7789">
                  <c:v>45906.38099863444</c:v>
                </c:pt>
                <c:pt idx="7790">
                  <c:v>45906.38181783444</c:v>
                </c:pt>
                <c:pt idx="7791">
                  <c:v>45906.38263703444</c:v>
                </c:pt>
                <c:pt idx="7792">
                  <c:v>45906.38345623445</c:v>
                </c:pt>
                <c:pt idx="7793">
                  <c:v>45906.3842754345</c:v>
                </c:pt>
                <c:pt idx="7794">
                  <c:v>45906.38509463445</c:v>
                </c:pt>
                <c:pt idx="7795">
                  <c:v>45906.38591383445</c:v>
                </c:pt>
                <c:pt idx="7796">
                  <c:v>45906.38673303445</c:v>
                </c:pt>
                <c:pt idx="7797">
                  <c:v>45906.38755223446</c:v>
                </c:pt>
                <c:pt idx="7798">
                  <c:v>45906.3883714345</c:v>
                </c:pt>
                <c:pt idx="7799">
                  <c:v>45906.38919063447</c:v>
                </c:pt>
                <c:pt idx="7800">
                  <c:v>45906.39000983447</c:v>
                </c:pt>
                <c:pt idx="7801">
                  <c:v>45906.39082903447</c:v>
                </c:pt>
                <c:pt idx="7802">
                  <c:v>45906.39164823447</c:v>
                </c:pt>
                <c:pt idx="7803">
                  <c:v>45906.39246743447</c:v>
                </c:pt>
                <c:pt idx="7804">
                  <c:v>45906.39328663448</c:v>
                </c:pt>
                <c:pt idx="7805">
                  <c:v>45906.39410583448</c:v>
                </c:pt>
                <c:pt idx="7806">
                  <c:v>45906.39492503448</c:v>
                </c:pt>
                <c:pt idx="7807">
                  <c:v>45906.39574423448</c:v>
                </c:pt>
                <c:pt idx="7808">
                  <c:v>45906.39656343448</c:v>
                </c:pt>
                <c:pt idx="7809">
                  <c:v>45906.39738263447</c:v>
                </c:pt>
                <c:pt idx="7810">
                  <c:v>45906.3982018345</c:v>
                </c:pt>
                <c:pt idx="7811">
                  <c:v>45906.39902103449</c:v>
                </c:pt>
                <c:pt idx="7812">
                  <c:v>45906.3998402345</c:v>
                </c:pt>
                <c:pt idx="7813">
                  <c:v>45906.4006594345</c:v>
                </c:pt>
                <c:pt idx="7814">
                  <c:v>45906.4014786345</c:v>
                </c:pt>
                <c:pt idx="7815">
                  <c:v>45906.4022978345</c:v>
                </c:pt>
                <c:pt idx="7816">
                  <c:v>45906.4031170345</c:v>
                </c:pt>
                <c:pt idx="7817">
                  <c:v>45906.4039362345</c:v>
                </c:pt>
                <c:pt idx="7818">
                  <c:v>45906.4047554345</c:v>
                </c:pt>
                <c:pt idx="7819">
                  <c:v>45906.40557463451</c:v>
                </c:pt>
                <c:pt idx="7820">
                  <c:v>45906.40639383451</c:v>
                </c:pt>
                <c:pt idx="7821">
                  <c:v>45906.40721303451</c:v>
                </c:pt>
                <c:pt idx="7822">
                  <c:v>45906.40803223451</c:v>
                </c:pt>
                <c:pt idx="7823">
                  <c:v>45906.40885143454</c:v>
                </c:pt>
                <c:pt idx="7824">
                  <c:v>45906.40967063452</c:v>
                </c:pt>
                <c:pt idx="7825">
                  <c:v>45906.41048983452</c:v>
                </c:pt>
                <c:pt idx="7826">
                  <c:v>45906.41130903452</c:v>
                </c:pt>
                <c:pt idx="7827">
                  <c:v>45906.41212823452</c:v>
                </c:pt>
                <c:pt idx="7828">
                  <c:v>45906.41294743453</c:v>
                </c:pt>
                <c:pt idx="7829">
                  <c:v>45906.41376663453</c:v>
                </c:pt>
                <c:pt idx="7830">
                  <c:v>45906.41458583453</c:v>
                </c:pt>
                <c:pt idx="7831">
                  <c:v>45906.41540503454</c:v>
                </c:pt>
                <c:pt idx="7832">
                  <c:v>45906.41622423454</c:v>
                </c:pt>
                <c:pt idx="7833">
                  <c:v>45906.41704343454</c:v>
                </c:pt>
                <c:pt idx="7834">
                  <c:v>45906.41786263455</c:v>
                </c:pt>
                <c:pt idx="7835">
                  <c:v>45906.41868183455</c:v>
                </c:pt>
                <c:pt idx="7836">
                  <c:v>45906.41950103455</c:v>
                </c:pt>
                <c:pt idx="7837">
                  <c:v>45906.42032023455</c:v>
                </c:pt>
                <c:pt idx="7838">
                  <c:v>45906.42113943455</c:v>
                </c:pt>
                <c:pt idx="7839">
                  <c:v>45906.42195863456</c:v>
                </c:pt>
                <c:pt idx="7840">
                  <c:v>45906.42277783456</c:v>
                </c:pt>
                <c:pt idx="7841">
                  <c:v>45906.42359703456</c:v>
                </c:pt>
                <c:pt idx="7842">
                  <c:v>45906.42441623456</c:v>
                </c:pt>
                <c:pt idx="7843">
                  <c:v>45906.42523543456</c:v>
                </c:pt>
                <c:pt idx="7844">
                  <c:v>45906.42605463457</c:v>
                </c:pt>
                <c:pt idx="7845">
                  <c:v>45906.42687383457</c:v>
                </c:pt>
                <c:pt idx="7846">
                  <c:v>45906.42769303457</c:v>
                </c:pt>
                <c:pt idx="7847">
                  <c:v>45906.4285122346</c:v>
                </c:pt>
                <c:pt idx="7848">
                  <c:v>45906.42933143457</c:v>
                </c:pt>
                <c:pt idx="7849">
                  <c:v>45906.43015063458</c:v>
                </c:pt>
                <c:pt idx="7850">
                  <c:v>45906.43096983458</c:v>
                </c:pt>
                <c:pt idx="7851">
                  <c:v>45906.43178903458</c:v>
                </c:pt>
                <c:pt idx="7852">
                  <c:v>45906.43260823458</c:v>
                </c:pt>
                <c:pt idx="7853">
                  <c:v>45906.43342743459</c:v>
                </c:pt>
                <c:pt idx="7854">
                  <c:v>45906.4342466346</c:v>
                </c:pt>
                <c:pt idx="7855">
                  <c:v>45906.43506583459</c:v>
                </c:pt>
                <c:pt idx="7856">
                  <c:v>45906.4358850346</c:v>
                </c:pt>
                <c:pt idx="7857">
                  <c:v>45906.4367042346</c:v>
                </c:pt>
                <c:pt idx="7858">
                  <c:v>45906.4375234346</c:v>
                </c:pt>
                <c:pt idx="7859">
                  <c:v>45906.4383426346</c:v>
                </c:pt>
                <c:pt idx="7860">
                  <c:v>45906.43916183458</c:v>
                </c:pt>
                <c:pt idx="7861">
                  <c:v>45906.43998103459</c:v>
                </c:pt>
                <c:pt idx="7862">
                  <c:v>45906.44080023461</c:v>
                </c:pt>
                <c:pt idx="7863">
                  <c:v>45906.44161943461</c:v>
                </c:pt>
                <c:pt idx="7864">
                  <c:v>45906.44243863461</c:v>
                </c:pt>
                <c:pt idx="7865">
                  <c:v>45906.44325783462</c:v>
                </c:pt>
                <c:pt idx="7866">
                  <c:v>45906.44407703462</c:v>
                </c:pt>
                <c:pt idx="7867">
                  <c:v>45906.44489623462</c:v>
                </c:pt>
                <c:pt idx="7868">
                  <c:v>45906.44571543462</c:v>
                </c:pt>
                <c:pt idx="7869">
                  <c:v>45906.44653463462</c:v>
                </c:pt>
                <c:pt idx="7870">
                  <c:v>45906.44735383463</c:v>
                </c:pt>
                <c:pt idx="7871">
                  <c:v>45906.44817303463</c:v>
                </c:pt>
                <c:pt idx="7872">
                  <c:v>45906.44899223463</c:v>
                </c:pt>
                <c:pt idx="7873">
                  <c:v>45906.44981143463</c:v>
                </c:pt>
                <c:pt idx="7874">
                  <c:v>45906.45063063464</c:v>
                </c:pt>
                <c:pt idx="7875">
                  <c:v>45906.45144983463</c:v>
                </c:pt>
                <c:pt idx="7876">
                  <c:v>45906.45226903464</c:v>
                </c:pt>
                <c:pt idx="7877">
                  <c:v>45906.45308823464</c:v>
                </c:pt>
                <c:pt idx="7878">
                  <c:v>45906.45390743465</c:v>
                </c:pt>
                <c:pt idx="7879">
                  <c:v>45906.45472663465</c:v>
                </c:pt>
                <c:pt idx="7880">
                  <c:v>45906.45554583465</c:v>
                </c:pt>
                <c:pt idx="7881">
                  <c:v>45906.45636503465</c:v>
                </c:pt>
                <c:pt idx="7882">
                  <c:v>45906.45718423466</c:v>
                </c:pt>
                <c:pt idx="7883">
                  <c:v>45906.45800343465</c:v>
                </c:pt>
                <c:pt idx="7884">
                  <c:v>45906.45882263466</c:v>
                </c:pt>
                <c:pt idx="7885">
                  <c:v>45906.45964183466</c:v>
                </c:pt>
                <c:pt idx="7886">
                  <c:v>45906.46046103467</c:v>
                </c:pt>
                <c:pt idx="7887">
                  <c:v>45906.46128023467</c:v>
                </c:pt>
                <c:pt idx="7888">
                  <c:v>45906.46209943467</c:v>
                </c:pt>
                <c:pt idx="7889">
                  <c:v>45906.46291863467</c:v>
                </c:pt>
                <c:pt idx="7890">
                  <c:v>45906.46373783467</c:v>
                </c:pt>
                <c:pt idx="7891">
                  <c:v>45906.46455703467</c:v>
                </c:pt>
                <c:pt idx="7892">
                  <c:v>45906.46537623468</c:v>
                </c:pt>
                <c:pt idx="7893">
                  <c:v>45906.46619543468</c:v>
                </c:pt>
                <c:pt idx="7894">
                  <c:v>45906.46701463468</c:v>
                </c:pt>
                <c:pt idx="7895">
                  <c:v>45906.46783383469</c:v>
                </c:pt>
                <c:pt idx="7896">
                  <c:v>45906.46865303469</c:v>
                </c:pt>
                <c:pt idx="7897">
                  <c:v>45906.46947223468</c:v>
                </c:pt>
                <c:pt idx="7898">
                  <c:v>45906.4702914347</c:v>
                </c:pt>
                <c:pt idx="7899">
                  <c:v>45906.47111063467</c:v>
                </c:pt>
                <c:pt idx="7900">
                  <c:v>45906.4719298347</c:v>
                </c:pt>
                <c:pt idx="7901">
                  <c:v>45906.4727490347</c:v>
                </c:pt>
                <c:pt idx="7902">
                  <c:v>45906.4735682347</c:v>
                </c:pt>
                <c:pt idx="7903">
                  <c:v>45906.4743874347</c:v>
                </c:pt>
                <c:pt idx="7904">
                  <c:v>45906.47520663471</c:v>
                </c:pt>
                <c:pt idx="7905">
                  <c:v>45906.47602583471</c:v>
                </c:pt>
                <c:pt idx="7906">
                  <c:v>45906.47684503471</c:v>
                </c:pt>
                <c:pt idx="7907">
                  <c:v>45906.47766423471</c:v>
                </c:pt>
                <c:pt idx="7908">
                  <c:v>45906.47848343472</c:v>
                </c:pt>
                <c:pt idx="7909">
                  <c:v>45906.47930263472</c:v>
                </c:pt>
                <c:pt idx="7910">
                  <c:v>45906.48012183472</c:v>
                </c:pt>
                <c:pt idx="7911">
                  <c:v>45906.48094103472</c:v>
                </c:pt>
                <c:pt idx="7912">
                  <c:v>45906.48176023472</c:v>
                </c:pt>
                <c:pt idx="7913">
                  <c:v>45906.48257943474</c:v>
                </c:pt>
                <c:pt idx="7914">
                  <c:v>45906.48339863473</c:v>
                </c:pt>
                <c:pt idx="7915">
                  <c:v>45906.48421783473</c:v>
                </c:pt>
                <c:pt idx="7916">
                  <c:v>45906.48503703473</c:v>
                </c:pt>
                <c:pt idx="7917">
                  <c:v>45906.48585623473</c:v>
                </c:pt>
                <c:pt idx="7918">
                  <c:v>45906.48667543473</c:v>
                </c:pt>
                <c:pt idx="7919">
                  <c:v>45906.48749463473</c:v>
                </c:pt>
                <c:pt idx="7920">
                  <c:v>45906.48831383474</c:v>
                </c:pt>
                <c:pt idx="7921">
                  <c:v>45906.48913303475</c:v>
                </c:pt>
                <c:pt idx="7922">
                  <c:v>45906.48995223475</c:v>
                </c:pt>
                <c:pt idx="7923">
                  <c:v>45906.49077143475</c:v>
                </c:pt>
                <c:pt idx="7924">
                  <c:v>45906.49159063475</c:v>
                </c:pt>
                <c:pt idx="7925">
                  <c:v>45906.49240983475</c:v>
                </c:pt>
                <c:pt idx="7926">
                  <c:v>45906.49322903476</c:v>
                </c:pt>
                <c:pt idx="7927">
                  <c:v>45906.49404823476</c:v>
                </c:pt>
                <c:pt idx="7928">
                  <c:v>45906.49486743476</c:v>
                </c:pt>
                <c:pt idx="7929">
                  <c:v>45906.49568663469</c:v>
                </c:pt>
                <c:pt idx="7930">
                  <c:v>45906.49650583477</c:v>
                </c:pt>
                <c:pt idx="7931">
                  <c:v>45906.49732503477</c:v>
                </c:pt>
                <c:pt idx="7932">
                  <c:v>45906.49814423477</c:v>
                </c:pt>
                <c:pt idx="7933">
                  <c:v>45906.49896343477</c:v>
                </c:pt>
                <c:pt idx="7934">
                  <c:v>45906.4997826347</c:v>
                </c:pt>
                <c:pt idx="7935">
                  <c:v>45906.50060183478</c:v>
                </c:pt>
                <c:pt idx="7936">
                  <c:v>45906.50142103477</c:v>
                </c:pt>
                <c:pt idx="7937">
                  <c:v>45906.50224023478</c:v>
                </c:pt>
                <c:pt idx="7938">
                  <c:v>45906.50305943478</c:v>
                </c:pt>
                <c:pt idx="7939">
                  <c:v>45906.50387863479</c:v>
                </c:pt>
                <c:pt idx="7940">
                  <c:v>45906.50469783479</c:v>
                </c:pt>
                <c:pt idx="7941">
                  <c:v>45906.5055170348</c:v>
                </c:pt>
                <c:pt idx="7942">
                  <c:v>45906.5063362348</c:v>
                </c:pt>
                <c:pt idx="7943">
                  <c:v>45906.5071554348</c:v>
                </c:pt>
                <c:pt idx="7944">
                  <c:v>45906.5079746348</c:v>
                </c:pt>
                <c:pt idx="7945">
                  <c:v>45906.5087938348</c:v>
                </c:pt>
                <c:pt idx="7946">
                  <c:v>45906.5096130348</c:v>
                </c:pt>
                <c:pt idx="7947">
                  <c:v>45906.5104322348</c:v>
                </c:pt>
                <c:pt idx="7948">
                  <c:v>45906.5112514348</c:v>
                </c:pt>
                <c:pt idx="7949">
                  <c:v>45906.51207063481</c:v>
                </c:pt>
                <c:pt idx="7950">
                  <c:v>45906.51288983481</c:v>
                </c:pt>
                <c:pt idx="7951">
                  <c:v>45906.51370903481</c:v>
                </c:pt>
                <c:pt idx="7952">
                  <c:v>45906.51452823481</c:v>
                </c:pt>
                <c:pt idx="7953">
                  <c:v>45906.51534743482</c:v>
                </c:pt>
                <c:pt idx="7954">
                  <c:v>45906.51616663482</c:v>
                </c:pt>
                <c:pt idx="7955">
                  <c:v>45906.51698583482</c:v>
                </c:pt>
                <c:pt idx="7956">
                  <c:v>45906.51780503482</c:v>
                </c:pt>
                <c:pt idx="7957">
                  <c:v>45906.51862423482</c:v>
                </c:pt>
                <c:pt idx="7958">
                  <c:v>45906.51944343483</c:v>
                </c:pt>
                <c:pt idx="7959">
                  <c:v>45906.52026263483</c:v>
                </c:pt>
                <c:pt idx="7960">
                  <c:v>45906.52108183477</c:v>
                </c:pt>
                <c:pt idx="7961">
                  <c:v>45906.52190103482</c:v>
                </c:pt>
                <c:pt idx="7962">
                  <c:v>45906.52272023483</c:v>
                </c:pt>
                <c:pt idx="7963">
                  <c:v>45906.52353943484</c:v>
                </c:pt>
                <c:pt idx="7964">
                  <c:v>45906.52435863484</c:v>
                </c:pt>
                <c:pt idx="7965">
                  <c:v>45906.52517783485</c:v>
                </c:pt>
                <c:pt idx="7966">
                  <c:v>45906.52599703485</c:v>
                </c:pt>
                <c:pt idx="7967">
                  <c:v>45906.52681623485</c:v>
                </c:pt>
                <c:pt idx="7968">
                  <c:v>45906.52763543485</c:v>
                </c:pt>
                <c:pt idx="7969">
                  <c:v>45906.52845463486</c:v>
                </c:pt>
                <c:pt idx="7970">
                  <c:v>45906.52927383486</c:v>
                </c:pt>
                <c:pt idx="7971">
                  <c:v>45906.53009303486</c:v>
                </c:pt>
                <c:pt idx="7972">
                  <c:v>45906.53091223486</c:v>
                </c:pt>
                <c:pt idx="7973">
                  <c:v>45906.53173143486</c:v>
                </c:pt>
                <c:pt idx="7974">
                  <c:v>45906.53255063487</c:v>
                </c:pt>
                <c:pt idx="7975">
                  <c:v>45906.53336983487</c:v>
                </c:pt>
                <c:pt idx="7976">
                  <c:v>45906.53418903487</c:v>
                </c:pt>
                <c:pt idx="7977">
                  <c:v>45906.53500823487</c:v>
                </c:pt>
                <c:pt idx="7978">
                  <c:v>45906.53582743487</c:v>
                </c:pt>
                <c:pt idx="7979">
                  <c:v>45906.53664663488</c:v>
                </c:pt>
                <c:pt idx="7980">
                  <c:v>45906.53746583487</c:v>
                </c:pt>
                <c:pt idx="7981">
                  <c:v>45906.53828503488</c:v>
                </c:pt>
                <c:pt idx="7982">
                  <c:v>45906.53910423489</c:v>
                </c:pt>
                <c:pt idx="7983">
                  <c:v>45906.53992343489</c:v>
                </c:pt>
                <c:pt idx="7984">
                  <c:v>45906.54074263488</c:v>
                </c:pt>
                <c:pt idx="7985">
                  <c:v>45906.54156183489</c:v>
                </c:pt>
                <c:pt idx="7986">
                  <c:v>45906.54238103489</c:v>
                </c:pt>
                <c:pt idx="7987">
                  <c:v>45906.5432002349</c:v>
                </c:pt>
                <c:pt idx="7988">
                  <c:v>45906.5440194349</c:v>
                </c:pt>
                <c:pt idx="7989">
                  <c:v>45906.5448386349</c:v>
                </c:pt>
                <c:pt idx="7990">
                  <c:v>45906.5456578349</c:v>
                </c:pt>
                <c:pt idx="7991">
                  <c:v>45906.5464770349</c:v>
                </c:pt>
                <c:pt idx="7992">
                  <c:v>45906.5472962349</c:v>
                </c:pt>
                <c:pt idx="7993">
                  <c:v>45906.5481154349</c:v>
                </c:pt>
                <c:pt idx="7994">
                  <c:v>45906.54893463491</c:v>
                </c:pt>
                <c:pt idx="7995">
                  <c:v>45906.54975383492</c:v>
                </c:pt>
                <c:pt idx="7996">
                  <c:v>45906.55057303491</c:v>
                </c:pt>
                <c:pt idx="7997">
                  <c:v>45906.55139223492</c:v>
                </c:pt>
                <c:pt idx="7998">
                  <c:v>45906.552211435</c:v>
                </c:pt>
                <c:pt idx="7999">
                  <c:v>45906.55303063492</c:v>
                </c:pt>
                <c:pt idx="8000">
                  <c:v>45906.55384983492</c:v>
                </c:pt>
                <c:pt idx="8001">
                  <c:v>45906.55466903492</c:v>
                </c:pt>
                <c:pt idx="8002">
                  <c:v>45906.55548823493</c:v>
                </c:pt>
                <c:pt idx="8003">
                  <c:v>45906.55630743494</c:v>
                </c:pt>
                <c:pt idx="8004">
                  <c:v>45906.55712663494</c:v>
                </c:pt>
                <c:pt idx="8005">
                  <c:v>45906.55794583494</c:v>
                </c:pt>
                <c:pt idx="8006">
                  <c:v>45906.55876503494</c:v>
                </c:pt>
                <c:pt idx="8007">
                  <c:v>45906.55958423494</c:v>
                </c:pt>
                <c:pt idx="8008">
                  <c:v>45906.56040343495</c:v>
                </c:pt>
                <c:pt idx="8009">
                  <c:v>45906.56122263495</c:v>
                </c:pt>
                <c:pt idx="8010">
                  <c:v>45906.56204183495</c:v>
                </c:pt>
                <c:pt idx="8011">
                  <c:v>45906.56286103495</c:v>
                </c:pt>
                <c:pt idx="8012">
                  <c:v>45906.56368023495</c:v>
                </c:pt>
                <c:pt idx="8013">
                  <c:v>45906.56449943495</c:v>
                </c:pt>
                <c:pt idx="8014">
                  <c:v>45906.56531863496</c:v>
                </c:pt>
                <c:pt idx="8015">
                  <c:v>45906.56613783496</c:v>
                </c:pt>
                <c:pt idx="8016">
                  <c:v>45906.56695703496</c:v>
                </c:pt>
                <c:pt idx="8017">
                  <c:v>45906.56777623497</c:v>
                </c:pt>
                <c:pt idx="8018">
                  <c:v>45906.56859543496</c:v>
                </c:pt>
                <c:pt idx="8019">
                  <c:v>45906.56941463497</c:v>
                </c:pt>
                <c:pt idx="8020">
                  <c:v>45906.57023383498</c:v>
                </c:pt>
                <c:pt idx="8021">
                  <c:v>45906.57105303497</c:v>
                </c:pt>
                <c:pt idx="8022">
                  <c:v>45906.57187223497</c:v>
                </c:pt>
                <c:pt idx="8023">
                  <c:v>45906.57269143497</c:v>
                </c:pt>
                <c:pt idx="8024">
                  <c:v>45906.57351063498</c:v>
                </c:pt>
                <c:pt idx="8025">
                  <c:v>45906.57432983498</c:v>
                </c:pt>
                <c:pt idx="8026">
                  <c:v>45906.57514903499</c:v>
                </c:pt>
                <c:pt idx="8027">
                  <c:v>45906.57596823499</c:v>
                </c:pt>
                <c:pt idx="8028">
                  <c:v>45906.576787435</c:v>
                </c:pt>
                <c:pt idx="8029">
                  <c:v>45906.57760663499</c:v>
                </c:pt>
                <c:pt idx="8030">
                  <c:v>45906.578425835</c:v>
                </c:pt>
                <c:pt idx="8031">
                  <c:v>45906.579245035</c:v>
                </c:pt>
                <c:pt idx="8032">
                  <c:v>45906.580064235</c:v>
                </c:pt>
                <c:pt idx="8033">
                  <c:v>45906.580883435</c:v>
                </c:pt>
                <c:pt idx="8034">
                  <c:v>45906.58170263498</c:v>
                </c:pt>
                <c:pt idx="8035">
                  <c:v>45906.58252183501</c:v>
                </c:pt>
                <c:pt idx="8036">
                  <c:v>45906.583341035</c:v>
                </c:pt>
                <c:pt idx="8037">
                  <c:v>45906.584160235</c:v>
                </c:pt>
                <c:pt idx="8038">
                  <c:v>45906.58497943501</c:v>
                </c:pt>
                <c:pt idx="8039">
                  <c:v>45906.58579863502</c:v>
                </c:pt>
                <c:pt idx="8040">
                  <c:v>45906.58661783502</c:v>
                </c:pt>
                <c:pt idx="8041">
                  <c:v>45906.58743703502</c:v>
                </c:pt>
                <c:pt idx="8042">
                  <c:v>45906.58825623503</c:v>
                </c:pt>
                <c:pt idx="8043">
                  <c:v>45906.58907543502</c:v>
                </c:pt>
                <c:pt idx="8044">
                  <c:v>45906.58989463503</c:v>
                </c:pt>
                <c:pt idx="8045">
                  <c:v>45906.59071383502</c:v>
                </c:pt>
                <c:pt idx="8046">
                  <c:v>45906.59153303503</c:v>
                </c:pt>
                <c:pt idx="8047">
                  <c:v>45906.59235223503</c:v>
                </c:pt>
                <c:pt idx="8048">
                  <c:v>45906.59317143502</c:v>
                </c:pt>
                <c:pt idx="8049">
                  <c:v>45906.59399063497</c:v>
                </c:pt>
                <c:pt idx="8050">
                  <c:v>45906.59480983503</c:v>
                </c:pt>
                <c:pt idx="8051">
                  <c:v>45906.59562903502</c:v>
                </c:pt>
                <c:pt idx="8052">
                  <c:v>45906.59644823505</c:v>
                </c:pt>
                <c:pt idx="8053">
                  <c:v>45906.59726743505</c:v>
                </c:pt>
                <c:pt idx="8054">
                  <c:v>45906.59808663499</c:v>
                </c:pt>
                <c:pt idx="8055">
                  <c:v>45906.59890583505</c:v>
                </c:pt>
                <c:pt idx="8056">
                  <c:v>45906.59972503499</c:v>
                </c:pt>
                <c:pt idx="8057">
                  <c:v>45906.60054423506</c:v>
                </c:pt>
                <c:pt idx="8058">
                  <c:v>45906.60136343505</c:v>
                </c:pt>
                <c:pt idx="8059">
                  <c:v>45906.60218263499</c:v>
                </c:pt>
                <c:pt idx="8060">
                  <c:v>45906.60300183499</c:v>
                </c:pt>
                <c:pt idx="8061">
                  <c:v>45906.60382103507</c:v>
                </c:pt>
                <c:pt idx="8062">
                  <c:v>45906.60464023507</c:v>
                </c:pt>
                <c:pt idx="8063">
                  <c:v>45906.60545943507</c:v>
                </c:pt>
                <c:pt idx="8064">
                  <c:v>45906.60627863507</c:v>
                </c:pt>
                <c:pt idx="8065">
                  <c:v>45906.60709783508</c:v>
                </c:pt>
                <c:pt idx="8066">
                  <c:v>45906.60791703508</c:v>
                </c:pt>
                <c:pt idx="8067">
                  <c:v>45906.60873623508</c:v>
                </c:pt>
                <c:pt idx="8068">
                  <c:v>45906.60955543508</c:v>
                </c:pt>
                <c:pt idx="8069">
                  <c:v>45906.61037463509</c:v>
                </c:pt>
                <c:pt idx="8070">
                  <c:v>45906.61119383507</c:v>
                </c:pt>
                <c:pt idx="8071">
                  <c:v>45906.6120130351</c:v>
                </c:pt>
                <c:pt idx="8072">
                  <c:v>45906.6128322351</c:v>
                </c:pt>
                <c:pt idx="8073">
                  <c:v>45906.61365143509</c:v>
                </c:pt>
                <c:pt idx="8074">
                  <c:v>45906.6144706351</c:v>
                </c:pt>
                <c:pt idx="8075">
                  <c:v>45906.6152898351</c:v>
                </c:pt>
                <c:pt idx="8076">
                  <c:v>45906.6161090351</c:v>
                </c:pt>
                <c:pt idx="8077">
                  <c:v>45906.6169282351</c:v>
                </c:pt>
                <c:pt idx="8078">
                  <c:v>45906.61774743511</c:v>
                </c:pt>
                <c:pt idx="8079">
                  <c:v>45906.61856663511</c:v>
                </c:pt>
                <c:pt idx="8080">
                  <c:v>45906.6193858351</c:v>
                </c:pt>
                <c:pt idx="8081">
                  <c:v>45906.62020503511</c:v>
                </c:pt>
                <c:pt idx="8082">
                  <c:v>45906.62102423512</c:v>
                </c:pt>
                <c:pt idx="8083">
                  <c:v>45906.62184343512</c:v>
                </c:pt>
                <c:pt idx="8084">
                  <c:v>45906.62266263505</c:v>
                </c:pt>
                <c:pt idx="8085">
                  <c:v>45906.62348183501</c:v>
                </c:pt>
                <c:pt idx="8086">
                  <c:v>45906.62430103512</c:v>
                </c:pt>
                <c:pt idx="8087">
                  <c:v>45906.62512023506</c:v>
                </c:pt>
                <c:pt idx="8088">
                  <c:v>45906.62593943513</c:v>
                </c:pt>
                <c:pt idx="8089">
                  <c:v>45906.62675863512</c:v>
                </c:pt>
                <c:pt idx="8090">
                  <c:v>45906.62757783513</c:v>
                </c:pt>
                <c:pt idx="8091">
                  <c:v>45906.62839703514</c:v>
                </c:pt>
                <c:pt idx="8092">
                  <c:v>45906.62921623514</c:v>
                </c:pt>
                <c:pt idx="8093">
                  <c:v>45906.63003543514</c:v>
                </c:pt>
                <c:pt idx="8094">
                  <c:v>45906.63085463514</c:v>
                </c:pt>
                <c:pt idx="8095">
                  <c:v>45906.63167383515</c:v>
                </c:pt>
                <c:pt idx="8096">
                  <c:v>45906.63249303515</c:v>
                </c:pt>
                <c:pt idx="8097">
                  <c:v>45906.63331223515</c:v>
                </c:pt>
                <c:pt idx="8098">
                  <c:v>45906.63413143515</c:v>
                </c:pt>
                <c:pt idx="8099">
                  <c:v>45906.63495063515</c:v>
                </c:pt>
                <c:pt idx="8100">
                  <c:v>45906.63576983509</c:v>
                </c:pt>
                <c:pt idx="8101">
                  <c:v>45906.63658903516</c:v>
                </c:pt>
                <c:pt idx="8102">
                  <c:v>45906.63740823515</c:v>
                </c:pt>
                <c:pt idx="8103">
                  <c:v>45906.63822743516</c:v>
                </c:pt>
                <c:pt idx="8104">
                  <c:v>45906.63904663517</c:v>
                </c:pt>
                <c:pt idx="8105">
                  <c:v>45906.63986583517</c:v>
                </c:pt>
                <c:pt idx="8106">
                  <c:v>45906.64068503517</c:v>
                </c:pt>
                <c:pt idx="8107">
                  <c:v>45906.64150423517</c:v>
                </c:pt>
                <c:pt idx="8108">
                  <c:v>45906.64232343517</c:v>
                </c:pt>
                <c:pt idx="8109">
                  <c:v>45906.64314263511</c:v>
                </c:pt>
                <c:pt idx="8110">
                  <c:v>45906.64396183517</c:v>
                </c:pt>
                <c:pt idx="8111">
                  <c:v>45906.64478103517</c:v>
                </c:pt>
                <c:pt idx="8112">
                  <c:v>45906.64560023518</c:v>
                </c:pt>
                <c:pt idx="8113">
                  <c:v>45906.64641943518</c:v>
                </c:pt>
                <c:pt idx="8114">
                  <c:v>45906.64723863519</c:v>
                </c:pt>
                <c:pt idx="8115">
                  <c:v>45906.6480578352</c:v>
                </c:pt>
                <c:pt idx="8116">
                  <c:v>45906.6488770352</c:v>
                </c:pt>
                <c:pt idx="8117">
                  <c:v>45906.6496962352</c:v>
                </c:pt>
                <c:pt idx="8118">
                  <c:v>45906.6505154352</c:v>
                </c:pt>
                <c:pt idx="8119">
                  <c:v>45906.65133463519</c:v>
                </c:pt>
                <c:pt idx="8120">
                  <c:v>45906.6521538352</c:v>
                </c:pt>
                <c:pt idx="8121">
                  <c:v>45906.6529730352</c:v>
                </c:pt>
                <c:pt idx="8122">
                  <c:v>45906.65379223519</c:v>
                </c:pt>
                <c:pt idx="8123">
                  <c:v>45906.65461143521</c:v>
                </c:pt>
                <c:pt idx="8124">
                  <c:v>45906.65543063518</c:v>
                </c:pt>
                <c:pt idx="8125">
                  <c:v>45906.65624983521</c:v>
                </c:pt>
                <c:pt idx="8126">
                  <c:v>45906.65706903522</c:v>
                </c:pt>
                <c:pt idx="8127">
                  <c:v>45906.65788823522</c:v>
                </c:pt>
                <c:pt idx="8128">
                  <c:v>45906.65870743522</c:v>
                </c:pt>
                <c:pt idx="8129">
                  <c:v>45906.65952663522</c:v>
                </c:pt>
                <c:pt idx="8130">
                  <c:v>45906.66034583517</c:v>
                </c:pt>
                <c:pt idx="8131">
                  <c:v>45906.66116503514</c:v>
                </c:pt>
                <c:pt idx="8132">
                  <c:v>45906.66198423515</c:v>
                </c:pt>
                <c:pt idx="8133">
                  <c:v>45906.66280343523</c:v>
                </c:pt>
                <c:pt idx="8134">
                  <c:v>45906.66362263514</c:v>
                </c:pt>
                <c:pt idx="8135">
                  <c:v>45906.66444183515</c:v>
                </c:pt>
                <c:pt idx="8136">
                  <c:v>45906.66526103517</c:v>
                </c:pt>
                <c:pt idx="8137">
                  <c:v>45906.66608023518</c:v>
                </c:pt>
                <c:pt idx="8138">
                  <c:v>45906.66689943524</c:v>
                </c:pt>
                <c:pt idx="8139">
                  <c:v>45906.66771863517</c:v>
                </c:pt>
                <c:pt idx="8140">
                  <c:v>45906.66853783525</c:v>
                </c:pt>
                <c:pt idx="8141">
                  <c:v>45906.66935703519</c:v>
                </c:pt>
                <c:pt idx="8142">
                  <c:v>45906.67017623525</c:v>
                </c:pt>
                <c:pt idx="8143">
                  <c:v>45906.67099543526</c:v>
                </c:pt>
                <c:pt idx="8144">
                  <c:v>45906.67181463519</c:v>
                </c:pt>
                <c:pt idx="8145">
                  <c:v>45906.67263383525</c:v>
                </c:pt>
                <c:pt idx="8146">
                  <c:v>45906.67345303519</c:v>
                </c:pt>
                <c:pt idx="8147">
                  <c:v>45906.67427223526</c:v>
                </c:pt>
                <c:pt idx="8148">
                  <c:v>45906.67509143527</c:v>
                </c:pt>
                <c:pt idx="8149">
                  <c:v>45906.6759106352</c:v>
                </c:pt>
                <c:pt idx="8150">
                  <c:v>45906.6767298352</c:v>
                </c:pt>
                <c:pt idx="8151">
                  <c:v>45906.67754903527</c:v>
                </c:pt>
                <c:pt idx="8152">
                  <c:v>45906.67836823528</c:v>
                </c:pt>
                <c:pt idx="8153">
                  <c:v>45906.67918743521</c:v>
                </c:pt>
                <c:pt idx="8154">
                  <c:v>45906.68000663527</c:v>
                </c:pt>
                <c:pt idx="8155">
                  <c:v>45906.68082583528</c:v>
                </c:pt>
                <c:pt idx="8156">
                  <c:v>45906.68164503522</c:v>
                </c:pt>
                <c:pt idx="8157">
                  <c:v>45906.68246423527</c:v>
                </c:pt>
                <c:pt idx="8158">
                  <c:v>45906.68328343528</c:v>
                </c:pt>
                <c:pt idx="8159">
                  <c:v>45906.68410263522</c:v>
                </c:pt>
                <c:pt idx="8160">
                  <c:v>45906.68492183527</c:v>
                </c:pt>
                <c:pt idx="8161">
                  <c:v>45906.68574103521</c:v>
                </c:pt>
                <c:pt idx="8162">
                  <c:v>45906.6865602353</c:v>
                </c:pt>
                <c:pt idx="8163">
                  <c:v>45906.6873794353</c:v>
                </c:pt>
                <c:pt idx="8164">
                  <c:v>45906.6881986353</c:v>
                </c:pt>
                <c:pt idx="8165">
                  <c:v>45906.68901783531</c:v>
                </c:pt>
                <c:pt idx="8166">
                  <c:v>45906.68983703531</c:v>
                </c:pt>
                <c:pt idx="8167">
                  <c:v>45906.6906562353</c:v>
                </c:pt>
                <c:pt idx="8168">
                  <c:v>45906.69147543524</c:v>
                </c:pt>
                <c:pt idx="8169">
                  <c:v>45906.69229463532</c:v>
                </c:pt>
                <c:pt idx="8170">
                  <c:v>45906.69311383522</c:v>
                </c:pt>
                <c:pt idx="8171">
                  <c:v>45906.69393303525</c:v>
                </c:pt>
                <c:pt idx="8172">
                  <c:v>45906.69475223525</c:v>
                </c:pt>
                <c:pt idx="8173">
                  <c:v>45906.69557143532</c:v>
                </c:pt>
                <c:pt idx="8174">
                  <c:v>45906.69639063526</c:v>
                </c:pt>
                <c:pt idx="8175">
                  <c:v>45906.69720983526</c:v>
                </c:pt>
                <c:pt idx="8176">
                  <c:v>45906.69802903532</c:v>
                </c:pt>
                <c:pt idx="8177">
                  <c:v>45906.69884823533</c:v>
                </c:pt>
                <c:pt idx="8178">
                  <c:v>45906.69966743527</c:v>
                </c:pt>
                <c:pt idx="8179">
                  <c:v>45906.70048663522</c:v>
                </c:pt>
                <c:pt idx="8180">
                  <c:v>45906.70130583526</c:v>
                </c:pt>
                <c:pt idx="8181">
                  <c:v>45906.70212503527</c:v>
                </c:pt>
                <c:pt idx="8182">
                  <c:v>45906.70294423535</c:v>
                </c:pt>
                <c:pt idx="8183">
                  <c:v>45906.70376343527</c:v>
                </c:pt>
                <c:pt idx="8184">
                  <c:v>45906.70458263528</c:v>
                </c:pt>
                <c:pt idx="8185">
                  <c:v>45906.70540183524</c:v>
                </c:pt>
                <c:pt idx="8186">
                  <c:v>45906.70622103535</c:v>
                </c:pt>
                <c:pt idx="8187">
                  <c:v>45906.70704023529</c:v>
                </c:pt>
                <c:pt idx="8188">
                  <c:v>45906.70785943536</c:v>
                </c:pt>
                <c:pt idx="8189">
                  <c:v>45906.70867863535</c:v>
                </c:pt>
                <c:pt idx="8190">
                  <c:v>45906.70949783529</c:v>
                </c:pt>
                <c:pt idx="8191">
                  <c:v>45906.71031703537</c:v>
                </c:pt>
                <c:pt idx="8192">
                  <c:v>45906.71113623537</c:v>
                </c:pt>
                <c:pt idx="8193">
                  <c:v>45906.71195543537</c:v>
                </c:pt>
                <c:pt idx="8194">
                  <c:v>45906.71277463537</c:v>
                </c:pt>
                <c:pt idx="8195">
                  <c:v>45906.71359383537</c:v>
                </c:pt>
                <c:pt idx="8196">
                  <c:v>45906.71441303538</c:v>
                </c:pt>
                <c:pt idx="8197">
                  <c:v>45906.71523223538</c:v>
                </c:pt>
                <c:pt idx="8198">
                  <c:v>45906.71605143538</c:v>
                </c:pt>
                <c:pt idx="8199">
                  <c:v>45906.71687063538</c:v>
                </c:pt>
                <c:pt idx="8200">
                  <c:v>45906.71768983532</c:v>
                </c:pt>
                <c:pt idx="8201">
                  <c:v>45906.71850903539</c:v>
                </c:pt>
                <c:pt idx="8202">
                  <c:v>45906.71932823538</c:v>
                </c:pt>
                <c:pt idx="8203">
                  <c:v>45906.72014743532</c:v>
                </c:pt>
                <c:pt idx="8204">
                  <c:v>45906.72096663529</c:v>
                </c:pt>
                <c:pt idx="8205">
                  <c:v>45906.72178583526</c:v>
                </c:pt>
                <c:pt idx="8206">
                  <c:v>45906.72260503533</c:v>
                </c:pt>
                <c:pt idx="8207">
                  <c:v>45906.72342423529</c:v>
                </c:pt>
                <c:pt idx="8208">
                  <c:v>45906.7242434354</c:v>
                </c:pt>
                <c:pt idx="8209">
                  <c:v>45906.72506263529</c:v>
                </c:pt>
                <c:pt idx="8210">
                  <c:v>45906.72588183529</c:v>
                </c:pt>
                <c:pt idx="8211">
                  <c:v>45906.72670103534</c:v>
                </c:pt>
                <c:pt idx="8212">
                  <c:v>45906.72752023534</c:v>
                </c:pt>
                <c:pt idx="8213">
                  <c:v>45906.72833943542</c:v>
                </c:pt>
                <c:pt idx="8214">
                  <c:v>45906.72915863534</c:v>
                </c:pt>
                <c:pt idx="8215">
                  <c:v>45906.72997783535</c:v>
                </c:pt>
                <c:pt idx="8216">
                  <c:v>45906.73079703542</c:v>
                </c:pt>
                <c:pt idx="8217">
                  <c:v>45906.73161623543</c:v>
                </c:pt>
                <c:pt idx="8218">
                  <c:v>45906.73243543543</c:v>
                </c:pt>
                <c:pt idx="8219">
                  <c:v>45906.73325463542</c:v>
                </c:pt>
                <c:pt idx="8220">
                  <c:v>45906.73407383543</c:v>
                </c:pt>
                <c:pt idx="8221">
                  <c:v>45906.73489303543</c:v>
                </c:pt>
                <c:pt idx="8222">
                  <c:v>45906.73571223542</c:v>
                </c:pt>
                <c:pt idx="8223">
                  <c:v>45906.73653143544</c:v>
                </c:pt>
                <c:pt idx="8224">
                  <c:v>45906.73735063537</c:v>
                </c:pt>
                <c:pt idx="8225">
                  <c:v>45906.73816983537</c:v>
                </c:pt>
                <c:pt idx="8226">
                  <c:v>45906.73898903545</c:v>
                </c:pt>
                <c:pt idx="8227">
                  <c:v>45906.73980823545</c:v>
                </c:pt>
                <c:pt idx="8228">
                  <c:v>45906.74062743545</c:v>
                </c:pt>
                <c:pt idx="8229">
                  <c:v>45906.74144663534</c:v>
                </c:pt>
                <c:pt idx="8230">
                  <c:v>45906.74226583546</c:v>
                </c:pt>
                <c:pt idx="8231">
                  <c:v>45906.74308503539</c:v>
                </c:pt>
                <c:pt idx="8232">
                  <c:v>45906.74390423545</c:v>
                </c:pt>
                <c:pt idx="8233">
                  <c:v>45906.74472343545</c:v>
                </c:pt>
                <c:pt idx="8234">
                  <c:v>45906.74554263539</c:v>
                </c:pt>
                <c:pt idx="8235">
                  <c:v>45906.74636183547</c:v>
                </c:pt>
                <c:pt idx="8236">
                  <c:v>45906.7471810354</c:v>
                </c:pt>
                <c:pt idx="8237">
                  <c:v>45906.74800023547</c:v>
                </c:pt>
                <c:pt idx="8238">
                  <c:v>45906.74881943548</c:v>
                </c:pt>
                <c:pt idx="8239">
                  <c:v>45906.74963863548</c:v>
                </c:pt>
                <c:pt idx="8240">
                  <c:v>45906.75045783548</c:v>
                </c:pt>
                <c:pt idx="8241">
                  <c:v>45906.75127703548</c:v>
                </c:pt>
                <c:pt idx="8242">
                  <c:v>45906.75209623548</c:v>
                </c:pt>
                <c:pt idx="8243">
                  <c:v>45906.75291543548</c:v>
                </c:pt>
                <c:pt idx="8244">
                  <c:v>45906.75373463547</c:v>
                </c:pt>
                <c:pt idx="8245">
                  <c:v>45906.75455383549</c:v>
                </c:pt>
                <c:pt idx="8246">
                  <c:v>45906.75537303548</c:v>
                </c:pt>
                <c:pt idx="8247">
                  <c:v>45906.75619223549</c:v>
                </c:pt>
                <c:pt idx="8248">
                  <c:v>45906.7570114355</c:v>
                </c:pt>
                <c:pt idx="8249">
                  <c:v>45906.7578306355</c:v>
                </c:pt>
                <c:pt idx="8250">
                  <c:v>45906.7586498355</c:v>
                </c:pt>
                <c:pt idx="8251">
                  <c:v>45906.7594690355</c:v>
                </c:pt>
                <c:pt idx="8252">
                  <c:v>45906.76028823551</c:v>
                </c:pt>
                <c:pt idx="8253">
                  <c:v>45906.76110743544</c:v>
                </c:pt>
                <c:pt idx="8254">
                  <c:v>45906.76192663541</c:v>
                </c:pt>
                <c:pt idx="8255">
                  <c:v>45906.76274583544</c:v>
                </c:pt>
                <c:pt idx="8256">
                  <c:v>45906.76356503552</c:v>
                </c:pt>
                <c:pt idx="8257">
                  <c:v>45906.76438423552</c:v>
                </c:pt>
                <c:pt idx="8258">
                  <c:v>45906.76520343552</c:v>
                </c:pt>
                <c:pt idx="8259">
                  <c:v>45906.76602263545</c:v>
                </c:pt>
                <c:pt idx="8260">
                  <c:v>45906.76684183552</c:v>
                </c:pt>
                <c:pt idx="8261">
                  <c:v>45906.76766103546</c:v>
                </c:pt>
                <c:pt idx="8262">
                  <c:v>45906.76848023546</c:v>
                </c:pt>
                <c:pt idx="8263">
                  <c:v>45906.76929943553</c:v>
                </c:pt>
                <c:pt idx="8264">
                  <c:v>45906.77011863553</c:v>
                </c:pt>
                <c:pt idx="8265">
                  <c:v>45906.77093783554</c:v>
                </c:pt>
                <c:pt idx="8266">
                  <c:v>45906.77175703552</c:v>
                </c:pt>
                <c:pt idx="8267">
                  <c:v>45906.77257623554</c:v>
                </c:pt>
                <c:pt idx="8268">
                  <c:v>45906.77339543554</c:v>
                </c:pt>
                <c:pt idx="8269">
                  <c:v>45906.77421463554</c:v>
                </c:pt>
                <c:pt idx="8270">
                  <c:v>45906.77503383555</c:v>
                </c:pt>
                <c:pt idx="8271">
                  <c:v>45906.77585303555</c:v>
                </c:pt>
                <c:pt idx="8272">
                  <c:v>45906.77667223555</c:v>
                </c:pt>
                <c:pt idx="8273">
                  <c:v>45906.77749143555</c:v>
                </c:pt>
                <c:pt idx="8274">
                  <c:v>45906.77831063556</c:v>
                </c:pt>
                <c:pt idx="8275">
                  <c:v>45906.77912983552</c:v>
                </c:pt>
                <c:pt idx="8276">
                  <c:v>45906.77994903555</c:v>
                </c:pt>
                <c:pt idx="8277">
                  <c:v>45906.78076823556</c:v>
                </c:pt>
                <c:pt idx="8278">
                  <c:v>45906.78158743557</c:v>
                </c:pt>
                <c:pt idx="8279">
                  <c:v>45906.78240663557</c:v>
                </c:pt>
                <c:pt idx="8280">
                  <c:v>45906.78322583557</c:v>
                </c:pt>
                <c:pt idx="8281">
                  <c:v>45906.78404503557</c:v>
                </c:pt>
                <c:pt idx="8282">
                  <c:v>45906.78486423557</c:v>
                </c:pt>
                <c:pt idx="8283">
                  <c:v>45906.78568343558</c:v>
                </c:pt>
                <c:pt idx="8284">
                  <c:v>45906.78650263558</c:v>
                </c:pt>
                <c:pt idx="8285">
                  <c:v>45906.78732183557</c:v>
                </c:pt>
                <c:pt idx="8286">
                  <c:v>45906.78814103558</c:v>
                </c:pt>
                <c:pt idx="8287">
                  <c:v>45906.78896023559</c:v>
                </c:pt>
                <c:pt idx="8288">
                  <c:v>45906.78977943559</c:v>
                </c:pt>
                <c:pt idx="8289">
                  <c:v>45906.79059863558</c:v>
                </c:pt>
                <c:pt idx="8290">
                  <c:v>45906.79141783552</c:v>
                </c:pt>
                <c:pt idx="8291">
                  <c:v>45906.7922370356</c:v>
                </c:pt>
                <c:pt idx="8292">
                  <c:v>45906.79305623558</c:v>
                </c:pt>
                <c:pt idx="8293">
                  <c:v>45906.79387543559</c:v>
                </c:pt>
                <c:pt idx="8294">
                  <c:v>45906.79469463557</c:v>
                </c:pt>
                <c:pt idx="8295">
                  <c:v>45906.79551383558</c:v>
                </c:pt>
                <c:pt idx="8296">
                  <c:v>45906.79633303559</c:v>
                </c:pt>
                <c:pt idx="8297">
                  <c:v>45906.79715223557</c:v>
                </c:pt>
                <c:pt idx="8298">
                  <c:v>45906.79797143558</c:v>
                </c:pt>
                <c:pt idx="8299">
                  <c:v>45906.79879063553</c:v>
                </c:pt>
                <c:pt idx="8300">
                  <c:v>45906.79960983557</c:v>
                </c:pt>
                <c:pt idx="8301">
                  <c:v>45906.80042903562</c:v>
                </c:pt>
                <c:pt idx="8302">
                  <c:v>45906.80124823562</c:v>
                </c:pt>
                <c:pt idx="8303">
                  <c:v>45906.80206743562</c:v>
                </c:pt>
                <c:pt idx="8304">
                  <c:v>45906.80288663563</c:v>
                </c:pt>
                <c:pt idx="8305">
                  <c:v>45906.80370583558</c:v>
                </c:pt>
                <c:pt idx="8306">
                  <c:v>45906.80452503563</c:v>
                </c:pt>
                <c:pt idx="8307">
                  <c:v>45906.80534423562</c:v>
                </c:pt>
                <c:pt idx="8308">
                  <c:v>45906.80616343563</c:v>
                </c:pt>
                <c:pt idx="8309">
                  <c:v>45906.80698263559</c:v>
                </c:pt>
                <c:pt idx="8310">
                  <c:v>45906.80780183562</c:v>
                </c:pt>
                <c:pt idx="8311">
                  <c:v>45906.80862103563</c:v>
                </c:pt>
                <c:pt idx="8312">
                  <c:v>45906.80944023559</c:v>
                </c:pt>
                <c:pt idx="8313">
                  <c:v>45906.81025943564</c:v>
                </c:pt>
                <c:pt idx="8314">
                  <c:v>45906.81107863565</c:v>
                </c:pt>
                <c:pt idx="8315">
                  <c:v>45906.81189783565</c:v>
                </c:pt>
                <c:pt idx="8316">
                  <c:v>45906.81271703565</c:v>
                </c:pt>
                <c:pt idx="8317">
                  <c:v>45906.81353623565</c:v>
                </c:pt>
                <c:pt idx="8318">
                  <c:v>45906.81435543565</c:v>
                </c:pt>
                <c:pt idx="8319">
                  <c:v>45906.81517463565</c:v>
                </c:pt>
                <c:pt idx="8320">
                  <c:v>45906.81599383565</c:v>
                </c:pt>
                <c:pt idx="8321">
                  <c:v>45906.81681303566</c:v>
                </c:pt>
                <c:pt idx="8322">
                  <c:v>45906.81763223567</c:v>
                </c:pt>
                <c:pt idx="8323">
                  <c:v>45906.81845143567</c:v>
                </c:pt>
                <c:pt idx="8324">
                  <c:v>45906.81927063567</c:v>
                </c:pt>
                <c:pt idx="8325">
                  <c:v>45906.82008983567</c:v>
                </c:pt>
                <c:pt idx="8326">
                  <c:v>45906.82090903568</c:v>
                </c:pt>
                <c:pt idx="8327">
                  <c:v>45906.82172823561</c:v>
                </c:pt>
                <c:pt idx="8328">
                  <c:v>45906.82254743568</c:v>
                </c:pt>
                <c:pt idx="8329">
                  <c:v>45906.8233666356</c:v>
                </c:pt>
                <c:pt idx="8330">
                  <c:v>45906.82418583562</c:v>
                </c:pt>
                <c:pt idx="8331">
                  <c:v>45906.82500503567</c:v>
                </c:pt>
                <c:pt idx="8332">
                  <c:v>45906.82582423568</c:v>
                </c:pt>
                <c:pt idx="8333">
                  <c:v>45906.82664343568</c:v>
                </c:pt>
                <c:pt idx="8334">
                  <c:v>45906.82746263558</c:v>
                </c:pt>
                <c:pt idx="8335">
                  <c:v>45906.8282818357</c:v>
                </c:pt>
                <c:pt idx="8336">
                  <c:v>45906.82910103563</c:v>
                </c:pt>
                <c:pt idx="8337">
                  <c:v>45906.82992023563</c:v>
                </c:pt>
                <c:pt idx="8338">
                  <c:v>45906.8307394357</c:v>
                </c:pt>
                <c:pt idx="8339">
                  <c:v>45906.83155863571</c:v>
                </c:pt>
                <c:pt idx="8340">
                  <c:v>45906.83237783571</c:v>
                </c:pt>
                <c:pt idx="8341">
                  <c:v>45906.8331970357</c:v>
                </c:pt>
                <c:pt idx="8342">
                  <c:v>45906.83401623571</c:v>
                </c:pt>
                <c:pt idx="8343">
                  <c:v>45906.83483543571</c:v>
                </c:pt>
                <c:pt idx="8344">
                  <c:v>45906.83565463572</c:v>
                </c:pt>
                <c:pt idx="8345">
                  <c:v>45906.83647383572</c:v>
                </c:pt>
                <c:pt idx="8346">
                  <c:v>45906.83729303572</c:v>
                </c:pt>
                <c:pt idx="8347">
                  <c:v>45906.83811223572</c:v>
                </c:pt>
                <c:pt idx="8348">
                  <c:v>45906.83893143572</c:v>
                </c:pt>
                <c:pt idx="8349">
                  <c:v>45906.83975063566</c:v>
                </c:pt>
                <c:pt idx="8350">
                  <c:v>45906.84056983573</c:v>
                </c:pt>
                <c:pt idx="8351">
                  <c:v>45906.84138903573</c:v>
                </c:pt>
                <c:pt idx="8352">
                  <c:v>45906.84220823573</c:v>
                </c:pt>
                <c:pt idx="8353">
                  <c:v>45906.84302743574</c:v>
                </c:pt>
                <c:pt idx="8354">
                  <c:v>45906.84384663573</c:v>
                </c:pt>
                <c:pt idx="8355">
                  <c:v>45906.84466583574</c:v>
                </c:pt>
                <c:pt idx="8356">
                  <c:v>45906.84548503572</c:v>
                </c:pt>
                <c:pt idx="8357">
                  <c:v>45906.84630423575</c:v>
                </c:pt>
                <c:pt idx="8358">
                  <c:v>45906.84712343575</c:v>
                </c:pt>
                <c:pt idx="8359">
                  <c:v>45906.84794263572</c:v>
                </c:pt>
                <c:pt idx="8360">
                  <c:v>45906.84876183575</c:v>
                </c:pt>
                <c:pt idx="8361">
                  <c:v>45906.84958103576</c:v>
                </c:pt>
                <c:pt idx="8362">
                  <c:v>45906.85040023576</c:v>
                </c:pt>
                <c:pt idx="8363">
                  <c:v>45906.85121943576</c:v>
                </c:pt>
                <c:pt idx="8364">
                  <c:v>45906.85203863576</c:v>
                </c:pt>
                <c:pt idx="8365">
                  <c:v>45906.85285783576</c:v>
                </c:pt>
                <c:pt idx="8366">
                  <c:v>45906.85367703577</c:v>
                </c:pt>
                <c:pt idx="8367">
                  <c:v>45906.85449623577</c:v>
                </c:pt>
                <c:pt idx="8368">
                  <c:v>45906.85531543577</c:v>
                </c:pt>
                <c:pt idx="8369">
                  <c:v>45906.85613463577</c:v>
                </c:pt>
                <c:pt idx="8370">
                  <c:v>45906.85695383577</c:v>
                </c:pt>
                <c:pt idx="8371">
                  <c:v>45906.85777303578</c:v>
                </c:pt>
                <c:pt idx="8372">
                  <c:v>45906.85859223578</c:v>
                </c:pt>
                <c:pt idx="8373">
                  <c:v>45906.85941143578</c:v>
                </c:pt>
                <c:pt idx="8374">
                  <c:v>45906.86023063579</c:v>
                </c:pt>
                <c:pt idx="8375">
                  <c:v>45906.86104983577</c:v>
                </c:pt>
                <c:pt idx="8376">
                  <c:v>45906.86186903578</c:v>
                </c:pt>
                <c:pt idx="8377">
                  <c:v>45906.86268823579</c:v>
                </c:pt>
                <c:pt idx="8378">
                  <c:v>45906.8635074358</c:v>
                </c:pt>
                <c:pt idx="8379">
                  <c:v>45906.8643266358</c:v>
                </c:pt>
                <c:pt idx="8380">
                  <c:v>45906.86514583573</c:v>
                </c:pt>
                <c:pt idx="8381">
                  <c:v>45906.86596503577</c:v>
                </c:pt>
                <c:pt idx="8382">
                  <c:v>45906.8667842358</c:v>
                </c:pt>
                <c:pt idx="8383">
                  <c:v>45906.86760343581</c:v>
                </c:pt>
                <c:pt idx="8384">
                  <c:v>45906.86842263577</c:v>
                </c:pt>
                <c:pt idx="8385">
                  <c:v>45906.8692418358</c:v>
                </c:pt>
                <c:pt idx="8386">
                  <c:v>45906.87006103581</c:v>
                </c:pt>
                <c:pt idx="8387">
                  <c:v>45906.87088023582</c:v>
                </c:pt>
                <c:pt idx="8388">
                  <c:v>45906.87169943582</c:v>
                </c:pt>
                <c:pt idx="8389">
                  <c:v>45906.87251863582</c:v>
                </c:pt>
                <c:pt idx="8390">
                  <c:v>45906.87333783582</c:v>
                </c:pt>
                <c:pt idx="8391">
                  <c:v>45906.87415703582</c:v>
                </c:pt>
                <c:pt idx="8392">
                  <c:v>45906.87497623582</c:v>
                </c:pt>
                <c:pt idx="8393">
                  <c:v>45906.87579543583</c:v>
                </c:pt>
                <c:pt idx="8394">
                  <c:v>45906.87661463583</c:v>
                </c:pt>
                <c:pt idx="8395">
                  <c:v>45906.87743383583</c:v>
                </c:pt>
                <c:pt idx="8396">
                  <c:v>45906.87825303583</c:v>
                </c:pt>
                <c:pt idx="8397">
                  <c:v>45906.87907223584</c:v>
                </c:pt>
                <c:pt idx="8398">
                  <c:v>45906.87989143584</c:v>
                </c:pt>
                <c:pt idx="8399">
                  <c:v>45906.88071063584</c:v>
                </c:pt>
                <c:pt idx="8400">
                  <c:v>45906.88152983585</c:v>
                </c:pt>
                <c:pt idx="8401">
                  <c:v>45906.88234903585</c:v>
                </c:pt>
                <c:pt idx="8402">
                  <c:v>45906.88316823585</c:v>
                </c:pt>
                <c:pt idx="8403">
                  <c:v>45906.88398743585</c:v>
                </c:pt>
                <c:pt idx="8404">
                  <c:v>45906.88480663585</c:v>
                </c:pt>
                <c:pt idx="8405">
                  <c:v>45906.88562583586</c:v>
                </c:pt>
                <c:pt idx="8406">
                  <c:v>45906.88644503586</c:v>
                </c:pt>
                <c:pt idx="8407">
                  <c:v>45906.88726423586</c:v>
                </c:pt>
                <c:pt idx="8408">
                  <c:v>45906.88808343586</c:v>
                </c:pt>
                <c:pt idx="8409">
                  <c:v>45906.88890263587</c:v>
                </c:pt>
                <c:pt idx="8410">
                  <c:v>45906.88972183587</c:v>
                </c:pt>
                <c:pt idx="8411">
                  <c:v>45906.89054103587</c:v>
                </c:pt>
                <c:pt idx="8412">
                  <c:v>45906.89136023587</c:v>
                </c:pt>
                <c:pt idx="8413">
                  <c:v>45906.89217943587</c:v>
                </c:pt>
                <c:pt idx="8414">
                  <c:v>45906.89299863588</c:v>
                </c:pt>
                <c:pt idx="8415">
                  <c:v>45906.89381783588</c:v>
                </c:pt>
                <c:pt idx="8416">
                  <c:v>45906.89463703588</c:v>
                </c:pt>
                <c:pt idx="8417">
                  <c:v>45906.89545623588</c:v>
                </c:pt>
                <c:pt idx="8418">
                  <c:v>45906.89627543588</c:v>
                </c:pt>
                <c:pt idx="8419">
                  <c:v>45906.89709463587</c:v>
                </c:pt>
                <c:pt idx="8420">
                  <c:v>45906.89791383588</c:v>
                </c:pt>
                <c:pt idx="8421">
                  <c:v>45906.89873303589</c:v>
                </c:pt>
                <c:pt idx="8422">
                  <c:v>45906.8995522359</c:v>
                </c:pt>
                <c:pt idx="8423">
                  <c:v>45906.9003714359</c:v>
                </c:pt>
                <c:pt idx="8424">
                  <c:v>45906.90119063583</c:v>
                </c:pt>
                <c:pt idx="8425">
                  <c:v>45906.9020098359</c:v>
                </c:pt>
                <c:pt idx="8426">
                  <c:v>45906.9028290359</c:v>
                </c:pt>
                <c:pt idx="8427">
                  <c:v>45906.90364823591</c:v>
                </c:pt>
                <c:pt idx="8428">
                  <c:v>45906.90446743591</c:v>
                </c:pt>
                <c:pt idx="8429">
                  <c:v>45906.90528663591</c:v>
                </c:pt>
                <c:pt idx="8430">
                  <c:v>45906.90610583591</c:v>
                </c:pt>
                <c:pt idx="8431">
                  <c:v>45906.90692503592</c:v>
                </c:pt>
                <c:pt idx="8432">
                  <c:v>45906.90774423592</c:v>
                </c:pt>
                <c:pt idx="8433">
                  <c:v>45906.90856343592</c:v>
                </c:pt>
                <c:pt idx="8434">
                  <c:v>45906.90938263592</c:v>
                </c:pt>
                <c:pt idx="8435">
                  <c:v>45906.91020183592</c:v>
                </c:pt>
                <c:pt idx="8436">
                  <c:v>45906.91102103593</c:v>
                </c:pt>
                <c:pt idx="8437">
                  <c:v>45906.91184023593</c:v>
                </c:pt>
                <c:pt idx="8438">
                  <c:v>45906.91265943594</c:v>
                </c:pt>
                <c:pt idx="8439">
                  <c:v>45906.91347863594</c:v>
                </c:pt>
                <c:pt idx="8440">
                  <c:v>45906.91429783593</c:v>
                </c:pt>
                <c:pt idx="8441">
                  <c:v>45906.91511703594</c:v>
                </c:pt>
                <c:pt idx="8442">
                  <c:v>45906.91593623594</c:v>
                </c:pt>
                <c:pt idx="8443">
                  <c:v>45906.91675543594</c:v>
                </c:pt>
                <c:pt idx="8444">
                  <c:v>45906.91757463595</c:v>
                </c:pt>
                <c:pt idx="8445">
                  <c:v>45906.91839383595</c:v>
                </c:pt>
                <c:pt idx="8446">
                  <c:v>45906.91921303595</c:v>
                </c:pt>
                <c:pt idx="8447">
                  <c:v>45906.92003223595</c:v>
                </c:pt>
                <c:pt idx="8448">
                  <c:v>45906.92085143595</c:v>
                </c:pt>
                <c:pt idx="8449">
                  <c:v>45906.92167063589</c:v>
                </c:pt>
                <c:pt idx="8450">
                  <c:v>45906.92248983595</c:v>
                </c:pt>
                <c:pt idx="8451">
                  <c:v>45906.92330903596</c:v>
                </c:pt>
                <c:pt idx="8452">
                  <c:v>45906.92412823597</c:v>
                </c:pt>
                <c:pt idx="8453">
                  <c:v>45906.92494743597</c:v>
                </c:pt>
                <c:pt idx="8454">
                  <c:v>45906.9257666359</c:v>
                </c:pt>
                <c:pt idx="8455">
                  <c:v>45906.92658583597</c:v>
                </c:pt>
                <c:pt idx="8456">
                  <c:v>45906.92740503597</c:v>
                </c:pt>
                <c:pt idx="8457">
                  <c:v>45906.92822423597</c:v>
                </c:pt>
                <c:pt idx="8458">
                  <c:v>45906.92904343598</c:v>
                </c:pt>
                <c:pt idx="8459">
                  <c:v>45906.92986263597</c:v>
                </c:pt>
                <c:pt idx="8460">
                  <c:v>45906.93068183598</c:v>
                </c:pt>
                <c:pt idx="8461">
                  <c:v>45906.93150103599</c:v>
                </c:pt>
                <c:pt idx="8462">
                  <c:v>45906.93232023599</c:v>
                </c:pt>
                <c:pt idx="8463">
                  <c:v>45906.933139436</c:v>
                </c:pt>
                <c:pt idx="8464">
                  <c:v>45906.93395863599</c:v>
                </c:pt>
                <c:pt idx="8465">
                  <c:v>45906.934777836</c:v>
                </c:pt>
                <c:pt idx="8466">
                  <c:v>45906.935597036</c:v>
                </c:pt>
                <c:pt idx="8467">
                  <c:v>45906.936416236</c:v>
                </c:pt>
                <c:pt idx="8468">
                  <c:v>45906.937235436</c:v>
                </c:pt>
                <c:pt idx="8469">
                  <c:v>45906.938054636</c:v>
                </c:pt>
                <c:pt idx="8470">
                  <c:v>45906.938873836</c:v>
                </c:pt>
                <c:pt idx="8471">
                  <c:v>45906.93969303601</c:v>
                </c:pt>
                <c:pt idx="8472">
                  <c:v>45906.940512236</c:v>
                </c:pt>
                <c:pt idx="8473">
                  <c:v>45906.94133143601</c:v>
                </c:pt>
                <c:pt idx="8474">
                  <c:v>45906.94215063602</c:v>
                </c:pt>
                <c:pt idx="8475">
                  <c:v>45906.94296983602</c:v>
                </c:pt>
                <c:pt idx="8476">
                  <c:v>45906.94378903602</c:v>
                </c:pt>
                <c:pt idx="8477">
                  <c:v>45906.94460823603</c:v>
                </c:pt>
                <c:pt idx="8478">
                  <c:v>45906.94542743602</c:v>
                </c:pt>
                <c:pt idx="8479">
                  <c:v>45906.94624663602</c:v>
                </c:pt>
                <c:pt idx="8480">
                  <c:v>45906.94706583603</c:v>
                </c:pt>
                <c:pt idx="8481">
                  <c:v>45906.94788503603</c:v>
                </c:pt>
                <c:pt idx="8482">
                  <c:v>45906.94870423603</c:v>
                </c:pt>
                <c:pt idx="8483">
                  <c:v>45906.94952343603</c:v>
                </c:pt>
                <c:pt idx="8484">
                  <c:v>45906.95034263604</c:v>
                </c:pt>
                <c:pt idx="8485">
                  <c:v>45906.95116183603</c:v>
                </c:pt>
                <c:pt idx="8486">
                  <c:v>45906.95198103604</c:v>
                </c:pt>
                <c:pt idx="8487">
                  <c:v>45906.95280023604</c:v>
                </c:pt>
                <c:pt idx="8488">
                  <c:v>45906.95361943604</c:v>
                </c:pt>
                <c:pt idx="8489">
                  <c:v>45906.95443863605</c:v>
                </c:pt>
                <c:pt idx="8490">
                  <c:v>45906.95525783605</c:v>
                </c:pt>
                <c:pt idx="8491">
                  <c:v>45906.95607703606</c:v>
                </c:pt>
                <c:pt idx="8492">
                  <c:v>45906.9568962361</c:v>
                </c:pt>
                <c:pt idx="8493">
                  <c:v>45906.95771543605</c:v>
                </c:pt>
                <c:pt idx="8494">
                  <c:v>45906.95853463606</c:v>
                </c:pt>
                <c:pt idx="8495">
                  <c:v>45906.95935383606</c:v>
                </c:pt>
                <c:pt idx="8496">
                  <c:v>45906.96017303607</c:v>
                </c:pt>
                <c:pt idx="8497">
                  <c:v>45906.96099223607</c:v>
                </c:pt>
                <c:pt idx="8498">
                  <c:v>45906.96181143607</c:v>
                </c:pt>
                <c:pt idx="8499">
                  <c:v>45906.96263063607</c:v>
                </c:pt>
                <c:pt idx="8500">
                  <c:v>45906.96344983608</c:v>
                </c:pt>
                <c:pt idx="8501">
                  <c:v>45906.96426903607</c:v>
                </c:pt>
                <c:pt idx="8502">
                  <c:v>45906.96508823608</c:v>
                </c:pt>
                <c:pt idx="8503">
                  <c:v>45906.96590743608</c:v>
                </c:pt>
                <c:pt idx="8504">
                  <c:v>45906.96672663608</c:v>
                </c:pt>
                <c:pt idx="8505">
                  <c:v>45906.96754583609</c:v>
                </c:pt>
                <c:pt idx="8506">
                  <c:v>45906.96836503609</c:v>
                </c:pt>
                <c:pt idx="8507">
                  <c:v>45906.96918423608</c:v>
                </c:pt>
                <c:pt idx="8508">
                  <c:v>45906.9700034361</c:v>
                </c:pt>
                <c:pt idx="8509">
                  <c:v>45906.9708226361</c:v>
                </c:pt>
                <c:pt idx="8510">
                  <c:v>45906.9716418361</c:v>
                </c:pt>
                <c:pt idx="8511">
                  <c:v>45906.9724610361</c:v>
                </c:pt>
                <c:pt idx="8512">
                  <c:v>45906.9732802361</c:v>
                </c:pt>
                <c:pt idx="8513">
                  <c:v>45906.9740994361</c:v>
                </c:pt>
                <c:pt idx="8514">
                  <c:v>45906.9749186361</c:v>
                </c:pt>
                <c:pt idx="8515">
                  <c:v>45906.97573783611</c:v>
                </c:pt>
                <c:pt idx="8516">
                  <c:v>45906.9765570361</c:v>
                </c:pt>
                <c:pt idx="8517">
                  <c:v>45906.97737623611</c:v>
                </c:pt>
                <c:pt idx="8518">
                  <c:v>45906.97819543611</c:v>
                </c:pt>
                <c:pt idx="8519">
                  <c:v>45906.97901463612</c:v>
                </c:pt>
                <c:pt idx="8520">
                  <c:v>45906.97983383612</c:v>
                </c:pt>
                <c:pt idx="8521">
                  <c:v>45906.98065303613</c:v>
                </c:pt>
                <c:pt idx="8522">
                  <c:v>45906.98147223612</c:v>
                </c:pt>
                <c:pt idx="8523">
                  <c:v>45906.9822914362</c:v>
                </c:pt>
                <c:pt idx="8524">
                  <c:v>45906.98311063613</c:v>
                </c:pt>
                <c:pt idx="8525">
                  <c:v>45906.98392983613</c:v>
                </c:pt>
                <c:pt idx="8526">
                  <c:v>45906.98474903613</c:v>
                </c:pt>
                <c:pt idx="8527">
                  <c:v>45906.98556823613</c:v>
                </c:pt>
                <c:pt idx="8528">
                  <c:v>45906.98638743613</c:v>
                </c:pt>
                <c:pt idx="8529">
                  <c:v>45906.98720663614</c:v>
                </c:pt>
                <c:pt idx="8530">
                  <c:v>45906.98802583614</c:v>
                </c:pt>
                <c:pt idx="8531">
                  <c:v>45906.98884503614</c:v>
                </c:pt>
                <c:pt idx="8532">
                  <c:v>45906.98966423615</c:v>
                </c:pt>
                <c:pt idx="8533">
                  <c:v>45906.99048343615</c:v>
                </c:pt>
                <c:pt idx="8534">
                  <c:v>45906.99130263615</c:v>
                </c:pt>
                <c:pt idx="8535">
                  <c:v>45906.99212183616</c:v>
                </c:pt>
                <c:pt idx="8536">
                  <c:v>45906.99294103616</c:v>
                </c:pt>
                <c:pt idx="8537">
                  <c:v>45906.99376023615</c:v>
                </c:pt>
                <c:pt idx="8538">
                  <c:v>45906.9945794362</c:v>
                </c:pt>
                <c:pt idx="8539">
                  <c:v>45906.99539863617</c:v>
                </c:pt>
                <c:pt idx="8540">
                  <c:v>45906.99621783616</c:v>
                </c:pt>
                <c:pt idx="8541">
                  <c:v>45906.99703703617</c:v>
                </c:pt>
                <c:pt idx="8542">
                  <c:v>45906.99785623617</c:v>
                </c:pt>
                <c:pt idx="8543">
                  <c:v>45906.99867543618</c:v>
                </c:pt>
                <c:pt idx="8544">
                  <c:v>45906.99949463618</c:v>
                </c:pt>
                <c:pt idx="8545">
                  <c:v>45907.00031383617</c:v>
                </c:pt>
                <c:pt idx="8546">
                  <c:v>45907.00113303618</c:v>
                </c:pt>
                <c:pt idx="8547">
                  <c:v>45907.00195223618</c:v>
                </c:pt>
                <c:pt idx="8548">
                  <c:v>45907.00277143618</c:v>
                </c:pt>
                <c:pt idx="8549">
                  <c:v>45907.00359063619</c:v>
                </c:pt>
                <c:pt idx="8550">
                  <c:v>45907.0044098362</c:v>
                </c:pt>
                <c:pt idx="8551">
                  <c:v>45907.0052290362</c:v>
                </c:pt>
                <c:pt idx="8552">
                  <c:v>45907.0060482362</c:v>
                </c:pt>
                <c:pt idx="8553">
                  <c:v>45907.0068674362</c:v>
                </c:pt>
                <c:pt idx="8554">
                  <c:v>45907.00768663619</c:v>
                </c:pt>
                <c:pt idx="8555">
                  <c:v>45907.0085058362</c:v>
                </c:pt>
                <c:pt idx="8556">
                  <c:v>45907.0093250362</c:v>
                </c:pt>
                <c:pt idx="8557">
                  <c:v>45907.01014423621</c:v>
                </c:pt>
                <c:pt idx="8558">
                  <c:v>45907.01096343621</c:v>
                </c:pt>
                <c:pt idx="8559">
                  <c:v>45907.01178263617</c:v>
                </c:pt>
                <c:pt idx="8560">
                  <c:v>45907.01260183621</c:v>
                </c:pt>
                <c:pt idx="8561">
                  <c:v>45907.01342103622</c:v>
                </c:pt>
                <c:pt idx="8562">
                  <c:v>45907.01424023622</c:v>
                </c:pt>
                <c:pt idx="8563">
                  <c:v>45907.01505943622</c:v>
                </c:pt>
                <c:pt idx="8564">
                  <c:v>45907.01587863622</c:v>
                </c:pt>
                <c:pt idx="8565">
                  <c:v>45907.01669783622</c:v>
                </c:pt>
                <c:pt idx="8566">
                  <c:v>45907.01751703622</c:v>
                </c:pt>
                <c:pt idx="8567">
                  <c:v>45907.01833623622</c:v>
                </c:pt>
                <c:pt idx="8568">
                  <c:v>45907.01915543623</c:v>
                </c:pt>
                <c:pt idx="8569">
                  <c:v>45907.01997463623</c:v>
                </c:pt>
                <c:pt idx="8570">
                  <c:v>45907.02079383619</c:v>
                </c:pt>
                <c:pt idx="8571">
                  <c:v>45907.02161303622</c:v>
                </c:pt>
                <c:pt idx="8572">
                  <c:v>45907.02243223623</c:v>
                </c:pt>
                <c:pt idx="8573">
                  <c:v>45907.02325143624</c:v>
                </c:pt>
                <c:pt idx="8574">
                  <c:v>45907.02407063625</c:v>
                </c:pt>
                <c:pt idx="8575">
                  <c:v>45907.02488983625</c:v>
                </c:pt>
                <c:pt idx="8576">
                  <c:v>45907.02570903618</c:v>
                </c:pt>
                <c:pt idx="8577">
                  <c:v>45907.02652823625</c:v>
                </c:pt>
                <c:pt idx="8578">
                  <c:v>45907.02734743625</c:v>
                </c:pt>
                <c:pt idx="8579">
                  <c:v>45907.02816663619</c:v>
                </c:pt>
                <c:pt idx="8580">
                  <c:v>45907.02898583622</c:v>
                </c:pt>
                <c:pt idx="8581">
                  <c:v>45907.02980503625</c:v>
                </c:pt>
                <c:pt idx="8582">
                  <c:v>45907.03062423626</c:v>
                </c:pt>
                <c:pt idx="8583">
                  <c:v>45907.03144343627</c:v>
                </c:pt>
                <c:pt idx="8584">
                  <c:v>45907.03226263627</c:v>
                </c:pt>
                <c:pt idx="8585">
                  <c:v>45907.0330818362</c:v>
                </c:pt>
                <c:pt idx="8586">
                  <c:v>45907.03390103627</c:v>
                </c:pt>
                <c:pt idx="8587">
                  <c:v>45907.03472023628</c:v>
                </c:pt>
                <c:pt idx="8588">
                  <c:v>45907.03553943627</c:v>
                </c:pt>
                <c:pt idx="8589">
                  <c:v>45907.03635863628</c:v>
                </c:pt>
                <c:pt idx="8590">
                  <c:v>45907.03717783628</c:v>
                </c:pt>
                <c:pt idx="8591">
                  <c:v>45907.03799703628</c:v>
                </c:pt>
                <c:pt idx="8592">
                  <c:v>45907.03881623628</c:v>
                </c:pt>
                <c:pt idx="8593">
                  <c:v>45907.03963543629</c:v>
                </c:pt>
                <c:pt idx="8594">
                  <c:v>45907.04045463628</c:v>
                </c:pt>
                <c:pt idx="8595">
                  <c:v>45907.04127383629</c:v>
                </c:pt>
                <c:pt idx="8596">
                  <c:v>45907.0420930363</c:v>
                </c:pt>
                <c:pt idx="8597">
                  <c:v>45907.0429122363</c:v>
                </c:pt>
                <c:pt idx="8598">
                  <c:v>45907.0437314363</c:v>
                </c:pt>
                <c:pt idx="8599">
                  <c:v>45907.0445506363</c:v>
                </c:pt>
                <c:pt idx="8600">
                  <c:v>45907.04536983631</c:v>
                </c:pt>
                <c:pt idx="8601">
                  <c:v>45907.04618903631</c:v>
                </c:pt>
                <c:pt idx="8602">
                  <c:v>45907.04700823631</c:v>
                </c:pt>
                <c:pt idx="8603">
                  <c:v>45907.04782743631</c:v>
                </c:pt>
                <c:pt idx="8604">
                  <c:v>45907.04864663631</c:v>
                </c:pt>
                <c:pt idx="8605">
                  <c:v>45907.04946583632</c:v>
                </c:pt>
                <c:pt idx="8606">
                  <c:v>45907.05028503632</c:v>
                </c:pt>
                <c:pt idx="8607">
                  <c:v>45907.05110423632</c:v>
                </c:pt>
                <c:pt idx="8608">
                  <c:v>45907.05192343632</c:v>
                </c:pt>
                <c:pt idx="8609">
                  <c:v>45907.05274263633</c:v>
                </c:pt>
                <c:pt idx="8610">
                  <c:v>45907.05356183633</c:v>
                </c:pt>
                <c:pt idx="8611">
                  <c:v>45907.05438103633</c:v>
                </c:pt>
                <c:pt idx="8612">
                  <c:v>45907.05520023633</c:v>
                </c:pt>
                <c:pt idx="8613">
                  <c:v>45907.05601943634</c:v>
                </c:pt>
                <c:pt idx="8614">
                  <c:v>45907.05683863633</c:v>
                </c:pt>
                <c:pt idx="8615">
                  <c:v>45907.05765783634</c:v>
                </c:pt>
                <c:pt idx="8616">
                  <c:v>45907.05847703634</c:v>
                </c:pt>
                <c:pt idx="8617">
                  <c:v>45907.05929623634</c:v>
                </c:pt>
                <c:pt idx="8618">
                  <c:v>45907.06011543635</c:v>
                </c:pt>
                <c:pt idx="8619">
                  <c:v>45907.06093463635</c:v>
                </c:pt>
                <c:pt idx="8620">
                  <c:v>45907.06175383628</c:v>
                </c:pt>
                <c:pt idx="8621">
                  <c:v>45907.06257303635</c:v>
                </c:pt>
                <c:pt idx="8622">
                  <c:v>45907.06339223636</c:v>
                </c:pt>
                <c:pt idx="8623">
                  <c:v>45907.06421143635</c:v>
                </c:pt>
                <c:pt idx="8624">
                  <c:v>45907.06503063635</c:v>
                </c:pt>
                <c:pt idx="8625">
                  <c:v>45907.06584983636</c:v>
                </c:pt>
                <c:pt idx="8626">
                  <c:v>45907.06666903637</c:v>
                </c:pt>
                <c:pt idx="8627">
                  <c:v>45907.06748823637</c:v>
                </c:pt>
                <c:pt idx="8628">
                  <c:v>45907.06830743637</c:v>
                </c:pt>
                <c:pt idx="8629">
                  <c:v>45907.0691266363</c:v>
                </c:pt>
                <c:pt idx="8630">
                  <c:v>45907.06994583637</c:v>
                </c:pt>
                <c:pt idx="8631">
                  <c:v>45907.07076503638</c:v>
                </c:pt>
                <c:pt idx="8632">
                  <c:v>45907.07158423638</c:v>
                </c:pt>
                <c:pt idx="8633">
                  <c:v>45907.07240343638</c:v>
                </c:pt>
                <c:pt idx="8634">
                  <c:v>45907.07322263638</c:v>
                </c:pt>
                <c:pt idx="8635">
                  <c:v>45907.07404183639</c:v>
                </c:pt>
                <c:pt idx="8636">
                  <c:v>45907.07486103639</c:v>
                </c:pt>
                <c:pt idx="8637">
                  <c:v>45907.07568023638</c:v>
                </c:pt>
                <c:pt idx="8638">
                  <c:v>45907.0764994364</c:v>
                </c:pt>
                <c:pt idx="8639">
                  <c:v>45907.07731863639</c:v>
                </c:pt>
                <c:pt idx="8640">
                  <c:v>45907.0781378364</c:v>
                </c:pt>
                <c:pt idx="8641">
                  <c:v>45907.0789570364</c:v>
                </c:pt>
                <c:pt idx="8642">
                  <c:v>45907.0797762364</c:v>
                </c:pt>
                <c:pt idx="8643">
                  <c:v>45907.0805954364</c:v>
                </c:pt>
                <c:pt idx="8644">
                  <c:v>45907.08141463641</c:v>
                </c:pt>
                <c:pt idx="8645">
                  <c:v>45907.0822338364</c:v>
                </c:pt>
                <c:pt idx="8646">
                  <c:v>45907.08305303641</c:v>
                </c:pt>
                <c:pt idx="8647">
                  <c:v>45907.08387223641</c:v>
                </c:pt>
                <c:pt idx="8648">
                  <c:v>45907.08469143641</c:v>
                </c:pt>
                <c:pt idx="8649">
                  <c:v>45907.08551063642</c:v>
                </c:pt>
                <c:pt idx="8650">
                  <c:v>45907.08632983642</c:v>
                </c:pt>
                <c:pt idx="8651">
                  <c:v>45907.08714903642</c:v>
                </c:pt>
                <c:pt idx="8652">
                  <c:v>45907.08796823642</c:v>
                </c:pt>
                <c:pt idx="8653">
                  <c:v>45907.08878743642</c:v>
                </c:pt>
                <c:pt idx="8654">
                  <c:v>45907.08960663643</c:v>
                </c:pt>
                <c:pt idx="8655">
                  <c:v>45907.09042583642</c:v>
                </c:pt>
                <c:pt idx="8656">
                  <c:v>45907.09124503643</c:v>
                </c:pt>
                <c:pt idx="8657">
                  <c:v>45907.09206423644</c:v>
                </c:pt>
                <c:pt idx="8658">
                  <c:v>45907.09288343644</c:v>
                </c:pt>
                <c:pt idx="8659">
                  <c:v>45907.09370263637</c:v>
                </c:pt>
                <c:pt idx="8660">
                  <c:v>45907.09452183644</c:v>
                </c:pt>
                <c:pt idx="8661">
                  <c:v>45907.09534103645</c:v>
                </c:pt>
                <c:pt idx="8662">
                  <c:v>45907.09616023645</c:v>
                </c:pt>
                <c:pt idx="8663">
                  <c:v>45907.09697943645</c:v>
                </c:pt>
                <c:pt idx="8664">
                  <c:v>45907.09779863645</c:v>
                </c:pt>
                <c:pt idx="8665">
                  <c:v>45907.09861783645</c:v>
                </c:pt>
                <c:pt idx="8666">
                  <c:v>45907.09943703646</c:v>
                </c:pt>
                <c:pt idx="8667">
                  <c:v>45907.10025623645</c:v>
                </c:pt>
                <c:pt idx="8668">
                  <c:v>45907.10107543646</c:v>
                </c:pt>
                <c:pt idx="8669">
                  <c:v>45907.10189463646</c:v>
                </c:pt>
                <c:pt idx="8670">
                  <c:v>45907.10271383647</c:v>
                </c:pt>
                <c:pt idx="8671">
                  <c:v>45907.10353303647</c:v>
                </c:pt>
                <c:pt idx="8672">
                  <c:v>45907.10435223647</c:v>
                </c:pt>
                <c:pt idx="8673">
                  <c:v>45907.10517143647</c:v>
                </c:pt>
                <c:pt idx="8674">
                  <c:v>45907.10599063648</c:v>
                </c:pt>
                <c:pt idx="8675">
                  <c:v>45907.10680983647</c:v>
                </c:pt>
                <c:pt idx="8676">
                  <c:v>45907.10762903648</c:v>
                </c:pt>
                <c:pt idx="8677">
                  <c:v>45907.10844823648</c:v>
                </c:pt>
                <c:pt idx="8678">
                  <c:v>45907.10926743648</c:v>
                </c:pt>
                <c:pt idx="8679">
                  <c:v>45907.11008663649</c:v>
                </c:pt>
                <c:pt idx="8680">
                  <c:v>45907.11090583649</c:v>
                </c:pt>
                <c:pt idx="8681">
                  <c:v>45907.11172503648</c:v>
                </c:pt>
                <c:pt idx="8682">
                  <c:v>45907.1125442365</c:v>
                </c:pt>
                <c:pt idx="8683">
                  <c:v>45907.1133634365</c:v>
                </c:pt>
                <c:pt idx="8684">
                  <c:v>45907.1141826365</c:v>
                </c:pt>
                <c:pt idx="8685">
                  <c:v>45907.1150018365</c:v>
                </c:pt>
                <c:pt idx="8686">
                  <c:v>45907.1158210365</c:v>
                </c:pt>
                <c:pt idx="8687">
                  <c:v>45907.1166402365</c:v>
                </c:pt>
                <c:pt idx="8688">
                  <c:v>45907.1174594365</c:v>
                </c:pt>
                <c:pt idx="8689">
                  <c:v>45907.1182786365</c:v>
                </c:pt>
                <c:pt idx="8690">
                  <c:v>45907.11909783651</c:v>
                </c:pt>
                <c:pt idx="8691">
                  <c:v>45907.11991703651</c:v>
                </c:pt>
                <c:pt idx="8692">
                  <c:v>45907.12073623652</c:v>
                </c:pt>
                <c:pt idx="8693">
                  <c:v>45907.12155543652</c:v>
                </c:pt>
                <c:pt idx="8694">
                  <c:v>45907.12237463652</c:v>
                </c:pt>
                <c:pt idx="8695">
                  <c:v>45907.12319383652</c:v>
                </c:pt>
                <c:pt idx="8696">
                  <c:v>45907.12401303652</c:v>
                </c:pt>
                <c:pt idx="8697">
                  <c:v>45907.12483223652</c:v>
                </c:pt>
                <c:pt idx="8698">
                  <c:v>45907.12565143653</c:v>
                </c:pt>
                <c:pt idx="8699">
                  <c:v>45907.12647063653</c:v>
                </c:pt>
                <c:pt idx="8700">
                  <c:v>45907.12728983654</c:v>
                </c:pt>
                <c:pt idx="8701">
                  <c:v>45907.12810903654</c:v>
                </c:pt>
                <c:pt idx="8702">
                  <c:v>45907.12892823654</c:v>
                </c:pt>
                <c:pt idx="8703">
                  <c:v>45907.12974743653</c:v>
                </c:pt>
                <c:pt idx="8704">
                  <c:v>45907.13056663654</c:v>
                </c:pt>
                <c:pt idx="8705">
                  <c:v>45907.13138583655</c:v>
                </c:pt>
                <c:pt idx="8706">
                  <c:v>45907.13220503655</c:v>
                </c:pt>
                <c:pt idx="8707">
                  <c:v>45907.13302423655</c:v>
                </c:pt>
                <c:pt idx="8708">
                  <c:v>45907.13384343655</c:v>
                </c:pt>
                <c:pt idx="8709">
                  <c:v>45907.13466263656</c:v>
                </c:pt>
                <c:pt idx="8710">
                  <c:v>45907.13548183649</c:v>
                </c:pt>
                <c:pt idx="8711">
                  <c:v>45907.13630103656</c:v>
                </c:pt>
                <c:pt idx="8712">
                  <c:v>45907.13712023656</c:v>
                </c:pt>
                <c:pt idx="8713">
                  <c:v>45907.13793943656</c:v>
                </c:pt>
                <c:pt idx="8714">
                  <c:v>45907.13875863657</c:v>
                </c:pt>
                <c:pt idx="8715">
                  <c:v>45907.13957783657</c:v>
                </c:pt>
                <c:pt idx="8716">
                  <c:v>45907.14039703657</c:v>
                </c:pt>
                <c:pt idx="8717">
                  <c:v>45907.14121623658</c:v>
                </c:pt>
                <c:pt idx="8718">
                  <c:v>45907.1420354366</c:v>
                </c:pt>
                <c:pt idx="8719">
                  <c:v>45907.14285463657</c:v>
                </c:pt>
                <c:pt idx="8720">
                  <c:v>45907.14367383658</c:v>
                </c:pt>
                <c:pt idx="8721">
                  <c:v>45907.14449303658</c:v>
                </c:pt>
                <c:pt idx="8722">
                  <c:v>45907.14531223658</c:v>
                </c:pt>
                <c:pt idx="8723">
                  <c:v>45907.14613143658</c:v>
                </c:pt>
                <c:pt idx="8724">
                  <c:v>45907.1469506366</c:v>
                </c:pt>
                <c:pt idx="8725">
                  <c:v>45907.14776983659</c:v>
                </c:pt>
                <c:pt idx="8726">
                  <c:v>45907.1485890366</c:v>
                </c:pt>
                <c:pt idx="8727">
                  <c:v>45907.1494082366</c:v>
                </c:pt>
                <c:pt idx="8728">
                  <c:v>45907.1502274366</c:v>
                </c:pt>
                <c:pt idx="8729">
                  <c:v>45907.15104663659</c:v>
                </c:pt>
                <c:pt idx="8730">
                  <c:v>45907.1518658366</c:v>
                </c:pt>
                <c:pt idx="8731">
                  <c:v>45907.15268503661</c:v>
                </c:pt>
                <c:pt idx="8732">
                  <c:v>45907.15350423661</c:v>
                </c:pt>
                <c:pt idx="8733">
                  <c:v>45907.15432343661</c:v>
                </c:pt>
                <c:pt idx="8734">
                  <c:v>45907.15514263658</c:v>
                </c:pt>
                <c:pt idx="8735">
                  <c:v>45907.15596183662</c:v>
                </c:pt>
                <c:pt idx="8736">
                  <c:v>45907.15678103662</c:v>
                </c:pt>
                <c:pt idx="8737">
                  <c:v>45907.15760023662</c:v>
                </c:pt>
                <c:pt idx="8738">
                  <c:v>45907.15841943662</c:v>
                </c:pt>
                <c:pt idx="8739">
                  <c:v>45907.15923863662</c:v>
                </c:pt>
                <c:pt idx="8740">
                  <c:v>45907.16005783663</c:v>
                </c:pt>
                <c:pt idx="8741">
                  <c:v>45907.16087703663</c:v>
                </c:pt>
                <c:pt idx="8742">
                  <c:v>45907.16169623662</c:v>
                </c:pt>
                <c:pt idx="8743">
                  <c:v>45907.16251543663</c:v>
                </c:pt>
                <c:pt idx="8744">
                  <c:v>45907.16333463659</c:v>
                </c:pt>
                <c:pt idx="8745">
                  <c:v>45907.16415383662</c:v>
                </c:pt>
                <c:pt idx="8746">
                  <c:v>45907.16497303663</c:v>
                </c:pt>
                <c:pt idx="8747">
                  <c:v>45907.16579223658</c:v>
                </c:pt>
                <c:pt idx="8748">
                  <c:v>45907.16661143665</c:v>
                </c:pt>
                <c:pt idx="8749">
                  <c:v>45907.16743063658</c:v>
                </c:pt>
                <c:pt idx="8750">
                  <c:v>45907.16824983665</c:v>
                </c:pt>
                <c:pt idx="8751">
                  <c:v>45907.16906903662</c:v>
                </c:pt>
                <c:pt idx="8752">
                  <c:v>45907.16988823665</c:v>
                </c:pt>
                <c:pt idx="8753">
                  <c:v>45907.17070743666</c:v>
                </c:pt>
                <c:pt idx="8754">
                  <c:v>45907.17152663662</c:v>
                </c:pt>
                <c:pt idx="8755">
                  <c:v>45907.17234583665</c:v>
                </c:pt>
                <c:pt idx="8756">
                  <c:v>45907.17316503659</c:v>
                </c:pt>
                <c:pt idx="8757">
                  <c:v>45907.17398423667</c:v>
                </c:pt>
                <c:pt idx="8758">
                  <c:v>45907.17480343667</c:v>
                </c:pt>
                <c:pt idx="8759">
                  <c:v>45907.1756226366</c:v>
                </c:pt>
                <c:pt idx="8760">
                  <c:v>45907.17644183667</c:v>
                </c:pt>
                <c:pt idx="8761">
                  <c:v>45907.17726103668</c:v>
                </c:pt>
                <c:pt idx="8762">
                  <c:v>45907.17808023668</c:v>
                </c:pt>
                <c:pt idx="8763">
                  <c:v>45907.17889943667</c:v>
                </c:pt>
                <c:pt idx="8764">
                  <c:v>45907.17971863667</c:v>
                </c:pt>
                <c:pt idx="8765">
                  <c:v>45907.18053783668</c:v>
                </c:pt>
                <c:pt idx="8766">
                  <c:v>45907.18135703669</c:v>
                </c:pt>
                <c:pt idx="8767">
                  <c:v>45907.18217623669</c:v>
                </c:pt>
                <c:pt idx="8768">
                  <c:v>45907.1829954367</c:v>
                </c:pt>
                <c:pt idx="8769">
                  <c:v>45907.18381463669</c:v>
                </c:pt>
                <c:pt idx="8770">
                  <c:v>45907.1846338367</c:v>
                </c:pt>
                <c:pt idx="8771">
                  <c:v>45907.1854530367</c:v>
                </c:pt>
                <c:pt idx="8772">
                  <c:v>45907.1862722367</c:v>
                </c:pt>
                <c:pt idx="8773">
                  <c:v>45907.1870914367</c:v>
                </c:pt>
                <c:pt idx="8774">
                  <c:v>45907.18791063671</c:v>
                </c:pt>
                <c:pt idx="8775">
                  <c:v>45907.18872983671</c:v>
                </c:pt>
                <c:pt idx="8776">
                  <c:v>45907.18954903671</c:v>
                </c:pt>
                <c:pt idx="8777">
                  <c:v>45907.1903682367</c:v>
                </c:pt>
                <c:pt idx="8778">
                  <c:v>45907.19118743664</c:v>
                </c:pt>
                <c:pt idx="8779">
                  <c:v>45907.19200663672</c:v>
                </c:pt>
                <c:pt idx="8780">
                  <c:v>45907.19282583672</c:v>
                </c:pt>
                <c:pt idx="8781">
                  <c:v>45907.19364503665</c:v>
                </c:pt>
                <c:pt idx="8782">
                  <c:v>45907.19446423672</c:v>
                </c:pt>
                <c:pt idx="8783">
                  <c:v>45907.19528343673</c:v>
                </c:pt>
                <c:pt idx="8784">
                  <c:v>45907.19610263666</c:v>
                </c:pt>
                <c:pt idx="8785">
                  <c:v>45907.19692183672</c:v>
                </c:pt>
                <c:pt idx="8786">
                  <c:v>45907.19774103665</c:v>
                </c:pt>
                <c:pt idx="8787">
                  <c:v>45907.19856023673</c:v>
                </c:pt>
                <c:pt idx="8788">
                  <c:v>45907.19937943674</c:v>
                </c:pt>
                <c:pt idx="8789">
                  <c:v>45907.20019863672</c:v>
                </c:pt>
                <c:pt idx="8790">
                  <c:v>45907.20101783673</c:v>
                </c:pt>
                <c:pt idx="8791">
                  <c:v>45907.20183703674</c:v>
                </c:pt>
                <c:pt idx="8792">
                  <c:v>45907.20265623675</c:v>
                </c:pt>
                <c:pt idx="8793">
                  <c:v>45907.20347543675</c:v>
                </c:pt>
                <c:pt idx="8794">
                  <c:v>45907.20429463675</c:v>
                </c:pt>
                <c:pt idx="8795">
                  <c:v>45907.20511383675</c:v>
                </c:pt>
                <c:pt idx="8796">
                  <c:v>45907.20593303676</c:v>
                </c:pt>
                <c:pt idx="8797">
                  <c:v>45907.20675223676</c:v>
                </c:pt>
                <c:pt idx="8798">
                  <c:v>45907.20757143676</c:v>
                </c:pt>
                <c:pt idx="8799">
                  <c:v>45907.20839063676</c:v>
                </c:pt>
                <c:pt idx="8800">
                  <c:v>45907.20920983676</c:v>
                </c:pt>
                <c:pt idx="8801">
                  <c:v>45907.21002903677</c:v>
                </c:pt>
                <c:pt idx="8802">
                  <c:v>45907.21084823677</c:v>
                </c:pt>
                <c:pt idx="8803">
                  <c:v>45907.21166743677</c:v>
                </c:pt>
                <c:pt idx="8804">
                  <c:v>45907.21248663677</c:v>
                </c:pt>
                <c:pt idx="8805">
                  <c:v>45907.21330583678</c:v>
                </c:pt>
                <c:pt idx="8806">
                  <c:v>45907.21412503678</c:v>
                </c:pt>
                <c:pt idx="8807">
                  <c:v>45907.21494423678</c:v>
                </c:pt>
                <c:pt idx="8808">
                  <c:v>45907.21576343678</c:v>
                </c:pt>
                <c:pt idx="8809">
                  <c:v>45907.21658263679</c:v>
                </c:pt>
                <c:pt idx="8810">
                  <c:v>45907.21740183677</c:v>
                </c:pt>
                <c:pt idx="8811">
                  <c:v>45907.2182210368</c:v>
                </c:pt>
                <c:pt idx="8812">
                  <c:v>45907.21904023679</c:v>
                </c:pt>
                <c:pt idx="8813">
                  <c:v>45907.2198594368</c:v>
                </c:pt>
                <c:pt idx="8814">
                  <c:v>45907.2206786368</c:v>
                </c:pt>
                <c:pt idx="8815">
                  <c:v>45907.22149783673</c:v>
                </c:pt>
                <c:pt idx="8816">
                  <c:v>45907.2223170368</c:v>
                </c:pt>
                <c:pt idx="8817">
                  <c:v>45907.2231362368</c:v>
                </c:pt>
                <c:pt idx="8818">
                  <c:v>45907.22395543681</c:v>
                </c:pt>
                <c:pt idx="8819">
                  <c:v>45907.22477463674</c:v>
                </c:pt>
                <c:pt idx="8820">
                  <c:v>45907.2255938368</c:v>
                </c:pt>
                <c:pt idx="8821">
                  <c:v>45907.22641303681</c:v>
                </c:pt>
                <c:pt idx="8822">
                  <c:v>45907.22723223682</c:v>
                </c:pt>
                <c:pt idx="8823">
                  <c:v>45907.22805143682</c:v>
                </c:pt>
                <c:pt idx="8824">
                  <c:v>45907.22887063682</c:v>
                </c:pt>
                <c:pt idx="8825">
                  <c:v>45907.22968983675</c:v>
                </c:pt>
                <c:pt idx="8826">
                  <c:v>45907.23050903682</c:v>
                </c:pt>
                <c:pt idx="8827">
                  <c:v>45907.23132823683</c:v>
                </c:pt>
                <c:pt idx="8828">
                  <c:v>45907.23214743683</c:v>
                </c:pt>
                <c:pt idx="8829">
                  <c:v>45907.23296663682</c:v>
                </c:pt>
                <c:pt idx="8830">
                  <c:v>45907.23378583676</c:v>
                </c:pt>
                <c:pt idx="8831">
                  <c:v>45907.23460503684</c:v>
                </c:pt>
                <c:pt idx="8832">
                  <c:v>45907.23542423682</c:v>
                </c:pt>
                <c:pt idx="8833">
                  <c:v>45907.23624343684</c:v>
                </c:pt>
                <c:pt idx="8834">
                  <c:v>45907.23706263677</c:v>
                </c:pt>
                <c:pt idx="8835">
                  <c:v>45907.23788183685</c:v>
                </c:pt>
                <c:pt idx="8836">
                  <c:v>45907.23870103685</c:v>
                </c:pt>
                <c:pt idx="8837">
                  <c:v>45907.23952023685</c:v>
                </c:pt>
                <c:pt idx="8838">
                  <c:v>45907.24033943685</c:v>
                </c:pt>
                <c:pt idx="8839">
                  <c:v>45907.24115863685</c:v>
                </c:pt>
                <c:pt idx="8840">
                  <c:v>45907.24197783686</c:v>
                </c:pt>
                <c:pt idx="8841">
                  <c:v>45907.24279703686</c:v>
                </c:pt>
                <c:pt idx="8842">
                  <c:v>45907.24361623686</c:v>
                </c:pt>
                <c:pt idx="8843">
                  <c:v>45907.24443543686</c:v>
                </c:pt>
                <c:pt idx="8844">
                  <c:v>45907.24525463687</c:v>
                </c:pt>
                <c:pt idx="8845">
                  <c:v>45907.24607383687</c:v>
                </c:pt>
                <c:pt idx="8846">
                  <c:v>45907.24689303687</c:v>
                </c:pt>
                <c:pt idx="8847">
                  <c:v>45907.24771223687</c:v>
                </c:pt>
                <c:pt idx="8848">
                  <c:v>45907.24853143688</c:v>
                </c:pt>
                <c:pt idx="8849">
                  <c:v>45907.24935063688</c:v>
                </c:pt>
                <c:pt idx="8850">
                  <c:v>45907.25016983688</c:v>
                </c:pt>
                <c:pt idx="8851">
                  <c:v>45907.25098903688</c:v>
                </c:pt>
                <c:pt idx="8852">
                  <c:v>45907.25180823688</c:v>
                </c:pt>
                <c:pt idx="8853">
                  <c:v>45907.25262743688</c:v>
                </c:pt>
                <c:pt idx="8854">
                  <c:v>45907.25344663687</c:v>
                </c:pt>
                <c:pt idx="8855">
                  <c:v>45907.2542658369</c:v>
                </c:pt>
                <c:pt idx="8856">
                  <c:v>45907.25508503689</c:v>
                </c:pt>
                <c:pt idx="8857">
                  <c:v>45907.2559042369</c:v>
                </c:pt>
                <c:pt idx="8858">
                  <c:v>45907.2567234369</c:v>
                </c:pt>
                <c:pt idx="8859">
                  <c:v>45907.2575426369</c:v>
                </c:pt>
                <c:pt idx="8860">
                  <c:v>45907.2583618369</c:v>
                </c:pt>
                <c:pt idx="8861">
                  <c:v>45907.2591810369</c:v>
                </c:pt>
                <c:pt idx="8862">
                  <c:v>45907.26000023691</c:v>
                </c:pt>
                <c:pt idx="8863">
                  <c:v>45907.2608194369</c:v>
                </c:pt>
                <c:pt idx="8864">
                  <c:v>45907.2616386369</c:v>
                </c:pt>
                <c:pt idx="8865">
                  <c:v>45907.26245783691</c:v>
                </c:pt>
                <c:pt idx="8866">
                  <c:v>45907.26327703692</c:v>
                </c:pt>
                <c:pt idx="8867">
                  <c:v>45907.26409623692</c:v>
                </c:pt>
                <c:pt idx="8868">
                  <c:v>45907.26491543692</c:v>
                </c:pt>
                <c:pt idx="8869">
                  <c:v>45907.26573463692</c:v>
                </c:pt>
                <c:pt idx="8870">
                  <c:v>45907.26655383692</c:v>
                </c:pt>
                <c:pt idx="8871">
                  <c:v>45907.26737303693</c:v>
                </c:pt>
                <c:pt idx="8872">
                  <c:v>45907.26819223693</c:v>
                </c:pt>
                <c:pt idx="8873">
                  <c:v>45907.26901143693</c:v>
                </c:pt>
                <c:pt idx="8874">
                  <c:v>45907.26983063693</c:v>
                </c:pt>
                <c:pt idx="8875">
                  <c:v>45907.27064983694</c:v>
                </c:pt>
                <c:pt idx="8876">
                  <c:v>45907.27146903692</c:v>
                </c:pt>
                <c:pt idx="8877">
                  <c:v>45907.27228823694</c:v>
                </c:pt>
                <c:pt idx="8878">
                  <c:v>45907.27310743694</c:v>
                </c:pt>
                <c:pt idx="8879">
                  <c:v>45907.27392663695</c:v>
                </c:pt>
                <c:pt idx="8880">
                  <c:v>45907.27474583695</c:v>
                </c:pt>
                <c:pt idx="8881">
                  <c:v>45907.27556503695</c:v>
                </c:pt>
                <c:pt idx="8882">
                  <c:v>45907.27638423695</c:v>
                </c:pt>
                <c:pt idx="8883">
                  <c:v>45907.27720343695</c:v>
                </c:pt>
                <c:pt idx="8884">
                  <c:v>45907.27802263696</c:v>
                </c:pt>
                <c:pt idx="8885">
                  <c:v>45907.27884183696</c:v>
                </c:pt>
                <c:pt idx="8886">
                  <c:v>45907.27966103696</c:v>
                </c:pt>
                <c:pt idx="8887">
                  <c:v>45907.28048023696</c:v>
                </c:pt>
                <c:pt idx="8888">
                  <c:v>45907.28129943696</c:v>
                </c:pt>
                <c:pt idx="8889">
                  <c:v>45907.28211863697</c:v>
                </c:pt>
                <c:pt idx="8890">
                  <c:v>45907.28293783697</c:v>
                </c:pt>
                <c:pt idx="8891">
                  <c:v>45907.28375703697</c:v>
                </c:pt>
                <c:pt idx="8892">
                  <c:v>45907.284576237</c:v>
                </c:pt>
                <c:pt idx="8893">
                  <c:v>45907.28539543697</c:v>
                </c:pt>
                <c:pt idx="8894">
                  <c:v>45907.28621463698</c:v>
                </c:pt>
                <c:pt idx="8895">
                  <c:v>45907.28703383698</c:v>
                </c:pt>
                <c:pt idx="8896">
                  <c:v>45907.28785303698</c:v>
                </c:pt>
                <c:pt idx="8897">
                  <c:v>45907.28867223698</c:v>
                </c:pt>
                <c:pt idx="8898">
                  <c:v>45907.28949143699</c:v>
                </c:pt>
                <c:pt idx="8899">
                  <c:v>45907.29031063698</c:v>
                </c:pt>
                <c:pt idx="8900">
                  <c:v>45907.29112983697</c:v>
                </c:pt>
                <c:pt idx="8901">
                  <c:v>45907.29194903697</c:v>
                </c:pt>
                <c:pt idx="8902">
                  <c:v>45907.29276823698</c:v>
                </c:pt>
                <c:pt idx="8903">
                  <c:v>45907.29358743699</c:v>
                </c:pt>
                <c:pt idx="8904">
                  <c:v>45907.29440663697</c:v>
                </c:pt>
                <c:pt idx="8905">
                  <c:v>45907.29522583698</c:v>
                </c:pt>
                <c:pt idx="8906">
                  <c:v>45907.29604503699</c:v>
                </c:pt>
                <c:pt idx="8907">
                  <c:v>45907.296864237</c:v>
                </c:pt>
                <c:pt idx="8908">
                  <c:v>45907.29768343698</c:v>
                </c:pt>
                <c:pt idx="8909">
                  <c:v>45907.29850263702</c:v>
                </c:pt>
                <c:pt idx="8910">
                  <c:v>45907.29932183697</c:v>
                </c:pt>
                <c:pt idx="8911">
                  <c:v>45907.30014103702</c:v>
                </c:pt>
                <c:pt idx="8912">
                  <c:v>45907.30096023702</c:v>
                </c:pt>
                <c:pt idx="8913">
                  <c:v>45907.30177943702</c:v>
                </c:pt>
                <c:pt idx="8914">
                  <c:v>45907.30259863702</c:v>
                </c:pt>
                <c:pt idx="8915">
                  <c:v>45907.30341783703</c:v>
                </c:pt>
                <c:pt idx="8916">
                  <c:v>45907.30423703703</c:v>
                </c:pt>
                <c:pt idx="8917">
                  <c:v>45907.30505623703</c:v>
                </c:pt>
                <c:pt idx="8918">
                  <c:v>45907.30587543703</c:v>
                </c:pt>
                <c:pt idx="8919">
                  <c:v>45907.30669463704</c:v>
                </c:pt>
                <c:pt idx="8920">
                  <c:v>45907.30751383704</c:v>
                </c:pt>
                <c:pt idx="8921">
                  <c:v>45907.30833303704</c:v>
                </c:pt>
                <c:pt idx="8922">
                  <c:v>45907.30915223705</c:v>
                </c:pt>
                <c:pt idx="8923">
                  <c:v>45907.30997143705</c:v>
                </c:pt>
                <c:pt idx="8924">
                  <c:v>45907.31079063705</c:v>
                </c:pt>
                <c:pt idx="8925">
                  <c:v>45907.31160983705</c:v>
                </c:pt>
                <c:pt idx="8926">
                  <c:v>45907.31242903705</c:v>
                </c:pt>
                <c:pt idx="8927">
                  <c:v>45907.31324823705</c:v>
                </c:pt>
                <c:pt idx="8928">
                  <c:v>45907.31406743705</c:v>
                </c:pt>
                <c:pt idx="8929">
                  <c:v>45907.31488663706</c:v>
                </c:pt>
                <c:pt idx="8930">
                  <c:v>45907.31570583706</c:v>
                </c:pt>
                <c:pt idx="8931">
                  <c:v>45907.31652503706</c:v>
                </c:pt>
                <c:pt idx="8932">
                  <c:v>45907.31734423707</c:v>
                </c:pt>
                <c:pt idx="8933">
                  <c:v>45907.31816343707</c:v>
                </c:pt>
                <c:pt idx="8934">
                  <c:v>45907.31898263707</c:v>
                </c:pt>
                <c:pt idx="8935">
                  <c:v>45907.31980183707</c:v>
                </c:pt>
                <c:pt idx="8936">
                  <c:v>45907.32062103708</c:v>
                </c:pt>
                <c:pt idx="8937">
                  <c:v>45907.32144023701</c:v>
                </c:pt>
                <c:pt idx="8938">
                  <c:v>45907.32225943708</c:v>
                </c:pt>
                <c:pt idx="8939">
                  <c:v>45907.32307863708</c:v>
                </c:pt>
                <c:pt idx="8940">
                  <c:v>45907.32389783709</c:v>
                </c:pt>
                <c:pt idx="8941">
                  <c:v>45907.32471703709</c:v>
                </c:pt>
                <c:pt idx="8942">
                  <c:v>45907.3255362371</c:v>
                </c:pt>
                <c:pt idx="8943">
                  <c:v>45907.3263554371</c:v>
                </c:pt>
                <c:pt idx="8944">
                  <c:v>45907.3271746371</c:v>
                </c:pt>
                <c:pt idx="8945">
                  <c:v>45907.3279938371</c:v>
                </c:pt>
                <c:pt idx="8946">
                  <c:v>45907.3288130371</c:v>
                </c:pt>
                <c:pt idx="8947">
                  <c:v>45907.3296322371</c:v>
                </c:pt>
                <c:pt idx="8948">
                  <c:v>45907.3304514371</c:v>
                </c:pt>
                <c:pt idx="8949">
                  <c:v>45907.33127063711</c:v>
                </c:pt>
                <c:pt idx="8950">
                  <c:v>45907.33208983711</c:v>
                </c:pt>
                <c:pt idx="8951">
                  <c:v>45907.33290903711</c:v>
                </c:pt>
                <c:pt idx="8952">
                  <c:v>45907.33372823711</c:v>
                </c:pt>
                <c:pt idx="8953">
                  <c:v>45907.33454743711</c:v>
                </c:pt>
                <c:pt idx="8954">
                  <c:v>45907.33536663712</c:v>
                </c:pt>
                <c:pt idx="8955">
                  <c:v>45907.33618583712</c:v>
                </c:pt>
                <c:pt idx="8956">
                  <c:v>45907.33700503712</c:v>
                </c:pt>
                <c:pt idx="8957">
                  <c:v>45907.33782423712</c:v>
                </c:pt>
                <c:pt idx="8958">
                  <c:v>45907.33864343712</c:v>
                </c:pt>
                <c:pt idx="8959">
                  <c:v>45907.33946263712</c:v>
                </c:pt>
                <c:pt idx="8960">
                  <c:v>45907.34028183713</c:v>
                </c:pt>
                <c:pt idx="8961">
                  <c:v>45907.34110103713</c:v>
                </c:pt>
                <c:pt idx="8962">
                  <c:v>45907.34192023714</c:v>
                </c:pt>
                <c:pt idx="8963">
                  <c:v>45907.34273943713</c:v>
                </c:pt>
                <c:pt idx="8964">
                  <c:v>45907.34355863714</c:v>
                </c:pt>
                <c:pt idx="8965">
                  <c:v>45907.34437783714</c:v>
                </c:pt>
                <c:pt idx="8966">
                  <c:v>45907.34519703715</c:v>
                </c:pt>
                <c:pt idx="8967">
                  <c:v>45907.34601623714</c:v>
                </c:pt>
                <c:pt idx="8968">
                  <c:v>45907.3468354372</c:v>
                </c:pt>
                <c:pt idx="8969">
                  <c:v>45907.34765463715</c:v>
                </c:pt>
                <c:pt idx="8970">
                  <c:v>45907.34847383715</c:v>
                </c:pt>
                <c:pt idx="8971">
                  <c:v>45907.34929303715</c:v>
                </c:pt>
                <c:pt idx="8972">
                  <c:v>45907.35011223715</c:v>
                </c:pt>
                <c:pt idx="8973">
                  <c:v>45907.35093143716</c:v>
                </c:pt>
                <c:pt idx="8974">
                  <c:v>45907.35175063716</c:v>
                </c:pt>
                <c:pt idx="8975">
                  <c:v>45907.35256983716</c:v>
                </c:pt>
                <c:pt idx="8976">
                  <c:v>45907.35338903717</c:v>
                </c:pt>
                <c:pt idx="8977">
                  <c:v>45907.3542082372</c:v>
                </c:pt>
                <c:pt idx="8978">
                  <c:v>45907.35502743718</c:v>
                </c:pt>
                <c:pt idx="8979">
                  <c:v>45907.35584663717</c:v>
                </c:pt>
                <c:pt idx="8980">
                  <c:v>45907.35666583717</c:v>
                </c:pt>
                <c:pt idx="8981">
                  <c:v>45907.35748503718</c:v>
                </c:pt>
                <c:pt idx="8982">
                  <c:v>45907.3583042372</c:v>
                </c:pt>
                <c:pt idx="8983">
                  <c:v>45907.35912343718</c:v>
                </c:pt>
                <c:pt idx="8984">
                  <c:v>45907.35994263719</c:v>
                </c:pt>
                <c:pt idx="8985">
                  <c:v>45907.36076183718</c:v>
                </c:pt>
                <c:pt idx="8986">
                  <c:v>45907.36158103718</c:v>
                </c:pt>
                <c:pt idx="8987">
                  <c:v>45907.36240023719</c:v>
                </c:pt>
                <c:pt idx="8988">
                  <c:v>45907.3632194372</c:v>
                </c:pt>
                <c:pt idx="8989">
                  <c:v>45907.3640386372</c:v>
                </c:pt>
                <c:pt idx="8990">
                  <c:v>45907.3648578372</c:v>
                </c:pt>
                <c:pt idx="8991">
                  <c:v>45907.3656770372</c:v>
                </c:pt>
                <c:pt idx="8992">
                  <c:v>45907.36649623721</c:v>
                </c:pt>
                <c:pt idx="8993">
                  <c:v>45907.36731543721</c:v>
                </c:pt>
                <c:pt idx="8994">
                  <c:v>45907.3681346372</c:v>
                </c:pt>
                <c:pt idx="8995">
                  <c:v>45907.36895383721</c:v>
                </c:pt>
                <c:pt idx="8996">
                  <c:v>45907.36977303722</c:v>
                </c:pt>
                <c:pt idx="8997">
                  <c:v>45907.37059223722</c:v>
                </c:pt>
                <c:pt idx="8998">
                  <c:v>45907.37141143722</c:v>
                </c:pt>
                <c:pt idx="8999">
                  <c:v>45907.37223063722</c:v>
                </c:pt>
                <c:pt idx="9000">
                  <c:v>45907.37304983722</c:v>
                </c:pt>
                <c:pt idx="9001">
                  <c:v>45907.37386903723</c:v>
                </c:pt>
                <c:pt idx="9002">
                  <c:v>45907.37468823723</c:v>
                </c:pt>
                <c:pt idx="9003">
                  <c:v>45907.37550743723</c:v>
                </c:pt>
                <c:pt idx="9004">
                  <c:v>45907.37632663723</c:v>
                </c:pt>
                <c:pt idx="9005">
                  <c:v>45907.37714583718</c:v>
                </c:pt>
                <c:pt idx="9006">
                  <c:v>45907.37796503722</c:v>
                </c:pt>
                <c:pt idx="9007">
                  <c:v>45907.37878423723</c:v>
                </c:pt>
                <c:pt idx="9008">
                  <c:v>45907.37960343724</c:v>
                </c:pt>
                <c:pt idx="9009">
                  <c:v>45907.38042263722</c:v>
                </c:pt>
                <c:pt idx="9010">
                  <c:v>45907.38124183725</c:v>
                </c:pt>
                <c:pt idx="9011">
                  <c:v>45907.38206103725</c:v>
                </c:pt>
                <c:pt idx="9012">
                  <c:v>45907.38288023725</c:v>
                </c:pt>
                <c:pt idx="9013">
                  <c:v>45907.38369943725</c:v>
                </c:pt>
                <c:pt idx="9014">
                  <c:v>45907.38451863725</c:v>
                </c:pt>
                <c:pt idx="9015">
                  <c:v>45907.38533783726</c:v>
                </c:pt>
                <c:pt idx="9016">
                  <c:v>45907.38615703726</c:v>
                </c:pt>
                <c:pt idx="9017">
                  <c:v>45907.38697623726</c:v>
                </c:pt>
                <c:pt idx="9018">
                  <c:v>45907.38779543727</c:v>
                </c:pt>
                <c:pt idx="9019">
                  <c:v>45907.38861463727</c:v>
                </c:pt>
                <c:pt idx="9020">
                  <c:v>45907.38943383727</c:v>
                </c:pt>
                <c:pt idx="9021">
                  <c:v>45907.39025303727</c:v>
                </c:pt>
                <c:pt idx="9022">
                  <c:v>45907.39107223727</c:v>
                </c:pt>
                <c:pt idx="9023">
                  <c:v>45907.39189143728</c:v>
                </c:pt>
                <c:pt idx="9024">
                  <c:v>45907.39271063721</c:v>
                </c:pt>
                <c:pt idx="9025">
                  <c:v>45907.39352983727</c:v>
                </c:pt>
                <c:pt idx="9026">
                  <c:v>45907.39434903728</c:v>
                </c:pt>
                <c:pt idx="9027">
                  <c:v>45907.39516823722</c:v>
                </c:pt>
                <c:pt idx="9028">
                  <c:v>45907.39598743727</c:v>
                </c:pt>
                <c:pt idx="9029">
                  <c:v>45907.39680663728</c:v>
                </c:pt>
                <c:pt idx="9030">
                  <c:v>45907.39762583722</c:v>
                </c:pt>
                <c:pt idx="9031">
                  <c:v>45907.3984450373</c:v>
                </c:pt>
                <c:pt idx="9032">
                  <c:v>45907.3992642373</c:v>
                </c:pt>
                <c:pt idx="9033">
                  <c:v>45907.4000834373</c:v>
                </c:pt>
                <c:pt idx="9034">
                  <c:v>45907.4009026373</c:v>
                </c:pt>
                <c:pt idx="9035">
                  <c:v>45907.40172183722</c:v>
                </c:pt>
                <c:pt idx="9036">
                  <c:v>45907.40254103731</c:v>
                </c:pt>
                <c:pt idx="9037">
                  <c:v>45907.40336023727</c:v>
                </c:pt>
                <c:pt idx="9038">
                  <c:v>45907.40417943731</c:v>
                </c:pt>
                <c:pt idx="9039">
                  <c:v>45907.40499863731</c:v>
                </c:pt>
                <c:pt idx="9040">
                  <c:v>45907.40581783732</c:v>
                </c:pt>
                <c:pt idx="9041">
                  <c:v>45907.40663703732</c:v>
                </c:pt>
                <c:pt idx="9042">
                  <c:v>45907.40745623732</c:v>
                </c:pt>
                <c:pt idx="9043">
                  <c:v>45907.40827543733</c:v>
                </c:pt>
                <c:pt idx="9044">
                  <c:v>45907.40909463733</c:v>
                </c:pt>
                <c:pt idx="9045">
                  <c:v>45907.40991383733</c:v>
                </c:pt>
                <c:pt idx="9046">
                  <c:v>45907.41073303733</c:v>
                </c:pt>
                <c:pt idx="9047">
                  <c:v>45907.41155223733</c:v>
                </c:pt>
                <c:pt idx="9048">
                  <c:v>45907.41237143733</c:v>
                </c:pt>
                <c:pt idx="9049">
                  <c:v>45907.41319063727</c:v>
                </c:pt>
                <c:pt idx="9050">
                  <c:v>45907.41400983734</c:v>
                </c:pt>
                <c:pt idx="9051">
                  <c:v>45907.41482903734</c:v>
                </c:pt>
                <c:pt idx="9052">
                  <c:v>45907.41564823734</c:v>
                </c:pt>
                <c:pt idx="9053">
                  <c:v>45907.41646743735</c:v>
                </c:pt>
                <c:pt idx="9054">
                  <c:v>45907.41728663735</c:v>
                </c:pt>
                <c:pt idx="9055">
                  <c:v>45907.41810583735</c:v>
                </c:pt>
                <c:pt idx="9056">
                  <c:v>45907.41892503735</c:v>
                </c:pt>
                <c:pt idx="9057">
                  <c:v>45907.41974423736</c:v>
                </c:pt>
                <c:pt idx="9058">
                  <c:v>45907.42056343736</c:v>
                </c:pt>
                <c:pt idx="9059">
                  <c:v>45907.42138263726</c:v>
                </c:pt>
                <c:pt idx="9060">
                  <c:v>45907.42220183735</c:v>
                </c:pt>
                <c:pt idx="9061">
                  <c:v>45907.42302103729</c:v>
                </c:pt>
                <c:pt idx="9062">
                  <c:v>45907.42384023737</c:v>
                </c:pt>
                <c:pt idx="9063">
                  <c:v>45907.42465943737</c:v>
                </c:pt>
                <c:pt idx="9064">
                  <c:v>45907.4254786373</c:v>
                </c:pt>
                <c:pt idx="9065">
                  <c:v>45907.42629783737</c:v>
                </c:pt>
                <c:pt idx="9066">
                  <c:v>45907.42711703738</c:v>
                </c:pt>
                <c:pt idx="9067">
                  <c:v>45907.42793623738</c:v>
                </c:pt>
                <c:pt idx="9068">
                  <c:v>45907.42875543738</c:v>
                </c:pt>
                <c:pt idx="9069">
                  <c:v>45907.42957463738</c:v>
                </c:pt>
                <c:pt idx="9070">
                  <c:v>45907.43039383739</c:v>
                </c:pt>
                <c:pt idx="9071">
                  <c:v>45907.43121303739</c:v>
                </c:pt>
                <c:pt idx="9072">
                  <c:v>45907.43203223739</c:v>
                </c:pt>
                <c:pt idx="9073">
                  <c:v>45907.4328514374</c:v>
                </c:pt>
                <c:pt idx="9074">
                  <c:v>45907.43367063737</c:v>
                </c:pt>
                <c:pt idx="9075">
                  <c:v>45907.4344898374</c:v>
                </c:pt>
                <c:pt idx="9076">
                  <c:v>45907.4353090374</c:v>
                </c:pt>
                <c:pt idx="9077">
                  <c:v>45907.4361282374</c:v>
                </c:pt>
                <c:pt idx="9078">
                  <c:v>45907.4369474374</c:v>
                </c:pt>
                <c:pt idx="9079">
                  <c:v>45907.43776663734</c:v>
                </c:pt>
                <c:pt idx="9080">
                  <c:v>45907.43858583741</c:v>
                </c:pt>
                <c:pt idx="9081">
                  <c:v>45907.4394050374</c:v>
                </c:pt>
                <c:pt idx="9082">
                  <c:v>45907.44022423741</c:v>
                </c:pt>
                <c:pt idx="9083">
                  <c:v>45907.44104343741</c:v>
                </c:pt>
                <c:pt idx="9084">
                  <c:v>45907.44186263742</c:v>
                </c:pt>
                <c:pt idx="9085">
                  <c:v>45907.44268183742</c:v>
                </c:pt>
                <c:pt idx="9086">
                  <c:v>45907.44350103742</c:v>
                </c:pt>
                <c:pt idx="9087">
                  <c:v>45907.44432023742</c:v>
                </c:pt>
                <c:pt idx="9088">
                  <c:v>45907.44513943742</c:v>
                </c:pt>
                <c:pt idx="9089">
                  <c:v>45907.44595863743</c:v>
                </c:pt>
                <c:pt idx="9090">
                  <c:v>45907.44677783743</c:v>
                </c:pt>
                <c:pt idx="9091">
                  <c:v>45907.44759703743</c:v>
                </c:pt>
                <c:pt idx="9092">
                  <c:v>45907.44841623743</c:v>
                </c:pt>
                <c:pt idx="9093">
                  <c:v>45907.44923543743</c:v>
                </c:pt>
                <c:pt idx="9094">
                  <c:v>45907.45005463744</c:v>
                </c:pt>
                <c:pt idx="9095">
                  <c:v>45907.45087383744</c:v>
                </c:pt>
                <c:pt idx="9096">
                  <c:v>45907.45169303744</c:v>
                </c:pt>
                <c:pt idx="9097">
                  <c:v>45907.45251223744</c:v>
                </c:pt>
                <c:pt idx="9098">
                  <c:v>45907.45333143745</c:v>
                </c:pt>
                <c:pt idx="9099">
                  <c:v>45907.45415063745</c:v>
                </c:pt>
                <c:pt idx="9100">
                  <c:v>45907.45496983745</c:v>
                </c:pt>
                <c:pt idx="9101">
                  <c:v>45907.45578903746</c:v>
                </c:pt>
                <c:pt idx="9102">
                  <c:v>45907.45660823745</c:v>
                </c:pt>
                <c:pt idx="9103">
                  <c:v>45907.45742743746</c:v>
                </c:pt>
                <c:pt idx="9104">
                  <c:v>45907.45824663746</c:v>
                </c:pt>
                <c:pt idx="9105">
                  <c:v>45907.45906583747</c:v>
                </c:pt>
                <c:pt idx="9106">
                  <c:v>45907.45988503747</c:v>
                </c:pt>
                <c:pt idx="9107">
                  <c:v>45907.46070423747</c:v>
                </c:pt>
                <c:pt idx="9108">
                  <c:v>45907.46152343747</c:v>
                </c:pt>
                <c:pt idx="9109">
                  <c:v>45907.46234263747</c:v>
                </c:pt>
                <c:pt idx="9110">
                  <c:v>45907.46316183741</c:v>
                </c:pt>
                <c:pt idx="9111">
                  <c:v>45907.46398103741</c:v>
                </c:pt>
                <c:pt idx="9112">
                  <c:v>45907.46480023748</c:v>
                </c:pt>
                <c:pt idx="9113">
                  <c:v>45907.46561943748</c:v>
                </c:pt>
                <c:pt idx="9114">
                  <c:v>45907.46643863749</c:v>
                </c:pt>
                <c:pt idx="9115">
                  <c:v>45907.46725783749</c:v>
                </c:pt>
                <c:pt idx="9116">
                  <c:v>45907.4680770375</c:v>
                </c:pt>
                <c:pt idx="9117">
                  <c:v>45907.4688962375</c:v>
                </c:pt>
                <c:pt idx="9118">
                  <c:v>45907.4697154375</c:v>
                </c:pt>
                <c:pt idx="9119">
                  <c:v>45907.4705346375</c:v>
                </c:pt>
                <c:pt idx="9120">
                  <c:v>45907.4713538375</c:v>
                </c:pt>
                <c:pt idx="9121">
                  <c:v>45907.4721730375</c:v>
                </c:pt>
                <c:pt idx="9122">
                  <c:v>45907.4729922375</c:v>
                </c:pt>
                <c:pt idx="9123">
                  <c:v>45907.4738114375</c:v>
                </c:pt>
                <c:pt idx="9124">
                  <c:v>45907.47463063751</c:v>
                </c:pt>
                <c:pt idx="9125">
                  <c:v>45907.4754498375</c:v>
                </c:pt>
                <c:pt idx="9126">
                  <c:v>45907.47626903751</c:v>
                </c:pt>
                <c:pt idx="9127">
                  <c:v>45907.47708823752</c:v>
                </c:pt>
                <c:pt idx="9128">
                  <c:v>45907.47790743752</c:v>
                </c:pt>
                <c:pt idx="9129">
                  <c:v>45907.47872663752</c:v>
                </c:pt>
                <c:pt idx="9130">
                  <c:v>45907.47954583752</c:v>
                </c:pt>
                <c:pt idx="9131">
                  <c:v>45907.48036503752</c:v>
                </c:pt>
                <c:pt idx="9132">
                  <c:v>45907.48118423753</c:v>
                </c:pt>
                <c:pt idx="9133">
                  <c:v>45907.48200343752</c:v>
                </c:pt>
                <c:pt idx="9134">
                  <c:v>45907.48282263753</c:v>
                </c:pt>
                <c:pt idx="9135">
                  <c:v>45907.48364183753</c:v>
                </c:pt>
                <c:pt idx="9136">
                  <c:v>45907.48446103754</c:v>
                </c:pt>
                <c:pt idx="9137">
                  <c:v>45907.48528023754</c:v>
                </c:pt>
                <c:pt idx="9138">
                  <c:v>45907.48609943754</c:v>
                </c:pt>
                <c:pt idx="9139">
                  <c:v>45907.48691863754</c:v>
                </c:pt>
                <c:pt idx="9140">
                  <c:v>45907.48773783755</c:v>
                </c:pt>
                <c:pt idx="9141">
                  <c:v>45907.48855703754</c:v>
                </c:pt>
                <c:pt idx="9142">
                  <c:v>45907.48937623755</c:v>
                </c:pt>
                <c:pt idx="9143">
                  <c:v>45907.49019543755</c:v>
                </c:pt>
                <c:pt idx="9144">
                  <c:v>45907.49101463756</c:v>
                </c:pt>
                <c:pt idx="9145">
                  <c:v>45907.49183383756</c:v>
                </c:pt>
                <c:pt idx="9146">
                  <c:v>45907.49265303756</c:v>
                </c:pt>
                <c:pt idx="9147">
                  <c:v>45907.49347223755</c:v>
                </c:pt>
                <c:pt idx="9148">
                  <c:v>45907.49429143756</c:v>
                </c:pt>
                <c:pt idx="9149">
                  <c:v>45907.49511063757</c:v>
                </c:pt>
                <c:pt idx="9150">
                  <c:v>45907.49592983757</c:v>
                </c:pt>
                <c:pt idx="9151">
                  <c:v>45907.49674903757</c:v>
                </c:pt>
                <c:pt idx="9152">
                  <c:v>45907.49756823757</c:v>
                </c:pt>
                <c:pt idx="9153">
                  <c:v>45907.49838743757</c:v>
                </c:pt>
                <c:pt idx="9154">
                  <c:v>45907.49920663758</c:v>
                </c:pt>
                <c:pt idx="9155">
                  <c:v>45907.50002583758</c:v>
                </c:pt>
                <c:pt idx="9156">
                  <c:v>45907.50084503758</c:v>
                </c:pt>
                <c:pt idx="9157">
                  <c:v>45907.50166423758</c:v>
                </c:pt>
                <c:pt idx="9158">
                  <c:v>45907.50248343759</c:v>
                </c:pt>
                <c:pt idx="9159">
                  <c:v>45907.50330263757</c:v>
                </c:pt>
                <c:pt idx="9160">
                  <c:v>45907.50412183758</c:v>
                </c:pt>
                <c:pt idx="9161">
                  <c:v>45907.50494103759</c:v>
                </c:pt>
                <c:pt idx="9162">
                  <c:v>45907.50576023757</c:v>
                </c:pt>
                <c:pt idx="9163">
                  <c:v>45907.5065794376</c:v>
                </c:pt>
                <c:pt idx="9164">
                  <c:v>45907.50739863759</c:v>
                </c:pt>
                <c:pt idx="9165">
                  <c:v>45907.5082178376</c:v>
                </c:pt>
                <c:pt idx="9166">
                  <c:v>45907.50903703761</c:v>
                </c:pt>
                <c:pt idx="9167">
                  <c:v>45907.50985623761</c:v>
                </c:pt>
                <c:pt idx="9168">
                  <c:v>45907.51067543761</c:v>
                </c:pt>
                <c:pt idx="9169">
                  <c:v>45907.51149463758</c:v>
                </c:pt>
                <c:pt idx="9170">
                  <c:v>45907.51231383761</c:v>
                </c:pt>
                <c:pt idx="9171">
                  <c:v>45907.51313303762</c:v>
                </c:pt>
                <c:pt idx="9172">
                  <c:v>45907.51395223762</c:v>
                </c:pt>
                <c:pt idx="9173">
                  <c:v>45907.51477143762</c:v>
                </c:pt>
                <c:pt idx="9174">
                  <c:v>45907.51559063762</c:v>
                </c:pt>
                <c:pt idx="9175">
                  <c:v>45907.51640983763</c:v>
                </c:pt>
                <c:pt idx="9176">
                  <c:v>45907.51722903763</c:v>
                </c:pt>
                <c:pt idx="9177">
                  <c:v>45907.51804823763</c:v>
                </c:pt>
                <c:pt idx="9178">
                  <c:v>45907.51886743763</c:v>
                </c:pt>
                <c:pt idx="9179">
                  <c:v>45907.51968663758</c:v>
                </c:pt>
                <c:pt idx="9180">
                  <c:v>45907.52050583762</c:v>
                </c:pt>
                <c:pt idx="9181">
                  <c:v>45907.52132503757</c:v>
                </c:pt>
                <c:pt idx="9182">
                  <c:v>45907.52214423758</c:v>
                </c:pt>
                <c:pt idx="9183">
                  <c:v>45907.52296343762</c:v>
                </c:pt>
                <c:pt idx="9184">
                  <c:v>45907.52378263754</c:v>
                </c:pt>
                <c:pt idx="9185">
                  <c:v>45907.52460183758</c:v>
                </c:pt>
                <c:pt idx="9186">
                  <c:v>45907.52542103756</c:v>
                </c:pt>
                <c:pt idx="9187">
                  <c:v>45907.52624023765</c:v>
                </c:pt>
                <c:pt idx="9188">
                  <c:v>45907.52705943766</c:v>
                </c:pt>
                <c:pt idx="9189">
                  <c:v>45907.52787863759</c:v>
                </c:pt>
                <c:pt idx="9190">
                  <c:v>45907.52869783765</c:v>
                </c:pt>
                <c:pt idx="9191">
                  <c:v>45907.52951703766</c:v>
                </c:pt>
                <c:pt idx="9192">
                  <c:v>45907.53033623767</c:v>
                </c:pt>
                <c:pt idx="9193">
                  <c:v>45907.53115543767</c:v>
                </c:pt>
                <c:pt idx="9194">
                  <c:v>45907.5319746376</c:v>
                </c:pt>
                <c:pt idx="9195">
                  <c:v>45907.5327938376</c:v>
                </c:pt>
                <c:pt idx="9196">
                  <c:v>45907.53361303767</c:v>
                </c:pt>
                <c:pt idx="9197">
                  <c:v>45907.53443223768</c:v>
                </c:pt>
                <c:pt idx="9198">
                  <c:v>45907.53525143768</c:v>
                </c:pt>
                <c:pt idx="9199">
                  <c:v>45907.53607063767</c:v>
                </c:pt>
                <c:pt idx="9200">
                  <c:v>45907.53688983768</c:v>
                </c:pt>
                <c:pt idx="9201">
                  <c:v>45907.53770903762</c:v>
                </c:pt>
                <c:pt idx="9202">
                  <c:v>45907.53852823769</c:v>
                </c:pt>
                <c:pt idx="9203">
                  <c:v>45907.53934743768</c:v>
                </c:pt>
                <c:pt idx="9204">
                  <c:v>45907.54016663762</c:v>
                </c:pt>
                <c:pt idx="9205">
                  <c:v>45907.5409858377</c:v>
                </c:pt>
                <c:pt idx="9206">
                  <c:v>45907.5418050377</c:v>
                </c:pt>
                <c:pt idx="9207">
                  <c:v>45907.5426242377</c:v>
                </c:pt>
                <c:pt idx="9208">
                  <c:v>45907.54344343767</c:v>
                </c:pt>
                <c:pt idx="9209">
                  <c:v>45907.5442626377</c:v>
                </c:pt>
                <c:pt idx="9210">
                  <c:v>45907.54508183764</c:v>
                </c:pt>
                <c:pt idx="9211">
                  <c:v>45907.54590103767</c:v>
                </c:pt>
                <c:pt idx="9212">
                  <c:v>45907.5467202377</c:v>
                </c:pt>
                <c:pt idx="9213">
                  <c:v>45907.54753943771</c:v>
                </c:pt>
                <c:pt idx="9214">
                  <c:v>45907.54835863772</c:v>
                </c:pt>
                <c:pt idx="9215">
                  <c:v>45907.54917783772</c:v>
                </c:pt>
                <c:pt idx="9216">
                  <c:v>45907.54999703772</c:v>
                </c:pt>
                <c:pt idx="9217">
                  <c:v>45907.55081623773</c:v>
                </c:pt>
                <c:pt idx="9218">
                  <c:v>45907.55163543772</c:v>
                </c:pt>
                <c:pt idx="9219">
                  <c:v>45907.55245463773</c:v>
                </c:pt>
                <c:pt idx="9220">
                  <c:v>45907.55327383773</c:v>
                </c:pt>
                <c:pt idx="9221">
                  <c:v>45907.55409303773</c:v>
                </c:pt>
                <c:pt idx="9222">
                  <c:v>45907.55491223773</c:v>
                </c:pt>
                <c:pt idx="9223">
                  <c:v>45907.55573143774</c:v>
                </c:pt>
                <c:pt idx="9224">
                  <c:v>45907.55655063774</c:v>
                </c:pt>
                <c:pt idx="9225">
                  <c:v>45907.55736983773</c:v>
                </c:pt>
                <c:pt idx="9226">
                  <c:v>45907.55818903774</c:v>
                </c:pt>
                <c:pt idx="9227">
                  <c:v>45907.55900823775</c:v>
                </c:pt>
                <c:pt idx="9228">
                  <c:v>45907.55982743775</c:v>
                </c:pt>
                <c:pt idx="9229">
                  <c:v>45907.56064663768</c:v>
                </c:pt>
                <c:pt idx="9230">
                  <c:v>45907.56146583764</c:v>
                </c:pt>
                <c:pt idx="9231">
                  <c:v>45907.56228503775</c:v>
                </c:pt>
                <c:pt idx="9232">
                  <c:v>45907.56310423769</c:v>
                </c:pt>
                <c:pt idx="9233">
                  <c:v>45907.56392343772</c:v>
                </c:pt>
                <c:pt idx="9234">
                  <c:v>45907.56474263769</c:v>
                </c:pt>
                <c:pt idx="9235">
                  <c:v>45907.56556183769</c:v>
                </c:pt>
                <c:pt idx="9236">
                  <c:v>45907.56638103777</c:v>
                </c:pt>
                <c:pt idx="9237">
                  <c:v>45907.56720023777</c:v>
                </c:pt>
                <c:pt idx="9238">
                  <c:v>45907.56801943777</c:v>
                </c:pt>
                <c:pt idx="9239">
                  <c:v>45907.56883863777</c:v>
                </c:pt>
                <c:pt idx="9240">
                  <c:v>45907.56965783778</c:v>
                </c:pt>
                <c:pt idx="9241">
                  <c:v>45907.57047703778</c:v>
                </c:pt>
                <c:pt idx="9242">
                  <c:v>45907.57129623778</c:v>
                </c:pt>
                <c:pt idx="9243">
                  <c:v>45907.57211543778</c:v>
                </c:pt>
                <c:pt idx="9244">
                  <c:v>45907.57293463778</c:v>
                </c:pt>
                <c:pt idx="9245">
                  <c:v>45907.57375383777</c:v>
                </c:pt>
                <c:pt idx="9246">
                  <c:v>45907.57457303779</c:v>
                </c:pt>
                <c:pt idx="9247">
                  <c:v>45907.57539223778</c:v>
                </c:pt>
                <c:pt idx="9248">
                  <c:v>45907.5762114378</c:v>
                </c:pt>
                <c:pt idx="9249">
                  <c:v>45907.5770306378</c:v>
                </c:pt>
                <c:pt idx="9250">
                  <c:v>45907.5778498378</c:v>
                </c:pt>
                <c:pt idx="9251">
                  <c:v>45907.5786690378</c:v>
                </c:pt>
                <c:pt idx="9252">
                  <c:v>45907.5794882378</c:v>
                </c:pt>
                <c:pt idx="9253">
                  <c:v>45907.5803074378</c:v>
                </c:pt>
                <c:pt idx="9254">
                  <c:v>45907.58112663774</c:v>
                </c:pt>
                <c:pt idx="9255">
                  <c:v>45907.5819458378</c:v>
                </c:pt>
                <c:pt idx="9256">
                  <c:v>45907.58276503781</c:v>
                </c:pt>
                <c:pt idx="9257">
                  <c:v>45907.58358423781</c:v>
                </c:pt>
                <c:pt idx="9258">
                  <c:v>45907.58440343782</c:v>
                </c:pt>
                <c:pt idx="9259">
                  <c:v>45907.58522263782</c:v>
                </c:pt>
                <c:pt idx="9260">
                  <c:v>45907.58604183782</c:v>
                </c:pt>
                <c:pt idx="9261">
                  <c:v>45907.58686103782</c:v>
                </c:pt>
                <c:pt idx="9262">
                  <c:v>45907.58768023783</c:v>
                </c:pt>
                <c:pt idx="9263">
                  <c:v>45907.58849943782</c:v>
                </c:pt>
                <c:pt idx="9264">
                  <c:v>45907.58931863783</c:v>
                </c:pt>
                <c:pt idx="9265">
                  <c:v>45907.59013783783</c:v>
                </c:pt>
                <c:pt idx="9266">
                  <c:v>45907.59095703784</c:v>
                </c:pt>
                <c:pt idx="9267">
                  <c:v>45907.59177623782</c:v>
                </c:pt>
                <c:pt idx="9268">
                  <c:v>45907.59259543784</c:v>
                </c:pt>
                <c:pt idx="9269">
                  <c:v>45907.59341463777</c:v>
                </c:pt>
                <c:pt idx="9270">
                  <c:v>45907.59423383784</c:v>
                </c:pt>
                <c:pt idx="9271">
                  <c:v>45907.59505303785</c:v>
                </c:pt>
                <c:pt idx="9272">
                  <c:v>45907.59587223785</c:v>
                </c:pt>
                <c:pt idx="9273">
                  <c:v>45907.59669143785</c:v>
                </c:pt>
                <c:pt idx="9274">
                  <c:v>45907.59751063785</c:v>
                </c:pt>
                <c:pt idx="9275">
                  <c:v>45907.59832983786</c:v>
                </c:pt>
                <c:pt idx="9276">
                  <c:v>45907.59914903779</c:v>
                </c:pt>
                <c:pt idx="9277">
                  <c:v>45907.59996823785</c:v>
                </c:pt>
                <c:pt idx="9278">
                  <c:v>45907.60078743786</c:v>
                </c:pt>
                <c:pt idx="9279">
                  <c:v>45907.60160663787</c:v>
                </c:pt>
                <c:pt idx="9280">
                  <c:v>45907.60242583787</c:v>
                </c:pt>
                <c:pt idx="9281">
                  <c:v>45907.60324503787</c:v>
                </c:pt>
                <c:pt idx="9282">
                  <c:v>45907.60406423787</c:v>
                </c:pt>
                <c:pt idx="9283">
                  <c:v>45907.60488343787</c:v>
                </c:pt>
                <c:pt idx="9284">
                  <c:v>45907.60570263781</c:v>
                </c:pt>
                <c:pt idx="9285">
                  <c:v>45907.60652183788</c:v>
                </c:pt>
                <c:pt idx="9286">
                  <c:v>45907.60734103787</c:v>
                </c:pt>
                <c:pt idx="9287">
                  <c:v>45907.60816023788</c:v>
                </c:pt>
                <c:pt idx="9288">
                  <c:v>45907.60897943788</c:v>
                </c:pt>
                <c:pt idx="9289">
                  <c:v>45907.60979863787</c:v>
                </c:pt>
                <c:pt idx="9290">
                  <c:v>45907.6106178379</c:v>
                </c:pt>
                <c:pt idx="9291">
                  <c:v>45907.61143703789</c:v>
                </c:pt>
                <c:pt idx="9292">
                  <c:v>45907.6122562379</c:v>
                </c:pt>
                <c:pt idx="9293">
                  <c:v>45907.6130754379</c:v>
                </c:pt>
                <c:pt idx="9294">
                  <c:v>45907.6138946379</c:v>
                </c:pt>
                <c:pt idx="9295">
                  <c:v>45907.6147138379</c:v>
                </c:pt>
                <c:pt idx="9296">
                  <c:v>45907.6155330379</c:v>
                </c:pt>
                <c:pt idx="9297">
                  <c:v>45907.6163522379</c:v>
                </c:pt>
                <c:pt idx="9298">
                  <c:v>45907.61717143791</c:v>
                </c:pt>
                <c:pt idx="9299">
                  <c:v>45907.6179906379</c:v>
                </c:pt>
                <c:pt idx="9300">
                  <c:v>45907.61880983791</c:v>
                </c:pt>
                <c:pt idx="9301">
                  <c:v>45907.61962903792</c:v>
                </c:pt>
                <c:pt idx="9302">
                  <c:v>45907.62044823792</c:v>
                </c:pt>
                <c:pt idx="9303">
                  <c:v>45907.62126743792</c:v>
                </c:pt>
                <c:pt idx="9304">
                  <c:v>45907.62208663792</c:v>
                </c:pt>
                <c:pt idx="9305">
                  <c:v>45907.62290583792</c:v>
                </c:pt>
                <c:pt idx="9306">
                  <c:v>45907.62372503786</c:v>
                </c:pt>
                <c:pt idx="9307">
                  <c:v>45907.62454423793</c:v>
                </c:pt>
                <c:pt idx="9308">
                  <c:v>45907.62536343792</c:v>
                </c:pt>
                <c:pt idx="9309">
                  <c:v>45907.62618263786</c:v>
                </c:pt>
                <c:pt idx="9310">
                  <c:v>45907.62700183787</c:v>
                </c:pt>
                <c:pt idx="9311">
                  <c:v>45907.62782103792</c:v>
                </c:pt>
                <c:pt idx="9312">
                  <c:v>45907.62864023793</c:v>
                </c:pt>
                <c:pt idx="9313">
                  <c:v>45907.62945943794</c:v>
                </c:pt>
                <c:pt idx="9314">
                  <c:v>45907.63027863795</c:v>
                </c:pt>
                <c:pt idx="9315">
                  <c:v>45907.63109783795</c:v>
                </c:pt>
                <c:pt idx="9316">
                  <c:v>45907.63191703795</c:v>
                </c:pt>
                <c:pt idx="9317">
                  <c:v>45907.63273623795</c:v>
                </c:pt>
                <c:pt idx="9318">
                  <c:v>45907.63355543795</c:v>
                </c:pt>
                <c:pt idx="9319">
                  <c:v>45907.63437463796</c:v>
                </c:pt>
                <c:pt idx="9320">
                  <c:v>45907.63519383792</c:v>
                </c:pt>
                <c:pt idx="9321">
                  <c:v>45907.63601303796</c:v>
                </c:pt>
                <c:pt idx="9322">
                  <c:v>45907.63683223796</c:v>
                </c:pt>
                <c:pt idx="9323">
                  <c:v>45907.63765143797</c:v>
                </c:pt>
                <c:pt idx="9324">
                  <c:v>45907.63847063797</c:v>
                </c:pt>
                <c:pt idx="9325">
                  <c:v>45907.63928983797</c:v>
                </c:pt>
                <c:pt idx="9326">
                  <c:v>45907.64010903797</c:v>
                </c:pt>
                <c:pt idx="9327">
                  <c:v>45907.64092823797</c:v>
                </c:pt>
                <c:pt idx="9328">
                  <c:v>45907.64174743798</c:v>
                </c:pt>
                <c:pt idx="9329">
                  <c:v>45907.64256663798</c:v>
                </c:pt>
                <c:pt idx="9330">
                  <c:v>45907.64338583798</c:v>
                </c:pt>
                <c:pt idx="9331">
                  <c:v>45907.64420503798</c:v>
                </c:pt>
                <c:pt idx="9332">
                  <c:v>45907.64502423799</c:v>
                </c:pt>
                <c:pt idx="9333">
                  <c:v>45907.64584343799</c:v>
                </c:pt>
                <c:pt idx="9334">
                  <c:v>45907.64666263798</c:v>
                </c:pt>
                <c:pt idx="9335">
                  <c:v>45907.64748183792</c:v>
                </c:pt>
                <c:pt idx="9336">
                  <c:v>45907.648301038</c:v>
                </c:pt>
                <c:pt idx="9337">
                  <c:v>45907.649120238</c:v>
                </c:pt>
                <c:pt idx="9338">
                  <c:v>45907.649939438</c:v>
                </c:pt>
                <c:pt idx="9339">
                  <c:v>45907.650758638</c:v>
                </c:pt>
                <c:pt idx="9340">
                  <c:v>45907.651577838</c:v>
                </c:pt>
                <c:pt idx="9341">
                  <c:v>45907.652397038</c:v>
                </c:pt>
                <c:pt idx="9342">
                  <c:v>45907.653216238</c:v>
                </c:pt>
                <c:pt idx="9343">
                  <c:v>45907.654035438</c:v>
                </c:pt>
                <c:pt idx="9344">
                  <c:v>45907.65485463801</c:v>
                </c:pt>
                <c:pt idx="9345">
                  <c:v>45907.65567383802</c:v>
                </c:pt>
                <c:pt idx="9346">
                  <c:v>45907.65649303802</c:v>
                </c:pt>
                <c:pt idx="9347">
                  <c:v>45907.65731223802</c:v>
                </c:pt>
                <c:pt idx="9348">
                  <c:v>45907.65813143803</c:v>
                </c:pt>
                <c:pt idx="9349">
                  <c:v>45907.65895063802</c:v>
                </c:pt>
                <c:pt idx="9350">
                  <c:v>45907.65976983803</c:v>
                </c:pt>
                <c:pt idx="9351">
                  <c:v>45907.66058903803</c:v>
                </c:pt>
                <c:pt idx="9352">
                  <c:v>45907.66140823803</c:v>
                </c:pt>
                <c:pt idx="9353">
                  <c:v>45907.66222743803</c:v>
                </c:pt>
                <c:pt idx="9354">
                  <c:v>45907.66304663802</c:v>
                </c:pt>
                <c:pt idx="9355">
                  <c:v>45907.66386583803</c:v>
                </c:pt>
                <c:pt idx="9356">
                  <c:v>45907.66468503803</c:v>
                </c:pt>
                <c:pt idx="9357">
                  <c:v>45907.66550423804</c:v>
                </c:pt>
                <c:pt idx="9358">
                  <c:v>45907.66632343805</c:v>
                </c:pt>
                <c:pt idx="9359">
                  <c:v>45907.66714263798</c:v>
                </c:pt>
                <c:pt idx="9360">
                  <c:v>45907.66796183798</c:v>
                </c:pt>
                <c:pt idx="9361">
                  <c:v>45907.66878103805</c:v>
                </c:pt>
                <c:pt idx="9362">
                  <c:v>45907.66960023806</c:v>
                </c:pt>
                <c:pt idx="9363">
                  <c:v>45907.67041943805</c:v>
                </c:pt>
                <c:pt idx="9364">
                  <c:v>45907.67123863806</c:v>
                </c:pt>
                <c:pt idx="9365">
                  <c:v>45907.67205783806</c:v>
                </c:pt>
                <c:pt idx="9366">
                  <c:v>45907.67287703806</c:v>
                </c:pt>
                <c:pt idx="9367">
                  <c:v>45907.67369623807</c:v>
                </c:pt>
                <c:pt idx="9368">
                  <c:v>45907.67451543806</c:v>
                </c:pt>
                <c:pt idx="9369">
                  <c:v>45907.67533463807</c:v>
                </c:pt>
                <c:pt idx="9370">
                  <c:v>45907.67615383807</c:v>
                </c:pt>
                <c:pt idx="9371">
                  <c:v>45907.67697303807</c:v>
                </c:pt>
                <c:pt idx="9372">
                  <c:v>45907.67779223808</c:v>
                </c:pt>
                <c:pt idx="9373">
                  <c:v>45907.67861143808</c:v>
                </c:pt>
                <c:pt idx="9374">
                  <c:v>45907.67943063808</c:v>
                </c:pt>
                <c:pt idx="9375">
                  <c:v>45907.68024983808</c:v>
                </c:pt>
                <c:pt idx="9376">
                  <c:v>45907.68106903809</c:v>
                </c:pt>
                <c:pt idx="9377">
                  <c:v>45907.6818882381</c:v>
                </c:pt>
                <c:pt idx="9378">
                  <c:v>45907.6827074381</c:v>
                </c:pt>
                <c:pt idx="9379">
                  <c:v>45907.68352663809</c:v>
                </c:pt>
                <c:pt idx="9380">
                  <c:v>45907.6843458381</c:v>
                </c:pt>
                <c:pt idx="9381">
                  <c:v>45907.6851650381</c:v>
                </c:pt>
                <c:pt idx="9382">
                  <c:v>45907.6859842381</c:v>
                </c:pt>
                <c:pt idx="9383">
                  <c:v>45907.6868034381</c:v>
                </c:pt>
                <c:pt idx="9384">
                  <c:v>45907.68762263811</c:v>
                </c:pt>
                <c:pt idx="9385">
                  <c:v>45907.68844183811</c:v>
                </c:pt>
                <c:pt idx="9386">
                  <c:v>45907.68926103811</c:v>
                </c:pt>
                <c:pt idx="9387">
                  <c:v>45907.69008023811</c:v>
                </c:pt>
                <c:pt idx="9388">
                  <c:v>45907.69089943811</c:v>
                </c:pt>
                <c:pt idx="9389">
                  <c:v>45907.69171863812</c:v>
                </c:pt>
                <c:pt idx="9390">
                  <c:v>45907.69253783812</c:v>
                </c:pt>
                <c:pt idx="9391">
                  <c:v>45907.69335703812</c:v>
                </c:pt>
                <c:pt idx="9392">
                  <c:v>45907.69417623812</c:v>
                </c:pt>
                <c:pt idx="9393">
                  <c:v>45907.69499543812</c:v>
                </c:pt>
                <c:pt idx="9394">
                  <c:v>45907.69581463813</c:v>
                </c:pt>
                <c:pt idx="9395">
                  <c:v>45907.69663383813</c:v>
                </c:pt>
                <c:pt idx="9396">
                  <c:v>45907.69745303813</c:v>
                </c:pt>
                <c:pt idx="9397">
                  <c:v>45907.69827223813</c:v>
                </c:pt>
                <c:pt idx="9398">
                  <c:v>45907.69909143814</c:v>
                </c:pt>
                <c:pt idx="9399">
                  <c:v>45907.69991063813</c:v>
                </c:pt>
                <c:pt idx="9400">
                  <c:v>45907.70072983814</c:v>
                </c:pt>
                <c:pt idx="9401">
                  <c:v>45907.70154903815</c:v>
                </c:pt>
                <c:pt idx="9402">
                  <c:v>45907.70236823815</c:v>
                </c:pt>
                <c:pt idx="9403">
                  <c:v>45907.70318743815</c:v>
                </c:pt>
                <c:pt idx="9404">
                  <c:v>45907.70400663815</c:v>
                </c:pt>
                <c:pt idx="9405">
                  <c:v>45907.70482583815</c:v>
                </c:pt>
                <c:pt idx="9406">
                  <c:v>45907.70564503816</c:v>
                </c:pt>
                <c:pt idx="9407">
                  <c:v>45907.70646423816</c:v>
                </c:pt>
                <c:pt idx="9408">
                  <c:v>45907.70728343816</c:v>
                </c:pt>
                <c:pt idx="9409">
                  <c:v>45907.70810263816</c:v>
                </c:pt>
                <c:pt idx="9410">
                  <c:v>45907.70892183817</c:v>
                </c:pt>
                <c:pt idx="9411">
                  <c:v>45907.70974103817</c:v>
                </c:pt>
                <c:pt idx="9412">
                  <c:v>45907.71056023817</c:v>
                </c:pt>
                <c:pt idx="9413">
                  <c:v>45907.71137943818</c:v>
                </c:pt>
                <c:pt idx="9414">
                  <c:v>45907.71219863817</c:v>
                </c:pt>
                <c:pt idx="9415">
                  <c:v>45907.71301783817</c:v>
                </c:pt>
                <c:pt idx="9416">
                  <c:v>45907.71383703817</c:v>
                </c:pt>
                <c:pt idx="9417">
                  <c:v>45907.71465623818</c:v>
                </c:pt>
                <c:pt idx="9418">
                  <c:v>45907.71547543818</c:v>
                </c:pt>
                <c:pt idx="9419">
                  <c:v>45907.71629463818</c:v>
                </c:pt>
                <c:pt idx="9420">
                  <c:v>45907.71711383819</c:v>
                </c:pt>
                <c:pt idx="9421">
                  <c:v>45907.7179330382</c:v>
                </c:pt>
                <c:pt idx="9422">
                  <c:v>45907.7187522382</c:v>
                </c:pt>
                <c:pt idx="9423">
                  <c:v>45907.7195714382</c:v>
                </c:pt>
                <c:pt idx="9424">
                  <c:v>45907.72039063818</c:v>
                </c:pt>
                <c:pt idx="9425">
                  <c:v>45907.72120983819</c:v>
                </c:pt>
                <c:pt idx="9426">
                  <c:v>45907.7220290382</c:v>
                </c:pt>
                <c:pt idx="9427">
                  <c:v>45907.72284823821</c:v>
                </c:pt>
                <c:pt idx="9428">
                  <c:v>45907.72366743819</c:v>
                </c:pt>
                <c:pt idx="9429">
                  <c:v>45907.72448663817</c:v>
                </c:pt>
                <c:pt idx="9430">
                  <c:v>45907.72530583818</c:v>
                </c:pt>
                <c:pt idx="9431">
                  <c:v>45907.72612503819</c:v>
                </c:pt>
                <c:pt idx="9432">
                  <c:v>45907.72694423822</c:v>
                </c:pt>
                <c:pt idx="9433">
                  <c:v>45907.72776343818</c:v>
                </c:pt>
                <c:pt idx="9434">
                  <c:v>45907.72858263818</c:v>
                </c:pt>
                <c:pt idx="9435">
                  <c:v>45907.72940183817</c:v>
                </c:pt>
                <c:pt idx="9436">
                  <c:v>45907.73022103823</c:v>
                </c:pt>
                <c:pt idx="9437">
                  <c:v>45907.73104023818</c:v>
                </c:pt>
                <c:pt idx="9438">
                  <c:v>45907.73185943823</c:v>
                </c:pt>
                <c:pt idx="9439">
                  <c:v>45907.73267863823</c:v>
                </c:pt>
                <c:pt idx="9440">
                  <c:v>45907.73349783818</c:v>
                </c:pt>
                <c:pt idx="9441">
                  <c:v>45907.73431703824</c:v>
                </c:pt>
                <c:pt idx="9442">
                  <c:v>45907.73513623823</c:v>
                </c:pt>
                <c:pt idx="9443">
                  <c:v>45907.73595543823</c:v>
                </c:pt>
                <c:pt idx="9444">
                  <c:v>45907.73677463822</c:v>
                </c:pt>
                <c:pt idx="9445">
                  <c:v>45907.73759383825</c:v>
                </c:pt>
                <c:pt idx="9446">
                  <c:v>45907.73841303825</c:v>
                </c:pt>
                <c:pt idx="9447">
                  <c:v>45907.73923223825</c:v>
                </c:pt>
                <c:pt idx="9448">
                  <c:v>45907.74005143825</c:v>
                </c:pt>
                <c:pt idx="9449">
                  <c:v>45907.74087063826</c:v>
                </c:pt>
                <c:pt idx="9450">
                  <c:v>45907.74168983819</c:v>
                </c:pt>
                <c:pt idx="9451">
                  <c:v>45907.74250903826</c:v>
                </c:pt>
                <c:pt idx="9452">
                  <c:v>45907.74332823826</c:v>
                </c:pt>
                <c:pt idx="9453">
                  <c:v>45907.74414743826</c:v>
                </c:pt>
                <c:pt idx="9454">
                  <c:v>45907.74496663827</c:v>
                </c:pt>
                <c:pt idx="9455">
                  <c:v>45907.7457858382</c:v>
                </c:pt>
                <c:pt idx="9456">
                  <c:v>45907.74660503827</c:v>
                </c:pt>
                <c:pt idx="9457">
                  <c:v>45907.74742423827</c:v>
                </c:pt>
                <c:pt idx="9458">
                  <c:v>45907.74824343827</c:v>
                </c:pt>
                <c:pt idx="9459">
                  <c:v>45907.74906263821</c:v>
                </c:pt>
                <c:pt idx="9460">
                  <c:v>45907.74988183827</c:v>
                </c:pt>
                <c:pt idx="9461">
                  <c:v>45907.75070103828</c:v>
                </c:pt>
                <c:pt idx="9462">
                  <c:v>45907.75152023829</c:v>
                </c:pt>
                <c:pt idx="9463">
                  <c:v>45907.75233943828</c:v>
                </c:pt>
                <c:pt idx="9464">
                  <c:v>45907.75315863828</c:v>
                </c:pt>
                <c:pt idx="9465">
                  <c:v>45907.75397783829</c:v>
                </c:pt>
                <c:pt idx="9466">
                  <c:v>45907.75479703829</c:v>
                </c:pt>
                <c:pt idx="9467">
                  <c:v>45907.7556162383</c:v>
                </c:pt>
                <c:pt idx="9468">
                  <c:v>45907.7564354383</c:v>
                </c:pt>
                <c:pt idx="9469">
                  <c:v>45907.7572546383</c:v>
                </c:pt>
                <c:pt idx="9470">
                  <c:v>45907.7580738383</c:v>
                </c:pt>
                <c:pt idx="9471">
                  <c:v>45907.7588930383</c:v>
                </c:pt>
                <c:pt idx="9472">
                  <c:v>45907.75971223831</c:v>
                </c:pt>
                <c:pt idx="9473">
                  <c:v>45907.76053143831</c:v>
                </c:pt>
                <c:pt idx="9474">
                  <c:v>45907.76135063824</c:v>
                </c:pt>
                <c:pt idx="9475">
                  <c:v>45907.76216983832</c:v>
                </c:pt>
                <c:pt idx="9476">
                  <c:v>45907.76298903832</c:v>
                </c:pt>
                <c:pt idx="9477">
                  <c:v>45907.76380823832</c:v>
                </c:pt>
                <c:pt idx="9478">
                  <c:v>45907.76462743832</c:v>
                </c:pt>
                <c:pt idx="9479">
                  <c:v>45907.76544663822</c:v>
                </c:pt>
                <c:pt idx="9480">
                  <c:v>45907.76626583833</c:v>
                </c:pt>
                <c:pt idx="9481">
                  <c:v>45907.76708503826</c:v>
                </c:pt>
                <c:pt idx="9482">
                  <c:v>45907.76790423832</c:v>
                </c:pt>
                <c:pt idx="9483">
                  <c:v>45907.76872343833</c:v>
                </c:pt>
                <c:pt idx="9484">
                  <c:v>45907.76954263827</c:v>
                </c:pt>
                <c:pt idx="9485">
                  <c:v>45907.77036183832</c:v>
                </c:pt>
                <c:pt idx="9486">
                  <c:v>45907.77118103827</c:v>
                </c:pt>
                <c:pt idx="9487">
                  <c:v>45907.77200023834</c:v>
                </c:pt>
                <c:pt idx="9488">
                  <c:v>45907.77281943834</c:v>
                </c:pt>
                <c:pt idx="9489">
                  <c:v>45907.77363863835</c:v>
                </c:pt>
                <c:pt idx="9490">
                  <c:v>45907.77445783835</c:v>
                </c:pt>
                <c:pt idx="9491">
                  <c:v>45907.77527703835</c:v>
                </c:pt>
                <c:pt idx="9492">
                  <c:v>45907.77609623835</c:v>
                </c:pt>
                <c:pt idx="9493">
                  <c:v>45907.77691543835</c:v>
                </c:pt>
                <c:pt idx="9494">
                  <c:v>45907.77773463832</c:v>
                </c:pt>
                <c:pt idx="9495">
                  <c:v>45907.77855383836</c:v>
                </c:pt>
                <c:pt idx="9496">
                  <c:v>45907.77937303836</c:v>
                </c:pt>
                <c:pt idx="9497">
                  <c:v>45907.78019223837</c:v>
                </c:pt>
                <c:pt idx="9498">
                  <c:v>45907.78101143837</c:v>
                </c:pt>
                <c:pt idx="9499">
                  <c:v>45907.78183063837</c:v>
                </c:pt>
                <c:pt idx="9500">
                  <c:v>45907.78264983837</c:v>
                </c:pt>
                <c:pt idx="9501">
                  <c:v>45907.78346903838</c:v>
                </c:pt>
                <c:pt idx="9502">
                  <c:v>45907.78428823837</c:v>
                </c:pt>
                <c:pt idx="9503">
                  <c:v>45907.78510743838</c:v>
                </c:pt>
                <c:pt idx="9504">
                  <c:v>45907.78592663837</c:v>
                </c:pt>
                <c:pt idx="9505">
                  <c:v>45907.78674583838</c:v>
                </c:pt>
                <c:pt idx="9506">
                  <c:v>45907.78756503839</c:v>
                </c:pt>
                <c:pt idx="9507">
                  <c:v>45907.78838423839</c:v>
                </c:pt>
                <c:pt idx="9508">
                  <c:v>45907.7892034384</c:v>
                </c:pt>
                <c:pt idx="9509">
                  <c:v>45907.79002263832</c:v>
                </c:pt>
                <c:pt idx="9510">
                  <c:v>45907.7908418384</c:v>
                </c:pt>
                <c:pt idx="9511">
                  <c:v>45907.79166103833</c:v>
                </c:pt>
                <c:pt idx="9512">
                  <c:v>45907.79248023833</c:v>
                </c:pt>
                <c:pt idx="9513">
                  <c:v>45907.7932994384</c:v>
                </c:pt>
                <c:pt idx="9514">
                  <c:v>45907.79411863841</c:v>
                </c:pt>
                <c:pt idx="9515">
                  <c:v>45907.79493783841</c:v>
                </c:pt>
                <c:pt idx="9516">
                  <c:v>45907.7957570384</c:v>
                </c:pt>
                <c:pt idx="9517">
                  <c:v>45907.79657623841</c:v>
                </c:pt>
                <c:pt idx="9518">
                  <c:v>45907.79739543841</c:v>
                </c:pt>
                <c:pt idx="9519">
                  <c:v>45907.79821463842</c:v>
                </c:pt>
                <c:pt idx="9520">
                  <c:v>45907.79903383842</c:v>
                </c:pt>
                <c:pt idx="9521">
                  <c:v>45907.79985303842</c:v>
                </c:pt>
                <c:pt idx="9522">
                  <c:v>45907.80067223843</c:v>
                </c:pt>
                <c:pt idx="9523">
                  <c:v>45907.80149143842</c:v>
                </c:pt>
                <c:pt idx="9524">
                  <c:v>45907.80231063842</c:v>
                </c:pt>
                <c:pt idx="9525">
                  <c:v>45907.80312983843</c:v>
                </c:pt>
                <c:pt idx="9526">
                  <c:v>45907.80394903843</c:v>
                </c:pt>
                <c:pt idx="9527">
                  <c:v>45907.80476823843</c:v>
                </c:pt>
                <c:pt idx="9528">
                  <c:v>45907.80558743843</c:v>
                </c:pt>
                <c:pt idx="9529">
                  <c:v>45907.80640663844</c:v>
                </c:pt>
                <c:pt idx="9530">
                  <c:v>45907.80722583844</c:v>
                </c:pt>
                <c:pt idx="9531">
                  <c:v>45907.80804503844</c:v>
                </c:pt>
                <c:pt idx="9532">
                  <c:v>45907.80886423844</c:v>
                </c:pt>
                <c:pt idx="9533">
                  <c:v>45907.80968343845</c:v>
                </c:pt>
                <c:pt idx="9534">
                  <c:v>45907.81050263845</c:v>
                </c:pt>
                <c:pt idx="9535">
                  <c:v>45907.81132183845</c:v>
                </c:pt>
                <c:pt idx="9536">
                  <c:v>45907.81214103845</c:v>
                </c:pt>
                <c:pt idx="9537">
                  <c:v>45907.81296023845</c:v>
                </c:pt>
                <c:pt idx="9538">
                  <c:v>45907.81377943846</c:v>
                </c:pt>
                <c:pt idx="9539">
                  <c:v>45907.81459863846</c:v>
                </c:pt>
                <c:pt idx="9540">
                  <c:v>45907.81541783846</c:v>
                </c:pt>
                <c:pt idx="9541">
                  <c:v>45907.8162370385</c:v>
                </c:pt>
                <c:pt idx="9542">
                  <c:v>45907.81705623846</c:v>
                </c:pt>
                <c:pt idx="9543">
                  <c:v>45907.8178754385</c:v>
                </c:pt>
                <c:pt idx="9544">
                  <c:v>45907.81869463848</c:v>
                </c:pt>
                <c:pt idx="9545">
                  <c:v>45907.8195138385</c:v>
                </c:pt>
                <c:pt idx="9546">
                  <c:v>45907.82033303847</c:v>
                </c:pt>
                <c:pt idx="9547">
                  <c:v>45907.82115223848</c:v>
                </c:pt>
                <c:pt idx="9548">
                  <c:v>45907.82197143848</c:v>
                </c:pt>
                <c:pt idx="9549">
                  <c:v>45907.82279063849</c:v>
                </c:pt>
                <c:pt idx="9550">
                  <c:v>45907.82360983849</c:v>
                </c:pt>
                <c:pt idx="9551">
                  <c:v>45907.8244290385</c:v>
                </c:pt>
                <c:pt idx="9552">
                  <c:v>45907.8252482385</c:v>
                </c:pt>
                <c:pt idx="9553">
                  <c:v>45907.8260674385</c:v>
                </c:pt>
                <c:pt idx="9554">
                  <c:v>45907.8268866385</c:v>
                </c:pt>
                <c:pt idx="9555">
                  <c:v>45907.8277058385</c:v>
                </c:pt>
                <c:pt idx="9556">
                  <c:v>45907.8285250385</c:v>
                </c:pt>
                <c:pt idx="9557">
                  <c:v>45907.8293442385</c:v>
                </c:pt>
                <c:pt idx="9558">
                  <c:v>45907.8301634385</c:v>
                </c:pt>
                <c:pt idx="9559">
                  <c:v>45907.83098263851</c:v>
                </c:pt>
                <c:pt idx="9560">
                  <c:v>45907.83180183851</c:v>
                </c:pt>
                <c:pt idx="9561">
                  <c:v>45907.83262103851</c:v>
                </c:pt>
                <c:pt idx="9562">
                  <c:v>45907.83344023852</c:v>
                </c:pt>
                <c:pt idx="9563">
                  <c:v>45907.8342594385</c:v>
                </c:pt>
                <c:pt idx="9564">
                  <c:v>45907.83507863852</c:v>
                </c:pt>
                <c:pt idx="9565">
                  <c:v>45907.83589783852</c:v>
                </c:pt>
                <c:pt idx="9566">
                  <c:v>45907.83671703853</c:v>
                </c:pt>
                <c:pt idx="9567">
                  <c:v>45907.83753623854</c:v>
                </c:pt>
                <c:pt idx="9568">
                  <c:v>45907.8383554386</c:v>
                </c:pt>
                <c:pt idx="9569">
                  <c:v>45907.83917463853</c:v>
                </c:pt>
                <c:pt idx="9570">
                  <c:v>45907.83999383853</c:v>
                </c:pt>
                <c:pt idx="9571">
                  <c:v>45907.8408130386</c:v>
                </c:pt>
                <c:pt idx="9572">
                  <c:v>45907.84163223853</c:v>
                </c:pt>
                <c:pt idx="9573">
                  <c:v>45907.84245143854</c:v>
                </c:pt>
                <c:pt idx="9574">
                  <c:v>45907.84327063854</c:v>
                </c:pt>
                <c:pt idx="9575">
                  <c:v>45907.84408983854</c:v>
                </c:pt>
                <c:pt idx="9576">
                  <c:v>45907.84490903854</c:v>
                </c:pt>
                <c:pt idx="9577">
                  <c:v>45907.84572823855</c:v>
                </c:pt>
                <c:pt idx="9578">
                  <c:v>45907.8465474386</c:v>
                </c:pt>
                <c:pt idx="9579">
                  <c:v>45907.84736663855</c:v>
                </c:pt>
                <c:pt idx="9580">
                  <c:v>45907.84818583855</c:v>
                </c:pt>
                <c:pt idx="9581">
                  <c:v>45907.84900503855</c:v>
                </c:pt>
                <c:pt idx="9582">
                  <c:v>45907.84982423856</c:v>
                </c:pt>
                <c:pt idx="9583">
                  <c:v>45907.8506434386</c:v>
                </c:pt>
                <c:pt idx="9584">
                  <c:v>45907.85146263857</c:v>
                </c:pt>
                <c:pt idx="9585">
                  <c:v>45907.85228183856</c:v>
                </c:pt>
                <c:pt idx="9586">
                  <c:v>45907.85310103857</c:v>
                </c:pt>
                <c:pt idx="9587">
                  <c:v>45907.85392023858</c:v>
                </c:pt>
                <c:pt idx="9588">
                  <c:v>45907.8547394386</c:v>
                </c:pt>
                <c:pt idx="9589">
                  <c:v>45907.8555586386</c:v>
                </c:pt>
                <c:pt idx="9590">
                  <c:v>45907.8563778386</c:v>
                </c:pt>
                <c:pt idx="9591">
                  <c:v>45907.85719703858</c:v>
                </c:pt>
                <c:pt idx="9592">
                  <c:v>45907.8580162386</c:v>
                </c:pt>
                <c:pt idx="9593">
                  <c:v>45907.8588354386</c:v>
                </c:pt>
                <c:pt idx="9594">
                  <c:v>45907.85965463858</c:v>
                </c:pt>
                <c:pt idx="9595">
                  <c:v>45907.8604738386</c:v>
                </c:pt>
                <c:pt idx="9596">
                  <c:v>45907.8612930386</c:v>
                </c:pt>
                <c:pt idx="9597">
                  <c:v>45907.8621122386</c:v>
                </c:pt>
                <c:pt idx="9598">
                  <c:v>45907.8629314386</c:v>
                </c:pt>
                <c:pt idx="9599">
                  <c:v>45907.86375063859</c:v>
                </c:pt>
                <c:pt idx="9600">
                  <c:v>45907.8645698386</c:v>
                </c:pt>
                <c:pt idx="9601">
                  <c:v>45907.8653890386</c:v>
                </c:pt>
                <c:pt idx="9602">
                  <c:v>45907.8662082386</c:v>
                </c:pt>
                <c:pt idx="9603">
                  <c:v>45907.86702743861</c:v>
                </c:pt>
                <c:pt idx="9604">
                  <c:v>45907.8678466386</c:v>
                </c:pt>
                <c:pt idx="9605">
                  <c:v>45907.86866583861</c:v>
                </c:pt>
                <c:pt idx="9606">
                  <c:v>45907.86948503862</c:v>
                </c:pt>
                <c:pt idx="9607">
                  <c:v>45907.87030423862</c:v>
                </c:pt>
                <c:pt idx="9608">
                  <c:v>45907.87112343862</c:v>
                </c:pt>
                <c:pt idx="9609">
                  <c:v>45907.87194263862</c:v>
                </c:pt>
                <c:pt idx="9610">
                  <c:v>45907.87276183863</c:v>
                </c:pt>
                <c:pt idx="9611">
                  <c:v>45907.87358103863</c:v>
                </c:pt>
                <c:pt idx="9612">
                  <c:v>45907.87440023863</c:v>
                </c:pt>
                <c:pt idx="9613">
                  <c:v>45907.87521943863</c:v>
                </c:pt>
                <c:pt idx="9614">
                  <c:v>45907.87603863863</c:v>
                </c:pt>
                <c:pt idx="9615">
                  <c:v>45907.87685783863</c:v>
                </c:pt>
                <c:pt idx="9616">
                  <c:v>45907.87767703864</c:v>
                </c:pt>
                <c:pt idx="9617">
                  <c:v>45907.87849623864</c:v>
                </c:pt>
                <c:pt idx="9618">
                  <c:v>45907.87931543864</c:v>
                </c:pt>
                <c:pt idx="9619">
                  <c:v>45907.88013463865</c:v>
                </c:pt>
                <c:pt idx="9620">
                  <c:v>45907.88095383865</c:v>
                </c:pt>
                <c:pt idx="9621">
                  <c:v>45907.88177303865</c:v>
                </c:pt>
                <c:pt idx="9622">
                  <c:v>45907.88259223866</c:v>
                </c:pt>
                <c:pt idx="9623">
                  <c:v>45907.88341143865</c:v>
                </c:pt>
                <c:pt idx="9624">
                  <c:v>45907.88423063865</c:v>
                </c:pt>
                <c:pt idx="9625">
                  <c:v>45907.88504983866</c:v>
                </c:pt>
                <c:pt idx="9626">
                  <c:v>45907.88586903866</c:v>
                </c:pt>
                <c:pt idx="9627">
                  <c:v>45907.88668823866</c:v>
                </c:pt>
                <c:pt idx="9628">
                  <c:v>45907.88750743866</c:v>
                </c:pt>
                <c:pt idx="9629">
                  <c:v>45907.88832663867</c:v>
                </c:pt>
                <c:pt idx="9630">
                  <c:v>45907.88914583867</c:v>
                </c:pt>
                <c:pt idx="9631">
                  <c:v>45907.88996503867</c:v>
                </c:pt>
                <c:pt idx="9632">
                  <c:v>45907.89078423868</c:v>
                </c:pt>
                <c:pt idx="9633">
                  <c:v>45907.89160343868</c:v>
                </c:pt>
                <c:pt idx="9634">
                  <c:v>45907.89242263867</c:v>
                </c:pt>
                <c:pt idx="9635">
                  <c:v>45907.89324183868</c:v>
                </c:pt>
                <c:pt idx="9636">
                  <c:v>45907.89406103869</c:v>
                </c:pt>
                <c:pt idx="9637">
                  <c:v>45907.89488023869</c:v>
                </c:pt>
                <c:pt idx="9638">
                  <c:v>45907.89569943869</c:v>
                </c:pt>
                <c:pt idx="9639">
                  <c:v>45907.8965186387</c:v>
                </c:pt>
                <c:pt idx="9640">
                  <c:v>45907.89733783869</c:v>
                </c:pt>
                <c:pt idx="9641">
                  <c:v>45907.8981570387</c:v>
                </c:pt>
                <c:pt idx="9642">
                  <c:v>45907.8989762387</c:v>
                </c:pt>
                <c:pt idx="9643">
                  <c:v>45907.8997954387</c:v>
                </c:pt>
                <c:pt idx="9644">
                  <c:v>45907.9006146387</c:v>
                </c:pt>
                <c:pt idx="9645">
                  <c:v>45907.90143383871</c:v>
                </c:pt>
                <c:pt idx="9646">
                  <c:v>45907.9022530387</c:v>
                </c:pt>
                <c:pt idx="9647">
                  <c:v>45907.90307223871</c:v>
                </c:pt>
                <c:pt idx="9648">
                  <c:v>45907.90389143871</c:v>
                </c:pt>
                <c:pt idx="9649">
                  <c:v>45907.90471063872</c:v>
                </c:pt>
                <c:pt idx="9650">
                  <c:v>45907.90552983872</c:v>
                </c:pt>
                <c:pt idx="9651">
                  <c:v>45907.90634903872</c:v>
                </c:pt>
                <c:pt idx="9652">
                  <c:v>45907.90716823872</c:v>
                </c:pt>
                <c:pt idx="9653">
                  <c:v>45907.90798743872</c:v>
                </c:pt>
                <c:pt idx="9654">
                  <c:v>45907.90880663872</c:v>
                </c:pt>
                <c:pt idx="9655">
                  <c:v>45907.90962583873</c:v>
                </c:pt>
                <c:pt idx="9656">
                  <c:v>45907.91044503873</c:v>
                </c:pt>
                <c:pt idx="9657">
                  <c:v>45907.91126423873</c:v>
                </c:pt>
                <c:pt idx="9658">
                  <c:v>45907.91208343873</c:v>
                </c:pt>
                <c:pt idx="9659">
                  <c:v>45907.91290263874</c:v>
                </c:pt>
                <c:pt idx="9660">
                  <c:v>45907.91372183873</c:v>
                </c:pt>
                <c:pt idx="9661">
                  <c:v>45907.91454103874</c:v>
                </c:pt>
                <c:pt idx="9662">
                  <c:v>45907.91536023875</c:v>
                </c:pt>
                <c:pt idx="9663">
                  <c:v>45907.91617943874</c:v>
                </c:pt>
                <c:pt idx="9664">
                  <c:v>45907.91699863875</c:v>
                </c:pt>
                <c:pt idx="9665">
                  <c:v>45907.91781783875</c:v>
                </c:pt>
                <c:pt idx="9666">
                  <c:v>45907.91863703876</c:v>
                </c:pt>
                <c:pt idx="9667">
                  <c:v>45907.91945623875</c:v>
                </c:pt>
                <c:pt idx="9668">
                  <c:v>45907.92027543875</c:v>
                </c:pt>
                <c:pt idx="9669">
                  <c:v>45907.92109463875</c:v>
                </c:pt>
                <c:pt idx="9670">
                  <c:v>45907.92191383876</c:v>
                </c:pt>
                <c:pt idx="9671">
                  <c:v>45907.92273303877</c:v>
                </c:pt>
                <c:pt idx="9672">
                  <c:v>45907.92355223877</c:v>
                </c:pt>
                <c:pt idx="9673">
                  <c:v>45907.92437143877</c:v>
                </c:pt>
                <c:pt idx="9674">
                  <c:v>45907.92519063877</c:v>
                </c:pt>
                <c:pt idx="9675">
                  <c:v>45907.92600983877</c:v>
                </c:pt>
                <c:pt idx="9676">
                  <c:v>45907.92682903877</c:v>
                </c:pt>
                <c:pt idx="9677">
                  <c:v>45907.92764823878</c:v>
                </c:pt>
                <c:pt idx="9678">
                  <c:v>45907.92846743878</c:v>
                </c:pt>
                <c:pt idx="9679">
                  <c:v>45907.92928663878</c:v>
                </c:pt>
                <c:pt idx="9680">
                  <c:v>45907.93010583879</c:v>
                </c:pt>
                <c:pt idx="9681">
                  <c:v>45907.93092503879</c:v>
                </c:pt>
                <c:pt idx="9682">
                  <c:v>45907.93174423878</c:v>
                </c:pt>
                <c:pt idx="9683">
                  <c:v>45907.9325634388</c:v>
                </c:pt>
                <c:pt idx="9684">
                  <c:v>45907.9333826388</c:v>
                </c:pt>
                <c:pt idx="9685">
                  <c:v>45907.9342018388</c:v>
                </c:pt>
                <c:pt idx="9686">
                  <c:v>45907.9350210388</c:v>
                </c:pt>
                <c:pt idx="9687">
                  <c:v>45907.9358402388</c:v>
                </c:pt>
                <c:pt idx="9688">
                  <c:v>45907.9366594388</c:v>
                </c:pt>
                <c:pt idx="9689">
                  <c:v>45907.93747863881</c:v>
                </c:pt>
                <c:pt idx="9690">
                  <c:v>45907.9382978388</c:v>
                </c:pt>
                <c:pt idx="9691">
                  <c:v>45907.93911703881</c:v>
                </c:pt>
                <c:pt idx="9692">
                  <c:v>45907.93993623881</c:v>
                </c:pt>
                <c:pt idx="9693">
                  <c:v>45907.94075543881</c:v>
                </c:pt>
                <c:pt idx="9694">
                  <c:v>45907.94157463882</c:v>
                </c:pt>
                <c:pt idx="9695">
                  <c:v>45907.94239383882</c:v>
                </c:pt>
                <c:pt idx="9696">
                  <c:v>45907.94321303883</c:v>
                </c:pt>
                <c:pt idx="9697">
                  <c:v>45907.94403223884</c:v>
                </c:pt>
                <c:pt idx="9698">
                  <c:v>45907.94485143884</c:v>
                </c:pt>
                <c:pt idx="9699">
                  <c:v>45907.94567063883</c:v>
                </c:pt>
                <c:pt idx="9700">
                  <c:v>45907.94648983883</c:v>
                </c:pt>
                <c:pt idx="9701">
                  <c:v>45907.94730903883</c:v>
                </c:pt>
                <c:pt idx="9702">
                  <c:v>45907.94812823883</c:v>
                </c:pt>
                <c:pt idx="9703">
                  <c:v>45907.94894743883</c:v>
                </c:pt>
                <c:pt idx="9704">
                  <c:v>45907.94976663883</c:v>
                </c:pt>
                <c:pt idx="9705">
                  <c:v>45907.95058583884</c:v>
                </c:pt>
                <c:pt idx="9706">
                  <c:v>45907.95140503885</c:v>
                </c:pt>
                <c:pt idx="9707">
                  <c:v>45907.95222423884</c:v>
                </c:pt>
                <c:pt idx="9708">
                  <c:v>45907.95304343885</c:v>
                </c:pt>
                <c:pt idx="9709">
                  <c:v>45907.95386263885</c:v>
                </c:pt>
                <c:pt idx="9710">
                  <c:v>45907.95468183885</c:v>
                </c:pt>
                <c:pt idx="9711">
                  <c:v>45907.95550103885</c:v>
                </c:pt>
                <c:pt idx="9712">
                  <c:v>45907.95632023885</c:v>
                </c:pt>
                <c:pt idx="9713">
                  <c:v>45907.95713943886</c:v>
                </c:pt>
                <c:pt idx="9714">
                  <c:v>45907.95795863886</c:v>
                </c:pt>
                <c:pt idx="9715">
                  <c:v>45907.95877783886</c:v>
                </c:pt>
                <c:pt idx="9716">
                  <c:v>45907.95959703886</c:v>
                </c:pt>
                <c:pt idx="9717">
                  <c:v>45907.96041623887</c:v>
                </c:pt>
                <c:pt idx="9718">
                  <c:v>45907.96123543888</c:v>
                </c:pt>
                <c:pt idx="9719">
                  <c:v>45907.96205463887</c:v>
                </c:pt>
                <c:pt idx="9720">
                  <c:v>45907.96287383887</c:v>
                </c:pt>
                <c:pt idx="9721">
                  <c:v>45907.96369303888</c:v>
                </c:pt>
                <c:pt idx="9722">
                  <c:v>45907.9645122389</c:v>
                </c:pt>
                <c:pt idx="9723">
                  <c:v>45907.96533143888</c:v>
                </c:pt>
                <c:pt idx="9724">
                  <c:v>45907.96615063889</c:v>
                </c:pt>
                <c:pt idx="9725">
                  <c:v>45907.96696983889</c:v>
                </c:pt>
                <c:pt idx="9726">
                  <c:v>45907.96778903888</c:v>
                </c:pt>
                <c:pt idx="9727">
                  <c:v>45907.9686082389</c:v>
                </c:pt>
                <c:pt idx="9728">
                  <c:v>45907.9694274389</c:v>
                </c:pt>
                <c:pt idx="9729">
                  <c:v>45907.9702466389</c:v>
                </c:pt>
                <c:pt idx="9730">
                  <c:v>45907.9710658389</c:v>
                </c:pt>
                <c:pt idx="9731">
                  <c:v>45907.9718850389</c:v>
                </c:pt>
                <c:pt idx="9732">
                  <c:v>45907.9727042389</c:v>
                </c:pt>
                <c:pt idx="9733">
                  <c:v>45907.9735234389</c:v>
                </c:pt>
                <c:pt idx="9734">
                  <c:v>45907.97434263891</c:v>
                </c:pt>
                <c:pt idx="9735">
                  <c:v>45907.97516183891</c:v>
                </c:pt>
                <c:pt idx="9736">
                  <c:v>45907.97598103892</c:v>
                </c:pt>
                <c:pt idx="9737">
                  <c:v>45907.97680023891</c:v>
                </c:pt>
                <c:pt idx="9738">
                  <c:v>45907.97761943891</c:v>
                </c:pt>
                <c:pt idx="9739">
                  <c:v>45907.97843863892</c:v>
                </c:pt>
                <c:pt idx="9740">
                  <c:v>45907.97925783893</c:v>
                </c:pt>
                <c:pt idx="9741">
                  <c:v>45907.98007703894</c:v>
                </c:pt>
                <c:pt idx="9742">
                  <c:v>45907.980896239</c:v>
                </c:pt>
                <c:pt idx="9743">
                  <c:v>45907.98171543893</c:v>
                </c:pt>
                <c:pt idx="9744">
                  <c:v>45907.98253463894</c:v>
                </c:pt>
                <c:pt idx="9745">
                  <c:v>45907.98335383893</c:v>
                </c:pt>
                <c:pt idx="9746">
                  <c:v>45907.98417303893</c:v>
                </c:pt>
                <c:pt idx="9747">
                  <c:v>45907.98499223894</c:v>
                </c:pt>
                <c:pt idx="9748">
                  <c:v>45907.98581143894</c:v>
                </c:pt>
                <c:pt idx="9749">
                  <c:v>45907.98663063894</c:v>
                </c:pt>
                <c:pt idx="9750">
                  <c:v>45907.98744983895</c:v>
                </c:pt>
                <c:pt idx="9751">
                  <c:v>45907.98826903894</c:v>
                </c:pt>
                <c:pt idx="9752">
                  <c:v>45907.98908823895</c:v>
                </c:pt>
                <c:pt idx="9753">
                  <c:v>45907.98990743896</c:v>
                </c:pt>
                <c:pt idx="9754">
                  <c:v>45907.99072663896</c:v>
                </c:pt>
                <c:pt idx="9755">
                  <c:v>45907.99154583896</c:v>
                </c:pt>
                <c:pt idx="9756">
                  <c:v>45907.99236503896</c:v>
                </c:pt>
                <c:pt idx="9757">
                  <c:v>45907.99318423896</c:v>
                </c:pt>
                <c:pt idx="9758">
                  <c:v>45907.99400343896</c:v>
                </c:pt>
                <c:pt idx="9759">
                  <c:v>45907.99482263897</c:v>
                </c:pt>
                <c:pt idx="9760">
                  <c:v>45907.99564183897</c:v>
                </c:pt>
                <c:pt idx="9761">
                  <c:v>45907.99646103897</c:v>
                </c:pt>
                <c:pt idx="9762">
                  <c:v>45907.99728023897</c:v>
                </c:pt>
                <c:pt idx="9763">
                  <c:v>45907.998099439</c:v>
                </c:pt>
                <c:pt idx="9764">
                  <c:v>45907.99891863897</c:v>
                </c:pt>
                <c:pt idx="9765">
                  <c:v>45907.99973783898</c:v>
                </c:pt>
                <c:pt idx="9766">
                  <c:v>45908.000557039</c:v>
                </c:pt>
                <c:pt idx="9767">
                  <c:v>45908.00137623898</c:v>
                </c:pt>
                <c:pt idx="9768">
                  <c:v>45908.00219543898</c:v>
                </c:pt>
                <c:pt idx="9769">
                  <c:v>45908.003014639</c:v>
                </c:pt>
                <c:pt idx="9770">
                  <c:v>45908.003833839</c:v>
                </c:pt>
                <c:pt idx="9771">
                  <c:v>45908.004653039</c:v>
                </c:pt>
                <c:pt idx="9772">
                  <c:v>45908.005472239</c:v>
                </c:pt>
                <c:pt idx="9773">
                  <c:v>45908.006291439</c:v>
                </c:pt>
                <c:pt idx="9774">
                  <c:v>45908.007110639</c:v>
                </c:pt>
                <c:pt idx="9775">
                  <c:v>45908.007929839</c:v>
                </c:pt>
                <c:pt idx="9776">
                  <c:v>45908.00874903901</c:v>
                </c:pt>
                <c:pt idx="9777">
                  <c:v>45908.00956823901</c:v>
                </c:pt>
                <c:pt idx="9778">
                  <c:v>45908.01038743901</c:v>
                </c:pt>
                <c:pt idx="9779">
                  <c:v>45908.01120663901</c:v>
                </c:pt>
                <c:pt idx="9780">
                  <c:v>45908.01202583902</c:v>
                </c:pt>
                <c:pt idx="9781">
                  <c:v>45908.01284503902</c:v>
                </c:pt>
                <c:pt idx="9782">
                  <c:v>45908.01366423902</c:v>
                </c:pt>
                <c:pt idx="9783">
                  <c:v>45908.01448343902</c:v>
                </c:pt>
                <c:pt idx="9784">
                  <c:v>45908.01530263903</c:v>
                </c:pt>
                <c:pt idx="9785">
                  <c:v>45908.01612183903</c:v>
                </c:pt>
                <c:pt idx="9786">
                  <c:v>45908.01694103903</c:v>
                </c:pt>
                <c:pt idx="9787">
                  <c:v>45908.01776023902</c:v>
                </c:pt>
                <c:pt idx="9788">
                  <c:v>45908.01857943904</c:v>
                </c:pt>
                <c:pt idx="9789">
                  <c:v>45908.01939863904</c:v>
                </c:pt>
                <c:pt idx="9790">
                  <c:v>45908.02021783904</c:v>
                </c:pt>
                <c:pt idx="9791">
                  <c:v>45908.02103703903</c:v>
                </c:pt>
                <c:pt idx="9792">
                  <c:v>45908.02185623904</c:v>
                </c:pt>
                <c:pt idx="9793">
                  <c:v>45908.02267543905</c:v>
                </c:pt>
                <c:pt idx="9794">
                  <c:v>45908.02349463898</c:v>
                </c:pt>
                <c:pt idx="9795">
                  <c:v>45908.02431383905</c:v>
                </c:pt>
                <c:pt idx="9796">
                  <c:v>45908.02513303905</c:v>
                </c:pt>
                <c:pt idx="9797">
                  <c:v>45908.02595223906</c:v>
                </c:pt>
                <c:pt idx="9798">
                  <c:v>45908.02677143906</c:v>
                </c:pt>
                <c:pt idx="9799">
                  <c:v>45908.02759063905</c:v>
                </c:pt>
                <c:pt idx="9800">
                  <c:v>45908.02840983905</c:v>
                </c:pt>
                <c:pt idx="9801">
                  <c:v>45908.02922903906</c:v>
                </c:pt>
                <c:pt idx="9802">
                  <c:v>45908.03004823907</c:v>
                </c:pt>
                <c:pt idx="9803">
                  <c:v>45908.03086743907</c:v>
                </c:pt>
                <c:pt idx="9804">
                  <c:v>45908.031686639</c:v>
                </c:pt>
                <c:pt idx="9805">
                  <c:v>45908.03250583907</c:v>
                </c:pt>
                <c:pt idx="9806">
                  <c:v>45908.03332503908</c:v>
                </c:pt>
                <c:pt idx="9807">
                  <c:v>45908.03414423908</c:v>
                </c:pt>
                <c:pt idx="9808">
                  <c:v>45908.03496343908</c:v>
                </c:pt>
                <c:pt idx="9809">
                  <c:v>45908.035782639</c:v>
                </c:pt>
                <c:pt idx="9810">
                  <c:v>45908.03660183909</c:v>
                </c:pt>
                <c:pt idx="9811">
                  <c:v>45908.03742103907</c:v>
                </c:pt>
                <c:pt idx="9812">
                  <c:v>45908.03824023909</c:v>
                </c:pt>
                <c:pt idx="9813">
                  <c:v>45908.0390594391</c:v>
                </c:pt>
                <c:pt idx="9814">
                  <c:v>45908.03987863909</c:v>
                </c:pt>
                <c:pt idx="9815">
                  <c:v>45908.0406978391</c:v>
                </c:pt>
                <c:pt idx="9816">
                  <c:v>45908.0415170391</c:v>
                </c:pt>
                <c:pt idx="9817">
                  <c:v>45908.0423362391</c:v>
                </c:pt>
                <c:pt idx="9818">
                  <c:v>45908.0431554391</c:v>
                </c:pt>
                <c:pt idx="9819">
                  <c:v>45908.04397463911</c:v>
                </c:pt>
                <c:pt idx="9820">
                  <c:v>45908.04479383911</c:v>
                </c:pt>
                <c:pt idx="9821">
                  <c:v>45908.04561303911</c:v>
                </c:pt>
                <c:pt idx="9822">
                  <c:v>45908.04643223911</c:v>
                </c:pt>
                <c:pt idx="9823">
                  <c:v>45908.04725143911</c:v>
                </c:pt>
                <c:pt idx="9824">
                  <c:v>45908.04807063912</c:v>
                </c:pt>
                <c:pt idx="9825">
                  <c:v>45908.04888983912</c:v>
                </c:pt>
                <c:pt idx="9826">
                  <c:v>45908.04970903912</c:v>
                </c:pt>
                <c:pt idx="9827">
                  <c:v>45908.05052823913</c:v>
                </c:pt>
                <c:pt idx="9828">
                  <c:v>45908.05134743912</c:v>
                </c:pt>
                <c:pt idx="9829">
                  <c:v>45908.05216663913</c:v>
                </c:pt>
                <c:pt idx="9830">
                  <c:v>45908.05298583913</c:v>
                </c:pt>
                <c:pt idx="9831">
                  <c:v>45908.05380503913</c:v>
                </c:pt>
                <c:pt idx="9832">
                  <c:v>45908.05462423913</c:v>
                </c:pt>
                <c:pt idx="9833">
                  <c:v>45908.05544343914</c:v>
                </c:pt>
                <c:pt idx="9834">
                  <c:v>45908.05626263914</c:v>
                </c:pt>
                <c:pt idx="9835">
                  <c:v>45908.05708183914</c:v>
                </c:pt>
                <c:pt idx="9836">
                  <c:v>45908.05790103914</c:v>
                </c:pt>
                <c:pt idx="9837">
                  <c:v>45908.05872023915</c:v>
                </c:pt>
                <c:pt idx="9838">
                  <c:v>45908.05953943914</c:v>
                </c:pt>
                <c:pt idx="9839">
                  <c:v>45908.06035863915</c:v>
                </c:pt>
                <c:pt idx="9840">
                  <c:v>45908.06117783915</c:v>
                </c:pt>
                <c:pt idx="9841">
                  <c:v>45908.06199703916</c:v>
                </c:pt>
                <c:pt idx="9842">
                  <c:v>45908.06281623915</c:v>
                </c:pt>
                <c:pt idx="9843">
                  <c:v>45908.06363543916</c:v>
                </c:pt>
                <c:pt idx="9844">
                  <c:v>45908.06445463916</c:v>
                </c:pt>
                <c:pt idx="9845">
                  <c:v>45908.06527383917</c:v>
                </c:pt>
                <c:pt idx="9846">
                  <c:v>45908.06609303917</c:v>
                </c:pt>
                <c:pt idx="9847">
                  <c:v>45908.06691223917</c:v>
                </c:pt>
                <c:pt idx="9848">
                  <c:v>45908.06773143917</c:v>
                </c:pt>
                <c:pt idx="9849">
                  <c:v>45908.06855063917</c:v>
                </c:pt>
                <c:pt idx="9850">
                  <c:v>45908.06936983918</c:v>
                </c:pt>
                <c:pt idx="9851">
                  <c:v>45908.07018903918</c:v>
                </c:pt>
                <c:pt idx="9852">
                  <c:v>45908.07100823918</c:v>
                </c:pt>
                <c:pt idx="9853">
                  <c:v>45908.07182743918</c:v>
                </c:pt>
                <c:pt idx="9854">
                  <c:v>45908.07264663919</c:v>
                </c:pt>
                <c:pt idx="9855">
                  <c:v>45908.07346583917</c:v>
                </c:pt>
                <c:pt idx="9856">
                  <c:v>45908.0742850392</c:v>
                </c:pt>
                <c:pt idx="9857">
                  <c:v>45908.07510423919</c:v>
                </c:pt>
                <c:pt idx="9858">
                  <c:v>45908.0759234392</c:v>
                </c:pt>
                <c:pt idx="9859">
                  <c:v>45908.07674263918</c:v>
                </c:pt>
                <c:pt idx="9860">
                  <c:v>45908.07756183919</c:v>
                </c:pt>
                <c:pt idx="9861">
                  <c:v>45908.07838103919</c:v>
                </c:pt>
                <c:pt idx="9862">
                  <c:v>45908.0792002392</c:v>
                </c:pt>
                <c:pt idx="9863">
                  <c:v>45908.0800194392</c:v>
                </c:pt>
                <c:pt idx="9864">
                  <c:v>45908.08083863921</c:v>
                </c:pt>
                <c:pt idx="9865">
                  <c:v>45908.0816578392</c:v>
                </c:pt>
                <c:pt idx="9866">
                  <c:v>45908.08247703921</c:v>
                </c:pt>
                <c:pt idx="9867">
                  <c:v>45908.08329623922</c:v>
                </c:pt>
                <c:pt idx="9868">
                  <c:v>45908.08411543922</c:v>
                </c:pt>
                <c:pt idx="9869">
                  <c:v>45908.08493463922</c:v>
                </c:pt>
                <c:pt idx="9870">
                  <c:v>45908.08575383922</c:v>
                </c:pt>
                <c:pt idx="9871">
                  <c:v>45908.08657303922</c:v>
                </c:pt>
                <c:pt idx="9872">
                  <c:v>45908.08739223923</c:v>
                </c:pt>
                <c:pt idx="9873">
                  <c:v>45908.08821143922</c:v>
                </c:pt>
                <c:pt idx="9874">
                  <c:v>45908.08903063922</c:v>
                </c:pt>
                <c:pt idx="9875">
                  <c:v>45908.08984983923</c:v>
                </c:pt>
                <c:pt idx="9876">
                  <c:v>45908.09066903919</c:v>
                </c:pt>
                <c:pt idx="9877">
                  <c:v>45908.09148823917</c:v>
                </c:pt>
                <c:pt idx="9878">
                  <c:v>45908.09230743923</c:v>
                </c:pt>
                <c:pt idx="9879">
                  <c:v>45908.09312663915</c:v>
                </c:pt>
                <c:pt idx="9880">
                  <c:v>45908.09394583917</c:v>
                </c:pt>
                <c:pt idx="9881">
                  <c:v>45908.09476503918</c:v>
                </c:pt>
                <c:pt idx="9882">
                  <c:v>45908.09558423918</c:v>
                </c:pt>
                <c:pt idx="9883">
                  <c:v>45908.09640343925</c:v>
                </c:pt>
                <c:pt idx="9884">
                  <c:v>45908.09722263919</c:v>
                </c:pt>
                <c:pt idx="9885">
                  <c:v>45908.09804183919</c:v>
                </c:pt>
                <c:pt idx="9886">
                  <c:v>45908.09886103925</c:v>
                </c:pt>
                <c:pt idx="9887">
                  <c:v>45908.09968023919</c:v>
                </c:pt>
                <c:pt idx="9888">
                  <c:v>45908.10049943926</c:v>
                </c:pt>
                <c:pt idx="9889">
                  <c:v>45908.10131863927</c:v>
                </c:pt>
                <c:pt idx="9890">
                  <c:v>45908.10213783927</c:v>
                </c:pt>
                <c:pt idx="9891">
                  <c:v>45908.10295703927</c:v>
                </c:pt>
                <c:pt idx="9892">
                  <c:v>45908.10377623927</c:v>
                </c:pt>
                <c:pt idx="9893">
                  <c:v>45908.10459543927</c:v>
                </c:pt>
                <c:pt idx="9894">
                  <c:v>45908.10541463921</c:v>
                </c:pt>
                <c:pt idx="9895">
                  <c:v>45908.10623383928</c:v>
                </c:pt>
                <c:pt idx="9896">
                  <c:v>45908.10705303928</c:v>
                </c:pt>
                <c:pt idx="9897">
                  <c:v>45908.10787223928</c:v>
                </c:pt>
                <c:pt idx="9898">
                  <c:v>45908.10869143929</c:v>
                </c:pt>
                <c:pt idx="9899">
                  <c:v>45908.10951063927</c:v>
                </c:pt>
                <c:pt idx="9900">
                  <c:v>45908.11032983928</c:v>
                </c:pt>
                <c:pt idx="9901">
                  <c:v>45908.11114903927</c:v>
                </c:pt>
                <c:pt idx="9902">
                  <c:v>45908.1119682393</c:v>
                </c:pt>
                <c:pt idx="9903">
                  <c:v>45908.1127874393</c:v>
                </c:pt>
                <c:pt idx="9904">
                  <c:v>45908.11360663923</c:v>
                </c:pt>
                <c:pt idx="9905">
                  <c:v>45908.1144258393</c:v>
                </c:pt>
                <c:pt idx="9906">
                  <c:v>45908.11524503931</c:v>
                </c:pt>
                <c:pt idx="9907">
                  <c:v>45908.11606423931</c:v>
                </c:pt>
                <c:pt idx="9908">
                  <c:v>45908.11688343931</c:v>
                </c:pt>
                <c:pt idx="9909">
                  <c:v>45908.11770263924</c:v>
                </c:pt>
                <c:pt idx="9910">
                  <c:v>45908.11852183931</c:v>
                </c:pt>
                <c:pt idx="9911">
                  <c:v>45908.11934103932</c:v>
                </c:pt>
                <c:pt idx="9912">
                  <c:v>45908.12016023925</c:v>
                </c:pt>
                <c:pt idx="9913">
                  <c:v>45908.12097943932</c:v>
                </c:pt>
                <c:pt idx="9914">
                  <c:v>45908.12179863921</c:v>
                </c:pt>
                <c:pt idx="9915">
                  <c:v>45908.12261783933</c:v>
                </c:pt>
                <c:pt idx="9916">
                  <c:v>45908.12343703926</c:v>
                </c:pt>
                <c:pt idx="9917">
                  <c:v>45908.12425623933</c:v>
                </c:pt>
                <c:pt idx="9918">
                  <c:v>45908.12507543933</c:v>
                </c:pt>
                <c:pt idx="9919">
                  <c:v>45908.12589463927</c:v>
                </c:pt>
                <c:pt idx="9920">
                  <c:v>45908.12671383932</c:v>
                </c:pt>
                <c:pt idx="9921">
                  <c:v>45908.12753303933</c:v>
                </c:pt>
                <c:pt idx="9922">
                  <c:v>45908.12835223934</c:v>
                </c:pt>
                <c:pt idx="9923">
                  <c:v>45908.12917143932</c:v>
                </c:pt>
                <c:pt idx="9924">
                  <c:v>45908.12999063927</c:v>
                </c:pt>
                <c:pt idx="9925">
                  <c:v>45908.13080983935</c:v>
                </c:pt>
                <c:pt idx="9926">
                  <c:v>45908.13162903932</c:v>
                </c:pt>
                <c:pt idx="9927">
                  <c:v>45908.13244823935</c:v>
                </c:pt>
                <c:pt idx="9928">
                  <c:v>45908.13326743936</c:v>
                </c:pt>
                <c:pt idx="9929">
                  <c:v>45908.13408663929</c:v>
                </c:pt>
                <c:pt idx="9930">
                  <c:v>45908.13490583935</c:v>
                </c:pt>
                <c:pt idx="9931">
                  <c:v>45908.13572503929</c:v>
                </c:pt>
                <c:pt idx="9932">
                  <c:v>45908.13654423937</c:v>
                </c:pt>
                <c:pt idx="9933">
                  <c:v>45908.13736343937</c:v>
                </c:pt>
                <c:pt idx="9934">
                  <c:v>45908.1381826393</c:v>
                </c:pt>
                <c:pt idx="9935">
                  <c:v>45908.1390018393</c:v>
                </c:pt>
                <c:pt idx="9936">
                  <c:v>45908.13982103937</c:v>
                </c:pt>
                <c:pt idx="9937">
                  <c:v>45908.14064023938</c:v>
                </c:pt>
                <c:pt idx="9938">
                  <c:v>45908.14145943938</c:v>
                </c:pt>
                <c:pt idx="9939">
                  <c:v>45908.14227863938</c:v>
                </c:pt>
                <c:pt idx="9940">
                  <c:v>45908.14309783938</c:v>
                </c:pt>
                <c:pt idx="9941">
                  <c:v>45908.14391703939</c:v>
                </c:pt>
                <c:pt idx="9942">
                  <c:v>45908.14473623939</c:v>
                </c:pt>
                <c:pt idx="9943">
                  <c:v>45908.1455554394</c:v>
                </c:pt>
                <c:pt idx="9944">
                  <c:v>45908.14637463939</c:v>
                </c:pt>
                <c:pt idx="9945">
                  <c:v>45908.1471938394</c:v>
                </c:pt>
                <c:pt idx="9946">
                  <c:v>45908.1480130394</c:v>
                </c:pt>
                <c:pt idx="9947">
                  <c:v>45908.1488322394</c:v>
                </c:pt>
                <c:pt idx="9948">
                  <c:v>45908.1496514394</c:v>
                </c:pt>
                <c:pt idx="9949">
                  <c:v>45908.1504706394</c:v>
                </c:pt>
                <c:pt idx="9950">
                  <c:v>45908.15128983941</c:v>
                </c:pt>
                <c:pt idx="9951">
                  <c:v>45908.15210903941</c:v>
                </c:pt>
                <c:pt idx="9952">
                  <c:v>45908.15292823941</c:v>
                </c:pt>
                <c:pt idx="9953">
                  <c:v>45908.15374743941</c:v>
                </c:pt>
                <c:pt idx="9954">
                  <c:v>45908.15456663942</c:v>
                </c:pt>
                <c:pt idx="9955">
                  <c:v>45908.15538583942</c:v>
                </c:pt>
                <c:pt idx="9956">
                  <c:v>45908.15620503942</c:v>
                </c:pt>
                <c:pt idx="9957">
                  <c:v>45908.15702423942</c:v>
                </c:pt>
                <c:pt idx="9958">
                  <c:v>45908.15784343942</c:v>
                </c:pt>
                <c:pt idx="9959">
                  <c:v>45908.15866263943</c:v>
                </c:pt>
                <c:pt idx="9960">
                  <c:v>45908.15948183942</c:v>
                </c:pt>
                <c:pt idx="9961">
                  <c:v>45908.16030103942</c:v>
                </c:pt>
                <c:pt idx="9962">
                  <c:v>45908.16112023936</c:v>
                </c:pt>
                <c:pt idx="9963">
                  <c:v>45908.16193943944</c:v>
                </c:pt>
                <c:pt idx="9964">
                  <c:v>45908.16275863942</c:v>
                </c:pt>
                <c:pt idx="9965">
                  <c:v>45908.16357783943</c:v>
                </c:pt>
                <c:pt idx="9966">
                  <c:v>45908.16439703944</c:v>
                </c:pt>
                <c:pt idx="9967">
                  <c:v>45908.16521623945</c:v>
                </c:pt>
                <c:pt idx="9968">
                  <c:v>45908.16603543945</c:v>
                </c:pt>
                <c:pt idx="9969">
                  <c:v>45908.16685463945</c:v>
                </c:pt>
                <c:pt idx="9970">
                  <c:v>45908.16767383945</c:v>
                </c:pt>
                <c:pt idx="9971">
                  <c:v>45908.16849303945</c:v>
                </c:pt>
                <c:pt idx="9972">
                  <c:v>45908.16931223946</c:v>
                </c:pt>
                <c:pt idx="9973">
                  <c:v>45908.17013143946</c:v>
                </c:pt>
                <c:pt idx="9974">
                  <c:v>45908.17095063945</c:v>
                </c:pt>
                <c:pt idx="9975">
                  <c:v>45908.17176983939</c:v>
                </c:pt>
                <c:pt idx="9976">
                  <c:v>45908.17258903947</c:v>
                </c:pt>
                <c:pt idx="9977">
                  <c:v>45908.17340823947</c:v>
                </c:pt>
                <c:pt idx="9978">
                  <c:v>45908.17422743947</c:v>
                </c:pt>
                <c:pt idx="9979">
                  <c:v>45908.17504663947</c:v>
                </c:pt>
                <c:pt idx="9980">
                  <c:v>45908.17586583948</c:v>
                </c:pt>
                <c:pt idx="9981">
                  <c:v>45908.17668503948</c:v>
                </c:pt>
                <c:pt idx="9982">
                  <c:v>45908.17750423948</c:v>
                </c:pt>
                <c:pt idx="9983">
                  <c:v>45908.17832343948</c:v>
                </c:pt>
                <c:pt idx="9984">
                  <c:v>45908.17914263941</c:v>
                </c:pt>
                <c:pt idx="9985">
                  <c:v>45908.17996183947</c:v>
                </c:pt>
                <c:pt idx="9986">
                  <c:v>45908.18078103947</c:v>
                </c:pt>
                <c:pt idx="9987">
                  <c:v>45908.18160023948</c:v>
                </c:pt>
                <c:pt idx="9988">
                  <c:v>45908.1824194395</c:v>
                </c:pt>
                <c:pt idx="9989">
                  <c:v>45908.1832386395</c:v>
                </c:pt>
                <c:pt idx="9990">
                  <c:v>45908.1840578395</c:v>
                </c:pt>
                <c:pt idx="9991">
                  <c:v>45908.1848770395</c:v>
                </c:pt>
                <c:pt idx="9992">
                  <c:v>45908.1856962395</c:v>
                </c:pt>
                <c:pt idx="9993">
                  <c:v>45908.1865154395</c:v>
                </c:pt>
                <c:pt idx="9994">
                  <c:v>45908.18733463951</c:v>
                </c:pt>
                <c:pt idx="9995">
                  <c:v>45908.18815383951</c:v>
                </c:pt>
                <c:pt idx="9996">
                  <c:v>45908.18897303951</c:v>
                </c:pt>
                <c:pt idx="9997">
                  <c:v>45908.18979223951</c:v>
                </c:pt>
                <c:pt idx="9998">
                  <c:v>45908.19061143952</c:v>
                </c:pt>
                <c:pt idx="9999">
                  <c:v>45908.19143063945</c:v>
                </c:pt>
                <c:pt idx="10000">
                  <c:v>45908.19224983952</c:v>
                </c:pt>
                <c:pt idx="10001">
                  <c:v>45908.19306903952</c:v>
                </c:pt>
                <c:pt idx="10002">
                  <c:v>45908.19388823953</c:v>
                </c:pt>
                <c:pt idx="10003">
                  <c:v>45908.19470743953</c:v>
                </c:pt>
                <c:pt idx="10004">
                  <c:v>45908.19552663952</c:v>
                </c:pt>
                <c:pt idx="10005">
                  <c:v>45908.19634583953</c:v>
                </c:pt>
                <c:pt idx="10006">
                  <c:v>45908.19716503947</c:v>
                </c:pt>
                <c:pt idx="10007">
                  <c:v>45908.19798423952</c:v>
                </c:pt>
                <c:pt idx="10008">
                  <c:v>45908.19880343954</c:v>
                </c:pt>
                <c:pt idx="10009">
                  <c:v>45908.19962263947</c:v>
                </c:pt>
                <c:pt idx="10010">
                  <c:v>45908.20044183952</c:v>
                </c:pt>
                <c:pt idx="10011">
                  <c:v>45908.20126103955</c:v>
                </c:pt>
                <c:pt idx="10012">
                  <c:v>45908.20208023955</c:v>
                </c:pt>
                <c:pt idx="10013">
                  <c:v>45908.20289943955</c:v>
                </c:pt>
                <c:pt idx="10014">
                  <c:v>45908.20371863955</c:v>
                </c:pt>
                <c:pt idx="10015">
                  <c:v>45908.20453783955</c:v>
                </c:pt>
                <c:pt idx="10016">
                  <c:v>45908.20535703956</c:v>
                </c:pt>
                <c:pt idx="10017">
                  <c:v>45908.20617623956</c:v>
                </c:pt>
                <c:pt idx="10018">
                  <c:v>45908.20699543956</c:v>
                </c:pt>
                <c:pt idx="10019">
                  <c:v>45908.20781463957</c:v>
                </c:pt>
                <c:pt idx="10020">
                  <c:v>45908.20863383957</c:v>
                </c:pt>
                <c:pt idx="10021">
                  <c:v>45908.20945303957</c:v>
                </c:pt>
                <c:pt idx="10022">
                  <c:v>45908.21027223957</c:v>
                </c:pt>
                <c:pt idx="10023">
                  <c:v>45908.21109143957</c:v>
                </c:pt>
                <c:pt idx="10024">
                  <c:v>45908.21191063958</c:v>
                </c:pt>
                <c:pt idx="10025">
                  <c:v>45908.21272983958</c:v>
                </c:pt>
                <c:pt idx="10026">
                  <c:v>45908.21354903958</c:v>
                </c:pt>
                <c:pt idx="10027">
                  <c:v>45908.21436823958</c:v>
                </c:pt>
                <c:pt idx="10028">
                  <c:v>45908.21518743959</c:v>
                </c:pt>
                <c:pt idx="10029">
                  <c:v>45908.21600663959</c:v>
                </c:pt>
                <c:pt idx="10030">
                  <c:v>45908.2168258396</c:v>
                </c:pt>
                <c:pt idx="10031">
                  <c:v>45908.21764503959</c:v>
                </c:pt>
                <c:pt idx="10032">
                  <c:v>45908.2184642396</c:v>
                </c:pt>
                <c:pt idx="10033">
                  <c:v>45908.2192834396</c:v>
                </c:pt>
                <c:pt idx="10034">
                  <c:v>45908.22010263953</c:v>
                </c:pt>
                <c:pt idx="10035">
                  <c:v>45908.22092183957</c:v>
                </c:pt>
                <c:pt idx="10036">
                  <c:v>45908.22174103951</c:v>
                </c:pt>
                <c:pt idx="10037">
                  <c:v>45908.22256023958</c:v>
                </c:pt>
                <c:pt idx="10038">
                  <c:v>45908.22337943959</c:v>
                </c:pt>
                <c:pt idx="10039">
                  <c:v>45908.22419863957</c:v>
                </c:pt>
                <c:pt idx="10040">
                  <c:v>45908.22501783958</c:v>
                </c:pt>
                <c:pt idx="10041">
                  <c:v>45908.22583703962</c:v>
                </c:pt>
                <c:pt idx="10042">
                  <c:v>45908.22665623962</c:v>
                </c:pt>
                <c:pt idx="10043">
                  <c:v>45908.22747543958</c:v>
                </c:pt>
                <c:pt idx="10044">
                  <c:v>45908.22829463962</c:v>
                </c:pt>
                <c:pt idx="10045">
                  <c:v>45908.22911383957</c:v>
                </c:pt>
                <c:pt idx="10046">
                  <c:v>45908.22993303958</c:v>
                </c:pt>
                <c:pt idx="10047">
                  <c:v>45908.23075223959</c:v>
                </c:pt>
                <c:pt idx="10048">
                  <c:v>45908.23157143962</c:v>
                </c:pt>
                <c:pt idx="10049">
                  <c:v>45908.23239063958</c:v>
                </c:pt>
                <c:pt idx="10050">
                  <c:v>45908.23320983959</c:v>
                </c:pt>
                <c:pt idx="10051">
                  <c:v>45908.23402903962</c:v>
                </c:pt>
                <c:pt idx="10052">
                  <c:v>45908.23484823963</c:v>
                </c:pt>
                <c:pt idx="10053">
                  <c:v>45908.23566743959</c:v>
                </c:pt>
                <c:pt idx="10054">
                  <c:v>45908.23648663957</c:v>
                </c:pt>
                <c:pt idx="10055">
                  <c:v>45908.23730583958</c:v>
                </c:pt>
                <c:pt idx="10056">
                  <c:v>45908.23812503958</c:v>
                </c:pt>
                <c:pt idx="10057">
                  <c:v>45908.23894423965</c:v>
                </c:pt>
                <c:pt idx="10058">
                  <c:v>45908.23976343958</c:v>
                </c:pt>
                <c:pt idx="10059">
                  <c:v>45908.24058263959</c:v>
                </c:pt>
                <c:pt idx="10060">
                  <c:v>45908.24140183956</c:v>
                </c:pt>
                <c:pt idx="10061">
                  <c:v>45908.24222103965</c:v>
                </c:pt>
                <c:pt idx="10062">
                  <c:v>45908.24304023959</c:v>
                </c:pt>
                <c:pt idx="10063">
                  <c:v>45908.24385943967</c:v>
                </c:pt>
                <c:pt idx="10064">
                  <c:v>45908.24467863967</c:v>
                </c:pt>
                <c:pt idx="10065">
                  <c:v>45908.2454978396</c:v>
                </c:pt>
                <c:pt idx="10066">
                  <c:v>45908.24631703967</c:v>
                </c:pt>
                <c:pt idx="10067">
                  <c:v>45908.24713623968</c:v>
                </c:pt>
                <c:pt idx="10068">
                  <c:v>45908.24795543968</c:v>
                </c:pt>
                <c:pt idx="10069">
                  <c:v>45908.24877463967</c:v>
                </c:pt>
                <c:pt idx="10070">
                  <c:v>45908.24959383968</c:v>
                </c:pt>
                <c:pt idx="10071">
                  <c:v>45908.25041303968</c:v>
                </c:pt>
                <c:pt idx="10072">
                  <c:v>45908.25123223969</c:v>
                </c:pt>
                <c:pt idx="10073">
                  <c:v>45908.25205143969</c:v>
                </c:pt>
                <c:pt idx="10074">
                  <c:v>45908.25287063968</c:v>
                </c:pt>
                <c:pt idx="10075">
                  <c:v>45908.25368983962</c:v>
                </c:pt>
                <c:pt idx="10076">
                  <c:v>45908.2545090397</c:v>
                </c:pt>
                <c:pt idx="10077">
                  <c:v>45908.2553282397</c:v>
                </c:pt>
                <c:pt idx="10078">
                  <c:v>45908.2561474397</c:v>
                </c:pt>
                <c:pt idx="10079">
                  <c:v>45908.2569666397</c:v>
                </c:pt>
                <c:pt idx="10080">
                  <c:v>45908.25778583964</c:v>
                </c:pt>
                <c:pt idx="10081">
                  <c:v>45908.25860503971</c:v>
                </c:pt>
                <c:pt idx="10082">
                  <c:v>45908.2594242397</c:v>
                </c:pt>
                <c:pt idx="10083">
                  <c:v>45908.2602434397</c:v>
                </c:pt>
                <c:pt idx="10084">
                  <c:v>45908.26106263959</c:v>
                </c:pt>
                <c:pt idx="10085">
                  <c:v>45908.26188183961</c:v>
                </c:pt>
                <c:pt idx="10086">
                  <c:v>45908.26270103965</c:v>
                </c:pt>
                <c:pt idx="10087">
                  <c:v>45908.26352023965</c:v>
                </c:pt>
                <c:pt idx="10088">
                  <c:v>45908.26433943972</c:v>
                </c:pt>
                <c:pt idx="10089">
                  <c:v>45908.26515863966</c:v>
                </c:pt>
                <c:pt idx="10090">
                  <c:v>45908.26597783966</c:v>
                </c:pt>
                <c:pt idx="10091">
                  <c:v>45908.26679703972</c:v>
                </c:pt>
                <c:pt idx="10092">
                  <c:v>45908.26761623973</c:v>
                </c:pt>
                <c:pt idx="10093">
                  <c:v>45908.26843543974</c:v>
                </c:pt>
                <c:pt idx="10094">
                  <c:v>45908.26925463972</c:v>
                </c:pt>
                <c:pt idx="10095">
                  <c:v>45908.27007383973</c:v>
                </c:pt>
                <c:pt idx="10096">
                  <c:v>45908.27089303973</c:v>
                </c:pt>
                <c:pt idx="10097">
                  <c:v>45908.27171223972</c:v>
                </c:pt>
                <c:pt idx="10098">
                  <c:v>45908.27253143975</c:v>
                </c:pt>
                <c:pt idx="10099">
                  <c:v>45908.27335063968</c:v>
                </c:pt>
                <c:pt idx="10100">
                  <c:v>45908.27416983968</c:v>
                </c:pt>
                <c:pt idx="10101">
                  <c:v>45908.27498903975</c:v>
                </c:pt>
                <c:pt idx="10102">
                  <c:v>45908.27580823976</c:v>
                </c:pt>
                <c:pt idx="10103">
                  <c:v>45908.27662743976</c:v>
                </c:pt>
                <c:pt idx="10104">
                  <c:v>45908.27744663966</c:v>
                </c:pt>
                <c:pt idx="10105">
                  <c:v>45908.27826583976</c:v>
                </c:pt>
                <c:pt idx="10106">
                  <c:v>45908.27908503977</c:v>
                </c:pt>
                <c:pt idx="10107">
                  <c:v>45908.27990423977</c:v>
                </c:pt>
                <c:pt idx="10108">
                  <c:v>45908.28072343977</c:v>
                </c:pt>
                <c:pt idx="10109">
                  <c:v>45908.2815426397</c:v>
                </c:pt>
                <c:pt idx="10110">
                  <c:v>45908.28236183977</c:v>
                </c:pt>
                <c:pt idx="10111">
                  <c:v>45908.28318103971</c:v>
                </c:pt>
                <c:pt idx="10112">
                  <c:v>45908.28400023978</c:v>
                </c:pt>
                <c:pt idx="10113">
                  <c:v>45908.28481943978</c:v>
                </c:pt>
                <c:pt idx="10114">
                  <c:v>45908.28563863978</c:v>
                </c:pt>
                <c:pt idx="10115">
                  <c:v>45908.28645783979</c:v>
                </c:pt>
                <c:pt idx="10116">
                  <c:v>45908.28727703979</c:v>
                </c:pt>
                <c:pt idx="10117">
                  <c:v>45908.2880962398</c:v>
                </c:pt>
                <c:pt idx="10118">
                  <c:v>45908.2889154398</c:v>
                </c:pt>
                <c:pt idx="10119">
                  <c:v>45908.28973463977</c:v>
                </c:pt>
                <c:pt idx="10120">
                  <c:v>45908.2905538398</c:v>
                </c:pt>
                <c:pt idx="10121">
                  <c:v>45908.29137303973</c:v>
                </c:pt>
                <c:pt idx="10122">
                  <c:v>45908.29219223977</c:v>
                </c:pt>
                <c:pt idx="10123">
                  <c:v>45908.2930114398</c:v>
                </c:pt>
                <c:pt idx="10124">
                  <c:v>45908.29383063974</c:v>
                </c:pt>
                <c:pt idx="10125">
                  <c:v>45908.29464983977</c:v>
                </c:pt>
                <c:pt idx="10126">
                  <c:v>45908.29546903972</c:v>
                </c:pt>
                <c:pt idx="10127">
                  <c:v>45908.29628823981</c:v>
                </c:pt>
                <c:pt idx="10128">
                  <c:v>45908.29710743982</c:v>
                </c:pt>
                <c:pt idx="10129">
                  <c:v>45908.29792663974</c:v>
                </c:pt>
                <c:pt idx="10130">
                  <c:v>45908.29874583975</c:v>
                </c:pt>
                <c:pt idx="10131">
                  <c:v>45908.29956503982</c:v>
                </c:pt>
                <c:pt idx="10132">
                  <c:v>45908.30038423982</c:v>
                </c:pt>
                <c:pt idx="10133">
                  <c:v>45908.30120343982</c:v>
                </c:pt>
                <c:pt idx="10134">
                  <c:v>45908.30202263983</c:v>
                </c:pt>
                <c:pt idx="10135">
                  <c:v>45908.30284183983</c:v>
                </c:pt>
                <c:pt idx="10136">
                  <c:v>45908.30366103983</c:v>
                </c:pt>
                <c:pt idx="10137">
                  <c:v>45908.30448023984</c:v>
                </c:pt>
                <c:pt idx="10138">
                  <c:v>45908.30529943983</c:v>
                </c:pt>
                <c:pt idx="10139">
                  <c:v>45908.30611863984</c:v>
                </c:pt>
                <c:pt idx="10140">
                  <c:v>45908.30693783984</c:v>
                </c:pt>
                <c:pt idx="10141">
                  <c:v>45908.30775703985</c:v>
                </c:pt>
                <c:pt idx="10142">
                  <c:v>45908.30857623984</c:v>
                </c:pt>
                <c:pt idx="10143">
                  <c:v>45908.30939543985</c:v>
                </c:pt>
                <c:pt idx="10144">
                  <c:v>45908.31021463985</c:v>
                </c:pt>
                <c:pt idx="10145">
                  <c:v>45908.31103383985</c:v>
                </c:pt>
                <c:pt idx="10146">
                  <c:v>45908.31185303985</c:v>
                </c:pt>
                <c:pt idx="10147">
                  <c:v>45908.31267223985</c:v>
                </c:pt>
                <c:pt idx="10148">
                  <c:v>45908.31349143986</c:v>
                </c:pt>
                <c:pt idx="10149">
                  <c:v>45908.31431063986</c:v>
                </c:pt>
                <c:pt idx="10150">
                  <c:v>45908.31512983987</c:v>
                </c:pt>
                <c:pt idx="10151">
                  <c:v>45908.31594903987</c:v>
                </c:pt>
                <c:pt idx="10152">
                  <c:v>45908.31676823987</c:v>
                </c:pt>
                <c:pt idx="10153">
                  <c:v>45908.31758743988</c:v>
                </c:pt>
                <c:pt idx="10154">
                  <c:v>45908.31840663987</c:v>
                </c:pt>
                <c:pt idx="10155">
                  <c:v>45908.31922583987</c:v>
                </c:pt>
                <c:pt idx="10156">
                  <c:v>45908.32004503988</c:v>
                </c:pt>
                <c:pt idx="10157">
                  <c:v>45908.32086423988</c:v>
                </c:pt>
                <c:pt idx="10158">
                  <c:v>45908.32168343988</c:v>
                </c:pt>
                <c:pt idx="10159">
                  <c:v>45908.32250263989</c:v>
                </c:pt>
                <c:pt idx="10160">
                  <c:v>45908.32332183987</c:v>
                </c:pt>
                <c:pt idx="10161">
                  <c:v>45908.32414103988</c:v>
                </c:pt>
                <c:pt idx="10162">
                  <c:v>45908.32496023989</c:v>
                </c:pt>
                <c:pt idx="10163">
                  <c:v>45908.3257794399</c:v>
                </c:pt>
                <c:pt idx="10164">
                  <c:v>45908.3265986399</c:v>
                </c:pt>
                <c:pt idx="10165">
                  <c:v>45908.3274178399</c:v>
                </c:pt>
                <c:pt idx="10166">
                  <c:v>45908.3282370399</c:v>
                </c:pt>
                <c:pt idx="10167">
                  <c:v>45908.3290562399</c:v>
                </c:pt>
                <c:pt idx="10168">
                  <c:v>45908.3298754399</c:v>
                </c:pt>
                <c:pt idx="10169">
                  <c:v>45908.33069463991</c:v>
                </c:pt>
                <c:pt idx="10170">
                  <c:v>45908.33151383991</c:v>
                </c:pt>
                <c:pt idx="10171">
                  <c:v>45908.33233303991</c:v>
                </c:pt>
                <c:pt idx="10172">
                  <c:v>45908.33315223992</c:v>
                </c:pt>
                <c:pt idx="10173">
                  <c:v>45908.33397143992</c:v>
                </c:pt>
                <c:pt idx="10174">
                  <c:v>45908.33479063992</c:v>
                </c:pt>
                <c:pt idx="10175">
                  <c:v>45908.33560983992</c:v>
                </c:pt>
                <c:pt idx="10176">
                  <c:v>45908.33642903992</c:v>
                </c:pt>
                <c:pt idx="10177">
                  <c:v>45908.33724823992</c:v>
                </c:pt>
                <c:pt idx="10178">
                  <c:v>45908.33806743993</c:v>
                </c:pt>
                <c:pt idx="10179">
                  <c:v>45908.33888663993</c:v>
                </c:pt>
                <c:pt idx="10180">
                  <c:v>45908.33970583994</c:v>
                </c:pt>
                <c:pt idx="10181">
                  <c:v>45908.34052503993</c:v>
                </c:pt>
                <c:pt idx="10182">
                  <c:v>45908.34134423994</c:v>
                </c:pt>
                <c:pt idx="10183">
                  <c:v>45908.34216343994</c:v>
                </c:pt>
                <c:pt idx="10184">
                  <c:v>45908.34298263994</c:v>
                </c:pt>
                <c:pt idx="10185">
                  <c:v>45908.34380183995</c:v>
                </c:pt>
                <c:pt idx="10186">
                  <c:v>45908.34462103995</c:v>
                </c:pt>
                <c:pt idx="10187">
                  <c:v>45908.34544023995</c:v>
                </c:pt>
                <c:pt idx="10188">
                  <c:v>45908.34625944</c:v>
                </c:pt>
                <c:pt idx="10189">
                  <c:v>45908.34707863995</c:v>
                </c:pt>
                <c:pt idx="10190">
                  <c:v>45908.34789783995</c:v>
                </c:pt>
                <c:pt idx="10191">
                  <c:v>45908.34871703996</c:v>
                </c:pt>
                <c:pt idx="10192">
                  <c:v>45908.34953623996</c:v>
                </c:pt>
                <c:pt idx="10193">
                  <c:v>45908.35035544</c:v>
                </c:pt>
                <c:pt idx="10194">
                  <c:v>45908.35117463997</c:v>
                </c:pt>
                <c:pt idx="10195">
                  <c:v>45908.35199383997</c:v>
                </c:pt>
                <c:pt idx="10196">
                  <c:v>45908.35281304</c:v>
                </c:pt>
                <c:pt idx="10197">
                  <c:v>45908.35363223998</c:v>
                </c:pt>
                <c:pt idx="10198">
                  <c:v>45908.35445144</c:v>
                </c:pt>
                <c:pt idx="10199">
                  <c:v>45908.35527063997</c:v>
                </c:pt>
                <c:pt idx="10200">
                  <c:v>45908.35608983998</c:v>
                </c:pt>
                <c:pt idx="10201">
                  <c:v>45908.35690904</c:v>
                </c:pt>
                <c:pt idx="10202">
                  <c:v>45908.35772823998</c:v>
                </c:pt>
                <c:pt idx="10203">
                  <c:v>45908.35854744</c:v>
                </c:pt>
                <c:pt idx="10204">
                  <c:v>45908.35936664</c:v>
                </c:pt>
                <c:pt idx="10205">
                  <c:v>45908.36018583999</c:v>
                </c:pt>
                <c:pt idx="10206">
                  <c:v>45908.36100503999</c:v>
                </c:pt>
                <c:pt idx="10207">
                  <c:v>45908.36182424</c:v>
                </c:pt>
                <c:pt idx="10208">
                  <c:v>45908.36264344</c:v>
                </c:pt>
                <c:pt idx="10209">
                  <c:v>45908.36346263997</c:v>
                </c:pt>
                <c:pt idx="10210">
                  <c:v>45908.36428184</c:v>
                </c:pt>
                <c:pt idx="10211">
                  <c:v>45908.36510104001</c:v>
                </c:pt>
                <c:pt idx="10212">
                  <c:v>45908.36592024001</c:v>
                </c:pt>
                <c:pt idx="10213">
                  <c:v>45908.36673944</c:v>
                </c:pt>
                <c:pt idx="10214">
                  <c:v>45908.36755864001</c:v>
                </c:pt>
                <c:pt idx="10215">
                  <c:v>45908.36837784001</c:v>
                </c:pt>
                <c:pt idx="10216">
                  <c:v>45908.36919704002</c:v>
                </c:pt>
                <c:pt idx="10217">
                  <c:v>45908.37001624004</c:v>
                </c:pt>
                <c:pt idx="10218">
                  <c:v>45908.3708354401</c:v>
                </c:pt>
                <c:pt idx="10219">
                  <c:v>45908.37165464002</c:v>
                </c:pt>
                <c:pt idx="10220">
                  <c:v>45908.37247384002</c:v>
                </c:pt>
                <c:pt idx="10221">
                  <c:v>45908.37329304002</c:v>
                </c:pt>
                <c:pt idx="10222">
                  <c:v>45908.37411224003</c:v>
                </c:pt>
                <c:pt idx="10223">
                  <c:v>45908.37493144004</c:v>
                </c:pt>
                <c:pt idx="10224">
                  <c:v>45908.37575064004</c:v>
                </c:pt>
                <c:pt idx="10225">
                  <c:v>45908.37656984003</c:v>
                </c:pt>
                <c:pt idx="10226">
                  <c:v>45908.37738904004</c:v>
                </c:pt>
                <c:pt idx="10227">
                  <c:v>45908.3782082401</c:v>
                </c:pt>
                <c:pt idx="10228">
                  <c:v>45908.37902744004</c:v>
                </c:pt>
                <c:pt idx="10229">
                  <c:v>45908.37984664005</c:v>
                </c:pt>
                <c:pt idx="10230">
                  <c:v>45908.38066584005</c:v>
                </c:pt>
                <c:pt idx="10231">
                  <c:v>45908.38148504005</c:v>
                </c:pt>
                <c:pt idx="10232">
                  <c:v>45908.38230424006</c:v>
                </c:pt>
                <c:pt idx="10233">
                  <c:v>45908.38312344005</c:v>
                </c:pt>
                <c:pt idx="10234">
                  <c:v>45908.38394264006</c:v>
                </c:pt>
                <c:pt idx="10235">
                  <c:v>45908.38476184006</c:v>
                </c:pt>
                <c:pt idx="10236">
                  <c:v>45908.38558104006</c:v>
                </c:pt>
                <c:pt idx="10237">
                  <c:v>45908.38640024006</c:v>
                </c:pt>
                <c:pt idx="10238">
                  <c:v>45908.3872194401</c:v>
                </c:pt>
                <c:pt idx="10239">
                  <c:v>45908.3880386401</c:v>
                </c:pt>
                <c:pt idx="10240">
                  <c:v>45908.3888578401</c:v>
                </c:pt>
                <c:pt idx="10241">
                  <c:v>45908.38967704008</c:v>
                </c:pt>
                <c:pt idx="10242">
                  <c:v>45908.39049624007</c:v>
                </c:pt>
                <c:pt idx="10243">
                  <c:v>45908.39131544007</c:v>
                </c:pt>
                <c:pt idx="10244">
                  <c:v>45908.39213464008</c:v>
                </c:pt>
                <c:pt idx="10245">
                  <c:v>45908.39295384008</c:v>
                </c:pt>
                <c:pt idx="10246">
                  <c:v>45908.39377304009</c:v>
                </c:pt>
                <c:pt idx="10247">
                  <c:v>45908.39459224008</c:v>
                </c:pt>
                <c:pt idx="10248">
                  <c:v>45908.3954114401</c:v>
                </c:pt>
                <c:pt idx="10249">
                  <c:v>45908.3962306401</c:v>
                </c:pt>
                <c:pt idx="10250">
                  <c:v>45908.3970498401</c:v>
                </c:pt>
                <c:pt idx="10251">
                  <c:v>45908.3978690401</c:v>
                </c:pt>
                <c:pt idx="10252">
                  <c:v>45908.3986882401</c:v>
                </c:pt>
                <c:pt idx="10253">
                  <c:v>45908.3995074401</c:v>
                </c:pt>
                <c:pt idx="10254">
                  <c:v>45908.4003266401</c:v>
                </c:pt>
                <c:pt idx="10255">
                  <c:v>45908.40114584011</c:v>
                </c:pt>
                <c:pt idx="10256">
                  <c:v>45908.40196504011</c:v>
                </c:pt>
                <c:pt idx="10257">
                  <c:v>45908.40278424011</c:v>
                </c:pt>
                <c:pt idx="10258">
                  <c:v>45908.40360344011</c:v>
                </c:pt>
                <c:pt idx="10259">
                  <c:v>45908.40442264012</c:v>
                </c:pt>
                <c:pt idx="10260">
                  <c:v>45908.40524184012</c:v>
                </c:pt>
                <c:pt idx="10261">
                  <c:v>45908.40606104012</c:v>
                </c:pt>
                <c:pt idx="10262">
                  <c:v>45908.40688024013</c:v>
                </c:pt>
                <c:pt idx="10263">
                  <c:v>45908.40769944014</c:v>
                </c:pt>
                <c:pt idx="10264">
                  <c:v>45908.40851864014</c:v>
                </c:pt>
                <c:pt idx="10265">
                  <c:v>45908.40933784013</c:v>
                </c:pt>
                <c:pt idx="10266">
                  <c:v>45908.41015704013</c:v>
                </c:pt>
                <c:pt idx="10267">
                  <c:v>45908.41097624014</c:v>
                </c:pt>
                <c:pt idx="10268">
                  <c:v>45908.41179544013</c:v>
                </c:pt>
                <c:pt idx="10269">
                  <c:v>45908.41261464013</c:v>
                </c:pt>
                <c:pt idx="10270">
                  <c:v>45908.41343384014</c:v>
                </c:pt>
                <c:pt idx="10271">
                  <c:v>45908.4142530402</c:v>
                </c:pt>
                <c:pt idx="10272">
                  <c:v>45908.41507224014</c:v>
                </c:pt>
                <c:pt idx="10273">
                  <c:v>45908.41589144014</c:v>
                </c:pt>
                <c:pt idx="10274">
                  <c:v>45908.41671064015</c:v>
                </c:pt>
                <c:pt idx="10275">
                  <c:v>45908.41752984016</c:v>
                </c:pt>
                <c:pt idx="10276">
                  <c:v>45908.4183490402</c:v>
                </c:pt>
                <c:pt idx="10277">
                  <c:v>45908.41916824015</c:v>
                </c:pt>
                <c:pt idx="10278">
                  <c:v>45908.41998744016</c:v>
                </c:pt>
                <c:pt idx="10279">
                  <c:v>45908.42080664016</c:v>
                </c:pt>
                <c:pt idx="10280">
                  <c:v>45908.42162584016</c:v>
                </c:pt>
                <c:pt idx="10281">
                  <c:v>45908.42244504017</c:v>
                </c:pt>
                <c:pt idx="10282">
                  <c:v>45908.42326424017</c:v>
                </c:pt>
                <c:pt idx="10283">
                  <c:v>45908.42408344017</c:v>
                </c:pt>
                <c:pt idx="10284">
                  <c:v>45908.42490264017</c:v>
                </c:pt>
                <c:pt idx="10285">
                  <c:v>45908.42572184018</c:v>
                </c:pt>
                <c:pt idx="10286">
                  <c:v>45908.42654104017</c:v>
                </c:pt>
                <c:pt idx="10287">
                  <c:v>45908.42736024018</c:v>
                </c:pt>
                <c:pt idx="10288">
                  <c:v>45908.4281794402</c:v>
                </c:pt>
                <c:pt idx="10289">
                  <c:v>45908.42899864018</c:v>
                </c:pt>
                <c:pt idx="10290">
                  <c:v>45908.42981784018</c:v>
                </c:pt>
                <c:pt idx="10291">
                  <c:v>45908.4306370402</c:v>
                </c:pt>
                <c:pt idx="10292">
                  <c:v>45908.4314562402</c:v>
                </c:pt>
                <c:pt idx="10293">
                  <c:v>45908.4322754402</c:v>
                </c:pt>
                <c:pt idx="10294">
                  <c:v>45908.4330946402</c:v>
                </c:pt>
                <c:pt idx="10295">
                  <c:v>45908.4339138402</c:v>
                </c:pt>
                <c:pt idx="10296">
                  <c:v>45908.4347330402</c:v>
                </c:pt>
                <c:pt idx="10297">
                  <c:v>45908.4355522402</c:v>
                </c:pt>
                <c:pt idx="10298">
                  <c:v>45908.4363714402</c:v>
                </c:pt>
                <c:pt idx="10299">
                  <c:v>45908.43719064019</c:v>
                </c:pt>
                <c:pt idx="10300">
                  <c:v>45908.43800984021</c:v>
                </c:pt>
                <c:pt idx="10301">
                  <c:v>45908.43882904021</c:v>
                </c:pt>
                <c:pt idx="10302">
                  <c:v>45908.43964824022</c:v>
                </c:pt>
                <c:pt idx="10303">
                  <c:v>45908.44046744022</c:v>
                </c:pt>
                <c:pt idx="10304">
                  <c:v>45908.44128664022</c:v>
                </c:pt>
                <c:pt idx="10305">
                  <c:v>45908.44210584022</c:v>
                </c:pt>
                <c:pt idx="10306">
                  <c:v>45908.44292504022</c:v>
                </c:pt>
                <c:pt idx="10307">
                  <c:v>45908.44374424023</c:v>
                </c:pt>
                <c:pt idx="10308">
                  <c:v>45908.44456344022</c:v>
                </c:pt>
                <c:pt idx="10309">
                  <c:v>45908.44538264022</c:v>
                </c:pt>
                <c:pt idx="10310">
                  <c:v>45908.44620184023</c:v>
                </c:pt>
                <c:pt idx="10311">
                  <c:v>45908.44702104024</c:v>
                </c:pt>
                <c:pt idx="10312">
                  <c:v>45908.44784024024</c:v>
                </c:pt>
                <c:pt idx="10313">
                  <c:v>45908.44865944024</c:v>
                </c:pt>
                <c:pt idx="10314">
                  <c:v>45908.44947864024</c:v>
                </c:pt>
                <c:pt idx="10315">
                  <c:v>45908.45029784024</c:v>
                </c:pt>
                <c:pt idx="10316">
                  <c:v>45908.45111704025</c:v>
                </c:pt>
                <c:pt idx="10317">
                  <c:v>45908.45193624025</c:v>
                </c:pt>
                <c:pt idx="10318">
                  <c:v>45908.45275544025</c:v>
                </c:pt>
                <c:pt idx="10319">
                  <c:v>45908.45357464025</c:v>
                </c:pt>
                <c:pt idx="10320">
                  <c:v>45908.45439384025</c:v>
                </c:pt>
                <c:pt idx="10321">
                  <c:v>45908.45521304025</c:v>
                </c:pt>
                <c:pt idx="10322">
                  <c:v>45908.45603224026</c:v>
                </c:pt>
                <c:pt idx="10323">
                  <c:v>45908.4568514403</c:v>
                </c:pt>
                <c:pt idx="10324">
                  <c:v>45908.45767064027</c:v>
                </c:pt>
                <c:pt idx="10325">
                  <c:v>45908.45848984027</c:v>
                </c:pt>
                <c:pt idx="10326">
                  <c:v>45908.45930904027</c:v>
                </c:pt>
                <c:pt idx="10327">
                  <c:v>45908.46012824027</c:v>
                </c:pt>
                <c:pt idx="10328">
                  <c:v>45908.46094744027</c:v>
                </c:pt>
                <c:pt idx="10329">
                  <c:v>45908.46176664021</c:v>
                </c:pt>
                <c:pt idx="10330">
                  <c:v>45908.46258584028</c:v>
                </c:pt>
                <c:pt idx="10331">
                  <c:v>45908.46340504027</c:v>
                </c:pt>
                <c:pt idx="10332">
                  <c:v>45908.46422424028</c:v>
                </c:pt>
                <c:pt idx="10333">
                  <c:v>45908.46504344029</c:v>
                </c:pt>
                <c:pt idx="10334">
                  <c:v>45908.46586264027</c:v>
                </c:pt>
                <c:pt idx="10335">
                  <c:v>45908.46668184028</c:v>
                </c:pt>
                <c:pt idx="10336">
                  <c:v>45908.46750104029</c:v>
                </c:pt>
                <c:pt idx="10337">
                  <c:v>45908.4683202403</c:v>
                </c:pt>
                <c:pt idx="10338">
                  <c:v>45908.4691394403</c:v>
                </c:pt>
                <c:pt idx="10339">
                  <c:v>45908.4699586403</c:v>
                </c:pt>
                <c:pt idx="10340">
                  <c:v>45908.4707778403</c:v>
                </c:pt>
                <c:pt idx="10341">
                  <c:v>45908.4715970403</c:v>
                </c:pt>
                <c:pt idx="10342">
                  <c:v>45908.4724162403</c:v>
                </c:pt>
                <c:pt idx="10343">
                  <c:v>45908.4732354403</c:v>
                </c:pt>
                <c:pt idx="10344">
                  <c:v>45908.47405464031</c:v>
                </c:pt>
                <c:pt idx="10345">
                  <c:v>45908.47487384031</c:v>
                </c:pt>
                <c:pt idx="10346">
                  <c:v>45908.47569304032</c:v>
                </c:pt>
                <c:pt idx="10347">
                  <c:v>45908.47651224031</c:v>
                </c:pt>
                <c:pt idx="10348">
                  <c:v>45908.47733144032</c:v>
                </c:pt>
                <c:pt idx="10349">
                  <c:v>45908.47815064032</c:v>
                </c:pt>
                <c:pt idx="10350">
                  <c:v>45908.47896984032</c:v>
                </c:pt>
                <c:pt idx="10351">
                  <c:v>45908.47978904033</c:v>
                </c:pt>
                <c:pt idx="10352">
                  <c:v>45908.48060824033</c:v>
                </c:pt>
                <c:pt idx="10353">
                  <c:v>45908.48142744033</c:v>
                </c:pt>
                <c:pt idx="10354">
                  <c:v>45908.48224664033</c:v>
                </c:pt>
                <c:pt idx="10355">
                  <c:v>45908.48306584034</c:v>
                </c:pt>
                <c:pt idx="10356">
                  <c:v>45908.48388504034</c:v>
                </c:pt>
                <c:pt idx="10357">
                  <c:v>45908.48470424034</c:v>
                </c:pt>
                <c:pt idx="10358">
                  <c:v>45908.48552344034</c:v>
                </c:pt>
                <c:pt idx="10359">
                  <c:v>45908.48634264035</c:v>
                </c:pt>
                <c:pt idx="10360">
                  <c:v>45908.48716184035</c:v>
                </c:pt>
                <c:pt idx="10361">
                  <c:v>45908.48798104035</c:v>
                </c:pt>
                <c:pt idx="10362">
                  <c:v>45908.48880024036</c:v>
                </c:pt>
                <c:pt idx="10363">
                  <c:v>45908.4896194404</c:v>
                </c:pt>
                <c:pt idx="10364">
                  <c:v>45908.49043864036</c:v>
                </c:pt>
                <c:pt idx="10365">
                  <c:v>45908.49125784036</c:v>
                </c:pt>
                <c:pt idx="10366">
                  <c:v>45908.49207704036</c:v>
                </c:pt>
                <c:pt idx="10367">
                  <c:v>45908.49289624036</c:v>
                </c:pt>
                <c:pt idx="10368">
                  <c:v>45908.49371544037</c:v>
                </c:pt>
                <c:pt idx="10369">
                  <c:v>45908.49453464037</c:v>
                </c:pt>
                <c:pt idx="10370">
                  <c:v>45908.49535384037</c:v>
                </c:pt>
                <c:pt idx="10371">
                  <c:v>45908.49617304037</c:v>
                </c:pt>
                <c:pt idx="10372">
                  <c:v>45908.49699224037</c:v>
                </c:pt>
                <c:pt idx="10373">
                  <c:v>45908.49781144037</c:v>
                </c:pt>
                <c:pt idx="10374">
                  <c:v>45908.49863064038</c:v>
                </c:pt>
                <c:pt idx="10375">
                  <c:v>45908.49944984038</c:v>
                </c:pt>
                <c:pt idx="10376">
                  <c:v>45908.50026904038</c:v>
                </c:pt>
                <c:pt idx="10377">
                  <c:v>45908.50108824039</c:v>
                </c:pt>
                <c:pt idx="10378">
                  <c:v>45908.50190744039</c:v>
                </c:pt>
                <c:pt idx="10379">
                  <c:v>45908.50272664038</c:v>
                </c:pt>
                <c:pt idx="10380">
                  <c:v>45908.50354584039</c:v>
                </c:pt>
                <c:pt idx="10381">
                  <c:v>45908.5043650404</c:v>
                </c:pt>
                <c:pt idx="10382">
                  <c:v>45908.5051842404</c:v>
                </c:pt>
                <c:pt idx="10383">
                  <c:v>45908.5060034404</c:v>
                </c:pt>
                <c:pt idx="10384">
                  <c:v>45908.5068226404</c:v>
                </c:pt>
                <c:pt idx="10385">
                  <c:v>45908.50764184041</c:v>
                </c:pt>
                <c:pt idx="10386">
                  <c:v>45908.50846104041</c:v>
                </c:pt>
                <c:pt idx="10387">
                  <c:v>45908.50928024041</c:v>
                </c:pt>
                <c:pt idx="10388">
                  <c:v>45908.5100994404</c:v>
                </c:pt>
                <c:pt idx="10389">
                  <c:v>45908.51091864041</c:v>
                </c:pt>
                <c:pt idx="10390">
                  <c:v>45908.51173784042</c:v>
                </c:pt>
                <c:pt idx="10391">
                  <c:v>45908.51255704041</c:v>
                </c:pt>
                <c:pt idx="10392">
                  <c:v>45908.51337624042</c:v>
                </c:pt>
                <c:pt idx="10393">
                  <c:v>45908.51419544043</c:v>
                </c:pt>
                <c:pt idx="10394">
                  <c:v>45908.51501464042</c:v>
                </c:pt>
                <c:pt idx="10395">
                  <c:v>45908.51583384042</c:v>
                </c:pt>
                <c:pt idx="10396">
                  <c:v>45908.51665304043</c:v>
                </c:pt>
                <c:pt idx="10397">
                  <c:v>45908.51747224043</c:v>
                </c:pt>
                <c:pt idx="10398">
                  <c:v>45908.5182914405</c:v>
                </c:pt>
                <c:pt idx="10399">
                  <c:v>45908.51911064044</c:v>
                </c:pt>
                <c:pt idx="10400">
                  <c:v>45908.51992984044</c:v>
                </c:pt>
                <c:pt idx="10401">
                  <c:v>45908.52074904044</c:v>
                </c:pt>
                <c:pt idx="10402">
                  <c:v>45908.52156824045</c:v>
                </c:pt>
                <c:pt idx="10403">
                  <c:v>45908.52238744045</c:v>
                </c:pt>
                <c:pt idx="10404">
                  <c:v>45908.52320664045</c:v>
                </c:pt>
                <c:pt idx="10405">
                  <c:v>45908.52402584045</c:v>
                </c:pt>
                <c:pt idx="10406">
                  <c:v>45908.52484504045</c:v>
                </c:pt>
                <c:pt idx="10407">
                  <c:v>45908.52566424046</c:v>
                </c:pt>
                <c:pt idx="10408">
                  <c:v>45908.52648344046</c:v>
                </c:pt>
                <c:pt idx="10409">
                  <c:v>45908.52730264045</c:v>
                </c:pt>
                <c:pt idx="10410">
                  <c:v>45908.52812184046</c:v>
                </c:pt>
                <c:pt idx="10411">
                  <c:v>45908.52894104047</c:v>
                </c:pt>
                <c:pt idx="10412">
                  <c:v>45908.52976024047</c:v>
                </c:pt>
                <c:pt idx="10413">
                  <c:v>45908.5305794405</c:v>
                </c:pt>
                <c:pt idx="10414">
                  <c:v>45908.53139864047</c:v>
                </c:pt>
                <c:pt idx="10415">
                  <c:v>45908.53221784048</c:v>
                </c:pt>
                <c:pt idx="10416">
                  <c:v>45908.53303704047</c:v>
                </c:pt>
                <c:pt idx="10417">
                  <c:v>45908.53385624047</c:v>
                </c:pt>
                <c:pt idx="10418">
                  <c:v>45908.53467544048</c:v>
                </c:pt>
                <c:pt idx="10419">
                  <c:v>45908.53549464048</c:v>
                </c:pt>
                <c:pt idx="10420">
                  <c:v>45908.53631384048</c:v>
                </c:pt>
                <c:pt idx="10421">
                  <c:v>45908.53713304049</c:v>
                </c:pt>
                <c:pt idx="10422">
                  <c:v>45908.5379522405</c:v>
                </c:pt>
                <c:pt idx="10423">
                  <c:v>45908.5387714405</c:v>
                </c:pt>
                <c:pt idx="10424">
                  <c:v>45908.5395906405</c:v>
                </c:pt>
                <c:pt idx="10425">
                  <c:v>45908.5404098405</c:v>
                </c:pt>
                <c:pt idx="10426">
                  <c:v>45908.5412290405</c:v>
                </c:pt>
                <c:pt idx="10427">
                  <c:v>45908.5420482405</c:v>
                </c:pt>
                <c:pt idx="10428">
                  <c:v>45908.5428674405</c:v>
                </c:pt>
                <c:pt idx="10429">
                  <c:v>45908.54368664051</c:v>
                </c:pt>
                <c:pt idx="10430">
                  <c:v>45908.5445058405</c:v>
                </c:pt>
                <c:pt idx="10431">
                  <c:v>45908.54532504051</c:v>
                </c:pt>
                <c:pt idx="10432">
                  <c:v>45908.54614424051</c:v>
                </c:pt>
                <c:pt idx="10433">
                  <c:v>45908.54696344051</c:v>
                </c:pt>
                <c:pt idx="10434">
                  <c:v>45908.54778264052</c:v>
                </c:pt>
                <c:pt idx="10435">
                  <c:v>45908.54860184052</c:v>
                </c:pt>
                <c:pt idx="10436">
                  <c:v>45908.54942104052</c:v>
                </c:pt>
                <c:pt idx="10437">
                  <c:v>45908.55024024054</c:v>
                </c:pt>
                <c:pt idx="10438">
                  <c:v>45908.55105944054</c:v>
                </c:pt>
                <c:pt idx="10439">
                  <c:v>45908.55187864053</c:v>
                </c:pt>
                <c:pt idx="10440">
                  <c:v>45908.55269784053</c:v>
                </c:pt>
                <c:pt idx="10441">
                  <c:v>45908.55351704054</c:v>
                </c:pt>
                <c:pt idx="10442">
                  <c:v>45908.5543362406</c:v>
                </c:pt>
                <c:pt idx="10443">
                  <c:v>45908.55515544053</c:v>
                </c:pt>
                <c:pt idx="10444">
                  <c:v>45908.55597464054</c:v>
                </c:pt>
                <c:pt idx="10445">
                  <c:v>45908.55679384054</c:v>
                </c:pt>
                <c:pt idx="10446">
                  <c:v>45908.55761304054</c:v>
                </c:pt>
                <c:pt idx="10447">
                  <c:v>45908.55843224054</c:v>
                </c:pt>
                <c:pt idx="10448">
                  <c:v>45908.5592514406</c:v>
                </c:pt>
                <c:pt idx="10449">
                  <c:v>45908.56007064055</c:v>
                </c:pt>
                <c:pt idx="10450">
                  <c:v>45908.56088984055</c:v>
                </c:pt>
                <c:pt idx="10451">
                  <c:v>45908.56170904056</c:v>
                </c:pt>
                <c:pt idx="10452">
                  <c:v>45908.56252824055</c:v>
                </c:pt>
                <c:pt idx="10453">
                  <c:v>45908.56334744056</c:v>
                </c:pt>
                <c:pt idx="10454">
                  <c:v>45908.56416664056</c:v>
                </c:pt>
                <c:pt idx="10455">
                  <c:v>45908.56498584057</c:v>
                </c:pt>
                <c:pt idx="10456">
                  <c:v>45908.56580504057</c:v>
                </c:pt>
                <c:pt idx="10457">
                  <c:v>45908.56662424057</c:v>
                </c:pt>
                <c:pt idx="10458">
                  <c:v>45908.56744344057</c:v>
                </c:pt>
                <c:pt idx="10459">
                  <c:v>45908.56826264057</c:v>
                </c:pt>
                <c:pt idx="10460">
                  <c:v>45908.56908184058</c:v>
                </c:pt>
                <c:pt idx="10461">
                  <c:v>45908.56990104058</c:v>
                </c:pt>
                <c:pt idx="10462">
                  <c:v>45908.57072024058</c:v>
                </c:pt>
                <c:pt idx="10463">
                  <c:v>45908.5715394406</c:v>
                </c:pt>
                <c:pt idx="10464">
                  <c:v>45908.57235864058</c:v>
                </c:pt>
                <c:pt idx="10465">
                  <c:v>45908.57317784059</c:v>
                </c:pt>
                <c:pt idx="10466">
                  <c:v>45908.5739970406</c:v>
                </c:pt>
                <c:pt idx="10467">
                  <c:v>45908.5748162406</c:v>
                </c:pt>
                <c:pt idx="10468">
                  <c:v>45908.5756354406</c:v>
                </c:pt>
                <c:pt idx="10469">
                  <c:v>45908.5764546406</c:v>
                </c:pt>
                <c:pt idx="10470">
                  <c:v>45908.5772738406</c:v>
                </c:pt>
                <c:pt idx="10471">
                  <c:v>45908.5780930406</c:v>
                </c:pt>
                <c:pt idx="10472">
                  <c:v>45908.5789122406</c:v>
                </c:pt>
                <c:pt idx="10473">
                  <c:v>45908.57973144061</c:v>
                </c:pt>
                <c:pt idx="10474">
                  <c:v>45908.58055064061</c:v>
                </c:pt>
                <c:pt idx="10475">
                  <c:v>45908.58136984061</c:v>
                </c:pt>
                <c:pt idx="10476">
                  <c:v>45908.58218904062</c:v>
                </c:pt>
                <c:pt idx="10477">
                  <c:v>45908.58300824062</c:v>
                </c:pt>
                <c:pt idx="10478">
                  <c:v>45908.58382744062</c:v>
                </c:pt>
                <c:pt idx="10479">
                  <c:v>45908.58464664062</c:v>
                </c:pt>
                <c:pt idx="10480">
                  <c:v>45908.58546584062</c:v>
                </c:pt>
                <c:pt idx="10481">
                  <c:v>45908.58628504062</c:v>
                </c:pt>
                <c:pt idx="10482">
                  <c:v>45908.58710424063</c:v>
                </c:pt>
                <c:pt idx="10483">
                  <c:v>45908.58792344063</c:v>
                </c:pt>
                <c:pt idx="10484">
                  <c:v>45908.58874264063</c:v>
                </c:pt>
                <c:pt idx="10485">
                  <c:v>45908.58956184064</c:v>
                </c:pt>
                <c:pt idx="10486">
                  <c:v>45908.59038104062</c:v>
                </c:pt>
                <c:pt idx="10487">
                  <c:v>45908.59120024063</c:v>
                </c:pt>
                <c:pt idx="10488">
                  <c:v>45908.59201944064</c:v>
                </c:pt>
                <c:pt idx="10489">
                  <c:v>45908.59283864064</c:v>
                </c:pt>
                <c:pt idx="10490">
                  <c:v>45908.59365784065</c:v>
                </c:pt>
                <c:pt idx="10491">
                  <c:v>45908.59447704065</c:v>
                </c:pt>
                <c:pt idx="10492">
                  <c:v>45908.59529624065</c:v>
                </c:pt>
                <c:pt idx="10493">
                  <c:v>45908.59611544065</c:v>
                </c:pt>
                <c:pt idx="10494">
                  <c:v>45908.59693464066</c:v>
                </c:pt>
                <c:pt idx="10495">
                  <c:v>45908.59775384062</c:v>
                </c:pt>
                <c:pt idx="10496">
                  <c:v>45908.59857304066</c:v>
                </c:pt>
                <c:pt idx="10497">
                  <c:v>45908.59939224066</c:v>
                </c:pt>
                <c:pt idx="10498">
                  <c:v>45908.60021144066</c:v>
                </c:pt>
                <c:pt idx="10499">
                  <c:v>45908.60103064067</c:v>
                </c:pt>
                <c:pt idx="10500">
                  <c:v>45908.60184984067</c:v>
                </c:pt>
                <c:pt idx="10501">
                  <c:v>45908.60266904067</c:v>
                </c:pt>
                <c:pt idx="10502">
                  <c:v>45908.60348824067</c:v>
                </c:pt>
                <c:pt idx="10503">
                  <c:v>45908.60430744067</c:v>
                </c:pt>
                <c:pt idx="10504">
                  <c:v>45908.60512664061</c:v>
                </c:pt>
                <c:pt idx="10505">
                  <c:v>45908.60594584067</c:v>
                </c:pt>
                <c:pt idx="10506">
                  <c:v>45908.60676504068</c:v>
                </c:pt>
                <c:pt idx="10507">
                  <c:v>45908.60758424069</c:v>
                </c:pt>
                <c:pt idx="10508">
                  <c:v>45908.60840344069</c:v>
                </c:pt>
                <c:pt idx="10509">
                  <c:v>45908.60922264068</c:v>
                </c:pt>
                <c:pt idx="10510">
                  <c:v>45908.61004184069</c:v>
                </c:pt>
                <c:pt idx="10511">
                  <c:v>45908.6108610407</c:v>
                </c:pt>
                <c:pt idx="10512">
                  <c:v>45908.6116802407</c:v>
                </c:pt>
                <c:pt idx="10513">
                  <c:v>45908.6124994407</c:v>
                </c:pt>
                <c:pt idx="10514">
                  <c:v>45908.6133186407</c:v>
                </c:pt>
                <c:pt idx="10515">
                  <c:v>45908.6141378407</c:v>
                </c:pt>
                <c:pt idx="10516">
                  <c:v>45908.6149570407</c:v>
                </c:pt>
                <c:pt idx="10517">
                  <c:v>45908.61577624071</c:v>
                </c:pt>
                <c:pt idx="10518">
                  <c:v>45908.6165954407</c:v>
                </c:pt>
                <c:pt idx="10519">
                  <c:v>45908.61741464071</c:v>
                </c:pt>
                <c:pt idx="10520">
                  <c:v>45908.61823384071</c:v>
                </c:pt>
                <c:pt idx="10521">
                  <c:v>45908.61905304072</c:v>
                </c:pt>
                <c:pt idx="10522">
                  <c:v>45908.61987224072</c:v>
                </c:pt>
                <c:pt idx="10523">
                  <c:v>45908.62069144072</c:v>
                </c:pt>
                <c:pt idx="10524">
                  <c:v>45908.62151064073</c:v>
                </c:pt>
                <c:pt idx="10525">
                  <c:v>45908.62232984073</c:v>
                </c:pt>
                <c:pt idx="10526">
                  <c:v>45908.62314904072</c:v>
                </c:pt>
                <c:pt idx="10527">
                  <c:v>45908.62396824072</c:v>
                </c:pt>
                <c:pt idx="10528">
                  <c:v>45908.62478744073</c:v>
                </c:pt>
                <c:pt idx="10529">
                  <c:v>45908.62560664067</c:v>
                </c:pt>
                <c:pt idx="10530">
                  <c:v>45908.62642584072</c:v>
                </c:pt>
                <c:pt idx="10531">
                  <c:v>45908.62724504073</c:v>
                </c:pt>
                <c:pt idx="10532">
                  <c:v>45908.62806424074</c:v>
                </c:pt>
                <c:pt idx="10533">
                  <c:v>45908.62888344075</c:v>
                </c:pt>
                <c:pt idx="10534">
                  <c:v>45908.62970264068</c:v>
                </c:pt>
                <c:pt idx="10535">
                  <c:v>45908.63052184075</c:v>
                </c:pt>
                <c:pt idx="10536">
                  <c:v>45908.63134104075</c:v>
                </c:pt>
                <c:pt idx="10537">
                  <c:v>45908.63216024076</c:v>
                </c:pt>
                <c:pt idx="10538">
                  <c:v>45908.63297944075</c:v>
                </c:pt>
                <c:pt idx="10539">
                  <c:v>45908.63379864075</c:v>
                </c:pt>
                <c:pt idx="10540">
                  <c:v>45908.63461784076</c:v>
                </c:pt>
                <c:pt idx="10541">
                  <c:v>45908.63543704076</c:v>
                </c:pt>
                <c:pt idx="10542">
                  <c:v>45908.63625624076</c:v>
                </c:pt>
                <c:pt idx="10543">
                  <c:v>45908.63707544077</c:v>
                </c:pt>
                <c:pt idx="10544">
                  <c:v>45908.63789464077</c:v>
                </c:pt>
                <c:pt idx="10545">
                  <c:v>45908.63871384077</c:v>
                </c:pt>
                <c:pt idx="10546">
                  <c:v>45908.63953304077</c:v>
                </c:pt>
                <c:pt idx="10547">
                  <c:v>45908.64035224077</c:v>
                </c:pt>
                <c:pt idx="10548">
                  <c:v>45908.64117144078</c:v>
                </c:pt>
                <c:pt idx="10549">
                  <c:v>45908.64199064078</c:v>
                </c:pt>
                <c:pt idx="10550">
                  <c:v>45908.64280984078</c:v>
                </c:pt>
                <c:pt idx="10551">
                  <c:v>45908.64362904079</c:v>
                </c:pt>
                <c:pt idx="10552">
                  <c:v>45908.64444824079</c:v>
                </c:pt>
                <c:pt idx="10553">
                  <c:v>45908.6452674408</c:v>
                </c:pt>
                <c:pt idx="10554">
                  <c:v>45908.64608664079</c:v>
                </c:pt>
                <c:pt idx="10555">
                  <c:v>45908.6469058408</c:v>
                </c:pt>
                <c:pt idx="10556">
                  <c:v>45908.6477250408</c:v>
                </c:pt>
                <c:pt idx="10557">
                  <c:v>45908.6485442408</c:v>
                </c:pt>
                <c:pt idx="10558">
                  <c:v>45908.6493634408</c:v>
                </c:pt>
                <c:pt idx="10559">
                  <c:v>45908.65018264081</c:v>
                </c:pt>
                <c:pt idx="10560">
                  <c:v>45908.65100184081</c:v>
                </c:pt>
                <c:pt idx="10561">
                  <c:v>45908.65182104081</c:v>
                </c:pt>
                <c:pt idx="10562">
                  <c:v>45908.65264024081</c:v>
                </c:pt>
                <c:pt idx="10563">
                  <c:v>45908.65345944081</c:v>
                </c:pt>
                <c:pt idx="10564">
                  <c:v>45908.65427864081</c:v>
                </c:pt>
                <c:pt idx="10565">
                  <c:v>45908.65509784082</c:v>
                </c:pt>
                <c:pt idx="10566">
                  <c:v>45908.65591704082</c:v>
                </c:pt>
                <c:pt idx="10567">
                  <c:v>45908.65673624083</c:v>
                </c:pt>
                <c:pt idx="10568">
                  <c:v>45908.65755544084</c:v>
                </c:pt>
                <c:pt idx="10569">
                  <c:v>45908.65837464082</c:v>
                </c:pt>
                <c:pt idx="10570">
                  <c:v>45908.65919384083</c:v>
                </c:pt>
                <c:pt idx="10571">
                  <c:v>45908.66001304083</c:v>
                </c:pt>
                <c:pt idx="10572">
                  <c:v>45908.66083224083</c:v>
                </c:pt>
                <c:pt idx="10573">
                  <c:v>45908.66165144084</c:v>
                </c:pt>
                <c:pt idx="10574">
                  <c:v>45908.66247064083</c:v>
                </c:pt>
                <c:pt idx="10575">
                  <c:v>45908.66328984084</c:v>
                </c:pt>
                <c:pt idx="10576">
                  <c:v>45908.66410904084</c:v>
                </c:pt>
                <c:pt idx="10577">
                  <c:v>45908.66492824085</c:v>
                </c:pt>
                <c:pt idx="10578">
                  <c:v>45908.66574744085</c:v>
                </c:pt>
                <c:pt idx="10579">
                  <c:v>45908.66656664085</c:v>
                </c:pt>
                <c:pt idx="10580">
                  <c:v>45908.66738584085</c:v>
                </c:pt>
                <c:pt idx="10581">
                  <c:v>45908.66820504085</c:v>
                </c:pt>
                <c:pt idx="10582">
                  <c:v>45908.66902424086</c:v>
                </c:pt>
                <c:pt idx="10583">
                  <c:v>45908.66984344086</c:v>
                </c:pt>
                <c:pt idx="10584">
                  <c:v>45908.67066264086</c:v>
                </c:pt>
                <c:pt idx="10585">
                  <c:v>45908.67148184087</c:v>
                </c:pt>
                <c:pt idx="10586">
                  <c:v>45908.67230104087</c:v>
                </c:pt>
                <c:pt idx="10587">
                  <c:v>45908.67312024087</c:v>
                </c:pt>
                <c:pt idx="10588">
                  <c:v>45908.67393944087</c:v>
                </c:pt>
                <c:pt idx="10589">
                  <c:v>45908.67475864087</c:v>
                </c:pt>
                <c:pt idx="10590">
                  <c:v>45908.67557784087</c:v>
                </c:pt>
                <c:pt idx="10591">
                  <c:v>45908.67639704087</c:v>
                </c:pt>
                <c:pt idx="10592">
                  <c:v>45908.67721624088</c:v>
                </c:pt>
                <c:pt idx="10593">
                  <c:v>45908.6780354409</c:v>
                </c:pt>
                <c:pt idx="10594">
                  <c:v>45908.67885464088</c:v>
                </c:pt>
                <c:pt idx="10595">
                  <c:v>45908.67967384089</c:v>
                </c:pt>
                <c:pt idx="10596">
                  <c:v>45908.6804930409</c:v>
                </c:pt>
                <c:pt idx="10597">
                  <c:v>45908.6813122409</c:v>
                </c:pt>
                <c:pt idx="10598">
                  <c:v>45908.6821314409</c:v>
                </c:pt>
                <c:pt idx="10599">
                  <c:v>45908.6829506409</c:v>
                </c:pt>
                <c:pt idx="10600">
                  <c:v>45908.6837698409</c:v>
                </c:pt>
                <c:pt idx="10601">
                  <c:v>45908.6845890409</c:v>
                </c:pt>
                <c:pt idx="10602">
                  <c:v>45908.6854082409</c:v>
                </c:pt>
                <c:pt idx="10603">
                  <c:v>45908.6862274409</c:v>
                </c:pt>
                <c:pt idx="10604">
                  <c:v>45908.68704664091</c:v>
                </c:pt>
                <c:pt idx="10605">
                  <c:v>45908.68786584091</c:v>
                </c:pt>
                <c:pt idx="10606">
                  <c:v>45908.68868504091</c:v>
                </c:pt>
                <c:pt idx="10607">
                  <c:v>45908.68950424091</c:v>
                </c:pt>
                <c:pt idx="10608">
                  <c:v>45908.69032344092</c:v>
                </c:pt>
                <c:pt idx="10609">
                  <c:v>45908.69114264085</c:v>
                </c:pt>
                <c:pt idx="10610">
                  <c:v>45908.69196184092</c:v>
                </c:pt>
                <c:pt idx="10611">
                  <c:v>45908.69278104093</c:v>
                </c:pt>
                <c:pt idx="10612">
                  <c:v>45908.69360024093</c:v>
                </c:pt>
                <c:pt idx="10613">
                  <c:v>45908.69441944092</c:v>
                </c:pt>
                <c:pt idx="10614">
                  <c:v>45908.69523864093</c:v>
                </c:pt>
                <c:pt idx="10615">
                  <c:v>45908.69605784093</c:v>
                </c:pt>
                <c:pt idx="10616">
                  <c:v>45908.69687704093</c:v>
                </c:pt>
                <c:pt idx="10617">
                  <c:v>45908.69769624094</c:v>
                </c:pt>
                <c:pt idx="10618">
                  <c:v>45908.69851544094</c:v>
                </c:pt>
                <c:pt idx="10619">
                  <c:v>45908.69933464094</c:v>
                </c:pt>
                <c:pt idx="10620">
                  <c:v>45908.70015384095</c:v>
                </c:pt>
                <c:pt idx="10621">
                  <c:v>45908.70097304095</c:v>
                </c:pt>
                <c:pt idx="10622">
                  <c:v>45908.70179224095</c:v>
                </c:pt>
                <c:pt idx="10623">
                  <c:v>45908.70261144096</c:v>
                </c:pt>
                <c:pt idx="10624">
                  <c:v>45908.70343064096</c:v>
                </c:pt>
                <c:pt idx="10625">
                  <c:v>45908.70424984095</c:v>
                </c:pt>
                <c:pt idx="10626">
                  <c:v>45908.70506904096</c:v>
                </c:pt>
                <c:pt idx="10627">
                  <c:v>45908.70588824096</c:v>
                </c:pt>
                <c:pt idx="10628">
                  <c:v>45908.70670744096</c:v>
                </c:pt>
                <c:pt idx="10629">
                  <c:v>45908.70752664097</c:v>
                </c:pt>
                <c:pt idx="10630">
                  <c:v>45908.70834584097</c:v>
                </c:pt>
                <c:pt idx="10631">
                  <c:v>45908.70916504097</c:v>
                </c:pt>
                <c:pt idx="10632">
                  <c:v>45908.70998424097</c:v>
                </c:pt>
                <c:pt idx="10633">
                  <c:v>45908.710803441</c:v>
                </c:pt>
                <c:pt idx="10634">
                  <c:v>45908.71162264098</c:v>
                </c:pt>
                <c:pt idx="10635">
                  <c:v>45908.71244184098</c:v>
                </c:pt>
                <c:pt idx="10636">
                  <c:v>45908.71326104098</c:v>
                </c:pt>
                <c:pt idx="10637">
                  <c:v>45908.71408024098</c:v>
                </c:pt>
                <c:pt idx="10638">
                  <c:v>45908.714899441</c:v>
                </c:pt>
                <c:pt idx="10639">
                  <c:v>45908.71571864099</c:v>
                </c:pt>
                <c:pt idx="10640">
                  <c:v>45908.716537841</c:v>
                </c:pt>
                <c:pt idx="10641">
                  <c:v>45908.717357041</c:v>
                </c:pt>
                <c:pt idx="10642">
                  <c:v>45908.718176241</c:v>
                </c:pt>
                <c:pt idx="10643">
                  <c:v>45908.718995441</c:v>
                </c:pt>
                <c:pt idx="10644">
                  <c:v>45908.719814641</c:v>
                </c:pt>
                <c:pt idx="10645">
                  <c:v>45908.720633841</c:v>
                </c:pt>
                <c:pt idx="10646">
                  <c:v>45908.72145304098</c:v>
                </c:pt>
                <c:pt idx="10647">
                  <c:v>45908.72227224101</c:v>
                </c:pt>
                <c:pt idx="10648">
                  <c:v>45908.723091441</c:v>
                </c:pt>
                <c:pt idx="10649">
                  <c:v>45908.72391064098</c:v>
                </c:pt>
                <c:pt idx="10650">
                  <c:v>45908.72472984099</c:v>
                </c:pt>
                <c:pt idx="10651">
                  <c:v>45908.72554904102</c:v>
                </c:pt>
                <c:pt idx="10652">
                  <c:v>45908.72636824102</c:v>
                </c:pt>
                <c:pt idx="10653">
                  <c:v>45908.72718744099</c:v>
                </c:pt>
                <c:pt idx="10654">
                  <c:v>45908.72800664102</c:v>
                </c:pt>
                <c:pt idx="10655">
                  <c:v>45908.72882584103</c:v>
                </c:pt>
                <c:pt idx="10656">
                  <c:v>45908.72964504098</c:v>
                </c:pt>
                <c:pt idx="10657">
                  <c:v>45908.73046424102</c:v>
                </c:pt>
                <c:pt idx="10658">
                  <c:v>45908.73128344103</c:v>
                </c:pt>
                <c:pt idx="10659">
                  <c:v>45908.73210264098</c:v>
                </c:pt>
                <c:pt idx="10660">
                  <c:v>45908.73292184102</c:v>
                </c:pt>
                <c:pt idx="10661">
                  <c:v>45908.73374104097</c:v>
                </c:pt>
                <c:pt idx="10662">
                  <c:v>45908.73456024104</c:v>
                </c:pt>
                <c:pt idx="10663">
                  <c:v>45908.73537944104</c:v>
                </c:pt>
                <c:pt idx="10664">
                  <c:v>45908.73619864105</c:v>
                </c:pt>
                <c:pt idx="10665">
                  <c:v>45908.73701784105</c:v>
                </c:pt>
                <c:pt idx="10666">
                  <c:v>45908.73783704105</c:v>
                </c:pt>
                <c:pt idx="10667">
                  <c:v>45908.73865624105</c:v>
                </c:pt>
                <c:pt idx="10668">
                  <c:v>45908.73947544106</c:v>
                </c:pt>
                <c:pt idx="10669">
                  <c:v>45908.74029464106</c:v>
                </c:pt>
                <c:pt idx="10670">
                  <c:v>45908.74111384105</c:v>
                </c:pt>
                <c:pt idx="10671">
                  <c:v>45908.74193304106</c:v>
                </c:pt>
                <c:pt idx="10672">
                  <c:v>45908.74275224107</c:v>
                </c:pt>
                <c:pt idx="10673">
                  <c:v>45908.74357144107</c:v>
                </c:pt>
                <c:pt idx="10674">
                  <c:v>45908.74439064107</c:v>
                </c:pt>
                <c:pt idx="10675">
                  <c:v>45908.74520984107</c:v>
                </c:pt>
                <c:pt idx="10676">
                  <c:v>45908.74602904107</c:v>
                </c:pt>
                <c:pt idx="10677">
                  <c:v>45908.74684824107</c:v>
                </c:pt>
                <c:pt idx="10678">
                  <c:v>45908.74766744108</c:v>
                </c:pt>
                <c:pt idx="10679">
                  <c:v>45908.74848664107</c:v>
                </c:pt>
                <c:pt idx="10680">
                  <c:v>45908.74930584108</c:v>
                </c:pt>
                <c:pt idx="10681">
                  <c:v>45908.75012504109</c:v>
                </c:pt>
                <c:pt idx="10682">
                  <c:v>45908.75094424109</c:v>
                </c:pt>
                <c:pt idx="10683">
                  <c:v>45908.75176344108</c:v>
                </c:pt>
                <c:pt idx="10684">
                  <c:v>45908.75258264109</c:v>
                </c:pt>
                <c:pt idx="10685">
                  <c:v>45908.7534018411</c:v>
                </c:pt>
                <c:pt idx="10686">
                  <c:v>45908.7542210411</c:v>
                </c:pt>
                <c:pt idx="10687">
                  <c:v>45908.7550402411</c:v>
                </c:pt>
                <c:pt idx="10688">
                  <c:v>45908.7558594411</c:v>
                </c:pt>
                <c:pt idx="10689">
                  <c:v>45908.7566786411</c:v>
                </c:pt>
                <c:pt idx="10690">
                  <c:v>45908.75749784111</c:v>
                </c:pt>
                <c:pt idx="10691">
                  <c:v>45908.7583170411</c:v>
                </c:pt>
                <c:pt idx="10692">
                  <c:v>45908.75913624111</c:v>
                </c:pt>
                <c:pt idx="10693">
                  <c:v>45908.75995544111</c:v>
                </c:pt>
                <c:pt idx="10694">
                  <c:v>45908.76077464112</c:v>
                </c:pt>
                <c:pt idx="10695">
                  <c:v>45908.76159384112</c:v>
                </c:pt>
                <c:pt idx="10696">
                  <c:v>45908.76241304112</c:v>
                </c:pt>
                <c:pt idx="10697">
                  <c:v>45908.76323224112</c:v>
                </c:pt>
                <c:pt idx="10698">
                  <c:v>45908.76405144112</c:v>
                </c:pt>
                <c:pt idx="10699">
                  <c:v>45908.76487064113</c:v>
                </c:pt>
                <c:pt idx="10700">
                  <c:v>45908.76568984112</c:v>
                </c:pt>
                <c:pt idx="10701">
                  <c:v>45908.76650904113</c:v>
                </c:pt>
                <c:pt idx="10702">
                  <c:v>45908.76732824113</c:v>
                </c:pt>
                <c:pt idx="10703">
                  <c:v>45908.76814744114</c:v>
                </c:pt>
                <c:pt idx="10704">
                  <c:v>45908.76896664112</c:v>
                </c:pt>
                <c:pt idx="10705">
                  <c:v>45908.76978584107</c:v>
                </c:pt>
                <c:pt idx="10706">
                  <c:v>45908.77060504114</c:v>
                </c:pt>
                <c:pt idx="10707">
                  <c:v>45908.77142424115</c:v>
                </c:pt>
                <c:pt idx="10708">
                  <c:v>45908.77224344115</c:v>
                </c:pt>
                <c:pt idx="10709">
                  <c:v>45908.77306264108</c:v>
                </c:pt>
                <c:pt idx="10710">
                  <c:v>45908.77388184115</c:v>
                </c:pt>
                <c:pt idx="10711">
                  <c:v>45908.77470104115</c:v>
                </c:pt>
                <c:pt idx="10712">
                  <c:v>45908.77552024116</c:v>
                </c:pt>
                <c:pt idx="10713">
                  <c:v>45908.77633944115</c:v>
                </c:pt>
                <c:pt idx="10714">
                  <c:v>45908.77715864115</c:v>
                </c:pt>
                <c:pt idx="10715">
                  <c:v>45908.77797784116</c:v>
                </c:pt>
                <c:pt idx="10716">
                  <c:v>45908.77879704117</c:v>
                </c:pt>
                <c:pt idx="10717">
                  <c:v>45908.77961624117</c:v>
                </c:pt>
                <c:pt idx="10718">
                  <c:v>45908.78043544117</c:v>
                </c:pt>
                <c:pt idx="10719">
                  <c:v>45908.78125464117</c:v>
                </c:pt>
                <c:pt idx="10720">
                  <c:v>45908.78207384117</c:v>
                </c:pt>
                <c:pt idx="10721">
                  <c:v>45908.78289304117</c:v>
                </c:pt>
                <c:pt idx="10722">
                  <c:v>45908.78371224118</c:v>
                </c:pt>
                <c:pt idx="10723">
                  <c:v>45908.78453144118</c:v>
                </c:pt>
                <c:pt idx="10724">
                  <c:v>45908.78535064118</c:v>
                </c:pt>
                <c:pt idx="10725">
                  <c:v>45908.78616984119</c:v>
                </c:pt>
                <c:pt idx="10726">
                  <c:v>45908.78698904119</c:v>
                </c:pt>
                <c:pt idx="10727">
                  <c:v>45908.7878082412</c:v>
                </c:pt>
                <c:pt idx="10728">
                  <c:v>45908.7886274412</c:v>
                </c:pt>
                <c:pt idx="10729">
                  <c:v>45908.78944664117</c:v>
                </c:pt>
                <c:pt idx="10730">
                  <c:v>45908.79026584118</c:v>
                </c:pt>
                <c:pt idx="10731">
                  <c:v>45908.79108504113</c:v>
                </c:pt>
                <c:pt idx="10732">
                  <c:v>45908.79190424117</c:v>
                </c:pt>
                <c:pt idx="10733">
                  <c:v>45908.79272344118</c:v>
                </c:pt>
                <c:pt idx="10734">
                  <c:v>45908.79354264113</c:v>
                </c:pt>
                <c:pt idx="10735">
                  <c:v>45908.79436184117</c:v>
                </c:pt>
                <c:pt idx="10736">
                  <c:v>45908.79518104113</c:v>
                </c:pt>
                <c:pt idx="10737">
                  <c:v>45908.79600024119</c:v>
                </c:pt>
                <c:pt idx="10738">
                  <c:v>45908.79681944122</c:v>
                </c:pt>
                <c:pt idx="10739">
                  <c:v>45908.79763864118</c:v>
                </c:pt>
                <c:pt idx="10740">
                  <c:v>45908.79845784119</c:v>
                </c:pt>
                <c:pt idx="10741">
                  <c:v>45908.79927704122</c:v>
                </c:pt>
                <c:pt idx="10742">
                  <c:v>45908.80009624122</c:v>
                </c:pt>
                <c:pt idx="10743">
                  <c:v>45908.80091544122</c:v>
                </c:pt>
                <c:pt idx="10744">
                  <c:v>45908.80173464122</c:v>
                </c:pt>
                <c:pt idx="10745">
                  <c:v>45908.80255384123</c:v>
                </c:pt>
                <c:pt idx="10746">
                  <c:v>45908.80337304124</c:v>
                </c:pt>
                <c:pt idx="10747">
                  <c:v>45908.80419224124</c:v>
                </c:pt>
                <c:pt idx="10748">
                  <c:v>45908.80501144124</c:v>
                </c:pt>
                <c:pt idx="10749">
                  <c:v>45908.80583064123</c:v>
                </c:pt>
                <c:pt idx="10750">
                  <c:v>45908.80664984124</c:v>
                </c:pt>
                <c:pt idx="10751">
                  <c:v>45908.80746904125</c:v>
                </c:pt>
                <c:pt idx="10752">
                  <c:v>45908.80828824125</c:v>
                </c:pt>
                <c:pt idx="10753">
                  <c:v>45908.80910744125</c:v>
                </c:pt>
                <c:pt idx="10754">
                  <c:v>45908.80992664125</c:v>
                </c:pt>
                <c:pt idx="10755">
                  <c:v>45908.81074584126</c:v>
                </c:pt>
                <c:pt idx="10756">
                  <c:v>45908.81156504126</c:v>
                </c:pt>
                <c:pt idx="10757">
                  <c:v>45908.81238424126</c:v>
                </c:pt>
                <c:pt idx="10758">
                  <c:v>45908.81320344126</c:v>
                </c:pt>
                <c:pt idx="10759">
                  <c:v>45908.81402264127</c:v>
                </c:pt>
                <c:pt idx="10760">
                  <c:v>45908.81484184127</c:v>
                </c:pt>
                <c:pt idx="10761">
                  <c:v>45908.81566104127</c:v>
                </c:pt>
                <c:pt idx="10762">
                  <c:v>45908.81648024127</c:v>
                </c:pt>
                <c:pt idx="10763">
                  <c:v>45908.81729944128</c:v>
                </c:pt>
                <c:pt idx="10764">
                  <c:v>45908.81811864127</c:v>
                </c:pt>
                <c:pt idx="10765">
                  <c:v>45908.81893784127</c:v>
                </c:pt>
                <c:pt idx="10766">
                  <c:v>45908.81975704128</c:v>
                </c:pt>
                <c:pt idx="10767">
                  <c:v>45908.82057624128</c:v>
                </c:pt>
                <c:pt idx="10768">
                  <c:v>45908.82139544129</c:v>
                </c:pt>
                <c:pt idx="10769">
                  <c:v>45908.82221464129</c:v>
                </c:pt>
                <c:pt idx="10770">
                  <c:v>45908.82303384128</c:v>
                </c:pt>
                <c:pt idx="10771">
                  <c:v>45908.82385304129</c:v>
                </c:pt>
                <c:pt idx="10772">
                  <c:v>45908.8246722413</c:v>
                </c:pt>
                <c:pt idx="10773">
                  <c:v>45908.8254914413</c:v>
                </c:pt>
                <c:pt idx="10774">
                  <c:v>45908.8263106413</c:v>
                </c:pt>
                <c:pt idx="10775">
                  <c:v>45908.82712984127</c:v>
                </c:pt>
                <c:pt idx="10776">
                  <c:v>45908.8279490413</c:v>
                </c:pt>
                <c:pt idx="10777">
                  <c:v>45908.82876824131</c:v>
                </c:pt>
                <c:pt idx="10778">
                  <c:v>45908.82958744131</c:v>
                </c:pt>
                <c:pt idx="10779">
                  <c:v>45908.8304066413</c:v>
                </c:pt>
                <c:pt idx="10780">
                  <c:v>45908.83122584131</c:v>
                </c:pt>
                <c:pt idx="10781">
                  <c:v>45908.83204504132</c:v>
                </c:pt>
                <c:pt idx="10782">
                  <c:v>45908.83286424132</c:v>
                </c:pt>
                <c:pt idx="10783">
                  <c:v>45908.83368344132</c:v>
                </c:pt>
                <c:pt idx="10784">
                  <c:v>45908.83450264132</c:v>
                </c:pt>
                <c:pt idx="10785">
                  <c:v>45908.83532184132</c:v>
                </c:pt>
                <c:pt idx="10786">
                  <c:v>45908.83614104133</c:v>
                </c:pt>
                <c:pt idx="10787">
                  <c:v>45908.83696024133</c:v>
                </c:pt>
                <c:pt idx="10788">
                  <c:v>45908.83777944133</c:v>
                </c:pt>
                <c:pt idx="10789">
                  <c:v>45908.83859864133</c:v>
                </c:pt>
                <c:pt idx="10790">
                  <c:v>45908.83941784134</c:v>
                </c:pt>
                <c:pt idx="10791">
                  <c:v>45908.84023704133</c:v>
                </c:pt>
                <c:pt idx="10792">
                  <c:v>45908.84105624134</c:v>
                </c:pt>
                <c:pt idx="10793">
                  <c:v>45908.84187544134</c:v>
                </c:pt>
                <c:pt idx="10794">
                  <c:v>45908.84269464135</c:v>
                </c:pt>
                <c:pt idx="10795">
                  <c:v>45908.84351384135</c:v>
                </c:pt>
                <c:pt idx="10796">
                  <c:v>45908.84433304135</c:v>
                </c:pt>
                <c:pt idx="10797">
                  <c:v>45908.84515224135</c:v>
                </c:pt>
                <c:pt idx="10798">
                  <c:v>45908.84597144135</c:v>
                </c:pt>
                <c:pt idx="10799">
                  <c:v>45908.84679064136</c:v>
                </c:pt>
                <c:pt idx="10800">
                  <c:v>45908.84760984136</c:v>
                </c:pt>
                <c:pt idx="10801">
                  <c:v>45908.84842904136</c:v>
                </c:pt>
                <c:pt idx="10802">
                  <c:v>45908.84924824136</c:v>
                </c:pt>
                <c:pt idx="10803">
                  <c:v>45908.85006744136</c:v>
                </c:pt>
                <c:pt idx="10804">
                  <c:v>45908.85088664137</c:v>
                </c:pt>
                <c:pt idx="10805">
                  <c:v>45908.85170584137</c:v>
                </c:pt>
                <c:pt idx="10806">
                  <c:v>45908.85252504138</c:v>
                </c:pt>
                <c:pt idx="10807">
                  <c:v>45908.85334424137</c:v>
                </c:pt>
                <c:pt idx="10808">
                  <c:v>45908.85416344137</c:v>
                </c:pt>
                <c:pt idx="10809">
                  <c:v>45908.85498264138</c:v>
                </c:pt>
                <c:pt idx="10810">
                  <c:v>45908.85580184138</c:v>
                </c:pt>
                <c:pt idx="10811">
                  <c:v>45908.85662104138</c:v>
                </c:pt>
                <c:pt idx="10812">
                  <c:v>45908.85744024139</c:v>
                </c:pt>
                <c:pt idx="10813">
                  <c:v>45908.8582594414</c:v>
                </c:pt>
                <c:pt idx="10814">
                  <c:v>45908.8590786414</c:v>
                </c:pt>
                <c:pt idx="10815">
                  <c:v>45908.8598978414</c:v>
                </c:pt>
                <c:pt idx="10816">
                  <c:v>45908.8607170414</c:v>
                </c:pt>
                <c:pt idx="10817">
                  <c:v>45908.8615362414</c:v>
                </c:pt>
                <c:pt idx="10818">
                  <c:v>45908.8623554414</c:v>
                </c:pt>
                <c:pt idx="10819">
                  <c:v>45908.8631746414</c:v>
                </c:pt>
                <c:pt idx="10820">
                  <c:v>45908.86399384141</c:v>
                </c:pt>
                <c:pt idx="10821">
                  <c:v>45908.8648130414</c:v>
                </c:pt>
                <c:pt idx="10822">
                  <c:v>45908.86563224141</c:v>
                </c:pt>
                <c:pt idx="10823">
                  <c:v>45908.86645144141</c:v>
                </c:pt>
                <c:pt idx="10824">
                  <c:v>45908.86727064141</c:v>
                </c:pt>
                <c:pt idx="10825">
                  <c:v>45908.86808984142</c:v>
                </c:pt>
                <c:pt idx="10826">
                  <c:v>45908.86890904142</c:v>
                </c:pt>
                <c:pt idx="10827">
                  <c:v>45908.86972824142</c:v>
                </c:pt>
                <c:pt idx="10828">
                  <c:v>45908.87054744143</c:v>
                </c:pt>
                <c:pt idx="10829">
                  <c:v>45908.87136664143</c:v>
                </c:pt>
                <c:pt idx="10830">
                  <c:v>45908.87218584143</c:v>
                </c:pt>
                <c:pt idx="10831">
                  <c:v>45908.87300504143</c:v>
                </c:pt>
                <c:pt idx="10832">
                  <c:v>45908.87382424143</c:v>
                </c:pt>
                <c:pt idx="10833">
                  <c:v>45908.87464344143</c:v>
                </c:pt>
                <c:pt idx="10834">
                  <c:v>45908.87546264142</c:v>
                </c:pt>
                <c:pt idx="10835">
                  <c:v>45908.87628184144</c:v>
                </c:pt>
                <c:pt idx="10836">
                  <c:v>45908.87710104143</c:v>
                </c:pt>
                <c:pt idx="10837">
                  <c:v>45908.87792024144</c:v>
                </c:pt>
                <c:pt idx="10838">
                  <c:v>45908.87873944144</c:v>
                </c:pt>
                <c:pt idx="10839">
                  <c:v>45908.87955864145</c:v>
                </c:pt>
                <c:pt idx="10840">
                  <c:v>45908.88037784145</c:v>
                </c:pt>
                <c:pt idx="10841">
                  <c:v>45908.88119704145</c:v>
                </c:pt>
                <c:pt idx="10842">
                  <c:v>45908.8820162415</c:v>
                </c:pt>
                <c:pt idx="10843">
                  <c:v>45908.8828354415</c:v>
                </c:pt>
                <c:pt idx="10844">
                  <c:v>45908.88365464146</c:v>
                </c:pt>
                <c:pt idx="10845">
                  <c:v>45908.88447384146</c:v>
                </c:pt>
                <c:pt idx="10846">
                  <c:v>45908.88529304146</c:v>
                </c:pt>
                <c:pt idx="10847">
                  <c:v>45908.88611224146</c:v>
                </c:pt>
                <c:pt idx="10848">
                  <c:v>45908.88693144146</c:v>
                </c:pt>
                <c:pt idx="10849">
                  <c:v>45908.88775064147</c:v>
                </c:pt>
                <c:pt idx="10850">
                  <c:v>45908.88856984148</c:v>
                </c:pt>
                <c:pt idx="10851">
                  <c:v>45908.88938904147</c:v>
                </c:pt>
                <c:pt idx="10852">
                  <c:v>45908.89020824147</c:v>
                </c:pt>
                <c:pt idx="10853">
                  <c:v>45908.89102744148</c:v>
                </c:pt>
                <c:pt idx="10854">
                  <c:v>45908.89184664148</c:v>
                </c:pt>
                <c:pt idx="10855">
                  <c:v>45908.89266584149</c:v>
                </c:pt>
                <c:pt idx="10856">
                  <c:v>45908.89348504147</c:v>
                </c:pt>
                <c:pt idx="10857">
                  <c:v>45908.8943042415</c:v>
                </c:pt>
                <c:pt idx="10858">
                  <c:v>45908.89512344149</c:v>
                </c:pt>
                <c:pt idx="10859">
                  <c:v>45908.89594264147</c:v>
                </c:pt>
                <c:pt idx="10860">
                  <c:v>45908.8967618415</c:v>
                </c:pt>
                <c:pt idx="10861">
                  <c:v>45908.8975810415</c:v>
                </c:pt>
                <c:pt idx="10862">
                  <c:v>45908.8984002415</c:v>
                </c:pt>
                <c:pt idx="10863">
                  <c:v>45908.8992194415</c:v>
                </c:pt>
                <c:pt idx="10864">
                  <c:v>45908.9000386415</c:v>
                </c:pt>
                <c:pt idx="10865">
                  <c:v>45908.9008578415</c:v>
                </c:pt>
                <c:pt idx="10866">
                  <c:v>45908.90167704151</c:v>
                </c:pt>
                <c:pt idx="10867">
                  <c:v>45908.90249624151</c:v>
                </c:pt>
                <c:pt idx="10868">
                  <c:v>45908.90331544151</c:v>
                </c:pt>
                <c:pt idx="10869">
                  <c:v>45908.90413464152</c:v>
                </c:pt>
                <c:pt idx="10870">
                  <c:v>45908.90495384152</c:v>
                </c:pt>
                <c:pt idx="10871">
                  <c:v>45908.90577304152</c:v>
                </c:pt>
                <c:pt idx="10872">
                  <c:v>45908.90659224153</c:v>
                </c:pt>
                <c:pt idx="10873">
                  <c:v>45908.90741144152</c:v>
                </c:pt>
                <c:pt idx="10874">
                  <c:v>45908.90823064152</c:v>
                </c:pt>
                <c:pt idx="10875">
                  <c:v>45908.90904984153</c:v>
                </c:pt>
                <c:pt idx="10876">
                  <c:v>45908.90986904153</c:v>
                </c:pt>
                <c:pt idx="10877">
                  <c:v>45908.91068824153</c:v>
                </c:pt>
                <c:pt idx="10878">
                  <c:v>45908.91150744153</c:v>
                </c:pt>
                <c:pt idx="10879">
                  <c:v>45908.91232664154</c:v>
                </c:pt>
                <c:pt idx="10880">
                  <c:v>45908.91314584154</c:v>
                </c:pt>
                <c:pt idx="10881">
                  <c:v>45908.91396504155</c:v>
                </c:pt>
                <c:pt idx="10882">
                  <c:v>45908.91478424155</c:v>
                </c:pt>
                <c:pt idx="10883">
                  <c:v>45908.91560344155</c:v>
                </c:pt>
                <c:pt idx="10884">
                  <c:v>45908.91642264155</c:v>
                </c:pt>
                <c:pt idx="10885">
                  <c:v>45908.91724184155</c:v>
                </c:pt>
                <c:pt idx="10886">
                  <c:v>45908.91806104155</c:v>
                </c:pt>
                <c:pt idx="10887">
                  <c:v>45908.91888024155</c:v>
                </c:pt>
                <c:pt idx="10888">
                  <c:v>45908.91969944156</c:v>
                </c:pt>
                <c:pt idx="10889">
                  <c:v>45908.92051864156</c:v>
                </c:pt>
                <c:pt idx="10890">
                  <c:v>45908.92133784157</c:v>
                </c:pt>
                <c:pt idx="10891">
                  <c:v>45908.92215704157</c:v>
                </c:pt>
                <c:pt idx="10892">
                  <c:v>45908.92297624157</c:v>
                </c:pt>
                <c:pt idx="10893">
                  <c:v>45908.92379544157</c:v>
                </c:pt>
                <c:pt idx="10894">
                  <c:v>45908.92461464157</c:v>
                </c:pt>
                <c:pt idx="10895">
                  <c:v>45908.92543384158</c:v>
                </c:pt>
                <c:pt idx="10896">
                  <c:v>45908.92625304157</c:v>
                </c:pt>
                <c:pt idx="10897">
                  <c:v>45908.92707224158</c:v>
                </c:pt>
                <c:pt idx="10898">
                  <c:v>45908.92789144158</c:v>
                </c:pt>
                <c:pt idx="10899">
                  <c:v>45908.92871064159</c:v>
                </c:pt>
                <c:pt idx="10900">
                  <c:v>45908.92952984159</c:v>
                </c:pt>
                <c:pt idx="10901">
                  <c:v>45908.9303490416</c:v>
                </c:pt>
                <c:pt idx="10902">
                  <c:v>45908.93116824159</c:v>
                </c:pt>
                <c:pt idx="10903">
                  <c:v>45908.9319874416</c:v>
                </c:pt>
                <c:pt idx="10904">
                  <c:v>45908.9328066416</c:v>
                </c:pt>
                <c:pt idx="10905">
                  <c:v>45908.93362584159</c:v>
                </c:pt>
                <c:pt idx="10906">
                  <c:v>45908.9344450416</c:v>
                </c:pt>
                <c:pt idx="10907">
                  <c:v>45908.93526424161</c:v>
                </c:pt>
                <c:pt idx="10908">
                  <c:v>45908.93608344161</c:v>
                </c:pt>
                <c:pt idx="10909">
                  <c:v>45908.9369026416</c:v>
                </c:pt>
                <c:pt idx="10910">
                  <c:v>45908.93772184158</c:v>
                </c:pt>
                <c:pt idx="10911">
                  <c:v>45908.93854104161</c:v>
                </c:pt>
                <c:pt idx="10912">
                  <c:v>45908.93936024162</c:v>
                </c:pt>
                <c:pt idx="10913">
                  <c:v>45908.94017944162</c:v>
                </c:pt>
                <c:pt idx="10914">
                  <c:v>45908.94099864162</c:v>
                </c:pt>
                <c:pt idx="10915">
                  <c:v>45908.94181784162</c:v>
                </c:pt>
                <c:pt idx="10916">
                  <c:v>45908.94263704162</c:v>
                </c:pt>
                <c:pt idx="10917">
                  <c:v>45908.94345624163</c:v>
                </c:pt>
                <c:pt idx="10918">
                  <c:v>45908.94427544163</c:v>
                </c:pt>
                <c:pt idx="10919">
                  <c:v>45908.94509464163</c:v>
                </c:pt>
                <c:pt idx="10920">
                  <c:v>45908.94591384164</c:v>
                </c:pt>
                <c:pt idx="10921">
                  <c:v>45908.94673304164</c:v>
                </c:pt>
                <c:pt idx="10922">
                  <c:v>45908.94755224164</c:v>
                </c:pt>
                <c:pt idx="10923">
                  <c:v>45908.94837144164</c:v>
                </c:pt>
                <c:pt idx="10924">
                  <c:v>45908.94919064162</c:v>
                </c:pt>
                <c:pt idx="10925">
                  <c:v>45908.95000984165</c:v>
                </c:pt>
                <c:pt idx="10926">
                  <c:v>45908.95082904165</c:v>
                </c:pt>
                <c:pt idx="10927">
                  <c:v>45908.95164824165</c:v>
                </c:pt>
                <c:pt idx="10928">
                  <c:v>45908.95246744165</c:v>
                </c:pt>
                <c:pt idx="10929">
                  <c:v>45908.95328664166</c:v>
                </c:pt>
                <c:pt idx="10930">
                  <c:v>45908.95410584166</c:v>
                </c:pt>
                <c:pt idx="10931">
                  <c:v>45908.95492504166</c:v>
                </c:pt>
                <c:pt idx="10932">
                  <c:v>45908.95574424166</c:v>
                </c:pt>
                <c:pt idx="10933">
                  <c:v>45908.95656344166</c:v>
                </c:pt>
                <c:pt idx="10934">
                  <c:v>45908.95738264167</c:v>
                </c:pt>
                <c:pt idx="10935">
                  <c:v>45908.95820184167</c:v>
                </c:pt>
                <c:pt idx="10936">
                  <c:v>45908.95902104167</c:v>
                </c:pt>
                <c:pt idx="10937">
                  <c:v>45908.95984024167</c:v>
                </c:pt>
                <c:pt idx="10938">
                  <c:v>45908.96065944167</c:v>
                </c:pt>
                <c:pt idx="10939">
                  <c:v>45908.96147864161</c:v>
                </c:pt>
                <c:pt idx="10940">
                  <c:v>45908.96229784168</c:v>
                </c:pt>
                <c:pt idx="10941">
                  <c:v>45908.96311704168</c:v>
                </c:pt>
                <c:pt idx="10942">
                  <c:v>45908.96393624169</c:v>
                </c:pt>
                <c:pt idx="10943">
                  <c:v>45908.96475544169</c:v>
                </c:pt>
                <c:pt idx="10944">
                  <c:v>45908.96557464168</c:v>
                </c:pt>
                <c:pt idx="10945">
                  <c:v>45908.96639384169</c:v>
                </c:pt>
                <c:pt idx="10946">
                  <c:v>45908.96721304169</c:v>
                </c:pt>
                <c:pt idx="10947">
                  <c:v>45908.9680322417</c:v>
                </c:pt>
                <c:pt idx="10948">
                  <c:v>45908.9688514417</c:v>
                </c:pt>
                <c:pt idx="10949">
                  <c:v>45908.96967064167</c:v>
                </c:pt>
                <c:pt idx="10950">
                  <c:v>45908.9704898417</c:v>
                </c:pt>
                <c:pt idx="10951">
                  <c:v>45908.97130904171</c:v>
                </c:pt>
                <c:pt idx="10952">
                  <c:v>45908.97212824171</c:v>
                </c:pt>
                <c:pt idx="10953">
                  <c:v>45908.97294744171</c:v>
                </c:pt>
                <c:pt idx="10954">
                  <c:v>45908.97376664164</c:v>
                </c:pt>
                <c:pt idx="10955">
                  <c:v>45908.97458584172</c:v>
                </c:pt>
                <c:pt idx="10956">
                  <c:v>45908.97540504172</c:v>
                </c:pt>
                <c:pt idx="10957">
                  <c:v>45908.97622424172</c:v>
                </c:pt>
                <c:pt idx="10958">
                  <c:v>45908.97704344172</c:v>
                </c:pt>
                <c:pt idx="10959">
                  <c:v>45908.97786264172</c:v>
                </c:pt>
                <c:pt idx="10960">
                  <c:v>45908.97868184173</c:v>
                </c:pt>
                <c:pt idx="10961">
                  <c:v>45908.97950104173</c:v>
                </c:pt>
                <c:pt idx="10962">
                  <c:v>45908.98032024173</c:v>
                </c:pt>
                <c:pt idx="10963">
                  <c:v>45908.98113944173</c:v>
                </c:pt>
                <c:pt idx="10964">
                  <c:v>45908.98195864174</c:v>
                </c:pt>
                <c:pt idx="10965">
                  <c:v>45908.98277784174</c:v>
                </c:pt>
                <c:pt idx="10966">
                  <c:v>45908.98359704174</c:v>
                </c:pt>
                <c:pt idx="10967">
                  <c:v>45908.98441624174</c:v>
                </c:pt>
                <c:pt idx="10968">
                  <c:v>45908.98523544174</c:v>
                </c:pt>
                <c:pt idx="10969">
                  <c:v>45908.98605464175</c:v>
                </c:pt>
                <c:pt idx="10970">
                  <c:v>45908.98687384175</c:v>
                </c:pt>
                <c:pt idx="10971">
                  <c:v>45908.98769304175</c:v>
                </c:pt>
                <c:pt idx="10972">
                  <c:v>45908.98851224176</c:v>
                </c:pt>
                <c:pt idx="10973">
                  <c:v>45908.98933144175</c:v>
                </c:pt>
                <c:pt idx="10974">
                  <c:v>45908.99015064172</c:v>
                </c:pt>
                <c:pt idx="10975">
                  <c:v>45908.99096984175</c:v>
                </c:pt>
                <c:pt idx="10976">
                  <c:v>45908.99178904169</c:v>
                </c:pt>
                <c:pt idx="10977">
                  <c:v>45908.99260824177</c:v>
                </c:pt>
                <c:pt idx="10978">
                  <c:v>45908.99342744177</c:v>
                </c:pt>
                <c:pt idx="10979">
                  <c:v>45908.99424664177</c:v>
                </c:pt>
                <c:pt idx="10980">
                  <c:v>45908.99506584177</c:v>
                </c:pt>
                <c:pt idx="10981">
                  <c:v>45908.99588504178</c:v>
                </c:pt>
                <c:pt idx="10982">
                  <c:v>45908.99670424178</c:v>
                </c:pt>
                <c:pt idx="10983">
                  <c:v>45908.99752344178</c:v>
                </c:pt>
                <c:pt idx="10984">
                  <c:v>45908.99834264177</c:v>
                </c:pt>
                <c:pt idx="10985">
                  <c:v>45908.99916184171</c:v>
                </c:pt>
                <c:pt idx="10986">
                  <c:v>45908.99998104172</c:v>
                </c:pt>
                <c:pt idx="10987">
                  <c:v>45909.00080024179</c:v>
                </c:pt>
                <c:pt idx="10988">
                  <c:v>45909.0016194418</c:v>
                </c:pt>
                <c:pt idx="10989">
                  <c:v>45909.00243864179</c:v>
                </c:pt>
                <c:pt idx="10990">
                  <c:v>45909.0032578418</c:v>
                </c:pt>
                <c:pt idx="10991">
                  <c:v>45909.0040770418</c:v>
                </c:pt>
                <c:pt idx="10992">
                  <c:v>45909.0048962418</c:v>
                </c:pt>
                <c:pt idx="10993">
                  <c:v>45909.0057154418</c:v>
                </c:pt>
                <c:pt idx="10994">
                  <c:v>45909.0065346418</c:v>
                </c:pt>
                <c:pt idx="10995">
                  <c:v>45909.00735384181</c:v>
                </c:pt>
                <c:pt idx="10996">
                  <c:v>45909.00817304181</c:v>
                </c:pt>
                <c:pt idx="10997">
                  <c:v>45909.00899224181</c:v>
                </c:pt>
                <c:pt idx="10998">
                  <c:v>45909.00981144181</c:v>
                </c:pt>
                <c:pt idx="10999">
                  <c:v>45909.01063064182</c:v>
                </c:pt>
                <c:pt idx="11000">
                  <c:v>45909.01144984182</c:v>
                </c:pt>
                <c:pt idx="11001">
                  <c:v>45909.01226904182</c:v>
                </c:pt>
                <c:pt idx="11002">
                  <c:v>45909.01308824182</c:v>
                </c:pt>
                <c:pt idx="11003">
                  <c:v>45909.01390744182</c:v>
                </c:pt>
                <c:pt idx="11004">
                  <c:v>45909.01472664183</c:v>
                </c:pt>
                <c:pt idx="11005">
                  <c:v>45909.01554584183</c:v>
                </c:pt>
                <c:pt idx="11006">
                  <c:v>45909.01636504183</c:v>
                </c:pt>
                <c:pt idx="11007">
                  <c:v>45909.01718424183</c:v>
                </c:pt>
                <c:pt idx="11008">
                  <c:v>45909.01800344183</c:v>
                </c:pt>
                <c:pt idx="11009">
                  <c:v>45909.01882264184</c:v>
                </c:pt>
                <c:pt idx="11010">
                  <c:v>45909.01964184183</c:v>
                </c:pt>
                <c:pt idx="11011">
                  <c:v>45909.02046104177</c:v>
                </c:pt>
                <c:pt idx="11012">
                  <c:v>45909.02128024185</c:v>
                </c:pt>
                <c:pt idx="11013">
                  <c:v>45909.02209944185</c:v>
                </c:pt>
                <c:pt idx="11014">
                  <c:v>45909.02291864185</c:v>
                </c:pt>
                <c:pt idx="11015">
                  <c:v>45909.02373784185</c:v>
                </c:pt>
                <c:pt idx="11016">
                  <c:v>45909.02455704185</c:v>
                </c:pt>
                <c:pt idx="11017">
                  <c:v>45909.02537624186</c:v>
                </c:pt>
                <c:pt idx="11018">
                  <c:v>45909.02619544186</c:v>
                </c:pt>
                <c:pt idx="11019">
                  <c:v>45909.02701464186</c:v>
                </c:pt>
                <c:pt idx="11020">
                  <c:v>45909.02783384186</c:v>
                </c:pt>
                <c:pt idx="11021">
                  <c:v>45909.02865304187</c:v>
                </c:pt>
                <c:pt idx="11022">
                  <c:v>45909.02947224187</c:v>
                </c:pt>
                <c:pt idx="11023">
                  <c:v>45909.03029144187</c:v>
                </c:pt>
                <c:pt idx="11024">
                  <c:v>45909.03111064187</c:v>
                </c:pt>
                <c:pt idx="11025">
                  <c:v>45909.03192984188</c:v>
                </c:pt>
                <c:pt idx="11026">
                  <c:v>45909.03274904188</c:v>
                </c:pt>
                <c:pt idx="11027">
                  <c:v>45909.03356824188</c:v>
                </c:pt>
                <c:pt idx="11028">
                  <c:v>45909.03438744188</c:v>
                </c:pt>
                <c:pt idx="11029">
                  <c:v>45909.03520664189</c:v>
                </c:pt>
                <c:pt idx="11030">
                  <c:v>45909.03602584189</c:v>
                </c:pt>
                <c:pt idx="11031">
                  <c:v>45909.0368450419</c:v>
                </c:pt>
                <c:pt idx="11032">
                  <c:v>45909.03766424189</c:v>
                </c:pt>
                <c:pt idx="11033">
                  <c:v>45909.03848344189</c:v>
                </c:pt>
                <c:pt idx="11034">
                  <c:v>45909.0393026419</c:v>
                </c:pt>
                <c:pt idx="11035">
                  <c:v>45909.0401218419</c:v>
                </c:pt>
                <c:pt idx="11036">
                  <c:v>45909.0409410419</c:v>
                </c:pt>
                <c:pt idx="11037">
                  <c:v>45909.0417602419</c:v>
                </c:pt>
                <c:pt idx="11038">
                  <c:v>45909.0425794419</c:v>
                </c:pt>
                <c:pt idx="11039">
                  <c:v>45909.04339864191</c:v>
                </c:pt>
                <c:pt idx="11040">
                  <c:v>45909.0442178419</c:v>
                </c:pt>
                <c:pt idx="11041">
                  <c:v>45909.04503704191</c:v>
                </c:pt>
                <c:pt idx="11042">
                  <c:v>45909.04585624191</c:v>
                </c:pt>
                <c:pt idx="11043">
                  <c:v>45909.04667544191</c:v>
                </c:pt>
                <c:pt idx="11044">
                  <c:v>45909.04749464192</c:v>
                </c:pt>
                <c:pt idx="11045">
                  <c:v>45909.04831384192</c:v>
                </c:pt>
                <c:pt idx="11046">
                  <c:v>45909.04913304192</c:v>
                </c:pt>
                <c:pt idx="11047">
                  <c:v>45909.04995224192</c:v>
                </c:pt>
                <c:pt idx="11048">
                  <c:v>45909.05077144192</c:v>
                </c:pt>
                <c:pt idx="11049">
                  <c:v>45909.05159064193</c:v>
                </c:pt>
                <c:pt idx="11050">
                  <c:v>45909.05240984193</c:v>
                </c:pt>
                <c:pt idx="11051">
                  <c:v>45909.05322904193</c:v>
                </c:pt>
                <c:pt idx="11052">
                  <c:v>45909.05404824193</c:v>
                </c:pt>
                <c:pt idx="11053">
                  <c:v>45909.05486744194</c:v>
                </c:pt>
                <c:pt idx="11054">
                  <c:v>45909.05568664194</c:v>
                </c:pt>
                <c:pt idx="11055">
                  <c:v>45909.05650584194</c:v>
                </c:pt>
                <c:pt idx="11056">
                  <c:v>45909.05732504195</c:v>
                </c:pt>
                <c:pt idx="11057">
                  <c:v>45909.05814424195</c:v>
                </c:pt>
                <c:pt idx="11058">
                  <c:v>45909.05896344195</c:v>
                </c:pt>
                <c:pt idx="11059">
                  <c:v>45909.05978264195</c:v>
                </c:pt>
                <c:pt idx="11060">
                  <c:v>45909.06060184196</c:v>
                </c:pt>
                <c:pt idx="11061">
                  <c:v>45909.06142104192</c:v>
                </c:pt>
                <c:pt idx="11062">
                  <c:v>45909.06224024196</c:v>
                </c:pt>
                <c:pt idx="11063">
                  <c:v>45909.06305944196</c:v>
                </c:pt>
                <c:pt idx="11064">
                  <c:v>45909.06387864197</c:v>
                </c:pt>
                <c:pt idx="11065">
                  <c:v>45909.06469784197</c:v>
                </c:pt>
                <c:pt idx="11066">
                  <c:v>45909.06551704197</c:v>
                </c:pt>
                <c:pt idx="11067">
                  <c:v>45909.06633624198</c:v>
                </c:pt>
                <c:pt idx="11068">
                  <c:v>45909.06715544197</c:v>
                </c:pt>
                <c:pt idx="11069">
                  <c:v>45909.06797464198</c:v>
                </c:pt>
                <c:pt idx="11070">
                  <c:v>45909.06879384198</c:v>
                </c:pt>
                <c:pt idx="11071">
                  <c:v>45909.06961304198</c:v>
                </c:pt>
                <c:pt idx="11072">
                  <c:v>45909.07043224198</c:v>
                </c:pt>
                <c:pt idx="11073">
                  <c:v>45909.07125144198</c:v>
                </c:pt>
                <c:pt idx="11074">
                  <c:v>45909.07207064199</c:v>
                </c:pt>
                <c:pt idx="11075">
                  <c:v>45909.072889842</c:v>
                </c:pt>
                <c:pt idx="11076">
                  <c:v>45909.07370904199</c:v>
                </c:pt>
                <c:pt idx="11077">
                  <c:v>45909.074528242</c:v>
                </c:pt>
                <c:pt idx="11078">
                  <c:v>45909.075347442</c:v>
                </c:pt>
                <c:pt idx="11079">
                  <c:v>45909.076166642</c:v>
                </c:pt>
                <c:pt idx="11080">
                  <c:v>45909.076985842</c:v>
                </c:pt>
                <c:pt idx="11081">
                  <c:v>45909.077805042</c:v>
                </c:pt>
                <c:pt idx="11082">
                  <c:v>45909.078624242</c:v>
                </c:pt>
                <c:pt idx="11083">
                  <c:v>45909.07944344201</c:v>
                </c:pt>
                <c:pt idx="11084">
                  <c:v>45909.08026264201</c:v>
                </c:pt>
                <c:pt idx="11085">
                  <c:v>45909.08108184201</c:v>
                </c:pt>
                <c:pt idx="11086">
                  <c:v>45909.08190104202</c:v>
                </c:pt>
                <c:pt idx="11087">
                  <c:v>45909.08272024202</c:v>
                </c:pt>
                <c:pt idx="11088">
                  <c:v>45909.0835394421</c:v>
                </c:pt>
                <c:pt idx="11089">
                  <c:v>45909.08435864203</c:v>
                </c:pt>
                <c:pt idx="11090">
                  <c:v>45909.08517784202</c:v>
                </c:pt>
                <c:pt idx="11091">
                  <c:v>45909.08599704202</c:v>
                </c:pt>
                <c:pt idx="11092">
                  <c:v>45909.0868162421</c:v>
                </c:pt>
                <c:pt idx="11093">
                  <c:v>45909.08763544203</c:v>
                </c:pt>
                <c:pt idx="11094">
                  <c:v>45909.08845464203</c:v>
                </c:pt>
                <c:pt idx="11095">
                  <c:v>45909.08927384203</c:v>
                </c:pt>
                <c:pt idx="11096">
                  <c:v>45909.09009304204</c:v>
                </c:pt>
                <c:pt idx="11097">
                  <c:v>45909.09091224204</c:v>
                </c:pt>
                <c:pt idx="11098">
                  <c:v>45909.09173144204</c:v>
                </c:pt>
                <c:pt idx="11099">
                  <c:v>45909.09255064205</c:v>
                </c:pt>
                <c:pt idx="11100">
                  <c:v>45909.09336984205</c:v>
                </c:pt>
                <c:pt idx="11101">
                  <c:v>45909.09418904205</c:v>
                </c:pt>
                <c:pt idx="11102">
                  <c:v>45909.09500824205</c:v>
                </c:pt>
                <c:pt idx="11103">
                  <c:v>45909.09582744205</c:v>
                </c:pt>
                <c:pt idx="11104">
                  <c:v>45909.09664664206</c:v>
                </c:pt>
                <c:pt idx="11105">
                  <c:v>45909.09746584205</c:v>
                </c:pt>
                <c:pt idx="11106">
                  <c:v>45909.09828504206</c:v>
                </c:pt>
                <c:pt idx="11107">
                  <c:v>45909.09910424206</c:v>
                </c:pt>
                <c:pt idx="11108">
                  <c:v>45909.09992344207</c:v>
                </c:pt>
                <c:pt idx="11109">
                  <c:v>45909.10074264207</c:v>
                </c:pt>
                <c:pt idx="11110">
                  <c:v>45909.10156184207</c:v>
                </c:pt>
                <c:pt idx="11111">
                  <c:v>45909.10238104207</c:v>
                </c:pt>
                <c:pt idx="11112">
                  <c:v>45909.10320024207</c:v>
                </c:pt>
                <c:pt idx="11113">
                  <c:v>45909.1040194421</c:v>
                </c:pt>
                <c:pt idx="11114">
                  <c:v>45909.10483864208</c:v>
                </c:pt>
                <c:pt idx="11115">
                  <c:v>45909.10565784208</c:v>
                </c:pt>
                <c:pt idx="11116">
                  <c:v>45909.10647704208</c:v>
                </c:pt>
                <c:pt idx="11117">
                  <c:v>45909.10729624208</c:v>
                </c:pt>
                <c:pt idx="11118">
                  <c:v>45909.10811544208</c:v>
                </c:pt>
                <c:pt idx="11119">
                  <c:v>45909.1089346421</c:v>
                </c:pt>
                <c:pt idx="11120">
                  <c:v>45909.10975384209</c:v>
                </c:pt>
                <c:pt idx="11121">
                  <c:v>45909.1105730421</c:v>
                </c:pt>
                <c:pt idx="11122">
                  <c:v>45909.1113922421</c:v>
                </c:pt>
                <c:pt idx="11123">
                  <c:v>45909.1122114421</c:v>
                </c:pt>
                <c:pt idx="11124">
                  <c:v>45909.1130306421</c:v>
                </c:pt>
                <c:pt idx="11125">
                  <c:v>45909.1138498421</c:v>
                </c:pt>
                <c:pt idx="11126">
                  <c:v>45909.1146690421</c:v>
                </c:pt>
                <c:pt idx="11127">
                  <c:v>45909.11548824211</c:v>
                </c:pt>
                <c:pt idx="11128">
                  <c:v>45909.1163074421</c:v>
                </c:pt>
                <c:pt idx="11129">
                  <c:v>45909.11712664212</c:v>
                </c:pt>
                <c:pt idx="11130">
                  <c:v>45909.11794584212</c:v>
                </c:pt>
                <c:pt idx="11131">
                  <c:v>45909.11876504212</c:v>
                </c:pt>
                <c:pt idx="11132">
                  <c:v>45909.11958424212</c:v>
                </c:pt>
                <c:pt idx="11133">
                  <c:v>45909.12040344212</c:v>
                </c:pt>
                <c:pt idx="11134">
                  <c:v>45909.12122264213</c:v>
                </c:pt>
                <c:pt idx="11135">
                  <c:v>45909.12204184213</c:v>
                </c:pt>
                <c:pt idx="11136">
                  <c:v>45909.12286104213</c:v>
                </c:pt>
                <c:pt idx="11137">
                  <c:v>45909.12368024213</c:v>
                </c:pt>
                <c:pt idx="11138">
                  <c:v>45909.12449944213</c:v>
                </c:pt>
                <c:pt idx="11139">
                  <c:v>45909.12531864214</c:v>
                </c:pt>
                <c:pt idx="11140">
                  <c:v>45909.12613784214</c:v>
                </c:pt>
                <c:pt idx="11141">
                  <c:v>45909.12695704214</c:v>
                </c:pt>
                <c:pt idx="11142">
                  <c:v>45909.12777624215</c:v>
                </c:pt>
                <c:pt idx="11143">
                  <c:v>45909.12859544214</c:v>
                </c:pt>
                <c:pt idx="11144">
                  <c:v>45909.12941464215</c:v>
                </c:pt>
                <c:pt idx="11145">
                  <c:v>45909.13023384215</c:v>
                </c:pt>
                <c:pt idx="11146">
                  <c:v>45909.13105304215</c:v>
                </c:pt>
                <c:pt idx="11147">
                  <c:v>45909.13187224215</c:v>
                </c:pt>
                <c:pt idx="11148">
                  <c:v>45909.13269144215</c:v>
                </c:pt>
                <c:pt idx="11149">
                  <c:v>45909.13351064216</c:v>
                </c:pt>
                <c:pt idx="11150">
                  <c:v>45909.13432984216</c:v>
                </c:pt>
                <c:pt idx="11151">
                  <c:v>45909.13514904217</c:v>
                </c:pt>
                <c:pt idx="11152">
                  <c:v>45909.13596824217</c:v>
                </c:pt>
                <c:pt idx="11153">
                  <c:v>45909.13678744217</c:v>
                </c:pt>
                <c:pt idx="11154">
                  <c:v>45909.13760664217</c:v>
                </c:pt>
                <c:pt idx="11155">
                  <c:v>45909.13842584217</c:v>
                </c:pt>
                <c:pt idx="11156">
                  <c:v>45909.13924504217</c:v>
                </c:pt>
                <c:pt idx="11157">
                  <c:v>45909.14006424217</c:v>
                </c:pt>
                <c:pt idx="11158">
                  <c:v>45909.14088344218</c:v>
                </c:pt>
                <c:pt idx="11159">
                  <c:v>45909.14170264218</c:v>
                </c:pt>
                <c:pt idx="11160">
                  <c:v>45909.14252184218</c:v>
                </c:pt>
                <c:pt idx="11161">
                  <c:v>45909.14334104219</c:v>
                </c:pt>
                <c:pt idx="11162">
                  <c:v>45909.1441602422</c:v>
                </c:pt>
                <c:pt idx="11163">
                  <c:v>45909.1449794422</c:v>
                </c:pt>
                <c:pt idx="11164">
                  <c:v>45909.1457986422</c:v>
                </c:pt>
                <c:pt idx="11165">
                  <c:v>45909.1466178422</c:v>
                </c:pt>
                <c:pt idx="11166">
                  <c:v>45909.1474370422</c:v>
                </c:pt>
                <c:pt idx="11167">
                  <c:v>45909.1482562422</c:v>
                </c:pt>
                <c:pt idx="11168">
                  <c:v>45909.1490754422</c:v>
                </c:pt>
                <c:pt idx="11169">
                  <c:v>45909.14989464221</c:v>
                </c:pt>
                <c:pt idx="11170">
                  <c:v>45909.15071384221</c:v>
                </c:pt>
                <c:pt idx="11171">
                  <c:v>45909.15153304221</c:v>
                </c:pt>
                <c:pt idx="11172">
                  <c:v>45909.15235224221</c:v>
                </c:pt>
                <c:pt idx="11173">
                  <c:v>45909.15317144222</c:v>
                </c:pt>
                <c:pt idx="11174">
                  <c:v>45909.15399064222</c:v>
                </c:pt>
                <c:pt idx="11175">
                  <c:v>45909.15480984222</c:v>
                </c:pt>
                <c:pt idx="11176">
                  <c:v>45909.15562904222</c:v>
                </c:pt>
                <c:pt idx="11177">
                  <c:v>45909.15644824222</c:v>
                </c:pt>
                <c:pt idx="11178">
                  <c:v>45909.15726744222</c:v>
                </c:pt>
                <c:pt idx="11179">
                  <c:v>45909.15808664223</c:v>
                </c:pt>
                <c:pt idx="11180">
                  <c:v>45909.15890584223</c:v>
                </c:pt>
                <c:pt idx="11181">
                  <c:v>45909.15972504223</c:v>
                </c:pt>
                <c:pt idx="11182">
                  <c:v>45909.16054424224</c:v>
                </c:pt>
                <c:pt idx="11183">
                  <c:v>45909.16136344222</c:v>
                </c:pt>
                <c:pt idx="11184">
                  <c:v>45909.16218264218</c:v>
                </c:pt>
                <c:pt idx="11185">
                  <c:v>45909.16300184219</c:v>
                </c:pt>
                <c:pt idx="11186">
                  <c:v>45909.16382104225</c:v>
                </c:pt>
                <c:pt idx="11187">
                  <c:v>45909.16464024225</c:v>
                </c:pt>
                <c:pt idx="11188">
                  <c:v>45909.16545944225</c:v>
                </c:pt>
                <c:pt idx="11189">
                  <c:v>45909.16627864225</c:v>
                </c:pt>
                <c:pt idx="11190">
                  <c:v>45909.16709784226</c:v>
                </c:pt>
                <c:pt idx="11191">
                  <c:v>45909.16791704226</c:v>
                </c:pt>
                <c:pt idx="11192">
                  <c:v>45909.16873624226</c:v>
                </c:pt>
                <c:pt idx="11193">
                  <c:v>45909.16955544226</c:v>
                </c:pt>
                <c:pt idx="11194">
                  <c:v>45909.17037464226</c:v>
                </c:pt>
                <c:pt idx="11195">
                  <c:v>45909.17119384227</c:v>
                </c:pt>
                <c:pt idx="11196">
                  <c:v>45909.17201304227</c:v>
                </c:pt>
                <c:pt idx="11197">
                  <c:v>45909.17283224227</c:v>
                </c:pt>
                <c:pt idx="11198">
                  <c:v>45909.17365144227</c:v>
                </c:pt>
                <c:pt idx="11199">
                  <c:v>45909.17447064228</c:v>
                </c:pt>
                <c:pt idx="11200">
                  <c:v>45909.17528984228</c:v>
                </c:pt>
                <c:pt idx="11201">
                  <c:v>45909.17610904228</c:v>
                </c:pt>
                <c:pt idx="11202">
                  <c:v>45909.17692824228</c:v>
                </c:pt>
                <c:pt idx="11203">
                  <c:v>45909.17774744229</c:v>
                </c:pt>
                <c:pt idx="11204">
                  <c:v>45909.17856664229</c:v>
                </c:pt>
                <c:pt idx="11205">
                  <c:v>45909.17938584228</c:v>
                </c:pt>
                <c:pt idx="11206">
                  <c:v>45909.1802050423</c:v>
                </c:pt>
                <c:pt idx="11207">
                  <c:v>45909.18102424229</c:v>
                </c:pt>
                <c:pt idx="11208">
                  <c:v>45909.1818434423</c:v>
                </c:pt>
                <c:pt idx="11209">
                  <c:v>45909.1826626423</c:v>
                </c:pt>
                <c:pt idx="11210">
                  <c:v>45909.18348184223</c:v>
                </c:pt>
                <c:pt idx="11211">
                  <c:v>45909.1843010423</c:v>
                </c:pt>
                <c:pt idx="11212">
                  <c:v>45909.18512024231</c:v>
                </c:pt>
                <c:pt idx="11213">
                  <c:v>45909.1859394423</c:v>
                </c:pt>
                <c:pt idx="11214">
                  <c:v>45909.18675864231</c:v>
                </c:pt>
                <c:pt idx="11215">
                  <c:v>45909.18757784231</c:v>
                </c:pt>
                <c:pt idx="11216">
                  <c:v>45909.18839704231</c:v>
                </c:pt>
                <c:pt idx="11217">
                  <c:v>45909.18921624231</c:v>
                </c:pt>
                <c:pt idx="11218">
                  <c:v>45909.19003544232</c:v>
                </c:pt>
                <c:pt idx="11219">
                  <c:v>45909.19085464232</c:v>
                </c:pt>
                <c:pt idx="11220">
                  <c:v>45909.19167384232</c:v>
                </c:pt>
                <c:pt idx="11221">
                  <c:v>45909.19249304233</c:v>
                </c:pt>
                <c:pt idx="11222">
                  <c:v>45909.19331224233</c:v>
                </c:pt>
                <c:pt idx="11223">
                  <c:v>45909.19413144233</c:v>
                </c:pt>
                <c:pt idx="11224">
                  <c:v>45909.19495064233</c:v>
                </c:pt>
                <c:pt idx="11225">
                  <c:v>45909.19576984227</c:v>
                </c:pt>
                <c:pt idx="11226">
                  <c:v>45909.19658904234</c:v>
                </c:pt>
                <c:pt idx="11227">
                  <c:v>45909.19740824233</c:v>
                </c:pt>
                <c:pt idx="11228">
                  <c:v>45909.19822744234</c:v>
                </c:pt>
                <c:pt idx="11229">
                  <c:v>45909.19904664232</c:v>
                </c:pt>
                <c:pt idx="11230">
                  <c:v>45909.19986584235</c:v>
                </c:pt>
                <c:pt idx="11231">
                  <c:v>45909.20068504235</c:v>
                </c:pt>
                <c:pt idx="11232">
                  <c:v>45909.20150424235</c:v>
                </c:pt>
                <c:pt idx="11233">
                  <c:v>45909.20232344235</c:v>
                </c:pt>
                <c:pt idx="11234">
                  <c:v>45909.20314264229</c:v>
                </c:pt>
                <c:pt idx="11235">
                  <c:v>45909.20396184232</c:v>
                </c:pt>
                <c:pt idx="11236">
                  <c:v>45909.20478104235</c:v>
                </c:pt>
                <c:pt idx="11237">
                  <c:v>45909.20560024236</c:v>
                </c:pt>
                <c:pt idx="11238">
                  <c:v>45909.20641944236</c:v>
                </c:pt>
                <c:pt idx="11239">
                  <c:v>45909.20723864237</c:v>
                </c:pt>
                <c:pt idx="11240">
                  <c:v>45909.20805784237</c:v>
                </c:pt>
                <c:pt idx="11241">
                  <c:v>45909.20887704237</c:v>
                </c:pt>
                <c:pt idx="11242">
                  <c:v>45909.20969624237</c:v>
                </c:pt>
                <c:pt idx="11243">
                  <c:v>45909.2105154424</c:v>
                </c:pt>
                <c:pt idx="11244">
                  <c:v>45909.21133464238</c:v>
                </c:pt>
                <c:pt idx="11245">
                  <c:v>45909.21215384238</c:v>
                </c:pt>
                <c:pt idx="11246">
                  <c:v>45909.21297304238</c:v>
                </c:pt>
                <c:pt idx="11247">
                  <c:v>45909.21379224239</c:v>
                </c:pt>
                <c:pt idx="11248">
                  <c:v>45909.21461144238</c:v>
                </c:pt>
                <c:pt idx="11249">
                  <c:v>45909.21543064238</c:v>
                </c:pt>
                <c:pt idx="11250">
                  <c:v>45909.2162498424</c:v>
                </c:pt>
                <c:pt idx="11251">
                  <c:v>45909.2170690424</c:v>
                </c:pt>
                <c:pt idx="11252">
                  <c:v>45909.2178882424</c:v>
                </c:pt>
                <c:pt idx="11253">
                  <c:v>45909.2187074424</c:v>
                </c:pt>
                <c:pt idx="11254">
                  <c:v>45909.2195266424</c:v>
                </c:pt>
                <c:pt idx="11255">
                  <c:v>45909.2203458424</c:v>
                </c:pt>
                <c:pt idx="11256">
                  <c:v>45909.22116504234</c:v>
                </c:pt>
                <c:pt idx="11257">
                  <c:v>45909.22198424237</c:v>
                </c:pt>
                <c:pt idx="11258">
                  <c:v>45909.22280344241</c:v>
                </c:pt>
                <c:pt idx="11259">
                  <c:v>45909.22362264234</c:v>
                </c:pt>
                <c:pt idx="11260">
                  <c:v>45909.22444184242</c:v>
                </c:pt>
                <c:pt idx="11261">
                  <c:v>45909.22526104242</c:v>
                </c:pt>
                <c:pt idx="11262">
                  <c:v>45909.22608024242</c:v>
                </c:pt>
                <c:pt idx="11263">
                  <c:v>45909.22689944243</c:v>
                </c:pt>
                <c:pt idx="11264">
                  <c:v>45909.22771864243</c:v>
                </c:pt>
                <c:pt idx="11265">
                  <c:v>45909.22853784242</c:v>
                </c:pt>
                <c:pt idx="11266">
                  <c:v>45909.22935704243</c:v>
                </c:pt>
                <c:pt idx="11267">
                  <c:v>45909.23017624243</c:v>
                </c:pt>
                <c:pt idx="11268">
                  <c:v>45909.23099544243</c:v>
                </c:pt>
                <c:pt idx="11269">
                  <c:v>45909.23181464244</c:v>
                </c:pt>
                <c:pt idx="11270">
                  <c:v>45909.23263384244</c:v>
                </c:pt>
                <c:pt idx="11271">
                  <c:v>45909.23345304243</c:v>
                </c:pt>
                <c:pt idx="11272">
                  <c:v>45909.23427224244</c:v>
                </c:pt>
                <c:pt idx="11273">
                  <c:v>45909.23509144245</c:v>
                </c:pt>
                <c:pt idx="11274">
                  <c:v>45909.23591064245</c:v>
                </c:pt>
                <c:pt idx="11275">
                  <c:v>45909.23672984245</c:v>
                </c:pt>
                <c:pt idx="11276">
                  <c:v>45909.23754904245</c:v>
                </c:pt>
                <c:pt idx="11277">
                  <c:v>45909.23836824245</c:v>
                </c:pt>
                <c:pt idx="11278">
                  <c:v>45909.23918744246</c:v>
                </c:pt>
                <c:pt idx="11279">
                  <c:v>45909.24000664246</c:v>
                </c:pt>
                <c:pt idx="11280">
                  <c:v>45909.24082584246</c:v>
                </c:pt>
                <c:pt idx="11281">
                  <c:v>45909.24164504246</c:v>
                </c:pt>
                <c:pt idx="11282">
                  <c:v>45909.24246424247</c:v>
                </c:pt>
                <c:pt idx="11283">
                  <c:v>45909.24328344247</c:v>
                </c:pt>
                <c:pt idx="11284">
                  <c:v>45909.24410264247</c:v>
                </c:pt>
                <c:pt idx="11285">
                  <c:v>45909.24492184247</c:v>
                </c:pt>
                <c:pt idx="11286">
                  <c:v>45909.24574104248</c:v>
                </c:pt>
                <c:pt idx="11287">
                  <c:v>45909.24656024247</c:v>
                </c:pt>
                <c:pt idx="11288">
                  <c:v>45909.24737944248</c:v>
                </c:pt>
                <c:pt idx="11289">
                  <c:v>45909.24819864248</c:v>
                </c:pt>
                <c:pt idx="11290">
                  <c:v>45909.24901784248</c:v>
                </c:pt>
                <c:pt idx="11291">
                  <c:v>45909.24983704248</c:v>
                </c:pt>
                <c:pt idx="11292">
                  <c:v>45909.25065624248</c:v>
                </c:pt>
                <c:pt idx="11293">
                  <c:v>45909.2514754425</c:v>
                </c:pt>
                <c:pt idx="11294">
                  <c:v>45909.2522946425</c:v>
                </c:pt>
                <c:pt idx="11295">
                  <c:v>45909.2531138425</c:v>
                </c:pt>
                <c:pt idx="11296">
                  <c:v>45909.2539330425</c:v>
                </c:pt>
                <c:pt idx="11297">
                  <c:v>45909.2547522425</c:v>
                </c:pt>
                <c:pt idx="11298">
                  <c:v>45909.2555714425</c:v>
                </c:pt>
                <c:pt idx="11299">
                  <c:v>45909.2563906425</c:v>
                </c:pt>
                <c:pt idx="11300">
                  <c:v>45909.2572098425</c:v>
                </c:pt>
                <c:pt idx="11301">
                  <c:v>45909.2580290425</c:v>
                </c:pt>
                <c:pt idx="11302">
                  <c:v>45909.2588482425</c:v>
                </c:pt>
                <c:pt idx="11303">
                  <c:v>45909.25966744251</c:v>
                </c:pt>
                <c:pt idx="11304">
                  <c:v>45909.26048664252</c:v>
                </c:pt>
                <c:pt idx="11305">
                  <c:v>45909.26130584252</c:v>
                </c:pt>
                <c:pt idx="11306">
                  <c:v>45909.26212504252</c:v>
                </c:pt>
                <c:pt idx="11307">
                  <c:v>45909.26294424252</c:v>
                </c:pt>
                <c:pt idx="11308">
                  <c:v>45909.26376344253</c:v>
                </c:pt>
                <c:pt idx="11309">
                  <c:v>45909.26458264253</c:v>
                </c:pt>
                <c:pt idx="11310">
                  <c:v>45909.26540184252</c:v>
                </c:pt>
                <c:pt idx="11311">
                  <c:v>45909.26622104253</c:v>
                </c:pt>
                <c:pt idx="11312">
                  <c:v>45909.26704024254</c:v>
                </c:pt>
                <c:pt idx="11313">
                  <c:v>45909.26785944253</c:v>
                </c:pt>
                <c:pt idx="11314">
                  <c:v>45909.26867864254</c:v>
                </c:pt>
                <c:pt idx="11315">
                  <c:v>45909.26949784254</c:v>
                </c:pt>
                <c:pt idx="11316">
                  <c:v>45909.27031704254</c:v>
                </c:pt>
                <c:pt idx="11317">
                  <c:v>45909.27113624255</c:v>
                </c:pt>
                <c:pt idx="11318">
                  <c:v>45909.27195544255</c:v>
                </c:pt>
                <c:pt idx="11319">
                  <c:v>45909.27277464255</c:v>
                </c:pt>
                <c:pt idx="11320">
                  <c:v>45909.27359384255</c:v>
                </c:pt>
                <c:pt idx="11321">
                  <c:v>45909.27441304255</c:v>
                </c:pt>
                <c:pt idx="11322">
                  <c:v>45909.27523224255</c:v>
                </c:pt>
                <c:pt idx="11323">
                  <c:v>45909.27605144256</c:v>
                </c:pt>
                <c:pt idx="11324">
                  <c:v>45909.27687064256</c:v>
                </c:pt>
                <c:pt idx="11325">
                  <c:v>45909.27768984257</c:v>
                </c:pt>
                <c:pt idx="11326">
                  <c:v>45909.27850904256</c:v>
                </c:pt>
                <c:pt idx="11327">
                  <c:v>45909.27932824257</c:v>
                </c:pt>
                <c:pt idx="11328">
                  <c:v>45909.28014744257</c:v>
                </c:pt>
                <c:pt idx="11329">
                  <c:v>45909.28096664257</c:v>
                </c:pt>
                <c:pt idx="11330">
                  <c:v>45909.28178584258</c:v>
                </c:pt>
                <c:pt idx="11331">
                  <c:v>45909.28260504257</c:v>
                </c:pt>
                <c:pt idx="11332">
                  <c:v>45909.28342424258</c:v>
                </c:pt>
                <c:pt idx="11333">
                  <c:v>45909.2842434426</c:v>
                </c:pt>
                <c:pt idx="11334">
                  <c:v>45909.28506264259</c:v>
                </c:pt>
                <c:pt idx="11335">
                  <c:v>45909.28588184259</c:v>
                </c:pt>
                <c:pt idx="11336">
                  <c:v>45909.2867010426</c:v>
                </c:pt>
                <c:pt idx="11337">
                  <c:v>45909.2875202426</c:v>
                </c:pt>
                <c:pt idx="11338">
                  <c:v>45909.2883394426</c:v>
                </c:pt>
                <c:pt idx="11339">
                  <c:v>45909.2891586426</c:v>
                </c:pt>
                <c:pt idx="11340">
                  <c:v>45909.2899778426</c:v>
                </c:pt>
                <c:pt idx="11341">
                  <c:v>45909.29079704259</c:v>
                </c:pt>
                <c:pt idx="11342">
                  <c:v>45909.2916162426</c:v>
                </c:pt>
                <c:pt idx="11343">
                  <c:v>45909.29243544261</c:v>
                </c:pt>
                <c:pt idx="11344">
                  <c:v>45909.29325464259</c:v>
                </c:pt>
                <c:pt idx="11345">
                  <c:v>45909.2940738426</c:v>
                </c:pt>
                <c:pt idx="11346">
                  <c:v>45909.29489304261</c:v>
                </c:pt>
                <c:pt idx="11347">
                  <c:v>45909.29571224262</c:v>
                </c:pt>
                <c:pt idx="11348">
                  <c:v>45909.29653144262</c:v>
                </c:pt>
                <c:pt idx="11349">
                  <c:v>45909.29735064258</c:v>
                </c:pt>
                <c:pt idx="11350">
                  <c:v>45909.29816984262</c:v>
                </c:pt>
                <c:pt idx="11351">
                  <c:v>45909.29898904263</c:v>
                </c:pt>
                <c:pt idx="11352">
                  <c:v>45909.29980824263</c:v>
                </c:pt>
                <c:pt idx="11353">
                  <c:v>45909.30062744262</c:v>
                </c:pt>
                <c:pt idx="11354">
                  <c:v>45909.30144664262</c:v>
                </c:pt>
                <c:pt idx="11355">
                  <c:v>45909.30226584263</c:v>
                </c:pt>
                <c:pt idx="11356">
                  <c:v>45909.30308504264</c:v>
                </c:pt>
                <c:pt idx="11357">
                  <c:v>45909.30390424264</c:v>
                </c:pt>
                <c:pt idx="11358">
                  <c:v>45909.30472344264</c:v>
                </c:pt>
                <c:pt idx="11359">
                  <c:v>45909.30554264264</c:v>
                </c:pt>
                <c:pt idx="11360">
                  <c:v>45909.30636184265</c:v>
                </c:pt>
                <c:pt idx="11361">
                  <c:v>45909.30718104265</c:v>
                </c:pt>
                <c:pt idx="11362">
                  <c:v>45909.30800024265</c:v>
                </c:pt>
                <c:pt idx="11363">
                  <c:v>45909.3088194427</c:v>
                </c:pt>
                <c:pt idx="11364">
                  <c:v>45909.30963864265</c:v>
                </c:pt>
                <c:pt idx="11365">
                  <c:v>45909.31045784265</c:v>
                </c:pt>
                <c:pt idx="11366">
                  <c:v>45909.31127704265</c:v>
                </c:pt>
                <c:pt idx="11367">
                  <c:v>45909.31209624266</c:v>
                </c:pt>
                <c:pt idx="11368">
                  <c:v>45909.3129154427</c:v>
                </c:pt>
                <c:pt idx="11369">
                  <c:v>45909.31373464267</c:v>
                </c:pt>
                <c:pt idx="11370">
                  <c:v>45909.31455384266</c:v>
                </c:pt>
                <c:pt idx="11371">
                  <c:v>45909.31537304267</c:v>
                </c:pt>
                <c:pt idx="11372">
                  <c:v>45909.31619224268</c:v>
                </c:pt>
                <c:pt idx="11373">
                  <c:v>45909.3170114427</c:v>
                </c:pt>
                <c:pt idx="11374">
                  <c:v>45909.31783064267</c:v>
                </c:pt>
                <c:pt idx="11375">
                  <c:v>45909.31864984268</c:v>
                </c:pt>
                <c:pt idx="11376">
                  <c:v>45909.31946904268</c:v>
                </c:pt>
                <c:pt idx="11377">
                  <c:v>45909.32028824268</c:v>
                </c:pt>
                <c:pt idx="11378">
                  <c:v>45909.32110744269</c:v>
                </c:pt>
                <c:pt idx="11379">
                  <c:v>45909.32192664267</c:v>
                </c:pt>
                <c:pt idx="11380">
                  <c:v>45909.32274584268</c:v>
                </c:pt>
                <c:pt idx="11381">
                  <c:v>45909.32356504269</c:v>
                </c:pt>
                <c:pt idx="11382">
                  <c:v>45909.3243842427</c:v>
                </c:pt>
                <c:pt idx="11383">
                  <c:v>45909.3252034427</c:v>
                </c:pt>
                <c:pt idx="11384">
                  <c:v>45909.3260226427</c:v>
                </c:pt>
                <c:pt idx="11385">
                  <c:v>45909.3268418427</c:v>
                </c:pt>
                <c:pt idx="11386">
                  <c:v>45909.32766104271</c:v>
                </c:pt>
                <c:pt idx="11387">
                  <c:v>45909.32848024271</c:v>
                </c:pt>
                <c:pt idx="11388">
                  <c:v>45909.3292994427</c:v>
                </c:pt>
                <c:pt idx="11389">
                  <c:v>45909.33011864271</c:v>
                </c:pt>
                <c:pt idx="11390">
                  <c:v>45909.33093784271</c:v>
                </c:pt>
                <c:pt idx="11391">
                  <c:v>45909.33175704272</c:v>
                </c:pt>
                <c:pt idx="11392">
                  <c:v>45909.33257624271</c:v>
                </c:pt>
                <c:pt idx="11393">
                  <c:v>45909.33339544272</c:v>
                </c:pt>
                <c:pt idx="11394">
                  <c:v>45909.33421464273</c:v>
                </c:pt>
                <c:pt idx="11395">
                  <c:v>45909.33503384272</c:v>
                </c:pt>
                <c:pt idx="11396">
                  <c:v>45909.33585304272</c:v>
                </c:pt>
                <c:pt idx="11397">
                  <c:v>45909.33667224273</c:v>
                </c:pt>
                <c:pt idx="11398">
                  <c:v>45909.33749144273</c:v>
                </c:pt>
                <c:pt idx="11399">
                  <c:v>45909.33831064273</c:v>
                </c:pt>
                <c:pt idx="11400">
                  <c:v>45909.33912984274</c:v>
                </c:pt>
                <c:pt idx="11401">
                  <c:v>45909.33994904274</c:v>
                </c:pt>
                <c:pt idx="11402">
                  <c:v>45909.34076824274</c:v>
                </c:pt>
                <c:pt idx="11403">
                  <c:v>45909.34158744274</c:v>
                </c:pt>
                <c:pt idx="11404">
                  <c:v>45909.34240664275</c:v>
                </c:pt>
                <c:pt idx="11405">
                  <c:v>45909.34322584275</c:v>
                </c:pt>
                <c:pt idx="11406">
                  <c:v>45909.34404504275</c:v>
                </c:pt>
                <c:pt idx="11407">
                  <c:v>45909.34486424276</c:v>
                </c:pt>
                <c:pt idx="11408">
                  <c:v>45909.34568344275</c:v>
                </c:pt>
                <c:pt idx="11409">
                  <c:v>45909.34650264275</c:v>
                </c:pt>
                <c:pt idx="11410">
                  <c:v>45909.34732184276</c:v>
                </c:pt>
                <c:pt idx="11411">
                  <c:v>45909.34814104276</c:v>
                </c:pt>
                <c:pt idx="11412">
                  <c:v>45909.34896024276</c:v>
                </c:pt>
                <c:pt idx="11413">
                  <c:v>45909.34977944276</c:v>
                </c:pt>
                <c:pt idx="11414">
                  <c:v>45909.35059864276</c:v>
                </c:pt>
                <c:pt idx="11415">
                  <c:v>45909.35141784277</c:v>
                </c:pt>
                <c:pt idx="11416">
                  <c:v>45909.3522370428</c:v>
                </c:pt>
                <c:pt idx="11417">
                  <c:v>45909.3530562428</c:v>
                </c:pt>
                <c:pt idx="11418">
                  <c:v>45909.3538754428</c:v>
                </c:pt>
                <c:pt idx="11419">
                  <c:v>45909.35469464278</c:v>
                </c:pt>
                <c:pt idx="11420">
                  <c:v>45909.3555138428</c:v>
                </c:pt>
                <c:pt idx="11421">
                  <c:v>45909.3563330428</c:v>
                </c:pt>
                <c:pt idx="11422">
                  <c:v>45909.35715224278</c:v>
                </c:pt>
                <c:pt idx="11423">
                  <c:v>45909.3579714428</c:v>
                </c:pt>
                <c:pt idx="11424">
                  <c:v>45909.3587906428</c:v>
                </c:pt>
                <c:pt idx="11425">
                  <c:v>45909.3596098428</c:v>
                </c:pt>
                <c:pt idx="11426">
                  <c:v>45909.3604290428</c:v>
                </c:pt>
                <c:pt idx="11427">
                  <c:v>45909.3612482428</c:v>
                </c:pt>
                <c:pt idx="11428">
                  <c:v>45909.3620674428</c:v>
                </c:pt>
                <c:pt idx="11429">
                  <c:v>45909.3628866428</c:v>
                </c:pt>
                <c:pt idx="11430">
                  <c:v>45909.36370584281</c:v>
                </c:pt>
                <c:pt idx="11431">
                  <c:v>45909.3645250428</c:v>
                </c:pt>
                <c:pt idx="11432">
                  <c:v>45909.36534424281</c:v>
                </c:pt>
                <c:pt idx="11433">
                  <c:v>45909.36616344281</c:v>
                </c:pt>
                <c:pt idx="11434">
                  <c:v>45909.36698264282</c:v>
                </c:pt>
                <c:pt idx="11435">
                  <c:v>45909.36780184282</c:v>
                </c:pt>
                <c:pt idx="11436">
                  <c:v>45909.36862104282</c:v>
                </c:pt>
                <c:pt idx="11437">
                  <c:v>45909.36944024282</c:v>
                </c:pt>
                <c:pt idx="11438">
                  <c:v>45909.3702594429</c:v>
                </c:pt>
                <c:pt idx="11439">
                  <c:v>45909.37107864282</c:v>
                </c:pt>
                <c:pt idx="11440">
                  <c:v>45909.37189784282</c:v>
                </c:pt>
                <c:pt idx="11441">
                  <c:v>45909.37271704283</c:v>
                </c:pt>
                <c:pt idx="11442">
                  <c:v>45909.37353624284</c:v>
                </c:pt>
                <c:pt idx="11443">
                  <c:v>45909.3743554429</c:v>
                </c:pt>
                <c:pt idx="11444">
                  <c:v>45909.37517464284</c:v>
                </c:pt>
                <c:pt idx="11445">
                  <c:v>45909.37599384284</c:v>
                </c:pt>
                <c:pt idx="11446">
                  <c:v>45909.3768130429</c:v>
                </c:pt>
                <c:pt idx="11447">
                  <c:v>45909.37763224284</c:v>
                </c:pt>
                <c:pt idx="11448">
                  <c:v>45909.37845144284</c:v>
                </c:pt>
                <c:pt idx="11449">
                  <c:v>45909.37927064285</c:v>
                </c:pt>
                <c:pt idx="11450">
                  <c:v>45909.38008984285</c:v>
                </c:pt>
                <c:pt idx="11451">
                  <c:v>45909.38090904286</c:v>
                </c:pt>
                <c:pt idx="11452">
                  <c:v>45909.38172824285</c:v>
                </c:pt>
                <c:pt idx="11453">
                  <c:v>45909.3825474429</c:v>
                </c:pt>
                <c:pt idx="11454">
                  <c:v>45909.38336664286</c:v>
                </c:pt>
                <c:pt idx="11455">
                  <c:v>45909.38418584286</c:v>
                </c:pt>
                <c:pt idx="11456">
                  <c:v>45909.38500504286</c:v>
                </c:pt>
                <c:pt idx="11457">
                  <c:v>45909.38582424286</c:v>
                </c:pt>
                <c:pt idx="11458">
                  <c:v>45909.3866434429</c:v>
                </c:pt>
                <c:pt idx="11459">
                  <c:v>45909.38746264287</c:v>
                </c:pt>
                <c:pt idx="11460">
                  <c:v>45909.3882818429</c:v>
                </c:pt>
                <c:pt idx="11461">
                  <c:v>45909.38910104287</c:v>
                </c:pt>
                <c:pt idx="11462">
                  <c:v>45909.38992024288</c:v>
                </c:pt>
                <c:pt idx="11463">
                  <c:v>45909.39073944288</c:v>
                </c:pt>
                <c:pt idx="11464">
                  <c:v>45909.39155864288</c:v>
                </c:pt>
                <c:pt idx="11465">
                  <c:v>45909.39237784288</c:v>
                </c:pt>
                <c:pt idx="11466">
                  <c:v>45909.39319704289</c:v>
                </c:pt>
                <c:pt idx="11467">
                  <c:v>45909.3940162429</c:v>
                </c:pt>
                <c:pt idx="11468">
                  <c:v>45909.3948354429</c:v>
                </c:pt>
                <c:pt idx="11469">
                  <c:v>45909.3956546429</c:v>
                </c:pt>
                <c:pt idx="11470">
                  <c:v>45909.3964738429</c:v>
                </c:pt>
                <c:pt idx="11471">
                  <c:v>45909.3972930429</c:v>
                </c:pt>
                <c:pt idx="11472">
                  <c:v>45909.3981122429</c:v>
                </c:pt>
                <c:pt idx="11473">
                  <c:v>45909.3989314429</c:v>
                </c:pt>
                <c:pt idx="11474">
                  <c:v>45909.39975064291</c:v>
                </c:pt>
                <c:pt idx="11475">
                  <c:v>45909.4005698429</c:v>
                </c:pt>
                <c:pt idx="11476">
                  <c:v>45909.40138904291</c:v>
                </c:pt>
                <c:pt idx="11477">
                  <c:v>45909.4022082429</c:v>
                </c:pt>
                <c:pt idx="11478">
                  <c:v>45909.40302744291</c:v>
                </c:pt>
                <c:pt idx="11479">
                  <c:v>45909.40384664292</c:v>
                </c:pt>
                <c:pt idx="11480">
                  <c:v>45909.40466584292</c:v>
                </c:pt>
                <c:pt idx="11481">
                  <c:v>45909.40548504292</c:v>
                </c:pt>
                <c:pt idx="11482">
                  <c:v>45909.40630424294</c:v>
                </c:pt>
                <c:pt idx="11483">
                  <c:v>45909.40712344292</c:v>
                </c:pt>
                <c:pt idx="11484">
                  <c:v>45909.40794264293</c:v>
                </c:pt>
                <c:pt idx="11485">
                  <c:v>45909.40876184293</c:v>
                </c:pt>
                <c:pt idx="11486">
                  <c:v>45909.40958104293</c:v>
                </c:pt>
                <c:pt idx="11487">
                  <c:v>45909.41040024293</c:v>
                </c:pt>
                <c:pt idx="11488">
                  <c:v>45909.411219443</c:v>
                </c:pt>
                <c:pt idx="11489">
                  <c:v>45909.41203864294</c:v>
                </c:pt>
                <c:pt idx="11490">
                  <c:v>45909.412857843</c:v>
                </c:pt>
                <c:pt idx="11491">
                  <c:v>45909.41367704294</c:v>
                </c:pt>
                <c:pt idx="11492">
                  <c:v>45909.41449624294</c:v>
                </c:pt>
                <c:pt idx="11493">
                  <c:v>45909.415315443</c:v>
                </c:pt>
                <c:pt idx="11494">
                  <c:v>45909.41613464296</c:v>
                </c:pt>
                <c:pt idx="11495">
                  <c:v>45909.416953843</c:v>
                </c:pt>
                <c:pt idx="11496">
                  <c:v>45909.41777304295</c:v>
                </c:pt>
                <c:pt idx="11497">
                  <c:v>45909.418592243</c:v>
                </c:pt>
                <c:pt idx="11498">
                  <c:v>45909.419411443</c:v>
                </c:pt>
                <c:pt idx="11499">
                  <c:v>45909.42023064296</c:v>
                </c:pt>
                <c:pt idx="11500">
                  <c:v>45909.42104984297</c:v>
                </c:pt>
                <c:pt idx="11501">
                  <c:v>45909.42186904297</c:v>
                </c:pt>
                <c:pt idx="11502">
                  <c:v>45909.42268824297</c:v>
                </c:pt>
                <c:pt idx="11503">
                  <c:v>45909.42350744298</c:v>
                </c:pt>
                <c:pt idx="11504">
                  <c:v>45909.42432664297</c:v>
                </c:pt>
                <c:pt idx="11505">
                  <c:v>45909.42514584298</c:v>
                </c:pt>
                <c:pt idx="11506">
                  <c:v>45909.42596504298</c:v>
                </c:pt>
                <c:pt idx="11507">
                  <c:v>45909.42678424298</c:v>
                </c:pt>
                <c:pt idx="11508">
                  <c:v>45909.42760344298</c:v>
                </c:pt>
                <c:pt idx="11509">
                  <c:v>45909.42842264299</c:v>
                </c:pt>
                <c:pt idx="11510">
                  <c:v>45909.429241843</c:v>
                </c:pt>
                <c:pt idx="11511">
                  <c:v>45909.430061043</c:v>
                </c:pt>
                <c:pt idx="11512">
                  <c:v>45909.430880243</c:v>
                </c:pt>
                <c:pt idx="11513">
                  <c:v>45909.431699443</c:v>
                </c:pt>
                <c:pt idx="11514">
                  <c:v>45909.432518643</c:v>
                </c:pt>
                <c:pt idx="11515">
                  <c:v>45909.433337843</c:v>
                </c:pt>
                <c:pt idx="11516">
                  <c:v>45909.434157043</c:v>
                </c:pt>
                <c:pt idx="11517">
                  <c:v>45909.434976243</c:v>
                </c:pt>
                <c:pt idx="11518">
                  <c:v>45909.43579544301</c:v>
                </c:pt>
                <c:pt idx="11519">
                  <c:v>45909.43661464301</c:v>
                </c:pt>
                <c:pt idx="11520">
                  <c:v>45909.43743384301</c:v>
                </c:pt>
                <c:pt idx="11521">
                  <c:v>45909.43825304301</c:v>
                </c:pt>
                <c:pt idx="11522">
                  <c:v>45909.43907224302</c:v>
                </c:pt>
                <c:pt idx="11523">
                  <c:v>45909.43989144302</c:v>
                </c:pt>
                <c:pt idx="11524">
                  <c:v>45909.44071064302</c:v>
                </c:pt>
                <c:pt idx="11525">
                  <c:v>45909.44152984302</c:v>
                </c:pt>
                <c:pt idx="11526">
                  <c:v>45909.44234904302</c:v>
                </c:pt>
                <c:pt idx="11527">
                  <c:v>45909.44316824303</c:v>
                </c:pt>
                <c:pt idx="11528">
                  <c:v>45909.44398744303</c:v>
                </c:pt>
                <c:pt idx="11529">
                  <c:v>45909.44480664303</c:v>
                </c:pt>
                <c:pt idx="11530">
                  <c:v>45909.44562584304</c:v>
                </c:pt>
                <c:pt idx="11531">
                  <c:v>45909.44644504304</c:v>
                </c:pt>
                <c:pt idx="11532">
                  <c:v>45909.44726424304</c:v>
                </c:pt>
                <c:pt idx="11533">
                  <c:v>45909.44808344304</c:v>
                </c:pt>
                <c:pt idx="11534">
                  <c:v>45909.44890264305</c:v>
                </c:pt>
                <c:pt idx="11535">
                  <c:v>45909.44972184305</c:v>
                </c:pt>
                <c:pt idx="11536">
                  <c:v>45909.45054104305</c:v>
                </c:pt>
                <c:pt idx="11537">
                  <c:v>45909.45136024305</c:v>
                </c:pt>
                <c:pt idx="11538">
                  <c:v>45909.45217944306</c:v>
                </c:pt>
                <c:pt idx="11539">
                  <c:v>45909.45299864305</c:v>
                </c:pt>
                <c:pt idx="11540">
                  <c:v>45909.45381784305</c:v>
                </c:pt>
                <c:pt idx="11541">
                  <c:v>45909.45463704306</c:v>
                </c:pt>
                <c:pt idx="11542">
                  <c:v>45909.45545624306</c:v>
                </c:pt>
                <c:pt idx="11543">
                  <c:v>45909.4562754431</c:v>
                </c:pt>
                <c:pt idx="11544">
                  <c:v>45909.45709464307</c:v>
                </c:pt>
                <c:pt idx="11545">
                  <c:v>45909.45791384307</c:v>
                </c:pt>
                <c:pt idx="11546">
                  <c:v>45909.45873304308</c:v>
                </c:pt>
                <c:pt idx="11547">
                  <c:v>45909.4595522431</c:v>
                </c:pt>
                <c:pt idx="11548">
                  <c:v>45909.46037144307</c:v>
                </c:pt>
                <c:pt idx="11549">
                  <c:v>45909.46119064307</c:v>
                </c:pt>
                <c:pt idx="11550">
                  <c:v>45909.46200984308</c:v>
                </c:pt>
                <c:pt idx="11551">
                  <c:v>45909.46282904308</c:v>
                </c:pt>
                <c:pt idx="11552">
                  <c:v>45909.46364824309</c:v>
                </c:pt>
                <c:pt idx="11553">
                  <c:v>45909.46446744309</c:v>
                </c:pt>
                <c:pt idx="11554">
                  <c:v>45909.46528664308</c:v>
                </c:pt>
                <c:pt idx="11555">
                  <c:v>45909.46610584309</c:v>
                </c:pt>
                <c:pt idx="11556">
                  <c:v>45909.4669250431</c:v>
                </c:pt>
                <c:pt idx="11557">
                  <c:v>45909.4677442431</c:v>
                </c:pt>
                <c:pt idx="11558">
                  <c:v>45909.4685634431</c:v>
                </c:pt>
                <c:pt idx="11559">
                  <c:v>45909.4693826431</c:v>
                </c:pt>
                <c:pt idx="11560">
                  <c:v>45909.4702018431</c:v>
                </c:pt>
                <c:pt idx="11561">
                  <c:v>45909.47102104311</c:v>
                </c:pt>
                <c:pt idx="11562">
                  <c:v>45909.47184024311</c:v>
                </c:pt>
                <c:pt idx="11563">
                  <c:v>45909.4726594431</c:v>
                </c:pt>
                <c:pt idx="11564">
                  <c:v>45909.47347864311</c:v>
                </c:pt>
                <c:pt idx="11565">
                  <c:v>45909.47429784311</c:v>
                </c:pt>
                <c:pt idx="11566">
                  <c:v>45909.47511704312</c:v>
                </c:pt>
                <c:pt idx="11567">
                  <c:v>45909.47593624312</c:v>
                </c:pt>
                <c:pt idx="11568">
                  <c:v>45909.47675544313</c:v>
                </c:pt>
                <c:pt idx="11569">
                  <c:v>45909.47757464312</c:v>
                </c:pt>
                <c:pt idx="11570">
                  <c:v>45909.47839384312</c:v>
                </c:pt>
                <c:pt idx="11571">
                  <c:v>45909.47921304313</c:v>
                </c:pt>
                <c:pt idx="11572">
                  <c:v>45909.48003224314</c:v>
                </c:pt>
                <c:pt idx="11573">
                  <c:v>45909.48085144314</c:v>
                </c:pt>
                <c:pt idx="11574">
                  <c:v>45909.48167064314</c:v>
                </c:pt>
                <c:pt idx="11575">
                  <c:v>45909.48248984314</c:v>
                </c:pt>
                <c:pt idx="11576">
                  <c:v>45909.48330904314</c:v>
                </c:pt>
                <c:pt idx="11577">
                  <c:v>45909.48412824314</c:v>
                </c:pt>
                <c:pt idx="11578">
                  <c:v>45909.48494744314</c:v>
                </c:pt>
                <c:pt idx="11579">
                  <c:v>45909.48576664315</c:v>
                </c:pt>
                <c:pt idx="11580">
                  <c:v>45909.48658584315</c:v>
                </c:pt>
                <c:pt idx="11581">
                  <c:v>45909.48740504315</c:v>
                </c:pt>
                <c:pt idx="11582">
                  <c:v>45909.4882242432</c:v>
                </c:pt>
                <c:pt idx="11583">
                  <c:v>45909.48904344315</c:v>
                </c:pt>
                <c:pt idx="11584">
                  <c:v>45909.48986264316</c:v>
                </c:pt>
                <c:pt idx="11585">
                  <c:v>45909.49068184316</c:v>
                </c:pt>
                <c:pt idx="11586">
                  <c:v>45909.49150104317</c:v>
                </c:pt>
                <c:pt idx="11587">
                  <c:v>45909.49232024317</c:v>
                </c:pt>
                <c:pt idx="11588">
                  <c:v>45909.49313944317</c:v>
                </c:pt>
                <c:pt idx="11589">
                  <c:v>45909.49395864317</c:v>
                </c:pt>
                <c:pt idx="11590">
                  <c:v>45909.49477784317</c:v>
                </c:pt>
                <c:pt idx="11591">
                  <c:v>45909.49559704317</c:v>
                </c:pt>
                <c:pt idx="11592">
                  <c:v>45909.49641624317</c:v>
                </c:pt>
                <c:pt idx="11593">
                  <c:v>45909.49723544318</c:v>
                </c:pt>
                <c:pt idx="11594">
                  <c:v>45909.49805464318</c:v>
                </c:pt>
                <c:pt idx="11595">
                  <c:v>45909.49887384318</c:v>
                </c:pt>
                <c:pt idx="11596">
                  <c:v>45909.49969304319</c:v>
                </c:pt>
                <c:pt idx="11597">
                  <c:v>45909.5005122432</c:v>
                </c:pt>
                <c:pt idx="11598">
                  <c:v>45909.5013314432</c:v>
                </c:pt>
                <c:pt idx="11599">
                  <c:v>45909.50215064319</c:v>
                </c:pt>
                <c:pt idx="11600">
                  <c:v>45909.5029698432</c:v>
                </c:pt>
                <c:pt idx="11601">
                  <c:v>45909.50378904318</c:v>
                </c:pt>
                <c:pt idx="11602">
                  <c:v>45909.5046082432</c:v>
                </c:pt>
                <c:pt idx="11603">
                  <c:v>45909.5054274432</c:v>
                </c:pt>
                <c:pt idx="11604">
                  <c:v>45909.50624664321</c:v>
                </c:pt>
                <c:pt idx="11605">
                  <c:v>45909.50706584319</c:v>
                </c:pt>
                <c:pt idx="11606">
                  <c:v>45909.5078850432</c:v>
                </c:pt>
                <c:pt idx="11607">
                  <c:v>45909.50870424321</c:v>
                </c:pt>
                <c:pt idx="11608">
                  <c:v>45909.50952344322</c:v>
                </c:pt>
                <c:pt idx="11609">
                  <c:v>45909.51034264322</c:v>
                </c:pt>
                <c:pt idx="11610">
                  <c:v>45909.51116184318</c:v>
                </c:pt>
                <c:pt idx="11611">
                  <c:v>45909.51198104322</c:v>
                </c:pt>
                <c:pt idx="11612">
                  <c:v>45909.51280024322</c:v>
                </c:pt>
                <c:pt idx="11613">
                  <c:v>45909.51361944322</c:v>
                </c:pt>
                <c:pt idx="11614">
                  <c:v>45909.51443864323</c:v>
                </c:pt>
                <c:pt idx="11615">
                  <c:v>45909.51525784323</c:v>
                </c:pt>
                <c:pt idx="11616">
                  <c:v>45909.51607704323</c:v>
                </c:pt>
                <c:pt idx="11617">
                  <c:v>45909.51689624323</c:v>
                </c:pt>
                <c:pt idx="11618">
                  <c:v>45909.51771544324</c:v>
                </c:pt>
                <c:pt idx="11619">
                  <c:v>45909.51853464324</c:v>
                </c:pt>
                <c:pt idx="11620">
                  <c:v>45909.51935384324</c:v>
                </c:pt>
                <c:pt idx="11621">
                  <c:v>45909.52017304325</c:v>
                </c:pt>
                <c:pt idx="11622">
                  <c:v>45909.52099224325</c:v>
                </c:pt>
                <c:pt idx="11623">
                  <c:v>45909.52181144325</c:v>
                </c:pt>
                <c:pt idx="11624">
                  <c:v>45909.52263064325</c:v>
                </c:pt>
                <c:pt idx="11625">
                  <c:v>45909.52344984318</c:v>
                </c:pt>
                <c:pt idx="11626">
                  <c:v>45909.52426904326</c:v>
                </c:pt>
                <c:pt idx="11627">
                  <c:v>45909.52508824322</c:v>
                </c:pt>
                <c:pt idx="11628">
                  <c:v>45909.52590744325</c:v>
                </c:pt>
                <c:pt idx="11629">
                  <c:v>45909.52672664319</c:v>
                </c:pt>
                <c:pt idx="11630">
                  <c:v>45909.52754584327</c:v>
                </c:pt>
                <c:pt idx="11631">
                  <c:v>45909.52836504327</c:v>
                </c:pt>
                <c:pt idx="11632">
                  <c:v>45909.5291842432</c:v>
                </c:pt>
                <c:pt idx="11633">
                  <c:v>45909.53000344327</c:v>
                </c:pt>
                <c:pt idx="11634">
                  <c:v>45909.53082264328</c:v>
                </c:pt>
                <c:pt idx="11635">
                  <c:v>45909.53164184321</c:v>
                </c:pt>
                <c:pt idx="11636">
                  <c:v>45909.53246104327</c:v>
                </c:pt>
                <c:pt idx="11637">
                  <c:v>45909.53328024327</c:v>
                </c:pt>
                <c:pt idx="11638">
                  <c:v>45909.53409944328</c:v>
                </c:pt>
                <c:pt idx="11639">
                  <c:v>45909.53491864329</c:v>
                </c:pt>
                <c:pt idx="11640">
                  <c:v>45909.53573784327</c:v>
                </c:pt>
                <c:pt idx="11641">
                  <c:v>45909.5365570433</c:v>
                </c:pt>
                <c:pt idx="11642">
                  <c:v>45909.53737624329</c:v>
                </c:pt>
                <c:pt idx="11643">
                  <c:v>45909.5381954433</c:v>
                </c:pt>
                <c:pt idx="11644">
                  <c:v>45909.5390146433</c:v>
                </c:pt>
                <c:pt idx="11645">
                  <c:v>45909.5398338433</c:v>
                </c:pt>
                <c:pt idx="11646">
                  <c:v>45909.5406530433</c:v>
                </c:pt>
                <c:pt idx="11647">
                  <c:v>45909.54147224331</c:v>
                </c:pt>
                <c:pt idx="11648">
                  <c:v>45909.5422914433</c:v>
                </c:pt>
                <c:pt idx="11649">
                  <c:v>45909.5431106433</c:v>
                </c:pt>
                <c:pt idx="11650">
                  <c:v>45909.5439298433</c:v>
                </c:pt>
                <c:pt idx="11651">
                  <c:v>45909.54474904331</c:v>
                </c:pt>
                <c:pt idx="11652">
                  <c:v>45909.54556824332</c:v>
                </c:pt>
                <c:pt idx="11653">
                  <c:v>45909.54638744332</c:v>
                </c:pt>
                <c:pt idx="11654">
                  <c:v>45909.54720664332</c:v>
                </c:pt>
                <c:pt idx="11655">
                  <c:v>45909.54802584332</c:v>
                </c:pt>
                <c:pt idx="11656">
                  <c:v>45909.54884504332</c:v>
                </c:pt>
                <c:pt idx="11657">
                  <c:v>45909.54966424333</c:v>
                </c:pt>
                <c:pt idx="11658">
                  <c:v>45909.55048344333</c:v>
                </c:pt>
                <c:pt idx="11659">
                  <c:v>45909.55130264333</c:v>
                </c:pt>
                <c:pt idx="11660">
                  <c:v>45909.55212184334</c:v>
                </c:pt>
                <c:pt idx="11661">
                  <c:v>45909.55294104334</c:v>
                </c:pt>
                <c:pt idx="11662">
                  <c:v>45909.55376024333</c:v>
                </c:pt>
                <c:pt idx="11663">
                  <c:v>45909.55457944334</c:v>
                </c:pt>
                <c:pt idx="11664">
                  <c:v>45909.55539864334</c:v>
                </c:pt>
                <c:pt idx="11665">
                  <c:v>45909.55621784334</c:v>
                </c:pt>
                <c:pt idx="11666">
                  <c:v>45909.55703704335</c:v>
                </c:pt>
                <c:pt idx="11667">
                  <c:v>45909.55785624335</c:v>
                </c:pt>
                <c:pt idx="11668">
                  <c:v>45909.55867544336</c:v>
                </c:pt>
                <c:pt idx="11669">
                  <c:v>45909.55949464336</c:v>
                </c:pt>
                <c:pt idx="11670">
                  <c:v>45909.56031384336</c:v>
                </c:pt>
                <c:pt idx="11671">
                  <c:v>45909.56113304335</c:v>
                </c:pt>
                <c:pt idx="11672">
                  <c:v>45909.56195224336</c:v>
                </c:pt>
                <c:pt idx="11673">
                  <c:v>45909.56277144336</c:v>
                </c:pt>
                <c:pt idx="11674">
                  <c:v>45909.56359064337</c:v>
                </c:pt>
                <c:pt idx="11675">
                  <c:v>45909.56440984337</c:v>
                </c:pt>
                <c:pt idx="11676">
                  <c:v>45909.56522904337</c:v>
                </c:pt>
                <c:pt idx="11677">
                  <c:v>45909.56604824337</c:v>
                </c:pt>
                <c:pt idx="11678">
                  <c:v>45909.56686744337</c:v>
                </c:pt>
                <c:pt idx="11679">
                  <c:v>45909.56768664331</c:v>
                </c:pt>
                <c:pt idx="11680">
                  <c:v>45909.56850584338</c:v>
                </c:pt>
                <c:pt idx="11681">
                  <c:v>45909.56932504338</c:v>
                </c:pt>
                <c:pt idx="11682">
                  <c:v>45909.57014424339</c:v>
                </c:pt>
                <c:pt idx="11683">
                  <c:v>45909.57096344339</c:v>
                </c:pt>
                <c:pt idx="11684">
                  <c:v>45909.57178264331</c:v>
                </c:pt>
                <c:pt idx="11685">
                  <c:v>45909.57260184339</c:v>
                </c:pt>
                <c:pt idx="11686">
                  <c:v>45909.57342104337</c:v>
                </c:pt>
                <c:pt idx="11687">
                  <c:v>45909.5742402434</c:v>
                </c:pt>
                <c:pt idx="11688">
                  <c:v>45909.5750594434</c:v>
                </c:pt>
                <c:pt idx="11689">
                  <c:v>45909.5758786434</c:v>
                </c:pt>
                <c:pt idx="11690">
                  <c:v>45909.5766978434</c:v>
                </c:pt>
                <c:pt idx="11691">
                  <c:v>45909.5775170434</c:v>
                </c:pt>
                <c:pt idx="11692">
                  <c:v>45909.5783362434</c:v>
                </c:pt>
                <c:pt idx="11693">
                  <c:v>45909.57915544341</c:v>
                </c:pt>
                <c:pt idx="11694">
                  <c:v>45909.57997464341</c:v>
                </c:pt>
                <c:pt idx="11695">
                  <c:v>45909.58079384342</c:v>
                </c:pt>
                <c:pt idx="11696">
                  <c:v>45909.58161304342</c:v>
                </c:pt>
                <c:pt idx="11697">
                  <c:v>45909.58243224342</c:v>
                </c:pt>
                <c:pt idx="11698">
                  <c:v>45909.58325144342</c:v>
                </c:pt>
                <c:pt idx="11699">
                  <c:v>45909.58407064342</c:v>
                </c:pt>
                <c:pt idx="11700">
                  <c:v>45909.58488984342</c:v>
                </c:pt>
                <c:pt idx="11701">
                  <c:v>45909.58570904343</c:v>
                </c:pt>
                <c:pt idx="11702">
                  <c:v>45909.58652824343</c:v>
                </c:pt>
                <c:pt idx="11703">
                  <c:v>45909.58734744343</c:v>
                </c:pt>
                <c:pt idx="11704">
                  <c:v>45909.58816664344</c:v>
                </c:pt>
                <c:pt idx="11705">
                  <c:v>45909.58898584344</c:v>
                </c:pt>
                <c:pt idx="11706">
                  <c:v>45909.58980504344</c:v>
                </c:pt>
                <c:pt idx="11707">
                  <c:v>45909.59062424344</c:v>
                </c:pt>
                <c:pt idx="11708">
                  <c:v>45909.59144344345</c:v>
                </c:pt>
                <c:pt idx="11709">
                  <c:v>45909.59226264345</c:v>
                </c:pt>
                <c:pt idx="11710">
                  <c:v>45909.59308184338</c:v>
                </c:pt>
                <c:pt idx="11711">
                  <c:v>45909.59390104342</c:v>
                </c:pt>
                <c:pt idx="11712">
                  <c:v>45909.59472024345</c:v>
                </c:pt>
                <c:pt idx="11713">
                  <c:v>45909.59553944345</c:v>
                </c:pt>
                <c:pt idx="11714">
                  <c:v>45909.59635864346</c:v>
                </c:pt>
                <c:pt idx="11715">
                  <c:v>45909.59717784345</c:v>
                </c:pt>
                <c:pt idx="11716">
                  <c:v>45909.59799704346</c:v>
                </c:pt>
                <c:pt idx="11717">
                  <c:v>45909.59881624346</c:v>
                </c:pt>
                <c:pt idx="11718">
                  <c:v>45909.59963544347</c:v>
                </c:pt>
                <c:pt idx="11719">
                  <c:v>45909.60045464347</c:v>
                </c:pt>
                <c:pt idx="11720">
                  <c:v>45909.60127384347</c:v>
                </c:pt>
                <c:pt idx="11721">
                  <c:v>45909.60209304347</c:v>
                </c:pt>
                <c:pt idx="11722">
                  <c:v>45909.60291224347</c:v>
                </c:pt>
                <c:pt idx="11723">
                  <c:v>45909.60373144348</c:v>
                </c:pt>
                <c:pt idx="11724">
                  <c:v>45909.60455064348</c:v>
                </c:pt>
                <c:pt idx="11725">
                  <c:v>45909.60536984348</c:v>
                </c:pt>
                <c:pt idx="11726">
                  <c:v>45909.60618904349</c:v>
                </c:pt>
                <c:pt idx="11727">
                  <c:v>45909.60700824349</c:v>
                </c:pt>
                <c:pt idx="11728">
                  <c:v>45909.6078274435</c:v>
                </c:pt>
                <c:pt idx="11729">
                  <c:v>45909.60864664349</c:v>
                </c:pt>
                <c:pt idx="11730">
                  <c:v>45909.6094658435</c:v>
                </c:pt>
                <c:pt idx="11731">
                  <c:v>45909.6102850435</c:v>
                </c:pt>
                <c:pt idx="11732">
                  <c:v>45909.6111042435</c:v>
                </c:pt>
                <c:pt idx="11733">
                  <c:v>45909.6119234435</c:v>
                </c:pt>
                <c:pt idx="11734">
                  <c:v>45909.61274264351</c:v>
                </c:pt>
                <c:pt idx="11735">
                  <c:v>45909.61356184351</c:v>
                </c:pt>
                <c:pt idx="11736">
                  <c:v>45909.61438104351</c:v>
                </c:pt>
                <c:pt idx="11737">
                  <c:v>45909.61520024351</c:v>
                </c:pt>
                <c:pt idx="11738">
                  <c:v>45909.6160194435</c:v>
                </c:pt>
                <c:pt idx="11739">
                  <c:v>45909.61683864351</c:v>
                </c:pt>
                <c:pt idx="11740">
                  <c:v>45909.61765784352</c:v>
                </c:pt>
                <c:pt idx="11741">
                  <c:v>45909.61847704352</c:v>
                </c:pt>
                <c:pt idx="11742">
                  <c:v>45909.61929624353</c:v>
                </c:pt>
                <c:pt idx="11743">
                  <c:v>45909.62011544352</c:v>
                </c:pt>
                <c:pt idx="11744">
                  <c:v>45909.62093464353</c:v>
                </c:pt>
                <c:pt idx="11745">
                  <c:v>45909.62175384352</c:v>
                </c:pt>
                <c:pt idx="11746">
                  <c:v>45909.62257304353</c:v>
                </c:pt>
                <c:pt idx="11747">
                  <c:v>45909.62339224353</c:v>
                </c:pt>
                <c:pt idx="11748">
                  <c:v>45909.62421144353</c:v>
                </c:pt>
                <c:pt idx="11749">
                  <c:v>45909.62503064352</c:v>
                </c:pt>
                <c:pt idx="11750">
                  <c:v>45909.62584984353</c:v>
                </c:pt>
                <c:pt idx="11751">
                  <c:v>45909.62666904354</c:v>
                </c:pt>
                <c:pt idx="11752">
                  <c:v>45909.62748824355</c:v>
                </c:pt>
                <c:pt idx="11753">
                  <c:v>45909.62830744355</c:v>
                </c:pt>
                <c:pt idx="11754">
                  <c:v>45909.62912664348</c:v>
                </c:pt>
                <c:pt idx="11755">
                  <c:v>45909.62994584355</c:v>
                </c:pt>
                <c:pt idx="11756">
                  <c:v>45909.63076504356</c:v>
                </c:pt>
                <c:pt idx="11757">
                  <c:v>45909.63158424356</c:v>
                </c:pt>
                <c:pt idx="11758">
                  <c:v>45909.63240344356</c:v>
                </c:pt>
                <c:pt idx="11759">
                  <c:v>45909.63322264356</c:v>
                </c:pt>
                <c:pt idx="11760">
                  <c:v>45909.63404184356</c:v>
                </c:pt>
                <c:pt idx="11761">
                  <c:v>45909.63486104357</c:v>
                </c:pt>
                <c:pt idx="11762">
                  <c:v>45909.63568024357</c:v>
                </c:pt>
                <c:pt idx="11763">
                  <c:v>45909.63649944357</c:v>
                </c:pt>
                <c:pt idx="11764">
                  <c:v>45909.63731864357</c:v>
                </c:pt>
                <c:pt idx="11765">
                  <c:v>45909.63813784357</c:v>
                </c:pt>
                <c:pt idx="11766">
                  <c:v>45909.63895704357</c:v>
                </c:pt>
                <c:pt idx="11767">
                  <c:v>45909.63977624358</c:v>
                </c:pt>
                <c:pt idx="11768">
                  <c:v>45909.6405954436</c:v>
                </c:pt>
                <c:pt idx="11769">
                  <c:v>45909.64141464359</c:v>
                </c:pt>
                <c:pt idx="11770">
                  <c:v>45909.64223384358</c:v>
                </c:pt>
                <c:pt idx="11771">
                  <c:v>45909.6430530436</c:v>
                </c:pt>
                <c:pt idx="11772">
                  <c:v>45909.6438722436</c:v>
                </c:pt>
                <c:pt idx="11773">
                  <c:v>45909.6446914436</c:v>
                </c:pt>
                <c:pt idx="11774">
                  <c:v>45909.6455106436</c:v>
                </c:pt>
                <c:pt idx="11775">
                  <c:v>45909.6463298436</c:v>
                </c:pt>
                <c:pt idx="11776">
                  <c:v>45909.64714904359</c:v>
                </c:pt>
                <c:pt idx="11777">
                  <c:v>45909.6479682436</c:v>
                </c:pt>
                <c:pt idx="11778">
                  <c:v>45909.64878744361</c:v>
                </c:pt>
                <c:pt idx="11779">
                  <c:v>45909.64960664359</c:v>
                </c:pt>
                <c:pt idx="11780">
                  <c:v>45909.6504258436</c:v>
                </c:pt>
                <c:pt idx="11781">
                  <c:v>45909.65124504361</c:v>
                </c:pt>
                <c:pt idx="11782">
                  <c:v>45909.65206424362</c:v>
                </c:pt>
                <c:pt idx="11783">
                  <c:v>45909.65288344362</c:v>
                </c:pt>
                <c:pt idx="11784">
                  <c:v>45909.65370264358</c:v>
                </c:pt>
                <c:pt idx="11785">
                  <c:v>45909.65452184362</c:v>
                </c:pt>
                <c:pt idx="11786">
                  <c:v>45909.65534104362</c:v>
                </c:pt>
                <c:pt idx="11787">
                  <c:v>45909.65616024363</c:v>
                </c:pt>
                <c:pt idx="11788">
                  <c:v>45909.65697944362</c:v>
                </c:pt>
                <c:pt idx="11789">
                  <c:v>45909.65779864362</c:v>
                </c:pt>
                <c:pt idx="11790">
                  <c:v>45909.65861784363</c:v>
                </c:pt>
                <c:pt idx="11791">
                  <c:v>45909.65943704364</c:v>
                </c:pt>
                <c:pt idx="11792">
                  <c:v>45909.66025624364</c:v>
                </c:pt>
                <c:pt idx="11793">
                  <c:v>45909.66107544363</c:v>
                </c:pt>
                <c:pt idx="11794">
                  <c:v>45909.66189464358</c:v>
                </c:pt>
                <c:pt idx="11795">
                  <c:v>45909.66271384365</c:v>
                </c:pt>
                <c:pt idx="11796">
                  <c:v>45909.66353304365</c:v>
                </c:pt>
                <c:pt idx="11797">
                  <c:v>45909.66435224365</c:v>
                </c:pt>
                <c:pt idx="11798">
                  <c:v>45909.66517144362</c:v>
                </c:pt>
                <c:pt idx="11799">
                  <c:v>45909.66599064358</c:v>
                </c:pt>
                <c:pt idx="11800">
                  <c:v>45909.66680984366</c:v>
                </c:pt>
                <c:pt idx="11801">
                  <c:v>45909.66762904362</c:v>
                </c:pt>
                <c:pt idx="11802">
                  <c:v>45909.66844824365</c:v>
                </c:pt>
                <c:pt idx="11803">
                  <c:v>45909.66926744366</c:v>
                </c:pt>
                <c:pt idx="11804">
                  <c:v>45909.67008664367</c:v>
                </c:pt>
                <c:pt idx="11805">
                  <c:v>45909.67090584367</c:v>
                </c:pt>
                <c:pt idx="11806">
                  <c:v>45909.6717250436</c:v>
                </c:pt>
                <c:pt idx="11807">
                  <c:v>45909.67254424367</c:v>
                </c:pt>
                <c:pt idx="11808">
                  <c:v>45909.67336344368</c:v>
                </c:pt>
                <c:pt idx="11809">
                  <c:v>45909.67418264361</c:v>
                </c:pt>
                <c:pt idx="11810">
                  <c:v>45909.67500184367</c:v>
                </c:pt>
                <c:pt idx="11811">
                  <c:v>45909.67582104367</c:v>
                </c:pt>
                <c:pt idx="11812">
                  <c:v>45909.67664024368</c:v>
                </c:pt>
                <c:pt idx="11813">
                  <c:v>45909.67745944369</c:v>
                </c:pt>
                <c:pt idx="11814">
                  <c:v>45909.67827864369</c:v>
                </c:pt>
                <c:pt idx="11815">
                  <c:v>45909.67909784368</c:v>
                </c:pt>
                <c:pt idx="11816">
                  <c:v>45909.67991704369</c:v>
                </c:pt>
                <c:pt idx="11817">
                  <c:v>45909.6807362437</c:v>
                </c:pt>
                <c:pt idx="11818">
                  <c:v>45909.6815554437</c:v>
                </c:pt>
                <c:pt idx="11819">
                  <c:v>45909.6823746437</c:v>
                </c:pt>
                <c:pt idx="11820">
                  <c:v>45909.6831938437</c:v>
                </c:pt>
                <c:pt idx="11821">
                  <c:v>45909.6840130437</c:v>
                </c:pt>
                <c:pt idx="11822">
                  <c:v>45909.6848322437</c:v>
                </c:pt>
                <c:pt idx="11823">
                  <c:v>45909.68565144371</c:v>
                </c:pt>
                <c:pt idx="11824">
                  <c:v>45909.6864706437</c:v>
                </c:pt>
                <c:pt idx="11825">
                  <c:v>45909.68728984371</c:v>
                </c:pt>
                <c:pt idx="11826">
                  <c:v>45909.68810904372</c:v>
                </c:pt>
                <c:pt idx="11827">
                  <c:v>45909.68892824372</c:v>
                </c:pt>
                <c:pt idx="11828">
                  <c:v>45909.68974744372</c:v>
                </c:pt>
                <c:pt idx="11829">
                  <c:v>45909.69056664372</c:v>
                </c:pt>
                <c:pt idx="11830">
                  <c:v>45909.69138584365</c:v>
                </c:pt>
                <c:pt idx="11831">
                  <c:v>45909.69220504373</c:v>
                </c:pt>
                <c:pt idx="11832">
                  <c:v>45909.69302424372</c:v>
                </c:pt>
                <c:pt idx="11833">
                  <c:v>45909.69384344373</c:v>
                </c:pt>
                <c:pt idx="11834">
                  <c:v>45909.69466264366</c:v>
                </c:pt>
                <c:pt idx="11835">
                  <c:v>45909.69548184362</c:v>
                </c:pt>
                <c:pt idx="11836">
                  <c:v>45909.69630104372</c:v>
                </c:pt>
                <c:pt idx="11837">
                  <c:v>45909.69712024367</c:v>
                </c:pt>
                <c:pt idx="11838">
                  <c:v>45909.69793944374</c:v>
                </c:pt>
                <c:pt idx="11839">
                  <c:v>45909.69875864375</c:v>
                </c:pt>
                <c:pt idx="11840">
                  <c:v>45909.69957784375</c:v>
                </c:pt>
                <c:pt idx="11841">
                  <c:v>45909.70039704375</c:v>
                </c:pt>
                <c:pt idx="11842">
                  <c:v>45909.70121624375</c:v>
                </c:pt>
                <c:pt idx="11843">
                  <c:v>45909.70203544375</c:v>
                </c:pt>
                <c:pt idx="11844">
                  <c:v>45909.70285464376</c:v>
                </c:pt>
                <c:pt idx="11845">
                  <c:v>45909.70367384375</c:v>
                </c:pt>
                <c:pt idx="11846">
                  <c:v>45909.70449304376</c:v>
                </c:pt>
                <c:pt idx="11847">
                  <c:v>45909.70531224376</c:v>
                </c:pt>
                <c:pt idx="11848">
                  <c:v>45909.70613144377</c:v>
                </c:pt>
                <c:pt idx="11849">
                  <c:v>45909.70695064377</c:v>
                </c:pt>
                <c:pt idx="11850">
                  <c:v>45909.7077698437</c:v>
                </c:pt>
                <c:pt idx="11851">
                  <c:v>45909.70858904377</c:v>
                </c:pt>
                <c:pt idx="11852">
                  <c:v>45909.70940824378</c:v>
                </c:pt>
                <c:pt idx="11853">
                  <c:v>45909.71022744377</c:v>
                </c:pt>
                <c:pt idx="11854">
                  <c:v>45909.71104664377</c:v>
                </c:pt>
                <c:pt idx="11855">
                  <c:v>45909.71186584378</c:v>
                </c:pt>
                <c:pt idx="11856">
                  <c:v>45909.71268504379</c:v>
                </c:pt>
                <c:pt idx="11857">
                  <c:v>45909.71350424379</c:v>
                </c:pt>
                <c:pt idx="11858">
                  <c:v>45909.71432344379</c:v>
                </c:pt>
                <c:pt idx="11859">
                  <c:v>45909.71514264372</c:v>
                </c:pt>
                <c:pt idx="11860">
                  <c:v>45909.71596184377</c:v>
                </c:pt>
                <c:pt idx="11861">
                  <c:v>45909.7167810438</c:v>
                </c:pt>
                <c:pt idx="11862">
                  <c:v>45909.7176002438</c:v>
                </c:pt>
                <c:pt idx="11863">
                  <c:v>45909.7184194438</c:v>
                </c:pt>
                <c:pt idx="11864">
                  <c:v>45909.7192386438</c:v>
                </c:pt>
                <c:pt idx="11865">
                  <c:v>45909.72005784381</c:v>
                </c:pt>
                <c:pt idx="11866">
                  <c:v>45909.72087704381</c:v>
                </c:pt>
                <c:pt idx="11867">
                  <c:v>45909.7216962438</c:v>
                </c:pt>
                <c:pt idx="11868">
                  <c:v>45909.72251544381</c:v>
                </c:pt>
                <c:pt idx="11869">
                  <c:v>45909.72333464382</c:v>
                </c:pt>
                <c:pt idx="11870">
                  <c:v>45909.72415384382</c:v>
                </c:pt>
                <c:pt idx="11871">
                  <c:v>45909.72497304382</c:v>
                </c:pt>
                <c:pt idx="11872">
                  <c:v>45909.72579224375</c:v>
                </c:pt>
                <c:pt idx="11873">
                  <c:v>45909.72661144382</c:v>
                </c:pt>
                <c:pt idx="11874">
                  <c:v>45909.72743064376</c:v>
                </c:pt>
                <c:pt idx="11875">
                  <c:v>45909.72824984383</c:v>
                </c:pt>
                <c:pt idx="11876">
                  <c:v>45909.72906904382</c:v>
                </c:pt>
                <c:pt idx="11877">
                  <c:v>45909.72988824383</c:v>
                </c:pt>
                <c:pt idx="11878">
                  <c:v>45909.73070744384</c:v>
                </c:pt>
                <c:pt idx="11879">
                  <c:v>45909.73152664382</c:v>
                </c:pt>
                <c:pt idx="11880">
                  <c:v>45909.73234584383</c:v>
                </c:pt>
                <c:pt idx="11881">
                  <c:v>45909.73316504377</c:v>
                </c:pt>
                <c:pt idx="11882">
                  <c:v>45909.73398424385</c:v>
                </c:pt>
                <c:pt idx="11883">
                  <c:v>45909.73480344385</c:v>
                </c:pt>
                <c:pt idx="11884">
                  <c:v>45909.73562264378</c:v>
                </c:pt>
                <c:pt idx="11885">
                  <c:v>45909.73644184382</c:v>
                </c:pt>
                <c:pt idx="11886">
                  <c:v>45909.73726104385</c:v>
                </c:pt>
                <c:pt idx="11887">
                  <c:v>45909.73808024386</c:v>
                </c:pt>
                <c:pt idx="11888">
                  <c:v>45909.73889944385</c:v>
                </c:pt>
                <c:pt idx="11889">
                  <c:v>45909.73971864385</c:v>
                </c:pt>
                <c:pt idx="11890">
                  <c:v>45909.74053784386</c:v>
                </c:pt>
                <c:pt idx="11891">
                  <c:v>45909.74135704387</c:v>
                </c:pt>
                <c:pt idx="11892">
                  <c:v>45909.74217624387</c:v>
                </c:pt>
                <c:pt idx="11893">
                  <c:v>45909.74299544387</c:v>
                </c:pt>
                <c:pt idx="11894">
                  <c:v>45909.74381464387</c:v>
                </c:pt>
                <c:pt idx="11895">
                  <c:v>45909.74463384387</c:v>
                </c:pt>
                <c:pt idx="11896">
                  <c:v>45909.74545304388</c:v>
                </c:pt>
                <c:pt idx="11897">
                  <c:v>45909.74627224387</c:v>
                </c:pt>
                <c:pt idx="11898">
                  <c:v>45909.74709144388</c:v>
                </c:pt>
                <c:pt idx="11899">
                  <c:v>45909.74791064388</c:v>
                </c:pt>
                <c:pt idx="11900">
                  <c:v>45909.74872984389</c:v>
                </c:pt>
                <c:pt idx="11901">
                  <c:v>45909.74954904389</c:v>
                </c:pt>
                <c:pt idx="11902">
                  <c:v>45909.7503682439</c:v>
                </c:pt>
                <c:pt idx="11903">
                  <c:v>45909.75118744389</c:v>
                </c:pt>
                <c:pt idx="11904">
                  <c:v>45909.7520066439</c:v>
                </c:pt>
                <c:pt idx="11905">
                  <c:v>45909.7528258439</c:v>
                </c:pt>
                <c:pt idx="11906">
                  <c:v>45909.7536450439</c:v>
                </c:pt>
                <c:pt idx="11907">
                  <c:v>45909.7544642439</c:v>
                </c:pt>
                <c:pt idx="11908">
                  <c:v>45909.7552834439</c:v>
                </c:pt>
                <c:pt idx="11909">
                  <c:v>45909.75610264391</c:v>
                </c:pt>
                <c:pt idx="11910">
                  <c:v>45909.75692184391</c:v>
                </c:pt>
                <c:pt idx="11911">
                  <c:v>45909.7577410439</c:v>
                </c:pt>
                <c:pt idx="11912">
                  <c:v>45909.75856024391</c:v>
                </c:pt>
                <c:pt idx="11913">
                  <c:v>45909.75937944391</c:v>
                </c:pt>
                <c:pt idx="11914">
                  <c:v>45909.76019864392</c:v>
                </c:pt>
                <c:pt idx="11915">
                  <c:v>45909.76101784392</c:v>
                </c:pt>
                <c:pt idx="11916">
                  <c:v>45909.76183704392</c:v>
                </c:pt>
                <c:pt idx="11917">
                  <c:v>45909.76265624392</c:v>
                </c:pt>
                <c:pt idx="11918">
                  <c:v>45909.76347544393</c:v>
                </c:pt>
                <c:pt idx="11919">
                  <c:v>45909.76429464393</c:v>
                </c:pt>
                <c:pt idx="11920">
                  <c:v>45909.76511384393</c:v>
                </c:pt>
                <c:pt idx="11921">
                  <c:v>45909.76593304393</c:v>
                </c:pt>
                <c:pt idx="11922">
                  <c:v>45909.76675224394</c:v>
                </c:pt>
                <c:pt idx="11923">
                  <c:v>45909.76757144394</c:v>
                </c:pt>
                <c:pt idx="11924">
                  <c:v>45909.76839064393</c:v>
                </c:pt>
                <c:pt idx="11925">
                  <c:v>45909.76920984394</c:v>
                </c:pt>
                <c:pt idx="11926">
                  <c:v>45909.77002904395</c:v>
                </c:pt>
                <c:pt idx="11927">
                  <c:v>45909.77084824395</c:v>
                </c:pt>
                <c:pt idx="11928">
                  <c:v>45909.77166744395</c:v>
                </c:pt>
                <c:pt idx="11929">
                  <c:v>45909.77248664395</c:v>
                </c:pt>
                <c:pt idx="11930">
                  <c:v>45909.77330584396</c:v>
                </c:pt>
                <c:pt idx="11931">
                  <c:v>45909.77412504396</c:v>
                </c:pt>
                <c:pt idx="11932">
                  <c:v>45909.77494424396</c:v>
                </c:pt>
                <c:pt idx="11933">
                  <c:v>45909.77576344395</c:v>
                </c:pt>
                <c:pt idx="11934">
                  <c:v>45909.77658264396</c:v>
                </c:pt>
                <c:pt idx="11935">
                  <c:v>45909.77740184397</c:v>
                </c:pt>
                <c:pt idx="11936">
                  <c:v>45909.77822104397</c:v>
                </c:pt>
                <c:pt idx="11937">
                  <c:v>45909.77904024397</c:v>
                </c:pt>
                <c:pt idx="11938">
                  <c:v>45909.77985944398</c:v>
                </c:pt>
                <c:pt idx="11939">
                  <c:v>45909.78067864397</c:v>
                </c:pt>
                <c:pt idx="11940">
                  <c:v>45909.78149784398</c:v>
                </c:pt>
                <c:pt idx="11941">
                  <c:v>45909.78231704398</c:v>
                </c:pt>
                <c:pt idx="11942">
                  <c:v>45909.78313624398</c:v>
                </c:pt>
                <c:pt idx="11943">
                  <c:v>45909.78395544398</c:v>
                </c:pt>
                <c:pt idx="11944">
                  <c:v>45909.78477464399</c:v>
                </c:pt>
                <c:pt idx="11945">
                  <c:v>45909.78559384399</c:v>
                </c:pt>
                <c:pt idx="11946">
                  <c:v>45909.786413044</c:v>
                </c:pt>
                <c:pt idx="11947">
                  <c:v>45909.787232244</c:v>
                </c:pt>
                <c:pt idx="11948">
                  <c:v>45909.788051444</c:v>
                </c:pt>
                <c:pt idx="11949">
                  <c:v>45909.788870644</c:v>
                </c:pt>
                <c:pt idx="11950">
                  <c:v>45909.789689844</c:v>
                </c:pt>
                <c:pt idx="11951">
                  <c:v>45909.790509044</c:v>
                </c:pt>
                <c:pt idx="11952">
                  <c:v>45909.79132824401</c:v>
                </c:pt>
                <c:pt idx="11953">
                  <c:v>45909.79214744401</c:v>
                </c:pt>
                <c:pt idx="11954">
                  <c:v>45909.792966644</c:v>
                </c:pt>
                <c:pt idx="11955">
                  <c:v>45909.79378584394</c:v>
                </c:pt>
                <c:pt idx="11956">
                  <c:v>45909.79460504402</c:v>
                </c:pt>
                <c:pt idx="11957">
                  <c:v>45909.79542424402</c:v>
                </c:pt>
                <c:pt idx="11958">
                  <c:v>45909.79624344402</c:v>
                </c:pt>
                <c:pt idx="11959">
                  <c:v>45909.79706264395</c:v>
                </c:pt>
                <c:pt idx="11960">
                  <c:v>45909.79788184402</c:v>
                </c:pt>
                <c:pt idx="11961">
                  <c:v>45909.79870104403</c:v>
                </c:pt>
                <c:pt idx="11962">
                  <c:v>45909.79952024403</c:v>
                </c:pt>
                <c:pt idx="11963">
                  <c:v>45909.8003394441</c:v>
                </c:pt>
                <c:pt idx="11964">
                  <c:v>45909.80115864403</c:v>
                </c:pt>
                <c:pt idx="11965">
                  <c:v>45909.80197784403</c:v>
                </c:pt>
                <c:pt idx="11966">
                  <c:v>45909.80279704403</c:v>
                </c:pt>
                <c:pt idx="11967">
                  <c:v>45909.80361624404</c:v>
                </c:pt>
                <c:pt idx="11968">
                  <c:v>45909.80443544404</c:v>
                </c:pt>
                <c:pt idx="11969">
                  <c:v>45909.80525464404</c:v>
                </c:pt>
                <c:pt idx="11970">
                  <c:v>45909.80607384404</c:v>
                </c:pt>
                <c:pt idx="11971">
                  <c:v>45909.80689304404</c:v>
                </c:pt>
                <c:pt idx="11972">
                  <c:v>45909.80771224405</c:v>
                </c:pt>
                <c:pt idx="11973">
                  <c:v>45909.8085314441</c:v>
                </c:pt>
                <c:pt idx="11974">
                  <c:v>45909.80935064405</c:v>
                </c:pt>
                <c:pt idx="11975">
                  <c:v>45909.81016984405</c:v>
                </c:pt>
                <c:pt idx="11976">
                  <c:v>45909.81098904406</c:v>
                </c:pt>
                <c:pt idx="11977">
                  <c:v>45909.8118082441</c:v>
                </c:pt>
                <c:pt idx="11978">
                  <c:v>45909.8126274441</c:v>
                </c:pt>
                <c:pt idx="11979">
                  <c:v>45909.81344664407</c:v>
                </c:pt>
                <c:pt idx="11980">
                  <c:v>45909.8142658441</c:v>
                </c:pt>
                <c:pt idx="11981">
                  <c:v>45909.81508504407</c:v>
                </c:pt>
                <c:pt idx="11982">
                  <c:v>45909.81590424408</c:v>
                </c:pt>
                <c:pt idx="11983">
                  <c:v>45909.8167234441</c:v>
                </c:pt>
                <c:pt idx="11984">
                  <c:v>45909.81754264407</c:v>
                </c:pt>
                <c:pt idx="11985">
                  <c:v>45909.81836184408</c:v>
                </c:pt>
                <c:pt idx="11986">
                  <c:v>45909.81918104408</c:v>
                </c:pt>
                <c:pt idx="11987">
                  <c:v>45909.82000024408</c:v>
                </c:pt>
                <c:pt idx="11988">
                  <c:v>45909.8208194441</c:v>
                </c:pt>
                <c:pt idx="11989">
                  <c:v>45909.8216386441</c:v>
                </c:pt>
                <c:pt idx="11990">
                  <c:v>45909.8224578441</c:v>
                </c:pt>
                <c:pt idx="11991">
                  <c:v>45909.8232770441</c:v>
                </c:pt>
                <c:pt idx="11992">
                  <c:v>45909.8240962441</c:v>
                </c:pt>
                <c:pt idx="11993">
                  <c:v>45909.8249154441</c:v>
                </c:pt>
                <c:pt idx="11994">
                  <c:v>45909.8257346441</c:v>
                </c:pt>
                <c:pt idx="11995">
                  <c:v>45909.8265538441</c:v>
                </c:pt>
                <c:pt idx="11996">
                  <c:v>45909.8273730441</c:v>
                </c:pt>
                <c:pt idx="11997">
                  <c:v>45909.8281922441</c:v>
                </c:pt>
                <c:pt idx="11998">
                  <c:v>45909.8290114441</c:v>
                </c:pt>
                <c:pt idx="11999">
                  <c:v>45909.82983064411</c:v>
                </c:pt>
                <c:pt idx="12000">
                  <c:v>45909.83064984411</c:v>
                </c:pt>
                <c:pt idx="12001">
                  <c:v>45909.83146904412</c:v>
                </c:pt>
                <c:pt idx="12002">
                  <c:v>45909.83228824414</c:v>
                </c:pt>
                <c:pt idx="12003">
                  <c:v>45909.83310744413</c:v>
                </c:pt>
                <c:pt idx="12004">
                  <c:v>45909.83392664412</c:v>
                </c:pt>
                <c:pt idx="12005">
                  <c:v>45909.83474584412</c:v>
                </c:pt>
                <c:pt idx="12006">
                  <c:v>45909.83556504412</c:v>
                </c:pt>
                <c:pt idx="12007">
                  <c:v>45909.83638424413</c:v>
                </c:pt>
                <c:pt idx="12008">
                  <c:v>45909.83720344414</c:v>
                </c:pt>
                <c:pt idx="12009">
                  <c:v>45909.83802264413</c:v>
                </c:pt>
                <c:pt idx="12010">
                  <c:v>45909.83884184413</c:v>
                </c:pt>
                <c:pt idx="12011">
                  <c:v>45909.83966104414</c:v>
                </c:pt>
                <c:pt idx="12012">
                  <c:v>45909.84048024414</c:v>
                </c:pt>
                <c:pt idx="12013">
                  <c:v>45909.8412994442</c:v>
                </c:pt>
                <c:pt idx="12014">
                  <c:v>45909.84211864414</c:v>
                </c:pt>
                <c:pt idx="12015">
                  <c:v>45909.8429378442</c:v>
                </c:pt>
                <c:pt idx="12016">
                  <c:v>45909.84375704416</c:v>
                </c:pt>
                <c:pt idx="12017">
                  <c:v>45909.8445762442</c:v>
                </c:pt>
                <c:pt idx="12018">
                  <c:v>45909.8453954442</c:v>
                </c:pt>
                <c:pt idx="12019">
                  <c:v>45909.8462146442</c:v>
                </c:pt>
                <c:pt idx="12020">
                  <c:v>45909.84703384416</c:v>
                </c:pt>
                <c:pt idx="12021">
                  <c:v>45909.8478530442</c:v>
                </c:pt>
                <c:pt idx="12022">
                  <c:v>45909.8486722442</c:v>
                </c:pt>
                <c:pt idx="12023">
                  <c:v>45909.84949144416</c:v>
                </c:pt>
                <c:pt idx="12024">
                  <c:v>45909.8503106442</c:v>
                </c:pt>
                <c:pt idx="12025">
                  <c:v>45909.85112984418</c:v>
                </c:pt>
                <c:pt idx="12026">
                  <c:v>45909.8519490442</c:v>
                </c:pt>
                <c:pt idx="12027">
                  <c:v>45909.8527682442</c:v>
                </c:pt>
                <c:pt idx="12028">
                  <c:v>45909.8535874442</c:v>
                </c:pt>
                <c:pt idx="12029">
                  <c:v>45909.8544066442</c:v>
                </c:pt>
                <c:pt idx="12030">
                  <c:v>45909.8552258442</c:v>
                </c:pt>
                <c:pt idx="12031">
                  <c:v>45909.8560450442</c:v>
                </c:pt>
                <c:pt idx="12032">
                  <c:v>45909.8568642442</c:v>
                </c:pt>
                <c:pt idx="12033">
                  <c:v>45909.8576834442</c:v>
                </c:pt>
                <c:pt idx="12034">
                  <c:v>45909.8585026442</c:v>
                </c:pt>
                <c:pt idx="12035">
                  <c:v>45909.8593218442</c:v>
                </c:pt>
                <c:pt idx="12036">
                  <c:v>45909.8601410442</c:v>
                </c:pt>
                <c:pt idx="12037">
                  <c:v>45909.8609602442</c:v>
                </c:pt>
                <c:pt idx="12038">
                  <c:v>45909.8617794442</c:v>
                </c:pt>
                <c:pt idx="12039">
                  <c:v>45909.8625986442</c:v>
                </c:pt>
                <c:pt idx="12040">
                  <c:v>45909.86341784421</c:v>
                </c:pt>
                <c:pt idx="12041">
                  <c:v>45909.8642370442</c:v>
                </c:pt>
                <c:pt idx="12042">
                  <c:v>45909.86505624421</c:v>
                </c:pt>
                <c:pt idx="12043">
                  <c:v>45909.86587544421</c:v>
                </c:pt>
                <c:pt idx="12044">
                  <c:v>45909.86669464422</c:v>
                </c:pt>
                <c:pt idx="12045">
                  <c:v>45909.86751384422</c:v>
                </c:pt>
                <c:pt idx="12046">
                  <c:v>45909.86833304422</c:v>
                </c:pt>
                <c:pt idx="12047">
                  <c:v>45909.86915224422</c:v>
                </c:pt>
                <c:pt idx="12048">
                  <c:v>45909.86997144422</c:v>
                </c:pt>
                <c:pt idx="12049">
                  <c:v>45909.87079064423</c:v>
                </c:pt>
                <c:pt idx="12050">
                  <c:v>45909.87160984423</c:v>
                </c:pt>
                <c:pt idx="12051">
                  <c:v>45909.87242904423</c:v>
                </c:pt>
                <c:pt idx="12052">
                  <c:v>45909.87324824423</c:v>
                </c:pt>
                <c:pt idx="12053">
                  <c:v>45909.87406744423</c:v>
                </c:pt>
                <c:pt idx="12054">
                  <c:v>45909.87488664424</c:v>
                </c:pt>
                <c:pt idx="12055">
                  <c:v>45909.87570584424</c:v>
                </c:pt>
                <c:pt idx="12056">
                  <c:v>45909.87652504424</c:v>
                </c:pt>
                <c:pt idx="12057">
                  <c:v>45909.87734424425</c:v>
                </c:pt>
                <c:pt idx="12058">
                  <c:v>45909.87816344425</c:v>
                </c:pt>
                <c:pt idx="12059">
                  <c:v>45909.87898264425</c:v>
                </c:pt>
                <c:pt idx="12060">
                  <c:v>45909.87980184425</c:v>
                </c:pt>
                <c:pt idx="12061">
                  <c:v>45909.88062104425</c:v>
                </c:pt>
                <c:pt idx="12062">
                  <c:v>45909.88144024426</c:v>
                </c:pt>
                <c:pt idx="12063">
                  <c:v>45909.8822594443</c:v>
                </c:pt>
                <c:pt idx="12064">
                  <c:v>45909.88307864426</c:v>
                </c:pt>
                <c:pt idx="12065">
                  <c:v>45909.88389784426</c:v>
                </c:pt>
                <c:pt idx="12066">
                  <c:v>45909.88471704426</c:v>
                </c:pt>
                <c:pt idx="12067">
                  <c:v>45909.8855362443</c:v>
                </c:pt>
                <c:pt idx="12068">
                  <c:v>45909.8863554443</c:v>
                </c:pt>
                <c:pt idx="12069">
                  <c:v>45909.88717464427</c:v>
                </c:pt>
                <c:pt idx="12070">
                  <c:v>45909.88799384427</c:v>
                </c:pt>
                <c:pt idx="12071">
                  <c:v>45909.8888130443</c:v>
                </c:pt>
                <c:pt idx="12072">
                  <c:v>45909.88963224428</c:v>
                </c:pt>
                <c:pt idx="12073">
                  <c:v>45909.89045144428</c:v>
                </c:pt>
                <c:pt idx="12074">
                  <c:v>45909.89127064429</c:v>
                </c:pt>
                <c:pt idx="12075">
                  <c:v>45909.89208984429</c:v>
                </c:pt>
                <c:pt idx="12076">
                  <c:v>45909.8929090443</c:v>
                </c:pt>
                <c:pt idx="12077">
                  <c:v>45909.89372824429</c:v>
                </c:pt>
                <c:pt idx="12078">
                  <c:v>45909.8945474443</c:v>
                </c:pt>
                <c:pt idx="12079">
                  <c:v>45909.8953666443</c:v>
                </c:pt>
                <c:pt idx="12080">
                  <c:v>45909.8961858443</c:v>
                </c:pt>
                <c:pt idx="12081">
                  <c:v>45909.8970050443</c:v>
                </c:pt>
                <c:pt idx="12082">
                  <c:v>45909.8978242443</c:v>
                </c:pt>
                <c:pt idx="12083">
                  <c:v>45909.8986434443</c:v>
                </c:pt>
                <c:pt idx="12084">
                  <c:v>45909.89946264427</c:v>
                </c:pt>
                <c:pt idx="12085">
                  <c:v>45909.90028184431</c:v>
                </c:pt>
                <c:pt idx="12086">
                  <c:v>45909.90110104431</c:v>
                </c:pt>
                <c:pt idx="12087">
                  <c:v>45909.90192024432</c:v>
                </c:pt>
                <c:pt idx="12088">
                  <c:v>45909.90273944431</c:v>
                </c:pt>
                <c:pt idx="12089">
                  <c:v>45909.90355864432</c:v>
                </c:pt>
                <c:pt idx="12090">
                  <c:v>45909.90437784433</c:v>
                </c:pt>
                <c:pt idx="12091">
                  <c:v>45909.90519704432</c:v>
                </c:pt>
                <c:pt idx="12092">
                  <c:v>45909.90601624434</c:v>
                </c:pt>
                <c:pt idx="12093">
                  <c:v>45909.9068354444</c:v>
                </c:pt>
                <c:pt idx="12094">
                  <c:v>45909.90765464433</c:v>
                </c:pt>
                <c:pt idx="12095">
                  <c:v>45909.90847384433</c:v>
                </c:pt>
                <c:pt idx="12096">
                  <c:v>45909.90929304433</c:v>
                </c:pt>
                <c:pt idx="12097">
                  <c:v>45909.91011224433</c:v>
                </c:pt>
                <c:pt idx="12098">
                  <c:v>45909.91093144434</c:v>
                </c:pt>
                <c:pt idx="12099">
                  <c:v>45909.91175064434</c:v>
                </c:pt>
                <c:pt idx="12100">
                  <c:v>45909.91256984434</c:v>
                </c:pt>
                <c:pt idx="12101">
                  <c:v>45909.91338904435</c:v>
                </c:pt>
                <c:pt idx="12102">
                  <c:v>45909.9142082444</c:v>
                </c:pt>
                <c:pt idx="12103">
                  <c:v>45909.91502744436</c:v>
                </c:pt>
                <c:pt idx="12104">
                  <c:v>45909.91584664435</c:v>
                </c:pt>
                <c:pt idx="12105">
                  <c:v>45909.91666584435</c:v>
                </c:pt>
                <c:pt idx="12106">
                  <c:v>45909.91748504436</c:v>
                </c:pt>
                <c:pt idx="12107">
                  <c:v>45909.91830424436</c:v>
                </c:pt>
                <c:pt idx="12108">
                  <c:v>45909.91912344436</c:v>
                </c:pt>
                <c:pt idx="12109">
                  <c:v>45909.91994264437</c:v>
                </c:pt>
                <c:pt idx="12110">
                  <c:v>45909.92076184437</c:v>
                </c:pt>
                <c:pt idx="12111">
                  <c:v>45909.92158104437</c:v>
                </c:pt>
                <c:pt idx="12112">
                  <c:v>45909.92240024437</c:v>
                </c:pt>
                <c:pt idx="12113">
                  <c:v>45909.9232194444</c:v>
                </c:pt>
                <c:pt idx="12114">
                  <c:v>45909.92403864437</c:v>
                </c:pt>
                <c:pt idx="12115">
                  <c:v>45909.92485784438</c:v>
                </c:pt>
                <c:pt idx="12116">
                  <c:v>45909.92567704438</c:v>
                </c:pt>
                <c:pt idx="12117">
                  <c:v>45909.92649624438</c:v>
                </c:pt>
                <c:pt idx="12118">
                  <c:v>45909.92731544438</c:v>
                </c:pt>
                <c:pt idx="12119">
                  <c:v>45909.92813464439</c:v>
                </c:pt>
                <c:pt idx="12120">
                  <c:v>45909.9289538444</c:v>
                </c:pt>
                <c:pt idx="12121">
                  <c:v>45909.92977304439</c:v>
                </c:pt>
                <c:pt idx="12122">
                  <c:v>45909.9305922444</c:v>
                </c:pt>
                <c:pt idx="12123">
                  <c:v>45909.9314114444</c:v>
                </c:pt>
                <c:pt idx="12124">
                  <c:v>45909.9322306444</c:v>
                </c:pt>
                <c:pt idx="12125">
                  <c:v>45909.9330498444</c:v>
                </c:pt>
                <c:pt idx="12126">
                  <c:v>45909.9338690444</c:v>
                </c:pt>
                <c:pt idx="12127">
                  <c:v>45909.9346882444</c:v>
                </c:pt>
                <c:pt idx="12128">
                  <c:v>45909.9355074444</c:v>
                </c:pt>
                <c:pt idx="12129">
                  <c:v>45909.93632664441</c:v>
                </c:pt>
                <c:pt idx="12130">
                  <c:v>45909.93714584441</c:v>
                </c:pt>
                <c:pt idx="12131">
                  <c:v>45909.93796504442</c:v>
                </c:pt>
                <c:pt idx="12132">
                  <c:v>45909.93878424442</c:v>
                </c:pt>
                <c:pt idx="12133">
                  <c:v>45909.93960344442</c:v>
                </c:pt>
                <c:pt idx="12134">
                  <c:v>45909.94042264442</c:v>
                </c:pt>
                <c:pt idx="12135">
                  <c:v>45909.94124184442</c:v>
                </c:pt>
                <c:pt idx="12136">
                  <c:v>45909.94206104442</c:v>
                </c:pt>
                <c:pt idx="12137">
                  <c:v>45909.94288024443</c:v>
                </c:pt>
                <c:pt idx="12138">
                  <c:v>45909.94369944444</c:v>
                </c:pt>
                <c:pt idx="12139">
                  <c:v>45909.94451864444</c:v>
                </c:pt>
                <c:pt idx="12140">
                  <c:v>45909.94533784443</c:v>
                </c:pt>
                <c:pt idx="12141">
                  <c:v>45909.94615704444</c:v>
                </c:pt>
                <c:pt idx="12142">
                  <c:v>45909.94697624444</c:v>
                </c:pt>
                <c:pt idx="12143">
                  <c:v>45909.94779544444</c:v>
                </c:pt>
                <c:pt idx="12144">
                  <c:v>45909.94861464444</c:v>
                </c:pt>
                <c:pt idx="12145">
                  <c:v>45909.94943384445</c:v>
                </c:pt>
                <c:pt idx="12146">
                  <c:v>45909.9502530445</c:v>
                </c:pt>
                <c:pt idx="12147">
                  <c:v>45909.95107224446</c:v>
                </c:pt>
                <c:pt idx="12148">
                  <c:v>45909.9518914445</c:v>
                </c:pt>
                <c:pt idx="12149">
                  <c:v>45909.95271064445</c:v>
                </c:pt>
                <c:pt idx="12150">
                  <c:v>45909.95352984446</c:v>
                </c:pt>
                <c:pt idx="12151">
                  <c:v>45909.9543490445</c:v>
                </c:pt>
                <c:pt idx="12152">
                  <c:v>45909.95516824446</c:v>
                </c:pt>
                <c:pt idx="12153">
                  <c:v>45909.95598744446</c:v>
                </c:pt>
                <c:pt idx="12154">
                  <c:v>45909.95680664446</c:v>
                </c:pt>
                <c:pt idx="12155">
                  <c:v>45909.95762584447</c:v>
                </c:pt>
                <c:pt idx="12156">
                  <c:v>45909.95844504448</c:v>
                </c:pt>
                <c:pt idx="12157">
                  <c:v>45909.9592642445</c:v>
                </c:pt>
                <c:pt idx="12158">
                  <c:v>45909.96008344447</c:v>
                </c:pt>
                <c:pt idx="12159">
                  <c:v>45909.96090264448</c:v>
                </c:pt>
                <c:pt idx="12160">
                  <c:v>45909.96172184448</c:v>
                </c:pt>
                <c:pt idx="12161">
                  <c:v>45909.96254104448</c:v>
                </c:pt>
                <c:pt idx="12162">
                  <c:v>45909.96336024449</c:v>
                </c:pt>
                <c:pt idx="12163">
                  <c:v>45909.9641794445</c:v>
                </c:pt>
                <c:pt idx="12164">
                  <c:v>45909.9649986445</c:v>
                </c:pt>
                <c:pt idx="12165">
                  <c:v>45909.9658178445</c:v>
                </c:pt>
                <c:pt idx="12166">
                  <c:v>45909.9666370445</c:v>
                </c:pt>
                <c:pt idx="12167">
                  <c:v>45909.9674562445</c:v>
                </c:pt>
                <c:pt idx="12168">
                  <c:v>45909.9682754445</c:v>
                </c:pt>
                <c:pt idx="12169">
                  <c:v>45909.9690946445</c:v>
                </c:pt>
                <c:pt idx="12170">
                  <c:v>45909.9699138445</c:v>
                </c:pt>
                <c:pt idx="12171">
                  <c:v>45909.9707330445</c:v>
                </c:pt>
                <c:pt idx="12172">
                  <c:v>45909.9715522445</c:v>
                </c:pt>
                <c:pt idx="12173">
                  <c:v>45909.9723714445</c:v>
                </c:pt>
                <c:pt idx="12174">
                  <c:v>45909.97319064452</c:v>
                </c:pt>
                <c:pt idx="12175">
                  <c:v>45909.97400984451</c:v>
                </c:pt>
                <c:pt idx="12176">
                  <c:v>45909.97482904454</c:v>
                </c:pt>
                <c:pt idx="12177">
                  <c:v>45909.97564824453</c:v>
                </c:pt>
                <c:pt idx="12178">
                  <c:v>45909.97646744453</c:v>
                </c:pt>
                <c:pt idx="12179">
                  <c:v>45909.97728664452</c:v>
                </c:pt>
                <c:pt idx="12180">
                  <c:v>45909.97810584452</c:v>
                </c:pt>
                <c:pt idx="12181">
                  <c:v>45909.97892504453</c:v>
                </c:pt>
                <c:pt idx="12182">
                  <c:v>45909.97974424453</c:v>
                </c:pt>
                <c:pt idx="12183">
                  <c:v>45909.9805634446</c:v>
                </c:pt>
                <c:pt idx="12184">
                  <c:v>45909.98138264454</c:v>
                </c:pt>
                <c:pt idx="12185">
                  <c:v>45909.98220184454</c:v>
                </c:pt>
                <c:pt idx="12186">
                  <c:v>45909.98302104454</c:v>
                </c:pt>
                <c:pt idx="12187">
                  <c:v>45909.98384024454</c:v>
                </c:pt>
                <c:pt idx="12188">
                  <c:v>45909.9846594446</c:v>
                </c:pt>
                <c:pt idx="12189">
                  <c:v>45909.98547864455</c:v>
                </c:pt>
                <c:pt idx="12190">
                  <c:v>45909.9862978446</c:v>
                </c:pt>
                <c:pt idx="12191">
                  <c:v>45909.98711704456</c:v>
                </c:pt>
                <c:pt idx="12192">
                  <c:v>45909.9879362446</c:v>
                </c:pt>
                <c:pt idx="12193">
                  <c:v>45909.9887554446</c:v>
                </c:pt>
                <c:pt idx="12194">
                  <c:v>45909.98957464456</c:v>
                </c:pt>
                <c:pt idx="12195">
                  <c:v>45909.99039384456</c:v>
                </c:pt>
                <c:pt idx="12196">
                  <c:v>45909.99121304456</c:v>
                </c:pt>
                <c:pt idx="12197">
                  <c:v>45909.99203224456</c:v>
                </c:pt>
                <c:pt idx="12198">
                  <c:v>45909.9928514446</c:v>
                </c:pt>
                <c:pt idx="12199">
                  <c:v>45909.99367064457</c:v>
                </c:pt>
                <c:pt idx="12200">
                  <c:v>45909.99448984457</c:v>
                </c:pt>
                <c:pt idx="12201">
                  <c:v>45909.99530904457</c:v>
                </c:pt>
                <c:pt idx="12202">
                  <c:v>45909.99612824458</c:v>
                </c:pt>
                <c:pt idx="12203">
                  <c:v>45909.99694744458</c:v>
                </c:pt>
                <c:pt idx="12204">
                  <c:v>45909.99776664458</c:v>
                </c:pt>
                <c:pt idx="12205">
                  <c:v>45909.99858584458</c:v>
                </c:pt>
                <c:pt idx="12206">
                  <c:v>45909.99940504459</c:v>
                </c:pt>
                <c:pt idx="12207">
                  <c:v>45910.0002242446</c:v>
                </c:pt>
                <c:pt idx="12208">
                  <c:v>45910.0010434446</c:v>
                </c:pt>
                <c:pt idx="12209">
                  <c:v>45910.0018626446</c:v>
                </c:pt>
                <c:pt idx="12210">
                  <c:v>45910.0026818446</c:v>
                </c:pt>
                <c:pt idx="12211">
                  <c:v>45910.0035010446</c:v>
                </c:pt>
                <c:pt idx="12212">
                  <c:v>45910.0043202446</c:v>
                </c:pt>
                <c:pt idx="12213">
                  <c:v>45910.0051394446</c:v>
                </c:pt>
                <c:pt idx="12214">
                  <c:v>45910.00595864461</c:v>
                </c:pt>
                <c:pt idx="12215">
                  <c:v>45910.00677784461</c:v>
                </c:pt>
                <c:pt idx="12216">
                  <c:v>45910.00759704461</c:v>
                </c:pt>
                <c:pt idx="12217">
                  <c:v>45910.00841624461</c:v>
                </c:pt>
                <c:pt idx="12218">
                  <c:v>45910.00923544461</c:v>
                </c:pt>
                <c:pt idx="12219">
                  <c:v>45910.01005464462</c:v>
                </c:pt>
                <c:pt idx="12220">
                  <c:v>45910.01087384462</c:v>
                </c:pt>
                <c:pt idx="12221">
                  <c:v>45910.01169304462</c:v>
                </c:pt>
                <c:pt idx="12222">
                  <c:v>45910.01251224464</c:v>
                </c:pt>
                <c:pt idx="12223">
                  <c:v>45910.01333144462</c:v>
                </c:pt>
                <c:pt idx="12224">
                  <c:v>45910.01415064463</c:v>
                </c:pt>
                <c:pt idx="12225">
                  <c:v>45910.01496984463</c:v>
                </c:pt>
                <c:pt idx="12226">
                  <c:v>45910.01578904464</c:v>
                </c:pt>
                <c:pt idx="12227">
                  <c:v>45910.01660824463</c:v>
                </c:pt>
                <c:pt idx="12228">
                  <c:v>45910.01742744464</c:v>
                </c:pt>
                <c:pt idx="12229">
                  <c:v>45910.01824664464</c:v>
                </c:pt>
                <c:pt idx="12230">
                  <c:v>45910.01906584464</c:v>
                </c:pt>
                <c:pt idx="12231">
                  <c:v>45910.01988504465</c:v>
                </c:pt>
                <c:pt idx="12232">
                  <c:v>45910.02070424465</c:v>
                </c:pt>
                <c:pt idx="12233">
                  <c:v>45910.02152344465</c:v>
                </c:pt>
                <c:pt idx="12234">
                  <c:v>45910.02234264465</c:v>
                </c:pt>
                <c:pt idx="12235">
                  <c:v>45910.02316184459</c:v>
                </c:pt>
                <c:pt idx="12236">
                  <c:v>45910.02398104459</c:v>
                </c:pt>
                <c:pt idx="12237">
                  <c:v>45910.02480024466</c:v>
                </c:pt>
                <c:pt idx="12238">
                  <c:v>45910.02561944466</c:v>
                </c:pt>
                <c:pt idx="12239">
                  <c:v>45910.02643864467</c:v>
                </c:pt>
                <c:pt idx="12240">
                  <c:v>45910.02725784467</c:v>
                </c:pt>
                <c:pt idx="12241">
                  <c:v>45910.02807704467</c:v>
                </c:pt>
                <c:pt idx="12242">
                  <c:v>45910.02889624467</c:v>
                </c:pt>
                <c:pt idx="12243">
                  <c:v>45910.02971544467</c:v>
                </c:pt>
                <c:pt idx="12244">
                  <c:v>45910.03053464467</c:v>
                </c:pt>
                <c:pt idx="12245">
                  <c:v>45910.03135384468</c:v>
                </c:pt>
                <c:pt idx="12246">
                  <c:v>45910.03217304468</c:v>
                </c:pt>
                <c:pt idx="12247">
                  <c:v>45910.03299224468</c:v>
                </c:pt>
                <c:pt idx="12248">
                  <c:v>45910.03381144468</c:v>
                </c:pt>
                <c:pt idx="12249">
                  <c:v>45910.03463064469</c:v>
                </c:pt>
                <c:pt idx="12250">
                  <c:v>45910.03544984468</c:v>
                </c:pt>
                <c:pt idx="12251">
                  <c:v>45910.0362690447</c:v>
                </c:pt>
                <c:pt idx="12252">
                  <c:v>45910.0370882447</c:v>
                </c:pt>
                <c:pt idx="12253">
                  <c:v>45910.0379074447</c:v>
                </c:pt>
                <c:pt idx="12254">
                  <c:v>45910.0387266447</c:v>
                </c:pt>
                <c:pt idx="12255">
                  <c:v>45910.0395458447</c:v>
                </c:pt>
                <c:pt idx="12256">
                  <c:v>45910.0403650447</c:v>
                </c:pt>
                <c:pt idx="12257">
                  <c:v>45910.04118424471</c:v>
                </c:pt>
                <c:pt idx="12258">
                  <c:v>45910.0420034447</c:v>
                </c:pt>
                <c:pt idx="12259">
                  <c:v>45910.04282264471</c:v>
                </c:pt>
                <c:pt idx="12260">
                  <c:v>45910.04364184471</c:v>
                </c:pt>
                <c:pt idx="12261">
                  <c:v>45910.04446104472</c:v>
                </c:pt>
                <c:pt idx="12262">
                  <c:v>45910.04528024472</c:v>
                </c:pt>
                <c:pt idx="12263">
                  <c:v>45910.04609944474</c:v>
                </c:pt>
                <c:pt idx="12264">
                  <c:v>45910.04691864472</c:v>
                </c:pt>
                <c:pt idx="12265">
                  <c:v>45910.04773784472</c:v>
                </c:pt>
                <c:pt idx="12266">
                  <c:v>45910.04855704474</c:v>
                </c:pt>
                <c:pt idx="12267">
                  <c:v>45910.04937624472</c:v>
                </c:pt>
                <c:pt idx="12268">
                  <c:v>45910.05019544473</c:v>
                </c:pt>
                <c:pt idx="12269">
                  <c:v>45910.05101464473</c:v>
                </c:pt>
                <c:pt idx="12270">
                  <c:v>45910.05183384473</c:v>
                </c:pt>
                <c:pt idx="12271">
                  <c:v>45910.05265304473</c:v>
                </c:pt>
                <c:pt idx="12272">
                  <c:v>45910.05347224474</c:v>
                </c:pt>
                <c:pt idx="12273">
                  <c:v>45910.0542914448</c:v>
                </c:pt>
                <c:pt idx="12274">
                  <c:v>45910.05511064475</c:v>
                </c:pt>
                <c:pt idx="12275">
                  <c:v>45910.05592984475</c:v>
                </c:pt>
                <c:pt idx="12276">
                  <c:v>45910.05674904475</c:v>
                </c:pt>
                <c:pt idx="12277">
                  <c:v>45910.05756824475</c:v>
                </c:pt>
                <c:pt idx="12278">
                  <c:v>45910.05838744476</c:v>
                </c:pt>
                <c:pt idx="12279">
                  <c:v>45910.05920664475</c:v>
                </c:pt>
                <c:pt idx="12280">
                  <c:v>45910.06002584476</c:v>
                </c:pt>
                <c:pt idx="12281">
                  <c:v>45910.06084504476</c:v>
                </c:pt>
                <c:pt idx="12282">
                  <c:v>45910.06166424476</c:v>
                </c:pt>
                <c:pt idx="12283">
                  <c:v>45910.06248344477</c:v>
                </c:pt>
                <c:pt idx="12284">
                  <c:v>45910.06330264477</c:v>
                </c:pt>
                <c:pt idx="12285">
                  <c:v>45910.06412184477</c:v>
                </c:pt>
                <c:pt idx="12286">
                  <c:v>45910.06494104477</c:v>
                </c:pt>
                <c:pt idx="12287">
                  <c:v>45910.06576024478</c:v>
                </c:pt>
                <c:pt idx="12288">
                  <c:v>45910.0665794448</c:v>
                </c:pt>
                <c:pt idx="12289">
                  <c:v>45910.06739864478</c:v>
                </c:pt>
                <c:pt idx="12290">
                  <c:v>45910.06821784478</c:v>
                </c:pt>
                <c:pt idx="12291">
                  <c:v>45910.06903704478</c:v>
                </c:pt>
                <c:pt idx="12292">
                  <c:v>45910.06985624478</c:v>
                </c:pt>
                <c:pt idx="12293">
                  <c:v>45910.07067544478</c:v>
                </c:pt>
                <c:pt idx="12294">
                  <c:v>45910.07149464478</c:v>
                </c:pt>
                <c:pt idx="12295">
                  <c:v>45910.0723138448</c:v>
                </c:pt>
                <c:pt idx="12296">
                  <c:v>45910.0731330448</c:v>
                </c:pt>
                <c:pt idx="12297">
                  <c:v>45910.0739522448</c:v>
                </c:pt>
                <c:pt idx="12298">
                  <c:v>45910.0747714448</c:v>
                </c:pt>
                <c:pt idx="12299">
                  <c:v>45910.0755906448</c:v>
                </c:pt>
                <c:pt idx="12300">
                  <c:v>45910.0764098448</c:v>
                </c:pt>
                <c:pt idx="12301">
                  <c:v>45910.0772290448</c:v>
                </c:pt>
                <c:pt idx="12302">
                  <c:v>45910.0780482448</c:v>
                </c:pt>
                <c:pt idx="12303">
                  <c:v>45910.0788674448</c:v>
                </c:pt>
                <c:pt idx="12304">
                  <c:v>45910.07968664481</c:v>
                </c:pt>
                <c:pt idx="12305">
                  <c:v>45910.08050584481</c:v>
                </c:pt>
                <c:pt idx="12306">
                  <c:v>45910.08132504482</c:v>
                </c:pt>
                <c:pt idx="12307">
                  <c:v>45910.08214424482</c:v>
                </c:pt>
                <c:pt idx="12308">
                  <c:v>45910.08296344483</c:v>
                </c:pt>
                <c:pt idx="12309">
                  <c:v>45910.08378264483</c:v>
                </c:pt>
                <c:pt idx="12310">
                  <c:v>45910.08460184482</c:v>
                </c:pt>
                <c:pt idx="12311">
                  <c:v>45910.08542104483</c:v>
                </c:pt>
                <c:pt idx="12312">
                  <c:v>45910.08624024484</c:v>
                </c:pt>
                <c:pt idx="12313">
                  <c:v>45910.08705944484</c:v>
                </c:pt>
                <c:pt idx="12314">
                  <c:v>45910.08787864483</c:v>
                </c:pt>
                <c:pt idx="12315">
                  <c:v>45910.08869784483</c:v>
                </c:pt>
                <c:pt idx="12316">
                  <c:v>45910.08951704484</c:v>
                </c:pt>
                <c:pt idx="12317">
                  <c:v>45910.09033624484</c:v>
                </c:pt>
                <c:pt idx="12318">
                  <c:v>45910.09115544485</c:v>
                </c:pt>
                <c:pt idx="12319">
                  <c:v>45910.09197464485</c:v>
                </c:pt>
                <c:pt idx="12320">
                  <c:v>45910.09279384485</c:v>
                </c:pt>
                <c:pt idx="12321">
                  <c:v>45910.09361304485</c:v>
                </c:pt>
                <c:pt idx="12322">
                  <c:v>45910.09443224485</c:v>
                </c:pt>
                <c:pt idx="12323">
                  <c:v>45910.09525144485</c:v>
                </c:pt>
                <c:pt idx="12324">
                  <c:v>45910.09607064486</c:v>
                </c:pt>
                <c:pt idx="12325">
                  <c:v>45910.09688984486</c:v>
                </c:pt>
                <c:pt idx="12326">
                  <c:v>45910.09770904487</c:v>
                </c:pt>
                <c:pt idx="12327">
                  <c:v>45910.09852824486</c:v>
                </c:pt>
                <c:pt idx="12328">
                  <c:v>45910.09934744487</c:v>
                </c:pt>
                <c:pt idx="12329">
                  <c:v>45910.10016664487</c:v>
                </c:pt>
                <c:pt idx="12330">
                  <c:v>45910.10098584487</c:v>
                </c:pt>
                <c:pt idx="12331">
                  <c:v>45910.10180504487</c:v>
                </c:pt>
                <c:pt idx="12332">
                  <c:v>45910.10262424487</c:v>
                </c:pt>
                <c:pt idx="12333">
                  <c:v>45910.10344344488</c:v>
                </c:pt>
                <c:pt idx="12334">
                  <c:v>45910.10426264488</c:v>
                </c:pt>
                <c:pt idx="12335">
                  <c:v>45910.10508184489</c:v>
                </c:pt>
                <c:pt idx="12336">
                  <c:v>45910.10590104489</c:v>
                </c:pt>
                <c:pt idx="12337">
                  <c:v>45910.1067202449</c:v>
                </c:pt>
                <c:pt idx="12338">
                  <c:v>45910.1075394449</c:v>
                </c:pt>
                <c:pt idx="12339">
                  <c:v>45910.1083586449</c:v>
                </c:pt>
                <c:pt idx="12340">
                  <c:v>45910.1091778449</c:v>
                </c:pt>
                <c:pt idx="12341">
                  <c:v>45910.1099970449</c:v>
                </c:pt>
                <c:pt idx="12342">
                  <c:v>45910.1108162449</c:v>
                </c:pt>
                <c:pt idx="12343">
                  <c:v>45910.1116354449</c:v>
                </c:pt>
                <c:pt idx="12344">
                  <c:v>45910.1124546449</c:v>
                </c:pt>
                <c:pt idx="12345">
                  <c:v>45910.1132738449</c:v>
                </c:pt>
                <c:pt idx="12346">
                  <c:v>45910.1140930449</c:v>
                </c:pt>
                <c:pt idx="12347">
                  <c:v>45910.1149122449</c:v>
                </c:pt>
                <c:pt idx="12348">
                  <c:v>45910.11573144491</c:v>
                </c:pt>
                <c:pt idx="12349">
                  <c:v>45910.11655064491</c:v>
                </c:pt>
                <c:pt idx="12350">
                  <c:v>45910.11736984492</c:v>
                </c:pt>
                <c:pt idx="12351">
                  <c:v>45910.11818904492</c:v>
                </c:pt>
                <c:pt idx="12352">
                  <c:v>45910.11900824493</c:v>
                </c:pt>
                <c:pt idx="12353">
                  <c:v>45910.11982744494</c:v>
                </c:pt>
                <c:pt idx="12354">
                  <c:v>45910.12064664493</c:v>
                </c:pt>
                <c:pt idx="12355">
                  <c:v>45910.12146584492</c:v>
                </c:pt>
                <c:pt idx="12356">
                  <c:v>45910.12228504493</c:v>
                </c:pt>
                <c:pt idx="12357">
                  <c:v>45910.12310424494</c:v>
                </c:pt>
                <c:pt idx="12358">
                  <c:v>45910.12392344494</c:v>
                </c:pt>
                <c:pt idx="12359">
                  <c:v>45910.12474264493</c:v>
                </c:pt>
                <c:pt idx="12360">
                  <c:v>45910.12556184494</c:v>
                </c:pt>
                <c:pt idx="12361">
                  <c:v>45910.12638104495</c:v>
                </c:pt>
                <c:pt idx="12362">
                  <c:v>45910.12720024495</c:v>
                </c:pt>
                <c:pt idx="12363">
                  <c:v>45910.128019445</c:v>
                </c:pt>
                <c:pt idx="12364">
                  <c:v>45910.12883864495</c:v>
                </c:pt>
                <c:pt idx="12365">
                  <c:v>45910.12965784495</c:v>
                </c:pt>
                <c:pt idx="12366">
                  <c:v>45910.13047704495</c:v>
                </c:pt>
                <c:pt idx="12367">
                  <c:v>45910.13129624495</c:v>
                </c:pt>
                <c:pt idx="12368">
                  <c:v>45910.13211544496</c:v>
                </c:pt>
                <c:pt idx="12369">
                  <c:v>45910.13293464496</c:v>
                </c:pt>
                <c:pt idx="12370">
                  <c:v>45910.13375384497</c:v>
                </c:pt>
                <c:pt idx="12371">
                  <c:v>45910.13457304496</c:v>
                </c:pt>
                <c:pt idx="12372">
                  <c:v>45910.13539224497</c:v>
                </c:pt>
                <c:pt idx="12373">
                  <c:v>45910.136211445</c:v>
                </c:pt>
                <c:pt idx="12374">
                  <c:v>45910.13703064497</c:v>
                </c:pt>
                <c:pt idx="12375">
                  <c:v>45910.13784984497</c:v>
                </c:pt>
                <c:pt idx="12376">
                  <c:v>45910.13866904497</c:v>
                </c:pt>
                <c:pt idx="12377">
                  <c:v>45910.13948824498</c:v>
                </c:pt>
                <c:pt idx="12378">
                  <c:v>45910.140307445</c:v>
                </c:pt>
                <c:pt idx="12379">
                  <c:v>45910.14112664499</c:v>
                </c:pt>
                <c:pt idx="12380">
                  <c:v>45910.14194584499</c:v>
                </c:pt>
                <c:pt idx="12381">
                  <c:v>45910.142765045</c:v>
                </c:pt>
                <c:pt idx="12382">
                  <c:v>45910.143584245</c:v>
                </c:pt>
                <c:pt idx="12383">
                  <c:v>45910.144403445</c:v>
                </c:pt>
                <c:pt idx="12384">
                  <c:v>45910.145222645</c:v>
                </c:pt>
                <c:pt idx="12385">
                  <c:v>45910.146041845</c:v>
                </c:pt>
                <c:pt idx="12386">
                  <c:v>45910.146861045</c:v>
                </c:pt>
                <c:pt idx="12387">
                  <c:v>45910.14768024501</c:v>
                </c:pt>
                <c:pt idx="12388">
                  <c:v>45910.148499445</c:v>
                </c:pt>
                <c:pt idx="12389">
                  <c:v>45910.14931864501</c:v>
                </c:pt>
                <c:pt idx="12390">
                  <c:v>45910.15013784501</c:v>
                </c:pt>
                <c:pt idx="12391">
                  <c:v>45910.15095704501</c:v>
                </c:pt>
                <c:pt idx="12392">
                  <c:v>45910.15177624502</c:v>
                </c:pt>
                <c:pt idx="12393">
                  <c:v>45910.15259544501</c:v>
                </c:pt>
                <c:pt idx="12394">
                  <c:v>45910.15341464502</c:v>
                </c:pt>
                <c:pt idx="12395">
                  <c:v>45910.15423384503</c:v>
                </c:pt>
                <c:pt idx="12396">
                  <c:v>45910.15505304502</c:v>
                </c:pt>
                <c:pt idx="12397">
                  <c:v>45910.15587224502</c:v>
                </c:pt>
                <c:pt idx="12398">
                  <c:v>45910.15669144503</c:v>
                </c:pt>
                <c:pt idx="12399">
                  <c:v>45910.15751064503</c:v>
                </c:pt>
                <c:pt idx="12400">
                  <c:v>45910.15832984503</c:v>
                </c:pt>
                <c:pt idx="12401">
                  <c:v>45910.15914904504</c:v>
                </c:pt>
                <c:pt idx="12402">
                  <c:v>45910.15996824504</c:v>
                </c:pt>
                <c:pt idx="12403">
                  <c:v>45910.16078744503</c:v>
                </c:pt>
                <c:pt idx="12404">
                  <c:v>45910.16160664502</c:v>
                </c:pt>
                <c:pt idx="12405">
                  <c:v>45910.16242584505</c:v>
                </c:pt>
                <c:pt idx="12406">
                  <c:v>45910.16324504505</c:v>
                </c:pt>
                <c:pt idx="12407">
                  <c:v>45910.16406424505</c:v>
                </c:pt>
                <c:pt idx="12408">
                  <c:v>45910.16488344505</c:v>
                </c:pt>
                <c:pt idx="12409">
                  <c:v>45910.16570264499</c:v>
                </c:pt>
                <c:pt idx="12410">
                  <c:v>45910.16652184506</c:v>
                </c:pt>
                <c:pt idx="12411">
                  <c:v>45910.16734104505</c:v>
                </c:pt>
                <c:pt idx="12412">
                  <c:v>45910.16816024506</c:v>
                </c:pt>
                <c:pt idx="12413">
                  <c:v>45910.16897944506</c:v>
                </c:pt>
                <c:pt idx="12414">
                  <c:v>45910.16979864507</c:v>
                </c:pt>
                <c:pt idx="12415">
                  <c:v>45910.17061784507</c:v>
                </c:pt>
                <c:pt idx="12416">
                  <c:v>45910.17143704507</c:v>
                </c:pt>
                <c:pt idx="12417">
                  <c:v>45910.17225624508</c:v>
                </c:pt>
                <c:pt idx="12418">
                  <c:v>45910.17307544507</c:v>
                </c:pt>
                <c:pt idx="12419">
                  <c:v>45910.17389464508</c:v>
                </c:pt>
                <c:pt idx="12420">
                  <c:v>45910.17471384508</c:v>
                </c:pt>
                <c:pt idx="12421">
                  <c:v>45910.17553304508</c:v>
                </c:pt>
                <c:pt idx="12422">
                  <c:v>45910.17635224508</c:v>
                </c:pt>
                <c:pt idx="12423">
                  <c:v>45910.17717144509</c:v>
                </c:pt>
                <c:pt idx="12424">
                  <c:v>45910.17799064508</c:v>
                </c:pt>
                <c:pt idx="12425">
                  <c:v>45910.1788098451</c:v>
                </c:pt>
                <c:pt idx="12426">
                  <c:v>45910.17962904509</c:v>
                </c:pt>
                <c:pt idx="12427">
                  <c:v>45910.1804482451</c:v>
                </c:pt>
                <c:pt idx="12428">
                  <c:v>45910.1812674451</c:v>
                </c:pt>
                <c:pt idx="12429">
                  <c:v>45910.1820866451</c:v>
                </c:pt>
                <c:pt idx="12430">
                  <c:v>45910.1829058451</c:v>
                </c:pt>
                <c:pt idx="12431">
                  <c:v>45910.18372504511</c:v>
                </c:pt>
                <c:pt idx="12432">
                  <c:v>45910.1845442451</c:v>
                </c:pt>
                <c:pt idx="12433">
                  <c:v>45910.18536344511</c:v>
                </c:pt>
                <c:pt idx="12434">
                  <c:v>45910.18618264511</c:v>
                </c:pt>
                <c:pt idx="12435">
                  <c:v>45910.18700184512</c:v>
                </c:pt>
                <c:pt idx="12436">
                  <c:v>45910.18782104512</c:v>
                </c:pt>
                <c:pt idx="12437">
                  <c:v>45910.18864024512</c:v>
                </c:pt>
                <c:pt idx="12438">
                  <c:v>45910.18945944512</c:v>
                </c:pt>
                <c:pt idx="12439">
                  <c:v>45910.19027864512</c:v>
                </c:pt>
                <c:pt idx="12440">
                  <c:v>45910.19109784513</c:v>
                </c:pt>
                <c:pt idx="12441">
                  <c:v>45910.19191704513</c:v>
                </c:pt>
                <c:pt idx="12442">
                  <c:v>45910.19273624513</c:v>
                </c:pt>
                <c:pt idx="12443">
                  <c:v>45910.19355544513</c:v>
                </c:pt>
                <c:pt idx="12444">
                  <c:v>45910.19437464514</c:v>
                </c:pt>
                <c:pt idx="12445">
                  <c:v>45910.19519384512</c:v>
                </c:pt>
                <c:pt idx="12446">
                  <c:v>45910.19601304514</c:v>
                </c:pt>
                <c:pt idx="12447">
                  <c:v>45910.19683224514</c:v>
                </c:pt>
                <c:pt idx="12448">
                  <c:v>45910.19765144515</c:v>
                </c:pt>
                <c:pt idx="12449">
                  <c:v>45910.19847064515</c:v>
                </c:pt>
                <c:pt idx="12450">
                  <c:v>45910.19928984515</c:v>
                </c:pt>
                <c:pt idx="12451">
                  <c:v>45910.20010904515</c:v>
                </c:pt>
                <c:pt idx="12452">
                  <c:v>45910.20092824515</c:v>
                </c:pt>
                <c:pt idx="12453">
                  <c:v>45910.20174744516</c:v>
                </c:pt>
                <c:pt idx="12454">
                  <c:v>45910.20256664516</c:v>
                </c:pt>
                <c:pt idx="12455">
                  <c:v>45910.20338584515</c:v>
                </c:pt>
                <c:pt idx="12456">
                  <c:v>45910.20420504516</c:v>
                </c:pt>
                <c:pt idx="12457">
                  <c:v>45910.20502424517</c:v>
                </c:pt>
                <c:pt idx="12458">
                  <c:v>45910.20584344517</c:v>
                </c:pt>
                <c:pt idx="12459">
                  <c:v>45910.20666264517</c:v>
                </c:pt>
                <c:pt idx="12460">
                  <c:v>45910.20748184517</c:v>
                </c:pt>
                <c:pt idx="12461">
                  <c:v>45910.20830104517</c:v>
                </c:pt>
                <c:pt idx="12462">
                  <c:v>45910.20912024518</c:v>
                </c:pt>
                <c:pt idx="12463">
                  <c:v>45910.20993944517</c:v>
                </c:pt>
                <c:pt idx="12464">
                  <c:v>45910.21075864518</c:v>
                </c:pt>
                <c:pt idx="12465">
                  <c:v>45910.21157784518</c:v>
                </c:pt>
                <c:pt idx="12466">
                  <c:v>45910.21239704518</c:v>
                </c:pt>
                <c:pt idx="12467">
                  <c:v>45910.21321624518</c:v>
                </c:pt>
                <c:pt idx="12468">
                  <c:v>45910.2140354452</c:v>
                </c:pt>
                <c:pt idx="12469">
                  <c:v>45910.2148546452</c:v>
                </c:pt>
                <c:pt idx="12470">
                  <c:v>45910.2156738452</c:v>
                </c:pt>
                <c:pt idx="12471">
                  <c:v>45910.2164930452</c:v>
                </c:pt>
                <c:pt idx="12472">
                  <c:v>45910.2173122452</c:v>
                </c:pt>
                <c:pt idx="12473">
                  <c:v>45910.2181314452</c:v>
                </c:pt>
                <c:pt idx="12474">
                  <c:v>45910.21895064521</c:v>
                </c:pt>
                <c:pt idx="12475">
                  <c:v>45910.21976984519</c:v>
                </c:pt>
                <c:pt idx="12476">
                  <c:v>45910.2205890452</c:v>
                </c:pt>
                <c:pt idx="12477">
                  <c:v>45910.22140824518</c:v>
                </c:pt>
                <c:pt idx="12478">
                  <c:v>45910.22222744521</c:v>
                </c:pt>
                <c:pt idx="12479">
                  <c:v>45910.22304664517</c:v>
                </c:pt>
                <c:pt idx="12480">
                  <c:v>45910.22386584518</c:v>
                </c:pt>
                <c:pt idx="12481">
                  <c:v>45910.22468504518</c:v>
                </c:pt>
                <c:pt idx="12482">
                  <c:v>45910.22550424522</c:v>
                </c:pt>
                <c:pt idx="12483">
                  <c:v>45910.22632344523</c:v>
                </c:pt>
                <c:pt idx="12484">
                  <c:v>45910.22714264514</c:v>
                </c:pt>
                <c:pt idx="12485">
                  <c:v>45910.22796184515</c:v>
                </c:pt>
                <c:pt idx="12486">
                  <c:v>45910.22878104517</c:v>
                </c:pt>
                <c:pt idx="12487">
                  <c:v>45910.22960024518</c:v>
                </c:pt>
                <c:pt idx="12488">
                  <c:v>45910.23041944524</c:v>
                </c:pt>
                <c:pt idx="12489">
                  <c:v>45910.23123864522</c:v>
                </c:pt>
                <c:pt idx="12490">
                  <c:v>45910.23205784523</c:v>
                </c:pt>
                <c:pt idx="12491">
                  <c:v>45910.23287704524</c:v>
                </c:pt>
                <c:pt idx="12492">
                  <c:v>45910.23369624525</c:v>
                </c:pt>
                <c:pt idx="12493">
                  <c:v>45910.23451544525</c:v>
                </c:pt>
                <c:pt idx="12494">
                  <c:v>45910.23533464519</c:v>
                </c:pt>
                <c:pt idx="12495">
                  <c:v>45910.23615384525</c:v>
                </c:pt>
                <c:pt idx="12496">
                  <c:v>45910.23697304526</c:v>
                </c:pt>
                <c:pt idx="12497">
                  <c:v>45910.23779224519</c:v>
                </c:pt>
                <c:pt idx="12498">
                  <c:v>45910.23861144526</c:v>
                </c:pt>
                <c:pt idx="12499">
                  <c:v>45910.23943064519</c:v>
                </c:pt>
                <c:pt idx="12500">
                  <c:v>45910.24024984526</c:v>
                </c:pt>
                <c:pt idx="12501">
                  <c:v>45910.24106904527</c:v>
                </c:pt>
                <c:pt idx="12502">
                  <c:v>45910.24188824527</c:v>
                </c:pt>
                <c:pt idx="12503">
                  <c:v>45910.24270744527</c:v>
                </c:pt>
                <c:pt idx="12504">
                  <c:v>45910.24352664527</c:v>
                </c:pt>
                <c:pt idx="12505">
                  <c:v>45910.24434584528</c:v>
                </c:pt>
                <c:pt idx="12506">
                  <c:v>45910.24516504521</c:v>
                </c:pt>
                <c:pt idx="12507">
                  <c:v>45910.24598424527</c:v>
                </c:pt>
                <c:pt idx="12508">
                  <c:v>45910.24680344528</c:v>
                </c:pt>
                <c:pt idx="12509">
                  <c:v>45910.24762264522</c:v>
                </c:pt>
                <c:pt idx="12510">
                  <c:v>45910.24844184527</c:v>
                </c:pt>
                <c:pt idx="12511">
                  <c:v>45910.24926104528</c:v>
                </c:pt>
                <c:pt idx="12512">
                  <c:v>45910.25008024529</c:v>
                </c:pt>
                <c:pt idx="12513">
                  <c:v>45910.2508994453</c:v>
                </c:pt>
                <c:pt idx="12514">
                  <c:v>45910.2517186453</c:v>
                </c:pt>
                <c:pt idx="12515">
                  <c:v>45910.2525378453</c:v>
                </c:pt>
                <c:pt idx="12516">
                  <c:v>45910.2533570453</c:v>
                </c:pt>
                <c:pt idx="12517">
                  <c:v>45910.2541762453</c:v>
                </c:pt>
                <c:pt idx="12518">
                  <c:v>45910.2549954453</c:v>
                </c:pt>
                <c:pt idx="12519">
                  <c:v>45910.25581464531</c:v>
                </c:pt>
                <c:pt idx="12520">
                  <c:v>45910.25663384531</c:v>
                </c:pt>
                <c:pt idx="12521">
                  <c:v>45910.25745304531</c:v>
                </c:pt>
                <c:pt idx="12522">
                  <c:v>45910.25827224531</c:v>
                </c:pt>
                <c:pt idx="12523">
                  <c:v>45910.25909144532</c:v>
                </c:pt>
                <c:pt idx="12524">
                  <c:v>45910.25991064532</c:v>
                </c:pt>
                <c:pt idx="12525">
                  <c:v>45910.26072984525</c:v>
                </c:pt>
                <c:pt idx="12526">
                  <c:v>45910.26154904532</c:v>
                </c:pt>
                <c:pt idx="12527">
                  <c:v>45910.26236824533</c:v>
                </c:pt>
                <c:pt idx="12528">
                  <c:v>45910.26318744526</c:v>
                </c:pt>
                <c:pt idx="12529">
                  <c:v>45910.26400664532</c:v>
                </c:pt>
                <c:pt idx="12530">
                  <c:v>45910.26482584533</c:v>
                </c:pt>
                <c:pt idx="12531">
                  <c:v>45910.26564504527</c:v>
                </c:pt>
                <c:pt idx="12532">
                  <c:v>45910.26646424532</c:v>
                </c:pt>
                <c:pt idx="12533">
                  <c:v>45910.26728344533</c:v>
                </c:pt>
                <c:pt idx="12534">
                  <c:v>45910.26810264527</c:v>
                </c:pt>
                <c:pt idx="12535">
                  <c:v>45910.26892184535</c:v>
                </c:pt>
                <c:pt idx="12536">
                  <c:v>45910.26974104527</c:v>
                </c:pt>
                <c:pt idx="12537">
                  <c:v>45910.27056024535</c:v>
                </c:pt>
                <c:pt idx="12538">
                  <c:v>45910.27137944535</c:v>
                </c:pt>
                <c:pt idx="12539">
                  <c:v>45910.27219864535</c:v>
                </c:pt>
                <c:pt idx="12540">
                  <c:v>45910.27301784536</c:v>
                </c:pt>
                <c:pt idx="12541">
                  <c:v>45910.27383704536</c:v>
                </c:pt>
                <c:pt idx="12542">
                  <c:v>45910.27465624536</c:v>
                </c:pt>
                <c:pt idx="12543">
                  <c:v>45910.27547544536</c:v>
                </c:pt>
                <c:pt idx="12544">
                  <c:v>45910.27629464537</c:v>
                </c:pt>
                <c:pt idx="12545">
                  <c:v>45910.27711384537</c:v>
                </c:pt>
                <c:pt idx="12546">
                  <c:v>45910.27793304537</c:v>
                </c:pt>
                <c:pt idx="12547">
                  <c:v>45910.27875224537</c:v>
                </c:pt>
                <c:pt idx="12548">
                  <c:v>45910.27957144537</c:v>
                </c:pt>
                <c:pt idx="12549">
                  <c:v>45910.28039064538</c:v>
                </c:pt>
                <c:pt idx="12550">
                  <c:v>45910.28120984538</c:v>
                </c:pt>
                <c:pt idx="12551">
                  <c:v>45910.28202904538</c:v>
                </c:pt>
                <c:pt idx="12552">
                  <c:v>45910.28284824538</c:v>
                </c:pt>
                <c:pt idx="12553">
                  <c:v>45910.28366744539</c:v>
                </c:pt>
                <c:pt idx="12554">
                  <c:v>45910.28448664537</c:v>
                </c:pt>
                <c:pt idx="12555">
                  <c:v>45910.28530584538</c:v>
                </c:pt>
                <c:pt idx="12556">
                  <c:v>45910.28612504539</c:v>
                </c:pt>
                <c:pt idx="12557">
                  <c:v>45910.2869442454</c:v>
                </c:pt>
                <c:pt idx="12558">
                  <c:v>45910.2877634454</c:v>
                </c:pt>
                <c:pt idx="12559">
                  <c:v>45910.2885826454</c:v>
                </c:pt>
                <c:pt idx="12560">
                  <c:v>45910.2894018454</c:v>
                </c:pt>
                <c:pt idx="12561">
                  <c:v>45910.2902210454</c:v>
                </c:pt>
                <c:pt idx="12562">
                  <c:v>45910.29104024534</c:v>
                </c:pt>
                <c:pt idx="12563">
                  <c:v>45910.29185944541</c:v>
                </c:pt>
                <c:pt idx="12564">
                  <c:v>45910.2926786454</c:v>
                </c:pt>
                <c:pt idx="12565">
                  <c:v>45910.29349784534</c:v>
                </c:pt>
                <c:pt idx="12566">
                  <c:v>45910.29431704542</c:v>
                </c:pt>
                <c:pt idx="12567">
                  <c:v>45910.29513624542</c:v>
                </c:pt>
                <c:pt idx="12568">
                  <c:v>45910.29595544542</c:v>
                </c:pt>
                <c:pt idx="12569">
                  <c:v>45910.29677464542</c:v>
                </c:pt>
                <c:pt idx="12570">
                  <c:v>45910.29759384543</c:v>
                </c:pt>
                <c:pt idx="12571">
                  <c:v>45910.29841304543</c:v>
                </c:pt>
                <c:pt idx="12572">
                  <c:v>45910.29923224543</c:v>
                </c:pt>
                <c:pt idx="12573">
                  <c:v>45910.30005144543</c:v>
                </c:pt>
                <c:pt idx="12574">
                  <c:v>45910.30087064543</c:v>
                </c:pt>
                <c:pt idx="12575">
                  <c:v>45910.30168984544</c:v>
                </c:pt>
                <c:pt idx="12576">
                  <c:v>45910.30250904543</c:v>
                </c:pt>
                <c:pt idx="12577">
                  <c:v>45910.30332824544</c:v>
                </c:pt>
                <c:pt idx="12578">
                  <c:v>45910.30414744544</c:v>
                </c:pt>
                <c:pt idx="12579">
                  <c:v>45910.30496664545</c:v>
                </c:pt>
                <c:pt idx="12580">
                  <c:v>45910.30578584545</c:v>
                </c:pt>
                <c:pt idx="12581">
                  <c:v>45910.30660504545</c:v>
                </c:pt>
                <c:pt idx="12582">
                  <c:v>45910.30742424545</c:v>
                </c:pt>
                <c:pt idx="12583">
                  <c:v>45910.30824344546</c:v>
                </c:pt>
                <c:pt idx="12584">
                  <c:v>45910.30906264546</c:v>
                </c:pt>
                <c:pt idx="12585">
                  <c:v>45910.30988184546</c:v>
                </c:pt>
                <c:pt idx="12586">
                  <c:v>45910.31070104546</c:v>
                </c:pt>
                <c:pt idx="12587">
                  <c:v>45910.31152024546</c:v>
                </c:pt>
                <c:pt idx="12588">
                  <c:v>45910.3123394455</c:v>
                </c:pt>
                <c:pt idx="12589">
                  <c:v>45910.31315864547</c:v>
                </c:pt>
                <c:pt idx="12590">
                  <c:v>45910.31397784547</c:v>
                </c:pt>
                <c:pt idx="12591">
                  <c:v>45910.31479704548</c:v>
                </c:pt>
                <c:pt idx="12592">
                  <c:v>45910.3156162455</c:v>
                </c:pt>
                <c:pt idx="12593">
                  <c:v>45910.3164354455</c:v>
                </c:pt>
                <c:pt idx="12594">
                  <c:v>45910.31725464548</c:v>
                </c:pt>
                <c:pt idx="12595">
                  <c:v>45910.3180738455</c:v>
                </c:pt>
                <c:pt idx="12596">
                  <c:v>45910.3188930455</c:v>
                </c:pt>
                <c:pt idx="12597">
                  <c:v>45910.31971224548</c:v>
                </c:pt>
                <c:pt idx="12598">
                  <c:v>45910.32053144548</c:v>
                </c:pt>
                <c:pt idx="12599">
                  <c:v>45910.32135064548</c:v>
                </c:pt>
                <c:pt idx="12600">
                  <c:v>45910.32216984549</c:v>
                </c:pt>
                <c:pt idx="12601">
                  <c:v>45910.3229890455</c:v>
                </c:pt>
                <c:pt idx="12602">
                  <c:v>45910.3238082455</c:v>
                </c:pt>
                <c:pt idx="12603">
                  <c:v>45910.3246274455</c:v>
                </c:pt>
                <c:pt idx="12604">
                  <c:v>45910.3254466455</c:v>
                </c:pt>
                <c:pt idx="12605">
                  <c:v>45910.3262658455</c:v>
                </c:pt>
                <c:pt idx="12606">
                  <c:v>45910.32708504551</c:v>
                </c:pt>
                <c:pt idx="12607">
                  <c:v>45910.32790424551</c:v>
                </c:pt>
                <c:pt idx="12608">
                  <c:v>45910.32872344551</c:v>
                </c:pt>
                <c:pt idx="12609">
                  <c:v>45910.32954264552</c:v>
                </c:pt>
                <c:pt idx="12610">
                  <c:v>45910.33036184552</c:v>
                </c:pt>
                <c:pt idx="12611">
                  <c:v>45910.33118104552</c:v>
                </c:pt>
                <c:pt idx="12612">
                  <c:v>45910.33200024552</c:v>
                </c:pt>
                <c:pt idx="12613">
                  <c:v>45910.3328194456</c:v>
                </c:pt>
                <c:pt idx="12614">
                  <c:v>45910.33363864552</c:v>
                </c:pt>
                <c:pt idx="12615">
                  <c:v>45910.33445784552</c:v>
                </c:pt>
                <c:pt idx="12616">
                  <c:v>45910.33527704553</c:v>
                </c:pt>
                <c:pt idx="12617">
                  <c:v>45910.33609624554</c:v>
                </c:pt>
                <c:pt idx="12618">
                  <c:v>45910.3369154456</c:v>
                </c:pt>
                <c:pt idx="12619">
                  <c:v>45910.33773464554</c:v>
                </c:pt>
                <c:pt idx="12620">
                  <c:v>45910.33855384554</c:v>
                </c:pt>
                <c:pt idx="12621">
                  <c:v>45910.33937304554</c:v>
                </c:pt>
                <c:pt idx="12622">
                  <c:v>45910.34019224554</c:v>
                </c:pt>
                <c:pt idx="12623">
                  <c:v>45910.34101144554</c:v>
                </c:pt>
                <c:pt idx="12624">
                  <c:v>45910.34183064555</c:v>
                </c:pt>
                <c:pt idx="12625">
                  <c:v>45910.34264984555</c:v>
                </c:pt>
                <c:pt idx="12626">
                  <c:v>45910.34346904555</c:v>
                </c:pt>
                <c:pt idx="12627">
                  <c:v>45910.3442882456</c:v>
                </c:pt>
                <c:pt idx="12628">
                  <c:v>45910.34510744555</c:v>
                </c:pt>
                <c:pt idx="12629">
                  <c:v>45910.34592664556</c:v>
                </c:pt>
                <c:pt idx="12630">
                  <c:v>45910.34674584556</c:v>
                </c:pt>
                <c:pt idx="12631">
                  <c:v>45910.34756504556</c:v>
                </c:pt>
                <c:pt idx="12632">
                  <c:v>45910.34838424556</c:v>
                </c:pt>
                <c:pt idx="12633">
                  <c:v>45910.3492034456</c:v>
                </c:pt>
                <c:pt idx="12634">
                  <c:v>45910.35002264557</c:v>
                </c:pt>
                <c:pt idx="12635">
                  <c:v>45910.35084184558</c:v>
                </c:pt>
                <c:pt idx="12636">
                  <c:v>45910.35166104557</c:v>
                </c:pt>
                <c:pt idx="12637">
                  <c:v>45910.35248024557</c:v>
                </c:pt>
                <c:pt idx="12638">
                  <c:v>45910.3532994456</c:v>
                </c:pt>
                <c:pt idx="12639">
                  <c:v>45910.3541186456</c:v>
                </c:pt>
                <c:pt idx="12640">
                  <c:v>45910.3549378456</c:v>
                </c:pt>
                <c:pt idx="12641">
                  <c:v>45910.35575704558</c:v>
                </c:pt>
                <c:pt idx="12642">
                  <c:v>45910.3565762456</c:v>
                </c:pt>
                <c:pt idx="12643">
                  <c:v>45910.3573954456</c:v>
                </c:pt>
                <c:pt idx="12644">
                  <c:v>45910.3582146456</c:v>
                </c:pt>
                <c:pt idx="12645">
                  <c:v>45910.3590338456</c:v>
                </c:pt>
                <c:pt idx="12646">
                  <c:v>45910.3598530456</c:v>
                </c:pt>
                <c:pt idx="12647">
                  <c:v>45910.3606722456</c:v>
                </c:pt>
                <c:pt idx="12648">
                  <c:v>45910.3614914456</c:v>
                </c:pt>
                <c:pt idx="12649">
                  <c:v>45910.36231064561</c:v>
                </c:pt>
                <c:pt idx="12650">
                  <c:v>45910.36312984559</c:v>
                </c:pt>
                <c:pt idx="12651">
                  <c:v>45910.3639490456</c:v>
                </c:pt>
                <c:pt idx="12652">
                  <c:v>45910.36476824561</c:v>
                </c:pt>
                <c:pt idx="12653">
                  <c:v>45910.36558744562</c:v>
                </c:pt>
                <c:pt idx="12654">
                  <c:v>45910.36640664562</c:v>
                </c:pt>
                <c:pt idx="12655">
                  <c:v>45910.36722584562</c:v>
                </c:pt>
                <c:pt idx="12656">
                  <c:v>45910.36804504562</c:v>
                </c:pt>
                <c:pt idx="12657">
                  <c:v>45910.36886424562</c:v>
                </c:pt>
                <c:pt idx="12658">
                  <c:v>45910.36968344563</c:v>
                </c:pt>
                <c:pt idx="12659">
                  <c:v>45910.37050264563</c:v>
                </c:pt>
                <c:pt idx="12660">
                  <c:v>45910.37132184563</c:v>
                </c:pt>
                <c:pt idx="12661">
                  <c:v>45910.37214104563</c:v>
                </c:pt>
                <c:pt idx="12662">
                  <c:v>45910.37296024564</c:v>
                </c:pt>
                <c:pt idx="12663">
                  <c:v>45910.37377944564</c:v>
                </c:pt>
                <c:pt idx="12664">
                  <c:v>45910.37459864564</c:v>
                </c:pt>
                <c:pt idx="12665">
                  <c:v>45910.37541784564</c:v>
                </c:pt>
                <c:pt idx="12666">
                  <c:v>45910.37623704564</c:v>
                </c:pt>
                <c:pt idx="12667">
                  <c:v>45910.37705624565</c:v>
                </c:pt>
                <c:pt idx="12668">
                  <c:v>45910.37787544565</c:v>
                </c:pt>
                <c:pt idx="12669">
                  <c:v>45910.37869464565</c:v>
                </c:pt>
                <c:pt idx="12670">
                  <c:v>45910.37951384565</c:v>
                </c:pt>
                <c:pt idx="12671">
                  <c:v>45910.38033304565</c:v>
                </c:pt>
                <c:pt idx="12672">
                  <c:v>45910.38115224566</c:v>
                </c:pt>
                <c:pt idx="12673">
                  <c:v>45910.38197144566</c:v>
                </c:pt>
                <c:pt idx="12674">
                  <c:v>45910.38279064566</c:v>
                </c:pt>
                <c:pt idx="12675">
                  <c:v>45910.38360984567</c:v>
                </c:pt>
                <c:pt idx="12676">
                  <c:v>45910.38442904567</c:v>
                </c:pt>
                <c:pt idx="12677">
                  <c:v>45910.38524824567</c:v>
                </c:pt>
                <c:pt idx="12678">
                  <c:v>45910.38606744568</c:v>
                </c:pt>
                <c:pt idx="12679">
                  <c:v>45910.38688664567</c:v>
                </c:pt>
                <c:pt idx="12680">
                  <c:v>45910.38770584568</c:v>
                </c:pt>
                <c:pt idx="12681">
                  <c:v>45910.38852504568</c:v>
                </c:pt>
                <c:pt idx="12682">
                  <c:v>45910.38934424568</c:v>
                </c:pt>
                <c:pt idx="12683">
                  <c:v>45910.39016344569</c:v>
                </c:pt>
                <c:pt idx="12684">
                  <c:v>45910.39098264567</c:v>
                </c:pt>
                <c:pt idx="12685">
                  <c:v>45910.39180184568</c:v>
                </c:pt>
                <c:pt idx="12686">
                  <c:v>45910.39262104568</c:v>
                </c:pt>
                <c:pt idx="12687">
                  <c:v>45910.39344024567</c:v>
                </c:pt>
                <c:pt idx="12688">
                  <c:v>45910.3942594457</c:v>
                </c:pt>
                <c:pt idx="12689">
                  <c:v>45910.3950786457</c:v>
                </c:pt>
                <c:pt idx="12690">
                  <c:v>45910.3958978457</c:v>
                </c:pt>
                <c:pt idx="12691">
                  <c:v>45910.3967170457</c:v>
                </c:pt>
                <c:pt idx="12692">
                  <c:v>45910.3975362457</c:v>
                </c:pt>
                <c:pt idx="12693">
                  <c:v>45910.3983554457</c:v>
                </c:pt>
                <c:pt idx="12694">
                  <c:v>45910.3991746457</c:v>
                </c:pt>
                <c:pt idx="12695">
                  <c:v>45910.39999384571</c:v>
                </c:pt>
                <c:pt idx="12696">
                  <c:v>45910.40081304571</c:v>
                </c:pt>
                <c:pt idx="12697">
                  <c:v>45910.40163224572</c:v>
                </c:pt>
                <c:pt idx="12698">
                  <c:v>45910.40245144572</c:v>
                </c:pt>
                <c:pt idx="12699">
                  <c:v>45910.40327064572</c:v>
                </c:pt>
                <c:pt idx="12700">
                  <c:v>45910.40408984572</c:v>
                </c:pt>
                <c:pt idx="12701">
                  <c:v>45910.40490904572</c:v>
                </c:pt>
                <c:pt idx="12702">
                  <c:v>45910.40572824573</c:v>
                </c:pt>
                <c:pt idx="12703">
                  <c:v>45910.40654744573</c:v>
                </c:pt>
                <c:pt idx="12704">
                  <c:v>45910.40736664573</c:v>
                </c:pt>
                <c:pt idx="12705">
                  <c:v>45910.40818584574</c:v>
                </c:pt>
                <c:pt idx="12706">
                  <c:v>45910.40900504574</c:v>
                </c:pt>
                <c:pt idx="12707">
                  <c:v>45910.40982424574</c:v>
                </c:pt>
                <c:pt idx="12708">
                  <c:v>45910.41064344574</c:v>
                </c:pt>
                <c:pt idx="12709">
                  <c:v>45910.41146264572</c:v>
                </c:pt>
                <c:pt idx="12710">
                  <c:v>45910.41228184575</c:v>
                </c:pt>
                <c:pt idx="12711">
                  <c:v>45910.41310104575</c:v>
                </c:pt>
                <c:pt idx="12712">
                  <c:v>45910.41392024575</c:v>
                </c:pt>
                <c:pt idx="12713">
                  <c:v>45910.41473944576</c:v>
                </c:pt>
                <c:pt idx="12714">
                  <c:v>45910.41555864575</c:v>
                </c:pt>
                <c:pt idx="12715">
                  <c:v>45910.41637784575</c:v>
                </c:pt>
                <c:pt idx="12716">
                  <c:v>45910.41719704576</c:v>
                </c:pt>
                <c:pt idx="12717">
                  <c:v>45910.4180162458</c:v>
                </c:pt>
                <c:pt idx="12718">
                  <c:v>45910.4188354458</c:v>
                </c:pt>
                <c:pt idx="12719">
                  <c:v>45910.41965464577</c:v>
                </c:pt>
                <c:pt idx="12720">
                  <c:v>45910.42047384577</c:v>
                </c:pt>
                <c:pt idx="12721">
                  <c:v>45910.42129304577</c:v>
                </c:pt>
                <c:pt idx="12722">
                  <c:v>45910.42211224577</c:v>
                </c:pt>
                <c:pt idx="12723">
                  <c:v>45910.42293144577</c:v>
                </c:pt>
                <c:pt idx="12724">
                  <c:v>45910.42375064571</c:v>
                </c:pt>
                <c:pt idx="12725">
                  <c:v>45910.42456984578</c:v>
                </c:pt>
                <c:pt idx="12726">
                  <c:v>45910.42538904578</c:v>
                </c:pt>
                <c:pt idx="12727">
                  <c:v>45910.42620824578</c:v>
                </c:pt>
                <c:pt idx="12728">
                  <c:v>45910.42702744579</c:v>
                </c:pt>
                <c:pt idx="12729">
                  <c:v>45910.42784664578</c:v>
                </c:pt>
                <c:pt idx="12730">
                  <c:v>45910.42866584579</c:v>
                </c:pt>
                <c:pt idx="12731">
                  <c:v>45910.4294850458</c:v>
                </c:pt>
                <c:pt idx="12732">
                  <c:v>45910.4303042458</c:v>
                </c:pt>
                <c:pt idx="12733">
                  <c:v>45910.4311234458</c:v>
                </c:pt>
                <c:pt idx="12734">
                  <c:v>45910.4319426458</c:v>
                </c:pt>
                <c:pt idx="12735">
                  <c:v>45910.4327618458</c:v>
                </c:pt>
                <c:pt idx="12736">
                  <c:v>45910.43358104581</c:v>
                </c:pt>
                <c:pt idx="12737">
                  <c:v>45910.43440024581</c:v>
                </c:pt>
                <c:pt idx="12738">
                  <c:v>45910.4352194458</c:v>
                </c:pt>
                <c:pt idx="12739">
                  <c:v>45910.43603864581</c:v>
                </c:pt>
                <c:pt idx="12740">
                  <c:v>45910.43685784581</c:v>
                </c:pt>
                <c:pt idx="12741">
                  <c:v>45910.43767704582</c:v>
                </c:pt>
                <c:pt idx="12742">
                  <c:v>45910.43849624582</c:v>
                </c:pt>
                <c:pt idx="12743">
                  <c:v>45910.43931544583</c:v>
                </c:pt>
                <c:pt idx="12744">
                  <c:v>45910.44013464582</c:v>
                </c:pt>
                <c:pt idx="12745">
                  <c:v>45910.44095384582</c:v>
                </c:pt>
                <c:pt idx="12746">
                  <c:v>45910.44177304583</c:v>
                </c:pt>
                <c:pt idx="12747">
                  <c:v>45910.44259224583</c:v>
                </c:pt>
                <c:pt idx="12748">
                  <c:v>45910.44341144583</c:v>
                </c:pt>
                <c:pt idx="12749">
                  <c:v>45910.44423064583</c:v>
                </c:pt>
                <c:pt idx="12750">
                  <c:v>45910.44504984584</c:v>
                </c:pt>
                <c:pt idx="12751">
                  <c:v>45910.44586904584</c:v>
                </c:pt>
                <c:pt idx="12752">
                  <c:v>45910.44668824584</c:v>
                </c:pt>
                <c:pt idx="12753">
                  <c:v>45910.44750744584</c:v>
                </c:pt>
                <c:pt idx="12754">
                  <c:v>45910.44832664585</c:v>
                </c:pt>
                <c:pt idx="12755">
                  <c:v>45910.44914584585</c:v>
                </c:pt>
                <c:pt idx="12756">
                  <c:v>45910.44996504585</c:v>
                </c:pt>
                <c:pt idx="12757">
                  <c:v>45910.45078424585</c:v>
                </c:pt>
                <c:pt idx="12758">
                  <c:v>45910.45160344585</c:v>
                </c:pt>
                <c:pt idx="12759">
                  <c:v>45910.45242264586</c:v>
                </c:pt>
                <c:pt idx="12760">
                  <c:v>45910.45324184586</c:v>
                </c:pt>
                <c:pt idx="12761">
                  <c:v>45910.45406104586</c:v>
                </c:pt>
                <c:pt idx="12762">
                  <c:v>45910.45488024586</c:v>
                </c:pt>
                <c:pt idx="12763">
                  <c:v>45910.45569944586</c:v>
                </c:pt>
                <c:pt idx="12764">
                  <c:v>45910.4565186459</c:v>
                </c:pt>
                <c:pt idx="12765">
                  <c:v>45910.45733784588</c:v>
                </c:pt>
                <c:pt idx="12766">
                  <c:v>45910.4581570459</c:v>
                </c:pt>
                <c:pt idx="12767">
                  <c:v>45910.4589762459</c:v>
                </c:pt>
                <c:pt idx="12768">
                  <c:v>45910.45979544588</c:v>
                </c:pt>
                <c:pt idx="12769">
                  <c:v>45910.46061464588</c:v>
                </c:pt>
                <c:pt idx="12770">
                  <c:v>45910.46143384589</c:v>
                </c:pt>
                <c:pt idx="12771">
                  <c:v>45910.46225304588</c:v>
                </c:pt>
                <c:pt idx="12772">
                  <c:v>45910.46307224589</c:v>
                </c:pt>
                <c:pt idx="12773">
                  <c:v>45910.4638914459</c:v>
                </c:pt>
                <c:pt idx="12774">
                  <c:v>45910.46471064589</c:v>
                </c:pt>
                <c:pt idx="12775">
                  <c:v>45910.4655298459</c:v>
                </c:pt>
                <c:pt idx="12776">
                  <c:v>45910.4663490459</c:v>
                </c:pt>
                <c:pt idx="12777">
                  <c:v>45910.4671682459</c:v>
                </c:pt>
                <c:pt idx="12778">
                  <c:v>45910.4679874459</c:v>
                </c:pt>
                <c:pt idx="12779">
                  <c:v>45910.4688066459</c:v>
                </c:pt>
                <c:pt idx="12780">
                  <c:v>45910.46962584591</c:v>
                </c:pt>
                <c:pt idx="12781">
                  <c:v>45910.47044504591</c:v>
                </c:pt>
                <c:pt idx="12782">
                  <c:v>45910.47126424591</c:v>
                </c:pt>
                <c:pt idx="12783">
                  <c:v>45910.47208344591</c:v>
                </c:pt>
                <c:pt idx="12784">
                  <c:v>45910.47290264592</c:v>
                </c:pt>
                <c:pt idx="12785">
                  <c:v>45910.47372184592</c:v>
                </c:pt>
                <c:pt idx="12786">
                  <c:v>45910.47454104592</c:v>
                </c:pt>
                <c:pt idx="12787">
                  <c:v>45910.47536024592</c:v>
                </c:pt>
                <c:pt idx="12788">
                  <c:v>45910.47617944594</c:v>
                </c:pt>
                <c:pt idx="12789">
                  <c:v>45910.47699864592</c:v>
                </c:pt>
                <c:pt idx="12790">
                  <c:v>45910.47781784593</c:v>
                </c:pt>
                <c:pt idx="12791">
                  <c:v>45910.47863704594</c:v>
                </c:pt>
                <c:pt idx="12792">
                  <c:v>45910.47945624593</c:v>
                </c:pt>
                <c:pt idx="12793">
                  <c:v>45910.480275446</c:v>
                </c:pt>
                <c:pt idx="12794">
                  <c:v>45910.48109464594</c:v>
                </c:pt>
                <c:pt idx="12795">
                  <c:v>45910.48191384594</c:v>
                </c:pt>
                <c:pt idx="12796">
                  <c:v>45910.48273304594</c:v>
                </c:pt>
                <c:pt idx="12797">
                  <c:v>45910.48355224594</c:v>
                </c:pt>
                <c:pt idx="12798">
                  <c:v>45910.48437144594</c:v>
                </c:pt>
                <c:pt idx="12799">
                  <c:v>45910.48519064595</c:v>
                </c:pt>
                <c:pt idx="12800">
                  <c:v>45910.48600984596</c:v>
                </c:pt>
                <c:pt idx="12801">
                  <c:v>45910.486829046</c:v>
                </c:pt>
                <c:pt idx="12802">
                  <c:v>45910.48764824595</c:v>
                </c:pt>
                <c:pt idx="12803">
                  <c:v>45910.48846744596</c:v>
                </c:pt>
                <c:pt idx="12804">
                  <c:v>45910.48928664596</c:v>
                </c:pt>
                <c:pt idx="12805">
                  <c:v>45910.49010584597</c:v>
                </c:pt>
                <c:pt idx="12806">
                  <c:v>45910.49092504597</c:v>
                </c:pt>
                <c:pt idx="12807">
                  <c:v>45910.49174424597</c:v>
                </c:pt>
                <c:pt idx="12808">
                  <c:v>45910.49256344597</c:v>
                </c:pt>
                <c:pt idx="12809">
                  <c:v>45910.49338264597</c:v>
                </c:pt>
                <c:pt idx="12810">
                  <c:v>45910.49420184597</c:v>
                </c:pt>
                <c:pt idx="12811">
                  <c:v>45910.49502104598</c:v>
                </c:pt>
                <c:pt idx="12812">
                  <c:v>45910.49584024598</c:v>
                </c:pt>
                <c:pt idx="12813">
                  <c:v>45910.496659446</c:v>
                </c:pt>
                <c:pt idx="12814">
                  <c:v>45910.49747864599</c:v>
                </c:pt>
                <c:pt idx="12815">
                  <c:v>45910.49829784598</c:v>
                </c:pt>
                <c:pt idx="12816">
                  <c:v>45910.499117046</c:v>
                </c:pt>
                <c:pt idx="12817">
                  <c:v>45910.499936246</c:v>
                </c:pt>
                <c:pt idx="12818">
                  <c:v>45910.500755446</c:v>
                </c:pt>
                <c:pt idx="12819">
                  <c:v>45910.501574646</c:v>
                </c:pt>
                <c:pt idx="12820">
                  <c:v>45910.502393846</c:v>
                </c:pt>
                <c:pt idx="12821">
                  <c:v>45910.503213046</c:v>
                </c:pt>
                <c:pt idx="12822">
                  <c:v>45910.504032246</c:v>
                </c:pt>
                <c:pt idx="12823">
                  <c:v>45910.504851446</c:v>
                </c:pt>
                <c:pt idx="12824">
                  <c:v>45910.50567064601</c:v>
                </c:pt>
                <c:pt idx="12825">
                  <c:v>45910.50648984601</c:v>
                </c:pt>
                <c:pt idx="12826">
                  <c:v>45910.50730904601</c:v>
                </c:pt>
                <c:pt idx="12827">
                  <c:v>45910.50812824601</c:v>
                </c:pt>
                <c:pt idx="12828">
                  <c:v>45910.50894744601</c:v>
                </c:pt>
                <c:pt idx="12829">
                  <c:v>45910.50976664602</c:v>
                </c:pt>
                <c:pt idx="12830">
                  <c:v>45910.51058584603</c:v>
                </c:pt>
                <c:pt idx="12831">
                  <c:v>45910.51140504602</c:v>
                </c:pt>
                <c:pt idx="12832">
                  <c:v>45910.51222424604</c:v>
                </c:pt>
                <c:pt idx="12833">
                  <c:v>45910.51304344602</c:v>
                </c:pt>
                <c:pt idx="12834">
                  <c:v>45910.51386264603</c:v>
                </c:pt>
                <c:pt idx="12835">
                  <c:v>45910.51468184603</c:v>
                </c:pt>
                <c:pt idx="12836">
                  <c:v>45910.51550104603</c:v>
                </c:pt>
                <c:pt idx="12837">
                  <c:v>45910.51632024603</c:v>
                </c:pt>
                <c:pt idx="12838">
                  <c:v>45910.51713944604</c:v>
                </c:pt>
                <c:pt idx="12839">
                  <c:v>45910.51795864604</c:v>
                </c:pt>
                <c:pt idx="12840">
                  <c:v>45910.51877784604</c:v>
                </c:pt>
                <c:pt idx="12841">
                  <c:v>45910.51959704604</c:v>
                </c:pt>
                <c:pt idx="12842">
                  <c:v>45910.52041624605</c:v>
                </c:pt>
                <c:pt idx="12843">
                  <c:v>45910.52123544606</c:v>
                </c:pt>
                <c:pt idx="12844">
                  <c:v>45910.52205464605</c:v>
                </c:pt>
                <c:pt idx="12845">
                  <c:v>45910.52287384605</c:v>
                </c:pt>
                <c:pt idx="12846">
                  <c:v>45910.52369304606</c:v>
                </c:pt>
                <c:pt idx="12847">
                  <c:v>45910.52451224606</c:v>
                </c:pt>
                <c:pt idx="12848">
                  <c:v>45910.52533144606</c:v>
                </c:pt>
                <c:pt idx="12849">
                  <c:v>45910.52615064607</c:v>
                </c:pt>
                <c:pt idx="12850">
                  <c:v>45910.52696984607</c:v>
                </c:pt>
                <c:pt idx="12851">
                  <c:v>45910.52778904607</c:v>
                </c:pt>
                <c:pt idx="12852">
                  <c:v>45910.52860824608</c:v>
                </c:pt>
                <c:pt idx="12853">
                  <c:v>45910.52942744607</c:v>
                </c:pt>
                <c:pt idx="12854">
                  <c:v>45910.53024664607</c:v>
                </c:pt>
                <c:pt idx="12855">
                  <c:v>45910.53106584608</c:v>
                </c:pt>
                <c:pt idx="12856">
                  <c:v>45910.53188504608</c:v>
                </c:pt>
                <c:pt idx="12857">
                  <c:v>45910.53270424608</c:v>
                </c:pt>
                <c:pt idx="12858">
                  <c:v>45910.53352344608</c:v>
                </c:pt>
                <c:pt idx="12859">
                  <c:v>45910.53434264609</c:v>
                </c:pt>
                <c:pt idx="12860">
                  <c:v>45910.53516184608</c:v>
                </c:pt>
                <c:pt idx="12861">
                  <c:v>45910.53598104609</c:v>
                </c:pt>
                <c:pt idx="12862">
                  <c:v>45910.5368002461</c:v>
                </c:pt>
                <c:pt idx="12863">
                  <c:v>45910.5376194461</c:v>
                </c:pt>
                <c:pt idx="12864">
                  <c:v>45910.5384386461</c:v>
                </c:pt>
                <c:pt idx="12865">
                  <c:v>45910.5392578461</c:v>
                </c:pt>
                <c:pt idx="12866">
                  <c:v>45910.5400770461</c:v>
                </c:pt>
                <c:pt idx="12867">
                  <c:v>45910.5408962461</c:v>
                </c:pt>
                <c:pt idx="12868">
                  <c:v>45910.5417154461</c:v>
                </c:pt>
                <c:pt idx="12869">
                  <c:v>45910.5425346461</c:v>
                </c:pt>
                <c:pt idx="12870">
                  <c:v>45910.54335384611</c:v>
                </c:pt>
                <c:pt idx="12871">
                  <c:v>45910.54417304611</c:v>
                </c:pt>
                <c:pt idx="12872">
                  <c:v>45910.54499224611</c:v>
                </c:pt>
                <c:pt idx="12873">
                  <c:v>45910.5458114462</c:v>
                </c:pt>
                <c:pt idx="12874">
                  <c:v>45910.54663064613</c:v>
                </c:pt>
                <c:pt idx="12875">
                  <c:v>45910.54744984612</c:v>
                </c:pt>
                <c:pt idx="12876">
                  <c:v>45910.5482690462</c:v>
                </c:pt>
                <c:pt idx="12877">
                  <c:v>45910.54908824613</c:v>
                </c:pt>
                <c:pt idx="12878">
                  <c:v>45910.54990744614</c:v>
                </c:pt>
                <c:pt idx="12879">
                  <c:v>45910.55072664613</c:v>
                </c:pt>
                <c:pt idx="12880">
                  <c:v>45910.55154584613</c:v>
                </c:pt>
                <c:pt idx="12881">
                  <c:v>45910.55236504614</c:v>
                </c:pt>
                <c:pt idx="12882">
                  <c:v>45910.55318424614</c:v>
                </c:pt>
                <c:pt idx="12883">
                  <c:v>45910.5540034462</c:v>
                </c:pt>
                <c:pt idx="12884">
                  <c:v>45910.55482264614</c:v>
                </c:pt>
                <c:pt idx="12885">
                  <c:v>45910.55564184615</c:v>
                </c:pt>
                <c:pt idx="12886">
                  <c:v>45910.55646104615</c:v>
                </c:pt>
                <c:pt idx="12887">
                  <c:v>45910.55728024616</c:v>
                </c:pt>
                <c:pt idx="12888">
                  <c:v>45910.5580994462</c:v>
                </c:pt>
                <c:pt idx="12889">
                  <c:v>45910.5589186462</c:v>
                </c:pt>
                <c:pt idx="12890">
                  <c:v>45910.55973784616</c:v>
                </c:pt>
                <c:pt idx="12891">
                  <c:v>45910.5605570462</c:v>
                </c:pt>
                <c:pt idx="12892">
                  <c:v>45910.56137624616</c:v>
                </c:pt>
                <c:pt idx="12893">
                  <c:v>45910.56219544616</c:v>
                </c:pt>
                <c:pt idx="12894">
                  <c:v>45910.56301464617</c:v>
                </c:pt>
                <c:pt idx="12895">
                  <c:v>45910.56383384617</c:v>
                </c:pt>
                <c:pt idx="12896">
                  <c:v>45910.56465304618</c:v>
                </c:pt>
                <c:pt idx="12897">
                  <c:v>45910.56547224617</c:v>
                </c:pt>
                <c:pt idx="12898">
                  <c:v>45910.5662914462</c:v>
                </c:pt>
                <c:pt idx="12899">
                  <c:v>45910.56711064618</c:v>
                </c:pt>
                <c:pt idx="12900">
                  <c:v>45910.56792984618</c:v>
                </c:pt>
                <c:pt idx="12901">
                  <c:v>45910.56874904618</c:v>
                </c:pt>
                <c:pt idx="12902">
                  <c:v>45910.56956824618</c:v>
                </c:pt>
                <c:pt idx="12903">
                  <c:v>45910.5703874462</c:v>
                </c:pt>
                <c:pt idx="12904">
                  <c:v>45910.5712066462</c:v>
                </c:pt>
                <c:pt idx="12905">
                  <c:v>45910.5720258462</c:v>
                </c:pt>
                <c:pt idx="12906">
                  <c:v>45910.5728450462</c:v>
                </c:pt>
                <c:pt idx="12907">
                  <c:v>45910.5736642462</c:v>
                </c:pt>
                <c:pt idx="12908">
                  <c:v>45910.5744834462</c:v>
                </c:pt>
                <c:pt idx="12909">
                  <c:v>45910.5753026462</c:v>
                </c:pt>
                <c:pt idx="12910">
                  <c:v>45910.57612184621</c:v>
                </c:pt>
                <c:pt idx="12911">
                  <c:v>45910.57694104621</c:v>
                </c:pt>
                <c:pt idx="12912">
                  <c:v>45910.5777602462</c:v>
                </c:pt>
                <c:pt idx="12913">
                  <c:v>45910.5785794462</c:v>
                </c:pt>
                <c:pt idx="12914">
                  <c:v>45910.57939864622</c:v>
                </c:pt>
                <c:pt idx="12915">
                  <c:v>45910.58021784621</c:v>
                </c:pt>
                <c:pt idx="12916">
                  <c:v>45910.58103704622</c:v>
                </c:pt>
                <c:pt idx="12917">
                  <c:v>45910.58185624623</c:v>
                </c:pt>
                <c:pt idx="12918">
                  <c:v>45910.58267544623</c:v>
                </c:pt>
                <c:pt idx="12919">
                  <c:v>45910.58349464623</c:v>
                </c:pt>
                <c:pt idx="12920">
                  <c:v>45910.58431384622</c:v>
                </c:pt>
                <c:pt idx="12921">
                  <c:v>45910.58513304623</c:v>
                </c:pt>
                <c:pt idx="12922">
                  <c:v>45910.58595224623</c:v>
                </c:pt>
                <c:pt idx="12923">
                  <c:v>45910.58677144623</c:v>
                </c:pt>
                <c:pt idx="12924">
                  <c:v>45910.58759064624</c:v>
                </c:pt>
                <c:pt idx="12925">
                  <c:v>45910.58840984624</c:v>
                </c:pt>
                <c:pt idx="12926">
                  <c:v>45910.58922904624</c:v>
                </c:pt>
                <c:pt idx="12927">
                  <c:v>45910.59004824625</c:v>
                </c:pt>
                <c:pt idx="12928">
                  <c:v>45910.59086744625</c:v>
                </c:pt>
                <c:pt idx="12929">
                  <c:v>45910.59168664618</c:v>
                </c:pt>
                <c:pt idx="12930">
                  <c:v>45910.59250584625</c:v>
                </c:pt>
                <c:pt idx="12931">
                  <c:v>45910.59332504625</c:v>
                </c:pt>
                <c:pt idx="12932">
                  <c:v>45910.59414424626</c:v>
                </c:pt>
                <c:pt idx="12933">
                  <c:v>45910.59496344626</c:v>
                </c:pt>
                <c:pt idx="12934">
                  <c:v>45910.59578264619</c:v>
                </c:pt>
                <c:pt idx="12935">
                  <c:v>45910.59660184626</c:v>
                </c:pt>
                <c:pt idx="12936">
                  <c:v>45910.59742104627</c:v>
                </c:pt>
                <c:pt idx="12937">
                  <c:v>45910.59824024627</c:v>
                </c:pt>
                <c:pt idx="12938">
                  <c:v>45910.59905944627</c:v>
                </c:pt>
                <c:pt idx="12939">
                  <c:v>45910.59987864627</c:v>
                </c:pt>
                <c:pt idx="12940">
                  <c:v>45910.60069784627</c:v>
                </c:pt>
                <c:pt idx="12941">
                  <c:v>45910.60151704627</c:v>
                </c:pt>
                <c:pt idx="12942">
                  <c:v>45910.60233624628</c:v>
                </c:pt>
                <c:pt idx="12943">
                  <c:v>45910.60315544628</c:v>
                </c:pt>
                <c:pt idx="12944">
                  <c:v>45910.60397464628</c:v>
                </c:pt>
                <c:pt idx="12945">
                  <c:v>45910.60479384629</c:v>
                </c:pt>
                <c:pt idx="12946">
                  <c:v>45910.60561304629</c:v>
                </c:pt>
                <c:pt idx="12947">
                  <c:v>45910.6064322463</c:v>
                </c:pt>
                <c:pt idx="12948">
                  <c:v>45910.6072514463</c:v>
                </c:pt>
                <c:pt idx="12949">
                  <c:v>45910.6080706463</c:v>
                </c:pt>
                <c:pt idx="12950">
                  <c:v>45910.6088898463</c:v>
                </c:pt>
                <c:pt idx="12951">
                  <c:v>45910.6097090463</c:v>
                </c:pt>
                <c:pt idx="12952">
                  <c:v>45910.6105282463</c:v>
                </c:pt>
                <c:pt idx="12953">
                  <c:v>45910.6113474463</c:v>
                </c:pt>
                <c:pt idx="12954">
                  <c:v>45910.61216664631</c:v>
                </c:pt>
                <c:pt idx="12955">
                  <c:v>45910.61298584631</c:v>
                </c:pt>
                <c:pt idx="12956">
                  <c:v>45910.61380504631</c:v>
                </c:pt>
                <c:pt idx="12957">
                  <c:v>45910.61462424631</c:v>
                </c:pt>
                <c:pt idx="12958">
                  <c:v>45910.61544344632</c:v>
                </c:pt>
                <c:pt idx="12959">
                  <c:v>45910.61626264632</c:v>
                </c:pt>
                <c:pt idx="12960">
                  <c:v>45910.61708184632</c:v>
                </c:pt>
                <c:pt idx="12961">
                  <c:v>45910.61790104632</c:v>
                </c:pt>
                <c:pt idx="12962">
                  <c:v>45910.61872024632</c:v>
                </c:pt>
                <c:pt idx="12963">
                  <c:v>45910.6195394464</c:v>
                </c:pt>
                <c:pt idx="12964">
                  <c:v>45910.62035864633</c:v>
                </c:pt>
                <c:pt idx="12965">
                  <c:v>45910.62117784633</c:v>
                </c:pt>
                <c:pt idx="12966">
                  <c:v>45910.62199704634</c:v>
                </c:pt>
                <c:pt idx="12967">
                  <c:v>45910.62281624633</c:v>
                </c:pt>
                <c:pt idx="12968">
                  <c:v>45910.62363544634</c:v>
                </c:pt>
                <c:pt idx="12969">
                  <c:v>45910.62445464633</c:v>
                </c:pt>
                <c:pt idx="12970">
                  <c:v>45910.62527384634</c:v>
                </c:pt>
                <c:pt idx="12971">
                  <c:v>45910.62609304635</c:v>
                </c:pt>
                <c:pt idx="12972">
                  <c:v>45910.62691224635</c:v>
                </c:pt>
                <c:pt idx="12973">
                  <c:v>45910.62773144635</c:v>
                </c:pt>
                <c:pt idx="12974">
                  <c:v>45910.62855064635</c:v>
                </c:pt>
                <c:pt idx="12975">
                  <c:v>45910.62936984636</c:v>
                </c:pt>
                <c:pt idx="12976">
                  <c:v>45910.63018904636</c:v>
                </c:pt>
                <c:pt idx="12977">
                  <c:v>45910.63100824636</c:v>
                </c:pt>
                <c:pt idx="12978">
                  <c:v>45910.63182744636</c:v>
                </c:pt>
                <c:pt idx="12979">
                  <c:v>45910.63264664637</c:v>
                </c:pt>
                <c:pt idx="12980">
                  <c:v>45910.63346584637</c:v>
                </c:pt>
                <c:pt idx="12981">
                  <c:v>45910.63428504637</c:v>
                </c:pt>
                <c:pt idx="12982">
                  <c:v>45910.63510424637</c:v>
                </c:pt>
                <c:pt idx="12983">
                  <c:v>45910.63592344637</c:v>
                </c:pt>
                <c:pt idx="12984">
                  <c:v>45910.63674264638</c:v>
                </c:pt>
                <c:pt idx="12985">
                  <c:v>45910.63756184638</c:v>
                </c:pt>
                <c:pt idx="12986">
                  <c:v>45910.63838104638</c:v>
                </c:pt>
                <c:pt idx="12987">
                  <c:v>45910.63920024638</c:v>
                </c:pt>
                <c:pt idx="12988">
                  <c:v>45910.6400194464</c:v>
                </c:pt>
                <c:pt idx="12989">
                  <c:v>45910.64083864638</c:v>
                </c:pt>
                <c:pt idx="12990">
                  <c:v>45910.6416578464</c:v>
                </c:pt>
                <c:pt idx="12991">
                  <c:v>45910.6424770464</c:v>
                </c:pt>
                <c:pt idx="12992">
                  <c:v>45910.6432962464</c:v>
                </c:pt>
                <c:pt idx="12993">
                  <c:v>45910.6441154464</c:v>
                </c:pt>
                <c:pt idx="12994">
                  <c:v>45910.6449346464</c:v>
                </c:pt>
                <c:pt idx="12995">
                  <c:v>45910.6457538464</c:v>
                </c:pt>
                <c:pt idx="12996">
                  <c:v>45910.6465730464</c:v>
                </c:pt>
                <c:pt idx="12997">
                  <c:v>45910.6473922464</c:v>
                </c:pt>
                <c:pt idx="12998">
                  <c:v>45910.6482114464</c:v>
                </c:pt>
                <c:pt idx="12999">
                  <c:v>45910.64903064641</c:v>
                </c:pt>
                <c:pt idx="13000">
                  <c:v>45910.64984984641</c:v>
                </c:pt>
                <c:pt idx="13001">
                  <c:v>45910.65066904641</c:v>
                </c:pt>
                <c:pt idx="13002">
                  <c:v>45910.65148824642</c:v>
                </c:pt>
                <c:pt idx="13003">
                  <c:v>45910.65230744644</c:v>
                </c:pt>
                <c:pt idx="13004">
                  <c:v>45910.65312664642</c:v>
                </c:pt>
                <c:pt idx="13005">
                  <c:v>45910.65394584642</c:v>
                </c:pt>
                <c:pt idx="13006">
                  <c:v>45910.65476504642</c:v>
                </c:pt>
                <c:pt idx="13007">
                  <c:v>45910.65558424642</c:v>
                </c:pt>
                <c:pt idx="13008">
                  <c:v>45910.65640344643</c:v>
                </c:pt>
                <c:pt idx="13009">
                  <c:v>45910.65722264643</c:v>
                </c:pt>
                <c:pt idx="13010">
                  <c:v>45910.65804184643</c:v>
                </c:pt>
                <c:pt idx="13011">
                  <c:v>45910.65886104643</c:v>
                </c:pt>
                <c:pt idx="13012">
                  <c:v>45910.65968024644</c:v>
                </c:pt>
                <c:pt idx="13013">
                  <c:v>45910.66049944644</c:v>
                </c:pt>
                <c:pt idx="13014">
                  <c:v>45910.66131864645</c:v>
                </c:pt>
                <c:pt idx="13015">
                  <c:v>45910.66213784645</c:v>
                </c:pt>
                <c:pt idx="13016">
                  <c:v>45910.66295704645</c:v>
                </c:pt>
                <c:pt idx="13017">
                  <c:v>45910.66377624645</c:v>
                </c:pt>
                <c:pt idx="13018">
                  <c:v>45910.66459544646</c:v>
                </c:pt>
                <c:pt idx="13019">
                  <c:v>45910.66541464646</c:v>
                </c:pt>
                <c:pt idx="13020">
                  <c:v>45910.66623384645</c:v>
                </c:pt>
                <c:pt idx="13021">
                  <c:v>45910.66705304646</c:v>
                </c:pt>
                <c:pt idx="13022">
                  <c:v>45910.66787224646</c:v>
                </c:pt>
                <c:pt idx="13023">
                  <c:v>45910.66869144646</c:v>
                </c:pt>
                <c:pt idx="13024">
                  <c:v>45910.66951064647</c:v>
                </c:pt>
                <c:pt idx="13025">
                  <c:v>45910.67032984647</c:v>
                </c:pt>
                <c:pt idx="13026">
                  <c:v>45910.67114904647</c:v>
                </c:pt>
                <c:pt idx="13027">
                  <c:v>45910.67196824647</c:v>
                </c:pt>
                <c:pt idx="13028">
                  <c:v>45910.67278744647</c:v>
                </c:pt>
                <c:pt idx="13029">
                  <c:v>45910.67360664648</c:v>
                </c:pt>
                <c:pt idx="13030">
                  <c:v>45910.67442584648</c:v>
                </c:pt>
                <c:pt idx="13031">
                  <c:v>45910.67524504648</c:v>
                </c:pt>
                <c:pt idx="13032">
                  <c:v>45910.67606424648</c:v>
                </c:pt>
                <c:pt idx="13033">
                  <c:v>45910.67688344648</c:v>
                </c:pt>
                <c:pt idx="13034">
                  <c:v>45910.67770264648</c:v>
                </c:pt>
                <c:pt idx="13035">
                  <c:v>45910.6785218465</c:v>
                </c:pt>
                <c:pt idx="13036">
                  <c:v>45910.6793410465</c:v>
                </c:pt>
                <c:pt idx="13037">
                  <c:v>45910.6801602465</c:v>
                </c:pt>
                <c:pt idx="13038">
                  <c:v>45910.6809794465</c:v>
                </c:pt>
                <c:pt idx="13039">
                  <c:v>45910.6817986465</c:v>
                </c:pt>
                <c:pt idx="13040">
                  <c:v>45910.6826178465</c:v>
                </c:pt>
                <c:pt idx="13041">
                  <c:v>45910.6834370465</c:v>
                </c:pt>
                <c:pt idx="13042">
                  <c:v>45910.6842562465</c:v>
                </c:pt>
                <c:pt idx="13043">
                  <c:v>45910.6850754465</c:v>
                </c:pt>
                <c:pt idx="13044">
                  <c:v>45910.68589464651</c:v>
                </c:pt>
                <c:pt idx="13045">
                  <c:v>45910.68671384651</c:v>
                </c:pt>
                <c:pt idx="13046">
                  <c:v>45910.68753304651</c:v>
                </c:pt>
                <c:pt idx="13047">
                  <c:v>45910.6883522466</c:v>
                </c:pt>
                <c:pt idx="13048">
                  <c:v>45910.68917144653</c:v>
                </c:pt>
                <c:pt idx="13049">
                  <c:v>45910.68999064652</c:v>
                </c:pt>
                <c:pt idx="13050">
                  <c:v>45910.69080984652</c:v>
                </c:pt>
                <c:pt idx="13051">
                  <c:v>45910.69162904653</c:v>
                </c:pt>
                <c:pt idx="13052">
                  <c:v>45910.69244824653</c:v>
                </c:pt>
                <c:pt idx="13053">
                  <c:v>45910.69326744653</c:v>
                </c:pt>
                <c:pt idx="13054">
                  <c:v>45910.69408664654</c:v>
                </c:pt>
                <c:pt idx="13055">
                  <c:v>45910.69490584654</c:v>
                </c:pt>
                <c:pt idx="13056">
                  <c:v>45910.69572504653</c:v>
                </c:pt>
                <c:pt idx="13057">
                  <c:v>45910.69654424654</c:v>
                </c:pt>
                <c:pt idx="13058">
                  <c:v>45910.69736344655</c:v>
                </c:pt>
                <c:pt idx="13059">
                  <c:v>45910.69818264655</c:v>
                </c:pt>
                <c:pt idx="13060">
                  <c:v>45910.69900184655</c:v>
                </c:pt>
                <c:pt idx="13061">
                  <c:v>45910.69982104655</c:v>
                </c:pt>
                <c:pt idx="13062">
                  <c:v>45910.70064024655</c:v>
                </c:pt>
                <c:pt idx="13063">
                  <c:v>45910.70145944655</c:v>
                </c:pt>
                <c:pt idx="13064">
                  <c:v>45910.70227864656</c:v>
                </c:pt>
                <c:pt idx="13065">
                  <c:v>45910.70309784656</c:v>
                </c:pt>
                <c:pt idx="13066">
                  <c:v>45910.70391704656</c:v>
                </c:pt>
                <c:pt idx="13067">
                  <c:v>45910.70473624656</c:v>
                </c:pt>
                <c:pt idx="13068">
                  <c:v>45910.70555544656</c:v>
                </c:pt>
                <c:pt idx="13069">
                  <c:v>45910.70637464657</c:v>
                </c:pt>
                <c:pt idx="13070">
                  <c:v>45910.70719384657</c:v>
                </c:pt>
                <c:pt idx="13071">
                  <c:v>45910.7080130466</c:v>
                </c:pt>
                <c:pt idx="13072">
                  <c:v>45910.7088322466</c:v>
                </c:pt>
                <c:pt idx="13073">
                  <c:v>45910.70965144658</c:v>
                </c:pt>
                <c:pt idx="13074">
                  <c:v>45910.71047064658</c:v>
                </c:pt>
                <c:pt idx="13075">
                  <c:v>45910.71128984658</c:v>
                </c:pt>
                <c:pt idx="13076">
                  <c:v>45910.71210904658</c:v>
                </c:pt>
                <c:pt idx="13077">
                  <c:v>45910.7129282466</c:v>
                </c:pt>
                <c:pt idx="13078">
                  <c:v>45910.7137474466</c:v>
                </c:pt>
                <c:pt idx="13079">
                  <c:v>45910.7145666466</c:v>
                </c:pt>
                <c:pt idx="13080">
                  <c:v>45910.7153858466</c:v>
                </c:pt>
                <c:pt idx="13081">
                  <c:v>45910.7162050466</c:v>
                </c:pt>
                <c:pt idx="13082">
                  <c:v>45910.7170242466</c:v>
                </c:pt>
                <c:pt idx="13083">
                  <c:v>45910.7178434466</c:v>
                </c:pt>
                <c:pt idx="13084">
                  <c:v>45910.71866264661</c:v>
                </c:pt>
                <c:pt idx="13085">
                  <c:v>45910.71948184659</c:v>
                </c:pt>
                <c:pt idx="13086">
                  <c:v>45910.7203010466</c:v>
                </c:pt>
                <c:pt idx="13087">
                  <c:v>45910.72112024658</c:v>
                </c:pt>
                <c:pt idx="13088">
                  <c:v>45910.72193944662</c:v>
                </c:pt>
                <c:pt idx="13089">
                  <c:v>45910.72275864662</c:v>
                </c:pt>
                <c:pt idx="13090">
                  <c:v>45910.72357784662</c:v>
                </c:pt>
                <c:pt idx="13091">
                  <c:v>45910.72439704662</c:v>
                </c:pt>
                <c:pt idx="13092">
                  <c:v>45910.72521624662</c:v>
                </c:pt>
                <c:pt idx="13093">
                  <c:v>45910.72603544662</c:v>
                </c:pt>
                <c:pt idx="13094">
                  <c:v>45910.72685464663</c:v>
                </c:pt>
                <c:pt idx="13095">
                  <c:v>45910.72767384662</c:v>
                </c:pt>
                <c:pt idx="13096">
                  <c:v>45910.72849304663</c:v>
                </c:pt>
                <c:pt idx="13097">
                  <c:v>45910.72931224664</c:v>
                </c:pt>
                <c:pt idx="13098">
                  <c:v>45910.73013144664</c:v>
                </c:pt>
                <c:pt idx="13099">
                  <c:v>45910.73095064663</c:v>
                </c:pt>
                <c:pt idx="13100">
                  <c:v>45910.73176984658</c:v>
                </c:pt>
                <c:pt idx="13101">
                  <c:v>45910.73258904665</c:v>
                </c:pt>
                <c:pt idx="13102">
                  <c:v>45910.73340824665</c:v>
                </c:pt>
                <c:pt idx="13103">
                  <c:v>45910.73422744665</c:v>
                </c:pt>
                <c:pt idx="13104">
                  <c:v>45910.73504664665</c:v>
                </c:pt>
                <c:pt idx="13105">
                  <c:v>45910.73586584665</c:v>
                </c:pt>
                <c:pt idx="13106">
                  <c:v>45910.73668504666</c:v>
                </c:pt>
                <c:pt idx="13107">
                  <c:v>45910.73750424666</c:v>
                </c:pt>
                <c:pt idx="13108">
                  <c:v>45910.73832344666</c:v>
                </c:pt>
                <c:pt idx="13109">
                  <c:v>45910.73914264659</c:v>
                </c:pt>
                <c:pt idx="13110">
                  <c:v>45910.73996184667</c:v>
                </c:pt>
                <c:pt idx="13111">
                  <c:v>45910.74078104667</c:v>
                </c:pt>
                <c:pt idx="13112">
                  <c:v>45910.74160024667</c:v>
                </c:pt>
                <c:pt idx="13113">
                  <c:v>45910.74241944668</c:v>
                </c:pt>
                <c:pt idx="13114">
                  <c:v>45910.74323864667</c:v>
                </c:pt>
                <c:pt idx="13115">
                  <c:v>45910.74405784667</c:v>
                </c:pt>
                <c:pt idx="13116">
                  <c:v>45910.74487704667</c:v>
                </c:pt>
                <c:pt idx="13117">
                  <c:v>45910.74569624668</c:v>
                </c:pt>
                <c:pt idx="13118">
                  <c:v>45910.7465154467</c:v>
                </c:pt>
                <c:pt idx="13119">
                  <c:v>45910.74733464669</c:v>
                </c:pt>
                <c:pt idx="13120">
                  <c:v>45910.74815384669</c:v>
                </c:pt>
                <c:pt idx="13121">
                  <c:v>45910.7489730467</c:v>
                </c:pt>
                <c:pt idx="13122">
                  <c:v>45910.74979224669</c:v>
                </c:pt>
                <c:pt idx="13123">
                  <c:v>45910.7506114467</c:v>
                </c:pt>
                <c:pt idx="13124">
                  <c:v>45910.7514306467</c:v>
                </c:pt>
                <c:pt idx="13125">
                  <c:v>45910.7522498467</c:v>
                </c:pt>
                <c:pt idx="13126">
                  <c:v>45910.7530690467</c:v>
                </c:pt>
                <c:pt idx="13127">
                  <c:v>45910.7538882467</c:v>
                </c:pt>
                <c:pt idx="13128">
                  <c:v>45910.7547074467</c:v>
                </c:pt>
                <c:pt idx="13129">
                  <c:v>45910.75552664671</c:v>
                </c:pt>
                <c:pt idx="13130">
                  <c:v>45910.75634584671</c:v>
                </c:pt>
                <c:pt idx="13131">
                  <c:v>45910.75716504671</c:v>
                </c:pt>
                <c:pt idx="13132">
                  <c:v>45910.75798424672</c:v>
                </c:pt>
                <c:pt idx="13133">
                  <c:v>45910.75880344671</c:v>
                </c:pt>
                <c:pt idx="13134">
                  <c:v>45910.75962264672</c:v>
                </c:pt>
                <c:pt idx="13135">
                  <c:v>45910.76044184672</c:v>
                </c:pt>
                <c:pt idx="13136">
                  <c:v>45910.76126104673</c:v>
                </c:pt>
                <c:pt idx="13137">
                  <c:v>45910.76208024673</c:v>
                </c:pt>
                <c:pt idx="13138">
                  <c:v>45910.76289944673</c:v>
                </c:pt>
                <c:pt idx="13139">
                  <c:v>45910.76371864673</c:v>
                </c:pt>
                <c:pt idx="13140">
                  <c:v>45910.76453784673</c:v>
                </c:pt>
                <c:pt idx="13141">
                  <c:v>45910.76535704674</c:v>
                </c:pt>
                <c:pt idx="13142">
                  <c:v>45910.76617624674</c:v>
                </c:pt>
                <c:pt idx="13143">
                  <c:v>45910.76699544674</c:v>
                </c:pt>
                <c:pt idx="13144">
                  <c:v>45910.76781464674</c:v>
                </c:pt>
                <c:pt idx="13145">
                  <c:v>45910.76863384675</c:v>
                </c:pt>
                <c:pt idx="13146">
                  <c:v>45910.76945304675</c:v>
                </c:pt>
                <c:pt idx="13147">
                  <c:v>45910.77027224675</c:v>
                </c:pt>
                <c:pt idx="13148">
                  <c:v>45910.77109144675</c:v>
                </c:pt>
                <c:pt idx="13149">
                  <c:v>45910.77191064676</c:v>
                </c:pt>
                <c:pt idx="13150">
                  <c:v>45910.77272984676</c:v>
                </c:pt>
                <c:pt idx="13151">
                  <c:v>45910.77354904676</c:v>
                </c:pt>
                <c:pt idx="13152">
                  <c:v>45910.77436824676</c:v>
                </c:pt>
                <c:pt idx="13153">
                  <c:v>45910.77518744676</c:v>
                </c:pt>
                <c:pt idx="13154">
                  <c:v>45910.77600664677</c:v>
                </c:pt>
                <c:pt idx="13155">
                  <c:v>45910.77682584677</c:v>
                </c:pt>
                <c:pt idx="13156">
                  <c:v>45910.77764504677</c:v>
                </c:pt>
                <c:pt idx="13157">
                  <c:v>45910.77846424677</c:v>
                </c:pt>
                <c:pt idx="13158">
                  <c:v>45910.77928344677</c:v>
                </c:pt>
                <c:pt idx="13159">
                  <c:v>45910.78010264678</c:v>
                </c:pt>
                <c:pt idx="13160">
                  <c:v>45910.78092184678</c:v>
                </c:pt>
                <c:pt idx="13161">
                  <c:v>45910.78174104678</c:v>
                </c:pt>
                <c:pt idx="13162">
                  <c:v>45910.78256024678</c:v>
                </c:pt>
                <c:pt idx="13163">
                  <c:v>45910.78337944678</c:v>
                </c:pt>
                <c:pt idx="13164">
                  <c:v>45910.7841986468</c:v>
                </c:pt>
                <c:pt idx="13165">
                  <c:v>45910.7850178468</c:v>
                </c:pt>
                <c:pt idx="13166">
                  <c:v>45910.7858370468</c:v>
                </c:pt>
                <c:pt idx="13167">
                  <c:v>45910.7866562468</c:v>
                </c:pt>
                <c:pt idx="13168">
                  <c:v>45910.7874754468</c:v>
                </c:pt>
                <c:pt idx="13169">
                  <c:v>45910.7882946468</c:v>
                </c:pt>
                <c:pt idx="13170">
                  <c:v>45910.7891138468</c:v>
                </c:pt>
                <c:pt idx="13171">
                  <c:v>45910.7899330468</c:v>
                </c:pt>
                <c:pt idx="13172">
                  <c:v>45910.79075224681</c:v>
                </c:pt>
                <c:pt idx="13173">
                  <c:v>45910.79157144681</c:v>
                </c:pt>
                <c:pt idx="13174">
                  <c:v>45910.79239064681</c:v>
                </c:pt>
                <c:pt idx="13175">
                  <c:v>45910.79320984682</c:v>
                </c:pt>
                <c:pt idx="13176">
                  <c:v>45910.79402904682</c:v>
                </c:pt>
                <c:pt idx="13177">
                  <c:v>45910.79484824682</c:v>
                </c:pt>
                <c:pt idx="13178">
                  <c:v>45910.79566744682</c:v>
                </c:pt>
                <c:pt idx="13179">
                  <c:v>45910.79648664682</c:v>
                </c:pt>
                <c:pt idx="13180">
                  <c:v>45910.79730584683</c:v>
                </c:pt>
                <c:pt idx="13181">
                  <c:v>45910.79812504683</c:v>
                </c:pt>
                <c:pt idx="13182">
                  <c:v>45910.79894424683</c:v>
                </c:pt>
                <c:pt idx="13183">
                  <c:v>45910.79976344683</c:v>
                </c:pt>
                <c:pt idx="13184">
                  <c:v>45910.80058264683</c:v>
                </c:pt>
                <c:pt idx="13185">
                  <c:v>45910.80140184684</c:v>
                </c:pt>
                <c:pt idx="13186">
                  <c:v>45910.80222104684</c:v>
                </c:pt>
                <c:pt idx="13187">
                  <c:v>45910.80304024684</c:v>
                </c:pt>
                <c:pt idx="13188">
                  <c:v>45910.8038594469</c:v>
                </c:pt>
                <c:pt idx="13189">
                  <c:v>45910.80467864684</c:v>
                </c:pt>
                <c:pt idx="13190">
                  <c:v>45910.80549784685</c:v>
                </c:pt>
                <c:pt idx="13191">
                  <c:v>45910.8063170469</c:v>
                </c:pt>
                <c:pt idx="13192">
                  <c:v>45910.80713624686</c:v>
                </c:pt>
                <c:pt idx="13193">
                  <c:v>45910.8079554469</c:v>
                </c:pt>
                <c:pt idx="13194">
                  <c:v>45910.80877464685</c:v>
                </c:pt>
                <c:pt idx="13195">
                  <c:v>45910.80959384686</c:v>
                </c:pt>
                <c:pt idx="13196">
                  <c:v>45910.8104130469</c:v>
                </c:pt>
                <c:pt idx="13197">
                  <c:v>45910.8112322469</c:v>
                </c:pt>
                <c:pt idx="13198">
                  <c:v>45910.8120514469</c:v>
                </c:pt>
                <c:pt idx="13199">
                  <c:v>45910.8128706469</c:v>
                </c:pt>
                <c:pt idx="13200">
                  <c:v>45910.81368984688</c:v>
                </c:pt>
                <c:pt idx="13201">
                  <c:v>45910.8145090469</c:v>
                </c:pt>
                <c:pt idx="13202">
                  <c:v>45910.8153282469</c:v>
                </c:pt>
                <c:pt idx="13203">
                  <c:v>45910.8161474469</c:v>
                </c:pt>
                <c:pt idx="13204">
                  <c:v>45910.81696664688</c:v>
                </c:pt>
                <c:pt idx="13205">
                  <c:v>45910.81778584688</c:v>
                </c:pt>
                <c:pt idx="13206">
                  <c:v>45910.8186050469</c:v>
                </c:pt>
                <c:pt idx="13207">
                  <c:v>45910.81942424688</c:v>
                </c:pt>
                <c:pt idx="13208">
                  <c:v>45910.8202434469</c:v>
                </c:pt>
                <c:pt idx="13209">
                  <c:v>45910.82106264689</c:v>
                </c:pt>
                <c:pt idx="13210">
                  <c:v>45910.8218818469</c:v>
                </c:pt>
                <c:pt idx="13211">
                  <c:v>45910.8227010469</c:v>
                </c:pt>
                <c:pt idx="13212">
                  <c:v>45910.8235202469</c:v>
                </c:pt>
                <c:pt idx="13213">
                  <c:v>45910.8243394469</c:v>
                </c:pt>
                <c:pt idx="13214">
                  <c:v>45910.8251586469</c:v>
                </c:pt>
                <c:pt idx="13215">
                  <c:v>45910.8259778469</c:v>
                </c:pt>
                <c:pt idx="13216">
                  <c:v>45910.8267970469</c:v>
                </c:pt>
                <c:pt idx="13217">
                  <c:v>45910.8276162469</c:v>
                </c:pt>
                <c:pt idx="13218">
                  <c:v>45910.8284354469</c:v>
                </c:pt>
                <c:pt idx="13219">
                  <c:v>45910.82925464691</c:v>
                </c:pt>
                <c:pt idx="13220">
                  <c:v>45910.83007384691</c:v>
                </c:pt>
                <c:pt idx="13221">
                  <c:v>45910.830893047</c:v>
                </c:pt>
                <c:pt idx="13222">
                  <c:v>45910.83171224693</c:v>
                </c:pt>
                <c:pt idx="13223">
                  <c:v>45910.832531447</c:v>
                </c:pt>
                <c:pt idx="13224">
                  <c:v>45910.83335064692</c:v>
                </c:pt>
                <c:pt idx="13225">
                  <c:v>45910.83416984693</c:v>
                </c:pt>
                <c:pt idx="13226">
                  <c:v>45910.83498904693</c:v>
                </c:pt>
                <c:pt idx="13227">
                  <c:v>45910.83580824694</c:v>
                </c:pt>
                <c:pt idx="13228">
                  <c:v>45910.836627447</c:v>
                </c:pt>
                <c:pt idx="13229">
                  <c:v>45910.83744664694</c:v>
                </c:pt>
                <c:pt idx="13230">
                  <c:v>45910.83826584694</c:v>
                </c:pt>
                <c:pt idx="13231">
                  <c:v>45910.83908504694</c:v>
                </c:pt>
                <c:pt idx="13232">
                  <c:v>45910.83990424694</c:v>
                </c:pt>
                <c:pt idx="13233">
                  <c:v>45910.84072344694</c:v>
                </c:pt>
                <c:pt idx="13234">
                  <c:v>45910.84154264695</c:v>
                </c:pt>
                <c:pt idx="13235">
                  <c:v>45910.84236184696</c:v>
                </c:pt>
                <c:pt idx="13236">
                  <c:v>45910.84318104695</c:v>
                </c:pt>
                <c:pt idx="13237">
                  <c:v>45910.844000247</c:v>
                </c:pt>
                <c:pt idx="13238">
                  <c:v>45910.844819447</c:v>
                </c:pt>
                <c:pt idx="13239">
                  <c:v>45910.84563864696</c:v>
                </c:pt>
                <c:pt idx="13240">
                  <c:v>45910.846457847</c:v>
                </c:pt>
                <c:pt idx="13241">
                  <c:v>45910.847277047</c:v>
                </c:pt>
                <c:pt idx="13242">
                  <c:v>45910.848096247</c:v>
                </c:pt>
                <c:pt idx="13243">
                  <c:v>45910.848915447</c:v>
                </c:pt>
                <c:pt idx="13244">
                  <c:v>45910.84973464698</c:v>
                </c:pt>
                <c:pt idx="13245">
                  <c:v>45910.850553847</c:v>
                </c:pt>
                <c:pt idx="13246">
                  <c:v>45910.851373047</c:v>
                </c:pt>
                <c:pt idx="13247">
                  <c:v>45910.852192247</c:v>
                </c:pt>
                <c:pt idx="13248">
                  <c:v>45910.853011447</c:v>
                </c:pt>
                <c:pt idx="13249">
                  <c:v>45910.853830647</c:v>
                </c:pt>
                <c:pt idx="13250">
                  <c:v>45910.854649847</c:v>
                </c:pt>
                <c:pt idx="13251">
                  <c:v>45910.855469047</c:v>
                </c:pt>
                <c:pt idx="13252">
                  <c:v>45910.856288247</c:v>
                </c:pt>
                <c:pt idx="13253">
                  <c:v>45910.857107447</c:v>
                </c:pt>
                <c:pt idx="13254">
                  <c:v>45910.857926647</c:v>
                </c:pt>
                <c:pt idx="13255">
                  <c:v>45910.858745847</c:v>
                </c:pt>
                <c:pt idx="13256">
                  <c:v>45910.859565047</c:v>
                </c:pt>
                <c:pt idx="13257">
                  <c:v>45910.860384247</c:v>
                </c:pt>
                <c:pt idx="13258">
                  <c:v>45910.861203447</c:v>
                </c:pt>
                <c:pt idx="13259">
                  <c:v>45910.86202264701</c:v>
                </c:pt>
                <c:pt idx="13260">
                  <c:v>45910.86284184701</c:v>
                </c:pt>
                <c:pt idx="13261">
                  <c:v>45910.86366104701</c:v>
                </c:pt>
                <c:pt idx="13262">
                  <c:v>45910.86448024702</c:v>
                </c:pt>
                <c:pt idx="13263">
                  <c:v>45910.86529944701</c:v>
                </c:pt>
                <c:pt idx="13264">
                  <c:v>45910.86611864702</c:v>
                </c:pt>
                <c:pt idx="13265">
                  <c:v>45910.86693784702</c:v>
                </c:pt>
                <c:pt idx="13266">
                  <c:v>45910.86775704702</c:v>
                </c:pt>
                <c:pt idx="13267">
                  <c:v>45910.86857624704</c:v>
                </c:pt>
                <c:pt idx="13268">
                  <c:v>45910.86939544702</c:v>
                </c:pt>
                <c:pt idx="13269">
                  <c:v>45910.87021464703</c:v>
                </c:pt>
                <c:pt idx="13270">
                  <c:v>45910.87103384703</c:v>
                </c:pt>
                <c:pt idx="13271">
                  <c:v>45910.87185304703</c:v>
                </c:pt>
                <c:pt idx="13272">
                  <c:v>45910.87267224703</c:v>
                </c:pt>
                <c:pt idx="13273">
                  <c:v>45910.87349144704</c:v>
                </c:pt>
                <c:pt idx="13274">
                  <c:v>45910.87431064704</c:v>
                </c:pt>
                <c:pt idx="13275">
                  <c:v>45910.87512984705</c:v>
                </c:pt>
                <c:pt idx="13276">
                  <c:v>45910.87594904705</c:v>
                </c:pt>
                <c:pt idx="13277">
                  <c:v>45910.87676824705</c:v>
                </c:pt>
                <c:pt idx="13278">
                  <c:v>45910.87758744705</c:v>
                </c:pt>
                <c:pt idx="13279">
                  <c:v>45910.87840664705</c:v>
                </c:pt>
                <c:pt idx="13280">
                  <c:v>45910.87922584705</c:v>
                </c:pt>
                <c:pt idx="13281">
                  <c:v>45910.88004504705</c:v>
                </c:pt>
                <c:pt idx="13282">
                  <c:v>45910.88086424706</c:v>
                </c:pt>
                <c:pt idx="13283">
                  <c:v>45910.88168344706</c:v>
                </c:pt>
                <c:pt idx="13284">
                  <c:v>45910.88250264706</c:v>
                </c:pt>
                <c:pt idx="13285">
                  <c:v>45910.88332184707</c:v>
                </c:pt>
                <c:pt idx="13286">
                  <c:v>45910.88414104707</c:v>
                </c:pt>
                <c:pt idx="13287">
                  <c:v>45910.88496024708</c:v>
                </c:pt>
                <c:pt idx="13288">
                  <c:v>45910.88577944708</c:v>
                </c:pt>
                <c:pt idx="13289">
                  <c:v>45910.8865986471</c:v>
                </c:pt>
                <c:pt idx="13290">
                  <c:v>45910.88741784707</c:v>
                </c:pt>
                <c:pt idx="13291">
                  <c:v>45910.8882370471</c:v>
                </c:pt>
                <c:pt idx="13292">
                  <c:v>45910.8890562471</c:v>
                </c:pt>
                <c:pt idx="13293">
                  <c:v>45910.8898754471</c:v>
                </c:pt>
                <c:pt idx="13294">
                  <c:v>45910.89069464709</c:v>
                </c:pt>
                <c:pt idx="13295">
                  <c:v>45910.8915138471</c:v>
                </c:pt>
                <c:pt idx="13296">
                  <c:v>45910.8923330471</c:v>
                </c:pt>
                <c:pt idx="13297">
                  <c:v>45910.8931522471</c:v>
                </c:pt>
                <c:pt idx="13298">
                  <c:v>45910.8939714471</c:v>
                </c:pt>
                <c:pt idx="13299">
                  <c:v>45910.8947906471</c:v>
                </c:pt>
                <c:pt idx="13300">
                  <c:v>45910.8956098471</c:v>
                </c:pt>
                <c:pt idx="13301">
                  <c:v>45910.8964290471</c:v>
                </c:pt>
                <c:pt idx="13302">
                  <c:v>45910.8972482471</c:v>
                </c:pt>
                <c:pt idx="13303">
                  <c:v>45910.8980674471</c:v>
                </c:pt>
                <c:pt idx="13304">
                  <c:v>45910.89888664711</c:v>
                </c:pt>
                <c:pt idx="13305">
                  <c:v>45910.89970584711</c:v>
                </c:pt>
                <c:pt idx="13306">
                  <c:v>45910.90052504711</c:v>
                </c:pt>
                <c:pt idx="13307">
                  <c:v>45910.90134424712</c:v>
                </c:pt>
                <c:pt idx="13308">
                  <c:v>45910.90216344712</c:v>
                </c:pt>
                <c:pt idx="13309">
                  <c:v>45910.90298264712</c:v>
                </c:pt>
                <c:pt idx="13310">
                  <c:v>45910.90380184712</c:v>
                </c:pt>
                <c:pt idx="13311">
                  <c:v>45910.90462104712</c:v>
                </c:pt>
                <c:pt idx="13312">
                  <c:v>45910.90544024713</c:v>
                </c:pt>
                <c:pt idx="13313">
                  <c:v>45910.9062594472</c:v>
                </c:pt>
                <c:pt idx="13314">
                  <c:v>45910.90707864713</c:v>
                </c:pt>
                <c:pt idx="13315">
                  <c:v>45910.90789784713</c:v>
                </c:pt>
                <c:pt idx="13316">
                  <c:v>45910.90871704713</c:v>
                </c:pt>
                <c:pt idx="13317">
                  <c:v>45910.90953624714</c:v>
                </c:pt>
                <c:pt idx="13318">
                  <c:v>45910.9103554472</c:v>
                </c:pt>
                <c:pt idx="13319">
                  <c:v>45910.91117464715</c:v>
                </c:pt>
                <c:pt idx="13320">
                  <c:v>45910.91199384715</c:v>
                </c:pt>
                <c:pt idx="13321">
                  <c:v>45910.9128130472</c:v>
                </c:pt>
                <c:pt idx="13322">
                  <c:v>45910.91363224716</c:v>
                </c:pt>
                <c:pt idx="13323">
                  <c:v>45910.91445144716</c:v>
                </c:pt>
                <c:pt idx="13324">
                  <c:v>45910.91527064715</c:v>
                </c:pt>
                <c:pt idx="13325">
                  <c:v>45910.91608984716</c:v>
                </c:pt>
                <c:pt idx="13326">
                  <c:v>45910.91690904716</c:v>
                </c:pt>
                <c:pt idx="13327">
                  <c:v>45910.91772824716</c:v>
                </c:pt>
                <c:pt idx="13328">
                  <c:v>45910.9185474472</c:v>
                </c:pt>
                <c:pt idx="13329">
                  <c:v>45910.91936664717</c:v>
                </c:pt>
                <c:pt idx="13330">
                  <c:v>45910.92018584717</c:v>
                </c:pt>
                <c:pt idx="13331">
                  <c:v>45910.92100504717</c:v>
                </c:pt>
                <c:pt idx="13332">
                  <c:v>45910.92182424717</c:v>
                </c:pt>
                <c:pt idx="13333">
                  <c:v>45910.92264344717</c:v>
                </c:pt>
                <c:pt idx="13334">
                  <c:v>45910.92346264717</c:v>
                </c:pt>
                <c:pt idx="13335">
                  <c:v>45910.92428184718</c:v>
                </c:pt>
                <c:pt idx="13336">
                  <c:v>45910.92510104719</c:v>
                </c:pt>
                <c:pt idx="13337">
                  <c:v>45910.92592024719</c:v>
                </c:pt>
                <c:pt idx="13338">
                  <c:v>45910.92673944718</c:v>
                </c:pt>
                <c:pt idx="13339">
                  <c:v>45910.9275586472</c:v>
                </c:pt>
                <c:pt idx="13340">
                  <c:v>45910.9283778472</c:v>
                </c:pt>
                <c:pt idx="13341">
                  <c:v>45910.9291970472</c:v>
                </c:pt>
                <c:pt idx="13342">
                  <c:v>45910.9300162472</c:v>
                </c:pt>
                <c:pt idx="13343">
                  <c:v>45910.9308354472</c:v>
                </c:pt>
                <c:pt idx="13344">
                  <c:v>45910.9316546472</c:v>
                </c:pt>
                <c:pt idx="13345">
                  <c:v>45910.93247384721</c:v>
                </c:pt>
                <c:pt idx="13346">
                  <c:v>45910.93329304721</c:v>
                </c:pt>
                <c:pt idx="13347">
                  <c:v>45910.93411224721</c:v>
                </c:pt>
                <c:pt idx="13348">
                  <c:v>45910.93493144721</c:v>
                </c:pt>
                <c:pt idx="13349">
                  <c:v>45910.93575064722</c:v>
                </c:pt>
                <c:pt idx="13350">
                  <c:v>45910.93656984722</c:v>
                </c:pt>
                <c:pt idx="13351">
                  <c:v>45910.93738904722</c:v>
                </c:pt>
                <c:pt idx="13352">
                  <c:v>45910.93820824722</c:v>
                </c:pt>
                <c:pt idx="13353">
                  <c:v>45910.93902744722</c:v>
                </c:pt>
                <c:pt idx="13354">
                  <c:v>45910.93984664723</c:v>
                </c:pt>
                <c:pt idx="13355">
                  <c:v>45910.94066584723</c:v>
                </c:pt>
                <c:pt idx="13356">
                  <c:v>45910.94148504722</c:v>
                </c:pt>
                <c:pt idx="13357">
                  <c:v>45910.94230424723</c:v>
                </c:pt>
                <c:pt idx="13358">
                  <c:v>45910.94312344724</c:v>
                </c:pt>
                <c:pt idx="13359">
                  <c:v>45910.94394264722</c:v>
                </c:pt>
                <c:pt idx="13360">
                  <c:v>45910.94476184723</c:v>
                </c:pt>
                <c:pt idx="13361">
                  <c:v>45910.94558104724</c:v>
                </c:pt>
                <c:pt idx="13362">
                  <c:v>45910.94640024725</c:v>
                </c:pt>
                <c:pt idx="13363">
                  <c:v>45910.94721944724</c:v>
                </c:pt>
                <c:pt idx="13364">
                  <c:v>45910.94803864725</c:v>
                </c:pt>
                <c:pt idx="13365">
                  <c:v>45910.94885784725</c:v>
                </c:pt>
                <c:pt idx="13366">
                  <c:v>45910.94967704725</c:v>
                </c:pt>
                <c:pt idx="13367">
                  <c:v>45910.95049624725</c:v>
                </c:pt>
                <c:pt idx="13368">
                  <c:v>45910.95131544725</c:v>
                </c:pt>
                <c:pt idx="13369">
                  <c:v>45910.95213464726</c:v>
                </c:pt>
                <c:pt idx="13370">
                  <c:v>45910.95295384726</c:v>
                </c:pt>
                <c:pt idx="13371">
                  <c:v>45910.95377304727</c:v>
                </c:pt>
                <c:pt idx="13372">
                  <c:v>45910.95459224726</c:v>
                </c:pt>
                <c:pt idx="13373">
                  <c:v>45910.95541144727</c:v>
                </c:pt>
                <c:pt idx="13374">
                  <c:v>45910.95623064727</c:v>
                </c:pt>
                <c:pt idx="13375">
                  <c:v>45910.95704984727</c:v>
                </c:pt>
                <c:pt idx="13376">
                  <c:v>45910.95786904727</c:v>
                </c:pt>
                <c:pt idx="13377">
                  <c:v>45910.95868824727</c:v>
                </c:pt>
                <c:pt idx="13378">
                  <c:v>45910.95950744728</c:v>
                </c:pt>
                <c:pt idx="13379">
                  <c:v>45910.96032664728</c:v>
                </c:pt>
                <c:pt idx="13380">
                  <c:v>45910.96114584722</c:v>
                </c:pt>
                <c:pt idx="13381">
                  <c:v>45910.96196504727</c:v>
                </c:pt>
                <c:pt idx="13382">
                  <c:v>45910.96278424728</c:v>
                </c:pt>
                <c:pt idx="13383">
                  <c:v>45910.96360344729</c:v>
                </c:pt>
                <c:pt idx="13384">
                  <c:v>45910.9644226473</c:v>
                </c:pt>
                <c:pt idx="13385">
                  <c:v>45910.9652418473</c:v>
                </c:pt>
                <c:pt idx="13386">
                  <c:v>45910.9660610473</c:v>
                </c:pt>
                <c:pt idx="13387">
                  <c:v>45910.9668802473</c:v>
                </c:pt>
                <c:pt idx="13388">
                  <c:v>45910.9676994473</c:v>
                </c:pt>
                <c:pt idx="13389">
                  <c:v>45910.9685186473</c:v>
                </c:pt>
                <c:pt idx="13390">
                  <c:v>45910.96933784731</c:v>
                </c:pt>
                <c:pt idx="13391">
                  <c:v>45910.97015704731</c:v>
                </c:pt>
                <c:pt idx="13392">
                  <c:v>45910.97097624731</c:v>
                </c:pt>
                <c:pt idx="13393">
                  <c:v>45910.97179544732</c:v>
                </c:pt>
                <c:pt idx="13394">
                  <c:v>45910.97261464732</c:v>
                </c:pt>
                <c:pt idx="13395">
                  <c:v>45910.97343384732</c:v>
                </c:pt>
                <c:pt idx="13396">
                  <c:v>45910.97425304733</c:v>
                </c:pt>
                <c:pt idx="13397">
                  <c:v>45910.97507224732</c:v>
                </c:pt>
                <c:pt idx="13398">
                  <c:v>45910.97589144732</c:v>
                </c:pt>
                <c:pt idx="13399">
                  <c:v>45910.97671064733</c:v>
                </c:pt>
                <c:pt idx="13400">
                  <c:v>45910.97752984733</c:v>
                </c:pt>
                <c:pt idx="13401">
                  <c:v>45910.97834904733</c:v>
                </c:pt>
                <c:pt idx="13402">
                  <c:v>45910.97916824734</c:v>
                </c:pt>
                <c:pt idx="13403">
                  <c:v>45910.97998744734</c:v>
                </c:pt>
                <c:pt idx="13404">
                  <c:v>45910.98080664734</c:v>
                </c:pt>
                <c:pt idx="13405">
                  <c:v>45910.98162584734</c:v>
                </c:pt>
                <c:pt idx="13406">
                  <c:v>45910.98244504735</c:v>
                </c:pt>
                <c:pt idx="13407">
                  <c:v>45910.98326424735</c:v>
                </c:pt>
                <c:pt idx="13408">
                  <c:v>45910.98408344735</c:v>
                </c:pt>
                <c:pt idx="13409">
                  <c:v>45910.98490264735</c:v>
                </c:pt>
                <c:pt idx="13410">
                  <c:v>45910.98572184736</c:v>
                </c:pt>
                <c:pt idx="13411">
                  <c:v>45910.98654104735</c:v>
                </c:pt>
                <c:pt idx="13412">
                  <c:v>45910.98736024736</c:v>
                </c:pt>
                <c:pt idx="13413">
                  <c:v>45910.98817944736</c:v>
                </c:pt>
                <c:pt idx="13414">
                  <c:v>45910.98899864736</c:v>
                </c:pt>
                <c:pt idx="13415">
                  <c:v>45910.98981784736</c:v>
                </c:pt>
                <c:pt idx="13416">
                  <c:v>45910.99063704737</c:v>
                </c:pt>
                <c:pt idx="13417">
                  <c:v>45910.99145624737</c:v>
                </c:pt>
                <c:pt idx="13418">
                  <c:v>45910.99227544738</c:v>
                </c:pt>
                <c:pt idx="13419">
                  <c:v>45910.99309464738</c:v>
                </c:pt>
                <c:pt idx="13420">
                  <c:v>45910.99391384738</c:v>
                </c:pt>
                <c:pt idx="13421">
                  <c:v>45910.99473304738</c:v>
                </c:pt>
                <c:pt idx="13422">
                  <c:v>45910.99555224738</c:v>
                </c:pt>
                <c:pt idx="13423">
                  <c:v>45910.99637144738</c:v>
                </c:pt>
                <c:pt idx="13424">
                  <c:v>45910.99719064737</c:v>
                </c:pt>
                <c:pt idx="13425">
                  <c:v>45910.99800984739</c:v>
                </c:pt>
                <c:pt idx="13426">
                  <c:v>45910.9988290474</c:v>
                </c:pt>
                <c:pt idx="13427">
                  <c:v>45910.99964824739</c:v>
                </c:pt>
                <c:pt idx="13428">
                  <c:v>45911.0004674474</c:v>
                </c:pt>
                <c:pt idx="13429">
                  <c:v>45911.0012866474</c:v>
                </c:pt>
                <c:pt idx="13430">
                  <c:v>45911.0021058474</c:v>
                </c:pt>
                <c:pt idx="13431">
                  <c:v>45911.0029250474</c:v>
                </c:pt>
                <c:pt idx="13432">
                  <c:v>45911.00374424741</c:v>
                </c:pt>
                <c:pt idx="13433">
                  <c:v>45911.0045634474</c:v>
                </c:pt>
                <c:pt idx="13434">
                  <c:v>45911.0053826474</c:v>
                </c:pt>
                <c:pt idx="13435">
                  <c:v>45911.00620184741</c:v>
                </c:pt>
                <c:pt idx="13436">
                  <c:v>45911.00702104742</c:v>
                </c:pt>
                <c:pt idx="13437">
                  <c:v>45911.00784024742</c:v>
                </c:pt>
                <c:pt idx="13438">
                  <c:v>45911.00865944741</c:v>
                </c:pt>
                <c:pt idx="13439">
                  <c:v>45911.00947864742</c:v>
                </c:pt>
                <c:pt idx="13440">
                  <c:v>45911.01029784743</c:v>
                </c:pt>
                <c:pt idx="13441">
                  <c:v>45911.01111704742</c:v>
                </c:pt>
                <c:pt idx="13442">
                  <c:v>45911.01193624742</c:v>
                </c:pt>
                <c:pt idx="13443">
                  <c:v>45911.01275544743</c:v>
                </c:pt>
                <c:pt idx="13444">
                  <c:v>45911.01357464743</c:v>
                </c:pt>
                <c:pt idx="13445">
                  <c:v>45911.01439384743</c:v>
                </c:pt>
                <c:pt idx="13446">
                  <c:v>45911.01521304743</c:v>
                </c:pt>
                <c:pt idx="13447">
                  <c:v>45911.01603224744</c:v>
                </c:pt>
                <c:pt idx="13448">
                  <c:v>45911.01685144744</c:v>
                </c:pt>
                <c:pt idx="13449">
                  <c:v>45911.01767064744</c:v>
                </c:pt>
                <c:pt idx="13450">
                  <c:v>45911.01848984745</c:v>
                </c:pt>
                <c:pt idx="13451">
                  <c:v>45911.01930904745</c:v>
                </c:pt>
                <c:pt idx="13452">
                  <c:v>45911.02012824745</c:v>
                </c:pt>
                <c:pt idx="13453">
                  <c:v>45911.02094744745</c:v>
                </c:pt>
                <c:pt idx="13454">
                  <c:v>45911.02176664739</c:v>
                </c:pt>
                <c:pt idx="13455">
                  <c:v>45911.02258584746</c:v>
                </c:pt>
                <c:pt idx="13456">
                  <c:v>45911.02340504745</c:v>
                </c:pt>
                <c:pt idx="13457">
                  <c:v>45911.02422424746</c:v>
                </c:pt>
                <c:pt idx="13458">
                  <c:v>45911.02504344747</c:v>
                </c:pt>
                <c:pt idx="13459">
                  <c:v>45911.02586264747</c:v>
                </c:pt>
                <c:pt idx="13460">
                  <c:v>45911.02668184747</c:v>
                </c:pt>
                <c:pt idx="13461">
                  <c:v>45911.02750104747</c:v>
                </c:pt>
                <c:pt idx="13462">
                  <c:v>45911.02832024747</c:v>
                </c:pt>
                <c:pt idx="13463">
                  <c:v>45911.02913944747</c:v>
                </c:pt>
                <c:pt idx="13464">
                  <c:v>45911.02995864748</c:v>
                </c:pt>
                <c:pt idx="13465">
                  <c:v>45911.03077784748</c:v>
                </c:pt>
                <c:pt idx="13466">
                  <c:v>45911.03159704748</c:v>
                </c:pt>
                <c:pt idx="13467">
                  <c:v>45911.03241624748</c:v>
                </c:pt>
                <c:pt idx="13468">
                  <c:v>45911.03323544748</c:v>
                </c:pt>
                <c:pt idx="13469">
                  <c:v>45911.0340546475</c:v>
                </c:pt>
                <c:pt idx="13470">
                  <c:v>45911.0348738475</c:v>
                </c:pt>
                <c:pt idx="13471">
                  <c:v>45911.0356930475</c:v>
                </c:pt>
                <c:pt idx="13472">
                  <c:v>45911.0365122475</c:v>
                </c:pt>
                <c:pt idx="13473">
                  <c:v>45911.0373314475</c:v>
                </c:pt>
                <c:pt idx="13474">
                  <c:v>45911.0381506475</c:v>
                </c:pt>
                <c:pt idx="13475">
                  <c:v>45911.0389698475</c:v>
                </c:pt>
                <c:pt idx="13476">
                  <c:v>45911.03978904751</c:v>
                </c:pt>
                <c:pt idx="13477">
                  <c:v>45911.0406082475</c:v>
                </c:pt>
                <c:pt idx="13478">
                  <c:v>45911.04142744751</c:v>
                </c:pt>
                <c:pt idx="13479">
                  <c:v>45911.04224664751</c:v>
                </c:pt>
                <c:pt idx="13480">
                  <c:v>45911.04306584752</c:v>
                </c:pt>
                <c:pt idx="13481">
                  <c:v>45911.04388504752</c:v>
                </c:pt>
                <c:pt idx="13482">
                  <c:v>45911.04470424752</c:v>
                </c:pt>
                <c:pt idx="13483">
                  <c:v>45911.04552344753</c:v>
                </c:pt>
                <c:pt idx="13484">
                  <c:v>45911.04634264752</c:v>
                </c:pt>
                <c:pt idx="13485">
                  <c:v>45911.04716184753</c:v>
                </c:pt>
                <c:pt idx="13486">
                  <c:v>45911.04798104753</c:v>
                </c:pt>
                <c:pt idx="13487">
                  <c:v>45911.04880024753</c:v>
                </c:pt>
                <c:pt idx="13488">
                  <c:v>45911.04961944754</c:v>
                </c:pt>
                <c:pt idx="13489">
                  <c:v>45911.05043864753</c:v>
                </c:pt>
                <c:pt idx="13490">
                  <c:v>45911.05125784753</c:v>
                </c:pt>
                <c:pt idx="13491">
                  <c:v>45911.05207704754</c:v>
                </c:pt>
                <c:pt idx="13492">
                  <c:v>45911.0528962476</c:v>
                </c:pt>
                <c:pt idx="13493">
                  <c:v>45911.05371544754</c:v>
                </c:pt>
                <c:pt idx="13494">
                  <c:v>45911.05453464754</c:v>
                </c:pt>
                <c:pt idx="13495">
                  <c:v>45911.05535384755</c:v>
                </c:pt>
                <c:pt idx="13496">
                  <c:v>45911.05617304756</c:v>
                </c:pt>
                <c:pt idx="13497">
                  <c:v>45911.05699224756</c:v>
                </c:pt>
                <c:pt idx="13498">
                  <c:v>45911.0578114476</c:v>
                </c:pt>
                <c:pt idx="13499">
                  <c:v>45911.05863064755</c:v>
                </c:pt>
                <c:pt idx="13500">
                  <c:v>45911.05944984756</c:v>
                </c:pt>
                <c:pt idx="13501">
                  <c:v>45911.06026904756</c:v>
                </c:pt>
                <c:pt idx="13502">
                  <c:v>45911.06108824757</c:v>
                </c:pt>
                <c:pt idx="13503">
                  <c:v>45911.06190744757</c:v>
                </c:pt>
                <c:pt idx="13504">
                  <c:v>45911.06272664757</c:v>
                </c:pt>
                <c:pt idx="13505">
                  <c:v>45911.06354584757</c:v>
                </c:pt>
                <c:pt idx="13506">
                  <c:v>45911.06436504757</c:v>
                </c:pt>
                <c:pt idx="13507">
                  <c:v>45911.06518424758</c:v>
                </c:pt>
                <c:pt idx="13508">
                  <c:v>45911.06600344758</c:v>
                </c:pt>
                <c:pt idx="13509">
                  <c:v>45911.06682264758</c:v>
                </c:pt>
                <c:pt idx="13510">
                  <c:v>45911.06764184759</c:v>
                </c:pt>
                <c:pt idx="13511">
                  <c:v>45911.06846104759</c:v>
                </c:pt>
                <c:pt idx="13512">
                  <c:v>45911.06928024759</c:v>
                </c:pt>
                <c:pt idx="13513">
                  <c:v>45911.0700994476</c:v>
                </c:pt>
                <c:pt idx="13514">
                  <c:v>45911.0709186476</c:v>
                </c:pt>
                <c:pt idx="13515">
                  <c:v>45911.0717378476</c:v>
                </c:pt>
                <c:pt idx="13516">
                  <c:v>45911.0725570476</c:v>
                </c:pt>
                <c:pt idx="13517">
                  <c:v>45911.0733762476</c:v>
                </c:pt>
                <c:pt idx="13518">
                  <c:v>45911.0741954476</c:v>
                </c:pt>
                <c:pt idx="13519">
                  <c:v>45911.07501464761</c:v>
                </c:pt>
                <c:pt idx="13520">
                  <c:v>45911.07583384761</c:v>
                </c:pt>
                <c:pt idx="13521">
                  <c:v>45911.07665304761</c:v>
                </c:pt>
                <c:pt idx="13522">
                  <c:v>45911.07747224761</c:v>
                </c:pt>
                <c:pt idx="13523">
                  <c:v>45911.07829144761</c:v>
                </c:pt>
                <c:pt idx="13524">
                  <c:v>45911.07911064762</c:v>
                </c:pt>
                <c:pt idx="13525">
                  <c:v>45911.07992984762</c:v>
                </c:pt>
                <c:pt idx="13526">
                  <c:v>45911.08074904762</c:v>
                </c:pt>
                <c:pt idx="13527">
                  <c:v>45911.08156824762</c:v>
                </c:pt>
                <c:pt idx="13528">
                  <c:v>45911.08238744762</c:v>
                </c:pt>
                <c:pt idx="13529">
                  <c:v>45911.08320664763</c:v>
                </c:pt>
                <c:pt idx="13530">
                  <c:v>45911.08402584763</c:v>
                </c:pt>
                <c:pt idx="13531">
                  <c:v>45911.08484504763</c:v>
                </c:pt>
                <c:pt idx="13532">
                  <c:v>45911.08566424764</c:v>
                </c:pt>
                <c:pt idx="13533">
                  <c:v>45911.08648344764</c:v>
                </c:pt>
                <c:pt idx="13534">
                  <c:v>45911.08730264763</c:v>
                </c:pt>
                <c:pt idx="13535">
                  <c:v>45911.08812184764</c:v>
                </c:pt>
                <c:pt idx="13536">
                  <c:v>45911.08894104764</c:v>
                </c:pt>
                <c:pt idx="13537">
                  <c:v>45911.08976024765</c:v>
                </c:pt>
                <c:pt idx="13538">
                  <c:v>45911.09057944765</c:v>
                </c:pt>
                <c:pt idx="13539">
                  <c:v>45911.09139864762</c:v>
                </c:pt>
                <c:pt idx="13540">
                  <c:v>45911.09221784765</c:v>
                </c:pt>
                <c:pt idx="13541">
                  <c:v>45911.09303704766</c:v>
                </c:pt>
                <c:pt idx="13542">
                  <c:v>45911.09385624766</c:v>
                </c:pt>
                <c:pt idx="13543">
                  <c:v>45911.09467544766</c:v>
                </c:pt>
                <c:pt idx="13544">
                  <c:v>45911.09549464759</c:v>
                </c:pt>
                <c:pt idx="13545">
                  <c:v>45911.09631384767</c:v>
                </c:pt>
                <c:pt idx="13546">
                  <c:v>45911.09713304767</c:v>
                </c:pt>
                <c:pt idx="13547">
                  <c:v>45911.09795224767</c:v>
                </c:pt>
                <c:pt idx="13548">
                  <c:v>45911.09877144767</c:v>
                </c:pt>
                <c:pt idx="13549">
                  <c:v>45911.09959064767</c:v>
                </c:pt>
                <c:pt idx="13550">
                  <c:v>45911.10040984768</c:v>
                </c:pt>
                <c:pt idx="13551">
                  <c:v>45911.10122904768</c:v>
                </c:pt>
                <c:pt idx="13552">
                  <c:v>45911.10204824768</c:v>
                </c:pt>
                <c:pt idx="13553">
                  <c:v>45911.10286744768</c:v>
                </c:pt>
                <c:pt idx="13554">
                  <c:v>45911.10368664762</c:v>
                </c:pt>
                <c:pt idx="13555">
                  <c:v>45911.10450584769</c:v>
                </c:pt>
                <c:pt idx="13556">
                  <c:v>45911.10532504768</c:v>
                </c:pt>
                <c:pt idx="13557">
                  <c:v>45911.10614424769</c:v>
                </c:pt>
                <c:pt idx="13558">
                  <c:v>45911.1069634477</c:v>
                </c:pt>
                <c:pt idx="13559">
                  <c:v>45911.10778264762</c:v>
                </c:pt>
                <c:pt idx="13560">
                  <c:v>45911.1086018477</c:v>
                </c:pt>
                <c:pt idx="13561">
                  <c:v>45911.10942104767</c:v>
                </c:pt>
                <c:pt idx="13562">
                  <c:v>45911.1102402477</c:v>
                </c:pt>
                <c:pt idx="13563">
                  <c:v>45911.1110594477</c:v>
                </c:pt>
                <c:pt idx="13564">
                  <c:v>45911.11187864771</c:v>
                </c:pt>
                <c:pt idx="13565">
                  <c:v>45911.11269784771</c:v>
                </c:pt>
                <c:pt idx="13566">
                  <c:v>45911.11351704771</c:v>
                </c:pt>
                <c:pt idx="13567">
                  <c:v>45911.11433624771</c:v>
                </c:pt>
                <c:pt idx="13568">
                  <c:v>45911.11515544772</c:v>
                </c:pt>
                <c:pt idx="13569">
                  <c:v>45911.11597464772</c:v>
                </c:pt>
                <c:pt idx="13570">
                  <c:v>45911.11679384772</c:v>
                </c:pt>
                <c:pt idx="13571">
                  <c:v>45911.11761304772</c:v>
                </c:pt>
                <c:pt idx="13572">
                  <c:v>45911.11843224772</c:v>
                </c:pt>
                <c:pt idx="13573">
                  <c:v>45911.11925144772</c:v>
                </c:pt>
                <c:pt idx="13574">
                  <c:v>45911.12007064772</c:v>
                </c:pt>
                <c:pt idx="13575">
                  <c:v>45911.12088984773</c:v>
                </c:pt>
                <c:pt idx="13576">
                  <c:v>45911.12170904767</c:v>
                </c:pt>
                <c:pt idx="13577">
                  <c:v>45911.12252824774</c:v>
                </c:pt>
                <c:pt idx="13578">
                  <c:v>45911.12334744773</c:v>
                </c:pt>
                <c:pt idx="13579">
                  <c:v>45911.12416664767</c:v>
                </c:pt>
                <c:pt idx="13580">
                  <c:v>45911.12498584775</c:v>
                </c:pt>
                <c:pt idx="13581">
                  <c:v>45911.12580504775</c:v>
                </c:pt>
                <c:pt idx="13582">
                  <c:v>45911.12662424775</c:v>
                </c:pt>
                <c:pt idx="13583">
                  <c:v>45911.12744344775</c:v>
                </c:pt>
                <c:pt idx="13584">
                  <c:v>45911.12826264776</c:v>
                </c:pt>
                <c:pt idx="13585">
                  <c:v>45911.12908184769</c:v>
                </c:pt>
                <c:pt idx="13586">
                  <c:v>45911.12990104775</c:v>
                </c:pt>
                <c:pt idx="13587">
                  <c:v>45911.13072024775</c:v>
                </c:pt>
                <c:pt idx="13588">
                  <c:v>45911.13153944776</c:v>
                </c:pt>
                <c:pt idx="13589">
                  <c:v>45911.13235864777</c:v>
                </c:pt>
                <c:pt idx="13590">
                  <c:v>45911.13317784777</c:v>
                </c:pt>
                <c:pt idx="13591">
                  <c:v>45911.13399704777</c:v>
                </c:pt>
                <c:pt idx="13592">
                  <c:v>45911.13481624778</c:v>
                </c:pt>
                <c:pt idx="13593">
                  <c:v>45911.13563544777</c:v>
                </c:pt>
                <c:pt idx="13594">
                  <c:v>45911.13645464778</c:v>
                </c:pt>
                <c:pt idx="13595">
                  <c:v>45911.13727384778</c:v>
                </c:pt>
                <c:pt idx="13596">
                  <c:v>45911.13809304778</c:v>
                </c:pt>
                <c:pt idx="13597">
                  <c:v>45911.13891224778</c:v>
                </c:pt>
                <c:pt idx="13598">
                  <c:v>45911.13973144779</c:v>
                </c:pt>
                <c:pt idx="13599">
                  <c:v>45911.14055064779</c:v>
                </c:pt>
                <c:pt idx="13600">
                  <c:v>45911.14136984778</c:v>
                </c:pt>
                <c:pt idx="13601">
                  <c:v>45911.14218904779</c:v>
                </c:pt>
                <c:pt idx="13602">
                  <c:v>45911.1430082478</c:v>
                </c:pt>
                <c:pt idx="13603">
                  <c:v>45911.1438274478</c:v>
                </c:pt>
                <c:pt idx="13604">
                  <c:v>45911.1446466478</c:v>
                </c:pt>
                <c:pt idx="13605">
                  <c:v>45911.1454658478</c:v>
                </c:pt>
                <c:pt idx="13606">
                  <c:v>45911.1462850478</c:v>
                </c:pt>
                <c:pt idx="13607">
                  <c:v>45911.14710424781</c:v>
                </c:pt>
                <c:pt idx="13608">
                  <c:v>45911.14792344781</c:v>
                </c:pt>
                <c:pt idx="13609">
                  <c:v>45911.14874264781</c:v>
                </c:pt>
                <c:pt idx="13610">
                  <c:v>45911.14956184781</c:v>
                </c:pt>
                <c:pt idx="13611">
                  <c:v>45911.15038104782</c:v>
                </c:pt>
                <c:pt idx="13612">
                  <c:v>45911.15120024782</c:v>
                </c:pt>
                <c:pt idx="13613">
                  <c:v>45911.1520194479</c:v>
                </c:pt>
                <c:pt idx="13614">
                  <c:v>45911.15283864783</c:v>
                </c:pt>
                <c:pt idx="13615">
                  <c:v>45911.15365784782</c:v>
                </c:pt>
                <c:pt idx="13616">
                  <c:v>45911.15447704782</c:v>
                </c:pt>
                <c:pt idx="13617">
                  <c:v>45911.15529624783</c:v>
                </c:pt>
                <c:pt idx="13618">
                  <c:v>45911.15611544784</c:v>
                </c:pt>
                <c:pt idx="13619">
                  <c:v>45911.15693464783</c:v>
                </c:pt>
                <c:pt idx="13620">
                  <c:v>45911.15775384784</c:v>
                </c:pt>
                <c:pt idx="13621">
                  <c:v>45911.15857304784</c:v>
                </c:pt>
                <c:pt idx="13622">
                  <c:v>45911.15939224784</c:v>
                </c:pt>
                <c:pt idx="13623">
                  <c:v>45911.16021144784</c:v>
                </c:pt>
                <c:pt idx="13624">
                  <c:v>45911.16103064785</c:v>
                </c:pt>
                <c:pt idx="13625">
                  <c:v>45911.16184984785</c:v>
                </c:pt>
                <c:pt idx="13626">
                  <c:v>45911.16266904785</c:v>
                </c:pt>
                <c:pt idx="13627">
                  <c:v>45911.16348824785</c:v>
                </c:pt>
                <c:pt idx="13628">
                  <c:v>45911.16430744785</c:v>
                </c:pt>
                <c:pt idx="13629">
                  <c:v>45911.16512664779</c:v>
                </c:pt>
                <c:pt idx="13630">
                  <c:v>45911.16594584785</c:v>
                </c:pt>
                <c:pt idx="13631">
                  <c:v>45911.16676504786</c:v>
                </c:pt>
                <c:pt idx="13632">
                  <c:v>45911.16758424787</c:v>
                </c:pt>
                <c:pt idx="13633">
                  <c:v>45911.16840344787</c:v>
                </c:pt>
                <c:pt idx="13634">
                  <c:v>45911.16922264787</c:v>
                </c:pt>
                <c:pt idx="13635">
                  <c:v>45911.17004184787</c:v>
                </c:pt>
                <c:pt idx="13636">
                  <c:v>45911.17086104787</c:v>
                </c:pt>
                <c:pt idx="13637">
                  <c:v>45911.17168024788</c:v>
                </c:pt>
                <c:pt idx="13638">
                  <c:v>45911.17249944787</c:v>
                </c:pt>
                <c:pt idx="13639">
                  <c:v>45911.17331864788</c:v>
                </c:pt>
                <c:pt idx="13640">
                  <c:v>45911.17413784788</c:v>
                </c:pt>
                <c:pt idx="13641">
                  <c:v>45911.17495704788</c:v>
                </c:pt>
                <c:pt idx="13642">
                  <c:v>45911.17577624789</c:v>
                </c:pt>
                <c:pt idx="13643">
                  <c:v>45911.1765954479</c:v>
                </c:pt>
                <c:pt idx="13644">
                  <c:v>45911.17741464789</c:v>
                </c:pt>
                <c:pt idx="13645">
                  <c:v>45911.1782338479</c:v>
                </c:pt>
                <c:pt idx="13646">
                  <c:v>45911.1790530479</c:v>
                </c:pt>
                <c:pt idx="13647">
                  <c:v>45911.1798722479</c:v>
                </c:pt>
                <c:pt idx="13648">
                  <c:v>45911.1806914479</c:v>
                </c:pt>
                <c:pt idx="13649">
                  <c:v>45911.1815106479</c:v>
                </c:pt>
                <c:pt idx="13650">
                  <c:v>45911.1823298479</c:v>
                </c:pt>
                <c:pt idx="13651">
                  <c:v>45911.18314904791</c:v>
                </c:pt>
                <c:pt idx="13652">
                  <c:v>45911.18396824791</c:v>
                </c:pt>
                <c:pt idx="13653">
                  <c:v>45911.18478744791</c:v>
                </c:pt>
                <c:pt idx="13654">
                  <c:v>45911.18560664792</c:v>
                </c:pt>
                <c:pt idx="13655">
                  <c:v>45911.18642584792</c:v>
                </c:pt>
                <c:pt idx="13656">
                  <c:v>45911.18724504792</c:v>
                </c:pt>
                <c:pt idx="13657">
                  <c:v>45911.18806424793</c:v>
                </c:pt>
                <c:pt idx="13658">
                  <c:v>45911.18888344793</c:v>
                </c:pt>
                <c:pt idx="13659">
                  <c:v>45911.18970264793</c:v>
                </c:pt>
                <c:pt idx="13660">
                  <c:v>45911.19052184793</c:v>
                </c:pt>
                <c:pt idx="13661">
                  <c:v>45911.19134104792</c:v>
                </c:pt>
                <c:pt idx="13662">
                  <c:v>45911.19216024793</c:v>
                </c:pt>
                <c:pt idx="13663">
                  <c:v>45911.19297944793</c:v>
                </c:pt>
                <c:pt idx="13664">
                  <c:v>45911.19379864792</c:v>
                </c:pt>
                <c:pt idx="13665">
                  <c:v>45911.19461784794</c:v>
                </c:pt>
                <c:pt idx="13666">
                  <c:v>45911.19543704794</c:v>
                </c:pt>
                <c:pt idx="13667">
                  <c:v>45911.19625624794</c:v>
                </c:pt>
                <c:pt idx="13668">
                  <c:v>45911.19707544795</c:v>
                </c:pt>
                <c:pt idx="13669">
                  <c:v>45911.19789464795</c:v>
                </c:pt>
                <c:pt idx="13670">
                  <c:v>45911.19871384795</c:v>
                </c:pt>
                <c:pt idx="13671">
                  <c:v>45911.19953304795</c:v>
                </c:pt>
                <c:pt idx="13672">
                  <c:v>45911.20035224795</c:v>
                </c:pt>
                <c:pt idx="13673">
                  <c:v>45911.20117144796</c:v>
                </c:pt>
                <c:pt idx="13674">
                  <c:v>45911.20199064795</c:v>
                </c:pt>
                <c:pt idx="13675">
                  <c:v>45911.20280984796</c:v>
                </c:pt>
                <c:pt idx="13676">
                  <c:v>45911.20362904797</c:v>
                </c:pt>
                <c:pt idx="13677">
                  <c:v>45911.20444824797</c:v>
                </c:pt>
                <c:pt idx="13678">
                  <c:v>45911.20526744797</c:v>
                </c:pt>
                <c:pt idx="13679">
                  <c:v>45911.20608664797</c:v>
                </c:pt>
                <c:pt idx="13680">
                  <c:v>45911.20690584797</c:v>
                </c:pt>
                <c:pt idx="13681">
                  <c:v>45911.20772504798</c:v>
                </c:pt>
                <c:pt idx="13682">
                  <c:v>45911.20854424798</c:v>
                </c:pt>
                <c:pt idx="13683">
                  <c:v>45911.20936344798</c:v>
                </c:pt>
                <c:pt idx="13684">
                  <c:v>45911.21018264798</c:v>
                </c:pt>
                <c:pt idx="13685">
                  <c:v>45911.21100184799</c:v>
                </c:pt>
                <c:pt idx="13686">
                  <c:v>45911.21182104799</c:v>
                </c:pt>
                <c:pt idx="13687">
                  <c:v>45911.212640248</c:v>
                </c:pt>
                <c:pt idx="13688">
                  <c:v>45911.213459448</c:v>
                </c:pt>
                <c:pt idx="13689">
                  <c:v>45911.214278648</c:v>
                </c:pt>
                <c:pt idx="13690">
                  <c:v>45911.215097848</c:v>
                </c:pt>
                <c:pt idx="13691">
                  <c:v>45911.215917048</c:v>
                </c:pt>
                <c:pt idx="13692">
                  <c:v>45911.216736248</c:v>
                </c:pt>
                <c:pt idx="13693">
                  <c:v>45911.217555448</c:v>
                </c:pt>
                <c:pt idx="13694">
                  <c:v>45911.218374648</c:v>
                </c:pt>
                <c:pt idx="13695">
                  <c:v>45911.21919384801</c:v>
                </c:pt>
                <c:pt idx="13696">
                  <c:v>45911.22001304801</c:v>
                </c:pt>
                <c:pt idx="13697">
                  <c:v>45911.22083224801</c:v>
                </c:pt>
                <c:pt idx="13698">
                  <c:v>45911.22165144802</c:v>
                </c:pt>
                <c:pt idx="13699">
                  <c:v>45911.22247064802</c:v>
                </c:pt>
                <c:pt idx="13700">
                  <c:v>45911.22328984802</c:v>
                </c:pt>
                <c:pt idx="13701">
                  <c:v>45911.22410904802</c:v>
                </c:pt>
                <c:pt idx="13702">
                  <c:v>45911.22492824802</c:v>
                </c:pt>
                <c:pt idx="13703">
                  <c:v>45911.22574744803</c:v>
                </c:pt>
                <c:pt idx="13704">
                  <c:v>45911.22656664803</c:v>
                </c:pt>
                <c:pt idx="13705">
                  <c:v>45911.22738584803</c:v>
                </c:pt>
                <c:pt idx="13706">
                  <c:v>45911.22820504803</c:v>
                </c:pt>
                <c:pt idx="13707">
                  <c:v>45911.22902424804</c:v>
                </c:pt>
                <c:pt idx="13708">
                  <c:v>45911.22984344804</c:v>
                </c:pt>
                <c:pt idx="13709">
                  <c:v>45911.23066264803</c:v>
                </c:pt>
                <c:pt idx="13710">
                  <c:v>45911.23148184802</c:v>
                </c:pt>
                <c:pt idx="13711">
                  <c:v>45911.23230104805</c:v>
                </c:pt>
                <c:pt idx="13712">
                  <c:v>45911.23312024805</c:v>
                </c:pt>
                <c:pt idx="13713">
                  <c:v>45911.23393944805</c:v>
                </c:pt>
                <c:pt idx="13714">
                  <c:v>45911.23475864805</c:v>
                </c:pt>
                <c:pt idx="13715">
                  <c:v>45911.23557784805</c:v>
                </c:pt>
                <c:pt idx="13716">
                  <c:v>45911.23639704805</c:v>
                </c:pt>
                <c:pt idx="13717">
                  <c:v>45911.23721624806</c:v>
                </c:pt>
                <c:pt idx="13718">
                  <c:v>45911.2380354481</c:v>
                </c:pt>
                <c:pt idx="13719">
                  <c:v>45911.23885464806</c:v>
                </c:pt>
                <c:pt idx="13720">
                  <c:v>45911.23967384807</c:v>
                </c:pt>
                <c:pt idx="13721">
                  <c:v>45911.24049304807</c:v>
                </c:pt>
                <c:pt idx="13722">
                  <c:v>45911.24131224807</c:v>
                </c:pt>
                <c:pt idx="13723">
                  <c:v>45911.24213144808</c:v>
                </c:pt>
                <c:pt idx="13724">
                  <c:v>45911.24295064807</c:v>
                </c:pt>
                <c:pt idx="13725">
                  <c:v>45911.24376984808</c:v>
                </c:pt>
                <c:pt idx="13726">
                  <c:v>45911.24458904808</c:v>
                </c:pt>
                <c:pt idx="13727">
                  <c:v>45911.24540824808</c:v>
                </c:pt>
                <c:pt idx="13728">
                  <c:v>45911.2462274481</c:v>
                </c:pt>
                <c:pt idx="13729">
                  <c:v>45911.24704664809</c:v>
                </c:pt>
                <c:pt idx="13730">
                  <c:v>45911.2478658481</c:v>
                </c:pt>
                <c:pt idx="13731">
                  <c:v>45911.2486850481</c:v>
                </c:pt>
                <c:pt idx="13732">
                  <c:v>45911.2495042481</c:v>
                </c:pt>
                <c:pt idx="13733">
                  <c:v>45911.2503234481</c:v>
                </c:pt>
                <c:pt idx="13734">
                  <c:v>45911.2511426481</c:v>
                </c:pt>
                <c:pt idx="13735">
                  <c:v>45911.2519618481</c:v>
                </c:pt>
                <c:pt idx="13736">
                  <c:v>45911.2527810481</c:v>
                </c:pt>
                <c:pt idx="13737">
                  <c:v>45911.2536002481</c:v>
                </c:pt>
                <c:pt idx="13738">
                  <c:v>45911.2544194481</c:v>
                </c:pt>
                <c:pt idx="13739">
                  <c:v>45911.2552386481</c:v>
                </c:pt>
                <c:pt idx="13740">
                  <c:v>45911.2560578481</c:v>
                </c:pt>
                <c:pt idx="13741">
                  <c:v>45911.2568770481</c:v>
                </c:pt>
                <c:pt idx="13742">
                  <c:v>45911.25769624811</c:v>
                </c:pt>
                <c:pt idx="13743">
                  <c:v>45911.2585154481</c:v>
                </c:pt>
                <c:pt idx="13744">
                  <c:v>45911.25933464812</c:v>
                </c:pt>
                <c:pt idx="13745">
                  <c:v>45911.26015384812</c:v>
                </c:pt>
                <c:pt idx="13746">
                  <c:v>45911.26097304812</c:v>
                </c:pt>
                <c:pt idx="13747">
                  <c:v>45911.26179224813</c:v>
                </c:pt>
                <c:pt idx="13748">
                  <c:v>45911.26261144813</c:v>
                </c:pt>
                <c:pt idx="13749">
                  <c:v>45911.26343064813</c:v>
                </c:pt>
                <c:pt idx="13750">
                  <c:v>45911.26424984813</c:v>
                </c:pt>
                <c:pt idx="13751">
                  <c:v>45911.26506904814</c:v>
                </c:pt>
                <c:pt idx="13752">
                  <c:v>45911.26588824814</c:v>
                </c:pt>
                <c:pt idx="13753">
                  <c:v>45911.26670744814</c:v>
                </c:pt>
                <c:pt idx="13754">
                  <c:v>45911.26752664815</c:v>
                </c:pt>
                <c:pt idx="13755">
                  <c:v>45911.26834584815</c:v>
                </c:pt>
                <c:pt idx="13756">
                  <c:v>45911.26916504815</c:v>
                </c:pt>
                <c:pt idx="13757">
                  <c:v>45911.26998424815</c:v>
                </c:pt>
                <c:pt idx="13758">
                  <c:v>45911.27080344816</c:v>
                </c:pt>
                <c:pt idx="13759">
                  <c:v>45911.27162264816</c:v>
                </c:pt>
                <c:pt idx="13760">
                  <c:v>45911.27244184816</c:v>
                </c:pt>
                <c:pt idx="13761">
                  <c:v>45911.27326104816</c:v>
                </c:pt>
                <c:pt idx="13762">
                  <c:v>45911.27408024816</c:v>
                </c:pt>
                <c:pt idx="13763">
                  <c:v>45911.2748994482</c:v>
                </c:pt>
                <c:pt idx="13764">
                  <c:v>45911.27571864817</c:v>
                </c:pt>
                <c:pt idx="13765">
                  <c:v>45911.2765378482</c:v>
                </c:pt>
                <c:pt idx="13766">
                  <c:v>45911.27735704818</c:v>
                </c:pt>
                <c:pt idx="13767">
                  <c:v>45911.27817624818</c:v>
                </c:pt>
                <c:pt idx="13768">
                  <c:v>45911.2789954482</c:v>
                </c:pt>
                <c:pt idx="13769">
                  <c:v>45911.27981464818</c:v>
                </c:pt>
                <c:pt idx="13770">
                  <c:v>45911.28063384818</c:v>
                </c:pt>
                <c:pt idx="13771">
                  <c:v>45911.28145304818</c:v>
                </c:pt>
                <c:pt idx="13772">
                  <c:v>45911.2822722482</c:v>
                </c:pt>
                <c:pt idx="13773">
                  <c:v>45911.28309144818</c:v>
                </c:pt>
                <c:pt idx="13774">
                  <c:v>45911.2839106482</c:v>
                </c:pt>
                <c:pt idx="13775">
                  <c:v>45911.2847298482</c:v>
                </c:pt>
                <c:pt idx="13776">
                  <c:v>45911.2855490482</c:v>
                </c:pt>
                <c:pt idx="13777">
                  <c:v>45911.2863682482</c:v>
                </c:pt>
                <c:pt idx="13778">
                  <c:v>45911.2871874482</c:v>
                </c:pt>
                <c:pt idx="13779">
                  <c:v>45911.2880066482</c:v>
                </c:pt>
                <c:pt idx="13780">
                  <c:v>45911.2888258482</c:v>
                </c:pt>
                <c:pt idx="13781">
                  <c:v>45911.28964504821</c:v>
                </c:pt>
                <c:pt idx="13782">
                  <c:v>45911.2904642482</c:v>
                </c:pt>
                <c:pt idx="13783">
                  <c:v>45911.2912834482</c:v>
                </c:pt>
                <c:pt idx="13784">
                  <c:v>45911.29210264819</c:v>
                </c:pt>
                <c:pt idx="13785">
                  <c:v>45911.29292184822</c:v>
                </c:pt>
                <c:pt idx="13786">
                  <c:v>45911.29374104818</c:v>
                </c:pt>
                <c:pt idx="13787">
                  <c:v>45911.29456024822</c:v>
                </c:pt>
                <c:pt idx="13788">
                  <c:v>45911.29537944822</c:v>
                </c:pt>
                <c:pt idx="13789">
                  <c:v>45911.29619864823</c:v>
                </c:pt>
                <c:pt idx="13790">
                  <c:v>45911.29701784823</c:v>
                </c:pt>
                <c:pt idx="13791">
                  <c:v>45911.29783704823</c:v>
                </c:pt>
                <c:pt idx="13792">
                  <c:v>45911.29865624823</c:v>
                </c:pt>
                <c:pt idx="13793">
                  <c:v>45911.29947544824</c:v>
                </c:pt>
                <c:pt idx="13794">
                  <c:v>45911.30029464823</c:v>
                </c:pt>
                <c:pt idx="13795">
                  <c:v>45911.30111384824</c:v>
                </c:pt>
                <c:pt idx="13796">
                  <c:v>45911.30193304824</c:v>
                </c:pt>
                <c:pt idx="13797">
                  <c:v>45911.30275224824</c:v>
                </c:pt>
                <c:pt idx="13798">
                  <c:v>45911.30357144824</c:v>
                </c:pt>
                <c:pt idx="13799">
                  <c:v>45911.30439064825</c:v>
                </c:pt>
                <c:pt idx="13800">
                  <c:v>45911.30520984825</c:v>
                </c:pt>
                <c:pt idx="13801">
                  <c:v>45911.30602904826</c:v>
                </c:pt>
                <c:pt idx="13802">
                  <c:v>45911.3068482483</c:v>
                </c:pt>
                <c:pt idx="13803">
                  <c:v>45911.30766744825</c:v>
                </c:pt>
                <c:pt idx="13804">
                  <c:v>45911.30848664826</c:v>
                </c:pt>
                <c:pt idx="13805">
                  <c:v>45911.30930584826</c:v>
                </c:pt>
                <c:pt idx="13806">
                  <c:v>45911.31012504826</c:v>
                </c:pt>
                <c:pt idx="13807">
                  <c:v>45911.31094424826</c:v>
                </c:pt>
                <c:pt idx="13808">
                  <c:v>45911.31176344827</c:v>
                </c:pt>
                <c:pt idx="13809">
                  <c:v>45911.31258264827</c:v>
                </c:pt>
                <c:pt idx="13810">
                  <c:v>45911.31340184827</c:v>
                </c:pt>
                <c:pt idx="13811">
                  <c:v>45911.3142210483</c:v>
                </c:pt>
                <c:pt idx="13812">
                  <c:v>45911.31504024827</c:v>
                </c:pt>
                <c:pt idx="13813">
                  <c:v>45911.3158594483</c:v>
                </c:pt>
                <c:pt idx="13814">
                  <c:v>45911.3166786483</c:v>
                </c:pt>
                <c:pt idx="13815">
                  <c:v>45911.31749784828</c:v>
                </c:pt>
                <c:pt idx="13816">
                  <c:v>45911.3183170483</c:v>
                </c:pt>
                <c:pt idx="13817">
                  <c:v>45911.3191362483</c:v>
                </c:pt>
                <c:pt idx="13818">
                  <c:v>45911.3199554483</c:v>
                </c:pt>
                <c:pt idx="13819">
                  <c:v>45911.32077464829</c:v>
                </c:pt>
                <c:pt idx="13820">
                  <c:v>45911.3215938483</c:v>
                </c:pt>
                <c:pt idx="13821">
                  <c:v>45911.3224130483</c:v>
                </c:pt>
                <c:pt idx="13822">
                  <c:v>45911.3232322483</c:v>
                </c:pt>
                <c:pt idx="13823">
                  <c:v>45911.3240514483</c:v>
                </c:pt>
                <c:pt idx="13824">
                  <c:v>45911.3248706483</c:v>
                </c:pt>
                <c:pt idx="13825">
                  <c:v>45911.32568984831</c:v>
                </c:pt>
                <c:pt idx="13826">
                  <c:v>45911.3265090483</c:v>
                </c:pt>
                <c:pt idx="13827">
                  <c:v>45911.32732824831</c:v>
                </c:pt>
                <c:pt idx="13828">
                  <c:v>45911.32814744831</c:v>
                </c:pt>
                <c:pt idx="13829">
                  <c:v>45911.32896664832</c:v>
                </c:pt>
                <c:pt idx="13830">
                  <c:v>45911.32978584832</c:v>
                </c:pt>
                <c:pt idx="13831">
                  <c:v>45911.33060504832</c:v>
                </c:pt>
                <c:pt idx="13832">
                  <c:v>45911.33142424832</c:v>
                </c:pt>
                <c:pt idx="13833">
                  <c:v>45911.33224344834</c:v>
                </c:pt>
                <c:pt idx="13834">
                  <c:v>45911.33306264833</c:v>
                </c:pt>
                <c:pt idx="13835">
                  <c:v>45911.33388184833</c:v>
                </c:pt>
                <c:pt idx="13836">
                  <c:v>45911.33470104833</c:v>
                </c:pt>
                <c:pt idx="13837">
                  <c:v>45911.33552024833</c:v>
                </c:pt>
                <c:pt idx="13838">
                  <c:v>45911.3363394484</c:v>
                </c:pt>
                <c:pt idx="13839">
                  <c:v>45911.33715864834</c:v>
                </c:pt>
                <c:pt idx="13840">
                  <c:v>45911.33797784834</c:v>
                </c:pt>
                <c:pt idx="13841">
                  <c:v>45911.33879704834</c:v>
                </c:pt>
                <c:pt idx="13842">
                  <c:v>45911.33961624834</c:v>
                </c:pt>
                <c:pt idx="13843">
                  <c:v>45911.3404354484</c:v>
                </c:pt>
                <c:pt idx="13844">
                  <c:v>45911.34125464835</c:v>
                </c:pt>
                <c:pt idx="13845">
                  <c:v>45911.34207384836</c:v>
                </c:pt>
                <c:pt idx="13846">
                  <c:v>45911.3428930484</c:v>
                </c:pt>
                <c:pt idx="13847">
                  <c:v>45911.34371224835</c:v>
                </c:pt>
                <c:pt idx="13848">
                  <c:v>45911.3445314484</c:v>
                </c:pt>
                <c:pt idx="13849">
                  <c:v>45911.34535064836</c:v>
                </c:pt>
                <c:pt idx="13850">
                  <c:v>45911.34616984836</c:v>
                </c:pt>
                <c:pt idx="13851">
                  <c:v>45911.34698904836</c:v>
                </c:pt>
                <c:pt idx="13852">
                  <c:v>45911.3478082484</c:v>
                </c:pt>
                <c:pt idx="13853">
                  <c:v>45911.3486274484</c:v>
                </c:pt>
                <c:pt idx="13854">
                  <c:v>45911.34944664837</c:v>
                </c:pt>
                <c:pt idx="13855">
                  <c:v>45911.3502658484</c:v>
                </c:pt>
                <c:pt idx="13856">
                  <c:v>45911.35108504837</c:v>
                </c:pt>
                <c:pt idx="13857">
                  <c:v>45911.35190424838</c:v>
                </c:pt>
                <c:pt idx="13858">
                  <c:v>45911.3527234484</c:v>
                </c:pt>
                <c:pt idx="13859">
                  <c:v>45911.35354264838</c:v>
                </c:pt>
                <c:pt idx="13860">
                  <c:v>45911.35436184838</c:v>
                </c:pt>
                <c:pt idx="13861">
                  <c:v>45911.3551810484</c:v>
                </c:pt>
                <c:pt idx="13862">
                  <c:v>45911.3560002484</c:v>
                </c:pt>
                <c:pt idx="13863">
                  <c:v>45911.3568194484</c:v>
                </c:pt>
                <c:pt idx="13864">
                  <c:v>45911.3576386484</c:v>
                </c:pt>
                <c:pt idx="13865">
                  <c:v>45911.3584578484</c:v>
                </c:pt>
                <c:pt idx="13866">
                  <c:v>45911.3592770484</c:v>
                </c:pt>
                <c:pt idx="13867">
                  <c:v>45911.3600962484</c:v>
                </c:pt>
                <c:pt idx="13868">
                  <c:v>45911.3609154484</c:v>
                </c:pt>
                <c:pt idx="13869">
                  <c:v>45911.36173464841</c:v>
                </c:pt>
                <c:pt idx="13870">
                  <c:v>45911.3625538484</c:v>
                </c:pt>
                <c:pt idx="13871">
                  <c:v>45911.36337304841</c:v>
                </c:pt>
                <c:pt idx="13872">
                  <c:v>45911.36419224841</c:v>
                </c:pt>
                <c:pt idx="13873">
                  <c:v>45911.36501144841</c:v>
                </c:pt>
                <c:pt idx="13874">
                  <c:v>45911.36583064842</c:v>
                </c:pt>
                <c:pt idx="13875">
                  <c:v>45911.36664984843</c:v>
                </c:pt>
                <c:pt idx="13876">
                  <c:v>45911.36746904842</c:v>
                </c:pt>
                <c:pt idx="13877">
                  <c:v>45911.36828824844</c:v>
                </c:pt>
                <c:pt idx="13878">
                  <c:v>45911.36910744843</c:v>
                </c:pt>
                <c:pt idx="13879">
                  <c:v>45911.36992664843</c:v>
                </c:pt>
                <c:pt idx="13880">
                  <c:v>45911.37074584843</c:v>
                </c:pt>
                <c:pt idx="13881">
                  <c:v>45911.37156504843</c:v>
                </c:pt>
                <c:pt idx="13882">
                  <c:v>45911.37238424843</c:v>
                </c:pt>
                <c:pt idx="13883">
                  <c:v>45911.37320344844</c:v>
                </c:pt>
                <c:pt idx="13884">
                  <c:v>45911.37402264844</c:v>
                </c:pt>
                <c:pt idx="13885">
                  <c:v>45911.37484184844</c:v>
                </c:pt>
                <c:pt idx="13886">
                  <c:v>45911.37566104845</c:v>
                </c:pt>
                <c:pt idx="13887">
                  <c:v>45911.37648024845</c:v>
                </c:pt>
                <c:pt idx="13888">
                  <c:v>45911.3772994485</c:v>
                </c:pt>
                <c:pt idx="13889">
                  <c:v>45911.3781186485</c:v>
                </c:pt>
                <c:pt idx="13890">
                  <c:v>45911.3789378485</c:v>
                </c:pt>
                <c:pt idx="13891">
                  <c:v>45911.37975704846</c:v>
                </c:pt>
                <c:pt idx="13892">
                  <c:v>45911.3805762485</c:v>
                </c:pt>
                <c:pt idx="13893">
                  <c:v>45911.3813954485</c:v>
                </c:pt>
                <c:pt idx="13894">
                  <c:v>45911.3822146485</c:v>
                </c:pt>
                <c:pt idx="13895">
                  <c:v>45911.38303384846</c:v>
                </c:pt>
                <c:pt idx="13896">
                  <c:v>45911.3838530485</c:v>
                </c:pt>
                <c:pt idx="13897">
                  <c:v>45911.3846722485</c:v>
                </c:pt>
                <c:pt idx="13898">
                  <c:v>45911.3854914485</c:v>
                </c:pt>
                <c:pt idx="13899">
                  <c:v>45911.3863106485</c:v>
                </c:pt>
                <c:pt idx="13900">
                  <c:v>45911.38712984848</c:v>
                </c:pt>
                <c:pt idx="13901">
                  <c:v>45911.3879490485</c:v>
                </c:pt>
                <c:pt idx="13902">
                  <c:v>45911.3887682485</c:v>
                </c:pt>
                <c:pt idx="13903">
                  <c:v>45911.3895874485</c:v>
                </c:pt>
                <c:pt idx="13904">
                  <c:v>45911.3904066485</c:v>
                </c:pt>
                <c:pt idx="13905">
                  <c:v>45911.3912258485</c:v>
                </c:pt>
                <c:pt idx="13906">
                  <c:v>45911.3920450485</c:v>
                </c:pt>
                <c:pt idx="13907">
                  <c:v>45911.3928642485</c:v>
                </c:pt>
                <c:pt idx="13908">
                  <c:v>45911.3936834485</c:v>
                </c:pt>
                <c:pt idx="13909">
                  <c:v>45911.3945026485</c:v>
                </c:pt>
                <c:pt idx="13910">
                  <c:v>45911.3953218485</c:v>
                </c:pt>
                <c:pt idx="13911">
                  <c:v>45911.3961410485</c:v>
                </c:pt>
                <c:pt idx="13912">
                  <c:v>45911.3969602485</c:v>
                </c:pt>
                <c:pt idx="13913">
                  <c:v>45911.3977794485</c:v>
                </c:pt>
                <c:pt idx="13914">
                  <c:v>45911.3985986485</c:v>
                </c:pt>
                <c:pt idx="13915">
                  <c:v>45911.39941784851</c:v>
                </c:pt>
                <c:pt idx="13916">
                  <c:v>45911.4002370485</c:v>
                </c:pt>
                <c:pt idx="13917">
                  <c:v>45911.40105624854</c:v>
                </c:pt>
                <c:pt idx="13918">
                  <c:v>45911.4018754486</c:v>
                </c:pt>
                <c:pt idx="13919">
                  <c:v>45911.40269464853</c:v>
                </c:pt>
                <c:pt idx="13920">
                  <c:v>45911.40351384854</c:v>
                </c:pt>
                <c:pt idx="13921">
                  <c:v>45911.4043330486</c:v>
                </c:pt>
                <c:pt idx="13922">
                  <c:v>45911.40515224853</c:v>
                </c:pt>
                <c:pt idx="13923">
                  <c:v>45911.40597144854</c:v>
                </c:pt>
                <c:pt idx="13924">
                  <c:v>45911.40679064853</c:v>
                </c:pt>
                <c:pt idx="13925">
                  <c:v>45911.40760984853</c:v>
                </c:pt>
                <c:pt idx="13926">
                  <c:v>45911.40842904854</c:v>
                </c:pt>
                <c:pt idx="13927">
                  <c:v>45911.4092482486</c:v>
                </c:pt>
                <c:pt idx="13928">
                  <c:v>45911.4100674486</c:v>
                </c:pt>
                <c:pt idx="13929">
                  <c:v>45911.41088664854</c:v>
                </c:pt>
                <c:pt idx="13930">
                  <c:v>45911.41170584855</c:v>
                </c:pt>
                <c:pt idx="13931">
                  <c:v>45911.4125250486</c:v>
                </c:pt>
                <c:pt idx="13932">
                  <c:v>45911.41334424856</c:v>
                </c:pt>
                <c:pt idx="13933">
                  <c:v>45911.4141634486</c:v>
                </c:pt>
                <c:pt idx="13934">
                  <c:v>45911.41498264855</c:v>
                </c:pt>
                <c:pt idx="13935">
                  <c:v>45911.41580184856</c:v>
                </c:pt>
                <c:pt idx="13936">
                  <c:v>45911.4166210486</c:v>
                </c:pt>
                <c:pt idx="13937">
                  <c:v>45911.41744024856</c:v>
                </c:pt>
                <c:pt idx="13938">
                  <c:v>45911.4182594486</c:v>
                </c:pt>
                <c:pt idx="13939">
                  <c:v>45911.4190786486</c:v>
                </c:pt>
                <c:pt idx="13940">
                  <c:v>45911.4198978486</c:v>
                </c:pt>
                <c:pt idx="13941">
                  <c:v>45911.42071704858</c:v>
                </c:pt>
                <c:pt idx="13942">
                  <c:v>45911.4215362486</c:v>
                </c:pt>
                <c:pt idx="13943">
                  <c:v>45911.4223554486</c:v>
                </c:pt>
                <c:pt idx="13944">
                  <c:v>45911.42317464858</c:v>
                </c:pt>
                <c:pt idx="13945">
                  <c:v>45911.42399384858</c:v>
                </c:pt>
                <c:pt idx="13946">
                  <c:v>45911.4248130486</c:v>
                </c:pt>
                <c:pt idx="13947">
                  <c:v>45911.42563224858</c:v>
                </c:pt>
                <c:pt idx="13948">
                  <c:v>45911.4264514486</c:v>
                </c:pt>
                <c:pt idx="13949">
                  <c:v>45911.4272706486</c:v>
                </c:pt>
                <c:pt idx="13950">
                  <c:v>45911.4280898486</c:v>
                </c:pt>
                <c:pt idx="13951">
                  <c:v>45911.4289090486</c:v>
                </c:pt>
                <c:pt idx="13952">
                  <c:v>45911.4297282486</c:v>
                </c:pt>
                <c:pt idx="13953">
                  <c:v>45911.4305474486</c:v>
                </c:pt>
                <c:pt idx="13954">
                  <c:v>45911.43136664861</c:v>
                </c:pt>
                <c:pt idx="13955">
                  <c:v>45911.43218584861</c:v>
                </c:pt>
                <c:pt idx="13956">
                  <c:v>45911.43300504861</c:v>
                </c:pt>
                <c:pt idx="13957">
                  <c:v>45911.43382424861</c:v>
                </c:pt>
                <c:pt idx="13958">
                  <c:v>45911.43464344861</c:v>
                </c:pt>
                <c:pt idx="13959">
                  <c:v>45911.43546264862</c:v>
                </c:pt>
                <c:pt idx="13960">
                  <c:v>45911.43628184862</c:v>
                </c:pt>
                <c:pt idx="13961">
                  <c:v>45911.43710104862</c:v>
                </c:pt>
                <c:pt idx="13962">
                  <c:v>45911.43792024862</c:v>
                </c:pt>
                <c:pt idx="13963">
                  <c:v>45911.43873944864</c:v>
                </c:pt>
                <c:pt idx="13964">
                  <c:v>45911.43955864862</c:v>
                </c:pt>
                <c:pt idx="13965">
                  <c:v>45911.44037784863</c:v>
                </c:pt>
                <c:pt idx="13966">
                  <c:v>45911.44119704863</c:v>
                </c:pt>
                <c:pt idx="13967">
                  <c:v>45911.44201624864</c:v>
                </c:pt>
                <c:pt idx="13968">
                  <c:v>45911.4428354487</c:v>
                </c:pt>
                <c:pt idx="13969">
                  <c:v>45911.44365464864</c:v>
                </c:pt>
                <c:pt idx="13970">
                  <c:v>45911.44447384864</c:v>
                </c:pt>
                <c:pt idx="13971">
                  <c:v>45911.44529304864</c:v>
                </c:pt>
                <c:pt idx="13972">
                  <c:v>45911.44611224864</c:v>
                </c:pt>
                <c:pt idx="13973">
                  <c:v>45911.44693144864</c:v>
                </c:pt>
                <c:pt idx="13974">
                  <c:v>45911.44775064865</c:v>
                </c:pt>
                <c:pt idx="13975">
                  <c:v>45911.44856984866</c:v>
                </c:pt>
                <c:pt idx="13976">
                  <c:v>45911.44938904865</c:v>
                </c:pt>
                <c:pt idx="13977">
                  <c:v>45911.4502082487</c:v>
                </c:pt>
                <c:pt idx="13978">
                  <c:v>45911.45102744866</c:v>
                </c:pt>
                <c:pt idx="13979">
                  <c:v>45911.45184664866</c:v>
                </c:pt>
                <c:pt idx="13980">
                  <c:v>45911.45266584866</c:v>
                </c:pt>
                <c:pt idx="13981">
                  <c:v>45911.45348504867</c:v>
                </c:pt>
                <c:pt idx="13982">
                  <c:v>45911.45430424866</c:v>
                </c:pt>
                <c:pt idx="13983">
                  <c:v>45911.45512344867</c:v>
                </c:pt>
                <c:pt idx="13984">
                  <c:v>45911.45594264867</c:v>
                </c:pt>
                <c:pt idx="13985">
                  <c:v>45911.45676184867</c:v>
                </c:pt>
                <c:pt idx="13986">
                  <c:v>45911.45758104867</c:v>
                </c:pt>
                <c:pt idx="13987">
                  <c:v>45911.45840024868</c:v>
                </c:pt>
                <c:pt idx="13988">
                  <c:v>45911.4592194487</c:v>
                </c:pt>
                <c:pt idx="13989">
                  <c:v>45911.46003864868</c:v>
                </c:pt>
                <c:pt idx="13990">
                  <c:v>45911.46085784868</c:v>
                </c:pt>
                <c:pt idx="13991">
                  <c:v>45911.4616770487</c:v>
                </c:pt>
                <c:pt idx="13992">
                  <c:v>45911.4624962487</c:v>
                </c:pt>
                <c:pt idx="13993">
                  <c:v>45911.4633154487</c:v>
                </c:pt>
                <c:pt idx="13994">
                  <c:v>45911.4641346487</c:v>
                </c:pt>
                <c:pt idx="13995">
                  <c:v>45911.4649538487</c:v>
                </c:pt>
                <c:pt idx="13996">
                  <c:v>45911.4657730487</c:v>
                </c:pt>
                <c:pt idx="13997">
                  <c:v>45911.4665922487</c:v>
                </c:pt>
                <c:pt idx="13998">
                  <c:v>45911.4674114487</c:v>
                </c:pt>
                <c:pt idx="13999">
                  <c:v>45911.4682306487</c:v>
                </c:pt>
                <c:pt idx="14000">
                  <c:v>45911.46904984871</c:v>
                </c:pt>
                <c:pt idx="14001">
                  <c:v>45911.46986904871</c:v>
                </c:pt>
                <c:pt idx="14002">
                  <c:v>45911.47068824871</c:v>
                </c:pt>
                <c:pt idx="14003">
                  <c:v>45911.47150744871</c:v>
                </c:pt>
                <c:pt idx="14004">
                  <c:v>45911.47232664872</c:v>
                </c:pt>
                <c:pt idx="14005">
                  <c:v>45911.47314584872</c:v>
                </c:pt>
                <c:pt idx="14006">
                  <c:v>45911.47396504872</c:v>
                </c:pt>
                <c:pt idx="14007">
                  <c:v>45911.47478424872</c:v>
                </c:pt>
                <c:pt idx="14008">
                  <c:v>45911.47560344872</c:v>
                </c:pt>
                <c:pt idx="14009">
                  <c:v>45911.47642264873</c:v>
                </c:pt>
                <c:pt idx="14010">
                  <c:v>45911.47724184873</c:v>
                </c:pt>
                <c:pt idx="14011">
                  <c:v>45911.47806104873</c:v>
                </c:pt>
                <c:pt idx="14012">
                  <c:v>45911.47888024873</c:v>
                </c:pt>
                <c:pt idx="14013">
                  <c:v>45911.47969944874</c:v>
                </c:pt>
                <c:pt idx="14014">
                  <c:v>45911.4805186488</c:v>
                </c:pt>
                <c:pt idx="14015">
                  <c:v>45911.48133784874</c:v>
                </c:pt>
                <c:pt idx="14016">
                  <c:v>45911.48215704874</c:v>
                </c:pt>
                <c:pt idx="14017">
                  <c:v>45911.48297624874</c:v>
                </c:pt>
                <c:pt idx="14018">
                  <c:v>45911.48379544875</c:v>
                </c:pt>
                <c:pt idx="14019">
                  <c:v>45911.48461464876</c:v>
                </c:pt>
                <c:pt idx="14020">
                  <c:v>45911.48543384875</c:v>
                </c:pt>
                <c:pt idx="14021">
                  <c:v>45911.4862530488</c:v>
                </c:pt>
                <c:pt idx="14022">
                  <c:v>45911.48707224876</c:v>
                </c:pt>
                <c:pt idx="14023">
                  <c:v>45911.4878914488</c:v>
                </c:pt>
                <c:pt idx="14024">
                  <c:v>45911.48871064876</c:v>
                </c:pt>
                <c:pt idx="14025">
                  <c:v>45911.48952984876</c:v>
                </c:pt>
                <c:pt idx="14026">
                  <c:v>45911.49034904877</c:v>
                </c:pt>
                <c:pt idx="14027">
                  <c:v>45911.49116824877</c:v>
                </c:pt>
                <c:pt idx="14028">
                  <c:v>45911.49198744877</c:v>
                </c:pt>
                <c:pt idx="14029">
                  <c:v>45911.49280664877</c:v>
                </c:pt>
                <c:pt idx="14030">
                  <c:v>45911.49362584878</c:v>
                </c:pt>
                <c:pt idx="14031">
                  <c:v>45911.49444504878</c:v>
                </c:pt>
                <c:pt idx="14032">
                  <c:v>45911.49526424878</c:v>
                </c:pt>
                <c:pt idx="14033">
                  <c:v>45911.49608344878</c:v>
                </c:pt>
                <c:pt idx="14034">
                  <c:v>45911.49690264879</c:v>
                </c:pt>
                <c:pt idx="14035">
                  <c:v>45911.49772184878</c:v>
                </c:pt>
                <c:pt idx="14036">
                  <c:v>45911.4985410488</c:v>
                </c:pt>
                <c:pt idx="14037">
                  <c:v>45911.4993602488</c:v>
                </c:pt>
                <c:pt idx="14038">
                  <c:v>45911.5001794488</c:v>
                </c:pt>
                <c:pt idx="14039">
                  <c:v>45911.5009986488</c:v>
                </c:pt>
                <c:pt idx="14040">
                  <c:v>45911.5018178488</c:v>
                </c:pt>
                <c:pt idx="14041">
                  <c:v>45911.5026370488</c:v>
                </c:pt>
                <c:pt idx="14042">
                  <c:v>45911.5034562488</c:v>
                </c:pt>
                <c:pt idx="14043">
                  <c:v>45911.5042754488</c:v>
                </c:pt>
                <c:pt idx="14044">
                  <c:v>45911.50509464881</c:v>
                </c:pt>
                <c:pt idx="14045">
                  <c:v>45911.50591384881</c:v>
                </c:pt>
                <c:pt idx="14046">
                  <c:v>45911.50673304881</c:v>
                </c:pt>
                <c:pt idx="14047">
                  <c:v>45911.50755224881</c:v>
                </c:pt>
                <c:pt idx="14048">
                  <c:v>45911.5083714489</c:v>
                </c:pt>
                <c:pt idx="14049">
                  <c:v>45911.50919064882</c:v>
                </c:pt>
                <c:pt idx="14050">
                  <c:v>45911.51000984884</c:v>
                </c:pt>
                <c:pt idx="14051">
                  <c:v>45911.51082904884</c:v>
                </c:pt>
                <c:pt idx="14052">
                  <c:v>45911.51164824883</c:v>
                </c:pt>
                <c:pt idx="14053">
                  <c:v>45911.51246744883</c:v>
                </c:pt>
                <c:pt idx="14054">
                  <c:v>45911.51328664883</c:v>
                </c:pt>
                <c:pt idx="14055">
                  <c:v>45911.51410584883</c:v>
                </c:pt>
                <c:pt idx="14056">
                  <c:v>45911.51492504883</c:v>
                </c:pt>
                <c:pt idx="14057">
                  <c:v>45911.51574424884</c:v>
                </c:pt>
                <c:pt idx="14058">
                  <c:v>45911.5165634489</c:v>
                </c:pt>
                <c:pt idx="14059">
                  <c:v>45911.51738264885</c:v>
                </c:pt>
                <c:pt idx="14060">
                  <c:v>45911.51820184884</c:v>
                </c:pt>
                <c:pt idx="14061">
                  <c:v>45911.51902104885</c:v>
                </c:pt>
                <c:pt idx="14062">
                  <c:v>45911.51984024886</c:v>
                </c:pt>
                <c:pt idx="14063">
                  <c:v>45911.52065944886</c:v>
                </c:pt>
                <c:pt idx="14064">
                  <c:v>45911.52147864886</c:v>
                </c:pt>
                <c:pt idx="14065">
                  <c:v>45911.52229784886</c:v>
                </c:pt>
                <c:pt idx="14066">
                  <c:v>45911.52311704886</c:v>
                </c:pt>
                <c:pt idx="14067">
                  <c:v>45911.52393624886</c:v>
                </c:pt>
                <c:pt idx="14068">
                  <c:v>45911.52475544886</c:v>
                </c:pt>
                <c:pt idx="14069">
                  <c:v>45911.52557464887</c:v>
                </c:pt>
                <c:pt idx="14070">
                  <c:v>45911.52639384887</c:v>
                </c:pt>
                <c:pt idx="14071">
                  <c:v>45911.52721304888</c:v>
                </c:pt>
                <c:pt idx="14072">
                  <c:v>45911.5280322489</c:v>
                </c:pt>
                <c:pt idx="14073">
                  <c:v>45911.5288514489</c:v>
                </c:pt>
                <c:pt idx="14074">
                  <c:v>45911.52967064888</c:v>
                </c:pt>
                <c:pt idx="14075">
                  <c:v>45911.53048984888</c:v>
                </c:pt>
                <c:pt idx="14076">
                  <c:v>45911.53130904888</c:v>
                </c:pt>
                <c:pt idx="14077">
                  <c:v>45911.53212824888</c:v>
                </c:pt>
                <c:pt idx="14078">
                  <c:v>45911.53294744888</c:v>
                </c:pt>
                <c:pt idx="14079">
                  <c:v>45911.53376664888</c:v>
                </c:pt>
                <c:pt idx="14080">
                  <c:v>45911.5345858489</c:v>
                </c:pt>
                <c:pt idx="14081">
                  <c:v>45911.5354050489</c:v>
                </c:pt>
                <c:pt idx="14082">
                  <c:v>45911.5362242489</c:v>
                </c:pt>
                <c:pt idx="14083">
                  <c:v>45911.5370434489</c:v>
                </c:pt>
                <c:pt idx="14084">
                  <c:v>45911.5378626489</c:v>
                </c:pt>
                <c:pt idx="14085">
                  <c:v>45911.5386818489</c:v>
                </c:pt>
                <c:pt idx="14086">
                  <c:v>45911.5395010489</c:v>
                </c:pt>
                <c:pt idx="14087">
                  <c:v>45911.5403202489</c:v>
                </c:pt>
                <c:pt idx="14088">
                  <c:v>45911.5411394489</c:v>
                </c:pt>
                <c:pt idx="14089">
                  <c:v>45911.54195864891</c:v>
                </c:pt>
                <c:pt idx="14090">
                  <c:v>45911.54277784891</c:v>
                </c:pt>
                <c:pt idx="14091">
                  <c:v>45911.54359704891</c:v>
                </c:pt>
                <c:pt idx="14092">
                  <c:v>45911.544416249</c:v>
                </c:pt>
                <c:pt idx="14093">
                  <c:v>45911.545235449</c:v>
                </c:pt>
                <c:pt idx="14094">
                  <c:v>45911.54605464894</c:v>
                </c:pt>
                <c:pt idx="14095">
                  <c:v>45911.546873849</c:v>
                </c:pt>
                <c:pt idx="14096">
                  <c:v>45911.54769304893</c:v>
                </c:pt>
                <c:pt idx="14097">
                  <c:v>45911.548512249</c:v>
                </c:pt>
                <c:pt idx="14098">
                  <c:v>45911.549331449</c:v>
                </c:pt>
                <c:pt idx="14099">
                  <c:v>45911.55015064893</c:v>
                </c:pt>
                <c:pt idx="14100">
                  <c:v>45911.55096984894</c:v>
                </c:pt>
                <c:pt idx="14101">
                  <c:v>45911.55178904894</c:v>
                </c:pt>
                <c:pt idx="14102">
                  <c:v>45911.552608249</c:v>
                </c:pt>
                <c:pt idx="14103">
                  <c:v>45911.55342744894</c:v>
                </c:pt>
                <c:pt idx="14104">
                  <c:v>45911.55424664894</c:v>
                </c:pt>
                <c:pt idx="14105">
                  <c:v>45911.55506584895</c:v>
                </c:pt>
                <c:pt idx="14106">
                  <c:v>45911.55588504896</c:v>
                </c:pt>
                <c:pt idx="14107">
                  <c:v>45911.556704249</c:v>
                </c:pt>
                <c:pt idx="14108">
                  <c:v>45911.557523449</c:v>
                </c:pt>
                <c:pt idx="14109">
                  <c:v>45911.55834264896</c:v>
                </c:pt>
                <c:pt idx="14110">
                  <c:v>45911.55916184896</c:v>
                </c:pt>
                <c:pt idx="14111">
                  <c:v>45911.55998104896</c:v>
                </c:pt>
                <c:pt idx="14112">
                  <c:v>45911.56080024896</c:v>
                </c:pt>
                <c:pt idx="14113">
                  <c:v>45911.561619449</c:v>
                </c:pt>
                <c:pt idx="14114">
                  <c:v>45911.56243864897</c:v>
                </c:pt>
                <c:pt idx="14115">
                  <c:v>45911.56325784898</c:v>
                </c:pt>
                <c:pt idx="14116">
                  <c:v>45911.564077049</c:v>
                </c:pt>
                <c:pt idx="14117">
                  <c:v>45911.564896249</c:v>
                </c:pt>
                <c:pt idx="14118">
                  <c:v>45911.56571544898</c:v>
                </c:pt>
                <c:pt idx="14119">
                  <c:v>45911.566534649</c:v>
                </c:pt>
                <c:pt idx="14120">
                  <c:v>45911.56735384898</c:v>
                </c:pt>
                <c:pt idx="14121">
                  <c:v>45911.56817304898</c:v>
                </c:pt>
                <c:pt idx="14122">
                  <c:v>45911.568992249</c:v>
                </c:pt>
                <c:pt idx="14123">
                  <c:v>45911.569811449</c:v>
                </c:pt>
                <c:pt idx="14124">
                  <c:v>45911.570630649</c:v>
                </c:pt>
                <c:pt idx="14125">
                  <c:v>45911.571449849</c:v>
                </c:pt>
                <c:pt idx="14126">
                  <c:v>45911.572269049</c:v>
                </c:pt>
                <c:pt idx="14127">
                  <c:v>45911.573088249</c:v>
                </c:pt>
                <c:pt idx="14128">
                  <c:v>45911.573907449</c:v>
                </c:pt>
                <c:pt idx="14129">
                  <c:v>45911.57472664901</c:v>
                </c:pt>
                <c:pt idx="14130">
                  <c:v>45911.57554584901</c:v>
                </c:pt>
                <c:pt idx="14131">
                  <c:v>45911.57636504901</c:v>
                </c:pt>
                <c:pt idx="14132">
                  <c:v>45911.57718424901</c:v>
                </c:pt>
                <c:pt idx="14133">
                  <c:v>45911.57800344901</c:v>
                </c:pt>
                <c:pt idx="14134">
                  <c:v>45911.57882264902</c:v>
                </c:pt>
                <c:pt idx="14135">
                  <c:v>45911.57964184902</c:v>
                </c:pt>
                <c:pt idx="14136">
                  <c:v>45911.58046104902</c:v>
                </c:pt>
                <c:pt idx="14137">
                  <c:v>45911.58128024902</c:v>
                </c:pt>
                <c:pt idx="14138">
                  <c:v>45911.58209944904</c:v>
                </c:pt>
                <c:pt idx="14139">
                  <c:v>45911.58291864903</c:v>
                </c:pt>
                <c:pt idx="14140">
                  <c:v>45911.58373784903</c:v>
                </c:pt>
                <c:pt idx="14141">
                  <c:v>45911.58455704904</c:v>
                </c:pt>
                <c:pt idx="14142">
                  <c:v>45911.58537624903</c:v>
                </c:pt>
                <c:pt idx="14143">
                  <c:v>45911.58619544903</c:v>
                </c:pt>
                <c:pt idx="14144">
                  <c:v>45911.58701464904</c:v>
                </c:pt>
                <c:pt idx="14145">
                  <c:v>45911.58783384904</c:v>
                </c:pt>
                <c:pt idx="14146">
                  <c:v>45911.58865304904</c:v>
                </c:pt>
                <c:pt idx="14147">
                  <c:v>45911.58947224905</c:v>
                </c:pt>
                <c:pt idx="14148">
                  <c:v>45911.59029144905</c:v>
                </c:pt>
                <c:pt idx="14149">
                  <c:v>45911.59111064905</c:v>
                </c:pt>
                <c:pt idx="14150">
                  <c:v>45911.59192984906</c:v>
                </c:pt>
                <c:pt idx="14151">
                  <c:v>45911.59274904906</c:v>
                </c:pt>
                <c:pt idx="14152">
                  <c:v>45911.59356824906</c:v>
                </c:pt>
                <c:pt idx="14153">
                  <c:v>45911.59438744906</c:v>
                </c:pt>
                <c:pt idx="14154">
                  <c:v>45911.59520664906</c:v>
                </c:pt>
                <c:pt idx="14155">
                  <c:v>45911.59602584907</c:v>
                </c:pt>
                <c:pt idx="14156">
                  <c:v>45911.59684504907</c:v>
                </c:pt>
                <c:pt idx="14157">
                  <c:v>45911.59766424907</c:v>
                </c:pt>
                <c:pt idx="14158">
                  <c:v>45911.59848344907</c:v>
                </c:pt>
                <c:pt idx="14159">
                  <c:v>45911.59930264908</c:v>
                </c:pt>
                <c:pt idx="14160">
                  <c:v>45911.60012184908</c:v>
                </c:pt>
                <c:pt idx="14161">
                  <c:v>45911.60094104908</c:v>
                </c:pt>
                <c:pt idx="14162">
                  <c:v>45911.60176024908</c:v>
                </c:pt>
                <c:pt idx="14163">
                  <c:v>45911.6025794491</c:v>
                </c:pt>
                <c:pt idx="14164">
                  <c:v>45911.60339864909</c:v>
                </c:pt>
                <c:pt idx="14165">
                  <c:v>45911.60421784908</c:v>
                </c:pt>
                <c:pt idx="14166">
                  <c:v>45911.6050370491</c:v>
                </c:pt>
                <c:pt idx="14167">
                  <c:v>45911.6058562491</c:v>
                </c:pt>
                <c:pt idx="14168">
                  <c:v>45911.6066754491</c:v>
                </c:pt>
                <c:pt idx="14169">
                  <c:v>45911.6074946491</c:v>
                </c:pt>
                <c:pt idx="14170">
                  <c:v>45911.6083138491</c:v>
                </c:pt>
                <c:pt idx="14171">
                  <c:v>45911.6091330491</c:v>
                </c:pt>
                <c:pt idx="14172">
                  <c:v>45911.6099522491</c:v>
                </c:pt>
                <c:pt idx="14173">
                  <c:v>45911.6107714491</c:v>
                </c:pt>
                <c:pt idx="14174">
                  <c:v>45911.61159064911</c:v>
                </c:pt>
                <c:pt idx="14175">
                  <c:v>45911.61240984911</c:v>
                </c:pt>
                <c:pt idx="14176">
                  <c:v>45911.61322904911</c:v>
                </c:pt>
                <c:pt idx="14177">
                  <c:v>45911.61404824911</c:v>
                </c:pt>
                <c:pt idx="14178">
                  <c:v>45911.61486744911</c:v>
                </c:pt>
                <c:pt idx="14179">
                  <c:v>45911.61568664912</c:v>
                </c:pt>
                <c:pt idx="14180">
                  <c:v>45911.61650584913</c:v>
                </c:pt>
                <c:pt idx="14181">
                  <c:v>45911.61732504912</c:v>
                </c:pt>
                <c:pt idx="14182">
                  <c:v>45911.61814424912</c:v>
                </c:pt>
                <c:pt idx="14183">
                  <c:v>45911.61896344913</c:v>
                </c:pt>
                <c:pt idx="14184">
                  <c:v>45911.61978264913</c:v>
                </c:pt>
                <c:pt idx="14185">
                  <c:v>45911.62060184914</c:v>
                </c:pt>
                <c:pt idx="14186">
                  <c:v>45911.62142104912</c:v>
                </c:pt>
                <c:pt idx="14187">
                  <c:v>45911.62224024914</c:v>
                </c:pt>
                <c:pt idx="14188">
                  <c:v>45911.62305944914</c:v>
                </c:pt>
                <c:pt idx="14189">
                  <c:v>45911.62387864914</c:v>
                </c:pt>
                <c:pt idx="14190">
                  <c:v>45911.62469784915</c:v>
                </c:pt>
                <c:pt idx="14191">
                  <c:v>45911.62551704915</c:v>
                </c:pt>
                <c:pt idx="14192">
                  <c:v>45911.62633624915</c:v>
                </c:pt>
                <c:pt idx="14193">
                  <c:v>45911.62715544915</c:v>
                </c:pt>
                <c:pt idx="14194">
                  <c:v>45911.62797464916</c:v>
                </c:pt>
                <c:pt idx="14195">
                  <c:v>45911.62879384916</c:v>
                </c:pt>
                <c:pt idx="14196">
                  <c:v>45911.62961304916</c:v>
                </c:pt>
                <c:pt idx="14197">
                  <c:v>45911.63043224916</c:v>
                </c:pt>
                <c:pt idx="14198">
                  <c:v>45911.63125144916</c:v>
                </c:pt>
                <c:pt idx="14199">
                  <c:v>45911.63207064917</c:v>
                </c:pt>
                <c:pt idx="14200">
                  <c:v>45911.63288984917</c:v>
                </c:pt>
                <c:pt idx="14201">
                  <c:v>45911.63370904917</c:v>
                </c:pt>
                <c:pt idx="14202">
                  <c:v>45911.63452824918</c:v>
                </c:pt>
                <c:pt idx="14203">
                  <c:v>45911.63534744917</c:v>
                </c:pt>
                <c:pt idx="14204">
                  <c:v>45911.63616664918</c:v>
                </c:pt>
                <c:pt idx="14205">
                  <c:v>45911.63698584918</c:v>
                </c:pt>
                <c:pt idx="14206">
                  <c:v>45911.63780504918</c:v>
                </c:pt>
                <c:pt idx="14207">
                  <c:v>45911.63862424918</c:v>
                </c:pt>
                <c:pt idx="14208">
                  <c:v>45911.63944344919</c:v>
                </c:pt>
                <c:pt idx="14209">
                  <c:v>45911.6402626492</c:v>
                </c:pt>
                <c:pt idx="14210">
                  <c:v>45911.64108184919</c:v>
                </c:pt>
                <c:pt idx="14211">
                  <c:v>45911.6419010492</c:v>
                </c:pt>
                <c:pt idx="14212">
                  <c:v>45911.6427202492</c:v>
                </c:pt>
                <c:pt idx="14213">
                  <c:v>45911.6435394492</c:v>
                </c:pt>
                <c:pt idx="14214">
                  <c:v>45911.6443586492</c:v>
                </c:pt>
                <c:pt idx="14215">
                  <c:v>45911.6451778492</c:v>
                </c:pt>
                <c:pt idx="14216">
                  <c:v>45911.64599704921</c:v>
                </c:pt>
                <c:pt idx="14217">
                  <c:v>45911.6468162492</c:v>
                </c:pt>
                <c:pt idx="14218">
                  <c:v>45911.64763544921</c:v>
                </c:pt>
                <c:pt idx="14219">
                  <c:v>45911.64845464921</c:v>
                </c:pt>
                <c:pt idx="14220">
                  <c:v>45911.64927384922</c:v>
                </c:pt>
                <c:pt idx="14221">
                  <c:v>45911.65009304922</c:v>
                </c:pt>
                <c:pt idx="14222">
                  <c:v>45911.65091224922</c:v>
                </c:pt>
                <c:pt idx="14223">
                  <c:v>45911.65173144922</c:v>
                </c:pt>
                <c:pt idx="14224">
                  <c:v>45911.65255064922</c:v>
                </c:pt>
                <c:pt idx="14225">
                  <c:v>45911.65336984923</c:v>
                </c:pt>
                <c:pt idx="14226">
                  <c:v>45911.65418904923</c:v>
                </c:pt>
                <c:pt idx="14227">
                  <c:v>45911.65500824923</c:v>
                </c:pt>
                <c:pt idx="14228">
                  <c:v>45911.65582744923</c:v>
                </c:pt>
                <c:pt idx="14229">
                  <c:v>45911.65664664924</c:v>
                </c:pt>
                <c:pt idx="14230">
                  <c:v>45911.65746584922</c:v>
                </c:pt>
                <c:pt idx="14231">
                  <c:v>45911.65828504924</c:v>
                </c:pt>
                <c:pt idx="14232">
                  <c:v>45911.65910424924</c:v>
                </c:pt>
                <c:pt idx="14233">
                  <c:v>45911.65992344925</c:v>
                </c:pt>
                <c:pt idx="14234">
                  <c:v>45911.66074264918</c:v>
                </c:pt>
                <c:pt idx="14235">
                  <c:v>45911.66156184919</c:v>
                </c:pt>
                <c:pt idx="14236">
                  <c:v>45911.66238104925</c:v>
                </c:pt>
                <c:pt idx="14237">
                  <c:v>45911.66320024926</c:v>
                </c:pt>
                <c:pt idx="14238">
                  <c:v>45911.66401944925</c:v>
                </c:pt>
                <c:pt idx="14239">
                  <c:v>45911.66483864926</c:v>
                </c:pt>
                <c:pt idx="14240">
                  <c:v>45911.66565784925</c:v>
                </c:pt>
                <c:pt idx="14241">
                  <c:v>45911.66647704926</c:v>
                </c:pt>
                <c:pt idx="14242">
                  <c:v>45911.66729624927</c:v>
                </c:pt>
                <c:pt idx="14243">
                  <c:v>45911.66811544927</c:v>
                </c:pt>
                <c:pt idx="14244">
                  <c:v>45911.66893464927</c:v>
                </c:pt>
                <c:pt idx="14245">
                  <c:v>45911.66975384927</c:v>
                </c:pt>
                <c:pt idx="14246">
                  <c:v>45911.67057304927</c:v>
                </c:pt>
                <c:pt idx="14247">
                  <c:v>45911.67139224928</c:v>
                </c:pt>
                <c:pt idx="14248">
                  <c:v>45911.67221144928</c:v>
                </c:pt>
                <c:pt idx="14249">
                  <c:v>45911.67303064928</c:v>
                </c:pt>
                <c:pt idx="14250">
                  <c:v>45911.67384984929</c:v>
                </c:pt>
                <c:pt idx="14251">
                  <c:v>45911.67466904929</c:v>
                </c:pt>
                <c:pt idx="14252">
                  <c:v>45911.67548824928</c:v>
                </c:pt>
                <c:pt idx="14253">
                  <c:v>45911.6763074493</c:v>
                </c:pt>
                <c:pt idx="14254">
                  <c:v>45911.67712664927</c:v>
                </c:pt>
                <c:pt idx="14255">
                  <c:v>45911.6779458493</c:v>
                </c:pt>
                <c:pt idx="14256">
                  <c:v>45911.6787650493</c:v>
                </c:pt>
                <c:pt idx="14257">
                  <c:v>45911.6795842493</c:v>
                </c:pt>
                <c:pt idx="14258">
                  <c:v>45911.6804034493</c:v>
                </c:pt>
                <c:pt idx="14259">
                  <c:v>45911.68122264931</c:v>
                </c:pt>
                <c:pt idx="14260">
                  <c:v>45911.68204184931</c:v>
                </c:pt>
                <c:pt idx="14261">
                  <c:v>45911.68286104931</c:v>
                </c:pt>
                <c:pt idx="14262">
                  <c:v>45911.68368024931</c:v>
                </c:pt>
                <c:pt idx="14263">
                  <c:v>45911.68449944931</c:v>
                </c:pt>
                <c:pt idx="14264">
                  <c:v>45911.68531864932</c:v>
                </c:pt>
                <c:pt idx="14265">
                  <c:v>45911.68613784932</c:v>
                </c:pt>
                <c:pt idx="14266">
                  <c:v>45911.68695704932</c:v>
                </c:pt>
                <c:pt idx="14267">
                  <c:v>45911.68777624932</c:v>
                </c:pt>
                <c:pt idx="14268">
                  <c:v>45911.68859544934</c:v>
                </c:pt>
                <c:pt idx="14269">
                  <c:v>45911.68941464933</c:v>
                </c:pt>
                <c:pt idx="14270">
                  <c:v>45911.69023384933</c:v>
                </c:pt>
                <c:pt idx="14271">
                  <c:v>45911.69105304933</c:v>
                </c:pt>
                <c:pt idx="14272">
                  <c:v>45911.69187224934</c:v>
                </c:pt>
                <c:pt idx="14273">
                  <c:v>45911.69269144934</c:v>
                </c:pt>
                <c:pt idx="14274">
                  <c:v>45911.69351064933</c:v>
                </c:pt>
                <c:pt idx="14275">
                  <c:v>45911.69432984934</c:v>
                </c:pt>
                <c:pt idx="14276">
                  <c:v>45911.69514904932</c:v>
                </c:pt>
                <c:pt idx="14277">
                  <c:v>45911.69596824935</c:v>
                </c:pt>
                <c:pt idx="14278">
                  <c:v>45911.69678744935</c:v>
                </c:pt>
                <c:pt idx="14279">
                  <c:v>45911.69760664932</c:v>
                </c:pt>
                <c:pt idx="14280">
                  <c:v>45911.69842584935</c:v>
                </c:pt>
                <c:pt idx="14281">
                  <c:v>45911.69924504936</c:v>
                </c:pt>
                <c:pt idx="14282">
                  <c:v>45911.70006424936</c:v>
                </c:pt>
                <c:pt idx="14283">
                  <c:v>45911.70088344936</c:v>
                </c:pt>
                <c:pt idx="14284">
                  <c:v>45911.70170264929</c:v>
                </c:pt>
                <c:pt idx="14285">
                  <c:v>45911.70252184937</c:v>
                </c:pt>
                <c:pt idx="14286">
                  <c:v>45911.70334104937</c:v>
                </c:pt>
                <c:pt idx="14287">
                  <c:v>45911.70416024937</c:v>
                </c:pt>
                <c:pt idx="14288">
                  <c:v>45911.70497944937</c:v>
                </c:pt>
                <c:pt idx="14289">
                  <c:v>45911.70579864937</c:v>
                </c:pt>
                <c:pt idx="14290">
                  <c:v>45911.70661784937</c:v>
                </c:pt>
                <c:pt idx="14291">
                  <c:v>45911.70743704938</c:v>
                </c:pt>
                <c:pt idx="14292">
                  <c:v>45911.70825624938</c:v>
                </c:pt>
                <c:pt idx="14293">
                  <c:v>45911.70907544938</c:v>
                </c:pt>
                <c:pt idx="14294">
                  <c:v>45911.70989464939</c:v>
                </c:pt>
                <c:pt idx="14295">
                  <c:v>45911.71071384939</c:v>
                </c:pt>
                <c:pt idx="14296">
                  <c:v>45911.7115330494</c:v>
                </c:pt>
                <c:pt idx="14297">
                  <c:v>45911.7123522494</c:v>
                </c:pt>
                <c:pt idx="14298">
                  <c:v>45911.7131714494</c:v>
                </c:pt>
                <c:pt idx="14299">
                  <c:v>45911.7139906494</c:v>
                </c:pt>
                <c:pt idx="14300">
                  <c:v>45911.7148098494</c:v>
                </c:pt>
                <c:pt idx="14301">
                  <c:v>45911.7156290494</c:v>
                </c:pt>
                <c:pt idx="14302">
                  <c:v>45911.7164482494</c:v>
                </c:pt>
                <c:pt idx="14303">
                  <c:v>45911.7172674494</c:v>
                </c:pt>
                <c:pt idx="14304">
                  <c:v>45911.71808664941</c:v>
                </c:pt>
                <c:pt idx="14305">
                  <c:v>45911.71890584941</c:v>
                </c:pt>
                <c:pt idx="14306">
                  <c:v>45911.71972504941</c:v>
                </c:pt>
                <c:pt idx="14307">
                  <c:v>45911.72054424942</c:v>
                </c:pt>
                <c:pt idx="14308">
                  <c:v>45911.72136344942</c:v>
                </c:pt>
                <c:pt idx="14309">
                  <c:v>45911.72218264935</c:v>
                </c:pt>
                <c:pt idx="14310">
                  <c:v>45911.72300184942</c:v>
                </c:pt>
                <c:pt idx="14311">
                  <c:v>45911.72382104943</c:v>
                </c:pt>
                <c:pt idx="14312">
                  <c:v>45911.72464024943</c:v>
                </c:pt>
                <c:pt idx="14313">
                  <c:v>45911.72545944943</c:v>
                </c:pt>
                <c:pt idx="14314">
                  <c:v>45911.72627864943</c:v>
                </c:pt>
                <c:pt idx="14315">
                  <c:v>45911.72709784943</c:v>
                </c:pt>
                <c:pt idx="14316">
                  <c:v>45911.72791704944</c:v>
                </c:pt>
                <c:pt idx="14317">
                  <c:v>45911.72873624944</c:v>
                </c:pt>
                <c:pt idx="14318">
                  <c:v>45911.72955544944</c:v>
                </c:pt>
                <c:pt idx="14319">
                  <c:v>45911.73037464944</c:v>
                </c:pt>
                <c:pt idx="14320">
                  <c:v>45911.73119384945</c:v>
                </c:pt>
                <c:pt idx="14321">
                  <c:v>45911.73201304945</c:v>
                </c:pt>
                <c:pt idx="14322">
                  <c:v>45911.73283224945</c:v>
                </c:pt>
                <c:pt idx="14323">
                  <c:v>45911.73365144945</c:v>
                </c:pt>
                <c:pt idx="14324">
                  <c:v>45911.73447064946</c:v>
                </c:pt>
                <c:pt idx="14325">
                  <c:v>45911.73528984946</c:v>
                </c:pt>
                <c:pt idx="14326">
                  <c:v>45911.73610904946</c:v>
                </c:pt>
                <c:pt idx="14327">
                  <c:v>45911.73692824946</c:v>
                </c:pt>
                <c:pt idx="14328">
                  <c:v>45911.73774744946</c:v>
                </c:pt>
                <c:pt idx="14329">
                  <c:v>45911.73856664947</c:v>
                </c:pt>
                <c:pt idx="14330">
                  <c:v>45911.73938584947</c:v>
                </c:pt>
                <c:pt idx="14331">
                  <c:v>45911.74020504947</c:v>
                </c:pt>
                <c:pt idx="14332">
                  <c:v>45911.74102424947</c:v>
                </c:pt>
                <c:pt idx="14333">
                  <c:v>45911.74184344947</c:v>
                </c:pt>
                <c:pt idx="14334">
                  <c:v>45911.74266264948</c:v>
                </c:pt>
                <c:pt idx="14335">
                  <c:v>45911.74348184947</c:v>
                </c:pt>
                <c:pt idx="14336">
                  <c:v>45911.74430104948</c:v>
                </c:pt>
                <c:pt idx="14337">
                  <c:v>45911.74512024948</c:v>
                </c:pt>
                <c:pt idx="14338">
                  <c:v>45911.74593944948</c:v>
                </c:pt>
                <c:pt idx="14339">
                  <c:v>45911.74675864949</c:v>
                </c:pt>
                <c:pt idx="14340">
                  <c:v>45911.7475778495</c:v>
                </c:pt>
                <c:pt idx="14341">
                  <c:v>45911.7483970495</c:v>
                </c:pt>
                <c:pt idx="14342">
                  <c:v>45911.7492162495</c:v>
                </c:pt>
                <c:pt idx="14343">
                  <c:v>45911.7500354495</c:v>
                </c:pt>
                <c:pt idx="14344">
                  <c:v>45911.7508546495</c:v>
                </c:pt>
                <c:pt idx="14345">
                  <c:v>45911.7516738495</c:v>
                </c:pt>
                <c:pt idx="14346">
                  <c:v>45911.7524930495</c:v>
                </c:pt>
                <c:pt idx="14347">
                  <c:v>45911.7533122495</c:v>
                </c:pt>
                <c:pt idx="14348">
                  <c:v>45911.7541314495</c:v>
                </c:pt>
                <c:pt idx="14349">
                  <c:v>45911.75495064951</c:v>
                </c:pt>
                <c:pt idx="14350">
                  <c:v>45911.75576984951</c:v>
                </c:pt>
                <c:pt idx="14351">
                  <c:v>45911.75658904951</c:v>
                </c:pt>
                <c:pt idx="14352">
                  <c:v>45911.75740824952</c:v>
                </c:pt>
                <c:pt idx="14353">
                  <c:v>45911.7582274496</c:v>
                </c:pt>
                <c:pt idx="14354">
                  <c:v>45911.75904664952</c:v>
                </c:pt>
                <c:pt idx="14355">
                  <c:v>45911.75986584952</c:v>
                </c:pt>
                <c:pt idx="14356">
                  <c:v>45911.76068504953</c:v>
                </c:pt>
                <c:pt idx="14357">
                  <c:v>45911.76150424953</c:v>
                </c:pt>
                <c:pt idx="14358">
                  <c:v>45911.76232344953</c:v>
                </c:pt>
                <c:pt idx="14359">
                  <c:v>45911.76314264947</c:v>
                </c:pt>
                <c:pt idx="14360">
                  <c:v>45911.76396184952</c:v>
                </c:pt>
                <c:pt idx="14361">
                  <c:v>45911.76478104953</c:v>
                </c:pt>
                <c:pt idx="14362">
                  <c:v>45911.76560024954</c:v>
                </c:pt>
                <c:pt idx="14363">
                  <c:v>45911.76641944954</c:v>
                </c:pt>
                <c:pt idx="14364">
                  <c:v>45911.76723864955</c:v>
                </c:pt>
                <c:pt idx="14365">
                  <c:v>45911.76805784955</c:v>
                </c:pt>
                <c:pt idx="14366">
                  <c:v>45911.76887704955</c:v>
                </c:pt>
                <c:pt idx="14367">
                  <c:v>45911.76969624955</c:v>
                </c:pt>
                <c:pt idx="14368">
                  <c:v>45911.7705154496</c:v>
                </c:pt>
                <c:pt idx="14369">
                  <c:v>45911.77133464956</c:v>
                </c:pt>
                <c:pt idx="14370">
                  <c:v>45911.77215384956</c:v>
                </c:pt>
                <c:pt idx="14371">
                  <c:v>45911.77297304956</c:v>
                </c:pt>
                <c:pt idx="14372">
                  <c:v>45911.77379224957</c:v>
                </c:pt>
                <c:pt idx="14373">
                  <c:v>45911.77461144956</c:v>
                </c:pt>
                <c:pt idx="14374">
                  <c:v>45911.77543064957</c:v>
                </c:pt>
                <c:pt idx="14375">
                  <c:v>45911.77624984957</c:v>
                </c:pt>
                <c:pt idx="14376">
                  <c:v>45911.77706904957</c:v>
                </c:pt>
                <c:pt idx="14377">
                  <c:v>45911.77788824957</c:v>
                </c:pt>
                <c:pt idx="14378">
                  <c:v>45911.77870744957</c:v>
                </c:pt>
                <c:pt idx="14379">
                  <c:v>45911.77952664958</c:v>
                </c:pt>
                <c:pt idx="14380">
                  <c:v>45911.78034584958</c:v>
                </c:pt>
                <c:pt idx="14381">
                  <c:v>45911.78116504959</c:v>
                </c:pt>
                <c:pt idx="14382">
                  <c:v>45911.78198424959</c:v>
                </c:pt>
                <c:pt idx="14383">
                  <c:v>45911.7828034496</c:v>
                </c:pt>
                <c:pt idx="14384">
                  <c:v>45911.78362264959</c:v>
                </c:pt>
                <c:pt idx="14385">
                  <c:v>45911.7844418496</c:v>
                </c:pt>
                <c:pt idx="14386">
                  <c:v>45911.7852610496</c:v>
                </c:pt>
                <c:pt idx="14387">
                  <c:v>45911.7860802496</c:v>
                </c:pt>
                <c:pt idx="14388">
                  <c:v>45911.7868994496</c:v>
                </c:pt>
                <c:pt idx="14389">
                  <c:v>45911.7877186496</c:v>
                </c:pt>
                <c:pt idx="14390">
                  <c:v>45911.7885378496</c:v>
                </c:pt>
                <c:pt idx="14391">
                  <c:v>45911.78935704961</c:v>
                </c:pt>
                <c:pt idx="14392">
                  <c:v>45911.7901762496</c:v>
                </c:pt>
                <c:pt idx="14393">
                  <c:v>45911.79099544961</c:v>
                </c:pt>
                <c:pt idx="14394">
                  <c:v>45911.79181464962</c:v>
                </c:pt>
                <c:pt idx="14395">
                  <c:v>45911.79263384962</c:v>
                </c:pt>
                <c:pt idx="14396">
                  <c:v>45911.79345304958</c:v>
                </c:pt>
                <c:pt idx="14397">
                  <c:v>45911.79427224962</c:v>
                </c:pt>
                <c:pt idx="14398">
                  <c:v>45911.79509144963</c:v>
                </c:pt>
                <c:pt idx="14399">
                  <c:v>45911.79591064958</c:v>
                </c:pt>
                <c:pt idx="14400">
                  <c:v>45911.79672984962</c:v>
                </c:pt>
                <c:pt idx="14401">
                  <c:v>45911.79754904962</c:v>
                </c:pt>
                <c:pt idx="14402">
                  <c:v>45911.79836824963</c:v>
                </c:pt>
                <c:pt idx="14403">
                  <c:v>45911.79918744959</c:v>
                </c:pt>
                <c:pt idx="14404">
                  <c:v>45911.80000664964</c:v>
                </c:pt>
                <c:pt idx="14405">
                  <c:v>45911.80082584964</c:v>
                </c:pt>
                <c:pt idx="14406">
                  <c:v>45911.80164504964</c:v>
                </c:pt>
                <c:pt idx="14407">
                  <c:v>45911.80246424965</c:v>
                </c:pt>
                <c:pt idx="14408">
                  <c:v>45911.80328344965</c:v>
                </c:pt>
                <c:pt idx="14409">
                  <c:v>45911.80410264965</c:v>
                </c:pt>
                <c:pt idx="14410">
                  <c:v>45911.80492184965</c:v>
                </c:pt>
                <c:pt idx="14411">
                  <c:v>45911.80574104965</c:v>
                </c:pt>
                <c:pt idx="14412">
                  <c:v>45911.80656024965</c:v>
                </c:pt>
                <c:pt idx="14413">
                  <c:v>45911.80737944965</c:v>
                </c:pt>
                <c:pt idx="14414">
                  <c:v>45911.80819864966</c:v>
                </c:pt>
                <c:pt idx="14415">
                  <c:v>45911.80901784966</c:v>
                </c:pt>
                <c:pt idx="14416">
                  <c:v>45911.80983704966</c:v>
                </c:pt>
                <c:pt idx="14417">
                  <c:v>45911.81065624966</c:v>
                </c:pt>
                <c:pt idx="14418">
                  <c:v>45911.81147544967</c:v>
                </c:pt>
                <c:pt idx="14419">
                  <c:v>45911.81229464968</c:v>
                </c:pt>
                <c:pt idx="14420">
                  <c:v>45911.81311384967</c:v>
                </c:pt>
                <c:pt idx="14421">
                  <c:v>45911.81393304967</c:v>
                </c:pt>
                <c:pt idx="14422">
                  <c:v>45911.81475224968</c:v>
                </c:pt>
                <c:pt idx="14423">
                  <c:v>45911.81557144968</c:v>
                </c:pt>
                <c:pt idx="14424">
                  <c:v>45911.81639064968</c:v>
                </c:pt>
                <c:pt idx="14425">
                  <c:v>45911.81720984968</c:v>
                </c:pt>
                <c:pt idx="14426">
                  <c:v>45911.81802904968</c:v>
                </c:pt>
                <c:pt idx="14427">
                  <c:v>45911.8188482497</c:v>
                </c:pt>
                <c:pt idx="14428">
                  <c:v>45911.8196674497</c:v>
                </c:pt>
                <c:pt idx="14429">
                  <c:v>45911.8204866497</c:v>
                </c:pt>
                <c:pt idx="14430">
                  <c:v>45911.8213058497</c:v>
                </c:pt>
                <c:pt idx="14431">
                  <c:v>45911.8221250497</c:v>
                </c:pt>
                <c:pt idx="14432">
                  <c:v>45911.8229442497</c:v>
                </c:pt>
                <c:pt idx="14433">
                  <c:v>45911.82376344971</c:v>
                </c:pt>
                <c:pt idx="14434">
                  <c:v>45911.82458264971</c:v>
                </c:pt>
                <c:pt idx="14435">
                  <c:v>45911.8254018497</c:v>
                </c:pt>
                <c:pt idx="14436">
                  <c:v>45911.82622104971</c:v>
                </c:pt>
                <c:pt idx="14437">
                  <c:v>45911.82704024971</c:v>
                </c:pt>
                <c:pt idx="14438">
                  <c:v>45911.82785944971</c:v>
                </c:pt>
                <c:pt idx="14439">
                  <c:v>45911.82867864972</c:v>
                </c:pt>
                <c:pt idx="14440">
                  <c:v>45911.82949784972</c:v>
                </c:pt>
                <c:pt idx="14441">
                  <c:v>45911.83031704973</c:v>
                </c:pt>
                <c:pt idx="14442">
                  <c:v>45911.83113624972</c:v>
                </c:pt>
                <c:pt idx="14443">
                  <c:v>45911.83195544972</c:v>
                </c:pt>
                <c:pt idx="14444">
                  <c:v>45911.83277464973</c:v>
                </c:pt>
                <c:pt idx="14445">
                  <c:v>45911.83359384973</c:v>
                </c:pt>
                <c:pt idx="14446">
                  <c:v>45911.83441304973</c:v>
                </c:pt>
                <c:pt idx="14447">
                  <c:v>45911.83523224973</c:v>
                </c:pt>
                <c:pt idx="14448">
                  <c:v>45911.83605144973</c:v>
                </c:pt>
                <c:pt idx="14449">
                  <c:v>45911.83687064974</c:v>
                </c:pt>
                <c:pt idx="14450">
                  <c:v>45911.83768984974</c:v>
                </c:pt>
                <c:pt idx="14451">
                  <c:v>45911.83850904974</c:v>
                </c:pt>
                <c:pt idx="14452">
                  <c:v>45911.83932824975</c:v>
                </c:pt>
                <c:pt idx="14453">
                  <c:v>45911.84014744975</c:v>
                </c:pt>
                <c:pt idx="14454">
                  <c:v>45911.84096664975</c:v>
                </c:pt>
                <c:pt idx="14455">
                  <c:v>45911.84178584976</c:v>
                </c:pt>
                <c:pt idx="14456">
                  <c:v>45911.84260504975</c:v>
                </c:pt>
                <c:pt idx="14457">
                  <c:v>45911.84342424976</c:v>
                </c:pt>
                <c:pt idx="14458">
                  <c:v>45911.8442434498</c:v>
                </c:pt>
                <c:pt idx="14459">
                  <c:v>45911.84506264977</c:v>
                </c:pt>
                <c:pt idx="14460">
                  <c:v>45911.84588184977</c:v>
                </c:pt>
                <c:pt idx="14461">
                  <c:v>45911.84670104977</c:v>
                </c:pt>
                <c:pt idx="14462">
                  <c:v>45911.84752024977</c:v>
                </c:pt>
                <c:pt idx="14463">
                  <c:v>45911.8483394498</c:v>
                </c:pt>
                <c:pt idx="14464">
                  <c:v>45911.84915864977</c:v>
                </c:pt>
                <c:pt idx="14465">
                  <c:v>45911.84997784977</c:v>
                </c:pt>
                <c:pt idx="14466">
                  <c:v>45911.85079704978</c:v>
                </c:pt>
                <c:pt idx="14467">
                  <c:v>45911.8516162498</c:v>
                </c:pt>
                <c:pt idx="14468">
                  <c:v>45911.8524354498</c:v>
                </c:pt>
                <c:pt idx="14469">
                  <c:v>45911.85325464978</c:v>
                </c:pt>
                <c:pt idx="14470">
                  <c:v>45911.8540738498</c:v>
                </c:pt>
                <c:pt idx="14471">
                  <c:v>45911.8548930498</c:v>
                </c:pt>
                <c:pt idx="14472">
                  <c:v>45911.8557122498</c:v>
                </c:pt>
                <c:pt idx="14473">
                  <c:v>45911.8565314498</c:v>
                </c:pt>
                <c:pt idx="14474">
                  <c:v>45911.8573506498</c:v>
                </c:pt>
                <c:pt idx="14475">
                  <c:v>45911.8581698498</c:v>
                </c:pt>
                <c:pt idx="14476">
                  <c:v>45911.8589890498</c:v>
                </c:pt>
                <c:pt idx="14477">
                  <c:v>45911.8598082498</c:v>
                </c:pt>
                <c:pt idx="14478">
                  <c:v>45911.8606274498</c:v>
                </c:pt>
                <c:pt idx="14479">
                  <c:v>45911.8614466498</c:v>
                </c:pt>
                <c:pt idx="14480">
                  <c:v>45911.86226584981</c:v>
                </c:pt>
                <c:pt idx="14481">
                  <c:v>45911.86308504982</c:v>
                </c:pt>
                <c:pt idx="14482">
                  <c:v>45911.86390424982</c:v>
                </c:pt>
                <c:pt idx="14483">
                  <c:v>45911.86472344982</c:v>
                </c:pt>
                <c:pt idx="14484">
                  <c:v>45911.86554264982</c:v>
                </c:pt>
                <c:pt idx="14485">
                  <c:v>45911.86636184982</c:v>
                </c:pt>
                <c:pt idx="14486">
                  <c:v>45911.86718104983</c:v>
                </c:pt>
                <c:pt idx="14487">
                  <c:v>45911.86800024982</c:v>
                </c:pt>
                <c:pt idx="14488">
                  <c:v>45911.8688194499</c:v>
                </c:pt>
                <c:pt idx="14489">
                  <c:v>45911.86963864983</c:v>
                </c:pt>
                <c:pt idx="14490">
                  <c:v>45911.87045784983</c:v>
                </c:pt>
                <c:pt idx="14491">
                  <c:v>45911.87127704983</c:v>
                </c:pt>
                <c:pt idx="14492">
                  <c:v>45911.87209624984</c:v>
                </c:pt>
                <c:pt idx="14493">
                  <c:v>45911.8729154499</c:v>
                </c:pt>
                <c:pt idx="14494">
                  <c:v>45911.87373464985</c:v>
                </c:pt>
                <c:pt idx="14495">
                  <c:v>45911.87455384984</c:v>
                </c:pt>
                <c:pt idx="14496">
                  <c:v>45911.87537304985</c:v>
                </c:pt>
                <c:pt idx="14497">
                  <c:v>45911.87619224985</c:v>
                </c:pt>
                <c:pt idx="14498">
                  <c:v>45911.87701144986</c:v>
                </c:pt>
                <c:pt idx="14499">
                  <c:v>45911.87783064985</c:v>
                </c:pt>
                <c:pt idx="14500">
                  <c:v>45911.87864984985</c:v>
                </c:pt>
                <c:pt idx="14501">
                  <c:v>45911.87946904986</c:v>
                </c:pt>
                <c:pt idx="14502">
                  <c:v>45911.8802882499</c:v>
                </c:pt>
                <c:pt idx="14503">
                  <c:v>45911.88110744986</c:v>
                </c:pt>
                <c:pt idx="14504">
                  <c:v>45911.88192664987</c:v>
                </c:pt>
                <c:pt idx="14505">
                  <c:v>45911.88274584987</c:v>
                </c:pt>
                <c:pt idx="14506">
                  <c:v>45911.88356504988</c:v>
                </c:pt>
                <c:pt idx="14507">
                  <c:v>45911.88438424988</c:v>
                </c:pt>
                <c:pt idx="14508">
                  <c:v>45911.8852034499</c:v>
                </c:pt>
                <c:pt idx="14509">
                  <c:v>45911.88602264988</c:v>
                </c:pt>
                <c:pt idx="14510">
                  <c:v>45911.88684184988</c:v>
                </c:pt>
                <c:pt idx="14511">
                  <c:v>45911.88766104988</c:v>
                </c:pt>
                <c:pt idx="14512">
                  <c:v>45911.88848024988</c:v>
                </c:pt>
                <c:pt idx="14513">
                  <c:v>45911.8892994499</c:v>
                </c:pt>
                <c:pt idx="14514">
                  <c:v>45911.8901186499</c:v>
                </c:pt>
                <c:pt idx="14515">
                  <c:v>45911.8909378499</c:v>
                </c:pt>
                <c:pt idx="14516">
                  <c:v>45911.8917570499</c:v>
                </c:pt>
                <c:pt idx="14517">
                  <c:v>45911.8925762499</c:v>
                </c:pt>
                <c:pt idx="14518">
                  <c:v>45911.8933954499</c:v>
                </c:pt>
                <c:pt idx="14519">
                  <c:v>45911.8942146499</c:v>
                </c:pt>
                <c:pt idx="14520">
                  <c:v>45911.8950338499</c:v>
                </c:pt>
                <c:pt idx="14521">
                  <c:v>45911.8958530499</c:v>
                </c:pt>
                <c:pt idx="14522">
                  <c:v>45911.8966722499</c:v>
                </c:pt>
                <c:pt idx="14523">
                  <c:v>45911.89749144991</c:v>
                </c:pt>
                <c:pt idx="14524">
                  <c:v>45911.89831064991</c:v>
                </c:pt>
                <c:pt idx="14525">
                  <c:v>45911.89912984992</c:v>
                </c:pt>
                <c:pt idx="14526">
                  <c:v>45911.89994904992</c:v>
                </c:pt>
                <c:pt idx="14527">
                  <c:v>45911.90076824992</c:v>
                </c:pt>
                <c:pt idx="14528">
                  <c:v>45911.90158744993</c:v>
                </c:pt>
                <c:pt idx="14529">
                  <c:v>45911.90240664992</c:v>
                </c:pt>
                <c:pt idx="14530">
                  <c:v>45911.90322584992</c:v>
                </c:pt>
                <c:pt idx="14531">
                  <c:v>45911.90404504993</c:v>
                </c:pt>
                <c:pt idx="14532">
                  <c:v>45911.90486424994</c:v>
                </c:pt>
                <c:pt idx="14533">
                  <c:v>45911.90568344993</c:v>
                </c:pt>
                <c:pt idx="14534">
                  <c:v>45911.90650264993</c:v>
                </c:pt>
                <c:pt idx="14535">
                  <c:v>45911.90732184994</c:v>
                </c:pt>
                <c:pt idx="14536">
                  <c:v>45911.90814104994</c:v>
                </c:pt>
                <c:pt idx="14537">
                  <c:v>45911.90896024994</c:v>
                </c:pt>
                <c:pt idx="14538">
                  <c:v>45911.90977944994</c:v>
                </c:pt>
                <c:pt idx="14539">
                  <c:v>45911.91059864994</c:v>
                </c:pt>
                <c:pt idx="14540">
                  <c:v>45911.91141784995</c:v>
                </c:pt>
                <c:pt idx="14541">
                  <c:v>45911.91223705</c:v>
                </c:pt>
                <c:pt idx="14542">
                  <c:v>45911.91305625</c:v>
                </c:pt>
                <c:pt idx="14543">
                  <c:v>45911.91387545</c:v>
                </c:pt>
                <c:pt idx="14544">
                  <c:v>45911.91469464996</c:v>
                </c:pt>
                <c:pt idx="14545">
                  <c:v>45911.91551385</c:v>
                </c:pt>
                <c:pt idx="14546">
                  <c:v>45911.91633305</c:v>
                </c:pt>
                <c:pt idx="14547">
                  <c:v>45911.91715224996</c:v>
                </c:pt>
                <c:pt idx="14548">
                  <c:v>45911.91797144996</c:v>
                </c:pt>
                <c:pt idx="14549">
                  <c:v>45911.91879064997</c:v>
                </c:pt>
                <c:pt idx="14550">
                  <c:v>45911.91960984998</c:v>
                </c:pt>
                <c:pt idx="14551">
                  <c:v>45911.92042904997</c:v>
                </c:pt>
                <c:pt idx="14552">
                  <c:v>45911.92124824997</c:v>
                </c:pt>
                <c:pt idx="14553">
                  <c:v>45911.92206744998</c:v>
                </c:pt>
                <c:pt idx="14554">
                  <c:v>45911.92288664998</c:v>
                </c:pt>
                <c:pt idx="14555">
                  <c:v>45911.92370584999</c:v>
                </c:pt>
                <c:pt idx="14556">
                  <c:v>45911.92452504998</c:v>
                </c:pt>
                <c:pt idx="14557">
                  <c:v>45911.92534425</c:v>
                </c:pt>
                <c:pt idx="14558">
                  <c:v>45911.92616345</c:v>
                </c:pt>
                <c:pt idx="14559">
                  <c:v>45911.92698264999</c:v>
                </c:pt>
                <c:pt idx="14560">
                  <c:v>45911.92780185</c:v>
                </c:pt>
                <c:pt idx="14561">
                  <c:v>45911.92862105</c:v>
                </c:pt>
                <c:pt idx="14562">
                  <c:v>45911.92944024999</c:v>
                </c:pt>
                <c:pt idx="14563">
                  <c:v>45911.93025945</c:v>
                </c:pt>
                <c:pt idx="14564">
                  <c:v>45911.93107865001</c:v>
                </c:pt>
                <c:pt idx="14565">
                  <c:v>45911.93189785001</c:v>
                </c:pt>
                <c:pt idx="14566">
                  <c:v>45911.93271705001</c:v>
                </c:pt>
                <c:pt idx="14567">
                  <c:v>45911.93353625001</c:v>
                </c:pt>
                <c:pt idx="14568">
                  <c:v>45911.93435545001</c:v>
                </c:pt>
                <c:pt idx="14569">
                  <c:v>45911.93517465002</c:v>
                </c:pt>
                <c:pt idx="14570">
                  <c:v>45911.93599385002</c:v>
                </c:pt>
                <c:pt idx="14571">
                  <c:v>45911.93681305002</c:v>
                </c:pt>
                <c:pt idx="14572">
                  <c:v>45911.93763225002</c:v>
                </c:pt>
                <c:pt idx="14573">
                  <c:v>45911.93845145002</c:v>
                </c:pt>
                <c:pt idx="14574">
                  <c:v>45911.93927065003</c:v>
                </c:pt>
                <c:pt idx="14575">
                  <c:v>45911.94008985003</c:v>
                </c:pt>
                <c:pt idx="14576">
                  <c:v>45911.94090905003</c:v>
                </c:pt>
                <c:pt idx="14577">
                  <c:v>45911.94172825004</c:v>
                </c:pt>
                <c:pt idx="14578">
                  <c:v>45911.94254745003</c:v>
                </c:pt>
                <c:pt idx="14579">
                  <c:v>45911.94336665003</c:v>
                </c:pt>
                <c:pt idx="14580">
                  <c:v>45911.94418585004</c:v>
                </c:pt>
                <c:pt idx="14581">
                  <c:v>45911.94500505005</c:v>
                </c:pt>
                <c:pt idx="14582">
                  <c:v>45911.94582425005</c:v>
                </c:pt>
                <c:pt idx="14583">
                  <c:v>45911.94664345005</c:v>
                </c:pt>
                <c:pt idx="14584">
                  <c:v>45911.94746265005</c:v>
                </c:pt>
                <c:pt idx="14585">
                  <c:v>45911.94828185005</c:v>
                </c:pt>
                <c:pt idx="14586">
                  <c:v>45911.94910105006</c:v>
                </c:pt>
                <c:pt idx="14587">
                  <c:v>45911.94992025006</c:v>
                </c:pt>
                <c:pt idx="14588">
                  <c:v>45911.95073945006</c:v>
                </c:pt>
                <c:pt idx="14589">
                  <c:v>45911.95155865006</c:v>
                </c:pt>
                <c:pt idx="14590">
                  <c:v>45911.95237785006</c:v>
                </c:pt>
                <c:pt idx="14591">
                  <c:v>45911.95319705007</c:v>
                </c:pt>
                <c:pt idx="14592">
                  <c:v>45911.9540162501</c:v>
                </c:pt>
                <c:pt idx="14593">
                  <c:v>45911.9548354501</c:v>
                </c:pt>
                <c:pt idx="14594">
                  <c:v>45911.95565465007</c:v>
                </c:pt>
                <c:pt idx="14595">
                  <c:v>45911.95647385007</c:v>
                </c:pt>
                <c:pt idx="14596">
                  <c:v>45911.95729305007</c:v>
                </c:pt>
                <c:pt idx="14597">
                  <c:v>45911.95811225008</c:v>
                </c:pt>
                <c:pt idx="14598">
                  <c:v>45911.9589314501</c:v>
                </c:pt>
                <c:pt idx="14599">
                  <c:v>45911.95975065009</c:v>
                </c:pt>
                <c:pt idx="14600">
                  <c:v>45911.96056985009</c:v>
                </c:pt>
                <c:pt idx="14601">
                  <c:v>45911.96138905008</c:v>
                </c:pt>
                <c:pt idx="14602">
                  <c:v>45911.9622082501</c:v>
                </c:pt>
                <c:pt idx="14603">
                  <c:v>45911.9630274501</c:v>
                </c:pt>
                <c:pt idx="14604">
                  <c:v>45911.9638466501</c:v>
                </c:pt>
                <c:pt idx="14605">
                  <c:v>45911.9646658501</c:v>
                </c:pt>
                <c:pt idx="14606">
                  <c:v>45911.9654850501</c:v>
                </c:pt>
                <c:pt idx="14607">
                  <c:v>45911.9663042501</c:v>
                </c:pt>
                <c:pt idx="14608">
                  <c:v>45911.96712345011</c:v>
                </c:pt>
                <c:pt idx="14609">
                  <c:v>45911.9679426501</c:v>
                </c:pt>
                <c:pt idx="14610">
                  <c:v>45911.9687618501</c:v>
                </c:pt>
                <c:pt idx="14611">
                  <c:v>45911.96958105011</c:v>
                </c:pt>
                <c:pt idx="14612">
                  <c:v>45911.97040025012</c:v>
                </c:pt>
                <c:pt idx="14613">
                  <c:v>45911.97121945011</c:v>
                </c:pt>
                <c:pt idx="14614">
                  <c:v>45911.97203865012</c:v>
                </c:pt>
                <c:pt idx="14615">
                  <c:v>45911.97285785013</c:v>
                </c:pt>
                <c:pt idx="14616">
                  <c:v>45911.97367705012</c:v>
                </c:pt>
                <c:pt idx="14617">
                  <c:v>45911.97449625012</c:v>
                </c:pt>
                <c:pt idx="14618">
                  <c:v>45911.97531545013</c:v>
                </c:pt>
                <c:pt idx="14619">
                  <c:v>45911.97613465013</c:v>
                </c:pt>
                <c:pt idx="14620">
                  <c:v>45911.97695385013</c:v>
                </c:pt>
                <c:pt idx="14621">
                  <c:v>45911.97777305014</c:v>
                </c:pt>
                <c:pt idx="14622">
                  <c:v>45911.97859225013</c:v>
                </c:pt>
                <c:pt idx="14623">
                  <c:v>45911.97941145014</c:v>
                </c:pt>
                <c:pt idx="14624">
                  <c:v>45911.98023065014</c:v>
                </c:pt>
                <c:pt idx="14625">
                  <c:v>45911.98104985015</c:v>
                </c:pt>
                <c:pt idx="14626">
                  <c:v>45911.98186905015</c:v>
                </c:pt>
                <c:pt idx="14627">
                  <c:v>45911.98268825015</c:v>
                </c:pt>
                <c:pt idx="14628">
                  <c:v>45911.98350745016</c:v>
                </c:pt>
                <c:pt idx="14629">
                  <c:v>45911.98432665015</c:v>
                </c:pt>
                <c:pt idx="14630">
                  <c:v>45911.98514585016</c:v>
                </c:pt>
                <c:pt idx="14631">
                  <c:v>45911.98596505016</c:v>
                </c:pt>
                <c:pt idx="14632">
                  <c:v>45911.98678425016</c:v>
                </c:pt>
                <c:pt idx="14633">
                  <c:v>45911.98760345016</c:v>
                </c:pt>
                <c:pt idx="14634">
                  <c:v>45911.98842265017</c:v>
                </c:pt>
                <c:pt idx="14635">
                  <c:v>45911.98924185017</c:v>
                </c:pt>
                <c:pt idx="14636">
                  <c:v>45911.99006105017</c:v>
                </c:pt>
                <c:pt idx="14637">
                  <c:v>45911.99088025017</c:v>
                </c:pt>
                <c:pt idx="14638">
                  <c:v>45911.99169945017</c:v>
                </c:pt>
                <c:pt idx="14639">
                  <c:v>45911.99251865017</c:v>
                </c:pt>
                <c:pt idx="14640">
                  <c:v>45911.99333785018</c:v>
                </c:pt>
                <c:pt idx="14641">
                  <c:v>45911.99415705018</c:v>
                </c:pt>
                <c:pt idx="14642">
                  <c:v>45911.99497625018</c:v>
                </c:pt>
                <c:pt idx="14643">
                  <c:v>45911.99579545019</c:v>
                </c:pt>
                <c:pt idx="14644">
                  <c:v>45911.9966146502</c:v>
                </c:pt>
                <c:pt idx="14645">
                  <c:v>45911.99743385019</c:v>
                </c:pt>
                <c:pt idx="14646">
                  <c:v>45911.9982530502</c:v>
                </c:pt>
                <c:pt idx="14647">
                  <c:v>45911.9990722502</c:v>
                </c:pt>
                <c:pt idx="14648">
                  <c:v>45911.9998914502</c:v>
                </c:pt>
                <c:pt idx="14649">
                  <c:v>45912.00071065019</c:v>
                </c:pt>
                <c:pt idx="14650">
                  <c:v>45912.0015298502</c:v>
                </c:pt>
                <c:pt idx="14651">
                  <c:v>45912.00234905021</c:v>
                </c:pt>
                <c:pt idx="14652">
                  <c:v>45912.00316825019</c:v>
                </c:pt>
                <c:pt idx="14653">
                  <c:v>45912.0039874502</c:v>
                </c:pt>
                <c:pt idx="14654">
                  <c:v>45912.00480665021</c:v>
                </c:pt>
                <c:pt idx="14655">
                  <c:v>45912.00562585022</c:v>
                </c:pt>
                <c:pt idx="14656">
                  <c:v>45912.00644505022</c:v>
                </c:pt>
                <c:pt idx="14657">
                  <c:v>45912.00726425022</c:v>
                </c:pt>
                <c:pt idx="14658">
                  <c:v>45912.00808345022</c:v>
                </c:pt>
                <c:pt idx="14659">
                  <c:v>45912.00890265022</c:v>
                </c:pt>
                <c:pt idx="14660">
                  <c:v>45912.00972185018</c:v>
                </c:pt>
                <c:pt idx="14661">
                  <c:v>45912.01054105023</c:v>
                </c:pt>
                <c:pt idx="14662">
                  <c:v>45912.01136025022</c:v>
                </c:pt>
                <c:pt idx="14663">
                  <c:v>45912.01217945023</c:v>
                </c:pt>
                <c:pt idx="14664">
                  <c:v>45912.01299865024</c:v>
                </c:pt>
                <c:pt idx="14665">
                  <c:v>45912.01381785024</c:v>
                </c:pt>
                <c:pt idx="14666">
                  <c:v>45912.01463705024</c:v>
                </c:pt>
                <c:pt idx="14667">
                  <c:v>45912.01545625024</c:v>
                </c:pt>
                <c:pt idx="14668">
                  <c:v>45912.01627545024</c:v>
                </c:pt>
                <c:pt idx="14669">
                  <c:v>45912.01709465025</c:v>
                </c:pt>
                <c:pt idx="14670">
                  <c:v>45912.01791385025</c:v>
                </c:pt>
                <c:pt idx="14671">
                  <c:v>45912.01873305025</c:v>
                </c:pt>
                <c:pt idx="14672">
                  <c:v>45912.01955225025</c:v>
                </c:pt>
                <c:pt idx="14673">
                  <c:v>45912.02037145026</c:v>
                </c:pt>
                <c:pt idx="14674">
                  <c:v>45912.02119065016</c:v>
                </c:pt>
                <c:pt idx="14675">
                  <c:v>45912.02200985025</c:v>
                </c:pt>
                <c:pt idx="14676">
                  <c:v>45912.02282905026</c:v>
                </c:pt>
                <c:pt idx="14677">
                  <c:v>45912.02364825027</c:v>
                </c:pt>
                <c:pt idx="14678">
                  <c:v>45912.02446745027</c:v>
                </c:pt>
                <c:pt idx="14679">
                  <c:v>45912.0252866502</c:v>
                </c:pt>
                <c:pt idx="14680">
                  <c:v>45912.02610585027</c:v>
                </c:pt>
                <c:pt idx="14681">
                  <c:v>45912.02692505028</c:v>
                </c:pt>
                <c:pt idx="14682">
                  <c:v>45912.02774425021</c:v>
                </c:pt>
                <c:pt idx="14683">
                  <c:v>45912.02856345028</c:v>
                </c:pt>
                <c:pt idx="14684">
                  <c:v>45912.02938265019</c:v>
                </c:pt>
                <c:pt idx="14685">
                  <c:v>45912.03020185028</c:v>
                </c:pt>
                <c:pt idx="14686">
                  <c:v>45912.03102105022</c:v>
                </c:pt>
                <c:pt idx="14687">
                  <c:v>45912.03184025027</c:v>
                </c:pt>
                <c:pt idx="14688">
                  <c:v>45912.0326594503</c:v>
                </c:pt>
                <c:pt idx="14689">
                  <c:v>45912.03347865022</c:v>
                </c:pt>
                <c:pt idx="14690">
                  <c:v>45912.0342978503</c:v>
                </c:pt>
                <c:pt idx="14691">
                  <c:v>45912.0351170503</c:v>
                </c:pt>
                <c:pt idx="14692">
                  <c:v>45912.0359362503</c:v>
                </c:pt>
                <c:pt idx="14693">
                  <c:v>45912.0367554503</c:v>
                </c:pt>
                <c:pt idx="14694">
                  <c:v>45912.03757465031</c:v>
                </c:pt>
                <c:pt idx="14695">
                  <c:v>45912.03839385031</c:v>
                </c:pt>
                <c:pt idx="14696">
                  <c:v>45912.03921305031</c:v>
                </c:pt>
                <c:pt idx="14697">
                  <c:v>45912.04003225031</c:v>
                </c:pt>
                <c:pt idx="14698">
                  <c:v>45912.04085145031</c:v>
                </c:pt>
                <c:pt idx="14699">
                  <c:v>45912.04167065032</c:v>
                </c:pt>
                <c:pt idx="14700">
                  <c:v>45912.04248985032</c:v>
                </c:pt>
                <c:pt idx="14701">
                  <c:v>45912.04330905032</c:v>
                </c:pt>
                <c:pt idx="14702">
                  <c:v>45912.04412825032</c:v>
                </c:pt>
                <c:pt idx="14703">
                  <c:v>45912.04494745032</c:v>
                </c:pt>
                <c:pt idx="14704">
                  <c:v>45912.04576665026</c:v>
                </c:pt>
                <c:pt idx="14705">
                  <c:v>45912.04658585033</c:v>
                </c:pt>
                <c:pt idx="14706">
                  <c:v>45912.04740505033</c:v>
                </c:pt>
                <c:pt idx="14707">
                  <c:v>45912.04822425033</c:v>
                </c:pt>
                <c:pt idx="14708">
                  <c:v>45912.04904345034</c:v>
                </c:pt>
                <c:pt idx="14709">
                  <c:v>45912.04986265032</c:v>
                </c:pt>
                <c:pt idx="14710">
                  <c:v>45912.05068185033</c:v>
                </c:pt>
                <c:pt idx="14711">
                  <c:v>45912.05150105034</c:v>
                </c:pt>
                <c:pt idx="14712">
                  <c:v>45912.05232025035</c:v>
                </c:pt>
                <c:pt idx="14713">
                  <c:v>45912.05313945035</c:v>
                </c:pt>
                <c:pt idx="14714">
                  <c:v>45912.05395865035</c:v>
                </c:pt>
                <c:pt idx="14715">
                  <c:v>45912.05477785035</c:v>
                </c:pt>
                <c:pt idx="14716">
                  <c:v>45912.05559705035</c:v>
                </c:pt>
                <c:pt idx="14717">
                  <c:v>45912.05641625035</c:v>
                </c:pt>
                <c:pt idx="14718">
                  <c:v>45912.05723545036</c:v>
                </c:pt>
                <c:pt idx="14719">
                  <c:v>45912.05805465036</c:v>
                </c:pt>
                <c:pt idx="14720">
                  <c:v>45912.05887385036</c:v>
                </c:pt>
                <c:pt idx="14721">
                  <c:v>45912.05969305037</c:v>
                </c:pt>
                <c:pt idx="14722">
                  <c:v>45912.06051225037</c:v>
                </c:pt>
                <c:pt idx="14723">
                  <c:v>45912.06133145037</c:v>
                </c:pt>
                <c:pt idx="14724">
                  <c:v>45912.06215065037</c:v>
                </c:pt>
                <c:pt idx="14725">
                  <c:v>45912.06296985038</c:v>
                </c:pt>
                <c:pt idx="14726">
                  <c:v>45912.06378905031</c:v>
                </c:pt>
                <c:pt idx="14727">
                  <c:v>45912.06460825038</c:v>
                </c:pt>
                <c:pt idx="14728">
                  <c:v>45912.06542745038</c:v>
                </c:pt>
                <c:pt idx="14729">
                  <c:v>45912.06624665039</c:v>
                </c:pt>
                <c:pt idx="14730">
                  <c:v>45912.06706585037</c:v>
                </c:pt>
                <c:pt idx="14731">
                  <c:v>45912.06788505038</c:v>
                </c:pt>
                <c:pt idx="14732">
                  <c:v>45912.06870425039</c:v>
                </c:pt>
                <c:pt idx="14733">
                  <c:v>45912.06952345039</c:v>
                </c:pt>
                <c:pt idx="14734">
                  <c:v>45912.0703426504</c:v>
                </c:pt>
                <c:pt idx="14735">
                  <c:v>45912.07116185033</c:v>
                </c:pt>
                <c:pt idx="14736">
                  <c:v>45912.07198105037</c:v>
                </c:pt>
                <c:pt idx="14737">
                  <c:v>45912.0728002504</c:v>
                </c:pt>
                <c:pt idx="14738">
                  <c:v>45912.0736194504</c:v>
                </c:pt>
                <c:pt idx="14739">
                  <c:v>45912.07443865041</c:v>
                </c:pt>
                <c:pt idx="14740">
                  <c:v>45912.07525785041</c:v>
                </c:pt>
                <c:pt idx="14741">
                  <c:v>45912.07607705041</c:v>
                </c:pt>
                <c:pt idx="14742">
                  <c:v>45912.07689625041</c:v>
                </c:pt>
                <c:pt idx="14743">
                  <c:v>45912.07771545042</c:v>
                </c:pt>
                <c:pt idx="14744">
                  <c:v>45912.07853465042</c:v>
                </c:pt>
                <c:pt idx="14745">
                  <c:v>45912.07935385042</c:v>
                </c:pt>
                <c:pt idx="14746">
                  <c:v>45912.08017305042</c:v>
                </c:pt>
                <c:pt idx="14747">
                  <c:v>45912.08099225042</c:v>
                </c:pt>
                <c:pt idx="14748">
                  <c:v>45912.08181145042</c:v>
                </c:pt>
                <c:pt idx="14749">
                  <c:v>45912.08263065043</c:v>
                </c:pt>
                <c:pt idx="14750">
                  <c:v>45912.08344985043</c:v>
                </c:pt>
                <c:pt idx="14751">
                  <c:v>45912.08426905043</c:v>
                </c:pt>
                <c:pt idx="14752">
                  <c:v>45912.08508825044</c:v>
                </c:pt>
                <c:pt idx="14753">
                  <c:v>45912.08590745044</c:v>
                </c:pt>
                <c:pt idx="14754">
                  <c:v>45912.08672665044</c:v>
                </c:pt>
                <c:pt idx="14755">
                  <c:v>45912.08754585045</c:v>
                </c:pt>
                <c:pt idx="14756">
                  <c:v>45912.08836505045</c:v>
                </c:pt>
                <c:pt idx="14757">
                  <c:v>45912.08918425045</c:v>
                </c:pt>
                <c:pt idx="14758">
                  <c:v>45912.09000345045</c:v>
                </c:pt>
                <c:pt idx="14759">
                  <c:v>45912.09082265045</c:v>
                </c:pt>
                <c:pt idx="14760">
                  <c:v>45912.09164185039</c:v>
                </c:pt>
                <c:pt idx="14761">
                  <c:v>45912.09246105042</c:v>
                </c:pt>
                <c:pt idx="14762">
                  <c:v>45912.09328025045</c:v>
                </c:pt>
                <c:pt idx="14763">
                  <c:v>45912.09409945046</c:v>
                </c:pt>
                <c:pt idx="14764">
                  <c:v>45912.09491865047</c:v>
                </c:pt>
                <c:pt idx="14765">
                  <c:v>45912.09573785047</c:v>
                </c:pt>
                <c:pt idx="14766">
                  <c:v>45912.09655705047</c:v>
                </c:pt>
                <c:pt idx="14767">
                  <c:v>45912.09737625047</c:v>
                </c:pt>
                <c:pt idx="14768">
                  <c:v>45912.09819545047</c:v>
                </c:pt>
                <c:pt idx="14769">
                  <c:v>45912.09901465048</c:v>
                </c:pt>
                <c:pt idx="14770">
                  <c:v>45912.09983385048</c:v>
                </c:pt>
                <c:pt idx="14771">
                  <c:v>45912.10065305048</c:v>
                </c:pt>
                <c:pt idx="14772">
                  <c:v>45912.10147225048</c:v>
                </c:pt>
                <c:pt idx="14773">
                  <c:v>45912.10229145048</c:v>
                </c:pt>
                <c:pt idx="14774">
                  <c:v>45912.10311065047</c:v>
                </c:pt>
                <c:pt idx="14775">
                  <c:v>45912.10392985048</c:v>
                </c:pt>
                <c:pt idx="14776">
                  <c:v>45912.10474905049</c:v>
                </c:pt>
                <c:pt idx="14777">
                  <c:v>45912.1055682505</c:v>
                </c:pt>
                <c:pt idx="14778">
                  <c:v>45912.1063874505</c:v>
                </c:pt>
                <c:pt idx="14779">
                  <c:v>45912.1072066505</c:v>
                </c:pt>
                <c:pt idx="14780">
                  <c:v>45912.1080258505</c:v>
                </c:pt>
                <c:pt idx="14781">
                  <c:v>45912.1088450505</c:v>
                </c:pt>
                <c:pt idx="14782">
                  <c:v>45912.10966425051</c:v>
                </c:pt>
                <c:pt idx="14783">
                  <c:v>45912.11048345051</c:v>
                </c:pt>
                <c:pt idx="14784">
                  <c:v>45912.1113026505</c:v>
                </c:pt>
                <c:pt idx="14785">
                  <c:v>45912.11212185051</c:v>
                </c:pt>
                <c:pt idx="14786">
                  <c:v>45912.11294105052</c:v>
                </c:pt>
                <c:pt idx="14787">
                  <c:v>45912.11376025052</c:v>
                </c:pt>
                <c:pt idx="14788">
                  <c:v>45912.1145794506</c:v>
                </c:pt>
                <c:pt idx="14789">
                  <c:v>45912.11539865052</c:v>
                </c:pt>
                <c:pt idx="14790">
                  <c:v>45912.11621785054</c:v>
                </c:pt>
                <c:pt idx="14791">
                  <c:v>45912.11703705052</c:v>
                </c:pt>
                <c:pt idx="14792">
                  <c:v>45912.11785625053</c:v>
                </c:pt>
                <c:pt idx="14793">
                  <c:v>45912.11867545053</c:v>
                </c:pt>
                <c:pt idx="14794">
                  <c:v>45912.11949465053</c:v>
                </c:pt>
                <c:pt idx="14795">
                  <c:v>45912.12031385054</c:v>
                </c:pt>
                <c:pt idx="14796">
                  <c:v>45912.12113305052</c:v>
                </c:pt>
                <c:pt idx="14797">
                  <c:v>45912.12195225053</c:v>
                </c:pt>
                <c:pt idx="14798">
                  <c:v>45912.12277145054</c:v>
                </c:pt>
                <c:pt idx="14799">
                  <c:v>45912.12359065055</c:v>
                </c:pt>
                <c:pt idx="14800">
                  <c:v>45912.12440985055</c:v>
                </c:pt>
                <c:pt idx="14801">
                  <c:v>45912.12522905055</c:v>
                </c:pt>
                <c:pt idx="14802">
                  <c:v>45912.12604825055</c:v>
                </c:pt>
                <c:pt idx="14803">
                  <c:v>45912.12686745055</c:v>
                </c:pt>
                <c:pt idx="14804">
                  <c:v>45912.12768665049</c:v>
                </c:pt>
                <c:pt idx="14805">
                  <c:v>45912.12850585056</c:v>
                </c:pt>
                <c:pt idx="14806">
                  <c:v>45912.12932505056</c:v>
                </c:pt>
                <c:pt idx="14807">
                  <c:v>45912.13014425056</c:v>
                </c:pt>
                <c:pt idx="14808">
                  <c:v>45912.13096345057</c:v>
                </c:pt>
                <c:pt idx="14809">
                  <c:v>45912.1317826505</c:v>
                </c:pt>
                <c:pt idx="14810">
                  <c:v>45912.13260185057</c:v>
                </c:pt>
                <c:pt idx="14811">
                  <c:v>45912.13342105057</c:v>
                </c:pt>
                <c:pt idx="14812">
                  <c:v>45912.13424025057</c:v>
                </c:pt>
                <c:pt idx="14813">
                  <c:v>45912.13505945057</c:v>
                </c:pt>
                <c:pt idx="14814">
                  <c:v>45912.13587865058</c:v>
                </c:pt>
                <c:pt idx="14815">
                  <c:v>45912.13669785058</c:v>
                </c:pt>
                <c:pt idx="14816">
                  <c:v>45912.13751705058</c:v>
                </c:pt>
                <c:pt idx="14817">
                  <c:v>45912.13833625058</c:v>
                </c:pt>
                <c:pt idx="14818">
                  <c:v>45912.13915545059</c:v>
                </c:pt>
                <c:pt idx="14819">
                  <c:v>45912.13997465058</c:v>
                </c:pt>
                <c:pt idx="14820">
                  <c:v>45912.14079385059</c:v>
                </c:pt>
                <c:pt idx="14821">
                  <c:v>45912.1416130506</c:v>
                </c:pt>
                <c:pt idx="14822">
                  <c:v>45912.1424322506</c:v>
                </c:pt>
                <c:pt idx="14823">
                  <c:v>45912.1432514506</c:v>
                </c:pt>
                <c:pt idx="14824">
                  <c:v>45912.1440706506</c:v>
                </c:pt>
                <c:pt idx="14825">
                  <c:v>45912.14488985061</c:v>
                </c:pt>
                <c:pt idx="14826">
                  <c:v>45912.14570905059</c:v>
                </c:pt>
                <c:pt idx="14827">
                  <c:v>45912.14652825061</c:v>
                </c:pt>
                <c:pt idx="14828">
                  <c:v>45912.14734745061</c:v>
                </c:pt>
                <c:pt idx="14829">
                  <c:v>45912.14816665062</c:v>
                </c:pt>
                <c:pt idx="14830">
                  <c:v>45912.14898585062</c:v>
                </c:pt>
                <c:pt idx="14831">
                  <c:v>45912.14980505062</c:v>
                </c:pt>
                <c:pt idx="14832">
                  <c:v>45912.15062425062</c:v>
                </c:pt>
                <c:pt idx="14833">
                  <c:v>45912.15144345062</c:v>
                </c:pt>
                <c:pt idx="14834">
                  <c:v>45912.15226265063</c:v>
                </c:pt>
                <c:pt idx="14835">
                  <c:v>45912.15308185059</c:v>
                </c:pt>
                <c:pt idx="14836">
                  <c:v>45912.15390105062</c:v>
                </c:pt>
                <c:pt idx="14837">
                  <c:v>45912.15472025063</c:v>
                </c:pt>
                <c:pt idx="14838">
                  <c:v>45912.15553945063</c:v>
                </c:pt>
                <c:pt idx="14839">
                  <c:v>45912.15635865064</c:v>
                </c:pt>
                <c:pt idx="14840">
                  <c:v>45912.15717785063</c:v>
                </c:pt>
                <c:pt idx="14841">
                  <c:v>45912.15799705064</c:v>
                </c:pt>
                <c:pt idx="14842">
                  <c:v>45912.15881625064</c:v>
                </c:pt>
                <c:pt idx="14843">
                  <c:v>45912.15963545065</c:v>
                </c:pt>
                <c:pt idx="14844">
                  <c:v>45912.16045465058</c:v>
                </c:pt>
                <c:pt idx="14845">
                  <c:v>45912.16127385062</c:v>
                </c:pt>
                <c:pt idx="14846">
                  <c:v>45912.16209305065</c:v>
                </c:pt>
                <c:pt idx="14847">
                  <c:v>45912.16291225066</c:v>
                </c:pt>
                <c:pt idx="14848">
                  <c:v>45912.16373145062</c:v>
                </c:pt>
                <c:pt idx="14849">
                  <c:v>45912.16455065065</c:v>
                </c:pt>
                <c:pt idx="14850">
                  <c:v>45912.16536985059</c:v>
                </c:pt>
                <c:pt idx="14851">
                  <c:v>45912.16618905067</c:v>
                </c:pt>
                <c:pt idx="14852">
                  <c:v>45912.16700825067</c:v>
                </c:pt>
                <c:pt idx="14853">
                  <c:v>45912.16782745067</c:v>
                </c:pt>
                <c:pt idx="14854">
                  <c:v>45912.16864665067</c:v>
                </c:pt>
                <c:pt idx="14855">
                  <c:v>45912.16946585058</c:v>
                </c:pt>
                <c:pt idx="14856">
                  <c:v>45912.17028505068</c:v>
                </c:pt>
                <c:pt idx="14857">
                  <c:v>45912.17110425061</c:v>
                </c:pt>
                <c:pt idx="14858">
                  <c:v>45912.17192345067</c:v>
                </c:pt>
                <c:pt idx="14859">
                  <c:v>45912.17274265061</c:v>
                </c:pt>
                <c:pt idx="14860">
                  <c:v>45912.17356185062</c:v>
                </c:pt>
                <c:pt idx="14861">
                  <c:v>45912.17438105067</c:v>
                </c:pt>
                <c:pt idx="14862">
                  <c:v>45912.17520025068</c:v>
                </c:pt>
                <c:pt idx="14863">
                  <c:v>45912.1760194507</c:v>
                </c:pt>
                <c:pt idx="14864">
                  <c:v>45912.1768386507</c:v>
                </c:pt>
                <c:pt idx="14865">
                  <c:v>45912.1776578507</c:v>
                </c:pt>
                <c:pt idx="14866">
                  <c:v>45912.1784770507</c:v>
                </c:pt>
                <c:pt idx="14867">
                  <c:v>45912.1792962507</c:v>
                </c:pt>
                <c:pt idx="14868">
                  <c:v>45912.1801154507</c:v>
                </c:pt>
                <c:pt idx="14869">
                  <c:v>45912.18093465071</c:v>
                </c:pt>
                <c:pt idx="14870">
                  <c:v>45912.18175385067</c:v>
                </c:pt>
                <c:pt idx="14871">
                  <c:v>45912.18257305071</c:v>
                </c:pt>
                <c:pt idx="14872">
                  <c:v>45912.18339225071</c:v>
                </c:pt>
                <c:pt idx="14873">
                  <c:v>45912.18421145071</c:v>
                </c:pt>
                <c:pt idx="14874">
                  <c:v>45912.18503065072</c:v>
                </c:pt>
                <c:pt idx="14875">
                  <c:v>45912.18584985072</c:v>
                </c:pt>
                <c:pt idx="14876">
                  <c:v>45912.18666905072</c:v>
                </c:pt>
                <c:pt idx="14877">
                  <c:v>45912.18748825073</c:v>
                </c:pt>
                <c:pt idx="14878">
                  <c:v>45912.18830745072</c:v>
                </c:pt>
                <c:pt idx="14879">
                  <c:v>45912.18912665072</c:v>
                </c:pt>
                <c:pt idx="14880">
                  <c:v>45912.18994585073</c:v>
                </c:pt>
                <c:pt idx="14881">
                  <c:v>45912.19076505066</c:v>
                </c:pt>
                <c:pt idx="14882">
                  <c:v>45912.19158425072</c:v>
                </c:pt>
                <c:pt idx="14883">
                  <c:v>45912.19240345072</c:v>
                </c:pt>
                <c:pt idx="14884">
                  <c:v>45912.19322265067</c:v>
                </c:pt>
                <c:pt idx="14885">
                  <c:v>45912.19404185067</c:v>
                </c:pt>
                <c:pt idx="14886">
                  <c:v>45912.19486105075</c:v>
                </c:pt>
                <c:pt idx="14887">
                  <c:v>45912.19568025068</c:v>
                </c:pt>
                <c:pt idx="14888">
                  <c:v>45912.19649945075</c:v>
                </c:pt>
                <c:pt idx="14889">
                  <c:v>45912.19731865075</c:v>
                </c:pt>
                <c:pt idx="14890">
                  <c:v>45912.19813785076</c:v>
                </c:pt>
                <c:pt idx="14891">
                  <c:v>45912.19895705076</c:v>
                </c:pt>
                <c:pt idx="14892">
                  <c:v>45912.19977625075</c:v>
                </c:pt>
                <c:pt idx="14893">
                  <c:v>45912.20059545076</c:v>
                </c:pt>
                <c:pt idx="14894">
                  <c:v>45912.20141465069</c:v>
                </c:pt>
                <c:pt idx="14895">
                  <c:v>45912.20223385077</c:v>
                </c:pt>
                <c:pt idx="14896">
                  <c:v>45912.20305305077</c:v>
                </c:pt>
                <c:pt idx="14897">
                  <c:v>45912.20387225077</c:v>
                </c:pt>
                <c:pt idx="14898">
                  <c:v>45912.20469145077</c:v>
                </c:pt>
                <c:pt idx="14899">
                  <c:v>45912.20551065078</c:v>
                </c:pt>
                <c:pt idx="14900">
                  <c:v>45912.20632985078</c:v>
                </c:pt>
                <c:pt idx="14901">
                  <c:v>45912.20714905077</c:v>
                </c:pt>
                <c:pt idx="14902">
                  <c:v>45912.20796825078</c:v>
                </c:pt>
                <c:pt idx="14903">
                  <c:v>45912.20878745079</c:v>
                </c:pt>
                <c:pt idx="14904">
                  <c:v>45912.20960665077</c:v>
                </c:pt>
                <c:pt idx="14905">
                  <c:v>45912.21042585078</c:v>
                </c:pt>
                <c:pt idx="14906">
                  <c:v>45912.21124505078</c:v>
                </c:pt>
                <c:pt idx="14907">
                  <c:v>45912.21206425079</c:v>
                </c:pt>
                <c:pt idx="14908">
                  <c:v>45912.2128834508</c:v>
                </c:pt>
                <c:pt idx="14909">
                  <c:v>45912.21370265073</c:v>
                </c:pt>
                <c:pt idx="14910">
                  <c:v>45912.2145218508</c:v>
                </c:pt>
                <c:pt idx="14911">
                  <c:v>45912.2153410508</c:v>
                </c:pt>
                <c:pt idx="14912">
                  <c:v>45912.21616025081</c:v>
                </c:pt>
                <c:pt idx="14913">
                  <c:v>45912.2169794508</c:v>
                </c:pt>
                <c:pt idx="14914">
                  <c:v>45912.2177986508</c:v>
                </c:pt>
                <c:pt idx="14915">
                  <c:v>45912.21861785081</c:v>
                </c:pt>
                <c:pt idx="14916">
                  <c:v>45912.21943705082</c:v>
                </c:pt>
                <c:pt idx="14917">
                  <c:v>45912.22025625082</c:v>
                </c:pt>
                <c:pt idx="14918">
                  <c:v>45912.22107545082</c:v>
                </c:pt>
                <c:pt idx="14919">
                  <c:v>45912.22189465075</c:v>
                </c:pt>
                <c:pt idx="14920">
                  <c:v>45912.22271385082</c:v>
                </c:pt>
                <c:pt idx="14921">
                  <c:v>45912.22353305083</c:v>
                </c:pt>
                <c:pt idx="14922">
                  <c:v>45912.22435225083</c:v>
                </c:pt>
                <c:pt idx="14923">
                  <c:v>45912.22517145082</c:v>
                </c:pt>
                <c:pt idx="14924">
                  <c:v>45912.22599065076</c:v>
                </c:pt>
                <c:pt idx="14925">
                  <c:v>45912.22680985084</c:v>
                </c:pt>
                <c:pt idx="14926">
                  <c:v>45912.22762905082</c:v>
                </c:pt>
                <c:pt idx="14927">
                  <c:v>45912.22844825083</c:v>
                </c:pt>
                <c:pt idx="14928">
                  <c:v>45912.22926745084</c:v>
                </c:pt>
                <c:pt idx="14929">
                  <c:v>45912.23008665082</c:v>
                </c:pt>
                <c:pt idx="14930">
                  <c:v>45912.23090585085</c:v>
                </c:pt>
                <c:pt idx="14931">
                  <c:v>45912.23172505078</c:v>
                </c:pt>
                <c:pt idx="14932">
                  <c:v>45912.23254425085</c:v>
                </c:pt>
                <c:pt idx="14933">
                  <c:v>45912.23336345085</c:v>
                </c:pt>
                <c:pt idx="14934">
                  <c:v>45912.23418265079</c:v>
                </c:pt>
                <c:pt idx="14935">
                  <c:v>45912.23500185082</c:v>
                </c:pt>
                <c:pt idx="14936">
                  <c:v>45912.23582105085</c:v>
                </c:pt>
                <c:pt idx="14937">
                  <c:v>45912.23664025086</c:v>
                </c:pt>
                <c:pt idx="14938">
                  <c:v>45912.23745945087</c:v>
                </c:pt>
                <c:pt idx="14939">
                  <c:v>45912.23827865087</c:v>
                </c:pt>
                <c:pt idx="14940">
                  <c:v>45912.23909785087</c:v>
                </c:pt>
                <c:pt idx="14941">
                  <c:v>45912.23991705087</c:v>
                </c:pt>
                <c:pt idx="14942">
                  <c:v>45912.24073625087</c:v>
                </c:pt>
                <c:pt idx="14943">
                  <c:v>45912.24155545087</c:v>
                </c:pt>
                <c:pt idx="14944">
                  <c:v>45912.24237465088</c:v>
                </c:pt>
                <c:pt idx="14945">
                  <c:v>45912.24319385087</c:v>
                </c:pt>
                <c:pt idx="14946">
                  <c:v>45912.24401305088</c:v>
                </c:pt>
                <c:pt idx="14947">
                  <c:v>45912.24483225088</c:v>
                </c:pt>
                <c:pt idx="14948">
                  <c:v>45912.24565145089</c:v>
                </c:pt>
                <c:pt idx="14949">
                  <c:v>45912.24647065088</c:v>
                </c:pt>
                <c:pt idx="14950">
                  <c:v>45912.24728985089</c:v>
                </c:pt>
                <c:pt idx="14951">
                  <c:v>45912.2481090509</c:v>
                </c:pt>
                <c:pt idx="14952">
                  <c:v>45912.2489282509</c:v>
                </c:pt>
                <c:pt idx="14953">
                  <c:v>45912.2497474509</c:v>
                </c:pt>
                <c:pt idx="14954">
                  <c:v>45912.2505666509</c:v>
                </c:pt>
                <c:pt idx="14955">
                  <c:v>45912.2513858509</c:v>
                </c:pt>
                <c:pt idx="14956">
                  <c:v>45912.2522050509</c:v>
                </c:pt>
                <c:pt idx="14957">
                  <c:v>45912.25302425091</c:v>
                </c:pt>
                <c:pt idx="14958">
                  <c:v>45912.25384345091</c:v>
                </c:pt>
                <c:pt idx="14959">
                  <c:v>45912.25466265091</c:v>
                </c:pt>
                <c:pt idx="14960">
                  <c:v>45912.25548185092</c:v>
                </c:pt>
                <c:pt idx="14961">
                  <c:v>45912.25630105092</c:v>
                </c:pt>
                <c:pt idx="14962">
                  <c:v>45912.25712025092</c:v>
                </c:pt>
                <c:pt idx="14963">
                  <c:v>45912.25793945093</c:v>
                </c:pt>
                <c:pt idx="14964">
                  <c:v>45912.25875865092</c:v>
                </c:pt>
                <c:pt idx="14965">
                  <c:v>45912.25957785092</c:v>
                </c:pt>
                <c:pt idx="14966">
                  <c:v>45912.26039705093</c:v>
                </c:pt>
                <c:pt idx="14967">
                  <c:v>45912.26121625093</c:v>
                </c:pt>
                <c:pt idx="14968">
                  <c:v>45912.26203545093</c:v>
                </c:pt>
                <c:pt idx="14969">
                  <c:v>45912.26285465094</c:v>
                </c:pt>
                <c:pt idx="14970">
                  <c:v>45912.26367385092</c:v>
                </c:pt>
                <c:pt idx="14971">
                  <c:v>45912.26449305093</c:v>
                </c:pt>
                <c:pt idx="14972">
                  <c:v>45912.26531225094</c:v>
                </c:pt>
                <c:pt idx="14973">
                  <c:v>45912.26613145095</c:v>
                </c:pt>
                <c:pt idx="14974">
                  <c:v>45912.26695065095</c:v>
                </c:pt>
                <c:pt idx="14975">
                  <c:v>45912.26776985088</c:v>
                </c:pt>
                <c:pt idx="14976">
                  <c:v>45912.26858905095</c:v>
                </c:pt>
                <c:pt idx="14977">
                  <c:v>45912.26940825096</c:v>
                </c:pt>
                <c:pt idx="14978">
                  <c:v>45912.27022745095</c:v>
                </c:pt>
                <c:pt idx="14979">
                  <c:v>45912.27104665095</c:v>
                </c:pt>
                <c:pt idx="14980">
                  <c:v>45912.27186585095</c:v>
                </c:pt>
                <c:pt idx="14981">
                  <c:v>45912.27268505096</c:v>
                </c:pt>
                <c:pt idx="14982">
                  <c:v>45912.27350425097</c:v>
                </c:pt>
                <c:pt idx="14983">
                  <c:v>45912.27432345097</c:v>
                </c:pt>
                <c:pt idx="14984">
                  <c:v>45912.2751426509</c:v>
                </c:pt>
                <c:pt idx="14985">
                  <c:v>45912.27596185097</c:v>
                </c:pt>
                <c:pt idx="14986">
                  <c:v>45912.27678105098</c:v>
                </c:pt>
                <c:pt idx="14987">
                  <c:v>45912.27760025098</c:v>
                </c:pt>
                <c:pt idx="14988">
                  <c:v>45912.27841945098</c:v>
                </c:pt>
                <c:pt idx="14989">
                  <c:v>45912.27923865098</c:v>
                </c:pt>
                <c:pt idx="14990">
                  <c:v>45912.28005785098</c:v>
                </c:pt>
                <c:pt idx="14991">
                  <c:v>45912.28087705098</c:v>
                </c:pt>
                <c:pt idx="14992">
                  <c:v>45912.28169625099</c:v>
                </c:pt>
                <c:pt idx="14993">
                  <c:v>45912.282515451</c:v>
                </c:pt>
                <c:pt idx="14994">
                  <c:v>45912.28333465099</c:v>
                </c:pt>
                <c:pt idx="14995">
                  <c:v>45912.284153851</c:v>
                </c:pt>
                <c:pt idx="14996">
                  <c:v>45912.284973051</c:v>
                </c:pt>
                <c:pt idx="14997">
                  <c:v>45912.28579225099</c:v>
                </c:pt>
                <c:pt idx="14998">
                  <c:v>45912.286611451</c:v>
                </c:pt>
                <c:pt idx="14999">
                  <c:v>45912.28743065098</c:v>
                </c:pt>
                <c:pt idx="15000">
                  <c:v>45912.28824985101</c:v>
                </c:pt>
                <c:pt idx="15001">
                  <c:v>45912.289069051</c:v>
                </c:pt>
                <c:pt idx="15002">
                  <c:v>45912.28988825101</c:v>
                </c:pt>
                <c:pt idx="15003">
                  <c:v>45912.29070745099</c:v>
                </c:pt>
                <c:pt idx="15004">
                  <c:v>45912.29152665097</c:v>
                </c:pt>
                <c:pt idx="15005">
                  <c:v>45912.29234585098</c:v>
                </c:pt>
                <c:pt idx="15006">
                  <c:v>45912.29316505094</c:v>
                </c:pt>
                <c:pt idx="15007">
                  <c:v>45912.29398425097</c:v>
                </c:pt>
                <c:pt idx="15008">
                  <c:v>45912.29480345103</c:v>
                </c:pt>
                <c:pt idx="15009">
                  <c:v>45912.29562265094</c:v>
                </c:pt>
                <c:pt idx="15010">
                  <c:v>45912.29644185097</c:v>
                </c:pt>
                <c:pt idx="15011">
                  <c:v>45912.29726105098</c:v>
                </c:pt>
                <c:pt idx="15012">
                  <c:v>45912.29808025098</c:v>
                </c:pt>
                <c:pt idx="15013">
                  <c:v>45912.29889945104</c:v>
                </c:pt>
                <c:pt idx="15014">
                  <c:v>45912.29971865097</c:v>
                </c:pt>
                <c:pt idx="15015">
                  <c:v>45912.30053785104</c:v>
                </c:pt>
                <c:pt idx="15016">
                  <c:v>45912.30135705104</c:v>
                </c:pt>
                <c:pt idx="15017">
                  <c:v>45912.30217625105</c:v>
                </c:pt>
                <c:pt idx="15018">
                  <c:v>45912.30299545105</c:v>
                </c:pt>
                <c:pt idx="15019">
                  <c:v>45912.30381465105</c:v>
                </c:pt>
                <c:pt idx="15020">
                  <c:v>45912.30463385105</c:v>
                </c:pt>
                <c:pt idx="15021">
                  <c:v>45912.30545305106</c:v>
                </c:pt>
                <c:pt idx="15022">
                  <c:v>45912.30627225105</c:v>
                </c:pt>
                <c:pt idx="15023">
                  <c:v>45912.30709145106</c:v>
                </c:pt>
                <c:pt idx="15024">
                  <c:v>45912.30791065106</c:v>
                </c:pt>
                <c:pt idx="15025">
                  <c:v>45912.30872985107</c:v>
                </c:pt>
                <c:pt idx="15026">
                  <c:v>45912.30954905107</c:v>
                </c:pt>
                <c:pt idx="15027">
                  <c:v>45912.31036825107</c:v>
                </c:pt>
                <c:pt idx="15028">
                  <c:v>45912.31118745107</c:v>
                </c:pt>
                <c:pt idx="15029">
                  <c:v>45912.31200665107</c:v>
                </c:pt>
                <c:pt idx="15030">
                  <c:v>45912.31282585107</c:v>
                </c:pt>
                <c:pt idx="15031">
                  <c:v>45912.31364505108</c:v>
                </c:pt>
                <c:pt idx="15032">
                  <c:v>45912.31446425108</c:v>
                </c:pt>
                <c:pt idx="15033">
                  <c:v>45912.31528345108</c:v>
                </c:pt>
                <c:pt idx="15034">
                  <c:v>45912.31610265109</c:v>
                </c:pt>
                <c:pt idx="15035">
                  <c:v>45912.31692185109</c:v>
                </c:pt>
                <c:pt idx="15036">
                  <c:v>45912.31774105108</c:v>
                </c:pt>
                <c:pt idx="15037">
                  <c:v>45912.3185602511</c:v>
                </c:pt>
                <c:pt idx="15038">
                  <c:v>45912.3193794511</c:v>
                </c:pt>
                <c:pt idx="15039">
                  <c:v>45912.3201986511</c:v>
                </c:pt>
                <c:pt idx="15040">
                  <c:v>45912.3210178511</c:v>
                </c:pt>
                <c:pt idx="15041">
                  <c:v>45912.3218370511</c:v>
                </c:pt>
                <c:pt idx="15042">
                  <c:v>45912.3226562511</c:v>
                </c:pt>
                <c:pt idx="15043">
                  <c:v>45912.32347545111</c:v>
                </c:pt>
                <c:pt idx="15044">
                  <c:v>45912.32429465111</c:v>
                </c:pt>
                <c:pt idx="15045">
                  <c:v>45912.3251138511</c:v>
                </c:pt>
                <c:pt idx="15046">
                  <c:v>45912.32593305111</c:v>
                </c:pt>
                <c:pt idx="15047">
                  <c:v>45912.32675225112</c:v>
                </c:pt>
                <c:pt idx="15048">
                  <c:v>45912.32757145112</c:v>
                </c:pt>
                <c:pt idx="15049">
                  <c:v>45912.32839065112</c:v>
                </c:pt>
                <c:pt idx="15050">
                  <c:v>45912.32920985112</c:v>
                </c:pt>
                <c:pt idx="15051">
                  <c:v>45912.33002905112</c:v>
                </c:pt>
                <c:pt idx="15052">
                  <c:v>45912.33084825112</c:v>
                </c:pt>
                <c:pt idx="15053">
                  <c:v>45912.33166745113</c:v>
                </c:pt>
                <c:pt idx="15054">
                  <c:v>45912.33248665112</c:v>
                </c:pt>
                <c:pt idx="15055">
                  <c:v>45912.33330585113</c:v>
                </c:pt>
                <c:pt idx="15056">
                  <c:v>45912.33412505114</c:v>
                </c:pt>
                <c:pt idx="15057">
                  <c:v>45912.33494425114</c:v>
                </c:pt>
                <c:pt idx="15058">
                  <c:v>45912.33576345113</c:v>
                </c:pt>
                <c:pt idx="15059">
                  <c:v>45912.33658265114</c:v>
                </c:pt>
                <c:pt idx="15060">
                  <c:v>45912.33740185115</c:v>
                </c:pt>
                <c:pt idx="15061">
                  <c:v>45912.33822105115</c:v>
                </c:pt>
                <c:pt idx="15062">
                  <c:v>45912.33904025115</c:v>
                </c:pt>
                <c:pt idx="15063">
                  <c:v>45912.33985945116</c:v>
                </c:pt>
                <c:pt idx="15064">
                  <c:v>45912.34067865115</c:v>
                </c:pt>
                <c:pt idx="15065">
                  <c:v>45912.34149785116</c:v>
                </c:pt>
                <c:pt idx="15066">
                  <c:v>45912.34231705115</c:v>
                </c:pt>
                <c:pt idx="15067">
                  <c:v>45912.34313625116</c:v>
                </c:pt>
                <c:pt idx="15068">
                  <c:v>45912.34395545116</c:v>
                </c:pt>
                <c:pt idx="15069">
                  <c:v>45912.34477465117</c:v>
                </c:pt>
                <c:pt idx="15070">
                  <c:v>45912.34559385117</c:v>
                </c:pt>
                <c:pt idx="15071">
                  <c:v>45912.34641305117</c:v>
                </c:pt>
                <c:pt idx="15072">
                  <c:v>45912.34723225118</c:v>
                </c:pt>
                <c:pt idx="15073">
                  <c:v>45912.3480514512</c:v>
                </c:pt>
                <c:pt idx="15074">
                  <c:v>45912.34887065117</c:v>
                </c:pt>
                <c:pt idx="15075">
                  <c:v>45912.34968985118</c:v>
                </c:pt>
                <c:pt idx="15076">
                  <c:v>45912.35050905118</c:v>
                </c:pt>
                <c:pt idx="15077">
                  <c:v>45912.35132825118</c:v>
                </c:pt>
                <c:pt idx="15078">
                  <c:v>45912.35214745118</c:v>
                </c:pt>
                <c:pt idx="15079">
                  <c:v>45912.35296665119</c:v>
                </c:pt>
                <c:pt idx="15080">
                  <c:v>45912.35378585118</c:v>
                </c:pt>
                <c:pt idx="15081">
                  <c:v>45912.3546050512</c:v>
                </c:pt>
                <c:pt idx="15082">
                  <c:v>45912.3554242512</c:v>
                </c:pt>
                <c:pt idx="15083">
                  <c:v>45912.3562434512</c:v>
                </c:pt>
                <c:pt idx="15084">
                  <c:v>45912.35706265119</c:v>
                </c:pt>
                <c:pt idx="15085">
                  <c:v>45912.3578818512</c:v>
                </c:pt>
                <c:pt idx="15086">
                  <c:v>45912.35870105121</c:v>
                </c:pt>
                <c:pt idx="15087">
                  <c:v>45912.35952025121</c:v>
                </c:pt>
                <c:pt idx="15088">
                  <c:v>45912.36033945121</c:v>
                </c:pt>
                <c:pt idx="15089">
                  <c:v>45912.36115865118</c:v>
                </c:pt>
                <c:pt idx="15090">
                  <c:v>45912.36197785119</c:v>
                </c:pt>
                <c:pt idx="15091">
                  <c:v>45912.36279705122</c:v>
                </c:pt>
                <c:pt idx="15092">
                  <c:v>45912.36361625122</c:v>
                </c:pt>
                <c:pt idx="15093">
                  <c:v>45912.36443545122</c:v>
                </c:pt>
                <c:pt idx="15094">
                  <c:v>45912.36525465122</c:v>
                </c:pt>
                <c:pt idx="15095">
                  <c:v>45912.36607385123</c:v>
                </c:pt>
                <c:pt idx="15096">
                  <c:v>45912.36689305123</c:v>
                </c:pt>
                <c:pt idx="15097">
                  <c:v>45912.36771225122</c:v>
                </c:pt>
                <c:pt idx="15098">
                  <c:v>45912.36853145123</c:v>
                </c:pt>
                <c:pt idx="15099">
                  <c:v>45912.36935065118</c:v>
                </c:pt>
                <c:pt idx="15100">
                  <c:v>45912.37016985122</c:v>
                </c:pt>
                <c:pt idx="15101">
                  <c:v>45912.37098905123</c:v>
                </c:pt>
                <c:pt idx="15102">
                  <c:v>45912.37180825124</c:v>
                </c:pt>
                <c:pt idx="15103">
                  <c:v>45912.37262745124</c:v>
                </c:pt>
                <c:pt idx="15104">
                  <c:v>45912.37344665118</c:v>
                </c:pt>
                <c:pt idx="15105">
                  <c:v>45912.37426585125</c:v>
                </c:pt>
                <c:pt idx="15106">
                  <c:v>45912.37508505122</c:v>
                </c:pt>
                <c:pt idx="15107">
                  <c:v>45912.37590425125</c:v>
                </c:pt>
                <c:pt idx="15108">
                  <c:v>45912.37672345126</c:v>
                </c:pt>
                <c:pt idx="15109">
                  <c:v>45912.37754265119</c:v>
                </c:pt>
                <c:pt idx="15110">
                  <c:v>45912.37836185125</c:v>
                </c:pt>
                <c:pt idx="15111">
                  <c:v>45912.37918105119</c:v>
                </c:pt>
                <c:pt idx="15112">
                  <c:v>45912.38000025127</c:v>
                </c:pt>
                <c:pt idx="15113">
                  <c:v>45912.38081945126</c:v>
                </c:pt>
                <c:pt idx="15114">
                  <c:v>45912.38163865127</c:v>
                </c:pt>
                <c:pt idx="15115">
                  <c:v>45912.38245785127</c:v>
                </c:pt>
                <c:pt idx="15116">
                  <c:v>45912.38327705127</c:v>
                </c:pt>
                <c:pt idx="15117">
                  <c:v>45912.38409625127</c:v>
                </c:pt>
                <c:pt idx="15118">
                  <c:v>45912.38491545127</c:v>
                </c:pt>
                <c:pt idx="15119">
                  <c:v>45912.38573465127</c:v>
                </c:pt>
                <c:pt idx="15120">
                  <c:v>45912.38655385128</c:v>
                </c:pt>
                <c:pt idx="15121">
                  <c:v>45912.38737305129</c:v>
                </c:pt>
                <c:pt idx="15122">
                  <c:v>45912.38819225129</c:v>
                </c:pt>
                <c:pt idx="15123">
                  <c:v>45912.3890114513</c:v>
                </c:pt>
                <c:pt idx="15124">
                  <c:v>45912.38983065129</c:v>
                </c:pt>
                <c:pt idx="15125">
                  <c:v>45912.3906498513</c:v>
                </c:pt>
                <c:pt idx="15126">
                  <c:v>45912.39146905122</c:v>
                </c:pt>
                <c:pt idx="15127">
                  <c:v>45912.3922882513</c:v>
                </c:pt>
                <c:pt idx="15128">
                  <c:v>45912.39310745127</c:v>
                </c:pt>
                <c:pt idx="15129">
                  <c:v>45912.39392665122</c:v>
                </c:pt>
                <c:pt idx="15130">
                  <c:v>45912.39474585124</c:v>
                </c:pt>
                <c:pt idx="15131">
                  <c:v>45912.39556505127</c:v>
                </c:pt>
                <c:pt idx="15132">
                  <c:v>45912.3963842513</c:v>
                </c:pt>
                <c:pt idx="15133">
                  <c:v>45912.39720345131</c:v>
                </c:pt>
                <c:pt idx="15134">
                  <c:v>45912.39802265132</c:v>
                </c:pt>
                <c:pt idx="15135">
                  <c:v>45912.39884185132</c:v>
                </c:pt>
                <c:pt idx="15136">
                  <c:v>45912.39966105125</c:v>
                </c:pt>
                <c:pt idx="15137">
                  <c:v>45912.40048025132</c:v>
                </c:pt>
                <c:pt idx="15138">
                  <c:v>45912.40129945132</c:v>
                </c:pt>
                <c:pt idx="15139">
                  <c:v>45912.40211865133</c:v>
                </c:pt>
                <c:pt idx="15140">
                  <c:v>45912.40293785133</c:v>
                </c:pt>
                <c:pt idx="15141">
                  <c:v>45912.40375705132</c:v>
                </c:pt>
                <c:pt idx="15142">
                  <c:v>45912.40457625133</c:v>
                </c:pt>
                <c:pt idx="15143">
                  <c:v>45912.40539545134</c:v>
                </c:pt>
                <c:pt idx="15144">
                  <c:v>45912.40621465134</c:v>
                </c:pt>
                <c:pt idx="15145">
                  <c:v>45912.40703385133</c:v>
                </c:pt>
                <c:pt idx="15146">
                  <c:v>45912.40785305134</c:v>
                </c:pt>
                <c:pt idx="15147">
                  <c:v>45912.40867225135</c:v>
                </c:pt>
                <c:pt idx="15148">
                  <c:v>45912.40949145135</c:v>
                </c:pt>
                <c:pt idx="15149">
                  <c:v>45912.41031065135</c:v>
                </c:pt>
                <c:pt idx="15150">
                  <c:v>45912.41112985135</c:v>
                </c:pt>
                <c:pt idx="15151">
                  <c:v>45912.41194905135</c:v>
                </c:pt>
                <c:pt idx="15152">
                  <c:v>45912.41276825136</c:v>
                </c:pt>
                <c:pt idx="15153">
                  <c:v>45912.41358745136</c:v>
                </c:pt>
                <c:pt idx="15154">
                  <c:v>45912.41440665135</c:v>
                </c:pt>
                <c:pt idx="15155">
                  <c:v>45912.41522585136</c:v>
                </c:pt>
                <c:pt idx="15156">
                  <c:v>45912.41604505137</c:v>
                </c:pt>
                <c:pt idx="15157">
                  <c:v>45912.41686425137</c:v>
                </c:pt>
                <c:pt idx="15158">
                  <c:v>45912.41768345137</c:v>
                </c:pt>
                <c:pt idx="15159">
                  <c:v>45912.41850265137</c:v>
                </c:pt>
                <c:pt idx="15160">
                  <c:v>45912.41932185138</c:v>
                </c:pt>
                <c:pt idx="15161">
                  <c:v>45912.42014105131</c:v>
                </c:pt>
                <c:pt idx="15162">
                  <c:v>45912.42096025137</c:v>
                </c:pt>
                <c:pt idx="15163">
                  <c:v>45912.42177945138</c:v>
                </c:pt>
                <c:pt idx="15164">
                  <c:v>45912.42259865138</c:v>
                </c:pt>
                <c:pt idx="15165">
                  <c:v>45912.42341785137</c:v>
                </c:pt>
                <c:pt idx="15166">
                  <c:v>45912.42423705139</c:v>
                </c:pt>
                <c:pt idx="15167">
                  <c:v>45912.42505625138</c:v>
                </c:pt>
                <c:pt idx="15168">
                  <c:v>45912.42587545139</c:v>
                </c:pt>
                <c:pt idx="15169">
                  <c:v>45912.4266946514</c:v>
                </c:pt>
                <c:pt idx="15170">
                  <c:v>45912.4275138514</c:v>
                </c:pt>
                <c:pt idx="15171">
                  <c:v>45912.4283330514</c:v>
                </c:pt>
                <c:pt idx="15172">
                  <c:v>45912.4291522514</c:v>
                </c:pt>
                <c:pt idx="15173">
                  <c:v>45912.42997145141</c:v>
                </c:pt>
                <c:pt idx="15174">
                  <c:v>45912.43079065134</c:v>
                </c:pt>
                <c:pt idx="15175">
                  <c:v>45912.4316098514</c:v>
                </c:pt>
                <c:pt idx="15176">
                  <c:v>45912.43242905141</c:v>
                </c:pt>
                <c:pt idx="15177">
                  <c:v>45912.43324825141</c:v>
                </c:pt>
                <c:pt idx="15178">
                  <c:v>45912.43406745142</c:v>
                </c:pt>
                <c:pt idx="15179">
                  <c:v>45912.43488665142</c:v>
                </c:pt>
                <c:pt idx="15180">
                  <c:v>45912.43570585135</c:v>
                </c:pt>
                <c:pt idx="15181">
                  <c:v>45912.43652505142</c:v>
                </c:pt>
                <c:pt idx="15182">
                  <c:v>45912.43734425143</c:v>
                </c:pt>
                <c:pt idx="15183">
                  <c:v>45912.43816345143</c:v>
                </c:pt>
                <c:pt idx="15184">
                  <c:v>45912.43898265142</c:v>
                </c:pt>
                <c:pt idx="15185">
                  <c:v>45912.43980185143</c:v>
                </c:pt>
                <c:pt idx="15186">
                  <c:v>45912.44062105144</c:v>
                </c:pt>
                <c:pt idx="15187">
                  <c:v>45912.44144025142</c:v>
                </c:pt>
                <c:pt idx="15188">
                  <c:v>45912.44225945143</c:v>
                </c:pt>
                <c:pt idx="15189">
                  <c:v>45912.44307865143</c:v>
                </c:pt>
                <c:pt idx="15190">
                  <c:v>45912.44389785144</c:v>
                </c:pt>
                <c:pt idx="15191">
                  <c:v>45912.44471705145</c:v>
                </c:pt>
                <c:pt idx="15192">
                  <c:v>45912.44553625145</c:v>
                </c:pt>
                <c:pt idx="15193">
                  <c:v>45912.44635545145</c:v>
                </c:pt>
                <c:pt idx="15194">
                  <c:v>45912.44717465145</c:v>
                </c:pt>
                <c:pt idx="15195">
                  <c:v>45912.44799385146</c:v>
                </c:pt>
                <c:pt idx="15196">
                  <c:v>45912.44881305145</c:v>
                </c:pt>
                <c:pt idx="15197">
                  <c:v>45912.44963225146</c:v>
                </c:pt>
                <c:pt idx="15198">
                  <c:v>45912.45045145146</c:v>
                </c:pt>
                <c:pt idx="15199">
                  <c:v>45912.45127065147</c:v>
                </c:pt>
                <c:pt idx="15200">
                  <c:v>45912.45208985147</c:v>
                </c:pt>
                <c:pt idx="15201">
                  <c:v>45912.45290905147</c:v>
                </c:pt>
                <c:pt idx="15202">
                  <c:v>45912.45372825147</c:v>
                </c:pt>
                <c:pt idx="15203">
                  <c:v>45912.45454745148</c:v>
                </c:pt>
                <c:pt idx="15204">
                  <c:v>45912.45536665148</c:v>
                </c:pt>
                <c:pt idx="15205">
                  <c:v>45912.45618585148</c:v>
                </c:pt>
                <c:pt idx="15206">
                  <c:v>45912.45700505148</c:v>
                </c:pt>
                <c:pt idx="15207">
                  <c:v>45912.45782425148</c:v>
                </c:pt>
                <c:pt idx="15208">
                  <c:v>45912.45864345148</c:v>
                </c:pt>
                <c:pt idx="15209">
                  <c:v>45912.45946265147</c:v>
                </c:pt>
                <c:pt idx="15210">
                  <c:v>45912.46028185148</c:v>
                </c:pt>
                <c:pt idx="15211">
                  <c:v>45912.46110105142</c:v>
                </c:pt>
                <c:pt idx="15212">
                  <c:v>45912.4619202515</c:v>
                </c:pt>
                <c:pt idx="15213">
                  <c:v>45912.4627394515</c:v>
                </c:pt>
                <c:pt idx="15214">
                  <c:v>45912.4635586515</c:v>
                </c:pt>
                <c:pt idx="15215">
                  <c:v>45912.4643778515</c:v>
                </c:pt>
                <c:pt idx="15216">
                  <c:v>45912.4651970515</c:v>
                </c:pt>
                <c:pt idx="15217">
                  <c:v>45912.4660162515</c:v>
                </c:pt>
                <c:pt idx="15218">
                  <c:v>45912.4668354515</c:v>
                </c:pt>
                <c:pt idx="15219">
                  <c:v>45912.4676546515</c:v>
                </c:pt>
                <c:pt idx="15220">
                  <c:v>45912.46847385151</c:v>
                </c:pt>
                <c:pt idx="15221">
                  <c:v>45912.46929305152</c:v>
                </c:pt>
                <c:pt idx="15222">
                  <c:v>45912.47011225152</c:v>
                </c:pt>
                <c:pt idx="15223">
                  <c:v>45912.47093145152</c:v>
                </c:pt>
                <c:pt idx="15224">
                  <c:v>45912.47175065152</c:v>
                </c:pt>
                <c:pt idx="15225">
                  <c:v>45912.47256985152</c:v>
                </c:pt>
                <c:pt idx="15226">
                  <c:v>45912.47338905153</c:v>
                </c:pt>
                <c:pt idx="15227">
                  <c:v>45912.47420825152</c:v>
                </c:pt>
                <c:pt idx="15228">
                  <c:v>45912.47502745153</c:v>
                </c:pt>
                <c:pt idx="15229">
                  <c:v>45912.47584665153</c:v>
                </c:pt>
                <c:pt idx="15230">
                  <c:v>45912.47666585154</c:v>
                </c:pt>
                <c:pt idx="15231">
                  <c:v>45912.47748505152</c:v>
                </c:pt>
                <c:pt idx="15232">
                  <c:v>45912.47830425154</c:v>
                </c:pt>
                <c:pt idx="15233">
                  <c:v>45912.47912345154</c:v>
                </c:pt>
                <c:pt idx="15234">
                  <c:v>45912.47994265155</c:v>
                </c:pt>
                <c:pt idx="15235">
                  <c:v>45912.48076185155</c:v>
                </c:pt>
                <c:pt idx="15236">
                  <c:v>45912.48158105155</c:v>
                </c:pt>
                <c:pt idx="15237">
                  <c:v>45912.48240025155</c:v>
                </c:pt>
                <c:pt idx="15238">
                  <c:v>45912.48321945156</c:v>
                </c:pt>
                <c:pt idx="15239">
                  <c:v>45912.48403865155</c:v>
                </c:pt>
                <c:pt idx="15240">
                  <c:v>45912.48485785155</c:v>
                </c:pt>
                <c:pt idx="15241">
                  <c:v>45912.48567705156</c:v>
                </c:pt>
                <c:pt idx="15242">
                  <c:v>45912.48649625156</c:v>
                </c:pt>
                <c:pt idx="15243">
                  <c:v>45912.48731545156</c:v>
                </c:pt>
                <c:pt idx="15244">
                  <c:v>45912.48813465157</c:v>
                </c:pt>
                <c:pt idx="15245">
                  <c:v>45912.48895385157</c:v>
                </c:pt>
                <c:pt idx="15246">
                  <c:v>45912.48977305157</c:v>
                </c:pt>
                <c:pt idx="15247">
                  <c:v>45912.49059225157</c:v>
                </c:pt>
                <c:pt idx="15248">
                  <c:v>45912.49141145158</c:v>
                </c:pt>
                <c:pt idx="15249">
                  <c:v>45912.49223065158</c:v>
                </c:pt>
                <c:pt idx="15250">
                  <c:v>45912.49304985158</c:v>
                </c:pt>
                <c:pt idx="15251">
                  <c:v>45912.49386905158</c:v>
                </c:pt>
                <c:pt idx="15252">
                  <c:v>45912.49468825159</c:v>
                </c:pt>
                <c:pt idx="15253">
                  <c:v>45912.49550745159</c:v>
                </c:pt>
                <c:pt idx="15254">
                  <c:v>45912.49632665158</c:v>
                </c:pt>
                <c:pt idx="15255">
                  <c:v>45912.49714585152</c:v>
                </c:pt>
                <c:pt idx="15256">
                  <c:v>45912.49796505157</c:v>
                </c:pt>
                <c:pt idx="15257">
                  <c:v>45912.49878425158</c:v>
                </c:pt>
                <c:pt idx="15258">
                  <c:v>45912.49960345159</c:v>
                </c:pt>
                <c:pt idx="15259">
                  <c:v>45912.50042265157</c:v>
                </c:pt>
                <c:pt idx="15260">
                  <c:v>45912.50124185158</c:v>
                </c:pt>
                <c:pt idx="15261">
                  <c:v>45912.50206105159</c:v>
                </c:pt>
                <c:pt idx="15262">
                  <c:v>45912.5028802516</c:v>
                </c:pt>
                <c:pt idx="15263">
                  <c:v>45912.5036994516</c:v>
                </c:pt>
                <c:pt idx="15264">
                  <c:v>45912.50451865161</c:v>
                </c:pt>
                <c:pt idx="15265">
                  <c:v>45912.50533785162</c:v>
                </c:pt>
                <c:pt idx="15266">
                  <c:v>45912.50615705162</c:v>
                </c:pt>
                <c:pt idx="15267">
                  <c:v>45912.50697625162</c:v>
                </c:pt>
                <c:pt idx="15268">
                  <c:v>45912.50779545162</c:v>
                </c:pt>
                <c:pt idx="15269">
                  <c:v>45912.50861465163</c:v>
                </c:pt>
                <c:pt idx="15270">
                  <c:v>45912.50943385158</c:v>
                </c:pt>
                <c:pt idx="15271">
                  <c:v>45912.51025305163</c:v>
                </c:pt>
                <c:pt idx="15272">
                  <c:v>45912.51107225163</c:v>
                </c:pt>
                <c:pt idx="15273">
                  <c:v>45912.51189145164</c:v>
                </c:pt>
                <c:pt idx="15274">
                  <c:v>45912.51271065162</c:v>
                </c:pt>
                <c:pt idx="15275">
                  <c:v>45912.51352985163</c:v>
                </c:pt>
                <c:pt idx="15276">
                  <c:v>45912.51434905163</c:v>
                </c:pt>
                <c:pt idx="15277">
                  <c:v>45912.51516825162</c:v>
                </c:pt>
                <c:pt idx="15278">
                  <c:v>45912.51598745165</c:v>
                </c:pt>
                <c:pt idx="15279">
                  <c:v>45912.51680665165</c:v>
                </c:pt>
                <c:pt idx="15280">
                  <c:v>45912.51762585159</c:v>
                </c:pt>
                <c:pt idx="15281">
                  <c:v>45912.51844505165</c:v>
                </c:pt>
                <c:pt idx="15282">
                  <c:v>45912.51926425166</c:v>
                </c:pt>
                <c:pt idx="15283">
                  <c:v>45912.52008345159</c:v>
                </c:pt>
                <c:pt idx="15284">
                  <c:v>45912.52090265157</c:v>
                </c:pt>
                <c:pt idx="15285">
                  <c:v>45912.52172185155</c:v>
                </c:pt>
                <c:pt idx="15286">
                  <c:v>45912.52254105167</c:v>
                </c:pt>
                <c:pt idx="15287">
                  <c:v>45912.52336025158</c:v>
                </c:pt>
                <c:pt idx="15288">
                  <c:v>45912.52417945167</c:v>
                </c:pt>
                <c:pt idx="15289">
                  <c:v>45912.5249986516</c:v>
                </c:pt>
                <c:pt idx="15290">
                  <c:v>45912.52581785167</c:v>
                </c:pt>
                <c:pt idx="15291">
                  <c:v>45912.52663705168</c:v>
                </c:pt>
                <c:pt idx="15292">
                  <c:v>45912.52745625161</c:v>
                </c:pt>
                <c:pt idx="15293">
                  <c:v>45912.52827545168</c:v>
                </c:pt>
                <c:pt idx="15294">
                  <c:v>45912.52909465161</c:v>
                </c:pt>
                <c:pt idx="15295">
                  <c:v>45912.52991385162</c:v>
                </c:pt>
                <c:pt idx="15296">
                  <c:v>45912.53073305167</c:v>
                </c:pt>
                <c:pt idx="15297">
                  <c:v>45912.53155225168</c:v>
                </c:pt>
                <c:pt idx="15298">
                  <c:v>45912.53237145169</c:v>
                </c:pt>
                <c:pt idx="15299">
                  <c:v>45912.53319065158</c:v>
                </c:pt>
                <c:pt idx="15300">
                  <c:v>45912.5340098517</c:v>
                </c:pt>
                <c:pt idx="15301">
                  <c:v>45912.5348290517</c:v>
                </c:pt>
                <c:pt idx="15302">
                  <c:v>45912.53564825167</c:v>
                </c:pt>
                <c:pt idx="15303">
                  <c:v>45912.5364674517</c:v>
                </c:pt>
                <c:pt idx="15304">
                  <c:v>45912.53728665164</c:v>
                </c:pt>
                <c:pt idx="15305">
                  <c:v>45912.53810585167</c:v>
                </c:pt>
                <c:pt idx="15306">
                  <c:v>45912.5389250517</c:v>
                </c:pt>
                <c:pt idx="15307">
                  <c:v>45912.53974425164</c:v>
                </c:pt>
                <c:pt idx="15308">
                  <c:v>45912.54056345172</c:v>
                </c:pt>
                <c:pt idx="15309">
                  <c:v>45912.54138265164</c:v>
                </c:pt>
                <c:pt idx="15310">
                  <c:v>45912.54220185172</c:v>
                </c:pt>
                <c:pt idx="15311">
                  <c:v>45912.54302105172</c:v>
                </c:pt>
                <c:pt idx="15312">
                  <c:v>45912.54384025172</c:v>
                </c:pt>
                <c:pt idx="15313">
                  <c:v>45912.54465945172</c:v>
                </c:pt>
                <c:pt idx="15314">
                  <c:v>45912.54547865166</c:v>
                </c:pt>
                <c:pt idx="15315">
                  <c:v>45912.54629785173</c:v>
                </c:pt>
                <c:pt idx="15316">
                  <c:v>45912.54711705173</c:v>
                </c:pt>
                <c:pt idx="15317">
                  <c:v>45912.54793625174</c:v>
                </c:pt>
                <c:pt idx="15318">
                  <c:v>45912.54875545174</c:v>
                </c:pt>
                <c:pt idx="15319">
                  <c:v>45912.54957465173</c:v>
                </c:pt>
                <c:pt idx="15320">
                  <c:v>45912.55039385174</c:v>
                </c:pt>
                <c:pt idx="15321">
                  <c:v>45912.55121305175</c:v>
                </c:pt>
                <c:pt idx="15322">
                  <c:v>45912.55203225175</c:v>
                </c:pt>
                <c:pt idx="15323">
                  <c:v>45912.55285145175</c:v>
                </c:pt>
                <c:pt idx="15324">
                  <c:v>45912.55367065175</c:v>
                </c:pt>
                <c:pt idx="15325">
                  <c:v>45912.55448985175</c:v>
                </c:pt>
                <c:pt idx="15326">
                  <c:v>45912.55530905176</c:v>
                </c:pt>
                <c:pt idx="15327">
                  <c:v>45912.55612825176</c:v>
                </c:pt>
                <c:pt idx="15328">
                  <c:v>45912.55694745176</c:v>
                </c:pt>
                <c:pt idx="15329">
                  <c:v>45912.55776665169</c:v>
                </c:pt>
                <c:pt idx="15330">
                  <c:v>45912.55858585177</c:v>
                </c:pt>
                <c:pt idx="15331">
                  <c:v>45912.55940505177</c:v>
                </c:pt>
                <c:pt idx="15332">
                  <c:v>45912.56022425177</c:v>
                </c:pt>
                <c:pt idx="15333">
                  <c:v>45912.56104345177</c:v>
                </c:pt>
                <c:pt idx="15334">
                  <c:v>45912.5618626517</c:v>
                </c:pt>
                <c:pt idx="15335">
                  <c:v>45912.56268185171</c:v>
                </c:pt>
                <c:pt idx="15336">
                  <c:v>45912.56350105177</c:v>
                </c:pt>
                <c:pt idx="15337">
                  <c:v>45912.56432025177</c:v>
                </c:pt>
                <c:pt idx="15338">
                  <c:v>45912.56513945178</c:v>
                </c:pt>
                <c:pt idx="15339">
                  <c:v>45912.56595865172</c:v>
                </c:pt>
                <c:pt idx="15340">
                  <c:v>45912.56677785177</c:v>
                </c:pt>
                <c:pt idx="15341">
                  <c:v>45912.56759705178</c:v>
                </c:pt>
                <c:pt idx="15342">
                  <c:v>45912.56841625179</c:v>
                </c:pt>
                <c:pt idx="15343">
                  <c:v>45912.5692354518</c:v>
                </c:pt>
                <c:pt idx="15344">
                  <c:v>45912.5700546518</c:v>
                </c:pt>
                <c:pt idx="15345">
                  <c:v>45912.5708738518</c:v>
                </c:pt>
                <c:pt idx="15346">
                  <c:v>45912.5716930518</c:v>
                </c:pt>
                <c:pt idx="15347">
                  <c:v>45912.5725122518</c:v>
                </c:pt>
                <c:pt idx="15348">
                  <c:v>45912.57333145181</c:v>
                </c:pt>
                <c:pt idx="15349">
                  <c:v>45912.5741506518</c:v>
                </c:pt>
                <c:pt idx="15350">
                  <c:v>45912.5749698518</c:v>
                </c:pt>
                <c:pt idx="15351">
                  <c:v>45912.57578905174</c:v>
                </c:pt>
                <c:pt idx="15352">
                  <c:v>45912.57660825182</c:v>
                </c:pt>
                <c:pt idx="15353">
                  <c:v>45912.57742745182</c:v>
                </c:pt>
                <c:pt idx="15354">
                  <c:v>45912.57824665182</c:v>
                </c:pt>
                <c:pt idx="15355">
                  <c:v>45912.57906585182</c:v>
                </c:pt>
                <c:pt idx="15356">
                  <c:v>45912.57988505183</c:v>
                </c:pt>
                <c:pt idx="15357">
                  <c:v>45912.58070425183</c:v>
                </c:pt>
                <c:pt idx="15358">
                  <c:v>45912.58152345183</c:v>
                </c:pt>
                <c:pt idx="15359">
                  <c:v>45912.58234265183</c:v>
                </c:pt>
                <c:pt idx="15360">
                  <c:v>45912.58316185177</c:v>
                </c:pt>
                <c:pt idx="15361">
                  <c:v>45912.58398105182</c:v>
                </c:pt>
                <c:pt idx="15362">
                  <c:v>45912.58480025184</c:v>
                </c:pt>
                <c:pt idx="15363">
                  <c:v>45912.58561945184</c:v>
                </c:pt>
                <c:pt idx="15364">
                  <c:v>45912.58643865184</c:v>
                </c:pt>
                <c:pt idx="15365">
                  <c:v>45912.58725785185</c:v>
                </c:pt>
                <c:pt idx="15366">
                  <c:v>45912.58807705185</c:v>
                </c:pt>
                <c:pt idx="15367">
                  <c:v>45912.58889625185</c:v>
                </c:pt>
                <c:pt idx="15368">
                  <c:v>45912.58971545185</c:v>
                </c:pt>
                <c:pt idx="15369">
                  <c:v>45912.59053465186</c:v>
                </c:pt>
                <c:pt idx="15370">
                  <c:v>45912.59135385179</c:v>
                </c:pt>
                <c:pt idx="15371">
                  <c:v>45912.59217305185</c:v>
                </c:pt>
                <c:pt idx="15372">
                  <c:v>45912.59299225186</c:v>
                </c:pt>
                <c:pt idx="15373">
                  <c:v>45912.59381145186</c:v>
                </c:pt>
                <c:pt idx="15374">
                  <c:v>45912.59463065187</c:v>
                </c:pt>
                <c:pt idx="15375">
                  <c:v>45912.5954498518</c:v>
                </c:pt>
                <c:pt idx="15376">
                  <c:v>45912.59626905187</c:v>
                </c:pt>
                <c:pt idx="15377">
                  <c:v>45912.59708825187</c:v>
                </c:pt>
                <c:pt idx="15378">
                  <c:v>45912.59790745188</c:v>
                </c:pt>
                <c:pt idx="15379">
                  <c:v>45912.59872665181</c:v>
                </c:pt>
                <c:pt idx="15380">
                  <c:v>45912.59954585187</c:v>
                </c:pt>
                <c:pt idx="15381">
                  <c:v>45912.60036505188</c:v>
                </c:pt>
                <c:pt idx="15382">
                  <c:v>45912.60118425182</c:v>
                </c:pt>
                <c:pt idx="15383">
                  <c:v>45912.60200345189</c:v>
                </c:pt>
                <c:pt idx="15384">
                  <c:v>45912.60282265188</c:v>
                </c:pt>
                <c:pt idx="15385">
                  <c:v>45912.60364185182</c:v>
                </c:pt>
                <c:pt idx="15386">
                  <c:v>45912.60446105187</c:v>
                </c:pt>
                <c:pt idx="15387">
                  <c:v>45912.6052802519</c:v>
                </c:pt>
                <c:pt idx="15388">
                  <c:v>45912.6060994519</c:v>
                </c:pt>
                <c:pt idx="15389">
                  <c:v>45912.6069186519</c:v>
                </c:pt>
                <c:pt idx="15390">
                  <c:v>45912.6077378519</c:v>
                </c:pt>
                <c:pt idx="15391">
                  <c:v>45912.6085570519</c:v>
                </c:pt>
                <c:pt idx="15392">
                  <c:v>45912.60937625191</c:v>
                </c:pt>
                <c:pt idx="15393">
                  <c:v>45912.61019545191</c:v>
                </c:pt>
                <c:pt idx="15394">
                  <c:v>45912.61101465191</c:v>
                </c:pt>
                <c:pt idx="15395">
                  <c:v>45912.61183385192</c:v>
                </c:pt>
                <c:pt idx="15396">
                  <c:v>45912.61265305192</c:v>
                </c:pt>
                <c:pt idx="15397">
                  <c:v>45912.61347225192</c:v>
                </c:pt>
                <c:pt idx="15398">
                  <c:v>45912.61429145192</c:v>
                </c:pt>
                <c:pt idx="15399">
                  <c:v>45912.61511065192</c:v>
                </c:pt>
                <c:pt idx="15400">
                  <c:v>45912.61592985193</c:v>
                </c:pt>
                <c:pt idx="15401">
                  <c:v>45912.61674905193</c:v>
                </c:pt>
                <c:pt idx="15402">
                  <c:v>45912.61756825193</c:v>
                </c:pt>
                <c:pt idx="15403">
                  <c:v>45912.61838745193</c:v>
                </c:pt>
                <c:pt idx="15404">
                  <c:v>45912.61920665194</c:v>
                </c:pt>
                <c:pt idx="15405">
                  <c:v>45912.62002585192</c:v>
                </c:pt>
                <c:pt idx="15406">
                  <c:v>45912.62084505193</c:v>
                </c:pt>
                <c:pt idx="15407">
                  <c:v>45912.62166425187</c:v>
                </c:pt>
                <c:pt idx="15408">
                  <c:v>45912.62248345195</c:v>
                </c:pt>
                <c:pt idx="15409">
                  <c:v>45912.62330265187</c:v>
                </c:pt>
                <c:pt idx="15410">
                  <c:v>45912.62412185188</c:v>
                </c:pt>
                <c:pt idx="15411">
                  <c:v>45912.62494105192</c:v>
                </c:pt>
                <c:pt idx="15412">
                  <c:v>45912.62576025187</c:v>
                </c:pt>
                <c:pt idx="15413">
                  <c:v>45912.62657945195</c:v>
                </c:pt>
                <c:pt idx="15414">
                  <c:v>45912.62739865192</c:v>
                </c:pt>
                <c:pt idx="15415">
                  <c:v>45912.62821785196</c:v>
                </c:pt>
                <c:pt idx="15416">
                  <c:v>45912.62903705196</c:v>
                </c:pt>
                <c:pt idx="15417">
                  <c:v>45912.62985625197</c:v>
                </c:pt>
                <c:pt idx="15418">
                  <c:v>45912.63067545197</c:v>
                </c:pt>
                <c:pt idx="15419">
                  <c:v>45912.6314946519</c:v>
                </c:pt>
                <c:pt idx="15420">
                  <c:v>45912.63231385197</c:v>
                </c:pt>
                <c:pt idx="15421">
                  <c:v>45912.63313305198</c:v>
                </c:pt>
                <c:pt idx="15422">
                  <c:v>45912.63395225198</c:v>
                </c:pt>
                <c:pt idx="15423">
                  <c:v>45912.63477145198</c:v>
                </c:pt>
                <c:pt idx="15424">
                  <c:v>45912.63559065197</c:v>
                </c:pt>
                <c:pt idx="15425">
                  <c:v>45912.63640985198</c:v>
                </c:pt>
                <c:pt idx="15426">
                  <c:v>45912.63722905199</c:v>
                </c:pt>
                <c:pt idx="15427">
                  <c:v>45912.63804825199</c:v>
                </c:pt>
                <c:pt idx="15428">
                  <c:v>45912.638867452</c:v>
                </c:pt>
                <c:pt idx="15429">
                  <c:v>45912.63968665192</c:v>
                </c:pt>
                <c:pt idx="15430">
                  <c:v>45912.640505852</c:v>
                </c:pt>
                <c:pt idx="15431">
                  <c:v>45912.641325052</c:v>
                </c:pt>
                <c:pt idx="15432">
                  <c:v>45912.642144252</c:v>
                </c:pt>
                <c:pt idx="15433">
                  <c:v>45912.642963452</c:v>
                </c:pt>
                <c:pt idx="15434">
                  <c:v>45912.64378265194</c:v>
                </c:pt>
                <c:pt idx="15435">
                  <c:v>45912.64460185201</c:v>
                </c:pt>
                <c:pt idx="15436">
                  <c:v>45912.645421052</c:v>
                </c:pt>
                <c:pt idx="15437">
                  <c:v>45912.64624025201</c:v>
                </c:pt>
                <c:pt idx="15438">
                  <c:v>45912.64705945201</c:v>
                </c:pt>
                <c:pt idx="15439">
                  <c:v>45912.64787865202</c:v>
                </c:pt>
                <c:pt idx="15440">
                  <c:v>45912.64869785202</c:v>
                </c:pt>
                <c:pt idx="15441">
                  <c:v>45912.64951705202</c:v>
                </c:pt>
                <c:pt idx="15442">
                  <c:v>45912.65033625203</c:v>
                </c:pt>
                <c:pt idx="15443">
                  <c:v>45912.65115545202</c:v>
                </c:pt>
                <c:pt idx="15444">
                  <c:v>45912.65197465203</c:v>
                </c:pt>
                <c:pt idx="15445">
                  <c:v>45912.65279385203</c:v>
                </c:pt>
                <c:pt idx="15446">
                  <c:v>45912.65361305203</c:v>
                </c:pt>
                <c:pt idx="15447">
                  <c:v>45912.65443225203</c:v>
                </c:pt>
                <c:pt idx="15448">
                  <c:v>45912.65525145203</c:v>
                </c:pt>
                <c:pt idx="15449">
                  <c:v>45912.65607065204</c:v>
                </c:pt>
                <c:pt idx="15450">
                  <c:v>45912.65688985204</c:v>
                </c:pt>
                <c:pt idx="15451">
                  <c:v>45912.65770905204</c:v>
                </c:pt>
                <c:pt idx="15452">
                  <c:v>45912.65852825204</c:v>
                </c:pt>
                <c:pt idx="15453">
                  <c:v>45912.65934745205</c:v>
                </c:pt>
                <c:pt idx="15454">
                  <c:v>45912.66016665198</c:v>
                </c:pt>
                <c:pt idx="15455">
                  <c:v>45912.66098585205</c:v>
                </c:pt>
                <c:pt idx="15456">
                  <c:v>45912.66180505206</c:v>
                </c:pt>
                <c:pt idx="15457">
                  <c:v>45912.66262425206</c:v>
                </c:pt>
                <c:pt idx="15458">
                  <c:v>45912.66344345205</c:v>
                </c:pt>
                <c:pt idx="15459">
                  <c:v>45912.66426265206</c:v>
                </c:pt>
                <c:pt idx="15460">
                  <c:v>45912.66508185199</c:v>
                </c:pt>
                <c:pt idx="15461">
                  <c:v>45912.66590105207</c:v>
                </c:pt>
                <c:pt idx="15462">
                  <c:v>45912.66672025207</c:v>
                </c:pt>
                <c:pt idx="15463">
                  <c:v>45912.66753945207</c:v>
                </c:pt>
                <c:pt idx="15464">
                  <c:v>45912.66835865207</c:v>
                </c:pt>
                <c:pt idx="15465">
                  <c:v>45912.66917785208</c:v>
                </c:pt>
                <c:pt idx="15466">
                  <c:v>45912.66999705208</c:v>
                </c:pt>
                <c:pt idx="15467">
                  <c:v>45912.67081625208</c:v>
                </c:pt>
                <c:pt idx="15468">
                  <c:v>45912.67163545208</c:v>
                </c:pt>
                <c:pt idx="15469">
                  <c:v>45912.67245465209</c:v>
                </c:pt>
                <c:pt idx="15470">
                  <c:v>45912.67327385209</c:v>
                </c:pt>
                <c:pt idx="15471">
                  <c:v>45912.6740930521</c:v>
                </c:pt>
                <c:pt idx="15472">
                  <c:v>45912.6749122521</c:v>
                </c:pt>
                <c:pt idx="15473">
                  <c:v>45912.67573145209</c:v>
                </c:pt>
                <c:pt idx="15474">
                  <c:v>45912.6765506521</c:v>
                </c:pt>
                <c:pt idx="15475">
                  <c:v>45912.6773698521</c:v>
                </c:pt>
                <c:pt idx="15476">
                  <c:v>45912.6781890521</c:v>
                </c:pt>
                <c:pt idx="15477">
                  <c:v>45912.6790082521</c:v>
                </c:pt>
                <c:pt idx="15478">
                  <c:v>45912.6798274521</c:v>
                </c:pt>
                <c:pt idx="15479">
                  <c:v>45912.68064665211</c:v>
                </c:pt>
                <c:pt idx="15480">
                  <c:v>45912.6814658521</c:v>
                </c:pt>
                <c:pt idx="15481">
                  <c:v>45912.68228505211</c:v>
                </c:pt>
                <c:pt idx="15482">
                  <c:v>45912.68310425212</c:v>
                </c:pt>
                <c:pt idx="15483">
                  <c:v>45912.68392345212</c:v>
                </c:pt>
                <c:pt idx="15484">
                  <c:v>45912.68474265212</c:v>
                </c:pt>
                <c:pt idx="15485">
                  <c:v>45912.68556185212</c:v>
                </c:pt>
                <c:pt idx="15486">
                  <c:v>45912.68638105212</c:v>
                </c:pt>
                <c:pt idx="15487">
                  <c:v>45912.68720025212</c:v>
                </c:pt>
                <c:pt idx="15488">
                  <c:v>45912.6880194522</c:v>
                </c:pt>
                <c:pt idx="15489">
                  <c:v>45912.68883865213</c:v>
                </c:pt>
                <c:pt idx="15490">
                  <c:v>45912.68965785213</c:v>
                </c:pt>
                <c:pt idx="15491">
                  <c:v>45912.69047705214</c:v>
                </c:pt>
                <c:pt idx="15492">
                  <c:v>45912.69129625214</c:v>
                </c:pt>
                <c:pt idx="15493">
                  <c:v>45912.69211545214</c:v>
                </c:pt>
                <c:pt idx="15494">
                  <c:v>45912.69293465214</c:v>
                </c:pt>
                <c:pt idx="15495">
                  <c:v>45912.69375385215</c:v>
                </c:pt>
                <c:pt idx="15496">
                  <c:v>45912.69457305215</c:v>
                </c:pt>
                <c:pt idx="15497">
                  <c:v>45912.69539225215</c:v>
                </c:pt>
                <c:pt idx="15498">
                  <c:v>45912.69621145215</c:v>
                </c:pt>
                <c:pt idx="15499">
                  <c:v>45912.69703065215</c:v>
                </c:pt>
                <c:pt idx="15500">
                  <c:v>45912.69784985216</c:v>
                </c:pt>
                <c:pt idx="15501">
                  <c:v>45912.69866905216</c:v>
                </c:pt>
                <c:pt idx="15502">
                  <c:v>45912.69948825215</c:v>
                </c:pt>
                <c:pt idx="15503">
                  <c:v>45912.70030745216</c:v>
                </c:pt>
                <c:pt idx="15504">
                  <c:v>45912.70112665217</c:v>
                </c:pt>
                <c:pt idx="15505">
                  <c:v>45912.70194585217</c:v>
                </c:pt>
                <c:pt idx="15506">
                  <c:v>45912.70276505217</c:v>
                </c:pt>
                <c:pt idx="15507">
                  <c:v>45912.70358425217</c:v>
                </c:pt>
                <c:pt idx="15508">
                  <c:v>45912.70440345217</c:v>
                </c:pt>
                <c:pt idx="15509">
                  <c:v>45912.70522265218</c:v>
                </c:pt>
                <c:pt idx="15510">
                  <c:v>45912.70604185218</c:v>
                </c:pt>
                <c:pt idx="15511">
                  <c:v>45912.70686105218</c:v>
                </c:pt>
                <c:pt idx="15512">
                  <c:v>45912.70768025218</c:v>
                </c:pt>
                <c:pt idx="15513">
                  <c:v>45912.70849945218</c:v>
                </c:pt>
                <c:pt idx="15514">
                  <c:v>45912.70931865219</c:v>
                </c:pt>
                <c:pt idx="15515">
                  <c:v>45912.7101378522</c:v>
                </c:pt>
                <c:pt idx="15516">
                  <c:v>45912.7109570522</c:v>
                </c:pt>
                <c:pt idx="15517">
                  <c:v>45912.7117762522</c:v>
                </c:pt>
                <c:pt idx="15518">
                  <c:v>45912.7125954522</c:v>
                </c:pt>
                <c:pt idx="15519">
                  <c:v>45912.71341465219</c:v>
                </c:pt>
                <c:pt idx="15520">
                  <c:v>45912.7142338522</c:v>
                </c:pt>
                <c:pt idx="15521">
                  <c:v>45912.7150530522</c:v>
                </c:pt>
                <c:pt idx="15522">
                  <c:v>45912.71587225221</c:v>
                </c:pt>
                <c:pt idx="15523">
                  <c:v>45912.71669145221</c:v>
                </c:pt>
                <c:pt idx="15524">
                  <c:v>45912.7175106522</c:v>
                </c:pt>
                <c:pt idx="15525">
                  <c:v>45912.71832985221</c:v>
                </c:pt>
                <c:pt idx="15526">
                  <c:v>45912.71914905222</c:v>
                </c:pt>
                <c:pt idx="15527">
                  <c:v>45912.71996825222</c:v>
                </c:pt>
                <c:pt idx="15528">
                  <c:v>45912.72078745218</c:v>
                </c:pt>
                <c:pt idx="15529">
                  <c:v>45912.72160665217</c:v>
                </c:pt>
                <c:pt idx="15530">
                  <c:v>45912.72242585217</c:v>
                </c:pt>
                <c:pt idx="15531">
                  <c:v>45912.72324505218</c:v>
                </c:pt>
                <c:pt idx="15532">
                  <c:v>45912.72406425222</c:v>
                </c:pt>
                <c:pt idx="15533">
                  <c:v>45912.72488345223</c:v>
                </c:pt>
                <c:pt idx="15534">
                  <c:v>45912.72570265214</c:v>
                </c:pt>
                <c:pt idx="15535">
                  <c:v>45912.72652185222</c:v>
                </c:pt>
                <c:pt idx="15536">
                  <c:v>45912.72734105217</c:v>
                </c:pt>
                <c:pt idx="15537">
                  <c:v>45912.72816025218</c:v>
                </c:pt>
                <c:pt idx="15538">
                  <c:v>45912.72897945224</c:v>
                </c:pt>
                <c:pt idx="15539">
                  <c:v>45912.72979865217</c:v>
                </c:pt>
                <c:pt idx="15540">
                  <c:v>45912.73061785225</c:v>
                </c:pt>
                <c:pt idx="15541">
                  <c:v>45912.73143705219</c:v>
                </c:pt>
                <c:pt idx="15542">
                  <c:v>45912.73225625225</c:v>
                </c:pt>
                <c:pt idx="15543">
                  <c:v>45912.73307545226</c:v>
                </c:pt>
                <c:pt idx="15544">
                  <c:v>45912.73389465219</c:v>
                </c:pt>
                <c:pt idx="15545">
                  <c:v>45912.73471385225</c:v>
                </c:pt>
                <c:pt idx="15546">
                  <c:v>45912.73553305226</c:v>
                </c:pt>
                <c:pt idx="15547">
                  <c:v>45912.73635225226</c:v>
                </c:pt>
                <c:pt idx="15548">
                  <c:v>45912.73717145227</c:v>
                </c:pt>
                <c:pt idx="15549">
                  <c:v>45912.7379906522</c:v>
                </c:pt>
                <c:pt idx="15550">
                  <c:v>45912.73880985227</c:v>
                </c:pt>
                <c:pt idx="15551">
                  <c:v>45912.73962905227</c:v>
                </c:pt>
                <c:pt idx="15552">
                  <c:v>45912.74044825228</c:v>
                </c:pt>
                <c:pt idx="15553">
                  <c:v>45912.74126745228</c:v>
                </c:pt>
                <c:pt idx="15554">
                  <c:v>45912.74208665227</c:v>
                </c:pt>
                <c:pt idx="15555">
                  <c:v>45912.74290585228</c:v>
                </c:pt>
                <c:pt idx="15556">
                  <c:v>45912.74372505222</c:v>
                </c:pt>
                <c:pt idx="15557">
                  <c:v>45912.74454425229</c:v>
                </c:pt>
                <c:pt idx="15558">
                  <c:v>45912.74536345228</c:v>
                </c:pt>
                <c:pt idx="15559">
                  <c:v>45912.74618265222</c:v>
                </c:pt>
                <c:pt idx="15560">
                  <c:v>45912.74700185227</c:v>
                </c:pt>
                <c:pt idx="15561">
                  <c:v>45912.7478210523</c:v>
                </c:pt>
                <c:pt idx="15562">
                  <c:v>45912.7486402523</c:v>
                </c:pt>
                <c:pt idx="15563">
                  <c:v>45912.7494594523</c:v>
                </c:pt>
                <c:pt idx="15564">
                  <c:v>45912.7502786523</c:v>
                </c:pt>
                <c:pt idx="15565">
                  <c:v>45912.75109785231</c:v>
                </c:pt>
                <c:pt idx="15566">
                  <c:v>45912.75191705231</c:v>
                </c:pt>
                <c:pt idx="15567">
                  <c:v>45912.75273625231</c:v>
                </c:pt>
                <c:pt idx="15568">
                  <c:v>45912.75355545231</c:v>
                </c:pt>
                <c:pt idx="15569">
                  <c:v>45912.75437465232</c:v>
                </c:pt>
                <c:pt idx="15570">
                  <c:v>45912.75519385232</c:v>
                </c:pt>
                <c:pt idx="15571">
                  <c:v>45912.75601305232</c:v>
                </c:pt>
                <c:pt idx="15572">
                  <c:v>45912.75683225232</c:v>
                </c:pt>
                <c:pt idx="15573">
                  <c:v>45912.75765145232</c:v>
                </c:pt>
                <c:pt idx="15574">
                  <c:v>45912.75847065233</c:v>
                </c:pt>
                <c:pt idx="15575">
                  <c:v>45912.75928985233</c:v>
                </c:pt>
                <c:pt idx="15576">
                  <c:v>45912.76010905232</c:v>
                </c:pt>
                <c:pt idx="15577">
                  <c:v>45912.76092825233</c:v>
                </c:pt>
                <c:pt idx="15578">
                  <c:v>45912.76174745227</c:v>
                </c:pt>
                <c:pt idx="15579">
                  <c:v>45912.76256665232</c:v>
                </c:pt>
                <c:pt idx="15580">
                  <c:v>45912.76338585226</c:v>
                </c:pt>
                <c:pt idx="15581">
                  <c:v>45912.76420505234</c:v>
                </c:pt>
                <c:pt idx="15582">
                  <c:v>45912.76502425235</c:v>
                </c:pt>
                <c:pt idx="15583">
                  <c:v>45912.76584345235</c:v>
                </c:pt>
                <c:pt idx="15584">
                  <c:v>45912.76666265228</c:v>
                </c:pt>
                <c:pt idx="15585">
                  <c:v>45912.76748185224</c:v>
                </c:pt>
                <c:pt idx="15586">
                  <c:v>45912.76830105235</c:v>
                </c:pt>
                <c:pt idx="15587">
                  <c:v>45912.76912025229</c:v>
                </c:pt>
                <c:pt idx="15588">
                  <c:v>45912.76993945236</c:v>
                </c:pt>
                <c:pt idx="15589">
                  <c:v>45912.77075865235</c:v>
                </c:pt>
                <c:pt idx="15590">
                  <c:v>45912.77157785236</c:v>
                </c:pt>
                <c:pt idx="15591">
                  <c:v>45912.77239705237</c:v>
                </c:pt>
                <c:pt idx="15592">
                  <c:v>45912.77321625237</c:v>
                </c:pt>
                <c:pt idx="15593">
                  <c:v>45912.77403545237</c:v>
                </c:pt>
                <c:pt idx="15594">
                  <c:v>45912.77485465237</c:v>
                </c:pt>
                <c:pt idx="15595">
                  <c:v>45912.77567385237</c:v>
                </c:pt>
                <c:pt idx="15596">
                  <c:v>45912.77649305238</c:v>
                </c:pt>
                <c:pt idx="15597">
                  <c:v>45912.77731225238</c:v>
                </c:pt>
                <c:pt idx="15598">
                  <c:v>45912.77813145238</c:v>
                </c:pt>
                <c:pt idx="15599">
                  <c:v>45912.77895065238</c:v>
                </c:pt>
                <c:pt idx="15600">
                  <c:v>45912.77976985232</c:v>
                </c:pt>
                <c:pt idx="15601">
                  <c:v>45912.78058905239</c:v>
                </c:pt>
                <c:pt idx="15602">
                  <c:v>45912.78140825238</c:v>
                </c:pt>
                <c:pt idx="15603">
                  <c:v>45912.7822274524</c:v>
                </c:pt>
                <c:pt idx="15604">
                  <c:v>45912.7830466524</c:v>
                </c:pt>
                <c:pt idx="15605">
                  <c:v>45912.7838658524</c:v>
                </c:pt>
                <c:pt idx="15606">
                  <c:v>45912.7846850524</c:v>
                </c:pt>
                <c:pt idx="15607">
                  <c:v>45912.7855042524</c:v>
                </c:pt>
                <c:pt idx="15608">
                  <c:v>45912.7863234524</c:v>
                </c:pt>
                <c:pt idx="15609">
                  <c:v>45912.78714265234</c:v>
                </c:pt>
                <c:pt idx="15610">
                  <c:v>45912.78796185237</c:v>
                </c:pt>
                <c:pt idx="15611">
                  <c:v>45912.7887810524</c:v>
                </c:pt>
                <c:pt idx="15612">
                  <c:v>45912.78960025241</c:v>
                </c:pt>
                <c:pt idx="15613">
                  <c:v>45912.79041945242</c:v>
                </c:pt>
                <c:pt idx="15614">
                  <c:v>45912.79123865242</c:v>
                </c:pt>
                <c:pt idx="15615">
                  <c:v>45912.79205785242</c:v>
                </c:pt>
                <c:pt idx="15616">
                  <c:v>45912.79287705242</c:v>
                </c:pt>
                <c:pt idx="15617">
                  <c:v>45912.79369625243</c:v>
                </c:pt>
                <c:pt idx="15618">
                  <c:v>45912.79451545242</c:v>
                </c:pt>
                <c:pt idx="15619">
                  <c:v>45912.79533465242</c:v>
                </c:pt>
                <c:pt idx="15620">
                  <c:v>45912.79615385243</c:v>
                </c:pt>
                <c:pt idx="15621">
                  <c:v>45912.79697305243</c:v>
                </c:pt>
                <c:pt idx="15622">
                  <c:v>45912.79779225242</c:v>
                </c:pt>
                <c:pt idx="15623">
                  <c:v>45912.79861145244</c:v>
                </c:pt>
                <c:pt idx="15624">
                  <c:v>45912.79943065237</c:v>
                </c:pt>
                <c:pt idx="15625">
                  <c:v>45912.80024985244</c:v>
                </c:pt>
                <c:pt idx="15626">
                  <c:v>45912.80106905245</c:v>
                </c:pt>
                <c:pt idx="15627">
                  <c:v>45912.80188825245</c:v>
                </c:pt>
                <c:pt idx="15628">
                  <c:v>45912.80270745245</c:v>
                </c:pt>
                <c:pt idx="15629">
                  <c:v>45912.80352665245</c:v>
                </c:pt>
                <c:pt idx="15630">
                  <c:v>45912.80434585245</c:v>
                </c:pt>
                <c:pt idx="15631">
                  <c:v>45912.80516505246</c:v>
                </c:pt>
                <c:pt idx="15632">
                  <c:v>45912.80598425246</c:v>
                </c:pt>
                <c:pt idx="15633">
                  <c:v>45912.80680345246</c:v>
                </c:pt>
                <c:pt idx="15634">
                  <c:v>45912.80762265246</c:v>
                </c:pt>
                <c:pt idx="15635">
                  <c:v>45912.80844185247</c:v>
                </c:pt>
                <c:pt idx="15636">
                  <c:v>45912.80926105247</c:v>
                </c:pt>
                <c:pt idx="15637">
                  <c:v>45912.81008025247</c:v>
                </c:pt>
                <c:pt idx="15638">
                  <c:v>45912.8108994525</c:v>
                </c:pt>
                <c:pt idx="15639">
                  <c:v>45912.81171865247</c:v>
                </c:pt>
                <c:pt idx="15640">
                  <c:v>45912.8125378525</c:v>
                </c:pt>
                <c:pt idx="15641">
                  <c:v>45912.81335705248</c:v>
                </c:pt>
                <c:pt idx="15642">
                  <c:v>45912.8141762525</c:v>
                </c:pt>
                <c:pt idx="15643">
                  <c:v>45912.8149954525</c:v>
                </c:pt>
                <c:pt idx="15644">
                  <c:v>45912.81581465248</c:v>
                </c:pt>
                <c:pt idx="15645">
                  <c:v>45912.81663385248</c:v>
                </c:pt>
                <c:pt idx="15646">
                  <c:v>45912.8174530525</c:v>
                </c:pt>
                <c:pt idx="15647">
                  <c:v>45912.8182722525</c:v>
                </c:pt>
                <c:pt idx="15648">
                  <c:v>45912.8190914525</c:v>
                </c:pt>
                <c:pt idx="15649">
                  <c:v>45912.8199106525</c:v>
                </c:pt>
                <c:pt idx="15650">
                  <c:v>45912.8207298525</c:v>
                </c:pt>
                <c:pt idx="15651">
                  <c:v>45912.8215490525</c:v>
                </c:pt>
                <c:pt idx="15652">
                  <c:v>45912.8223682525</c:v>
                </c:pt>
                <c:pt idx="15653">
                  <c:v>45912.82318745251</c:v>
                </c:pt>
                <c:pt idx="15654">
                  <c:v>45912.82400665251</c:v>
                </c:pt>
                <c:pt idx="15655">
                  <c:v>45912.82482585251</c:v>
                </c:pt>
                <c:pt idx="15656">
                  <c:v>45912.82564505252</c:v>
                </c:pt>
                <c:pt idx="15657">
                  <c:v>45912.82646425252</c:v>
                </c:pt>
                <c:pt idx="15658">
                  <c:v>45912.82728345252</c:v>
                </c:pt>
                <c:pt idx="15659">
                  <c:v>45912.82810265252</c:v>
                </c:pt>
                <c:pt idx="15660">
                  <c:v>45912.82892185252</c:v>
                </c:pt>
                <c:pt idx="15661">
                  <c:v>45912.82974105253</c:v>
                </c:pt>
                <c:pt idx="15662">
                  <c:v>45912.83056025252</c:v>
                </c:pt>
                <c:pt idx="15663">
                  <c:v>45912.83137945253</c:v>
                </c:pt>
                <c:pt idx="15664">
                  <c:v>45912.83219865253</c:v>
                </c:pt>
                <c:pt idx="15665">
                  <c:v>45912.83301785253</c:v>
                </c:pt>
                <c:pt idx="15666">
                  <c:v>45912.83383705253</c:v>
                </c:pt>
                <c:pt idx="15667">
                  <c:v>45912.83465625254</c:v>
                </c:pt>
                <c:pt idx="15668">
                  <c:v>45912.83547545254</c:v>
                </c:pt>
                <c:pt idx="15669">
                  <c:v>45912.83629465254</c:v>
                </c:pt>
                <c:pt idx="15670">
                  <c:v>45912.83711385255</c:v>
                </c:pt>
                <c:pt idx="15671">
                  <c:v>45912.83793305255</c:v>
                </c:pt>
                <c:pt idx="15672">
                  <c:v>45912.83875225255</c:v>
                </c:pt>
                <c:pt idx="15673">
                  <c:v>45912.83957145256</c:v>
                </c:pt>
                <c:pt idx="15674">
                  <c:v>45912.84039065255</c:v>
                </c:pt>
                <c:pt idx="15675">
                  <c:v>45912.84120985255</c:v>
                </c:pt>
                <c:pt idx="15676">
                  <c:v>45912.84202905256</c:v>
                </c:pt>
                <c:pt idx="15677">
                  <c:v>45912.8428482526</c:v>
                </c:pt>
                <c:pt idx="15678">
                  <c:v>45912.84366745256</c:v>
                </c:pt>
                <c:pt idx="15679">
                  <c:v>45912.84448665257</c:v>
                </c:pt>
                <c:pt idx="15680">
                  <c:v>45912.84530585257</c:v>
                </c:pt>
                <c:pt idx="15681">
                  <c:v>45912.84612505257</c:v>
                </c:pt>
                <c:pt idx="15682">
                  <c:v>45912.84694425258</c:v>
                </c:pt>
                <c:pt idx="15683">
                  <c:v>45912.84776345257</c:v>
                </c:pt>
                <c:pt idx="15684">
                  <c:v>45912.84858265257</c:v>
                </c:pt>
                <c:pt idx="15685">
                  <c:v>45912.84940185258</c:v>
                </c:pt>
                <c:pt idx="15686">
                  <c:v>45912.8502210526</c:v>
                </c:pt>
                <c:pt idx="15687">
                  <c:v>45912.85104025258</c:v>
                </c:pt>
                <c:pt idx="15688">
                  <c:v>45912.8518594526</c:v>
                </c:pt>
                <c:pt idx="15689">
                  <c:v>45912.8526786526</c:v>
                </c:pt>
                <c:pt idx="15690">
                  <c:v>45912.8534978526</c:v>
                </c:pt>
                <c:pt idx="15691">
                  <c:v>45912.8543170526</c:v>
                </c:pt>
                <c:pt idx="15692">
                  <c:v>45912.8551362526</c:v>
                </c:pt>
                <c:pt idx="15693">
                  <c:v>45912.8559554526</c:v>
                </c:pt>
                <c:pt idx="15694">
                  <c:v>45912.8567746526</c:v>
                </c:pt>
                <c:pt idx="15695">
                  <c:v>45912.8575938526</c:v>
                </c:pt>
                <c:pt idx="15696">
                  <c:v>45912.8584130526</c:v>
                </c:pt>
                <c:pt idx="15697">
                  <c:v>45912.8592322526</c:v>
                </c:pt>
                <c:pt idx="15698">
                  <c:v>45912.86005145261</c:v>
                </c:pt>
                <c:pt idx="15699">
                  <c:v>45912.86087065261</c:v>
                </c:pt>
                <c:pt idx="15700">
                  <c:v>45912.86168985262</c:v>
                </c:pt>
                <c:pt idx="15701">
                  <c:v>45912.86250905262</c:v>
                </c:pt>
                <c:pt idx="15702">
                  <c:v>45912.86332825262</c:v>
                </c:pt>
                <c:pt idx="15703">
                  <c:v>45912.86414745262</c:v>
                </c:pt>
                <c:pt idx="15704">
                  <c:v>45912.86496665263</c:v>
                </c:pt>
                <c:pt idx="15705">
                  <c:v>45912.86578585258</c:v>
                </c:pt>
                <c:pt idx="15706">
                  <c:v>45912.86660505263</c:v>
                </c:pt>
                <c:pt idx="15707">
                  <c:v>45912.86742425262</c:v>
                </c:pt>
                <c:pt idx="15708">
                  <c:v>45912.86824345263</c:v>
                </c:pt>
                <c:pt idx="15709">
                  <c:v>45912.86906265259</c:v>
                </c:pt>
                <c:pt idx="15710">
                  <c:v>45912.86988185262</c:v>
                </c:pt>
                <c:pt idx="15711">
                  <c:v>45912.87070105263</c:v>
                </c:pt>
                <c:pt idx="15712">
                  <c:v>45912.87152025264</c:v>
                </c:pt>
                <c:pt idx="15713">
                  <c:v>45912.87233945264</c:v>
                </c:pt>
                <c:pt idx="15714">
                  <c:v>45912.87315865265</c:v>
                </c:pt>
                <c:pt idx="15715">
                  <c:v>45912.87397785265</c:v>
                </c:pt>
                <c:pt idx="15716">
                  <c:v>45912.87479705265</c:v>
                </c:pt>
                <c:pt idx="15717">
                  <c:v>45912.87561625265</c:v>
                </c:pt>
                <c:pt idx="15718">
                  <c:v>45912.87643545265</c:v>
                </c:pt>
                <c:pt idx="15719">
                  <c:v>45912.87725465266</c:v>
                </c:pt>
                <c:pt idx="15720">
                  <c:v>45912.87807385266</c:v>
                </c:pt>
                <c:pt idx="15721">
                  <c:v>45912.87889305266</c:v>
                </c:pt>
                <c:pt idx="15722">
                  <c:v>45912.87971225267</c:v>
                </c:pt>
                <c:pt idx="15723">
                  <c:v>45912.88053145266</c:v>
                </c:pt>
                <c:pt idx="15724">
                  <c:v>45912.88135065267</c:v>
                </c:pt>
                <c:pt idx="15725">
                  <c:v>45912.88216985267</c:v>
                </c:pt>
                <c:pt idx="15726">
                  <c:v>45912.88298905267</c:v>
                </c:pt>
                <c:pt idx="15727">
                  <c:v>45912.88380825267</c:v>
                </c:pt>
                <c:pt idx="15728">
                  <c:v>45912.88462745268</c:v>
                </c:pt>
                <c:pt idx="15729">
                  <c:v>45912.88544665268</c:v>
                </c:pt>
                <c:pt idx="15730">
                  <c:v>45912.88626585268</c:v>
                </c:pt>
                <c:pt idx="15731">
                  <c:v>45912.88708505269</c:v>
                </c:pt>
                <c:pt idx="15732">
                  <c:v>45912.88790425269</c:v>
                </c:pt>
                <c:pt idx="15733">
                  <c:v>45912.8887234527</c:v>
                </c:pt>
                <c:pt idx="15734">
                  <c:v>45912.88954265269</c:v>
                </c:pt>
                <c:pt idx="15735">
                  <c:v>45912.8903618527</c:v>
                </c:pt>
                <c:pt idx="15736">
                  <c:v>45912.89118105263</c:v>
                </c:pt>
                <c:pt idx="15737">
                  <c:v>45912.8920002527</c:v>
                </c:pt>
                <c:pt idx="15738">
                  <c:v>45912.8928194527</c:v>
                </c:pt>
                <c:pt idx="15739">
                  <c:v>45912.89363865271</c:v>
                </c:pt>
                <c:pt idx="15740">
                  <c:v>45912.89445785271</c:v>
                </c:pt>
                <c:pt idx="15741">
                  <c:v>45912.89527705271</c:v>
                </c:pt>
                <c:pt idx="15742">
                  <c:v>45912.89609625271</c:v>
                </c:pt>
                <c:pt idx="15743">
                  <c:v>45912.89691545271</c:v>
                </c:pt>
                <c:pt idx="15744">
                  <c:v>45912.89773465272</c:v>
                </c:pt>
                <c:pt idx="15745">
                  <c:v>45912.89855385272</c:v>
                </c:pt>
                <c:pt idx="15746">
                  <c:v>45912.89937305272</c:v>
                </c:pt>
                <c:pt idx="15747">
                  <c:v>45912.90019225272</c:v>
                </c:pt>
                <c:pt idx="15748">
                  <c:v>45912.90101145272</c:v>
                </c:pt>
                <c:pt idx="15749">
                  <c:v>45912.90183065273</c:v>
                </c:pt>
                <c:pt idx="15750">
                  <c:v>45912.90264985273</c:v>
                </c:pt>
                <c:pt idx="15751">
                  <c:v>45912.90346905273</c:v>
                </c:pt>
                <c:pt idx="15752">
                  <c:v>45912.90428825273</c:v>
                </c:pt>
                <c:pt idx="15753">
                  <c:v>45912.90510745274</c:v>
                </c:pt>
                <c:pt idx="15754">
                  <c:v>45912.90592665273</c:v>
                </c:pt>
                <c:pt idx="15755">
                  <c:v>45912.90674585274</c:v>
                </c:pt>
                <c:pt idx="15756">
                  <c:v>45912.90756505274</c:v>
                </c:pt>
                <c:pt idx="15757">
                  <c:v>45912.90838425275</c:v>
                </c:pt>
                <c:pt idx="15758">
                  <c:v>45912.90920345275</c:v>
                </c:pt>
                <c:pt idx="15759">
                  <c:v>45912.91002265275</c:v>
                </c:pt>
                <c:pt idx="15760">
                  <c:v>45912.91084185275</c:v>
                </c:pt>
                <c:pt idx="15761">
                  <c:v>45912.91166105276</c:v>
                </c:pt>
                <c:pt idx="15762">
                  <c:v>45912.91248025276</c:v>
                </c:pt>
                <c:pt idx="15763">
                  <c:v>45912.91329945276</c:v>
                </c:pt>
                <c:pt idx="15764">
                  <c:v>45912.91411865276</c:v>
                </c:pt>
                <c:pt idx="15765">
                  <c:v>45912.91493785276</c:v>
                </c:pt>
                <c:pt idx="15766">
                  <c:v>45912.91575705277</c:v>
                </c:pt>
                <c:pt idx="15767">
                  <c:v>45912.9165762528</c:v>
                </c:pt>
                <c:pt idx="15768">
                  <c:v>45912.91739545277</c:v>
                </c:pt>
                <c:pt idx="15769">
                  <c:v>45912.91821465278</c:v>
                </c:pt>
                <c:pt idx="15770">
                  <c:v>45912.91903385277</c:v>
                </c:pt>
                <c:pt idx="15771">
                  <c:v>45912.91985305277</c:v>
                </c:pt>
                <c:pt idx="15772">
                  <c:v>45912.92067225278</c:v>
                </c:pt>
                <c:pt idx="15773">
                  <c:v>45912.92149145278</c:v>
                </c:pt>
                <c:pt idx="15774">
                  <c:v>45912.92231065279</c:v>
                </c:pt>
                <c:pt idx="15775">
                  <c:v>45912.92312985277</c:v>
                </c:pt>
                <c:pt idx="15776">
                  <c:v>45912.92394905278</c:v>
                </c:pt>
                <c:pt idx="15777">
                  <c:v>45912.92476825279</c:v>
                </c:pt>
                <c:pt idx="15778">
                  <c:v>45912.9255874528</c:v>
                </c:pt>
                <c:pt idx="15779">
                  <c:v>45912.9264066528</c:v>
                </c:pt>
                <c:pt idx="15780">
                  <c:v>45912.9272258528</c:v>
                </c:pt>
                <c:pt idx="15781">
                  <c:v>45912.9280450528</c:v>
                </c:pt>
                <c:pt idx="15782">
                  <c:v>45912.9288642528</c:v>
                </c:pt>
                <c:pt idx="15783">
                  <c:v>45912.92968345281</c:v>
                </c:pt>
                <c:pt idx="15784">
                  <c:v>45912.93050265281</c:v>
                </c:pt>
                <c:pt idx="15785">
                  <c:v>45912.9313218528</c:v>
                </c:pt>
                <c:pt idx="15786">
                  <c:v>45912.93214105281</c:v>
                </c:pt>
                <c:pt idx="15787">
                  <c:v>45912.93296025282</c:v>
                </c:pt>
                <c:pt idx="15788">
                  <c:v>45912.93377945282</c:v>
                </c:pt>
                <c:pt idx="15789">
                  <c:v>45912.93459865282</c:v>
                </c:pt>
                <c:pt idx="15790">
                  <c:v>45912.93541785282</c:v>
                </c:pt>
                <c:pt idx="15791">
                  <c:v>45912.93623705283</c:v>
                </c:pt>
                <c:pt idx="15792">
                  <c:v>45912.93705625282</c:v>
                </c:pt>
                <c:pt idx="15793">
                  <c:v>45912.93787545282</c:v>
                </c:pt>
                <c:pt idx="15794">
                  <c:v>45912.93869465283</c:v>
                </c:pt>
                <c:pt idx="15795">
                  <c:v>45912.93951385283</c:v>
                </c:pt>
                <c:pt idx="15796">
                  <c:v>45912.94033305283</c:v>
                </c:pt>
                <c:pt idx="15797">
                  <c:v>45912.94115225284</c:v>
                </c:pt>
                <c:pt idx="15798">
                  <c:v>45912.94197145284</c:v>
                </c:pt>
                <c:pt idx="15799">
                  <c:v>45912.94279065284</c:v>
                </c:pt>
                <c:pt idx="15800">
                  <c:v>45912.94360985285</c:v>
                </c:pt>
                <c:pt idx="15801">
                  <c:v>45912.94442905285</c:v>
                </c:pt>
                <c:pt idx="15802">
                  <c:v>45912.94524825285</c:v>
                </c:pt>
                <c:pt idx="15803">
                  <c:v>45912.94606745286</c:v>
                </c:pt>
                <c:pt idx="15804">
                  <c:v>45912.94688665285</c:v>
                </c:pt>
                <c:pt idx="15805">
                  <c:v>45912.94770585286</c:v>
                </c:pt>
                <c:pt idx="15806">
                  <c:v>45912.94852505285</c:v>
                </c:pt>
                <c:pt idx="15807">
                  <c:v>45912.94934425286</c:v>
                </c:pt>
                <c:pt idx="15808">
                  <c:v>45912.95016345286</c:v>
                </c:pt>
                <c:pt idx="15809">
                  <c:v>45912.95098265287</c:v>
                </c:pt>
                <c:pt idx="15810">
                  <c:v>45912.95180185287</c:v>
                </c:pt>
                <c:pt idx="15811">
                  <c:v>45912.95262105287</c:v>
                </c:pt>
                <c:pt idx="15812">
                  <c:v>45912.95344025287</c:v>
                </c:pt>
                <c:pt idx="15813">
                  <c:v>45912.9542594529</c:v>
                </c:pt>
                <c:pt idx="15814">
                  <c:v>45912.95507865287</c:v>
                </c:pt>
                <c:pt idx="15815">
                  <c:v>45912.95589785288</c:v>
                </c:pt>
                <c:pt idx="15816">
                  <c:v>45912.95671705288</c:v>
                </c:pt>
                <c:pt idx="15817">
                  <c:v>45912.9575362529</c:v>
                </c:pt>
                <c:pt idx="15818">
                  <c:v>45912.9583554529</c:v>
                </c:pt>
                <c:pt idx="15819">
                  <c:v>45912.95917465289</c:v>
                </c:pt>
                <c:pt idx="15820">
                  <c:v>45912.9599938529</c:v>
                </c:pt>
                <c:pt idx="15821">
                  <c:v>45912.9608130529</c:v>
                </c:pt>
                <c:pt idx="15822">
                  <c:v>45912.9616322529</c:v>
                </c:pt>
                <c:pt idx="15823">
                  <c:v>45912.9624514529</c:v>
                </c:pt>
                <c:pt idx="15824">
                  <c:v>45912.9632706529</c:v>
                </c:pt>
                <c:pt idx="15825">
                  <c:v>45912.9640898529</c:v>
                </c:pt>
                <c:pt idx="15826">
                  <c:v>45912.9649090529</c:v>
                </c:pt>
                <c:pt idx="15827">
                  <c:v>45912.96572825291</c:v>
                </c:pt>
                <c:pt idx="15828">
                  <c:v>45912.9665474529</c:v>
                </c:pt>
                <c:pt idx="15829">
                  <c:v>45912.96736665291</c:v>
                </c:pt>
                <c:pt idx="15830">
                  <c:v>45912.96818585291</c:v>
                </c:pt>
                <c:pt idx="15831">
                  <c:v>45912.96900505292</c:v>
                </c:pt>
                <c:pt idx="15832">
                  <c:v>45912.96982425292</c:v>
                </c:pt>
                <c:pt idx="15833">
                  <c:v>45912.97064345292</c:v>
                </c:pt>
                <c:pt idx="15834">
                  <c:v>45912.97146265292</c:v>
                </c:pt>
                <c:pt idx="15835">
                  <c:v>45912.97228185292</c:v>
                </c:pt>
                <c:pt idx="15836">
                  <c:v>45912.97310105293</c:v>
                </c:pt>
                <c:pt idx="15837">
                  <c:v>45912.97392025293</c:v>
                </c:pt>
                <c:pt idx="15838">
                  <c:v>45912.97473945294</c:v>
                </c:pt>
                <c:pt idx="15839">
                  <c:v>45912.97555865293</c:v>
                </c:pt>
                <c:pt idx="15840">
                  <c:v>45912.97637785293</c:v>
                </c:pt>
                <c:pt idx="15841">
                  <c:v>45912.97719705294</c:v>
                </c:pt>
                <c:pt idx="15842">
                  <c:v>45912.97801625294</c:v>
                </c:pt>
                <c:pt idx="15843">
                  <c:v>45912.978835453</c:v>
                </c:pt>
                <c:pt idx="15844">
                  <c:v>45912.97965465295</c:v>
                </c:pt>
                <c:pt idx="15845">
                  <c:v>45912.98047385295</c:v>
                </c:pt>
                <c:pt idx="15846">
                  <c:v>45912.98129305295</c:v>
                </c:pt>
                <c:pt idx="15847">
                  <c:v>45912.98211225296</c:v>
                </c:pt>
                <c:pt idx="15848">
                  <c:v>45912.982931453</c:v>
                </c:pt>
                <c:pt idx="15849">
                  <c:v>45912.98375065296</c:v>
                </c:pt>
                <c:pt idx="15850">
                  <c:v>45912.98456985296</c:v>
                </c:pt>
                <c:pt idx="15851">
                  <c:v>45912.98538905296</c:v>
                </c:pt>
                <c:pt idx="15852">
                  <c:v>45912.986208253</c:v>
                </c:pt>
                <c:pt idx="15853">
                  <c:v>45912.98702745296</c:v>
                </c:pt>
                <c:pt idx="15854">
                  <c:v>45912.98784665297</c:v>
                </c:pt>
                <c:pt idx="15855">
                  <c:v>45912.98866585297</c:v>
                </c:pt>
                <c:pt idx="15856">
                  <c:v>45912.98948505297</c:v>
                </c:pt>
                <c:pt idx="15857">
                  <c:v>45912.99030425297</c:v>
                </c:pt>
                <c:pt idx="15858">
                  <c:v>45912.99112345298</c:v>
                </c:pt>
                <c:pt idx="15859">
                  <c:v>45912.99194265297</c:v>
                </c:pt>
                <c:pt idx="15860">
                  <c:v>45912.99276185298</c:v>
                </c:pt>
                <c:pt idx="15861">
                  <c:v>45912.99358105299</c:v>
                </c:pt>
                <c:pt idx="15862">
                  <c:v>45912.99440025299</c:v>
                </c:pt>
                <c:pt idx="15863">
                  <c:v>45912.995219453</c:v>
                </c:pt>
                <c:pt idx="15864">
                  <c:v>45912.996038653</c:v>
                </c:pt>
                <c:pt idx="15865">
                  <c:v>45912.996857853</c:v>
                </c:pt>
                <c:pt idx="15866">
                  <c:v>45912.997677053</c:v>
                </c:pt>
                <c:pt idx="15867">
                  <c:v>45912.998496253</c:v>
                </c:pt>
                <c:pt idx="15868">
                  <c:v>45912.999315453</c:v>
                </c:pt>
                <c:pt idx="15869">
                  <c:v>45913.000134653</c:v>
                </c:pt>
                <c:pt idx="15870">
                  <c:v>45913.00095385301</c:v>
                </c:pt>
                <c:pt idx="15871">
                  <c:v>45913.00177305299</c:v>
                </c:pt>
                <c:pt idx="15872">
                  <c:v>45913.00259225301</c:v>
                </c:pt>
                <c:pt idx="15873">
                  <c:v>45913.00341145301</c:v>
                </c:pt>
                <c:pt idx="15874">
                  <c:v>45913.00423065302</c:v>
                </c:pt>
                <c:pt idx="15875">
                  <c:v>45913.00504985302</c:v>
                </c:pt>
                <c:pt idx="15876">
                  <c:v>45913.00586905302</c:v>
                </c:pt>
                <c:pt idx="15877">
                  <c:v>45913.00668825302</c:v>
                </c:pt>
                <c:pt idx="15878">
                  <c:v>45913.00750745302</c:v>
                </c:pt>
                <c:pt idx="15879">
                  <c:v>45913.00832665303</c:v>
                </c:pt>
                <c:pt idx="15880">
                  <c:v>45913.00914585302</c:v>
                </c:pt>
                <c:pt idx="15881">
                  <c:v>45913.00996505302</c:v>
                </c:pt>
                <c:pt idx="15882">
                  <c:v>45913.01078425303</c:v>
                </c:pt>
                <c:pt idx="15883">
                  <c:v>45913.01160345304</c:v>
                </c:pt>
                <c:pt idx="15884">
                  <c:v>45913.01242265302</c:v>
                </c:pt>
                <c:pt idx="15885">
                  <c:v>45913.01324185303</c:v>
                </c:pt>
                <c:pt idx="15886">
                  <c:v>45913.01406105304</c:v>
                </c:pt>
                <c:pt idx="15887">
                  <c:v>45913.01488025305</c:v>
                </c:pt>
                <c:pt idx="15888">
                  <c:v>45913.01569945305</c:v>
                </c:pt>
                <c:pt idx="15889">
                  <c:v>45913.01651865305</c:v>
                </c:pt>
                <c:pt idx="15890">
                  <c:v>45913.01733785305</c:v>
                </c:pt>
                <c:pt idx="15891">
                  <c:v>45913.01815705305</c:v>
                </c:pt>
                <c:pt idx="15892">
                  <c:v>45913.01897625305</c:v>
                </c:pt>
                <c:pt idx="15893">
                  <c:v>45913.01979545306</c:v>
                </c:pt>
                <c:pt idx="15894">
                  <c:v>45913.02061465305</c:v>
                </c:pt>
                <c:pt idx="15895">
                  <c:v>45913.02143385299</c:v>
                </c:pt>
                <c:pt idx="15896">
                  <c:v>45913.02225305307</c:v>
                </c:pt>
                <c:pt idx="15897">
                  <c:v>45913.02307225307</c:v>
                </c:pt>
                <c:pt idx="15898">
                  <c:v>45913.02389145307</c:v>
                </c:pt>
                <c:pt idx="15899">
                  <c:v>45913.02471065307</c:v>
                </c:pt>
                <c:pt idx="15900">
                  <c:v>45913.02552985308</c:v>
                </c:pt>
                <c:pt idx="15901">
                  <c:v>45913.02634905308</c:v>
                </c:pt>
                <c:pt idx="15902">
                  <c:v>45913.02716825307</c:v>
                </c:pt>
                <c:pt idx="15903">
                  <c:v>45913.02798745308</c:v>
                </c:pt>
                <c:pt idx="15904">
                  <c:v>45913.02880665308</c:v>
                </c:pt>
                <c:pt idx="15905">
                  <c:v>45913.02962585307</c:v>
                </c:pt>
                <c:pt idx="15906">
                  <c:v>45913.03044505307</c:v>
                </c:pt>
                <c:pt idx="15907">
                  <c:v>45913.03126425308</c:v>
                </c:pt>
                <c:pt idx="15908">
                  <c:v>45913.03208345309</c:v>
                </c:pt>
                <c:pt idx="15909">
                  <c:v>45913.0329026531</c:v>
                </c:pt>
                <c:pt idx="15910">
                  <c:v>45913.03372185303</c:v>
                </c:pt>
                <c:pt idx="15911">
                  <c:v>45913.0345410531</c:v>
                </c:pt>
                <c:pt idx="15912">
                  <c:v>45913.0353602531</c:v>
                </c:pt>
                <c:pt idx="15913">
                  <c:v>45913.0361794531</c:v>
                </c:pt>
                <c:pt idx="15914">
                  <c:v>45913.03699865311</c:v>
                </c:pt>
                <c:pt idx="15915">
                  <c:v>45913.03781785311</c:v>
                </c:pt>
                <c:pt idx="15916">
                  <c:v>45913.03863705311</c:v>
                </c:pt>
                <c:pt idx="15917">
                  <c:v>45913.03945625311</c:v>
                </c:pt>
                <c:pt idx="15918">
                  <c:v>45913.04027545311</c:v>
                </c:pt>
                <c:pt idx="15919">
                  <c:v>45913.04109465312</c:v>
                </c:pt>
                <c:pt idx="15920">
                  <c:v>45913.04191385312</c:v>
                </c:pt>
                <c:pt idx="15921">
                  <c:v>45913.04273305312</c:v>
                </c:pt>
                <c:pt idx="15922">
                  <c:v>45913.04355225312</c:v>
                </c:pt>
                <c:pt idx="15923">
                  <c:v>45913.04437145312</c:v>
                </c:pt>
                <c:pt idx="15924">
                  <c:v>45913.04519065312</c:v>
                </c:pt>
                <c:pt idx="15925">
                  <c:v>45913.04600985313</c:v>
                </c:pt>
                <c:pt idx="15926">
                  <c:v>45913.04682905313</c:v>
                </c:pt>
                <c:pt idx="15927">
                  <c:v>45913.04764825314</c:v>
                </c:pt>
                <c:pt idx="15928">
                  <c:v>45913.04846745314</c:v>
                </c:pt>
                <c:pt idx="15929">
                  <c:v>45913.04928665313</c:v>
                </c:pt>
                <c:pt idx="15930">
                  <c:v>45913.05010585314</c:v>
                </c:pt>
                <c:pt idx="15931">
                  <c:v>45913.05092505315</c:v>
                </c:pt>
                <c:pt idx="15932">
                  <c:v>45913.05174425315</c:v>
                </c:pt>
                <c:pt idx="15933">
                  <c:v>45913.05256345315</c:v>
                </c:pt>
                <c:pt idx="15934">
                  <c:v>45913.05338265315</c:v>
                </c:pt>
                <c:pt idx="15935">
                  <c:v>45913.05420185315</c:v>
                </c:pt>
                <c:pt idx="15936">
                  <c:v>45913.05502105316</c:v>
                </c:pt>
                <c:pt idx="15937">
                  <c:v>45913.05584025316</c:v>
                </c:pt>
                <c:pt idx="15938">
                  <c:v>45913.0566594532</c:v>
                </c:pt>
                <c:pt idx="15939">
                  <c:v>45913.05747865317</c:v>
                </c:pt>
                <c:pt idx="15940">
                  <c:v>45913.05829785316</c:v>
                </c:pt>
                <c:pt idx="15941">
                  <c:v>45913.05911705317</c:v>
                </c:pt>
                <c:pt idx="15942">
                  <c:v>45913.05993625317</c:v>
                </c:pt>
                <c:pt idx="15943">
                  <c:v>45913.06075545317</c:v>
                </c:pt>
                <c:pt idx="15944">
                  <c:v>45913.06157465318</c:v>
                </c:pt>
                <c:pt idx="15945">
                  <c:v>45913.06239385318</c:v>
                </c:pt>
                <c:pt idx="15946">
                  <c:v>45913.06321305318</c:v>
                </c:pt>
                <c:pt idx="15947">
                  <c:v>45913.06403225318</c:v>
                </c:pt>
                <c:pt idx="15948">
                  <c:v>45913.06485145318</c:v>
                </c:pt>
                <c:pt idx="15949">
                  <c:v>45913.06567065317</c:v>
                </c:pt>
                <c:pt idx="15950">
                  <c:v>45913.06648985318</c:v>
                </c:pt>
                <c:pt idx="15951">
                  <c:v>45913.06730905319</c:v>
                </c:pt>
                <c:pt idx="15952">
                  <c:v>45913.0681282532</c:v>
                </c:pt>
                <c:pt idx="15953">
                  <c:v>45913.0689474532</c:v>
                </c:pt>
                <c:pt idx="15954">
                  <c:v>45913.06976665313</c:v>
                </c:pt>
                <c:pt idx="15955">
                  <c:v>45913.07058585319</c:v>
                </c:pt>
                <c:pt idx="15956">
                  <c:v>45913.07140505318</c:v>
                </c:pt>
                <c:pt idx="15957">
                  <c:v>45913.07222425321</c:v>
                </c:pt>
                <c:pt idx="15958">
                  <c:v>45913.07304345319</c:v>
                </c:pt>
                <c:pt idx="15959">
                  <c:v>45913.07386265317</c:v>
                </c:pt>
                <c:pt idx="15960">
                  <c:v>45913.07468185318</c:v>
                </c:pt>
                <c:pt idx="15961">
                  <c:v>45913.07550105322</c:v>
                </c:pt>
                <c:pt idx="15962">
                  <c:v>45913.07632025322</c:v>
                </c:pt>
                <c:pt idx="15963">
                  <c:v>45913.07713945322</c:v>
                </c:pt>
                <c:pt idx="15964">
                  <c:v>45913.07795865322</c:v>
                </c:pt>
                <c:pt idx="15965">
                  <c:v>45913.07877785322</c:v>
                </c:pt>
                <c:pt idx="15966">
                  <c:v>45913.07959705323</c:v>
                </c:pt>
                <c:pt idx="15967">
                  <c:v>45913.08041625323</c:v>
                </c:pt>
                <c:pt idx="15968">
                  <c:v>45913.08123545323</c:v>
                </c:pt>
                <c:pt idx="15969">
                  <c:v>45913.08205465323</c:v>
                </c:pt>
                <c:pt idx="15970">
                  <c:v>45913.08287385324</c:v>
                </c:pt>
                <c:pt idx="15971">
                  <c:v>45913.08369305322</c:v>
                </c:pt>
                <c:pt idx="15972">
                  <c:v>45913.08451225324</c:v>
                </c:pt>
                <c:pt idx="15973">
                  <c:v>45913.08533145324</c:v>
                </c:pt>
                <c:pt idx="15974">
                  <c:v>45913.08615065325</c:v>
                </c:pt>
                <c:pt idx="15975">
                  <c:v>45913.08696985325</c:v>
                </c:pt>
                <c:pt idx="15976">
                  <c:v>45913.08778905318</c:v>
                </c:pt>
                <c:pt idx="15977">
                  <c:v>45913.08860825325</c:v>
                </c:pt>
                <c:pt idx="15978">
                  <c:v>45913.08942745325</c:v>
                </c:pt>
                <c:pt idx="15979">
                  <c:v>45913.09024665319</c:v>
                </c:pt>
                <c:pt idx="15980">
                  <c:v>45913.09106585316</c:v>
                </c:pt>
                <c:pt idx="15981">
                  <c:v>45913.09188505319</c:v>
                </c:pt>
                <c:pt idx="15982">
                  <c:v>45913.09270425319</c:v>
                </c:pt>
                <c:pt idx="15983">
                  <c:v>45913.09352345327</c:v>
                </c:pt>
                <c:pt idx="15984">
                  <c:v>45913.09434265319</c:v>
                </c:pt>
                <c:pt idx="15985">
                  <c:v>45913.09516185317</c:v>
                </c:pt>
                <c:pt idx="15986">
                  <c:v>45913.09598105317</c:v>
                </c:pt>
                <c:pt idx="15987">
                  <c:v>45913.09680025328</c:v>
                </c:pt>
                <c:pt idx="15988">
                  <c:v>45913.09761945328</c:v>
                </c:pt>
                <c:pt idx="15989">
                  <c:v>45913.09843865327</c:v>
                </c:pt>
                <c:pt idx="15990">
                  <c:v>45913.09925785328</c:v>
                </c:pt>
                <c:pt idx="15991">
                  <c:v>45913.10007705328</c:v>
                </c:pt>
                <c:pt idx="15992">
                  <c:v>45913.10089625329</c:v>
                </c:pt>
                <c:pt idx="15993">
                  <c:v>45913.10171545327</c:v>
                </c:pt>
                <c:pt idx="15994">
                  <c:v>45913.10253465328</c:v>
                </c:pt>
                <c:pt idx="15995">
                  <c:v>45913.10335385322</c:v>
                </c:pt>
                <c:pt idx="15996">
                  <c:v>45913.1041730533</c:v>
                </c:pt>
                <c:pt idx="15997">
                  <c:v>45913.1049922533</c:v>
                </c:pt>
                <c:pt idx="15998">
                  <c:v>45913.1058114533</c:v>
                </c:pt>
                <c:pt idx="15999">
                  <c:v>45913.1066306533</c:v>
                </c:pt>
                <c:pt idx="16000">
                  <c:v>45913.10744985324</c:v>
                </c:pt>
                <c:pt idx="16001">
                  <c:v>45913.10826905331</c:v>
                </c:pt>
                <c:pt idx="16002">
                  <c:v>45913.1090882533</c:v>
                </c:pt>
                <c:pt idx="16003">
                  <c:v>45913.1099074533</c:v>
                </c:pt>
                <c:pt idx="16004">
                  <c:v>45913.11072665324</c:v>
                </c:pt>
                <c:pt idx="16005">
                  <c:v>45913.11154585332</c:v>
                </c:pt>
                <c:pt idx="16006">
                  <c:v>45913.11236505332</c:v>
                </c:pt>
                <c:pt idx="16007">
                  <c:v>45913.11318425325</c:v>
                </c:pt>
                <c:pt idx="16008">
                  <c:v>45913.11400345332</c:v>
                </c:pt>
                <c:pt idx="16009">
                  <c:v>45913.11482265333</c:v>
                </c:pt>
                <c:pt idx="16010">
                  <c:v>45913.11564185326</c:v>
                </c:pt>
                <c:pt idx="16011">
                  <c:v>45913.11646105332</c:v>
                </c:pt>
                <c:pt idx="16012">
                  <c:v>45913.11728025333</c:v>
                </c:pt>
                <c:pt idx="16013">
                  <c:v>45913.11809945333</c:v>
                </c:pt>
                <c:pt idx="16014">
                  <c:v>45913.11891865334</c:v>
                </c:pt>
                <c:pt idx="16015">
                  <c:v>45913.11973785333</c:v>
                </c:pt>
                <c:pt idx="16016">
                  <c:v>45913.12055705333</c:v>
                </c:pt>
                <c:pt idx="16017">
                  <c:v>45913.12137625332</c:v>
                </c:pt>
                <c:pt idx="16018">
                  <c:v>45913.12219545335</c:v>
                </c:pt>
                <c:pt idx="16019">
                  <c:v>45913.12301465328</c:v>
                </c:pt>
                <c:pt idx="16020">
                  <c:v>45913.12383385328</c:v>
                </c:pt>
                <c:pt idx="16021">
                  <c:v>45913.12465305335</c:v>
                </c:pt>
                <c:pt idx="16022">
                  <c:v>45913.12547225329</c:v>
                </c:pt>
                <c:pt idx="16023">
                  <c:v>45913.12629145336</c:v>
                </c:pt>
                <c:pt idx="16024">
                  <c:v>45913.12711065326</c:v>
                </c:pt>
                <c:pt idx="16025">
                  <c:v>45913.12792985329</c:v>
                </c:pt>
                <c:pt idx="16026">
                  <c:v>45913.12874905337</c:v>
                </c:pt>
                <c:pt idx="16027">
                  <c:v>45913.12956825337</c:v>
                </c:pt>
                <c:pt idx="16028">
                  <c:v>45913.13038745337</c:v>
                </c:pt>
                <c:pt idx="16029">
                  <c:v>45913.1312066533</c:v>
                </c:pt>
                <c:pt idx="16030">
                  <c:v>45913.13202585337</c:v>
                </c:pt>
                <c:pt idx="16031">
                  <c:v>45913.13284505338</c:v>
                </c:pt>
                <c:pt idx="16032">
                  <c:v>45913.13366425331</c:v>
                </c:pt>
                <c:pt idx="16033">
                  <c:v>45913.13448345337</c:v>
                </c:pt>
                <c:pt idx="16034">
                  <c:v>45913.13530265331</c:v>
                </c:pt>
                <c:pt idx="16035">
                  <c:v>45913.13612185332</c:v>
                </c:pt>
                <c:pt idx="16036">
                  <c:v>45913.13694105337</c:v>
                </c:pt>
                <c:pt idx="16037">
                  <c:v>45913.13776025331</c:v>
                </c:pt>
                <c:pt idx="16038">
                  <c:v>45913.1385794534</c:v>
                </c:pt>
                <c:pt idx="16039">
                  <c:v>45913.13939865337</c:v>
                </c:pt>
                <c:pt idx="16040">
                  <c:v>45913.1402178534</c:v>
                </c:pt>
                <c:pt idx="16041">
                  <c:v>45913.1410370534</c:v>
                </c:pt>
                <c:pt idx="16042">
                  <c:v>45913.1418562534</c:v>
                </c:pt>
                <c:pt idx="16043">
                  <c:v>45913.1426754534</c:v>
                </c:pt>
                <c:pt idx="16044">
                  <c:v>45913.14349465334</c:v>
                </c:pt>
                <c:pt idx="16045">
                  <c:v>45913.14431385341</c:v>
                </c:pt>
                <c:pt idx="16046">
                  <c:v>45913.1451330534</c:v>
                </c:pt>
                <c:pt idx="16047">
                  <c:v>45913.14595225341</c:v>
                </c:pt>
                <c:pt idx="16048">
                  <c:v>45913.14677145342</c:v>
                </c:pt>
                <c:pt idx="16049">
                  <c:v>45913.14759065342</c:v>
                </c:pt>
                <c:pt idx="16050">
                  <c:v>45913.14840985342</c:v>
                </c:pt>
                <c:pt idx="16051">
                  <c:v>45913.14922905342</c:v>
                </c:pt>
                <c:pt idx="16052">
                  <c:v>45913.15004825342</c:v>
                </c:pt>
                <c:pt idx="16053">
                  <c:v>45913.15086745342</c:v>
                </c:pt>
                <c:pt idx="16054">
                  <c:v>45913.15168665336</c:v>
                </c:pt>
                <c:pt idx="16055">
                  <c:v>45913.15250585343</c:v>
                </c:pt>
                <c:pt idx="16056">
                  <c:v>45913.15332505343</c:v>
                </c:pt>
                <c:pt idx="16057">
                  <c:v>45913.15414425344</c:v>
                </c:pt>
                <c:pt idx="16058">
                  <c:v>45913.15496345344</c:v>
                </c:pt>
                <c:pt idx="16059">
                  <c:v>45913.15578265337</c:v>
                </c:pt>
                <c:pt idx="16060">
                  <c:v>45913.15660185344</c:v>
                </c:pt>
                <c:pt idx="16061">
                  <c:v>45913.15742105345</c:v>
                </c:pt>
                <c:pt idx="16062">
                  <c:v>45913.15824025345</c:v>
                </c:pt>
                <c:pt idx="16063">
                  <c:v>45913.15905945345</c:v>
                </c:pt>
                <c:pt idx="16064">
                  <c:v>45913.15987865345</c:v>
                </c:pt>
                <c:pt idx="16065">
                  <c:v>45913.16069785345</c:v>
                </c:pt>
                <c:pt idx="16066">
                  <c:v>45913.16151705346</c:v>
                </c:pt>
                <c:pt idx="16067">
                  <c:v>45913.16233625346</c:v>
                </c:pt>
                <c:pt idx="16068">
                  <c:v>45913.16315545345</c:v>
                </c:pt>
                <c:pt idx="16069">
                  <c:v>45913.16397465339</c:v>
                </c:pt>
                <c:pt idx="16070">
                  <c:v>45913.16479385347</c:v>
                </c:pt>
                <c:pt idx="16071">
                  <c:v>45913.16561305347</c:v>
                </c:pt>
                <c:pt idx="16072">
                  <c:v>45913.16643225347</c:v>
                </c:pt>
                <c:pt idx="16073">
                  <c:v>45913.16725145347</c:v>
                </c:pt>
                <c:pt idx="16074">
                  <c:v>45913.16807065348</c:v>
                </c:pt>
                <c:pt idx="16075">
                  <c:v>45913.16888985348</c:v>
                </c:pt>
                <c:pt idx="16076">
                  <c:v>45913.16970905347</c:v>
                </c:pt>
                <c:pt idx="16077">
                  <c:v>45913.17052825348</c:v>
                </c:pt>
                <c:pt idx="16078">
                  <c:v>45913.17134745348</c:v>
                </c:pt>
                <c:pt idx="16079">
                  <c:v>45913.17216665342</c:v>
                </c:pt>
                <c:pt idx="16080">
                  <c:v>45913.17298585347</c:v>
                </c:pt>
                <c:pt idx="16081">
                  <c:v>45913.17380505348</c:v>
                </c:pt>
                <c:pt idx="16082">
                  <c:v>45913.17462425349</c:v>
                </c:pt>
                <c:pt idx="16083">
                  <c:v>45913.1754434535</c:v>
                </c:pt>
                <c:pt idx="16084">
                  <c:v>45913.1762626535</c:v>
                </c:pt>
                <c:pt idx="16085">
                  <c:v>45913.17708185343</c:v>
                </c:pt>
                <c:pt idx="16086">
                  <c:v>45913.1779010535</c:v>
                </c:pt>
                <c:pt idx="16087">
                  <c:v>45913.17872025351</c:v>
                </c:pt>
                <c:pt idx="16088">
                  <c:v>45913.1795394535</c:v>
                </c:pt>
                <c:pt idx="16089">
                  <c:v>45913.18035865351</c:v>
                </c:pt>
                <c:pt idx="16090">
                  <c:v>45913.1811778535</c:v>
                </c:pt>
                <c:pt idx="16091">
                  <c:v>45913.18199705351</c:v>
                </c:pt>
                <c:pt idx="16092">
                  <c:v>45913.18281625351</c:v>
                </c:pt>
                <c:pt idx="16093">
                  <c:v>45913.18363545352</c:v>
                </c:pt>
                <c:pt idx="16094">
                  <c:v>45913.18445465352</c:v>
                </c:pt>
                <c:pt idx="16095">
                  <c:v>45913.18527385352</c:v>
                </c:pt>
                <c:pt idx="16096">
                  <c:v>45913.18609305352</c:v>
                </c:pt>
                <c:pt idx="16097">
                  <c:v>45913.18691225352</c:v>
                </c:pt>
                <c:pt idx="16098">
                  <c:v>45913.18773145353</c:v>
                </c:pt>
                <c:pt idx="16099">
                  <c:v>45913.18855065353</c:v>
                </c:pt>
                <c:pt idx="16100">
                  <c:v>45913.18936985354</c:v>
                </c:pt>
                <c:pt idx="16101">
                  <c:v>45913.19018905352</c:v>
                </c:pt>
                <c:pt idx="16102">
                  <c:v>45913.19100825353</c:v>
                </c:pt>
                <c:pt idx="16103">
                  <c:v>45913.19182745353</c:v>
                </c:pt>
                <c:pt idx="16104">
                  <c:v>45913.19264665352</c:v>
                </c:pt>
                <c:pt idx="16105">
                  <c:v>45913.19346585346</c:v>
                </c:pt>
                <c:pt idx="16106">
                  <c:v>45913.19428505355</c:v>
                </c:pt>
                <c:pt idx="16107">
                  <c:v>45913.19510425348</c:v>
                </c:pt>
                <c:pt idx="16108">
                  <c:v>45913.19592345355</c:v>
                </c:pt>
                <c:pt idx="16109">
                  <c:v>45913.19674265349</c:v>
                </c:pt>
                <c:pt idx="16110">
                  <c:v>45913.19756185349</c:v>
                </c:pt>
                <c:pt idx="16111">
                  <c:v>45913.19838105355</c:v>
                </c:pt>
                <c:pt idx="16112">
                  <c:v>45913.19920025356</c:v>
                </c:pt>
                <c:pt idx="16113">
                  <c:v>45913.20001945356</c:v>
                </c:pt>
                <c:pt idx="16114">
                  <c:v>45913.20083865357</c:v>
                </c:pt>
                <c:pt idx="16115">
                  <c:v>45913.20165785357</c:v>
                </c:pt>
                <c:pt idx="16116">
                  <c:v>45913.20247705357</c:v>
                </c:pt>
                <c:pt idx="16117">
                  <c:v>45913.20329625357</c:v>
                </c:pt>
                <c:pt idx="16118">
                  <c:v>45913.20411545357</c:v>
                </c:pt>
                <c:pt idx="16119">
                  <c:v>45913.20493465358</c:v>
                </c:pt>
                <c:pt idx="16120">
                  <c:v>45913.20575385357</c:v>
                </c:pt>
                <c:pt idx="16121">
                  <c:v>45913.20657305358</c:v>
                </c:pt>
                <c:pt idx="16122">
                  <c:v>45913.20739225359</c:v>
                </c:pt>
                <c:pt idx="16123">
                  <c:v>45913.20821145358</c:v>
                </c:pt>
                <c:pt idx="16124">
                  <c:v>45913.20903065358</c:v>
                </c:pt>
                <c:pt idx="16125">
                  <c:v>45913.20984985359</c:v>
                </c:pt>
                <c:pt idx="16126">
                  <c:v>45913.21066905359</c:v>
                </c:pt>
                <c:pt idx="16127">
                  <c:v>45913.21148825358</c:v>
                </c:pt>
                <c:pt idx="16128">
                  <c:v>45913.2123074536</c:v>
                </c:pt>
                <c:pt idx="16129">
                  <c:v>45913.21312665357</c:v>
                </c:pt>
                <c:pt idx="16130">
                  <c:v>45913.21394585357</c:v>
                </c:pt>
                <c:pt idx="16131">
                  <c:v>45913.21476505358</c:v>
                </c:pt>
                <c:pt idx="16132">
                  <c:v>45913.21558425359</c:v>
                </c:pt>
                <c:pt idx="16133">
                  <c:v>45913.2164034536</c:v>
                </c:pt>
                <c:pt idx="16134">
                  <c:v>45913.21722265358</c:v>
                </c:pt>
                <c:pt idx="16135">
                  <c:v>45913.21804185362</c:v>
                </c:pt>
                <c:pt idx="16136">
                  <c:v>45913.21886105362</c:v>
                </c:pt>
                <c:pt idx="16137">
                  <c:v>45913.21968025358</c:v>
                </c:pt>
                <c:pt idx="16138">
                  <c:v>45913.22049945362</c:v>
                </c:pt>
                <c:pt idx="16139">
                  <c:v>45913.22131865357</c:v>
                </c:pt>
                <c:pt idx="16140">
                  <c:v>45913.22213785358</c:v>
                </c:pt>
                <c:pt idx="16141">
                  <c:v>45913.22295705359</c:v>
                </c:pt>
                <c:pt idx="16142">
                  <c:v>45913.22377625357</c:v>
                </c:pt>
                <c:pt idx="16143">
                  <c:v>45913.22459545363</c:v>
                </c:pt>
                <c:pt idx="16144">
                  <c:v>45913.22541465355</c:v>
                </c:pt>
                <c:pt idx="16145">
                  <c:v>45913.22623385362</c:v>
                </c:pt>
                <c:pt idx="16146">
                  <c:v>45913.22705305358</c:v>
                </c:pt>
                <c:pt idx="16147">
                  <c:v>45913.22787225358</c:v>
                </c:pt>
                <c:pt idx="16148">
                  <c:v>45913.22869145365</c:v>
                </c:pt>
                <c:pt idx="16149">
                  <c:v>45913.22951065358</c:v>
                </c:pt>
                <c:pt idx="16150">
                  <c:v>45913.23032985358</c:v>
                </c:pt>
                <c:pt idx="16151">
                  <c:v>45913.23114905356</c:v>
                </c:pt>
                <c:pt idx="16152">
                  <c:v>45913.23196825358</c:v>
                </c:pt>
                <c:pt idx="16153">
                  <c:v>45913.23278745359</c:v>
                </c:pt>
                <c:pt idx="16154">
                  <c:v>45913.23360665356</c:v>
                </c:pt>
                <c:pt idx="16155">
                  <c:v>45913.23442585358</c:v>
                </c:pt>
                <c:pt idx="16156">
                  <c:v>45913.23524505359</c:v>
                </c:pt>
                <c:pt idx="16157">
                  <c:v>45913.23606425367</c:v>
                </c:pt>
                <c:pt idx="16158">
                  <c:v>45913.23688345367</c:v>
                </c:pt>
                <c:pt idx="16159">
                  <c:v>45913.23770265357</c:v>
                </c:pt>
                <c:pt idx="16160">
                  <c:v>45913.23852185367</c:v>
                </c:pt>
                <c:pt idx="16161">
                  <c:v>45913.2393410536</c:v>
                </c:pt>
                <c:pt idx="16162">
                  <c:v>45913.24016025361</c:v>
                </c:pt>
                <c:pt idx="16163">
                  <c:v>45913.24097945368</c:v>
                </c:pt>
                <c:pt idx="16164">
                  <c:v>45913.24179865359</c:v>
                </c:pt>
                <c:pt idx="16165">
                  <c:v>45913.24261785368</c:v>
                </c:pt>
                <c:pt idx="16166">
                  <c:v>45913.24343705362</c:v>
                </c:pt>
                <c:pt idx="16167">
                  <c:v>45913.24425625369</c:v>
                </c:pt>
                <c:pt idx="16168">
                  <c:v>45913.24507545368</c:v>
                </c:pt>
                <c:pt idx="16169">
                  <c:v>45913.24589465362</c:v>
                </c:pt>
                <c:pt idx="16170">
                  <c:v>45913.2467138537</c:v>
                </c:pt>
                <c:pt idx="16171">
                  <c:v>45913.2475330537</c:v>
                </c:pt>
                <c:pt idx="16172">
                  <c:v>45913.2483522537</c:v>
                </c:pt>
                <c:pt idx="16173">
                  <c:v>45913.2491714537</c:v>
                </c:pt>
                <c:pt idx="16174">
                  <c:v>45913.24999065364</c:v>
                </c:pt>
                <c:pt idx="16175">
                  <c:v>45913.25080985371</c:v>
                </c:pt>
                <c:pt idx="16176">
                  <c:v>45913.2516290537</c:v>
                </c:pt>
                <c:pt idx="16177">
                  <c:v>45913.2524482537</c:v>
                </c:pt>
                <c:pt idx="16178">
                  <c:v>45913.25326745371</c:v>
                </c:pt>
                <c:pt idx="16179">
                  <c:v>45913.25408665372</c:v>
                </c:pt>
                <c:pt idx="16180">
                  <c:v>45913.25490585372</c:v>
                </c:pt>
                <c:pt idx="16181">
                  <c:v>45913.25572505365</c:v>
                </c:pt>
                <c:pt idx="16182">
                  <c:v>45913.25654425372</c:v>
                </c:pt>
                <c:pt idx="16183">
                  <c:v>45913.25736345373</c:v>
                </c:pt>
                <c:pt idx="16184">
                  <c:v>45913.25818265366</c:v>
                </c:pt>
                <c:pt idx="16185">
                  <c:v>45913.25900185372</c:v>
                </c:pt>
                <c:pt idx="16186">
                  <c:v>45913.25982105373</c:v>
                </c:pt>
                <c:pt idx="16187">
                  <c:v>45913.26064025366</c:v>
                </c:pt>
                <c:pt idx="16188">
                  <c:v>45913.26145945372</c:v>
                </c:pt>
                <c:pt idx="16189">
                  <c:v>45913.26227865372</c:v>
                </c:pt>
                <c:pt idx="16190">
                  <c:v>45913.26309785367</c:v>
                </c:pt>
                <c:pt idx="16191">
                  <c:v>45913.26391705367</c:v>
                </c:pt>
                <c:pt idx="16192">
                  <c:v>45913.26473625375</c:v>
                </c:pt>
                <c:pt idx="16193">
                  <c:v>45913.26555545375</c:v>
                </c:pt>
                <c:pt idx="16194">
                  <c:v>45913.26637465368</c:v>
                </c:pt>
                <c:pt idx="16195">
                  <c:v>45913.26719385366</c:v>
                </c:pt>
                <c:pt idx="16196">
                  <c:v>45913.26801305376</c:v>
                </c:pt>
                <c:pt idx="16197">
                  <c:v>45913.26883225376</c:v>
                </c:pt>
                <c:pt idx="16198">
                  <c:v>45913.26965145375</c:v>
                </c:pt>
                <c:pt idx="16199">
                  <c:v>45913.27047065369</c:v>
                </c:pt>
                <c:pt idx="16200">
                  <c:v>45913.27128985369</c:v>
                </c:pt>
                <c:pt idx="16201">
                  <c:v>45913.27210905377</c:v>
                </c:pt>
                <c:pt idx="16202">
                  <c:v>45913.27292825377</c:v>
                </c:pt>
                <c:pt idx="16203">
                  <c:v>45913.2737474537</c:v>
                </c:pt>
                <c:pt idx="16204">
                  <c:v>45913.27456665377</c:v>
                </c:pt>
                <c:pt idx="16205">
                  <c:v>45913.27538585371</c:v>
                </c:pt>
                <c:pt idx="16206">
                  <c:v>45913.27620505378</c:v>
                </c:pt>
                <c:pt idx="16207">
                  <c:v>45913.27702425377</c:v>
                </c:pt>
                <c:pt idx="16208">
                  <c:v>45913.27784345378</c:v>
                </c:pt>
                <c:pt idx="16209">
                  <c:v>45913.27866265372</c:v>
                </c:pt>
                <c:pt idx="16210">
                  <c:v>45913.27948185367</c:v>
                </c:pt>
                <c:pt idx="16211">
                  <c:v>45913.28030105378</c:v>
                </c:pt>
                <c:pt idx="16212">
                  <c:v>45913.28112025372</c:v>
                </c:pt>
                <c:pt idx="16213">
                  <c:v>45913.28193945379</c:v>
                </c:pt>
                <c:pt idx="16214">
                  <c:v>45913.2827586538</c:v>
                </c:pt>
                <c:pt idx="16215">
                  <c:v>45913.2835778538</c:v>
                </c:pt>
                <c:pt idx="16216">
                  <c:v>45913.2843970538</c:v>
                </c:pt>
                <c:pt idx="16217">
                  <c:v>45913.2852162538</c:v>
                </c:pt>
                <c:pt idx="16218">
                  <c:v>45913.2860354538</c:v>
                </c:pt>
                <c:pt idx="16219">
                  <c:v>45913.28685465381</c:v>
                </c:pt>
                <c:pt idx="16220">
                  <c:v>45913.2876738538</c:v>
                </c:pt>
                <c:pt idx="16221">
                  <c:v>45913.28849305381</c:v>
                </c:pt>
                <c:pt idx="16222">
                  <c:v>45913.28931225382</c:v>
                </c:pt>
                <c:pt idx="16223">
                  <c:v>45913.29013145382</c:v>
                </c:pt>
                <c:pt idx="16224">
                  <c:v>45913.29095065375</c:v>
                </c:pt>
                <c:pt idx="16225">
                  <c:v>45913.29176985371</c:v>
                </c:pt>
                <c:pt idx="16226">
                  <c:v>45913.29258905382</c:v>
                </c:pt>
                <c:pt idx="16227">
                  <c:v>45913.29340825376</c:v>
                </c:pt>
                <c:pt idx="16228">
                  <c:v>45913.29422745383</c:v>
                </c:pt>
                <c:pt idx="16229">
                  <c:v>45913.29504665372</c:v>
                </c:pt>
                <c:pt idx="16230">
                  <c:v>45913.29586585376</c:v>
                </c:pt>
                <c:pt idx="16231">
                  <c:v>45913.29668505377</c:v>
                </c:pt>
                <c:pt idx="16232">
                  <c:v>45913.29750425382</c:v>
                </c:pt>
                <c:pt idx="16233">
                  <c:v>45913.29832345383</c:v>
                </c:pt>
                <c:pt idx="16234">
                  <c:v>45913.29914265372</c:v>
                </c:pt>
                <c:pt idx="16235">
                  <c:v>45913.29996185374</c:v>
                </c:pt>
                <c:pt idx="16236">
                  <c:v>45913.30078105385</c:v>
                </c:pt>
                <c:pt idx="16237">
                  <c:v>45913.30160025385</c:v>
                </c:pt>
                <c:pt idx="16238">
                  <c:v>45913.30241945385</c:v>
                </c:pt>
                <c:pt idx="16239">
                  <c:v>45913.30323865385</c:v>
                </c:pt>
                <c:pt idx="16240">
                  <c:v>45913.30405785385</c:v>
                </c:pt>
                <c:pt idx="16241">
                  <c:v>45913.30487705385</c:v>
                </c:pt>
                <c:pt idx="16242">
                  <c:v>45913.30569625386</c:v>
                </c:pt>
                <c:pt idx="16243">
                  <c:v>45913.3065154539</c:v>
                </c:pt>
                <c:pt idx="16244">
                  <c:v>45913.30733465387</c:v>
                </c:pt>
                <c:pt idx="16245">
                  <c:v>45913.30815385387</c:v>
                </c:pt>
                <c:pt idx="16246">
                  <c:v>45913.30897305387</c:v>
                </c:pt>
                <c:pt idx="16247">
                  <c:v>45913.30979225387</c:v>
                </c:pt>
                <c:pt idx="16248">
                  <c:v>45913.31061145388</c:v>
                </c:pt>
                <c:pt idx="16249">
                  <c:v>45913.31143065388</c:v>
                </c:pt>
                <c:pt idx="16250">
                  <c:v>45913.31224985387</c:v>
                </c:pt>
                <c:pt idx="16251">
                  <c:v>45913.31306905388</c:v>
                </c:pt>
                <c:pt idx="16252">
                  <c:v>45913.31388825388</c:v>
                </c:pt>
                <c:pt idx="16253">
                  <c:v>45913.31470745388</c:v>
                </c:pt>
                <c:pt idx="16254">
                  <c:v>45913.31552665389</c:v>
                </c:pt>
                <c:pt idx="16255">
                  <c:v>45913.3163458539</c:v>
                </c:pt>
                <c:pt idx="16256">
                  <c:v>45913.31716505389</c:v>
                </c:pt>
                <c:pt idx="16257">
                  <c:v>45913.3179842539</c:v>
                </c:pt>
                <c:pt idx="16258">
                  <c:v>45913.3188034539</c:v>
                </c:pt>
                <c:pt idx="16259">
                  <c:v>45913.3196226539</c:v>
                </c:pt>
                <c:pt idx="16260">
                  <c:v>45913.3204418539</c:v>
                </c:pt>
                <c:pt idx="16261">
                  <c:v>45913.3212610539</c:v>
                </c:pt>
                <c:pt idx="16262">
                  <c:v>45913.32208025391</c:v>
                </c:pt>
                <c:pt idx="16263">
                  <c:v>45913.3228994539</c:v>
                </c:pt>
                <c:pt idx="16264">
                  <c:v>45913.3237186539</c:v>
                </c:pt>
                <c:pt idx="16265">
                  <c:v>45913.32453785391</c:v>
                </c:pt>
                <c:pt idx="16266">
                  <c:v>45913.32535705392</c:v>
                </c:pt>
                <c:pt idx="16267">
                  <c:v>45913.32617625392</c:v>
                </c:pt>
                <c:pt idx="16268">
                  <c:v>45913.32699545392</c:v>
                </c:pt>
                <c:pt idx="16269">
                  <c:v>45913.32781465392</c:v>
                </c:pt>
                <c:pt idx="16270">
                  <c:v>45913.32863385392</c:v>
                </c:pt>
                <c:pt idx="16271">
                  <c:v>45913.32945305393</c:v>
                </c:pt>
                <c:pt idx="16272">
                  <c:v>45913.33027225393</c:v>
                </c:pt>
                <c:pt idx="16273">
                  <c:v>45913.33109145393</c:v>
                </c:pt>
                <c:pt idx="16274">
                  <c:v>45913.33191065393</c:v>
                </c:pt>
                <c:pt idx="16275">
                  <c:v>45913.33272985394</c:v>
                </c:pt>
                <c:pt idx="16276">
                  <c:v>45913.33354905394</c:v>
                </c:pt>
                <c:pt idx="16277">
                  <c:v>45913.33436825394</c:v>
                </c:pt>
                <c:pt idx="16278">
                  <c:v>45913.33518745394</c:v>
                </c:pt>
                <c:pt idx="16279">
                  <c:v>45913.33600665395</c:v>
                </c:pt>
                <c:pt idx="16280">
                  <c:v>45913.33682585395</c:v>
                </c:pt>
                <c:pt idx="16281">
                  <c:v>45913.33764505395</c:v>
                </c:pt>
                <c:pt idx="16282">
                  <c:v>45913.33846425395</c:v>
                </c:pt>
                <c:pt idx="16283">
                  <c:v>45913.33928345395</c:v>
                </c:pt>
                <c:pt idx="16284">
                  <c:v>45913.34010265396</c:v>
                </c:pt>
                <c:pt idx="16285">
                  <c:v>45913.34092185396</c:v>
                </c:pt>
                <c:pt idx="16286">
                  <c:v>45913.34174105396</c:v>
                </c:pt>
                <c:pt idx="16287">
                  <c:v>45913.34256025396</c:v>
                </c:pt>
                <c:pt idx="16288">
                  <c:v>45913.34337945396</c:v>
                </c:pt>
                <c:pt idx="16289">
                  <c:v>45913.34419865397</c:v>
                </c:pt>
                <c:pt idx="16290">
                  <c:v>45913.34501785397</c:v>
                </c:pt>
                <c:pt idx="16291">
                  <c:v>45913.34583705398</c:v>
                </c:pt>
                <c:pt idx="16292">
                  <c:v>45913.346656254</c:v>
                </c:pt>
                <c:pt idx="16293">
                  <c:v>45913.34747545397</c:v>
                </c:pt>
                <c:pt idx="16294">
                  <c:v>45913.34829465398</c:v>
                </c:pt>
                <c:pt idx="16295">
                  <c:v>45913.34911385398</c:v>
                </c:pt>
                <c:pt idx="16296">
                  <c:v>45913.34993305398</c:v>
                </c:pt>
                <c:pt idx="16297">
                  <c:v>45913.35075225398</c:v>
                </c:pt>
                <c:pt idx="16298">
                  <c:v>45913.35157145398</c:v>
                </c:pt>
                <c:pt idx="16299">
                  <c:v>45913.352390654</c:v>
                </c:pt>
                <c:pt idx="16300">
                  <c:v>45913.353209854</c:v>
                </c:pt>
                <c:pt idx="16301">
                  <c:v>45913.354029054</c:v>
                </c:pt>
                <c:pt idx="16302">
                  <c:v>45913.354848254</c:v>
                </c:pt>
                <c:pt idx="16303">
                  <c:v>45913.355667454</c:v>
                </c:pt>
                <c:pt idx="16304">
                  <c:v>45913.356486654</c:v>
                </c:pt>
                <c:pt idx="16305">
                  <c:v>45913.357305854</c:v>
                </c:pt>
                <c:pt idx="16306">
                  <c:v>45913.358125054</c:v>
                </c:pt>
                <c:pt idx="16307">
                  <c:v>45913.358944254</c:v>
                </c:pt>
                <c:pt idx="16308">
                  <c:v>45913.35976345401</c:v>
                </c:pt>
                <c:pt idx="16309">
                  <c:v>45913.36058265402</c:v>
                </c:pt>
                <c:pt idx="16310">
                  <c:v>45913.36140185402</c:v>
                </c:pt>
                <c:pt idx="16311">
                  <c:v>45913.36222105402</c:v>
                </c:pt>
                <c:pt idx="16312">
                  <c:v>45913.36304025402</c:v>
                </c:pt>
                <c:pt idx="16313">
                  <c:v>45913.36385945403</c:v>
                </c:pt>
                <c:pt idx="16314">
                  <c:v>45913.36467865402</c:v>
                </c:pt>
                <c:pt idx="16315">
                  <c:v>45913.36549785403</c:v>
                </c:pt>
                <c:pt idx="16316">
                  <c:v>45913.36631705403</c:v>
                </c:pt>
                <c:pt idx="16317">
                  <c:v>45913.36713625403</c:v>
                </c:pt>
                <c:pt idx="16318">
                  <c:v>45913.36795545403</c:v>
                </c:pt>
                <c:pt idx="16319">
                  <c:v>45913.36877465404</c:v>
                </c:pt>
                <c:pt idx="16320">
                  <c:v>45913.36959385404</c:v>
                </c:pt>
                <c:pt idx="16321">
                  <c:v>45913.37041305404</c:v>
                </c:pt>
                <c:pt idx="16322">
                  <c:v>45913.37123225404</c:v>
                </c:pt>
                <c:pt idx="16323">
                  <c:v>45913.37205145404</c:v>
                </c:pt>
                <c:pt idx="16324">
                  <c:v>45913.37287065405</c:v>
                </c:pt>
                <c:pt idx="16325">
                  <c:v>45913.37368985405</c:v>
                </c:pt>
                <c:pt idx="16326">
                  <c:v>45913.37450905406</c:v>
                </c:pt>
                <c:pt idx="16327">
                  <c:v>45913.37532825405</c:v>
                </c:pt>
                <c:pt idx="16328">
                  <c:v>45913.37614745405</c:v>
                </c:pt>
                <c:pt idx="16329">
                  <c:v>45913.37696665406</c:v>
                </c:pt>
                <c:pt idx="16330">
                  <c:v>45913.37778585406</c:v>
                </c:pt>
                <c:pt idx="16331">
                  <c:v>45913.37860505406</c:v>
                </c:pt>
                <c:pt idx="16332">
                  <c:v>45913.37942425407</c:v>
                </c:pt>
                <c:pt idx="16333">
                  <c:v>45913.3802434541</c:v>
                </c:pt>
                <c:pt idx="16334">
                  <c:v>45913.38106265407</c:v>
                </c:pt>
                <c:pt idx="16335">
                  <c:v>45913.38188185407</c:v>
                </c:pt>
                <c:pt idx="16336">
                  <c:v>45913.38270105407</c:v>
                </c:pt>
                <c:pt idx="16337">
                  <c:v>45913.38352025407</c:v>
                </c:pt>
                <c:pt idx="16338">
                  <c:v>45913.3843394541</c:v>
                </c:pt>
                <c:pt idx="16339">
                  <c:v>45913.38515865408</c:v>
                </c:pt>
                <c:pt idx="16340">
                  <c:v>45913.38597785408</c:v>
                </c:pt>
                <c:pt idx="16341">
                  <c:v>45913.38679705408</c:v>
                </c:pt>
                <c:pt idx="16342">
                  <c:v>45913.3876162541</c:v>
                </c:pt>
                <c:pt idx="16343">
                  <c:v>45913.3884354541</c:v>
                </c:pt>
                <c:pt idx="16344">
                  <c:v>45913.3892546541</c:v>
                </c:pt>
                <c:pt idx="16345">
                  <c:v>45913.3900738541</c:v>
                </c:pt>
                <c:pt idx="16346">
                  <c:v>45913.3908930541</c:v>
                </c:pt>
                <c:pt idx="16347">
                  <c:v>45913.3917122541</c:v>
                </c:pt>
                <c:pt idx="16348">
                  <c:v>45913.3925314541</c:v>
                </c:pt>
                <c:pt idx="16349">
                  <c:v>45913.39335065411</c:v>
                </c:pt>
                <c:pt idx="16350">
                  <c:v>45913.39416985411</c:v>
                </c:pt>
                <c:pt idx="16351">
                  <c:v>45913.39498905411</c:v>
                </c:pt>
                <c:pt idx="16352">
                  <c:v>45913.39580825411</c:v>
                </c:pt>
                <c:pt idx="16353">
                  <c:v>45913.39662745411</c:v>
                </c:pt>
                <c:pt idx="16354">
                  <c:v>45913.39744665412</c:v>
                </c:pt>
                <c:pt idx="16355">
                  <c:v>45913.39826585412</c:v>
                </c:pt>
                <c:pt idx="16356">
                  <c:v>45913.39908505412</c:v>
                </c:pt>
                <c:pt idx="16357">
                  <c:v>45913.39990425412</c:v>
                </c:pt>
                <c:pt idx="16358">
                  <c:v>45913.40072345412</c:v>
                </c:pt>
                <c:pt idx="16359">
                  <c:v>45913.40154265413</c:v>
                </c:pt>
                <c:pt idx="16360">
                  <c:v>45913.40236185413</c:v>
                </c:pt>
                <c:pt idx="16361">
                  <c:v>45913.40318105413</c:v>
                </c:pt>
                <c:pt idx="16362">
                  <c:v>45913.40400025413</c:v>
                </c:pt>
                <c:pt idx="16363">
                  <c:v>45913.4048194542</c:v>
                </c:pt>
                <c:pt idx="16364">
                  <c:v>45913.40563865414</c:v>
                </c:pt>
                <c:pt idx="16365">
                  <c:v>45913.40645785414</c:v>
                </c:pt>
                <c:pt idx="16366">
                  <c:v>45913.40727705414</c:v>
                </c:pt>
                <c:pt idx="16367">
                  <c:v>45913.40809625414</c:v>
                </c:pt>
                <c:pt idx="16368">
                  <c:v>45913.4089154542</c:v>
                </c:pt>
                <c:pt idx="16369">
                  <c:v>45913.40973465415</c:v>
                </c:pt>
                <c:pt idx="16370">
                  <c:v>45913.41055385416</c:v>
                </c:pt>
                <c:pt idx="16371">
                  <c:v>45913.41137305415</c:v>
                </c:pt>
                <c:pt idx="16372">
                  <c:v>45913.41219225415</c:v>
                </c:pt>
                <c:pt idx="16373">
                  <c:v>45913.41301145416</c:v>
                </c:pt>
                <c:pt idx="16374">
                  <c:v>45913.41383065416</c:v>
                </c:pt>
                <c:pt idx="16375">
                  <c:v>45913.41464985416</c:v>
                </c:pt>
                <c:pt idx="16376">
                  <c:v>45913.41546905417</c:v>
                </c:pt>
                <c:pt idx="16377">
                  <c:v>45913.4162882542</c:v>
                </c:pt>
                <c:pt idx="16378">
                  <c:v>45913.41710745418</c:v>
                </c:pt>
                <c:pt idx="16379">
                  <c:v>45913.41792665417</c:v>
                </c:pt>
                <c:pt idx="16380">
                  <c:v>45913.41874585417</c:v>
                </c:pt>
                <c:pt idx="16381">
                  <c:v>45913.41956505418</c:v>
                </c:pt>
                <c:pt idx="16382">
                  <c:v>45913.42038425418</c:v>
                </c:pt>
                <c:pt idx="16383">
                  <c:v>45913.42120345418</c:v>
                </c:pt>
                <c:pt idx="16384">
                  <c:v>45913.42202265419</c:v>
                </c:pt>
                <c:pt idx="16385">
                  <c:v>45913.42284185419</c:v>
                </c:pt>
                <c:pt idx="16386">
                  <c:v>45913.42366105418</c:v>
                </c:pt>
                <c:pt idx="16387">
                  <c:v>45913.42448025419</c:v>
                </c:pt>
                <c:pt idx="16388">
                  <c:v>45913.4252994542</c:v>
                </c:pt>
                <c:pt idx="16389">
                  <c:v>45913.4261186542</c:v>
                </c:pt>
                <c:pt idx="16390">
                  <c:v>45913.4269378542</c:v>
                </c:pt>
                <c:pt idx="16391">
                  <c:v>45913.4277570542</c:v>
                </c:pt>
                <c:pt idx="16392">
                  <c:v>45913.4285762542</c:v>
                </c:pt>
                <c:pt idx="16393">
                  <c:v>45913.42939545421</c:v>
                </c:pt>
                <c:pt idx="16394">
                  <c:v>45913.43021465421</c:v>
                </c:pt>
                <c:pt idx="16395">
                  <c:v>45913.43103385421</c:v>
                </c:pt>
                <c:pt idx="16396">
                  <c:v>45913.43185305422</c:v>
                </c:pt>
                <c:pt idx="16397">
                  <c:v>45913.43267225422</c:v>
                </c:pt>
                <c:pt idx="16398">
                  <c:v>45913.43349145422</c:v>
                </c:pt>
                <c:pt idx="16399">
                  <c:v>45913.43431065422</c:v>
                </c:pt>
                <c:pt idx="16400">
                  <c:v>45913.43512985422</c:v>
                </c:pt>
                <c:pt idx="16401">
                  <c:v>45913.43594905423</c:v>
                </c:pt>
                <c:pt idx="16402">
                  <c:v>45913.43676825423</c:v>
                </c:pt>
                <c:pt idx="16403">
                  <c:v>45913.43758745423</c:v>
                </c:pt>
                <c:pt idx="16404">
                  <c:v>45913.43840665423</c:v>
                </c:pt>
                <c:pt idx="16405">
                  <c:v>45913.43922585424</c:v>
                </c:pt>
                <c:pt idx="16406">
                  <c:v>45913.44004505424</c:v>
                </c:pt>
                <c:pt idx="16407">
                  <c:v>45913.44086425424</c:v>
                </c:pt>
                <c:pt idx="16408">
                  <c:v>45913.44168345424</c:v>
                </c:pt>
                <c:pt idx="16409">
                  <c:v>45913.44250265424</c:v>
                </c:pt>
                <c:pt idx="16410">
                  <c:v>45913.44332185425</c:v>
                </c:pt>
                <c:pt idx="16411">
                  <c:v>45913.44414105425</c:v>
                </c:pt>
                <c:pt idx="16412">
                  <c:v>45913.44496025425</c:v>
                </c:pt>
                <c:pt idx="16413">
                  <c:v>45913.44577945425</c:v>
                </c:pt>
                <c:pt idx="16414">
                  <c:v>45913.44659865425</c:v>
                </c:pt>
                <c:pt idx="16415">
                  <c:v>45913.44741785426</c:v>
                </c:pt>
                <c:pt idx="16416">
                  <c:v>45913.44823705426</c:v>
                </c:pt>
                <c:pt idx="16417">
                  <c:v>45913.44905625426</c:v>
                </c:pt>
                <c:pt idx="16418">
                  <c:v>45913.44987545426</c:v>
                </c:pt>
                <c:pt idx="16419">
                  <c:v>45913.45069465427</c:v>
                </c:pt>
                <c:pt idx="16420">
                  <c:v>45913.45151385427</c:v>
                </c:pt>
                <c:pt idx="16421">
                  <c:v>45913.45233305427</c:v>
                </c:pt>
                <c:pt idx="16422">
                  <c:v>45913.45315225427</c:v>
                </c:pt>
                <c:pt idx="16423">
                  <c:v>45913.45397145427</c:v>
                </c:pt>
                <c:pt idx="16424">
                  <c:v>45913.45479065428</c:v>
                </c:pt>
                <c:pt idx="16425">
                  <c:v>45913.45560985428</c:v>
                </c:pt>
                <c:pt idx="16426">
                  <c:v>45913.45642905428</c:v>
                </c:pt>
                <c:pt idx="16427">
                  <c:v>45913.45724825428</c:v>
                </c:pt>
                <c:pt idx="16428">
                  <c:v>45913.45806745428</c:v>
                </c:pt>
                <c:pt idx="16429">
                  <c:v>45913.4588866543</c:v>
                </c:pt>
                <c:pt idx="16430">
                  <c:v>45913.45970585429</c:v>
                </c:pt>
                <c:pt idx="16431">
                  <c:v>45913.4605250543</c:v>
                </c:pt>
                <c:pt idx="16432">
                  <c:v>45913.4613442543</c:v>
                </c:pt>
                <c:pt idx="16433">
                  <c:v>45913.4621634543</c:v>
                </c:pt>
                <c:pt idx="16434">
                  <c:v>45913.4629826543</c:v>
                </c:pt>
                <c:pt idx="16435">
                  <c:v>45913.4638018543</c:v>
                </c:pt>
                <c:pt idx="16436">
                  <c:v>45913.46462105431</c:v>
                </c:pt>
                <c:pt idx="16437">
                  <c:v>45913.46544025427</c:v>
                </c:pt>
                <c:pt idx="16438">
                  <c:v>45913.4662594543</c:v>
                </c:pt>
                <c:pt idx="16439">
                  <c:v>45913.46707865431</c:v>
                </c:pt>
                <c:pt idx="16440">
                  <c:v>45913.46789785432</c:v>
                </c:pt>
                <c:pt idx="16441">
                  <c:v>45913.46871705432</c:v>
                </c:pt>
                <c:pt idx="16442">
                  <c:v>45913.46953625432</c:v>
                </c:pt>
                <c:pt idx="16443">
                  <c:v>45913.47035545433</c:v>
                </c:pt>
                <c:pt idx="16444">
                  <c:v>45913.47117465433</c:v>
                </c:pt>
                <c:pt idx="16445">
                  <c:v>45913.47199385433</c:v>
                </c:pt>
                <c:pt idx="16446">
                  <c:v>45913.47281305432</c:v>
                </c:pt>
                <c:pt idx="16447">
                  <c:v>45913.47363225433</c:v>
                </c:pt>
                <c:pt idx="16448">
                  <c:v>45913.47445145433</c:v>
                </c:pt>
                <c:pt idx="16449">
                  <c:v>45913.47527065434</c:v>
                </c:pt>
                <c:pt idx="16450">
                  <c:v>45913.47608985434</c:v>
                </c:pt>
                <c:pt idx="16451">
                  <c:v>45913.47690905434</c:v>
                </c:pt>
                <c:pt idx="16452">
                  <c:v>45913.47772825434</c:v>
                </c:pt>
                <c:pt idx="16453">
                  <c:v>45913.47854745434</c:v>
                </c:pt>
                <c:pt idx="16454">
                  <c:v>45913.47936665435</c:v>
                </c:pt>
                <c:pt idx="16455">
                  <c:v>45913.48018585435</c:v>
                </c:pt>
                <c:pt idx="16456">
                  <c:v>45913.48100505435</c:v>
                </c:pt>
                <c:pt idx="16457">
                  <c:v>45913.48182425435</c:v>
                </c:pt>
                <c:pt idx="16458">
                  <c:v>45913.48264345435</c:v>
                </c:pt>
                <c:pt idx="16459">
                  <c:v>45913.48346265435</c:v>
                </c:pt>
                <c:pt idx="16460">
                  <c:v>45913.48428185436</c:v>
                </c:pt>
                <c:pt idx="16461">
                  <c:v>45913.48510105436</c:v>
                </c:pt>
                <c:pt idx="16462">
                  <c:v>45913.48592025437</c:v>
                </c:pt>
                <c:pt idx="16463">
                  <c:v>45913.48673945436</c:v>
                </c:pt>
                <c:pt idx="16464">
                  <c:v>45913.48755865437</c:v>
                </c:pt>
                <c:pt idx="16465">
                  <c:v>45913.48837785438</c:v>
                </c:pt>
                <c:pt idx="16466">
                  <c:v>45913.48919705437</c:v>
                </c:pt>
                <c:pt idx="16467">
                  <c:v>45913.49001625437</c:v>
                </c:pt>
                <c:pt idx="16468">
                  <c:v>45913.49083545438</c:v>
                </c:pt>
                <c:pt idx="16469">
                  <c:v>45913.49165465438</c:v>
                </c:pt>
                <c:pt idx="16470">
                  <c:v>45913.49247385439</c:v>
                </c:pt>
                <c:pt idx="16471">
                  <c:v>45913.49329305439</c:v>
                </c:pt>
                <c:pt idx="16472">
                  <c:v>45913.49411225439</c:v>
                </c:pt>
                <c:pt idx="16473">
                  <c:v>45913.4949314544</c:v>
                </c:pt>
                <c:pt idx="16474">
                  <c:v>45913.49575065437</c:v>
                </c:pt>
                <c:pt idx="16475">
                  <c:v>45913.4965698544</c:v>
                </c:pt>
                <c:pt idx="16476">
                  <c:v>45913.4973890544</c:v>
                </c:pt>
                <c:pt idx="16477">
                  <c:v>45913.4982082544</c:v>
                </c:pt>
                <c:pt idx="16478">
                  <c:v>45913.4990274544</c:v>
                </c:pt>
                <c:pt idx="16479">
                  <c:v>45913.49984665441</c:v>
                </c:pt>
                <c:pt idx="16480">
                  <c:v>45913.50066585441</c:v>
                </c:pt>
                <c:pt idx="16481">
                  <c:v>45913.5014850544</c:v>
                </c:pt>
                <c:pt idx="16482">
                  <c:v>45913.50230425441</c:v>
                </c:pt>
                <c:pt idx="16483">
                  <c:v>45913.50312345441</c:v>
                </c:pt>
                <c:pt idx="16484">
                  <c:v>45913.50394265442</c:v>
                </c:pt>
                <c:pt idx="16485">
                  <c:v>45913.50476185442</c:v>
                </c:pt>
                <c:pt idx="16486">
                  <c:v>45913.50558105442</c:v>
                </c:pt>
                <c:pt idx="16487">
                  <c:v>45913.50640025442</c:v>
                </c:pt>
                <c:pt idx="16488">
                  <c:v>45913.50721945444</c:v>
                </c:pt>
                <c:pt idx="16489">
                  <c:v>45913.50803865442</c:v>
                </c:pt>
                <c:pt idx="16490">
                  <c:v>45913.50885785443</c:v>
                </c:pt>
                <c:pt idx="16491">
                  <c:v>45913.50967705443</c:v>
                </c:pt>
                <c:pt idx="16492">
                  <c:v>45913.51049625443</c:v>
                </c:pt>
                <c:pt idx="16493">
                  <c:v>45913.51131545443</c:v>
                </c:pt>
                <c:pt idx="16494">
                  <c:v>45913.51213465444</c:v>
                </c:pt>
                <c:pt idx="16495">
                  <c:v>45913.51295385444</c:v>
                </c:pt>
                <c:pt idx="16496">
                  <c:v>45913.51377305444</c:v>
                </c:pt>
                <c:pt idx="16497">
                  <c:v>45913.51459225444</c:v>
                </c:pt>
                <c:pt idx="16498">
                  <c:v>45913.51541145445</c:v>
                </c:pt>
                <c:pt idx="16499">
                  <c:v>45913.51623065445</c:v>
                </c:pt>
                <c:pt idx="16500">
                  <c:v>45913.51704985445</c:v>
                </c:pt>
                <c:pt idx="16501">
                  <c:v>45913.51786905445</c:v>
                </c:pt>
                <c:pt idx="16502">
                  <c:v>45913.51868825445</c:v>
                </c:pt>
                <c:pt idx="16503">
                  <c:v>45913.51950745446</c:v>
                </c:pt>
                <c:pt idx="16504">
                  <c:v>45913.52032665446</c:v>
                </c:pt>
                <c:pt idx="16505">
                  <c:v>45913.52114585447</c:v>
                </c:pt>
                <c:pt idx="16506">
                  <c:v>45913.52196505447</c:v>
                </c:pt>
                <c:pt idx="16507">
                  <c:v>45913.52278425447</c:v>
                </c:pt>
                <c:pt idx="16508">
                  <c:v>45913.52360345447</c:v>
                </c:pt>
                <c:pt idx="16509">
                  <c:v>45913.52442265447</c:v>
                </c:pt>
                <c:pt idx="16510">
                  <c:v>45913.52524185448</c:v>
                </c:pt>
                <c:pt idx="16511">
                  <c:v>45913.52606105448</c:v>
                </c:pt>
                <c:pt idx="16512">
                  <c:v>45913.52688025448</c:v>
                </c:pt>
                <c:pt idx="16513">
                  <c:v>45913.52769945448</c:v>
                </c:pt>
                <c:pt idx="16514">
                  <c:v>45913.52851865448</c:v>
                </c:pt>
                <c:pt idx="16515">
                  <c:v>45913.52933785449</c:v>
                </c:pt>
                <c:pt idx="16516">
                  <c:v>45913.5301570545</c:v>
                </c:pt>
                <c:pt idx="16517">
                  <c:v>45913.5309762545</c:v>
                </c:pt>
                <c:pt idx="16518">
                  <c:v>45913.5317954545</c:v>
                </c:pt>
                <c:pt idx="16519">
                  <c:v>45913.5326146545</c:v>
                </c:pt>
                <c:pt idx="16520">
                  <c:v>45913.5334338545</c:v>
                </c:pt>
                <c:pt idx="16521">
                  <c:v>45913.5342530545</c:v>
                </c:pt>
                <c:pt idx="16522">
                  <c:v>45913.5350722545</c:v>
                </c:pt>
                <c:pt idx="16523">
                  <c:v>45913.5358914545</c:v>
                </c:pt>
                <c:pt idx="16524">
                  <c:v>45913.53671065451</c:v>
                </c:pt>
                <c:pt idx="16525">
                  <c:v>45913.53752985451</c:v>
                </c:pt>
                <c:pt idx="16526">
                  <c:v>45913.53834905451</c:v>
                </c:pt>
                <c:pt idx="16527">
                  <c:v>45913.53916825452</c:v>
                </c:pt>
                <c:pt idx="16528">
                  <c:v>45913.53998745452</c:v>
                </c:pt>
                <c:pt idx="16529">
                  <c:v>45913.54080665452</c:v>
                </c:pt>
                <c:pt idx="16530">
                  <c:v>45913.54162585452</c:v>
                </c:pt>
                <c:pt idx="16531">
                  <c:v>45913.54244505452</c:v>
                </c:pt>
                <c:pt idx="16532">
                  <c:v>45913.54326425452</c:v>
                </c:pt>
                <c:pt idx="16533">
                  <c:v>45913.54408345452</c:v>
                </c:pt>
                <c:pt idx="16534">
                  <c:v>45913.54490265453</c:v>
                </c:pt>
                <c:pt idx="16535">
                  <c:v>45913.54572185453</c:v>
                </c:pt>
                <c:pt idx="16536">
                  <c:v>45913.54654105453</c:v>
                </c:pt>
                <c:pt idx="16537">
                  <c:v>45913.54736025454</c:v>
                </c:pt>
                <c:pt idx="16538">
                  <c:v>45913.54817945454</c:v>
                </c:pt>
                <c:pt idx="16539">
                  <c:v>45913.54899865454</c:v>
                </c:pt>
                <c:pt idx="16540">
                  <c:v>45913.54981785454</c:v>
                </c:pt>
                <c:pt idx="16541">
                  <c:v>45913.55063705454</c:v>
                </c:pt>
                <c:pt idx="16542">
                  <c:v>45913.55145625455</c:v>
                </c:pt>
                <c:pt idx="16543">
                  <c:v>45913.5522754546</c:v>
                </c:pt>
                <c:pt idx="16544">
                  <c:v>45913.55309465455</c:v>
                </c:pt>
                <c:pt idx="16545">
                  <c:v>45913.55391385455</c:v>
                </c:pt>
                <c:pt idx="16546">
                  <c:v>45913.55473305455</c:v>
                </c:pt>
                <c:pt idx="16547">
                  <c:v>45913.55555225456</c:v>
                </c:pt>
                <c:pt idx="16548">
                  <c:v>45913.5563714546</c:v>
                </c:pt>
                <c:pt idx="16549">
                  <c:v>45913.55719065457</c:v>
                </c:pt>
                <c:pt idx="16550">
                  <c:v>45913.55800985456</c:v>
                </c:pt>
                <c:pt idx="16551">
                  <c:v>45913.5588290546</c:v>
                </c:pt>
                <c:pt idx="16552">
                  <c:v>45913.55964825458</c:v>
                </c:pt>
                <c:pt idx="16553">
                  <c:v>45913.56046745457</c:v>
                </c:pt>
                <c:pt idx="16554">
                  <c:v>45913.56128665458</c:v>
                </c:pt>
                <c:pt idx="16555">
                  <c:v>45913.56210585458</c:v>
                </c:pt>
                <c:pt idx="16556">
                  <c:v>45913.56292505458</c:v>
                </c:pt>
                <c:pt idx="16557">
                  <c:v>45913.56374425458</c:v>
                </c:pt>
                <c:pt idx="16558">
                  <c:v>45913.56456345458</c:v>
                </c:pt>
                <c:pt idx="16559">
                  <c:v>45913.56538265457</c:v>
                </c:pt>
                <c:pt idx="16560">
                  <c:v>45913.5662018546</c:v>
                </c:pt>
                <c:pt idx="16561">
                  <c:v>45913.56702105459</c:v>
                </c:pt>
                <c:pt idx="16562">
                  <c:v>45913.5678402546</c:v>
                </c:pt>
                <c:pt idx="16563">
                  <c:v>45913.5686594546</c:v>
                </c:pt>
                <c:pt idx="16564">
                  <c:v>45913.56947865459</c:v>
                </c:pt>
                <c:pt idx="16565">
                  <c:v>45913.5702978546</c:v>
                </c:pt>
                <c:pt idx="16566">
                  <c:v>45913.57111705461</c:v>
                </c:pt>
                <c:pt idx="16567">
                  <c:v>45913.57193625461</c:v>
                </c:pt>
                <c:pt idx="16568">
                  <c:v>45913.57275545461</c:v>
                </c:pt>
                <c:pt idx="16569">
                  <c:v>45913.57357465461</c:v>
                </c:pt>
                <c:pt idx="16570">
                  <c:v>45913.57439385461</c:v>
                </c:pt>
                <c:pt idx="16571">
                  <c:v>45913.57521305462</c:v>
                </c:pt>
                <c:pt idx="16572">
                  <c:v>45913.57603225462</c:v>
                </c:pt>
                <c:pt idx="16573">
                  <c:v>45913.57685145462</c:v>
                </c:pt>
                <c:pt idx="16574">
                  <c:v>45913.57767065462</c:v>
                </c:pt>
                <c:pt idx="16575">
                  <c:v>45913.57848985463</c:v>
                </c:pt>
                <c:pt idx="16576">
                  <c:v>45913.57930905463</c:v>
                </c:pt>
                <c:pt idx="16577">
                  <c:v>45913.58012825463</c:v>
                </c:pt>
                <c:pt idx="16578">
                  <c:v>45913.58094745463</c:v>
                </c:pt>
                <c:pt idx="16579">
                  <c:v>45913.58176665458</c:v>
                </c:pt>
                <c:pt idx="16580">
                  <c:v>45913.58258585464</c:v>
                </c:pt>
                <c:pt idx="16581">
                  <c:v>45913.58340505463</c:v>
                </c:pt>
                <c:pt idx="16582">
                  <c:v>45913.58422425464</c:v>
                </c:pt>
                <c:pt idx="16583">
                  <c:v>45913.58504345464</c:v>
                </c:pt>
                <c:pt idx="16584">
                  <c:v>45913.58586265465</c:v>
                </c:pt>
                <c:pt idx="16585">
                  <c:v>45913.58668185465</c:v>
                </c:pt>
                <c:pt idx="16586">
                  <c:v>45913.58750105465</c:v>
                </c:pt>
                <c:pt idx="16587">
                  <c:v>45913.58832025465</c:v>
                </c:pt>
                <c:pt idx="16588">
                  <c:v>45913.58913945465</c:v>
                </c:pt>
                <c:pt idx="16589">
                  <c:v>45913.58995865466</c:v>
                </c:pt>
                <c:pt idx="16590">
                  <c:v>45913.59077785465</c:v>
                </c:pt>
                <c:pt idx="16591">
                  <c:v>45913.59159705466</c:v>
                </c:pt>
                <c:pt idx="16592">
                  <c:v>45913.59241625467</c:v>
                </c:pt>
                <c:pt idx="16593">
                  <c:v>45913.59323545467</c:v>
                </c:pt>
                <c:pt idx="16594">
                  <c:v>45913.59405465467</c:v>
                </c:pt>
                <c:pt idx="16595">
                  <c:v>45913.59487385467</c:v>
                </c:pt>
                <c:pt idx="16596">
                  <c:v>45913.59569305467</c:v>
                </c:pt>
                <c:pt idx="16597">
                  <c:v>45913.59651225467</c:v>
                </c:pt>
                <c:pt idx="16598">
                  <c:v>45913.59733145468</c:v>
                </c:pt>
                <c:pt idx="16599">
                  <c:v>45913.59815065467</c:v>
                </c:pt>
                <c:pt idx="16600">
                  <c:v>45913.59896985468</c:v>
                </c:pt>
                <c:pt idx="16601">
                  <c:v>45913.59978905462</c:v>
                </c:pt>
                <c:pt idx="16602">
                  <c:v>45913.60060825469</c:v>
                </c:pt>
                <c:pt idx="16603">
                  <c:v>45913.60142745468</c:v>
                </c:pt>
                <c:pt idx="16604">
                  <c:v>45913.60224665469</c:v>
                </c:pt>
                <c:pt idx="16605">
                  <c:v>45913.6030658547</c:v>
                </c:pt>
                <c:pt idx="16606">
                  <c:v>45913.6038850547</c:v>
                </c:pt>
                <c:pt idx="16607">
                  <c:v>45913.6047042547</c:v>
                </c:pt>
                <c:pt idx="16608">
                  <c:v>45913.6055234547</c:v>
                </c:pt>
                <c:pt idx="16609">
                  <c:v>45913.6063426547</c:v>
                </c:pt>
                <c:pt idx="16610">
                  <c:v>45913.60716185464</c:v>
                </c:pt>
                <c:pt idx="16611">
                  <c:v>45913.60798105467</c:v>
                </c:pt>
                <c:pt idx="16612">
                  <c:v>45913.60880025471</c:v>
                </c:pt>
                <c:pt idx="16613">
                  <c:v>45913.60961945471</c:v>
                </c:pt>
                <c:pt idx="16614">
                  <c:v>45913.61043865472</c:v>
                </c:pt>
                <c:pt idx="16615">
                  <c:v>45913.61125785472</c:v>
                </c:pt>
                <c:pt idx="16616">
                  <c:v>45913.61207705472</c:v>
                </c:pt>
                <c:pt idx="16617">
                  <c:v>45913.61289625473</c:v>
                </c:pt>
                <c:pt idx="16618">
                  <c:v>45913.61371545472</c:v>
                </c:pt>
                <c:pt idx="16619">
                  <c:v>45913.61453465472</c:v>
                </c:pt>
                <c:pt idx="16620">
                  <c:v>45913.61535385473</c:v>
                </c:pt>
                <c:pt idx="16621">
                  <c:v>45913.61617305473</c:v>
                </c:pt>
                <c:pt idx="16622">
                  <c:v>45913.61699225473</c:v>
                </c:pt>
                <c:pt idx="16623">
                  <c:v>45913.61781145473</c:v>
                </c:pt>
                <c:pt idx="16624">
                  <c:v>45913.61863065474</c:v>
                </c:pt>
                <c:pt idx="16625">
                  <c:v>45913.61944985473</c:v>
                </c:pt>
                <c:pt idx="16626">
                  <c:v>45913.62026905474</c:v>
                </c:pt>
                <c:pt idx="16627">
                  <c:v>45913.62108825475</c:v>
                </c:pt>
                <c:pt idx="16628">
                  <c:v>45913.62190745475</c:v>
                </c:pt>
                <c:pt idx="16629">
                  <c:v>45913.62272665468</c:v>
                </c:pt>
                <c:pt idx="16630">
                  <c:v>45913.62354585475</c:v>
                </c:pt>
                <c:pt idx="16631">
                  <c:v>45913.62436505475</c:v>
                </c:pt>
                <c:pt idx="16632">
                  <c:v>45913.62518425469</c:v>
                </c:pt>
                <c:pt idx="16633">
                  <c:v>45913.62600345476</c:v>
                </c:pt>
                <c:pt idx="16634">
                  <c:v>45913.62682265475</c:v>
                </c:pt>
                <c:pt idx="16635">
                  <c:v>45913.62764185469</c:v>
                </c:pt>
                <c:pt idx="16636">
                  <c:v>45913.62846105477</c:v>
                </c:pt>
                <c:pt idx="16637">
                  <c:v>45913.62928025477</c:v>
                </c:pt>
                <c:pt idx="16638">
                  <c:v>45913.63009945477</c:v>
                </c:pt>
                <c:pt idx="16639">
                  <c:v>45913.63091865477</c:v>
                </c:pt>
                <c:pt idx="16640">
                  <c:v>45913.63173785478</c:v>
                </c:pt>
                <c:pt idx="16641">
                  <c:v>45913.63255705477</c:v>
                </c:pt>
                <c:pt idx="16642">
                  <c:v>45913.63337625478</c:v>
                </c:pt>
                <c:pt idx="16643">
                  <c:v>45913.63419545478</c:v>
                </c:pt>
                <c:pt idx="16644">
                  <c:v>45913.63501465478</c:v>
                </c:pt>
                <c:pt idx="16645">
                  <c:v>45913.63583385479</c:v>
                </c:pt>
                <c:pt idx="16646">
                  <c:v>45913.63665305479</c:v>
                </c:pt>
                <c:pt idx="16647">
                  <c:v>45913.63747225478</c:v>
                </c:pt>
                <c:pt idx="16648">
                  <c:v>45913.6382914548</c:v>
                </c:pt>
                <c:pt idx="16649">
                  <c:v>45913.6391106548</c:v>
                </c:pt>
                <c:pt idx="16650">
                  <c:v>45913.6399298548</c:v>
                </c:pt>
                <c:pt idx="16651">
                  <c:v>45913.6407490548</c:v>
                </c:pt>
                <c:pt idx="16652">
                  <c:v>45913.6415682548</c:v>
                </c:pt>
                <c:pt idx="16653">
                  <c:v>45913.6423874548</c:v>
                </c:pt>
                <c:pt idx="16654">
                  <c:v>45913.64320665481</c:v>
                </c:pt>
                <c:pt idx="16655">
                  <c:v>45913.64402585481</c:v>
                </c:pt>
                <c:pt idx="16656">
                  <c:v>45913.64484505481</c:v>
                </c:pt>
                <c:pt idx="16657">
                  <c:v>45913.64566425481</c:v>
                </c:pt>
                <c:pt idx="16658">
                  <c:v>45913.64648345482</c:v>
                </c:pt>
                <c:pt idx="16659">
                  <c:v>45913.64730265482</c:v>
                </c:pt>
                <c:pt idx="16660">
                  <c:v>45913.64812185482</c:v>
                </c:pt>
                <c:pt idx="16661">
                  <c:v>45913.64894105482</c:v>
                </c:pt>
                <c:pt idx="16662">
                  <c:v>45913.64976025483</c:v>
                </c:pt>
                <c:pt idx="16663">
                  <c:v>45913.6505794549</c:v>
                </c:pt>
                <c:pt idx="16664">
                  <c:v>45913.65139865483</c:v>
                </c:pt>
                <c:pt idx="16665">
                  <c:v>45913.65221785484</c:v>
                </c:pt>
                <c:pt idx="16666">
                  <c:v>45913.65303705483</c:v>
                </c:pt>
                <c:pt idx="16667">
                  <c:v>45913.65385625483</c:v>
                </c:pt>
                <c:pt idx="16668">
                  <c:v>45913.65467545483</c:v>
                </c:pt>
                <c:pt idx="16669">
                  <c:v>45913.65549465483</c:v>
                </c:pt>
                <c:pt idx="16670">
                  <c:v>45913.65631385484</c:v>
                </c:pt>
                <c:pt idx="16671">
                  <c:v>45913.65713305485</c:v>
                </c:pt>
                <c:pt idx="16672">
                  <c:v>45913.65795225485</c:v>
                </c:pt>
                <c:pt idx="16673">
                  <c:v>45913.65877145485</c:v>
                </c:pt>
                <c:pt idx="16674">
                  <c:v>45913.65959065485</c:v>
                </c:pt>
                <c:pt idx="16675">
                  <c:v>45913.66040985486</c:v>
                </c:pt>
                <c:pt idx="16676">
                  <c:v>45913.66122905486</c:v>
                </c:pt>
                <c:pt idx="16677">
                  <c:v>45913.66204825486</c:v>
                </c:pt>
                <c:pt idx="16678">
                  <c:v>45913.66286745486</c:v>
                </c:pt>
                <c:pt idx="16679">
                  <c:v>45913.66368665487</c:v>
                </c:pt>
                <c:pt idx="16680">
                  <c:v>45913.66450585487</c:v>
                </c:pt>
                <c:pt idx="16681">
                  <c:v>45913.66532505487</c:v>
                </c:pt>
                <c:pt idx="16682">
                  <c:v>45913.66614425487</c:v>
                </c:pt>
                <c:pt idx="16683">
                  <c:v>45913.66696345487</c:v>
                </c:pt>
                <c:pt idx="16684">
                  <c:v>45913.66778265481</c:v>
                </c:pt>
                <c:pt idx="16685">
                  <c:v>45913.66860185488</c:v>
                </c:pt>
                <c:pt idx="16686">
                  <c:v>45913.66942105487</c:v>
                </c:pt>
                <c:pt idx="16687">
                  <c:v>45913.67024025488</c:v>
                </c:pt>
                <c:pt idx="16688">
                  <c:v>45913.67105945488</c:v>
                </c:pt>
                <c:pt idx="16689">
                  <c:v>45913.67187865489</c:v>
                </c:pt>
                <c:pt idx="16690">
                  <c:v>45913.6726978549</c:v>
                </c:pt>
                <c:pt idx="16691">
                  <c:v>45913.6735170549</c:v>
                </c:pt>
                <c:pt idx="16692">
                  <c:v>45913.6743362549</c:v>
                </c:pt>
                <c:pt idx="16693">
                  <c:v>45913.6751554549</c:v>
                </c:pt>
                <c:pt idx="16694">
                  <c:v>45913.6759746549</c:v>
                </c:pt>
                <c:pt idx="16695">
                  <c:v>45913.6767938549</c:v>
                </c:pt>
                <c:pt idx="16696">
                  <c:v>45913.6776130549</c:v>
                </c:pt>
                <c:pt idx="16697">
                  <c:v>45913.6784322549</c:v>
                </c:pt>
                <c:pt idx="16698">
                  <c:v>45913.6792514549</c:v>
                </c:pt>
                <c:pt idx="16699">
                  <c:v>45913.68007065491</c:v>
                </c:pt>
                <c:pt idx="16700">
                  <c:v>45913.68088985491</c:v>
                </c:pt>
                <c:pt idx="16701">
                  <c:v>45913.68170905492</c:v>
                </c:pt>
                <c:pt idx="16702">
                  <c:v>45913.68252825491</c:v>
                </c:pt>
                <c:pt idx="16703">
                  <c:v>45913.68334745492</c:v>
                </c:pt>
                <c:pt idx="16704">
                  <c:v>45913.68416665492</c:v>
                </c:pt>
                <c:pt idx="16705">
                  <c:v>45913.68498585492</c:v>
                </c:pt>
                <c:pt idx="16706">
                  <c:v>45913.68580505492</c:v>
                </c:pt>
                <c:pt idx="16707">
                  <c:v>45913.68662425492</c:v>
                </c:pt>
                <c:pt idx="16708">
                  <c:v>45913.68744345493</c:v>
                </c:pt>
                <c:pt idx="16709">
                  <c:v>45913.68826265493</c:v>
                </c:pt>
                <c:pt idx="16710">
                  <c:v>45913.68908185494</c:v>
                </c:pt>
                <c:pt idx="16711">
                  <c:v>45913.68990105494</c:v>
                </c:pt>
                <c:pt idx="16712">
                  <c:v>45913.69072025493</c:v>
                </c:pt>
                <c:pt idx="16713">
                  <c:v>45913.69153945494</c:v>
                </c:pt>
                <c:pt idx="16714">
                  <c:v>45913.69235865495</c:v>
                </c:pt>
                <c:pt idx="16715">
                  <c:v>45913.69317785495</c:v>
                </c:pt>
                <c:pt idx="16716">
                  <c:v>45913.69399705495</c:v>
                </c:pt>
                <c:pt idx="16717">
                  <c:v>45913.69481625495</c:v>
                </c:pt>
                <c:pt idx="16718">
                  <c:v>45913.69563545495</c:v>
                </c:pt>
                <c:pt idx="16719">
                  <c:v>45913.69645465496</c:v>
                </c:pt>
                <c:pt idx="16720">
                  <c:v>45913.69727385496</c:v>
                </c:pt>
                <c:pt idx="16721">
                  <c:v>45913.69809305496</c:v>
                </c:pt>
                <c:pt idx="16722">
                  <c:v>45913.69891225496</c:v>
                </c:pt>
                <c:pt idx="16723">
                  <c:v>45913.69973145497</c:v>
                </c:pt>
                <c:pt idx="16724">
                  <c:v>45913.70055065497</c:v>
                </c:pt>
                <c:pt idx="16725">
                  <c:v>45913.70136985497</c:v>
                </c:pt>
                <c:pt idx="16726">
                  <c:v>45913.70218905497</c:v>
                </c:pt>
                <c:pt idx="16727">
                  <c:v>45913.70300825497</c:v>
                </c:pt>
                <c:pt idx="16728">
                  <c:v>45913.70382745497</c:v>
                </c:pt>
                <c:pt idx="16729">
                  <c:v>45913.70464665498</c:v>
                </c:pt>
                <c:pt idx="16730">
                  <c:v>45913.70546585498</c:v>
                </c:pt>
                <c:pt idx="16731">
                  <c:v>45913.70628505498</c:v>
                </c:pt>
                <c:pt idx="16732">
                  <c:v>45913.70710425499</c:v>
                </c:pt>
                <c:pt idx="16733">
                  <c:v>45913.70792345499</c:v>
                </c:pt>
                <c:pt idx="16734">
                  <c:v>45913.70874265498</c:v>
                </c:pt>
                <c:pt idx="16735">
                  <c:v>45913.70956185499</c:v>
                </c:pt>
                <c:pt idx="16736">
                  <c:v>45913.710381055</c:v>
                </c:pt>
                <c:pt idx="16737">
                  <c:v>45913.711200255</c:v>
                </c:pt>
                <c:pt idx="16738">
                  <c:v>45913.712019455</c:v>
                </c:pt>
                <c:pt idx="16739">
                  <c:v>45913.712838655</c:v>
                </c:pt>
                <c:pt idx="16740">
                  <c:v>45913.71365785501</c:v>
                </c:pt>
                <c:pt idx="16741">
                  <c:v>45913.71447705501</c:v>
                </c:pt>
                <c:pt idx="16742">
                  <c:v>45913.71529625501</c:v>
                </c:pt>
                <c:pt idx="16743">
                  <c:v>45913.71611545501</c:v>
                </c:pt>
                <c:pt idx="16744">
                  <c:v>45913.71693465501</c:v>
                </c:pt>
                <c:pt idx="16745">
                  <c:v>45913.71775385502</c:v>
                </c:pt>
                <c:pt idx="16746">
                  <c:v>45913.71857305502</c:v>
                </c:pt>
                <c:pt idx="16747">
                  <c:v>45913.71939225502</c:v>
                </c:pt>
                <c:pt idx="16748">
                  <c:v>45913.72021145502</c:v>
                </c:pt>
                <c:pt idx="16749">
                  <c:v>45913.72103065498</c:v>
                </c:pt>
                <c:pt idx="16750">
                  <c:v>45913.72184985498</c:v>
                </c:pt>
                <c:pt idx="16751">
                  <c:v>45913.72266905502</c:v>
                </c:pt>
                <c:pt idx="16752">
                  <c:v>45913.72348825497</c:v>
                </c:pt>
                <c:pt idx="16753">
                  <c:v>45913.72430745504</c:v>
                </c:pt>
                <c:pt idx="16754">
                  <c:v>45913.72512665495</c:v>
                </c:pt>
                <c:pt idx="16755">
                  <c:v>45913.72594585497</c:v>
                </c:pt>
                <c:pt idx="16756">
                  <c:v>45913.72676505498</c:v>
                </c:pt>
                <c:pt idx="16757">
                  <c:v>45913.72758425502</c:v>
                </c:pt>
                <c:pt idx="16758">
                  <c:v>45913.72840345505</c:v>
                </c:pt>
                <c:pt idx="16759">
                  <c:v>45913.72922265498</c:v>
                </c:pt>
                <c:pt idx="16760">
                  <c:v>45913.73004185499</c:v>
                </c:pt>
                <c:pt idx="16761">
                  <c:v>45913.73086105505</c:v>
                </c:pt>
                <c:pt idx="16762">
                  <c:v>45913.73168025499</c:v>
                </c:pt>
                <c:pt idx="16763">
                  <c:v>45913.73249945506</c:v>
                </c:pt>
                <c:pt idx="16764">
                  <c:v>45913.73331865505</c:v>
                </c:pt>
                <c:pt idx="16765">
                  <c:v>45913.73413785506</c:v>
                </c:pt>
                <c:pt idx="16766">
                  <c:v>45913.73495705507</c:v>
                </c:pt>
                <c:pt idx="16767">
                  <c:v>45913.73577625507</c:v>
                </c:pt>
                <c:pt idx="16768">
                  <c:v>45913.73659545507</c:v>
                </c:pt>
                <c:pt idx="16769">
                  <c:v>45913.737414655</c:v>
                </c:pt>
                <c:pt idx="16770">
                  <c:v>45913.73823385507</c:v>
                </c:pt>
                <c:pt idx="16771">
                  <c:v>45913.73905305508</c:v>
                </c:pt>
                <c:pt idx="16772">
                  <c:v>45913.73987225508</c:v>
                </c:pt>
                <c:pt idx="16773">
                  <c:v>45913.74069145508</c:v>
                </c:pt>
                <c:pt idx="16774">
                  <c:v>45913.74151065508</c:v>
                </c:pt>
                <c:pt idx="16775">
                  <c:v>45913.74232985509</c:v>
                </c:pt>
                <c:pt idx="16776">
                  <c:v>45913.74314905507</c:v>
                </c:pt>
                <c:pt idx="16777">
                  <c:v>45913.74396825508</c:v>
                </c:pt>
                <c:pt idx="16778">
                  <c:v>45913.74478745509</c:v>
                </c:pt>
                <c:pt idx="16779">
                  <c:v>45913.74560665507</c:v>
                </c:pt>
                <c:pt idx="16780">
                  <c:v>45913.7464258551</c:v>
                </c:pt>
                <c:pt idx="16781">
                  <c:v>45913.7472450551</c:v>
                </c:pt>
                <c:pt idx="16782">
                  <c:v>45913.7480642551</c:v>
                </c:pt>
                <c:pt idx="16783">
                  <c:v>45913.7488834551</c:v>
                </c:pt>
                <c:pt idx="16784">
                  <c:v>45913.74970265504</c:v>
                </c:pt>
                <c:pt idx="16785">
                  <c:v>45913.75052185511</c:v>
                </c:pt>
                <c:pt idx="16786">
                  <c:v>45913.7513410551</c:v>
                </c:pt>
                <c:pt idx="16787">
                  <c:v>45913.75216025511</c:v>
                </c:pt>
                <c:pt idx="16788">
                  <c:v>45913.75297945511</c:v>
                </c:pt>
                <c:pt idx="16789">
                  <c:v>45913.75379865512</c:v>
                </c:pt>
                <c:pt idx="16790">
                  <c:v>45913.75461785512</c:v>
                </c:pt>
                <c:pt idx="16791">
                  <c:v>45913.75543705512</c:v>
                </c:pt>
                <c:pt idx="16792">
                  <c:v>45913.75625625513</c:v>
                </c:pt>
                <c:pt idx="16793">
                  <c:v>45913.75707545512</c:v>
                </c:pt>
                <c:pt idx="16794">
                  <c:v>45913.75789465513</c:v>
                </c:pt>
                <c:pt idx="16795">
                  <c:v>45913.75871385513</c:v>
                </c:pt>
                <c:pt idx="16796">
                  <c:v>45913.75953305513</c:v>
                </c:pt>
                <c:pt idx="16797">
                  <c:v>45913.76035225514</c:v>
                </c:pt>
                <c:pt idx="16798">
                  <c:v>45913.76117145512</c:v>
                </c:pt>
                <c:pt idx="16799">
                  <c:v>45913.76199065507</c:v>
                </c:pt>
                <c:pt idx="16800">
                  <c:v>45913.76280985514</c:v>
                </c:pt>
                <c:pt idx="16801">
                  <c:v>45913.76362905515</c:v>
                </c:pt>
                <c:pt idx="16802">
                  <c:v>45913.76444825515</c:v>
                </c:pt>
                <c:pt idx="16803">
                  <c:v>45913.76526745515</c:v>
                </c:pt>
                <c:pt idx="16804">
                  <c:v>45913.76608665515</c:v>
                </c:pt>
                <c:pt idx="16805">
                  <c:v>45913.76690585515</c:v>
                </c:pt>
                <c:pt idx="16806">
                  <c:v>45913.76772505509</c:v>
                </c:pt>
                <c:pt idx="16807">
                  <c:v>45913.76854425516</c:v>
                </c:pt>
                <c:pt idx="16808">
                  <c:v>45913.76936345515</c:v>
                </c:pt>
                <c:pt idx="16809">
                  <c:v>45913.77018265509</c:v>
                </c:pt>
                <c:pt idx="16810">
                  <c:v>45913.77100185517</c:v>
                </c:pt>
                <c:pt idx="16811">
                  <c:v>45913.77182105517</c:v>
                </c:pt>
                <c:pt idx="16812">
                  <c:v>45913.77264025517</c:v>
                </c:pt>
                <c:pt idx="16813">
                  <c:v>45913.77345945517</c:v>
                </c:pt>
                <c:pt idx="16814">
                  <c:v>45913.77427865517</c:v>
                </c:pt>
                <c:pt idx="16815">
                  <c:v>45913.77509785518</c:v>
                </c:pt>
                <c:pt idx="16816">
                  <c:v>45913.77591705518</c:v>
                </c:pt>
                <c:pt idx="16817">
                  <c:v>45913.77673625518</c:v>
                </c:pt>
                <c:pt idx="16818">
                  <c:v>45913.77755545518</c:v>
                </c:pt>
                <c:pt idx="16819">
                  <c:v>45913.77837465519</c:v>
                </c:pt>
                <c:pt idx="16820">
                  <c:v>45913.77919385517</c:v>
                </c:pt>
                <c:pt idx="16821">
                  <c:v>45913.7800130552</c:v>
                </c:pt>
                <c:pt idx="16822">
                  <c:v>45913.7808322552</c:v>
                </c:pt>
                <c:pt idx="16823">
                  <c:v>45913.7816514552</c:v>
                </c:pt>
                <c:pt idx="16824">
                  <c:v>45913.78247065518</c:v>
                </c:pt>
                <c:pt idx="16825">
                  <c:v>45913.78328985519</c:v>
                </c:pt>
                <c:pt idx="16826">
                  <c:v>45913.7841090552</c:v>
                </c:pt>
                <c:pt idx="16827">
                  <c:v>45913.78492825521</c:v>
                </c:pt>
                <c:pt idx="16828">
                  <c:v>45913.78574745519</c:v>
                </c:pt>
                <c:pt idx="16829">
                  <c:v>45913.7865666552</c:v>
                </c:pt>
                <c:pt idx="16830">
                  <c:v>45913.78738585518</c:v>
                </c:pt>
                <c:pt idx="16831">
                  <c:v>45913.78820505521</c:v>
                </c:pt>
                <c:pt idx="16832">
                  <c:v>45913.78902425522</c:v>
                </c:pt>
                <c:pt idx="16833">
                  <c:v>45913.78984345522</c:v>
                </c:pt>
                <c:pt idx="16834">
                  <c:v>45913.79066265514</c:v>
                </c:pt>
                <c:pt idx="16835">
                  <c:v>45913.79148185511</c:v>
                </c:pt>
                <c:pt idx="16836">
                  <c:v>45913.79230105517</c:v>
                </c:pt>
                <c:pt idx="16837">
                  <c:v>45913.79312025514</c:v>
                </c:pt>
                <c:pt idx="16838">
                  <c:v>45913.79393945522</c:v>
                </c:pt>
                <c:pt idx="16839">
                  <c:v>45913.79475865517</c:v>
                </c:pt>
                <c:pt idx="16840">
                  <c:v>45913.79557785518</c:v>
                </c:pt>
                <c:pt idx="16841">
                  <c:v>45913.79639705522</c:v>
                </c:pt>
                <c:pt idx="16842">
                  <c:v>45913.79721625523</c:v>
                </c:pt>
                <c:pt idx="16843">
                  <c:v>45913.79803545523</c:v>
                </c:pt>
                <c:pt idx="16844">
                  <c:v>45913.79885465522</c:v>
                </c:pt>
                <c:pt idx="16845">
                  <c:v>45913.79967385517</c:v>
                </c:pt>
                <c:pt idx="16846">
                  <c:v>45913.80049305525</c:v>
                </c:pt>
                <c:pt idx="16847">
                  <c:v>45913.80131225525</c:v>
                </c:pt>
                <c:pt idx="16848">
                  <c:v>45913.80213145525</c:v>
                </c:pt>
                <c:pt idx="16849">
                  <c:v>45913.80295065526</c:v>
                </c:pt>
                <c:pt idx="16850">
                  <c:v>45913.80376985519</c:v>
                </c:pt>
                <c:pt idx="16851">
                  <c:v>45913.80458905526</c:v>
                </c:pt>
                <c:pt idx="16852">
                  <c:v>45913.80540825526</c:v>
                </c:pt>
                <c:pt idx="16853">
                  <c:v>45913.80622745526</c:v>
                </c:pt>
                <c:pt idx="16854">
                  <c:v>45913.80704665527</c:v>
                </c:pt>
                <c:pt idx="16855">
                  <c:v>45913.80786585527</c:v>
                </c:pt>
                <c:pt idx="16856">
                  <c:v>45913.80868505527</c:v>
                </c:pt>
                <c:pt idx="16857">
                  <c:v>45913.80950425527</c:v>
                </c:pt>
                <c:pt idx="16858">
                  <c:v>45913.81032345527</c:v>
                </c:pt>
                <c:pt idx="16859">
                  <c:v>45913.81114265521</c:v>
                </c:pt>
                <c:pt idx="16860">
                  <c:v>45913.81196185527</c:v>
                </c:pt>
                <c:pt idx="16861">
                  <c:v>45913.81278105528</c:v>
                </c:pt>
                <c:pt idx="16862">
                  <c:v>45913.81360025529</c:v>
                </c:pt>
                <c:pt idx="16863">
                  <c:v>45913.81441945528</c:v>
                </c:pt>
                <c:pt idx="16864">
                  <c:v>45913.8152386553</c:v>
                </c:pt>
                <c:pt idx="16865">
                  <c:v>45913.8160578553</c:v>
                </c:pt>
                <c:pt idx="16866">
                  <c:v>45913.8168770553</c:v>
                </c:pt>
                <c:pt idx="16867">
                  <c:v>45913.8176962553</c:v>
                </c:pt>
                <c:pt idx="16868">
                  <c:v>45913.8185154553</c:v>
                </c:pt>
                <c:pt idx="16869">
                  <c:v>45913.8193346553</c:v>
                </c:pt>
                <c:pt idx="16870">
                  <c:v>45913.8201538553</c:v>
                </c:pt>
                <c:pt idx="16871">
                  <c:v>45913.82097305531</c:v>
                </c:pt>
                <c:pt idx="16872">
                  <c:v>45913.82179225524</c:v>
                </c:pt>
                <c:pt idx="16873">
                  <c:v>45913.82261145531</c:v>
                </c:pt>
                <c:pt idx="16874">
                  <c:v>45913.82343065524</c:v>
                </c:pt>
                <c:pt idx="16875">
                  <c:v>45913.82424985532</c:v>
                </c:pt>
                <c:pt idx="16876">
                  <c:v>45913.82506905532</c:v>
                </c:pt>
                <c:pt idx="16877">
                  <c:v>45913.82588825532</c:v>
                </c:pt>
                <c:pt idx="16878">
                  <c:v>45913.82670745532</c:v>
                </c:pt>
                <c:pt idx="16879">
                  <c:v>45913.82752665532</c:v>
                </c:pt>
                <c:pt idx="16880">
                  <c:v>45913.82834585533</c:v>
                </c:pt>
                <c:pt idx="16881">
                  <c:v>45913.82916505526</c:v>
                </c:pt>
                <c:pt idx="16882">
                  <c:v>45913.82998425532</c:v>
                </c:pt>
                <c:pt idx="16883">
                  <c:v>45913.83080345533</c:v>
                </c:pt>
                <c:pt idx="16884">
                  <c:v>45913.83162265527</c:v>
                </c:pt>
                <c:pt idx="16885">
                  <c:v>45913.83244185532</c:v>
                </c:pt>
                <c:pt idx="16886">
                  <c:v>45913.83326105533</c:v>
                </c:pt>
                <c:pt idx="16887">
                  <c:v>45913.83408025534</c:v>
                </c:pt>
                <c:pt idx="16888">
                  <c:v>45913.83489945534</c:v>
                </c:pt>
                <c:pt idx="16889">
                  <c:v>45913.83571865535</c:v>
                </c:pt>
                <c:pt idx="16890">
                  <c:v>45913.83653785535</c:v>
                </c:pt>
                <c:pt idx="16891">
                  <c:v>45913.83735705535</c:v>
                </c:pt>
                <c:pt idx="16892">
                  <c:v>45913.83817625535</c:v>
                </c:pt>
                <c:pt idx="16893">
                  <c:v>45913.83899545535</c:v>
                </c:pt>
                <c:pt idx="16894">
                  <c:v>45913.83981465536</c:v>
                </c:pt>
                <c:pt idx="16895">
                  <c:v>45913.84063385536</c:v>
                </c:pt>
                <c:pt idx="16896">
                  <c:v>45913.84145305536</c:v>
                </c:pt>
                <c:pt idx="16897">
                  <c:v>45913.84227225536</c:v>
                </c:pt>
                <c:pt idx="16898">
                  <c:v>45913.84309145537</c:v>
                </c:pt>
                <c:pt idx="16899">
                  <c:v>45913.84391065537</c:v>
                </c:pt>
                <c:pt idx="16900">
                  <c:v>45913.84472985537</c:v>
                </c:pt>
                <c:pt idx="16901">
                  <c:v>45913.84554905537</c:v>
                </c:pt>
                <c:pt idx="16902">
                  <c:v>45913.84636825537</c:v>
                </c:pt>
                <c:pt idx="16903">
                  <c:v>45913.84718745538</c:v>
                </c:pt>
                <c:pt idx="16904">
                  <c:v>45913.84800665538</c:v>
                </c:pt>
                <c:pt idx="16905">
                  <c:v>45913.84882585538</c:v>
                </c:pt>
                <c:pt idx="16906">
                  <c:v>45913.84964505539</c:v>
                </c:pt>
                <c:pt idx="16907">
                  <c:v>45913.85046425539</c:v>
                </c:pt>
                <c:pt idx="16908">
                  <c:v>45913.8512834554</c:v>
                </c:pt>
                <c:pt idx="16909">
                  <c:v>45913.85210265539</c:v>
                </c:pt>
                <c:pt idx="16910">
                  <c:v>45913.8529218554</c:v>
                </c:pt>
                <c:pt idx="16911">
                  <c:v>45913.8537410554</c:v>
                </c:pt>
                <c:pt idx="16912">
                  <c:v>45913.8545602554</c:v>
                </c:pt>
                <c:pt idx="16913">
                  <c:v>45913.8553794554</c:v>
                </c:pt>
                <c:pt idx="16914">
                  <c:v>45913.8561986554</c:v>
                </c:pt>
                <c:pt idx="16915">
                  <c:v>45913.8570178554</c:v>
                </c:pt>
                <c:pt idx="16916">
                  <c:v>45913.8578370554</c:v>
                </c:pt>
                <c:pt idx="16917">
                  <c:v>45913.8586562554</c:v>
                </c:pt>
                <c:pt idx="16918">
                  <c:v>45913.85947545541</c:v>
                </c:pt>
                <c:pt idx="16919">
                  <c:v>45913.86029465542</c:v>
                </c:pt>
                <c:pt idx="16920">
                  <c:v>45913.86111385542</c:v>
                </c:pt>
                <c:pt idx="16921">
                  <c:v>45913.86193305542</c:v>
                </c:pt>
                <c:pt idx="16922">
                  <c:v>45913.86275225542</c:v>
                </c:pt>
                <c:pt idx="16923">
                  <c:v>45913.86357145542</c:v>
                </c:pt>
                <c:pt idx="16924">
                  <c:v>45913.86439065543</c:v>
                </c:pt>
                <c:pt idx="16925">
                  <c:v>45913.86520985543</c:v>
                </c:pt>
                <c:pt idx="16926">
                  <c:v>45913.86602905543</c:v>
                </c:pt>
                <c:pt idx="16927">
                  <c:v>45913.86684825543</c:v>
                </c:pt>
                <c:pt idx="16928">
                  <c:v>45913.86766745544</c:v>
                </c:pt>
                <c:pt idx="16929">
                  <c:v>45913.86848665542</c:v>
                </c:pt>
                <c:pt idx="16930">
                  <c:v>45913.86930585543</c:v>
                </c:pt>
                <c:pt idx="16931">
                  <c:v>45913.87012505544</c:v>
                </c:pt>
                <c:pt idx="16932">
                  <c:v>45913.87094425545</c:v>
                </c:pt>
                <c:pt idx="16933">
                  <c:v>45913.87176345545</c:v>
                </c:pt>
                <c:pt idx="16934">
                  <c:v>45913.87258265545</c:v>
                </c:pt>
                <c:pt idx="16935">
                  <c:v>45913.87340185545</c:v>
                </c:pt>
                <c:pt idx="16936">
                  <c:v>45913.87422105545</c:v>
                </c:pt>
                <c:pt idx="16937">
                  <c:v>45913.87504025546</c:v>
                </c:pt>
                <c:pt idx="16938">
                  <c:v>45913.87585945546</c:v>
                </c:pt>
                <c:pt idx="16939">
                  <c:v>45913.87667865546</c:v>
                </c:pt>
                <c:pt idx="16940">
                  <c:v>45913.87749785546</c:v>
                </c:pt>
                <c:pt idx="16941">
                  <c:v>45913.87831705546</c:v>
                </c:pt>
                <c:pt idx="16942">
                  <c:v>45913.87913625547</c:v>
                </c:pt>
                <c:pt idx="16943">
                  <c:v>45913.87995545547</c:v>
                </c:pt>
                <c:pt idx="16944">
                  <c:v>45913.88077465547</c:v>
                </c:pt>
                <c:pt idx="16945">
                  <c:v>45913.88159385547</c:v>
                </c:pt>
                <c:pt idx="16946">
                  <c:v>45913.88241305547</c:v>
                </c:pt>
                <c:pt idx="16947">
                  <c:v>45913.88323225548</c:v>
                </c:pt>
                <c:pt idx="16948">
                  <c:v>45913.8840514555</c:v>
                </c:pt>
                <c:pt idx="16949">
                  <c:v>45913.88487065548</c:v>
                </c:pt>
                <c:pt idx="16950">
                  <c:v>45913.88568985549</c:v>
                </c:pt>
                <c:pt idx="16951">
                  <c:v>45913.8865090555</c:v>
                </c:pt>
                <c:pt idx="16952">
                  <c:v>45913.8873282555</c:v>
                </c:pt>
                <c:pt idx="16953">
                  <c:v>45913.8881474555</c:v>
                </c:pt>
                <c:pt idx="16954">
                  <c:v>45913.8889666555</c:v>
                </c:pt>
                <c:pt idx="16955">
                  <c:v>45913.8897858555</c:v>
                </c:pt>
                <c:pt idx="16956">
                  <c:v>45913.8906050555</c:v>
                </c:pt>
                <c:pt idx="16957">
                  <c:v>45913.8914242555</c:v>
                </c:pt>
                <c:pt idx="16958">
                  <c:v>45913.8922434555</c:v>
                </c:pt>
                <c:pt idx="16959">
                  <c:v>45913.89306265544</c:v>
                </c:pt>
                <c:pt idx="16960">
                  <c:v>45913.8938818555</c:v>
                </c:pt>
                <c:pt idx="16961">
                  <c:v>45913.89470105551</c:v>
                </c:pt>
                <c:pt idx="16962">
                  <c:v>45913.89552025552</c:v>
                </c:pt>
                <c:pt idx="16963">
                  <c:v>45913.89633945551</c:v>
                </c:pt>
                <c:pt idx="16964">
                  <c:v>45913.89715865552</c:v>
                </c:pt>
                <c:pt idx="16965">
                  <c:v>45913.89797785552</c:v>
                </c:pt>
                <c:pt idx="16966">
                  <c:v>45913.89879705552</c:v>
                </c:pt>
                <c:pt idx="16967">
                  <c:v>45913.89961625552</c:v>
                </c:pt>
                <c:pt idx="16968">
                  <c:v>45913.90043545552</c:v>
                </c:pt>
                <c:pt idx="16969">
                  <c:v>45913.90125465553</c:v>
                </c:pt>
                <c:pt idx="16970">
                  <c:v>45913.90207385553</c:v>
                </c:pt>
                <c:pt idx="16971">
                  <c:v>45913.90289305553</c:v>
                </c:pt>
                <c:pt idx="16972">
                  <c:v>45913.90371225554</c:v>
                </c:pt>
                <c:pt idx="16973">
                  <c:v>45913.90453145554</c:v>
                </c:pt>
                <c:pt idx="16974">
                  <c:v>45913.90535065554</c:v>
                </c:pt>
                <c:pt idx="16975">
                  <c:v>45913.90616985555</c:v>
                </c:pt>
                <c:pt idx="16976">
                  <c:v>45913.90698905555</c:v>
                </c:pt>
                <c:pt idx="16977">
                  <c:v>45913.90780825555</c:v>
                </c:pt>
                <c:pt idx="16978">
                  <c:v>45913.90862745555</c:v>
                </c:pt>
                <c:pt idx="16979">
                  <c:v>45913.90944665555</c:v>
                </c:pt>
                <c:pt idx="16980">
                  <c:v>45913.91026585555</c:v>
                </c:pt>
                <c:pt idx="16981">
                  <c:v>45913.91108505556</c:v>
                </c:pt>
                <c:pt idx="16982">
                  <c:v>45913.91190425556</c:v>
                </c:pt>
                <c:pt idx="16983">
                  <c:v>45913.91272345556</c:v>
                </c:pt>
                <c:pt idx="16984">
                  <c:v>45913.91354265557</c:v>
                </c:pt>
                <c:pt idx="16985">
                  <c:v>45913.91436185557</c:v>
                </c:pt>
                <c:pt idx="16986">
                  <c:v>45913.91518105557</c:v>
                </c:pt>
                <c:pt idx="16987">
                  <c:v>45913.91600025558</c:v>
                </c:pt>
                <c:pt idx="16988">
                  <c:v>45913.9168194556</c:v>
                </c:pt>
                <c:pt idx="16989">
                  <c:v>45913.91763865557</c:v>
                </c:pt>
                <c:pt idx="16990">
                  <c:v>45913.91845785557</c:v>
                </c:pt>
                <c:pt idx="16991">
                  <c:v>45913.91927705558</c:v>
                </c:pt>
                <c:pt idx="16992">
                  <c:v>45913.92009625558</c:v>
                </c:pt>
                <c:pt idx="16993">
                  <c:v>45913.92091545558</c:v>
                </c:pt>
                <c:pt idx="16994">
                  <c:v>45913.92173465557</c:v>
                </c:pt>
                <c:pt idx="16995">
                  <c:v>45913.9225538556</c:v>
                </c:pt>
                <c:pt idx="16996">
                  <c:v>45913.92337305559</c:v>
                </c:pt>
                <c:pt idx="16997">
                  <c:v>45913.9241922556</c:v>
                </c:pt>
                <c:pt idx="16998">
                  <c:v>45913.9250114556</c:v>
                </c:pt>
                <c:pt idx="16999">
                  <c:v>45913.92583065559</c:v>
                </c:pt>
                <c:pt idx="17000">
                  <c:v>45913.9266498556</c:v>
                </c:pt>
                <c:pt idx="17001">
                  <c:v>45913.92746905558</c:v>
                </c:pt>
                <c:pt idx="17002">
                  <c:v>45913.92828825561</c:v>
                </c:pt>
                <c:pt idx="17003">
                  <c:v>45913.92910745559</c:v>
                </c:pt>
                <c:pt idx="17004">
                  <c:v>45913.92992665558</c:v>
                </c:pt>
                <c:pt idx="17005">
                  <c:v>45913.93074585558</c:v>
                </c:pt>
                <c:pt idx="17006">
                  <c:v>45913.93156505562</c:v>
                </c:pt>
                <c:pt idx="17007">
                  <c:v>45913.93238425562</c:v>
                </c:pt>
                <c:pt idx="17008">
                  <c:v>45913.93320345562</c:v>
                </c:pt>
                <c:pt idx="17009">
                  <c:v>45913.93402265562</c:v>
                </c:pt>
                <c:pt idx="17010">
                  <c:v>45913.93484185563</c:v>
                </c:pt>
                <c:pt idx="17011">
                  <c:v>45913.93566105558</c:v>
                </c:pt>
                <c:pt idx="17012">
                  <c:v>45913.93648025562</c:v>
                </c:pt>
                <c:pt idx="17013">
                  <c:v>45913.93729945563</c:v>
                </c:pt>
                <c:pt idx="17014">
                  <c:v>45913.93811865563</c:v>
                </c:pt>
                <c:pt idx="17015">
                  <c:v>45913.93893785564</c:v>
                </c:pt>
                <c:pt idx="17016">
                  <c:v>45913.93975705562</c:v>
                </c:pt>
                <c:pt idx="17017">
                  <c:v>45913.94057625564</c:v>
                </c:pt>
                <c:pt idx="17018">
                  <c:v>45913.94139545564</c:v>
                </c:pt>
                <c:pt idx="17019">
                  <c:v>45913.94221465565</c:v>
                </c:pt>
                <c:pt idx="17020">
                  <c:v>45913.94303385565</c:v>
                </c:pt>
                <c:pt idx="17021">
                  <c:v>45913.94385305565</c:v>
                </c:pt>
                <c:pt idx="17022">
                  <c:v>45913.94467225565</c:v>
                </c:pt>
                <c:pt idx="17023">
                  <c:v>45913.94549145566</c:v>
                </c:pt>
                <c:pt idx="17024">
                  <c:v>45913.94631065566</c:v>
                </c:pt>
                <c:pt idx="17025">
                  <c:v>45913.94712985565</c:v>
                </c:pt>
                <c:pt idx="17026">
                  <c:v>45913.94794905566</c:v>
                </c:pt>
                <c:pt idx="17027">
                  <c:v>45913.94876825566</c:v>
                </c:pt>
                <c:pt idx="17028">
                  <c:v>45913.94958745567</c:v>
                </c:pt>
                <c:pt idx="17029">
                  <c:v>45913.95040665567</c:v>
                </c:pt>
                <c:pt idx="17030">
                  <c:v>45913.95122585567</c:v>
                </c:pt>
                <c:pt idx="17031">
                  <c:v>45913.95204505567</c:v>
                </c:pt>
                <c:pt idx="17032">
                  <c:v>45913.95286425567</c:v>
                </c:pt>
                <c:pt idx="17033">
                  <c:v>45913.95368345568</c:v>
                </c:pt>
                <c:pt idx="17034">
                  <c:v>45913.95450265568</c:v>
                </c:pt>
                <c:pt idx="17035">
                  <c:v>45913.95532185568</c:v>
                </c:pt>
                <c:pt idx="17036">
                  <c:v>45913.95614105569</c:v>
                </c:pt>
                <c:pt idx="17037">
                  <c:v>45913.95696025569</c:v>
                </c:pt>
                <c:pt idx="17038">
                  <c:v>45913.95777945569</c:v>
                </c:pt>
                <c:pt idx="17039">
                  <c:v>45913.9585986557</c:v>
                </c:pt>
                <c:pt idx="17040">
                  <c:v>45913.95941785569</c:v>
                </c:pt>
                <c:pt idx="17041">
                  <c:v>45913.9602370557</c:v>
                </c:pt>
                <c:pt idx="17042">
                  <c:v>45913.9610562557</c:v>
                </c:pt>
                <c:pt idx="17043">
                  <c:v>45913.9618754557</c:v>
                </c:pt>
                <c:pt idx="17044">
                  <c:v>45913.9626946557</c:v>
                </c:pt>
                <c:pt idx="17045">
                  <c:v>45913.96351385571</c:v>
                </c:pt>
                <c:pt idx="17046">
                  <c:v>45913.96433305571</c:v>
                </c:pt>
                <c:pt idx="17047">
                  <c:v>45913.9651522557</c:v>
                </c:pt>
                <c:pt idx="17048">
                  <c:v>45913.96597145571</c:v>
                </c:pt>
                <c:pt idx="17049">
                  <c:v>45913.96679065572</c:v>
                </c:pt>
                <c:pt idx="17050">
                  <c:v>45913.96760985572</c:v>
                </c:pt>
                <c:pt idx="17051">
                  <c:v>45913.96842905572</c:v>
                </c:pt>
                <c:pt idx="17052">
                  <c:v>45913.96924825572</c:v>
                </c:pt>
                <c:pt idx="17053">
                  <c:v>45913.97006745572</c:v>
                </c:pt>
                <c:pt idx="17054">
                  <c:v>45913.97088665573</c:v>
                </c:pt>
                <c:pt idx="17055">
                  <c:v>45913.97170585566</c:v>
                </c:pt>
                <c:pt idx="17056">
                  <c:v>45913.97252505573</c:v>
                </c:pt>
                <c:pt idx="17057">
                  <c:v>45913.97334425573</c:v>
                </c:pt>
                <c:pt idx="17058">
                  <c:v>45913.97416345574</c:v>
                </c:pt>
                <c:pt idx="17059">
                  <c:v>45913.97498265572</c:v>
                </c:pt>
                <c:pt idx="17060">
                  <c:v>45913.97580185573</c:v>
                </c:pt>
                <c:pt idx="17061">
                  <c:v>45913.97662105574</c:v>
                </c:pt>
                <c:pt idx="17062">
                  <c:v>45913.97744025575</c:v>
                </c:pt>
                <c:pt idx="17063">
                  <c:v>45913.97825945574</c:v>
                </c:pt>
                <c:pt idx="17064">
                  <c:v>45913.97907865575</c:v>
                </c:pt>
                <c:pt idx="17065">
                  <c:v>45913.97989785575</c:v>
                </c:pt>
                <c:pt idx="17066">
                  <c:v>45913.98071705575</c:v>
                </c:pt>
                <c:pt idx="17067">
                  <c:v>45913.98153625575</c:v>
                </c:pt>
                <c:pt idx="17068">
                  <c:v>45913.98235545575</c:v>
                </c:pt>
                <c:pt idx="17069">
                  <c:v>45913.98317465575</c:v>
                </c:pt>
                <c:pt idx="17070">
                  <c:v>45913.98399385576</c:v>
                </c:pt>
                <c:pt idx="17071">
                  <c:v>45913.98481305576</c:v>
                </c:pt>
                <c:pt idx="17072">
                  <c:v>45913.98563225577</c:v>
                </c:pt>
                <c:pt idx="17073">
                  <c:v>45913.98645145577</c:v>
                </c:pt>
                <c:pt idx="17074">
                  <c:v>45913.98727065577</c:v>
                </c:pt>
                <c:pt idx="17075">
                  <c:v>45913.98808985577</c:v>
                </c:pt>
                <c:pt idx="17076">
                  <c:v>45913.98890905577</c:v>
                </c:pt>
                <c:pt idx="17077">
                  <c:v>45913.98972825578</c:v>
                </c:pt>
                <c:pt idx="17078">
                  <c:v>45913.99054745578</c:v>
                </c:pt>
                <c:pt idx="17079">
                  <c:v>45913.99136665571</c:v>
                </c:pt>
                <c:pt idx="17080">
                  <c:v>45913.99218585572</c:v>
                </c:pt>
                <c:pt idx="17081">
                  <c:v>45913.99300505577</c:v>
                </c:pt>
                <c:pt idx="17082">
                  <c:v>45913.99382425578</c:v>
                </c:pt>
                <c:pt idx="17083">
                  <c:v>45913.99464345579</c:v>
                </c:pt>
                <c:pt idx="17084">
                  <c:v>45913.99546265569</c:v>
                </c:pt>
                <c:pt idx="17085">
                  <c:v>45913.9962818558</c:v>
                </c:pt>
                <c:pt idx="17086">
                  <c:v>45913.99710105573</c:v>
                </c:pt>
                <c:pt idx="17087">
                  <c:v>45913.9979202558</c:v>
                </c:pt>
                <c:pt idx="17088">
                  <c:v>45913.9987394558</c:v>
                </c:pt>
                <c:pt idx="17089">
                  <c:v>45913.99955865581</c:v>
                </c:pt>
                <c:pt idx="17090">
                  <c:v>45914.00037785581</c:v>
                </c:pt>
                <c:pt idx="17091">
                  <c:v>45914.0011970558</c:v>
                </c:pt>
                <c:pt idx="17092">
                  <c:v>45914.00201625581</c:v>
                </c:pt>
                <c:pt idx="17093">
                  <c:v>45914.00283545581</c:v>
                </c:pt>
                <c:pt idx="17094">
                  <c:v>45914.00365465582</c:v>
                </c:pt>
                <c:pt idx="17095">
                  <c:v>45914.00447385582</c:v>
                </c:pt>
                <c:pt idx="17096">
                  <c:v>45914.00529305582</c:v>
                </c:pt>
                <c:pt idx="17097">
                  <c:v>45914.00611225582</c:v>
                </c:pt>
                <c:pt idx="17098">
                  <c:v>45914.00693145582</c:v>
                </c:pt>
                <c:pt idx="17099">
                  <c:v>45914.00775065582</c:v>
                </c:pt>
                <c:pt idx="17100">
                  <c:v>45914.00856985583</c:v>
                </c:pt>
                <c:pt idx="17101">
                  <c:v>45914.00938905583</c:v>
                </c:pt>
                <c:pt idx="17102">
                  <c:v>45914.01020825583</c:v>
                </c:pt>
                <c:pt idx="17103">
                  <c:v>45914.01102745584</c:v>
                </c:pt>
                <c:pt idx="17104">
                  <c:v>45914.01184665583</c:v>
                </c:pt>
                <c:pt idx="17105">
                  <c:v>45914.01266585584</c:v>
                </c:pt>
                <c:pt idx="17106">
                  <c:v>45914.01348505585</c:v>
                </c:pt>
                <c:pt idx="17107">
                  <c:v>45914.01430425585</c:v>
                </c:pt>
                <c:pt idx="17108">
                  <c:v>45914.01512345585</c:v>
                </c:pt>
                <c:pt idx="17109">
                  <c:v>45914.01594265585</c:v>
                </c:pt>
                <c:pt idx="17110">
                  <c:v>45914.01676185586</c:v>
                </c:pt>
                <c:pt idx="17111">
                  <c:v>45914.01758105586</c:v>
                </c:pt>
                <c:pt idx="17112">
                  <c:v>45914.01840025586</c:v>
                </c:pt>
                <c:pt idx="17113">
                  <c:v>45914.01921945586</c:v>
                </c:pt>
                <c:pt idx="17114">
                  <c:v>45914.02003865586</c:v>
                </c:pt>
                <c:pt idx="17115">
                  <c:v>45914.02085785587</c:v>
                </c:pt>
                <c:pt idx="17116">
                  <c:v>45914.02167705587</c:v>
                </c:pt>
                <c:pt idx="17117">
                  <c:v>45914.02249625587</c:v>
                </c:pt>
                <c:pt idx="17118">
                  <c:v>45914.02331545587</c:v>
                </c:pt>
                <c:pt idx="17119">
                  <c:v>45914.02413465588</c:v>
                </c:pt>
                <c:pt idx="17120">
                  <c:v>45914.02495385588</c:v>
                </c:pt>
                <c:pt idx="17121">
                  <c:v>45914.02577305587</c:v>
                </c:pt>
                <c:pt idx="17122">
                  <c:v>45914.02659225588</c:v>
                </c:pt>
                <c:pt idx="17123">
                  <c:v>45914.02741145589</c:v>
                </c:pt>
                <c:pt idx="17124">
                  <c:v>45914.02823065589</c:v>
                </c:pt>
                <c:pt idx="17125">
                  <c:v>45914.02904985588</c:v>
                </c:pt>
                <c:pt idx="17126">
                  <c:v>45914.02986905588</c:v>
                </c:pt>
                <c:pt idx="17127">
                  <c:v>45914.03068825589</c:v>
                </c:pt>
                <c:pt idx="17128">
                  <c:v>45914.0315074559</c:v>
                </c:pt>
                <c:pt idx="17129">
                  <c:v>45914.0323266559</c:v>
                </c:pt>
                <c:pt idx="17130">
                  <c:v>45914.03314585583</c:v>
                </c:pt>
                <c:pt idx="17131">
                  <c:v>45914.0339650559</c:v>
                </c:pt>
                <c:pt idx="17132">
                  <c:v>45914.03478425591</c:v>
                </c:pt>
                <c:pt idx="17133">
                  <c:v>45914.03560345591</c:v>
                </c:pt>
                <c:pt idx="17134">
                  <c:v>45914.0364226559</c:v>
                </c:pt>
                <c:pt idx="17135">
                  <c:v>45914.03724185591</c:v>
                </c:pt>
                <c:pt idx="17136">
                  <c:v>45914.03806105592</c:v>
                </c:pt>
                <c:pt idx="17137">
                  <c:v>45914.03888025592</c:v>
                </c:pt>
                <c:pt idx="17138">
                  <c:v>45914.03969945592</c:v>
                </c:pt>
                <c:pt idx="17139">
                  <c:v>45914.04051865592</c:v>
                </c:pt>
                <c:pt idx="17140">
                  <c:v>45914.04133785592</c:v>
                </c:pt>
                <c:pt idx="17141">
                  <c:v>45914.04215705592</c:v>
                </c:pt>
                <c:pt idx="17142">
                  <c:v>45914.04297625592</c:v>
                </c:pt>
                <c:pt idx="17143">
                  <c:v>45914.04379545593</c:v>
                </c:pt>
                <c:pt idx="17144">
                  <c:v>45914.04461465593</c:v>
                </c:pt>
                <c:pt idx="17145">
                  <c:v>45914.04543385594</c:v>
                </c:pt>
                <c:pt idx="17146">
                  <c:v>45914.04625305593</c:v>
                </c:pt>
                <c:pt idx="17147">
                  <c:v>45914.04707225594</c:v>
                </c:pt>
                <c:pt idx="17148">
                  <c:v>45914.04789145594</c:v>
                </c:pt>
                <c:pt idx="17149">
                  <c:v>45914.04871065594</c:v>
                </c:pt>
                <c:pt idx="17150">
                  <c:v>45914.04952985595</c:v>
                </c:pt>
                <c:pt idx="17151">
                  <c:v>45914.05034905595</c:v>
                </c:pt>
                <c:pt idx="17152">
                  <c:v>45914.05116825595</c:v>
                </c:pt>
                <c:pt idx="17153">
                  <c:v>45914.05198745595</c:v>
                </c:pt>
                <c:pt idx="17154">
                  <c:v>45914.05280665595</c:v>
                </c:pt>
                <c:pt idx="17155">
                  <c:v>45914.05362585596</c:v>
                </c:pt>
                <c:pt idx="17156">
                  <c:v>45914.05444505596</c:v>
                </c:pt>
                <c:pt idx="17157">
                  <c:v>45914.05526425596</c:v>
                </c:pt>
                <c:pt idx="17158">
                  <c:v>45914.05608345596</c:v>
                </c:pt>
                <c:pt idx="17159">
                  <c:v>45914.05690265597</c:v>
                </c:pt>
                <c:pt idx="17160">
                  <c:v>45914.05772185597</c:v>
                </c:pt>
                <c:pt idx="17161">
                  <c:v>45914.05854105597</c:v>
                </c:pt>
                <c:pt idx="17162">
                  <c:v>45914.05936025597</c:v>
                </c:pt>
                <c:pt idx="17163">
                  <c:v>45914.06017945597</c:v>
                </c:pt>
                <c:pt idx="17164">
                  <c:v>45914.06099865598</c:v>
                </c:pt>
                <c:pt idx="17165">
                  <c:v>45914.06181785598</c:v>
                </c:pt>
                <c:pt idx="17166">
                  <c:v>45914.06263705598</c:v>
                </c:pt>
                <c:pt idx="17167">
                  <c:v>45914.06345625599</c:v>
                </c:pt>
                <c:pt idx="17168">
                  <c:v>45914.06427545598</c:v>
                </c:pt>
                <c:pt idx="17169">
                  <c:v>45914.06509465598</c:v>
                </c:pt>
                <c:pt idx="17170">
                  <c:v>45914.06591385599</c:v>
                </c:pt>
                <c:pt idx="17171">
                  <c:v>45914.066733056</c:v>
                </c:pt>
                <c:pt idx="17172">
                  <c:v>45914.067552256</c:v>
                </c:pt>
                <c:pt idx="17173">
                  <c:v>45914.068371456</c:v>
                </c:pt>
                <c:pt idx="17174">
                  <c:v>45914.069190656</c:v>
                </c:pt>
                <c:pt idx="17175">
                  <c:v>45914.070009856</c:v>
                </c:pt>
                <c:pt idx="17176">
                  <c:v>45914.070829056</c:v>
                </c:pt>
                <c:pt idx="17177">
                  <c:v>45914.07164825601</c:v>
                </c:pt>
                <c:pt idx="17178">
                  <c:v>45914.07246745601</c:v>
                </c:pt>
                <c:pt idx="17179">
                  <c:v>45914.07328665601</c:v>
                </c:pt>
                <c:pt idx="17180">
                  <c:v>45914.07410585602</c:v>
                </c:pt>
                <c:pt idx="17181">
                  <c:v>45914.07492505602</c:v>
                </c:pt>
                <c:pt idx="17182">
                  <c:v>45914.07574425602</c:v>
                </c:pt>
                <c:pt idx="17183">
                  <c:v>45914.07656345603</c:v>
                </c:pt>
                <c:pt idx="17184">
                  <c:v>45914.07738265603</c:v>
                </c:pt>
                <c:pt idx="17185">
                  <c:v>45914.07820185602</c:v>
                </c:pt>
                <c:pt idx="17186">
                  <c:v>45914.07902105603</c:v>
                </c:pt>
                <c:pt idx="17187">
                  <c:v>45914.07984025603</c:v>
                </c:pt>
                <c:pt idx="17188">
                  <c:v>45914.08065945604</c:v>
                </c:pt>
                <c:pt idx="17189">
                  <c:v>45914.08147865604</c:v>
                </c:pt>
                <c:pt idx="17190">
                  <c:v>45914.08229785603</c:v>
                </c:pt>
                <c:pt idx="17191">
                  <c:v>45914.08311705604</c:v>
                </c:pt>
                <c:pt idx="17192">
                  <c:v>45914.08393625604</c:v>
                </c:pt>
                <c:pt idx="17193">
                  <c:v>45914.08475545604</c:v>
                </c:pt>
                <c:pt idx="17194">
                  <c:v>45914.08557465605</c:v>
                </c:pt>
                <c:pt idx="17195">
                  <c:v>45914.08639385605</c:v>
                </c:pt>
                <c:pt idx="17196">
                  <c:v>45914.08721305606</c:v>
                </c:pt>
                <c:pt idx="17197">
                  <c:v>45914.08803225606</c:v>
                </c:pt>
                <c:pt idx="17198">
                  <c:v>45914.0888514561</c:v>
                </c:pt>
                <c:pt idx="17199">
                  <c:v>45914.08967065606</c:v>
                </c:pt>
                <c:pt idx="17200">
                  <c:v>45914.09048985605</c:v>
                </c:pt>
                <c:pt idx="17201">
                  <c:v>45914.09130905606</c:v>
                </c:pt>
                <c:pt idx="17202">
                  <c:v>45914.09212825607</c:v>
                </c:pt>
                <c:pt idx="17203">
                  <c:v>45914.09294745607</c:v>
                </c:pt>
                <c:pt idx="17204">
                  <c:v>45914.093766656</c:v>
                </c:pt>
                <c:pt idx="17205">
                  <c:v>45914.09458585607</c:v>
                </c:pt>
                <c:pt idx="17206">
                  <c:v>45914.09540505608</c:v>
                </c:pt>
                <c:pt idx="17207">
                  <c:v>45914.09622425607</c:v>
                </c:pt>
                <c:pt idx="17208">
                  <c:v>45914.09704345608</c:v>
                </c:pt>
                <c:pt idx="17209">
                  <c:v>45914.09786265608</c:v>
                </c:pt>
                <c:pt idx="17210">
                  <c:v>45914.09868185609</c:v>
                </c:pt>
                <c:pt idx="17211">
                  <c:v>45914.09950105609</c:v>
                </c:pt>
                <c:pt idx="17212">
                  <c:v>45914.10032025609</c:v>
                </c:pt>
                <c:pt idx="17213">
                  <c:v>45914.1011394561</c:v>
                </c:pt>
                <c:pt idx="17214">
                  <c:v>45914.10195865609</c:v>
                </c:pt>
                <c:pt idx="17215">
                  <c:v>45914.1027778561</c:v>
                </c:pt>
                <c:pt idx="17216">
                  <c:v>45914.1035970561</c:v>
                </c:pt>
                <c:pt idx="17217">
                  <c:v>45914.1044162561</c:v>
                </c:pt>
                <c:pt idx="17218">
                  <c:v>45914.1052354561</c:v>
                </c:pt>
                <c:pt idx="17219">
                  <c:v>45914.1060546561</c:v>
                </c:pt>
                <c:pt idx="17220">
                  <c:v>45914.1068738561</c:v>
                </c:pt>
                <c:pt idx="17221">
                  <c:v>45914.10769305611</c:v>
                </c:pt>
                <c:pt idx="17222">
                  <c:v>45914.1085122561</c:v>
                </c:pt>
                <c:pt idx="17223">
                  <c:v>45914.10933145611</c:v>
                </c:pt>
                <c:pt idx="17224">
                  <c:v>45914.11015065612</c:v>
                </c:pt>
                <c:pt idx="17225">
                  <c:v>45914.11096985612</c:v>
                </c:pt>
                <c:pt idx="17226">
                  <c:v>45914.11178905612</c:v>
                </c:pt>
                <c:pt idx="17227">
                  <c:v>45914.11260825613</c:v>
                </c:pt>
                <c:pt idx="17228">
                  <c:v>45914.11342745612</c:v>
                </c:pt>
                <c:pt idx="17229">
                  <c:v>45914.11424665612</c:v>
                </c:pt>
                <c:pt idx="17230">
                  <c:v>45914.11506585613</c:v>
                </c:pt>
                <c:pt idx="17231">
                  <c:v>45914.11588505613</c:v>
                </c:pt>
                <c:pt idx="17232">
                  <c:v>45914.11670425613</c:v>
                </c:pt>
                <c:pt idx="17233">
                  <c:v>45914.11752345613</c:v>
                </c:pt>
                <c:pt idx="17234">
                  <c:v>45914.11834265614</c:v>
                </c:pt>
                <c:pt idx="17235">
                  <c:v>45914.11916185614</c:v>
                </c:pt>
                <c:pt idx="17236">
                  <c:v>45914.11998105614</c:v>
                </c:pt>
                <c:pt idx="17237">
                  <c:v>45914.12080025615</c:v>
                </c:pt>
                <c:pt idx="17238">
                  <c:v>45914.12161945615</c:v>
                </c:pt>
                <c:pt idx="17239">
                  <c:v>45914.12243865615</c:v>
                </c:pt>
                <c:pt idx="17240">
                  <c:v>45914.12325785615</c:v>
                </c:pt>
                <c:pt idx="17241">
                  <c:v>45914.12407705615</c:v>
                </c:pt>
                <c:pt idx="17242">
                  <c:v>45914.12489625615</c:v>
                </c:pt>
                <c:pt idx="17243">
                  <c:v>45914.12571545616</c:v>
                </c:pt>
                <c:pt idx="17244">
                  <c:v>45914.12653465616</c:v>
                </c:pt>
                <c:pt idx="17245">
                  <c:v>45914.12735385617</c:v>
                </c:pt>
                <c:pt idx="17246">
                  <c:v>45914.12817305617</c:v>
                </c:pt>
                <c:pt idx="17247">
                  <c:v>45914.12899225617</c:v>
                </c:pt>
                <c:pt idx="17248">
                  <c:v>45914.12981145617</c:v>
                </c:pt>
                <c:pt idx="17249">
                  <c:v>45914.13063065617</c:v>
                </c:pt>
                <c:pt idx="17250">
                  <c:v>45914.13144985618</c:v>
                </c:pt>
                <c:pt idx="17251">
                  <c:v>45914.13226905617</c:v>
                </c:pt>
                <c:pt idx="17252">
                  <c:v>45914.13308825618</c:v>
                </c:pt>
                <c:pt idx="17253">
                  <c:v>45914.13390745618</c:v>
                </c:pt>
                <c:pt idx="17254">
                  <c:v>45914.13472665619</c:v>
                </c:pt>
                <c:pt idx="17255">
                  <c:v>45914.13554585619</c:v>
                </c:pt>
                <c:pt idx="17256">
                  <c:v>45914.1363650562</c:v>
                </c:pt>
                <c:pt idx="17257">
                  <c:v>45914.13718425619</c:v>
                </c:pt>
                <c:pt idx="17258">
                  <c:v>45914.1380034562</c:v>
                </c:pt>
                <c:pt idx="17259">
                  <c:v>45914.1388226562</c:v>
                </c:pt>
                <c:pt idx="17260">
                  <c:v>45914.13964185619</c:v>
                </c:pt>
                <c:pt idx="17261">
                  <c:v>45914.14046105619</c:v>
                </c:pt>
                <c:pt idx="17262">
                  <c:v>45914.1412802562</c:v>
                </c:pt>
                <c:pt idx="17263">
                  <c:v>45914.1420994562</c:v>
                </c:pt>
                <c:pt idx="17264">
                  <c:v>45914.14291865621</c:v>
                </c:pt>
                <c:pt idx="17265">
                  <c:v>45914.1437378562</c:v>
                </c:pt>
                <c:pt idx="17266">
                  <c:v>45914.14455705621</c:v>
                </c:pt>
                <c:pt idx="17267">
                  <c:v>45914.14537625622</c:v>
                </c:pt>
                <c:pt idx="17268">
                  <c:v>45914.14619545622</c:v>
                </c:pt>
                <c:pt idx="17269">
                  <c:v>45914.14701465622</c:v>
                </c:pt>
                <c:pt idx="17270">
                  <c:v>45914.14783385622</c:v>
                </c:pt>
                <c:pt idx="17271">
                  <c:v>45914.14865305622</c:v>
                </c:pt>
                <c:pt idx="17272">
                  <c:v>45914.14947225623</c:v>
                </c:pt>
                <c:pt idx="17273">
                  <c:v>45914.15029145622</c:v>
                </c:pt>
                <c:pt idx="17274">
                  <c:v>45914.15111065622</c:v>
                </c:pt>
                <c:pt idx="17275">
                  <c:v>45914.15192985623</c:v>
                </c:pt>
                <c:pt idx="17276">
                  <c:v>45914.15274905624</c:v>
                </c:pt>
                <c:pt idx="17277">
                  <c:v>45914.15356825624</c:v>
                </c:pt>
                <c:pt idx="17278">
                  <c:v>45914.15438745624</c:v>
                </c:pt>
                <c:pt idx="17279">
                  <c:v>45914.15520665624</c:v>
                </c:pt>
                <c:pt idx="17280">
                  <c:v>45914.15602585625</c:v>
                </c:pt>
                <c:pt idx="17281">
                  <c:v>45914.15684505625</c:v>
                </c:pt>
                <c:pt idx="17282">
                  <c:v>45914.15766425625</c:v>
                </c:pt>
                <c:pt idx="17283">
                  <c:v>45914.15848345625</c:v>
                </c:pt>
                <c:pt idx="17284">
                  <c:v>45914.15930265626</c:v>
                </c:pt>
                <c:pt idx="17285">
                  <c:v>45914.16012185619</c:v>
                </c:pt>
                <c:pt idx="17286">
                  <c:v>45914.16094105625</c:v>
                </c:pt>
                <c:pt idx="17287">
                  <c:v>45914.16176025619</c:v>
                </c:pt>
                <c:pt idx="17288">
                  <c:v>45914.16257945626</c:v>
                </c:pt>
                <c:pt idx="17289">
                  <c:v>45914.16339865627</c:v>
                </c:pt>
                <c:pt idx="17290">
                  <c:v>45914.16421785627</c:v>
                </c:pt>
                <c:pt idx="17291">
                  <c:v>45914.16503705627</c:v>
                </c:pt>
                <c:pt idx="17292">
                  <c:v>45914.16585625627</c:v>
                </c:pt>
                <c:pt idx="17293">
                  <c:v>45914.16667545627</c:v>
                </c:pt>
                <c:pt idx="17294">
                  <c:v>45914.16749465621</c:v>
                </c:pt>
                <c:pt idx="17295">
                  <c:v>45914.16831385628</c:v>
                </c:pt>
                <c:pt idx="17296">
                  <c:v>45914.16913305628</c:v>
                </c:pt>
                <c:pt idx="17297">
                  <c:v>45914.16995225628</c:v>
                </c:pt>
                <c:pt idx="17298">
                  <c:v>45914.17077145629</c:v>
                </c:pt>
                <c:pt idx="17299">
                  <c:v>45914.17159065627</c:v>
                </c:pt>
                <c:pt idx="17300">
                  <c:v>45914.17240985628</c:v>
                </c:pt>
                <c:pt idx="17301">
                  <c:v>45914.17322905629</c:v>
                </c:pt>
                <c:pt idx="17302">
                  <c:v>45914.1740482563</c:v>
                </c:pt>
                <c:pt idx="17303">
                  <c:v>45914.1748674563</c:v>
                </c:pt>
                <c:pt idx="17304">
                  <c:v>45914.17568665623</c:v>
                </c:pt>
                <c:pt idx="17305">
                  <c:v>45914.1765058563</c:v>
                </c:pt>
                <c:pt idx="17306">
                  <c:v>45914.17732505631</c:v>
                </c:pt>
                <c:pt idx="17307">
                  <c:v>45914.17814425631</c:v>
                </c:pt>
                <c:pt idx="17308">
                  <c:v>45914.17896345631</c:v>
                </c:pt>
                <c:pt idx="17309">
                  <c:v>45914.17978265624</c:v>
                </c:pt>
                <c:pt idx="17310">
                  <c:v>45914.18060185631</c:v>
                </c:pt>
                <c:pt idx="17311">
                  <c:v>45914.18142105632</c:v>
                </c:pt>
                <c:pt idx="17312">
                  <c:v>45914.18224025632</c:v>
                </c:pt>
                <c:pt idx="17313">
                  <c:v>45914.18305945632</c:v>
                </c:pt>
                <c:pt idx="17314">
                  <c:v>45914.18387865632</c:v>
                </c:pt>
                <c:pt idx="17315">
                  <c:v>45914.18469785632</c:v>
                </c:pt>
                <c:pt idx="17316">
                  <c:v>45914.18551705632</c:v>
                </c:pt>
                <c:pt idx="17317">
                  <c:v>45914.18633625633</c:v>
                </c:pt>
                <c:pt idx="17318">
                  <c:v>45914.18715545633</c:v>
                </c:pt>
                <c:pt idx="17319">
                  <c:v>45914.18797465634</c:v>
                </c:pt>
                <c:pt idx="17320">
                  <c:v>45914.18879385634</c:v>
                </c:pt>
                <c:pt idx="17321">
                  <c:v>45914.18961305634</c:v>
                </c:pt>
                <c:pt idx="17322">
                  <c:v>45914.19043225634</c:v>
                </c:pt>
                <c:pt idx="17323">
                  <c:v>45914.19125145634</c:v>
                </c:pt>
                <c:pt idx="17324">
                  <c:v>45914.19207065635</c:v>
                </c:pt>
                <c:pt idx="17325">
                  <c:v>45914.19288985635</c:v>
                </c:pt>
                <c:pt idx="17326">
                  <c:v>45914.19370905632</c:v>
                </c:pt>
                <c:pt idx="17327">
                  <c:v>45914.19452825635</c:v>
                </c:pt>
                <c:pt idx="17328">
                  <c:v>45914.19534745636</c:v>
                </c:pt>
                <c:pt idx="17329">
                  <c:v>45914.19616665629</c:v>
                </c:pt>
                <c:pt idx="17330">
                  <c:v>45914.19698585635</c:v>
                </c:pt>
                <c:pt idx="17331">
                  <c:v>45914.19780505636</c:v>
                </c:pt>
                <c:pt idx="17332">
                  <c:v>45914.19862425637</c:v>
                </c:pt>
                <c:pt idx="17333">
                  <c:v>45914.19944345637</c:v>
                </c:pt>
                <c:pt idx="17334">
                  <c:v>45914.20026265637</c:v>
                </c:pt>
                <c:pt idx="17335">
                  <c:v>45914.2010818563</c:v>
                </c:pt>
                <c:pt idx="17336">
                  <c:v>45914.20190105637</c:v>
                </c:pt>
                <c:pt idx="17337">
                  <c:v>45914.20272025638</c:v>
                </c:pt>
                <c:pt idx="17338">
                  <c:v>45914.20353945637</c:v>
                </c:pt>
                <c:pt idx="17339">
                  <c:v>45914.20435865638</c:v>
                </c:pt>
                <c:pt idx="17340">
                  <c:v>45914.20517785638</c:v>
                </c:pt>
                <c:pt idx="17341">
                  <c:v>45914.20599705639</c:v>
                </c:pt>
                <c:pt idx="17342">
                  <c:v>45914.20681625638</c:v>
                </c:pt>
                <c:pt idx="17343">
                  <c:v>45914.2076354564</c:v>
                </c:pt>
                <c:pt idx="17344">
                  <c:v>45914.20845465639</c:v>
                </c:pt>
                <c:pt idx="17345">
                  <c:v>45914.2092738564</c:v>
                </c:pt>
                <c:pt idx="17346">
                  <c:v>45914.2100930564</c:v>
                </c:pt>
                <c:pt idx="17347">
                  <c:v>45914.2109122564</c:v>
                </c:pt>
                <c:pt idx="17348">
                  <c:v>45914.2117314564</c:v>
                </c:pt>
                <c:pt idx="17349">
                  <c:v>45914.2125506564</c:v>
                </c:pt>
                <c:pt idx="17350">
                  <c:v>45914.21336985641</c:v>
                </c:pt>
                <c:pt idx="17351">
                  <c:v>45914.21418905641</c:v>
                </c:pt>
                <c:pt idx="17352">
                  <c:v>45914.21500825641</c:v>
                </c:pt>
                <c:pt idx="17353">
                  <c:v>45914.21582745641</c:v>
                </c:pt>
                <c:pt idx="17354">
                  <c:v>45914.21664665642</c:v>
                </c:pt>
                <c:pt idx="17355">
                  <c:v>45914.21746585642</c:v>
                </c:pt>
                <c:pt idx="17356">
                  <c:v>45914.21828505642</c:v>
                </c:pt>
                <c:pt idx="17357">
                  <c:v>45914.21910425642</c:v>
                </c:pt>
                <c:pt idx="17358">
                  <c:v>45914.21992345642</c:v>
                </c:pt>
                <c:pt idx="17359">
                  <c:v>45914.22074265636</c:v>
                </c:pt>
                <c:pt idx="17360">
                  <c:v>45914.22156185642</c:v>
                </c:pt>
                <c:pt idx="17361">
                  <c:v>45914.22238105642</c:v>
                </c:pt>
                <c:pt idx="17362">
                  <c:v>45914.22320025643</c:v>
                </c:pt>
                <c:pt idx="17363">
                  <c:v>45914.22401945643</c:v>
                </c:pt>
                <c:pt idx="17364">
                  <c:v>45914.22483865644</c:v>
                </c:pt>
                <c:pt idx="17365">
                  <c:v>45914.22565785643</c:v>
                </c:pt>
                <c:pt idx="17366">
                  <c:v>45914.22647705644</c:v>
                </c:pt>
                <c:pt idx="17367">
                  <c:v>45914.22729625645</c:v>
                </c:pt>
                <c:pt idx="17368">
                  <c:v>45914.22811545645</c:v>
                </c:pt>
                <c:pt idx="17369">
                  <c:v>45914.22893465645</c:v>
                </c:pt>
                <c:pt idx="17370">
                  <c:v>45914.22975385645</c:v>
                </c:pt>
                <c:pt idx="17371">
                  <c:v>45914.23057305645</c:v>
                </c:pt>
                <c:pt idx="17372">
                  <c:v>45914.23139225646</c:v>
                </c:pt>
                <c:pt idx="17373">
                  <c:v>45914.23221145645</c:v>
                </c:pt>
                <c:pt idx="17374">
                  <c:v>45914.23303065645</c:v>
                </c:pt>
                <c:pt idx="17375">
                  <c:v>45914.23384985646</c:v>
                </c:pt>
                <c:pt idx="17376">
                  <c:v>45914.23466905647</c:v>
                </c:pt>
                <c:pt idx="17377">
                  <c:v>45914.23548825647</c:v>
                </c:pt>
                <c:pt idx="17378">
                  <c:v>45914.23630745647</c:v>
                </c:pt>
                <c:pt idx="17379">
                  <c:v>45914.23712665647</c:v>
                </c:pt>
                <c:pt idx="17380">
                  <c:v>45914.23794585648</c:v>
                </c:pt>
                <c:pt idx="17381">
                  <c:v>45914.23876505648</c:v>
                </c:pt>
                <c:pt idx="17382">
                  <c:v>45914.23958425648</c:v>
                </c:pt>
                <c:pt idx="17383">
                  <c:v>45914.24040345648</c:v>
                </c:pt>
                <c:pt idx="17384">
                  <c:v>45914.24122265648</c:v>
                </c:pt>
                <c:pt idx="17385">
                  <c:v>45914.24204185649</c:v>
                </c:pt>
                <c:pt idx="17386">
                  <c:v>45914.24286105649</c:v>
                </c:pt>
                <c:pt idx="17387">
                  <c:v>45914.24368025648</c:v>
                </c:pt>
                <c:pt idx="17388">
                  <c:v>45914.2444994565</c:v>
                </c:pt>
                <c:pt idx="17389">
                  <c:v>45914.2453186565</c:v>
                </c:pt>
                <c:pt idx="17390">
                  <c:v>45914.2461378565</c:v>
                </c:pt>
                <c:pt idx="17391">
                  <c:v>45914.2469570565</c:v>
                </c:pt>
                <c:pt idx="17392">
                  <c:v>45914.2477762565</c:v>
                </c:pt>
                <c:pt idx="17393">
                  <c:v>45914.2485954565</c:v>
                </c:pt>
                <c:pt idx="17394">
                  <c:v>45914.24941465651</c:v>
                </c:pt>
                <c:pt idx="17395">
                  <c:v>45914.2502338565</c:v>
                </c:pt>
                <c:pt idx="17396">
                  <c:v>45914.25105305651</c:v>
                </c:pt>
                <c:pt idx="17397">
                  <c:v>45914.25187225651</c:v>
                </c:pt>
                <c:pt idx="17398">
                  <c:v>45914.25269145651</c:v>
                </c:pt>
                <c:pt idx="17399">
                  <c:v>45914.25351065652</c:v>
                </c:pt>
                <c:pt idx="17400">
                  <c:v>45914.25432985652</c:v>
                </c:pt>
                <c:pt idx="17401">
                  <c:v>45914.25514905652</c:v>
                </c:pt>
                <c:pt idx="17402">
                  <c:v>45914.25596825652</c:v>
                </c:pt>
                <c:pt idx="17403">
                  <c:v>45914.25678745652</c:v>
                </c:pt>
                <c:pt idx="17404">
                  <c:v>45914.25760665653</c:v>
                </c:pt>
                <c:pt idx="17405">
                  <c:v>45914.25842585653</c:v>
                </c:pt>
                <c:pt idx="17406">
                  <c:v>45914.25924505653</c:v>
                </c:pt>
                <c:pt idx="17407">
                  <c:v>45914.26006425654</c:v>
                </c:pt>
                <c:pt idx="17408">
                  <c:v>45914.26088345654</c:v>
                </c:pt>
                <c:pt idx="17409">
                  <c:v>45914.26170265647</c:v>
                </c:pt>
                <c:pt idx="17410">
                  <c:v>45914.26252185654</c:v>
                </c:pt>
                <c:pt idx="17411">
                  <c:v>45914.26334105655</c:v>
                </c:pt>
                <c:pt idx="17412">
                  <c:v>45914.26416025655</c:v>
                </c:pt>
                <c:pt idx="17413">
                  <c:v>45914.26497945655</c:v>
                </c:pt>
                <c:pt idx="17414">
                  <c:v>45914.26579865655</c:v>
                </c:pt>
                <c:pt idx="17415">
                  <c:v>45914.26661785655</c:v>
                </c:pt>
                <c:pt idx="17416">
                  <c:v>45914.26743705656</c:v>
                </c:pt>
                <c:pt idx="17417">
                  <c:v>45914.26825625656</c:v>
                </c:pt>
                <c:pt idx="17418">
                  <c:v>45914.26907545656</c:v>
                </c:pt>
                <c:pt idx="17419">
                  <c:v>45914.26989465657</c:v>
                </c:pt>
                <c:pt idx="17420">
                  <c:v>45914.27071385657</c:v>
                </c:pt>
                <c:pt idx="17421">
                  <c:v>45914.27153305657</c:v>
                </c:pt>
                <c:pt idx="17422">
                  <c:v>45914.27235225657</c:v>
                </c:pt>
                <c:pt idx="17423">
                  <c:v>45914.27317145657</c:v>
                </c:pt>
                <c:pt idx="17424">
                  <c:v>45914.27399065658</c:v>
                </c:pt>
                <c:pt idx="17425">
                  <c:v>45914.27480985657</c:v>
                </c:pt>
                <c:pt idx="17426">
                  <c:v>45914.27562905658</c:v>
                </c:pt>
                <c:pt idx="17427">
                  <c:v>45914.27644825658</c:v>
                </c:pt>
                <c:pt idx="17428">
                  <c:v>45914.27726745658</c:v>
                </c:pt>
                <c:pt idx="17429">
                  <c:v>45914.27808665659</c:v>
                </c:pt>
                <c:pt idx="17430">
                  <c:v>45914.2789058566</c:v>
                </c:pt>
                <c:pt idx="17431">
                  <c:v>45914.27972505659</c:v>
                </c:pt>
                <c:pt idx="17432">
                  <c:v>45914.2805442566</c:v>
                </c:pt>
                <c:pt idx="17433">
                  <c:v>45914.2813634566</c:v>
                </c:pt>
                <c:pt idx="17434">
                  <c:v>45914.28218265659</c:v>
                </c:pt>
                <c:pt idx="17435">
                  <c:v>45914.28300185659</c:v>
                </c:pt>
                <c:pt idx="17436">
                  <c:v>45914.2838210566</c:v>
                </c:pt>
                <c:pt idx="17437">
                  <c:v>45914.28464025661</c:v>
                </c:pt>
                <c:pt idx="17438">
                  <c:v>45914.28545945661</c:v>
                </c:pt>
                <c:pt idx="17439">
                  <c:v>45914.28627865661</c:v>
                </c:pt>
                <c:pt idx="17440">
                  <c:v>45914.28709785661</c:v>
                </c:pt>
                <c:pt idx="17441">
                  <c:v>45914.28791705662</c:v>
                </c:pt>
                <c:pt idx="17442">
                  <c:v>45914.28873625662</c:v>
                </c:pt>
                <c:pt idx="17443">
                  <c:v>45914.28955545662</c:v>
                </c:pt>
                <c:pt idx="17444">
                  <c:v>45914.29037465662</c:v>
                </c:pt>
                <c:pt idx="17445">
                  <c:v>45914.29119385657</c:v>
                </c:pt>
                <c:pt idx="17446">
                  <c:v>45914.29201305663</c:v>
                </c:pt>
                <c:pt idx="17447">
                  <c:v>45914.29283225663</c:v>
                </c:pt>
                <c:pt idx="17448">
                  <c:v>45914.29365145662</c:v>
                </c:pt>
                <c:pt idx="17449">
                  <c:v>45914.29447065658</c:v>
                </c:pt>
                <c:pt idx="17450">
                  <c:v>45914.29528985659</c:v>
                </c:pt>
                <c:pt idx="17451">
                  <c:v>45914.29610905662</c:v>
                </c:pt>
                <c:pt idx="17452">
                  <c:v>45914.29692825663</c:v>
                </c:pt>
                <c:pt idx="17453">
                  <c:v>45914.29774745659</c:v>
                </c:pt>
                <c:pt idx="17454">
                  <c:v>45914.29856665665</c:v>
                </c:pt>
                <c:pt idx="17455">
                  <c:v>45914.29938585658</c:v>
                </c:pt>
                <c:pt idx="17456">
                  <c:v>45914.30020505665</c:v>
                </c:pt>
                <c:pt idx="17457">
                  <c:v>45914.30102425665</c:v>
                </c:pt>
                <c:pt idx="17458">
                  <c:v>45914.30184345665</c:v>
                </c:pt>
                <c:pt idx="17459">
                  <c:v>45914.30266265666</c:v>
                </c:pt>
                <c:pt idx="17460">
                  <c:v>45914.30348185662</c:v>
                </c:pt>
                <c:pt idx="17461">
                  <c:v>45914.30430105666</c:v>
                </c:pt>
                <c:pt idx="17462">
                  <c:v>45914.30512025666</c:v>
                </c:pt>
                <c:pt idx="17463">
                  <c:v>45914.30593945666</c:v>
                </c:pt>
                <c:pt idx="17464">
                  <c:v>45914.30675865667</c:v>
                </c:pt>
                <c:pt idx="17465">
                  <c:v>45914.30757785667</c:v>
                </c:pt>
                <c:pt idx="17466">
                  <c:v>45914.30839705668</c:v>
                </c:pt>
                <c:pt idx="17467">
                  <c:v>45914.30921625668</c:v>
                </c:pt>
                <c:pt idx="17468">
                  <c:v>45914.3100354567</c:v>
                </c:pt>
                <c:pt idx="17469">
                  <c:v>45914.31085465668</c:v>
                </c:pt>
                <c:pt idx="17470">
                  <c:v>45914.31167385668</c:v>
                </c:pt>
                <c:pt idx="17471">
                  <c:v>45914.31249305668</c:v>
                </c:pt>
                <c:pt idx="17472">
                  <c:v>45914.31331225668</c:v>
                </c:pt>
                <c:pt idx="17473">
                  <c:v>45914.31413145668</c:v>
                </c:pt>
                <c:pt idx="17474">
                  <c:v>45914.3149506567</c:v>
                </c:pt>
                <c:pt idx="17475">
                  <c:v>45914.31576985669</c:v>
                </c:pt>
                <c:pt idx="17476">
                  <c:v>45914.3165890567</c:v>
                </c:pt>
                <c:pt idx="17477">
                  <c:v>45914.3174082567</c:v>
                </c:pt>
                <c:pt idx="17478">
                  <c:v>45914.3182274567</c:v>
                </c:pt>
                <c:pt idx="17479">
                  <c:v>45914.3190466567</c:v>
                </c:pt>
                <c:pt idx="17480">
                  <c:v>45914.3198658567</c:v>
                </c:pt>
                <c:pt idx="17481">
                  <c:v>45914.32068505671</c:v>
                </c:pt>
                <c:pt idx="17482">
                  <c:v>45914.32150425671</c:v>
                </c:pt>
                <c:pt idx="17483">
                  <c:v>45914.32232345671</c:v>
                </c:pt>
                <c:pt idx="17484">
                  <c:v>45914.32314265664</c:v>
                </c:pt>
                <c:pt idx="17485">
                  <c:v>45914.32396185672</c:v>
                </c:pt>
                <c:pt idx="17486">
                  <c:v>45914.32478105672</c:v>
                </c:pt>
                <c:pt idx="17487">
                  <c:v>45914.32560025672</c:v>
                </c:pt>
                <c:pt idx="17488">
                  <c:v>45914.32641945673</c:v>
                </c:pt>
                <c:pt idx="17489">
                  <c:v>45914.32723865672</c:v>
                </c:pt>
                <c:pt idx="17490">
                  <c:v>45914.32805785672</c:v>
                </c:pt>
                <c:pt idx="17491">
                  <c:v>45914.32887705673</c:v>
                </c:pt>
                <c:pt idx="17492">
                  <c:v>45914.32969625673</c:v>
                </c:pt>
                <c:pt idx="17493">
                  <c:v>45914.33051545674</c:v>
                </c:pt>
                <c:pt idx="17494">
                  <c:v>45914.33133465674</c:v>
                </c:pt>
                <c:pt idx="17495">
                  <c:v>45914.33215385674</c:v>
                </c:pt>
                <c:pt idx="17496">
                  <c:v>45914.33297305674</c:v>
                </c:pt>
                <c:pt idx="17497">
                  <c:v>45914.33379225674</c:v>
                </c:pt>
                <c:pt idx="17498">
                  <c:v>45914.33461145674</c:v>
                </c:pt>
                <c:pt idx="17499">
                  <c:v>45914.33543065675</c:v>
                </c:pt>
                <c:pt idx="17500">
                  <c:v>45914.33624985675</c:v>
                </c:pt>
                <c:pt idx="17501">
                  <c:v>45914.33706905675</c:v>
                </c:pt>
                <c:pt idx="17502">
                  <c:v>45914.33788825675</c:v>
                </c:pt>
                <c:pt idx="17503">
                  <c:v>45914.33870745675</c:v>
                </c:pt>
                <c:pt idx="17504">
                  <c:v>45914.33952665676</c:v>
                </c:pt>
                <c:pt idx="17505">
                  <c:v>45914.34034585676</c:v>
                </c:pt>
                <c:pt idx="17506">
                  <c:v>45914.34116505677</c:v>
                </c:pt>
                <c:pt idx="17507">
                  <c:v>45914.34198425677</c:v>
                </c:pt>
                <c:pt idx="17508">
                  <c:v>45914.34280345676</c:v>
                </c:pt>
                <c:pt idx="17509">
                  <c:v>45914.34362265677</c:v>
                </c:pt>
                <c:pt idx="17510">
                  <c:v>45914.34444185677</c:v>
                </c:pt>
                <c:pt idx="17511">
                  <c:v>45914.34526105677</c:v>
                </c:pt>
                <c:pt idx="17512">
                  <c:v>45914.34608025677</c:v>
                </c:pt>
                <c:pt idx="17513">
                  <c:v>45914.3468994568</c:v>
                </c:pt>
                <c:pt idx="17514">
                  <c:v>45914.34771865678</c:v>
                </c:pt>
                <c:pt idx="17515">
                  <c:v>45914.3485378568</c:v>
                </c:pt>
                <c:pt idx="17516">
                  <c:v>45914.34935705678</c:v>
                </c:pt>
                <c:pt idx="17517">
                  <c:v>45914.3501762568</c:v>
                </c:pt>
                <c:pt idx="17518">
                  <c:v>45914.3509954568</c:v>
                </c:pt>
                <c:pt idx="17519">
                  <c:v>45914.3518146568</c:v>
                </c:pt>
                <c:pt idx="17520">
                  <c:v>45914.3526338568</c:v>
                </c:pt>
                <c:pt idx="17521">
                  <c:v>45914.3534530568</c:v>
                </c:pt>
                <c:pt idx="17522">
                  <c:v>45914.3542722568</c:v>
                </c:pt>
                <c:pt idx="17523">
                  <c:v>45914.3550914568</c:v>
                </c:pt>
                <c:pt idx="17524">
                  <c:v>45914.3559106568</c:v>
                </c:pt>
                <c:pt idx="17525">
                  <c:v>45914.3567298568</c:v>
                </c:pt>
                <c:pt idx="17526">
                  <c:v>45914.3575490568</c:v>
                </c:pt>
                <c:pt idx="17527">
                  <c:v>45914.3583682568</c:v>
                </c:pt>
                <c:pt idx="17528">
                  <c:v>45914.35918745681</c:v>
                </c:pt>
                <c:pt idx="17529">
                  <c:v>45914.36000665682</c:v>
                </c:pt>
                <c:pt idx="17530">
                  <c:v>45914.36082585682</c:v>
                </c:pt>
                <c:pt idx="17531">
                  <c:v>45914.36164505682</c:v>
                </c:pt>
                <c:pt idx="17532">
                  <c:v>45914.36246425682</c:v>
                </c:pt>
                <c:pt idx="17533">
                  <c:v>45914.36328345682</c:v>
                </c:pt>
                <c:pt idx="17534">
                  <c:v>45914.36410265683</c:v>
                </c:pt>
                <c:pt idx="17535">
                  <c:v>45914.36492185683</c:v>
                </c:pt>
                <c:pt idx="17536">
                  <c:v>45914.36574105683</c:v>
                </c:pt>
                <c:pt idx="17537">
                  <c:v>45914.36656025683</c:v>
                </c:pt>
                <c:pt idx="17538">
                  <c:v>45914.36737945683</c:v>
                </c:pt>
                <c:pt idx="17539">
                  <c:v>45914.36819865684</c:v>
                </c:pt>
                <c:pt idx="17540">
                  <c:v>45914.36901785684</c:v>
                </c:pt>
                <c:pt idx="17541">
                  <c:v>45914.36983705684</c:v>
                </c:pt>
                <c:pt idx="17542">
                  <c:v>45914.37065625684</c:v>
                </c:pt>
                <c:pt idx="17543">
                  <c:v>45914.37147545685</c:v>
                </c:pt>
                <c:pt idx="17544">
                  <c:v>45914.37229465685</c:v>
                </c:pt>
                <c:pt idx="17545">
                  <c:v>45914.37311385685</c:v>
                </c:pt>
                <c:pt idx="17546">
                  <c:v>45914.37393305685</c:v>
                </c:pt>
                <c:pt idx="17547">
                  <c:v>45914.37475225685</c:v>
                </c:pt>
                <c:pt idx="17548">
                  <c:v>45914.37557145686</c:v>
                </c:pt>
                <c:pt idx="17549">
                  <c:v>45914.37639065686</c:v>
                </c:pt>
                <c:pt idx="17550">
                  <c:v>45914.37720985686</c:v>
                </c:pt>
                <c:pt idx="17551">
                  <c:v>45914.37802905686</c:v>
                </c:pt>
                <c:pt idx="17552">
                  <c:v>45914.3788482569</c:v>
                </c:pt>
                <c:pt idx="17553">
                  <c:v>45914.37966745688</c:v>
                </c:pt>
                <c:pt idx="17554">
                  <c:v>45914.38048665687</c:v>
                </c:pt>
                <c:pt idx="17555">
                  <c:v>45914.38130585687</c:v>
                </c:pt>
                <c:pt idx="17556">
                  <c:v>45914.38212505687</c:v>
                </c:pt>
                <c:pt idx="17557">
                  <c:v>45914.38294425688</c:v>
                </c:pt>
                <c:pt idx="17558">
                  <c:v>45914.38376345688</c:v>
                </c:pt>
                <c:pt idx="17559">
                  <c:v>45914.38458265688</c:v>
                </c:pt>
                <c:pt idx="17560">
                  <c:v>45914.38540185689</c:v>
                </c:pt>
                <c:pt idx="17561">
                  <c:v>45914.3862210569</c:v>
                </c:pt>
                <c:pt idx="17562">
                  <c:v>45914.3870402569</c:v>
                </c:pt>
                <c:pt idx="17563">
                  <c:v>45914.3878594569</c:v>
                </c:pt>
                <c:pt idx="17564">
                  <c:v>45914.3886786569</c:v>
                </c:pt>
                <c:pt idx="17565">
                  <c:v>45914.3894978569</c:v>
                </c:pt>
                <c:pt idx="17566">
                  <c:v>45914.3903170569</c:v>
                </c:pt>
                <c:pt idx="17567">
                  <c:v>45914.3911362569</c:v>
                </c:pt>
                <c:pt idx="17568">
                  <c:v>45914.3919554569</c:v>
                </c:pt>
                <c:pt idx="17569">
                  <c:v>45914.39277465691</c:v>
                </c:pt>
                <c:pt idx="17570">
                  <c:v>45914.39359385691</c:v>
                </c:pt>
                <c:pt idx="17571">
                  <c:v>45914.39441305691</c:v>
                </c:pt>
                <c:pt idx="17572">
                  <c:v>45914.39523225691</c:v>
                </c:pt>
                <c:pt idx="17573">
                  <c:v>45914.39605145691</c:v>
                </c:pt>
                <c:pt idx="17574">
                  <c:v>45914.39687065692</c:v>
                </c:pt>
                <c:pt idx="17575">
                  <c:v>45914.39768985692</c:v>
                </c:pt>
                <c:pt idx="17576">
                  <c:v>45914.39850905694</c:v>
                </c:pt>
                <c:pt idx="17577">
                  <c:v>45914.39932825692</c:v>
                </c:pt>
                <c:pt idx="17578">
                  <c:v>45914.40014745693</c:v>
                </c:pt>
                <c:pt idx="17579">
                  <c:v>45914.40096665693</c:v>
                </c:pt>
                <c:pt idx="17580">
                  <c:v>45914.40178585694</c:v>
                </c:pt>
                <c:pt idx="17581">
                  <c:v>45914.40260505693</c:v>
                </c:pt>
                <c:pt idx="17582">
                  <c:v>45914.40342425694</c:v>
                </c:pt>
                <c:pt idx="17583">
                  <c:v>45914.40424345694</c:v>
                </c:pt>
                <c:pt idx="17584">
                  <c:v>45914.40506265694</c:v>
                </c:pt>
                <c:pt idx="17585">
                  <c:v>45914.40588185695</c:v>
                </c:pt>
                <c:pt idx="17586">
                  <c:v>45914.40670105695</c:v>
                </c:pt>
                <c:pt idx="17587">
                  <c:v>45914.40752025695</c:v>
                </c:pt>
                <c:pt idx="17588">
                  <c:v>45914.408339457</c:v>
                </c:pt>
                <c:pt idx="17589">
                  <c:v>45914.40915865695</c:v>
                </c:pt>
                <c:pt idx="17590">
                  <c:v>45914.40997785695</c:v>
                </c:pt>
                <c:pt idx="17591">
                  <c:v>45914.41079705696</c:v>
                </c:pt>
                <c:pt idx="17592">
                  <c:v>45914.41161625696</c:v>
                </c:pt>
                <c:pt idx="17593">
                  <c:v>45914.412435457</c:v>
                </c:pt>
                <c:pt idx="17594">
                  <c:v>45914.41325465696</c:v>
                </c:pt>
                <c:pt idx="17595">
                  <c:v>45914.41407385696</c:v>
                </c:pt>
                <c:pt idx="17596">
                  <c:v>45914.414893057</c:v>
                </c:pt>
                <c:pt idx="17597">
                  <c:v>45914.41571225698</c:v>
                </c:pt>
                <c:pt idx="17598">
                  <c:v>45914.416531457</c:v>
                </c:pt>
                <c:pt idx="17599">
                  <c:v>45914.41735065697</c:v>
                </c:pt>
                <c:pt idx="17600">
                  <c:v>45914.41816985698</c:v>
                </c:pt>
                <c:pt idx="17601">
                  <c:v>45914.418989057</c:v>
                </c:pt>
                <c:pt idx="17602">
                  <c:v>45914.419808257</c:v>
                </c:pt>
                <c:pt idx="17603">
                  <c:v>45914.42062745698</c:v>
                </c:pt>
                <c:pt idx="17604">
                  <c:v>45914.42144665698</c:v>
                </c:pt>
                <c:pt idx="17605">
                  <c:v>45914.422265857</c:v>
                </c:pt>
                <c:pt idx="17606">
                  <c:v>45914.42308505699</c:v>
                </c:pt>
                <c:pt idx="17607">
                  <c:v>45914.423904257</c:v>
                </c:pt>
                <c:pt idx="17608">
                  <c:v>45914.424723457</c:v>
                </c:pt>
                <c:pt idx="17609">
                  <c:v>45914.42554265699</c:v>
                </c:pt>
                <c:pt idx="17610">
                  <c:v>45914.426361857</c:v>
                </c:pt>
                <c:pt idx="17611">
                  <c:v>45914.42718105698</c:v>
                </c:pt>
                <c:pt idx="17612">
                  <c:v>45914.42800025701</c:v>
                </c:pt>
                <c:pt idx="17613">
                  <c:v>45914.428819457</c:v>
                </c:pt>
                <c:pt idx="17614">
                  <c:v>45914.42963865701</c:v>
                </c:pt>
                <c:pt idx="17615">
                  <c:v>45914.43045785702</c:v>
                </c:pt>
                <c:pt idx="17616">
                  <c:v>45914.43127705702</c:v>
                </c:pt>
                <c:pt idx="17617">
                  <c:v>45914.43209625702</c:v>
                </c:pt>
                <c:pt idx="17618">
                  <c:v>45914.43291545702</c:v>
                </c:pt>
                <c:pt idx="17619">
                  <c:v>45914.43373465702</c:v>
                </c:pt>
                <c:pt idx="17620">
                  <c:v>45914.43455385702</c:v>
                </c:pt>
                <c:pt idx="17621">
                  <c:v>45914.43537305703</c:v>
                </c:pt>
                <c:pt idx="17622">
                  <c:v>45914.43619225703</c:v>
                </c:pt>
                <c:pt idx="17623">
                  <c:v>45914.43701145703</c:v>
                </c:pt>
                <c:pt idx="17624">
                  <c:v>45914.43783065704</c:v>
                </c:pt>
                <c:pt idx="17625">
                  <c:v>45914.43864985704</c:v>
                </c:pt>
                <c:pt idx="17626">
                  <c:v>45914.43946905703</c:v>
                </c:pt>
                <c:pt idx="17627">
                  <c:v>45914.44028825704</c:v>
                </c:pt>
                <c:pt idx="17628">
                  <c:v>45914.44110745705</c:v>
                </c:pt>
                <c:pt idx="17629">
                  <c:v>45914.44192665705</c:v>
                </c:pt>
                <c:pt idx="17630">
                  <c:v>45914.44274585705</c:v>
                </c:pt>
                <c:pt idx="17631">
                  <c:v>45914.44356505705</c:v>
                </c:pt>
                <c:pt idx="17632">
                  <c:v>45914.44438425705</c:v>
                </c:pt>
                <c:pt idx="17633">
                  <c:v>45914.44520345705</c:v>
                </c:pt>
                <c:pt idx="17634">
                  <c:v>45914.44602265706</c:v>
                </c:pt>
                <c:pt idx="17635">
                  <c:v>45914.44684185706</c:v>
                </c:pt>
                <c:pt idx="17636">
                  <c:v>45914.44766105706</c:v>
                </c:pt>
                <c:pt idx="17637">
                  <c:v>45914.44848025707</c:v>
                </c:pt>
                <c:pt idx="17638">
                  <c:v>45914.44929945706</c:v>
                </c:pt>
                <c:pt idx="17639">
                  <c:v>45914.45011865707</c:v>
                </c:pt>
                <c:pt idx="17640">
                  <c:v>45914.45093785708</c:v>
                </c:pt>
                <c:pt idx="17641">
                  <c:v>45914.45175705707</c:v>
                </c:pt>
                <c:pt idx="17642">
                  <c:v>45914.4525762571</c:v>
                </c:pt>
                <c:pt idx="17643">
                  <c:v>45914.45339545707</c:v>
                </c:pt>
                <c:pt idx="17644">
                  <c:v>45914.45421465708</c:v>
                </c:pt>
                <c:pt idx="17645">
                  <c:v>45914.45503385708</c:v>
                </c:pt>
                <c:pt idx="17646">
                  <c:v>45914.45585305708</c:v>
                </c:pt>
                <c:pt idx="17647">
                  <c:v>45914.45667225708</c:v>
                </c:pt>
                <c:pt idx="17648">
                  <c:v>45914.4574914571</c:v>
                </c:pt>
                <c:pt idx="17649">
                  <c:v>45914.4583106571</c:v>
                </c:pt>
                <c:pt idx="17650">
                  <c:v>45914.4591298571</c:v>
                </c:pt>
                <c:pt idx="17651">
                  <c:v>45914.4599490571</c:v>
                </c:pt>
                <c:pt idx="17652">
                  <c:v>45914.4607682571</c:v>
                </c:pt>
                <c:pt idx="17653">
                  <c:v>45914.4615874571</c:v>
                </c:pt>
                <c:pt idx="17654">
                  <c:v>45914.46240665711</c:v>
                </c:pt>
                <c:pt idx="17655">
                  <c:v>45914.46322585711</c:v>
                </c:pt>
                <c:pt idx="17656">
                  <c:v>45914.46404505711</c:v>
                </c:pt>
                <c:pt idx="17657">
                  <c:v>45914.46486425711</c:v>
                </c:pt>
                <c:pt idx="17658">
                  <c:v>45914.46568345711</c:v>
                </c:pt>
                <c:pt idx="17659">
                  <c:v>45914.46650265712</c:v>
                </c:pt>
                <c:pt idx="17660">
                  <c:v>45914.46732185712</c:v>
                </c:pt>
                <c:pt idx="17661">
                  <c:v>45914.46814105712</c:v>
                </c:pt>
                <c:pt idx="17662">
                  <c:v>45914.46896025712</c:v>
                </c:pt>
                <c:pt idx="17663">
                  <c:v>45914.46977945712</c:v>
                </c:pt>
                <c:pt idx="17664">
                  <c:v>45914.47059865712</c:v>
                </c:pt>
                <c:pt idx="17665">
                  <c:v>45914.47141785713</c:v>
                </c:pt>
                <c:pt idx="17666">
                  <c:v>45914.47223705713</c:v>
                </c:pt>
                <c:pt idx="17667">
                  <c:v>45914.47305625713</c:v>
                </c:pt>
                <c:pt idx="17668">
                  <c:v>45914.47387545713</c:v>
                </c:pt>
                <c:pt idx="17669">
                  <c:v>45914.47469465714</c:v>
                </c:pt>
                <c:pt idx="17670">
                  <c:v>45914.47551385714</c:v>
                </c:pt>
                <c:pt idx="17671">
                  <c:v>45914.47633305714</c:v>
                </c:pt>
                <c:pt idx="17672">
                  <c:v>45914.47715225715</c:v>
                </c:pt>
                <c:pt idx="17673">
                  <c:v>45914.47797145715</c:v>
                </c:pt>
                <c:pt idx="17674">
                  <c:v>45914.47879065715</c:v>
                </c:pt>
                <c:pt idx="17675">
                  <c:v>45914.47960985715</c:v>
                </c:pt>
                <c:pt idx="17676">
                  <c:v>45914.48042905715</c:v>
                </c:pt>
                <c:pt idx="17677">
                  <c:v>45914.48124825715</c:v>
                </c:pt>
                <c:pt idx="17678">
                  <c:v>45914.48206745716</c:v>
                </c:pt>
                <c:pt idx="17679">
                  <c:v>45914.48288665716</c:v>
                </c:pt>
                <c:pt idx="17680">
                  <c:v>45914.48370585716</c:v>
                </c:pt>
                <c:pt idx="17681">
                  <c:v>45914.48452505716</c:v>
                </c:pt>
                <c:pt idx="17682">
                  <c:v>45914.48534425717</c:v>
                </c:pt>
                <c:pt idx="17683">
                  <c:v>45914.48616345717</c:v>
                </c:pt>
                <c:pt idx="17684">
                  <c:v>45914.48698265717</c:v>
                </c:pt>
                <c:pt idx="17685">
                  <c:v>45914.48780185717</c:v>
                </c:pt>
                <c:pt idx="17686">
                  <c:v>45914.48862105717</c:v>
                </c:pt>
                <c:pt idx="17687">
                  <c:v>45914.48944025718</c:v>
                </c:pt>
                <c:pt idx="17688">
                  <c:v>45914.4902594572</c:v>
                </c:pt>
                <c:pt idx="17689">
                  <c:v>45914.49107865719</c:v>
                </c:pt>
                <c:pt idx="17690">
                  <c:v>45914.49189785719</c:v>
                </c:pt>
                <c:pt idx="17691">
                  <c:v>45914.4927170572</c:v>
                </c:pt>
                <c:pt idx="17692">
                  <c:v>45914.4935362572</c:v>
                </c:pt>
                <c:pt idx="17693">
                  <c:v>45914.4943554572</c:v>
                </c:pt>
                <c:pt idx="17694">
                  <c:v>45914.49517465718</c:v>
                </c:pt>
                <c:pt idx="17695">
                  <c:v>45914.49599385718</c:v>
                </c:pt>
                <c:pt idx="17696">
                  <c:v>45914.4968130572</c:v>
                </c:pt>
                <c:pt idx="17697">
                  <c:v>45914.4976322572</c:v>
                </c:pt>
                <c:pt idx="17698">
                  <c:v>45914.49845145721</c:v>
                </c:pt>
                <c:pt idx="17699">
                  <c:v>45914.49927065719</c:v>
                </c:pt>
                <c:pt idx="17700">
                  <c:v>45914.5000898572</c:v>
                </c:pt>
                <c:pt idx="17701">
                  <c:v>45914.50090905721</c:v>
                </c:pt>
                <c:pt idx="17702">
                  <c:v>45914.50172825722</c:v>
                </c:pt>
                <c:pt idx="17703">
                  <c:v>45914.50254745722</c:v>
                </c:pt>
                <c:pt idx="17704">
                  <c:v>45914.50336665718</c:v>
                </c:pt>
                <c:pt idx="17705">
                  <c:v>45914.50418585719</c:v>
                </c:pt>
                <c:pt idx="17706">
                  <c:v>45914.50500505722</c:v>
                </c:pt>
                <c:pt idx="17707">
                  <c:v>45914.50582425723</c:v>
                </c:pt>
                <c:pt idx="17708">
                  <c:v>45914.50664345723</c:v>
                </c:pt>
                <c:pt idx="17709">
                  <c:v>45914.50746265717</c:v>
                </c:pt>
                <c:pt idx="17710">
                  <c:v>45914.50828185723</c:v>
                </c:pt>
                <c:pt idx="17711">
                  <c:v>45914.50910105719</c:v>
                </c:pt>
                <c:pt idx="17712">
                  <c:v>45914.50992025722</c:v>
                </c:pt>
                <c:pt idx="17713">
                  <c:v>45914.51073945724</c:v>
                </c:pt>
                <c:pt idx="17714">
                  <c:v>45914.51155865724</c:v>
                </c:pt>
                <c:pt idx="17715">
                  <c:v>45914.51237785725</c:v>
                </c:pt>
                <c:pt idx="17716">
                  <c:v>45914.51319705725</c:v>
                </c:pt>
                <c:pt idx="17717">
                  <c:v>45914.51401625725</c:v>
                </c:pt>
                <c:pt idx="17718">
                  <c:v>45914.51483545725</c:v>
                </c:pt>
                <c:pt idx="17719">
                  <c:v>45914.51565465725</c:v>
                </c:pt>
                <c:pt idx="17720">
                  <c:v>45914.51647385726</c:v>
                </c:pt>
                <c:pt idx="17721">
                  <c:v>45914.51729305726</c:v>
                </c:pt>
                <c:pt idx="17722">
                  <c:v>45914.51811225726</c:v>
                </c:pt>
                <c:pt idx="17723">
                  <c:v>45914.51893145726</c:v>
                </c:pt>
                <c:pt idx="17724">
                  <c:v>45914.51975065727</c:v>
                </c:pt>
                <c:pt idx="17725">
                  <c:v>45914.52056985727</c:v>
                </c:pt>
                <c:pt idx="17726">
                  <c:v>45914.5213890572</c:v>
                </c:pt>
                <c:pt idx="17727">
                  <c:v>45914.52220825727</c:v>
                </c:pt>
                <c:pt idx="17728">
                  <c:v>45914.52302745728</c:v>
                </c:pt>
                <c:pt idx="17729">
                  <c:v>45914.52384665721</c:v>
                </c:pt>
                <c:pt idx="17730">
                  <c:v>45914.52466585727</c:v>
                </c:pt>
                <c:pt idx="17731">
                  <c:v>45914.52548505719</c:v>
                </c:pt>
                <c:pt idx="17732">
                  <c:v>45914.52630425728</c:v>
                </c:pt>
                <c:pt idx="17733">
                  <c:v>45914.52712345722</c:v>
                </c:pt>
                <c:pt idx="17734">
                  <c:v>45914.52794265719</c:v>
                </c:pt>
                <c:pt idx="17735">
                  <c:v>45914.52876185722</c:v>
                </c:pt>
                <c:pt idx="17736">
                  <c:v>45914.52958105722</c:v>
                </c:pt>
                <c:pt idx="17737">
                  <c:v>45914.5304002573</c:v>
                </c:pt>
                <c:pt idx="17738">
                  <c:v>45914.5312194573</c:v>
                </c:pt>
                <c:pt idx="17739">
                  <c:v>45914.5320386573</c:v>
                </c:pt>
                <c:pt idx="17740">
                  <c:v>45914.5328578573</c:v>
                </c:pt>
                <c:pt idx="17741">
                  <c:v>45914.5336770573</c:v>
                </c:pt>
                <c:pt idx="17742">
                  <c:v>45914.53449625731</c:v>
                </c:pt>
                <c:pt idx="17743">
                  <c:v>45914.53531545731</c:v>
                </c:pt>
                <c:pt idx="17744">
                  <c:v>45914.5361346573</c:v>
                </c:pt>
                <c:pt idx="17745">
                  <c:v>45914.53695385731</c:v>
                </c:pt>
                <c:pt idx="17746">
                  <c:v>45914.53777305732</c:v>
                </c:pt>
                <c:pt idx="17747">
                  <c:v>45914.53859225732</c:v>
                </c:pt>
                <c:pt idx="17748">
                  <c:v>45914.53941145732</c:v>
                </c:pt>
                <c:pt idx="17749">
                  <c:v>45914.54023065732</c:v>
                </c:pt>
                <c:pt idx="17750">
                  <c:v>45914.54104985733</c:v>
                </c:pt>
                <c:pt idx="17751">
                  <c:v>45914.54186905733</c:v>
                </c:pt>
                <c:pt idx="17752">
                  <c:v>45914.54268825733</c:v>
                </c:pt>
                <c:pt idx="17753">
                  <c:v>45914.54350745733</c:v>
                </c:pt>
                <c:pt idx="17754">
                  <c:v>45914.54432665733</c:v>
                </c:pt>
                <c:pt idx="17755">
                  <c:v>45914.54514585732</c:v>
                </c:pt>
                <c:pt idx="17756">
                  <c:v>45914.54596505732</c:v>
                </c:pt>
                <c:pt idx="17757">
                  <c:v>45914.54678425733</c:v>
                </c:pt>
                <c:pt idx="17758">
                  <c:v>45914.54760345734</c:v>
                </c:pt>
                <c:pt idx="17759">
                  <c:v>45914.54842265735</c:v>
                </c:pt>
                <c:pt idx="17760">
                  <c:v>45914.54924185735</c:v>
                </c:pt>
                <c:pt idx="17761">
                  <c:v>45914.55006105735</c:v>
                </c:pt>
                <c:pt idx="17762">
                  <c:v>45914.55088025735</c:v>
                </c:pt>
                <c:pt idx="17763">
                  <c:v>45914.55169945735</c:v>
                </c:pt>
                <c:pt idx="17764">
                  <c:v>45914.55251865735</c:v>
                </c:pt>
                <c:pt idx="17765">
                  <c:v>45914.55333785736</c:v>
                </c:pt>
                <c:pt idx="17766">
                  <c:v>45914.55415705736</c:v>
                </c:pt>
                <c:pt idx="17767">
                  <c:v>45914.55497625736</c:v>
                </c:pt>
                <c:pt idx="17768">
                  <c:v>45914.55579545737</c:v>
                </c:pt>
                <c:pt idx="17769">
                  <c:v>45914.55661465737</c:v>
                </c:pt>
                <c:pt idx="17770">
                  <c:v>45914.55743385737</c:v>
                </c:pt>
                <c:pt idx="17771">
                  <c:v>45914.55825305738</c:v>
                </c:pt>
                <c:pt idx="17772">
                  <c:v>45914.55907225737</c:v>
                </c:pt>
                <c:pt idx="17773">
                  <c:v>45914.55989145737</c:v>
                </c:pt>
                <c:pt idx="17774">
                  <c:v>45914.56071065737</c:v>
                </c:pt>
                <c:pt idx="17775">
                  <c:v>45914.56152985738</c:v>
                </c:pt>
                <c:pt idx="17776">
                  <c:v>45914.56234905739</c:v>
                </c:pt>
                <c:pt idx="17777">
                  <c:v>45914.56316825737</c:v>
                </c:pt>
                <c:pt idx="17778">
                  <c:v>45914.56398745738</c:v>
                </c:pt>
                <c:pt idx="17779">
                  <c:v>45914.56480665738</c:v>
                </c:pt>
                <c:pt idx="17780">
                  <c:v>45914.56562585737</c:v>
                </c:pt>
                <c:pt idx="17781">
                  <c:v>45914.5664450574</c:v>
                </c:pt>
                <c:pt idx="17782">
                  <c:v>45914.5672642574</c:v>
                </c:pt>
                <c:pt idx="17783">
                  <c:v>45914.5680834574</c:v>
                </c:pt>
                <c:pt idx="17784">
                  <c:v>45914.5689026574</c:v>
                </c:pt>
                <c:pt idx="17785">
                  <c:v>45914.56972185734</c:v>
                </c:pt>
                <c:pt idx="17786">
                  <c:v>45914.57054105741</c:v>
                </c:pt>
                <c:pt idx="17787">
                  <c:v>45914.5713602574</c:v>
                </c:pt>
                <c:pt idx="17788">
                  <c:v>45914.57217945741</c:v>
                </c:pt>
                <c:pt idx="17789">
                  <c:v>45914.57299865742</c:v>
                </c:pt>
                <c:pt idx="17790">
                  <c:v>45914.57381785742</c:v>
                </c:pt>
                <c:pt idx="17791">
                  <c:v>45914.57463705742</c:v>
                </c:pt>
                <c:pt idx="17792">
                  <c:v>45914.57545625742</c:v>
                </c:pt>
                <c:pt idx="17793">
                  <c:v>45914.57627545743</c:v>
                </c:pt>
                <c:pt idx="17794">
                  <c:v>45914.57709465743</c:v>
                </c:pt>
                <c:pt idx="17795">
                  <c:v>45914.57791385743</c:v>
                </c:pt>
                <c:pt idx="17796">
                  <c:v>45914.57873305743</c:v>
                </c:pt>
                <c:pt idx="17797">
                  <c:v>45914.57955225743</c:v>
                </c:pt>
                <c:pt idx="17798">
                  <c:v>45914.58037145743</c:v>
                </c:pt>
                <c:pt idx="17799">
                  <c:v>45914.58119065742</c:v>
                </c:pt>
                <c:pt idx="17800">
                  <c:v>45914.58200985744</c:v>
                </c:pt>
                <c:pt idx="17801">
                  <c:v>45914.58282905744</c:v>
                </c:pt>
                <c:pt idx="17802">
                  <c:v>45914.58364825745</c:v>
                </c:pt>
                <c:pt idx="17803">
                  <c:v>45914.58446745745</c:v>
                </c:pt>
                <c:pt idx="17804">
                  <c:v>45914.58528665745</c:v>
                </c:pt>
                <c:pt idx="17805">
                  <c:v>45914.58610585745</c:v>
                </c:pt>
                <c:pt idx="17806">
                  <c:v>45914.58692505745</c:v>
                </c:pt>
                <c:pt idx="17807">
                  <c:v>45914.58774425746</c:v>
                </c:pt>
                <c:pt idx="17808">
                  <c:v>45914.58856345745</c:v>
                </c:pt>
                <c:pt idx="17809">
                  <c:v>45914.58938265745</c:v>
                </c:pt>
                <c:pt idx="17810">
                  <c:v>45914.59020185746</c:v>
                </c:pt>
                <c:pt idx="17811">
                  <c:v>45914.59102105747</c:v>
                </c:pt>
                <c:pt idx="17812">
                  <c:v>45914.59184025747</c:v>
                </c:pt>
                <c:pt idx="17813">
                  <c:v>45914.59265945747</c:v>
                </c:pt>
                <c:pt idx="17814">
                  <c:v>45914.59347865747</c:v>
                </c:pt>
                <c:pt idx="17815">
                  <c:v>45914.59429785747</c:v>
                </c:pt>
                <c:pt idx="17816">
                  <c:v>45914.59511705748</c:v>
                </c:pt>
                <c:pt idx="17817">
                  <c:v>45914.59593625748</c:v>
                </c:pt>
                <c:pt idx="17818">
                  <c:v>45914.59675545748</c:v>
                </c:pt>
                <c:pt idx="17819">
                  <c:v>45914.59757465748</c:v>
                </c:pt>
                <c:pt idx="17820">
                  <c:v>45914.59839385749</c:v>
                </c:pt>
                <c:pt idx="17821">
                  <c:v>45914.59921305749</c:v>
                </c:pt>
                <c:pt idx="17822">
                  <c:v>45914.6000322575</c:v>
                </c:pt>
                <c:pt idx="17823">
                  <c:v>45914.6008514575</c:v>
                </c:pt>
                <c:pt idx="17824">
                  <c:v>45914.6016706575</c:v>
                </c:pt>
                <c:pt idx="17825">
                  <c:v>45914.6024898575</c:v>
                </c:pt>
                <c:pt idx="17826">
                  <c:v>45914.6033090575</c:v>
                </c:pt>
                <c:pt idx="17827">
                  <c:v>45914.6041282575</c:v>
                </c:pt>
                <c:pt idx="17828">
                  <c:v>45914.6049474575</c:v>
                </c:pt>
                <c:pt idx="17829">
                  <c:v>45914.60576665744</c:v>
                </c:pt>
                <c:pt idx="17830">
                  <c:v>45914.60658585751</c:v>
                </c:pt>
                <c:pt idx="17831">
                  <c:v>45914.6074050575</c:v>
                </c:pt>
                <c:pt idx="17832">
                  <c:v>45914.60822425751</c:v>
                </c:pt>
                <c:pt idx="17833">
                  <c:v>45914.60904345752</c:v>
                </c:pt>
                <c:pt idx="17834">
                  <c:v>45914.60986265752</c:v>
                </c:pt>
                <c:pt idx="17835">
                  <c:v>45914.61068185752</c:v>
                </c:pt>
                <c:pt idx="17836">
                  <c:v>45914.61150105752</c:v>
                </c:pt>
                <c:pt idx="17837">
                  <c:v>45914.61232025752</c:v>
                </c:pt>
                <c:pt idx="17838">
                  <c:v>45914.61313945752</c:v>
                </c:pt>
                <c:pt idx="17839">
                  <c:v>45914.61395865753</c:v>
                </c:pt>
                <c:pt idx="17840">
                  <c:v>45914.61477785753</c:v>
                </c:pt>
                <c:pt idx="17841">
                  <c:v>45914.61559705753</c:v>
                </c:pt>
                <c:pt idx="17842">
                  <c:v>45914.61641625753</c:v>
                </c:pt>
                <c:pt idx="17843">
                  <c:v>45914.61723545753</c:v>
                </c:pt>
                <c:pt idx="17844">
                  <c:v>45914.61805465754</c:v>
                </c:pt>
                <c:pt idx="17845">
                  <c:v>45914.61887385754</c:v>
                </c:pt>
                <c:pt idx="17846">
                  <c:v>45914.61969305755</c:v>
                </c:pt>
                <c:pt idx="17847">
                  <c:v>45914.62051225755</c:v>
                </c:pt>
                <c:pt idx="17848">
                  <c:v>45914.62133145755</c:v>
                </c:pt>
                <c:pt idx="17849">
                  <c:v>45914.62215065755</c:v>
                </c:pt>
                <c:pt idx="17850">
                  <c:v>45914.62296985756</c:v>
                </c:pt>
                <c:pt idx="17851">
                  <c:v>45914.62378905749</c:v>
                </c:pt>
                <c:pt idx="17852">
                  <c:v>45914.62460825756</c:v>
                </c:pt>
                <c:pt idx="17853">
                  <c:v>45914.62542745755</c:v>
                </c:pt>
                <c:pt idx="17854">
                  <c:v>45914.62624665756</c:v>
                </c:pt>
                <c:pt idx="17855">
                  <c:v>45914.62706585757</c:v>
                </c:pt>
                <c:pt idx="17856">
                  <c:v>45914.62788505757</c:v>
                </c:pt>
                <c:pt idx="17857">
                  <c:v>45914.62870425757</c:v>
                </c:pt>
                <c:pt idx="17858">
                  <c:v>45914.62952345757</c:v>
                </c:pt>
                <c:pt idx="17859">
                  <c:v>45914.63034265758</c:v>
                </c:pt>
                <c:pt idx="17860">
                  <c:v>45914.63116185751</c:v>
                </c:pt>
                <c:pt idx="17861">
                  <c:v>45914.63198105757</c:v>
                </c:pt>
                <c:pt idx="17862">
                  <c:v>45914.63280025758</c:v>
                </c:pt>
                <c:pt idx="17863">
                  <c:v>45914.63361945758</c:v>
                </c:pt>
                <c:pt idx="17864">
                  <c:v>45914.63443865759</c:v>
                </c:pt>
                <c:pt idx="17865">
                  <c:v>45914.63525785759</c:v>
                </c:pt>
                <c:pt idx="17866">
                  <c:v>45914.6360770576</c:v>
                </c:pt>
                <c:pt idx="17867">
                  <c:v>45914.6368962576</c:v>
                </c:pt>
                <c:pt idx="17868">
                  <c:v>45914.6377154576</c:v>
                </c:pt>
                <c:pt idx="17869">
                  <c:v>45914.6385346576</c:v>
                </c:pt>
                <c:pt idx="17870">
                  <c:v>45914.63935385759</c:v>
                </c:pt>
                <c:pt idx="17871">
                  <c:v>45914.6401730576</c:v>
                </c:pt>
                <c:pt idx="17872">
                  <c:v>45914.64099225761</c:v>
                </c:pt>
                <c:pt idx="17873">
                  <c:v>45914.64181145761</c:v>
                </c:pt>
                <c:pt idx="17874">
                  <c:v>45914.6426306576</c:v>
                </c:pt>
                <c:pt idx="17875">
                  <c:v>45914.64344985758</c:v>
                </c:pt>
                <c:pt idx="17876">
                  <c:v>45914.64426905762</c:v>
                </c:pt>
                <c:pt idx="17877">
                  <c:v>45914.64508825762</c:v>
                </c:pt>
                <c:pt idx="17878">
                  <c:v>45914.64590745762</c:v>
                </c:pt>
                <c:pt idx="17879">
                  <c:v>45914.64672665759</c:v>
                </c:pt>
                <c:pt idx="17880">
                  <c:v>45914.64754585762</c:v>
                </c:pt>
                <c:pt idx="17881">
                  <c:v>45914.64836505763</c:v>
                </c:pt>
                <c:pt idx="17882">
                  <c:v>45914.64918425759</c:v>
                </c:pt>
                <c:pt idx="17883">
                  <c:v>45914.65000345763</c:v>
                </c:pt>
                <c:pt idx="17884">
                  <c:v>45914.65082265763</c:v>
                </c:pt>
                <c:pt idx="17885">
                  <c:v>45914.65164185758</c:v>
                </c:pt>
                <c:pt idx="17886">
                  <c:v>45914.65246105762</c:v>
                </c:pt>
                <c:pt idx="17887">
                  <c:v>45914.65328025763</c:v>
                </c:pt>
                <c:pt idx="17888">
                  <c:v>45914.65409945764</c:v>
                </c:pt>
                <c:pt idx="17889">
                  <c:v>45914.65491865764</c:v>
                </c:pt>
                <c:pt idx="17890">
                  <c:v>45914.65573785765</c:v>
                </c:pt>
                <c:pt idx="17891">
                  <c:v>45914.65655705765</c:v>
                </c:pt>
                <c:pt idx="17892">
                  <c:v>45914.65737625765</c:v>
                </c:pt>
                <c:pt idx="17893">
                  <c:v>45914.65819545765</c:v>
                </c:pt>
                <c:pt idx="17894">
                  <c:v>45914.65901465766</c:v>
                </c:pt>
                <c:pt idx="17895">
                  <c:v>45914.65983385766</c:v>
                </c:pt>
                <c:pt idx="17896">
                  <c:v>45914.66065305765</c:v>
                </c:pt>
                <c:pt idx="17897">
                  <c:v>45914.66147225759</c:v>
                </c:pt>
                <c:pt idx="17898">
                  <c:v>45914.66229145767</c:v>
                </c:pt>
                <c:pt idx="17899">
                  <c:v>45914.66311065759</c:v>
                </c:pt>
                <c:pt idx="17900">
                  <c:v>45914.6639298576</c:v>
                </c:pt>
                <c:pt idx="17901">
                  <c:v>45914.66474905767</c:v>
                </c:pt>
                <c:pt idx="17902">
                  <c:v>45914.66556825767</c:v>
                </c:pt>
                <c:pt idx="17903">
                  <c:v>45914.66638745768</c:v>
                </c:pt>
                <c:pt idx="17904">
                  <c:v>45914.66720665761</c:v>
                </c:pt>
                <c:pt idx="17905">
                  <c:v>45914.66802585767</c:v>
                </c:pt>
                <c:pt idx="17906">
                  <c:v>45914.66884505768</c:v>
                </c:pt>
                <c:pt idx="17907">
                  <c:v>45914.66966425762</c:v>
                </c:pt>
                <c:pt idx="17908">
                  <c:v>45914.67048345767</c:v>
                </c:pt>
                <c:pt idx="17909">
                  <c:v>45914.67130265762</c:v>
                </c:pt>
                <c:pt idx="17910">
                  <c:v>45914.67212185762</c:v>
                </c:pt>
                <c:pt idx="17911">
                  <c:v>45914.6729410577</c:v>
                </c:pt>
                <c:pt idx="17912">
                  <c:v>45914.67376025762</c:v>
                </c:pt>
                <c:pt idx="17913">
                  <c:v>45914.6745794577</c:v>
                </c:pt>
                <c:pt idx="17914">
                  <c:v>45914.6753986577</c:v>
                </c:pt>
                <c:pt idx="17915">
                  <c:v>45914.6762178577</c:v>
                </c:pt>
                <c:pt idx="17916">
                  <c:v>45914.67703705771</c:v>
                </c:pt>
                <c:pt idx="17917">
                  <c:v>45914.67785625771</c:v>
                </c:pt>
                <c:pt idx="17918">
                  <c:v>45914.67867545771</c:v>
                </c:pt>
                <c:pt idx="17919">
                  <c:v>45914.67949465764</c:v>
                </c:pt>
                <c:pt idx="17920">
                  <c:v>45914.68031385772</c:v>
                </c:pt>
                <c:pt idx="17921">
                  <c:v>45914.68113305772</c:v>
                </c:pt>
                <c:pt idx="17922">
                  <c:v>45914.68195225772</c:v>
                </c:pt>
                <c:pt idx="17923">
                  <c:v>45914.68277145772</c:v>
                </c:pt>
                <c:pt idx="17924">
                  <c:v>45914.68359065773</c:v>
                </c:pt>
                <c:pt idx="17925">
                  <c:v>45914.68440985773</c:v>
                </c:pt>
                <c:pt idx="17926">
                  <c:v>45914.68522905773</c:v>
                </c:pt>
                <c:pt idx="17927">
                  <c:v>45914.68604825773</c:v>
                </c:pt>
                <c:pt idx="17928">
                  <c:v>45914.68686745773</c:v>
                </c:pt>
                <c:pt idx="17929">
                  <c:v>45914.68768665767</c:v>
                </c:pt>
                <c:pt idx="17930">
                  <c:v>45914.68850585774</c:v>
                </c:pt>
                <c:pt idx="17931">
                  <c:v>45914.68932505773</c:v>
                </c:pt>
                <c:pt idx="17932">
                  <c:v>45914.69014425767</c:v>
                </c:pt>
                <c:pt idx="17933">
                  <c:v>45914.69096345775</c:v>
                </c:pt>
                <c:pt idx="17934">
                  <c:v>45914.69178265761</c:v>
                </c:pt>
                <c:pt idx="17935">
                  <c:v>45914.69260185768</c:v>
                </c:pt>
                <c:pt idx="17936">
                  <c:v>45914.69342105764</c:v>
                </c:pt>
                <c:pt idx="17937">
                  <c:v>45914.69424025776</c:v>
                </c:pt>
                <c:pt idx="17938">
                  <c:v>45914.69505945776</c:v>
                </c:pt>
                <c:pt idx="17939">
                  <c:v>45914.69587865775</c:v>
                </c:pt>
                <c:pt idx="17940">
                  <c:v>45914.69669785775</c:v>
                </c:pt>
                <c:pt idx="17941">
                  <c:v>45914.69751705776</c:v>
                </c:pt>
                <c:pt idx="17942">
                  <c:v>45914.69833625777</c:v>
                </c:pt>
                <c:pt idx="17943">
                  <c:v>45914.69915545777</c:v>
                </c:pt>
                <c:pt idx="17944">
                  <c:v>45914.6999746577</c:v>
                </c:pt>
                <c:pt idx="17945">
                  <c:v>45914.70079385777</c:v>
                </c:pt>
                <c:pt idx="17946">
                  <c:v>45914.70161305778</c:v>
                </c:pt>
                <c:pt idx="17947">
                  <c:v>45914.70243225778</c:v>
                </c:pt>
                <c:pt idx="17948">
                  <c:v>45914.70325145778</c:v>
                </c:pt>
                <c:pt idx="17949">
                  <c:v>45914.70407065778</c:v>
                </c:pt>
                <c:pt idx="17950">
                  <c:v>45914.70488985779</c:v>
                </c:pt>
                <c:pt idx="17951">
                  <c:v>45914.70570905777</c:v>
                </c:pt>
                <c:pt idx="17952">
                  <c:v>45914.70652825779</c:v>
                </c:pt>
                <c:pt idx="17953">
                  <c:v>45914.70734745778</c:v>
                </c:pt>
                <c:pt idx="17954">
                  <c:v>45914.70816665777</c:v>
                </c:pt>
                <c:pt idx="17955">
                  <c:v>45914.7089858578</c:v>
                </c:pt>
                <c:pt idx="17956">
                  <c:v>45914.7098050578</c:v>
                </c:pt>
                <c:pt idx="17957">
                  <c:v>45914.7106242578</c:v>
                </c:pt>
                <c:pt idx="17958">
                  <c:v>45914.7114434578</c:v>
                </c:pt>
                <c:pt idx="17959">
                  <c:v>45914.71226265781</c:v>
                </c:pt>
                <c:pt idx="17960">
                  <c:v>45914.71308185774</c:v>
                </c:pt>
                <c:pt idx="17961">
                  <c:v>45914.7139010578</c:v>
                </c:pt>
                <c:pt idx="17962">
                  <c:v>45914.71472025781</c:v>
                </c:pt>
                <c:pt idx="17963">
                  <c:v>45914.71553945781</c:v>
                </c:pt>
                <c:pt idx="17964">
                  <c:v>45914.71635865782</c:v>
                </c:pt>
                <c:pt idx="17965">
                  <c:v>45914.71717785782</c:v>
                </c:pt>
                <c:pt idx="17966">
                  <c:v>45914.71799705782</c:v>
                </c:pt>
                <c:pt idx="17967">
                  <c:v>45914.71881625783</c:v>
                </c:pt>
                <c:pt idx="17968">
                  <c:v>45914.71963545782</c:v>
                </c:pt>
                <c:pt idx="17969">
                  <c:v>45914.72045465776</c:v>
                </c:pt>
                <c:pt idx="17970">
                  <c:v>45914.72127385782</c:v>
                </c:pt>
                <c:pt idx="17971">
                  <c:v>45914.72209305783</c:v>
                </c:pt>
                <c:pt idx="17972">
                  <c:v>45914.72291225784</c:v>
                </c:pt>
                <c:pt idx="17973">
                  <c:v>45914.72373145782</c:v>
                </c:pt>
                <c:pt idx="17974">
                  <c:v>45914.72455065783</c:v>
                </c:pt>
                <c:pt idx="17975">
                  <c:v>45914.72536985777</c:v>
                </c:pt>
                <c:pt idx="17976">
                  <c:v>45914.72618905782</c:v>
                </c:pt>
                <c:pt idx="17977">
                  <c:v>45914.72700825785</c:v>
                </c:pt>
                <c:pt idx="17978">
                  <c:v>45914.72782745785</c:v>
                </c:pt>
                <c:pt idx="17979">
                  <c:v>45914.72864665782</c:v>
                </c:pt>
                <c:pt idx="17980">
                  <c:v>45914.72946585776</c:v>
                </c:pt>
                <c:pt idx="17981">
                  <c:v>45914.73028505786</c:v>
                </c:pt>
                <c:pt idx="17982">
                  <c:v>45914.73110425779</c:v>
                </c:pt>
                <c:pt idx="17983">
                  <c:v>45914.73192345785</c:v>
                </c:pt>
                <c:pt idx="17984">
                  <c:v>45914.73274265779</c:v>
                </c:pt>
                <c:pt idx="17985">
                  <c:v>45914.73356185787</c:v>
                </c:pt>
                <c:pt idx="17986">
                  <c:v>45914.73438105787</c:v>
                </c:pt>
                <c:pt idx="17987">
                  <c:v>45914.73520025787</c:v>
                </c:pt>
                <c:pt idx="17988">
                  <c:v>45914.73601945787</c:v>
                </c:pt>
                <c:pt idx="17989">
                  <c:v>45914.73683865787</c:v>
                </c:pt>
                <c:pt idx="17990">
                  <c:v>45914.73765785788</c:v>
                </c:pt>
                <c:pt idx="17991">
                  <c:v>45914.73847705788</c:v>
                </c:pt>
                <c:pt idx="17992">
                  <c:v>45914.73929625788</c:v>
                </c:pt>
                <c:pt idx="17993">
                  <c:v>45914.74011545788</c:v>
                </c:pt>
                <c:pt idx="17994">
                  <c:v>45914.74093465789</c:v>
                </c:pt>
                <c:pt idx="17995">
                  <c:v>45914.74175385787</c:v>
                </c:pt>
                <c:pt idx="17996">
                  <c:v>45914.7425730579</c:v>
                </c:pt>
                <c:pt idx="17997">
                  <c:v>45914.74339225789</c:v>
                </c:pt>
                <c:pt idx="17998">
                  <c:v>45914.7442114579</c:v>
                </c:pt>
                <c:pt idx="17999">
                  <c:v>45914.7450306579</c:v>
                </c:pt>
                <c:pt idx="18000">
                  <c:v>45914.7458498579</c:v>
                </c:pt>
                <c:pt idx="18001">
                  <c:v>45914.7466690579</c:v>
                </c:pt>
                <c:pt idx="18002">
                  <c:v>45914.7474882579</c:v>
                </c:pt>
                <c:pt idx="18003">
                  <c:v>45914.7483074579</c:v>
                </c:pt>
                <c:pt idx="18004">
                  <c:v>45914.74912665787</c:v>
                </c:pt>
                <c:pt idx="18005">
                  <c:v>45914.7499458579</c:v>
                </c:pt>
                <c:pt idx="18006">
                  <c:v>45914.75076505791</c:v>
                </c:pt>
                <c:pt idx="18007">
                  <c:v>45914.75158425792</c:v>
                </c:pt>
                <c:pt idx="18008">
                  <c:v>45914.75240345792</c:v>
                </c:pt>
                <c:pt idx="18009">
                  <c:v>45914.75322265792</c:v>
                </c:pt>
                <c:pt idx="18010">
                  <c:v>45914.75404185792</c:v>
                </c:pt>
                <c:pt idx="18011">
                  <c:v>45914.75486105792</c:v>
                </c:pt>
                <c:pt idx="18012">
                  <c:v>45914.75568025793</c:v>
                </c:pt>
                <c:pt idx="18013">
                  <c:v>45914.75649945792</c:v>
                </c:pt>
                <c:pt idx="18014">
                  <c:v>45914.75731865793</c:v>
                </c:pt>
                <c:pt idx="18015">
                  <c:v>45914.75813785793</c:v>
                </c:pt>
                <c:pt idx="18016">
                  <c:v>45914.75895705793</c:v>
                </c:pt>
                <c:pt idx="18017">
                  <c:v>45914.75977625794</c:v>
                </c:pt>
                <c:pt idx="18018">
                  <c:v>45914.76059545794</c:v>
                </c:pt>
                <c:pt idx="18019">
                  <c:v>45914.76141465787</c:v>
                </c:pt>
                <c:pt idx="18020">
                  <c:v>45914.76223385795</c:v>
                </c:pt>
                <c:pt idx="18021">
                  <c:v>45914.76305305795</c:v>
                </c:pt>
                <c:pt idx="18022">
                  <c:v>45914.76387225795</c:v>
                </c:pt>
                <c:pt idx="18023">
                  <c:v>45914.76469145795</c:v>
                </c:pt>
                <c:pt idx="18024">
                  <c:v>45914.76551065796</c:v>
                </c:pt>
                <c:pt idx="18025">
                  <c:v>45914.76632985796</c:v>
                </c:pt>
                <c:pt idx="18026">
                  <c:v>45914.76714905795</c:v>
                </c:pt>
                <c:pt idx="18027">
                  <c:v>45914.76796825795</c:v>
                </c:pt>
                <c:pt idx="18028">
                  <c:v>45914.76878745796</c:v>
                </c:pt>
                <c:pt idx="18029">
                  <c:v>45914.76960665797</c:v>
                </c:pt>
                <c:pt idx="18030">
                  <c:v>45914.77042585797</c:v>
                </c:pt>
                <c:pt idx="18031">
                  <c:v>45914.77124505797</c:v>
                </c:pt>
                <c:pt idx="18032">
                  <c:v>45914.77206425797</c:v>
                </c:pt>
                <c:pt idx="18033">
                  <c:v>45914.77288345797</c:v>
                </c:pt>
                <c:pt idx="18034">
                  <c:v>45914.77370265791</c:v>
                </c:pt>
                <c:pt idx="18035">
                  <c:v>45914.77452185798</c:v>
                </c:pt>
                <c:pt idx="18036">
                  <c:v>45914.77534105798</c:v>
                </c:pt>
                <c:pt idx="18037">
                  <c:v>45914.77616025798</c:v>
                </c:pt>
                <c:pt idx="18038">
                  <c:v>45914.77697945798</c:v>
                </c:pt>
                <c:pt idx="18039">
                  <c:v>45914.77779865797</c:v>
                </c:pt>
                <c:pt idx="18040">
                  <c:v>45914.778617858</c:v>
                </c:pt>
                <c:pt idx="18041">
                  <c:v>45914.77943705799</c:v>
                </c:pt>
                <c:pt idx="18042">
                  <c:v>45914.780256258</c:v>
                </c:pt>
                <c:pt idx="18043">
                  <c:v>45914.781075458</c:v>
                </c:pt>
                <c:pt idx="18044">
                  <c:v>45914.781894658</c:v>
                </c:pt>
                <c:pt idx="18045">
                  <c:v>45914.782713858</c:v>
                </c:pt>
                <c:pt idx="18046">
                  <c:v>45914.783533058</c:v>
                </c:pt>
                <c:pt idx="18047">
                  <c:v>45914.784352258</c:v>
                </c:pt>
                <c:pt idx="18048">
                  <c:v>45914.78517145801</c:v>
                </c:pt>
                <c:pt idx="18049">
                  <c:v>45914.78599065801</c:v>
                </c:pt>
                <c:pt idx="18050">
                  <c:v>45914.78680985801</c:v>
                </c:pt>
                <c:pt idx="18051">
                  <c:v>45914.78762905802</c:v>
                </c:pt>
                <c:pt idx="18052">
                  <c:v>45914.78844825802</c:v>
                </c:pt>
                <c:pt idx="18053">
                  <c:v>45914.78926745802</c:v>
                </c:pt>
                <c:pt idx="18054">
                  <c:v>45914.79008665802</c:v>
                </c:pt>
                <c:pt idx="18055">
                  <c:v>45914.79090585803</c:v>
                </c:pt>
                <c:pt idx="18056">
                  <c:v>45914.79172505796</c:v>
                </c:pt>
                <c:pt idx="18057">
                  <c:v>45914.79254425803</c:v>
                </c:pt>
                <c:pt idx="18058">
                  <c:v>45914.79336345803</c:v>
                </c:pt>
                <c:pt idx="18059">
                  <c:v>45914.79418265797</c:v>
                </c:pt>
                <c:pt idx="18060">
                  <c:v>45914.79500185802</c:v>
                </c:pt>
                <c:pt idx="18061">
                  <c:v>45914.79582105803</c:v>
                </c:pt>
                <c:pt idx="18062">
                  <c:v>45914.79664025804</c:v>
                </c:pt>
                <c:pt idx="18063">
                  <c:v>45914.79745945804</c:v>
                </c:pt>
                <c:pt idx="18064">
                  <c:v>45914.79827865805</c:v>
                </c:pt>
                <c:pt idx="18065">
                  <c:v>45914.79909785805</c:v>
                </c:pt>
                <c:pt idx="18066">
                  <c:v>45914.79991705805</c:v>
                </c:pt>
                <c:pt idx="18067">
                  <c:v>45914.80073625806</c:v>
                </c:pt>
                <c:pt idx="18068">
                  <c:v>45914.8015554581</c:v>
                </c:pt>
                <c:pt idx="18069">
                  <c:v>45914.80237465805</c:v>
                </c:pt>
                <c:pt idx="18070">
                  <c:v>45914.80319385806</c:v>
                </c:pt>
                <c:pt idx="18071">
                  <c:v>45914.8040130581</c:v>
                </c:pt>
                <c:pt idx="18072">
                  <c:v>45914.8048322581</c:v>
                </c:pt>
                <c:pt idx="18073">
                  <c:v>45914.80565145806</c:v>
                </c:pt>
                <c:pt idx="18074">
                  <c:v>45914.80647065807</c:v>
                </c:pt>
                <c:pt idx="18075">
                  <c:v>45914.80728985807</c:v>
                </c:pt>
                <c:pt idx="18076">
                  <c:v>45914.80810905808</c:v>
                </c:pt>
                <c:pt idx="18077">
                  <c:v>45914.8089282581</c:v>
                </c:pt>
                <c:pt idx="18078">
                  <c:v>45914.80974745807</c:v>
                </c:pt>
                <c:pt idx="18079">
                  <c:v>45914.81056665808</c:v>
                </c:pt>
                <c:pt idx="18080">
                  <c:v>45914.81138585808</c:v>
                </c:pt>
                <c:pt idx="18081">
                  <c:v>45914.8122050581</c:v>
                </c:pt>
                <c:pt idx="18082">
                  <c:v>45914.81302425808</c:v>
                </c:pt>
                <c:pt idx="18083">
                  <c:v>45914.8138434581</c:v>
                </c:pt>
                <c:pt idx="18084">
                  <c:v>45914.8146626581</c:v>
                </c:pt>
                <c:pt idx="18085">
                  <c:v>45914.8154818581</c:v>
                </c:pt>
                <c:pt idx="18086">
                  <c:v>45914.8163010581</c:v>
                </c:pt>
                <c:pt idx="18087">
                  <c:v>45914.8171202581</c:v>
                </c:pt>
                <c:pt idx="18088">
                  <c:v>45914.8179394581</c:v>
                </c:pt>
                <c:pt idx="18089">
                  <c:v>45914.8187586581</c:v>
                </c:pt>
                <c:pt idx="18090">
                  <c:v>45914.8195778581</c:v>
                </c:pt>
                <c:pt idx="18091">
                  <c:v>45914.8203970581</c:v>
                </c:pt>
                <c:pt idx="18092">
                  <c:v>45914.8212162581</c:v>
                </c:pt>
                <c:pt idx="18093">
                  <c:v>45914.8220354581</c:v>
                </c:pt>
                <c:pt idx="18094">
                  <c:v>45914.82285465811</c:v>
                </c:pt>
                <c:pt idx="18095">
                  <c:v>45914.82367385812</c:v>
                </c:pt>
                <c:pt idx="18096">
                  <c:v>45914.82449305812</c:v>
                </c:pt>
                <c:pt idx="18097">
                  <c:v>45914.82531225812</c:v>
                </c:pt>
                <c:pt idx="18098">
                  <c:v>45914.82613145813</c:v>
                </c:pt>
                <c:pt idx="18099">
                  <c:v>45914.82695065812</c:v>
                </c:pt>
                <c:pt idx="18100">
                  <c:v>45914.82776985813</c:v>
                </c:pt>
                <c:pt idx="18101">
                  <c:v>45914.82858905813</c:v>
                </c:pt>
                <c:pt idx="18102">
                  <c:v>45914.82940825813</c:v>
                </c:pt>
                <c:pt idx="18103">
                  <c:v>45914.8302274582</c:v>
                </c:pt>
                <c:pt idx="18104">
                  <c:v>45914.83104665814</c:v>
                </c:pt>
                <c:pt idx="18105">
                  <c:v>45914.83186585814</c:v>
                </c:pt>
                <c:pt idx="18106">
                  <c:v>45914.83268505814</c:v>
                </c:pt>
                <c:pt idx="18107">
                  <c:v>45914.83350425814</c:v>
                </c:pt>
                <c:pt idx="18108">
                  <c:v>45914.83432345814</c:v>
                </c:pt>
                <c:pt idx="18109">
                  <c:v>45914.83514265815</c:v>
                </c:pt>
                <c:pt idx="18110">
                  <c:v>45914.83596185815</c:v>
                </c:pt>
                <c:pt idx="18111">
                  <c:v>45914.83678105815</c:v>
                </c:pt>
                <c:pt idx="18112">
                  <c:v>45914.83760025815</c:v>
                </c:pt>
                <c:pt idx="18113">
                  <c:v>45914.8384194582</c:v>
                </c:pt>
                <c:pt idx="18114">
                  <c:v>45914.83923865816</c:v>
                </c:pt>
                <c:pt idx="18115">
                  <c:v>45914.8400578582</c:v>
                </c:pt>
                <c:pt idx="18116">
                  <c:v>45914.8408770582</c:v>
                </c:pt>
                <c:pt idx="18117">
                  <c:v>45914.84169625816</c:v>
                </c:pt>
                <c:pt idx="18118">
                  <c:v>45914.8425154582</c:v>
                </c:pt>
                <c:pt idx="18119">
                  <c:v>45914.84333465818</c:v>
                </c:pt>
                <c:pt idx="18120">
                  <c:v>45914.8441538582</c:v>
                </c:pt>
                <c:pt idx="18121">
                  <c:v>45914.8449730582</c:v>
                </c:pt>
                <c:pt idx="18122">
                  <c:v>45914.84579225818</c:v>
                </c:pt>
                <c:pt idx="18123">
                  <c:v>45914.8466114582</c:v>
                </c:pt>
                <c:pt idx="18124">
                  <c:v>45914.84743065818</c:v>
                </c:pt>
                <c:pt idx="18125">
                  <c:v>45914.8482498582</c:v>
                </c:pt>
                <c:pt idx="18126">
                  <c:v>45914.84906905818</c:v>
                </c:pt>
                <c:pt idx="18127">
                  <c:v>45914.8498882582</c:v>
                </c:pt>
                <c:pt idx="18128">
                  <c:v>45914.8507074582</c:v>
                </c:pt>
                <c:pt idx="18129">
                  <c:v>45914.8515266582</c:v>
                </c:pt>
                <c:pt idx="18130">
                  <c:v>45914.8523458582</c:v>
                </c:pt>
                <c:pt idx="18131">
                  <c:v>45914.8531650582</c:v>
                </c:pt>
                <c:pt idx="18132">
                  <c:v>45914.8539842582</c:v>
                </c:pt>
                <c:pt idx="18133">
                  <c:v>45914.8548034582</c:v>
                </c:pt>
                <c:pt idx="18134">
                  <c:v>45914.85562265821</c:v>
                </c:pt>
                <c:pt idx="18135">
                  <c:v>45914.85644185821</c:v>
                </c:pt>
                <c:pt idx="18136">
                  <c:v>45914.85726105821</c:v>
                </c:pt>
                <c:pt idx="18137">
                  <c:v>45914.85808025821</c:v>
                </c:pt>
                <c:pt idx="18138">
                  <c:v>45914.8588994582</c:v>
                </c:pt>
                <c:pt idx="18139">
                  <c:v>45914.85971865822</c:v>
                </c:pt>
                <c:pt idx="18140">
                  <c:v>45914.86053785822</c:v>
                </c:pt>
                <c:pt idx="18141">
                  <c:v>45914.86135705822</c:v>
                </c:pt>
                <c:pt idx="18142">
                  <c:v>45914.86217625822</c:v>
                </c:pt>
                <c:pt idx="18143">
                  <c:v>45914.86299545822</c:v>
                </c:pt>
                <c:pt idx="18144">
                  <c:v>45914.86381465823</c:v>
                </c:pt>
                <c:pt idx="18145">
                  <c:v>45914.86463385823</c:v>
                </c:pt>
                <c:pt idx="18146">
                  <c:v>45914.86545305824</c:v>
                </c:pt>
                <c:pt idx="18147">
                  <c:v>45914.86627225823</c:v>
                </c:pt>
                <c:pt idx="18148">
                  <c:v>45914.86709145824</c:v>
                </c:pt>
                <c:pt idx="18149">
                  <c:v>45914.86791065823</c:v>
                </c:pt>
                <c:pt idx="18150">
                  <c:v>45914.86872985824</c:v>
                </c:pt>
                <c:pt idx="18151">
                  <c:v>45914.86954905825</c:v>
                </c:pt>
                <c:pt idx="18152">
                  <c:v>45914.87036825825</c:v>
                </c:pt>
                <c:pt idx="18153">
                  <c:v>45914.87118745825</c:v>
                </c:pt>
                <c:pt idx="18154">
                  <c:v>45914.87200665825</c:v>
                </c:pt>
                <c:pt idx="18155">
                  <c:v>45914.87282585825</c:v>
                </c:pt>
                <c:pt idx="18156">
                  <c:v>45914.87364505826</c:v>
                </c:pt>
                <c:pt idx="18157">
                  <c:v>45914.87446425826</c:v>
                </c:pt>
                <c:pt idx="18158">
                  <c:v>45914.87528345826</c:v>
                </c:pt>
                <c:pt idx="18159">
                  <c:v>45914.87610265827</c:v>
                </c:pt>
                <c:pt idx="18160">
                  <c:v>45914.87692185827</c:v>
                </c:pt>
                <c:pt idx="18161">
                  <c:v>45914.87774105827</c:v>
                </c:pt>
                <c:pt idx="18162">
                  <c:v>45914.87856025827</c:v>
                </c:pt>
                <c:pt idx="18163">
                  <c:v>45914.87937945828</c:v>
                </c:pt>
                <c:pt idx="18164">
                  <c:v>45914.88019865827</c:v>
                </c:pt>
                <c:pt idx="18165">
                  <c:v>45914.88101785827</c:v>
                </c:pt>
                <c:pt idx="18166">
                  <c:v>45914.88183705828</c:v>
                </c:pt>
                <c:pt idx="18167">
                  <c:v>45914.8826562583</c:v>
                </c:pt>
                <c:pt idx="18168">
                  <c:v>45914.88347545828</c:v>
                </c:pt>
                <c:pt idx="18169">
                  <c:v>45914.88429465828</c:v>
                </c:pt>
                <c:pt idx="18170">
                  <c:v>45914.8851138583</c:v>
                </c:pt>
                <c:pt idx="18171">
                  <c:v>45914.8859330583</c:v>
                </c:pt>
                <c:pt idx="18172">
                  <c:v>45914.8867522583</c:v>
                </c:pt>
                <c:pt idx="18173">
                  <c:v>45914.8875714583</c:v>
                </c:pt>
                <c:pt idx="18174">
                  <c:v>45914.8883906583</c:v>
                </c:pt>
                <c:pt idx="18175">
                  <c:v>45914.8892098583</c:v>
                </c:pt>
                <c:pt idx="18176">
                  <c:v>45914.8900290583</c:v>
                </c:pt>
                <c:pt idx="18177">
                  <c:v>45914.8908482583</c:v>
                </c:pt>
                <c:pt idx="18178">
                  <c:v>45914.89166745831</c:v>
                </c:pt>
                <c:pt idx="18179">
                  <c:v>45914.8924866583</c:v>
                </c:pt>
                <c:pt idx="18180">
                  <c:v>45914.89330585831</c:v>
                </c:pt>
                <c:pt idx="18181">
                  <c:v>45914.89412505832</c:v>
                </c:pt>
                <c:pt idx="18182">
                  <c:v>45914.89494425832</c:v>
                </c:pt>
                <c:pt idx="18183">
                  <c:v>45914.89576345832</c:v>
                </c:pt>
                <c:pt idx="18184">
                  <c:v>45914.89658265832</c:v>
                </c:pt>
                <c:pt idx="18185">
                  <c:v>45914.89740185832</c:v>
                </c:pt>
                <c:pt idx="18186">
                  <c:v>45914.89822105832</c:v>
                </c:pt>
                <c:pt idx="18187">
                  <c:v>45914.89904025833</c:v>
                </c:pt>
                <c:pt idx="18188">
                  <c:v>45914.89985945833</c:v>
                </c:pt>
                <c:pt idx="18189">
                  <c:v>45914.90067865833</c:v>
                </c:pt>
                <c:pt idx="18190">
                  <c:v>45914.90149785834</c:v>
                </c:pt>
                <c:pt idx="18191">
                  <c:v>45914.90231705833</c:v>
                </c:pt>
                <c:pt idx="18192">
                  <c:v>45914.90313625834</c:v>
                </c:pt>
                <c:pt idx="18193">
                  <c:v>45914.90395545834</c:v>
                </c:pt>
                <c:pt idx="18194">
                  <c:v>45914.90477465835</c:v>
                </c:pt>
                <c:pt idx="18195">
                  <c:v>45914.90559385835</c:v>
                </c:pt>
                <c:pt idx="18196">
                  <c:v>45914.90641305835</c:v>
                </c:pt>
                <c:pt idx="18197">
                  <c:v>45914.90723225835</c:v>
                </c:pt>
                <c:pt idx="18198">
                  <c:v>45914.90805145836</c:v>
                </c:pt>
                <c:pt idx="18199">
                  <c:v>45914.90887065835</c:v>
                </c:pt>
                <c:pt idx="18200">
                  <c:v>45914.90968985836</c:v>
                </c:pt>
                <c:pt idx="18201">
                  <c:v>45914.91050905836</c:v>
                </c:pt>
                <c:pt idx="18202">
                  <c:v>45914.91132825836</c:v>
                </c:pt>
                <c:pt idx="18203">
                  <c:v>45914.91214745836</c:v>
                </c:pt>
                <c:pt idx="18204">
                  <c:v>45914.91296665837</c:v>
                </c:pt>
                <c:pt idx="18205">
                  <c:v>45914.91378585837</c:v>
                </c:pt>
                <c:pt idx="18206">
                  <c:v>45914.91460505838</c:v>
                </c:pt>
                <c:pt idx="18207">
                  <c:v>45914.91542425837</c:v>
                </c:pt>
                <c:pt idx="18208">
                  <c:v>45914.9162434584</c:v>
                </c:pt>
                <c:pt idx="18209">
                  <c:v>45914.91706265838</c:v>
                </c:pt>
                <c:pt idx="18210">
                  <c:v>45914.91788185838</c:v>
                </c:pt>
                <c:pt idx="18211">
                  <c:v>45914.91870105838</c:v>
                </c:pt>
                <c:pt idx="18212">
                  <c:v>45914.91952025838</c:v>
                </c:pt>
                <c:pt idx="18213">
                  <c:v>45914.92033945838</c:v>
                </c:pt>
                <c:pt idx="18214">
                  <c:v>45914.92115865838</c:v>
                </c:pt>
                <c:pt idx="18215">
                  <c:v>45914.92197785839</c:v>
                </c:pt>
                <c:pt idx="18216">
                  <c:v>45914.9227970584</c:v>
                </c:pt>
                <c:pt idx="18217">
                  <c:v>45914.9236162584</c:v>
                </c:pt>
                <c:pt idx="18218">
                  <c:v>45914.9244354584</c:v>
                </c:pt>
                <c:pt idx="18219">
                  <c:v>45914.9252546584</c:v>
                </c:pt>
                <c:pt idx="18220">
                  <c:v>45914.9260738584</c:v>
                </c:pt>
                <c:pt idx="18221">
                  <c:v>45914.9268930584</c:v>
                </c:pt>
                <c:pt idx="18222">
                  <c:v>45914.92771225841</c:v>
                </c:pt>
                <c:pt idx="18223">
                  <c:v>45914.9285314584</c:v>
                </c:pt>
                <c:pt idx="18224">
                  <c:v>45914.92935065841</c:v>
                </c:pt>
                <c:pt idx="18225">
                  <c:v>45914.93016985842</c:v>
                </c:pt>
                <c:pt idx="18226">
                  <c:v>45914.93098905842</c:v>
                </c:pt>
                <c:pt idx="18227">
                  <c:v>45914.93180825842</c:v>
                </c:pt>
                <c:pt idx="18228">
                  <c:v>45914.93262745843</c:v>
                </c:pt>
                <c:pt idx="18229">
                  <c:v>45914.93344665843</c:v>
                </c:pt>
                <c:pt idx="18230">
                  <c:v>45914.93426585842</c:v>
                </c:pt>
                <c:pt idx="18231">
                  <c:v>45914.93508505843</c:v>
                </c:pt>
                <c:pt idx="18232">
                  <c:v>45914.93590425843</c:v>
                </c:pt>
                <c:pt idx="18233">
                  <c:v>45914.93672345843</c:v>
                </c:pt>
                <c:pt idx="18234">
                  <c:v>45914.93754265844</c:v>
                </c:pt>
                <c:pt idx="18235">
                  <c:v>45914.93836185844</c:v>
                </c:pt>
                <c:pt idx="18236">
                  <c:v>45914.93918105843</c:v>
                </c:pt>
                <c:pt idx="18237">
                  <c:v>45914.94000025844</c:v>
                </c:pt>
                <c:pt idx="18238">
                  <c:v>45914.9408194585</c:v>
                </c:pt>
                <c:pt idx="18239">
                  <c:v>45914.94163865845</c:v>
                </c:pt>
                <c:pt idx="18240">
                  <c:v>45914.94245785845</c:v>
                </c:pt>
                <c:pt idx="18241">
                  <c:v>45914.94327705846</c:v>
                </c:pt>
                <c:pt idx="18242">
                  <c:v>45914.9440962585</c:v>
                </c:pt>
                <c:pt idx="18243">
                  <c:v>45914.9449154585</c:v>
                </c:pt>
                <c:pt idx="18244">
                  <c:v>45914.94573465846</c:v>
                </c:pt>
                <c:pt idx="18245">
                  <c:v>45914.94655385846</c:v>
                </c:pt>
                <c:pt idx="18246">
                  <c:v>45914.94737305846</c:v>
                </c:pt>
                <c:pt idx="18247">
                  <c:v>45914.94819225846</c:v>
                </c:pt>
                <c:pt idx="18248">
                  <c:v>45914.94901145846</c:v>
                </c:pt>
                <c:pt idx="18249">
                  <c:v>45914.94983065847</c:v>
                </c:pt>
                <c:pt idx="18250">
                  <c:v>45914.95064985848</c:v>
                </c:pt>
                <c:pt idx="18251">
                  <c:v>45914.95146905847</c:v>
                </c:pt>
                <c:pt idx="18252">
                  <c:v>45914.9522882585</c:v>
                </c:pt>
                <c:pt idx="18253">
                  <c:v>45914.95310745848</c:v>
                </c:pt>
                <c:pt idx="18254">
                  <c:v>45914.95392665848</c:v>
                </c:pt>
                <c:pt idx="18255">
                  <c:v>45914.95474585848</c:v>
                </c:pt>
                <c:pt idx="18256">
                  <c:v>45914.95556505848</c:v>
                </c:pt>
                <c:pt idx="18257">
                  <c:v>45914.9563842585</c:v>
                </c:pt>
                <c:pt idx="18258">
                  <c:v>45914.9572034585</c:v>
                </c:pt>
                <c:pt idx="18259">
                  <c:v>45914.9580226585</c:v>
                </c:pt>
                <c:pt idx="18260">
                  <c:v>45914.9588418585</c:v>
                </c:pt>
                <c:pt idx="18261">
                  <c:v>45914.9596610585</c:v>
                </c:pt>
                <c:pt idx="18262">
                  <c:v>45914.9604802585</c:v>
                </c:pt>
                <c:pt idx="18263">
                  <c:v>45914.9612994585</c:v>
                </c:pt>
                <c:pt idx="18264">
                  <c:v>45914.9621186585</c:v>
                </c:pt>
                <c:pt idx="18265">
                  <c:v>45914.9629378585</c:v>
                </c:pt>
                <c:pt idx="18266">
                  <c:v>45914.96375705851</c:v>
                </c:pt>
                <c:pt idx="18267">
                  <c:v>45914.9645762585</c:v>
                </c:pt>
                <c:pt idx="18268">
                  <c:v>45914.96539545851</c:v>
                </c:pt>
                <c:pt idx="18269">
                  <c:v>45914.96621465851</c:v>
                </c:pt>
                <c:pt idx="18270">
                  <c:v>45914.96703385852</c:v>
                </c:pt>
                <c:pt idx="18271">
                  <c:v>45914.96785305852</c:v>
                </c:pt>
                <c:pt idx="18272">
                  <c:v>45914.96867225853</c:v>
                </c:pt>
                <c:pt idx="18273">
                  <c:v>45914.96949145852</c:v>
                </c:pt>
                <c:pt idx="18274">
                  <c:v>45914.97031065852</c:v>
                </c:pt>
                <c:pt idx="18275">
                  <c:v>45914.97112985853</c:v>
                </c:pt>
                <c:pt idx="18276">
                  <c:v>45914.97194905853</c:v>
                </c:pt>
                <c:pt idx="18277">
                  <c:v>45914.97276825853</c:v>
                </c:pt>
                <c:pt idx="18278">
                  <c:v>45914.97358745853</c:v>
                </c:pt>
                <c:pt idx="18279">
                  <c:v>45914.97440665854</c:v>
                </c:pt>
                <c:pt idx="18280">
                  <c:v>45914.97522585854</c:v>
                </c:pt>
                <c:pt idx="18281">
                  <c:v>45914.97604505854</c:v>
                </c:pt>
                <c:pt idx="18282">
                  <c:v>45914.97686425854</c:v>
                </c:pt>
                <c:pt idx="18283">
                  <c:v>45914.97768345855</c:v>
                </c:pt>
                <c:pt idx="18284">
                  <c:v>45914.97850265855</c:v>
                </c:pt>
                <c:pt idx="18285">
                  <c:v>45914.97932185855</c:v>
                </c:pt>
                <c:pt idx="18286">
                  <c:v>45914.98014105855</c:v>
                </c:pt>
                <c:pt idx="18287">
                  <c:v>45914.98096025855</c:v>
                </c:pt>
                <c:pt idx="18288">
                  <c:v>45914.98177945856</c:v>
                </c:pt>
                <c:pt idx="18289">
                  <c:v>45914.9825986586</c:v>
                </c:pt>
                <c:pt idx="18290">
                  <c:v>45914.98341785856</c:v>
                </c:pt>
                <c:pt idx="18291">
                  <c:v>45914.9842370586</c:v>
                </c:pt>
                <c:pt idx="18292">
                  <c:v>45914.9850562586</c:v>
                </c:pt>
                <c:pt idx="18293">
                  <c:v>45914.9858754586</c:v>
                </c:pt>
                <c:pt idx="18294">
                  <c:v>45914.98669465858</c:v>
                </c:pt>
                <c:pt idx="18295">
                  <c:v>45914.9875138586</c:v>
                </c:pt>
                <c:pt idx="18296">
                  <c:v>45914.9883330586</c:v>
                </c:pt>
                <c:pt idx="18297">
                  <c:v>45914.98915225858</c:v>
                </c:pt>
                <c:pt idx="18298">
                  <c:v>45914.9899714586</c:v>
                </c:pt>
                <c:pt idx="18299">
                  <c:v>45914.99079065859</c:v>
                </c:pt>
                <c:pt idx="18300">
                  <c:v>45914.99160985859</c:v>
                </c:pt>
                <c:pt idx="18301">
                  <c:v>45914.9924290586</c:v>
                </c:pt>
                <c:pt idx="18302">
                  <c:v>45914.9932482586</c:v>
                </c:pt>
                <c:pt idx="18303">
                  <c:v>45914.9940674586</c:v>
                </c:pt>
                <c:pt idx="18304">
                  <c:v>45914.9948866586</c:v>
                </c:pt>
                <c:pt idx="18305">
                  <c:v>45914.99570585859</c:v>
                </c:pt>
                <c:pt idx="18306">
                  <c:v>45914.9965250586</c:v>
                </c:pt>
                <c:pt idx="18307">
                  <c:v>45914.99734425861</c:v>
                </c:pt>
                <c:pt idx="18308">
                  <c:v>45914.99816345861</c:v>
                </c:pt>
                <c:pt idx="18309">
                  <c:v>45914.9989826586</c:v>
                </c:pt>
                <c:pt idx="18310">
                  <c:v>45914.9998018586</c:v>
                </c:pt>
                <c:pt idx="18311">
                  <c:v>45915.00062105861</c:v>
                </c:pt>
                <c:pt idx="18312">
                  <c:v>45915.00144025862</c:v>
                </c:pt>
                <c:pt idx="18313">
                  <c:v>45915.00225945861</c:v>
                </c:pt>
                <c:pt idx="18314">
                  <c:v>45915.00307865862</c:v>
                </c:pt>
                <c:pt idx="18315">
                  <c:v>45915.00389785862</c:v>
                </c:pt>
                <c:pt idx="18316">
                  <c:v>45915.00471705862</c:v>
                </c:pt>
                <c:pt idx="18317">
                  <c:v>45915.00553625862</c:v>
                </c:pt>
                <c:pt idx="18318">
                  <c:v>45915.00635545863</c:v>
                </c:pt>
                <c:pt idx="18319">
                  <c:v>45915.00717465863</c:v>
                </c:pt>
                <c:pt idx="18320">
                  <c:v>45915.00799385864</c:v>
                </c:pt>
                <c:pt idx="18321">
                  <c:v>45915.00881305863</c:v>
                </c:pt>
                <c:pt idx="18322">
                  <c:v>45915.00963225864</c:v>
                </c:pt>
                <c:pt idx="18323">
                  <c:v>45915.01045145864</c:v>
                </c:pt>
                <c:pt idx="18324">
                  <c:v>45915.01127065864</c:v>
                </c:pt>
                <c:pt idx="18325">
                  <c:v>45915.01208985865</c:v>
                </c:pt>
                <c:pt idx="18326">
                  <c:v>45915.01290905865</c:v>
                </c:pt>
                <c:pt idx="18327">
                  <c:v>45915.01372825865</c:v>
                </c:pt>
                <c:pt idx="18328">
                  <c:v>45915.01454745866</c:v>
                </c:pt>
                <c:pt idx="18329">
                  <c:v>45915.01536665866</c:v>
                </c:pt>
                <c:pt idx="18330">
                  <c:v>45915.01618585866</c:v>
                </c:pt>
                <c:pt idx="18331">
                  <c:v>45915.01700505866</c:v>
                </c:pt>
                <c:pt idx="18332">
                  <c:v>45915.01782425866</c:v>
                </c:pt>
                <c:pt idx="18333">
                  <c:v>45915.01864345866</c:v>
                </c:pt>
                <c:pt idx="18334">
                  <c:v>45915.01946265867</c:v>
                </c:pt>
                <c:pt idx="18335">
                  <c:v>45915.02028185867</c:v>
                </c:pt>
                <c:pt idx="18336">
                  <c:v>45915.0211010586</c:v>
                </c:pt>
                <c:pt idx="18337">
                  <c:v>45915.02192025867</c:v>
                </c:pt>
                <c:pt idx="18338">
                  <c:v>45915.02273945867</c:v>
                </c:pt>
                <c:pt idx="18339">
                  <c:v>45915.02355865868</c:v>
                </c:pt>
                <c:pt idx="18340">
                  <c:v>45915.02437785868</c:v>
                </c:pt>
                <c:pt idx="18341">
                  <c:v>45915.02519705868</c:v>
                </c:pt>
                <c:pt idx="18342">
                  <c:v>45915.02601625868</c:v>
                </c:pt>
                <c:pt idx="18343">
                  <c:v>45915.02683545868</c:v>
                </c:pt>
                <c:pt idx="18344">
                  <c:v>45915.02765465868</c:v>
                </c:pt>
                <c:pt idx="18345">
                  <c:v>45915.02847385869</c:v>
                </c:pt>
                <c:pt idx="18346">
                  <c:v>45915.02929305869</c:v>
                </c:pt>
                <c:pt idx="18347">
                  <c:v>45915.0301122587</c:v>
                </c:pt>
                <c:pt idx="18348">
                  <c:v>45915.0309314587</c:v>
                </c:pt>
                <c:pt idx="18349">
                  <c:v>45915.03175065867</c:v>
                </c:pt>
                <c:pt idx="18350">
                  <c:v>45915.0325698587</c:v>
                </c:pt>
                <c:pt idx="18351">
                  <c:v>45915.03338905871</c:v>
                </c:pt>
                <c:pt idx="18352">
                  <c:v>45915.0342082587</c:v>
                </c:pt>
                <c:pt idx="18353">
                  <c:v>45915.03502745871</c:v>
                </c:pt>
                <c:pt idx="18354">
                  <c:v>45915.03584665871</c:v>
                </c:pt>
                <c:pt idx="18355">
                  <c:v>45915.03666585872</c:v>
                </c:pt>
                <c:pt idx="18356">
                  <c:v>45915.03748505872</c:v>
                </c:pt>
                <c:pt idx="18357">
                  <c:v>45915.03830425872</c:v>
                </c:pt>
                <c:pt idx="18358">
                  <c:v>45915.03912345872</c:v>
                </c:pt>
                <c:pt idx="18359">
                  <c:v>45915.03994265872</c:v>
                </c:pt>
                <c:pt idx="18360">
                  <c:v>45915.04076185873</c:v>
                </c:pt>
                <c:pt idx="18361">
                  <c:v>45915.04158105873</c:v>
                </c:pt>
                <c:pt idx="18362">
                  <c:v>45915.04240025873</c:v>
                </c:pt>
                <c:pt idx="18363">
                  <c:v>45915.04321945874</c:v>
                </c:pt>
                <c:pt idx="18364">
                  <c:v>45915.04403865873</c:v>
                </c:pt>
                <c:pt idx="18365">
                  <c:v>45915.04485785873</c:v>
                </c:pt>
                <c:pt idx="18366">
                  <c:v>45915.04567705874</c:v>
                </c:pt>
                <c:pt idx="18367">
                  <c:v>45915.04649625874</c:v>
                </c:pt>
                <c:pt idx="18368">
                  <c:v>45915.04731545874</c:v>
                </c:pt>
                <c:pt idx="18369">
                  <c:v>45915.04813465875</c:v>
                </c:pt>
                <c:pt idx="18370">
                  <c:v>45915.04895385875</c:v>
                </c:pt>
                <c:pt idx="18371">
                  <c:v>45915.04977305875</c:v>
                </c:pt>
                <c:pt idx="18372">
                  <c:v>45915.05059225876</c:v>
                </c:pt>
                <c:pt idx="18373">
                  <c:v>45915.05141145875</c:v>
                </c:pt>
                <c:pt idx="18374">
                  <c:v>45915.05223065875</c:v>
                </c:pt>
                <c:pt idx="18375">
                  <c:v>45915.05304985876</c:v>
                </c:pt>
                <c:pt idx="18376">
                  <c:v>45915.05386905876</c:v>
                </c:pt>
                <c:pt idx="18377">
                  <c:v>45915.05468825876</c:v>
                </c:pt>
                <c:pt idx="18378">
                  <c:v>45915.05550745876</c:v>
                </c:pt>
                <c:pt idx="18379">
                  <c:v>45915.05632665877</c:v>
                </c:pt>
                <c:pt idx="18380">
                  <c:v>45915.05714585877</c:v>
                </c:pt>
                <c:pt idx="18381">
                  <c:v>45915.05796505877</c:v>
                </c:pt>
                <c:pt idx="18382">
                  <c:v>45915.05878425877</c:v>
                </c:pt>
                <c:pt idx="18383">
                  <c:v>45915.05960345877</c:v>
                </c:pt>
                <c:pt idx="18384">
                  <c:v>45915.06042265877</c:v>
                </c:pt>
                <c:pt idx="18385">
                  <c:v>45915.06124185878</c:v>
                </c:pt>
                <c:pt idx="18386">
                  <c:v>45915.06206105879</c:v>
                </c:pt>
                <c:pt idx="18387">
                  <c:v>45915.06288025879</c:v>
                </c:pt>
                <c:pt idx="18388">
                  <c:v>45915.0636994588</c:v>
                </c:pt>
                <c:pt idx="18389">
                  <c:v>45915.0645186588</c:v>
                </c:pt>
                <c:pt idx="18390">
                  <c:v>45915.0653378588</c:v>
                </c:pt>
                <c:pt idx="18391">
                  <c:v>45915.0661570588</c:v>
                </c:pt>
                <c:pt idx="18392">
                  <c:v>45915.0669762588</c:v>
                </c:pt>
                <c:pt idx="18393">
                  <c:v>45915.0677954588</c:v>
                </c:pt>
                <c:pt idx="18394">
                  <c:v>45915.0686146588</c:v>
                </c:pt>
                <c:pt idx="18395">
                  <c:v>45915.06943385881</c:v>
                </c:pt>
                <c:pt idx="18396">
                  <c:v>45915.0702530588</c:v>
                </c:pt>
                <c:pt idx="18397">
                  <c:v>45915.07107225881</c:v>
                </c:pt>
                <c:pt idx="18398">
                  <c:v>45915.07189145881</c:v>
                </c:pt>
                <c:pt idx="18399">
                  <c:v>45915.07271065882</c:v>
                </c:pt>
                <c:pt idx="18400">
                  <c:v>45915.07352985882</c:v>
                </c:pt>
                <c:pt idx="18401">
                  <c:v>45915.07434905882</c:v>
                </c:pt>
                <c:pt idx="18402">
                  <c:v>45915.07516825882</c:v>
                </c:pt>
                <c:pt idx="18403">
                  <c:v>45915.07598745882</c:v>
                </c:pt>
                <c:pt idx="18404">
                  <c:v>45915.07680665882</c:v>
                </c:pt>
                <c:pt idx="18405">
                  <c:v>45915.07762585883</c:v>
                </c:pt>
                <c:pt idx="18406">
                  <c:v>45915.07844505883</c:v>
                </c:pt>
                <c:pt idx="18407">
                  <c:v>45915.07926425883</c:v>
                </c:pt>
                <c:pt idx="18408">
                  <c:v>45915.08008345883</c:v>
                </c:pt>
                <c:pt idx="18409">
                  <c:v>45915.08090265884</c:v>
                </c:pt>
                <c:pt idx="18410">
                  <c:v>45915.08172185883</c:v>
                </c:pt>
                <c:pt idx="18411">
                  <c:v>45915.08254105884</c:v>
                </c:pt>
                <c:pt idx="18412">
                  <c:v>45915.08336025885</c:v>
                </c:pt>
                <c:pt idx="18413">
                  <c:v>45915.08417945884</c:v>
                </c:pt>
                <c:pt idx="18414">
                  <c:v>45915.08499865885</c:v>
                </c:pt>
                <c:pt idx="18415">
                  <c:v>45915.08581785886</c:v>
                </c:pt>
                <c:pt idx="18416">
                  <c:v>45915.0866370589</c:v>
                </c:pt>
                <c:pt idx="18417">
                  <c:v>45915.08745625885</c:v>
                </c:pt>
                <c:pt idx="18418">
                  <c:v>45915.0882754589</c:v>
                </c:pt>
                <c:pt idx="18419">
                  <c:v>45915.08909465886</c:v>
                </c:pt>
                <c:pt idx="18420">
                  <c:v>45915.08991385886</c:v>
                </c:pt>
                <c:pt idx="18421">
                  <c:v>45915.09073305887</c:v>
                </c:pt>
                <c:pt idx="18422">
                  <c:v>45915.09155225887</c:v>
                </c:pt>
                <c:pt idx="18423">
                  <c:v>45915.09237145887</c:v>
                </c:pt>
                <c:pt idx="18424">
                  <c:v>45915.09319065887</c:v>
                </c:pt>
                <c:pt idx="18425">
                  <c:v>45915.09400985887</c:v>
                </c:pt>
                <c:pt idx="18426">
                  <c:v>45915.09482905887</c:v>
                </c:pt>
                <c:pt idx="18427">
                  <c:v>45915.09564825888</c:v>
                </c:pt>
                <c:pt idx="18428">
                  <c:v>45915.09646745888</c:v>
                </c:pt>
                <c:pt idx="18429">
                  <c:v>45915.09728665889</c:v>
                </c:pt>
                <c:pt idx="18430">
                  <c:v>45915.09810585889</c:v>
                </c:pt>
                <c:pt idx="18431">
                  <c:v>45915.0989250589</c:v>
                </c:pt>
                <c:pt idx="18432">
                  <c:v>45915.09974425889</c:v>
                </c:pt>
                <c:pt idx="18433">
                  <c:v>45915.1005634589</c:v>
                </c:pt>
                <c:pt idx="18434">
                  <c:v>45915.1013826589</c:v>
                </c:pt>
                <c:pt idx="18435">
                  <c:v>45915.1022018589</c:v>
                </c:pt>
                <c:pt idx="18436">
                  <c:v>45915.1030210589</c:v>
                </c:pt>
                <c:pt idx="18437">
                  <c:v>45915.1038402589</c:v>
                </c:pt>
                <c:pt idx="18438">
                  <c:v>45915.1046594589</c:v>
                </c:pt>
                <c:pt idx="18439">
                  <c:v>45915.10547865891</c:v>
                </c:pt>
                <c:pt idx="18440">
                  <c:v>45915.1062978589</c:v>
                </c:pt>
                <c:pt idx="18441">
                  <c:v>45915.10711705891</c:v>
                </c:pt>
                <c:pt idx="18442">
                  <c:v>45915.10793625891</c:v>
                </c:pt>
                <c:pt idx="18443">
                  <c:v>45915.10875545891</c:v>
                </c:pt>
                <c:pt idx="18444">
                  <c:v>45915.10957465892</c:v>
                </c:pt>
                <c:pt idx="18445">
                  <c:v>45915.11039385892</c:v>
                </c:pt>
                <c:pt idx="18446">
                  <c:v>45915.11121305893</c:v>
                </c:pt>
                <c:pt idx="18447">
                  <c:v>45915.11203225894</c:v>
                </c:pt>
                <c:pt idx="18448">
                  <c:v>45915.112851459</c:v>
                </c:pt>
                <c:pt idx="18449">
                  <c:v>45915.11367065893</c:v>
                </c:pt>
                <c:pt idx="18450">
                  <c:v>45915.11448985893</c:v>
                </c:pt>
                <c:pt idx="18451">
                  <c:v>45915.11530905893</c:v>
                </c:pt>
                <c:pt idx="18452">
                  <c:v>45915.11612825893</c:v>
                </c:pt>
                <c:pt idx="18453">
                  <c:v>45915.11694745894</c:v>
                </c:pt>
                <c:pt idx="18454">
                  <c:v>45915.11776665894</c:v>
                </c:pt>
                <c:pt idx="18455">
                  <c:v>45915.11858585894</c:v>
                </c:pt>
                <c:pt idx="18456">
                  <c:v>45915.11940505895</c:v>
                </c:pt>
                <c:pt idx="18457">
                  <c:v>45915.12022425895</c:v>
                </c:pt>
                <c:pt idx="18458">
                  <c:v>45915.12104345895</c:v>
                </c:pt>
                <c:pt idx="18459">
                  <c:v>45915.12186265895</c:v>
                </c:pt>
                <c:pt idx="18460">
                  <c:v>45915.12268185896</c:v>
                </c:pt>
                <c:pt idx="18461">
                  <c:v>45915.12350105896</c:v>
                </c:pt>
                <c:pt idx="18462">
                  <c:v>45915.12432025896</c:v>
                </c:pt>
                <c:pt idx="18463">
                  <c:v>45915.12513945896</c:v>
                </c:pt>
                <c:pt idx="18464">
                  <c:v>45915.12595865897</c:v>
                </c:pt>
                <c:pt idx="18465">
                  <c:v>45915.12677785897</c:v>
                </c:pt>
                <c:pt idx="18466">
                  <c:v>45915.12759705897</c:v>
                </c:pt>
                <c:pt idx="18467">
                  <c:v>45915.12841625897</c:v>
                </c:pt>
                <c:pt idx="18468">
                  <c:v>45915.12923545898</c:v>
                </c:pt>
                <c:pt idx="18469">
                  <c:v>45915.13005465897</c:v>
                </c:pt>
                <c:pt idx="18470">
                  <c:v>45915.13087385897</c:v>
                </c:pt>
                <c:pt idx="18471">
                  <c:v>45915.13169305898</c:v>
                </c:pt>
                <c:pt idx="18472">
                  <c:v>45915.132512259</c:v>
                </c:pt>
                <c:pt idx="18473">
                  <c:v>45915.13333145898</c:v>
                </c:pt>
                <c:pt idx="18474">
                  <c:v>45915.13415065899</c:v>
                </c:pt>
                <c:pt idx="18475">
                  <c:v>45915.134969859</c:v>
                </c:pt>
                <c:pt idx="18476">
                  <c:v>45915.13578905899</c:v>
                </c:pt>
                <c:pt idx="18477">
                  <c:v>45915.136608259</c:v>
                </c:pt>
                <c:pt idx="18478">
                  <c:v>45915.137427459</c:v>
                </c:pt>
                <c:pt idx="18479">
                  <c:v>45915.138246659</c:v>
                </c:pt>
                <c:pt idx="18480">
                  <c:v>45915.139065859</c:v>
                </c:pt>
                <c:pt idx="18481">
                  <c:v>45915.139885059</c:v>
                </c:pt>
                <c:pt idx="18482">
                  <c:v>45915.14070425901</c:v>
                </c:pt>
                <c:pt idx="18483">
                  <c:v>45915.14152345901</c:v>
                </c:pt>
                <c:pt idx="18484">
                  <c:v>45915.142342659</c:v>
                </c:pt>
                <c:pt idx="18485">
                  <c:v>45915.14316185898</c:v>
                </c:pt>
                <c:pt idx="18486">
                  <c:v>45915.14398105902</c:v>
                </c:pt>
                <c:pt idx="18487">
                  <c:v>45915.14480025902</c:v>
                </c:pt>
                <c:pt idx="18488">
                  <c:v>45915.14561945902</c:v>
                </c:pt>
                <c:pt idx="18489">
                  <c:v>45915.14643865902</c:v>
                </c:pt>
                <c:pt idx="18490">
                  <c:v>45915.14725785902</c:v>
                </c:pt>
                <c:pt idx="18491">
                  <c:v>45915.14807705902</c:v>
                </c:pt>
                <c:pt idx="18492">
                  <c:v>45915.14889625903</c:v>
                </c:pt>
                <c:pt idx="18493">
                  <c:v>45915.14971545903</c:v>
                </c:pt>
                <c:pt idx="18494">
                  <c:v>45915.15053465903</c:v>
                </c:pt>
                <c:pt idx="18495">
                  <c:v>45915.15135385904</c:v>
                </c:pt>
                <c:pt idx="18496">
                  <c:v>45915.15217305904</c:v>
                </c:pt>
                <c:pt idx="18497">
                  <c:v>45915.15299225904</c:v>
                </c:pt>
                <c:pt idx="18498">
                  <c:v>45915.15381145904</c:v>
                </c:pt>
                <c:pt idx="18499">
                  <c:v>45915.15463065905</c:v>
                </c:pt>
                <c:pt idx="18500">
                  <c:v>45915.15544985905</c:v>
                </c:pt>
                <c:pt idx="18501">
                  <c:v>45915.15626905905</c:v>
                </c:pt>
                <c:pt idx="18502">
                  <c:v>45915.15708825905</c:v>
                </c:pt>
                <c:pt idx="18503">
                  <c:v>45915.15790745905</c:v>
                </c:pt>
                <c:pt idx="18504">
                  <c:v>45915.15872665906</c:v>
                </c:pt>
                <c:pt idx="18505">
                  <c:v>45915.15954585906</c:v>
                </c:pt>
                <c:pt idx="18506">
                  <c:v>45915.16036505906</c:v>
                </c:pt>
                <c:pt idx="18507">
                  <c:v>45915.16118425899</c:v>
                </c:pt>
                <c:pt idx="18508">
                  <c:v>45915.16200345907</c:v>
                </c:pt>
                <c:pt idx="18509">
                  <c:v>45915.16282265907</c:v>
                </c:pt>
                <c:pt idx="18510">
                  <c:v>45915.163641859</c:v>
                </c:pt>
                <c:pt idx="18511">
                  <c:v>45915.16446105907</c:v>
                </c:pt>
                <c:pt idx="18512">
                  <c:v>45915.16528025908</c:v>
                </c:pt>
                <c:pt idx="18513">
                  <c:v>45915.16609945907</c:v>
                </c:pt>
                <c:pt idx="18514">
                  <c:v>45915.16691865908</c:v>
                </c:pt>
                <c:pt idx="18515">
                  <c:v>45915.16773785908</c:v>
                </c:pt>
                <c:pt idx="18516">
                  <c:v>45915.16855705908</c:v>
                </c:pt>
                <c:pt idx="18517">
                  <c:v>45915.16937625909</c:v>
                </c:pt>
                <c:pt idx="18518">
                  <c:v>45915.17019545909</c:v>
                </c:pt>
                <c:pt idx="18519">
                  <c:v>45915.17101465908</c:v>
                </c:pt>
                <c:pt idx="18520">
                  <c:v>45915.17183385909</c:v>
                </c:pt>
                <c:pt idx="18521">
                  <c:v>45915.1726530591</c:v>
                </c:pt>
                <c:pt idx="18522">
                  <c:v>45915.1734722591</c:v>
                </c:pt>
                <c:pt idx="18523">
                  <c:v>45915.1742914591</c:v>
                </c:pt>
                <c:pt idx="18524">
                  <c:v>45915.1751106591</c:v>
                </c:pt>
                <c:pt idx="18525">
                  <c:v>45915.17592985911</c:v>
                </c:pt>
                <c:pt idx="18526">
                  <c:v>45915.17674905911</c:v>
                </c:pt>
                <c:pt idx="18527">
                  <c:v>45915.17756825911</c:v>
                </c:pt>
                <c:pt idx="18528">
                  <c:v>45915.17838745911</c:v>
                </c:pt>
                <c:pt idx="18529">
                  <c:v>45915.17920665912</c:v>
                </c:pt>
                <c:pt idx="18530">
                  <c:v>45915.18002585912</c:v>
                </c:pt>
                <c:pt idx="18531">
                  <c:v>45915.18084505912</c:v>
                </c:pt>
                <c:pt idx="18532">
                  <c:v>45915.18166425912</c:v>
                </c:pt>
                <c:pt idx="18533">
                  <c:v>45915.18248345912</c:v>
                </c:pt>
                <c:pt idx="18534">
                  <c:v>45915.18330265913</c:v>
                </c:pt>
                <c:pt idx="18535">
                  <c:v>45915.18412185913</c:v>
                </c:pt>
                <c:pt idx="18536">
                  <c:v>45915.18494105913</c:v>
                </c:pt>
                <c:pt idx="18537">
                  <c:v>45915.18576025913</c:v>
                </c:pt>
                <c:pt idx="18538">
                  <c:v>45915.1865794592</c:v>
                </c:pt>
                <c:pt idx="18539">
                  <c:v>45915.18739865914</c:v>
                </c:pt>
                <c:pt idx="18540">
                  <c:v>45915.18821785914</c:v>
                </c:pt>
                <c:pt idx="18541">
                  <c:v>45915.18903705914</c:v>
                </c:pt>
                <c:pt idx="18542">
                  <c:v>45915.18985625914</c:v>
                </c:pt>
                <c:pt idx="18543">
                  <c:v>45915.19067545915</c:v>
                </c:pt>
                <c:pt idx="18544">
                  <c:v>45915.19149465908</c:v>
                </c:pt>
                <c:pt idx="18545">
                  <c:v>45915.19231385915</c:v>
                </c:pt>
                <c:pt idx="18546">
                  <c:v>45915.19313305915</c:v>
                </c:pt>
                <c:pt idx="18547">
                  <c:v>45915.19395225916</c:v>
                </c:pt>
                <c:pt idx="18548">
                  <c:v>45915.19477145916</c:v>
                </c:pt>
                <c:pt idx="18549">
                  <c:v>45915.19559065915</c:v>
                </c:pt>
                <c:pt idx="18550">
                  <c:v>45915.19640985916</c:v>
                </c:pt>
                <c:pt idx="18551">
                  <c:v>45915.19722905917</c:v>
                </c:pt>
                <c:pt idx="18552">
                  <c:v>45915.19804825917</c:v>
                </c:pt>
                <c:pt idx="18553">
                  <c:v>45915.19886745917</c:v>
                </c:pt>
                <c:pt idx="18554">
                  <c:v>45915.19968665917</c:v>
                </c:pt>
                <c:pt idx="18555">
                  <c:v>45915.20050585917</c:v>
                </c:pt>
                <c:pt idx="18556">
                  <c:v>45915.20132505918</c:v>
                </c:pt>
                <c:pt idx="18557">
                  <c:v>45915.20214425918</c:v>
                </c:pt>
                <c:pt idx="18558">
                  <c:v>45915.20296345918</c:v>
                </c:pt>
                <c:pt idx="18559">
                  <c:v>45915.20378265911</c:v>
                </c:pt>
                <c:pt idx="18560">
                  <c:v>45915.20460185919</c:v>
                </c:pt>
                <c:pt idx="18561">
                  <c:v>45915.20542105917</c:v>
                </c:pt>
                <c:pt idx="18562">
                  <c:v>45915.2062402592</c:v>
                </c:pt>
                <c:pt idx="18563">
                  <c:v>45915.2070594592</c:v>
                </c:pt>
                <c:pt idx="18564">
                  <c:v>45915.2078786592</c:v>
                </c:pt>
                <c:pt idx="18565">
                  <c:v>45915.2086978592</c:v>
                </c:pt>
                <c:pt idx="18566">
                  <c:v>45915.2095170592</c:v>
                </c:pt>
                <c:pt idx="18567">
                  <c:v>45915.2103362592</c:v>
                </c:pt>
                <c:pt idx="18568">
                  <c:v>45915.2111554592</c:v>
                </c:pt>
                <c:pt idx="18569">
                  <c:v>45915.21197465919</c:v>
                </c:pt>
                <c:pt idx="18570">
                  <c:v>45915.21279385919</c:v>
                </c:pt>
                <c:pt idx="18571">
                  <c:v>45915.2136130592</c:v>
                </c:pt>
                <c:pt idx="18572">
                  <c:v>45915.21443225921</c:v>
                </c:pt>
                <c:pt idx="18573">
                  <c:v>45915.21525145922</c:v>
                </c:pt>
                <c:pt idx="18574">
                  <c:v>45915.21607065922</c:v>
                </c:pt>
                <c:pt idx="18575">
                  <c:v>45915.21688985922</c:v>
                </c:pt>
                <c:pt idx="18576">
                  <c:v>45915.21770905922</c:v>
                </c:pt>
                <c:pt idx="18577">
                  <c:v>45915.21852825922</c:v>
                </c:pt>
                <c:pt idx="18578">
                  <c:v>45915.21934745923</c:v>
                </c:pt>
                <c:pt idx="18579">
                  <c:v>45915.22016665915</c:v>
                </c:pt>
                <c:pt idx="18580">
                  <c:v>45915.22098585917</c:v>
                </c:pt>
                <c:pt idx="18581">
                  <c:v>45915.22180505918</c:v>
                </c:pt>
                <c:pt idx="18582">
                  <c:v>45915.22262425922</c:v>
                </c:pt>
                <c:pt idx="18583">
                  <c:v>45915.22344345917</c:v>
                </c:pt>
                <c:pt idx="18584">
                  <c:v>45915.22426265918</c:v>
                </c:pt>
                <c:pt idx="18585">
                  <c:v>45915.22508185915</c:v>
                </c:pt>
                <c:pt idx="18586">
                  <c:v>45915.22590105917</c:v>
                </c:pt>
                <c:pt idx="18587">
                  <c:v>45915.22672025918</c:v>
                </c:pt>
                <c:pt idx="18588">
                  <c:v>45915.22753945925</c:v>
                </c:pt>
                <c:pt idx="18589">
                  <c:v>45915.22835865925</c:v>
                </c:pt>
                <c:pt idx="18590">
                  <c:v>45915.22917785919</c:v>
                </c:pt>
                <c:pt idx="18591">
                  <c:v>45915.22999705919</c:v>
                </c:pt>
                <c:pt idx="18592">
                  <c:v>45915.23081625926</c:v>
                </c:pt>
                <c:pt idx="18593">
                  <c:v>45915.23163545925</c:v>
                </c:pt>
                <c:pt idx="18594">
                  <c:v>45915.23245465919</c:v>
                </c:pt>
                <c:pt idx="18595">
                  <c:v>45915.23327385927</c:v>
                </c:pt>
                <c:pt idx="18596">
                  <c:v>45915.23409305927</c:v>
                </c:pt>
                <c:pt idx="18597">
                  <c:v>45915.23491225927</c:v>
                </c:pt>
                <c:pt idx="18598">
                  <c:v>45915.23573145927</c:v>
                </c:pt>
                <c:pt idx="18599">
                  <c:v>45915.23655065928</c:v>
                </c:pt>
                <c:pt idx="18600">
                  <c:v>45915.23736985921</c:v>
                </c:pt>
                <c:pt idx="18601">
                  <c:v>45915.23818905927</c:v>
                </c:pt>
                <c:pt idx="18602">
                  <c:v>45915.23900825928</c:v>
                </c:pt>
                <c:pt idx="18603">
                  <c:v>45915.23982745929</c:v>
                </c:pt>
                <c:pt idx="18604">
                  <c:v>45915.24064665927</c:v>
                </c:pt>
                <c:pt idx="18605">
                  <c:v>45915.24146585921</c:v>
                </c:pt>
                <c:pt idx="18606">
                  <c:v>45915.24228505928</c:v>
                </c:pt>
                <c:pt idx="18607">
                  <c:v>45915.24310425927</c:v>
                </c:pt>
                <c:pt idx="18608">
                  <c:v>45915.2439234593</c:v>
                </c:pt>
                <c:pt idx="18609">
                  <c:v>45915.24474265923</c:v>
                </c:pt>
                <c:pt idx="18610">
                  <c:v>45915.24556185923</c:v>
                </c:pt>
                <c:pt idx="18611">
                  <c:v>45915.2463810593</c:v>
                </c:pt>
                <c:pt idx="18612">
                  <c:v>45915.24720025931</c:v>
                </c:pt>
                <c:pt idx="18613">
                  <c:v>45915.2480194593</c:v>
                </c:pt>
                <c:pt idx="18614">
                  <c:v>45915.24883865931</c:v>
                </c:pt>
                <c:pt idx="18615">
                  <c:v>45915.24965785931</c:v>
                </c:pt>
                <c:pt idx="18616">
                  <c:v>45915.25047705932</c:v>
                </c:pt>
                <c:pt idx="18617">
                  <c:v>45915.25129625932</c:v>
                </c:pt>
                <c:pt idx="18618">
                  <c:v>45915.25211545932</c:v>
                </c:pt>
                <c:pt idx="18619">
                  <c:v>45915.25293465932</c:v>
                </c:pt>
                <c:pt idx="18620">
                  <c:v>45915.25375385932</c:v>
                </c:pt>
                <c:pt idx="18621">
                  <c:v>45915.25457305932</c:v>
                </c:pt>
                <c:pt idx="18622">
                  <c:v>45915.25539225933</c:v>
                </c:pt>
                <c:pt idx="18623">
                  <c:v>45915.25621145933</c:v>
                </c:pt>
                <c:pt idx="18624">
                  <c:v>45915.25703065933</c:v>
                </c:pt>
                <c:pt idx="18625">
                  <c:v>45915.25784985934</c:v>
                </c:pt>
                <c:pt idx="18626">
                  <c:v>45915.25866905934</c:v>
                </c:pt>
                <c:pt idx="18627">
                  <c:v>45915.25948825933</c:v>
                </c:pt>
                <c:pt idx="18628">
                  <c:v>45915.26030745934</c:v>
                </c:pt>
                <c:pt idx="18629">
                  <c:v>45915.26112665922</c:v>
                </c:pt>
                <c:pt idx="18630">
                  <c:v>45915.26194585927</c:v>
                </c:pt>
                <c:pt idx="18631">
                  <c:v>45915.26276505928</c:v>
                </c:pt>
                <c:pt idx="18632">
                  <c:v>45915.26358425932</c:v>
                </c:pt>
                <c:pt idx="18633">
                  <c:v>45915.26440345935</c:v>
                </c:pt>
                <c:pt idx="18634">
                  <c:v>45915.26522265929</c:v>
                </c:pt>
                <c:pt idx="18635">
                  <c:v>45915.26604185932</c:v>
                </c:pt>
                <c:pt idx="18636">
                  <c:v>45915.26686105935</c:v>
                </c:pt>
                <c:pt idx="18637">
                  <c:v>45915.26768025929</c:v>
                </c:pt>
                <c:pt idx="18638">
                  <c:v>45915.26849945937</c:v>
                </c:pt>
                <c:pt idx="18639">
                  <c:v>45915.26931865937</c:v>
                </c:pt>
                <c:pt idx="18640">
                  <c:v>45915.27013785937</c:v>
                </c:pt>
                <c:pt idx="18641">
                  <c:v>45915.27095705937</c:v>
                </c:pt>
                <c:pt idx="18642">
                  <c:v>45915.27177625937</c:v>
                </c:pt>
                <c:pt idx="18643">
                  <c:v>45915.27259545937</c:v>
                </c:pt>
                <c:pt idx="18644">
                  <c:v>45915.27341465931</c:v>
                </c:pt>
                <c:pt idx="18645">
                  <c:v>45915.27423385938</c:v>
                </c:pt>
                <c:pt idx="18646">
                  <c:v>45915.27505305938</c:v>
                </c:pt>
                <c:pt idx="18647">
                  <c:v>45915.27587225939</c:v>
                </c:pt>
                <c:pt idx="18648">
                  <c:v>45915.27669145939</c:v>
                </c:pt>
                <c:pt idx="18649">
                  <c:v>45915.27751065938</c:v>
                </c:pt>
                <c:pt idx="18650">
                  <c:v>45915.27832985939</c:v>
                </c:pt>
                <c:pt idx="18651">
                  <c:v>45915.2791490594</c:v>
                </c:pt>
                <c:pt idx="18652">
                  <c:v>45915.2799682594</c:v>
                </c:pt>
                <c:pt idx="18653">
                  <c:v>45915.2807874594</c:v>
                </c:pt>
                <c:pt idx="18654">
                  <c:v>45915.2816066594</c:v>
                </c:pt>
                <c:pt idx="18655">
                  <c:v>45915.2824258594</c:v>
                </c:pt>
                <c:pt idx="18656">
                  <c:v>45915.28324505941</c:v>
                </c:pt>
                <c:pt idx="18657">
                  <c:v>45915.28406425941</c:v>
                </c:pt>
                <c:pt idx="18658">
                  <c:v>45915.28488345941</c:v>
                </c:pt>
                <c:pt idx="18659">
                  <c:v>45915.28570265934</c:v>
                </c:pt>
                <c:pt idx="18660">
                  <c:v>45915.28652185942</c:v>
                </c:pt>
                <c:pt idx="18661">
                  <c:v>45915.28734105942</c:v>
                </c:pt>
                <c:pt idx="18662">
                  <c:v>45915.28816025942</c:v>
                </c:pt>
                <c:pt idx="18663">
                  <c:v>45915.28897945943</c:v>
                </c:pt>
                <c:pt idx="18664">
                  <c:v>45915.28979865943</c:v>
                </c:pt>
                <c:pt idx="18665">
                  <c:v>45915.29061785943</c:v>
                </c:pt>
                <c:pt idx="18666">
                  <c:v>45915.29143705942</c:v>
                </c:pt>
                <c:pt idx="18667">
                  <c:v>45915.29225625943</c:v>
                </c:pt>
                <c:pt idx="18668">
                  <c:v>45915.29307545943</c:v>
                </c:pt>
                <c:pt idx="18669">
                  <c:v>45915.29389465937</c:v>
                </c:pt>
                <c:pt idx="18670">
                  <c:v>45915.29471385942</c:v>
                </c:pt>
                <c:pt idx="18671">
                  <c:v>45915.29553305943</c:v>
                </c:pt>
                <c:pt idx="18672">
                  <c:v>45915.29635225944</c:v>
                </c:pt>
                <c:pt idx="18673">
                  <c:v>45915.29717145945</c:v>
                </c:pt>
                <c:pt idx="18674">
                  <c:v>45915.29799065938</c:v>
                </c:pt>
                <c:pt idx="18675">
                  <c:v>45915.29880985945</c:v>
                </c:pt>
                <c:pt idx="18676">
                  <c:v>45915.29962905945</c:v>
                </c:pt>
                <c:pt idx="18677">
                  <c:v>45915.30044825945</c:v>
                </c:pt>
                <c:pt idx="18678">
                  <c:v>45915.30126745945</c:v>
                </c:pt>
                <c:pt idx="18679">
                  <c:v>45915.30208665946</c:v>
                </c:pt>
                <c:pt idx="18680">
                  <c:v>45915.30290585946</c:v>
                </c:pt>
                <c:pt idx="18681">
                  <c:v>45915.30372505946</c:v>
                </c:pt>
                <c:pt idx="18682">
                  <c:v>45915.30454425946</c:v>
                </c:pt>
                <c:pt idx="18683">
                  <c:v>45915.30536345947</c:v>
                </c:pt>
                <c:pt idx="18684">
                  <c:v>45915.30618265947</c:v>
                </c:pt>
                <c:pt idx="18685">
                  <c:v>45915.30700185947</c:v>
                </c:pt>
                <c:pt idx="18686">
                  <c:v>45915.30782105947</c:v>
                </c:pt>
                <c:pt idx="18687">
                  <c:v>45915.30864025947</c:v>
                </c:pt>
                <c:pt idx="18688">
                  <c:v>45915.30945945948</c:v>
                </c:pt>
                <c:pt idx="18689">
                  <c:v>45915.31027865948</c:v>
                </c:pt>
                <c:pt idx="18690">
                  <c:v>45915.31109785948</c:v>
                </c:pt>
                <c:pt idx="18691">
                  <c:v>45915.31191705948</c:v>
                </c:pt>
                <c:pt idx="18692">
                  <c:v>45915.31273625948</c:v>
                </c:pt>
                <c:pt idx="18693">
                  <c:v>45915.3135554595</c:v>
                </c:pt>
                <c:pt idx="18694">
                  <c:v>45915.3143746595</c:v>
                </c:pt>
                <c:pt idx="18695">
                  <c:v>45915.3151938595</c:v>
                </c:pt>
                <c:pt idx="18696">
                  <c:v>45915.3160130595</c:v>
                </c:pt>
                <c:pt idx="18697">
                  <c:v>45915.3168322595</c:v>
                </c:pt>
                <c:pt idx="18698">
                  <c:v>45915.3176514595</c:v>
                </c:pt>
                <c:pt idx="18699">
                  <c:v>45915.3184706595</c:v>
                </c:pt>
                <c:pt idx="18700">
                  <c:v>45915.3192898595</c:v>
                </c:pt>
                <c:pt idx="18701">
                  <c:v>45915.32010905951</c:v>
                </c:pt>
                <c:pt idx="18702">
                  <c:v>45915.32092825951</c:v>
                </c:pt>
                <c:pt idx="18703">
                  <c:v>45915.32174745951</c:v>
                </c:pt>
                <c:pt idx="18704">
                  <c:v>45915.32256665952</c:v>
                </c:pt>
                <c:pt idx="18705">
                  <c:v>45915.32338585952</c:v>
                </c:pt>
                <c:pt idx="18706">
                  <c:v>45915.32420505952</c:v>
                </c:pt>
                <c:pt idx="18707">
                  <c:v>45915.32502425952</c:v>
                </c:pt>
                <c:pt idx="18708">
                  <c:v>45915.32584345952</c:v>
                </c:pt>
                <c:pt idx="18709">
                  <c:v>45915.32666265953</c:v>
                </c:pt>
                <c:pt idx="18710">
                  <c:v>45915.32748185952</c:v>
                </c:pt>
                <c:pt idx="18711">
                  <c:v>45915.32830105953</c:v>
                </c:pt>
                <c:pt idx="18712">
                  <c:v>45915.32912025954</c:v>
                </c:pt>
                <c:pt idx="18713">
                  <c:v>45915.32993945953</c:v>
                </c:pt>
                <c:pt idx="18714">
                  <c:v>45915.33075865954</c:v>
                </c:pt>
                <c:pt idx="18715">
                  <c:v>45915.33157785954</c:v>
                </c:pt>
                <c:pt idx="18716">
                  <c:v>45915.33239705954</c:v>
                </c:pt>
                <c:pt idx="18717">
                  <c:v>45915.33321625954</c:v>
                </c:pt>
                <c:pt idx="18718">
                  <c:v>45915.33403545954</c:v>
                </c:pt>
                <c:pt idx="18719">
                  <c:v>45915.33485465955</c:v>
                </c:pt>
                <c:pt idx="18720">
                  <c:v>45915.33567385955</c:v>
                </c:pt>
                <c:pt idx="18721">
                  <c:v>45915.33649305955</c:v>
                </c:pt>
                <c:pt idx="18722">
                  <c:v>45915.33731225955</c:v>
                </c:pt>
                <c:pt idx="18723">
                  <c:v>45915.33813145956</c:v>
                </c:pt>
                <c:pt idx="18724">
                  <c:v>45915.33895065956</c:v>
                </c:pt>
                <c:pt idx="18725">
                  <c:v>45915.33976985957</c:v>
                </c:pt>
                <c:pt idx="18726">
                  <c:v>45915.34058905956</c:v>
                </c:pt>
                <c:pt idx="18727">
                  <c:v>45915.34140825957</c:v>
                </c:pt>
                <c:pt idx="18728">
                  <c:v>45915.3422274596</c:v>
                </c:pt>
                <c:pt idx="18729">
                  <c:v>45915.34304665957</c:v>
                </c:pt>
                <c:pt idx="18730">
                  <c:v>45915.34386585957</c:v>
                </c:pt>
                <c:pt idx="18731">
                  <c:v>45915.34468505957</c:v>
                </c:pt>
                <c:pt idx="18732">
                  <c:v>45915.34550425958</c:v>
                </c:pt>
                <c:pt idx="18733">
                  <c:v>45915.3463234596</c:v>
                </c:pt>
                <c:pt idx="18734">
                  <c:v>45915.34714265959</c:v>
                </c:pt>
                <c:pt idx="18735">
                  <c:v>45915.34796185959</c:v>
                </c:pt>
                <c:pt idx="18736">
                  <c:v>45915.3487810596</c:v>
                </c:pt>
                <c:pt idx="18737">
                  <c:v>45915.3496002596</c:v>
                </c:pt>
                <c:pt idx="18738">
                  <c:v>45915.3504194596</c:v>
                </c:pt>
                <c:pt idx="18739">
                  <c:v>45915.3512386596</c:v>
                </c:pt>
                <c:pt idx="18740">
                  <c:v>45915.3520578596</c:v>
                </c:pt>
                <c:pt idx="18741">
                  <c:v>45915.3528770596</c:v>
                </c:pt>
                <c:pt idx="18742">
                  <c:v>45915.3536962596</c:v>
                </c:pt>
                <c:pt idx="18743">
                  <c:v>45915.3545154596</c:v>
                </c:pt>
                <c:pt idx="18744">
                  <c:v>45915.35533465961</c:v>
                </c:pt>
                <c:pt idx="18745">
                  <c:v>45915.35615385961</c:v>
                </c:pt>
                <c:pt idx="18746">
                  <c:v>45915.35697305961</c:v>
                </c:pt>
                <c:pt idx="18747">
                  <c:v>45915.35779225962</c:v>
                </c:pt>
                <c:pt idx="18748">
                  <c:v>45915.35861145961</c:v>
                </c:pt>
                <c:pt idx="18749">
                  <c:v>45915.35943065962</c:v>
                </c:pt>
                <c:pt idx="18750">
                  <c:v>45915.36024985962</c:v>
                </c:pt>
                <c:pt idx="18751">
                  <c:v>45915.36106905963</c:v>
                </c:pt>
                <c:pt idx="18752">
                  <c:v>45915.36188825963</c:v>
                </c:pt>
                <c:pt idx="18753">
                  <c:v>45915.36270745963</c:v>
                </c:pt>
                <c:pt idx="18754">
                  <c:v>45915.36352665962</c:v>
                </c:pt>
                <c:pt idx="18755">
                  <c:v>45915.36434585963</c:v>
                </c:pt>
                <c:pt idx="18756">
                  <c:v>45915.36516505959</c:v>
                </c:pt>
                <c:pt idx="18757">
                  <c:v>45915.36598425962</c:v>
                </c:pt>
                <c:pt idx="18758">
                  <c:v>45915.36680345964</c:v>
                </c:pt>
                <c:pt idx="18759">
                  <c:v>45915.36762265959</c:v>
                </c:pt>
                <c:pt idx="18760">
                  <c:v>45915.36844185965</c:v>
                </c:pt>
                <c:pt idx="18761">
                  <c:v>45915.36926105965</c:v>
                </c:pt>
                <c:pt idx="18762">
                  <c:v>45915.37008025965</c:v>
                </c:pt>
                <c:pt idx="18763">
                  <c:v>45915.37089945965</c:v>
                </c:pt>
                <c:pt idx="18764">
                  <c:v>45915.37171865966</c:v>
                </c:pt>
                <c:pt idx="18765">
                  <c:v>45915.37253785965</c:v>
                </c:pt>
                <c:pt idx="18766">
                  <c:v>45915.37335705966</c:v>
                </c:pt>
                <c:pt idx="18767">
                  <c:v>45915.37417625966</c:v>
                </c:pt>
                <c:pt idx="18768">
                  <c:v>45915.37499545966</c:v>
                </c:pt>
                <c:pt idx="18769">
                  <c:v>45915.37581465967</c:v>
                </c:pt>
                <c:pt idx="18770">
                  <c:v>45915.37663385967</c:v>
                </c:pt>
                <c:pt idx="18771">
                  <c:v>45915.37745305967</c:v>
                </c:pt>
                <c:pt idx="18772">
                  <c:v>45915.37827225968</c:v>
                </c:pt>
                <c:pt idx="18773">
                  <c:v>45915.37909145967</c:v>
                </c:pt>
                <c:pt idx="18774">
                  <c:v>45915.37991065968</c:v>
                </c:pt>
                <c:pt idx="18775">
                  <c:v>45915.38072985968</c:v>
                </c:pt>
                <c:pt idx="18776">
                  <c:v>45915.38154905968</c:v>
                </c:pt>
                <c:pt idx="18777">
                  <c:v>45915.38236825968</c:v>
                </c:pt>
                <c:pt idx="18778">
                  <c:v>45915.38318745969</c:v>
                </c:pt>
                <c:pt idx="18779">
                  <c:v>45915.38400665969</c:v>
                </c:pt>
                <c:pt idx="18780">
                  <c:v>45915.3848258597</c:v>
                </c:pt>
                <c:pt idx="18781">
                  <c:v>45915.38564505969</c:v>
                </c:pt>
                <c:pt idx="18782">
                  <c:v>45915.3864642597</c:v>
                </c:pt>
                <c:pt idx="18783">
                  <c:v>45915.3872834597</c:v>
                </c:pt>
                <c:pt idx="18784">
                  <c:v>45915.3881026597</c:v>
                </c:pt>
                <c:pt idx="18785">
                  <c:v>45915.3889218597</c:v>
                </c:pt>
                <c:pt idx="18786">
                  <c:v>45915.38974105971</c:v>
                </c:pt>
                <c:pt idx="18787">
                  <c:v>45915.39056025971</c:v>
                </c:pt>
                <c:pt idx="18788">
                  <c:v>45915.39137945971</c:v>
                </c:pt>
                <c:pt idx="18789">
                  <c:v>45915.39219865971</c:v>
                </c:pt>
                <c:pt idx="18790">
                  <c:v>45915.39301785971</c:v>
                </c:pt>
                <c:pt idx="18791">
                  <c:v>45915.39383705972</c:v>
                </c:pt>
                <c:pt idx="18792">
                  <c:v>45915.39465625972</c:v>
                </c:pt>
                <c:pt idx="18793">
                  <c:v>45915.39547545972</c:v>
                </c:pt>
                <c:pt idx="18794">
                  <c:v>45915.39629465972</c:v>
                </c:pt>
                <c:pt idx="18795">
                  <c:v>45915.39711385973</c:v>
                </c:pt>
                <c:pt idx="18796">
                  <c:v>45915.39793305973</c:v>
                </c:pt>
                <c:pt idx="18797">
                  <c:v>45915.39875225973</c:v>
                </c:pt>
                <c:pt idx="18798">
                  <c:v>45915.39957145973</c:v>
                </c:pt>
                <c:pt idx="18799">
                  <c:v>45915.40039065974</c:v>
                </c:pt>
                <c:pt idx="18800">
                  <c:v>45915.40120985974</c:v>
                </c:pt>
                <c:pt idx="18801">
                  <c:v>45915.40202905974</c:v>
                </c:pt>
                <c:pt idx="18802">
                  <c:v>45915.40284825974</c:v>
                </c:pt>
                <c:pt idx="18803">
                  <c:v>45915.40366745974</c:v>
                </c:pt>
                <c:pt idx="18804">
                  <c:v>45915.40448665975</c:v>
                </c:pt>
                <c:pt idx="18805">
                  <c:v>45915.40530585975</c:v>
                </c:pt>
                <c:pt idx="18806">
                  <c:v>45915.40612505975</c:v>
                </c:pt>
                <c:pt idx="18807">
                  <c:v>45915.40694425975</c:v>
                </c:pt>
                <c:pt idx="18808">
                  <c:v>45915.40776345976</c:v>
                </c:pt>
                <c:pt idx="18809">
                  <c:v>45915.40858265976</c:v>
                </c:pt>
                <c:pt idx="18810">
                  <c:v>45915.40940185975</c:v>
                </c:pt>
                <c:pt idx="18811">
                  <c:v>45915.41022105976</c:v>
                </c:pt>
                <c:pt idx="18812">
                  <c:v>45915.41104025977</c:v>
                </c:pt>
                <c:pt idx="18813">
                  <c:v>45915.41185945976</c:v>
                </c:pt>
                <c:pt idx="18814">
                  <c:v>45915.41267865977</c:v>
                </c:pt>
                <c:pt idx="18815">
                  <c:v>45915.41349785977</c:v>
                </c:pt>
                <c:pt idx="18816">
                  <c:v>45915.41431705978</c:v>
                </c:pt>
                <c:pt idx="18817">
                  <c:v>45915.41513625977</c:v>
                </c:pt>
                <c:pt idx="18818">
                  <c:v>45915.41595545977</c:v>
                </c:pt>
                <c:pt idx="18819">
                  <c:v>45915.41677465978</c:v>
                </c:pt>
                <c:pt idx="18820">
                  <c:v>45915.41759385978</c:v>
                </c:pt>
                <c:pt idx="18821">
                  <c:v>45915.41841305978</c:v>
                </c:pt>
                <c:pt idx="18822">
                  <c:v>45915.41923225978</c:v>
                </c:pt>
                <c:pt idx="18823">
                  <c:v>45915.4200514598</c:v>
                </c:pt>
                <c:pt idx="18824">
                  <c:v>45915.42087065979</c:v>
                </c:pt>
                <c:pt idx="18825">
                  <c:v>45915.4216898598</c:v>
                </c:pt>
                <c:pt idx="18826">
                  <c:v>45915.4225090598</c:v>
                </c:pt>
                <c:pt idx="18827">
                  <c:v>45915.4233282598</c:v>
                </c:pt>
                <c:pt idx="18828">
                  <c:v>45915.4241474598</c:v>
                </c:pt>
                <c:pt idx="18829">
                  <c:v>45915.4249666598</c:v>
                </c:pt>
                <c:pt idx="18830">
                  <c:v>45915.42578585974</c:v>
                </c:pt>
                <c:pt idx="18831">
                  <c:v>45915.42660505981</c:v>
                </c:pt>
                <c:pt idx="18832">
                  <c:v>45915.4274242598</c:v>
                </c:pt>
                <c:pt idx="18833">
                  <c:v>45915.42824345981</c:v>
                </c:pt>
                <c:pt idx="18834">
                  <c:v>45915.42906265982</c:v>
                </c:pt>
                <c:pt idx="18835">
                  <c:v>45915.42988185982</c:v>
                </c:pt>
                <c:pt idx="18836">
                  <c:v>45915.43070105982</c:v>
                </c:pt>
                <c:pt idx="18837">
                  <c:v>45915.43152025982</c:v>
                </c:pt>
                <c:pt idx="18838">
                  <c:v>45915.43233945983</c:v>
                </c:pt>
                <c:pt idx="18839">
                  <c:v>45915.43315865983</c:v>
                </c:pt>
                <c:pt idx="18840">
                  <c:v>45915.43397785983</c:v>
                </c:pt>
                <c:pt idx="18841">
                  <c:v>45915.43479705983</c:v>
                </c:pt>
                <c:pt idx="18842">
                  <c:v>45915.43561625983</c:v>
                </c:pt>
                <c:pt idx="18843">
                  <c:v>45915.43643545983</c:v>
                </c:pt>
                <c:pt idx="18844">
                  <c:v>45915.43725465984</c:v>
                </c:pt>
                <c:pt idx="18845">
                  <c:v>45915.43807385984</c:v>
                </c:pt>
                <c:pt idx="18846">
                  <c:v>45915.43889305984</c:v>
                </c:pt>
                <c:pt idx="18847">
                  <c:v>45915.43971225985</c:v>
                </c:pt>
                <c:pt idx="18848">
                  <c:v>45915.44053145984</c:v>
                </c:pt>
                <c:pt idx="18849">
                  <c:v>45915.44135065985</c:v>
                </c:pt>
                <c:pt idx="18850">
                  <c:v>45915.44216985985</c:v>
                </c:pt>
                <c:pt idx="18851">
                  <c:v>45915.44298905985</c:v>
                </c:pt>
                <c:pt idx="18852">
                  <c:v>45915.44380825985</c:v>
                </c:pt>
                <c:pt idx="18853">
                  <c:v>45915.44462745985</c:v>
                </c:pt>
                <c:pt idx="18854">
                  <c:v>45915.44544665985</c:v>
                </c:pt>
                <c:pt idx="18855">
                  <c:v>45915.44626585986</c:v>
                </c:pt>
                <c:pt idx="18856">
                  <c:v>45915.44708505987</c:v>
                </c:pt>
                <c:pt idx="18857">
                  <c:v>45915.44790425987</c:v>
                </c:pt>
                <c:pt idx="18858">
                  <c:v>45915.44872345987</c:v>
                </c:pt>
                <c:pt idx="18859">
                  <c:v>45915.44954265987</c:v>
                </c:pt>
                <c:pt idx="18860">
                  <c:v>45915.45036185987</c:v>
                </c:pt>
                <c:pt idx="18861">
                  <c:v>45915.45118105988</c:v>
                </c:pt>
                <c:pt idx="18862">
                  <c:v>45915.45200025988</c:v>
                </c:pt>
                <c:pt idx="18863">
                  <c:v>45915.4528194599</c:v>
                </c:pt>
                <c:pt idx="18864">
                  <c:v>45915.45363865988</c:v>
                </c:pt>
                <c:pt idx="18865">
                  <c:v>45915.45445785988</c:v>
                </c:pt>
                <c:pt idx="18866">
                  <c:v>45915.45527705988</c:v>
                </c:pt>
                <c:pt idx="18867">
                  <c:v>45915.4560962599</c:v>
                </c:pt>
                <c:pt idx="18868">
                  <c:v>45915.4569154599</c:v>
                </c:pt>
                <c:pt idx="18869">
                  <c:v>45915.4577346599</c:v>
                </c:pt>
                <c:pt idx="18870">
                  <c:v>45915.4585538599</c:v>
                </c:pt>
                <c:pt idx="18871">
                  <c:v>45915.4593730599</c:v>
                </c:pt>
                <c:pt idx="18872">
                  <c:v>45915.4601922599</c:v>
                </c:pt>
                <c:pt idx="18873">
                  <c:v>45915.4610114599</c:v>
                </c:pt>
                <c:pt idx="18874">
                  <c:v>45915.46183065991</c:v>
                </c:pt>
                <c:pt idx="18875">
                  <c:v>45915.46264985991</c:v>
                </c:pt>
                <c:pt idx="18876">
                  <c:v>45915.46346905991</c:v>
                </c:pt>
                <c:pt idx="18877">
                  <c:v>45915.46428825991</c:v>
                </c:pt>
                <c:pt idx="18878">
                  <c:v>45915.46510745992</c:v>
                </c:pt>
                <c:pt idx="18879">
                  <c:v>45915.46592665992</c:v>
                </c:pt>
                <c:pt idx="18880">
                  <c:v>45915.46674585992</c:v>
                </c:pt>
                <c:pt idx="18881">
                  <c:v>45915.46756505992</c:v>
                </c:pt>
                <c:pt idx="18882">
                  <c:v>45915.46838425992</c:v>
                </c:pt>
                <c:pt idx="18883">
                  <c:v>45915.46920345992</c:v>
                </c:pt>
                <c:pt idx="18884">
                  <c:v>45915.47002265993</c:v>
                </c:pt>
                <c:pt idx="18885">
                  <c:v>45915.47084185993</c:v>
                </c:pt>
                <c:pt idx="18886">
                  <c:v>45915.47166105994</c:v>
                </c:pt>
                <c:pt idx="18887">
                  <c:v>45915.47248025994</c:v>
                </c:pt>
                <c:pt idx="18888">
                  <c:v>45915.47329945993</c:v>
                </c:pt>
                <c:pt idx="18889">
                  <c:v>45915.47411865994</c:v>
                </c:pt>
                <c:pt idx="18890">
                  <c:v>45915.47493785994</c:v>
                </c:pt>
                <c:pt idx="18891">
                  <c:v>45915.47575705995</c:v>
                </c:pt>
                <c:pt idx="18892">
                  <c:v>45915.47657625994</c:v>
                </c:pt>
                <c:pt idx="18893">
                  <c:v>45915.47739545995</c:v>
                </c:pt>
                <c:pt idx="18894">
                  <c:v>45915.47821465996</c:v>
                </c:pt>
                <c:pt idx="18895">
                  <c:v>45915.47903385995</c:v>
                </c:pt>
                <c:pt idx="18896">
                  <c:v>45915.47985305995</c:v>
                </c:pt>
                <c:pt idx="18897">
                  <c:v>45915.48067225996</c:v>
                </c:pt>
                <c:pt idx="18898">
                  <c:v>45915.48149145996</c:v>
                </c:pt>
                <c:pt idx="18899">
                  <c:v>45915.48231065996</c:v>
                </c:pt>
                <c:pt idx="18900">
                  <c:v>45915.48312985997</c:v>
                </c:pt>
                <c:pt idx="18901">
                  <c:v>45915.48394905997</c:v>
                </c:pt>
                <c:pt idx="18902">
                  <c:v>45915.48476825997</c:v>
                </c:pt>
                <c:pt idx="18903">
                  <c:v>45915.48558745998</c:v>
                </c:pt>
                <c:pt idx="18904">
                  <c:v>45915.48640665997</c:v>
                </c:pt>
                <c:pt idx="18905">
                  <c:v>45915.48722585997</c:v>
                </c:pt>
                <c:pt idx="18906">
                  <c:v>45915.48804505998</c:v>
                </c:pt>
                <c:pt idx="18907">
                  <c:v>45915.48886426</c:v>
                </c:pt>
                <c:pt idx="18908">
                  <c:v>45915.48968345998</c:v>
                </c:pt>
                <c:pt idx="18909">
                  <c:v>45915.49050265999</c:v>
                </c:pt>
                <c:pt idx="18910">
                  <c:v>45915.49132185998</c:v>
                </c:pt>
                <c:pt idx="18911">
                  <c:v>45915.49214105999</c:v>
                </c:pt>
                <c:pt idx="18912">
                  <c:v>45915.49296026</c:v>
                </c:pt>
                <c:pt idx="18913">
                  <c:v>45915.49377946</c:v>
                </c:pt>
                <c:pt idx="18914">
                  <c:v>45915.49459866</c:v>
                </c:pt>
                <c:pt idx="18915">
                  <c:v>45915.49541785999</c:v>
                </c:pt>
                <c:pt idx="18916">
                  <c:v>45915.49623706</c:v>
                </c:pt>
                <c:pt idx="18917">
                  <c:v>45915.49705626001</c:v>
                </c:pt>
                <c:pt idx="18918">
                  <c:v>45915.49787546001</c:v>
                </c:pt>
                <c:pt idx="18919">
                  <c:v>45915.49869466</c:v>
                </c:pt>
                <c:pt idx="18920">
                  <c:v>45915.49951386001</c:v>
                </c:pt>
                <c:pt idx="18921">
                  <c:v>45915.50033306002</c:v>
                </c:pt>
                <c:pt idx="18922">
                  <c:v>45915.50115226002</c:v>
                </c:pt>
                <c:pt idx="18923">
                  <c:v>45915.50197146002</c:v>
                </c:pt>
                <c:pt idx="18924">
                  <c:v>45915.50279066002</c:v>
                </c:pt>
                <c:pt idx="18925">
                  <c:v>45915.50360986002</c:v>
                </c:pt>
                <c:pt idx="18926">
                  <c:v>45915.50442906003</c:v>
                </c:pt>
                <c:pt idx="18927">
                  <c:v>45915.50524826003</c:v>
                </c:pt>
                <c:pt idx="18928">
                  <c:v>45915.50606746003</c:v>
                </c:pt>
                <c:pt idx="18929">
                  <c:v>45915.50688666003</c:v>
                </c:pt>
                <c:pt idx="18930">
                  <c:v>45915.50770585999</c:v>
                </c:pt>
                <c:pt idx="18931">
                  <c:v>45915.50852506004</c:v>
                </c:pt>
                <c:pt idx="18932">
                  <c:v>45915.50934426003</c:v>
                </c:pt>
                <c:pt idx="18933">
                  <c:v>45915.51016346004</c:v>
                </c:pt>
                <c:pt idx="18934">
                  <c:v>45915.51098266005</c:v>
                </c:pt>
                <c:pt idx="18935">
                  <c:v>45915.51180186005</c:v>
                </c:pt>
                <c:pt idx="18936">
                  <c:v>45915.51262106005</c:v>
                </c:pt>
                <c:pt idx="18937">
                  <c:v>45915.51344026005</c:v>
                </c:pt>
                <c:pt idx="18938">
                  <c:v>45915.51425946006</c:v>
                </c:pt>
                <c:pt idx="18939">
                  <c:v>45915.51507866006</c:v>
                </c:pt>
                <c:pt idx="18940">
                  <c:v>45915.51589786006</c:v>
                </c:pt>
                <c:pt idx="18941">
                  <c:v>45915.51671706006</c:v>
                </c:pt>
                <c:pt idx="18942">
                  <c:v>45915.51753626006</c:v>
                </c:pt>
                <c:pt idx="18943">
                  <c:v>45915.51835546006</c:v>
                </c:pt>
                <c:pt idx="18944">
                  <c:v>45915.51917466007</c:v>
                </c:pt>
                <c:pt idx="18945">
                  <c:v>45915.51999386007</c:v>
                </c:pt>
                <c:pt idx="18946">
                  <c:v>45915.52081306007</c:v>
                </c:pt>
                <c:pt idx="18947">
                  <c:v>45915.52163226008</c:v>
                </c:pt>
                <c:pt idx="18948">
                  <c:v>45915.52245146008</c:v>
                </c:pt>
                <c:pt idx="18949">
                  <c:v>45915.52327066007</c:v>
                </c:pt>
                <c:pt idx="18950">
                  <c:v>45915.52408986008</c:v>
                </c:pt>
                <c:pt idx="18951">
                  <c:v>45915.52490906008</c:v>
                </c:pt>
                <c:pt idx="18952">
                  <c:v>45915.52572826007</c:v>
                </c:pt>
                <c:pt idx="18953">
                  <c:v>45915.52654746009</c:v>
                </c:pt>
                <c:pt idx="18954">
                  <c:v>45915.52736666002</c:v>
                </c:pt>
                <c:pt idx="18955">
                  <c:v>45915.52818586002</c:v>
                </c:pt>
                <c:pt idx="18956">
                  <c:v>45915.5290050601</c:v>
                </c:pt>
                <c:pt idx="18957">
                  <c:v>45915.5298242601</c:v>
                </c:pt>
                <c:pt idx="18958">
                  <c:v>45915.5306434601</c:v>
                </c:pt>
                <c:pt idx="18959">
                  <c:v>45915.53146265999</c:v>
                </c:pt>
                <c:pt idx="18960">
                  <c:v>45915.53228186011</c:v>
                </c:pt>
                <c:pt idx="18961">
                  <c:v>45915.53310106004</c:v>
                </c:pt>
                <c:pt idx="18962">
                  <c:v>45915.5339202601</c:v>
                </c:pt>
                <c:pt idx="18963">
                  <c:v>45915.53473946011</c:v>
                </c:pt>
                <c:pt idx="18964">
                  <c:v>45915.53555866011</c:v>
                </c:pt>
                <c:pt idx="18965">
                  <c:v>45915.53637786012</c:v>
                </c:pt>
                <c:pt idx="18966">
                  <c:v>45915.53719706012</c:v>
                </c:pt>
                <c:pt idx="18967">
                  <c:v>45915.53801626012</c:v>
                </c:pt>
                <c:pt idx="18968">
                  <c:v>45915.53883546013</c:v>
                </c:pt>
                <c:pt idx="18969">
                  <c:v>45915.53965466013</c:v>
                </c:pt>
                <c:pt idx="18970">
                  <c:v>45915.54047386013</c:v>
                </c:pt>
                <c:pt idx="18971">
                  <c:v>45915.54129306013</c:v>
                </c:pt>
                <c:pt idx="18972">
                  <c:v>45915.54211226013</c:v>
                </c:pt>
                <c:pt idx="18973">
                  <c:v>45915.54293146013</c:v>
                </c:pt>
                <c:pt idx="18974">
                  <c:v>45915.54375066012</c:v>
                </c:pt>
                <c:pt idx="18975">
                  <c:v>45915.54456986014</c:v>
                </c:pt>
                <c:pt idx="18976">
                  <c:v>45915.54538906013</c:v>
                </c:pt>
                <c:pt idx="18977">
                  <c:v>45915.54620826014</c:v>
                </c:pt>
                <c:pt idx="18978">
                  <c:v>45915.54702746015</c:v>
                </c:pt>
                <c:pt idx="18979">
                  <c:v>45915.54784666015</c:v>
                </c:pt>
                <c:pt idx="18980">
                  <c:v>45915.54866586015</c:v>
                </c:pt>
                <c:pt idx="18981">
                  <c:v>45915.54948506015</c:v>
                </c:pt>
                <c:pt idx="18982">
                  <c:v>45915.55030426015</c:v>
                </c:pt>
                <c:pt idx="18983">
                  <c:v>45915.55112346016</c:v>
                </c:pt>
                <c:pt idx="18984">
                  <c:v>45915.55194266015</c:v>
                </c:pt>
                <c:pt idx="18985">
                  <c:v>45915.55276186016</c:v>
                </c:pt>
                <c:pt idx="18986">
                  <c:v>45915.55358106017</c:v>
                </c:pt>
                <c:pt idx="18987">
                  <c:v>45915.55440026017</c:v>
                </c:pt>
                <c:pt idx="18988">
                  <c:v>45915.55521946016</c:v>
                </c:pt>
                <c:pt idx="18989">
                  <c:v>45915.55603866017</c:v>
                </c:pt>
                <c:pt idx="18990">
                  <c:v>45915.55685786018</c:v>
                </c:pt>
                <c:pt idx="18991">
                  <c:v>45915.55767706017</c:v>
                </c:pt>
                <c:pt idx="18992">
                  <c:v>45915.55849626017</c:v>
                </c:pt>
                <c:pt idx="18993">
                  <c:v>45915.55931546018</c:v>
                </c:pt>
                <c:pt idx="18994">
                  <c:v>45915.56013466018</c:v>
                </c:pt>
                <c:pt idx="18995">
                  <c:v>45915.56095386019</c:v>
                </c:pt>
                <c:pt idx="18996">
                  <c:v>45915.56177306017</c:v>
                </c:pt>
                <c:pt idx="18997">
                  <c:v>45915.5625922602</c:v>
                </c:pt>
                <c:pt idx="18998">
                  <c:v>45915.56341146019</c:v>
                </c:pt>
                <c:pt idx="18999">
                  <c:v>45915.56423066019</c:v>
                </c:pt>
                <c:pt idx="19000">
                  <c:v>45915.56504986018</c:v>
                </c:pt>
                <c:pt idx="19001">
                  <c:v>45915.56586906018</c:v>
                </c:pt>
                <c:pt idx="19002">
                  <c:v>45915.56668826019</c:v>
                </c:pt>
                <c:pt idx="19003">
                  <c:v>45915.5675074602</c:v>
                </c:pt>
                <c:pt idx="19004">
                  <c:v>45915.56832666018</c:v>
                </c:pt>
                <c:pt idx="19005">
                  <c:v>45915.56914586017</c:v>
                </c:pt>
                <c:pt idx="19006">
                  <c:v>45915.56996506017</c:v>
                </c:pt>
                <c:pt idx="19007">
                  <c:v>45915.57078426018</c:v>
                </c:pt>
                <c:pt idx="19008">
                  <c:v>45915.57160346022</c:v>
                </c:pt>
                <c:pt idx="19009">
                  <c:v>45915.57242266017</c:v>
                </c:pt>
                <c:pt idx="19010">
                  <c:v>45915.57324186018</c:v>
                </c:pt>
                <c:pt idx="19011">
                  <c:v>45915.57406106022</c:v>
                </c:pt>
                <c:pt idx="19012">
                  <c:v>45915.57488026022</c:v>
                </c:pt>
                <c:pt idx="19013">
                  <c:v>45915.57569946023</c:v>
                </c:pt>
                <c:pt idx="19014">
                  <c:v>45915.57651866023</c:v>
                </c:pt>
                <c:pt idx="19015">
                  <c:v>45915.57733786022</c:v>
                </c:pt>
                <c:pt idx="19016">
                  <c:v>45915.57815706023</c:v>
                </c:pt>
                <c:pt idx="19017">
                  <c:v>45915.57897626024</c:v>
                </c:pt>
                <c:pt idx="19018">
                  <c:v>45915.57979546022</c:v>
                </c:pt>
                <c:pt idx="19019">
                  <c:v>45915.58061466023</c:v>
                </c:pt>
                <c:pt idx="19020">
                  <c:v>45915.58143386018</c:v>
                </c:pt>
                <c:pt idx="19021">
                  <c:v>45915.58225306025</c:v>
                </c:pt>
                <c:pt idx="19022">
                  <c:v>45915.58307226025</c:v>
                </c:pt>
                <c:pt idx="19023">
                  <c:v>45915.58389146025</c:v>
                </c:pt>
                <c:pt idx="19024">
                  <c:v>45915.58471066025</c:v>
                </c:pt>
                <c:pt idx="19025">
                  <c:v>45915.58552986025</c:v>
                </c:pt>
                <c:pt idx="19026">
                  <c:v>45915.58634906026</c:v>
                </c:pt>
                <c:pt idx="19027">
                  <c:v>45915.58716826022</c:v>
                </c:pt>
                <c:pt idx="19028">
                  <c:v>45915.58798746025</c:v>
                </c:pt>
                <c:pt idx="19029">
                  <c:v>45915.58880666026</c:v>
                </c:pt>
                <c:pt idx="19030">
                  <c:v>45915.58962586027</c:v>
                </c:pt>
                <c:pt idx="19031">
                  <c:v>45915.59044506019</c:v>
                </c:pt>
                <c:pt idx="19032">
                  <c:v>45915.5912642602</c:v>
                </c:pt>
                <c:pt idx="19033">
                  <c:v>45915.59208346027</c:v>
                </c:pt>
                <c:pt idx="19034">
                  <c:v>45915.5929026602</c:v>
                </c:pt>
                <c:pt idx="19035">
                  <c:v>45915.59372186016</c:v>
                </c:pt>
                <c:pt idx="19036">
                  <c:v>45915.59454106027</c:v>
                </c:pt>
                <c:pt idx="19037">
                  <c:v>45915.59536026019</c:v>
                </c:pt>
                <c:pt idx="19038">
                  <c:v>45915.59617946028</c:v>
                </c:pt>
                <c:pt idx="19039">
                  <c:v>45915.59699866022</c:v>
                </c:pt>
                <c:pt idx="19040">
                  <c:v>45915.59781786027</c:v>
                </c:pt>
                <c:pt idx="19041">
                  <c:v>45915.59863706028</c:v>
                </c:pt>
                <c:pt idx="19042">
                  <c:v>45915.59945626022</c:v>
                </c:pt>
                <c:pt idx="19043">
                  <c:v>45915.6002754603</c:v>
                </c:pt>
                <c:pt idx="19044">
                  <c:v>45915.60109466023</c:v>
                </c:pt>
                <c:pt idx="19045">
                  <c:v>45915.60191386023</c:v>
                </c:pt>
                <c:pt idx="19046">
                  <c:v>45915.6027330603</c:v>
                </c:pt>
                <c:pt idx="19047">
                  <c:v>45915.60355226031</c:v>
                </c:pt>
                <c:pt idx="19048">
                  <c:v>45915.60437146031</c:v>
                </c:pt>
                <c:pt idx="19049">
                  <c:v>45915.60519066021</c:v>
                </c:pt>
                <c:pt idx="19050">
                  <c:v>45915.6060098603</c:v>
                </c:pt>
                <c:pt idx="19051">
                  <c:v>45915.60682906031</c:v>
                </c:pt>
                <c:pt idx="19052">
                  <c:v>45915.60764826032</c:v>
                </c:pt>
                <c:pt idx="19053">
                  <c:v>45915.60846746032</c:v>
                </c:pt>
                <c:pt idx="19054">
                  <c:v>45915.60928666025</c:v>
                </c:pt>
                <c:pt idx="19055">
                  <c:v>45915.61010586032</c:v>
                </c:pt>
                <c:pt idx="19056">
                  <c:v>45915.61092506033</c:v>
                </c:pt>
                <c:pt idx="19057">
                  <c:v>45915.61174426026</c:v>
                </c:pt>
                <c:pt idx="19058">
                  <c:v>45915.61256346033</c:v>
                </c:pt>
                <c:pt idx="19059">
                  <c:v>45915.61338266025</c:v>
                </c:pt>
                <c:pt idx="19060">
                  <c:v>45915.61420186034</c:v>
                </c:pt>
                <c:pt idx="19061">
                  <c:v>45915.61502106032</c:v>
                </c:pt>
                <c:pt idx="19062">
                  <c:v>45915.61584026033</c:v>
                </c:pt>
                <c:pt idx="19063">
                  <c:v>45915.61665946034</c:v>
                </c:pt>
                <c:pt idx="19064">
                  <c:v>45915.61747866032</c:v>
                </c:pt>
                <c:pt idx="19065">
                  <c:v>45915.61829786035</c:v>
                </c:pt>
                <c:pt idx="19066">
                  <c:v>45915.61911706035</c:v>
                </c:pt>
                <c:pt idx="19067">
                  <c:v>45915.61993626035</c:v>
                </c:pt>
                <c:pt idx="19068">
                  <c:v>45915.62075546035</c:v>
                </c:pt>
                <c:pt idx="19069">
                  <c:v>45915.62157466029</c:v>
                </c:pt>
                <c:pt idx="19070">
                  <c:v>45915.62239386029</c:v>
                </c:pt>
                <c:pt idx="19071">
                  <c:v>45915.62321306035</c:v>
                </c:pt>
                <c:pt idx="19072">
                  <c:v>45915.62403226036</c:v>
                </c:pt>
                <c:pt idx="19073">
                  <c:v>45915.62485146036</c:v>
                </c:pt>
                <c:pt idx="19074">
                  <c:v>45915.62567066027</c:v>
                </c:pt>
                <c:pt idx="19075">
                  <c:v>45915.6264898603</c:v>
                </c:pt>
                <c:pt idx="19076">
                  <c:v>45915.6273090603</c:v>
                </c:pt>
                <c:pt idx="19077">
                  <c:v>45915.62812826037</c:v>
                </c:pt>
                <c:pt idx="19078">
                  <c:v>45915.62894746038</c:v>
                </c:pt>
                <c:pt idx="19079">
                  <c:v>45915.62976666025</c:v>
                </c:pt>
                <c:pt idx="19080">
                  <c:v>45915.63058586037</c:v>
                </c:pt>
                <c:pt idx="19081">
                  <c:v>45915.63140506031</c:v>
                </c:pt>
                <c:pt idx="19082">
                  <c:v>45915.63222426039</c:v>
                </c:pt>
                <c:pt idx="19083">
                  <c:v>45915.63304346037</c:v>
                </c:pt>
                <c:pt idx="19084">
                  <c:v>45915.63386266031</c:v>
                </c:pt>
                <c:pt idx="19085">
                  <c:v>45915.63468186032</c:v>
                </c:pt>
                <c:pt idx="19086">
                  <c:v>45915.63550106037</c:v>
                </c:pt>
                <c:pt idx="19087">
                  <c:v>45915.6363202604</c:v>
                </c:pt>
                <c:pt idx="19088">
                  <c:v>45915.6371394604</c:v>
                </c:pt>
                <c:pt idx="19089">
                  <c:v>45915.63795866037</c:v>
                </c:pt>
                <c:pt idx="19090">
                  <c:v>45915.6387778604</c:v>
                </c:pt>
                <c:pt idx="19091">
                  <c:v>45915.63959706041</c:v>
                </c:pt>
                <c:pt idx="19092">
                  <c:v>45915.64041626041</c:v>
                </c:pt>
                <c:pt idx="19093">
                  <c:v>45915.64123546041</c:v>
                </c:pt>
                <c:pt idx="19094">
                  <c:v>45915.64205466041</c:v>
                </c:pt>
                <c:pt idx="19095">
                  <c:v>45915.64287386042</c:v>
                </c:pt>
                <c:pt idx="19096">
                  <c:v>45915.64369306042</c:v>
                </c:pt>
                <c:pt idx="19097">
                  <c:v>45915.64451226042</c:v>
                </c:pt>
                <c:pt idx="19098">
                  <c:v>45915.64533146042</c:v>
                </c:pt>
                <c:pt idx="19099">
                  <c:v>45915.64615066042</c:v>
                </c:pt>
                <c:pt idx="19100">
                  <c:v>45915.64696986043</c:v>
                </c:pt>
                <c:pt idx="19101">
                  <c:v>45915.64778906036</c:v>
                </c:pt>
                <c:pt idx="19102">
                  <c:v>45915.64860826043</c:v>
                </c:pt>
                <c:pt idx="19103">
                  <c:v>45915.64942746043</c:v>
                </c:pt>
                <c:pt idx="19104">
                  <c:v>45915.65024666044</c:v>
                </c:pt>
                <c:pt idx="19105">
                  <c:v>45915.65106586042</c:v>
                </c:pt>
                <c:pt idx="19106">
                  <c:v>45915.65188506043</c:v>
                </c:pt>
                <c:pt idx="19107">
                  <c:v>45915.65270426044</c:v>
                </c:pt>
                <c:pt idx="19108">
                  <c:v>45915.65352346045</c:v>
                </c:pt>
                <c:pt idx="19109">
                  <c:v>45915.65434266045</c:v>
                </c:pt>
                <c:pt idx="19110">
                  <c:v>45915.65516186038</c:v>
                </c:pt>
                <c:pt idx="19111">
                  <c:v>45915.65598106042</c:v>
                </c:pt>
                <c:pt idx="19112">
                  <c:v>45915.65680026045</c:v>
                </c:pt>
                <c:pt idx="19113">
                  <c:v>45915.65761946045</c:v>
                </c:pt>
                <c:pt idx="19114">
                  <c:v>45915.65843866046</c:v>
                </c:pt>
                <c:pt idx="19115">
                  <c:v>45915.65925786046</c:v>
                </c:pt>
                <c:pt idx="19116">
                  <c:v>45915.66007706046</c:v>
                </c:pt>
                <c:pt idx="19117">
                  <c:v>45915.66089626047</c:v>
                </c:pt>
                <c:pt idx="19118">
                  <c:v>45915.66171546047</c:v>
                </c:pt>
                <c:pt idx="19119">
                  <c:v>45915.66253466047</c:v>
                </c:pt>
                <c:pt idx="19120">
                  <c:v>45915.66335386047</c:v>
                </c:pt>
                <c:pt idx="19121">
                  <c:v>45915.66417306048</c:v>
                </c:pt>
                <c:pt idx="19122">
                  <c:v>45915.66499226048</c:v>
                </c:pt>
                <c:pt idx="19123">
                  <c:v>45915.66581146048</c:v>
                </c:pt>
                <c:pt idx="19124">
                  <c:v>45915.66663066047</c:v>
                </c:pt>
                <c:pt idx="19125">
                  <c:v>45915.66744986041</c:v>
                </c:pt>
                <c:pt idx="19126">
                  <c:v>45915.66826906049</c:v>
                </c:pt>
                <c:pt idx="19127">
                  <c:v>45915.66908826047</c:v>
                </c:pt>
                <c:pt idx="19128">
                  <c:v>45915.66990746048</c:v>
                </c:pt>
                <c:pt idx="19129">
                  <c:v>45915.67072666042</c:v>
                </c:pt>
                <c:pt idx="19130">
                  <c:v>45915.6715458605</c:v>
                </c:pt>
                <c:pt idx="19131">
                  <c:v>45915.6723650605</c:v>
                </c:pt>
                <c:pt idx="19132">
                  <c:v>45915.67318426043</c:v>
                </c:pt>
                <c:pt idx="19133">
                  <c:v>45915.6740034605</c:v>
                </c:pt>
                <c:pt idx="19134">
                  <c:v>45915.67482266051</c:v>
                </c:pt>
                <c:pt idx="19135">
                  <c:v>45915.67564186044</c:v>
                </c:pt>
                <c:pt idx="19136">
                  <c:v>45915.6764610605</c:v>
                </c:pt>
                <c:pt idx="19137">
                  <c:v>45915.6772802605</c:v>
                </c:pt>
                <c:pt idx="19138">
                  <c:v>45915.67809946051</c:v>
                </c:pt>
                <c:pt idx="19139">
                  <c:v>45915.67891866052</c:v>
                </c:pt>
                <c:pt idx="19140">
                  <c:v>45915.67973786052</c:v>
                </c:pt>
                <c:pt idx="19141">
                  <c:v>45915.68055706052</c:v>
                </c:pt>
                <c:pt idx="19142">
                  <c:v>45915.68137626052</c:v>
                </c:pt>
                <c:pt idx="19143">
                  <c:v>45915.68219546052</c:v>
                </c:pt>
                <c:pt idx="19144">
                  <c:v>45915.68301466053</c:v>
                </c:pt>
                <c:pt idx="19145">
                  <c:v>45915.68383386053</c:v>
                </c:pt>
                <c:pt idx="19146">
                  <c:v>45915.68465306053</c:v>
                </c:pt>
                <c:pt idx="19147">
                  <c:v>45915.68547226053</c:v>
                </c:pt>
                <c:pt idx="19148">
                  <c:v>45915.68629146053</c:v>
                </c:pt>
                <c:pt idx="19149">
                  <c:v>45915.68711066052</c:v>
                </c:pt>
                <c:pt idx="19150">
                  <c:v>45915.68792986053</c:v>
                </c:pt>
                <c:pt idx="19151">
                  <c:v>45915.68874906054</c:v>
                </c:pt>
                <c:pt idx="19152">
                  <c:v>45915.68956826055</c:v>
                </c:pt>
                <c:pt idx="19153">
                  <c:v>45915.69038746055</c:v>
                </c:pt>
                <c:pt idx="19154">
                  <c:v>45915.69120666048</c:v>
                </c:pt>
                <c:pt idx="19155">
                  <c:v>45915.69202586055</c:v>
                </c:pt>
                <c:pt idx="19156">
                  <c:v>45915.69284506056</c:v>
                </c:pt>
                <c:pt idx="19157">
                  <c:v>45915.69366426049</c:v>
                </c:pt>
                <c:pt idx="19158">
                  <c:v>45915.69448346055</c:v>
                </c:pt>
                <c:pt idx="19159">
                  <c:v>45915.69530266049</c:v>
                </c:pt>
                <c:pt idx="19160">
                  <c:v>45915.69612186049</c:v>
                </c:pt>
                <c:pt idx="19161">
                  <c:v>45915.69694106057</c:v>
                </c:pt>
                <c:pt idx="19162">
                  <c:v>45915.6977602605</c:v>
                </c:pt>
                <c:pt idx="19163">
                  <c:v>45915.69857946057</c:v>
                </c:pt>
                <c:pt idx="19164">
                  <c:v>45915.69939866057</c:v>
                </c:pt>
                <c:pt idx="19165">
                  <c:v>45915.70021786057</c:v>
                </c:pt>
                <c:pt idx="19166">
                  <c:v>45915.70103706058</c:v>
                </c:pt>
                <c:pt idx="19167">
                  <c:v>45915.70185626058</c:v>
                </c:pt>
                <c:pt idx="19168">
                  <c:v>45915.70267546058</c:v>
                </c:pt>
                <c:pt idx="19169">
                  <c:v>45915.70349466052</c:v>
                </c:pt>
                <c:pt idx="19170">
                  <c:v>45915.70431386059</c:v>
                </c:pt>
                <c:pt idx="19171">
                  <c:v>45915.70513306058</c:v>
                </c:pt>
                <c:pt idx="19172">
                  <c:v>45915.70595226059</c:v>
                </c:pt>
                <c:pt idx="19173">
                  <c:v>45915.70677146059</c:v>
                </c:pt>
                <c:pt idx="19174">
                  <c:v>45915.70759066058</c:v>
                </c:pt>
                <c:pt idx="19175">
                  <c:v>45915.70840986058</c:v>
                </c:pt>
                <c:pt idx="19176">
                  <c:v>45915.70922906059</c:v>
                </c:pt>
                <c:pt idx="19177">
                  <c:v>45915.7100482606</c:v>
                </c:pt>
                <c:pt idx="19178">
                  <c:v>45915.71086746061</c:v>
                </c:pt>
                <c:pt idx="19179">
                  <c:v>45915.71168666053</c:v>
                </c:pt>
                <c:pt idx="19180">
                  <c:v>45915.7125058606</c:v>
                </c:pt>
                <c:pt idx="19181">
                  <c:v>45915.71332506058</c:v>
                </c:pt>
                <c:pt idx="19182">
                  <c:v>45915.71414426062</c:v>
                </c:pt>
                <c:pt idx="19183">
                  <c:v>45915.71496346062</c:v>
                </c:pt>
                <c:pt idx="19184">
                  <c:v>45915.71578266054</c:v>
                </c:pt>
                <c:pt idx="19185">
                  <c:v>45915.71660186059</c:v>
                </c:pt>
                <c:pt idx="19186">
                  <c:v>45915.71742106057</c:v>
                </c:pt>
                <c:pt idx="19187">
                  <c:v>45915.71824026063</c:v>
                </c:pt>
                <c:pt idx="19188">
                  <c:v>45915.71905946063</c:v>
                </c:pt>
                <c:pt idx="19189">
                  <c:v>45915.71987866062</c:v>
                </c:pt>
                <c:pt idx="19190">
                  <c:v>45915.72069786058</c:v>
                </c:pt>
                <c:pt idx="19191">
                  <c:v>45915.72151706059</c:v>
                </c:pt>
                <c:pt idx="19192">
                  <c:v>45915.72233626062</c:v>
                </c:pt>
                <c:pt idx="19193">
                  <c:v>45915.72315546058</c:v>
                </c:pt>
                <c:pt idx="19194">
                  <c:v>45915.72397466055</c:v>
                </c:pt>
                <c:pt idx="19195">
                  <c:v>45915.72479386057</c:v>
                </c:pt>
                <c:pt idx="19196">
                  <c:v>45915.72561306058</c:v>
                </c:pt>
                <c:pt idx="19197">
                  <c:v>45915.72643226058</c:v>
                </c:pt>
                <c:pt idx="19198">
                  <c:v>45915.72725146062</c:v>
                </c:pt>
                <c:pt idx="19199">
                  <c:v>45915.72807066058</c:v>
                </c:pt>
                <c:pt idx="19200">
                  <c:v>45915.72888986059</c:v>
                </c:pt>
                <c:pt idx="19201">
                  <c:v>45915.72970906056</c:v>
                </c:pt>
                <c:pt idx="19202">
                  <c:v>45915.73052826065</c:v>
                </c:pt>
                <c:pt idx="19203">
                  <c:v>45915.73134746059</c:v>
                </c:pt>
                <c:pt idx="19204">
                  <c:v>45915.73216666057</c:v>
                </c:pt>
                <c:pt idx="19205">
                  <c:v>45915.73298586059</c:v>
                </c:pt>
                <c:pt idx="19206">
                  <c:v>45915.7338050606</c:v>
                </c:pt>
                <c:pt idx="19207">
                  <c:v>45915.73462426067</c:v>
                </c:pt>
                <c:pt idx="19208">
                  <c:v>45915.73544346059</c:v>
                </c:pt>
                <c:pt idx="19209">
                  <c:v>45915.73626266061</c:v>
                </c:pt>
                <c:pt idx="19210">
                  <c:v>45915.73708186058</c:v>
                </c:pt>
                <c:pt idx="19211">
                  <c:v>45915.73790106059</c:v>
                </c:pt>
                <c:pt idx="19212">
                  <c:v>45915.73872026061</c:v>
                </c:pt>
                <c:pt idx="19213">
                  <c:v>45915.73953946069</c:v>
                </c:pt>
                <c:pt idx="19214">
                  <c:v>45915.74035866067</c:v>
                </c:pt>
                <c:pt idx="19215">
                  <c:v>45915.74117786062</c:v>
                </c:pt>
                <c:pt idx="19216">
                  <c:v>45915.74199706062</c:v>
                </c:pt>
                <c:pt idx="19217">
                  <c:v>45915.7428162607</c:v>
                </c:pt>
                <c:pt idx="19218">
                  <c:v>45915.7436354607</c:v>
                </c:pt>
                <c:pt idx="19219">
                  <c:v>45915.74445466063</c:v>
                </c:pt>
                <c:pt idx="19220">
                  <c:v>45915.7452738607</c:v>
                </c:pt>
                <c:pt idx="19221">
                  <c:v>45915.7460930607</c:v>
                </c:pt>
                <c:pt idx="19222">
                  <c:v>45915.74691226071</c:v>
                </c:pt>
                <c:pt idx="19223">
                  <c:v>45915.74773146067</c:v>
                </c:pt>
                <c:pt idx="19224">
                  <c:v>45915.7485506607</c:v>
                </c:pt>
                <c:pt idx="19225">
                  <c:v>45915.74936986064</c:v>
                </c:pt>
                <c:pt idx="19226">
                  <c:v>45915.75018906072</c:v>
                </c:pt>
                <c:pt idx="19227">
                  <c:v>45915.75100826072</c:v>
                </c:pt>
                <c:pt idx="19228">
                  <c:v>45915.75182746072</c:v>
                </c:pt>
                <c:pt idx="19229">
                  <c:v>45915.75264666072</c:v>
                </c:pt>
                <c:pt idx="19230">
                  <c:v>45915.75346586065</c:v>
                </c:pt>
                <c:pt idx="19231">
                  <c:v>45915.75428506073</c:v>
                </c:pt>
                <c:pt idx="19232">
                  <c:v>45915.75510426072</c:v>
                </c:pt>
                <c:pt idx="19233">
                  <c:v>45915.75592346073</c:v>
                </c:pt>
                <c:pt idx="19234">
                  <c:v>45915.75674266066</c:v>
                </c:pt>
                <c:pt idx="19235">
                  <c:v>45915.75756186072</c:v>
                </c:pt>
                <c:pt idx="19236">
                  <c:v>45915.75838106072</c:v>
                </c:pt>
                <c:pt idx="19237">
                  <c:v>45915.75920026073</c:v>
                </c:pt>
                <c:pt idx="19238">
                  <c:v>45915.76001946074</c:v>
                </c:pt>
                <c:pt idx="19239">
                  <c:v>45915.76083866075</c:v>
                </c:pt>
                <c:pt idx="19240">
                  <c:v>45915.76165786068</c:v>
                </c:pt>
                <c:pt idx="19241">
                  <c:v>45915.76247706068</c:v>
                </c:pt>
                <c:pt idx="19242">
                  <c:v>45915.76329626075</c:v>
                </c:pt>
                <c:pt idx="19243">
                  <c:v>45915.76411546076</c:v>
                </c:pt>
                <c:pt idx="19244">
                  <c:v>45915.76493466069</c:v>
                </c:pt>
                <c:pt idx="19245">
                  <c:v>45915.76575386066</c:v>
                </c:pt>
                <c:pt idx="19246">
                  <c:v>45915.76657306076</c:v>
                </c:pt>
                <c:pt idx="19247">
                  <c:v>45915.76739226069</c:v>
                </c:pt>
                <c:pt idx="19248">
                  <c:v>45915.76821146077</c:v>
                </c:pt>
                <c:pt idx="19249">
                  <c:v>45915.7690306607</c:v>
                </c:pt>
                <c:pt idx="19250">
                  <c:v>45915.7698498607</c:v>
                </c:pt>
                <c:pt idx="19251">
                  <c:v>45915.77066906077</c:v>
                </c:pt>
                <c:pt idx="19252">
                  <c:v>45915.77148826071</c:v>
                </c:pt>
                <c:pt idx="19253">
                  <c:v>45915.77230746078</c:v>
                </c:pt>
                <c:pt idx="19254">
                  <c:v>45915.77312666067</c:v>
                </c:pt>
                <c:pt idx="19255">
                  <c:v>45915.7739458607</c:v>
                </c:pt>
                <c:pt idx="19256">
                  <c:v>45915.77476506072</c:v>
                </c:pt>
                <c:pt idx="19257">
                  <c:v>45915.77558426077</c:v>
                </c:pt>
                <c:pt idx="19258">
                  <c:v>45915.77640346078</c:v>
                </c:pt>
                <c:pt idx="19259">
                  <c:v>45915.77722266072</c:v>
                </c:pt>
                <c:pt idx="19260">
                  <c:v>45915.77804186077</c:v>
                </c:pt>
                <c:pt idx="19261">
                  <c:v>45915.7788610608</c:v>
                </c:pt>
                <c:pt idx="19262">
                  <c:v>45915.77968026073</c:v>
                </c:pt>
                <c:pt idx="19263">
                  <c:v>45915.7804994608</c:v>
                </c:pt>
                <c:pt idx="19264">
                  <c:v>45915.7813186608</c:v>
                </c:pt>
                <c:pt idx="19265">
                  <c:v>45915.78213786081</c:v>
                </c:pt>
                <c:pt idx="19266">
                  <c:v>45915.78295706081</c:v>
                </c:pt>
                <c:pt idx="19267">
                  <c:v>45915.7837762608</c:v>
                </c:pt>
                <c:pt idx="19268">
                  <c:v>45915.78459546081</c:v>
                </c:pt>
                <c:pt idx="19269">
                  <c:v>45915.78541466082</c:v>
                </c:pt>
                <c:pt idx="19270">
                  <c:v>45915.78623386082</c:v>
                </c:pt>
                <c:pt idx="19271">
                  <c:v>45915.78705306082</c:v>
                </c:pt>
                <c:pt idx="19272">
                  <c:v>45915.78787226082</c:v>
                </c:pt>
                <c:pt idx="19273">
                  <c:v>45915.78869146082</c:v>
                </c:pt>
                <c:pt idx="19274">
                  <c:v>45915.78951066083</c:v>
                </c:pt>
                <c:pt idx="19275">
                  <c:v>45915.79032986076</c:v>
                </c:pt>
                <c:pt idx="19276">
                  <c:v>45915.79114906072</c:v>
                </c:pt>
                <c:pt idx="19277">
                  <c:v>45915.79196826076</c:v>
                </c:pt>
                <c:pt idx="19278">
                  <c:v>45915.79278746077</c:v>
                </c:pt>
                <c:pt idx="19279">
                  <c:v>45915.79360666072</c:v>
                </c:pt>
                <c:pt idx="19280">
                  <c:v>45915.79442586076</c:v>
                </c:pt>
                <c:pt idx="19281">
                  <c:v>45915.79524506077</c:v>
                </c:pt>
                <c:pt idx="19282">
                  <c:v>45915.79606426085</c:v>
                </c:pt>
                <c:pt idx="19283">
                  <c:v>45915.79688346085</c:v>
                </c:pt>
                <c:pt idx="19284">
                  <c:v>45915.79770266074</c:v>
                </c:pt>
                <c:pt idx="19285">
                  <c:v>45915.79852186082</c:v>
                </c:pt>
                <c:pt idx="19286">
                  <c:v>45915.79934106077</c:v>
                </c:pt>
                <c:pt idx="19287">
                  <c:v>45915.80016026086</c:v>
                </c:pt>
                <c:pt idx="19288">
                  <c:v>45915.80097946085</c:v>
                </c:pt>
                <c:pt idx="19289">
                  <c:v>45915.80179866085</c:v>
                </c:pt>
                <c:pt idx="19290">
                  <c:v>45915.80261786086</c:v>
                </c:pt>
                <c:pt idx="19291">
                  <c:v>45915.80343706087</c:v>
                </c:pt>
                <c:pt idx="19292">
                  <c:v>45915.80425626086</c:v>
                </c:pt>
                <c:pt idx="19293">
                  <c:v>45915.80507546087</c:v>
                </c:pt>
                <c:pt idx="19294">
                  <c:v>45915.80589466087</c:v>
                </c:pt>
                <c:pt idx="19295">
                  <c:v>45915.80671386087</c:v>
                </c:pt>
                <c:pt idx="19296">
                  <c:v>45915.80753306087</c:v>
                </c:pt>
                <c:pt idx="19297">
                  <c:v>45915.80835226087</c:v>
                </c:pt>
                <c:pt idx="19298">
                  <c:v>45915.80917146088</c:v>
                </c:pt>
                <c:pt idx="19299">
                  <c:v>45915.80999066088</c:v>
                </c:pt>
                <c:pt idx="19300">
                  <c:v>45915.81080986088</c:v>
                </c:pt>
                <c:pt idx="19301">
                  <c:v>45915.81162906089</c:v>
                </c:pt>
                <c:pt idx="19302">
                  <c:v>45915.8124482609</c:v>
                </c:pt>
                <c:pt idx="19303">
                  <c:v>45915.8132674609</c:v>
                </c:pt>
                <c:pt idx="19304">
                  <c:v>45915.8140866609</c:v>
                </c:pt>
                <c:pt idx="19305">
                  <c:v>45915.8149058609</c:v>
                </c:pt>
                <c:pt idx="19306">
                  <c:v>45915.8157250609</c:v>
                </c:pt>
                <c:pt idx="19307">
                  <c:v>45915.8165442609</c:v>
                </c:pt>
                <c:pt idx="19308">
                  <c:v>45915.8173634609</c:v>
                </c:pt>
                <c:pt idx="19309">
                  <c:v>45915.81818266091</c:v>
                </c:pt>
                <c:pt idx="19310">
                  <c:v>45915.81900186091</c:v>
                </c:pt>
                <c:pt idx="19311">
                  <c:v>45915.81982106091</c:v>
                </c:pt>
                <c:pt idx="19312">
                  <c:v>45915.82064026091</c:v>
                </c:pt>
                <c:pt idx="19313">
                  <c:v>45915.82145946092</c:v>
                </c:pt>
                <c:pt idx="19314">
                  <c:v>45915.82227866092</c:v>
                </c:pt>
                <c:pt idx="19315">
                  <c:v>45915.82309786092</c:v>
                </c:pt>
                <c:pt idx="19316">
                  <c:v>45915.82391706092</c:v>
                </c:pt>
                <c:pt idx="19317">
                  <c:v>45915.82473626092</c:v>
                </c:pt>
                <c:pt idx="19318">
                  <c:v>45915.82555546092</c:v>
                </c:pt>
                <c:pt idx="19319">
                  <c:v>45915.82637466093</c:v>
                </c:pt>
                <c:pt idx="19320">
                  <c:v>45915.82719386093</c:v>
                </c:pt>
                <c:pt idx="19321">
                  <c:v>45915.82801306093</c:v>
                </c:pt>
                <c:pt idx="19322">
                  <c:v>45915.82883226093</c:v>
                </c:pt>
                <c:pt idx="19323">
                  <c:v>45915.82965146094</c:v>
                </c:pt>
                <c:pt idx="19324">
                  <c:v>45915.83047066093</c:v>
                </c:pt>
                <c:pt idx="19325">
                  <c:v>45915.83128986094</c:v>
                </c:pt>
                <c:pt idx="19326">
                  <c:v>45915.83210906095</c:v>
                </c:pt>
                <c:pt idx="19327">
                  <c:v>45915.83292826095</c:v>
                </c:pt>
                <c:pt idx="19328">
                  <c:v>45915.83374746095</c:v>
                </c:pt>
                <c:pt idx="19329">
                  <c:v>45915.83456666095</c:v>
                </c:pt>
                <c:pt idx="19330">
                  <c:v>45915.83538586096</c:v>
                </c:pt>
                <c:pt idx="19331">
                  <c:v>45915.83620506095</c:v>
                </c:pt>
                <c:pt idx="19332">
                  <c:v>45915.83702426096</c:v>
                </c:pt>
                <c:pt idx="19333">
                  <c:v>45915.83784346096</c:v>
                </c:pt>
                <c:pt idx="19334">
                  <c:v>45915.83866266096</c:v>
                </c:pt>
                <c:pt idx="19335">
                  <c:v>45915.83948186097</c:v>
                </c:pt>
                <c:pt idx="19336">
                  <c:v>45915.84030106097</c:v>
                </c:pt>
                <c:pt idx="19337">
                  <c:v>45915.84112026097</c:v>
                </c:pt>
                <c:pt idx="19338">
                  <c:v>45915.84193946098</c:v>
                </c:pt>
                <c:pt idx="19339">
                  <c:v>45915.84275866097</c:v>
                </c:pt>
                <c:pt idx="19340">
                  <c:v>45915.84357786097</c:v>
                </c:pt>
                <c:pt idx="19341">
                  <c:v>45915.84439706098</c:v>
                </c:pt>
                <c:pt idx="19342">
                  <c:v>45915.845216261</c:v>
                </c:pt>
                <c:pt idx="19343">
                  <c:v>45915.846035461</c:v>
                </c:pt>
                <c:pt idx="19344">
                  <c:v>45915.84685466098</c:v>
                </c:pt>
                <c:pt idx="19345">
                  <c:v>45915.84767386099</c:v>
                </c:pt>
                <c:pt idx="19346">
                  <c:v>45915.848493061</c:v>
                </c:pt>
                <c:pt idx="19347">
                  <c:v>45915.849312261</c:v>
                </c:pt>
                <c:pt idx="19348">
                  <c:v>45915.850131461</c:v>
                </c:pt>
                <c:pt idx="19349">
                  <c:v>45915.850950661</c:v>
                </c:pt>
                <c:pt idx="19350">
                  <c:v>45915.85176986099</c:v>
                </c:pt>
                <c:pt idx="19351">
                  <c:v>45915.852589061</c:v>
                </c:pt>
                <c:pt idx="19352">
                  <c:v>45915.85340826101</c:v>
                </c:pt>
                <c:pt idx="19353">
                  <c:v>45915.854227461</c:v>
                </c:pt>
                <c:pt idx="19354">
                  <c:v>45915.855046661</c:v>
                </c:pt>
                <c:pt idx="19355">
                  <c:v>45915.85586586101</c:v>
                </c:pt>
                <c:pt idx="19356">
                  <c:v>45915.85668506102</c:v>
                </c:pt>
                <c:pt idx="19357">
                  <c:v>45915.85750426102</c:v>
                </c:pt>
                <c:pt idx="19358">
                  <c:v>45915.85832346102</c:v>
                </c:pt>
                <c:pt idx="19359">
                  <c:v>45915.85914266099</c:v>
                </c:pt>
                <c:pt idx="19360">
                  <c:v>45915.85996186102</c:v>
                </c:pt>
                <c:pt idx="19361">
                  <c:v>45915.86078106098</c:v>
                </c:pt>
                <c:pt idx="19362">
                  <c:v>45915.86160026099</c:v>
                </c:pt>
                <c:pt idx="19363">
                  <c:v>45915.86241946103</c:v>
                </c:pt>
                <c:pt idx="19364">
                  <c:v>45915.86323866103</c:v>
                </c:pt>
                <c:pt idx="19365">
                  <c:v>45915.86405786104</c:v>
                </c:pt>
                <c:pt idx="19366">
                  <c:v>45915.86487706104</c:v>
                </c:pt>
                <c:pt idx="19367">
                  <c:v>45915.86569626103</c:v>
                </c:pt>
                <c:pt idx="19368">
                  <c:v>45915.86651546104</c:v>
                </c:pt>
                <c:pt idx="19369">
                  <c:v>45915.86733466102</c:v>
                </c:pt>
                <c:pt idx="19370">
                  <c:v>45915.86815386105</c:v>
                </c:pt>
                <c:pt idx="19371">
                  <c:v>45915.86897306105</c:v>
                </c:pt>
                <c:pt idx="19372">
                  <c:v>45915.86979226102</c:v>
                </c:pt>
                <c:pt idx="19373">
                  <c:v>45915.87061146105</c:v>
                </c:pt>
                <c:pt idx="19374">
                  <c:v>45915.87143066099</c:v>
                </c:pt>
                <c:pt idx="19375">
                  <c:v>45915.87224986106</c:v>
                </c:pt>
                <c:pt idx="19376">
                  <c:v>45915.87306906105</c:v>
                </c:pt>
                <c:pt idx="19377">
                  <c:v>45915.87388826106</c:v>
                </c:pt>
                <c:pt idx="19378">
                  <c:v>45915.87470746107</c:v>
                </c:pt>
                <c:pt idx="19379">
                  <c:v>45915.87552666107</c:v>
                </c:pt>
                <c:pt idx="19380">
                  <c:v>45915.87634586107</c:v>
                </c:pt>
                <c:pt idx="19381">
                  <c:v>45915.87716506107</c:v>
                </c:pt>
                <c:pt idx="19382">
                  <c:v>45915.87798426107</c:v>
                </c:pt>
                <c:pt idx="19383">
                  <c:v>45915.87880346107</c:v>
                </c:pt>
                <c:pt idx="19384">
                  <c:v>45915.87962266101</c:v>
                </c:pt>
                <c:pt idx="19385">
                  <c:v>45915.88044186107</c:v>
                </c:pt>
                <c:pt idx="19386">
                  <c:v>45915.88126106108</c:v>
                </c:pt>
                <c:pt idx="19387">
                  <c:v>45915.88208026109</c:v>
                </c:pt>
                <c:pt idx="19388">
                  <c:v>45915.88289946108</c:v>
                </c:pt>
                <c:pt idx="19389">
                  <c:v>45915.88371866108</c:v>
                </c:pt>
                <c:pt idx="19390">
                  <c:v>45915.8845378611</c:v>
                </c:pt>
                <c:pt idx="19391">
                  <c:v>45915.8853570611</c:v>
                </c:pt>
                <c:pt idx="19392">
                  <c:v>45915.8861762611</c:v>
                </c:pt>
                <c:pt idx="19393">
                  <c:v>45915.8869954611</c:v>
                </c:pt>
                <c:pt idx="19394">
                  <c:v>45915.8878146611</c:v>
                </c:pt>
                <c:pt idx="19395">
                  <c:v>45915.8886338611</c:v>
                </c:pt>
                <c:pt idx="19396">
                  <c:v>45915.88945306111</c:v>
                </c:pt>
                <c:pt idx="19397">
                  <c:v>45915.89027226111</c:v>
                </c:pt>
                <c:pt idx="19398">
                  <c:v>45915.8910914611</c:v>
                </c:pt>
                <c:pt idx="19399">
                  <c:v>45915.89191066104</c:v>
                </c:pt>
                <c:pt idx="19400">
                  <c:v>45915.89272986112</c:v>
                </c:pt>
                <c:pt idx="19401">
                  <c:v>45915.89354906112</c:v>
                </c:pt>
                <c:pt idx="19402">
                  <c:v>45915.89436826112</c:v>
                </c:pt>
                <c:pt idx="19403">
                  <c:v>45915.89518746112</c:v>
                </c:pt>
                <c:pt idx="19404">
                  <c:v>45915.89600666113</c:v>
                </c:pt>
                <c:pt idx="19405">
                  <c:v>45915.89682586113</c:v>
                </c:pt>
                <c:pt idx="19406">
                  <c:v>45915.89764506112</c:v>
                </c:pt>
                <c:pt idx="19407">
                  <c:v>45915.89846426112</c:v>
                </c:pt>
                <c:pt idx="19408">
                  <c:v>45915.89928346113</c:v>
                </c:pt>
                <c:pt idx="19409">
                  <c:v>45915.90010266107</c:v>
                </c:pt>
                <c:pt idx="19410">
                  <c:v>45915.90092186112</c:v>
                </c:pt>
                <c:pt idx="19411">
                  <c:v>45915.90174106107</c:v>
                </c:pt>
                <c:pt idx="19412">
                  <c:v>45915.90256026114</c:v>
                </c:pt>
                <c:pt idx="19413">
                  <c:v>45915.90337946115</c:v>
                </c:pt>
                <c:pt idx="19414">
                  <c:v>45915.90419866115</c:v>
                </c:pt>
                <c:pt idx="19415">
                  <c:v>45915.90501786115</c:v>
                </c:pt>
                <c:pt idx="19416">
                  <c:v>45915.90583706115</c:v>
                </c:pt>
                <c:pt idx="19417">
                  <c:v>45915.90665626115</c:v>
                </c:pt>
                <c:pt idx="19418">
                  <c:v>45915.90747546116</c:v>
                </c:pt>
                <c:pt idx="19419">
                  <c:v>45915.90829466116</c:v>
                </c:pt>
                <c:pt idx="19420">
                  <c:v>45915.90911386115</c:v>
                </c:pt>
                <c:pt idx="19421">
                  <c:v>45915.90993306116</c:v>
                </c:pt>
                <c:pt idx="19422">
                  <c:v>45915.91075226117</c:v>
                </c:pt>
                <c:pt idx="19423">
                  <c:v>45915.91157146117</c:v>
                </c:pt>
                <c:pt idx="19424">
                  <c:v>45915.91239066117</c:v>
                </c:pt>
                <c:pt idx="19425">
                  <c:v>45915.91320986117</c:v>
                </c:pt>
                <c:pt idx="19426">
                  <c:v>45915.91402906117</c:v>
                </c:pt>
                <c:pt idx="19427">
                  <c:v>45915.91484826117</c:v>
                </c:pt>
                <c:pt idx="19428">
                  <c:v>45915.91566746118</c:v>
                </c:pt>
                <c:pt idx="19429">
                  <c:v>45915.91648666118</c:v>
                </c:pt>
                <c:pt idx="19430">
                  <c:v>45915.91730586119</c:v>
                </c:pt>
                <c:pt idx="19431">
                  <c:v>45915.91812506119</c:v>
                </c:pt>
                <c:pt idx="19432">
                  <c:v>45915.91894426119</c:v>
                </c:pt>
                <c:pt idx="19433">
                  <c:v>45915.91976346118</c:v>
                </c:pt>
                <c:pt idx="19434">
                  <c:v>45915.92058266117</c:v>
                </c:pt>
                <c:pt idx="19435">
                  <c:v>45915.92140186111</c:v>
                </c:pt>
                <c:pt idx="19436">
                  <c:v>45915.92222106118</c:v>
                </c:pt>
                <c:pt idx="19437">
                  <c:v>45915.92304026113</c:v>
                </c:pt>
                <c:pt idx="19438">
                  <c:v>45915.9238594612</c:v>
                </c:pt>
                <c:pt idx="19439">
                  <c:v>45915.92467866118</c:v>
                </c:pt>
                <c:pt idx="19440">
                  <c:v>45915.92549786113</c:v>
                </c:pt>
                <c:pt idx="19441">
                  <c:v>45915.9263170612</c:v>
                </c:pt>
                <c:pt idx="19442">
                  <c:v>45915.92713626118</c:v>
                </c:pt>
                <c:pt idx="19443">
                  <c:v>45915.92795546119</c:v>
                </c:pt>
                <c:pt idx="19444">
                  <c:v>45915.92877466117</c:v>
                </c:pt>
                <c:pt idx="19445">
                  <c:v>45915.92959386118</c:v>
                </c:pt>
                <c:pt idx="19446">
                  <c:v>45915.93041306119</c:v>
                </c:pt>
                <c:pt idx="19447">
                  <c:v>45915.93123226122</c:v>
                </c:pt>
                <c:pt idx="19448">
                  <c:v>45915.93205146123</c:v>
                </c:pt>
                <c:pt idx="19449">
                  <c:v>45915.93287066119</c:v>
                </c:pt>
                <c:pt idx="19450">
                  <c:v>45915.93368986117</c:v>
                </c:pt>
                <c:pt idx="19451">
                  <c:v>45915.93450906123</c:v>
                </c:pt>
                <c:pt idx="19452">
                  <c:v>45915.93532826118</c:v>
                </c:pt>
                <c:pt idx="19453">
                  <c:v>45915.93614746122</c:v>
                </c:pt>
                <c:pt idx="19454">
                  <c:v>45915.93696666117</c:v>
                </c:pt>
                <c:pt idx="19455">
                  <c:v>45915.93778586115</c:v>
                </c:pt>
                <c:pt idx="19456">
                  <c:v>45915.93860506122</c:v>
                </c:pt>
                <c:pt idx="19457">
                  <c:v>45915.93942426118</c:v>
                </c:pt>
                <c:pt idx="19458">
                  <c:v>45915.94024346125</c:v>
                </c:pt>
                <c:pt idx="19459">
                  <c:v>45915.94106266116</c:v>
                </c:pt>
                <c:pt idx="19460">
                  <c:v>45915.94188186117</c:v>
                </c:pt>
                <c:pt idx="19461">
                  <c:v>45915.94270106119</c:v>
                </c:pt>
                <c:pt idx="19462">
                  <c:v>45915.94352026119</c:v>
                </c:pt>
                <c:pt idx="19463">
                  <c:v>45915.94433946126</c:v>
                </c:pt>
                <c:pt idx="19464">
                  <c:v>45915.94515866119</c:v>
                </c:pt>
                <c:pt idx="19465">
                  <c:v>45915.94597786127</c:v>
                </c:pt>
                <c:pt idx="19466">
                  <c:v>45915.94679706127</c:v>
                </c:pt>
                <c:pt idx="19467">
                  <c:v>45915.94761626127</c:v>
                </c:pt>
                <c:pt idx="19468">
                  <c:v>45915.94843546127</c:v>
                </c:pt>
                <c:pt idx="19469">
                  <c:v>45915.94925466127</c:v>
                </c:pt>
                <c:pt idx="19470">
                  <c:v>45915.95007386128</c:v>
                </c:pt>
                <c:pt idx="19471">
                  <c:v>45915.95089306128</c:v>
                </c:pt>
                <c:pt idx="19472">
                  <c:v>45915.95171226127</c:v>
                </c:pt>
                <c:pt idx="19473">
                  <c:v>45915.95253146128</c:v>
                </c:pt>
                <c:pt idx="19474">
                  <c:v>45915.95335066122</c:v>
                </c:pt>
                <c:pt idx="19475">
                  <c:v>45915.95416986127</c:v>
                </c:pt>
                <c:pt idx="19476">
                  <c:v>45915.95498906128</c:v>
                </c:pt>
                <c:pt idx="19477">
                  <c:v>45915.95580826129</c:v>
                </c:pt>
                <c:pt idx="19478">
                  <c:v>45915.9566274613</c:v>
                </c:pt>
                <c:pt idx="19479">
                  <c:v>45915.95744666122</c:v>
                </c:pt>
                <c:pt idx="19480">
                  <c:v>45915.9582658613</c:v>
                </c:pt>
                <c:pt idx="19481">
                  <c:v>45915.95908506127</c:v>
                </c:pt>
                <c:pt idx="19482">
                  <c:v>45915.9599042613</c:v>
                </c:pt>
                <c:pt idx="19483">
                  <c:v>45915.96072346124</c:v>
                </c:pt>
                <c:pt idx="19484">
                  <c:v>45915.96154266119</c:v>
                </c:pt>
                <c:pt idx="19485">
                  <c:v>45915.96236186122</c:v>
                </c:pt>
                <c:pt idx="19486">
                  <c:v>45915.96318106118</c:v>
                </c:pt>
                <c:pt idx="19487">
                  <c:v>45915.96400026132</c:v>
                </c:pt>
                <c:pt idx="19488">
                  <c:v>45915.96481946132</c:v>
                </c:pt>
                <c:pt idx="19489">
                  <c:v>45915.96563866125</c:v>
                </c:pt>
                <c:pt idx="19490">
                  <c:v>45915.96645786132</c:v>
                </c:pt>
                <c:pt idx="19491">
                  <c:v>45915.96727706133</c:v>
                </c:pt>
                <c:pt idx="19492">
                  <c:v>45915.96809626133</c:v>
                </c:pt>
                <c:pt idx="19493">
                  <c:v>45915.96891546133</c:v>
                </c:pt>
                <c:pt idx="19494">
                  <c:v>45915.96973466124</c:v>
                </c:pt>
                <c:pt idx="19495">
                  <c:v>45915.97055386133</c:v>
                </c:pt>
                <c:pt idx="19496">
                  <c:v>45915.97137306127</c:v>
                </c:pt>
                <c:pt idx="19497">
                  <c:v>45915.97219226132</c:v>
                </c:pt>
                <c:pt idx="19498">
                  <c:v>45915.97301146133</c:v>
                </c:pt>
                <c:pt idx="19499">
                  <c:v>45915.97383066127</c:v>
                </c:pt>
                <c:pt idx="19500">
                  <c:v>45915.97464986135</c:v>
                </c:pt>
                <c:pt idx="19501">
                  <c:v>45915.97546906128</c:v>
                </c:pt>
                <c:pt idx="19502">
                  <c:v>45915.97628826135</c:v>
                </c:pt>
                <c:pt idx="19503">
                  <c:v>45915.97710746135</c:v>
                </c:pt>
                <c:pt idx="19504">
                  <c:v>45915.97792666129</c:v>
                </c:pt>
                <c:pt idx="19505">
                  <c:v>45915.97874586129</c:v>
                </c:pt>
                <c:pt idx="19506">
                  <c:v>45915.97956506135</c:v>
                </c:pt>
                <c:pt idx="19507">
                  <c:v>45915.98038426135</c:v>
                </c:pt>
                <c:pt idx="19508">
                  <c:v>45915.98120346136</c:v>
                </c:pt>
                <c:pt idx="19509">
                  <c:v>45915.98202266137</c:v>
                </c:pt>
                <c:pt idx="19510">
                  <c:v>45915.98284186137</c:v>
                </c:pt>
                <c:pt idx="19511">
                  <c:v>45915.9836610613</c:v>
                </c:pt>
                <c:pt idx="19512">
                  <c:v>45915.98448026137</c:v>
                </c:pt>
                <c:pt idx="19513">
                  <c:v>45915.98529946137</c:v>
                </c:pt>
                <c:pt idx="19514">
                  <c:v>45915.98611866138</c:v>
                </c:pt>
                <c:pt idx="19515">
                  <c:v>45915.98693786138</c:v>
                </c:pt>
                <c:pt idx="19516">
                  <c:v>45915.98775706138</c:v>
                </c:pt>
                <c:pt idx="19517">
                  <c:v>45915.98857626138</c:v>
                </c:pt>
                <c:pt idx="19518">
                  <c:v>45915.98939546139</c:v>
                </c:pt>
                <c:pt idx="19519">
                  <c:v>45915.99021466137</c:v>
                </c:pt>
                <c:pt idx="19520">
                  <c:v>45915.99103386132</c:v>
                </c:pt>
                <c:pt idx="19521">
                  <c:v>45915.99185306132</c:v>
                </c:pt>
                <c:pt idx="19522">
                  <c:v>45915.9926722614</c:v>
                </c:pt>
                <c:pt idx="19523">
                  <c:v>45915.99349146133</c:v>
                </c:pt>
                <c:pt idx="19524">
                  <c:v>45915.99431066133</c:v>
                </c:pt>
                <c:pt idx="19525">
                  <c:v>45915.99512986131</c:v>
                </c:pt>
                <c:pt idx="19526">
                  <c:v>45915.99594906134</c:v>
                </c:pt>
                <c:pt idx="19527">
                  <c:v>45915.99676826134</c:v>
                </c:pt>
                <c:pt idx="19528">
                  <c:v>45915.9975874614</c:v>
                </c:pt>
                <c:pt idx="19529">
                  <c:v>45915.99840666134</c:v>
                </c:pt>
                <c:pt idx="19530">
                  <c:v>45915.99922586134</c:v>
                </c:pt>
                <c:pt idx="19531">
                  <c:v>45916.00004506142</c:v>
                </c:pt>
                <c:pt idx="19532">
                  <c:v>45916.00086426142</c:v>
                </c:pt>
                <c:pt idx="19533">
                  <c:v>45916.00168346135</c:v>
                </c:pt>
                <c:pt idx="19534">
                  <c:v>45916.00250266142</c:v>
                </c:pt>
                <c:pt idx="19535">
                  <c:v>45916.00332186136</c:v>
                </c:pt>
                <c:pt idx="19536">
                  <c:v>45916.00414106136</c:v>
                </c:pt>
                <c:pt idx="19537">
                  <c:v>45916.00496026142</c:v>
                </c:pt>
                <c:pt idx="19538">
                  <c:v>45916.00577946143</c:v>
                </c:pt>
                <c:pt idx="19539">
                  <c:v>45916.00659866144</c:v>
                </c:pt>
                <c:pt idx="19540">
                  <c:v>45916.00741786142</c:v>
                </c:pt>
                <c:pt idx="19541">
                  <c:v>45916.00823706144</c:v>
                </c:pt>
                <c:pt idx="19542">
                  <c:v>45916.00905626144</c:v>
                </c:pt>
                <c:pt idx="19543">
                  <c:v>45916.00987546144</c:v>
                </c:pt>
                <c:pt idx="19544">
                  <c:v>45916.01069466145</c:v>
                </c:pt>
                <c:pt idx="19545">
                  <c:v>45916.01151386145</c:v>
                </c:pt>
                <c:pt idx="19546">
                  <c:v>45916.01233306145</c:v>
                </c:pt>
                <c:pt idx="19547">
                  <c:v>45916.01315226145</c:v>
                </c:pt>
                <c:pt idx="19548">
                  <c:v>45916.01397146146</c:v>
                </c:pt>
                <c:pt idx="19549">
                  <c:v>45916.01479066139</c:v>
                </c:pt>
                <c:pt idx="19550">
                  <c:v>45916.01560986145</c:v>
                </c:pt>
                <c:pt idx="19551">
                  <c:v>45916.01642906146</c:v>
                </c:pt>
                <c:pt idx="19552">
                  <c:v>45916.01724826147</c:v>
                </c:pt>
                <c:pt idx="19553">
                  <c:v>45916.01806746147</c:v>
                </c:pt>
                <c:pt idx="19554">
                  <c:v>45916.01888666147</c:v>
                </c:pt>
                <c:pt idx="19555">
                  <c:v>45916.0197058614</c:v>
                </c:pt>
                <c:pt idx="19556">
                  <c:v>45916.02052506147</c:v>
                </c:pt>
                <c:pt idx="19557">
                  <c:v>45916.02134426141</c:v>
                </c:pt>
                <c:pt idx="19558">
                  <c:v>45916.02216346141</c:v>
                </c:pt>
                <c:pt idx="19559">
                  <c:v>45916.02298266137</c:v>
                </c:pt>
                <c:pt idx="19560">
                  <c:v>45916.02380186141</c:v>
                </c:pt>
                <c:pt idx="19561">
                  <c:v>45916.02462106142</c:v>
                </c:pt>
                <c:pt idx="19562">
                  <c:v>45916.02544026137</c:v>
                </c:pt>
                <c:pt idx="19563">
                  <c:v>45916.0262594615</c:v>
                </c:pt>
                <c:pt idx="19564">
                  <c:v>45916.02707866142</c:v>
                </c:pt>
                <c:pt idx="19565">
                  <c:v>45916.0278978615</c:v>
                </c:pt>
                <c:pt idx="19566">
                  <c:v>45916.0287170615</c:v>
                </c:pt>
                <c:pt idx="19567">
                  <c:v>45916.0295362615</c:v>
                </c:pt>
                <c:pt idx="19568">
                  <c:v>45916.0303554615</c:v>
                </c:pt>
                <c:pt idx="19569">
                  <c:v>45916.03117466142</c:v>
                </c:pt>
                <c:pt idx="19570">
                  <c:v>45916.03199386144</c:v>
                </c:pt>
                <c:pt idx="19571">
                  <c:v>45916.03281306151</c:v>
                </c:pt>
                <c:pt idx="19572">
                  <c:v>45916.0336322615</c:v>
                </c:pt>
                <c:pt idx="19573">
                  <c:v>45916.03445146151</c:v>
                </c:pt>
                <c:pt idx="19574">
                  <c:v>45916.03527066152</c:v>
                </c:pt>
                <c:pt idx="19575">
                  <c:v>45916.03608986152</c:v>
                </c:pt>
                <c:pt idx="19576">
                  <c:v>45916.03690906152</c:v>
                </c:pt>
                <c:pt idx="19577">
                  <c:v>45916.03772826152</c:v>
                </c:pt>
                <c:pt idx="19578">
                  <c:v>45916.03854746152</c:v>
                </c:pt>
                <c:pt idx="19579">
                  <c:v>45916.03936666146</c:v>
                </c:pt>
                <c:pt idx="19580">
                  <c:v>45916.04018586152</c:v>
                </c:pt>
                <c:pt idx="19581">
                  <c:v>45916.04100506152</c:v>
                </c:pt>
                <c:pt idx="19582">
                  <c:v>45916.04182426153</c:v>
                </c:pt>
                <c:pt idx="19583">
                  <c:v>45916.04264346154</c:v>
                </c:pt>
                <c:pt idx="19584">
                  <c:v>45916.04346266144</c:v>
                </c:pt>
                <c:pt idx="19585">
                  <c:v>45916.04428186153</c:v>
                </c:pt>
                <c:pt idx="19586">
                  <c:v>45916.04510106147</c:v>
                </c:pt>
                <c:pt idx="19587">
                  <c:v>45916.04592026155</c:v>
                </c:pt>
                <c:pt idx="19588">
                  <c:v>45916.04673946155</c:v>
                </c:pt>
                <c:pt idx="19589">
                  <c:v>45916.04755866155</c:v>
                </c:pt>
                <c:pt idx="19590">
                  <c:v>45916.04837786155</c:v>
                </c:pt>
                <c:pt idx="19591">
                  <c:v>45916.04919706155</c:v>
                </c:pt>
                <c:pt idx="19592">
                  <c:v>45916.05001626155</c:v>
                </c:pt>
                <c:pt idx="19593">
                  <c:v>45916.05083546155</c:v>
                </c:pt>
                <c:pt idx="19594">
                  <c:v>45916.05165466155</c:v>
                </c:pt>
                <c:pt idx="19595">
                  <c:v>45916.05247386156</c:v>
                </c:pt>
                <c:pt idx="19596">
                  <c:v>45916.05329306157</c:v>
                </c:pt>
                <c:pt idx="19597">
                  <c:v>45916.05411226157</c:v>
                </c:pt>
                <c:pt idx="19598">
                  <c:v>45916.05493146157</c:v>
                </c:pt>
                <c:pt idx="19599">
                  <c:v>45916.05575066157</c:v>
                </c:pt>
                <c:pt idx="19600">
                  <c:v>45916.05656986157</c:v>
                </c:pt>
                <c:pt idx="19601">
                  <c:v>45916.05738906158</c:v>
                </c:pt>
                <c:pt idx="19602">
                  <c:v>45916.05820826158</c:v>
                </c:pt>
                <c:pt idx="19603">
                  <c:v>45916.05902746158</c:v>
                </c:pt>
                <c:pt idx="19604">
                  <c:v>45916.05984666158</c:v>
                </c:pt>
                <c:pt idx="19605">
                  <c:v>45916.06066586157</c:v>
                </c:pt>
                <c:pt idx="19606">
                  <c:v>45916.06148506149</c:v>
                </c:pt>
                <c:pt idx="19607">
                  <c:v>45916.06230426158</c:v>
                </c:pt>
                <c:pt idx="19608">
                  <c:v>45916.06312346152</c:v>
                </c:pt>
                <c:pt idx="19609">
                  <c:v>45916.06394266151</c:v>
                </c:pt>
                <c:pt idx="19610">
                  <c:v>45916.06476186152</c:v>
                </c:pt>
                <c:pt idx="19611">
                  <c:v>45916.06558106153</c:v>
                </c:pt>
                <c:pt idx="19612">
                  <c:v>45916.06640026157</c:v>
                </c:pt>
                <c:pt idx="19613">
                  <c:v>45916.06721946161</c:v>
                </c:pt>
                <c:pt idx="19614">
                  <c:v>45916.06803866159</c:v>
                </c:pt>
                <c:pt idx="19615">
                  <c:v>45916.0688578616</c:v>
                </c:pt>
                <c:pt idx="19616">
                  <c:v>45916.06967706158</c:v>
                </c:pt>
                <c:pt idx="19617">
                  <c:v>45916.07049626159</c:v>
                </c:pt>
                <c:pt idx="19618">
                  <c:v>45916.07131546162</c:v>
                </c:pt>
                <c:pt idx="19619">
                  <c:v>45916.07213466158</c:v>
                </c:pt>
                <c:pt idx="19620">
                  <c:v>45916.07295386159</c:v>
                </c:pt>
                <c:pt idx="19621">
                  <c:v>45916.07377306157</c:v>
                </c:pt>
                <c:pt idx="19622">
                  <c:v>45916.07459226163</c:v>
                </c:pt>
                <c:pt idx="19623">
                  <c:v>45916.07541146158</c:v>
                </c:pt>
                <c:pt idx="19624">
                  <c:v>45916.07623066162</c:v>
                </c:pt>
                <c:pt idx="19625">
                  <c:v>45916.07704986157</c:v>
                </c:pt>
                <c:pt idx="19626">
                  <c:v>45916.07786906158</c:v>
                </c:pt>
                <c:pt idx="19627">
                  <c:v>45916.07868826162</c:v>
                </c:pt>
                <c:pt idx="19628">
                  <c:v>45916.07950746163</c:v>
                </c:pt>
                <c:pt idx="19629">
                  <c:v>45916.08032666158</c:v>
                </c:pt>
                <c:pt idx="19630">
                  <c:v>45916.08114586155</c:v>
                </c:pt>
                <c:pt idx="19631">
                  <c:v>45916.08196506157</c:v>
                </c:pt>
                <c:pt idx="19632">
                  <c:v>45916.08278426158</c:v>
                </c:pt>
                <c:pt idx="19633">
                  <c:v>45916.08360346159</c:v>
                </c:pt>
                <c:pt idx="19634">
                  <c:v>45916.08442266157</c:v>
                </c:pt>
                <c:pt idx="19635">
                  <c:v>45916.08524186159</c:v>
                </c:pt>
                <c:pt idx="19636">
                  <c:v>45916.08606106159</c:v>
                </c:pt>
                <c:pt idx="19637">
                  <c:v>45916.08688026165</c:v>
                </c:pt>
                <c:pt idx="19638">
                  <c:v>45916.08769946166</c:v>
                </c:pt>
                <c:pt idx="19639">
                  <c:v>45916.08851866167</c:v>
                </c:pt>
                <c:pt idx="19640">
                  <c:v>45916.08933786167</c:v>
                </c:pt>
                <c:pt idx="19641">
                  <c:v>45916.0901570616</c:v>
                </c:pt>
                <c:pt idx="19642">
                  <c:v>45916.0909762616</c:v>
                </c:pt>
                <c:pt idx="19643">
                  <c:v>45916.09179546158</c:v>
                </c:pt>
                <c:pt idx="19644">
                  <c:v>45916.09261466161</c:v>
                </c:pt>
                <c:pt idx="19645">
                  <c:v>45916.09343386157</c:v>
                </c:pt>
                <c:pt idx="19646">
                  <c:v>45916.09425306167</c:v>
                </c:pt>
                <c:pt idx="19647">
                  <c:v>45916.09507226161</c:v>
                </c:pt>
                <c:pt idx="19648">
                  <c:v>45916.09589146162</c:v>
                </c:pt>
                <c:pt idx="19649">
                  <c:v>45916.09671066158</c:v>
                </c:pt>
                <c:pt idx="19650">
                  <c:v>45916.09752986161</c:v>
                </c:pt>
                <c:pt idx="19651">
                  <c:v>45916.09834906162</c:v>
                </c:pt>
                <c:pt idx="19652">
                  <c:v>45916.09916826159</c:v>
                </c:pt>
                <c:pt idx="19653">
                  <c:v>45916.09998746162</c:v>
                </c:pt>
                <c:pt idx="19654">
                  <c:v>45916.10080666163</c:v>
                </c:pt>
                <c:pt idx="19655">
                  <c:v>45916.10162586159</c:v>
                </c:pt>
                <c:pt idx="19656">
                  <c:v>45916.10244506162</c:v>
                </c:pt>
                <c:pt idx="19657">
                  <c:v>45916.10326426164</c:v>
                </c:pt>
                <c:pt idx="19658">
                  <c:v>45916.10408346167</c:v>
                </c:pt>
                <c:pt idx="19659">
                  <c:v>45916.10490266162</c:v>
                </c:pt>
                <c:pt idx="19660">
                  <c:v>45916.10572186158</c:v>
                </c:pt>
                <c:pt idx="19661">
                  <c:v>45916.10654106172</c:v>
                </c:pt>
                <c:pt idx="19662">
                  <c:v>45916.10736026164</c:v>
                </c:pt>
                <c:pt idx="19663">
                  <c:v>45916.10817946172</c:v>
                </c:pt>
                <c:pt idx="19664">
                  <c:v>45916.10899866172</c:v>
                </c:pt>
                <c:pt idx="19665">
                  <c:v>45916.10981786172</c:v>
                </c:pt>
                <c:pt idx="19666">
                  <c:v>45916.11063706173</c:v>
                </c:pt>
                <c:pt idx="19667">
                  <c:v>45916.11145626166</c:v>
                </c:pt>
                <c:pt idx="19668">
                  <c:v>45916.11227546173</c:v>
                </c:pt>
                <c:pt idx="19669">
                  <c:v>45916.11309466166</c:v>
                </c:pt>
                <c:pt idx="19670">
                  <c:v>45916.11391386167</c:v>
                </c:pt>
                <c:pt idx="19671">
                  <c:v>45916.11473306172</c:v>
                </c:pt>
                <c:pt idx="19672">
                  <c:v>45916.11555226173</c:v>
                </c:pt>
                <c:pt idx="19673">
                  <c:v>45916.11637146174</c:v>
                </c:pt>
                <c:pt idx="19674">
                  <c:v>45916.11719066164</c:v>
                </c:pt>
                <c:pt idx="19675">
                  <c:v>45916.11800986175</c:v>
                </c:pt>
                <c:pt idx="19676">
                  <c:v>45916.11882906175</c:v>
                </c:pt>
                <c:pt idx="19677">
                  <c:v>45916.11964826175</c:v>
                </c:pt>
                <c:pt idx="19678">
                  <c:v>45916.12046746167</c:v>
                </c:pt>
                <c:pt idx="19679">
                  <c:v>45916.12128666164</c:v>
                </c:pt>
                <c:pt idx="19680">
                  <c:v>45916.12210586164</c:v>
                </c:pt>
                <c:pt idx="19681">
                  <c:v>45916.12292506169</c:v>
                </c:pt>
                <c:pt idx="19682">
                  <c:v>45916.12374426163</c:v>
                </c:pt>
                <c:pt idx="19683">
                  <c:v>45916.12456346177</c:v>
                </c:pt>
                <c:pt idx="19684">
                  <c:v>45916.12538266163</c:v>
                </c:pt>
                <c:pt idx="19685">
                  <c:v>45916.1262018617</c:v>
                </c:pt>
                <c:pt idx="19686">
                  <c:v>45916.12702106166</c:v>
                </c:pt>
                <c:pt idx="19687">
                  <c:v>45916.1278402617</c:v>
                </c:pt>
                <c:pt idx="19688">
                  <c:v>45916.12865946178</c:v>
                </c:pt>
                <c:pt idx="19689">
                  <c:v>45916.12947866167</c:v>
                </c:pt>
                <c:pt idx="19690">
                  <c:v>45916.13029786178</c:v>
                </c:pt>
                <c:pt idx="19691">
                  <c:v>45916.13111706171</c:v>
                </c:pt>
                <c:pt idx="19692">
                  <c:v>45916.13193626177</c:v>
                </c:pt>
                <c:pt idx="19693">
                  <c:v>45916.13275546177</c:v>
                </c:pt>
                <c:pt idx="19694">
                  <c:v>45916.13357466172</c:v>
                </c:pt>
                <c:pt idx="19695">
                  <c:v>45916.13439386172</c:v>
                </c:pt>
                <c:pt idx="19696">
                  <c:v>45916.1352130618</c:v>
                </c:pt>
                <c:pt idx="19697">
                  <c:v>45916.1360322618</c:v>
                </c:pt>
                <c:pt idx="19698">
                  <c:v>45916.1368514618</c:v>
                </c:pt>
                <c:pt idx="19699">
                  <c:v>45916.13767066169</c:v>
                </c:pt>
                <c:pt idx="19700">
                  <c:v>45916.13848986174</c:v>
                </c:pt>
                <c:pt idx="19701">
                  <c:v>45916.13930906174</c:v>
                </c:pt>
                <c:pt idx="19702">
                  <c:v>45916.1401282618</c:v>
                </c:pt>
                <c:pt idx="19703">
                  <c:v>45916.1409474618</c:v>
                </c:pt>
                <c:pt idx="19704">
                  <c:v>45916.14176666169</c:v>
                </c:pt>
                <c:pt idx="19705">
                  <c:v>45916.14258586182</c:v>
                </c:pt>
                <c:pt idx="19706">
                  <c:v>45916.14340506175</c:v>
                </c:pt>
                <c:pt idx="19707">
                  <c:v>45916.14422426182</c:v>
                </c:pt>
                <c:pt idx="19708">
                  <c:v>45916.14504346182</c:v>
                </c:pt>
                <c:pt idx="19709">
                  <c:v>45916.14586266176</c:v>
                </c:pt>
                <c:pt idx="19710">
                  <c:v>45916.14668186176</c:v>
                </c:pt>
                <c:pt idx="19711">
                  <c:v>45916.14750106182</c:v>
                </c:pt>
                <c:pt idx="19712">
                  <c:v>45916.14832026183</c:v>
                </c:pt>
                <c:pt idx="19713">
                  <c:v>45916.14913946184</c:v>
                </c:pt>
                <c:pt idx="19714">
                  <c:v>45916.14995866182</c:v>
                </c:pt>
                <c:pt idx="19715">
                  <c:v>45916.15077786183</c:v>
                </c:pt>
                <c:pt idx="19716">
                  <c:v>45916.15159706183</c:v>
                </c:pt>
                <c:pt idx="19717">
                  <c:v>45916.15241626184</c:v>
                </c:pt>
                <c:pt idx="19718">
                  <c:v>45916.15323546185</c:v>
                </c:pt>
                <c:pt idx="19719">
                  <c:v>45916.15405466185</c:v>
                </c:pt>
                <c:pt idx="19720">
                  <c:v>45916.15487386185</c:v>
                </c:pt>
                <c:pt idx="19721">
                  <c:v>45916.15569306185</c:v>
                </c:pt>
                <c:pt idx="19722">
                  <c:v>45916.15651226185</c:v>
                </c:pt>
                <c:pt idx="19723">
                  <c:v>45916.15733146186</c:v>
                </c:pt>
                <c:pt idx="19724">
                  <c:v>45916.15815066185</c:v>
                </c:pt>
                <c:pt idx="19725">
                  <c:v>45916.15896986186</c:v>
                </c:pt>
                <c:pt idx="19726">
                  <c:v>45916.15978906187</c:v>
                </c:pt>
                <c:pt idx="19727">
                  <c:v>45916.16060826187</c:v>
                </c:pt>
                <c:pt idx="19728">
                  <c:v>45916.1614274618</c:v>
                </c:pt>
                <c:pt idx="19729">
                  <c:v>45916.1622466618</c:v>
                </c:pt>
                <c:pt idx="19730">
                  <c:v>45916.16306586177</c:v>
                </c:pt>
                <c:pt idx="19731">
                  <c:v>45916.16388506181</c:v>
                </c:pt>
                <c:pt idx="19732">
                  <c:v>45916.16470426181</c:v>
                </c:pt>
                <c:pt idx="19733">
                  <c:v>45916.16552346187</c:v>
                </c:pt>
                <c:pt idx="19734">
                  <c:v>45916.16634266181</c:v>
                </c:pt>
                <c:pt idx="19735">
                  <c:v>45916.16716186177</c:v>
                </c:pt>
                <c:pt idx="19736">
                  <c:v>45916.16798106177</c:v>
                </c:pt>
                <c:pt idx="19737">
                  <c:v>45916.16880026188</c:v>
                </c:pt>
                <c:pt idx="19738">
                  <c:v>45916.16961946189</c:v>
                </c:pt>
                <c:pt idx="19739">
                  <c:v>45916.17043866187</c:v>
                </c:pt>
                <c:pt idx="19740">
                  <c:v>45916.1712578619</c:v>
                </c:pt>
                <c:pt idx="19741">
                  <c:v>45916.1720770619</c:v>
                </c:pt>
                <c:pt idx="19742">
                  <c:v>45916.1728962619</c:v>
                </c:pt>
                <c:pt idx="19743">
                  <c:v>45916.1737154619</c:v>
                </c:pt>
                <c:pt idx="19744">
                  <c:v>45916.17453466191</c:v>
                </c:pt>
                <c:pt idx="19745">
                  <c:v>45916.17535386187</c:v>
                </c:pt>
                <c:pt idx="19746">
                  <c:v>45916.1761730619</c:v>
                </c:pt>
                <c:pt idx="19747">
                  <c:v>45916.17699226191</c:v>
                </c:pt>
                <c:pt idx="19748">
                  <c:v>45916.17781146192</c:v>
                </c:pt>
                <c:pt idx="19749">
                  <c:v>45916.17863066192</c:v>
                </c:pt>
                <c:pt idx="19750">
                  <c:v>45916.17944986185</c:v>
                </c:pt>
                <c:pt idx="19751">
                  <c:v>45916.18026906192</c:v>
                </c:pt>
                <c:pt idx="19752">
                  <c:v>45916.18108826192</c:v>
                </c:pt>
                <c:pt idx="19753">
                  <c:v>45916.18190746193</c:v>
                </c:pt>
                <c:pt idx="19754">
                  <c:v>45916.18272666186</c:v>
                </c:pt>
                <c:pt idx="19755">
                  <c:v>45916.18354586192</c:v>
                </c:pt>
                <c:pt idx="19756">
                  <c:v>45916.18436506193</c:v>
                </c:pt>
                <c:pt idx="19757">
                  <c:v>45916.18518426187</c:v>
                </c:pt>
                <c:pt idx="19758">
                  <c:v>45916.18600346194</c:v>
                </c:pt>
                <c:pt idx="19759">
                  <c:v>45916.18682266193</c:v>
                </c:pt>
                <c:pt idx="19760">
                  <c:v>45916.18764186187</c:v>
                </c:pt>
                <c:pt idx="19761">
                  <c:v>45916.18846106195</c:v>
                </c:pt>
                <c:pt idx="19762">
                  <c:v>45916.18928026195</c:v>
                </c:pt>
                <c:pt idx="19763">
                  <c:v>45916.19009946195</c:v>
                </c:pt>
                <c:pt idx="19764">
                  <c:v>45916.19091866195</c:v>
                </c:pt>
                <c:pt idx="19765">
                  <c:v>45916.19173786187</c:v>
                </c:pt>
                <c:pt idx="19766">
                  <c:v>45916.19255706196</c:v>
                </c:pt>
                <c:pt idx="19767">
                  <c:v>45916.19337626192</c:v>
                </c:pt>
                <c:pt idx="19768">
                  <c:v>45916.19419546195</c:v>
                </c:pt>
                <c:pt idx="19769">
                  <c:v>45916.19501466189</c:v>
                </c:pt>
                <c:pt idx="19770">
                  <c:v>45916.19583386197</c:v>
                </c:pt>
                <c:pt idx="19771">
                  <c:v>45916.19665306197</c:v>
                </c:pt>
                <c:pt idx="19772">
                  <c:v>45916.1974722619</c:v>
                </c:pt>
                <c:pt idx="19773">
                  <c:v>45916.19829146197</c:v>
                </c:pt>
                <c:pt idx="19774">
                  <c:v>45916.1991106619</c:v>
                </c:pt>
                <c:pt idx="19775">
                  <c:v>45916.19992986191</c:v>
                </c:pt>
                <c:pt idx="19776">
                  <c:v>45916.20074906197</c:v>
                </c:pt>
                <c:pt idx="19777">
                  <c:v>45916.20156826197</c:v>
                </c:pt>
                <c:pt idx="19778">
                  <c:v>45916.20238746198</c:v>
                </c:pt>
                <c:pt idx="19779">
                  <c:v>45916.20320666192</c:v>
                </c:pt>
                <c:pt idx="19780">
                  <c:v>45916.20402586197</c:v>
                </c:pt>
                <c:pt idx="19781">
                  <c:v>45916.20484506198</c:v>
                </c:pt>
                <c:pt idx="19782">
                  <c:v>45916.20566426192</c:v>
                </c:pt>
                <c:pt idx="19783">
                  <c:v>45916.206483462</c:v>
                </c:pt>
                <c:pt idx="19784">
                  <c:v>45916.20730266193</c:v>
                </c:pt>
                <c:pt idx="19785">
                  <c:v>45916.20812186193</c:v>
                </c:pt>
                <c:pt idx="19786">
                  <c:v>45916.208941062</c:v>
                </c:pt>
                <c:pt idx="19787">
                  <c:v>45916.20976026194</c:v>
                </c:pt>
                <c:pt idx="19788">
                  <c:v>45916.210579462</c:v>
                </c:pt>
                <c:pt idx="19789">
                  <c:v>45916.211398662</c:v>
                </c:pt>
                <c:pt idx="19790">
                  <c:v>45916.21221786201</c:v>
                </c:pt>
                <c:pt idx="19791">
                  <c:v>45916.21303706201</c:v>
                </c:pt>
                <c:pt idx="19792">
                  <c:v>45916.21385626202</c:v>
                </c:pt>
                <c:pt idx="19793">
                  <c:v>45916.21467546202</c:v>
                </c:pt>
                <c:pt idx="19794">
                  <c:v>45916.21549466195</c:v>
                </c:pt>
                <c:pt idx="19795">
                  <c:v>45916.21631386202</c:v>
                </c:pt>
                <c:pt idx="19796">
                  <c:v>45916.21713306203</c:v>
                </c:pt>
                <c:pt idx="19797">
                  <c:v>45916.21795226203</c:v>
                </c:pt>
                <c:pt idx="19798">
                  <c:v>45916.21877146203</c:v>
                </c:pt>
                <c:pt idx="19799">
                  <c:v>45916.21959066203</c:v>
                </c:pt>
                <c:pt idx="19800">
                  <c:v>45916.22040986197</c:v>
                </c:pt>
                <c:pt idx="19801">
                  <c:v>45916.22122906202</c:v>
                </c:pt>
                <c:pt idx="19802">
                  <c:v>45916.22204826203</c:v>
                </c:pt>
                <c:pt idx="19803">
                  <c:v>45916.22286746203</c:v>
                </c:pt>
                <c:pt idx="19804">
                  <c:v>45916.22368666192</c:v>
                </c:pt>
                <c:pt idx="19805">
                  <c:v>45916.22450586205</c:v>
                </c:pt>
                <c:pt idx="19806">
                  <c:v>45916.22532506198</c:v>
                </c:pt>
                <c:pt idx="19807">
                  <c:v>45916.22614426198</c:v>
                </c:pt>
                <c:pt idx="19808">
                  <c:v>45916.22696346205</c:v>
                </c:pt>
                <c:pt idx="19809">
                  <c:v>45916.22778266192</c:v>
                </c:pt>
                <c:pt idx="19810">
                  <c:v>45916.22860186199</c:v>
                </c:pt>
                <c:pt idx="19811">
                  <c:v>45916.22942106196</c:v>
                </c:pt>
                <c:pt idx="19812">
                  <c:v>45916.23024026206</c:v>
                </c:pt>
                <c:pt idx="19813">
                  <c:v>45916.23105946206</c:v>
                </c:pt>
                <c:pt idx="19814">
                  <c:v>45916.23187866207</c:v>
                </c:pt>
                <c:pt idx="19815">
                  <c:v>45916.23269786207</c:v>
                </c:pt>
                <c:pt idx="19816">
                  <c:v>45916.23351706207</c:v>
                </c:pt>
                <c:pt idx="19817">
                  <c:v>45916.23433626207</c:v>
                </c:pt>
                <c:pt idx="19818">
                  <c:v>45916.23515546208</c:v>
                </c:pt>
                <c:pt idx="19819">
                  <c:v>45916.23597466201</c:v>
                </c:pt>
                <c:pt idx="19820">
                  <c:v>45916.23679386207</c:v>
                </c:pt>
                <c:pt idx="19821">
                  <c:v>45916.23761306208</c:v>
                </c:pt>
                <c:pt idx="19822">
                  <c:v>45916.23843226209</c:v>
                </c:pt>
                <c:pt idx="19823">
                  <c:v>45916.23925146209</c:v>
                </c:pt>
                <c:pt idx="19824">
                  <c:v>45916.24007066208</c:v>
                </c:pt>
                <c:pt idx="19825">
                  <c:v>45916.24088986209</c:v>
                </c:pt>
                <c:pt idx="19826">
                  <c:v>45916.24170906207</c:v>
                </c:pt>
                <c:pt idx="19827">
                  <c:v>45916.2425282621</c:v>
                </c:pt>
                <c:pt idx="19828">
                  <c:v>45916.2433474621</c:v>
                </c:pt>
                <c:pt idx="19829">
                  <c:v>45916.24416666207</c:v>
                </c:pt>
                <c:pt idx="19830">
                  <c:v>45916.2449858621</c:v>
                </c:pt>
                <c:pt idx="19831">
                  <c:v>45916.24580506211</c:v>
                </c:pt>
                <c:pt idx="19832">
                  <c:v>45916.24662426211</c:v>
                </c:pt>
                <c:pt idx="19833">
                  <c:v>45916.2474434621</c:v>
                </c:pt>
                <c:pt idx="19834">
                  <c:v>45916.24826266211</c:v>
                </c:pt>
                <c:pt idx="19835">
                  <c:v>45916.24908186212</c:v>
                </c:pt>
                <c:pt idx="19836">
                  <c:v>45916.24990106212</c:v>
                </c:pt>
                <c:pt idx="19837">
                  <c:v>45916.25072026212</c:v>
                </c:pt>
                <c:pt idx="19838">
                  <c:v>45916.25153946212</c:v>
                </c:pt>
                <c:pt idx="19839">
                  <c:v>45916.25235866212</c:v>
                </c:pt>
                <c:pt idx="19840">
                  <c:v>45916.25317786213</c:v>
                </c:pt>
                <c:pt idx="19841">
                  <c:v>45916.25399706213</c:v>
                </c:pt>
                <c:pt idx="19842">
                  <c:v>45916.25481626213</c:v>
                </c:pt>
                <c:pt idx="19843">
                  <c:v>45916.25563546213</c:v>
                </c:pt>
                <c:pt idx="19844">
                  <c:v>45916.25645466214</c:v>
                </c:pt>
                <c:pt idx="19845">
                  <c:v>45916.25727386214</c:v>
                </c:pt>
                <c:pt idx="19846">
                  <c:v>45916.25809306214</c:v>
                </c:pt>
                <c:pt idx="19847">
                  <c:v>45916.25891226214</c:v>
                </c:pt>
                <c:pt idx="19848">
                  <c:v>45916.25973146215</c:v>
                </c:pt>
                <c:pt idx="19849">
                  <c:v>45916.26055066215</c:v>
                </c:pt>
                <c:pt idx="19850">
                  <c:v>45916.26136986208</c:v>
                </c:pt>
                <c:pt idx="19851">
                  <c:v>45916.26218906212</c:v>
                </c:pt>
                <c:pt idx="19852">
                  <c:v>45916.26300826215</c:v>
                </c:pt>
                <c:pt idx="19853">
                  <c:v>45916.26382746216</c:v>
                </c:pt>
                <c:pt idx="19854">
                  <c:v>45916.26464666212</c:v>
                </c:pt>
                <c:pt idx="19855">
                  <c:v>45916.26546586207</c:v>
                </c:pt>
                <c:pt idx="19856">
                  <c:v>45916.26628506216</c:v>
                </c:pt>
                <c:pt idx="19857">
                  <c:v>45916.26710426217</c:v>
                </c:pt>
                <c:pt idx="19858">
                  <c:v>45916.26792346217</c:v>
                </c:pt>
                <c:pt idx="19859">
                  <c:v>45916.2687426621</c:v>
                </c:pt>
                <c:pt idx="19860">
                  <c:v>45916.26956186217</c:v>
                </c:pt>
                <c:pt idx="19861">
                  <c:v>45916.27038106218</c:v>
                </c:pt>
                <c:pt idx="19862">
                  <c:v>45916.27120026218</c:v>
                </c:pt>
                <c:pt idx="19863">
                  <c:v>45916.27201946217</c:v>
                </c:pt>
                <c:pt idx="19864">
                  <c:v>45916.27283866218</c:v>
                </c:pt>
                <c:pt idx="19865">
                  <c:v>45916.27365786218</c:v>
                </c:pt>
                <c:pt idx="19866">
                  <c:v>45916.27447706219</c:v>
                </c:pt>
                <c:pt idx="19867">
                  <c:v>45916.27529626219</c:v>
                </c:pt>
                <c:pt idx="19868">
                  <c:v>45916.2761154622</c:v>
                </c:pt>
                <c:pt idx="19869">
                  <c:v>45916.27693466219</c:v>
                </c:pt>
                <c:pt idx="19870">
                  <c:v>45916.27775386217</c:v>
                </c:pt>
                <c:pt idx="19871">
                  <c:v>45916.2785730622</c:v>
                </c:pt>
                <c:pt idx="19872">
                  <c:v>45916.27939226219</c:v>
                </c:pt>
                <c:pt idx="19873">
                  <c:v>45916.2802114622</c:v>
                </c:pt>
                <c:pt idx="19874">
                  <c:v>45916.28103066218</c:v>
                </c:pt>
                <c:pt idx="19875">
                  <c:v>45916.28184986219</c:v>
                </c:pt>
                <c:pt idx="19876">
                  <c:v>45916.2826690622</c:v>
                </c:pt>
                <c:pt idx="19877">
                  <c:v>45916.28348826218</c:v>
                </c:pt>
                <c:pt idx="19878">
                  <c:v>45916.28430746221</c:v>
                </c:pt>
                <c:pt idx="19879">
                  <c:v>45916.28512666217</c:v>
                </c:pt>
                <c:pt idx="19880">
                  <c:v>45916.28594586218</c:v>
                </c:pt>
                <c:pt idx="19881">
                  <c:v>45916.28676506218</c:v>
                </c:pt>
                <c:pt idx="19882">
                  <c:v>45916.28758426222</c:v>
                </c:pt>
                <c:pt idx="19883">
                  <c:v>45916.28840346223</c:v>
                </c:pt>
                <c:pt idx="19884">
                  <c:v>45916.28922266218</c:v>
                </c:pt>
                <c:pt idx="19885">
                  <c:v>45916.29004186215</c:v>
                </c:pt>
                <c:pt idx="19886">
                  <c:v>45916.29086106217</c:v>
                </c:pt>
                <c:pt idx="19887">
                  <c:v>45916.29168026214</c:v>
                </c:pt>
                <c:pt idx="19888">
                  <c:v>45916.29249946222</c:v>
                </c:pt>
                <c:pt idx="19889">
                  <c:v>45916.29331866217</c:v>
                </c:pt>
                <c:pt idx="19890">
                  <c:v>45916.29413786218</c:v>
                </c:pt>
                <c:pt idx="19891">
                  <c:v>45916.29495706219</c:v>
                </c:pt>
                <c:pt idx="19892">
                  <c:v>45916.29577626217</c:v>
                </c:pt>
                <c:pt idx="19893">
                  <c:v>45916.29659546225</c:v>
                </c:pt>
                <c:pt idx="19894">
                  <c:v>45916.29741466216</c:v>
                </c:pt>
                <c:pt idx="19895">
                  <c:v>45916.29823386225</c:v>
                </c:pt>
                <c:pt idx="19896">
                  <c:v>45916.29905306219</c:v>
                </c:pt>
                <c:pt idx="19897">
                  <c:v>45916.29987226219</c:v>
                </c:pt>
                <c:pt idx="19898">
                  <c:v>45916.30069146226</c:v>
                </c:pt>
                <c:pt idx="19899">
                  <c:v>45916.30151066226</c:v>
                </c:pt>
                <c:pt idx="19900">
                  <c:v>45916.30232986226</c:v>
                </c:pt>
                <c:pt idx="19901">
                  <c:v>45916.30314906227</c:v>
                </c:pt>
                <c:pt idx="19902">
                  <c:v>45916.30396826227</c:v>
                </c:pt>
                <c:pt idx="19903">
                  <c:v>45916.30478746227</c:v>
                </c:pt>
                <c:pt idx="19904">
                  <c:v>45916.30560666227</c:v>
                </c:pt>
                <c:pt idx="19905">
                  <c:v>45916.30642586228</c:v>
                </c:pt>
                <c:pt idx="19906">
                  <c:v>45916.30724506228</c:v>
                </c:pt>
                <c:pt idx="19907">
                  <c:v>45916.30806426228</c:v>
                </c:pt>
                <c:pt idx="19908">
                  <c:v>45916.30888346228</c:v>
                </c:pt>
                <c:pt idx="19909">
                  <c:v>45916.30970266222</c:v>
                </c:pt>
                <c:pt idx="19910">
                  <c:v>45916.31052186229</c:v>
                </c:pt>
                <c:pt idx="19911">
                  <c:v>45916.31134106228</c:v>
                </c:pt>
                <c:pt idx="19912">
                  <c:v>45916.31216026229</c:v>
                </c:pt>
                <c:pt idx="19913">
                  <c:v>45916.3129794623</c:v>
                </c:pt>
                <c:pt idx="19914">
                  <c:v>45916.3137986623</c:v>
                </c:pt>
                <c:pt idx="19915">
                  <c:v>45916.3146178623</c:v>
                </c:pt>
                <c:pt idx="19916">
                  <c:v>45916.3154370623</c:v>
                </c:pt>
                <c:pt idx="19917">
                  <c:v>45916.3162562623</c:v>
                </c:pt>
                <c:pt idx="19918">
                  <c:v>45916.3170754623</c:v>
                </c:pt>
                <c:pt idx="19919">
                  <c:v>45916.31789466231</c:v>
                </c:pt>
                <c:pt idx="19920">
                  <c:v>45916.31871386231</c:v>
                </c:pt>
                <c:pt idx="19921">
                  <c:v>45916.31953306231</c:v>
                </c:pt>
                <c:pt idx="19922">
                  <c:v>45916.32035226232</c:v>
                </c:pt>
                <c:pt idx="19923">
                  <c:v>45916.32117146232</c:v>
                </c:pt>
                <c:pt idx="19924">
                  <c:v>45916.32199066225</c:v>
                </c:pt>
                <c:pt idx="19925">
                  <c:v>45916.32280986232</c:v>
                </c:pt>
                <c:pt idx="19926">
                  <c:v>45916.32362906232</c:v>
                </c:pt>
                <c:pt idx="19927">
                  <c:v>45916.32444826233</c:v>
                </c:pt>
                <c:pt idx="19928">
                  <c:v>45916.32526746233</c:v>
                </c:pt>
                <c:pt idx="19929">
                  <c:v>45916.32608666232</c:v>
                </c:pt>
                <c:pt idx="19930">
                  <c:v>45916.32690586233</c:v>
                </c:pt>
                <c:pt idx="19931">
                  <c:v>45916.32772506227</c:v>
                </c:pt>
                <c:pt idx="19932">
                  <c:v>45916.32854426234</c:v>
                </c:pt>
                <c:pt idx="19933">
                  <c:v>45916.32936346233</c:v>
                </c:pt>
                <c:pt idx="19934">
                  <c:v>45916.33018266227</c:v>
                </c:pt>
                <c:pt idx="19935">
                  <c:v>45916.33100186235</c:v>
                </c:pt>
                <c:pt idx="19936">
                  <c:v>45916.33182106235</c:v>
                </c:pt>
                <c:pt idx="19937">
                  <c:v>45916.33264026235</c:v>
                </c:pt>
                <c:pt idx="19938">
                  <c:v>45916.33345946235</c:v>
                </c:pt>
                <c:pt idx="19939">
                  <c:v>45916.33427866235</c:v>
                </c:pt>
                <c:pt idx="19940">
                  <c:v>45916.33509786236</c:v>
                </c:pt>
                <c:pt idx="19941">
                  <c:v>45916.33591706236</c:v>
                </c:pt>
                <c:pt idx="19942">
                  <c:v>45916.33673626236</c:v>
                </c:pt>
                <c:pt idx="19943">
                  <c:v>45916.33755546236</c:v>
                </c:pt>
                <c:pt idx="19944">
                  <c:v>45916.33837466237</c:v>
                </c:pt>
                <c:pt idx="19945">
                  <c:v>45916.33919386237</c:v>
                </c:pt>
                <c:pt idx="19946">
                  <c:v>45916.34001306237</c:v>
                </c:pt>
                <c:pt idx="19947">
                  <c:v>45916.34083226237</c:v>
                </c:pt>
                <c:pt idx="19948">
                  <c:v>45916.34165146237</c:v>
                </c:pt>
                <c:pt idx="19949">
                  <c:v>45916.34247066238</c:v>
                </c:pt>
                <c:pt idx="19950">
                  <c:v>45916.34328986238</c:v>
                </c:pt>
                <c:pt idx="19951">
                  <c:v>45916.34410906238</c:v>
                </c:pt>
                <c:pt idx="19952">
                  <c:v>45916.34492826238</c:v>
                </c:pt>
                <c:pt idx="19953">
                  <c:v>45916.34574746239</c:v>
                </c:pt>
                <c:pt idx="19954">
                  <c:v>45916.34656666239</c:v>
                </c:pt>
                <c:pt idx="19955">
                  <c:v>45916.34738586238</c:v>
                </c:pt>
                <c:pt idx="19956">
                  <c:v>45916.3482050624</c:v>
                </c:pt>
                <c:pt idx="19957">
                  <c:v>45916.3490242624</c:v>
                </c:pt>
                <c:pt idx="19958">
                  <c:v>45916.3498434624</c:v>
                </c:pt>
                <c:pt idx="19959">
                  <c:v>45916.3506626624</c:v>
                </c:pt>
                <c:pt idx="19960">
                  <c:v>45916.3514818624</c:v>
                </c:pt>
                <c:pt idx="19961">
                  <c:v>45916.3523010624</c:v>
                </c:pt>
                <c:pt idx="19962">
                  <c:v>45916.35312026241</c:v>
                </c:pt>
                <c:pt idx="19963">
                  <c:v>45916.3539394624</c:v>
                </c:pt>
                <c:pt idx="19964">
                  <c:v>45916.35475866241</c:v>
                </c:pt>
                <c:pt idx="19965">
                  <c:v>45916.35557786241</c:v>
                </c:pt>
                <c:pt idx="19966">
                  <c:v>45916.35639706241</c:v>
                </c:pt>
                <c:pt idx="19967">
                  <c:v>45916.35721626241</c:v>
                </c:pt>
                <c:pt idx="19968">
                  <c:v>45916.3580354625</c:v>
                </c:pt>
                <c:pt idx="19969">
                  <c:v>45916.35885466243</c:v>
                </c:pt>
                <c:pt idx="19970">
                  <c:v>45916.35967386242</c:v>
                </c:pt>
                <c:pt idx="19971">
                  <c:v>45916.36049306243</c:v>
                </c:pt>
                <c:pt idx="19972">
                  <c:v>45916.36131226243</c:v>
                </c:pt>
                <c:pt idx="19973">
                  <c:v>45916.36213146243</c:v>
                </c:pt>
                <c:pt idx="19974">
                  <c:v>45916.36295066243</c:v>
                </c:pt>
                <c:pt idx="19975">
                  <c:v>45916.36376986242</c:v>
                </c:pt>
                <c:pt idx="19976">
                  <c:v>45916.36458906244</c:v>
                </c:pt>
                <c:pt idx="19977">
                  <c:v>45916.36540826243</c:v>
                </c:pt>
                <c:pt idx="19978">
                  <c:v>45916.36622746244</c:v>
                </c:pt>
                <c:pt idx="19979">
                  <c:v>45916.36704666245</c:v>
                </c:pt>
                <c:pt idx="19980">
                  <c:v>45916.36786586245</c:v>
                </c:pt>
                <c:pt idx="19981">
                  <c:v>45916.36868506245</c:v>
                </c:pt>
                <c:pt idx="19982">
                  <c:v>45916.36950426245</c:v>
                </c:pt>
                <c:pt idx="19983">
                  <c:v>45916.37032346245</c:v>
                </c:pt>
                <c:pt idx="19984">
                  <c:v>45916.37114266239</c:v>
                </c:pt>
                <c:pt idx="19985">
                  <c:v>45916.37196186245</c:v>
                </c:pt>
                <c:pt idx="19986">
                  <c:v>45916.37278106246</c:v>
                </c:pt>
                <c:pt idx="19987">
                  <c:v>45916.37360026246</c:v>
                </c:pt>
                <c:pt idx="19988">
                  <c:v>45916.37441946246</c:v>
                </c:pt>
                <c:pt idx="19989">
                  <c:v>45916.37523866247</c:v>
                </c:pt>
                <c:pt idx="19990">
                  <c:v>45916.37605786247</c:v>
                </c:pt>
                <c:pt idx="19991">
                  <c:v>45916.37687706248</c:v>
                </c:pt>
                <c:pt idx="19992">
                  <c:v>45916.37769626247</c:v>
                </c:pt>
                <c:pt idx="19993">
                  <c:v>45916.3785154625</c:v>
                </c:pt>
                <c:pt idx="19994">
                  <c:v>45916.37933466248</c:v>
                </c:pt>
                <c:pt idx="19995">
                  <c:v>45916.38015386248</c:v>
                </c:pt>
                <c:pt idx="19996">
                  <c:v>45916.38097306248</c:v>
                </c:pt>
                <c:pt idx="19997">
                  <c:v>45916.38179226249</c:v>
                </c:pt>
                <c:pt idx="19998">
                  <c:v>45916.38261146248</c:v>
                </c:pt>
                <c:pt idx="19999">
                  <c:v>45916.38343066248</c:v>
                </c:pt>
                <c:pt idx="20000">
                  <c:v>45916.3842498625</c:v>
                </c:pt>
                <c:pt idx="20001">
                  <c:v>45916.3850690625</c:v>
                </c:pt>
                <c:pt idx="20002">
                  <c:v>45916.3858882625</c:v>
                </c:pt>
                <c:pt idx="20003">
                  <c:v>45916.3867074625</c:v>
                </c:pt>
                <c:pt idx="20004">
                  <c:v>45916.3875266625</c:v>
                </c:pt>
                <c:pt idx="20005">
                  <c:v>45916.3883458625</c:v>
                </c:pt>
                <c:pt idx="20006">
                  <c:v>45916.38916506251</c:v>
                </c:pt>
                <c:pt idx="20007">
                  <c:v>45916.38998426251</c:v>
                </c:pt>
                <c:pt idx="20008">
                  <c:v>45916.39080346251</c:v>
                </c:pt>
                <c:pt idx="20009">
                  <c:v>45916.39162266252</c:v>
                </c:pt>
                <c:pt idx="20010">
                  <c:v>45916.39244186252</c:v>
                </c:pt>
                <c:pt idx="20011">
                  <c:v>45916.39326106252</c:v>
                </c:pt>
                <c:pt idx="20012">
                  <c:v>45916.39408026252</c:v>
                </c:pt>
                <c:pt idx="20013">
                  <c:v>45916.39489946253</c:v>
                </c:pt>
                <c:pt idx="20014">
                  <c:v>45916.39571866253</c:v>
                </c:pt>
                <c:pt idx="20015">
                  <c:v>45916.39653786252</c:v>
                </c:pt>
                <c:pt idx="20016">
                  <c:v>45916.39735706253</c:v>
                </c:pt>
                <c:pt idx="20017">
                  <c:v>45916.39817626253</c:v>
                </c:pt>
                <c:pt idx="20018">
                  <c:v>45916.39899546253</c:v>
                </c:pt>
                <c:pt idx="20019">
                  <c:v>45916.39981466254</c:v>
                </c:pt>
                <c:pt idx="20020">
                  <c:v>45916.40063386254</c:v>
                </c:pt>
                <c:pt idx="20021">
                  <c:v>45916.40145306254</c:v>
                </c:pt>
                <c:pt idx="20022">
                  <c:v>45916.40227226254</c:v>
                </c:pt>
                <c:pt idx="20023">
                  <c:v>45916.40309146255</c:v>
                </c:pt>
                <c:pt idx="20024">
                  <c:v>45916.40391066255</c:v>
                </c:pt>
                <c:pt idx="20025">
                  <c:v>45916.40472986255</c:v>
                </c:pt>
                <c:pt idx="20026">
                  <c:v>45916.40554906255</c:v>
                </c:pt>
                <c:pt idx="20027">
                  <c:v>45916.40636826255</c:v>
                </c:pt>
                <c:pt idx="20028">
                  <c:v>45916.40718746256</c:v>
                </c:pt>
                <c:pt idx="20029">
                  <c:v>45916.40800666256</c:v>
                </c:pt>
                <c:pt idx="20030">
                  <c:v>45916.40882586256</c:v>
                </c:pt>
                <c:pt idx="20031">
                  <c:v>45916.40964506257</c:v>
                </c:pt>
                <c:pt idx="20032">
                  <c:v>45916.41046426257</c:v>
                </c:pt>
                <c:pt idx="20033">
                  <c:v>45916.41128346257</c:v>
                </c:pt>
                <c:pt idx="20034">
                  <c:v>45916.41210266257</c:v>
                </c:pt>
                <c:pt idx="20035">
                  <c:v>45916.41292186257</c:v>
                </c:pt>
                <c:pt idx="20036">
                  <c:v>45916.41374106258</c:v>
                </c:pt>
                <c:pt idx="20037">
                  <c:v>45916.41456026257</c:v>
                </c:pt>
                <c:pt idx="20038">
                  <c:v>45916.41537946258</c:v>
                </c:pt>
                <c:pt idx="20039">
                  <c:v>45916.41619866258</c:v>
                </c:pt>
                <c:pt idx="20040">
                  <c:v>45916.41701786258</c:v>
                </c:pt>
                <c:pt idx="20041">
                  <c:v>45916.41783706258</c:v>
                </c:pt>
                <c:pt idx="20042">
                  <c:v>45916.4186562626</c:v>
                </c:pt>
                <c:pt idx="20043">
                  <c:v>45916.4194754626</c:v>
                </c:pt>
                <c:pt idx="20044">
                  <c:v>45916.4202946626</c:v>
                </c:pt>
                <c:pt idx="20045">
                  <c:v>45916.42111386258</c:v>
                </c:pt>
                <c:pt idx="20046">
                  <c:v>45916.42193306259</c:v>
                </c:pt>
                <c:pt idx="20047">
                  <c:v>45916.4227522626</c:v>
                </c:pt>
                <c:pt idx="20048">
                  <c:v>45916.4235714626</c:v>
                </c:pt>
                <c:pt idx="20049">
                  <c:v>45916.42439066259</c:v>
                </c:pt>
                <c:pt idx="20050">
                  <c:v>45916.42520986259</c:v>
                </c:pt>
                <c:pt idx="20051">
                  <c:v>45916.4260290626</c:v>
                </c:pt>
                <c:pt idx="20052">
                  <c:v>45916.42684826261</c:v>
                </c:pt>
                <c:pt idx="20053">
                  <c:v>45916.42766746262</c:v>
                </c:pt>
                <c:pt idx="20054">
                  <c:v>45916.42848666257</c:v>
                </c:pt>
                <c:pt idx="20055">
                  <c:v>45916.42930586258</c:v>
                </c:pt>
                <c:pt idx="20056">
                  <c:v>45916.43012506262</c:v>
                </c:pt>
                <c:pt idx="20057">
                  <c:v>45916.43094426263</c:v>
                </c:pt>
                <c:pt idx="20058">
                  <c:v>45916.43176346258</c:v>
                </c:pt>
                <c:pt idx="20059">
                  <c:v>45916.43258266262</c:v>
                </c:pt>
                <c:pt idx="20060">
                  <c:v>45916.43340186257</c:v>
                </c:pt>
                <c:pt idx="20061">
                  <c:v>45916.43422106263</c:v>
                </c:pt>
                <c:pt idx="20062">
                  <c:v>45916.43504026262</c:v>
                </c:pt>
                <c:pt idx="20063">
                  <c:v>45916.43585946264</c:v>
                </c:pt>
                <c:pt idx="20064">
                  <c:v>45916.43667866263</c:v>
                </c:pt>
                <c:pt idx="20065">
                  <c:v>45916.43749786259</c:v>
                </c:pt>
                <c:pt idx="20066">
                  <c:v>45916.43831706265</c:v>
                </c:pt>
                <c:pt idx="20067">
                  <c:v>45916.43913626265</c:v>
                </c:pt>
                <c:pt idx="20068">
                  <c:v>45916.43995546265</c:v>
                </c:pt>
                <c:pt idx="20069">
                  <c:v>45916.44077466265</c:v>
                </c:pt>
                <c:pt idx="20070">
                  <c:v>45916.44159386266</c:v>
                </c:pt>
                <c:pt idx="20071">
                  <c:v>45916.44241306266</c:v>
                </c:pt>
                <c:pt idx="20072">
                  <c:v>45916.44323226266</c:v>
                </c:pt>
                <c:pt idx="20073">
                  <c:v>45916.44405146266</c:v>
                </c:pt>
                <c:pt idx="20074">
                  <c:v>45916.44487066266</c:v>
                </c:pt>
                <c:pt idx="20075">
                  <c:v>45916.44568986267</c:v>
                </c:pt>
                <c:pt idx="20076">
                  <c:v>45916.44650906267</c:v>
                </c:pt>
                <c:pt idx="20077">
                  <c:v>45916.44732826267</c:v>
                </c:pt>
                <c:pt idx="20078">
                  <c:v>45916.44814746267</c:v>
                </c:pt>
                <c:pt idx="20079">
                  <c:v>45916.44896666268</c:v>
                </c:pt>
                <c:pt idx="20080">
                  <c:v>45916.44978586261</c:v>
                </c:pt>
                <c:pt idx="20081">
                  <c:v>45916.45060506268</c:v>
                </c:pt>
                <c:pt idx="20082">
                  <c:v>45916.45142426268</c:v>
                </c:pt>
                <c:pt idx="20083">
                  <c:v>45916.45224346268</c:v>
                </c:pt>
                <c:pt idx="20084">
                  <c:v>45916.45306266267</c:v>
                </c:pt>
                <c:pt idx="20085">
                  <c:v>45916.45388186268</c:v>
                </c:pt>
                <c:pt idx="20086">
                  <c:v>45916.45470106268</c:v>
                </c:pt>
                <c:pt idx="20087">
                  <c:v>45916.45552026269</c:v>
                </c:pt>
                <c:pt idx="20088">
                  <c:v>45916.4563394627</c:v>
                </c:pt>
                <c:pt idx="20089">
                  <c:v>45916.4571586627</c:v>
                </c:pt>
                <c:pt idx="20090">
                  <c:v>45916.4579778627</c:v>
                </c:pt>
                <c:pt idx="20091">
                  <c:v>45916.4587970627</c:v>
                </c:pt>
                <c:pt idx="20092">
                  <c:v>45916.4596162627</c:v>
                </c:pt>
                <c:pt idx="20093">
                  <c:v>45916.46043546271</c:v>
                </c:pt>
                <c:pt idx="20094">
                  <c:v>45916.4612546627</c:v>
                </c:pt>
                <c:pt idx="20095">
                  <c:v>45916.46207386271</c:v>
                </c:pt>
                <c:pt idx="20096">
                  <c:v>45916.46289306272</c:v>
                </c:pt>
                <c:pt idx="20097">
                  <c:v>45916.46371226272</c:v>
                </c:pt>
                <c:pt idx="20098">
                  <c:v>45916.46453146272</c:v>
                </c:pt>
                <c:pt idx="20099">
                  <c:v>45916.46535066265</c:v>
                </c:pt>
                <c:pt idx="20100">
                  <c:v>45916.46616986272</c:v>
                </c:pt>
                <c:pt idx="20101">
                  <c:v>45916.46698906273</c:v>
                </c:pt>
                <c:pt idx="20102">
                  <c:v>45916.46780826273</c:v>
                </c:pt>
                <c:pt idx="20103">
                  <c:v>45916.46862746273</c:v>
                </c:pt>
                <c:pt idx="20104">
                  <c:v>45916.46944666266</c:v>
                </c:pt>
                <c:pt idx="20105">
                  <c:v>45916.47026586274</c:v>
                </c:pt>
                <c:pt idx="20106">
                  <c:v>45916.47108506272</c:v>
                </c:pt>
                <c:pt idx="20107">
                  <c:v>45916.47190426273</c:v>
                </c:pt>
                <c:pt idx="20108">
                  <c:v>45916.47272346274</c:v>
                </c:pt>
                <c:pt idx="20109">
                  <c:v>45916.47354266272</c:v>
                </c:pt>
                <c:pt idx="20110">
                  <c:v>45916.47436186275</c:v>
                </c:pt>
                <c:pt idx="20111">
                  <c:v>45916.47518106268</c:v>
                </c:pt>
                <c:pt idx="20112">
                  <c:v>45916.47600026275</c:v>
                </c:pt>
                <c:pt idx="20113">
                  <c:v>45916.47681946276</c:v>
                </c:pt>
                <c:pt idx="20114">
                  <c:v>45916.47763866276</c:v>
                </c:pt>
                <c:pt idx="20115">
                  <c:v>45916.47845786276</c:v>
                </c:pt>
                <c:pt idx="20116">
                  <c:v>45916.47927706276</c:v>
                </c:pt>
                <c:pt idx="20117">
                  <c:v>45916.48009626276</c:v>
                </c:pt>
                <c:pt idx="20118">
                  <c:v>45916.48091546276</c:v>
                </c:pt>
                <c:pt idx="20119">
                  <c:v>45916.48173466277</c:v>
                </c:pt>
                <c:pt idx="20120">
                  <c:v>45916.48255386277</c:v>
                </c:pt>
                <c:pt idx="20121">
                  <c:v>45916.48337306277</c:v>
                </c:pt>
                <c:pt idx="20122">
                  <c:v>45916.48419226277</c:v>
                </c:pt>
                <c:pt idx="20123">
                  <c:v>45916.48501146277</c:v>
                </c:pt>
                <c:pt idx="20124">
                  <c:v>45916.48583066278</c:v>
                </c:pt>
                <c:pt idx="20125">
                  <c:v>45916.48664986278</c:v>
                </c:pt>
                <c:pt idx="20126">
                  <c:v>45916.48746906278</c:v>
                </c:pt>
                <c:pt idx="20127">
                  <c:v>45916.48828826278</c:v>
                </c:pt>
                <c:pt idx="20128">
                  <c:v>45916.48910746279</c:v>
                </c:pt>
                <c:pt idx="20129">
                  <c:v>45916.48992666278</c:v>
                </c:pt>
                <c:pt idx="20130">
                  <c:v>45916.49074586272</c:v>
                </c:pt>
                <c:pt idx="20131">
                  <c:v>45916.4915650628</c:v>
                </c:pt>
                <c:pt idx="20132">
                  <c:v>45916.4923842628</c:v>
                </c:pt>
                <c:pt idx="20133">
                  <c:v>45916.4932034628</c:v>
                </c:pt>
                <c:pt idx="20134">
                  <c:v>45916.4940226628</c:v>
                </c:pt>
                <c:pt idx="20135">
                  <c:v>45916.4948418628</c:v>
                </c:pt>
                <c:pt idx="20136">
                  <c:v>45916.49566106274</c:v>
                </c:pt>
                <c:pt idx="20137">
                  <c:v>45916.49648026277</c:v>
                </c:pt>
                <c:pt idx="20138">
                  <c:v>45916.49729946281</c:v>
                </c:pt>
                <c:pt idx="20139">
                  <c:v>45916.49811866281</c:v>
                </c:pt>
                <c:pt idx="20140">
                  <c:v>45916.49893786282</c:v>
                </c:pt>
                <c:pt idx="20141">
                  <c:v>45916.49975706282</c:v>
                </c:pt>
                <c:pt idx="20142">
                  <c:v>45916.50057626282</c:v>
                </c:pt>
                <c:pt idx="20143">
                  <c:v>45916.50139546282</c:v>
                </c:pt>
                <c:pt idx="20144">
                  <c:v>45916.50221466282</c:v>
                </c:pt>
                <c:pt idx="20145">
                  <c:v>45916.50303386283</c:v>
                </c:pt>
                <c:pt idx="20146">
                  <c:v>45916.50385306283</c:v>
                </c:pt>
                <c:pt idx="20147">
                  <c:v>45916.50467226283</c:v>
                </c:pt>
                <c:pt idx="20148">
                  <c:v>45916.50549146283</c:v>
                </c:pt>
                <c:pt idx="20149">
                  <c:v>45916.50631066284</c:v>
                </c:pt>
                <c:pt idx="20150">
                  <c:v>45916.50712986282</c:v>
                </c:pt>
                <c:pt idx="20151">
                  <c:v>45916.50794906283</c:v>
                </c:pt>
                <c:pt idx="20152">
                  <c:v>45916.50876826284</c:v>
                </c:pt>
                <c:pt idx="20153">
                  <c:v>45916.50958746285</c:v>
                </c:pt>
                <c:pt idx="20154">
                  <c:v>45916.51040666285</c:v>
                </c:pt>
                <c:pt idx="20155">
                  <c:v>45916.51122586285</c:v>
                </c:pt>
                <c:pt idx="20156">
                  <c:v>45916.51204506285</c:v>
                </c:pt>
                <c:pt idx="20157">
                  <c:v>45916.51286426285</c:v>
                </c:pt>
                <c:pt idx="20158">
                  <c:v>45916.51368346286</c:v>
                </c:pt>
                <c:pt idx="20159">
                  <c:v>45916.51450266286</c:v>
                </c:pt>
                <c:pt idx="20160">
                  <c:v>45916.51532186285</c:v>
                </c:pt>
                <c:pt idx="20161">
                  <c:v>45916.51614106286</c:v>
                </c:pt>
                <c:pt idx="20162">
                  <c:v>45916.51696026287</c:v>
                </c:pt>
                <c:pt idx="20163">
                  <c:v>45916.51777946287</c:v>
                </c:pt>
                <c:pt idx="20164">
                  <c:v>45916.51859866287</c:v>
                </c:pt>
                <c:pt idx="20165">
                  <c:v>45916.51941786287</c:v>
                </c:pt>
                <c:pt idx="20166">
                  <c:v>45916.52023706287</c:v>
                </c:pt>
                <c:pt idx="20167">
                  <c:v>45916.52105626288</c:v>
                </c:pt>
                <c:pt idx="20168">
                  <c:v>45916.52187546288</c:v>
                </c:pt>
                <c:pt idx="20169">
                  <c:v>45916.52269466288</c:v>
                </c:pt>
                <c:pt idx="20170">
                  <c:v>45916.52351386289</c:v>
                </c:pt>
                <c:pt idx="20171">
                  <c:v>45916.52433306289</c:v>
                </c:pt>
                <c:pt idx="20172">
                  <c:v>45916.52515226288</c:v>
                </c:pt>
                <c:pt idx="20173">
                  <c:v>45916.52597146288</c:v>
                </c:pt>
                <c:pt idx="20174">
                  <c:v>45916.52679066287</c:v>
                </c:pt>
                <c:pt idx="20175">
                  <c:v>45916.5276098629</c:v>
                </c:pt>
                <c:pt idx="20176">
                  <c:v>45916.5284290629</c:v>
                </c:pt>
                <c:pt idx="20177">
                  <c:v>45916.5292482629</c:v>
                </c:pt>
                <c:pt idx="20178">
                  <c:v>45916.5300674629</c:v>
                </c:pt>
                <c:pt idx="20179">
                  <c:v>45916.53088666291</c:v>
                </c:pt>
                <c:pt idx="20180">
                  <c:v>45916.53170586284</c:v>
                </c:pt>
                <c:pt idx="20181">
                  <c:v>45916.53252506291</c:v>
                </c:pt>
                <c:pt idx="20182">
                  <c:v>45916.53334426291</c:v>
                </c:pt>
                <c:pt idx="20183">
                  <c:v>45916.53416346291</c:v>
                </c:pt>
                <c:pt idx="20184">
                  <c:v>45916.53498266292</c:v>
                </c:pt>
                <c:pt idx="20185">
                  <c:v>45916.53580186292</c:v>
                </c:pt>
                <c:pt idx="20186">
                  <c:v>45916.53662106292</c:v>
                </c:pt>
                <c:pt idx="20187">
                  <c:v>45916.53744026292</c:v>
                </c:pt>
                <c:pt idx="20188">
                  <c:v>45916.53825946294</c:v>
                </c:pt>
                <c:pt idx="20189">
                  <c:v>45916.53907866293</c:v>
                </c:pt>
                <c:pt idx="20190">
                  <c:v>45916.53989786293</c:v>
                </c:pt>
                <c:pt idx="20191">
                  <c:v>45916.54071706293</c:v>
                </c:pt>
                <c:pt idx="20192">
                  <c:v>45916.54153626293</c:v>
                </c:pt>
                <c:pt idx="20193">
                  <c:v>45916.54235546293</c:v>
                </c:pt>
                <c:pt idx="20194">
                  <c:v>45916.54317466293</c:v>
                </c:pt>
                <c:pt idx="20195">
                  <c:v>45916.54399386294</c:v>
                </c:pt>
                <c:pt idx="20196">
                  <c:v>45916.54481306294</c:v>
                </c:pt>
                <c:pt idx="20197">
                  <c:v>45916.54563226295</c:v>
                </c:pt>
                <c:pt idx="20198">
                  <c:v>45916.54645146295</c:v>
                </c:pt>
                <c:pt idx="20199">
                  <c:v>45916.54727066295</c:v>
                </c:pt>
                <c:pt idx="20200">
                  <c:v>45916.54808986295</c:v>
                </c:pt>
                <c:pt idx="20201">
                  <c:v>45916.54890906295</c:v>
                </c:pt>
                <c:pt idx="20202">
                  <c:v>45916.54972826296</c:v>
                </c:pt>
                <c:pt idx="20203">
                  <c:v>45916.55054746296</c:v>
                </c:pt>
                <c:pt idx="20204">
                  <c:v>45916.55136666296</c:v>
                </c:pt>
                <c:pt idx="20205">
                  <c:v>45916.55218586297</c:v>
                </c:pt>
                <c:pt idx="20206">
                  <c:v>45916.55300506297</c:v>
                </c:pt>
                <c:pt idx="20207">
                  <c:v>45916.55382426297</c:v>
                </c:pt>
                <c:pt idx="20208">
                  <c:v>45916.55464346297</c:v>
                </c:pt>
                <c:pt idx="20209">
                  <c:v>45916.55546266297</c:v>
                </c:pt>
                <c:pt idx="20210">
                  <c:v>45916.55628186297</c:v>
                </c:pt>
                <c:pt idx="20211">
                  <c:v>45916.55710106298</c:v>
                </c:pt>
                <c:pt idx="20212">
                  <c:v>45916.55792026298</c:v>
                </c:pt>
                <c:pt idx="20213">
                  <c:v>45916.558739463</c:v>
                </c:pt>
                <c:pt idx="20214">
                  <c:v>45916.55955866298</c:v>
                </c:pt>
                <c:pt idx="20215">
                  <c:v>45916.56037786299</c:v>
                </c:pt>
                <c:pt idx="20216">
                  <c:v>45916.56119706298</c:v>
                </c:pt>
                <c:pt idx="20217">
                  <c:v>45916.562016263</c:v>
                </c:pt>
                <c:pt idx="20218">
                  <c:v>45916.562835463</c:v>
                </c:pt>
                <c:pt idx="20219">
                  <c:v>45916.56365466298</c:v>
                </c:pt>
                <c:pt idx="20220">
                  <c:v>45916.56447386299</c:v>
                </c:pt>
                <c:pt idx="20221">
                  <c:v>45916.56529306299</c:v>
                </c:pt>
                <c:pt idx="20222">
                  <c:v>45916.566112263</c:v>
                </c:pt>
                <c:pt idx="20223">
                  <c:v>45916.56693146301</c:v>
                </c:pt>
                <c:pt idx="20224">
                  <c:v>45916.56775066297</c:v>
                </c:pt>
                <c:pt idx="20225">
                  <c:v>45916.568569863</c:v>
                </c:pt>
                <c:pt idx="20226">
                  <c:v>45916.56938906298</c:v>
                </c:pt>
                <c:pt idx="20227">
                  <c:v>45916.57020826302</c:v>
                </c:pt>
                <c:pt idx="20228">
                  <c:v>45916.57102746302</c:v>
                </c:pt>
                <c:pt idx="20229">
                  <c:v>45916.57184666298</c:v>
                </c:pt>
                <c:pt idx="20230">
                  <c:v>45916.57266586302</c:v>
                </c:pt>
                <c:pt idx="20231">
                  <c:v>45916.57348506297</c:v>
                </c:pt>
                <c:pt idx="20232">
                  <c:v>45916.57430426303</c:v>
                </c:pt>
                <c:pt idx="20233">
                  <c:v>45916.57512346302</c:v>
                </c:pt>
                <c:pt idx="20234">
                  <c:v>45916.57594266297</c:v>
                </c:pt>
                <c:pt idx="20235">
                  <c:v>45916.57676186298</c:v>
                </c:pt>
                <c:pt idx="20236">
                  <c:v>45916.57758106299</c:v>
                </c:pt>
                <c:pt idx="20237">
                  <c:v>45916.57840026302</c:v>
                </c:pt>
                <c:pt idx="20238">
                  <c:v>45916.57921946304</c:v>
                </c:pt>
                <c:pt idx="20239">
                  <c:v>45916.58003866304</c:v>
                </c:pt>
                <c:pt idx="20240">
                  <c:v>45916.58085786305</c:v>
                </c:pt>
                <c:pt idx="20241">
                  <c:v>45916.58167706305</c:v>
                </c:pt>
                <c:pt idx="20242">
                  <c:v>45916.58249626305</c:v>
                </c:pt>
                <c:pt idx="20243">
                  <c:v>45916.58331546305</c:v>
                </c:pt>
                <c:pt idx="20244">
                  <c:v>45916.58413466306</c:v>
                </c:pt>
                <c:pt idx="20245">
                  <c:v>45916.58495386306</c:v>
                </c:pt>
                <c:pt idx="20246">
                  <c:v>45916.58577306305</c:v>
                </c:pt>
                <c:pt idx="20247">
                  <c:v>45916.58659226306</c:v>
                </c:pt>
                <c:pt idx="20248">
                  <c:v>45916.58741146306</c:v>
                </c:pt>
                <c:pt idx="20249">
                  <c:v>45916.58823066307</c:v>
                </c:pt>
                <c:pt idx="20250">
                  <c:v>45916.58904986307</c:v>
                </c:pt>
                <c:pt idx="20251">
                  <c:v>45916.58986906307</c:v>
                </c:pt>
                <c:pt idx="20252">
                  <c:v>45916.59068826307</c:v>
                </c:pt>
                <c:pt idx="20253">
                  <c:v>45916.59150746308</c:v>
                </c:pt>
                <c:pt idx="20254">
                  <c:v>45916.59232666301</c:v>
                </c:pt>
                <c:pt idx="20255">
                  <c:v>45916.59314586298</c:v>
                </c:pt>
                <c:pt idx="20256">
                  <c:v>45916.593965063</c:v>
                </c:pt>
                <c:pt idx="20257">
                  <c:v>45916.59478426301</c:v>
                </c:pt>
                <c:pt idx="20258">
                  <c:v>45916.59560346307</c:v>
                </c:pt>
                <c:pt idx="20259">
                  <c:v>45916.59642266299</c:v>
                </c:pt>
                <c:pt idx="20260">
                  <c:v>45916.59724186302</c:v>
                </c:pt>
                <c:pt idx="20261">
                  <c:v>45916.59806106302</c:v>
                </c:pt>
                <c:pt idx="20262">
                  <c:v>45916.5988802631</c:v>
                </c:pt>
                <c:pt idx="20263">
                  <c:v>45916.5996994631</c:v>
                </c:pt>
                <c:pt idx="20264">
                  <c:v>45916.6005186631</c:v>
                </c:pt>
                <c:pt idx="20265">
                  <c:v>45916.6013378631</c:v>
                </c:pt>
                <c:pt idx="20266">
                  <c:v>45916.60215706311</c:v>
                </c:pt>
                <c:pt idx="20267">
                  <c:v>45916.60297626311</c:v>
                </c:pt>
                <c:pt idx="20268">
                  <c:v>45916.6037954631</c:v>
                </c:pt>
                <c:pt idx="20269">
                  <c:v>45916.60461466311</c:v>
                </c:pt>
                <c:pt idx="20270">
                  <c:v>45916.60543386304</c:v>
                </c:pt>
                <c:pt idx="20271">
                  <c:v>45916.60625306312</c:v>
                </c:pt>
                <c:pt idx="20272">
                  <c:v>45916.60707226312</c:v>
                </c:pt>
                <c:pt idx="20273">
                  <c:v>45916.60789146312</c:v>
                </c:pt>
                <c:pt idx="20274">
                  <c:v>45916.60871066312</c:v>
                </c:pt>
                <c:pt idx="20275">
                  <c:v>45916.60952986313</c:v>
                </c:pt>
                <c:pt idx="20276">
                  <c:v>45916.61034906313</c:v>
                </c:pt>
                <c:pt idx="20277">
                  <c:v>45916.61116826312</c:v>
                </c:pt>
                <c:pt idx="20278">
                  <c:v>45916.61198746313</c:v>
                </c:pt>
                <c:pt idx="20279">
                  <c:v>45916.61280666314</c:v>
                </c:pt>
                <c:pt idx="20280">
                  <c:v>45916.61362586312</c:v>
                </c:pt>
                <c:pt idx="20281">
                  <c:v>45916.61444506313</c:v>
                </c:pt>
                <c:pt idx="20282">
                  <c:v>45916.61526426314</c:v>
                </c:pt>
                <c:pt idx="20283">
                  <c:v>45916.61608346314</c:v>
                </c:pt>
                <c:pt idx="20284">
                  <c:v>45916.61690266315</c:v>
                </c:pt>
                <c:pt idx="20285">
                  <c:v>45916.61772186308</c:v>
                </c:pt>
                <c:pt idx="20286">
                  <c:v>45916.61854106315</c:v>
                </c:pt>
                <c:pt idx="20287">
                  <c:v>45916.61936026315</c:v>
                </c:pt>
                <c:pt idx="20288">
                  <c:v>45916.62017946316</c:v>
                </c:pt>
                <c:pt idx="20289">
                  <c:v>45916.62099866309</c:v>
                </c:pt>
                <c:pt idx="20290">
                  <c:v>45916.62181786315</c:v>
                </c:pt>
                <c:pt idx="20291">
                  <c:v>45916.62263706316</c:v>
                </c:pt>
                <c:pt idx="20292">
                  <c:v>45916.62345626317</c:v>
                </c:pt>
                <c:pt idx="20293">
                  <c:v>45916.62427546317</c:v>
                </c:pt>
                <c:pt idx="20294">
                  <c:v>45916.6250946631</c:v>
                </c:pt>
                <c:pt idx="20295">
                  <c:v>45916.6259138631</c:v>
                </c:pt>
                <c:pt idx="20296">
                  <c:v>45916.62673306317</c:v>
                </c:pt>
                <c:pt idx="20297">
                  <c:v>45916.62755226318</c:v>
                </c:pt>
                <c:pt idx="20298">
                  <c:v>45916.62837146318</c:v>
                </c:pt>
                <c:pt idx="20299">
                  <c:v>45916.62919066307</c:v>
                </c:pt>
                <c:pt idx="20300">
                  <c:v>45916.63000986318</c:v>
                </c:pt>
                <c:pt idx="20301">
                  <c:v>45916.63082906319</c:v>
                </c:pt>
                <c:pt idx="20302">
                  <c:v>45916.63164826317</c:v>
                </c:pt>
                <c:pt idx="20303">
                  <c:v>45916.63246746318</c:v>
                </c:pt>
                <c:pt idx="20304">
                  <c:v>45916.63328666312</c:v>
                </c:pt>
                <c:pt idx="20305">
                  <c:v>45916.63410586317</c:v>
                </c:pt>
                <c:pt idx="20306">
                  <c:v>45916.63492506318</c:v>
                </c:pt>
                <c:pt idx="20307">
                  <c:v>45916.63574426313</c:v>
                </c:pt>
                <c:pt idx="20308">
                  <c:v>45916.63656346319</c:v>
                </c:pt>
                <c:pt idx="20309">
                  <c:v>45916.63738266311</c:v>
                </c:pt>
                <c:pt idx="20310">
                  <c:v>45916.63820186318</c:v>
                </c:pt>
                <c:pt idx="20311">
                  <c:v>45916.63902106317</c:v>
                </c:pt>
                <c:pt idx="20312">
                  <c:v>45916.63984026317</c:v>
                </c:pt>
                <c:pt idx="20313">
                  <c:v>45916.64065946321</c:v>
                </c:pt>
                <c:pt idx="20314">
                  <c:v>45916.64147866314</c:v>
                </c:pt>
                <c:pt idx="20315">
                  <c:v>45916.64229786322</c:v>
                </c:pt>
                <c:pt idx="20316">
                  <c:v>45916.64311706318</c:v>
                </c:pt>
                <c:pt idx="20317">
                  <c:v>45916.64393626322</c:v>
                </c:pt>
                <c:pt idx="20318">
                  <c:v>45916.64475546323</c:v>
                </c:pt>
                <c:pt idx="20319">
                  <c:v>45916.64557466318</c:v>
                </c:pt>
                <c:pt idx="20320">
                  <c:v>45916.64639386322</c:v>
                </c:pt>
                <c:pt idx="20321">
                  <c:v>45916.64721306322</c:v>
                </c:pt>
                <c:pt idx="20322">
                  <c:v>45916.64803226323</c:v>
                </c:pt>
                <c:pt idx="20323">
                  <c:v>45916.64885146324</c:v>
                </c:pt>
                <c:pt idx="20324">
                  <c:v>45916.64967066317</c:v>
                </c:pt>
                <c:pt idx="20325">
                  <c:v>45916.65048986318</c:v>
                </c:pt>
                <c:pt idx="20326">
                  <c:v>45916.65130906319</c:v>
                </c:pt>
                <c:pt idx="20327">
                  <c:v>45916.65212826325</c:v>
                </c:pt>
                <c:pt idx="20328">
                  <c:v>45916.65294746325</c:v>
                </c:pt>
                <c:pt idx="20329">
                  <c:v>45916.65376666316</c:v>
                </c:pt>
                <c:pt idx="20330">
                  <c:v>45916.65458586325</c:v>
                </c:pt>
                <c:pt idx="20331">
                  <c:v>45916.65540506318</c:v>
                </c:pt>
                <c:pt idx="20332">
                  <c:v>45916.65622426326</c:v>
                </c:pt>
                <c:pt idx="20333">
                  <c:v>45916.65704346322</c:v>
                </c:pt>
                <c:pt idx="20334">
                  <c:v>45916.65786266319</c:v>
                </c:pt>
                <c:pt idx="20335">
                  <c:v>45916.65868186319</c:v>
                </c:pt>
                <c:pt idx="20336">
                  <c:v>45916.65950106327</c:v>
                </c:pt>
                <c:pt idx="20337">
                  <c:v>45916.6603202632</c:v>
                </c:pt>
                <c:pt idx="20338">
                  <c:v>45916.6611394632</c:v>
                </c:pt>
                <c:pt idx="20339">
                  <c:v>45916.66195866317</c:v>
                </c:pt>
                <c:pt idx="20340">
                  <c:v>45916.6627778632</c:v>
                </c:pt>
                <c:pt idx="20341">
                  <c:v>45916.66359706321</c:v>
                </c:pt>
                <c:pt idx="20342">
                  <c:v>45916.66441626327</c:v>
                </c:pt>
                <c:pt idx="20343">
                  <c:v>45916.66523546328</c:v>
                </c:pt>
                <c:pt idx="20344">
                  <c:v>45916.66605466321</c:v>
                </c:pt>
                <c:pt idx="20345">
                  <c:v>45916.66687386327</c:v>
                </c:pt>
                <c:pt idx="20346">
                  <c:v>45916.66769306319</c:v>
                </c:pt>
                <c:pt idx="20347">
                  <c:v>45916.66851226328</c:v>
                </c:pt>
                <c:pt idx="20348">
                  <c:v>45916.66933146322</c:v>
                </c:pt>
                <c:pt idx="20349">
                  <c:v>45916.67015066321</c:v>
                </c:pt>
                <c:pt idx="20350">
                  <c:v>45916.67096986323</c:v>
                </c:pt>
                <c:pt idx="20351">
                  <c:v>45916.67178906319</c:v>
                </c:pt>
                <c:pt idx="20352">
                  <c:v>45916.6726082633</c:v>
                </c:pt>
                <c:pt idx="20353">
                  <c:v>45916.67342746324</c:v>
                </c:pt>
                <c:pt idx="20354">
                  <c:v>45916.67424666324</c:v>
                </c:pt>
                <c:pt idx="20355">
                  <c:v>45916.67506586321</c:v>
                </c:pt>
                <c:pt idx="20356">
                  <c:v>45916.67588506324</c:v>
                </c:pt>
                <c:pt idx="20357">
                  <c:v>45916.67670426324</c:v>
                </c:pt>
                <c:pt idx="20358">
                  <c:v>45916.67752346332</c:v>
                </c:pt>
                <c:pt idx="20359">
                  <c:v>45916.67834266325</c:v>
                </c:pt>
                <c:pt idx="20360">
                  <c:v>45916.67916186321</c:v>
                </c:pt>
                <c:pt idx="20361">
                  <c:v>45916.67998106321</c:v>
                </c:pt>
                <c:pt idx="20362">
                  <c:v>45916.68080026333</c:v>
                </c:pt>
                <c:pt idx="20363">
                  <c:v>45916.68161946333</c:v>
                </c:pt>
                <c:pt idx="20364">
                  <c:v>45916.68243866332</c:v>
                </c:pt>
                <c:pt idx="20365">
                  <c:v>45916.68325786333</c:v>
                </c:pt>
                <c:pt idx="20366">
                  <c:v>45916.68407706334</c:v>
                </c:pt>
                <c:pt idx="20367">
                  <c:v>45916.68489626334</c:v>
                </c:pt>
                <c:pt idx="20368">
                  <c:v>45916.68571546333</c:v>
                </c:pt>
                <c:pt idx="20369">
                  <c:v>45916.68653466333</c:v>
                </c:pt>
                <c:pt idx="20370">
                  <c:v>45916.68735386332</c:v>
                </c:pt>
                <c:pt idx="20371">
                  <c:v>45916.68817306335</c:v>
                </c:pt>
                <c:pt idx="20372">
                  <c:v>45916.68899226335</c:v>
                </c:pt>
                <c:pt idx="20373">
                  <c:v>45916.68981146335</c:v>
                </c:pt>
                <c:pt idx="20374">
                  <c:v>45916.69063066326</c:v>
                </c:pt>
                <c:pt idx="20375">
                  <c:v>45916.69144986323</c:v>
                </c:pt>
                <c:pt idx="20376">
                  <c:v>45916.69226906329</c:v>
                </c:pt>
                <c:pt idx="20377">
                  <c:v>45916.69308826327</c:v>
                </c:pt>
                <c:pt idx="20378">
                  <c:v>45916.69390746329</c:v>
                </c:pt>
                <c:pt idx="20379">
                  <c:v>45916.69472666326</c:v>
                </c:pt>
                <c:pt idx="20380">
                  <c:v>45916.69554586327</c:v>
                </c:pt>
                <c:pt idx="20381">
                  <c:v>45916.6963650633</c:v>
                </c:pt>
                <c:pt idx="20382">
                  <c:v>45916.69718426326</c:v>
                </c:pt>
                <c:pt idx="20383">
                  <c:v>45916.69800346337</c:v>
                </c:pt>
                <c:pt idx="20384">
                  <c:v>45916.69882266331</c:v>
                </c:pt>
                <c:pt idx="20385">
                  <c:v>45916.69964186326</c:v>
                </c:pt>
                <c:pt idx="20386">
                  <c:v>45916.70046106327</c:v>
                </c:pt>
                <c:pt idx="20387">
                  <c:v>45916.70128026331</c:v>
                </c:pt>
                <c:pt idx="20388">
                  <c:v>45916.70209946339</c:v>
                </c:pt>
                <c:pt idx="20389">
                  <c:v>45916.70291866337</c:v>
                </c:pt>
                <c:pt idx="20390">
                  <c:v>45916.70373786331</c:v>
                </c:pt>
                <c:pt idx="20391">
                  <c:v>45916.70455706339</c:v>
                </c:pt>
                <c:pt idx="20392">
                  <c:v>45916.7053762634</c:v>
                </c:pt>
                <c:pt idx="20393">
                  <c:v>45916.7061954634</c:v>
                </c:pt>
                <c:pt idx="20394">
                  <c:v>45916.70701466333</c:v>
                </c:pt>
                <c:pt idx="20395">
                  <c:v>45916.70783386337</c:v>
                </c:pt>
                <c:pt idx="20396">
                  <c:v>45916.7086530634</c:v>
                </c:pt>
                <c:pt idx="20397">
                  <c:v>45916.70947226334</c:v>
                </c:pt>
                <c:pt idx="20398">
                  <c:v>45916.71029146341</c:v>
                </c:pt>
                <c:pt idx="20399">
                  <c:v>45916.71111066332</c:v>
                </c:pt>
                <c:pt idx="20400">
                  <c:v>45916.71192986334</c:v>
                </c:pt>
                <c:pt idx="20401">
                  <c:v>45916.71274906342</c:v>
                </c:pt>
                <c:pt idx="20402">
                  <c:v>45916.71356826342</c:v>
                </c:pt>
                <c:pt idx="20403">
                  <c:v>45916.71438746342</c:v>
                </c:pt>
                <c:pt idx="20404">
                  <c:v>45916.71520666342</c:v>
                </c:pt>
                <c:pt idx="20405">
                  <c:v>45916.71602586342</c:v>
                </c:pt>
                <c:pt idx="20406">
                  <c:v>45916.71684506343</c:v>
                </c:pt>
                <c:pt idx="20407">
                  <c:v>45916.71766426336</c:v>
                </c:pt>
                <c:pt idx="20408">
                  <c:v>45916.71848346342</c:v>
                </c:pt>
                <c:pt idx="20409">
                  <c:v>45916.71930266336</c:v>
                </c:pt>
                <c:pt idx="20410">
                  <c:v>45916.72012186332</c:v>
                </c:pt>
                <c:pt idx="20411">
                  <c:v>45916.72094106334</c:v>
                </c:pt>
                <c:pt idx="20412">
                  <c:v>45916.7217602633</c:v>
                </c:pt>
                <c:pt idx="20413">
                  <c:v>45916.72257946344</c:v>
                </c:pt>
                <c:pt idx="20414">
                  <c:v>45916.72339866334</c:v>
                </c:pt>
                <c:pt idx="20415">
                  <c:v>45916.72421786345</c:v>
                </c:pt>
                <c:pt idx="20416">
                  <c:v>45916.72503706338</c:v>
                </c:pt>
                <c:pt idx="20417">
                  <c:v>45916.72585626345</c:v>
                </c:pt>
                <c:pt idx="20418">
                  <c:v>45916.72667546345</c:v>
                </c:pt>
                <c:pt idx="20419">
                  <c:v>45916.72749466334</c:v>
                </c:pt>
                <c:pt idx="20420">
                  <c:v>45916.72831386342</c:v>
                </c:pt>
                <c:pt idx="20421">
                  <c:v>45916.72913306339</c:v>
                </c:pt>
                <c:pt idx="20422">
                  <c:v>45916.72995226339</c:v>
                </c:pt>
                <c:pt idx="20423">
                  <c:v>45916.73077146347</c:v>
                </c:pt>
                <c:pt idx="20424">
                  <c:v>45916.73159066339</c:v>
                </c:pt>
                <c:pt idx="20425">
                  <c:v>45916.7324098634</c:v>
                </c:pt>
                <c:pt idx="20426">
                  <c:v>45916.73322906347</c:v>
                </c:pt>
                <c:pt idx="20427">
                  <c:v>45916.73404826348</c:v>
                </c:pt>
                <c:pt idx="20428">
                  <c:v>45916.73486746348</c:v>
                </c:pt>
                <c:pt idx="20429">
                  <c:v>45916.73568666337</c:v>
                </c:pt>
                <c:pt idx="20430">
                  <c:v>45916.73650586348</c:v>
                </c:pt>
                <c:pt idx="20431">
                  <c:v>45916.73732506341</c:v>
                </c:pt>
                <c:pt idx="20432">
                  <c:v>45916.73814426347</c:v>
                </c:pt>
                <c:pt idx="20433">
                  <c:v>45916.73896346347</c:v>
                </c:pt>
                <c:pt idx="20434">
                  <c:v>45916.73978266336</c:v>
                </c:pt>
                <c:pt idx="20435">
                  <c:v>45916.74060186342</c:v>
                </c:pt>
                <c:pt idx="20436">
                  <c:v>45916.74142106341</c:v>
                </c:pt>
                <c:pt idx="20437">
                  <c:v>45916.7422402635</c:v>
                </c:pt>
                <c:pt idx="20438">
                  <c:v>45916.7430594635</c:v>
                </c:pt>
                <c:pt idx="20439">
                  <c:v>45916.7438786635</c:v>
                </c:pt>
                <c:pt idx="20440">
                  <c:v>45916.74469786351</c:v>
                </c:pt>
                <c:pt idx="20441">
                  <c:v>45916.74551706351</c:v>
                </c:pt>
                <c:pt idx="20442">
                  <c:v>45916.74633626351</c:v>
                </c:pt>
                <c:pt idx="20443">
                  <c:v>45916.7471554635</c:v>
                </c:pt>
                <c:pt idx="20444">
                  <c:v>45916.74797466344</c:v>
                </c:pt>
                <c:pt idx="20445">
                  <c:v>45916.74879386352</c:v>
                </c:pt>
                <c:pt idx="20446">
                  <c:v>45916.74961306352</c:v>
                </c:pt>
                <c:pt idx="20447">
                  <c:v>45916.75043226352</c:v>
                </c:pt>
                <c:pt idx="20448">
                  <c:v>45916.75125146352</c:v>
                </c:pt>
                <c:pt idx="20449">
                  <c:v>45916.75207066353</c:v>
                </c:pt>
                <c:pt idx="20450">
                  <c:v>45916.75288986353</c:v>
                </c:pt>
                <c:pt idx="20451">
                  <c:v>45916.75370906352</c:v>
                </c:pt>
                <c:pt idx="20452">
                  <c:v>45916.75452826353</c:v>
                </c:pt>
                <c:pt idx="20453">
                  <c:v>45916.75534746354</c:v>
                </c:pt>
                <c:pt idx="20454">
                  <c:v>45916.75616666352</c:v>
                </c:pt>
                <c:pt idx="20455">
                  <c:v>45916.75698586353</c:v>
                </c:pt>
                <c:pt idx="20456">
                  <c:v>45916.75780506353</c:v>
                </c:pt>
                <c:pt idx="20457">
                  <c:v>45916.75862426354</c:v>
                </c:pt>
                <c:pt idx="20458">
                  <c:v>45916.75944346355</c:v>
                </c:pt>
                <c:pt idx="20459">
                  <c:v>45916.76026266348</c:v>
                </c:pt>
                <c:pt idx="20460">
                  <c:v>45916.76108186344</c:v>
                </c:pt>
                <c:pt idx="20461">
                  <c:v>45916.76190106346</c:v>
                </c:pt>
                <c:pt idx="20462">
                  <c:v>45916.76272026349</c:v>
                </c:pt>
                <c:pt idx="20463">
                  <c:v>45916.76353946356</c:v>
                </c:pt>
                <c:pt idx="20464">
                  <c:v>45916.76435866355</c:v>
                </c:pt>
                <c:pt idx="20465">
                  <c:v>45916.76517786349</c:v>
                </c:pt>
                <c:pt idx="20466">
                  <c:v>45916.76599706357</c:v>
                </c:pt>
                <c:pt idx="20467">
                  <c:v>45916.76681626357</c:v>
                </c:pt>
                <c:pt idx="20468">
                  <c:v>45916.76763546357</c:v>
                </c:pt>
                <c:pt idx="20469">
                  <c:v>45916.7684546635</c:v>
                </c:pt>
                <c:pt idx="20470">
                  <c:v>45916.76927386357</c:v>
                </c:pt>
                <c:pt idx="20471">
                  <c:v>45916.77009306358</c:v>
                </c:pt>
                <c:pt idx="20472">
                  <c:v>45916.77091226358</c:v>
                </c:pt>
                <c:pt idx="20473">
                  <c:v>45916.77173146357</c:v>
                </c:pt>
                <c:pt idx="20474">
                  <c:v>45916.77255066358</c:v>
                </c:pt>
                <c:pt idx="20475">
                  <c:v>45916.77336986352</c:v>
                </c:pt>
                <c:pt idx="20476">
                  <c:v>45916.77418906357</c:v>
                </c:pt>
                <c:pt idx="20477">
                  <c:v>45916.77500826358</c:v>
                </c:pt>
                <c:pt idx="20478">
                  <c:v>45916.77582746359</c:v>
                </c:pt>
                <c:pt idx="20479">
                  <c:v>45916.77664666357</c:v>
                </c:pt>
                <c:pt idx="20480">
                  <c:v>45916.77746586351</c:v>
                </c:pt>
                <c:pt idx="20481">
                  <c:v>45916.77828506358</c:v>
                </c:pt>
                <c:pt idx="20482">
                  <c:v>45916.77910426357</c:v>
                </c:pt>
                <c:pt idx="20483">
                  <c:v>45916.77992346357</c:v>
                </c:pt>
                <c:pt idx="20484">
                  <c:v>45916.78074266353</c:v>
                </c:pt>
                <c:pt idx="20485">
                  <c:v>45916.78156186357</c:v>
                </c:pt>
                <c:pt idx="20486">
                  <c:v>45916.78238106357</c:v>
                </c:pt>
                <c:pt idx="20487">
                  <c:v>45916.78320026358</c:v>
                </c:pt>
                <c:pt idx="20488">
                  <c:v>45916.78401946362</c:v>
                </c:pt>
                <c:pt idx="20489">
                  <c:v>45916.78483866362</c:v>
                </c:pt>
                <c:pt idx="20490">
                  <c:v>45916.78565786358</c:v>
                </c:pt>
                <c:pt idx="20491">
                  <c:v>45916.78647706362</c:v>
                </c:pt>
                <c:pt idx="20492">
                  <c:v>45916.78729626362</c:v>
                </c:pt>
                <c:pt idx="20493">
                  <c:v>45916.78811546363</c:v>
                </c:pt>
                <c:pt idx="20494">
                  <c:v>45916.78893466359</c:v>
                </c:pt>
                <c:pt idx="20495">
                  <c:v>45916.78975386357</c:v>
                </c:pt>
                <c:pt idx="20496">
                  <c:v>45916.79057306358</c:v>
                </c:pt>
                <c:pt idx="20497">
                  <c:v>45916.79139226355</c:v>
                </c:pt>
                <c:pt idx="20498">
                  <c:v>45916.79221146362</c:v>
                </c:pt>
                <c:pt idx="20499">
                  <c:v>45916.79303066354</c:v>
                </c:pt>
                <c:pt idx="20500">
                  <c:v>45916.79384986355</c:v>
                </c:pt>
                <c:pt idx="20501">
                  <c:v>45916.79466906357</c:v>
                </c:pt>
                <c:pt idx="20502">
                  <c:v>45916.79548826354</c:v>
                </c:pt>
                <c:pt idx="20503">
                  <c:v>45916.79630746358</c:v>
                </c:pt>
                <c:pt idx="20504">
                  <c:v>45916.79712666352</c:v>
                </c:pt>
                <c:pt idx="20505">
                  <c:v>45916.79794586354</c:v>
                </c:pt>
                <c:pt idx="20506">
                  <c:v>45916.79876506356</c:v>
                </c:pt>
                <c:pt idx="20507">
                  <c:v>45916.79958426356</c:v>
                </c:pt>
                <c:pt idx="20508">
                  <c:v>45916.80040346365</c:v>
                </c:pt>
                <c:pt idx="20509">
                  <c:v>45916.80122266359</c:v>
                </c:pt>
                <c:pt idx="20510">
                  <c:v>45916.80204186367</c:v>
                </c:pt>
                <c:pt idx="20511">
                  <c:v>45916.80286106367</c:v>
                </c:pt>
                <c:pt idx="20512">
                  <c:v>45916.8036802636</c:v>
                </c:pt>
                <c:pt idx="20513">
                  <c:v>45916.80449946367</c:v>
                </c:pt>
                <c:pt idx="20514">
                  <c:v>45916.80531866368</c:v>
                </c:pt>
                <c:pt idx="20515">
                  <c:v>45916.80613786368</c:v>
                </c:pt>
                <c:pt idx="20516">
                  <c:v>45916.80695706368</c:v>
                </c:pt>
                <c:pt idx="20517">
                  <c:v>45916.80777626367</c:v>
                </c:pt>
                <c:pt idx="20518">
                  <c:v>45916.80859546368</c:v>
                </c:pt>
                <c:pt idx="20519">
                  <c:v>45916.80941466362</c:v>
                </c:pt>
                <c:pt idx="20520">
                  <c:v>45916.81023386369</c:v>
                </c:pt>
                <c:pt idx="20521">
                  <c:v>45916.81105306368</c:v>
                </c:pt>
                <c:pt idx="20522">
                  <c:v>45916.81187226369</c:v>
                </c:pt>
                <c:pt idx="20523">
                  <c:v>45916.8126914637</c:v>
                </c:pt>
                <c:pt idx="20524">
                  <c:v>45916.8135106637</c:v>
                </c:pt>
                <c:pt idx="20525">
                  <c:v>45916.8143298637</c:v>
                </c:pt>
                <c:pt idx="20526">
                  <c:v>45916.8151490637</c:v>
                </c:pt>
                <c:pt idx="20527">
                  <c:v>45916.81596826371</c:v>
                </c:pt>
                <c:pt idx="20528">
                  <c:v>45916.81678746371</c:v>
                </c:pt>
                <c:pt idx="20529">
                  <c:v>45916.8176066637</c:v>
                </c:pt>
                <c:pt idx="20530">
                  <c:v>45916.8184258637</c:v>
                </c:pt>
                <c:pt idx="20531">
                  <c:v>45916.81924506371</c:v>
                </c:pt>
                <c:pt idx="20532">
                  <c:v>45916.82006426372</c:v>
                </c:pt>
                <c:pt idx="20533">
                  <c:v>45916.82088346372</c:v>
                </c:pt>
                <c:pt idx="20534">
                  <c:v>45916.8217026636</c:v>
                </c:pt>
                <c:pt idx="20535">
                  <c:v>45916.82252186372</c:v>
                </c:pt>
                <c:pt idx="20536">
                  <c:v>45916.82334106365</c:v>
                </c:pt>
                <c:pt idx="20537">
                  <c:v>45916.82416026366</c:v>
                </c:pt>
                <c:pt idx="20538">
                  <c:v>45916.82497946373</c:v>
                </c:pt>
                <c:pt idx="20539">
                  <c:v>45916.82579866365</c:v>
                </c:pt>
                <c:pt idx="20540">
                  <c:v>45916.82661786374</c:v>
                </c:pt>
                <c:pt idx="20541">
                  <c:v>45916.82743706372</c:v>
                </c:pt>
                <c:pt idx="20542">
                  <c:v>45916.82825626374</c:v>
                </c:pt>
                <c:pt idx="20543">
                  <c:v>45916.82907546373</c:v>
                </c:pt>
                <c:pt idx="20544">
                  <c:v>45916.82989466372</c:v>
                </c:pt>
                <c:pt idx="20545">
                  <c:v>45916.83071386375</c:v>
                </c:pt>
                <c:pt idx="20546">
                  <c:v>45916.83153306375</c:v>
                </c:pt>
                <c:pt idx="20547">
                  <c:v>45916.83235226375</c:v>
                </c:pt>
                <c:pt idx="20548">
                  <c:v>45916.83317146375</c:v>
                </c:pt>
                <c:pt idx="20549">
                  <c:v>45916.83399066369</c:v>
                </c:pt>
                <c:pt idx="20550">
                  <c:v>45916.83480986376</c:v>
                </c:pt>
                <c:pt idx="20551">
                  <c:v>45916.83562906375</c:v>
                </c:pt>
                <c:pt idx="20552">
                  <c:v>45916.83644826376</c:v>
                </c:pt>
                <c:pt idx="20553">
                  <c:v>45916.83726746376</c:v>
                </c:pt>
                <c:pt idx="20554">
                  <c:v>45916.83808666377</c:v>
                </c:pt>
                <c:pt idx="20555">
                  <c:v>45916.83890586377</c:v>
                </c:pt>
                <c:pt idx="20556">
                  <c:v>45916.8397250637</c:v>
                </c:pt>
                <c:pt idx="20557">
                  <c:v>45916.84054426377</c:v>
                </c:pt>
                <c:pt idx="20558">
                  <c:v>45916.84136346378</c:v>
                </c:pt>
                <c:pt idx="20559">
                  <c:v>45916.84218266371</c:v>
                </c:pt>
                <c:pt idx="20560">
                  <c:v>45916.84300186377</c:v>
                </c:pt>
                <c:pt idx="20561">
                  <c:v>45916.84382106378</c:v>
                </c:pt>
                <c:pt idx="20562">
                  <c:v>45916.84464026379</c:v>
                </c:pt>
                <c:pt idx="20563">
                  <c:v>45916.84545946379</c:v>
                </c:pt>
                <c:pt idx="20564">
                  <c:v>45916.8462786638</c:v>
                </c:pt>
                <c:pt idx="20565">
                  <c:v>45916.84709786379</c:v>
                </c:pt>
                <c:pt idx="20566">
                  <c:v>45916.84791706379</c:v>
                </c:pt>
                <c:pt idx="20567">
                  <c:v>45916.8487362638</c:v>
                </c:pt>
                <c:pt idx="20568">
                  <c:v>45916.8495554638</c:v>
                </c:pt>
                <c:pt idx="20569">
                  <c:v>45916.8503746638</c:v>
                </c:pt>
                <c:pt idx="20570">
                  <c:v>45916.8511938638</c:v>
                </c:pt>
                <c:pt idx="20571">
                  <c:v>45916.8520130638</c:v>
                </c:pt>
                <c:pt idx="20572">
                  <c:v>45916.8528322638</c:v>
                </c:pt>
                <c:pt idx="20573">
                  <c:v>45916.85365146381</c:v>
                </c:pt>
                <c:pt idx="20574">
                  <c:v>45916.85447066381</c:v>
                </c:pt>
                <c:pt idx="20575">
                  <c:v>45916.85528986382</c:v>
                </c:pt>
                <c:pt idx="20576">
                  <c:v>45916.85610906382</c:v>
                </c:pt>
                <c:pt idx="20577">
                  <c:v>45916.85692826382</c:v>
                </c:pt>
                <c:pt idx="20578">
                  <c:v>45916.85774746382</c:v>
                </c:pt>
                <c:pt idx="20579">
                  <c:v>45916.85856666382</c:v>
                </c:pt>
                <c:pt idx="20580">
                  <c:v>45916.85938586383</c:v>
                </c:pt>
                <c:pt idx="20581">
                  <c:v>45916.86020506383</c:v>
                </c:pt>
                <c:pt idx="20582">
                  <c:v>45916.86102426382</c:v>
                </c:pt>
                <c:pt idx="20583">
                  <c:v>45916.86184346383</c:v>
                </c:pt>
                <c:pt idx="20584">
                  <c:v>45916.86266266377</c:v>
                </c:pt>
                <c:pt idx="20585">
                  <c:v>45916.86348186372</c:v>
                </c:pt>
                <c:pt idx="20586">
                  <c:v>45916.86430106383</c:v>
                </c:pt>
                <c:pt idx="20587">
                  <c:v>45916.86512026377</c:v>
                </c:pt>
                <c:pt idx="20588">
                  <c:v>45916.86593946385</c:v>
                </c:pt>
                <c:pt idx="20589">
                  <c:v>45916.86675866385</c:v>
                </c:pt>
                <c:pt idx="20590">
                  <c:v>45916.86757786385</c:v>
                </c:pt>
                <c:pt idx="20591">
                  <c:v>45916.86839706385</c:v>
                </c:pt>
                <c:pt idx="20592">
                  <c:v>45916.86921626385</c:v>
                </c:pt>
                <c:pt idx="20593">
                  <c:v>45916.87003546385</c:v>
                </c:pt>
                <c:pt idx="20594">
                  <c:v>45916.87085466386</c:v>
                </c:pt>
                <c:pt idx="20595">
                  <c:v>45916.87167386385</c:v>
                </c:pt>
                <c:pt idx="20596">
                  <c:v>45916.87249306386</c:v>
                </c:pt>
                <c:pt idx="20597">
                  <c:v>45916.87331226387</c:v>
                </c:pt>
                <c:pt idx="20598">
                  <c:v>45916.87413146387</c:v>
                </c:pt>
                <c:pt idx="20599">
                  <c:v>45916.87495066387</c:v>
                </c:pt>
                <c:pt idx="20600">
                  <c:v>45916.87576986387</c:v>
                </c:pt>
                <c:pt idx="20601">
                  <c:v>45916.87658906387</c:v>
                </c:pt>
                <c:pt idx="20602">
                  <c:v>45916.87740826388</c:v>
                </c:pt>
                <c:pt idx="20603">
                  <c:v>45916.87822746387</c:v>
                </c:pt>
                <c:pt idx="20604">
                  <c:v>45916.87904666387</c:v>
                </c:pt>
                <c:pt idx="20605">
                  <c:v>45916.87986586388</c:v>
                </c:pt>
                <c:pt idx="20606">
                  <c:v>45916.88068506389</c:v>
                </c:pt>
                <c:pt idx="20607">
                  <c:v>45916.88150426389</c:v>
                </c:pt>
                <c:pt idx="20608">
                  <c:v>45916.8823234639</c:v>
                </c:pt>
                <c:pt idx="20609">
                  <c:v>45916.88314266382</c:v>
                </c:pt>
                <c:pt idx="20610">
                  <c:v>45916.8839618639</c:v>
                </c:pt>
                <c:pt idx="20611">
                  <c:v>45916.8847810639</c:v>
                </c:pt>
                <c:pt idx="20612">
                  <c:v>45916.8856002639</c:v>
                </c:pt>
                <c:pt idx="20613">
                  <c:v>45916.8864194639</c:v>
                </c:pt>
                <c:pt idx="20614">
                  <c:v>45916.8872386639</c:v>
                </c:pt>
                <c:pt idx="20615">
                  <c:v>45916.8880578639</c:v>
                </c:pt>
                <c:pt idx="20616">
                  <c:v>45916.8888770639</c:v>
                </c:pt>
                <c:pt idx="20617">
                  <c:v>45916.88969626391</c:v>
                </c:pt>
                <c:pt idx="20618">
                  <c:v>45916.89051546391</c:v>
                </c:pt>
                <c:pt idx="20619">
                  <c:v>45916.89133466392</c:v>
                </c:pt>
                <c:pt idx="20620">
                  <c:v>45916.89215386392</c:v>
                </c:pt>
                <c:pt idx="20621">
                  <c:v>45916.89297306392</c:v>
                </c:pt>
                <c:pt idx="20622">
                  <c:v>45916.89379226392</c:v>
                </c:pt>
                <c:pt idx="20623">
                  <c:v>45916.89461146392</c:v>
                </c:pt>
                <c:pt idx="20624">
                  <c:v>45916.89543066386</c:v>
                </c:pt>
                <c:pt idx="20625">
                  <c:v>45916.89624986393</c:v>
                </c:pt>
                <c:pt idx="20626">
                  <c:v>45916.89706906393</c:v>
                </c:pt>
                <c:pt idx="20627">
                  <c:v>45916.89788826393</c:v>
                </c:pt>
                <c:pt idx="20628">
                  <c:v>45916.89870746394</c:v>
                </c:pt>
                <c:pt idx="20629">
                  <c:v>45916.89952666392</c:v>
                </c:pt>
                <c:pt idx="20630">
                  <c:v>45916.90034586393</c:v>
                </c:pt>
                <c:pt idx="20631">
                  <c:v>45916.90116506387</c:v>
                </c:pt>
                <c:pt idx="20632">
                  <c:v>45916.90198426395</c:v>
                </c:pt>
                <c:pt idx="20633">
                  <c:v>45916.90280346395</c:v>
                </c:pt>
                <c:pt idx="20634">
                  <c:v>45916.90362266388</c:v>
                </c:pt>
                <c:pt idx="20635">
                  <c:v>45916.90444186395</c:v>
                </c:pt>
                <c:pt idx="20636">
                  <c:v>45916.90526106396</c:v>
                </c:pt>
                <c:pt idx="20637">
                  <c:v>45916.90608026396</c:v>
                </c:pt>
                <c:pt idx="20638">
                  <c:v>45916.90689946396</c:v>
                </c:pt>
                <c:pt idx="20639">
                  <c:v>45916.90771866396</c:v>
                </c:pt>
                <c:pt idx="20640">
                  <c:v>45916.90853786396</c:v>
                </c:pt>
                <c:pt idx="20641">
                  <c:v>45916.90935706397</c:v>
                </c:pt>
                <c:pt idx="20642">
                  <c:v>45916.91017626397</c:v>
                </c:pt>
                <c:pt idx="20643">
                  <c:v>45916.91099546397</c:v>
                </c:pt>
                <c:pt idx="20644">
                  <c:v>45916.91181466397</c:v>
                </c:pt>
                <c:pt idx="20645">
                  <c:v>45916.91263386397</c:v>
                </c:pt>
                <c:pt idx="20646">
                  <c:v>45916.91345306398</c:v>
                </c:pt>
                <c:pt idx="20647">
                  <c:v>45916.91427226398</c:v>
                </c:pt>
                <c:pt idx="20648">
                  <c:v>45916.91509146398</c:v>
                </c:pt>
                <c:pt idx="20649">
                  <c:v>45916.91591066399</c:v>
                </c:pt>
                <c:pt idx="20650">
                  <c:v>45916.91672986399</c:v>
                </c:pt>
                <c:pt idx="20651">
                  <c:v>45916.917549064</c:v>
                </c:pt>
                <c:pt idx="20652">
                  <c:v>45916.918368264</c:v>
                </c:pt>
                <c:pt idx="20653">
                  <c:v>45916.91918746399</c:v>
                </c:pt>
                <c:pt idx="20654">
                  <c:v>45916.920006664</c:v>
                </c:pt>
                <c:pt idx="20655">
                  <c:v>45916.920825864</c:v>
                </c:pt>
                <c:pt idx="20656">
                  <c:v>45916.92164506397</c:v>
                </c:pt>
                <c:pt idx="20657">
                  <c:v>45916.922464264</c:v>
                </c:pt>
                <c:pt idx="20658">
                  <c:v>45916.92328346401</c:v>
                </c:pt>
                <c:pt idx="20659">
                  <c:v>45916.92410266394</c:v>
                </c:pt>
                <c:pt idx="20660">
                  <c:v>45916.924921864</c:v>
                </c:pt>
                <c:pt idx="20661">
                  <c:v>45916.92574106394</c:v>
                </c:pt>
                <c:pt idx="20662">
                  <c:v>45916.92656026402</c:v>
                </c:pt>
                <c:pt idx="20663">
                  <c:v>45916.92737946402</c:v>
                </c:pt>
                <c:pt idx="20664">
                  <c:v>45916.92819866402</c:v>
                </c:pt>
                <c:pt idx="20665">
                  <c:v>45916.92901786402</c:v>
                </c:pt>
                <c:pt idx="20666">
                  <c:v>45916.92983706402</c:v>
                </c:pt>
                <c:pt idx="20667">
                  <c:v>45916.93065626402</c:v>
                </c:pt>
                <c:pt idx="20668">
                  <c:v>45916.93147546403</c:v>
                </c:pt>
                <c:pt idx="20669">
                  <c:v>45916.93229466403</c:v>
                </c:pt>
                <c:pt idx="20670">
                  <c:v>45916.93311386403</c:v>
                </c:pt>
                <c:pt idx="20671">
                  <c:v>45916.93393306404</c:v>
                </c:pt>
                <c:pt idx="20672">
                  <c:v>45916.93475226404</c:v>
                </c:pt>
                <c:pt idx="20673">
                  <c:v>45916.93557146404</c:v>
                </c:pt>
                <c:pt idx="20674">
                  <c:v>45916.93639066404</c:v>
                </c:pt>
                <c:pt idx="20675">
                  <c:v>45916.93720986405</c:v>
                </c:pt>
                <c:pt idx="20676">
                  <c:v>45916.93802906405</c:v>
                </c:pt>
                <c:pt idx="20677">
                  <c:v>45916.93884826405</c:v>
                </c:pt>
                <c:pt idx="20678">
                  <c:v>45916.93966746405</c:v>
                </c:pt>
                <c:pt idx="20679">
                  <c:v>45916.94048666405</c:v>
                </c:pt>
                <c:pt idx="20680">
                  <c:v>45916.94130586406</c:v>
                </c:pt>
                <c:pt idx="20681">
                  <c:v>45916.94212506406</c:v>
                </c:pt>
                <c:pt idx="20682">
                  <c:v>45916.94294426406</c:v>
                </c:pt>
                <c:pt idx="20683">
                  <c:v>45916.94376346406</c:v>
                </c:pt>
                <c:pt idx="20684">
                  <c:v>45916.94458266407</c:v>
                </c:pt>
                <c:pt idx="20685">
                  <c:v>45916.94540186407</c:v>
                </c:pt>
                <c:pt idx="20686">
                  <c:v>45916.94622106407</c:v>
                </c:pt>
                <c:pt idx="20687">
                  <c:v>45916.94704026407</c:v>
                </c:pt>
                <c:pt idx="20688">
                  <c:v>45916.94785946408</c:v>
                </c:pt>
                <c:pt idx="20689">
                  <c:v>45916.94867866407</c:v>
                </c:pt>
                <c:pt idx="20690">
                  <c:v>45916.94949786408</c:v>
                </c:pt>
                <c:pt idx="20691">
                  <c:v>45916.95031706408</c:v>
                </c:pt>
                <c:pt idx="20692">
                  <c:v>45916.95113626408</c:v>
                </c:pt>
                <c:pt idx="20693">
                  <c:v>45916.95195546408</c:v>
                </c:pt>
                <c:pt idx="20694">
                  <c:v>45916.95277466409</c:v>
                </c:pt>
                <c:pt idx="20695">
                  <c:v>45916.9535938641</c:v>
                </c:pt>
                <c:pt idx="20696">
                  <c:v>45916.9544130641</c:v>
                </c:pt>
                <c:pt idx="20697">
                  <c:v>45916.9552322641</c:v>
                </c:pt>
                <c:pt idx="20698">
                  <c:v>45916.9560514641</c:v>
                </c:pt>
                <c:pt idx="20699">
                  <c:v>45916.9568706641</c:v>
                </c:pt>
                <c:pt idx="20700">
                  <c:v>45916.9576898641</c:v>
                </c:pt>
                <c:pt idx="20701">
                  <c:v>45916.9585090641</c:v>
                </c:pt>
                <c:pt idx="20702">
                  <c:v>45916.9593282641</c:v>
                </c:pt>
                <c:pt idx="20703">
                  <c:v>45916.96014746411</c:v>
                </c:pt>
                <c:pt idx="20704">
                  <c:v>45916.9609666641</c:v>
                </c:pt>
                <c:pt idx="20705">
                  <c:v>45916.96178586404</c:v>
                </c:pt>
                <c:pt idx="20706">
                  <c:v>45916.96260506412</c:v>
                </c:pt>
                <c:pt idx="20707">
                  <c:v>45916.96342426412</c:v>
                </c:pt>
                <c:pt idx="20708">
                  <c:v>45916.96424346412</c:v>
                </c:pt>
                <c:pt idx="20709">
                  <c:v>45916.96506266412</c:v>
                </c:pt>
                <c:pt idx="20710">
                  <c:v>45916.96588186413</c:v>
                </c:pt>
                <c:pt idx="20711">
                  <c:v>45916.96670106413</c:v>
                </c:pt>
                <c:pt idx="20712">
                  <c:v>45916.96752026413</c:v>
                </c:pt>
                <c:pt idx="20713">
                  <c:v>45916.96833946413</c:v>
                </c:pt>
                <c:pt idx="20714">
                  <c:v>45916.96915866413</c:v>
                </c:pt>
                <c:pt idx="20715">
                  <c:v>45916.96997786414</c:v>
                </c:pt>
                <c:pt idx="20716">
                  <c:v>45916.97079706414</c:v>
                </c:pt>
                <c:pt idx="20717">
                  <c:v>45916.97161626414</c:v>
                </c:pt>
                <c:pt idx="20718">
                  <c:v>45916.97243546414</c:v>
                </c:pt>
                <c:pt idx="20719">
                  <c:v>45916.97325466415</c:v>
                </c:pt>
                <c:pt idx="20720">
                  <c:v>45916.97407386415</c:v>
                </c:pt>
                <c:pt idx="20721">
                  <c:v>45916.97489306415</c:v>
                </c:pt>
                <c:pt idx="20722">
                  <c:v>45916.97571226415</c:v>
                </c:pt>
                <c:pt idx="20723">
                  <c:v>45916.97653146416</c:v>
                </c:pt>
                <c:pt idx="20724">
                  <c:v>45916.97735066416</c:v>
                </c:pt>
                <c:pt idx="20725">
                  <c:v>45916.97816986416</c:v>
                </c:pt>
                <c:pt idx="20726">
                  <c:v>45916.97898906416</c:v>
                </c:pt>
                <c:pt idx="20727">
                  <c:v>45916.97980826416</c:v>
                </c:pt>
                <c:pt idx="20728">
                  <c:v>45916.98062746416</c:v>
                </c:pt>
                <c:pt idx="20729">
                  <c:v>45916.98144666417</c:v>
                </c:pt>
                <c:pt idx="20730">
                  <c:v>45916.98226586417</c:v>
                </c:pt>
                <c:pt idx="20731">
                  <c:v>45916.98308506417</c:v>
                </c:pt>
                <c:pt idx="20732">
                  <c:v>45916.98390426417</c:v>
                </c:pt>
                <c:pt idx="20733">
                  <c:v>45916.98472346417</c:v>
                </c:pt>
                <c:pt idx="20734">
                  <c:v>45916.98554266418</c:v>
                </c:pt>
                <c:pt idx="20735">
                  <c:v>45916.98636186418</c:v>
                </c:pt>
                <c:pt idx="20736">
                  <c:v>45916.98718106419</c:v>
                </c:pt>
                <c:pt idx="20737">
                  <c:v>45916.98800026418</c:v>
                </c:pt>
                <c:pt idx="20738">
                  <c:v>45916.9888194642</c:v>
                </c:pt>
                <c:pt idx="20739">
                  <c:v>45916.9896386642</c:v>
                </c:pt>
                <c:pt idx="20740">
                  <c:v>45916.99045786419</c:v>
                </c:pt>
                <c:pt idx="20741">
                  <c:v>45916.9912770642</c:v>
                </c:pt>
                <c:pt idx="20742">
                  <c:v>45916.9920962642</c:v>
                </c:pt>
                <c:pt idx="20743">
                  <c:v>45916.9929154642</c:v>
                </c:pt>
                <c:pt idx="20744">
                  <c:v>45916.99373466417</c:v>
                </c:pt>
                <c:pt idx="20745">
                  <c:v>45916.99455386421</c:v>
                </c:pt>
                <c:pt idx="20746">
                  <c:v>45916.99537306419</c:v>
                </c:pt>
                <c:pt idx="20747">
                  <c:v>45916.9961922642</c:v>
                </c:pt>
                <c:pt idx="20748">
                  <c:v>45916.99701146421</c:v>
                </c:pt>
                <c:pt idx="20749">
                  <c:v>45916.99783066422</c:v>
                </c:pt>
                <c:pt idx="20750">
                  <c:v>45916.99864986422</c:v>
                </c:pt>
                <c:pt idx="20751">
                  <c:v>45916.99946906418</c:v>
                </c:pt>
                <c:pt idx="20752">
                  <c:v>45917.00028826422</c:v>
                </c:pt>
                <c:pt idx="20753">
                  <c:v>45917.00110746422</c:v>
                </c:pt>
                <c:pt idx="20754">
                  <c:v>45917.00192666418</c:v>
                </c:pt>
                <c:pt idx="20755">
                  <c:v>45917.00274586419</c:v>
                </c:pt>
                <c:pt idx="20756">
                  <c:v>45917.00356506422</c:v>
                </c:pt>
                <c:pt idx="20757">
                  <c:v>45917.00438426423</c:v>
                </c:pt>
                <c:pt idx="20758">
                  <c:v>45917.00520346424</c:v>
                </c:pt>
                <c:pt idx="20759">
                  <c:v>45917.00602266422</c:v>
                </c:pt>
                <c:pt idx="20760">
                  <c:v>45917.00684186423</c:v>
                </c:pt>
                <c:pt idx="20761">
                  <c:v>45917.00766106418</c:v>
                </c:pt>
                <c:pt idx="20762">
                  <c:v>45917.00848026425</c:v>
                </c:pt>
                <c:pt idx="20763">
                  <c:v>45917.00929946425</c:v>
                </c:pt>
                <c:pt idx="20764">
                  <c:v>45917.01011866425</c:v>
                </c:pt>
                <c:pt idx="20765">
                  <c:v>45917.01093786425</c:v>
                </c:pt>
                <c:pt idx="20766">
                  <c:v>45917.01175706425</c:v>
                </c:pt>
                <c:pt idx="20767">
                  <c:v>45917.01257626425</c:v>
                </c:pt>
                <c:pt idx="20768">
                  <c:v>45917.01339546426</c:v>
                </c:pt>
                <c:pt idx="20769">
                  <c:v>45917.01421466426</c:v>
                </c:pt>
                <c:pt idx="20770">
                  <c:v>45917.01503386426</c:v>
                </c:pt>
                <c:pt idx="20771">
                  <c:v>45917.01585306427</c:v>
                </c:pt>
                <c:pt idx="20772">
                  <c:v>45917.01667226427</c:v>
                </c:pt>
                <c:pt idx="20773">
                  <c:v>45917.01749146427</c:v>
                </c:pt>
                <c:pt idx="20774">
                  <c:v>45917.01831066427</c:v>
                </c:pt>
                <c:pt idx="20775">
                  <c:v>45917.01912986427</c:v>
                </c:pt>
                <c:pt idx="20776">
                  <c:v>45917.01994906428</c:v>
                </c:pt>
                <c:pt idx="20777">
                  <c:v>45917.02076826421</c:v>
                </c:pt>
                <c:pt idx="20778">
                  <c:v>45917.02158746427</c:v>
                </c:pt>
                <c:pt idx="20779">
                  <c:v>45917.02240666421</c:v>
                </c:pt>
                <c:pt idx="20780">
                  <c:v>45917.02322586422</c:v>
                </c:pt>
                <c:pt idx="20781">
                  <c:v>45917.02404506427</c:v>
                </c:pt>
                <c:pt idx="20782">
                  <c:v>45917.02486426428</c:v>
                </c:pt>
                <c:pt idx="20783">
                  <c:v>45917.02568346422</c:v>
                </c:pt>
                <c:pt idx="20784">
                  <c:v>45917.0265026643</c:v>
                </c:pt>
                <c:pt idx="20785">
                  <c:v>45917.02732186423</c:v>
                </c:pt>
                <c:pt idx="20786">
                  <c:v>45917.02814106423</c:v>
                </c:pt>
                <c:pt idx="20787">
                  <c:v>45917.0289602643</c:v>
                </c:pt>
                <c:pt idx="20788">
                  <c:v>45917.0297794643</c:v>
                </c:pt>
                <c:pt idx="20789">
                  <c:v>45917.03059866431</c:v>
                </c:pt>
                <c:pt idx="20790">
                  <c:v>45917.03141786427</c:v>
                </c:pt>
                <c:pt idx="20791">
                  <c:v>45917.03223706431</c:v>
                </c:pt>
                <c:pt idx="20792">
                  <c:v>45917.03305626431</c:v>
                </c:pt>
                <c:pt idx="20793">
                  <c:v>45917.03387546432</c:v>
                </c:pt>
                <c:pt idx="20794">
                  <c:v>45917.03469466432</c:v>
                </c:pt>
                <c:pt idx="20795">
                  <c:v>45917.03551386432</c:v>
                </c:pt>
                <c:pt idx="20796">
                  <c:v>45917.03633306432</c:v>
                </c:pt>
                <c:pt idx="20797">
                  <c:v>45917.03715226433</c:v>
                </c:pt>
                <c:pt idx="20798">
                  <c:v>45917.03797146433</c:v>
                </c:pt>
                <c:pt idx="20799">
                  <c:v>45917.03879066432</c:v>
                </c:pt>
                <c:pt idx="20800">
                  <c:v>45917.03960986433</c:v>
                </c:pt>
                <c:pt idx="20801">
                  <c:v>45917.04042906433</c:v>
                </c:pt>
                <c:pt idx="20802">
                  <c:v>45917.04124826434</c:v>
                </c:pt>
                <c:pt idx="20803">
                  <c:v>45917.04206746434</c:v>
                </c:pt>
                <c:pt idx="20804">
                  <c:v>45917.04288666433</c:v>
                </c:pt>
                <c:pt idx="20805">
                  <c:v>45917.04370586427</c:v>
                </c:pt>
                <c:pt idx="20806">
                  <c:v>45917.04452506435</c:v>
                </c:pt>
                <c:pt idx="20807">
                  <c:v>45917.04534426435</c:v>
                </c:pt>
                <c:pt idx="20808">
                  <c:v>45917.04616346435</c:v>
                </c:pt>
                <c:pt idx="20809">
                  <c:v>45917.04698266435</c:v>
                </c:pt>
                <c:pt idx="20810">
                  <c:v>45917.04780186436</c:v>
                </c:pt>
                <c:pt idx="20811">
                  <c:v>45917.04862106436</c:v>
                </c:pt>
                <c:pt idx="20812">
                  <c:v>45917.04944026435</c:v>
                </c:pt>
                <c:pt idx="20813">
                  <c:v>45917.05025946436</c:v>
                </c:pt>
                <c:pt idx="20814">
                  <c:v>45917.05107866436</c:v>
                </c:pt>
                <c:pt idx="20815">
                  <c:v>45917.05189786437</c:v>
                </c:pt>
                <c:pt idx="20816">
                  <c:v>45917.05271706437</c:v>
                </c:pt>
                <c:pt idx="20817">
                  <c:v>45917.05353626437</c:v>
                </c:pt>
                <c:pt idx="20818">
                  <c:v>45917.05435546438</c:v>
                </c:pt>
                <c:pt idx="20819">
                  <c:v>45917.05517466438</c:v>
                </c:pt>
                <c:pt idx="20820">
                  <c:v>45917.05599386438</c:v>
                </c:pt>
                <c:pt idx="20821">
                  <c:v>45917.05681306438</c:v>
                </c:pt>
                <c:pt idx="20822">
                  <c:v>45917.05763226438</c:v>
                </c:pt>
                <c:pt idx="20823">
                  <c:v>45917.05845146438</c:v>
                </c:pt>
                <c:pt idx="20824">
                  <c:v>45917.05927066439</c:v>
                </c:pt>
                <c:pt idx="20825">
                  <c:v>45917.06008986438</c:v>
                </c:pt>
                <c:pt idx="20826">
                  <c:v>45917.06090906438</c:v>
                </c:pt>
                <c:pt idx="20827">
                  <c:v>45917.06172826437</c:v>
                </c:pt>
                <c:pt idx="20828">
                  <c:v>45917.0625474644</c:v>
                </c:pt>
                <c:pt idx="20829">
                  <c:v>45917.06336666433</c:v>
                </c:pt>
                <c:pt idx="20830">
                  <c:v>45917.06418586433</c:v>
                </c:pt>
                <c:pt idx="20831">
                  <c:v>45917.0650050644</c:v>
                </c:pt>
                <c:pt idx="20832">
                  <c:v>45917.06582426441</c:v>
                </c:pt>
                <c:pt idx="20833">
                  <c:v>45917.06664346441</c:v>
                </c:pt>
                <c:pt idx="20834">
                  <c:v>45917.06746266431</c:v>
                </c:pt>
                <c:pt idx="20835">
                  <c:v>45917.06828186441</c:v>
                </c:pt>
                <c:pt idx="20836">
                  <c:v>45917.06910106442</c:v>
                </c:pt>
                <c:pt idx="20837">
                  <c:v>45917.06992026442</c:v>
                </c:pt>
                <c:pt idx="20838">
                  <c:v>45917.07073946442</c:v>
                </c:pt>
                <c:pt idx="20839">
                  <c:v>45917.07155866442</c:v>
                </c:pt>
                <c:pt idx="20840">
                  <c:v>45917.07237786442</c:v>
                </c:pt>
                <c:pt idx="20841">
                  <c:v>45917.07319706443</c:v>
                </c:pt>
                <c:pt idx="20842">
                  <c:v>45917.07401626442</c:v>
                </c:pt>
                <c:pt idx="20843">
                  <c:v>45917.07483546443</c:v>
                </c:pt>
                <c:pt idx="20844">
                  <c:v>45917.07565466443</c:v>
                </c:pt>
                <c:pt idx="20845">
                  <c:v>45917.07647386444</c:v>
                </c:pt>
                <c:pt idx="20846">
                  <c:v>45917.07729306444</c:v>
                </c:pt>
                <c:pt idx="20847">
                  <c:v>45917.07811226444</c:v>
                </c:pt>
                <c:pt idx="20848">
                  <c:v>45917.07893146444</c:v>
                </c:pt>
                <c:pt idx="20849">
                  <c:v>45917.07975066442</c:v>
                </c:pt>
                <c:pt idx="20850">
                  <c:v>45917.08056986445</c:v>
                </c:pt>
                <c:pt idx="20851">
                  <c:v>45917.08138906445</c:v>
                </c:pt>
                <c:pt idx="20852">
                  <c:v>45917.08220826445</c:v>
                </c:pt>
                <c:pt idx="20853">
                  <c:v>45917.08302746445</c:v>
                </c:pt>
                <c:pt idx="20854">
                  <c:v>45917.08384666446</c:v>
                </c:pt>
                <c:pt idx="20855">
                  <c:v>45917.08466586446</c:v>
                </c:pt>
                <c:pt idx="20856">
                  <c:v>45917.08548506445</c:v>
                </c:pt>
                <c:pt idx="20857">
                  <c:v>45917.08630426446</c:v>
                </c:pt>
                <c:pt idx="20858">
                  <c:v>45917.08712346447</c:v>
                </c:pt>
                <c:pt idx="20859">
                  <c:v>45917.08794266447</c:v>
                </c:pt>
                <c:pt idx="20860">
                  <c:v>45917.08876186447</c:v>
                </c:pt>
                <c:pt idx="20861">
                  <c:v>45917.08958106447</c:v>
                </c:pt>
                <c:pt idx="20862">
                  <c:v>45917.09040026447</c:v>
                </c:pt>
                <c:pt idx="20863">
                  <c:v>45917.09121946447</c:v>
                </c:pt>
                <c:pt idx="20864">
                  <c:v>45917.09203866448</c:v>
                </c:pt>
                <c:pt idx="20865">
                  <c:v>45917.09285786448</c:v>
                </c:pt>
                <c:pt idx="20866">
                  <c:v>45917.09367706448</c:v>
                </c:pt>
                <c:pt idx="20867">
                  <c:v>45917.09449626449</c:v>
                </c:pt>
                <c:pt idx="20868">
                  <c:v>45917.09531546449</c:v>
                </c:pt>
                <c:pt idx="20869">
                  <c:v>45917.09613466448</c:v>
                </c:pt>
                <c:pt idx="20870">
                  <c:v>45917.09695386449</c:v>
                </c:pt>
                <c:pt idx="20871">
                  <c:v>45917.0977730645</c:v>
                </c:pt>
                <c:pt idx="20872">
                  <c:v>45917.0985922645</c:v>
                </c:pt>
                <c:pt idx="20873">
                  <c:v>45917.0994114645</c:v>
                </c:pt>
                <c:pt idx="20874">
                  <c:v>45917.1002306645</c:v>
                </c:pt>
                <c:pt idx="20875">
                  <c:v>45917.1010498645</c:v>
                </c:pt>
                <c:pt idx="20876">
                  <c:v>45917.10186906451</c:v>
                </c:pt>
                <c:pt idx="20877">
                  <c:v>45917.10268826451</c:v>
                </c:pt>
                <c:pt idx="20878">
                  <c:v>45917.10350746451</c:v>
                </c:pt>
                <c:pt idx="20879">
                  <c:v>45917.10432666451</c:v>
                </c:pt>
                <c:pt idx="20880">
                  <c:v>45917.10514586452</c:v>
                </c:pt>
                <c:pt idx="20881">
                  <c:v>45917.10596506452</c:v>
                </c:pt>
                <c:pt idx="20882">
                  <c:v>45917.10678426452</c:v>
                </c:pt>
                <c:pt idx="20883">
                  <c:v>45917.10760346452</c:v>
                </c:pt>
                <c:pt idx="20884">
                  <c:v>45917.10842266453</c:v>
                </c:pt>
                <c:pt idx="20885">
                  <c:v>45917.10924186453</c:v>
                </c:pt>
                <c:pt idx="20886">
                  <c:v>45917.11006106453</c:v>
                </c:pt>
                <c:pt idx="20887">
                  <c:v>45917.11088026453</c:v>
                </c:pt>
                <c:pt idx="20888">
                  <c:v>45917.11169946453</c:v>
                </c:pt>
                <c:pt idx="20889">
                  <c:v>45917.11251866453</c:v>
                </c:pt>
                <c:pt idx="20890">
                  <c:v>45917.11333786454</c:v>
                </c:pt>
                <c:pt idx="20891">
                  <c:v>45917.11415706454</c:v>
                </c:pt>
                <c:pt idx="20892">
                  <c:v>45917.11497626454</c:v>
                </c:pt>
                <c:pt idx="20893">
                  <c:v>45917.11579546455</c:v>
                </c:pt>
                <c:pt idx="20894">
                  <c:v>45917.11661466455</c:v>
                </c:pt>
                <c:pt idx="20895">
                  <c:v>45917.11743386455</c:v>
                </c:pt>
                <c:pt idx="20896">
                  <c:v>45917.11825306456</c:v>
                </c:pt>
                <c:pt idx="20897">
                  <c:v>45917.11907226455</c:v>
                </c:pt>
                <c:pt idx="20898">
                  <c:v>45917.11989146455</c:v>
                </c:pt>
                <c:pt idx="20899">
                  <c:v>45917.12071066455</c:v>
                </c:pt>
                <c:pt idx="20900">
                  <c:v>45917.12152986455</c:v>
                </c:pt>
                <c:pt idx="20901">
                  <c:v>45917.12234906456</c:v>
                </c:pt>
                <c:pt idx="20902">
                  <c:v>45917.12316826457</c:v>
                </c:pt>
                <c:pt idx="20903">
                  <c:v>45917.12398746457</c:v>
                </c:pt>
                <c:pt idx="20904">
                  <c:v>45917.12480666457</c:v>
                </c:pt>
                <c:pt idx="20905">
                  <c:v>45917.12562586457</c:v>
                </c:pt>
                <c:pt idx="20906">
                  <c:v>45917.12644506458</c:v>
                </c:pt>
                <c:pt idx="20907">
                  <c:v>45917.12726426458</c:v>
                </c:pt>
                <c:pt idx="20908">
                  <c:v>45917.12808346458</c:v>
                </c:pt>
                <c:pt idx="20909">
                  <c:v>45917.12890266458</c:v>
                </c:pt>
                <c:pt idx="20910">
                  <c:v>45917.12972186452</c:v>
                </c:pt>
                <c:pt idx="20911">
                  <c:v>45917.13054106459</c:v>
                </c:pt>
                <c:pt idx="20912">
                  <c:v>45917.13136026458</c:v>
                </c:pt>
                <c:pt idx="20913">
                  <c:v>45917.1321794646</c:v>
                </c:pt>
                <c:pt idx="20914">
                  <c:v>45917.13299866459</c:v>
                </c:pt>
                <c:pt idx="20915">
                  <c:v>45917.1338178646</c:v>
                </c:pt>
                <c:pt idx="20916">
                  <c:v>45917.1346370646</c:v>
                </c:pt>
                <c:pt idx="20917">
                  <c:v>45917.13545626459</c:v>
                </c:pt>
                <c:pt idx="20918">
                  <c:v>45917.1362754646</c:v>
                </c:pt>
                <c:pt idx="20919">
                  <c:v>45917.13709466458</c:v>
                </c:pt>
                <c:pt idx="20920">
                  <c:v>45917.13791386459</c:v>
                </c:pt>
                <c:pt idx="20921">
                  <c:v>45917.1387330646</c:v>
                </c:pt>
                <c:pt idx="20922">
                  <c:v>45917.13955226461</c:v>
                </c:pt>
                <c:pt idx="20923">
                  <c:v>45917.14037146461</c:v>
                </c:pt>
                <c:pt idx="20924">
                  <c:v>45917.14119066457</c:v>
                </c:pt>
                <c:pt idx="20925">
                  <c:v>45917.14200986462</c:v>
                </c:pt>
                <c:pt idx="20926">
                  <c:v>45917.14282906462</c:v>
                </c:pt>
                <c:pt idx="20927">
                  <c:v>45917.14364826462</c:v>
                </c:pt>
                <c:pt idx="20928">
                  <c:v>45917.14446746463</c:v>
                </c:pt>
                <c:pt idx="20929">
                  <c:v>45917.14528666459</c:v>
                </c:pt>
                <c:pt idx="20930">
                  <c:v>45917.14610586462</c:v>
                </c:pt>
                <c:pt idx="20931">
                  <c:v>45917.14692506463</c:v>
                </c:pt>
                <c:pt idx="20932">
                  <c:v>45917.14774426458</c:v>
                </c:pt>
                <c:pt idx="20933">
                  <c:v>45917.14856346464</c:v>
                </c:pt>
                <c:pt idx="20934">
                  <c:v>45917.14938266457</c:v>
                </c:pt>
                <c:pt idx="20935">
                  <c:v>45917.15020186464</c:v>
                </c:pt>
                <c:pt idx="20936">
                  <c:v>45917.15102106462</c:v>
                </c:pt>
                <c:pt idx="20937">
                  <c:v>45917.15184026465</c:v>
                </c:pt>
                <c:pt idx="20938">
                  <c:v>45917.15265946465</c:v>
                </c:pt>
                <c:pt idx="20939">
                  <c:v>45917.15347866462</c:v>
                </c:pt>
                <c:pt idx="20940">
                  <c:v>45917.15429786465</c:v>
                </c:pt>
                <c:pt idx="20941">
                  <c:v>45917.15511706466</c:v>
                </c:pt>
                <c:pt idx="20942">
                  <c:v>45917.15593626466</c:v>
                </c:pt>
                <c:pt idx="20943">
                  <c:v>45917.15675546466</c:v>
                </c:pt>
                <c:pt idx="20944">
                  <c:v>45917.15757466466</c:v>
                </c:pt>
                <c:pt idx="20945">
                  <c:v>45917.15839386467</c:v>
                </c:pt>
                <c:pt idx="20946">
                  <c:v>45917.15921306467</c:v>
                </c:pt>
                <c:pt idx="20947">
                  <c:v>45917.16003226467</c:v>
                </c:pt>
                <c:pt idx="20948">
                  <c:v>45917.16085146467</c:v>
                </c:pt>
                <c:pt idx="20949">
                  <c:v>45917.16167066458</c:v>
                </c:pt>
                <c:pt idx="20950">
                  <c:v>45917.16248986461</c:v>
                </c:pt>
                <c:pt idx="20951">
                  <c:v>45917.16330906461</c:v>
                </c:pt>
                <c:pt idx="20952">
                  <c:v>45917.16412826467</c:v>
                </c:pt>
                <c:pt idx="20953">
                  <c:v>45917.16494746468</c:v>
                </c:pt>
                <c:pt idx="20954">
                  <c:v>45917.16576666458</c:v>
                </c:pt>
                <c:pt idx="20955">
                  <c:v>45917.16658586467</c:v>
                </c:pt>
                <c:pt idx="20956">
                  <c:v>45917.16740506462</c:v>
                </c:pt>
                <c:pt idx="20957">
                  <c:v>45917.16822426469</c:v>
                </c:pt>
                <c:pt idx="20958">
                  <c:v>45917.1690434647</c:v>
                </c:pt>
                <c:pt idx="20959">
                  <c:v>45917.16986266462</c:v>
                </c:pt>
                <c:pt idx="20960">
                  <c:v>45917.17068186463</c:v>
                </c:pt>
                <c:pt idx="20961">
                  <c:v>45917.17150106467</c:v>
                </c:pt>
                <c:pt idx="20962">
                  <c:v>45917.1723202647</c:v>
                </c:pt>
                <c:pt idx="20963">
                  <c:v>45917.17313946471</c:v>
                </c:pt>
                <c:pt idx="20964">
                  <c:v>45917.17395866467</c:v>
                </c:pt>
                <c:pt idx="20965">
                  <c:v>45917.1747778647</c:v>
                </c:pt>
                <c:pt idx="20966">
                  <c:v>45917.17559706471</c:v>
                </c:pt>
                <c:pt idx="20967">
                  <c:v>45917.17641626472</c:v>
                </c:pt>
                <c:pt idx="20968">
                  <c:v>45917.17723546472</c:v>
                </c:pt>
                <c:pt idx="20969">
                  <c:v>45917.17805466472</c:v>
                </c:pt>
                <c:pt idx="20970">
                  <c:v>45917.17887386472</c:v>
                </c:pt>
                <c:pt idx="20971">
                  <c:v>45917.17969306473</c:v>
                </c:pt>
                <c:pt idx="20972">
                  <c:v>45917.18051226472</c:v>
                </c:pt>
                <c:pt idx="20973">
                  <c:v>45917.18133146473</c:v>
                </c:pt>
                <c:pt idx="20974">
                  <c:v>45917.18215066472</c:v>
                </c:pt>
                <c:pt idx="20975">
                  <c:v>45917.18296986473</c:v>
                </c:pt>
                <c:pt idx="20976">
                  <c:v>45917.18378906467</c:v>
                </c:pt>
                <c:pt idx="20977">
                  <c:v>45917.18460826474</c:v>
                </c:pt>
                <c:pt idx="20978">
                  <c:v>45917.18542746473</c:v>
                </c:pt>
                <c:pt idx="20979">
                  <c:v>45917.18624666474</c:v>
                </c:pt>
                <c:pt idx="20980">
                  <c:v>45917.18706586475</c:v>
                </c:pt>
                <c:pt idx="20981">
                  <c:v>45917.18788506475</c:v>
                </c:pt>
                <c:pt idx="20982">
                  <c:v>45917.18870426475</c:v>
                </c:pt>
                <c:pt idx="20983">
                  <c:v>45917.18952346475</c:v>
                </c:pt>
                <c:pt idx="20984">
                  <c:v>45917.19034266469</c:v>
                </c:pt>
                <c:pt idx="20985">
                  <c:v>45917.19116186464</c:v>
                </c:pt>
                <c:pt idx="20986">
                  <c:v>45917.19198106466</c:v>
                </c:pt>
                <c:pt idx="20987">
                  <c:v>45917.19280026475</c:v>
                </c:pt>
                <c:pt idx="20988">
                  <c:v>45917.19361946476</c:v>
                </c:pt>
                <c:pt idx="20989">
                  <c:v>45917.19443866477</c:v>
                </c:pt>
                <c:pt idx="20990">
                  <c:v>45917.19525786477</c:v>
                </c:pt>
                <c:pt idx="20991">
                  <c:v>45917.19607706477</c:v>
                </c:pt>
                <c:pt idx="20992">
                  <c:v>45917.19689626477</c:v>
                </c:pt>
                <c:pt idx="20993">
                  <c:v>45917.19771546478</c:v>
                </c:pt>
                <c:pt idx="20994">
                  <c:v>45917.19853466478</c:v>
                </c:pt>
                <c:pt idx="20995">
                  <c:v>45917.19935386477</c:v>
                </c:pt>
                <c:pt idx="20996">
                  <c:v>45917.20017306478</c:v>
                </c:pt>
                <c:pt idx="20997">
                  <c:v>45917.20099226478</c:v>
                </c:pt>
                <c:pt idx="20998">
                  <c:v>45917.20181146479</c:v>
                </c:pt>
                <c:pt idx="20999">
                  <c:v>45917.20263066477</c:v>
                </c:pt>
                <c:pt idx="21000">
                  <c:v>45917.20344986472</c:v>
                </c:pt>
                <c:pt idx="21001">
                  <c:v>45917.20426906479</c:v>
                </c:pt>
                <c:pt idx="21002">
                  <c:v>45917.2050882648</c:v>
                </c:pt>
                <c:pt idx="21003">
                  <c:v>45917.2059074648</c:v>
                </c:pt>
                <c:pt idx="21004">
                  <c:v>45917.20672666473</c:v>
                </c:pt>
                <c:pt idx="21005">
                  <c:v>45917.2075458648</c:v>
                </c:pt>
                <c:pt idx="21006">
                  <c:v>45917.20836506481</c:v>
                </c:pt>
                <c:pt idx="21007">
                  <c:v>45917.20918426474</c:v>
                </c:pt>
                <c:pt idx="21008">
                  <c:v>45917.21000346481</c:v>
                </c:pt>
                <c:pt idx="21009">
                  <c:v>45917.21082266481</c:v>
                </c:pt>
                <c:pt idx="21010">
                  <c:v>45917.21164186474</c:v>
                </c:pt>
                <c:pt idx="21011">
                  <c:v>45917.21246106482</c:v>
                </c:pt>
                <c:pt idx="21012">
                  <c:v>45917.21328026482</c:v>
                </c:pt>
                <c:pt idx="21013">
                  <c:v>45917.21409946482</c:v>
                </c:pt>
                <c:pt idx="21014">
                  <c:v>45917.21491866482</c:v>
                </c:pt>
                <c:pt idx="21015">
                  <c:v>45917.21573786483</c:v>
                </c:pt>
                <c:pt idx="21016">
                  <c:v>45917.21655706482</c:v>
                </c:pt>
                <c:pt idx="21017">
                  <c:v>45917.21737626483</c:v>
                </c:pt>
                <c:pt idx="21018">
                  <c:v>45917.21819546483</c:v>
                </c:pt>
                <c:pt idx="21019">
                  <c:v>45917.21901466484</c:v>
                </c:pt>
                <c:pt idx="21020">
                  <c:v>45917.21983386484</c:v>
                </c:pt>
                <c:pt idx="21021">
                  <c:v>45917.22065306483</c:v>
                </c:pt>
                <c:pt idx="21022">
                  <c:v>45917.22147226477</c:v>
                </c:pt>
                <c:pt idx="21023">
                  <c:v>45917.22229146484</c:v>
                </c:pt>
                <c:pt idx="21024">
                  <c:v>45917.22311066477</c:v>
                </c:pt>
                <c:pt idx="21025">
                  <c:v>45917.22392986478</c:v>
                </c:pt>
                <c:pt idx="21026">
                  <c:v>45917.22474906482</c:v>
                </c:pt>
                <c:pt idx="21027">
                  <c:v>45917.22556826485</c:v>
                </c:pt>
                <c:pt idx="21028">
                  <c:v>45917.22638746486</c:v>
                </c:pt>
                <c:pt idx="21029">
                  <c:v>45917.22720666479</c:v>
                </c:pt>
                <c:pt idx="21030">
                  <c:v>45917.22802586485</c:v>
                </c:pt>
                <c:pt idx="21031">
                  <c:v>45917.22884506486</c:v>
                </c:pt>
                <c:pt idx="21032">
                  <c:v>45917.22966426487</c:v>
                </c:pt>
                <c:pt idx="21033">
                  <c:v>45917.23048346487</c:v>
                </c:pt>
                <c:pt idx="21034">
                  <c:v>45917.2313026648</c:v>
                </c:pt>
                <c:pt idx="21035">
                  <c:v>45917.2321218648</c:v>
                </c:pt>
                <c:pt idx="21036">
                  <c:v>45917.23294106487</c:v>
                </c:pt>
                <c:pt idx="21037">
                  <c:v>45917.23376026481</c:v>
                </c:pt>
                <c:pt idx="21038">
                  <c:v>45917.23457946487</c:v>
                </c:pt>
                <c:pt idx="21039">
                  <c:v>45917.23539866487</c:v>
                </c:pt>
                <c:pt idx="21040">
                  <c:v>45917.23621786488</c:v>
                </c:pt>
                <c:pt idx="21041">
                  <c:v>45917.23703706489</c:v>
                </c:pt>
                <c:pt idx="21042">
                  <c:v>45917.23785626489</c:v>
                </c:pt>
                <c:pt idx="21043">
                  <c:v>45917.2386754649</c:v>
                </c:pt>
                <c:pt idx="21044">
                  <c:v>45917.23949466482</c:v>
                </c:pt>
                <c:pt idx="21045">
                  <c:v>45917.2403138649</c:v>
                </c:pt>
                <c:pt idx="21046">
                  <c:v>45917.2411330649</c:v>
                </c:pt>
                <c:pt idx="21047">
                  <c:v>45917.2419522649</c:v>
                </c:pt>
                <c:pt idx="21048">
                  <c:v>45917.2427714649</c:v>
                </c:pt>
                <c:pt idx="21049">
                  <c:v>45917.2435906649</c:v>
                </c:pt>
                <c:pt idx="21050">
                  <c:v>45917.24440986491</c:v>
                </c:pt>
                <c:pt idx="21051">
                  <c:v>45917.24522906491</c:v>
                </c:pt>
                <c:pt idx="21052">
                  <c:v>45917.24604826491</c:v>
                </c:pt>
                <c:pt idx="21053">
                  <c:v>45917.24686746491</c:v>
                </c:pt>
                <c:pt idx="21054">
                  <c:v>45917.24768666492</c:v>
                </c:pt>
                <c:pt idx="21055">
                  <c:v>45917.24850586492</c:v>
                </c:pt>
                <c:pt idx="21056">
                  <c:v>45917.24932506492</c:v>
                </c:pt>
                <c:pt idx="21057">
                  <c:v>45917.25014426492</c:v>
                </c:pt>
                <c:pt idx="21058">
                  <c:v>45917.25096346492</c:v>
                </c:pt>
                <c:pt idx="21059">
                  <c:v>45917.25178266486</c:v>
                </c:pt>
                <c:pt idx="21060">
                  <c:v>45917.25260186493</c:v>
                </c:pt>
                <c:pt idx="21061">
                  <c:v>45917.25342106492</c:v>
                </c:pt>
                <c:pt idx="21062">
                  <c:v>45917.25424026493</c:v>
                </c:pt>
                <c:pt idx="21063">
                  <c:v>45917.25505946493</c:v>
                </c:pt>
                <c:pt idx="21064">
                  <c:v>45917.25587866494</c:v>
                </c:pt>
                <c:pt idx="21065">
                  <c:v>45917.25669786494</c:v>
                </c:pt>
                <c:pt idx="21066">
                  <c:v>45917.25751706494</c:v>
                </c:pt>
                <c:pt idx="21067">
                  <c:v>45917.25833626494</c:v>
                </c:pt>
                <c:pt idx="21068">
                  <c:v>45917.25915546495</c:v>
                </c:pt>
                <c:pt idx="21069">
                  <c:v>45917.25997466495</c:v>
                </c:pt>
                <c:pt idx="21070">
                  <c:v>45917.26079386495</c:v>
                </c:pt>
                <c:pt idx="21071">
                  <c:v>45917.26161306495</c:v>
                </c:pt>
                <c:pt idx="21072">
                  <c:v>45917.26243226496</c:v>
                </c:pt>
                <c:pt idx="21073">
                  <c:v>45917.26325146496</c:v>
                </c:pt>
                <c:pt idx="21074">
                  <c:v>45917.26407066495</c:v>
                </c:pt>
                <c:pt idx="21075">
                  <c:v>45917.26488986496</c:v>
                </c:pt>
                <c:pt idx="21076">
                  <c:v>45917.26570906497</c:v>
                </c:pt>
                <c:pt idx="21077">
                  <c:v>45917.26652826497</c:v>
                </c:pt>
                <c:pt idx="21078">
                  <c:v>45917.26734746497</c:v>
                </c:pt>
                <c:pt idx="21079">
                  <c:v>45917.26816666497</c:v>
                </c:pt>
                <c:pt idx="21080">
                  <c:v>45917.26898586498</c:v>
                </c:pt>
                <c:pt idx="21081">
                  <c:v>45917.26980506498</c:v>
                </c:pt>
                <c:pt idx="21082">
                  <c:v>45917.27062426498</c:v>
                </c:pt>
                <c:pt idx="21083">
                  <c:v>45917.27144346498</c:v>
                </c:pt>
                <c:pt idx="21084">
                  <c:v>45917.27226266498</c:v>
                </c:pt>
                <c:pt idx="21085">
                  <c:v>45917.27308186497</c:v>
                </c:pt>
                <c:pt idx="21086">
                  <c:v>45917.27390106497</c:v>
                </c:pt>
                <c:pt idx="21087">
                  <c:v>45917.27472026498</c:v>
                </c:pt>
                <c:pt idx="21088">
                  <c:v>45917.275539465</c:v>
                </c:pt>
                <c:pt idx="21089">
                  <c:v>45917.276358665</c:v>
                </c:pt>
                <c:pt idx="21090">
                  <c:v>45917.27717786498</c:v>
                </c:pt>
                <c:pt idx="21091">
                  <c:v>45917.27799706499</c:v>
                </c:pt>
                <c:pt idx="21092">
                  <c:v>45917.278816265</c:v>
                </c:pt>
                <c:pt idx="21093">
                  <c:v>45917.27963546501</c:v>
                </c:pt>
                <c:pt idx="21094">
                  <c:v>45917.28045466499</c:v>
                </c:pt>
                <c:pt idx="21095">
                  <c:v>45917.281273865</c:v>
                </c:pt>
                <c:pt idx="21096">
                  <c:v>45917.28209306501</c:v>
                </c:pt>
                <c:pt idx="21097">
                  <c:v>45917.28291226501</c:v>
                </c:pt>
                <c:pt idx="21098">
                  <c:v>45917.28373146502</c:v>
                </c:pt>
                <c:pt idx="21099">
                  <c:v>45917.28455066502</c:v>
                </c:pt>
                <c:pt idx="21100">
                  <c:v>45917.28536986499</c:v>
                </c:pt>
                <c:pt idx="21101">
                  <c:v>45917.28618906502</c:v>
                </c:pt>
                <c:pt idx="21102">
                  <c:v>45917.28700826503</c:v>
                </c:pt>
                <c:pt idx="21103">
                  <c:v>45917.28782746503</c:v>
                </c:pt>
                <c:pt idx="21104">
                  <c:v>45917.28864666502</c:v>
                </c:pt>
                <c:pt idx="21105">
                  <c:v>45917.28946586497</c:v>
                </c:pt>
                <c:pt idx="21106">
                  <c:v>45917.29028506498</c:v>
                </c:pt>
                <c:pt idx="21107">
                  <c:v>45917.29110426495</c:v>
                </c:pt>
                <c:pt idx="21108">
                  <c:v>45917.29192346497</c:v>
                </c:pt>
                <c:pt idx="21109">
                  <c:v>45917.29274266495</c:v>
                </c:pt>
                <c:pt idx="21110">
                  <c:v>45917.29356186495</c:v>
                </c:pt>
                <c:pt idx="21111">
                  <c:v>45917.29438106497</c:v>
                </c:pt>
                <c:pt idx="21112">
                  <c:v>45917.29520026498</c:v>
                </c:pt>
                <c:pt idx="21113">
                  <c:v>45917.29601946505</c:v>
                </c:pt>
                <c:pt idx="21114">
                  <c:v>45917.29683866505</c:v>
                </c:pt>
                <c:pt idx="21115">
                  <c:v>45917.29765786499</c:v>
                </c:pt>
                <c:pt idx="21116">
                  <c:v>45917.29847706499</c:v>
                </c:pt>
                <c:pt idx="21117">
                  <c:v>45917.29929626505</c:v>
                </c:pt>
                <c:pt idx="21118">
                  <c:v>45917.30011546506</c:v>
                </c:pt>
                <c:pt idx="21119">
                  <c:v>45917.30093466507</c:v>
                </c:pt>
                <c:pt idx="21120">
                  <c:v>45917.30175386507</c:v>
                </c:pt>
                <c:pt idx="21121">
                  <c:v>45917.30257306507</c:v>
                </c:pt>
                <c:pt idx="21122">
                  <c:v>45917.30339226507</c:v>
                </c:pt>
                <c:pt idx="21123">
                  <c:v>45917.30421146508</c:v>
                </c:pt>
                <c:pt idx="21124">
                  <c:v>45917.30503066508</c:v>
                </c:pt>
                <c:pt idx="21125">
                  <c:v>45917.30584986508</c:v>
                </c:pt>
                <c:pt idx="21126">
                  <c:v>45917.30666906508</c:v>
                </c:pt>
                <c:pt idx="21127">
                  <c:v>45917.30748826508</c:v>
                </c:pt>
                <c:pt idx="21128">
                  <c:v>45917.30830746508</c:v>
                </c:pt>
                <c:pt idx="21129">
                  <c:v>45917.30912666507</c:v>
                </c:pt>
                <c:pt idx="21130">
                  <c:v>45917.30994586508</c:v>
                </c:pt>
                <c:pt idx="21131">
                  <c:v>45917.31076506509</c:v>
                </c:pt>
                <c:pt idx="21132">
                  <c:v>45917.3115842651</c:v>
                </c:pt>
                <c:pt idx="21133">
                  <c:v>45917.3124034651</c:v>
                </c:pt>
                <c:pt idx="21134">
                  <c:v>45917.3132226651</c:v>
                </c:pt>
                <c:pt idx="21135">
                  <c:v>45917.3140418651</c:v>
                </c:pt>
                <c:pt idx="21136">
                  <c:v>45917.3148610651</c:v>
                </c:pt>
                <c:pt idx="21137">
                  <c:v>45917.31568026511</c:v>
                </c:pt>
                <c:pt idx="21138">
                  <c:v>45917.3164994651</c:v>
                </c:pt>
                <c:pt idx="21139">
                  <c:v>45917.31731866511</c:v>
                </c:pt>
                <c:pt idx="21140">
                  <c:v>45917.31813786511</c:v>
                </c:pt>
                <c:pt idx="21141">
                  <c:v>45917.31895706511</c:v>
                </c:pt>
                <c:pt idx="21142">
                  <c:v>45917.31977626512</c:v>
                </c:pt>
                <c:pt idx="21143">
                  <c:v>45917.32059546512</c:v>
                </c:pt>
                <c:pt idx="21144">
                  <c:v>45917.32141466512</c:v>
                </c:pt>
                <c:pt idx="21145">
                  <c:v>45917.32223386512</c:v>
                </c:pt>
                <c:pt idx="21146">
                  <c:v>45917.32305306513</c:v>
                </c:pt>
                <c:pt idx="21147">
                  <c:v>45917.32387226513</c:v>
                </c:pt>
                <c:pt idx="21148">
                  <c:v>45917.32469146513</c:v>
                </c:pt>
                <c:pt idx="21149">
                  <c:v>45917.32551066513</c:v>
                </c:pt>
                <c:pt idx="21150">
                  <c:v>45917.32632986514</c:v>
                </c:pt>
                <c:pt idx="21151">
                  <c:v>45917.32714906512</c:v>
                </c:pt>
                <c:pt idx="21152">
                  <c:v>45917.32796826513</c:v>
                </c:pt>
                <c:pt idx="21153">
                  <c:v>45917.32878746514</c:v>
                </c:pt>
                <c:pt idx="21154">
                  <c:v>45917.32960666515</c:v>
                </c:pt>
                <c:pt idx="21155">
                  <c:v>45917.33042586515</c:v>
                </c:pt>
                <c:pt idx="21156">
                  <c:v>45917.33124506515</c:v>
                </c:pt>
                <c:pt idx="21157">
                  <c:v>45917.33206426515</c:v>
                </c:pt>
                <c:pt idx="21158">
                  <c:v>45917.33288346515</c:v>
                </c:pt>
                <c:pt idx="21159">
                  <c:v>45917.33370266509</c:v>
                </c:pt>
                <c:pt idx="21160">
                  <c:v>45917.33452186516</c:v>
                </c:pt>
                <c:pt idx="21161">
                  <c:v>45917.33534106515</c:v>
                </c:pt>
                <c:pt idx="21162">
                  <c:v>45917.33616026516</c:v>
                </c:pt>
                <c:pt idx="21163">
                  <c:v>45917.33697946516</c:v>
                </c:pt>
                <c:pt idx="21164">
                  <c:v>45917.33779866517</c:v>
                </c:pt>
                <c:pt idx="21165">
                  <c:v>45917.33861786517</c:v>
                </c:pt>
                <c:pt idx="21166">
                  <c:v>45917.33943706517</c:v>
                </c:pt>
                <c:pt idx="21167">
                  <c:v>45917.34025626518</c:v>
                </c:pt>
                <c:pt idx="21168">
                  <c:v>45917.34107546517</c:v>
                </c:pt>
                <c:pt idx="21169">
                  <c:v>45917.34189466518</c:v>
                </c:pt>
                <c:pt idx="21170">
                  <c:v>45917.34271386518</c:v>
                </c:pt>
                <c:pt idx="21171">
                  <c:v>45917.34353306518</c:v>
                </c:pt>
                <c:pt idx="21172">
                  <c:v>45917.34435226518</c:v>
                </c:pt>
                <c:pt idx="21173">
                  <c:v>45917.34517146519</c:v>
                </c:pt>
                <c:pt idx="21174">
                  <c:v>45917.34599066518</c:v>
                </c:pt>
                <c:pt idx="21175">
                  <c:v>45917.3468098652</c:v>
                </c:pt>
                <c:pt idx="21176">
                  <c:v>45917.3476290652</c:v>
                </c:pt>
                <c:pt idx="21177">
                  <c:v>45917.3484482652</c:v>
                </c:pt>
                <c:pt idx="21178">
                  <c:v>45917.3492674652</c:v>
                </c:pt>
                <c:pt idx="21179">
                  <c:v>45917.3500866652</c:v>
                </c:pt>
                <c:pt idx="21180">
                  <c:v>45917.35090586521</c:v>
                </c:pt>
                <c:pt idx="21181">
                  <c:v>45917.35172506519</c:v>
                </c:pt>
                <c:pt idx="21182">
                  <c:v>45917.35254426521</c:v>
                </c:pt>
                <c:pt idx="21183">
                  <c:v>45917.3533634652</c:v>
                </c:pt>
                <c:pt idx="21184">
                  <c:v>45917.35418266519</c:v>
                </c:pt>
                <c:pt idx="21185">
                  <c:v>45917.35500186522</c:v>
                </c:pt>
                <c:pt idx="21186">
                  <c:v>45917.35582106522</c:v>
                </c:pt>
                <c:pt idx="21187">
                  <c:v>45917.35664026522</c:v>
                </c:pt>
                <c:pt idx="21188">
                  <c:v>45917.35745946522</c:v>
                </c:pt>
                <c:pt idx="21189">
                  <c:v>45917.35827866522</c:v>
                </c:pt>
                <c:pt idx="21190">
                  <c:v>45917.35909786523</c:v>
                </c:pt>
                <c:pt idx="21191">
                  <c:v>45917.35991706523</c:v>
                </c:pt>
                <c:pt idx="21192">
                  <c:v>45917.36073626523</c:v>
                </c:pt>
                <c:pt idx="21193">
                  <c:v>45917.36155546524</c:v>
                </c:pt>
                <c:pt idx="21194">
                  <c:v>45917.36237466522</c:v>
                </c:pt>
                <c:pt idx="21195">
                  <c:v>45917.36319386517</c:v>
                </c:pt>
                <c:pt idx="21196">
                  <c:v>45917.36401306523</c:v>
                </c:pt>
                <c:pt idx="21197">
                  <c:v>45917.36483226524</c:v>
                </c:pt>
                <c:pt idx="21198">
                  <c:v>45917.36565146525</c:v>
                </c:pt>
                <c:pt idx="21199">
                  <c:v>45917.36647066518</c:v>
                </c:pt>
                <c:pt idx="21200">
                  <c:v>45917.36728986519</c:v>
                </c:pt>
                <c:pt idx="21201">
                  <c:v>45917.36810906525</c:v>
                </c:pt>
                <c:pt idx="21202">
                  <c:v>45917.36892826526</c:v>
                </c:pt>
                <c:pt idx="21203">
                  <c:v>45917.36974746519</c:v>
                </c:pt>
                <c:pt idx="21204">
                  <c:v>45917.37056666525</c:v>
                </c:pt>
                <c:pt idx="21205">
                  <c:v>45917.37138586519</c:v>
                </c:pt>
                <c:pt idx="21206">
                  <c:v>45917.37220506527</c:v>
                </c:pt>
                <c:pt idx="21207">
                  <c:v>45917.37302426527</c:v>
                </c:pt>
                <c:pt idx="21208">
                  <c:v>45917.37384346527</c:v>
                </c:pt>
                <c:pt idx="21209">
                  <c:v>45917.3746626652</c:v>
                </c:pt>
                <c:pt idx="21210">
                  <c:v>45917.37548186518</c:v>
                </c:pt>
                <c:pt idx="21211">
                  <c:v>45917.37630106528</c:v>
                </c:pt>
                <c:pt idx="21212">
                  <c:v>45917.37712026521</c:v>
                </c:pt>
                <c:pt idx="21213">
                  <c:v>45917.37793946528</c:v>
                </c:pt>
                <c:pt idx="21214">
                  <c:v>45917.37875866528</c:v>
                </c:pt>
                <c:pt idx="21215">
                  <c:v>45917.37957786529</c:v>
                </c:pt>
                <c:pt idx="21216">
                  <c:v>45917.38039706529</c:v>
                </c:pt>
                <c:pt idx="21217">
                  <c:v>45917.3812162653</c:v>
                </c:pt>
                <c:pt idx="21218">
                  <c:v>45917.3820354653</c:v>
                </c:pt>
                <c:pt idx="21219">
                  <c:v>45917.38285466529</c:v>
                </c:pt>
                <c:pt idx="21220">
                  <c:v>45917.3836738653</c:v>
                </c:pt>
                <c:pt idx="21221">
                  <c:v>45917.3844930653</c:v>
                </c:pt>
                <c:pt idx="21222">
                  <c:v>45917.3853122653</c:v>
                </c:pt>
                <c:pt idx="21223">
                  <c:v>45917.3861314653</c:v>
                </c:pt>
                <c:pt idx="21224">
                  <c:v>45917.38695066531</c:v>
                </c:pt>
                <c:pt idx="21225">
                  <c:v>45917.38776986524</c:v>
                </c:pt>
                <c:pt idx="21226">
                  <c:v>45917.38858906531</c:v>
                </c:pt>
                <c:pt idx="21227">
                  <c:v>45917.38940826531</c:v>
                </c:pt>
                <c:pt idx="21228">
                  <c:v>45917.39022746532</c:v>
                </c:pt>
                <c:pt idx="21229">
                  <c:v>45917.39104666524</c:v>
                </c:pt>
                <c:pt idx="21230">
                  <c:v>45917.39186586525</c:v>
                </c:pt>
                <c:pt idx="21231">
                  <c:v>45917.39268506532</c:v>
                </c:pt>
                <c:pt idx="21232">
                  <c:v>45917.39350426532</c:v>
                </c:pt>
                <c:pt idx="21233">
                  <c:v>45917.39432346533</c:v>
                </c:pt>
                <c:pt idx="21234">
                  <c:v>45917.39514266521</c:v>
                </c:pt>
                <c:pt idx="21235">
                  <c:v>45917.39596186524</c:v>
                </c:pt>
                <c:pt idx="21236">
                  <c:v>45917.39678106526</c:v>
                </c:pt>
                <c:pt idx="21237">
                  <c:v>45917.39760026527</c:v>
                </c:pt>
                <c:pt idx="21238">
                  <c:v>45917.39841946534</c:v>
                </c:pt>
                <c:pt idx="21239">
                  <c:v>45917.39923866533</c:v>
                </c:pt>
                <c:pt idx="21240">
                  <c:v>45917.40005786534</c:v>
                </c:pt>
                <c:pt idx="21241">
                  <c:v>45917.40087706535</c:v>
                </c:pt>
                <c:pt idx="21242">
                  <c:v>45917.40169626535</c:v>
                </c:pt>
                <c:pt idx="21243">
                  <c:v>45917.40251546535</c:v>
                </c:pt>
                <c:pt idx="21244">
                  <c:v>45917.40333466535</c:v>
                </c:pt>
                <c:pt idx="21245">
                  <c:v>45917.40415386535</c:v>
                </c:pt>
                <c:pt idx="21246">
                  <c:v>45917.40497306536</c:v>
                </c:pt>
                <c:pt idx="21247">
                  <c:v>45917.40579226532</c:v>
                </c:pt>
                <c:pt idx="21248">
                  <c:v>45917.40661146536</c:v>
                </c:pt>
                <c:pt idx="21249">
                  <c:v>45917.40743066529</c:v>
                </c:pt>
                <c:pt idx="21250">
                  <c:v>45917.40824986537</c:v>
                </c:pt>
                <c:pt idx="21251">
                  <c:v>45917.40906906537</c:v>
                </c:pt>
                <c:pt idx="21252">
                  <c:v>45917.40988826537</c:v>
                </c:pt>
                <c:pt idx="21253">
                  <c:v>45917.41070746537</c:v>
                </c:pt>
                <c:pt idx="21254">
                  <c:v>45917.41152666538</c:v>
                </c:pt>
                <c:pt idx="21255">
                  <c:v>45917.41234586538</c:v>
                </c:pt>
                <c:pt idx="21256">
                  <c:v>45917.41316506537</c:v>
                </c:pt>
                <c:pt idx="21257">
                  <c:v>45917.41398426537</c:v>
                </c:pt>
                <c:pt idx="21258">
                  <c:v>45917.41480346538</c:v>
                </c:pt>
                <c:pt idx="21259">
                  <c:v>45917.41562266532</c:v>
                </c:pt>
                <c:pt idx="21260">
                  <c:v>45917.41644186537</c:v>
                </c:pt>
                <c:pt idx="21261">
                  <c:v>45917.41726106538</c:v>
                </c:pt>
                <c:pt idx="21262">
                  <c:v>45917.41808026539</c:v>
                </c:pt>
                <c:pt idx="21263">
                  <c:v>45917.4188994654</c:v>
                </c:pt>
                <c:pt idx="21264">
                  <c:v>45917.4197186654</c:v>
                </c:pt>
                <c:pt idx="21265">
                  <c:v>45917.4205378654</c:v>
                </c:pt>
                <c:pt idx="21266">
                  <c:v>45917.4213570654</c:v>
                </c:pt>
                <c:pt idx="21267">
                  <c:v>45917.42217626541</c:v>
                </c:pt>
                <c:pt idx="21268">
                  <c:v>45917.42299546541</c:v>
                </c:pt>
                <c:pt idx="21269">
                  <c:v>45917.4238146654</c:v>
                </c:pt>
                <c:pt idx="21270">
                  <c:v>45917.4246338654</c:v>
                </c:pt>
                <c:pt idx="21271">
                  <c:v>45917.42545306534</c:v>
                </c:pt>
                <c:pt idx="21272">
                  <c:v>45917.42627226542</c:v>
                </c:pt>
                <c:pt idx="21273">
                  <c:v>45917.42709146542</c:v>
                </c:pt>
                <c:pt idx="21274">
                  <c:v>45917.42791066535</c:v>
                </c:pt>
                <c:pt idx="21275">
                  <c:v>45917.42872986542</c:v>
                </c:pt>
                <c:pt idx="21276">
                  <c:v>45917.42954906543</c:v>
                </c:pt>
                <c:pt idx="21277">
                  <c:v>45917.43036826543</c:v>
                </c:pt>
                <c:pt idx="21278">
                  <c:v>45917.43118746542</c:v>
                </c:pt>
                <c:pt idx="21279">
                  <c:v>45917.43200666543</c:v>
                </c:pt>
                <c:pt idx="21280">
                  <c:v>45917.43282586544</c:v>
                </c:pt>
                <c:pt idx="21281">
                  <c:v>45917.43364506542</c:v>
                </c:pt>
                <c:pt idx="21282">
                  <c:v>45917.43446426543</c:v>
                </c:pt>
                <c:pt idx="21283">
                  <c:v>45917.43528346543</c:v>
                </c:pt>
                <c:pt idx="21284">
                  <c:v>45917.43610266542</c:v>
                </c:pt>
                <c:pt idx="21285">
                  <c:v>45917.43692186545</c:v>
                </c:pt>
                <c:pt idx="21286">
                  <c:v>45917.43774106538</c:v>
                </c:pt>
                <c:pt idx="21287">
                  <c:v>45917.43856026545</c:v>
                </c:pt>
                <c:pt idx="21288">
                  <c:v>45917.43937946545</c:v>
                </c:pt>
                <c:pt idx="21289">
                  <c:v>45917.44019866546</c:v>
                </c:pt>
                <c:pt idx="21290">
                  <c:v>45917.44101786546</c:v>
                </c:pt>
                <c:pt idx="21291">
                  <c:v>45917.44183706546</c:v>
                </c:pt>
                <c:pt idx="21292">
                  <c:v>45917.44265626546</c:v>
                </c:pt>
                <c:pt idx="21293">
                  <c:v>45917.44347546546</c:v>
                </c:pt>
                <c:pt idx="21294">
                  <c:v>45917.44429466547</c:v>
                </c:pt>
                <c:pt idx="21295">
                  <c:v>45917.44511386547</c:v>
                </c:pt>
                <c:pt idx="21296">
                  <c:v>45917.44593306547</c:v>
                </c:pt>
                <c:pt idx="21297">
                  <c:v>45917.44675226547</c:v>
                </c:pt>
                <c:pt idx="21298">
                  <c:v>45917.44757146547</c:v>
                </c:pt>
                <c:pt idx="21299">
                  <c:v>45917.44839066548</c:v>
                </c:pt>
                <c:pt idx="21300">
                  <c:v>45917.44920986548</c:v>
                </c:pt>
                <c:pt idx="21301">
                  <c:v>45917.45002906548</c:v>
                </c:pt>
                <c:pt idx="21302">
                  <c:v>45917.45084826548</c:v>
                </c:pt>
                <c:pt idx="21303">
                  <c:v>45917.45166746549</c:v>
                </c:pt>
                <c:pt idx="21304">
                  <c:v>45917.45248666548</c:v>
                </c:pt>
                <c:pt idx="21305">
                  <c:v>45917.45330586549</c:v>
                </c:pt>
                <c:pt idx="21306">
                  <c:v>45917.45412506549</c:v>
                </c:pt>
                <c:pt idx="21307">
                  <c:v>45917.4549442655</c:v>
                </c:pt>
                <c:pt idx="21308">
                  <c:v>45917.4557634655</c:v>
                </c:pt>
                <c:pt idx="21309">
                  <c:v>45917.4565826655</c:v>
                </c:pt>
                <c:pt idx="21310">
                  <c:v>45917.4574018655</c:v>
                </c:pt>
                <c:pt idx="21311">
                  <c:v>45917.4582210655</c:v>
                </c:pt>
                <c:pt idx="21312">
                  <c:v>45917.45904026551</c:v>
                </c:pt>
                <c:pt idx="21313">
                  <c:v>45917.4598594655</c:v>
                </c:pt>
                <c:pt idx="21314">
                  <c:v>45917.46067866551</c:v>
                </c:pt>
                <c:pt idx="21315">
                  <c:v>45917.46149786552</c:v>
                </c:pt>
                <c:pt idx="21316">
                  <c:v>45917.46231706552</c:v>
                </c:pt>
                <c:pt idx="21317">
                  <c:v>45917.46313626552</c:v>
                </c:pt>
                <c:pt idx="21318">
                  <c:v>45917.46395546552</c:v>
                </c:pt>
                <c:pt idx="21319">
                  <c:v>45917.46477466552</c:v>
                </c:pt>
                <c:pt idx="21320">
                  <c:v>45917.46559386553</c:v>
                </c:pt>
                <c:pt idx="21321">
                  <c:v>45917.46641306553</c:v>
                </c:pt>
                <c:pt idx="21322">
                  <c:v>45917.46723226553</c:v>
                </c:pt>
                <c:pt idx="21323">
                  <c:v>45917.46805146553</c:v>
                </c:pt>
                <c:pt idx="21324">
                  <c:v>45917.46887066554</c:v>
                </c:pt>
                <c:pt idx="21325">
                  <c:v>45917.46968986552</c:v>
                </c:pt>
                <c:pt idx="21326">
                  <c:v>45917.47050906554</c:v>
                </c:pt>
                <c:pt idx="21327">
                  <c:v>45917.47132826554</c:v>
                </c:pt>
                <c:pt idx="21328">
                  <c:v>45917.47214746555</c:v>
                </c:pt>
                <c:pt idx="21329">
                  <c:v>45917.47296666555</c:v>
                </c:pt>
                <c:pt idx="21330">
                  <c:v>45917.47378586548</c:v>
                </c:pt>
                <c:pt idx="21331">
                  <c:v>45917.47460506555</c:v>
                </c:pt>
                <c:pt idx="21332">
                  <c:v>45917.47542426555</c:v>
                </c:pt>
                <c:pt idx="21333">
                  <c:v>45917.47624346555</c:v>
                </c:pt>
                <c:pt idx="21334">
                  <c:v>45917.47706266552</c:v>
                </c:pt>
                <c:pt idx="21335">
                  <c:v>45917.47788186555</c:v>
                </c:pt>
                <c:pt idx="21336">
                  <c:v>45917.47870106556</c:v>
                </c:pt>
                <c:pt idx="21337">
                  <c:v>45917.47952026557</c:v>
                </c:pt>
                <c:pt idx="21338">
                  <c:v>45917.48033946556</c:v>
                </c:pt>
                <c:pt idx="21339">
                  <c:v>45917.48115866557</c:v>
                </c:pt>
                <c:pt idx="21340">
                  <c:v>45917.48197786557</c:v>
                </c:pt>
                <c:pt idx="21341">
                  <c:v>45917.48279706557</c:v>
                </c:pt>
                <c:pt idx="21342">
                  <c:v>45917.48361626557</c:v>
                </c:pt>
                <c:pt idx="21343">
                  <c:v>45917.48443546557</c:v>
                </c:pt>
                <c:pt idx="21344">
                  <c:v>45917.48525466558</c:v>
                </c:pt>
                <c:pt idx="21345">
                  <c:v>45917.48607386558</c:v>
                </c:pt>
                <c:pt idx="21346">
                  <c:v>45917.48689306558</c:v>
                </c:pt>
                <c:pt idx="21347">
                  <c:v>45917.48771226559</c:v>
                </c:pt>
                <c:pt idx="21348">
                  <c:v>45917.4885314656</c:v>
                </c:pt>
                <c:pt idx="21349">
                  <c:v>45917.48935066559</c:v>
                </c:pt>
                <c:pt idx="21350">
                  <c:v>45917.49016986557</c:v>
                </c:pt>
                <c:pt idx="21351">
                  <c:v>45917.49098906558</c:v>
                </c:pt>
                <c:pt idx="21352">
                  <c:v>45917.49180826559</c:v>
                </c:pt>
                <c:pt idx="21353">
                  <c:v>45917.4926274656</c:v>
                </c:pt>
                <c:pt idx="21354">
                  <c:v>45917.49344666552</c:v>
                </c:pt>
                <c:pt idx="21355">
                  <c:v>45917.49426586559</c:v>
                </c:pt>
                <c:pt idx="21356">
                  <c:v>45917.49508506557</c:v>
                </c:pt>
                <c:pt idx="21357">
                  <c:v>45917.49590426558</c:v>
                </c:pt>
                <c:pt idx="21358">
                  <c:v>45917.49672346559</c:v>
                </c:pt>
                <c:pt idx="21359">
                  <c:v>45917.49754266557</c:v>
                </c:pt>
                <c:pt idx="21360">
                  <c:v>45917.49836186558</c:v>
                </c:pt>
                <c:pt idx="21361">
                  <c:v>45917.49918106554</c:v>
                </c:pt>
                <c:pt idx="21362">
                  <c:v>45917.50000026562</c:v>
                </c:pt>
                <c:pt idx="21363">
                  <c:v>45917.50081946562</c:v>
                </c:pt>
                <c:pt idx="21364">
                  <c:v>45917.50163866558</c:v>
                </c:pt>
                <c:pt idx="21365">
                  <c:v>45917.50245786562</c:v>
                </c:pt>
                <c:pt idx="21366">
                  <c:v>45917.50327706563</c:v>
                </c:pt>
                <c:pt idx="21367">
                  <c:v>45917.50409626563</c:v>
                </c:pt>
                <c:pt idx="21368">
                  <c:v>45917.50491546564</c:v>
                </c:pt>
                <c:pt idx="21369">
                  <c:v>45917.50573466557</c:v>
                </c:pt>
                <c:pt idx="21370">
                  <c:v>45917.50655386563</c:v>
                </c:pt>
                <c:pt idx="21371">
                  <c:v>45917.50737306559</c:v>
                </c:pt>
                <c:pt idx="21372">
                  <c:v>45917.50819226565</c:v>
                </c:pt>
                <c:pt idx="21373">
                  <c:v>45917.50901146565</c:v>
                </c:pt>
                <c:pt idx="21374">
                  <c:v>45917.50983066559</c:v>
                </c:pt>
                <c:pt idx="21375">
                  <c:v>45917.51064986565</c:v>
                </c:pt>
                <c:pt idx="21376">
                  <c:v>45917.51146906559</c:v>
                </c:pt>
                <c:pt idx="21377">
                  <c:v>45917.51228826566</c:v>
                </c:pt>
                <c:pt idx="21378">
                  <c:v>45917.51310746565</c:v>
                </c:pt>
                <c:pt idx="21379">
                  <c:v>45917.51392666559</c:v>
                </c:pt>
                <c:pt idx="21380">
                  <c:v>45917.51474586559</c:v>
                </c:pt>
                <c:pt idx="21381">
                  <c:v>45917.51556506567</c:v>
                </c:pt>
                <c:pt idx="21382">
                  <c:v>45917.51638426567</c:v>
                </c:pt>
                <c:pt idx="21383">
                  <c:v>45917.51720346567</c:v>
                </c:pt>
                <c:pt idx="21384">
                  <c:v>45917.51802266567</c:v>
                </c:pt>
                <c:pt idx="21385">
                  <c:v>45917.51884186568</c:v>
                </c:pt>
                <c:pt idx="21386">
                  <c:v>45917.51966106561</c:v>
                </c:pt>
                <c:pt idx="21387">
                  <c:v>45917.52048026558</c:v>
                </c:pt>
                <c:pt idx="21388">
                  <c:v>45917.52129946568</c:v>
                </c:pt>
                <c:pt idx="21389">
                  <c:v>45917.52211866562</c:v>
                </c:pt>
                <c:pt idx="21390">
                  <c:v>45917.52293786567</c:v>
                </c:pt>
                <c:pt idx="21391">
                  <c:v>45917.52375706561</c:v>
                </c:pt>
                <c:pt idx="21392">
                  <c:v>45917.52457626569</c:v>
                </c:pt>
                <c:pt idx="21393">
                  <c:v>45917.52539546567</c:v>
                </c:pt>
                <c:pt idx="21394">
                  <c:v>45917.5262146657</c:v>
                </c:pt>
                <c:pt idx="21395">
                  <c:v>45917.52703386563</c:v>
                </c:pt>
                <c:pt idx="21396">
                  <c:v>45917.52785306567</c:v>
                </c:pt>
                <c:pt idx="21397">
                  <c:v>45917.5286722657</c:v>
                </c:pt>
                <c:pt idx="21398">
                  <c:v>45917.52949146564</c:v>
                </c:pt>
                <c:pt idx="21399">
                  <c:v>45917.53031066564</c:v>
                </c:pt>
                <c:pt idx="21400">
                  <c:v>45917.53112986562</c:v>
                </c:pt>
                <c:pt idx="21401">
                  <c:v>45917.53194906564</c:v>
                </c:pt>
                <c:pt idx="21402">
                  <c:v>45917.53276826572</c:v>
                </c:pt>
                <c:pt idx="21403">
                  <c:v>45917.53358746572</c:v>
                </c:pt>
                <c:pt idx="21404">
                  <c:v>45917.53440666565</c:v>
                </c:pt>
                <c:pt idx="21405">
                  <c:v>45917.53522586565</c:v>
                </c:pt>
                <c:pt idx="21406">
                  <c:v>45917.53604506572</c:v>
                </c:pt>
                <c:pt idx="21407">
                  <c:v>45917.53686426573</c:v>
                </c:pt>
                <c:pt idx="21408">
                  <c:v>45917.53768346566</c:v>
                </c:pt>
                <c:pt idx="21409">
                  <c:v>45917.53850266572</c:v>
                </c:pt>
                <c:pt idx="21410">
                  <c:v>45917.53932186566</c:v>
                </c:pt>
                <c:pt idx="21411">
                  <c:v>45917.54014106567</c:v>
                </c:pt>
                <c:pt idx="21412">
                  <c:v>45917.54096026572</c:v>
                </c:pt>
                <c:pt idx="21413">
                  <c:v>45917.54177946573</c:v>
                </c:pt>
                <c:pt idx="21414">
                  <c:v>45917.54259866574</c:v>
                </c:pt>
                <c:pt idx="21415">
                  <c:v>45917.54341786575</c:v>
                </c:pt>
                <c:pt idx="21416">
                  <c:v>45917.54423706575</c:v>
                </c:pt>
                <c:pt idx="21417">
                  <c:v>45917.54505626575</c:v>
                </c:pt>
                <c:pt idx="21418">
                  <c:v>45917.54587546575</c:v>
                </c:pt>
                <c:pt idx="21419">
                  <c:v>45917.54669466575</c:v>
                </c:pt>
                <c:pt idx="21420">
                  <c:v>45917.54751386576</c:v>
                </c:pt>
                <c:pt idx="21421">
                  <c:v>45917.54833306576</c:v>
                </c:pt>
                <c:pt idx="21422">
                  <c:v>45917.54915226575</c:v>
                </c:pt>
                <c:pt idx="21423">
                  <c:v>45917.54997146576</c:v>
                </c:pt>
                <c:pt idx="21424">
                  <c:v>45917.55079066577</c:v>
                </c:pt>
                <c:pt idx="21425">
                  <c:v>45917.55160986577</c:v>
                </c:pt>
                <c:pt idx="21426">
                  <c:v>45917.55242906577</c:v>
                </c:pt>
                <c:pt idx="21427">
                  <c:v>45917.55324826577</c:v>
                </c:pt>
                <c:pt idx="21428">
                  <c:v>45917.55406746577</c:v>
                </c:pt>
                <c:pt idx="21429">
                  <c:v>45917.55488666578</c:v>
                </c:pt>
                <c:pt idx="21430">
                  <c:v>45917.55570586577</c:v>
                </c:pt>
                <c:pt idx="21431">
                  <c:v>45917.55652506578</c:v>
                </c:pt>
                <c:pt idx="21432">
                  <c:v>45917.55734426578</c:v>
                </c:pt>
                <c:pt idx="21433">
                  <c:v>45917.55816346579</c:v>
                </c:pt>
                <c:pt idx="21434">
                  <c:v>45917.55898266577</c:v>
                </c:pt>
                <c:pt idx="21435">
                  <c:v>45917.55980186578</c:v>
                </c:pt>
                <c:pt idx="21436">
                  <c:v>45917.56062106572</c:v>
                </c:pt>
                <c:pt idx="21437">
                  <c:v>45917.56144026569</c:v>
                </c:pt>
                <c:pt idx="21438">
                  <c:v>45917.5622594658</c:v>
                </c:pt>
                <c:pt idx="21439">
                  <c:v>45917.56307866573</c:v>
                </c:pt>
                <c:pt idx="21440">
                  <c:v>45917.5638978658</c:v>
                </c:pt>
                <c:pt idx="21441">
                  <c:v>45917.5647170658</c:v>
                </c:pt>
                <c:pt idx="21442">
                  <c:v>45917.56553626581</c:v>
                </c:pt>
                <c:pt idx="21443">
                  <c:v>45917.56635546581</c:v>
                </c:pt>
                <c:pt idx="21444">
                  <c:v>45917.56717466574</c:v>
                </c:pt>
                <c:pt idx="21445">
                  <c:v>45917.56799386574</c:v>
                </c:pt>
                <c:pt idx="21446">
                  <c:v>45917.56881306582</c:v>
                </c:pt>
                <c:pt idx="21447">
                  <c:v>45917.56963226582</c:v>
                </c:pt>
                <c:pt idx="21448">
                  <c:v>45917.57045146582</c:v>
                </c:pt>
                <c:pt idx="21449">
                  <c:v>45917.57127066582</c:v>
                </c:pt>
                <c:pt idx="21450">
                  <c:v>45917.57208986583</c:v>
                </c:pt>
                <c:pt idx="21451">
                  <c:v>45917.57290906583</c:v>
                </c:pt>
                <c:pt idx="21452">
                  <c:v>45917.57372826582</c:v>
                </c:pt>
                <c:pt idx="21453">
                  <c:v>45917.57454746583</c:v>
                </c:pt>
                <c:pt idx="21454">
                  <c:v>45917.57536666576</c:v>
                </c:pt>
                <c:pt idx="21455">
                  <c:v>45917.57618586582</c:v>
                </c:pt>
                <c:pt idx="21456">
                  <c:v>45917.57700506582</c:v>
                </c:pt>
                <c:pt idx="21457">
                  <c:v>45917.57782426583</c:v>
                </c:pt>
                <c:pt idx="21458">
                  <c:v>45917.57864346584</c:v>
                </c:pt>
                <c:pt idx="21459">
                  <c:v>45917.57946266576</c:v>
                </c:pt>
                <c:pt idx="21460">
                  <c:v>45917.58028186585</c:v>
                </c:pt>
                <c:pt idx="21461">
                  <c:v>45917.58110106578</c:v>
                </c:pt>
                <c:pt idx="21462">
                  <c:v>45917.58192026585</c:v>
                </c:pt>
                <c:pt idx="21463">
                  <c:v>45917.58273946585</c:v>
                </c:pt>
                <c:pt idx="21464">
                  <c:v>45917.58355866586</c:v>
                </c:pt>
                <c:pt idx="21465">
                  <c:v>45917.58437786586</c:v>
                </c:pt>
                <c:pt idx="21466">
                  <c:v>45917.58519706586</c:v>
                </c:pt>
                <c:pt idx="21467">
                  <c:v>45917.58601626586</c:v>
                </c:pt>
                <c:pt idx="21468">
                  <c:v>45917.58683546586</c:v>
                </c:pt>
                <c:pt idx="21469">
                  <c:v>45917.58765466587</c:v>
                </c:pt>
                <c:pt idx="21470">
                  <c:v>45917.58847386587</c:v>
                </c:pt>
                <c:pt idx="21471">
                  <c:v>45917.58929306587</c:v>
                </c:pt>
                <c:pt idx="21472">
                  <c:v>45917.59011226588</c:v>
                </c:pt>
                <c:pt idx="21473">
                  <c:v>45917.59093146588</c:v>
                </c:pt>
                <c:pt idx="21474">
                  <c:v>45917.59175066577</c:v>
                </c:pt>
                <c:pt idx="21475">
                  <c:v>45917.59256986588</c:v>
                </c:pt>
                <c:pt idx="21476">
                  <c:v>45917.59338906582</c:v>
                </c:pt>
                <c:pt idx="21477">
                  <c:v>45917.59420826589</c:v>
                </c:pt>
                <c:pt idx="21478">
                  <c:v>45917.59502746588</c:v>
                </c:pt>
                <c:pt idx="21479">
                  <c:v>45917.59584666582</c:v>
                </c:pt>
                <c:pt idx="21480">
                  <c:v>45917.59666586587</c:v>
                </c:pt>
                <c:pt idx="21481">
                  <c:v>45917.59748506581</c:v>
                </c:pt>
                <c:pt idx="21482">
                  <c:v>45917.5983042659</c:v>
                </c:pt>
                <c:pt idx="21483">
                  <c:v>45917.59912346583</c:v>
                </c:pt>
                <c:pt idx="21484">
                  <c:v>45917.59994266581</c:v>
                </c:pt>
                <c:pt idx="21485">
                  <c:v>45917.60076186584</c:v>
                </c:pt>
                <c:pt idx="21486">
                  <c:v>45917.60158106584</c:v>
                </c:pt>
                <c:pt idx="21487">
                  <c:v>45917.6024002659</c:v>
                </c:pt>
                <c:pt idx="21488">
                  <c:v>45917.60321946591</c:v>
                </c:pt>
                <c:pt idx="21489">
                  <c:v>45917.60403866592</c:v>
                </c:pt>
                <c:pt idx="21490">
                  <c:v>45917.60485786592</c:v>
                </c:pt>
                <c:pt idx="21491">
                  <c:v>45917.60567706592</c:v>
                </c:pt>
                <c:pt idx="21492">
                  <c:v>45917.60649626592</c:v>
                </c:pt>
                <c:pt idx="21493">
                  <c:v>45917.60731546592</c:v>
                </c:pt>
                <c:pt idx="21494">
                  <c:v>45917.60813466593</c:v>
                </c:pt>
                <c:pt idx="21495">
                  <c:v>45917.60895386593</c:v>
                </c:pt>
                <c:pt idx="21496">
                  <c:v>45917.60977306592</c:v>
                </c:pt>
                <c:pt idx="21497">
                  <c:v>45917.61059226593</c:v>
                </c:pt>
                <c:pt idx="21498">
                  <c:v>45917.61141146594</c:v>
                </c:pt>
                <c:pt idx="21499">
                  <c:v>45917.61223066594</c:v>
                </c:pt>
                <c:pt idx="21500">
                  <c:v>45917.61304986593</c:v>
                </c:pt>
                <c:pt idx="21501">
                  <c:v>45917.61386906594</c:v>
                </c:pt>
                <c:pt idx="21502">
                  <c:v>45917.61468826595</c:v>
                </c:pt>
                <c:pt idx="21503">
                  <c:v>45917.61550746595</c:v>
                </c:pt>
                <c:pt idx="21504">
                  <c:v>45917.61632666595</c:v>
                </c:pt>
                <c:pt idx="21505">
                  <c:v>45917.61714586592</c:v>
                </c:pt>
                <c:pt idx="21506">
                  <c:v>45917.61796506595</c:v>
                </c:pt>
                <c:pt idx="21507">
                  <c:v>45917.61878426596</c:v>
                </c:pt>
                <c:pt idx="21508">
                  <c:v>45917.61960346596</c:v>
                </c:pt>
                <c:pt idx="21509">
                  <c:v>45917.62042266587</c:v>
                </c:pt>
                <c:pt idx="21510">
                  <c:v>45917.62124186589</c:v>
                </c:pt>
                <c:pt idx="21511">
                  <c:v>45917.62206106597</c:v>
                </c:pt>
                <c:pt idx="21512">
                  <c:v>45917.62288026597</c:v>
                </c:pt>
                <c:pt idx="21513">
                  <c:v>45917.62369946597</c:v>
                </c:pt>
                <c:pt idx="21514">
                  <c:v>45917.62451866597</c:v>
                </c:pt>
                <c:pt idx="21515">
                  <c:v>45917.62533786597</c:v>
                </c:pt>
                <c:pt idx="21516">
                  <c:v>45917.62615706598</c:v>
                </c:pt>
                <c:pt idx="21517">
                  <c:v>45917.62697626598</c:v>
                </c:pt>
                <c:pt idx="21518">
                  <c:v>45917.62779546597</c:v>
                </c:pt>
                <c:pt idx="21519">
                  <c:v>45917.62861466598</c:v>
                </c:pt>
                <c:pt idx="21520">
                  <c:v>45917.62943386592</c:v>
                </c:pt>
                <c:pt idx="21521">
                  <c:v>45917.63025306599</c:v>
                </c:pt>
                <c:pt idx="21522">
                  <c:v>45917.63107226598</c:v>
                </c:pt>
                <c:pt idx="21523">
                  <c:v>45917.63189146599</c:v>
                </c:pt>
                <c:pt idx="21524">
                  <c:v>45917.632710666</c:v>
                </c:pt>
                <c:pt idx="21525">
                  <c:v>45917.633529866</c:v>
                </c:pt>
                <c:pt idx="21526">
                  <c:v>45917.634349066</c:v>
                </c:pt>
                <c:pt idx="21527">
                  <c:v>45917.635168266</c:v>
                </c:pt>
                <c:pt idx="21528">
                  <c:v>45917.635987466</c:v>
                </c:pt>
                <c:pt idx="21529">
                  <c:v>45917.63680666601</c:v>
                </c:pt>
                <c:pt idx="21530">
                  <c:v>45917.63762586597</c:v>
                </c:pt>
                <c:pt idx="21531">
                  <c:v>45917.638445066</c:v>
                </c:pt>
                <c:pt idx="21532">
                  <c:v>45917.63926426601</c:v>
                </c:pt>
                <c:pt idx="21533">
                  <c:v>45917.64008346602</c:v>
                </c:pt>
                <c:pt idx="21534">
                  <c:v>45917.64090266602</c:v>
                </c:pt>
                <c:pt idx="21535">
                  <c:v>45917.64172186595</c:v>
                </c:pt>
                <c:pt idx="21536">
                  <c:v>45917.64254106602</c:v>
                </c:pt>
                <c:pt idx="21537">
                  <c:v>45917.64336026603</c:v>
                </c:pt>
                <c:pt idx="21538">
                  <c:v>45917.64417946602</c:v>
                </c:pt>
                <c:pt idx="21539">
                  <c:v>45917.64499866603</c:v>
                </c:pt>
                <c:pt idx="21540">
                  <c:v>45917.64581786603</c:v>
                </c:pt>
                <c:pt idx="21541">
                  <c:v>45917.64663706603</c:v>
                </c:pt>
                <c:pt idx="21542">
                  <c:v>45917.64745626604</c:v>
                </c:pt>
                <c:pt idx="21543">
                  <c:v>45917.64827546603</c:v>
                </c:pt>
                <c:pt idx="21544">
                  <c:v>45917.64909466603</c:v>
                </c:pt>
                <c:pt idx="21545">
                  <c:v>45917.64991386604</c:v>
                </c:pt>
                <c:pt idx="21546">
                  <c:v>45917.65073306605</c:v>
                </c:pt>
                <c:pt idx="21547">
                  <c:v>45917.65155226605</c:v>
                </c:pt>
                <c:pt idx="21548">
                  <c:v>45917.65237146605</c:v>
                </c:pt>
                <c:pt idx="21549">
                  <c:v>45917.65319066605</c:v>
                </c:pt>
                <c:pt idx="21550">
                  <c:v>45917.65400986605</c:v>
                </c:pt>
                <c:pt idx="21551">
                  <c:v>45917.65482906605</c:v>
                </c:pt>
                <c:pt idx="21552">
                  <c:v>45917.65564826606</c:v>
                </c:pt>
                <c:pt idx="21553">
                  <c:v>45917.65646746606</c:v>
                </c:pt>
                <c:pt idx="21554">
                  <c:v>45917.65728666606</c:v>
                </c:pt>
                <c:pt idx="21555">
                  <c:v>45917.65810586607</c:v>
                </c:pt>
                <c:pt idx="21556">
                  <c:v>45917.65892506607</c:v>
                </c:pt>
                <c:pt idx="21557">
                  <c:v>45917.65974426607</c:v>
                </c:pt>
                <c:pt idx="21558">
                  <c:v>45917.66056346607</c:v>
                </c:pt>
                <c:pt idx="21559">
                  <c:v>45917.66138266601</c:v>
                </c:pt>
                <c:pt idx="21560">
                  <c:v>45917.66220186608</c:v>
                </c:pt>
                <c:pt idx="21561">
                  <c:v>45917.66302106607</c:v>
                </c:pt>
                <c:pt idx="21562">
                  <c:v>45917.66384026608</c:v>
                </c:pt>
                <c:pt idx="21563">
                  <c:v>45917.66465946608</c:v>
                </c:pt>
                <c:pt idx="21564">
                  <c:v>45917.66547866607</c:v>
                </c:pt>
                <c:pt idx="21565">
                  <c:v>45917.66629786609</c:v>
                </c:pt>
                <c:pt idx="21566">
                  <c:v>45917.66711706608</c:v>
                </c:pt>
                <c:pt idx="21567">
                  <c:v>45917.66793626609</c:v>
                </c:pt>
                <c:pt idx="21568">
                  <c:v>45917.6687554661</c:v>
                </c:pt>
                <c:pt idx="21569">
                  <c:v>45917.6695746661</c:v>
                </c:pt>
                <c:pt idx="21570">
                  <c:v>45917.6703938661</c:v>
                </c:pt>
                <c:pt idx="21571">
                  <c:v>45917.6712130661</c:v>
                </c:pt>
                <c:pt idx="21572">
                  <c:v>45917.6720322661</c:v>
                </c:pt>
                <c:pt idx="21573">
                  <c:v>45917.6728514661</c:v>
                </c:pt>
                <c:pt idx="21574">
                  <c:v>45917.6736706661</c:v>
                </c:pt>
                <c:pt idx="21575">
                  <c:v>45917.67448986611</c:v>
                </c:pt>
                <c:pt idx="21576">
                  <c:v>45917.67530906612</c:v>
                </c:pt>
                <c:pt idx="21577">
                  <c:v>45917.67612826612</c:v>
                </c:pt>
                <c:pt idx="21578">
                  <c:v>45917.67694746612</c:v>
                </c:pt>
                <c:pt idx="21579">
                  <c:v>45917.67776666605</c:v>
                </c:pt>
                <c:pt idx="21580">
                  <c:v>45917.67858586612</c:v>
                </c:pt>
                <c:pt idx="21581">
                  <c:v>45917.67940506613</c:v>
                </c:pt>
                <c:pt idx="21582">
                  <c:v>45917.68022426612</c:v>
                </c:pt>
                <c:pt idx="21583">
                  <c:v>45917.68104346613</c:v>
                </c:pt>
                <c:pt idx="21584">
                  <c:v>45917.68186266613</c:v>
                </c:pt>
                <c:pt idx="21585">
                  <c:v>45917.68268186614</c:v>
                </c:pt>
                <c:pt idx="21586">
                  <c:v>45917.68350106614</c:v>
                </c:pt>
                <c:pt idx="21587">
                  <c:v>45917.68432026614</c:v>
                </c:pt>
                <c:pt idx="21588">
                  <c:v>45917.68513946614</c:v>
                </c:pt>
                <c:pt idx="21589">
                  <c:v>45917.68595866614</c:v>
                </c:pt>
                <c:pt idx="21590">
                  <c:v>45917.68677786615</c:v>
                </c:pt>
                <c:pt idx="21591">
                  <c:v>45917.68759706615</c:v>
                </c:pt>
                <c:pt idx="21592">
                  <c:v>45917.68841626615</c:v>
                </c:pt>
                <c:pt idx="21593">
                  <c:v>45917.68923546616</c:v>
                </c:pt>
                <c:pt idx="21594">
                  <c:v>45917.69005466616</c:v>
                </c:pt>
                <c:pt idx="21595">
                  <c:v>45917.69087386616</c:v>
                </c:pt>
                <c:pt idx="21596">
                  <c:v>45917.69169306615</c:v>
                </c:pt>
                <c:pt idx="21597">
                  <c:v>45917.69251226616</c:v>
                </c:pt>
                <c:pt idx="21598">
                  <c:v>45917.69333146617</c:v>
                </c:pt>
                <c:pt idx="21599">
                  <c:v>45917.69415066617</c:v>
                </c:pt>
                <c:pt idx="21600">
                  <c:v>45917.69496986617</c:v>
                </c:pt>
                <c:pt idx="21601">
                  <c:v>45917.69578906617</c:v>
                </c:pt>
                <c:pt idx="21602">
                  <c:v>45917.69660826617</c:v>
                </c:pt>
                <c:pt idx="21603">
                  <c:v>45917.69742746618</c:v>
                </c:pt>
                <c:pt idx="21604">
                  <c:v>45917.69824666618</c:v>
                </c:pt>
                <c:pt idx="21605">
                  <c:v>45917.69906586617</c:v>
                </c:pt>
                <c:pt idx="21606">
                  <c:v>45917.69988506618</c:v>
                </c:pt>
                <c:pt idx="21607">
                  <c:v>45917.70070426619</c:v>
                </c:pt>
                <c:pt idx="21608">
                  <c:v>45917.70152346619</c:v>
                </c:pt>
                <c:pt idx="21609">
                  <c:v>45917.70234266618</c:v>
                </c:pt>
                <c:pt idx="21610">
                  <c:v>45917.70316186612</c:v>
                </c:pt>
                <c:pt idx="21611">
                  <c:v>45917.70398106617</c:v>
                </c:pt>
                <c:pt idx="21612">
                  <c:v>45917.7048002662</c:v>
                </c:pt>
                <c:pt idx="21613">
                  <c:v>45917.7056194662</c:v>
                </c:pt>
                <c:pt idx="21614">
                  <c:v>45917.7064386662</c:v>
                </c:pt>
                <c:pt idx="21615">
                  <c:v>45917.7072578662</c:v>
                </c:pt>
                <c:pt idx="21616">
                  <c:v>45917.70807706621</c:v>
                </c:pt>
                <c:pt idx="21617">
                  <c:v>45917.70889626621</c:v>
                </c:pt>
                <c:pt idx="21618">
                  <c:v>45917.7097154662</c:v>
                </c:pt>
                <c:pt idx="21619">
                  <c:v>45917.71053466621</c:v>
                </c:pt>
                <c:pt idx="21620">
                  <c:v>45917.71135386622</c:v>
                </c:pt>
                <c:pt idx="21621">
                  <c:v>45917.71217306622</c:v>
                </c:pt>
                <c:pt idx="21622">
                  <c:v>45917.71299226622</c:v>
                </c:pt>
                <c:pt idx="21623">
                  <c:v>45917.71381146622</c:v>
                </c:pt>
                <c:pt idx="21624">
                  <c:v>45917.71463066623</c:v>
                </c:pt>
                <c:pt idx="21625">
                  <c:v>45917.71544986618</c:v>
                </c:pt>
                <c:pt idx="21626">
                  <c:v>45917.71626906623</c:v>
                </c:pt>
                <c:pt idx="21627">
                  <c:v>45917.71708826622</c:v>
                </c:pt>
                <c:pt idx="21628">
                  <c:v>45917.71790746623</c:v>
                </c:pt>
                <c:pt idx="21629">
                  <c:v>45917.71872666619</c:v>
                </c:pt>
                <c:pt idx="21630">
                  <c:v>45917.71954586622</c:v>
                </c:pt>
                <c:pt idx="21631">
                  <c:v>45917.72036506618</c:v>
                </c:pt>
                <c:pt idx="21632">
                  <c:v>45917.72118426615</c:v>
                </c:pt>
                <c:pt idx="21633">
                  <c:v>45917.72200346625</c:v>
                </c:pt>
                <c:pt idx="21634">
                  <c:v>45917.72282266618</c:v>
                </c:pt>
                <c:pt idx="21635">
                  <c:v>45917.72364186616</c:v>
                </c:pt>
                <c:pt idx="21636">
                  <c:v>45917.72446106617</c:v>
                </c:pt>
                <c:pt idx="21637">
                  <c:v>45917.72528026619</c:v>
                </c:pt>
                <c:pt idx="21638">
                  <c:v>45917.72609946626</c:v>
                </c:pt>
                <c:pt idx="21639">
                  <c:v>45917.72691866625</c:v>
                </c:pt>
                <c:pt idx="21640">
                  <c:v>45917.72773786619</c:v>
                </c:pt>
                <c:pt idx="21641">
                  <c:v>45917.72855706626</c:v>
                </c:pt>
                <c:pt idx="21642">
                  <c:v>45917.72937626627</c:v>
                </c:pt>
                <c:pt idx="21643">
                  <c:v>45917.73019546627</c:v>
                </c:pt>
                <c:pt idx="21644">
                  <c:v>45917.7310146662</c:v>
                </c:pt>
                <c:pt idx="21645">
                  <c:v>45917.73183386627</c:v>
                </c:pt>
                <c:pt idx="21646">
                  <c:v>45917.73265306628</c:v>
                </c:pt>
                <c:pt idx="21647">
                  <c:v>45917.73347226621</c:v>
                </c:pt>
                <c:pt idx="21648">
                  <c:v>45917.73429146628</c:v>
                </c:pt>
                <c:pt idx="21649">
                  <c:v>45917.7351106662</c:v>
                </c:pt>
                <c:pt idx="21650">
                  <c:v>45917.73592986622</c:v>
                </c:pt>
                <c:pt idx="21651">
                  <c:v>45917.73674906627</c:v>
                </c:pt>
                <c:pt idx="21652">
                  <c:v>45917.73756826628</c:v>
                </c:pt>
                <c:pt idx="21653">
                  <c:v>45917.73838746628</c:v>
                </c:pt>
                <c:pt idx="21654">
                  <c:v>45917.73920666627</c:v>
                </c:pt>
                <c:pt idx="21655">
                  <c:v>45917.7400258663</c:v>
                </c:pt>
                <c:pt idx="21656">
                  <c:v>45917.7408450663</c:v>
                </c:pt>
                <c:pt idx="21657">
                  <c:v>45917.74166426623</c:v>
                </c:pt>
                <c:pt idx="21658">
                  <c:v>45917.7424834663</c:v>
                </c:pt>
                <c:pt idx="21659">
                  <c:v>45917.74330266624</c:v>
                </c:pt>
                <c:pt idx="21660">
                  <c:v>45917.74412186624</c:v>
                </c:pt>
                <c:pt idx="21661">
                  <c:v>45917.7449410663</c:v>
                </c:pt>
                <c:pt idx="21662">
                  <c:v>45917.74576026624</c:v>
                </c:pt>
                <c:pt idx="21663">
                  <c:v>45917.74657946631</c:v>
                </c:pt>
                <c:pt idx="21664">
                  <c:v>45917.74739866632</c:v>
                </c:pt>
                <c:pt idx="21665">
                  <c:v>45917.74821786632</c:v>
                </c:pt>
                <c:pt idx="21666">
                  <c:v>45917.74903706632</c:v>
                </c:pt>
                <c:pt idx="21667">
                  <c:v>45917.74985626632</c:v>
                </c:pt>
                <c:pt idx="21668">
                  <c:v>45917.75067546632</c:v>
                </c:pt>
                <c:pt idx="21669">
                  <c:v>45917.75149466626</c:v>
                </c:pt>
                <c:pt idx="21670">
                  <c:v>45917.75231386633</c:v>
                </c:pt>
                <c:pt idx="21671">
                  <c:v>45917.75313306633</c:v>
                </c:pt>
                <c:pt idx="21672">
                  <c:v>45917.75395226634</c:v>
                </c:pt>
                <c:pt idx="21673">
                  <c:v>45917.75477146634</c:v>
                </c:pt>
                <c:pt idx="21674">
                  <c:v>45917.75559066633</c:v>
                </c:pt>
                <c:pt idx="21675">
                  <c:v>45917.75640986634</c:v>
                </c:pt>
                <c:pt idx="21676">
                  <c:v>45917.75722906634</c:v>
                </c:pt>
                <c:pt idx="21677">
                  <c:v>45917.75804826635</c:v>
                </c:pt>
                <c:pt idx="21678">
                  <c:v>45917.75886746635</c:v>
                </c:pt>
                <c:pt idx="21679">
                  <c:v>45917.75968666632</c:v>
                </c:pt>
                <c:pt idx="21680">
                  <c:v>45917.76050586635</c:v>
                </c:pt>
                <c:pt idx="21681">
                  <c:v>45917.76132506629</c:v>
                </c:pt>
                <c:pt idx="21682">
                  <c:v>45917.76214426629</c:v>
                </c:pt>
                <c:pt idx="21683">
                  <c:v>45917.76296346635</c:v>
                </c:pt>
                <c:pt idx="21684">
                  <c:v>45917.76378266622</c:v>
                </c:pt>
                <c:pt idx="21685">
                  <c:v>45917.76460186637</c:v>
                </c:pt>
                <c:pt idx="21686">
                  <c:v>45917.76542106627</c:v>
                </c:pt>
                <c:pt idx="21687">
                  <c:v>45917.76624026637</c:v>
                </c:pt>
                <c:pt idx="21688">
                  <c:v>45917.76705946637</c:v>
                </c:pt>
                <c:pt idx="21689">
                  <c:v>45917.76787866637</c:v>
                </c:pt>
                <c:pt idx="21690">
                  <c:v>45917.76869786638</c:v>
                </c:pt>
                <c:pt idx="21691">
                  <c:v>45917.76951706638</c:v>
                </c:pt>
                <c:pt idx="21692">
                  <c:v>45917.77033626638</c:v>
                </c:pt>
                <c:pt idx="21693">
                  <c:v>45917.77115546638</c:v>
                </c:pt>
                <c:pt idx="21694">
                  <c:v>45917.77197466632</c:v>
                </c:pt>
                <c:pt idx="21695">
                  <c:v>45917.77279386637</c:v>
                </c:pt>
                <c:pt idx="21696">
                  <c:v>45917.77361306638</c:v>
                </c:pt>
                <c:pt idx="21697">
                  <c:v>45917.77443226639</c:v>
                </c:pt>
                <c:pt idx="21698">
                  <c:v>45917.7752514664</c:v>
                </c:pt>
                <c:pt idx="21699">
                  <c:v>45917.7760706664</c:v>
                </c:pt>
                <c:pt idx="21700">
                  <c:v>45917.7768898664</c:v>
                </c:pt>
                <c:pt idx="21701">
                  <c:v>45917.77770906637</c:v>
                </c:pt>
                <c:pt idx="21702">
                  <c:v>45917.7785282664</c:v>
                </c:pt>
                <c:pt idx="21703">
                  <c:v>45917.77934746641</c:v>
                </c:pt>
                <c:pt idx="21704">
                  <c:v>45917.78016666637</c:v>
                </c:pt>
                <c:pt idx="21705">
                  <c:v>45917.7809858664</c:v>
                </c:pt>
                <c:pt idx="21706">
                  <c:v>45917.78180506641</c:v>
                </c:pt>
                <c:pt idx="21707">
                  <c:v>45917.78262426642</c:v>
                </c:pt>
                <c:pt idx="21708">
                  <c:v>45917.78344346642</c:v>
                </c:pt>
                <c:pt idx="21709">
                  <c:v>45917.78426266642</c:v>
                </c:pt>
                <c:pt idx="21710">
                  <c:v>45917.78508186642</c:v>
                </c:pt>
                <c:pt idx="21711">
                  <c:v>45917.78590106643</c:v>
                </c:pt>
                <c:pt idx="21712">
                  <c:v>45917.78672026643</c:v>
                </c:pt>
                <c:pt idx="21713">
                  <c:v>45917.78753946642</c:v>
                </c:pt>
                <c:pt idx="21714">
                  <c:v>45917.78835866643</c:v>
                </c:pt>
                <c:pt idx="21715">
                  <c:v>45917.78917786643</c:v>
                </c:pt>
                <c:pt idx="21716">
                  <c:v>45917.78999706644</c:v>
                </c:pt>
                <c:pt idx="21717">
                  <c:v>45917.79081626644</c:v>
                </c:pt>
                <c:pt idx="21718">
                  <c:v>45917.79163546643</c:v>
                </c:pt>
                <c:pt idx="21719">
                  <c:v>45917.79245466637</c:v>
                </c:pt>
                <c:pt idx="21720">
                  <c:v>45917.79327386645</c:v>
                </c:pt>
                <c:pt idx="21721">
                  <c:v>45917.79409306645</c:v>
                </c:pt>
                <c:pt idx="21722">
                  <c:v>45917.79491226645</c:v>
                </c:pt>
                <c:pt idx="21723">
                  <c:v>45917.79573146645</c:v>
                </c:pt>
                <c:pt idx="21724">
                  <c:v>45917.79655066646</c:v>
                </c:pt>
                <c:pt idx="21725">
                  <c:v>45917.79736986639</c:v>
                </c:pt>
                <c:pt idx="21726">
                  <c:v>45917.79818906645</c:v>
                </c:pt>
                <c:pt idx="21727">
                  <c:v>45917.79900826645</c:v>
                </c:pt>
                <c:pt idx="21728">
                  <c:v>45917.79982746646</c:v>
                </c:pt>
                <c:pt idx="21729">
                  <c:v>45917.80064666647</c:v>
                </c:pt>
                <c:pt idx="21730">
                  <c:v>45917.80146586647</c:v>
                </c:pt>
                <c:pt idx="21731">
                  <c:v>45917.80228506647</c:v>
                </c:pt>
                <c:pt idx="21732">
                  <c:v>45917.80310426647</c:v>
                </c:pt>
                <c:pt idx="21733">
                  <c:v>45917.80392346647</c:v>
                </c:pt>
                <c:pt idx="21734">
                  <c:v>45917.80474266648</c:v>
                </c:pt>
                <c:pt idx="21735">
                  <c:v>45917.80556186648</c:v>
                </c:pt>
                <c:pt idx="21736">
                  <c:v>45917.80638106648</c:v>
                </c:pt>
                <c:pt idx="21737">
                  <c:v>45917.80720026648</c:v>
                </c:pt>
                <c:pt idx="21738">
                  <c:v>45917.8080194665</c:v>
                </c:pt>
                <c:pt idx="21739">
                  <c:v>45917.80883866648</c:v>
                </c:pt>
                <c:pt idx="21740">
                  <c:v>45917.8096578665</c:v>
                </c:pt>
                <c:pt idx="21741">
                  <c:v>45917.8104770665</c:v>
                </c:pt>
                <c:pt idx="21742">
                  <c:v>45917.8112962665</c:v>
                </c:pt>
                <c:pt idx="21743">
                  <c:v>45917.8121154665</c:v>
                </c:pt>
                <c:pt idx="21744">
                  <c:v>45917.8129346665</c:v>
                </c:pt>
                <c:pt idx="21745">
                  <c:v>45917.8137538665</c:v>
                </c:pt>
                <c:pt idx="21746">
                  <c:v>45917.8145730665</c:v>
                </c:pt>
                <c:pt idx="21747">
                  <c:v>45917.8153922665</c:v>
                </c:pt>
                <c:pt idx="21748">
                  <c:v>45917.8162114665</c:v>
                </c:pt>
                <c:pt idx="21749">
                  <c:v>45917.81703066651</c:v>
                </c:pt>
                <c:pt idx="21750">
                  <c:v>45917.81784986651</c:v>
                </c:pt>
                <c:pt idx="21751">
                  <c:v>45917.81866906651</c:v>
                </c:pt>
                <c:pt idx="21752">
                  <c:v>45917.81948826652</c:v>
                </c:pt>
                <c:pt idx="21753">
                  <c:v>45917.82030746652</c:v>
                </c:pt>
                <c:pt idx="21754">
                  <c:v>45917.82112666652</c:v>
                </c:pt>
                <c:pt idx="21755">
                  <c:v>45917.82194586653</c:v>
                </c:pt>
                <c:pt idx="21756">
                  <c:v>45917.82276506653</c:v>
                </c:pt>
                <c:pt idx="21757">
                  <c:v>45917.82358426653</c:v>
                </c:pt>
                <c:pt idx="21758">
                  <c:v>45917.82440346653</c:v>
                </c:pt>
                <c:pt idx="21759">
                  <c:v>45917.82522266654</c:v>
                </c:pt>
                <c:pt idx="21760">
                  <c:v>45917.82604186654</c:v>
                </c:pt>
                <c:pt idx="21761">
                  <c:v>45917.82686106654</c:v>
                </c:pt>
                <c:pt idx="21762">
                  <c:v>45917.82768026654</c:v>
                </c:pt>
                <c:pt idx="21763">
                  <c:v>45917.82849946654</c:v>
                </c:pt>
                <c:pt idx="21764">
                  <c:v>45917.82931866655</c:v>
                </c:pt>
                <c:pt idx="21765">
                  <c:v>45917.83013786655</c:v>
                </c:pt>
                <c:pt idx="21766">
                  <c:v>45917.83095706655</c:v>
                </c:pt>
                <c:pt idx="21767">
                  <c:v>45917.83177626655</c:v>
                </c:pt>
                <c:pt idx="21768">
                  <c:v>45917.8325954666</c:v>
                </c:pt>
                <c:pt idx="21769">
                  <c:v>45917.83341466656</c:v>
                </c:pt>
                <c:pt idx="21770">
                  <c:v>45917.83423386656</c:v>
                </c:pt>
                <c:pt idx="21771">
                  <c:v>45917.83505306656</c:v>
                </c:pt>
                <c:pt idx="21772">
                  <c:v>45917.83587226656</c:v>
                </c:pt>
                <c:pt idx="21773">
                  <c:v>45917.83669146656</c:v>
                </c:pt>
                <c:pt idx="21774">
                  <c:v>45917.83751066657</c:v>
                </c:pt>
                <c:pt idx="21775">
                  <c:v>45917.83832986657</c:v>
                </c:pt>
                <c:pt idx="21776">
                  <c:v>45917.83914906657</c:v>
                </c:pt>
                <c:pt idx="21777">
                  <c:v>45917.83996826657</c:v>
                </c:pt>
                <c:pt idx="21778">
                  <c:v>45917.84078746657</c:v>
                </c:pt>
                <c:pt idx="21779">
                  <c:v>45917.84160666658</c:v>
                </c:pt>
                <c:pt idx="21780">
                  <c:v>45917.84242586658</c:v>
                </c:pt>
                <c:pt idx="21781">
                  <c:v>45917.84324506658</c:v>
                </c:pt>
                <c:pt idx="21782">
                  <c:v>45917.84406426658</c:v>
                </c:pt>
                <c:pt idx="21783">
                  <c:v>45917.8448834666</c:v>
                </c:pt>
                <c:pt idx="21784">
                  <c:v>45917.84570266659</c:v>
                </c:pt>
                <c:pt idx="21785">
                  <c:v>45917.8465218666</c:v>
                </c:pt>
                <c:pt idx="21786">
                  <c:v>45917.8473410666</c:v>
                </c:pt>
                <c:pt idx="21787">
                  <c:v>45917.8481602666</c:v>
                </c:pt>
                <c:pt idx="21788">
                  <c:v>45917.8489794666</c:v>
                </c:pt>
                <c:pt idx="21789">
                  <c:v>45917.8497986666</c:v>
                </c:pt>
                <c:pt idx="21790">
                  <c:v>45917.8506178666</c:v>
                </c:pt>
                <c:pt idx="21791">
                  <c:v>45917.85143706661</c:v>
                </c:pt>
                <c:pt idx="21792">
                  <c:v>45917.8522562666</c:v>
                </c:pt>
                <c:pt idx="21793">
                  <c:v>45917.85307546661</c:v>
                </c:pt>
                <c:pt idx="21794">
                  <c:v>45917.85389466662</c:v>
                </c:pt>
                <c:pt idx="21795">
                  <c:v>45917.85471386662</c:v>
                </c:pt>
                <c:pt idx="21796">
                  <c:v>45917.85553306662</c:v>
                </c:pt>
                <c:pt idx="21797">
                  <c:v>45917.85635226662</c:v>
                </c:pt>
                <c:pt idx="21798">
                  <c:v>45917.85717146662</c:v>
                </c:pt>
                <c:pt idx="21799">
                  <c:v>45917.85799066663</c:v>
                </c:pt>
                <c:pt idx="21800">
                  <c:v>45917.85880986662</c:v>
                </c:pt>
                <c:pt idx="21801">
                  <c:v>45917.85962906663</c:v>
                </c:pt>
                <c:pt idx="21802">
                  <c:v>45917.86044826663</c:v>
                </c:pt>
                <c:pt idx="21803">
                  <c:v>45917.86126746664</c:v>
                </c:pt>
                <c:pt idx="21804">
                  <c:v>45917.86208666662</c:v>
                </c:pt>
                <c:pt idx="21805">
                  <c:v>45917.86290586663</c:v>
                </c:pt>
                <c:pt idx="21806">
                  <c:v>45917.86372506659</c:v>
                </c:pt>
                <c:pt idx="21807">
                  <c:v>45917.86454426665</c:v>
                </c:pt>
                <c:pt idx="21808">
                  <c:v>45917.86536346665</c:v>
                </c:pt>
                <c:pt idx="21809">
                  <c:v>45917.86618266658</c:v>
                </c:pt>
                <c:pt idx="21810">
                  <c:v>45917.86700186665</c:v>
                </c:pt>
                <c:pt idx="21811">
                  <c:v>45917.86782106665</c:v>
                </c:pt>
                <c:pt idx="21812">
                  <c:v>45917.86864026666</c:v>
                </c:pt>
                <c:pt idx="21813">
                  <c:v>45917.86945946666</c:v>
                </c:pt>
                <c:pt idx="21814">
                  <c:v>45917.87027866666</c:v>
                </c:pt>
                <c:pt idx="21815">
                  <c:v>45917.87109786666</c:v>
                </c:pt>
                <c:pt idx="21816">
                  <c:v>45917.87191706667</c:v>
                </c:pt>
                <c:pt idx="21817">
                  <c:v>45917.87273626667</c:v>
                </c:pt>
                <c:pt idx="21818">
                  <c:v>45917.87355546667</c:v>
                </c:pt>
                <c:pt idx="21819">
                  <c:v>45917.87437466667</c:v>
                </c:pt>
                <c:pt idx="21820">
                  <c:v>45917.87519386668</c:v>
                </c:pt>
                <c:pt idx="21821">
                  <c:v>45917.87601306667</c:v>
                </c:pt>
                <c:pt idx="21822">
                  <c:v>45917.87683226668</c:v>
                </c:pt>
                <c:pt idx="21823">
                  <c:v>45917.87765146668</c:v>
                </c:pt>
                <c:pt idx="21824">
                  <c:v>45917.87847066668</c:v>
                </c:pt>
                <c:pt idx="21825">
                  <c:v>45917.87928986669</c:v>
                </c:pt>
                <c:pt idx="21826">
                  <c:v>45917.88010906669</c:v>
                </c:pt>
                <c:pt idx="21827">
                  <c:v>45917.8809282667</c:v>
                </c:pt>
                <c:pt idx="21828">
                  <c:v>45917.88174746669</c:v>
                </c:pt>
                <c:pt idx="21829">
                  <c:v>45917.8825666667</c:v>
                </c:pt>
                <c:pt idx="21830">
                  <c:v>45917.8833858667</c:v>
                </c:pt>
                <c:pt idx="21831">
                  <c:v>45917.8842050667</c:v>
                </c:pt>
                <c:pt idx="21832">
                  <c:v>45917.8850242667</c:v>
                </c:pt>
                <c:pt idx="21833">
                  <c:v>45917.8858434667</c:v>
                </c:pt>
                <c:pt idx="21834">
                  <c:v>45917.88666266671</c:v>
                </c:pt>
                <c:pt idx="21835">
                  <c:v>45917.8874818667</c:v>
                </c:pt>
                <c:pt idx="21836">
                  <c:v>45917.88830106671</c:v>
                </c:pt>
                <c:pt idx="21837">
                  <c:v>45917.88912026671</c:v>
                </c:pt>
                <c:pt idx="21838">
                  <c:v>45917.88993946671</c:v>
                </c:pt>
                <c:pt idx="21839">
                  <c:v>45917.89075866672</c:v>
                </c:pt>
                <c:pt idx="21840">
                  <c:v>45917.89157786672</c:v>
                </c:pt>
                <c:pt idx="21841">
                  <c:v>45917.89239706672</c:v>
                </c:pt>
                <c:pt idx="21842">
                  <c:v>45917.89321626672</c:v>
                </c:pt>
                <c:pt idx="21843">
                  <c:v>45917.89403546672</c:v>
                </c:pt>
                <c:pt idx="21844">
                  <c:v>45917.89485466673</c:v>
                </c:pt>
                <c:pt idx="21845">
                  <c:v>45917.89567386673</c:v>
                </c:pt>
                <c:pt idx="21846">
                  <c:v>45917.89649306674</c:v>
                </c:pt>
                <c:pt idx="21847">
                  <c:v>45917.89731226674</c:v>
                </c:pt>
                <c:pt idx="21848">
                  <c:v>45917.89813146674</c:v>
                </c:pt>
                <c:pt idx="21849">
                  <c:v>45917.89895066673</c:v>
                </c:pt>
                <c:pt idx="21850">
                  <c:v>45917.89976986672</c:v>
                </c:pt>
                <c:pt idx="21851">
                  <c:v>45917.90058906675</c:v>
                </c:pt>
                <c:pt idx="21852">
                  <c:v>45917.90140826675</c:v>
                </c:pt>
                <c:pt idx="21853">
                  <c:v>45917.90222746675</c:v>
                </c:pt>
                <c:pt idx="21854">
                  <c:v>45917.90304666675</c:v>
                </c:pt>
                <c:pt idx="21855">
                  <c:v>45917.90386586676</c:v>
                </c:pt>
                <c:pt idx="21856">
                  <c:v>45917.90468506676</c:v>
                </c:pt>
                <c:pt idx="21857">
                  <c:v>45917.90550426676</c:v>
                </c:pt>
                <c:pt idx="21858">
                  <c:v>45917.90632346676</c:v>
                </c:pt>
                <c:pt idx="21859">
                  <c:v>45917.90714266677</c:v>
                </c:pt>
                <c:pt idx="21860">
                  <c:v>45917.90796186677</c:v>
                </c:pt>
                <c:pt idx="21861">
                  <c:v>45917.90878106677</c:v>
                </c:pt>
                <c:pt idx="21862">
                  <c:v>45917.90960026677</c:v>
                </c:pt>
                <c:pt idx="21863">
                  <c:v>45917.91041946678</c:v>
                </c:pt>
                <c:pt idx="21864">
                  <c:v>45917.91123866677</c:v>
                </c:pt>
                <c:pt idx="21865">
                  <c:v>45917.91205786677</c:v>
                </c:pt>
                <c:pt idx="21866">
                  <c:v>45917.91287706678</c:v>
                </c:pt>
                <c:pt idx="21867">
                  <c:v>45917.91369626678</c:v>
                </c:pt>
                <c:pt idx="21868">
                  <c:v>45917.9145154668</c:v>
                </c:pt>
                <c:pt idx="21869">
                  <c:v>45917.91533466679</c:v>
                </c:pt>
                <c:pt idx="21870">
                  <c:v>45917.9161538668</c:v>
                </c:pt>
                <c:pt idx="21871">
                  <c:v>45917.9169730668</c:v>
                </c:pt>
                <c:pt idx="21872">
                  <c:v>45917.9177922668</c:v>
                </c:pt>
                <c:pt idx="21873">
                  <c:v>45917.9186114668</c:v>
                </c:pt>
                <c:pt idx="21874">
                  <c:v>45917.9194306668</c:v>
                </c:pt>
                <c:pt idx="21875">
                  <c:v>45917.9202498668</c:v>
                </c:pt>
                <c:pt idx="21876">
                  <c:v>45917.9210690668</c:v>
                </c:pt>
                <c:pt idx="21877">
                  <c:v>45917.92188826681</c:v>
                </c:pt>
                <c:pt idx="21878">
                  <c:v>45917.92270746681</c:v>
                </c:pt>
                <c:pt idx="21879">
                  <c:v>45917.9235266668</c:v>
                </c:pt>
                <c:pt idx="21880">
                  <c:v>45917.92434586681</c:v>
                </c:pt>
                <c:pt idx="21881">
                  <c:v>45917.92516506682</c:v>
                </c:pt>
                <c:pt idx="21882">
                  <c:v>45917.92598426682</c:v>
                </c:pt>
                <c:pt idx="21883">
                  <c:v>45917.92680346682</c:v>
                </c:pt>
                <c:pt idx="21884">
                  <c:v>45917.92762266682</c:v>
                </c:pt>
                <c:pt idx="21885">
                  <c:v>45917.92844186682</c:v>
                </c:pt>
                <c:pt idx="21886">
                  <c:v>45917.92926106683</c:v>
                </c:pt>
                <c:pt idx="21887">
                  <c:v>45917.93008026683</c:v>
                </c:pt>
                <c:pt idx="21888">
                  <c:v>45917.93089946683</c:v>
                </c:pt>
                <c:pt idx="21889">
                  <c:v>45917.93171866683</c:v>
                </c:pt>
                <c:pt idx="21890">
                  <c:v>45917.93253786683</c:v>
                </c:pt>
                <c:pt idx="21891">
                  <c:v>45917.93335706684</c:v>
                </c:pt>
                <c:pt idx="21892">
                  <c:v>45917.93417626684</c:v>
                </c:pt>
                <c:pt idx="21893">
                  <c:v>45917.93499546684</c:v>
                </c:pt>
                <c:pt idx="21894">
                  <c:v>45917.93581466685</c:v>
                </c:pt>
                <c:pt idx="21895">
                  <c:v>45917.93663386685</c:v>
                </c:pt>
                <c:pt idx="21896">
                  <c:v>45917.93745306685</c:v>
                </c:pt>
                <c:pt idx="21897">
                  <c:v>45917.93827226685</c:v>
                </c:pt>
                <c:pt idx="21898">
                  <c:v>45917.93909146685</c:v>
                </c:pt>
                <c:pt idx="21899">
                  <c:v>45917.93991066686</c:v>
                </c:pt>
                <c:pt idx="21900">
                  <c:v>45917.94072986686</c:v>
                </c:pt>
                <c:pt idx="21901">
                  <c:v>45917.94154906686</c:v>
                </c:pt>
                <c:pt idx="21902">
                  <c:v>45917.94236826686</c:v>
                </c:pt>
                <c:pt idx="21903">
                  <c:v>45917.94318746687</c:v>
                </c:pt>
                <c:pt idx="21904">
                  <c:v>45917.94400666687</c:v>
                </c:pt>
                <c:pt idx="21905">
                  <c:v>45917.94482586687</c:v>
                </c:pt>
                <c:pt idx="21906">
                  <c:v>45917.94564506687</c:v>
                </c:pt>
                <c:pt idx="21907">
                  <c:v>45917.94646426687</c:v>
                </c:pt>
                <c:pt idx="21908">
                  <c:v>45917.94728346687</c:v>
                </c:pt>
                <c:pt idx="21909">
                  <c:v>45917.94810266688</c:v>
                </c:pt>
                <c:pt idx="21910">
                  <c:v>45917.94892186688</c:v>
                </c:pt>
                <c:pt idx="21911">
                  <c:v>45917.94974106688</c:v>
                </c:pt>
                <c:pt idx="21912">
                  <c:v>45917.95056026688</c:v>
                </c:pt>
                <c:pt idx="21913">
                  <c:v>45917.95137946688</c:v>
                </c:pt>
                <c:pt idx="21914">
                  <c:v>45917.9521986669</c:v>
                </c:pt>
                <c:pt idx="21915">
                  <c:v>45917.9530178669</c:v>
                </c:pt>
                <c:pt idx="21916">
                  <c:v>45917.9538370669</c:v>
                </c:pt>
                <c:pt idx="21917">
                  <c:v>45917.9546562669</c:v>
                </c:pt>
                <c:pt idx="21918">
                  <c:v>45917.9554754669</c:v>
                </c:pt>
                <c:pt idx="21919">
                  <c:v>45917.9562946669</c:v>
                </c:pt>
                <c:pt idx="21920">
                  <c:v>45917.9571138669</c:v>
                </c:pt>
                <c:pt idx="21921">
                  <c:v>45917.9579330669</c:v>
                </c:pt>
                <c:pt idx="21922">
                  <c:v>45917.9587522669</c:v>
                </c:pt>
                <c:pt idx="21923">
                  <c:v>45917.9595714669</c:v>
                </c:pt>
                <c:pt idx="21924">
                  <c:v>45917.96039066691</c:v>
                </c:pt>
                <c:pt idx="21925">
                  <c:v>45917.96120986692</c:v>
                </c:pt>
                <c:pt idx="21926">
                  <c:v>45917.96202906692</c:v>
                </c:pt>
                <c:pt idx="21927">
                  <c:v>45917.96284826692</c:v>
                </c:pt>
                <c:pt idx="21928">
                  <c:v>45917.96366746692</c:v>
                </c:pt>
                <c:pt idx="21929">
                  <c:v>45917.96448666693</c:v>
                </c:pt>
                <c:pt idx="21930">
                  <c:v>45917.96530586693</c:v>
                </c:pt>
                <c:pt idx="21931">
                  <c:v>45917.96612506693</c:v>
                </c:pt>
                <c:pt idx="21932">
                  <c:v>45917.96694426693</c:v>
                </c:pt>
                <c:pt idx="21933">
                  <c:v>45917.96776346694</c:v>
                </c:pt>
                <c:pt idx="21934">
                  <c:v>45917.96858266694</c:v>
                </c:pt>
                <c:pt idx="21935">
                  <c:v>45917.96940186693</c:v>
                </c:pt>
                <c:pt idx="21936">
                  <c:v>45917.97022106694</c:v>
                </c:pt>
                <c:pt idx="21937">
                  <c:v>45917.97104026694</c:v>
                </c:pt>
                <c:pt idx="21938">
                  <c:v>45917.97185946694</c:v>
                </c:pt>
                <c:pt idx="21939">
                  <c:v>45917.97267866695</c:v>
                </c:pt>
                <c:pt idx="21940">
                  <c:v>45917.97349786695</c:v>
                </c:pt>
                <c:pt idx="21941">
                  <c:v>45917.97431706696</c:v>
                </c:pt>
                <c:pt idx="21942">
                  <c:v>45917.97513626695</c:v>
                </c:pt>
                <c:pt idx="21943">
                  <c:v>45917.97595546695</c:v>
                </c:pt>
                <c:pt idx="21944">
                  <c:v>45917.97677466696</c:v>
                </c:pt>
                <c:pt idx="21945">
                  <c:v>45917.97759386696</c:v>
                </c:pt>
                <c:pt idx="21946">
                  <c:v>45917.97841306696</c:v>
                </c:pt>
                <c:pt idx="21947">
                  <c:v>45917.97923226696</c:v>
                </c:pt>
                <c:pt idx="21948">
                  <c:v>45917.98005146696</c:v>
                </c:pt>
                <c:pt idx="21949">
                  <c:v>45917.98087066697</c:v>
                </c:pt>
                <c:pt idx="21950">
                  <c:v>45917.98168986697</c:v>
                </c:pt>
                <c:pt idx="21951">
                  <c:v>45917.982509067</c:v>
                </c:pt>
                <c:pt idx="21952">
                  <c:v>45917.98332826697</c:v>
                </c:pt>
                <c:pt idx="21953">
                  <c:v>45917.98414746698</c:v>
                </c:pt>
                <c:pt idx="21954">
                  <c:v>45917.98496666698</c:v>
                </c:pt>
                <c:pt idx="21955">
                  <c:v>45917.98578586699</c:v>
                </c:pt>
                <c:pt idx="21956">
                  <c:v>45917.98660506698</c:v>
                </c:pt>
                <c:pt idx="21957">
                  <c:v>45917.987424267</c:v>
                </c:pt>
                <c:pt idx="21958">
                  <c:v>45917.988243467</c:v>
                </c:pt>
                <c:pt idx="21959">
                  <c:v>45917.98906266699</c:v>
                </c:pt>
                <c:pt idx="21960">
                  <c:v>45917.989881867</c:v>
                </c:pt>
                <c:pt idx="21961">
                  <c:v>45917.99070106698</c:v>
                </c:pt>
                <c:pt idx="21962">
                  <c:v>45917.99152026699</c:v>
                </c:pt>
                <c:pt idx="21963">
                  <c:v>45917.992339467</c:v>
                </c:pt>
                <c:pt idx="21964">
                  <c:v>45917.99315866698</c:v>
                </c:pt>
                <c:pt idx="21965">
                  <c:v>45917.99397786699</c:v>
                </c:pt>
                <c:pt idx="21966">
                  <c:v>45917.994797067</c:v>
                </c:pt>
                <c:pt idx="21967">
                  <c:v>45917.99561626701</c:v>
                </c:pt>
                <c:pt idx="21968">
                  <c:v>45917.99643546702</c:v>
                </c:pt>
                <c:pt idx="21969">
                  <c:v>45917.99725466702</c:v>
                </c:pt>
                <c:pt idx="21970">
                  <c:v>45917.99807386702</c:v>
                </c:pt>
                <c:pt idx="21971">
                  <c:v>45917.99889306702</c:v>
                </c:pt>
                <c:pt idx="21972">
                  <c:v>45917.99971226702</c:v>
                </c:pt>
                <c:pt idx="21973">
                  <c:v>45918.00053146702</c:v>
                </c:pt>
                <c:pt idx="21974">
                  <c:v>45918.00135066699</c:v>
                </c:pt>
                <c:pt idx="21975">
                  <c:v>45918.00216986702</c:v>
                </c:pt>
                <c:pt idx="21976">
                  <c:v>45918.00298906703</c:v>
                </c:pt>
                <c:pt idx="21977">
                  <c:v>45918.00380826704</c:v>
                </c:pt>
                <c:pt idx="21978">
                  <c:v>45918.00462746704</c:v>
                </c:pt>
                <c:pt idx="21979">
                  <c:v>45918.00544666698</c:v>
                </c:pt>
                <c:pt idx="21980">
                  <c:v>45918.00626586704</c:v>
                </c:pt>
                <c:pt idx="21981">
                  <c:v>45918.00708506705</c:v>
                </c:pt>
                <c:pt idx="21982">
                  <c:v>45918.00790426705</c:v>
                </c:pt>
                <c:pt idx="21983">
                  <c:v>45918.00872346705</c:v>
                </c:pt>
                <c:pt idx="21984">
                  <c:v>45918.00954266705</c:v>
                </c:pt>
                <c:pt idx="21985">
                  <c:v>45918.01036186705</c:v>
                </c:pt>
                <c:pt idx="21986">
                  <c:v>45918.01118106699</c:v>
                </c:pt>
                <c:pt idx="21987">
                  <c:v>45918.01200026706</c:v>
                </c:pt>
                <c:pt idx="21988">
                  <c:v>45918.01281946706</c:v>
                </c:pt>
                <c:pt idx="21989">
                  <c:v>45918.01363866706</c:v>
                </c:pt>
                <c:pt idx="21990">
                  <c:v>45918.01445786707</c:v>
                </c:pt>
                <c:pt idx="21991">
                  <c:v>45918.01527706707</c:v>
                </c:pt>
                <c:pt idx="21992">
                  <c:v>45918.01609626707</c:v>
                </c:pt>
                <c:pt idx="21993">
                  <c:v>45918.01691546708</c:v>
                </c:pt>
                <c:pt idx="21994">
                  <c:v>45918.01773466708</c:v>
                </c:pt>
                <c:pt idx="21995">
                  <c:v>45918.01855386707</c:v>
                </c:pt>
                <c:pt idx="21996">
                  <c:v>45918.01937306708</c:v>
                </c:pt>
                <c:pt idx="21997">
                  <c:v>45918.02019226707</c:v>
                </c:pt>
                <c:pt idx="21998">
                  <c:v>45918.02101146708</c:v>
                </c:pt>
                <c:pt idx="21999">
                  <c:v>45918.02183066702</c:v>
                </c:pt>
                <c:pt idx="22000">
                  <c:v>45918.02264986707</c:v>
                </c:pt>
                <c:pt idx="22001">
                  <c:v>45918.02346906702</c:v>
                </c:pt>
                <c:pt idx="22002">
                  <c:v>45918.02428826709</c:v>
                </c:pt>
                <c:pt idx="22003">
                  <c:v>45918.0251074671</c:v>
                </c:pt>
                <c:pt idx="22004">
                  <c:v>45918.02592666703</c:v>
                </c:pt>
                <c:pt idx="22005">
                  <c:v>45918.02674586703</c:v>
                </c:pt>
                <c:pt idx="22006">
                  <c:v>45918.0275650671</c:v>
                </c:pt>
                <c:pt idx="22007">
                  <c:v>45918.02838426711</c:v>
                </c:pt>
                <c:pt idx="22008">
                  <c:v>45918.02920346711</c:v>
                </c:pt>
                <c:pt idx="22009">
                  <c:v>45918.0300226671</c:v>
                </c:pt>
                <c:pt idx="22010">
                  <c:v>45918.0308418671</c:v>
                </c:pt>
                <c:pt idx="22011">
                  <c:v>45918.03166106704</c:v>
                </c:pt>
                <c:pt idx="22012">
                  <c:v>45918.03248026712</c:v>
                </c:pt>
                <c:pt idx="22013">
                  <c:v>45918.03329946712</c:v>
                </c:pt>
                <c:pt idx="22014">
                  <c:v>45918.03411866712</c:v>
                </c:pt>
                <c:pt idx="22015">
                  <c:v>45918.03493786712</c:v>
                </c:pt>
                <c:pt idx="22016">
                  <c:v>45918.03575706713</c:v>
                </c:pt>
                <c:pt idx="22017">
                  <c:v>45918.03657626712</c:v>
                </c:pt>
                <c:pt idx="22018">
                  <c:v>45918.03739546713</c:v>
                </c:pt>
                <c:pt idx="22019">
                  <c:v>45918.03821466713</c:v>
                </c:pt>
                <c:pt idx="22020">
                  <c:v>45918.03903386714</c:v>
                </c:pt>
                <c:pt idx="22021">
                  <c:v>45918.03985306714</c:v>
                </c:pt>
                <c:pt idx="22022">
                  <c:v>45918.04067226714</c:v>
                </c:pt>
                <c:pt idx="22023">
                  <c:v>45918.04149146713</c:v>
                </c:pt>
                <c:pt idx="22024">
                  <c:v>45918.04231066714</c:v>
                </c:pt>
                <c:pt idx="22025">
                  <c:v>45918.04312986715</c:v>
                </c:pt>
                <c:pt idx="22026">
                  <c:v>45918.04394906715</c:v>
                </c:pt>
                <c:pt idx="22027">
                  <c:v>45918.04476826715</c:v>
                </c:pt>
                <c:pt idx="22028">
                  <c:v>45918.04558746715</c:v>
                </c:pt>
                <c:pt idx="22029">
                  <c:v>45918.04640666716</c:v>
                </c:pt>
                <c:pt idx="22030">
                  <c:v>45918.04722586716</c:v>
                </c:pt>
                <c:pt idx="22031">
                  <c:v>45918.04804506716</c:v>
                </c:pt>
                <c:pt idx="22032">
                  <c:v>45918.04886426716</c:v>
                </c:pt>
                <c:pt idx="22033">
                  <c:v>45918.04968346716</c:v>
                </c:pt>
                <c:pt idx="22034">
                  <c:v>45918.05050266717</c:v>
                </c:pt>
                <c:pt idx="22035">
                  <c:v>45918.05132186717</c:v>
                </c:pt>
                <c:pt idx="22036">
                  <c:v>45918.05214106717</c:v>
                </c:pt>
                <c:pt idx="22037">
                  <c:v>45918.05296026717</c:v>
                </c:pt>
                <c:pt idx="22038">
                  <c:v>45918.05377946717</c:v>
                </c:pt>
                <c:pt idx="22039">
                  <c:v>45918.05459866717</c:v>
                </c:pt>
                <c:pt idx="22040">
                  <c:v>45918.05541786718</c:v>
                </c:pt>
                <c:pt idx="22041">
                  <c:v>45918.0562370672</c:v>
                </c:pt>
                <c:pt idx="22042">
                  <c:v>45918.05705626718</c:v>
                </c:pt>
                <c:pt idx="22043">
                  <c:v>45918.05787546718</c:v>
                </c:pt>
                <c:pt idx="22044">
                  <c:v>45918.0586946672</c:v>
                </c:pt>
                <c:pt idx="22045">
                  <c:v>45918.0595138672</c:v>
                </c:pt>
                <c:pt idx="22046">
                  <c:v>45918.06033306719</c:v>
                </c:pt>
                <c:pt idx="22047">
                  <c:v>45918.06115226718</c:v>
                </c:pt>
                <c:pt idx="22048">
                  <c:v>45918.06197146718</c:v>
                </c:pt>
                <c:pt idx="22049">
                  <c:v>45918.06279066717</c:v>
                </c:pt>
                <c:pt idx="22050">
                  <c:v>45918.06360986717</c:v>
                </c:pt>
                <c:pt idx="22051">
                  <c:v>45918.06442906718</c:v>
                </c:pt>
                <c:pt idx="22052">
                  <c:v>45918.06524826719</c:v>
                </c:pt>
                <c:pt idx="22053">
                  <c:v>45918.0660674672</c:v>
                </c:pt>
                <c:pt idx="22054">
                  <c:v>45918.06688666718</c:v>
                </c:pt>
                <c:pt idx="22055">
                  <c:v>45918.06770586714</c:v>
                </c:pt>
                <c:pt idx="22056">
                  <c:v>45918.06852506722</c:v>
                </c:pt>
                <c:pt idx="22057">
                  <c:v>45918.06934426718</c:v>
                </c:pt>
                <c:pt idx="22058">
                  <c:v>45918.07016346722</c:v>
                </c:pt>
                <c:pt idx="22059">
                  <c:v>45918.07098266717</c:v>
                </c:pt>
                <c:pt idx="22060">
                  <c:v>45918.07180186718</c:v>
                </c:pt>
                <c:pt idx="22061">
                  <c:v>45918.07262106719</c:v>
                </c:pt>
                <c:pt idx="22062">
                  <c:v>45918.07344026717</c:v>
                </c:pt>
                <c:pt idx="22063">
                  <c:v>45918.07425946723</c:v>
                </c:pt>
                <c:pt idx="22064">
                  <c:v>45918.07507866719</c:v>
                </c:pt>
                <c:pt idx="22065">
                  <c:v>45918.07589786722</c:v>
                </c:pt>
                <c:pt idx="22066">
                  <c:v>45918.07671706723</c:v>
                </c:pt>
                <c:pt idx="22067">
                  <c:v>45918.07753626724</c:v>
                </c:pt>
                <c:pt idx="22068">
                  <c:v>45918.07835546725</c:v>
                </c:pt>
                <c:pt idx="22069">
                  <c:v>45918.07917466718</c:v>
                </c:pt>
                <c:pt idx="22070">
                  <c:v>45918.07999386718</c:v>
                </c:pt>
                <c:pt idx="22071">
                  <c:v>45918.08081306725</c:v>
                </c:pt>
                <c:pt idx="22072">
                  <c:v>45918.08163226725</c:v>
                </c:pt>
                <c:pt idx="22073">
                  <c:v>45918.08245146726</c:v>
                </c:pt>
                <c:pt idx="22074">
                  <c:v>45918.08327066722</c:v>
                </c:pt>
                <c:pt idx="22075">
                  <c:v>45918.08408986725</c:v>
                </c:pt>
                <c:pt idx="22076">
                  <c:v>45918.08490906726</c:v>
                </c:pt>
                <c:pt idx="22077">
                  <c:v>45918.08572826727</c:v>
                </c:pt>
                <c:pt idx="22078">
                  <c:v>45918.08654746727</c:v>
                </c:pt>
                <c:pt idx="22079">
                  <c:v>45918.0873666672</c:v>
                </c:pt>
                <c:pt idx="22080">
                  <c:v>45918.08818586727</c:v>
                </c:pt>
                <c:pt idx="22081">
                  <c:v>45918.08900506728</c:v>
                </c:pt>
                <c:pt idx="22082">
                  <c:v>45918.08982426728</c:v>
                </c:pt>
                <c:pt idx="22083">
                  <c:v>45918.09064346727</c:v>
                </c:pt>
                <c:pt idx="22084">
                  <c:v>45918.09146266716</c:v>
                </c:pt>
                <c:pt idx="22085">
                  <c:v>45918.09228186721</c:v>
                </c:pt>
                <c:pt idx="22086">
                  <c:v>45918.09310106718</c:v>
                </c:pt>
                <c:pt idx="22087">
                  <c:v>45918.09392026719</c:v>
                </c:pt>
                <c:pt idx="22088">
                  <c:v>45918.09473946728</c:v>
                </c:pt>
                <c:pt idx="22089">
                  <c:v>45918.09555866722</c:v>
                </c:pt>
                <c:pt idx="22090">
                  <c:v>45918.0963778673</c:v>
                </c:pt>
                <c:pt idx="22091">
                  <c:v>45918.09719706723</c:v>
                </c:pt>
                <c:pt idx="22092">
                  <c:v>45918.0980162673</c:v>
                </c:pt>
                <c:pt idx="22093">
                  <c:v>45918.0988354673</c:v>
                </c:pt>
                <c:pt idx="22094">
                  <c:v>45918.09965466724</c:v>
                </c:pt>
                <c:pt idx="22095">
                  <c:v>45918.10047386724</c:v>
                </c:pt>
                <c:pt idx="22096">
                  <c:v>45918.1012930673</c:v>
                </c:pt>
                <c:pt idx="22097">
                  <c:v>45918.1021122673</c:v>
                </c:pt>
                <c:pt idx="22098">
                  <c:v>45918.10293146731</c:v>
                </c:pt>
                <c:pt idx="22099">
                  <c:v>45918.10375066721</c:v>
                </c:pt>
                <c:pt idx="22100">
                  <c:v>45918.10456986732</c:v>
                </c:pt>
                <c:pt idx="22101">
                  <c:v>45918.10538906725</c:v>
                </c:pt>
                <c:pt idx="22102">
                  <c:v>45918.10620826732</c:v>
                </c:pt>
                <c:pt idx="22103">
                  <c:v>45918.10702746733</c:v>
                </c:pt>
                <c:pt idx="22104">
                  <c:v>45918.10784666726</c:v>
                </c:pt>
                <c:pt idx="22105">
                  <c:v>45918.10866586732</c:v>
                </c:pt>
                <c:pt idx="22106">
                  <c:v>45918.10948506725</c:v>
                </c:pt>
                <c:pt idx="22107">
                  <c:v>45918.11030426733</c:v>
                </c:pt>
                <c:pt idx="22108">
                  <c:v>45918.11112346732</c:v>
                </c:pt>
                <c:pt idx="22109">
                  <c:v>45918.11194266724</c:v>
                </c:pt>
                <c:pt idx="22110">
                  <c:v>45918.11276186727</c:v>
                </c:pt>
                <c:pt idx="22111">
                  <c:v>45918.11358106727</c:v>
                </c:pt>
                <c:pt idx="22112">
                  <c:v>45918.11440026735</c:v>
                </c:pt>
                <c:pt idx="22113">
                  <c:v>45918.11521946735</c:v>
                </c:pt>
                <c:pt idx="22114">
                  <c:v>45918.11603866735</c:v>
                </c:pt>
                <c:pt idx="22115">
                  <c:v>45918.11685786735</c:v>
                </c:pt>
                <c:pt idx="22116">
                  <c:v>45918.11767706736</c:v>
                </c:pt>
                <c:pt idx="22117">
                  <c:v>45918.11849626736</c:v>
                </c:pt>
                <c:pt idx="22118">
                  <c:v>45918.11931546736</c:v>
                </c:pt>
                <c:pt idx="22119">
                  <c:v>45918.12013466729</c:v>
                </c:pt>
                <c:pt idx="22120">
                  <c:v>45918.12095386729</c:v>
                </c:pt>
                <c:pt idx="22121">
                  <c:v>45918.12177306727</c:v>
                </c:pt>
                <c:pt idx="22122">
                  <c:v>45918.12259226737</c:v>
                </c:pt>
                <c:pt idx="22123">
                  <c:v>45918.1234114673</c:v>
                </c:pt>
                <c:pt idx="22124">
                  <c:v>45918.12423066737</c:v>
                </c:pt>
                <c:pt idx="22125">
                  <c:v>45918.12504986731</c:v>
                </c:pt>
                <c:pt idx="22126">
                  <c:v>45918.12586906731</c:v>
                </c:pt>
                <c:pt idx="22127">
                  <c:v>45918.12668826737</c:v>
                </c:pt>
                <c:pt idx="22128">
                  <c:v>45918.12750746738</c:v>
                </c:pt>
                <c:pt idx="22129">
                  <c:v>45918.12832666732</c:v>
                </c:pt>
                <c:pt idx="22130">
                  <c:v>45918.12914586727</c:v>
                </c:pt>
                <c:pt idx="22131">
                  <c:v>45918.12996506731</c:v>
                </c:pt>
                <c:pt idx="22132">
                  <c:v>45918.13078426732</c:v>
                </c:pt>
                <c:pt idx="22133">
                  <c:v>45918.13160346737</c:v>
                </c:pt>
                <c:pt idx="22134">
                  <c:v>45918.13242266732</c:v>
                </c:pt>
                <c:pt idx="22135">
                  <c:v>45918.13324186733</c:v>
                </c:pt>
                <c:pt idx="22136">
                  <c:v>45918.13406106737</c:v>
                </c:pt>
                <c:pt idx="22137">
                  <c:v>45918.1348802674</c:v>
                </c:pt>
                <c:pt idx="22138">
                  <c:v>45918.13569946741</c:v>
                </c:pt>
                <c:pt idx="22139">
                  <c:v>45918.13651866741</c:v>
                </c:pt>
                <c:pt idx="22140">
                  <c:v>45918.1373378674</c:v>
                </c:pt>
                <c:pt idx="22141">
                  <c:v>45918.13815706741</c:v>
                </c:pt>
                <c:pt idx="22142">
                  <c:v>45918.13897626742</c:v>
                </c:pt>
                <c:pt idx="22143">
                  <c:v>45918.13979546742</c:v>
                </c:pt>
                <c:pt idx="22144">
                  <c:v>45918.14061466742</c:v>
                </c:pt>
                <c:pt idx="22145">
                  <c:v>45918.14143386735</c:v>
                </c:pt>
                <c:pt idx="22146">
                  <c:v>45918.14225306742</c:v>
                </c:pt>
                <c:pt idx="22147">
                  <c:v>45918.14307226743</c:v>
                </c:pt>
                <c:pt idx="22148">
                  <c:v>45918.14389146743</c:v>
                </c:pt>
                <c:pt idx="22149">
                  <c:v>45918.14471066742</c:v>
                </c:pt>
                <c:pt idx="22150">
                  <c:v>45918.14552986743</c:v>
                </c:pt>
                <c:pt idx="22151">
                  <c:v>45918.14634906744</c:v>
                </c:pt>
                <c:pt idx="22152">
                  <c:v>45918.14716826742</c:v>
                </c:pt>
                <c:pt idx="22153">
                  <c:v>45918.14798746743</c:v>
                </c:pt>
                <c:pt idx="22154">
                  <c:v>45918.14880666744</c:v>
                </c:pt>
                <c:pt idx="22155">
                  <c:v>45918.14962586745</c:v>
                </c:pt>
                <c:pt idx="22156">
                  <c:v>45918.15044506745</c:v>
                </c:pt>
                <c:pt idx="22157">
                  <c:v>45918.15126426745</c:v>
                </c:pt>
                <c:pt idx="22158">
                  <c:v>45918.15208346745</c:v>
                </c:pt>
                <c:pt idx="22159">
                  <c:v>45918.15290266745</c:v>
                </c:pt>
                <c:pt idx="22160">
                  <c:v>45918.15372186739</c:v>
                </c:pt>
                <c:pt idx="22161">
                  <c:v>45918.15454106746</c:v>
                </c:pt>
                <c:pt idx="22162">
                  <c:v>45918.15536026745</c:v>
                </c:pt>
                <c:pt idx="22163">
                  <c:v>45918.15617946746</c:v>
                </c:pt>
                <c:pt idx="22164">
                  <c:v>45918.15699866747</c:v>
                </c:pt>
                <c:pt idx="22165">
                  <c:v>45918.15781786747</c:v>
                </c:pt>
                <c:pt idx="22166">
                  <c:v>45918.15863706747</c:v>
                </c:pt>
                <c:pt idx="22167">
                  <c:v>45918.15945626747</c:v>
                </c:pt>
                <c:pt idx="22168">
                  <c:v>45918.16027546747</c:v>
                </c:pt>
                <c:pt idx="22169">
                  <c:v>45918.16109466741</c:v>
                </c:pt>
                <c:pt idx="22170">
                  <c:v>45918.16191386747</c:v>
                </c:pt>
                <c:pt idx="22171">
                  <c:v>45918.16273306747</c:v>
                </c:pt>
                <c:pt idx="22172">
                  <c:v>45918.16355226748</c:v>
                </c:pt>
                <c:pt idx="22173">
                  <c:v>45918.16437146749</c:v>
                </c:pt>
                <c:pt idx="22174">
                  <c:v>45918.16519066739</c:v>
                </c:pt>
                <c:pt idx="22175">
                  <c:v>45918.16600986748</c:v>
                </c:pt>
                <c:pt idx="22176">
                  <c:v>45918.16682906749</c:v>
                </c:pt>
                <c:pt idx="22177">
                  <c:v>45918.1676482675</c:v>
                </c:pt>
                <c:pt idx="22178">
                  <c:v>45918.1684674675</c:v>
                </c:pt>
                <c:pt idx="22179">
                  <c:v>45918.16928666743</c:v>
                </c:pt>
                <c:pt idx="22180">
                  <c:v>45918.1701058675</c:v>
                </c:pt>
                <c:pt idx="22181">
                  <c:v>45918.1709250675</c:v>
                </c:pt>
                <c:pt idx="22182">
                  <c:v>45918.17174426744</c:v>
                </c:pt>
                <c:pt idx="22183">
                  <c:v>45918.17256346751</c:v>
                </c:pt>
                <c:pt idx="22184">
                  <c:v>45918.17338266744</c:v>
                </c:pt>
                <c:pt idx="22185">
                  <c:v>45918.17420186751</c:v>
                </c:pt>
                <c:pt idx="22186">
                  <c:v>45918.17502106752</c:v>
                </c:pt>
                <c:pt idx="22187">
                  <c:v>45918.17584026752</c:v>
                </c:pt>
                <c:pt idx="22188">
                  <c:v>45918.17665946752</c:v>
                </c:pt>
                <c:pt idx="22189">
                  <c:v>45918.17747866752</c:v>
                </c:pt>
                <c:pt idx="22190">
                  <c:v>45918.17829786752</c:v>
                </c:pt>
                <c:pt idx="22191">
                  <c:v>45918.17911706753</c:v>
                </c:pt>
                <c:pt idx="22192">
                  <c:v>45918.17993626753</c:v>
                </c:pt>
                <c:pt idx="22193">
                  <c:v>45918.18075546753</c:v>
                </c:pt>
                <c:pt idx="22194">
                  <c:v>45918.18157466753</c:v>
                </c:pt>
                <c:pt idx="22195">
                  <c:v>45918.18239386754</c:v>
                </c:pt>
                <c:pt idx="22196">
                  <c:v>45918.18321306754</c:v>
                </c:pt>
                <c:pt idx="22197">
                  <c:v>45918.18403226754</c:v>
                </c:pt>
                <c:pt idx="22198">
                  <c:v>45918.18485146754</c:v>
                </c:pt>
                <c:pt idx="22199">
                  <c:v>45918.18567066755</c:v>
                </c:pt>
                <c:pt idx="22200">
                  <c:v>45918.18648986755</c:v>
                </c:pt>
                <c:pt idx="22201">
                  <c:v>45918.18730906755</c:v>
                </c:pt>
                <c:pt idx="22202">
                  <c:v>45918.18812826755</c:v>
                </c:pt>
                <c:pt idx="22203">
                  <c:v>45918.18894746755</c:v>
                </c:pt>
                <c:pt idx="22204">
                  <c:v>45918.18976666749</c:v>
                </c:pt>
                <c:pt idx="22205">
                  <c:v>45918.19058586755</c:v>
                </c:pt>
                <c:pt idx="22206">
                  <c:v>45918.19140506749</c:v>
                </c:pt>
                <c:pt idx="22207">
                  <c:v>45918.19222426756</c:v>
                </c:pt>
                <c:pt idx="22208">
                  <c:v>45918.19304346757</c:v>
                </c:pt>
                <c:pt idx="22209">
                  <c:v>45918.1938626675</c:v>
                </c:pt>
                <c:pt idx="22210">
                  <c:v>45918.1946818675</c:v>
                </c:pt>
                <c:pt idx="22211">
                  <c:v>45918.19550106757</c:v>
                </c:pt>
                <c:pt idx="22212">
                  <c:v>45918.19632026758</c:v>
                </c:pt>
                <c:pt idx="22213">
                  <c:v>45918.19713946758</c:v>
                </c:pt>
                <c:pt idx="22214">
                  <c:v>45918.19795866757</c:v>
                </c:pt>
                <c:pt idx="22215">
                  <c:v>45918.19877786758</c:v>
                </c:pt>
                <c:pt idx="22216">
                  <c:v>45918.19959706759</c:v>
                </c:pt>
                <c:pt idx="22217">
                  <c:v>45918.20041626759</c:v>
                </c:pt>
                <c:pt idx="22218">
                  <c:v>45918.20123546759</c:v>
                </c:pt>
                <c:pt idx="22219">
                  <c:v>45918.20205466758</c:v>
                </c:pt>
                <c:pt idx="22220">
                  <c:v>45918.20287386759</c:v>
                </c:pt>
                <c:pt idx="22221">
                  <c:v>45918.20369306757</c:v>
                </c:pt>
                <c:pt idx="22222">
                  <c:v>45918.2045122676</c:v>
                </c:pt>
                <c:pt idx="22223">
                  <c:v>45918.20533146759</c:v>
                </c:pt>
                <c:pt idx="22224">
                  <c:v>45918.20615066757</c:v>
                </c:pt>
                <c:pt idx="22225">
                  <c:v>45918.20696986758</c:v>
                </c:pt>
                <c:pt idx="22226">
                  <c:v>45918.20778906753</c:v>
                </c:pt>
                <c:pt idx="22227">
                  <c:v>45918.2086082676</c:v>
                </c:pt>
                <c:pt idx="22228">
                  <c:v>45918.20942746758</c:v>
                </c:pt>
                <c:pt idx="22229">
                  <c:v>45918.21024666762</c:v>
                </c:pt>
                <c:pt idx="22230">
                  <c:v>45918.21106586757</c:v>
                </c:pt>
                <c:pt idx="22231">
                  <c:v>45918.21188506758</c:v>
                </c:pt>
                <c:pt idx="22232">
                  <c:v>45918.21270426759</c:v>
                </c:pt>
                <c:pt idx="22233">
                  <c:v>45918.21352346762</c:v>
                </c:pt>
                <c:pt idx="22234">
                  <c:v>45918.21434266758</c:v>
                </c:pt>
                <c:pt idx="22235">
                  <c:v>45918.21516186754</c:v>
                </c:pt>
                <c:pt idx="22236">
                  <c:v>45918.21598106757</c:v>
                </c:pt>
                <c:pt idx="22237">
                  <c:v>45918.21680026763</c:v>
                </c:pt>
                <c:pt idx="22238">
                  <c:v>45918.21761946764</c:v>
                </c:pt>
                <c:pt idx="22239">
                  <c:v>45918.21843866762</c:v>
                </c:pt>
                <c:pt idx="22240">
                  <c:v>45918.21925786763</c:v>
                </c:pt>
                <c:pt idx="22241">
                  <c:v>45918.22007706758</c:v>
                </c:pt>
                <c:pt idx="22242">
                  <c:v>45918.22089626765</c:v>
                </c:pt>
                <c:pt idx="22243">
                  <c:v>45918.22171546758</c:v>
                </c:pt>
                <c:pt idx="22244">
                  <c:v>45918.22253466758</c:v>
                </c:pt>
                <c:pt idx="22245">
                  <c:v>45918.22335386756</c:v>
                </c:pt>
                <c:pt idx="22246">
                  <c:v>45918.22417306758</c:v>
                </c:pt>
                <c:pt idx="22247">
                  <c:v>45918.22499226759</c:v>
                </c:pt>
                <c:pt idx="22248">
                  <c:v>45918.22581146762</c:v>
                </c:pt>
                <c:pt idx="22249">
                  <c:v>45918.22663066758</c:v>
                </c:pt>
                <c:pt idx="22250">
                  <c:v>45918.22744986756</c:v>
                </c:pt>
                <c:pt idx="22251">
                  <c:v>45918.22826906767</c:v>
                </c:pt>
                <c:pt idx="22252">
                  <c:v>45918.22908826759</c:v>
                </c:pt>
                <c:pt idx="22253">
                  <c:v>45918.2299074676</c:v>
                </c:pt>
                <c:pt idx="22254">
                  <c:v>45918.23072666757</c:v>
                </c:pt>
                <c:pt idx="22255">
                  <c:v>45918.23154586758</c:v>
                </c:pt>
                <c:pt idx="22256">
                  <c:v>45918.23236506761</c:v>
                </c:pt>
                <c:pt idx="22257">
                  <c:v>45918.23318426757</c:v>
                </c:pt>
                <c:pt idx="22258">
                  <c:v>45918.23400346767</c:v>
                </c:pt>
                <c:pt idx="22259">
                  <c:v>45918.23482266761</c:v>
                </c:pt>
                <c:pt idx="22260">
                  <c:v>45918.23564186758</c:v>
                </c:pt>
                <c:pt idx="22261">
                  <c:v>45918.23646106758</c:v>
                </c:pt>
                <c:pt idx="22262">
                  <c:v>45918.23728026762</c:v>
                </c:pt>
                <c:pt idx="22263">
                  <c:v>45918.23809946769</c:v>
                </c:pt>
                <c:pt idx="22264">
                  <c:v>45918.2389186677</c:v>
                </c:pt>
                <c:pt idx="22265">
                  <c:v>45918.23973786763</c:v>
                </c:pt>
                <c:pt idx="22266">
                  <c:v>45918.2405570677</c:v>
                </c:pt>
                <c:pt idx="22267">
                  <c:v>45918.2413762677</c:v>
                </c:pt>
                <c:pt idx="22268">
                  <c:v>45918.2421954677</c:v>
                </c:pt>
                <c:pt idx="22269">
                  <c:v>45918.24301466764</c:v>
                </c:pt>
                <c:pt idx="22270">
                  <c:v>45918.24383386767</c:v>
                </c:pt>
                <c:pt idx="22271">
                  <c:v>45918.2446530677</c:v>
                </c:pt>
                <c:pt idx="22272">
                  <c:v>45918.24547226764</c:v>
                </c:pt>
                <c:pt idx="22273">
                  <c:v>45918.24629146772</c:v>
                </c:pt>
                <c:pt idx="22274">
                  <c:v>45918.24711066764</c:v>
                </c:pt>
                <c:pt idx="22275">
                  <c:v>45918.24792986765</c:v>
                </c:pt>
                <c:pt idx="22276">
                  <c:v>45918.24874906772</c:v>
                </c:pt>
                <c:pt idx="22277">
                  <c:v>45918.24956826773</c:v>
                </c:pt>
                <c:pt idx="22278">
                  <c:v>45918.25038746773</c:v>
                </c:pt>
                <c:pt idx="22279">
                  <c:v>45918.25120666772</c:v>
                </c:pt>
                <c:pt idx="22280">
                  <c:v>45918.25202586773</c:v>
                </c:pt>
                <c:pt idx="22281">
                  <c:v>45918.25284506773</c:v>
                </c:pt>
                <c:pt idx="22282">
                  <c:v>45918.25366426772</c:v>
                </c:pt>
                <c:pt idx="22283">
                  <c:v>45918.25448346772</c:v>
                </c:pt>
                <c:pt idx="22284">
                  <c:v>45918.25530266767</c:v>
                </c:pt>
                <c:pt idx="22285">
                  <c:v>45918.25612186767</c:v>
                </c:pt>
                <c:pt idx="22286">
                  <c:v>45918.25694106775</c:v>
                </c:pt>
                <c:pt idx="22287">
                  <c:v>45918.25776026768</c:v>
                </c:pt>
                <c:pt idx="22288">
                  <c:v>45918.25857946775</c:v>
                </c:pt>
                <c:pt idx="22289">
                  <c:v>45918.25939866775</c:v>
                </c:pt>
                <c:pt idx="22290">
                  <c:v>45918.26021786776</c:v>
                </c:pt>
                <c:pt idx="22291">
                  <c:v>45918.26103706769</c:v>
                </c:pt>
                <c:pt idx="22292">
                  <c:v>45918.26185626775</c:v>
                </c:pt>
                <c:pt idx="22293">
                  <c:v>45918.26267546775</c:v>
                </c:pt>
                <c:pt idx="22294">
                  <c:v>45918.26349466764</c:v>
                </c:pt>
                <c:pt idx="22295">
                  <c:v>45918.26431386777</c:v>
                </c:pt>
                <c:pt idx="22296">
                  <c:v>45918.2651330677</c:v>
                </c:pt>
                <c:pt idx="22297">
                  <c:v>45918.2659522677</c:v>
                </c:pt>
                <c:pt idx="22298">
                  <c:v>45918.26677146777</c:v>
                </c:pt>
                <c:pt idx="22299">
                  <c:v>45918.26759066771</c:v>
                </c:pt>
                <c:pt idx="22300">
                  <c:v>45918.26840986771</c:v>
                </c:pt>
                <c:pt idx="22301">
                  <c:v>45918.26922906777</c:v>
                </c:pt>
                <c:pt idx="22302">
                  <c:v>45918.27004826778</c:v>
                </c:pt>
                <c:pt idx="22303">
                  <c:v>45918.27086746779</c:v>
                </c:pt>
                <c:pt idx="22304">
                  <c:v>45918.27168666767</c:v>
                </c:pt>
                <c:pt idx="22305">
                  <c:v>45918.27250586778</c:v>
                </c:pt>
                <c:pt idx="22306">
                  <c:v>45918.27332506772</c:v>
                </c:pt>
                <c:pt idx="22307">
                  <c:v>45918.27414426777</c:v>
                </c:pt>
                <c:pt idx="22308">
                  <c:v>45918.2749634678</c:v>
                </c:pt>
                <c:pt idx="22309">
                  <c:v>45918.27578266766</c:v>
                </c:pt>
                <c:pt idx="22310">
                  <c:v>45918.27660186773</c:v>
                </c:pt>
                <c:pt idx="22311">
                  <c:v>45918.27742106771</c:v>
                </c:pt>
                <c:pt idx="22312">
                  <c:v>45918.27824026781</c:v>
                </c:pt>
                <c:pt idx="22313">
                  <c:v>45918.27905946781</c:v>
                </c:pt>
                <c:pt idx="22314">
                  <c:v>45918.2798786678</c:v>
                </c:pt>
                <c:pt idx="22315">
                  <c:v>45918.28069786781</c:v>
                </c:pt>
                <c:pt idx="22316">
                  <c:v>45918.28151706782</c:v>
                </c:pt>
                <c:pt idx="22317">
                  <c:v>45918.28233626782</c:v>
                </c:pt>
                <c:pt idx="22318">
                  <c:v>45918.28315546782</c:v>
                </c:pt>
                <c:pt idx="22319">
                  <c:v>45918.28397466775</c:v>
                </c:pt>
                <c:pt idx="22320">
                  <c:v>45918.28479386782</c:v>
                </c:pt>
                <c:pt idx="22321">
                  <c:v>45918.28561306783</c:v>
                </c:pt>
                <c:pt idx="22322">
                  <c:v>45918.28643226783</c:v>
                </c:pt>
                <c:pt idx="22323">
                  <c:v>45918.28725146783</c:v>
                </c:pt>
                <c:pt idx="22324">
                  <c:v>45918.28807066783</c:v>
                </c:pt>
                <c:pt idx="22325">
                  <c:v>45918.28888986784</c:v>
                </c:pt>
                <c:pt idx="22326">
                  <c:v>45918.28970906782</c:v>
                </c:pt>
                <c:pt idx="22327">
                  <c:v>45918.29052826783</c:v>
                </c:pt>
                <c:pt idx="22328">
                  <c:v>45918.29134746777</c:v>
                </c:pt>
                <c:pt idx="22329">
                  <c:v>45918.29216666772</c:v>
                </c:pt>
                <c:pt idx="22330">
                  <c:v>45918.29298586777</c:v>
                </c:pt>
                <c:pt idx="22331">
                  <c:v>45918.29380506778</c:v>
                </c:pt>
                <c:pt idx="22332">
                  <c:v>45918.29462426782</c:v>
                </c:pt>
                <c:pt idx="22333">
                  <c:v>45918.29544346776</c:v>
                </c:pt>
                <c:pt idx="22334">
                  <c:v>45918.29626266779</c:v>
                </c:pt>
                <c:pt idx="22335">
                  <c:v>45918.29708186774</c:v>
                </c:pt>
                <c:pt idx="22336">
                  <c:v>45918.29790106777</c:v>
                </c:pt>
                <c:pt idx="22337">
                  <c:v>45918.29872026779</c:v>
                </c:pt>
                <c:pt idx="22338">
                  <c:v>45918.29953946787</c:v>
                </c:pt>
                <c:pt idx="22339">
                  <c:v>45918.30035866787</c:v>
                </c:pt>
                <c:pt idx="22340">
                  <c:v>45918.30117786787</c:v>
                </c:pt>
                <c:pt idx="22341">
                  <c:v>45918.30199706787</c:v>
                </c:pt>
                <c:pt idx="22342">
                  <c:v>45918.30281626788</c:v>
                </c:pt>
                <c:pt idx="22343">
                  <c:v>45918.30363546787</c:v>
                </c:pt>
                <c:pt idx="22344">
                  <c:v>45918.30445466788</c:v>
                </c:pt>
                <c:pt idx="22345">
                  <c:v>45918.30527386788</c:v>
                </c:pt>
                <c:pt idx="22346">
                  <c:v>45918.30609306788</c:v>
                </c:pt>
                <c:pt idx="22347">
                  <c:v>45918.30691226788</c:v>
                </c:pt>
                <c:pt idx="22348">
                  <c:v>45918.30773146789</c:v>
                </c:pt>
                <c:pt idx="22349">
                  <c:v>45918.3085506679</c:v>
                </c:pt>
                <c:pt idx="22350">
                  <c:v>45918.30936986789</c:v>
                </c:pt>
                <c:pt idx="22351">
                  <c:v>45918.3101890679</c:v>
                </c:pt>
                <c:pt idx="22352">
                  <c:v>45918.3110082679</c:v>
                </c:pt>
                <c:pt idx="22353">
                  <c:v>45918.3118274679</c:v>
                </c:pt>
                <c:pt idx="22354">
                  <c:v>45918.3126466679</c:v>
                </c:pt>
                <c:pt idx="22355">
                  <c:v>45918.3134658679</c:v>
                </c:pt>
                <c:pt idx="22356">
                  <c:v>45918.3142850679</c:v>
                </c:pt>
                <c:pt idx="22357">
                  <c:v>45918.31510426791</c:v>
                </c:pt>
                <c:pt idx="22358">
                  <c:v>45918.31592346791</c:v>
                </c:pt>
                <c:pt idx="22359">
                  <c:v>45918.31674266791</c:v>
                </c:pt>
                <c:pt idx="22360">
                  <c:v>45918.31756186792</c:v>
                </c:pt>
                <c:pt idx="22361">
                  <c:v>45918.31838106792</c:v>
                </c:pt>
                <c:pt idx="22362">
                  <c:v>45918.31920026792</c:v>
                </c:pt>
                <c:pt idx="22363">
                  <c:v>45918.32001946793</c:v>
                </c:pt>
                <c:pt idx="22364">
                  <c:v>45918.32083866792</c:v>
                </c:pt>
                <c:pt idx="22365">
                  <c:v>45918.32165786793</c:v>
                </c:pt>
                <c:pt idx="22366">
                  <c:v>45918.32247706793</c:v>
                </c:pt>
                <c:pt idx="22367">
                  <c:v>45918.32329626793</c:v>
                </c:pt>
                <c:pt idx="22368">
                  <c:v>45918.32411546793</c:v>
                </c:pt>
                <c:pt idx="22369">
                  <c:v>45918.32493466794</c:v>
                </c:pt>
                <c:pt idx="22370">
                  <c:v>45918.32575386792</c:v>
                </c:pt>
                <c:pt idx="22371">
                  <c:v>45918.32657306794</c:v>
                </c:pt>
                <c:pt idx="22372">
                  <c:v>45918.32739226794</c:v>
                </c:pt>
                <c:pt idx="22373">
                  <c:v>45918.32821146794</c:v>
                </c:pt>
                <c:pt idx="22374">
                  <c:v>45918.32903066795</c:v>
                </c:pt>
                <c:pt idx="22375">
                  <c:v>45918.32984986795</c:v>
                </c:pt>
                <c:pt idx="22376">
                  <c:v>45918.33066906795</c:v>
                </c:pt>
                <c:pt idx="22377">
                  <c:v>45918.33148826796</c:v>
                </c:pt>
                <c:pt idx="22378">
                  <c:v>45918.33230746795</c:v>
                </c:pt>
                <c:pt idx="22379">
                  <c:v>45918.33312666795</c:v>
                </c:pt>
                <c:pt idx="22380">
                  <c:v>45918.33394586795</c:v>
                </c:pt>
                <c:pt idx="22381">
                  <c:v>45918.33476506796</c:v>
                </c:pt>
                <c:pt idx="22382">
                  <c:v>45918.33558426797</c:v>
                </c:pt>
                <c:pt idx="22383">
                  <c:v>45918.33640346797</c:v>
                </c:pt>
                <c:pt idx="22384">
                  <c:v>45918.33722266797</c:v>
                </c:pt>
                <c:pt idx="22385">
                  <c:v>45918.33804186797</c:v>
                </c:pt>
                <c:pt idx="22386">
                  <c:v>45918.33886106797</c:v>
                </c:pt>
                <c:pt idx="22387">
                  <c:v>45918.33968026798</c:v>
                </c:pt>
                <c:pt idx="22388">
                  <c:v>45918.34049946798</c:v>
                </c:pt>
                <c:pt idx="22389">
                  <c:v>45918.34131866798</c:v>
                </c:pt>
                <c:pt idx="22390">
                  <c:v>45918.34213786798</c:v>
                </c:pt>
                <c:pt idx="22391">
                  <c:v>45918.34295706798</c:v>
                </c:pt>
                <c:pt idx="22392">
                  <c:v>45918.34377626799</c:v>
                </c:pt>
                <c:pt idx="22393">
                  <c:v>45918.344595468</c:v>
                </c:pt>
                <c:pt idx="22394">
                  <c:v>45918.34541466799</c:v>
                </c:pt>
                <c:pt idx="22395">
                  <c:v>45918.346233868</c:v>
                </c:pt>
                <c:pt idx="22396">
                  <c:v>45918.347053068</c:v>
                </c:pt>
                <c:pt idx="22397">
                  <c:v>45918.347872268</c:v>
                </c:pt>
                <c:pt idx="22398">
                  <c:v>45918.348691468</c:v>
                </c:pt>
                <c:pt idx="22399">
                  <c:v>45918.349510668</c:v>
                </c:pt>
                <c:pt idx="22400">
                  <c:v>45918.350329868</c:v>
                </c:pt>
                <c:pt idx="22401">
                  <c:v>45918.35114906801</c:v>
                </c:pt>
                <c:pt idx="22402">
                  <c:v>45918.35196826801</c:v>
                </c:pt>
                <c:pt idx="22403">
                  <c:v>45918.35278746801</c:v>
                </c:pt>
                <c:pt idx="22404">
                  <c:v>45918.35360666802</c:v>
                </c:pt>
                <c:pt idx="22405">
                  <c:v>45918.35442586802</c:v>
                </c:pt>
                <c:pt idx="22406">
                  <c:v>45918.35524506802</c:v>
                </c:pt>
                <c:pt idx="22407">
                  <c:v>45918.35606426803</c:v>
                </c:pt>
                <c:pt idx="22408">
                  <c:v>45918.35688346804</c:v>
                </c:pt>
                <c:pt idx="22409">
                  <c:v>45918.35770266803</c:v>
                </c:pt>
                <c:pt idx="22410">
                  <c:v>45918.35852186803</c:v>
                </c:pt>
                <c:pt idx="22411">
                  <c:v>45918.35934106803</c:v>
                </c:pt>
                <c:pt idx="22412">
                  <c:v>45918.36016026804</c:v>
                </c:pt>
                <c:pt idx="22413">
                  <c:v>45918.36097946803</c:v>
                </c:pt>
                <c:pt idx="22414">
                  <c:v>45918.36179866803</c:v>
                </c:pt>
                <c:pt idx="22415">
                  <c:v>45918.36261786804</c:v>
                </c:pt>
                <c:pt idx="22416">
                  <c:v>45918.36343706804</c:v>
                </c:pt>
                <c:pt idx="22417">
                  <c:v>45918.36425626804</c:v>
                </c:pt>
                <c:pt idx="22418">
                  <c:v>45918.36507546805</c:v>
                </c:pt>
                <c:pt idx="22419">
                  <c:v>45918.36589466805</c:v>
                </c:pt>
                <c:pt idx="22420">
                  <c:v>45918.36671386805</c:v>
                </c:pt>
                <c:pt idx="22421">
                  <c:v>45918.36753306805</c:v>
                </c:pt>
                <c:pt idx="22422">
                  <c:v>45918.36835226805</c:v>
                </c:pt>
                <c:pt idx="22423">
                  <c:v>45918.36917146806</c:v>
                </c:pt>
                <c:pt idx="22424">
                  <c:v>45918.36999066806</c:v>
                </c:pt>
                <c:pt idx="22425">
                  <c:v>45918.37080986806</c:v>
                </c:pt>
                <c:pt idx="22426">
                  <c:v>45918.37162906807</c:v>
                </c:pt>
                <c:pt idx="22427">
                  <c:v>45918.37244826807</c:v>
                </c:pt>
                <c:pt idx="22428">
                  <c:v>45918.37326746807</c:v>
                </c:pt>
                <c:pt idx="22429">
                  <c:v>45918.37408666807</c:v>
                </c:pt>
                <c:pt idx="22430">
                  <c:v>45918.37490586807</c:v>
                </c:pt>
                <c:pt idx="22431">
                  <c:v>45918.37572506808</c:v>
                </c:pt>
                <c:pt idx="22432">
                  <c:v>45918.37654426808</c:v>
                </c:pt>
                <c:pt idx="22433">
                  <c:v>45918.37736346808</c:v>
                </c:pt>
                <c:pt idx="22434">
                  <c:v>45918.37818266809</c:v>
                </c:pt>
                <c:pt idx="22435">
                  <c:v>45918.37900186809</c:v>
                </c:pt>
                <c:pt idx="22436">
                  <c:v>45918.3798210681</c:v>
                </c:pt>
                <c:pt idx="22437">
                  <c:v>45918.3806402681</c:v>
                </c:pt>
                <c:pt idx="22438">
                  <c:v>45918.3814594681</c:v>
                </c:pt>
                <c:pt idx="22439">
                  <c:v>45918.3822786681</c:v>
                </c:pt>
                <c:pt idx="22440">
                  <c:v>45918.3830978681</c:v>
                </c:pt>
                <c:pt idx="22441">
                  <c:v>45918.3839170681</c:v>
                </c:pt>
                <c:pt idx="22442">
                  <c:v>45918.3847362681</c:v>
                </c:pt>
                <c:pt idx="22443">
                  <c:v>45918.3855554681</c:v>
                </c:pt>
                <c:pt idx="22444">
                  <c:v>45918.3863746681</c:v>
                </c:pt>
                <c:pt idx="22445">
                  <c:v>45918.38719386811</c:v>
                </c:pt>
                <c:pt idx="22446">
                  <c:v>45918.3880130681</c:v>
                </c:pt>
                <c:pt idx="22447">
                  <c:v>45918.3888322681</c:v>
                </c:pt>
                <c:pt idx="22448">
                  <c:v>45918.38965146811</c:v>
                </c:pt>
                <c:pt idx="22449">
                  <c:v>45918.39047066812</c:v>
                </c:pt>
                <c:pt idx="22450">
                  <c:v>45918.39128986812</c:v>
                </c:pt>
                <c:pt idx="22451">
                  <c:v>45918.39210906812</c:v>
                </c:pt>
                <c:pt idx="22452">
                  <c:v>45918.39292826812</c:v>
                </c:pt>
                <c:pt idx="22453">
                  <c:v>45918.39374746813</c:v>
                </c:pt>
                <c:pt idx="22454">
                  <c:v>45918.39456666813</c:v>
                </c:pt>
                <c:pt idx="22455">
                  <c:v>45918.39538586813</c:v>
                </c:pt>
                <c:pt idx="22456">
                  <c:v>45918.39620506813</c:v>
                </c:pt>
                <c:pt idx="22457">
                  <c:v>45918.39702426814</c:v>
                </c:pt>
                <c:pt idx="22458">
                  <c:v>45918.39784346814</c:v>
                </c:pt>
                <c:pt idx="22459">
                  <c:v>45918.39866266814</c:v>
                </c:pt>
                <c:pt idx="22460">
                  <c:v>45918.39948186815</c:v>
                </c:pt>
                <c:pt idx="22461">
                  <c:v>45918.40030106815</c:v>
                </c:pt>
                <c:pt idx="22462">
                  <c:v>45918.40112026815</c:v>
                </c:pt>
                <c:pt idx="22463">
                  <c:v>45918.40193946815</c:v>
                </c:pt>
                <c:pt idx="22464">
                  <c:v>45918.40275866815</c:v>
                </c:pt>
                <c:pt idx="22465">
                  <c:v>45918.40357786815</c:v>
                </c:pt>
                <c:pt idx="22466">
                  <c:v>45918.40439706815</c:v>
                </c:pt>
                <c:pt idx="22467">
                  <c:v>45918.40521626816</c:v>
                </c:pt>
                <c:pt idx="22468">
                  <c:v>45918.4060354682</c:v>
                </c:pt>
                <c:pt idx="22469">
                  <c:v>45918.40685466816</c:v>
                </c:pt>
                <c:pt idx="22470">
                  <c:v>45918.40767386817</c:v>
                </c:pt>
                <c:pt idx="22471">
                  <c:v>45918.40849306817</c:v>
                </c:pt>
                <c:pt idx="22472">
                  <c:v>45918.40931226818</c:v>
                </c:pt>
                <c:pt idx="22473">
                  <c:v>45918.4101314682</c:v>
                </c:pt>
                <c:pt idx="22474">
                  <c:v>45918.41095066817</c:v>
                </c:pt>
                <c:pt idx="22475">
                  <c:v>45918.41176986818</c:v>
                </c:pt>
                <c:pt idx="22476">
                  <c:v>45918.41258906818</c:v>
                </c:pt>
                <c:pt idx="22477">
                  <c:v>45918.41340826818</c:v>
                </c:pt>
                <c:pt idx="22478">
                  <c:v>45918.4142274682</c:v>
                </c:pt>
                <c:pt idx="22479">
                  <c:v>45918.41504666819</c:v>
                </c:pt>
                <c:pt idx="22480">
                  <c:v>45918.4158658682</c:v>
                </c:pt>
                <c:pt idx="22481">
                  <c:v>45918.4166850682</c:v>
                </c:pt>
                <c:pt idx="22482">
                  <c:v>45918.4175042682</c:v>
                </c:pt>
                <c:pt idx="22483">
                  <c:v>45918.4183234682</c:v>
                </c:pt>
                <c:pt idx="22484">
                  <c:v>45918.41914266819</c:v>
                </c:pt>
                <c:pt idx="22485">
                  <c:v>45918.4199618682</c:v>
                </c:pt>
                <c:pt idx="22486">
                  <c:v>45918.42078106818</c:v>
                </c:pt>
                <c:pt idx="22487">
                  <c:v>45918.42160026819</c:v>
                </c:pt>
                <c:pt idx="22488">
                  <c:v>45918.42241946821</c:v>
                </c:pt>
                <c:pt idx="22489">
                  <c:v>45918.42323866821</c:v>
                </c:pt>
                <c:pt idx="22490">
                  <c:v>45918.42405786821</c:v>
                </c:pt>
                <c:pt idx="22491">
                  <c:v>45918.42487706822</c:v>
                </c:pt>
                <c:pt idx="22492">
                  <c:v>45918.42569626822</c:v>
                </c:pt>
                <c:pt idx="22493">
                  <c:v>45918.42651546822</c:v>
                </c:pt>
                <c:pt idx="22494">
                  <c:v>45918.42733466822</c:v>
                </c:pt>
                <c:pt idx="22495">
                  <c:v>45918.42815386823</c:v>
                </c:pt>
                <c:pt idx="22496">
                  <c:v>45918.42897306823</c:v>
                </c:pt>
                <c:pt idx="22497">
                  <c:v>45918.42979226822</c:v>
                </c:pt>
                <c:pt idx="22498">
                  <c:v>45918.43061146823</c:v>
                </c:pt>
                <c:pt idx="22499">
                  <c:v>45918.43143066818</c:v>
                </c:pt>
                <c:pt idx="22500">
                  <c:v>45918.43224986824</c:v>
                </c:pt>
                <c:pt idx="22501">
                  <c:v>45918.43306906823</c:v>
                </c:pt>
                <c:pt idx="22502">
                  <c:v>45918.43388826824</c:v>
                </c:pt>
                <c:pt idx="22503">
                  <c:v>45918.43470746824</c:v>
                </c:pt>
                <c:pt idx="22504">
                  <c:v>45918.43552666825</c:v>
                </c:pt>
                <c:pt idx="22505">
                  <c:v>45918.43634586825</c:v>
                </c:pt>
                <c:pt idx="22506">
                  <c:v>45918.43716506822</c:v>
                </c:pt>
                <c:pt idx="22507">
                  <c:v>45918.43798426825</c:v>
                </c:pt>
                <c:pt idx="22508">
                  <c:v>45918.43880346825</c:v>
                </c:pt>
                <c:pt idx="22509">
                  <c:v>45918.43962266819</c:v>
                </c:pt>
                <c:pt idx="22510">
                  <c:v>45918.44044186825</c:v>
                </c:pt>
                <c:pt idx="22511">
                  <c:v>45918.44126106826</c:v>
                </c:pt>
                <c:pt idx="22512">
                  <c:v>45918.44208026827</c:v>
                </c:pt>
                <c:pt idx="22513">
                  <c:v>45918.44289946826</c:v>
                </c:pt>
                <c:pt idx="22514">
                  <c:v>45918.44371866827</c:v>
                </c:pt>
                <c:pt idx="22515">
                  <c:v>45918.44453786827</c:v>
                </c:pt>
                <c:pt idx="22516">
                  <c:v>45918.44535706827</c:v>
                </c:pt>
                <c:pt idx="22517">
                  <c:v>45918.44617626827</c:v>
                </c:pt>
                <c:pt idx="22518">
                  <c:v>45918.44699546827</c:v>
                </c:pt>
                <c:pt idx="22519">
                  <c:v>45918.44781466828</c:v>
                </c:pt>
                <c:pt idx="22520">
                  <c:v>45918.44863386828</c:v>
                </c:pt>
                <c:pt idx="22521">
                  <c:v>45918.44945306829</c:v>
                </c:pt>
                <c:pt idx="22522">
                  <c:v>45918.45027226828</c:v>
                </c:pt>
                <c:pt idx="22523">
                  <c:v>45918.4510914683</c:v>
                </c:pt>
                <c:pt idx="22524">
                  <c:v>45918.45191066829</c:v>
                </c:pt>
                <c:pt idx="22525">
                  <c:v>45918.4527298683</c:v>
                </c:pt>
                <c:pt idx="22526">
                  <c:v>45918.4535490683</c:v>
                </c:pt>
                <c:pt idx="22527">
                  <c:v>45918.4543682683</c:v>
                </c:pt>
                <c:pt idx="22528">
                  <c:v>45918.4551874683</c:v>
                </c:pt>
                <c:pt idx="22529">
                  <c:v>45918.4560066683</c:v>
                </c:pt>
                <c:pt idx="22530">
                  <c:v>45918.4568258683</c:v>
                </c:pt>
                <c:pt idx="22531">
                  <c:v>45918.45764506831</c:v>
                </c:pt>
                <c:pt idx="22532">
                  <c:v>45918.45846426831</c:v>
                </c:pt>
                <c:pt idx="22533">
                  <c:v>45918.45928346831</c:v>
                </c:pt>
                <c:pt idx="22534">
                  <c:v>45918.46010266832</c:v>
                </c:pt>
                <c:pt idx="22535">
                  <c:v>45918.46092186832</c:v>
                </c:pt>
                <c:pt idx="22536">
                  <c:v>45918.46174106825</c:v>
                </c:pt>
                <c:pt idx="22537">
                  <c:v>45918.46256026832</c:v>
                </c:pt>
                <c:pt idx="22538">
                  <c:v>45918.46337946832</c:v>
                </c:pt>
                <c:pt idx="22539">
                  <c:v>45918.46419866833</c:v>
                </c:pt>
                <c:pt idx="22540">
                  <c:v>45918.46501786833</c:v>
                </c:pt>
                <c:pt idx="22541">
                  <c:v>45918.46583706833</c:v>
                </c:pt>
                <c:pt idx="22542">
                  <c:v>45918.46665626833</c:v>
                </c:pt>
                <c:pt idx="22543">
                  <c:v>45918.46747546834</c:v>
                </c:pt>
                <c:pt idx="22544">
                  <c:v>45918.46829466834</c:v>
                </c:pt>
                <c:pt idx="22545">
                  <c:v>45918.46911386833</c:v>
                </c:pt>
                <c:pt idx="22546">
                  <c:v>45918.46993306834</c:v>
                </c:pt>
                <c:pt idx="22547">
                  <c:v>45918.47075226835</c:v>
                </c:pt>
                <c:pt idx="22548">
                  <c:v>45918.47157146835</c:v>
                </c:pt>
                <c:pt idx="22549">
                  <c:v>45918.47239066835</c:v>
                </c:pt>
                <c:pt idx="22550">
                  <c:v>45918.47320986835</c:v>
                </c:pt>
                <c:pt idx="22551">
                  <c:v>45918.47402906835</c:v>
                </c:pt>
                <c:pt idx="22552">
                  <c:v>45918.47484826835</c:v>
                </c:pt>
                <c:pt idx="22553">
                  <c:v>45918.47566746836</c:v>
                </c:pt>
                <c:pt idx="22554">
                  <c:v>45918.47648666835</c:v>
                </c:pt>
                <c:pt idx="22555">
                  <c:v>45918.47730586836</c:v>
                </c:pt>
                <c:pt idx="22556">
                  <c:v>45918.47812506837</c:v>
                </c:pt>
                <c:pt idx="22557">
                  <c:v>45918.47894426837</c:v>
                </c:pt>
                <c:pt idx="22558">
                  <c:v>45918.47976346837</c:v>
                </c:pt>
                <c:pt idx="22559">
                  <c:v>45918.48058266837</c:v>
                </c:pt>
                <c:pt idx="22560">
                  <c:v>45918.48140186838</c:v>
                </c:pt>
                <c:pt idx="22561">
                  <c:v>45918.48222106837</c:v>
                </c:pt>
                <c:pt idx="22562">
                  <c:v>45918.48304026838</c:v>
                </c:pt>
                <c:pt idx="22563">
                  <c:v>45918.48385946838</c:v>
                </c:pt>
                <c:pt idx="22564">
                  <c:v>45918.48467866838</c:v>
                </c:pt>
                <c:pt idx="22565">
                  <c:v>45918.48549786839</c:v>
                </c:pt>
                <c:pt idx="22566">
                  <c:v>45918.48631706838</c:v>
                </c:pt>
                <c:pt idx="22567">
                  <c:v>45918.4871362684</c:v>
                </c:pt>
                <c:pt idx="22568">
                  <c:v>45918.4879554684</c:v>
                </c:pt>
                <c:pt idx="22569">
                  <c:v>45918.4887746684</c:v>
                </c:pt>
                <c:pt idx="22570">
                  <c:v>45918.4895938684</c:v>
                </c:pt>
                <c:pt idx="22571">
                  <c:v>45918.4904130684</c:v>
                </c:pt>
                <c:pt idx="22572">
                  <c:v>45918.4912322684</c:v>
                </c:pt>
                <c:pt idx="22573">
                  <c:v>45918.4920514684</c:v>
                </c:pt>
                <c:pt idx="22574">
                  <c:v>45918.49287066841</c:v>
                </c:pt>
                <c:pt idx="22575">
                  <c:v>45918.4936898684</c:v>
                </c:pt>
                <c:pt idx="22576">
                  <c:v>45918.49450906841</c:v>
                </c:pt>
                <c:pt idx="22577">
                  <c:v>45918.49532826841</c:v>
                </c:pt>
                <c:pt idx="22578">
                  <c:v>45918.49614746842</c:v>
                </c:pt>
                <c:pt idx="22579">
                  <c:v>45918.49696666842</c:v>
                </c:pt>
                <c:pt idx="22580">
                  <c:v>45918.49778586835</c:v>
                </c:pt>
                <c:pt idx="22581">
                  <c:v>45918.49860506842</c:v>
                </c:pt>
                <c:pt idx="22582">
                  <c:v>45918.49942426843</c:v>
                </c:pt>
                <c:pt idx="22583">
                  <c:v>45918.50024346842</c:v>
                </c:pt>
                <c:pt idx="22584">
                  <c:v>45918.50106266842</c:v>
                </c:pt>
                <c:pt idx="22585">
                  <c:v>45918.50188186843</c:v>
                </c:pt>
                <c:pt idx="22586">
                  <c:v>45918.50270106844</c:v>
                </c:pt>
                <c:pt idx="22587">
                  <c:v>45918.50352026844</c:v>
                </c:pt>
                <c:pt idx="22588">
                  <c:v>45918.50433946843</c:v>
                </c:pt>
                <c:pt idx="22589">
                  <c:v>45918.50515866843</c:v>
                </c:pt>
                <c:pt idx="22590">
                  <c:v>45918.50597786844</c:v>
                </c:pt>
                <c:pt idx="22591">
                  <c:v>45918.50679706845</c:v>
                </c:pt>
                <c:pt idx="22592">
                  <c:v>45918.50761626845</c:v>
                </c:pt>
                <c:pt idx="22593">
                  <c:v>45918.50843546845</c:v>
                </c:pt>
                <c:pt idx="22594">
                  <c:v>45918.50925466845</c:v>
                </c:pt>
                <c:pt idx="22595">
                  <c:v>45918.51007386845</c:v>
                </c:pt>
                <c:pt idx="22596">
                  <c:v>45918.51089306845</c:v>
                </c:pt>
                <c:pt idx="22597">
                  <c:v>45918.51171226846</c:v>
                </c:pt>
                <c:pt idx="22598">
                  <c:v>45918.5125314685</c:v>
                </c:pt>
                <c:pt idx="22599">
                  <c:v>45918.51335066847</c:v>
                </c:pt>
                <c:pt idx="22600">
                  <c:v>45918.51416986847</c:v>
                </c:pt>
                <c:pt idx="22601">
                  <c:v>45918.51498906847</c:v>
                </c:pt>
                <c:pt idx="22602">
                  <c:v>45918.51580826847</c:v>
                </c:pt>
                <c:pt idx="22603">
                  <c:v>45918.51662746848</c:v>
                </c:pt>
                <c:pt idx="22604">
                  <c:v>45918.51744666848</c:v>
                </c:pt>
                <c:pt idx="22605">
                  <c:v>45918.51826586847</c:v>
                </c:pt>
                <c:pt idx="22606">
                  <c:v>45918.51908506848</c:v>
                </c:pt>
                <c:pt idx="22607">
                  <c:v>45918.51990426848</c:v>
                </c:pt>
                <c:pt idx="22608">
                  <c:v>45918.52072346849</c:v>
                </c:pt>
                <c:pt idx="22609">
                  <c:v>45918.52154266847</c:v>
                </c:pt>
                <c:pt idx="22610">
                  <c:v>45918.52236186848</c:v>
                </c:pt>
                <c:pt idx="22611">
                  <c:v>45918.52318106842</c:v>
                </c:pt>
                <c:pt idx="22612">
                  <c:v>45918.5240002685</c:v>
                </c:pt>
                <c:pt idx="22613">
                  <c:v>45918.5248194685</c:v>
                </c:pt>
                <c:pt idx="22614">
                  <c:v>45918.5256386685</c:v>
                </c:pt>
                <c:pt idx="22615">
                  <c:v>45918.5264578685</c:v>
                </c:pt>
                <c:pt idx="22616">
                  <c:v>45918.5272770685</c:v>
                </c:pt>
                <c:pt idx="22617">
                  <c:v>45918.5280962685</c:v>
                </c:pt>
                <c:pt idx="22618">
                  <c:v>45918.5289154685</c:v>
                </c:pt>
                <c:pt idx="22619">
                  <c:v>45918.5297346685</c:v>
                </c:pt>
                <c:pt idx="22620">
                  <c:v>45918.53055386851</c:v>
                </c:pt>
                <c:pt idx="22621">
                  <c:v>45918.53137306852</c:v>
                </c:pt>
                <c:pt idx="22622">
                  <c:v>45918.53219226852</c:v>
                </c:pt>
                <c:pt idx="22623">
                  <c:v>45918.53301146852</c:v>
                </c:pt>
                <c:pt idx="22624">
                  <c:v>45918.53383066852</c:v>
                </c:pt>
                <c:pt idx="22625">
                  <c:v>45918.53464986852</c:v>
                </c:pt>
                <c:pt idx="22626">
                  <c:v>45918.53546906853</c:v>
                </c:pt>
                <c:pt idx="22627">
                  <c:v>45918.53628826852</c:v>
                </c:pt>
                <c:pt idx="22628">
                  <c:v>45918.53710746853</c:v>
                </c:pt>
                <c:pt idx="22629">
                  <c:v>45918.53792666853</c:v>
                </c:pt>
                <c:pt idx="22630">
                  <c:v>45918.53874586854</c:v>
                </c:pt>
                <c:pt idx="22631">
                  <c:v>45918.53956506854</c:v>
                </c:pt>
                <c:pt idx="22632">
                  <c:v>45918.54038426854</c:v>
                </c:pt>
                <c:pt idx="22633">
                  <c:v>45918.54120346854</c:v>
                </c:pt>
                <c:pt idx="22634">
                  <c:v>45918.54202266855</c:v>
                </c:pt>
                <c:pt idx="22635">
                  <c:v>45918.54284186855</c:v>
                </c:pt>
                <c:pt idx="22636">
                  <c:v>45918.54366106855</c:v>
                </c:pt>
                <c:pt idx="22637">
                  <c:v>45918.54448026855</c:v>
                </c:pt>
                <c:pt idx="22638">
                  <c:v>45918.54529946856</c:v>
                </c:pt>
                <c:pt idx="22639">
                  <c:v>45918.54611866855</c:v>
                </c:pt>
                <c:pt idx="22640">
                  <c:v>45918.54693786855</c:v>
                </c:pt>
                <c:pt idx="22641">
                  <c:v>45918.54775706856</c:v>
                </c:pt>
                <c:pt idx="22642">
                  <c:v>45918.5485762686</c:v>
                </c:pt>
                <c:pt idx="22643">
                  <c:v>45918.54939546856</c:v>
                </c:pt>
                <c:pt idx="22644">
                  <c:v>45918.55021466856</c:v>
                </c:pt>
                <c:pt idx="22645">
                  <c:v>45918.55103386857</c:v>
                </c:pt>
                <c:pt idx="22646">
                  <c:v>45918.55185306858</c:v>
                </c:pt>
                <c:pt idx="22647">
                  <c:v>45918.55267226858</c:v>
                </c:pt>
                <c:pt idx="22648">
                  <c:v>45918.55349146857</c:v>
                </c:pt>
                <c:pt idx="22649">
                  <c:v>45918.55431066858</c:v>
                </c:pt>
                <c:pt idx="22650">
                  <c:v>45918.55512986858</c:v>
                </c:pt>
                <c:pt idx="22651">
                  <c:v>45918.55594906858</c:v>
                </c:pt>
                <c:pt idx="22652">
                  <c:v>45918.55676826858</c:v>
                </c:pt>
                <c:pt idx="22653">
                  <c:v>45918.55758746858</c:v>
                </c:pt>
                <c:pt idx="22654">
                  <c:v>45918.5584066686</c:v>
                </c:pt>
                <c:pt idx="22655">
                  <c:v>45918.5592258686</c:v>
                </c:pt>
                <c:pt idx="22656">
                  <c:v>45918.5600450686</c:v>
                </c:pt>
                <c:pt idx="22657">
                  <c:v>45918.5608642686</c:v>
                </c:pt>
                <c:pt idx="22658">
                  <c:v>45918.56168346859</c:v>
                </c:pt>
                <c:pt idx="22659">
                  <c:v>45918.5625026686</c:v>
                </c:pt>
                <c:pt idx="22660">
                  <c:v>45918.56332186858</c:v>
                </c:pt>
                <c:pt idx="22661">
                  <c:v>45918.56414106859</c:v>
                </c:pt>
                <c:pt idx="22662">
                  <c:v>45918.5649602686</c:v>
                </c:pt>
                <c:pt idx="22663">
                  <c:v>45918.5657794686</c:v>
                </c:pt>
                <c:pt idx="22664">
                  <c:v>45918.56659866861</c:v>
                </c:pt>
                <c:pt idx="22665">
                  <c:v>45918.56741786862</c:v>
                </c:pt>
                <c:pt idx="22666">
                  <c:v>45918.56823706862</c:v>
                </c:pt>
                <c:pt idx="22667">
                  <c:v>45918.56905626862</c:v>
                </c:pt>
                <c:pt idx="22668">
                  <c:v>45918.56987546862</c:v>
                </c:pt>
                <c:pt idx="22669">
                  <c:v>45918.57069466863</c:v>
                </c:pt>
                <c:pt idx="22670">
                  <c:v>45918.57151386863</c:v>
                </c:pt>
                <c:pt idx="22671">
                  <c:v>45918.57233306863</c:v>
                </c:pt>
                <c:pt idx="22672">
                  <c:v>45918.57315226863</c:v>
                </c:pt>
                <c:pt idx="22673">
                  <c:v>45918.57397146864</c:v>
                </c:pt>
                <c:pt idx="22674">
                  <c:v>45918.57479066862</c:v>
                </c:pt>
                <c:pt idx="22675">
                  <c:v>45918.57560986863</c:v>
                </c:pt>
                <c:pt idx="22676">
                  <c:v>45918.57642906863</c:v>
                </c:pt>
                <c:pt idx="22677">
                  <c:v>45918.57724826864</c:v>
                </c:pt>
                <c:pt idx="22678">
                  <c:v>45918.57806746865</c:v>
                </c:pt>
                <c:pt idx="22679">
                  <c:v>45918.57888666865</c:v>
                </c:pt>
                <c:pt idx="22680">
                  <c:v>45918.57970586859</c:v>
                </c:pt>
                <c:pt idx="22681">
                  <c:v>45918.58052506865</c:v>
                </c:pt>
                <c:pt idx="22682">
                  <c:v>45918.58134426866</c:v>
                </c:pt>
                <c:pt idx="22683">
                  <c:v>45918.58216346866</c:v>
                </c:pt>
                <c:pt idx="22684">
                  <c:v>45918.58298266865</c:v>
                </c:pt>
                <c:pt idx="22685">
                  <c:v>45918.58380186866</c:v>
                </c:pt>
                <c:pt idx="22686">
                  <c:v>45918.58462106867</c:v>
                </c:pt>
                <c:pt idx="22687">
                  <c:v>45918.58544026867</c:v>
                </c:pt>
                <c:pt idx="22688">
                  <c:v>45918.58625946866</c:v>
                </c:pt>
                <c:pt idx="22689">
                  <c:v>45918.58707866867</c:v>
                </c:pt>
                <c:pt idx="22690">
                  <c:v>45918.58789786867</c:v>
                </c:pt>
                <c:pt idx="22691">
                  <c:v>45918.58871706867</c:v>
                </c:pt>
                <c:pt idx="22692">
                  <c:v>45918.58953626867</c:v>
                </c:pt>
                <c:pt idx="22693">
                  <c:v>45918.59035546868</c:v>
                </c:pt>
                <c:pt idx="22694">
                  <c:v>45918.59117466861</c:v>
                </c:pt>
                <c:pt idx="22695">
                  <c:v>45918.59199386862</c:v>
                </c:pt>
                <c:pt idx="22696">
                  <c:v>45918.59281306869</c:v>
                </c:pt>
                <c:pt idx="22697">
                  <c:v>45918.59363226868</c:v>
                </c:pt>
                <c:pt idx="22698">
                  <c:v>45918.59445146869</c:v>
                </c:pt>
                <c:pt idx="22699">
                  <c:v>45918.59527066867</c:v>
                </c:pt>
                <c:pt idx="22700">
                  <c:v>45918.5960898687</c:v>
                </c:pt>
                <c:pt idx="22701">
                  <c:v>45918.5969090687</c:v>
                </c:pt>
                <c:pt idx="22702">
                  <c:v>45918.59772826867</c:v>
                </c:pt>
                <c:pt idx="22703">
                  <c:v>45918.5985474687</c:v>
                </c:pt>
                <c:pt idx="22704">
                  <c:v>45918.59936666864</c:v>
                </c:pt>
                <c:pt idx="22705">
                  <c:v>45918.60018586864</c:v>
                </c:pt>
                <c:pt idx="22706">
                  <c:v>45918.6010050687</c:v>
                </c:pt>
                <c:pt idx="22707">
                  <c:v>45918.60182426871</c:v>
                </c:pt>
                <c:pt idx="22708">
                  <c:v>45918.60264346872</c:v>
                </c:pt>
                <c:pt idx="22709">
                  <c:v>45918.60346266864</c:v>
                </c:pt>
                <c:pt idx="22710">
                  <c:v>45918.60428186872</c:v>
                </c:pt>
                <c:pt idx="22711">
                  <c:v>45918.60510106872</c:v>
                </c:pt>
                <c:pt idx="22712">
                  <c:v>45918.60592026872</c:v>
                </c:pt>
                <c:pt idx="22713">
                  <c:v>45918.60673946872</c:v>
                </c:pt>
                <c:pt idx="22714">
                  <c:v>45918.60755866873</c:v>
                </c:pt>
                <c:pt idx="22715">
                  <c:v>45918.60837786873</c:v>
                </c:pt>
                <c:pt idx="22716">
                  <c:v>45918.60919706873</c:v>
                </c:pt>
                <c:pt idx="22717">
                  <c:v>45918.61001626873</c:v>
                </c:pt>
                <c:pt idx="22718">
                  <c:v>45918.61083546873</c:v>
                </c:pt>
                <c:pt idx="22719">
                  <c:v>45918.61165466873</c:v>
                </c:pt>
                <c:pt idx="22720">
                  <c:v>45918.61247386874</c:v>
                </c:pt>
                <c:pt idx="22721">
                  <c:v>45918.61329306875</c:v>
                </c:pt>
                <c:pt idx="22722">
                  <c:v>45918.61411226875</c:v>
                </c:pt>
                <c:pt idx="22723">
                  <c:v>45918.61493146875</c:v>
                </c:pt>
                <c:pt idx="22724">
                  <c:v>45918.61575066875</c:v>
                </c:pt>
                <c:pt idx="22725">
                  <c:v>45918.61656986875</c:v>
                </c:pt>
                <c:pt idx="22726">
                  <c:v>45918.61738906876</c:v>
                </c:pt>
                <c:pt idx="22727">
                  <c:v>45918.61820826875</c:v>
                </c:pt>
                <c:pt idx="22728">
                  <c:v>45918.61902746876</c:v>
                </c:pt>
                <c:pt idx="22729">
                  <c:v>45918.61984666876</c:v>
                </c:pt>
                <c:pt idx="22730">
                  <c:v>45918.62066586877</c:v>
                </c:pt>
                <c:pt idx="22731">
                  <c:v>45918.62148506869</c:v>
                </c:pt>
                <c:pt idx="22732">
                  <c:v>45918.62230426877</c:v>
                </c:pt>
                <c:pt idx="22733">
                  <c:v>45918.62312346877</c:v>
                </c:pt>
                <c:pt idx="22734">
                  <c:v>45918.6239426687</c:v>
                </c:pt>
                <c:pt idx="22735">
                  <c:v>45918.62476186871</c:v>
                </c:pt>
                <c:pt idx="22736">
                  <c:v>45918.62558106877</c:v>
                </c:pt>
                <c:pt idx="22737">
                  <c:v>45918.62640026877</c:v>
                </c:pt>
                <c:pt idx="22738">
                  <c:v>45918.62721946878</c:v>
                </c:pt>
                <c:pt idx="22739">
                  <c:v>45918.62803866879</c:v>
                </c:pt>
                <c:pt idx="22740">
                  <c:v>45918.62885786879</c:v>
                </c:pt>
                <c:pt idx="22741">
                  <c:v>45918.62967706878</c:v>
                </c:pt>
                <c:pt idx="22742">
                  <c:v>45918.63049626879</c:v>
                </c:pt>
                <c:pt idx="22743">
                  <c:v>45918.6313154688</c:v>
                </c:pt>
                <c:pt idx="22744">
                  <c:v>45918.6321346688</c:v>
                </c:pt>
                <c:pt idx="22745">
                  <c:v>45918.6329538688</c:v>
                </c:pt>
                <c:pt idx="22746">
                  <c:v>45918.6337730688</c:v>
                </c:pt>
                <c:pt idx="22747">
                  <c:v>45918.6345922688</c:v>
                </c:pt>
                <c:pt idx="22748">
                  <c:v>45918.63541146881</c:v>
                </c:pt>
                <c:pt idx="22749">
                  <c:v>45918.63623066881</c:v>
                </c:pt>
                <c:pt idx="22750">
                  <c:v>45918.6370498688</c:v>
                </c:pt>
                <c:pt idx="22751">
                  <c:v>45918.63786906881</c:v>
                </c:pt>
                <c:pt idx="22752">
                  <c:v>45918.63868826882</c:v>
                </c:pt>
                <c:pt idx="22753">
                  <c:v>45918.63950746882</c:v>
                </c:pt>
                <c:pt idx="22754">
                  <c:v>45918.64032666882</c:v>
                </c:pt>
                <c:pt idx="22755">
                  <c:v>45918.64114586882</c:v>
                </c:pt>
                <c:pt idx="22756">
                  <c:v>45918.64196506883</c:v>
                </c:pt>
                <c:pt idx="22757">
                  <c:v>45918.64278426883</c:v>
                </c:pt>
                <c:pt idx="22758">
                  <c:v>45918.64360346883</c:v>
                </c:pt>
                <c:pt idx="22759">
                  <c:v>45918.64442266883</c:v>
                </c:pt>
                <c:pt idx="22760">
                  <c:v>45918.64524186884</c:v>
                </c:pt>
                <c:pt idx="22761">
                  <c:v>45918.64606106884</c:v>
                </c:pt>
                <c:pt idx="22762">
                  <c:v>45918.64688026884</c:v>
                </c:pt>
                <c:pt idx="22763">
                  <c:v>45918.64769946884</c:v>
                </c:pt>
                <c:pt idx="22764">
                  <c:v>45918.64851866884</c:v>
                </c:pt>
                <c:pt idx="22765">
                  <c:v>45918.64933786885</c:v>
                </c:pt>
                <c:pt idx="22766">
                  <c:v>45918.65015706885</c:v>
                </c:pt>
                <c:pt idx="22767">
                  <c:v>45918.65097626885</c:v>
                </c:pt>
                <c:pt idx="22768">
                  <c:v>45918.65179546885</c:v>
                </c:pt>
                <c:pt idx="22769">
                  <c:v>45918.65261466885</c:v>
                </c:pt>
                <c:pt idx="22770">
                  <c:v>45918.65343386886</c:v>
                </c:pt>
                <c:pt idx="22771">
                  <c:v>45918.65425306886</c:v>
                </c:pt>
                <c:pt idx="22772">
                  <c:v>45918.65507226886</c:v>
                </c:pt>
                <c:pt idx="22773">
                  <c:v>45918.65589146886</c:v>
                </c:pt>
                <c:pt idx="22774">
                  <c:v>45918.65671066887</c:v>
                </c:pt>
                <c:pt idx="22775">
                  <c:v>45918.65752986887</c:v>
                </c:pt>
                <c:pt idx="22776">
                  <c:v>45918.65834906887</c:v>
                </c:pt>
                <c:pt idx="22777">
                  <c:v>45918.65916826887</c:v>
                </c:pt>
                <c:pt idx="22778">
                  <c:v>45918.65998746887</c:v>
                </c:pt>
                <c:pt idx="22779">
                  <c:v>45918.66080666888</c:v>
                </c:pt>
                <c:pt idx="22780">
                  <c:v>45918.66162586887</c:v>
                </c:pt>
                <c:pt idx="22781">
                  <c:v>45918.66244506888</c:v>
                </c:pt>
                <c:pt idx="22782">
                  <c:v>45918.66326426889</c:v>
                </c:pt>
                <c:pt idx="22783">
                  <c:v>45918.66408346889</c:v>
                </c:pt>
                <c:pt idx="22784">
                  <c:v>45918.66490266888</c:v>
                </c:pt>
                <c:pt idx="22785">
                  <c:v>45918.66572186882</c:v>
                </c:pt>
                <c:pt idx="22786">
                  <c:v>45918.66654106889</c:v>
                </c:pt>
                <c:pt idx="22787">
                  <c:v>45918.6673602689</c:v>
                </c:pt>
                <c:pt idx="22788">
                  <c:v>45918.6681794689</c:v>
                </c:pt>
                <c:pt idx="22789">
                  <c:v>45918.6689986689</c:v>
                </c:pt>
                <c:pt idx="22790">
                  <c:v>45918.6698178689</c:v>
                </c:pt>
                <c:pt idx="22791">
                  <c:v>45918.6706370689</c:v>
                </c:pt>
                <c:pt idx="22792">
                  <c:v>45918.67145626891</c:v>
                </c:pt>
                <c:pt idx="22793">
                  <c:v>45918.6722754689</c:v>
                </c:pt>
                <c:pt idx="22794">
                  <c:v>45918.67309466891</c:v>
                </c:pt>
                <c:pt idx="22795">
                  <c:v>45918.67391386892</c:v>
                </c:pt>
                <c:pt idx="22796">
                  <c:v>45918.67473306892</c:v>
                </c:pt>
                <c:pt idx="22797">
                  <c:v>45918.67555226892</c:v>
                </c:pt>
                <c:pt idx="22798">
                  <c:v>45918.67637146892</c:v>
                </c:pt>
                <c:pt idx="22799">
                  <c:v>45918.67719066892</c:v>
                </c:pt>
                <c:pt idx="22800">
                  <c:v>45918.67800986892</c:v>
                </c:pt>
                <c:pt idx="22801">
                  <c:v>45918.67882906892</c:v>
                </c:pt>
                <c:pt idx="22802">
                  <c:v>45918.67964826893</c:v>
                </c:pt>
                <c:pt idx="22803">
                  <c:v>45918.68046746893</c:v>
                </c:pt>
                <c:pt idx="22804">
                  <c:v>45918.68128666894</c:v>
                </c:pt>
                <c:pt idx="22805">
                  <c:v>45918.68210586894</c:v>
                </c:pt>
                <c:pt idx="22806">
                  <c:v>45918.68292506894</c:v>
                </c:pt>
                <c:pt idx="22807">
                  <c:v>45918.68374426894</c:v>
                </c:pt>
                <c:pt idx="22808">
                  <c:v>45918.68456346894</c:v>
                </c:pt>
                <c:pt idx="22809">
                  <c:v>45918.68538266895</c:v>
                </c:pt>
                <c:pt idx="22810">
                  <c:v>45918.68620186895</c:v>
                </c:pt>
                <c:pt idx="22811">
                  <c:v>45918.68702106895</c:v>
                </c:pt>
                <c:pt idx="22812">
                  <c:v>45918.68784026895</c:v>
                </c:pt>
                <c:pt idx="22813">
                  <c:v>45918.688659469</c:v>
                </c:pt>
                <c:pt idx="22814">
                  <c:v>45918.68947866896</c:v>
                </c:pt>
                <c:pt idx="22815">
                  <c:v>45918.69029786896</c:v>
                </c:pt>
                <c:pt idx="22816">
                  <c:v>45918.69111706896</c:v>
                </c:pt>
                <c:pt idx="22817">
                  <c:v>45918.69193626897</c:v>
                </c:pt>
                <c:pt idx="22818">
                  <c:v>45918.69275546897</c:v>
                </c:pt>
                <c:pt idx="22819">
                  <c:v>45918.69357466897</c:v>
                </c:pt>
                <c:pt idx="22820">
                  <c:v>45918.69439386897</c:v>
                </c:pt>
                <c:pt idx="22821">
                  <c:v>45918.69521306897</c:v>
                </c:pt>
                <c:pt idx="22822">
                  <c:v>45918.69603226897</c:v>
                </c:pt>
                <c:pt idx="22823">
                  <c:v>45918.69685146897</c:v>
                </c:pt>
                <c:pt idx="22824">
                  <c:v>45918.69767066897</c:v>
                </c:pt>
                <c:pt idx="22825">
                  <c:v>45918.69848986898</c:v>
                </c:pt>
                <c:pt idx="22826">
                  <c:v>45918.69930906899</c:v>
                </c:pt>
                <c:pt idx="22827">
                  <c:v>45918.70012826899</c:v>
                </c:pt>
                <c:pt idx="22828">
                  <c:v>45918.700947469</c:v>
                </c:pt>
                <c:pt idx="22829">
                  <c:v>45918.70176666892</c:v>
                </c:pt>
                <c:pt idx="22830">
                  <c:v>45918.702585869</c:v>
                </c:pt>
                <c:pt idx="22831">
                  <c:v>45918.70340506898</c:v>
                </c:pt>
                <c:pt idx="22832">
                  <c:v>45918.704224269</c:v>
                </c:pt>
                <c:pt idx="22833">
                  <c:v>45918.705043469</c:v>
                </c:pt>
                <c:pt idx="22834">
                  <c:v>45918.70586266898</c:v>
                </c:pt>
                <c:pt idx="22835">
                  <c:v>45918.70668186899</c:v>
                </c:pt>
                <c:pt idx="22836">
                  <c:v>45918.707501069</c:v>
                </c:pt>
                <c:pt idx="22837">
                  <c:v>45918.708320269</c:v>
                </c:pt>
                <c:pt idx="22838">
                  <c:v>45918.70913946901</c:v>
                </c:pt>
                <c:pt idx="22839">
                  <c:v>45918.70995866902</c:v>
                </c:pt>
                <c:pt idx="22840">
                  <c:v>45918.71077786902</c:v>
                </c:pt>
                <c:pt idx="22841">
                  <c:v>45918.71159706902</c:v>
                </c:pt>
                <c:pt idx="22842">
                  <c:v>45918.71241626902</c:v>
                </c:pt>
                <c:pt idx="22843">
                  <c:v>45918.71323546902</c:v>
                </c:pt>
                <c:pt idx="22844">
                  <c:v>45918.71405466903</c:v>
                </c:pt>
                <c:pt idx="22845">
                  <c:v>45918.71487386903</c:v>
                </c:pt>
                <c:pt idx="22846">
                  <c:v>45918.71569306903</c:v>
                </c:pt>
                <c:pt idx="22847">
                  <c:v>45918.71651226903</c:v>
                </c:pt>
                <c:pt idx="22848">
                  <c:v>45918.71733146904</c:v>
                </c:pt>
                <c:pt idx="22849">
                  <c:v>45918.71815066902</c:v>
                </c:pt>
                <c:pt idx="22850">
                  <c:v>45918.71896986903</c:v>
                </c:pt>
                <c:pt idx="22851">
                  <c:v>45918.71978906899</c:v>
                </c:pt>
                <c:pt idx="22852">
                  <c:v>45918.72060826905</c:v>
                </c:pt>
                <c:pt idx="22853">
                  <c:v>45918.72142746898</c:v>
                </c:pt>
                <c:pt idx="22854">
                  <c:v>45918.72224666899</c:v>
                </c:pt>
                <c:pt idx="22855">
                  <c:v>45918.72306586897</c:v>
                </c:pt>
                <c:pt idx="22856">
                  <c:v>45918.72388506899</c:v>
                </c:pt>
                <c:pt idx="22857">
                  <c:v>45918.72470426899</c:v>
                </c:pt>
                <c:pt idx="22858">
                  <c:v>45918.72552346905</c:v>
                </c:pt>
                <c:pt idx="22859">
                  <c:v>45918.72634266899</c:v>
                </c:pt>
                <c:pt idx="22860">
                  <c:v>45918.72716186896</c:v>
                </c:pt>
                <c:pt idx="22861">
                  <c:v>45918.72798106898</c:v>
                </c:pt>
                <c:pt idx="22862">
                  <c:v>45918.72880026907</c:v>
                </c:pt>
                <c:pt idx="22863">
                  <c:v>45918.72961946907</c:v>
                </c:pt>
                <c:pt idx="22864">
                  <c:v>45918.73043866907</c:v>
                </c:pt>
                <c:pt idx="22865">
                  <c:v>45918.73125786908</c:v>
                </c:pt>
                <c:pt idx="22866">
                  <c:v>45918.73207706908</c:v>
                </c:pt>
                <c:pt idx="22867">
                  <c:v>45918.73289626908</c:v>
                </c:pt>
                <c:pt idx="22868">
                  <c:v>45918.73371546908</c:v>
                </c:pt>
                <c:pt idx="22869">
                  <c:v>45918.73453466909</c:v>
                </c:pt>
                <c:pt idx="22870">
                  <c:v>45918.73535386907</c:v>
                </c:pt>
                <c:pt idx="22871">
                  <c:v>45918.73617306908</c:v>
                </c:pt>
                <c:pt idx="22872">
                  <c:v>45918.73699226909</c:v>
                </c:pt>
                <c:pt idx="22873">
                  <c:v>45918.73781146909</c:v>
                </c:pt>
                <c:pt idx="22874">
                  <c:v>45918.7386306691</c:v>
                </c:pt>
                <c:pt idx="22875">
                  <c:v>45918.73944986903</c:v>
                </c:pt>
                <c:pt idx="22876">
                  <c:v>45918.7402690691</c:v>
                </c:pt>
                <c:pt idx="22877">
                  <c:v>45918.7410882691</c:v>
                </c:pt>
                <c:pt idx="22878">
                  <c:v>45918.74190746911</c:v>
                </c:pt>
                <c:pt idx="22879">
                  <c:v>45918.74272666904</c:v>
                </c:pt>
                <c:pt idx="22880">
                  <c:v>45918.7435458691</c:v>
                </c:pt>
                <c:pt idx="22881">
                  <c:v>45918.74436506911</c:v>
                </c:pt>
                <c:pt idx="22882">
                  <c:v>45918.74518426912</c:v>
                </c:pt>
                <c:pt idx="22883">
                  <c:v>45918.74600346912</c:v>
                </c:pt>
                <c:pt idx="22884">
                  <c:v>45918.74682266912</c:v>
                </c:pt>
                <c:pt idx="22885">
                  <c:v>45918.74764186905</c:v>
                </c:pt>
                <c:pt idx="22886">
                  <c:v>45918.74846106912</c:v>
                </c:pt>
                <c:pt idx="22887">
                  <c:v>45918.74928026913</c:v>
                </c:pt>
                <c:pt idx="22888">
                  <c:v>45918.75009946912</c:v>
                </c:pt>
                <c:pt idx="22889">
                  <c:v>45918.75091866913</c:v>
                </c:pt>
                <c:pt idx="22890">
                  <c:v>45918.75173786913</c:v>
                </c:pt>
                <c:pt idx="22891">
                  <c:v>45918.75255706913</c:v>
                </c:pt>
                <c:pt idx="22892">
                  <c:v>45918.75337626914</c:v>
                </c:pt>
                <c:pt idx="22893">
                  <c:v>45918.75419546914</c:v>
                </c:pt>
                <c:pt idx="22894">
                  <c:v>45918.75501466914</c:v>
                </c:pt>
                <c:pt idx="22895">
                  <c:v>45918.75583386915</c:v>
                </c:pt>
                <c:pt idx="22896">
                  <c:v>45918.75665306915</c:v>
                </c:pt>
                <c:pt idx="22897">
                  <c:v>45918.75747226915</c:v>
                </c:pt>
                <c:pt idx="22898">
                  <c:v>45918.75829146915</c:v>
                </c:pt>
                <c:pt idx="22899">
                  <c:v>45918.75911066915</c:v>
                </c:pt>
                <c:pt idx="22900">
                  <c:v>45918.75992986916</c:v>
                </c:pt>
                <c:pt idx="22901">
                  <c:v>45918.76074906912</c:v>
                </c:pt>
                <c:pt idx="22902">
                  <c:v>45918.76156826915</c:v>
                </c:pt>
                <c:pt idx="22903">
                  <c:v>45918.76238746916</c:v>
                </c:pt>
                <c:pt idx="22904">
                  <c:v>45918.76320666917</c:v>
                </c:pt>
                <c:pt idx="22905">
                  <c:v>45918.76402586917</c:v>
                </c:pt>
                <c:pt idx="22906">
                  <c:v>45918.76484506917</c:v>
                </c:pt>
                <c:pt idx="22907">
                  <c:v>45918.76566426917</c:v>
                </c:pt>
                <c:pt idx="22908">
                  <c:v>45918.76648346918</c:v>
                </c:pt>
                <c:pt idx="22909">
                  <c:v>45918.76730266911</c:v>
                </c:pt>
                <c:pt idx="22910">
                  <c:v>45918.76812186917</c:v>
                </c:pt>
                <c:pt idx="22911">
                  <c:v>45918.76894106917</c:v>
                </c:pt>
                <c:pt idx="22912">
                  <c:v>45918.76976026911</c:v>
                </c:pt>
                <c:pt idx="22913">
                  <c:v>45918.77057946918</c:v>
                </c:pt>
                <c:pt idx="22914">
                  <c:v>45918.77139866917</c:v>
                </c:pt>
                <c:pt idx="22915">
                  <c:v>45918.7722178692</c:v>
                </c:pt>
                <c:pt idx="22916">
                  <c:v>45918.77303706919</c:v>
                </c:pt>
                <c:pt idx="22917">
                  <c:v>45918.7738562692</c:v>
                </c:pt>
                <c:pt idx="22918">
                  <c:v>45918.7746754692</c:v>
                </c:pt>
                <c:pt idx="22919">
                  <c:v>45918.77549466913</c:v>
                </c:pt>
                <c:pt idx="22920">
                  <c:v>45918.7763138692</c:v>
                </c:pt>
                <c:pt idx="22921">
                  <c:v>45918.77713306918</c:v>
                </c:pt>
                <c:pt idx="22922">
                  <c:v>45918.77795226919</c:v>
                </c:pt>
                <c:pt idx="22923">
                  <c:v>45918.77877146919</c:v>
                </c:pt>
                <c:pt idx="22924">
                  <c:v>45918.77959066918</c:v>
                </c:pt>
                <c:pt idx="22925">
                  <c:v>45918.78040986918</c:v>
                </c:pt>
                <c:pt idx="22926">
                  <c:v>45918.78122906922</c:v>
                </c:pt>
                <c:pt idx="22927">
                  <c:v>45918.78204826922</c:v>
                </c:pt>
                <c:pt idx="22928">
                  <c:v>45918.78286746922</c:v>
                </c:pt>
                <c:pt idx="22929">
                  <c:v>45918.78368666917</c:v>
                </c:pt>
                <c:pt idx="22930">
                  <c:v>45918.78450586923</c:v>
                </c:pt>
                <c:pt idx="22931">
                  <c:v>45918.78532506918</c:v>
                </c:pt>
                <c:pt idx="22932">
                  <c:v>45918.78614426922</c:v>
                </c:pt>
                <c:pt idx="22933">
                  <c:v>45918.78696346923</c:v>
                </c:pt>
                <c:pt idx="22934">
                  <c:v>45918.78778266914</c:v>
                </c:pt>
                <c:pt idx="22935">
                  <c:v>45918.78860186922</c:v>
                </c:pt>
                <c:pt idx="22936">
                  <c:v>45918.78942106917</c:v>
                </c:pt>
                <c:pt idx="22937">
                  <c:v>45918.79024026918</c:v>
                </c:pt>
                <c:pt idx="22938">
                  <c:v>45918.79105946919</c:v>
                </c:pt>
                <c:pt idx="22939">
                  <c:v>45918.79187866917</c:v>
                </c:pt>
                <c:pt idx="22940">
                  <c:v>45918.79269786918</c:v>
                </c:pt>
                <c:pt idx="22941">
                  <c:v>45918.79351706919</c:v>
                </c:pt>
                <c:pt idx="22942">
                  <c:v>45918.79433626925</c:v>
                </c:pt>
                <c:pt idx="22943">
                  <c:v>45918.79515546919</c:v>
                </c:pt>
                <c:pt idx="22944">
                  <c:v>45918.79597466916</c:v>
                </c:pt>
                <c:pt idx="22945">
                  <c:v>45918.79679386917</c:v>
                </c:pt>
                <c:pt idx="22946">
                  <c:v>45918.79761306919</c:v>
                </c:pt>
                <c:pt idx="22947">
                  <c:v>45918.79843226919</c:v>
                </c:pt>
                <c:pt idx="22948">
                  <c:v>45918.79925146927</c:v>
                </c:pt>
                <c:pt idx="22949">
                  <c:v>45918.80007066927</c:v>
                </c:pt>
                <c:pt idx="22950">
                  <c:v>45918.80088986927</c:v>
                </c:pt>
                <c:pt idx="22951">
                  <c:v>45918.80170906927</c:v>
                </c:pt>
                <c:pt idx="22952">
                  <c:v>45918.80252826927</c:v>
                </c:pt>
                <c:pt idx="22953">
                  <c:v>45918.80334746928</c:v>
                </c:pt>
                <c:pt idx="22954">
                  <c:v>45918.80416666927</c:v>
                </c:pt>
                <c:pt idx="22955">
                  <c:v>45918.80498586928</c:v>
                </c:pt>
                <c:pt idx="22956">
                  <c:v>45918.80580506929</c:v>
                </c:pt>
                <c:pt idx="22957">
                  <c:v>45918.80662426929</c:v>
                </c:pt>
                <c:pt idx="22958">
                  <c:v>45918.80744346928</c:v>
                </c:pt>
                <c:pt idx="22959">
                  <c:v>45918.80826266928</c:v>
                </c:pt>
                <c:pt idx="22960">
                  <c:v>45918.80908186927</c:v>
                </c:pt>
                <c:pt idx="22961">
                  <c:v>45918.8099010693</c:v>
                </c:pt>
                <c:pt idx="22962">
                  <c:v>45918.8107202693</c:v>
                </c:pt>
                <c:pt idx="22963">
                  <c:v>45918.8115394693</c:v>
                </c:pt>
                <c:pt idx="22964">
                  <c:v>45918.8123586693</c:v>
                </c:pt>
                <c:pt idx="22965">
                  <c:v>45918.81317786931</c:v>
                </c:pt>
                <c:pt idx="22966">
                  <c:v>45918.81399706931</c:v>
                </c:pt>
                <c:pt idx="22967">
                  <c:v>45918.8148162693</c:v>
                </c:pt>
                <c:pt idx="22968">
                  <c:v>45918.81563546931</c:v>
                </c:pt>
                <c:pt idx="22969">
                  <c:v>45918.81645466932</c:v>
                </c:pt>
                <c:pt idx="22970">
                  <c:v>45918.81727386932</c:v>
                </c:pt>
                <c:pt idx="22971">
                  <c:v>45918.81809306932</c:v>
                </c:pt>
                <c:pt idx="22972">
                  <c:v>45918.81891226932</c:v>
                </c:pt>
                <c:pt idx="22973">
                  <c:v>45918.81973146932</c:v>
                </c:pt>
                <c:pt idx="22974">
                  <c:v>45918.82055066933</c:v>
                </c:pt>
                <c:pt idx="22975">
                  <c:v>45918.82136986926</c:v>
                </c:pt>
                <c:pt idx="22976">
                  <c:v>45918.82218906932</c:v>
                </c:pt>
                <c:pt idx="22977">
                  <c:v>45918.82300826933</c:v>
                </c:pt>
                <c:pt idx="22978">
                  <c:v>45918.82382746934</c:v>
                </c:pt>
                <c:pt idx="22979">
                  <c:v>45918.82464666932</c:v>
                </c:pt>
                <c:pt idx="22980">
                  <c:v>45918.82546586926</c:v>
                </c:pt>
                <c:pt idx="22981">
                  <c:v>45918.82628506934</c:v>
                </c:pt>
                <c:pt idx="22982">
                  <c:v>45918.82710426932</c:v>
                </c:pt>
                <c:pt idx="22983">
                  <c:v>45918.82792346935</c:v>
                </c:pt>
                <c:pt idx="22984">
                  <c:v>45918.82874266928</c:v>
                </c:pt>
                <c:pt idx="22985">
                  <c:v>45918.82956186932</c:v>
                </c:pt>
                <c:pt idx="22986">
                  <c:v>45918.83038106935</c:v>
                </c:pt>
                <c:pt idx="22987">
                  <c:v>45918.83120026936</c:v>
                </c:pt>
                <c:pt idx="22988">
                  <c:v>45918.83201946935</c:v>
                </c:pt>
                <c:pt idx="22989">
                  <c:v>45918.83283866936</c:v>
                </c:pt>
                <c:pt idx="22990">
                  <c:v>45918.83365786936</c:v>
                </c:pt>
                <c:pt idx="22991">
                  <c:v>45918.83447706937</c:v>
                </c:pt>
                <c:pt idx="22992">
                  <c:v>45918.83529626937</c:v>
                </c:pt>
                <c:pt idx="22993">
                  <c:v>45918.83611546937</c:v>
                </c:pt>
                <c:pt idx="22994">
                  <c:v>45918.83693466937</c:v>
                </c:pt>
                <c:pt idx="22995">
                  <c:v>45918.83775386937</c:v>
                </c:pt>
                <c:pt idx="22996">
                  <c:v>45918.83857306937</c:v>
                </c:pt>
                <c:pt idx="22997">
                  <c:v>45918.83939226938</c:v>
                </c:pt>
                <c:pt idx="22998">
                  <c:v>45918.84021146938</c:v>
                </c:pt>
                <c:pt idx="22999">
                  <c:v>45918.84103066938</c:v>
                </c:pt>
                <c:pt idx="23000">
                  <c:v>45918.84184986939</c:v>
                </c:pt>
                <c:pt idx="23001">
                  <c:v>45918.84266906939</c:v>
                </c:pt>
                <c:pt idx="23002">
                  <c:v>45918.84348826938</c:v>
                </c:pt>
                <c:pt idx="23003">
                  <c:v>45918.8443074694</c:v>
                </c:pt>
                <c:pt idx="23004">
                  <c:v>45918.8451266694</c:v>
                </c:pt>
                <c:pt idx="23005">
                  <c:v>45918.8459458694</c:v>
                </c:pt>
                <c:pt idx="23006">
                  <c:v>45918.8467650694</c:v>
                </c:pt>
                <c:pt idx="23007">
                  <c:v>45918.8475842694</c:v>
                </c:pt>
                <c:pt idx="23008">
                  <c:v>45918.8484034694</c:v>
                </c:pt>
                <c:pt idx="23009">
                  <c:v>45918.84922266941</c:v>
                </c:pt>
                <c:pt idx="23010">
                  <c:v>45918.85004186941</c:v>
                </c:pt>
                <c:pt idx="23011">
                  <c:v>45918.85086106941</c:v>
                </c:pt>
                <c:pt idx="23012">
                  <c:v>45918.85168026941</c:v>
                </c:pt>
                <c:pt idx="23013">
                  <c:v>45918.85249946941</c:v>
                </c:pt>
                <c:pt idx="23014">
                  <c:v>45918.85331866942</c:v>
                </c:pt>
                <c:pt idx="23015">
                  <c:v>45918.85413786942</c:v>
                </c:pt>
                <c:pt idx="23016">
                  <c:v>45918.85495706943</c:v>
                </c:pt>
                <c:pt idx="23017">
                  <c:v>45918.85577626942</c:v>
                </c:pt>
                <c:pt idx="23018">
                  <c:v>45918.85659546944</c:v>
                </c:pt>
                <c:pt idx="23019">
                  <c:v>45918.85741466943</c:v>
                </c:pt>
                <c:pt idx="23020">
                  <c:v>45918.85823386943</c:v>
                </c:pt>
                <c:pt idx="23021">
                  <c:v>45918.85905306943</c:v>
                </c:pt>
                <c:pt idx="23022">
                  <c:v>45918.85987226943</c:v>
                </c:pt>
                <c:pt idx="23023">
                  <c:v>45918.86069146944</c:v>
                </c:pt>
                <c:pt idx="23024">
                  <c:v>45918.86151066943</c:v>
                </c:pt>
                <c:pt idx="23025">
                  <c:v>45918.86232986944</c:v>
                </c:pt>
                <c:pt idx="23026">
                  <c:v>45918.86314906945</c:v>
                </c:pt>
                <c:pt idx="23027">
                  <c:v>45918.86396826945</c:v>
                </c:pt>
                <c:pt idx="23028">
                  <c:v>45918.86478746945</c:v>
                </c:pt>
                <c:pt idx="23029">
                  <c:v>45918.86560666945</c:v>
                </c:pt>
                <c:pt idx="23030">
                  <c:v>45918.86642586946</c:v>
                </c:pt>
                <c:pt idx="23031">
                  <c:v>45918.86724506946</c:v>
                </c:pt>
                <c:pt idx="23032">
                  <c:v>45918.86806426946</c:v>
                </c:pt>
                <c:pt idx="23033">
                  <c:v>45918.86888346946</c:v>
                </c:pt>
                <c:pt idx="23034">
                  <c:v>45918.86970266939</c:v>
                </c:pt>
                <c:pt idx="23035">
                  <c:v>45918.87052186947</c:v>
                </c:pt>
                <c:pt idx="23036">
                  <c:v>45918.87134106947</c:v>
                </c:pt>
                <c:pt idx="23037">
                  <c:v>45918.87216026947</c:v>
                </c:pt>
                <c:pt idx="23038">
                  <c:v>45918.87297946948</c:v>
                </c:pt>
                <c:pt idx="23039">
                  <c:v>45918.87379866948</c:v>
                </c:pt>
                <c:pt idx="23040">
                  <c:v>45918.87461786947</c:v>
                </c:pt>
                <c:pt idx="23041">
                  <c:v>45918.87543706948</c:v>
                </c:pt>
                <c:pt idx="23042">
                  <c:v>45918.8762562695</c:v>
                </c:pt>
                <c:pt idx="23043">
                  <c:v>45918.87707546948</c:v>
                </c:pt>
                <c:pt idx="23044">
                  <c:v>45918.87789466949</c:v>
                </c:pt>
                <c:pt idx="23045">
                  <c:v>45918.87871386949</c:v>
                </c:pt>
                <c:pt idx="23046">
                  <c:v>45918.8795330695</c:v>
                </c:pt>
                <c:pt idx="23047">
                  <c:v>45918.8803522695</c:v>
                </c:pt>
                <c:pt idx="23048">
                  <c:v>45918.8811714695</c:v>
                </c:pt>
                <c:pt idx="23049">
                  <c:v>45918.8819906695</c:v>
                </c:pt>
                <c:pt idx="23050">
                  <c:v>45918.8828098695</c:v>
                </c:pt>
                <c:pt idx="23051">
                  <c:v>45918.8836290695</c:v>
                </c:pt>
                <c:pt idx="23052">
                  <c:v>45918.8844482695</c:v>
                </c:pt>
                <c:pt idx="23053">
                  <c:v>45918.8852674695</c:v>
                </c:pt>
                <c:pt idx="23054">
                  <c:v>45918.88608666951</c:v>
                </c:pt>
                <c:pt idx="23055">
                  <c:v>45918.88690586951</c:v>
                </c:pt>
                <c:pt idx="23056">
                  <c:v>45918.88772506951</c:v>
                </c:pt>
                <c:pt idx="23057">
                  <c:v>45918.88854426951</c:v>
                </c:pt>
                <c:pt idx="23058">
                  <c:v>45918.88936346952</c:v>
                </c:pt>
                <c:pt idx="23059">
                  <c:v>45918.89018266945</c:v>
                </c:pt>
                <c:pt idx="23060">
                  <c:v>45918.89100186952</c:v>
                </c:pt>
                <c:pt idx="23061">
                  <c:v>45918.89182106953</c:v>
                </c:pt>
                <c:pt idx="23062">
                  <c:v>45918.89264026953</c:v>
                </c:pt>
                <c:pt idx="23063">
                  <c:v>45918.89345946953</c:v>
                </c:pt>
                <c:pt idx="23064">
                  <c:v>45918.89427866953</c:v>
                </c:pt>
                <c:pt idx="23065">
                  <c:v>45918.89509786954</c:v>
                </c:pt>
                <c:pt idx="23066">
                  <c:v>45918.89591706954</c:v>
                </c:pt>
                <c:pt idx="23067">
                  <c:v>45918.89673626954</c:v>
                </c:pt>
                <c:pt idx="23068">
                  <c:v>45918.89755546954</c:v>
                </c:pt>
                <c:pt idx="23069">
                  <c:v>45918.89837466954</c:v>
                </c:pt>
                <c:pt idx="23070">
                  <c:v>45918.89919386955</c:v>
                </c:pt>
                <c:pt idx="23071">
                  <c:v>45918.90001306955</c:v>
                </c:pt>
                <c:pt idx="23072">
                  <c:v>45918.90083226955</c:v>
                </c:pt>
                <c:pt idx="23073">
                  <c:v>45918.90165146955</c:v>
                </c:pt>
                <c:pt idx="23074">
                  <c:v>45918.90247066956</c:v>
                </c:pt>
                <c:pt idx="23075">
                  <c:v>45918.90328986956</c:v>
                </c:pt>
                <c:pt idx="23076">
                  <c:v>45918.90410906956</c:v>
                </c:pt>
                <c:pt idx="23077">
                  <c:v>45918.90492826956</c:v>
                </c:pt>
                <c:pt idx="23078">
                  <c:v>45918.90574746957</c:v>
                </c:pt>
                <c:pt idx="23079">
                  <c:v>45918.90656666957</c:v>
                </c:pt>
                <c:pt idx="23080">
                  <c:v>45918.90738586957</c:v>
                </c:pt>
                <c:pt idx="23081">
                  <c:v>45918.90820506957</c:v>
                </c:pt>
                <c:pt idx="23082">
                  <c:v>45918.90902426957</c:v>
                </c:pt>
                <c:pt idx="23083">
                  <c:v>45918.90984346957</c:v>
                </c:pt>
                <c:pt idx="23084">
                  <c:v>45918.91066266958</c:v>
                </c:pt>
                <c:pt idx="23085">
                  <c:v>45918.91148186957</c:v>
                </c:pt>
                <c:pt idx="23086">
                  <c:v>45918.91230106958</c:v>
                </c:pt>
                <c:pt idx="23087">
                  <c:v>45918.91312026959</c:v>
                </c:pt>
                <c:pt idx="23088">
                  <c:v>45918.91393946958</c:v>
                </c:pt>
                <c:pt idx="23089">
                  <c:v>45918.9147586696</c:v>
                </c:pt>
                <c:pt idx="23090">
                  <c:v>45918.9155778696</c:v>
                </c:pt>
                <c:pt idx="23091">
                  <c:v>45918.9163970696</c:v>
                </c:pt>
                <c:pt idx="23092">
                  <c:v>45918.9172162696</c:v>
                </c:pt>
                <c:pt idx="23093">
                  <c:v>45918.9180354696</c:v>
                </c:pt>
                <c:pt idx="23094">
                  <c:v>45918.9188546696</c:v>
                </c:pt>
                <c:pt idx="23095">
                  <c:v>45918.9196738696</c:v>
                </c:pt>
                <c:pt idx="23096">
                  <c:v>45918.92049306959</c:v>
                </c:pt>
                <c:pt idx="23097">
                  <c:v>45918.92131226959</c:v>
                </c:pt>
                <c:pt idx="23098">
                  <c:v>45918.9221314696</c:v>
                </c:pt>
                <c:pt idx="23099">
                  <c:v>45918.92295066958</c:v>
                </c:pt>
                <c:pt idx="23100">
                  <c:v>45918.92376986957</c:v>
                </c:pt>
                <c:pt idx="23101">
                  <c:v>45918.92458906962</c:v>
                </c:pt>
                <c:pt idx="23102">
                  <c:v>45918.92540826958</c:v>
                </c:pt>
                <c:pt idx="23103">
                  <c:v>45918.92622746962</c:v>
                </c:pt>
                <c:pt idx="23104">
                  <c:v>45918.92704666957</c:v>
                </c:pt>
                <c:pt idx="23105">
                  <c:v>45918.92786586958</c:v>
                </c:pt>
                <c:pt idx="23106">
                  <c:v>45918.92868506962</c:v>
                </c:pt>
                <c:pt idx="23107">
                  <c:v>45918.92950426962</c:v>
                </c:pt>
                <c:pt idx="23108">
                  <c:v>45918.93032346963</c:v>
                </c:pt>
                <c:pt idx="23109">
                  <c:v>45918.93114266955</c:v>
                </c:pt>
                <c:pt idx="23110">
                  <c:v>45918.93196186957</c:v>
                </c:pt>
                <c:pt idx="23111">
                  <c:v>45918.93278106958</c:v>
                </c:pt>
                <c:pt idx="23112">
                  <c:v>45918.93360026959</c:v>
                </c:pt>
                <c:pt idx="23113">
                  <c:v>45918.93441946965</c:v>
                </c:pt>
                <c:pt idx="23114">
                  <c:v>45918.93523866965</c:v>
                </c:pt>
                <c:pt idx="23115">
                  <c:v>45918.93605786965</c:v>
                </c:pt>
                <c:pt idx="23116">
                  <c:v>45918.93687706965</c:v>
                </c:pt>
                <c:pt idx="23117">
                  <c:v>45918.93769626966</c:v>
                </c:pt>
                <c:pt idx="23118">
                  <c:v>45918.93851546965</c:v>
                </c:pt>
                <c:pt idx="23119">
                  <c:v>45918.93933466965</c:v>
                </c:pt>
                <c:pt idx="23120">
                  <c:v>45918.94015386965</c:v>
                </c:pt>
                <c:pt idx="23121">
                  <c:v>45918.94097306966</c:v>
                </c:pt>
                <c:pt idx="23122">
                  <c:v>45918.94179226967</c:v>
                </c:pt>
                <c:pt idx="23123">
                  <c:v>45918.94261146967</c:v>
                </c:pt>
                <c:pt idx="23124">
                  <c:v>45918.9434306696</c:v>
                </c:pt>
                <c:pt idx="23125">
                  <c:v>45918.94424986967</c:v>
                </c:pt>
                <c:pt idx="23126">
                  <c:v>45918.94506906968</c:v>
                </c:pt>
                <c:pt idx="23127">
                  <c:v>45918.94588826968</c:v>
                </c:pt>
                <c:pt idx="23128">
                  <c:v>45918.94670746968</c:v>
                </c:pt>
                <c:pt idx="23129">
                  <c:v>45918.94752666968</c:v>
                </c:pt>
                <c:pt idx="23130">
                  <c:v>45918.94834586968</c:v>
                </c:pt>
                <c:pt idx="23131">
                  <c:v>45918.94916506967</c:v>
                </c:pt>
                <c:pt idx="23132">
                  <c:v>45918.94998426968</c:v>
                </c:pt>
                <c:pt idx="23133">
                  <c:v>45918.9508034697</c:v>
                </c:pt>
                <c:pt idx="23134">
                  <c:v>45918.95162266967</c:v>
                </c:pt>
                <c:pt idx="23135">
                  <c:v>45918.9524418697</c:v>
                </c:pt>
                <c:pt idx="23136">
                  <c:v>45918.9532610697</c:v>
                </c:pt>
                <c:pt idx="23137">
                  <c:v>45918.9540802697</c:v>
                </c:pt>
                <c:pt idx="23138">
                  <c:v>45918.9548994697</c:v>
                </c:pt>
                <c:pt idx="23139">
                  <c:v>45918.95571866971</c:v>
                </c:pt>
                <c:pt idx="23140">
                  <c:v>45918.9565378697</c:v>
                </c:pt>
                <c:pt idx="23141">
                  <c:v>45918.95735706971</c:v>
                </c:pt>
                <c:pt idx="23142">
                  <c:v>45918.95817626971</c:v>
                </c:pt>
                <c:pt idx="23143">
                  <c:v>45918.95899546971</c:v>
                </c:pt>
                <c:pt idx="23144">
                  <c:v>45918.95981466972</c:v>
                </c:pt>
                <c:pt idx="23145">
                  <c:v>45918.96063386972</c:v>
                </c:pt>
                <c:pt idx="23146">
                  <c:v>45918.96145306965</c:v>
                </c:pt>
                <c:pt idx="23147">
                  <c:v>45918.96227226972</c:v>
                </c:pt>
                <c:pt idx="23148">
                  <c:v>45918.96309146973</c:v>
                </c:pt>
                <c:pt idx="23149">
                  <c:v>45918.96391066966</c:v>
                </c:pt>
                <c:pt idx="23150">
                  <c:v>45918.96472986972</c:v>
                </c:pt>
                <c:pt idx="23151">
                  <c:v>45918.96554906973</c:v>
                </c:pt>
                <c:pt idx="23152">
                  <c:v>45918.96636826974</c:v>
                </c:pt>
                <c:pt idx="23153">
                  <c:v>45918.96718746972</c:v>
                </c:pt>
                <c:pt idx="23154">
                  <c:v>45918.96800666973</c:v>
                </c:pt>
                <c:pt idx="23155">
                  <c:v>45918.96882586974</c:v>
                </c:pt>
                <c:pt idx="23156">
                  <c:v>45918.96964506972</c:v>
                </c:pt>
                <c:pt idx="23157">
                  <c:v>45918.97046426975</c:v>
                </c:pt>
                <c:pt idx="23158">
                  <c:v>45918.97128346975</c:v>
                </c:pt>
                <c:pt idx="23159">
                  <c:v>45918.97210266972</c:v>
                </c:pt>
                <c:pt idx="23160">
                  <c:v>45918.97292186975</c:v>
                </c:pt>
                <c:pt idx="23161">
                  <c:v>45918.97374106969</c:v>
                </c:pt>
                <c:pt idx="23162">
                  <c:v>45918.97456026976</c:v>
                </c:pt>
                <c:pt idx="23163">
                  <c:v>45918.97537946976</c:v>
                </c:pt>
                <c:pt idx="23164">
                  <c:v>45918.97619866976</c:v>
                </c:pt>
                <c:pt idx="23165">
                  <c:v>45918.97701786977</c:v>
                </c:pt>
                <c:pt idx="23166">
                  <c:v>45918.97783706977</c:v>
                </c:pt>
                <c:pt idx="23167">
                  <c:v>45918.97865626977</c:v>
                </c:pt>
                <c:pt idx="23168">
                  <c:v>45918.97947546977</c:v>
                </c:pt>
                <c:pt idx="23169">
                  <c:v>45918.98029466977</c:v>
                </c:pt>
                <c:pt idx="23170">
                  <c:v>45918.98111386978</c:v>
                </c:pt>
                <c:pt idx="23171">
                  <c:v>45918.98193306978</c:v>
                </c:pt>
                <c:pt idx="23172">
                  <c:v>45918.98275226978</c:v>
                </c:pt>
                <c:pt idx="23173">
                  <c:v>45918.98357146978</c:v>
                </c:pt>
                <c:pt idx="23174">
                  <c:v>45918.98439066979</c:v>
                </c:pt>
                <c:pt idx="23175">
                  <c:v>45918.98520986979</c:v>
                </c:pt>
                <c:pt idx="23176">
                  <c:v>45918.9860290698</c:v>
                </c:pt>
                <c:pt idx="23177">
                  <c:v>45918.9868482698</c:v>
                </c:pt>
                <c:pt idx="23178">
                  <c:v>45918.9876674698</c:v>
                </c:pt>
                <c:pt idx="23179">
                  <c:v>45918.9884866698</c:v>
                </c:pt>
                <c:pt idx="23180">
                  <c:v>45918.9893058698</c:v>
                </c:pt>
                <c:pt idx="23181">
                  <c:v>45918.99012506977</c:v>
                </c:pt>
                <c:pt idx="23182">
                  <c:v>45918.9909442698</c:v>
                </c:pt>
                <c:pt idx="23183">
                  <c:v>45918.99176346974</c:v>
                </c:pt>
                <c:pt idx="23184">
                  <c:v>45918.99258266977</c:v>
                </c:pt>
                <c:pt idx="23185">
                  <c:v>45918.99340186972</c:v>
                </c:pt>
                <c:pt idx="23186">
                  <c:v>45918.99422106981</c:v>
                </c:pt>
                <c:pt idx="23187">
                  <c:v>45918.99504026982</c:v>
                </c:pt>
                <c:pt idx="23188">
                  <c:v>45918.99585946982</c:v>
                </c:pt>
                <c:pt idx="23189">
                  <c:v>45918.99667866982</c:v>
                </c:pt>
                <c:pt idx="23190">
                  <c:v>45918.99749786982</c:v>
                </c:pt>
                <c:pt idx="23191">
                  <c:v>45918.99831706982</c:v>
                </c:pt>
                <c:pt idx="23192">
                  <c:v>45918.99913626983</c:v>
                </c:pt>
                <c:pt idx="23193">
                  <c:v>45918.99995546983</c:v>
                </c:pt>
                <c:pt idx="23194">
                  <c:v>45919.00077466982</c:v>
                </c:pt>
                <c:pt idx="23195">
                  <c:v>45919.00159386983</c:v>
                </c:pt>
                <c:pt idx="23196">
                  <c:v>45919.00241306984</c:v>
                </c:pt>
                <c:pt idx="23197">
                  <c:v>45919.00323226984</c:v>
                </c:pt>
                <c:pt idx="23198">
                  <c:v>45919.00405146984</c:v>
                </c:pt>
                <c:pt idx="23199">
                  <c:v>45919.00487066984</c:v>
                </c:pt>
                <c:pt idx="23200">
                  <c:v>45919.00568986985</c:v>
                </c:pt>
                <c:pt idx="23201">
                  <c:v>45919.00650906985</c:v>
                </c:pt>
                <c:pt idx="23202">
                  <c:v>45919.00732826985</c:v>
                </c:pt>
                <c:pt idx="23203">
                  <c:v>45919.00814746985</c:v>
                </c:pt>
                <c:pt idx="23204">
                  <c:v>45919.00896666985</c:v>
                </c:pt>
                <c:pt idx="23205">
                  <c:v>45919.00978586979</c:v>
                </c:pt>
                <c:pt idx="23206">
                  <c:v>45919.01060506986</c:v>
                </c:pt>
                <c:pt idx="23207">
                  <c:v>45919.01142426985</c:v>
                </c:pt>
                <c:pt idx="23208">
                  <c:v>45919.01224346986</c:v>
                </c:pt>
                <c:pt idx="23209">
                  <c:v>45919.01306266987</c:v>
                </c:pt>
                <c:pt idx="23210">
                  <c:v>45919.01388186987</c:v>
                </c:pt>
                <c:pt idx="23211">
                  <c:v>45919.01470106987</c:v>
                </c:pt>
                <c:pt idx="23212">
                  <c:v>45919.01552026987</c:v>
                </c:pt>
                <c:pt idx="23213">
                  <c:v>45919.0163394699</c:v>
                </c:pt>
                <c:pt idx="23214">
                  <c:v>45919.01715866988</c:v>
                </c:pt>
                <c:pt idx="23215">
                  <c:v>45919.01797786988</c:v>
                </c:pt>
                <c:pt idx="23216">
                  <c:v>45919.01879706988</c:v>
                </c:pt>
                <c:pt idx="23217">
                  <c:v>45919.01961626988</c:v>
                </c:pt>
                <c:pt idx="23218">
                  <c:v>45919.02043546989</c:v>
                </c:pt>
                <c:pt idx="23219">
                  <c:v>45919.02125466987</c:v>
                </c:pt>
                <c:pt idx="23220">
                  <c:v>45919.02207386988</c:v>
                </c:pt>
                <c:pt idx="23221">
                  <c:v>45919.02289306989</c:v>
                </c:pt>
                <c:pt idx="23222">
                  <c:v>45919.0237122699</c:v>
                </c:pt>
                <c:pt idx="23223">
                  <c:v>45919.0245314699</c:v>
                </c:pt>
                <c:pt idx="23224">
                  <c:v>45919.02535066983</c:v>
                </c:pt>
                <c:pt idx="23225">
                  <c:v>45919.0261698699</c:v>
                </c:pt>
                <c:pt idx="23226">
                  <c:v>45919.02698906991</c:v>
                </c:pt>
                <c:pt idx="23227">
                  <c:v>45919.02780826991</c:v>
                </c:pt>
                <c:pt idx="23228">
                  <c:v>45919.02862746991</c:v>
                </c:pt>
                <c:pt idx="23229">
                  <c:v>45919.02944666984</c:v>
                </c:pt>
                <c:pt idx="23230">
                  <c:v>45919.03026586991</c:v>
                </c:pt>
                <c:pt idx="23231">
                  <c:v>45919.03108506992</c:v>
                </c:pt>
                <c:pt idx="23232">
                  <c:v>45919.03190426992</c:v>
                </c:pt>
                <c:pt idx="23233">
                  <c:v>45919.03272346992</c:v>
                </c:pt>
                <c:pt idx="23234">
                  <c:v>45919.03354266992</c:v>
                </c:pt>
                <c:pt idx="23235">
                  <c:v>45919.03436186993</c:v>
                </c:pt>
                <c:pt idx="23236">
                  <c:v>45919.03518106986</c:v>
                </c:pt>
                <c:pt idx="23237">
                  <c:v>45919.03600026993</c:v>
                </c:pt>
                <c:pt idx="23238">
                  <c:v>45919.03681946994</c:v>
                </c:pt>
                <c:pt idx="23239">
                  <c:v>45919.03763866994</c:v>
                </c:pt>
                <c:pt idx="23240">
                  <c:v>45919.03845786994</c:v>
                </c:pt>
                <c:pt idx="23241">
                  <c:v>45919.03927706994</c:v>
                </c:pt>
                <c:pt idx="23242">
                  <c:v>45919.04009626994</c:v>
                </c:pt>
                <c:pt idx="23243">
                  <c:v>45919.04091546994</c:v>
                </c:pt>
                <c:pt idx="23244">
                  <c:v>45919.04173466995</c:v>
                </c:pt>
                <c:pt idx="23245">
                  <c:v>45919.04255386995</c:v>
                </c:pt>
                <c:pt idx="23246">
                  <c:v>45919.04337306995</c:v>
                </c:pt>
                <c:pt idx="23247">
                  <c:v>45919.04419226995</c:v>
                </c:pt>
                <c:pt idx="23248">
                  <c:v>45919.04501146995</c:v>
                </c:pt>
                <c:pt idx="23249">
                  <c:v>45919.04583066996</c:v>
                </c:pt>
                <c:pt idx="23250">
                  <c:v>45919.04664986996</c:v>
                </c:pt>
                <c:pt idx="23251">
                  <c:v>45919.04746906996</c:v>
                </c:pt>
                <c:pt idx="23252">
                  <c:v>45919.04828826996</c:v>
                </c:pt>
                <c:pt idx="23253">
                  <c:v>45919.04910746997</c:v>
                </c:pt>
                <c:pt idx="23254">
                  <c:v>45919.04992666997</c:v>
                </c:pt>
                <c:pt idx="23255">
                  <c:v>45919.05074586997</c:v>
                </c:pt>
                <c:pt idx="23256">
                  <c:v>45919.05156506997</c:v>
                </c:pt>
                <c:pt idx="23257">
                  <c:v>45919.05238426997</c:v>
                </c:pt>
                <c:pt idx="23258">
                  <c:v>45919.05320346997</c:v>
                </c:pt>
                <c:pt idx="23259">
                  <c:v>45919.05402266998</c:v>
                </c:pt>
                <c:pt idx="23260">
                  <c:v>45919.05484186998</c:v>
                </c:pt>
                <c:pt idx="23261">
                  <c:v>45919.05566106999</c:v>
                </c:pt>
                <c:pt idx="23262">
                  <c:v>45919.05648026999</c:v>
                </c:pt>
                <c:pt idx="23263">
                  <c:v>45919.05729947</c:v>
                </c:pt>
                <c:pt idx="23264">
                  <c:v>45919.05811867</c:v>
                </c:pt>
                <c:pt idx="23265">
                  <c:v>45919.05893787</c:v>
                </c:pt>
                <c:pt idx="23266">
                  <c:v>45919.05975707</c:v>
                </c:pt>
                <c:pt idx="23267">
                  <c:v>45919.06057627</c:v>
                </c:pt>
                <c:pt idx="23268">
                  <c:v>45919.06139547</c:v>
                </c:pt>
                <c:pt idx="23269">
                  <c:v>45919.06221467</c:v>
                </c:pt>
                <c:pt idx="23270">
                  <c:v>45919.06303387001</c:v>
                </c:pt>
                <c:pt idx="23271">
                  <c:v>45919.06385307001</c:v>
                </c:pt>
                <c:pt idx="23272">
                  <c:v>45919.06467227001</c:v>
                </c:pt>
                <c:pt idx="23273">
                  <c:v>45919.06549147001</c:v>
                </c:pt>
                <c:pt idx="23274">
                  <c:v>45919.06631067002</c:v>
                </c:pt>
                <c:pt idx="23275">
                  <c:v>45919.06712987002</c:v>
                </c:pt>
                <c:pt idx="23276">
                  <c:v>45919.06794907002</c:v>
                </c:pt>
                <c:pt idx="23277">
                  <c:v>45919.06876827002</c:v>
                </c:pt>
                <c:pt idx="23278">
                  <c:v>45919.06958747002</c:v>
                </c:pt>
                <c:pt idx="23279">
                  <c:v>45919.07040667003</c:v>
                </c:pt>
                <c:pt idx="23280">
                  <c:v>45919.07122587003</c:v>
                </c:pt>
                <c:pt idx="23281">
                  <c:v>45919.07204507003</c:v>
                </c:pt>
                <c:pt idx="23282">
                  <c:v>45919.07286427003</c:v>
                </c:pt>
                <c:pt idx="23283">
                  <c:v>45919.07368347004</c:v>
                </c:pt>
                <c:pt idx="23284">
                  <c:v>45919.07450267004</c:v>
                </c:pt>
                <c:pt idx="23285">
                  <c:v>45919.07532187003</c:v>
                </c:pt>
                <c:pt idx="23286">
                  <c:v>45919.07614107004</c:v>
                </c:pt>
                <c:pt idx="23287">
                  <c:v>45919.07696027005</c:v>
                </c:pt>
                <c:pt idx="23288">
                  <c:v>45919.07777947005</c:v>
                </c:pt>
                <c:pt idx="23289">
                  <c:v>45919.07859867005</c:v>
                </c:pt>
                <c:pt idx="23290">
                  <c:v>45919.07941787005</c:v>
                </c:pt>
                <c:pt idx="23291">
                  <c:v>45919.08023707006</c:v>
                </c:pt>
                <c:pt idx="23292">
                  <c:v>45919.08105627005</c:v>
                </c:pt>
                <c:pt idx="23293">
                  <c:v>45919.08187547005</c:v>
                </c:pt>
                <c:pt idx="23294">
                  <c:v>45919.08269467006</c:v>
                </c:pt>
                <c:pt idx="23295">
                  <c:v>45919.08351387006</c:v>
                </c:pt>
                <c:pt idx="23296">
                  <c:v>45919.08433307006</c:v>
                </c:pt>
                <c:pt idx="23297">
                  <c:v>45919.08515227007</c:v>
                </c:pt>
                <c:pt idx="23298">
                  <c:v>45919.08597147007</c:v>
                </c:pt>
                <c:pt idx="23299">
                  <c:v>45919.08679067007</c:v>
                </c:pt>
                <c:pt idx="23300">
                  <c:v>45919.08760987007</c:v>
                </c:pt>
                <c:pt idx="23301">
                  <c:v>45919.08842907007</c:v>
                </c:pt>
                <c:pt idx="23302">
                  <c:v>45919.08924827008</c:v>
                </c:pt>
                <c:pt idx="23303">
                  <c:v>45919.09006747008</c:v>
                </c:pt>
                <c:pt idx="23304">
                  <c:v>45919.09088667008</c:v>
                </c:pt>
                <c:pt idx="23305">
                  <c:v>45919.09170587007</c:v>
                </c:pt>
                <c:pt idx="23306">
                  <c:v>45919.09252507009</c:v>
                </c:pt>
                <c:pt idx="23307">
                  <c:v>45919.09334427008</c:v>
                </c:pt>
                <c:pt idx="23308">
                  <c:v>45919.09416347009</c:v>
                </c:pt>
                <c:pt idx="23309">
                  <c:v>45919.0949826701</c:v>
                </c:pt>
                <c:pt idx="23310">
                  <c:v>45919.0958018701</c:v>
                </c:pt>
                <c:pt idx="23311">
                  <c:v>45919.0966210701</c:v>
                </c:pt>
                <c:pt idx="23312">
                  <c:v>45919.0974402701</c:v>
                </c:pt>
                <c:pt idx="23313">
                  <c:v>45919.0982594701</c:v>
                </c:pt>
                <c:pt idx="23314">
                  <c:v>45919.09907867011</c:v>
                </c:pt>
                <c:pt idx="23315">
                  <c:v>45919.09989787011</c:v>
                </c:pt>
                <c:pt idx="23316">
                  <c:v>45919.10071707011</c:v>
                </c:pt>
                <c:pt idx="23317">
                  <c:v>45919.10153627011</c:v>
                </c:pt>
                <c:pt idx="23318">
                  <c:v>45919.10235547011</c:v>
                </c:pt>
                <c:pt idx="23319">
                  <c:v>45919.10317467012</c:v>
                </c:pt>
                <c:pt idx="23320">
                  <c:v>45919.10399387012</c:v>
                </c:pt>
                <c:pt idx="23321">
                  <c:v>45919.10481307013</c:v>
                </c:pt>
                <c:pt idx="23322">
                  <c:v>45919.10563227012</c:v>
                </c:pt>
                <c:pt idx="23323">
                  <c:v>45919.10645147012</c:v>
                </c:pt>
                <c:pt idx="23324">
                  <c:v>45919.10727067013</c:v>
                </c:pt>
                <c:pt idx="23325">
                  <c:v>45919.10808987013</c:v>
                </c:pt>
                <c:pt idx="23326">
                  <c:v>45919.10890907013</c:v>
                </c:pt>
                <c:pt idx="23327">
                  <c:v>45919.10972827014</c:v>
                </c:pt>
                <c:pt idx="23328">
                  <c:v>45919.11054747013</c:v>
                </c:pt>
                <c:pt idx="23329">
                  <c:v>45919.11136667013</c:v>
                </c:pt>
                <c:pt idx="23330">
                  <c:v>45919.11218587014</c:v>
                </c:pt>
                <c:pt idx="23331">
                  <c:v>45919.11300507015</c:v>
                </c:pt>
                <c:pt idx="23332">
                  <c:v>45919.11382427015</c:v>
                </c:pt>
                <c:pt idx="23333">
                  <c:v>45919.11464347015</c:v>
                </c:pt>
                <c:pt idx="23334">
                  <c:v>45919.11546267015</c:v>
                </c:pt>
                <c:pt idx="23335">
                  <c:v>45919.11628187015</c:v>
                </c:pt>
                <c:pt idx="23336">
                  <c:v>45919.11710107016</c:v>
                </c:pt>
                <c:pt idx="23337">
                  <c:v>45919.11792027016</c:v>
                </c:pt>
                <c:pt idx="23338">
                  <c:v>45919.1187394702</c:v>
                </c:pt>
                <c:pt idx="23339">
                  <c:v>45919.11955867016</c:v>
                </c:pt>
                <c:pt idx="23340">
                  <c:v>45919.12037787017</c:v>
                </c:pt>
                <c:pt idx="23341">
                  <c:v>45919.12119707017</c:v>
                </c:pt>
                <c:pt idx="23342">
                  <c:v>45919.12201627017</c:v>
                </c:pt>
                <c:pt idx="23343">
                  <c:v>45919.12283547018</c:v>
                </c:pt>
                <c:pt idx="23344">
                  <c:v>45919.12365467018</c:v>
                </c:pt>
                <c:pt idx="23345">
                  <c:v>45919.12447387018</c:v>
                </c:pt>
                <c:pt idx="23346">
                  <c:v>45919.12529307018</c:v>
                </c:pt>
                <c:pt idx="23347">
                  <c:v>45919.12611227018</c:v>
                </c:pt>
                <c:pt idx="23348">
                  <c:v>45919.12693147018</c:v>
                </c:pt>
                <c:pt idx="23349">
                  <c:v>45919.12775067017</c:v>
                </c:pt>
                <c:pt idx="23350">
                  <c:v>45919.1285698702</c:v>
                </c:pt>
                <c:pt idx="23351">
                  <c:v>45919.12938907019</c:v>
                </c:pt>
                <c:pt idx="23352">
                  <c:v>45919.1302082702</c:v>
                </c:pt>
                <c:pt idx="23353">
                  <c:v>45919.1310274702</c:v>
                </c:pt>
                <c:pt idx="23354">
                  <c:v>45919.13184667019</c:v>
                </c:pt>
                <c:pt idx="23355">
                  <c:v>45919.13266587019</c:v>
                </c:pt>
                <c:pt idx="23356">
                  <c:v>45919.13348507018</c:v>
                </c:pt>
                <c:pt idx="23357">
                  <c:v>45919.13430427021</c:v>
                </c:pt>
                <c:pt idx="23358">
                  <c:v>45919.13512347019</c:v>
                </c:pt>
                <c:pt idx="23359">
                  <c:v>45919.13594267017</c:v>
                </c:pt>
                <c:pt idx="23360">
                  <c:v>45919.13676187018</c:v>
                </c:pt>
                <c:pt idx="23361">
                  <c:v>45919.13758107022</c:v>
                </c:pt>
                <c:pt idx="23362">
                  <c:v>45919.13840027022</c:v>
                </c:pt>
                <c:pt idx="23363">
                  <c:v>45919.13921947022</c:v>
                </c:pt>
                <c:pt idx="23364">
                  <c:v>45919.14003867022</c:v>
                </c:pt>
                <c:pt idx="23365">
                  <c:v>45919.14085787022</c:v>
                </c:pt>
                <c:pt idx="23366">
                  <c:v>45919.14167707023</c:v>
                </c:pt>
                <c:pt idx="23367">
                  <c:v>45919.14249627023</c:v>
                </c:pt>
                <c:pt idx="23368">
                  <c:v>45919.14331547023</c:v>
                </c:pt>
                <c:pt idx="23369">
                  <c:v>45919.14413467023</c:v>
                </c:pt>
                <c:pt idx="23370">
                  <c:v>45919.14495387024</c:v>
                </c:pt>
                <c:pt idx="23371">
                  <c:v>45919.14577307022</c:v>
                </c:pt>
                <c:pt idx="23372">
                  <c:v>45919.14659227024</c:v>
                </c:pt>
                <c:pt idx="23373">
                  <c:v>45919.14741147024</c:v>
                </c:pt>
                <c:pt idx="23374">
                  <c:v>45919.14823067025</c:v>
                </c:pt>
                <c:pt idx="23375">
                  <c:v>45919.14904987025</c:v>
                </c:pt>
                <c:pt idx="23376">
                  <c:v>45919.14986907025</c:v>
                </c:pt>
                <c:pt idx="23377">
                  <c:v>45919.15068827025</c:v>
                </c:pt>
                <c:pt idx="23378">
                  <c:v>45919.15150747025</c:v>
                </c:pt>
                <c:pt idx="23379">
                  <c:v>45919.15232667026</c:v>
                </c:pt>
                <c:pt idx="23380">
                  <c:v>45919.15314587022</c:v>
                </c:pt>
                <c:pt idx="23381">
                  <c:v>45919.15396507025</c:v>
                </c:pt>
                <c:pt idx="23382">
                  <c:v>45919.15478427026</c:v>
                </c:pt>
                <c:pt idx="23383">
                  <c:v>45919.15560347027</c:v>
                </c:pt>
                <c:pt idx="23384">
                  <c:v>45919.15642267027</c:v>
                </c:pt>
                <c:pt idx="23385">
                  <c:v>45919.15724187027</c:v>
                </c:pt>
                <c:pt idx="23386">
                  <c:v>45919.15806107027</c:v>
                </c:pt>
                <c:pt idx="23387">
                  <c:v>45919.15888027027</c:v>
                </c:pt>
                <c:pt idx="23388">
                  <c:v>45919.15969947027</c:v>
                </c:pt>
                <c:pt idx="23389">
                  <c:v>45919.16051867028</c:v>
                </c:pt>
                <c:pt idx="23390">
                  <c:v>45919.16133787028</c:v>
                </c:pt>
                <c:pt idx="23391">
                  <c:v>45919.16215707028</c:v>
                </c:pt>
                <c:pt idx="23392">
                  <c:v>45919.16297627029</c:v>
                </c:pt>
                <c:pt idx="23393">
                  <c:v>45919.16379547027</c:v>
                </c:pt>
                <c:pt idx="23394">
                  <c:v>45919.16461467028</c:v>
                </c:pt>
                <c:pt idx="23395">
                  <c:v>45919.16543387022</c:v>
                </c:pt>
                <c:pt idx="23396">
                  <c:v>45919.1662530703</c:v>
                </c:pt>
                <c:pt idx="23397">
                  <c:v>45919.1670722703</c:v>
                </c:pt>
                <c:pt idx="23398">
                  <c:v>45919.1678914703</c:v>
                </c:pt>
                <c:pt idx="23399">
                  <c:v>45919.1687106703</c:v>
                </c:pt>
                <c:pt idx="23400">
                  <c:v>45919.16952987031</c:v>
                </c:pt>
                <c:pt idx="23401">
                  <c:v>45919.17034907031</c:v>
                </c:pt>
                <c:pt idx="23402">
                  <c:v>45919.1711682703</c:v>
                </c:pt>
                <c:pt idx="23403">
                  <c:v>45919.1719874703</c:v>
                </c:pt>
                <c:pt idx="23404">
                  <c:v>45919.17280667031</c:v>
                </c:pt>
                <c:pt idx="23405">
                  <c:v>45919.17362587032</c:v>
                </c:pt>
                <c:pt idx="23406">
                  <c:v>45919.17444507032</c:v>
                </c:pt>
                <c:pt idx="23407">
                  <c:v>45919.17526427032</c:v>
                </c:pt>
                <c:pt idx="23408">
                  <c:v>45919.17608347032</c:v>
                </c:pt>
                <c:pt idx="23409">
                  <c:v>45919.17690267033</c:v>
                </c:pt>
                <c:pt idx="23410">
                  <c:v>45919.17772187026</c:v>
                </c:pt>
                <c:pt idx="23411">
                  <c:v>45919.17854107033</c:v>
                </c:pt>
                <c:pt idx="23412">
                  <c:v>45919.17936027033</c:v>
                </c:pt>
                <c:pt idx="23413">
                  <c:v>45919.18017947033</c:v>
                </c:pt>
                <c:pt idx="23414">
                  <c:v>45919.18099867034</c:v>
                </c:pt>
                <c:pt idx="23415">
                  <c:v>45919.18181787034</c:v>
                </c:pt>
                <c:pt idx="23416">
                  <c:v>45919.18263707034</c:v>
                </c:pt>
                <c:pt idx="23417">
                  <c:v>45919.18345627034</c:v>
                </c:pt>
                <c:pt idx="23418">
                  <c:v>45919.18427547034</c:v>
                </c:pt>
                <c:pt idx="23419">
                  <c:v>45919.18509467035</c:v>
                </c:pt>
                <c:pt idx="23420">
                  <c:v>45919.18591387035</c:v>
                </c:pt>
                <c:pt idx="23421">
                  <c:v>45919.18673307035</c:v>
                </c:pt>
                <c:pt idx="23422">
                  <c:v>45919.18755227035</c:v>
                </c:pt>
                <c:pt idx="23423">
                  <c:v>45919.18837147035</c:v>
                </c:pt>
                <c:pt idx="23424">
                  <c:v>45919.18919067035</c:v>
                </c:pt>
                <c:pt idx="23425">
                  <c:v>45919.19000987036</c:v>
                </c:pt>
                <c:pt idx="23426">
                  <c:v>45919.19082907036</c:v>
                </c:pt>
                <c:pt idx="23427">
                  <c:v>45919.19164827037</c:v>
                </c:pt>
                <c:pt idx="23428">
                  <c:v>45919.19246747037</c:v>
                </c:pt>
                <c:pt idx="23429">
                  <c:v>45919.1932866703</c:v>
                </c:pt>
                <c:pt idx="23430">
                  <c:v>45919.19410587037</c:v>
                </c:pt>
                <c:pt idx="23431">
                  <c:v>45919.19492507038</c:v>
                </c:pt>
                <c:pt idx="23432">
                  <c:v>45919.19574427031</c:v>
                </c:pt>
                <c:pt idx="23433">
                  <c:v>45919.19656347038</c:v>
                </c:pt>
                <c:pt idx="23434">
                  <c:v>45919.19738267031</c:v>
                </c:pt>
                <c:pt idx="23435">
                  <c:v>45919.19820187039</c:v>
                </c:pt>
                <c:pt idx="23436">
                  <c:v>45919.19902107037</c:v>
                </c:pt>
                <c:pt idx="23437">
                  <c:v>45919.19984027038</c:v>
                </c:pt>
                <c:pt idx="23438">
                  <c:v>45919.2006594704</c:v>
                </c:pt>
                <c:pt idx="23439">
                  <c:v>45919.20147867037</c:v>
                </c:pt>
                <c:pt idx="23440">
                  <c:v>45919.2022978704</c:v>
                </c:pt>
                <c:pt idx="23441">
                  <c:v>45919.2031170704</c:v>
                </c:pt>
                <c:pt idx="23442">
                  <c:v>45919.2039362704</c:v>
                </c:pt>
                <c:pt idx="23443">
                  <c:v>45919.2047554704</c:v>
                </c:pt>
                <c:pt idx="23444">
                  <c:v>45919.20557467041</c:v>
                </c:pt>
                <c:pt idx="23445">
                  <c:v>45919.20639387041</c:v>
                </c:pt>
                <c:pt idx="23446">
                  <c:v>45919.20721307041</c:v>
                </c:pt>
                <c:pt idx="23447">
                  <c:v>45919.20803227041</c:v>
                </c:pt>
                <c:pt idx="23448">
                  <c:v>45919.20885147041</c:v>
                </c:pt>
                <c:pt idx="23449">
                  <c:v>45919.20967067042</c:v>
                </c:pt>
                <c:pt idx="23450">
                  <c:v>45919.21048987042</c:v>
                </c:pt>
                <c:pt idx="23451">
                  <c:v>45919.21130907042</c:v>
                </c:pt>
                <c:pt idx="23452">
                  <c:v>45919.21212827042</c:v>
                </c:pt>
                <c:pt idx="23453">
                  <c:v>45919.21294747042</c:v>
                </c:pt>
                <c:pt idx="23454">
                  <c:v>45919.21376667036</c:v>
                </c:pt>
                <c:pt idx="23455">
                  <c:v>45919.21458587043</c:v>
                </c:pt>
                <c:pt idx="23456">
                  <c:v>45919.21540507043</c:v>
                </c:pt>
                <c:pt idx="23457">
                  <c:v>45919.21622427043</c:v>
                </c:pt>
                <c:pt idx="23458">
                  <c:v>45919.21704347044</c:v>
                </c:pt>
                <c:pt idx="23459">
                  <c:v>45919.21786267043</c:v>
                </c:pt>
                <c:pt idx="23460">
                  <c:v>45919.21868187044</c:v>
                </c:pt>
                <c:pt idx="23461">
                  <c:v>45919.21950107045</c:v>
                </c:pt>
                <c:pt idx="23462">
                  <c:v>45919.22032027045</c:v>
                </c:pt>
                <c:pt idx="23463">
                  <c:v>45919.22113947045</c:v>
                </c:pt>
                <c:pt idx="23464">
                  <c:v>45919.22195867045</c:v>
                </c:pt>
                <c:pt idx="23465">
                  <c:v>45919.22277787045</c:v>
                </c:pt>
                <c:pt idx="23466">
                  <c:v>45919.22359707046</c:v>
                </c:pt>
                <c:pt idx="23467">
                  <c:v>45919.22441627046</c:v>
                </c:pt>
                <c:pt idx="23468">
                  <c:v>45919.22523547046</c:v>
                </c:pt>
                <c:pt idx="23469">
                  <c:v>45919.22605467046</c:v>
                </c:pt>
                <c:pt idx="23470">
                  <c:v>45919.22687387047</c:v>
                </c:pt>
                <c:pt idx="23471">
                  <c:v>45919.22769307047</c:v>
                </c:pt>
                <c:pt idx="23472">
                  <c:v>45919.22851227047</c:v>
                </c:pt>
                <c:pt idx="23473">
                  <c:v>45919.22933147047</c:v>
                </c:pt>
                <c:pt idx="23474">
                  <c:v>45919.23015067048</c:v>
                </c:pt>
                <c:pt idx="23475">
                  <c:v>45919.23096987048</c:v>
                </c:pt>
                <c:pt idx="23476">
                  <c:v>45919.23178907047</c:v>
                </c:pt>
                <c:pt idx="23477">
                  <c:v>45919.23260827048</c:v>
                </c:pt>
                <c:pt idx="23478">
                  <c:v>45919.23342747048</c:v>
                </c:pt>
                <c:pt idx="23479">
                  <c:v>45919.23424667049</c:v>
                </c:pt>
                <c:pt idx="23480">
                  <c:v>45919.23506587047</c:v>
                </c:pt>
                <c:pt idx="23481">
                  <c:v>45919.23588507048</c:v>
                </c:pt>
                <c:pt idx="23482">
                  <c:v>45919.23670427049</c:v>
                </c:pt>
                <c:pt idx="23483">
                  <c:v>45919.2375234705</c:v>
                </c:pt>
                <c:pt idx="23484">
                  <c:v>45919.2383426705</c:v>
                </c:pt>
                <c:pt idx="23485">
                  <c:v>45919.23916187043</c:v>
                </c:pt>
                <c:pt idx="23486">
                  <c:v>45919.2399810705</c:v>
                </c:pt>
                <c:pt idx="23487">
                  <c:v>45919.2408002705</c:v>
                </c:pt>
                <c:pt idx="23488">
                  <c:v>45919.2416194705</c:v>
                </c:pt>
                <c:pt idx="23489">
                  <c:v>45919.24243867051</c:v>
                </c:pt>
                <c:pt idx="23490">
                  <c:v>45919.24325787051</c:v>
                </c:pt>
                <c:pt idx="23491">
                  <c:v>45919.24407707051</c:v>
                </c:pt>
                <c:pt idx="23492">
                  <c:v>45919.24489627051</c:v>
                </c:pt>
                <c:pt idx="23493">
                  <c:v>45919.24571547052</c:v>
                </c:pt>
                <c:pt idx="23494">
                  <c:v>45919.24653467052</c:v>
                </c:pt>
                <c:pt idx="23495">
                  <c:v>45919.24735387052</c:v>
                </c:pt>
                <c:pt idx="23496">
                  <c:v>45919.24817307052</c:v>
                </c:pt>
                <c:pt idx="23497">
                  <c:v>45919.24899227052</c:v>
                </c:pt>
                <c:pt idx="23498">
                  <c:v>45919.24981147053</c:v>
                </c:pt>
                <c:pt idx="23499">
                  <c:v>45919.25063067053</c:v>
                </c:pt>
                <c:pt idx="23500">
                  <c:v>45919.25144987053</c:v>
                </c:pt>
                <c:pt idx="23501">
                  <c:v>45919.25226907053</c:v>
                </c:pt>
                <c:pt idx="23502">
                  <c:v>45919.25308827054</c:v>
                </c:pt>
                <c:pt idx="23503">
                  <c:v>45919.25390747054</c:v>
                </c:pt>
                <c:pt idx="23504">
                  <c:v>45919.25472667054</c:v>
                </c:pt>
                <c:pt idx="23505">
                  <c:v>45919.25554587055</c:v>
                </c:pt>
                <c:pt idx="23506">
                  <c:v>45919.25636507055</c:v>
                </c:pt>
                <c:pt idx="23507">
                  <c:v>45919.25718427055</c:v>
                </c:pt>
                <c:pt idx="23508">
                  <c:v>45919.25800347056</c:v>
                </c:pt>
                <c:pt idx="23509">
                  <c:v>45919.25882267055</c:v>
                </c:pt>
                <c:pt idx="23510">
                  <c:v>45919.25964187056</c:v>
                </c:pt>
                <c:pt idx="23511">
                  <c:v>45919.26046107055</c:v>
                </c:pt>
                <c:pt idx="23512">
                  <c:v>45919.26128027056</c:v>
                </c:pt>
                <c:pt idx="23513">
                  <c:v>45919.26209947056</c:v>
                </c:pt>
                <c:pt idx="23514">
                  <c:v>45919.26291867057</c:v>
                </c:pt>
                <c:pt idx="23515">
                  <c:v>45919.26373787057</c:v>
                </c:pt>
                <c:pt idx="23516">
                  <c:v>45919.26455707057</c:v>
                </c:pt>
                <c:pt idx="23517">
                  <c:v>45919.26537627057</c:v>
                </c:pt>
                <c:pt idx="23518">
                  <c:v>45919.26619547057</c:v>
                </c:pt>
                <c:pt idx="23519">
                  <c:v>45919.26701467058</c:v>
                </c:pt>
                <c:pt idx="23520">
                  <c:v>45919.26783387058</c:v>
                </c:pt>
                <c:pt idx="23521">
                  <c:v>45919.26865307058</c:v>
                </c:pt>
                <c:pt idx="23522">
                  <c:v>45919.26947227059</c:v>
                </c:pt>
                <c:pt idx="23523">
                  <c:v>45919.27029147058</c:v>
                </c:pt>
                <c:pt idx="23524">
                  <c:v>45919.27111067058</c:v>
                </c:pt>
                <c:pt idx="23525">
                  <c:v>45919.27192987059</c:v>
                </c:pt>
                <c:pt idx="23526">
                  <c:v>45919.27274907059</c:v>
                </c:pt>
                <c:pt idx="23527">
                  <c:v>45919.2735682706</c:v>
                </c:pt>
                <c:pt idx="23528">
                  <c:v>45919.2743874706</c:v>
                </c:pt>
                <c:pt idx="23529">
                  <c:v>45919.27520667059</c:v>
                </c:pt>
                <c:pt idx="23530">
                  <c:v>45919.2760258706</c:v>
                </c:pt>
                <c:pt idx="23531">
                  <c:v>45919.27684507061</c:v>
                </c:pt>
                <c:pt idx="23532">
                  <c:v>45919.27766427059</c:v>
                </c:pt>
                <c:pt idx="23533">
                  <c:v>45919.2784834706</c:v>
                </c:pt>
                <c:pt idx="23534">
                  <c:v>45919.27930267058</c:v>
                </c:pt>
                <c:pt idx="23535">
                  <c:v>45919.28012187062</c:v>
                </c:pt>
                <c:pt idx="23536">
                  <c:v>45919.28094107062</c:v>
                </c:pt>
                <c:pt idx="23537">
                  <c:v>45919.28176027058</c:v>
                </c:pt>
                <c:pt idx="23538">
                  <c:v>45919.28257947062</c:v>
                </c:pt>
                <c:pt idx="23539">
                  <c:v>45919.28339867062</c:v>
                </c:pt>
                <c:pt idx="23540">
                  <c:v>45919.28421787062</c:v>
                </c:pt>
                <c:pt idx="23541">
                  <c:v>45919.28503707063</c:v>
                </c:pt>
                <c:pt idx="23542">
                  <c:v>45919.28585627063</c:v>
                </c:pt>
                <c:pt idx="23543">
                  <c:v>45919.28667547063</c:v>
                </c:pt>
                <c:pt idx="23544">
                  <c:v>45919.28749467059</c:v>
                </c:pt>
                <c:pt idx="23545">
                  <c:v>45919.28831387064</c:v>
                </c:pt>
                <c:pt idx="23546">
                  <c:v>45919.28913307063</c:v>
                </c:pt>
                <c:pt idx="23547">
                  <c:v>45919.28995227064</c:v>
                </c:pt>
                <c:pt idx="23548">
                  <c:v>45919.29077147065</c:v>
                </c:pt>
                <c:pt idx="23549">
                  <c:v>45919.29159067058</c:v>
                </c:pt>
                <c:pt idx="23550">
                  <c:v>45919.29240987058</c:v>
                </c:pt>
                <c:pt idx="23551">
                  <c:v>45919.29322907062</c:v>
                </c:pt>
                <c:pt idx="23552">
                  <c:v>45919.29404827065</c:v>
                </c:pt>
                <c:pt idx="23553">
                  <c:v>45919.29486747066</c:v>
                </c:pt>
                <c:pt idx="23554">
                  <c:v>45919.29568667056</c:v>
                </c:pt>
                <c:pt idx="23555">
                  <c:v>45919.29650587065</c:v>
                </c:pt>
                <c:pt idx="23556">
                  <c:v>45919.29732507059</c:v>
                </c:pt>
                <c:pt idx="23557">
                  <c:v>45919.29814427067</c:v>
                </c:pt>
                <c:pt idx="23558">
                  <c:v>45919.29896347067</c:v>
                </c:pt>
                <c:pt idx="23559">
                  <c:v>45919.29978267057</c:v>
                </c:pt>
                <c:pt idx="23560">
                  <c:v>45919.30060187067</c:v>
                </c:pt>
                <c:pt idx="23561">
                  <c:v>45919.30142107068</c:v>
                </c:pt>
                <c:pt idx="23562">
                  <c:v>45919.30224027067</c:v>
                </c:pt>
                <c:pt idx="23563">
                  <c:v>45919.30305947067</c:v>
                </c:pt>
                <c:pt idx="23564">
                  <c:v>45919.30387867068</c:v>
                </c:pt>
                <c:pt idx="23565">
                  <c:v>45919.30469787068</c:v>
                </c:pt>
                <c:pt idx="23566">
                  <c:v>45919.30551707068</c:v>
                </c:pt>
                <c:pt idx="23567">
                  <c:v>45919.30633627068</c:v>
                </c:pt>
                <c:pt idx="23568">
                  <c:v>45919.3071554707</c:v>
                </c:pt>
                <c:pt idx="23569">
                  <c:v>45919.30797467069</c:v>
                </c:pt>
                <c:pt idx="23570">
                  <c:v>45919.3087938707</c:v>
                </c:pt>
                <c:pt idx="23571">
                  <c:v>45919.3096130707</c:v>
                </c:pt>
                <c:pt idx="23572">
                  <c:v>45919.3104322707</c:v>
                </c:pt>
                <c:pt idx="23573">
                  <c:v>45919.3112514707</c:v>
                </c:pt>
                <c:pt idx="23574">
                  <c:v>45919.3120706707</c:v>
                </c:pt>
                <c:pt idx="23575">
                  <c:v>45919.3128898707</c:v>
                </c:pt>
                <c:pt idx="23576">
                  <c:v>45919.31370907071</c:v>
                </c:pt>
                <c:pt idx="23577">
                  <c:v>45919.3145282707</c:v>
                </c:pt>
                <c:pt idx="23578">
                  <c:v>45919.31534747071</c:v>
                </c:pt>
                <c:pt idx="23579">
                  <c:v>45919.31616667072</c:v>
                </c:pt>
                <c:pt idx="23580">
                  <c:v>45919.31698587072</c:v>
                </c:pt>
                <c:pt idx="23581">
                  <c:v>45919.31780507072</c:v>
                </c:pt>
                <c:pt idx="23582">
                  <c:v>45919.31862427073</c:v>
                </c:pt>
                <c:pt idx="23583">
                  <c:v>45919.31944347072</c:v>
                </c:pt>
                <c:pt idx="23584">
                  <c:v>45919.32026267073</c:v>
                </c:pt>
                <c:pt idx="23585">
                  <c:v>45919.32108187072</c:v>
                </c:pt>
                <c:pt idx="23586">
                  <c:v>45919.32190107073</c:v>
                </c:pt>
                <c:pt idx="23587">
                  <c:v>45919.32272027073</c:v>
                </c:pt>
                <c:pt idx="23588">
                  <c:v>45919.32353947073</c:v>
                </c:pt>
                <c:pt idx="23589">
                  <c:v>45919.32435867074</c:v>
                </c:pt>
                <c:pt idx="23590">
                  <c:v>45919.32517787073</c:v>
                </c:pt>
                <c:pt idx="23591">
                  <c:v>45919.32599707074</c:v>
                </c:pt>
                <c:pt idx="23592">
                  <c:v>45919.32681627074</c:v>
                </c:pt>
                <c:pt idx="23593">
                  <c:v>45919.32763547075</c:v>
                </c:pt>
                <c:pt idx="23594">
                  <c:v>45919.32845467075</c:v>
                </c:pt>
                <c:pt idx="23595">
                  <c:v>45919.32927387075</c:v>
                </c:pt>
                <c:pt idx="23596">
                  <c:v>45919.33009307075</c:v>
                </c:pt>
                <c:pt idx="23597">
                  <c:v>45919.33091227075</c:v>
                </c:pt>
                <c:pt idx="23598">
                  <c:v>45919.33173147076</c:v>
                </c:pt>
                <c:pt idx="23599">
                  <c:v>45919.33255067076</c:v>
                </c:pt>
                <c:pt idx="23600">
                  <c:v>45919.33336987076</c:v>
                </c:pt>
                <c:pt idx="23601">
                  <c:v>45919.33418907077</c:v>
                </c:pt>
                <c:pt idx="23602">
                  <c:v>45919.33500827077</c:v>
                </c:pt>
                <c:pt idx="23603">
                  <c:v>45919.33582747077</c:v>
                </c:pt>
                <c:pt idx="23604">
                  <c:v>45919.33664667077</c:v>
                </c:pt>
                <c:pt idx="23605">
                  <c:v>45919.33746587078</c:v>
                </c:pt>
                <c:pt idx="23606">
                  <c:v>45919.33828507077</c:v>
                </c:pt>
                <c:pt idx="23607">
                  <c:v>45919.33910427078</c:v>
                </c:pt>
                <c:pt idx="23608">
                  <c:v>45919.33992347078</c:v>
                </c:pt>
                <c:pt idx="23609">
                  <c:v>45919.34074267079</c:v>
                </c:pt>
                <c:pt idx="23610">
                  <c:v>45919.34156187079</c:v>
                </c:pt>
                <c:pt idx="23611">
                  <c:v>45919.34238107079</c:v>
                </c:pt>
                <c:pt idx="23612">
                  <c:v>45919.3432002708</c:v>
                </c:pt>
                <c:pt idx="23613">
                  <c:v>45919.3440194708</c:v>
                </c:pt>
                <c:pt idx="23614">
                  <c:v>45919.3448386708</c:v>
                </c:pt>
                <c:pt idx="23615">
                  <c:v>45919.3456578708</c:v>
                </c:pt>
                <c:pt idx="23616">
                  <c:v>45919.3464770708</c:v>
                </c:pt>
                <c:pt idx="23617">
                  <c:v>45919.3472962708</c:v>
                </c:pt>
                <c:pt idx="23618">
                  <c:v>45919.3481154708</c:v>
                </c:pt>
                <c:pt idx="23619">
                  <c:v>45919.3489346708</c:v>
                </c:pt>
                <c:pt idx="23620">
                  <c:v>45919.34975387081</c:v>
                </c:pt>
                <c:pt idx="23621">
                  <c:v>45919.3505730708</c:v>
                </c:pt>
                <c:pt idx="23622">
                  <c:v>45919.35139227081</c:v>
                </c:pt>
                <c:pt idx="23623">
                  <c:v>45919.3522114708</c:v>
                </c:pt>
                <c:pt idx="23624">
                  <c:v>45919.35303067082</c:v>
                </c:pt>
                <c:pt idx="23625">
                  <c:v>45919.35384987082</c:v>
                </c:pt>
                <c:pt idx="23626">
                  <c:v>45919.35466907083</c:v>
                </c:pt>
                <c:pt idx="23627">
                  <c:v>45919.35548827082</c:v>
                </c:pt>
                <c:pt idx="23628">
                  <c:v>45919.3563074709</c:v>
                </c:pt>
                <c:pt idx="23629">
                  <c:v>45919.35712667083</c:v>
                </c:pt>
                <c:pt idx="23630">
                  <c:v>45919.35794587083</c:v>
                </c:pt>
                <c:pt idx="23631">
                  <c:v>45919.35876507083</c:v>
                </c:pt>
                <c:pt idx="23632">
                  <c:v>45919.35958427083</c:v>
                </c:pt>
                <c:pt idx="23633">
                  <c:v>45919.36040347084</c:v>
                </c:pt>
                <c:pt idx="23634">
                  <c:v>45919.36122267084</c:v>
                </c:pt>
                <c:pt idx="23635">
                  <c:v>45919.36204187085</c:v>
                </c:pt>
                <c:pt idx="23636">
                  <c:v>45919.36286107085</c:v>
                </c:pt>
                <c:pt idx="23637">
                  <c:v>45919.36368027085</c:v>
                </c:pt>
                <c:pt idx="23638">
                  <c:v>45919.36449947085</c:v>
                </c:pt>
                <c:pt idx="23639">
                  <c:v>45919.36531867085</c:v>
                </c:pt>
                <c:pt idx="23640">
                  <c:v>45919.36613787085</c:v>
                </c:pt>
                <c:pt idx="23641">
                  <c:v>45919.36695707085</c:v>
                </c:pt>
                <c:pt idx="23642">
                  <c:v>45919.36777627086</c:v>
                </c:pt>
                <c:pt idx="23643">
                  <c:v>45919.3685954709</c:v>
                </c:pt>
                <c:pt idx="23644">
                  <c:v>45919.36941467087</c:v>
                </c:pt>
                <c:pt idx="23645">
                  <c:v>45919.37023387086</c:v>
                </c:pt>
                <c:pt idx="23646">
                  <c:v>45919.37105307087</c:v>
                </c:pt>
                <c:pt idx="23647">
                  <c:v>45919.37187227087</c:v>
                </c:pt>
                <c:pt idx="23648">
                  <c:v>45919.37269147088</c:v>
                </c:pt>
                <c:pt idx="23649">
                  <c:v>45919.37351067087</c:v>
                </c:pt>
                <c:pt idx="23650">
                  <c:v>45919.37432987087</c:v>
                </c:pt>
                <c:pt idx="23651">
                  <c:v>45919.37514907088</c:v>
                </c:pt>
                <c:pt idx="23652">
                  <c:v>45919.37596827088</c:v>
                </c:pt>
                <c:pt idx="23653">
                  <c:v>45919.37678747088</c:v>
                </c:pt>
                <c:pt idx="23654">
                  <c:v>45919.37760667089</c:v>
                </c:pt>
                <c:pt idx="23655">
                  <c:v>45919.3784258709</c:v>
                </c:pt>
                <c:pt idx="23656">
                  <c:v>45919.3792450709</c:v>
                </c:pt>
                <c:pt idx="23657">
                  <c:v>45919.3800642709</c:v>
                </c:pt>
                <c:pt idx="23658">
                  <c:v>45919.3808834709</c:v>
                </c:pt>
                <c:pt idx="23659">
                  <c:v>45919.3817026709</c:v>
                </c:pt>
                <c:pt idx="23660">
                  <c:v>45919.3825218709</c:v>
                </c:pt>
                <c:pt idx="23661">
                  <c:v>45919.3833410709</c:v>
                </c:pt>
                <c:pt idx="23662">
                  <c:v>45919.3841602709</c:v>
                </c:pt>
                <c:pt idx="23663">
                  <c:v>45919.3849794709</c:v>
                </c:pt>
                <c:pt idx="23664">
                  <c:v>45919.38579867091</c:v>
                </c:pt>
                <c:pt idx="23665">
                  <c:v>45919.3866178709</c:v>
                </c:pt>
                <c:pt idx="23666">
                  <c:v>45919.38743707091</c:v>
                </c:pt>
                <c:pt idx="23667">
                  <c:v>45919.3882562709</c:v>
                </c:pt>
                <c:pt idx="23668">
                  <c:v>45919.389075471</c:v>
                </c:pt>
                <c:pt idx="23669">
                  <c:v>45919.38989467093</c:v>
                </c:pt>
                <c:pt idx="23670">
                  <c:v>45919.39071387092</c:v>
                </c:pt>
                <c:pt idx="23671">
                  <c:v>45919.39153307092</c:v>
                </c:pt>
                <c:pt idx="23672">
                  <c:v>45919.39235227093</c:v>
                </c:pt>
                <c:pt idx="23673">
                  <c:v>45919.39317147093</c:v>
                </c:pt>
                <c:pt idx="23674">
                  <c:v>45919.39399067093</c:v>
                </c:pt>
                <c:pt idx="23675">
                  <c:v>45919.39480987093</c:v>
                </c:pt>
                <c:pt idx="23676">
                  <c:v>45919.39562907094</c:v>
                </c:pt>
                <c:pt idx="23677">
                  <c:v>45919.39644827094</c:v>
                </c:pt>
                <c:pt idx="23678">
                  <c:v>45919.39726747094</c:v>
                </c:pt>
                <c:pt idx="23679">
                  <c:v>45919.39808667095</c:v>
                </c:pt>
                <c:pt idx="23680">
                  <c:v>45919.39890587095</c:v>
                </c:pt>
                <c:pt idx="23681">
                  <c:v>45919.39972507095</c:v>
                </c:pt>
                <c:pt idx="23682">
                  <c:v>45919.40054427096</c:v>
                </c:pt>
                <c:pt idx="23683">
                  <c:v>45919.40136347095</c:v>
                </c:pt>
                <c:pt idx="23684">
                  <c:v>45919.40218267096</c:v>
                </c:pt>
                <c:pt idx="23685">
                  <c:v>45919.40300187096</c:v>
                </c:pt>
                <c:pt idx="23686">
                  <c:v>45919.40382107096</c:v>
                </c:pt>
                <c:pt idx="23687">
                  <c:v>45919.40464027096</c:v>
                </c:pt>
                <c:pt idx="23688">
                  <c:v>45919.40545947096</c:v>
                </c:pt>
                <c:pt idx="23689">
                  <c:v>45919.40627867096</c:v>
                </c:pt>
                <c:pt idx="23690">
                  <c:v>45919.40709787097</c:v>
                </c:pt>
                <c:pt idx="23691">
                  <c:v>45919.40791707098</c:v>
                </c:pt>
                <c:pt idx="23692">
                  <c:v>45919.408736271</c:v>
                </c:pt>
                <c:pt idx="23693">
                  <c:v>45919.409555471</c:v>
                </c:pt>
                <c:pt idx="23694">
                  <c:v>45919.41037467098</c:v>
                </c:pt>
                <c:pt idx="23695">
                  <c:v>45919.41119387098</c:v>
                </c:pt>
                <c:pt idx="23696">
                  <c:v>45919.412013071</c:v>
                </c:pt>
                <c:pt idx="23697">
                  <c:v>45919.412832271</c:v>
                </c:pt>
                <c:pt idx="23698">
                  <c:v>45919.41365147098</c:v>
                </c:pt>
                <c:pt idx="23699">
                  <c:v>45919.414470671</c:v>
                </c:pt>
                <c:pt idx="23700">
                  <c:v>45919.415289871</c:v>
                </c:pt>
                <c:pt idx="23701">
                  <c:v>45919.416109071</c:v>
                </c:pt>
                <c:pt idx="23702">
                  <c:v>45919.416928271</c:v>
                </c:pt>
                <c:pt idx="23703">
                  <c:v>45919.417747471</c:v>
                </c:pt>
                <c:pt idx="23704">
                  <c:v>45919.418566671</c:v>
                </c:pt>
                <c:pt idx="23705">
                  <c:v>45919.41938587101</c:v>
                </c:pt>
                <c:pt idx="23706">
                  <c:v>45919.42020507101</c:v>
                </c:pt>
                <c:pt idx="23707">
                  <c:v>45919.421024271</c:v>
                </c:pt>
                <c:pt idx="23708">
                  <c:v>45919.42184347101</c:v>
                </c:pt>
                <c:pt idx="23709">
                  <c:v>45919.42266267102</c:v>
                </c:pt>
                <c:pt idx="23710">
                  <c:v>45919.42348187097</c:v>
                </c:pt>
                <c:pt idx="23711">
                  <c:v>45919.42430107102</c:v>
                </c:pt>
                <c:pt idx="23712">
                  <c:v>45919.42512027099</c:v>
                </c:pt>
                <c:pt idx="23713">
                  <c:v>45919.42593947102</c:v>
                </c:pt>
                <c:pt idx="23714">
                  <c:v>45919.42675867103</c:v>
                </c:pt>
                <c:pt idx="23715">
                  <c:v>45919.42757787103</c:v>
                </c:pt>
                <c:pt idx="23716">
                  <c:v>45919.42839707103</c:v>
                </c:pt>
                <c:pt idx="23717">
                  <c:v>45919.42921627103</c:v>
                </c:pt>
                <c:pt idx="23718">
                  <c:v>45919.43003547103</c:v>
                </c:pt>
                <c:pt idx="23719">
                  <c:v>45919.43085467104</c:v>
                </c:pt>
                <c:pt idx="23720">
                  <c:v>45919.43167387103</c:v>
                </c:pt>
                <c:pt idx="23721">
                  <c:v>45919.43249307104</c:v>
                </c:pt>
                <c:pt idx="23722">
                  <c:v>45919.43331227104</c:v>
                </c:pt>
                <c:pt idx="23723">
                  <c:v>45919.43413147105</c:v>
                </c:pt>
                <c:pt idx="23724">
                  <c:v>45919.43495067105</c:v>
                </c:pt>
                <c:pt idx="23725">
                  <c:v>45919.43576987102</c:v>
                </c:pt>
                <c:pt idx="23726">
                  <c:v>45919.43658907105</c:v>
                </c:pt>
                <c:pt idx="23727">
                  <c:v>45919.43740827106</c:v>
                </c:pt>
                <c:pt idx="23728">
                  <c:v>45919.43822747105</c:v>
                </c:pt>
                <c:pt idx="23729">
                  <c:v>45919.43904667105</c:v>
                </c:pt>
                <c:pt idx="23730">
                  <c:v>45919.43986587106</c:v>
                </c:pt>
                <c:pt idx="23731">
                  <c:v>45919.44068507107</c:v>
                </c:pt>
                <c:pt idx="23732">
                  <c:v>45919.44150427107</c:v>
                </c:pt>
                <c:pt idx="23733">
                  <c:v>45919.44232347107</c:v>
                </c:pt>
                <c:pt idx="23734">
                  <c:v>45919.44314267107</c:v>
                </c:pt>
                <c:pt idx="23735">
                  <c:v>45919.44396187107</c:v>
                </c:pt>
                <c:pt idx="23736">
                  <c:v>45919.44478107108</c:v>
                </c:pt>
                <c:pt idx="23737">
                  <c:v>45919.44560027108</c:v>
                </c:pt>
                <c:pt idx="23738">
                  <c:v>45919.44641947108</c:v>
                </c:pt>
                <c:pt idx="23739">
                  <c:v>45919.44723867108</c:v>
                </c:pt>
                <c:pt idx="23740">
                  <c:v>45919.44805787108</c:v>
                </c:pt>
                <c:pt idx="23741">
                  <c:v>45919.44887707108</c:v>
                </c:pt>
                <c:pt idx="23742">
                  <c:v>45919.4496962711</c:v>
                </c:pt>
                <c:pt idx="23743">
                  <c:v>45919.4505154711</c:v>
                </c:pt>
                <c:pt idx="23744">
                  <c:v>45919.4513346711</c:v>
                </c:pt>
                <c:pt idx="23745">
                  <c:v>45919.4521538711</c:v>
                </c:pt>
                <c:pt idx="23746">
                  <c:v>45919.4529730711</c:v>
                </c:pt>
                <c:pt idx="23747">
                  <c:v>45919.4537922711</c:v>
                </c:pt>
                <c:pt idx="23748">
                  <c:v>45919.4546114711</c:v>
                </c:pt>
                <c:pt idx="23749">
                  <c:v>45919.45543067111</c:v>
                </c:pt>
                <c:pt idx="23750">
                  <c:v>45919.4562498711</c:v>
                </c:pt>
                <c:pt idx="23751">
                  <c:v>45919.45706907111</c:v>
                </c:pt>
                <c:pt idx="23752">
                  <c:v>45919.45788827111</c:v>
                </c:pt>
                <c:pt idx="23753">
                  <c:v>45919.45870747111</c:v>
                </c:pt>
                <c:pt idx="23754">
                  <c:v>45919.45952667112</c:v>
                </c:pt>
                <c:pt idx="23755">
                  <c:v>45919.46034587112</c:v>
                </c:pt>
                <c:pt idx="23756">
                  <c:v>45919.46116507112</c:v>
                </c:pt>
                <c:pt idx="23757">
                  <c:v>45919.46198427113</c:v>
                </c:pt>
                <c:pt idx="23758">
                  <c:v>45919.46280347112</c:v>
                </c:pt>
                <c:pt idx="23759">
                  <c:v>45919.46362267112</c:v>
                </c:pt>
                <c:pt idx="23760">
                  <c:v>45919.46444187113</c:v>
                </c:pt>
                <c:pt idx="23761">
                  <c:v>45919.46526107113</c:v>
                </c:pt>
                <c:pt idx="23762">
                  <c:v>45919.46608027114</c:v>
                </c:pt>
                <c:pt idx="23763">
                  <c:v>45919.46689947113</c:v>
                </c:pt>
                <c:pt idx="23764">
                  <c:v>45919.46771867113</c:v>
                </c:pt>
                <c:pt idx="23765">
                  <c:v>45919.46853787114</c:v>
                </c:pt>
                <c:pt idx="23766">
                  <c:v>45919.46935707115</c:v>
                </c:pt>
                <c:pt idx="23767">
                  <c:v>45919.47017627115</c:v>
                </c:pt>
                <c:pt idx="23768">
                  <c:v>45919.47099547115</c:v>
                </c:pt>
                <c:pt idx="23769">
                  <c:v>45919.47181467115</c:v>
                </c:pt>
                <c:pt idx="23770">
                  <c:v>45919.47263387115</c:v>
                </c:pt>
                <c:pt idx="23771">
                  <c:v>45919.47345307116</c:v>
                </c:pt>
                <c:pt idx="23772">
                  <c:v>45919.47427227115</c:v>
                </c:pt>
                <c:pt idx="23773">
                  <c:v>45919.47509147116</c:v>
                </c:pt>
                <c:pt idx="23774">
                  <c:v>45919.47591067116</c:v>
                </c:pt>
                <c:pt idx="23775">
                  <c:v>45919.47672987117</c:v>
                </c:pt>
                <c:pt idx="23776">
                  <c:v>45919.47754907117</c:v>
                </c:pt>
                <c:pt idx="23777">
                  <c:v>45919.47836827117</c:v>
                </c:pt>
                <c:pt idx="23778">
                  <c:v>45919.47918747117</c:v>
                </c:pt>
                <c:pt idx="23779">
                  <c:v>45919.48000667117</c:v>
                </c:pt>
                <c:pt idx="23780">
                  <c:v>45919.48082587117</c:v>
                </c:pt>
                <c:pt idx="23781">
                  <c:v>45919.48164507118</c:v>
                </c:pt>
                <c:pt idx="23782">
                  <c:v>45919.48246427118</c:v>
                </c:pt>
                <c:pt idx="23783">
                  <c:v>45919.48328347118</c:v>
                </c:pt>
                <c:pt idx="23784">
                  <c:v>45919.48410267119</c:v>
                </c:pt>
                <c:pt idx="23785">
                  <c:v>45919.48492187119</c:v>
                </c:pt>
                <c:pt idx="23786">
                  <c:v>45919.48574107118</c:v>
                </c:pt>
                <c:pt idx="23787">
                  <c:v>45919.4865602712</c:v>
                </c:pt>
                <c:pt idx="23788">
                  <c:v>45919.4873794712</c:v>
                </c:pt>
                <c:pt idx="23789">
                  <c:v>45919.4881986712</c:v>
                </c:pt>
                <c:pt idx="23790">
                  <c:v>45919.4890178712</c:v>
                </c:pt>
                <c:pt idx="23791">
                  <c:v>45919.4898370712</c:v>
                </c:pt>
                <c:pt idx="23792">
                  <c:v>45919.49065627121</c:v>
                </c:pt>
                <c:pt idx="23793">
                  <c:v>45919.49147547119</c:v>
                </c:pt>
                <c:pt idx="23794">
                  <c:v>45919.4922946712</c:v>
                </c:pt>
                <c:pt idx="23795">
                  <c:v>45919.49311387118</c:v>
                </c:pt>
                <c:pt idx="23796">
                  <c:v>45919.49393307119</c:v>
                </c:pt>
                <c:pt idx="23797">
                  <c:v>45919.49475227122</c:v>
                </c:pt>
                <c:pt idx="23798">
                  <c:v>45919.49557147122</c:v>
                </c:pt>
                <c:pt idx="23799">
                  <c:v>45919.49639067119</c:v>
                </c:pt>
                <c:pt idx="23800">
                  <c:v>45919.49720987122</c:v>
                </c:pt>
                <c:pt idx="23801">
                  <c:v>45919.49802907123</c:v>
                </c:pt>
                <c:pt idx="23802">
                  <c:v>45919.49884827123</c:v>
                </c:pt>
                <c:pt idx="23803">
                  <c:v>45919.49966747122</c:v>
                </c:pt>
                <c:pt idx="23804">
                  <c:v>45919.50048667118</c:v>
                </c:pt>
                <c:pt idx="23805">
                  <c:v>45919.50130587118</c:v>
                </c:pt>
                <c:pt idx="23806">
                  <c:v>45919.50212507122</c:v>
                </c:pt>
                <c:pt idx="23807">
                  <c:v>45919.50294427123</c:v>
                </c:pt>
                <c:pt idx="23808">
                  <c:v>45919.50376347118</c:v>
                </c:pt>
                <c:pt idx="23809">
                  <c:v>45919.50458267122</c:v>
                </c:pt>
                <c:pt idx="23810">
                  <c:v>45919.50540187118</c:v>
                </c:pt>
                <c:pt idx="23811">
                  <c:v>45919.50622107125</c:v>
                </c:pt>
                <c:pt idx="23812">
                  <c:v>45919.50704027122</c:v>
                </c:pt>
                <c:pt idx="23813">
                  <c:v>45919.50785947125</c:v>
                </c:pt>
                <c:pt idx="23814">
                  <c:v>45919.50867867126</c:v>
                </c:pt>
                <c:pt idx="23815">
                  <c:v>45919.50949787119</c:v>
                </c:pt>
                <c:pt idx="23816">
                  <c:v>45919.51031707126</c:v>
                </c:pt>
                <c:pt idx="23817">
                  <c:v>45919.51113627126</c:v>
                </c:pt>
                <c:pt idx="23818">
                  <c:v>45919.51195547127</c:v>
                </c:pt>
                <c:pt idx="23819">
                  <c:v>45919.51277467127</c:v>
                </c:pt>
                <c:pt idx="23820">
                  <c:v>45919.51359387127</c:v>
                </c:pt>
                <c:pt idx="23821">
                  <c:v>45919.51441307127</c:v>
                </c:pt>
                <c:pt idx="23822">
                  <c:v>45919.51523227127</c:v>
                </c:pt>
                <c:pt idx="23823">
                  <c:v>45919.51605147127</c:v>
                </c:pt>
                <c:pt idx="23824">
                  <c:v>45919.51687067128</c:v>
                </c:pt>
                <c:pt idx="23825">
                  <c:v>45919.51768987127</c:v>
                </c:pt>
                <c:pt idx="23826">
                  <c:v>45919.51850907128</c:v>
                </c:pt>
                <c:pt idx="23827">
                  <c:v>45919.51932827129</c:v>
                </c:pt>
                <c:pt idx="23828">
                  <c:v>45919.52014747127</c:v>
                </c:pt>
                <c:pt idx="23829">
                  <c:v>45919.52096667122</c:v>
                </c:pt>
                <c:pt idx="23830">
                  <c:v>45919.52178587118</c:v>
                </c:pt>
                <c:pt idx="23831">
                  <c:v>45919.5226050713</c:v>
                </c:pt>
                <c:pt idx="23832">
                  <c:v>45919.52342427122</c:v>
                </c:pt>
                <c:pt idx="23833">
                  <c:v>45919.5242434713</c:v>
                </c:pt>
                <c:pt idx="23834">
                  <c:v>45919.52506267119</c:v>
                </c:pt>
                <c:pt idx="23835">
                  <c:v>45919.52588187122</c:v>
                </c:pt>
                <c:pt idx="23836">
                  <c:v>45919.52670107124</c:v>
                </c:pt>
                <c:pt idx="23837">
                  <c:v>45919.52752027127</c:v>
                </c:pt>
                <c:pt idx="23838">
                  <c:v>45919.52833947131</c:v>
                </c:pt>
                <c:pt idx="23839">
                  <c:v>45919.52915867124</c:v>
                </c:pt>
                <c:pt idx="23840">
                  <c:v>45919.52997787132</c:v>
                </c:pt>
                <c:pt idx="23841">
                  <c:v>45919.53079707132</c:v>
                </c:pt>
                <c:pt idx="23842">
                  <c:v>45919.53161627132</c:v>
                </c:pt>
                <c:pt idx="23843">
                  <c:v>45919.53243547132</c:v>
                </c:pt>
                <c:pt idx="23844">
                  <c:v>45919.53325467133</c:v>
                </c:pt>
                <c:pt idx="23845">
                  <c:v>45919.53407387133</c:v>
                </c:pt>
                <c:pt idx="23846">
                  <c:v>45919.53489307133</c:v>
                </c:pt>
                <c:pt idx="23847">
                  <c:v>45919.53571227132</c:v>
                </c:pt>
                <c:pt idx="23848">
                  <c:v>45919.53653147133</c:v>
                </c:pt>
                <c:pt idx="23849">
                  <c:v>45919.53735067127</c:v>
                </c:pt>
                <c:pt idx="23850">
                  <c:v>45919.53816987132</c:v>
                </c:pt>
                <c:pt idx="23851">
                  <c:v>45919.53898907133</c:v>
                </c:pt>
                <c:pt idx="23852">
                  <c:v>45919.53980827134</c:v>
                </c:pt>
                <c:pt idx="23853">
                  <c:v>45919.54062747135</c:v>
                </c:pt>
                <c:pt idx="23854">
                  <c:v>45919.54144667128</c:v>
                </c:pt>
                <c:pt idx="23855">
                  <c:v>45919.54226587135</c:v>
                </c:pt>
                <c:pt idx="23856">
                  <c:v>45919.54308507135</c:v>
                </c:pt>
                <c:pt idx="23857">
                  <c:v>45919.54390427136</c:v>
                </c:pt>
                <c:pt idx="23858">
                  <c:v>45919.54472347136</c:v>
                </c:pt>
                <c:pt idx="23859">
                  <c:v>45919.54554267135</c:v>
                </c:pt>
                <c:pt idx="23860">
                  <c:v>45919.54636187135</c:v>
                </c:pt>
                <c:pt idx="23861">
                  <c:v>45919.54718107129</c:v>
                </c:pt>
                <c:pt idx="23862">
                  <c:v>45919.54800027137</c:v>
                </c:pt>
                <c:pt idx="23863">
                  <c:v>45919.54881947136</c:v>
                </c:pt>
                <c:pt idx="23864">
                  <c:v>45919.54963867137</c:v>
                </c:pt>
                <c:pt idx="23865">
                  <c:v>45919.55045787137</c:v>
                </c:pt>
                <c:pt idx="23866">
                  <c:v>45919.55127707137</c:v>
                </c:pt>
                <c:pt idx="23867">
                  <c:v>45919.55209627137</c:v>
                </c:pt>
                <c:pt idx="23868">
                  <c:v>45919.55291547138</c:v>
                </c:pt>
                <c:pt idx="23869">
                  <c:v>45919.55373467138</c:v>
                </c:pt>
                <c:pt idx="23870">
                  <c:v>45919.55455387138</c:v>
                </c:pt>
                <c:pt idx="23871">
                  <c:v>45919.55537307139</c:v>
                </c:pt>
                <c:pt idx="23872">
                  <c:v>45919.55619227139</c:v>
                </c:pt>
                <c:pt idx="23873">
                  <c:v>45919.5570114714</c:v>
                </c:pt>
                <c:pt idx="23874">
                  <c:v>45919.55783067139</c:v>
                </c:pt>
                <c:pt idx="23875">
                  <c:v>45919.5586498714</c:v>
                </c:pt>
                <c:pt idx="23876">
                  <c:v>45919.5594690714</c:v>
                </c:pt>
                <c:pt idx="23877">
                  <c:v>45919.5602882714</c:v>
                </c:pt>
                <c:pt idx="23878">
                  <c:v>45919.5611074714</c:v>
                </c:pt>
                <c:pt idx="23879">
                  <c:v>45919.56192667134</c:v>
                </c:pt>
                <c:pt idx="23880">
                  <c:v>45919.56274587134</c:v>
                </c:pt>
                <c:pt idx="23881">
                  <c:v>45919.5635650714</c:v>
                </c:pt>
                <c:pt idx="23882">
                  <c:v>45919.56438427141</c:v>
                </c:pt>
                <c:pt idx="23883">
                  <c:v>45919.56520347141</c:v>
                </c:pt>
                <c:pt idx="23884">
                  <c:v>45919.56602267142</c:v>
                </c:pt>
                <c:pt idx="23885">
                  <c:v>45919.56684187142</c:v>
                </c:pt>
                <c:pt idx="23886">
                  <c:v>45919.56766107135</c:v>
                </c:pt>
                <c:pt idx="23887">
                  <c:v>45919.56848027142</c:v>
                </c:pt>
                <c:pt idx="23888">
                  <c:v>45919.56929947142</c:v>
                </c:pt>
                <c:pt idx="23889">
                  <c:v>45919.57011867143</c:v>
                </c:pt>
                <c:pt idx="23890">
                  <c:v>45919.57093787143</c:v>
                </c:pt>
                <c:pt idx="23891">
                  <c:v>45919.57175707143</c:v>
                </c:pt>
                <c:pt idx="23892">
                  <c:v>45919.57257627143</c:v>
                </c:pt>
                <c:pt idx="23893">
                  <c:v>45919.57339547144</c:v>
                </c:pt>
                <c:pt idx="23894">
                  <c:v>45919.57421467144</c:v>
                </c:pt>
                <c:pt idx="23895">
                  <c:v>45919.57503387144</c:v>
                </c:pt>
                <c:pt idx="23896">
                  <c:v>45919.57585307144</c:v>
                </c:pt>
                <c:pt idx="23897">
                  <c:v>45919.57667227145</c:v>
                </c:pt>
                <c:pt idx="23898">
                  <c:v>45919.57749147145</c:v>
                </c:pt>
                <c:pt idx="23899">
                  <c:v>45919.57831067145</c:v>
                </c:pt>
                <c:pt idx="23900">
                  <c:v>45919.57912987145</c:v>
                </c:pt>
                <c:pt idx="23901">
                  <c:v>45919.57994907146</c:v>
                </c:pt>
                <c:pt idx="23902">
                  <c:v>45919.58076827146</c:v>
                </c:pt>
                <c:pt idx="23903">
                  <c:v>45919.58158747146</c:v>
                </c:pt>
                <c:pt idx="23904">
                  <c:v>45919.58240667146</c:v>
                </c:pt>
                <c:pt idx="23905">
                  <c:v>45919.58322587147</c:v>
                </c:pt>
                <c:pt idx="23906">
                  <c:v>45919.58404507147</c:v>
                </c:pt>
                <c:pt idx="23907">
                  <c:v>45919.58486427147</c:v>
                </c:pt>
                <c:pt idx="23908">
                  <c:v>45919.58568347147</c:v>
                </c:pt>
                <c:pt idx="23909">
                  <c:v>45919.58650267147</c:v>
                </c:pt>
                <c:pt idx="23910">
                  <c:v>45919.58732187148</c:v>
                </c:pt>
                <c:pt idx="23911">
                  <c:v>45919.58814107148</c:v>
                </c:pt>
                <c:pt idx="23912">
                  <c:v>45919.58896027148</c:v>
                </c:pt>
                <c:pt idx="23913">
                  <c:v>45919.58977947148</c:v>
                </c:pt>
                <c:pt idx="23914">
                  <c:v>45919.59059867149</c:v>
                </c:pt>
                <c:pt idx="23915">
                  <c:v>45919.59141787147</c:v>
                </c:pt>
                <c:pt idx="23916">
                  <c:v>45919.5922370715</c:v>
                </c:pt>
                <c:pt idx="23917">
                  <c:v>45919.59305627149</c:v>
                </c:pt>
                <c:pt idx="23918">
                  <c:v>45919.5938754715</c:v>
                </c:pt>
                <c:pt idx="23919">
                  <c:v>45919.5946946715</c:v>
                </c:pt>
                <c:pt idx="23920">
                  <c:v>45919.5955138715</c:v>
                </c:pt>
                <c:pt idx="23921">
                  <c:v>45919.5963330715</c:v>
                </c:pt>
                <c:pt idx="23922">
                  <c:v>45919.5971522715</c:v>
                </c:pt>
                <c:pt idx="23923">
                  <c:v>45919.59797147151</c:v>
                </c:pt>
                <c:pt idx="23924">
                  <c:v>45919.59879067147</c:v>
                </c:pt>
                <c:pt idx="23925">
                  <c:v>45919.5996098715</c:v>
                </c:pt>
                <c:pt idx="23926">
                  <c:v>45919.60042907151</c:v>
                </c:pt>
                <c:pt idx="23927">
                  <c:v>45919.60124827152</c:v>
                </c:pt>
                <c:pt idx="23928">
                  <c:v>45919.60206747152</c:v>
                </c:pt>
                <c:pt idx="23929">
                  <c:v>45919.60288667152</c:v>
                </c:pt>
                <c:pt idx="23930">
                  <c:v>45919.60370587152</c:v>
                </c:pt>
                <c:pt idx="23931">
                  <c:v>45919.60452507152</c:v>
                </c:pt>
                <c:pt idx="23932">
                  <c:v>45919.60534427153</c:v>
                </c:pt>
                <c:pt idx="23933">
                  <c:v>45919.60616347153</c:v>
                </c:pt>
                <c:pt idx="23934">
                  <c:v>45919.60698267152</c:v>
                </c:pt>
                <c:pt idx="23935">
                  <c:v>45919.60780187153</c:v>
                </c:pt>
                <c:pt idx="23936">
                  <c:v>45919.60862107154</c:v>
                </c:pt>
                <c:pt idx="23937">
                  <c:v>45919.60944027152</c:v>
                </c:pt>
                <c:pt idx="23938">
                  <c:v>45919.61025947154</c:v>
                </c:pt>
                <c:pt idx="23939">
                  <c:v>45919.61107867154</c:v>
                </c:pt>
                <c:pt idx="23940">
                  <c:v>45919.61189787155</c:v>
                </c:pt>
                <c:pt idx="23941">
                  <c:v>45919.61271707155</c:v>
                </c:pt>
                <c:pt idx="23942">
                  <c:v>45919.61353627155</c:v>
                </c:pt>
                <c:pt idx="23943">
                  <c:v>45919.61435547155</c:v>
                </c:pt>
                <c:pt idx="23944">
                  <c:v>45919.61517467155</c:v>
                </c:pt>
                <c:pt idx="23945">
                  <c:v>45919.61599387156</c:v>
                </c:pt>
                <c:pt idx="23946">
                  <c:v>45919.61681307155</c:v>
                </c:pt>
                <c:pt idx="23947">
                  <c:v>45919.61763227156</c:v>
                </c:pt>
                <c:pt idx="23948">
                  <c:v>45919.61845147156</c:v>
                </c:pt>
                <c:pt idx="23949">
                  <c:v>45919.61927067157</c:v>
                </c:pt>
                <c:pt idx="23950">
                  <c:v>45919.62008987157</c:v>
                </c:pt>
                <c:pt idx="23951">
                  <c:v>45919.62090907157</c:v>
                </c:pt>
                <c:pt idx="23952">
                  <c:v>45919.62172827157</c:v>
                </c:pt>
                <c:pt idx="23953">
                  <c:v>45919.62254747157</c:v>
                </c:pt>
                <c:pt idx="23954">
                  <c:v>45919.62336667151</c:v>
                </c:pt>
                <c:pt idx="23955">
                  <c:v>45919.62418587157</c:v>
                </c:pt>
                <c:pt idx="23956">
                  <c:v>45919.62500507158</c:v>
                </c:pt>
                <c:pt idx="23957">
                  <c:v>45919.62582427158</c:v>
                </c:pt>
                <c:pt idx="23958">
                  <c:v>45919.62664347159</c:v>
                </c:pt>
                <c:pt idx="23959">
                  <c:v>45919.62746267149</c:v>
                </c:pt>
                <c:pt idx="23960">
                  <c:v>45919.62828187158</c:v>
                </c:pt>
                <c:pt idx="23961">
                  <c:v>45919.62910107152</c:v>
                </c:pt>
                <c:pt idx="23962">
                  <c:v>45919.62992027157</c:v>
                </c:pt>
                <c:pt idx="23963">
                  <c:v>45919.6307394716</c:v>
                </c:pt>
                <c:pt idx="23964">
                  <c:v>45919.63155867159</c:v>
                </c:pt>
                <c:pt idx="23965">
                  <c:v>45919.6323778716</c:v>
                </c:pt>
                <c:pt idx="23966">
                  <c:v>45919.63319707158</c:v>
                </c:pt>
                <c:pt idx="23967">
                  <c:v>45919.63401627161</c:v>
                </c:pt>
                <c:pt idx="23968">
                  <c:v>45919.63483547161</c:v>
                </c:pt>
                <c:pt idx="23969">
                  <c:v>45919.63565467158</c:v>
                </c:pt>
                <c:pt idx="23970">
                  <c:v>45919.63647387159</c:v>
                </c:pt>
                <c:pt idx="23971">
                  <c:v>45919.63729307162</c:v>
                </c:pt>
                <c:pt idx="23972">
                  <c:v>45919.63811227162</c:v>
                </c:pt>
                <c:pt idx="23973">
                  <c:v>45919.63893147162</c:v>
                </c:pt>
                <c:pt idx="23974">
                  <c:v>45919.63975067157</c:v>
                </c:pt>
                <c:pt idx="23975">
                  <c:v>45919.64056987163</c:v>
                </c:pt>
                <c:pt idx="23976">
                  <c:v>45919.64138907158</c:v>
                </c:pt>
                <c:pt idx="23977">
                  <c:v>45919.64220827163</c:v>
                </c:pt>
                <c:pt idx="23978">
                  <c:v>45919.64302747163</c:v>
                </c:pt>
                <c:pt idx="23979">
                  <c:v>45919.64384667158</c:v>
                </c:pt>
                <c:pt idx="23980">
                  <c:v>45919.64466587162</c:v>
                </c:pt>
                <c:pt idx="23981">
                  <c:v>45919.64548507157</c:v>
                </c:pt>
                <c:pt idx="23982">
                  <c:v>45919.64630427164</c:v>
                </c:pt>
                <c:pt idx="23983">
                  <c:v>45919.64712347162</c:v>
                </c:pt>
                <c:pt idx="23984">
                  <c:v>45919.64794267158</c:v>
                </c:pt>
                <c:pt idx="23985">
                  <c:v>45919.64876187158</c:v>
                </c:pt>
                <c:pt idx="23986">
                  <c:v>45919.64958107162</c:v>
                </c:pt>
                <c:pt idx="23987">
                  <c:v>45919.65040027165</c:v>
                </c:pt>
                <c:pt idx="23988">
                  <c:v>45919.65121947165</c:v>
                </c:pt>
                <c:pt idx="23989">
                  <c:v>45919.65203867166</c:v>
                </c:pt>
                <c:pt idx="23990">
                  <c:v>45919.65285787166</c:v>
                </c:pt>
                <c:pt idx="23991">
                  <c:v>45919.65367707166</c:v>
                </c:pt>
                <c:pt idx="23992">
                  <c:v>45919.65449627167</c:v>
                </c:pt>
                <c:pt idx="23993">
                  <c:v>45919.65531547167</c:v>
                </c:pt>
                <c:pt idx="23994">
                  <c:v>45919.65613467167</c:v>
                </c:pt>
                <c:pt idx="23995">
                  <c:v>45919.65695387167</c:v>
                </c:pt>
                <c:pt idx="23996">
                  <c:v>45919.65777307167</c:v>
                </c:pt>
                <c:pt idx="23997">
                  <c:v>45919.65859227167</c:v>
                </c:pt>
                <c:pt idx="23998">
                  <c:v>45919.65941147168</c:v>
                </c:pt>
                <c:pt idx="23999">
                  <c:v>45919.66023067167</c:v>
                </c:pt>
                <c:pt idx="24000">
                  <c:v>45919.66104987161</c:v>
                </c:pt>
                <c:pt idx="24001">
                  <c:v>45919.66186907162</c:v>
                </c:pt>
                <c:pt idx="24002">
                  <c:v>45919.66268827167</c:v>
                </c:pt>
                <c:pt idx="24003">
                  <c:v>45919.66350747168</c:v>
                </c:pt>
                <c:pt idx="24004">
                  <c:v>45919.66432667162</c:v>
                </c:pt>
                <c:pt idx="24005">
                  <c:v>45919.66514587159</c:v>
                </c:pt>
                <c:pt idx="24006">
                  <c:v>45919.66596507162</c:v>
                </c:pt>
                <c:pt idx="24007">
                  <c:v>45919.66678427163</c:v>
                </c:pt>
                <c:pt idx="24008">
                  <c:v>45919.66760347167</c:v>
                </c:pt>
                <c:pt idx="24009">
                  <c:v>45919.66842267162</c:v>
                </c:pt>
                <c:pt idx="24010">
                  <c:v>45919.66924187164</c:v>
                </c:pt>
                <c:pt idx="24011">
                  <c:v>45919.67006107167</c:v>
                </c:pt>
                <c:pt idx="24012">
                  <c:v>45919.6708802717</c:v>
                </c:pt>
                <c:pt idx="24013">
                  <c:v>45919.67169947171</c:v>
                </c:pt>
                <c:pt idx="24014">
                  <c:v>45919.67251867172</c:v>
                </c:pt>
                <c:pt idx="24015">
                  <c:v>45919.67333787172</c:v>
                </c:pt>
                <c:pt idx="24016">
                  <c:v>45919.67415707172</c:v>
                </c:pt>
                <c:pt idx="24017">
                  <c:v>45919.67497627172</c:v>
                </c:pt>
                <c:pt idx="24018">
                  <c:v>45919.67579547172</c:v>
                </c:pt>
                <c:pt idx="24019">
                  <c:v>45919.67661467173</c:v>
                </c:pt>
                <c:pt idx="24020">
                  <c:v>45919.67743387172</c:v>
                </c:pt>
                <c:pt idx="24021">
                  <c:v>45919.67825307173</c:v>
                </c:pt>
                <c:pt idx="24022">
                  <c:v>45919.67907227173</c:v>
                </c:pt>
                <c:pt idx="24023">
                  <c:v>45919.67989147174</c:v>
                </c:pt>
                <c:pt idx="24024">
                  <c:v>45919.68071067172</c:v>
                </c:pt>
                <c:pt idx="24025">
                  <c:v>45919.68152987173</c:v>
                </c:pt>
                <c:pt idx="24026">
                  <c:v>45919.68234907174</c:v>
                </c:pt>
                <c:pt idx="24027">
                  <c:v>45919.68316827175</c:v>
                </c:pt>
                <c:pt idx="24028">
                  <c:v>45919.68398747175</c:v>
                </c:pt>
                <c:pt idx="24029">
                  <c:v>45919.68480667175</c:v>
                </c:pt>
                <c:pt idx="24030">
                  <c:v>45919.68562587175</c:v>
                </c:pt>
                <c:pt idx="24031">
                  <c:v>45919.68644507175</c:v>
                </c:pt>
                <c:pt idx="24032">
                  <c:v>45919.68726427176</c:v>
                </c:pt>
                <c:pt idx="24033">
                  <c:v>45919.68808347176</c:v>
                </c:pt>
                <c:pt idx="24034">
                  <c:v>45919.68890267175</c:v>
                </c:pt>
                <c:pt idx="24035">
                  <c:v>45919.68972187169</c:v>
                </c:pt>
                <c:pt idx="24036">
                  <c:v>45919.69054107177</c:v>
                </c:pt>
                <c:pt idx="24037">
                  <c:v>45919.69136027169</c:v>
                </c:pt>
                <c:pt idx="24038">
                  <c:v>45919.69217947177</c:v>
                </c:pt>
                <c:pt idx="24039">
                  <c:v>45919.69299867177</c:v>
                </c:pt>
                <c:pt idx="24040">
                  <c:v>45919.69381787178</c:v>
                </c:pt>
                <c:pt idx="24041">
                  <c:v>45919.69463707178</c:v>
                </c:pt>
                <c:pt idx="24042">
                  <c:v>45919.69545627177</c:v>
                </c:pt>
                <c:pt idx="24043">
                  <c:v>45919.69627547178</c:v>
                </c:pt>
                <c:pt idx="24044">
                  <c:v>45919.69709467171</c:v>
                </c:pt>
                <c:pt idx="24045">
                  <c:v>45919.69791387177</c:v>
                </c:pt>
                <c:pt idx="24046">
                  <c:v>45919.69873307177</c:v>
                </c:pt>
                <c:pt idx="24047">
                  <c:v>45919.69955227178</c:v>
                </c:pt>
                <c:pt idx="24048">
                  <c:v>45919.70037147179</c:v>
                </c:pt>
                <c:pt idx="24049">
                  <c:v>45919.70119067171</c:v>
                </c:pt>
                <c:pt idx="24050">
                  <c:v>45919.7020098718</c:v>
                </c:pt>
                <c:pt idx="24051">
                  <c:v>45919.7028290718</c:v>
                </c:pt>
                <c:pt idx="24052">
                  <c:v>45919.7036482718</c:v>
                </c:pt>
                <c:pt idx="24053">
                  <c:v>45919.70446747181</c:v>
                </c:pt>
                <c:pt idx="24054">
                  <c:v>45919.70528667174</c:v>
                </c:pt>
                <c:pt idx="24055">
                  <c:v>45919.7061058718</c:v>
                </c:pt>
                <c:pt idx="24056">
                  <c:v>45919.70692507181</c:v>
                </c:pt>
                <c:pt idx="24057">
                  <c:v>45919.70774427174</c:v>
                </c:pt>
                <c:pt idx="24058">
                  <c:v>45919.70856347182</c:v>
                </c:pt>
                <c:pt idx="24059">
                  <c:v>45919.70938267175</c:v>
                </c:pt>
                <c:pt idx="24060">
                  <c:v>45919.71020187182</c:v>
                </c:pt>
                <c:pt idx="24061">
                  <c:v>45919.71102107182</c:v>
                </c:pt>
                <c:pt idx="24062">
                  <c:v>45919.71184027183</c:v>
                </c:pt>
                <c:pt idx="24063">
                  <c:v>45919.71265947182</c:v>
                </c:pt>
                <c:pt idx="24064">
                  <c:v>45919.71347867182</c:v>
                </c:pt>
                <c:pt idx="24065">
                  <c:v>45919.71429787183</c:v>
                </c:pt>
                <c:pt idx="24066">
                  <c:v>45919.71511707184</c:v>
                </c:pt>
                <c:pt idx="24067">
                  <c:v>45919.71593627184</c:v>
                </c:pt>
                <c:pt idx="24068">
                  <c:v>45919.71675547184</c:v>
                </c:pt>
                <c:pt idx="24069">
                  <c:v>45919.71757467183</c:v>
                </c:pt>
                <c:pt idx="24070">
                  <c:v>45919.71839387184</c:v>
                </c:pt>
                <c:pt idx="24071">
                  <c:v>45919.71921307185</c:v>
                </c:pt>
                <c:pt idx="24072">
                  <c:v>45919.72003227185</c:v>
                </c:pt>
                <c:pt idx="24073">
                  <c:v>45919.72085147185</c:v>
                </c:pt>
                <c:pt idx="24074">
                  <c:v>45919.72167067176</c:v>
                </c:pt>
                <c:pt idx="24075">
                  <c:v>45919.72248987179</c:v>
                </c:pt>
                <c:pt idx="24076">
                  <c:v>45919.72330907179</c:v>
                </c:pt>
                <c:pt idx="24077">
                  <c:v>45919.72412827185</c:v>
                </c:pt>
                <c:pt idx="24078">
                  <c:v>45919.72494747186</c:v>
                </c:pt>
                <c:pt idx="24079">
                  <c:v>45919.72576667176</c:v>
                </c:pt>
                <c:pt idx="24080">
                  <c:v>45919.72658587187</c:v>
                </c:pt>
                <c:pt idx="24081">
                  <c:v>45919.7274050718</c:v>
                </c:pt>
                <c:pt idx="24082">
                  <c:v>45919.72822427187</c:v>
                </c:pt>
                <c:pt idx="24083">
                  <c:v>45919.72904347187</c:v>
                </c:pt>
                <c:pt idx="24084">
                  <c:v>45919.72986267181</c:v>
                </c:pt>
                <c:pt idx="24085">
                  <c:v>45919.73068187181</c:v>
                </c:pt>
                <c:pt idx="24086">
                  <c:v>45919.73150107187</c:v>
                </c:pt>
                <c:pt idx="24087">
                  <c:v>45919.73232027188</c:v>
                </c:pt>
                <c:pt idx="24088">
                  <c:v>45919.73313947189</c:v>
                </c:pt>
                <c:pt idx="24089">
                  <c:v>45919.73395867187</c:v>
                </c:pt>
                <c:pt idx="24090">
                  <c:v>45919.73477787188</c:v>
                </c:pt>
                <c:pt idx="24091">
                  <c:v>45919.73559707189</c:v>
                </c:pt>
                <c:pt idx="24092">
                  <c:v>45919.73641627189</c:v>
                </c:pt>
                <c:pt idx="24093">
                  <c:v>45919.7372354719</c:v>
                </c:pt>
                <c:pt idx="24094">
                  <c:v>45919.7380546719</c:v>
                </c:pt>
                <c:pt idx="24095">
                  <c:v>45919.7388738719</c:v>
                </c:pt>
                <c:pt idx="24096">
                  <c:v>45919.7396930719</c:v>
                </c:pt>
                <c:pt idx="24097">
                  <c:v>45919.7405122719</c:v>
                </c:pt>
                <c:pt idx="24098">
                  <c:v>45919.74133147191</c:v>
                </c:pt>
                <c:pt idx="24099">
                  <c:v>45919.7421506719</c:v>
                </c:pt>
                <c:pt idx="24100">
                  <c:v>45919.74296987191</c:v>
                </c:pt>
                <c:pt idx="24101">
                  <c:v>45919.74378907192</c:v>
                </c:pt>
                <c:pt idx="24102">
                  <c:v>45919.74460827192</c:v>
                </c:pt>
                <c:pt idx="24103">
                  <c:v>45919.74542747192</c:v>
                </c:pt>
                <c:pt idx="24104">
                  <c:v>45919.74624667192</c:v>
                </c:pt>
                <c:pt idx="24105">
                  <c:v>45919.74706587192</c:v>
                </c:pt>
                <c:pt idx="24106">
                  <c:v>45919.74788507193</c:v>
                </c:pt>
                <c:pt idx="24107">
                  <c:v>45919.74870427193</c:v>
                </c:pt>
                <c:pt idx="24108">
                  <c:v>45919.74952347193</c:v>
                </c:pt>
                <c:pt idx="24109">
                  <c:v>45919.75034267193</c:v>
                </c:pt>
                <c:pt idx="24110">
                  <c:v>45919.75116187187</c:v>
                </c:pt>
                <c:pt idx="24111">
                  <c:v>45919.75198107192</c:v>
                </c:pt>
                <c:pt idx="24112">
                  <c:v>45919.75280027194</c:v>
                </c:pt>
                <c:pt idx="24113">
                  <c:v>45919.75361947194</c:v>
                </c:pt>
                <c:pt idx="24114">
                  <c:v>45919.75443867195</c:v>
                </c:pt>
                <c:pt idx="24115">
                  <c:v>45919.75525787195</c:v>
                </c:pt>
                <c:pt idx="24116">
                  <c:v>45919.75607707195</c:v>
                </c:pt>
                <c:pt idx="24117">
                  <c:v>45919.75689627195</c:v>
                </c:pt>
                <c:pt idx="24118">
                  <c:v>45919.75771547195</c:v>
                </c:pt>
                <c:pt idx="24119">
                  <c:v>45919.75853467195</c:v>
                </c:pt>
                <c:pt idx="24120">
                  <c:v>45919.75935387196</c:v>
                </c:pt>
                <c:pt idx="24121">
                  <c:v>45919.76017307195</c:v>
                </c:pt>
                <c:pt idx="24122">
                  <c:v>45919.76099227196</c:v>
                </c:pt>
                <c:pt idx="24123">
                  <c:v>45919.76181147197</c:v>
                </c:pt>
                <c:pt idx="24124">
                  <c:v>45919.76263067197</c:v>
                </c:pt>
                <c:pt idx="24125">
                  <c:v>45919.7634498719</c:v>
                </c:pt>
                <c:pt idx="24126">
                  <c:v>45919.76426907197</c:v>
                </c:pt>
                <c:pt idx="24127">
                  <c:v>45919.76508827198</c:v>
                </c:pt>
                <c:pt idx="24128">
                  <c:v>45919.76590747198</c:v>
                </c:pt>
                <c:pt idx="24129">
                  <c:v>45919.76672667197</c:v>
                </c:pt>
                <c:pt idx="24130">
                  <c:v>45919.76754587198</c:v>
                </c:pt>
                <c:pt idx="24131">
                  <c:v>45919.76836507198</c:v>
                </c:pt>
                <c:pt idx="24132">
                  <c:v>45919.76918427197</c:v>
                </c:pt>
                <c:pt idx="24133">
                  <c:v>45919.77000347199</c:v>
                </c:pt>
                <c:pt idx="24134">
                  <c:v>45919.77082267198</c:v>
                </c:pt>
                <c:pt idx="24135">
                  <c:v>45919.77164187192</c:v>
                </c:pt>
                <c:pt idx="24136">
                  <c:v>45919.772461072</c:v>
                </c:pt>
                <c:pt idx="24137">
                  <c:v>45919.773280272</c:v>
                </c:pt>
                <c:pt idx="24138">
                  <c:v>45919.774099472</c:v>
                </c:pt>
                <c:pt idx="24139">
                  <c:v>45919.774918672</c:v>
                </c:pt>
                <c:pt idx="24140">
                  <c:v>45919.77573787201</c:v>
                </c:pt>
                <c:pt idx="24141">
                  <c:v>45919.776557072</c:v>
                </c:pt>
                <c:pt idx="24142">
                  <c:v>45919.77737627201</c:v>
                </c:pt>
                <c:pt idx="24143">
                  <c:v>45919.77819547201</c:v>
                </c:pt>
                <c:pt idx="24144">
                  <c:v>45919.77901467201</c:v>
                </c:pt>
                <c:pt idx="24145">
                  <c:v>45919.77983387202</c:v>
                </c:pt>
                <c:pt idx="24146">
                  <c:v>45919.78065307202</c:v>
                </c:pt>
                <c:pt idx="24147">
                  <c:v>45919.78147227202</c:v>
                </c:pt>
                <c:pt idx="24148">
                  <c:v>45919.78229147203</c:v>
                </c:pt>
                <c:pt idx="24149">
                  <c:v>45919.78311067203</c:v>
                </c:pt>
                <c:pt idx="24150">
                  <c:v>45919.78392987203</c:v>
                </c:pt>
                <c:pt idx="24151">
                  <c:v>45919.78474907203</c:v>
                </c:pt>
                <c:pt idx="24152">
                  <c:v>45919.78556827203</c:v>
                </c:pt>
                <c:pt idx="24153">
                  <c:v>45919.78638747203</c:v>
                </c:pt>
                <c:pt idx="24154">
                  <c:v>45919.78720667204</c:v>
                </c:pt>
                <c:pt idx="24155">
                  <c:v>45919.78802587204</c:v>
                </c:pt>
                <c:pt idx="24156">
                  <c:v>45919.78884507204</c:v>
                </c:pt>
                <c:pt idx="24157">
                  <c:v>45919.78966427204</c:v>
                </c:pt>
                <c:pt idx="24158">
                  <c:v>45919.79048347205</c:v>
                </c:pt>
                <c:pt idx="24159">
                  <c:v>45919.79130267198</c:v>
                </c:pt>
                <c:pt idx="24160">
                  <c:v>45919.79212187198</c:v>
                </c:pt>
                <c:pt idx="24161">
                  <c:v>45919.79294107205</c:v>
                </c:pt>
                <c:pt idx="24162">
                  <c:v>45919.79376027199</c:v>
                </c:pt>
                <c:pt idx="24163">
                  <c:v>45919.79457947205</c:v>
                </c:pt>
                <c:pt idx="24164">
                  <c:v>45919.79539867205</c:v>
                </c:pt>
                <c:pt idx="24165">
                  <c:v>45919.79621787206</c:v>
                </c:pt>
                <c:pt idx="24166">
                  <c:v>45919.79703707206</c:v>
                </c:pt>
                <c:pt idx="24167">
                  <c:v>45919.79785627207</c:v>
                </c:pt>
                <c:pt idx="24168">
                  <c:v>45919.79867547207</c:v>
                </c:pt>
                <c:pt idx="24169">
                  <c:v>45919.799494672</c:v>
                </c:pt>
                <c:pt idx="24170">
                  <c:v>45919.80031387208</c:v>
                </c:pt>
                <c:pt idx="24171">
                  <c:v>45919.80113307207</c:v>
                </c:pt>
                <c:pt idx="24172">
                  <c:v>45919.80195227207</c:v>
                </c:pt>
                <c:pt idx="24173">
                  <c:v>45919.80277147208</c:v>
                </c:pt>
                <c:pt idx="24174">
                  <c:v>45919.80359067208</c:v>
                </c:pt>
                <c:pt idx="24175">
                  <c:v>45919.80440987208</c:v>
                </c:pt>
                <c:pt idx="24176">
                  <c:v>45919.80522907208</c:v>
                </c:pt>
                <c:pt idx="24177">
                  <c:v>45919.8060482721</c:v>
                </c:pt>
                <c:pt idx="24178">
                  <c:v>45919.8068674721</c:v>
                </c:pt>
                <c:pt idx="24179">
                  <c:v>45919.80768667209</c:v>
                </c:pt>
                <c:pt idx="24180">
                  <c:v>45919.8085058721</c:v>
                </c:pt>
                <c:pt idx="24181">
                  <c:v>45919.8093250721</c:v>
                </c:pt>
                <c:pt idx="24182">
                  <c:v>45919.8101442721</c:v>
                </c:pt>
                <c:pt idx="24183">
                  <c:v>45919.8109634721</c:v>
                </c:pt>
                <c:pt idx="24184">
                  <c:v>45919.81178267211</c:v>
                </c:pt>
                <c:pt idx="24185">
                  <c:v>45919.8126018721</c:v>
                </c:pt>
                <c:pt idx="24186">
                  <c:v>45919.81342107211</c:v>
                </c:pt>
                <c:pt idx="24187">
                  <c:v>45919.8142402721</c:v>
                </c:pt>
                <c:pt idx="24188">
                  <c:v>45919.8150594721</c:v>
                </c:pt>
                <c:pt idx="24189">
                  <c:v>45919.81587867211</c:v>
                </c:pt>
                <c:pt idx="24190">
                  <c:v>45919.81669787214</c:v>
                </c:pt>
                <c:pt idx="24191">
                  <c:v>45919.8175170722</c:v>
                </c:pt>
                <c:pt idx="24192">
                  <c:v>45919.8183362722</c:v>
                </c:pt>
                <c:pt idx="24193">
                  <c:v>45919.81915547214</c:v>
                </c:pt>
                <c:pt idx="24194">
                  <c:v>45919.81997467212</c:v>
                </c:pt>
                <c:pt idx="24195">
                  <c:v>45919.82079387213</c:v>
                </c:pt>
                <c:pt idx="24196">
                  <c:v>45919.82161307213</c:v>
                </c:pt>
                <c:pt idx="24197">
                  <c:v>45919.82243227213</c:v>
                </c:pt>
                <c:pt idx="24198">
                  <c:v>45919.82325147213</c:v>
                </c:pt>
                <c:pt idx="24199">
                  <c:v>45919.82407067214</c:v>
                </c:pt>
                <c:pt idx="24200">
                  <c:v>45919.82488987214</c:v>
                </c:pt>
                <c:pt idx="24201">
                  <c:v>45919.82570907215</c:v>
                </c:pt>
                <c:pt idx="24202">
                  <c:v>45919.82652827214</c:v>
                </c:pt>
                <c:pt idx="24203">
                  <c:v>45919.82734747215</c:v>
                </c:pt>
                <c:pt idx="24204">
                  <c:v>45919.82816667215</c:v>
                </c:pt>
                <c:pt idx="24205">
                  <c:v>45919.82898587215</c:v>
                </c:pt>
                <c:pt idx="24206">
                  <c:v>45919.82980507215</c:v>
                </c:pt>
                <c:pt idx="24207">
                  <c:v>45919.83062427215</c:v>
                </c:pt>
                <c:pt idx="24208">
                  <c:v>45919.83144347216</c:v>
                </c:pt>
                <c:pt idx="24209">
                  <c:v>45919.83226267216</c:v>
                </c:pt>
                <c:pt idx="24210">
                  <c:v>45919.83308187217</c:v>
                </c:pt>
                <c:pt idx="24211">
                  <c:v>45919.83390107217</c:v>
                </c:pt>
                <c:pt idx="24212">
                  <c:v>45919.83472027217</c:v>
                </c:pt>
                <c:pt idx="24213">
                  <c:v>45919.8355394722</c:v>
                </c:pt>
                <c:pt idx="24214">
                  <c:v>45919.83635867218</c:v>
                </c:pt>
                <c:pt idx="24215">
                  <c:v>45919.83717787217</c:v>
                </c:pt>
                <c:pt idx="24216">
                  <c:v>45919.83799707217</c:v>
                </c:pt>
                <c:pt idx="24217">
                  <c:v>45919.8388162722</c:v>
                </c:pt>
                <c:pt idx="24218">
                  <c:v>45919.8396354722</c:v>
                </c:pt>
                <c:pt idx="24219">
                  <c:v>45919.84045467218</c:v>
                </c:pt>
                <c:pt idx="24220">
                  <c:v>45919.84127387218</c:v>
                </c:pt>
                <c:pt idx="24221">
                  <c:v>45919.8420930722</c:v>
                </c:pt>
                <c:pt idx="24222">
                  <c:v>45919.8429122722</c:v>
                </c:pt>
                <c:pt idx="24223">
                  <c:v>45919.8437314722</c:v>
                </c:pt>
                <c:pt idx="24224">
                  <c:v>45919.8445506722</c:v>
                </c:pt>
                <c:pt idx="24225">
                  <c:v>45919.8453698722</c:v>
                </c:pt>
                <c:pt idx="24226">
                  <c:v>45919.8461890722</c:v>
                </c:pt>
                <c:pt idx="24227">
                  <c:v>45919.8470082722</c:v>
                </c:pt>
                <c:pt idx="24228">
                  <c:v>45919.8478274722</c:v>
                </c:pt>
                <c:pt idx="24229">
                  <c:v>45919.84864667221</c:v>
                </c:pt>
                <c:pt idx="24230">
                  <c:v>45919.8494658722</c:v>
                </c:pt>
                <c:pt idx="24231">
                  <c:v>45919.85028507221</c:v>
                </c:pt>
                <c:pt idx="24232">
                  <c:v>45919.85110427222</c:v>
                </c:pt>
                <c:pt idx="24233">
                  <c:v>45919.85192347222</c:v>
                </c:pt>
                <c:pt idx="24234">
                  <c:v>45919.85274267222</c:v>
                </c:pt>
                <c:pt idx="24235">
                  <c:v>45919.85356187222</c:v>
                </c:pt>
                <c:pt idx="24236">
                  <c:v>45919.85438107222</c:v>
                </c:pt>
                <c:pt idx="24237">
                  <c:v>45919.85520027222</c:v>
                </c:pt>
                <c:pt idx="24238">
                  <c:v>45919.8560194723</c:v>
                </c:pt>
                <c:pt idx="24239">
                  <c:v>45919.85683867223</c:v>
                </c:pt>
                <c:pt idx="24240">
                  <c:v>45919.85765787223</c:v>
                </c:pt>
                <c:pt idx="24241">
                  <c:v>45919.85847707223</c:v>
                </c:pt>
                <c:pt idx="24242">
                  <c:v>45919.85929627223</c:v>
                </c:pt>
                <c:pt idx="24243">
                  <c:v>45919.86011547224</c:v>
                </c:pt>
                <c:pt idx="24244">
                  <c:v>45919.86093467224</c:v>
                </c:pt>
                <c:pt idx="24245">
                  <c:v>45919.86175387225</c:v>
                </c:pt>
                <c:pt idx="24246">
                  <c:v>45919.86257307225</c:v>
                </c:pt>
                <c:pt idx="24247">
                  <c:v>45919.86339227225</c:v>
                </c:pt>
                <c:pt idx="24248">
                  <c:v>45919.86421147226</c:v>
                </c:pt>
                <c:pt idx="24249">
                  <c:v>45919.86503067226</c:v>
                </c:pt>
                <c:pt idx="24250">
                  <c:v>45919.86584987226</c:v>
                </c:pt>
                <c:pt idx="24251">
                  <c:v>45919.86666907226</c:v>
                </c:pt>
                <c:pt idx="24252">
                  <c:v>45919.86748827226</c:v>
                </c:pt>
                <c:pt idx="24253">
                  <c:v>45919.86830747226</c:v>
                </c:pt>
                <c:pt idx="24254">
                  <c:v>45919.86912667227</c:v>
                </c:pt>
                <c:pt idx="24255">
                  <c:v>45919.86994587227</c:v>
                </c:pt>
                <c:pt idx="24256">
                  <c:v>45919.87076507227</c:v>
                </c:pt>
                <c:pt idx="24257">
                  <c:v>45919.87158427227</c:v>
                </c:pt>
                <c:pt idx="24258">
                  <c:v>45919.87240347227</c:v>
                </c:pt>
                <c:pt idx="24259">
                  <c:v>45919.87322267228</c:v>
                </c:pt>
                <c:pt idx="24260">
                  <c:v>45919.87404187228</c:v>
                </c:pt>
                <c:pt idx="24261">
                  <c:v>45919.87486107228</c:v>
                </c:pt>
                <c:pt idx="24262">
                  <c:v>45919.87568027229</c:v>
                </c:pt>
                <c:pt idx="24263">
                  <c:v>45919.87649947228</c:v>
                </c:pt>
                <c:pt idx="24264">
                  <c:v>45919.8773186723</c:v>
                </c:pt>
                <c:pt idx="24265">
                  <c:v>45919.8781378723</c:v>
                </c:pt>
                <c:pt idx="24266">
                  <c:v>45919.8789570723</c:v>
                </c:pt>
                <c:pt idx="24267">
                  <c:v>45919.8797762723</c:v>
                </c:pt>
                <c:pt idx="24268">
                  <c:v>45919.8805954723</c:v>
                </c:pt>
                <c:pt idx="24269">
                  <c:v>45919.8814146723</c:v>
                </c:pt>
                <c:pt idx="24270">
                  <c:v>45919.8822338723</c:v>
                </c:pt>
                <c:pt idx="24271">
                  <c:v>45919.8830530723</c:v>
                </c:pt>
                <c:pt idx="24272">
                  <c:v>45919.8838722723</c:v>
                </c:pt>
                <c:pt idx="24273">
                  <c:v>45919.8846914723</c:v>
                </c:pt>
                <c:pt idx="24274">
                  <c:v>45919.88551067231</c:v>
                </c:pt>
                <c:pt idx="24275">
                  <c:v>45919.88632987231</c:v>
                </c:pt>
                <c:pt idx="24276">
                  <c:v>45919.88714907232</c:v>
                </c:pt>
                <c:pt idx="24277">
                  <c:v>45919.88796827232</c:v>
                </c:pt>
                <c:pt idx="24278">
                  <c:v>45919.88878747232</c:v>
                </c:pt>
                <c:pt idx="24279">
                  <c:v>45919.88960667232</c:v>
                </c:pt>
                <c:pt idx="24280">
                  <c:v>45919.89042587233</c:v>
                </c:pt>
                <c:pt idx="24281">
                  <c:v>45919.89124507233</c:v>
                </c:pt>
                <c:pt idx="24282">
                  <c:v>45919.89206427233</c:v>
                </c:pt>
                <c:pt idx="24283">
                  <c:v>45919.89288347233</c:v>
                </c:pt>
                <c:pt idx="24284">
                  <c:v>45919.89370267227</c:v>
                </c:pt>
                <c:pt idx="24285">
                  <c:v>45919.89452187234</c:v>
                </c:pt>
                <c:pt idx="24286">
                  <c:v>45919.89534107233</c:v>
                </c:pt>
                <c:pt idx="24287">
                  <c:v>45919.89616027234</c:v>
                </c:pt>
                <c:pt idx="24288">
                  <c:v>45919.89697947234</c:v>
                </c:pt>
                <c:pt idx="24289">
                  <c:v>45919.89779867235</c:v>
                </c:pt>
                <c:pt idx="24290">
                  <c:v>45919.89861787235</c:v>
                </c:pt>
                <c:pt idx="24291">
                  <c:v>45919.89943707235</c:v>
                </c:pt>
                <c:pt idx="24292">
                  <c:v>45919.90025627236</c:v>
                </c:pt>
                <c:pt idx="24293">
                  <c:v>45919.90107547235</c:v>
                </c:pt>
                <c:pt idx="24294">
                  <c:v>45919.90189467236</c:v>
                </c:pt>
                <c:pt idx="24295">
                  <c:v>45919.90271387236</c:v>
                </c:pt>
                <c:pt idx="24296">
                  <c:v>45919.90353307236</c:v>
                </c:pt>
                <c:pt idx="24297">
                  <c:v>45919.90435227236</c:v>
                </c:pt>
                <c:pt idx="24298">
                  <c:v>45919.90517147237</c:v>
                </c:pt>
                <c:pt idx="24299">
                  <c:v>45919.90599067237</c:v>
                </c:pt>
                <c:pt idx="24300">
                  <c:v>45919.90680987238</c:v>
                </c:pt>
                <c:pt idx="24301">
                  <c:v>45919.90762907237</c:v>
                </c:pt>
                <c:pt idx="24302">
                  <c:v>45919.90844827237</c:v>
                </c:pt>
                <c:pt idx="24303">
                  <c:v>45919.90926747237</c:v>
                </c:pt>
                <c:pt idx="24304">
                  <c:v>45919.91008667238</c:v>
                </c:pt>
                <c:pt idx="24305">
                  <c:v>45919.91090587238</c:v>
                </c:pt>
                <c:pt idx="24306">
                  <c:v>45919.91172507239</c:v>
                </c:pt>
                <c:pt idx="24307">
                  <c:v>45919.91254427238</c:v>
                </c:pt>
                <c:pt idx="24308">
                  <c:v>45919.9133634724</c:v>
                </c:pt>
                <c:pt idx="24309">
                  <c:v>45919.91418267239</c:v>
                </c:pt>
                <c:pt idx="24310">
                  <c:v>45919.9150018724</c:v>
                </c:pt>
                <c:pt idx="24311">
                  <c:v>45919.9158210724</c:v>
                </c:pt>
                <c:pt idx="24312">
                  <c:v>45919.9166402724</c:v>
                </c:pt>
                <c:pt idx="24313">
                  <c:v>45919.9174594724</c:v>
                </c:pt>
                <c:pt idx="24314">
                  <c:v>45919.9182786724</c:v>
                </c:pt>
                <c:pt idx="24315">
                  <c:v>45919.9190978724</c:v>
                </c:pt>
                <c:pt idx="24316">
                  <c:v>45919.9199170724</c:v>
                </c:pt>
                <c:pt idx="24317">
                  <c:v>45919.92073627241</c:v>
                </c:pt>
                <c:pt idx="24318">
                  <c:v>45919.92155547241</c:v>
                </c:pt>
                <c:pt idx="24319">
                  <c:v>45919.92237467242</c:v>
                </c:pt>
                <c:pt idx="24320">
                  <c:v>45919.92319387242</c:v>
                </c:pt>
                <c:pt idx="24321">
                  <c:v>45919.92401307242</c:v>
                </c:pt>
                <c:pt idx="24322">
                  <c:v>45919.92483227243</c:v>
                </c:pt>
                <c:pt idx="24323">
                  <c:v>45919.92565147242</c:v>
                </c:pt>
                <c:pt idx="24324">
                  <c:v>45919.92647067243</c:v>
                </c:pt>
                <c:pt idx="24325">
                  <c:v>45919.92728987243</c:v>
                </c:pt>
                <c:pt idx="24326">
                  <c:v>45919.92810907243</c:v>
                </c:pt>
                <c:pt idx="24327">
                  <c:v>45919.92892827243</c:v>
                </c:pt>
                <c:pt idx="24328">
                  <c:v>45919.92974747244</c:v>
                </c:pt>
                <c:pt idx="24329">
                  <c:v>45919.93056667244</c:v>
                </c:pt>
                <c:pt idx="24330">
                  <c:v>45919.93138587243</c:v>
                </c:pt>
                <c:pt idx="24331">
                  <c:v>45919.93220507244</c:v>
                </c:pt>
                <c:pt idx="24332">
                  <c:v>45919.93302427245</c:v>
                </c:pt>
                <c:pt idx="24333">
                  <c:v>45919.93384347245</c:v>
                </c:pt>
                <c:pt idx="24334">
                  <c:v>45919.93466267245</c:v>
                </c:pt>
                <c:pt idx="24335">
                  <c:v>45919.93548187245</c:v>
                </c:pt>
                <c:pt idx="24336">
                  <c:v>45919.93630107245</c:v>
                </c:pt>
                <c:pt idx="24337">
                  <c:v>45919.93712027246</c:v>
                </c:pt>
                <c:pt idx="24338">
                  <c:v>45919.93793947246</c:v>
                </c:pt>
                <c:pt idx="24339">
                  <c:v>45919.93875867246</c:v>
                </c:pt>
                <c:pt idx="24340">
                  <c:v>45919.93957787246</c:v>
                </c:pt>
                <c:pt idx="24341">
                  <c:v>45919.94039707246</c:v>
                </c:pt>
                <c:pt idx="24342">
                  <c:v>45919.94121627246</c:v>
                </c:pt>
                <c:pt idx="24343">
                  <c:v>45919.9420354725</c:v>
                </c:pt>
                <c:pt idx="24344">
                  <c:v>45919.94285467248</c:v>
                </c:pt>
                <c:pt idx="24345">
                  <c:v>45919.94367387247</c:v>
                </c:pt>
                <c:pt idx="24346">
                  <c:v>45919.94449307247</c:v>
                </c:pt>
                <c:pt idx="24347">
                  <c:v>45919.94531227248</c:v>
                </c:pt>
                <c:pt idx="24348">
                  <c:v>45919.9461314725</c:v>
                </c:pt>
                <c:pt idx="24349">
                  <c:v>45919.94695067248</c:v>
                </c:pt>
                <c:pt idx="24350">
                  <c:v>45919.94776987249</c:v>
                </c:pt>
                <c:pt idx="24351">
                  <c:v>45919.94858907248</c:v>
                </c:pt>
                <c:pt idx="24352">
                  <c:v>45919.9494082725</c:v>
                </c:pt>
                <c:pt idx="24353">
                  <c:v>45919.9502274725</c:v>
                </c:pt>
                <c:pt idx="24354">
                  <c:v>45919.9510466725</c:v>
                </c:pt>
                <c:pt idx="24355">
                  <c:v>45919.9518658725</c:v>
                </c:pt>
                <c:pt idx="24356">
                  <c:v>45919.9526850725</c:v>
                </c:pt>
                <c:pt idx="24357">
                  <c:v>45919.9535042725</c:v>
                </c:pt>
                <c:pt idx="24358">
                  <c:v>45919.9543234725</c:v>
                </c:pt>
                <c:pt idx="24359">
                  <c:v>45919.95514267251</c:v>
                </c:pt>
                <c:pt idx="24360">
                  <c:v>45919.95596187251</c:v>
                </c:pt>
                <c:pt idx="24361">
                  <c:v>45919.95678107251</c:v>
                </c:pt>
                <c:pt idx="24362">
                  <c:v>45919.95760027251</c:v>
                </c:pt>
                <c:pt idx="24363">
                  <c:v>45919.9584194725</c:v>
                </c:pt>
                <c:pt idx="24364">
                  <c:v>45919.95923867251</c:v>
                </c:pt>
                <c:pt idx="24365">
                  <c:v>45919.96005787252</c:v>
                </c:pt>
                <c:pt idx="24366">
                  <c:v>45919.96087707253</c:v>
                </c:pt>
                <c:pt idx="24367">
                  <c:v>45919.96169627252</c:v>
                </c:pt>
                <c:pt idx="24368">
                  <c:v>45919.9625154726</c:v>
                </c:pt>
                <c:pt idx="24369">
                  <c:v>45919.96333467253</c:v>
                </c:pt>
                <c:pt idx="24370">
                  <c:v>45919.96415387253</c:v>
                </c:pt>
                <c:pt idx="24371">
                  <c:v>45919.96497307253</c:v>
                </c:pt>
                <c:pt idx="24372">
                  <c:v>45919.96579227254</c:v>
                </c:pt>
                <c:pt idx="24373">
                  <c:v>45919.96661147254</c:v>
                </c:pt>
                <c:pt idx="24374">
                  <c:v>45919.96743067254</c:v>
                </c:pt>
                <c:pt idx="24375">
                  <c:v>45919.96824987254</c:v>
                </c:pt>
                <c:pt idx="24376">
                  <c:v>45919.96906907255</c:v>
                </c:pt>
                <c:pt idx="24377">
                  <c:v>45919.96988827255</c:v>
                </c:pt>
                <c:pt idx="24378">
                  <c:v>45919.97070747255</c:v>
                </c:pt>
                <c:pt idx="24379">
                  <c:v>45919.97152667255</c:v>
                </c:pt>
                <c:pt idx="24380">
                  <c:v>45919.97234587255</c:v>
                </c:pt>
                <c:pt idx="24381">
                  <c:v>45919.97316507256</c:v>
                </c:pt>
                <c:pt idx="24382">
                  <c:v>45919.97398427256</c:v>
                </c:pt>
                <c:pt idx="24383">
                  <c:v>45919.9748034726</c:v>
                </c:pt>
                <c:pt idx="24384">
                  <c:v>45919.97562267257</c:v>
                </c:pt>
                <c:pt idx="24385">
                  <c:v>45919.97644187257</c:v>
                </c:pt>
                <c:pt idx="24386">
                  <c:v>45919.97726107257</c:v>
                </c:pt>
                <c:pt idx="24387">
                  <c:v>45919.97808027257</c:v>
                </c:pt>
                <c:pt idx="24388">
                  <c:v>45919.9788994726</c:v>
                </c:pt>
                <c:pt idx="24389">
                  <c:v>45919.97971867257</c:v>
                </c:pt>
                <c:pt idx="24390">
                  <c:v>45919.9805378726</c:v>
                </c:pt>
                <c:pt idx="24391">
                  <c:v>45919.98135707258</c:v>
                </c:pt>
                <c:pt idx="24392">
                  <c:v>45919.9821762726</c:v>
                </c:pt>
                <c:pt idx="24393">
                  <c:v>45919.9829954726</c:v>
                </c:pt>
                <c:pt idx="24394">
                  <c:v>45919.98381467258</c:v>
                </c:pt>
                <c:pt idx="24395">
                  <c:v>45919.9846338726</c:v>
                </c:pt>
                <c:pt idx="24396">
                  <c:v>45919.9854530726</c:v>
                </c:pt>
                <c:pt idx="24397">
                  <c:v>45919.9862722726</c:v>
                </c:pt>
                <c:pt idx="24398">
                  <c:v>45919.9870914726</c:v>
                </c:pt>
                <c:pt idx="24399">
                  <c:v>45919.9879106726</c:v>
                </c:pt>
                <c:pt idx="24400">
                  <c:v>45919.9887298726</c:v>
                </c:pt>
                <c:pt idx="24401">
                  <c:v>45919.9895490726</c:v>
                </c:pt>
                <c:pt idx="24402">
                  <c:v>45919.99036827261</c:v>
                </c:pt>
                <c:pt idx="24403">
                  <c:v>45919.99118747259</c:v>
                </c:pt>
                <c:pt idx="24404">
                  <c:v>45919.9920066726</c:v>
                </c:pt>
                <c:pt idx="24405">
                  <c:v>45919.99282587261</c:v>
                </c:pt>
                <c:pt idx="24406">
                  <c:v>45919.99364507262</c:v>
                </c:pt>
                <c:pt idx="24407">
                  <c:v>45919.99446427262</c:v>
                </c:pt>
                <c:pt idx="24408">
                  <c:v>45919.99528347262</c:v>
                </c:pt>
                <c:pt idx="24409">
                  <c:v>45919.99610267262</c:v>
                </c:pt>
                <c:pt idx="24410">
                  <c:v>45919.99692187263</c:v>
                </c:pt>
                <c:pt idx="24411">
                  <c:v>45919.99774107258</c:v>
                </c:pt>
                <c:pt idx="24412">
                  <c:v>45919.99856027263</c:v>
                </c:pt>
                <c:pt idx="24413">
                  <c:v>45919.99937947263</c:v>
                </c:pt>
                <c:pt idx="24414">
                  <c:v>45920.00019867263</c:v>
                </c:pt>
                <c:pt idx="24415">
                  <c:v>45920.00101787264</c:v>
                </c:pt>
                <c:pt idx="24416">
                  <c:v>45920.00183707264</c:v>
                </c:pt>
                <c:pt idx="24417">
                  <c:v>45920.00265627264</c:v>
                </c:pt>
                <c:pt idx="24418">
                  <c:v>45920.00347547264</c:v>
                </c:pt>
                <c:pt idx="24419">
                  <c:v>45920.00429467265</c:v>
                </c:pt>
                <c:pt idx="24420">
                  <c:v>45920.00511387265</c:v>
                </c:pt>
                <c:pt idx="24421">
                  <c:v>45920.00593307265</c:v>
                </c:pt>
                <c:pt idx="24422">
                  <c:v>45920.00675227265</c:v>
                </c:pt>
                <c:pt idx="24423">
                  <c:v>45920.00757147265</c:v>
                </c:pt>
                <c:pt idx="24424">
                  <c:v>45920.00839067266</c:v>
                </c:pt>
                <c:pt idx="24425">
                  <c:v>45920.00920987266</c:v>
                </c:pt>
                <c:pt idx="24426">
                  <c:v>45920.01002907266</c:v>
                </c:pt>
                <c:pt idx="24427">
                  <c:v>45920.01084827266</c:v>
                </c:pt>
                <c:pt idx="24428">
                  <c:v>45920.01166747267</c:v>
                </c:pt>
                <c:pt idx="24429">
                  <c:v>45920.01248667267</c:v>
                </c:pt>
                <c:pt idx="24430">
                  <c:v>45920.01330587267</c:v>
                </c:pt>
                <c:pt idx="24431">
                  <c:v>45920.01412507267</c:v>
                </c:pt>
                <c:pt idx="24432">
                  <c:v>45920.01494427267</c:v>
                </c:pt>
                <c:pt idx="24433">
                  <c:v>45920.01576347268</c:v>
                </c:pt>
                <c:pt idx="24434">
                  <c:v>45920.01658267268</c:v>
                </c:pt>
                <c:pt idx="24435">
                  <c:v>45920.01740187268</c:v>
                </c:pt>
                <c:pt idx="24436">
                  <c:v>45920.01822107268</c:v>
                </c:pt>
                <c:pt idx="24437">
                  <c:v>45920.01904027269</c:v>
                </c:pt>
                <c:pt idx="24438">
                  <c:v>45920.01985947268</c:v>
                </c:pt>
                <c:pt idx="24439">
                  <c:v>45920.02067867268</c:v>
                </c:pt>
                <c:pt idx="24440">
                  <c:v>45920.02149787267</c:v>
                </c:pt>
                <c:pt idx="24441">
                  <c:v>45920.0223170727</c:v>
                </c:pt>
                <c:pt idx="24442">
                  <c:v>45920.0231362727</c:v>
                </c:pt>
                <c:pt idx="24443">
                  <c:v>45920.0239554727</c:v>
                </c:pt>
                <c:pt idx="24444">
                  <c:v>45920.0247746727</c:v>
                </c:pt>
                <c:pt idx="24445">
                  <c:v>45920.02559387271</c:v>
                </c:pt>
                <c:pt idx="24446">
                  <c:v>45920.02641307271</c:v>
                </c:pt>
                <c:pt idx="24447">
                  <c:v>45920.02723227271</c:v>
                </c:pt>
                <c:pt idx="24448">
                  <c:v>45920.02805147271</c:v>
                </c:pt>
                <c:pt idx="24449">
                  <c:v>45920.02887067272</c:v>
                </c:pt>
                <c:pt idx="24450">
                  <c:v>45920.02968987272</c:v>
                </c:pt>
                <c:pt idx="24451">
                  <c:v>45920.03050907272</c:v>
                </c:pt>
                <c:pt idx="24452">
                  <c:v>45920.03132827272</c:v>
                </c:pt>
                <c:pt idx="24453">
                  <c:v>45920.03214747272</c:v>
                </c:pt>
                <c:pt idx="24454">
                  <c:v>45920.03296667273</c:v>
                </c:pt>
                <c:pt idx="24455">
                  <c:v>45920.03378587266</c:v>
                </c:pt>
                <c:pt idx="24456">
                  <c:v>45920.03460507273</c:v>
                </c:pt>
                <c:pt idx="24457">
                  <c:v>45920.03542427273</c:v>
                </c:pt>
                <c:pt idx="24458">
                  <c:v>45920.03624347273</c:v>
                </c:pt>
                <c:pt idx="24459">
                  <c:v>45920.03706267272</c:v>
                </c:pt>
                <c:pt idx="24460">
                  <c:v>45920.03788187273</c:v>
                </c:pt>
                <c:pt idx="24461">
                  <c:v>45920.03870107274</c:v>
                </c:pt>
                <c:pt idx="24462">
                  <c:v>45920.03952027274</c:v>
                </c:pt>
                <c:pt idx="24463">
                  <c:v>45920.04033947274</c:v>
                </c:pt>
                <c:pt idx="24464">
                  <c:v>45920.04115867275</c:v>
                </c:pt>
                <c:pt idx="24465">
                  <c:v>45920.04197787275</c:v>
                </c:pt>
                <c:pt idx="24466">
                  <c:v>45920.04279707275</c:v>
                </c:pt>
                <c:pt idx="24467">
                  <c:v>45920.04361627275</c:v>
                </c:pt>
                <c:pt idx="24468">
                  <c:v>45920.04443547275</c:v>
                </c:pt>
                <c:pt idx="24469">
                  <c:v>45920.04525467276</c:v>
                </c:pt>
                <c:pt idx="24470">
                  <c:v>45920.04607387276</c:v>
                </c:pt>
                <c:pt idx="24471">
                  <c:v>45920.04689307276</c:v>
                </c:pt>
                <c:pt idx="24472">
                  <c:v>45920.04771227277</c:v>
                </c:pt>
                <c:pt idx="24473">
                  <c:v>45920.0485314728</c:v>
                </c:pt>
                <c:pt idx="24474">
                  <c:v>45920.04935067277</c:v>
                </c:pt>
                <c:pt idx="24475">
                  <c:v>45920.05016987277</c:v>
                </c:pt>
                <c:pt idx="24476">
                  <c:v>45920.05098907277</c:v>
                </c:pt>
                <c:pt idx="24477">
                  <c:v>45920.05180827277</c:v>
                </c:pt>
                <c:pt idx="24478">
                  <c:v>45920.05262747278</c:v>
                </c:pt>
                <c:pt idx="24479">
                  <c:v>45920.05344667278</c:v>
                </c:pt>
                <c:pt idx="24480">
                  <c:v>45920.05426587278</c:v>
                </c:pt>
                <c:pt idx="24481">
                  <c:v>45920.05508507279</c:v>
                </c:pt>
                <c:pt idx="24482">
                  <c:v>45920.0559042728</c:v>
                </c:pt>
                <c:pt idx="24483">
                  <c:v>45920.0567234728</c:v>
                </c:pt>
                <c:pt idx="24484">
                  <c:v>45920.0575426728</c:v>
                </c:pt>
                <c:pt idx="24485">
                  <c:v>45920.0583618728</c:v>
                </c:pt>
                <c:pt idx="24486">
                  <c:v>45920.0591810728</c:v>
                </c:pt>
                <c:pt idx="24487">
                  <c:v>45920.0600002728</c:v>
                </c:pt>
                <c:pt idx="24488">
                  <c:v>45920.0608194728</c:v>
                </c:pt>
                <c:pt idx="24489">
                  <c:v>45920.06163867281</c:v>
                </c:pt>
                <c:pt idx="24490">
                  <c:v>45920.06245787281</c:v>
                </c:pt>
                <c:pt idx="24491">
                  <c:v>45920.06327707281</c:v>
                </c:pt>
                <c:pt idx="24492">
                  <c:v>45920.06409627281</c:v>
                </c:pt>
                <c:pt idx="24493">
                  <c:v>45920.06491547281</c:v>
                </c:pt>
                <c:pt idx="24494">
                  <c:v>45920.06573467282</c:v>
                </c:pt>
                <c:pt idx="24495">
                  <c:v>45920.06655387282</c:v>
                </c:pt>
                <c:pt idx="24496">
                  <c:v>45920.06737307282</c:v>
                </c:pt>
                <c:pt idx="24497">
                  <c:v>45920.06819227282</c:v>
                </c:pt>
                <c:pt idx="24498">
                  <c:v>45920.06901147282</c:v>
                </c:pt>
                <c:pt idx="24499">
                  <c:v>45920.06983067283</c:v>
                </c:pt>
                <c:pt idx="24500">
                  <c:v>45920.07064987283</c:v>
                </c:pt>
                <c:pt idx="24501">
                  <c:v>45920.07146907283</c:v>
                </c:pt>
                <c:pt idx="24502">
                  <c:v>45920.07228827283</c:v>
                </c:pt>
                <c:pt idx="24503">
                  <c:v>45920.07310747284</c:v>
                </c:pt>
                <c:pt idx="24504">
                  <c:v>45920.07392667283</c:v>
                </c:pt>
                <c:pt idx="24505">
                  <c:v>45920.07474587284</c:v>
                </c:pt>
                <c:pt idx="24506">
                  <c:v>45920.07556507285</c:v>
                </c:pt>
                <c:pt idx="24507">
                  <c:v>45920.07638427285</c:v>
                </c:pt>
                <c:pt idx="24508">
                  <c:v>45920.07720347285</c:v>
                </c:pt>
                <c:pt idx="24509">
                  <c:v>45920.07802267285</c:v>
                </c:pt>
                <c:pt idx="24510">
                  <c:v>45920.07884187285</c:v>
                </c:pt>
                <c:pt idx="24511">
                  <c:v>45920.07966107286</c:v>
                </c:pt>
                <c:pt idx="24512">
                  <c:v>45920.08048027286</c:v>
                </c:pt>
                <c:pt idx="24513">
                  <c:v>45920.08129947286</c:v>
                </c:pt>
                <c:pt idx="24514">
                  <c:v>45920.08211867286</c:v>
                </c:pt>
                <c:pt idx="24515">
                  <c:v>45920.08293787286</c:v>
                </c:pt>
                <c:pt idx="24516">
                  <c:v>45920.08375707287</c:v>
                </c:pt>
                <c:pt idx="24517">
                  <c:v>45920.0845762729</c:v>
                </c:pt>
                <c:pt idx="24518">
                  <c:v>45920.08539547288</c:v>
                </c:pt>
                <c:pt idx="24519">
                  <c:v>45920.0862146729</c:v>
                </c:pt>
                <c:pt idx="24520">
                  <c:v>45920.08703387287</c:v>
                </c:pt>
                <c:pt idx="24521">
                  <c:v>45920.08785307288</c:v>
                </c:pt>
                <c:pt idx="24522">
                  <c:v>45920.0886722729</c:v>
                </c:pt>
                <c:pt idx="24523">
                  <c:v>45920.08949147288</c:v>
                </c:pt>
                <c:pt idx="24524">
                  <c:v>45920.09031067289</c:v>
                </c:pt>
                <c:pt idx="24525">
                  <c:v>45920.09112987288</c:v>
                </c:pt>
                <c:pt idx="24526">
                  <c:v>45920.09194907288</c:v>
                </c:pt>
                <c:pt idx="24527">
                  <c:v>45920.09276827289</c:v>
                </c:pt>
                <c:pt idx="24528">
                  <c:v>45920.0935874729</c:v>
                </c:pt>
                <c:pt idx="24529">
                  <c:v>45920.0944066729</c:v>
                </c:pt>
                <c:pt idx="24530">
                  <c:v>45920.0952258729</c:v>
                </c:pt>
                <c:pt idx="24531">
                  <c:v>45920.0960450729</c:v>
                </c:pt>
                <c:pt idx="24532">
                  <c:v>45920.0968642729</c:v>
                </c:pt>
                <c:pt idx="24533">
                  <c:v>45920.09768347291</c:v>
                </c:pt>
                <c:pt idx="24534">
                  <c:v>45920.09850267291</c:v>
                </c:pt>
                <c:pt idx="24535">
                  <c:v>45920.09932187291</c:v>
                </c:pt>
                <c:pt idx="24536">
                  <c:v>45920.10014107291</c:v>
                </c:pt>
                <c:pt idx="24537">
                  <c:v>45920.10096027292</c:v>
                </c:pt>
                <c:pt idx="24538">
                  <c:v>45920.10177947292</c:v>
                </c:pt>
                <c:pt idx="24539">
                  <c:v>45920.10259867292</c:v>
                </c:pt>
                <c:pt idx="24540">
                  <c:v>45920.10341787292</c:v>
                </c:pt>
                <c:pt idx="24541">
                  <c:v>45920.10423707294</c:v>
                </c:pt>
                <c:pt idx="24542">
                  <c:v>45920.10505627292</c:v>
                </c:pt>
                <c:pt idx="24543">
                  <c:v>45920.10587547293</c:v>
                </c:pt>
                <c:pt idx="24544">
                  <c:v>45920.10669467293</c:v>
                </c:pt>
                <c:pt idx="24545">
                  <c:v>45920.10751387293</c:v>
                </c:pt>
                <c:pt idx="24546">
                  <c:v>45920.10833307293</c:v>
                </c:pt>
                <c:pt idx="24547">
                  <c:v>45920.10915227294</c:v>
                </c:pt>
                <c:pt idx="24548">
                  <c:v>45920.10997147294</c:v>
                </c:pt>
                <c:pt idx="24549">
                  <c:v>45920.11079067294</c:v>
                </c:pt>
                <c:pt idx="24550">
                  <c:v>45920.11160987295</c:v>
                </c:pt>
                <c:pt idx="24551">
                  <c:v>45920.11242907295</c:v>
                </c:pt>
                <c:pt idx="24552">
                  <c:v>45920.11324827295</c:v>
                </c:pt>
                <c:pt idx="24553">
                  <c:v>45920.11406747296</c:v>
                </c:pt>
                <c:pt idx="24554">
                  <c:v>45920.11488667295</c:v>
                </c:pt>
                <c:pt idx="24555">
                  <c:v>45920.11570587296</c:v>
                </c:pt>
                <c:pt idx="24556">
                  <c:v>45920.11652507296</c:v>
                </c:pt>
                <c:pt idx="24557">
                  <c:v>45920.11734427296</c:v>
                </c:pt>
                <c:pt idx="24558">
                  <c:v>45920.11816347296</c:v>
                </c:pt>
                <c:pt idx="24559">
                  <c:v>45920.11898267297</c:v>
                </c:pt>
                <c:pt idx="24560">
                  <c:v>45920.11980187297</c:v>
                </c:pt>
                <c:pt idx="24561">
                  <c:v>45920.12062107297</c:v>
                </c:pt>
                <c:pt idx="24562">
                  <c:v>45920.12144027297</c:v>
                </c:pt>
                <c:pt idx="24563">
                  <c:v>45920.122259473</c:v>
                </c:pt>
                <c:pt idx="24564">
                  <c:v>45920.12307867298</c:v>
                </c:pt>
                <c:pt idx="24565">
                  <c:v>45920.12389787298</c:v>
                </c:pt>
                <c:pt idx="24566">
                  <c:v>45920.12471707298</c:v>
                </c:pt>
                <c:pt idx="24567">
                  <c:v>45920.12553627298</c:v>
                </c:pt>
                <c:pt idx="24568">
                  <c:v>45920.12635547298</c:v>
                </c:pt>
                <c:pt idx="24569">
                  <c:v>45920.12717467298</c:v>
                </c:pt>
                <c:pt idx="24570">
                  <c:v>45920.12799387299</c:v>
                </c:pt>
                <c:pt idx="24571">
                  <c:v>45920.128813073</c:v>
                </c:pt>
                <c:pt idx="24572">
                  <c:v>45920.129632273</c:v>
                </c:pt>
                <c:pt idx="24573">
                  <c:v>45920.130451473</c:v>
                </c:pt>
                <c:pt idx="24574">
                  <c:v>45920.131270673</c:v>
                </c:pt>
                <c:pt idx="24575">
                  <c:v>45920.132089873</c:v>
                </c:pt>
                <c:pt idx="24576">
                  <c:v>45920.13290907301</c:v>
                </c:pt>
                <c:pt idx="24577">
                  <c:v>45920.13372827299</c:v>
                </c:pt>
                <c:pt idx="24578">
                  <c:v>45920.13454747301</c:v>
                </c:pt>
                <c:pt idx="24579">
                  <c:v>45920.13536667298</c:v>
                </c:pt>
                <c:pt idx="24580">
                  <c:v>45920.13618587302</c:v>
                </c:pt>
                <c:pt idx="24581">
                  <c:v>45920.13700507302</c:v>
                </c:pt>
                <c:pt idx="24582">
                  <c:v>45920.13782427302</c:v>
                </c:pt>
                <c:pt idx="24583">
                  <c:v>45920.13864347302</c:v>
                </c:pt>
                <c:pt idx="24584">
                  <c:v>45920.13946267297</c:v>
                </c:pt>
                <c:pt idx="24585">
                  <c:v>45920.14028187303</c:v>
                </c:pt>
                <c:pt idx="24586">
                  <c:v>45920.14110107302</c:v>
                </c:pt>
                <c:pt idx="24587">
                  <c:v>45920.14192027302</c:v>
                </c:pt>
                <c:pt idx="24588">
                  <c:v>45920.14273947303</c:v>
                </c:pt>
                <c:pt idx="24589">
                  <c:v>45920.14355867304</c:v>
                </c:pt>
                <c:pt idx="24590">
                  <c:v>45920.14437787304</c:v>
                </c:pt>
                <c:pt idx="24591">
                  <c:v>45920.14519707303</c:v>
                </c:pt>
                <c:pt idx="24592">
                  <c:v>45920.14601627304</c:v>
                </c:pt>
                <c:pt idx="24593">
                  <c:v>45920.14683547304</c:v>
                </c:pt>
                <c:pt idx="24594">
                  <c:v>45920.14765467305</c:v>
                </c:pt>
                <c:pt idx="24595">
                  <c:v>45920.14847387305</c:v>
                </c:pt>
                <c:pt idx="24596">
                  <c:v>45920.14929307305</c:v>
                </c:pt>
                <c:pt idx="24597">
                  <c:v>45920.15011227305</c:v>
                </c:pt>
                <c:pt idx="24598">
                  <c:v>45920.15093147305</c:v>
                </c:pt>
                <c:pt idx="24599">
                  <c:v>45920.15175067305</c:v>
                </c:pt>
                <c:pt idx="24600">
                  <c:v>45920.15256987306</c:v>
                </c:pt>
                <c:pt idx="24601">
                  <c:v>45920.15338907306</c:v>
                </c:pt>
                <c:pt idx="24602">
                  <c:v>45920.15420827306</c:v>
                </c:pt>
                <c:pt idx="24603">
                  <c:v>45920.15502747307</c:v>
                </c:pt>
                <c:pt idx="24604">
                  <c:v>45920.15584667307</c:v>
                </c:pt>
                <c:pt idx="24605">
                  <c:v>45920.15666587307</c:v>
                </c:pt>
                <c:pt idx="24606">
                  <c:v>45920.15748507308</c:v>
                </c:pt>
                <c:pt idx="24607">
                  <c:v>45920.15830427307</c:v>
                </c:pt>
                <c:pt idx="24608">
                  <c:v>45920.15912347308</c:v>
                </c:pt>
                <c:pt idx="24609">
                  <c:v>45920.15994267308</c:v>
                </c:pt>
                <c:pt idx="24610">
                  <c:v>45920.16076187301</c:v>
                </c:pt>
                <c:pt idx="24611">
                  <c:v>45920.16158107307</c:v>
                </c:pt>
                <c:pt idx="24612">
                  <c:v>45920.16240027308</c:v>
                </c:pt>
                <c:pt idx="24613">
                  <c:v>45920.1632194731</c:v>
                </c:pt>
                <c:pt idx="24614">
                  <c:v>45920.16403867309</c:v>
                </c:pt>
                <c:pt idx="24615">
                  <c:v>45920.1648578731</c:v>
                </c:pt>
                <c:pt idx="24616">
                  <c:v>45920.1656770731</c:v>
                </c:pt>
                <c:pt idx="24617">
                  <c:v>45920.1664962731</c:v>
                </c:pt>
                <c:pt idx="24618">
                  <c:v>45920.1673154731</c:v>
                </c:pt>
                <c:pt idx="24619">
                  <c:v>45920.16813467311</c:v>
                </c:pt>
                <c:pt idx="24620">
                  <c:v>45920.16895387311</c:v>
                </c:pt>
                <c:pt idx="24621">
                  <c:v>45920.1697730731</c:v>
                </c:pt>
                <c:pt idx="24622">
                  <c:v>45920.17059227311</c:v>
                </c:pt>
                <c:pt idx="24623">
                  <c:v>45920.17141147311</c:v>
                </c:pt>
                <c:pt idx="24624">
                  <c:v>45920.17223067312</c:v>
                </c:pt>
                <c:pt idx="24625">
                  <c:v>45920.17304987312</c:v>
                </c:pt>
                <c:pt idx="24626">
                  <c:v>45920.17386907312</c:v>
                </c:pt>
                <c:pt idx="24627">
                  <c:v>45920.17468827312</c:v>
                </c:pt>
                <c:pt idx="24628">
                  <c:v>45920.17550747312</c:v>
                </c:pt>
                <c:pt idx="24629">
                  <c:v>45920.17632667313</c:v>
                </c:pt>
                <c:pt idx="24630">
                  <c:v>45920.17714587312</c:v>
                </c:pt>
                <c:pt idx="24631">
                  <c:v>45920.17796507313</c:v>
                </c:pt>
                <c:pt idx="24632">
                  <c:v>45920.17878427314</c:v>
                </c:pt>
                <c:pt idx="24633">
                  <c:v>45920.17960347314</c:v>
                </c:pt>
                <c:pt idx="24634">
                  <c:v>45920.18042267313</c:v>
                </c:pt>
                <c:pt idx="24635">
                  <c:v>45920.18124187314</c:v>
                </c:pt>
                <c:pt idx="24636">
                  <c:v>45920.18206107314</c:v>
                </c:pt>
                <c:pt idx="24637">
                  <c:v>45920.18288027315</c:v>
                </c:pt>
                <c:pt idx="24638">
                  <c:v>45920.18369947315</c:v>
                </c:pt>
                <c:pt idx="24639">
                  <c:v>45920.18451867315</c:v>
                </c:pt>
                <c:pt idx="24640">
                  <c:v>45920.18533787315</c:v>
                </c:pt>
                <c:pt idx="24641">
                  <c:v>45920.18615707315</c:v>
                </c:pt>
                <c:pt idx="24642">
                  <c:v>45920.18697627315</c:v>
                </c:pt>
                <c:pt idx="24643">
                  <c:v>45920.18779547316</c:v>
                </c:pt>
                <c:pt idx="24644">
                  <c:v>45920.18861467316</c:v>
                </c:pt>
                <c:pt idx="24645">
                  <c:v>45920.18943387317</c:v>
                </c:pt>
                <c:pt idx="24646">
                  <c:v>45920.19025307317</c:v>
                </c:pt>
                <c:pt idx="24647">
                  <c:v>45920.19107227317</c:v>
                </c:pt>
                <c:pt idx="24648">
                  <c:v>45920.19189147317</c:v>
                </c:pt>
                <c:pt idx="24649">
                  <c:v>45920.19271067317</c:v>
                </c:pt>
                <c:pt idx="24650">
                  <c:v>45920.19352987318</c:v>
                </c:pt>
                <c:pt idx="24651">
                  <c:v>45920.19434907318</c:v>
                </c:pt>
                <c:pt idx="24652">
                  <c:v>45920.19516827317</c:v>
                </c:pt>
                <c:pt idx="24653">
                  <c:v>45920.19598747318</c:v>
                </c:pt>
                <c:pt idx="24654">
                  <c:v>45920.19680667319</c:v>
                </c:pt>
                <c:pt idx="24655">
                  <c:v>45920.19762587317</c:v>
                </c:pt>
                <c:pt idx="24656">
                  <c:v>45920.19844507318</c:v>
                </c:pt>
                <c:pt idx="24657">
                  <c:v>45920.19926427319</c:v>
                </c:pt>
                <c:pt idx="24658">
                  <c:v>45920.2000834732</c:v>
                </c:pt>
                <c:pt idx="24659">
                  <c:v>45920.20090267318</c:v>
                </c:pt>
                <c:pt idx="24660">
                  <c:v>45920.20172187313</c:v>
                </c:pt>
                <c:pt idx="24661">
                  <c:v>45920.20254107319</c:v>
                </c:pt>
                <c:pt idx="24662">
                  <c:v>45920.20336027318</c:v>
                </c:pt>
                <c:pt idx="24663">
                  <c:v>45920.20417947321</c:v>
                </c:pt>
                <c:pt idx="24664">
                  <c:v>45920.20499867319</c:v>
                </c:pt>
                <c:pt idx="24665">
                  <c:v>45920.2058178732</c:v>
                </c:pt>
                <c:pt idx="24666">
                  <c:v>45920.20663707321</c:v>
                </c:pt>
                <c:pt idx="24667">
                  <c:v>45920.20745627322</c:v>
                </c:pt>
                <c:pt idx="24668">
                  <c:v>45920.20827547322</c:v>
                </c:pt>
                <c:pt idx="24669">
                  <c:v>45920.20909467318</c:v>
                </c:pt>
                <c:pt idx="24670">
                  <c:v>45920.20991387322</c:v>
                </c:pt>
                <c:pt idx="24671">
                  <c:v>45920.21073307323</c:v>
                </c:pt>
                <c:pt idx="24672">
                  <c:v>45920.21155227323</c:v>
                </c:pt>
                <c:pt idx="24673">
                  <c:v>45920.21237147323</c:v>
                </c:pt>
                <c:pt idx="24674">
                  <c:v>45920.21319067317</c:v>
                </c:pt>
                <c:pt idx="24675">
                  <c:v>45920.21400987323</c:v>
                </c:pt>
                <c:pt idx="24676">
                  <c:v>45920.21482907324</c:v>
                </c:pt>
                <c:pt idx="24677">
                  <c:v>45920.21564827322</c:v>
                </c:pt>
                <c:pt idx="24678">
                  <c:v>45920.21646747323</c:v>
                </c:pt>
                <c:pt idx="24679">
                  <c:v>45920.21728667319</c:v>
                </c:pt>
                <c:pt idx="24680">
                  <c:v>45920.21810587325</c:v>
                </c:pt>
                <c:pt idx="24681">
                  <c:v>45920.21892507325</c:v>
                </c:pt>
                <c:pt idx="24682">
                  <c:v>45920.21974427318</c:v>
                </c:pt>
                <c:pt idx="24683">
                  <c:v>45920.22056347325</c:v>
                </c:pt>
                <c:pt idx="24684">
                  <c:v>45920.22138267314</c:v>
                </c:pt>
                <c:pt idx="24685">
                  <c:v>45920.22220187319</c:v>
                </c:pt>
                <c:pt idx="24686">
                  <c:v>45920.22302107317</c:v>
                </c:pt>
                <c:pt idx="24687">
                  <c:v>45920.22384027319</c:v>
                </c:pt>
                <c:pt idx="24688">
                  <c:v>45920.22465947326</c:v>
                </c:pt>
                <c:pt idx="24689">
                  <c:v>45920.22547867317</c:v>
                </c:pt>
                <c:pt idx="24690">
                  <c:v>45920.22629787327</c:v>
                </c:pt>
                <c:pt idx="24691">
                  <c:v>45920.2271170732</c:v>
                </c:pt>
                <c:pt idx="24692">
                  <c:v>45920.22793627327</c:v>
                </c:pt>
                <c:pt idx="24693">
                  <c:v>45920.22875547328</c:v>
                </c:pt>
                <c:pt idx="24694">
                  <c:v>45920.22957467321</c:v>
                </c:pt>
                <c:pt idx="24695">
                  <c:v>45920.23039387327</c:v>
                </c:pt>
                <c:pt idx="24696">
                  <c:v>45920.23121307328</c:v>
                </c:pt>
                <c:pt idx="24697">
                  <c:v>45920.23203227328</c:v>
                </c:pt>
                <c:pt idx="24698">
                  <c:v>45920.23285147329</c:v>
                </c:pt>
                <c:pt idx="24699">
                  <c:v>45920.23367067319</c:v>
                </c:pt>
                <c:pt idx="24700">
                  <c:v>45920.23448987322</c:v>
                </c:pt>
                <c:pt idx="24701">
                  <c:v>45920.23530907322</c:v>
                </c:pt>
                <c:pt idx="24702">
                  <c:v>45920.2361282733</c:v>
                </c:pt>
                <c:pt idx="24703">
                  <c:v>45920.2369474733</c:v>
                </c:pt>
                <c:pt idx="24704">
                  <c:v>45920.23776667319</c:v>
                </c:pt>
                <c:pt idx="24705">
                  <c:v>45920.2385858733</c:v>
                </c:pt>
                <c:pt idx="24706">
                  <c:v>45920.23940507324</c:v>
                </c:pt>
                <c:pt idx="24707">
                  <c:v>45920.24022427331</c:v>
                </c:pt>
                <c:pt idx="24708">
                  <c:v>45920.2410434733</c:v>
                </c:pt>
                <c:pt idx="24709">
                  <c:v>45920.24186267324</c:v>
                </c:pt>
                <c:pt idx="24710">
                  <c:v>45920.24268187324</c:v>
                </c:pt>
                <c:pt idx="24711">
                  <c:v>45920.24350107332</c:v>
                </c:pt>
                <c:pt idx="24712">
                  <c:v>45920.24432027332</c:v>
                </c:pt>
                <c:pt idx="24713">
                  <c:v>45920.24513947332</c:v>
                </c:pt>
                <c:pt idx="24714">
                  <c:v>45920.24595867332</c:v>
                </c:pt>
                <c:pt idx="24715">
                  <c:v>45920.24677787333</c:v>
                </c:pt>
                <c:pt idx="24716">
                  <c:v>45920.24759707333</c:v>
                </c:pt>
                <c:pt idx="24717">
                  <c:v>45920.24841627333</c:v>
                </c:pt>
                <c:pt idx="24718">
                  <c:v>45920.24923547333</c:v>
                </c:pt>
                <c:pt idx="24719">
                  <c:v>45920.25005467334</c:v>
                </c:pt>
                <c:pt idx="24720">
                  <c:v>45920.25087387334</c:v>
                </c:pt>
                <c:pt idx="24721">
                  <c:v>45920.25169307333</c:v>
                </c:pt>
                <c:pt idx="24722">
                  <c:v>45920.25251227334</c:v>
                </c:pt>
                <c:pt idx="24723">
                  <c:v>45920.25333147334</c:v>
                </c:pt>
                <c:pt idx="24724">
                  <c:v>45920.25415067335</c:v>
                </c:pt>
                <c:pt idx="24725">
                  <c:v>45920.25496987335</c:v>
                </c:pt>
                <c:pt idx="24726">
                  <c:v>45920.25578907332</c:v>
                </c:pt>
                <c:pt idx="24727">
                  <c:v>45920.25660827335</c:v>
                </c:pt>
                <c:pt idx="24728">
                  <c:v>45920.25742747336</c:v>
                </c:pt>
                <c:pt idx="24729">
                  <c:v>45920.25824667336</c:v>
                </c:pt>
                <c:pt idx="24730">
                  <c:v>45920.25906587335</c:v>
                </c:pt>
                <c:pt idx="24731">
                  <c:v>45920.25988507336</c:v>
                </c:pt>
                <c:pt idx="24732">
                  <c:v>45920.26070427337</c:v>
                </c:pt>
                <c:pt idx="24733">
                  <c:v>45920.26152347337</c:v>
                </c:pt>
                <c:pt idx="24734">
                  <c:v>45920.2623426733</c:v>
                </c:pt>
                <c:pt idx="24735">
                  <c:v>45920.26316187326</c:v>
                </c:pt>
                <c:pt idx="24736">
                  <c:v>45920.26398107327</c:v>
                </c:pt>
                <c:pt idx="24737">
                  <c:v>45920.26480027338</c:v>
                </c:pt>
                <c:pt idx="24738">
                  <c:v>45920.26561947338</c:v>
                </c:pt>
                <c:pt idx="24739">
                  <c:v>45920.26643867337</c:v>
                </c:pt>
                <c:pt idx="24740">
                  <c:v>45920.26725787338</c:v>
                </c:pt>
                <c:pt idx="24741">
                  <c:v>45920.26807707339</c:v>
                </c:pt>
                <c:pt idx="24742">
                  <c:v>45920.26889627339</c:v>
                </c:pt>
                <c:pt idx="24743">
                  <c:v>45920.26971547338</c:v>
                </c:pt>
                <c:pt idx="24744">
                  <c:v>45920.27053467339</c:v>
                </c:pt>
                <c:pt idx="24745">
                  <c:v>45920.2713538734</c:v>
                </c:pt>
                <c:pt idx="24746">
                  <c:v>45920.2721730734</c:v>
                </c:pt>
                <c:pt idx="24747">
                  <c:v>45920.2729922734</c:v>
                </c:pt>
                <c:pt idx="24748">
                  <c:v>45920.2738114734</c:v>
                </c:pt>
                <c:pt idx="24749">
                  <c:v>45920.2746306734</c:v>
                </c:pt>
                <c:pt idx="24750">
                  <c:v>45920.27544987334</c:v>
                </c:pt>
                <c:pt idx="24751">
                  <c:v>45920.27626907341</c:v>
                </c:pt>
                <c:pt idx="24752">
                  <c:v>45920.2770882734</c:v>
                </c:pt>
                <c:pt idx="24753">
                  <c:v>45920.27790747341</c:v>
                </c:pt>
                <c:pt idx="24754">
                  <c:v>45920.27872667342</c:v>
                </c:pt>
                <c:pt idx="24755">
                  <c:v>45920.27954587342</c:v>
                </c:pt>
                <c:pt idx="24756">
                  <c:v>45920.28036507342</c:v>
                </c:pt>
                <c:pt idx="24757">
                  <c:v>45920.28118427342</c:v>
                </c:pt>
                <c:pt idx="24758">
                  <c:v>45920.28200347342</c:v>
                </c:pt>
                <c:pt idx="24759">
                  <c:v>45920.28282267343</c:v>
                </c:pt>
                <c:pt idx="24760">
                  <c:v>45920.28364187342</c:v>
                </c:pt>
                <c:pt idx="24761">
                  <c:v>45920.28446107342</c:v>
                </c:pt>
                <c:pt idx="24762">
                  <c:v>45920.28528027343</c:v>
                </c:pt>
                <c:pt idx="24763">
                  <c:v>45920.28609947343</c:v>
                </c:pt>
                <c:pt idx="24764">
                  <c:v>45920.28691867344</c:v>
                </c:pt>
                <c:pt idx="24765">
                  <c:v>45920.28773787343</c:v>
                </c:pt>
                <c:pt idx="24766">
                  <c:v>45920.28855707344</c:v>
                </c:pt>
                <c:pt idx="24767">
                  <c:v>45920.28937627345</c:v>
                </c:pt>
                <c:pt idx="24768">
                  <c:v>45920.29019547345</c:v>
                </c:pt>
                <c:pt idx="24769">
                  <c:v>45920.29101467338</c:v>
                </c:pt>
                <c:pt idx="24770">
                  <c:v>45920.29183387345</c:v>
                </c:pt>
                <c:pt idx="24771">
                  <c:v>45920.29265307345</c:v>
                </c:pt>
                <c:pt idx="24772">
                  <c:v>45920.29347227339</c:v>
                </c:pt>
                <c:pt idx="24773">
                  <c:v>45920.29429147346</c:v>
                </c:pt>
                <c:pt idx="24774">
                  <c:v>45920.29511067339</c:v>
                </c:pt>
                <c:pt idx="24775">
                  <c:v>45920.29592987339</c:v>
                </c:pt>
                <c:pt idx="24776">
                  <c:v>45920.29674907347</c:v>
                </c:pt>
                <c:pt idx="24777">
                  <c:v>45920.29756827347</c:v>
                </c:pt>
                <c:pt idx="24778">
                  <c:v>45920.29838747347</c:v>
                </c:pt>
                <c:pt idx="24779">
                  <c:v>45920.29920667347</c:v>
                </c:pt>
                <c:pt idx="24780">
                  <c:v>45920.30002587347</c:v>
                </c:pt>
                <c:pt idx="24781">
                  <c:v>45920.30084507347</c:v>
                </c:pt>
                <c:pt idx="24782">
                  <c:v>45920.30166427348</c:v>
                </c:pt>
                <c:pt idx="24783">
                  <c:v>45920.30248347348</c:v>
                </c:pt>
                <c:pt idx="24784">
                  <c:v>45920.30330267348</c:v>
                </c:pt>
                <c:pt idx="24785">
                  <c:v>45920.30412187349</c:v>
                </c:pt>
                <c:pt idx="24786">
                  <c:v>45920.30494107349</c:v>
                </c:pt>
                <c:pt idx="24787">
                  <c:v>45920.30576027348</c:v>
                </c:pt>
                <c:pt idx="24788">
                  <c:v>45920.3065794735</c:v>
                </c:pt>
                <c:pt idx="24789">
                  <c:v>45920.3073986735</c:v>
                </c:pt>
                <c:pt idx="24790">
                  <c:v>45920.3082178735</c:v>
                </c:pt>
                <c:pt idx="24791">
                  <c:v>45920.3090370735</c:v>
                </c:pt>
                <c:pt idx="24792">
                  <c:v>45920.3098562735</c:v>
                </c:pt>
                <c:pt idx="24793">
                  <c:v>45920.3106754735</c:v>
                </c:pt>
                <c:pt idx="24794">
                  <c:v>45920.31149467351</c:v>
                </c:pt>
                <c:pt idx="24795">
                  <c:v>45920.3123138735</c:v>
                </c:pt>
                <c:pt idx="24796">
                  <c:v>45920.31313307351</c:v>
                </c:pt>
                <c:pt idx="24797">
                  <c:v>45920.31395227351</c:v>
                </c:pt>
                <c:pt idx="24798">
                  <c:v>45920.31477147351</c:v>
                </c:pt>
                <c:pt idx="24799">
                  <c:v>45920.31559067352</c:v>
                </c:pt>
                <c:pt idx="24800">
                  <c:v>45920.31640987352</c:v>
                </c:pt>
                <c:pt idx="24801">
                  <c:v>45920.31722907353</c:v>
                </c:pt>
                <c:pt idx="24802">
                  <c:v>45920.31804827354</c:v>
                </c:pt>
                <c:pt idx="24803">
                  <c:v>45920.3188674736</c:v>
                </c:pt>
                <c:pt idx="24804">
                  <c:v>45920.31968667353</c:v>
                </c:pt>
                <c:pt idx="24805">
                  <c:v>45920.32050587353</c:v>
                </c:pt>
                <c:pt idx="24806">
                  <c:v>45920.32132507354</c:v>
                </c:pt>
                <c:pt idx="24807">
                  <c:v>45920.32214427354</c:v>
                </c:pt>
                <c:pt idx="24808">
                  <c:v>45920.32296347354</c:v>
                </c:pt>
                <c:pt idx="24809">
                  <c:v>45920.32378267347</c:v>
                </c:pt>
                <c:pt idx="24810">
                  <c:v>45920.32460187354</c:v>
                </c:pt>
                <c:pt idx="24811">
                  <c:v>45920.32542107355</c:v>
                </c:pt>
                <c:pt idx="24812">
                  <c:v>45920.32624027355</c:v>
                </c:pt>
                <c:pt idx="24813">
                  <c:v>45920.32705947355</c:v>
                </c:pt>
                <c:pt idx="24814">
                  <c:v>45920.32787867355</c:v>
                </c:pt>
                <c:pt idx="24815">
                  <c:v>45920.32869787355</c:v>
                </c:pt>
                <c:pt idx="24816">
                  <c:v>45920.32951707355</c:v>
                </c:pt>
                <c:pt idx="24817">
                  <c:v>45920.33033627356</c:v>
                </c:pt>
                <c:pt idx="24818">
                  <c:v>45920.33115547356</c:v>
                </c:pt>
                <c:pt idx="24819">
                  <c:v>45920.33197467357</c:v>
                </c:pt>
                <c:pt idx="24820">
                  <c:v>45920.33279387357</c:v>
                </c:pt>
                <c:pt idx="24821">
                  <c:v>45920.33361307357</c:v>
                </c:pt>
                <c:pt idx="24822">
                  <c:v>45920.33443227357</c:v>
                </c:pt>
                <c:pt idx="24823">
                  <c:v>45920.33525147358</c:v>
                </c:pt>
                <c:pt idx="24824">
                  <c:v>45920.33607067357</c:v>
                </c:pt>
                <c:pt idx="24825">
                  <c:v>45920.33688987357</c:v>
                </c:pt>
                <c:pt idx="24826">
                  <c:v>45920.33770907358</c:v>
                </c:pt>
                <c:pt idx="24827">
                  <c:v>45920.3385282736</c:v>
                </c:pt>
                <c:pt idx="24828">
                  <c:v>45920.33934747358</c:v>
                </c:pt>
                <c:pt idx="24829">
                  <c:v>45920.34016667359</c:v>
                </c:pt>
                <c:pt idx="24830">
                  <c:v>45920.3409858736</c:v>
                </c:pt>
                <c:pt idx="24831">
                  <c:v>45920.3418050736</c:v>
                </c:pt>
                <c:pt idx="24832">
                  <c:v>45920.3426242736</c:v>
                </c:pt>
                <c:pt idx="24833">
                  <c:v>45920.3434434736</c:v>
                </c:pt>
                <c:pt idx="24834">
                  <c:v>45920.3442626736</c:v>
                </c:pt>
                <c:pt idx="24835">
                  <c:v>45920.34508187359</c:v>
                </c:pt>
                <c:pt idx="24836">
                  <c:v>45920.3459010736</c:v>
                </c:pt>
                <c:pt idx="24837">
                  <c:v>45920.34672027361</c:v>
                </c:pt>
                <c:pt idx="24838">
                  <c:v>45920.3475394736</c:v>
                </c:pt>
                <c:pt idx="24839">
                  <c:v>45920.34835867361</c:v>
                </c:pt>
                <c:pt idx="24840">
                  <c:v>45920.34917787361</c:v>
                </c:pt>
                <c:pt idx="24841">
                  <c:v>45920.34999707362</c:v>
                </c:pt>
                <c:pt idx="24842">
                  <c:v>45920.35081627361</c:v>
                </c:pt>
                <c:pt idx="24843">
                  <c:v>45920.35163547362</c:v>
                </c:pt>
                <c:pt idx="24844">
                  <c:v>45920.35245467362</c:v>
                </c:pt>
                <c:pt idx="24845">
                  <c:v>45920.35327387362</c:v>
                </c:pt>
                <c:pt idx="24846">
                  <c:v>45920.35409307362</c:v>
                </c:pt>
                <c:pt idx="24847">
                  <c:v>45920.35491227362</c:v>
                </c:pt>
                <c:pt idx="24848">
                  <c:v>45920.35573147363</c:v>
                </c:pt>
                <c:pt idx="24849">
                  <c:v>45920.35655067363</c:v>
                </c:pt>
                <c:pt idx="24850">
                  <c:v>45920.35736987364</c:v>
                </c:pt>
                <c:pt idx="24851">
                  <c:v>45920.35818907364</c:v>
                </c:pt>
                <c:pt idx="24852">
                  <c:v>45920.35900827364</c:v>
                </c:pt>
                <c:pt idx="24853">
                  <c:v>45920.35982747364</c:v>
                </c:pt>
                <c:pt idx="24854">
                  <c:v>45920.36064667365</c:v>
                </c:pt>
                <c:pt idx="24855">
                  <c:v>45920.36146587358</c:v>
                </c:pt>
                <c:pt idx="24856">
                  <c:v>45920.36228507365</c:v>
                </c:pt>
                <c:pt idx="24857">
                  <c:v>45920.36310427365</c:v>
                </c:pt>
                <c:pt idx="24858">
                  <c:v>45920.36392347365</c:v>
                </c:pt>
                <c:pt idx="24859">
                  <c:v>45920.36474267359</c:v>
                </c:pt>
                <c:pt idx="24860">
                  <c:v>45920.36556187362</c:v>
                </c:pt>
                <c:pt idx="24861">
                  <c:v>45920.36638107365</c:v>
                </c:pt>
                <c:pt idx="24862">
                  <c:v>45920.36720027366</c:v>
                </c:pt>
                <c:pt idx="24863">
                  <c:v>45920.36801947366</c:v>
                </c:pt>
                <c:pt idx="24864">
                  <c:v>45920.36883867367</c:v>
                </c:pt>
                <c:pt idx="24865">
                  <c:v>45920.36965787367</c:v>
                </c:pt>
                <c:pt idx="24866">
                  <c:v>45920.37047707367</c:v>
                </c:pt>
                <c:pt idx="24867">
                  <c:v>45920.37129627367</c:v>
                </c:pt>
                <c:pt idx="24868">
                  <c:v>45920.37211547367</c:v>
                </c:pt>
                <c:pt idx="24869">
                  <c:v>45920.37293467368</c:v>
                </c:pt>
                <c:pt idx="24870">
                  <c:v>45920.37375387368</c:v>
                </c:pt>
                <c:pt idx="24871">
                  <c:v>45920.37457307368</c:v>
                </c:pt>
                <c:pt idx="24872">
                  <c:v>45920.37539227369</c:v>
                </c:pt>
                <c:pt idx="24873">
                  <c:v>45920.37621147368</c:v>
                </c:pt>
                <c:pt idx="24874">
                  <c:v>45920.37703067368</c:v>
                </c:pt>
                <c:pt idx="24875">
                  <c:v>45920.37784987369</c:v>
                </c:pt>
                <c:pt idx="24876">
                  <c:v>45920.3786690737</c:v>
                </c:pt>
                <c:pt idx="24877">
                  <c:v>45920.3794882737</c:v>
                </c:pt>
                <c:pt idx="24878">
                  <c:v>45920.3803074737</c:v>
                </c:pt>
                <c:pt idx="24879">
                  <c:v>45920.3811266737</c:v>
                </c:pt>
                <c:pt idx="24880">
                  <c:v>45920.38194587371</c:v>
                </c:pt>
                <c:pt idx="24881">
                  <c:v>45920.38276507371</c:v>
                </c:pt>
                <c:pt idx="24882">
                  <c:v>45920.38358427371</c:v>
                </c:pt>
                <c:pt idx="24883">
                  <c:v>45920.38440347371</c:v>
                </c:pt>
                <c:pt idx="24884">
                  <c:v>45920.38522267371</c:v>
                </c:pt>
                <c:pt idx="24885">
                  <c:v>45920.38604187372</c:v>
                </c:pt>
                <c:pt idx="24886">
                  <c:v>45920.38686107372</c:v>
                </c:pt>
                <c:pt idx="24887">
                  <c:v>45920.38768027372</c:v>
                </c:pt>
                <c:pt idx="24888">
                  <c:v>45920.38849947373</c:v>
                </c:pt>
                <c:pt idx="24889">
                  <c:v>45920.38931867372</c:v>
                </c:pt>
                <c:pt idx="24890">
                  <c:v>45920.39013787373</c:v>
                </c:pt>
                <c:pt idx="24891">
                  <c:v>45920.39095707373</c:v>
                </c:pt>
                <c:pt idx="24892">
                  <c:v>45920.39177627373</c:v>
                </c:pt>
                <c:pt idx="24893">
                  <c:v>45920.39259547373</c:v>
                </c:pt>
                <c:pt idx="24894">
                  <c:v>45920.39341467372</c:v>
                </c:pt>
                <c:pt idx="24895">
                  <c:v>45920.39423387374</c:v>
                </c:pt>
                <c:pt idx="24896">
                  <c:v>45920.39505307373</c:v>
                </c:pt>
                <c:pt idx="24897">
                  <c:v>45920.39587227374</c:v>
                </c:pt>
                <c:pt idx="24898">
                  <c:v>45920.39669147375</c:v>
                </c:pt>
                <c:pt idx="24899">
                  <c:v>45920.39751067375</c:v>
                </c:pt>
                <c:pt idx="24900">
                  <c:v>45920.39832987375</c:v>
                </c:pt>
                <c:pt idx="24901">
                  <c:v>45920.39914907375</c:v>
                </c:pt>
                <c:pt idx="24902">
                  <c:v>45920.39996827376</c:v>
                </c:pt>
                <c:pt idx="24903">
                  <c:v>45920.40078747376</c:v>
                </c:pt>
                <c:pt idx="24904">
                  <c:v>45920.40160667375</c:v>
                </c:pt>
                <c:pt idx="24905">
                  <c:v>45920.40242587376</c:v>
                </c:pt>
                <c:pt idx="24906">
                  <c:v>45920.40324507376</c:v>
                </c:pt>
                <c:pt idx="24907">
                  <c:v>45920.40406427377</c:v>
                </c:pt>
                <c:pt idx="24908">
                  <c:v>45920.40488347377</c:v>
                </c:pt>
                <c:pt idx="24909">
                  <c:v>45920.4057026737</c:v>
                </c:pt>
                <c:pt idx="24910">
                  <c:v>45920.40652187377</c:v>
                </c:pt>
                <c:pt idx="24911">
                  <c:v>45920.40734107378</c:v>
                </c:pt>
                <c:pt idx="24912">
                  <c:v>45920.40816027378</c:v>
                </c:pt>
                <c:pt idx="24913">
                  <c:v>45920.40897947378</c:v>
                </c:pt>
                <c:pt idx="24914">
                  <c:v>45920.40979867378</c:v>
                </c:pt>
                <c:pt idx="24915">
                  <c:v>45920.41061787378</c:v>
                </c:pt>
                <c:pt idx="24916">
                  <c:v>45920.41143707379</c:v>
                </c:pt>
                <c:pt idx="24917">
                  <c:v>45920.4122562738</c:v>
                </c:pt>
                <c:pt idx="24918">
                  <c:v>45920.4130754738</c:v>
                </c:pt>
                <c:pt idx="24919">
                  <c:v>45920.41389467379</c:v>
                </c:pt>
                <c:pt idx="24920">
                  <c:v>45920.4147138738</c:v>
                </c:pt>
                <c:pt idx="24921">
                  <c:v>45920.4155330738</c:v>
                </c:pt>
                <c:pt idx="24922">
                  <c:v>45920.4163522738</c:v>
                </c:pt>
                <c:pt idx="24923">
                  <c:v>45920.4171714738</c:v>
                </c:pt>
                <c:pt idx="24924">
                  <c:v>45920.41799067381</c:v>
                </c:pt>
                <c:pt idx="24925">
                  <c:v>45920.4188098738</c:v>
                </c:pt>
                <c:pt idx="24926">
                  <c:v>45920.41962907381</c:v>
                </c:pt>
                <c:pt idx="24927">
                  <c:v>45920.42044827381</c:v>
                </c:pt>
                <c:pt idx="24928">
                  <c:v>45920.42126747382</c:v>
                </c:pt>
                <c:pt idx="24929">
                  <c:v>45920.42208667382</c:v>
                </c:pt>
                <c:pt idx="24930">
                  <c:v>45920.42290587382</c:v>
                </c:pt>
                <c:pt idx="24931">
                  <c:v>45920.42372507382</c:v>
                </c:pt>
                <c:pt idx="24932">
                  <c:v>45920.42454427382</c:v>
                </c:pt>
                <c:pt idx="24933">
                  <c:v>45920.42536347383</c:v>
                </c:pt>
                <c:pt idx="24934">
                  <c:v>45920.42618267376</c:v>
                </c:pt>
                <c:pt idx="24935">
                  <c:v>45920.42700187382</c:v>
                </c:pt>
                <c:pt idx="24936">
                  <c:v>45920.42782107383</c:v>
                </c:pt>
                <c:pt idx="24937">
                  <c:v>45920.42864027384</c:v>
                </c:pt>
                <c:pt idx="24938">
                  <c:v>45920.42945947384</c:v>
                </c:pt>
                <c:pt idx="24939">
                  <c:v>45920.43027867384</c:v>
                </c:pt>
                <c:pt idx="24940">
                  <c:v>45920.43109787384</c:v>
                </c:pt>
                <c:pt idx="24941">
                  <c:v>45920.43191707385</c:v>
                </c:pt>
                <c:pt idx="24942">
                  <c:v>45920.43273627385</c:v>
                </c:pt>
                <c:pt idx="24943">
                  <c:v>45920.43355547385</c:v>
                </c:pt>
                <c:pt idx="24944">
                  <c:v>45920.43437467385</c:v>
                </c:pt>
                <c:pt idx="24945">
                  <c:v>45920.43519387385</c:v>
                </c:pt>
                <c:pt idx="24946">
                  <c:v>45920.43601307385</c:v>
                </c:pt>
                <c:pt idx="24947">
                  <c:v>45920.43683227385</c:v>
                </c:pt>
                <c:pt idx="24948">
                  <c:v>45920.43765147386</c:v>
                </c:pt>
                <c:pt idx="24949">
                  <c:v>45920.43847067386</c:v>
                </c:pt>
                <c:pt idx="24950">
                  <c:v>45920.43928987387</c:v>
                </c:pt>
                <c:pt idx="24951">
                  <c:v>45920.44010907387</c:v>
                </c:pt>
                <c:pt idx="24952">
                  <c:v>45920.44092827387</c:v>
                </c:pt>
                <c:pt idx="24953">
                  <c:v>45920.44174747387</c:v>
                </c:pt>
                <c:pt idx="24954">
                  <c:v>45920.44256667387</c:v>
                </c:pt>
                <c:pt idx="24955">
                  <c:v>45920.44338587388</c:v>
                </c:pt>
                <c:pt idx="24956">
                  <c:v>45920.44420507387</c:v>
                </c:pt>
                <c:pt idx="24957">
                  <c:v>45920.44502427388</c:v>
                </c:pt>
                <c:pt idx="24958">
                  <c:v>45920.44584347388</c:v>
                </c:pt>
                <c:pt idx="24959">
                  <c:v>45920.44666267389</c:v>
                </c:pt>
                <c:pt idx="24960">
                  <c:v>45920.44748187387</c:v>
                </c:pt>
                <c:pt idx="24961">
                  <c:v>45920.4483010739</c:v>
                </c:pt>
                <c:pt idx="24962">
                  <c:v>45920.44912027389</c:v>
                </c:pt>
                <c:pt idx="24963">
                  <c:v>45920.4499394739</c:v>
                </c:pt>
                <c:pt idx="24964">
                  <c:v>45920.4507586739</c:v>
                </c:pt>
                <c:pt idx="24965">
                  <c:v>45920.4515778739</c:v>
                </c:pt>
                <c:pt idx="24966">
                  <c:v>45920.4523970739</c:v>
                </c:pt>
                <c:pt idx="24967">
                  <c:v>45920.4532162739</c:v>
                </c:pt>
                <c:pt idx="24968">
                  <c:v>45920.4540354739</c:v>
                </c:pt>
                <c:pt idx="24969">
                  <c:v>45920.4548546739</c:v>
                </c:pt>
                <c:pt idx="24970">
                  <c:v>45920.45567387391</c:v>
                </c:pt>
                <c:pt idx="24971">
                  <c:v>45920.45649307391</c:v>
                </c:pt>
                <c:pt idx="24972">
                  <c:v>45920.45731227391</c:v>
                </c:pt>
                <c:pt idx="24973">
                  <c:v>45920.45813147391</c:v>
                </c:pt>
                <c:pt idx="24974">
                  <c:v>45920.45895067392</c:v>
                </c:pt>
                <c:pt idx="24975">
                  <c:v>45920.45976987392</c:v>
                </c:pt>
                <c:pt idx="24976">
                  <c:v>45920.46058907392</c:v>
                </c:pt>
                <c:pt idx="24977">
                  <c:v>45920.46140827393</c:v>
                </c:pt>
                <c:pt idx="24978">
                  <c:v>45920.46222747393</c:v>
                </c:pt>
                <c:pt idx="24979">
                  <c:v>45920.46304667393</c:v>
                </c:pt>
                <c:pt idx="24980">
                  <c:v>45920.46386587393</c:v>
                </c:pt>
                <c:pt idx="24981">
                  <c:v>45920.46468507394</c:v>
                </c:pt>
                <c:pt idx="24982">
                  <c:v>45920.46550427394</c:v>
                </c:pt>
                <c:pt idx="24983">
                  <c:v>45920.46632347394</c:v>
                </c:pt>
                <c:pt idx="24984">
                  <c:v>45920.46714267392</c:v>
                </c:pt>
                <c:pt idx="24985">
                  <c:v>45920.46796187395</c:v>
                </c:pt>
                <c:pt idx="24986">
                  <c:v>45920.46878107395</c:v>
                </c:pt>
                <c:pt idx="24987">
                  <c:v>45920.46960027395</c:v>
                </c:pt>
                <c:pt idx="24988">
                  <c:v>45920.47041947396</c:v>
                </c:pt>
                <c:pt idx="24989">
                  <c:v>45920.47123867395</c:v>
                </c:pt>
                <c:pt idx="24990">
                  <c:v>45920.47205787395</c:v>
                </c:pt>
                <c:pt idx="24991">
                  <c:v>45920.47287707396</c:v>
                </c:pt>
                <c:pt idx="24992">
                  <c:v>45920.47369627396</c:v>
                </c:pt>
                <c:pt idx="24993">
                  <c:v>45920.474515474</c:v>
                </c:pt>
                <c:pt idx="24994">
                  <c:v>45920.47533467397</c:v>
                </c:pt>
                <c:pt idx="24995">
                  <c:v>45920.47615387397</c:v>
                </c:pt>
                <c:pt idx="24996">
                  <c:v>45920.47697307397</c:v>
                </c:pt>
                <c:pt idx="24997">
                  <c:v>45920.47779227397</c:v>
                </c:pt>
                <c:pt idx="24998">
                  <c:v>45920.478611474</c:v>
                </c:pt>
                <c:pt idx="24999">
                  <c:v>45920.47943067398</c:v>
                </c:pt>
                <c:pt idx="25000">
                  <c:v>45920.48024987398</c:v>
                </c:pt>
                <c:pt idx="25001">
                  <c:v>45920.48106907398</c:v>
                </c:pt>
                <c:pt idx="25002">
                  <c:v>45920.48188827398</c:v>
                </c:pt>
                <c:pt idx="25003">
                  <c:v>45920.48270747398</c:v>
                </c:pt>
                <c:pt idx="25004">
                  <c:v>45920.483526674</c:v>
                </c:pt>
                <c:pt idx="25005">
                  <c:v>45920.484345874</c:v>
                </c:pt>
                <c:pt idx="25006">
                  <c:v>45920.48516507399</c:v>
                </c:pt>
                <c:pt idx="25007">
                  <c:v>45920.485984274</c:v>
                </c:pt>
                <c:pt idx="25008">
                  <c:v>45920.486803474</c:v>
                </c:pt>
                <c:pt idx="25009">
                  <c:v>45920.487622674</c:v>
                </c:pt>
                <c:pt idx="25010">
                  <c:v>45920.488441874</c:v>
                </c:pt>
                <c:pt idx="25011">
                  <c:v>45920.489261074</c:v>
                </c:pt>
                <c:pt idx="25012">
                  <c:v>45920.49008027401</c:v>
                </c:pt>
                <c:pt idx="25013">
                  <c:v>45920.490899474</c:v>
                </c:pt>
                <c:pt idx="25014">
                  <c:v>45920.49171867401</c:v>
                </c:pt>
                <c:pt idx="25015">
                  <c:v>45920.49253787401</c:v>
                </c:pt>
                <c:pt idx="25016">
                  <c:v>45920.49335707402</c:v>
                </c:pt>
                <c:pt idx="25017">
                  <c:v>45920.49417627402</c:v>
                </c:pt>
                <c:pt idx="25018">
                  <c:v>45920.49499547402</c:v>
                </c:pt>
                <c:pt idx="25019">
                  <c:v>45920.49581467402</c:v>
                </c:pt>
                <c:pt idx="25020">
                  <c:v>45920.49663387402</c:v>
                </c:pt>
                <c:pt idx="25021">
                  <c:v>45920.49745307403</c:v>
                </c:pt>
                <c:pt idx="25022">
                  <c:v>45920.49827227403</c:v>
                </c:pt>
                <c:pt idx="25023">
                  <c:v>45920.49909147403</c:v>
                </c:pt>
                <c:pt idx="25024">
                  <c:v>45920.49991067404</c:v>
                </c:pt>
                <c:pt idx="25025">
                  <c:v>45920.50072987404</c:v>
                </c:pt>
                <c:pt idx="25026">
                  <c:v>45920.50154907404</c:v>
                </c:pt>
                <c:pt idx="25027">
                  <c:v>45920.50236827404</c:v>
                </c:pt>
                <c:pt idx="25028">
                  <c:v>45920.50318747405</c:v>
                </c:pt>
                <c:pt idx="25029">
                  <c:v>45920.50400667405</c:v>
                </c:pt>
                <c:pt idx="25030">
                  <c:v>45920.50482587405</c:v>
                </c:pt>
                <c:pt idx="25031">
                  <c:v>45920.50564507405</c:v>
                </c:pt>
                <c:pt idx="25032">
                  <c:v>45920.50646427405</c:v>
                </c:pt>
                <c:pt idx="25033">
                  <c:v>45920.50728347405</c:v>
                </c:pt>
                <c:pt idx="25034">
                  <c:v>45920.50810267406</c:v>
                </c:pt>
                <c:pt idx="25035">
                  <c:v>45920.50892187406</c:v>
                </c:pt>
                <c:pt idx="25036">
                  <c:v>45920.50974107406</c:v>
                </c:pt>
                <c:pt idx="25037">
                  <c:v>45920.51056027406</c:v>
                </c:pt>
                <c:pt idx="25038">
                  <c:v>45920.51137947406</c:v>
                </c:pt>
                <c:pt idx="25039">
                  <c:v>45920.51219867407</c:v>
                </c:pt>
                <c:pt idx="25040">
                  <c:v>45920.51301787408</c:v>
                </c:pt>
                <c:pt idx="25041">
                  <c:v>45920.51383707408</c:v>
                </c:pt>
                <c:pt idx="25042">
                  <c:v>45920.5146562741</c:v>
                </c:pt>
                <c:pt idx="25043">
                  <c:v>45920.51547547407</c:v>
                </c:pt>
                <c:pt idx="25044">
                  <c:v>45920.51629467408</c:v>
                </c:pt>
                <c:pt idx="25045">
                  <c:v>45920.51711387408</c:v>
                </c:pt>
                <c:pt idx="25046">
                  <c:v>45920.51793307408</c:v>
                </c:pt>
                <c:pt idx="25047">
                  <c:v>45920.51875227408</c:v>
                </c:pt>
                <c:pt idx="25048">
                  <c:v>45920.5195714741</c:v>
                </c:pt>
                <c:pt idx="25049">
                  <c:v>45920.52039067409</c:v>
                </c:pt>
                <c:pt idx="25050">
                  <c:v>45920.5212098741</c:v>
                </c:pt>
                <c:pt idx="25051">
                  <c:v>45920.5220290741</c:v>
                </c:pt>
                <c:pt idx="25052">
                  <c:v>45920.5228482741</c:v>
                </c:pt>
                <c:pt idx="25053">
                  <c:v>45920.5236674741</c:v>
                </c:pt>
                <c:pt idx="25054">
                  <c:v>45920.5244866741</c:v>
                </c:pt>
                <c:pt idx="25055">
                  <c:v>45920.52530587411</c:v>
                </c:pt>
                <c:pt idx="25056">
                  <c:v>45920.52612507411</c:v>
                </c:pt>
                <c:pt idx="25057">
                  <c:v>45920.52694427411</c:v>
                </c:pt>
                <c:pt idx="25058">
                  <c:v>45920.52776347411</c:v>
                </c:pt>
                <c:pt idx="25059">
                  <c:v>45920.52858267412</c:v>
                </c:pt>
                <c:pt idx="25060">
                  <c:v>45920.52940187412</c:v>
                </c:pt>
                <c:pt idx="25061">
                  <c:v>45920.53022107412</c:v>
                </c:pt>
                <c:pt idx="25062">
                  <c:v>45920.53104027412</c:v>
                </c:pt>
                <c:pt idx="25063">
                  <c:v>45920.53185947414</c:v>
                </c:pt>
                <c:pt idx="25064">
                  <c:v>45920.53267867412</c:v>
                </c:pt>
                <c:pt idx="25065">
                  <c:v>45920.53349787413</c:v>
                </c:pt>
                <c:pt idx="25066">
                  <c:v>45920.53431707413</c:v>
                </c:pt>
                <c:pt idx="25067">
                  <c:v>45920.53513627413</c:v>
                </c:pt>
                <c:pt idx="25068">
                  <c:v>45920.53595547413</c:v>
                </c:pt>
                <c:pt idx="25069">
                  <c:v>45920.53677467414</c:v>
                </c:pt>
                <c:pt idx="25070">
                  <c:v>45920.53759387414</c:v>
                </c:pt>
                <c:pt idx="25071">
                  <c:v>45920.53841307414</c:v>
                </c:pt>
                <c:pt idx="25072">
                  <c:v>45920.53923227414</c:v>
                </c:pt>
                <c:pt idx="25073">
                  <c:v>45920.54005147414</c:v>
                </c:pt>
                <c:pt idx="25074">
                  <c:v>45920.54087067415</c:v>
                </c:pt>
                <c:pt idx="25075">
                  <c:v>45920.54168987415</c:v>
                </c:pt>
                <c:pt idx="25076">
                  <c:v>45920.5425090742</c:v>
                </c:pt>
                <c:pt idx="25077">
                  <c:v>45920.54332827415</c:v>
                </c:pt>
                <c:pt idx="25078">
                  <c:v>45920.54414747416</c:v>
                </c:pt>
                <c:pt idx="25079">
                  <c:v>45920.54496667416</c:v>
                </c:pt>
                <c:pt idx="25080">
                  <c:v>45920.54578587416</c:v>
                </c:pt>
                <c:pt idx="25081">
                  <c:v>45920.54660507416</c:v>
                </c:pt>
                <c:pt idx="25082">
                  <c:v>45920.54742427417</c:v>
                </c:pt>
                <c:pt idx="25083">
                  <c:v>45920.5482434742</c:v>
                </c:pt>
                <c:pt idx="25084">
                  <c:v>45920.54906267417</c:v>
                </c:pt>
                <c:pt idx="25085">
                  <c:v>45920.54988187417</c:v>
                </c:pt>
                <c:pt idx="25086">
                  <c:v>45920.55070107417</c:v>
                </c:pt>
                <c:pt idx="25087">
                  <c:v>45920.55152027418</c:v>
                </c:pt>
                <c:pt idx="25088">
                  <c:v>45920.5523394742</c:v>
                </c:pt>
                <c:pt idx="25089">
                  <c:v>45920.55315867418</c:v>
                </c:pt>
                <c:pt idx="25090">
                  <c:v>45920.55397787418</c:v>
                </c:pt>
                <c:pt idx="25091">
                  <c:v>45920.55479707418</c:v>
                </c:pt>
                <c:pt idx="25092">
                  <c:v>45920.5556162742</c:v>
                </c:pt>
                <c:pt idx="25093">
                  <c:v>45920.5564354742</c:v>
                </c:pt>
                <c:pt idx="25094">
                  <c:v>45920.5572546742</c:v>
                </c:pt>
                <c:pt idx="25095">
                  <c:v>45920.5580738742</c:v>
                </c:pt>
                <c:pt idx="25096">
                  <c:v>45920.5588930742</c:v>
                </c:pt>
                <c:pt idx="25097">
                  <c:v>45920.5597122742</c:v>
                </c:pt>
                <c:pt idx="25098">
                  <c:v>45920.5605314742</c:v>
                </c:pt>
                <c:pt idx="25099">
                  <c:v>45920.56135067419</c:v>
                </c:pt>
                <c:pt idx="25100">
                  <c:v>45920.5621698742</c:v>
                </c:pt>
                <c:pt idx="25101">
                  <c:v>45920.56298907421</c:v>
                </c:pt>
                <c:pt idx="25102">
                  <c:v>45920.56380827422</c:v>
                </c:pt>
                <c:pt idx="25103">
                  <c:v>45920.56462747422</c:v>
                </c:pt>
                <c:pt idx="25104">
                  <c:v>45920.56544667418</c:v>
                </c:pt>
                <c:pt idx="25105">
                  <c:v>45920.56626587422</c:v>
                </c:pt>
                <c:pt idx="25106">
                  <c:v>45920.56708507422</c:v>
                </c:pt>
                <c:pt idx="25107">
                  <c:v>45920.56790427423</c:v>
                </c:pt>
                <c:pt idx="25108">
                  <c:v>45920.56872347423</c:v>
                </c:pt>
                <c:pt idx="25109">
                  <c:v>45920.56954267422</c:v>
                </c:pt>
                <c:pt idx="25110">
                  <c:v>45920.57036187423</c:v>
                </c:pt>
                <c:pt idx="25111">
                  <c:v>45920.57118107419</c:v>
                </c:pt>
                <c:pt idx="25112">
                  <c:v>45920.57200027424</c:v>
                </c:pt>
                <c:pt idx="25113">
                  <c:v>45920.57281947424</c:v>
                </c:pt>
                <c:pt idx="25114">
                  <c:v>45920.57363867424</c:v>
                </c:pt>
                <c:pt idx="25115">
                  <c:v>45920.57445787425</c:v>
                </c:pt>
                <c:pt idx="25116">
                  <c:v>45920.57527707425</c:v>
                </c:pt>
                <c:pt idx="25117">
                  <c:v>45920.57609627425</c:v>
                </c:pt>
                <c:pt idx="25118">
                  <c:v>45920.57691547425</c:v>
                </c:pt>
                <c:pt idx="25119">
                  <c:v>45920.57773467425</c:v>
                </c:pt>
                <c:pt idx="25120">
                  <c:v>45920.57855387425</c:v>
                </c:pt>
                <c:pt idx="25121">
                  <c:v>45920.57937307426</c:v>
                </c:pt>
                <c:pt idx="25122">
                  <c:v>45920.58019227426</c:v>
                </c:pt>
                <c:pt idx="25123">
                  <c:v>45920.58101147426</c:v>
                </c:pt>
                <c:pt idx="25124">
                  <c:v>45920.58183067427</c:v>
                </c:pt>
                <c:pt idx="25125">
                  <c:v>45920.58264987427</c:v>
                </c:pt>
                <c:pt idx="25126">
                  <c:v>45920.58346907427</c:v>
                </c:pt>
                <c:pt idx="25127">
                  <c:v>45920.58428827427</c:v>
                </c:pt>
                <c:pt idx="25128">
                  <c:v>45920.58510747427</c:v>
                </c:pt>
                <c:pt idx="25129">
                  <c:v>45920.58592667428</c:v>
                </c:pt>
                <c:pt idx="25130">
                  <c:v>45920.58674587428</c:v>
                </c:pt>
                <c:pt idx="25131">
                  <c:v>45920.58756507428</c:v>
                </c:pt>
                <c:pt idx="25132">
                  <c:v>45920.58838427428</c:v>
                </c:pt>
                <c:pt idx="25133">
                  <c:v>45920.58920347428</c:v>
                </c:pt>
                <c:pt idx="25134">
                  <c:v>45920.59002267427</c:v>
                </c:pt>
                <c:pt idx="25135">
                  <c:v>45920.59084187428</c:v>
                </c:pt>
                <c:pt idx="25136">
                  <c:v>45920.59166107422</c:v>
                </c:pt>
                <c:pt idx="25137">
                  <c:v>45920.5924802743</c:v>
                </c:pt>
                <c:pt idx="25138">
                  <c:v>45920.5932994743</c:v>
                </c:pt>
                <c:pt idx="25139">
                  <c:v>45920.5941186743</c:v>
                </c:pt>
                <c:pt idx="25140">
                  <c:v>45920.5949378743</c:v>
                </c:pt>
                <c:pt idx="25141">
                  <c:v>45920.5957570743</c:v>
                </c:pt>
                <c:pt idx="25142">
                  <c:v>45920.5965762743</c:v>
                </c:pt>
                <c:pt idx="25143">
                  <c:v>45920.59739547431</c:v>
                </c:pt>
                <c:pt idx="25144">
                  <c:v>45920.59821467431</c:v>
                </c:pt>
                <c:pt idx="25145">
                  <c:v>45920.59903387431</c:v>
                </c:pt>
                <c:pt idx="25146">
                  <c:v>45920.59985307432</c:v>
                </c:pt>
                <c:pt idx="25147">
                  <c:v>45920.60067227432</c:v>
                </c:pt>
                <c:pt idx="25148">
                  <c:v>45920.60149147432</c:v>
                </c:pt>
                <c:pt idx="25149">
                  <c:v>45920.60231067432</c:v>
                </c:pt>
                <c:pt idx="25150">
                  <c:v>45920.60312987433</c:v>
                </c:pt>
                <c:pt idx="25151">
                  <c:v>45920.60394907433</c:v>
                </c:pt>
                <c:pt idx="25152">
                  <c:v>45920.60476827433</c:v>
                </c:pt>
                <c:pt idx="25153">
                  <c:v>45920.60558747433</c:v>
                </c:pt>
                <c:pt idx="25154">
                  <c:v>45920.60640667433</c:v>
                </c:pt>
                <c:pt idx="25155">
                  <c:v>45920.60722587434</c:v>
                </c:pt>
                <c:pt idx="25156">
                  <c:v>45920.60804507434</c:v>
                </c:pt>
                <c:pt idx="25157">
                  <c:v>45920.60886427434</c:v>
                </c:pt>
                <c:pt idx="25158">
                  <c:v>45920.60968347434</c:v>
                </c:pt>
                <c:pt idx="25159">
                  <c:v>45920.61050267435</c:v>
                </c:pt>
                <c:pt idx="25160">
                  <c:v>45920.61132187435</c:v>
                </c:pt>
                <c:pt idx="25161">
                  <c:v>45920.61214107435</c:v>
                </c:pt>
                <c:pt idx="25162">
                  <c:v>45920.61296027435</c:v>
                </c:pt>
                <c:pt idx="25163">
                  <c:v>45920.61377947435</c:v>
                </c:pt>
                <c:pt idx="25164">
                  <c:v>45920.61459867435</c:v>
                </c:pt>
                <c:pt idx="25165">
                  <c:v>45920.61541787436</c:v>
                </c:pt>
                <c:pt idx="25166">
                  <c:v>45920.61623707436</c:v>
                </c:pt>
                <c:pt idx="25167">
                  <c:v>45920.61705627436</c:v>
                </c:pt>
                <c:pt idx="25168">
                  <c:v>45920.61787547436</c:v>
                </c:pt>
                <c:pt idx="25169">
                  <c:v>45920.61869467437</c:v>
                </c:pt>
                <c:pt idx="25170">
                  <c:v>45920.61951387437</c:v>
                </c:pt>
                <c:pt idx="25171">
                  <c:v>45920.62033307437</c:v>
                </c:pt>
                <c:pt idx="25172">
                  <c:v>45920.62115227438</c:v>
                </c:pt>
                <c:pt idx="25173">
                  <c:v>45920.62197147438</c:v>
                </c:pt>
                <c:pt idx="25174">
                  <c:v>45920.62279067437</c:v>
                </c:pt>
                <c:pt idx="25175">
                  <c:v>45920.62360987438</c:v>
                </c:pt>
                <c:pt idx="25176">
                  <c:v>45920.62442907439</c:v>
                </c:pt>
                <c:pt idx="25177">
                  <c:v>45920.62524827439</c:v>
                </c:pt>
                <c:pt idx="25178">
                  <c:v>45920.62606747439</c:v>
                </c:pt>
                <c:pt idx="25179">
                  <c:v>45920.62688667438</c:v>
                </c:pt>
                <c:pt idx="25180">
                  <c:v>45920.62770587437</c:v>
                </c:pt>
                <c:pt idx="25181">
                  <c:v>45920.6285250744</c:v>
                </c:pt>
                <c:pt idx="25182">
                  <c:v>45920.6293442744</c:v>
                </c:pt>
                <c:pt idx="25183">
                  <c:v>45920.6301634744</c:v>
                </c:pt>
                <c:pt idx="25184">
                  <c:v>45920.6309826744</c:v>
                </c:pt>
                <c:pt idx="25185">
                  <c:v>45920.63180187441</c:v>
                </c:pt>
                <c:pt idx="25186">
                  <c:v>45920.63262107441</c:v>
                </c:pt>
                <c:pt idx="25187">
                  <c:v>45920.6334402744</c:v>
                </c:pt>
                <c:pt idx="25188">
                  <c:v>45920.6342594744</c:v>
                </c:pt>
                <c:pt idx="25189">
                  <c:v>45920.63507867442</c:v>
                </c:pt>
                <c:pt idx="25190">
                  <c:v>45920.63589787442</c:v>
                </c:pt>
                <c:pt idx="25191">
                  <c:v>45920.63671707442</c:v>
                </c:pt>
                <c:pt idx="25192">
                  <c:v>45920.63753627442</c:v>
                </c:pt>
                <c:pt idx="25193">
                  <c:v>45920.63835547443</c:v>
                </c:pt>
                <c:pt idx="25194">
                  <c:v>45920.63917467443</c:v>
                </c:pt>
                <c:pt idx="25195">
                  <c:v>45920.63999387443</c:v>
                </c:pt>
                <c:pt idx="25196">
                  <c:v>45920.64081307443</c:v>
                </c:pt>
                <c:pt idx="25197">
                  <c:v>45920.64163227443</c:v>
                </c:pt>
                <c:pt idx="25198">
                  <c:v>45920.64245147443</c:v>
                </c:pt>
                <c:pt idx="25199">
                  <c:v>45920.64327067444</c:v>
                </c:pt>
                <c:pt idx="25200">
                  <c:v>45920.64408987444</c:v>
                </c:pt>
                <c:pt idx="25201">
                  <c:v>45920.64490907444</c:v>
                </c:pt>
                <c:pt idx="25202">
                  <c:v>45920.64572827444</c:v>
                </c:pt>
                <c:pt idx="25203">
                  <c:v>45920.64654747444</c:v>
                </c:pt>
                <c:pt idx="25204">
                  <c:v>45920.64736667445</c:v>
                </c:pt>
                <c:pt idx="25205">
                  <c:v>45920.64818587445</c:v>
                </c:pt>
                <c:pt idx="25206">
                  <c:v>45920.64900507445</c:v>
                </c:pt>
                <c:pt idx="25207">
                  <c:v>45920.64982427445</c:v>
                </c:pt>
                <c:pt idx="25208">
                  <c:v>45920.65064347445</c:v>
                </c:pt>
                <c:pt idx="25209">
                  <c:v>45920.65146267445</c:v>
                </c:pt>
                <c:pt idx="25210">
                  <c:v>45920.65228187446</c:v>
                </c:pt>
                <c:pt idx="25211">
                  <c:v>45920.65310107447</c:v>
                </c:pt>
                <c:pt idx="25212">
                  <c:v>45920.65392027447</c:v>
                </c:pt>
                <c:pt idx="25213">
                  <c:v>45920.6547394745</c:v>
                </c:pt>
                <c:pt idx="25214">
                  <c:v>45920.65555867447</c:v>
                </c:pt>
                <c:pt idx="25215">
                  <c:v>45920.65637787448</c:v>
                </c:pt>
                <c:pt idx="25216">
                  <c:v>45920.65719707447</c:v>
                </c:pt>
                <c:pt idx="25217">
                  <c:v>45920.6580162745</c:v>
                </c:pt>
                <c:pt idx="25218">
                  <c:v>45920.6588354745</c:v>
                </c:pt>
                <c:pt idx="25219">
                  <c:v>45920.65965467448</c:v>
                </c:pt>
                <c:pt idx="25220">
                  <c:v>45920.66047387449</c:v>
                </c:pt>
                <c:pt idx="25221">
                  <c:v>45920.66129307449</c:v>
                </c:pt>
                <c:pt idx="25222">
                  <c:v>45920.6621122745</c:v>
                </c:pt>
                <c:pt idx="25223">
                  <c:v>45920.6629314745</c:v>
                </c:pt>
                <c:pt idx="25224">
                  <c:v>45920.6637506745</c:v>
                </c:pt>
                <c:pt idx="25225">
                  <c:v>45920.6645698745</c:v>
                </c:pt>
                <c:pt idx="25226">
                  <c:v>45920.6653890745</c:v>
                </c:pt>
                <c:pt idx="25227">
                  <c:v>45920.6662082745</c:v>
                </c:pt>
                <c:pt idx="25228">
                  <c:v>45920.6670274745</c:v>
                </c:pt>
                <c:pt idx="25229">
                  <c:v>45920.66784667451</c:v>
                </c:pt>
                <c:pt idx="25230">
                  <c:v>45920.66866587451</c:v>
                </c:pt>
                <c:pt idx="25231">
                  <c:v>45920.6694850745</c:v>
                </c:pt>
                <c:pt idx="25232">
                  <c:v>45920.67030427451</c:v>
                </c:pt>
                <c:pt idx="25233">
                  <c:v>45920.67112347452</c:v>
                </c:pt>
                <c:pt idx="25234">
                  <c:v>45920.67194267452</c:v>
                </c:pt>
                <c:pt idx="25235">
                  <c:v>45920.67276187452</c:v>
                </c:pt>
                <c:pt idx="25236">
                  <c:v>45920.67358107452</c:v>
                </c:pt>
                <c:pt idx="25237">
                  <c:v>45920.67440027452</c:v>
                </c:pt>
                <c:pt idx="25238">
                  <c:v>45920.67521947454</c:v>
                </c:pt>
                <c:pt idx="25239">
                  <c:v>45920.67603867452</c:v>
                </c:pt>
                <c:pt idx="25240">
                  <c:v>45920.67685787453</c:v>
                </c:pt>
                <c:pt idx="25241">
                  <c:v>45920.67767707453</c:v>
                </c:pt>
                <c:pt idx="25242">
                  <c:v>45920.67849627453</c:v>
                </c:pt>
                <c:pt idx="25243">
                  <c:v>45920.67931547453</c:v>
                </c:pt>
                <c:pt idx="25244">
                  <c:v>45920.68013467454</c:v>
                </c:pt>
                <c:pt idx="25245">
                  <c:v>45920.68095387454</c:v>
                </c:pt>
                <c:pt idx="25246">
                  <c:v>45920.68177307455</c:v>
                </c:pt>
                <c:pt idx="25247">
                  <c:v>45920.68259227454</c:v>
                </c:pt>
                <c:pt idx="25248">
                  <c:v>45920.68341147455</c:v>
                </c:pt>
                <c:pt idx="25249">
                  <c:v>45920.68423067456</c:v>
                </c:pt>
                <c:pt idx="25250">
                  <c:v>45920.68504987455</c:v>
                </c:pt>
                <c:pt idx="25251">
                  <c:v>45920.68586907455</c:v>
                </c:pt>
                <c:pt idx="25252">
                  <c:v>45920.68668827455</c:v>
                </c:pt>
                <c:pt idx="25253">
                  <c:v>45920.68750747456</c:v>
                </c:pt>
                <c:pt idx="25254">
                  <c:v>45920.68832667456</c:v>
                </c:pt>
                <c:pt idx="25255">
                  <c:v>45920.68914587457</c:v>
                </c:pt>
                <c:pt idx="25256">
                  <c:v>45920.68996507457</c:v>
                </c:pt>
                <c:pt idx="25257">
                  <c:v>45920.69078427457</c:v>
                </c:pt>
                <c:pt idx="25258">
                  <c:v>45920.69160347457</c:v>
                </c:pt>
                <c:pt idx="25259">
                  <c:v>45920.69242267458</c:v>
                </c:pt>
                <c:pt idx="25260">
                  <c:v>45920.69324187458</c:v>
                </c:pt>
                <c:pt idx="25261">
                  <c:v>45920.69406107458</c:v>
                </c:pt>
                <c:pt idx="25262">
                  <c:v>45920.69488027458</c:v>
                </c:pt>
                <c:pt idx="25263">
                  <c:v>45920.69569947458</c:v>
                </c:pt>
                <c:pt idx="25264">
                  <c:v>45920.69651867458</c:v>
                </c:pt>
                <c:pt idx="25265">
                  <c:v>45920.69733787459</c:v>
                </c:pt>
                <c:pt idx="25266">
                  <c:v>45920.6981570746</c:v>
                </c:pt>
                <c:pt idx="25267">
                  <c:v>45920.6989762746</c:v>
                </c:pt>
                <c:pt idx="25268">
                  <c:v>45920.6997954746</c:v>
                </c:pt>
                <c:pt idx="25269">
                  <c:v>45920.7006146746</c:v>
                </c:pt>
                <c:pt idx="25270">
                  <c:v>45920.70143387459</c:v>
                </c:pt>
                <c:pt idx="25271">
                  <c:v>45920.7022530746</c:v>
                </c:pt>
                <c:pt idx="25272">
                  <c:v>45920.70307227461</c:v>
                </c:pt>
                <c:pt idx="25273">
                  <c:v>45920.70389147461</c:v>
                </c:pt>
                <c:pt idx="25274">
                  <c:v>45920.7047106746</c:v>
                </c:pt>
                <c:pt idx="25275">
                  <c:v>45920.70552987461</c:v>
                </c:pt>
                <c:pt idx="25276">
                  <c:v>45920.70634907461</c:v>
                </c:pt>
                <c:pt idx="25277">
                  <c:v>45920.70716827462</c:v>
                </c:pt>
                <c:pt idx="25278">
                  <c:v>45920.70798747462</c:v>
                </c:pt>
                <c:pt idx="25279">
                  <c:v>45920.70880667462</c:v>
                </c:pt>
                <c:pt idx="25280">
                  <c:v>45920.70962587462</c:v>
                </c:pt>
                <c:pt idx="25281">
                  <c:v>45920.71044507463</c:v>
                </c:pt>
                <c:pt idx="25282">
                  <c:v>45920.71126427463</c:v>
                </c:pt>
                <c:pt idx="25283">
                  <c:v>45920.71208347463</c:v>
                </c:pt>
                <c:pt idx="25284">
                  <c:v>45920.71290267463</c:v>
                </c:pt>
                <c:pt idx="25285">
                  <c:v>45920.71372187458</c:v>
                </c:pt>
                <c:pt idx="25286">
                  <c:v>45920.71454107464</c:v>
                </c:pt>
                <c:pt idx="25287">
                  <c:v>45920.71536027463</c:v>
                </c:pt>
                <c:pt idx="25288">
                  <c:v>45920.71617947464</c:v>
                </c:pt>
                <c:pt idx="25289">
                  <c:v>45920.71699867464</c:v>
                </c:pt>
                <c:pt idx="25290">
                  <c:v>45920.71781787465</c:v>
                </c:pt>
                <c:pt idx="25291">
                  <c:v>45920.71863707465</c:v>
                </c:pt>
                <c:pt idx="25292">
                  <c:v>45920.71945627465</c:v>
                </c:pt>
                <c:pt idx="25293">
                  <c:v>45920.72027547465</c:v>
                </c:pt>
                <c:pt idx="25294">
                  <c:v>45920.72109467459</c:v>
                </c:pt>
                <c:pt idx="25295">
                  <c:v>45920.72191387459</c:v>
                </c:pt>
                <c:pt idx="25296">
                  <c:v>45920.72273307465</c:v>
                </c:pt>
                <c:pt idx="25297">
                  <c:v>45920.72355227466</c:v>
                </c:pt>
                <c:pt idx="25298">
                  <c:v>45920.72437147467</c:v>
                </c:pt>
                <c:pt idx="25299">
                  <c:v>45920.72519067459</c:v>
                </c:pt>
                <c:pt idx="25300">
                  <c:v>45920.72600987467</c:v>
                </c:pt>
                <c:pt idx="25301">
                  <c:v>45920.72682907467</c:v>
                </c:pt>
                <c:pt idx="25302">
                  <c:v>45920.72764827467</c:v>
                </c:pt>
                <c:pt idx="25303">
                  <c:v>45920.72846747468</c:v>
                </c:pt>
                <c:pt idx="25304">
                  <c:v>45920.72928667461</c:v>
                </c:pt>
                <c:pt idx="25305">
                  <c:v>45920.73010587467</c:v>
                </c:pt>
                <c:pt idx="25306">
                  <c:v>45920.73092507468</c:v>
                </c:pt>
                <c:pt idx="25307">
                  <c:v>45920.73174427462</c:v>
                </c:pt>
                <c:pt idx="25308">
                  <c:v>45920.73256347469</c:v>
                </c:pt>
                <c:pt idx="25309">
                  <c:v>45920.73338267462</c:v>
                </c:pt>
                <c:pt idx="25310">
                  <c:v>45920.73420187469</c:v>
                </c:pt>
                <c:pt idx="25311">
                  <c:v>45920.7350210747</c:v>
                </c:pt>
                <c:pt idx="25312">
                  <c:v>45920.7358402747</c:v>
                </c:pt>
                <c:pt idx="25313">
                  <c:v>45920.7366594747</c:v>
                </c:pt>
                <c:pt idx="25314">
                  <c:v>45920.7374786747</c:v>
                </c:pt>
                <c:pt idx="25315">
                  <c:v>45920.7382978747</c:v>
                </c:pt>
                <c:pt idx="25316">
                  <c:v>45920.73911707471</c:v>
                </c:pt>
                <c:pt idx="25317">
                  <c:v>45920.73993627471</c:v>
                </c:pt>
                <c:pt idx="25318">
                  <c:v>45920.74075547471</c:v>
                </c:pt>
                <c:pt idx="25319">
                  <c:v>45920.74157467471</c:v>
                </c:pt>
                <c:pt idx="25320">
                  <c:v>45920.74239387472</c:v>
                </c:pt>
                <c:pt idx="25321">
                  <c:v>45920.74321307472</c:v>
                </c:pt>
                <c:pt idx="25322">
                  <c:v>45920.74403227472</c:v>
                </c:pt>
                <c:pt idx="25323">
                  <c:v>45920.74485147473</c:v>
                </c:pt>
                <c:pt idx="25324">
                  <c:v>45920.74567067473</c:v>
                </c:pt>
                <c:pt idx="25325">
                  <c:v>45920.74648987473</c:v>
                </c:pt>
                <c:pt idx="25326">
                  <c:v>45920.74730907473</c:v>
                </c:pt>
                <c:pt idx="25327">
                  <c:v>45920.74812827473</c:v>
                </c:pt>
                <c:pt idx="25328">
                  <c:v>45920.74894747473</c:v>
                </c:pt>
                <c:pt idx="25329">
                  <c:v>45920.74976667467</c:v>
                </c:pt>
                <c:pt idx="25330">
                  <c:v>45920.75058587474</c:v>
                </c:pt>
                <c:pt idx="25331">
                  <c:v>45920.75140507473</c:v>
                </c:pt>
                <c:pt idx="25332">
                  <c:v>45920.75222427474</c:v>
                </c:pt>
                <c:pt idx="25333">
                  <c:v>45920.75304347475</c:v>
                </c:pt>
                <c:pt idx="25334">
                  <c:v>45920.75386267475</c:v>
                </c:pt>
                <c:pt idx="25335">
                  <c:v>45920.75468187475</c:v>
                </c:pt>
                <c:pt idx="25336">
                  <c:v>45920.75550107475</c:v>
                </c:pt>
                <c:pt idx="25337">
                  <c:v>45920.75632027475</c:v>
                </c:pt>
                <c:pt idx="25338">
                  <c:v>45920.75713947475</c:v>
                </c:pt>
                <c:pt idx="25339">
                  <c:v>45920.75795867476</c:v>
                </c:pt>
                <c:pt idx="25340">
                  <c:v>45920.75877787476</c:v>
                </c:pt>
                <c:pt idx="25341">
                  <c:v>45920.75959707476</c:v>
                </c:pt>
                <c:pt idx="25342">
                  <c:v>45920.76041627477</c:v>
                </c:pt>
                <c:pt idx="25343">
                  <c:v>45920.76123547477</c:v>
                </c:pt>
                <c:pt idx="25344">
                  <c:v>45920.76205467477</c:v>
                </c:pt>
                <c:pt idx="25345">
                  <c:v>45920.76287387477</c:v>
                </c:pt>
                <c:pt idx="25346">
                  <c:v>45920.76369307478</c:v>
                </c:pt>
                <c:pt idx="25347">
                  <c:v>45920.76451227477</c:v>
                </c:pt>
                <c:pt idx="25348">
                  <c:v>45920.76533147478</c:v>
                </c:pt>
                <c:pt idx="25349">
                  <c:v>45920.76615067478</c:v>
                </c:pt>
                <c:pt idx="25350">
                  <c:v>45920.76696987478</c:v>
                </c:pt>
                <c:pt idx="25351">
                  <c:v>45920.76778907477</c:v>
                </c:pt>
                <c:pt idx="25352">
                  <c:v>45920.76860827479</c:v>
                </c:pt>
                <c:pt idx="25353">
                  <c:v>45920.76942747478</c:v>
                </c:pt>
                <c:pt idx="25354">
                  <c:v>45920.77024667479</c:v>
                </c:pt>
                <c:pt idx="25355">
                  <c:v>45920.7710658748</c:v>
                </c:pt>
                <c:pt idx="25356">
                  <c:v>45920.7718850748</c:v>
                </c:pt>
                <c:pt idx="25357">
                  <c:v>45920.7727042748</c:v>
                </c:pt>
                <c:pt idx="25358">
                  <c:v>45920.7735234748</c:v>
                </c:pt>
                <c:pt idx="25359">
                  <c:v>45920.77434267481</c:v>
                </c:pt>
                <c:pt idx="25360">
                  <c:v>45920.77516187474</c:v>
                </c:pt>
                <c:pt idx="25361">
                  <c:v>45920.7759810748</c:v>
                </c:pt>
                <c:pt idx="25362">
                  <c:v>45920.77680027481</c:v>
                </c:pt>
                <c:pt idx="25363">
                  <c:v>45920.77761947481</c:v>
                </c:pt>
                <c:pt idx="25364">
                  <c:v>45920.77843867482</c:v>
                </c:pt>
                <c:pt idx="25365">
                  <c:v>45920.77925787482</c:v>
                </c:pt>
                <c:pt idx="25366">
                  <c:v>45920.78007707482</c:v>
                </c:pt>
                <c:pt idx="25367">
                  <c:v>45920.78089627483</c:v>
                </c:pt>
                <c:pt idx="25368">
                  <c:v>45920.78171547482</c:v>
                </c:pt>
                <c:pt idx="25369">
                  <c:v>45920.78253467482</c:v>
                </c:pt>
                <c:pt idx="25370">
                  <c:v>45920.78335387483</c:v>
                </c:pt>
                <c:pt idx="25371">
                  <c:v>45920.78417307483</c:v>
                </c:pt>
                <c:pt idx="25372">
                  <c:v>45920.78499227483</c:v>
                </c:pt>
                <c:pt idx="25373">
                  <c:v>45920.78581147483</c:v>
                </c:pt>
                <c:pt idx="25374">
                  <c:v>45920.78663067484</c:v>
                </c:pt>
                <c:pt idx="25375">
                  <c:v>45920.78744987484</c:v>
                </c:pt>
                <c:pt idx="25376">
                  <c:v>45920.78826907484</c:v>
                </c:pt>
                <c:pt idx="25377">
                  <c:v>45920.78908827485</c:v>
                </c:pt>
                <c:pt idx="25378">
                  <c:v>45920.78990747485</c:v>
                </c:pt>
                <c:pt idx="25379">
                  <c:v>45920.79072667482</c:v>
                </c:pt>
                <c:pt idx="25380">
                  <c:v>45920.79154587485</c:v>
                </c:pt>
                <c:pt idx="25381">
                  <c:v>45920.79236507486</c:v>
                </c:pt>
                <c:pt idx="25382">
                  <c:v>45920.79318427479</c:v>
                </c:pt>
                <c:pt idx="25383">
                  <c:v>45920.79400347486</c:v>
                </c:pt>
                <c:pt idx="25384">
                  <c:v>45920.79482267486</c:v>
                </c:pt>
                <c:pt idx="25385">
                  <c:v>45920.79564187487</c:v>
                </c:pt>
                <c:pt idx="25386">
                  <c:v>45920.79646107487</c:v>
                </c:pt>
                <c:pt idx="25387">
                  <c:v>45920.79728027487</c:v>
                </c:pt>
                <c:pt idx="25388">
                  <c:v>45920.79809947487</c:v>
                </c:pt>
                <c:pt idx="25389">
                  <c:v>45920.79891867487</c:v>
                </c:pt>
                <c:pt idx="25390">
                  <c:v>45920.79973787488</c:v>
                </c:pt>
                <c:pt idx="25391">
                  <c:v>45920.8005570749</c:v>
                </c:pt>
                <c:pt idx="25392">
                  <c:v>45920.80137627488</c:v>
                </c:pt>
                <c:pt idx="25393">
                  <c:v>45920.8021954749</c:v>
                </c:pt>
                <c:pt idx="25394">
                  <c:v>45920.80301467488</c:v>
                </c:pt>
                <c:pt idx="25395">
                  <c:v>45920.80383387488</c:v>
                </c:pt>
                <c:pt idx="25396">
                  <c:v>45920.8046530749</c:v>
                </c:pt>
                <c:pt idx="25397">
                  <c:v>45920.8054722749</c:v>
                </c:pt>
                <c:pt idx="25398">
                  <c:v>45920.8062914749</c:v>
                </c:pt>
                <c:pt idx="25399">
                  <c:v>45920.8071106749</c:v>
                </c:pt>
                <c:pt idx="25400">
                  <c:v>45920.8079298749</c:v>
                </c:pt>
                <c:pt idx="25401">
                  <c:v>45920.8087490749</c:v>
                </c:pt>
                <c:pt idx="25402">
                  <c:v>45920.8095682749</c:v>
                </c:pt>
                <c:pt idx="25403">
                  <c:v>45920.8103874749</c:v>
                </c:pt>
                <c:pt idx="25404">
                  <c:v>45920.8112066749</c:v>
                </c:pt>
                <c:pt idx="25405">
                  <c:v>45920.8120258749</c:v>
                </c:pt>
                <c:pt idx="25406">
                  <c:v>45920.8128450749</c:v>
                </c:pt>
                <c:pt idx="25407">
                  <c:v>45920.81366427491</c:v>
                </c:pt>
                <c:pt idx="25408">
                  <c:v>45920.81448347491</c:v>
                </c:pt>
                <c:pt idx="25409">
                  <c:v>45920.81530267492</c:v>
                </c:pt>
                <c:pt idx="25410">
                  <c:v>45920.81612187493</c:v>
                </c:pt>
                <c:pt idx="25411">
                  <c:v>45920.81694107493</c:v>
                </c:pt>
                <c:pt idx="25412">
                  <c:v>45920.81776027492</c:v>
                </c:pt>
                <c:pt idx="25413">
                  <c:v>45920.818579475</c:v>
                </c:pt>
                <c:pt idx="25414">
                  <c:v>45920.81939867493</c:v>
                </c:pt>
                <c:pt idx="25415">
                  <c:v>45920.82021787494</c:v>
                </c:pt>
                <c:pt idx="25416">
                  <c:v>45920.82103707493</c:v>
                </c:pt>
                <c:pt idx="25417">
                  <c:v>45920.82185627493</c:v>
                </c:pt>
                <c:pt idx="25418">
                  <c:v>45920.82267547494</c:v>
                </c:pt>
                <c:pt idx="25419">
                  <c:v>45920.82349467494</c:v>
                </c:pt>
                <c:pt idx="25420">
                  <c:v>45920.82431387494</c:v>
                </c:pt>
                <c:pt idx="25421">
                  <c:v>45920.82513307495</c:v>
                </c:pt>
                <c:pt idx="25422">
                  <c:v>45920.82595227495</c:v>
                </c:pt>
                <c:pt idx="25423">
                  <c:v>45920.82677147495</c:v>
                </c:pt>
                <c:pt idx="25424">
                  <c:v>45920.82759067495</c:v>
                </c:pt>
                <c:pt idx="25425">
                  <c:v>45920.82840987495</c:v>
                </c:pt>
                <c:pt idx="25426">
                  <c:v>45920.82922907495</c:v>
                </c:pt>
                <c:pt idx="25427">
                  <c:v>45920.83004827496</c:v>
                </c:pt>
                <c:pt idx="25428">
                  <c:v>45920.830867475</c:v>
                </c:pt>
                <c:pt idx="25429">
                  <c:v>45920.83168667497</c:v>
                </c:pt>
                <c:pt idx="25430">
                  <c:v>45920.83250587496</c:v>
                </c:pt>
                <c:pt idx="25431">
                  <c:v>45920.83332507497</c:v>
                </c:pt>
                <c:pt idx="25432">
                  <c:v>45920.83414427498</c:v>
                </c:pt>
                <c:pt idx="25433">
                  <c:v>45920.834963475</c:v>
                </c:pt>
                <c:pt idx="25434">
                  <c:v>45920.83578267498</c:v>
                </c:pt>
                <c:pt idx="25435">
                  <c:v>45920.83660187498</c:v>
                </c:pt>
                <c:pt idx="25436">
                  <c:v>45920.83742107498</c:v>
                </c:pt>
                <c:pt idx="25437">
                  <c:v>45920.838240275</c:v>
                </c:pt>
                <c:pt idx="25438">
                  <c:v>45920.839059475</c:v>
                </c:pt>
                <c:pt idx="25439">
                  <c:v>45920.83987867498</c:v>
                </c:pt>
                <c:pt idx="25440">
                  <c:v>45920.840697875</c:v>
                </c:pt>
                <c:pt idx="25441">
                  <c:v>45920.841517075</c:v>
                </c:pt>
                <c:pt idx="25442">
                  <c:v>45920.842336275</c:v>
                </c:pt>
                <c:pt idx="25443">
                  <c:v>45920.843155475</c:v>
                </c:pt>
                <c:pt idx="25444">
                  <c:v>45920.843974675</c:v>
                </c:pt>
                <c:pt idx="25445">
                  <c:v>45920.844793875</c:v>
                </c:pt>
                <c:pt idx="25446">
                  <c:v>45920.845613075</c:v>
                </c:pt>
                <c:pt idx="25447">
                  <c:v>45920.846432275</c:v>
                </c:pt>
                <c:pt idx="25448">
                  <c:v>45920.847251475</c:v>
                </c:pt>
                <c:pt idx="25449">
                  <c:v>45920.84807067501</c:v>
                </c:pt>
                <c:pt idx="25450">
                  <c:v>45920.84888987501</c:v>
                </c:pt>
                <c:pt idx="25451">
                  <c:v>45920.84970907502</c:v>
                </c:pt>
                <c:pt idx="25452">
                  <c:v>45920.85052827501</c:v>
                </c:pt>
                <c:pt idx="25453">
                  <c:v>45920.85134747502</c:v>
                </c:pt>
                <c:pt idx="25454">
                  <c:v>45920.85216667502</c:v>
                </c:pt>
                <c:pt idx="25455">
                  <c:v>45920.85298587502</c:v>
                </c:pt>
                <c:pt idx="25456">
                  <c:v>45920.85380507502</c:v>
                </c:pt>
                <c:pt idx="25457">
                  <c:v>45920.85462427503</c:v>
                </c:pt>
                <c:pt idx="25458">
                  <c:v>45920.85544347503</c:v>
                </c:pt>
                <c:pt idx="25459">
                  <c:v>45920.85626267503</c:v>
                </c:pt>
                <c:pt idx="25460">
                  <c:v>45920.85708187504</c:v>
                </c:pt>
                <c:pt idx="25461">
                  <c:v>45920.85790107504</c:v>
                </c:pt>
                <c:pt idx="25462">
                  <c:v>45920.85872027504</c:v>
                </c:pt>
                <c:pt idx="25463">
                  <c:v>45920.8595394751</c:v>
                </c:pt>
                <c:pt idx="25464">
                  <c:v>45920.86035867505</c:v>
                </c:pt>
                <c:pt idx="25465">
                  <c:v>45920.86117787505</c:v>
                </c:pt>
                <c:pt idx="25466">
                  <c:v>45920.86199707505</c:v>
                </c:pt>
                <c:pt idx="25467">
                  <c:v>45920.86281627506</c:v>
                </c:pt>
                <c:pt idx="25468">
                  <c:v>45920.86363547505</c:v>
                </c:pt>
                <c:pt idx="25469">
                  <c:v>45920.86445467506</c:v>
                </c:pt>
                <c:pt idx="25470">
                  <c:v>45920.86527387506</c:v>
                </c:pt>
                <c:pt idx="25471">
                  <c:v>45920.86609307506</c:v>
                </c:pt>
                <c:pt idx="25472">
                  <c:v>45920.86691227506</c:v>
                </c:pt>
                <c:pt idx="25473">
                  <c:v>45920.86773147507</c:v>
                </c:pt>
                <c:pt idx="25474">
                  <c:v>45920.86855067507</c:v>
                </c:pt>
                <c:pt idx="25475">
                  <c:v>45920.86936987507</c:v>
                </c:pt>
                <c:pt idx="25476">
                  <c:v>45920.87018907507</c:v>
                </c:pt>
                <c:pt idx="25477">
                  <c:v>45920.87100827507</c:v>
                </c:pt>
                <c:pt idx="25478">
                  <c:v>45920.87182747507</c:v>
                </c:pt>
                <c:pt idx="25479">
                  <c:v>45920.87264667508</c:v>
                </c:pt>
                <c:pt idx="25480">
                  <c:v>45920.87346587508</c:v>
                </c:pt>
                <c:pt idx="25481">
                  <c:v>45920.87428507508</c:v>
                </c:pt>
                <c:pt idx="25482">
                  <c:v>45920.87510427509</c:v>
                </c:pt>
                <c:pt idx="25483">
                  <c:v>45920.8759234751</c:v>
                </c:pt>
                <c:pt idx="25484">
                  <c:v>45920.87674267509</c:v>
                </c:pt>
                <c:pt idx="25485">
                  <c:v>45920.8775618751</c:v>
                </c:pt>
                <c:pt idx="25486">
                  <c:v>45920.8783810751</c:v>
                </c:pt>
                <c:pt idx="25487">
                  <c:v>45920.8792002751</c:v>
                </c:pt>
                <c:pt idx="25488">
                  <c:v>45920.8800194751</c:v>
                </c:pt>
                <c:pt idx="25489">
                  <c:v>45920.8808386751</c:v>
                </c:pt>
                <c:pt idx="25490">
                  <c:v>45920.8816578751</c:v>
                </c:pt>
                <c:pt idx="25491">
                  <c:v>45920.8824770751</c:v>
                </c:pt>
                <c:pt idx="25492">
                  <c:v>45920.8832962751</c:v>
                </c:pt>
                <c:pt idx="25493">
                  <c:v>45920.8841154751</c:v>
                </c:pt>
                <c:pt idx="25494">
                  <c:v>45920.88493467511</c:v>
                </c:pt>
                <c:pt idx="25495">
                  <c:v>45920.88575387512</c:v>
                </c:pt>
                <c:pt idx="25496">
                  <c:v>45920.88657307514</c:v>
                </c:pt>
                <c:pt idx="25497">
                  <c:v>45920.88739227512</c:v>
                </c:pt>
                <c:pt idx="25498">
                  <c:v>45920.8882114752</c:v>
                </c:pt>
                <c:pt idx="25499">
                  <c:v>45920.88903067512</c:v>
                </c:pt>
                <c:pt idx="25500">
                  <c:v>45920.88984987512</c:v>
                </c:pt>
                <c:pt idx="25501">
                  <c:v>45920.89066907513</c:v>
                </c:pt>
                <c:pt idx="25502">
                  <c:v>45920.89148827513</c:v>
                </c:pt>
                <c:pt idx="25503">
                  <c:v>45920.89230747513</c:v>
                </c:pt>
                <c:pt idx="25504">
                  <c:v>45920.89312667512</c:v>
                </c:pt>
                <c:pt idx="25505">
                  <c:v>45920.89394587513</c:v>
                </c:pt>
                <c:pt idx="25506">
                  <c:v>45920.89476507514</c:v>
                </c:pt>
                <c:pt idx="25507">
                  <c:v>45920.89558427515</c:v>
                </c:pt>
                <c:pt idx="25508">
                  <c:v>45920.89640347515</c:v>
                </c:pt>
                <c:pt idx="25509">
                  <c:v>45920.89722267515</c:v>
                </c:pt>
                <c:pt idx="25510">
                  <c:v>45920.89804187515</c:v>
                </c:pt>
                <c:pt idx="25511">
                  <c:v>45920.89886107515</c:v>
                </c:pt>
                <c:pt idx="25512">
                  <c:v>45920.89968027516</c:v>
                </c:pt>
                <c:pt idx="25513">
                  <c:v>45920.90049947515</c:v>
                </c:pt>
                <c:pt idx="25514">
                  <c:v>45920.90131867516</c:v>
                </c:pt>
                <c:pt idx="25515">
                  <c:v>45920.90213787516</c:v>
                </c:pt>
                <c:pt idx="25516">
                  <c:v>45920.90295707516</c:v>
                </c:pt>
                <c:pt idx="25517">
                  <c:v>45920.90377627517</c:v>
                </c:pt>
                <c:pt idx="25518">
                  <c:v>45920.9045954752</c:v>
                </c:pt>
                <c:pt idx="25519">
                  <c:v>45920.90541467517</c:v>
                </c:pt>
                <c:pt idx="25520">
                  <c:v>45920.9062338752</c:v>
                </c:pt>
                <c:pt idx="25521">
                  <c:v>45920.90705307517</c:v>
                </c:pt>
                <c:pt idx="25522">
                  <c:v>45920.90787227518</c:v>
                </c:pt>
                <c:pt idx="25523">
                  <c:v>45920.90869147518</c:v>
                </c:pt>
                <c:pt idx="25524">
                  <c:v>45920.90951067518</c:v>
                </c:pt>
                <c:pt idx="25525">
                  <c:v>45920.91032987518</c:v>
                </c:pt>
                <c:pt idx="25526">
                  <c:v>45920.91114907519</c:v>
                </c:pt>
                <c:pt idx="25527">
                  <c:v>45920.9119682752</c:v>
                </c:pt>
                <c:pt idx="25528">
                  <c:v>45920.9127874752</c:v>
                </c:pt>
                <c:pt idx="25529">
                  <c:v>45920.9136066752</c:v>
                </c:pt>
                <c:pt idx="25530">
                  <c:v>45920.9144258752</c:v>
                </c:pt>
                <c:pt idx="25531">
                  <c:v>45920.9152450752</c:v>
                </c:pt>
                <c:pt idx="25532">
                  <c:v>45920.9160642752</c:v>
                </c:pt>
                <c:pt idx="25533">
                  <c:v>45920.9168834752</c:v>
                </c:pt>
                <c:pt idx="25534">
                  <c:v>45920.91770267519</c:v>
                </c:pt>
                <c:pt idx="25535">
                  <c:v>45920.91852187521</c:v>
                </c:pt>
                <c:pt idx="25536">
                  <c:v>45920.91934107521</c:v>
                </c:pt>
                <c:pt idx="25537">
                  <c:v>45920.92016027519</c:v>
                </c:pt>
                <c:pt idx="25538">
                  <c:v>45920.92097947522</c:v>
                </c:pt>
                <c:pt idx="25539">
                  <c:v>45920.92179867518</c:v>
                </c:pt>
                <c:pt idx="25540">
                  <c:v>45920.92261787522</c:v>
                </c:pt>
                <c:pt idx="25541">
                  <c:v>45920.92343707522</c:v>
                </c:pt>
                <c:pt idx="25542">
                  <c:v>45920.92425627522</c:v>
                </c:pt>
                <c:pt idx="25543">
                  <c:v>45920.92507547523</c:v>
                </c:pt>
                <c:pt idx="25544">
                  <c:v>45920.92589467522</c:v>
                </c:pt>
                <c:pt idx="25545">
                  <c:v>45920.92671387523</c:v>
                </c:pt>
                <c:pt idx="25546">
                  <c:v>45920.92753307524</c:v>
                </c:pt>
                <c:pt idx="25547">
                  <c:v>45920.92835227524</c:v>
                </c:pt>
                <c:pt idx="25548">
                  <c:v>45920.92917147523</c:v>
                </c:pt>
                <c:pt idx="25549">
                  <c:v>45920.92999067518</c:v>
                </c:pt>
                <c:pt idx="25550">
                  <c:v>45920.93080987524</c:v>
                </c:pt>
                <c:pt idx="25551">
                  <c:v>45920.93162907525</c:v>
                </c:pt>
                <c:pt idx="25552">
                  <c:v>45920.93244827525</c:v>
                </c:pt>
                <c:pt idx="25553">
                  <c:v>45920.93326747525</c:v>
                </c:pt>
                <c:pt idx="25554">
                  <c:v>45920.93408667525</c:v>
                </c:pt>
                <c:pt idx="25555">
                  <c:v>45920.93490587526</c:v>
                </c:pt>
                <c:pt idx="25556">
                  <c:v>45920.93572507519</c:v>
                </c:pt>
                <c:pt idx="25557">
                  <c:v>45920.93654427526</c:v>
                </c:pt>
                <c:pt idx="25558">
                  <c:v>45920.93736347526</c:v>
                </c:pt>
                <c:pt idx="25559">
                  <c:v>45920.93818267527</c:v>
                </c:pt>
                <c:pt idx="25560">
                  <c:v>45920.93900187527</c:v>
                </c:pt>
                <c:pt idx="25561">
                  <c:v>45920.93982107527</c:v>
                </c:pt>
                <c:pt idx="25562">
                  <c:v>45920.94064027527</c:v>
                </c:pt>
                <c:pt idx="25563">
                  <c:v>45920.94145947527</c:v>
                </c:pt>
                <c:pt idx="25564">
                  <c:v>45920.94227867527</c:v>
                </c:pt>
                <c:pt idx="25565">
                  <c:v>45920.94309787528</c:v>
                </c:pt>
                <c:pt idx="25566">
                  <c:v>45920.94391707528</c:v>
                </c:pt>
                <c:pt idx="25567">
                  <c:v>45920.94473627528</c:v>
                </c:pt>
                <c:pt idx="25568">
                  <c:v>45920.94555547528</c:v>
                </c:pt>
                <c:pt idx="25569">
                  <c:v>45920.94637467529</c:v>
                </c:pt>
                <c:pt idx="25570">
                  <c:v>45920.94719387528</c:v>
                </c:pt>
                <c:pt idx="25571">
                  <c:v>45920.9480130753</c:v>
                </c:pt>
                <c:pt idx="25572">
                  <c:v>45920.9488322753</c:v>
                </c:pt>
                <c:pt idx="25573">
                  <c:v>45920.9496514753</c:v>
                </c:pt>
                <c:pt idx="25574">
                  <c:v>45920.9504706753</c:v>
                </c:pt>
                <c:pt idx="25575">
                  <c:v>45920.9512898753</c:v>
                </c:pt>
                <c:pt idx="25576">
                  <c:v>45920.9521090753</c:v>
                </c:pt>
                <c:pt idx="25577">
                  <c:v>45920.9529282753</c:v>
                </c:pt>
                <c:pt idx="25578">
                  <c:v>45920.95374747531</c:v>
                </c:pt>
                <c:pt idx="25579">
                  <c:v>45920.95456667531</c:v>
                </c:pt>
                <c:pt idx="25580">
                  <c:v>45920.95538587531</c:v>
                </c:pt>
                <c:pt idx="25581">
                  <c:v>45920.95620507531</c:v>
                </c:pt>
                <c:pt idx="25582">
                  <c:v>45920.95702427532</c:v>
                </c:pt>
                <c:pt idx="25583">
                  <c:v>45920.95784347532</c:v>
                </c:pt>
                <c:pt idx="25584">
                  <c:v>45920.95866267532</c:v>
                </c:pt>
                <c:pt idx="25585">
                  <c:v>45920.95948187532</c:v>
                </c:pt>
                <c:pt idx="25586">
                  <c:v>45920.96030107533</c:v>
                </c:pt>
                <c:pt idx="25587">
                  <c:v>45920.96112027526</c:v>
                </c:pt>
                <c:pt idx="25588">
                  <c:v>45920.96193947533</c:v>
                </c:pt>
                <c:pt idx="25589">
                  <c:v>45920.96275867533</c:v>
                </c:pt>
                <c:pt idx="25590">
                  <c:v>45920.96357787534</c:v>
                </c:pt>
                <c:pt idx="25591">
                  <c:v>45920.96439707534</c:v>
                </c:pt>
                <c:pt idx="25592">
                  <c:v>45920.96521627534</c:v>
                </c:pt>
                <c:pt idx="25593">
                  <c:v>45920.96603547534</c:v>
                </c:pt>
                <c:pt idx="25594">
                  <c:v>45920.96685467535</c:v>
                </c:pt>
                <c:pt idx="25595">
                  <c:v>45920.96767387535</c:v>
                </c:pt>
                <c:pt idx="25596">
                  <c:v>45920.96849307535</c:v>
                </c:pt>
                <c:pt idx="25597">
                  <c:v>45920.96931227535</c:v>
                </c:pt>
                <c:pt idx="25598">
                  <c:v>45920.97013147535</c:v>
                </c:pt>
                <c:pt idx="25599">
                  <c:v>45920.97095067536</c:v>
                </c:pt>
                <c:pt idx="25600">
                  <c:v>45920.97176987532</c:v>
                </c:pt>
                <c:pt idx="25601">
                  <c:v>45920.97258907536</c:v>
                </c:pt>
                <c:pt idx="25602">
                  <c:v>45920.97340827536</c:v>
                </c:pt>
                <c:pt idx="25603">
                  <c:v>45920.97422747536</c:v>
                </c:pt>
                <c:pt idx="25604">
                  <c:v>45920.97504667537</c:v>
                </c:pt>
                <c:pt idx="25605">
                  <c:v>45920.97586587537</c:v>
                </c:pt>
                <c:pt idx="25606">
                  <c:v>45920.97668507537</c:v>
                </c:pt>
                <c:pt idx="25607">
                  <c:v>45920.97750427537</c:v>
                </c:pt>
                <c:pt idx="25608">
                  <c:v>45920.97832347537</c:v>
                </c:pt>
                <c:pt idx="25609">
                  <c:v>45920.97914267537</c:v>
                </c:pt>
                <c:pt idx="25610">
                  <c:v>45920.97996187538</c:v>
                </c:pt>
                <c:pt idx="25611">
                  <c:v>45920.98078107538</c:v>
                </c:pt>
                <c:pt idx="25612">
                  <c:v>45920.98160027539</c:v>
                </c:pt>
                <c:pt idx="25613">
                  <c:v>45920.98241947538</c:v>
                </c:pt>
                <c:pt idx="25614">
                  <c:v>45920.9832386754</c:v>
                </c:pt>
                <c:pt idx="25615">
                  <c:v>45920.9840578754</c:v>
                </c:pt>
                <c:pt idx="25616">
                  <c:v>45920.9848770754</c:v>
                </c:pt>
                <c:pt idx="25617">
                  <c:v>45920.9856962754</c:v>
                </c:pt>
                <c:pt idx="25618">
                  <c:v>45920.9865154754</c:v>
                </c:pt>
                <c:pt idx="25619">
                  <c:v>45920.9873346754</c:v>
                </c:pt>
                <c:pt idx="25620">
                  <c:v>45920.9881538754</c:v>
                </c:pt>
                <c:pt idx="25621">
                  <c:v>45920.9889730754</c:v>
                </c:pt>
                <c:pt idx="25622">
                  <c:v>45920.98979227541</c:v>
                </c:pt>
                <c:pt idx="25623">
                  <c:v>45920.99061147541</c:v>
                </c:pt>
                <c:pt idx="25624">
                  <c:v>45920.99143067534</c:v>
                </c:pt>
                <c:pt idx="25625">
                  <c:v>45920.99224987542</c:v>
                </c:pt>
                <c:pt idx="25626">
                  <c:v>45920.99306907542</c:v>
                </c:pt>
                <c:pt idx="25627">
                  <c:v>45920.99388827542</c:v>
                </c:pt>
                <c:pt idx="25628">
                  <c:v>45920.99470747542</c:v>
                </c:pt>
                <c:pt idx="25629">
                  <c:v>45920.99552667543</c:v>
                </c:pt>
                <c:pt idx="25630">
                  <c:v>45920.99634587543</c:v>
                </c:pt>
                <c:pt idx="25631">
                  <c:v>45920.99716507542</c:v>
                </c:pt>
                <c:pt idx="25632">
                  <c:v>45920.99798427543</c:v>
                </c:pt>
                <c:pt idx="25633">
                  <c:v>45920.99880347543</c:v>
                </c:pt>
                <c:pt idx="25634">
                  <c:v>45920.99962267542</c:v>
                </c:pt>
                <c:pt idx="25635">
                  <c:v>45921.00044187543</c:v>
                </c:pt>
                <c:pt idx="25636">
                  <c:v>45921.00126107543</c:v>
                </c:pt>
                <c:pt idx="25637">
                  <c:v>45921.00208027544</c:v>
                </c:pt>
                <c:pt idx="25638">
                  <c:v>45921.00289947544</c:v>
                </c:pt>
                <c:pt idx="25639">
                  <c:v>45921.00371867545</c:v>
                </c:pt>
                <c:pt idx="25640">
                  <c:v>45921.00453787545</c:v>
                </c:pt>
                <c:pt idx="25641">
                  <c:v>45921.00535707545</c:v>
                </c:pt>
                <c:pt idx="25642">
                  <c:v>45921.00617627545</c:v>
                </c:pt>
                <c:pt idx="25643">
                  <c:v>45921.00699547545</c:v>
                </c:pt>
                <c:pt idx="25644">
                  <c:v>45921.00781467546</c:v>
                </c:pt>
                <c:pt idx="25645">
                  <c:v>45921.00863387546</c:v>
                </c:pt>
                <c:pt idx="25646">
                  <c:v>45921.00945307546</c:v>
                </c:pt>
                <c:pt idx="25647">
                  <c:v>45921.01027227546</c:v>
                </c:pt>
                <c:pt idx="25648">
                  <c:v>45921.01109147547</c:v>
                </c:pt>
                <c:pt idx="25649">
                  <c:v>45921.01191067547</c:v>
                </c:pt>
                <c:pt idx="25650">
                  <c:v>45921.01272987547</c:v>
                </c:pt>
                <c:pt idx="25651">
                  <c:v>45921.01354907547</c:v>
                </c:pt>
                <c:pt idx="25652">
                  <c:v>45921.01436827547</c:v>
                </c:pt>
                <c:pt idx="25653">
                  <c:v>45921.01518747548</c:v>
                </c:pt>
                <c:pt idx="25654">
                  <c:v>45921.01600667548</c:v>
                </c:pt>
                <c:pt idx="25655">
                  <c:v>45921.01682587548</c:v>
                </c:pt>
                <c:pt idx="25656">
                  <c:v>45921.01764507549</c:v>
                </c:pt>
                <c:pt idx="25657">
                  <c:v>45921.0184642755</c:v>
                </c:pt>
                <c:pt idx="25658">
                  <c:v>45921.0192834755</c:v>
                </c:pt>
                <c:pt idx="25659">
                  <c:v>45921.02010267547</c:v>
                </c:pt>
                <c:pt idx="25660">
                  <c:v>45921.0209218755</c:v>
                </c:pt>
                <c:pt idx="25661">
                  <c:v>45921.02174107543</c:v>
                </c:pt>
                <c:pt idx="25662">
                  <c:v>45921.0225602755</c:v>
                </c:pt>
                <c:pt idx="25663">
                  <c:v>45921.0233794755</c:v>
                </c:pt>
                <c:pt idx="25664">
                  <c:v>45921.02419867551</c:v>
                </c:pt>
                <c:pt idx="25665">
                  <c:v>45921.02501787551</c:v>
                </c:pt>
                <c:pt idx="25666">
                  <c:v>45921.02583707551</c:v>
                </c:pt>
                <c:pt idx="25667">
                  <c:v>45921.02665627551</c:v>
                </c:pt>
                <c:pt idx="25668">
                  <c:v>45921.02747547552</c:v>
                </c:pt>
                <c:pt idx="25669">
                  <c:v>45921.02829467552</c:v>
                </c:pt>
                <c:pt idx="25670">
                  <c:v>45921.02911387552</c:v>
                </c:pt>
                <c:pt idx="25671">
                  <c:v>45921.02993307552</c:v>
                </c:pt>
                <c:pt idx="25672">
                  <c:v>45921.03075227552</c:v>
                </c:pt>
                <c:pt idx="25673">
                  <c:v>45921.03157147552</c:v>
                </c:pt>
                <c:pt idx="25674">
                  <c:v>45921.03239067553</c:v>
                </c:pt>
                <c:pt idx="25675">
                  <c:v>45921.03320987553</c:v>
                </c:pt>
                <c:pt idx="25676">
                  <c:v>45921.03402907553</c:v>
                </c:pt>
                <c:pt idx="25677">
                  <c:v>45921.03484827553</c:v>
                </c:pt>
                <c:pt idx="25678">
                  <c:v>45921.03566747554</c:v>
                </c:pt>
                <c:pt idx="25679">
                  <c:v>45921.03648667553</c:v>
                </c:pt>
                <c:pt idx="25680">
                  <c:v>45921.03730587554</c:v>
                </c:pt>
                <c:pt idx="25681">
                  <c:v>45921.03812507555</c:v>
                </c:pt>
                <c:pt idx="25682">
                  <c:v>45921.03894427555</c:v>
                </c:pt>
                <c:pt idx="25683">
                  <c:v>45921.03976347555</c:v>
                </c:pt>
                <c:pt idx="25684">
                  <c:v>45921.04058267555</c:v>
                </c:pt>
                <c:pt idx="25685">
                  <c:v>45921.04140187555</c:v>
                </c:pt>
                <c:pt idx="25686">
                  <c:v>45921.04222107555</c:v>
                </c:pt>
                <c:pt idx="25687">
                  <c:v>45921.04304027556</c:v>
                </c:pt>
                <c:pt idx="25688">
                  <c:v>45921.04385947556</c:v>
                </c:pt>
                <c:pt idx="25689">
                  <c:v>45921.04467867556</c:v>
                </c:pt>
                <c:pt idx="25690">
                  <c:v>45921.04549787557</c:v>
                </c:pt>
                <c:pt idx="25691">
                  <c:v>45921.04631707556</c:v>
                </c:pt>
                <c:pt idx="25692">
                  <c:v>45921.04713627557</c:v>
                </c:pt>
                <c:pt idx="25693">
                  <c:v>45921.04795547558</c:v>
                </c:pt>
                <c:pt idx="25694">
                  <c:v>45921.04877467557</c:v>
                </c:pt>
                <c:pt idx="25695">
                  <c:v>45921.04959387557</c:v>
                </c:pt>
                <c:pt idx="25696">
                  <c:v>45921.05041307557</c:v>
                </c:pt>
                <c:pt idx="25697">
                  <c:v>45921.05123227558</c:v>
                </c:pt>
                <c:pt idx="25698">
                  <c:v>45921.0520514756</c:v>
                </c:pt>
                <c:pt idx="25699">
                  <c:v>45921.05287067558</c:v>
                </c:pt>
                <c:pt idx="25700">
                  <c:v>45921.05368987559</c:v>
                </c:pt>
                <c:pt idx="25701">
                  <c:v>45921.0545090756</c:v>
                </c:pt>
                <c:pt idx="25702">
                  <c:v>45921.0553282756</c:v>
                </c:pt>
                <c:pt idx="25703">
                  <c:v>45921.0561474756</c:v>
                </c:pt>
                <c:pt idx="25704">
                  <c:v>45921.0569666756</c:v>
                </c:pt>
                <c:pt idx="25705">
                  <c:v>45921.05778587559</c:v>
                </c:pt>
                <c:pt idx="25706">
                  <c:v>45921.0586050756</c:v>
                </c:pt>
                <c:pt idx="25707">
                  <c:v>45921.05942427561</c:v>
                </c:pt>
                <c:pt idx="25708">
                  <c:v>45921.06024347561</c:v>
                </c:pt>
                <c:pt idx="25709">
                  <c:v>45921.06106267557</c:v>
                </c:pt>
                <c:pt idx="25710">
                  <c:v>45921.06188187558</c:v>
                </c:pt>
                <c:pt idx="25711">
                  <c:v>45921.06270107559</c:v>
                </c:pt>
                <c:pt idx="25712">
                  <c:v>45921.06352027562</c:v>
                </c:pt>
                <c:pt idx="25713">
                  <c:v>45921.06433947562</c:v>
                </c:pt>
                <c:pt idx="25714">
                  <c:v>45921.06515867558</c:v>
                </c:pt>
                <c:pt idx="25715">
                  <c:v>45921.06597787562</c:v>
                </c:pt>
                <c:pt idx="25716">
                  <c:v>45921.06679707563</c:v>
                </c:pt>
                <c:pt idx="25717">
                  <c:v>45921.06761627563</c:v>
                </c:pt>
                <c:pt idx="25718">
                  <c:v>45921.06843547563</c:v>
                </c:pt>
                <c:pt idx="25719">
                  <c:v>45921.06925467563</c:v>
                </c:pt>
                <c:pt idx="25720">
                  <c:v>45921.07007387563</c:v>
                </c:pt>
                <c:pt idx="25721">
                  <c:v>45921.07089307564</c:v>
                </c:pt>
                <c:pt idx="25722">
                  <c:v>45921.07171227563</c:v>
                </c:pt>
                <c:pt idx="25723">
                  <c:v>45921.07253147564</c:v>
                </c:pt>
                <c:pt idx="25724">
                  <c:v>45921.07335067562</c:v>
                </c:pt>
                <c:pt idx="25725">
                  <c:v>45921.07416987565</c:v>
                </c:pt>
                <c:pt idx="25726">
                  <c:v>45921.07498907565</c:v>
                </c:pt>
                <c:pt idx="25727">
                  <c:v>45921.07580827565</c:v>
                </c:pt>
                <c:pt idx="25728">
                  <c:v>45921.07662747565</c:v>
                </c:pt>
                <c:pt idx="25729">
                  <c:v>45921.07744667559</c:v>
                </c:pt>
                <c:pt idx="25730">
                  <c:v>45921.07826587566</c:v>
                </c:pt>
                <c:pt idx="25731">
                  <c:v>45921.07908507565</c:v>
                </c:pt>
                <c:pt idx="25732">
                  <c:v>45921.07990427566</c:v>
                </c:pt>
                <c:pt idx="25733">
                  <c:v>45921.08072347566</c:v>
                </c:pt>
                <c:pt idx="25734">
                  <c:v>45921.08154267567</c:v>
                </c:pt>
                <c:pt idx="25735">
                  <c:v>45921.08236187567</c:v>
                </c:pt>
                <c:pt idx="25736">
                  <c:v>45921.0831810756</c:v>
                </c:pt>
                <c:pt idx="25737">
                  <c:v>45921.08400027567</c:v>
                </c:pt>
                <c:pt idx="25738">
                  <c:v>45921.0848194757</c:v>
                </c:pt>
                <c:pt idx="25739">
                  <c:v>45921.08563867568</c:v>
                </c:pt>
                <c:pt idx="25740">
                  <c:v>45921.08645787568</c:v>
                </c:pt>
                <c:pt idx="25741">
                  <c:v>45921.08727707568</c:v>
                </c:pt>
                <c:pt idx="25742">
                  <c:v>45921.08809627568</c:v>
                </c:pt>
                <c:pt idx="25743">
                  <c:v>45921.08891547568</c:v>
                </c:pt>
                <c:pt idx="25744">
                  <c:v>45921.08973467568</c:v>
                </c:pt>
                <c:pt idx="25745">
                  <c:v>45921.09055387569</c:v>
                </c:pt>
                <c:pt idx="25746">
                  <c:v>45921.09137307567</c:v>
                </c:pt>
                <c:pt idx="25747">
                  <c:v>45921.0921922757</c:v>
                </c:pt>
                <c:pt idx="25748">
                  <c:v>45921.0930114757</c:v>
                </c:pt>
                <c:pt idx="25749">
                  <c:v>45921.09383067567</c:v>
                </c:pt>
                <c:pt idx="25750">
                  <c:v>45921.0946498757</c:v>
                </c:pt>
                <c:pt idx="25751">
                  <c:v>45921.09546907564</c:v>
                </c:pt>
                <c:pt idx="25752">
                  <c:v>45921.09628827571</c:v>
                </c:pt>
                <c:pt idx="25753">
                  <c:v>45921.0971074757</c:v>
                </c:pt>
                <c:pt idx="25754">
                  <c:v>45921.09792667564</c:v>
                </c:pt>
                <c:pt idx="25755">
                  <c:v>45921.09874587572</c:v>
                </c:pt>
                <c:pt idx="25756">
                  <c:v>45921.09956507572</c:v>
                </c:pt>
                <c:pt idx="25757">
                  <c:v>45921.10038427572</c:v>
                </c:pt>
                <c:pt idx="25758">
                  <c:v>45921.10120347572</c:v>
                </c:pt>
                <c:pt idx="25759">
                  <c:v>45921.10202267572</c:v>
                </c:pt>
                <c:pt idx="25760">
                  <c:v>45921.10284187573</c:v>
                </c:pt>
                <c:pt idx="25761">
                  <c:v>45921.10366107566</c:v>
                </c:pt>
                <c:pt idx="25762">
                  <c:v>45921.10448027572</c:v>
                </c:pt>
                <c:pt idx="25763">
                  <c:v>45921.10529947573</c:v>
                </c:pt>
                <c:pt idx="25764">
                  <c:v>45921.10611867574</c:v>
                </c:pt>
                <c:pt idx="25765">
                  <c:v>45921.10693787574</c:v>
                </c:pt>
                <c:pt idx="25766">
                  <c:v>45921.10775707573</c:v>
                </c:pt>
                <c:pt idx="25767">
                  <c:v>45921.10857627574</c:v>
                </c:pt>
                <c:pt idx="25768">
                  <c:v>45921.10939547575</c:v>
                </c:pt>
                <c:pt idx="25769">
                  <c:v>45921.11021467575</c:v>
                </c:pt>
                <c:pt idx="25770">
                  <c:v>45921.11103387575</c:v>
                </c:pt>
                <c:pt idx="25771">
                  <c:v>45921.11185307575</c:v>
                </c:pt>
                <c:pt idx="25772">
                  <c:v>45921.11267227575</c:v>
                </c:pt>
                <c:pt idx="25773">
                  <c:v>45921.11349147576</c:v>
                </c:pt>
                <c:pt idx="25774">
                  <c:v>45921.11431067576</c:v>
                </c:pt>
                <c:pt idx="25775">
                  <c:v>45921.11512987575</c:v>
                </c:pt>
                <c:pt idx="25776">
                  <c:v>45921.11594907576</c:v>
                </c:pt>
                <c:pt idx="25777">
                  <c:v>45921.11676827577</c:v>
                </c:pt>
                <c:pt idx="25778">
                  <c:v>45921.11758747577</c:v>
                </c:pt>
                <c:pt idx="25779">
                  <c:v>45921.11840667577</c:v>
                </c:pt>
                <c:pt idx="25780">
                  <c:v>45921.11922587577</c:v>
                </c:pt>
                <c:pt idx="25781">
                  <c:v>45921.12004507578</c:v>
                </c:pt>
                <c:pt idx="25782">
                  <c:v>45921.12086427578</c:v>
                </c:pt>
                <c:pt idx="25783">
                  <c:v>45921.12168347577</c:v>
                </c:pt>
                <c:pt idx="25784">
                  <c:v>45921.12250267577</c:v>
                </c:pt>
                <c:pt idx="25785">
                  <c:v>45921.12332187571</c:v>
                </c:pt>
                <c:pt idx="25786">
                  <c:v>45921.12414107572</c:v>
                </c:pt>
                <c:pt idx="25787">
                  <c:v>45921.12496027577</c:v>
                </c:pt>
                <c:pt idx="25788">
                  <c:v>45921.12577947578</c:v>
                </c:pt>
                <c:pt idx="25789">
                  <c:v>45921.12659867579</c:v>
                </c:pt>
                <c:pt idx="25790">
                  <c:v>45921.1274178758</c:v>
                </c:pt>
                <c:pt idx="25791">
                  <c:v>45921.1282370758</c:v>
                </c:pt>
                <c:pt idx="25792">
                  <c:v>45921.1290562758</c:v>
                </c:pt>
                <c:pt idx="25793">
                  <c:v>45921.1298754758</c:v>
                </c:pt>
                <c:pt idx="25794">
                  <c:v>45921.1306946758</c:v>
                </c:pt>
                <c:pt idx="25795">
                  <c:v>45921.13151387581</c:v>
                </c:pt>
                <c:pt idx="25796">
                  <c:v>45921.13233307581</c:v>
                </c:pt>
                <c:pt idx="25797">
                  <c:v>45921.1331522758</c:v>
                </c:pt>
                <c:pt idx="25798">
                  <c:v>45921.13397147581</c:v>
                </c:pt>
                <c:pt idx="25799">
                  <c:v>45921.13479067582</c:v>
                </c:pt>
                <c:pt idx="25800">
                  <c:v>45921.13560987582</c:v>
                </c:pt>
                <c:pt idx="25801">
                  <c:v>45921.13642907582</c:v>
                </c:pt>
                <c:pt idx="25802">
                  <c:v>45921.13724827582</c:v>
                </c:pt>
                <c:pt idx="25803">
                  <c:v>45921.13806747582</c:v>
                </c:pt>
                <c:pt idx="25804">
                  <c:v>45921.13888667583</c:v>
                </c:pt>
                <c:pt idx="25805">
                  <c:v>45921.13970587582</c:v>
                </c:pt>
                <c:pt idx="25806">
                  <c:v>45921.14052507583</c:v>
                </c:pt>
                <c:pt idx="25807">
                  <c:v>45921.14134427583</c:v>
                </c:pt>
                <c:pt idx="25808">
                  <c:v>45921.14216347584</c:v>
                </c:pt>
                <c:pt idx="25809">
                  <c:v>45921.14298267582</c:v>
                </c:pt>
                <c:pt idx="25810">
                  <c:v>45921.14380187583</c:v>
                </c:pt>
                <c:pt idx="25811">
                  <c:v>45921.14462107584</c:v>
                </c:pt>
                <c:pt idx="25812">
                  <c:v>45921.14544027585</c:v>
                </c:pt>
                <c:pt idx="25813">
                  <c:v>45921.14625947584</c:v>
                </c:pt>
                <c:pt idx="25814">
                  <c:v>45921.14707867585</c:v>
                </c:pt>
                <c:pt idx="25815">
                  <c:v>45921.14789787585</c:v>
                </c:pt>
                <c:pt idx="25816">
                  <c:v>45921.14871707585</c:v>
                </c:pt>
                <c:pt idx="25817">
                  <c:v>45921.14953627585</c:v>
                </c:pt>
                <c:pt idx="25818">
                  <c:v>45921.15035547586</c:v>
                </c:pt>
                <c:pt idx="25819">
                  <c:v>45921.15117467586</c:v>
                </c:pt>
                <c:pt idx="25820">
                  <c:v>45921.15199387586</c:v>
                </c:pt>
                <c:pt idx="25821">
                  <c:v>45921.15281307586</c:v>
                </c:pt>
                <c:pt idx="25822">
                  <c:v>45921.15363227587</c:v>
                </c:pt>
                <c:pt idx="25823">
                  <c:v>45921.15445147587</c:v>
                </c:pt>
                <c:pt idx="25824">
                  <c:v>45921.15527067587</c:v>
                </c:pt>
                <c:pt idx="25825">
                  <c:v>45921.15608987587</c:v>
                </c:pt>
                <c:pt idx="25826">
                  <c:v>45921.15690907587</c:v>
                </c:pt>
                <c:pt idx="25827">
                  <c:v>45921.15772827588</c:v>
                </c:pt>
                <c:pt idx="25828">
                  <c:v>45921.1585474759</c:v>
                </c:pt>
                <c:pt idx="25829">
                  <c:v>45921.15936667589</c:v>
                </c:pt>
                <c:pt idx="25830">
                  <c:v>45921.16018587587</c:v>
                </c:pt>
                <c:pt idx="25831">
                  <c:v>45921.16100507588</c:v>
                </c:pt>
                <c:pt idx="25832">
                  <c:v>45921.16182427589</c:v>
                </c:pt>
                <c:pt idx="25833">
                  <c:v>45921.16264347589</c:v>
                </c:pt>
                <c:pt idx="25834">
                  <c:v>45921.16346267582</c:v>
                </c:pt>
                <c:pt idx="25835">
                  <c:v>45921.1642818759</c:v>
                </c:pt>
                <c:pt idx="25836">
                  <c:v>45921.16510107587</c:v>
                </c:pt>
                <c:pt idx="25837">
                  <c:v>45921.1659202759</c:v>
                </c:pt>
                <c:pt idx="25838">
                  <c:v>45921.1667394759</c:v>
                </c:pt>
                <c:pt idx="25839">
                  <c:v>45921.16755867591</c:v>
                </c:pt>
                <c:pt idx="25840">
                  <c:v>45921.16837787591</c:v>
                </c:pt>
                <c:pt idx="25841">
                  <c:v>45921.16919707591</c:v>
                </c:pt>
                <c:pt idx="25842">
                  <c:v>45921.17001627591</c:v>
                </c:pt>
                <c:pt idx="25843">
                  <c:v>45921.17083547591</c:v>
                </c:pt>
                <c:pt idx="25844">
                  <c:v>45921.17165467592</c:v>
                </c:pt>
                <c:pt idx="25845">
                  <c:v>45921.17247387592</c:v>
                </c:pt>
                <c:pt idx="25846">
                  <c:v>45921.17329307592</c:v>
                </c:pt>
                <c:pt idx="25847">
                  <c:v>45921.17411227592</c:v>
                </c:pt>
                <c:pt idx="25848">
                  <c:v>45921.17493147592</c:v>
                </c:pt>
                <c:pt idx="25849">
                  <c:v>45921.17575067592</c:v>
                </c:pt>
                <c:pt idx="25850">
                  <c:v>45921.17656987593</c:v>
                </c:pt>
                <c:pt idx="25851">
                  <c:v>45921.17738907594</c:v>
                </c:pt>
                <c:pt idx="25852">
                  <c:v>45921.17820827593</c:v>
                </c:pt>
                <c:pt idx="25853">
                  <c:v>45921.17902747594</c:v>
                </c:pt>
                <c:pt idx="25854">
                  <c:v>45921.17984667594</c:v>
                </c:pt>
                <c:pt idx="25855">
                  <c:v>45921.18066587595</c:v>
                </c:pt>
                <c:pt idx="25856">
                  <c:v>45921.18148507595</c:v>
                </c:pt>
                <c:pt idx="25857">
                  <c:v>45921.18230427595</c:v>
                </c:pt>
                <c:pt idx="25858">
                  <c:v>45921.18312347595</c:v>
                </c:pt>
                <c:pt idx="25859">
                  <c:v>45921.18394267595</c:v>
                </c:pt>
                <c:pt idx="25860">
                  <c:v>45921.18476187596</c:v>
                </c:pt>
                <c:pt idx="25861">
                  <c:v>45921.18558107596</c:v>
                </c:pt>
                <c:pt idx="25862">
                  <c:v>45921.18640027596</c:v>
                </c:pt>
                <c:pt idx="25863">
                  <c:v>45921.187219476</c:v>
                </c:pt>
                <c:pt idx="25864">
                  <c:v>45921.18803867596</c:v>
                </c:pt>
                <c:pt idx="25865">
                  <c:v>45921.18885787596</c:v>
                </c:pt>
                <c:pt idx="25866">
                  <c:v>45921.18967707597</c:v>
                </c:pt>
                <c:pt idx="25867">
                  <c:v>45921.19049627597</c:v>
                </c:pt>
                <c:pt idx="25868">
                  <c:v>45921.19131547597</c:v>
                </c:pt>
                <c:pt idx="25869">
                  <c:v>45921.19213467598</c:v>
                </c:pt>
                <c:pt idx="25870">
                  <c:v>45921.19295387598</c:v>
                </c:pt>
                <c:pt idx="25871">
                  <c:v>45921.19377307597</c:v>
                </c:pt>
                <c:pt idx="25872">
                  <c:v>45921.19459227598</c:v>
                </c:pt>
                <c:pt idx="25873">
                  <c:v>45921.19541147599</c:v>
                </c:pt>
                <c:pt idx="25874">
                  <c:v>45921.19623067599</c:v>
                </c:pt>
                <c:pt idx="25875">
                  <c:v>45921.19704987598</c:v>
                </c:pt>
                <c:pt idx="25876">
                  <c:v>45921.19786907599</c:v>
                </c:pt>
                <c:pt idx="25877">
                  <c:v>45921.198688276</c:v>
                </c:pt>
                <c:pt idx="25878">
                  <c:v>45921.199507476</c:v>
                </c:pt>
                <c:pt idx="25879">
                  <c:v>45921.200326676</c:v>
                </c:pt>
                <c:pt idx="25880">
                  <c:v>45921.201145876</c:v>
                </c:pt>
                <c:pt idx="25881">
                  <c:v>45921.201965076</c:v>
                </c:pt>
                <c:pt idx="25882">
                  <c:v>45921.20278427601</c:v>
                </c:pt>
                <c:pt idx="25883">
                  <c:v>45921.20360347601</c:v>
                </c:pt>
                <c:pt idx="25884">
                  <c:v>45921.204422676</c:v>
                </c:pt>
                <c:pt idx="25885">
                  <c:v>45921.20524187601</c:v>
                </c:pt>
                <c:pt idx="25886">
                  <c:v>45921.20606107602</c:v>
                </c:pt>
                <c:pt idx="25887">
                  <c:v>45921.20688027602</c:v>
                </c:pt>
                <c:pt idx="25888">
                  <c:v>45921.20769947602</c:v>
                </c:pt>
                <c:pt idx="25889">
                  <c:v>45921.20851867603</c:v>
                </c:pt>
                <c:pt idx="25890">
                  <c:v>45921.20933787602</c:v>
                </c:pt>
                <c:pt idx="25891">
                  <c:v>45921.21015707602</c:v>
                </c:pt>
                <c:pt idx="25892">
                  <c:v>45921.21097627603</c:v>
                </c:pt>
                <c:pt idx="25893">
                  <c:v>45921.21179547603</c:v>
                </c:pt>
                <c:pt idx="25894">
                  <c:v>45921.21261467603</c:v>
                </c:pt>
                <c:pt idx="25895">
                  <c:v>45921.21343387604</c:v>
                </c:pt>
                <c:pt idx="25896">
                  <c:v>45921.21425307603</c:v>
                </c:pt>
                <c:pt idx="25897">
                  <c:v>45921.21507227604</c:v>
                </c:pt>
                <c:pt idx="25898">
                  <c:v>45921.21589147604</c:v>
                </c:pt>
                <c:pt idx="25899">
                  <c:v>45921.21671067605</c:v>
                </c:pt>
                <c:pt idx="25900">
                  <c:v>45921.21752987605</c:v>
                </c:pt>
                <c:pt idx="25901">
                  <c:v>45921.21834907605</c:v>
                </c:pt>
                <c:pt idx="25902">
                  <c:v>45921.21916827605</c:v>
                </c:pt>
                <c:pt idx="25903">
                  <c:v>45921.21998747605</c:v>
                </c:pt>
                <c:pt idx="25904">
                  <c:v>45921.22080667606</c:v>
                </c:pt>
                <c:pt idx="25905">
                  <c:v>45921.22162587605</c:v>
                </c:pt>
                <c:pt idx="25906">
                  <c:v>45921.22244507606</c:v>
                </c:pt>
                <c:pt idx="25907">
                  <c:v>45921.22326427606</c:v>
                </c:pt>
                <c:pt idx="25908">
                  <c:v>45921.22408347607</c:v>
                </c:pt>
                <c:pt idx="25909">
                  <c:v>45921.22490267607</c:v>
                </c:pt>
                <c:pt idx="25910">
                  <c:v>45921.225721876</c:v>
                </c:pt>
                <c:pt idx="25911">
                  <c:v>45921.22654107607</c:v>
                </c:pt>
                <c:pt idx="25912">
                  <c:v>45921.22736027608</c:v>
                </c:pt>
                <c:pt idx="25913">
                  <c:v>45921.22817947607</c:v>
                </c:pt>
                <c:pt idx="25914">
                  <c:v>45921.22899867608</c:v>
                </c:pt>
                <c:pt idx="25915">
                  <c:v>45921.22981787608</c:v>
                </c:pt>
                <c:pt idx="25916">
                  <c:v>45921.23063707608</c:v>
                </c:pt>
                <c:pt idx="25917">
                  <c:v>45921.23145627609</c:v>
                </c:pt>
                <c:pt idx="25918">
                  <c:v>45921.23227547608</c:v>
                </c:pt>
                <c:pt idx="25919">
                  <c:v>45921.23309467608</c:v>
                </c:pt>
                <c:pt idx="25920">
                  <c:v>45921.23391387609</c:v>
                </c:pt>
                <c:pt idx="25921">
                  <c:v>45921.2347330761</c:v>
                </c:pt>
                <c:pt idx="25922">
                  <c:v>45921.2355522761</c:v>
                </c:pt>
                <c:pt idx="25923">
                  <c:v>45921.2363714761</c:v>
                </c:pt>
                <c:pt idx="25924">
                  <c:v>45921.2371906761</c:v>
                </c:pt>
                <c:pt idx="25925">
                  <c:v>45921.2380098761</c:v>
                </c:pt>
                <c:pt idx="25926">
                  <c:v>45921.2388290761</c:v>
                </c:pt>
                <c:pt idx="25927">
                  <c:v>45921.23964827611</c:v>
                </c:pt>
                <c:pt idx="25928">
                  <c:v>45921.24046747611</c:v>
                </c:pt>
                <c:pt idx="25929">
                  <c:v>45921.24128667612</c:v>
                </c:pt>
                <c:pt idx="25930">
                  <c:v>45921.24210587612</c:v>
                </c:pt>
                <c:pt idx="25931">
                  <c:v>45921.24292507612</c:v>
                </c:pt>
                <c:pt idx="25932">
                  <c:v>45921.24374427612</c:v>
                </c:pt>
                <c:pt idx="25933">
                  <c:v>45921.24456347613</c:v>
                </c:pt>
                <c:pt idx="25934">
                  <c:v>45921.24538267613</c:v>
                </c:pt>
                <c:pt idx="25935">
                  <c:v>45921.24620187612</c:v>
                </c:pt>
                <c:pt idx="25936">
                  <c:v>45921.24702107613</c:v>
                </c:pt>
                <c:pt idx="25937">
                  <c:v>45921.24784027613</c:v>
                </c:pt>
                <c:pt idx="25938">
                  <c:v>45921.2486594762</c:v>
                </c:pt>
                <c:pt idx="25939">
                  <c:v>45921.24947867614</c:v>
                </c:pt>
                <c:pt idx="25940">
                  <c:v>45921.25029787614</c:v>
                </c:pt>
                <c:pt idx="25941">
                  <c:v>45921.25111707614</c:v>
                </c:pt>
                <c:pt idx="25942">
                  <c:v>45921.25193627614</c:v>
                </c:pt>
                <c:pt idx="25943">
                  <c:v>45921.25275547614</c:v>
                </c:pt>
                <c:pt idx="25944">
                  <c:v>45921.25357467615</c:v>
                </c:pt>
                <c:pt idx="25945">
                  <c:v>45921.25439387615</c:v>
                </c:pt>
                <c:pt idx="25946">
                  <c:v>45921.25521307616</c:v>
                </c:pt>
                <c:pt idx="25947">
                  <c:v>45921.2560322762</c:v>
                </c:pt>
                <c:pt idx="25948">
                  <c:v>45921.2568514762</c:v>
                </c:pt>
                <c:pt idx="25949">
                  <c:v>45921.25767067616</c:v>
                </c:pt>
                <c:pt idx="25950">
                  <c:v>45921.25848987616</c:v>
                </c:pt>
                <c:pt idx="25951">
                  <c:v>45921.25930907616</c:v>
                </c:pt>
                <c:pt idx="25952">
                  <c:v>45921.26012827617</c:v>
                </c:pt>
                <c:pt idx="25953">
                  <c:v>45921.26094747617</c:v>
                </c:pt>
                <c:pt idx="25954">
                  <c:v>45921.26176667617</c:v>
                </c:pt>
                <c:pt idx="25955">
                  <c:v>45921.26258587617</c:v>
                </c:pt>
                <c:pt idx="25956">
                  <c:v>45921.26340507618</c:v>
                </c:pt>
                <c:pt idx="25957">
                  <c:v>45921.26422427617</c:v>
                </c:pt>
                <c:pt idx="25958">
                  <c:v>45921.26504347618</c:v>
                </c:pt>
                <c:pt idx="25959">
                  <c:v>45921.26586267618</c:v>
                </c:pt>
                <c:pt idx="25960">
                  <c:v>45921.26668187619</c:v>
                </c:pt>
                <c:pt idx="25961">
                  <c:v>45921.26750107619</c:v>
                </c:pt>
                <c:pt idx="25962">
                  <c:v>45921.2683202762</c:v>
                </c:pt>
                <c:pt idx="25963">
                  <c:v>45921.2691394762</c:v>
                </c:pt>
                <c:pt idx="25964">
                  <c:v>45921.2699586762</c:v>
                </c:pt>
                <c:pt idx="25965">
                  <c:v>45921.2707778762</c:v>
                </c:pt>
                <c:pt idx="25966">
                  <c:v>45921.2715970762</c:v>
                </c:pt>
                <c:pt idx="25967">
                  <c:v>45921.2724162762</c:v>
                </c:pt>
                <c:pt idx="25968">
                  <c:v>45921.2732354762</c:v>
                </c:pt>
                <c:pt idx="25969">
                  <c:v>45921.27405467621</c:v>
                </c:pt>
                <c:pt idx="25970">
                  <c:v>45921.27487387621</c:v>
                </c:pt>
                <c:pt idx="25971">
                  <c:v>45921.2756930762</c:v>
                </c:pt>
                <c:pt idx="25972">
                  <c:v>45921.27651227621</c:v>
                </c:pt>
                <c:pt idx="25973">
                  <c:v>45921.27733147622</c:v>
                </c:pt>
                <c:pt idx="25974">
                  <c:v>45921.27815067622</c:v>
                </c:pt>
                <c:pt idx="25975">
                  <c:v>45921.27896987622</c:v>
                </c:pt>
                <c:pt idx="25976">
                  <c:v>45921.27978907622</c:v>
                </c:pt>
                <c:pt idx="25977">
                  <c:v>45921.28060827622</c:v>
                </c:pt>
                <c:pt idx="25978">
                  <c:v>45921.28142747623</c:v>
                </c:pt>
                <c:pt idx="25979">
                  <c:v>45921.28224667623</c:v>
                </c:pt>
                <c:pt idx="25980">
                  <c:v>45921.28306587623</c:v>
                </c:pt>
                <c:pt idx="25981">
                  <c:v>45921.28388507623</c:v>
                </c:pt>
                <c:pt idx="25982">
                  <c:v>45921.28470427624</c:v>
                </c:pt>
                <c:pt idx="25983">
                  <c:v>45921.28552347624</c:v>
                </c:pt>
                <c:pt idx="25984">
                  <c:v>45921.28634267623</c:v>
                </c:pt>
                <c:pt idx="25985">
                  <c:v>45921.28716187619</c:v>
                </c:pt>
                <c:pt idx="25986">
                  <c:v>45921.28798107625</c:v>
                </c:pt>
                <c:pt idx="25987">
                  <c:v>45921.28880027625</c:v>
                </c:pt>
                <c:pt idx="25988">
                  <c:v>45921.28961947625</c:v>
                </c:pt>
                <c:pt idx="25989">
                  <c:v>45921.29043867625</c:v>
                </c:pt>
                <c:pt idx="25990">
                  <c:v>45921.29125787626</c:v>
                </c:pt>
                <c:pt idx="25991">
                  <c:v>45921.29207707626</c:v>
                </c:pt>
                <c:pt idx="25992">
                  <c:v>45921.29289627626</c:v>
                </c:pt>
                <c:pt idx="25993">
                  <c:v>45921.29371547625</c:v>
                </c:pt>
                <c:pt idx="25994">
                  <c:v>45921.29453467626</c:v>
                </c:pt>
                <c:pt idx="25995">
                  <c:v>45921.29535387627</c:v>
                </c:pt>
                <c:pt idx="25996">
                  <c:v>45921.29617307627</c:v>
                </c:pt>
                <c:pt idx="25997">
                  <c:v>45921.29699227627</c:v>
                </c:pt>
                <c:pt idx="25998">
                  <c:v>45921.29781147627</c:v>
                </c:pt>
                <c:pt idx="25999">
                  <c:v>45921.29863067628</c:v>
                </c:pt>
                <c:pt idx="26000">
                  <c:v>45921.29944987621</c:v>
                </c:pt>
                <c:pt idx="26001">
                  <c:v>45921.30026907628</c:v>
                </c:pt>
                <c:pt idx="26002">
                  <c:v>45921.30108827628</c:v>
                </c:pt>
                <c:pt idx="26003">
                  <c:v>45921.30190747628</c:v>
                </c:pt>
                <c:pt idx="26004">
                  <c:v>45921.30272667629</c:v>
                </c:pt>
                <c:pt idx="26005">
                  <c:v>45921.30354587629</c:v>
                </c:pt>
                <c:pt idx="26006">
                  <c:v>45921.3043650763</c:v>
                </c:pt>
                <c:pt idx="26007">
                  <c:v>45921.30518427629</c:v>
                </c:pt>
                <c:pt idx="26008">
                  <c:v>45921.3060034763</c:v>
                </c:pt>
                <c:pt idx="26009">
                  <c:v>45921.3068226763</c:v>
                </c:pt>
                <c:pt idx="26010">
                  <c:v>45921.3076418763</c:v>
                </c:pt>
                <c:pt idx="26011">
                  <c:v>45921.3084610763</c:v>
                </c:pt>
                <c:pt idx="26012">
                  <c:v>45921.3092802763</c:v>
                </c:pt>
                <c:pt idx="26013">
                  <c:v>45921.3100994763</c:v>
                </c:pt>
                <c:pt idx="26014">
                  <c:v>45921.3109186763</c:v>
                </c:pt>
                <c:pt idx="26015">
                  <c:v>45921.31173787631</c:v>
                </c:pt>
                <c:pt idx="26016">
                  <c:v>45921.3125570763</c:v>
                </c:pt>
                <c:pt idx="26017">
                  <c:v>45921.31337627631</c:v>
                </c:pt>
                <c:pt idx="26018">
                  <c:v>45921.31419547631</c:v>
                </c:pt>
                <c:pt idx="26019">
                  <c:v>45921.31501467632</c:v>
                </c:pt>
                <c:pt idx="26020">
                  <c:v>45921.31583387633</c:v>
                </c:pt>
                <c:pt idx="26021">
                  <c:v>45921.31665307634</c:v>
                </c:pt>
                <c:pt idx="26022">
                  <c:v>45921.31747227632</c:v>
                </c:pt>
                <c:pt idx="26023">
                  <c:v>45921.3182914764</c:v>
                </c:pt>
                <c:pt idx="26024">
                  <c:v>45921.31911067633</c:v>
                </c:pt>
                <c:pt idx="26025">
                  <c:v>45921.31992987633</c:v>
                </c:pt>
                <c:pt idx="26026">
                  <c:v>45921.32074907634</c:v>
                </c:pt>
                <c:pt idx="26027">
                  <c:v>45921.32156827634</c:v>
                </c:pt>
                <c:pt idx="26028">
                  <c:v>45921.32238747634</c:v>
                </c:pt>
                <c:pt idx="26029">
                  <c:v>45921.32320667634</c:v>
                </c:pt>
                <c:pt idx="26030">
                  <c:v>45921.32402587635</c:v>
                </c:pt>
                <c:pt idx="26031">
                  <c:v>45921.32484507635</c:v>
                </c:pt>
                <c:pt idx="26032">
                  <c:v>45921.32566427635</c:v>
                </c:pt>
                <c:pt idx="26033">
                  <c:v>45921.32648347635</c:v>
                </c:pt>
                <c:pt idx="26034">
                  <c:v>45921.32730267636</c:v>
                </c:pt>
                <c:pt idx="26035">
                  <c:v>45921.32812187636</c:v>
                </c:pt>
                <c:pt idx="26036">
                  <c:v>45921.32894107636</c:v>
                </c:pt>
                <c:pt idx="26037">
                  <c:v>45921.32976027636</c:v>
                </c:pt>
                <c:pt idx="26038">
                  <c:v>45921.3305794764</c:v>
                </c:pt>
                <c:pt idx="26039">
                  <c:v>45921.33139867637</c:v>
                </c:pt>
                <c:pt idx="26040">
                  <c:v>45921.3322178764</c:v>
                </c:pt>
                <c:pt idx="26041">
                  <c:v>45921.33303707637</c:v>
                </c:pt>
                <c:pt idx="26042">
                  <c:v>45921.33385627638</c:v>
                </c:pt>
                <c:pt idx="26043">
                  <c:v>45921.3346754764</c:v>
                </c:pt>
                <c:pt idx="26044">
                  <c:v>45921.33549467638</c:v>
                </c:pt>
                <c:pt idx="26045">
                  <c:v>45921.33631387638</c:v>
                </c:pt>
                <c:pt idx="26046">
                  <c:v>45921.33713307638</c:v>
                </c:pt>
                <c:pt idx="26047">
                  <c:v>45921.33795227638</c:v>
                </c:pt>
                <c:pt idx="26048">
                  <c:v>45921.33877147638</c:v>
                </c:pt>
                <c:pt idx="26049">
                  <c:v>45921.3395906764</c:v>
                </c:pt>
                <c:pt idx="26050">
                  <c:v>45921.3404098764</c:v>
                </c:pt>
                <c:pt idx="26051">
                  <c:v>45921.3412290764</c:v>
                </c:pt>
                <c:pt idx="26052">
                  <c:v>45921.3420482764</c:v>
                </c:pt>
                <c:pt idx="26053">
                  <c:v>45921.3428674764</c:v>
                </c:pt>
                <c:pt idx="26054">
                  <c:v>45921.3436866764</c:v>
                </c:pt>
                <c:pt idx="26055">
                  <c:v>45921.3445058764</c:v>
                </c:pt>
                <c:pt idx="26056">
                  <c:v>45921.3453250764</c:v>
                </c:pt>
                <c:pt idx="26057">
                  <c:v>45921.3461442764</c:v>
                </c:pt>
                <c:pt idx="26058">
                  <c:v>45921.3469634764</c:v>
                </c:pt>
                <c:pt idx="26059">
                  <c:v>45921.34778267641</c:v>
                </c:pt>
                <c:pt idx="26060">
                  <c:v>45921.34860187641</c:v>
                </c:pt>
                <c:pt idx="26061">
                  <c:v>45921.34942107642</c:v>
                </c:pt>
                <c:pt idx="26062">
                  <c:v>45921.35024027644</c:v>
                </c:pt>
                <c:pt idx="26063">
                  <c:v>45921.3510594765</c:v>
                </c:pt>
                <c:pt idx="26064">
                  <c:v>45921.35187867643</c:v>
                </c:pt>
                <c:pt idx="26065">
                  <c:v>45921.35269787644</c:v>
                </c:pt>
                <c:pt idx="26066">
                  <c:v>45921.3535170765</c:v>
                </c:pt>
                <c:pt idx="26067">
                  <c:v>45921.3543362765</c:v>
                </c:pt>
                <c:pt idx="26068">
                  <c:v>45921.35515547644</c:v>
                </c:pt>
                <c:pt idx="26069">
                  <c:v>45921.35597467643</c:v>
                </c:pt>
                <c:pt idx="26070">
                  <c:v>45921.35679387643</c:v>
                </c:pt>
                <c:pt idx="26071">
                  <c:v>45921.35761307644</c:v>
                </c:pt>
                <c:pt idx="26072">
                  <c:v>45921.3584322765</c:v>
                </c:pt>
                <c:pt idx="26073">
                  <c:v>45921.3592514765</c:v>
                </c:pt>
                <c:pt idx="26074">
                  <c:v>45921.36007067645</c:v>
                </c:pt>
                <c:pt idx="26075">
                  <c:v>45921.36088987645</c:v>
                </c:pt>
                <c:pt idx="26076">
                  <c:v>45921.36170907645</c:v>
                </c:pt>
                <c:pt idx="26077">
                  <c:v>45921.36252827646</c:v>
                </c:pt>
                <c:pt idx="26078">
                  <c:v>45921.36334747645</c:v>
                </c:pt>
                <c:pt idx="26079">
                  <c:v>45921.36416667646</c:v>
                </c:pt>
                <c:pt idx="26080">
                  <c:v>45921.36498587646</c:v>
                </c:pt>
                <c:pt idx="26081">
                  <c:v>45921.36580507646</c:v>
                </c:pt>
                <c:pt idx="26082">
                  <c:v>45921.36662427646</c:v>
                </c:pt>
                <c:pt idx="26083">
                  <c:v>45921.36744347647</c:v>
                </c:pt>
                <c:pt idx="26084">
                  <c:v>45921.36826267647</c:v>
                </c:pt>
                <c:pt idx="26085">
                  <c:v>45921.36908187647</c:v>
                </c:pt>
                <c:pt idx="26086">
                  <c:v>45921.36990107647</c:v>
                </c:pt>
                <c:pt idx="26087">
                  <c:v>45921.37072027647</c:v>
                </c:pt>
                <c:pt idx="26088">
                  <c:v>45921.3715394765</c:v>
                </c:pt>
                <c:pt idx="26089">
                  <c:v>45921.37235867648</c:v>
                </c:pt>
                <c:pt idx="26090">
                  <c:v>45921.37317787648</c:v>
                </c:pt>
                <c:pt idx="26091">
                  <c:v>45921.37399707648</c:v>
                </c:pt>
                <c:pt idx="26092">
                  <c:v>45921.3748162765</c:v>
                </c:pt>
                <c:pt idx="26093">
                  <c:v>45921.3756354765</c:v>
                </c:pt>
                <c:pt idx="26094">
                  <c:v>45921.3764546765</c:v>
                </c:pt>
                <c:pt idx="26095">
                  <c:v>45921.3772738765</c:v>
                </c:pt>
                <c:pt idx="26096">
                  <c:v>45921.3780930765</c:v>
                </c:pt>
                <c:pt idx="26097">
                  <c:v>45921.3789122765</c:v>
                </c:pt>
                <c:pt idx="26098">
                  <c:v>45921.3797314765</c:v>
                </c:pt>
                <c:pt idx="26099">
                  <c:v>45921.3805506765</c:v>
                </c:pt>
                <c:pt idx="26100">
                  <c:v>45921.3813698765</c:v>
                </c:pt>
                <c:pt idx="26101">
                  <c:v>45921.3821890765</c:v>
                </c:pt>
                <c:pt idx="26102">
                  <c:v>45921.3830082765</c:v>
                </c:pt>
                <c:pt idx="26103">
                  <c:v>45921.3838274765</c:v>
                </c:pt>
                <c:pt idx="26104">
                  <c:v>45921.38464667651</c:v>
                </c:pt>
                <c:pt idx="26105">
                  <c:v>45921.38546587652</c:v>
                </c:pt>
                <c:pt idx="26106">
                  <c:v>45921.3862850766</c:v>
                </c:pt>
                <c:pt idx="26107">
                  <c:v>45921.38710427653</c:v>
                </c:pt>
                <c:pt idx="26108">
                  <c:v>45921.38792347654</c:v>
                </c:pt>
                <c:pt idx="26109">
                  <c:v>45921.38874267652</c:v>
                </c:pt>
                <c:pt idx="26110">
                  <c:v>45921.38956187653</c:v>
                </c:pt>
                <c:pt idx="26111">
                  <c:v>45921.39038107653</c:v>
                </c:pt>
                <c:pt idx="26112">
                  <c:v>45921.39120027653</c:v>
                </c:pt>
                <c:pt idx="26113">
                  <c:v>45921.3920194766</c:v>
                </c:pt>
                <c:pt idx="26114">
                  <c:v>45921.39283867654</c:v>
                </c:pt>
                <c:pt idx="26115">
                  <c:v>45921.39365787654</c:v>
                </c:pt>
                <c:pt idx="26116">
                  <c:v>45921.39447707654</c:v>
                </c:pt>
                <c:pt idx="26117">
                  <c:v>45921.39529627654</c:v>
                </c:pt>
                <c:pt idx="26118">
                  <c:v>45921.39611547654</c:v>
                </c:pt>
                <c:pt idx="26119">
                  <c:v>45921.39693467655</c:v>
                </c:pt>
                <c:pt idx="26120">
                  <c:v>45921.39775387655</c:v>
                </c:pt>
                <c:pt idx="26121">
                  <c:v>45921.3985730766</c:v>
                </c:pt>
                <c:pt idx="26122">
                  <c:v>45921.39939227655</c:v>
                </c:pt>
                <c:pt idx="26123">
                  <c:v>45921.4002114766</c:v>
                </c:pt>
                <c:pt idx="26124">
                  <c:v>45921.40103067656</c:v>
                </c:pt>
                <c:pt idx="26125">
                  <c:v>45921.40184987656</c:v>
                </c:pt>
                <c:pt idx="26126">
                  <c:v>45921.40266907656</c:v>
                </c:pt>
                <c:pt idx="26127">
                  <c:v>45921.40348827657</c:v>
                </c:pt>
                <c:pt idx="26128">
                  <c:v>45921.4043074766</c:v>
                </c:pt>
                <c:pt idx="26129">
                  <c:v>45921.40512667657</c:v>
                </c:pt>
                <c:pt idx="26130">
                  <c:v>45921.40594587657</c:v>
                </c:pt>
                <c:pt idx="26131">
                  <c:v>45921.40676507657</c:v>
                </c:pt>
                <c:pt idx="26132">
                  <c:v>45921.40758427658</c:v>
                </c:pt>
                <c:pt idx="26133">
                  <c:v>45921.4084034766</c:v>
                </c:pt>
                <c:pt idx="26134">
                  <c:v>45921.40922267658</c:v>
                </c:pt>
                <c:pt idx="26135">
                  <c:v>45921.41004187658</c:v>
                </c:pt>
                <c:pt idx="26136">
                  <c:v>45921.4108610766</c:v>
                </c:pt>
                <c:pt idx="26137">
                  <c:v>45921.4116802766</c:v>
                </c:pt>
                <c:pt idx="26138">
                  <c:v>45921.4124994766</c:v>
                </c:pt>
                <c:pt idx="26139">
                  <c:v>45921.4133186766</c:v>
                </c:pt>
                <c:pt idx="26140">
                  <c:v>45921.4141378766</c:v>
                </c:pt>
                <c:pt idx="26141">
                  <c:v>45921.4149570766</c:v>
                </c:pt>
                <c:pt idx="26142">
                  <c:v>45921.4157762766</c:v>
                </c:pt>
                <c:pt idx="26143">
                  <c:v>45921.4165954766</c:v>
                </c:pt>
                <c:pt idx="26144">
                  <c:v>45921.41741467661</c:v>
                </c:pt>
                <c:pt idx="26145">
                  <c:v>45921.4182338766</c:v>
                </c:pt>
                <c:pt idx="26146">
                  <c:v>45921.41905307661</c:v>
                </c:pt>
                <c:pt idx="26147">
                  <c:v>45921.41987227661</c:v>
                </c:pt>
                <c:pt idx="26148">
                  <c:v>45921.42069147662</c:v>
                </c:pt>
                <c:pt idx="26149">
                  <c:v>45921.42151067662</c:v>
                </c:pt>
                <c:pt idx="26150">
                  <c:v>45921.42232987662</c:v>
                </c:pt>
                <c:pt idx="26151">
                  <c:v>45921.42314907663</c:v>
                </c:pt>
                <c:pt idx="26152">
                  <c:v>45921.42396827663</c:v>
                </c:pt>
                <c:pt idx="26153">
                  <c:v>45921.42478747663</c:v>
                </c:pt>
                <c:pt idx="26154">
                  <c:v>45921.42560667662</c:v>
                </c:pt>
                <c:pt idx="26155">
                  <c:v>45921.42642587663</c:v>
                </c:pt>
                <c:pt idx="26156">
                  <c:v>45921.42724507664</c:v>
                </c:pt>
                <c:pt idx="26157">
                  <c:v>45921.42806427664</c:v>
                </c:pt>
                <c:pt idx="26158">
                  <c:v>45921.42888347664</c:v>
                </c:pt>
                <c:pt idx="26159">
                  <c:v>45921.42970267659</c:v>
                </c:pt>
                <c:pt idx="26160">
                  <c:v>45921.43052187665</c:v>
                </c:pt>
                <c:pt idx="26161">
                  <c:v>45921.43134107665</c:v>
                </c:pt>
                <c:pt idx="26162">
                  <c:v>45921.43216027665</c:v>
                </c:pt>
                <c:pt idx="26163">
                  <c:v>45921.43297947665</c:v>
                </c:pt>
                <c:pt idx="26164">
                  <c:v>45921.43379867665</c:v>
                </c:pt>
                <c:pt idx="26165">
                  <c:v>45921.43461787665</c:v>
                </c:pt>
                <c:pt idx="26166">
                  <c:v>45921.43543707666</c:v>
                </c:pt>
                <c:pt idx="26167">
                  <c:v>45921.43625627666</c:v>
                </c:pt>
                <c:pt idx="26168">
                  <c:v>45921.43707547666</c:v>
                </c:pt>
                <c:pt idx="26169">
                  <c:v>45921.43789467667</c:v>
                </c:pt>
                <c:pt idx="26170">
                  <c:v>45921.43871387667</c:v>
                </c:pt>
                <c:pt idx="26171">
                  <c:v>45921.43953307667</c:v>
                </c:pt>
                <c:pt idx="26172">
                  <c:v>45921.44035227668</c:v>
                </c:pt>
                <c:pt idx="26173">
                  <c:v>45921.44117147667</c:v>
                </c:pt>
                <c:pt idx="26174">
                  <c:v>45921.44199067668</c:v>
                </c:pt>
                <c:pt idx="26175">
                  <c:v>45921.44280987668</c:v>
                </c:pt>
                <c:pt idx="26176">
                  <c:v>45921.44362907668</c:v>
                </c:pt>
                <c:pt idx="26177">
                  <c:v>45921.44444827668</c:v>
                </c:pt>
                <c:pt idx="26178">
                  <c:v>45921.44526747668</c:v>
                </c:pt>
                <c:pt idx="26179">
                  <c:v>45921.44608667669</c:v>
                </c:pt>
                <c:pt idx="26180">
                  <c:v>45921.4469058767</c:v>
                </c:pt>
                <c:pt idx="26181">
                  <c:v>45921.44772507669</c:v>
                </c:pt>
                <c:pt idx="26182">
                  <c:v>45921.4485442767</c:v>
                </c:pt>
                <c:pt idx="26183">
                  <c:v>45921.4493634767</c:v>
                </c:pt>
                <c:pt idx="26184">
                  <c:v>45921.4501826767</c:v>
                </c:pt>
                <c:pt idx="26185">
                  <c:v>45921.4510018767</c:v>
                </c:pt>
                <c:pt idx="26186">
                  <c:v>45921.4518210767</c:v>
                </c:pt>
                <c:pt idx="26187">
                  <c:v>45921.4526402767</c:v>
                </c:pt>
                <c:pt idx="26188">
                  <c:v>45921.4534594767</c:v>
                </c:pt>
                <c:pt idx="26189">
                  <c:v>45921.4542786767</c:v>
                </c:pt>
                <c:pt idx="26190">
                  <c:v>45921.45509787671</c:v>
                </c:pt>
                <c:pt idx="26191">
                  <c:v>45921.45591707671</c:v>
                </c:pt>
                <c:pt idx="26192">
                  <c:v>45921.45673627671</c:v>
                </c:pt>
                <c:pt idx="26193">
                  <c:v>45921.4575554768</c:v>
                </c:pt>
                <c:pt idx="26194">
                  <c:v>45921.45837467673</c:v>
                </c:pt>
                <c:pt idx="26195">
                  <c:v>45921.45919387672</c:v>
                </c:pt>
                <c:pt idx="26196">
                  <c:v>45921.46001307672</c:v>
                </c:pt>
                <c:pt idx="26197">
                  <c:v>45921.46083227673</c:v>
                </c:pt>
                <c:pt idx="26198">
                  <c:v>45921.46165147673</c:v>
                </c:pt>
                <c:pt idx="26199">
                  <c:v>45921.46247067674</c:v>
                </c:pt>
                <c:pt idx="26200">
                  <c:v>45921.46328987674</c:v>
                </c:pt>
                <c:pt idx="26201">
                  <c:v>45921.46410907674</c:v>
                </c:pt>
                <c:pt idx="26202">
                  <c:v>45921.46492827674</c:v>
                </c:pt>
                <c:pt idx="26203">
                  <c:v>45921.46574747674</c:v>
                </c:pt>
                <c:pt idx="26204">
                  <c:v>45921.46656667675</c:v>
                </c:pt>
                <c:pt idx="26205">
                  <c:v>45921.46738587675</c:v>
                </c:pt>
                <c:pt idx="26206">
                  <c:v>45921.46820507675</c:v>
                </c:pt>
                <c:pt idx="26207">
                  <c:v>45921.46902427675</c:v>
                </c:pt>
                <c:pt idx="26208">
                  <c:v>45921.46984347675</c:v>
                </c:pt>
                <c:pt idx="26209">
                  <c:v>45921.47066267676</c:v>
                </c:pt>
                <c:pt idx="26210">
                  <c:v>45921.47148187675</c:v>
                </c:pt>
                <c:pt idx="26211">
                  <c:v>45921.47230107676</c:v>
                </c:pt>
                <c:pt idx="26212">
                  <c:v>45921.47312027677</c:v>
                </c:pt>
                <c:pt idx="26213">
                  <c:v>45921.47393947676</c:v>
                </c:pt>
                <c:pt idx="26214">
                  <c:v>45921.47475867677</c:v>
                </c:pt>
                <c:pt idx="26215">
                  <c:v>45921.47557787677</c:v>
                </c:pt>
                <c:pt idx="26216">
                  <c:v>45921.47639707678</c:v>
                </c:pt>
                <c:pt idx="26217">
                  <c:v>45921.4772162768</c:v>
                </c:pt>
                <c:pt idx="26218">
                  <c:v>45921.4780354768</c:v>
                </c:pt>
                <c:pt idx="26219">
                  <c:v>45921.47885467678</c:v>
                </c:pt>
                <c:pt idx="26220">
                  <c:v>45921.47967387678</c:v>
                </c:pt>
                <c:pt idx="26221">
                  <c:v>45921.48049307678</c:v>
                </c:pt>
                <c:pt idx="26222">
                  <c:v>45921.48131227678</c:v>
                </c:pt>
                <c:pt idx="26223">
                  <c:v>45921.4821314768</c:v>
                </c:pt>
                <c:pt idx="26224">
                  <c:v>45921.4829506768</c:v>
                </c:pt>
                <c:pt idx="26225">
                  <c:v>45921.4837698768</c:v>
                </c:pt>
                <c:pt idx="26226">
                  <c:v>45921.4845890768</c:v>
                </c:pt>
                <c:pt idx="26227">
                  <c:v>45921.4854082768</c:v>
                </c:pt>
                <c:pt idx="26228">
                  <c:v>45921.4862274768</c:v>
                </c:pt>
                <c:pt idx="26229">
                  <c:v>45921.4870466768</c:v>
                </c:pt>
                <c:pt idx="26230">
                  <c:v>45921.4878658768</c:v>
                </c:pt>
                <c:pt idx="26231">
                  <c:v>45921.4886850768</c:v>
                </c:pt>
                <c:pt idx="26232">
                  <c:v>45921.4895042768</c:v>
                </c:pt>
                <c:pt idx="26233">
                  <c:v>45921.49032347681</c:v>
                </c:pt>
                <c:pt idx="26234">
                  <c:v>45921.49114267682</c:v>
                </c:pt>
                <c:pt idx="26235">
                  <c:v>45921.49196187682</c:v>
                </c:pt>
                <c:pt idx="26236">
                  <c:v>45921.49278107682</c:v>
                </c:pt>
                <c:pt idx="26237">
                  <c:v>45921.49360027682</c:v>
                </c:pt>
                <c:pt idx="26238">
                  <c:v>45921.49441947683</c:v>
                </c:pt>
                <c:pt idx="26239">
                  <c:v>45921.49523867682</c:v>
                </c:pt>
                <c:pt idx="26240">
                  <c:v>45921.49605787682</c:v>
                </c:pt>
                <c:pt idx="26241">
                  <c:v>45921.49687707683</c:v>
                </c:pt>
                <c:pt idx="26242">
                  <c:v>45921.49769627683</c:v>
                </c:pt>
                <c:pt idx="26243">
                  <c:v>45921.4985154769</c:v>
                </c:pt>
                <c:pt idx="26244">
                  <c:v>45921.49933467684</c:v>
                </c:pt>
                <c:pt idx="26245">
                  <c:v>45921.50015387684</c:v>
                </c:pt>
                <c:pt idx="26246">
                  <c:v>45921.50097307684</c:v>
                </c:pt>
                <c:pt idx="26247">
                  <c:v>45921.50179227685</c:v>
                </c:pt>
                <c:pt idx="26248">
                  <c:v>45921.50261147684</c:v>
                </c:pt>
                <c:pt idx="26249">
                  <c:v>45921.50343067685</c:v>
                </c:pt>
                <c:pt idx="26250">
                  <c:v>45921.50424987685</c:v>
                </c:pt>
                <c:pt idx="26251">
                  <c:v>45921.50506907685</c:v>
                </c:pt>
                <c:pt idx="26252">
                  <c:v>45921.50588827685</c:v>
                </c:pt>
                <c:pt idx="26253">
                  <c:v>45921.50670747685</c:v>
                </c:pt>
                <c:pt idx="26254">
                  <c:v>45921.50752667686</c:v>
                </c:pt>
                <c:pt idx="26255">
                  <c:v>45921.50834587686</c:v>
                </c:pt>
                <c:pt idx="26256">
                  <c:v>45921.50916507687</c:v>
                </c:pt>
                <c:pt idx="26257">
                  <c:v>45921.50998427687</c:v>
                </c:pt>
                <c:pt idx="26258">
                  <c:v>45921.5108034769</c:v>
                </c:pt>
                <c:pt idx="26259">
                  <c:v>45921.51162267687</c:v>
                </c:pt>
                <c:pt idx="26260">
                  <c:v>45921.51244187687</c:v>
                </c:pt>
                <c:pt idx="26261">
                  <c:v>45921.51326107687</c:v>
                </c:pt>
                <c:pt idx="26262">
                  <c:v>45921.51408027688</c:v>
                </c:pt>
                <c:pt idx="26263">
                  <c:v>45921.5148994769</c:v>
                </c:pt>
                <c:pt idx="26264">
                  <c:v>45921.51571867688</c:v>
                </c:pt>
                <c:pt idx="26265">
                  <c:v>45921.5165378769</c:v>
                </c:pt>
                <c:pt idx="26266">
                  <c:v>45921.51735707688</c:v>
                </c:pt>
                <c:pt idx="26267">
                  <c:v>45921.5181762769</c:v>
                </c:pt>
                <c:pt idx="26268">
                  <c:v>45921.5189954769</c:v>
                </c:pt>
                <c:pt idx="26269">
                  <c:v>45921.5198146769</c:v>
                </c:pt>
                <c:pt idx="26270">
                  <c:v>45921.5206338769</c:v>
                </c:pt>
                <c:pt idx="26271">
                  <c:v>45921.5214530769</c:v>
                </c:pt>
                <c:pt idx="26272">
                  <c:v>45921.5222722769</c:v>
                </c:pt>
                <c:pt idx="26273">
                  <c:v>45921.5230914769</c:v>
                </c:pt>
                <c:pt idx="26274">
                  <c:v>45921.52391067691</c:v>
                </c:pt>
                <c:pt idx="26275">
                  <c:v>45921.52472987691</c:v>
                </c:pt>
                <c:pt idx="26276">
                  <c:v>45921.52554907691</c:v>
                </c:pt>
                <c:pt idx="26277">
                  <c:v>45921.52636827691</c:v>
                </c:pt>
                <c:pt idx="26278">
                  <c:v>45921.52718747692</c:v>
                </c:pt>
                <c:pt idx="26279">
                  <c:v>45921.52800667692</c:v>
                </c:pt>
                <c:pt idx="26280">
                  <c:v>45921.52882587692</c:v>
                </c:pt>
                <c:pt idx="26281">
                  <c:v>45921.52964507692</c:v>
                </c:pt>
                <c:pt idx="26282">
                  <c:v>45921.53046427692</c:v>
                </c:pt>
                <c:pt idx="26283">
                  <c:v>45921.53128347692</c:v>
                </c:pt>
                <c:pt idx="26284">
                  <c:v>45921.53210267693</c:v>
                </c:pt>
                <c:pt idx="26285">
                  <c:v>45921.53292187693</c:v>
                </c:pt>
                <c:pt idx="26286">
                  <c:v>45921.53374107694</c:v>
                </c:pt>
                <c:pt idx="26287">
                  <c:v>45921.53456027693</c:v>
                </c:pt>
                <c:pt idx="26288">
                  <c:v>45921.53537947693</c:v>
                </c:pt>
                <c:pt idx="26289">
                  <c:v>45921.53619867694</c:v>
                </c:pt>
                <c:pt idx="26290">
                  <c:v>45921.53701787694</c:v>
                </c:pt>
                <c:pt idx="26291">
                  <c:v>45921.53783707694</c:v>
                </c:pt>
                <c:pt idx="26292">
                  <c:v>45921.53865627694</c:v>
                </c:pt>
                <c:pt idx="26293">
                  <c:v>45921.53947547695</c:v>
                </c:pt>
                <c:pt idx="26294">
                  <c:v>45921.54029467696</c:v>
                </c:pt>
                <c:pt idx="26295">
                  <c:v>45921.54111387695</c:v>
                </c:pt>
                <c:pt idx="26296">
                  <c:v>45921.54193307695</c:v>
                </c:pt>
                <c:pt idx="26297">
                  <c:v>45921.54275227696</c:v>
                </c:pt>
                <c:pt idx="26298">
                  <c:v>45921.543571477</c:v>
                </c:pt>
                <c:pt idx="26299">
                  <c:v>45921.54439067696</c:v>
                </c:pt>
                <c:pt idx="26300">
                  <c:v>45921.54520987696</c:v>
                </c:pt>
                <c:pt idx="26301">
                  <c:v>45921.54602907696</c:v>
                </c:pt>
                <c:pt idx="26302">
                  <c:v>45921.546848277</c:v>
                </c:pt>
                <c:pt idx="26303">
                  <c:v>45921.54766747698</c:v>
                </c:pt>
                <c:pt idx="26304">
                  <c:v>45921.54848667697</c:v>
                </c:pt>
                <c:pt idx="26305">
                  <c:v>45921.54930587697</c:v>
                </c:pt>
                <c:pt idx="26306">
                  <c:v>45921.55012507698</c:v>
                </c:pt>
                <c:pt idx="26307">
                  <c:v>45921.550944277</c:v>
                </c:pt>
                <c:pt idx="26308">
                  <c:v>45921.55176347698</c:v>
                </c:pt>
                <c:pt idx="26309">
                  <c:v>45921.55258267698</c:v>
                </c:pt>
                <c:pt idx="26310">
                  <c:v>45921.553401877</c:v>
                </c:pt>
                <c:pt idx="26311">
                  <c:v>45921.554221077</c:v>
                </c:pt>
                <c:pt idx="26312">
                  <c:v>45921.555040277</c:v>
                </c:pt>
                <c:pt idx="26313">
                  <c:v>45921.555859477</c:v>
                </c:pt>
                <c:pt idx="26314">
                  <c:v>45921.556678677</c:v>
                </c:pt>
                <c:pt idx="26315">
                  <c:v>45921.557497877</c:v>
                </c:pt>
                <c:pt idx="26316">
                  <c:v>45921.558317077</c:v>
                </c:pt>
                <c:pt idx="26317">
                  <c:v>45921.559136277</c:v>
                </c:pt>
                <c:pt idx="26318">
                  <c:v>45921.559955477</c:v>
                </c:pt>
                <c:pt idx="26319">
                  <c:v>45921.560774677</c:v>
                </c:pt>
                <c:pt idx="26320">
                  <c:v>45921.56159387701</c:v>
                </c:pt>
                <c:pt idx="26321">
                  <c:v>45921.56241307702</c:v>
                </c:pt>
                <c:pt idx="26322">
                  <c:v>45921.56323227702</c:v>
                </c:pt>
                <c:pt idx="26323">
                  <c:v>45921.56405147702</c:v>
                </c:pt>
                <c:pt idx="26324">
                  <c:v>45921.56487067702</c:v>
                </c:pt>
                <c:pt idx="26325">
                  <c:v>45921.56568987702</c:v>
                </c:pt>
                <c:pt idx="26326">
                  <c:v>45921.56650907702</c:v>
                </c:pt>
                <c:pt idx="26327">
                  <c:v>45921.56732827703</c:v>
                </c:pt>
                <c:pt idx="26328">
                  <c:v>45921.56814747703</c:v>
                </c:pt>
                <c:pt idx="26329">
                  <c:v>45921.56896667703</c:v>
                </c:pt>
                <c:pt idx="26330">
                  <c:v>45921.56978587699</c:v>
                </c:pt>
                <c:pt idx="26331">
                  <c:v>45921.57060507704</c:v>
                </c:pt>
                <c:pt idx="26332">
                  <c:v>45921.57142427703</c:v>
                </c:pt>
                <c:pt idx="26333">
                  <c:v>45921.57224347704</c:v>
                </c:pt>
                <c:pt idx="26334">
                  <c:v>45921.57306267705</c:v>
                </c:pt>
                <c:pt idx="26335">
                  <c:v>45921.57388187705</c:v>
                </c:pt>
                <c:pt idx="26336">
                  <c:v>45921.57470107705</c:v>
                </c:pt>
                <c:pt idx="26337">
                  <c:v>45921.57552027705</c:v>
                </c:pt>
                <c:pt idx="26338">
                  <c:v>45921.57633947706</c:v>
                </c:pt>
                <c:pt idx="26339">
                  <c:v>45921.57715867706</c:v>
                </c:pt>
                <c:pt idx="26340">
                  <c:v>45921.57797787706</c:v>
                </c:pt>
                <c:pt idx="26341">
                  <c:v>45921.57879707706</c:v>
                </c:pt>
                <c:pt idx="26342">
                  <c:v>45921.57961627706</c:v>
                </c:pt>
                <c:pt idx="26343">
                  <c:v>45921.58043547706</c:v>
                </c:pt>
                <c:pt idx="26344">
                  <c:v>45921.58125467707</c:v>
                </c:pt>
                <c:pt idx="26345">
                  <c:v>45921.58207387707</c:v>
                </c:pt>
                <c:pt idx="26346">
                  <c:v>45921.58289307708</c:v>
                </c:pt>
                <c:pt idx="26347">
                  <c:v>45921.58371227707</c:v>
                </c:pt>
                <c:pt idx="26348">
                  <c:v>45921.5845314771</c:v>
                </c:pt>
                <c:pt idx="26349">
                  <c:v>45921.58535067708</c:v>
                </c:pt>
                <c:pt idx="26350">
                  <c:v>45921.58616987708</c:v>
                </c:pt>
                <c:pt idx="26351">
                  <c:v>45921.58698907708</c:v>
                </c:pt>
                <c:pt idx="26352">
                  <c:v>45921.58780827708</c:v>
                </c:pt>
                <c:pt idx="26353">
                  <c:v>45921.58862747708</c:v>
                </c:pt>
                <c:pt idx="26354">
                  <c:v>45921.58944667708</c:v>
                </c:pt>
                <c:pt idx="26355">
                  <c:v>45921.59026587709</c:v>
                </c:pt>
                <c:pt idx="26356">
                  <c:v>45921.5910850771</c:v>
                </c:pt>
                <c:pt idx="26357">
                  <c:v>45921.5919042771</c:v>
                </c:pt>
                <c:pt idx="26358">
                  <c:v>45921.5927234771</c:v>
                </c:pt>
                <c:pt idx="26359">
                  <c:v>45921.5935426771</c:v>
                </c:pt>
                <c:pt idx="26360">
                  <c:v>45921.59436187711</c:v>
                </c:pt>
                <c:pt idx="26361">
                  <c:v>45921.59518107704</c:v>
                </c:pt>
                <c:pt idx="26362">
                  <c:v>45921.59600027711</c:v>
                </c:pt>
                <c:pt idx="26363">
                  <c:v>45921.5968194771</c:v>
                </c:pt>
                <c:pt idx="26364">
                  <c:v>45921.59763867711</c:v>
                </c:pt>
                <c:pt idx="26365">
                  <c:v>45921.59845787712</c:v>
                </c:pt>
                <c:pt idx="26366">
                  <c:v>45921.59927707712</c:v>
                </c:pt>
                <c:pt idx="26367">
                  <c:v>45921.60009627712</c:v>
                </c:pt>
                <c:pt idx="26368">
                  <c:v>45921.60091547713</c:v>
                </c:pt>
                <c:pt idx="26369">
                  <c:v>45921.60173467713</c:v>
                </c:pt>
                <c:pt idx="26370">
                  <c:v>45921.60255387712</c:v>
                </c:pt>
                <c:pt idx="26371">
                  <c:v>45921.60337307713</c:v>
                </c:pt>
                <c:pt idx="26372">
                  <c:v>45921.60419227713</c:v>
                </c:pt>
                <c:pt idx="26373">
                  <c:v>45921.60501147713</c:v>
                </c:pt>
                <c:pt idx="26374">
                  <c:v>45921.60583067714</c:v>
                </c:pt>
                <c:pt idx="26375">
                  <c:v>45921.60664987714</c:v>
                </c:pt>
                <c:pt idx="26376">
                  <c:v>45921.60746907713</c:v>
                </c:pt>
                <c:pt idx="26377">
                  <c:v>45921.60828827714</c:v>
                </c:pt>
                <c:pt idx="26378">
                  <c:v>45921.60910747715</c:v>
                </c:pt>
                <c:pt idx="26379">
                  <c:v>45921.60992667715</c:v>
                </c:pt>
                <c:pt idx="26380">
                  <c:v>45921.61074587715</c:v>
                </c:pt>
                <c:pt idx="26381">
                  <c:v>45921.61156507715</c:v>
                </c:pt>
                <c:pt idx="26382">
                  <c:v>45921.61238427715</c:v>
                </c:pt>
                <c:pt idx="26383">
                  <c:v>45921.61320347715</c:v>
                </c:pt>
                <c:pt idx="26384">
                  <c:v>45921.61402267716</c:v>
                </c:pt>
                <c:pt idx="26385">
                  <c:v>45921.61484187716</c:v>
                </c:pt>
                <c:pt idx="26386">
                  <c:v>45921.61566107716</c:v>
                </c:pt>
                <c:pt idx="26387">
                  <c:v>45921.61648027717</c:v>
                </c:pt>
                <c:pt idx="26388">
                  <c:v>45921.61729947716</c:v>
                </c:pt>
                <c:pt idx="26389">
                  <c:v>45921.61811867717</c:v>
                </c:pt>
                <c:pt idx="26390">
                  <c:v>45921.61893787718</c:v>
                </c:pt>
                <c:pt idx="26391">
                  <c:v>45921.61975707717</c:v>
                </c:pt>
                <c:pt idx="26392">
                  <c:v>45921.62057627717</c:v>
                </c:pt>
                <c:pt idx="26393">
                  <c:v>45921.62139547718</c:v>
                </c:pt>
                <c:pt idx="26394">
                  <c:v>45921.62221467718</c:v>
                </c:pt>
                <c:pt idx="26395">
                  <c:v>45921.62303387719</c:v>
                </c:pt>
                <c:pt idx="26396">
                  <c:v>45921.62385307719</c:v>
                </c:pt>
                <c:pt idx="26397">
                  <c:v>45921.6246722772</c:v>
                </c:pt>
                <c:pt idx="26398">
                  <c:v>45921.62549147719</c:v>
                </c:pt>
                <c:pt idx="26399">
                  <c:v>45921.62631067719</c:v>
                </c:pt>
                <c:pt idx="26400">
                  <c:v>45921.62712987718</c:v>
                </c:pt>
                <c:pt idx="26401">
                  <c:v>45921.62794907718</c:v>
                </c:pt>
                <c:pt idx="26402">
                  <c:v>45921.62876827719</c:v>
                </c:pt>
                <c:pt idx="26403">
                  <c:v>45921.6295874772</c:v>
                </c:pt>
                <c:pt idx="26404">
                  <c:v>45921.63040667718</c:v>
                </c:pt>
                <c:pt idx="26405">
                  <c:v>45921.63122587719</c:v>
                </c:pt>
                <c:pt idx="26406">
                  <c:v>45921.6320450772</c:v>
                </c:pt>
                <c:pt idx="26407">
                  <c:v>45921.63286427721</c:v>
                </c:pt>
                <c:pt idx="26408">
                  <c:v>45921.63368347722</c:v>
                </c:pt>
                <c:pt idx="26409">
                  <c:v>45921.63450267722</c:v>
                </c:pt>
                <c:pt idx="26410">
                  <c:v>45921.63532187718</c:v>
                </c:pt>
                <c:pt idx="26411">
                  <c:v>45921.63614107722</c:v>
                </c:pt>
                <c:pt idx="26412">
                  <c:v>45921.63696027722</c:v>
                </c:pt>
                <c:pt idx="26413">
                  <c:v>45921.63777947723</c:v>
                </c:pt>
                <c:pt idx="26414">
                  <c:v>45921.63859867723</c:v>
                </c:pt>
                <c:pt idx="26415">
                  <c:v>45921.63941787722</c:v>
                </c:pt>
                <c:pt idx="26416">
                  <c:v>45921.64023707723</c:v>
                </c:pt>
                <c:pt idx="26417">
                  <c:v>45921.64105627724</c:v>
                </c:pt>
                <c:pt idx="26418">
                  <c:v>45921.64187547724</c:v>
                </c:pt>
                <c:pt idx="26419">
                  <c:v>45921.64269467723</c:v>
                </c:pt>
                <c:pt idx="26420">
                  <c:v>45921.64351387724</c:v>
                </c:pt>
                <c:pt idx="26421">
                  <c:v>45921.64433307725</c:v>
                </c:pt>
                <c:pt idx="26422">
                  <c:v>45921.64515227725</c:v>
                </c:pt>
                <c:pt idx="26423">
                  <c:v>45921.64597147725</c:v>
                </c:pt>
                <c:pt idx="26424">
                  <c:v>45921.64679067725</c:v>
                </c:pt>
                <c:pt idx="26425">
                  <c:v>45921.64760987725</c:v>
                </c:pt>
                <c:pt idx="26426">
                  <c:v>45921.64842907726</c:v>
                </c:pt>
                <c:pt idx="26427">
                  <c:v>45921.64924827726</c:v>
                </c:pt>
                <c:pt idx="26428">
                  <c:v>45921.65006747726</c:v>
                </c:pt>
                <c:pt idx="26429">
                  <c:v>45921.65088667726</c:v>
                </c:pt>
                <c:pt idx="26430">
                  <c:v>45921.65170587727</c:v>
                </c:pt>
                <c:pt idx="26431">
                  <c:v>45921.65252507727</c:v>
                </c:pt>
                <c:pt idx="26432">
                  <c:v>45921.65334427727</c:v>
                </c:pt>
                <c:pt idx="26433">
                  <c:v>45921.65416347727</c:v>
                </c:pt>
                <c:pt idx="26434">
                  <c:v>45921.65498267728</c:v>
                </c:pt>
                <c:pt idx="26435">
                  <c:v>45921.65580187728</c:v>
                </c:pt>
                <c:pt idx="26436">
                  <c:v>45921.65662107728</c:v>
                </c:pt>
                <c:pt idx="26437">
                  <c:v>45921.65744027727</c:v>
                </c:pt>
                <c:pt idx="26438">
                  <c:v>45921.6582594773</c:v>
                </c:pt>
                <c:pt idx="26439">
                  <c:v>45921.65907867729</c:v>
                </c:pt>
                <c:pt idx="26440">
                  <c:v>45921.65989787729</c:v>
                </c:pt>
                <c:pt idx="26441">
                  <c:v>45921.66071707728</c:v>
                </c:pt>
                <c:pt idx="26442">
                  <c:v>45921.66153627729</c:v>
                </c:pt>
                <c:pt idx="26443">
                  <c:v>45921.6623554773</c:v>
                </c:pt>
                <c:pt idx="26444">
                  <c:v>45921.66317467723</c:v>
                </c:pt>
                <c:pt idx="26445">
                  <c:v>45921.66399387723</c:v>
                </c:pt>
                <c:pt idx="26446">
                  <c:v>45921.6648130773</c:v>
                </c:pt>
                <c:pt idx="26447">
                  <c:v>45921.66563227731</c:v>
                </c:pt>
                <c:pt idx="26448">
                  <c:v>45921.66645147731</c:v>
                </c:pt>
                <c:pt idx="26449">
                  <c:v>45921.6672706773</c:v>
                </c:pt>
                <c:pt idx="26450">
                  <c:v>45921.6680898773</c:v>
                </c:pt>
                <c:pt idx="26451">
                  <c:v>45921.66890907731</c:v>
                </c:pt>
                <c:pt idx="26452">
                  <c:v>45921.66972827732</c:v>
                </c:pt>
                <c:pt idx="26453">
                  <c:v>45921.67054747732</c:v>
                </c:pt>
                <c:pt idx="26454">
                  <c:v>45921.67136667725</c:v>
                </c:pt>
                <c:pt idx="26455">
                  <c:v>45921.67218587732</c:v>
                </c:pt>
                <c:pt idx="26456">
                  <c:v>45921.67300507733</c:v>
                </c:pt>
                <c:pt idx="26457">
                  <c:v>45921.67382427733</c:v>
                </c:pt>
                <c:pt idx="26458">
                  <c:v>45921.67464347733</c:v>
                </c:pt>
                <c:pt idx="26459">
                  <c:v>45921.67546267725</c:v>
                </c:pt>
                <c:pt idx="26460">
                  <c:v>45921.67628187733</c:v>
                </c:pt>
                <c:pt idx="26461">
                  <c:v>45921.67710107732</c:v>
                </c:pt>
                <c:pt idx="26462">
                  <c:v>45921.67792027733</c:v>
                </c:pt>
                <c:pt idx="26463">
                  <c:v>45921.67873947734</c:v>
                </c:pt>
                <c:pt idx="26464">
                  <c:v>45921.67955867734</c:v>
                </c:pt>
                <c:pt idx="26465">
                  <c:v>45921.68037787735</c:v>
                </c:pt>
                <c:pt idx="26466">
                  <c:v>45921.68119707735</c:v>
                </c:pt>
                <c:pt idx="26467">
                  <c:v>45921.68201627735</c:v>
                </c:pt>
                <c:pt idx="26468">
                  <c:v>45921.68283547736</c:v>
                </c:pt>
                <c:pt idx="26469">
                  <c:v>45921.68365467736</c:v>
                </c:pt>
                <c:pt idx="26470">
                  <c:v>45921.68447387736</c:v>
                </c:pt>
                <c:pt idx="26471">
                  <c:v>45921.68529307736</c:v>
                </c:pt>
                <c:pt idx="26472">
                  <c:v>45921.68611227736</c:v>
                </c:pt>
                <c:pt idx="26473">
                  <c:v>45921.68693147736</c:v>
                </c:pt>
                <c:pt idx="26474">
                  <c:v>45921.68775067737</c:v>
                </c:pt>
                <c:pt idx="26475">
                  <c:v>45921.68856987737</c:v>
                </c:pt>
                <c:pt idx="26476">
                  <c:v>45921.68938907737</c:v>
                </c:pt>
                <c:pt idx="26477">
                  <c:v>45921.69020827737</c:v>
                </c:pt>
                <c:pt idx="26478">
                  <c:v>45921.69102747738</c:v>
                </c:pt>
                <c:pt idx="26479">
                  <c:v>45921.69184667731</c:v>
                </c:pt>
                <c:pt idx="26480">
                  <c:v>45921.69266587737</c:v>
                </c:pt>
                <c:pt idx="26481">
                  <c:v>45921.69348507731</c:v>
                </c:pt>
                <c:pt idx="26482">
                  <c:v>45921.69430427739</c:v>
                </c:pt>
                <c:pt idx="26483">
                  <c:v>45921.69512347737</c:v>
                </c:pt>
                <c:pt idx="26484">
                  <c:v>45921.69594267731</c:v>
                </c:pt>
                <c:pt idx="26485">
                  <c:v>45921.69676187732</c:v>
                </c:pt>
                <c:pt idx="26486">
                  <c:v>45921.69758107737</c:v>
                </c:pt>
                <c:pt idx="26487">
                  <c:v>45921.6984002774</c:v>
                </c:pt>
                <c:pt idx="26488">
                  <c:v>45921.6992194774</c:v>
                </c:pt>
                <c:pt idx="26489">
                  <c:v>45921.7000386774</c:v>
                </c:pt>
                <c:pt idx="26490">
                  <c:v>45921.7008578774</c:v>
                </c:pt>
                <c:pt idx="26491">
                  <c:v>45921.70167707741</c:v>
                </c:pt>
                <c:pt idx="26492">
                  <c:v>45921.70249627741</c:v>
                </c:pt>
                <c:pt idx="26493">
                  <c:v>45921.70331547741</c:v>
                </c:pt>
                <c:pt idx="26494">
                  <c:v>45921.70413467741</c:v>
                </c:pt>
                <c:pt idx="26495">
                  <c:v>45921.70495387742</c:v>
                </c:pt>
                <c:pt idx="26496">
                  <c:v>45921.70577307742</c:v>
                </c:pt>
                <c:pt idx="26497">
                  <c:v>45921.70659227742</c:v>
                </c:pt>
                <c:pt idx="26498">
                  <c:v>45921.70741147742</c:v>
                </c:pt>
                <c:pt idx="26499">
                  <c:v>45921.70823067742</c:v>
                </c:pt>
                <c:pt idx="26500">
                  <c:v>45921.70904987743</c:v>
                </c:pt>
                <c:pt idx="26501">
                  <c:v>45921.70986907743</c:v>
                </c:pt>
                <c:pt idx="26502">
                  <c:v>45921.71068827743</c:v>
                </c:pt>
                <c:pt idx="26503">
                  <c:v>45921.71150747743</c:v>
                </c:pt>
                <c:pt idx="26504">
                  <c:v>45921.71232667744</c:v>
                </c:pt>
                <c:pt idx="26505">
                  <c:v>45921.71314587742</c:v>
                </c:pt>
                <c:pt idx="26506">
                  <c:v>45921.71396507743</c:v>
                </c:pt>
                <c:pt idx="26507">
                  <c:v>45921.71478427744</c:v>
                </c:pt>
                <c:pt idx="26508">
                  <c:v>45921.71560347745</c:v>
                </c:pt>
                <c:pt idx="26509">
                  <c:v>45921.71642267745</c:v>
                </c:pt>
                <c:pt idx="26510">
                  <c:v>45921.71724187745</c:v>
                </c:pt>
                <c:pt idx="26511">
                  <c:v>45921.71806107745</c:v>
                </c:pt>
                <c:pt idx="26512">
                  <c:v>45921.71888027745</c:v>
                </c:pt>
                <c:pt idx="26513">
                  <c:v>45921.71969947745</c:v>
                </c:pt>
                <c:pt idx="26514">
                  <c:v>45921.72051867746</c:v>
                </c:pt>
                <c:pt idx="26515">
                  <c:v>45921.72133787745</c:v>
                </c:pt>
                <c:pt idx="26516">
                  <c:v>45921.72215707746</c:v>
                </c:pt>
                <c:pt idx="26517">
                  <c:v>45921.72297627747</c:v>
                </c:pt>
                <c:pt idx="26518">
                  <c:v>45921.72379547747</c:v>
                </c:pt>
                <c:pt idx="26519">
                  <c:v>45921.72461467747</c:v>
                </c:pt>
                <c:pt idx="26520">
                  <c:v>45921.72543387747</c:v>
                </c:pt>
                <c:pt idx="26521">
                  <c:v>45921.72625307747</c:v>
                </c:pt>
                <c:pt idx="26522">
                  <c:v>45921.72707227748</c:v>
                </c:pt>
                <c:pt idx="26523">
                  <c:v>45921.72789147748</c:v>
                </c:pt>
                <c:pt idx="26524">
                  <c:v>45921.72871067747</c:v>
                </c:pt>
                <c:pt idx="26525">
                  <c:v>45921.72952987748</c:v>
                </c:pt>
                <c:pt idx="26526">
                  <c:v>45921.73034907749</c:v>
                </c:pt>
                <c:pt idx="26527">
                  <c:v>45921.73116827747</c:v>
                </c:pt>
                <c:pt idx="26528">
                  <c:v>45921.73198747748</c:v>
                </c:pt>
                <c:pt idx="26529">
                  <c:v>45921.73280667749</c:v>
                </c:pt>
                <c:pt idx="26530">
                  <c:v>45921.7336258775</c:v>
                </c:pt>
                <c:pt idx="26531">
                  <c:v>45921.7344450775</c:v>
                </c:pt>
                <c:pt idx="26532">
                  <c:v>45921.7352642775</c:v>
                </c:pt>
                <c:pt idx="26533">
                  <c:v>45921.7360834775</c:v>
                </c:pt>
                <c:pt idx="26534">
                  <c:v>45921.7369026775</c:v>
                </c:pt>
                <c:pt idx="26535">
                  <c:v>45921.73772187744</c:v>
                </c:pt>
                <c:pt idx="26536">
                  <c:v>45921.73854107751</c:v>
                </c:pt>
                <c:pt idx="26537">
                  <c:v>45921.7393602775</c:v>
                </c:pt>
                <c:pt idx="26538">
                  <c:v>45921.74017947751</c:v>
                </c:pt>
                <c:pt idx="26539">
                  <c:v>45921.74099867752</c:v>
                </c:pt>
                <c:pt idx="26540">
                  <c:v>45921.74181787752</c:v>
                </c:pt>
                <c:pt idx="26541">
                  <c:v>45921.74263707752</c:v>
                </c:pt>
                <c:pt idx="26542">
                  <c:v>45921.74345627752</c:v>
                </c:pt>
                <c:pt idx="26543">
                  <c:v>45921.74427547754</c:v>
                </c:pt>
                <c:pt idx="26544">
                  <c:v>45921.74509467753</c:v>
                </c:pt>
                <c:pt idx="26545">
                  <c:v>45921.74591387753</c:v>
                </c:pt>
                <c:pt idx="26546">
                  <c:v>45921.74673307753</c:v>
                </c:pt>
                <c:pt idx="26547">
                  <c:v>45921.74755227753</c:v>
                </c:pt>
                <c:pt idx="26548">
                  <c:v>45921.74837147753</c:v>
                </c:pt>
                <c:pt idx="26549">
                  <c:v>45921.74919067752</c:v>
                </c:pt>
                <c:pt idx="26550">
                  <c:v>45921.75000987754</c:v>
                </c:pt>
                <c:pt idx="26551">
                  <c:v>45921.75082907754</c:v>
                </c:pt>
                <c:pt idx="26552">
                  <c:v>45921.75164827755</c:v>
                </c:pt>
                <c:pt idx="26553">
                  <c:v>45921.75246747755</c:v>
                </c:pt>
                <c:pt idx="26554">
                  <c:v>45921.75328667755</c:v>
                </c:pt>
                <c:pt idx="26555">
                  <c:v>45921.75410587755</c:v>
                </c:pt>
                <c:pt idx="26556">
                  <c:v>45921.75492507755</c:v>
                </c:pt>
                <c:pt idx="26557">
                  <c:v>45921.75574427756</c:v>
                </c:pt>
                <c:pt idx="26558">
                  <c:v>45921.75656347756</c:v>
                </c:pt>
                <c:pt idx="26559">
                  <c:v>45921.75738267756</c:v>
                </c:pt>
                <c:pt idx="26560">
                  <c:v>45921.75820187756</c:v>
                </c:pt>
                <c:pt idx="26561">
                  <c:v>45921.75902107757</c:v>
                </c:pt>
                <c:pt idx="26562">
                  <c:v>45921.75984027757</c:v>
                </c:pt>
                <c:pt idx="26563">
                  <c:v>45921.76065947757</c:v>
                </c:pt>
                <c:pt idx="26564">
                  <c:v>45921.76147867757</c:v>
                </c:pt>
                <c:pt idx="26565">
                  <c:v>45921.76229787757</c:v>
                </c:pt>
                <c:pt idx="26566">
                  <c:v>45921.76311707758</c:v>
                </c:pt>
                <c:pt idx="26567">
                  <c:v>45921.76393627758</c:v>
                </c:pt>
                <c:pt idx="26568">
                  <c:v>45921.76475547758</c:v>
                </c:pt>
                <c:pt idx="26569">
                  <c:v>45921.76557467759</c:v>
                </c:pt>
                <c:pt idx="26570">
                  <c:v>45921.76639387759</c:v>
                </c:pt>
                <c:pt idx="26571">
                  <c:v>45921.76721307759</c:v>
                </c:pt>
                <c:pt idx="26572">
                  <c:v>45921.7680322776</c:v>
                </c:pt>
                <c:pt idx="26573">
                  <c:v>45921.7688514776</c:v>
                </c:pt>
                <c:pt idx="26574">
                  <c:v>45921.76967067758</c:v>
                </c:pt>
                <c:pt idx="26575">
                  <c:v>45921.77048987758</c:v>
                </c:pt>
                <c:pt idx="26576">
                  <c:v>45921.77130907759</c:v>
                </c:pt>
                <c:pt idx="26577">
                  <c:v>45921.7721282776</c:v>
                </c:pt>
                <c:pt idx="26578">
                  <c:v>45921.77294747761</c:v>
                </c:pt>
                <c:pt idx="26579">
                  <c:v>45921.77376667753</c:v>
                </c:pt>
                <c:pt idx="26580">
                  <c:v>45921.7745858776</c:v>
                </c:pt>
                <c:pt idx="26581">
                  <c:v>45921.77540507758</c:v>
                </c:pt>
                <c:pt idx="26582">
                  <c:v>45921.77622427762</c:v>
                </c:pt>
                <c:pt idx="26583">
                  <c:v>45921.77704347762</c:v>
                </c:pt>
                <c:pt idx="26584">
                  <c:v>45921.77786267758</c:v>
                </c:pt>
                <c:pt idx="26585">
                  <c:v>45921.77868187759</c:v>
                </c:pt>
                <c:pt idx="26586">
                  <c:v>45921.77950107762</c:v>
                </c:pt>
                <c:pt idx="26587">
                  <c:v>45921.78032027763</c:v>
                </c:pt>
                <c:pt idx="26588">
                  <c:v>45921.78113947763</c:v>
                </c:pt>
                <c:pt idx="26589">
                  <c:v>45921.78195867762</c:v>
                </c:pt>
                <c:pt idx="26590">
                  <c:v>45921.78277787763</c:v>
                </c:pt>
                <c:pt idx="26591">
                  <c:v>45921.78359707764</c:v>
                </c:pt>
                <c:pt idx="26592">
                  <c:v>45921.78441627764</c:v>
                </c:pt>
                <c:pt idx="26593">
                  <c:v>45921.78523547764</c:v>
                </c:pt>
                <c:pt idx="26594">
                  <c:v>45921.78605467764</c:v>
                </c:pt>
                <c:pt idx="26595">
                  <c:v>45921.78687387765</c:v>
                </c:pt>
                <c:pt idx="26596">
                  <c:v>45921.78769307765</c:v>
                </c:pt>
                <c:pt idx="26597">
                  <c:v>45921.78851227765</c:v>
                </c:pt>
                <c:pt idx="26598">
                  <c:v>45921.78933147765</c:v>
                </c:pt>
                <c:pt idx="26599">
                  <c:v>45921.79015067758</c:v>
                </c:pt>
                <c:pt idx="26600">
                  <c:v>45921.79096987759</c:v>
                </c:pt>
                <c:pt idx="26601">
                  <c:v>45921.79178907756</c:v>
                </c:pt>
                <c:pt idx="26602">
                  <c:v>45921.79260827765</c:v>
                </c:pt>
                <c:pt idx="26603">
                  <c:v>45921.79342747759</c:v>
                </c:pt>
                <c:pt idx="26604">
                  <c:v>45921.79424667767</c:v>
                </c:pt>
                <c:pt idx="26605">
                  <c:v>45921.79506587759</c:v>
                </c:pt>
                <c:pt idx="26606">
                  <c:v>45921.7958850776</c:v>
                </c:pt>
                <c:pt idx="26607">
                  <c:v>45921.79670427767</c:v>
                </c:pt>
                <c:pt idx="26608">
                  <c:v>45921.79752347767</c:v>
                </c:pt>
                <c:pt idx="26609">
                  <c:v>45921.79834267761</c:v>
                </c:pt>
                <c:pt idx="26610">
                  <c:v>45921.79916187758</c:v>
                </c:pt>
                <c:pt idx="26611">
                  <c:v>45921.79998107759</c:v>
                </c:pt>
                <c:pt idx="26612">
                  <c:v>45921.80080027768</c:v>
                </c:pt>
                <c:pt idx="26613">
                  <c:v>45921.80161947768</c:v>
                </c:pt>
                <c:pt idx="26614">
                  <c:v>45921.80243867769</c:v>
                </c:pt>
                <c:pt idx="26615">
                  <c:v>45921.8032578777</c:v>
                </c:pt>
                <c:pt idx="26616">
                  <c:v>45921.8040770777</c:v>
                </c:pt>
                <c:pt idx="26617">
                  <c:v>45921.8048962777</c:v>
                </c:pt>
                <c:pt idx="26618">
                  <c:v>45921.8057154777</c:v>
                </c:pt>
                <c:pt idx="26619">
                  <c:v>45921.8065346777</c:v>
                </c:pt>
                <c:pt idx="26620">
                  <c:v>45921.8073538777</c:v>
                </c:pt>
                <c:pt idx="26621">
                  <c:v>45921.8081730777</c:v>
                </c:pt>
                <c:pt idx="26622">
                  <c:v>45921.8089922777</c:v>
                </c:pt>
                <c:pt idx="26623">
                  <c:v>45921.8098114777</c:v>
                </c:pt>
                <c:pt idx="26624">
                  <c:v>45921.81063067771</c:v>
                </c:pt>
                <c:pt idx="26625">
                  <c:v>45921.81144987771</c:v>
                </c:pt>
                <c:pt idx="26626">
                  <c:v>45921.81226907771</c:v>
                </c:pt>
                <c:pt idx="26627">
                  <c:v>45921.81308827772</c:v>
                </c:pt>
                <c:pt idx="26628">
                  <c:v>45921.81390747772</c:v>
                </c:pt>
                <c:pt idx="26629">
                  <c:v>45921.81472667772</c:v>
                </c:pt>
                <c:pt idx="26630">
                  <c:v>45921.81554587772</c:v>
                </c:pt>
                <c:pt idx="26631">
                  <c:v>45921.81636507772</c:v>
                </c:pt>
                <c:pt idx="26632">
                  <c:v>45921.81718427773</c:v>
                </c:pt>
                <c:pt idx="26633">
                  <c:v>45921.81800347773</c:v>
                </c:pt>
                <c:pt idx="26634">
                  <c:v>45921.81882267773</c:v>
                </c:pt>
                <c:pt idx="26635">
                  <c:v>45921.81964187774</c:v>
                </c:pt>
                <c:pt idx="26636">
                  <c:v>45921.82046107772</c:v>
                </c:pt>
                <c:pt idx="26637">
                  <c:v>45921.82128027773</c:v>
                </c:pt>
                <c:pt idx="26638">
                  <c:v>45921.82209947774</c:v>
                </c:pt>
                <c:pt idx="26639">
                  <c:v>45921.82291867775</c:v>
                </c:pt>
                <c:pt idx="26640">
                  <c:v>45921.82373787775</c:v>
                </c:pt>
                <c:pt idx="26641">
                  <c:v>45921.82455707775</c:v>
                </c:pt>
                <c:pt idx="26642">
                  <c:v>45921.82537627775</c:v>
                </c:pt>
                <c:pt idx="26643">
                  <c:v>45921.82619547775</c:v>
                </c:pt>
                <c:pt idx="26644">
                  <c:v>45921.82701467776</c:v>
                </c:pt>
                <c:pt idx="26645">
                  <c:v>45921.82783387776</c:v>
                </c:pt>
                <c:pt idx="26646">
                  <c:v>45921.82865307776</c:v>
                </c:pt>
                <c:pt idx="26647">
                  <c:v>45921.82947227776</c:v>
                </c:pt>
                <c:pt idx="26648">
                  <c:v>45921.83029147776</c:v>
                </c:pt>
                <c:pt idx="26649">
                  <c:v>45921.83111067777</c:v>
                </c:pt>
                <c:pt idx="26650">
                  <c:v>45921.83192987777</c:v>
                </c:pt>
                <c:pt idx="26651">
                  <c:v>45921.83274907777</c:v>
                </c:pt>
                <c:pt idx="26652">
                  <c:v>45921.83356827777</c:v>
                </c:pt>
                <c:pt idx="26653">
                  <c:v>45921.83438747777</c:v>
                </c:pt>
                <c:pt idx="26654">
                  <c:v>45921.83520667778</c:v>
                </c:pt>
                <c:pt idx="26655">
                  <c:v>45921.83602587778</c:v>
                </c:pt>
                <c:pt idx="26656">
                  <c:v>45921.83684507778</c:v>
                </c:pt>
                <c:pt idx="26657">
                  <c:v>45921.83766427779</c:v>
                </c:pt>
                <c:pt idx="26658">
                  <c:v>45921.83848347779</c:v>
                </c:pt>
                <c:pt idx="26659">
                  <c:v>45921.83930267778</c:v>
                </c:pt>
                <c:pt idx="26660">
                  <c:v>45921.84012187779</c:v>
                </c:pt>
                <c:pt idx="26661">
                  <c:v>45921.8409410778</c:v>
                </c:pt>
                <c:pt idx="26662">
                  <c:v>45921.8417602778</c:v>
                </c:pt>
                <c:pt idx="26663">
                  <c:v>45921.8425794778</c:v>
                </c:pt>
                <c:pt idx="26664">
                  <c:v>45921.8433986778</c:v>
                </c:pt>
                <c:pt idx="26665">
                  <c:v>45921.8442178778</c:v>
                </c:pt>
                <c:pt idx="26666">
                  <c:v>45921.8450370778</c:v>
                </c:pt>
                <c:pt idx="26667">
                  <c:v>45921.8458562778</c:v>
                </c:pt>
                <c:pt idx="26668">
                  <c:v>45921.8466754778</c:v>
                </c:pt>
                <c:pt idx="26669">
                  <c:v>45921.84749467782</c:v>
                </c:pt>
                <c:pt idx="26670">
                  <c:v>45921.84831387781</c:v>
                </c:pt>
                <c:pt idx="26671">
                  <c:v>45921.84913307782</c:v>
                </c:pt>
                <c:pt idx="26672">
                  <c:v>45921.84995227782</c:v>
                </c:pt>
                <c:pt idx="26673">
                  <c:v>45921.85077147783</c:v>
                </c:pt>
                <c:pt idx="26674">
                  <c:v>45921.85159067782</c:v>
                </c:pt>
                <c:pt idx="26675">
                  <c:v>45921.85240987782</c:v>
                </c:pt>
                <c:pt idx="26676">
                  <c:v>45921.85322907783</c:v>
                </c:pt>
                <c:pt idx="26677">
                  <c:v>45921.85404827784</c:v>
                </c:pt>
                <c:pt idx="26678">
                  <c:v>45921.8548674779</c:v>
                </c:pt>
                <c:pt idx="26679">
                  <c:v>45921.85568667784</c:v>
                </c:pt>
                <c:pt idx="26680">
                  <c:v>45921.85650587784</c:v>
                </c:pt>
                <c:pt idx="26681">
                  <c:v>45921.85732507784</c:v>
                </c:pt>
                <c:pt idx="26682">
                  <c:v>45921.85814427784</c:v>
                </c:pt>
                <c:pt idx="26683">
                  <c:v>45921.85896347784</c:v>
                </c:pt>
                <c:pt idx="26684">
                  <c:v>45921.85978267785</c:v>
                </c:pt>
                <c:pt idx="26685">
                  <c:v>45921.86060187785</c:v>
                </c:pt>
                <c:pt idx="26686">
                  <c:v>45921.86142107785</c:v>
                </c:pt>
                <c:pt idx="26687">
                  <c:v>45921.86224027785</c:v>
                </c:pt>
                <c:pt idx="26688">
                  <c:v>45921.86305947785</c:v>
                </c:pt>
                <c:pt idx="26689">
                  <c:v>45921.86387867786</c:v>
                </c:pt>
                <c:pt idx="26690">
                  <c:v>45921.86469787786</c:v>
                </c:pt>
                <c:pt idx="26691">
                  <c:v>45921.86551707786</c:v>
                </c:pt>
                <c:pt idx="26692">
                  <c:v>45921.86633627786</c:v>
                </c:pt>
                <c:pt idx="26693">
                  <c:v>45921.86715547787</c:v>
                </c:pt>
                <c:pt idx="26694">
                  <c:v>45921.86797467787</c:v>
                </c:pt>
                <c:pt idx="26695">
                  <c:v>45921.86879387787</c:v>
                </c:pt>
                <c:pt idx="26696">
                  <c:v>45921.86961307787</c:v>
                </c:pt>
                <c:pt idx="26697">
                  <c:v>45921.87043227787</c:v>
                </c:pt>
                <c:pt idx="26698">
                  <c:v>45921.87125147788</c:v>
                </c:pt>
                <c:pt idx="26699">
                  <c:v>45921.87207067788</c:v>
                </c:pt>
                <c:pt idx="26700">
                  <c:v>45921.87288987788</c:v>
                </c:pt>
                <c:pt idx="26701">
                  <c:v>45921.87370907789</c:v>
                </c:pt>
                <c:pt idx="26702">
                  <c:v>45921.8745282779</c:v>
                </c:pt>
                <c:pt idx="26703">
                  <c:v>45921.8753474779</c:v>
                </c:pt>
                <c:pt idx="26704">
                  <c:v>45921.8761666779</c:v>
                </c:pt>
                <c:pt idx="26705">
                  <c:v>45921.8769858779</c:v>
                </c:pt>
                <c:pt idx="26706">
                  <c:v>45921.8778050779</c:v>
                </c:pt>
                <c:pt idx="26707">
                  <c:v>45921.8786242779</c:v>
                </c:pt>
                <c:pt idx="26708">
                  <c:v>45921.8794434779</c:v>
                </c:pt>
                <c:pt idx="26709">
                  <c:v>45921.8802626779</c:v>
                </c:pt>
                <c:pt idx="26710">
                  <c:v>45921.88108187791</c:v>
                </c:pt>
                <c:pt idx="26711">
                  <c:v>45921.88190107791</c:v>
                </c:pt>
                <c:pt idx="26712">
                  <c:v>45921.88272027791</c:v>
                </c:pt>
                <c:pt idx="26713">
                  <c:v>45921.8835394779</c:v>
                </c:pt>
                <c:pt idx="26714">
                  <c:v>45921.88435867791</c:v>
                </c:pt>
                <c:pt idx="26715">
                  <c:v>45921.88517787792</c:v>
                </c:pt>
                <c:pt idx="26716">
                  <c:v>45921.88599707793</c:v>
                </c:pt>
                <c:pt idx="26717">
                  <c:v>45921.886816278</c:v>
                </c:pt>
                <c:pt idx="26718">
                  <c:v>45921.88763547794</c:v>
                </c:pt>
                <c:pt idx="26719">
                  <c:v>45921.88845467792</c:v>
                </c:pt>
                <c:pt idx="26720">
                  <c:v>45921.88927387793</c:v>
                </c:pt>
                <c:pt idx="26721">
                  <c:v>45921.89009307793</c:v>
                </c:pt>
                <c:pt idx="26722">
                  <c:v>45921.89091227793</c:v>
                </c:pt>
                <c:pt idx="26723">
                  <c:v>45921.89173147794</c:v>
                </c:pt>
                <c:pt idx="26724">
                  <c:v>45921.89255067794</c:v>
                </c:pt>
                <c:pt idx="26725">
                  <c:v>45921.89336987794</c:v>
                </c:pt>
                <c:pt idx="26726">
                  <c:v>45921.89418907795</c:v>
                </c:pt>
                <c:pt idx="26727">
                  <c:v>45921.89500827795</c:v>
                </c:pt>
                <c:pt idx="26728">
                  <c:v>45921.89582747795</c:v>
                </c:pt>
                <c:pt idx="26729">
                  <c:v>45921.89664667795</c:v>
                </c:pt>
                <c:pt idx="26730">
                  <c:v>45921.89746587796</c:v>
                </c:pt>
                <c:pt idx="26731">
                  <c:v>45921.89828507795</c:v>
                </c:pt>
                <c:pt idx="26732">
                  <c:v>45921.89910427796</c:v>
                </c:pt>
                <c:pt idx="26733">
                  <c:v>45921.89992347796</c:v>
                </c:pt>
                <c:pt idx="26734">
                  <c:v>45921.90074267796</c:v>
                </c:pt>
                <c:pt idx="26735">
                  <c:v>45921.90156187797</c:v>
                </c:pt>
                <c:pt idx="26736">
                  <c:v>45921.90238107797</c:v>
                </c:pt>
                <c:pt idx="26737">
                  <c:v>45921.90320027797</c:v>
                </c:pt>
                <c:pt idx="26738">
                  <c:v>45921.904019478</c:v>
                </c:pt>
                <c:pt idx="26739">
                  <c:v>45921.904838678</c:v>
                </c:pt>
                <c:pt idx="26740">
                  <c:v>45921.90565787797</c:v>
                </c:pt>
                <c:pt idx="26741">
                  <c:v>45921.90647707798</c:v>
                </c:pt>
                <c:pt idx="26742">
                  <c:v>45921.907296278</c:v>
                </c:pt>
                <c:pt idx="26743">
                  <c:v>45921.908115478</c:v>
                </c:pt>
                <c:pt idx="26744">
                  <c:v>45921.90893467798</c:v>
                </c:pt>
                <c:pt idx="26745">
                  <c:v>45921.90975387799</c:v>
                </c:pt>
                <c:pt idx="26746">
                  <c:v>45921.910573078</c:v>
                </c:pt>
                <c:pt idx="26747">
                  <c:v>45921.911392278</c:v>
                </c:pt>
                <c:pt idx="26748">
                  <c:v>45921.912211478</c:v>
                </c:pt>
                <c:pt idx="26749">
                  <c:v>45921.913030678</c:v>
                </c:pt>
                <c:pt idx="26750">
                  <c:v>45921.913849878</c:v>
                </c:pt>
                <c:pt idx="26751">
                  <c:v>45921.914669078</c:v>
                </c:pt>
                <c:pt idx="26752">
                  <c:v>45921.915488278</c:v>
                </c:pt>
                <c:pt idx="26753">
                  <c:v>45921.916307478</c:v>
                </c:pt>
                <c:pt idx="26754">
                  <c:v>45921.91712667801</c:v>
                </c:pt>
                <c:pt idx="26755">
                  <c:v>45921.91794587801</c:v>
                </c:pt>
                <c:pt idx="26756">
                  <c:v>45921.91876507801</c:v>
                </c:pt>
                <c:pt idx="26757">
                  <c:v>45921.91958427801</c:v>
                </c:pt>
                <c:pt idx="26758">
                  <c:v>45921.92040347802</c:v>
                </c:pt>
                <c:pt idx="26759">
                  <c:v>45921.92122267802</c:v>
                </c:pt>
                <c:pt idx="26760">
                  <c:v>45921.92204187802</c:v>
                </c:pt>
                <c:pt idx="26761">
                  <c:v>45921.92286107802</c:v>
                </c:pt>
                <c:pt idx="26762">
                  <c:v>45921.92368027803</c:v>
                </c:pt>
                <c:pt idx="26763">
                  <c:v>45921.92449947803</c:v>
                </c:pt>
                <c:pt idx="26764">
                  <c:v>45921.92531867803</c:v>
                </c:pt>
                <c:pt idx="26765">
                  <c:v>45921.92613787803</c:v>
                </c:pt>
                <c:pt idx="26766">
                  <c:v>45921.92695707803</c:v>
                </c:pt>
                <c:pt idx="26767">
                  <c:v>45921.92777627804</c:v>
                </c:pt>
                <c:pt idx="26768">
                  <c:v>45921.92859547804</c:v>
                </c:pt>
                <c:pt idx="26769">
                  <c:v>45921.92941467804</c:v>
                </c:pt>
                <c:pt idx="26770">
                  <c:v>45921.93023387804</c:v>
                </c:pt>
                <c:pt idx="26771">
                  <c:v>45921.93105307805</c:v>
                </c:pt>
                <c:pt idx="26772">
                  <c:v>45921.93187227805</c:v>
                </c:pt>
                <c:pt idx="26773">
                  <c:v>45921.93269147806</c:v>
                </c:pt>
                <c:pt idx="26774">
                  <c:v>45921.93351067805</c:v>
                </c:pt>
                <c:pt idx="26775">
                  <c:v>45921.93432987805</c:v>
                </c:pt>
                <c:pt idx="26776">
                  <c:v>45921.93514907806</c:v>
                </c:pt>
                <c:pt idx="26777">
                  <c:v>45921.93596827806</c:v>
                </c:pt>
                <c:pt idx="26778">
                  <c:v>45921.93678747806</c:v>
                </c:pt>
                <c:pt idx="26779">
                  <c:v>45921.93760667807</c:v>
                </c:pt>
                <c:pt idx="26780">
                  <c:v>45921.93842587807</c:v>
                </c:pt>
                <c:pt idx="26781">
                  <c:v>45921.93924507807</c:v>
                </c:pt>
                <c:pt idx="26782">
                  <c:v>45921.94006427808</c:v>
                </c:pt>
                <c:pt idx="26783">
                  <c:v>45921.9408834781</c:v>
                </c:pt>
                <c:pt idx="26784">
                  <c:v>45921.94170267808</c:v>
                </c:pt>
                <c:pt idx="26785">
                  <c:v>45921.94252187808</c:v>
                </c:pt>
                <c:pt idx="26786">
                  <c:v>45921.94334107808</c:v>
                </c:pt>
                <c:pt idx="26787">
                  <c:v>45921.94416027808</c:v>
                </c:pt>
                <c:pt idx="26788">
                  <c:v>45921.9449794781</c:v>
                </c:pt>
                <c:pt idx="26789">
                  <c:v>45921.9457986781</c:v>
                </c:pt>
                <c:pt idx="26790">
                  <c:v>45921.9466178781</c:v>
                </c:pt>
                <c:pt idx="26791">
                  <c:v>45921.9474370781</c:v>
                </c:pt>
                <c:pt idx="26792">
                  <c:v>45921.9482562781</c:v>
                </c:pt>
                <c:pt idx="26793">
                  <c:v>45921.9490754781</c:v>
                </c:pt>
                <c:pt idx="26794">
                  <c:v>45921.9498946781</c:v>
                </c:pt>
                <c:pt idx="26795">
                  <c:v>45921.9507138781</c:v>
                </c:pt>
                <c:pt idx="26796">
                  <c:v>45921.9515330781</c:v>
                </c:pt>
                <c:pt idx="26797">
                  <c:v>45921.9523522781</c:v>
                </c:pt>
                <c:pt idx="26798">
                  <c:v>45921.9531714781</c:v>
                </c:pt>
                <c:pt idx="26799">
                  <c:v>45921.95399067811</c:v>
                </c:pt>
                <c:pt idx="26800">
                  <c:v>45921.9548098781</c:v>
                </c:pt>
                <c:pt idx="26801">
                  <c:v>45921.95562907811</c:v>
                </c:pt>
                <c:pt idx="26802">
                  <c:v>45921.95644827814</c:v>
                </c:pt>
                <c:pt idx="26803">
                  <c:v>45921.9572674782</c:v>
                </c:pt>
                <c:pt idx="26804">
                  <c:v>45921.95808667813</c:v>
                </c:pt>
                <c:pt idx="26805">
                  <c:v>45921.95890587814</c:v>
                </c:pt>
                <c:pt idx="26806">
                  <c:v>45921.95972507812</c:v>
                </c:pt>
                <c:pt idx="26807">
                  <c:v>45921.96054427813</c:v>
                </c:pt>
                <c:pt idx="26808">
                  <c:v>45921.96136347813</c:v>
                </c:pt>
                <c:pt idx="26809">
                  <c:v>45921.96218267814</c:v>
                </c:pt>
                <c:pt idx="26810">
                  <c:v>45921.96300187814</c:v>
                </c:pt>
                <c:pt idx="26811">
                  <c:v>45921.96382107814</c:v>
                </c:pt>
                <c:pt idx="26812">
                  <c:v>45921.96464027814</c:v>
                </c:pt>
                <c:pt idx="26813">
                  <c:v>45921.96545947814</c:v>
                </c:pt>
                <c:pt idx="26814">
                  <c:v>45921.96627867814</c:v>
                </c:pt>
                <c:pt idx="26815">
                  <c:v>45921.96709787815</c:v>
                </c:pt>
                <c:pt idx="26816">
                  <c:v>45921.96791707816</c:v>
                </c:pt>
                <c:pt idx="26817">
                  <c:v>45921.96873627816</c:v>
                </c:pt>
                <c:pt idx="26818">
                  <c:v>45921.9695554782</c:v>
                </c:pt>
                <c:pt idx="26819">
                  <c:v>45921.97037467815</c:v>
                </c:pt>
                <c:pt idx="26820">
                  <c:v>45921.97119387816</c:v>
                </c:pt>
                <c:pt idx="26821">
                  <c:v>45921.9720130782</c:v>
                </c:pt>
                <c:pt idx="26822">
                  <c:v>45921.9728322782</c:v>
                </c:pt>
                <c:pt idx="26823">
                  <c:v>45921.97365147816</c:v>
                </c:pt>
                <c:pt idx="26824">
                  <c:v>45921.97447067817</c:v>
                </c:pt>
                <c:pt idx="26825">
                  <c:v>45921.97528987818</c:v>
                </c:pt>
                <c:pt idx="26826">
                  <c:v>45921.9761090782</c:v>
                </c:pt>
                <c:pt idx="26827">
                  <c:v>45921.9769282782</c:v>
                </c:pt>
                <c:pt idx="26828">
                  <c:v>45921.97774747818</c:v>
                </c:pt>
                <c:pt idx="26829">
                  <c:v>45921.97856667818</c:v>
                </c:pt>
                <c:pt idx="26830">
                  <c:v>45921.97938587818</c:v>
                </c:pt>
                <c:pt idx="26831">
                  <c:v>45921.9802050782</c:v>
                </c:pt>
                <c:pt idx="26832">
                  <c:v>45921.98102427818</c:v>
                </c:pt>
                <c:pt idx="26833">
                  <c:v>45921.9818434782</c:v>
                </c:pt>
                <c:pt idx="26834">
                  <c:v>45921.9826626782</c:v>
                </c:pt>
                <c:pt idx="26835">
                  <c:v>45921.9834818782</c:v>
                </c:pt>
                <c:pt idx="26836">
                  <c:v>45921.9843010782</c:v>
                </c:pt>
                <c:pt idx="26837">
                  <c:v>45921.9851202782</c:v>
                </c:pt>
                <c:pt idx="26838">
                  <c:v>45921.9859394782</c:v>
                </c:pt>
                <c:pt idx="26839">
                  <c:v>45921.9867586782</c:v>
                </c:pt>
                <c:pt idx="26840">
                  <c:v>45921.9875778782</c:v>
                </c:pt>
                <c:pt idx="26841">
                  <c:v>45921.9883970782</c:v>
                </c:pt>
                <c:pt idx="26842">
                  <c:v>45921.9892162782</c:v>
                </c:pt>
                <c:pt idx="26843">
                  <c:v>45921.99003547821</c:v>
                </c:pt>
                <c:pt idx="26844">
                  <c:v>45921.99085467822</c:v>
                </c:pt>
                <c:pt idx="26845">
                  <c:v>45921.99167387822</c:v>
                </c:pt>
                <c:pt idx="26846">
                  <c:v>45921.99249307822</c:v>
                </c:pt>
                <c:pt idx="26847">
                  <c:v>45921.99331227822</c:v>
                </c:pt>
                <c:pt idx="26848">
                  <c:v>45921.99413147822</c:v>
                </c:pt>
                <c:pt idx="26849">
                  <c:v>45921.99495067823</c:v>
                </c:pt>
                <c:pt idx="26850">
                  <c:v>45921.99576987822</c:v>
                </c:pt>
                <c:pt idx="26851">
                  <c:v>45921.99658907823</c:v>
                </c:pt>
                <c:pt idx="26852">
                  <c:v>45921.99740827824</c:v>
                </c:pt>
                <c:pt idx="26853">
                  <c:v>45921.99822747823</c:v>
                </c:pt>
                <c:pt idx="26854">
                  <c:v>45921.99904667823</c:v>
                </c:pt>
                <c:pt idx="26855">
                  <c:v>45921.99986587824</c:v>
                </c:pt>
                <c:pt idx="26856">
                  <c:v>45922.00068507824</c:v>
                </c:pt>
                <c:pt idx="26857">
                  <c:v>45922.00150427825</c:v>
                </c:pt>
                <c:pt idx="26858">
                  <c:v>45922.00232347825</c:v>
                </c:pt>
                <c:pt idx="26859">
                  <c:v>45922.00314267822</c:v>
                </c:pt>
                <c:pt idx="26860">
                  <c:v>45922.00396187825</c:v>
                </c:pt>
                <c:pt idx="26861">
                  <c:v>45922.00478107826</c:v>
                </c:pt>
                <c:pt idx="26862">
                  <c:v>45922.00560027826</c:v>
                </c:pt>
                <c:pt idx="26863">
                  <c:v>45922.00641947826</c:v>
                </c:pt>
                <c:pt idx="26864">
                  <c:v>45922.00723867826</c:v>
                </c:pt>
                <c:pt idx="26865">
                  <c:v>45922.00805787826</c:v>
                </c:pt>
                <c:pt idx="26866">
                  <c:v>45922.00887707826</c:v>
                </c:pt>
                <c:pt idx="26867">
                  <c:v>45922.00969627827</c:v>
                </c:pt>
                <c:pt idx="26868">
                  <c:v>45922.0105154783</c:v>
                </c:pt>
                <c:pt idx="26869">
                  <c:v>45922.01133467827</c:v>
                </c:pt>
                <c:pt idx="26870">
                  <c:v>45922.01215387827</c:v>
                </c:pt>
                <c:pt idx="26871">
                  <c:v>45922.01297307827</c:v>
                </c:pt>
                <c:pt idx="26872">
                  <c:v>45922.01379227828</c:v>
                </c:pt>
                <c:pt idx="26873">
                  <c:v>45922.0146114783</c:v>
                </c:pt>
                <c:pt idx="26874">
                  <c:v>45922.01543067829</c:v>
                </c:pt>
                <c:pt idx="26875">
                  <c:v>45922.01624987828</c:v>
                </c:pt>
                <c:pt idx="26876">
                  <c:v>45922.0170690783</c:v>
                </c:pt>
                <c:pt idx="26877">
                  <c:v>45922.0178882783</c:v>
                </c:pt>
                <c:pt idx="26878">
                  <c:v>45922.0187074783</c:v>
                </c:pt>
                <c:pt idx="26879">
                  <c:v>45922.0195266783</c:v>
                </c:pt>
                <c:pt idx="26880">
                  <c:v>45922.0203458783</c:v>
                </c:pt>
                <c:pt idx="26881">
                  <c:v>45922.02116507827</c:v>
                </c:pt>
                <c:pt idx="26882">
                  <c:v>45922.0219842783</c:v>
                </c:pt>
                <c:pt idx="26883">
                  <c:v>45922.0228034783</c:v>
                </c:pt>
                <c:pt idx="26884">
                  <c:v>45922.02362267827</c:v>
                </c:pt>
                <c:pt idx="26885">
                  <c:v>45922.0244418783</c:v>
                </c:pt>
                <c:pt idx="26886">
                  <c:v>45922.02526107831</c:v>
                </c:pt>
                <c:pt idx="26887">
                  <c:v>45922.02608027832</c:v>
                </c:pt>
                <c:pt idx="26888">
                  <c:v>45922.02689947831</c:v>
                </c:pt>
                <c:pt idx="26889">
                  <c:v>45922.02771867832</c:v>
                </c:pt>
                <c:pt idx="26890">
                  <c:v>45922.02853787833</c:v>
                </c:pt>
                <c:pt idx="26891">
                  <c:v>45922.02935707832</c:v>
                </c:pt>
                <c:pt idx="26892">
                  <c:v>45922.03017627832</c:v>
                </c:pt>
                <c:pt idx="26893">
                  <c:v>45922.03099547832</c:v>
                </c:pt>
                <c:pt idx="26894">
                  <c:v>45922.03181467833</c:v>
                </c:pt>
                <c:pt idx="26895">
                  <c:v>45922.03263387833</c:v>
                </c:pt>
                <c:pt idx="26896">
                  <c:v>45922.03345307834</c:v>
                </c:pt>
                <c:pt idx="26897">
                  <c:v>45922.03427227833</c:v>
                </c:pt>
                <c:pt idx="26898">
                  <c:v>45922.03509147834</c:v>
                </c:pt>
                <c:pt idx="26899">
                  <c:v>45922.03591067834</c:v>
                </c:pt>
                <c:pt idx="26900">
                  <c:v>45922.03672987835</c:v>
                </c:pt>
                <c:pt idx="26901">
                  <c:v>45922.03754907835</c:v>
                </c:pt>
                <c:pt idx="26902">
                  <c:v>45922.03836827835</c:v>
                </c:pt>
                <c:pt idx="26903">
                  <c:v>45922.03918747835</c:v>
                </c:pt>
                <c:pt idx="26904">
                  <c:v>45922.04000667835</c:v>
                </c:pt>
                <c:pt idx="26905">
                  <c:v>45922.04082587835</c:v>
                </c:pt>
                <c:pt idx="26906">
                  <c:v>45922.04164507836</c:v>
                </c:pt>
                <c:pt idx="26907">
                  <c:v>45922.04246427836</c:v>
                </c:pt>
                <c:pt idx="26908">
                  <c:v>45922.04328347836</c:v>
                </c:pt>
                <c:pt idx="26909">
                  <c:v>45922.04410267837</c:v>
                </c:pt>
                <c:pt idx="26910">
                  <c:v>45922.04492187837</c:v>
                </c:pt>
                <c:pt idx="26911">
                  <c:v>45922.04574107837</c:v>
                </c:pt>
                <c:pt idx="26912">
                  <c:v>45922.04656027838</c:v>
                </c:pt>
                <c:pt idx="26913">
                  <c:v>45922.0473794784</c:v>
                </c:pt>
                <c:pt idx="26914">
                  <c:v>45922.04819867837</c:v>
                </c:pt>
                <c:pt idx="26915">
                  <c:v>45922.04901787838</c:v>
                </c:pt>
                <c:pt idx="26916">
                  <c:v>45922.04983707838</c:v>
                </c:pt>
                <c:pt idx="26917">
                  <c:v>45922.0506562784</c:v>
                </c:pt>
                <c:pt idx="26918">
                  <c:v>45922.05147547838</c:v>
                </c:pt>
                <c:pt idx="26919">
                  <c:v>45922.05229467838</c:v>
                </c:pt>
                <c:pt idx="26920">
                  <c:v>45922.0531138784</c:v>
                </c:pt>
                <c:pt idx="26921">
                  <c:v>45922.0539330784</c:v>
                </c:pt>
                <c:pt idx="26922">
                  <c:v>45922.0547522784</c:v>
                </c:pt>
                <c:pt idx="26923">
                  <c:v>45922.0555714784</c:v>
                </c:pt>
                <c:pt idx="26924">
                  <c:v>45922.0563906784</c:v>
                </c:pt>
                <c:pt idx="26925">
                  <c:v>45922.0572098784</c:v>
                </c:pt>
                <c:pt idx="26926">
                  <c:v>45922.0580290784</c:v>
                </c:pt>
                <c:pt idx="26927">
                  <c:v>45922.0588482784</c:v>
                </c:pt>
                <c:pt idx="26928">
                  <c:v>45922.0596674784</c:v>
                </c:pt>
                <c:pt idx="26929">
                  <c:v>45922.06048667841</c:v>
                </c:pt>
                <c:pt idx="26930">
                  <c:v>45922.06130587841</c:v>
                </c:pt>
                <c:pt idx="26931">
                  <c:v>45922.06212507842</c:v>
                </c:pt>
                <c:pt idx="26932">
                  <c:v>45922.06294427842</c:v>
                </c:pt>
                <c:pt idx="26933">
                  <c:v>45922.06376347842</c:v>
                </c:pt>
                <c:pt idx="26934">
                  <c:v>45922.06458267842</c:v>
                </c:pt>
                <c:pt idx="26935">
                  <c:v>45922.06540187843</c:v>
                </c:pt>
                <c:pt idx="26936">
                  <c:v>45922.06622107842</c:v>
                </c:pt>
                <c:pt idx="26937">
                  <c:v>45922.06704027843</c:v>
                </c:pt>
                <c:pt idx="26938">
                  <c:v>45922.06785947844</c:v>
                </c:pt>
                <c:pt idx="26939">
                  <c:v>45922.06867867843</c:v>
                </c:pt>
                <c:pt idx="26940">
                  <c:v>45922.06949787844</c:v>
                </c:pt>
                <c:pt idx="26941">
                  <c:v>45922.07031707843</c:v>
                </c:pt>
                <c:pt idx="26942">
                  <c:v>45922.07113627844</c:v>
                </c:pt>
                <c:pt idx="26943">
                  <c:v>45922.07195547844</c:v>
                </c:pt>
                <c:pt idx="26944">
                  <c:v>45922.07277467845</c:v>
                </c:pt>
                <c:pt idx="26945">
                  <c:v>45922.07359387845</c:v>
                </c:pt>
                <c:pt idx="26946">
                  <c:v>45922.07441307845</c:v>
                </c:pt>
                <c:pt idx="26947">
                  <c:v>45922.07523227846</c:v>
                </c:pt>
                <c:pt idx="26948">
                  <c:v>45922.0760514785</c:v>
                </c:pt>
                <c:pt idx="26949">
                  <c:v>45922.07687067845</c:v>
                </c:pt>
                <c:pt idx="26950">
                  <c:v>45922.07768987846</c:v>
                </c:pt>
                <c:pt idx="26951">
                  <c:v>45922.0785090785</c:v>
                </c:pt>
                <c:pt idx="26952">
                  <c:v>45922.07932827846</c:v>
                </c:pt>
                <c:pt idx="26953">
                  <c:v>45922.08014747846</c:v>
                </c:pt>
                <c:pt idx="26954">
                  <c:v>45922.08096667847</c:v>
                </c:pt>
                <c:pt idx="26955">
                  <c:v>45922.08178587847</c:v>
                </c:pt>
                <c:pt idx="26956">
                  <c:v>45922.08260507848</c:v>
                </c:pt>
                <c:pt idx="26957">
                  <c:v>45922.08342427847</c:v>
                </c:pt>
                <c:pt idx="26958">
                  <c:v>45922.0842434785</c:v>
                </c:pt>
                <c:pt idx="26959">
                  <c:v>45922.08506267848</c:v>
                </c:pt>
                <c:pt idx="26960">
                  <c:v>45922.08588187848</c:v>
                </c:pt>
                <c:pt idx="26961">
                  <c:v>45922.08670107848</c:v>
                </c:pt>
                <c:pt idx="26962">
                  <c:v>45922.08752027848</c:v>
                </c:pt>
                <c:pt idx="26963">
                  <c:v>45922.0883394785</c:v>
                </c:pt>
                <c:pt idx="26964">
                  <c:v>45922.0891586785</c:v>
                </c:pt>
                <c:pt idx="26965">
                  <c:v>45922.0899778785</c:v>
                </c:pt>
                <c:pt idx="26966">
                  <c:v>45922.0907970785</c:v>
                </c:pt>
                <c:pt idx="26967">
                  <c:v>45922.0916162785</c:v>
                </c:pt>
                <c:pt idx="26968">
                  <c:v>45922.0924354785</c:v>
                </c:pt>
                <c:pt idx="26969">
                  <c:v>45922.0932546785</c:v>
                </c:pt>
                <c:pt idx="26970">
                  <c:v>45922.0940738785</c:v>
                </c:pt>
                <c:pt idx="26971">
                  <c:v>45922.0948930785</c:v>
                </c:pt>
                <c:pt idx="26972">
                  <c:v>45922.09571227851</c:v>
                </c:pt>
                <c:pt idx="26973">
                  <c:v>45922.0965314785</c:v>
                </c:pt>
                <c:pt idx="26974">
                  <c:v>45922.09735067852</c:v>
                </c:pt>
                <c:pt idx="26975">
                  <c:v>45922.09816987852</c:v>
                </c:pt>
                <c:pt idx="26976">
                  <c:v>45922.09898907852</c:v>
                </c:pt>
                <c:pt idx="26977">
                  <c:v>45922.09980827852</c:v>
                </c:pt>
                <c:pt idx="26978">
                  <c:v>45922.10062747853</c:v>
                </c:pt>
                <c:pt idx="26979">
                  <c:v>45922.10144667853</c:v>
                </c:pt>
                <c:pt idx="26980">
                  <c:v>45922.10226587852</c:v>
                </c:pt>
                <c:pt idx="26981">
                  <c:v>45922.10308507853</c:v>
                </c:pt>
                <c:pt idx="26982">
                  <c:v>45922.10390427853</c:v>
                </c:pt>
                <c:pt idx="26983">
                  <c:v>45922.10472347853</c:v>
                </c:pt>
                <c:pt idx="26984">
                  <c:v>45922.10554267854</c:v>
                </c:pt>
                <c:pt idx="26985">
                  <c:v>45922.10636187854</c:v>
                </c:pt>
                <c:pt idx="26986">
                  <c:v>45922.10718107854</c:v>
                </c:pt>
                <c:pt idx="26987">
                  <c:v>45922.10800027854</c:v>
                </c:pt>
                <c:pt idx="26988">
                  <c:v>45922.1088194786</c:v>
                </c:pt>
                <c:pt idx="26989">
                  <c:v>45922.10963867855</c:v>
                </c:pt>
                <c:pt idx="26990">
                  <c:v>45922.11045787855</c:v>
                </c:pt>
                <c:pt idx="26991">
                  <c:v>45922.11127707856</c:v>
                </c:pt>
                <c:pt idx="26992">
                  <c:v>45922.1120962786</c:v>
                </c:pt>
                <c:pt idx="26993">
                  <c:v>45922.1129154786</c:v>
                </c:pt>
                <c:pt idx="26994">
                  <c:v>45922.11373467856</c:v>
                </c:pt>
                <c:pt idx="26995">
                  <c:v>45922.1145538786</c:v>
                </c:pt>
                <c:pt idx="26996">
                  <c:v>45922.11537307856</c:v>
                </c:pt>
                <c:pt idx="26997">
                  <c:v>45922.11619227856</c:v>
                </c:pt>
                <c:pt idx="26998">
                  <c:v>45922.1170114786</c:v>
                </c:pt>
                <c:pt idx="26999">
                  <c:v>45922.11783067858</c:v>
                </c:pt>
                <c:pt idx="27000">
                  <c:v>45922.1186498786</c:v>
                </c:pt>
                <c:pt idx="27001">
                  <c:v>45922.11946907857</c:v>
                </c:pt>
                <c:pt idx="27002">
                  <c:v>45922.12028827858</c:v>
                </c:pt>
                <c:pt idx="27003">
                  <c:v>45922.12110747858</c:v>
                </c:pt>
                <c:pt idx="27004">
                  <c:v>45922.12192667858</c:v>
                </c:pt>
                <c:pt idx="27005">
                  <c:v>45922.12274587859</c:v>
                </c:pt>
                <c:pt idx="27006">
                  <c:v>45922.12356507859</c:v>
                </c:pt>
                <c:pt idx="27007">
                  <c:v>45922.1243842786</c:v>
                </c:pt>
                <c:pt idx="27008">
                  <c:v>45922.1252034786</c:v>
                </c:pt>
                <c:pt idx="27009">
                  <c:v>45922.1260226786</c:v>
                </c:pt>
                <c:pt idx="27010">
                  <c:v>45922.1268418786</c:v>
                </c:pt>
                <c:pt idx="27011">
                  <c:v>45922.12766107859</c:v>
                </c:pt>
                <c:pt idx="27012">
                  <c:v>45922.1284802786</c:v>
                </c:pt>
                <c:pt idx="27013">
                  <c:v>45922.1292994786</c:v>
                </c:pt>
                <c:pt idx="27014">
                  <c:v>45922.13011867861</c:v>
                </c:pt>
                <c:pt idx="27015">
                  <c:v>45922.13093787861</c:v>
                </c:pt>
                <c:pt idx="27016">
                  <c:v>45922.13175707861</c:v>
                </c:pt>
                <c:pt idx="27017">
                  <c:v>45922.13257627861</c:v>
                </c:pt>
                <c:pt idx="27018">
                  <c:v>45922.13339547862</c:v>
                </c:pt>
                <c:pt idx="27019">
                  <c:v>45922.13421467862</c:v>
                </c:pt>
                <c:pt idx="27020">
                  <c:v>45922.13503387862</c:v>
                </c:pt>
                <c:pt idx="27021">
                  <c:v>45922.13585307862</c:v>
                </c:pt>
                <c:pt idx="27022">
                  <c:v>45922.13667227862</c:v>
                </c:pt>
                <c:pt idx="27023">
                  <c:v>45922.13749147863</c:v>
                </c:pt>
                <c:pt idx="27024">
                  <c:v>45922.13831067863</c:v>
                </c:pt>
                <c:pt idx="27025">
                  <c:v>45922.13912987863</c:v>
                </c:pt>
                <c:pt idx="27026">
                  <c:v>45922.13994907864</c:v>
                </c:pt>
                <c:pt idx="27027">
                  <c:v>45922.14076827864</c:v>
                </c:pt>
                <c:pt idx="27028">
                  <c:v>45922.14158747864</c:v>
                </c:pt>
                <c:pt idx="27029">
                  <c:v>45922.14240667863</c:v>
                </c:pt>
                <c:pt idx="27030">
                  <c:v>45922.14322587864</c:v>
                </c:pt>
                <c:pt idx="27031">
                  <c:v>45922.14404507865</c:v>
                </c:pt>
                <c:pt idx="27032">
                  <c:v>45922.14486427865</c:v>
                </c:pt>
                <c:pt idx="27033">
                  <c:v>45922.14568347865</c:v>
                </c:pt>
                <c:pt idx="27034">
                  <c:v>45922.14650267865</c:v>
                </c:pt>
                <c:pt idx="27035">
                  <c:v>45922.14732187866</c:v>
                </c:pt>
                <c:pt idx="27036">
                  <c:v>45922.14814107866</c:v>
                </c:pt>
                <c:pt idx="27037">
                  <c:v>45922.14896027866</c:v>
                </c:pt>
                <c:pt idx="27038">
                  <c:v>45922.14977947866</c:v>
                </c:pt>
                <c:pt idx="27039">
                  <c:v>45922.15059867866</c:v>
                </c:pt>
                <c:pt idx="27040">
                  <c:v>45922.15141787867</c:v>
                </c:pt>
                <c:pt idx="27041">
                  <c:v>45922.15223707866</c:v>
                </c:pt>
                <c:pt idx="27042">
                  <c:v>45922.15305627867</c:v>
                </c:pt>
                <c:pt idx="27043">
                  <c:v>45922.15387547868</c:v>
                </c:pt>
                <c:pt idx="27044">
                  <c:v>45922.15469467867</c:v>
                </c:pt>
                <c:pt idx="27045">
                  <c:v>45922.15551387867</c:v>
                </c:pt>
                <c:pt idx="27046">
                  <c:v>45922.15633307868</c:v>
                </c:pt>
                <c:pt idx="27047">
                  <c:v>45922.15715227868</c:v>
                </c:pt>
                <c:pt idx="27048">
                  <c:v>45922.15797147868</c:v>
                </c:pt>
                <c:pt idx="27049">
                  <c:v>45922.15879067869</c:v>
                </c:pt>
                <c:pt idx="27050">
                  <c:v>45922.1596098787</c:v>
                </c:pt>
                <c:pt idx="27051">
                  <c:v>45922.16042907869</c:v>
                </c:pt>
                <c:pt idx="27052">
                  <c:v>45922.16124827869</c:v>
                </c:pt>
                <c:pt idx="27053">
                  <c:v>45922.1620674787</c:v>
                </c:pt>
                <c:pt idx="27054">
                  <c:v>45922.1628866787</c:v>
                </c:pt>
                <c:pt idx="27055">
                  <c:v>45922.16370587867</c:v>
                </c:pt>
                <c:pt idx="27056">
                  <c:v>45922.1645250787</c:v>
                </c:pt>
                <c:pt idx="27057">
                  <c:v>45922.16534427871</c:v>
                </c:pt>
                <c:pt idx="27058">
                  <c:v>45922.16616347871</c:v>
                </c:pt>
                <c:pt idx="27059">
                  <c:v>45922.1669826787</c:v>
                </c:pt>
                <c:pt idx="27060">
                  <c:v>45922.16780187871</c:v>
                </c:pt>
                <c:pt idx="27061">
                  <c:v>45922.16862107872</c:v>
                </c:pt>
                <c:pt idx="27062">
                  <c:v>45922.16944027872</c:v>
                </c:pt>
                <c:pt idx="27063">
                  <c:v>45922.17025947874</c:v>
                </c:pt>
                <c:pt idx="27064">
                  <c:v>45922.17107867872</c:v>
                </c:pt>
                <c:pt idx="27065">
                  <c:v>45922.17189787872</c:v>
                </c:pt>
                <c:pt idx="27066">
                  <c:v>45922.17271707872</c:v>
                </c:pt>
                <c:pt idx="27067">
                  <c:v>45922.17353627872</c:v>
                </c:pt>
                <c:pt idx="27068">
                  <c:v>45922.17435547873</c:v>
                </c:pt>
                <c:pt idx="27069">
                  <c:v>45922.17517467873</c:v>
                </c:pt>
                <c:pt idx="27070">
                  <c:v>45922.17599387874</c:v>
                </c:pt>
                <c:pt idx="27071">
                  <c:v>45922.17681307873</c:v>
                </c:pt>
                <c:pt idx="27072">
                  <c:v>45922.17763227874</c:v>
                </c:pt>
                <c:pt idx="27073">
                  <c:v>45922.17845147874</c:v>
                </c:pt>
                <c:pt idx="27074">
                  <c:v>45922.17927067875</c:v>
                </c:pt>
                <c:pt idx="27075">
                  <c:v>45922.18008987875</c:v>
                </c:pt>
                <c:pt idx="27076">
                  <c:v>45922.18090907875</c:v>
                </c:pt>
                <c:pt idx="27077">
                  <c:v>45922.18172827875</c:v>
                </c:pt>
                <c:pt idx="27078">
                  <c:v>45922.18254747876</c:v>
                </c:pt>
                <c:pt idx="27079">
                  <c:v>45922.18336667876</c:v>
                </c:pt>
                <c:pt idx="27080">
                  <c:v>45922.18418587876</c:v>
                </c:pt>
                <c:pt idx="27081">
                  <c:v>45922.18500507876</c:v>
                </c:pt>
                <c:pt idx="27082">
                  <c:v>45922.18582427876</c:v>
                </c:pt>
                <c:pt idx="27083">
                  <c:v>45922.18664347876</c:v>
                </c:pt>
                <c:pt idx="27084">
                  <c:v>45922.18746267877</c:v>
                </c:pt>
                <c:pt idx="27085">
                  <c:v>45922.18828187877</c:v>
                </c:pt>
                <c:pt idx="27086">
                  <c:v>45922.18910107877</c:v>
                </c:pt>
                <c:pt idx="27087">
                  <c:v>45922.18992027877</c:v>
                </c:pt>
                <c:pt idx="27088">
                  <c:v>45922.19073947877</c:v>
                </c:pt>
                <c:pt idx="27089">
                  <c:v>45922.19155867878</c:v>
                </c:pt>
                <c:pt idx="27090">
                  <c:v>45922.19237787878</c:v>
                </c:pt>
                <c:pt idx="27091">
                  <c:v>45922.19319707878</c:v>
                </c:pt>
                <c:pt idx="27092">
                  <c:v>45922.19401627878</c:v>
                </c:pt>
                <c:pt idx="27093">
                  <c:v>45922.19483547878</c:v>
                </c:pt>
                <c:pt idx="27094">
                  <c:v>45922.19565467878</c:v>
                </c:pt>
                <c:pt idx="27095">
                  <c:v>45922.19647387879</c:v>
                </c:pt>
                <c:pt idx="27096">
                  <c:v>45922.1972930788</c:v>
                </c:pt>
                <c:pt idx="27097">
                  <c:v>45922.1981122788</c:v>
                </c:pt>
                <c:pt idx="27098">
                  <c:v>45922.1989314788</c:v>
                </c:pt>
                <c:pt idx="27099">
                  <c:v>45922.1997506788</c:v>
                </c:pt>
                <c:pt idx="27100">
                  <c:v>45922.2005698788</c:v>
                </c:pt>
                <c:pt idx="27101">
                  <c:v>45922.20138907881</c:v>
                </c:pt>
                <c:pt idx="27102">
                  <c:v>45922.2022082788</c:v>
                </c:pt>
                <c:pt idx="27103">
                  <c:v>45922.20302747881</c:v>
                </c:pt>
                <c:pt idx="27104">
                  <c:v>45922.20384667881</c:v>
                </c:pt>
                <c:pt idx="27105">
                  <c:v>45922.20466587882</c:v>
                </c:pt>
                <c:pt idx="27106">
                  <c:v>45922.20548507882</c:v>
                </c:pt>
                <c:pt idx="27107">
                  <c:v>45922.20630427882</c:v>
                </c:pt>
                <c:pt idx="27108">
                  <c:v>45922.20712347882</c:v>
                </c:pt>
                <c:pt idx="27109">
                  <c:v>45922.20794267883</c:v>
                </c:pt>
                <c:pt idx="27110">
                  <c:v>45922.20876187883</c:v>
                </c:pt>
                <c:pt idx="27111">
                  <c:v>45922.20958107883</c:v>
                </c:pt>
                <c:pt idx="27112">
                  <c:v>45922.21040027883</c:v>
                </c:pt>
                <c:pt idx="27113">
                  <c:v>45922.21121947884</c:v>
                </c:pt>
                <c:pt idx="27114">
                  <c:v>45922.21203867883</c:v>
                </c:pt>
                <c:pt idx="27115">
                  <c:v>45922.21285787883</c:v>
                </c:pt>
                <c:pt idx="27116">
                  <c:v>45922.21367707884</c:v>
                </c:pt>
                <c:pt idx="27117">
                  <c:v>45922.21449627884</c:v>
                </c:pt>
                <c:pt idx="27118">
                  <c:v>45922.21531547884</c:v>
                </c:pt>
                <c:pt idx="27119">
                  <c:v>45922.21613467885</c:v>
                </c:pt>
                <c:pt idx="27120">
                  <c:v>45922.21695387885</c:v>
                </c:pt>
                <c:pt idx="27121">
                  <c:v>45922.21777307885</c:v>
                </c:pt>
                <c:pt idx="27122">
                  <c:v>45922.2185922789</c:v>
                </c:pt>
                <c:pt idx="27123">
                  <c:v>45922.21941147885</c:v>
                </c:pt>
                <c:pt idx="27124">
                  <c:v>45922.22023067886</c:v>
                </c:pt>
                <c:pt idx="27125">
                  <c:v>45922.22104987886</c:v>
                </c:pt>
                <c:pt idx="27126">
                  <c:v>45922.22186907886</c:v>
                </c:pt>
                <c:pt idx="27127">
                  <c:v>45922.22268827887</c:v>
                </c:pt>
                <c:pt idx="27128">
                  <c:v>45922.22350747887</c:v>
                </c:pt>
                <c:pt idx="27129">
                  <c:v>45922.22432667887</c:v>
                </c:pt>
                <c:pt idx="27130">
                  <c:v>45922.22514587887</c:v>
                </c:pt>
                <c:pt idx="27131">
                  <c:v>45922.22596507888</c:v>
                </c:pt>
                <c:pt idx="27132">
                  <c:v>45922.22678427888</c:v>
                </c:pt>
                <c:pt idx="27133">
                  <c:v>45922.22760347888</c:v>
                </c:pt>
                <c:pt idx="27134">
                  <c:v>45922.22842267888</c:v>
                </c:pt>
                <c:pt idx="27135">
                  <c:v>45922.22924187889</c:v>
                </c:pt>
                <c:pt idx="27136">
                  <c:v>45922.23006107889</c:v>
                </c:pt>
                <c:pt idx="27137">
                  <c:v>45922.2308802789</c:v>
                </c:pt>
                <c:pt idx="27138">
                  <c:v>45922.2316994789</c:v>
                </c:pt>
                <c:pt idx="27139">
                  <c:v>45922.2325186789</c:v>
                </c:pt>
                <c:pt idx="27140">
                  <c:v>45922.2333378789</c:v>
                </c:pt>
                <c:pt idx="27141">
                  <c:v>45922.2341570789</c:v>
                </c:pt>
                <c:pt idx="27142">
                  <c:v>45922.2349762789</c:v>
                </c:pt>
                <c:pt idx="27143">
                  <c:v>45922.2357954789</c:v>
                </c:pt>
                <c:pt idx="27144">
                  <c:v>45922.2366146789</c:v>
                </c:pt>
                <c:pt idx="27145">
                  <c:v>45922.23743387891</c:v>
                </c:pt>
                <c:pt idx="27146">
                  <c:v>45922.2382530789</c:v>
                </c:pt>
                <c:pt idx="27147">
                  <c:v>45922.23907227891</c:v>
                </c:pt>
                <c:pt idx="27148">
                  <c:v>45922.23989147891</c:v>
                </c:pt>
                <c:pt idx="27149">
                  <c:v>45922.24071067892</c:v>
                </c:pt>
                <c:pt idx="27150">
                  <c:v>45922.24152987892</c:v>
                </c:pt>
                <c:pt idx="27151">
                  <c:v>45922.24234907892</c:v>
                </c:pt>
                <c:pt idx="27152">
                  <c:v>45922.24316827892</c:v>
                </c:pt>
                <c:pt idx="27153">
                  <c:v>45922.24398747892</c:v>
                </c:pt>
                <c:pt idx="27154">
                  <c:v>45922.24480667892</c:v>
                </c:pt>
                <c:pt idx="27155">
                  <c:v>45922.24562587893</c:v>
                </c:pt>
                <c:pt idx="27156">
                  <c:v>45922.24644507893</c:v>
                </c:pt>
                <c:pt idx="27157">
                  <c:v>45922.24726427893</c:v>
                </c:pt>
                <c:pt idx="27158">
                  <c:v>45922.24808347893</c:v>
                </c:pt>
                <c:pt idx="27159">
                  <c:v>45922.24890267894</c:v>
                </c:pt>
                <c:pt idx="27160">
                  <c:v>45922.24972187894</c:v>
                </c:pt>
                <c:pt idx="27161">
                  <c:v>45922.25054107894</c:v>
                </c:pt>
                <c:pt idx="27162">
                  <c:v>45922.25136027895</c:v>
                </c:pt>
                <c:pt idx="27163">
                  <c:v>45922.25217947894</c:v>
                </c:pt>
                <c:pt idx="27164">
                  <c:v>45922.25299867895</c:v>
                </c:pt>
                <c:pt idx="27165">
                  <c:v>45922.25381787896</c:v>
                </c:pt>
                <c:pt idx="27166">
                  <c:v>45922.254637079</c:v>
                </c:pt>
                <c:pt idx="27167">
                  <c:v>45922.25545627895</c:v>
                </c:pt>
                <c:pt idx="27168">
                  <c:v>45922.256275479</c:v>
                </c:pt>
                <c:pt idx="27169">
                  <c:v>45922.25709467896</c:v>
                </c:pt>
                <c:pt idx="27170">
                  <c:v>45922.25791387896</c:v>
                </c:pt>
                <c:pt idx="27171">
                  <c:v>45922.25873307896</c:v>
                </c:pt>
                <c:pt idx="27172">
                  <c:v>45922.259552279</c:v>
                </c:pt>
                <c:pt idx="27173">
                  <c:v>45922.26037147898</c:v>
                </c:pt>
                <c:pt idx="27174">
                  <c:v>45922.26119067898</c:v>
                </c:pt>
                <c:pt idx="27175">
                  <c:v>45922.26200987897</c:v>
                </c:pt>
                <c:pt idx="27176">
                  <c:v>45922.26282907897</c:v>
                </c:pt>
                <c:pt idx="27177">
                  <c:v>45922.26364827898</c:v>
                </c:pt>
                <c:pt idx="27178">
                  <c:v>45922.26446747898</c:v>
                </c:pt>
                <c:pt idx="27179">
                  <c:v>45922.26528667899</c:v>
                </c:pt>
                <c:pt idx="27180">
                  <c:v>45922.26610587899</c:v>
                </c:pt>
                <c:pt idx="27181">
                  <c:v>45922.266925079</c:v>
                </c:pt>
                <c:pt idx="27182">
                  <c:v>45922.26774427899</c:v>
                </c:pt>
                <c:pt idx="27183">
                  <c:v>45922.268563479</c:v>
                </c:pt>
                <c:pt idx="27184">
                  <c:v>45922.26938267898</c:v>
                </c:pt>
                <c:pt idx="27185">
                  <c:v>45922.270201879</c:v>
                </c:pt>
                <c:pt idx="27186">
                  <c:v>45922.271021079</c:v>
                </c:pt>
                <c:pt idx="27187">
                  <c:v>45922.27184027901</c:v>
                </c:pt>
                <c:pt idx="27188">
                  <c:v>45922.272659479</c:v>
                </c:pt>
                <c:pt idx="27189">
                  <c:v>45922.273478679</c:v>
                </c:pt>
                <c:pt idx="27190">
                  <c:v>45922.27429787901</c:v>
                </c:pt>
                <c:pt idx="27191">
                  <c:v>45922.27511707901</c:v>
                </c:pt>
                <c:pt idx="27192">
                  <c:v>45922.27593627902</c:v>
                </c:pt>
                <c:pt idx="27193">
                  <c:v>45922.27675547902</c:v>
                </c:pt>
                <c:pt idx="27194">
                  <c:v>45922.27757467902</c:v>
                </c:pt>
                <c:pt idx="27195">
                  <c:v>45922.27839387902</c:v>
                </c:pt>
                <c:pt idx="27196">
                  <c:v>45922.27921307902</c:v>
                </c:pt>
                <c:pt idx="27197">
                  <c:v>45922.28003227902</c:v>
                </c:pt>
                <c:pt idx="27198">
                  <c:v>45922.28085147903</c:v>
                </c:pt>
                <c:pt idx="27199">
                  <c:v>45922.28167067903</c:v>
                </c:pt>
                <c:pt idx="27200">
                  <c:v>45922.28248987903</c:v>
                </c:pt>
                <c:pt idx="27201">
                  <c:v>45922.28330907904</c:v>
                </c:pt>
                <c:pt idx="27202">
                  <c:v>45922.28412827904</c:v>
                </c:pt>
                <c:pt idx="27203">
                  <c:v>45922.28494747904</c:v>
                </c:pt>
                <c:pt idx="27204">
                  <c:v>45922.28576667902</c:v>
                </c:pt>
                <c:pt idx="27205">
                  <c:v>45922.28658587905</c:v>
                </c:pt>
                <c:pt idx="27206">
                  <c:v>45922.28740507905</c:v>
                </c:pt>
                <c:pt idx="27207">
                  <c:v>45922.28822427905</c:v>
                </c:pt>
                <c:pt idx="27208">
                  <c:v>45922.28904347905</c:v>
                </c:pt>
                <c:pt idx="27209">
                  <c:v>45922.28986267906</c:v>
                </c:pt>
                <c:pt idx="27210">
                  <c:v>45922.29068187899</c:v>
                </c:pt>
                <c:pt idx="27211">
                  <c:v>45922.29150107905</c:v>
                </c:pt>
                <c:pt idx="27212">
                  <c:v>45922.29232027906</c:v>
                </c:pt>
                <c:pt idx="27213">
                  <c:v>45922.29313947906</c:v>
                </c:pt>
                <c:pt idx="27214">
                  <c:v>45922.29395867907</c:v>
                </c:pt>
                <c:pt idx="27215">
                  <c:v>45922.29477787907</c:v>
                </c:pt>
                <c:pt idx="27216">
                  <c:v>45922.29559707907</c:v>
                </c:pt>
                <c:pt idx="27217">
                  <c:v>45922.29641627907</c:v>
                </c:pt>
                <c:pt idx="27218">
                  <c:v>45922.29723547907</c:v>
                </c:pt>
                <c:pt idx="27219">
                  <c:v>45922.29805467908</c:v>
                </c:pt>
                <c:pt idx="27220">
                  <c:v>45922.29887387908</c:v>
                </c:pt>
                <c:pt idx="27221">
                  <c:v>45922.29969307908</c:v>
                </c:pt>
                <c:pt idx="27222">
                  <c:v>45922.3005122791</c:v>
                </c:pt>
                <c:pt idx="27223">
                  <c:v>45922.30133147908</c:v>
                </c:pt>
                <c:pt idx="27224">
                  <c:v>45922.3021506791</c:v>
                </c:pt>
                <c:pt idx="27225">
                  <c:v>45922.3029698791</c:v>
                </c:pt>
                <c:pt idx="27226">
                  <c:v>45922.30378907909</c:v>
                </c:pt>
                <c:pt idx="27227">
                  <c:v>45922.3046082791</c:v>
                </c:pt>
                <c:pt idx="27228">
                  <c:v>45922.3054274791</c:v>
                </c:pt>
                <c:pt idx="27229">
                  <c:v>45922.3062466791</c:v>
                </c:pt>
                <c:pt idx="27230">
                  <c:v>45922.3070658791</c:v>
                </c:pt>
                <c:pt idx="27231">
                  <c:v>45922.3078850791</c:v>
                </c:pt>
                <c:pt idx="27232">
                  <c:v>45922.3087042791</c:v>
                </c:pt>
                <c:pt idx="27233">
                  <c:v>45922.3095234791</c:v>
                </c:pt>
                <c:pt idx="27234">
                  <c:v>45922.31034267911</c:v>
                </c:pt>
                <c:pt idx="27235">
                  <c:v>45922.31116187912</c:v>
                </c:pt>
                <c:pt idx="27236">
                  <c:v>45922.31198107912</c:v>
                </c:pt>
                <c:pt idx="27237">
                  <c:v>45922.31280027911</c:v>
                </c:pt>
                <c:pt idx="27238">
                  <c:v>45922.3136194792</c:v>
                </c:pt>
                <c:pt idx="27239">
                  <c:v>45922.31443867913</c:v>
                </c:pt>
                <c:pt idx="27240">
                  <c:v>45922.31525787914</c:v>
                </c:pt>
                <c:pt idx="27241">
                  <c:v>45922.3160770792</c:v>
                </c:pt>
                <c:pt idx="27242">
                  <c:v>45922.3168962792</c:v>
                </c:pt>
                <c:pt idx="27243">
                  <c:v>45922.31771547914</c:v>
                </c:pt>
                <c:pt idx="27244">
                  <c:v>45922.3185346792</c:v>
                </c:pt>
                <c:pt idx="27245">
                  <c:v>45922.31935387913</c:v>
                </c:pt>
                <c:pt idx="27246">
                  <c:v>45922.32017307914</c:v>
                </c:pt>
                <c:pt idx="27247">
                  <c:v>45922.32099227914</c:v>
                </c:pt>
                <c:pt idx="27248">
                  <c:v>45922.32181147914</c:v>
                </c:pt>
                <c:pt idx="27249">
                  <c:v>45922.32263067915</c:v>
                </c:pt>
                <c:pt idx="27250">
                  <c:v>45922.32344987915</c:v>
                </c:pt>
                <c:pt idx="27251">
                  <c:v>45922.32426907915</c:v>
                </c:pt>
                <c:pt idx="27252">
                  <c:v>45922.32508827915</c:v>
                </c:pt>
                <c:pt idx="27253">
                  <c:v>45922.32590747915</c:v>
                </c:pt>
                <c:pt idx="27254">
                  <c:v>45922.32672667916</c:v>
                </c:pt>
                <c:pt idx="27255">
                  <c:v>45922.32754587916</c:v>
                </c:pt>
                <c:pt idx="27256">
                  <c:v>45922.32836507916</c:v>
                </c:pt>
                <c:pt idx="27257">
                  <c:v>45922.32918427917</c:v>
                </c:pt>
                <c:pt idx="27258">
                  <c:v>45922.33000347916</c:v>
                </c:pt>
                <c:pt idx="27259">
                  <c:v>45922.33082267917</c:v>
                </c:pt>
                <c:pt idx="27260">
                  <c:v>45922.33164187917</c:v>
                </c:pt>
                <c:pt idx="27261">
                  <c:v>45922.33246107917</c:v>
                </c:pt>
                <c:pt idx="27262">
                  <c:v>45922.33328027917</c:v>
                </c:pt>
                <c:pt idx="27263">
                  <c:v>45922.3340994792</c:v>
                </c:pt>
                <c:pt idx="27264">
                  <c:v>45922.33491867918</c:v>
                </c:pt>
                <c:pt idx="27265">
                  <c:v>45922.33573787918</c:v>
                </c:pt>
                <c:pt idx="27266">
                  <c:v>45922.3365570792</c:v>
                </c:pt>
                <c:pt idx="27267">
                  <c:v>45922.33737627918</c:v>
                </c:pt>
                <c:pt idx="27268">
                  <c:v>45922.3381954792</c:v>
                </c:pt>
                <c:pt idx="27269">
                  <c:v>45922.3390146792</c:v>
                </c:pt>
                <c:pt idx="27270">
                  <c:v>45922.3398338792</c:v>
                </c:pt>
                <c:pt idx="27271">
                  <c:v>45922.3406530792</c:v>
                </c:pt>
                <c:pt idx="27272">
                  <c:v>45922.3414722792</c:v>
                </c:pt>
                <c:pt idx="27273">
                  <c:v>45922.3422914792</c:v>
                </c:pt>
                <c:pt idx="27274">
                  <c:v>45922.3431106792</c:v>
                </c:pt>
                <c:pt idx="27275">
                  <c:v>45922.34392987921</c:v>
                </c:pt>
                <c:pt idx="27276">
                  <c:v>45922.34474907921</c:v>
                </c:pt>
                <c:pt idx="27277">
                  <c:v>45922.34556827921</c:v>
                </c:pt>
                <c:pt idx="27278">
                  <c:v>45922.34638747921</c:v>
                </c:pt>
                <c:pt idx="27279">
                  <c:v>45922.34720667922</c:v>
                </c:pt>
                <c:pt idx="27280">
                  <c:v>45922.34802587922</c:v>
                </c:pt>
                <c:pt idx="27281">
                  <c:v>45922.34884507922</c:v>
                </c:pt>
                <c:pt idx="27282">
                  <c:v>45922.34966427922</c:v>
                </c:pt>
                <c:pt idx="27283">
                  <c:v>45922.35048347922</c:v>
                </c:pt>
                <c:pt idx="27284">
                  <c:v>45922.35130267923</c:v>
                </c:pt>
                <c:pt idx="27285">
                  <c:v>45922.35212187923</c:v>
                </c:pt>
                <c:pt idx="27286">
                  <c:v>45922.35294107923</c:v>
                </c:pt>
                <c:pt idx="27287">
                  <c:v>45922.35376027923</c:v>
                </c:pt>
                <c:pt idx="27288">
                  <c:v>45922.3545794793</c:v>
                </c:pt>
                <c:pt idx="27289">
                  <c:v>45922.35539867924</c:v>
                </c:pt>
                <c:pt idx="27290">
                  <c:v>45922.35621787924</c:v>
                </c:pt>
                <c:pt idx="27291">
                  <c:v>45922.35703707924</c:v>
                </c:pt>
                <c:pt idx="27292">
                  <c:v>45922.35785627924</c:v>
                </c:pt>
                <c:pt idx="27293">
                  <c:v>45922.35867547924</c:v>
                </c:pt>
                <c:pt idx="27294">
                  <c:v>45922.35949467925</c:v>
                </c:pt>
                <c:pt idx="27295">
                  <c:v>45922.36031387925</c:v>
                </c:pt>
                <c:pt idx="27296">
                  <c:v>45922.36113307926</c:v>
                </c:pt>
                <c:pt idx="27297">
                  <c:v>45922.36195227926</c:v>
                </c:pt>
                <c:pt idx="27298">
                  <c:v>45922.36277147926</c:v>
                </c:pt>
                <c:pt idx="27299">
                  <c:v>45922.36359067926</c:v>
                </c:pt>
                <c:pt idx="27300">
                  <c:v>45922.36440987926</c:v>
                </c:pt>
                <c:pt idx="27301">
                  <c:v>45922.36522907927</c:v>
                </c:pt>
                <c:pt idx="27302">
                  <c:v>45922.36604827927</c:v>
                </c:pt>
                <c:pt idx="27303">
                  <c:v>45922.36686747927</c:v>
                </c:pt>
                <c:pt idx="27304">
                  <c:v>45922.36768667927</c:v>
                </c:pt>
                <c:pt idx="27305">
                  <c:v>45922.36850587927</c:v>
                </c:pt>
                <c:pt idx="27306">
                  <c:v>45922.36932507928</c:v>
                </c:pt>
                <c:pt idx="27307">
                  <c:v>45922.37014427928</c:v>
                </c:pt>
                <c:pt idx="27308">
                  <c:v>45922.37096347928</c:v>
                </c:pt>
                <c:pt idx="27309">
                  <c:v>45922.37178267922</c:v>
                </c:pt>
                <c:pt idx="27310">
                  <c:v>45922.37260187929</c:v>
                </c:pt>
                <c:pt idx="27311">
                  <c:v>45922.37342107928</c:v>
                </c:pt>
                <c:pt idx="27312">
                  <c:v>45922.3742402793</c:v>
                </c:pt>
                <c:pt idx="27313">
                  <c:v>45922.3750594793</c:v>
                </c:pt>
                <c:pt idx="27314">
                  <c:v>45922.3758786793</c:v>
                </c:pt>
                <c:pt idx="27315">
                  <c:v>45922.3766978793</c:v>
                </c:pt>
                <c:pt idx="27316">
                  <c:v>45922.3775170793</c:v>
                </c:pt>
                <c:pt idx="27317">
                  <c:v>45922.3783362793</c:v>
                </c:pt>
                <c:pt idx="27318">
                  <c:v>45922.3791554793</c:v>
                </c:pt>
                <c:pt idx="27319">
                  <c:v>45922.37997467931</c:v>
                </c:pt>
                <c:pt idx="27320">
                  <c:v>45922.38079387931</c:v>
                </c:pt>
                <c:pt idx="27321">
                  <c:v>45922.38161307931</c:v>
                </c:pt>
                <c:pt idx="27322">
                  <c:v>45922.38243227931</c:v>
                </c:pt>
                <c:pt idx="27323">
                  <c:v>45922.38325147931</c:v>
                </c:pt>
                <c:pt idx="27324">
                  <c:v>45922.38407067932</c:v>
                </c:pt>
                <c:pt idx="27325">
                  <c:v>45922.38488987932</c:v>
                </c:pt>
                <c:pt idx="27326">
                  <c:v>45922.38570907932</c:v>
                </c:pt>
                <c:pt idx="27327">
                  <c:v>45922.38652827934</c:v>
                </c:pt>
                <c:pt idx="27328">
                  <c:v>45922.38734747932</c:v>
                </c:pt>
                <c:pt idx="27329">
                  <c:v>45922.38816667933</c:v>
                </c:pt>
                <c:pt idx="27330">
                  <c:v>45922.38898587933</c:v>
                </c:pt>
                <c:pt idx="27331">
                  <c:v>45922.38980507933</c:v>
                </c:pt>
                <c:pt idx="27332">
                  <c:v>45922.39062427934</c:v>
                </c:pt>
                <c:pt idx="27333">
                  <c:v>45922.39144347933</c:v>
                </c:pt>
                <c:pt idx="27334">
                  <c:v>45922.39226267934</c:v>
                </c:pt>
                <c:pt idx="27335">
                  <c:v>45922.39308187935</c:v>
                </c:pt>
                <c:pt idx="27336">
                  <c:v>45922.39390107935</c:v>
                </c:pt>
                <c:pt idx="27337">
                  <c:v>45922.39472027935</c:v>
                </c:pt>
                <c:pt idx="27338">
                  <c:v>45922.39553947935</c:v>
                </c:pt>
                <c:pt idx="27339">
                  <c:v>45922.39635867935</c:v>
                </c:pt>
                <c:pt idx="27340">
                  <c:v>45922.39717787936</c:v>
                </c:pt>
                <c:pt idx="27341">
                  <c:v>45922.39799707936</c:v>
                </c:pt>
                <c:pt idx="27342">
                  <c:v>45922.39881627936</c:v>
                </c:pt>
                <c:pt idx="27343">
                  <c:v>45922.39963547936</c:v>
                </c:pt>
                <c:pt idx="27344">
                  <c:v>45922.40045467937</c:v>
                </c:pt>
                <c:pt idx="27345">
                  <c:v>45922.40127387937</c:v>
                </c:pt>
                <c:pt idx="27346">
                  <c:v>45922.40209307937</c:v>
                </c:pt>
                <c:pt idx="27347">
                  <c:v>45922.40291227937</c:v>
                </c:pt>
                <c:pt idx="27348">
                  <c:v>45922.40373147937</c:v>
                </c:pt>
                <c:pt idx="27349">
                  <c:v>45922.40455067937</c:v>
                </c:pt>
                <c:pt idx="27350">
                  <c:v>45922.40536987938</c:v>
                </c:pt>
                <c:pt idx="27351">
                  <c:v>45922.40618907938</c:v>
                </c:pt>
                <c:pt idx="27352">
                  <c:v>45922.40700827938</c:v>
                </c:pt>
                <c:pt idx="27353">
                  <c:v>45922.40782747938</c:v>
                </c:pt>
                <c:pt idx="27354">
                  <c:v>45922.40864667939</c:v>
                </c:pt>
                <c:pt idx="27355">
                  <c:v>45922.40946587938</c:v>
                </c:pt>
                <c:pt idx="27356">
                  <c:v>45922.4102850794</c:v>
                </c:pt>
                <c:pt idx="27357">
                  <c:v>45922.4111042794</c:v>
                </c:pt>
                <c:pt idx="27358">
                  <c:v>45922.4119234794</c:v>
                </c:pt>
                <c:pt idx="27359">
                  <c:v>45922.4127426794</c:v>
                </c:pt>
                <c:pt idx="27360">
                  <c:v>45922.4135618794</c:v>
                </c:pt>
                <c:pt idx="27361">
                  <c:v>45922.4143810794</c:v>
                </c:pt>
                <c:pt idx="27362">
                  <c:v>45922.4152002794</c:v>
                </c:pt>
                <c:pt idx="27363">
                  <c:v>45922.4160194794</c:v>
                </c:pt>
                <c:pt idx="27364">
                  <c:v>45922.4168386794</c:v>
                </c:pt>
                <c:pt idx="27365">
                  <c:v>45922.41765787941</c:v>
                </c:pt>
                <c:pt idx="27366">
                  <c:v>45922.41847707941</c:v>
                </c:pt>
                <c:pt idx="27367">
                  <c:v>45922.41929627941</c:v>
                </c:pt>
                <c:pt idx="27368">
                  <c:v>45922.42011547942</c:v>
                </c:pt>
                <c:pt idx="27369">
                  <c:v>45922.42093467942</c:v>
                </c:pt>
                <c:pt idx="27370">
                  <c:v>45922.42175387943</c:v>
                </c:pt>
                <c:pt idx="27371">
                  <c:v>45922.42257307942</c:v>
                </c:pt>
                <c:pt idx="27372">
                  <c:v>45922.42339227943</c:v>
                </c:pt>
                <c:pt idx="27373">
                  <c:v>45922.42421147943</c:v>
                </c:pt>
                <c:pt idx="27374">
                  <c:v>45922.42503067943</c:v>
                </c:pt>
                <c:pt idx="27375">
                  <c:v>45922.42584987944</c:v>
                </c:pt>
                <c:pt idx="27376">
                  <c:v>45922.42666907944</c:v>
                </c:pt>
                <c:pt idx="27377">
                  <c:v>45922.42748827943</c:v>
                </c:pt>
                <c:pt idx="27378">
                  <c:v>45922.42830747944</c:v>
                </c:pt>
                <c:pt idx="27379">
                  <c:v>45922.42912667945</c:v>
                </c:pt>
                <c:pt idx="27380">
                  <c:v>45922.42994587945</c:v>
                </c:pt>
                <c:pt idx="27381">
                  <c:v>45922.43076507945</c:v>
                </c:pt>
                <c:pt idx="27382">
                  <c:v>45922.43158427945</c:v>
                </c:pt>
                <c:pt idx="27383">
                  <c:v>45922.43240347945</c:v>
                </c:pt>
                <c:pt idx="27384">
                  <c:v>45922.43322267946</c:v>
                </c:pt>
                <c:pt idx="27385">
                  <c:v>45922.43404187946</c:v>
                </c:pt>
                <c:pt idx="27386">
                  <c:v>45922.43486107946</c:v>
                </c:pt>
                <c:pt idx="27387">
                  <c:v>45922.43568027946</c:v>
                </c:pt>
                <c:pt idx="27388">
                  <c:v>45922.43649947946</c:v>
                </c:pt>
                <c:pt idx="27389">
                  <c:v>45922.43731867947</c:v>
                </c:pt>
                <c:pt idx="27390">
                  <c:v>45922.43813787947</c:v>
                </c:pt>
                <c:pt idx="27391">
                  <c:v>45922.43895707948</c:v>
                </c:pt>
                <c:pt idx="27392">
                  <c:v>45922.43977627947</c:v>
                </c:pt>
                <c:pt idx="27393">
                  <c:v>45922.4405954795</c:v>
                </c:pt>
                <c:pt idx="27394">
                  <c:v>45922.44141467948</c:v>
                </c:pt>
                <c:pt idx="27395">
                  <c:v>45922.4422338795</c:v>
                </c:pt>
                <c:pt idx="27396">
                  <c:v>45922.44305307948</c:v>
                </c:pt>
                <c:pt idx="27397">
                  <c:v>45922.44387227948</c:v>
                </c:pt>
                <c:pt idx="27398">
                  <c:v>45922.44469147948</c:v>
                </c:pt>
                <c:pt idx="27399">
                  <c:v>45922.4455106795</c:v>
                </c:pt>
                <c:pt idx="27400">
                  <c:v>45922.4463298795</c:v>
                </c:pt>
                <c:pt idx="27401">
                  <c:v>45922.4471490795</c:v>
                </c:pt>
                <c:pt idx="27402">
                  <c:v>45922.4479682795</c:v>
                </c:pt>
                <c:pt idx="27403">
                  <c:v>45922.4487874795</c:v>
                </c:pt>
                <c:pt idx="27404">
                  <c:v>45922.4496066795</c:v>
                </c:pt>
                <c:pt idx="27405">
                  <c:v>45922.4504258795</c:v>
                </c:pt>
                <c:pt idx="27406">
                  <c:v>45922.4512450795</c:v>
                </c:pt>
                <c:pt idx="27407">
                  <c:v>45922.4520642795</c:v>
                </c:pt>
                <c:pt idx="27408">
                  <c:v>45922.4528834795</c:v>
                </c:pt>
                <c:pt idx="27409">
                  <c:v>45922.45370267952</c:v>
                </c:pt>
                <c:pt idx="27410">
                  <c:v>45922.45452187951</c:v>
                </c:pt>
                <c:pt idx="27411">
                  <c:v>45922.45534107952</c:v>
                </c:pt>
                <c:pt idx="27412">
                  <c:v>45922.45616027952</c:v>
                </c:pt>
                <c:pt idx="27413">
                  <c:v>45922.4569794796</c:v>
                </c:pt>
                <c:pt idx="27414">
                  <c:v>45922.45779867952</c:v>
                </c:pt>
                <c:pt idx="27415">
                  <c:v>45922.4586178796</c:v>
                </c:pt>
                <c:pt idx="27416">
                  <c:v>45922.45943707953</c:v>
                </c:pt>
                <c:pt idx="27417">
                  <c:v>45922.46025627954</c:v>
                </c:pt>
                <c:pt idx="27418">
                  <c:v>45922.46107547953</c:v>
                </c:pt>
                <c:pt idx="27419">
                  <c:v>45922.46189467954</c:v>
                </c:pt>
                <c:pt idx="27420">
                  <c:v>45922.46271387954</c:v>
                </c:pt>
                <c:pt idx="27421">
                  <c:v>45922.46353307954</c:v>
                </c:pt>
                <c:pt idx="27422">
                  <c:v>45922.46435227954</c:v>
                </c:pt>
                <c:pt idx="27423">
                  <c:v>45922.46517147955</c:v>
                </c:pt>
                <c:pt idx="27424">
                  <c:v>45922.46599067955</c:v>
                </c:pt>
                <c:pt idx="27425">
                  <c:v>45922.46680987955</c:v>
                </c:pt>
                <c:pt idx="27426">
                  <c:v>45922.46762907955</c:v>
                </c:pt>
                <c:pt idx="27427">
                  <c:v>45922.46844827955</c:v>
                </c:pt>
                <c:pt idx="27428">
                  <c:v>45922.46926747955</c:v>
                </c:pt>
                <c:pt idx="27429">
                  <c:v>45922.47008667956</c:v>
                </c:pt>
                <c:pt idx="27430">
                  <c:v>45922.47090587956</c:v>
                </c:pt>
                <c:pt idx="27431">
                  <c:v>45922.47172507957</c:v>
                </c:pt>
                <c:pt idx="27432">
                  <c:v>45922.47254427956</c:v>
                </c:pt>
                <c:pt idx="27433">
                  <c:v>45922.47336347957</c:v>
                </c:pt>
                <c:pt idx="27434">
                  <c:v>45922.47418267957</c:v>
                </c:pt>
                <c:pt idx="27435">
                  <c:v>45922.47500187957</c:v>
                </c:pt>
                <c:pt idx="27436">
                  <c:v>45922.47582107957</c:v>
                </c:pt>
                <c:pt idx="27437">
                  <c:v>45922.47664027957</c:v>
                </c:pt>
                <c:pt idx="27438">
                  <c:v>45922.47745947958</c:v>
                </c:pt>
                <c:pt idx="27439">
                  <c:v>45922.4782786796</c:v>
                </c:pt>
                <c:pt idx="27440">
                  <c:v>45922.47909787958</c:v>
                </c:pt>
                <c:pt idx="27441">
                  <c:v>45922.47991707958</c:v>
                </c:pt>
                <c:pt idx="27442">
                  <c:v>45922.4807362796</c:v>
                </c:pt>
                <c:pt idx="27443">
                  <c:v>45922.4815554796</c:v>
                </c:pt>
                <c:pt idx="27444">
                  <c:v>45922.4823746796</c:v>
                </c:pt>
                <c:pt idx="27445">
                  <c:v>45922.4831938796</c:v>
                </c:pt>
                <c:pt idx="27446">
                  <c:v>45922.4840130796</c:v>
                </c:pt>
                <c:pt idx="27447">
                  <c:v>45922.4848322796</c:v>
                </c:pt>
                <c:pt idx="27448">
                  <c:v>45922.4856514796</c:v>
                </c:pt>
                <c:pt idx="27449">
                  <c:v>45922.48647067961</c:v>
                </c:pt>
                <c:pt idx="27450">
                  <c:v>45922.48728987961</c:v>
                </c:pt>
                <c:pt idx="27451">
                  <c:v>45922.48810907961</c:v>
                </c:pt>
                <c:pt idx="27452">
                  <c:v>45922.48892827961</c:v>
                </c:pt>
                <c:pt idx="27453">
                  <c:v>45922.48974747962</c:v>
                </c:pt>
                <c:pt idx="27454">
                  <c:v>45922.49056667962</c:v>
                </c:pt>
                <c:pt idx="27455">
                  <c:v>45922.49138587958</c:v>
                </c:pt>
                <c:pt idx="27456">
                  <c:v>45922.49220507962</c:v>
                </c:pt>
                <c:pt idx="27457">
                  <c:v>45922.49302427963</c:v>
                </c:pt>
                <c:pt idx="27458">
                  <c:v>45922.49384347963</c:v>
                </c:pt>
                <c:pt idx="27459">
                  <c:v>45922.49466267962</c:v>
                </c:pt>
                <c:pt idx="27460">
                  <c:v>45922.49548187957</c:v>
                </c:pt>
                <c:pt idx="27461">
                  <c:v>45922.49630107963</c:v>
                </c:pt>
                <c:pt idx="27462">
                  <c:v>45922.49712027962</c:v>
                </c:pt>
                <c:pt idx="27463">
                  <c:v>45922.49793947964</c:v>
                </c:pt>
                <c:pt idx="27464">
                  <c:v>45922.49875867963</c:v>
                </c:pt>
                <c:pt idx="27465">
                  <c:v>45922.49957787964</c:v>
                </c:pt>
                <c:pt idx="27466">
                  <c:v>45922.50039707965</c:v>
                </c:pt>
                <c:pt idx="27467">
                  <c:v>45922.50121627965</c:v>
                </c:pt>
                <c:pt idx="27468">
                  <c:v>45922.50203547965</c:v>
                </c:pt>
                <c:pt idx="27469">
                  <c:v>45922.50285467965</c:v>
                </c:pt>
                <c:pt idx="27470">
                  <c:v>45922.50367387966</c:v>
                </c:pt>
                <c:pt idx="27471">
                  <c:v>45922.50449307966</c:v>
                </c:pt>
                <c:pt idx="27472">
                  <c:v>45922.50531227966</c:v>
                </c:pt>
                <c:pt idx="27473">
                  <c:v>45922.50613147966</c:v>
                </c:pt>
                <c:pt idx="27474">
                  <c:v>45922.50695067966</c:v>
                </c:pt>
                <c:pt idx="27475">
                  <c:v>45922.50776987967</c:v>
                </c:pt>
                <c:pt idx="27476">
                  <c:v>45922.50858907967</c:v>
                </c:pt>
                <c:pt idx="27477">
                  <c:v>45922.50940827967</c:v>
                </c:pt>
                <c:pt idx="27478">
                  <c:v>45922.51022747968</c:v>
                </c:pt>
                <c:pt idx="27479">
                  <c:v>45922.51104667968</c:v>
                </c:pt>
                <c:pt idx="27480">
                  <c:v>45922.51186587968</c:v>
                </c:pt>
                <c:pt idx="27481">
                  <c:v>45922.51268507968</c:v>
                </c:pt>
                <c:pt idx="27482">
                  <c:v>45922.51350427968</c:v>
                </c:pt>
                <c:pt idx="27483">
                  <c:v>45922.51432347968</c:v>
                </c:pt>
                <c:pt idx="27484">
                  <c:v>45922.51514267967</c:v>
                </c:pt>
                <c:pt idx="27485">
                  <c:v>45922.51596187968</c:v>
                </c:pt>
                <c:pt idx="27486">
                  <c:v>45922.51678107968</c:v>
                </c:pt>
                <c:pt idx="27487">
                  <c:v>45922.51760027969</c:v>
                </c:pt>
                <c:pt idx="27488">
                  <c:v>45922.5184194797</c:v>
                </c:pt>
                <c:pt idx="27489">
                  <c:v>45922.5192386797</c:v>
                </c:pt>
                <c:pt idx="27490">
                  <c:v>45922.5200578797</c:v>
                </c:pt>
                <c:pt idx="27491">
                  <c:v>45922.5208770797</c:v>
                </c:pt>
                <c:pt idx="27492">
                  <c:v>45922.52169627971</c:v>
                </c:pt>
                <c:pt idx="27493">
                  <c:v>45922.5225154797</c:v>
                </c:pt>
                <c:pt idx="27494">
                  <c:v>45922.5233346797</c:v>
                </c:pt>
                <c:pt idx="27495">
                  <c:v>45922.52415387971</c:v>
                </c:pt>
                <c:pt idx="27496">
                  <c:v>45922.52497307971</c:v>
                </c:pt>
                <c:pt idx="27497">
                  <c:v>45922.52579227972</c:v>
                </c:pt>
                <c:pt idx="27498">
                  <c:v>45922.52661147972</c:v>
                </c:pt>
                <c:pt idx="27499">
                  <c:v>45922.52743067965</c:v>
                </c:pt>
                <c:pt idx="27500">
                  <c:v>45922.52824987972</c:v>
                </c:pt>
                <c:pt idx="27501">
                  <c:v>45922.52906907973</c:v>
                </c:pt>
                <c:pt idx="27502">
                  <c:v>45922.52988827973</c:v>
                </c:pt>
                <c:pt idx="27503">
                  <c:v>45922.53070747973</c:v>
                </c:pt>
                <c:pt idx="27504">
                  <c:v>45922.53152667973</c:v>
                </c:pt>
                <c:pt idx="27505">
                  <c:v>45922.53234587974</c:v>
                </c:pt>
                <c:pt idx="27506">
                  <c:v>45922.53316507972</c:v>
                </c:pt>
                <c:pt idx="27507">
                  <c:v>45922.53398427973</c:v>
                </c:pt>
                <c:pt idx="27508">
                  <c:v>45922.53480347974</c:v>
                </c:pt>
                <c:pt idx="27509">
                  <c:v>45922.53562267972</c:v>
                </c:pt>
                <c:pt idx="27510">
                  <c:v>45922.53644187975</c:v>
                </c:pt>
                <c:pt idx="27511">
                  <c:v>45922.53726107975</c:v>
                </c:pt>
                <c:pt idx="27512">
                  <c:v>45922.53808027975</c:v>
                </c:pt>
                <c:pt idx="27513">
                  <c:v>45922.53889947976</c:v>
                </c:pt>
                <c:pt idx="27514">
                  <c:v>45922.53971867976</c:v>
                </c:pt>
                <c:pt idx="27515">
                  <c:v>45922.54053787975</c:v>
                </c:pt>
                <c:pt idx="27516">
                  <c:v>45922.54135707976</c:v>
                </c:pt>
                <c:pt idx="27517">
                  <c:v>45922.54217627976</c:v>
                </c:pt>
                <c:pt idx="27518">
                  <c:v>45922.54299547976</c:v>
                </c:pt>
                <c:pt idx="27519">
                  <c:v>45922.54381467977</c:v>
                </c:pt>
                <c:pt idx="27520">
                  <c:v>45922.54463387977</c:v>
                </c:pt>
                <c:pt idx="27521">
                  <c:v>45922.54545307977</c:v>
                </c:pt>
                <c:pt idx="27522">
                  <c:v>45922.54627227978</c:v>
                </c:pt>
                <c:pt idx="27523">
                  <c:v>45922.54709147977</c:v>
                </c:pt>
                <c:pt idx="27524">
                  <c:v>45922.54791067978</c:v>
                </c:pt>
                <c:pt idx="27525">
                  <c:v>45922.54872987978</c:v>
                </c:pt>
                <c:pt idx="27526">
                  <c:v>45922.54954907978</c:v>
                </c:pt>
                <c:pt idx="27527">
                  <c:v>45922.55036827978</c:v>
                </c:pt>
                <c:pt idx="27528">
                  <c:v>45922.55118747979</c:v>
                </c:pt>
                <c:pt idx="27529">
                  <c:v>45922.5520066798</c:v>
                </c:pt>
                <c:pt idx="27530">
                  <c:v>45922.5528258798</c:v>
                </c:pt>
                <c:pt idx="27531">
                  <c:v>45922.5536450798</c:v>
                </c:pt>
                <c:pt idx="27532">
                  <c:v>45922.5544642798</c:v>
                </c:pt>
                <c:pt idx="27533">
                  <c:v>45922.5552834798</c:v>
                </c:pt>
                <c:pt idx="27534">
                  <c:v>45922.5561026798</c:v>
                </c:pt>
                <c:pt idx="27535">
                  <c:v>45922.5569218798</c:v>
                </c:pt>
                <c:pt idx="27536">
                  <c:v>45922.55774107981</c:v>
                </c:pt>
                <c:pt idx="27537">
                  <c:v>45922.5585602798</c:v>
                </c:pt>
                <c:pt idx="27538">
                  <c:v>45922.5593794798</c:v>
                </c:pt>
                <c:pt idx="27539">
                  <c:v>45922.56019867981</c:v>
                </c:pt>
                <c:pt idx="27540">
                  <c:v>45922.56101787982</c:v>
                </c:pt>
                <c:pt idx="27541">
                  <c:v>45922.56183707982</c:v>
                </c:pt>
                <c:pt idx="27542">
                  <c:v>45922.56265627982</c:v>
                </c:pt>
                <c:pt idx="27543">
                  <c:v>45922.56347547982</c:v>
                </c:pt>
                <c:pt idx="27544">
                  <c:v>45922.56429467982</c:v>
                </c:pt>
                <c:pt idx="27545">
                  <c:v>45922.56511387983</c:v>
                </c:pt>
                <c:pt idx="27546">
                  <c:v>45922.56593307983</c:v>
                </c:pt>
                <c:pt idx="27547">
                  <c:v>45922.56675227983</c:v>
                </c:pt>
                <c:pt idx="27548">
                  <c:v>45922.56757147983</c:v>
                </c:pt>
                <c:pt idx="27549">
                  <c:v>45922.56839067984</c:v>
                </c:pt>
                <c:pt idx="27550">
                  <c:v>45922.56920987984</c:v>
                </c:pt>
                <c:pt idx="27551">
                  <c:v>45922.57002907984</c:v>
                </c:pt>
                <c:pt idx="27552">
                  <c:v>45922.57084827984</c:v>
                </c:pt>
                <c:pt idx="27553">
                  <c:v>45922.57166747985</c:v>
                </c:pt>
                <c:pt idx="27554">
                  <c:v>45922.57248667985</c:v>
                </c:pt>
                <c:pt idx="27555">
                  <c:v>45922.57330587985</c:v>
                </c:pt>
                <c:pt idx="27556">
                  <c:v>45922.57412507985</c:v>
                </c:pt>
                <c:pt idx="27557">
                  <c:v>45922.57494427985</c:v>
                </c:pt>
                <c:pt idx="27558">
                  <c:v>45922.57576347986</c:v>
                </c:pt>
                <c:pt idx="27559">
                  <c:v>45922.57658267986</c:v>
                </c:pt>
                <c:pt idx="27560">
                  <c:v>45922.57740187985</c:v>
                </c:pt>
                <c:pt idx="27561">
                  <c:v>45922.57822107986</c:v>
                </c:pt>
                <c:pt idx="27562">
                  <c:v>45922.57904027987</c:v>
                </c:pt>
                <c:pt idx="27563">
                  <c:v>45922.57985947986</c:v>
                </c:pt>
                <c:pt idx="27564">
                  <c:v>45922.58067867987</c:v>
                </c:pt>
                <c:pt idx="27565">
                  <c:v>45922.58149787987</c:v>
                </c:pt>
                <c:pt idx="27566">
                  <c:v>45922.5823170799</c:v>
                </c:pt>
                <c:pt idx="27567">
                  <c:v>45922.58313627987</c:v>
                </c:pt>
                <c:pt idx="27568">
                  <c:v>45922.58395547988</c:v>
                </c:pt>
                <c:pt idx="27569">
                  <c:v>45922.58477467988</c:v>
                </c:pt>
                <c:pt idx="27570">
                  <c:v>45922.58559387988</c:v>
                </c:pt>
                <c:pt idx="27571">
                  <c:v>45922.58641307988</c:v>
                </c:pt>
                <c:pt idx="27572">
                  <c:v>45922.58723227988</c:v>
                </c:pt>
                <c:pt idx="27573">
                  <c:v>45922.5880514799</c:v>
                </c:pt>
                <c:pt idx="27574">
                  <c:v>45922.5888706799</c:v>
                </c:pt>
                <c:pt idx="27575">
                  <c:v>45922.5896898799</c:v>
                </c:pt>
                <c:pt idx="27576">
                  <c:v>45922.5905090799</c:v>
                </c:pt>
                <c:pt idx="27577">
                  <c:v>45922.5913282799</c:v>
                </c:pt>
                <c:pt idx="27578">
                  <c:v>45922.5921474799</c:v>
                </c:pt>
                <c:pt idx="27579">
                  <c:v>45922.59296667991</c:v>
                </c:pt>
                <c:pt idx="27580">
                  <c:v>45922.59378587984</c:v>
                </c:pt>
                <c:pt idx="27581">
                  <c:v>45922.59460507991</c:v>
                </c:pt>
                <c:pt idx="27582">
                  <c:v>45922.59542427991</c:v>
                </c:pt>
                <c:pt idx="27583">
                  <c:v>45922.59624347991</c:v>
                </c:pt>
                <c:pt idx="27584">
                  <c:v>45922.59706267992</c:v>
                </c:pt>
                <c:pt idx="27585">
                  <c:v>45922.59788187992</c:v>
                </c:pt>
                <c:pt idx="27586">
                  <c:v>45922.59870107992</c:v>
                </c:pt>
                <c:pt idx="27587">
                  <c:v>45922.59952027992</c:v>
                </c:pt>
                <c:pt idx="27588">
                  <c:v>45922.60033947994</c:v>
                </c:pt>
                <c:pt idx="27589">
                  <c:v>45922.60115867993</c:v>
                </c:pt>
                <c:pt idx="27590">
                  <c:v>45922.60197787993</c:v>
                </c:pt>
                <c:pt idx="27591">
                  <c:v>45922.60279707993</c:v>
                </c:pt>
                <c:pt idx="27592">
                  <c:v>45922.60361627993</c:v>
                </c:pt>
                <c:pt idx="27593">
                  <c:v>45922.60443547993</c:v>
                </c:pt>
                <c:pt idx="27594">
                  <c:v>45922.60525467994</c:v>
                </c:pt>
                <c:pt idx="27595">
                  <c:v>45922.60607387994</c:v>
                </c:pt>
                <c:pt idx="27596">
                  <c:v>45922.60689307994</c:v>
                </c:pt>
                <c:pt idx="27597">
                  <c:v>45922.60771227995</c:v>
                </c:pt>
                <c:pt idx="27598">
                  <c:v>45922.60853147994</c:v>
                </c:pt>
                <c:pt idx="27599">
                  <c:v>45922.60935067995</c:v>
                </c:pt>
                <c:pt idx="27600">
                  <c:v>45922.61016987995</c:v>
                </c:pt>
                <c:pt idx="27601">
                  <c:v>45922.61098907995</c:v>
                </c:pt>
                <c:pt idx="27602">
                  <c:v>45922.61180827995</c:v>
                </c:pt>
                <c:pt idx="27603">
                  <c:v>45922.61262747996</c:v>
                </c:pt>
                <c:pt idx="27604">
                  <c:v>45922.61344667996</c:v>
                </c:pt>
                <c:pt idx="27605">
                  <c:v>45922.61426587996</c:v>
                </c:pt>
                <c:pt idx="27606">
                  <c:v>45922.61508507997</c:v>
                </c:pt>
                <c:pt idx="27607">
                  <c:v>45922.61590427997</c:v>
                </c:pt>
                <c:pt idx="27608">
                  <c:v>45922.61672347997</c:v>
                </c:pt>
                <c:pt idx="27609">
                  <c:v>45922.61754267997</c:v>
                </c:pt>
                <c:pt idx="27610">
                  <c:v>45922.61836187997</c:v>
                </c:pt>
                <c:pt idx="27611">
                  <c:v>45922.61918107998</c:v>
                </c:pt>
                <c:pt idx="27612">
                  <c:v>45922.62000027998</c:v>
                </c:pt>
                <c:pt idx="27613">
                  <c:v>45922.62081948</c:v>
                </c:pt>
                <c:pt idx="27614">
                  <c:v>45922.62163867999</c:v>
                </c:pt>
                <c:pt idx="27615">
                  <c:v>45922.62245787999</c:v>
                </c:pt>
                <c:pt idx="27616">
                  <c:v>45922.62327708</c:v>
                </c:pt>
                <c:pt idx="27617">
                  <c:v>45922.62409628</c:v>
                </c:pt>
                <c:pt idx="27618">
                  <c:v>45922.62491548</c:v>
                </c:pt>
                <c:pt idx="27619">
                  <c:v>45922.62573467998</c:v>
                </c:pt>
                <c:pt idx="27620">
                  <c:v>45922.62655388</c:v>
                </c:pt>
                <c:pt idx="27621">
                  <c:v>45922.62737307999</c:v>
                </c:pt>
                <c:pt idx="27622">
                  <c:v>45922.62819228</c:v>
                </c:pt>
                <c:pt idx="27623">
                  <c:v>45922.62901148001</c:v>
                </c:pt>
                <c:pt idx="27624">
                  <c:v>45922.62983067999</c:v>
                </c:pt>
                <c:pt idx="27625">
                  <c:v>45922.63064988</c:v>
                </c:pt>
                <c:pt idx="27626">
                  <c:v>45922.63146907998</c:v>
                </c:pt>
                <c:pt idx="27627">
                  <c:v>45922.63228828002</c:v>
                </c:pt>
                <c:pt idx="27628">
                  <c:v>45922.63310748002</c:v>
                </c:pt>
                <c:pt idx="27629">
                  <c:v>45922.63392667998</c:v>
                </c:pt>
                <c:pt idx="27630">
                  <c:v>45922.63474588002</c:v>
                </c:pt>
                <c:pt idx="27631">
                  <c:v>45922.63556508003</c:v>
                </c:pt>
                <c:pt idx="27632">
                  <c:v>45922.63638428003</c:v>
                </c:pt>
                <c:pt idx="27633">
                  <c:v>45922.63720348003</c:v>
                </c:pt>
                <c:pt idx="27634">
                  <c:v>45922.63802268002</c:v>
                </c:pt>
                <c:pt idx="27635">
                  <c:v>45922.63884188003</c:v>
                </c:pt>
                <c:pt idx="27636">
                  <c:v>45922.63966107999</c:v>
                </c:pt>
                <c:pt idx="27637">
                  <c:v>45922.64048028002</c:v>
                </c:pt>
                <c:pt idx="27638">
                  <c:v>45922.64129948004</c:v>
                </c:pt>
                <c:pt idx="27639">
                  <c:v>45922.64211868004</c:v>
                </c:pt>
                <c:pt idx="27640">
                  <c:v>45922.64293788005</c:v>
                </c:pt>
                <c:pt idx="27641">
                  <c:v>45922.64375708005</c:v>
                </c:pt>
                <c:pt idx="27642">
                  <c:v>45922.64457628005</c:v>
                </c:pt>
                <c:pt idx="27643">
                  <c:v>45922.64539548005</c:v>
                </c:pt>
                <c:pt idx="27644">
                  <c:v>45922.64621468005</c:v>
                </c:pt>
                <c:pt idx="27645">
                  <c:v>45922.64703388006</c:v>
                </c:pt>
                <c:pt idx="27646">
                  <c:v>45922.64785308006</c:v>
                </c:pt>
                <c:pt idx="27647">
                  <c:v>45922.64867228006</c:v>
                </c:pt>
                <c:pt idx="27648">
                  <c:v>45922.64949148006</c:v>
                </c:pt>
                <c:pt idx="27649">
                  <c:v>45922.65031068007</c:v>
                </c:pt>
                <c:pt idx="27650">
                  <c:v>45922.65112988007</c:v>
                </c:pt>
                <c:pt idx="27651">
                  <c:v>45922.65194908007</c:v>
                </c:pt>
                <c:pt idx="27652">
                  <c:v>45922.65276828007</c:v>
                </c:pt>
                <c:pt idx="27653">
                  <c:v>45922.65358748007</c:v>
                </c:pt>
                <c:pt idx="27654">
                  <c:v>45922.65440668008</c:v>
                </c:pt>
                <c:pt idx="27655">
                  <c:v>45922.65522588008</c:v>
                </c:pt>
                <c:pt idx="27656">
                  <c:v>45922.65604508008</c:v>
                </c:pt>
                <c:pt idx="27657">
                  <c:v>45922.65686428008</c:v>
                </c:pt>
                <c:pt idx="27658">
                  <c:v>45922.65768348009</c:v>
                </c:pt>
                <c:pt idx="27659">
                  <c:v>45922.65850268009</c:v>
                </c:pt>
                <c:pt idx="27660">
                  <c:v>45922.65932188008</c:v>
                </c:pt>
                <c:pt idx="27661">
                  <c:v>45922.66014108002</c:v>
                </c:pt>
                <c:pt idx="27662">
                  <c:v>45922.6609602801</c:v>
                </c:pt>
                <c:pt idx="27663">
                  <c:v>45922.6617794801</c:v>
                </c:pt>
                <c:pt idx="27664">
                  <c:v>45922.6625986801</c:v>
                </c:pt>
                <c:pt idx="27665">
                  <c:v>45922.6634178801</c:v>
                </c:pt>
                <c:pt idx="27666">
                  <c:v>45922.6642370801</c:v>
                </c:pt>
                <c:pt idx="27667">
                  <c:v>45922.66505628011</c:v>
                </c:pt>
                <c:pt idx="27668">
                  <c:v>45922.66587548011</c:v>
                </c:pt>
                <c:pt idx="27669">
                  <c:v>45922.66669468011</c:v>
                </c:pt>
                <c:pt idx="27670">
                  <c:v>45922.66751388011</c:v>
                </c:pt>
                <c:pt idx="27671">
                  <c:v>45922.66833308012</c:v>
                </c:pt>
                <c:pt idx="27672">
                  <c:v>45922.66915228012</c:v>
                </c:pt>
                <c:pt idx="27673">
                  <c:v>45922.66997148012</c:v>
                </c:pt>
                <c:pt idx="27674">
                  <c:v>45922.67079068012</c:v>
                </c:pt>
                <c:pt idx="27675">
                  <c:v>45922.67160988013</c:v>
                </c:pt>
                <c:pt idx="27676">
                  <c:v>45922.67242908013</c:v>
                </c:pt>
                <c:pt idx="27677">
                  <c:v>45922.67324828013</c:v>
                </c:pt>
                <c:pt idx="27678">
                  <c:v>45922.67406748013</c:v>
                </c:pt>
                <c:pt idx="27679">
                  <c:v>45922.67488668014</c:v>
                </c:pt>
                <c:pt idx="27680">
                  <c:v>45922.67570588012</c:v>
                </c:pt>
                <c:pt idx="27681">
                  <c:v>45922.67652508014</c:v>
                </c:pt>
                <c:pt idx="27682">
                  <c:v>45922.67734428014</c:v>
                </c:pt>
                <c:pt idx="27683">
                  <c:v>45922.67816348014</c:v>
                </c:pt>
                <c:pt idx="27684">
                  <c:v>45922.67898268015</c:v>
                </c:pt>
                <c:pt idx="27685">
                  <c:v>45922.67980188015</c:v>
                </c:pt>
                <c:pt idx="27686">
                  <c:v>45922.68062108015</c:v>
                </c:pt>
                <c:pt idx="27687">
                  <c:v>45922.68144028015</c:v>
                </c:pt>
                <c:pt idx="27688">
                  <c:v>45922.6822594802</c:v>
                </c:pt>
                <c:pt idx="27689">
                  <c:v>45922.68307868016</c:v>
                </c:pt>
                <c:pt idx="27690">
                  <c:v>45922.68389788016</c:v>
                </c:pt>
                <c:pt idx="27691">
                  <c:v>45922.68471708016</c:v>
                </c:pt>
                <c:pt idx="27692">
                  <c:v>45922.68553628016</c:v>
                </c:pt>
                <c:pt idx="27693">
                  <c:v>45922.68635548016</c:v>
                </c:pt>
                <c:pt idx="27694">
                  <c:v>45922.68717468017</c:v>
                </c:pt>
                <c:pt idx="27695">
                  <c:v>45922.68799388017</c:v>
                </c:pt>
                <c:pt idx="27696">
                  <c:v>45922.68881308018</c:v>
                </c:pt>
                <c:pt idx="27697">
                  <c:v>45922.68963228017</c:v>
                </c:pt>
                <c:pt idx="27698">
                  <c:v>45922.69045148018</c:v>
                </c:pt>
                <c:pt idx="27699">
                  <c:v>45922.69127068017</c:v>
                </c:pt>
                <c:pt idx="27700">
                  <c:v>45922.69208988018</c:v>
                </c:pt>
                <c:pt idx="27701">
                  <c:v>45922.69290908019</c:v>
                </c:pt>
                <c:pt idx="27702">
                  <c:v>45922.69372828017</c:v>
                </c:pt>
                <c:pt idx="27703">
                  <c:v>45922.6945474802</c:v>
                </c:pt>
                <c:pt idx="27704">
                  <c:v>45922.69536668012</c:v>
                </c:pt>
                <c:pt idx="27705">
                  <c:v>45922.69618588017</c:v>
                </c:pt>
                <c:pt idx="27706">
                  <c:v>45922.69700508018</c:v>
                </c:pt>
                <c:pt idx="27707">
                  <c:v>45922.69782428019</c:v>
                </c:pt>
                <c:pt idx="27708">
                  <c:v>45922.69864348019</c:v>
                </c:pt>
                <c:pt idx="27709">
                  <c:v>45922.69946268011</c:v>
                </c:pt>
                <c:pt idx="27710">
                  <c:v>45922.70028188018</c:v>
                </c:pt>
                <c:pt idx="27711">
                  <c:v>45922.70110108017</c:v>
                </c:pt>
                <c:pt idx="27712">
                  <c:v>45922.70192028017</c:v>
                </c:pt>
                <c:pt idx="27713">
                  <c:v>45922.70273948021</c:v>
                </c:pt>
                <c:pt idx="27714">
                  <c:v>45922.70355868022</c:v>
                </c:pt>
                <c:pt idx="27715">
                  <c:v>45922.70437788022</c:v>
                </c:pt>
                <c:pt idx="27716">
                  <c:v>45922.70519708018</c:v>
                </c:pt>
                <c:pt idx="27717">
                  <c:v>45922.70601628022</c:v>
                </c:pt>
                <c:pt idx="27718">
                  <c:v>45922.70683548022</c:v>
                </c:pt>
                <c:pt idx="27719">
                  <c:v>45922.70765468018</c:v>
                </c:pt>
                <c:pt idx="27720">
                  <c:v>45922.70847388022</c:v>
                </c:pt>
                <c:pt idx="27721">
                  <c:v>45922.70929308022</c:v>
                </c:pt>
                <c:pt idx="27722">
                  <c:v>45922.71011228023</c:v>
                </c:pt>
                <c:pt idx="27723">
                  <c:v>45922.71093148024</c:v>
                </c:pt>
                <c:pt idx="27724">
                  <c:v>45922.71175068017</c:v>
                </c:pt>
                <c:pt idx="27725">
                  <c:v>45922.71256988023</c:v>
                </c:pt>
                <c:pt idx="27726">
                  <c:v>45922.71338908019</c:v>
                </c:pt>
                <c:pt idx="27727">
                  <c:v>45922.71420828025</c:v>
                </c:pt>
                <c:pt idx="27728">
                  <c:v>45922.71502748025</c:v>
                </c:pt>
                <c:pt idx="27729">
                  <c:v>45922.71584668018</c:v>
                </c:pt>
                <c:pt idx="27730">
                  <c:v>45922.71666588025</c:v>
                </c:pt>
                <c:pt idx="27731">
                  <c:v>45922.71748508018</c:v>
                </c:pt>
                <c:pt idx="27732">
                  <c:v>45922.71830428026</c:v>
                </c:pt>
                <c:pt idx="27733">
                  <c:v>45922.71912348022</c:v>
                </c:pt>
                <c:pt idx="27734">
                  <c:v>45922.71994268019</c:v>
                </c:pt>
                <c:pt idx="27735">
                  <c:v>45922.72076188016</c:v>
                </c:pt>
                <c:pt idx="27736">
                  <c:v>45922.72158108017</c:v>
                </c:pt>
                <c:pt idx="27737">
                  <c:v>45922.72240028019</c:v>
                </c:pt>
                <c:pt idx="27738">
                  <c:v>45922.72321948027</c:v>
                </c:pt>
                <c:pt idx="27739">
                  <c:v>45922.72403868027</c:v>
                </c:pt>
                <c:pt idx="27740">
                  <c:v>45922.72485788028</c:v>
                </c:pt>
                <c:pt idx="27741">
                  <c:v>45922.72567708021</c:v>
                </c:pt>
                <c:pt idx="27742">
                  <c:v>45922.72649628027</c:v>
                </c:pt>
                <c:pt idx="27743">
                  <c:v>45922.72731548028</c:v>
                </c:pt>
                <c:pt idx="27744">
                  <c:v>45922.72813468021</c:v>
                </c:pt>
                <c:pt idx="27745">
                  <c:v>45922.72895388027</c:v>
                </c:pt>
                <c:pt idx="27746">
                  <c:v>45922.72977308019</c:v>
                </c:pt>
                <c:pt idx="27747">
                  <c:v>45922.73059228028</c:v>
                </c:pt>
                <c:pt idx="27748">
                  <c:v>45922.73141148022</c:v>
                </c:pt>
                <c:pt idx="27749">
                  <c:v>45922.7322306803</c:v>
                </c:pt>
                <c:pt idx="27750">
                  <c:v>45922.73304988023</c:v>
                </c:pt>
                <c:pt idx="27751">
                  <c:v>45922.73386908023</c:v>
                </c:pt>
                <c:pt idx="27752">
                  <c:v>45922.7346882803</c:v>
                </c:pt>
                <c:pt idx="27753">
                  <c:v>45922.73550748031</c:v>
                </c:pt>
                <c:pt idx="27754">
                  <c:v>45922.73632668024</c:v>
                </c:pt>
                <c:pt idx="27755">
                  <c:v>45922.73714588021</c:v>
                </c:pt>
                <c:pt idx="27756">
                  <c:v>45922.73796508024</c:v>
                </c:pt>
                <c:pt idx="27757">
                  <c:v>45922.73878428024</c:v>
                </c:pt>
                <c:pt idx="27758">
                  <c:v>45922.73960348032</c:v>
                </c:pt>
                <c:pt idx="27759">
                  <c:v>45922.74042268025</c:v>
                </c:pt>
                <c:pt idx="27760">
                  <c:v>45922.74124188025</c:v>
                </c:pt>
                <c:pt idx="27761">
                  <c:v>45922.74206108032</c:v>
                </c:pt>
                <c:pt idx="27762">
                  <c:v>45922.74288028033</c:v>
                </c:pt>
                <c:pt idx="27763">
                  <c:v>45922.74369948033</c:v>
                </c:pt>
                <c:pt idx="27764">
                  <c:v>45922.74451868033</c:v>
                </c:pt>
                <c:pt idx="27765">
                  <c:v>45922.74533788033</c:v>
                </c:pt>
                <c:pt idx="27766">
                  <c:v>45922.74615708034</c:v>
                </c:pt>
                <c:pt idx="27767">
                  <c:v>45922.74697628034</c:v>
                </c:pt>
                <c:pt idx="27768">
                  <c:v>45922.74779548033</c:v>
                </c:pt>
                <c:pt idx="27769">
                  <c:v>45922.74861468033</c:v>
                </c:pt>
                <c:pt idx="27770">
                  <c:v>45922.74943388032</c:v>
                </c:pt>
                <c:pt idx="27771">
                  <c:v>45922.75025308035</c:v>
                </c:pt>
                <c:pt idx="27772">
                  <c:v>45922.75107228035</c:v>
                </c:pt>
                <c:pt idx="27773">
                  <c:v>45922.75189148035</c:v>
                </c:pt>
                <c:pt idx="27774">
                  <c:v>45922.75271068035</c:v>
                </c:pt>
                <c:pt idx="27775">
                  <c:v>45922.75352988036</c:v>
                </c:pt>
                <c:pt idx="27776">
                  <c:v>45922.75434908036</c:v>
                </c:pt>
                <c:pt idx="27777">
                  <c:v>45922.75516828035</c:v>
                </c:pt>
                <c:pt idx="27778">
                  <c:v>45922.75598748036</c:v>
                </c:pt>
                <c:pt idx="27779">
                  <c:v>45922.75680668037</c:v>
                </c:pt>
                <c:pt idx="27780">
                  <c:v>45922.75762588037</c:v>
                </c:pt>
                <c:pt idx="27781">
                  <c:v>45922.75844508037</c:v>
                </c:pt>
                <c:pt idx="27782">
                  <c:v>45922.75926428037</c:v>
                </c:pt>
                <c:pt idx="27783">
                  <c:v>45922.76008348037</c:v>
                </c:pt>
                <c:pt idx="27784">
                  <c:v>45922.76090268031</c:v>
                </c:pt>
                <c:pt idx="27785">
                  <c:v>45922.76172188026</c:v>
                </c:pt>
                <c:pt idx="27786">
                  <c:v>45922.76254108037</c:v>
                </c:pt>
                <c:pt idx="27787">
                  <c:v>45922.76336028031</c:v>
                </c:pt>
                <c:pt idx="27788">
                  <c:v>45922.76417948039</c:v>
                </c:pt>
                <c:pt idx="27789">
                  <c:v>45922.76499868037</c:v>
                </c:pt>
                <c:pt idx="27790">
                  <c:v>45922.76581788038</c:v>
                </c:pt>
                <c:pt idx="27791">
                  <c:v>45922.76663708039</c:v>
                </c:pt>
                <c:pt idx="27792">
                  <c:v>45922.76745628037</c:v>
                </c:pt>
                <c:pt idx="27793">
                  <c:v>45922.7682754804</c:v>
                </c:pt>
                <c:pt idx="27794">
                  <c:v>45922.76909468033</c:v>
                </c:pt>
                <c:pt idx="27795">
                  <c:v>45922.76991388037</c:v>
                </c:pt>
                <c:pt idx="27796">
                  <c:v>45922.7707330804</c:v>
                </c:pt>
                <c:pt idx="27797">
                  <c:v>45922.77155228041</c:v>
                </c:pt>
                <c:pt idx="27798">
                  <c:v>45922.77237148041</c:v>
                </c:pt>
                <c:pt idx="27799">
                  <c:v>45922.77319068032</c:v>
                </c:pt>
                <c:pt idx="27800">
                  <c:v>45922.77400988041</c:v>
                </c:pt>
                <c:pt idx="27801">
                  <c:v>45922.77482908042</c:v>
                </c:pt>
                <c:pt idx="27802">
                  <c:v>45922.77564828042</c:v>
                </c:pt>
                <c:pt idx="27803">
                  <c:v>45922.77646748042</c:v>
                </c:pt>
                <c:pt idx="27804">
                  <c:v>45922.77728668042</c:v>
                </c:pt>
                <c:pt idx="27805">
                  <c:v>45922.77810588042</c:v>
                </c:pt>
                <c:pt idx="27806">
                  <c:v>45922.77892508043</c:v>
                </c:pt>
                <c:pt idx="27807">
                  <c:v>45922.77974428036</c:v>
                </c:pt>
                <c:pt idx="27808">
                  <c:v>45922.78056348043</c:v>
                </c:pt>
                <c:pt idx="27809">
                  <c:v>45922.78138268036</c:v>
                </c:pt>
                <c:pt idx="27810">
                  <c:v>45922.78220188044</c:v>
                </c:pt>
                <c:pt idx="27811">
                  <c:v>45922.78302108042</c:v>
                </c:pt>
                <c:pt idx="27812">
                  <c:v>45922.78384028043</c:v>
                </c:pt>
                <c:pt idx="27813">
                  <c:v>45922.78465948044</c:v>
                </c:pt>
                <c:pt idx="27814">
                  <c:v>45922.78547868045</c:v>
                </c:pt>
                <c:pt idx="27815">
                  <c:v>45922.78629788045</c:v>
                </c:pt>
                <c:pt idx="27816">
                  <c:v>45922.78711708045</c:v>
                </c:pt>
                <c:pt idx="27817">
                  <c:v>45922.78793628045</c:v>
                </c:pt>
                <c:pt idx="27818">
                  <c:v>45922.78875548045</c:v>
                </c:pt>
                <c:pt idx="27819">
                  <c:v>45922.78957468046</c:v>
                </c:pt>
                <c:pt idx="27820">
                  <c:v>45922.79039388042</c:v>
                </c:pt>
                <c:pt idx="27821">
                  <c:v>45922.79121308045</c:v>
                </c:pt>
                <c:pt idx="27822">
                  <c:v>45922.79203228046</c:v>
                </c:pt>
                <c:pt idx="27823">
                  <c:v>45922.79285148047</c:v>
                </c:pt>
                <c:pt idx="27824">
                  <c:v>45922.79367068039</c:v>
                </c:pt>
                <c:pt idx="27825">
                  <c:v>45922.7944898804</c:v>
                </c:pt>
                <c:pt idx="27826">
                  <c:v>45922.79530908047</c:v>
                </c:pt>
                <c:pt idx="27827">
                  <c:v>45922.79612828048</c:v>
                </c:pt>
                <c:pt idx="27828">
                  <c:v>45922.79694748048</c:v>
                </c:pt>
                <c:pt idx="27829">
                  <c:v>45922.79776668037</c:v>
                </c:pt>
                <c:pt idx="27830">
                  <c:v>45922.79858588048</c:v>
                </c:pt>
                <c:pt idx="27831">
                  <c:v>45922.79940508041</c:v>
                </c:pt>
                <c:pt idx="27832">
                  <c:v>45922.80022428048</c:v>
                </c:pt>
                <c:pt idx="27833">
                  <c:v>45922.80104348049</c:v>
                </c:pt>
                <c:pt idx="27834">
                  <c:v>45922.80186268048</c:v>
                </c:pt>
                <c:pt idx="27835">
                  <c:v>45922.80268188049</c:v>
                </c:pt>
                <c:pt idx="27836">
                  <c:v>45922.8035010805</c:v>
                </c:pt>
                <c:pt idx="27837">
                  <c:v>45922.8043202805</c:v>
                </c:pt>
                <c:pt idx="27838">
                  <c:v>45922.8051394805</c:v>
                </c:pt>
                <c:pt idx="27839">
                  <c:v>45922.8059586805</c:v>
                </c:pt>
                <c:pt idx="27840">
                  <c:v>45922.8067778805</c:v>
                </c:pt>
                <c:pt idx="27841">
                  <c:v>45922.8075970805</c:v>
                </c:pt>
                <c:pt idx="27842">
                  <c:v>45922.8084162805</c:v>
                </c:pt>
                <c:pt idx="27843">
                  <c:v>45922.8092354805</c:v>
                </c:pt>
                <c:pt idx="27844">
                  <c:v>45922.81005468051</c:v>
                </c:pt>
                <c:pt idx="27845">
                  <c:v>45922.81087388051</c:v>
                </c:pt>
                <c:pt idx="27846">
                  <c:v>45922.81169308052</c:v>
                </c:pt>
                <c:pt idx="27847">
                  <c:v>45922.8125122806</c:v>
                </c:pt>
                <c:pt idx="27848">
                  <c:v>45922.81333148053</c:v>
                </c:pt>
                <c:pt idx="27849">
                  <c:v>45922.81415068052</c:v>
                </c:pt>
                <c:pt idx="27850">
                  <c:v>45922.81496988052</c:v>
                </c:pt>
                <c:pt idx="27851">
                  <c:v>45922.81578908053</c:v>
                </c:pt>
                <c:pt idx="27852">
                  <c:v>45922.81660828054</c:v>
                </c:pt>
                <c:pt idx="27853">
                  <c:v>45922.81742748053</c:v>
                </c:pt>
                <c:pt idx="27854">
                  <c:v>45922.81824668053</c:v>
                </c:pt>
                <c:pt idx="27855">
                  <c:v>45922.81906588054</c:v>
                </c:pt>
                <c:pt idx="27856">
                  <c:v>45922.81988508054</c:v>
                </c:pt>
                <c:pt idx="27857">
                  <c:v>45922.82070428054</c:v>
                </c:pt>
                <c:pt idx="27858">
                  <c:v>45922.82152348055</c:v>
                </c:pt>
                <c:pt idx="27859">
                  <c:v>45922.82234268055</c:v>
                </c:pt>
                <c:pt idx="27860">
                  <c:v>45922.82316188048</c:v>
                </c:pt>
                <c:pt idx="27861">
                  <c:v>45922.82398108055</c:v>
                </c:pt>
                <c:pt idx="27862">
                  <c:v>45922.82480028055</c:v>
                </c:pt>
                <c:pt idx="27863">
                  <c:v>45922.82561948055</c:v>
                </c:pt>
                <c:pt idx="27864">
                  <c:v>45922.82643868056</c:v>
                </c:pt>
                <c:pt idx="27865">
                  <c:v>45922.82725788056</c:v>
                </c:pt>
                <c:pt idx="27866">
                  <c:v>45922.82807708056</c:v>
                </c:pt>
                <c:pt idx="27867">
                  <c:v>45922.82889628056</c:v>
                </c:pt>
                <c:pt idx="27868">
                  <c:v>45922.82971548057</c:v>
                </c:pt>
                <c:pt idx="27869">
                  <c:v>45922.83053468057</c:v>
                </c:pt>
                <c:pt idx="27870">
                  <c:v>45922.83135388057</c:v>
                </c:pt>
                <c:pt idx="27871">
                  <c:v>45922.83217308057</c:v>
                </c:pt>
                <c:pt idx="27872">
                  <c:v>45922.83299228057</c:v>
                </c:pt>
                <c:pt idx="27873">
                  <c:v>45922.83381148058</c:v>
                </c:pt>
                <c:pt idx="27874">
                  <c:v>45922.83463068058</c:v>
                </c:pt>
                <c:pt idx="27875">
                  <c:v>45922.83544988059</c:v>
                </c:pt>
                <c:pt idx="27876">
                  <c:v>45922.83626908058</c:v>
                </c:pt>
                <c:pt idx="27877">
                  <c:v>45922.8370882806</c:v>
                </c:pt>
                <c:pt idx="27878">
                  <c:v>45922.8379074806</c:v>
                </c:pt>
                <c:pt idx="27879">
                  <c:v>45922.83872668059</c:v>
                </c:pt>
                <c:pt idx="27880">
                  <c:v>45922.8395458806</c:v>
                </c:pt>
                <c:pt idx="27881">
                  <c:v>45922.8403650806</c:v>
                </c:pt>
                <c:pt idx="27882">
                  <c:v>45922.84118428059</c:v>
                </c:pt>
                <c:pt idx="27883">
                  <c:v>45922.8420034806</c:v>
                </c:pt>
                <c:pt idx="27884">
                  <c:v>45922.84282268061</c:v>
                </c:pt>
                <c:pt idx="27885">
                  <c:v>45922.84364188059</c:v>
                </c:pt>
                <c:pt idx="27886">
                  <c:v>45922.8444610806</c:v>
                </c:pt>
                <c:pt idx="27887">
                  <c:v>45922.84528028061</c:v>
                </c:pt>
                <c:pt idx="27888">
                  <c:v>45922.84609948061</c:v>
                </c:pt>
                <c:pt idx="27889">
                  <c:v>45922.84691868062</c:v>
                </c:pt>
                <c:pt idx="27890">
                  <c:v>45922.84773788062</c:v>
                </c:pt>
                <c:pt idx="27891">
                  <c:v>45922.84855708062</c:v>
                </c:pt>
                <c:pt idx="27892">
                  <c:v>45922.84937628062</c:v>
                </c:pt>
                <c:pt idx="27893">
                  <c:v>45922.85019548062</c:v>
                </c:pt>
                <c:pt idx="27894">
                  <c:v>45922.85101468063</c:v>
                </c:pt>
                <c:pt idx="27895">
                  <c:v>45922.85183388063</c:v>
                </c:pt>
                <c:pt idx="27896">
                  <c:v>45922.85265308063</c:v>
                </c:pt>
                <c:pt idx="27897">
                  <c:v>45922.85347228064</c:v>
                </c:pt>
                <c:pt idx="27898">
                  <c:v>45922.85429148063</c:v>
                </c:pt>
                <c:pt idx="27899">
                  <c:v>45922.85511068063</c:v>
                </c:pt>
                <c:pt idx="27900">
                  <c:v>45922.85592988064</c:v>
                </c:pt>
                <c:pt idx="27901">
                  <c:v>45922.85674908065</c:v>
                </c:pt>
                <c:pt idx="27902">
                  <c:v>45922.85756828065</c:v>
                </c:pt>
                <c:pt idx="27903">
                  <c:v>45922.85838748065</c:v>
                </c:pt>
                <c:pt idx="27904">
                  <c:v>45922.85920668065</c:v>
                </c:pt>
                <c:pt idx="27905">
                  <c:v>45922.86002588065</c:v>
                </c:pt>
                <c:pt idx="27906">
                  <c:v>45922.86084508066</c:v>
                </c:pt>
                <c:pt idx="27907">
                  <c:v>45922.86166428062</c:v>
                </c:pt>
                <c:pt idx="27908">
                  <c:v>45922.86248348065</c:v>
                </c:pt>
                <c:pt idx="27909">
                  <c:v>45922.86330268059</c:v>
                </c:pt>
                <c:pt idx="27910">
                  <c:v>45922.86412188067</c:v>
                </c:pt>
                <c:pt idx="27911">
                  <c:v>45922.86494108067</c:v>
                </c:pt>
                <c:pt idx="27912">
                  <c:v>45922.8657602806</c:v>
                </c:pt>
                <c:pt idx="27913">
                  <c:v>45922.86657948068</c:v>
                </c:pt>
                <c:pt idx="27914">
                  <c:v>45922.86739868068</c:v>
                </c:pt>
                <c:pt idx="27915">
                  <c:v>45922.86821788067</c:v>
                </c:pt>
                <c:pt idx="27916">
                  <c:v>45922.86903708068</c:v>
                </c:pt>
                <c:pt idx="27917">
                  <c:v>45922.86985628068</c:v>
                </c:pt>
                <c:pt idx="27918">
                  <c:v>45922.87067548068</c:v>
                </c:pt>
                <c:pt idx="27919">
                  <c:v>45922.87149468062</c:v>
                </c:pt>
                <c:pt idx="27920">
                  <c:v>45922.87231388069</c:v>
                </c:pt>
                <c:pt idx="27921">
                  <c:v>45922.87313308068</c:v>
                </c:pt>
                <c:pt idx="27922">
                  <c:v>45922.87395228069</c:v>
                </c:pt>
                <c:pt idx="27923">
                  <c:v>45922.8747714807</c:v>
                </c:pt>
                <c:pt idx="27924">
                  <c:v>45922.8755906807</c:v>
                </c:pt>
                <c:pt idx="27925">
                  <c:v>45922.8764098807</c:v>
                </c:pt>
                <c:pt idx="27926">
                  <c:v>45922.8772290807</c:v>
                </c:pt>
                <c:pt idx="27927">
                  <c:v>45922.8780482807</c:v>
                </c:pt>
                <c:pt idx="27928">
                  <c:v>45922.8788674807</c:v>
                </c:pt>
                <c:pt idx="27929">
                  <c:v>45922.8796866807</c:v>
                </c:pt>
                <c:pt idx="27930">
                  <c:v>45922.88050588071</c:v>
                </c:pt>
                <c:pt idx="27931">
                  <c:v>45922.88132508071</c:v>
                </c:pt>
                <c:pt idx="27932">
                  <c:v>45922.88214428072</c:v>
                </c:pt>
                <c:pt idx="27933">
                  <c:v>45922.88296348072</c:v>
                </c:pt>
                <c:pt idx="27934">
                  <c:v>45922.88378268065</c:v>
                </c:pt>
                <c:pt idx="27935">
                  <c:v>45922.88460188072</c:v>
                </c:pt>
                <c:pt idx="27936">
                  <c:v>45922.88542108073</c:v>
                </c:pt>
                <c:pt idx="27937">
                  <c:v>45922.88624028072</c:v>
                </c:pt>
                <c:pt idx="27938">
                  <c:v>45922.88705948073</c:v>
                </c:pt>
                <c:pt idx="27939">
                  <c:v>45922.88787868073</c:v>
                </c:pt>
                <c:pt idx="27940">
                  <c:v>45922.88869788073</c:v>
                </c:pt>
                <c:pt idx="27941">
                  <c:v>45922.88951708073</c:v>
                </c:pt>
                <c:pt idx="27942">
                  <c:v>45922.89033628074</c:v>
                </c:pt>
                <c:pt idx="27943">
                  <c:v>45922.89115548073</c:v>
                </c:pt>
                <c:pt idx="27944">
                  <c:v>45922.89197468072</c:v>
                </c:pt>
                <c:pt idx="27945">
                  <c:v>45922.89279388075</c:v>
                </c:pt>
                <c:pt idx="27946">
                  <c:v>45922.89361308075</c:v>
                </c:pt>
                <c:pt idx="27947">
                  <c:v>45922.89443228075</c:v>
                </c:pt>
                <c:pt idx="27948">
                  <c:v>45922.89525148075</c:v>
                </c:pt>
                <c:pt idx="27949">
                  <c:v>45922.89607068076</c:v>
                </c:pt>
                <c:pt idx="27950">
                  <c:v>45922.89688988076</c:v>
                </c:pt>
                <c:pt idx="27951">
                  <c:v>45922.89770908075</c:v>
                </c:pt>
                <c:pt idx="27952">
                  <c:v>45922.89852828076</c:v>
                </c:pt>
                <c:pt idx="27953">
                  <c:v>45922.89934748076</c:v>
                </c:pt>
                <c:pt idx="27954">
                  <c:v>45922.90016668077</c:v>
                </c:pt>
                <c:pt idx="27955">
                  <c:v>45922.90098588077</c:v>
                </c:pt>
                <c:pt idx="27956">
                  <c:v>45922.90180508077</c:v>
                </c:pt>
                <c:pt idx="27957">
                  <c:v>45922.90262428077</c:v>
                </c:pt>
                <c:pt idx="27958">
                  <c:v>45922.90344348078</c:v>
                </c:pt>
                <c:pt idx="27959">
                  <c:v>45922.90426268078</c:v>
                </c:pt>
                <c:pt idx="27960">
                  <c:v>45922.90508188077</c:v>
                </c:pt>
                <c:pt idx="27961">
                  <c:v>45922.90590108078</c:v>
                </c:pt>
                <c:pt idx="27962">
                  <c:v>45922.90672028079</c:v>
                </c:pt>
                <c:pt idx="27963">
                  <c:v>45922.90753948078</c:v>
                </c:pt>
                <c:pt idx="27964">
                  <c:v>45922.9083586808</c:v>
                </c:pt>
                <c:pt idx="27965">
                  <c:v>45922.90917788079</c:v>
                </c:pt>
                <c:pt idx="27966">
                  <c:v>45922.90999708079</c:v>
                </c:pt>
                <c:pt idx="27967">
                  <c:v>45922.9108162808</c:v>
                </c:pt>
                <c:pt idx="27968">
                  <c:v>45922.9116354808</c:v>
                </c:pt>
                <c:pt idx="27969">
                  <c:v>45922.9124546808</c:v>
                </c:pt>
                <c:pt idx="27970">
                  <c:v>45922.9132738808</c:v>
                </c:pt>
                <c:pt idx="27971">
                  <c:v>45922.9140930808</c:v>
                </c:pt>
                <c:pt idx="27972">
                  <c:v>45922.9149122808</c:v>
                </c:pt>
                <c:pt idx="27973">
                  <c:v>45922.91573148081</c:v>
                </c:pt>
                <c:pt idx="27974">
                  <c:v>45922.91655068081</c:v>
                </c:pt>
                <c:pt idx="27975">
                  <c:v>45922.91736988082</c:v>
                </c:pt>
                <c:pt idx="27976">
                  <c:v>45922.91818908082</c:v>
                </c:pt>
                <c:pt idx="27977">
                  <c:v>45922.91900828082</c:v>
                </c:pt>
                <c:pt idx="27978">
                  <c:v>45922.91982748082</c:v>
                </c:pt>
                <c:pt idx="27979">
                  <c:v>45922.92064668082</c:v>
                </c:pt>
                <c:pt idx="27980">
                  <c:v>45922.92146588076</c:v>
                </c:pt>
                <c:pt idx="27981">
                  <c:v>45922.92228508083</c:v>
                </c:pt>
                <c:pt idx="27982">
                  <c:v>45922.92310428082</c:v>
                </c:pt>
                <c:pt idx="27983">
                  <c:v>45922.92392348083</c:v>
                </c:pt>
                <c:pt idx="27984">
                  <c:v>45922.92474268077</c:v>
                </c:pt>
                <c:pt idx="27985">
                  <c:v>45922.92556188082</c:v>
                </c:pt>
                <c:pt idx="27986">
                  <c:v>45922.92638108083</c:v>
                </c:pt>
                <c:pt idx="27987">
                  <c:v>45922.92720028084</c:v>
                </c:pt>
                <c:pt idx="27988">
                  <c:v>45922.92801948084</c:v>
                </c:pt>
                <c:pt idx="27989">
                  <c:v>45922.92883868085</c:v>
                </c:pt>
                <c:pt idx="27990">
                  <c:v>45922.92965788085</c:v>
                </c:pt>
                <c:pt idx="27991">
                  <c:v>45922.93047708085</c:v>
                </c:pt>
                <c:pt idx="27992">
                  <c:v>45922.93129628085</c:v>
                </c:pt>
                <c:pt idx="27993">
                  <c:v>45922.93211548085</c:v>
                </c:pt>
                <c:pt idx="27994">
                  <c:v>45922.93293468086</c:v>
                </c:pt>
                <c:pt idx="27995">
                  <c:v>45922.93375388085</c:v>
                </c:pt>
                <c:pt idx="27996">
                  <c:v>45922.93457308086</c:v>
                </c:pt>
                <c:pt idx="27997">
                  <c:v>45922.93539228087</c:v>
                </c:pt>
                <c:pt idx="27998">
                  <c:v>45922.93621148086</c:v>
                </c:pt>
                <c:pt idx="27999">
                  <c:v>45922.93703068087</c:v>
                </c:pt>
                <c:pt idx="28000">
                  <c:v>45922.93784988087</c:v>
                </c:pt>
                <c:pt idx="28001">
                  <c:v>45922.93866908087</c:v>
                </c:pt>
                <c:pt idx="28002">
                  <c:v>45922.93948828088</c:v>
                </c:pt>
                <c:pt idx="28003">
                  <c:v>45922.94030748087</c:v>
                </c:pt>
                <c:pt idx="28004">
                  <c:v>45922.94112668087</c:v>
                </c:pt>
                <c:pt idx="28005">
                  <c:v>45922.94194588088</c:v>
                </c:pt>
                <c:pt idx="28006">
                  <c:v>45922.94276508089</c:v>
                </c:pt>
                <c:pt idx="28007">
                  <c:v>45922.94358428089</c:v>
                </c:pt>
                <c:pt idx="28008">
                  <c:v>45922.9444034809</c:v>
                </c:pt>
                <c:pt idx="28009">
                  <c:v>45922.94522268089</c:v>
                </c:pt>
                <c:pt idx="28010">
                  <c:v>45922.9460418809</c:v>
                </c:pt>
                <c:pt idx="28011">
                  <c:v>45922.9468610809</c:v>
                </c:pt>
                <c:pt idx="28012">
                  <c:v>45922.9476802809</c:v>
                </c:pt>
                <c:pt idx="28013">
                  <c:v>45922.9484994809</c:v>
                </c:pt>
                <c:pt idx="28014">
                  <c:v>45922.9493186809</c:v>
                </c:pt>
                <c:pt idx="28015">
                  <c:v>45922.9501378809</c:v>
                </c:pt>
                <c:pt idx="28016">
                  <c:v>45922.9509570809</c:v>
                </c:pt>
                <c:pt idx="28017">
                  <c:v>45922.95177628091</c:v>
                </c:pt>
                <c:pt idx="28018">
                  <c:v>45922.9525954809</c:v>
                </c:pt>
                <c:pt idx="28019">
                  <c:v>45922.95341468092</c:v>
                </c:pt>
                <c:pt idx="28020">
                  <c:v>45922.95423388091</c:v>
                </c:pt>
                <c:pt idx="28021">
                  <c:v>45922.95505308092</c:v>
                </c:pt>
                <c:pt idx="28022">
                  <c:v>45922.95587228093</c:v>
                </c:pt>
                <c:pt idx="28023">
                  <c:v>45922.95669148094</c:v>
                </c:pt>
                <c:pt idx="28024">
                  <c:v>45922.95751068092</c:v>
                </c:pt>
                <c:pt idx="28025">
                  <c:v>45922.95832988093</c:v>
                </c:pt>
                <c:pt idx="28026">
                  <c:v>45922.95914908093</c:v>
                </c:pt>
                <c:pt idx="28027">
                  <c:v>45922.95996828093</c:v>
                </c:pt>
                <c:pt idx="28028">
                  <c:v>45922.96078748094</c:v>
                </c:pt>
                <c:pt idx="28029">
                  <c:v>45922.96160668092</c:v>
                </c:pt>
                <c:pt idx="28030">
                  <c:v>45922.96242588093</c:v>
                </c:pt>
                <c:pt idx="28031">
                  <c:v>45922.96324508094</c:v>
                </c:pt>
                <c:pt idx="28032">
                  <c:v>45922.96406428095</c:v>
                </c:pt>
                <c:pt idx="28033">
                  <c:v>45922.96488348095</c:v>
                </c:pt>
                <c:pt idx="28034">
                  <c:v>45922.96570268088</c:v>
                </c:pt>
                <c:pt idx="28035">
                  <c:v>45922.96652188095</c:v>
                </c:pt>
                <c:pt idx="28036">
                  <c:v>45922.96734108096</c:v>
                </c:pt>
                <c:pt idx="28037">
                  <c:v>45922.96816028096</c:v>
                </c:pt>
                <c:pt idx="28038">
                  <c:v>45922.96897948096</c:v>
                </c:pt>
                <c:pt idx="28039">
                  <c:v>45922.96979868096</c:v>
                </c:pt>
                <c:pt idx="28040">
                  <c:v>45922.97061788096</c:v>
                </c:pt>
                <c:pt idx="28041">
                  <c:v>45922.97143708097</c:v>
                </c:pt>
                <c:pt idx="28042">
                  <c:v>45922.97225628096</c:v>
                </c:pt>
                <c:pt idx="28043">
                  <c:v>45922.97307548097</c:v>
                </c:pt>
                <c:pt idx="28044">
                  <c:v>45922.97389468097</c:v>
                </c:pt>
                <c:pt idx="28045">
                  <c:v>45922.97471388097</c:v>
                </c:pt>
                <c:pt idx="28046">
                  <c:v>45922.97553308097</c:v>
                </c:pt>
                <c:pt idx="28047">
                  <c:v>45922.97635228098</c:v>
                </c:pt>
                <c:pt idx="28048">
                  <c:v>45922.97717148098</c:v>
                </c:pt>
                <c:pt idx="28049">
                  <c:v>45922.97799068099</c:v>
                </c:pt>
                <c:pt idx="28050">
                  <c:v>45922.97880988098</c:v>
                </c:pt>
                <c:pt idx="28051">
                  <c:v>45922.97962908099</c:v>
                </c:pt>
                <c:pt idx="28052">
                  <c:v>45922.980448281</c:v>
                </c:pt>
                <c:pt idx="28053">
                  <c:v>45922.981267481</c:v>
                </c:pt>
                <c:pt idx="28054">
                  <c:v>45922.982086681</c:v>
                </c:pt>
                <c:pt idx="28055">
                  <c:v>45922.982905881</c:v>
                </c:pt>
                <c:pt idx="28056">
                  <c:v>45922.98372508099</c:v>
                </c:pt>
                <c:pt idx="28057">
                  <c:v>45922.984544281</c:v>
                </c:pt>
                <c:pt idx="28058">
                  <c:v>45922.98536348101</c:v>
                </c:pt>
                <c:pt idx="28059">
                  <c:v>45922.98618268099</c:v>
                </c:pt>
                <c:pt idx="28060">
                  <c:v>45922.987001881</c:v>
                </c:pt>
                <c:pt idx="28061">
                  <c:v>45922.98782108101</c:v>
                </c:pt>
                <c:pt idx="28062">
                  <c:v>45922.98864028102</c:v>
                </c:pt>
                <c:pt idx="28063">
                  <c:v>45922.98945948102</c:v>
                </c:pt>
                <c:pt idx="28064">
                  <c:v>45922.99027868102</c:v>
                </c:pt>
                <c:pt idx="28065">
                  <c:v>45922.99109788099</c:v>
                </c:pt>
                <c:pt idx="28066">
                  <c:v>45922.99191708102</c:v>
                </c:pt>
                <c:pt idx="28067">
                  <c:v>45922.99273628103</c:v>
                </c:pt>
                <c:pt idx="28068">
                  <c:v>45922.99355548103</c:v>
                </c:pt>
                <c:pt idx="28069">
                  <c:v>45922.99437468102</c:v>
                </c:pt>
                <c:pt idx="28070">
                  <c:v>45922.99519388098</c:v>
                </c:pt>
                <c:pt idx="28071">
                  <c:v>45922.99601308104</c:v>
                </c:pt>
                <c:pt idx="28072">
                  <c:v>45922.99683228104</c:v>
                </c:pt>
                <c:pt idx="28073">
                  <c:v>45922.99765148103</c:v>
                </c:pt>
                <c:pt idx="28074">
                  <c:v>45922.99847068098</c:v>
                </c:pt>
                <c:pt idx="28075">
                  <c:v>45922.99928988105</c:v>
                </c:pt>
                <c:pt idx="28076">
                  <c:v>45923.00010908105</c:v>
                </c:pt>
                <c:pt idx="28077">
                  <c:v>45923.00092828105</c:v>
                </c:pt>
                <c:pt idx="28078">
                  <c:v>45923.00174748102</c:v>
                </c:pt>
                <c:pt idx="28079">
                  <c:v>45923.00256668105</c:v>
                </c:pt>
                <c:pt idx="28080">
                  <c:v>45923.00338588099</c:v>
                </c:pt>
                <c:pt idx="28081">
                  <c:v>45923.00420508106</c:v>
                </c:pt>
                <c:pt idx="28082">
                  <c:v>45923.00502428105</c:v>
                </c:pt>
                <c:pt idx="28083">
                  <c:v>45923.00584348106</c:v>
                </c:pt>
                <c:pt idx="28084">
                  <c:v>45923.00666268107</c:v>
                </c:pt>
                <c:pt idx="28085">
                  <c:v>45923.00748188099</c:v>
                </c:pt>
                <c:pt idx="28086">
                  <c:v>45923.00830108107</c:v>
                </c:pt>
                <c:pt idx="28087">
                  <c:v>45923.00912028107</c:v>
                </c:pt>
                <c:pt idx="28088">
                  <c:v>45923.00993948107</c:v>
                </c:pt>
                <c:pt idx="28089">
                  <c:v>45923.01075868108</c:v>
                </c:pt>
                <c:pt idx="28090">
                  <c:v>45923.01157788108</c:v>
                </c:pt>
                <c:pt idx="28091">
                  <c:v>45923.01239708108</c:v>
                </c:pt>
                <c:pt idx="28092">
                  <c:v>45923.01321628108</c:v>
                </c:pt>
                <c:pt idx="28093">
                  <c:v>45923.01403548108</c:v>
                </c:pt>
                <c:pt idx="28094">
                  <c:v>45923.01485468109</c:v>
                </c:pt>
                <c:pt idx="28095">
                  <c:v>45923.01567388108</c:v>
                </c:pt>
                <c:pt idx="28096">
                  <c:v>45923.01649308109</c:v>
                </c:pt>
                <c:pt idx="28097">
                  <c:v>45923.0173122811</c:v>
                </c:pt>
                <c:pt idx="28098">
                  <c:v>45923.0181314811</c:v>
                </c:pt>
                <c:pt idx="28099">
                  <c:v>45923.0189506811</c:v>
                </c:pt>
                <c:pt idx="28100">
                  <c:v>45923.0197698811</c:v>
                </c:pt>
                <c:pt idx="28101">
                  <c:v>45923.0205890811</c:v>
                </c:pt>
                <c:pt idx="28102">
                  <c:v>45923.02140828104</c:v>
                </c:pt>
                <c:pt idx="28103">
                  <c:v>45923.02222748111</c:v>
                </c:pt>
                <c:pt idx="28104">
                  <c:v>45923.02304668104</c:v>
                </c:pt>
                <c:pt idx="28105">
                  <c:v>45923.02386588104</c:v>
                </c:pt>
                <c:pt idx="28106">
                  <c:v>45923.02468508112</c:v>
                </c:pt>
                <c:pt idx="28107">
                  <c:v>45923.02550428112</c:v>
                </c:pt>
                <c:pt idx="28108">
                  <c:v>45923.02632348112</c:v>
                </c:pt>
                <c:pt idx="28109">
                  <c:v>45923.02714268101</c:v>
                </c:pt>
                <c:pt idx="28110">
                  <c:v>45923.02796188105</c:v>
                </c:pt>
                <c:pt idx="28111">
                  <c:v>45923.02878108106</c:v>
                </c:pt>
                <c:pt idx="28112">
                  <c:v>45923.02960028112</c:v>
                </c:pt>
                <c:pt idx="28113">
                  <c:v>45923.03041948113</c:v>
                </c:pt>
                <c:pt idx="28114">
                  <c:v>45923.03123868113</c:v>
                </c:pt>
                <c:pt idx="28115">
                  <c:v>45923.03205788114</c:v>
                </c:pt>
                <c:pt idx="28116">
                  <c:v>45923.03287708114</c:v>
                </c:pt>
                <c:pt idx="28117">
                  <c:v>45923.03369628113</c:v>
                </c:pt>
                <c:pt idx="28118">
                  <c:v>45923.03451548114</c:v>
                </c:pt>
                <c:pt idx="28119">
                  <c:v>45923.03533468115</c:v>
                </c:pt>
                <c:pt idx="28120">
                  <c:v>45923.03615388115</c:v>
                </c:pt>
                <c:pt idx="28121">
                  <c:v>45923.03697308115</c:v>
                </c:pt>
                <c:pt idx="28122">
                  <c:v>45923.03779228115</c:v>
                </c:pt>
                <c:pt idx="28123">
                  <c:v>45923.03861148115</c:v>
                </c:pt>
                <c:pt idx="28124">
                  <c:v>45923.03943068109</c:v>
                </c:pt>
                <c:pt idx="28125">
                  <c:v>45923.04024988116</c:v>
                </c:pt>
                <c:pt idx="28126">
                  <c:v>45923.04106908116</c:v>
                </c:pt>
                <c:pt idx="28127">
                  <c:v>45923.04188828116</c:v>
                </c:pt>
                <c:pt idx="28128">
                  <c:v>45923.04270748117</c:v>
                </c:pt>
                <c:pt idx="28129">
                  <c:v>45923.04352668117</c:v>
                </c:pt>
                <c:pt idx="28130">
                  <c:v>45923.04434588117</c:v>
                </c:pt>
                <c:pt idx="28131">
                  <c:v>45923.04516508117</c:v>
                </c:pt>
                <c:pt idx="28132">
                  <c:v>45923.04598428118</c:v>
                </c:pt>
                <c:pt idx="28133">
                  <c:v>45923.04680348117</c:v>
                </c:pt>
                <c:pt idx="28134">
                  <c:v>45923.04762268117</c:v>
                </c:pt>
                <c:pt idx="28135">
                  <c:v>45923.04844188118</c:v>
                </c:pt>
                <c:pt idx="28136">
                  <c:v>45923.04926108119</c:v>
                </c:pt>
                <c:pt idx="28137">
                  <c:v>45923.05008028119</c:v>
                </c:pt>
                <c:pt idx="28138">
                  <c:v>45923.05089948118</c:v>
                </c:pt>
                <c:pt idx="28139">
                  <c:v>45923.05171868118</c:v>
                </c:pt>
                <c:pt idx="28140">
                  <c:v>45923.0525378812</c:v>
                </c:pt>
                <c:pt idx="28141">
                  <c:v>45923.0533570812</c:v>
                </c:pt>
                <c:pt idx="28142">
                  <c:v>45923.0541762812</c:v>
                </c:pt>
                <c:pt idx="28143">
                  <c:v>45923.0549954812</c:v>
                </c:pt>
                <c:pt idx="28144">
                  <c:v>45923.0558146812</c:v>
                </c:pt>
                <c:pt idx="28145">
                  <c:v>45923.05663388121</c:v>
                </c:pt>
                <c:pt idx="28146">
                  <c:v>45923.05745308119</c:v>
                </c:pt>
                <c:pt idx="28147">
                  <c:v>45923.05827228121</c:v>
                </c:pt>
                <c:pt idx="28148">
                  <c:v>45923.05909148121</c:v>
                </c:pt>
                <c:pt idx="28149">
                  <c:v>45923.05991068122</c:v>
                </c:pt>
                <c:pt idx="28150">
                  <c:v>45923.06072988117</c:v>
                </c:pt>
                <c:pt idx="28151">
                  <c:v>45923.06154908118</c:v>
                </c:pt>
                <c:pt idx="28152">
                  <c:v>45923.06236828119</c:v>
                </c:pt>
                <c:pt idx="28153">
                  <c:v>45923.06318748117</c:v>
                </c:pt>
                <c:pt idx="28154">
                  <c:v>45923.06400668118</c:v>
                </c:pt>
                <c:pt idx="28155">
                  <c:v>45923.06482588119</c:v>
                </c:pt>
                <c:pt idx="28156">
                  <c:v>45923.06564508117</c:v>
                </c:pt>
                <c:pt idx="28157">
                  <c:v>45923.06646428118</c:v>
                </c:pt>
                <c:pt idx="28158">
                  <c:v>45923.06728348118</c:v>
                </c:pt>
                <c:pt idx="28159">
                  <c:v>45923.06810268117</c:v>
                </c:pt>
                <c:pt idx="28160">
                  <c:v>45923.06892188117</c:v>
                </c:pt>
                <c:pt idx="28161">
                  <c:v>45923.06974108115</c:v>
                </c:pt>
                <c:pt idx="28162">
                  <c:v>45923.07056028122</c:v>
                </c:pt>
                <c:pt idx="28163">
                  <c:v>45923.07137948125</c:v>
                </c:pt>
                <c:pt idx="28164">
                  <c:v>45923.07219868118</c:v>
                </c:pt>
                <c:pt idx="28165">
                  <c:v>45923.07301788122</c:v>
                </c:pt>
                <c:pt idx="28166">
                  <c:v>45923.07383708125</c:v>
                </c:pt>
                <c:pt idx="28167">
                  <c:v>45923.07465628126</c:v>
                </c:pt>
                <c:pt idx="28168">
                  <c:v>45923.07547548122</c:v>
                </c:pt>
                <c:pt idx="28169">
                  <c:v>45923.07629468125</c:v>
                </c:pt>
                <c:pt idx="28170">
                  <c:v>45923.07711388119</c:v>
                </c:pt>
                <c:pt idx="28171">
                  <c:v>45923.07793308127</c:v>
                </c:pt>
                <c:pt idx="28172">
                  <c:v>45923.07875228127</c:v>
                </c:pt>
                <c:pt idx="28173">
                  <c:v>45923.07957148127</c:v>
                </c:pt>
                <c:pt idx="28174">
                  <c:v>45923.08039068127</c:v>
                </c:pt>
                <c:pt idx="28175">
                  <c:v>45923.08120988127</c:v>
                </c:pt>
                <c:pt idx="28176">
                  <c:v>45923.08202908128</c:v>
                </c:pt>
                <c:pt idx="28177">
                  <c:v>45923.08284828128</c:v>
                </c:pt>
                <c:pt idx="28178">
                  <c:v>45923.08366748127</c:v>
                </c:pt>
                <c:pt idx="28179">
                  <c:v>45923.08448668121</c:v>
                </c:pt>
                <c:pt idx="28180">
                  <c:v>45923.08530588122</c:v>
                </c:pt>
                <c:pt idx="28181">
                  <c:v>45923.08612508127</c:v>
                </c:pt>
                <c:pt idx="28182">
                  <c:v>45923.08694428128</c:v>
                </c:pt>
                <c:pt idx="28183">
                  <c:v>45923.08776348122</c:v>
                </c:pt>
                <c:pt idx="28184">
                  <c:v>45923.0885826813</c:v>
                </c:pt>
                <c:pt idx="28185">
                  <c:v>45923.08940188123</c:v>
                </c:pt>
                <c:pt idx="28186">
                  <c:v>45923.09022108123</c:v>
                </c:pt>
                <c:pt idx="28187">
                  <c:v>45923.09104028119</c:v>
                </c:pt>
                <c:pt idx="28188">
                  <c:v>45923.0918594813</c:v>
                </c:pt>
                <c:pt idx="28189">
                  <c:v>45923.09267868124</c:v>
                </c:pt>
                <c:pt idx="28190">
                  <c:v>45923.09349788119</c:v>
                </c:pt>
                <c:pt idx="28191">
                  <c:v>45923.0943170813</c:v>
                </c:pt>
                <c:pt idx="28192">
                  <c:v>45923.09513628124</c:v>
                </c:pt>
                <c:pt idx="28193">
                  <c:v>45923.09595548132</c:v>
                </c:pt>
                <c:pt idx="28194">
                  <c:v>45923.09677468124</c:v>
                </c:pt>
                <c:pt idx="28195">
                  <c:v>45923.09759388125</c:v>
                </c:pt>
                <c:pt idx="28196">
                  <c:v>45923.09841308132</c:v>
                </c:pt>
                <c:pt idx="28197">
                  <c:v>45923.09923228133</c:v>
                </c:pt>
                <c:pt idx="28198">
                  <c:v>45923.10005148133</c:v>
                </c:pt>
                <c:pt idx="28199">
                  <c:v>45923.10087068132</c:v>
                </c:pt>
                <c:pt idx="28200">
                  <c:v>45923.10168988124</c:v>
                </c:pt>
                <c:pt idx="28201">
                  <c:v>45923.10250908133</c:v>
                </c:pt>
                <c:pt idx="28202">
                  <c:v>45923.10332828132</c:v>
                </c:pt>
                <c:pt idx="28203">
                  <c:v>45923.10414748132</c:v>
                </c:pt>
                <c:pt idx="28204">
                  <c:v>45923.10496668127</c:v>
                </c:pt>
                <c:pt idx="28205">
                  <c:v>45923.10578588122</c:v>
                </c:pt>
                <c:pt idx="28206">
                  <c:v>45923.10660508135</c:v>
                </c:pt>
                <c:pt idx="28207">
                  <c:v>45923.10742428128</c:v>
                </c:pt>
                <c:pt idx="28208">
                  <c:v>45923.10824348135</c:v>
                </c:pt>
                <c:pt idx="28209">
                  <c:v>45923.10906268124</c:v>
                </c:pt>
                <c:pt idx="28210">
                  <c:v>45923.10988188129</c:v>
                </c:pt>
                <c:pt idx="28211">
                  <c:v>45923.11070108129</c:v>
                </c:pt>
                <c:pt idx="28212">
                  <c:v>45923.11152028135</c:v>
                </c:pt>
                <c:pt idx="28213">
                  <c:v>45923.11233948136</c:v>
                </c:pt>
                <c:pt idx="28214">
                  <c:v>45923.11315868129</c:v>
                </c:pt>
                <c:pt idx="28215">
                  <c:v>45923.11397788137</c:v>
                </c:pt>
                <c:pt idx="28216">
                  <c:v>45923.11479708137</c:v>
                </c:pt>
                <c:pt idx="28217">
                  <c:v>45923.11561628137</c:v>
                </c:pt>
                <c:pt idx="28218">
                  <c:v>45923.11643548137</c:v>
                </c:pt>
                <c:pt idx="28219">
                  <c:v>45923.11725468138</c:v>
                </c:pt>
                <c:pt idx="28220">
                  <c:v>45923.11807388138</c:v>
                </c:pt>
                <c:pt idx="28221">
                  <c:v>45923.11889308138</c:v>
                </c:pt>
                <c:pt idx="28222">
                  <c:v>45923.11971228138</c:v>
                </c:pt>
                <c:pt idx="28223">
                  <c:v>45923.12053148139</c:v>
                </c:pt>
                <c:pt idx="28224">
                  <c:v>45923.12135068127</c:v>
                </c:pt>
                <c:pt idx="28225">
                  <c:v>45923.12216988131</c:v>
                </c:pt>
                <c:pt idx="28226">
                  <c:v>45923.12298908132</c:v>
                </c:pt>
                <c:pt idx="28227">
                  <c:v>45923.12380828137</c:v>
                </c:pt>
                <c:pt idx="28228">
                  <c:v>45923.1246274814</c:v>
                </c:pt>
                <c:pt idx="28229">
                  <c:v>45923.12544668126</c:v>
                </c:pt>
                <c:pt idx="28230">
                  <c:v>45923.12626588133</c:v>
                </c:pt>
                <c:pt idx="28231">
                  <c:v>45923.12708508131</c:v>
                </c:pt>
                <c:pt idx="28232">
                  <c:v>45923.12790428134</c:v>
                </c:pt>
                <c:pt idx="28233">
                  <c:v>45923.12872348134</c:v>
                </c:pt>
                <c:pt idx="28234">
                  <c:v>45923.12954268131</c:v>
                </c:pt>
                <c:pt idx="28235">
                  <c:v>45923.13036188134</c:v>
                </c:pt>
                <c:pt idx="28236">
                  <c:v>45923.13118108129</c:v>
                </c:pt>
                <c:pt idx="28237">
                  <c:v>45923.13200028142</c:v>
                </c:pt>
                <c:pt idx="28238">
                  <c:v>45923.13281948142</c:v>
                </c:pt>
                <c:pt idx="28239">
                  <c:v>45923.13363868135</c:v>
                </c:pt>
                <c:pt idx="28240">
                  <c:v>45923.13445788142</c:v>
                </c:pt>
                <c:pt idx="28241">
                  <c:v>45923.13527708143</c:v>
                </c:pt>
                <c:pt idx="28242">
                  <c:v>45923.13609628143</c:v>
                </c:pt>
                <c:pt idx="28243">
                  <c:v>45923.13691548143</c:v>
                </c:pt>
                <c:pt idx="28244">
                  <c:v>45923.13773468136</c:v>
                </c:pt>
                <c:pt idx="28245">
                  <c:v>45923.13855388144</c:v>
                </c:pt>
                <c:pt idx="28246">
                  <c:v>45923.13937308142</c:v>
                </c:pt>
                <c:pt idx="28247">
                  <c:v>45923.14019228143</c:v>
                </c:pt>
                <c:pt idx="28248">
                  <c:v>45923.14101148144</c:v>
                </c:pt>
                <c:pt idx="28249">
                  <c:v>45923.14183068142</c:v>
                </c:pt>
                <c:pt idx="28250">
                  <c:v>45923.14264988145</c:v>
                </c:pt>
                <c:pt idx="28251">
                  <c:v>45923.14346908138</c:v>
                </c:pt>
                <c:pt idx="28252">
                  <c:v>45923.14428828145</c:v>
                </c:pt>
                <c:pt idx="28253">
                  <c:v>45923.14510748145</c:v>
                </c:pt>
                <c:pt idx="28254">
                  <c:v>45923.14592668139</c:v>
                </c:pt>
                <c:pt idx="28255">
                  <c:v>45923.14674588139</c:v>
                </c:pt>
                <c:pt idx="28256">
                  <c:v>45923.14756508145</c:v>
                </c:pt>
                <c:pt idx="28257">
                  <c:v>45923.14838428146</c:v>
                </c:pt>
                <c:pt idx="28258">
                  <c:v>45923.14920348147</c:v>
                </c:pt>
                <c:pt idx="28259">
                  <c:v>45923.15002268147</c:v>
                </c:pt>
                <c:pt idx="28260">
                  <c:v>45923.15084188147</c:v>
                </c:pt>
                <c:pt idx="28261">
                  <c:v>45923.15166108147</c:v>
                </c:pt>
                <c:pt idx="28262">
                  <c:v>45923.15248028147</c:v>
                </c:pt>
                <c:pt idx="28263">
                  <c:v>45923.15329948147</c:v>
                </c:pt>
                <c:pt idx="28264">
                  <c:v>45923.15411868148</c:v>
                </c:pt>
                <c:pt idx="28265">
                  <c:v>45923.15493788148</c:v>
                </c:pt>
                <c:pt idx="28266">
                  <c:v>45923.15575708148</c:v>
                </c:pt>
                <c:pt idx="28267">
                  <c:v>45923.15657628148</c:v>
                </c:pt>
                <c:pt idx="28268">
                  <c:v>45923.15739548149</c:v>
                </c:pt>
                <c:pt idx="28269">
                  <c:v>45923.1582146815</c:v>
                </c:pt>
                <c:pt idx="28270">
                  <c:v>45923.15903388149</c:v>
                </c:pt>
                <c:pt idx="28271">
                  <c:v>45923.1598530815</c:v>
                </c:pt>
                <c:pt idx="28272">
                  <c:v>45923.1606722815</c:v>
                </c:pt>
                <c:pt idx="28273">
                  <c:v>45923.16149148143</c:v>
                </c:pt>
                <c:pt idx="28274">
                  <c:v>45923.1623106815</c:v>
                </c:pt>
                <c:pt idx="28275">
                  <c:v>45923.16312988142</c:v>
                </c:pt>
                <c:pt idx="28276">
                  <c:v>45923.16394908144</c:v>
                </c:pt>
                <c:pt idx="28277">
                  <c:v>45923.16476828147</c:v>
                </c:pt>
                <c:pt idx="28278">
                  <c:v>45923.1655874815</c:v>
                </c:pt>
                <c:pt idx="28279">
                  <c:v>45923.16640668144</c:v>
                </c:pt>
                <c:pt idx="28280">
                  <c:v>45923.16722588152</c:v>
                </c:pt>
                <c:pt idx="28281">
                  <c:v>45923.16804508152</c:v>
                </c:pt>
                <c:pt idx="28282">
                  <c:v>45923.16886428152</c:v>
                </c:pt>
                <c:pt idx="28283">
                  <c:v>45923.16968348152</c:v>
                </c:pt>
                <c:pt idx="28284">
                  <c:v>45923.17050268153</c:v>
                </c:pt>
                <c:pt idx="28285">
                  <c:v>45923.17132188146</c:v>
                </c:pt>
                <c:pt idx="28286">
                  <c:v>45923.17214108152</c:v>
                </c:pt>
                <c:pt idx="28287">
                  <c:v>45923.17296028152</c:v>
                </c:pt>
                <c:pt idx="28288">
                  <c:v>45923.17377948153</c:v>
                </c:pt>
                <c:pt idx="28289">
                  <c:v>45923.17459868154</c:v>
                </c:pt>
                <c:pt idx="28290">
                  <c:v>45923.17541788152</c:v>
                </c:pt>
                <c:pt idx="28291">
                  <c:v>45923.17623708154</c:v>
                </c:pt>
                <c:pt idx="28292">
                  <c:v>45923.17705628154</c:v>
                </c:pt>
                <c:pt idx="28293">
                  <c:v>45923.17787548155</c:v>
                </c:pt>
                <c:pt idx="28294">
                  <c:v>45923.17869468155</c:v>
                </c:pt>
                <c:pt idx="28295">
                  <c:v>45923.17951388155</c:v>
                </c:pt>
                <c:pt idx="28296">
                  <c:v>45923.18033308155</c:v>
                </c:pt>
                <c:pt idx="28297">
                  <c:v>45923.18115228156</c:v>
                </c:pt>
                <c:pt idx="28298">
                  <c:v>45923.18197148156</c:v>
                </c:pt>
                <c:pt idx="28299">
                  <c:v>45923.18279068155</c:v>
                </c:pt>
                <c:pt idx="28300">
                  <c:v>45923.18360988155</c:v>
                </c:pt>
                <c:pt idx="28301">
                  <c:v>45923.18442908156</c:v>
                </c:pt>
                <c:pt idx="28302">
                  <c:v>45923.18524828157</c:v>
                </c:pt>
                <c:pt idx="28303">
                  <c:v>45923.18606748157</c:v>
                </c:pt>
                <c:pt idx="28304">
                  <c:v>45923.18688668157</c:v>
                </c:pt>
                <c:pt idx="28305">
                  <c:v>45923.18770588157</c:v>
                </c:pt>
                <c:pt idx="28306">
                  <c:v>45923.18852508157</c:v>
                </c:pt>
                <c:pt idx="28307">
                  <c:v>45923.18934428158</c:v>
                </c:pt>
                <c:pt idx="28308">
                  <c:v>45923.19016348157</c:v>
                </c:pt>
                <c:pt idx="28309">
                  <c:v>45923.1909826815</c:v>
                </c:pt>
                <c:pt idx="28310">
                  <c:v>45923.19180188151</c:v>
                </c:pt>
                <c:pt idx="28311">
                  <c:v>45923.19262108157</c:v>
                </c:pt>
                <c:pt idx="28312">
                  <c:v>45923.19344028151</c:v>
                </c:pt>
                <c:pt idx="28313">
                  <c:v>45923.1942594816</c:v>
                </c:pt>
                <c:pt idx="28314">
                  <c:v>45923.19507868157</c:v>
                </c:pt>
                <c:pt idx="28315">
                  <c:v>45923.19589788157</c:v>
                </c:pt>
                <c:pt idx="28316">
                  <c:v>45923.19671708158</c:v>
                </c:pt>
                <c:pt idx="28317">
                  <c:v>45923.19753628159</c:v>
                </c:pt>
                <c:pt idx="28318">
                  <c:v>45923.1983554816</c:v>
                </c:pt>
                <c:pt idx="28319">
                  <c:v>45923.19917468153</c:v>
                </c:pt>
                <c:pt idx="28320">
                  <c:v>45923.19999388153</c:v>
                </c:pt>
                <c:pt idx="28321">
                  <c:v>45923.2008130816</c:v>
                </c:pt>
                <c:pt idx="28322">
                  <c:v>45923.20163228158</c:v>
                </c:pt>
                <c:pt idx="28323">
                  <c:v>45923.20245148159</c:v>
                </c:pt>
                <c:pt idx="28324">
                  <c:v>45923.20327068157</c:v>
                </c:pt>
                <c:pt idx="28325">
                  <c:v>45923.20408988158</c:v>
                </c:pt>
                <c:pt idx="28326">
                  <c:v>45923.20490908159</c:v>
                </c:pt>
                <c:pt idx="28327">
                  <c:v>45923.20572828157</c:v>
                </c:pt>
                <c:pt idx="28328">
                  <c:v>45923.20654748163</c:v>
                </c:pt>
                <c:pt idx="28329">
                  <c:v>45923.20736668154</c:v>
                </c:pt>
                <c:pt idx="28330">
                  <c:v>45923.20818588157</c:v>
                </c:pt>
                <c:pt idx="28331">
                  <c:v>45923.20900508158</c:v>
                </c:pt>
                <c:pt idx="28332">
                  <c:v>45923.20982428158</c:v>
                </c:pt>
                <c:pt idx="28333">
                  <c:v>45923.21064348162</c:v>
                </c:pt>
                <c:pt idx="28334">
                  <c:v>45923.21146268154</c:v>
                </c:pt>
                <c:pt idx="28335">
                  <c:v>45923.21228188158</c:v>
                </c:pt>
                <c:pt idx="28336">
                  <c:v>45923.21310108155</c:v>
                </c:pt>
                <c:pt idx="28337">
                  <c:v>45923.21392028158</c:v>
                </c:pt>
                <c:pt idx="28338">
                  <c:v>45923.21473948165</c:v>
                </c:pt>
                <c:pt idx="28339">
                  <c:v>45923.21555868162</c:v>
                </c:pt>
                <c:pt idx="28340">
                  <c:v>45923.21637788165</c:v>
                </c:pt>
                <c:pt idx="28341">
                  <c:v>45923.21719708159</c:v>
                </c:pt>
                <c:pt idx="28342">
                  <c:v>45923.21801628166</c:v>
                </c:pt>
                <c:pt idx="28343">
                  <c:v>45923.21883548166</c:v>
                </c:pt>
                <c:pt idx="28344">
                  <c:v>45923.21965468159</c:v>
                </c:pt>
                <c:pt idx="28345">
                  <c:v>45923.22047388157</c:v>
                </c:pt>
                <c:pt idx="28346">
                  <c:v>45923.22129308158</c:v>
                </c:pt>
                <c:pt idx="28347">
                  <c:v>45923.2221122816</c:v>
                </c:pt>
                <c:pt idx="28348">
                  <c:v>45923.22293148167</c:v>
                </c:pt>
                <c:pt idx="28349">
                  <c:v>45923.22375068154</c:v>
                </c:pt>
                <c:pt idx="28350">
                  <c:v>45923.22456988161</c:v>
                </c:pt>
                <c:pt idx="28351">
                  <c:v>45923.22538908157</c:v>
                </c:pt>
                <c:pt idx="28352">
                  <c:v>45923.22620828167</c:v>
                </c:pt>
                <c:pt idx="28353">
                  <c:v>45923.22702748161</c:v>
                </c:pt>
                <c:pt idx="28354">
                  <c:v>45923.22784668158</c:v>
                </c:pt>
                <c:pt idx="28355">
                  <c:v>45923.22866588158</c:v>
                </c:pt>
                <c:pt idx="28356">
                  <c:v>45923.22948508156</c:v>
                </c:pt>
                <c:pt idx="28357">
                  <c:v>45923.23030428162</c:v>
                </c:pt>
                <c:pt idx="28358">
                  <c:v>45923.23112348159</c:v>
                </c:pt>
                <c:pt idx="28359">
                  <c:v>45923.23194268157</c:v>
                </c:pt>
                <c:pt idx="28360">
                  <c:v>45923.23276188159</c:v>
                </c:pt>
                <c:pt idx="28361">
                  <c:v>45923.23358108159</c:v>
                </c:pt>
                <c:pt idx="28362">
                  <c:v>45923.23440028162</c:v>
                </c:pt>
                <c:pt idx="28363">
                  <c:v>45923.23521948171</c:v>
                </c:pt>
                <c:pt idx="28364">
                  <c:v>45923.23603868167</c:v>
                </c:pt>
                <c:pt idx="28365">
                  <c:v>45923.2368578817</c:v>
                </c:pt>
                <c:pt idx="28366">
                  <c:v>45923.23767708164</c:v>
                </c:pt>
                <c:pt idx="28367">
                  <c:v>45923.23849628172</c:v>
                </c:pt>
                <c:pt idx="28368">
                  <c:v>45923.23931548172</c:v>
                </c:pt>
                <c:pt idx="28369">
                  <c:v>45923.24013468165</c:v>
                </c:pt>
                <c:pt idx="28370">
                  <c:v>45923.24095388172</c:v>
                </c:pt>
                <c:pt idx="28371">
                  <c:v>45923.24177308165</c:v>
                </c:pt>
                <c:pt idx="28372">
                  <c:v>45923.24259228173</c:v>
                </c:pt>
                <c:pt idx="28373">
                  <c:v>45923.24341148172</c:v>
                </c:pt>
                <c:pt idx="28374">
                  <c:v>45923.24423068172</c:v>
                </c:pt>
                <c:pt idx="28375">
                  <c:v>45923.24504988166</c:v>
                </c:pt>
                <c:pt idx="28376">
                  <c:v>45923.24586908167</c:v>
                </c:pt>
                <c:pt idx="28377">
                  <c:v>45923.24668828172</c:v>
                </c:pt>
                <c:pt idx="28378">
                  <c:v>45923.24750748173</c:v>
                </c:pt>
                <c:pt idx="28379">
                  <c:v>45923.24832668167</c:v>
                </c:pt>
                <c:pt idx="28380">
                  <c:v>45923.24914588164</c:v>
                </c:pt>
                <c:pt idx="28381">
                  <c:v>45923.24996508168</c:v>
                </c:pt>
                <c:pt idx="28382">
                  <c:v>45923.25078428168</c:v>
                </c:pt>
                <c:pt idx="28383">
                  <c:v>45923.25160348175</c:v>
                </c:pt>
                <c:pt idx="28384">
                  <c:v>45923.25242268167</c:v>
                </c:pt>
                <c:pt idx="28385">
                  <c:v>45923.25324188169</c:v>
                </c:pt>
                <c:pt idx="28386">
                  <c:v>45923.25406108175</c:v>
                </c:pt>
                <c:pt idx="28387">
                  <c:v>45923.25488028175</c:v>
                </c:pt>
                <c:pt idx="28388">
                  <c:v>45923.25569948176</c:v>
                </c:pt>
                <c:pt idx="28389">
                  <c:v>45923.25651868177</c:v>
                </c:pt>
                <c:pt idx="28390">
                  <c:v>45923.25733788177</c:v>
                </c:pt>
                <c:pt idx="28391">
                  <c:v>45923.25815708177</c:v>
                </c:pt>
                <c:pt idx="28392">
                  <c:v>45923.25897628177</c:v>
                </c:pt>
                <c:pt idx="28393">
                  <c:v>45923.25979548178</c:v>
                </c:pt>
                <c:pt idx="28394">
                  <c:v>45923.26061468171</c:v>
                </c:pt>
                <c:pt idx="28395">
                  <c:v>45923.26143388167</c:v>
                </c:pt>
                <c:pt idx="28396">
                  <c:v>45923.26225308178</c:v>
                </c:pt>
                <c:pt idx="28397">
                  <c:v>45923.26307228171</c:v>
                </c:pt>
                <c:pt idx="28398">
                  <c:v>45923.26389148177</c:v>
                </c:pt>
                <c:pt idx="28399">
                  <c:v>45923.26471068169</c:v>
                </c:pt>
                <c:pt idx="28400">
                  <c:v>45923.26552988172</c:v>
                </c:pt>
                <c:pt idx="28401">
                  <c:v>45923.26634908172</c:v>
                </c:pt>
                <c:pt idx="28402">
                  <c:v>45923.26716828171</c:v>
                </c:pt>
                <c:pt idx="28403">
                  <c:v>45923.26798748173</c:v>
                </c:pt>
                <c:pt idx="28404">
                  <c:v>45923.26880668173</c:v>
                </c:pt>
                <c:pt idx="28405">
                  <c:v>45923.26962588171</c:v>
                </c:pt>
                <c:pt idx="28406">
                  <c:v>45923.27044508174</c:v>
                </c:pt>
                <c:pt idx="28407">
                  <c:v>45923.27126428174</c:v>
                </c:pt>
                <c:pt idx="28408">
                  <c:v>45923.2720834818</c:v>
                </c:pt>
                <c:pt idx="28409">
                  <c:v>45923.27290268174</c:v>
                </c:pt>
                <c:pt idx="28410">
                  <c:v>45923.27372188169</c:v>
                </c:pt>
                <c:pt idx="28411">
                  <c:v>45923.27454108182</c:v>
                </c:pt>
                <c:pt idx="28412">
                  <c:v>45923.27536028175</c:v>
                </c:pt>
                <c:pt idx="28413">
                  <c:v>45923.27617948182</c:v>
                </c:pt>
                <c:pt idx="28414">
                  <c:v>45923.27699868182</c:v>
                </c:pt>
                <c:pt idx="28415">
                  <c:v>45923.27781788183</c:v>
                </c:pt>
                <c:pt idx="28416">
                  <c:v>45923.27863708183</c:v>
                </c:pt>
                <c:pt idx="28417">
                  <c:v>45923.27945628182</c:v>
                </c:pt>
                <c:pt idx="28418">
                  <c:v>45923.28027548183</c:v>
                </c:pt>
                <c:pt idx="28419">
                  <c:v>45923.28109468177</c:v>
                </c:pt>
                <c:pt idx="28420">
                  <c:v>45923.28191388182</c:v>
                </c:pt>
                <c:pt idx="28421">
                  <c:v>45923.28273308183</c:v>
                </c:pt>
                <c:pt idx="28422">
                  <c:v>45923.28355228184</c:v>
                </c:pt>
                <c:pt idx="28423">
                  <c:v>45923.28437148184</c:v>
                </c:pt>
                <c:pt idx="28424">
                  <c:v>45923.28519068177</c:v>
                </c:pt>
                <c:pt idx="28425">
                  <c:v>45923.28600988185</c:v>
                </c:pt>
                <c:pt idx="28426">
                  <c:v>45923.28682908185</c:v>
                </c:pt>
                <c:pt idx="28427">
                  <c:v>45923.28764828185</c:v>
                </c:pt>
                <c:pt idx="28428">
                  <c:v>45923.28846748186</c:v>
                </c:pt>
                <c:pt idx="28429">
                  <c:v>45923.28928668179</c:v>
                </c:pt>
                <c:pt idx="28430">
                  <c:v>45923.29010588177</c:v>
                </c:pt>
                <c:pt idx="28431">
                  <c:v>45923.29092508179</c:v>
                </c:pt>
                <c:pt idx="28432">
                  <c:v>45923.29174428176</c:v>
                </c:pt>
                <c:pt idx="28433">
                  <c:v>45923.29256348187</c:v>
                </c:pt>
                <c:pt idx="28434">
                  <c:v>45923.29338268174</c:v>
                </c:pt>
                <c:pt idx="28435">
                  <c:v>45923.2942018818</c:v>
                </c:pt>
                <c:pt idx="28436">
                  <c:v>45923.29502108177</c:v>
                </c:pt>
                <c:pt idx="28437">
                  <c:v>45923.29584028181</c:v>
                </c:pt>
                <c:pt idx="28438">
                  <c:v>45923.29665948188</c:v>
                </c:pt>
                <c:pt idx="28439">
                  <c:v>45923.29747868177</c:v>
                </c:pt>
                <c:pt idx="28440">
                  <c:v>45923.29829788188</c:v>
                </c:pt>
                <c:pt idx="28441">
                  <c:v>45923.29911708182</c:v>
                </c:pt>
                <c:pt idx="28442">
                  <c:v>45923.29993628187</c:v>
                </c:pt>
                <c:pt idx="28443">
                  <c:v>45923.3007554819</c:v>
                </c:pt>
                <c:pt idx="28444">
                  <c:v>45923.30157468189</c:v>
                </c:pt>
                <c:pt idx="28445">
                  <c:v>45923.3023938819</c:v>
                </c:pt>
                <c:pt idx="28446">
                  <c:v>45923.3032130819</c:v>
                </c:pt>
                <c:pt idx="28447">
                  <c:v>45923.3040322819</c:v>
                </c:pt>
                <c:pt idx="28448">
                  <c:v>45923.3048514819</c:v>
                </c:pt>
                <c:pt idx="28449">
                  <c:v>45923.3056706819</c:v>
                </c:pt>
                <c:pt idx="28450">
                  <c:v>45923.30648988191</c:v>
                </c:pt>
                <c:pt idx="28451">
                  <c:v>45923.30730908191</c:v>
                </c:pt>
                <c:pt idx="28452">
                  <c:v>45923.30812828191</c:v>
                </c:pt>
                <c:pt idx="28453">
                  <c:v>45923.30894748191</c:v>
                </c:pt>
                <c:pt idx="28454">
                  <c:v>45923.30976668192</c:v>
                </c:pt>
                <c:pt idx="28455">
                  <c:v>45923.31058588192</c:v>
                </c:pt>
                <c:pt idx="28456">
                  <c:v>45923.31140508192</c:v>
                </c:pt>
                <c:pt idx="28457">
                  <c:v>45923.31222428192</c:v>
                </c:pt>
                <c:pt idx="28458">
                  <c:v>45923.31304348192</c:v>
                </c:pt>
                <c:pt idx="28459">
                  <c:v>45923.31386268193</c:v>
                </c:pt>
                <c:pt idx="28460">
                  <c:v>45923.31468188193</c:v>
                </c:pt>
                <c:pt idx="28461">
                  <c:v>45923.31550108193</c:v>
                </c:pt>
                <c:pt idx="28462">
                  <c:v>45923.31632028193</c:v>
                </c:pt>
                <c:pt idx="28463">
                  <c:v>45923.31713948193</c:v>
                </c:pt>
                <c:pt idx="28464">
                  <c:v>45923.31795868194</c:v>
                </c:pt>
                <c:pt idx="28465">
                  <c:v>45923.31877788194</c:v>
                </c:pt>
                <c:pt idx="28466">
                  <c:v>45923.31959708194</c:v>
                </c:pt>
                <c:pt idx="28467">
                  <c:v>45923.32041628195</c:v>
                </c:pt>
                <c:pt idx="28468">
                  <c:v>45923.32123548195</c:v>
                </c:pt>
                <c:pt idx="28469">
                  <c:v>45923.32205468195</c:v>
                </c:pt>
                <c:pt idx="28470">
                  <c:v>45923.32287388195</c:v>
                </c:pt>
                <c:pt idx="28471">
                  <c:v>45923.32369308195</c:v>
                </c:pt>
                <c:pt idx="28472">
                  <c:v>45923.32451228195</c:v>
                </c:pt>
                <c:pt idx="28473">
                  <c:v>45923.32533148196</c:v>
                </c:pt>
                <c:pt idx="28474">
                  <c:v>45923.32615068195</c:v>
                </c:pt>
                <c:pt idx="28475">
                  <c:v>45923.32696988196</c:v>
                </c:pt>
                <c:pt idx="28476">
                  <c:v>45923.32778908197</c:v>
                </c:pt>
                <c:pt idx="28477">
                  <c:v>45923.32860828197</c:v>
                </c:pt>
                <c:pt idx="28478">
                  <c:v>45923.32942748197</c:v>
                </c:pt>
                <c:pt idx="28479">
                  <c:v>45923.33024668197</c:v>
                </c:pt>
                <c:pt idx="28480">
                  <c:v>45923.33106588198</c:v>
                </c:pt>
                <c:pt idx="28481">
                  <c:v>45923.33188508198</c:v>
                </c:pt>
                <c:pt idx="28482">
                  <c:v>45923.33270428198</c:v>
                </c:pt>
                <c:pt idx="28483">
                  <c:v>45923.33352348198</c:v>
                </c:pt>
                <c:pt idx="28484">
                  <c:v>45923.33434268198</c:v>
                </c:pt>
                <c:pt idx="28485">
                  <c:v>45923.33516188197</c:v>
                </c:pt>
                <c:pt idx="28486">
                  <c:v>45923.33598108197</c:v>
                </c:pt>
                <c:pt idx="28487">
                  <c:v>45923.336800282</c:v>
                </c:pt>
                <c:pt idx="28488">
                  <c:v>45923.337619482</c:v>
                </c:pt>
                <c:pt idx="28489">
                  <c:v>45923.338438682</c:v>
                </c:pt>
                <c:pt idx="28490">
                  <c:v>45923.339257882</c:v>
                </c:pt>
                <c:pt idx="28491">
                  <c:v>45923.340077082</c:v>
                </c:pt>
                <c:pt idx="28492">
                  <c:v>45923.340896282</c:v>
                </c:pt>
                <c:pt idx="28493">
                  <c:v>45923.341715482</c:v>
                </c:pt>
                <c:pt idx="28494">
                  <c:v>45923.342534682</c:v>
                </c:pt>
                <c:pt idx="28495">
                  <c:v>45923.34335388201</c:v>
                </c:pt>
                <c:pt idx="28496">
                  <c:v>45923.34417308201</c:v>
                </c:pt>
                <c:pt idx="28497">
                  <c:v>45923.34499228201</c:v>
                </c:pt>
                <c:pt idx="28498">
                  <c:v>45923.34581148201</c:v>
                </c:pt>
                <c:pt idx="28499">
                  <c:v>45923.34663068202</c:v>
                </c:pt>
                <c:pt idx="28500">
                  <c:v>45923.34744988202</c:v>
                </c:pt>
                <c:pt idx="28501">
                  <c:v>45923.34826908203</c:v>
                </c:pt>
                <c:pt idx="28502">
                  <c:v>45923.34908828202</c:v>
                </c:pt>
                <c:pt idx="28503">
                  <c:v>45923.34990748202</c:v>
                </c:pt>
                <c:pt idx="28504">
                  <c:v>45923.35072668203</c:v>
                </c:pt>
                <c:pt idx="28505">
                  <c:v>45923.35154588203</c:v>
                </c:pt>
                <c:pt idx="28506">
                  <c:v>45923.35236508203</c:v>
                </c:pt>
                <c:pt idx="28507">
                  <c:v>45923.35318428204</c:v>
                </c:pt>
                <c:pt idx="28508">
                  <c:v>45923.35400348203</c:v>
                </c:pt>
                <c:pt idx="28509">
                  <c:v>45923.35482268204</c:v>
                </c:pt>
                <c:pt idx="28510">
                  <c:v>45923.35564188204</c:v>
                </c:pt>
                <c:pt idx="28511">
                  <c:v>45923.35646108205</c:v>
                </c:pt>
                <c:pt idx="28512">
                  <c:v>45923.35728028205</c:v>
                </c:pt>
                <c:pt idx="28513">
                  <c:v>45923.3580994821</c:v>
                </c:pt>
                <c:pt idx="28514">
                  <c:v>45923.35891868206</c:v>
                </c:pt>
                <c:pt idx="28515">
                  <c:v>45923.35973788205</c:v>
                </c:pt>
                <c:pt idx="28516">
                  <c:v>45923.36055708205</c:v>
                </c:pt>
                <c:pt idx="28517">
                  <c:v>45923.36137628206</c:v>
                </c:pt>
                <c:pt idx="28518">
                  <c:v>45923.36219548206</c:v>
                </c:pt>
                <c:pt idx="28519">
                  <c:v>45923.36301468207</c:v>
                </c:pt>
                <c:pt idx="28520">
                  <c:v>45923.36383388207</c:v>
                </c:pt>
                <c:pt idx="28521">
                  <c:v>45923.36465308207</c:v>
                </c:pt>
                <c:pt idx="28522">
                  <c:v>45923.36547228207</c:v>
                </c:pt>
                <c:pt idx="28523">
                  <c:v>45923.36629148208</c:v>
                </c:pt>
                <c:pt idx="28524">
                  <c:v>45923.36711068208</c:v>
                </c:pt>
                <c:pt idx="28525">
                  <c:v>45923.36792988208</c:v>
                </c:pt>
                <c:pt idx="28526">
                  <c:v>45923.36874908208</c:v>
                </c:pt>
                <c:pt idx="28527">
                  <c:v>45923.36956828208</c:v>
                </c:pt>
                <c:pt idx="28528">
                  <c:v>45923.37038748208</c:v>
                </c:pt>
                <c:pt idx="28529">
                  <c:v>45923.37120668209</c:v>
                </c:pt>
                <c:pt idx="28530">
                  <c:v>45923.3720258821</c:v>
                </c:pt>
                <c:pt idx="28531">
                  <c:v>45923.3728450821</c:v>
                </c:pt>
                <c:pt idx="28532">
                  <c:v>45923.37366428209</c:v>
                </c:pt>
                <c:pt idx="28533">
                  <c:v>45923.3744834821</c:v>
                </c:pt>
                <c:pt idx="28534">
                  <c:v>45923.3753026821</c:v>
                </c:pt>
                <c:pt idx="28535">
                  <c:v>45923.3761218821</c:v>
                </c:pt>
                <c:pt idx="28536">
                  <c:v>45923.3769410821</c:v>
                </c:pt>
                <c:pt idx="28537">
                  <c:v>45923.37776028211</c:v>
                </c:pt>
                <c:pt idx="28538">
                  <c:v>45923.3785794821</c:v>
                </c:pt>
                <c:pt idx="28539">
                  <c:v>45923.37939868211</c:v>
                </c:pt>
                <c:pt idx="28540">
                  <c:v>45923.3802178821</c:v>
                </c:pt>
                <c:pt idx="28541">
                  <c:v>45923.38103708211</c:v>
                </c:pt>
                <c:pt idx="28542">
                  <c:v>45923.38185628211</c:v>
                </c:pt>
                <c:pt idx="28543">
                  <c:v>45923.38267548214</c:v>
                </c:pt>
                <c:pt idx="28544">
                  <c:v>45923.38349468212</c:v>
                </c:pt>
                <c:pt idx="28545">
                  <c:v>45923.38431388213</c:v>
                </c:pt>
                <c:pt idx="28546">
                  <c:v>45923.38513308212</c:v>
                </c:pt>
                <c:pt idx="28547">
                  <c:v>45923.38595228212</c:v>
                </c:pt>
                <c:pt idx="28548">
                  <c:v>45923.38677148213</c:v>
                </c:pt>
                <c:pt idx="28549">
                  <c:v>45923.38759068213</c:v>
                </c:pt>
                <c:pt idx="28550">
                  <c:v>45923.38840988213</c:v>
                </c:pt>
                <c:pt idx="28551">
                  <c:v>45923.38922908213</c:v>
                </c:pt>
                <c:pt idx="28552">
                  <c:v>45923.39004828214</c:v>
                </c:pt>
                <c:pt idx="28553">
                  <c:v>45923.39086748214</c:v>
                </c:pt>
                <c:pt idx="28554">
                  <c:v>45923.39168668215</c:v>
                </c:pt>
                <c:pt idx="28555">
                  <c:v>45923.39250588215</c:v>
                </c:pt>
                <c:pt idx="28556">
                  <c:v>45923.39332508215</c:v>
                </c:pt>
                <c:pt idx="28557">
                  <c:v>45923.39414428215</c:v>
                </c:pt>
                <c:pt idx="28558">
                  <c:v>45923.39496348215</c:v>
                </c:pt>
                <c:pt idx="28559">
                  <c:v>45923.39578268209</c:v>
                </c:pt>
                <c:pt idx="28560">
                  <c:v>45923.39660188216</c:v>
                </c:pt>
                <c:pt idx="28561">
                  <c:v>45923.39742108215</c:v>
                </c:pt>
                <c:pt idx="28562">
                  <c:v>45923.39824028216</c:v>
                </c:pt>
                <c:pt idx="28563">
                  <c:v>45923.39905948216</c:v>
                </c:pt>
                <c:pt idx="28564">
                  <c:v>45923.39987868217</c:v>
                </c:pt>
                <c:pt idx="28565">
                  <c:v>45923.40069788217</c:v>
                </c:pt>
                <c:pt idx="28566">
                  <c:v>45923.40151708218</c:v>
                </c:pt>
                <c:pt idx="28567">
                  <c:v>45923.40233628218</c:v>
                </c:pt>
                <c:pt idx="28568">
                  <c:v>45923.40315548217</c:v>
                </c:pt>
                <c:pt idx="28569">
                  <c:v>45923.40397468218</c:v>
                </c:pt>
                <c:pt idx="28570">
                  <c:v>45923.40479388218</c:v>
                </c:pt>
                <c:pt idx="28571">
                  <c:v>45923.40561308218</c:v>
                </c:pt>
                <c:pt idx="28572">
                  <c:v>45923.40643228218</c:v>
                </c:pt>
                <c:pt idx="28573">
                  <c:v>45923.40725148218</c:v>
                </c:pt>
                <c:pt idx="28574">
                  <c:v>45923.4080706822</c:v>
                </c:pt>
                <c:pt idx="28575">
                  <c:v>45923.4088898822</c:v>
                </c:pt>
                <c:pt idx="28576">
                  <c:v>45923.4097090822</c:v>
                </c:pt>
                <c:pt idx="28577">
                  <c:v>45923.4105282822</c:v>
                </c:pt>
                <c:pt idx="28578">
                  <c:v>45923.4113474822</c:v>
                </c:pt>
                <c:pt idx="28579">
                  <c:v>45923.4121666822</c:v>
                </c:pt>
                <c:pt idx="28580">
                  <c:v>45923.41298588221</c:v>
                </c:pt>
                <c:pt idx="28581">
                  <c:v>45923.41380508221</c:v>
                </c:pt>
                <c:pt idx="28582">
                  <c:v>45923.41462428221</c:v>
                </c:pt>
                <c:pt idx="28583">
                  <c:v>45923.4154434822</c:v>
                </c:pt>
                <c:pt idx="28584">
                  <c:v>45923.41626268221</c:v>
                </c:pt>
                <c:pt idx="28585">
                  <c:v>45923.41708188222</c:v>
                </c:pt>
                <c:pt idx="28586">
                  <c:v>45923.41790108222</c:v>
                </c:pt>
                <c:pt idx="28587">
                  <c:v>45923.41872028222</c:v>
                </c:pt>
                <c:pt idx="28588">
                  <c:v>45923.41953948223</c:v>
                </c:pt>
                <c:pt idx="28589">
                  <c:v>45923.42035868223</c:v>
                </c:pt>
                <c:pt idx="28590">
                  <c:v>45923.42117788218</c:v>
                </c:pt>
                <c:pt idx="28591">
                  <c:v>45923.42199708222</c:v>
                </c:pt>
                <c:pt idx="28592">
                  <c:v>45923.42281628223</c:v>
                </c:pt>
                <c:pt idx="28593">
                  <c:v>45923.42363548224</c:v>
                </c:pt>
                <c:pt idx="28594">
                  <c:v>45923.42445468222</c:v>
                </c:pt>
                <c:pt idx="28595">
                  <c:v>45923.42527388223</c:v>
                </c:pt>
                <c:pt idx="28596">
                  <c:v>45923.42609308223</c:v>
                </c:pt>
                <c:pt idx="28597">
                  <c:v>45923.42691228224</c:v>
                </c:pt>
                <c:pt idx="28598">
                  <c:v>45923.42773148225</c:v>
                </c:pt>
                <c:pt idx="28599">
                  <c:v>45923.42855068225</c:v>
                </c:pt>
                <c:pt idx="28600">
                  <c:v>45923.42936988219</c:v>
                </c:pt>
                <c:pt idx="28601">
                  <c:v>45923.43018908225</c:v>
                </c:pt>
                <c:pt idx="28602">
                  <c:v>45923.43100828226</c:v>
                </c:pt>
                <c:pt idx="28603">
                  <c:v>45923.43182748226</c:v>
                </c:pt>
                <c:pt idx="28604">
                  <c:v>45923.43264668225</c:v>
                </c:pt>
                <c:pt idx="28605">
                  <c:v>45923.43346588219</c:v>
                </c:pt>
                <c:pt idx="28606">
                  <c:v>45923.43428508226</c:v>
                </c:pt>
                <c:pt idx="28607">
                  <c:v>45923.43510428227</c:v>
                </c:pt>
                <c:pt idx="28608">
                  <c:v>45923.43592348227</c:v>
                </c:pt>
                <c:pt idx="28609">
                  <c:v>45923.4367426822</c:v>
                </c:pt>
                <c:pt idx="28610">
                  <c:v>45923.43756188227</c:v>
                </c:pt>
                <c:pt idx="28611">
                  <c:v>45923.43838108228</c:v>
                </c:pt>
                <c:pt idx="28612">
                  <c:v>45923.43920028228</c:v>
                </c:pt>
                <c:pt idx="28613">
                  <c:v>45923.44001948228</c:v>
                </c:pt>
                <c:pt idx="28614">
                  <c:v>45923.44083868228</c:v>
                </c:pt>
                <c:pt idx="28615">
                  <c:v>45923.44165788229</c:v>
                </c:pt>
                <c:pt idx="28616">
                  <c:v>45923.44247708229</c:v>
                </c:pt>
                <c:pt idx="28617">
                  <c:v>45923.4432962823</c:v>
                </c:pt>
                <c:pt idx="28618">
                  <c:v>45923.4441154823</c:v>
                </c:pt>
                <c:pt idx="28619">
                  <c:v>45923.44493468229</c:v>
                </c:pt>
                <c:pt idx="28620">
                  <c:v>45923.4457538823</c:v>
                </c:pt>
                <c:pt idx="28621">
                  <c:v>45923.4465730823</c:v>
                </c:pt>
                <c:pt idx="28622">
                  <c:v>45923.4473922823</c:v>
                </c:pt>
                <c:pt idx="28623">
                  <c:v>45923.4482114823</c:v>
                </c:pt>
                <c:pt idx="28624">
                  <c:v>45923.44903068231</c:v>
                </c:pt>
                <c:pt idx="28625">
                  <c:v>45923.44984988231</c:v>
                </c:pt>
                <c:pt idx="28626">
                  <c:v>45923.45066908231</c:v>
                </c:pt>
                <c:pt idx="28627">
                  <c:v>45923.45148828231</c:v>
                </c:pt>
                <c:pt idx="28628">
                  <c:v>45923.45230748231</c:v>
                </c:pt>
                <c:pt idx="28629">
                  <c:v>45923.45312668232</c:v>
                </c:pt>
                <c:pt idx="28630">
                  <c:v>45923.45394588232</c:v>
                </c:pt>
                <c:pt idx="28631">
                  <c:v>45923.45476508232</c:v>
                </c:pt>
                <c:pt idx="28632">
                  <c:v>45923.45558428232</c:v>
                </c:pt>
                <c:pt idx="28633">
                  <c:v>45923.45640348232</c:v>
                </c:pt>
                <c:pt idx="28634">
                  <c:v>45923.45722268233</c:v>
                </c:pt>
                <c:pt idx="28635">
                  <c:v>45923.45804188233</c:v>
                </c:pt>
                <c:pt idx="28636">
                  <c:v>45923.45886108233</c:v>
                </c:pt>
                <c:pt idx="28637">
                  <c:v>45923.45968028234</c:v>
                </c:pt>
                <c:pt idx="28638">
                  <c:v>45923.46049948234</c:v>
                </c:pt>
                <c:pt idx="28639">
                  <c:v>45923.46131868233</c:v>
                </c:pt>
                <c:pt idx="28640">
                  <c:v>45923.46213788234</c:v>
                </c:pt>
                <c:pt idx="28641">
                  <c:v>45923.46295708235</c:v>
                </c:pt>
                <c:pt idx="28642">
                  <c:v>45923.46377628235</c:v>
                </c:pt>
                <c:pt idx="28643">
                  <c:v>45923.46459548235</c:v>
                </c:pt>
                <c:pt idx="28644">
                  <c:v>45923.46541468232</c:v>
                </c:pt>
                <c:pt idx="28645">
                  <c:v>45923.46623388235</c:v>
                </c:pt>
                <c:pt idx="28646">
                  <c:v>45923.46705308236</c:v>
                </c:pt>
                <c:pt idx="28647">
                  <c:v>45923.46787228236</c:v>
                </c:pt>
                <c:pt idx="28648">
                  <c:v>45923.46869148236</c:v>
                </c:pt>
                <c:pt idx="28649">
                  <c:v>45923.46951068236</c:v>
                </c:pt>
                <c:pt idx="28650">
                  <c:v>45923.47032988237</c:v>
                </c:pt>
                <c:pt idx="28651">
                  <c:v>45923.47114908237</c:v>
                </c:pt>
                <c:pt idx="28652">
                  <c:v>45923.47196828237</c:v>
                </c:pt>
                <c:pt idx="28653">
                  <c:v>45923.47278748237</c:v>
                </c:pt>
                <c:pt idx="28654">
                  <c:v>45923.47360668238</c:v>
                </c:pt>
                <c:pt idx="28655">
                  <c:v>45923.47442588238</c:v>
                </c:pt>
                <c:pt idx="28656">
                  <c:v>45923.47524508238</c:v>
                </c:pt>
                <c:pt idx="28657">
                  <c:v>45923.47606428238</c:v>
                </c:pt>
                <c:pt idx="28658">
                  <c:v>45923.47688348238</c:v>
                </c:pt>
                <c:pt idx="28659">
                  <c:v>45923.47770268232</c:v>
                </c:pt>
                <c:pt idx="28660">
                  <c:v>45923.47852188239</c:v>
                </c:pt>
                <c:pt idx="28661">
                  <c:v>45923.47934108238</c:v>
                </c:pt>
                <c:pt idx="28662">
                  <c:v>45923.48016028239</c:v>
                </c:pt>
                <c:pt idx="28663">
                  <c:v>45923.4809794824</c:v>
                </c:pt>
                <c:pt idx="28664">
                  <c:v>45923.4817986824</c:v>
                </c:pt>
                <c:pt idx="28665">
                  <c:v>45923.4826178824</c:v>
                </c:pt>
                <c:pt idx="28666">
                  <c:v>45923.4834370824</c:v>
                </c:pt>
                <c:pt idx="28667">
                  <c:v>45923.4842562824</c:v>
                </c:pt>
                <c:pt idx="28668">
                  <c:v>45923.4850754824</c:v>
                </c:pt>
                <c:pt idx="28669">
                  <c:v>45923.48589468241</c:v>
                </c:pt>
                <c:pt idx="28670">
                  <c:v>45923.48671388241</c:v>
                </c:pt>
                <c:pt idx="28671">
                  <c:v>45923.48753308241</c:v>
                </c:pt>
                <c:pt idx="28672">
                  <c:v>45923.48835228241</c:v>
                </c:pt>
                <c:pt idx="28673">
                  <c:v>45923.48917148242</c:v>
                </c:pt>
                <c:pt idx="28674">
                  <c:v>45923.48999068242</c:v>
                </c:pt>
                <c:pt idx="28675">
                  <c:v>45923.49080988242</c:v>
                </c:pt>
                <c:pt idx="28676">
                  <c:v>45923.49162908243</c:v>
                </c:pt>
                <c:pt idx="28677">
                  <c:v>45923.49244828243</c:v>
                </c:pt>
                <c:pt idx="28678">
                  <c:v>45923.49326748243</c:v>
                </c:pt>
                <c:pt idx="28679">
                  <c:v>45923.49408668243</c:v>
                </c:pt>
                <c:pt idx="28680">
                  <c:v>45923.49490588243</c:v>
                </c:pt>
                <c:pt idx="28681">
                  <c:v>45923.49572508242</c:v>
                </c:pt>
                <c:pt idx="28682">
                  <c:v>45923.49654428244</c:v>
                </c:pt>
                <c:pt idx="28683">
                  <c:v>45923.49736348243</c:v>
                </c:pt>
                <c:pt idx="28684">
                  <c:v>45923.49818268242</c:v>
                </c:pt>
                <c:pt idx="28685">
                  <c:v>45923.49900188245</c:v>
                </c:pt>
                <c:pt idx="28686">
                  <c:v>45923.49982108245</c:v>
                </c:pt>
                <c:pt idx="28687">
                  <c:v>45923.50064028245</c:v>
                </c:pt>
                <c:pt idx="28688">
                  <c:v>45923.50145948245</c:v>
                </c:pt>
                <c:pt idx="28689">
                  <c:v>45923.50227868245</c:v>
                </c:pt>
                <c:pt idx="28690">
                  <c:v>45923.50309788246</c:v>
                </c:pt>
                <c:pt idx="28691">
                  <c:v>45923.50391708246</c:v>
                </c:pt>
                <c:pt idx="28692">
                  <c:v>45923.50473628246</c:v>
                </c:pt>
                <c:pt idx="28693">
                  <c:v>45923.50555548246</c:v>
                </c:pt>
                <c:pt idx="28694">
                  <c:v>45923.50637468247</c:v>
                </c:pt>
                <c:pt idx="28695">
                  <c:v>45923.50719388247</c:v>
                </c:pt>
                <c:pt idx="28696">
                  <c:v>45923.50801308247</c:v>
                </c:pt>
                <c:pt idx="28697">
                  <c:v>45923.50883228248</c:v>
                </c:pt>
                <c:pt idx="28698">
                  <c:v>45923.50965148247</c:v>
                </c:pt>
                <c:pt idx="28699">
                  <c:v>45923.51047068248</c:v>
                </c:pt>
                <c:pt idx="28700">
                  <c:v>45923.51128988248</c:v>
                </c:pt>
                <c:pt idx="28701">
                  <c:v>45923.51210908248</c:v>
                </c:pt>
                <c:pt idx="28702">
                  <c:v>45923.51292828248</c:v>
                </c:pt>
                <c:pt idx="28703">
                  <c:v>45923.51374748249</c:v>
                </c:pt>
                <c:pt idx="28704">
                  <c:v>45923.5145666825</c:v>
                </c:pt>
                <c:pt idx="28705">
                  <c:v>45923.51538588249</c:v>
                </c:pt>
                <c:pt idx="28706">
                  <c:v>45923.5162050825</c:v>
                </c:pt>
                <c:pt idx="28707">
                  <c:v>45923.5170242825</c:v>
                </c:pt>
                <c:pt idx="28708">
                  <c:v>45923.5178434825</c:v>
                </c:pt>
                <c:pt idx="28709">
                  <c:v>45923.5186626825</c:v>
                </c:pt>
                <c:pt idx="28710">
                  <c:v>45923.5194818825</c:v>
                </c:pt>
                <c:pt idx="28711">
                  <c:v>45923.52030108251</c:v>
                </c:pt>
                <c:pt idx="28712">
                  <c:v>45923.52112028244</c:v>
                </c:pt>
                <c:pt idx="28713">
                  <c:v>45923.52193948251</c:v>
                </c:pt>
                <c:pt idx="28714">
                  <c:v>45923.52275868251</c:v>
                </c:pt>
                <c:pt idx="28715">
                  <c:v>45923.52357788252</c:v>
                </c:pt>
                <c:pt idx="28716">
                  <c:v>45923.52439708252</c:v>
                </c:pt>
                <c:pt idx="28717">
                  <c:v>45923.52521628252</c:v>
                </c:pt>
                <c:pt idx="28718">
                  <c:v>45923.52603548252</c:v>
                </c:pt>
                <c:pt idx="28719">
                  <c:v>45923.52685468252</c:v>
                </c:pt>
                <c:pt idx="28720">
                  <c:v>45923.52767388253</c:v>
                </c:pt>
                <c:pt idx="28721">
                  <c:v>45923.52849308253</c:v>
                </c:pt>
                <c:pt idx="28722">
                  <c:v>45923.52931228253</c:v>
                </c:pt>
                <c:pt idx="28723">
                  <c:v>45923.53013148253</c:v>
                </c:pt>
                <c:pt idx="28724">
                  <c:v>45923.53095068254</c:v>
                </c:pt>
                <c:pt idx="28725">
                  <c:v>45923.53176988252</c:v>
                </c:pt>
                <c:pt idx="28726">
                  <c:v>45923.53258908254</c:v>
                </c:pt>
                <c:pt idx="28727">
                  <c:v>45923.53340828254</c:v>
                </c:pt>
                <c:pt idx="28728">
                  <c:v>45923.53422748254</c:v>
                </c:pt>
                <c:pt idx="28729">
                  <c:v>45923.53504668255</c:v>
                </c:pt>
                <c:pt idx="28730">
                  <c:v>45923.53586588255</c:v>
                </c:pt>
                <c:pt idx="28731">
                  <c:v>45923.53668508255</c:v>
                </c:pt>
                <c:pt idx="28732">
                  <c:v>45923.53750428255</c:v>
                </c:pt>
                <c:pt idx="28733">
                  <c:v>45923.53832348255</c:v>
                </c:pt>
                <c:pt idx="28734">
                  <c:v>45923.53914268252</c:v>
                </c:pt>
                <c:pt idx="28735">
                  <c:v>45923.53996188255</c:v>
                </c:pt>
                <c:pt idx="28736">
                  <c:v>45923.54078108256</c:v>
                </c:pt>
                <c:pt idx="28737">
                  <c:v>45923.54160028257</c:v>
                </c:pt>
                <c:pt idx="28738">
                  <c:v>45923.54241948256</c:v>
                </c:pt>
                <c:pt idx="28739">
                  <c:v>45923.54323868257</c:v>
                </c:pt>
                <c:pt idx="28740">
                  <c:v>45923.54405788258</c:v>
                </c:pt>
                <c:pt idx="28741">
                  <c:v>45923.54487708258</c:v>
                </c:pt>
                <c:pt idx="28742">
                  <c:v>45923.54569628257</c:v>
                </c:pt>
                <c:pt idx="28743">
                  <c:v>45923.5465154826</c:v>
                </c:pt>
                <c:pt idx="28744">
                  <c:v>45923.54733468258</c:v>
                </c:pt>
                <c:pt idx="28745">
                  <c:v>45923.54815388258</c:v>
                </c:pt>
                <c:pt idx="28746">
                  <c:v>45923.54897308258</c:v>
                </c:pt>
                <c:pt idx="28747">
                  <c:v>45923.54979228259</c:v>
                </c:pt>
                <c:pt idx="28748">
                  <c:v>45923.5506114826</c:v>
                </c:pt>
                <c:pt idx="28749">
                  <c:v>45923.55143068259</c:v>
                </c:pt>
                <c:pt idx="28750">
                  <c:v>45923.5522498826</c:v>
                </c:pt>
                <c:pt idx="28751">
                  <c:v>45923.5530690826</c:v>
                </c:pt>
                <c:pt idx="28752">
                  <c:v>45923.5538882826</c:v>
                </c:pt>
                <c:pt idx="28753">
                  <c:v>45923.5547074826</c:v>
                </c:pt>
                <c:pt idx="28754">
                  <c:v>45923.5555266826</c:v>
                </c:pt>
                <c:pt idx="28755">
                  <c:v>45923.55634588261</c:v>
                </c:pt>
                <c:pt idx="28756">
                  <c:v>45923.5571650826</c:v>
                </c:pt>
                <c:pt idx="28757">
                  <c:v>45923.5579842826</c:v>
                </c:pt>
                <c:pt idx="28758">
                  <c:v>45923.55880348261</c:v>
                </c:pt>
                <c:pt idx="28759">
                  <c:v>45923.55962268262</c:v>
                </c:pt>
                <c:pt idx="28760">
                  <c:v>45923.56044188258</c:v>
                </c:pt>
                <c:pt idx="28761">
                  <c:v>45923.56126108258</c:v>
                </c:pt>
                <c:pt idx="28762">
                  <c:v>45923.56208028262</c:v>
                </c:pt>
                <c:pt idx="28763">
                  <c:v>45923.56289948262</c:v>
                </c:pt>
                <c:pt idx="28764">
                  <c:v>45923.56371868258</c:v>
                </c:pt>
                <c:pt idx="28765">
                  <c:v>45923.56453788263</c:v>
                </c:pt>
                <c:pt idx="28766">
                  <c:v>45923.56535708263</c:v>
                </c:pt>
                <c:pt idx="28767">
                  <c:v>45923.56617628263</c:v>
                </c:pt>
                <c:pt idx="28768">
                  <c:v>45923.56699548264</c:v>
                </c:pt>
                <c:pt idx="28769">
                  <c:v>45923.56781468262</c:v>
                </c:pt>
                <c:pt idx="28770">
                  <c:v>45923.56863388263</c:v>
                </c:pt>
                <c:pt idx="28771">
                  <c:v>45923.56945308259</c:v>
                </c:pt>
                <c:pt idx="28772">
                  <c:v>45923.57027228265</c:v>
                </c:pt>
                <c:pt idx="28773">
                  <c:v>45923.57109148265</c:v>
                </c:pt>
                <c:pt idx="28774">
                  <c:v>45923.57191068259</c:v>
                </c:pt>
                <c:pt idx="28775">
                  <c:v>45923.57272988265</c:v>
                </c:pt>
                <c:pt idx="28776">
                  <c:v>45923.57354908266</c:v>
                </c:pt>
                <c:pt idx="28777">
                  <c:v>45923.57436828266</c:v>
                </c:pt>
                <c:pt idx="28778">
                  <c:v>45923.57518748265</c:v>
                </c:pt>
                <c:pt idx="28779">
                  <c:v>45923.57600668266</c:v>
                </c:pt>
                <c:pt idx="28780">
                  <c:v>45923.57682588266</c:v>
                </c:pt>
                <c:pt idx="28781">
                  <c:v>45923.57764508267</c:v>
                </c:pt>
                <c:pt idx="28782">
                  <c:v>45923.57846428267</c:v>
                </c:pt>
                <c:pt idx="28783">
                  <c:v>45923.57928348267</c:v>
                </c:pt>
                <c:pt idx="28784">
                  <c:v>45923.58010268267</c:v>
                </c:pt>
                <c:pt idx="28785">
                  <c:v>45923.58092188268</c:v>
                </c:pt>
                <c:pt idx="28786">
                  <c:v>45923.58174108261</c:v>
                </c:pt>
                <c:pt idx="28787">
                  <c:v>45923.58256028268</c:v>
                </c:pt>
                <c:pt idx="28788">
                  <c:v>45923.58337948268</c:v>
                </c:pt>
                <c:pt idx="28789">
                  <c:v>45923.58419868269</c:v>
                </c:pt>
                <c:pt idx="28790">
                  <c:v>45923.58501788269</c:v>
                </c:pt>
                <c:pt idx="28791">
                  <c:v>45923.58583708269</c:v>
                </c:pt>
                <c:pt idx="28792">
                  <c:v>45923.5866562827</c:v>
                </c:pt>
                <c:pt idx="28793">
                  <c:v>45923.58747548269</c:v>
                </c:pt>
                <c:pt idx="28794">
                  <c:v>45923.5882946827</c:v>
                </c:pt>
                <c:pt idx="28795">
                  <c:v>45923.5891138827</c:v>
                </c:pt>
                <c:pt idx="28796">
                  <c:v>45923.5899330827</c:v>
                </c:pt>
                <c:pt idx="28797">
                  <c:v>45923.5907522827</c:v>
                </c:pt>
                <c:pt idx="28798">
                  <c:v>45923.59157148271</c:v>
                </c:pt>
                <c:pt idx="28799">
                  <c:v>45923.59239068264</c:v>
                </c:pt>
                <c:pt idx="28800">
                  <c:v>45923.5932098827</c:v>
                </c:pt>
                <c:pt idx="28801">
                  <c:v>45923.59402908271</c:v>
                </c:pt>
                <c:pt idx="28802">
                  <c:v>45923.59484828272</c:v>
                </c:pt>
                <c:pt idx="28803">
                  <c:v>45923.59566748272</c:v>
                </c:pt>
                <c:pt idx="28804">
                  <c:v>45923.59648668265</c:v>
                </c:pt>
                <c:pt idx="28805">
                  <c:v>45923.59730588265</c:v>
                </c:pt>
                <c:pt idx="28806">
                  <c:v>45923.59812508272</c:v>
                </c:pt>
                <c:pt idx="28807">
                  <c:v>45923.59894428273</c:v>
                </c:pt>
                <c:pt idx="28808">
                  <c:v>45923.59976348266</c:v>
                </c:pt>
                <c:pt idx="28809">
                  <c:v>45923.60058268272</c:v>
                </c:pt>
                <c:pt idx="28810">
                  <c:v>45923.60140188266</c:v>
                </c:pt>
                <c:pt idx="28811">
                  <c:v>45923.60222108274</c:v>
                </c:pt>
                <c:pt idx="28812">
                  <c:v>45923.60304028272</c:v>
                </c:pt>
                <c:pt idx="28813">
                  <c:v>45923.60385948274</c:v>
                </c:pt>
                <c:pt idx="28814">
                  <c:v>45923.60467868274</c:v>
                </c:pt>
                <c:pt idx="28815">
                  <c:v>45923.60549788275</c:v>
                </c:pt>
                <c:pt idx="28816">
                  <c:v>45923.60631708275</c:v>
                </c:pt>
                <c:pt idx="28817">
                  <c:v>45923.60713628275</c:v>
                </c:pt>
                <c:pt idx="28818">
                  <c:v>45923.60795548275</c:v>
                </c:pt>
                <c:pt idx="28819">
                  <c:v>45923.60877468275</c:v>
                </c:pt>
                <c:pt idx="28820">
                  <c:v>45923.60959388276</c:v>
                </c:pt>
                <c:pt idx="28821">
                  <c:v>45923.61041308276</c:v>
                </c:pt>
                <c:pt idx="28822">
                  <c:v>45923.61123228276</c:v>
                </c:pt>
                <c:pt idx="28823">
                  <c:v>45923.61205148276</c:v>
                </c:pt>
                <c:pt idx="28824">
                  <c:v>45923.61287068277</c:v>
                </c:pt>
                <c:pt idx="28825">
                  <c:v>45923.61368988277</c:v>
                </c:pt>
                <c:pt idx="28826">
                  <c:v>45923.61450908277</c:v>
                </c:pt>
                <c:pt idx="28827">
                  <c:v>45923.61532828277</c:v>
                </c:pt>
                <c:pt idx="28828">
                  <c:v>45923.61614748277</c:v>
                </c:pt>
                <c:pt idx="28829">
                  <c:v>45923.61696668278</c:v>
                </c:pt>
                <c:pt idx="28830">
                  <c:v>45923.61778588277</c:v>
                </c:pt>
                <c:pt idx="28831">
                  <c:v>45923.61860508278</c:v>
                </c:pt>
                <c:pt idx="28832">
                  <c:v>45923.61942428278</c:v>
                </c:pt>
                <c:pt idx="28833">
                  <c:v>45923.62024348279</c:v>
                </c:pt>
                <c:pt idx="28834">
                  <c:v>45923.62106268269</c:v>
                </c:pt>
                <c:pt idx="28835">
                  <c:v>45923.62188188272</c:v>
                </c:pt>
                <c:pt idx="28836">
                  <c:v>45923.62270108272</c:v>
                </c:pt>
                <c:pt idx="28837">
                  <c:v>45923.6235202828</c:v>
                </c:pt>
                <c:pt idx="28838">
                  <c:v>45923.6243394828</c:v>
                </c:pt>
                <c:pt idx="28839">
                  <c:v>45923.62515868273</c:v>
                </c:pt>
                <c:pt idx="28840">
                  <c:v>45923.6259778828</c:v>
                </c:pt>
                <c:pt idx="28841">
                  <c:v>45923.6267970828</c:v>
                </c:pt>
                <c:pt idx="28842">
                  <c:v>45923.62761628281</c:v>
                </c:pt>
                <c:pt idx="28843">
                  <c:v>45923.62843548281</c:v>
                </c:pt>
                <c:pt idx="28844">
                  <c:v>45923.6292546828</c:v>
                </c:pt>
                <c:pt idx="28845">
                  <c:v>45923.63007388281</c:v>
                </c:pt>
                <c:pt idx="28846">
                  <c:v>45923.63089308282</c:v>
                </c:pt>
                <c:pt idx="28847">
                  <c:v>45923.63171228282</c:v>
                </c:pt>
                <c:pt idx="28848">
                  <c:v>45923.63253148282</c:v>
                </c:pt>
                <c:pt idx="28849">
                  <c:v>45923.63335068282</c:v>
                </c:pt>
                <c:pt idx="28850">
                  <c:v>45923.63416988283</c:v>
                </c:pt>
                <c:pt idx="28851">
                  <c:v>45923.63498908283</c:v>
                </c:pt>
                <c:pt idx="28852">
                  <c:v>45923.63580828283</c:v>
                </c:pt>
                <c:pt idx="28853">
                  <c:v>45923.63662748283</c:v>
                </c:pt>
                <c:pt idx="28854">
                  <c:v>45923.63744668276</c:v>
                </c:pt>
                <c:pt idx="28855">
                  <c:v>45923.63826588284</c:v>
                </c:pt>
                <c:pt idx="28856">
                  <c:v>45923.63908508282</c:v>
                </c:pt>
                <c:pt idx="28857">
                  <c:v>45923.63990428283</c:v>
                </c:pt>
                <c:pt idx="28858">
                  <c:v>45923.64072348284</c:v>
                </c:pt>
                <c:pt idx="28859">
                  <c:v>45923.64154268285</c:v>
                </c:pt>
                <c:pt idx="28860">
                  <c:v>45923.64236188285</c:v>
                </c:pt>
                <c:pt idx="28861">
                  <c:v>45923.64318108278</c:v>
                </c:pt>
                <c:pt idx="28862">
                  <c:v>45923.64400028285</c:v>
                </c:pt>
                <c:pt idx="28863">
                  <c:v>45923.64481948286</c:v>
                </c:pt>
                <c:pt idx="28864">
                  <c:v>45923.64563868286</c:v>
                </c:pt>
                <c:pt idx="28865">
                  <c:v>45923.64645788286</c:v>
                </c:pt>
                <c:pt idx="28866">
                  <c:v>45923.64727708286</c:v>
                </c:pt>
                <c:pt idx="28867">
                  <c:v>45923.64809628286</c:v>
                </c:pt>
                <c:pt idx="28868">
                  <c:v>45923.64891548286</c:v>
                </c:pt>
                <c:pt idx="28869">
                  <c:v>45923.64973468287</c:v>
                </c:pt>
                <c:pt idx="28870">
                  <c:v>45923.65055388287</c:v>
                </c:pt>
                <c:pt idx="28871">
                  <c:v>45923.65137308287</c:v>
                </c:pt>
                <c:pt idx="28872">
                  <c:v>45923.65219228287</c:v>
                </c:pt>
                <c:pt idx="28873">
                  <c:v>45923.65301148287</c:v>
                </c:pt>
                <c:pt idx="28874">
                  <c:v>45923.65383068288</c:v>
                </c:pt>
                <c:pt idx="28875">
                  <c:v>45923.65464988288</c:v>
                </c:pt>
                <c:pt idx="28876">
                  <c:v>45923.65546908289</c:v>
                </c:pt>
                <c:pt idx="28877">
                  <c:v>45923.65628828288</c:v>
                </c:pt>
                <c:pt idx="28878">
                  <c:v>45923.65710748289</c:v>
                </c:pt>
                <c:pt idx="28879">
                  <c:v>45923.65792668288</c:v>
                </c:pt>
                <c:pt idx="28880">
                  <c:v>45923.65874588289</c:v>
                </c:pt>
                <c:pt idx="28881">
                  <c:v>45923.6595650829</c:v>
                </c:pt>
                <c:pt idx="28882">
                  <c:v>45923.6603842829</c:v>
                </c:pt>
                <c:pt idx="28883">
                  <c:v>45923.6612034829</c:v>
                </c:pt>
                <c:pt idx="28884">
                  <c:v>45923.6620226829</c:v>
                </c:pt>
                <c:pt idx="28885">
                  <c:v>45923.66284188291</c:v>
                </c:pt>
                <c:pt idx="28886">
                  <c:v>45923.66366108284</c:v>
                </c:pt>
                <c:pt idx="28887">
                  <c:v>45923.6644802829</c:v>
                </c:pt>
                <c:pt idx="28888">
                  <c:v>45923.66529948291</c:v>
                </c:pt>
                <c:pt idx="28889">
                  <c:v>45923.66611868292</c:v>
                </c:pt>
                <c:pt idx="28890">
                  <c:v>45923.66693788292</c:v>
                </c:pt>
                <c:pt idx="28891">
                  <c:v>45923.66775708292</c:v>
                </c:pt>
                <c:pt idx="28892">
                  <c:v>45923.66857628292</c:v>
                </c:pt>
                <c:pt idx="28893">
                  <c:v>45923.66939548292</c:v>
                </c:pt>
                <c:pt idx="28894">
                  <c:v>45923.67021468292</c:v>
                </c:pt>
                <c:pt idx="28895">
                  <c:v>45923.67103388293</c:v>
                </c:pt>
                <c:pt idx="28896">
                  <c:v>45923.67185308293</c:v>
                </c:pt>
                <c:pt idx="28897">
                  <c:v>45923.67267228293</c:v>
                </c:pt>
                <c:pt idx="28898">
                  <c:v>45923.67349148294</c:v>
                </c:pt>
                <c:pt idx="28899">
                  <c:v>45923.67431068294</c:v>
                </c:pt>
                <c:pt idx="28900">
                  <c:v>45923.67512988293</c:v>
                </c:pt>
                <c:pt idx="28901">
                  <c:v>45923.67594908294</c:v>
                </c:pt>
                <c:pt idx="28902">
                  <c:v>45923.67676828294</c:v>
                </c:pt>
                <c:pt idx="28903">
                  <c:v>45923.67758748295</c:v>
                </c:pt>
                <c:pt idx="28904">
                  <c:v>45923.67840668295</c:v>
                </c:pt>
                <c:pt idx="28905">
                  <c:v>45923.67922588295</c:v>
                </c:pt>
                <c:pt idx="28906">
                  <c:v>45923.68004508295</c:v>
                </c:pt>
                <c:pt idx="28907">
                  <c:v>45923.68086428295</c:v>
                </c:pt>
                <c:pt idx="28908">
                  <c:v>45923.68168348296</c:v>
                </c:pt>
                <c:pt idx="28909">
                  <c:v>45923.68250268296</c:v>
                </c:pt>
                <c:pt idx="28910">
                  <c:v>45923.68332188296</c:v>
                </c:pt>
                <c:pt idx="28911">
                  <c:v>45923.68414108297</c:v>
                </c:pt>
                <c:pt idx="28912">
                  <c:v>45923.68496028297</c:v>
                </c:pt>
                <c:pt idx="28913">
                  <c:v>45923.68577948297</c:v>
                </c:pt>
                <c:pt idx="28914">
                  <c:v>45923.68659868297</c:v>
                </c:pt>
                <c:pt idx="28915">
                  <c:v>45923.68741788297</c:v>
                </c:pt>
                <c:pt idx="28916">
                  <c:v>45923.688237083</c:v>
                </c:pt>
                <c:pt idx="28917">
                  <c:v>45923.68905628297</c:v>
                </c:pt>
                <c:pt idx="28918">
                  <c:v>45923.68987548298</c:v>
                </c:pt>
                <c:pt idx="28919">
                  <c:v>45923.69069468298</c:v>
                </c:pt>
                <c:pt idx="28920">
                  <c:v>45923.69151388299</c:v>
                </c:pt>
                <c:pt idx="28921">
                  <c:v>45923.69233308299</c:v>
                </c:pt>
                <c:pt idx="28922">
                  <c:v>45923.69315228298</c:v>
                </c:pt>
                <c:pt idx="28923">
                  <c:v>45923.69397148299</c:v>
                </c:pt>
                <c:pt idx="28924">
                  <c:v>45923.69479068297</c:v>
                </c:pt>
                <c:pt idx="28925">
                  <c:v>45923.69560988298</c:v>
                </c:pt>
                <c:pt idx="28926">
                  <c:v>45923.69642908299</c:v>
                </c:pt>
                <c:pt idx="28927">
                  <c:v>45923.697248283</c:v>
                </c:pt>
                <c:pt idx="28928">
                  <c:v>45923.698067483</c:v>
                </c:pt>
                <c:pt idx="28929">
                  <c:v>45923.69888668299</c:v>
                </c:pt>
                <c:pt idx="28930">
                  <c:v>45923.69970588297</c:v>
                </c:pt>
                <c:pt idx="28931">
                  <c:v>45923.700525083</c:v>
                </c:pt>
                <c:pt idx="28932">
                  <c:v>45923.70134428298</c:v>
                </c:pt>
                <c:pt idx="28933">
                  <c:v>45923.70216348302</c:v>
                </c:pt>
                <c:pt idx="28934">
                  <c:v>45923.70298268297</c:v>
                </c:pt>
                <c:pt idx="28935">
                  <c:v>45923.70380188298</c:v>
                </c:pt>
                <c:pt idx="28936">
                  <c:v>45923.70462108302</c:v>
                </c:pt>
                <c:pt idx="28937">
                  <c:v>45923.70544028297</c:v>
                </c:pt>
                <c:pt idx="28938">
                  <c:v>45923.70625948302</c:v>
                </c:pt>
                <c:pt idx="28939">
                  <c:v>45923.70707868302</c:v>
                </c:pt>
                <c:pt idx="28940">
                  <c:v>45923.70789788302</c:v>
                </c:pt>
                <c:pt idx="28941">
                  <c:v>45923.70871708303</c:v>
                </c:pt>
                <c:pt idx="28942">
                  <c:v>45923.70953628304</c:v>
                </c:pt>
                <c:pt idx="28943">
                  <c:v>45923.71035548304</c:v>
                </c:pt>
                <c:pt idx="28944">
                  <c:v>45923.71117468298</c:v>
                </c:pt>
                <c:pt idx="28945">
                  <c:v>45923.71199388299</c:v>
                </c:pt>
                <c:pt idx="28946">
                  <c:v>45923.71281308305</c:v>
                </c:pt>
                <c:pt idx="28947">
                  <c:v>45923.71363228305</c:v>
                </c:pt>
                <c:pt idx="28948">
                  <c:v>45923.71445148305</c:v>
                </c:pt>
                <c:pt idx="28949">
                  <c:v>45923.71527068305</c:v>
                </c:pt>
                <c:pt idx="28950">
                  <c:v>45923.71608988306</c:v>
                </c:pt>
                <c:pt idx="28951">
                  <c:v>45923.71690908306</c:v>
                </c:pt>
                <c:pt idx="28952">
                  <c:v>45923.71772828305</c:v>
                </c:pt>
                <c:pt idx="28953">
                  <c:v>45923.71854748306</c:v>
                </c:pt>
                <c:pt idx="28954">
                  <c:v>45923.71936668299</c:v>
                </c:pt>
                <c:pt idx="28955">
                  <c:v>45923.72018588297</c:v>
                </c:pt>
                <c:pt idx="28956">
                  <c:v>45923.721005083</c:v>
                </c:pt>
                <c:pt idx="28957">
                  <c:v>45923.721824283</c:v>
                </c:pt>
                <c:pt idx="28958">
                  <c:v>45923.72264348307</c:v>
                </c:pt>
                <c:pt idx="28959">
                  <c:v>45923.72346268296</c:v>
                </c:pt>
                <c:pt idx="28960">
                  <c:v>45923.72428188301</c:v>
                </c:pt>
                <c:pt idx="28961">
                  <c:v>45923.72510108298</c:v>
                </c:pt>
                <c:pt idx="28962">
                  <c:v>45923.725920283</c:v>
                </c:pt>
                <c:pt idx="28963">
                  <c:v>45923.72673948309</c:v>
                </c:pt>
                <c:pt idx="28964">
                  <c:v>45923.72755868307</c:v>
                </c:pt>
                <c:pt idx="28965">
                  <c:v>45923.72837788308</c:v>
                </c:pt>
                <c:pt idx="28966">
                  <c:v>45923.72919708302</c:v>
                </c:pt>
                <c:pt idx="28967">
                  <c:v>45923.73001628309</c:v>
                </c:pt>
                <c:pt idx="28968">
                  <c:v>45923.7308354831</c:v>
                </c:pt>
                <c:pt idx="28969">
                  <c:v>45923.73165468303</c:v>
                </c:pt>
                <c:pt idx="28970">
                  <c:v>45923.73247388303</c:v>
                </c:pt>
                <c:pt idx="28971">
                  <c:v>45923.7332930831</c:v>
                </c:pt>
                <c:pt idx="28972">
                  <c:v>45923.73411228311</c:v>
                </c:pt>
                <c:pt idx="28973">
                  <c:v>45923.73493148311</c:v>
                </c:pt>
                <c:pt idx="28974">
                  <c:v>45923.73575068301</c:v>
                </c:pt>
                <c:pt idx="28975">
                  <c:v>45923.73656988311</c:v>
                </c:pt>
                <c:pt idx="28976">
                  <c:v>45923.73738908304</c:v>
                </c:pt>
                <c:pt idx="28977">
                  <c:v>45923.73820828312</c:v>
                </c:pt>
                <c:pt idx="28978">
                  <c:v>45923.73902748312</c:v>
                </c:pt>
                <c:pt idx="28979">
                  <c:v>45923.73984668305</c:v>
                </c:pt>
                <c:pt idx="28980">
                  <c:v>45923.74066588312</c:v>
                </c:pt>
                <c:pt idx="28981">
                  <c:v>45923.74148508306</c:v>
                </c:pt>
                <c:pt idx="28982">
                  <c:v>45923.74230428313</c:v>
                </c:pt>
                <c:pt idx="28983">
                  <c:v>45923.74312348312</c:v>
                </c:pt>
                <c:pt idx="28984">
                  <c:v>45923.74394268306</c:v>
                </c:pt>
                <c:pt idx="28985">
                  <c:v>45923.74476188307</c:v>
                </c:pt>
                <c:pt idx="28986">
                  <c:v>45923.74558108312</c:v>
                </c:pt>
                <c:pt idx="28987">
                  <c:v>45923.74640028313</c:v>
                </c:pt>
                <c:pt idx="28988">
                  <c:v>45923.74721948314</c:v>
                </c:pt>
                <c:pt idx="28989">
                  <c:v>45923.74803868314</c:v>
                </c:pt>
                <c:pt idx="28990">
                  <c:v>45923.74885788315</c:v>
                </c:pt>
                <c:pt idx="28991">
                  <c:v>45923.74967708315</c:v>
                </c:pt>
                <c:pt idx="28992">
                  <c:v>45923.75049628315</c:v>
                </c:pt>
                <c:pt idx="28993">
                  <c:v>45923.75131548315</c:v>
                </c:pt>
                <c:pt idx="28994">
                  <c:v>45923.75213468316</c:v>
                </c:pt>
                <c:pt idx="28995">
                  <c:v>45923.75295388316</c:v>
                </c:pt>
                <c:pt idx="28996">
                  <c:v>45923.75377308315</c:v>
                </c:pt>
                <c:pt idx="28997">
                  <c:v>45923.75459228316</c:v>
                </c:pt>
                <c:pt idx="28998">
                  <c:v>45923.75541148317</c:v>
                </c:pt>
                <c:pt idx="28999">
                  <c:v>45923.75623068317</c:v>
                </c:pt>
                <c:pt idx="29000">
                  <c:v>45923.75704988317</c:v>
                </c:pt>
                <c:pt idx="29001">
                  <c:v>45923.75786908317</c:v>
                </c:pt>
                <c:pt idx="29002">
                  <c:v>45923.75868828317</c:v>
                </c:pt>
                <c:pt idx="29003">
                  <c:v>45923.75950748317</c:v>
                </c:pt>
                <c:pt idx="29004">
                  <c:v>45923.76032668311</c:v>
                </c:pt>
                <c:pt idx="29005">
                  <c:v>45923.76114588309</c:v>
                </c:pt>
                <c:pt idx="29006">
                  <c:v>45923.76196508311</c:v>
                </c:pt>
                <c:pt idx="29007">
                  <c:v>45923.76278428312</c:v>
                </c:pt>
                <c:pt idx="29008">
                  <c:v>45923.76360348317</c:v>
                </c:pt>
                <c:pt idx="29009">
                  <c:v>45923.76442268312</c:v>
                </c:pt>
                <c:pt idx="29010">
                  <c:v>45923.76524188312</c:v>
                </c:pt>
                <c:pt idx="29011">
                  <c:v>45923.76606108317</c:v>
                </c:pt>
                <c:pt idx="29012">
                  <c:v>45923.76688028318</c:v>
                </c:pt>
                <c:pt idx="29013">
                  <c:v>45923.76769948319</c:v>
                </c:pt>
                <c:pt idx="29014">
                  <c:v>45923.76851868319</c:v>
                </c:pt>
                <c:pt idx="29015">
                  <c:v>45923.76933788318</c:v>
                </c:pt>
                <c:pt idx="29016">
                  <c:v>45923.77015708319</c:v>
                </c:pt>
                <c:pt idx="29017">
                  <c:v>45923.77097628319</c:v>
                </c:pt>
                <c:pt idx="29018">
                  <c:v>45923.77179548318</c:v>
                </c:pt>
                <c:pt idx="29019">
                  <c:v>45923.77261468318</c:v>
                </c:pt>
                <c:pt idx="29020">
                  <c:v>45923.77343388317</c:v>
                </c:pt>
                <c:pt idx="29021">
                  <c:v>45923.77425308322</c:v>
                </c:pt>
                <c:pt idx="29022">
                  <c:v>45923.77507228318</c:v>
                </c:pt>
                <c:pt idx="29023">
                  <c:v>45923.77589148322</c:v>
                </c:pt>
                <c:pt idx="29024">
                  <c:v>45923.77671068317</c:v>
                </c:pt>
                <c:pt idx="29025">
                  <c:v>45923.77752988318</c:v>
                </c:pt>
                <c:pt idx="29026">
                  <c:v>45923.77834908322</c:v>
                </c:pt>
                <c:pt idx="29027">
                  <c:v>45923.77916828317</c:v>
                </c:pt>
                <c:pt idx="29028">
                  <c:v>45923.77998748318</c:v>
                </c:pt>
                <c:pt idx="29029">
                  <c:v>45923.78080668319</c:v>
                </c:pt>
                <c:pt idx="29030">
                  <c:v>45923.78162588317</c:v>
                </c:pt>
                <c:pt idx="29031">
                  <c:v>45923.78244508318</c:v>
                </c:pt>
                <c:pt idx="29032">
                  <c:v>45923.78326428319</c:v>
                </c:pt>
                <c:pt idx="29033">
                  <c:v>45923.78408348325</c:v>
                </c:pt>
                <c:pt idx="29034">
                  <c:v>45923.78490268318</c:v>
                </c:pt>
                <c:pt idx="29035">
                  <c:v>45923.78572188316</c:v>
                </c:pt>
                <c:pt idx="29036">
                  <c:v>45923.78654108325</c:v>
                </c:pt>
                <c:pt idx="29037">
                  <c:v>45923.78736028319</c:v>
                </c:pt>
                <c:pt idx="29038">
                  <c:v>45923.78817948326</c:v>
                </c:pt>
                <c:pt idx="29039">
                  <c:v>45923.78899868325</c:v>
                </c:pt>
                <c:pt idx="29040">
                  <c:v>45923.78981788325</c:v>
                </c:pt>
                <c:pt idx="29041">
                  <c:v>45923.79063708319</c:v>
                </c:pt>
                <c:pt idx="29042">
                  <c:v>45923.79145628317</c:v>
                </c:pt>
                <c:pt idx="29043">
                  <c:v>45923.79227548327</c:v>
                </c:pt>
                <c:pt idx="29044">
                  <c:v>45923.79309468317</c:v>
                </c:pt>
                <c:pt idx="29045">
                  <c:v>45923.79391388317</c:v>
                </c:pt>
                <c:pt idx="29046">
                  <c:v>45923.7947330832</c:v>
                </c:pt>
                <c:pt idx="29047">
                  <c:v>45923.79555228321</c:v>
                </c:pt>
                <c:pt idx="29048">
                  <c:v>45923.79637148327</c:v>
                </c:pt>
                <c:pt idx="29049">
                  <c:v>45923.79719068316</c:v>
                </c:pt>
                <c:pt idx="29050">
                  <c:v>45923.79800988321</c:v>
                </c:pt>
                <c:pt idx="29051">
                  <c:v>45923.79882908327</c:v>
                </c:pt>
                <c:pt idx="29052">
                  <c:v>45923.79964828321</c:v>
                </c:pt>
                <c:pt idx="29053">
                  <c:v>45923.80046748328</c:v>
                </c:pt>
                <c:pt idx="29054">
                  <c:v>45923.80128668327</c:v>
                </c:pt>
                <c:pt idx="29055">
                  <c:v>45923.8021058833</c:v>
                </c:pt>
                <c:pt idx="29056">
                  <c:v>45923.8029250833</c:v>
                </c:pt>
                <c:pt idx="29057">
                  <c:v>45923.80374428323</c:v>
                </c:pt>
                <c:pt idx="29058">
                  <c:v>45923.8045634833</c:v>
                </c:pt>
                <c:pt idx="29059">
                  <c:v>45923.80538268324</c:v>
                </c:pt>
                <c:pt idx="29060">
                  <c:v>45923.80620188331</c:v>
                </c:pt>
                <c:pt idx="29061">
                  <c:v>45923.8070210833</c:v>
                </c:pt>
                <c:pt idx="29062">
                  <c:v>45923.80784028331</c:v>
                </c:pt>
                <c:pt idx="29063">
                  <c:v>45923.80865948331</c:v>
                </c:pt>
                <c:pt idx="29064">
                  <c:v>45923.80947868332</c:v>
                </c:pt>
                <c:pt idx="29065">
                  <c:v>45923.81029788332</c:v>
                </c:pt>
                <c:pt idx="29066">
                  <c:v>45923.81111708332</c:v>
                </c:pt>
                <c:pt idx="29067">
                  <c:v>45923.81193628332</c:v>
                </c:pt>
                <c:pt idx="29068">
                  <c:v>45923.81275548332</c:v>
                </c:pt>
                <c:pt idx="29069">
                  <c:v>45923.81357468333</c:v>
                </c:pt>
                <c:pt idx="29070">
                  <c:v>45923.81439388333</c:v>
                </c:pt>
                <c:pt idx="29071">
                  <c:v>45923.81521308333</c:v>
                </c:pt>
                <c:pt idx="29072">
                  <c:v>45923.81603228333</c:v>
                </c:pt>
                <c:pt idx="29073">
                  <c:v>45923.81685148333</c:v>
                </c:pt>
                <c:pt idx="29074">
                  <c:v>45923.81767068333</c:v>
                </c:pt>
                <c:pt idx="29075">
                  <c:v>45923.81848988334</c:v>
                </c:pt>
                <c:pt idx="29076">
                  <c:v>45923.81930908334</c:v>
                </c:pt>
                <c:pt idx="29077">
                  <c:v>45923.82012828335</c:v>
                </c:pt>
                <c:pt idx="29078">
                  <c:v>45923.82094748335</c:v>
                </c:pt>
                <c:pt idx="29079">
                  <c:v>45923.82176668324</c:v>
                </c:pt>
                <c:pt idx="29080">
                  <c:v>45923.82258588335</c:v>
                </c:pt>
                <c:pt idx="29081">
                  <c:v>45923.82340508329</c:v>
                </c:pt>
                <c:pt idx="29082">
                  <c:v>45923.82422428336</c:v>
                </c:pt>
                <c:pt idx="29083">
                  <c:v>45923.82504348335</c:v>
                </c:pt>
                <c:pt idx="29084">
                  <c:v>45923.82586268329</c:v>
                </c:pt>
                <c:pt idx="29085">
                  <c:v>45923.82668188337</c:v>
                </c:pt>
                <c:pt idx="29086">
                  <c:v>45923.82750108337</c:v>
                </c:pt>
                <c:pt idx="29087">
                  <c:v>45923.82832028337</c:v>
                </c:pt>
                <c:pt idx="29088">
                  <c:v>45923.82913948337</c:v>
                </c:pt>
                <c:pt idx="29089">
                  <c:v>45923.82995868337</c:v>
                </c:pt>
                <c:pt idx="29090">
                  <c:v>45923.83077788338</c:v>
                </c:pt>
                <c:pt idx="29091">
                  <c:v>45923.83159708338</c:v>
                </c:pt>
                <c:pt idx="29092">
                  <c:v>45923.83241628338</c:v>
                </c:pt>
                <c:pt idx="29093">
                  <c:v>45923.83323548338</c:v>
                </c:pt>
                <c:pt idx="29094">
                  <c:v>45923.83405468339</c:v>
                </c:pt>
                <c:pt idx="29095">
                  <c:v>45923.83487388339</c:v>
                </c:pt>
                <c:pt idx="29096">
                  <c:v>45923.83569308338</c:v>
                </c:pt>
                <c:pt idx="29097">
                  <c:v>45923.8365122834</c:v>
                </c:pt>
                <c:pt idx="29098">
                  <c:v>45923.8373314834</c:v>
                </c:pt>
                <c:pt idx="29099">
                  <c:v>45923.8381506834</c:v>
                </c:pt>
                <c:pt idx="29100">
                  <c:v>45923.8389698834</c:v>
                </c:pt>
                <c:pt idx="29101">
                  <c:v>45923.83978908337</c:v>
                </c:pt>
                <c:pt idx="29102">
                  <c:v>45923.8406082834</c:v>
                </c:pt>
                <c:pt idx="29103">
                  <c:v>45923.84142748341</c:v>
                </c:pt>
                <c:pt idx="29104">
                  <c:v>45923.84224668341</c:v>
                </c:pt>
                <c:pt idx="29105">
                  <c:v>45923.8430658834</c:v>
                </c:pt>
                <c:pt idx="29106">
                  <c:v>45923.84388508341</c:v>
                </c:pt>
                <c:pt idx="29107">
                  <c:v>45923.84470428342</c:v>
                </c:pt>
                <c:pt idx="29108">
                  <c:v>45923.84552348342</c:v>
                </c:pt>
                <c:pt idx="29109">
                  <c:v>45923.84634268342</c:v>
                </c:pt>
                <c:pt idx="29110">
                  <c:v>45923.84716188342</c:v>
                </c:pt>
                <c:pt idx="29111">
                  <c:v>45923.84798108343</c:v>
                </c:pt>
                <c:pt idx="29112">
                  <c:v>45923.84880028342</c:v>
                </c:pt>
                <c:pt idx="29113">
                  <c:v>45923.84961948342</c:v>
                </c:pt>
                <c:pt idx="29114">
                  <c:v>45923.85043868343</c:v>
                </c:pt>
                <c:pt idx="29115">
                  <c:v>45923.85125788343</c:v>
                </c:pt>
                <c:pt idx="29116">
                  <c:v>45923.85207708343</c:v>
                </c:pt>
                <c:pt idx="29117">
                  <c:v>45923.85289628343</c:v>
                </c:pt>
                <c:pt idx="29118">
                  <c:v>45923.85371548344</c:v>
                </c:pt>
                <c:pt idx="29119">
                  <c:v>45923.85453468344</c:v>
                </c:pt>
                <c:pt idx="29120">
                  <c:v>45923.85535388345</c:v>
                </c:pt>
                <c:pt idx="29121">
                  <c:v>45923.85617308345</c:v>
                </c:pt>
                <c:pt idx="29122">
                  <c:v>45923.85699228345</c:v>
                </c:pt>
                <c:pt idx="29123">
                  <c:v>45923.85781148345</c:v>
                </c:pt>
                <c:pt idx="29124">
                  <c:v>45923.85863068345</c:v>
                </c:pt>
                <c:pt idx="29125">
                  <c:v>45923.85944988346</c:v>
                </c:pt>
                <c:pt idx="29126">
                  <c:v>45923.86026908346</c:v>
                </c:pt>
                <c:pt idx="29127">
                  <c:v>45923.86108828345</c:v>
                </c:pt>
                <c:pt idx="29128">
                  <c:v>45923.86190748346</c:v>
                </c:pt>
                <c:pt idx="29129">
                  <c:v>45923.86272668347</c:v>
                </c:pt>
                <c:pt idx="29130">
                  <c:v>45923.86354588347</c:v>
                </c:pt>
                <c:pt idx="29131">
                  <c:v>45923.86436508347</c:v>
                </c:pt>
                <c:pt idx="29132">
                  <c:v>45923.86518428347</c:v>
                </c:pt>
                <c:pt idx="29133">
                  <c:v>45923.86600348347</c:v>
                </c:pt>
                <c:pt idx="29134">
                  <c:v>45923.86682268348</c:v>
                </c:pt>
                <c:pt idx="29135">
                  <c:v>45923.86764188347</c:v>
                </c:pt>
                <c:pt idx="29136">
                  <c:v>45923.86846108348</c:v>
                </c:pt>
                <c:pt idx="29137">
                  <c:v>45923.86928028348</c:v>
                </c:pt>
                <c:pt idx="29138">
                  <c:v>45923.87009948348</c:v>
                </c:pt>
                <c:pt idx="29139">
                  <c:v>45923.87091868349</c:v>
                </c:pt>
                <c:pt idx="29140">
                  <c:v>45923.87173788348</c:v>
                </c:pt>
                <c:pt idx="29141">
                  <c:v>45923.8725570835</c:v>
                </c:pt>
                <c:pt idx="29142">
                  <c:v>45923.8733762835</c:v>
                </c:pt>
                <c:pt idx="29143">
                  <c:v>45923.8741954835</c:v>
                </c:pt>
                <c:pt idx="29144">
                  <c:v>45923.8750146835</c:v>
                </c:pt>
                <c:pt idx="29145">
                  <c:v>45923.8758338835</c:v>
                </c:pt>
                <c:pt idx="29146">
                  <c:v>45923.8766530835</c:v>
                </c:pt>
                <c:pt idx="29147">
                  <c:v>45923.87747228351</c:v>
                </c:pt>
                <c:pt idx="29148">
                  <c:v>45923.8782914835</c:v>
                </c:pt>
                <c:pt idx="29149">
                  <c:v>45923.87911068351</c:v>
                </c:pt>
                <c:pt idx="29150">
                  <c:v>45923.87992988351</c:v>
                </c:pt>
                <c:pt idx="29151">
                  <c:v>45923.88074908352</c:v>
                </c:pt>
                <c:pt idx="29152">
                  <c:v>45923.88156828352</c:v>
                </c:pt>
                <c:pt idx="29153">
                  <c:v>45923.88238748352</c:v>
                </c:pt>
                <c:pt idx="29154">
                  <c:v>45923.88320668352</c:v>
                </c:pt>
                <c:pt idx="29155">
                  <c:v>45923.88402588352</c:v>
                </c:pt>
                <c:pt idx="29156">
                  <c:v>45923.88484508352</c:v>
                </c:pt>
                <c:pt idx="29157">
                  <c:v>45923.88566428353</c:v>
                </c:pt>
                <c:pt idx="29158">
                  <c:v>45923.88648348353</c:v>
                </c:pt>
                <c:pt idx="29159">
                  <c:v>45923.88730268354</c:v>
                </c:pt>
                <c:pt idx="29160">
                  <c:v>45923.88812188354</c:v>
                </c:pt>
                <c:pt idx="29161">
                  <c:v>45923.88894108354</c:v>
                </c:pt>
                <c:pt idx="29162">
                  <c:v>45923.88976028353</c:v>
                </c:pt>
                <c:pt idx="29163">
                  <c:v>45923.89057948354</c:v>
                </c:pt>
                <c:pt idx="29164">
                  <c:v>45923.89139868355</c:v>
                </c:pt>
                <c:pt idx="29165">
                  <c:v>45923.89221788355</c:v>
                </c:pt>
                <c:pt idx="29166">
                  <c:v>45923.89303708355</c:v>
                </c:pt>
                <c:pt idx="29167">
                  <c:v>45923.89385628355</c:v>
                </c:pt>
                <c:pt idx="29168">
                  <c:v>45923.89467548355</c:v>
                </c:pt>
                <c:pt idx="29169">
                  <c:v>45923.89549468349</c:v>
                </c:pt>
                <c:pt idx="29170">
                  <c:v>45923.89631388356</c:v>
                </c:pt>
                <c:pt idx="29171">
                  <c:v>45923.89713308356</c:v>
                </c:pt>
                <c:pt idx="29172">
                  <c:v>45923.89795228357</c:v>
                </c:pt>
                <c:pt idx="29173">
                  <c:v>45923.89877148357</c:v>
                </c:pt>
                <c:pt idx="29174">
                  <c:v>45923.89959068357</c:v>
                </c:pt>
                <c:pt idx="29175">
                  <c:v>45923.90040988357</c:v>
                </c:pt>
                <c:pt idx="29176">
                  <c:v>45923.90122908357</c:v>
                </c:pt>
                <c:pt idx="29177">
                  <c:v>45923.90204828357</c:v>
                </c:pt>
                <c:pt idx="29178">
                  <c:v>45923.90286748357</c:v>
                </c:pt>
                <c:pt idx="29179">
                  <c:v>45923.90368668357</c:v>
                </c:pt>
                <c:pt idx="29180">
                  <c:v>45923.90450588358</c:v>
                </c:pt>
                <c:pt idx="29181">
                  <c:v>45923.90532508359</c:v>
                </c:pt>
                <c:pt idx="29182">
                  <c:v>45923.90614428359</c:v>
                </c:pt>
                <c:pt idx="29183">
                  <c:v>45923.9069634836</c:v>
                </c:pt>
                <c:pt idx="29184">
                  <c:v>45923.90778268352</c:v>
                </c:pt>
                <c:pt idx="29185">
                  <c:v>45923.9086018836</c:v>
                </c:pt>
                <c:pt idx="29186">
                  <c:v>45923.90942108358</c:v>
                </c:pt>
                <c:pt idx="29187">
                  <c:v>45923.9102402836</c:v>
                </c:pt>
                <c:pt idx="29188">
                  <c:v>45923.9110594836</c:v>
                </c:pt>
                <c:pt idx="29189">
                  <c:v>45923.9118786836</c:v>
                </c:pt>
                <c:pt idx="29190">
                  <c:v>45923.91269788361</c:v>
                </c:pt>
                <c:pt idx="29191">
                  <c:v>45923.91351708361</c:v>
                </c:pt>
                <c:pt idx="29192">
                  <c:v>45923.91433628361</c:v>
                </c:pt>
                <c:pt idx="29193">
                  <c:v>45923.91515548361</c:v>
                </c:pt>
                <c:pt idx="29194">
                  <c:v>45923.91597468362</c:v>
                </c:pt>
                <c:pt idx="29195">
                  <c:v>45923.91679388362</c:v>
                </c:pt>
                <c:pt idx="29196">
                  <c:v>45923.91761308362</c:v>
                </c:pt>
                <c:pt idx="29197">
                  <c:v>45923.91843228362</c:v>
                </c:pt>
                <c:pt idx="29198">
                  <c:v>45923.91925148362</c:v>
                </c:pt>
                <c:pt idx="29199">
                  <c:v>45923.92007068358</c:v>
                </c:pt>
                <c:pt idx="29200">
                  <c:v>45923.92088988362</c:v>
                </c:pt>
                <c:pt idx="29201">
                  <c:v>45923.92170908357</c:v>
                </c:pt>
                <c:pt idx="29202">
                  <c:v>45923.92252828363</c:v>
                </c:pt>
                <c:pt idx="29203">
                  <c:v>45923.92334748359</c:v>
                </c:pt>
                <c:pt idx="29204">
                  <c:v>45923.92416668357</c:v>
                </c:pt>
                <c:pt idx="29205">
                  <c:v>45923.92498588358</c:v>
                </c:pt>
                <c:pt idx="29206">
                  <c:v>45923.92580508359</c:v>
                </c:pt>
                <c:pt idx="29207">
                  <c:v>45923.92662428365</c:v>
                </c:pt>
                <c:pt idx="29208">
                  <c:v>45923.92744348358</c:v>
                </c:pt>
                <c:pt idx="29209">
                  <c:v>45923.92826268358</c:v>
                </c:pt>
                <c:pt idx="29210">
                  <c:v>45923.92908188357</c:v>
                </c:pt>
                <c:pt idx="29211">
                  <c:v>45923.92990108358</c:v>
                </c:pt>
                <c:pt idx="29212">
                  <c:v>45923.93072028359</c:v>
                </c:pt>
                <c:pt idx="29213">
                  <c:v>45923.93153948366</c:v>
                </c:pt>
                <c:pt idx="29214">
                  <c:v>45923.93235868365</c:v>
                </c:pt>
                <c:pt idx="29215">
                  <c:v>45923.93317788359</c:v>
                </c:pt>
                <c:pt idx="29216">
                  <c:v>45923.93399708367</c:v>
                </c:pt>
                <c:pt idx="29217">
                  <c:v>45923.93481628367</c:v>
                </c:pt>
                <c:pt idx="29218">
                  <c:v>45923.93563548367</c:v>
                </c:pt>
                <c:pt idx="29219">
                  <c:v>45923.93645468367</c:v>
                </c:pt>
                <c:pt idx="29220">
                  <c:v>45923.93727388368</c:v>
                </c:pt>
                <c:pt idx="29221">
                  <c:v>45923.93809308368</c:v>
                </c:pt>
                <c:pt idx="29222">
                  <c:v>45923.93891228368</c:v>
                </c:pt>
                <c:pt idx="29223">
                  <c:v>45923.93973148368</c:v>
                </c:pt>
                <c:pt idx="29224">
                  <c:v>45923.94055068368</c:v>
                </c:pt>
                <c:pt idx="29225">
                  <c:v>45923.94136988367</c:v>
                </c:pt>
                <c:pt idx="29226">
                  <c:v>45923.94218908367</c:v>
                </c:pt>
                <c:pt idx="29227">
                  <c:v>45923.94300828368</c:v>
                </c:pt>
                <c:pt idx="29228">
                  <c:v>45923.94382748369</c:v>
                </c:pt>
                <c:pt idx="29229">
                  <c:v>45923.9446466837</c:v>
                </c:pt>
                <c:pt idx="29230">
                  <c:v>45923.94546588363</c:v>
                </c:pt>
                <c:pt idx="29231">
                  <c:v>45923.9462850837</c:v>
                </c:pt>
                <c:pt idx="29232">
                  <c:v>45923.9471042837</c:v>
                </c:pt>
                <c:pt idx="29233">
                  <c:v>45923.94792348371</c:v>
                </c:pt>
                <c:pt idx="29234">
                  <c:v>45923.94874268364</c:v>
                </c:pt>
                <c:pt idx="29235">
                  <c:v>45923.9495618837</c:v>
                </c:pt>
                <c:pt idx="29236">
                  <c:v>45923.9503810837</c:v>
                </c:pt>
                <c:pt idx="29237">
                  <c:v>45923.95120028371</c:v>
                </c:pt>
                <c:pt idx="29238">
                  <c:v>45923.95201948371</c:v>
                </c:pt>
                <c:pt idx="29239">
                  <c:v>45923.95283868372</c:v>
                </c:pt>
                <c:pt idx="29240">
                  <c:v>45923.95365788372</c:v>
                </c:pt>
                <c:pt idx="29241">
                  <c:v>45923.95447708372</c:v>
                </c:pt>
                <c:pt idx="29242">
                  <c:v>45923.95529628372</c:v>
                </c:pt>
                <c:pt idx="29243">
                  <c:v>45923.95611548372</c:v>
                </c:pt>
                <c:pt idx="29244">
                  <c:v>45923.95693468373</c:v>
                </c:pt>
                <c:pt idx="29245">
                  <c:v>45923.95775388373</c:v>
                </c:pt>
                <c:pt idx="29246">
                  <c:v>45923.95857308373</c:v>
                </c:pt>
                <c:pt idx="29247">
                  <c:v>45923.95939228374</c:v>
                </c:pt>
                <c:pt idx="29248">
                  <c:v>45923.96021148374</c:v>
                </c:pt>
                <c:pt idx="29249">
                  <c:v>45923.96103068367</c:v>
                </c:pt>
                <c:pt idx="29250">
                  <c:v>45923.96184988372</c:v>
                </c:pt>
                <c:pt idx="29251">
                  <c:v>45923.96266908375</c:v>
                </c:pt>
                <c:pt idx="29252">
                  <c:v>45923.96348828368</c:v>
                </c:pt>
                <c:pt idx="29253">
                  <c:v>45923.96430748375</c:v>
                </c:pt>
                <c:pt idx="29254">
                  <c:v>45923.96512668366</c:v>
                </c:pt>
                <c:pt idx="29255">
                  <c:v>45923.96594588369</c:v>
                </c:pt>
                <c:pt idx="29256">
                  <c:v>45923.96676508369</c:v>
                </c:pt>
                <c:pt idx="29257">
                  <c:v>45923.96758428375</c:v>
                </c:pt>
                <c:pt idx="29258">
                  <c:v>45923.96840348376</c:v>
                </c:pt>
                <c:pt idx="29259">
                  <c:v>45923.96922268377</c:v>
                </c:pt>
                <c:pt idx="29260">
                  <c:v>45923.97004188377</c:v>
                </c:pt>
                <c:pt idx="29261">
                  <c:v>45923.97086108377</c:v>
                </c:pt>
                <c:pt idx="29262">
                  <c:v>45923.9716802837</c:v>
                </c:pt>
                <c:pt idx="29263">
                  <c:v>45923.97249948377</c:v>
                </c:pt>
                <c:pt idx="29264">
                  <c:v>45923.97331868378</c:v>
                </c:pt>
                <c:pt idx="29265">
                  <c:v>45923.97413788378</c:v>
                </c:pt>
                <c:pt idx="29266">
                  <c:v>45923.97495708378</c:v>
                </c:pt>
                <c:pt idx="29267">
                  <c:v>45923.97577628378</c:v>
                </c:pt>
                <c:pt idx="29268">
                  <c:v>45923.97659548378</c:v>
                </c:pt>
                <c:pt idx="29269">
                  <c:v>45923.97741468377</c:v>
                </c:pt>
                <c:pt idx="29270">
                  <c:v>45923.9782338838</c:v>
                </c:pt>
                <c:pt idx="29271">
                  <c:v>45923.97905308379</c:v>
                </c:pt>
                <c:pt idx="29272">
                  <c:v>45923.97987228379</c:v>
                </c:pt>
                <c:pt idx="29273">
                  <c:v>45923.9806914838</c:v>
                </c:pt>
                <c:pt idx="29274">
                  <c:v>45923.9815106838</c:v>
                </c:pt>
                <c:pt idx="29275">
                  <c:v>45923.9823298838</c:v>
                </c:pt>
                <c:pt idx="29276">
                  <c:v>45923.9831490838</c:v>
                </c:pt>
                <c:pt idx="29277">
                  <c:v>45923.98396828381</c:v>
                </c:pt>
                <c:pt idx="29278">
                  <c:v>45923.98478748381</c:v>
                </c:pt>
                <c:pt idx="29279">
                  <c:v>45923.9856066838</c:v>
                </c:pt>
                <c:pt idx="29280">
                  <c:v>45923.98642588381</c:v>
                </c:pt>
                <c:pt idx="29281">
                  <c:v>45923.98724508382</c:v>
                </c:pt>
                <c:pt idx="29282">
                  <c:v>45923.98806428382</c:v>
                </c:pt>
                <c:pt idx="29283">
                  <c:v>45923.98888348382</c:v>
                </c:pt>
                <c:pt idx="29284">
                  <c:v>45923.98970268382</c:v>
                </c:pt>
                <c:pt idx="29285">
                  <c:v>45923.99052188382</c:v>
                </c:pt>
                <c:pt idx="29286">
                  <c:v>45923.99134108376</c:v>
                </c:pt>
                <c:pt idx="29287">
                  <c:v>45923.99216028376</c:v>
                </c:pt>
                <c:pt idx="29288">
                  <c:v>45923.99297948383</c:v>
                </c:pt>
                <c:pt idx="29289">
                  <c:v>45923.99379868376</c:v>
                </c:pt>
                <c:pt idx="29290">
                  <c:v>45923.99461788384</c:v>
                </c:pt>
                <c:pt idx="29291">
                  <c:v>45923.99543708382</c:v>
                </c:pt>
                <c:pt idx="29292">
                  <c:v>45923.99625628384</c:v>
                </c:pt>
                <c:pt idx="29293">
                  <c:v>45923.99707548384</c:v>
                </c:pt>
                <c:pt idx="29294">
                  <c:v>45923.99789468385</c:v>
                </c:pt>
                <c:pt idx="29295">
                  <c:v>45923.99871388385</c:v>
                </c:pt>
                <c:pt idx="29296">
                  <c:v>45923.99953308385</c:v>
                </c:pt>
                <c:pt idx="29297">
                  <c:v>45924.00035228385</c:v>
                </c:pt>
                <c:pt idx="29298">
                  <c:v>45924.00117148385</c:v>
                </c:pt>
                <c:pt idx="29299">
                  <c:v>45924.00199068379</c:v>
                </c:pt>
                <c:pt idx="29300">
                  <c:v>45924.00280988386</c:v>
                </c:pt>
                <c:pt idx="29301">
                  <c:v>45924.00362908385</c:v>
                </c:pt>
                <c:pt idx="29302">
                  <c:v>45924.00444828386</c:v>
                </c:pt>
                <c:pt idx="29303">
                  <c:v>45924.00526748387</c:v>
                </c:pt>
                <c:pt idx="29304">
                  <c:v>45924.00608668387</c:v>
                </c:pt>
                <c:pt idx="29305">
                  <c:v>45924.00690588387</c:v>
                </c:pt>
                <c:pt idx="29306">
                  <c:v>45924.00772508387</c:v>
                </c:pt>
                <c:pt idx="29307">
                  <c:v>45924.00854428387</c:v>
                </c:pt>
                <c:pt idx="29308">
                  <c:v>45924.00936348388</c:v>
                </c:pt>
                <c:pt idx="29309">
                  <c:v>45924.01018268387</c:v>
                </c:pt>
                <c:pt idx="29310">
                  <c:v>45924.01100188387</c:v>
                </c:pt>
                <c:pt idx="29311">
                  <c:v>45924.01182108388</c:v>
                </c:pt>
                <c:pt idx="29312">
                  <c:v>45924.01264028389</c:v>
                </c:pt>
                <c:pt idx="29313">
                  <c:v>45924.01345948389</c:v>
                </c:pt>
                <c:pt idx="29314">
                  <c:v>45924.0142786839</c:v>
                </c:pt>
                <c:pt idx="29315">
                  <c:v>45924.01509788389</c:v>
                </c:pt>
                <c:pt idx="29316">
                  <c:v>45924.0159170839</c:v>
                </c:pt>
                <c:pt idx="29317">
                  <c:v>45924.0167362839</c:v>
                </c:pt>
                <c:pt idx="29318">
                  <c:v>45924.0175554839</c:v>
                </c:pt>
                <c:pt idx="29319">
                  <c:v>45924.0183746839</c:v>
                </c:pt>
                <c:pt idx="29320">
                  <c:v>45924.01919388391</c:v>
                </c:pt>
                <c:pt idx="29321">
                  <c:v>45924.02001308391</c:v>
                </c:pt>
                <c:pt idx="29322">
                  <c:v>45924.02083228391</c:v>
                </c:pt>
                <c:pt idx="29323">
                  <c:v>45924.0216514839</c:v>
                </c:pt>
                <c:pt idx="29324">
                  <c:v>45924.02247068384</c:v>
                </c:pt>
                <c:pt idx="29325">
                  <c:v>45924.02328988392</c:v>
                </c:pt>
                <c:pt idx="29326">
                  <c:v>45924.02410908392</c:v>
                </c:pt>
                <c:pt idx="29327">
                  <c:v>45924.02492828392</c:v>
                </c:pt>
                <c:pt idx="29328">
                  <c:v>45924.02574748392</c:v>
                </c:pt>
                <c:pt idx="29329">
                  <c:v>45924.02656668393</c:v>
                </c:pt>
                <c:pt idx="29330">
                  <c:v>45924.02738588386</c:v>
                </c:pt>
                <c:pt idx="29331">
                  <c:v>45924.02820508393</c:v>
                </c:pt>
                <c:pt idx="29332">
                  <c:v>45924.02902428393</c:v>
                </c:pt>
                <c:pt idx="29333">
                  <c:v>45924.02984348394</c:v>
                </c:pt>
                <c:pt idx="29334">
                  <c:v>45924.03066268392</c:v>
                </c:pt>
                <c:pt idx="29335">
                  <c:v>45924.03148188386</c:v>
                </c:pt>
                <c:pt idx="29336">
                  <c:v>45924.03230108393</c:v>
                </c:pt>
                <c:pt idx="29337">
                  <c:v>45924.03312028392</c:v>
                </c:pt>
                <c:pt idx="29338">
                  <c:v>45924.03393948395</c:v>
                </c:pt>
                <c:pt idx="29339">
                  <c:v>45924.03475868395</c:v>
                </c:pt>
                <c:pt idx="29340">
                  <c:v>45924.03557788395</c:v>
                </c:pt>
                <c:pt idx="29341">
                  <c:v>45924.03639708395</c:v>
                </c:pt>
                <c:pt idx="29342">
                  <c:v>45924.03721628395</c:v>
                </c:pt>
                <c:pt idx="29343">
                  <c:v>45924.03803548395</c:v>
                </c:pt>
                <c:pt idx="29344">
                  <c:v>45924.03885468396</c:v>
                </c:pt>
                <c:pt idx="29345">
                  <c:v>45924.03967388396</c:v>
                </c:pt>
                <c:pt idx="29346">
                  <c:v>45924.04049308396</c:v>
                </c:pt>
                <c:pt idx="29347">
                  <c:v>45924.04131228397</c:v>
                </c:pt>
                <c:pt idx="29348">
                  <c:v>45924.04213148397</c:v>
                </c:pt>
                <c:pt idx="29349">
                  <c:v>45924.04295068397</c:v>
                </c:pt>
                <c:pt idx="29350">
                  <c:v>45924.04376988397</c:v>
                </c:pt>
                <c:pt idx="29351">
                  <c:v>45924.04458908397</c:v>
                </c:pt>
                <c:pt idx="29352">
                  <c:v>45924.04540828398</c:v>
                </c:pt>
                <c:pt idx="29353">
                  <c:v>45924.04622748398</c:v>
                </c:pt>
                <c:pt idx="29354">
                  <c:v>45924.04704668398</c:v>
                </c:pt>
                <c:pt idx="29355">
                  <c:v>45924.04786588399</c:v>
                </c:pt>
                <c:pt idx="29356">
                  <c:v>45924.04868508399</c:v>
                </c:pt>
                <c:pt idx="29357">
                  <c:v>45924.049504284</c:v>
                </c:pt>
                <c:pt idx="29358">
                  <c:v>45924.050323484</c:v>
                </c:pt>
                <c:pt idx="29359">
                  <c:v>45924.05114268397</c:v>
                </c:pt>
                <c:pt idx="29360">
                  <c:v>45924.051961884</c:v>
                </c:pt>
                <c:pt idx="29361">
                  <c:v>45924.052781084</c:v>
                </c:pt>
                <c:pt idx="29362">
                  <c:v>45924.053600284</c:v>
                </c:pt>
                <c:pt idx="29363">
                  <c:v>45924.054419484</c:v>
                </c:pt>
                <c:pt idx="29364">
                  <c:v>45924.055238684</c:v>
                </c:pt>
                <c:pt idx="29365">
                  <c:v>45924.056057884</c:v>
                </c:pt>
                <c:pt idx="29366">
                  <c:v>45924.056877084</c:v>
                </c:pt>
                <c:pt idx="29367">
                  <c:v>45924.05769628401</c:v>
                </c:pt>
                <c:pt idx="29368">
                  <c:v>45924.058515484</c:v>
                </c:pt>
                <c:pt idx="29369">
                  <c:v>45924.05933468402</c:v>
                </c:pt>
                <c:pt idx="29370">
                  <c:v>45924.06015388402</c:v>
                </c:pt>
                <c:pt idx="29371">
                  <c:v>45924.06097308402</c:v>
                </c:pt>
                <c:pt idx="29372">
                  <c:v>45924.06179228402</c:v>
                </c:pt>
                <c:pt idx="29373">
                  <c:v>45924.06261148402</c:v>
                </c:pt>
                <c:pt idx="29374">
                  <c:v>45924.06343068396</c:v>
                </c:pt>
                <c:pt idx="29375">
                  <c:v>45924.06424988403</c:v>
                </c:pt>
                <c:pt idx="29376">
                  <c:v>45924.06506908403</c:v>
                </c:pt>
                <c:pt idx="29377">
                  <c:v>45924.06588828404</c:v>
                </c:pt>
                <c:pt idx="29378">
                  <c:v>45924.06670748404</c:v>
                </c:pt>
                <c:pt idx="29379">
                  <c:v>45924.06752668403</c:v>
                </c:pt>
                <c:pt idx="29380">
                  <c:v>45924.06834588404</c:v>
                </c:pt>
                <c:pt idx="29381">
                  <c:v>45924.06916508405</c:v>
                </c:pt>
                <c:pt idx="29382">
                  <c:v>45924.06998428405</c:v>
                </c:pt>
                <c:pt idx="29383">
                  <c:v>45924.07080348405</c:v>
                </c:pt>
                <c:pt idx="29384">
                  <c:v>45924.07162268402</c:v>
                </c:pt>
                <c:pt idx="29385">
                  <c:v>45924.07244188405</c:v>
                </c:pt>
                <c:pt idx="29386">
                  <c:v>45924.07326108406</c:v>
                </c:pt>
                <c:pt idx="29387">
                  <c:v>45924.07408028406</c:v>
                </c:pt>
                <c:pt idx="29388">
                  <c:v>45924.07489948406</c:v>
                </c:pt>
                <c:pt idx="29389">
                  <c:v>45924.07571868406</c:v>
                </c:pt>
                <c:pt idx="29390">
                  <c:v>45924.07653788406</c:v>
                </c:pt>
                <c:pt idx="29391">
                  <c:v>45924.07735708407</c:v>
                </c:pt>
                <c:pt idx="29392">
                  <c:v>45924.07817628407</c:v>
                </c:pt>
                <c:pt idx="29393">
                  <c:v>45924.07899548408</c:v>
                </c:pt>
                <c:pt idx="29394">
                  <c:v>45924.07981468407</c:v>
                </c:pt>
                <c:pt idx="29395">
                  <c:v>45924.08063388407</c:v>
                </c:pt>
                <c:pt idx="29396">
                  <c:v>45924.08145308408</c:v>
                </c:pt>
                <c:pt idx="29397">
                  <c:v>45924.08227228408</c:v>
                </c:pt>
                <c:pt idx="29398">
                  <c:v>45924.08309148408</c:v>
                </c:pt>
                <c:pt idx="29399">
                  <c:v>45924.08391068409</c:v>
                </c:pt>
                <c:pt idx="29400">
                  <c:v>45924.08472988409</c:v>
                </c:pt>
                <c:pt idx="29401">
                  <c:v>45924.0855490841</c:v>
                </c:pt>
                <c:pt idx="29402">
                  <c:v>45924.0863682841</c:v>
                </c:pt>
                <c:pt idx="29403">
                  <c:v>45924.0871874841</c:v>
                </c:pt>
                <c:pt idx="29404">
                  <c:v>45924.0880066841</c:v>
                </c:pt>
                <c:pt idx="29405">
                  <c:v>45924.0888258841</c:v>
                </c:pt>
                <c:pt idx="29406">
                  <c:v>45924.0896450841</c:v>
                </c:pt>
                <c:pt idx="29407">
                  <c:v>45924.09046428411</c:v>
                </c:pt>
                <c:pt idx="29408">
                  <c:v>45924.09128348411</c:v>
                </c:pt>
                <c:pt idx="29409">
                  <c:v>45924.0921026841</c:v>
                </c:pt>
                <c:pt idx="29410">
                  <c:v>45924.0929218841</c:v>
                </c:pt>
                <c:pt idx="29411">
                  <c:v>45924.09374108404</c:v>
                </c:pt>
                <c:pt idx="29412">
                  <c:v>45924.09456028412</c:v>
                </c:pt>
                <c:pt idx="29413">
                  <c:v>45924.09537948412</c:v>
                </c:pt>
                <c:pt idx="29414">
                  <c:v>45924.09619868412</c:v>
                </c:pt>
                <c:pt idx="29415">
                  <c:v>45924.09701788412</c:v>
                </c:pt>
                <c:pt idx="29416">
                  <c:v>45924.09783708412</c:v>
                </c:pt>
                <c:pt idx="29417">
                  <c:v>45924.09865628412</c:v>
                </c:pt>
                <c:pt idx="29418">
                  <c:v>45924.09947548413</c:v>
                </c:pt>
                <c:pt idx="29419">
                  <c:v>45924.10029468413</c:v>
                </c:pt>
                <c:pt idx="29420">
                  <c:v>45924.10111388413</c:v>
                </c:pt>
                <c:pt idx="29421">
                  <c:v>45924.10193308414</c:v>
                </c:pt>
                <c:pt idx="29422">
                  <c:v>45924.10275228414</c:v>
                </c:pt>
                <c:pt idx="29423">
                  <c:v>45924.10357148414</c:v>
                </c:pt>
                <c:pt idx="29424">
                  <c:v>45924.10439068414</c:v>
                </c:pt>
                <c:pt idx="29425">
                  <c:v>45924.10520988415</c:v>
                </c:pt>
                <c:pt idx="29426">
                  <c:v>45924.10602908415</c:v>
                </c:pt>
                <c:pt idx="29427">
                  <c:v>45924.10684828415</c:v>
                </c:pt>
                <c:pt idx="29428">
                  <c:v>45924.10766748415</c:v>
                </c:pt>
                <c:pt idx="29429">
                  <c:v>45924.10848668416</c:v>
                </c:pt>
                <c:pt idx="29430">
                  <c:v>45924.10930588416</c:v>
                </c:pt>
                <c:pt idx="29431">
                  <c:v>45924.11012508416</c:v>
                </c:pt>
                <c:pt idx="29432">
                  <c:v>45924.11094428416</c:v>
                </c:pt>
                <c:pt idx="29433">
                  <c:v>45924.11176348416</c:v>
                </c:pt>
                <c:pt idx="29434">
                  <c:v>45924.11258268417</c:v>
                </c:pt>
                <c:pt idx="29435">
                  <c:v>45924.11340188417</c:v>
                </c:pt>
                <c:pt idx="29436">
                  <c:v>45924.11422108417</c:v>
                </c:pt>
                <c:pt idx="29437">
                  <c:v>45924.11504028417</c:v>
                </c:pt>
                <c:pt idx="29438">
                  <c:v>45924.1158594842</c:v>
                </c:pt>
                <c:pt idx="29439">
                  <c:v>45924.11667868417</c:v>
                </c:pt>
                <c:pt idx="29440">
                  <c:v>45924.11749788418</c:v>
                </c:pt>
                <c:pt idx="29441">
                  <c:v>45924.1183170842</c:v>
                </c:pt>
                <c:pt idx="29442">
                  <c:v>45924.11913628418</c:v>
                </c:pt>
                <c:pt idx="29443">
                  <c:v>45924.11995548418</c:v>
                </c:pt>
                <c:pt idx="29444">
                  <c:v>45924.12077468418</c:v>
                </c:pt>
                <c:pt idx="29445">
                  <c:v>45924.12159388419</c:v>
                </c:pt>
                <c:pt idx="29446">
                  <c:v>45924.12241308419</c:v>
                </c:pt>
                <c:pt idx="29447">
                  <c:v>45924.1232322842</c:v>
                </c:pt>
                <c:pt idx="29448">
                  <c:v>45924.1240514842</c:v>
                </c:pt>
                <c:pt idx="29449">
                  <c:v>45924.12487068419</c:v>
                </c:pt>
                <c:pt idx="29450">
                  <c:v>45924.12568988417</c:v>
                </c:pt>
                <c:pt idx="29451">
                  <c:v>45924.12650908421</c:v>
                </c:pt>
                <c:pt idx="29452">
                  <c:v>45924.12732828419</c:v>
                </c:pt>
                <c:pt idx="29453">
                  <c:v>45924.1281474842</c:v>
                </c:pt>
                <c:pt idx="29454">
                  <c:v>45924.12896668418</c:v>
                </c:pt>
                <c:pt idx="29455">
                  <c:v>45924.12978588414</c:v>
                </c:pt>
                <c:pt idx="29456">
                  <c:v>45924.13060508422</c:v>
                </c:pt>
                <c:pt idx="29457">
                  <c:v>45924.13142428418</c:v>
                </c:pt>
                <c:pt idx="29458">
                  <c:v>45924.13224348422</c:v>
                </c:pt>
                <c:pt idx="29459">
                  <c:v>45924.13306268417</c:v>
                </c:pt>
                <c:pt idx="29460">
                  <c:v>45924.13388188418</c:v>
                </c:pt>
                <c:pt idx="29461">
                  <c:v>45924.13470108419</c:v>
                </c:pt>
                <c:pt idx="29462">
                  <c:v>45924.13552028422</c:v>
                </c:pt>
                <c:pt idx="29463">
                  <c:v>45924.13633948423</c:v>
                </c:pt>
                <c:pt idx="29464">
                  <c:v>45924.13715868419</c:v>
                </c:pt>
                <c:pt idx="29465">
                  <c:v>45924.13797788422</c:v>
                </c:pt>
                <c:pt idx="29466">
                  <c:v>45924.13879708423</c:v>
                </c:pt>
                <c:pt idx="29467">
                  <c:v>45924.13961628424</c:v>
                </c:pt>
                <c:pt idx="29468">
                  <c:v>45924.14043548425</c:v>
                </c:pt>
                <c:pt idx="29469">
                  <c:v>45924.14125468425</c:v>
                </c:pt>
                <c:pt idx="29470">
                  <c:v>45924.14207388425</c:v>
                </c:pt>
                <c:pt idx="29471">
                  <c:v>45924.14289308425</c:v>
                </c:pt>
                <c:pt idx="29472">
                  <c:v>45924.14371228425</c:v>
                </c:pt>
                <c:pt idx="29473">
                  <c:v>45924.14453148425</c:v>
                </c:pt>
                <c:pt idx="29474">
                  <c:v>45924.14535068422</c:v>
                </c:pt>
                <c:pt idx="29475">
                  <c:v>45924.14616988425</c:v>
                </c:pt>
                <c:pt idx="29476">
                  <c:v>45924.14698908426</c:v>
                </c:pt>
                <c:pt idx="29477">
                  <c:v>45924.14780828427</c:v>
                </c:pt>
                <c:pt idx="29478">
                  <c:v>45924.14862748427</c:v>
                </c:pt>
                <c:pt idx="29479">
                  <c:v>45924.1494466842</c:v>
                </c:pt>
                <c:pt idx="29480">
                  <c:v>45924.15026588427</c:v>
                </c:pt>
                <c:pt idx="29481">
                  <c:v>45924.15108508428</c:v>
                </c:pt>
                <c:pt idx="29482">
                  <c:v>45924.15190428428</c:v>
                </c:pt>
                <c:pt idx="29483">
                  <c:v>45924.15272348428</c:v>
                </c:pt>
                <c:pt idx="29484">
                  <c:v>45924.15354268427</c:v>
                </c:pt>
                <c:pt idx="29485">
                  <c:v>45924.15436188428</c:v>
                </c:pt>
                <c:pt idx="29486">
                  <c:v>45924.15518108422</c:v>
                </c:pt>
                <c:pt idx="29487">
                  <c:v>45924.15600028429</c:v>
                </c:pt>
                <c:pt idx="29488">
                  <c:v>45924.1568194843</c:v>
                </c:pt>
                <c:pt idx="29489">
                  <c:v>45924.15763868429</c:v>
                </c:pt>
                <c:pt idx="29490">
                  <c:v>45924.1584578843</c:v>
                </c:pt>
                <c:pt idx="29491">
                  <c:v>45924.1592770843</c:v>
                </c:pt>
                <c:pt idx="29492">
                  <c:v>45924.1600962843</c:v>
                </c:pt>
                <c:pt idx="29493">
                  <c:v>45924.1609154843</c:v>
                </c:pt>
                <c:pt idx="29494">
                  <c:v>45924.16173468422</c:v>
                </c:pt>
                <c:pt idx="29495">
                  <c:v>45924.16255388431</c:v>
                </c:pt>
                <c:pt idx="29496">
                  <c:v>45924.1633730843</c:v>
                </c:pt>
                <c:pt idx="29497">
                  <c:v>45924.1641922843</c:v>
                </c:pt>
                <c:pt idx="29498">
                  <c:v>45924.16501148431</c:v>
                </c:pt>
                <c:pt idx="29499">
                  <c:v>45924.16583068432</c:v>
                </c:pt>
                <c:pt idx="29500">
                  <c:v>45924.16664988432</c:v>
                </c:pt>
                <c:pt idx="29501">
                  <c:v>45924.16746908425</c:v>
                </c:pt>
                <c:pt idx="29502">
                  <c:v>45924.16828828432</c:v>
                </c:pt>
                <c:pt idx="29503">
                  <c:v>45924.16910748433</c:v>
                </c:pt>
                <c:pt idx="29504">
                  <c:v>45924.16992668426</c:v>
                </c:pt>
                <c:pt idx="29505">
                  <c:v>45924.17074588432</c:v>
                </c:pt>
                <c:pt idx="29506">
                  <c:v>45924.17156508433</c:v>
                </c:pt>
                <c:pt idx="29507">
                  <c:v>45924.17238428433</c:v>
                </c:pt>
                <c:pt idx="29508">
                  <c:v>45924.17320348434</c:v>
                </c:pt>
                <c:pt idx="29509">
                  <c:v>45924.17402268432</c:v>
                </c:pt>
                <c:pt idx="29510">
                  <c:v>45924.17484188433</c:v>
                </c:pt>
                <c:pt idx="29511">
                  <c:v>45924.17566108427</c:v>
                </c:pt>
                <c:pt idx="29512">
                  <c:v>45924.17648028435</c:v>
                </c:pt>
                <c:pt idx="29513">
                  <c:v>45924.17729948435</c:v>
                </c:pt>
                <c:pt idx="29514">
                  <c:v>45924.17811868435</c:v>
                </c:pt>
                <c:pt idx="29515">
                  <c:v>45924.17893788435</c:v>
                </c:pt>
                <c:pt idx="29516">
                  <c:v>45924.17975708436</c:v>
                </c:pt>
                <c:pt idx="29517">
                  <c:v>45924.18057628435</c:v>
                </c:pt>
                <c:pt idx="29518">
                  <c:v>45924.18139548436</c:v>
                </c:pt>
                <c:pt idx="29519">
                  <c:v>45924.18221468436</c:v>
                </c:pt>
                <c:pt idx="29520">
                  <c:v>45924.18303388436</c:v>
                </c:pt>
                <c:pt idx="29521">
                  <c:v>45924.18385308437</c:v>
                </c:pt>
                <c:pt idx="29522">
                  <c:v>45924.18467228437</c:v>
                </c:pt>
                <c:pt idx="29523">
                  <c:v>45924.18549148437</c:v>
                </c:pt>
                <c:pt idx="29524">
                  <c:v>45924.18631068437</c:v>
                </c:pt>
                <c:pt idx="29525">
                  <c:v>45924.18712988438</c:v>
                </c:pt>
                <c:pt idx="29526">
                  <c:v>45924.18794908438</c:v>
                </c:pt>
                <c:pt idx="29527">
                  <c:v>45924.18876828438</c:v>
                </c:pt>
                <c:pt idx="29528">
                  <c:v>45924.18958748438</c:v>
                </c:pt>
                <c:pt idx="29529">
                  <c:v>45924.19040668432</c:v>
                </c:pt>
                <c:pt idx="29530">
                  <c:v>45924.19122588437</c:v>
                </c:pt>
                <c:pt idx="29531">
                  <c:v>45924.19204508438</c:v>
                </c:pt>
                <c:pt idx="29532">
                  <c:v>45924.19286428438</c:v>
                </c:pt>
                <c:pt idx="29533">
                  <c:v>45924.19368348437</c:v>
                </c:pt>
                <c:pt idx="29534">
                  <c:v>45924.1945026844</c:v>
                </c:pt>
                <c:pt idx="29535">
                  <c:v>45924.19532188433</c:v>
                </c:pt>
                <c:pt idx="29536">
                  <c:v>45924.19614108437</c:v>
                </c:pt>
                <c:pt idx="29537">
                  <c:v>45924.1969602844</c:v>
                </c:pt>
                <c:pt idx="29538">
                  <c:v>45924.19777948441</c:v>
                </c:pt>
                <c:pt idx="29539">
                  <c:v>45924.19859868441</c:v>
                </c:pt>
                <c:pt idx="29540">
                  <c:v>45924.1994178844</c:v>
                </c:pt>
                <c:pt idx="29541">
                  <c:v>45924.20023708441</c:v>
                </c:pt>
                <c:pt idx="29542">
                  <c:v>45924.20105628442</c:v>
                </c:pt>
                <c:pt idx="29543">
                  <c:v>45924.20187548442</c:v>
                </c:pt>
                <c:pt idx="29544">
                  <c:v>45924.20269468442</c:v>
                </c:pt>
                <c:pt idx="29545">
                  <c:v>45924.20351388442</c:v>
                </c:pt>
                <c:pt idx="29546">
                  <c:v>45924.20433308442</c:v>
                </c:pt>
                <c:pt idx="29547">
                  <c:v>45924.20515228443</c:v>
                </c:pt>
                <c:pt idx="29548">
                  <c:v>45924.20597148443</c:v>
                </c:pt>
                <c:pt idx="29549">
                  <c:v>45924.20679068442</c:v>
                </c:pt>
                <c:pt idx="29550">
                  <c:v>45924.20760988443</c:v>
                </c:pt>
                <c:pt idx="29551">
                  <c:v>45924.20842908444</c:v>
                </c:pt>
                <c:pt idx="29552">
                  <c:v>45924.20924828444</c:v>
                </c:pt>
                <c:pt idx="29553">
                  <c:v>45924.21006748444</c:v>
                </c:pt>
                <c:pt idx="29554">
                  <c:v>45924.21088668444</c:v>
                </c:pt>
                <c:pt idx="29555">
                  <c:v>45924.21170588445</c:v>
                </c:pt>
                <c:pt idx="29556">
                  <c:v>45924.21252508445</c:v>
                </c:pt>
                <c:pt idx="29557">
                  <c:v>45924.21334428445</c:v>
                </c:pt>
                <c:pt idx="29558">
                  <c:v>45924.21416348445</c:v>
                </c:pt>
                <c:pt idx="29559">
                  <c:v>45924.21498268445</c:v>
                </c:pt>
                <c:pt idx="29560">
                  <c:v>45924.21580188446</c:v>
                </c:pt>
                <c:pt idx="29561">
                  <c:v>45924.21662108446</c:v>
                </c:pt>
                <c:pt idx="29562">
                  <c:v>45924.21744028445</c:v>
                </c:pt>
                <c:pt idx="29563">
                  <c:v>45924.2182594845</c:v>
                </c:pt>
                <c:pt idx="29564">
                  <c:v>45924.21907868447</c:v>
                </c:pt>
                <c:pt idx="29565">
                  <c:v>45924.21989788447</c:v>
                </c:pt>
                <c:pt idx="29566">
                  <c:v>45924.22071708447</c:v>
                </c:pt>
                <c:pt idx="29567">
                  <c:v>45924.22153628447</c:v>
                </c:pt>
                <c:pt idx="29568">
                  <c:v>45924.22235548447</c:v>
                </c:pt>
                <c:pt idx="29569">
                  <c:v>45924.22317468441</c:v>
                </c:pt>
                <c:pt idx="29570">
                  <c:v>45924.22399388447</c:v>
                </c:pt>
                <c:pt idx="29571">
                  <c:v>45924.22481308448</c:v>
                </c:pt>
                <c:pt idx="29572">
                  <c:v>45924.22563228448</c:v>
                </c:pt>
                <c:pt idx="29573">
                  <c:v>45924.22645148449</c:v>
                </c:pt>
                <c:pt idx="29574">
                  <c:v>45924.22727068447</c:v>
                </c:pt>
                <c:pt idx="29575">
                  <c:v>45924.22808988448</c:v>
                </c:pt>
                <c:pt idx="29576">
                  <c:v>45924.22890908449</c:v>
                </c:pt>
                <c:pt idx="29577">
                  <c:v>45924.2297282845</c:v>
                </c:pt>
                <c:pt idx="29578">
                  <c:v>45924.2305474845</c:v>
                </c:pt>
                <c:pt idx="29579">
                  <c:v>45924.23136668443</c:v>
                </c:pt>
                <c:pt idx="29580">
                  <c:v>45924.2321858845</c:v>
                </c:pt>
                <c:pt idx="29581">
                  <c:v>45924.2330050845</c:v>
                </c:pt>
                <c:pt idx="29582">
                  <c:v>45924.23382428451</c:v>
                </c:pt>
                <c:pt idx="29583">
                  <c:v>45924.23464348451</c:v>
                </c:pt>
                <c:pt idx="29584">
                  <c:v>45924.23546268444</c:v>
                </c:pt>
                <c:pt idx="29585">
                  <c:v>45924.23628188451</c:v>
                </c:pt>
                <c:pt idx="29586">
                  <c:v>45924.23710108452</c:v>
                </c:pt>
                <c:pt idx="29587">
                  <c:v>45924.23792028452</c:v>
                </c:pt>
                <c:pt idx="29588">
                  <c:v>45924.23873948452</c:v>
                </c:pt>
                <c:pt idx="29589">
                  <c:v>45924.23955868452</c:v>
                </c:pt>
                <c:pt idx="29590">
                  <c:v>45924.24037788452</c:v>
                </c:pt>
                <c:pt idx="29591">
                  <c:v>45924.24119708453</c:v>
                </c:pt>
                <c:pt idx="29592">
                  <c:v>45924.24201628453</c:v>
                </c:pt>
                <c:pt idx="29593">
                  <c:v>45924.24283548453</c:v>
                </c:pt>
                <c:pt idx="29594">
                  <c:v>45924.24365468453</c:v>
                </c:pt>
                <c:pt idx="29595">
                  <c:v>45924.24447388454</c:v>
                </c:pt>
                <c:pt idx="29596">
                  <c:v>45924.24529308454</c:v>
                </c:pt>
                <c:pt idx="29597">
                  <c:v>45924.24611228454</c:v>
                </c:pt>
                <c:pt idx="29598">
                  <c:v>45924.24693148454</c:v>
                </c:pt>
                <c:pt idx="29599">
                  <c:v>45924.24775068455</c:v>
                </c:pt>
                <c:pt idx="29600">
                  <c:v>45924.24856988455</c:v>
                </c:pt>
                <c:pt idx="29601">
                  <c:v>45924.24938908455</c:v>
                </c:pt>
                <c:pt idx="29602">
                  <c:v>45924.25020828456</c:v>
                </c:pt>
                <c:pt idx="29603">
                  <c:v>45924.25102748455</c:v>
                </c:pt>
                <c:pt idx="29604">
                  <c:v>45924.25184668456</c:v>
                </c:pt>
                <c:pt idx="29605">
                  <c:v>45924.25266588456</c:v>
                </c:pt>
                <c:pt idx="29606">
                  <c:v>45924.25348508455</c:v>
                </c:pt>
                <c:pt idx="29607">
                  <c:v>45924.25430428456</c:v>
                </c:pt>
                <c:pt idx="29608">
                  <c:v>45924.25512348457</c:v>
                </c:pt>
                <c:pt idx="29609">
                  <c:v>45924.25594268457</c:v>
                </c:pt>
                <c:pt idx="29610">
                  <c:v>45924.25676188457</c:v>
                </c:pt>
                <c:pt idx="29611">
                  <c:v>45924.25758108457</c:v>
                </c:pt>
                <c:pt idx="29612">
                  <c:v>45924.25840028457</c:v>
                </c:pt>
                <c:pt idx="29613">
                  <c:v>45924.2592194846</c:v>
                </c:pt>
                <c:pt idx="29614">
                  <c:v>45924.26003868458</c:v>
                </c:pt>
                <c:pt idx="29615">
                  <c:v>45924.26085788458</c:v>
                </c:pt>
                <c:pt idx="29616">
                  <c:v>45924.26167708459</c:v>
                </c:pt>
                <c:pt idx="29617">
                  <c:v>45924.26249628459</c:v>
                </c:pt>
                <c:pt idx="29618">
                  <c:v>45924.26331548459</c:v>
                </c:pt>
                <c:pt idx="29619">
                  <c:v>45924.26413468458</c:v>
                </c:pt>
                <c:pt idx="29620">
                  <c:v>45924.26495388459</c:v>
                </c:pt>
                <c:pt idx="29621">
                  <c:v>45924.26577308457</c:v>
                </c:pt>
                <c:pt idx="29622">
                  <c:v>45924.2665922846</c:v>
                </c:pt>
                <c:pt idx="29623">
                  <c:v>45924.26741148459</c:v>
                </c:pt>
                <c:pt idx="29624">
                  <c:v>45924.2682306846</c:v>
                </c:pt>
                <c:pt idx="29625">
                  <c:v>45924.26904988458</c:v>
                </c:pt>
                <c:pt idx="29626">
                  <c:v>45924.26986908459</c:v>
                </c:pt>
                <c:pt idx="29627">
                  <c:v>45924.2706882846</c:v>
                </c:pt>
                <c:pt idx="29628">
                  <c:v>45924.27150748461</c:v>
                </c:pt>
                <c:pt idx="29629">
                  <c:v>45924.27232668462</c:v>
                </c:pt>
                <c:pt idx="29630">
                  <c:v>45924.27314588457</c:v>
                </c:pt>
                <c:pt idx="29631">
                  <c:v>45924.27396508458</c:v>
                </c:pt>
                <c:pt idx="29632">
                  <c:v>45924.27478428459</c:v>
                </c:pt>
                <c:pt idx="29633">
                  <c:v>45924.27560348462</c:v>
                </c:pt>
                <c:pt idx="29634">
                  <c:v>45924.27642268458</c:v>
                </c:pt>
                <c:pt idx="29635">
                  <c:v>45924.27724188459</c:v>
                </c:pt>
                <c:pt idx="29636">
                  <c:v>45924.27806108462</c:v>
                </c:pt>
                <c:pt idx="29637">
                  <c:v>45924.27888028463</c:v>
                </c:pt>
                <c:pt idx="29638">
                  <c:v>45924.27969948464</c:v>
                </c:pt>
                <c:pt idx="29639">
                  <c:v>45924.28051868464</c:v>
                </c:pt>
                <c:pt idx="29640">
                  <c:v>45924.28133788463</c:v>
                </c:pt>
                <c:pt idx="29641">
                  <c:v>45924.28215708464</c:v>
                </c:pt>
                <c:pt idx="29642">
                  <c:v>45924.28297628464</c:v>
                </c:pt>
                <c:pt idx="29643">
                  <c:v>45924.28379548465</c:v>
                </c:pt>
                <c:pt idx="29644">
                  <c:v>45924.28461468465</c:v>
                </c:pt>
                <c:pt idx="29645">
                  <c:v>45924.28543388462</c:v>
                </c:pt>
                <c:pt idx="29646">
                  <c:v>45924.28625308465</c:v>
                </c:pt>
                <c:pt idx="29647">
                  <c:v>45924.28707228466</c:v>
                </c:pt>
                <c:pt idx="29648">
                  <c:v>45924.28789148466</c:v>
                </c:pt>
                <c:pt idx="29649">
                  <c:v>45924.28871068465</c:v>
                </c:pt>
                <c:pt idx="29650">
                  <c:v>45924.28952988466</c:v>
                </c:pt>
                <c:pt idx="29651">
                  <c:v>45924.29034908467</c:v>
                </c:pt>
                <c:pt idx="29652">
                  <c:v>45924.29116828459</c:v>
                </c:pt>
                <c:pt idx="29653">
                  <c:v>45924.2919874846</c:v>
                </c:pt>
                <c:pt idx="29654">
                  <c:v>45924.29280668467</c:v>
                </c:pt>
                <c:pt idx="29655">
                  <c:v>45924.29362588458</c:v>
                </c:pt>
                <c:pt idx="29656">
                  <c:v>45924.29444508461</c:v>
                </c:pt>
                <c:pt idx="29657">
                  <c:v>45924.29526428461</c:v>
                </c:pt>
                <c:pt idx="29658">
                  <c:v>45924.29608348467</c:v>
                </c:pt>
                <c:pt idx="29659">
                  <c:v>45924.29690268461</c:v>
                </c:pt>
                <c:pt idx="29660">
                  <c:v>45924.29772188458</c:v>
                </c:pt>
                <c:pt idx="29661">
                  <c:v>45924.29854108467</c:v>
                </c:pt>
                <c:pt idx="29662">
                  <c:v>45924.29936028462</c:v>
                </c:pt>
                <c:pt idx="29663">
                  <c:v>45924.3001794847</c:v>
                </c:pt>
                <c:pt idx="29664">
                  <c:v>45924.3009986847</c:v>
                </c:pt>
                <c:pt idx="29665">
                  <c:v>45924.3018178847</c:v>
                </c:pt>
                <c:pt idx="29666">
                  <c:v>45924.3026370847</c:v>
                </c:pt>
                <c:pt idx="29667">
                  <c:v>45924.3034562847</c:v>
                </c:pt>
                <c:pt idx="29668">
                  <c:v>45924.3042754847</c:v>
                </c:pt>
                <c:pt idx="29669">
                  <c:v>45924.30509468471</c:v>
                </c:pt>
                <c:pt idx="29670">
                  <c:v>45924.30591388471</c:v>
                </c:pt>
                <c:pt idx="29671">
                  <c:v>45924.30673308471</c:v>
                </c:pt>
                <c:pt idx="29672">
                  <c:v>45924.30755228471</c:v>
                </c:pt>
                <c:pt idx="29673">
                  <c:v>45924.30837148471</c:v>
                </c:pt>
                <c:pt idx="29674">
                  <c:v>45924.30919068472</c:v>
                </c:pt>
                <c:pt idx="29675">
                  <c:v>45924.31000988472</c:v>
                </c:pt>
                <c:pt idx="29676">
                  <c:v>45924.31082908473</c:v>
                </c:pt>
                <c:pt idx="29677">
                  <c:v>45924.31164828472</c:v>
                </c:pt>
                <c:pt idx="29678">
                  <c:v>45924.31246748472</c:v>
                </c:pt>
                <c:pt idx="29679">
                  <c:v>45924.31328668473</c:v>
                </c:pt>
                <c:pt idx="29680">
                  <c:v>45924.31410588473</c:v>
                </c:pt>
                <c:pt idx="29681">
                  <c:v>45924.31492508473</c:v>
                </c:pt>
                <c:pt idx="29682">
                  <c:v>45924.31574428474</c:v>
                </c:pt>
                <c:pt idx="29683">
                  <c:v>45924.31656348473</c:v>
                </c:pt>
                <c:pt idx="29684">
                  <c:v>45924.31738268473</c:v>
                </c:pt>
                <c:pt idx="29685">
                  <c:v>45924.31820188474</c:v>
                </c:pt>
                <c:pt idx="29686">
                  <c:v>45924.31902108475</c:v>
                </c:pt>
                <c:pt idx="29687">
                  <c:v>45924.31984028475</c:v>
                </c:pt>
                <c:pt idx="29688">
                  <c:v>45924.32065948475</c:v>
                </c:pt>
                <c:pt idx="29689">
                  <c:v>45924.32147868475</c:v>
                </c:pt>
                <c:pt idx="29690">
                  <c:v>45924.32229788475</c:v>
                </c:pt>
                <c:pt idx="29691">
                  <c:v>45924.32311708476</c:v>
                </c:pt>
                <c:pt idx="29692">
                  <c:v>45924.32393628476</c:v>
                </c:pt>
                <c:pt idx="29693">
                  <c:v>45924.32475548476</c:v>
                </c:pt>
                <c:pt idx="29694">
                  <c:v>45924.32557468476</c:v>
                </c:pt>
                <c:pt idx="29695">
                  <c:v>45924.32639388477</c:v>
                </c:pt>
                <c:pt idx="29696">
                  <c:v>45924.32721308477</c:v>
                </c:pt>
                <c:pt idx="29697">
                  <c:v>45924.32803228477</c:v>
                </c:pt>
                <c:pt idx="29698">
                  <c:v>45924.32885148478</c:v>
                </c:pt>
                <c:pt idx="29699">
                  <c:v>45924.32967068478</c:v>
                </c:pt>
                <c:pt idx="29700">
                  <c:v>45924.33048988478</c:v>
                </c:pt>
                <c:pt idx="29701">
                  <c:v>45924.33130908478</c:v>
                </c:pt>
                <c:pt idx="29702">
                  <c:v>45924.33212828478</c:v>
                </c:pt>
                <c:pt idx="29703">
                  <c:v>45924.33294748478</c:v>
                </c:pt>
                <c:pt idx="29704">
                  <c:v>45924.33376668477</c:v>
                </c:pt>
                <c:pt idx="29705">
                  <c:v>45924.33458588479</c:v>
                </c:pt>
                <c:pt idx="29706">
                  <c:v>45924.33540508478</c:v>
                </c:pt>
                <c:pt idx="29707">
                  <c:v>45924.3362242848</c:v>
                </c:pt>
                <c:pt idx="29708">
                  <c:v>45924.3370434848</c:v>
                </c:pt>
                <c:pt idx="29709">
                  <c:v>45924.3378626848</c:v>
                </c:pt>
                <c:pt idx="29710">
                  <c:v>45924.3386818848</c:v>
                </c:pt>
                <c:pt idx="29711">
                  <c:v>45924.3395010848</c:v>
                </c:pt>
                <c:pt idx="29712">
                  <c:v>45924.3403202848</c:v>
                </c:pt>
                <c:pt idx="29713">
                  <c:v>45924.3411394848</c:v>
                </c:pt>
                <c:pt idx="29714">
                  <c:v>45924.34195868481</c:v>
                </c:pt>
                <c:pt idx="29715">
                  <c:v>45924.34277788481</c:v>
                </c:pt>
                <c:pt idx="29716">
                  <c:v>45924.34359708481</c:v>
                </c:pt>
                <c:pt idx="29717">
                  <c:v>45924.34441628481</c:v>
                </c:pt>
                <c:pt idx="29718">
                  <c:v>45924.34523548481</c:v>
                </c:pt>
                <c:pt idx="29719">
                  <c:v>45924.34605468482</c:v>
                </c:pt>
                <c:pt idx="29720">
                  <c:v>45924.34687388483</c:v>
                </c:pt>
                <c:pt idx="29721">
                  <c:v>45924.34769308482</c:v>
                </c:pt>
                <c:pt idx="29722">
                  <c:v>45924.3485122849</c:v>
                </c:pt>
                <c:pt idx="29723">
                  <c:v>45924.34933148483</c:v>
                </c:pt>
                <c:pt idx="29724">
                  <c:v>45924.35015068483</c:v>
                </c:pt>
                <c:pt idx="29725">
                  <c:v>45924.35096988483</c:v>
                </c:pt>
                <c:pt idx="29726">
                  <c:v>45924.35178908484</c:v>
                </c:pt>
                <c:pt idx="29727">
                  <c:v>45924.35260828484</c:v>
                </c:pt>
                <c:pt idx="29728">
                  <c:v>45924.35342748484</c:v>
                </c:pt>
                <c:pt idx="29729">
                  <c:v>45924.35424668484</c:v>
                </c:pt>
                <c:pt idx="29730">
                  <c:v>45924.35506588485</c:v>
                </c:pt>
                <c:pt idx="29731">
                  <c:v>45924.35588508485</c:v>
                </c:pt>
                <c:pt idx="29732">
                  <c:v>45924.35670428485</c:v>
                </c:pt>
                <c:pt idx="29733">
                  <c:v>45924.35752348486</c:v>
                </c:pt>
                <c:pt idx="29734">
                  <c:v>45924.35834268485</c:v>
                </c:pt>
                <c:pt idx="29735">
                  <c:v>45924.35916188486</c:v>
                </c:pt>
                <c:pt idx="29736">
                  <c:v>45924.35998108486</c:v>
                </c:pt>
                <c:pt idx="29737">
                  <c:v>45924.36080028486</c:v>
                </c:pt>
                <c:pt idx="29738">
                  <c:v>45924.36161948486</c:v>
                </c:pt>
                <c:pt idx="29739">
                  <c:v>45924.36243868487</c:v>
                </c:pt>
                <c:pt idx="29740">
                  <c:v>45924.36325788487</c:v>
                </c:pt>
                <c:pt idx="29741">
                  <c:v>45924.36407708487</c:v>
                </c:pt>
                <c:pt idx="29742">
                  <c:v>45924.36489628488</c:v>
                </c:pt>
                <c:pt idx="29743">
                  <c:v>45924.36571548487</c:v>
                </c:pt>
                <c:pt idx="29744">
                  <c:v>45924.36653468487</c:v>
                </c:pt>
                <c:pt idx="29745">
                  <c:v>45924.36735388488</c:v>
                </c:pt>
                <c:pt idx="29746">
                  <c:v>45924.36817308488</c:v>
                </c:pt>
                <c:pt idx="29747">
                  <c:v>45924.36899228488</c:v>
                </c:pt>
                <c:pt idx="29748">
                  <c:v>45924.36981148488</c:v>
                </c:pt>
                <c:pt idx="29749">
                  <c:v>45924.3706306849</c:v>
                </c:pt>
                <c:pt idx="29750">
                  <c:v>45924.37144988489</c:v>
                </c:pt>
                <c:pt idx="29751">
                  <c:v>45924.3722690849</c:v>
                </c:pt>
                <c:pt idx="29752">
                  <c:v>45924.3730882849</c:v>
                </c:pt>
                <c:pt idx="29753">
                  <c:v>45924.3739074849</c:v>
                </c:pt>
                <c:pt idx="29754">
                  <c:v>45924.3747266849</c:v>
                </c:pt>
                <c:pt idx="29755">
                  <c:v>45924.3755458849</c:v>
                </c:pt>
                <c:pt idx="29756">
                  <c:v>45924.3763650849</c:v>
                </c:pt>
                <c:pt idx="29757">
                  <c:v>45924.37718428491</c:v>
                </c:pt>
                <c:pt idx="29758">
                  <c:v>45924.3780034849</c:v>
                </c:pt>
                <c:pt idx="29759">
                  <c:v>45924.37882268491</c:v>
                </c:pt>
                <c:pt idx="29760">
                  <c:v>45924.37964188492</c:v>
                </c:pt>
                <c:pt idx="29761">
                  <c:v>45924.38046108492</c:v>
                </c:pt>
                <c:pt idx="29762">
                  <c:v>45924.38128028492</c:v>
                </c:pt>
                <c:pt idx="29763">
                  <c:v>45924.382099485</c:v>
                </c:pt>
                <c:pt idx="29764">
                  <c:v>45924.38291868493</c:v>
                </c:pt>
                <c:pt idx="29765">
                  <c:v>45924.38373788492</c:v>
                </c:pt>
                <c:pt idx="29766">
                  <c:v>45924.384557085</c:v>
                </c:pt>
                <c:pt idx="29767">
                  <c:v>45924.38537628493</c:v>
                </c:pt>
                <c:pt idx="29768">
                  <c:v>45924.38619548494</c:v>
                </c:pt>
                <c:pt idx="29769">
                  <c:v>45924.38701468493</c:v>
                </c:pt>
                <c:pt idx="29770">
                  <c:v>45924.38783388493</c:v>
                </c:pt>
                <c:pt idx="29771">
                  <c:v>45924.38865308494</c:v>
                </c:pt>
                <c:pt idx="29772">
                  <c:v>45924.38947228494</c:v>
                </c:pt>
                <c:pt idx="29773">
                  <c:v>45924.39029148494</c:v>
                </c:pt>
                <c:pt idx="29774">
                  <c:v>45924.39111068495</c:v>
                </c:pt>
                <c:pt idx="29775">
                  <c:v>45924.39192988495</c:v>
                </c:pt>
                <c:pt idx="29776">
                  <c:v>45924.39274908495</c:v>
                </c:pt>
                <c:pt idx="29777">
                  <c:v>45924.39356828495</c:v>
                </c:pt>
                <c:pt idx="29778">
                  <c:v>45924.39438748495</c:v>
                </c:pt>
                <c:pt idx="29779">
                  <c:v>45924.39520668496</c:v>
                </c:pt>
                <c:pt idx="29780">
                  <c:v>45924.39602588496</c:v>
                </c:pt>
                <c:pt idx="29781">
                  <c:v>45924.39684508496</c:v>
                </c:pt>
                <c:pt idx="29782">
                  <c:v>45924.39766428497</c:v>
                </c:pt>
                <c:pt idx="29783">
                  <c:v>45924.39848348497</c:v>
                </c:pt>
                <c:pt idx="29784">
                  <c:v>45924.39930268497</c:v>
                </c:pt>
                <c:pt idx="29785">
                  <c:v>45924.40012188497</c:v>
                </c:pt>
                <c:pt idx="29786">
                  <c:v>45924.40094108497</c:v>
                </c:pt>
                <c:pt idx="29787">
                  <c:v>45924.40176028498</c:v>
                </c:pt>
                <c:pt idx="29788">
                  <c:v>45924.402579485</c:v>
                </c:pt>
                <c:pt idx="29789">
                  <c:v>45924.40339868498</c:v>
                </c:pt>
                <c:pt idx="29790">
                  <c:v>45924.404217885</c:v>
                </c:pt>
                <c:pt idx="29791">
                  <c:v>45924.40503708498</c:v>
                </c:pt>
                <c:pt idx="29792">
                  <c:v>45924.40585628498</c:v>
                </c:pt>
                <c:pt idx="29793">
                  <c:v>45924.406675485</c:v>
                </c:pt>
                <c:pt idx="29794">
                  <c:v>45924.40749468499</c:v>
                </c:pt>
                <c:pt idx="29795">
                  <c:v>45924.408313885</c:v>
                </c:pt>
                <c:pt idx="29796">
                  <c:v>45924.409133085</c:v>
                </c:pt>
                <c:pt idx="29797">
                  <c:v>45924.409952285</c:v>
                </c:pt>
                <c:pt idx="29798">
                  <c:v>45924.410771485</c:v>
                </c:pt>
                <c:pt idx="29799">
                  <c:v>45924.41159068501</c:v>
                </c:pt>
                <c:pt idx="29800">
                  <c:v>45924.41240988501</c:v>
                </c:pt>
                <c:pt idx="29801">
                  <c:v>45924.41322908501</c:v>
                </c:pt>
                <c:pt idx="29802">
                  <c:v>45924.41404828501</c:v>
                </c:pt>
                <c:pt idx="29803">
                  <c:v>45924.41486748501</c:v>
                </c:pt>
                <c:pt idx="29804">
                  <c:v>45924.41568668502</c:v>
                </c:pt>
                <c:pt idx="29805">
                  <c:v>45924.41650588502</c:v>
                </c:pt>
                <c:pt idx="29806">
                  <c:v>45924.41732508502</c:v>
                </c:pt>
                <c:pt idx="29807">
                  <c:v>45924.41814428502</c:v>
                </c:pt>
                <c:pt idx="29808">
                  <c:v>45924.41896348502</c:v>
                </c:pt>
                <c:pt idx="29809">
                  <c:v>45924.41978268498</c:v>
                </c:pt>
                <c:pt idx="29810">
                  <c:v>45924.42060188502</c:v>
                </c:pt>
                <c:pt idx="29811">
                  <c:v>45924.42142108498</c:v>
                </c:pt>
                <c:pt idx="29812">
                  <c:v>45924.42224028504</c:v>
                </c:pt>
                <c:pt idx="29813">
                  <c:v>45924.42305948504</c:v>
                </c:pt>
                <c:pt idx="29814">
                  <c:v>45924.42387868503</c:v>
                </c:pt>
                <c:pt idx="29815">
                  <c:v>45924.42469788504</c:v>
                </c:pt>
                <c:pt idx="29816">
                  <c:v>45924.42551708504</c:v>
                </c:pt>
                <c:pt idx="29817">
                  <c:v>45924.42633628505</c:v>
                </c:pt>
                <c:pt idx="29818">
                  <c:v>45924.42715548505</c:v>
                </c:pt>
                <c:pt idx="29819">
                  <c:v>45924.42797468502</c:v>
                </c:pt>
                <c:pt idx="29820">
                  <c:v>45924.42879388505</c:v>
                </c:pt>
                <c:pt idx="29821">
                  <c:v>45924.42961308506</c:v>
                </c:pt>
                <c:pt idx="29822">
                  <c:v>45924.43043228506</c:v>
                </c:pt>
                <c:pt idx="29823">
                  <c:v>45924.43125148506</c:v>
                </c:pt>
                <c:pt idx="29824">
                  <c:v>45924.43207068506</c:v>
                </c:pt>
                <c:pt idx="29825">
                  <c:v>45924.43288988507</c:v>
                </c:pt>
                <c:pt idx="29826">
                  <c:v>45924.43370908507</c:v>
                </c:pt>
                <c:pt idx="29827">
                  <c:v>45924.43452828507</c:v>
                </c:pt>
                <c:pt idx="29828">
                  <c:v>45924.43534748507</c:v>
                </c:pt>
                <c:pt idx="29829">
                  <c:v>45924.43616668507</c:v>
                </c:pt>
                <c:pt idx="29830">
                  <c:v>45924.43698588508</c:v>
                </c:pt>
                <c:pt idx="29831">
                  <c:v>45924.43780508508</c:v>
                </c:pt>
                <c:pt idx="29832">
                  <c:v>45924.43862428508</c:v>
                </c:pt>
                <c:pt idx="29833">
                  <c:v>45924.43944348508</c:v>
                </c:pt>
                <c:pt idx="29834">
                  <c:v>45924.44026268509</c:v>
                </c:pt>
                <c:pt idx="29835">
                  <c:v>45924.44108188507</c:v>
                </c:pt>
                <c:pt idx="29836">
                  <c:v>45924.44190108508</c:v>
                </c:pt>
                <c:pt idx="29837">
                  <c:v>45924.44272028509</c:v>
                </c:pt>
                <c:pt idx="29838">
                  <c:v>45924.4435394851</c:v>
                </c:pt>
                <c:pt idx="29839">
                  <c:v>45924.4443586851</c:v>
                </c:pt>
                <c:pt idx="29840">
                  <c:v>45924.4451778851</c:v>
                </c:pt>
                <c:pt idx="29841">
                  <c:v>45924.4459970851</c:v>
                </c:pt>
                <c:pt idx="29842">
                  <c:v>45924.4468162851</c:v>
                </c:pt>
                <c:pt idx="29843">
                  <c:v>45924.4476354851</c:v>
                </c:pt>
                <c:pt idx="29844">
                  <c:v>45924.44845468511</c:v>
                </c:pt>
                <c:pt idx="29845">
                  <c:v>45924.44927388511</c:v>
                </c:pt>
                <c:pt idx="29846">
                  <c:v>45924.45009308511</c:v>
                </c:pt>
                <c:pt idx="29847">
                  <c:v>45924.45091228511</c:v>
                </c:pt>
                <c:pt idx="29848">
                  <c:v>45924.45173148512</c:v>
                </c:pt>
                <c:pt idx="29849">
                  <c:v>45924.45255068512</c:v>
                </c:pt>
                <c:pt idx="29850">
                  <c:v>45924.45336988512</c:v>
                </c:pt>
                <c:pt idx="29851">
                  <c:v>45924.45418908512</c:v>
                </c:pt>
                <c:pt idx="29852">
                  <c:v>45924.45500828512</c:v>
                </c:pt>
                <c:pt idx="29853">
                  <c:v>45924.45582748512</c:v>
                </c:pt>
                <c:pt idx="29854">
                  <c:v>45924.45664668513</c:v>
                </c:pt>
                <c:pt idx="29855">
                  <c:v>45924.45746588513</c:v>
                </c:pt>
                <c:pt idx="29856">
                  <c:v>45924.45828508513</c:v>
                </c:pt>
                <c:pt idx="29857">
                  <c:v>45924.45910428514</c:v>
                </c:pt>
                <c:pt idx="29858">
                  <c:v>45924.45992348514</c:v>
                </c:pt>
                <c:pt idx="29859">
                  <c:v>45924.46074268507</c:v>
                </c:pt>
                <c:pt idx="29860">
                  <c:v>45924.46156188515</c:v>
                </c:pt>
                <c:pt idx="29861">
                  <c:v>45924.46238108515</c:v>
                </c:pt>
                <c:pt idx="29862">
                  <c:v>45924.46320028515</c:v>
                </c:pt>
                <c:pt idx="29863">
                  <c:v>45924.46401948515</c:v>
                </c:pt>
                <c:pt idx="29864">
                  <c:v>45924.46483868515</c:v>
                </c:pt>
                <c:pt idx="29865">
                  <c:v>45924.46565788516</c:v>
                </c:pt>
                <c:pt idx="29866">
                  <c:v>45924.46647708516</c:v>
                </c:pt>
                <c:pt idx="29867">
                  <c:v>45924.46729628516</c:v>
                </c:pt>
                <c:pt idx="29868">
                  <c:v>45924.46811548516</c:v>
                </c:pt>
                <c:pt idx="29869">
                  <c:v>45924.46893468517</c:v>
                </c:pt>
                <c:pt idx="29870">
                  <c:v>45924.46975388517</c:v>
                </c:pt>
                <c:pt idx="29871">
                  <c:v>45924.47057308517</c:v>
                </c:pt>
                <c:pt idx="29872">
                  <c:v>45924.47139228517</c:v>
                </c:pt>
                <c:pt idx="29873">
                  <c:v>45924.4722114852</c:v>
                </c:pt>
                <c:pt idx="29874">
                  <c:v>45924.47303068518</c:v>
                </c:pt>
                <c:pt idx="29875">
                  <c:v>45924.47384988518</c:v>
                </c:pt>
                <c:pt idx="29876">
                  <c:v>45924.47466908518</c:v>
                </c:pt>
                <c:pt idx="29877">
                  <c:v>45924.47548828518</c:v>
                </c:pt>
                <c:pt idx="29878">
                  <c:v>45924.47630748518</c:v>
                </c:pt>
                <c:pt idx="29879">
                  <c:v>45924.47712668517</c:v>
                </c:pt>
                <c:pt idx="29880">
                  <c:v>45924.47794588518</c:v>
                </c:pt>
                <c:pt idx="29881">
                  <c:v>45924.47876508519</c:v>
                </c:pt>
                <c:pt idx="29882">
                  <c:v>45924.4795842852</c:v>
                </c:pt>
                <c:pt idx="29883">
                  <c:v>45924.4804034852</c:v>
                </c:pt>
                <c:pt idx="29884">
                  <c:v>45924.48122268519</c:v>
                </c:pt>
                <c:pt idx="29885">
                  <c:v>45924.4820418852</c:v>
                </c:pt>
                <c:pt idx="29886">
                  <c:v>45924.48286108521</c:v>
                </c:pt>
                <c:pt idx="29887">
                  <c:v>45924.48368028519</c:v>
                </c:pt>
                <c:pt idx="29888">
                  <c:v>45924.48449948521</c:v>
                </c:pt>
                <c:pt idx="29889">
                  <c:v>45924.48531868521</c:v>
                </c:pt>
                <c:pt idx="29890">
                  <c:v>45924.48613788521</c:v>
                </c:pt>
                <c:pt idx="29891">
                  <c:v>45924.48695708522</c:v>
                </c:pt>
                <c:pt idx="29892">
                  <c:v>45924.48777628522</c:v>
                </c:pt>
                <c:pt idx="29893">
                  <c:v>45924.48859548522</c:v>
                </c:pt>
                <c:pt idx="29894">
                  <c:v>45924.48941468522</c:v>
                </c:pt>
                <c:pt idx="29895">
                  <c:v>45924.49023388523</c:v>
                </c:pt>
                <c:pt idx="29896">
                  <c:v>45924.49105308518</c:v>
                </c:pt>
                <c:pt idx="29897">
                  <c:v>45924.49187228522</c:v>
                </c:pt>
                <c:pt idx="29898">
                  <c:v>45924.49269148523</c:v>
                </c:pt>
                <c:pt idx="29899">
                  <c:v>45924.49351068518</c:v>
                </c:pt>
                <c:pt idx="29900">
                  <c:v>45924.49432988522</c:v>
                </c:pt>
                <c:pt idx="29901">
                  <c:v>45924.49514908517</c:v>
                </c:pt>
                <c:pt idx="29902">
                  <c:v>45924.49596828518</c:v>
                </c:pt>
                <c:pt idx="29903">
                  <c:v>45924.49678748522</c:v>
                </c:pt>
                <c:pt idx="29904">
                  <c:v>45924.49760668518</c:v>
                </c:pt>
                <c:pt idx="29905">
                  <c:v>45924.49842588518</c:v>
                </c:pt>
                <c:pt idx="29906">
                  <c:v>45924.49924508522</c:v>
                </c:pt>
                <c:pt idx="29907">
                  <c:v>45924.50006428525</c:v>
                </c:pt>
                <c:pt idx="29908">
                  <c:v>45924.50088348526</c:v>
                </c:pt>
                <c:pt idx="29909">
                  <c:v>45924.50170268516</c:v>
                </c:pt>
                <c:pt idx="29910">
                  <c:v>45924.50252188525</c:v>
                </c:pt>
                <c:pt idx="29911">
                  <c:v>45924.50334108519</c:v>
                </c:pt>
                <c:pt idx="29912">
                  <c:v>45924.50416028527</c:v>
                </c:pt>
                <c:pt idx="29913">
                  <c:v>45924.50497948527</c:v>
                </c:pt>
                <c:pt idx="29914">
                  <c:v>45924.5057986852</c:v>
                </c:pt>
                <c:pt idx="29915">
                  <c:v>45924.50661788527</c:v>
                </c:pt>
                <c:pt idx="29916">
                  <c:v>45924.50743708527</c:v>
                </c:pt>
                <c:pt idx="29917">
                  <c:v>45924.50825628527</c:v>
                </c:pt>
                <c:pt idx="29918">
                  <c:v>45924.50907548528</c:v>
                </c:pt>
                <c:pt idx="29919">
                  <c:v>45924.50989468527</c:v>
                </c:pt>
                <c:pt idx="29920">
                  <c:v>45924.51071388528</c:v>
                </c:pt>
                <c:pt idx="29921">
                  <c:v>45924.51153308529</c:v>
                </c:pt>
                <c:pt idx="29922">
                  <c:v>45924.51235228529</c:v>
                </c:pt>
                <c:pt idx="29923">
                  <c:v>45924.51317148528</c:v>
                </c:pt>
                <c:pt idx="29924">
                  <c:v>45924.51399068522</c:v>
                </c:pt>
                <c:pt idx="29925">
                  <c:v>45924.5148098853</c:v>
                </c:pt>
                <c:pt idx="29926">
                  <c:v>45924.5156290853</c:v>
                </c:pt>
                <c:pt idx="29927">
                  <c:v>45924.5164482853</c:v>
                </c:pt>
                <c:pt idx="29928">
                  <c:v>45924.5172674853</c:v>
                </c:pt>
                <c:pt idx="29929">
                  <c:v>45924.5180866853</c:v>
                </c:pt>
                <c:pt idx="29930">
                  <c:v>45924.51890588531</c:v>
                </c:pt>
                <c:pt idx="29931">
                  <c:v>45924.51972508527</c:v>
                </c:pt>
                <c:pt idx="29932">
                  <c:v>45924.5205442853</c:v>
                </c:pt>
                <c:pt idx="29933">
                  <c:v>45924.52136348524</c:v>
                </c:pt>
                <c:pt idx="29934">
                  <c:v>45924.52218268521</c:v>
                </c:pt>
                <c:pt idx="29935">
                  <c:v>45924.52300188524</c:v>
                </c:pt>
                <c:pt idx="29936">
                  <c:v>45924.52382108525</c:v>
                </c:pt>
                <c:pt idx="29937">
                  <c:v>45924.52464028532</c:v>
                </c:pt>
                <c:pt idx="29938">
                  <c:v>45924.52545948532</c:v>
                </c:pt>
                <c:pt idx="29939">
                  <c:v>45924.52627868533</c:v>
                </c:pt>
                <c:pt idx="29940">
                  <c:v>45924.52709788532</c:v>
                </c:pt>
                <c:pt idx="29941">
                  <c:v>45924.52791708532</c:v>
                </c:pt>
                <c:pt idx="29942">
                  <c:v>45924.52873628533</c:v>
                </c:pt>
                <c:pt idx="29943">
                  <c:v>45924.52955548534</c:v>
                </c:pt>
                <c:pt idx="29944">
                  <c:v>45924.53037468532</c:v>
                </c:pt>
                <c:pt idx="29945">
                  <c:v>45924.53119388527</c:v>
                </c:pt>
                <c:pt idx="29946">
                  <c:v>45924.53201308534</c:v>
                </c:pt>
                <c:pt idx="29947">
                  <c:v>45924.53283228535</c:v>
                </c:pt>
                <c:pt idx="29948">
                  <c:v>45924.53365148535</c:v>
                </c:pt>
                <c:pt idx="29949">
                  <c:v>45924.53447068528</c:v>
                </c:pt>
                <c:pt idx="29950">
                  <c:v>45924.53528988535</c:v>
                </c:pt>
                <c:pt idx="29951">
                  <c:v>45924.53610908535</c:v>
                </c:pt>
                <c:pt idx="29952">
                  <c:v>45924.53692828536</c:v>
                </c:pt>
                <c:pt idx="29953">
                  <c:v>45924.53774748532</c:v>
                </c:pt>
                <c:pt idx="29954">
                  <c:v>45924.53856668535</c:v>
                </c:pt>
                <c:pt idx="29955">
                  <c:v>45924.53938588529</c:v>
                </c:pt>
                <c:pt idx="29956">
                  <c:v>45924.54020508537</c:v>
                </c:pt>
                <c:pt idx="29957">
                  <c:v>45924.54102428537</c:v>
                </c:pt>
                <c:pt idx="29958">
                  <c:v>45924.54184348537</c:v>
                </c:pt>
                <c:pt idx="29959">
                  <c:v>45924.54266268537</c:v>
                </c:pt>
                <c:pt idx="29960">
                  <c:v>45924.5434818853</c:v>
                </c:pt>
                <c:pt idx="29961">
                  <c:v>45924.54430108538</c:v>
                </c:pt>
                <c:pt idx="29962">
                  <c:v>45924.54512028537</c:v>
                </c:pt>
                <c:pt idx="29963">
                  <c:v>45924.54593948538</c:v>
                </c:pt>
                <c:pt idx="29964">
                  <c:v>45924.54675868538</c:v>
                </c:pt>
                <c:pt idx="29965">
                  <c:v>45924.54757788539</c:v>
                </c:pt>
                <c:pt idx="29966">
                  <c:v>45924.54839708539</c:v>
                </c:pt>
                <c:pt idx="29967">
                  <c:v>45924.5492162854</c:v>
                </c:pt>
                <c:pt idx="29968">
                  <c:v>45924.5500354854</c:v>
                </c:pt>
                <c:pt idx="29969">
                  <c:v>45924.5508546854</c:v>
                </c:pt>
                <c:pt idx="29970">
                  <c:v>45924.5516738854</c:v>
                </c:pt>
                <c:pt idx="29971">
                  <c:v>45924.5524930854</c:v>
                </c:pt>
                <c:pt idx="29972">
                  <c:v>45924.5533122854</c:v>
                </c:pt>
                <c:pt idx="29973">
                  <c:v>45924.5541314854</c:v>
                </c:pt>
                <c:pt idx="29974">
                  <c:v>45924.55495068541</c:v>
                </c:pt>
                <c:pt idx="29975">
                  <c:v>45924.5557698854</c:v>
                </c:pt>
                <c:pt idx="29976">
                  <c:v>45924.55658908541</c:v>
                </c:pt>
                <c:pt idx="29977">
                  <c:v>45924.55740828541</c:v>
                </c:pt>
                <c:pt idx="29978">
                  <c:v>45924.55822748541</c:v>
                </c:pt>
                <c:pt idx="29979">
                  <c:v>45924.55904668542</c:v>
                </c:pt>
                <c:pt idx="29980">
                  <c:v>45924.55986588542</c:v>
                </c:pt>
                <c:pt idx="29981">
                  <c:v>45924.56068508542</c:v>
                </c:pt>
                <c:pt idx="29982">
                  <c:v>45924.56150428543</c:v>
                </c:pt>
                <c:pt idx="29983">
                  <c:v>45924.56232348543</c:v>
                </c:pt>
                <c:pt idx="29984">
                  <c:v>45924.56314268532</c:v>
                </c:pt>
                <c:pt idx="29985">
                  <c:v>45924.56396188535</c:v>
                </c:pt>
                <c:pt idx="29986">
                  <c:v>45924.56478108537</c:v>
                </c:pt>
                <c:pt idx="29987">
                  <c:v>45924.56560028542</c:v>
                </c:pt>
                <c:pt idx="29988">
                  <c:v>45924.56641948544</c:v>
                </c:pt>
                <c:pt idx="29989">
                  <c:v>45924.56723868543</c:v>
                </c:pt>
                <c:pt idx="29990">
                  <c:v>45924.56805788544</c:v>
                </c:pt>
                <c:pt idx="29991">
                  <c:v>45924.56887708545</c:v>
                </c:pt>
                <c:pt idx="29992">
                  <c:v>45924.56969628545</c:v>
                </c:pt>
                <c:pt idx="29993">
                  <c:v>45924.57051548545</c:v>
                </c:pt>
                <c:pt idx="29994">
                  <c:v>45924.57133468545</c:v>
                </c:pt>
                <c:pt idx="29995">
                  <c:v>45924.57215388546</c:v>
                </c:pt>
                <c:pt idx="29996">
                  <c:v>45924.57297308546</c:v>
                </c:pt>
                <c:pt idx="29997">
                  <c:v>45924.57379228545</c:v>
                </c:pt>
                <c:pt idx="29998">
                  <c:v>45924.57461148546</c:v>
                </c:pt>
                <c:pt idx="29999">
                  <c:v>45924.57543068547</c:v>
                </c:pt>
                <c:pt idx="30000">
                  <c:v>45924.57624988547</c:v>
                </c:pt>
                <c:pt idx="30001">
                  <c:v>45924.57706908547</c:v>
                </c:pt>
                <c:pt idx="30002">
                  <c:v>45924.57788828547</c:v>
                </c:pt>
                <c:pt idx="30003">
                  <c:v>45924.57870748547</c:v>
                </c:pt>
                <c:pt idx="30004">
                  <c:v>45924.57952668548</c:v>
                </c:pt>
                <c:pt idx="30005">
                  <c:v>45924.58034588548</c:v>
                </c:pt>
                <c:pt idx="30006">
                  <c:v>45924.58116508547</c:v>
                </c:pt>
                <c:pt idx="30007">
                  <c:v>45924.58198428548</c:v>
                </c:pt>
                <c:pt idx="30008">
                  <c:v>45924.58280348548</c:v>
                </c:pt>
                <c:pt idx="30009">
                  <c:v>45924.58362268547</c:v>
                </c:pt>
                <c:pt idx="30010">
                  <c:v>45924.58444188548</c:v>
                </c:pt>
                <c:pt idx="30011">
                  <c:v>45924.58526108549</c:v>
                </c:pt>
                <c:pt idx="30012">
                  <c:v>45924.58608028549</c:v>
                </c:pt>
                <c:pt idx="30013">
                  <c:v>45924.5868994855</c:v>
                </c:pt>
                <c:pt idx="30014">
                  <c:v>45924.5877186855</c:v>
                </c:pt>
                <c:pt idx="30015">
                  <c:v>45924.5885378855</c:v>
                </c:pt>
                <c:pt idx="30016">
                  <c:v>45924.5893570855</c:v>
                </c:pt>
                <c:pt idx="30017">
                  <c:v>45924.59017628551</c:v>
                </c:pt>
                <c:pt idx="30018">
                  <c:v>45924.59099548551</c:v>
                </c:pt>
                <c:pt idx="30019">
                  <c:v>45924.5918146855</c:v>
                </c:pt>
                <c:pt idx="30020">
                  <c:v>45924.59263388551</c:v>
                </c:pt>
                <c:pt idx="30021">
                  <c:v>45924.59345308552</c:v>
                </c:pt>
                <c:pt idx="30022">
                  <c:v>45924.59427228552</c:v>
                </c:pt>
                <c:pt idx="30023">
                  <c:v>45924.59509148552</c:v>
                </c:pt>
                <c:pt idx="30024">
                  <c:v>45924.59591068552</c:v>
                </c:pt>
                <c:pt idx="30025">
                  <c:v>45924.59672988552</c:v>
                </c:pt>
                <c:pt idx="30026">
                  <c:v>45924.59754908553</c:v>
                </c:pt>
                <c:pt idx="30027">
                  <c:v>45924.59836828553</c:v>
                </c:pt>
                <c:pt idx="30028">
                  <c:v>45924.59918748552</c:v>
                </c:pt>
                <c:pt idx="30029">
                  <c:v>45924.60000668553</c:v>
                </c:pt>
                <c:pt idx="30030">
                  <c:v>45924.60082588554</c:v>
                </c:pt>
                <c:pt idx="30031">
                  <c:v>45924.60164508552</c:v>
                </c:pt>
                <c:pt idx="30032">
                  <c:v>45924.60246428553</c:v>
                </c:pt>
                <c:pt idx="30033">
                  <c:v>45924.60328348554</c:v>
                </c:pt>
                <c:pt idx="30034">
                  <c:v>45924.60410268555</c:v>
                </c:pt>
                <c:pt idx="30035">
                  <c:v>45924.60492188555</c:v>
                </c:pt>
                <c:pt idx="30036">
                  <c:v>45924.60574108548</c:v>
                </c:pt>
                <c:pt idx="30037">
                  <c:v>45924.60656028555</c:v>
                </c:pt>
                <c:pt idx="30038">
                  <c:v>45924.60737948555</c:v>
                </c:pt>
                <c:pt idx="30039">
                  <c:v>45924.60819868556</c:v>
                </c:pt>
                <c:pt idx="30040">
                  <c:v>45924.60901788556</c:v>
                </c:pt>
                <c:pt idx="30041">
                  <c:v>45924.60983708556</c:v>
                </c:pt>
                <c:pt idx="30042">
                  <c:v>45924.61065628556</c:v>
                </c:pt>
                <c:pt idx="30043">
                  <c:v>45924.61147548557</c:v>
                </c:pt>
                <c:pt idx="30044">
                  <c:v>45924.61229468557</c:v>
                </c:pt>
                <c:pt idx="30045">
                  <c:v>45924.61311388557</c:v>
                </c:pt>
                <c:pt idx="30046">
                  <c:v>45924.61393308557</c:v>
                </c:pt>
                <c:pt idx="30047">
                  <c:v>45924.61475228557</c:v>
                </c:pt>
                <c:pt idx="30048">
                  <c:v>45924.61557148557</c:v>
                </c:pt>
                <c:pt idx="30049">
                  <c:v>45924.61639068558</c:v>
                </c:pt>
                <c:pt idx="30050">
                  <c:v>45924.61720988558</c:v>
                </c:pt>
                <c:pt idx="30051">
                  <c:v>45924.61802908558</c:v>
                </c:pt>
                <c:pt idx="30052">
                  <c:v>45924.61884828558</c:v>
                </c:pt>
                <c:pt idx="30053">
                  <c:v>45924.61966748559</c:v>
                </c:pt>
                <c:pt idx="30054">
                  <c:v>45924.62048668552</c:v>
                </c:pt>
                <c:pt idx="30055">
                  <c:v>45924.62130588552</c:v>
                </c:pt>
                <c:pt idx="30056">
                  <c:v>45924.62212508557</c:v>
                </c:pt>
                <c:pt idx="30057">
                  <c:v>45924.62294428558</c:v>
                </c:pt>
                <c:pt idx="30058">
                  <c:v>45924.62376348553</c:v>
                </c:pt>
                <c:pt idx="30059">
                  <c:v>45924.62458268557</c:v>
                </c:pt>
                <c:pt idx="30060">
                  <c:v>45924.62540188553</c:v>
                </c:pt>
                <c:pt idx="30061">
                  <c:v>45924.62622108559</c:v>
                </c:pt>
                <c:pt idx="30062">
                  <c:v>45924.62704028557</c:v>
                </c:pt>
                <c:pt idx="30063">
                  <c:v>45924.6278594856</c:v>
                </c:pt>
                <c:pt idx="30064">
                  <c:v>45924.62867868559</c:v>
                </c:pt>
                <c:pt idx="30065">
                  <c:v>45924.62949788557</c:v>
                </c:pt>
                <c:pt idx="30066">
                  <c:v>45924.63031708562</c:v>
                </c:pt>
                <c:pt idx="30067">
                  <c:v>45924.63113628558</c:v>
                </c:pt>
                <c:pt idx="30068">
                  <c:v>45924.63195548562</c:v>
                </c:pt>
                <c:pt idx="30069">
                  <c:v>45924.63277468557</c:v>
                </c:pt>
                <c:pt idx="30070">
                  <c:v>45924.63359388558</c:v>
                </c:pt>
                <c:pt idx="30071">
                  <c:v>45924.63441308562</c:v>
                </c:pt>
                <c:pt idx="30072">
                  <c:v>45924.63523228563</c:v>
                </c:pt>
                <c:pt idx="30073">
                  <c:v>45924.63605148564</c:v>
                </c:pt>
                <c:pt idx="30074">
                  <c:v>45924.63687068562</c:v>
                </c:pt>
                <c:pt idx="30075">
                  <c:v>45924.63768988557</c:v>
                </c:pt>
                <c:pt idx="30076">
                  <c:v>45924.63850908563</c:v>
                </c:pt>
                <c:pt idx="30077">
                  <c:v>45924.63932828562</c:v>
                </c:pt>
                <c:pt idx="30078">
                  <c:v>45924.64014748565</c:v>
                </c:pt>
                <c:pt idx="30079">
                  <c:v>45924.64096668558</c:v>
                </c:pt>
                <c:pt idx="30080">
                  <c:v>45924.64178588556</c:v>
                </c:pt>
                <c:pt idx="30081">
                  <c:v>45924.64260508565</c:v>
                </c:pt>
                <c:pt idx="30082">
                  <c:v>45924.64342428559</c:v>
                </c:pt>
                <c:pt idx="30083">
                  <c:v>45924.64424348566</c:v>
                </c:pt>
                <c:pt idx="30084">
                  <c:v>45924.64506268557</c:v>
                </c:pt>
                <c:pt idx="30085">
                  <c:v>45924.64588188559</c:v>
                </c:pt>
                <c:pt idx="30086">
                  <c:v>45924.64670108559</c:v>
                </c:pt>
                <c:pt idx="30087">
                  <c:v>45924.64752028567</c:v>
                </c:pt>
                <c:pt idx="30088">
                  <c:v>45924.64833948567</c:v>
                </c:pt>
                <c:pt idx="30089">
                  <c:v>45924.6491586856</c:v>
                </c:pt>
                <c:pt idx="30090">
                  <c:v>45924.64997788567</c:v>
                </c:pt>
                <c:pt idx="30091">
                  <c:v>45924.65079708568</c:v>
                </c:pt>
                <c:pt idx="30092">
                  <c:v>45924.65161628568</c:v>
                </c:pt>
                <c:pt idx="30093">
                  <c:v>45924.65243548568</c:v>
                </c:pt>
                <c:pt idx="30094">
                  <c:v>45924.65325468568</c:v>
                </c:pt>
                <c:pt idx="30095">
                  <c:v>45924.65407388569</c:v>
                </c:pt>
                <c:pt idx="30096">
                  <c:v>45924.65489308569</c:v>
                </c:pt>
                <c:pt idx="30097">
                  <c:v>45924.65571228568</c:v>
                </c:pt>
                <c:pt idx="30098">
                  <c:v>45924.6565314857</c:v>
                </c:pt>
                <c:pt idx="30099">
                  <c:v>45924.65735068567</c:v>
                </c:pt>
                <c:pt idx="30100">
                  <c:v>45924.6581698857</c:v>
                </c:pt>
                <c:pt idx="30101">
                  <c:v>45924.6589890857</c:v>
                </c:pt>
                <c:pt idx="30102">
                  <c:v>45924.6598082857</c:v>
                </c:pt>
                <c:pt idx="30103">
                  <c:v>45924.6606274857</c:v>
                </c:pt>
                <c:pt idx="30104">
                  <c:v>45924.66144668558</c:v>
                </c:pt>
                <c:pt idx="30105">
                  <c:v>45924.66226588564</c:v>
                </c:pt>
                <c:pt idx="30106">
                  <c:v>45924.66308508562</c:v>
                </c:pt>
                <c:pt idx="30107">
                  <c:v>45924.66390428564</c:v>
                </c:pt>
                <c:pt idx="30108">
                  <c:v>45924.66472348572</c:v>
                </c:pt>
                <c:pt idx="30109">
                  <c:v>45924.66554268564</c:v>
                </c:pt>
                <c:pt idx="30110">
                  <c:v>45924.66636188565</c:v>
                </c:pt>
                <c:pt idx="30111">
                  <c:v>45924.66718108561</c:v>
                </c:pt>
                <c:pt idx="30112">
                  <c:v>45924.66800028572</c:v>
                </c:pt>
                <c:pt idx="30113">
                  <c:v>45924.66881948572</c:v>
                </c:pt>
                <c:pt idx="30114">
                  <c:v>45924.66963868566</c:v>
                </c:pt>
                <c:pt idx="30115">
                  <c:v>45924.67045788572</c:v>
                </c:pt>
                <c:pt idx="30116">
                  <c:v>45924.67127708573</c:v>
                </c:pt>
                <c:pt idx="30117">
                  <c:v>45924.67209628574</c:v>
                </c:pt>
                <c:pt idx="30118">
                  <c:v>45924.67291548574</c:v>
                </c:pt>
                <c:pt idx="30119">
                  <c:v>45924.67373468567</c:v>
                </c:pt>
                <c:pt idx="30120">
                  <c:v>45924.67455388574</c:v>
                </c:pt>
                <c:pt idx="30121">
                  <c:v>45924.67537308575</c:v>
                </c:pt>
                <c:pt idx="30122">
                  <c:v>45924.67619228575</c:v>
                </c:pt>
                <c:pt idx="30123">
                  <c:v>45924.67701148575</c:v>
                </c:pt>
                <c:pt idx="30124">
                  <c:v>45924.67783068572</c:v>
                </c:pt>
                <c:pt idx="30125">
                  <c:v>45924.67864988575</c:v>
                </c:pt>
                <c:pt idx="30126">
                  <c:v>45924.67946908569</c:v>
                </c:pt>
                <c:pt idx="30127">
                  <c:v>45924.68028828576</c:v>
                </c:pt>
                <c:pt idx="30128">
                  <c:v>45924.68110748575</c:v>
                </c:pt>
                <c:pt idx="30129">
                  <c:v>45924.68192668569</c:v>
                </c:pt>
                <c:pt idx="30130">
                  <c:v>45924.68274588577</c:v>
                </c:pt>
                <c:pt idx="30131">
                  <c:v>45924.68356508577</c:v>
                </c:pt>
                <c:pt idx="30132">
                  <c:v>45924.68438428577</c:v>
                </c:pt>
                <c:pt idx="30133">
                  <c:v>45924.68520348577</c:v>
                </c:pt>
                <c:pt idx="30134">
                  <c:v>45924.68602268578</c:v>
                </c:pt>
                <c:pt idx="30135">
                  <c:v>45924.68684188578</c:v>
                </c:pt>
                <c:pt idx="30136">
                  <c:v>45924.68766108577</c:v>
                </c:pt>
                <c:pt idx="30137">
                  <c:v>45924.68848028577</c:v>
                </c:pt>
                <c:pt idx="30138">
                  <c:v>45924.68929948578</c:v>
                </c:pt>
                <c:pt idx="30139">
                  <c:v>45924.69011868572</c:v>
                </c:pt>
                <c:pt idx="30140">
                  <c:v>45924.69093788577</c:v>
                </c:pt>
                <c:pt idx="30141">
                  <c:v>45924.69175708572</c:v>
                </c:pt>
                <c:pt idx="30142">
                  <c:v>45924.69257628579</c:v>
                </c:pt>
                <c:pt idx="30143">
                  <c:v>45924.6933954858</c:v>
                </c:pt>
                <c:pt idx="30144">
                  <c:v>45924.6942146858</c:v>
                </c:pt>
                <c:pt idx="30145">
                  <c:v>45924.69503388573</c:v>
                </c:pt>
                <c:pt idx="30146">
                  <c:v>45924.6958530858</c:v>
                </c:pt>
                <c:pt idx="30147">
                  <c:v>45924.69667228581</c:v>
                </c:pt>
                <c:pt idx="30148">
                  <c:v>45924.69749148574</c:v>
                </c:pt>
                <c:pt idx="30149">
                  <c:v>45924.6983106858</c:v>
                </c:pt>
                <c:pt idx="30150">
                  <c:v>45924.69912988574</c:v>
                </c:pt>
                <c:pt idx="30151">
                  <c:v>45924.69994908574</c:v>
                </c:pt>
                <c:pt idx="30152">
                  <c:v>45924.70076828582</c:v>
                </c:pt>
                <c:pt idx="30153">
                  <c:v>45924.70158748582</c:v>
                </c:pt>
                <c:pt idx="30154">
                  <c:v>45924.70240668575</c:v>
                </c:pt>
                <c:pt idx="30155">
                  <c:v>45924.70322588582</c:v>
                </c:pt>
                <c:pt idx="30156">
                  <c:v>45924.70404508583</c:v>
                </c:pt>
                <c:pt idx="30157">
                  <c:v>45924.70486428583</c:v>
                </c:pt>
                <c:pt idx="30158">
                  <c:v>45924.70568348582</c:v>
                </c:pt>
                <c:pt idx="30159">
                  <c:v>45924.70650268583</c:v>
                </c:pt>
                <c:pt idx="30160">
                  <c:v>45924.70732188576</c:v>
                </c:pt>
                <c:pt idx="30161">
                  <c:v>45924.70814108582</c:v>
                </c:pt>
                <c:pt idx="30162">
                  <c:v>45924.70896028583</c:v>
                </c:pt>
                <c:pt idx="30163">
                  <c:v>45924.70977948583</c:v>
                </c:pt>
                <c:pt idx="30164">
                  <c:v>45924.71059868584</c:v>
                </c:pt>
                <c:pt idx="30165">
                  <c:v>45924.71141788585</c:v>
                </c:pt>
                <c:pt idx="30166">
                  <c:v>45924.71223708585</c:v>
                </c:pt>
                <c:pt idx="30167">
                  <c:v>45924.71305628585</c:v>
                </c:pt>
                <c:pt idx="30168">
                  <c:v>45924.71387548585</c:v>
                </c:pt>
                <c:pt idx="30169">
                  <c:v>45924.71469468586</c:v>
                </c:pt>
                <c:pt idx="30170">
                  <c:v>45924.71551388586</c:v>
                </c:pt>
                <c:pt idx="30171">
                  <c:v>45924.71633308586</c:v>
                </c:pt>
                <c:pt idx="30172">
                  <c:v>45924.71715228586</c:v>
                </c:pt>
                <c:pt idx="30173">
                  <c:v>45924.71797148586</c:v>
                </c:pt>
                <c:pt idx="30174">
                  <c:v>45924.71879068587</c:v>
                </c:pt>
                <c:pt idx="30175">
                  <c:v>45924.71960988587</c:v>
                </c:pt>
                <c:pt idx="30176">
                  <c:v>45924.7204290858</c:v>
                </c:pt>
                <c:pt idx="30177">
                  <c:v>45924.72124828587</c:v>
                </c:pt>
                <c:pt idx="30178">
                  <c:v>45924.72206748588</c:v>
                </c:pt>
                <c:pt idx="30179">
                  <c:v>45924.72288668581</c:v>
                </c:pt>
                <c:pt idx="30180">
                  <c:v>45924.72370588577</c:v>
                </c:pt>
                <c:pt idx="30181">
                  <c:v>45924.72452508588</c:v>
                </c:pt>
                <c:pt idx="30182">
                  <c:v>45924.72534428582</c:v>
                </c:pt>
                <c:pt idx="30183">
                  <c:v>45924.72616348587</c:v>
                </c:pt>
                <c:pt idx="30184">
                  <c:v>45924.72698268581</c:v>
                </c:pt>
                <c:pt idx="30185">
                  <c:v>45924.72780188582</c:v>
                </c:pt>
                <c:pt idx="30186">
                  <c:v>45924.72862108587</c:v>
                </c:pt>
                <c:pt idx="30187">
                  <c:v>45924.72944028582</c:v>
                </c:pt>
                <c:pt idx="30188">
                  <c:v>45924.7302594859</c:v>
                </c:pt>
                <c:pt idx="30189">
                  <c:v>45924.73107868587</c:v>
                </c:pt>
                <c:pt idx="30190">
                  <c:v>45924.7318978859</c:v>
                </c:pt>
                <c:pt idx="30191">
                  <c:v>45924.73271708591</c:v>
                </c:pt>
                <c:pt idx="30192">
                  <c:v>45924.73353628591</c:v>
                </c:pt>
                <c:pt idx="30193">
                  <c:v>45924.73435548591</c:v>
                </c:pt>
                <c:pt idx="30194">
                  <c:v>45924.73517468584</c:v>
                </c:pt>
                <c:pt idx="30195">
                  <c:v>45924.73599388592</c:v>
                </c:pt>
                <c:pt idx="30196">
                  <c:v>45924.73681308592</c:v>
                </c:pt>
                <c:pt idx="30197">
                  <c:v>45924.73763228592</c:v>
                </c:pt>
                <c:pt idx="30198">
                  <c:v>45924.73845148592</c:v>
                </c:pt>
                <c:pt idx="30199">
                  <c:v>45924.73927068592</c:v>
                </c:pt>
                <c:pt idx="30200">
                  <c:v>45924.74008988593</c:v>
                </c:pt>
                <c:pt idx="30201">
                  <c:v>45924.74090908593</c:v>
                </c:pt>
                <c:pt idx="30202">
                  <c:v>45924.74172828592</c:v>
                </c:pt>
                <c:pt idx="30203">
                  <c:v>45924.74254748593</c:v>
                </c:pt>
                <c:pt idx="30204">
                  <c:v>45924.74336668587</c:v>
                </c:pt>
                <c:pt idx="30205">
                  <c:v>45924.74418588592</c:v>
                </c:pt>
                <c:pt idx="30206">
                  <c:v>45924.74500508593</c:v>
                </c:pt>
                <c:pt idx="30207">
                  <c:v>45924.74582428594</c:v>
                </c:pt>
                <c:pt idx="30208">
                  <c:v>45924.74664348595</c:v>
                </c:pt>
                <c:pt idx="30209">
                  <c:v>45924.74746268587</c:v>
                </c:pt>
                <c:pt idx="30210">
                  <c:v>45924.74828188595</c:v>
                </c:pt>
                <c:pt idx="30211">
                  <c:v>45924.74910108592</c:v>
                </c:pt>
                <c:pt idx="30212">
                  <c:v>45924.74992028595</c:v>
                </c:pt>
                <c:pt idx="30213">
                  <c:v>45924.75073948595</c:v>
                </c:pt>
                <c:pt idx="30214">
                  <c:v>45924.75155868596</c:v>
                </c:pt>
                <c:pt idx="30215">
                  <c:v>45924.75237788596</c:v>
                </c:pt>
                <c:pt idx="30216">
                  <c:v>45924.75319708596</c:v>
                </c:pt>
                <c:pt idx="30217">
                  <c:v>45924.75401628596</c:v>
                </c:pt>
                <c:pt idx="30218">
                  <c:v>45924.75483548596</c:v>
                </c:pt>
                <c:pt idx="30219">
                  <c:v>45924.75565468597</c:v>
                </c:pt>
                <c:pt idx="30220">
                  <c:v>45924.75647388597</c:v>
                </c:pt>
                <c:pt idx="30221">
                  <c:v>45924.75729308597</c:v>
                </c:pt>
                <c:pt idx="30222">
                  <c:v>45924.75811228597</c:v>
                </c:pt>
                <c:pt idx="30223">
                  <c:v>45924.75893148597</c:v>
                </c:pt>
                <c:pt idx="30224">
                  <c:v>45924.75975068597</c:v>
                </c:pt>
                <c:pt idx="30225">
                  <c:v>45924.76056988598</c:v>
                </c:pt>
                <c:pt idx="30226">
                  <c:v>45924.76138908592</c:v>
                </c:pt>
                <c:pt idx="30227">
                  <c:v>45924.76220828599</c:v>
                </c:pt>
                <c:pt idx="30228">
                  <c:v>45924.76302748598</c:v>
                </c:pt>
                <c:pt idx="30229">
                  <c:v>45924.76384668592</c:v>
                </c:pt>
                <c:pt idx="30230">
                  <c:v>45924.764665886</c:v>
                </c:pt>
                <c:pt idx="30231">
                  <c:v>45924.76548508593</c:v>
                </c:pt>
                <c:pt idx="30232">
                  <c:v>45924.766304286</c:v>
                </c:pt>
                <c:pt idx="30233">
                  <c:v>45924.767123486</c:v>
                </c:pt>
                <c:pt idx="30234">
                  <c:v>45924.76794268592</c:v>
                </c:pt>
                <c:pt idx="30235">
                  <c:v>45924.76876188594</c:v>
                </c:pt>
                <c:pt idx="30236">
                  <c:v>45924.769581086</c:v>
                </c:pt>
                <c:pt idx="30237">
                  <c:v>45924.770400286</c:v>
                </c:pt>
                <c:pt idx="30238">
                  <c:v>45924.77121948601</c:v>
                </c:pt>
                <c:pt idx="30239">
                  <c:v>45924.77203868602</c:v>
                </c:pt>
                <c:pt idx="30240">
                  <c:v>45924.77285788602</c:v>
                </c:pt>
                <c:pt idx="30241">
                  <c:v>45924.77367708602</c:v>
                </c:pt>
                <c:pt idx="30242">
                  <c:v>45924.77449628602</c:v>
                </c:pt>
                <c:pt idx="30243">
                  <c:v>45924.77531548602</c:v>
                </c:pt>
                <c:pt idx="30244">
                  <c:v>45924.77613468603</c:v>
                </c:pt>
                <c:pt idx="30245">
                  <c:v>45924.77695388603</c:v>
                </c:pt>
                <c:pt idx="30246">
                  <c:v>45924.77777308603</c:v>
                </c:pt>
                <c:pt idx="30247">
                  <c:v>45924.77859228603</c:v>
                </c:pt>
                <c:pt idx="30248">
                  <c:v>45924.77941148604</c:v>
                </c:pt>
                <c:pt idx="30249">
                  <c:v>45924.78023068604</c:v>
                </c:pt>
                <c:pt idx="30250">
                  <c:v>45924.78104988603</c:v>
                </c:pt>
                <c:pt idx="30251">
                  <c:v>45924.78186908604</c:v>
                </c:pt>
                <c:pt idx="30252">
                  <c:v>45924.78268828605</c:v>
                </c:pt>
                <c:pt idx="30253">
                  <c:v>45924.78350748605</c:v>
                </c:pt>
                <c:pt idx="30254">
                  <c:v>45924.78432668605</c:v>
                </c:pt>
                <c:pt idx="30255">
                  <c:v>45924.78514588605</c:v>
                </c:pt>
                <c:pt idx="30256">
                  <c:v>45924.78596508606</c:v>
                </c:pt>
                <c:pt idx="30257">
                  <c:v>45924.78678428606</c:v>
                </c:pt>
                <c:pt idx="30258">
                  <c:v>45924.78760348606</c:v>
                </c:pt>
                <c:pt idx="30259">
                  <c:v>45924.78842268606</c:v>
                </c:pt>
                <c:pt idx="30260">
                  <c:v>45924.78924188606</c:v>
                </c:pt>
                <c:pt idx="30261">
                  <c:v>45924.79006108607</c:v>
                </c:pt>
                <c:pt idx="30262">
                  <c:v>45924.79088028607</c:v>
                </c:pt>
                <c:pt idx="30263">
                  <c:v>45924.79169948607</c:v>
                </c:pt>
                <c:pt idx="30264">
                  <c:v>45924.79251868607</c:v>
                </c:pt>
                <c:pt idx="30265">
                  <c:v>45924.79333788608</c:v>
                </c:pt>
                <c:pt idx="30266">
                  <c:v>45924.79415708608</c:v>
                </c:pt>
                <c:pt idx="30267">
                  <c:v>45924.79497628608</c:v>
                </c:pt>
                <c:pt idx="30268">
                  <c:v>45924.79579548608</c:v>
                </c:pt>
                <c:pt idx="30269">
                  <c:v>45924.79661468609</c:v>
                </c:pt>
                <c:pt idx="30270">
                  <c:v>45924.79743388607</c:v>
                </c:pt>
                <c:pt idx="30271">
                  <c:v>45924.79825308609</c:v>
                </c:pt>
                <c:pt idx="30272">
                  <c:v>45924.79907228608</c:v>
                </c:pt>
                <c:pt idx="30273">
                  <c:v>45924.79989148609</c:v>
                </c:pt>
                <c:pt idx="30274">
                  <c:v>45924.8007106861</c:v>
                </c:pt>
                <c:pt idx="30275">
                  <c:v>45924.8015298861</c:v>
                </c:pt>
                <c:pt idx="30276">
                  <c:v>45924.8023490861</c:v>
                </c:pt>
                <c:pt idx="30277">
                  <c:v>45924.8031682861</c:v>
                </c:pt>
                <c:pt idx="30278">
                  <c:v>45924.8039874861</c:v>
                </c:pt>
                <c:pt idx="30279">
                  <c:v>45924.8048066861</c:v>
                </c:pt>
                <c:pt idx="30280">
                  <c:v>45924.80562588611</c:v>
                </c:pt>
                <c:pt idx="30281">
                  <c:v>45924.80644508611</c:v>
                </c:pt>
                <c:pt idx="30282">
                  <c:v>45924.80726428611</c:v>
                </c:pt>
                <c:pt idx="30283">
                  <c:v>45924.80808348611</c:v>
                </c:pt>
                <c:pt idx="30284">
                  <c:v>45924.80890268612</c:v>
                </c:pt>
                <c:pt idx="30285">
                  <c:v>45924.80972188612</c:v>
                </c:pt>
                <c:pt idx="30286">
                  <c:v>45924.81054108613</c:v>
                </c:pt>
                <c:pt idx="30287">
                  <c:v>45924.81136028612</c:v>
                </c:pt>
                <c:pt idx="30288">
                  <c:v>45924.8121794862</c:v>
                </c:pt>
                <c:pt idx="30289">
                  <c:v>45924.81299868613</c:v>
                </c:pt>
                <c:pt idx="30290">
                  <c:v>45924.81381788614</c:v>
                </c:pt>
                <c:pt idx="30291">
                  <c:v>45924.8146370862</c:v>
                </c:pt>
                <c:pt idx="30292">
                  <c:v>45924.81545628613</c:v>
                </c:pt>
                <c:pt idx="30293">
                  <c:v>45924.8162754862</c:v>
                </c:pt>
                <c:pt idx="30294">
                  <c:v>45924.81709468614</c:v>
                </c:pt>
                <c:pt idx="30295">
                  <c:v>45924.81791388614</c:v>
                </c:pt>
                <c:pt idx="30296">
                  <c:v>45924.81873308614</c:v>
                </c:pt>
                <c:pt idx="30297">
                  <c:v>45924.81955228614</c:v>
                </c:pt>
                <c:pt idx="30298">
                  <c:v>45924.82037148615</c:v>
                </c:pt>
                <c:pt idx="30299">
                  <c:v>45924.82119068615</c:v>
                </c:pt>
                <c:pt idx="30300">
                  <c:v>45924.82200988615</c:v>
                </c:pt>
                <c:pt idx="30301">
                  <c:v>45924.82282908615</c:v>
                </c:pt>
                <c:pt idx="30302">
                  <c:v>45924.82364828616</c:v>
                </c:pt>
                <c:pt idx="30303">
                  <c:v>45924.82446748616</c:v>
                </c:pt>
                <c:pt idx="30304">
                  <c:v>45924.82528668617</c:v>
                </c:pt>
                <c:pt idx="30305">
                  <c:v>45924.82610588617</c:v>
                </c:pt>
                <c:pt idx="30306">
                  <c:v>45924.82692508617</c:v>
                </c:pt>
                <c:pt idx="30307">
                  <c:v>45924.82774428617</c:v>
                </c:pt>
                <c:pt idx="30308">
                  <c:v>45924.82856348618</c:v>
                </c:pt>
                <c:pt idx="30309">
                  <c:v>45924.82938268618</c:v>
                </c:pt>
                <c:pt idx="30310">
                  <c:v>45924.83020188617</c:v>
                </c:pt>
                <c:pt idx="30311">
                  <c:v>45924.83102108618</c:v>
                </c:pt>
                <c:pt idx="30312">
                  <c:v>45924.83184028618</c:v>
                </c:pt>
                <c:pt idx="30313">
                  <c:v>45924.8326594862</c:v>
                </c:pt>
                <c:pt idx="30314">
                  <c:v>45924.83347868619</c:v>
                </c:pt>
                <c:pt idx="30315">
                  <c:v>45924.8342978862</c:v>
                </c:pt>
                <c:pt idx="30316">
                  <c:v>45924.8351170862</c:v>
                </c:pt>
                <c:pt idx="30317">
                  <c:v>45924.8359362862</c:v>
                </c:pt>
                <c:pt idx="30318">
                  <c:v>45924.8367554862</c:v>
                </c:pt>
                <c:pt idx="30319">
                  <c:v>45924.8375746862</c:v>
                </c:pt>
                <c:pt idx="30320">
                  <c:v>45924.8383938862</c:v>
                </c:pt>
                <c:pt idx="30321">
                  <c:v>45924.8392130862</c:v>
                </c:pt>
                <c:pt idx="30322">
                  <c:v>45924.8400322862</c:v>
                </c:pt>
                <c:pt idx="30323">
                  <c:v>45924.8408514862</c:v>
                </c:pt>
                <c:pt idx="30324">
                  <c:v>45924.8416706862</c:v>
                </c:pt>
                <c:pt idx="30325">
                  <c:v>45924.84248988621</c:v>
                </c:pt>
                <c:pt idx="30326">
                  <c:v>45924.84330908622</c:v>
                </c:pt>
                <c:pt idx="30327">
                  <c:v>45924.84412828622</c:v>
                </c:pt>
                <c:pt idx="30328">
                  <c:v>45924.84494748622</c:v>
                </c:pt>
                <c:pt idx="30329">
                  <c:v>45924.84576668622</c:v>
                </c:pt>
                <c:pt idx="30330">
                  <c:v>45924.84658588622</c:v>
                </c:pt>
                <c:pt idx="30331">
                  <c:v>45924.84740508623</c:v>
                </c:pt>
                <c:pt idx="30332">
                  <c:v>45924.84822428623</c:v>
                </c:pt>
                <c:pt idx="30333">
                  <c:v>45924.84904348623</c:v>
                </c:pt>
                <c:pt idx="30334">
                  <c:v>45924.84986268623</c:v>
                </c:pt>
                <c:pt idx="30335">
                  <c:v>45924.85068188624</c:v>
                </c:pt>
                <c:pt idx="30336">
                  <c:v>45924.85150108624</c:v>
                </c:pt>
                <c:pt idx="30337">
                  <c:v>45924.85232028624</c:v>
                </c:pt>
                <c:pt idx="30338">
                  <c:v>45924.85313948624</c:v>
                </c:pt>
                <c:pt idx="30339">
                  <c:v>45924.85395868625</c:v>
                </c:pt>
                <c:pt idx="30340">
                  <c:v>45924.85477788625</c:v>
                </c:pt>
                <c:pt idx="30341">
                  <c:v>45924.85559708625</c:v>
                </c:pt>
                <c:pt idx="30342">
                  <c:v>45924.85641628626</c:v>
                </c:pt>
                <c:pt idx="30343">
                  <c:v>45924.85723548626</c:v>
                </c:pt>
                <c:pt idx="30344">
                  <c:v>45924.85805468625</c:v>
                </c:pt>
                <c:pt idx="30345">
                  <c:v>45924.85887388625</c:v>
                </c:pt>
                <c:pt idx="30346">
                  <c:v>45924.85969308626</c:v>
                </c:pt>
                <c:pt idx="30347">
                  <c:v>45924.86051228626</c:v>
                </c:pt>
                <c:pt idx="30348">
                  <c:v>45924.86133148627</c:v>
                </c:pt>
                <c:pt idx="30349">
                  <c:v>45924.86215068627</c:v>
                </c:pt>
                <c:pt idx="30350">
                  <c:v>45924.86296988627</c:v>
                </c:pt>
                <c:pt idx="30351">
                  <c:v>45924.86378908627</c:v>
                </c:pt>
                <c:pt idx="30352">
                  <c:v>45924.86460828627</c:v>
                </c:pt>
                <c:pt idx="30353">
                  <c:v>45924.86542748628</c:v>
                </c:pt>
                <c:pt idx="30354">
                  <c:v>45924.86624668628</c:v>
                </c:pt>
                <c:pt idx="30355">
                  <c:v>45924.86706588628</c:v>
                </c:pt>
                <c:pt idx="30356">
                  <c:v>45924.86788508629</c:v>
                </c:pt>
                <c:pt idx="30357">
                  <c:v>45924.86870428629</c:v>
                </c:pt>
                <c:pt idx="30358">
                  <c:v>45924.86952348629</c:v>
                </c:pt>
                <c:pt idx="30359">
                  <c:v>45924.87034268628</c:v>
                </c:pt>
                <c:pt idx="30360">
                  <c:v>45924.87116188627</c:v>
                </c:pt>
                <c:pt idx="30361">
                  <c:v>45924.8719810863</c:v>
                </c:pt>
                <c:pt idx="30362">
                  <c:v>45924.8728002863</c:v>
                </c:pt>
                <c:pt idx="30363">
                  <c:v>45924.8736194863</c:v>
                </c:pt>
                <c:pt idx="30364">
                  <c:v>45924.8744386863</c:v>
                </c:pt>
                <c:pt idx="30365">
                  <c:v>45924.8752578863</c:v>
                </c:pt>
                <c:pt idx="30366">
                  <c:v>45924.8760770863</c:v>
                </c:pt>
                <c:pt idx="30367">
                  <c:v>45924.8768962863</c:v>
                </c:pt>
                <c:pt idx="30368">
                  <c:v>45924.87771548631</c:v>
                </c:pt>
                <c:pt idx="30369">
                  <c:v>45924.87853468631</c:v>
                </c:pt>
                <c:pt idx="30370">
                  <c:v>45924.87935388632</c:v>
                </c:pt>
                <c:pt idx="30371">
                  <c:v>45924.88017308632</c:v>
                </c:pt>
                <c:pt idx="30372">
                  <c:v>45924.88099228632</c:v>
                </c:pt>
                <c:pt idx="30373">
                  <c:v>45924.88181148633</c:v>
                </c:pt>
                <c:pt idx="30374">
                  <c:v>45924.88263068632</c:v>
                </c:pt>
                <c:pt idx="30375">
                  <c:v>45924.88344988633</c:v>
                </c:pt>
                <c:pt idx="30376">
                  <c:v>45924.88426908633</c:v>
                </c:pt>
                <c:pt idx="30377">
                  <c:v>45924.88508828633</c:v>
                </c:pt>
                <c:pt idx="30378">
                  <c:v>45924.88590748633</c:v>
                </c:pt>
                <c:pt idx="30379">
                  <c:v>45924.88672668634</c:v>
                </c:pt>
                <c:pt idx="30380">
                  <c:v>45924.88754588634</c:v>
                </c:pt>
                <c:pt idx="30381">
                  <c:v>45924.88836508634</c:v>
                </c:pt>
                <c:pt idx="30382">
                  <c:v>45924.88918428634</c:v>
                </c:pt>
                <c:pt idx="30383">
                  <c:v>45924.89000348635</c:v>
                </c:pt>
                <c:pt idx="30384">
                  <c:v>45924.89082268635</c:v>
                </c:pt>
                <c:pt idx="30385">
                  <c:v>45924.89164188632</c:v>
                </c:pt>
                <c:pt idx="30386">
                  <c:v>45924.89246108635</c:v>
                </c:pt>
                <c:pt idx="30387">
                  <c:v>45924.89328028636</c:v>
                </c:pt>
                <c:pt idx="30388">
                  <c:v>45924.89409948635</c:v>
                </c:pt>
                <c:pt idx="30389">
                  <c:v>45924.89491868636</c:v>
                </c:pt>
                <c:pt idx="30390">
                  <c:v>45924.89573788636</c:v>
                </c:pt>
                <c:pt idx="30391">
                  <c:v>45924.89655708636</c:v>
                </c:pt>
                <c:pt idx="30392">
                  <c:v>45924.89737628637</c:v>
                </c:pt>
                <c:pt idx="30393">
                  <c:v>45924.89819548637</c:v>
                </c:pt>
                <c:pt idx="30394">
                  <c:v>45924.89901468637</c:v>
                </c:pt>
                <c:pt idx="30395">
                  <c:v>45924.89983388637</c:v>
                </c:pt>
                <c:pt idx="30396">
                  <c:v>45924.90065308637</c:v>
                </c:pt>
                <c:pt idx="30397">
                  <c:v>45924.90147228638</c:v>
                </c:pt>
                <c:pt idx="30398">
                  <c:v>45924.90229148638</c:v>
                </c:pt>
                <c:pt idx="30399">
                  <c:v>45924.90311068638</c:v>
                </c:pt>
                <c:pt idx="30400">
                  <c:v>45924.90392988639</c:v>
                </c:pt>
                <c:pt idx="30401">
                  <c:v>45924.90474908639</c:v>
                </c:pt>
                <c:pt idx="30402">
                  <c:v>45924.9055682864</c:v>
                </c:pt>
                <c:pt idx="30403">
                  <c:v>45924.9063874864</c:v>
                </c:pt>
                <c:pt idx="30404">
                  <c:v>45924.9072066864</c:v>
                </c:pt>
                <c:pt idx="30405">
                  <c:v>45924.9080258864</c:v>
                </c:pt>
                <c:pt idx="30406">
                  <c:v>45924.9088450864</c:v>
                </c:pt>
                <c:pt idx="30407">
                  <c:v>45924.9096642864</c:v>
                </c:pt>
                <c:pt idx="30408">
                  <c:v>45924.9104834864</c:v>
                </c:pt>
                <c:pt idx="30409">
                  <c:v>45924.91130268641</c:v>
                </c:pt>
                <c:pt idx="30410">
                  <c:v>45924.91212188641</c:v>
                </c:pt>
                <c:pt idx="30411">
                  <c:v>45924.91294108641</c:v>
                </c:pt>
                <c:pt idx="30412">
                  <c:v>45924.91376028641</c:v>
                </c:pt>
                <c:pt idx="30413">
                  <c:v>45924.9145794864</c:v>
                </c:pt>
                <c:pt idx="30414">
                  <c:v>45924.91539868642</c:v>
                </c:pt>
                <c:pt idx="30415">
                  <c:v>45924.91621788644</c:v>
                </c:pt>
                <c:pt idx="30416">
                  <c:v>45924.91703708643</c:v>
                </c:pt>
                <c:pt idx="30417">
                  <c:v>45924.91785628643</c:v>
                </c:pt>
                <c:pt idx="30418">
                  <c:v>45924.91867548644</c:v>
                </c:pt>
                <c:pt idx="30419">
                  <c:v>45924.91949468643</c:v>
                </c:pt>
                <c:pt idx="30420">
                  <c:v>45924.92031388643</c:v>
                </c:pt>
                <c:pt idx="30421">
                  <c:v>45924.92113308643</c:v>
                </c:pt>
                <c:pt idx="30422">
                  <c:v>45924.92195228644</c:v>
                </c:pt>
                <c:pt idx="30423">
                  <c:v>45924.92277148644</c:v>
                </c:pt>
                <c:pt idx="30424">
                  <c:v>45924.92359068643</c:v>
                </c:pt>
                <c:pt idx="30425">
                  <c:v>45924.92440988644</c:v>
                </c:pt>
                <c:pt idx="30426">
                  <c:v>45924.92522908645</c:v>
                </c:pt>
                <c:pt idx="30427">
                  <c:v>45924.92604828645</c:v>
                </c:pt>
                <c:pt idx="30428">
                  <c:v>45924.92686748645</c:v>
                </c:pt>
                <c:pt idx="30429">
                  <c:v>45924.92768668645</c:v>
                </c:pt>
                <c:pt idx="30430">
                  <c:v>45924.92850588645</c:v>
                </c:pt>
                <c:pt idx="30431">
                  <c:v>45924.92932508646</c:v>
                </c:pt>
                <c:pt idx="30432">
                  <c:v>45924.93014428646</c:v>
                </c:pt>
                <c:pt idx="30433">
                  <c:v>45924.93096348646</c:v>
                </c:pt>
                <c:pt idx="30434">
                  <c:v>45924.93178268639</c:v>
                </c:pt>
                <c:pt idx="30435">
                  <c:v>45924.93260188647</c:v>
                </c:pt>
                <c:pt idx="30436">
                  <c:v>45924.93342108647</c:v>
                </c:pt>
                <c:pt idx="30437">
                  <c:v>45924.93424028647</c:v>
                </c:pt>
                <c:pt idx="30438">
                  <c:v>45924.93505948648</c:v>
                </c:pt>
                <c:pt idx="30439">
                  <c:v>45924.93587868647</c:v>
                </c:pt>
                <c:pt idx="30440">
                  <c:v>45924.93669788647</c:v>
                </c:pt>
                <c:pt idx="30441">
                  <c:v>45924.93751708648</c:v>
                </c:pt>
                <c:pt idx="30442">
                  <c:v>45924.9383362865</c:v>
                </c:pt>
                <c:pt idx="30443">
                  <c:v>45924.93915548648</c:v>
                </c:pt>
                <c:pt idx="30444">
                  <c:v>45924.93997468649</c:v>
                </c:pt>
                <c:pt idx="30445">
                  <c:v>45924.94079388649</c:v>
                </c:pt>
                <c:pt idx="30446">
                  <c:v>45924.9416130865</c:v>
                </c:pt>
                <c:pt idx="30447">
                  <c:v>45924.9424322865</c:v>
                </c:pt>
                <c:pt idx="30448">
                  <c:v>45924.9432514865</c:v>
                </c:pt>
                <c:pt idx="30449">
                  <c:v>45924.9440706865</c:v>
                </c:pt>
                <c:pt idx="30450">
                  <c:v>45924.9448898865</c:v>
                </c:pt>
                <c:pt idx="30451">
                  <c:v>45924.9457090865</c:v>
                </c:pt>
                <c:pt idx="30452">
                  <c:v>45924.9465282865</c:v>
                </c:pt>
                <c:pt idx="30453">
                  <c:v>45924.9473474865</c:v>
                </c:pt>
                <c:pt idx="30454">
                  <c:v>45924.94816668651</c:v>
                </c:pt>
                <c:pt idx="30455">
                  <c:v>45924.94898588651</c:v>
                </c:pt>
                <c:pt idx="30456">
                  <c:v>45924.94980508651</c:v>
                </c:pt>
                <c:pt idx="30457">
                  <c:v>45924.95062428651</c:v>
                </c:pt>
                <c:pt idx="30458">
                  <c:v>45924.95144348652</c:v>
                </c:pt>
                <c:pt idx="30459">
                  <c:v>45924.95226268652</c:v>
                </c:pt>
                <c:pt idx="30460">
                  <c:v>45924.95308188652</c:v>
                </c:pt>
                <c:pt idx="30461">
                  <c:v>45924.95390108652</c:v>
                </c:pt>
                <c:pt idx="30462">
                  <c:v>45924.95472028652</c:v>
                </c:pt>
                <c:pt idx="30463">
                  <c:v>45924.9555394866</c:v>
                </c:pt>
                <c:pt idx="30464">
                  <c:v>45924.95635868654</c:v>
                </c:pt>
                <c:pt idx="30465">
                  <c:v>45924.95717788653</c:v>
                </c:pt>
                <c:pt idx="30466">
                  <c:v>45924.95799708653</c:v>
                </c:pt>
                <c:pt idx="30467">
                  <c:v>45924.9588162866</c:v>
                </c:pt>
                <c:pt idx="30468">
                  <c:v>45924.95963548654</c:v>
                </c:pt>
                <c:pt idx="30469">
                  <c:v>45924.96045468654</c:v>
                </c:pt>
                <c:pt idx="30470">
                  <c:v>45924.96127388655</c:v>
                </c:pt>
                <c:pt idx="30471">
                  <c:v>45924.96209308655</c:v>
                </c:pt>
                <c:pt idx="30472">
                  <c:v>45924.96291228655</c:v>
                </c:pt>
                <c:pt idx="30473">
                  <c:v>45924.96373148655</c:v>
                </c:pt>
                <c:pt idx="30474">
                  <c:v>45924.96455068655</c:v>
                </c:pt>
                <c:pt idx="30475">
                  <c:v>45924.96536988656</c:v>
                </c:pt>
                <c:pt idx="30476">
                  <c:v>45924.96618908656</c:v>
                </c:pt>
                <c:pt idx="30477">
                  <c:v>45924.96700828656</c:v>
                </c:pt>
                <c:pt idx="30478">
                  <c:v>45924.96782748656</c:v>
                </c:pt>
                <c:pt idx="30479">
                  <c:v>45924.96864668657</c:v>
                </c:pt>
                <c:pt idx="30480">
                  <c:v>45924.96946588657</c:v>
                </c:pt>
                <c:pt idx="30481">
                  <c:v>45924.97028508657</c:v>
                </c:pt>
                <c:pt idx="30482">
                  <c:v>45924.97110428657</c:v>
                </c:pt>
                <c:pt idx="30483">
                  <c:v>45924.97192348657</c:v>
                </c:pt>
                <c:pt idx="30484">
                  <c:v>45924.97274268658</c:v>
                </c:pt>
                <c:pt idx="30485">
                  <c:v>45924.97356188658</c:v>
                </c:pt>
                <c:pt idx="30486">
                  <c:v>45924.97438108658</c:v>
                </c:pt>
                <c:pt idx="30487">
                  <c:v>45924.97520028658</c:v>
                </c:pt>
                <c:pt idx="30488">
                  <c:v>45924.9760194866</c:v>
                </c:pt>
                <c:pt idx="30489">
                  <c:v>45924.9768386866</c:v>
                </c:pt>
                <c:pt idx="30490">
                  <c:v>45924.9776578866</c:v>
                </c:pt>
                <c:pt idx="30491">
                  <c:v>45924.9784770866</c:v>
                </c:pt>
                <c:pt idx="30492">
                  <c:v>45924.9792962866</c:v>
                </c:pt>
                <c:pt idx="30493">
                  <c:v>45924.9801154866</c:v>
                </c:pt>
                <c:pt idx="30494">
                  <c:v>45924.9809346866</c:v>
                </c:pt>
                <c:pt idx="30495">
                  <c:v>45924.9817538866</c:v>
                </c:pt>
                <c:pt idx="30496">
                  <c:v>45924.9825730866</c:v>
                </c:pt>
                <c:pt idx="30497">
                  <c:v>45924.98339228661</c:v>
                </c:pt>
                <c:pt idx="30498">
                  <c:v>45924.9842114866</c:v>
                </c:pt>
                <c:pt idx="30499">
                  <c:v>45924.98503068661</c:v>
                </c:pt>
                <c:pt idx="30500">
                  <c:v>45924.98584988662</c:v>
                </c:pt>
                <c:pt idx="30501">
                  <c:v>45924.98666908662</c:v>
                </c:pt>
                <c:pt idx="30502">
                  <c:v>45924.98748828662</c:v>
                </c:pt>
                <c:pt idx="30503">
                  <c:v>45924.98830748663</c:v>
                </c:pt>
                <c:pt idx="30504">
                  <c:v>45924.98912668663</c:v>
                </c:pt>
                <c:pt idx="30505">
                  <c:v>45924.98994588663</c:v>
                </c:pt>
                <c:pt idx="30506">
                  <c:v>45924.99076508662</c:v>
                </c:pt>
                <c:pt idx="30507">
                  <c:v>45924.99158428662</c:v>
                </c:pt>
                <c:pt idx="30508">
                  <c:v>45924.99240348663</c:v>
                </c:pt>
                <c:pt idx="30509">
                  <c:v>45924.99322268659</c:v>
                </c:pt>
                <c:pt idx="30510">
                  <c:v>45924.99404188662</c:v>
                </c:pt>
                <c:pt idx="30511">
                  <c:v>45924.99486108663</c:v>
                </c:pt>
                <c:pt idx="30512">
                  <c:v>45924.99568028659</c:v>
                </c:pt>
                <c:pt idx="30513">
                  <c:v>45924.99649948665</c:v>
                </c:pt>
                <c:pt idx="30514">
                  <c:v>45924.99731868665</c:v>
                </c:pt>
                <c:pt idx="30515">
                  <c:v>45924.99813788665</c:v>
                </c:pt>
                <c:pt idx="30516">
                  <c:v>45924.99895708665</c:v>
                </c:pt>
                <c:pt idx="30517">
                  <c:v>45924.99977628666</c:v>
                </c:pt>
                <c:pt idx="30518">
                  <c:v>45925.00059548665</c:v>
                </c:pt>
                <c:pt idx="30519">
                  <c:v>45925.00141468665</c:v>
                </c:pt>
                <c:pt idx="30520">
                  <c:v>45925.00223388666</c:v>
                </c:pt>
                <c:pt idx="30521">
                  <c:v>45925.00305308666</c:v>
                </c:pt>
                <c:pt idx="30522">
                  <c:v>45925.00387228667</c:v>
                </c:pt>
                <c:pt idx="30523">
                  <c:v>45925.00469148667</c:v>
                </c:pt>
                <c:pt idx="30524">
                  <c:v>45925.00551068667</c:v>
                </c:pt>
                <c:pt idx="30525">
                  <c:v>45925.00632988667</c:v>
                </c:pt>
                <c:pt idx="30526">
                  <c:v>45925.00714908668</c:v>
                </c:pt>
                <c:pt idx="30527">
                  <c:v>45925.00796828668</c:v>
                </c:pt>
                <c:pt idx="30528">
                  <c:v>45925.00878748668</c:v>
                </c:pt>
                <c:pt idx="30529">
                  <c:v>45925.00960668668</c:v>
                </c:pt>
                <c:pt idx="30530">
                  <c:v>45925.01042588668</c:v>
                </c:pt>
                <c:pt idx="30531">
                  <c:v>45925.01124508669</c:v>
                </c:pt>
                <c:pt idx="30532">
                  <c:v>45925.01206428669</c:v>
                </c:pt>
                <c:pt idx="30533">
                  <c:v>45925.0128834867</c:v>
                </c:pt>
                <c:pt idx="30534">
                  <c:v>45925.01370268667</c:v>
                </c:pt>
                <c:pt idx="30535">
                  <c:v>45925.0145218867</c:v>
                </c:pt>
                <c:pt idx="30536">
                  <c:v>45925.0153410867</c:v>
                </c:pt>
                <c:pt idx="30537">
                  <c:v>45925.0161602867</c:v>
                </c:pt>
                <c:pt idx="30538">
                  <c:v>45925.0169794867</c:v>
                </c:pt>
                <c:pt idx="30539">
                  <c:v>45925.01779868671</c:v>
                </c:pt>
                <c:pt idx="30540">
                  <c:v>45925.0186178867</c:v>
                </c:pt>
                <c:pt idx="30541">
                  <c:v>45925.01943708671</c:v>
                </c:pt>
                <c:pt idx="30542">
                  <c:v>45925.02025628671</c:v>
                </c:pt>
                <c:pt idx="30543">
                  <c:v>45925.02107548671</c:v>
                </c:pt>
                <c:pt idx="30544">
                  <c:v>45925.02189468672</c:v>
                </c:pt>
                <c:pt idx="30545">
                  <c:v>45925.02271388672</c:v>
                </c:pt>
                <c:pt idx="30546">
                  <c:v>45925.02353308672</c:v>
                </c:pt>
                <c:pt idx="30547">
                  <c:v>45925.02435228672</c:v>
                </c:pt>
                <c:pt idx="30548">
                  <c:v>45925.02517148673</c:v>
                </c:pt>
                <c:pt idx="30549">
                  <c:v>45925.02599068666</c:v>
                </c:pt>
                <c:pt idx="30550">
                  <c:v>45925.02680988673</c:v>
                </c:pt>
                <c:pt idx="30551">
                  <c:v>45925.02762908673</c:v>
                </c:pt>
                <c:pt idx="30552">
                  <c:v>45925.02844828674</c:v>
                </c:pt>
                <c:pt idx="30553">
                  <c:v>45925.02926748674</c:v>
                </c:pt>
                <c:pt idx="30554">
                  <c:v>45925.03008668673</c:v>
                </c:pt>
                <c:pt idx="30555">
                  <c:v>45925.03090588674</c:v>
                </c:pt>
                <c:pt idx="30556">
                  <c:v>45925.03172508672</c:v>
                </c:pt>
                <c:pt idx="30557">
                  <c:v>45925.03254428675</c:v>
                </c:pt>
                <c:pt idx="30558">
                  <c:v>45925.03336348675</c:v>
                </c:pt>
                <c:pt idx="30559">
                  <c:v>45925.03418268672</c:v>
                </c:pt>
                <c:pt idx="30560">
                  <c:v>45925.03500188675</c:v>
                </c:pt>
                <c:pt idx="30561">
                  <c:v>45925.03582108676</c:v>
                </c:pt>
                <c:pt idx="30562">
                  <c:v>45925.03664028676</c:v>
                </c:pt>
                <c:pt idx="30563">
                  <c:v>45925.03745948676</c:v>
                </c:pt>
                <c:pt idx="30564">
                  <c:v>45925.03827868676</c:v>
                </c:pt>
                <c:pt idx="30565">
                  <c:v>45925.03909788677</c:v>
                </c:pt>
                <c:pt idx="30566">
                  <c:v>45925.03991708677</c:v>
                </c:pt>
                <c:pt idx="30567">
                  <c:v>45925.04073628677</c:v>
                </c:pt>
                <c:pt idx="30568">
                  <c:v>45925.04155548677</c:v>
                </c:pt>
                <c:pt idx="30569">
                  <c:v>45925.04237468677</c:v>
                </c:pt>
                <c:pt idx="30570">
                  <c:v>45925.04319388678</c:v>
                </c:pt>
                <c:pt idx="30571">
                  <c:v>45925.04401308677</c:v>
                </c:pt>
                <c:pt idx="30572">
                  <c:v>45925.04483228678</c:v>
                </c:pt>
                <c:pt idx="30573">
                  <c:v>45925.04565148678</c:v>
                </c:pt>
                <c:pt idx="30574">
                  <c:v>45925.04647068679</c:v>
                </c:pt>
                <c:pt idx="30575">
                  <c:v>45925.04728988679</c:v>
                </c:pt>
                <c:pt idx="30576">
                  <c:v>45925.0481090868</c:v>
                </c:pt>
                <c:pt idx="30577">
                  <c:v>45925.0489282868</c:v>
                </c:pt>
                <c:pt idx="30578">
                  <c:v>45925.0497474868</c:v>
                </c:pt>
                <c:pt idx="30579">
                  <c:v>45925.0505666868</c:v>
                </c:pt>
                <c:pt idx="30580">
                  <c:v>45925.0513858868</c:v>
                </c:pt>
                <c:pt idx="30581">
                  <c:v>45925.0522050868</c:v>
                </c:pt>
                <c:pt idx="30582">
                  <c:v>45925.0530242868</c:v>
                </c:pt>
                <c:pt idx="30583">
                  <c:v>45925.0538434868</c:v>
                </c:pt>
                <c:pt idx="30584">
                  <c:v>45925.05466268681</c:v>
                </c:pt>
                <c:pt idx="30585">
                  <c:v>45925.0554818868</c:v>
                </c:pt>
                <c:pt idx="30586">
                  <c:v>45925.05630108681</c:v>
                </c:pt>
                <c:pt idx="30587">
                  <c:v>45925.05712028682</c:v>
                </c:pt>
                <c:pt idx="30588">
                  <c:v>45925.05793948681</c:v>
                </c:pt>
                <c:pt idx="30589">
                  <c:v>45925.05875868682</c:v>
                </c:pt>
                <c:pt idx="30590">
                  <c:v>45925.05957788683</c:v>
                </c:pt>
                <c:pt idx="30591">
                  <c:v>45925.06039708682</c:v>
                </c:pt>
                <c:pt idx="30592">
                  <c:v>45925.06121628682</c:v>
                </c:pt>
                <c:pt idx="30593">
                  <c:v>45925.06203548682</c:v>
                </c:pt>
                <c:pt idx="30594">
                  <c:v>45925.06285468683</c:v>
                </c:pt>
                <c:pt idx="30595">
                  <c:v>45925.06367388683</c:v>
                </c:pt>
                <c:pt idx="30596">
                  <c:v>45925.06449308684</c:v>
                </c:pt>
                <c:pt idx="30597">
                  <c:v>45925.06531228684</c:v>
                </c:pt>
                <c:pt idx="30598">
                  <c:v>45925.06613148684</c:v>
                </c:pt>
                <c:pt idx="30599">
                  <c:v>45925.06695068684</c:v>
                </c:pt>
                <c:pt idx="30600">
                  <c:v>45925.06776988685</c:v>
                </c:pt>
                <c:pt idx="30601">
                  <c:v>45925.06858908685</c:v>
                </c:pt>
                <c:pt idx="30602">
                  <c:v>45925.06940828685</c:v>
                </c:pt>
                <c:pt idx="30603">
                  <c:v>45925.07022748685</c:v>
                </c:pt>
                <c:pt idx="30604">
                  <c:v>45925.07104668685</c:v>
                </c:pt>
                <c:pt idx="30605">
                  <c:v>45925.07186588686</c:v>
                </c:pt>
                <c:pt idx="30606">
                  <c:v>45925.07268508686</c:v>
                </c:pt>
                <c:pt idx="30607">
                  <c:v>45925.07350428686</c:v>
                </c:pt>
                <c:pt idx="30608">
                  <c:v>45925.07432348686</c:v>
                </c:pt>
                <c:pt idx="30609">
                  <c:v>45925.07514268687</c:v>
                </c:pt>
                <c:pt idx="30610">
                  <c:v>45925.07596188687</c:v>
                </c:pt>
                <c:pt idx="30611">
                  <c:v>45925.07678108687</c:v>
                </c:pt>
                <c:pt idx="30612">
                  <c:v>45925.07760028687</c:v>
                </c:pt>
                <c:pt idx="30613">
                  <c:v>45925.0784194869</c:v>
                </c:pt>
                <c:pt idx="30614">
                  <c:v>45925.07923868687</c:v>
                </c:pt>
                <c:pt idx="30615">
                  <c:v>45925.08005788688</c:v>
                </c:pt>
                <c:pt idx="30616">
                  <c:v>45925.08087708688</c:v>
                </c:pt>
                <c:pt idx="30617">
                  <c:v>45925.08169628688</c:v>
                </c:pt>
                <c:pt idx="30618">
                  <c:v>45925.0825154869</c:v>
                </c:pt>
                <c:pt idx="30619">
                  <c:v>45925.08333468689</c:v>
                </c:pt>
                <c:pt idx="30620">
                  <c:v>45925.0841538869</c:v>
                </c:pt>
                <c:pt idx="30621">
                  <c:v>45925.0849730869</c:v>
                </c:pt>
                <c:pt idx="30622">
                  <c:v>45925.0857922869</c:v>
                </c:pt>
                <c:pt idx="30623">
                  <c:v>45925.0866114869</c:v>
                </c:pt>
                <c:pt idx="30624">
                  <c:v>45925.0874306869</c:v>
                </c:pt>
                <c:pt idx="30625">
                  <c:v>45925.0882498869</c:v>
                </c:pt>
                <c:pt idx="30626">
                  <c:v>45925.0890690869</c:v>
                </c:pt>
                <c:pt idx="30627">
                  <c:v>45925.0898882869</c:v>
                </c:pt>
                <c:pt idx="30628">
                  <c:v>45925.09070748691</c:v>
                </c:pt>
                <c:pt idx="30629">
                  <c:v>45925.09152668691</c:v>
                </c:pt>
                <c:pt idx="30630">
                  <c:v>45925.09234588691</c:v>
                </c:pt>
                <c:pt idx="30631">
                  <c:v>45925.09316508692</c:v>
                </c:pt>
                <c:pt idx="30632">
                  <c:v>45925.09398428692</c:v>
                </c:pt>
                <c:pt idx="30633">
                  <c:v>45925.09480348692</c:v>
                </c:pt>
                <c:pt idx="30634">
                  <c:v>45925.09562268692</c:v>
                </c:pt>
                <c:pt idx="30635">
                  <c:v>45925.09644188693</c:v>
                </c:pt>
                <c:pt idx="30636">
                  <c:v>45925.09726108693</c:v>
                </c:pt>
                <c:pt idx="30637">
                  <c:v>45925.09808028693</c:v>
                </c:pt>
                <c:pt idx="30638">
                  <c:v>45925.09889948694</c:v>
                </c:pt>
                <c:pt idx="30639">
                  <c:v>45925.09971868694</c:v>
                </c:pt>
                <c:pt idx="30640">
                  <c:v>45925.10053788693</c:v>
                </c:pt>
                <c:pt idx="30641">
                  <c:v>45925.10135708694</c:v>
                </c:pt>
                <c:pt idx="30642">
                  <c:v>45925.10217628694</c:v>
                </c:pt>
                <c:pt idx="30643">
                  <c:v>45925.10299548694</c:v>
                </c:pt>
                <c:pt idx="30644">
                  <c:v>45925.10381468695</c:v>
                </c:pt>
                <c:pt idx="30645">
                  <c:v>45925.10463388695</c:v>
                </c:pt>
                <c:pt idx="30646">
                  <c:v>45925.10545308695</c:v>
                </c:pt>
                <c:pt idx="30647">
                  <c:v>45925.10627228696</c:v>
                </c:pt>
                <c:pt idx="30648">
                  <c:v>45925.10709148695</c:v>
                </c:pt>
                <c:pt idx="30649">
                  <c:v>45925.10791068696</c:v>
                </c:pt>
                <c:pt idx="30650">
                  <c:v>45925.10872988696</c:v>
                </c:pt>
                <c:pt idx="30651">
                  <c:v>45925.10954908696</c:v>
                </c:pt>
                <c:pt idx="30652">
                  <c:v>45925.11036828696</c:v>
                </c:pt>
                <c:pt idx="30653">
                  <c:v>45925.11118748697</c:v>
                </c:pt>
                <c:pt idx="30654">
                  <c:v>45925.11200668697</c:v>
                </c:pt>
                <c:pt idx="30655">
                  <c:v>45925.11282588697</c:v>
                </c:pt>
                <c:pt idx="30656">
                  <c:v>45925.11364508697</c:v>
                </c:pt>
                <c:pt idx="30657">
                  <c:v>45925.11446428697</c:v>
                </c:pt>
                <c:pt idx="30658">
                  <c:v>45925.11528348697</c:v>
                </c:pt>
                <c:pt idx="30659">
                  <c:v>45925.11610268698</c:v>
                </c:pt>
                <c:pt idx="30660">
                  <c:v>45925.11692188698</c:v>
                </c:pt>
                <c:pt idx="30661">
                  <c:v>45925.11774108699</c:v>
                </c:pt>
                <c:pt idx="30662">
                  <c:v>45925.11856028698</c:v>
                </c:pt>
                <c:pt idx="30663">
                  <c:v>45925.119379487</c:v>
                </c:pt>
                <c:pt idx="30664">
                  <c:v>45925.12019868699</c:v>
                </c:pt>
                <c:pt idx="30665">
                  <c:v>45925.121017887</c:v>
                </c:pt>
                <c:pt idx="30666">
                  <c:v>45925.121837087</c:v>
                </c:pt>
                <c:pt idx="30667">
                  <c:v>45925.122656287</c:v>
                </c:pt>
                <c:pt idx="30668">
                  <c:v>45925.12347548699</c:v>
                </c:pt>
                <c:pt idx="30669">
                  <c:v>45925.124294687</c:v>
                </c:pt>
                <c:pt idx="30670">
                  <c:v>45925.12511388698</c:v>
                </c:pt>
                <c:pt idx="30671">
                  <c:v>45925.12593308699</c:v>
                </c:pt>
                <c:pt idx="30672">
                  <c:v>45925.126752287</c:v>
                </c:pt>
                <c:pt idx="30673">
                  <c:v>45925.12757148701</c:v>
                </c:pt>
                <c:pt idx="30674">
                  <c:v>45925.12839068702</c:v>
                </c:pt>
                <c:pt idx="30675">
                  <c:v>45925.12920988702</c:v>
                </c:pt>
                <c:pt idx="30676">
                  <c:v>45925.13002908702</c:v>
                </c:pt>
                <c:pt idx="30677">
                  <c:v>45925.13084828702</c:v>
                </c:pt>
                <c:pt idx="30678">
                  <c:v>45925.13166748702</c:v>
                </c:pt>
                <c:pt idx="30679">
                  <c:v>45925.13248668698</c:v>
                </c:pt>
                <c:pt idx="30680">
                  <c:v>45925.13330588702</c:v>
                </c:pt>
                <c:pt idx="30681">
                  <c:v>45925.13412508702</c:v>
                </c:pt>
                <c:pt idx="30682">
                  <c:v>45925.13494428703</c:v>
                </c:pt>
                <c:pt idx="30683">
                  <c:v>45925.13576348699</c:v>
                </c:pt>
                <c:pt idx="30684">
                  <c:v>45925.13658268702</c:v>
                </c:pt>
                <c:pt idx="30685">
                  <c:v>45925.13740188698</c:v>
                </c:pt>
                <c:pt idx="30686">
                  <c:v>45925.13822108704</c:v>
                </c:pt>
                <c:pt idx="30687">
                  <c:v>45925.13904028705</c:v>
                </c:pt>
                <c:pt idx="30688">
                  <c:v>45925.13985948705</c:v>
                </c:pt>
                <c:pt idx="30689">
                  <c:v>45925.14067868705</c:v>
                </c:pt>
                <c:pt idx="30690">
                  <c:v>45925.14149788705</c:v>
                </c:pt>
                <c:pt idx="30691">
                  <c:v>45925.14231708705</c:v>
                </c:pt>
                <c:pt idx="30692">
                  <c:v>45925.14313628706</c:v>
                </c:pt>
                <c:pt idx="30693">
                  <c:v>45925.14395548706</c:v>
                </c:pt>
                <c:pt idx="30694">
                  <c:v>45925.14477468705</c:v>
                </c:pt>
                <c:pt idx="30695">
                  <c:v>45925.14559388706</c:v>
                </c:pt>
                <c:pt idx="30696">
                  <c:v>45925.14641308707</c:v>
                </c:pt>
                <c:pt idx="30697">
                  <c:v>45925.14723228707</c:v>
                </c:pt>
                <c:pt idx="30698">
                  <c:v>45925.14805148707</c:v>
                </c:pt>
                <c:pt idx="30699">
                  <c:v>45925.14887068707</c:v>
                </c:pt>
                <c:pt idx="30700">
                  <c:v>45925.14968988708</c:v>
                </c:pt>
                <c:pt idx="30701">
                  <c:v>45925.15050908707</c:v>
                </c:pt>
                <c:pt idx="30702">
                  <c:v>45925.15132828708</c:v>
                </c:pt>
                <c:pt idx="30703">
                  <c:v>45925.15214748708</c:v>
                </c:pt>
                <c:pt idx="30704">
                  <c:v>45925.15296668708</c:v>
                </c:pt>
                <c:pt idx="30705">
                  <c:v>45925.15378588707</c:v>
                </c:pt>
                <c:pt idx="30706">
                  <c:v>45925.15460508709</c:v>
                </c:pt>
                <c:pt idx="30707">
                  <c:v>45925.15542428708</c:v>
                </c:pt>
                <c:pt idx="30708">
                  <c:v>45925.1562434871</c:v>
                </c:pt>
                <c:pt idx="30709">
                  <c:v>45925.1570626871</c:v>
                </c:pt>
                <c:pt idx="30710">
                  <c:v>45925.1578818871</c:v>
                </c:pt>
                <c:pt idx="30711">
                  <c:v>45925.1587010871</c:v>
                </c:pt>
                <c:pt idx="30712">
                  <c:v>45925.1595202871</c:v>
                </c:pt>
                <c:pt idx="30713">
                  <c:v>45925.1603394871</c:v>
                </c:pt>
                <c:pt idx="30714">
                  <c:v>45925.16115868704</c:v>
                </c:pt>
                <c:pt idx="30715">
                  <c:v>45925.1619778871</c:v>
                </c:pt>
                <c:pt idx="30716">
                  <c:v>45925.1627970871</c:v>
                </c:pt>
                <c:pt idx="30717">
                  <c:v>45925.16361628711</c:v>
                </c:pt>
                <c:pt idx="30718">
                  <c:v>45925.16443548712</c:v>
                </c:pt>
                <c:pt idx="30719">
                  <c:v>45925.16525468712</c:v>
                </c:pt>
                <c:pt idx="30720">
                  <c:v>45925.16607388712</c:v>
                </c:pt>
                <c:pt idx="30721">
                  <c:v>45925.16689308712</c:v>
                </c:pt>
                <c:pt idx="30722">
                  <c:v>45925.16771228713</c:v>
                </c:pt>
                <c:pt idx="30723">
                  <c:v>45925.16853148712</c:v>
                </c:pt>
                <c:pt idx="30724">
                  <c:v>45925.16935068712</c:v>
                </c:pt>
                <c:pt idx="30725">
                  <c:v>45925.17016988713</c:v>
                </c:pt>
                <c:pt idx="30726">
                  <c:v>45925.17098908714</c:v>
                </c:pt>
                <c:pt idx="30727">
                  <c:v>45925.17180828714</c:v>
                </c:pt>
                <c:pt idx="30728">
                  <c:v>45925.17262748714</c:v>
                </c:pt>
                <c:pt idx="30729">
                  <c:v>45925.17344668707</c:v>
                </c:pt>
                <c:pt idx="30730">
                  <c:v>45925.17426588714</c:v>
                </c:pt>
                <c:pt idx="30731">
                  <c:v>45925.17508508715</c:v>
                </c:pt>
                <c:pt idx="30732">
                  <c:v>45925.17590428715</c:v>
                </c:pt>
                <c:pt idx="30733">
                  <c:v>45925.17672348715</c:v>
                </c:pt>
                <c:pt idx="30734">
                  <c:v>45925.17754268715</c:v>
                </c:pt>
                <c:pt idx="30735">
                  <c:v>45925.17836188716</c:v>
                </c:pt>
                <c:pt idx="30736">
                  <c:v>45925.17918108709</c:v>
                </c:pt>
                <c:pt idx="30737">
                  <c:v>45925.18000028716</c:v>
                </c:pt>
                <c:pt idx="30738">
                  <c:v>45925.1808194872</c:v>
                </c:pt>
                <c:pt idx="30739">
                  <c:v>45925.18163868717</c:v>
                </c:pt>
                <c:pt idx="30740">
                  <c:v>45925.18245788717</c:v>
                </c:pt>
                <c:pt idx="30741">
                  <c:v>45925.18327708717</c:v>
                </c:pt>
                <c:pt idx="30742">
                  <c:v>45925.18409628717</c:v>
                </c:pt>
                <c:pt idx="30743">
                  <c:v>45925.18491548718</c:v>
                </c:pt>
                <c:pt idx="30744">
                  <c:v>45925.18573468718</c:v>
                </c:pt>
                <c:pt idx="30745">
                  <c:v>45925.18655388717</c:v>
                </c:pt>
                <c:pt idx="30746">
                  <c:v>45925.18737308718</c:v>
                </c:pt>
                <c:pt idx="30747">
                  <c:v>45925.18819228718</c:v>
                </c:pt>
                <c:pt idx="30748">
                  <c:v>45925.18901148718</c:v>
                </c:pt>
                <c:pt idx="30749">
                  <c:v>45925.18983068719</c:v>
                </c:pt>
                <c:pt idx="30750">
                  <c:v>45925.19064988718</c:v>
                </c:pt>
                <c:pt idx="30751">
                  <c:v>45925.19146908712</c:v>
                </c:pt>
                <c:pt idx="30752">
                  <c:v>45925.19228828719</c:v>
                </c:pt>
                <c:pt idx="30753">
                  <c:v>45925.19310748718</c:v>
                </c:pt>
                <c:pt idx="30754">
                  <c:v>45925.19392668713</c:v>
                </c:pt>
                <c:pt idx="30755">
                  <c:v>45925.19474588717</c:v>
                </c:pt>
                <c:pt idx="30756">
                  <c:v>45925.19556508718</c:v>
                </c:pt>
                <c:pt idx="30757">
                  <c:v>45925.19638428718</c:v>
                </c:pt>
                <c:pt idx="30758">
                  <c:v>45925.19720348719</c:v>
                </c:pt>
                <c:pt idx="30759">
                  <c:v>45925.19802268717</c:v>
                </c:pt>
                <c:pt idx="30760">
                  <c:v>45925.19884188718</c:v>
                </c:pt>
                <c:pt idx="30761">
                  <c:v>45925.19966108714</c:v>
                </c:pt>
                <c:pt idx="30762">
                  <c:v>45925.20048028717</c:v>
                </c:pt>
                <c:pt idx="30763">
                  <c:v>45925.20129948722</c:v>
                </c:pt>
                <c:pt idx="30764">
                  <c:v>45925.20211868722</c:v>
                </c:pt>
                <c:pt idx="30765">
                  <c:v>45925.20293788722</c:v>
                </c:pt>
                <c:pt idx="30766">
                  <c:v>45925.20375708718</c:v>
                </c:pt>
                <c:pt idx="30767">
                  <c:v>45925.20457628723</c:v>
                </c:pt>
                <c:pt idx="30768">
                  <c:v>45925.20539548722</c:v>
                </c:pt>
                <c:pt idx="30769">
                  <c:v>45925.20621468723</c:v>
                </c:pt>
                <c:pt idx="30770">
                  <c:v>45925.20703388719</c:v>
                </c:pt>
                <c:pt idx="30771">
                  <c:v>45925.20785308722</c:v>
                </c:pt>
                <c:pt idx="30772">
                  <c:v>45925.20867228723</c:v>
                </c:pt>
                <c:pt idx="30773">
                  <c:v>45925.20949148719</c:v>
                </c:pt>
                <c:pt idx="30774">
                  <c:v>45925.21031068725</c:v>
                </c:pt>
                <c:pt idx="30775">
                  <c:v>45925.21112988718</c:v>
                </c:pt>
                <c:pt idx="30776">
                  <c:v>45925.21194908718</c:v>
                </c:pt>
                <c:pt idx="30777">
                  <c:v>45925.21276828725</c:v>
                </c:pt>
                <c:pt idx="30778">
                  <c:v>45925.21358748725</c:v>
                </c:pt>
                <c:pt idx="30779">
                  <c:v>45925.21440668719</c:v>
                </c:pt>
                <c:pt idx="30780">
                  <c:v>45925.21522588722</c:v>
                </c:pt>
                <c:pt idx="30781">
                  <c:v>45925.21604508725</c:v>
                </c:pt>
                <c:pt idx="30782">
                  <c:v>45925.21686428726</c:v>
                </c:pt>
                <c:pt idx="30783">
                  <c:v>45925.21768348727</c:v>
                </c:pt>
                <c:pt idx="30784">
                  <c:v>45925.21850268727</c:v>
                </c:pt>
                <c:pt idx="30785">
                  <c:v>45925.2193218872</c:v>
                </c:pt>
                <c:pt idx="30786">
                  <c:v>45925.22014108717</c:v>
                </c:pt>
                <c:pt idx="30787">
                  <c:v>45925.2209602872</c:v>
                </c:pt>
                <c:pt idx="30788">
                  <c:v>45925.22177948721</c:v>
                </c:pt>
                <c:pt idx="30789">
                  <c:v>45925.22259868727</c:v>
                </c:pt>
                <c:pt idx="30790">
                  <c:v>45925.22341788719</c:v>
                </c:pt>
                <c:pt idx="30791">
                  <c:v>45925.22423708728</c:v>
                </c:pt>
                <c:pt idx="30792">
                  <c:v>45925.22505628727</c:v>
                </c:pt>
                <c:pt idx="30793">
                  <c:v>45925.22587548727</c:v>
                </c:pt>
                <c:pt idx="30794">
                  <c:v>45925.22669468722</c:v>
                </c:pt>
                <c:pt idx="30795">
                  <c:v>45925.22751388722</c:v>
                </c:pt>
                <c:pt idx="30796">
                  <c:v>45925.2283330873</c:v>
                </c:pt>
                <c:pt idx="30797">
                  <c:v>45925.22915228723</c:v>
                </c:pt>
                <c:pt idx="30798">
                  <c:v>45925.22997148723</c:v>
                </c:pt>
                <c:pt idx="30799">
                  <c:v>45925.23079068719</c:v>
                </c:pt>
                <c:pt idx="30800">
                  <c:v>45925.23160988724</c:v>
                </c:pt>
                <c:pt idx="30801">
                  <c:v>45925.23242908724</c:v>
                </c:pt>
                <c:pt idx="30802">
                  <c:v>45925.2332482873</c:v>
                </c:pt>
                <c:pt idx="30803">
                  <c:v>45925.2340674873</c:v>
                </c:pt>
                <c:pt idx="30804">
                  <c:v>45925.23488668724</c:v>
                </c:pt>
                <c:pt idx="30805">
                  <c:v>45925.23570588721</c:v>
                </c:pt>
                <c:pt idx="30806">
                  <c:v>45925.23652508732</c:v>
                </c:pt>
                <c:pt idx="30807">
                  <c:v>45925.23734428725</c:v>
                </c:pt>
                <c:pt idx="30808">
                  <c:v>45925.23816348732</c:v>
                </c:pt>
                <c:pt idx="30809">
                  <c:v>45925.23898268725</c:v>
                </c:pt>
                <c:pt idx="30810">
                  <c:v>45925.23980188726</c:v>
                </c:pt>
                <c:pt idx="30811">
                  <c:v>45925.24062108732</c:v>
                </c:pt>
                <c:pt idx="30812">
                  <c:v>45925.24144028725</c:v>
                </c:pt>
                <c:pt idx="30813">
                  <c:v>45925.24225948733</c:v>
                </c:pt>
                <c:pt idx="30814">
                  <c:v>45925.24307868732</c:v>
                </c:pt>
                <c:pt idx="30815">
                  <c:v>45925.24389788733</c:v>
                </c:pt>
                <c:pt idx="30816">
                  <c:v>45925.24471708733</c:v>
                </c:pt>
                <c:pt idx="30817">
                  <c:v>45925.24553628734</c:v>
                </c:pt>
                <c:pt idx="30818">
                  <c:v>45925.24635548735</c:v>
                </c:pt>
                <c:pt idx="30819">
                  <c:v>45925.24717468728</c:v>
                </c:pt>
                <c:pt idx="30820">
                  <c:v>45925.24799388728</c:v>
                </c:pt>
                <c:pt idx="30821">
                  <c:v>45925.24881308735</c:v>
                </c:pt>
                <c:pt idx="30822">
                  <c:v>45925.24963228736</c:v>
                </c:pt>
                <c:pt idx="30823">
                  <c:v>45925.25045148736</c:v>
                </c:pt>
                <c:pt idx="30824">
                  <c:v>45925.25127068735</c:v>
                </c:pt>
                <c:pt idx="30825">
                  <c:v>45925.25208988736</c:v>
                </c:pt>
                <c:pt idx="30826">
                  <c:v>45925.25290908736</c:v>
                </c:pt>
                <c:pt idx="30827">
                  <c:v>45925.25372828737</c:v>
                </c:pt>
                <c:pt idx="30828">
                  <c:v>45925.25454748737</c:v>
                </c:pt>
                <c:pt idx="30829">
                  <c:v>45925.2553666873</c:v>
                </c:pt>
                <c:pt idx="30830">
                  <c:v>45925.25618588737</c:v>
                </c:pt>
                <c:pt idx="30831">
                  <c:v>45925.25700508738</c:v>
                </c:pt>
                <c:pt idx="30832">
                  <c:v>45925.25782428738</c:v>
                </c:pt>
                <c:pt idx="30833">
                  <c:v>45925.25864348738</c:v>
                </c:pt>
                <c:pt idx="30834">
                  <c:v>45925.25946268731</c:v>
                </c:pt>
                <c:pt idx="30835">
                  <c:v>45925.26028188732</c:v>
                </c:pt>
                <c:pt idx="30836">
                  <c:v>45925.26110108727</c:v>
                </c:pt>
                <c:pt idx="30837">
                  <c:v>45925.26192028731</c:v>
                </c:pt>
                <c:pt idx="30838">
                  <c:v>45925.26273948739</c:v>
                </c:pt>
                <c:pt idx="30839">
                  <c:v>45925.26355868737</c:v>
                </c:pt>
                <c:pt idx="30840">
                  <c:v>45925.2643778874</c:v>
                </c:pt>
                <c:pt idx="30841">
                  <c:v>45925.26519708733</c:v>
                </c:pt>
                <c:pt idx="30842">
                  <c:v>45925.2660162874</c:v>
                </c:pt>
                <c:pt idx="30843">
                  <c:v>45925.2668354874</c:v>
                </c:pt>
                <c:pt idx="30844">
                  <c:v>45925.26765468734</c:v>
                </c:pt>
                <c:pt idx="30845">
                  <c:v>45925.26847388734</c:v>
                </c:pt>
                <c:pt idx="30846">
                  <c:v>45925.2692930874</c:v>
                </c:pt>
                <c:pt idx="30847">
                  <c:v>45925.27011228741</c:v>
                </c:pt>
                <c:pt idx="30848">
                  <c:v>45925.27093148742</c:v>
                </c:pt>
                <c:pt idx="30849">
                  <c:v>45925.27175068734</c:v>
                </c:pt>
                <c:pt idx="30850">
                  <c:v>45925.27256988742</c:v>
                </c:pt>
                <c:pt idx="30851">
                  <c:v>45925.27338908742</c:v>
                </c:pt>
                <c:pt idx="30852">
                  <c:v>45925.27420828742</c:v>
                </c:pt>
                <c:pt idx="30853">
                  <c:v>45925.27502748743</c:v>
                </c:pt>
                <c:pt idx="30854">
                  <c:v>45925.27584668736</c:v>
                </c:pt>
                <c:pt idx="30855">
                  <c:v>45925.27666588742</c:v>
                </c:pt>
                <c:pt idx="30856">
                  <c:v>45925.27748508736</c:v>
                </c:pt>
                <c:pt idx="30857">
                  <c:v>45925.27830428744</c:v>
                </c:pt>
                <c:pt idx="30858">
                  <c:v>45925.27912348742</c:v>
                </c:pt>
                <c:pt idx="30859">
                  <c:v>45925.27994268737</c:v>
                </c:pt>
                <c:pt idx="30860">
                  <c:v>45925.28076188737</c:v>
                </c:pt>
                <c:pt idx="30861">
                  <c:v>45925.28158108745</c:v>
                </c:pt>
                <c:pt idx="30862">
                  <c:v>45925.28240028745</c:v>
                </c:pt>
                <c:pt idx="30863">
                  <c:v>45925.28321948745</c:v>
                </c:pt>
                <c:pt idx="30864">
                  <c:v>45925.28403868745</c:v>
                </c:pt>
                <c:pt idx="30865">
                  <c:v>45925.28485788745</c:v>
                </c:pt>
                <c:pt idx="30866">
                  <c:v>45925.28567708746</c:v>
                </c:pt>
                <c:pt idx="30867">
                  <c:v>45925.28649628746</c:v>
                </c:pt>
                <c:pt idx="30868">
                  <c:v>45925.28731548746</c:v>
                </c:pt>
                <c:pt idx="30869">
                  <c:v>45925.28813468746</c:v>
                </c:pt>
                <c:pt idx="30870">
                  <c:v>45925.28895388747</c:v>
                </c:pt>
                <c:pt idx="30871">
                  <c:v>45925.28977308747</c:v>
                </c:pt>
                <c:pt idx="30872">
                  <c:v>45925.29059228747</c:v>
                </c:pt>
                <c:pt idx="30873">
                  <c:v>45925.29141148747</c:v>
                </c:pt>
                <c:pt idx="30874">
                  <c:v>45925.29223068748</c:v>
                </c:pt>
                <c:pt idx="30875">
                  <c:v>45925.29304988741</c:v>
                </c:pt>
                <c:pt idx="30876">
                  <c:v>45925.29386908747</c:v>
                </c:pt>
                <c:pt idx="30877">
                  <c:v>45925.29468828747</c:v>
                </c:pt>
                <c:pt idx="30878">
                  <c:v>45925.29550748748</c:v>
                </c:pt>
                <c:pt idx="30879">
                  <c:v>45925.29632668742</c:v>
                </c:pt>
                <c:pt idx="30880">
                  <c:v>45925.29714588739</c:v>
                </c:pt>
                <c:pt idx="30881">
                  <c:v>45925.29796508742</c:v>
                </c:pt>
                <c:pt idx="30882">
                  <c:v>45925.29878428742</c:v>
                </c:pt>
                <c:pt idx="30883">
                  <c:v>45925.2996034875</c:v>
                </c:pt>
                <c:pt idx="30884">
                  <c:v>45925.3004226875</c:v>
                </c:pt>
                <c:pt idx="30885">
                  <c:v>45925.3012418875</c:v>
                </c:pt>
                <c:pt idx="30886">
                  <c:v>45925.3020610875</c:v>
                </c:pt>
                <c:pt idx="30887">
                  <c:v>45925.3028802875</c:v>
                </c:pt>
                <c:pt idx="30888">
                  <c:v>45925.3036994875</c:v>
                </c:pt>
                <c:pt idx="30889">
                  <c:v>45925.3045186875</c:v>
                </c:pt>
                <c:pt idx="30890">
                  <c:v>45925.30533788751</c:v>
                </c:pt>
                <c:pt idx="30891">
                  <c:v>45925.30615708751</c:v>
                </c:pt>
                <c:pt idx="30892">
                  <c:v>45925.30697628751</c:v>
                </c:pt>
                <c:pt idx="30893">
                  <c:v>45925.30779548752</c:v>
                </c:pt>
                <c:pt idx="30894">
                  <c:v>45925.30861468752</c:v>
                </c:pt>
                <c:pt idx="30895">
                  <c:v>45925.30943388752</c:v>
                </c:pt>
                <c:pt idx="30896">
                  <c:v>45925.31025308754</c:v>
                </c:pt>
                <c:pt idx="30897">
                  <c:v>45925.31107228752</c:v>
                </c:pt>
                <c:pt idx="30898">
                  <c:v>45925.31189148753</c:v>
                </c:pt>
                <c:pt idx="30899">
                  <c:v>45925.31271068753</c:v>
                </c:pt>
                <c:pt idx="30900">
                  <c:v>45925.31352988753</c:v>
                </c:pt>
                <c:pt idx="30901">
                  <c:v>45925.31434908753</c:v>
                </c:pt>
                <c:pt idx="30902">
                  <c:v>45925.31516828754</c:v>
                </c:pt>
                <c:pt idx="30903">
                  <c:v>45925.31598748754</c:v>
                </c:pt>
                <c:pt idx="30904">
                  <c:v>45925.31680668754</c:v>
                </c:pt>
                <c:pt idx="30905">
                  <c:v>45925.31762588755</c:v>
                </c:pt>
                <c:pt idx="30906">
                  <c:v>45925.31844508755</c:v>
                </c:pt>
                <c:pt idx="30907">
                  <c:v>45925.31926428755</c:v>
                </c:pt>
                <c:pt idx="30908">
                  <c:v>45925.32008348755</c:v>
                </c:pt>
                <c:pt idx="30909">
                  <c:v>45925.32090268756</c:v>
                </c:pt>
                <c:pt idx="30910">
                  <c:v>45925.32172188749</c:v>
                </c:pt>
                <c:pt idx="30911">
                  <c:v>45925.32254108756</c:v>
                </c:pt>
                <c:pt idx="30912">
                  <c:v>45925.32336028756</c:v>
                </c:pt>
                <c:pt idx="30913">
                  <c:v>45925.32417948756</c:v>
                </c:pt>
                <c:pt idx="30914">
                  <c:v>45925.32499868757</c:v>
                </c:pt>
                <c:pt idx="30915">
                  <c:v>45925.32581788757</c:v>
                </c:pt>
                <c:pt idx="30916">
                  <c:v>45925.32663708757</c:v>
                </c:pt>
                <c:pt idx="30917">
                  <c:v>45925.32745628757</c:v>
                </c:pt>
                <c:pt idx="30918">
                  <c:v>45925.3282754876</c:v>
                </c:pt>
                <c:pt idx="30919">
                  <c:v>45925.32909468758</c:v>
                </c:pt>
                <c:pt idx="30920">
                  <c:v>45925.32991388758</c:v>
                </c:pt>
                <c:pt idx="30921">
                  <c:v>45925.33073308758</c:v>
                </c:pt>
                <c:pt idx="30922">
                  <c:v>45925.33155228758</c:v>
                </c:pt>
                <c:pt idx="30923">
                  <c:v>45925.33237148758</c:v>
                </c:pt>
                <c:pt idx="30924">
                  <c:v>45925.33319068758</c:v>
                </c:pt>
                <c:pt idx="30925">
                  <c:v>45925.3340098876</c:v>
                </c:pt>
                <c:pt idx="30926">
                  <c:v>45925.3348290876</c:v>
                </c:pt>
                <c:pt idx="30927">
                  <c:v>45925.3356482876</c:v>
                </c:pt>
                <c:pt idx="30928">
                  <c:v>45925.3364674876</c:v>
                </c:pt>
                <c:pt idx="30929">
                  <c:v>45925.33728668759</c:v>
                </c:pt>
                <c:pt idx="30930">
                  <c:v>45925.3381058876</c:v>
                </c:pt>
                <c:pt idx="30931">
                  <c:v>45925.33892508761</c:v>
                </c:pt>
                <c:pt idx="30932">
                  <c:v>45925.33974428759</c:v>
                </c:pt>
                <c:pt idx="30933">
                  <c:v>45925.34056348761</c:v>
                </c:pt>
                <c:pt idx="30934">
                  <c:v>45925.34138268758</c:v>
                </c:pt>
                <c:pt idx="30935">
                  <c:v>45925.34220188762</c:v>
                </c:pt>
                <c:pt idx="30936">
                  <c:v>45925.34302108762</c:v>
                </c:pt>
                <c:pt idx="30937">
                  <c:v>45925.34384028762</c:v>
                </c:pt>
                <c:pt idx="30938">
                  <c:v>45925.34465948762</c:v>
                </c:pt>
                <c:pt idx="30939">
                  <c:v>45925.34547868762</c:v>
                </c:pt>
                <c:pt idx="30940">
                  <c:v>45925.34629788762</c:v>
                </c:pt>
                <c:pt idx="30941">
                  <c:v>45925.34711708763</c:v>
                </c:pt>
                <c:pt idx="30942">
                  <c:v>45925.34793628763</c:v>
                </c:pt>
                <c:pt idx="30943">
                  <c:v>45925.34875548763</c:v>
                </c:pt>
                <c:pt idx="30944">
                  <c:v>45925.34957468764</c:v>
                </c:pt>
                <c:pt idx="30945">
                  <c:v>45925.35039388764</c:v>
                </c:pt>
                <c:pt idx="30946">
                  <c:v>45925.35121308764</c:v>
                </c:pt>
                <c:pt idx="30947">
                  <c:v>45925.35203228764</c:v>
                </c:pt>
                <c:pt idx="30948">
                  <c:v>45925.35285148764</c:v>
                </c:pt>
                <c:pt idx="30949">
                  <c:v>45925.35367068765</c:v>
                </c:pt>
                <c:pt idx="30950">
                  <c:v>45925.35448988765</c:v>
                </c:pt>
                <c:pt idx="30951">
                  <c:v>45925.35530908765</c:v>
                </c:pt>
                <c:pt idx="30952">
                  <c:v>45925.35612828765</c:v>
                </c:pt>
                <c:pt idx="30953">
                  <c:v>45925.35694748765</c:v>
                </c:pt>
                <c:pt idx="30954">
                  <c:v>45925.35776668762</c:v>
                </c:pt>
                <c:pt idx="30955">
                  <c:v>45925.35858588766</c:v>
                </c:pt>
                <c:pt idx="30956">
                  <c:v>45925.35940508766</c:v>
                </c:pt>
                <c:pt idx="30957">
                  <c:v>45925.36022428767</c:v>
                </c:pt>
                <c:pt idx="30958">
                  <c:v>45925.36104348767</c:v>
                </c:pt>
                <c:pt idx="30959">
                  <c:v>45925.3618626876</c:v>
                </c:pt>
                <c:pt idx="30960">
                  <c:v>45925.36268188767</c:v>
                </c:pt>
                <c:pt idx="30961">
                  <c:v>45925.36350108768</c:v>
                </c:pt>
                <c:pt idx="30962">
                  <c:v>45925.36432028768</c:v>
                </c:pt>
                <c:pt idx="30963">
                  <c:v>45925.36513948768</c:v>
                </c:pt>
                <c:pt idx="30964">
                  <c:v>45925.36595868767</c:v>
                </c:pt>
                <c:pt idx="30965">
                  <c:v>45925.36677788768</c:v>
                </c:pt>
                <c:pt idx="30966">
                  <c:v>45925.36759708769</c:v>
                </c:pt>
                <c:pt idx="30967">
                  <c:v>45925.36841628769</c:v>
                </c:pt>
                <c:pt idx="30968">
                  <c:v>45925.3692354877</c:v>
                </c:pt>
                <c:pt idx="30969">
                  <c:v>45925.37005468769</c:v>
                </c:pt>
                <c:pt idx="30970">
                  <c:v>45925.3708738877</c:v>
                </c:pt>
                <c:pt idx="30971">
                  <c:v>45925.3716930877</c:v>
                </c:pt>
                <c:pt idx="30972">
                  <c:v>45925.3725122877</c:v>
                </c:pt>
                <c:pt idx="30973">
                  <c:v>45925.3733314877</c:v>
                </c:pt>
                <c:pt idx="30974">
                  <c:v>45925.3741506877</c:v>
                </c:pt>
                <c:pt idx="30975">
                  <c:v>45925.37496988771</c:v>
                </c:pt>
                <c:pt idx="30976">
                  <c:v>45925.3757890877</c:v>
                </c:pt>
                <c:pt idx="30977">
                  <c:v>45925.37660828771</c:v>
                </c:pt>
                <c:pt idx="30978">
                  <c:v>45925.37742748771</c:v>
                </c:pt>
                <c:pt idx="30979">
                  <c:v>45925.37824668772</c:v>
                </c:pt>
                <c:pt idx="30980">
                  <c:v>45925.37906588772</c:v>
                </c:pt>
                <c:pt idx="30981">
                  <c:v>45925.37988508772</c:v>
                </c:pt>
                <c:pt idx="30982">
                  <c:v>45925.38070428772</c:v>
                </c:pt>
                <c:pt idx="30983">
                  <c:v>45925.38152348772</c:v>
                </c:pt>
                <c:pt idx="30984">
                  <c:v>45925.38234268773</c:v>
                </c:pt>
                <c:pt idx="30985">
                  <c:v>45925.38316188772</c:v>
                </c:pt>
                <c:pt idx="30986">
                  <c:v>45925.38398108773</c:v>
                </c:pt>
                <c:pt idx="30987">
                  <c:v>45925.38480028773</c:v>
                </c:pt>
                <c:pt idx="30988">
                  <c:v>45925.38561948773</c:v>
                </c:pt>
                <c:pt idx="30989">
                  <c:v>45925.38643868774</c:v>
                </c:pt>
                <c:pt idx="30990">
                  <c:v>45925.38725788774</c:v>
                </c:pt>
                <c:pt idx="30991">
                  <c:v>45925.38807708774</c:v>
                </c:pt>
                <c:pt idx="30992">
                  <c:v>45925.38889628774</c:v>
                </c:pt>
                <c:pt idx="30993">
                  <c:v>45925.38971548775</c:v>
                </c:pt>
                <c:pt idx="30994">
                  <c:v>45925.39053468775</c:v>
                </c:pt>
                <c:pt idx="30995">
                  <c:v>45925.39135388775</c:v>
                </c:pt>
                <c:pt idx="30996">
                  <c:v>45925.39217308776</c:v>
                </c:pt>
                <c:pt idx="30997">
                  <c:v>45925.39299228776</c:v>
                </c:pt>
                <c:pt idx="30998">
                  <c:v>45925.39381148776</c:v>
                </c:pt>
                <c:pt idx="30999">
                  <c:v>45925.39463068776</c:v>
                </c:pt>
                <c:pt idx="31000">
                  <c:v>45925.39544988769</c:v>
                </c:pt>
                <c:pt idx="31001">
                  <c:v>45925.39626908777</c:v>
                </c:pt>
                <c:pt idx="31002">
                  <c:v>45925.39708828777</c:v>
                </c:pt>
                <c:pt idx="31003">
                  <c:v>45925.39790748777</c:v>
                </c:pt>
                <c:pt idx="31004">
                  <c:v>45925.39872668777</c:v>
                </c:pt>
                <c:pt idx="31005">
                  <c:v>45925.39954588778</c:v>
                </c:pt>
                <c:pt idx="31006">
                  <c:v>45925.40036508778</c:v>
                </c:pt>
                <c:pt idx="31007">
                  <c:v>45925.40118428777</c:v>
                </c:pt>
                <c:pt idx="31008">
                  <c:v>45925.40200348778</c:v>
                </c:pt>
                <c:pt idx="31009">
                  <c:v>45925.40282268779</c:v>
                </c:pt>
                <c:pt idx="31010">
                  <c:v>45925.40364188777</c:v>
                </c:pt>
                <c:pt idx="31011">
                  <c:v>45925.40446108778</c:v>
                </c:pt>
                <c:pt idx="31012">
                  <c:v>45925.40528028778</c:v>
                </c:pt>
                <c:pt idx="31013">
                  <c:v>45925.4060994878</c:v>
                </c:pt>
                <c:pt idx="31014">
                  <c:v>45925.4069186878</c:v>
                </c:pt>
                <c:pt idx="31015">
                  <c:v>45925.4077378878</c:v>
                </c:pt>
                <c:pt idx="31016">
                  <c:v>45925.4085570878</c:v>
                </c:pt>
                <c:pt idx="31017">
                  <c:v>45925.4093762878</c:v>
                </c:pt>
                <c:pt idx="31018">
                  <c:v>45925.4101954878</c:v>
                </c:pt>
                <c:pt idx="31019">
                  <c:v>45925.41101468781</c:v>
                </c:pt>
                <c:pt idx="31020">
                  <c:v>45925.41183388781</c:v>
                </c:pt>
                <c:pt idx="31021">
                  <c:v>45925.41265308781</c:v>
                </c:pt>
                <c:pt idx="31022">
                  <c:v>45925.41347228782</c:v>
                </c:pt>
                <c:pt idx="31023">
                  <c:v>45925.41429148781</c:v>
                </c:pt>
                <c:pt idx="31024">
                  <c:v>45925.41511068782</c:v>
                </c:pt>
                <c:pt idx="31025">
                  <c:v>45925.41592988782</c:v>
                </c:pt>
                <c:pt idx="31026">
                  <c:v>45925.41674908782</c:v>
                </c:pt>
                <c:pt idx="31027">
                  <c:v>45925.41756828782</c:v>
                </c:pt>
                <c:pt idx="31028">
                  <c:v>45925.41838748782</c:v>
                </c:pt>
                <c:pt idx="31029">
                  <c:v>45925.41920668783</c:v>
                </c:pt>
                <c:pt idx="31030">
                  <c:v>45925.42002588783</c:v>
                </c:pt>
                <c:pt idx="31031">
                  <c:v>45925.42084508784</c:v>
                </c:pt>
                <c:pt idx="31032">
                  <c:v>45925.42166428782</c:v>
                </c:pt>
                <c:pt idx="31033">
                  <c:v>45925.42248348783</c:v>
                </c:pt>
                <c:pt idx="31034">
                  <c:v>45925.42330268777</c:v>
                </c:pt>
                <c:pt idx="31035">
                  <c:v>45925.42412188785</c:v>
                </c:pt>
                <c:pt idx="31036">
                  <c:v>45925.42494108785</c:v>
                </c:pt>
                <c:pt idx="31037">
                  <c:v>45925.42576028778</c:v>
                </c:pt>
                <c:pt idx="31038">
                  <c:v>45925.42657948785</c:v>
                </c:pt>
                <c:pt idx="31039">
                  <c:v>45925.42739868785</c:v>
                </c:pt>
                <c:pt idx="31040">
                  <c:v>45925.42821788785</c:v>
                </c:pt>
                <c:pt idx="31041">
                  <c:v>45925.42903708786</c:v>
                </c:pt>
                <c:pt idx="31042">
                  <c:v>45925.42985628786</c:v>
                </c:pt>
                <c:pt idx="31043">
                  <c:v>45925.43067548786</c:v>
                </c:pt>
                <c:pt idx="31044">
                  <c:v>45925.43149468787</c:v>
                </c:pt>
                <c:pt idx="31045">
                  <c:v>45925.43231388787</c:v>
                </c:pt>
                <c:pt idx="31046">
                  <c:v>45925.43313308787</c:v>
                </c:pt>
                <c:pt idx="31047">
                  <c:v>45925.43395228787</c:v>
                </c:pt>
                <c:pt idx="31048">
                  <c:v>45925.43477148787</c:v>
                </c:pt>
                <c:pt idx="31049">
                  <c:v>45925.43559068788</c:v>
                </c:pt>
                <c:pt idx="31050">
                  <c:v>45925.43640988788</c:v>
                </c:pt>
                <c:pt idx="31051">
                  <c:v>45925.43722908788</c:v>
                </c:pt>
                <c:pt idx="31052">
                  <c:v>45925.43804828788</c:v>
                </c:pt>
                <c:pt idx="31053">
                  <c:v>45925.43886748788</c:v>
                </c:pt>
                <c:pt idx="31054">
                  <c:v>45925.43968668787</c:v>
                </c:pt>
                <c:pt idx="31055">
                  <c:v>45925.4405058879</c:v>
                </c:pt>
                <c:pt idx="31056">
                  <c:v>45925.44132508789</c:v>
                </c:pt>
                <c:pt idx="31057">
                  <c:v>45925.4421442879</c:v>
                </c:pt>
                <c:pt idx="31058">
                  <c:v>45925.4429634879</c:v>
                </c:pt>
                <c:pt idx="31059">
                  <c:v>45925.44378268783</c:v>
                </c:pt>
                <c:pt idx="31060">
                  <c:v>45925.4446018879</c:v>
                </c:pt>
                <c:pt idx="31061">
                  <c:v>45925.4454210879</c:v>
                </c:pt>
                <c:pt idx="31062">
                  <c:v>45925.4462402879</c:v>
                </c:pt>
                <c:pt idx="31063">
                  <c:v>45925.4470594879</c:v>
                </c:pt>
                <c:pt idx="31064">
                  <c:v>45925.44787868791</c:v>
                </c:pt>
                <c:pt idx="31065">
                  <c:v>45925.44869788791</c:v>
                </c:pt>
                <c:pt idx="31066">
                  <c:v>45925.44951708791</c:v>
                </c:pt>
                <c:pt idx="31067">
                  <c:v>45925.45033628791</c:v>
                </c:pt>
                <c:pt idx="31068">
                  <c:v>45925.45115548792</c:v>
                </c:pt>
                <c:pt idx="31069">
                  <c:v>45925.45197468792</c:v>
                </c:pt>
                <c:pt idx="31070">
                  <c:v>45925.45279388792</c:v>
                </c:pt>
                <c:pt idx="31071">
                  <c:v>45925.45361308792</c:v>
                </c:pt>
                <c:pt idx="31072">
                  <c:v>45925.45443228793</c:v>
                </c:pt>
                <c:pt idx="31073">
                  <c:v>45925.45525148793</c:v>
                </c:pt>
                <c:pt idx="31074">
                  <c:v>45925.45607068793</c:v>
                </c:pt>
                <c:pt idx="31075">
                  <c:v>45925.45688988793</c:v>
                </c:pt>
                <c:pt idx="31076">
                  <c:v>45925.45770908794</c:v>
                </c:pt>
                <c:pt idx="31077">
                  <c:v>45925.45852828794</c:v>
                </c:pt>
                <c:pt idx="31078">
                  <c:v>45925.45934748794</c:v>
                </c:pt>
                <c:pt idx="31079">
                  <c:v>45925.46016668795</c:v>
                </c:pt>
                <c:pt idx="31080">
                  <c:v>45925.46098588795</c:v>
                </c:pt>
                <c:pt idx="31081">
                  <c:v>45925.46180508795</c:v>
                </c:pt>
                <c:pt idx="31082">
                  <c:v>45925.46262428795</c:v>
                </c:pt>
                <c:pt idx="31083">
                  <c:v>45925.46344348796</c:v>
                </c:pt>
                <c:pt idx="31084">
                  <c:v>45925.46426268796</c:v>
                </c:pt>
                <c:pt idx="31085">
                  <c:v>45925.46508188795</c:v>
                </c:pt>
                <c:pt idx="31086">
                  <c:v>45925.46590108795</c:v>
                </c:pt>
                <c:pt idx="31087">
                  <c:v>45925.46672028796</c:v>
                </c:pt>
                <c:pt idx="31088">
                  <c:v>45925.46753948796</c:v>
                </c:pt>
                <c:pt idx="31089">
                  <c:v>45925.46835868797</c:v>
                </c:pt>
                <c:pt idx="31090">
                  <c:v>45925.46917788797</c:v>
                </c:pt>
                <c:pt idx="31091">
                  <c:v>45925.46999708797</c:v>
                </c:pt>
                <c:pt idx="31092">
                  <c:v>45925.470816288</c:v>
                </c:pt>
                <c:pt idx="31093">
                  <c:v>45925.47163548797</c:v>
                </c:pt>
                <c:pt idx="31094">
                  <c:v>45925.47245468798</c:v>
                </c:pt>
                <c:pt idx="31095">
                  <c:v>45925.47327388798</c:v>
                </c:pt>
                <c:pt idx="31096">
                  <c:v>45925.47409308798</c:v>
                </c:pt>
                <c:pt idx="31097">
                  <c:v>45925.47491228798</c:v>
                </c:pt>
                <c:pt idx="31098">
                  <c:v>45925.47573148799</c:v>
                </c:pt>
                <c:pt idx="31099">
                  <c:v>45925.476550688</c:v>
                </c:pt>
                <c:pt idx="31100">
                  <c:v>45925.47736988799</c:v>
                </c:pt>
                <c:pt idx="31101">
                  <c:v>45925.478189088</c:v>
                </c:pt>
                <c:pt idx="31102">
                  <c:v>45925.479008288</c:v>
                </c:pt>
                <c:pt idx="31103">
                  <c:v>45925.479827488</c:v>
                </c:pt>
                <c:pt idx="31104">
                  <c:v>45925.480646688</c:v>
                </c:pt>
                <c:pt idx="31105">
                  <c:v>45925.48146588801</c:v>
                </c:pt>
                <c:pt idx="31106">
                  <c:v>45925.482285088</c:v>
                </c:pt>
                <c:pt idx="31107">
                  <c:v>45925.48310428801</c:v>
                </c:pt>
                <c:pt idx="31108">
                  <c:v>45925.48392348801</c:v>
                </c:pt>
                <c:pt idx="31109">
                  <c:v>45925.48474268802</c:v>
                </c:pt>
                <c:pt idx="31110">
                  <c:v>45925.48556188802</c:v>
                </c:pt>
                <c:pt idx="31111">
                  <c:v>45925.48638108802</c:v>
                </c:pt>
                <c:pt idx="31112">
                  <c:v>45925.48720028802</c:v>
                </c:pt>
                <c:pt idx="31113">
                  <c:v>45925.4880194881</c:v>
                </c:pt>
                <c:pt idx="31114">
                  <c:v>45925.48883868804</c:v>
                </c:pt>
                <c:pt idx="31115">
                  <c:v>45925.48965788802</c:v>
                </c:pt>
                <c:pt idx="31116">
                  <c:v>45925.49047708803</c:v>
                </c:pt>
                <c:pt idx="31117">
                  <c:v>45925.49129628803</c:v>
                </c:pt>
                <c:pt idx="31118">
                  <c:v>45925.49211548803</c:v>
                </c:pt>
                <c:pt idx="31119">
                  <c:v>45925.49293468804</c:v>
                </c:pt>
                <c:pt idx="31120">
                  <c:v>45925.49375388803</c:v>
                </c:pt>
                <c:pt idx="31121">
                  <c:v>45925.49457308804</c:v>
                </c:pt>
                <c:pt idx="31122">
                  <c:v>45925.49539228804</c:v>
                </c:pt>
                <c:pt idx="31123">
                  <c:v>45925.49621148804</c:v>
                </c:pt>
                <c:pt idx="31124">
                  <c:v>45925.49703068805</c:v>
                </c:pt>
                <c:pt idx="31125">
                  <c:v>45925.49784988805</c:v>
                </c:pt>
                <c:pt idx="31126">
                  <c:v>45925.49866908805</c:v>
                </c:pt>
                <c:pt idx="31127">
                  <c:v>45925.49948828806</c:v>
                </c:pt>
                <c:pt idx="31128">
                  <c:v>45925.50030748805</c:v>
                </c:pt>
                <c:pt idx="31129">
                  <c:v>45925.50112668805</c:v>
                </c:pt>
                <c:pt idx="31130">
                  <c:v>45925.50194588806</c:v>
                </c:pt>
                <c:pt idx="31131">
                  <c:v>45925.50276508807</c:v>
                </c:pt>
                <c:pt idx="31132">
                  <c:v>45925.50358428807</c:v>
                </c:pt>
                <c:pt idx="31133">
                  <c:v>45925.50440348807</c:v>
                </c:pt>
                <c:pt idx="31134">
                  <c:v>45925.50522268807</c:v>
                </c:pt>
                <c:pt idx="31135">
                  <c:v>45925.50604188807</c:v>
                </c:pt>
                <c:pt idx="31136">
                  <c:v>45925.50686108807</c:v>
                </c:pt>
                <c:pt idx="31137">
                  <c:v>45925.50768028808</c:v>
                </c:pt>
                <c:pt idx="31138">
                  <c:v>45925.50849948808</c:v>
                </c:pt>
                <c:pt idx="31139">
                  <c:v>45925.50931868808</c:v>
                </c:pt>
                <c:pt idx="31140">
                  <c:v>45925.51013788808</c:v>
                </c:pt>
                <c:pt idx="31141">
                  <c:v>45925.51095708808</c:v>
                </c:pt>
                <c:pt idx="31142">
                  <c:v>45925.5117762881</c:v>
                </c:pt>
                <c:pt idx="31143">
                  <c:v>45925.5125954881</c:v>
                </c:pt>
                <c:pt idx="31144">
                  <c:v>45925.5134146881</c:v>
                </c:pt>
                <c:pt idx="31145">
                  <c:v>45925.5142338881</c:v>
                </c:pt>
                <c:pt idx="31146">
                  <c:v>45925.5150530881</c:v>
                </c:pt>
                <c:pt idx="31147">
                  <c:v>45925.5158722881</c:v>
                </c:pt>
                <c:pt idx="31148">
                  <c:v>45925.5166914881</c:v>
                </c:pt>
                <c:pt idx="31149">
                  <c:v>45925.5175106881</c:v>
                </c:pt>
                <c:pt idx="31150">
                  <c:v>45925.5183298881</c:v>
                </c:pt>
                <c:pt idx="31151">
                  <c:v>45925.51914908811</c:v>
                </c:pt>
                <c:pt idx="31152">
                  <c:v>45925.51996828811</c:v>
                </c:pt>
                <c:pt idx="31153">
                  <c:v>45925.52078748812</c:v>
                </c:pt>
                <c:pt idx="31154">
                  <c:v>45925.52160668812</c:v>
                </c:pt>
                <c:pt idx="31155">
                  <c:v>45925.52242588812</c:v>
                </c:pt>
                <c:pt idx="31156">
                  <c:v>45925.52324508812</c:v>
                </c:pt>
                <c:pt idx="31157">
                  <c:v>45925.52406428812</c:v>
                </c:pt>
                <c:pt idx="31158">
                  <c:v>45925.52488348812</c:v>
                </c:pt>
                <c:pt idx="31159">
                  <c:v>45925.52570268812</c:v>
                </c:pt>
                <c:pt idx="31160">
                  <c:v>45925.52652188813</c:v>
                </c:pt>
                <c:pt idx="31161">
                  <c:v>45925.52734108813</c:v>
                </c:pt>
                <c:pt idx="31162">
                  <c:v>45925.52816028814</c:v>
                </c:pt>
                <c:pt idx="31163">
                  <c:v>45925.52897948813</c:v>
                </c:pt>
                <c:pt idx="31164">
                  <c:v>45925.52979868813</c:v>
                </c:pt>
                <c:pt idx="31165">
                  <c:v>45925.53061788814</c:v>
                </c:pt>
                <c:pt idx="31166">
                  <c:v>45925.53143708815</c:v>
                </c:pt>
                <c:pt idx="31167">
                  <c:v>45925.53225628814</c:v>
                </c:pt>
                <c:pt idx="31168">
                  <c:v>45925.53307548815</c:v>
                </c:pt>
                <c:pt idx="31169">
                  <c:v>45925.53389468815</c:v>
                </c:pt>
                <c:pt idx="31170">
                  <c:v>45925.53471388815</c:v>
                </c:pt>
                <c:pt idx="31171">
                  <c:v>45925.53553308815</c:v>
                </c:pt>
                <c:pt idx="31172">
                  <c:v>45925.53635228815</c:v>
                </c:pt>
                <c:pt idx="31173">
                  <c:v>45925.53717148816</c:v>
                </c:pt>
                <c:pt idx="31174">
                  <c:v>45925.53799068816</c:v>
                </c:pt>
                <c:pt idx="31175">
                  <c:v>45925.53880988816</c:v>
                </c:pt>
                <c:pt idx="31176">
                  <c:v>45925.53962908817</c:v>
                </c:pt>
                <c:pt idx="31177">
                  <c:v>45925.54044828817</c:v>
                </c:pt>
                <c:pt idx="31178">
                  <c:v>45925.54126748818</c:v>
                </c:pt>
                <c:pt idx="31179">
                  <c:v>45925.54208668817</c:v>
                </c:pt>
                <c:pt idx="31180">
                  <c:v>45925.54290588817</c:v>
                </c:pt>
                <c:pt idx="31181">
                  <c:v>45925.54372508818</c:v>
                </c:pt>
                <c:pt idx="31182">
                  <c:v>45925.5445442882</c:v>
                </c:pt>
                <c:pt idx="31183">
                  <c:v>45925.54536348818</c:v>
                </c:pt>
                <c:pt idx="31184">
                  <c:v>45925.54618268819</c:v>
                </c:pt>
                <c:pt idx="31185">
                  <c:v>45925.54700188819</c:v>
                </c:pt>
                <c:pt idx="31186">
                  <c:v>45925.5478210882</c:v>
                </c:pt>
                <c:pt idx="31187">
                  <c:v>45925.5486402882</c:v>
                </c:pt>
                <c:pt idx="31188">
                  <c:v>45925.5494594882</c:v>
                </c:pt>
                <c:pt idx="31189">
                  <c:v>45925.5502786882</c:v>
                </c:pt>
                <c:pt idx="31190">
                  <c:v>45925.5510978882</c:v>
                </c:pt>
                <c:pt idx="31191">
                  <c:v>45925.5519170882</c:v>
                </c:pt>
                <c:pt idx="31192">
                  <c:v>45925.5527362882</c:v>
                </c:pt>
                <c:pt idx="31193">
                  <c:v>45925.5535554882</c:v>
                </c:pt>
                <c:pt idx="31194">
                  <c:v>45925.55437468821</c:v>
                </c:pt>
                <c:pt idx="31195">
                  <c:v>45925.55519388821</c:v>
                </c:pt>
                <c:pt idx="31196">
                  <c:v>45925.55601308821</c:v>
                </c:pt>
                <c:pt idx="31197">
                  <c:v>45925.55683228821</c:v>
                </c:pt>
                <c:pt idx="31198">
                  <c:v>45925.55765148822</c:v>
                </c:pt>
                <c:pt idx="31199">
                  <c:v>45925.55847068822</c:v>
                </c:pt>
                <c:pt idx="31200">
                  <c:v>45925.55928988822</c:v>
                </c:pt>
                <c:pt idx="31201">
                  <c:v>45925.56010908823</c:v>
                </c:pt>
                <c:pt idx="31202">
                  <c:v>45925.56092828823</c:v>
                </c:pt>
                <c:pt idx="31203">
                  <c:v>45925.56174748822</c:v>
                </c:pt>
                <c:pt idx="31204">
                  <c:v>45925.56256668823</c:v>
                </c:pt>
                <c:pt idx="31205">
                  <c:v>45925.56338588818</c:v>
                </c:pt>
                <c:pt idx="31206">
                  <c:v>45925.56420508824</c:v>
                </c:pt>
                <c:pt idx="31207">
                  <c:v>45925.56502428823</c:v>
                </c:pt>
                <c:pt idx="31208">
                  <c:v>45925.56584348824</c:v>
                </c:pt>
                <c:pt idx="31209">
                  <c:v>45925.56666268822</c:v>
                </c:pt>
                <c:pt idx="31210">
                  <c:v>45925.56748188818</c:v>
                </c:pt>
                <c:pt idx="31211">
                  <c:v>45925.56830108825</c:v>
                </c:pt>
                <c:pt idx="31212">
                  <c:v>45925.56912028822</c:v>
                </c:pt>
                <c:pt idx="31213">
                  <c:v>45925.56993948825</c:v>
                </c:pt>
                <c:pt idx="31214">
                  <c:v>45925.57075868826</c:v>
                </c:pt>
                <c:pt idx="31215">
                  <c:v>45925.57157788826</c:v>
                </c:pt>
                <c:pt idx="31216">
                  <c:v>45925.57239708826</c:v>
                </c:pt>
                <c:pt idx="31217">
                  <c:v>45925.57321628826</c:v>
                </c:pt>
                <c:pt idx="31218">
                  <c:v>45925.57403548826</c:v>
                </c:pt>
                <c:pt idx="31219">
                  <c:v>45925.57485468827</c:v>
                </c:pt>
                <c:pt idx="31220">
                  <c:v>45925.57567388827</c:v>
                </c:pt>
                <c:pt idx="31221">
                  <c:v>45925.57649308827</c:v>
                </c:pt>
                <c:pt idx="31222">
                  <c:v>45925.57731228827</c:v>
                </c:pt>
                <c:pt idx="31223">
                  <c:v>45925.57813148827</c:v>
                </c:pt>
                <c:pt idx="31224">
                  <c:v>45925.57895068828</c:v>
                </c:pt>
                <c:pt idx="31225">
                  <c:v>45925.57976988827</c:v>
                </c:pt>
                <c:pt idx="31226">
                  <c:v>45925.58058908828</c:v>
                </c:pt>
                <c:pt idx="31227">
                  <c:v>45925.58140828829</c:v>
                </c:pt>
                <c:pt idx="31228">
                  <c:v>45925.58222748828</c:v>
                </c:pt>
                <c:pt idx="31229">
                  <c:v>45925.58304668828</c:v>
                </c:pt>
                <c:pt idx="31230">
                  <c:v>45925.58386588829</c:v>
                </c:pt>
                <c:pt idx="31231">
                  <c:v>45925.5846850883</c:v>
                </c:pt>
                <c:pt idx="31232">
                  <c:v>45925.5855042883</c:v>
                </c:pt>
                <c:pt idx="31233">
                  <c:v>45925.5863234883</c:v>
                </c:pt>
                <c:pt idx="31234">
                  <c:v>45925.58714268827</c:v>
                </c:pt>
                <c:pt idx="31235">
                  <c:v>45925.5879618883</c:v>
                </c:pt>
                <c:pt idx="31236">
                  <c:v>45925.58878108831</c:v>
                </c:pt>
                <c:pt idx="31237">
                  <c:v>45925.58960028831</c:v>
                </c:pt>
                <c:pt idx="31238">
                  <c:v>45925.59041948831</c:v>
                </c:pt>
                <c:pt idx="31239">
                  <c:v>45925.59123868831</c:v>
                </c:pt>
                <c:pt idx="31240">
                  <c:v>45925.59205788832</c:v>
                </c:pt>
                <c:pt idx="31241">
                  <c:v>45925.59287708832</c:v>
                </c:pt>
                <c:pt idx="31242">
                  <c:v>45925.59369628832</c:v>
                </c:pt>
                <c:pt idx="31243">
                  <c:v>45925.59451548833</c:v>
                </c:pt>
                <c:pt idx="31244">
                  <c:v>45925.59533468833</c:v>
                </c:pt>
                <c:pt idx="31245">
                  <c:v>45925.59615388833</c:v>
                </c:pt>
                <c:pt idx="31246">
                  <c:v>45925.59697308833</c:v>
                </c:pt>
                <c:pt idx="31247">
                  <c:v>45925.59779228832</c:v>
                </c:pt>
                <c:pt idx="31248">
                  <c:v>45925.59861148833</c:v>
                </c:pt>
                <c:pt idx="31249">
                  <c:v>45925.59943068827</c:v>
                </c:pt>
                <c:pt idx="31250">
                  <c:v>45925.60024988834</c:v>
                </c:pt>
                <c:pt idx="31251">
                  <c:v>45925.60106908833</c:v>
                </c:pt>
                <c:pt idx="31252">
                  <c:v>45925.60188828834</c:v>
                </c:pt>
                <c:pt idx="31253">
                  <c:v>45925.60270748835</c:v>
                </c:pt>
                <c:pt idx="31254">
                  <c:v>45925.60352668835</c:v>
                </c:pt>
                <c:pt idx="31255">
                  <c:v>45925.60434588835</c:v>
                </c:pt>
                <c:pt idx="31256">
                  <c:v>45925.60516508835</c:v>
                </c:pt>
                <c:pt idx="31257">
                  <c:v>45925.60598428836</c:v>
                </c:pt>
                <c:pt idx="31258">
                  <c:v>45925.60680348835</c:v>
                </c:pt>
                <c:pt idx="31259">
                  <c:v>45925.60762268835</c:v>
                </c:pt>
                <c:pt idx="31260">
                  <c:v>45925.60844188835</c:v>
                </c:pt>
                <c:pt idx="31261">
                  <c:v>45925.60926108836</c:v>
                </c:pt>
                <c:pt idx="31262">
                  <c:v>45925.61008028837</c:v>
                </c:pt>
                <c:pt idx="31263">
                  <c:v>45925.61089948836</c:v>
                </c:pt>
                <c:pt idx="31264">
                  <c:v>45925.61171868837</c:v>
                </c:pt>
                <c:pt idx="31265">
                  <c:v>45925.61253788838</c:v>
                </c:pt>
                <c:pt idx="31266">
                  <c:v>45925.61335708837</c:v>
                </c:pt>
                <c:pt idx="31267">
                  <c:v>45925.61417628837</c:v>
                </c:pt>
                <c:pt idx="31268">
                  <c:v>45925.61499548838</c:v>
                </c:pt>
                <c:pt idx="31269">
                  <c:v>45925.61581468838</c:v>
                </c:pt>
                <c:pt idx="31270">
                  <c:v>45925.61663388838</c:v>
                </c:pt>
                <c:pt idx="31271">
                  <c:v>45925.61745308839</c:v>
                </c:pt>
                <c:pt idx="31272">
                  <c:v>45925.61827228838</c:v>
                </c:pt>
                <c:pt idx="31273">
                  <c:v>45925.6190914884</c:v>
                </c:pt>
                <c:pt idx="31274">
                  <c:v>45925.61991068839</c:v>
                </c:pt>
                <c:pt idx="31275">
                  <c:v>45925.6207298884</c:v>
                </c:pt>
                <c:pt idx="31276">
                  <c:v>45925.6215490884</c:v>
                </c:pt>
                <c:pt idx="31277">
                  <c:v>45925.6223682884</c:v>
                </c:pt>
                <c:pt idx="31278">
                  <c:v>45925.6231874884</c:v>
                </c:pt>
                <c:pt idx="31279">
                  <c:v>45925.62400668841</c:v>
                </c:pt>
                <c:pt idx="31280">
                  <c:v>45925.62482588841</c:v>
                </c:pt>
                <c:pt idx="31281">
                  <c:v>45925.6256450884</c:v>
                </c:pt>
                <c:pt idx="31282">
                  <c:v>45925.62646428841</c:v>
                </c:pt>
                <c:pt idx="31283">
                  <c:v>45925.62728348841</c:v>
                </c:pt>
                <c:pt idx="31284">
                  <c:v>45925.62810268842</c:v>
                </c:pt>
                <c:pt idx="31285">
                  <c:v>45925.62892188842</c:v>
                </c:pt>
                <c:pt idx="31286">
                  <c:v>45925.62974108835</c:v>
                </c:pt>
                <c:pt idx="31287">
                  <c:v>45925.63056028842</c:v>
                </c:pt>
                <c:pt idx="31288">
                  <c:v>45925.63137948842</c:v>
                </c:pt>
                <c:pt idx="31289">
                  <c:v>45925.63219868843</c:v>
                </c:pt>
                <c:pt idx="31290">
                  <c:v>45925.63301788843</c:v>
                </c:pt>
                <c:pt idx="31291">
                  <c:v>45925.63383708843</c:v>
                </c:pt>
                <c:pt idx="31292">
                  <c:v>45925.63465628843</c:v>
                </c:pt>
                <c:pt idx="31293">
                  <c:v>45925.63547548844</c:v>
                </c:pt>
                <c:pt idx="31294">
                  <c:v>45925.63629468844</c:v>
                </c:pt>
                <c:pt idx="31295">
                  <c:v>45925.63711388844</c:v>
                </c:pt>
                <c:pt idx="31296">
                  <c:v>45925.63793308844</c:v>
                </c:pt>
                <c:pt idx="31297">
                  <c:v>45925.63875228845</c:v>
                </c:pt>
                <c:pt idx="31298">
                  <c:v>45925.63957148845</c:v>
                </c:pt>
                <c:pt idx="31299">
                  <c:v>45925.64039068845</c:v>
                </c:pt>
                <c:pt idx="31300">
                  <c:v>45925.64120988845</c:v>
                </c:pt>
                <c:pt idx="31301">
                  <c:v>45925.64202908845</c:v>
                </c:pt>
                <c:pt idx="31302">
                  <c:v>45925.64284828845</c:v>
                </c:pt>
                <c:pt idx="31303">
                  <c:v>45925.64366748846</c:v>
                </c:pt>
                <c:pt idx="31304">
                  <c:v>45925.64448668846</c:v>
                </c:pt>
                <c:pt idx="31305">
                  <c:v>45925.64530588847</c:v>
                </c:pt>
                <c:pt idx="31306">
                  <c:v>45925.64612508847</c:v>
                </c:pt>
                <c:pt idx="31307">
                  <c:v>45925.64694428847</c:v>
                </c:pt>
                <c:pt idx="31308">
                  <c:v>45925.64776348847</c:v>
                </c:pt>
                <c:pt idx="31309">
                  <c:v>45925.64858268847</c:v>
                </c:pt>
                <c:pt idx="31310">
                  <c:v>45925.64940188848</c:v>
                </c:pt>
                <c:pt idx="31311">
                  <c:v>45925.65022108847</c:v>
                </c:pt>
                <c:pt idx="31312">
                  <c:v>45925.65104028848</c:v>
                </c:pt>
                <c:pt idx="31313">
                  <c:v>45925.6518594885</c:v>
                </c:pt>
                <c:pt idx="31314">
                  <c:v>45925.65267868848</c:v>
                </c:pt>
                <c:pt idx="31315">
                  <c:v>45925.65349788849</c:v>
                </c:pt>
                <c:pt idx="31316">
                  <c:v>45925.6543170885</c:v>
                </c:pt>
                <c:pt idx="31317">
                  <c:v>45925.6551362885</c:v>
                </c:pt>
                <c:pt idx="31318">
                  <c:v>45925.6559554885</c:v>
                </c:pt>
                <c:pt idx="31319">
                  <c:v>45925.6567746885</c:v>
                </c:pt>
                <c:pt idx="31320">
                  <c:v>45925.6575938885</c:v>
                </c:pt>
                <c:pt idx="31321">
                  <c:v>45925.6584130885</c:v>
                </c:pt>
                <c:pt idx="31322">
                  <c:v>45925.6592322885</c:v>
                </c:pt>
                <c:pt idx="31323">
                  <c:v>45925.6600514885</c:v>
                </c:pt>
                <c:pt idx="31324">
                  <c:v>45925.66087068851</c:v>
                </c:pt>
                <c:pt idx="31325">
                  <c:v>45925.6616898885</c:v>
                </c:pt>
                <c:pt idx="31326">
                  <c:v>45925.66250908851</c:v>
                </c:pt>
                <c:pt idx="31327">
                  <c:v>45925.66332828852</c:v>
                </c:pt>
                <c:pt idx="31328">
                  <c:v>45925.66414748852</c:v>
                </c:pt>
                <c:pt idx="31329">
                  <c:v>45925.66496668852</c:v>
                </c:pt>
                <c:pt idx="31330">
                  <c:v>45925.66578588852</c:v>
                </c:pt>
                <c:pt idx="31331">
                  <c:v>45925.66660508852</c:v>
                </c:pt>
                <c:pt idx="31332">
                  <c:v>45925.66742428853</c:v>
                </c:pt>
                <c:pt idx="31333">
                  <c:v>45925.66824348852</c:v>
                </c:pt>
                <c:pt idx="31334">
                  <c:v>45925.66906268852</c:v>
                </c:pt>
                <c:pt idx="31335">
                  <c:v>45925.66988188853</c:v>
                </c:pt>
                <c:pt idx="31336">
                  <c:v>45925.67070108854</c:v>
                </c:pt>
                <c:pt idx="31337">
                  <c:v>45925.67152028854</c:v>
                </c:pt>
                <c:pt idx="31338">
                  <c:v>45925.67233948854</c:v>
                </c:pt>
                <c:pt idx="31339">
                  <c:v>45925.67315868854</c:v>
                </c:pt>
                <c:pt idx="31340">
                  <c:v>45925.67397788855</c:v>
                </c:pt>
                <c:pt idx="31341">
                  <c:v>45925.67479708855</c:v>
                </c:pt>
                <c:pt idx="31342">
                  <c:v>45925.67561628855</c:v>
                </c:pt>
                <c:pt idx="31343">
                  <c:v>45925.67643548855</c:v>
                </c:pt>
                <c:pt idx="31344">
                  <c:v>45925.67725468855</c:v>
                </c:pt>
                <c:pt idx="31345">
                  <c:v>45925.67807388855</c:v>
                </c:pt>
                <c:pt idx="31346">
                  <c:v>45925.67889308855</c:v>
                </c:pt>
                <c:pt idx="31347">
                  <c:v>45925.67971228856</c:v>
                </c:pt>
                <c:pt idx="31348">
                  <c:v>45925.6805314886</c:v>
                </c:pt>
                <c:pt idx="31349">
                  <c:v>45925.68135068857</c:v>
                </c:pt>
                <c:pt idx="31350">
                  <c:v>45925.68216988857</c:v>
                </c:pt>
                <c:pt idx="31351">
                  <c:v>45925.68298908857</c:v>
                </c:pt>
                <c:pt idx="31352">
                  <c:v>45925.68380828858</c:v>
                </c:pt>
                <c:pt idx="31353">
                  <c:v>45925.6846274886</c:v>
                </c:pt>
                <c:pt idx="31354">
                  <c:v>45925.68544668858</c:v>
                </c:pt>
                <c:pt idx="31355">
                  <c:v>45925.68626588858</c:v>
                </c:pt>
                <c:pt idx="31356">
                  <c:v>45925.68708508858</c:v>
                </c:pt>
                <c:pt idx="31357">
                  <c:v>45925.68790428858</c:v>
                </c:pt>
                <c:pt idx="31358">
                  <c:v>45925.68872348858</c:v>
                </c:pt>
                <c:pt idx="31359">
                  <c:v>45925.68954268859</c:v>
                </c:pt>
                <c:pt idx="31360">
                  <c:v>45925.69036188858</c:v>
                </c:pt>
                <c:pt idx="31361">
                  <c:v>45925.69118108852</c:v>
                </c:pt>
                <c:pt idx="31362">
                  <c:v>45925.6920002886</c:v>
                </c:pt>
                <c:pt idx="31363">
                  <c:v>45925.6928194886</c:v>
                </c:pt>
                <c:pt idx="31364">
                  <c:v>45925.69363868859</c:v>
                </c:pt>
                <c:pt idx="31365">
                  <c:v>45925.6944578886</c:v>
                </c:pt>
                <c:pt idx="31366">
                  <c:v>45925.69527708861</c:v>
                </c:pt>
                <c:pt idx="31367">
                  <c:v>45925.69609628861</c:v>
                </c:pt>
                <c:pt idx="31368">
                  <c:v>45925.69691548861</c:v>
                </c:pt>
                <c:pt idx="31369">
                  <c:v>45925.69773468858</c:v>
                </c:pt>
                <c:pt idx="31370">
                  <c:v>45925.69855388861</c:v>
                </c:pt>
                <c:pt idx="31371">
                  <c:v>45925.69937308862</c:v>
                </c:pt>
                <c:pt idx="31372">
                  <c:v>45925.70019228862</c:v>
                </c:pt>
                <c:pt idx="31373">
                  <c:v>45925.70101148862</c:v>
                </c:pt>
                <c:pt idx="31374">
                  <c:v>45925.70183068862</c:v>
                </c:pt>
                <c:pt idx="31375">
                  <c:v>45925.70264988863</c:v>
                </c:pt>
                <c:pt idx="31376">
                  <c:v>45925.70346908858</c:v>
                </c:pt>
                <c:pt idx="31377">
                  <c:v>45925.70428828863</c:v>
                </c:pt>
                <c:pt idx="31378">
                  <c:v>45925.70510748863</c:v>
                </c:pt>
                <c:pt idx="31379">
                  <c:v>45925.70592668858</c:v>
                </c:pt>
                <c:pt idx="31380">
                  <c:v>45925.70674588862</c:v>
                </c:pt>
                <c:pt idx="31381">
                  <c:v>45925.70756508863</c:v>
                </c:pt>
                <c:pt idx="31382">
                  <c:v>45925.70838428863</c:v>
                </c:pt>
                <c:pt idx="31383">
                  <c:v>45925.70920348864</c:v>
                </c:pt>
                <c:pt idx="31384">
                  <c:v>45925.71002268865</c:v>
                </c:pt>
                <c:pt idx="31385">
                  <c:v>45925.71084188865</c:v>
                </c:pt>
                <c:pt idx="31386">
                  <c:v>45925.71166108862</c:v>
                </c:pt>
                <c:pt idx="31387">
                  <c:v>45925.71248028865</c:v>
                </c:pt>
                <c:pt idx="31388">
                  <c:v>45925.71329948865</c:v>
                </c:pt>
                <c:pt idx="31389">
                  <c:v>45925.71411868866</c:v>
                </c:pt>
                <c:pt idx="31390">
                  <c:v>45925.71493788866</c:v>
                </c:pt>
                <c:pt idx="31391">
                  <c:v>45925.71575708866</c:v>
                </c:pt>
                <c:pt idx="31392">
                  <c:v>45925.71657628866</c:v>
                </c:pt>
                <c:pt idx="31393">
                  <c:v>45925.71739548867</c:v>
                </c:pt>
                <c:pt idx="31394">
                  <c:v>45925.71821468867</c:v>
                </c:pt>
                <c:pt idx="31395">
                  <c:v>45925.71903388867</c:v>
                </c:pt>
                <c:pt idx="31396">
                  <c:v>45925.71985308867</c:v>
                </c:pt>
                <c:pt idx="31397">
                  <c:v>45925.72067228868</c:v>
                </c:pt>
                <c:pt idx="31398">
                  <c:v>45925.72149148861</c:v>
                </c:pt>
                <c:pt idx="31399">
                  <c:v>45925.72231068867</c:v>
                </c:pt>
                <c:pt idx="31400">
                  <c:v>45925.72312988861</c:v>
                </c:pt>
                <c:pt idx="31401">
                  <c:v>45925.72394908862</c:v>
                </c:pt>
                <c:pt idx="31402">
                  <c:v>45925.72476828867</c:v>
                </c:pt>
                <c:pt idx="31403">
                  <c:v>45925.72558748868</c:v>
                </c:pt>
                <c:pt idx="31404">
                  <c:v>45925.72640668862</c:v>
                </c:pt>
                <c:pt idx="31405">
                  <c:v>45925.7272258887</c:v>
                </c:pt>
                <c:pt idx="31406">
                  <c:v>45925.7280450887</c:v>
                </c:pt>
                <c:pt idx="31407">
                  <c:v>45925.7288642887</c:v>
                </c:pt>
                <c:pt idx="31408">
                  <c:v>45925.72968348867</c:v>
                </c:pt>
                <c:pt idx="31409">
                  <c:v>45925.7305026887</c:v>
                </c:pt>
                <c:pt idx="31410">
                  <c:v>45925.73132188864</c:v>
                </c:pt>
                <c:pt idx="31411">
                  <c:v>45925.73214108867</c:v>
                </c:pt>
                <c:pt idx="31412">
                  <c:v>45925.7329602887</c:v>
                </c:pt>
                <c:pt idx="31413">
                  <c:v>45925.73377948871</c:v>
                </c:pt>
                <c:pt idx="31414">
                  <c:v>45925.73459868872</c:v>
                </c:pt>
                <c:pt idx="31415">
                  <c:v>45925.73541788872</c:v>
                </c:pt>
                <c:pt idx="31416">
                  <c:v>45925.73623708872</c:v>
                </c:pt>
                <c:pt idx="31417">
                  <c:v>45925.73705628872</c:v>
                </c:pt>
                <c:pt idx="31418">
                  <c:v>45925.73787548872</c:v>
                </c:pt>
                <c:pt idx="31419">
                  <c:v>45925.73869468873</c:v>
                </c:pt>
                <c:pt idx="31420">
                  <c:v>45925.73951388873</c:v>
                </c:pt>
                <c:pt idx="31421">
                  <c:v>45925.74033308873</c:v>
                </c:pt>
                <c:pt idx="31422">
                  <c:v>45925.74115228873</c:v>
                </c:pt>
                <c:pt idx="31423">
                  <c:v>45925.74197148874</c:v>
                </c:pt>
                <c:pt idx="31424">
                  <c:v>45925.74279068872</c:v>
                </c:pt>
                <c:pt idx="31425">
                  <c:v>45925.74360988873</c:v>
                </c:pt>
                <c:pt idx="31426">
                  <c:v>45925.74442908874</c:v>
                </c:pt>
                <c:pt idx="31427">
                  <c:v>45925.74524828875</c:v>
                </c:pt>
                <c:pt idx="31428">
                  <c:v>45925.74606748875</c:v>
                </c:pt>
                <c:pt idx="31429">
                  <c:v>45925.74688668875</c:v>
                </c:pt>
                <c:pt idx="31430">
                  <c:v>45925.74770588875</c:v>
                </c:pt>
                <c:pt idx="31431">
                  <c:v>45925.74852508875</c:v>
                </c:pt>
                <c:pt idx="31432">
                  <c:v>45925.74934428876</c:v>
                </c:pt>
                <c:pt idx="31433">
                  <c:v>45925.75016348876</c:v>
                </c:pt>
                <c:pt idx="31434">
                  <c:v>45925.75098268875</c:v>
                </c:pt>
                <c:pt idx="31435">
                  <c:v>45925.75180188876</c:v>
                </c:pt>
                <c:pt idx="31436">
                  <c:v>45925.75262108877</c:v>
                </c:pt>
                <c:pt idx="31437">
                  <c:v>45925.75344028877</c:v>
                </c:pt>
                <c:pt idx="31438">
                  <c:v>45925.7542594888</c:v>
                </c:pt>
                <c:pt idx="31439">
                  <c:v>45925.75507868877</c:v>
                </c:pt>
                <c:pt idx="31440">
                  <c:v>45925.75589788877</c:v>
                </c:pt>
                <c:pt idx="31441">
                  <c:v>45925.75671708877</c:v>
                </c:pt>
                <c:pt idx="31442">
                  <c:v>45925.75753628878</c:v>
                </c:pt>
                <c:pt idx="31443">
                  <c:v>45925.75835548878</c:v>
                </c:pt>
                <c:pt idx="31444">
                  <c:v>45925.75917468878</c:v>
                </c:pt>
                <c:pt idx="31445">
                  <c:v>45925.75999388879</c:v>
                </c:pt>
                <c:pt idx="31446">
                  <c:v>45925.76081308879</c:v>
                </c:pt>
                <c:pt idx="31447">
                  <c:v>45925.76163228878</c:v>
                </c:pt>
                <c:pt idx="31448">
                  <c:v>45925.76245148879</c:v>
                </c:pt>
                <c:pt idx="31449">
                  <c:v>45925.7632706888</c:v>
                </c:pt>
                <c:pt idx="31450">
                  <c:v>45925.7640898888</c:v>
                </c:pt>
                <c:pt idx="31451">
                  <c:v>45925.7649090888</c:v>
                </c:pt>
                <c:pt idx="31452">
                  <c:v>45925.7657282888</c:v>
                </c:pt>
                <c:pt idx="31453">
                  <c:v>45925.7665474888</c:v>
                </c:pt>
                <c:pt idx="31454">
                  <c:v>45925.76736668874</c:v>
                </c:pt>
                <c:pt idx="31455">
                  <c:v>45925.7681858888</c:v>
                </c:pt>
                <c:pt idx="31456">
                  <c:v>45925.7690050888</c:v>
                </c:pt>
                <c:pt idx="31457">
                  <c:v>45925.76982428881</c:v>
                </c:pt>
                <c:pt idx="31458">
                  <c:v>45925.77064348882</c:v>
                </c:pt>
                <c:pt idx="31459">
                  <c:v>45925.77146268875</c:v>
                </c:pt>
                <c:pt idx="31460">
                  <c:v>45925.77228188882</c:v>
                </c:pt>
                <c:pt idx="31461">
                  <c:v>45925.77310108882</c:v>
                </c:pt>
                <c:pt idx="31462">
                  <c:v>45925.77392028883</c:v>
                </c:pt>
                <c:pt idx="31463">
                  <c:v>45925.77473948882</c:v>
                </c:pt>
                <c:pt idx="31464">
                  <c:v>45925.77555868883</c:v>
                </c:pt>
                <c:pt idx="31465">
                  <c:v>45925.77637788883</c:v>
                </c:pt>
                <c:pt idx="31466">
                  <c:v>45925.77719708884</c:v>
                </c:pt>
                <c:pt idx="31467">
                  <c:v>45925.77801628883</c:v>
                </c:pt>
                <c:pt idx="31468">
                  <c:v>45925.77883548883</c:v>
                </c:pt>
                <c:pt idx="31469">
                  <c:v>45925.77965468883</c:v>
                </c:pt>
                <c:pt idx="31470">
                  <c:v>45925.78047388884</c:v>
                </c:pt>
                <c:pt idx="31471">
                  <c:v>45925.78129308885</c:v>
                </c:pt>
                <c:pt idx="31472">
                  <c:v>45925.78211228885</c:v>
                </c:pt>
                <c:pt idx="31473">
                  <c:v>45925.78293148885</c:v>
                </c:pt>
                <c:pt idx="31474">
                  <c:v>45925.78375068885</c:v>
                </c:pt>
                <c:pt idx="31475">
                  <c:v>45925.78456988885</c:v>
                </c:pt>
                <c:pt idx="31476">
                  <c:v>45925.78538908886</c:v>
                </c:pt>
                <c:pt idx="31477">
                  <c:v>45925.78620828886</c:v>
                </c:pt>
                <c:pt idx="31478">
                  <c:v>45925.78702748886</c:v>
                </c:pt>
                <c:pt idx="31479">
                  <c:v>45925.78784668887</c:v>
                </c:pt>
                <c:pt idx="31480">
                  <c:v>45925.78866588887</c:v>
                </c:pt>
                <c:pt idx="31481">
                  <c:v>45925.78948508887</c:v>
                </c:pt>
                <c:pt idx="31482">
                  <c:v>45925.79030428887</c:v>
                </c:pt>
                <c:pt idx="31483">
                  <c:v>45925.79112348887</c:v>
                </c:pt>
                <c:pt idx="31484">
                  <c:v>45925.79194268881</c:v>
                </c:pt>
                <c:pt idx="31485">
                  <c:v>45925.79276188881</c:v>
                </c:pt>
                <c:pt idx="31486">
                  <c:v>45925.79358108887</c:v>
                </c:pt>
                <c:pt idx="31487">
                  <c:v>45925.79440028888</c:v>
                </c:pt>
                <c:pt idx="31488">
                  <c:v>45925.79521948888</c:v>
                </c:pt>
                <c:pt idx="31489">
                  <c:v>45925.79603868889</c:v>
                </c:pt>
                <c:pt idx="31490">
                  <c:v>45925.7968578889</c:v>
                </c:pt>
                <c:pt idx="31491">
                  <c:v>45925.79767708889</c:v>
                </c:pt>
                <c:pt idx="31492">
                  <c:v>45925.79849628889</c:v>
                </c:pt>
                <c:pt idx="31493">
                  <c:v>45925.7993154889</c:v>
                </c:pt>
                <c:pt idx="31494">
                  <c:v>45925.8001346889</c:v>
                </c:pt>
                <c:pt idx="31495">
                  <c:v>45925.8009538889</c:v>
                </c:pt>
                <c:pt idx="31496">
                  <c:v>45925.8017730889</c:v>
                </c:pt>
                <c:pt idx="31497">
                  <c:v>45925.8025922889</c:v>
                </c:pt>
                <c:pt idx="31498">
                  <c:v>45925.8034114889</c:v>
                </c:pt>
                <c:pt idx="31499">
                  <c:v>45925.8042306889</c:v>
                </c:pt>
                <c:pt idx="31500">
                  <c:v>45925.80504988891</c:v>
                </c:pt>
                <c:pt idx="31501">
                  <c:v>45925.80586908891</c:v>
                </c:pt>
                <c:pt idx="31502">
                  <c:v>45925.80668828891</c:v>
                </c:pt>
                <c:pt idx="31503">
                  <c:v>45925.80750748894</c:v>
                </c:pt>
                <c:pt idx="31504">
                  <c:v>45925.80832668892</c:v>
                </c:pt>
                <c:pt idx="31505">
                  <c:v>45925.80914588892</c:v>
                </c:pt>
                <c:pt idx="31506">
                  <c:v>45925.80996508892</c:v>
                </c:pt>
                <c:pt idx="31507">
                  <c:v>45925.81078428892</c:v>
                </c:pt>
                <c:pt idx="31508">
                  <c:v>45925.81160348893</c:v>
                </c:pt>
                <c:pt idx="31509">
                  <c:v>45925.81242268893</c:v>
                </c:pt>
                <c:pt idx="31510">
                  <c:v>45925.81324188893</c:v>
                </c:pt>
                <c:pt idx="31511">
                  <c:v>45925.81406108893</c:v>
                </c:pt>
                <c:pt idx="31512">
                  <c:v>45925.81488028894</c:v>
                </c:pt>
                <c:pt idx="31513">
                  <c:v>45925.815699489</c:v>
                </c:pt>
                <c:pt idx="31514">
                  <c:v>45925.816518689</c:v>
                </c:pt>
                <c:pt idx="31515">
                  <c:v>45925.81733788894</c:v>
                </c:pt>
                <c:pt idx="31516">
                  <c:v>45925.818157089</c:v>
                </c:pt>
                <c:pt idx="31517">
                  <c:v>45925.818976289</c:v>
                </c:pt>
                <c:pt idx="31518">
                  <c:v>45925.81979548896</c:v>
                </c:pt>
                <c:pt idx="31519">
                  <c:v>45925.82061468895</c:v>
                </c:pt>
                <c:pt idx="31520">
                  <c:v>45925.82143388896</c:v>
                </c:pt>
                <c:pt idx="31521">
                  <c:v>45925.82225308896</c:v>
                </c:pt>
                <c:pt idx="31522">
                  <c:v>45925.82307228896</c:v>
                </c:pt>
                <c:pt idx="31523">
                  <c:v>45925.82389148896</c:v>
                </c:pt>
                <c:pt idx="31524">
                  <c:v>45925.82471068897</c:v>
                </c:pt>
                <c:pt idx="31525">
                  <c:v>45925.82552988897</c:v>
                </c:pt>
                <c:pt idx="31526">
                  <c:v>45925.82634908898</c:v>
                </c:pt>
                <c:pt idx="31527">
                  <c:v>45925.82716828897</c:v>
                </c:pt>
                <c:pt idx="31528">
                  <c:v>45925.82798748897</c:v>
                </c:pt>
                <c:pt idx="31529">
                  <c:v>45925.82880668897</c:v>
                </c:pt>
                <c:pt idx="31530">
                  <c:v>45925.82962588898</c:v>
                </c:pt>
                <c:pt idx="31531">
                  <c:v>45925.83044508898</c:v>
                </c:pt>
                <c:pt idx="31532">
                  <c:v>45925.83126428898</c:v>
                </c:pt>
                <c:pt idx="31533">
                  <c:v>45925.83208348898</c:v>
                </c:pt>
                <c:pt idx="31534">
                  <c:v>45925.832902689</c:v>
                </c:pt>
                <c:pt idx="31535">
                  <c:v>45925.83372188899</c:v>
                </c:pt>
                <c:pt idx="31536">
                  <c:v>45925.834541089</c:v>
                </c:pt>
                <c:pt idx="31537">
                  <c:v>45925.835360289</c:v>
                </c:pt>
                <c:pt idx="31538">
                  <c:v>45925.836179489</c:v>
                </c:pt>
                <c:pt idx="31539">
                  <c:v>45925.836998689</c:v>
                </c:pt>
                <c:pt idx="31540">
                  <c:v>45925.837817889</c:v>
                </c:pt>
                <c:pt idx="31541">
                  <c:v>45925.838637089</c:v>
                </c:pt>
                <c:pt idx="31542">
                  <c:v>45925.83945628901</c:v>
                </c:pt>
                <c:pt idx="31543">
                  <c:v>45925.840275489</c:v>
                </c:pt>
                <c:pt idx="31544">
                  <c:v>45925.84109468901</c:v>
                </c:pt>
                <c:pt idx="31545">
                  <c:v>45925.84191388902</c:v>
                </c:pt>
                <c:pt idx="31546">
                  <c:v>45925.84273308902</c:v>
                </c:pt>
                <c:pt idx="31547">
                  <c:v>45925.84355228902</c:v>
                </c:pt>
                <c:pt idx="31548">
                  <c:v>45925.84437148903</c:v>
                </c:pt>
                <c:pt idx="31549">
                  <c:v>45925.84519068903</c:v>
                </c:pt>
                <c:pt idx="31550">
                  <c:v>45925.84600988902</c:v>
                </c:pt>
                <c:pt idx="31551">
                  <c:v>45925.84682908903</c:v>
                </c:pt>
                <c:pt idx="31552">
                  <c:v>45925.84764828903</c:v>
                </c:pt>
                <c:pt idx="31553">
                  <c:v>45925.84846748903</c:v>
                </c:pt>
                <c:pt idx="31554">
                  <c:v>45925.84928668904</c:v>
                </c:pt>
                <c:pt idx="31555">
                  <c:v>45925.85010588904</c:v>
                </c:pt>
                <c:pt idx="31556">
                  <c:v>45925.85092508904</c:v>
                </c:pt>
                <c:pt idx="31557">
                  <c:v>45925.85174428904</c:v>
                </c:pt>
                <c:pt idx="31558">
                  <c:v>45925.85256348904</c:v>
                </c:pt>
                <c:pt idx="31559">
                  <c:v>45925.85338268905</c:v>
                </c:pt>
                <c:pt idx="31560">
                  <c:v>45925.85420188905</c:v>
                </c:pt>
                <c:pt idx="31561">
                  <c:v>45925.85502108905</c:v>
                </c:pt>
                <c:pt idx="31562">
                  <c:v>45925.85584028905</c:v>
                </c:pt>
                <c:pt idx="31563">
                  <c:v>45925.8566594891</c:v>
                </c:pt>
                <c:pt idx="31564">
                  <c:v>45925.85747868906</c:v>
                </c:pt>
                <c:pt idx="31565">
                  <c:v>45925.85829788906</c:v>
                </c:pt>
                <c:pt idx="31566">
                  <c:v>45925.85911708906</c:v>
                </c:pt>
                <c:pt idx="31567">
                  <c:v>45925.85993628906</c:v>
                </c:pt>
                <c:pt idx="31568">
                  <c:v>45925.86075548907</c:v>
                </c:pt>
                <c:pt idx="31569">
                  <c:v>45925.86157468907</c:v>
                </c:pt>
                <c:pt idx="31570">
                  <c:v>45925.86239388907</c:v>
                </c:pt>
                <c:pt idx="31571">
                  <c:v>45925.86321308907</c:v>
                </c:pt>
                <c:pt idx="31572">
                  <c:v>45925.86403228907</c:v>
                </c:pt>
                <c:pt idx="31573">
                  <c:v>45925.86485148908</c:v>
                </c:pt>
                <c:pt idx="31574">
                  <c:v>45925.86567068908</c:v>
                </c:pt>
                <c:pt idx="31575">
                  <c:v>45925.86648988909</c:v>
                </c:pt>
                <c:pt idx="31576">
                  <c:v>45925.86730908909</c:v>
                </c:pt>
                <c:pt idx="31577">
                  <c:v>45925.8681282891</c:v>
                </c:pt>
                <c:pt idx="31578">
                  <c:v>45925.8689474891</c:v>
                </c:pt>
                <c:pt idx="31579">
                  <c:v>45925.86976668907</c:v>
                </c:pt>
                <c:pt idx="31580">
                  <c:v>45925.8705858891</c:v>
                </c:pt>
                <c:pt idx="31581">
                  <c:v>45925.8714050891</c:v>
                </c:pt>
                <c:pt idx="31582">
                  <c:v>45925.8722242891</c:v>
                </c:pt>
                <c:pt idx="31583">
                  <c:v>45925.8730434891</c:v>
                </c:pt>
                <c:pt idx="31584">
                  <c:v>45925.87386268911</c:v>
                </c:pt>
                <c:pt idx="31585">
                  <c:v>45925.87468188911</c:v>
                </c:pt>
                <c:pt idx="31586">
                  <c:v>45925.87550108911</c:v>
                </c:pt>
                <c:pt idx="31587">
                  <c:v>45925.87632028911</c:v>
                </c:pt>
                <c:pt idx="31588">
                  <c:v>45925.87713948911</c:v>
                </c:pt>
                <c:pt idx="31589">
                  <c:v>45925.87795868912</c:v>
                </c:pt>
                <c:pt idx="31590">
                  <c:v>45925.87877788912</c:v>
                </c:pt>
                <c:pt idx="31591">
                  <c:v>45925.87959708912</c:v>
                </c:pt>
                <c:pt idx="31592">
                  <c:v>45925.88041628913</c:v>
                </c:pt>
                <c:pt idx="31593">
                  <c:v>45925.88123548914</c:v>
                </c:pt>
                <c:pt idx="31594">
                  <c:v>45925.88205468912</c:v>
                </c:pt>
                <c:pt idx="31595">
                  <c:v>45925.88287388913</c:v>
                </c:pt>
                <c:pt idx="31596">
                  <c:v>45925.88369308913</c:v>
                </c:pt>
                <c:pt idx="31597">
                  <c:v>45925.8845122892</c:v>
                </c:pt>
                <c:pt idx="31598">
                  <c:v>45925.88533148913</c:v>
                </c:pt>
                <c:pt idx="31599">
                  <c:v>45925.88615068914</c:v>
                </c:pt>
                <c:pt idx="31600">
                  <c:v>45925.88696988914</c:v>
                </c:pt>
                <c:pt idx="31601">
                  <c:v>45925.88778908915</c:v>
                </c:pt>
                <c:pt idx="31602">
                  <c:v>45925.88860828914</c:v>
                </c:pt>
                <c:pt idx="31603">
                  <c:v>45925.88942748915</c:v>
                </c:pt>
                <c:pt idx="31604">
                  <c:v>45925.89024668915</c:v>
                </c:pt>
                <c:pt idx="31605">
                  <c:v>45925.89106588915</c:v>
                </c:pt>
                <c:pt idx="31606">
                  <c:v>45925.89188508916</c:v>
                </c:pt>
                <c:pt idx="31607">
                  <c:v>45925.89270428916</c:v>
                </c:pt>
                <c:pt idx="31608">
                  <c:v>45925.89352348916</c:v>
                </c:pt>
                <c:pt idx="31609">
                  <c:v>45925.89434268916</c:v>
                </c:pt>
                <c:pt idx="31610">
                  <c:v>45925.89516188917</c:v>
                </c:pt>
                <c:pt idx="31611">
                  <c:v>45925.89598108917</c:v>
                </c:pt>
                <c:pt idx="31612">
                  <c:v>45925.89680028917</c:v>
                </c:pt>
                <c:pt idx="31613">
                  <c:v>45925.89761948918</c:v>
                </c:pt>
                <c:pt idx="31614">
                  <c:v>45925.89843868917</c:v>
                </c:pt>
                <c:pt idx="31615">
                  <c:v>45925.89925788917</c:v>
                </c:pt>
                <c:pt idx="31616">
                  <c:v>45925.90007708917</c:v>
                </c:pt>
                <c:pt idx="31617">
                  <c:v>45925.90089628918</c:v>
                </c:pt>
                <c:pt idx="31618">
                  <c:v>45925.90171548918</c:v>
                </c:pt>
                <c:pt idx="31619">
                  <c:v>45925.90253468918</c:v>
                </c:pt>
                <c:pt idx="31620">
                  <c:v>45925.90335388919</c:v>
                </c:pt>
                <c:pt idx="31621">
                  <c:v>45925.9041730892</c:v>
                </c:pt>
                <c:pt idx="31622">
                  <c:v>45925.9049922892</c:v>
                </c:pt>
                <c:pt idx="31623">
                  <c:v>45925.9058114892</c:v>
                </c:pt>
                <c:pt idx="31624">
                  <c:v>45925.9066306892</c:v>
                </c:pt>
                <c:pt idx="31625">
                  <c:v>45925.90744988919</c:v>
                </c:pt>
                <c:pt idx="31626">
                  <c:v>45925.9082690892</c:v>
                </c:pt>
                <c:pt idx="31627">
                  <c:v>45925.90908828921</c:v>
                </c:pt>
                <c:pt idx="31628">
                  <c:v>45925.90990748921</c:v>
                </c:pt>
                <c:pt idx="31629">
                  <c:v>45925.9107266892</c:v>
                </c:pt>
                <c:pt idx="31630">
                  <c:v>45925.9115458892</c:v>
                </c:pt>
                <c:pt idx="31631">
                  <c:v>45925.91236508921</c:v>
                </c:pt>
                <c:pt idx="31632">
                  <c:v>45925.91318428922</c:v>
                </c:pt>
                <c:pt idx="31633">
                  <c:v>45925.91400348922</c:v>
                </c:pt>
                <c:pt idx="31634">
                  <c:v>45925.91482268922</c:v>
                </c:pt>
                <c:pt idx="31635">
                  <c:v>45925.91564188922</c:v>
                </c:pt>
                <c:pt idx="31636">
                  <c:v>45925.91646108923</c:v>
                </c:pt>
                <c:pt idx="31637">
                  <c:v>45925.91728028923</c:v>
                </c:pt>
                <c:pt idx="31638">
                  <c:v>45925.91809948923</c:v>
                </c:pt>
                <c:pt idx="31639">
                  <c:v>45925.91891868923</c:v>
                </c:pt>
                <c:pt idx="31640">
                  <c:v>45925.91973788923</c:v>
                </c:pt>
                <c:pt idx="31641">
                  <c:v>45925.92055708924</c:v>
                </c:pt>
                <c:pt idx="31642">
                  <c:v>45925.92137628923</c:v>
                </c:pt>
                <c:pt idx="31643">
                  <c:v>45925.92219548923</c:v>
                </c:pt>
                <c:pt idx="31644">
                  <c:v>45925.92301468922</c:v>
                </c:pt>
                <c:pt idx="31645">
                  <c:v>45925.92383388925</c:v>
                </c:pt>
                <c:pt idx="31646">
                  <c:v>45925.92465308925</c:v>
                </c:pt>
                <c:pt idx="31647">
                  <c:v>45925.92547228919</c:v>
                </c:pt>
                <c:pt idx="31648">
                  <c:v>45925.92629148925</c:v>
                </c:pt>
                <c:pt idx="31649">
                  <c:v>45925.92711068919</c:v>
                </c:pt>
                <c:pt idx="31650">
                  <c:v>45925.92792988919</c:v>
                </c:pt>
                <c:pt idx="31651">
                  <c:v>45925.92874908925</c:v>
                </c:pt>
                <c:pt idx="31652">
                  <c:v>45925.92956828926</c:v>
                </c:pt>
                <c:pt idx="31653">
                  <c:v>45925.93038748926</c:v>
                </c:pt>
                <c:pt idx="31654">
                  <c:v>45925.93120668927</c:v>
                </c:pt>
                <c:pt idx="31655">
                  <c:v>45925.93202588927</c:v>
                </c:pt>
                <c:pt idx="31656">
                  <c:v>45925.93284508927</c:v>
                </c:pt>
                <c:pt idx="31657">
                  <c:v>45925.93366428927</c:v>
                </c:pt>
                <c:pt idx="31658">
                  <c:v>45925.93448348928</c:v>
                </c:pt>
                <c:pt idx="31659">
                  <c:v>45925.93530268921</c:v>
                </c:pt>
                <c:pt idx="31660">
                  <c:v>45925.93612188927</c:v>
                </c:pt>
                <c:pt idx="31661">
                  <c:v>45925.93694108928</c:v>
                </c:pt>
                <c:pt idx="31662">
                  <c:v>45925.93776028922</c:v>
                </c:pt>
                <c:pt idx="31663">
                  <c:v>45925.93857948928</c:v>
                </c:pt>
                <c:pt idx="31664">
                  <c:v>45925.93939868928</c:v>
                </c:pt>
                <c:pt idx="31665">
                  <c:v>45925.9402178893</c:v>
                </c:pt>
                <c:pt idx="31666">
                  <c:v>45925.94103708929</c:v>
                </c:pt>
                <c:pt idx="31667">
                  <c:v>45925.9418562893</c:v>
                </c:pt>
                <c:pt idx="31668">
                  <c:v>45925.9426754893</c:v>
                </c:pt>
                <c:pt idx="31669">
                  <c:v>45925.94349468927</c:v>
                </c:pt>
                <c:pt idx="31670">
                  <c:v>45925.9443138893</c:v>
                </c:pt>
                <c:pt idx="31671">
                  <c:v>45925.94513308931</c:v>
                </c:pt>
                <c:pt idx="31672">
                  <c:v>45925.94595228931</c:v>
                </c:pt>
                <c:pt idx="31673">
                  <c:v>45925.94677148931</c:v>
                </c:pt>
                <c:pt idx="31674">
                  <c:v>45925.94759068931</c:v>
                </c:pt>
                <c:pt idx="31675">
                  <c:v>45925.94840988932</c:v>
                </c:pt>
                <c:pt idx="31676">
                  <c:v>45925.94922908932</c:v>
                </c:pt>
                <c:pt idx="31677">
                  <c:v>45925.95004828932</c:v>
                </c:pt>
                <c:pt idx="31678">
                  <c:v>45925.95086748932</c:v>
                </c:pt>
                <c:pt idx="31679">
                  <c:v>45925.95168668932</c:v>
                </c:pt>
                <c:pt idx="31680">
                  <c:v>45925.95250588932</c:v>
                </c:pt>
                <c:pt idx="31681">
                  <c:v>45925.95332508933</c:v>
                </c:pt>
                <c:pt idx="31682">
                  <c:v>45925.95414428933</c:v>
                </c:pt>
                <c:pt idx="31683">
                  <c:v>45925.95496348933</c:v>
                </c:pt>
                <c:pt idx="31684">
                  <c:v>45925.95578268927</c:v>
                </c:pt>
                <c:pt idx="31685">
                  <c:v>45925.95660188934</c:v>
                </c:pt>
                <c:pt idx="31686">
                  <c:v>45925.95742108933</c:v>
                </c:pt>
                <c:pt idx="31687">
                  <c:v>45925.95824028934</c:v>
                </c:pt>
                <c:pt idx="31688">
                  <c:v>45925.95905948934</c:v>
                </c:pt>
                <c:pt idx="31689">
                  <c:v>45925.95987868935</c:v>
                </c:pt>
                <c:pt idx="31690">
                  <c:v>45925.96069788935</c:v>
                </c:pt>
                <c:pt idx="31691">
                  <c:v>45925.96151708935</c:v>
                </c:pt>
                <c:pt idx="31692">
                  <c:v>45925.96233628935</c:v>
                </c:pt>
                <c:pt idx="31693">
                  <c:v>45925.96315548936</c:v>
                </c:pt>
                <c:pt idx="31694">
                  <c:v>45925.96397468932</c:v>
                </c:pt>
                <c:pt idx="31695">
                  <c:v>45925.96479388935</c:v>
                </c:pt>
                <c:pt idx="31696">
                  <c:v>45925.96561308936</c:v>
                </c:pt>
                <c:pt idx="31697">
                  <c:v>45925.96643228937</c:v>
                </c:pt>
                <c:pt idx="31698">
                  <c:v>45925.96725148937</c:v>
                </c:pt>
                <c:pt idx="31699">
                  <c:v>45925.96807068937</c:v>
                </c:pt>
                <c:pt idx="31700">
                  <c:v>45925.96888988937</c:v>
                </c:pt>
                <c:pt idx="31701">
                  <c:v>45925.96970908938</c:v>
                </c:pt>
                <c:pt idx="31702">
                  <c:v>45925.97052828937</c:v>
                </c:pt>
                <c:pt idx="31703">
                  <c:v>45925.97134748938</c:v>
                </c:pt>
                <c:pt idx="31704">
                  <c:v>45925.97216668937</c:v>
                </c:pt>
                <c:pt idx="31705">
                  <c:v>45925.97298588938</c:v>
                </c:pt>
                <c:pt idx="31706">
                  <c:v>45925.97380508939</c:v>
                </c:pt>
                <c:pt idx="31707">
                  <c:v>45925.97462428939</c:v>
                </c:pt>
                <c:pt idx="31708">
                  <c:v>45925.97544348938</c:v>
                </c:pt>
                <c:pt idx="31709">
                  <c:v>45925.97626268939</c:v>
                </c:pt>
                <c:pt idx="31710">
                  <c:v>45925.9770818894</c:v>
                </c:pt>
                <c:pt idx="31711">
                  <c:v>45925.9779010894</c:v>
                </c:pt>
                <c:pt idx="31712">
                  <c:v>45925.9787202894</c:v>
                </c:pt>
                <c:pt idx="31713">
                  <c:v>45925.9795394894</c:v>
                </c:pt>
                <c:pt idx="31714">
                  <c:v>45925.9803586894</c:v>
                </c:pt>
                <c:pt idx="31715">
                  <c:v>45925.98117788941</c:v>
                </c:pt>
                <c:pt idx="31716">
                  <c:v>45925.98199708941</c:v>
                </c:pt>
                <c:pt idx="31717">
                  <c:v>45925.9828162894</c:v>
                </c:pt>
                <c:pt idx="31718">
                  <c:v>45925.98363548941</c:v>
                </c:pt>
                <c:pt idx="31719">
                  <c:v>45925.98445468942</c:v>
                </c:pt>
                <c:pt idx="31720">
                  <c:v>45925.98527388942</c:v>
                </c:pt>
                <c:pt idx="31721">
                  <c:v>45925.98609308942</c:v>
                </c:pt>
                <c:pt idx="31722">
                  <c:v>45925.98691228943</c:v>
                </c:pt>
                <c:pt idx="31723">
                  <c:v>45925.98773148942</c:v>
                </c:pt>
                <c:pt idx="31724">
                  <c:v>45925.98855068942</c:v>
                </c:pt>
                <c:pt idx="31725">
                  <c:v>45925.98936988943</c:v>
                </c:pt>
                <c:pt idx="31726">
                  <c:v>45925.99018908943</c:v>
                </c:pt>
                <c:pt idx="31727">
                  <c:v>45925.99100828943</c:v>
                </c:pt>
                <c:pt idx="31728">
                  <c:v>45925.99182748944</c:v>
                </c:pt>
                <c:pt idx="31729">
                  <c:v>45925.99264668942</c:v>
                </c:pt>
                <c:pt idx="31730">
                  <c:v>45925.99346588937</c:v>
                </c:pt>
                <c:pt idx="31731">
                  <c:v>45925.99428508944</c:v>
                </c:pt>
                <c:pt idx="31732">
                  <c:v>45925.99510428945</c:v>
                </c:pt>
                <c:pt idx="31733">
                  <c:v>45925.99592348945</c:v>
                </c:pt>
                <c:pt idx="31734">
                  <c:v>45925.99674268938</c:v>
                </c:pt>
                <c:pt idx="31735">
                  <c:v>45925.99756188945</c:v>
                </c:pt>
                <c:pt idx="31736">
                  <c:v>45925.99838108946</c:v>
                </c:pt>
                <c:pt idx="31737">
                  <c:v>45925.99920028946</c:v>
                </c:pt>
                <c:pt idx="31738">
                  <c:v>45926.00001948946</c:v>
                </c:pt>
                <c:pt idx="31739">
                  <c:v>45926.00083868946</c:v>
                </c:pt>
                <c:pt idx="31740">
                  <c:v>45926.00165788946</c:v>
                </c:pt>
                <c:pt idx="31741">
                  <c:v>45926.00247708947</c:v>
                </c:pt>
                <c:pt idx="31742">
                  <c:v>45926.00329628947</c:v>
                </c:pt>
                <c:pt idx="31743">
                  <c:v>45926.00411548947</c:v>
                </c:pt>
                <c:pt idx="31744">
                  <c:v>45926.00493468947</c:v>
                </c:pt>
                <c:pt idx="31745">
                  <c:v>45926.00575388948</c:v>
                </c:pt>
                <c:pt idx="31746">
                  <c:v>45926.00657308947</c:v>
                </c:pt>
                <c:pt idx="31747">
                  <c:v>45926.00739228948</c:v>
                </c:pt>
                <c:pt idx="31748">
                  <c:v>45926.0082114895</c:v>
                </c:pt>
                <c:pt idx="31749">
                  <c:v>45926.00903068949</c:v>
                </c:pt>
                <c:pt idx="31750">
                  <c:v>45926.00984988949</c:v>
                </c:pt>
                <c:pt idx="31751">
                  <c:v>45926.01066908949</c:v>
                </c:pt>
                <c:pt idx="31752">
                  <c:v>45926.01148828948</c:v>
                </c:pt>
                <c:pt idx="31753">
                  <c:v>45926.0123074895</c:v>
                </c:pt>
                <c:pt idx="31754">
                  <c:v>45926.0131266895</c:v>
                </c:pt>
                <c:pt idx="31755">
                  <c:v>45926.0139458895</c:v>
                </c:pt>
                <c:pt idx="31756">
                  <c:v>45926.0147650895</c:v>
                </c:pt>
                <c:pt idx="31757">
                  <c:v>45926.0155842895</c:v>
                </c:pt>
                <c:pt idx="31758">
                  <c:v>45926.0164034895</c:v>
                </c:pt>
                <c:pt idx="31759">
                  <c:v>45926.01722268951</c:v>
                </c:pt>
                <c:pt idx="31760">
                  <c:v>45926.01804188951</c:v>
                </c:pt>
                <c:pt idx="31761">
                  <c:v>45926.01886108951</c:v>
                </c:pt>
                <c:pt idx="31762">
                  <c:v>45926.01968028952</c:v>
                </c:pt>
                <c:pt idx="31763">
                  <c:v>45926.02049948952</c:v>
                </c:pt>
                <c:pt idx="31764">
                  <c:v>45926.02131868952</c:v>
                </c:pt>
                <c:pt idx="31765">
                  <c:v>45926.02213788952</c:v>
                </c:pt>
                <c:pt idx="31766">
                  <c:v>45926.02295708952</c:v>
                </c:pt>
                <c:pt idx="31767">
                  <c:v>45926.02377628953</c:v>
                </c:pt>
                <c:pt idx="31768">
                  <c:v>45926.02459548952</c:v>
                </c:pt>
                <c:pt idx="31769">
                  <c:v>45926.02541468952</c:v>
                </c:pt>
                <c:pt idx="31770">
                  <c:v>45926.02623388953</c:v>
                </c:pt>
                <c:pt idx="31771">
                  <c:v>45926.02705308954</c:v>
                </c:pt>
                <c:pt idx="31772">
                  <c:v>45926.02787228954</c:v>
                </c:pt>
                <c:pt idx="31773">
                  <c:v>45926.02869148954</c:v>
                </c:pt>
                <c:pt idx="31774">
                  <c:v>45926.02951068954</c:v>
                </c:pt>
                <c:pt idx="31775">
                  <c:v>45926.03032988955</c:v>
                </c:pt>
                <c:pt idx="31776">
                  <c:v>45926.03114908955</c:v>
                </c:pt>
                <c:pt idx="31777">
                  <c:v>45926.03196828955</c:v>
                </c:pt>
                <c:pt idx="31778">
                  <c:v>45926.03278748955</c:v>
                </c:pt>
                <c:pt idx="31779">
                  <c:v>45926.03360668955</c:v>
                </c:pt>
                <c:pt idx="31780">
                  <c:v>45926.03442588956</c:v>
                </c:pt>
                <c:pt idx="31781">
                  <c:v>45926.03524508956</c:v>
                </c:pt>
                <c:pt idx="31782">
                  <c:v>45926.03606428956</c:v>
                </c:pt>
                <c:pt idx="31783">
                  <c:v>45926.03688348956</c:v>
                </c:pt>
                <c:pt idx="31784">
                  <c:v>45926.03770268957</c:v>
                </c:pt>
                <c:pt idx="31785">
                  <c:v>45926.03852188957</c:v>
                </c:pt>
                <c:pt idx="31786">
                  <c:v>45926.03934108957</c:v>
                </c:pt>
                <c:pt idx="31787">
                  <c:v>45926.04016028957</c:v>
                </c:pt>
                <c:pt idx="31788">
                  <c:v>45926.04097948958</c:v>
                </c:pt>
                <c:pt idx="31789">
                  <c:v>45926.04179868958</c:v>
                </c:pt>
                <c:pt idx="31790">
                  <c:v>45926.04261788957</c:v>
                </c:pt>
                <c:pt idx="31791">
                  <c:v>45926.04343708958</c:v>
                </c:pt>
                <c:pt idx="31792">
                  <c:v>45926.0442562896</c:v>
                </c:pt>
                <c:pt idx="31793">
                  <c:v>45926.04507548958</c:v>
                </c:pt>
                <c:pt idx="31794">
                  <c:v>45926.04589468959</c:v>
                </c:pt>
                <c:pt idx="31795">
                  <c:v>45926.0467138896</c:v>
                </c:pt>
                <c:pt idx="31796">
                  <c:v>45926.0475330896</c:v>
                </c:pt>
                <c:pt idx="31797">
                  <c:v>45926.0483522896</c:v>
                </c:pt>
                <c:pt idx="31798">
                  <c:v>45926.0491714896</c:v>
                </c:pt>
                <c:pt idx="31799">
                  <c:v>45926.04999068959</c:v>
                </c:pt>
                <c:pt idx="31800">
                  <c:v>45926.0508098896</c:v>
                </c:pt>
                <c:pt idx="31801">
                  <c:v>45926.0516290896</c:v>
                </c:pt>
                <c:pt idx="31802">
                  <c:v>45926.05244828961</c:v>
                </c:pt>
                <c:pt idx="31803">
                  <c:v>45926.05326748961</c:v>
                </c:pt>
                <c:pt idx="31804">
                  <c:v>45926.0540866896</c:v>
                </c:pt>
                <c:pt idx="31805">
                  <c:v>45926.05490588961</c:v>
                </c:pt>
                <c:pt idx="31806">
                  <c:v>45926.05572508962</c:v>
                </c:pt>
                <c:pt idx="31807">
                  <c:v>45926.05654428962</c:v>
                </c:pt>
                <c:pt idx="31808">
                  <c:v>45926.05736348962</c:v>
                </c:pt>
                <c:pt idx="31809">
                  <c:v>45926.05818268962</c:v>
                </c:pt>
                <c:pt idx="31810">
                  <c:v>45926.05900188963</c:v>
                </c:pt>
                <c:pt idx="31811">
                  <c:v>45926.05982108963</c:v>
                </c:pt>
                <c:pt idx="31812">
                  <c:v>45926.06064028962</c:v>
                </c:pt>
                <c:pt idx="31813">
                  <c:v>45926.06145948963</c:v>
                </c:pt>
                <c:pt idx="31814">
                  <c:v>45926.06227868963</c:v>
                </c:pt>
                <c:pt idx="31815">
                  <c:v>45926.06309788962</c:v>
                </c:pt>
                <c:pt idx="31816">
                  <c:v>45926.06391708962</c:v>
                </c:pt>
                <c:pt idx="31817">
                  <c:v>45926.06473628963</c:v>
                </c:pt>
                <c:pt idx="31818">
                  <c:v>45926.06555548964</c:v>
                </c:pt>
                <c:pt idx="31819">
                  <c:v>45926.06637468965</c:v>
                </c:pt>
                <c:pt idx="31820">
                  <c:v>45926.06719388958</c:v>
                </c:pt>
                <c:pt idx="31821">
                  <c:v>45926.06801308965</c:v>
                </c:pt>
                <c:pt idx="31822">
                  <c:v>45926.06883228965</c:v>
                </c:pt>
                <c:pt idx="31823">
                  <c:v>45926.06965148966</c:v>
                </c:pt>
                <c:pt idx="31824">
                  <c:v>45926.07047068959</c:v>
                </c:pt>
                <c:pt idx="31825">
                  <c:v>45926.07128988965</c:v>
                </c:pt>
                <c:pt idx="31826">
                  <c:v>45926.07210908965</c:v>
                </c:pt>
                <c:pt idx="31827">
                  <c:v>45926.07292828966</c:v>
                </c:pt>
                <c:pt idx="31828">
                  <c:v>45926.07374748967</c:v>
                </c:pt>
                <c:pt idx="31829">
                  <c:v>45926.07456668967</c:v>
                </c:pt>
                <c:pt idx="31830">
                  <c:v>45926.0753858896</c:v>
                </c:pt>
                <c:pt idx="31831">
                  <c:v>45926.07620508967</c:v>
                </c:pt>
                <c:pt idx="31832">
                  <c:v>45926.07702428968</c:v>
                </c:pt>
                <c:pt idx="31833">
                  <c:v>45926.07784348968</c:v>
                </c:pt>
                <c:pt idx="31834">
                  <c:v>45926.07866268967</c:v>
                </c:pt>
                <c:pt idx="31835">
                  <c:v>45926.0794818896</c:v>
                </c:pt>
                <c:pt idx="31836">
                  <c:v>45926.08030108969</c:v>
                </c:pt>
                <c:pt idx="31837">
                  <c:v>45926.08112028967</c:v>
                </c:pt>
                <c:pt idx="31838">
                  <c:v>45926.08193948969</c:v>
                </c:pt>
                <c:pt idx="31839">
                  <c:v>45926.08275868968</c:v>
                </c:pt>
                <c:pt idx="31840">
                  <c:v>45926.08357788969</c:v>
                </c:pt>
                <c:pt idx="31841">
                  <c:v>45926.0843970897</c:v>
                </c:pt>
                <c:pt idx="31842">
                  <c:v>45926.0852162897</c:v>
                </c:pt>
                <c:pt idx="31843">
                  <c:v>45926.0860354897</c:v>
                </c:pt>
                <c:pt idx="31844">
                  <c:v>45926.0868546897</c:v>
                </c:pt>
                <c:pt idx="31845">
                  <c:v>45926.08767388971</c:v>
                </c:pt>
                <c:pt idx="31846">
                  <c:v>45926.08849308971</c:v>
                </c:pt>
                <c:pt idx="31847">
                  <c:v>45926.08931228971</c:v>
                </c:pt>
                <c:pt idx="31848">
                  <c:v>45926.09013148971</c:v>
                </c:pt>
                <c:pt idx="31849">
                  <c:v>45926.09095068972</c:v>
                </c:pt>
                <c:pt idx="31850">
                  <c:v>45926.09176988962</c:v>
                </c:pt>
                <c:pt idx="31851">
                  <c:v>45926.09258908972</c:v>
                </c:pt>
                <c:pt idx="31852">
                  <c:v>45926.09340828965</c:v>
                </c:pt>
                <c:pt idx="31853">
                  <c:v>45926.09422748972</c:v>
                </c:pt>
                <c:pt idx="31854">
                  <c:v>45926.09504668966</c:v>
                </c:pt>
                <c:pt idx="31855">
                  <c:v>45926.09586588966</c:v>
                </c:pt>
                <c:pt idx="31856">
                  <c:v>45926.09668508972</c:v>
                </c:pt>
                <c:pt idx="31857">
                  <c:v>45926.09750428973</c:v>
                </c:pt>
                <c:pt idx="31858">
                  <c:v>45926.09832348974</c:v>
                </c:pt>
                <c:pt idx="31859">
                  <c:v>45926.09914268962</c:v>
                </c:pt>
                <c:pt idx="31860">
                  <c:v>45926.09996188966</c:v>
                </c:pt>
                <c:pt idx="31861">
                  <c:v>45926.10078108967</c:v>
                </c:pt>
                <c:pt idx="31862">
                  <c:v>45926.10160028972</c:v>
                </c:pt>
                <c:pt idx="31863">
                  <c:v>45926.10241948975</c:v>
                </c:pt>
                <c:pt idx="31864">
                  <c:v>45926.10323868975</c:v>
                </c:pt>
                <c:pt idx="31865">
                  <c:v>45926.10405788975</c:v>
                </c:pt>
                <c:pt idx="31866">
                  <c:v>45926.10487708975</c:v>
                </c:pt>
                <c:pt idx="31867">
                  <c:v>45926.10569628976</c:v>
                </c:pt>
                <c:pt idx="31868">
                  <c:v>45926.10651548975</c:v>
                </c:pt>
                <c:pt idx="31869">
                  <c:v>45926.10733468975</c:v>
                </c:pt>
                <c:pt idx="31870">
                  <c:v>45926.10815388976</c:v>
                </c:pt>
                <c:pt idx="31871">
                  <c:v>45926.10897308977</c:v>
                </c:pt>
                <c:pt idx="31872">
                  <c:v>45926.10979228977</c:v>
                </c:pt>
                <c:pt idx="31873">
                  <c:v>45926.11061148977</c:v>
                </c:pt>
                <c:pt idx="31874">
                  <c:v>45926.11143068977</c:v>
                </c:pt>
                <c:pt idx="31875">
                  <c:v>45926.11224988977</c:v>
                </c:pt>
                <c:pt idx="31876">
                  <c:v>45926.11306908978</c:v>
                </c:pt>
                <c:pt idx="31877">
                  <c:v>45926.11388828978</c:v>
                </c:pt>
                <c:pt idx="31878">
                  <c:v>45926.11470748978</c:v>
                </c:pt>
                <c:pt idx="31879">
                  <c:v>45926.11552668978</c:v>
                </c:pt>
                <c:pt idx="31880">
                  <c:v>45926.11634588979</c:v>
                </c:pt>
                <c:pt idx="31881">
                  <c:v>45926.11716508977</c:v>
                </c:pt>
                <c:pt idx="31882">
                  <c:v>45926.11798428978</c:v>
                </c:pt>
                <c:pt idx="31883">
                  <c:v>45926.1188034898</c:v>
                </c:pt>
                <c:pt idx="31884">
                  <c:v>45926.1196226898</c:v>
                </c:pt>
                <c:pt idx="31885">
                  <c:v>45926.12044188973</c:v>
                </c:pt>
                <c:pt idx="31886">
                  <c:v>45926.12126108973</c:v>
                </c:pt>
                <c:pt idx="31887">
                  <c:v>45926.1220802898</c:v>
                </c:pt>
                <c:pt idx="31888">
                  <c:v>45926.1228994898</c:v>
                </c:pt>
                <c:pt idx="31889">
                  <c:v>45926.12371868974</c:v>
                </c:pt>
                <c:pt idx="31890">
                  <c:v>45926.12453788981</c:v>
                </c:pt>
                <c:pt idx="31891">
                  <c:v>45926.1253570898</c:v>
                </c:pt>
                <c:pt idx="31892">
                  <c:v>45926.12617628981</c:v>
                </c:pt>
                <c:pt idx="31893">
                  <c:v>45926.12699548982</c:v>
                </c:pt>
                <c:pt idx="31894">
                  <c:v>45926.12781468982</c:v>
                </c:pt>
                <c:pt idx="31895">
                  <c:v>45926.12863388982</c:v>
                </c:pt>
                <c:pt idx="31896">
                  <c:v>45926.12945308982</c:v>
                </c:pt>
                <c:pt idx="31897">
                  <c:v>45926.13027228982</c:v>
                </c:pt>
                <c:pt idx="31898">
                  <c:v>45926.13109148983</c:v>
                </c:pt>
                <c:pt idx="31899">
                  <c:v>45926.13191068982</c:v>
                </c:pt>
                <c:pt idx="31900">
                  <c:v>45926.13272988982</c:v>
                </c:pt>
                <c:pt idx="31901">
                  <c:v>45926.13354908983</c:v>
                </c:pt>
                <c:pt idx="31902">
                  <c:v>45926.13436828984</c:v>
                </c:pt>
                <c:pt idx="31903">
                  <c:v>45926.13518748982</c:v>
                </c:pt>
                <c:pt idx="31904">
                  <c:v>45926.13600668983</c:v>
                </c:pt>
                <c:pt idx="31905">
                  <c:v>45926.13682588984</c:v>
                </c:pt>
                <c:pt idx="31906">
                  <c:v>45926.13764508985</c:v>
                </c:pt>
                <c:pt idx="31907">
                  <c:v>45926.13846428985</c:v>
                </c:pt>
                <c:pt idx="31908">
                  <c:v>45926.13928348985</c:v>
                </c:pt>
                <c:pt idx="31909">
                  <c:v>45926.14010268985</c:v>
                </c:pt>
                <c:pt idx="31910">
                  <c:v>45926.14092188986</c:v>
                </c:pt>
                <c:pt idx="31911">
                  <c:v>45926.14174108979</c:v>
                </c:pt>
                <c:pt idx="31912">
                  <c:v>45926.14256028986</c:v>
                </c:pt>
                <c:pt idx="31913">
                  <c:v>45926.14337948986</c:v>
                </c:pt>
                <c:pt idx="31914">
                  <c:v>45926.14419868986</c:v>
                </c:pt>
                <c:pt idx="31915">
                  <c:v>45926.14501788987</c:v>
                </c:pt>
                <c:pt idx="31916">
                  <c:v>45926.14583708987</c:v>
                </c:pt>
                <c:pt idx="31917">
                  <c:v>45926.14665628987</c:v>
                </c:pt>
                <c:pt idx="31918">
                  <c:v>45926.14747548987</c:v>
                </c:pt>
                <c:pt idx="31919">
                  <c:v>45926.14829468987</c:v>
                </c:pt>
                <c:pt idx="31920">
                  <c:v>45926.14911388988</c:v>
                </c:pt>
                <c:pt idx="31921">
                  <c:v>45926.14993308988</c:v>
                </c:pt>
                <c:pt idx="31922">
                  <c:v>45926.15075228988</c:v>
                </c:pt>
                <c:pt idx="31923">
                  <c:v>45926.15157148988</c:v>
                </c:pt>
                <c:pt idx="31924">
                  <c:v>45926.15239068989</c:v>
                </c:pt>
                <c:pt idx="31925">
                  <c:v>45926.15320988989</c:v>
                </c:pt>
                <c:pt idx="31926">
                  <c:v>45926.1540290899</c:v>
                </c:pt>
                <c:pt idx="31927">
                  <c:v>45926.1548482899</c:v>
                </c:pt>
                <c:pt idx="31928">
                  <c:v>45926.1556674899</c:v>
                </c:pt>
                <c:pt idx="31929">
                  <c:v>45926.1564866899</c:v>
                </c:pt>
                <c:pt idx="31930">
                  <c:v>45926.1573058899</c:v>
                </c:pt>
                <c:pt idx="31931">
                  <c:v>45926.1581250899</c:v>
                </c:pt>
                <c:pt idx="31932">
                  <c:v>45926.1589442899</c:v>
                </c:pt>
                <c:pt idx="31933">
                  <c:v>45926.15976348991</c:v>
                </c:pt>
                <c:pt idx="31934">
                  <c:v>45926.1605826899</c:v>
                </c:pt>
                <c:pt idx="31935">
                  <c:v>45926.16140188984</c:v>
                </c:pt>
                <c:pt idx="31936">
                  <c:v>45926.16222108991</c:v>
                </c:pt>
                <c:pt idx="31937">
                  <c:v>45926.16304028992</c:v>
                </c:pt>
                <c:pt idx="31938">
                  <c:v>45926.16385948992</c:v>
                </c:pt>
                <c:pt idx="31939">
                  <c:v>45926.16467868992</c:v>
                </c:pt>
                <c:pt idx="31940">
                  <c:v>45926.16549788992</c:v>
                </c:pt>
                <c:pt idx="31941">
                  <c:v>45926.16631708992</c:v>
                </c:pt>
                <c:pt idx="31942">
                  <c:v>45926.16713628993</c:v>
                </c:pt>
                <c:pt idx="31943">
                  <c:v>45926.16795548993</c:v>
                </c:pt>
                <c:pt idx="31944">
                  <c:v>45926.16877468993</c:v>
                </c:pt>
                <c:pt idx="31945">
                  <c:v>45926.16959388994</c:v>
                </c:pt>
                <c:pt idx="31946">
                  <c:v>45926.17041308994</c:v>
                </c:pt>
                <c:pt idx="31947">
                  <c:v>45926.17123228994</c:v>
                </c:pt>
                <c:pt idx="31948">
                  <c:v>45926.17205148994</c:v>
                </c:pt>
                <c:pt idx="31949">
                  <c:v>45926.17287068994</c:v>
                </c:pt>
                <c:pt idx="31950">
                  <c:v>45926.17368988995</c:v>
                </c:pt>
                <c:pt idx="31951">
                  <c:v>45926.17450908995</c:v>
                </c:pt>
                <c:pt idx="31952">
                  <c:v>45926.17532828995</c:v>
                </c:pt>
                <c:pt idx="31953">
                  <c:v>45926.17614748995</c:v>
                </c:pt>
                <c:pt idx="31954">
                  <c:v>45926.17696668996</c:v>
                </c:pt>
                <c:pt idx="31955">
                  <c:v>45926.17778588989</c:v>
                </c:pt>
                <c:pt idx="31956">
                  <c:v>45926.17860508996</c:v>
                </c:pt>
                <c:pt idx="31957">
                  <c:v>45926.17942428996</c:v>
                </c:pt>
                <c:pt idx="31958">
                  <c:v>45926.18024348996</c:v>
                </c:pt>
                <c:pt idx="31959">
                  <c:v>45926.18106268997</c:v>
                </c:pt>
                <c:pt idx="31960">
                  <c:v>45926.18188188997</c:v>
                </c:pt>
                <c:pt idx="31961">
                  <c:v>45926.18270108997</c:v>
                </c:pt>
                <c:pt idx="31962">
                  <c:v>45926.18352028997</c:v>
                </c:pt>
                <c:pt idx="31963">
                  <c:v>45926.18433949</c:v>
                </c:pt>
                <c:pt idx="31964">
                  <c:v>45926.18515868998</c:v>
                </c:pt>
                <c:pt idx="31965">
                  <c:v>45926.18597788998</c:v>
                </c:pt>
                <c:pt idx="31966">
                  <c:v>45926.18679708998</c:v>
                </c:pt>
                <c:pt idx="31967">
                  <c:v>45926.18761628998</c:v>
                </c:pt>
                <c:pt idx="31968">
                  <c:v>45926.18843548998</c:v>
                </c:pt>
                <c:pt idx="31969">
                  <c:v>45926.18925469</c:v>
                </c:pt>
                <c:pt idx="31970">
                  <c:v>45926.19007388999</c:v>
                </c:pt>
                <c:pt idx="31971">
                  <c:v>45926.19089309</c:v>
                </c:pt>
                <c:pt idx="31972">
                  <c:v>45926.19171229</c:v>
                </c:pt>
                <c:pt idx="31973">
                  <c:v>45926.19253149</c:v>
                </c:pt>
                <c:pt idx="31974">
                  <c:v>45926.19335068997</c:v>
                </c:pt>
                <c:pt idx="31975">
                  <c:v>45926.19416989</c:v>
                </c:pt>
                <c:pt idx="31976">
                  <c:v>45926.19498909001</c:v>
                </c:pt>
                <c:pt idx="31977">
                  <c:v>45926.19580829001</c:v>
                </c:pt>
                <c:pt idx="31978">
                  <c:v>45926.19662749001</c:v>
                </c:pt>
                <c:pt idx="31979">
                  <c:v>45926.19744668994</c:v>
                </c:pt>
                <c:pt idx="31980">
                  <c:v>45926.19826589002</c:v>
                </c:pt>
                <c:pt idx="31981">
                  <c:v>45926.19908509002</c:v>
                </c:pt>
                <c:pt idx="31982">
                  <c:v>45926.19990429002</c:v>
                </c:pt>
                <c:pt idx="31983">
                  <c:v>45926.20072349002</c:v>
                </c:pt>
                <c:pt idx="31984">
                  <c:v>45926.20154269003</c:v>
                </c:pt>
                <c:pt idx="31985">
                  <c:v>45926.20236189003</c:v>
                </c:pt>
                <c:pt idx="31986">
                  <c:v>45926.20318109002</c:v>
                </c:pt>
                <c:pt idx="31987">
                  <c:v>45926.20400029003</c:v>
                </c:pt>
                <c:pt idx="31988">
                  <c:v>45926.20481949004</c:v>
                </c:pt>
                <c:pt idx="31989">
                  <c:v>45926.20563869004</c:v>
                </c:pt>
                <c:pt idx="31990">
                  <c:v>45926.20645789004</c:v>
                </c:pt>
                <c:pt idx="31991">
                  <c:v>45926.20727709004</c:v>
                </c:pt>
                <c:pt idx="31992">
                  <c:v>45926.20809629004</c:v>
                </c:pt>
                <c:pt idx="31993">
                  <c:v>45926.20891549004</c:v>
                </c:pt>
                <c:pt idx="31994">
                  <c:v>45926.20973469005</c:v>
                </c:pt>
                <c:pt idx="31995">
                  <c:v>45926.21055389005</c:v>
                </c:pt>
                <c:pt idx="31996">
                  <c:v>45926.21137309005</c:v>
                </c:pt>
                <c:pt idx="31997">
                  <c:v>45926.21219229005</c:v>
                </c:pt>
                <c:pt idx="31998">
                  <c:v>45926.21301149005</c:v>
                </c:pt>
                <c:pt idx="31999">
                  <c:v>45926.21383069006</c:v>
                </c:pt>
                <c:pt idx="32000">
                  <c:v>45926.21464989006</c:v>
                </c:pt>
                <c:pt idx="32001">
                  <c:v>45926.21546909006</c:v>
                </c:pt>
                <c:pt idx="32002">
                  <c:v>45926.21628829006</c:v>
                </c:pt>
                <c:pt idx="32003">
                  <c:v>45926.21710749007</c:v>
                </c:pt>
                <c:pt idx="32004">
                  <c:v>45926.21792669007</c:v>
                </c:pt>
                <c:pt idx="32005">
                  <c:v>45926.21874589007</c:v>
                </c:pt>
                <c:pt idx="32006">
                  <c:v>45926.21956509007</c:v>
                </c:pt>
                <c:pt idx="32007">
                  <c:v>45926.22038429008</c:v>
                </c:pt>
                <c:pt idx="32008">
                  <c:v>45926.22120349008</c:v>
                </c:pt>
                <c:pt idx="32009">
                  <c:v>45926.22202269008</c:v>
                </c:pt>
                <c:pt idx="32010">
                  <c:v>45926.22284189008</c:v>
                </c:pt>
                <c:pt idx="32011">
                  <c:v>45926.22366109007</c:v>
                </c:pt>
                <c:pt idx="32012">
                  <c:v>45926.22448029008</c:v>
                </c:pt>
                <c:pt idx="32013">
                  <c:v>45926.2252994901</c:v>
                </c:pt>
                <c:pt idx="32014">
                  <c:v>45926.22611869009</c:v>
                </c:pt>
                <c:pt idx="32015">
                  <c:v>45926.2269378901</c:v>
                </c:pt>
                <c:pt idx="32016">
                  <c:v>45926.2277570901</c:v>
                </c:pt>
                <c:pt idx="32017">
                  <c:v>45926.2285762901</c:v>
                </c:pt>
                <c:pt idx="32018">
                  <c:v>45926.2293954901</c:v>
                </c:pt>
                <c:pt idx="32019">
                  <c:v>45926.2302146901</c:v>
                </c:pt>
                <c:pt idx="32020">
                  <c:v>45926.23103389011</c:v>
                </c:pt>
                <c:pt idx="32021">
                  <c:v>45926.23185309011</c:v>
                </c:pt>
                <c:pt idx="32022">
                  <c:v>45926.23267229011</c:v>
                </c:pt>
                <c:pt idx="32023">
                  <c:v>45926.23349149011</c:v>
                </c:pt>
                <c:pt idx="32024">
                  <c:v>45926.23431069012</c:v>
                </c:pt>
                <c:pt idx="32025">
                  <c:v>45926.23512989012</c:v>
                </c:pt>
                <c:pt idx="32026">
                  <c:v>45926.23594909012</c:v>
                </c:pt>
                <c:pt idx="32027">
                  <c:v>45926.23676829012</c:v>
                </c:pt>
                <c:pt idx="32028">
                  <c:v>45926.23758749012</c:v>
                </c:pt>
                <c:pt idx="32029">
                  <c:v>45926.23840669013</c:v>
                </c:pt>
                <c:pt idx="32030">
                  <c:v>45926.23922589013</c:v>
                </c:pt>
                <c:pt idx="32031">
                  <c:v>45926.24004509013</c:v>
                </c:pt>
                <c:pt idx="32032">
                  <c:v>45926.24086429013</c:v>
                </c:pt>
                <c:pt idx="32033">
                  <c:v>45926.24168349014</c:v>
                </c:pt>
                <c:pt idx="32034">
                  <c:v>45926.24250269014</c:v>
                </c:pt>
                <c:pt idx="32035">
                  <c:v>45926.24332189014</c:v>
                </c:pt>
                <c:pt idx="32036">
                  <c:v>45926.24414109014</c:v>
                </c:pt>
                <c:pt idx="32037">
                  <c:v>45926.24496029015</c:v>
                </c:pt>
                <c:pt idx="32038">
                  <c:v>45926.24577949015</c:v>
                </c:pt>
                <c:pt idx="32039">
                  <c:v>45926.24659869015</c:v>
                </c:pt>
                <c:pt idx="32040">
                  <c:v>45926.24741789015</c:v>
                </c:pt>
                <c:pt idx="32041">
                  <c:v>45926.2482370902</c:v>
                </c:pt>
                <c:pt idx="32042">
                  <c:v>45926.24905629015</c:v>
                </c:pt>
                <c:pt idx="32043">
                  <c:v>45926.24987549016</c:v>
                </c:pt>
                <c:pt idx="32044">
                  <c:v>45926.25069469016</c:v>
                </c:pt>
                <c:pt idx="32045">
                  <c:v>45926.25151389016</c:v>
                </c:pt>
                <c:pt idx="32046">
                  <c:v>45926.25233309016</c:v>
                </c:pt>
                <c:pt idx="32047">
                  <c:v>45926.25315229017</c:v>
                </c:pt>
                <c:pt idx="32048">
                  <c:v>45926.25397149017</c:v>
                </c:pt>
                <c:pt idx="32049">
                  <c:v>45926.25479069017</c:v>
                </c:pt>
                <c:pt idx="32050">
                  <c:v>45926.25560989017</c:v>
                </c:pt>
                <c:pt idx="32051">
                  <c:v>45926.25642909017</c:v>
                </c:pt>
                <c:pt idx="32052">
                  <c:v>45926.25724829018</c:v>
                </c:pt>
                <c:pt idx="32053">
                  <c:v>45926.2580674902</c:v>
                </c:pt>
                <c:pt idx="32054">
                  <c:v>45926.25888669018</c:v>
                </c:pt>
                <c:pt idx="32055">
                  <c:v>45926.25970589019</c:v>
                </c:pt>
                <c:pt idx="32056">
                  <c:v>45926.2605250902</c:v>
                </c:pt>
                <c:pt idx="32057">
                  <c:v>45926.26134429019</c:v>
                </c:pt>
                <c:pt idx="32058">
                  <c:v>45926.2621634902</c:v>
                </c:pt>
                <c:pt idx="32059">
                  <c:v>45926.26298269018</c:v>
                </c:pt>
                <c:pt idx="32060">
                  <c:v>45926.26380189019</c:v>
                </c:pt>
                <c:pt idx="32061">
                  <c:v>45926.26462109019</c:v>
                </c:pt>
                <c:pt idx="32062">
                  <c:v>45926.26544029018</c:v>
                </c:pt>
                <c:pt idx="32063">
                  <c:v>45926.2662594902</c:v>
                </c:pt>
                <c:pt idx="32064">
                  <c:v>45926.26707869019</c:v>
                </c:pt>
                <c:pt idx="32065">
                  <c:v>45926.2678978902</c:v>
                </c:pt>
                <c:pt idx="32066">
                  <c:v>45926.26871709021</c:v>
                </c:pt>
                <c:pt idx="32067">
                  <c:v>45926.26953629022</c:v>
                </c:pt>
                <c:pt idx="32068">
                  <c:v>45926.27035549022</c:v>
                </c:pt>
                <c:pt idx="32069">
                  <c:v>45926.27117469018</c:v>
                </c:pt>
                <c:pt idx="32070">
                  <c:v>45926.27199389022</c:v>
                </c:pt>
                <c:pt idx="32071">
                  <c:v>45926.27281309022</c:v>
                </c:pt>
                <c:pt idx="32072">
                  <c:v>45926.27363229023</c:v>
                </c:pt>
                <c:pt idx="32073">
                  <c:v>45926.27445149023</c:v>
                </c:pt>
                <c:pt idx="32074">
                  <c:v>45926.27527069022</c:v>
                </c:pt>
                <c:pt idx="32075">
                  <c:v>45926.27608989023</c:v>
                </c:pt>
                <c:pt idx="32076">
                  <c:v>45926.27690909024</c:v>
                </c:pt>
                <c:pt idx="32077">
                  <c:v>45926.27772829022</c:v>
                </c:pt>
                <c:pt idx="32078">
                  <c:v>45926.27854749024</c:v>
                </c:pt>
                <c:pt idx="32079">
                  <c:v>45926.27936669019</c:v>
                </c:pt>
                <c:pt idx="32080">
                  <c:v>45926.28018589025</c:v>
                </c:pt>
                <c:pt idx="32081">
                  <c:v>45926.28100509025</c:v>
                </c:pt>
                <c:pt idx="32082">
                  <c:v>45926.28182429025</c:v>
                </c:pt>
                <c:pt idx="32083">
                  <c:v>45926.28264349025</c:v>
                </c:pt>
                <c:pt idx="32084">
                  <c:v>45926.28346269018</c:v>
                </c:pt>
                <c:pt idx="32085">
                  <c:v>45926.28428189026</c:v>
                </c:pt>
                <c:pt idx="32086">
                  <c:v>45926.28510109025</c:v>
                </c:pt>
                <c:pt idx="32087">
                  <c:v>45926.28592029025</c:v>
                </c:pt>
                <c:pt idx="32088">
                  <c:v>45926.28673949026</c:v>
                </c:pt>
                <c:pt idx="32089">
                  <c:v>45926.28755869027</c:v>
                </c:pt>
                <c:pt idx="32090">
                  <c:v>45926.28837789027</c:v>
                </c:pt>
                <c:pt idx="32091">
                  <c:v>45926.28919709027</c:v>
                </c:pt>
                <c:pt idx="32092">
                  <c:v>45926.29001629027</c:v>
                </c:pt>
                <c:pt idx="32093">
                  <c:v>45926.29083549027</c:v>
                </c:pt>
                <c:pt idx="32094">
                  <c:v>45926.29165469021</c:v>
                </c:pt>
                <c:pt idx="32095">
                  <c:v>45926.29247389027</c:v>
                </c:pt>
                <c:pt idx="32096">
                  <c:v>45926.29329309028</c:v>
                </c:pt>
                <c:pt idx="32097">
                  <c:v>45926.29411229028</c:v>
                </c:pt>
                <c:pt idx="32098">
                  <c:v>45926.29493149029</c:v>
                </c:pt>
                <c:pt idx="32099">
                  <c:v>45926.29575069019</c:v>
                </c:pt>
                <c:pt idx="32100">
                  <c:v>45926.29656989028</c:v>
                </c:pt>
                <c:pt idx="32101">
                  <c:v>45926.29738909022</c:v>
                </c:pt>
                <c:pt idx="32102">
                  <c:v>45926.2982082903</c:v>
                </c:pt>
                <c:pt idx="32103">
                  <c:v>45926.2990274903</c:v>
                </c:pt>
                <c:pt idx="32104">
                  <c:v>45926.29984669023</c:v>
                </c:pt>
                <c:pt idx="32105">
                  <c:v>45926.3006658903</c:v>
                </c:pt>
                <c:pt idx="32106">
                  <c:v>45926.30148509031</c:v>
                </c:pt>
                <c:pt idx="32107">
                  <c:v>45926.3023042903</c:v>
                </c:pt>
                <c:pt idx="32108">
                  <c:v>45926.30312349031</c:v>
                </c:pt>
                <c:pt idx="32109">
                  <c:v>45926.30394269031</c:v>
                </c:pt>
                <c:pt idx="32110">
                  <c:v>45926.30476189031</c:v>
                </c:pt>
                <c:pt idx="32111">
                  <c:v>45926.30558109032</c:v>
                </c:pt>
                <c:pt idx="32112">
                  <c:v>45926.30640029032</c:v>
                </c:pt>
                <c:pt idx="32113">
                  <c:v>45926.3072194904</c:v>
                </c:pt>
                <c:pt idx="32114">
                  <c:v>45926.30803869033</c:v>
                </c:pt>
                <c:pt idx="32115">
                  <c:v>45926.30885789034</c:v>
                </c:pt>
                <c:pt idx="32116">
                  <c:v>45926.30967709032</c:v>
                </c:pt>
                <c:pt idx="32117">
                  <c:v>45926.31049629033</c:v>
                </c:pt>
                <c:pt idx="32118">
                  <c:v>45926.31131549034</c:v>
                </c:pt>
                <c:pt idx="32119">
                  <c:v>45926.31213469033</c:v>
                </c:pt>
                <c:pt idx="32120">
                  <c:v>45926.31295389033</c:v>
                </c:pt>
                <c:pt idx="32121">
                  <c:v>45926.31377309034</c:v>
                </c:pt>
                <c:pt idx="32122">
                  <c:v>45926.31459229034</c:v>
                </c:pt>
                <c:pt idx="32123">
                  <c:v>45926.31541149034</c:v>
                </c:pt>
                <c:pt idx="32124">
                  <c:v>45926.31623069034</c:v>
                </c:pt>
                <c:pt idx="32125">
                  <c:v>45926.31704989035</c:v>
                </c:pt>
                <c:pt idx="32126">
                  <c:v>45926.31786909035</c:v>
                </c:pt>
                <c:pt idx="32127">
                  <c:v>45926.31868829036</c:v>
                </c:pt>
                <c:pt idx="32128">
                  <c:v>45926.3195074904</c:v>
                </c:pt>
                <c:pt idx="32129">
                  <c:v>45926.32032669036</c:v>
                </c:pt>
                <c:pt idx="32130">
                  <c:v>45926.32114589035</c:v>
                </c:pt>
                <c:pt idx="32131">
                  <c:v>45926.32196509036</c:v>
                </c:pt>
                <c:pt idx="32132">
                  <c:v>45926.32278429037</c:v>
                </c:pt>
                <c:pt idx="32133">
                  <c:v>45926.32360349037</c:v>
                </c:pt>
                <c:pt idx="32134">
                  <c:v>45926.32442269037</c:v>
                </c:pt>
                <c:pt idx="32135">
                  <c:v>45926.32524189037</c:v>
                </c:pt>
                <c:pt idx="32136">
                  <c:v>45926.32606109037</c:v>
                </c:pt>
                <c:pt idx="32137">
                  <c:v>45926.32688029037</c:v>
                </c:pt>
                <c:pt idx="32138">
                  <c:v>45926.32769949037</c:v>
                </c:pt>
                <c:pt idx="32139">
                  <c:v>45926.32851869038</c:v>
                </c:pt>
                <c:pt idx="32140">
                  <c:v>45926.32933789038</c:v>
                </c:pt>
                <c:pt idx="32141">
                  <c:v>45926.33015709038</c:v>
                </c:pt>
                <c:pt idx="32142">
                  <c:v>45926.33097629038</c:v>
                </c:pt>
                <c:pt idx="32143">
                  <c:v>45926.3317954904</c:v>
                </c:pt>
                <c:pt idx="32144">
                  <c:v>45926.3326146904</c:v>
                </c:pt>
                <c:pt idx="32145">
                  <c:v>45926.3334338904</c:v>
                </c:pt>
                <c:pt idx="32146">
                  <c:v>45926.3342530904</c:v>
                </c:pt>
                <c:pt idx="32147">
                  <c:v>45926.3350722904</c:v>
                </c:pt>
                <c:pt idx="32148">
                  <c:v>45926.3358914904</c:v>
                </c:pt>
                <c:pt idx="32149">
                  <c:v>45926.3367106904</c:v>
                </c:pt>
                <c:pt idx="32150">
                  <c:v>45926.3375298904</c:v>
                </c:pt>
                <c:pt idx="32151">
                  <c:v>45926.3383490904</c:v>
                </c:pt>
                <c:pt idx="32152">
                  <c:v>45926.33916829041</c:v>
                </c:pt>
                <c:pt idx="32153">
                  <c:v>45926.33998749041</c:v>
                </c:pt>
                <c:pt idx="32154">
                  <c:v>45926.34080669041</c:v>
                </c:pt>
                <c:pt idx="32155">
                  <c:v>45926.34162589042</c:v>
                </c:pt>
                <c:pt idx="32156">
                  <c:v>45926.34244509042</c:v>
                </c:pt>
                <c:pt idx="32157">
                  <c:v>45926.34326429042</c:v>
                </c:pt>
                <c:pt idx="32158">
                  <c:v>45926.34408349043</c:v>
                </c:pt>
                <c:pt idx="32159">
                  <c:v>45926.34490269042</c:v>
                </c:pt>
                <c:pt idx="32160">
                  <c:v>45926.34572189043</c:v>
                </c:pt>
                <c:pt idx="32161">
                  <c:v>45926.34654109043</c:v>
                </c:pt>
                <c:pt idx="32162">
                  <c:v>45926.34736029043</c:v>
                </c:pt>
                <c:pt idx="32163">
                  <c:v>45926.3481794905</c:v>
                </c:pt>
                <c:pt idx="32164">
                  <c:v>45926.34899869043</c:v>
                </c:pt>
                <c:pt idx="32165">
                  <c:v>45926.34981789044</c:v>
                </c:pt>
                <c:pt idx="32166">
                  <c:v>45926.3506370905</c:v>
                </c:pt>
                <c:pt idx="32167">
                  <c:v>45926.35145629044</c:v>
                </c:pt>
                <c:pt idx="32168">
                  <c:v>45926.3522754905</c:v>
                </c:pt>
                <c:pt idx="32169">
                  <c:v>45926.35309469045</c:v>
                </c:pt>
                <c:pt idx="32170">
                  <c:v>45926.35391389045</c:v>
                </c:pt>
                <c:pt idx="32171">
                  <c:v>45926.35473309046</c:v>
                </c:pt>
                <c:pt idx="32172">
                  <c:v>45926.3555522905</c:v>
                </c:pt>
                <c:pt idx="32173">
                  <c:v>45926.3563714905</c:v>
                </c:pt>
                <c:pt idx="32174">
                  <c:v>45926.35719069046</c:v>
                </c:pt>
                <c:pt idx="32175">
                  <c:v>45926.3580098905</c:v>
                </c:pt>
                <c:pt idx="32176">
                  <c:v>45926.3588290905</c:v>
                </c:pt>
                <c:pt idx="32177">
                  <c:v>45926.35964829046</c:v>
                </c:pt>
                <c:pt idx="32178">
                  <c:v>45926.36046749047</c:v>
                </c:pt>
                <c:pt idx="32179">
                  <c:v>45926.36128669047</c:v>
                </c:pt>
                <c:pt idx="32180">
                  <c:v>45926.36210589047</c:v>
                </c:pt>
                <c:pt idx="32181">
                  <c:v>45926.36292509047</c:v>
                </c:pt>
                <c:pt idx="32182">
                  <c:v>45926.36374429048</c:v>
                </c:pt>
                <c:pt idx="32183">
                  <c:v>45926.36456349048</c:v>
                </c:pt>
                <c:pt idx="32184">
                  <c:v>45926.36538269048</c:v>
                </c:pt>
                <c:pt idx="32185">
                  <c:v>45926.36620189048</c:v>
                </c:pt>
                <c:pt idx="32186">
                  <c:v>45926.36702109049</c:v>
                </c:pt>
                <c:pt idx="32187">
                  <c:v>45926.3678402905</c:v>
                </c:pt>
                <c:pt idx="32188">
                  <c:v>45926.3686594905</c:v>
                </c:pt>
                <c:pt idx="32189">
                  <c:v>45926.3694786905</c:v>
                </c:pt>
                <c:pt idx="32190">
                  <c:v>45926.3702978905</c:v>
                </c:pt>
                <c:pt idx="32191">
                  <c:v>45926.3711170905</c:v>
                </c:pt>
                <c:pt idx="32192">
                  <c:v>45926.3719362905</c:v>
                </c:pt>
                <c:pt idx="32193">
                  <c:v>45926.3727554905</c:v>
                </c:pt>
                <c:pt idx="32194">
                  <c:v>45926.3735746905</c:v>
                </c:pt>
                <c:pt idx="32195">
                  <c:v>45926.3743938905</c:v>
                </c:pt>
                <c:pt idx="32196">
                  <c:v>45926.3752130905</c:v>
                </c:pt>
                <c:pt idx="32197">
                  <c:v>45926.3760322905</c:v>
                </c:pt>
                <c:pt idx="32198">
                  <c:v>45926.3768514905</c:v>
                </c:pt>
                <c:pt idx="32199">
                  <c:v>45926.37767069052</c:v>
                </c:pt>
                <c:pt idx="32200">
                  <c:v>45926.37848989052</c:v>
                </c:pt>
                <c:pt idx="32201">
                  <c:v>45926.37930909053</c:v>
                </c:pt>
                <c:pt idx="32202">
                  <c:v>45926.38012829054</c:v>
                </c:pt>
                <c:pt idx="32203">
                  <c:v>45926.3809474906</c:v>
                </c:pt>
                <c:pt idx="32204">
                  <c:v>45926.38176669053</c:v>
                </c:pt>
                <c:pt idx="32205">
                  <c:v>45926.38258589054</c:v>
                </c:pt>
                <c:pt idx="32206">
                  <c:v>45926.38340509053</c:v>
                </c:pt>
                <c:pt idx="32207">
                  <c:v>45926.3842242906</c:v>
                </c:pt>
                <c:pt idx="32208">
                  <c:v>45926.38504349053</c:v>
                </c:pt>
                <c:pt idx="32209">
                  <c:v>45926.38586269054</c:v>
                </c:pt>
                <c:pt idx="32210">
                  <c:v>45926.38668189054</c:v>
                </c:pt>
                <c:pt idx="32211">
                  <c:v>45926.38750109054</c:v>
                </c:pt>
                <c:pt idx="32212">
                  <c:v>45926.38832029054</c:v>
                </c:pt>
                <c:pt idx="32213">
                  <c:v>45926.3891394906</c:v>
                </c:pt>
                <c:pt idx="32214">
                  <c:v>45926.38995869056</c:v>
                </c:pt>
                <c:pt idx="32215">
                  <c:v>45926.39077789055</c:v>
                </c:pt>
                <c:pt idx="32216">
                  <c:v>45926.39159709055</c:v>
                </c:pt>
                <c:pt idx="32217">
                  <c:v>45926.39241629056</c:v>
                </c:pt>
                <c:pt idx="32218">
                  <c:v>45926.3932354906</c:v>
                </c:pt>
                <c:pt idx="32219">
                  <c:v>45926.39405469056</c:v>
                </c:pt>
                <c:pt idx="32220">
                  <c:v>45926.39487389056</c:v>
                </c:pt>
                <c:pt idx="32221">
                  <c:v>45926.39569309057</c:v>
                </c:pt>
                <c:pt idx="32222">
                  <c:v>45926.3965122906</c:v>
                </c:pt>
                <c:pt idx="32223">
                  <c:v>45926.39733149058</c:v>
                </c:pt>
                <c:pt idx="32224">
                  <c:v>45926.39815069057</c:v>
                </c:pt>
                <c:pt idx="32225">
                  <c:v>45926.39896989057</c:v>
                </c:pt>
                <c:pt idx="32226">
                  <c:v>45926.39978909058</c:v>
                </c:pt>
                <c:pt idx="32227">
                  <c:v>45926.4006082906</c:v>
                </c:pt>
                <c:pt idx="32228">
                  <c:v>45926.40142749058</c:v>
                </c:pt>
                <c:pt idx="32229">
                  <c:v>45926.40224669058</c:v>
                </c:pt>
                <c:pt idx="32230">
                  <c:v>45926.4030658906</c:v>
                </c:pt>
                <c:pt idx="32231">
                  <c:v>45926.4038850906</c:v>
                </c:pt>
                <c:pt idx="32232">
                  <c:v>45926.4047042906</c:v>
                </c:pt>
                <c:pt idx="32233">
                  <c:v>45926.4055234906</c:v>
                </c:pt>
                <c:pt idx="32234">
                  <c:v>45926.4063426906</c:v>
                </c:pt>
                <c:pt idx="32235">
                  <c:v>45926.40716189059</c:v>
                </c:pt>
                <c:pt idx="32236">
                  <c:v>45926.4079810906</c:v>
                </c:pt>
                <c:pt idx="32237">
                  <c:v>45926.4088002906</c:v>
                </c:pt>
                <c:pt idx="32238">
                  <c:v>45926.4096194906</c:v>
                </c:pt>
                <c:pt idx="32239">
                  <c:v>45926.41043869061</c:v>
                </c:pt>
                <c:pt idx="32240">
                  <c:v>45926.41125789061</c:v>
                </c:pt>
                <c:pt idx="32241">
                  <c:v>45926.41207709061</c:v>
                </c:pt>
                <c:pt idx="32242">
                  <c:v>45926.41289629061</c:v>
                </c:pt>
                <c:pt idx="32243">
                  <c:v>45926.41371549062</c:v>
                </c:pt>
                <c:pt idx="32244">
                  <c:v>45926.41453469062</c:v>
                </c:pt>
                <c:pt idx="32245">
                  <c:v>45926.41535389062</c:v>
                </c:pt>
                <c:pt idx="32246">
                  <c:v>45926.41617309062</c:v>
                </c:pt>
                <c:pt idx="32247">
                  <c:v>45926.41699229062</c:v>
                </c:pt>
                <c:pt idx="32248">
                  <c:v>45926.41781149063</c:v>
                </c:pt>
                <c:pt idx="32249">
                  <c:v>45926.41863069063</c:v>
                </c:pt>
                <c:pt idx="32250">
                  <c:v>45926.41944989064</c:v>
                </c:pt>
                <c:pt idx="32251">
                  <c:v>45926.42026909064</c:v>
                </c:pt>
                <c:pt idx="32252">
                  <c:v>45926.42108829063</c:v>
                </c:pt>
                <c:pt idx="32253">
                  <c:v>45926.42190749064</c:v>
                </c:pt>
                <c:pt idx="32254">
                  <c:v>45926.42272669065</c:v>
                </c:pt>
                <c:pt idx="32255">
                  <c:v>45926.42354589065</c:v>
                </c:pt>
                <c:pt idx="32256">
                  <c:v>45926.42436509065</c:v>
                </c:pt>
                <c:pt idx="32257">
                  <c:v>45926.42518429065</c:v>
                </c:pt>
                <c:pt idx="32258">
                  <c:v>45926.42600349065</c:v>
                </c:pt>
                <c:pt idx="32259">
                  <c:v>45926.42682269066</c:v>
                </c:pt>
                <c:pt idx="32260">
                  <c:v>45926.42764189062</c:v>
                </c:pt>
                <c:pt idx="32261">
                  <c:v>45926.42846109065</c:v>
                </c:pt>
                <c:pt idx="32262">
                  <c:v>45926.42928029066</c:v>
                </c:pt>
                <c:pt idx="32263">
                  <c:v>45926.43009949066</c:v>
                </c:pt>
                <c:pt idx="32264">
                  <c:v>45926.43091869067</c:v>
                </c:pt>
                <c:pt idx="32265">
                  <c:v>45926.43173789067</c:v>
                </c:pt>
                <c:pt idx="32266">
                  <c:v>45926.43255709068</c:v>
                </c:pt>
                <c:pt idx="32267">
                  <c:v>45926.43337629067</c:v>
                </c:pt>
                <c:pt idx="32268">
                  <c:v>45926.43419549067</c:v>
                </c:pt>
                <c:pt idx="32269">
                  <c:v>45926.43501469068</c:v>
                </c:pt>
                <c:pt idx="32270">
                  <c:v>45926.43583389068</c:v>
                </c:pt>
                <c:pt idx="32271">
                  <c:v>45926.43665309068</c:v>
                </c:pt>
                <c:pt idx="32272">
                  <c:v>45926.43747229069</c:v>
                </c:pt>
                <c:pt idx="32273">
                  <c:v>45926.43829149068</c:v>
                </c:pt>
                <c:pt idx="32274">
                  <c:v>45926.43911069068</c:v>
                </c:pt>
                <c:pt idx="32275">
                  <c:v>45926.43992989069</c:v>
                </c:pt>
                <c:pt idx="32276">
                  <c:v>45926.4407490907</c:v>
                </c:pt>
                <c:pt idx="32277">
                  <c:v>45926.4415682907</c:v>
                </c:pt>
                <c:pt idx="32278">
                  <c:v>45926.4423874907</c:v>
                </c:pt>
                <c:pt idx="32279">
                  <c:v>45926.4432066907</c:v>
                </c:pt>
                <c:pt idx="32280">
                  <c:v>45926.4440258907</c:v>
                </c:pt>
                <c:pt idx="32281">
                  <c:v>45926.4448450907</c:v>
                </c:pt>
                <c:pt idx="32282">
                  <c:v>45926.44566429071</c:v>
                </c:pt>
                <c:pt idx="32283">
                  <c:v>45926.44648349071</c:v>
                </c:pt>
                <c:pt idx="32284">
                  <c:v>45926.44730269071</c:v>
                </c:pt>
                <c:pt idx="32285">
                  <c:v>45926.44812189072</c:v>
                </c:pt>
                <c:pt idx="32286">
                  <c:v>45926.44894109072</c:v>
                </c:pt>
                <c:pt idx="32287">
                  <c:v>45926.44976029072</c:v>
                </c:pt>
                <c:pt idx="32288">
                  <c:v>45926.4505794908</c:v>
                </c:pt>
                <c:pt idx="32289">
                  <c:v>45926.45139869072</c:v>
                </c:pt>
                <c:pt idx="32290">
                  <c:v>45926.4522178908</c:v>
                </c:pt>
                <c:pt idx="32291">
                  <c:v>45926.45303709073</c:v>
                </c:pt>
                <c:pt idx="32292">
                  <c:v>45926.45385629074</c:v>
                </c:pt>
                <c:pt idx="32293">
                  <c:v>45926.45467549074</c:v>
                </c:pt>
                <c:pt idx="32294">
                  <c:v>45926.45549469074</c:v>
                </c:pt>
                <c:pt idx="32295">
                  <c:v>45926.45631389073</c:v>
                </c:pt>
                <c:pt idx="32296">
                  <c:v>45926.45713309074</c:v>
                </c:pt>
                <c:pt idx="32297">
                  <c:v>45926.45795229074</c:v>
                </c:pt>
                <c:pt idx="32298">
                  <c:v>45926.45877149074</c:v>
                </c:pt>
                <c:pt idx="32299">
                  <c:v>45926.45959069075</c:v>
                </c:pt>
                <c:pt idx="32300">
                  <c:v>45926.46040989075</c:v>
                </c:pt>
                <c:pt idx="32301">
                  <c:v>45926.46122909075</c:v>
                </c:pt>
                <c:pt idx="32302">
                  <c:v>45926.46204829075</c:v>
                </c:pt>
                <c:pt idx="32303">
                  <c:v>45926.46286749075</c:v>
                </c:pt>
                <c:pt idx="32304">
                  <c:v>45926.46368669075</c:v>
                </c:pt>
                <c:pt idx="32305">
                  <c:v>45926.46450589076</c:v>
                </c:pt>
                <c:pt idx="32306">
                  <c:v>45926.46532509076</c:v>
                </c:pt>
                <c:pt idx="32307">
                  <c:v>45926.46614429077</c:v>
                </c:pt>
                <c:pt idx="32308">
                  <c:v>45926.46696349077</c:v>
                </c:pt>
                <c:pt idx="32309">
                  <c:v>45926.4677826907</c:v>
                </c:pt>
                <c:pt idx="32310">
                  <c:v>45926.46860189077</c:v>
                </c:pt>
                <c:pt idx="32311">
                  <c:v>45926.46942109078</c:v>
                </c:pt>
                <c:pt idx="32312">
                  <c:v>45926.47024029077</c:v>
                </c:pt>
                <c:pt idx="32313">
                  <c:v>45926.47105949078</c:v>
                </c:pt>
                <c:pt idx="32314">
                  <c:v>45926.47187869078</c:v>
                </c:pt>
                <c:pt idx="32315">
                  <c:v>45926.47269789078</c:v>
                </c:pt>
                <c:pt idx="32316">
                  <c:v>45926.47351709078</c:v>
                </c:pt>
                <c:pt idx="32317">
                  <c:v>45926.4743362908</c:v>
                </c:pt>
                <c:pt idx="32318">
                  <c:v>45926.4751554908</c:v>
                </c:pt>
                <c:pt idx="32319">
                  <c:v>45926.47597469079</c:v>
                </c:pt>
                <c:pt idx="32320">
                  <c:v>45926.4767938908</c:v>
                </c:pt>
                <c:pt idx="32321">
                  <c:v>45926.4776130908</c:v>
                </c:pt>
                <c:pt idx="32322">
                  <c:v>45926.4784322908</c:v>
                </c:pt>
                <c:pt idx="32323">
                  <c:v>45926.4792514908</c:v>
                </c:pt>
                <c:pt idx="32324">
                  <c:v>45926.4800706908</c:v>
                </c:pt>
                <c:pt idx="32325">
                  <c:v>45926.4808898908</c:v>
                </c:pt>
                <c:pt idx="32326">
                  <c:v>45926.48170909081</c:v>
                </c:pt>
                <c:pt idx="32327">
                  <c:v>45926.4825282908</c:v>
                </c:pt>
                <c:pt idx="32328">
                  <c:v>45926.48334749081</c:v>
                </c:pt>
                <c:pt idx="32329">
                  <c:v>45926.48416669082</c:v>
                </c:pt>
                <c:pt idx="32330">
                  <c:v>45926.48498589082</c:v>
                </c:pt>
                <c:pt idx="32331">
                  <c:v>45926.48580509082</c:v>
                </c:pt>
                <c:pt idx="32332">
                  <c:v>45926.48662429083</c:v>
                </c:pt>
                <c:pt idx="32333">
                  <c:v>45926.48744349082</c:v>
                </c:pt>
                <c:pt idx="32334">
                  <c:v>45926.48826269082</c:v>
                </c:pt>
                <c:pt idx="32335">
                  <c:v>45926.48908189083</c:v>
                </c:pt>
                <c:pt idx="32336">
                  <c:v>45926.48990109083</c:v>
                </c:pt>
                <c:pt idx="32337">
                  <c:v>45926.49072029084</c:v>
                </c:pt>
                <c:pt idx="32338">
                  <c:v>45926.49153949083</c:v>
                </c:pt>
                <c:pt idx="32339">
                  <c:v>45926.49235869084</c:v>
                </c:pt>
                <c:pt idx="32340">
                  <c:v>45926.49317789084</c:v>
                </c:pt>
                <c:pt idx="32341">
                  <c:v>45926.49399709085</c:v>
                </c:pt>
                <c:pt idx="32342">
                  <c:v>45926.49481629084</c:v>
                </c:pt>
                <c:pt idx="32343">
                  <c:v>45926.49563549085</c:v>
                </c:pt>
                <c:pt idx="32344">
                  <c:v>45926.49645469085</c:v>
                </c:pt>
                <c:pt idx="32345">
                  <c:v>45926.49727389085</c:v>
                </c:pt>
                <c:pt idx="32346">
                  <c:v>45926.49809309085</c:v>
                </c:pt>
                <c:pt idx="32347">
                  <c:v>45926.49891229085</c:v>
                </c:pt>
                <c:pt idx="32348">
                  <c:v>45926.49973149086</c:v>
                </c:pt>
                <c:pt idx="32349">
                  <c:v>45926.50055069086</c:v>
                </c:pt>
                <c:pt idx="32350">
                  <c:v>45926.50136989087</c:v>
                </c:pt>
                <c:pt idx="32351">
                  <c:v>45926.50218909087</c:v>
                </c:pt>
                <c:pt idx="32352">
                  <c:v>45926.50300829087</c:v>
                </c:pt>
                <c:pt idx="32353">
                  <c:v>45926.50382749088</c:v>
                </c:pt>
                <c:pt idx="32354">
                  <c:v>45926.50464669087</c:v>
                </c:pt>
                <c:pt idx="32355">
                  <c:v>45926.50546589088</c:v>
                </c:pt>
                <c:pt idx="32356">
                  <c:v>45926.50628509087</c:v>
                </c:pt>
                <c:pt idx="32357">
                  <c:v>45926.50710429088</c:v>
                </c:pt>
                <c:pt idx="32358">
                  <c:v>45926.50792349088</c:v>
                </c:pt>
                <c:pt idx="32359">
                  <c:v>45926.50874269089</c:v>
                </c:pt>
                <c:pt idx="32360">
                  <c:v>45926.50956189089</c:v>
                </c:pt>
                <c:pt idx="32361">
                  <c:v>45926.5103810909</c:v>
                </c:pt>
                <c:pt idx="32362">
                  <c:v>45926.5112002909</c:v>
                </c:pt>
                <c:pt idx="32363">
                  <c:v>45926.5120194909</c:v>
                </c:pt>
                <c:pt idx="32364">
                  <c:v>45926.5128386909</c:v>
                </c:pt>
                <c:pt idx="32365">
                  <c:v>45926.5136578909</c:v>
                </c:pt>
                <c:pt idx="32366">
                  <c:v>45926.5144770909</c:v>
                </c:pt>
                <c:pt idx="32367">
                  <c:v>45926.5152962909</c:v>
                </c:pt>
                <c:pt idx="32368">
                  <c:v>45926.5161154909</c:v>
                </c:pt>
                <c:pt idx="32369">
                  <c:v>45926.5169346909</c:v>
                </c:pt>
                <c:pt idx="32370">
                  <c:v>45926.51775389091</c:v>
                </c:pt>
                <c:pt idx="32371">
                  <c:v>45926.5185730909</c:v>
                </c:pt>
                <c:pt idx="32372">
                  <c:v>45926.51939229091</c:v>
                </c:pt>
                <c:pt idx="32373">
                  <c:v>45926.52021149091</c:v>
                </c:pt>
                <c:pt idx="32374">
                  <c:v>45926.52103069092</c:v>
                </c:pt>
                <c:pt idx="32375">
                  <c:v>45926.52184989092</c:v>
                </c:pt>
                <c:pt idx="32376">
                  <c:v>45926.52266909092</c:v>
                </c:pt>
                <c:pt idx="32377">
                  <c:v>45926.52348829093</c:v>
                </c:pt>
                <c:pt idx="32378">
                  <c:v>45926.52430749093</c:v>
                </c:pt>
                <c:pt idx="32379">
                  <c:v>45926.52512669093</c:v>
                </c:pt>
                <c:pt idx="32380">
                  <c:v>45926.52594589093</c:v>
                </c:pt>
                <c:pt idx="32381">
                  <c:v>45926.52676509094</c:v>
                </c:pt>
                <c:pt idx="32382">
                  <c:v>45926.52758429094</c:v>
                </c:pt>
                <c:pt idx="32383">
                  <c:v>45926.52840349094</c:v>
                </c:pt>
                <c:pt idx="32384">
                  <c:v>45926.52922269094</c:v>
                </c:pt>
                <c:pt idx="32385">
                  <c:v>45926.53004189095</c:v>
                </c:pt>
                <c:pt idx="32386">
                  <c:v>45926.53086109095</c:v>
                </c:pt>
                <c:pt idx="32387">
                  <c:v>45926.53168029095</c:v>
                </c:pt>
                <c:pt idx="32388">
                  <c:v>45926.53249949096</c:v>
                </c:pt>
                <c:pt idx="32389">
                  <c:v>45926.53331869095</c:v>
                </c:pt>
                <c:pt idx="32390">
                  <c:v>45926.53413789095</c:v>
                </c:pt>
                <c:pt idx="32391">
                  <c:v>45926.53495709096</c:v>
                </c:pt>
                <c:pt idx="32392">
                  <c:v>45926.53577629096</c:v>
                </c:pt>
                <c:pt idx="32393">
                  <c:v>45926.536595491</c:v>
                </c:pt>
                <c:pt idx="32394">
                  <c:v>45926.53741469097</c:v>
                </c:pt>
                <c:pt idx="32395">
                  <c:v>45926.53823389096</c:v>
                </c:pt>
                <c:pt idx="32396">
                  <c:v>45926.53905309097</c:v>
                </c:pt>
                <c:pt idx="32397">
                  <c:v>45926.53987229098</c:v>
                </c:pt>
                <c:pt idx="32398">
                  <c:v>45926.540691491</c:v>
                </c:pt>
                <c:pt idx="32399">
                  <c:v>45926.54151069097</c:v>
                </c:pt>
                <c:pt idx="32400">
                  <c:v>45926.54232989098</c:v>
                </c:pt>
                <c:pt idx="32401">
                  <c:v>45926.54314909098</c:v>
                </c:pt>
                <c:pt idx="32402">
                  <c:v>45926.54396829098</c:v>
                </c:pt>
                <c:pt idx="32403">
                  <c:v>45926.54478749098</c:v>
                </c:pt>
                <c:pt idx="32404">
                  <c:v>45926.545606691</c:v>
                </c:pt>
                <c:pt idx="32405">
                  <c:v>45926.546425891</c:v>
                </c:pt>
                <c:pt idx="32406">
                  <c:v>45926.547245091</c:v>
                </c:pt>
                <c:pt idx="32407">
                  <c:v>45926.548064291</c:v>
                </c:pt>
                <c:pt idx="32408">
                  <c:v>45926.548883491</c:v>
                </c:pt>
                <c:pt idx="32409">
                  <c:v>45926.54970269099</c:v>
                </c:pt>
                <c:pt idx="32410">
                  <c:v>45926.550521891</c:v>
                </c:pt>
                <c:pt idx="32411">
                  <c:v>45926.55134109101</c:v>
                </c:pt>
                <c:pt idx="32412">
                  <c:v>45926.55216029101</c:v>
                </c:pt>
                <c:pt idx="32413">
                  <c:v>45926.552979491</c:v>
                </c:pt>
                <c:pt idx="32414">
                  <c:v>45926.55379869101</c:v>
                </c:pt>
                <c:pt idx="32415">
                  <c:v>45926.55461789101</c:v>
                </c:pt>
                <c:pt idx="32416">
                  <c:v>45926.55543709102</c:v>
                </c:pt>
                <c:pt idx="32417">
                  <c:v>45926.55625629101</c:v>
                </c:pt>
                <c:pt idx="32418">
                  <c:v>45926.55707549102</c:v>
                </c:pt>
                <c:pt idx="32419">
                  <c:v>45926.55789469102</c:v>
                </c:pt>
                <c:pt idx="32420">
                  <c:v>45926.55871389102</c:v>
                </c:pt>
                <c:pt idx="32421">
                  <c:v>45926.55953309102</c:v>
                </c:pt>
                <c:pt idx="32422">
                  <c:v>45926.56035229103</c:v>
                </c:pt>
                <c:pt idx="32423">
                  <c:v>45926.56117149103</c:v>
                </c:pt>
                <c:pt idx="32424">
                  <c:v>45926.56199069099</c:v>
                </c:pt>
                <c:pt idx="32425">
                  <c:v>45926.56280989104</c:v>
                </c:pt>
                <c:pt idx="32426">
                  <c:v>45926.56362909103</c:v>
                </c:pt>
                <c:pt idx="32427">
                  <c:v>45926.56444829104</c:v>
                </c:pt>
                <c:pt idx="32428">
                  <c:v>45926.56526749105</c:v>
                </c:pt>
                <c:pt idx="32429">
                  <c:v>45926.56608669105</c:v>
                </c:pt>
                <c:pt idx="32430">
                  <c:v>45926.56690589105</c:v>
                </c:pt>
                <c:pt idx="32431">
                  <c:v>45926.56772509102</c:v>
                </c:pt>
                <c:pt idx="32432">
                  <c:v>45926.56854429105</c:v>
                </c:pt>
                <c:pt idx="32433">
                  <c:v>45926.56936349106</c:v>
                </c:pt>
                <c:pt idx="32434">
                  <c:v>45926.57018269102</c:v>
                </c:pt>
                <c:pt idx="32435">
                  <c:v>45926.57100189105</c:v>
                </c:pt>
                <c:pt idx="32436">
                  <c:v>45926.57182109106</c:v>
                </c:pt>
                <c:pt idx="32437">
                  <c:v>45926.57264029107</c:v>
                </c:pt>
                <c:pt idx="32438">
                  <c:v>45926.57345949107</c:v>
                </c:pt>
                <c:pt idx="32439">
                  <c:v>45926.57427869107</c:v>
                </c:pt>
                <c:pt idx="32440">
                  <c:v>45926.57509789107</c:v>
                </c:pt>
                <c:pt idx="32441">
                  <c:v>45926.57591709107</c:v>
                </c:pt>
                <c:pt idx="32442">
                  <c:v>45926.57673629107</c:v>
                </c:pt>
                <c:pt idx="32443">
                  <c:v>45926.57755549107</c:v>
                </c:pt>
                <c:pt idx="32444">
                  <c:v>45926.57837469108</c:v>
                </c:pt>
                <c:pt idx="32445">
                  <c:v>45926.57919389108</c:v>
                </c:pt>
                <c:pt idx="32446">
                  <c:v>45926.58001309108</c:v>
                </c:pt>
                <c:pt idx="32447">
                  <c:v>45926.58083229108</c:v>
                </c:pt>
                <c:pt idx="32448">
                  <c:v>45926.5816514911</c:v>
                </c:pt>
                <c:pt idx="32449">
                  <c:v>45926.58247069109</c:v>
                </c:pt>
                <c:pt idx="32450">
                  <c:v>45926.5832898911</c:v>
                </c:pt>
                <c:pt idx="32451">
                  <c:v>45926.5841090911</c:v>
                </c:pt>
                <c:pt idx="32452">
                  <c:v>45926.5849282911</c:v>
                </c:pt>
                <c:pt idx="32453">
                  <c:v>45926.5857474911</c:v>
                </c:pt>
                <c:pt idx="32454">
                  <c:v>45926.5865666911</c:v>
                </c:pt>
                <c:pt idx="32455">
                  <c:v>45926.58738589111</c:v>
                </c:pt>
                <c:pt idx="32456">
                  <c:v>45926.5882050911</c:v>
                </c:pt>
                <c:pt idx="32457">
                  <c:v>45926.58902429111</c:v>
                </c:pt>
                <c:pt idx="32458">
                  <c:v>45926.58984349111</c:v>
                </c:pt>
                <c:pt idx="32459">
                  <c:v>45926.59066269112</c:v>
                </c:pt>
                <c:pt idx="32460">
                  <c:v>45926.59148189105</c:v>
                </c:pt>
                <c:pt idx="32461">
                  <c:v>45926.59230109112</c:v>
                </c:pt>
                <c:pt idx="32462">
                  <c:v>45926.59312029112</c:v>
                </c:pt>
                <c:pt idx="32463">
                  <c:v>45926.59393949112</c:v>
                </c:pt>
                <c:pt idx="32464">
                  <c:v>45926.59475869113</c:v>
                </c:pt>
                <c:pt idx="32465">
                  <c:v>45926.59557789113</c:v>
                </c:pt>
                <c:pt idx="32466">
                  <c:v>45926.59639709113</c:v>
                </c:pt>
                <c:pt idx="32467">
                  <c:v>45926.59721629113</c:v>
                </c:pt>
                <c:pt idx="32468">
                  <c:v>45926.59803549113</c:v>
                </c:pt>
                <c:pt idx="32469">
                  <c:v>45926.59885469114</c:v>
                </c:pt>
                <c:pt idx="32470">
                  <c:v>45926.59967389113</c:v>
                </c:pt>
                <c:pt idx="32471">
                  <c:v>45926.60049309114</c:v>
                </c:pt>
                <c:pt idx="32472">
                  <c:v>45926.60131229115</c:v>
                </c:pt>
                <c:pt idx="32473">
                  <c:v>45926.60213149115</c:v>
                </c:pt>
                <c:pt idx="32474">
                  <c:v>45926.60295069115</c:v>
                </c:pt>
                <c:pt idx="32475">
                  <c:v>45926.60376989115</c:v>
                </c:pt>
                <c:pt idx="32476">
                  <c:v>45926.60458909115</c:v>
                </c:pt>
                <c:pt idx="32477">
                  <c:v>45926.60540829116</c:v>
                </c:pt>
                <c:pt idx="32478">
                  <c:v>45926.60622749116</c:v>
                </c:pt>
                <c:pt idx="32479">
                  <c:v>45926.60704669116</c:v>
                </c:pt>
                <c:pt idx="32480">
                  <c:v>45926.60786589116</c:v>
                </c:pt>
                <c:pt idx="32481">
                  <c:v>45926.60868509117</c:v>
                </c:pt>
                <c:pt idx="32482">
                  <c:v>45926.60950429117</c:v>
                </c:pt>
                <c:pt idx="32483">
                  <c:v>45926.61032349117</c:v>
                </c:pt>
                <c:pt idx="32484">
                  <c:v>45926.61114269117</c:v>
                </c:pt>
                <c:pt idx="32485">
                  <c:v>45926.61196189118</c:v>
                </c:pt>
                <c:pt idx="32486">
                  <c:v>45926.61278109118</c:v>
                </c:pt>
                <c:pt idx="32487">
                  <c:v>45926.61360029118</c:v>
                </c:pt>
                <c:pt idx="32488">
                  <c:v>45926.6144194912</c:v>
                </c:pt>
                <c:pt idx="32489">
                  <c:v>45926.61523869118</c:v>
                </c:pt>
                <c:pt idx="32490">
                  <c:v>45926.61605789118</c:v>
                </c:pt>
                <c:pt idx="32491">
                  <c:v>45926.61687709118</c:v>
                </c:pt>
                <c:pt idx="32492">
                  <c:v>45926.6176962912</c:v>
                </c:pt>
                <c:pt idx="32493">
                  <c:v>45926.6185154912</c:v>
                </c:pt>
                <c:pt idx="32494">
                  <c:v>45926.6193346912</c:v>
                </c:pt>
                <c:pt idx="32495">
                  <c:v>45926.62015389118</c:v>
                </c:pt>
                <c:pt idx="32496">
                  <c:v>45926.62097309119</c:v>
                </c:pt>
                <c:pt idx="32497">
                  <c:v>45926.62179229117</c:v>
                </c:pt>
                <c:pt idx="32498">
                  <c:v>45926.62261149121</c:v>
                </c:pt>
                <c:pt idx="32499">
                  <c:v>45926.62343069113</c:v>
                </c:pt>
                <c:pt idx="32500">
                  <c:v>45926.6242498912</c:v>
                </c:pt>
                <c:pt idx="32501">
                  <c:v>45926.62506909118</c:v>
                </c:pt>
                <c:pt idx="32502">
                  <c:v>45926.62588829122</c:v>
                </c:pt>
                <c:pt idx="32503">
                  <c:v>45926.62670749122</c:v>
                </c:pt>
                <c:pt idx="32504">
                  <c:v>45926.62752669118</c:v>
                </c:pt>
                <c:pt idx="32505">
                  <c:v>45926.62834589119</c:v>
                </c:pt>
                <c:pt idx="32506">
                  <c:v>45926.62916509117</c:v>
                </c:pt>
                <c:pt idx="32507">
                  <c:v>45926.62998429118</c:v>
                </c:pt>
                <c:pt idx="32508">
                  <c:v>45926.63080349123</c:v>
                </c:pt>
                <c:pt idx="32509">
                  <c:v>45926.63162269117</c:v>
                </c:pt>
                <c:pt idx="32510">
                  <c:v>45926.63244189118</c:v>
                </c:pt>
                <c:pt idx="32511">
                  <c:v>45926.63326109118</c:v>
                </c:pt>
                <c:pt idx="32512">
                  <c:v>45926.63408029122</c:v>
                </c:pt>
                <c:pt idx="32513">
                  <c:v>45926.63489949124</c:v>
                </c:pt>
                <c:pt idx="32514">
                  <c:v>45926.63571869118</c:v>
                </c:pt>
                <c:pt idx="32515">
                  <c:v>45926.63653789125</c:v>
                </c:pt>
                <c:pt idx="32516">
                  <c:v>45926.63735709125</c:v>
                </c:pt>
                <c:pt idx="32517">
                  <c:v>45926.63817629125</c:v>
                </c:pt>
                <c:pt idx="32518">
                  <c:v>45926.63899549125</c:v>
                </c:pt>
                <c:pt idx="32519">
                  <c:v>45926.63981469125</c:v>
                </c:pt>
                <c:pt idx="32520">
                  <c:v>45926.64063389126</c:v>
                </c:pt>
                <c:pt idx="32521">
                  <c:v>45926.64145309122</c:v>
                </c:pt>
                <c:pt idx="32522">
                  <c:v>45926.64227229126</c:v>
                </c:pt>
                <c:pt idx="32523">
                  <c:v>45926.64309149126</c:v>
                </c:pt>
                <c:pt idx="32524">
                  <c:v>45926.64391069127</c:v>
                </c:pt>
                <c:pt idx="32525">
                  <c:v>45926.64472989127</c:v>
                </c:pt>
                <c:pt idx="32526">
                  <c:v>45926.64554909127</c:v>
                </c:pt>
                <c:pt idx="32527">
                  <c:v>45926.64636829127</c:v>
                </c:pt>
                <c:pt idx="32528">
                  <c:v>45926.64718749127</c:v>
                </c:pt>
                <c:pt idx="32529">
                  <c:v>45926.64800669128</c:v>
                </c:pt>
                <c:pt idx="32530">
                  <c:v>45926.64882589128</c:v>
                </c:pt>
                <c:pt idx="32531">
                  <c:v>45926.64964509127</c:v>
                </c:pt>
                <c:pt idx="32532">
                  <c:v>45926.65046429128</c:v>
                </c:pt>
                <c:pt idx="32533">
                  <c:v>45926.65128349129</c:v>
                </c:pt>
                <c:pt idx="32534">
                  <c:v>45926.65210269127</c:v>
                </c:pt>
                <c:pt idx="32535">
                  <c:v>45926.65292189128</c:v>
                </c:pt>
                <c:pt idx="32536">
                  <c:v>45926.65374109122</c:v>
                </c:pt>
                <c:pt idx="32537">
                  <c:v>45926.6545602913</c:v>
                </c:pt>
                <c:pt idx="32538">
                  <c:v>45926.6553794913</c:v>
                </c:pt>
                <c:pt idx="32539">
                  <c:v>45926.6561986913</c:v>
                </c:pt>
                <c:pt idx="32540">
                  <c:v>45926.6570178913</c:v>
                </c:pt>
                <c:pt idx="32541">
                  <c:v>45926.6578370913</c:v>
                </c:pt>
                <c:pt idx="32542">
                  <c:v>45926.6586562913</c:v>
                </c:pt>
                <c:pt idx="32543">
                  <c:v>45926.65947549131</c:v>
                </c:pt>
                <c:pt idx="32544">
                  <c:v>45926.6602946913</c:v>
                </c:pt>
                <c:pt idx="32545">
                  <c:v>45926.66111389124</c:v>
                </c:pt>
                <c:pt idx="32546">
                  <c:v>45926.66193309132</c:v>
                </c:pt>
                <c:pt idx="32547">
                  <c:v>45926.66275229132</c:v>
                </c:pt>
                <c:pt idx="32548">
                  <c:v>45926.66357149132</c:v>
                </c:pt>
                <c:pt idx="32549">
                  <c:v>45926.66439069132</c:v>
                </c:pt>
                <c:pt idx="32550">
                  <c:v>45926.66520989133</c:v>
                </c:pt>
                <c:pt idx="32551">
                  <c:v>45926.66602909133</c:v>
                </c:pt>
                <c:pt idx="32552">
                  <c:v>45926.66684829133</c:v>
                </c:pt>
                <c:pt idx="32553">
                  <c:v>45926.66766749133</c:v>
                </c:pt>
                <c:pt idx="32554">
                  <c:v>45926.66848669126</c:v>
                </c:pt>
                <c:pt idx="32555">
                  <c:v>45926.66930589132</c:v>
                </c:pt>
                <c:pt idx="32556">
                  <c:v>45926.67012509132</c:v>
                </c:pt>
                <c:pt idx="32557">
                  <c:v>45926.67094429133</c:v>
                </c:pt>
                <c:pt idx="32558">
                  <c:v>45926.67176349127</c:v>
                </c:pt>
                <c:pt idx="32559">
                  <c:v>45926.67258269135</c:v>
                </c:pt>
                <c:pt idx="32560">
                  <c:v>45926.67340189128</c:v>
                </c:pt>
                <c:pt idx="32561">
                  <c:v>45926.67422109135</c:v>
                </c:pt>
                <c:pt idx="32562">
                  <c:v>45926.67504029135</c:v>
                </c:pt>
                <c:pt idx="32563">
                  <c:v>45926.67585949135</c:v>
                </c:pt>
                <c:pt idx="32564">
                  <c:v>45926.67667869136</c:v>
                </c:pt>
                <c:pt idx="32565">
                  <c:v>45926.67749789135</c:v>
                </c:pt>
                <c:pt idx="32566">
                  <c:v>45926.67831709136</c:v>
                </c:pt>
                <c:pt idx="32567">
                  <c:v>45926.67913629136</c:v>
                </c:pt>
                <c:pt idx="32568">
                  <c:v>45926.67995549137</c:v>
                </c:pt>
                <c:pt idx="32569">
                  <c:v>45926.68077469137</c:v>
                </c:pt>
                <c:pt idx="32570">
                  <c:v>45926.68159389137</c:v>
                </c:pt>
                <c:pt idx="32571">
                  <c:v>45926.68241309137</c:v>
                </c:pt>
                <c:pt idx="32572">
                  <c:v>45926.68323229137</c:v>
                </c:pt>
                <c:pt idx="32573">
                  <c:v>45926.68405149137</c:v>
                </c:pt>
                <c:pt idx="32574">
                  <c:v>45926.68487069138</c:v>
                </c:pt>
                <c:pt idx="32575">
                  <c:v>45926.68568989138</c:v>
                </c:pt>
                <c:pt idx="32576">
                  <c:v>45926.68650909138</c:v>
                </c:pt>
                <c:pt idx="32577">
                  <c:v>45926.68732829139</c:v>
                </c:pt>
                <c:pt idx="32578">
                  <c:v>45926.68814749139</c:v>
                </c:pt>
                <c:pt idx="32579">
                  <c:v>45926.68896669138</c:v>
                </c:pt>
                <c:pt idx="32580">
                  <c:v>45926.68978589137</c:v>
                </c:pt>
                <c:pt idx="32581">
                  <c:v>45926.6906050914</c:v>
                </c:pt>
                <c:pt idx="32582">
                  <c:v>45926.69142429133</c:v>
                </c:pt>
                <c:pt idx="32583">
                  <c:v>45926.6922434914</c:v>
                </c:pt>
                <c:pt idx="32584">
                  <c:v>45926.69306269131</c:v>
                </c:pt>
                <c:pt idx="32585">
                  <c:v>45926.69388189134</c:v>
                </c:pt>
                <c:pt idx="32586">
                  <c:v>45926.69470109134</c:v>
                </c:pt>
                <c:pt idx="32587">
                  <c:v>45926.6955202914</c:v>
                </c:pt>
                <c:pt idx="32588">
                  <c:v>45926.69633949141</c:v>
                </c:pt>
                <c:pt idx="32589">
                  <c:v>45926.69715869142</c:v>
                </c:pt>
                <c:pt idx="32590">
                  <c:v>45926.69797789142</c:v>
                </c:pt>
                <c:pt idx="32591">
                  <c:v>45926.69879709142</c:v>
                </c:pt>
                <c:pt idx="32592">
                  <c:v>45926.69961629142</c:v>
                </c:pt>
                <c:pt idx="32593">
                  <c:v>45926.70043549142</c:v>
                </c:pt>
                <c:pt idx="32594">
                  <c:v>45926.70125469143</c:v>
                </c:pt>
                <c:pt idx="32595">
                  <c:v>45926.70207389143</c:v>
                </c:pt>
                <c:pt idx="32596">
                  <c:v>45926.70289309143</c:v>
                </c:pt>
                <c:pt idx="32597">
                  <c:v>45926.70371229143</c:v>
                </c:pt>
                <c:pt idx="32598">
                  <c:v>45926.70453149143</c:v>
                </c:pt>
                <c:pt idx="32599">
                  <c:v>45926.70535069142</c:v>
                </c:pt>
                <c:pt idx="32600">
                  <c:v>45926.70616989143</c:v>
                </c:pt>
                <c:pt idx="32601">
                  <c:v>45926.70698909144</c:v>
                </c:pt>
                <c:pt idx="32602">
                  <c:v>45926.70780829144</c:v>
                </c:pt>
                <c:pt idx="32603">
                  <c:v>45926.70862749145</c:v>
                </c:pt>
                <c:pt idx="32604">
                  <c:v>45926.70944669138</c:v>
                </c:pt>
                <c:pt idx="32605">
                  <c:v>45926.71026589145</c:v>
                </c:pt>
                <c:pt idx="32606">
                  <c:v>45926.71108509145</c:v>
                </c:pt>
                <c:pt idx="32607">
                  <c:v>45926.71190429146</c:v>
                </c:pt>
                <c:pt idx="32608">
                  <c:v>45926.71272349146</c:v>
                </c:pt>
                <c:pt idx="32609">
                  <c:v>45926.71354269145</c:v>
                </c:pt>
                <c:pt idx="32610">
                  <c:v>45926.71436189146</c:v>
                </c:pt>
                <c:pt idx="32611">
                  <c:v>45926.71518109147</c:v>
                </c:pt>
                <c:pt idx="32612">
                  <c:v>45926.71600029147</c:v>
                </c:pt>
                <c:pt idx="32613">
                  <c:v>45926.7168194915</c:v>
                </c:pt>
                <c:pt idx="32614">
                  <c:v>45926.71763869147</c:v>
                </c:pt>
                <c:pt idx="32615">
                  <c:v>45926.71845789147</c:v>
                </c:pt>
                <c:pt idx="32616">
                  <c:v>45926.71927709147</c:v>
                </c:pt>
                <c:pt idx="32617">
                  <c:v>45926.72009629148</c:v>
                </c:pt>
                <c:pt idx="32618">
                  <c:v>45926.72091549148</c:v>
                </c:pt>
                <c:pt idx="32619">
                  <c:v>45926.72173469141</c:v>
                </c:pt>
                <c:pt idx="32620">
                  <c:v>45926.72255389149</c:v>
                </c:pt>
                <c:pt idx="32621">
                  <c:v>45926.72337309147</c:v>
                </c:pt>
                <c:pt idx="32622">
                  <c:v>45926.72419229148</c:v>
                </c:pt>
                <c:pt idx="32623">
                  <c:v>45926.72501149149</c:v>
                </c:pt>
                <c:pt idx="32624">
                  <c:v>45926.7258306915</c:v>
                </c:pt>
                <c:pt idx="32625">
                  <c:v>45926.7266498915</c:v>
                </c:pt>
                <c:pt idx="32626">
                  <c:v>45926.72746909143</c:v>
                </c:pt>
                <c:pt idx="32627">
                  <c:v>45926.7282882915</c:v>
                </c:pt>
                <c:pt idx="32628">
                  <c:v>45926.7291074915</c:v>
                </c:pt>
                <c:pt idx="32629">
                  <c:v>45926.72992669144</c:v>
                </c:pt>
                <c:pt idx="32630">
                  <c:v>45926.73074589147</c:v>
                </c:pt>
                <c:pt idx="32631">
                  <c:v>45926.7315650915</c:v>
                </c:pt>
                <c:pt idx="32632">
                  <c:v>45926.73238429151</c:v>
                </c:pt>
                <c:pt idx="32633">
                  <c:v>45926.73320349152</c:v>
                </c:pt>
                <c:pt idx="32634">
                  <c:v>45926.73402269152</c:v>
                </c:pt>
                <c:pt idx="32635">
                  <c:v>45926.73484189152</c:v>
                </c:pt>
                <c:pt idx="32636">
                  <c:v>45926.73566109152</c:v>
                </c:pt>
                <c:pt idx="32637">
                  <c:v>45926.73648029153</c:v>
                </c:pt>
                <c:pt idx="32638">
                  <c:v>45926.73729949152</c:v>
                </c:pt>
                <c:pt idx="32639">
                  <c:v>45926.73811869153</c:v>
                </c:pt>
                <c:pt idx="32640">
                  <c:v>45926.73893789153</c:v>
                </c:pt>
                <c:pt idx="32641">
                  <c:v>45926.73975709153</c:v>
                </c:pt>
                <c:pt idx="32642">
                  <c:v>45926.74057629153</c:v>
                </c:pt>
                <c:pt idx="32643">
                  <c:v>45926.74139549154</c:v>
                </c:pt>
                <c:pt idx="32644">
                  <c:v>45926.74221469154</c:v>
                </c:pt>
                <c:pt idx="32645">
                  <c:v>45926.74303389154</c:v>
                </c:pt>
                <c:pt idx="32646">
                  <c:v>45926.74385309155</c:v>
                </c:pt>
                <c:pt idx="32647">
                  <c:v>45926.74467229155</c:v>
                </c:pt>
                <c:pt idx="32648">
                  <c:v>45926.74549149155</c:v>
                </c:pt>
                <c:pt idx="32649">
                  <c:v>45926.74631069155</c:v>
                </c:pt>
                <c:pt idx="32650">
                  <c:v>45926.74712989156</c:v>
                </c:pt>
                <c:pt idx="32651">
                  <c:v>45926.74794909156</c:v>
                </c:pt>
                <c:pt idx="32652">
                  <c:v>45926.74876829156</c:v>
                </c:pt>
                <c:pt idx="32653">
                  <c:v>45926.74958749156</c:v>
                </c:pt>
                <c:pt idx="32654">
                  <c:v>45926.75040669156</c:v>
                </c:pt>
                <c:pt idx="32655">
                  <c:v>45926.75122589157</c:v>
                </c:pt>
                <c:pt idx="32656">
                  <c:v>45926.75204509157</c:v>
                </c:pt>
                <c:pt idx="32657">
                  <c:v>45926.75286429157</c:v>
                </c:pt>
                <c:pt idx="32658">
                  <c:v>45926.75368349157</c:v>
                </c:pt>
                <c:pt idx="32659">
                  <c:v>45926.75450269157</c:v>
                </c:pt>
                <c:pt idx="32660">
                  <c:v>45926.75532189158</c:v>
                </c:pt>
                <c:pt idx="32661">
                  <c:v>45926.75614109158</c:v>
                </c:pt>
                <c:pt idx="32662">
                  <c:v>45926.75696029158</c:v>
                </c:pt>
                <c:pt idx="32663">
                  <c:v>45926.75777949158</c:v>
                </c:pt>
                <c:pt idx="32664">
                  <c:v>45926.75859869158</c:v>
                </c:pt>
                <c:pt idx="32665">
                  <c:v>45926.75941789159</c:v>
                </c:pt>
                <c:pt idx="32666">
                  <c:v>45926.7602370916</c:v>
                </c:pt>
                <c:pt idx="32667">
                  <c:v>45926.76105629159</c:v>
                </c:pt>
                <c:pt idx="32668">
                  <c:v>45926.7618754916</c:v>
                </c:pt>
                <c:pt idx="32669">
                  <c:v>45926.76269469158</c:v>
                </c:pt>
                <c:pt idx="32670">
                  <c:v>45926.76351389159</c:v>
                </c:pt>
                <c:pt idx="32671">
                  <c:v>45926.7643330916</c:v>
                </c:pt>
                <c:pt idx="32672">
                  <c:v>45926.76515229158</c:v>
                </c:pt>
                <c:pt idx="32673">
                  <c:v>45926.76597149159</c:v>
                </c:pt>
                <c:pt idx="32674">
                  <c:v>45926.76679069157</c:v>
                </c:pt>
                <c:pt idx="32675">
                  <c:v>45926.76760989158</c:v>
                </c:pt>
                <c:pt idx="32676">
                  <c:v>45926.76842909159</c:v>
                </c:pt>
                <c:pt idx="32677">
                  <c:v>45926.76924829162</c:v>
                </c:pt>
                <c:pt idx="32678">
                  <c:v>45926.77006749162</c:v>
                </c:pt>
                <c:pt idx="32679">
                  <c:v>45926.77088669159</c:v>
                </c:pt>
                <c:pt idx="32680">
                  <c:v>45926.77170589157</c:v>
                </c:pt>
                <c:pt idx="32681">
                  <c:v>45926.77252509163</c:v>
                </c:pt>
                <c:pt idx="32682">
                  <c:v>45926.77334429159</c:v>
                </c:pt>
                <c:pt idx="32683">
                  <c:v>45926.77416349162</c:v>
                </c:pt>
                <c:pt idx="32684">
                  <c:v>45926.77498269158</c:v>
                </c:pt>
                <c:pt idx="32685">
                  <c:v>45926.77580189158</c:v>
                </c:pt>
                <c:pt idx="32686">
                  <c:v>45926.77662109162</c:v>
                </c:pt>
                <c:pt idx="32687">
                  <c:v>45926.77744029157</c:v>
                </c:pt>
                <c:pt idx="32688">
                  <c:v>45926.77825949164</c:v>
                </c:pt>
                <c:pt idx="32689">
                  <c:v>45926.77907869162</c:v>
                </c:pt>
                <c:pt idx="32690">
                  <c:v>45926.77989789165</c:v>
                </c:pt>
                <c:pt idx="32691">
                  <c:v>45926.78071709165</c:v>
                </c:pt>
                <c:pt idx="32692">
                  <c:v>45926.78153629165</c:v>
                </c:pt>
                <c:pt idx="32693">
                  <c:v>45926.78235549165</c:v>
                </c:pt>
                <c:pt idx="32694">
                  <c:v>45926.78317469159</c:v>
                </c:pt>
                <c:pt idx="32695">
                  <c:v>45926.78399389159</c:v>
                </c:pt>
                <c:pt idx="32696">
                  <c:v>45926.78481309166</c:v>
                </c:pt>
                <c:pt idx="32697">
                  <c:v>45926.78563229166</c:v>
                </c:pt>
                <c:pt idx="32698">
                  <c:v>45926.78645149167</c:v>
                </c:pt>
                <c:pt idx="32699">
                  <c:v>45926.78727069167</c:v>
                </c:pt>
                <c:pt idx="32700">
                  <c:v>45926.78808989167</c:v>
                </c:pt>
                <c:pt idx="32701">
                  <c:v>45926.78890909167</c:v>
                </c:pt>
                <c:pt idx="32702">
                  <c:v>45926.78972829167</c:v>
                </c:pt>
                <c:pt idx="32703">
                  <c:v>45926.79054749168</c:v>
                </c:pt>
                <c:pt idx="32704">
                  <c:v>45926.79136669157</c:v>
                </c:pt>
                <c:pt idx="32705">
                  <c:v>45926.79218589159</c:v>
                </c:pt>
                <c:pt idx="32706">
                  <c:v>45926.79300509161</c:v>
                </c:pt>
                <c:pt idx="32707">
                  <c:v>45926.79382429162</c:v>
                </c:pt>
                <c:pt idx="32708">
                  <c:v>45926.79464349167</c:v>
                </c:pt>
                <c:pt idx="32709">
                  <c:v>45926.79546269156</c:v>
                </c:pt>
                <c:pt idx="32710">
                  <c:v>45926.79628189162</c:v>
                </c:pt>
                <c:pt idx="32711">
                  <c:v>45926.79710109159</c:v>
                </c:pt>
                <c:pt idx="32712">
                  <c:v>45926.79792029162</c:v>
                </c:pt>
                <c:pt idx="32713">
                  <c:v>45926.7987394917</c:v>
                </c:pt>
                <c:pt idx="32714">
                  <c:v>45926.79955869167</c:v>
                </c:pt>
                <c:pt idx="32715">
                  <c:v>45926.8003778917</c:v>
                </c:pt>
                <c:pt idx="32716">
                  <c:v>45926.80119709171</c:v>
                </c:pt>
                <c:pt idx="32717">
                  <c:v>45926.8020162917</c:v>
                </c:pt>
                <c:pt idx="32718">
                  <c:v>45926.8028354917</c:v>
                </c:pt>
                <c:pt idx="32719">
                  <c:v>45926.80365469171</c:v>
                </c:pt>
                <c:pt idx="32720">
                  <c:v>45926.80447389172</c:v>
                </c:pt>
                <c:pt idx="32721">
                  <c:v>45926.80529309172</c:v>
                </c:pt>
                <c:pt idx="32722">
                  <c:v>45926.80611229172</c:v>
                </c:pt>
                <c:pt idx="32723">
                  <c:v>45926.80693149173</c:v>
                </c:pt>
                <c:pt idx="32724">
                  <c:v>45926.80775069173</c:v>
                </c:pt>
                <c:pt idx="32725">
                  <c:v>45926.80856989172</c:v>
                </c:pt>
                <c:pt idx="32726">
                  <c:v>45926.80938909173</c:v>
                </c:pt>
                <c:pt idx="32727">
                  <c:v>45926.81020829173</c:v>
                </c:pt>
                <c:pt idx="32728">
                  <c:v>45926.81102749173</c:v>
                </c:pt>
                <c:pt idx="32729">
                  <c:v>45926.81184669174</c:v>
                </c:pt>
                <c:pt idx="32730">
                  <c:v>45926.81266589174</c:v>
                </c:pt>
                <c:pt idx="32731">
                  <c:v>45926.81348509173</c:v>
                </c:pt>
                <c:pt idx="32732">
                  <c:v>45926.81430429174</c:v>
                </c:pt>
                <c:pt idx="32733">
                  <c:v>45926.81512349175</c:v>
                </c:pt>
                <c:pt idx="32734">
                  <c:v>45926.81594269175</c:v>
                </c:pt>
                <c:pt idx="32735">
                  <c:v>45926.81676189175</c:v>
                </c:pt>
                <c:pt idx="32736">
                  <c:v>45926.81758109175</c:v>
                </c:pt>
                <c:pt idx="32737">
                  <c:v>45926.81840029175</c:v>
                </c:pt>
                <c:pt idx="32738">
                  <c:v>45926.8192194918</c:v>
                </c:pt>
                <c:pt idx="32739">
                  <c:v>45926.82003869176</c:v>
                </c:pt>
                <c:pt idx="32740">
                  <c:v>45926.82085789176</c:v>
                </c:pt>
                <c:pt idx="32741">
                  <c:v>45926.82167709176</c:v>
                </c:pt>
                <c:pt idx="32742">
                  <c:v>45926.82249629177</c:v>
                </c:pt>
                <c:pt idx="32743">
                  <c:v>45926.82331549177</c:v>
                </c:pt>
                <c:pt idx="32744">
                  <c:v>45926.82413469177</c:v>
                </c:pt>
                <c:pt idx="32745">
                  <c:v>45926.82495389177</c:v>
                </c:pt>
                <c:pt idx="32746">
                  <c:v>45926.82577309178</c:v>
                </c:pt>
                <c:pt idx="32747">
                  <c:v>45926.82659229177</c:v>
                </c:pt>
                <c:pt idx="32748">
                  <c:v>45926.82741149178</c:v>
                </c:pt>
                <c:pt idx="32749">
                  <c:v>45926.82823069178</c:v>
                </c:pt>
                <c:pt idx="32750">
                  <c:v>45926.82904989178</c:v>
                </c:pt>
                <c:pt idx="32751">
                  <c:v>45926.82986909179</c:v>
                </c:pt>
                <c:pt idx="32752">
                  <c:v>45926.83068829179</c:v>
                </c:pt>
                <c:pt idx="32753">
                  <c:v>45926.8315074918</c:v>
                </c:pt>
                <c:pt idx="32754">
                  <c:v>45926.83232669179</c:v>
                </c:pt>
                <c:pt idx="32755">
                  <c:v>45926.8331458918</c:v>
                </c:pt>
                <c:pt idx="32756">
                  <c:v>45926.8339650918</c:v>
                </c:pt>
                <c:pt idx="32757">
                  <c:v>45926.8347842918</c:v>
                </c:pt>
                <c:pt idx="32758">
                  <c:v>45926.8356034918</c:v>
                </c:pt>
                <c:pt idx="32759">
                  <c:v>45926.83642269181</c:v>
                </c:pt>
                <c:pt idx="32760">
                  <c:v>45926.83724189181</c:v>
                </c:pt>
                <c:pt idx="32761">
                  <c:v>45926.83806109181</c:v>
                </c:pt>
                <c:pt idx="32762">
                  <c:v>45926.83888029181</c:v>
                </c:pt>
                <c:pt idx="32763">
                  <c:v>45926.83969949181</c:v>
                </c:pt>
                <c:pt idx="32764">
                  <c:v>45926.84051869181</c:v>
                </c:pt>
                <c:pt idx="32765">
                  <c:v>45926.84133789182</c:v>
                </c:pt>
                <c:pt idx="32766">
                  <c:v>45926.84215709182</c:v>
                </c:pt>
                <c:pt idx="32767">
                  <c:v>45926.84297629183</c:v>
                </c:pt>
                <c:pt idx="32768">
                  <c:v>45926.84379549182</c:v>
                </c:pt>
                <c:pt idx="32769">
                  <c:v>45926.84461469182</c:v>
                </c:pt>
                <c:pt idx="32770">
                  <c:v>45926.84543389183</c:v>
                </c:pt>
                <c:pt idx="32771">
                  <c:v>45926.84625309184</c:v>
                </c:pt>
                <c:pt idx="32772">
                  <c:v>45926.84707229183</c:v>
                </c:pt>
                <c:pt idx="32773">
                  <c:v>45926.84789149183</c:v>
                </c:pt>
                <c:pt idx="32774">
                  <c:v>45926.84871069184</c:v>
                </c:pt>
                <c:pt idx="32775">
                  <c:v>45926.84952989184</c:v>
                </c:pt>
                <c:pt idx="32776">
                  <c:v>45926.85034909184</c:v>
                </c:pt>
                <c:pt idx="32777">
                  <c:v>45926.85116829185</c:v>
                </c:pt>
                <c:pt idx="32778">
                  <c:v>45926.85198749185</c:v>
                </c:pt>
                <c:pt idx="32779">
                  <c:v>45926.85280669185</c:v>
                </c:pt>
                <c:pt idx="32780">
                  <c:v>45926.85362589185</c:v>
                </c:pt>
                <c:pt idx="32781">
                  <c:v>45926.85444509185</c:v>
                </c:pt>
                <c:pt idx="32782">
                  <c:v>45926.85526429185</c:v>
                </c:pt>
                <c:pt idx="32783">
                  <c:v>45926.85608349186</c:v>
                </c:pt>
                <c:pt idx="32784">
                  <c:v>45926.85690269186</c:v>
                </c:pt>
                <c:pt idx="32785">
                  <c:v>45926.85772189187</c:v>
                </c:pt>
                <c:pt idx="32786">
                  <c:v>45926.85854109186</c:v>
                </c:pt>
                <c:pt idx="32787">
                  <c:v>45926.85936029187</c:v>
                </c:pt>
                <c:pt idx="32788">
                  <c:v>45926.86017949187</c:v>
                </c:pt>
                <c:pt idx="32789">
                  <c:v>45926.86099869187</c:v>
                </c:pt>
                <c:pt idx="32790">
                  <c:v>45926.86181789187</c:v>
                </c:pt>
                <c:pt idx="32791">
                  <c:v>45926.86263709187</c:v>
                </c:pt>
                <c:pt idx="32792">
                  <c:v>45926.86345629188</c:v>
                </c:pt>
                <c:pt idx="32793">
                  <c:v>45926.8642754919</c:v>
                </c:pt>
                <c:pt idx="32794">
                  <c:v>45926.86509469189</c:v>
                </c:pt>
                <c:pt idx="32795">
                  <c:v>45926.86591389189</c:v>
                </c:pt>
                <c:pt idx="32796">
                  <c:v>45926.8667330919</c:v>
                </c:pt>
                <c:pt idx="32797">
                  <c:v>45926.8675522919</c:v>
                </c:pt>
                <c:pt idx="32798">
                  <c:v>45926.8683714919</c:v>
                </c:pt>
                <c:pt idx="32799">
                  <c:v>45926.8691906919</c:v>
                </c:pt>
                <c:pt idx="32800">
                  <c:v>45926.8700098919</c:v>
                </c:pt>
                <c:pt idx="32801">
                  <c:v>45926.8708290919</c:v>
                </c:pt>
                <c:pt idx="32802">
                  <c:v>45926.8716482919</c:v>
                </c:pt>
                <c:pt idx="32803">
                  <c:v>45926.8724674919</c:v>
                </c:pt>
                <c:pt idx="32804">
                  <c:v>45926.87328669191</c:v>
                </c:pt>
                <c:pt idx="32805">
                  <c:v>45926.87410589191</c:v>
                </c:pt>
                <c:pt idx="32806">
                  <c:v>45926.87492509191</c:v>
                </c:pt>
                <c:pt idx="32807">
                  <c:v>45926.87574429192</c:v>
                </c:pt>
                <c:pt idx="32808">
                  <c:v>45926.87656349191</c:v>
                </c:pt>
                <c:pt idx="32809">
                  <c:v>45926.87738269192</c:v>
                </c:pt>
                <c:pt idx="32810">
                  <c:v>45926.87820189193</c:v>
                </c:pt>
                <c:pt idx="32811">
                  <c:v>45926.87902109192</c:v>
                </c:pt>
                <c:pt idx="32812">
                  <c:v>45926.87984029192</c:v>
                </c:pt>
                <c:pt idx="32813">
                  <c:v>45926.880659492</c:v>
                </c:pt>
                <c:pt idx="32814">
                  <c:v>45926.88147869193</c:v>
                </c:pt>
                <c:pt idx="32815">
                  <c:v>45926.88229789194</c:v>
                </c:pt>
                <c:pt idx="32816">
                  <c:v>45926.88311709193</c:v>
                </c:pt>
                <c:pt idx="32817">
                  <c:v>45926.88393629193</c:v>
                </c:pt>
                <c:pt idx="32818">
                  <c:v>45926.88475549194</c:v>
                </c:pt>
                <c:pt idx="32819">
                  <c:v>45926.88557469194</c:v>
                </c:pt>
                <c:pt idx="32820">
                  <c:v>45926.88639389194</c:v>
                </c:pt>
                <c:pt idx="32821">
                  <c:v>45926.88721309194</c:v>
                </c:pt>
                <c:pt idx="32822">
                  <c:v>45926.888032292</c:v>
                </c:pt>
                <c:pt idx="32823">
                  <c:v>45926.888851492</c:v>
                </c:pt>
                <c:pt idx="32824">
                  <c:v>45926.88967069195</c:v>
                </c:pt>
                <c:pt idx="32825">
                  <c:v>45926.89048989196</c:v>
                </c:pt>
                <c:pt idx="32826">
                  <c:v>45926.89130909196</c:v>
                </c:pt>
                <c:pt idx="32827">
                  <c:v>45926.89212829196</c:v>
                </c:pt>
                <c:pt idx="32828">
                  <c:v>45926.89294749196</c:v>
                </c:pt>
                <c:pt idx="32829">
                  <c:v>45926.89376669197</c:v>
                </c:pt>
                <c:pt idx="32830">
                  <c:v>45926.89458589197</c:v>
                </c:pt>
                <c:pt idx="32831">
                  <c:v>45926.89540509197</c:v>
                </c:pt>
                <c:pt idx="32832">
                  <c:v>45926.89622429198</c:v>
                </c:pt>
                <c:pt idx="32833">
                  <c:v>45926.89704349197</c:v>
                </c:pt>
                <c:pt idx="32834">
                  <c:v>45926.89786269198</c:v>
                </c:pt>
                <c:pt idx="32835">
                  <c:v>45926.89868189198</c:v>
                </c:pt>
                <c:pt idx="32836">
                  <c:v>45926.89950109198</c:v>
                </c:pt>
                <c:pt idx="32837">
                  <c:v>45926.90032029198</c:v>
                </c:pt>
                <c:pt idx="32838">
                  <c:v>45926.90113949198</c:v>
                </c:pt>
                <c:pt idx="32839">
                  <c:v>45926.90195869199</c:v>
                </c:pt>
                <c:pt idx="32840">
                  <c:v>45926.902777892</c:v>
                </c:pt>
                <c:pt idx="32841">
                  <c:v>45926.903597092</c:v>
                </c:pt>
                <c:pt idx="32842">
                  <c:v>45926.904416292</c:v>
                </c:pt>
                <c:pt idx="32843">
                  <c:v>45926.905235492</c:v>
                </c:pt>
                <c:pt idx="32844">
                  <c:v>45926.906054692</c:v>
                </c:pt>
                <c:pt idx="32845">
                  <c:v>45926.906873892</c:v>
                </c:pt>
                <c:pt idx="32846">
                  <c:v>45926.907693092</c:v>
                </c:pt>
                <c:pt idx="32847">
                  <c:v>45926.908512292</c:v>
                </c:pt>
                <c:pt idx="32848">
                  <c:v>45926.909331492</c:v>
                </c:pt>
                <c:pt idx="32849">
                  <c:v>45926.91015069201</c:v>
                </c:pt>
                <c:pt idx="32850">
                  <c:v>45926.91096989201</c:v>
                </c:pt>
                <c:pt idx="32851">
                  <c:v>45926.91178909202</c:v>
                </c:pt>
                <c:pt idx="32852">
                  <c:v>45926.91260829201</c:v>
                </c:pt>
                <c:pt idx="32853">
                  <c:v>45926.91342749202</c:v>
                </c:pt>
                <c:pt idx="32854">
                  <c:v>45926.91424669203</c:v>
                </c:pt>
                <c:pt idx="32855">
                  <c:v>45926.91506589202</c:v>
                </c:pt>
                <c:pt idx="32856">
                  <c:v>45926.91588509202</c:v>
                </c:pt>
                <c:pt idx="32857">
                  <c:v>45926.91670429203</c:v>
                </c:pt>
                <c:pt idx="32858">
                  <c:v>45926.91752349204</c:v>
                </c:pt>
                <c:pt idx="32859">
                  <c:v>45926.91834269203</c:v>
                </c:pt>
                <c:pt idx="32860">
                  <c:v>45926.91916189204</c:v>
                </c:pt>
                <c:pt idx="32861">
                  <c:v>45926.91998109204</c:v>
                </c:pt>
                <c:pt idx="32862">
                  <c:v>45926.92080029204</c:v>
                </c:pt>
                <c:pt idx="32863">
                  <c:v>45926.92161949204</c:v>
                </c:pt>
                <c:pt idx="32864">
                  <c:v>45926.92243869205</c:v>
                </c:pt>
                <c:pt idx="32865">
                  <c:v>45926.92325789205</c:v>
                </c:pt>
                <c:pt idx="32866">
                  <c:v>45926.92407709205</c:v>
                </c:pt>
                <c:pt idx="32867">
                  <c:v>45926.92489629206</c:v>
                </c:pt>
                <c:pt idx="32868">
                  <c:v>45926.92571549205</c:v>
                </c:pt>
                <c:pt idx="32869">
                  <c:v>45926.92653469205</c:v>
                </c:pt>
                <c:pt idx="32870">
                  <c:v>45926.92735389206</c:v>
                </c:pt>
                <c:pt idx="32871">
                  <c:v>45926.92817309206</c:v>
                </c:pt>
                <c:pt idx="32872">
                  <c:v>45926.92899229206</c:v>
                </c:pt>
                <c:pt idx="32873">
                  <c:v>45926.92981149206</c:v>
                </c:pt>
                <c:pt idx="32874">
                  <c:v>45926.93063069207</c:v>
                </c:pt>
                <c:pt idx="32875">
                  <c:v>45926.93144989207</c:v>
                </c:pt>
                <c:pt idx="32876">
                  <c:v>45926.93226909208</c:v>
                </c:pt>
                <c:pt idx="32877">
                  <c:v>45926.93308829207</c:v>
                </c:pt>
                <c:pt idx="32878">
                  <c:v>45926.93390749207</c:v>
                </c:pt>
                <c:pt idx="32879">
                  <c:v>45926.93472669208</c:v>
                </c:pt>
                <c:pt idx="32880">
                  <c:v>45926.93554589208</c:v>
                </c:pt>
                <c:pt idx="32881">
                  <c:v>45926.93636509208</c:v>
                </c:pt>
                <c:pt idx="32882">
                  <c:v>45926.93718429209</c:v>
                </c:pt>
                <c:pt idx="32883">
                  <c:v>45926.9380034921</c:v>
                </c:pt>
                <c:pt idx="32884">
                  <c:v>45926.9388226921</c:v>
                </c:pt>
                <c:pt idx="32885">
                  <c:v>45926.9396418921</c:v>
                </c:pt>
                <c:pt idx="32886">
                  <c:v>45926.9404610921</c:v>
                </c:pt>
                <c:pt idx="32887">
                  <c:v>45926.9412802921</c:v>
                </c:pt>
                <c:pt idx="32888">
                  <c:v>45926.9420994921</c:v>
                </c:pt>
                <c:pt idx="32889">
                  <c:v>45926.9429186921</c:v>
                </c:pt>
                <c:pt idx="32890">
                  <c:v>45926.9437378921</c:v>
                </c:pt>
                <c:pt idx="32891">
                  <c:v>45926.9445570921</c:v>
                </c:pt>
                <c:pt idx="32892">
                  <c:v>45926.9453762921</c:v>
                </c:pt>
                <c:pt idx="32893">
                  <c:v>45926.9461954921</c:v>
                </c:pt>
                <c:pt idx="32894">
                  <c:v>45926.94701469211</c:v>
                </c:pt>
                <c:pt idx="32895">
                  <c:v>45926.94783389211</c:v>
                </c:pt>
                <c:pt idx="32896">
                  <c:v>45926.94865309214</c:v>
                </c:pt>
                <c:pt idx="32897">
                  <c:v>45926.94947229212</c:v>
                </c:pt>
                <c:pt idx="32898">
                  <c:v>45926.9502914922</c:v>
                </c:pt>
                <c:pt idx="32899">
                  <c:v>45926.95111069212</c:v>
                </c:pt>
                <c:pt idx="32900">
                  <c:v>45926.95192989212</c:v>
                </c:pt>
                <c:pt idx="32901">
                  <c:v>45926.95274909213</c:v>
                </c:pt>
                <c:pt idx="32902">
                  <c:v>45926.95356829214</c:v>
                </c:pt>
                <c:pt idx="32903">
                  <c:v>45926.9543874922</c:v>
                </c:pt>
                <c:pt idx="32904">
                  <c:v>45926.95520669213</c:v>
                </c:pt>
                <c:pt idx="32905">
                  <c:v>45926.95602589214</c:v>
                </c:pt>
                <c:pt idx="32906">
                  <c:v>45926.9568450922</c:v>
                </c:pt>
                <c:pt idx="32907">
                  <c:v>45926.95766429214</c:v>
                </c:pt>
                <c:pt idx="32908">
                  <c:v>45926.95848349214</c:v>
                </c:pt>
                <c:pt idx="32909">
                  <c:v>45926.95930269215</c:v>
                </c:pt>
                <c:pt idx="32910">
                  <c:v>45926.96012189215</c:v>
                </c:pt>
                <c:pt idx="32911">
                  <c:v>45926.96094109215</c:v>
                </c:pt>
                <c:pt idx="32912">
                  <c:v>45926.96176029216</c:v>
                </c:pt>
                <c:pt idx="32913">
                  <c:v>45926.9625794922</c:v>
                </c:pt>
                <c:pt idx="32914">
                  <c:v>45926.96339869216</c:v>
                </c:pt>
                <c:pt idx="32915">
                  <c:v>45926.9642178922</c:v>
                </c:pt>
                <c:pt idx="32916">
                  <c:v>45926.96503709216</c:v>
                </c:pt>
                <c:pt idx="32917">
                  <c:v>45926.96585629216</c:v>
                </c:pt>
                <c:pt idx="32918">
                  <c:v>45926.9666754922</c:v>
                </c:pt>
                <c:pt idx="32919">
                  <c:v>45926.96749469217</c:v>
                </c:pt>
                <c:pt idx="32920">
                  <c:v>45926.9683138922</c:v>
                </c:pt>
                <c:pt idx="32921">
                  <c:v>45926.96913309217</c:v>
                </c:pt>
                <c:pt idx="32922">
                  <c:v>45926.96995229218</c:v>
                </c:pt>
                <c:pt idx="32923">
                  <c:v>45926.97077149218</c:v>
                </c:pt>
                <c:pt idx="32924">
                  <c:v>45926.97159069218</c:v>
                </c:pt>
                <c:pt idx="32925">
                  <c:v>45926.97240989218</c:v>
                </c:pt>
                <c:pt idx="32926">
                  <c:v>45926.97322909218</c:v>
                </c:pt>
                <c:pt idx="32927">
                  <c:v>45926.9740482922</c:v>
                </c:pt>
                <c:pt idx="32928">
                  <c:v>45926.9748674922</c:v>
                </c:pt>
                <c:pt idx="32929">
                  <c:v>45926.9756866922</c:v>
                </c:pt>
                <c:pt idx="32930">
                  <c:v>45926.9765058922</c:v>
                </c:pt>
                <c:pt idx="32931">
                  <c:v>45926.9773250922</c:v>
                </c:pt>
                <c:pt idx="32932">
                  <c:v>45926.9781442922</c:v>
                </c:pt>
                <c:pt idx="32933">
                  <c:v>45926.9789634922</c:v>
                </c:pt>
                <c:pt idx="32934">
                  <c:v>45926.97978269219</c:v>
                </c:pt>
                <c:pt idx="32935">
                  <c:v>45926.98060189221</c:v>
                </c:pt>
                <c:pt idx="32936">
                  <c:v>45926.9814210922</c:v>
                </c:pt>
                <c:pt idx="32937">
                  <c:v>45926.98224029221</c:v>
                </c:pt>
                <c:pt idx="32938">
                  <c:v>45926.98305949221</c:v>
                </c:pt>
                <c:pt idx="32939">
                  <c:v>45926.98387869222</c:v>
                </c:pt>
                <c:pt idx="32940">
                  <c:v>45926.98469789222</c:v>
                </c:pt>
                <c:pt idx="32941">
                  <c:v>45926.98551709223</c:v>
                </c:pt>
                <c:pt idx="32942">
                  <c:v>45926.98633629224</c:v>
                </c:pt>
                <c:pt idx="32943">
                  <c:v>45926.98715549222</c:v>
                </c:pt>
                <c:pt idx="32944">
                  <c:v>45926.98797469223</c:v>
                </c:pt>
                <c:pt idx="32945">
                  <c:v>45926.98879389223</c:v>
                </c:pt>
                <c:pt idx="32946">
                  <c:v>45926.98961309223</c:v>
                </c:pt>
                <c:pt idx="32947">
                  <c:v>45926.99043229224</c:v>
                </c:pt>
                <c:pt idx="32948">
                  <c:v>45926.99125149224</c:v>
                </c:pt>
                <c:pt idx="32949">
                  <c:v>45926.99207069223</c:v>
                </c:pt>
                <c:pt idx="32950">
                  <c:v>45926.99288989224</c:v>
                </c:pt>
                <c:pt idx="32951">
                  <c:v>45926.99370909225</c:v>
                </c:pt>
                <c:pt idx="32952">
                  <c:v>45926.99452829225</c:v>
                </c:pt>
                <c:pt idx="32953">
                  <c:v>45926.99534749225</c:v>
                </c:pt>
                <c:pt idx="32954">
                  <c:v>45926.99616669225</c:v>
                </c:pt>
                <c:pt idx="32955">
                  <c:v>45926.99698589226</c:v>
                </c:pt>
                <c:pt idx="32956">
                  <c:v>45926.99780509226</c:v>
                </c:pt>
                <c:pt idx="32957">
                  <c:v>45926.99862429226</c:v>
                </c:pt>
                <c:pt idx="32958">
                  <c:v>45926.99944349226</c:v>
                </c:pt>
                <c:pt idx="32959">
                  <c:v>45927.00026269227</c:v>
                </c:pt>
                <c:pt idx="32960">
                  <c:v>45927.00108189227</c:v>
                </c:pt>
                <c:pt idx="32961">
                  <c:v>45927.00190109227</c:v>
                </c:pt>
                <c:pt idx="32962">
                  <c:v>45927.00272029227</c:v>
                </c:pt>
                <c:pt idx="32963">
                  <c:v>45927.00353949228</c:v>
                </c:pt>
                <c:pt idx="32964">
                  <c:v>45927.00435869227</c:v>
                </c:pt>
                <c:pt idx="32965">
                  <c:v>45927.00517789228</c:v>
                </c:pt>
                <c:pt idx="32966">
                  <c:v>45927.00599709228</c:v>
                </c:pt>
                <c:pt idx="32967">
                  <c:v>45927.0068162923</c:v>
                </c:pt>
                <c:pt idx="32968">
                  <c:v>45927.00763549228</c:v>
                </c:pt>
                <c:pt idx="32969">
                  <c:v>45927.00845469229</c:v>
                </c:pt>
                <c:pt idx="32970">
                  <c:v>45927.0092738923</c:v>
                </c:pt>
                <c:pt idx="32971">
                  <c:v>45927.0100930923</c:v>
                </c:pt>
                <c:pt idx="32972">
                  <c:v>45927.0109122923</c:v>
                </c:pt>
                <c:pt idx="32973">
                  <c:v>45927.0117314923</c:v>
                </c:pt>
                <c:pt idx="32974">
                  <c:v>45927.0125506923</c:v>
                </c:pt>
                <c:pt idx="32975">
                  <c:v>45927.0133698923</c:v>
                </c:pt>
                <c:pt idx="32976">
                  <c:v>45927.0141890923</c:v>
                </c:pt>
                <c:pt idx="32977">
                  <c:v>45927.0150082923</c:v>
                </c:pt>
                <c:pt idx="32978">
                  <c:v>45927.0158274923</c:v>
                </c:pt>
                <c:pt idx="32979">
                  <c:v>45927.01664669231</c:v>
                </c:pt>
                <c:pt idx="32980">
                  <c:v>45927.01746589231</c:v>
                </c:pt>
                <c:pt idx="32981">
                  <c:v>45927.01828509231</c:v>
                </c:pt>
                <c:pt idx="32982">
                  <c:v>45927.01910429232</c:v>
                </c:pt>
                <c:pt idx="32983">
                  <c:v>45927.01992349232</c:v>
                </c:pt>
                <c:pt idx="32984">
                  <c:v>45927.02074269232</c:v>
                </c:pt>
                <c:pt idx="32985">
                  <c:v>45927.02156189232</c:v>
                </c:pt>
                <c:pt idx="32986">
                  <c:v>45927.02238109233</c:v>
                </c:pt>
                <c:pt idx="32987">
                  <c:v>45927.02320029233</c:v>
                </c:pt>
                <c:pt idx="32988">
                  <c:v>45927.02401949233</c:v>
                </c:pt>
                <c:pt idx="32989">
                  <c:v>45927.02483869233</c:v>
                </c:pt>
                <c:pt idx="32990">
                  <c:v>45927.02565789234</c:v>
                </c:pt>
                <c:pt idx="32991">
                  <c:v>45927.02647709234</c:v>
                </c:pt>
                <c:pt idx="32992">
                  <c:v>45927.02729629234</c:v>
                </c:pt>
                <c:pt idx="32993">
                  <c:v>45927.02811549234</c:v>
                </c:pt>
                <c:pt idx="32994">
                  <c:v>45927.02893469235</c:v>
                </c:pt>
                <c:pt idx="32995">
                  <c:v>45927.02975389235</c:v>
                </c:pt>
                <c:pt idx="32996">
                  <c:v>45927.03057309235</c:v>
                </c:pt>
                <c:pt idx="32997">
                  <c:v>45927.03139229235</c:v>
                </c:pt>
                <c:pt idx="32998">
                  <c:v>45927.03221149236</c:v>
                </c:pt>
                <c:pt idx="32999">
                  <c:v>45927.03303069236</c:v>
                </c:pt>
                <c:pt idx="33000">
                  <c:v>45927.03384989236</c:v>
                </c:pt>
                <c:pt idx="33001">
                  <c:v>45927.03466909236</c:v>
                </c:pt>
                <c:pt idx="33002">
                  <c:v>45927.03548829236</c:v>
                </c:pt>
                <c:pt idx="33003">
                  <c:v>45927.03630749236</c:v>
                </c:pt>
                <c:pt idx="33004">
                  <c:v>45927.03712669237</c:v>
                </c:pt>
                <c:pt idx="33005">
                  <c:v>45927.03794589237</c:v>
                </c:pt>
                <c:pt idx="33006">
                  <c:v>45927.03876509237</c:v>
                </c:pt>
                <c:pt idx="33007">
                  <c:v>45927.03958429237</c:v>
                </c:pt>
                <c:pt idx="33008">
                  <c:v>45927.04040349237</c:v>
                </c:pt>
                <c:pt idx="33009">
                  <c:v>45927.04122269238</c:v>
                </c:pt>
                <c:pt idx="33010">
                  <c:v>45927.04204189238</c:v>
                </c:pt>
                <c:pt idx="33011">
                  <c:v>45927.04286109238</c:v>
                </c:pt>
                <c:pt idx="33012">
                  <c:v>45927.04368029239</c:v>
                </c:pt>
                <c:pt idx="33013">
                  <c:v>45927.04449949238</c:v>
                </c:pt>
                <c:pt idx="33014">
                  <c:v>45927.0453186924</c:v>
                </c:pt>
                <c:pt idx="33015">
                  <c:v>45927.0461378924</c:v>
                </c:pt>
                <c:pt idx="33016">
                  <c:v>45927.0469570924</c:v>
                </c:pt>
                <c:pt idx="33017">
                  <c:v>45927.0477762924</c:v>
                </c:pt>
                <c:pt idx="33018">
                  <c:v>45927.0485954924</c:v>
                </c:pt>
                <c:pt idx="33019">
                  <c:v>45927.0494146924</c:v>
                </c:pt>
                <c:pt idx="33020">
                  <c:v>45927.0502338924</c:v>
                </c:pt>
                <c:pt idx="33021">
                  <c:v>45927.0510530924</c:v>
                </c:pt>
                <c:pt idx="33022">
                  <c:v>45927.0518722924</c:v>
                </c:pt>
                <c:pt idx="33023">
                  <c:v>45927.0526914924</c:v>
                </c:pt>
                <c:pt idx="33024">
                  <c:v>45927.05351069241</c:v>
                </c:pt>
                <c:pt idx="33025">
                  <c:v>45927.05432989241</c:v>
                </c:pt>
                <c:pt idx="33026">
                  <c:v>45927.05514909242</c:v>
                </c:pt>
                <c:pt idx="33027">
                  <c:v>45927.05596829242</c:v>
                </c:pt>
                <c:pt idx="33028">
                  <c:v>45927.05678749243</c:v>
                </c:pt>
                <c:pt idx="33029">
                  <c:v>45927.05760669242</c:v>
                </c:pt>
                <c:pt idx="33030">
                  <c:v>45927.05842589242</c:v>
                </c:pt>
                <c:pt idx="33031">
                  <c:v>45927.05924509243</c:v>
                </c:pt>
                <c:pt idx="33032">
                  <c:v>45927.06006429243</c:v>
                </c:pt>
                <c:pt idx="33033">
                  <c:v>45927.06088349243</c:v>
                </c:pt>
                <c:pt idx="33034">
                  <c:v>45927.06170269242</c:v>
                </c:pt>
                <c:pt idx="33035">
                  <c:v>45927.06252189244</c:v>
                </c:pt>
                <c:pt idx="33036">
                  <c:v>45927.06334109243</c:v>
                </c:pt>
                <c:pt idx="33037">
                  <c:v>45927.06416029244</c:v>
                </c:pt>
                <c:pt idx="33038">
                  <c:v>45927.06497949244</c:v>
                </c:pt>
                <c:pt idx="33039">
                  <c:v>45927.06579869245</c:v>
                </c:pt>
                <c:pt idx="33040">
                  <c:v>45927.06661789245</c:v>
                </c:pt>
                <c:pt idx="33041">
                  <c:v>45927.06743709245</c:v>
                </c:pt>
                <c:pt idx="33042">
                  <c:v>45927.0682562925</c:v>
                </c:pt>
                <c:pt idx="33043">
                  <c:v>45927.06907549245</c:v>
                </c:pt>
                <c:pt idx="33044">
                  <c:v>45927.06989469246</c:v>
                </c:pt>
                <c:pt idx="33045">
                  <c:v>45927.07071389246</c:v>
                </c:pt>
                <c:pt idx="33046">
                  <c:v>45927.07153309246</c:v>
                </c:pt>
                <c:pt idx="33047">
                  <c:v>45927.07235229246</c:v>
                </c:pt>
                <c:pt idx="33048">
                  <c:v>45927.07317149247</c:v>
                </c:pt>
                <c:pt idx="33049">
                  <c:v>45927.07399069247</c:v>
                </c:pt>
                <c:pt idx="33050">
                  <c:v>45927.07480989248</c:v>
                </c:pt>
                <c:pt idx="33051">
                  <c:v>45927.07562909247</c:v>
                </c:pt>
                <c:pt idx="33052">
                  <c:v>45927.07644829247</c:v>
                </c:pt>
                <c:pt idx="33053">
                  <c:v>45927.07726749248</c:v>
                </c:pt>
                <c:pt idx="33054">
                  <c:v>45927.07808669248</c:v>
                </c:pt>
                <c:pt idx="33055">
                  <c:v>45927.07890589248</c:v>
                </c:pt>
                <c:pt idx="33056">
                  <c:v>45927.07972509249</c:v>
                </c:pt>
                <c:pt idx="33057">
                  <c:v>45927.0805442925</c:v>
                </c:pt>
                <c:pt idx="33058">
                  <c:v>45927.0813634925</c:v>
                </c:pt>
                <c:pt idx="33059">
                  <c:v>45927.08218269249</c:v>
                </c:pt>
                <c:pt idx="33060">
                  <c:v>45927.0830018925</c:v>
                </c:pt>
                <c:pt idx="33061">
                  <c:v>45927.0838210925</c:v>
                </c:pt>
                <c:pt idx="33062">
                  <c:v>45927.0846402925</c:v>
                </c:pt>
                <c:pt idx="33063">
                  <c:v>45927.0854594925</c:v>
                </c:pt>
                <c:pt idx="33064">
                  <c:v>45927.0862786925</c:v>
                </c:pt>
                <c:pt idx="33065">
                  <c:v>45927.0870978925</c:v>
                </c:pt>
                <c:pt idx="33066">
                  <c:v>45927.0879170925</c:v>
                </c:pt>
                <c:pt idx="33067">
                  <c:v>45927.0887362925</c:v>
                </c:pt>
                <c:pt idx="33068">
                  <c:v>45927.0895554925</c:v>
                </c:pt>
                <c:pt idx="33069">
                  <c:v>45927.09037469252</c:v>
                </c:pt>
                <c:pt idx="33070">
                  <c:v>45927.09119389252</c:v>
                </c:pt>
                <c:pt idx="33071">
                  <c:v>45927.09201309252</c:v>
                </c:pt>
                <c:pt idx="33072">
                  <c:v>45927.09283229253</c:v>
                </c:pt>
                <c:pt idx="33073">
                  <c:v>45927.09365149252</c:v>
                </c:pt>
                <c:pt idx="33074">
                  <c:v>45927.09447069253</c:v>
                </c:pt>
                <c:pt idx="33075">
                  <c:v>45927.09528989253</c:v>
                </c:pt>
                <c:pt idx="33076">
                  <c:v>45927.09610909253</c:v>
                </c:pt>
                <c:pt idx="33077">
                  <c:v>45927.09692829253</c:v>
                </c:pt>
                <c:pt idx="33078">
                  <c:v>45927.09774749254</c:v>
                </c:pt>
                <c:pt idx="33079">
                  <c:v>45927.09856669254</c:v>
                </c:pt>
                <c:pt idx="33080">
                  <c:v>45927.09938589254</c:v>
                </c:pt>
                <c:pt idx="33081">
                  <c:v>45927.10020509254</c:v>
                </c:pt>
                <c:pt idx="33082">
                  <c:v>45927.10102429255</c:v>
                </c:pt>
                <c:pt idx="33083">
                  <c:v>45927.10184349255</c:v>
                </c:pt>
                <c:pt idx="33084">
                  <c:v>45927.10266269255</c:v>
                </c:pt>
                <c:pt idx="33085">
                  <c:v>45927.10348189255</c:v>
                </c:pt>
                <c:pt idx="33086">
                  <c:v>45927.10430109255</c:v>
                </c:pt>
                <c:pt idx="33087">
                  <c:v>45927.10512029256</c:v>
                </c:pt>
                <c:pt idx="33088">
                  <c:v>45927.10593949256</c:v>
                </c:pt>
                <c:pt idx="33089">
                  <c:v>45927.10675869256</c:v>
                </c:pt>
                <c:pt idx="33090">
                  <c:v>45927.10757789256</c:v>
                </c:pt>
                <c:pt idx="33091">
                  <c:v>45927.10839709256</c:v>
                </c:pt>
                <c:pt idx="33092">
                  <c:v>45927.1092162926</c:v>
                </c:pt>
                <c:pt idx="33093">
                  <c:v>45927.1100354926</c:v>
                </c:pt>
                <c:pt idx="33094">
                  <c:v>45927.11085469258</c:v>
                </c:pt>
                <c:pt idx="33095">
                  <c:v>45927.11167389257</c:v>
                </c:pt>
                <c:pt idx="33096">
                  <c:v>45927.11249309257</c:v>
                </c:pt>
                <c:pt idx="33097">
                  <c:v>45927.11331229258</c:v>
                </c:pt>
                <c:pt idx="33098">
                  <c:v>45927.1141314926</c:v>
                </c:pt>
                <c:pt idx="33099">
                  <c:v>45927.11495069258</c:v>
                </c:pt>
                <c:pt idx="33100">
                  <c:v>45927.11576989259</c:v>
                </c:pt>
                <c:pt idx="33101">
                  <c:v>45927.1165890926</c:v>
                </c:pt>
                <c:pt idx="33102">
                  <c:v>45927.1174082926</c:v>
                </c:pt>
                <c:pt idx="33103">
                  <c:v>45927.1182274926</c:v>
                </c:pt>
                <c:pt idx="33104">
                  <c:v>45927.1190466926</c:v>
                </c:pt>
                <c:pt idx="33105">
                  <c:v>45927.1198658926</c:v>
                </c:pt>
                <c:pt idx="33106">
                  <c:v>45927.1206850926</c:v>
                </c:pt>
                <c:pt idx="33107">
                  <c:v>45927.12150429261</c:v>
                </c:pt>
                <c:pt idx="33108">
                  <c:v>45927.12232349261</c:v>
                </c:pt>
                <c:pt idx="33109">
                  <c:v>45927.12314269257</c:v>
                </c:pt>
                <c:pt idx="33110">
                  <c:v>45927.12396189258</c:v>
                </c:pt>
                <c:pt idx="33111">
                  <c:v>45927.12478109259</c:v>
                </c:pt>
                <c:pt idx="33112">
                  <c:v>45927.12560029262</c:v>
                </c:pt>
                <c:pt idx="33113">
                  <c:v>45927.12641949262</c:v>
                </c:pt>
                <c:pt idx="33114">
                  <c:v>45927.12723869262</c:v>
                </c:pt>
                <c:pt idx="33115">
                  <c:v>45927.12805789262</c:v>
                </c:pt>
                <c:pt idx="33116">
                  <c:v>45927.12887709262</c:v>
                </c:pt>
                <c:pt idx="33117">
                  <c:v>45927.12969629263</c:v>
                </c:pt>
                <c:pt idx="33118">
                  <c:v>45927.13051549263</c:v>
                </c:pt>
                <c:pt idx="33119">
                  <c:v>45927.13133469263</c:v>
                </c:pt>
                <c:pt idx="33120">
                  <c:v>45927.13215389263</c:v>
                </c:pt>
                <c:pt idx="33121">
                  <c:v>45927.13297309264</c:v>
                </c:pt>
                <c:pt idx="33122">
                  <c:v>45927.13379229263</c:v>
                </c:pt>
                <c:pt idx="33123">
                  <c:v>45927.13461149264</c:v>
                </c:pt>
                <c:pt idx="33124">
                  <c:v>45927.13543069262</c:v>
                </c:pt>
                <c:pt idx="33125">
                  <c:v>45927.13624989265</c:v>
                </c:pt>
                <c:pt idx="33126">
                  <c:v>45927.13706909265</c:v>
                </c:pt>
                <c:pt idx="33127">
                  <c:v>45927.13788829265</c:v>
                </c:pt>
                <c:pt idx="33128">
                  <c:v>45927.13870749265</c:v>
                </c:pt>
                <c:pt idx="33129">
                  <c:v>45927.13952669266</c:v>
                </c:pt>
                <c:pt idx="33130">
                  <c:v>45927.14034589266</c:v>
                </c:pt>
                <c:pt idx="33131">
                  <c:v>45927.14116509265</c:v>
                </c:pt>
                <c:pt idx="33132">
                  <c:v>45927.14198429266</c:v>
                </c:pt>
                <c:pt idx="33133">
                  <c:v>45927.14280349266</c:v>
                </c:pt>
                <c:pt idx="33134">
                  <c:v>45927.14362269267</c:v>
                </c:pt>
                <c:pt idx="33135">
                  <c:v>45927.14444189267</c:v>
                </c:pt>
                <c:pt idx="33136">
                  <c:v>45927.14526109267</c:v>
                </c:pt>
                <c:pt idx="33137">
                  <c:v>45927.14608029267</c:v>
                </c:pt>
                <c:pt idx="33138">
                  <c:v>45927.1468994927</c:v>
                </c:pt>
                <c:pt idx="33139">
                  <c:v>45927.14771869268</c:v>
                </c:pt>
                <c:pt idx="33140">
                  <c:v>45927.14853789268</c:v>
                </c:pt>
                <c:pt idx="33141">
                  <c:v>45927.14935709268</c:v>
                </c:pt>
                <c:pt idx="33142">
                  <c:v>45927.15017629268</c:v>
                </c:pt>
                <c:pt idx="33143">
                  <c:v>45927.15099549268</c:v>
                </c:pt>
                <c:pt idx="33144">
                  <c:v>45927.1518146927</c:v>
                </c:pt>
                <c:pt idx="33145">
                  <c:v>45927.1526338927</c:v>
                </c:pt>
                <c:pt idx="33146">
                  <c:v>45927.15345309269</c:v>
                </c:pt>
                <c:pt idx="33147">
                  <c:v>45927.1542722927</c:v>
                </c:pt>
                <c:pt idx="33148">
                  <c:v>45927.1550914927</c:v>
                </c:pt>
                <c:pt idx="33149">
                  <c:v>45927.1559106927</c:v>
                </c:pt>
                <c:pt idx="33150">
                  <c:v>45927.1567298927</c:v>
                </c:pt>
                <c:pt idx="33151">
                  <c:v>45927.1575490927</c:v>
                </c:pt>
                <c:pt idx="33152">
                  <c:v>45927.1583682927</c:v>
                </c:pt>
                <c:pt idx="33153">
                  <c:v>45927.15918749271</c:v>
                </c:pt>
                <c:pt idx="33154">
                  <c:v>45927.16000669271</c:v>
                </c:pt>
                <c:pt idx="33155">
                  <c:v>45927.16082589272</c:v>
                </c:pt>
                <c:pt idx="33156">
                  <c:v>45927.16164509272</c:v>
                </c:pt>
                <c:pt idx="33157">
                  <c:v>45927.16246429272</c:v>
                </c:pt>
                <c:pt idx="33158">
                  <c:v>45927.16328349272</c:v>
                </c:pt>
                <c:pt idx="33159">
                  <c:v>45927.16410269272</c:v>
                </c:pt>
                <c:pt idx="33160">
                  <c:v>45927.16492189273</c:v>
                </c:pt>
                <c:pt idx="33161">
                  <c:v>45927.16574109266</c:v>
                </c:pt>
                <c:pt idx="33162">
                  <c:v>45927.16656029273</c:v>
                </c:pt>
                <c:pt idx="33163">
                  <c:v>45927.16737949273</c:v>
                </c:pt>
                <c:pt idx="33164">
                  <c:v>45927.16819869274</c:v>
                </c:pt>
                <c:pt idx="33165">
                  <c:v>45927.16901789274</c:v>
                </c:pt>
                <c:pt idx="33166">
                  <c:v>45927.16983709274</c:v>
                </c:pt>
                <c:pt idx="33167">
                  <c:v>45927.17065629274</c:v>
                </c:pt>
                <c:pt idx="33168">
                  <c:v>45927.17147549275</c:v>
                </c:pt>
                <c:pt idx="33169">
                  <c:v>45927.17229469275</c:v>
                </c:pt>
                <c:pt idx="33170">
                  <c:v>45927.17311389275</c:v>
                </c:pt>
                <c:pt idx="33171">
                  <c:v>45927.17393309275</c:v>
                </c:pt>
                <c:pt idx="33172">
                  <c:v>45927.17475229275</c:v>
                </c:pt>
                <c:pt idx="33173">
                  <c:v>45927.17557149275</c:v>
                </c:pt>
                <c:pt idx="33174">
                  <c:v>45927.17639069276</c:v>
                </c:pt>
                <c:pt idx="33175">
                  <c:v>45927.17720989276</c:v>
                </c:pt>
                <c:pt idx="33176">
                  <c:v>45927.17802909276</c:v>
                </c:pt>
                <c:pt idx="33177">
                  <c:v>45927.17884829276</c:v>
                </c:pt>
                <c:pt idx="33178">
                  <c:v>45927.17966749277</c:v>
                </c:pt>
                <c:pt idx="33179">
                  <c:v>45927.18048669277</c:v>
                </c:pt>
                <c:pt idx="33180">
                  <c:v>45927.18130589277</c:v>
                </c:pt>
                <c:pt idx="33181">
                  <c:v>45927.18212509277</c:v>
                </c:pt>
                <c:pt idx="33182">
                  <c:v>45927.18294429277</c:v>
                </c:pt>
                <c:pt idx="33183">
                  <c:v>45927.18376349278</c:v>
                </c:pt>
                <c:pt idx="33184">
                  <c:v>45927.18458269278</c:v>
                </c:pt>
                <c:pt idx="33185">
                  <c:v>45927.18540189278</c:v>
                </c:pt>
                <c:pt idx="33186">
                  <c:v>45927.18622109278</c:v>
                </c:pt>
                <c:pt idx="33187">
                  <c:v>45927.18704029279</c:v>
                </c:pt>
                <c:pt idx="33188">
                  <c:v>45927.1878594928</c:v>
                </c:pt>
                <c:pt idx="33189">
                  <c:v>45927.1886786928</c:v>
                </c:pt>
                <c:pt idx="33190">
                  <c:v>45927.1894978928</c:v>
                </c:pt>
                <c:pt idx="33191">
                  <c:v>45927.1903170928</c:v>
                </c:pt>
                <c:pt idx="33192">
                  <c:v>45927.1911362928</c:v>
                </c:pt>
                <c:pt idx="33193">
                  <c:v>45927.1919554928</c:v>
                </c:pt>
                <c:pt idx="33194">
                  <c:v>45927.1927746928</c:v>
                </c:pt>
                <c:pt idx="33195">
                  <c:v>45927.19359389281</c:v>
                </c:pt>
                <c:pt idx="33196">
                  <c:v>45927.19441309281</c:v>
                </c:pt>
                <c:pt idx="33197">
                  <c:v>45927.19523229281</c:v>
                </c:pt>
                <c:pt idx="33198">
                  <c:v>45927.19605149281</c:v>
                </c:pt>
                <c:pt idx="33199">
                  <c:v>45927.19687069282</c:v>
                </c:pt>
                <c:pt idx="33200">
                  <c:v>45927.19768989282</c:v>
                </c:pt>
                <c:pt idx="33201">
                  <c:v>45927.19850909282</c:v>
                </c:pt>
                <c:pt idx="33202">
                  <c:v>45927.19932829282</c:v>
                </c:pt>
                <c:pt idx="33203">
                  <c:v>45927.20014749282</c:v>
                </c:pt>
                <c:pt idx="33204">
                  <c:v>45927.20096669283</c:v>
                </c:pt>
                <c:pt idx="33205">
                  <c:v>45927.20178589282</c:v>
                </c:pt>
                <c:pt idx="33206">
                  <c:v>45927.20260509283</c:v>
                </c:pt>
                <c:pt idx="33207">
                  <c:v>45927.20342429283</c:v>
                </c:pt>
                <c:pt idx="33208">
                  <c:v>45927.20424349283</c:v>
                </c:pt>
                <c:pt idx="33209">
                  <c:v>45927.20506269282</c:v>
                </c:pt>
                <c:pt idx="33210">
                  <c:v>45927.20588189283</c:v>
                </c:pt>
                <c:pt idx="33211">
                  <c:v>45927.20670109284</c:v>
                </c:pt>
                <c:pt idx="33212">
                  <c:v>45927.20752029285</c:v>
                </c:pt>
                <c:pt idx="33213">
                  <c:v>45927.20833949284</c:v>
                </c:pt>
                <c:pt idx="33214">
                  <c:v>45927.20915869285</c:v>
                </c:pt>
                <c:pt idx="33215">
                  <c:v>45927.20997789285</c:v>
                </c:pt>
                <c:pt idx="33216">
                  <c:v>45927.21079709285</c:v>
                </c:pt>
                <c:pt idx="33217">
                  <c:v>45927.21161629285</c:v>
                </c:pt>
                <c:pt idx="33218">
                  <c:v>45927.21243549286</c:v>
                </c:pt>
                <c:pt idx="33219">
                  <c:v>45927.21325469286</c:v>
                </c:pt>
                <c:pt idx="33220">
                  <c:v>45927.21407389286</c:v>
                </c:pt>
                <c:pt idx="33221">
                  <c:v>45927.21489309286</c:v>
                </c:pt>
                <c:pt idx="33222">
                  <c:v>45927.21571229287</c:v>
                </c:pt>
                <c:pt idx="33223">
                  <c:v>45927.2165314929</c:v>
                </c:pt>
                <c:pt idx="33224">
                  <c:v>45927.21735069287</c:v>
                </c:pt>
                <c:pt idx="33225">
                  <c:v>45927.21816989287</c:v>
                </c:pt>
                <c:pt idx="33226">
                  <c:v>45927.21898909287</c:v>
                </c:pt>
                <c:pt idx="33227">
                  <c:v>45927.21980829288</c:v>
                </c:pt>
                <c:pt idx="33228">
                  <c:v>45927.22062749288</c:v>
                </c:pt>
                <c:pt idx="33229">
                  <c:v>45927.22144669282</c:v>
                </c:pt>
                <c:pt idx="33230">
                  <c:v>45927.22226589289</c:v>
                </c:pt>
                <c:pt idx="33231">
                  <c:v>45927.22308509288</c:v>
                </c:pt>
                <c:pt idx="33232">
                  <c:v>45927.22390429288</c:v>
                </c:pt>
                <c:pt idx="33233">
                  <c:v>45927.22472349289</c:v>
                </c:pt>
                <c:pt idx="33234">
                  <c:v>45927.2255426929</c:v>
                </c:pt>
                <c:pt idx="33235">
                  <c:v>45927.2263618929</c:v>
                </c:pt>
                <c:pt idx="33236">
                  <c:v>45927.22718109287</c:v>
                </c:pt>
                <c:pt idx="33237">
                  <c:v>45927.2280002929</c:v>
                </c:pt>
                <c:pt idx="33238">
                  <c:v>45927.2288194929</c:v>
                </c:pt>
                <c:pt idx="33239">
                  <c:v>45927.22963869291</c:v>
                </c:pt>
                <c:pt idx="33240">
                  <c:v>45927.23045789291</c:v>
                </c:pt>
                <c:pt idx="33241">
                  <c:v>45927.23127709291</c:v>
                </c:pt>
                <c:pt idx="33242">
                  <c:v>45927.23209629291</c:v>
                </c:pt>
                <c:pt idx="33243">
                  <c:v>45927.23291549291</c:v>
                </c:pt>
                <c:pt idx="33244">
                  <c:v>45927.23373469292</c:v>
                </c:pt>
                <c:pt idx="33245">
                  <c:v>45927.23455389292</c:v>
                </c:pt>
                <c:pt idx="33246">
                  <c:v>45927.23537309292</c:v>
                </c:pt>
                <c:pt idx="33247">
                  <c:v>45927.23619229292</c:v>
                </c:pt>
                <c:pt idx="33248">
                  <c:v>45927.23701149292</c:v>
                </c:pt>
                <c:pt idx="33249">
                  <c:v>45927.23783069293</c:v>
                </c:pt>
                <c:pt idx="33250">
                  <c:v>45927.23864989293</c:v>
                </c:pt>
                <c:pt idx="33251">
                  <c:v>45927.23946909294</c:v>
                </c:pt>
                <c:pt idx="33252">
                  <c:v>45927.24028829293</c:v>
                </c:pt>
                <c:pt idx="33253">
                  <c:v>45927.24110749294</c:v>
                </c:pt>
                <c:pt idx="33254">
                  <c:v>45927.24192669294</c:v>
                </c:pt>
                <c:pt idx="33255">
                  <c:v>45927.24274589295</c:v>
                </c:pt>
                <c:pt idx="33256">
                  <c:v>45927.24356509295</c:v>
                </c:pt>
                <c:pt idx="33257">
                  <c:v>45927.24438429295</c:v>
                </c:pt>
                <c:pt idx="33258">
                  <c:v>45927.24520349295</c:v>
                </c:pt>
                <c:pt idx="33259">
                  <c:v>45927.24602269295</c:v>
                </c:pt>
                <c:pt idx="33260">
                  <c:v>45927.24684189295</c:v>
                </c:pt>
                <c:pt idx="33261">
                  <c:v>45927.24766109296</c:v>
                </c:pt>
                <c:pt idx="33262">
                  <c:v>45927.24848029296</c:v>
                </c:pt>
                <c:pt idx="33263">
                  <c:v>45927.249299493</c:v>
                </c:pt>
                <c:pt idx="33264">
                  <c:v>45927.25011869296</c:v>
                </c:pt>
                <c:pt idx="33265">
                  <c:v>45927.25093789296</c:v>
                </c:pt>
                <c:pt idx="33266">
                  <c:v>45927.25175709297</c:v>
                </c:pt>
                <c:pt idx="33267">
                  <c:v>45927.252576293</c:v>
                </c:pt>
                <c:pt idx="33268">
                  <c:v>45927.25339549298</c:v>
                </c:pt>
                <c:pt idx="33269">
                  <c:v>45927.254214693</c:v>
                </c:pt>
                <c:pt idx="33270">
                  <c:v>45927.25503389297</c:v>
                </c:pt>
                <c:pt idx="33271">
                  <c:v>45927.25585309298</c:v>
                </c:pt>
                <c:pt idx="33272">
                  <c:v>45927.256672293</c:v>
                </c:pt>
                <c:pt idx="33273">
                  <c:v>45927.25749149298</c:v>
                </c:pt>
                <c:pt idx="33274">
                  <c:v>45927.25831069298</c:v>
                </c:pt>
                <c:pt idx="33275">
                  <c:v>45927.259129893</c:v>
                </c:pt>
                <c:pt idx="33276">
                  <c:v>45927.259949093</c:v>
                </c:pt>
                <c:pt idx="33277">
                  <c:v>45927.260768293</c:v>
                </c:pt>
                <c:pt idx="33278">
                  <c:v>45927.261587493</c:v>
                </c:pt>
                <c:pt idx="33279">
                  <c:v>45927.26240669299</c:v>
                </c:pt>
                <c:pt idx="33280">
                  <c:v>45927.263225893</c:v>
                </c:pt>
                <c:pt idx="33281">
                  <c:v>45927.264045093</c:v>
                </c:pt>
                <c:pt idx="33282">
                  <c:v>45927.26486429301</c:v>
                </c:pt>
                <c:pt idx="33283">
                  <c:v>45927.26568349299</c:v>
                </c:pt>
                <c:pt idx="33284">
                  <c:v>45927.266502693</c:v>
                </c:pt>
                <c:pt idx="33285">
                  <c:v>45927.26732189298</c:v>
                </c:pt>
                <c:pt idx="33286">
                  <c:v>45927.26814109302</c:v>
                </c:pt>
                <c:pt idx="33287">
                  <c:v>45927.26896029302</c:v>
                </c:pt>
                <c:pt idx="33288">
                  <c:v>45927.26977949302</c:v>
                </c:pt>
                <c:pt idx="33289">
                  <c:v>45927.27059869302</c:v>
                </c:pt>
                <c:pt idx="33290">
                  <c:v>45927.27141789303</c:v>
                </c:pt>
                <c:pt idx="33291">
                  <c:v>45927.27223709302</c:v>
                </c:pt>
                <c:pt idx="33292">
                  <c:v>45927.27305629303</c:v>
                </c:pt>
                <c:pt idx="33293">
                  <c:v>45927.27387549303</c:v>
                </c:pt>
                <c:pt idx="33294">
                  <c:v>45927.27469469303</c:v>
                </c:pt>
                <c:pt idx="33295">
                  <c:v>45927.27551389304</c:v>
                </c:pt>
                <c:pt idx="33296">
                  <c:v>45927.27633309304</c:v>
                </c:pt>
                <c:pt idx="33297">
                  <c:v>45927.27715229303</c:v>
                </c:pt>
                <c:pt idx="33298">
                  <c:v>45927.27797149304</c:v>
                </c:pt>
                <c:pt idx="33299">
                  <c:v>45927.27879069305</c:v>
                </c:pt>
                <c:pt idx="33300">
                  <c:v>45927.27960989305</c:v>
                </c:pt>
                <c:pt idx="33301">
                  <c:v>45927.28042909305</c:v>
                </c:pt>
                <c:pt idx="33302">
                  <c:v>45927.28124829305</c:v>
                </c:pt>
                <c:pt idx="33303">
                  <c:v>45927.28206749305</c:v>
                </c:pt>
                <c:pt idx="33304">
                  <c:v>45927.28288669306</c:v>
                </c:pt>
                <c:pt idx="33305">
                  <c:v>45927.28370589305</c:v>
                </c:pt>
                <c:pt idx="33306">
                  <c:v>45927.28452509306</c:v>
                </c:pt>
                <c:pt idx="33307">
                  <c:v>45927.28534429306</c:v>
                </c:pt>
                <c:pt idx="33308">
                  <c:v>45927.28616349307</c:v>
                </c:pt>
                <c:pt idx="33309">
                  <c:v>45927.28698269307</c:v>
                </c:pt>
                <c:pt idx="33310">
                  <c:v>45927.28780189307</c:v>
                </c:pt>
                <c:pt idx="33311">
                  <c:v>45927.28862109307</c:v>
                </c:pt>
                <c:pt idx="33312">
                  <c:v>45927.28944029308</c:v>
                </c:pt>
                <c:pt idx="33313">
                  <c:v>45927.29025949307</c:v>
                </c:pt>
                <c:pt idx="33314">
                  <c:v>45927.29107869307</c:v>
                </c:pt>
                <c:pt idx="33315">
                  <c:v>45927.29189789308</c:v>
                </c:pt>
                <c:pt idx="33316">
                  <c:v>45927.29271709309</c:v>
                </c:pt>
                <c:pt idx="33317">
                  <c:v>45927.29353629309</c:v>
                </c:pt>
                <c:pt idx="33318">
                  <c:v>45927.29435549309</c:v>
                </c:pt>
                <c:pt idx="33319">
                  <c:v>45927.29517469302</c:v>
                </c:pt>
                <c:pt idx="33320">
                  <c:v>45927.29599389307</c:v>
                </c:pt>
                <c:pt idx="33321">
                  <c:v>45927.2968130931</c:v>
                </c:pt>
                <c:pt idx="33322">
                  <c:v>45927.2976322931</c:v>
                </c:pt>
                <c:pt idx="33323">
                  <c:v>45927.2984514931</c:v>
                </c:pt>
                <c:pt idx="33324">
                  <c:v>45927.2992706931</c:v>
                </c:pt>
                <c:pt idx="33325">
                  <c:v>45927.3000898931</c:v>
                </c:pt>
                <c:pt idx="33326">
                  <c:v>45927.3009090931</c:v>
                </c:pt>
                <c:pt idx="33327">
                  <c:v>45927.30172829311</c:v>
                </c:pt>
                <c:pt idx="33328">
                  <c:v>45927.3025474931</c:v>
                </c:pt>
                <c:pt idx="33329">
                  <c:v>45927.30336669312</c:v>
                </c:pt>
                <c:pt idx="33330">
                  <c:v>45927.30418589312</c:v>
                </c:pt>
                <c:pt idx="33331">
                  <c:v>45927.30500509312</c:v>
                </c:pt>
                <c:pt idx="33332">
                  <c:v>45927.30582429312</c:v>
                </c:pt>
                <c:pt idx="33333">
                  <c:v>45927.30664349313</c:v>
                </c:pt>
                <c:pt idx="33334">
                  <c:v>45927.30746269313</c:v>
                </c:pt>
                <c:pt idx="33335">
                  <c:v>45927.30828189312</c:v>
                </c:pt>
                <c:pt idx="33336">
                  <c:v>45927.30910109313</c:v>
                </c:pt>
                <c:pt idx="33337">
                  <c:v>45927.30992029313</c:v>
                </c:pt>
                <c:pt idx="33338">
                  <c:v>45927.3107394932</c:v>
                </c:pt>
                <c:pt idx="33339">
                  <c:v>45927.31155869313</c:v>
                </c:pt>
                <c:pt idx="33340">
                  <c:v>45927.31237789314</c:v>
                </c:pt>
                <c:pt idx="33341">
                  <c:v>45927.31319709314</c:v>
                </c:pt>
                <c:pt idx="33342">
                  <c:v>45927.3140162932</c:v>
                </c:pt>
                <c:pt idx="33343">
                  <c:v>45927.3148354932</c:v>
                </c:pt>
                <c:pt idx="33344">
                  <c:v>45927.31565469315</c:v>
                </c:pt>
                <c:pt idx="33345">
                  <c:v>45927.31647389315</c:v>
                </c:pt>
                <c:pt idx="33346">
                  <c:v>45927.31729309316</c:v>
                </c:pt>
                <c:pt idx="33347">
                  <c:v>45927.3181122932</c:v>
                </c:pt>
                <c:pt idx="33348">
                  <c:v>45927.3189314932</c:v>
                </c:pt>
                <c:pt idx="33349">
                  <c:v>45927.31975069316</c:v>
                </c:pt>
                <c:pt idx="33350">
                  <c:v>45927.32056989316</c:v>
                </c:pt>
                <c:pt idx="33351">
                  <c:v>45927.32138909317</c:v>
                </c:pt>
                <c:pt idx="33352">
                  <c:v>45927.32220829316</c:v>
                </c:pt>
                <c:pt idx="33353">
                  <c:v>45927.32302749317</c:v>
                </c:pt>
                <c:pt idx="33354">
                  <c:v>45927.32384669317</c:v>
                </c:pt>
                <c:pt idx="33355">
                  <c:v>45927.32466589317</c:v>
                </c:pt>
                <c:pt idx="33356">
                  <c:v>45927.32548509318</c:v>
                </c:pt>
                <c:pt idx="33357">
                  <c:v>45927.32630429317</c:v>
                </c:pt>
                <c:pt idx="33358">
                  <c:v>45927.32712349318</c:v>
                </c:pt>
                <c:pt idx="33359">
                  <c:v>45927.32794269318</c:v>
                </c:pt>
                <c:pt idx="33360">
                  <c:v>45927.32876189319</c:v>
                </c:pt>
                <c:pt idx="33361">
                  <c:v>45927.32958109319</c:v>
                </c:pt>
                <c:pt idx="33362">
                  <c:v>45927.3304002932</c:v>
                </c:pt>
                <c:pt idx="33363">
                  <c:v>45927.3312194932</c:v>
                </c:pt>
                <c:pt idx="33364">
                  <c:v>45927.3320386932</c:v>
                </c:pt>
                <c:pt idx="33365">
                  <c:v>45927.3328578932</c:v>
                </c:pt>
                <c:pt idx="33366">
                  <c:v>45927.3336770932</c:v>
                </c:pt>
                <c:pt idx="33367">
                  <c:v>45927.3344962932</c:v>
                </c:pt>
                <c:pt idx="33368">
                  <c:v>45927.3353154932</c:v>
                </c:pt>
                <c:pt idx="33369">
                  <c:v>45927.33613469321</c:v>
                </c:pt>
                <c:pt idx="33370">
                  <c:v>45927.33695389321</c:v>
                </c:pt>
                <c:pt idx="33371">
                  <c:v>45927.3377730932</c:v>
                </c:pt>
                <c:pt idx="33372">
                  <c:v>45927.33859229321</c:v>
                </c:pt>
                <c:pt idx="33373">
                  <c:v>45927.33941149322</c:v>
                </c:pt>
                <c:pt idx="33374">
                  <c:v>45927.34023069322</c:v>
                </c:pt>
                <c:pt idx="33375">
                  <c:v>45927.34104989322</c:v>
                </c:pt>
                <c:pt idx="33376">
                  <c:v>45927.34186909322</c:v>
                </c:pt>
                <c:pt idx="33377">
                  <c:v>45927.34268829322</c:v>
                </c:pt>
                <c:pt idx="33378">
                  <c:v>45927.34350749322</c:v>
                </c:pt>
                <c:pt idx="33379">
                  <c:v>45927.34432669323</c:v>
                </c:pt>
                <c:pt idx="33380">
                  <c:v>45927.34514589322</c:v>
                </c:pt>
                <c:pt idx="33381">
                  <c:v>45927.34596509323</c:v>
                </c:pt>
                <c:pt idx="33382">
                  <c:v>45927.34678429324</c:v>
                </c:pt>
                <c:pt idx="33383">
                  <c:v>45927.34760349324</c:v>
                </c:pt>
                <c:pt idx="33384">
                  <c:v>45927.34842269323</c:v>
                </c:pt>
                <c:pt idx="33385">
                  <c:v>45927.34924189324</c:v>
                </c:pt>
                <c:pt idx="33386">
                  <c:v>45927.35006109325</c:v>
                </c:pt>
                <c:pt idx="33387">
                  <c:v>45927.35088029325</c:v>
                </c:pt>
                <c:pt idx="33388">
                  <c:v>45927.35169949325</c:v>
                </c:pt>
                <c:pt idx="33389">
                  <c:v>45927.35251869326</c:v>
                </c:pt>
                <c:pt idx="33390">
                  <c:v>45927.35333789325</c:v>
                </c:pt>
                <c:pt idx="33391">
                  <c:v>45927.35415709325</c:v>
                </c:pt>
                <c:pt idx="33392">
                  <c:v>45927.35497629325</c:v>
                </c:pt>
                <c:pt idx="33393">
                  <c:v>45927.35579549326</c:v>
                </c:pt>
                <c:pt idx="33394">
                  <c:v>45927.35661469326</c:v>
                </c:pt>
                <c:pt idx="33395">
                  <c:v>45927.35743389327</c:v>
                </c:pt>
                <c:pt idx="33396">
                  <c:v>45927.35825309326</c:v>
                </c:pt>
                <c:pt idx="33397">
                  <c:v>45927.35907229327</c:v>
                </c:pt>
                <c:pt idx="33398">
                  <c:v>45927.35989149328</c:v>
                </c:pt>
                <c:pt idx="33399">
                  <c:v>45927.36071069328</c:v>
                </c:pt>
                <c:pt idx="33400">
                  <c:v>45927.36152989328</c:v>
                </c:pt>
                <c:pt idx="33401">
                  <c:v>45927.36234909328</c:v>
                </c:pt>
                <c:pt idx="33402">
                  <c:v>45927.36316829328</c:v>
                </c:pt>
                <c:pt idx="33403">
                  <c:v>45927.36398749329</c:v>
                </c:pt>
                <c:pt idx="33404">
                  <c:v>45927.36480669329</c:v>
                </c:pt>
                <c:pt idx="33405">
                  <c:v>45927.36562589328</c:v>
                </c:pt>
                <c:pt idx="33406">
                  <c:v>45927.36644509328</c:v>
                </c:pt>
                <c:pt idx="33407">
                  <c:v>45927.36726429329</c:v>
                </c:pt>
                <c:pt idx="33408">
                  <c:v>45927.3680834933</c:v>
                </c:pt>
                <c:pt idx="33409">
                  <c:v>45927.3689026933</c:v>
                </c:pt>
                <c:pt idx="33410">
                  <c:v>45927.36972189323</c:v>
                </c:pt>
                <c:pt idx="33411">
                  <c:v>45927.3705410933</c:v>
                </c:pt>
                <c:pt idx="33412">
                  <c:v>45927.37136029331</c:v>
                </c:pt>
                <c:pt idx="33413">
                  <c:v>45927.3721794933</c:v>
                </c:pt>
                <c:pt idx="33414">
                  <c:v>45927.37299869331</c:v>
                </c:pt>
                <c:pt idx="33415">
                  <c:v>45927.37381789331</c:v>
                </c:pt>
                <c:pt idx="33416">
                  <c:v>45927.37463709331</c:v>
                </c:pt>
                <c:pt idx="33417">
                  <c:v>45927.37545629332</c:v>
                </c:pt>
                <c:pt idx="33418">
                  <c:v>45927.37627549331</c:v>
                </c:pt>
                <c:pt idx="33419">
                  <c:v>45927.37709469332</c:v>
                </c:pt>
                <c:pt idx="33420">
                  <c:v>45927.37791389332</c:v>
                </c:pt>
                <c:pt idx="33421">
                  <c:v>45927.37873309332</c:v>
                </c:pt>
                <c:pt idx="33422">
                  <c:v>45927.37955229332</c:v>
                </c:pt>
                <c:pt idx="33423">
                  <c:v>45927.38037149333</c:v>
                </c:pt>
                <c:pt idx="33424">
                  <c:v>45927.38119069333</c:v>
                </c:pt>
                <c:pt idx="33425">
                  <c:v>45927.38200989333</c:v>
                </c:pt>
                <c:pt idx="33426">
                  <c:v>45927.38282909333</c:v>
                </c:pt>
                <c:pt idx="33427">
                  <c:v>45927.38364829334</c:v>
                </c:pt>
                <c:pt idx="33428">
                  <c:v>45927.38446749334</c:v>
                </c:pt>
                <c:pt idx="33429">
                  <c:v>45927.38528669334</c:v>
                </c:pt>
                <c:pt idx="33430">
                  <c:v>45927.38610589335</c:v>
                </c:pt>
                <c:pt idx="33431">
                  <c:v>45927.38692509335</c:v>
                </c:pt>
                <c:pt idx="33432">
                  <c:v>45927.38774429335</c:v>
                </c:pt>
                <c:pt idx="33433">
                  <c:v>45927.38856349336</c:v>
                </c:pt>
                <c:pt idx="33434">
                  <c:v>45927.38938269336</c:v>
                </c:pt>
                <c:pt idx="33435">
                  <c:v>45927.39020189336</c:v>
                </c:pt>
                <c:pt idx="33436">
                  <c:v>45927.39102109335</c:v>
                </c:pt>
                <c:pt idx="33437">
                  <c:v>45927.39184029336</c:v>
                </c:pt>
                <c:pt idx="33438">
                  <c:v>45927.39265949336</c:v>
                </c:pt>
                <c:pt idx="33439">
                  <c:v>45927.39347869337</c:v>
                </c:pt>
                <c:pt idx="33440">
                  <c:v>45927.39429789337</c:v>
                </c:pt>
                <c:pt idx="33441">
                  <c:v>45927.39511709337</c:v>
                </c:pt>
                <c:pt idx="33442">
                  <c:v>45927.39593629337</c:v>
                </c:pt>
                <c:pt idx="33443">
                  <c:v>45927.39675549337</c:v>
                </c:pt>
                <c:pt idx="33444">
                  <c:v>45927.39757469338</c:v>
                </c:pt>
                <c:pt idx="33445">
                  <c:v>45927.39839389338</c:v>
                </c:pt>
                <c:pt idx="33446">
                  <c:v>45927.39921309338</c:v>
                </c:pt>
                <c:pt idx="33447">
                  <c:v>45927.40003229338</c:v>
                </c:pt>
                <c:pt idx="33448">
                  <c:v>45927.40085149338</c:v>
                </c:pt>
                <c:pt idx="33449">
                  <c:v>45927.40167069338</c:v>
                </c:pt>
                <c:pt idx="33450">
                  <c:v>45927.40248989339</c:v>
                </c:pt>
                <c:pt idx="33451">
                  <c:v>45927.4033090934</c:v>
                </c:pt>
                <c:pt idx="33452">
                  <c:v>45927.4041282934</c:v>
                </c:pt>
                <c:pt idx="33453">
                  <c:v>45927.4049474934</c:v>
                </c:pt>
                <c:pt idx="33454">
                  <c:v>45927.40576669337</c:v>
                </c:pt>
                <c:pt idx="33455">
                  <c:v>45927.4065858934</c:v>
                </c:pt>
                <c:pt idx="33456">
                  <c:v>45927.40740509341</c:v>
                </c:pt>
                <c:pt idx="33457">
                  <c:v>45927.4082242934</c:v>
                </c:pt>
                <c:pt idx="33458">
                  <c:v>45927.40904349341</c:v>
                </c:pt>
                <c:pt idx="33459">
                  <c:v>45927.40986269341</c:v>
                </c:pt>
                <c:pt idx="33460">
                  <c:v>45927.41068189342</c:v>
                </c:pt>
                <c:pt idx="33461">
                  <c:v>45927.41150109342</c:v>
                </c:pt>
                <c:pt idx="33462">
                  <c:v>45927.41232029342</c:v>
                </c:pt>
                <c:pt idx="33463">
                  <c:v>45927.41313949343</c:v>
                </c:pt>
                <c:pt idx="33464">
                  <c:v>45927.41395869342</c:v>
                </c:pt>
                <c:pt idx="33465">
                  <c:v>45927.41477789342</c:v>
                </c:pt>
                <c:pt idx="33466">
                  <c:v>45927.41559709342</c:v>
                </c:pt>
                <c:pt idx="33467">
                  <c:v>45927.41641629343</c:v>
                </c:pt>
                <c:pt idx="33468">
                  <c:v>45927.41723549344</c:v>
                </c:pt>
                <c:pt idx="33469">
                  <c:v>45927.41805469343</c:v>
                </c:pt>
                <c:pt idx="33470">
                  <c:v>45927.41887389343</c:v>
                </c:pt>
                <c:pt idx="33471">
                  <c:v>45927.41969309344</c:v>
                </c:pt>
                <c:pt idx="33472">
                  <c:v>45927.42051229344</c:v>
                </c:pt>
                <c:pt idx="33473">
                  <c:v>45927.42133149345</c:v>
                </c:pt>
                <c:pt idx="33474">
                  <c:v>45927.42215069345</c:v>
                </c:pt>
                <c:pt idx="33475">
                  <c:v>45927.42296989345</c:v>
                </c:pt>
                <c:pt idx="33476">
                  <c:v>45927.42378909345</c:v>
                </c:pt>
                <c:pt idx="33477">
                  <c:v>45927.42460829345</c:v>
                </c:pt>
                <c:pt idx="33478">
                  <c:v>45927.42542749346</c:v>
                </c:pt>
                <c:pt idx="33479">
                  <c:v>45927.42624669346</c:v>
                </c:pt>
                <c:pt idx="33480">
                  <c:v>45927.42706589345</c:v>
                </c:pt>
                <c:pt idx="33481">
                  <c:v>45927.42788509346</c:v>
                </c:pt>
                <c:pt idx="33482">
                  <c:v>45927.42870429347</c:v>
                </c:pt>
                <c:pt idx="33483">
                  <c:v>45927.42952349347</c:v>
                </c:pt>
                <c:pt idx="33484">
                  <c:v>45927.43034269347</c:v>
                </c:pt>
                <c:pt idx="33485">
                  <c:v>45927.43116189347</c:v>
                </c:pt>
                <c:pt idx="33486">
                  <c:v>45927.43198109348</c:v>
                </c:pt>
                <c:pt idx="33487">
                  <c:v>45927.43280029347</c:v>
                </c:pt>
                <c:pt idx="33488">
                  <c:v>45927.43361949348</c:v>
                </c:pt>
                <c:pt idx="33489">
                  <c:v>45927.43443869348</c:v>
                </c:pt>
                <c:pt idx="33490">
                  <c:v>45927.43525789348</c:v>
                </c:pt>
                <c:pt idx="33491">
                  <c:v>45927.43607709348</c:v>
                </c:pt>
                <c:pt idx="33492">
                  <c:v>45927.43689629348</c:v>
                </c:pt>
                <c:pt idx="33493">
                  <c:v>45927.4377154935</c:v>
                </c:pt>
                <c:pt idx="33494">
                  <c:v>45927.4385346935</c:v>
                </c:pt>
                <c:pt idx="33495">
                  <c:v>45927.4393538935</c:v>
                </c:pt>
                <c:pt idx="33496">
                  <c:v>45927.4401730935</c:v>
                </c:pt>
                <c:pt idx="33497">
                  <c:v>45927.4409922935</c:v>
                </c:pt>
                <c:pt idx="33498">
                  <c:v>45927.4418114935</c:v>
                </c:pt>
                <c:pt idx="33499">
                  <c:v>45927.4426306935</c:v>
                </c:pt>
                <c:pt idx="33500">
                  <c:v>45927.44344989351</c:v>
                </c:pt>
                <c:pt idx="33501">
                  <c:v>45927.4442690935</c:v>
                </c:pt>
                <c:pt idx="33502">
                  <c:v>45927.44508829351</c:v>
                </c:pt>
                <c:pt idx="33503">
                  <c:v>45927.44590749351</c:v>
                </c:pt>
                <c:pt idx="33504">
                  <c:v>45927.44672669352</c:v>
                </c:pt>
                <c:pt idx="33505">
                  <c:v>45927.44754589352</c:v>
                </c:pt>
                <c:pt idx="33506">
                  <c:v>45927.44836509352</c:v>
                </c:pt>
                <c:pt idx="33507">
                  <c:v>45927.44918429352</c:v>
                </c:pt>
                <c:pt idx="33508">
                  <c:v>45927.45000349354</c:v>
                </c:pt>
                <c:pt idx="33509">
                  <c:v>45927.45082269352</c:v>
                </c:pt>
                <c:pt idx="33510">
                  <c:v>45927.45164189353</c:v>
                </c:pt>
                <c:pt idx="33511">
                  <c:v>45927.45246109353</c:v>
                </c:pt>
                <c:pt idx="33512">
                  <c:v>45927.45328029353</c:v>
                </c:pt>
                <c:pt idx="33513">
                  <c:v>45927.4540994936</c:v>
                </c:pt>
                <c:pt idx="33514">
                  <c:v>45927.45491869354</c:v>
                </c:pt>
                <c:pt idx="33515">
                  <c:v>45927.45573789354</c:v>
                </c:pt>
                <c:pt idx="33516">
                  <c:v>45927.4565570936</c:v>
                </c:pt>
                <c:pt idx="33517">
                  <c:v>45927.45737629354</c:v>
                </c:pt>
                <c:pt idx="33518">
                  <c:v>45927.45819549354</c:v>
                </c:pt>
                <c:pt idx="33519">
                  <c:v>45927.45901469355</c:v>
                </c:pt>
                <c:pt idx="33520">
                  <c:v>45927.45983389356</c:v>
                </c:pt>
                <c:pt idx="33521">
                  <c:v>45927.46065309355</c:v>
                </c:pt>
                <c:pt idx="33522">
                  <c:v>45927.46147229356</c:v>
                </c:pt>
                <c:pt idx="33523">
                  <c:v>45927.46229149356</c:v>
                </c:pt>
                <c:pt idx="33524">
                  <c:v>45927.46311069356</c:v>
                </c:pt>
                <c:pt idx="33525">
                  <c:v>45927.46392989357</c:v>
                </c:pt>
                <c:pt idx="33526">
                  <c:v>45927.46474909357</c:v>
                </c:pt>
                <c:pt idx="33527">
                  <c:v>45927.46556829357</c:v>
                </c:pt>
                <c:pt idx="33528">
                  <c:v>45927.46638749357</c:v>
                </c:pt>
                <c:pt idx="33529">
                  <c:v>45927.46720669357</c:v>
                </c:pt>
                <c:pt idx="33530">
                  <c:v>45927.46802589357</c:v>
                </c:pt>
                <c:pt idx="33531">
                  <c:v>45927.46884509357</c:v>
                </c:pt>
                <c:pt idx="33532">
                  <c:v>45927.46966429358</c:v>
                </c:pt>
                <c:pt idx="33533">
                  <c:v>45927.47048349358</c:v>
                </c:pt>
                <c:pt idx="33534">
                  <c:v>45927.47130269359</c:v>
                </c:pt>
                <c:pt idx="33535">
                  <c:v>45927.47212189359</c:v>
                </c:pt>
                <c:pt idx="33536">
                  <c:v>45927.4729410936</c:v>
                </c:pt>
                <c:pt idx="33537">
                  <c:v>45927.47376029359</c:v>
                </c:pt>
                <c:pt idx="33538">
                  <c:v>45927.4745794936</c:v>
                </c:pt>
                <c:pt idx="33539">
                  <c:v>45927.4753986936</c:v>
                </c:pt>
                <c:pt idx="33540">
                  <c:v>45927.4762178936</c:v>
                </c:pt>
                <c:pt idx="33541">
                  <c:v>45927.4770370936</c:v>
                </c:pt>
                <c:pt idx="33542">
                  <c:v>45927.4778562936</c:v>
                </c:pt>
                <c:pt idx="33543">
                  <c:v>45927.4786754936</c:v>
                </c:pt>
                <c:pt idx="33544">
                  <c:v>45927.47949469359</c:v>
                </c:pt>
                <c:pt idx="33545">
                  <c:v>45927.48031389361</c:v>
                </c:pt>
                <c:pt idx="33546">
                  <c:v>45927.48113309361</c:v>
                </c:pt>
                <c:pt idx="33547">
                  <c:v>45927.48195229362</c:v>
                </c:pt>
                <c:pt idx="33548">
                  <c:v>45927.48277149362</c:v>
                </c:pt>
                <c:pt idx="33549">
                  <c:v>45927.48359069362</c:v>
                </c:pt>
                <c:pt idx="33550">
                  <c:v>45927.48440989362</c:v>
                </c:pt>
                <c:pt idx="33551">
                  <c:v>45927.48522909362</c:v>
                </c:pt>
                <c:pt idx="33552">
                  <c:v>45927.48604829362</c:v>
                </c:pt>
                <c:pt idx="33553">
                  <c:v>45927.48686749362</c:v>
                </c:pt>
                <c:pt idx="33554">
                  <c:v>45927.48768669362</c:v>
                </c:pt>
                <c:pt idx="33555">
                  <c:v>45927.48850589363</c:v>
                </c:pt>
                <c:pt idx="33556">
                  <c:v>45927.48932509364</c:v>
                </c:pt>
                <c:pt idx="33557">
                  <c:v>45927.49014429362</c:v>
                </c:pt>
                <c:pt idx="33558">
                  <c:v>45927.49096349363</c:v>
                </c:pt>
                <c:pt idx="33559">
                  <c:v>45927.49178269355</c:v>
                </c:pt>
                <c:pt idx="33560">
                  <c:v>45927.49260189365</c:v>
                </c:pt>
                <c:pt idx="33561">
                  <c:v>45927.49342109358</c:v>
                </c:pt>
                <c:pt idx="33562">
                  <c:v>45927.49424029365</c:v>
                </c:pt>
                <c:pt idx="33563">
                  <c:v>45927.49505949365</c:v>
                </c:pt>
                <c:pt idx="33564">
                  <c:v>45927.49587869365</c:v>
                </c:pt>
                <c:pt idx="33565">
                  <c:v>45927.49669789366</c:v>
                </c:pt>
                <c:pt idx="33566">
                  <c:v>45927.49751709366</c:v>
                </c:pt>
                <c:pt idx="33567">
                  <c:v>45927.49833629366</c:v>
                </c:pt>
                <c:pt idx="33568">
                  <c:v>45927.49915549366</c:v>
                </c:pt>
                <c:pt idx="33569">
                  <c:v>45927.49997469367</c:v>
                </c:pt>
                <c:pt idx="33570">
                  <c:v>45927.50079389367</c:v>
                </c:pt>
                <c:pt idx="33571">
                  <c:v>45927.50161309367</c:v>
                </c:pt>
                <c:pt idx="33572">
                  <c:v>45927.50243229367</c:v>
                </c:pt>
                <c:pt idx="33573">
                  <c:v>45927.50325149367</c:v>
                </c:pt>
                <c:pt idx="33574">
                  <c:v>45927.50407069368</c:v>
                </c:pt>
                <c:pt idx="33575">
                  <c:v>45927.50488989368</c:v>
                </c:pt>
                <c:pt idx="33576">
                  <c:v>45927.50570909368</c:v>
                </c:pt>
                <c:pt idx="33577">
                  <c:v>45927.50652829368</c:v>
                </c:pt>
                <c:pt idx="33578">
                  <c:v>45927.50734749369</c:v>
                </c:pt>
                <c:pt idx="33579">
                  <c:v>45927.50816669367</c:v>
                </c:pt>
                <c:pt idx="33580">
                  <c:v>45927.50898589368</c:v>
                </c:pt>
                <c:pt idx="33581">
                  <c:v>45927.50980509369</c:v>
                </c:pt>
                <c:pt idx="33582">
                  <c:v>45927.5106242937</c:v>
                </c:pt>
                <c:pt idx="33583">
                  <c:v>45927.5114434937</c:v>
                </c:pt>
                <c:pt idx="33584">
                  <c:v>45927.5122626937</c:v>
                </c:pt>
                <c:pt idx="33585">
                  <c:v>45927.5130818937</c:v>
                </c:pt>
                <c:pt idx="33586">
                  <c:v>45927.51390109371</c:v>
                </c:pt>
                <c:pt idx="33587">
                  <c:v>45927.51472029371</c:v>
                </c:pt>
                <c:pt idx="33588">
                  <c:v>45927.5155394937</c:v>
                </c:pt>
                <c:pt idx="33589">
                  <c:v>45927.51635869371</c:v>
                </c:pt>
                <c:pt idx="33590">
                  <c:v>45927.51717789371</c:v>
                </c:pt>
                <c:pt idx="33591">
                  <c:v>45927.51799709372</c:v>
                </c:pt>
                <c:pt idx="33592">
                  <c:v>45927.51881629371</c:v>
                </c:pt>
                <c:pt idx="33593">
                  <c:v>45927.51963549372</c:v>
                </c:pt>
                <c:pt idx="33594">
                  <c:v>45927.52045469372</c:v>
                </c:pt>
                <c:pt idx="33595">
                  <c:v>45927.52127389373</c:v>
                </c:pt>
                <c:pt idx="33596">
                  <c:v>45927.52209309373</c:v>
                </c:pt>
                <c:pt idx="33597">
                  <c:v>45927.52291229373</c:v>
                </c:pt>
                <c:pt idx="33598">
                  <c:v>45927.52373149373</c:v>
                </c:pt>
                <c:pt idx="33599">
                  <c:v>45927.52455069374</c:v>
                </c:pt>
                <c:pt idx="33600">
                  <c:v>45927.52536989372</c:v>
                </c:pt>
                <c:pt idx="33601">
                  <c:v>45927.52618909373</c:v>
                </c:pt>
                <c:pt idx="33602">
                  <c:v>45927.52700829373</c:v>
                </c:pt>
                <c:pt idx="33603">
                  <c:v>45927.52782749374</c:v>
                </c:pt>
                <c:pt idx="33604">
                  <c:v>45927.52864669375</c:v>
                </c:pt>
                <c:pt idx="33605">
                  <c:v>45927.52946589368</c:v>
                </c:pt>
                <c:pt idx="33606">
                  <c:v>45927.53028509375</c:v>
                </c:pt>
                <c:pt idx="33607">
                  <c:v>45927.53110429375</c:v>
                </c:pt>
                <c:pt idx="33608">
                  <c:v>45927.53192349376</c:v>
                </c:pt>
                <c:pt idx="33609">
                  <c:v>45927.53274269369</c:v>
                </c:pt>
                <c:pt idx="33610">
                  <c:v>45927.53356189375</c:v>
                </c:pt>
                <c:pt idx="33611">
                  <c:v>45927.53438109376</c:v>
                </c:pt>
                <c:pt idx="33612">
                  <c:v>45927.53520029377</c:v>
                </c:pt>
                <c:pt idx="33613">
                  <c:v>45927.53601949376</c:v>
                </c:pt>
                <c:pt idx="33614">
                  <c:v>45927.53683869377</c:v>
                </c:pt>
                <c:pt idx="33615">
                  <c:v>45927.53765789377</c:v>
                </c:pt>
                <c:pt idx="33616">
                  <c:v>45927.53847709377</c:v>
                </c:pt>
                <c:pt idx="33617">
                  <c:v>45927.53929629377</c:v>
                </c:pt>
                <c:pt idx="33618">
                  <c:v>45927.54011549377</c:v>
                </c:pt>
                <c:pt idx="33619">
                  <c:v>45927.54093469378</c:v>
                </c:pt>
                <c:pt idx="33620">
                  <c:v>45927.54175389378</c:v>
                </c:pt>
                <c:pt idx="33621">
                  <c:v>45927.54257309378</c:v>
                </c:pt>
                <c:pt idx="33622">
                  <c:v>45927.54339229379</c:v>
                </c:pt>
                <c:pt idx="33623">
                  <c:v>45927.5442114938</c:v>
                </c:pt>
                <c:pt idx="33624">
                  <c:v>45927.54503069379</c:v>
                </c:pt>
                <c:pt idx="33625">
                  <c:v>45927.5458498938</c:v>
                </c:pt>
                <c:pt idx="33626">
                  <c:v>45927.5466690938</c:v>
                </c:pt>
                <c:pt idx="33627">
                  <c:v>45927.5474882938</c:v>
                </c:pt>
                <c:pt idx="33628">
                  <c:v>45927.5483074938</c:v>
                </c:pt>
                <c:pt idx="33629">
                  <c:v>45927.5491266938</c:v>
                </c:pt>
                <c:pt idx="33630">
                  <c:v>45927.54994589381</c:v>
                </c:pt>
                <c:pt idx="33631">
                  <c:v>45927.55076509381</c:v>
                </c:pt>
                <c:pt idx="33632">
                  <c:v>45927.55158429381</c:v>
                </c:pt>
                <c:pt idx="33633">
                  <c:v>45927.55240349381</c:v>
                </c:pt>
                <c:pt idx="33634">
                  <c:v>45927.55322269382</c:v>
                </c:pt>
                <c:pt idx="33635">
                  <c:v>45927.55404189382</c:v>
                </c:pt>
                <c:pt idx="33636">
                  <c:v>45927.55486109382</c:v>
                </c:pt>
                <c:pt idx="33637">
                  <c:v>45927.55568029382</c:v>
                </c:pt>
                <c:pt idx="33638">
                  <c:v>45927.55649949383</c:v>
                </c:pt>
                <c:pt idx="33639">
                  <c:v>45927.55731869382</c:v>
                </c:pt>
                <c:pt idx="33640">
                  <c:v>45927.55813789382</c:v>
                </c:pt>
                <c:pt idx="33641">
                  <c:v>45927.55895709383</c:v>
                </c:pt>
                <c:pt idx="33642">
                  <c:v>45927.55977629383</c:v>
                </c:pt>
                <c:pt idx="33643">
                  <c:v>45927.56059549383</c:v>
                </c:pt>
                <c:pt idx="33644">
                  <c:v>45927.56141469382</c:v>
                </c:pt>
                <c:pt idx="33645">
                  <c:v>45927.56223389384</c:v>
                </c:pt>
                <c:pt idx="33646">
                  <c:v>45927.56305309384</c:v>
                </c:pt>
                <c:pt idx="33647">
                  <c:v>45927.56387229385</c:v>
                </c:pt>
                <c:pt idx="33648">
                  <c:v>45927.56469149385</c:v>
                </c:pt>
                <c:pt idx="33649">
                  <c:v>45927.56551069385</c:v>
                </c:pt>
                <c:pt idx="33650">
                  <c:v>45927.56632989385</c:v>
                </c:pt>
                <c:pt idx="33651">
                  <c:v>45927.56714909385</c:v>
                </c:pt>
                <c:pt idx="33652">
                  <c:v>45927.56796829386</c:v>
                </c:pt>
                <c:pt idx="33653">
                  <c:v>45927.56878749386</c:v>
                </c:pt>
                <c:pt idx="33654">
                  <c:v>45927.56960669385</c:v>
                </c:pt>
                <c:pt idx="33655">
                  <c:v>45927.57042589386</c:v>
                </c:pt>
                <c:pt idx="33656">
                  <c:v>45927.57124509387</c:v>
                </c:pt>
                <c:pt idx="33657">
                  <c:v>45927.57206429387</c:v>
                </c:pt>
                <c:pt idx="33658">
                  <c:v>45927.57288349387</c:v>
                </c:pt>
                <c:pt idx="33659">
                  <c:v>45927.57370269387</c:v>
                </c:pt>
                <c:pt idx="33660">
                  <c:v>45927.57452189387</c:v>
                </c:pt>
                <c:pt idx="33661">
                  <c:v>45927.57534109388</c:v>
                </c:pt>
                <c:pt idx="33662">
                  <c:v>45927.57616029388</c:v>
                </c:pt>
                <c:pt idx="33663">
                  <c:v>45927.57697949388</c:v>
                </c:pt>
                <c:pt idx="33664">
                  <c:v>45927.57779869388</c:v>
                </c:pt>
                <c:pt idx="33665">
                  <c:v>45927.57861789388</c:v>
                </c:pt>
                <c:pt idx="33666">
                  <c:v>45927.57943709389</c:v>
                </c:pt>
                <c:pt idx="33667">
                  <c:v>45927.5802562939</c:v>
                </c:pt>
                <c:pt idx="33668">
                  <c:v>45927.5810754939</c:v>
                </c:pt>
                <c:pt idx="33669">
                  <c:v>45927.5818946939</c:v>
                </c:pt>
                <c:pt idx="33670">
                  <c:v>45927.5827138939</c:v>
                </c:pt>
                <c:pt idx="33671">
                  <c:v>45927.5835330939</c:v>
                </c:pt>
                <c:pt idx="33672">
                  <c:v>45927.5843522939</c:v>
                </c:pt>
                <c:pt idx="33673">
                  <c:v>45927.5851714939</c:v>
                </c:pt>
                <c:pt idx="33674">
                  <c:v>45927.58599069391</c:v>
                </c:pt>
                <c:pt idx="33675">
                  <c:v>45927.5868098939</c:v>
                </c:pt>
                <c:pt idx="33676">
                  <c:v>45927.58762909391</c:v>
                </c:pt>
                <c:pt idx="33677">
                  <c:v>45927.58844829391</c:v>
                </c:pt>
                <c:pt idx="33678">
                  <c:v>45927.58926749391</c:v>
                </c:pt>
                <c:pt idx="33679">
                  <c:v>45927.59008669392</c:v>
                </c:pt>
                <c:pt idx="33680">
                  <c:v>45927.59090589392</c:v>
                </c:pt>
                <c:pt idx="33681">
                  <c:v>45927.59172509392</c:v>
                </c:pt>
                <c:pt idx="33682">
                  <c:v>45927.59254429392</c:v>
                </c:pt>
                <c:pt idx="33683">
                  <c:v>45927.59336349393</c:v>
                </c:pt>
                <c:pt idx="33684">
                  <c:v>45927.59418269392</c:v>
                </c:pt>
                <c:pt idx="33685">
                  <c:v>45927.59500189393</c:v>
                </c:pt>
                <c:pt idx="33686">
                  <c:v>45927.59582109394</c:v>
                </c:pt>
                <c:pt idx="33687">
                  <c:v>45927.59664029394</c:v>
                </c:pt>
                <c:pt idx="33688">
                  <c:v>45927.59745949394</c:v>
                </c:pt>
                <c:pt idx="33689">
                  <c:v>45927.59827869394</c:v>
                </c:pt>
                <c:pt idx="33690">
                  <c:v>45927.59909789394</c:v>
                </c:pt>
                <c:pt idx="33691">
                  <c:v>45927.59991709395</c:v>
                </c:pt>
                <c:pt idx="33692">
                  <c:v>45927.60073629395</c:v>
                </c:pt>
                <c:pt idx="33693">
                  <c:v>45927.60155549395</c:v>
                </c:pt>
                <c:pt idx="33694">
                  <c:v>45927.60237469395</c:v>
                </c:pt>
                <c:pt idx="33695">
                  <c:v>45927.60319389396</c:v>
                </c:pt>
                <c:pt idx="33696">
                  <c:v>45927.60401309395</c:v>
                </c:pt>
                <c:pt idx="33697">
                  <c:v>45927.60483229396</c:v>
                </c:pt>
                <c:pt idx="33698">
                  <c:v>45927.60565149396</c:v>
                </c:pt>
                <c:pt idx="33699">
                  <c:v>45927.60647069397</c:v>
                </c:pt>
                <c:pt idx="33700">
                  <c:v>45927.60728989397</c:v>
                </c:pt>
                <c:pt idx="33701">
                  <c:v>45927.60810909397</c:v>
                </c:pt>
                <c:pt idx="33702">
                  <c:v>45927.60892829397</c:v>
                </c:pt>
                <c:pt idx="33703">
                  <c:v>45927.60974749397</c:v>
                </c:pt>
                <c:pt idx="33704">
                  <c:v>45927.61056669397</c:v>
                </c:pt>
                <c:pt idx="33705">
                  <c:v>45927.61138589398</c:v>
                </c:pt>
                <c:pt idx="33706">
                  <c:v>45927.61220509398</c:v>
                </c:pt>
                <c:pt idx="33707">
                  <c:v>45927.61302429398</c:v>
                </c:pt>
                <c:pt idx="33708">
                  <c:v>45927.61384349398</c:v>
                </c:pt>
                <c:pt idx="33709">
                  <c:v>45927.61466269399</c:v>
                </c:pt>
                <c:pt idx="33710">
                  <c:v>45927.61548189398</c:v>
                </c:pt>
                <c:pt idx="33711">
                  <c:v>45927.616301094</c:v>
                </c:pt>
                <c:pt idx="33712">
                  <c:v>45927.61712029399</c:v>
                </c:pt>
                <c:pt idx="33713">
                  <c:v>45927.617939494</c:v>
                </c:pt>
                <c:pt idx="33714">
                  <c:v>45927.618758694</c:v>
                </c:pt>
                <c:pt idx="33715">
                  <c:v>45927.619577894</c:v>
                </c:pt>
                <c:pt idx="33716">
                  <c:v>45927.620397094</c:v>
                </c:pt>
                <c:pt idx="33717">
                  <c:v>45927.621216294</c:v>
                </c:pt>
                <c:pt idx="33718">
                  <c:v>45927.622035494</c:v>
                </c:pt>
                <c:pt idx="33719">
                  <c:v>45927.62285469401</c:v>
                </c:pt>
                <c:pt idx="33720">
                  <c:v>45927.62367389401</c:v>
                </c:pt>
                <c:pt idx="33721">
                  <c:v>45927.62449309402</c:v>
                </c:pt>
                <c:pt idx="33722">
                  <c:v>45927.62531229402</c:v>
                </c:pt>
                <c:pt idx="33723">
                  <c:v>45927.62613149402</c:v>
                </c:pt>
                <c:pt idx="33724">
                  <c:v>45927.62695069402</c:v>
                </c:pt>
                <c:pt idx="33725">
                  <c:v>45927.62776989402</c:v>
                </c:pt>
                <c:pt idx="33726">
                  <c:v>45927.62858909402</c:v>
                </c:pt>
                <c:pt idx="33727">
                  <c:v>45927.62940829403</c:v>
                </c:pt>
                <c:pt idx="33728">
                  <c:v>45927.63022749403</c:v>
                </c:pt>
                <c:pt idx="33729">
                  <c:v>45927.63104669403</c:v>
                </c:pt>
                <c:pt idx="33730">
                  <c:v>45927.63186589404</c:v>
                </c:pt>
                <c:pt idx="33731">
                  <c:v>45927.63268509404</c:v>
                </c:pt>
                <c:pt idx="33732">
                  <c:v>45927.63350429404</c:v>
                </c:pt>
                <c:pt idx="33733">
                  <c:v>45927.63432349404</c:v>
                </c:pt>
                <c:pt idx="33734">
                  <c:v>45927.63514269405</c:v>
                </c:pt>
                <c:pt idx="33735">
                  <c:v>45927.63596189405</c:v>
                </c:pt>
                <c:pt idx="33736">
                  <c:v>45927.63678109405</c:v>
                </c:pt>
                <c:pt idx="33737">
                  <c:v>45927.63760029405</c:v>
                </c:pt>
                <c:pt idx="33738">
                  <c:v>45927.63841949406</c:v>
                </c:pt>
                <c:pt idx="33739">
                  <c:v>45927.63923869405</c:v>
                </c:pt>
                <c:pt idx="33740">
                  <c:v>45927.64005789405</c:v>
                </c:pt>
                <c:pt idx="33741">
                  <c:v>45927.64087709406</c:v>
                </c:pt>
                <c:pt idx="33742">
                  <c:v>45927.64169629406</c:v>
                </c:pt>
                <c:pt idx="33743">
                  <c:v>45927.6425154941</c:v>
                </c:pt>
                <c:pt idx="33744">
                  <c:v>45927.64333469407</c:v>
                </c:pt>
                <c:pt idx="33745">
                  <c:v>45927.64415389407</c:v>
                </c:pt>
                <c:pt idx="33746">
                  <c:v>45927.64497309408</c:v>
                </c:pt>
                <c:pt idx="33747">
                  <c:v>45927.64579229407</c:v>
                </c:pt>
                <c:pt idx="33748">
                  <c:v>45927.6466114941</c:v>
                </c:pt>
                <c:pt idx="33749">
                  <c:v>45927.64743069408</c:v>
                </c:pt>
                <c:pt idx="33750">
                  <c:v>45927.64824989408</c:v>
                </c:pt>
                <c:pt idx="33751">
                  <c:v>45927.64906909408</c:v>
                </c:pt>
                <c:pt idx="33752">
                  <c:v>45927.64988829408</c:v>
                </c:pt>
                <c:pt idx="33753">
                  <c:v>45927.65070749408</c:v>
                </c:pt>
                <c:pt idx="33754">
                  <c:v>45927.6515266941</c:v>
                </c:pt>
                <c:pt idx="33755">
                  <c:v>45927.6523458941</c:v>
                </c:pt>
                <c:pt idx="33756">
                  <c:v>45927.6531650941</c:v>
                </c:pt>
                <c:pt idx="33757">
                  <c:v>45927.6539842941</c:v>
                </c:pt>
                <c:pt idx="33758">
                  <c:v>45927.6548034941</c:v>
                </c:pt>
                <c:pt idx="33759">
                  <c:v>45927.6556226941</c:v>
                </c:pt>
                <c:pt idx="33760">
                  <c:v>45927.6564418941</c:v>
                </c:pt>
                <c:pt idx="33761">
                  <c:v>45927.6572610941</c:v>
                </c:pt>
                <c:pt idx="33762">
                  <c:v>45927.6580802941</c:v>
                </c:pt>
                <c:pt idx="33763">
                  <c:v>45927.6588994941</c:v>
                </c:pt>
                <c:pt idx="33764">
                  <c:v>45927.65971869411</c:v>
                </c:pt>
                <c:pt idx="33765">
                  <c:v>45927.66053789411</c:v>
                </c:pt>
                <c:pt idx="33766">
                  <c:v>45927.66135709412</c:v>
                </c:pt>
                <c:pt idx="33767">
                  <c:v>45927.66217629412</c:v>
                </c:pt>
                <c:pt idx="33768">
                  <c:v>45927.66299549413</c:v>
                </c:pt>
                <c:pt idx="33769">
                  <c:v>45927.66381469412</c:v>
                </c:pt>
                <c:pt idx="33770">
                  <c:v>45927.66463389412</c:v>
                </c:pt>
                <c:pt idx="33771">
                  <c:v>45927.66545309413</c:v>
                </c:pt>
                <c:pt idx="33772">
                  <c:v>45927.66627229414</c:v>
                </c:pt>
                <c:pt idx="33773">
                  <c:v>45927.66709149413</c:v>
                </c:pt>
                <c:pt idx="33774">
                  <c:v>45927.66791069414</c:v>
                </c:pt>
                <c:pt idx="33775">
                  <c:v>45927.66872989414</c:v>
                </c:pt>
                <c:pt idx="33776">
                  <c:v>45927.66954909414</c:v>
                </c:pt>
                <c:pt idx="33777">
                  <c:v>45927.67036829414</c:v>
                </c:pt>
                <c:pt idx="33778">
                  <c:v>45927.67118749415</c:v>
                </c:pt>
                <c:pt idx="33779">
                  <c:v>45927.67200669415</c:v>
                </c:pt>
                <c:pt idx="33780">
                  <c:v>45927.67282589415</c:v>
                </c:pt>
                <c:pt idx="33781">
                  <c:v>45927.67364509415</c:v>
                </c:pt>
                <c:pt idx="33782">
                  <c:v>45927.67446429415</c:v>
                </c:pt>
                <c:pt idx="33783">
                  <c:v>45927.67528349415</c:v>
                </c:pt>
                <c:pt idx="33784">
                  <c:v>45927.67610269416</c:v>
                </c:pt>
                <c:pt idx="33785">
                  <c:v>45927.67692189416</c:v>
                </c:pt>
                <c:pt idx="33786">
                  <c:v>45927.67774109416</c:v>
                </c:pt>
                <c:pt idx="33787">
                  <c:v>45927.67856029416</c:v>
                </c:pt>
                <c:pt idx="33788">
                  <c:v>45927.67937949416</c:v>
                </c:pt>
                <c:pt idx="33789">
                  <c:v>45927.68019869417</c:v>
                </c:pt>
                <c:pt idx="33790">
                  <c:v>45927.68101789418</c:v>
                </c:pt>
                <c:pt idx="33791">
                  <c:v>45927.6818370942</c:v>
                </c:pt>
                <c:pt idx="33792">
                  <c:v>45927.6826562942</c:v>
                </c:pt>
                <c:pt idx="33793">
                  <c:v>45927.68347549418</c:v>
                </c:pt>
                <c:pt idx="33794">
                  <c:v>45927.6842946942</c:v>
                </c:pt>
                <c:pt idx="33795">
                  <c:v>45927.68511389418</c:v>
                </c:pt>
                <c:pt idx="33796">
                  <c:v>45927.68593309418</c:v>
                </c:pt>
                <c:pt idx="33797">
                  <c:v>45927.6867522942</c:v>
                </c:pt>
                <c:pt idx="33798">
                  <c:v>45927.6875714942</c:v>
                </c:pt>
                <c:pt idx="33799">
                  <c:v>45927.6883906942</c:v>
                </c:pt>
                <c:pt idx="33800">
                  <c:v>45927.6892098942</c:v>
                </c:pt>
                <c:pt idx="33801">
                  <c:v>45927.6900290942</c:v>
                </c:pt>
                <c:pt idx="33802">
                  <c:v>45927.6908482942</c:v>
                </c:pt>
                <c:pt idx="33803">
                  <c:v>45927.6916674942</c:v>
                </c:pt>
                <c:pt idx="33804">
                  <c:v>45927.69248669418</c:v>
                </c:pt>
                <c:pt idx="33805">
                  <c:v>45927.69330589419</c:v>
                </c:pt>
                <c:pt idx="33806">
                  <c:v>45927.6941250942</c:v>
                </c:pt>
                <c:pt idx="33807">
                  <c:v>45927.69494429421</c:v>
                </c:pt>
                <c:pt idx="33808">
                  <c:v>45927.69576349422</c:v>
                </c:pt>
                <c:pt idx="33809">
                  <c:v>45927.69658269422</c:v>
                </c:pt>
                <c:pt idx="33810">
                  <c:v>45927.69740189418</c:v>
                </c:pt>
                <c:pt idx="33811">
                  <c:v>45927.69822109422</c:v>
                </c:pt>
                <c:pt idx="33812">
                  <c:v>45927.69904029422</c:v>
                </c:pt>
                <c:pt idx="33813">
                  <c:v>45927.69985949422</c:v>
                </c:pt>
                <c:pt idx="33814">
                  <c:v>45927.70067869423</c:v>
                </c:pt>
                <c:pt idx="33815">
                  <c:v>45927.70149789422</c:v>
                </c:pt>
                <c:pt idx="33816">
                  <c:v>45927.70231709423</c:v>
                </c:pt>
                <c:pt idx="33817">
                  <c:v>45927.70313629424</c:v>
                </c:pt>
                <c:pt idx="33818">
                  <c:v>45927.70395549424</c:v>
                </c:pt>
                <c:pt idx="33819">
                  <c:v>45927.70477469423</c:v>
                </c:pt>
                <c:pt idx="33820">
                  <c:v>45927.70559389424</c:v>
                </c:pt>
                <c:pt idx="33821">
                  <c:v>45927.70641309425</c:v>
                </c:pt>
                <c:pt idx="33822">
                  <c:v>45927.70723229425</c:v>
                </c:pt>
                <c:pt idx="33823">
                  <c:v>45927.70805149425</c:v>
                </c:pt>
                <c:pt idx="33824">
                  <c:v>45927.70887069425</c:v>
                </c:pt>
                <c:pt idx="33825">
                  <c:v>45927.70968989425</c:v>
                </c:pt>
                <c:pt idx="33826">
                  <c:v>45927.71050909425</c:v>
                </c:pt>
                <c:pt idx="33827">
                  <c:v>45927.71132829426</c:v>
                </c:pt>
                <c:pt idx="33828">
                  <c:v>45927.71214749426</c:v>
                </c:pt>
                <c:pt idx="33829">
                  <c:v>45927.71296669426</c:v>
                </c:pt>
                <c:pt idx="33830">
                  <c:v>45927.71378589427</c:v>
                </c:pt>
                <c:pt idx="33831">
                  <c:v>45927.71460509427</c:v>
                </c:pt>
                <c:pt idx="33832">
                  <c:v>45927.71542429427</c:v>
                </c:pt>
                <c:pt idx="33833">
                  <c:v>45927.71624349428</c:v>
                </c:pt>
                <c:pt idx="33834">
                  <c:v>45927.71706269428</c:v>
                </c:pt>
                <c:pt idx="33835">
                  <c:v>45927.71788189428</c:v>
                </c:pt>
                <c:pt idx="33836">
                  <c:v>45927.71870109428</c:v>
                </c:pt>
                <c:pt idx="33837">
                  <c:v>45927.71952029428</c:v>
                </c:pt>
                <c:pt idx="33838">
                  <c:v>45927.72033949428</c:v>
                </c:pt>
                <c:pt idx="33839">
                  <c:v>45927.72115869422</c:v>
                </c:pt>
                <c:pt idx="33840">
                  <c:v>45927.72197789427</c:v>
                </c:pt>
                <c:pt idx="33841">
                  <c:v>45927.72279709428</c:v>
                </c:pt>
                <c:pt idx="33842">
                  <c:v>45927.72361629429</c:v>
                </c:pt>
                <c:pt idx="33843">
                  <c:v>45927.7244354943</c:v>
                </c:pt>
                <c:pt idx="33844">
                  <c:v>45927.7252546943</c:v>
                </c:pt>
                <c:pt idx="33845">
                  <c:v>45927.7260738943</c:v>
                </c:pt>
                <c:pt idx="33846">
                  <c:v>45927.7268930943</c:v>
                </c:pt>
                <c:pt idx="33847">
                  <c:v>45927.72771229431</c:v>
                </c:pt>
                <c:pt idx="33848">
                  <c:v>45927.7285314943</c:v>
                </c:pt>
                <c:pt idx="33849">
                  <c:v>45927.7293506943</c:v>
                </c:pt>
                <c:pt idx="33850">
                  <c:v>45927.7301698943</c:v>
                </c:pt>
                <c:pt idx="33851">
                  <c:v>45927.73098909431</c:v>
                </c:pt>
                <c:pt idx="33852">
                  <c:v>45927.73180829432</c:v>
                </c:pt>
                <c:pt idx="33853">
                  <c:v>45927.73262749432</c:v>
                </c:pt>
                <c:pt idx="33854">
                  <c:v>45927.73344669425</c:v>
                </c:pt>
                <c:pt idx="33855">
                  <c:v>45927.73426589432</c:v>
                </c:pt>
                <c:pt idx="33856">
                  <c:v>45927.73508509433</c:v>
                </c:pt>
                <c:pt idx="33857">
                  <c:v>45927.73590429433</c:v>
                </c:pt>
                <c:pt idx="33858">
                  <c:v>45927.73672349433</c:v>
                </c:pt>
                <c:pt idx="33859">
                  <c:v>45927.73754269433</c:v>
                </c:pt>
                <c:pt idx="33860">
                  <c:v>45927.73836189433</c:v>
                </c:pt>
                <c:pt idx="33861">
                  <c:v>45927.73918109432</c:v>
                </c:pt>
                <c:pt idx="33862">
                  <c:v>45927.74000029434</c:v>
                </c:pt>
                <c:pt idx="33863">
                  <c:v>45927.74081949434</c:v>
                </c:pt>
                <c:pt idx="33864">
                  <c:v>45927.74163869434</c:v>
                </c:pt>
                <c:pt idx="33865">
                  <c:v>45927.74245789435</c:v>
                </c:pt>
                <c:pt idx="33866">
                  <c:v>45927.74327709435</c:v>
                </c:pt>
                <c:pt idx="33867">
                  <c:v>45927.74409629435</c:v>
                </c:pt>
                <c:pt idx="33868">
                  <c:v>45927.74491549436</c:v>
                </c:pt>
                <c:pt idx="33869">
                  <c:v>45927.74573469436</c:v>
                </c:pt>
                <c:pt idx="33870">
                  <c:v>45927.74655389435</c:v>
                </c:pt>
                <c:pt idx="33871">
                  <c:v>45927.74737309436</c:v>
                </c:pt>
                <c:pt idx="33872">
                  <c:v>45927.74819229436</c:v>
                </c:pt>
                <c:pt idx="33873">
                  <c:v>45927.74901149436</c:v>
                </c:pt>
                <c:pt idx="33874">
                  <c:v>45927.74983069437</c:v>
                </c:pt>
                <c:pt idx="33875">
                  <c:v>45927.75064989437</c:v>
                </c:pt>
                <c:pt idx="33876">
                  <c:v>45927.75146909437</c:v>
                </c:pt>
                <c:pt idx="33877">
                  <c:v>45927.75228829438</c:v>
                </c:pt>
                <c:pt idx="33878">
                  <c:v>45927.75310749437</c:v>
                </c:pt>
                <c:pt idx="33879">
                  <c:v>45927.75392669438</c:v>
                </c:pt>
                <c:pt idx="33880">
                  <c:v>45927.75474589438</c:v>
                </c:pt>
                <c:pt idx="33881">
                  <c:v>45927.75556509438</c:v>
                </c:pt>
                <c:pt idx="33882">
                  <c:v>45927.75638429438</c:v>
                </c:pt>
                <c:pt idx="33883">
                  <c:v>45927.75720349438</c:v>
                </c:pt>
                <c:pt idx="33884">
                  <c:v>45927.7580226944</c:v>
                </c:pt>
                <c:pt idx="33885">
                  <c:v>45927.7588418944</c:v>
                </c:pt>
                <c:pt idx="33886">
                  <c:v>45927.75966109439</c:v>
                </c:pt>
                <c:pt idx="33887">
                  <c:v>45927.7604802944</c:v>
                </c:pt>
                <c:pt idx="33888">
                  <c:v>45927.7612994944</c:v>
                </c:pt>
                <c:pt idx="33889">
                  <c:v>45927.7621186944</c:v>
                </c:pt>
                <c:pt idx="33890">
                  <c:v>45927.7629378944</c:v>
                </c:pt>
                <c:pt idx="33891">
                  <c:v>45927.76375709441</c:v>
                </c:pt>
                <c:pt idx="33892">
                  <c:v>45927.7645762944</c:v>
                </c:pt>
                <c:pt idx="33893">
                  <c:v>45927.76539549441</c:v>
                </c:pt>
                <c:pt idx="33894">
                  <c:v>45927.76621469441</c:v>
                </c:pt>
                <c:pt idx="33895">
                  <c:v>45927.76703389442</c:v>
                </c:pt>
                <c:pt idx="33896">
                  <c:v>45927.76785309442</c:v>
                </c:pt>
                <c:pt idx="33897">
                  <c:v>45927.76867229442</c:v>
                </c:pt>
                <c:pt idx="33898">
                  <c:v>45927.76949149442</c:v>
                </c:pt>
                <c:pt idx="33899">
                  <c:v>45927.77031069442</c:v>
                </c:pt>
                <c:pt idx="33900">
                  <c:v>45927.77112989443</c:v>
                </c:pt>
                <c:pt idx="33901">
                  <c:v>45927.77194909443</c:v>
                </c:pt>
                <c:pt idx="33902">
                  <c:v>45927.77276829443</c:v>
                </c:pt>
                <c:pt idx="33903">
                  <c:v>45927.77358749443</c:v>
                </c:pt>
                <c:pt idx="33904">
                  <c:v>45927.77440669444</c:v>
                </c:pt>
                <c:pt idx="33905">
                  <c:v>45927.77522589444</c:v>
                </c:pt>
                <c:pt idx="33906">
                  <c:v>45927.77604509444</c:v>
                </c:pt>
                <c:pt idx="33907">
                  <c:v>45927.77686429444</c:v>
                </c:pt>
                <c:pt idx="33908">
                  <c:v>45927.77768349445</c:v>
                </c:pt>
                <c:pt idx="33909">
                  <c:v>45927.77850269445</c:v>
                </c:pt>
                <c:pt idx="33910">
                  <c:v>45927.77932189445</c:v>
                </c:pt>
                <c:pt idx="33911">
                  <c:v>45927.78014109445</c:v>
                </c:pt>
                <c:pt idx="33912">
                  <c:v>45927.78096029445</c:v>
                </c:pt>
                <c:pt idx="33913">
                  <c:v>45927.78177949445</c:v>
                </c:pt>
                <c:pt idx="33914">
                  <c:v>45927.78259869445</c:v>
                </c:pt>
                <c:pt idx="33915">
                  <c:v>45927.78341789446</c:v>
                </c:pt>
                <c:pt idx="33916">
                  <c:v>45927.7842370945</c:v>
                </c:pt>
                <c:pt idx="33917">
                  <c:v>45927.78505629446</c:v>
                </c:pt>
                <c:pt idx="33918">
                  <c:v>45927.78587549446</c:v>
                </c:pt>
                <c:pt idx="33919">
                  <c:v>45927.78669469447</c:v>
                </c:pt>
                <c:pt idx="33920">
                  <c:v>45927.78751389448</c:v>
                </c:pt>
                <c:pt idx="33921">
                  <c:v>45927.78833309448</c:v>
                </c:pt>
                <c:pt idx="33922">
                  <c:v>45927.78915229447</c:v>
                </c:pt>
                <c:pt idx="33923">
                  <c:v>45927.78997149447</c:v>
                </c:pt>
                <c:pt idx="33924">
                  <c:v>45927.79079069447</c:v>
                </c:pt>
                <c:pt idx="33925">
                  <c:v>45927.79160989448</c:v>
                </c:pt>
                <c:pt idx="33926">
                  <c:v>45927.79242909449</c:v>
                </c:pt>
                <c:pt idx="33927">
                  <c:v>45927.79324829449</c:v>
                </c:pt>
                <c:pt idx="33928">
                  <c:v>45927.7940674945</c:v>
                </c:pt>
                <c:pt idx="33929">
                  <c:v>45927.79488669449</c:v>
                </c:pt>
                <c:pt idx="33930">
                  <c:v>45927.7957058945</c:v>
                </c:pt>
                <c:pt idx="33931">
                  <c:v>45927.7965250945</c:v>
                </c:pt>
                <c:pt idx="33932">
                  <c:v>45927.7973442945</c:v>
                </c:pt>
                <c:pt idx="33933">
                  <c:v>45927.7981634945</c:v>
                </c:pt>
                <c:pt idx="33934">
                  <c:v>45927.7989826945</c:v>
                </c:pt>
                <c:pt idx="33935">
                  <c:v>45927.79980189451</c:v>
                </c:pt>
                <c:pt idx="33936">
                  <c:v>45927.8006210945</c:v>
                </c:pt>
                <c:pt idx="33937">
                  <c:v>45927.80144029451</c:v>
                </c:pt>
                <c:pt idx="33938">
                  <c:v>45927.8022594945</c:v>
                </c:pt>
                <c:pt idx="33939">
                  <c:v>45927.80307869451</c:v>
                </c:pt>
                <c:pt idx="33940">
                  <c:v>45927.80389789451</c:v>
                </c:pt>
                <c:pt idx="33941">
                  <c:v>45927.8047170946</c:v>
                </c:pt>
                <c:pt idx="33942">
                  <c:v>45927.8055362946</c:v>
                </c:pt>
                <c:pt idx="33943">
                  <c:v>45927.8063554946</c:v>
                </c:pt>
                <c:pt idx="33944">
                  <c:v>45927.80717469452</c:v>
                </c:pt>
                <c:pt idx="33945">
                  <c:v>45927.80799389453</c:v>
                </c:pt>
                <c:pt idx="33946">
                  <c:v>45927.8088130946</c:v>
                </c:pt>
                <c:pt idx="33947">
                  <c:v>45927.80963229454</c:v>
                </c:pt>
                <c:pt idx="33948">
                  <c:v>45927.8104514946</c:v>
                </c:pt>
                <c:pt idx="33949">
                  <c:v>45927.81127069453</c:v>
                </c:pt>
                <c:pt idx="33950">
                  <c:v>45927.81208989454</c:v>
                </c:pt>
                <c:pt idx="33951">
                  <c:v>45927.8129090946</c:v>
                </c:pt>
                <c:pt idx="33952">
                  <c:v>45927.81372829454</c:v>
                </c:pt>
                <c:pt idx="33953">
                  <c:v>45927.8145474946</c:v>
                </c:pt>
                <c:pt idx="33954">
                  <c:v>45927.81536669455</c:v>
                </c:pt>
                <c:pt idx="33955">
                  <c:v>45927.81618589456</c:v>
                </c:pt>
                <c:pt idx="33956">
                  <c:v>45927.8170050946</c:v>
                </c:pt>
                <c:pt idx="33957">
                  <c:v>45927.8178242946</c:v>
                </c:pt>
                <c:pt idx="33958">
                  <c:v>45927.8186434946</c:v>
                </c:pt>
                <c:pt idx="33959">
                  <c:v>45927.81946269456</c:v>
                </c:pt>
                <c:pt idx="33960">
                  <c:v>45927.82028189456</c:v>
                </c:pt>
                <c:pt idx="33961">
                  <c:v>45927.82110109457</c:v>
                </c:pt>
                <c:pt idx="33962">
                  <c:v>45927.82192029457</c:v>
                </c:pt>
                <c:pt idx="33963">
                  <c:v>45927.8227394946</c:v>
                </c:pt>
                <c:pt idx="33964">
                  <c:v>45927.82355869458</c:v>
                </c:pt>
                <c:pt idx="33965">
                  <c:v>45927.8243778946</c:v>
                </c:pt>
                <c:pt idx="33966">
                  <c:v>45927.82519709457</c:v>
                </c:pt>
                <c:pt idx="33967">
                  <c:v>45927.8260162946</c:v>
                </c:pt>
                <c:pt idx="33968">
                  <c:v>45927.8268354946</c:v>
                </c:pt>
                <c:pt idx="33969">
                  <c:v>45927.82765469458</c:v>
                </c:pt>
                <c:pt idx="33970">
                  <c:v>45927.82847389458</c:v>
                </c:pt>
                <c:pt idx="33971">
                  <c:v>45927.82929309458</c:v>
                </c:pt>
                <c:pt idx="33972">
                  <c:v>45927.8301122946</c:v>
                </c:pt>
                <c:pt idx="33973">
                  <c:v>45927.8309314946</c:v>
                </c:pt>
                <c:pt idx="33974">
                  <c:v>45927.8317506946</c:v>
                </c:pt>
                <c:pt idx="33975">
                  <c:v>45927.8325698946</c:v>
                </c:pt>
                <c:pt idx="33976">
                  <c:v>45927.8333890946</c:v>
                </c:pt>
                <c:pt idx="33977">
                  <c:v>45927.8342082946</c:v>
                </c:pt>
                <c:pt idx="33978">
                  <c:v>45927.8350274946</c:v>
                </c:pt>
                <c:pt idx="33979">
                  <c:v>45927.83584669461</c:v>
                </c:pt>
                <c:pt idx="33980">
                  <c:v>45927.83666589461</c:v>
                </c:pt>
                <c:pt idx="33981">
                  <c:v>45927.83748509461</c:v>
                </c:pt>
                <c:pt idx="33982">
                  <c:v>45927.83830429461</c:v>
                </c:pt>
                <c:pt idx="33983">
                  <c:v>45927.83912349462</c:v>
                </c:pt>
                <c:pt idx="33984">
                  <c:v>45927.83994269462</c:v>
                </c:pt>
                <c:pt idx="33985">
                  <c:v>45927.84076189462</c:v>
                </c:pt>
                <c:pt idx="33986">
                  <c:v>45927.84158109462</c:v>
                </c:pt>
                <c:pt idx="33987">
                  <c:v>45927.84240029462</c:v>
                </c:pt>
                <c:pt idx="33988">
                  <c:v>45927.8432194947</c:v>
                </c:pt>
                <c:pt idx="33989">
                  <c:v>45927.84403869463</c:v>
                </c:pt>
                <c:pt idx="33990">
                  <c:v>45927.84485789464</c:v>
                </c:pt>
                <c:pt idx="33991">
                  <c:v>45927.84567709463</c:v>
                </c:pt>
                <c:pt idx="33992">
                  <c:v>45927.84649629463</c:v>
                </c:pt>
                <c:pt idx="33993">
                  <c:v>45927.84731549464</c:v>
                </c:pt>
                <c:pt idx="33994">
                  <c:v>45927.84813469464</c:v>
                </c:pt>
                <c:pt idx="33995">
                  <c:v>45927.84895389464</c:v>
                </c:pt>
                <c:pt idx="33996">
                  <c:v>45927.84977309465</c:v>
                </c:pt>
                <c:pt idx="33997">
                  <c:v>45927.85059229464</c:v>
                </c:pt>
                <c:pt idx="33998">
                  <c:v>45927.85141149465</c:v>
                </c:pt>
                <c:pt idx="33999">
                  <c:v>45927.85223069466</c:v>
                </c:pt>
                <c:pt idx="34000">
                  <c:v>45927.85304989465</c:v>
                </c:pt>
                <c:pt idx="34001">
                  <c:v>45927.85386909465</c:v>
                </c:pt>
                <c:pt idx="34002">
                  <c:v>45927.85468829466</c:v>
                </c:pt>
                <c:pt idx="34003">
                  <c:v>45927.8555074947</c:v>
                </c:pt>
                <c:pt idx="34004">
                  <c:v>45927.85632669466</c:v>
                </c:pt>
                <c:pt idx="34005">
                  <c:v>45927.85714589467</c:v>
                </c:pt>
                <c:pt idx="34006">
                  <c:v>45927.85796509467</c:v>
                </c:pt>
                <c:pt idx="34007">
                  <c:v>45927.85878429467</c:v>
                </c:pt>
                <c:pt idx="34008">
                  <c:v>45927.85960349468</c:v>
                </c:pt>
                <c:pt idx="34009">
                  <c:v>45927.86042269468</c:v>
                </c:pt>
                <c:pt idx="34010">
                  <c:v>45927.86124189468</c:v>
                </c:pt>
                <c:pt idx="34011">
                  <c:v>45927.86206109468</c:v>
                </c:pt>
                <c:pt idx="34012">
                  <c:v>45927.86288029468</c:v>
                </c:pt>
                <c:pt idx="34013">
                  <c:v>45927.86369949468</c:v>
                </c:pt>
                <c:pt idx="34014">
                  <c:v>45927.86451869468</c:v>
                </c:pt>
                <c:pt idx="34015">
                  <c:v>45927.8653378947</c:v>
                </c:pt>
                <c:pt idx="34016">
                  <c:v>45927.8661570947</c:v>
                </c:pt>
                <c:pt idx="34017">
                  <c:v>45927.8669762947</c:v>
                </c:pt>
                <c:pt idx="34018">
                  <c:v>45927.8677954947</c:v>
                </c:pt>
                <c:pt idx="34019">
                  <c:v>45927.8686146947</c:v>
                </c:pt>
                <c:pt idx="34020">
                  <c:v>45927.8694338947</c:v>
                </c:pt>
                <c:pt idx="34021">
                  <c:v>45927.8702530947</c:v>
                </c:pt>
                <c:pt idx="34022">
                  <c:v>45927.8710722947</c:v>
                </c:pt>
                <c:pt idx="34023">
                  <c:v>45927.8718914947</c:v>
                </c:pt>
                <c:pt idx="34024">
                  <c:v>45927.87271069471</c:v>
                </c:pt>
                <c:pt idx="34025">
                  <c:v>45927.87352989471</c:v>
                </c:pt>
                <c:pt idx="34026">
                  <c:v>45927.87434909471</c:v>
                </c:pt>
                <c:pt idx="34027">
                  <c:v>45927.87516829472</c:v>
                </c:pt>
                <c:pt idx="34028">
                  <c:v>45927.87598749472</c:v>
                </c:pt>
                <c:pt idx="34029">
                  <c:v>45927.87680669473</c:v>
                </c:pt>
                <c:pt idx="34030">
                  <c:v>45927.87762589472</c:v>
                </c:pt>
                <c:pt idx="34031">
                  <c:v>45927.87844509472</c:v>
                </c:pt>
                <c:pt idx="34032">
                  <c:v>45927.87926429473</c:v>
                </c:pt>
                <c:pt idx="34033">
                  <c:v>45927.88008349473</c:v>
                </c:pt>
                <c:pt idx="34034">
                  <c:v>45927.88090269473</c:v>
                </c:pt>
                <c:pt idx="34035">
                  <c:v>45927.88172189474</c:v>
                </c:pt>
                <c:pt idx="34036">
                  <c:v>45927.88254109473</c:v>
                </c:pt>
                <c:pt idx="34037">
                  <c:v>45927.88336029474</c:v>
                </c:pt>
                <c:pt idx="34038">
                  <c:v>45927.8841794948</c:v>
                </c:pt>
                <c:pt idx="34039">
                  <c:v>45927.88499869474</c:v>
                </c:pt>
                <c:pt idx="34040">
                  <c:v>45927.88581789474</c:v>
                </c:pt>
                <c:pt idx="34041">
                  <c:v>45927.8866370948</c:v>
                </c:pt>
                <c:pt idx="34042">
                  <c:v>45927.88745629476</c:v>
                </c:pt>
                <c:pt idx="34043">
                  <c:v>45927.8882754948</c:v>
                </c:pt>
                <c:pt idx="34044">
                  <c:v>45927.88909469475</c:v>
                </c:pt>
                <c:pt idx="34045">
                  <c:v>45927.88991389475</c:v>
                </c:pt>
                <c:pt idx="34046">
                  <c:v>45927.89073309476</c:v>
                </c:pt>
                <c:pt idx="34047">
                  <c:v>45927.89155229476</c:v>
                </c:pt>
                <c:pt idx="34048">
                  <c:v>45927.89237149476</c:v>
                </c:pt>
                <c:pt idx="34049">
                  <c:v>45927.89319069477</c:v>
                </c:pt>
                <c:pt idx="34050">
                  <c:v>45927.89400989477</c:v>
                </c:pt>
                <c:pt idx="34051">
                  <c:v>45927.89482909478</c:v>
                </c:pt>
                <c:pt idx="34052">
                  <c:v>45927.89564829477</c:v>
                </c:pt>
                <c:pt idx="34053">
                  <c:v>45927.89646749477</c:v>
                </c:pt>
                <c:pt idx="34054">
                  <c:v>45927.89728669478</c:v>
                </c:pt>
                <c:pt idx="34055">
                  <c:v>45927.89810589478</c:v>
                </c:pt>
                <c:pt idx="34056">
                  <c:v>45927.89892509478</c:v>
                </c:pt>
                <c:pt idx="34057">
                  <c:v>45927.89974429479</c:v>
                </c:pt>
                <c:pt idx="34058">
                  <c:v>45927.90056349478</c:v>
                </c:pt>
                <c:pt idx="34059">
                  <c:v>45927.90138269478</c:v>
                </c:pt>
                <c:pt idx="34060">
                  <c:v>45927.9022018948</c:v>
                </c:pt>
                <c:pt idx="34061">
                  <c:v>45927.9030210948</c:v>
                </c:pt>
                <c:pt idx="34062">
                  <c:v>45927.9038402948</c:v>
                </c:pt>
                <c:pt idx="34063">
                  <c:v>45927.9046594948</c:v>
                </c:pt>
                <c:pt idx="34064">
                  <c:v>45927.9054786948</c:v>
                </c:pt>
                <c:pt idx="34065">
                  <c:v>45927.9062978948</c:v>
                </c:pt>
                <c:pt idx="34066">
                  <c:v>45927.9071170948</c:v>
                </c:pt>
                <c:pt idx="34067">
                  <c:v>45927.9079362948</c:v>
                </c:pt>
                <c:pt idx="34068">
                  <c:v>45927.9087554948</c:v>
                </c:pt>
                <c:pt idx="34069">
                  <c:v>45927.90957469481</c:v>
                </c:pt>
                <c:pt idx="34070">
                  <c:v>45927.91039389481</c:v>
                </c:pt>
                <c:pt idx="34071">
                  <c:v>45927.91121309481</c:v>
                </c:pt>
                <c:pt idx="34072">
                  <c:v>45927.9120322949</c:v>
                </c:pt>
                <c:pt idx="34073">
                  <c:v>45927.9128514949</c:v>
                </c:pt>
                <c:pt idx="34074">
                  <c:v>45927.91367069482</c:v>
                </c:pt>
                <c:pt idx="34075">
                  <c:v>45927.91448989482</c:v>
                </c:pt>
                <c:pt idx="34076">
                  <c:v>45927.91530909483</c:v>
                </c:pt>
                <c:pt idx="34077">
                  <c:v>45927.91612829484</c:v>
                </c:pt>
                <c:pt idx="34078">
                  <c:v>45927.9169474949</c:v>
                </c:pt>
                <c:pt idx="34079">
                  <c:v>45927.91776669484</c:v>
                </c:pt>
                <c:pt idx="34080">
                  <c:v>45927.91858589484</c:v>
                </c:pt>
                <c:pt idx="34081">
                  <c:v>45927.91940509484</c:v>
                </c:pt>
                <c:pt idx="34082">
                  <c:v>45927.92022429484</c:v>
                </c:pt>
                <c:pt idx="34083">
                  <c:v>45927.92104349485</c:v>
                </c:pt>
                <c:pt idx="34084">
                  <c:v>45927.92186269485</c:v>
                </c:pt>
                <c:pt idx="34085">
                  <c:v>45927.92268189485</c:v>
                </c:pt>
                <c:pt idx="34086">
                  <c:v>45927.92350109485</c:v>
                </c:pt>
                <c:pt idx="34087">
                  <c:v>45927.92432029485</c:v>
                </c:pt>
                <c:pt idx="34088">
                  <c:v>45927.92513949485</c:v>
                </c:pt>
                <c:pt idx="34089">
                  <c:v>45927.92595869486</c:v>
                </c:pt>
                <c:pt idx="34090">
                  <c:v>45927.92677789486</c:v>
                </c:pt>
                <c:pt idx="34091">
                  <c:v>45927.92759709486</c:v>
                </c:pt>
                <c:pt idx="34092">
                  <c:v>45927.92841629486</c:v>
                </c:pt>
                <c:pt idx="34093">
                  <c:v>45927.9292354949</c:v>
                </c:pt>
                <c:pt idx="34094">
                  <c:v>45927.93005469487</c:v>
                </c:pt>
                <c:pt idx="34095">
                  <c:v>45927.93087389488</c:v>
                </c:pt>
                <c:pt idx="34096">
                  <c:v>45927.93169309487</c:v>
                </c:pt>
                <c:pt idx="34097">
                  <c:v>45927.9325122949</c:v>
                </c:pt>
                <c:pt idx="34098">
                  <c:v>45927.93333149488</c:v>
                </c:pt>
                <c:pt idx="34099">
                  <c:v>45927.93415069488</c:v>
                </c:pt>
                <c:pt idx="34100">
                  <c:v>45927.93496989488</c:v>
                </c:pt>
                <c:pt idx="34101">
                  <c:v>45927.93578909489</c:v>
                </c:pt>
                <c:pt idx="34102">
                  <c:v>45927.9366082949</c:v>
                </c:pt>
                <c:pt idx="34103">
                  <c:v>45927.9374274949</c:v>
                </c:pt>
                <c:pt idx="34104">
                  <c:v>45927.9382466949</c:v>
                </c:pt>
                <c:pt idx="34105">
                  <c:v>45927.9390658949</c:v>
                </c:pt>
                <c:pt idx="34106">
                  <c:v>45927.9398850949</c:v>
                </c:pt>
                <c:pt idx="34107">
                  <c:v>45927.9407042949</c:v>
                </c:pt>
                <c:pt idx="34108">
                  <c:v>45927.9415234949</c:v>
                </c:pt>
                <c:pt idx="34109">
                  <c:v>45927.9423426949</c:v>
                </c:pt>
                <c:pt idx="34110">
                  <c:v>45927.94316189491</c:v>
                </c:pt>
                <c:pt idx="34111">
                  <c:v>45927.94398109491</c:v>
                </c:pt>
                <c:pt idx="34112">
                  <c:v>45927.9448002949</c:v>
                </c:pt>
                <c:pt idx="34113">
                  <c:v>45927.9456194949</c:v>
                </c:pt>
                <c:pt idx="34114">
                  <c:v>45927.94643869491</c:v>
                </c:pt>
                <c:pt idx="34115">
                  <c:v>45927.94725789494</c:v>
                </c:pt>
                <c:pt idx="34116">
                  <c:v>45927.948077095</c:v>
                </c:pt>
                <c:pt idx="34117">
                  <c:v>45927.948896295</c:v>
                </c:pt>
                <c:pt idx="34118">
                  <c:v>45927.94971549494</c:v>
                </c:pt>
                <c:pt idx="34119">
                  <c:v>45927.950534695</c:v>
                </c:pt>
                <c:pt idx="34120">
                  <c:v>45927.95135389493</c:v>
                </c:pt>
                <c:pt idx="34121">
                  <c:v>45927.95217309494</c:v>
                </c:pt>
                <c:pt idx="34122">
                  <c:v>45927.952992295</c:v>
                </c:pt>
                <c:pt idx="34123">
                  <c:v>45927.953811495</c:v>
                </c:pt>
                <c:pt idx="34124">
                  <c:v>45927.95463069494</c:v>
                </c:pt>
                <c:pt idx="34125">
                  <c:v>45927.95544989494</c:v>
                </c:pt>
                <c:pt idx="34126">
                  <c:v>45927.956269095</c:v>
                </c:pt>
                <c:pt idx="34127">
                  <c:v>45927.95708829494</c:v>
                </c:pt>
                <c:pt idx="34128">
                  <c:v>45927.957907495</c:v>
                </c:pt>
                <c:pt idx="34129">
                  <c:v>45927.95872669496</c:v>
                </c:pt>
                <c:pt idx="34130">
                  <c:v>45927.95954589496</c:v>
                </c:pt>
                <c:pt idx="34131">
                  <c:v>45927.96036509495</c:v>
                </c:pt>
                <c:pt idx="34132">
                  <c:v>45927.96118429496</c:v>
                </c:pt>
                <c:pt idx="34133">
                  <c:v>45927.96200349496</c:v>
                </c:pt>
                <c:pt idx="34134">
                  <c:v>45927.96282269496</c:v>
                </c:pt>
                <c:pt idx="34135">
                  <c:v>45927.96364189497</c:v>
                </c:pt>
                <c:pt idx="34136">
                  <c:v>45927.96446109497</c:v>
                </c:pt>
                <c:pt idx="34137">
                  <c:v>45927.96528029497</c:v>
                </c:pt>
                <c:pt idx="34138">
                  <c:v>45927.966099495</c:v>
                </c:pt>
                <c:pt idx="34139">
                  <c:v>45927.966918695</c:v>
                </c:pt>
                <c:pt idx="34140">
                  <c:v>45927.96773789497</c:v>
                </c:pt>
                <c:pt idx="34141">
                  <c:v>45927.968557095</c:v>
                </c:pt>
                <c:pt idx="34142">
                  <c:v>45927.969376295</c:v>
                </c:pt>
                <c:pt idx="34143">
                  <c:v>45927.970195495</c:v>
                </c:pt>
                <c:pt idx="34144">
                  <c:v>45927.97101469498</c:v>
                </c:pt>
                <c:pt idx="34145">
                  <c:v>45927.97183389498</c:v>
                </c:pt>
                <c:pt idx="34146">
                  <c:v>45927.972653095</c:v>
                </c:pt>
                <c:pt idx="34147">
                  <c:v>45927.973472295</c:v>
                </c:pt>
                <c:pt idx="34148">
                  <c:v>45927.974291495</c:v>
                </c:pt>
                <c:pt idx="34149">
                  <c:v>45927.975110695</c:v>
                </c:pt>
                <c:pt idx="34150">
                  <c:v>45927.975929895</c:v>
                </c:pt>
                <c:pt idx="34151">
                  <c:v>45927.976749095</c:v>
                </c:pt>
                <c:pt idx="34152">
                  <c:v>45927.977568295</c:v>
                </c:pt>
                <c:pt idx="34153">
                  <c:v>45927.978387495</c:v>
                </c:pt>
                <c:pt idx="34154">
                  <c:v>45927.97920669501</c:v>
                </c:pt>
                <c:pt idx="34155">
                  <c:v>45927.98002589501</c:v>
                </c:pt>
                <c:pt idx="34156">
                  <c:v>45927.98084509501</c:v>
                </c:pt>
                <c:pt idx="34157">
                  <c:v>45927.98166429502</c:v>
                </c:pt>
                <c:pt idx="34158">
                  <c:v>45927.98248349502</c:v>
                </c:pt>
                <c:pt idx="34159">
                  <c:v>45927.98330269502</c:v>
                </c:pt>
                <c:pt idx="34160">
                  <c:v>45927.98412189502</c:v>
                </c:pt>
                <c:pt idx="34161">
                  <c:v>45927.98494109502</c:v>
                </c:pt>
                <c:pt idx="34162">
                  <c:v>45927.98576029503</c:v>
                </c:pt>
                <c:pt idx="34163">
                  <c:v>45927.9865794951</c:v>
                </c:pt>
                <c:pt idx="34164">
                  <c:v>45927.98739869503</c:v>
                </c:pt>
                <c:pt idx="34165">
                  <c:v>45927.9882178951</c:v>
                </c:pt>
                <c:pt idx="34166">
                  <c:v>45927.98903709503</c:v>
                </c:pt>
                <c:pt idx="34167">
                  <c:v>45927.98985629504</c:v>
                </c:pt>
                <c:pt idx="34168">
                  <c:v>45927.99067549504</c:v>
                </c:pt>
                <c:pt idx="34169">
                  <c:v>45927.99149469502</c:v>
                </c:pt>
                <c:pt idx="34170">
                  <c:v>45927.99231389505</c:v>
                </c:pt>
                <c:pt idx="34171">
                  <c:v>45927.99313309505</c:v>
                </c:pt>
                <c:pt idx="34172">
                  <c:v>45927.99395229505</c:v>
                </c:pt>
                <c:pt idx="34173">
                  <c:v>45927.99477149505</c:v>
                </c:pt>
                <c:pt idx="34174">
                  <c:v>45927.99559069506</c:v>
                </c:pt>
                <c:pt idx="34175">
                  <c:v>45927.99640989506</c:v>
                </c:pt>
                <c:pt idx="34176">
                  <c:v>45927.99722909506</c:v>
                </c:pt>
                <c:pt idx="34177">
                  <c:v>45927.99804829506</c:v>
                </c:pt>
                <c:pt idx="34178">
                  <c:v>45927.99886749506</c:v>
                </c:pt>
                <c:pt idx="34179">
                  <c:v>45927.99968669507</c:v>
                </c:pt>
                <c:pt idx="34180">
                  <c:v>45928.00050589507</c:v>
                </c:pt>
                <c:pt idx="34181">
                  <c:v>45928.00132509507</c:v>
                </c:pt>
                <c:pt idx="34182">
                  <c:v>45928.00214429507</c:v>
                </c:pt>
                <c:pt idx="34183">
                  <c:v>45928.00296349507</c:v>
                </c:pt>
                <c:pt idx="34184">
                  <c:v>45928.00378269501</c:v>
                </c:pt>
                <c:pt idx="34185">
                  <c:v>45928.00460189508</c:v>
                </c:pt>
                <c:pt idx="34186">
                  <c:v>45928.00542109508</c:v>
                </c:pt>
                <c:pt idx="34187">
                  <c:v>45928.00624029508</c:v>
                </c:pt>
                <c:pt idx="34188">
                  <c:v>45928.00705949508</c:v>
                </c:pt>
                <c:pt idx="34189">
                  <c:v>45928.0078786951</c:v>
                </c:pt>
                <c:pt idx="34190">
                  <c:v>45928.0086978951</c:v>
                </c:pt>
                <c:pt idx="34191">
                  <c:v>45928.0095170951</c:v>
                </c:pt>
                <c:pt idx="34192">
                  <c:v>45928.0103362951</c:v>
                </c:pt>
                <c:pt idx="34193">
                  <c:v>45928.0111554951</c:v>
                </c:pt>
                <c:pt idx="34194">
                  <c:v>45928.0119746951</c:v>
                </c:pt>
                <c:pt idx="34195">
                  <c:v>45928.0127938951</c:v>
                </c:pt>
                <c:pt idx="34196">
                  <c:v>45928.0136130951</c:v>
                </c:pt>
                <c:pt idx="34197">
                  <c:v>45928.0144322951</c:v>
                </c:pt>
                <c:pt idx="34198">
                  <c:v>45928.0152514951</c:v>
                </c:pt>
                <c:pt idx="34199">
                  <c:v>45928.01607069511</c:v>
                </c:pt>
                <c:pt idx="34200">
                  <c:v>45928.01688989511</c:v>
                </c:pt>
                <c:pt idx="34201">
                  <c:v>45928.01770909512</c:v>
                </c:pt>
                <c:pt idx="34202">
                  <c:v>45928.01852829514</c:v>
                </c:pt>
                <c:pt idx="34203">
                  <c:v>45928.01934749513</c:v>
                </c:pt>
                <c:pt idx="34204">
                  <c:v>45928.02016669513</c:v>
                </c:pt>
                <c:pt idx="34205">
                  <c:v>45928.02098589513</c:v>
                </c:pt>
                <c:pt idx="34206">
                  <c:v>45928.02180509513</c:v>
                </c:pt>
                <c:pt idx="34207">
                  <c:v>45928.02262429513</c:v>
                </c:pt>
                <c:pt idx="34208">
                  <c:v>45928.02344349513</c:v>
                </c:pt>
                <c:pt idx="34209">
                  <c:v>45928.02426269514</c:v>
                </c:pt>
                <c:pt idx="34210">
                  <c:v>45928.02508189512</c:v>
                </c:pt>
                <c:pt idx="34211">
                  <c:v>45928.02590109513</c:v>
                </c:pt>
                <c:pt idx="34212">
                  <c:v>45928.02672029514</c:v>
                </c:pt>
                <c:pt idx="34213">
                  <c:v>45928.02753949514</c:v>
                </c:pt>
                <c:pt idx="34214">
                  <c:v>45928.02835869515</c:v>
                </c:pt>
                <c:pt idx="34215">
                  <c:v>45928.02917789515</c:v>
                </c:pt>
                <c:pt idx="34216">
                  <c:v>45928.02999709515</c:v>
                </c:pt>
                <c:pt idx="34217">
                  <c:v>45928.03081629516</c:v>
                </c:pt>
                <c:pt idx="34218">
                  <c:v>45928.03163549515</c:v>
                </c:pt>
                <c:pt idx="34219">
                  <c:v>45928.03245469516</c:v>
                </c:pt>
                <c:pt idx="34220">
                  <c:v>45928.03327389516</c:v>
                </c:pt>
                <c:pt idx="34221">
                  <c:v>45928.03409309516</c:v>
                </c:pt>
                <c:pt idx="34222">
                  <c:v>45928.03491229516</c:v>
                </c:pt>
                <c:pt idx="34223">
                  <c:v>45928.03573149517</c:v>
                </c:pt>
                <c:pt idx="34224">
                  <c:v>45928.03655069517</c:v>
                </c:pt>
                <c:pt idx="34225">
                  <c:v>45928.03736989517</c:v>
                </c:pt>
                <c:pt idx="34226">
                  <c:v>45928.03818909517</c:v>
                </c:pt>
                <c:pt idx="34227">
                  <c:v>45928.03900829517</c:v>
                </c:pt>
                <c:pt idx="34228">
                  <c:v>45928.03982749518</c:v>
                </c:pt>
                <c:pt idx="34229">
                  <c:v>45928.04064669518</c:v>
                </c:pt>
                <c:pt idx="34230">
                  <c:v>45928.04146589518</c:v>
                </c:pt>
                <c:pt idx="34231">
                  <c:v>45928.04228509518</c:v>
                </c:pt>
                <c:pt idx="34232">
                  <c:v>45928.04310429519</c:v>
                </c:pt>
                <c:pt idx="34233">
                  <c:v>45928.0439234952</c:v>
                </c:pt>
                <c:pt idx="34234">
                  <c:v>45928.04474269519</c:v>
                </c:pt>
                <c:pt idx="34235">
                  <c:v>45928.0455618952</c:v>
                </c:pt>
                <c:pt idx="34236">
                  <c:v>45928.0463810952</c:v>
                </c:pt>
                <c:pt idx="34237">
                  <c:v>45928.0472002952</c:v>
                </c:pt>
                <c:pt idx="34238">
                  <c:v>45928.0480194952</c:v>
                </c:pt>
                <c:pt idx="34239">
                  <c:v>45928.0488386952</c:v>
                </c:pt>
                <c:pt idx="34240">
                  <c:v>45928.04965789521</c:v>
                </c:pt>
                <c:pt idx="34241">
                  <c:v>45928.05047709521</c:v>
                </c:pt>
                <c:pt idx="34242">
                  <c:v>45928.05129629521</c:v>
                </c:pt>
                <c:pt idx="34243">
                  <c:v>45928.05211549521</c:v>
                </c:pt>
                <c:pt idx="34244">
                  <c:v>45928.05293469522</c:v>
                </c:pt>
                <c:pt idx="34245">
                  <c:v>45928.05375389522</c:v>
                </c:pt>
                <c:pt idx="34246">
                  <c:v>45928.05457309522</c:v>
                </c:pt>
                <c:pt idx="34247">
                  <c:v>45928.05539229522</c:v>
                </c:pt>
                <c:pt idx="34248">
                  <c:v>45928.05621149524</c:v>
                </c:pt>
                <c:pt idx="34249">
                  <c:v>45928.05703069523</c:v>
                </c:pt>
                <c:pt idx="34250">
                  <c:v>45928.05784989523</c:v>
                </c:pt>
                <c:pt idx="34251">
                  <c:v>45928.05866909523</c:v>
                </c:pt>
                <c:pt idx="34252">
                  <c:v>45928.05948829524</c:v>
                </c:pt>
                <c:pt idx="34253">
                  <c:v>45928.06030749524</c:v>
                </c:pt>
                <c:pt idx="34254">
                  <c:v>45928.06112669517</c:v>
                </c:pt>
                <c:pt idx="34255">
                  <c:v>45928.06194589518</c:v>
                </c:pt>
                <c:pt idx="34256">
                  <c:v>45928.06276509522</c:v>
                </c:pt>
                <c:pt idx="34257">
                  <c:v>45928.06358429525</c:v>
                </c:pt>
                <c:pt idx="34258">
                  <c:v>45928.06440349525</c:v>
                </c:pt>
                <c:pt idx="34259">
                  <c:v>45928.06522269522</c:v>
                </c:pt>
                <c:pt idx="34260">
                  <c:v>45928.06604189525</c:v>
                </c:pt>
                <c:pt idx="34261">
                  <c:v>45928.06686109526</c:v>
                </c:pt>
                <c:pt idx="34262">
                  <c:v>45928.06768029519</c:v>
                </c:pt>
                <c:pt idx="34263">
                  <c:v>45928.06849949526</c:v>
                </c:pt>
                <c:pt idx="34264">
                  <c:v>45928.06931869526</c:v>
                </c:pt>
                <c:pt idx="34265">
                  <c:v>45928.07013789527</c:v>
                </c:pt>
                <c:pt idx="34266">
                  <c:v>45928.07095709527</c:v>
                </c:pt>
                <c:pt idx="34267">
                  <c:v>45928.07177629527</c:v>
                </c:pt>
                <c:pt idx="34268">
                  <c:v>45928.07259549527</c:v>
                </c:pt>
                <c:pt idx="34269">
                  <c:v>45928.07341469527</c:v>
                </c:pt>
                <c:pt idx="34270">
                  <c:v>45928.07423389527</c:v>
                </c:pt>
                <c:pt idx="34271">
                  <c:v>45928.07505309528</c:v>
                </c:pt>
                <c:pt idx="34272">
                  <c:v>45928.07587229528</c:v>
                </c:pt>
                <c:pt idx="34273">
                  <c:v>45928.07669149528</c:v>
                </c:pt>
                <c:pt idx="34274">
                  <c:v>45928.07751069529</c:v>
                </c:pt>
                <c:pt idx="34275">
                  <c:v>45928.07832989529</c:v>
                </c:pt>
                <c:pt idx="34276">
                  <c:v>45928.07914909528</c:v>
                </c:pt>
                <c:pt idx="34277">
                  <c:v>45928.07996829529</c:v>
                </c:pt>
                <c:pt idx="34278">
                  <c:v>45928.0807874953</c:v>
                </c:pt>
                <c:pt idx="34279">
                  <c:v>45928.0816066953</c:v>
                </c:pt>
                <c:pt idx="34280">
                  <c:v>45928.0824258953</c:v>
                </c:pt>
                <c:pt idx="34281">
                  <c:v>45928.0832450953</c:v>
                </c:pt>
                <c:pt idx="34282">
                  <c:v>45928.0840642953</c:v>
                </c:pt>
                <c:pt idx="34283">
                  <c:v>45928.0848834953</c:v>
                </c:pt>
                <c:pt idx="34284">
                  <c:v>45928.08570269527</c:v>
                </c:pt>
                <c:pt idx="34285">
                  <c:v>45928.08652189531</c:v>
                </c:pt>
                <c:pt idx="34286">
                  <c:v>45928.08734109531</c:v>
                </c:pt>
                <c:pt idx="34287">
                  <c:v>45928.08816029532</c:v>
                </c:pt>
                <c:pt idx="34288">
                  <c:v>45928.08897949531</c:v>
                </c:pt>
                <c:pt idx="34289">
                  <c:v>45928.08979869532</c:v>
                </c:pt>
                <c:pt idx="34290">
                  <c:v>45928.09061789532</c:v>
                </c:pt>
                <c:pt idx="34291">
                  <c:v>45928.09143709533</c:v>
                </c:pt>
                <c:pt idx="34292">
                  <c:v>45928.09225629532</c:v>
                </c:pt>
                <c:pt idx="34293">
                  <c:v>45928.09307549533</c:v>
                </c:pt>
                <c:pt idx="34294">
                  <c:v>45928.09389469532</c:v>
                </c:pt>
                <c:pt idx="34295">
                  <c:v>45928.09471389533</c:v>
                </c:pt>
                <c:pt idx="34296">
                  <c:v>45928.09553309534</c:v>
                </c:pt>
                <c:pt idx="34297">
                  <c:v>45928.09635229534</c:v>
                </c:pt>
                <c:pt idx="34298">
                  <c:v>45928.09717149533</c:v>
                </c:pt>
                <c:pt idx="34299">
                  <c:v>45928.09799069527</c:v>
                </c:pt>
                <c:pt idx="34300">
                  <c:v>45928.09880989535</c:v>
                </c:pt>
                <c:pt idx="34301">
                  <c:v>45928.09962909535</c:v>
                </c:pt>
                <c:pt idx="34302">
                  <c:v>45928.10044829535</c:v>
                </c:pt>
                <c:pt idx="34303">
                  <c:v>45928.10126749535</c:v>
                </c:pt>
                <c:pt idx="34304">
                  <c:v>45928.10208669535</c:v>
                </c:pt>
                <c:pt idx="34305">
                  <c:v>45928.10290589536</c:v>
                </c:pt>
                <c:pt idx="34306">
                  <c:v>45928.10372509532</c:v>
                </c:pt>
                <c:pt idx="34307">
                  <c:v>45928.10454429536</c:v>
                </c:pt>
                <c:pt idx="34308">
                  <c:v>45928.10536349536</c:v>
                </c:pt>
                <c:pt idx="34309">
                  <c:v>45928.10618269537</c:v>
                </c:pt>
                <c:pt idx="34310">
                  <c:v>45928.10700189537</c:v>
                </c:pt>
                <c:pt idx="34311">
                  <c:v>45928.10782109537</c:v>
                </c:pt>
                <c:pt idx="34312">
                  <c:v>45928.10864029537</c:v>
                </c:pt>
                <c:pt idx="34313">
                  <c:v>45928.10945949537</c:v>
                </c:pt>
                <c:pt idx="34314">
                  <c:v>45928.11027869537</c:v>
                </c:pt>
                <c:pt idx="34315">
                  <c:v>45928.11109789538</c:v>
                </c:pt>
                <c:pt idx="34316">
                  <c:v>45928.11191709538</c:v>
                </c:pt>
                <c:pt idx="34317">
                  <c:v>45928.11273629538</c:v>
                </c:pt>
                <c:pt idx="34318">
                  <c:v>45928.11355549538</c:v>
                </c:pt>
                <c:pt idx="34319">
                  <c:v>45928.11437469539</c:v>
                </c:pt>
                <c:pt idx="34320">
                  <c:v>45928.11519389538</c:v>
                </c:pt>
                <c:pt idx="34321">
                  <c:v>45928.1160130954</c:v>
                </c:pt>
                <c:pt idx="34322">
                  <c:v>45928.1168322954</c:v>
                </c:pt>
                <c:pt idx="34323">
                  <c:v>45928.1176514954</c:v>
                </c:pt>
                <c:pt idx="34324">
                  <c:v>45928.1184706954</c:v>
                </c:pt>
                <c:pt idx="34325">
                  <c:v>45928.1192898954</c:v>
                </c:pt>
                <c:pt idx="34326">
                  <c:v>45928.12010909541</c:v>
                </c:pt>
                <c:pt idx="34327">
                  <c:v>45928.12092829541</c:v>
                </c:pt>
                <c:pt idx="34328">
                  <c:v>45928.1217474954</c:v>
                </c:pt>
                <c:pt idx="34329">
                  <c:v>45928.12256669541</c:v>
                </c:pt>
                <c:pt idx="34330">
                  <c:v>45928.12338589534</c:v>
                </c:pt>
                <c:pt idx="34331">
                  <c:v>45928.12420509542</c:v>
                </c:pt>
                <c:pt idx="34332">
                  <c:v>45928.12502429542</c:v>
                </c:pt>
                <c:pt idx="34333">
                  <c:v>45928.12584349542</c:v>
                </c:pt>
                <c:pt idx="34334">
                  <c:v>45928.12666269542</c:v>
                </c:pt>
                <c:pt idx="34335">
                  <c:v>45928.12748189536</c:v>
                </c:pt>
                <c:pt idx="34336">
                  <c:v>45928.12830109543</c:v>
                </c:pt>
                <c:pt idx="34337">
                  <c:v>45928.12912029542</c:v>
                </c:pt>
                <c:pt idx="34338">
                  <c:v>45928.12993949543</c:v>
                </c:pt>
                <c:pt idx="34339">
                  <c:v>45928.13075869544</c:v>
                </c:pt>
                <c:pt idx="34340">
                  <c:v>45928.13157789544</c:v>
                </c:pt>
                <c:pt idx="34341">
                  <c:v>45928.13239709544</c:v>
                </c:pt>
                <c:pt idx="34342">
                  <c:v>45928.13321629544</c:v>
                </c:pt>
                <c:pt idx="34343">
                  <c:v>45928.13403549544</c:v>
                </c:pt>
                <c:pt idx="34344">
                  <c:v>45928.13485469545</c:v>
                </c:pt>
                <c:pt idx="34345">
                  <c:v>45928.13567389545</c:v>
                </c:pt>
                <c:pt idx="34346">
                  <c:v>45928.13649309545</c:v>
                </c:pt>
                <c:pt idx="34347">
                  <c:v>45928.13731229545</c:v>
                </c:pt>
                <c:pt idx="34348">
                  <c:v>45928.13813149545</c:v>
                </c:pt>
                <c:pt idx="34349">
                  <c:v>45928.13895069546</c:v>
                </c:pt>
                <c:pt idx="34350">
                  <c:v>45928.13976989545</c:v>
                </c:pt>
                <c:pt idx="34351">
                  <c:v>45928.14058909546</c:v>
                </c:pt>
                <c:pt idx="34352">
                  <c:v>45928.14140829547</c:v>
                </c:pt>
                <c:pt idx="34353">
                  <c:v>45928.14222749546</c:v>
                </c:pt>
                <c:pt idx="34354">
                  <c:v>45928.14304669547</c:v>
                </c:pt>
                <c:pt idx="34355">
                  <c:v>45928.14386589547</c:v>
                </c:pt>
                <c:pt idx="34356">
                  <c:v>45928.14468509547</c:v>
                </c:pt>
                <c:pt idx="34357">
                  <c:v>45928.14550429547</c:v>
                </c:pt>
                <c:pt idx="34358">
                  <c:v>45928.14632349547</c:v>
                </c:pt>
                <c:pt idx="34359">
                  <c:v>45928.14714269547</c:v>
                </c:pt>
                <c:pt idx="34360">
                  <c:v>45928.14796189548</c:v>
                </c:pt>
                <c:pt idx="34361">
                  <c:v>45928.14878109549</c:v>
                </c:pt>
                <c:pt idx="34362">
                  <c:v>45928.14960029549</c:v>
                </c:pt>
                <c:pt idx="34363">
                  <c:v>45928.1504194955</c:v>
                </c:pt>
                <c:pt idx="34364">
                  <c:v>45928.1512386955</c:v>
                </c:pt>
                <c:pt idx="34365">
                  <c:v>45928.1520578955</c:v>
                </c:pt>
                <c:pt idx="34366">
                  <c:v>45928.1528770955</c:v>
                </c:pt>
                <c:pt idx="34367">
                  <c:v>45928.1536962955</c:v>
                </c:pt>
                <c:pt idx="34368">
                  <c:v>45928.1545154955</c:v>
                </c:pt>
                <c:pt idx="34369">
                  <c:v>45928.1553346955</c:v>
                </c:pt>
                <c:pt idx="34370">
                  <c:v>45928.1561538955</c:v>
                </c:pt>
                <c:pt idx="34371">
                  <c:v>45928.1569730955</c:v>
                </c:pt>
                <c:pt idx="34372">
                  <c:v>45928.15779229551</c:v>
                </c:pt>
                <c:pt idx="34373">
                  <c:v>45928.1586114955</c:v>
                </c:pt>
                <c:pt idx="34374">
                  <c:v>45928.15943069552</c:v>
                </c:pt>
                <c:pt idx="34375">
                  <c:v>45928.16024989552</c:v>
                </c:pt>
                <c:pt idx="34376">
                  <c:v>45928.16106909552</c:v>
                </c:pt>
                <c:pt idx="34377">
                  <c:v>45928.16188829552</c:v>
                </c:pt>
                <c:pt idx="34378">
                  <c:v>45928.16270749552</c:v>
                </c:pt>
                <c:pt idx="34379">
                  <c:v>45928.16352669553</c:v>
                </c:pt>
                <c:pt idx="34380">
                  <c:v>45928.16434589553</c:v>
                </c:pt>
                <c:pt idx="34381">
                  <c:v>45928.16516509552</c:v>
                </c:pt>
                <c:pt idx="34382">
                  <c:v>45928.16598429553</c:v>
                </c:pt>
                <c:pt idx="34383">
                  <c:v>45928.16680349553</c:v>
                </c:pt>
                <c:pt idx="34384">
                  <c:v>45928.16762269552</c:v>
                </c:pt>
                <c:pt idx="34385">
                  <c:v>45928.16844189553</c:v>
                </c:pt>
                <c:pt idx="34386">
                  <c:v>45928.16926109554</c:v>
                </c:pt>
                <c:pt idx="34387">
                  <c:v>45928.17008029555</c:v>
                </c:pt>
                <c:pt idx="34388">
                  <c:v>45928.17089949554</c:v>
                </c:pt>
                <c:pt idx="34389">
                  <c:v>45928.17171869555</c:v>
                </c:pt>
                <c:pt idx="34390">
                  <c:v>45928.17253789555</c:v>
                </c:pt>
                <c:pt idx="34391">
                  <c:v>45928.17335709555</c:v>
                </c:pt>
                <c:pt idx="34392">
                  <c:v>45928.17417629555</c:v>
                </c:pt>
                <c:pt idx="34393">
                  <c:v>45928.17499549555</c:v>
                </c:pt>
                <c:pt idx="34394">
                  <c:v>45928.17581469556</c:v>
                </c:pt>
                <c:pt idx="34395">
                  <c:v>45928.17663389556</c:v>
                </c:pt>
                <c:pt idx="34396">
                  <c:v>45928.17745309557</c:v>
                </c:pt>
                <c:pt idx="34397">
                  <c:v>45928.17827229556</c:v>
                </c:pt>
                <c:pt idx="34398">
                  <c:v>45928.17909149557</c:v>
                </c:pt>
                <c:pt idx="34399">
                  <c:v>45928.17991069557</c:v>
                </c:pt>
                <c:pt idx="34400">
                  <c:v>45928.18072989557</c:v>
                </c:pt>
                <c:pt idx="34401">
                  <c:v>45928.18154909557</c:v>
                </c:pt>
                <c:pt idx="34402">
                  <c:v>45928.18236829558</c:v>
                </c:pt>
                <c:pt idx="34403">
                  <c:v>45928.18318749558</c:v>
                </c:pt>
                <c:pt idx="34404">
                  <c:v>45928.18400669558</c:v>
                </c:pt>
                <c:pt idx="34405">
                  <c:v>45928.18482589558</c:v>
                </c:pt>
                <c:pt idx="34406">
                  <c:v>45928.18564509559</c:v>
                </c:pt>
                <c:pt idx="34407">
                  <c:v>45928.1864642956</c:v>
                </c:pt>
                <c:pt idx="34408">
                  <c:v>45928.1872834956</c:v>
                </c:pt>
                <c:pt idx="34409">
                  <c:v>45928.1881026956</c:v>
                </c:pt>
                <c:pt idx="34410">
                  <c:v>45928.1889218956</c:v>
                </c:pt>
                <c:pt idx="34411">
                  <c:v>45928.18974109559</c:v>
                </c:pt>
                <c:pt idx="34412">
                  <c:v>45928.1905602956</c:v>
                </c:pt>
                <c:pt idx="34413">
                  <c:v>45928.19137949561</c:v>
                </c:pt>
                <c:pt idx="34414">
                  <c:v>45928.19219869559</c:v>
                </c:pt>
                <c:pt idx="34415">
                  <c:v>45928.1930178956</c:v>
                </c:pt>
                <c:pt idx="34416">
                  <c:v>45928.1938370956</c:v>
                </c:pt>
                <c:pt idx="34417">
                  <c:v>45928.19465629561</c:v>
                </c:pt>
                <c:pt idx="34418">
                  <c:v>45928.19547549562</c:v>
                </c:pt>
                <c:pt idx="34419">
                  <c:v>45928.19629469562</c:v>
                </c:pt>
                <c:pt idx="34420">
                  <c:v>45928.19711389559</c:v>
                </c:pt>
                <c:pt idx="34421">
                  <c:v>45928.19793309562</c:v>
                </c:pt>
                <c:pt idx="34422">
                  <c:v>45928.19875229563</c:v>
                </c:pt>
                <c:pt idx="34423">
                  <c:v>45928.19957149563</c:v>
                </c:pt>
                <c:pt idx="34424">
                  <c:v>45928.20039069562</c:v>
                </c:pt>
                <c:pt idx="34425">
                  <c:v>45928.20120989563</c:v>
                </c:pt>
                <c:pt idx="34426">
                  <c:v>45928.20202909564</c:v>
                </c:pt>
                <c:pt idx="34427">
                  <c:v>45928.20284829564</c:v>
                </c:pt>
                <c:pt idx="34428">
                  <c:v>45928.20366749563</c:v>
                </c:pt>
                <c:pt idx="34429">
                  <c:v>45928.20448669558</c:v>
                </c:pt>
                <c:pt idx="34430">
                  <c:v>45928.20530589562</c:v>
                </c:pt>
                <c:pt idx="34431">
                  <c:v>45928.20612509565</c:v>
                </c:pt>
                <c:pt idx="34432">
                  <c:v>45928.20694429565</c:v>
                </c:pt>
                <c:pt idx="34433">
                  <c:v>45928.20776349559</c:v>
                </c:pt>
                <c:pt idx="34434">
                  <c:v>45928.20858269565</c:v>
                </c:pt>
                <c:pt idx="34435">
                  <c:v>45928.20940189559</c:v>
                </c:pt>
                <c:pt idx="34436">
                  <c:v>45928.21022109566</c:v>
                </c:pt>
                <c:pt idx="34437">
                  <c:v>45928.21104029565</c:v>
                </c:pt>
                <c:pt idx="34438">
                  <c:v>45928.21185949566</c:v>
                </c:pt>
                <c:pt idx="34439">
                  <c:v>45928.21267869567</c:v>
                </c:pt>
                <c:pt idx="34440">
                  <c:v>45928.21349789567</c:v>
                </c:pt>
                <c:pt idx="34441">
                  <c:v>45928.21431709567</c:v>
                </c:pt>
                <c:pt idx="34442">
                  <c:v>45928.21513629567</c:v>
                </c:pt>
                <c:pt idx="34443">
                  <c:v>45928.21595549567</c:v>
                </c:pt>
                <c:pt idx="34444">
                  <c:v>45928.21677469568</c:v>
                </c:pt>
                <c:pt idx="34445">
                  <c:v>45928.21759389568</c:v>
                </c:pt>
                <c:pt idx="34446">
                  <c:v>45928.21841309568</c:v>
                </c:pt>
                <c:pt idx="34447">
                  <c:v>45928.21923229568</c:v>
                </c:pt>
                <c:pt idx="34448">
                  <c:v>45928.22005149569</c:v>
                </c:pt>
                <c:pt idx="34449">
                  <c:v>45928.22087069567</c:v>
                </c:pt>
                <c:pt idx="34450">
                  <c:v>45928.22168989561</c:v>
                </c:pt>
                <c:pt idx="34451">
                  <c:v>45928.22250909569</c:v>
                </c:pt>
                <c:pt idx="34452">
                  <c:v>45928.22332829567</c:v>
                </c:pt>
                <c:pt idx="34453">
                  <c:v>45928.2241474957</c:v>
                </c:pt>
                <c:pt idx="34454">
                  <c:v>45928.22496669563</c:v>
                </c:pt>
                <c:pt idx="34455">
                  <c:v>45928.22578589559</c:v>
                </c:pt>
                <c:pt idx="34456">
                  <c:v>45928.2266050957</c:v>
                </c:pt>
                <c:pt idx="34457">
                  <c:v>45928.22742429564</c:v>
                </c:pt>
                <c:pt idx="34458">
                  <c:v>45928.22824349571</c:v>
                </c:pt>
                <c:pt idx="34459">
                  <c:v>45928.22906269562</c:v>
                </c:pt>
                <c:pt idx="34460">
                  <c:v>45928.22988189564</c:v>
                </c:pt>
                <c:pt idx="34461">
                  <c:v>45928.23070109572</c:v>
                </c:pt>
                <c:pt idx="34462">
                  <c:v>45928.23152029572</c:v>
                </c:pt>
                <c:pt idx="34463">
                  <c:v>45928.23233949572</c:v>
                </c:pt>
                <c:pt idx="34464">
                  <c:v>45928.23315869572</c:v>
                </c:pt>
                <c:pt idx="34465">
                  <c:v>45928.23397789572</c:v>
                </c:pt>
                <c:pt idx="34466">
                  <c:v>45928.23479709573</c:v>
                </c:pt>
                <c:pt idx="34467">
                  <c:v>45928.23561629573</c:v>
                </c:pt>
                <c:pt idx="34468">
                  <c:v>45928.23643549573</c:v>
                </c:pt>
                <c:pt idx="34469">
                  <c:v>45928.23725469573</c:v>
                </c:pt>
                <c:pt idx="34470">
                  <c:v>45928.23807389574</c:v>
                </c:pt>
                <c:pt idx="34471">
                  <c:v>45928.23889309574</c:v>
                </c:pt>
                <c:pt idx="34472">
                  <c:v>45928.23971229573</c:v>
                </c:pt>
                <c:pt idx="34473">
                  <c:v>45928.24053149574</c:v>
                </c:pt>
                <c:pt idx="34474">
                  <c:v>45928.24135069575</c:v>
                </c:pt>
                <c:pt idx="34475">
                  <c:v>45928.24216989575</c:v>
                </c:pt>
                <c:pt idx="34476">
                  <c:v>45928.24298909575</c:v>
                </c:pt>
                <c:pt idx="34477">
                  <c:v>45928.24380829575</c:v>
                </c:pt>
                <c:pt idx="34478">
                  <c:v>45928.24462749575</c:v>
                </c:pt>
                <c:pt idx="34479">
                  <c:v>45928.24544669569</c:v>
                </c:pt>
                <c:pt idx="34480">
                  <c:v>45928.24626589576</c:v>
                </c:pt>
                <c:pt idx="34481">
                  <c:v>45928.24708509575</c:v>
                </c:pt>
                <c:pt idx="34482">
                  <c:v>45928.24790429576</c:v>
                </c:pt>
                <c:pt idx="34483">
                  <c:v>45928.24872349577</c:v>
                </c:pt>
                <c:pt idx="34484">
                  <c:v>45928.24954269577</c:v>
                </c:pt>
                <c:pt idx="34485">
                  <c:v>45928.25036189577</c:v>
                </c:pt>
                <c:pt idx="34486">
                  <c:v>45928.25118109577</c:v>
                </c:pt>
                <c:pt idx="34487">
                  <c:v>45928.25200029577</c:v>
                </c:pt>
                <c:pt idx="34488">
                  <c:v>45928.2528194958</c:v>
                </c:pt>
                <c:pt idx="34489">
                  <c:v>45928.25363869578</c:v>
                </c:pt>
                <c:pt idx="34490">
                  <c:v>45928.25445789578</c:v>
                </c:pt>
                <c:pt idx="34491">
                  <c:v>45928.25527709578</c:v>
                </c:pt>
                <c:pt idx="34492">
                  <c:v>45928.25609629578</c:v>
                </c:pt>
                <c:pt idx="34493">
                  <c:v>45928.25691549578</c:v>
                </c:pt>
                <c:pt idx="34494">
                  <c:v>45928.25773469578</c:v>
                </c:pt>
                <c:pt idx="34495">
                  <c:v>45928.2585538958</c:v>
                </c:pt>
                <c:pt idx="34496">
                  <c:v>45928.2593730958</c:v>
                </c:pt>
                <c:pt idx="34497">
                  <c:v>45928.2601922958</c:v>
                </c:pt>
                <c:pt idx="34498">
                  <c:v>45928.2610114958</c:v>
                </c:pt>
                <c:pt idx="34499">
                  <c:v>45928.2618306958</c:v>
                </c:pt>
                <c:pt idx="34500">
                  <c:v>45928.26264989581</c:v>
                </c:pt>
                <c:pt idx="34501">
                  <c:v>45928.26346909574</c:v>
                </c:pt>
                <c:pt idx="34502">
                  <c:v>45928.26428829581</c:v>
                </c:pt>
                <c:pt idx="34503">
                  <c:v>45928.2651074958</c:v>
                </c:pt>
                <c:pt idx="34504">
                  <c:v>45928.26592669574</c:v>
                </c:pt>
                <c:pt idx="34505">
                  <c:v>45928.26674589582</c:v>
                </c:pt>
                <c:pt idx="34506">
                  <c:v>45928.26756509582</c:v>
                </c:pt>
                <c:pt idx="34507">
                  <c:v>45928.26838429582</c:v>
                </c:pt>
                <c:pt idx="34508">
                  <c:v>45928.26920349582</c:v>
                </c:pt>
                <c:pt idx="34509">
                  <c:v>45928.27002269583</c:v>
                </c:pt>
                <c:pt idx="34510">
                  <c:v>45928.27084189583</c:v>
                </c:pt>
                <c:pt idx="34511">
                  <c:v>45928.27166109582</c:v>
                </c:pt>
                <c:pt idx="34512">
                  <c:v>45928.27248029583</c:v>
                </c:pt>
                <c:pt idx="34513">
                  <c:v>45928.27329949583</c:v>
                </c:pt>
                <c:pt idx="34514">
                  <c:v>45928.27411869584</c:v>
                </c:pt>
                <c:pt idx="34515">
                  <c:v>45928.27493789584</c:v>
                </c:pt>
                <c:pt idx="34516">
                  <c:v>45928.27575709583</c:v>
                </c:pt>
                <c:pt idx="34517">
                  <c:v>45928.27657629584</c:v>
                </c:pt>
                <c:pt idx="34518">
                  <c:v>45928.27739549585</c:v>
                </c:pt>
                <c:pt idx="34519">
                  <c:v>45928.27821469585</c:v>
                </c:pt>
                <c:pt idx="34520">
                  <c:v>45928.27903389585</c:v>
                </c:pt>
                <c:pt idx="34521">
                  <c:v>45928.27985309585</c:v>
                </c:pt>
                <c:pt idx="34522">
                  <c:v>45928.28067229585</c:v>
                </c:pt>
                <c:pt idx="34523">
                  <c:v>45928.28149149586</c:v>
                </c:pt>
                <c:pt idx="34524">
                  <c:v>45928.28231069586</c:v>
                </c:pt>
                <c:pt idx="34525">
                  <c:v>45928.28312989586</c:v>
                </c:pt>
                <c:pt idx="34526">
                  <c:v>45928.28394909586</c:v>
                </c:pt>
                <c:pt idx="34527">
                  <c:v>45928.28476829587</c:v>
                </c:pt>
                <c:pt idx="34528">
                  <c:v>45928.28558749587</c:v>
                </c:pt>
                <c:pt idx="34529">
                  <c:v>45928.28640669587</c:v>
                </c:pt>
                <c:pt idx="34530">
                  <c:v>45928.28722589587</c:v>
                </c:pt>
                <c:pt idx="34531">
                  <c:v>45928.28804509587</c:v>
                </c:pt>
                <c:pt idx="34532">
                  <c:v>45928.28886429587</c:v>
                </c:pt>
                <c:pt idx="34533">
                  <c:v>45928.28968349588</c:v>
                </c:pt>
                <c:pt idx="34534">
                  <c:v>45928.29050269588</c:v>
                </c:pt>
                <c:pt idx="34535">
                  <c:v>45928.29132189582</c:v>
                </c:pt>
                <c:pt idx="34536">
                  <c:v>45928.29214109587</c:v>
                </c:pt>
                <c:pt idx="34537">
                  <c:v>45928.29296029588</c:v>
                </c:pt>
                <c:pt idx="34538">
                  <c:v>45928.29377949589</c:v>
                </c:pt>
                <c:pt idx="34539">
                  <c:v>45928.29459869589</c:v>
                </c:pt>
                <c:pt idx="34540">
                  <c:v>45928.2954178959</c:v>
                </c:pt>
                <c:pt idx="34541">
                  <c:v>45928.2962370959</c:v>
                </c:pt>
                <c:pt idx="34542">
                  <c:v>45928.2970562959</c:v>
                </c:pt>
                <c:pt idx="34543">
                  <c:v>45928.2978754959</c:v>
                </c:pt>
                <c:pt idx="34544">
                  <c:v>45928.29869469591</c:v>
                </c:pt>
                <c:pt idx="34545">
                  <c:v>45928.29951389591</c:v>
                </c:pt>
                <c:pt idx="34546">
                  <c:v>45928.3003330959</c:v>
                </c:pt>
                <c:pt idx="34547">
                  <c:v>45928.30115229591</c:v>
                </c:pt>
                <c:pt idx="34548">
                  <c:v>45928.30197149591</c:v>
                </c:pt>
                <c:pt idx="34549">
                  <c:v>45928.30279069592</c:v>
                </c:pt>
                <c:pt idx="34550">
                  <c:v>45928.30360989592</c:v>
                </c:pt>
                <c:pt idx="34551">
                  <c:v>45928.30442909592</c:v>
                </c:pt>
                <c:pt idx="34552">
                  <c:v>45928.30524829593</c:v>
                </c:pt>
                <c:pt idx="34553">
                  <c:v>45928.30606749594</c:v>
                </c:pt>
                <c:pt idx="34554">
                  <c:v>45928.30688669592</c:v>
                </c:pt>
                <c:pt idx="34555">
                  <c:v>45928.30770589593</c:v>
                </c:pt>
                <c:pt idx="34556">
                  <c:v>45928.30852509594</c:v>
                </c:pt>
                <c:pt idx="34557">
                  <c:v>45928.30934429593</c:v>
                </c:pt>
                <c:pt idx="34558">
                  <c:v>45928.31016349593</c:v>
                </c:pt>
                <c:pt idx="34559">
                  <c:v>45928.31098269594</c:v>
                </c:pt>
                <c:pt idx="34560">
                  <c:v>45928.31180189594</c:v>
                </c:pt>
                <c:pt idx="34561">
                  <c:v>45928.31262109594</c:v>
                </c:pt>
                <c:pt idx="34562">
                  <c:v>45928.31344029595</c:v>
                </c:pt>
                <c:pt idx="34563">
                  <c:v>45928.314259496</c:v>
                </c:pt>
                <c:pt idx="34564">
                  <c:v>45928.31507869595</c:v>
                </c:pt>
                <c:pt idx="34565">
                  <c:v>45928.31589789596</c:v>
                </c:pt>
                <c:pt idx="34566">
                  <c:v>45928.316717096</c:v>
                </c:pt>
                <c:pt idx="34567">
                  <c:v>45928.317536296</c:v>
                </c:pt>
                <c:pt idx="34568">
                  <c:v>45928.318355496</c:v>
                </c:pt>
                <c:pt idx="34569">
                  <c:v>45928.31917469596</c:v>
                </c:pt>
                <c:pt idx="34570">
                  <c:v>45928.31999389596</c:v>
                </c:pt>
                <c:pt idx="34571">
                  <c:v>45928.32081309596</c:v>
                </c:pt>
                <c:pt idx="34572">
                  <c:v>45928.32163229597</c:v>
                </c:pt>
                <c:pt idx="34573">
                  <c:v>45928.32245149598</c:v>
                </c:pt>
                <c:pt idx="34574">
                  <c:v>45928.32327069597</c:v>
                </c:pt>
                <c:pt idx="34575">
                  <c:v>45928.32408989597</c:v>
                </c:pt>
                <c:pt idx="34576">
                  <c:v>45928.32490909597</c:v>
                </c:pt>
                <c:pt idx="34577">
                  <c:v>45928.32572829598</c:v>
                </c:pt>
                <c:pt idx="34578">
                  <c:v>45928.326547496</c:v>
                </c:pt>
                <c:pt idx="34579">
                  <c:v>45928.32736669599</c:v>
                </c:pt>
                <c:pt idx="34580">
                  <c:v>45928.32818589599</c:v>
                </c:pt>
                <c:pt idx="34581">
                  <c:v>45928.329005096</c:v>
                </c:pt>
                <c:pt idx="34582">
                  <c:v>45928.329824296</c:v>
                </c:pt>
                <c:pt idx="34583">
                  <c:v>45928.330643496</c:v>
                </c:pt>
                <c:pt idx="34584">
                  <c:v>45928.331462696</c:v>
                </c:pt>
                <c:pt idx="34585">
                  <c:v>45928.332281896</c:v>
                </c:pt>
                <c:pt idx="34586">
                  <c:v>45928.333101096</c:v>
                </c:pt>
                <c:pt idx="34587">
                  <c:v>45928.333920296</c:v>
                </c:pt>
                <c:pt idx="34588">
                  <c:v>45928.334739496</c:v>
                </c:pt>
                <c:pt idx="34589">
                  <c:v>45928.335558696</c:v>
                </c:pt>
                <c:pt idx="34590">
                  <c:v>45928.336377896</c:v>
                </c:pt>
                <c:pt idx="34591">
                  <c:v>45928.33719709601</c:v>
                </c:pt>
                <c:pt idx="34592">
                  <c:v>45928.338016296</c:v>
                </c:pt>
                <c:pt idx="34593">
                  <c:v>45928.338835496</c:v>
                </c:pt>
                <c:pt idx="34594">
                  <c:v>45928.33965469602</c:v>
                </c:pt>
                <c:pt idx="34595">
                  <c:v>45928.34047389603</c:v>
                </c:pt>
                <c:pt idx="34596">
                  <c:v>45928.34129309604</c:v>
                </c:pt>
                <c:pt idx="34597">
                  <c:v>45928.34211229604</c:v>
                </c:pt>
                <c:pt idx="34598">
                  <c:v>45928.3429314961</c:v>
                </c:pt>
                <c:pt idx="34599">
                  <c:v>45928.34375069603</c:v>
                </c:pt>
                <c:pt idx="34600">
                  <c:v>45928.34456989604</c:v>
                </c:pt>
                <c:pt idx="34601">
                  <c:v>45928.34538909603</c:v>
                </c:pt>
                <c:pt idx="34602">
                  <c:v>45928.3462082961</c:v>
                </c:pt>
                <c:pt idx="34603">
                  <c:v>45928.34702749604</c:v>
                </c:pt>
                <c:pt idx="34604">
                  <c:v>45928.34784669604</c:v>
                </c:pt>
                <c:pt idx="34605">
                  <c:v>45928.34866589604</c:v>
                </c:pt>
                <c:pt idx="34606">
                  <c:v>45928.34948509605</c:v>
                </c:pt>
                <c:pt idx="34607">
                  <c:v>45928.3503042961</c:v>
                </c:pt>
                <c:pt idx="34608">
                  <c:v>45928.35112349606</c:v>
                </c:pt>
                <c:pt idx="34609">
                  <c:v>45928.35194269605</c:v>
                </c:pt>
                <c:pt idx="34610">
                  <c:v>45928.35276189605</c:v>
                </c:pt>
                <c:pt idx="34611">
                  <c:v>45928.35358109606</c:v>
                </c:pt>
                <c:pt idx="34612">
                  <c:v>45928.35440029606</c:v>
                </c:pt>
                <c:pt idx="34613">
                  <c:v>45928.3552194961</c:v>
                </c:pt>
                <c:pt idx="34614">
                  <c:v>45928.3560386961</c:v>
                </c:pt>
                <c:pt idx="34615">
                  <c:v>45928.3568578961</c:v>
                </c:pt>
                <c:pt idx="34616">
                  <c:v>45928.3576770961</c:v>
                </c:pt>
                <c:pt idx="34617">
                  <c:v>45928.3584962961</c:v>
                </c:pt>
                <c:pt idx="34618">
                  <c:v>45928.3593154961</c:v>
                </c:pt>
                <c:pt idx="34619">
                  <c:v>45928.36013469607</c:v>
                </c:pt>
                <c:pt idx="34620">
                  <c:v>45928.36095389608</c:v>
                </c:pt>
                <c:pt idx="34621">
                  <c:v>45928.36177309608</c:v>
                </c:pt>
                <c:pt idx="34622">
                  <c:v>45928.3625922961</c:v>
                </c:pt>
                <c:pt idx="34623">
                  <c:v>45928.36341149608</c:v>
                </c:pt>
                <c:pt idx="34624">
                  <c:v>45928.3642306961</c:v>
                </c:pt>
                <c:pt idx="34625">
                  <c:v>45928.3650498961</c:v>
                </c:pt>
                <c:pt idx="34626">
                  <c:v>45928.3658690961</c:v>
                </c:pt>
                <c:pt idx="34627">
                  <c:v>45928.3666882961</c:v>
                </c:pt>
                <c:pt idx="34628">
                  <c:v>45928.3675074961</c:v>
                </c:pt>
                <c:pt idx="34629">
                  <c:v>45928.3683266961</c:v>
                </c:pt>
                <c:pt idx="34630">
                  <c:v>45928.3691458961</c:v>
                </c:pt>
                <c:pt idx="34631">
                  <c:v>45928.3699650961</c:v>
                </c:pt>
                <c:pt idx="34632">
                  <c:v>45928.3707842961</c:v>
                </c:pt>
                <c:pt idx="34633">
                  <c:v>45928.3716034961</c:v>
                </c:pt>
                <c:pt idx="34634">
                  <c:v>45928.37242269611</c:v>
                </c:pt>
                <c:pt idx="34635">
                  <c:v>45928.37324189611</c:v>
                </c:pt>
                <c:pt idx="34636">
                  <c:v>45928.37406109611</c:v>
                </c:pt>
                <c:pt idx="34637">
                  <c:v>45928.37488029611</c:v>
                </c:pt>
                <c:pt idx="34638">
                  <c:v>45928.3756994962</c:v>
                </c:pt>
                <c:pt idx="34639">
                  <c:v>45928.3765186962</c:v>
                </c:pt>
                <c:pt idx="34640">
                  <c:v>45928.37733789614</c:v>
                </c:pt>
                <c:pt idx="34641">
                  <c:v>45928.3781570962</c:v>
                </c:pt>
                <c:pt idx="34642">
                  <c:v>45928.3789762962</c:v>
                </c:pt>
                <c:pt idx="34643">
                  <c:v>45928.37979549614</c:v>
                </c:pt>
                <c:pt idx="34644">
                  <c:v>45928.3806146962</c:v>
                </c:pt>
                <c:pt idx="34645">
                  <c:v>45928.38143389613</c:v>
                </c:pt>
                <c:pt idx="34646">
                  <c:v>45928.3822530962</c:v>
                </c:pt>
                <c:pt idx="34647">
                  <c:v>45928.3830722962</c:v>
                </c:pt>
                <c:pt idx="34648">
                  <c:v>45928.3838914962</c:v>
                </c:pt>
                <c:pt idx="34649">
                  <c:v>45928.38471069614</c:v>
                </c:pt>
                <c:pt idx="34650">
                  <c:v>45928.38552989614</c:v>
                </c:pt>
                <c:pt idx="34651">
                  <c:v>45928.3863490962</c:v>
                </c:pt>
                <c:pt idx="34652">
                  <c:v>45928.38716829616</c:v>
                </c:pt>
                <c:pt idx="34653">
                  <c:v>45928.3879874962</c:v>
                </c:pt>
                <c:pt idx="34654">
                  <c:v>45928.3888066962</c:v>
                </c:pt>
                <c:pt idx="34655">
                  <c:v>45928.38962589616</c:v>
                </c:pt>
                <c:pt idx="34656">
                  <c:v>45928.39044509616</c:v>
                </c:pt>
                <c:pt idx="34657">
                  <c:v>45928.39126429616</c:v>
                </c:pt>
                <c:pt idx="34658">
                  <c:v>45928.39208349616</c:v>
                </c:pt>
                <c:pt idx="34659">
                  <c:v>45928.39290269617</c:v>
                </c:pt>
                <c:pt idx="34660">
                  <c:v>45928.39372189617</c:v>
                </c:pt>
                <c:pt idx="34661">
                  <c:v>45928.39454109618</c:v>
                </c:pt>
                <c:pt idx="34662">
                  <c:v>45928.39536029617</c:v>
                </c:pt>
                <c:pt idx="34663">
                  <c:v>45928.3961794962</c:v>
                </c:pt>
                <c:pt idx="34664">
                  <c:v>45928.39699869618</c:v>
                </c:pt>
                <c:pt idx="34665">
                  <c:v>45928.3978178962</c:v>
                </c:pt>
                <c:pt idx="34666">
                  <c:v>45928.3986370962</c:v>
                </c:pt>
                <c:pt idx="34667">
                  <c:v>45928.39945629618</c:v>
                </c:pt>
                <c:pt idx="34668">
                  <c:v>45928.4002754962</c:v>
                </c:pt>
                <c:pt idx="34669">
                  <c:v>45928.4010946962</c:v>
                </c:pt>
                <c:pt idx="34670">
                  <c:v>45928.4019138962</c:v>
                </c:pt>
                <c:pt idx="34671">
                  <c:v>45928.4027330962</c:v>
                </c:pt>
                <c:pt idx="34672">
                  <c:v>45928.4035522962</c:v>
                </c:pt>
                <c:pt idx="34673">
                  <c:v>45928.4043714962</c:v>
                </c:pt>
                <c:pt idx="34674">
                  <c:v>45928.4051906962</c:v>
                </c:pt>
                <c:pt idx="34675">
                  <c:v>45928.4060098962</c:v>
                </c:pt>
                <c:pt idx="34676">
                  <c:v>45928.4068290962</c:v>
                </c:pt>
                <c:pt idx="34677">
                  <c:v>45928.40764829621</c:v>
                </c:pt>
                <c:pt idx="34678">
                  <c:v>45928.40846749621</c:v>
                </c:pt>
                <c:pt idx="34679">
                  <c:v>45928.40928669622</c:v>
                </c:pt>
                <c:pt idx="34680">
                  <c:v>45928.41010589622</c:v>
                </c:pt>
                <c:pt idx="34681">
                  <c:v>45928.41092509622</c:v>
                </c:pt>
                <c:pt idx="34682">
                  <c:v>45928.41174429622</c:v>
                </c:pt>
                <c:pt idx="34683">
                  <c:v>45928.41256349624</c:v>
                </c:pt>
                <c:pt idx="34684">
                  <c:v>45928.41338269623</c:v>
                </c:pt>
                <c:pt idx="34685">
                  <c:v>45928.41420189623</c:v>
                </c:pt>
                <c:pt idx="34686">
                  <c:v>45928.41502109623</c:v>
                </c:pt>
                <c:pt idx="34687">
                  <c:v>45928.41584029623</c:v>
                </c:pt>
                <c:pt idx="34688">
                  <c:v>45928.4166594963</c:v>
                </c:pt>
                <c:pt idx="34689">
                  <c:v>45928.41747869624</c:v>
                </c:pt>
                <c:pt idx="34690">
                  <c:v>45928.41829789624</c:v>
                </c:pt>
                <c:pt idx="34691">
                  <c:v>45928.41911709624</c:v>
                </c:pt>
                <c:pt idx="34692">
                  <c:v>45928.41993629624</c:v>
                </c:pt>
                <c:pt idx="34693">
                  <c:v>45928.42075549625</c:v>
                </c:pt>
                <c:pt idx="34694">
                  <c:v>45928.42157469625</c:v>
                </c:pt>
                <c:pt idx="34695">
                  <c:v>45928.42239389625</c:v>
                </c:pt>
                <c:pt idx="34696">
                  <c:v>45928.42321309625</c:v>
                </c:pt>
                <c:pt idx="34697">
                  <c:v>45928.42403229625</c:v>
                </c:pt>
                <c:pt idx="34698">
                  <c:v>45928.42485149626</c:v>
                </c:pt>
                <c:pt idx="34699">
                  <c:v>45928.42567069626</c:v>
                </c:pt>
                <c:pt idx="34700">
                  <c:v>45928.42648989626</c:v>
                </c:pt>
                <c:pt idx="34701">
                  <c:v>45928.42730909627</c:v>
                </c:pt>
                <c:pt idx="34702">
                  <c:v>45928.42812829627</c:v>
                </c:pt>
                <c:pt idx="34703">
                  <c:v>45928.42894749627</c:v>
                </c:pt>
                <c:pt idx="34704">
                  <c:v>45928.42976669627</c:v>
                </c:pt>
                <c:pt idx="34705">
                  <c:v>45928.43058589627</c:v>
                </c:pt>
                <c:pt idx="34706">
                  <c:v>45928.43140509628</c:v>
                </c:pt>
                <c:pt idx="34707">
                  <c:v>45928.43222429628</c:v>
                </c:pt>
                <c:pt idx="34708">
                  <c:v>45928.43304349628</c:v>
                </c:pt>
                <c:pt idx="34709">
                  <c:v>45928.43386269629</c:v>
                </c:pt>
                <c:pt idx="34710">
                  <c:v>45928.43468189629</c:v>
                </c:pt>
                <c:pt idx="34711">
                  <c:v>45928.43550109629</c:v>
                </c:pt>
                <c:pt idx="34712">
                  <c:v>45928.4363202963</c:v>
                </c:pt>
                <c:pt idx="34713">
                  <c:v>45928.4371394963</c:v>
                </c:pt>
                <c:pt idx="34714">
                  <c:v>45928.4379586963</c:v>
                </c:pt>
                <c:pt idx="34715">
                  <c:v>45928.4387778963</c:v>
                </c:pt>
                <c:pt idx="34716">
                  <c:v>45928.4395970963</c:v>
                </c:pt>
                <c:pt idx="34717">
                  <c:v>45928.4404162963</c:v>
                </c:pt>
                <c:pt idx="34718">
                  <c:v>45928.4412354963</c:v>
                </c:pt>
                <c:pt idx="34719">
                  <c:v>45928.4420546963</c:v>
                </c:pt>
                <c:pt idx="34720">
                  <c:v>45928.4428738963</c:v>
                </c:pt>
                <c:pt idx="34721">
                  <c:v>45928.44369309631</c:v>
                </c:pt>
                <c:pt idx="34722">
                  <c:v>45928.4445122963</c:v>
                </c:pt>
                <c:pt idx="34723">
                  <c:v>45928.44533149631</c:v>
                </c:pt>
                <c:pt idx="34724">
                  <c:v>45928.44615069632</c:v>
                </c:pt>
                <c:pt idx="34725">
                  <c:v>45928.44696989632</c:v>
                </c:pt>
                <c:pt idx="34726">
                  <c:v>45928.44778909632</c:v>
                </c:pt>
                <c:pt idx="34727">
                  <c:v>45928.44860829634</c:v>
                </c:pt>
                <c:pt idx="34728">
                  <c:v>45928.44942749632</c:v>
                </c:pt>
                <c:pt idx="34729">
                  <c:v>45928.45024669633</c:v>
                </c:pt>
                <c:pt idx="34730">
                  <c:v>45928.45106589633</c:v>
                </c:pt>
                <c:pt idx="34731">
                  <c:v>45928.45188509633</c:v>
                </c:pt>
                <c:pt idx="34732">
                  <c:v>45928.45270429633</c:v>
                </c:pt>
                <c:pt idx="34733">
                  <c:v>45928.45352349634</c:v>
                </c:pt>
                <c:pt idx="34734">
                  <c:v>45928.45434269634</c:v>
                </c:pt>
                <c:pt idx="34735">
                  <c:v>45928.45516189635</c:v>
                </c:pt>
                <c:pt idx="34736">
                  <c:v>45928.45598109635</c:v>
                </c:pt>
                <c:pt idx="34737">
                  <c:v>45928.45680029634</c:v>
                </c:pt>
                <c:pt idx="34738">
                  <c:v>45928.4576194964</c:v>
                </c:pt>
                <c:pt idx="34739">
                  <c:v>45928.45843869636</c:v>
                </c:pt>
                <c:pt idx="34740">
                  <c:v>45928.4592578964</c:v>
                </c:pt>
                <c:pt idx="34741">
                  <c:v>45928.46007709635</c:v>
                </c:pt>
                <c:pt idx="34742">
                  <c:v>45928.46089629636</c:v>
                </c:pt>
                <c:pt idx="34743">
                  <c:v>45928.46171549636</c:v>
                </c:pt>
                <c:pt idx="34744">
                  <c:v>45928.46253469636</c:v>
                </c:pt>
                <c:pt idx="34745">
                  <c:v>45928.46335389637</c:v>
                </c:pt>
                <c:pt idx="34746">
                  <c:v>45928.46417309637</c:v>
                </c:pt>
                <c:pt idx="34747">
                  <c:v>45928.46499229637</c:v>
                </c:pt>
                <c:pt idx="34748">
                  <c:v>45928.46581149638</c:v>
                </c:pt>
                <c:pt idx="34749">
                  <c:v>45928.46663069637</c:v>
                </c:pt>
                <c:pt idx="34750">
                  <c:v>45928.46744989638</c:v>
                </c:pt>
                <c:pt idx="34751">
                  <c:v>45928.46826909638</c:v>
                </c:pt>
                <c:pt idx="34752">
                  <c:v>45928.46908829638</c:v>
                </c:pt>
                <c:pt idx="34753">
                  <c:v>45928.46990749638</c:v>
                </c:pt>
                <c:pt idx="34754">
                  <c:v>45928.47072669639</c:v>
                </c:pt>
                <c:pt idx="34755">
                  <c:v>45928.4715458964</c:v>
                </c:pt>
                <c:pt idx="34756">
                  <c:v>45928.4723650964</c:v>
                </c:pt>
                <c:pt idx="34757">
                  <c:v>45928.4731842964</c:v>
                </c:pt>
                <c:pt idx="34758">
                  <c:v>45928.4740034964</c:v>
                </c:pt>
                <c:pt idx="34759">
                  <c:v>45928.4748226964</c:v>
                </c:pt>
                <c:pt idx="34760">
                  <c:v>45928.4756418964</c:v>
                </c:pt>
                <c:pt idx="34761">
                  <c:v>45928.4764610964</c:v>
                </c:pt>
                <c:pt idx="34762">
                  <c:v>45928.4772802964</c:v>
                </c:pt>
                <c:pt idx="34763">
                  <c:v>45928.4780994964</c:v>
                </c:pt>
                <c:pt idx="34764">
                  <c:v>45928.4789186964</c:v>
                </c:pt>
                <c:pt idx="34765">
                  <c:v>45928.47973789641</c:v>
                </c:pt>
                <c:pt idx="34766">
                  <c:v>45928.4805570964</c:v>
                </c:pt>
                <c:pt idx="34767">
                  <c:v>45928.48137629641</c:v>
                </c:pt>
                <c:pt idx="34768">
                  <c:v>45928.4821954965</c:v>
                </c:pt>
                <c:pt idx="34769">
                  <c:v>45928.48301469643</c:v>
                </c:pt>
                <c:pt idx="34770">
                  <c:v>45928.48383389644</c:v>
                </c:pt>
                <c:pt idx="34771">
                  <c:v>45928.48465309644</c:v>
                </c:pt>
                <c:pt idx="34772">
                  <c:v>45928.48547229643</c:v>
                </c:pt>
                <c:pt idx="34773">
                  <c:v>45928.4862914965</c:v>
                </c:pt>
                <c:pt idx="34774">
                  <c:v>45928.48711069643</c:v>
                </c:pt>
                <c:pt idx="34775">
                  <c:v>45928.48792989643</c:v>
                </c:pt>
                <c:pt idx="34776">
                  <c:v>45928.48874909643</c:v>
                </c:pt>
                <c:pt idx="34777">
                  <c:v>45928.48956829644</c:v>
                </c:pt>
                <c:pt idx="34778">
                  <c:v>45928.49038749644</c:v>
                </c:pt>
                <c:pt idx="34779">
                  <c:v>45928.49120669645</c:v>
                </c:pt>
                <c:pt idx="34780">
                  <c:v>45928.49202589645</c:v>
                </c:pt>
                <c:pt idx="34781">
                  <c:v>45928.49284509645</c:v>
                </c:pt>
                <c:pt idx="34782">
                  <c:v>45928.49366429645</c:v>
                </c:pt>
                <c:pt idx="34783">
                  <c:v>45928.49448349645</c:v>
                </c:pt>
                <c:pt idx="34784">
                  <c:v>45928.49530269646</c:v>
                </c:pt>
                <c:pt idx="34785">
                  <c:v>45928.49612189646</c:v>
                </c:pt>
                <c:pt idx="34786">
                  <c:v>45928.49694109646</c:v>
                </c:pt>
                <c:pt idx="34787">
                  <c:v>45928.49776029646</c:v>
                </c:pt>
                <c:pt idx="34788">
                  <c:v>45928.4985794965</c:v>
                </c:pt>
                <c:pt idx="34789">
                  <c:v>45928.49939869647</c:v>
                </c:pt>
                <c:pt idx="34790">
                  <c:v>45928.5002178965</c:v>
                </c:pt>
                <c:pt idx="34791">
                  <c:v>45928.50103709648</c:v>
                </c:pt>
                <c:pt idx="34792">
                  <c:v>45928.5018562965</c:v>
                </c:pt>
                <c:pt idx="34793">
                  <c:v>45928.5026754965</c:v>
                </c:pt>
                <c:pt idx="34794">
                  <c:v>45928.50349469648</c:v>
                </c:pt>
                <c:pt idx="34795">
                  <c:v>45928.5043138965</c:v>
                </c:pt>
                <c:pt idx="34796">
                  <c:v>45928.50513309648</c:v>
                </c:pt>
                <c:pt idx="34797">
                  <c:v>45928.50595229648</c:v>
                </c:pt>
                <c:pt idx="34798">
                  <c:v>45928.50677149648</c:v>
                </c:pt>
                <c:pt idx="34799">
                  <c:v>45928.5075906965</c:v>
                </c:pt>
                <c:pt idx="34800">
                  <c:v>45928.5084098965</c:v>
                </c:pt>
                <c:pt idx="34801">
                  <c:v>45928.5092290965</c:v>
                </c:pt>
                <c:pt idx="34802">
                  <c:v>45928.5100482965</c:v>
                </c:pt>
                <c:pt idx="34803">
                  <c:v>45928.5108674965</c:v>
                </c:pt>
                <c:pt idx="34804">
                  <c:v>45928.5116866965</c:v>
                </c:pt>
                <c:pt idx="34805">
                  <c:v>45928.5125058965</c:v>
                </c:pt>
                <c:pt idx="34806">
                  <c:v>45928.5133250965</c:v>
                </c:pt>
                <c:pt idx="34807">
                  <c:v>45928.5141442965</c:v>
                </c:pt>
                <c:pt idx="34808">
                  <c:v>45928.5149634965</c:v>
                </c:pt>
                <c:pt idx="34809">
                  <c:v>45928.51578269652</c:v>
                </c:pt>
                <c:pt idx="34810">
                  <c:v>45928.51660189651</c:v>
                </c:pt>
                <c:pt idx="34811">
                  <c:v>45928.51742109652</c:v>
                </c:pt>
                <c:pt idx="34812">
                  <c:v>45928.5182402966</c:v>
                </c:pt>
                <c:pt idx="34813">
                  <c:v>45928.5190594966</c:v>
                </c:pt>
                <c:pt idx="34814">
                  <c:v>45928.51987869654</c:v>
                </c:pt>
                <c:pt idx="34815">
                  <c:v>45928.52069789652</c:v>
                </c:pt>
                <c:pt idx="34816">
                  <c:v>45928.52151709653</c:v>
                </c:pt>
                <c:pt idx="34817">
                  <c:v>45928.52233629654</c:v>
                </c:pt>
                <c:pt idx="34818">
                  <c:v>45928.52315549653</c:v>
                </c:pt>
                <c:pt idx="34819">
                  <c:v>45928.52397469654</c:v>
                </c:pt>
                <c:pt idx="34820">
                  <c:v>45928.52479389654</c:v>
                </c:pt>
                <c:pt idx="34821">
                  <c:v>45928.52561309654</c:v>
                </c:pt>
                <c:pt idx="34822">
                  <c:v>45928.52643229654</c:v>
                </c:pt>
                <c:pt idx="34823">
                  <c:v>45928.52725149654</c:v>
                </c:pt>
                <c:pt idx="34824">
                  <c:v>45928.52807069655</c:v>
                </c:pt>
                <c:pt idx="34825">
                  <c:v>45928.52888989655</c:v>
                </c:pt>
                <c:pt idx="34826">
                  <c:v>45928.52970909655</c:v>
                </c:pt>
                <c:pt idx="34827">
                  <c:v>45928.5305282966</c:v>
                </c:pt>
                <c:pt idx="34828">
                  <c:v>45928.53134749655</c:v>
                </c:pt>
                <c:pt idx="34829">
                  <c:v>45928.53216669656</c:v>
                </c:pt>
                <c:pt idx="34830">
                  <c:v>45928.53298589656</c:v>
                </c:pt>
                <c:pt idx="34831">
                  <c:v>45928.53380509656</c:v>
                </c:pt>
                <c:pt idx="34832">
                  <c:v>45928.53462429656</c:v>
                </c:pt>
                <c:pt idx="34833">
                  <c:v>45928.53544349657</c:v>
                </c:pt>
                <c:pt idx="34834">
                  <c:v>45928.53626269657</c:v>
                </c:pt>
                <c:pt idx="34835">
                  <c:v>45928.53708189657</c:v>
                </c:pt>
                <c:pt idx="34836">
                  <c:v>45928.53790109657</c:v>
                </c:pt>
                <c:pt idx="34837">
                  <c:v>45928.53872029657</c:v>
                </c:pt>
                <c:pt idx="34838">
                  <c:v>45928.5395394966</c:v>
                </c:pt>
                <c:pt idx="34839">
                  <c:v>45928.5403586966</c:v>
                </c:pt>
                <c:pt idx="34840">
                  <c:v>45928.54117789658</c:v>
                </c:pt>
                <c:pt idx="34841">
                  <c:v>45928.54199709658</c:v>
                </c:pt>
                <c:pt idx="34842">
                  <c:v>45928.5428162966</c:v>
                </c:pt>
                <c:pt idx="34843">
                  <c:v>45928.5436354966</c:v>
                </c:pt>
                <c:pt idx="34844">
                  <c:v>45928.5444546966</c:v>
                </c:pt>
                <c:pt idx="34845">
                  <c:v>45928.5452738966</c:v>
                </c:pt>
                <c:pt idx="34846">
                  <c:v>45928.5460930966</c:v>
                </c:pt>
                <c:pt idx="34847">
                  <c:v>45928.5469122966</c:v>
                </c:pt>
                <c:pt idx="34848">
                  <c:v>45928.5477314966</c:v>
                </c:pt>
                <c:pt idx="34849">
                  <c:v>45928.5485506966</c:v>
                </c:pt>
                <c:pt idx="34850">
                  <c:v>45928.54936989661</c:v>
                </c:pt>
                <c:pt idx="34851">
                  <c:v>45928.55018909661</c:v>
                </c:pt>
                <c:pt idx="34852">
                  <c:v>45928.55100829661</c:v>
                </c:pt>
                <c:pt idx="34853">
                  <c:v>45928.55182749661</c:v>
                </c:pt>
                <c:pt idx="34854">
                  <c:v>45928.55264669662</c:v>
                </c:pt>
                <c:pt idx="34855">
                  <c:v>45928.55346589662</c:v>
                </c:pt>
                <c:pt idx="34856">
                  <c:v>45928.55428509663</c:v>
                </c:pt>
                <c:pt idx="34857">
                  <c:v>45928.55510429662</c:v>
                </c:pt>
                <c:pt idx="34858">
                  <c:v>45928.55592349662</c:v>
                </c:pt>
                <c:pt idx="34859">
                  <c:v>45928.55674269663</c:v>
                </c:pt>
                <c:pt idx="34860">
                  <c:v>45928.55756189663</c:v>
                </c:pt>
                <c:pt idx="34861">
                  <c:v>45928.55838109663</c:v>
                </c:pt>
                <c:pt idx="34862">
                  <c:v>45928.55920029663</c:v>
                </c:pt>
                <c:pt idx="34863">
                  <c:v>45928.56001949663</c:v>
                </c:pt>
                <c:pt idx="34864">
                  <c:v>45928.56083869664</c:v>
                </c:pt>
                <c:pt idx="34865">
                  <c:v>45928.56165789664</c:v>
                </c:pt>
                <c:pt idx="34866">
                  <c:v>45928.56247709665</c:v>
                </c:pt>
                <c:pt idx="34867">
                  <c:v>45928.56329629665</c:v>
                </c:pt>
                <c:pt idx="34868">
                  <c:v>45928.56411549665</c:v>
                </c:pt>
                <c:pt idx="34869">
                  <c:v>45928.56493469665</c:v>
                </c:pt>
                <c:pt idx="34870">
                  <c:v>45928.56575389666</c:v>
                </c:pt>
                <c:pt idx="34871">
                  <c:v>45928.56657309665</c:v>
                </c:pt>
                <c:pt idx="34872">
                  <c:v>45928.56739229666</c:v>
                </c:pt>
                <c:pt idx="34873">
                  <c:v>45928.56821149666</c:v>
                </c:pt>
                <c:pt idx="34874">
                  <c:v>45928.56903069666</c:v>
                </c:pt>
                <c:pt idx="34875">
                  <c:v>45928.56984989667</c:v>
                </c:pt>
                <c:pt idx="34876">
                  <c:v>45928.57066909667</c:v>
                </c:pt>
                <c:pt idx="34877">
                  <c:v>45928.57148829667</c:v>
                </c:pt>
                <c:pt idx="34878">
                  <c:v>45928.57230749668</c:v>
                </c:pt>
                <c:pt idx="34879">
                  <c:v>45928.57312669668</c:v>
                </c:pt>
                <c:pt idx="34880">
                  <c:v>45928.57394589668</c:v>
                </c:pt>
                <c:pt idx="34881">
                  <c:v>45928.57476509668</c:v>
                </c:pt>
                <c:pt idx="34882">
                  <c:v>45928.57558429668</c:v>
                </c:pt>
                <c:pt idx="34883">
                  <c:v>45928.57640349668</c:v>
                </c:pt>
                <c:pt idx="34884">
                  <c:v>45928.57722269669</c:v>
                </c:pt>
                <c:pt idx="34885">
                  <c:v>45928.57804189669</c:v>
                </c:pt>
                <c:pt idx="34886">
                  <c:v>45928.5788610967</c:v>
                </c:pt>
                <c:pt idx="34887">
                  <c:v>45928.57968029669</c:v>
                </c:pt>
                <c:pt idx="34888">
                  <c:v>45928.5804994967</c:v>
                </c:pt>
                <c:pt idx="34889">
                  <c:v>45928.5813186967</c:v>
                </c:pt>
                <c:pt idx="34890">
                  <c:v>45928.5821378967</c:v>
                </c:pt>
                <c:pt idx="34891">
                  <c:v>45928.5829570967</c:v>
                </c:pt>
                <c:pt idx="34892">
                  <c:v>45928.5837762967</c:v>
                </c:pt>
                <c:pt idx="34893">
                  <c:v>45928.5845954967</c:v>
                </c:pt>
                <c:pt idx="34894">
                  <c:v>45928.58541469671</c:v>
                </c:pt>
                <c:pt idx="34895">
                  <c:v>45928.5862338967</c:v>
                </c:pt>
                <c:pt idx="34896">
                  <c:v>45928.58705309671</c:v>
                </c:pt>
                <c:pt idx="34897">
                  <c:v>45928.58787229671</c:v>
                </c:pt>
                <c:pt idx="34898">
                  <c:v>45928.58869149671</c:v>
                </c:pt>
                <c:pt idx="34899">
                  <c:v>45928.58951069672</c:v>
                </c:pt>
                <c:pt idx="34900">
                  <c:v>45928.59032989672</c:v>
                </c:pt>
                <c:pt idx="34901">
                  <c:v>45928.59114909673</c:v>
                </c:pt>
                <c:pt idx="34902">
                  <c:v>45928.59196829673</c:v>
                </c:pt>
                <c:pt idx="34903">
                  <c:v>45928.59278749673</c:v>
                </c:pt>
                <c:pt idx="34904">
                  <c:v>45928.59360669673</c:v>
                </c:pt>
                <c:pt idx="34905">
                  <c:v>45928.59442589674</c:v>
                </c:pt>
                <c:pt idx="34906">
                  <c:v>45928.59524509674</c:v>
                </c:pt>
                <c:pt idx="34907">
                  <c:v>45928.59606429674</c:v>
                </c:pt>
                <c:pt idx="34908">
                  <c:v>45928.59688349674</c:v>
                </c:pt>
                <c:pt idx="34909">
                  <c:v>45928.59770269672</c:v>
                </c:pt>
                <c:pt idx="34910">
                  <c:v>45928.59852189675</c:v>
                </c:pt>
                <c:pt idx="34911">
                  <c:v>45928.59934109675</c:v>
                </c:pt>
                <c:pt idx="34912">
                  <c:v>45928.60016029675</c:v>
                </c:pt>
                <c:pt idx="34913">
                  <c:v>45928.60097949676</c:v>
                </c:pt>
                <c:pt idx="34914">
                  <c:v>45928.60179869676</c:v>
                </c:pt>
                <c:pt idx="34915">
                  <c:v>45928.60261789675</c:v>
                </c:pt>
                <c:pt idx="34916">
                  <c:v>45928.60343709676</c:v>
                </c:pt>
                <c:pt idx="34917">
                  <c:v>45928.6042562968</c:v>
                </c:pt>
                <c:pt idx="34918">
                  <c:v>45928.60507549676</c:v>
                </c:pt>
                <c:pt idx="34919">
                  <c:v>45928.60589469677</c:v>
                </c:pt>
                <c:pt idx="34920">
                  <c:v>45928.60671389677</c:v>
                </c:pt>
                <c:pt idx="34921">
                  <c:v>45928.60753309677</c:v>
                </c:pt>
                <c:pt idx="34922">
                  <c:v>45928.60835229678</c:v>
                </c:pt>
                <c:pt idx="34923">
                  <c:v>45928.60917149677</c:v>
                </c:pt>
                <c:pt idx="34924">
                  <c:v>45928.60999069678</c:v>
                </c:pt>
                <c:pt idx="34925">
                  <c:v>45928.61080989678</c:v>
                </c:pt>
                <c:pt idx="34926">
                  <c:v>45928.61162909678</c:v>
                </c:pt>
                <c:pt idx="34927">
                  <c:v>45928.61244829678</c:v>
                </c:pt>
                <c:pt idx="34928">
                  <c:v>45928.61326749678</c:v>
                </c:pt>
                <c:pt idx="34929">
                  <c:v>45928.6140866968</c:v>
                </c:pt>
                <c:pt idx="34930">
                  <c:v>45928.6149058968</c:v>
                </c:pt>
                <c:pt idx="34931">
                  <c:v>45928.6157250968</c:v>
                </c:pt>
                <c:pt idx="34932">
                  <c:v>45928.6165442968</c:v>
                </c:pt>
                <c:pt idx="34933">
                  <c:v>45928.6173634968</c:v>
                </c:pt>
                <c:pt idx="34934">
                  <c:v>45928.6181826968</c:v>
                </c:pt>
                <c:pt idx="34935">
                  <c:v>45928.6190018968</c:v>
                </c:pt>
                <c:pt idx="34936">
                  <c:v>45928.6198210968</c:v>
                </c:pt>
                <c:pt idx="34937">
                  <c:v>45928.62064029681</c:v>
                </c:pt>
                <c:pt idx="34938">
                  <c:v>45928.62145949681</c:v>
                </c:pt>
                <c:pt idx="34939">
                  <c:v>45928.62227869681</c:v>
                </c:pt>
                <c:pt idx="34940">
                  <c:v>45928.62309789682</c:v>
                </c:pt>
                <c:pt idx="34941">
                  <c:v>45928.62391709682</c:v>
                </c:pt>
                <c:pt idx="34942">
                  <c:v>45928.62473629682</c:v>
                </c:pt>
                <c:pt idx="34943">
                  <c:v>45928.62555549683</c:v>
                </c:pt>
                <c:pt idx="34944">
                  <c:v>45928.62637469682</c:v>
                </c:pt>
                <c:pt idx="34945">
                  <c:v>45928.62719389683</c:v>
                </c:pt>
                <c:pt idx="34946">
                  <c:v>45928.62801309682</c:v>
                </c:pt>
                <c:pt idx="34947">
                  <c:v>45928.62883229683</c:v>
                </c:pt>
                <c:pt idx="34948">
                  <c:v>45928.62965149683</c:v>
                </c:pt>
                <c:pt idx="34949">
                  <c:v>45928.63047069684</c:v>
                </c:pt>
                <c:pt idx="34950">
                  <c:v>45928.63128989684</c:v>
                </c:pt>
                <c:pt idx="34951">
                  <c:v>45928.63210909684</c:v>
                </c:pt>
                <c:pt idx="34952">
                  <c:v>45928.63292829684</c:v>
                </c:pt>
                <c:pt idx="34953">
                  <c:v>45928.63374749685</c:v>
                </c:pt>
                <c:pt idx="34954">
                  <c:v>45928.63456669685</c:v>
                </c:pt>
                <c:pt idx="34955">
                  <c:v>45928.63538589685</c:v>
                </c:pt>
                <c:pt idx="34956">
                  <c:v>45928.63620509686</c:v>
                </c:pt>
                <c:pt idx="34957">
                  <c:v>45928.63702429685</c:v>
                </c:pt>
                <c:pt idx="34958">
                  <c:v>45928.63784349685</c:v>
                </c:pt>
                <c:pt idx="34959">
                  <c:v>45928.63866269686</c:v>
                </c:pt>
                <c:pt idx="34960">
                  <c:v>45928.63948189685</c:v>
                </c:pt>
                <c:pt idx="34961">
                  <c:v>45928.64030109686</c:v>
                </c:pt>
                <c:pt idx="34962">
                  <c:v>45928.64112029687</c:v>
                </c:pt>
                <c:pt idx="34963">
                  <c:v>45928.64193949686</c:v>
                </c:pt>
                <c:pt idx="34964">
                  <c:v>45928.64275869687</c:v>
                </c:pt>
                <c:pt idx="34965">
                  <c:v>45928.64357789688</c:v>
                </c:pt>
                <c:pt idx="34966">
                  <c:v>45928.6443970969</c:v>
                </c:pt>
                <c:pt idx="34967">
                  <c:v>45928.6452162969</c:v>
                </c:pt>
                <c:pt idx="34968">
                  <c:v>45928.6460354969</c:v>
                </c:pt>
                <c:pt idx="34969">
                  <c:v>45928.64685469688</c:v>
                </c:pt>
                <c:pt idx="34970">
                  <c:v>45928.64767389688</c:v>
                </c:pt>
                <c:pt idx="34971">
                  <c:v>45928.64849309688</c:v>
                </c:pt>
                <c:pt idx="34972">
                  <c:v>45928.64931229688</c:v>
                </c:pt>
                <c:pt idx="34973">
                  <c:v>45928.6501314969</c:v>
                </c:pt>
                <c:pt idx="34974">
                  <c:v>45928.6509506969</c:v>
                </c:pt>
                <c:pt idx="34975">
                  <c:v>45928.6517698969</c:v>
                </c:pt>
                <c:pt idx="34976">
                  <c:v>45928.6525890969</c:v>
                </c:pt>
                <c:pt idx="34977">
                  <c:v>45928.6534082969</c:v>
                </c:pt>
                <c:pt idx="34978">
                  <c:v>45928.6542274969</c:v>
                </c:pt>
                <c:pt idx="34979">
                  <c:v>45928.6550466969</c:v>
                </c:pt>
                <c:pt idx="34980">
                  <c:v>45928.6558658969</c:v>
                </c:pt>
                <c:pt idx="34981">
                  <c:v>45928.6566850969</c:v>
                </c:pt>
                <c:pt idx="34982">
                  <c:v>45928.6575042969</c:v>
                </c:pt>
                <c:pt idx="34983">
                  <c:v>45928.6583234969</c:v>
                </c:pt>
                <c:pt idx="34984">
                  <c:v>45928.65914269692</c:v>
                </c:pt>
                <c:pt idx="34985">
                  <c:v>45928.65996189692</c:v>
                </c:pt>
                <c:pt idx="34986">
                  <c:v>45928.66078109692</c:v>
                </c:pt>
                <c:pt idx="34987">
                  <c:v>45928.66160029692</c:v>
                </c:pt>
                <c:pt idx="34988">
                  <c:v>45928.66241949694</c:v>
                </c:pt>
                <c:pt idx="34989">
                  <c:v>45928.66323869692</c:v>
                </c:pt>
                <c:pt idx="34990">
                  <c:v>45928.66405789693</c:v>
                </c:pt>
                <c:pt idx="34991">
                  <c:v>45928.66487709694</c:v>
                </c:pt>
                <c:pt idx="34992">
                  <c:v>45928.66569629693</c:v>
                </c:pt>
                <c:pt idx="34993">
                  <c:v>45928.666515497</c:v>
                </c:pt>
                <c:pt idx="34994">
                  <c:v>45928.66733469694</c:v>
                </c:pt>
                <c:pt idx="34995">
                  <c:v>45928.66815389694</c:v>
                </c:pt>
                <c:pt idx="34996">
                  <c:v>45928.66897309694</c:v>
                </c:pt>
                <c:pt idx="34997">
                  <c:v>45928.66979229695</c:v>
                </c:pt>
                <c:pt idx="34998">
                  <c:v>45928.67061149694</c:v>
                </c:pt>
                <c:pt idx="34999">
                  <c:v>45928.67143069695</c:v>
                </c:pt>
                <c:pt idx="35000">
                  <c:v>45928.67224989696</c:v>
                </c:pt>
                <c:pt idx="35001">
                  <c:v>45928.67306909695</c:v>
                </c:pt>
                <c:pt idx="35002">
                  <c:v>45928.67388829695</c:v>
                </c:pt>
                <c:pt idx="35003">
                  <c:v>45928.67470749696</c:v>
                </c:pt>
                <c:pt idx="35004">
                  <c:v>45928.67552669696</c:v>
                </c:pt>
                <c:pt idx="35005">
                  <c:v>45928.67634589696</c:v>
                </c:pt>
                <c:pt idx="35006">
                  <c:v>45928.67716509697</c:v>
                </c:pt>
                <c:pt idx="35007">
                  <c:v>45928.67798429697</c:v>
                </c:pt>
                <c:pt idx="35008">
                  <c:v>45928.678803497</c:v>
                </c:pt>
                <c:pt idx="35009">
                  <c:v>45928.67962269697</c:v>
                </c:pt>
                <c:pt idx="35010">
                  <c:v>45928.68044189697</c:v>
                </c:pt>
                <c:pt idx="35011">
                  <c:v>45928.68126109697</c:v>
                </c:pt>
                <c:pt idx="35012">
                  <c:v>45928.68208029698</c:v>
                </c:pt>
                <c:pt idx="35013">
                  <c:v>45928.682899497</c:v>
                </c:pt>
                <c:pt idx="35014">
                  <c:v>45928.68371869698</c:v>
                </c:pt>
                <c:pt idx="35015">
                  <c:v>45928.684537897</c:v>
                </c:pt>
                <c:pt idx="35016">
                  <c:v>45928.685357097</c:v>
                </c:pt>
                <c:pt idx="35017">
                  <c:v>45928.686176297</c:v>
                </c:pt>
                <c:pt idx="35018">
                  <c:v>45928.686995497</c:v>
                </c:pt>
                <c:pt idx="35019">
                  <c:v>45928.687814697</c:v>
                </c:pt>
                <c:pt idx="35020">
                  <c:v>45928.688633897</c:v>
                </c:pt>
                <c:pt idx="35021">
                  <c:v>45928.689453097</c:v>
                </c:pt>
                <c:pt idx="35022">
                  <c:v>45928.690272297</c:v>
                </c:pt>
                <c:pt idx="35023">
                  <c:v>45928.69109149701</c:v>
                </c:pt>
                <c:pt idx="35024">
                  <c:v>45928.69191069699</c:v>
                </c:pt>
                <c:pt idx="35025">
                  <c:v>45928.692729897</c:v>
                </c:pt>
                <c:pt idx="35026">
                  <c:v>45928.69354909701</c:v>
                </c:pt>
                <c:pt idx="35027">
                  <c:v>45928.69436829702</c:v>
                </c:pt>
                <c:pt idx="35028">
                  <c:v>45928.69518749702</c:v>
                </c:pt>
                <c:pt idx="35029">
                  <c:v>45928.69600669702</c:v>
                </c:pt>
                <c:pt idx="35030">
                  <c:v>45928.69682589702</c:v>
                </c:pt>
                <c:pt idx="35031">
                  <c:v>45928.69764509703</c:v>
                </c:pt>
                <c:pt idx="35032">
                  <c:v>45928.69846429703</c:v>
                </c:pt>
                <c:pt idx="35033">
                  <c:v>45928.69928349703</c:v>
                </c:pt>
                <c:pt idx="35034">
                  <c:v>45928.70010269702</c:v>
                </c:pt>
                <c:pt idx="35035">
                  <c:v>45928.70092189703</c:v>
                </c:pt>
                <c:pt idx="35036">
                  <c:v>45928.70174109699</c:v>
                </c:pt>
                <c:pt idx="35037">
                  <c:v>45928.70256029704</c:v>
                </c:pt>
                <c:pt idx="35038">
                  <c:v>45928.70337949704</c:v>
                </c:pt>
                <c:pt idx="35039">
                  <c:v>45928.70419869704</c:v>
                </c:pt>
                <c:pt idx="35040">
                  <c:v>45928.70501789705</c:v>
                </c:pt>
                <c:pt idx="35041">
                  <c:v>45928.70583709705</c:v>
                </c:pt>
                <c:pt idx="35042">
                  <c:v>45928.70665629705</c:v>
                </c:pt>
                <c:pt idx="35043">
                  <c:v>45928.70747549705</c:v>
                </c:pt>
                <c:pt idx="35044">
                  <c:v>45928.70829469705</c:v>
                </c:pt>
                <c:pt idx="35045">
                  <c:v>45928.70911389706</c:v>
                </c:pt>
                <c:pt idx="35046">
                  <c:v>45928.70993309706</c:v>
                </c:pt>
                <c:pt idx="35047">
                  <c:v>45928.71075229706</c:v>
                </c:pt>
                <c:pt idx="35048">
                  <c:v>45928.71157149706</c:v>
                </c:pt>
                <c:pt idx="35049">
                  <c:v>45928.71239069707</c:v>
                </c:pt>
                <c:pt idx="35050">
                  <c:v>45928.71320989707</c:v>
                </c:pt>
                <c:pt idx="35051">
                  <c:v>45928.71402909707</c:v>
                </c:pt>
                <c:pt idx="35052">
                  <c:v>45928.71484829708</c:v>
                </c:pt>
                <c:pt idx="35053">
                  <c:v>45928.71566749707</c:v>
                </c:pt>
                <c:pt idx="35054">
                  <c:v>45928.71648669708</c:v>
                </c:pt>
                <c:pt idx="35055">
                  <c:v>45928.71730589708</c:v>
                </c:pt>
                <c:pt idx="35056">
                  <c:v>45928.71812509708</c:v>
                </c:pt>
                <c:pt idx="35057">
                  <c:v>45928.71894429708</c:v>
                </c:pt>
                <c:pt idx="35058">
                  <c:v>45928.71976349709</c:v>
                </c:pt>
                <c:pt idx="35059">
                  <c:v>45928.72058269707</c:v>
                </c:pt>
                <c:pt idx="35060">
                  <c:v>45928.72140189702</c:v>
                </c:pt>
                <c:pt idx="35061">
                  <c:v>45928.72222109709</c:v>
                </c:pt>
                <c:pt idx="35062">
                  <c:v>45928.7230402971</c:v>
                </c:pt>
                <c:pt idx="35063">
                  <c:v>45928.7238594971</c:v>
                </c:pt>
                <c:pt idx="35064">
                  <c:v>45928.7246786971</c:v>
                </c:pt>
                <c:pt idx="35065">
                  <c:v>45928.7254978971</c:v>
                </c:pt>
                <c:pt idx="35066">
                  <c:v>45928.7263170971</c:v>
                </c:pt>
                <c:pt idx="35067">
                  <c:v>45928.72713629711</c:v>
                </c:pt>
                <c:pt idx="35068">
                  <c:v>45928.72795549711</c:v>
                </c:pt>
                <c:pt idx="35069">
                  <c:v>45928.72877469711</c:v>
                </c:pt>
                <c:pt idx="35070">
                  <c:v>45928.72959389711</c:v>
                </c:pt>
                <c:pt idx="35071">
                  <c:v>45928.73041309712</c:v>
                </c:pt>
                <c:pt idx="35072">
                  <c:v>45928.73123229712</c:v>
                </c:pt>
                <c:pt idx="35073">
                  <c:v>45928.73205149712</c:v>
                </c:pt>
                <c:pt idx="35074">
                  <c:v>45928.73287069712</c:v>
                </c:pt>
                <c:pt idx="35075">
                  <c:v>45928.73368989713</c:v>
                </c:pt>
                <c:pt idx="35076">
                  <c:v>45928.73450909712</c:v>
                </c:pt>
                <c:pt idx="35077">
                  <c:v>45928.73532829713</c:v>
                </c:pt>
                <c:pt idx="35078">
                  <c:v>45928.73614749713</c:v>
                </c:pt>
                <c:pt idx="35079">
                  <c:v>45928.73696669714</c:v>
                </c:pt>
                <c:pt idx="35080">
                  <c:v>45928.73778589712</c:v>
                </c:pt>
                <c:pt idx="35081">
                  <c:v>45928.73860509714</c:v>
                </c:pt>
                <c:pt idx="35082">
                  <c:v>45928.73942429713</c:v>
                </c:pt>
                <c:pt idx="35083">
                  <c:v>45928.74024349714</c:v>
                </c:pt>
                <c:pt idx="35084">
                  <c:v>45928.74106269715</c:v>
                </c:pt>
                <c:pt idx="35085">
                  <c:v>45928.74188189715</c:v>
                </c:pt>
                <c:pt idx="35086">
                  <c:v>45928.74270109715</c:v>
                </c:pt>
                <c:pt idx="35087">
                  <c:v>45928.74352029715</c:v>
                </c:pt>
                <c:pt idx="35088">
                  <c:v>45928.7443394972</c:v>
                </c:pt>
                <c:pt idx="35089">
                  <c:v>45928.74515869716</c:v>
                </c:pt>
                <c:pt idx="35090">
                  <c:v>45928.74597789716</c:v>
                </c:pt>
                <c:pt idx="35091">
                  <c:v>45928.74679709716</c:v>
                </c:pt>
                <c:pt idx="35092">
                  <c:v>45928.74761629716</c:v>
                </c:pt>
                <c:pt idx="35093">
                  <c:v>45928.74843549716</c:v>
                </c:pt>
                <c:pt idx="35094">
                  <c:v>45928.74925469717</c:v>
                </c:pt>
                <c:pt idx="35095">
                  <c:v>45928.75007389717</c:v>
                </c:pt>
                <c:pt idx="35096">
                  <c:v>45928.75089309718</c:v>
                </c:pt>
                <c:pt idx="35097">
                  <c:v>45928.75171229717</c:v>
                </c:pt>
                <c:pt idx="35098">
                  <c:v>45928.7525314972</c:v>
                </c:pt>
                <c:pt idx="35099">
                  <c:v>45928.75335069718</c:v>
                </c:pt>
                <c:pt idx="35100">
                  <c:v>45928.75416989718</c:v>
                </c:pt>
                <c:pt idx="35101">
                  <c:v>45928.75498909718</c:v>
                </c:pt>
                <c:pt idx="35102">
                  <c:v>45928.75580829718</c:v>
                </c:pt>
                <c:pt idx="35103">
                  <c:v>45928.7566274972</c:v>
                </c:pt>
                <c:pt idx="35104">
                  <c:v>45928.75744669719</c:v>
                </c:pt>
                <c:pt idx="35105">
                  <c:v>45928.7582658972</c:v>
                </c:pt>
                <c:pt idx="35106">
                  <c:v>45928.7590850972</c:v>
                </c:pt>
                <c:pt idx="35107">
                  <c:v>45928.7599042972</c:v>
                </c:pt>
                <c:pt idx="35108">
                  <c:v>45928.76072349719</c:v>
                </c:pt>
                <c:pt idx="35109">
                  <c:v>45928.76154269718</c:v>
                </c:pt>
                <c:pt idx="35110">
                  <c:v>45928.76236189718</c:v>
                </c:pt>
                <c:pt idx="35111">
                  <c:v>45928.76318109717</c:v>
                </c:pt>
                <c:pt idx="35112">
                  <c:v>45928.7640002972</c:v>
                </c:pt>
                <c:pt idx="35113">
                  <c:v>45928.76481949721</c:v>
                </c:pt>
                <c:pt idx="35114">
                  <c:v>45928.76563869722</c:v>
                </c:pt>
                <c:pt idx="35115">
                  <c:v>45928.76645789722</c:v>
                </c:pt>
                <c:pt idx="35116">
                  <c:v>45928.76727709722</c:v>
                </c:pt>
                <c:pt idx="35117">
                  <c:v>45928.76809629722</c:v>
                </c:pt>
                <c:pt idx="35118">
                  <c:v>45928.76891549722</c:v>
                </c:pt>
                <c:pt idx="35119">
                  <c:v>45928.76973469718</c:v>
                </c:pt>
                <c:pt idx="35120">
                  <c:v>45928.77055389723</c:v>
                </c:pt>
                <c:pt idx="35121">
                  <c:v>45928.77137309722</c:v>
                </c:pt>
                <c:pt idx="35122">
                  <c:v>45928.77219229723</c:v>
                </c:pt>
                <c:pt idx="35123">
                  <c:v>45928.77301149724</c:v>
                </c:pt>
                <c:pt idx="35124">
                  <c:v>45928.77383069722</c:v>
                </c:pt>
                <c:pt idx="35125">
                  <c:v>45928.77464989723</c:v>
                </c:pt>
                <c:pt idx="35126">
                  <c:v>45928.77546909719</c:v>
                </c:pt>
                <c:pt idx="35127">
                  <c:v>45928.77628829725</c:v>
                </c:pt>
                <c:pt idx="35128">
                  <c:v>45928.77710749725</c:v>
                </c:pt>
                <c:pt idx="35129">
                  <c:v>45928.77792669718</c:v>
                </c:pt>
                <c:pt idx="35130">
                  <c:v>45928.77874589725</c:v>
                </c:pt>
                <c:pt idx="35131">
                  <c:v>45928.77956509725</c:v>
                </c:pt>
                <c:pt idx="35132">
                  <c:v>45928.78038429726</c:v>
                </c:pt>
                <c:pt idx="35133">
                  <c:v>45928.78120349726</c:v>
                </c:pt>
                <c:pt idx="35134">
                  <c:v>45928.78202269725</c:v>
                </c:pt>
                <c:pt idx="35135">
                  <c:v>45928.78284189726</c:v>
                </c:pt>
                <c:pt idx="35136">
                  <c:v>45928.78366109727</c:v>
                </c:pt>
                <c:pt idx="35137">
                  <c:v>45928.78448029727</c:v>
                </c:pt>
                <c:pt idx="35138">
                  <c:v>45928.78529949727</c:v>
                </c:pt>
                <c:pt idx="35139">
                  <c:v>45928.78611869727</c:v>
                </c:pt>
                <c:pt idx="35140">
                  <c:v>45928.78693789727</c:v>
                </c:pt>
                <c:pt idx="35141">
                  <c:v>45928.78775709728</c:v>
                </c:pt>
                <c:pt idx="35142">
                  <c:v>45928.78857629728</c:v>
                </c:pt>
                <c:pt idx="35143">
                  <c:v>45928.78939549728</c:v>
                </c:pt>
                <c:pt idx="35144">
                  <c:v>45928.79021469728</c:v>
                </c:pt>
                <c:pt idx="35145">
                  <c:v>45928.79103389727</c:v>
                </c:pt>
                <c:pt idx="35146">
                  <c:v>45928.79185309727</c:v>
                </c:pt>
                <c:pt idx="35147">
                  <c:v>45928.79267229728</c:v>
                </c:pt>
                <c:pt idx="35148">
                  <c:v>45928.79349149722</c:v>
                </c:pt>
                <c:pt idx="35149">
                  <c:v>45928.7943106973</c:v>
                </c:pt>
                <c:pt idx="35150">
                  <c:v>45928.79512989723</c:v>
                </c:pt>
                <c:pt idx="35151">
                  <c:v>45928.79594909723</c:v>
                </c:pt>
                <c:pt idx="35152">
                  <c:v>45928.7967682973</c:v>
                </c:pt>
                <c:pt idx="35153">
                  <c:v>45928.79758749731</c:v>
                </c:pt>
                <c:pt idx="35154">
                  <c:v>45928.79840669724</c:v>
                </c:pt>
                <c:pt idx="35155">
                  <c:v>45928.7992258973</c:v>
                </c:pt>
                <c:pt idx="35156">
                  <c:v>45928.80004509731</c:v>
                </c:pt>
                <c:pt idx="35157">
                  <c:v>45928.80086429731</c:v>
                </c:pt>
                <c:pt idx="35158">
                  <c:v>45928.80168349732</c:v>
                </c:pt>
                <c:pt idx="35159">
                  <c:v>45928.80250269732</c:v>
                </c:pt>
                <c:pt idx="35160">
                  <c:v>45928.80332189732</c:v>
                </c:pt>
                <c:pt idx="35161">
                  <c:v>45928.80414109732</c:v>
                </c:pt>
                <c:pt idx="35162">
                  <c:v>45928.80496029732</c:v>
                </c:pt>
                <c:pt idx="35163">
                  <c:v>45928.80577949732</c:v>
                </c:pt>
                <c:pt idx="35164">
                  <c:v>45928.80659869733</c:v>
                </c:pt>
                <c:pt idx="35165">
                  <c:v>45928.80741789733</c:v>
                </c:pt>
                <c:pt idx="35166">
                  <c:v>45928.80823709734</c:v>
                </c:pt>
                <c:pt idx="35167">
                  <c:v>45928.80905629733</c:v>
                </c:pt>
                <c:pt idx="35168">
                  <c:v>45928.80987549733</c:v>
                </c:pt>
                <c:pt idx="35169">
                  <c:v>45928.81069469734</c:v>
                </c:pt>
                <c:pt idx="35170">
                  <c:v>45928.81151389734</c:v>
                </c:pt>
                <c:pt idx="35171">
                  <c:v>45928.81233309734</c:v>
                </c:pt>
                <c:pt idx="35172">
                  <c:v>45928.81315229735</c:v>
                </c:pt>
                <c:pt idx="35173">
                  <c:v>45928.81397149735</c:v>
                </c:pt>
                <c:pt idx="35174">
                  <c:v>45928.81479069735</c:v>
                </c:pt>
                <c:pt idx="35175">
                  <c:v>45928.81560989735</c:v>
                </c:pt>
                <c:pt idx="35176">
                  <c:v>45928.81642909735</c:v>
                </c:pt>
                <c:pt idx="35177">
                  <c:v>45928.81724829736</c:v>
                </c:pt>
                <c:pt idx="35178">
                  <c:v>45928.8180674974</c:v>
                </c:pt>
                <c:pt idx="35179">
                  <c:v>45928.81888669736</c:v>
                </c:pt>
                <c:pt idx="35180">
                  <c:v>45928.81970589737</c:v>
                </c:pt>
                <c:pt idx="35181">
                  <c:v>45928.82052509737</c:v>
                </c:pt>
                <c:pt idx="35182">
                  <c:v>45928.82134429737</c:v>
                </c:pt>
                <c:pt idx="35183">
                  <c:v>45928.82216349737</c:v>
                </c:pt>
                <c:pt idx="35184">
                  <c:v>45928.82298269738</c:v>
                </c:pt>
                <c:pt idx="35185">
                  <c:v>45928.82380189738</c:v>
                </c:pt>
                <c:pt idx="35186">
                  <c:v>45928.82462109738</c:v>
                </c:pt>
                <c:pt idx="35187">
                  <c:v>45928.82544029738</c:v>
                </c:pt>
                <c:pt idx="35188">
                  <c:v>45928.8262594974</c:v>
                </c:pt>
                <c:pt idx="35189">
                  <c:v>45928.82707869739</c:v>
                </c:pt>
                <c:pt idx="35190">
                  <c:v>45928.8278978974</c:v>
                </c:pt>
                <c:pt idx="35191">
                  <c:v>45928.8287170974</c:v>
                </c:pt>
                <c:pt idx="35192">
                  <c:v>45928.8295362974</c:v>
                </c:pt>
                <c:pt idx="35193">
                  <c:v>45928.8303554974</c:v>
                </c:pt>
                <c:pt idx="35194">
                  <c:v>45928.8311746974</c:v>
                </c:pt>
                <c:pt idx="35195">
                  <c:v>45928.8319938974</c:v>
                </c:pt>
                <c:pt idx="35196">
                  <c:v>45928.8328130974</c:v>
                </c:pt>
                <c:pt idx="35197">
                  <c:v>45928.8336322974</c:v>
                </c:pt>
                <c:pt idx="35198">
                  <c:v>45928.8344514974</c:v>
                </c:pt>
                <c:pt idx="35199">
                  <c:v>45928.83527069741</c:v>
                </c:pt>
                <c:pt idx="35200">
                  <c:v>45928.83608989741</c:v>
                </c:pt>
                <c:pt idx="35201">
                  <c:v>45928.83690909741</c:v>
                </c:pt>
                <c:pt idx="35202">
                  <c:v>45928.83772829742</c:v>
                </c:pt>
                <c:pt idx="35203">
                  <c:v>45928.83854749744</c:v>
                </c:pt>
                <c:pt idx="35204">
                  <c:v>45928.83936669742</c:v>
                </c:pt>
                <c:pt idx="35205">
                  <c:v>45928.84018589742</c:v>
                </c:pt>
                <c:pt idx="35206">
                  <c:v>45928.84100509742</c:v>
                </c:pt>
                <c:pt idx="35207">
                  <c:v>45928.84182429742</c:v>
                </c:pt>
                <c:pt idx="35208">
                  <c:v>45928.84264349743</c:v>
                </c:pt>
                <c:pt idx="35209">
                  <c:v>45928.84346269743</c:v>
                </c:pt>
                <c:pt idx="35210">
                  <c:v>45928.84428189743</c:v>
                </c:pt>
                <c:pt idx="35211">
                  <c:v>45928.84510109744</c:v>
                </c:pt>
                <c:pt idx="35212">
                  <c:v>45928.84592029744</c:v>
                </c:pt>
                <c:pt idx="35213">
                  <c:v>45928.8467394975</c:v>
                </c:pt>
                <c:pt idx="35214">
                  <c:v>45928.84755869744</c:v>
                </c:pt>
                <c:pt idx="35215">
                  <c:v>45928.84837789744</c:v>
                </c:pt>
                <c:pt idx="35216">
                  <c:v>45928.84919709745</c:v>
                </c:pt>
                <c:pt idx="35217">
                  <c:v>45928.8500162975</c:v>
                </c:pt>
                <c:pt idx="35218">
                  <c:v>45928.8508354975</c:v>
                </c:pt>
                <c:pt idx="35219">
                  <c:v>45928.85165469745</c:v>
                </c:pt>
                <c:pt idx="35220">
                  <c:v>45928.85247389745</c:v>
                </c:pt>
                <c:pt idx="35221">
                  <c:v>45928.85329309746</c:v>
                </c:pt>
                <c:pt idx="35222">
                  <c:v>45928.8541122975</c:v>
                </c:pt>
                <c:pt idx="35223">
                  <c:v>45928.8549314975</c:v>
                </c:pt>
                <c:pt idx="35224">
                  <c:v>45928.85575069747</c:v>
                </c:pt>
                <c:pt idx="35225">
                  <c:v>45928.8565698975</c:v>
                </c:pt>
                <c:pt idx="35226">
                  <c:v>45928.85738909748</c:v>
                </c:pt>
                <c:pt idx="35227">
                  <c:v>45928.8582082975</c:v>
                </c:pt>
                <c:pt idx="35228">
                  <c:v>45928.8590274975</c:v>
                </c:pt>
                <c:pt idx="35229">
                  <c:v>45928.85984669747</c:v>
                </c:pt>
                <c:pt idx="35230">
                  <c:v>45928.86066589748</c:v>
                </c:pt>
                <c:pt idx="35231">
                  <c:v>45928.86148509748</c:v>
                </c:pt>
                <c:pt idx="35232">
                  <c:v>45928.86230429748</c:v>
                </c:pt>
                <c:pt idx="35233">
                  <c:v>45928.86312349749</c:v>
                </c:pt>
                <c:pt idx="35234">
                  <c:v>45928.86394269748</c:v>
                </c:pt>
                <c:pt idx="35235">
                  <c:v>45928.86476189749</c:v>
                </c:pt>
                <c:pt idx="35236">
                  <c:v>45928.8655810975</c:v>
                </c:pt>
                <c:pt idx="35237">
                  <c:v>45928.8664002975</c:v>
                </c:pt>
                <c:pt idx="35238">
                  <c:v>45928.8672194975</c:v>
                </c:pt>
                <c:pt idx="35239">
                  <c:v>45928.8680386975</c:v>
                </c:pt>
                <c:pt idx="35240">
                  <c:v>45928.8688578975</c:v>
                </c:pt>
                <c:pt idx="35241">
                  <c:v>45928.8696770975</c:v>
                </c:pt>
                <c:pt idx="35242">
                  <c:v>45928.8704962975</c:v>
                </c:pt>
                <c:pt idx="35243">
                  <c:v>45928.8713154975</c:v>
                </c:pt>
                <c:pt idx="35244">
                  <c:v>45928.87213469751</c:v>
                </c:pt>
                <c:pt idx="35245">
                  <c:v>45928.87295389751</c:v>
                </c:pt>
                <c:pt idx="35246">
                  <c:v>45928.87377309752</c:v>
                </c:pt>
                <c:pt idx="35247">
                  <c:v>45928.8745922976</c:v>
                </c:pt>
                <c:pt idx="35248">
                  <c:v>45928.87541149753</c:v>
                </c:pt>
                <c:pt idx="35249">
                  <c:v>45928.87623069754</c:v>
                </c:pt>
                <c:pt idx="35250">
                  <c:v>45928.87704989752</c:v>
                </c:pt>
                <c:pt idx="35251">
                  <c:v>45928.87786909753</c:v>
                </c:pt>
                <c:pt idx="35252">
                  <c:v>45928.87868829754</c:v>
                </c:pt>
                <c:pt idx="35253">
                  <c:v>45928.87950749754</c:v>
                </c:pt>
                <c:pt idx="35254">
                  <c:v>45928.88032669753</c:v>
                </c:pt>
                <c:pt idx="35255">
                  <c:v>45928.88114589754</c:v>
                </c:pt>
                <c:pt idx="35256">
                  <c:v>45928.88196509754</c:v>
                </c:pt>
                <c:pt idx="35257">
                  <c:v>45928.88278429754</c:v>
                </c:pt>
                <c:pt idx="35258">
                  <c:v>45928.88360349754</c:v>
                </c:pt>
                <c:pt idx="35259">
                  <c:v>45928.88442269755</c:v>
                </c:pt>
                <c:pt idx="35260">
                  <c:v>45928.88524189755</c:v>
                </c:pt>
                <c:pt idx="35261">
                  <c:v>45928.88606109756</c:v>
                </c:pt>
                <c:pt idx="35262">
                  <c:v>45928.8868802976</c:v>
                </c:pt>
                <c:pt idx="35263">
                  <c:v>45928.8876994976</c:v>
                </c:pt>
                <c:pt idx="35264">
                  <c:v>45928.8885186976</c:v>
                </c:pt>
                <c:pt idx="35265">
                  <c:v>45928.88933789756</c:v>
                </c:pt>
                <c:pt idx="35266">
                  <c:v>45928.89015709756</c:v>
                </c:pt>
                <c:pt idx="35267">
                  <c:v>45928.89097629756</c:v>
                </c:pt>
                <c:pt idx="35268">
                  <c:v>45928.89179549757</c:v>
                </c:pt>
                <c:pt idx="35269">
                  <c:v>45928.89261469757</c:v>
                </c:pt>
                <c:pt idx="35270">
                  <c:v>45928.89343389757</c:v>
                </c:pt>
                <c:pt idx="35271">
                  <c:v>45928.8942530976</c:v>
                </c:pt>
                <c:pt idx="35272">
                  <c:v>45928.89507229757</c:v>
                </c:pt>
                <c:pt idx="35273">
                  <c:v>45928.89589149758</c:v>
                </c:pt>
                <c:pt idx="35274">
                  <c:v>45928.89671069758</c:v>
                </c:pt>
                <c:pt idx="35275">
                  <c:v>45928.89752989758</c:v>
                </c:pt>
                <c:pt idx="35276">
                  <c:v>45928.89834909758</c:v>
                </c:pt>
                <c:pt idx="35277">
                  <c:v>45928.8991682976</c:v>
                </c:pt>
                <c:pt idx="35278">
                  <c:v>45928.8999874976</c:v>
                </c:pt>
                <c:pt idx="35279">
                  <c:v>45928.9008066976</c:v>
                </c:pt>
                <c:pt idx="35280">
                  <c:v>45928.9016258976</c:v>
                </c:pt>
                <c:pt idx="35281">
                  <c:v>45928.9024450976</c:v>
                </c:pt>
                <c:pt idx="35282">
                  <c:v>45928.9032642976</c:v>
                </c:pt>
                <c:pt idx="35283">
                  <c:v>45928.9040834976</c:v>
                </c:pt>
                <c:pt idx="35284">
                  <c:v>45928.90490269761</c:v>
                </c:pt>
                <c:pt idx="35285">
                  <c:v>45928.90572189759</c:v>
                </c:pt>
                <c:pt idx="35286">
                  <c:v>45928.90654109761</c:v>
                </c:pt>
                <c:pt idx="35287">
                  <c:v>45928.90736029761</c:v>
                </c:pt>
                <c:pt idx="35288">
                  <c:v>45928.90817949761</c:v>
                </c:pt>
                <c:pt idx="35289">
                  <c:v>45928.90899869762</c:v>
                </c:pt>
                <c:pt idx="35290">
                  <c:v>45928.90981789762</c:v>
                </c:pt>
                <c:pt idx="35291">
                  <c:v>45928.91063709762</c:v>
                </c:pt>
                <c:pt idx="35292">
                  <c:v>45928.91145629762</c:v>
                </c:pt>
                <c:pt idx="35293">
                  <c:v>45928.91227549764</c:v>
                </c:pt>
                <c:pt idx="35294">
                  <c:v>45928.91309469763</c:v>
                </c:pt>
                <c:pt idx="35295">
                  <c:v>45928.91391389763</c:v>
                </c:pt>
                <c:pt idx="35296">
                  <c:v>45928.91473309763</c:v>
                </c:pt>
                <c:pt idx="35297">
                  <c:v>45928.91555229763</c:v>
                </c:pt>
                <c:pt idx="35298">
                  <c:v>45928.91637149763</c:v>
                </c:pt>
                <c:pt idx="35299">
                  <c:v>45928.91719069763</c:v>
                </c:pt>
                <c:pt idx="35300">
                  <c:v>45928.91800989764</c:v>
                </c:pt>
                <c:pt idx="35301">
                  <c:v>45928.91882909764</c:v>
                </c:pt>
                <c:pt idx="35302">
                  <c:v>45928.91964829765</c:v>
                </c:pt>
                <c:pt idx="35303">
                  <c:v>45928.92046749765</c:v>
                </c:pt>
                <c:pt idx="35304">
                  <c:v>45928.92128669762</c:v>
                </c:pt>
                <c:pt idx="35305">
                  <c:v>45928.92210589765</c:v>
                </c:pt>
                <c:pt idx="35306">
                  <c:v>45928.92292509766</c:v>
                </c:pt>
                <c:pt idx="35307">
                  <c:v>45928.92374429762</c:v>
                </c:pt>
                <c:pt idx="35308">
                  <c:v>45928.92456349766</c:v>
                </c:pt>
                <c:pt idx="35309">
                  <c:v>45928.92538269759</c:v>
                </c:pt>
                <c:pt idx="35310">
                  <c:v>45928.92620189767</c:v>
                </c:pt>
                <c:pt idx="35311">
                  <c:v>45928.92702109767</c:v>
                </c:pt>
                <c:pt idx="35312">
                  <c:v>45928.92784029767</c:v>
                </c:pt>
                <c:pt idx="35313">
                  <c:v>45928.92865949768</c:v>
                </c:pt>
                <c:pt idx="35314">
                  <c:v>45928.92947869768</c:v>
                </c:pt>
                <c:pt idx="35315">
                  <c:v>45928.93029789767</c:v>
                </c:pt>
                <c:pt idx="35316">
                  <c:v>45928.93111709768</c:v>
                </c:pt>
                <c:pt idx="35317">
                  <c:v>45928.93193629768</c:v>
                </c:pt>
                <c:pt idx="35318">
                  <c:v>45928.93275549768</c:v>
                </c:pt>
                <c:pt idx="35319">
                  <c:v>45928.93357469769</c:v>
                </c:pt>
                <c:pt idx="35320">
                  <c:v>45928.93439389769</c:v>
                </c:pt>
                <c:pt idx="35321">
                  <c:v>45928.9352130977</c:v>
                </c:pt>
                <c:pt idx="35322">
                  <c:v>45928.9360322977</c:v>
                </c:pt>
                <c:pt idx="35323">
                  <c:v>45928.9368514977</c:v>
                </c:pt>
                <c:pt idx="35324">
                  <c:v>45928.9376706977</c:v>
                </c:pt>
                <c:pt idx="35325">
                  <c:v>45928.9384898977</c:v>
                </c:pt>
                <c:pt idx="35326">
                  <c:v>45928.9393090977</c:v>
                </c:pt>
                <c:pt idx="35327">
                  <c:v>45928.9401282977</c:v>
                </c:pt>
                <c:pt idx="35328">
                  <c:v>45928.9409474977</c:v>
                </c:pt>
                <c:pt idx="35329">
                  <c:v>45928.9417666977</c:v>
                </c:pt>
                <c:pt idx="35330">
                  <c:v>45928.94258589771</c:v>
                </c:pt>
                <c:pt idx="35331">
                  <c:v>45928.94340509771</c:v>
                </c:pt>
                <c:pt idx="35332">
                  <c:v>45928.94422429771</c:v>
                </c:pt>
                <c:pt idx="35333">
                  <c:v>45928.94504349772</c:v>
                </c:pt>
                <c:pt idx="35334">
                  <c:v>45928.94586269772</c:v>
                </c:pt>
                <c:pt idx="35335">
                  <c:v>45928.94668189772</c:v>
                </c:pt>
                <c:pt idx="35336">
                  <c:v>45928.94750109772</c:v>
                </c:pt>
                <c:pt idx="35337">
                  <c:v>45928.94832029772</c:v>
                </c:pt>
                <c:pt idx="35338">
                  <c:v>45928.94913949773</c:v>
                </c:pt>
                <c:pt idx="35339">
                  <c:v>45928.94995869773</c:v>
                </c:pt>
                <c:pt idx="35340">
                  <c:v>45928.95077789773</c:v>
                </c:pt>
                <c:pt idx="35341">
                  <c:v>45928.95159709773</c:v>
                </c:pt>
                <c:pt idx="35342">
                  <c:v>45928.95241629773</c:v>
                </c:pt>
                <c:pt idx="35343">
                  <c:v>45928.95323549774</c:v>
                </c:pt>
                <c:pt idx="35344">
                  <c:v>45928.95405469774</c:v>
                </c:pt>
                <c:pt idx="35345">
                  <c:v>45928.95487389774</c:v>
                </c:pt>
                <c:pt idx="35346">
                  <c:v>45928.95569309775</c:v>
                </c:pt>
                <c:pt idx="35347">
                  <c:v>45928.9565122978</c:v>
                </c:pt>
                <c:pt idx="35348">
                  <c:v>45928.95733149776</c:v>
                </c:pt>
                <c:pt idx="35349">
                  <c:v>45928.95815069775</c:v>
                </c:pt>
                <c:pt idx="35350">
                  <c:v>45928.95896989775</c:v>
                </c:pt>
                <c:pt idx="35351">
                  <c:v>45928.95978909776</c:v>
                </c:pt>
                <c:pt idx="35352">
                  <c:v>45928.96060829776</c:v>
                </c:pt>
                <c:pt idx="35353">
                  <c:v>45928.96142749776</c:v>
                </c:pt>
                <c:pt idx="35354">
                  <c:v>45928.96224669777</c:v>
                </c:pt>
                <c:pt idx="35355">
                  <c:v>45928.96306589777</c:v>
                </c:pt>
                <c:pt idx="35356">
                  <c:v>45928.96388509777</c:v>
                </c:pt>
                <c:pt idx="35357">
                  <c:v>45928.96470429777</c:v>
                </c:pt>
                <c:pt idx="35358">
                  <c:v>45928.96552349777</c:v>
                </c:pt>
                <c:pt idx="35359">
                  <c:v>45928.96634269778</c:v>
                </c:pt>
                <c:pt idx="35360">
                  <c:v>45928.96716189777</c:v>
                </c:pt>
                <c:pt idx="35361">
                  <c:v>45928.96798109778</c:v>
                </c:pt>
                <c:pt idx="35362">
                  <c:v>45928.96880029778</c:v>
                </c:pt>
                <c:pt idx="35363">
                  <c:v>45928.96961949778</c:v>
                </c:pt>
                <c:pt idx="35364">
                  <c:v>45928.9704386978</c:v>
                </c:pt>
                <c:pt idx="35365">
                  <c:v>45928.9712578978</c:v>
                </c:pt>
                <c:pt idx="35366">
                  <c:v>45928.9720770978</c:v>
                </c:pt>
                <c:pt idx="35367">
                  <c:v>45928.9728962978</c:v>
                </c:pt>
                <c:pt idx="35368">
                  <c:v>45928.9737154978</c:v>
                </c:pt>
                <c:pt idx="35369">
                  <c:v>45928.9745346978</c:v>
                </c:pt>
                <c:pt idx="35370">
                  <c:v>45928.9753538978</c:v>
                </c:pt>
                <c:pt idx="35371">
                  <c:v>45928.9761730978</c:v>
                </c:pt>
                <c:pt idx="35372">
                  <c:v>45928.9769922978</c:v>
                </c:pt>
                <c:pt idx="35373">
                  <c:v>45928.9778114978</c:v>
                </c:pt>
                <c:pt idx="35374">
                  <c:v>45928.97863069781</c:v>
                </c:pt>
                <c:pt idx="35375">
                  <c:v>45928.97944989782</c:v>
                </c:pt>
                <c:pt idx="35376">
                  <c:v>45928.98026909781</c:v>
                </c:pt>
                <c:pt idx="35377">
                  <c:v>45928.98108829782</c:v>
                </c:pt>
                <c:pt idx="35378">
                  <c:v>45928.98190749782</c:v>
                </c:pt>
                <c:pt idx="35379">
                  <c:v>45928.98272669782</c:v>
                </c:pt>
                <c:pt idx="35380">
                  <c:v>45928.98354589782</c:v>
                </c:pt>
                <c:pt idx="35381">
                  <c:v>45928.98436509782</c:v>
                </c:pt>
                <c:pt idx="35382">
                  <c:v>45928.98518429783</c:v>
                </c:pt>
                <c:pt idx="35383">
                  <c:v>45928.98600349784</c:v>
                </c:pt>
                <c:pt idx="35384">
                  <c:v>45928.98682269783</c:v>
                </c:pt>
                <c:pt idx="35385">
                  <c:v>45928.98764189784</c:v>
                </c:pt>
                <c:pt idx="35386">
                  <c:v>45928.98846109784</c:v>
                </c:pt>
                <c:pt idx="35387">
                  <c:v>45928.98928029784</c:v>
                </c:pt>
                <c:pt idx="35388">
                  <c:v>45928.99009949784</c:v>
                </c:pt>
                <c:pt idx="35389">
                  <c:v>45928.99091869785</c:v>
                </c:pt>
                <c:pt idx="35390">
                  <c:v>45928.99173789785</c:v>
                </c:pt>
                <c:pt idx="35391">
                  <c:v>45928.99255709785</c:v>
                </c:pt>
                <c:pt idx="35392">
                  <c:v>45928.99337629785</c:v>
                </c:pt>
                <c:pt idx="35393">
                  <c:v>45928.99419549785</c:v>
                </c:pt>
                <c:pt idx="35394">
                  <c:v>45928.99501469786</c:v>
                </c:pt>
                <c:pt idx="35395">
                  <c:v>45928.99583389786</c:v>
                </c:pt>
                <c:pt idx="35396">
                  <c:v>45928.99665309786</c:v>
                </c:pt>
                <c:pt idx="35397">
                  <c:v>45928.99747229787</c:v>
                </c:pt>
                <c:pt idx="35398">
                  <c:v>45928.99829149786</c:v>
                </c:pt>
                <c:pt idx="35399">
                  <c:v>45928.99911069787</c:v>
                </c:pt>
                <c:pt idx="35400">
                  <c:v>45928.99992989787</c:v>
                </c:pt>
                <c:pt idx="35401">
                  <c:v>45929.00074909787</c:v>
                </c:pt>
                <c:pt idx="35402">
                  <c:v>45929.00156829787</c:v>
                </c:pt>
                <c:pt idx="35403">
                  <c:v>45929.00238749787</c:v>
                </c:pt>
                <c:pt idx="35404">
                  <c:v>45929.00320669788</c:v>
                </c:pt>
                <c:pt idx="35405">
                  <c:v>45929.00402589788</c:v>
                </c:pt>
                <c:pt idx="35406">
                  <c:v>45929.00484509788</c:v>
                </c:pt>
                <c:pt idx="35407">
                  <c:v>45929.00566429789</c:v>
                </c:pt>
                <c:pt idx="35408">
                  <c:v>45929.0064834979</c:v>
                </c:pt>
                <c:pt idx="35409">
                  <c:v>45929.00730269789</c:v>
                </c:pt>
                <c:pt idx="35410">
                  <c:v>45929.0081218979</c:v>
                </c:pt>
                <c:pt idx="35411">
                  <c:v>45929.0089410979</c:v>
                </c:pt>
                <c:pt idx="35412">
                  <c:v>45929.0097602979</c:v>
                </c:pt>
                <c:pt idx="35413">
                  <c:v>45929.0105794979</c:v>
                </c:pt>
                <c:pt idx="35414">
                  <c:v>45929.0113986979</c:v>
                </c:pt>
                <c:pt idx="35415">
                  <c:v>45929.0122178979</c:v>
                </c:pt>
                <c:pt idx="35416">
                  <c:v>45929.0130370979</c:v>
                </c:pt>
                <c:pt idx="35417">
                  <c:v>45929.0138562979</c:v>
                </c:pt>
                <c:pt idx="35418">
                  <c:v>45929.0146754979</c:v>
                </c:pt>
                <c:pt idx="35419">
                  <c:v>45929.01549469792</c:v>
                </c:pt>
                <c:pt idx="35420">
                  <c:v>45929.01631389791</c:v>
                </c:pt>
                <c:pt idx="35421">
                  <c:v>45929.01713309792</c:v>
                </c:pt>
                <c:pt idx="35422">
                  <c:v>45929.01795229793</c:v>
                </c:pt>
                <c:pt idx="35423">
                  <c:v>45929.01877149794</c:v>
                </c:pt>
                <c:pt idx="35424">
                  <c:v>45929.01959069792</c:v>
                </c:pt>
                <c:pt idx="35425">
                  <c:v>45929.02040989793</c:v>
                </c:pt>
                <c:pt idx="35426">
                  <c:v>45929.02122909793</c:v>
                </c:pt>
                <c:pt idx="35427">
                  <c:v>45929.02204829793</c:v>
                </c:pt>
                <c:pt idx="35428">
                  <c:v>45929.02286749793</c:v>
                </c:pt>
                <c:pt idx="35429">
                  <c:v>45929.02368669792</c:v>
                </c:pt>
                <c:pt idx="35430">
                  <c:v>45929.02450589794</c:v>
                </c:pt>
                <c:pt idx="35431">
                  <c:v>45929.02532509794</c:v>
                </c:pt>
                <c:pt idx="35432">
                  <c:v>45929.02614429795</c:v>
                </c:pt>
                <c:pt idx="35433">
                  <c:v>45929.02696349795</c:v>
                </c:pt>
                <c:pt idx="35434">
                  <c:v>45929.02778269788</c:v>
                </c:pt>
                <c:pt idx="35435">
                  <c:v>45929.02860189795</c:v>
                </c:pt>
                <c:pt idx="35436">
                  <c:v>45929.02942109796</c:v>
                </c:pt>
                <c:pt idx="35437">
                  <c:v>45929.03024029795</c:v>
                </c:pt>
                <c:pt idx="35438">
                  <c:v>45929.03105949796</c:v>
                </c:pt>
                <c:pt idx="35439">
                  <c:v>45929.03187869796</c:v>
                </c:pt>
                <c:pt idx="35440">
                  <c:v>45929.03269789796</c:v>
                </c:pt>
                <c:pt idx="35441">
                  <c:v>45929.03351709796</c:v>
                </c:pt>
                <c:pt idx="35442">
                  <c:v>45929.03433629796</c:v>
                </c:pt>
                <c:pt idx="35443">
                  <c:v>45929.03515549797</c:v>
                </c:pt>
                <c:pt idx="35444">
                  <c:v>45929.03597469797</c:v>
                </c:pt>
                <c:pt idx="35445">
                  <c:v>45929.03679389797</c:v>
                </c:pt>
                <c:pt idx="35446">
                  <c:v>45929.03761309797</c:v>
                </c:pt>
                <c:pt idx="35447">
                  <c:v>45929.03843229798</c:v>
                </c:pt>
                <c:pt idx="35448">
                  <c:v>45929.039251498</c:v>
                </c:pt>
                <c:pt idx="35449">
                  <c:v>45929.04007069798</c:v>
                </c:pt>
                <c:pt idx="35450">
                  <c:v>45929.04088989798</c:v>
                </c:pt>
                <c:pt idx="35451">
                  <c:v>45929.04170909799</c:v>
                </c:pt>
                <c:pt idx="35452">
                  <c:v>45929.042528298</c:v>
                </c:pt>
                <c:pt idx="35453">
                  <c:v>45929.043347498</c:v>
                </c:pt>
                <c:pt idx="35454">
                  <c:v>45929.044166698</c:v>
                </c:pt>
                <c:pt idx="35455">
                  <c:v>45929.044985898</c:v>
                </c:pt>
                <c:pt idx="35456">
                  <c:v>45929.045805098</c:v>
                </c:pt>
                <c:pt idx="35457">
                  <c:v>45929.046624298</c:v>
                </c:pt>
                <c:pt idx="35458">
                  <c:v>45929.047443498</c:v>
                </c:pt>
                <c:pt idx="35459">
                  <c:v>45929.048262698</c:v>
                </c:pt>
                <c:pt idx="35460">
                  <c:v>45929.04908189801</c:v>
                </c:pt>
                <c:pt idx="35461">
                  <c:v>45929.04990109801</c:v>
                </c:pt>
                <c:pt idx="35462">
                  <c:v>45929.05072029801</c:v>
                </c:pt>
                <c:pt idx="35463">
                  <c:v>45929.051539498</c:v>
                </c:pt>
                <c:pt idx="35464">
                  <c:v>45929.05235869801</c:v>
                </c:pt>
                <c:pt idx="35465">
                  <c:v>45929.05317789802</c:v>
                </c:pt>
                <c:pt idx="35466">
                  <c:v>45929.05399709803</c:v>
                </c:pt>
                <c:pt idx="35467">
                  <c:v>45929.0548162981</c:v>
                </c:pt>
                <c:pt idx="35468">
                  <c:v>45929.0556354981</c:v>
                </c:pt>
                <c:pt idx="35469">
                  <c:v>45929.05645469803</c:v>
                </c:pt>
                <c:pt idx="35470">
                  <c:v>45929.05727389804</c:v>
                </c:pt>
                <c:pt idx="35471">
                  <c:v>45929.0580930981</c:v>
                </c:pt>
                <c:pt idx="35472">
                  <c:v>45929.0589122981</c:v>
                </c:pt>
                <c:pt idx="35473">
                  <c:v>45929.05973149804</c:v>
                </c:pt>
                <c:pt idx="35474">
                  <c:v>45929.06055069804</c:v>
                </c:pt>
                <c:pt idx="35475">
                  <c:v>45929.06136989805</c:v>
                </c:pt>
                <c:pt idx="35476">
                  <c:v>45929.06218909805</c:v>
                </c:pt>
                <c:pt idx="35477">
                  <c:v>45929.06300829805</c:v>
                </c:pt>
                <c:pt idx="35478">
                  <c:v>45929.06382749805</c:v>
                </c:pt>
                <c:pt idx="35479">
                  <c:v>45929.06464669805</c:v>
                </c:pt>
                <c:pt idx="35480">
                  <c:v>45929.06546589806</c:v>
                </c:pt>
                <c:pt idx="35481">
                  <c:v>45929.06628509805</c:v>
                </c:pt>
                <c:pt idx="35482">
                  <c:v>45929.06710429806</c:v>
                </c:pt>
                <c:pt idx="35483">
                  <c:v>45929.06792349806</c:v>
                </c:pt>
                <c:pt idx="35484">
                  <c:v>45929.06874269807</c:v>
                </c:pt>
                <c:pt idx="35485">
                  <c:v>45929.06956189807</c:v>
                </c:pt>
                <c:pt idx="35486">
                  <c:v>45929.07038109807</c:v>
                </c:pt>
                <c:pt idx="35487">
                  <c:v>45929.07120029807</c:v>
                </c:pt>
                <c:pt idx="35488">
                  <c:v>45929.0720194981</c:v>
                </c:pt>
                <c:pt idx="35489">
                  <c:v>45929.0728386981</c:v>
                </c:pt>
                <c:pt idx="35490">
                  <c:v>45929.07365789807</c:v>
                </c:pt>
                <c:pt idx="35491">
                  <c:v>45929.07447709808</c:v>
                </c:pt>
                <c:pt idx="35492">
                  <c:v>45929.0752962981</c:v>
                </c:pt>
                <c:pt idx="35493">
                  <c:v>45929.0761154981</c:v>
                </c:pt>
                <c:pt idx="35494">
                  <c:v>45929.07693469808</c:v>
                </c:pt>
                <c:pt idx="35495">
                  <c:v>45929.0777538981</c:v>
                </c:pt>
                <c:pt idx="35496">
                  <c:v>45929.0785730981</c:v>
                </c:pt>
                <c:pt idx="35497">
                  <c:v>45929.0793922981</c:v>
                </c:pt>
                <c:pt idx="35498">
                  <c:v>45929.0802114981</c:v>
                </c:pt>
                <c:pt idx="35499">
                  <c:v>45929.0810306981</c:v>
                </c:pt>
                <c:pt idx="35500">
                  <c:v>45929.0818498981</c:v>
                </c:pt>
                <c:pt idx="35501">
                  <c:v>45929.0826690981</c:v>
                </c:pt>
                <c:pt idx="35502">
                  <c:v>45929.0834882981</c:v>
                </c:pt>
                <c:pt idx="35503">
                  <c:v>45929.0843074981</c:v>
                </c:pt>
                <c:pt idx="35504">
                  <c:v>45929.08512669811</c:v>
                </c:pt>
                <c:pt idx="35505">
                  <c:v>45929.08594589811</c:v>
                </c:pt>
                <c:pt idx="35506">
                  <c:v>45929.08676509811</c:v>
                </c:pt>
                <c:pt idx="35507">
                  <c:v>45929.08758429811</c:v>
                </c:pt>
                <c:pt idx="35508">
                  <c:v>45929.0884034982</c:v>
                </c:pt>
                <c:pt idx="35509">
                  <c:v>45929.08922269813</c:v>
                </c:pt>
                <c:pt idx="35510">
                  <c:v>45929.09004189812</c:v>
                </c:pt>
                <c:pt idx="35511">
                  <c:v>45929.09086109812</c:v>
                </c:pt>
                <c:pt idx="35512">
                  <c:v>45929.09168029813</c:v>
                </c:pt>
                <c:pt idx="35513">
                  <c:v>45929.09249949813</c:v>
                </c:pt>
                <c:pt idx="35514">
                  <c:v>45929.09331869813</c:v>
                </c:pt>
                <c:pt idx="35515">
                  <c:v>45929.09413789813</c:v>
                </c:pt>
                <c:pt idx="35516">
                  <c:v>45929.09495709813</c:v>
                </c:pt>
                <c:pt idx="35517">
                  <c:v>45929.09577629814</c:v>
                </c:pt>
                <c:pt idx="35518">
                  <c:v>45929.0965954982</c:v>
                </c:pt>
                <c:pt idx="35519">
                  <c:v>45929.09741469815</c:v>
                </c:pt>
                <c:pt idx="35520">
                  <c:v>45929.09823389814</c:v>
                </c:pt>
                <c:pt idx="35521">
                  <c:v>45929.09905309815</c:v>
                </c:pt>
                <c:pt idx="35522">
                  <c:v>45929.09987229816</c:v>
                </c:pt>
                <c:pt idx="35523">
                  <c:v>45929.10069149816</c:v>
                </c:pt>
                <c:pt idx="35524">
                  <c:v>45929.10151069815</c:v>
                </c:pt>
                <c:pt idx="35525">
                  <c:v>45929.10232989815</c:v>
                </c:pt>
                <c:pt idx="35526">
                  <c:v>45929.10314909816</c:v>
                </c:pt>
                <c:pt idx="35527">
                  <c:v>45929.10396829816</c:v>
                </c:pt>
                <c:pt idx="35528">
                  <c:v>45929.10478749816</c:v>
                </c:pt>
                <c:pt idx="35529">
                  <c:v>45929.10560669817</c:v>
                </c:pt>
                <c:pt idx="35530">
                  <c:v>45929.10642589817</c:v>
                </c:pt>
                <c:pt idx="35531">
                  <c:v>45929.10724509818</c:v>
                </c:pt>
                <c:pt idx="35532">
                  <c:v>45929.1080642982</c:v>
                </c:pt>
                <c:pt idx="35533">
                  <c:v>45929.1088834982</c:v>
                </c:pt>
                <c:pt idx="35534">
                  <c:v>45929.10970269818</c:v>
                </c:pt>
                <c:pt idx="35535">
                  <c:v>45929.1105218982</c:v>
                </c:pt>
                <c:pt idx="35536">
                  <c:v>45929.11134109818</c:v>
                </c:pt>
                <c:pt idx="35537">
                  <c:v>45929.11216029818</c:v>
                </c:pt>
                <c:pt idx="35538">
                  <c:v>45929.1129794982</c:v>
                </c:pt>
                <c:pt idx="35539">
                  <c:v>45929.1137986982</c:v>
                </c:pt>
                <c:pt idx="35540">
                  <c:v>45929.1146178982</c:v>
                </c:pt>
                <c:pt idx="35541">
                  <c:v>45929.1154370982</c:v>
                </c:pt>
                <c:pt idx="35542">
                  <c:v>45929.1162562982</c:v>
                </c:pt>
                <c:pt idx="35543">
                  <c:v>45929.1170754982</c:v>
                </c:pt>
                <c:pt idx="35544">
                  <c:v>45929.1178946982</c:v>
                </c:pt>
                <c:pt idx="35545">
                  <c:v>45929.1187138982</c:v>
                </c:pt>
                <c:pt idx="35546">
                  <c:v>45929.1195330982</c:v>
                </c:pt>
                <c:pt idx="35547">
                  <c:v>45929.12035229821</c:v>
                </c:pt>
                <c:pt idx="35548">
                  <c:v>45929.12117149821</c:v>
                </c:pt>
                <c:pt idx="35549">
                  <c:v>45929.12199069822</c:v>
                </c:pt>
                <c:pt idx="35550">
                  <c:v>45929.12280989822</c:v>
                </c:pt>
                <c:pt idx="35551">
                  <c:v>45929.12362909822</c:v>
                </c:pt>
                <c:pt idx="35552">
                  <c:v>45929.12444829822</c:v>
                </c:pt>
                <c:pt idx="35553">
                  <c:v>45929.12526749822</c:v>
                </c:pt>
                <c:pt idx="35554">
                  <c:v>45929.12608669823</c:v>
                </c:pt>
                <c:pt idx="35555">
                  <c:v>45929.12690589823</c:v>
                </c:pt>
                <c:pt idx="35556">
                  <c:v>45929.12772509822</c:v>
                </c:pt>
                <c:pt idx="35557">
                  <c:v>45929.12854429823</c:v>
                </c:pt>
                <c:pt idx="35558">
                  <c:v>45929.12936349824</c:v>
                </c:pt>
                <c:pt idx="35559">
                  <c:v>45929.13018269822</c:v>
                </c:pt>
                <c:pt idx="35560">
                  <c:v>45929.13100189823</c:v>
                </c:pt>
                <c:pt idx="35561">
                  <c:v>45929.13182109824</c:v>
                </c:pt>
                <c:pt idx="35562">
                  <c:v>45929.13264029824</c:v>
                </c:pt>
                <c:pt idx="35563">
                  <c:v>45929.13345949825</c:v>
                </c:pt>
                <c:pt idx="35564">
                  <c:v>45929.13427869825</c:v>
                </c:pt>
                <c:pt idx="35565">
                  <c:v>45929.13509789825</c:v>
                </c:pt>
                <c:pt idx="35566">
                  <c:v>45929.13591709825</c:v>
                </c:pt>
                <c:pt idx="35567">
                  <c:v>45929.13673629825</c:v>
                </c:pt>
                <c:pt idx="35568">
                  <c:v>45929.13755549825</c:v>
                </c:pt>
                <c:pt idx="35569">
                  <c:v>45929.13837469826</c:v>
                </c:pt>
                <c:pt idx="35570">
                  <c:v>45929.13919389826</c:v>
                </c:pt>
                <c:pt idx="35571">
                  <c:v>45929.14001309826</c:v>
                </c:pt>
                <c:pt idx="35572">
                  <c:v>45929.14083229826</c:v>
                </c:pt>
                <c:pt idx="35573">
                  <c:v>45929.14165149827</c:v>
                </c:pt>
                <c:pt idx="35574">
                  <c:v>45929.14247069827</c:v>
                </c:pt>
                <c:pt idx="35575">
                  <c:v>45929.14328989827</c:v>
                </c:pt>
                <c:pt idx="35576">
                  <c:v>45929.14410909827</c:v>
                </c:pt>
                <c:pt idx="35577">
                  <c:v>45929.14492829827</c:v>
                </c:pt>
                <c:pt idx="35578">
                  <c:v>45929.14574749828</c:v>
                </c:pt>
                <c:pt idx="35579">
                  <c:v>45929.14656669828</c:v>
                </c:pt>
                <c:pt idx="35580">
                  <c:v>45929.14738589829</c:v>
                </c:pt>
                <c:pt idx="35581">
                  <c:v>45929.14820509828</c:v>
                </c:pt>
                <c:pt idx="35582">
                  <c:v>45929.1490242983</c:v>
                </c:pt>
                <c:pt idx="35583">
                  <c:v>45929.1498434983</c:v>
                </c:pt>
                <c:pt idx="35584">
                  <c:v>45929.1506626983</c:v>
                </c:pt>
                <c:pt idx="35585">
                  <c:v>45929.1514818983</c:v>
                </c:pt>
                <c:pt idx="35586">
                  <c:v>45929.1523010983</c:v>
                </c:pt>
                <c:pt idx="35587">
                  <c:v>45929.1531202983</c:v>
                </c:pt>
                <c:pt idx="35588">
                  <c:v>45929.1539394983</c:v>
                </c:pt>
                <c:pt idx="35589">
                  <c:v>45929.1547586983</c:v>
                </c:pt>
                <c:pt idx="35590">
                  <c:v>45929.1555778983</c:v>
                </c:pt>
                <c:pt idx="35591">
                  <c:v>45929.1563970983</c:v>
                </c:pt>
                <c:pt idx="35592">
                  <c:v>45929.1572162983</c:v>
                </c:pt>
                <c:pt idx="35593">
                  <c:v>45929.1580354983</c:v>
                </c:pt>
                <c:pt idx="35594">
                  <c:v>45929.15885469831</c:v>
                </c:pt>
                <c:pt idx="35595">
                  <c:v>45929.15967389832</c:v>
                </c:pt>
                <c:pt idx="35596">
                  <c:v>45929.16049309832</c:v>
                </c:pt>
                <c:pt idx="35597">
                  <c:v>45929.16131229832</c:v>
                </c:pt>
                <c:pt idx="35598">
                  <c:v>45929.16213149832</c:v>
                </c:pt>
                <c:pt idx="35599">
                  <c:v>45929.16295069833</c:v>
                </c:pt>
                <c:pt idx="35600">
                  <c:v>45929.16376989832</c:v>
                </c:pt>
                <c:pt idx="35601">
                  <c:v>45929.16458909833</c:v>
                </c:pt>
                <c:pt idx="35602">
                  <c:v>45929.16540829834</c:v>
                </c:pt>
                <c:pt idx="35603">
                  <c:v>45929.16622749833</c:v>
                </c:pt>
                <c:pt idx="35604">
                  <c:v>45929.16704669833</c:v>
                </c:pt>
                <c:pt idx="35605">
                  <c:v>45929.16786589834</c:v>
                </c:pt>
                <c:pt idx="35606">
                  <c:v>45929.16868509835</c:v>
                </c:pt>
                <c:pt idx="35607">
                  <c:v>45929.16950429835</c:v>
                </c:pt>
                <c:pt idx="35608">
                  <c:v>45929.17032349835</c:v>
                </c:pt>
                <c:pt idx="35609">
                  <c:v>45929.17114269835</c:v>
                </c:pt>
                <c:pt idx="35610">
                  <c:v>45929.17196189836</c:v>
                </c:pt>
                <c:pt idx="35611">
                  <c:v>45929.17278109836</c:v>
                </c:pt>
                <c:pt idx="35612">
                  <c:v>45929.17360029836</c:v>
                </c:pt>
                <c:pt idx="35613">
                  <c:v>45929.17441949836</c:v>
                </c:pt>
                <c:pt idx="35614">
                  <c:v>45929.17523869836</c:v>
                </c:pt>
                <c:pt idx="35615">
                  <c:v>45929.17605789836</c:v>
                </c:pt>
                <c:pt idx="35616">
                  <c:v>45929.17687709836</c:v>
                </c:pt>
                <c:pt idx="35617">
                  <c:v>45929.17769629837</c:v>
                </c:pt>
                <c:pt idx="35618">
                  <c:v>45929.1785154984</c:v>
                </c:pt>
                <c:pt idx="35619">
                  <c:v>45929.17933469837</c:v>
                </c:pt>
                <c:pt idx="35620">
                  <c:v>45929.18015389837</c:v>
                </c:pt>
                <c:pt idx="35621">
                  <c:v>45929.18097309838</c:v>
                </c:pt>
                <c:pt idx="35622">
                  <c:v>45929.18179229838</c:v>
                </c:pt>
                <c:pt idx="35623">
                  <c:v>45929.1826114984</c:v>
                </c:pt>
                <c:pt idx="35624">
                  <c:v>45929.18343069839</c:v>
                </c:pt>
                <c:pt idx="35625">
                  <c:v>45929.18424989838</c:v>
                </c:pt>
                <c:pt idx="35626">
                  <c:v>45929.1850690984</c:v>
                </c:pt>
                <c:pt idx="35627">
                  <c:v>45929.1858882984</c:v>
                </c:pt>
                <c:pt idx="35628">
                  <c:v>45929.1867074984</c:v>
                </c:pt>
                <c:pt idx="35629">
                  <c:v>45929.1875266984</c:v>
                </c:pt>
                <c:pt idx="35630">
                  <c:v>45929.1883458984</c:v>
                </c:pt>
                <c:pt idx="35631">
                  <c:v>45929.1891650984</c:v>
                </c:pt>
                <c:pt idx="35632">
                  <c:v>45929.1899842984</c:v>
                </c:pt>
                <c:pt idx="35633">
                  <c:v>45929.1908034984</c:v>
                </c:pt>
                <c:pt idx="35634">
                  <c:v>45929.1916226984</c:v>
                </c:pt>
                <c:pt idx="35635">
                  <c:v>45929.19244189841</c:v>
                </c:pt>
                <c:pt idx="35636">
                  <c:v>45929.19326109841</c:v>
                </c:pt>
                <c:pt idx="35637">
                  <c:v>45929.19408029842</c:v>
                </c:pt>
                <c:pt idx="35638">
                  <c:v>45929.19489949841</c:v>
                </c:pt>
                <c:pt idx="35639">
                  <c:v>45929.19571869842</c:v>
                </c:pt>
                <c:pt idx="35640">
                  <c:v>45929.19653789843</c:v>
                </c:pt>
                <c:pt idx="35641">
                  <c:v>45929.19735709842</c:v>
                </c:pt>
                <c:pt idx="35642">
                  <c:v>45929.19817629842</c:v>
                </c:pt>
                <c:pt idx="35643">
                  <c:v>45929.19899549843</c:v>
                </c:pt>
                <c:pt idx="35644">
                  <c:v>45929.19981469843</c:v>
                </c:pt>
                <c:pt idx="35645">
                  <c:v>45929.20063389843</c:v>
                </c:pt>
                <c:pt idx="35646">
                  <c:v>45929.20145309844</c:v>
                </c:pt>
                <c:pt idx="35647">
                  <c:v>45929.20227229844</c:v>
                </c:pt>
                <c:pt idx="35648">
                  <c:v>45929.20309149844</c:v>
                </c:pt>
                <c:pt idx="35649">
                  <c:v>45929.20391069844</c:v>
                </c:pt>
                <c:pt idx="35650">
                  <c:v>45929.20472989845</c:v>
                </c:pt>
                <c:pt idx="35651">
                  <c:v>45929.20554909845</c:v>
                </c:pt>
                <c:pt idx="35652">
                  <c:v>45929.20636829845</c:v>
                </c:pt>
                <c:pt idx="35653">
                  <c:v>45929.20718749845</c:v>
                </c:pt>
                <c:pt idx="35654">
                  <c:v>45929.20800669845</c:v>
                </c:pt>
                <c:pt idx="35655">
                  <c:v>45929.20882589845</c:v>
                </c:pt>
                <c:pt idx="35656">
                  <c:v>45929.20964509846</c:v>
                </c:pt>
                <c:pt idx="35657">
                  <c:v>45929.21046429846</c:v>
                </c:pt>
                <c:pt idx="35658">
                  <c:v>45929.21128349846</c:v>
                </c:pt>
                <c:pt idx="35659">
                  <c:v>45929.21210269847</c:v>
                </c:pt>
                <c:pt idx="35660">
                  <c:v>45929.21292189847</c:v>
                </c:pt>
                <c:pt idx="35661">
                  <c:v>45929.21374109847</c:v>
                </c:pt>
                <c:pt idx="35662">
                  <c:v>45929.21456029848</c:v>
                </c:pt>
                <c:pt idx="35663">
                  <c:v>45929.2153794985</c:v>
                </c:pt>
                <c:pt idx="35664">
                  <c:v>45929.21619869847</c:v>
                </c:pt>
                <c:pt idx="35665">
                  <c:v>45929.21701789848</c:v>
                </c:pt>
                <c:pt idx="35666">
                  <c:v>45929.2178370985</c:v>
                </c:pt>
                <c:pt idx="35667">
                  <c:v>45929.2186562985</c:v>
                </c:pt>
                <c:pt idx="35668">
                  <c:v>45929.21947549848</c:v>
                </c:pt>
                <c:pt idx="35669">
                  <c:v>45929.2202946985</c:v>
                </c:pt>
                <c:pt idx="35670">
                  <c:v>45929.22111389849</c:v>
                </c:pt>
                <c:pt idx="35671">
                  <c:v>45929.2219330985</c:v>
                </c:pt>
                <c:pt idx="35672">
                  <c:v>45929.2227522985</c:v>
                </c:pt>
                <c:pt idx="35673">
                  <c:v>45929.2235714985</c:v>
                </c:pt>
                <c:pt idx="35674">
                  <c:v>45929.2243906985</c:v>
                </c:pt>
                <c:pt idx="35675">
                  <c:v>45929.2252098985</c:v>
                </c:pt>
                <c:pt idx="35676">
                  <c:v>45929.2260290985</c:v>
                </c:pt>
                <c:pt idx="35677">
                  <c:v>45929.2268482985</c:v>
                </c:pt>
                <c:pt idx="35678">
                  <c:v>45929.22766749851</c:v>
                </c:pt>
                <c:pt idx="35679">
                  <c:v>45929.22848669851</c:v>
                </c:pt>
                <c:pt idx="35680">
                  <c:v>45929.22930589852</c:v>
                </c:pt>
                <c:pt idx="35681">
                  <c:v>45929.23012509852</c:v>
                </c:pt>
                <c:pt idx="35682">
                  <c:v>45929.23094429852</c:v>
                </c:pt>
                <c:pt idx="35683">
                  <c:v>45929.23176349852</c:v>
                </c:pt>
                <c:pt idx="35684">
                  <c:v>45929.23258269852</c:v>
                </c:pt>
                <c:pt idx="35685">
                  <c:v>45929.23340189853</c:v>
                </c:pt>
                <c:pt idx="35686">
                  <c:v>45929.23422109852</c:v>
                </c:pt>
                <c:pt idx="35687">
                  <c:v>45929.23504029853</c:v>
                </c:pt>
                <c:pt idx="35688">
                  <c:v>45929.23585949854</c:v>
                </c:pt>
                <c:pt idx="35689">
                  <c:v>45929.23667869853</c:v>
                </c:pt>
                <c:pt idx="35690">
                  <c:v>45929.23749789854</c:v>
                </c:pt>
                <c:pt idx="35691">
                  <c:v>45929.23831709854</c:v>
                </c:pt>
                <c:pt idx="35692">
                  <c:v>45929.23913629854</c:v>
                </c:pt>
                <c:pt idx="35693">
                  <c:v>45929.23995549854</c:v>
                </c:pt>
                <c:pt idx="35694">
                  <c:v>45929.24077469855</c:v>
                </c:pt>
                <c:pt idx="35695">
                  <c:v>45929.24159389855</c:v>
                </c:pt>
                <c:pt idx="35696">
                  <c:v>45929.24241309856</c:v>
                </c:pt>
                <c:pt idx="35697">
                  <c:v>45929.24323229856</c:v>
                </c:pt>
                <c:pt idx="35698">
                  <c:v>45929.2440514986</c:v>
                </c:pt>
                <c:pt idx="35699">
                  <c:v>45929.24487069855</c:v>
                </c:pt>
                <c:pt idx="35700">
                  <c:v>45929.24568989856</c:v>
                </c:pt>
                <c:pt idx="35701">
                  <c:v>45929.2465090986</c:v>
                </c:pt>
                <c:pt idx="35702">
                  <c:v>45929.24732829856</c:v>
                </c:pt>
                <c:pt idx="35703">
                  <c:v>45929.24814749856</c:v>
                </c:pt>
                <c:pt idx="35704">
                  <c:v>45929.24896669857</c:v>
                </c:pt>
                <c:pt idx="35705">
                  <c:v>45929.24978589857</c:v>
                </c:pt>
                <c:pt idx="35706">
                  <c:v>45929.2506050986</c:v>
                </c:pt>
                <c:pt idx="35707">
                  <c:v>45929.25142429857</c:v>
                </c:pt>
                <c:pt idx="35708">
                  <c:v>45929.2522434986</c:v>
                </c:pt>
                <c:pt idx="35709">
                  <c:v>45929.25306269858</c:v>
                </c:pt>
                <c:pt idx="35710">
                  <c:v>45929.25388189858</c:v>
                </c:pt>
                <c:pt idx="35711">
                  <c:v>45929.25470109858</c:v>
                </c:pt>
                <c:pt idx="35712">
                  <c:v>45929.25552029858</c:v>
                </c:pt>
                <c:pt idx="35713">
                  <c:v>45929.2563394986</c:v>
                </c:pt>
                <c:pt idx="35714">
                  <c:v>45929.2571586986</c:v>
                </c:pt>
                <c:pt idx="35715">
                  <c:v>45929.2579778986</c:v>
                </c:pt>
                <c:pt idx="35716">
                  <c:v>45929.2587970986</c:v>
                </c:pt>
                <c:pt idx="35717">
                  <c:v>45929.2596162986</c:v>
                </c:pt>
                <c:pt idx="35718">
                  <c:v>45929.2604354986</c:v>
                </c:pt>
                <c:pt idx="35719">
                  <c:v>45929.26125469861</c:v>
                </c:pt>
                <c:pt idx="35720">
                  <c:v>45929.26207389861</c:v>
                </c:pt>
                <c:pt idx="35721">
                  <c:v>45929.26289309861</c:v>
                </c:pt>
                <c:pt idx="35722">
                  <c:v>45929.26371229861</c:v>
                </c:pt>
                <c:pt idx="35723">
                  <c:v>45929.26453149861</c:v>
                </c:pt>
                <c:pt idx="35724">
                  <c:v>45929.26535069862</c:v>
                </c:pt>
                <c:pt idx="35725">
                  <c:v>45929.26616989862</c:v>
                </c:pt>
                <c:pt idx="35726">
                  <c:v>45929.26698909862</c:v>
                </c:pt>
                <c:pt idx="35727">
                  <c:v>45929.26780829862</c:v>
                </c:pt>
                <c:pt idx="35728">
                  <c:v>45929.26862749862</c:v>
                </c:pt>
                <c:pt idx="35729">
                  <c:v>45929.26944669858</c:v>
                </c:pt>
                <c:pt idx="35730">
                  <c:v>45929.27026589863</c:v>
                </c:pt>
                <c:pt idx="35731">
                  <c:v>45929.27108509863</c:v>
                </c:pt>
                <c:pt idx="35732">
                  <c:v>45929.27190429864</c:v>
                </c:pt>
                <c:pt idx="35733">
                  <c:v>45929.27272349864</c:v>
                </c:pt>
                <c:pt idx="35734">
                  <c:v>45929.27354269863</c:v>
                </c:pt>
                <c:pt idx="35735">
                  <c:v>45929.27436189864</c:v>
                </c:pt>
                <c:pt idx="35736">
                  <c:v>45929.27518109862</c:v>
                </c:pt>
                <c:pt idx="35737">
                  <c:v>45929.27600029865</c:v>
                </c:pt>
                <c:pt idx="35738">
                  <c:v>45929.27681949864</c:v>
                </c:pt>
                <c:pt idx="35739">
                  <c:v>45929.27763869865</c:v>
                </c:pt>
                <c:pt idx="35740">
                  <c:v>45929.27845789865</c:v>
                </c:pt>
                <c:pt idx="35741">
                  <c:v>45929.27927709865</c:v>
                </c:pt>
                <c:pt idx="35742">
                  <c:v>45929.28009629865</c:v>
                </c:pt>
                <c:pt idx="35743">
                  <c:v>45929.28091549866</c:v>
                </c:pt>
                <c:pt idx="35744">
                  <c:v>45929.28173469866</c:v>
                </c:pt>
                <c:pt idx="35745">
                  <c:v>45929.28255389866</c:v>
                </c:pt>
                <c:pt idx="35746">
                  <c:v>45929.28337309867</c:v>
                </c:pt>
                <c:pt idx="35747">
                  <c:v>45929.28419229867</c:v>
                </c:pt>
                <c:pt idx="35748">
                  <c:v>45929.28501149867</c:v>
                </c:pt>
                <c:pt idx="35749">
                  <c:v>45929.28583069867</c:v>
                </c:pt>
                <c:pt idx="35750">
                  <c:v>45929.28664989867</c:v>
                </c:pt>
                <c:pt idx="35751">
                  <c:v>45929.28746909868</c:v>
                </c:pt>
                <c:pt idx="35752">
                  <c:v>45929.28828829868</c:v>
                </c:pt>
                <c:pt idx="35753">
                  <c:v>45929.28910749868</c:v>
                </c:pt>
                <c:pt idx="35754">
                  <c:v>45929.28992669869</c:v>
                </c:pt>
                <c:pt idx="35755">
                  <c:v>45929.29074589867</c:v>
                </c:pt>
                <c:pt idx="35756">
                  <c:v>45929.29156509868</c:v>
                </c:pt>
                <c:pt idx="35757">
                  <c:v>45929.29238429869</c:v>
                </c:pt>
                <c:pt idx="35758">
                  <c:v>45929.2932034987</c:v>
                </c:pt>
                <c:pt idx="35759">
                  <c:v>45929.2940226987</c:v>
                </c:pt>
                <c:pt idx="35760">
                  <c:v>45929.2948418987</c:v>
                </c:pt>
                <c:pt idx="35761">
                  <c:v>45929.29566109867</c:v>
                </c:pt>
                <c:pt idx="35762">
                  <c:v>45929.2964802987</c:v>
                </c:pt>
                <c:pt idx="35763">
                  <c:v>45929.2972994987</c:v>
                </c:pt>
                <c:pt idx="35764">
                  <c:v>45929.29811869871</c:v>
                </c:pt>
                <c:pt idx="35765">
                  <c:v>45929.29893789871</c:v>
                </c:pt>
                <c:pt idx="35766">
                  <c:v>45929.29975709871</c:v>
                </c:pt>
                <c:pt idx="35767">
                  <c:v>45929.3005762987</c:v>
                </c:pt>
                <c:pt idx="35768">
                  <c:v>45929.30139549871</c:v>
                </c:pt>
                <c:pt idx="35769">
                  <c:v>45929.30221469874</c:v>
                </c:pt>
                <c:pt idx="35770">
                  <c:v>45929.30303389873</c:v>
                </c:pt>
                <c:pt idx="35771">
                  <c:v>45929.30385309873</c:v>
                </c:pt>
                <c:pt idx="35772">
                  <c:v>45929.30467229874</c:v>
                </c:pt>
                <c:pt idx="35773">
                  <c:v>45929.30549149872</c:v>
                </c:pt>
                <c:pt idx="35774">
                  <c:v>45929.30631069873</c:v>
                </c:pt>
                <c:pt idx="35775">
                  <c:v>45929.30712989873</c:v>
                </c:pt>
                <c:pt idx="35776">
                  <c:v>45929.30794909873</c:v>
                </c:pt>
                <c:pt idx="35777">
                  <c:v>45929.30876829873</c:v>
                </c:pt>
                <c:pt idx="35778">
                  <c:v>45929.30958749874</c:v>
                </c:pt>
                <c:pt idx="35779">
                  <c:v>45929.31040669874</c:v>
                </c:pt>
                <c:pt idx="35780">
                  <c:v>45929.31122589874</c:v>
                </c:pt>
                <c:pt idx="35781">
                  <c:v>45929.31204509874</c:v>
                </c:pt>
                <c:pt idx="35782">
                  <c:v>45929.3128642988</c:v>
                </c:pt>
                <c:pt idx="35783">
                  <c:v>45929.31368349875</c:v>
                </c:pt>
                <c:pt idx="35784">
                  <c:v>45929.31450269876</c:v>
                </c:pt>
                <c:pt idx="35785">
                  <c:v>45929.31532189875</c:v>
                </c:pt>
                <c:pt idx="35786">
                  <c:v>45929.31614109875</c:v>
                </c:pt>
                <c:pt idx="35787">
                  <c:v>45929.31696029876</c:v>
                </c:pt>
                <c:pt idx="35788">
                  <c:v>45929.3177794988</c:v>
                </c:pt>
                <c:pt idx="35789">
                  <c:v>45929.3185986988</c:v>
                </c:pt>
                <c:pt idx="35790">
                  <c:v>45929.31941789876</c:v>
                </c:pt>
                <c:pt idx="35791">
                  <c:v>45929.3202370988</c:v>
                </c:pt>
                <c:pt idx="35792">
                  <c:v>45929.32105629878</c:v>
                </c:pt>
                <c:pt idx="35793">
                  <c:v>45929.3218754988</c:v>
                </c:pt>
                <c:pt idx="35794">
                  <c:v>45929.32269469877</c:v>
                </c:pt>
                <c:pt idx="35795">
                  <c:v>45929.32351389878</c:v>
                </c:pt>
                <c:pt idx="35796">
                  <c:v>45929.32433309878</c:v>
                </c:pt>
                <c:pt idx="35797">
                  <c:v>45929.32515229878</c:v>
                </c:pt>
                <c:pt idx="35798">
                  <c:v>45929.32597149878</c:v>
                </c:pt>
                <c:pt idx="35799">
                  <c:v>45929.32679069879</c:v>
                </c:pt>
                <c:pt idx="35800">
                  <c:v>45929.3276098988</c:v>
                </c:pt>
                <c:pt idx="35801">
                  <c:v>45929.3284290988</c:v>
                </c:pt>
                <c:pt idx="35802">
                  <c:v>45929.3292482988</c:v>
                </c:pt>
                <c:pt idx="35803">
                  <c:v>45929.3300674988</c:v>
                </c:pt>
                <c:pt idx="35804">
                  <c:v>45929.3308866988</c:v>
                </c:pt>
                <c:pt idx="35805">
                  <c:v>45929.3317058988</c:v>
                </c:pt>
                <c:pt idx="35806">
                  <c:v>45929.3325250988</c:v>
                </c:pt>
                <c:pt idx="35807">
                  <c:v>45929.3333442988</c:v>
                </c:pt>
                <c:pt idx="35808">
                  <c:v>45929.3341634988</c:v>
                </c:pt>
                <c:pt idx="35809">
                  <c:v>45929.33498269881</c:v>
                </c:pt>
                <c:pt idx="35810">
                  <c:v>45929.33580189881</c:v>
                </c:pt>
                <c:pt idx="35811">
                  <c:v>45929.33662109881</c:v>
                </c:pt>
                <c:pt idx="35812">
                  <c:v>45929.33744029882</c:v>
                </c:pt>
                <c:pt idx="35813">
                  <c:v>45929.3382594988</c:v>
                </c:pt>
                <c:pt idx="35814">
                  <c:v>45929.33907869883</c:v>
                </c:pt>
                <c:pt idx="35815">
                  <c:v>45929.33989789884</c:v>
                </c:pt>
                <c:pt idx="35816">
                  <c:v>45929.3407170989</c:v>
                </c:pt>
                <c:pt idx="35817">
                  <c:v>45929.3415362989</c:v>
                </c:pt>
                <c:pt idx="35818">
                  <c:v>45929.3423554989</c:v>
                </c:pt>
                <c:pt idx="35819">
                  <c:v>45929.34317469883</c:v>
                </c:pt>
                <c:pt idx="35820">
                  <c:v>45929.34399389883</c:v>
                </c:pt>
                <c:pt idx="35821">
                  <c:v>45929.3448130989</c:v>
                </c:pt>
                <c:pt idx="35822">
                  <c:v>45929.34563229884</c:v>
                </c:pt>
                <c:pt idx="35823">
                  <c:v>45929.3464514989</c:v>
                </c:pt>
                <c:pt idx="35824">
                  <c:v>45929.34727069884</c:v>
                </c:pt>
                <c:pt idx="35825">
                  <c:v>45929.34808989884</c:v>
                </c:pt>
                <c:pt idx="35826">
                  <c:v>45929.3489090989</c:v>
                </c:pt>
                <c:pt idx="35827">
                  <c:v>45929.34972829886</c:v>
                </c:pt>
                <c:pt idx="35828">
                  <c:v>45929.3505474989</c:v>
                </c:pt>
                <c:pt idx="35829">
                  <c:v>45929.35136669885</c:v>
                </c:pt>
                <c:pt idx="35830">
                  <c:v>45929.35218589886</c:v>
                </c:pt>
                <c:pt idx="35831">
                  <c:v>45929.3530050989</c:v>
                </c:pt>
                <c:pt idx="35832">
                  <c:v>45929.3538242989</c:v>
                </c:pt>
                <c:pt idx="35833">
                  <c:v>45929.3546434989</c:v>
                </c:pt>
                <c:pt idx="35834">
                  <c:v>45929.35546269887</c:v>
                </c:pt>
                <c:pt idx="35835">
                  <c:v>45929.3562818989</c:v>
                </c:pt>
                <c:pt idx="35836">
                  <c:v>45929.35710109888</c:v>
                </c:pt>
                <c:pt idx="35837">
                  <c:v>45929.3579202989</c:v>
                </c:pt>
                <c:pt idx="35838">
                  <c:v>45929.3587394989</c:v>
                </c:pt>
                <c:pt idx="35839">
                  <c:v>45929.3595586989</c:v>
                </c:pt>
                <c:pt idx="35840">
                  <c:v>45929.3603778989</c:v>
                </c:pt>
                <c:pt idx="35841">
                  <c:v>45929.36119709888</c:v>
                </c:pt>
                <c:pt idx="35842">
                  <c:v>45929.3620162989</c:v>
                </c:pt>
                <c:pt idx="35843">
                  <c:v>45929.3628354989</c:v>
                </c:pt>
                <c:pt idx="35844">
                  <c:v>45929.3636546989</c:v>
                </c:pt>
                <c:pt idx="35845">
                  <c:v>45929.3644738989</c:v>
                </c:pt>
                <c:pt idx="35846">
                  <c:v>45929.3652930989</c:v>
                </c:pt>
                <c:pt idx="35847">
                  <c:v>45929.3661122989</c:v>
                </c:pt>
                <c:pt idx="35848">
                  <c:v>45929.3669314989</c:v>
                </c:pt>
                <c:pt idx="35849">
                  <c:v>45929.3677506989</c:v>
                </c:pt>
                <c:pt idx="35850">
                  <c:v>45929.3685698989</c:v>
                </c:pt>
                <c:pt idx="35851">
                  <c:v>45929.3693890989</c:v>
                </c:pt>
                <c:pt idx="35852">
                  <c:v>45929.3702082989</c:v>
                </c:pt>
                <c:pt idx="35853">
                  <c:v>45929.3710274989</c:v>
                </c:pt>
                <c:pt idx="35854">
                  <c:v>45929.37184669891</c:v>
                </c:pt>
                <c:pt idx="35855">
                  <c:v>45929.37266589891</c:v>
                </c:pt>
                <c:pt idx="35856">
                  <c:v>45929.37348509892</c:v>
                </c:pt>
                <c:pt idx="35857">
                  <c:v>45929.374304299</c:v>
                </c:pt>
                <c:pt idx="35858">
                  <c:v>45929.37512349893</c:v>
                </c:pt>
                <c:pt idx="35859">
                  <c:v>45929.37594269892</c:v>
                </c:pt>
                <c:pt idx="35860">
                  <c:v>45929.37676189892</c:v>
                </c:pt>
                <c:pt idx="35861">
                  <c:v>45929.37758109893</c:v>
                </c:pt>
                <c:pt idx="35862">
                  <c:v>45929.37840029894</c:v>
                </c:pt>
                <c:pt idx="35863">
                  <c:v>45929.379219499</c:v>
                </c:pt>
                <c:pt idx="35864">
                  <c:v>45929.380038699</c:v>
                </c:pt>
                <c:pt idx="35865">
                  <c:v>45929.380857899</c:v>
                </c:pt>
                <c:pt idx="35866">
                  <c:v>45929.381677099</c:v>
                </c:pt>
                <c:pt idx="35867">
                  <c:v>45929.382496299</c:v>
                </c:pt>
                <c:pt idx="35868">
                  <c:v>45929.383315499</c:v>
                </c:pt>
                <c:pt idx="35869">
                  <c:v>45929.384134699</c:v>
                </c:pt>
                <c:pt idx="35870">
                  <c:v>45929.384953899</c:v>
                </c:pt>
                <c:pt idx="35871">
                  <c:v>45929.38577309896</c:v>
                </c:pt>
                <c:pt idx="35872">
                  <c:v>45929.386592299</c:v>
                </c:pt>
                <c:pt idx="35873">
                  <c:v>45929.387411499</c:v>
                </c:pt>
                <c:pt idx="35874">
                  <c:v>45929.388230699</c:v>
                </c:pt>
                <c:pt idx="35875">
                  <c:v>45929.389049899</c:v>
                </c:pt>
                <c:pt idx="35876">
                  <c:v>45929.389869099</c:v>
                </c:pt>
                <c:pt idx="35877">
                  <c:v>45929.39068829896</c:v>
                </c:pt>
                <c:pt idx="35878">
                  <c:v>45929.391507499</c:v>
                </c:pt>
                <c:pt idx="35879">
                  <c:v>45929.39232669898</c:v>
                </c:pt>
                <c:pt idx="35880">
                  <c:v>45929.39314589897</c:v>
                </c:pt>
                <c:pt idx="35881">
                  <c:v>45929.39396509897</c:v>
                </c:pt>
                <c:pt idx="35882">
                  <c:v>45929.39478429898</c:v>
                </c:pt>
                <c:pt idx="35883">
                  <c:v>45929.39560349898</c:v>
                </c:pt>
                <c:pt idx="35884">
                  <c:v>45929.39642269898</c:v>
                </c:pt>
                <c:pt idx="35885">
                  <c:v>45929.39724189898</c:v>
                </c:pt>
                <c:pt idx="35886">
                  <c:v>45929.39806109898</c:v>
                </c:pt>
                <c:pt idx="35887">
                  <c:v>45929.398880299</c:v>
                </c:pt>
                <c:pt idx="35888">
                  <c:v>45929.399699499</c:v>
                </c:pt>
                <c:pt idx="35889">
                  <c:v>45929.400518699</c:v>
                </c:pt>
                <c:pt idx="35890">
                  <c:v>45929.401337899</c:v>
                </c:pt>
                <c:pt idx="35891">
                  <c:v>45929.402157099</c:v>
                </c:pt>
                <c:pt idx="35892">
                  <c:v>45929.402976299</c:v>
                </c:pt>
                <c:pt idx="35893">
                  <c:v>45929.403795499</c:v>
                </c:pt>
                <c:pt idx="35894">
                  <c:v>45929.404614699</c:v>
                </c:pt>
                <c:pt idx="35895">
                  <c:v>45929.40543389901</c:v>
                </c:pt>
                <c:pt idx="35896">
                  <c:v>45929.406253099</c:v>
                </c:pt>
                <c:pt idx="35897">
                  <c:v>45929.40707229901</c:v>
                </c:pt>
                <c:pt idx="35898">
                  <c:v>45929.40789149901</c:v>
                </c:pt>
                <c:pt idx="35899">
                  <c:v>45929.40871069902</c:v>
                </c:pt>
                <c:pt idx="35900">
                  <c:v>45929.40952989902</c:v>
                </c:pt>
                <c:pt idx="35901">
                  <c:v>45929.41034909903</c:v>
                </c:pt>
                <c:pt idx="35902">
                  <c:v>45929.41116829902</c:v>
                </c:pt>
                <c:pt idx="35903">
                  <c:v>45929.41198749902</c:v>
                </c:pt>
                <c:pt idx="35904">
                  <c:v>45929.41280669903</c:v>
                </c:pt>
                <c:pt idx="35905">
                  <c:v>45929.41362589903</c:v>
                </c:pt>
                <c:pt idx="35906">
                  <c:v>45929.41444509903</c:v>
                </c:pt>
                <c:pt idx="35907">
                  <c:v>45929.41526429903</c:v>
                </c:pt>
                <c:pt idx="35908">
                  <c:v>45929.41608349903</c:v>
                </c:pt>
                <c:pt idx="35909">
                  <c:v>45929.41690269904</c:v>
                </c:pt>
                <c:pt idx="35910">
                  <c:v>45929.41772189904</c:v>
                </c:pt>
                <c:pt idx="35911">
                  <c:v>45929.41854109904</c:v>
                </c:pt>
                <c:pt idx="35912">
                  <c:v>45929.41936029905</c:v>
                </c:pt>
                <c:pt idx="35913">
                  <c:v>45929.42017949905</c:v>
                </c:pt>
                <c:pt idx="35914">
                  <c:v>45929.42099869905</c:v>
                </c:pt>
                <c:pt idx="35915">
                  <c:v>45929.42181789905</c:v>
                </c:pt>
                <c:pt idx="35916">
                  <c:v>45929.42263709905</c:v>
                </c:pt>
                <c:pt idx="35917">
                  <c:v>45929.42345629906</c:v>
                </c:pt>
                <c:pt idx="35918">
                  <c:v>45929.4242754991</c:v>
                </c:pt>
                <c:pt idx="35919">
                  <c:v>45929.42509469907</c:v>
                </c:pt>
                <c:pt idx="35920">
                  <c:v>45929.42591389907</c:v>
                </c:pt>
                <c:pt idx="35921">
                  <c:v>45929.42673309907</c:v>
                </c:pt>
                <c:pt idx="35922">
                  <c:v>45929.42755229907</c:v>
                </c:pt>
                <c:pt idx="35923">
                  <c:v>45929.42837149908</c:v>
                </c:pt>
                <c:pt idx="35924">
                  <c:v>45929.42919069908</c:v>
                </c:pt>
                <c:pt idx="35925">
                  <c:v>45929.43000989907</c:v>
                </c:pt>
                <c:pt idx="35926">
                  <c:v>45929.43082909908</c:v>
                </c:pt>
                <c:pt idx="35927">
                  <c:v>45929.43164829908</c:v>
                </c:pt>
                <c:pt idx="35928">
                  <c:v>45929.43246749908</c:v>
                </c:pt>
                <c:pt idx="35929">
                  <c:v>45929.43328669909</c:v>
                </c:pt>
                <c:pt idx="35930">
                  <c:v>45929.4341058991</c:v>
                </c:pt>
                <c:pt idx="35931">
                  <c:v>45929.4349250991</c:v>
                </c:pt>
                <c:pt idx="35932">
                  <c:v>45929.43574429909</c:v>
                </c:pt>
                <c:pt idx="35933">
                  <c:v>45929.4365634991</c:v>
                </c:pt>
                <c:pt idx="35934">
                  <c:v>45929.4373826991</c:v>
                </c:pt>
                <c:pt idx="35935">
                  <c:v>45929.4382018991</c:v>
                </c:pt>
                <c:pt idx="35936">
                  <c:v>45929.4390210991</c:v>
                </c:pt>
                <c:pt idx="35937">
                  <c:v>45929.4398402991</c:v>
                </c:pt>
                <c:pt idx="35938">
                  <c:v>45929.4406594991</c:v>
                </c:pt>
                <c:pt idx="35939">
                  <c:v>45929.44147869911</c:v>
                </c:pt>
                <c:pt idx="35940">
                  <c:v>45929.4422978991</c:v>
                </c:pt>
                <c:pt idx="35941">
                  <c:v>45929.44311709911</c:v>
                </c:pt>
                <c:pt idx="35942">
                  <c:v>45929.44393629911</c:v>
                </c:pt>
                <c:pt idx="35943">
                  <c:v>45929.44475549914</c:v>
                </c:pt>
                <c:pt idx="35944">
                  <c:v>45929.44557469912</c:v>
                </c:pt>
                <c:pt idx="35945">
                  <c:v>45929.44639389913</c:v>
                </c:pt>
                <c:pt idx="35946">
                  <c:v>45929.44721309914</c:v>
                </c:pt>
                <c:pt idx="35947">
                  <c:v>45929.4480322992</c:v>
                </c:pt>
                <c:pt idx="35948">
                  <c:v>45929.4488514992</c:v>
                </c:pt>
                <c:pt idx="35949">
                  <c:v>45929.44967069913</c:v>
                </c:pt>
                <c:pt idx="35950">
                  <c:v>45929.45048989913</c:v>
                </c:pt>
                <c:pt idx="35951">
                  <c:v>45929.45130909913</c:v>
                </c:pt>
                <c:pt idx="35952">
                  <c:v>45929.45212829914</c:v>
                </c:pt>
                <c:pt idx="35953">
                  <c:v>45929.4529474992</c:v>
                </c:pt>
                <c:pt idx="35954">
                  <c:v>45929.45376669915</c:v>
                </c:pt>
                <c:pt idx="35955">
                  <c:v>45929.45458589914</c:v>
                </c:pt>
                <c:pt idx="35956">
                  <c:v>45929.45540509915</c:v>
                </c:pt>
                <c:pt idx="35957">
                  <c:v>45929.4562242992</c:v>
                </c:pt>
                <c:pt idx="35958">
                  <c:v>45929.45704349916</c:v>
                </c:pt>
                <c:pt idx="35959">
                  <c:v>45929.45786269915</c:v>
                </c:pt>
                <c:pt idx="35960">
                  <c:v>45929.45868189915</c:v>
                </c:pt>
                <c:pt idx="35961">
                  <c:v>45929.45950109916</c:v>
                </c:pt>
                <c:pt idx="35962">
                  <c:v>45929.46032029916</c:v>
                </c:pt>
                <c:pt idx="35963">
                  <c:v>45929.46113949916</c:v>
                </c:pt>
                <c:pt idx="35964">
                  <c:v>45929.46195869917</c:v>
                </c:pt>
                <c:pt idx="35965">
                  <c:v>45929.46277789917</c:v>
                </c:pt>
                <c:pt idx="35966">
                  <c:v>45929.46359709918</c:v>
                </c:pt>
                <c:pt idx="35967">
                  <c:v>45929.46441629918</c:v>
                </c:pt>
                <c:pt idx="35968">
                  <c:v>45929.4652354992</c:v>
                </c:pt>
                <c:pt idx="35969">
                  <c:v>45929.46605469917</c:v>
                </c:pt>
                <c:pt idx="35970">
                  <c:v>45929.46687389918</c:v>
                </c:pt>
                <c:pt idx="35971">
                  <c:v>45929.46769309918</c:v>
                </c:pt>
                <c:pt idx="35972">
                  <c:v>45929.4685122992</c:v>
                </c:pt>
                <c:pt idx="35973">
                  <c:v>45929.46933149918</c:v>
                </c:pt>
                <c:pt idx="35974">
                  <c:v>45929.4701506992</c:v>
                </c:pt>
                <c:pt idx="35975">
                  <c:v>45929.4709698992</c:v>
                </c:pt>
                <c:pt idx="35976">
                  <c:v>45929.4717890992</c:v>
                </c:pt>
                <c:pt idx="35977">
                  <c:v>45929.4726082992</c:v>
                </c:pt>
                <c:pt idx="35978">
                  <c:v>45929.4734274992</c:v>
                </c:pt>
                <c:pt idx="35979">
                  <c:v>45929.4742466992</c:v>
                </c:pt>
                <c:pt idx="35980">
                  <c:v>45929.47506589921</c:v>
                </c:pt>
                <c:pt idx="35981">
                  <c:v>45929.47588509921</c:v>
                </c:pt>
                <c:pt idx="35982">
                  <c:v>45929.47670429921</c:v>
                </c:pt>
                <c:pt idx="35983">
                  <c:v>45929.47752349921</c:v>
                </c:pt>
                <c:pt idx="35984">
                  <c:v>45929.47834269921</c:v>
                </c:pt>
                <c:pt idx="35985">
                  <c:v>45929.47916189922</c:v>
                </c:pt>
                <c:pt idx="35986">
                  <c:v>45929.47998109922</c:v>
                </c:pt>
                <c:pt idx="35987">
                  <c:v>45929.48080029922</c:v>
                </c:pt>
                <c:pt idx="35988">
                  <c:v>45929.48161949923</c:v>
                </c:pt>
                <c:pt idx="35989">
                  <c:v>45929.48243869922</c:v>
                </c:pt>
                <c:pt idx="35990">
                  <c:v>45929.48325789922</c:v>
                </c:pt>
                <c:pt idx="35991">
                  <c:v>45929.48407709923</c:v>
                </c:pt>
                <c:pt idx="35992">
                  <c:v>45929.48489629924</c:v>
                </c:pt>
                <c:pt idx="35993">
                  <c:v>45929.48571549923</c:v>
                </c:pt>
                <c:pt idx="35994">
                  <c:v>45929.48653469923</c:v>
                </c:pt>
                <c:pt idx="35995">
                  <c:v>45929.48735389924</c:v>
                </c:pt>
                <c:pt idx="35996">
                  <c:v>45929.48817309924</c:v>
                </c:pt>
                <c:pt idx="35997">
                  <c:v>45929.48899229924</c:v>
                </c:pt>
                <c:pt idx="35998">
                  <c:v>45929.48981149924</c:v>
                </c:pt>
                <c:pt idx="35999">
                  <c:v>45929.49063069925</c:v>
                </c:pt>
                <c:pt idx="36000">
                  <c:v>45929.49144989919</c:v>
                </c:pt>
                <c:pt idx="36001">
                  <c:v>45929.49226909925</c:v>
                </c:pt>
                <c:pt idx="36002">
                  <c:v>45929.49308829926</c:v>
                </c:pt>
                <c:pt idx="36003">
                  <c:v>45929.49390749926</c:v>
                </c:pt>
                <c:pt idx="36004">
                  <c:v>45929.49472669925</c:v>
                </c:pt>
                <c:pt idx="36005">
                  <c:v>45929.49554589926</c:v>
                </c:pt>
                <c:pt idx="36006">
                  <c:v>45929.49636509926</c:v>
                </c:pt>
                <c:pt idx="36007">
                  <c:v>45929.49718429927</c:v>
                </c:pt>
                <c:pt idx="36008">
                  <c:v>45929.49800349927</c:v>
                </c:pt>
                <c:pt idx="36009">
                  <c:v>45929.49882269927</c:v>
                </c:pt>
                <c:pt idx="36010">
                  <c:v>45929.49964189927</c:v>
                </c:pt>
                <c:pt idx="36011">
                  <c:v>45929.50046109928</c:v>
                </c:pt>
                <c:pt idx="36012">
                  <c:v>45929.50128029928</c:v>
                </c:pt>
                <c:pt idx="36013">
                  <c:v>45929.50209949928</c:v>
                </c:pt>
                <c:pt idx="36014">
                  <c:v>45929.50291869928</c:v>
                </c:pt>
                <c:pt idx="36015">
                  <c:v>45929.50373789929</c:v>
                </c:pt>
                <c:pt idx="36016">
                  <c:v>45929.50455709928</c:v>
                </c:pt>
                <c:pt idx="36017">
                  <c:v>45929.5053762993</c:v>
                </c:pt>
                <c:pt idx="36018">
                  <c:v>45929.5061954993</c:v>
                </c:pt>
                <c:pt idx="36019">
                  <c:v>45929.50701469929</c:v>
                </c:pt>
                <c:pt idx="36020">
                  <c:v>45929.5078338993</c:v>
                </c:pt>
                <c:pt idx="36021">
                  <c:v>45929.5086530993</c:v>
                </c:pt>
                <c:pt idx="36022">
                  <c:v>45929.5094722993</c:v>
                </c:pt>
                <c:pt idx="36023">
                  <c:v>45929.5102914993</c:v>
                </c:pt>
                <c:pt idx="36024">
                  <c:v>45929.51111069931</c:v>
                </c:pt>
                <c:pt idx="36025">
                  <c:v>45929.51192989931</c:v>
                </c:pt>
                <c:pt idx="36026">
                  <c:v>45929.51274909931</c:v>
                </c:pt>
                <c:pt idx="36027">
                  <c:v>45929.51356829931</c:v>
                </c:pt>
                <c:pt idx="36028">
                  <c:v>45929.51438749931</c:v>
                </c:pt>
                <c:pt idx="36029">
                  <c:v>45929.51520669932</c:v>
                </c:pt>
                <c:pt idx="36030">
                  <c:v>45929.51602589932</c:v>
                </c:pt>
                <c:pt idx="36031">
                  <c:v>45929.51684509932</c:v>
                </c:pt>
                <c:pt idx="36032">
                  <c:v>45929.51766429932</c:v>
                </c:pt>
                <c:pt idx="36033">
                  <c:v>45929.51848349932</c:v>
                </c:pt>
                <c:pt idx="36034">
                  <c:v>45929.51930269933</c:v>
                </c:pt>
                <c:pt idx="36035">
                  <c:v>45929.52012189932</c:v>
                </c:pt>
                <c:pt idx="36036">
                  <c:v>45929.52094109933</c:v>
                </c:pt>
                <c:pt idx="36037">
                  <c:v>45929.52176029927</c:v>
                </c:pt>
                <c:pt idx="36038">
                  <c:v>45929.52257949933</c:v>
                </c:pt>
                <c:pt idx="36039">
                  <c:v>45929.52339869933</c:v>
                </c:pt>
                <c:pt idx="36040">
                  <c:v>45929.52421789934</c:v>
                </c:pt>
                <c:pt idx="36041">
                  <c:v>45929.52503709935</c:v>
                </c:pt>
                <c:pt idx="36042">
                  <c:v>45929.52585629935</c:v>
                </c:pt>
                <c:pt idx="36043">
                  <c:v>45929.52667549935</c:v>
                </c:pt>
                <c:pt idx="36044">
                  <c:v>45929.52749469932</c:v>
                </c:pt>
                <c:pt idx="36045">
                  <c:v>45929.52831389935</c:v>
                </c:pt>
                <c:pt idx="36046">
                  <c:v>45929.52913309936</c:v>
                </c:pt>
                <c:pt idx="36047">
                  <c:v>45929.52995229936</c:v>
                </c:pt>
                <c:pt idx="36048">
                  <c:v>45929.53077149936</c:v>
                </c:pt>
                <c:pt idx="36049">
                  <c:v>45929.53159069936</c:v>
                </c:pt>
                <c:pt idx="36050">
                  <c:v>45929.53240989937</c:v>
                </c:pt>
                <c:pt idx="36051">
                  <c:v>45929.53322909937</c:v>
                </c:pt>
                <c:pt idx="36052">
                  <c:v>45929.53404829937</c:v>
                </c:pt>
                <c:pt idx="36053">
                  <c:v>45929.53486749938</c:v>
                </c:pt>
                <c:pt idx="36054">
                  <c:v>45929.53568669938</c:v>
                </c:pt>
                <c:pt idx="36055">
                  <c:v>45929.53650589937</c:v>
                </c:pt>
                <c:pt idx="36056">
                  <c:v>45929.53732509938</c:v>
                </c:pt>
                <c:pt idx="36057">
                  <c:v>45929.53814429938</c:v>
                </c:pt>
                <c:pt idx="36058">
                  <c:v>45929.53896349938</c:v>
                </c:pt>
                <c:pt idx="36059">
                  <c:v>45929.53978269932</c:v>
                </c:pt>
                <c:pt idx="36060">
                  <c:v>45929.54060189939</c:v>
                </c:pt>
                <c:pt idx="36061">
                  <c:v>45929.54142109938</c:v>
                </c:pt>
                <c:pt idx="36062">
                  <c:v>45929.5422402994</c:v>
                </c:pt>
                <c:pt idx="36063">
                  <c:v>45929.5430594994</c:v>
                </c:pt>
                <c:pt idx="36064">
                  <c:v>45929.5438786994</c:v>
                </c:pt>
                <c:pt idx="36065">
                  <c:v>45929.5446978994</c:v>
                </c:pt>
                <c:pt idx="36066">
                  <c:v>45929.5455170994</c:v>
                </c:pt>
                <c:pt idx="36067">
                  <c:v>45929.5463362994</c:v>
                </c:pt>
                <c:pt idx="36068">
                  <c:v>45929.5471554994</c:v>
                </c:pt>
                <c:pt idx="36069">
                  <c:v>45929.54797469941</c:v>
                </c:pt>
                <c:pt idx="36070">
                  <c:v>45929.54879389941</c:v>
                </c:pt>
                <c:pt idx="36071">
                  <c:v>45929.54961309941</c:v>
                </c:pt>
                <c:pt idx="36072">
                  <c:v>45929.55043229941</c:v>
                </c:pt>
                <c:pt idx="36073">
                  <c:v>45929.55125149941</c:v>
                </c:pt>
                <c:pt idx="36074">
                  <c:v>45929.55207069942</c:v>
                </c:pt>
                <c:pt idx="36075">
                  <c:v>45929.55288989943</c:v>
                </c:pt>
                <c:pt idx="36076">
                  <c:v>45929.55370909942</c:v>
                </c:pt>
                <c:pt idx="36077">
                  <c:v>45929.55452829944</c:v>
                </c:pt>
                <c:pt idx="36078">
                  <c:v>45929.55534749943</c:v>
                </c:pt>
                <c:pt idx="36079">
                  <c:v>45929.55616669943</c:v>
                </c:pt>
                <c:pt idx="36080">
                  <c:v>45929.55698589943</c:v>
                </c:pt>
                <c:pt idx="36081">
                  <c:v>45929.55780509943</c:v>
                </c:pt>
                <c:pt idx="36082">
                  <c:v>45929.55862429943</c:v>
                </c:pt>
                <c:pt idx="36083">
                  <c:v>45929.55944349944</c:v>
                </c:pt>
                <c:pt idx="36084">
                  <c:v>45929.56026269944</c:v>
                </c:pt>
                <c:pt idx="36085">
                  <c:v>45929.56108189945</c:v>
                </c:pt>
                <c:pt idx="36086">
                  <c:v>45929.56190109945</c:v>
                </c:pt>
                <c:pt idx="36087">
                  <c:v>45929.56272029945</c:v>
                </c:pt>
                <c:pt idx="36088">
                  <c:v>45929.56353949946</c:v>
                </c:pt>
                <c:pt idx="36089">
                  <c:v>45929.56435869945</c:v>
                </c:pt>
                <c:pt idx="36090">
                  <c:v>45929.56517789946</c:v>
                </c:pt>
                <c:pt idx="36091">
                  <c:v>45929.56599709946</c:v>
                </c:pt>
                <c:pt idx="36092">
                  <c:v>45929.56681629946</c:v>
                </c:pt>
                <c:pt idx="36093">
                  <c:v>45929.56763549946</c:v>
                </c:pt>
                <c:pt idx="36094">
                  <c:v>45929.56845469947</c:v>
                </c:pt>
                <c:pt idx="36095">
                  <c:v>45929.56927389947</c:v>
                </c:pt>
                <c:pt idx="36096">
                  <c:v>45929.57009309947</c:v>
                </c:pt>
                <c:pt idx="36097">
                  <c:v>45929.57091229948</c:v>
                </c:pt>
                <c:pt idx="36098">
                  <c:v>45929.57173149947</c:v>
                </c:pt>
                <c:pt idx="36099">
                  <c:v>45929.57255069947</c:v>
                </c:pt>
                <c:pt idx="36100">
                  <c:v>45929.57336989948</c:v>
                </c:pt>
                <c:pt idx="36101">
                  <c:v>45929.57418909948</c:v>
                </c:pt>
                <c:pt idx="36102">
                  <c:v>45929.57500829948</c:v>
                </c:pt>
                <c:pt idx="36103">
                  <c:v>45929.57582749948</c:v>
                </c:pt>
                <c:pt idx="36104">
                  <c:v>45929.5766466995</c:v>
                </c:pt>
                <c:pt idx="36105">
                  <c:v>45929.57746589949</c:v>
                </c:pt>
                <c:pt idx="36106">
                  <c:v>45929.5782850995</c:v>
                </c:pt>
                <c:pt idx="36107">
                  <c:v>45929.5791042995</c:v>
                </c:pt>
                <c:pt idx="36108">
                  <c:v>45929.5799234995</c:v>
                </c:pt>
                <c:pt idx="36109">
                  <c:v>45929.5807426995</c:v>
                </c:pt>
                <c:pt idx="36110">
                  <c:v>45929.5815618995</c:v>
                </c:pt>
                <c:pt idx="36111">
                  <c:v>45929.5823810995</c:v>
                </c:pt>
                <c:pt idx="36112">
                  <c:v>45929.5832002995</c:v>
                </c:pt>
                <c:pt idx="36113">
                  <c:v>45929.5840194995</c:v>
                </c:pt>
                <c:pt idx="36114">
                  <c:v>45929.5848386995</c:v>
                </c:pt>
                <c:pt idx="36115">
                  <c:v>45929.58565789951</c:v>
                </c:pt>
                <c:pt idx="36116">
                  <c:v>45929.58647709951</c:v>
                </c:pt>
                <c:pt idx="36117">
                  <c:v>45929.58729629951</c:v>
                </c:pt>
                <c:pt idx="36118">
                  <c:v>45929.5881154996</c:v>
                </c:pt>
                <c:pt idx="36119">
                  <c:v>45929.58893469953</c:v>
                </c:pt>
                <c:pt idx="36120">
                  <c:v>45929.58975389952</c:v>
                </c:pt>
                <c:pt idx="36121">
                  <c:v>45929.59057309952</c:v>
                </c:pt>
                <c:pt idx="36122">
                  <c:v>45929.59139229953</c:v>
                </c:pt>
                <c:pt idx="36123">
                  <c:v>45929.59221149954</c:v>
                </c:pt>
                <c:pt idx="36124">
                  <c:v>45929.59303069954</c:v>
                </c:pt>
                <c:pt idx="36125">
                  <c:v>45929.59384989954</c:v>
                </c:pt>
                <c:pt idx="36126">
                  <c:v>45929.59466909954</c:v>
                </c:pt>
                <c:pt idx="36127">
                  <c:v>45929.59548829954</c:v>
                </c:pt>
                <c:pt idx="36128">
                  <c:v>45929.59630749954</c:v>
                </c:pt>
                <c:pt idx="36129">
                  <c:v>45929.59712669955</c:v>
                </c:pt>
                <c:pt idx="36130">
                  <c:v>45929.59794589955</c:v>
                </c:pt>
                <c:pt idx="36131">
                  <c:v>45929.59876509955</c:v>
                </c:pt>
                <c:pt idx="36132">
                  <c:v>45929.59958429955</c:v>
                </c:pt>
                <c:pt idx="36133">
                  <c:v>45929.60040349955</c:v>
                </c:pt>
                <c:pt idx="36134">
                  <c:v>45929.60122269956</c:v>
                </c:pt>
                <c:pt idx="36135">
                  <c:v>45929.60204189956</c:v>
                </c:pt>
                <c:pt idx="36136">
                  <c:v>45929.60286109956</c:v>
                </c:pt>
                <c:pt idx="36137">
                  <c:v>45929.60368029957</c:v>
                </c:pt>
                <c:pt idx="36138">
                  <c:v>45929.60449949956</c:v>
                </c:pt>
                <c:pt idx="36139">
                  <c:v>45929.60531869957</c:v>
                </c:pt>
                <c:pt idx="36140">
                  <c:v>45929.60613789958</c:v>
                </c:pt>
                <c:pt idx="36141">
                  <c:v>45929.60695709958</c:v>
                </c:pt>
                <c:pt idx="36142">
                  <c:v>45929.60777629957</c:v>
                </c:pt>
                <c:pt idx="36143">
                  <c:v>45929.6085954996</c:v>
                </c:pt>
                <c:pt idx="36144">
                  <c:v>45929.60941469958</c:v>
                </c:pt>
                <c:pt idx="36145">
                  <c:v>45929.6102338996</c:v>
                </c:pt>
                <c:pt idx="36146">
                  <c:v>45929.61105309958</c:v>
                </c:pt>
                <c:pt idx="36147">
                  <c:v>45929.61187229958</c:v>
                </c:pt>
                <c:pt idx="36148">
                  <c:v>45929.6126914996</c:v>
                </c:pt>
                <c:pt idx="36149">
                  <c:v>45929.6135106996</c:v>
                </c:pt>
                <c:pt idx="36150">
                  <c:v>45929.6143298996</c:v>
                </c:pt>
                <c:pt idx="36151">
                  <c:v>45929.6151490996</c:v>
                </c:pt>
                <c:pt idx="36152">
                  <c:v>45929.6159682996</c:v>
                </c:pt>
                <c:pt idx="36153">
                  <c:v>45929.6167874996</c:v>
                </c:pt>
                <c:pt idx="36154">
                  <c:v>45929.6176066996</c:v>
                </c:pt>
                <c:pt idx="36155">
                  <c:v>45929.61842589961</c:v>
                </c:pt>
                <c:pt idx="36156">
                  <c:v>45929.61924509961</c:v>
                </c:pt>
                <c:pt idx="36157">
                  <c:v>45929.6200642996</c:v>
                </c:pt>
                <c:pt idx="36158">
                  <c:v>45929.62088349961</c:v>
                </c:pt>
                <c:pt idx="36159">
                  <c:v>45929.62170269957</c:v>
                </c:pt>
                <c:pt idx="36160">
                  <c:v>45929.62252189962</c:v>
                </c:pt>
                <c:pt idx="36161">
                  <c:v>45929.62334109958</c:v>
                </c:pt>
                <c:pt idx="36162">
                  <c:v>45929.62416029962</c:v>
                </c:pt>
                <c:pt idx="36163">
                  <c:v>45929.62497949962</c:v>
                </c:pt>
                <c:pt idx="36164">
                  <c:v>45929.62579869958</c:v>
                </c:pt>
                <c:pt idx="36165">
                  <c:v>45929.62661789963</c:v>
                </c:pt>
                <c:pt idx="36166">
                  <c:v>45929.62743709963</c:v>
                </c:pt>
                <c:pt idx="36167">
                  <c:v>45929.62825629963</c:v>
                </c:pt>
                <c:pt idx="36168">
                  <c:v>45929.62907549964</c:v>
                </c:pt>
                <c:pt idx="36169">
                  <c:v>45929.62989469962</c:v>
                </c:pt>
                <c:pt idx="36170">
                  <c:v>45929.63071389963</c:v>
                </c:pt>
                <c:pt idx="36171">
                  <c:v>45929.63153309964</c:v>
                </c:pt>
                <c:pt idx="36172">
                  <c:v>45929.63235229965</c:v>
                </c:pt>
                <c:pt idx="36173">
                  <c:v>45929.63317149965</c:v>
                </c:pt>
                <c:pt idx="36174">
                  <c:v>45929.63399069959</c:v>
                </c:pt>
                <c:pt idx="36175">
                  <c:v>45929.63480989965</c:v>
                </c:pt>
                <c:pt idx="36176">
                  <c:v>45929.63562909966</c:v>
                </c:pt>
                <c:pt idx="36177">
                  <c:v>45929.63644829966</c:v>
                </c:pt>
                <c:pt idx="36178">
                  <c:v>45929.63726749966</c:v>
                </c:pt>
                <c:pt idx="36179">
                  <c:v>45929.63808669966</c:v>
                </c:pt>
                <c:pt idx="36180">
                  <c:v>45929.63890589966</c:v>
                </c:pt>
                <c:pt idx="36181">
                  <c:v>45929.63972509967</c:v>
                </c:pt>
                <c:pt idx="36182">
                  <c:v>45929.64054429967</c:v>
                </c:pt>
                <c:pt idx="36183">
                  <c:v>45929.64136349967</c:v>
                </c:pt>
                <c:pt idx="36184">
                  <c:v>45929.64218269967</c:v>
                </c:pt>
                <c:pt idx="36185">
                  <c:v>45929.64300189968</c:v>
                </c:pt>
                <c:pt idx="36186">
                  <c:v>45929.64382109968</c:v>
                </c:pt>
                <c:pt idx="36187">
                  <c:v>45929.64464029968</c:v>
                </c:pt>
                <c:pt idx="36188">
                  <c:v>45929.64545949968</c:v>
                </c:pt>
                <c:pt idx="36189">
                  <c:v>45929.64627869968</c:v>
                </c:pt>
                <c:pt idx="36190">
                  <c:v>45929.64709789969</c:v>
                </c:pt>
                <c:pt idx="36191">
                  <c:v>45929.64791709969</c:v>
                </c:pt>
                <c:pt idx="36192">
                  <c:v>45929.6487362997</c:v>
                </c:pt>
                <c:pt idx="36193">
                  <c:v>45929.6495554997</c:v>
                </c:pt>
                <c:pt idx="36194">
                  <c:v>45929.6503746997</c:v>
                </c:pt>
                <c:pt idx="36195">
                  <c:v>45929.6511938997</c:v>
                </c:pt>
                <c:pt idx="36196">
                  <c:v>45929.6520130997</c:v>
                </c:pt>
                <c:pt idx="36197">
                  <c:v>45929.6528322997</c:v>
                </c:pt>
                <c:pt idx="36198">
                  <c:v>45929.6536514997</c:v>
                </c:pt>
                <c:pt idx="36199">
                  <c:v>45929.65447069971</c:v>
                </c:pt>
                <c:pt idx="36200">
                  <c:v>45929.65528989971</c:v>
                </c:pt>
                <c:pt idx="36201">
                  <c:v>45929.65610909971</c:v>
                </c:pt>
                <c:pt idx="36202">
                  <c:v>45929.65692829971</c:v>
                </c:pt>
                <c:pt idx="36203">
                  <c:v>45929.65774749972</c:v>
                </c:pt>
                <c:pt idx="36204">
                  <c:v>45929.65856669972</c:v>
                </c:pt>
                <c:pt idx="36205">
                  <c:v>45929.65938589972</c:v>
                </c:pt>
                <c:pt idx="36206">
                  <c:v>45929.66020509972</c:v>
                </c:pt>
                <c:pt idx="36207">
                  <c:v>45929.66102429973</c:v>
                </c:pt>
                <c:pt idx="36208">
                  <c:v>45929.66184349973</c:v>
                </c:pt>
                <c:pt idx="36209">
                  <c:v>45929.66266269972</c:v>
                </c:pt>
                <c:pt idx="36210">
                  <c:v>45929.66348189966</c:v>
                </c:pt>
                <c:pt idx="36211">
                  <c:v>45929.66430109974</c:v>
                </c:pt>
                <c:pt idx="36212">
                  <c:v>45929.66512029972</c:v>
                </c:pt>
                <c:pt idx="36213">
                  <c:v>45929.66593949974</c:v>
                </c:pt>
                <c:pt idx="36214">
                  <c:v>45929.66675869974</c:v>
                </c:pt>
                <c:pt idx="36215">
                  <c:v>45929.66757789975</c:v>
                </c:pt>
                <c:pt idx="36216">
                  <c:v>45929.66839709975</c:v>
                </c:pt>
                <c:pt idx="36217">
                  <c:v>45929.66921629975</c:v>
                </c:pt>
                <c:pt idx="36218">
                  <c:v>45929.67003549975</c:v>
                </c:pt>
                <c:pt idx="36219">
                  <c:v>45929.67085469975</c:v>
                </c:pt>
                <c:pt idx="36220">
                  <c:v>45929.67167389976</c:v>
                </c:pt>
                <c:pt idx="36221">
                  <c:v>45929.67249309976</c:v>
                </c:pt>
                <c:pt idx="36222">
                  <c:v>45929.67331229976</c:v>
                </c:pt>
                <c:pt idx="36223">
                  <c:v>45929.67413149976</c:v>
                </c:pt>
                <c:pt idx="36224">
                  <c:v>45929.67495069977</c:v>
                </c:pt>
                <c:pt idx="36225">
                  <c:v>45929.67576989977</c:v>
                </c:pt>
                <c:pt idx="36226">
                  <c:v>45929.67658909977</c:v>
                </c:pt>
                <c:pt idx="36227">
                  <c:v>45929.67740829977</c:v>
                </c:pt>
                <c:pt idx="36228">
                  <c:v>45929.67822749978</c:v>
                </c:pt>
                <c:pt idx="36229">
                  <c:v>45929.67904669978</c:v>
                </c:pt>
                <c:pt idx="36230">
                  <c:v>45929.67986589978</c:v>
                </c:pt>
                <c:pt idx="36231">
                  <c:v>45929.68068509978</c:v>
                </c:pt>
                <c:pt idx="36232">
                  <c:v>45929.68150429978</c:v>
                </c:pt>
                <c:pt idx="36233">
                  <c:v>45929.68232349978</c:v>
                </c:pt>
                <c:pt idx="36234">
                  <c:v>45929.68314269977</c:v>
                </c:pt>
                <c:pt idx="36235">
                  <c:v>45929.68396189978</c:v>
                </c:pt>
                <c:pt idx="36236">
                  <c:v>45929.68478109979</c:v>
                </c:pt>
                <c:pt idx="36237">
                  <c:v>45929.6856002998</c:v>
                </c:pt>
                <c:pt idx="36238">
                  <c:v>45929.6864194998</c:v>
                </c:pt>
                <c:pt idx="36239">
                  <c:v>45929.6872386998</c:v>
                </c:pt>
                <c:pt idx="36240">
                  <c:v>45929.6880578998</c:v>
                </c:pt>
                <c:pt idx="36241">
                  <c:v>45929.6888770998</c:v>
                </c:pt>
                <c:pt idx="36242">
                  <c:v>45929.6896962998</c:v>
                </c:pt>
                <c:pt idx="36243">
                  <c:v>45929.6905154998</c:v>
                </c:pt>
                <c:pt idx="36244">
                  <c:v>45929.6913346998</c:v>
                </c:pt>
                <c:pt idx="36245">
                  <c:v>45929.69215389981</c:v>
                </c:pt>
                <c:pt idx="36246">
                  <c:v>45929.69297309982</c:v>
                </c:pt>
                <c:pt idx="36247">
                  <c:v>45929.69379229982</c:v>
                </c:pt>
                <c:pt idx="36248">
                  <c:v>45929.69461149982</c:v>
                </c:pt>
                <c:pt idx="36249">
                  <c:v>45929.69543069982</c:v>
                </c:pt>
                <c:pt idx="36250">
                  <c:v>45929.69624989982</c:v>
                </c:pt>
                <c:pt idx="36251">
                  <c:v>45929.69706909983</c:v>
                </c:pt>
                <c:pt idx="36252">
                  <c:v>45929.69788829983</c:v>
                </c:pt>
                <c:pt idx="36253">
                  <c:v>45929.69870749983</c:v>
                </c:pt>
                <c:pt idx="36254">
                  <c:v>45929.69952669983</c:v>
                </c:pt>
                <c:pt idx="36255">
                  <c:v>45929.70034589984</c:v>
                </c:pt>
                <c:pt idx="36256">
                  <c:v>45929.70116509982</c:v>
                </c:pt>
                <c:pt idx="36257">
                  <c:v>45929.70198429983</c:v>
                </c:pt>
                <c:pt idx="36258">
                  <c:v>45929.70280349984</c:v>
                </c:pt>
                <c:pt idx="36259">
                  <c:v>45929.70362269985</c:v>
                </c:pt>
                <c:pt idx="36260">
                  <c:v>45929.70444189985</c:v>
                </c:pt>
                <c:pt idx="36261">
                  <c:v>45929.70526109985</c:v>
                </c:pt>
                <c:pt idx="36262">
                  <c:v>45929.70608029985</c:v>
                </c:pt>
                <c:pt idx="36263">
                  <c:v>45929.70689949986</c:v>
                </c:pt>
                <c:pt idx="36264">
                  <c:v>45929.70771869986</c:v>
                </c:pt>
                <c:pt idx="36265">
                  <c:v>45929.70853789985</c:v>
                </c:pt>
                <c:pt idx="36266">
                  <c:v>45929.70935709986</c:v>
                </c:pt>
                <c:pt idx="36267">
                  <c:v>45929.71017629986</c:v>
                </c:pt>
                <c:pt idx="36268">
                  <c:v>45929.71099549986</c:v>
                </c:pt>
                <c:pt idx="36269">
                  <c:v>45929.71181469987</c:v>
                </c:pt>
                <c:pt idx="36270">
                  <c:v>45929.71263389987</c:v>
                </c:pt>
                <c:pt idx="36271">
                  <c:v>45929.71345309987</c:v>
                </c:pt>
                <c:pt idx="36272">
                  <c:v>45929.7142722999</c:v>
                </c:pt>
                <c:pt idx="36273">
                  <c:v>45929.71509149987</c:v>
                </c:pt>
                <c:pt idx="36274">
                  <c:v>45929.71591069988</c:v>
                </c:pt>
                <c:pt idx="36275">
                  <c:v>45929.71672989988</c:v>
                </c:pt>
                <c:pt idx="36276">
                  <c:v>45929.71754909988</c:v>
                </c:pt>
                <c:pt idx="36277">
                  <c:v>45929.71836829988</c:v>
                </c:pt>
                <c:pt idx="36278">
                  <c:v>45929.71918749989</c:v>
                </c:pt>
                <c:pt idx="36279">
                  <c:v>45929.72000669988</c:v>
                </c:pt>
                <c:pt idx="36280">
                  <c:v>45929.72082589989</c:v>
                </c:pt>
                <c:pt idx="36281">
                  <c:v>45929.7216450999</c:v>
                </c:pt>
                <c:pt idx="36282">
                  <c:v>45929.7224642999</c:v>
                </c:pt>
                <c:pt idx="36283">
                  <c:v>45929.7232834999</c:v>
                </c:pt>
                <c:pt idx="36284">
                  <c:v>45929.7241026999</c:v>
                </c:pt>
                <c:pt idx="36285">
                  <c:v>45929.72492189991</c:v>
                </c:pt>
                <c:pt idx="36286">
                  <c:v>45929.72574109984</c:v>
                </c:pt>
                <c:pt idx="36287">
                  <c:v>45929.72656029991</c:v>
                </c:pt>
                <c:pt idx="36288">
                  <c:v>45929.72737949991</c:v>
                </c:pt>
                <c:pt idx="36289">
                  <c:v>45929.72819869992</c:v>
                </c:pt>
                <c:pt idx="36290">
                  <c:v>45929.72901789992</c:v>
                </c:pt>
                <c:pt idx="36291">
                  <c:v>45929.72983709992</c:v>
                </c:pt>
                <c:pt idx="36292">
                  <c:v>45929.73065629992</c:v>
                </c:pt>
                <c:pt idx="36293">
                  <c:v>45929.73147549992</c:v>
                </c:pt>
                <c:pt idx="36294">
                  <c:v>45929.73229469992</c:v>
                </c:pt>
                <c:pt idx="36295">
                  <c:v>45929.73311389993</c:v>
                </c:pt>
                <c:pt idx="36296">
                  <c:v>45929.73393309993</c:v>
                </c:pt>
                <c:pt idx="36297">
                  <c:v>45929.73475229993</c:v>
                </c:pt>
                <c:pt idx="36298">
                  <c:v>45929.73557149993</c:v>
                </c:pt>
                <c:pt idx="36299">
                  <c:v>45929.73639069994</c:v>
                </c:pt>
                <c:pt idx="36300">
                  <c:v>45929.73720989994</c:v>
                </c:pt>
                <c:pt idx="36301">
                  <c:v>45929.73802909994</c:v>
                </c:pt>
                <c:pt idx="36302">
                  <c:v>45929.73884829994</c:v>
                </c:pt>
                <c:pt idx="36303">
                  <c:v>45929.73966749995</c:v>
                </c:pt>
                <c:pt idx="36304">
                  <c:v>45929.74048669995</c:v>
                </c:pt>
                <c:pt idx="36305">
                  <c:v>45929.74130589995</c:v>
                </c:pt>
                <c:pt idx="36306">
                  <c:v>45929.74212509995</c:v>
                </c:pt>
                <c:pt idx="36307">
                  <c:v>45929.74294429995</c:v>
                </c:pt>
                <c:pt idx="36308">
                  <c:v>45929.74376349996</c:v>
                </c:pt>
                <c:pt idx="36309">
                  <c:v>45929.74458269996</c:v>
                </c:pt>
                <c:pt idx="36310">
                  <c:v>45929.74540189996</c:v>
                </c:pt>
                <c:pt idx="36311">
                  <c:v>45929.74622109996</c:v>
                </c:pt>
                <c:pt idx="36312">
                  <c:v>45929.74704029997</c:v>
                </c:pt>
                <c:pt idx="36313">
                  <c:v>45929.7478595</c:v>
                </c:pt>
                <c:pt idx="36314">
                  <c:v>45929.74867869997</c:v>
                </c:pt>
                <c:pt idx="36315">
                  <c:v>45929.74949789997</c:v>
                </c:pt>
                <c:pt idx="36316">
                  <c:v>45929.7503171</c:v>
                </c:pt>
                <c:pt idx="36317">
                  <c:v>45929.75113629997</c:v>
                </c:pt>
                <c:pt idx="36318">
                  <c:v>45929.75195549998</c:v>
                </c:pt>
                <c:pt idx="36319">
                  <c:v>45929.75277469998</c:v>
                </c:pt>
                <c:pt idx="36320">
                  <c:v>45929.75359389998</c:v>
                </c:pt>
                <c:pt idx="36321">
                  <c:v>45929.75441309998</c:v>
                </c:pt>
                <c:pt idx="36322">
                  <c:v>45929.7552323</c:v>
                </c:pt>
                <c:pt idx="36323">
                  <c:v>45929.7560515</c:v>
                </c:pt>
                <c:pt idx="36324">
                  <c:v>45929.7568707</c:v>
                </c:pt>
                <c:pt idx="36325">
                  <c:v>45929.7576899</c:v>
                </c:pt>
                <c:pt idx="36326">
                  <c:v>45929.7585091</c:v>
                </c:pt>
                <c:pt idx="36327">
                  <c:v>45929.7593283</c:v>
                </c:pt>
                <c:pt idx="36328">
                  <c:v>45929.7601475</c:v>
                </c:pt>
                <c:pt idx="36329">
                  <c:v>45929.76096669999</c:v>
                </c:pt>
                <c:pt idx="36330">
                  <c:v>45929.76178589997</c:v>
                </c:pt>
                <c:pt idx="36331">
                  <c:v>45929.7626051</c:v>
                </c:pt>
                <c:pt idx="36332">
                  <c:v>45929.76342429998</c:v>
                </c:pt>
                <c:pt idx="36333">
                  <c:v>45929.76424350002</c:v>
                </c:pt>
                <c:pt idx="36334">
                  <c:v>45929.76506269997</c:v>
                </c:pt>
                <c:pt idx="36335">
                  <c:v>45929.76588189998</c:v>
                </c:pt>
                <c:pt idx="36336">
                  <c:v>45929.76670110002</c:v>
                </c:pt>
                <c:pt idx="36337">
                  <c:v>45929.76752030003</c:v>
                </c:pt>
                <c:pt idx="36338">
                  <c:v>45929.76833950003</c:v>
                </c:pt>
                <c:pt idx="36339">
                  <c:v>45929.76915870002</c:v>
                </c:pt>
                <c:pt idx="36340">
                  <c:v>45929.76997790002</c:v>
                </c:pt>
                <c:pt idx="36341">
                  <c:v>45929.77079710003</c:v>
                </c:pt>
                <c:pt idx="36342">
                  <c:v>45929.77161630004</c:v>
                </c:pt>
                <c:pt idx="36343">
                  <c:v>45929.77243550002</c:v>
                </c:pt>
                <c:pt idx="36344">
                  <c:v>45929.77325470003</c:v>
                </c:pt>
                <c:pt idx="36345">
                  <c:v>45929.77407390004</c:v>
                </c:pt>
                <c:pt idx="36346">
                  <c:v>45929.77489310005</c:v>
                </c:pt>
                <c:pt idx="36347">
                  <c:v>45929.77571230005</c:v>
                </c:pt>
                <c:pt idx="36348">
                  <c:v>45929.77653150005</c:v>
                </c:pt>
                <c:pt idx="36349">
                  <c:v>45929.77735070005</c:v>
                </c:pt>
                <c:pt idx="36350">
                  <c:v>45929.77816990006</c:v>
                </c:pt>
                <c:pt idx="36351">
                  <c:v>45929.77898910006</c:v>
                </c:pt>
                <c:pt idx="36352">
                  <c:v>45929.77980830006</c:v>
                </c:pt>
                <c:pt idx="36353">
                  <c:v>45929.78062750005</c:v>
                </c:pt>
                <c:pt idx="36354">
                  <c:v>45929.78144669999</c:v>
                </c:pt>
                <c:pt idx="36355">
                  <c:v>45929.78226590007</c:v>
                </c:pt>
                <c:pt idx="36356">
                  <c:v>45929.78308510007</c:v>
                </c:pt>
                <c:pt idx="36357">
                  <c:v>45929.78390430007</c:v>
                </c:pt>
                <c:pt idx="36358">
                  <c:v>45929.78472350007</c:v>
                </c:pt>
                <c:pt idx="36359">
                  <c:v>45929.78554270008</c:v>
                </c:pt>
                <c:pt idx="36360">
                  <c:v>45929.78636190008</c:v>
                </c:pt>
                <c:pt idx="36361">
                  <c:v>45929.78718110007</c:v>
                </c:pt>
                <c:pt idx="36362">
                  <c:v>45929.78800030008</c:v>
                </c:pt>
                <c:pt idx="36363">
                  <c:v>45929.78881950008</c:v>
                </c:pt>
                <c:pt idx="36364">
                  <c:v>45929.78963870009</c:v>
                </c:pt>
                <c:pt idx="36365">
                  <c:v>45929.79045790008</c:v>
                </c:pt>
                <c:pt idx="36366">
                  <c:v>45929.79127710008</c:v>
                </c:pt>
                <c:pt idx="36367">
                  <c:v>45929.79209630009</c:v>
                </c:pt>
                <c:pt idx="36368">
                  <c:v>45929.7929155001</c:v>
                </c:pt>
                <c:pt idx="36369">
                  <c:v>45929.79373470003</c:v>
                </c:pt>
                <c:pt idx="36370">
                  <c:v>45929.7945539001</c:v>
                </c:pt>
                <c:pt idx="36371">
                  <c:v>45929.7953731001</c:v>
                </c:pt>
                <c:pt idx="36372">
                  <c:v>45929.79619230011</c:v>
                </c:pt>
                <c:pt idx="36373">
                  <c:v>45929.79701150004</c:v>
                </c:pt>
                <c:pt idx="36374">
                  <c:v>45929.7978307001</c:v>
                </c:pt>
                <c:pt idx="36375">
                  <c:v>45929.79864990011</c:v>
                </c:pt>
                <c:pt idx="36376">
                  <c:v>45929.79946910004</c:v>
                </c:pt>
                <c:pt idx="36377">
                  <c:v>45929.80028830011</c:v>
                </c:pt>
                <c:pt idx="36378">
                  <c:v>45929.80110750012</c:v>
                </c:pt>
                <c:pt idx="36379">
                  <c:v>45929.80192670012</c:v>
                </c:pt>
                <c:pt idx="36380">
                  <c:v>45929.80274590012</c:v>
                </c:pt>
                <c:pt idx="36381">
                  <c:v>45929.80356510012</c:v>
                </c:pt>
                <c:pt idx="36382">
                  <c:v>45929.80438430012</c:v>
                </c:pt>
                <c:pt idx="36383">
                  <c:v>45929.80520350013</c:v>
                </c:pt>
                <c:pt idx="36384">
                  <c:v>45929.80602270013</c:v>
                </c:pt>
                <c:pt idx="36385">
                  <c:v>45929.80684190013</c:v>
                </c:pt>
                <c:pt idx="36386">
                  <c:v>45929.80766110014</c:v>
                </c:pt>
                <c:pt idx="36387">
                  <c:v>45929.80848030014</c:v>
                </c:pt>
                <c:pt idx="36388">
                  <c:v>45929.80929950014</c:v>
                </c:pt>
                <c:pt idx="36389">
                  <c:v>45929.81011870014</c:v>
                </c:pt>
                <c:pt idx="36390">
                  <c:v>45929.81093790014</c:v>
                </c:pt>
                <c:pt idx="36391">
                  <c:v>45929.81175710015</c:v>
                </c:pt>
                <c:pt idx="36392">
                  <c:v>45929.8125763002</c:v>
                </c:pt>
                <c:pt idx="36393">
                  <c:v>45929.81339550015</c:v>
                </c:pt>
                <c:pt idx="36394">
                  <c:v>45929.8142147002</c:v>
                </c:pt>
                <c:pt idx="36395">
                  <c:v>45929.81503390015</c:v>
                </c:pt>
                <c:pt idx="36396">
                  <c:v>45929.81585310016</c:v>
                </c:pt>
                <c:pt idx="36397">
                  <c:v>45929.8166723002</c:v>
                </c:pt>
                <c:pt idx="36398">
                  <c:v>45929.81749150017</c:v>
                </c:pt>
                <c:pt idx="36399">
                  <c:v>45929.81831070016</c:v>
                </c:pt>
                <c:pt idx="36400">
                  <c:v>45929.81912990017</c:v>
                </c:pt>
                <c:pt idx="36401">
                  <c:v>45929.81994910017</c:v>
                </c:pt>
                <c:pt idx="36402">
                  <c:v>45929.82076830017</c:v>
                </c:pt>
                <c:pt idx="36403">
                  <c:v>45929.82158750018</c:v>
                </c:pt>
                <c:pt idx="36404">
                  <c:v>45929.82240670018</c:v>
                </c:pt>
                <c:pt idx="36405">
                  <c:v>45929.82322590018</c:v>
                </c:pt>
                <c:pt idx="36406">
                  <c:v>45929.82404510018</c:v>
                </c:pt>
                <c:pt idx="36407">
                  <c:v>45929.82486430018</c:v>
                </c:pt>
                <c:pt idx="36408">
                  <c:v>45929.82568350017</c:v>
                </c:pt>
                <c:pt idx="36409">
                  <c:v>45929.8265027002</c:v>
                </c:pt>
                <c:pt idx="36410">
                  <c:v>45929.82732190019</c:v>
                </c:pt>
                <c:pt idx="36411">
                  <c:v>45929.8281411002</c:v>
                </c:pt>
                <c:pt idx="36412">
                  <c:v>45929.8289603002</c:v>
                </c:pt>
                <c:pt idx="36413">
                  <c:v>45929.82977950019</c:v>
                </c:pt>
                <c:pt idx="36414">
                  <c:v>45929.8305987002</c:v>
                </c:pt>
                <c:pt idx="36415">
                  <c:v>45929.8314179002</c:v>
                </c:pt>
                <c:pt idx="36416">
                  <c:v>45929.8322371002</c:v>
                </c:pt>
                <c:pt idx="36417">
                  <c:v>45929.83305630021</c:v>
                </c:pt>
                <c:pt idx="36418">
                  <c:v>45929.8338755002</c:v>
                </c:pt>
                <c:pt idx="36419">
                  <c:v>45929.83469470021</c:v>
                </c:pt>
                <c:pt idx="36420">
                  <c:v>45929.83551390022</c:v>
                </c:pt>
                <c:pt idx="36421">
                  <c:v>45929.83633310022</c:v>
                </c:pt>
                <c:pt idx="36422">
                  <c:v>45929.83715230022</c:v>
                </c:pt>
                <c:pt idx="36423">
                  <c:v>45929.83797150022</c:v>
                </c:pt>
                <c:pt idx="36424">
                  <c:v>45929.83879070023</c:v>
                </c:pt>
                <c:pt idx="36425">
                  <c:v>45929.83960990023</c:v>
                </c:pt>
                <c:pt idx="36426">
                  <c:v>45929.84042910023</c:v>
                </c:pt>
                <c:pt idx="36427">
                  <c:v>45929.84124830023</c:v>
                </c:pt>
                <c:pt idx="36428">
                  <c:v>45929.84206750023</c:v>
                </c:pt>
                <c:pt idx="36429">
                  <c:v>45929.84288670024</c:v>
                </c:pt>
                <c:pt idx="36430">
                  <c:v>45929.84370590022</c:v>
                </c:pt>
                <c:pt idx="36431">
                  <c:v>45929.84452510024</c:v>
                </c:pt>
                <c:pt idx="36432">
                  <c:v>45929.84534430024</c:v>
                </c:pt>
                <c:pt idx="36433">
                  <c:v>45929.84616350025</c:v>
                </c:pt>
                <c:pt idx="36434">
                  <c:v>45929.84698270025</c:v>
                </c:pt>
                <c:pt idx="36435">
                  <c:v>45929.84780190025</c:v>
                </c:pt>
                <c:pt idx="36436">
                  <c:v>45929.84862110025</c:v>
                </c:pt>
                <c:pt idx="36437">
                  <c:v>45929.84944030026</c:v>
                </c:pt>
                <c:pt idx="36438">
                  <c:v>45929.85025950025</c:v>
                </c:pt>
                <c:pt idx="36439">
                  <c:v>45929.85107870026</c:v>
                </c:pt>
                <c:pt idx="36440">
                  <c:v>45929.85189790026</c:v>
                </c:pt>
                <c:pt idx="36441">
                  <c:v>45929.85271710026</c:v>
                </c:pt>
                <c:pt idx="36442">
                  <c:v>45929.85353630026</c:v>
                </c:pt>
                <c:pt idx="36443">
                  <c:v>45929.85435550027</c:v>
                </c:pt>
                <c:pt idx="36444">
                  <c:v>45929.85517470027</c:v>
                </c:pt>
                <c:pt idx="36445">
                  <c:v>45929.85599390027</c:v>
                </c:pt>
                <c:pt idx="36446">
                  <c:v>45929.8568131003</c:v>
                </c:pt>
                <c:pt idx="36447">
                  <c:v>45929.85763230027</c:v>
                </c:pt>
                <c:pt idx="36448">
                  <c:v>45929.85845150028</c:v>
                </c:pt>
                <c:pt idx="36449">
                  <c:v>45929.85927070028</c:v>
                </c:pt>
                <c:pt idx="36450">
                  <c:v>45929.86008990028</c:v>
                </c:pt>
                <c:pt idx="36451">
                  <c:v>45929.86090910029</c:v>
                </c:pt>
                <c:pt idx="36452">
                  <c:v>45929.86172830027</c:v>
                </c:pt>
                <c:pt idx="36453">
                  <c:v>45929.86254750028</c:v>
                </c:pt>
                <c:pt idx="36454">
                  <c:v>45929.86336670027</c:v>
                </c:pt>
                <c:pt idx="36455">
                  <c:v>45929.8641859003</c:v>
                </c:pt>
                <c:pt idx="36456">
                  <c:v>45929.8650051003</c:v>
                </c:pt>
                <c:pt idx="36457">
                  <c:v>45929.8658243003</c:v>
                </c:pt>
                <c:pt idx="36458">
                  <c:v>45929.8666435003</c:v>
                </c:pt>
                <c:pt idx="36459">
                  <c:v>45929.86746270024</c:v>
                </c:pt>
                <c:pt idx="36460">
                  <c:v>45929.86828190031</c:v>
                </c:pt>
                <c:pt idx="36461">
                  <c:v>45929.8691011003</c:v>
                </c:pt>
                <c:pt idx="36462">
                  <c:v>45929.86992030031</c:v>
                </c:pt>
                <c:pt idx="36463">
                  <c:v>45929.87073950031</c:v>
                </c:pt>
                <c:pt idx="36464">
                  <c:v>45929.87155870032</c:v>
                </c:pt>
                <c:pt idx="36465">
                  <c:v>45929.87237790032</c:v>
                </c:pt>
                <c:pt idx="36466">
                  <c:v>45929.87319710032</c:v>
                </c:pt>
                <c:pt idx="36467">
                  <c:v>45929.87401630033</c:v>
                </c:pt>
                <c:pt idx="36468">
                  <c:v>45929.87483550032</c:v>
                </c:pt>
                <c:pt idx="36469">
                  <c:v>45929.87565470033</c:v>
                </c:pt>
                <c:pt idx="36470">
                  <c:v>45929.87647390033</c:v>
                </c:pt>
                <c:pt idx="36471">
                  <c:v>45929.87729310033</c:v>
                </c:pt>
                <c:pt idx="36472">
                  <c:v>45929.87811230033</c:v>
                </c:pt>
                <c:pt idx="36473">
                  <c:v>45929.87893150034</c:v>
                </c:pt>
                <c:pt idx="36474">
                  <c:v>45929.87975070033</c:v>
                </c:pt>
                <c:pt idx="36475">
                  <c:v>45929.88056990034</c:v>
                </c:pt>
                <c:pt idx="36476">
                  <c:v>45929.88138910034</c:v>
                </c:pt>
                <c:pt idx="36477">
                  <c:v>45929.88220830034</c:v>
                </c:pt>
                <c:pt idx="36478">
                  <c:v>45929.88302750035</c:v>
                </c:pt>
                <c:pt idx="36479">
                  <c:v>45929.88384670035</c:v>
                </c:pt>
                <c:pt idx="36480">
                  <c:v>45929.88466590035</c:v>
                </c:pt>
                <c:pt idx="36481">
                  <c:v>45929.88548510036</c:v>
                </c:pt>
                <c:pt idx="36482">
                  <c:v>45929.88630430035</c:v>
                </c:pt>
                <c:pt idx="36483">
                  <c:v>45929.88712350035</c:v>
                </c:pt>
                <c:pt idx="36484">
                  <c:v>45929.88794270036</c:v>
                </c:pt>
                <c:pt idx="36485">
                  <c:v>45929.88876190037</c:v>
                </c:pt>
                <c:pt idx="36486">
                  <c:v>45929.88958110037</c:v>
                </c:pt>
                <c:pt idx="36487">
                  <c:v>45929.89040030037</c:v>
                </c:pt>
                <c:pt idx="36488">
                  <c:v>45929.89121950037</c:v>
                </c:pt>
                <c:pt idx="36489">
                  <c:v>45929.89203870037</c:v>
                </c:pt>
                <c:pt idx="36490">
                  <c:v>45929.89285790037</c:v>
                </c:pt>
                <c:pt idx="36491">
                  <c:v>45929.89367710038</c:v>
                </c:pt>
                <c:pt idx="36492">
                  <c:v>45929.89449630038</c:v>
                </c:pt>
                <c:pt idx="36493">
                  <c:v>45929.89531550038</c:v>
                </c:pt>
                <c:pt idx="36494">
                  <c:v>45929.89613470039</c:v>
                </c:pt>
                <c:pt idx="36495">
                  <c:v>45929.89695390039</c:v>
                </c:pt>
                <c:pt idx="36496">
                  <c:v>45929.89777310038</c:v>
                </c:pt>
                <c:pt idx="36497">
                  <c:v>45929.8985923004</c:v>
                </c:pt>
                <c:pt idx="36498">
                  <c:v>45929.8994115004</c:v>
                </c:pt>
                <c:pt idx="36499">
                  <c:v>45929.9002307004</c:v>
                </c:pt>
                <c:pt idx="36500">
                  <c:v>45929.9010499004</c:v>
                </c:pt>
                <c:pt idx="36501">
                  <c:v>45929.9018691004</c:v>
                </c:pt>
                <c:pt idx="36502">
                  <c:v>45929.9026883004</c:v>
                </c:pt>
                <c:pt idx="36503">
                  <c:v>45929.90350750041</c:v>
                </c:pt>
                <c:pt idx="36504">
                  <c:v>45929.90432670041</c:v>
                </c:pt>
                <c:pt idx="36505">
                  <c:v>45929.9051459004</c:v>
                </c:pt>
                <c:pt idx="36506">
                  <c:v>45929.90596510041</c:v>
                </c:pt>
                <c:pt idx="36507">
                  <c:v>45929.90678430042</c:v>
                </c:pt>
                <c:pt idx="36508">
                  <c:v>45929.90760350042</c:v>
                </c:pt>
                <c:pt idx="36509">
                  <c:v>45929.90842270042</c:v>
                </c:pt>
                <c:pt idx="36510">
                  <c:v>45929.90924190042</c:v>
                </c:pt>
                <c:pt idx="36511">
                  <c:v>45929.91006110042</c:v>
                </c:pt>
                <c:pt idx="36512">
                  <c:v>45929.91088030042</c:v>
                </c:pt>
                <c:pt idx="36513">
                  <c:v>45929.91169950043</c:v>
                </c:pt>
                <c:pt idx="36514">
                  <c:v>45929.91251870043</c:v>
                </c:pt>
                <c:pt idx="36515">
                  <c:v>45929.91333790043</c:v>
                </c:pt>
                <c:pt idx="36516">
                  <c:v>45929.91415710043</c:v>
                </c:pt>
                <c:pt idx="36517">
                  <c:v>45929.91497630043</c:v>
                </c:pt>
                <c:pt idx="36518">
                  <c:v>45929.91579550043</c:v>
                </c:pt>
                <c:pt idx="36519">
                  <c:v>45929.91661470044</c:v>
                </c:pt>
                <c:pt idx="36520">
                  <c:v>45929.91743390045</c:v>
                </c:pt>
                <c:pt idx="36521">
                  <c:v>45929.91825310044</c:v>
                </c:pt>
                <c:pt idx="36522">
                  <c:v>45929.91907230045</c:v>
                </c:pt>
                <c:pt idx="36523">
                  <c:v>45929.91989150045</c:v>
                </c:pt>
                <c:pt idx="36524">
                  <c:v>45929.92071070045</c:v>
                </c:pt>
                <c:pt idx="36525">
                  <c:v>45929.92152990046</c:v>
                </c:pt>
                <c:pt idx="36526">
                  <c:v>45929.92234910046</c:v>
                </c:pt>
                <c:pt idx="36527">
                  <c:v>45929.92316830045</c:v>
                </c:pt>
                <c:pt idx="36528">
                  <c:v>45929.92398750039</c:v>
                </c:pt>
                <c:pt idx="36529">
                  <c:v>45929.92480670047</c:v>
                </c:pt>
                <c:pt idx="36530">
                  <c:v>45929.92562590047</c:v>
                </c:pt>
                <c:pt idx="36531">
                  <c:v>45929.92644510047</c:v>
                </c:pt>
                <c:pt idx="36532">
                  <c:v>45929.92726430047</c:v>
                </c:pt>
                <c:pt idx="36533">
                  <c:v>45929.92808350048</c:v>
                </c:pt>
                <c:pt idx="36534">
                  <c:v>45929.92890270048</c:v>
                </c:pt>
                <c:pt idx="36535">
                  <c:v>45929.92972190047</c:v>
                </c:pt>
                <c:pt idx="36536">
                  <c:v>45929.93054110048</c:v>
                </c:pt>
                <c:pt idx="36537">
                  <c:v>45929.93136030048</c:v>
                </c:pt>
                <c:pt idx="36538">
                  <c:v>45929.93217950049</c:v>
                </c:pt>
                <c:pt idx="36539">
                  <c:v>45929.93299870049</c:v>
                </c:pt>
                <c:pt idx="36540">
                  <c:v>45929.9338179005</c:v>
                </c:pt>
                <c:pt idx="36541">
                  <c:v>45929.9346371005</c:v>
                </c:pt>
                <c:pt idx="36542">
                  <c:v>45929.9354563005</c:v>
                </c:pt>
                <c:pt idx="36543">
                  <c:v>45929.9362755005</c:v>
                </c:pt>
                <c:pt idx="36544">
                  <c:v>45929.9370947005</c:v>
                </c:pt>
                <c:pt idx="36545">
                  <c:v>45929.9379139005</c:v>
                </c:pt>
                <c:pt idx="36546">
                  <c:v>45929.9387331005</c:v>
                </c:pt>
                <c:pt idx="36547">
                  <c:v>45929.9395523005</c:v>
                </c:pt>
                <c:pt idx="36548">
                  <c:v>45929.94037150051</c:v>
                </c:pt>
                <c:pt idx="36549">
                  <c:v>45929.94119070051</c:v>
                </c:pt>
                <c:pt idx="36550">
                  <c:v>45929.94200990051</c:v>
                </c:pt>
                <c:pt idx="36551">
                  <c:v>45929.94282910051</c:v>
                </c:pt>
                <c:pt idx="36552">
                  <c:v>45929.94364830052</c:v>
                </c:pt>
                <c:pt idx="36553">
                  <c:v>45929.94446750052</c:v>
                </c:pt>
                <c:pt idx="36554">
                  <c:v>45929.94528670052</c:v>
                </c:pt>
                <c:pt idx="36555">
                  <c:v>45929.94610590052</c:v>
                </c:pt>
                <c:pt idx="36556">
                  <c:v>45929.94692510052</c:v>
                </c:pt>
                <c:pt idx="36557">
                  <c:v>45929.94774430053</c:v>
                </c:pt>
                <c:pt idx="36558">
                  <c:v>45929.94856350053</c:v>
                </c:pt>
                <c:pt idx="36559">
                  <c:v>45929.94938270054</c:v>
                </c:pt>
                <c:pt idx="36560">
                  <c:v>45929.95020190053</c:v>
                </c:pt>
                <c:pt idx="36561">
                  <c:v>45929.95102110054</c:v>
                </c:pt>
                <c:pt idx="36562">
                  <c:v>45929.95184030054</c:v>
                </c:pt>
                <c:pt idx="36563">
                  <c:v>45929.95265950054</c:v>
                </c:pt>
                <c:pt idx="36564">
                  <c:v>45929.95347870055</c:v>
                </c:pt>
                <c:pt idx="36565">
                  <c:v>45929.95429790054</c:v>
                </c:pt>
                <c:pt idx="36566">
                  <c:v>45929.95511710055</c:v>
                </c:pt>
                <c:pt idx="36567">
                  <c:v>45929.95593630056</c:v>
                </c:pt>
                <c:pt idx="36568">
                  <c:v>45929.95675550055</c:v>
                </c:pt>
                <c:pt idx="36569">
                  <c:v>45929.95757470055</c:v>
                </c:pt>
                <c:pt idx="36570">
                  <c:v>45929.95839390056</c:v>
                </c:pt>
                <c:pt idx="36571">
                  <c:v>45929.9592131006</c:v>
                </c:pt>
                <c:pt idx="36572">
                  <c:v>45929.96003230056</c:v>
                </c:pt>
                <c:pt idx="36573">
                  <c:v>45929.96085150057</c:v>
                </c:pt>
                <c:pt idx="36574">
                  <c:v>45929.96167070057</c:v>
                </c:pt>
                <c:pt idx="36575">
                  <c:v>45929.96248990057</c:v>
                </c:pt>
                <c:pt idx="36576">
                  <c:v>45929.96330910057</c:v>
                </c:pt>
                <c:pt idx="36577">
                  <c:v>45929.96412830057</c:v>
                </c:pt>
                <c:pt idx="36578">
                  <c:v>45929.96494750058</c:v>
                </c:pt>
                <c:pt idx="36579">
                  <c:v>45929.96576670057</c:v>
                </c:pt>
                <c:pt idx="36580">
                  <c:v>45929.96658590058</c:v>
                </c:pt>
                <c:pt idx="36581">
                  <c:v>45929.96740510059</c:v>
                </c:pt>
                <c:pt idx="36582">
                  <c:v>45929.96822430058</c:v>
                </c:pt>
                <c:pt idx="36583">
                  <c:v>45929.96904350058</c:v>
                </c:pt>
                <c:pt idx="36584">
                  <c:v>45929.96986270059</c:v>
                </c:pt>
                <c:pt idx="36585">
                  <c:v>45929.9706819006</c:v>
                </c:pt>
                <c:pt idx="36586">
                  <c:v>45929.9715011006</c:v>
                </c:pt>
                <c:pt idx="36587">
                  <c:v>45929.9723203006</c:v>
                </c:pt>
                <c:pt idx="36588">
                  <c:v>45929.97313950059</c:v>
                </c:pt>
                <c:pt idx="36589">
                  <c:v>45929.9739587006</c:v>
                </c:pt>
                <c:pt idx="36590">
                  <c:v>45929.97477790061</c:v>
                </c:pt>
                <c:pt idx="36591">
                  <c:v>45929.97559710061</c:v>
                </c:pt>
                <c:pt idx="36592">
                  <c:v>45929.97641630061</c:v>
                </c:pt>
                <c:pt idx="36593">
                  <c:v>45929.97723550061</c:v>
                </c:pt>
                <c:pt idx="36594">
                  <c:v>45929.97805470062</c:v>
                </c:pt>
                <c:pt idx="36595">
                  <c:v>45929.97887390062</c:v>
                </c:pt>
                <c:pt idx="36596">
                  <c:v>45929.97969310062</c:v>
                </c:pt>
                <c:pt idx="36597">
                  <c:v>45929.98051230062</c:v>
                </c:pt>
                <c:pt idx="36598">
                  <c:v>45929.98133150062</c:v>
                </c:pt>
                <c:pt idx="36599">
                  <c:v>45929.98215070063</c:v>
                </c:pt>
                <c:pt idx="36600">
                  <c:v>45929.98296990063</c:v>
                </c:pt>
                <c:pt idx="36601">
                  <c:v>45929.98378910062</c:v>
                </c:pt>
                <c:pt idx="36602">
                  <c:v>45929.98460830063</c:v>
                </c:pt>
                <c:pt idx="36603">
                  <c:v>45929.98542750059</c:v>
                </c:pt>
                <c:pt idx="36604">
                  <c:v>45929.98624670064</c:v>
                </c:pt>
                <c:pt idx="36605">
                  <c:v>45929.98706590063</c:v>
                </c:pt>
                <c:pt idx="36606">
                  <c:v>45929.98788510064</c:v>
                </c:pt>
                <c:pt idx="36607">
                  <c:v>45929.98870430065</c:v>
                </c:pt>
                <c:pt idx="36608">
                  <c:v>45929.98952350065</c:v>
                </c:pt>
                <c:pt idx="36609">
                  <c:v>45929.99034270058</c:v>
                </c:pt>
                <c:pt idx="36610">
                  <c:v>45929.99116190057</c:v>
                </c:pt>
                <c:pt idx="36611">
                  <c:v>45929.99198110058</c:v>
                </c:pt>
                <c:pt idx="36612">
                  <c:v>45929.99280030066</c:v>
                </c:pt>
                <c:pt idx="36613">
                  <c:v>45929.99361950062</c:v>
                </c:pt>
                <c:pt idx="36614">
                  <c:v>45929.99443870065</c:v>
                </c:pt>
                <c:pt idx="36615">
                  <c:v>45929.99525790066</c:v>
                </c:pt>
                <c:pt idx="36616">
                  <c:v>45929.99607710067</c:v>
                </c:pt>
                <c:pt idx="36617">
                  <c:v>45929.99689630067</c:v>
                </c:pt>
                <c:pt idx="36618">
                  <c:v>45929.9977155006</c:v>
                </c:pt>
                <c:pt idx="36619">
                  <c:v>45929.99853470067</c:v>
                </c:pt>
                <c:pt idx="36620">
                  <c:v>45929.99935390068</c:v>
                </c:pt>
                <c:pt idx="36621">
                  <c:v>45930.00017310068</c:v>
                </c:pt>
                <c:pt idx="36622">
                  <c:v>45930.00099230068</c:v>
                </c:pt>
                <c:pt idx="36623">
                  <c:v>45930.00181150068</c:v>
                </c:pt>
                <c:pt idx="36624">
                  <c:v>45930.00263070068</c:v>
                </c:pt>
                <c:pt idx="36625">
                  <c:v>45930.00344990067</c:v>
                </c:pt>
                <c:pt idx="36626">
                  <c:v>45930.00426910069</c:v>
                </c:pt>
                <c:pt idx="36627">
                  <c:v>45930.00508830068</c:v>
                </c:pt>
                <c:pt idx="36628">
                  <c:v>45930.00590750062</c:v>
                </c:pt>
                <c:pt idx="36629">
                  <c:v>45930.0067267007</c:v>
                </c:pt>
                <c:pt idx="36630">
                  <c:v>45930.0075459007</c:v>
                </c:pt>
                <c:pt idx="36631">
                  <c:v>45930.0083651007</c:v>
                </c:pt>
                <c:pt idx="36632">
                  <c:v>45930.0091843007</c:v>
                </c:pt>
                <c:pt idx="36633">
                  <c:v>45930.01000350071</c:v>
                </c:pt>
                <c:pt idx="36634">
                  <c:v>45930.01082270071</c:v>
                </c:pt>
                <c:pt idx="36635">
                  <c:v>45930.0116419007</c:v>
                </c:pt>
                <c:pt idx="36636">
                  <c:v>45930.0124611007</c:v>
                </c:pt>
                <c:pt idx="36637">
                  <c:v>45930.01328030071</c:v>
                </c:pt>
                <c:pt idx="36638">
                  <c:v>45930.01409950072</c:v>
                </c:pt>
                <c:pt idx="36639">
                  <c:v>45930.01491870072</c:v>
                </c:pt>
                <c:pt idx="36640">
                  <c:v>45930.01573790072</c:v>
                </c:pt>
                <c:pt idx="36641">
                  <c:v>45930.01655710073</c:v>
                </c:pt>
                <c:pt idx="36642">
                  <c:v>45930.01737630072</c:v>
                </c:pt>
                <c:pt idx="36643">
                  <c:v>45930.01819550073</c:v>
                </c:pt>
                <c:pt idx="36644">
                  <c:v>45930.01901470073</c:v>
                </c:pt>
                <c:pt idx="36645">
                  <c:v>45930.01983390073</c:v>
                </c:pt>
                <c:pt idx="36646">
                  <c:v>45930.02065310074</c:v>
                </c:pt>
                <c:pt idx="36647">
                  <c:v>45930.02147230072</c:v>
                </c:pt>
                <c:pt idx="36648">
                  <c:v>45930.02229150073</c:v>
                </c:pt>
                <c:pt idx="36649">
                  <c:v>45930.02311070067</c:v>
                </c:pt>
                <c:pt idx="36650">
                  <c:v>45930.02392990072</c:v>
                </c:pt>
                <c:pt idx="36651">
                  <c:v>45930.02474910075</c:v>
                </c:pt>
                <c:pt idx="36652">
                  <c:v>45930.02556830075</c:v>
                </c:pt>
                <c:pt idx="36653">
                  <c:v>45930.02638750068</c:v>
                </c:pt>
                <c:pt idx="36654">
                  <c:v>45930.02720670075</c:v>
                </c:pt>
                <c:pt idx="36655">
                  <c:v>45930.02802590076</c:v>
                </c:pt>
                <c:pt idx="36656">
                  <c:v>45930.02884510076</c:v>
                </c:pt>
                <c:pt idx="36657">
                  <c:v>45930.02966430075</c:v>
                </c:pt>
                <c:pt idx="36658">
                  <c:v>45930.03048350069</c:v>
                </c:pt>
                <c:pt idx="36659">
                  <c:v>45930.03130270077</c:v>
                </c:pt>
                <c:pt idx="36660">
                  <c:v>45930.03212190077</c:v>
                </c:pt>
                <c:pt idx="36661">
                  <c:v>45930.03294110077</c:v>
                </c:pt>
                <c:pt idx="36662">
                  <c:v>45930.0337603007</c:v>
                </c:pt>
                <c:pt idx="36663">
                  <c:v>45930.03457950077</c:v>
                </c:pt>
                <c:pt idx="36664">
                  <c:v>45930.03539870078</c:v>
                </c:pt>
                <c:pt idx="36665">
                  <c:v>45930.03621790077</c:v>
                </c:pt>
                <c:pt idx="36666">
                  <c:v>45930.03703710078</c:v>
                </c:pt>
                <c:pt idx="36667">
                  <c:v>45930.03785630078</c:v>
                </c:pt>
                <c:pt idx="36668">
                  <c:v>45930.03867550079</c:v>
                </c:pt>
                <c:pt idx="36669">
                  <c:v>45930.03949470077</c:v>
                </c:pt>
                <c:pt idx="36670">
                  <c:v>45930.0403139008</c:v>
                </c:pt>
                <c:pt idx="36671">
                  <c:v>45930.04113310079</c:v>
                </c:pt>
                <c:pt idx="36672">
                  <c:v>45930.04195230079</c:v>
                </c:pt>
                <c:pt idx="36673">
                  <c:v>45930.0427715008</c:v>
                </c:pt>
                <c:pt idx="36674">
                  <c:v>45930.0435907008</c:v>
                </c:pt>
                <c:pt idx="36675">
                  <c:v>45930.0444099008</c:v>
                </c:pt>
                <c:pt idx="36676">
                  <c:v>45930.0452291008</c:v>
                </c:pt>
                <c:pt idx="36677">
                  <c:v>45930.0460483008</c:v>
                </c:pt>
                <c:pt idx="36678">
                  <c:v>45930.04686750081</c:v>
                </c:pt>
                <c:pt idx="36679">
                  <c:v>45930.0476867008</c:v>
                </c:pt>
                <c:pt idx="36680">
                  <c:v>45930.04850590081</c:v>
                </c:pt>
                <c:pt idx="36681">
                  <c:v>45930.04932510082</c:v>
                </c:pt>
                <c:pt idx="36682">
                  <c:v>45930.05014430082</c:v>
                </c:pt>
                <c:pt idx="36683">
                  <c:v>45930.05096350082</c:v>
                </c:pt>
                <c:pt idx="36684">
                  <c:v>45930.05178270082</c:v>
                </c:pt>
                <c:pt idx="36685">
                  <c:v>45930.05260190082</c:v>
                </c:pt>
                <c:pt idx="36686">
                  <c:v>45930.05342110083</c:v>
                </c:pt>
                <c:pt idx="36687">
                  <c:v>45930.05424030082</c:v>
                </c:pt>
                <c:pt idx="36688">
                  <c:v>45930.05505950083</c:v>
                </c:pt>
                <c:pt idx="36689">
                  <c:v>45930.05587870083</c:v>
                </c:pt>
                <c:pt idx="36690">
                  <c:v>45930.05669790083</c:v>
                </c:pt>
                <c:pt idx="36691">
                  <c:v>45930.05751710083</c:v>
                </c:pt>
                <c:pt idx="36692">
                  <c:v>45930.05833630084</c:v>
                </c:pt>
                <c:pt idx="36693">
                  <c:v>45930.05915550084</c:v>
                </c:pt>
                <c:pt idx="36694">
                  <c:v>45930.05997470085</c:v>
                </c:pt>
                <c:pt idx="36695">
                  <c:v>45930.06079390085</c:v>
                </c:pt>
                <c:pt idx="36696">
                  <c:v>45930.06161310085</c:v>
                </c:pt>
                <c:pt idx="36697">
                  <c:v>45930.06243230085</c:v>
                </c:pt>
                <c:pt idx="36698">
                  <c:v>45930.06325150085</c:v>
                </c:pt>
                <c:pt idx="36699">
                  <c:v>45930.06407070086</c:v>
                </c:pt>
                <c:pt idx="36700">
                  <c:v>45930.06488990086</c:v>
                </c:pt>
                <c:pt idx="36701">
                  <c:v>45930.06570910085</c:v>
                </c:pt>
                <c:pt idx="36702">
                  <c:v>45930.06652830086</c:v>
                </c:pt>
                <c:pt idx="36703">
                  <c:v>45930.06734750087</c:v>
                </c:pt>
                <c:pt idx="36704">
                  <c:v>45930.06816670087</c:v>
                </c:pt>
                <c:pt idx="36705">
                  <c:v>45930.06898590087</c:v>
                </c:pt>
                <c:pt idx="36706">
                  <c:v>45930.06980510087</c:v>
                </c:pt>
                <c:pt idx="36707">
                  <c:v>45930.07062430087</c:v>
                </c:pt>
                <c:pt idx="36708">
                  <c:v>45930.07144350081</c:v>
                </c:pt>
                <c:pt idx="36709">
                  <c:v>45930.07226270088</c:v>
                </c:pt>
                <c:pt idx="36710">
                  <c:v>45930.07308190087</c:v>
                </c:pt>
                <c:pt idx="36711">
                  <c:v>45930.07390110088</c:v>
                </c:pt>
                <c:pt idx="36712">
                  <c:v>45930.07472030089</c:v>
                </c:pt>
                <c:pt idx="36713">
                  <c:v>45930.07553950089</c:v>
                </c:pt>
                <c:pt idx="36714">
                  <c:v>45930.0763587009</c:v>
                </c:pt>
                <c:pt idx="36715">
                  <c:v>45930.07717790089</c:v>
                </c:pt>
                <c:pt idx="36716">
                  <c:v>45930.0779971009</c:v>
                </c:pt>
                <c:pt idx="36717">
                  <c:v>45930.0788163009</c:v>
                </c:pt>
                <c:pt idx="36718">
                  <c:v>45930.0796355009</c:v>
                </c:pt>
                <c:pt idx="36719">
                  <c:v>45930.0804547009</c:v>
                </c:pt>
                <c:pt idx="36720">
                  <c:v>45930.0812739009</c:v>
                </c:pt>
                <c:pt idx="36721">
                  <c:v>45930.0820931009</c:v>
                </c:pt>
                <c:pt idx="36722">
                  <c:v>45930.0829123009</c:v>
                </c:pt>
                <c:pt idx="36723">
                  <c:v>45930.0837315009</c:v>
                </c:pt>
                <c:pt idx="36724">
                  <c:v>45930.08455070091</c:v>
                </c:pt>
                <c:pt idx="36725">
                  <c:v>45930.08536990092</c:v>
                </c:pt>
                <c:pt idx="36726">
                  <c:v>45930.08618910092</c:v>
                </c:pt>
                <c:pt idx="36727">
                  <c:v>45930.08700830092</c:v>
                </c:pt>
                <c:pt idx="36728">
                  <c:v>45930.08782750092</c:v>
                </c:pt>
                <c:pt idx="36729">
                  <c:v>45930.08864670092</c:v>
                </c:pt>
                <c:pt idx="36730">
                  <c:v>45930.08946590093</c:v>
                </c:pt>
                <c:pt idx="36731">
                  <c:v>45930.09028510093</c:v>
                </c:pt>
                <c:pt idx="36732">
                  <c:v>45930.09110430093</c:v>
                </c:pt>
                <c:pt idx="36733">
                  <c:v>45930.09192350087</c:v>
                </c:pt>
                <c:pt idx="36734">
                  <c:v>45930.09274270092</c:v>
                </c:pt>
                <c:pt idx="36735">
                  <c:v>45930.09356190093</c:v>
                </c:pt>
                <c:pt idx="36736">
                  <c:v>45930.09438110093</c:v>
                </c:pt>
                <c:pt idx="36737">
                  <c:v>45930.09520030094</c:v>
                </c:pt>
                <c:pt idx="36738">
                  <c:v>45930.09601950095</c:v>
                </c:pt>
                <c:pt idx="36739">
                  <c:v>45930.09683870095</c:v>
                </c:pt>
                <c:pt idx="36740">
                  <c:v>45930.09765790095</c:v>
                </c:pt>
                <c:pt idx="36741">
                  <c:v>45930.09847710095</c:v>
                </c:pt>
                <c:pt idx="36742">
                  <c:v>45930.09929630095</c:v>
                </c:pt>
                <c:pt idx="36743">
                  <c:v>45930.10011550096</c:v>
                </c:pt>
                <c:pt idx="36744">
                  <c:v>45930.10093470096</c:v>
                </c:pt>
                <c:pt idx="36745">
                  <c:v>45930.10175390096</c:v>
                </c:pt>
                <c:pt idx="36746">
                  <c:v>45930.10257310096</c:v>
                </c:pt>
                <c:pt idx="36747">
                  <c:v>45930.10339230097</c:v>
                </c:pt>
                <c:pt idx="36748">
                  <c:v>45930.10421150097</c:v>
                </c:pt>
                <c:pt idx="36749">
                  <c:v>45930.10503070097</c:v>
                </c:pt>
                <c:pt idx="36750">
                  <c:v>45930.10584990097</c:v>
                </c:pt>
                <c:pt idx="36751">
                  <c:v>45930.10666910097</c:v>
                </c:pt>
                <c:pt idx="36752">
                  <c:v>45930.10748830098</c:v>
                </c:pt>
                <c:pt idx="36753">
                  <c:v>45930.10830750098</c:v>
                </c:pt>
                <c:pt idx="36754">
                  <c:v>45930.10912670098</c:v>
                </c:pt>
                <c:pt idx="36755">
                  <c:v>45930.10994590099</c:v>
                </c:pt>
                <c:pt idx="36756">
                  <c:v>45930.11076510099</c:v>
                </c:pt>
                <c:pt idx="36757">
                  <c:v>45930.111584301</c:v>
                </c:pt>
                <c:pt idx="36758">
                  <c:v>45930.11240350099</c:v>
                </c:pt>
                <c:pt idx="36759">
                  <c:v>45930.11322270099</c:v>
                </c:pt>
                <c:pt idx="36760">
                  <c:v>45930.114041901</c:v>
                </c:pt>
                <c:pt idx="36761">
                  <c:v>45930.114861101</c:v>
                </c:pt>
                <c:pt idx="36762">
                  <c:v>45930.11568030099</c:v>
                </c:pt>
                <c:pt idx="36763">
                  <c:v>45930.116499501</c:v>
                </c:pt>
                <c:pt idx="36764">
                  <c:v>45930.11731870101</c:v>
                </c:pt>
                <c:pt idx="36765">
                  <c:v>45930.11813790101</c:v>
                </c:pt>
                <c:pt idx="36766">
                  <c:v>45930.11895710101</c:v>
                </c:pt>
                <c:pt idx="36767">
                  <c:v>45930.11977630101</c:v>
                </c:pt>
                <c:pt idx="36768">
                  <c:v>45930.12059550102</c:v>
                </c:pt>
                <c:pt idx="36769">
                  <c:v>45930.12141470097</c:v>
                </c:pt>
                <c:pt idx="36770">
                  <c:v>45930.12223390102</c:v>
                </c:pt>
                <c:pt idx="36771">
                  <c:v>45930.12305310102</c:v>
                </c:pt>
                <c:pt idx="36772">
                  <c:v>45930.12387230102</c:v>
                </c:pt>
                <c:pt idx="36773">
                  <c:v>45930.12469150098</c:v>
                </c:pt>
                <c:pt idx="36774">
                  <c:v>45930.12551070099</c:v>
                </c:pt>
                <c:pt idx="36775">
                  <c:v>45930.12632990102</c:v>
                </c:pt>
                <c:pt idx="36776">
                  <c:v>45930.12714910098</c:v>
                </c:pt>
                <c:pt idx="36777">
                  <c:v>45930.12796830099</c:v>
                </c:pt>
                <c:pt idx="36778">
                  <c:v>45930.12878750097</c:v>
                </c:pt>
                <c:pt idx="36779">
                  <c:v>45930.12960670098</c:v>
                </c:pt>
                <c:pt idx="36780">
                  <c:v>45930.13042590098</c:v>
                </c:pt>
                <c:pt idx="36781">
                  <c:v>45930.13124510105</c:v>
                </c:pt>
                <c:pt idx="36782">
                  <c:v>45930.13206430105</c:v>
                </c:pt>
                <c:pt idx="36783">
                  <c:v>45930.13288350098</c:v>
                </c:pt>
                <c:pt idx="36784">
                  <c:v>45930.13370270096</c:v>
                </c:pt>
                <c:pt idx="36785">
                  <c:v>45930.13452190105</c:v>
                </c:pt>
                <c:pt idx="36786">
                  <c:v>45930.13534110099</c:v>
                </c:pt>
                <c:pt idx="36787">
                  <c:v>45930.13616030102</c:v>
                </c:pt>
                <c:pt idx="36788">
                  <c:v>45930.13697950105</c:v>
                </c:pt>
                <c:pt idx="36789">
                  <c:v>45930.13779870099</c:v>
                </c:pt>
                <c:pt idx="36790">
                  <c:v>45930.13861790107</c:v>
                </c:pt>
                <c:pt idx="36791">
                  <c:v>45930.13943710107</c:v>
                </c:pt>
                <c:pt idx="36792">
                  <c:v>45930.14025630107</c:v>
                </c:pt>
                <c:pt idx="36793">
                  <c:v>45930.14107550107</c:v>
                </c:pt>
                <c:pt idx="36794">
                  <c:v>45930.14189470108</c:v>
                </c:pt>
                <c:pt idx="36795">
                  <c:v>45930.14271390108</c:v>
                </c:pt>
                <c:pt idx="36796">
                  <c:v>45930.14353310108</c:v>
                </c:pt>
                <c:pt idx="36797">
                  <c:v>45930.14435230108</c:v>
                </c:pt>
                <c:pt idx="36798">
                  <c:v>45930.14517150101</c:v>
                </c:pt>
                <c:pt idx="36799">
                  <c:v>45930.14599070102</c:v>
                </c:pt>
                <c:pt idx="36800">
                  <c:v>45930.14680990109</c:v>
                </c:pt>
                <c:pt idx="36801">
                  <c:v>45930.14762910108</c:v>
                </c:pt>
                <c:pt idx="36802">
                  <c:v>45930.14844830109</c:v>
                </c:pt>
                <c:pt idx="36803">
                  <c:v>45930.1492675011</c:v>
                </c:pt>
                <c:pt idx="36804">
                  <c:v>45930.1500867011</c:v>
                </c:pt>
                <c:pt idx="36805">
                  <c:v>45930.1509059011</c:v>
                </c:pt>
                <c:pt idx="36806">
                  <c:v>45930.1517251011</c:v>
                </c:pt>
                <c:pt idx="36807">
                  <c:v>45930.1525443011</c:v>
                </c:pt>
                <c:pt idx="36808">
                  <c:v>45930.15336350104</c:v>
                </c:pt>
                <c:pt idx="36809">
                  <c:v>45930.1541827011</c:v>
                </c:pt>
                <c:pt idx="36810">
                  <c:v>45930.1550019011</c:v>
                </c:pt>
                <c:pt idx="36811">
                  <c:v>45930.15582110111</c:v>
                </c:pt>
                <c:pt idx="36812">
                  <c:v>45930.15664030112</c:v>
                </c:pt>
                <c:pt idx="36813">
                  <c:v>45930.15745950112</c:v>
                </c:pt>
                <c:pt idx="36814">
                  <c:v>45930.15827870112</c:v>
                </c:pt>
                <c:pt idx="36815">
                  <c:v>45930.15909790112</c:v>
                </c:pt>
                <c:pt idx="36816">
                  <c:v>45930.15991710112</c:v>
                </c:pt>
                <c:pt idx="36817">
                  <c:v>45930.16073630113</c:v>
                </c:pt>
                <c:pt idx="36818">
                  <c:v>45930.16155550112</c:v>
                </c:pt>
                <c:pt idx="36819">
                  <c:v>45930.16237470113</c:v>
                </c:pt>
                <c:pt idx="36820">
                  <c:v>45930.16319390106</c:v>
                </c:pt>
                <c:pt idx="36821">
                  <c:v>45930.16401310114</c:v>
                </c:pt>
                <c:pt idx="36822">
                  <c:v>45930.16483230114</c:v>
                </c:pt>
                <c:pt idx="36823">
                  <c:v>45930.16565150107</c:v>
                </c:pt>
                <c:pt idx="36824">
                  <c:v>45930.16647070112</c:v>
                </c:pt>
                <c:pt idx="36825">
                  <c:v>45930.16728990115</c:v>
                </c:pt>
                <c:pt idx="36826">
                  <c:v>45930.16810910115</c:v>
                </c:pt>
                <c:pt idx="36827">
                  <c:v>45930.16892830115</c:v>
                </c:pt>
                <c:pt idx="36828">
                  <c:v>45930.16974750106</c:v>
                </c:pt>
                <c:pt idx="36829">
                  <c:v>45930.17056670116</c:v>
                </c:pt>
                <c:pt idx="36830">
                  <c:v>45930.17138590109</c:v>
                </c:pt>
                <c:pt idx="36831">
                  <c:v>45930.17220510116</c:v>
                </c:pt>
                <c:pt idx="36832">
                  <c:v>45930.17302430116</c:v>
                </c:pt>
                <c:pt idx="36833">
                  <c:v>45930.17384350109</c:v>
                </c:pt>
                <c:pt idx="36834">
                  <c:v>45930.17466270117</c:v>
                </c:pt>
                <c:pt idx="36835">
                  <c:v>45930.1754819011</c:v>
                </c:pt>
                <c:pt idx="36836">
                  <c:v>45930.17630110117</c:v>
                </c:pt>
                <c:pt idx="36837">
                  <c:v>45930.17712030117</c:v>
                </c:pt>
                <c:pt idx="36838">
                  <c:v>45930.17793950118</c:v>
                </c:pt>
                <c:pt idx="36839">
                  <c:v>45930.17875870118</c:v>
                </c:pt>
                <c:pt idx="36840">
                  <c:v>45930.17957790118</c:v>
                </c:pt>
                <c:pt idx="36841">
                  <c:v>45930.18039710118</c:v>
                </c:pt>
                <c:pt idx="36842">
                  <c:v>45930.18121630118</c:v>
                </c:pt>
                <c:pt idx="36843">
                  <c:v>45930.18203550119</c:v>
                </c:pt>
                <c:pt idx="36844">
                  <c:v>45930.1828547012</c:v>
                </c:pt>
                <c:pt idx="36845">
                  <c:v>45930.18367390119</c:v>
                </c:pt>
                <c:pt idx="36846">
                  <c:v>45930.18449310119</c:v>
                </c:pt>
                <c:pt idx="36847">
                  <c:v>45930.1853123012</c:v>
                </c:pt>
                <c:pt idx="36848">
                  <c:v>45930.18613150118</c:v>
                </c:pt>
                <c:pt idx="36849">
                  <c:v>45930.18695070119</c:v>
                </c:pt>
                <c:pt idx="36850">
                  <c:v>45930.18776990117</c:v>
                </c:pt>
                <c:pt idx="36851">
                  <c:v>45930.18858910121</c:v>
                </c:pt>
                <c:pt idx="36852">
                  <c:v>45930.18940830119</c:v>
                </c:pt>
                <c:pt idx="36853">
                  <c:v>45930.19022750117</c:v>
                </c:pt>
                <c:pt idx="36854">
                  <c:v>45930.19104670113</c:v>
                </c:pt>
                <c:pt idx="36855">
                  <c:v>45930.19186590114</c:v>
                </c:pt>
                <c:pt idx="36856">
                  <c:v>45930.19268510117</c:v>
                </c:pt>
                <c:pt idx="36857">
                  <c:v>45930.19350430118</c:v>
                </c:pt>
                <c:pt idx="36858">
                  <c:v>45930.19432350114</c:v>
                </c:pt>
                <c:pt idx="36859">
                  <c:v>45930.19514270111</c:v>
                </c:pt>
                <c:pt idx="36860">
                  <c:v>45930.19596190114</c:v>
                </c:pt>
                <c:pt idx="36861">
                  <c:v>45930.19678110114</c:v>
                </c:pt>
                <c:pt idx="36862">
                  <c:v>45930.19760030117</c:v>
                </c:pt>
                <c:pt idx="36863">
                  <c:v>45930.19841950118</c:v>
                </c:pt>
                <c:pt idx="36864">
                  <c:v>45930.19923870119</c:v>
                </c:pt>
                <c:pt idx="36865">
                  <c:v>45930.20005790122</c:v>
                </c:pt>
                <c:pt idx="36866">
                  <c:v>45930.20087710123</c:v>
                </c:pt>
                <c:pt idx="36867">
                  <c:v>45930.20169630118</c:v>
                </c:pt>
                <c:pt idx="36868">
                  <c:v>45930.20251550125</c:v>
                </c:pt>
                <c:pt idx="36869">
                  <c:v>45930.20333470118</c:v>
                </c:pt>
                <c:pt idx="36870">
                  <c:v>45930.20415390118</c:v>
                </c:pt>
                <c:pt idx="36871">
                  <c:v>45930.20497310122</c:v>
                </c:pt>
                <c:pt idx="36872">
                  <c:v>45930.20579230118</c:v>
                </c:pt>
                <c:pt idx="36873">
                  <c:v>45930.20661150119</c:v>
                </c:pt>
                <c:pt idx="36874">
                  <c:v>45930.20743070116</c:v>
                </c:pt>
                <c:pt idx="36875">
                  <c:v>45930.20824990125</c:v>
                </c:pt>
                <c:pt idx="36876">
                  <c:v>45930.20906910119</c:v>
                </c:pt>
                <c:pt idx="36877">
                  <c:v>45930.20988830127</c:v>
                </c:pt>
                <c:pt idx="36878">
                  <c:v>45930.21070750119</c:v>
                </c:pt>
                <c:pt idx="36879">
                  <c:v>45930.2115267012</c:v>
                </c:pt>
                <c:pt idx="36880">
                  <c:v>45930.21234590127</c:v>
                </c:pt>
                <c:pt idx="36881">
                  <c:v>45930.2131651012</c:v>
                </c:pt>
                <c:pt idx="36882">
                  <c:v>45930.21398430121</c:v>
                </c:pt>
                <c:pt idx="36883">
                  <c:v>45930.21480350127</c:v>
                </c:pt>
                <c:pt idx="36884">
                  <c:v>45930.21562270119</c:v>
                </c:pt>
                <c:pt idx="36885">
                  <c:v>45930.21644190121</c:v>
                </c:pt>
                <c:pt idx="36886">
                  <c:v>45930.21726110122</c:v>
                </c:pt>
                <c:pt idx="36887">
                  <c:v>45930.21808030127</c:v>
                </c:pt>
                <c:pt idx="36888">
                  <c:v>45930.21889950128</c:v>
                </c:pt>
                <c:pt idx="36889">
                  <c:v>45930.21971870122</c:v>
                </c:pt>
                <c:pt idx="36890">
                  <c:v>45930.2205379013</c:v>
                </c:pt>
                <c:pt idx="36891">
                  <c:v>45930.22135710123</c:v>
                </c:pt>
                <c:pt idx="36892">
                  <c:v>45930.22217630123</c:v>
                </c:pt>
                <c:pt idx="36893">
                  <c:v>45930.22299550119</c:v>
                </c:pt>
                <c:pt idx="36894">
                  <c:v>45930.22381470122</c:v>
                </c:pt>
                <c:pt idx="36895">
                  <c:v>45930.22463390124</c:v>
                </c:pt>
                <c:pt idx="36896">
                  <c:v>45930.22545310119</c:v>
                </c:pt>
                <c:pt idx="36897">
                  <c:v>45930.2262723013</c:v>
                </c:pt>
                <c:pt idx="36898">
                  <c:v>45930.22709150118</c:v>
                </c:pt>
                <c:pt idx="36899">
                  <c:v>45930.22791070121</c:v>
                </c:pt>
                <c:pt idx="36900">
                  <c:v>45930.22872990125</c:v>
                </c:pt>
                <c:pt idx="36901">
                  <c:v>45930.22954910125</c:v>
                </c:pt>
                <c:pt idx="36902">
                  <c:v>45930.23036830132</c:v>
                </c:pt>
                <c:pt idx="36903">
                  <c:v>45930.23118750119</c:v>
                </c:pt>
                <c:pt idx="36904">
                  <c:v>45930.23200670126</c:v>
                </c:pt>
                <c:pt idx="36905">
                  <c:v>45930.23282590132</c:v>
                </c:pt>
                <c:pt idx="36906">
                  <c:v>45930.23364510125</c:v>
                </c:pt>
                <c:pt idx="36907">
                  <c:v>45930.23446430126</c:v>
                </c:pt>
                <c:pt idx="36908">
                  <c:v>45930.23528350122</c:v>
                </c:pt>
                <c:pt idx="36909">
                  <c:v>45930.23610270124</c:v>
                </c:pt>
                <c:pt idx="36910">
                  <c:v>45930.23692190127</c:v>
                </c:pt>
                <c:pt idx="36911">
                  <c:v>45930.23774110122</c:v>
                </c:pt>
                <c:pt idx="36912">
                  <c:v>45930.23856030135</c:v>
                </c:pt>
                <c:pt idx="36913">
                  <c:v>45930.23937950128</c:v>
                </c:pt>
                <c:pt idx="36914">
                  <c:v>45930.24019870128</c:v>
                </c:pt>
                <c:pt idx="36915">
                  <c:v>45930.24101790135</c:v>
                </c:pt>
                <c:pt idx="36916">
                  <c:v>45930.24183710136</c:v>
                </c:pt>
                <c:pt idx="36917">
                  <c:v>45930.24265630136</c:v>
                </c:pt>
                <c:pt idx="36918">
                  <c:v>45930.24347550126</c:v>
                </c:pt>
                <c:pt idx="36919">
                  <c:v>45930.24429470136</c:v>
                </c:pt>
                <c:pt idx="36920">
                  <c:v>45930.24511390129</c:v>
                </c:pt>
                <c:pt idx="36921">
                  <c:v>45930.24593310137</c:v>
                </c:pt>
                <c:pt idx="36922">
                  <c:v>45930.24675230137</c:v>
                </c:pt>
                <c:pt idx="36923">
                  <c:v>45930.2475715013</c:v>
                </c:pt>
                <c:pt idx="36924">
                  <c:v>45930.24839070137</c:v>
                </c:pt>
                <c:pt idx="36925">
                  <c:v>45930.24920990138</c:v>
                </c:pt>
                <c:pt idx="36926">
                  <c:v>45930.25002910138</c:v>
                </c:pt>
                <c:pt idx="36927">
                  <c:v>45930.25084830138</c:v>
                </c:pt>
                <c:pt idx="36928">
                  <c:v>45930.2516675013</c:v>
                </c:pt>
                <c:pt idx="36929">
                  <c:v>45930.25248670132</c:v>
                </c:pt>
                <c:pt idx="36930">
                  <c:v>45930.25330590137</c:v>
                </c:pt>
                <c:pt idx="36931">
                  <c:v>45930.25412510138</c:v>
                </c:pt>
                <c:pt idx="36932">
                  <c:v>45930.25494430138</c:v>
                </c:pt>
                <c:pt idx="36933">
                  <c:v>45930.25576350127</c:v>
                </c:pt>
                <c:pt idx="36934">
                  <c:v>45930.2565827014</c:v>
                </c:pt>
                <c:pt idx="36935">
                  <c:v>45930.25740190133</c:v>
                </c:pt>
                <c:pt idx="36936">
                  <c:v>45930.2582211014</c:v>
                </c:pt>
                <c:pt idx="36937">
                  <c:v>45930.2590403014</c:v>
                </c:pt>
                <c:pt idx="36938">
                  <c:v>45930.25985950141</c:v>
                </c:pt>
                <c:pt idx="36939">
                  <c:v>45930.26067870134</c:v>
                </c:pt>
                <c:pt idx="36940">
                  <c:v>45930.26149790132</c:v>
                </c:pt>
                <c:pt idx="36941">
                  <c:v>45930.26231710141</c:v>
                </c:pt>
                <c:pt idx="36942">
                  <c:v>45930.26313630142</c:v>
                </c:pt>
                <c:pt idx="36943">
                  <c:v>45930.26395550132</c:v>
                </c:pt>
                <c:pt idx="36944">
                  <c:v>45930.26477470135</c:v>
                </c:pt>
                <c:pt idx="36945">
                  <c:v>45930.26559390135</c:v>
                </c:pt>
                <c:pt idx="36946">
                  <c:v>45930.26641310142</c:v>
                </c:pt>
                <c:pt idx="36947">
                  <c:v>45930.26723230143</c:v>
                </c:pt>
                <c:pt idx="36948">
                  <c:v>45930.26805150136</c:v>
                </c:pt>
                <c:pt idx="36949">
                  <c:v>45930.26887070142</c:v>
                </c:pt>
                <c:pt idx="36950">
                  <c:v>45930.26968990136</c:v>
                </c:pt>
                <c:pt idx="36951">
                  <c:v>45930.27050910144</c:v>
                </c:pt>
                <c:pt idx="36952">
                  <c:v>45930.27132830142</c:v>
                </c:pt>
                <c:pt idx="36953">
                  <c:v>45930.27214750137</c:v>
                </c:pt>
                <c:pt idx="36954">
                  <c:v>45930.27296670137</c:v>
                </c:pt>
                <c:pt idx="36955">
                  <c:v>45930.27378590134</c:v>
                </c:pt>
                <c:pt idx="36956">
                  <c:v>45930.27460510145</c:v>
                </c:pt>
                <c:pt idx="36957">
                  <c:v>45930.27542430138</c:v>
                </c:pt>
                <c:pt idx="36958">
                  <c:v>45930.27624350142</c:v>
                </c:pt>
                <c:pt idx="36959">
                  <c:v>45930.27706270137</c:v>
                </c:pt>
                <c:pt idx="36960">
                  <c:v>45930.27788190139</c:v>
                </c:pt>
                <c:pt idx="36961">
                  <c:v>45930.27870110142</c:v>
                </c:pt>
                <c:pt idx="36962">
                  <c:v>45930.27952030145</c:v>
                </c:pt>
                <c:pt idx="36963">
                  <c:v>45930.28033950146</c:v>
                </c:pt>
                <c:pt idx="36964">
                  <c:v>45930.28115870147</c:v>
                </c:pt>
                <c:pt idx="36965">
                  <c:v>45930.28197790147</c:v>
                </c:pt>
                <c:pt idx="36966">
                  <c:v>45930.28279710147</c:v>
                </c:pt>
                <c:pt idx="36967">
                  <c:v>45930.28361630147</c:v>
                </c:pt>
                <c:pt idx="36968">
                  <c:v>45930.28443550147</c:v>
                </c:pt>
                <c:pt idx="36969">
                  <c:v>45930.28525470148</c:v>
                </c:pt>
                <c:pt idx="36970">
                  <c:v>45930.28607390148</c:v>
                </c:pt>
                <c:pt idx="36971">
                  <c:v>45930.28689310148</c:v>
                </c:pt>
                <c:pt idx="36972">
                  <c:v>45930.28771230148</c:v>
                </c:pt>
                <c:pt idx="36973">
                  <c:v>45930.28853150149</c:v>
                </c:pt>
                <c:pt idx="36974">
                  <c:v>45930.28935070147</c:v>
                </c:pt>
                <c:pt idx="36975">
                  <c:v>45930.29016990142</c:v>
                </c:pt>
                <c:pt idx="36976">
                  <c:v>45930.29098910142</c:v>
                </c:pt>
                <c:pt idx="36977">
                  <c:v>45930.2918083015</c:v>
                </c:pt>
                <c:pt idx="36978">
                  <c:v>45930.29262750143</c:v>
                </c:pt>
                <c:pt idx="36979">
                  <c:v>45930.29344670139</c:v>
                </c:pt>
                <c:pt idx="36980">
                  <c:v>45930.2942659015</c:v>
                </c:pt>
                <c:pt idx="36981">
                  <c:v>45930.29508510142</c:v>
                </c:pt>
                <c:pt idx="36982">
                  <c:v>45930.29590430144</c:v>
                </c:pt>
                <c:pt idx="36983">
                  <c:v>45930.29672350139</c:v>
                </c:pt>
                <c:pt idx="36984">
                  <c:v>45930.29754270144</c:v>
                </c:pt>
                <c:pt idx="36985">
                  <c:v>45930.29836190144</c:v>
                </c:pt>
                <c:pt idx="36986">
                  <c:v>45930.29918110141</c:v>
                </c:pt>
                <c:pt idx="36987">
                  <c:v>45930.30000030152</c:v>
                </c:pt>
                <c:pt idx="36988">
                  <c:v>45930.30081950152</c:v>
                </c:pt>
                <c:pt idx="36989">
                  <c:v>45930.30163870152</c:v>
                </c:pt>
                <c:pt idx="36990">
                  <c:v>45930.30245790152</c:v>
                </c:pt>
                <c:pt idx="36991">
                  <c:v>45930.30327710152</c:v>
                </c:pt>
                <c:pt idx="36992">
                  <c:v>45930.30409630153</c:v>
                </c:pt>
                <c:pt idx="36993">
                  <c:v>45930.30491550153</c:v>
                </c:pt>
                <c:pt idx="36994">
                  <c:v>45930.30573470153</c:v>
                </c:pt>
                <c:pt idx="36995">
                  <c:v>45930.30655390153</c:v>
                </c:pt>
                <c:pt idx="36996">
                  <c:v>45930.30737310154</c:v>
                </c:pt>
                <c:pt idx="36997">
                  <c:v>45930.30819230154</c:v>
                </c:pt>
                <c:pt idx="36998">
                  <c:v>45930.30901150154</c:v>
                </c:pt>
                <c:pt idx="36999">
                  <c:v>45930.30983070155</c:v>
                </c:pt>
                <c:pt idx="37000">
                  <c:v>45930.31064990155</c:v>
                </c:pt>
                <c:pt idx="37001">
                  <c:v>45930.31146910155</c:v>
                </c:pt>
                <c:pt idx="37002">
                  <c:v>45930.31228830156</c:v>
                </c:pt>
                <c:pt idx="37003">
                  <c:v>45930.31310750156</c:v>
                </c:pt>
                <c:pt idx="37004">
                  <c:v>45930.31392670156</c:v>
                </c:pt>
                <c:pt idx="37005">
                  <c:v>45930.31474590156</c:v>
                </c:pt>
                <c:pt idx="37006">
                  <c:v>45930.31556510156</c:v>
                </c:pt>
                <c:pt idx="37007">
                  <c:v>45930.31638430156</c:v>
                </c:pt>
                <c:pt idx="37008">
                  <c:v>45930.31720350157</c:v>
                </c:pt>
                <c:pt idx="37009">
                  <c:v>45930.31802270157</c:v>
                </c:pt>
                <c:pt idx="37010">
                  <c:v>45930.31884190157</c:v>
                </c:pt>
                <c:pt idx="37011">
                  <c:v>45930.31966110157</c:v>
                </c:pt>
                <c:pt idx="37012">
                  <c:v>45930.32048030158</c:v>
                </c:pt>
                <c:pt idx="37013">
                  <c:v>45930.32129950158</c:v>
                </c:pt>
                <c:pt idx="37014">
                  <c:v>45930.32211870158</c:v>
                </c:pt>
                <c:pt idx="37015">
                  <c:v>45930.32293790158</c:v>
                </c:pt>
                <c:pt idx="37016">
                  <c:v>45930.32375710159</c:v>
                </c:pt>
                <c:pt idx="37017">
                  <c:v>45930.32457630158</c:v>
                </c:pt>
                <c:pt idx="37018">
                  <c:v>45930.32539550158</c:v>
                </c:pt>
                <c:pt idx="37019">
                  <c:v>45930.3262147016</c:v>
                </c:pt>
                <c:pt idx="37020">
                  <c:v>45930.32703390159</c:v>
                </c:pt>
                <c:pt idx="37021">
                  <c:v>45930.3278531016</c:v>
                </c:pt>
                <c:pt idx="37022">
                  <c:v>45930.3286723016</c:v>
                </c:pt>
                <c:pt idx="37023">
                  <c:v>45930.32949150153</c:v>
                </c:pt>
                <c:pt idx="37024">
                  <c:v>45930.3303107016</c:v>
                </c:pt>
                <c:pt idx="37025">
                  <c:v>45930.33112990158</c:v>
                </c:pt>
                <c:pt idx="37026">
                  <c:v>45930.33194910159</c:v>
                </c:pt>
                <c:pt idx="37027">
                  <c:v>45930.3327683016</c:v>
                </c:pt>
                <c:pt idx="37028">
                  <c:v>45930.33358750158</c:v>
                </c:pt>
                <c:pt idx="37029">
                  <c:v>45930.33440670162</c:v>
                </c:pt>
                <c:pt idx="37030">
                  <c:v>45930.33522590162</c:v>
                </c:pt>
                <c:pt idx="37031">
                  <c:v>45930.33604510162</c:v>
                </c:pt>
                <c:pt idx="37032">
                  <c:v>45930.33686430162</c:v>
                </c:pt>
                <c:pt idx="37033">
                  <c:v>45930.33768350157</c:v>
                </c:pt>
                <c:pt idx="37034">
                  <c:v>45930.33850270163</c:v>
                </c:pt>
                <c:pt idx="37035">
                  <c:v>45930.33932190159</c:v>
                </c:pt>
                <c:pt idx="37036">
                  <c:v>45930.34014110162</c:v>
                </c:pt>
                <c:pt idx="37037">
                  <c:v>45930.34096030163</c:v>
                </c:pt>
                <c:pt idx="37038">
                  <c:v>45930.34177950158</c:v>
                </c:pt>
                <c:pt idx="37039">
                  <c:v>45930.34259870164</c:v>
                </c:pt>
                <c:pt idx="37040">
                  <c:v>45930.34341790163</c:v>
                </c:pt>
                <c:pt idx="37041">
                  <c:v>45930.34423710164</c:v>
                </c:pt>
                <c:pt idx="37042">
                  <c:v>45930.34505630164</c:v>
                </c:pt>
                <c:pt idx="37043">
                  <c:v>45930.34587550165</c:v>
                </c:pt>
                <c:pt idx="37044">
                  <c:v>45930.34669470165</c:v>
                </c:pt>
                <c:pt idx="37045">
                  <c:v>45930.34751390165</c:v>
                </c:pt>
                <c:pt idx="37046">
                  <c:v>45930.34833310165</c:v>
                </c:pt>
                <c:pt idx="37047">
                  <c:v>45930.34915230166</c:v>
                </c:pt>
                <c:pt idx="37048">
                  <c:v>45930.34997150162</c:v>
                </c:pt>
                <c:pt idx="37049">
                  <c:v>45930.35079070165</c:v>
                </c:pt>
                <c:pt idx="37050">
                  <c:v>45930.35160990166</c:v>
                </c:pt>
                <c:pt idx="37051">
                  <c:v>45930.35242910167</c:v>
                </c:pt>
                <c:pt idx="37052">
                  <c:v>45930.35324830167</c:v>
                </c:pt>
                <c:pt idx="37053">
                  <c:v>45930.35406750167</c:v>
                </c:pt>
                <c:pt idx="37054">
                  <c:v>45930.35488670167</c:v>
                </c:pt>
                <c:pt idx="37055">
                  <c:v>45930.35570590167</c:v>
                </c:pt>
                <c:pt idx="37056">
                  <c:v>45930.35652510167</c:v>
                </c:pt>
                <c:pt idx="37057">
                  <c:v>45930.35734430168</c:v>
                </c:pt>
                <c:pt idx="37058">
                  <c:v>45930.35816350167</c:v>
                </c:pt>
                <c:pt idx="37059">
                  <c:v>45930.35898270168</c:v>
                </c:pt>
                <c:pt idx="37060">
                  <c:v>45930.35980190169</c:v>
                </c:pt>
                <c:pt idx="37061">
                  <c:v>45930.36062110167</c:v>
                </c:pt>
                <c:pt idx="37062">
                  <c:v>45930.36144030162</c:v>
                </c:pt>
                <c:pt idx="37063">
                  <c:v>45930.36225950169</c:v>
                </c:pt>
                <c:pt idx="37064">
                  <c:v>45930.3630787017</c:v>
                </c:pt>
                <c:pt idx="37065">
                  <c:v>45930.3638979017</c:v>
                </c:pt>
                <c:pt idx="37066">
                  <c:v>45930.3647171017</c:v>
                </c:pt>
                <c:pt idx="37067">
                  <c:v>45930.3655363017</c:v>
                </c:pt>
                <c:pt idx="37068">
                  <c:v>45930.3663555017</c:v>
                </c:pt>
                <c:pt idx="37069">
                  <c:v>45930.36717470164</c:v>
                </c:pt>
                <c:pt idx="37070">
                  <c:v>45930.36799390167</c:v>
                </c:pt>
                <c:pt idx="37071">
                  <c:v>45930.36881310171</c:v>
                </c:pt>
                <c:pt idx="37072">
                  <c:v>45930.36963230171</c:v>
                </c:pt>
                <c:pt idx="37073">
                  <c:v>45930.37045150172</c:v>
                </c:pt>
                <c:pt idx="37074">
                  <c:v>45930.37127070172</c:v>
                </c:pt>
                <c:pt idx="37075">
                  <c:v>45930.37208990172</c:v>
                </c:pt>
                <c:pt idx="37076">
                  <c:v>45930.37290910172</c:v>
                </c:pt>
                <c:pt idx="37077">
                  <c:v>45930.37372830173</c:v>
                </c:pt>
                <c:pt idx="37078">
                  <c:v>45930.37454750173</c:v>
                </c:pt>
                <c:pt idx="37079">
                  <c:v>45930.37536670172</c:v>
                </c:pt>
                <c:pt idx="37080">
                  <c:v>45930.37618590172</c:v>
                </c:pt>
                <c:pt idx="37081">
                  <c:v>45930.37700510173</c:v>
                </c:pt>
                <c:pt idx="37082">
                  <c:v>45930.37782430174</c:v>
                </c:pt>
                <c:pt idx="37083">
                  <c:v>45930.37864350172</c:v>
                </c:pt>
                <c:pt idx="37084">
                  <c:v>45930.37946270167</c:v>
                </c:pt>
                <c:pt idx="37085">
                  <c:v>45930.38028190174</c:v>
                </c:pt>
                <c:pt idx="37086">
                  <c:v>45930.38110110175</c:v>
                </c:pt>
                <c:pt idx="37087">
                  <c:v>45930.38192030175</c:v>
                </c:pt>
                <c:pt idx="37088">
                  <c:v>45930.38273950175</c:v>
                </c:pt>
                <c:pt idx="37089">
                  <c:v>45930.38355870175</c:v>
                </c:pt>
                <c:pt idx="37090">
                  <c:v>45930.38437790175</c:v>
                </c:pt>
                <c:pt idx="37091">
                  <c:v>45930.38519710176</c:v>
                </c:pt>
                <c:pt idx="37092">
                  <c:v>45930.38601630175</c:v>
                </c:pt>
                <c:pt idx="37093">
                  <c:v>45930.38683550176</c:v>
                </c:pt>
                <c:pt idx="37094">
                  <c:v>45930.38765470176</c:v>
                </c:pt>
                <c:pt idx="37095">
                  <c:v>45930.38847390177</c:v>
                </c:pt>
                <c:pt idx="37096">
                  <c:v>45930.38929310177</c:v>
                </c:pt>
                <c:pt idx="37097">
                  <c:v>45930.39011230177</c:v>
                </c:pt>
                <c:pt idx="37098">
                  <c:v>45930.39093150177</c:v>
                </c:pt>
                <c:pt idx="37099">
                  <c:v>45930.3917507017</c:v>
                </c:pt>
                <c:pt idx="37100">
                  <c:v>45930.39256990178</c:v>
                </c:pt>
                <c:pt idx="37101">
                  <c:v>45930.39338910177</c:v>
                </c:pt>
                <c:pt idx="37102">
                  <c:v>45930.39420830178</c:v>
                </c:pt>
                <c:pt idx="37103">
                  <c:v>45930.39502750172</c:v>
                </c:pt>
                <c:pt idx="37104">
                  <c:v>45930.39584670177</c:v>
                </c:pt>
                <c:pt idx="37105">
                  <c:v>45930.39666590178</c:v>
                </c:pt>
                <c:pt idx="37106">
                  <c:v>45930.39748510172</c:v>
                </c:pt>
                <c:pt idx="37107">
                  <c:v>45930.39830430179</c:v>
                </c:pt>
                <c:pt idx="37108">
                  <c:v>45930.39912350171</c:v>
                </c:pt>
                <c:pt idx="37109">
                  <c:v>45930.39994270173</c:v>
                </c:pt>
                <c:pt idx="37110">
                  <c:v>45930.40076190173</c:v>
                </c:pt>
                <c:pt idx="37111">
                  <c:v>45930.4015811018</c:v>
                </c:pt>
                <c:pt idx="37112">
                  <c:v>45930.40240030181</c:v>
                </c:pt>
                <c:pt idx="37113">
                  <c:v>45930.40321950181</c:v>
                </c:pt>
                <c:pt idx="37114">
                  <c:v>45930.40403870181</c:v>
                </c:pt>
                <c:pt idx="37115">
                  <c:v>45930.40485790181</c:v>
                </c:pt>
                <c:pt idx="37116">
                  <c:v>45930.40567710181</c:v>
                </c:pt>
                <c:pt idx="37117">
                  <c:v>45930.40649630182</c:v>
                </c:pt>
                <c:pt idx="37118">
                  <c:v>45930.40731550182</c:v>
                </c:pt>
                <c:pt idx="37119">
                  <c:v>45930.40813470182</c:v>
                </c:pt>
                <c:pt idx="37120">
                  <c:v>45930.40895390182</c:v>
                </c:pt>
                <c:pt idx="37121">
                  <c:v>45930.40977310183</c:v>
                </c:pt>
                <c:pt idx="37122">
                  <c:v>45930.41059230182</c:v>
                </c:pt>
                <c:pt idx="37123">
                  <c:v>45930.41141150182</c:v>
                </c:pt>
                <c:pt idx="37124">
                  <c:v>45930.41223070183</c:v>
                </c:pt>
                <c:pt idx="37125">
                  <c:v>45930.41304990184</c:v>
                </c:pt>
                <c:pt idx="37126">
                  <c:v>45930.41386910184</c:v>
                </c:pt>
                <c:pt idx="37127">
                  <c:v>45930.41468830184</c:v>
                </c:pt>
                <c:pt idx="37128">
                  <c:v>45930.41550750184</c:v>
                </c:pt>
                <c:pt idx="37129">
                  <c:v>45930.41632670184</c:v>
                </c:pt>
                <c:pt idx="37130">
                  <c:v>45930.41714590185</c:v>
                </c:pt>
                <c:pt idx="37131">
                  <c:v>45930.41796510185</c:v>
                </c:pt>
                <c:pt idx="37132">
                  <c:v>45930.41878430185</c:v>
                </c:pt>
                <c:pt idx="37133">
                  <c:v>45930.41960350185</c:v>
                </c:pt>
                <c:pt idx="37134">
                  <c:v>45930.42042270179</c:v>
                </c:pt>
                <c:pt idx="37135">
                  <c:v>45930.42124190179</c:v>
                </c:pt>
                <c:pt idx="37136">
                  <c:v>45930.42206110185</c:v>
                </c:pt>
                <c:pt idx="37137">
                  <c:v>45930.42288030186</c:v>
                </c:pt>
                <c:pt idx="37138">
                  <c:v>45930.42369950187</c:v>
                </c:pt>
                <c:pt idx="37139">
                  <c:v>45930.42451870187</c:v>
                </c:pt>
                <c:pt idx="37140">
                  <c:v>45930.42533790187</c:v>
                </c:pt>
                <c:pt idx="37141">
                  <c:v>45930.42615710187</c:v>
                </c:pt>
                <c:pt idx="37142">
                  <c:v>45930.42697630187</c:v>
                </c:pt>
                <c:pt idx="37143">
                  <c:v>45930.42779550181</c:v>
                </c:pt>
                <c:pt idx="37144">
                  <c:v>45930.42861470188</c:v>
                </c:pt>
                <c:pt idx="37145">
                  <c:v>45930.42943390187</c:v>
                </c:pt>
                <c:pt idx="37146">
                  <c:v>45930.43025310188</c:v>
                </c:pt>
                <c:pt idx="37147">
                  <c:v>45930.43107230189</c:v>
                </c:pt>
                <c:pt idx="37148">
                  <c:v>45930.43189150187</c:v>
                </c:pt>
                <c:pt idx="37149">
                  <c:v>45930.43271070188</c:v>
                </c:pt>
                <c:pt idx="37150">
                  <c:v>45930.43352990189</c:v>
                </c:pt>
                <c:pt idx="37151">
                  <c:v>45930.4343491019</c:v>
                </c:pt>
                <c:pt idx="37152">
                  <c:v>45930.4351683019</c:v>
                </c:pt>
                <c:pt idx="37153">
                  <c:v>45930.43598750183</c:v>
                </c:pt>
                <c:pt idx="37154">
                  <c:v>45930.4368067019</c:v>
                </c:pt>
                <c:pt idx="37155">
                  <c:v>45930.4376259019</c:v>
                </c:pt>
                <c:pt idx="37156">
                  <c:v>45930.43844510191</c:v>
                </c:pt>
                <c:pt idx="37157">
                  <c:v>45930.43926430191</c:v>
                </c:pt>
                <c:pt idx="37158">
                  <c:v>45930.4400835019</c:v>
                </c:pt>
                <c:pt idx="37159">
                  <c:v>45930.44090270191</c:v>
                </c:pt>
                <c:pt idx="37160">
                  <c:v>45930.44172190192</c:v>
                </c:pt>
                <c:pt idx="37161">
                  <c:v>45930.44254110192</c:v>
                </c:pt>
                <c:pt idx="37162">
                  <c:v>45930.44336030192</c:v>
                </c:pt>
                <c:pt idx="37163">
                  <c:v>45930.44417950192</c:v>
                </c:pt>
                <c:pt idx="37164">
                  <c:v>45930.44499870192</c:v>
                </c:pt>
                <c:pt idx="37165">
                  <c:v>45930.44581790192</c:v>
                </c:pt>
                <c:pt idx="37166">
                  <c:v>45930.44663710192</c:v>
                </c:pt>
                <c:pt idx="37167">
                  <c:v>45930.44745630193</c:v>
                </c:pt>
                <c:pt idx="37168">
                  <c:v>45930.44827550193</c:v>
                </c:pt>
                <c:pt idx="37169">
                  <c:v>45930.44909470194</c:v>
                </c:pt>
                <c:pt idx="37170">
                  <c:v>45930.44991390194</c:v>
                </c:pt>
                <c:pt idx="37171">
                  <c:v>45930.45073310194</c:v>
                </c:pt>
                <c:pt idx="37172">
                  <c:v>45930.45155230194</c:v>
                </c:pt>
                <c:pt idx="37173">
                  <c:v>45930.45237150195</c:v>
                </c:pt>
                <c:pt idx="37174">
                  <c:v>45930.45319070195</c:v>
                </c:pt>
                <c:pt idx="37175">
                  <c:v>45930.45400990195</c:v>
                </c:pt>
                <c:pt idx="37176">
                  <c:v>45930.45482910196</c:v>
                </c:pt>
                <c:pt idx="37177">
                  <c:v>45930.45564830195</c:v>
                </c:pt>
                <c:pt idx="37178">
                  <c:v>45930.45646750196</c:v>
                </c:pt>
                <c:pt idx="37179">
                  <c:v>45930.45728670196</c:v>
                </c:pt>
                <c:pt idx="37180">
                  <c:v>45930.45810590196</c:v>
                </c:pt>
                <c:pt idx="37181">
                  <c:v>45930.45892510196</c:v>
                </c:pt>
                <c:pt idx="37182">
                  <c:v>45930.45974430197</c:v>
                </c:pt>
                <c:pt idx="37183">
                  <c:v>45930.46056350197</c:v>
                </c:pt>
                <c:pt idx="37184">
                  <c:v>45930.4613827019</c:v>
                </c:pt>
                <c:pt idx="37185">
                  <c:v>45930.46220190197</c:v>
                </c:pt>
                <c:pt idx="37186">
                  <c:v>45930.46302110198</c:v>
                </c:pt>
                <c:pt idx="37187">
                  <c:v>45930.46384030198</c:v>
                </c:pt>
                <c:pt idx="37188">
                  <c:v>45930.46465950198</c:v>
                </c:pt>
                <c:pt idx="37189">
                  <c:v>45930.46547870198</c:v>
                </c:pt>
                <c:pt idx="37190">
                  <c:v>45930.46629790198</c:v>
                </c:pt>
                <c:pt idx="37191">
                  <c:v>45930.46711710199</c:v>
                </c:pt>
                <c:pt idx="37192">
                  <c:v>45930.46793630199</c:v>
                </c:pt>
                <c:pt idx="37193">
                  <c:v>45930.46875550198</c:v>
                </c:pt>
                <c:pt idx="37194">
                  <c:v>45930.46957470199</c:v>
                </c:pt>
                <c:pt idx="37195">
                  <c:v>45930.470393902</c:v>
                </c:pt>
                <c:pt idx="37196">
                  <c:v>45930.471213102</c:v>
                </c:pt>
                <c:pt idx="37197">
                  <c:v>45930.472032302</c:v>
                </c:pt>
                <c:pt idx="37198">
                  <c:v>45930.472851502</c:v>
                </c:pt>
                <c:pt idx="37199">
                  <c:v>45930.47367070201</c:v>
                </c:pt>
                <c:pt idx="37200">
                  <c:v>45930.47448990201</c:v>
                </c:pt>
                <c:pt idx="37201">
                  <c:v>45930.47530910201</c:v>
                </c:pt>
                <c:pt idx="37202">
                  <c:v>45930.47612830201</c:v>
                </c:pt>
                <c:pt idx="37203">
                  <c:v>45930.47694750201</c:v>
                </c:pt>
                <c:pt idx="37204">
                  <c:v>45930.47776670202</c:v>
                </c:pt>
                <c:pt idx="37205">
                  <c:v>45930.47858590202</c:v>
                </c:pt>
                <c:pt idx="37206">
                  <c:v>45930.47940510202</c:v>
                </c:pt>
                <c:pt idx="37207">
                  <c:v>45930.48022430203</c:v>
                </c:pt>
                <c:pt idx="37208">
                  <c:v>45930.48104350203</c:v>
                </c:pt>
                <c:pt idx="37209">
                  <c:v>45930.48186270203</c:v>
                </c:pt>
                <c:pt idx="37210">
                  <c:v>45930.48268190203</c:v>
                </c:pt>
                <c:pt idx="37211">
                  <c:v>45930.48350110203</c:v>
                </c:pt>
                <c:pt idx="37212">
                  <c:v>45930.48432030203</c:v>
                </c:pt>
                <c:pt idx="37213">
                  <c:v>45930.48513950204</c:v>
                </c:pt>
                <c:pt idx="37214">
                  <c:v>45930.48595870204</c:v>
                </c:pt>
                <c:pt idx="37215">
                  <c:v>45930.48677790204</c:v>
                </c:pt>
                <c:pt idx="37216">
                  <c:v>45930.48759710204</c:v>
                </c:pt>
                <c:pt idx="37217">
                  <c:v>45930.48841630204</c:v>
                </c:pt>
                <c:pt idx="37218">
                  <c:v>45930.48923550205</c:v>
                </c:pt>
                <c:pt idx="37219">
                  <c:v>45930.49005470205</c:v>
                </c:pt>
                <c:pt idx="37220">
                  <c:v>45930.49087390205</c:v>
                </c:pt>
                <c:pt idx="37221">
                  <c:v>45930.49169310206</c:v>
                </c:pt>
                <c:pt idx="37222">
                  <c:v>45930.49251230205</c:v>
                </c:pt>
                <c:pt idx="37223">
                  <c:v>45930.49333150205</c:v>
                </c:pt>
                <c:pt idx="37224">
                  <c:v>45930.49415070206</c:v>
                </c:pt>
                <c:pt idx="37225">
                  <c:v>45930.49496990207</c:v>
                </c:pt>
                <c:pt idx="37226">
                  <c:v>45930.49578910207</c:v>
                </c:pt>
                <c:pt idx="37227">
                  <c:v>45930.49660830207</c:v>
                </c:pt>
                <c:pt idx="37228">
                  <c:v>45930.497427502</c:v>
                </c:pt>
                <c:pt idx="37229">
                  <c:v>45930.49824670207</c:v>
                </c:pt>
                <c:pt idx="37230">
                  <c:v>45930.49906590208</c:v>
                </c:pt>
                <c:pt idx="37231">
                  <c:v>45930.49988510208</c:v>
                </c:pt>
                <c:pt idx="37232">
                  <c:v>45930.50070430208</c:v>
                </c:pt>
                <c:pt idx="37233">
                  <c:v>45930.50152350208</c:v>
                </c:pt>
                <c:pt idx="37234">
                  <c:v>45930.50234270209</c:v>
                </c:pt>
                <c:pt idx="37235">
                  <c:v>45930.50316190207</c:v>
                </c:pt>
                <c:pt idx="37236">
                  <c:v>45930.50398110208</c:v>
                </c:pt>
                <c:pt idx="37237">
                  <c:v>45930.5048003021</c:v>
                </c:pt>
                <c:pt idx="37238">
                  <c:v>45930.5056195021</c:v>
                </c:pt>
                <c:pt idx="37239">
                  <c:v>45930.5064387021</c:v>
                </c:pt>
                <c:pt idx="37240">
                  <c:v>45930.5072579021</c:v>
                </c:pt>
                <c:pt idx="37241">
                  <c:v>45930.5080771021</c:v>
                </c:pt>
                <c:pt idx="37242">
                  <c:v>45930.5088963021</c:v>
                </c:pt>
                <c:pt idx="37243">
                  <c:v>45930.50971550211</c:v>
                </c:pt>
                <c:pt idx="37244">
                  <c:v>45930.5105347021</c:v>
                </c:pt>
                <c:pt idx="37245">
                  <c:v>45930.51135390211</c:v>
                </c:pt>
                <c:pt idx="37246">
                  <c:v>45930.51217310211</c:v>
                </c:pt>
                <c:pt idx="37247">
                  <c:v>45930.51299230211</c:v>
                </c:pt>
                <c:pt idx="37248">
                  <c:v>45930.51381150212</c:v>
                </c:pt>
                <c:pt idx="37249">
                  <c:v>45930.51463070212</c:v>
                </c:pt>
                <c:pt idx="37250">
                  <c:v>45930.51544990212</c:v>
                </c:pt>
                <c:pt idx="37251">
                  <c:v>45930.51626910213</c:v>
                </c:pt>
                <c:pt idx="37252">
                  <c:v>45930.51708830212</c:v>
                </c:pt>
                <c:pt idx="37253">
                  <c:v>45930.51790750213</c:v>
                </c:pt>
                <c:pt idx="37254">
                  <c:v>45930.51872670213</c:v>
                </c:pt>
                <c:pt idx="37255">
                  <c:v>45930.51954590213</c:v>
                </c:pt>
                <c:pt idx="37256">
                  <c:v>45930.52036510214</c:v>
                </c:pt>
                <c:pt idx="37257">
                  <c:v>45930.52118430212</c:v>
                </c:pt>
                <c:pt idx="37258">
                  <c:v>45930.52200350213</c:v>
                </c:pt>
                <c:pt idx="37259">
                  <c:v>45930.52282270214</c:v>
                </c:pt>
                <c:pt idx="37260">
                  <c:v>45930.52364190215</c:v>
                </c:pt>
                <c:pt idx="37261">
                  <c:v>45930.52446110215</c:v>
                </c:pt>
                <c:pt idx="37262">
                  <c:v>45930.52528030215</c:v>
                </c:pt>
                <c:pt idx="37263">
                  <c:v>45930.52609950215</c:v>
                </c:pt>
                <c:pt idx="37264">
                  <c:v>45930.52691870215</c:v>
                </c:pt>
                <c:pt idx="37265">
                  <c:v>45930.52773790216</c:v>
                </c:pt>
                <c:pt idx="37266">
                  <c:v>45930.52855710215</c:v>
                </c:pt>
                <c:pt idx="37267">
                  <c:v>45930.52937630216</c:v>
                </c:pt>
                <c:pt idx="37268">
                  <c:v>45930.53019550216</c:v>
                </c:pt>
                <c:pt idx="37269">
                  <c:v>45930.53101470217</c:v>
                </c:pt>
                <c:pt idx="37270">
                  <c:v>45930.53183390217</c:v>
                </c:pt>
                <c:pt idx="37271">
                  <c:v>45930.53265310217</c:v>
                </c:pt>
                <c:pt idx="37272">
                  <c:v>45930.53347230217</c:v>
                </c:pt>
                <c:pt idx="37273">
                  <c:v>45930.53429150217</c:v>
                </c:pt>
                <c:pt idx="37274">
                  <c:v>45930.53511070218</c:v>
                </c:pt>
                <c:pt idx="37275">
                  <c:v>45930.53592990218</c:v>
                </c:pt>
                <c:pt idx="37276">
                  <c:v>45930.53674910218</c:v>
                </c:pt>
                <c:pt idx="37277">
                  <c:v>45930.53756830218</c:v>
                </c:pt>
                <c:pt idx="37278">
                  <c:v>45930.53838750219</c:v>
                </c:pt>
                <c:pt idx="37279">
                  <c:v>45930.53920670219</c:v>
                </c:pt>
                <c:pt idx="37280">
                  <c:v>45930.5400259022</c:v>
                </c:pt>
                <c:pt idx="37281">
                  <c:v>45930.5408451022</c:v>
                </c:pt>
                <c:pt idx="37282">
                  <c:v>45930.5416643022</c:v>
                </c:pt>
                <c:pt idx="37283">
                  <c:v>45930.54248350218</c:v>
                </c:pt>
                <c:pt idx="37284">
                  <c:v>45930.54330270219</c:v>
                </c:pt>
                <c:pt idx="37285">
                  <c:v>45930.5441219022</c:v>
                </c:pt>
                <c:pt idx="37286">
                  <c:v>45930.54494110221</c:v>
                </c:pt>
                <c:pt idx="37287">
                  <c:v>45930.54576030219</c:v>
                </c:pt>
                <c:pt idx="37288">
                  <c:v>45930.54657950221</c:v>
                </c:pt>
                <c:pt idx="37289">
                  <c:v>45930.54739870221</c:v>
                </c:pt>
                <c:pt idx="37290">
                  <c:v>45930.54821790221</c:v>
                </c:pt>
                <c:pt idx="37291">
                  <c:v>45930.54903710222</c:v>
                </c:pt>
                <c:pt idx="37292">
                  <c:v>45930.54985630222</c:v>
                </c:pt>
                <c:pt idx="37293">
                  <c:v>45930.55067550222</c:v>
                </c:pt>
                <c:pt idx="37294">
                  <c:v>45930.55149470222</c:v>
                </c:pt>
                <c:pt idx="37295">
                  <c:v>45930.55231390222</c:v>
                </c:pt>
                <c:pt idx="37296">
                  <c:v>45930.55313310223</c:v>
                </c:pt>
                <c:pt idx="37297">
                  <c:v>45930.55395230223</c:v>
                </c:pt>
                <c:pt idx="37298">
                  <c:v>45930.55477150223</c:v>
                </c:pt>
                <c:pt idx="37299">
                  <c:v>45930.55559070224</c:v>
                </c:pt>
                <c:pt idx="37300">
                  <c:v>45930.55640990224</c:v>
                </c:pt>
                <c:pt idx="37301">
                  <c:v>45930.55722910224</c:v>
                </c:pt>
                <c:pt idx="37302">
                  <c:v>45930.55804830224</c:v>
                </c:pt>
                <c:pt idx="37303">
                  <c:v>45930.55886750224</c:v>
                </c:pt>
                <c:pt idx="37304">
                  <c:v>45930.55968670225</c:v>
                </c:pt>
                <c:pt idx="37305">
                  <c:v>45930.56050590225</c:v>
                </c:pt>
                <c:pt idx="37306">
                  <c:v>45930.56132510222</c:v>
                </c:pt>
                <c:pt idx="37307">
                  <c:v>45930.56214430225</c:v>
                </c:pt>
                <c:pt idx="37308">
                  <c:v>45930.56296350219</c:v>
                </c:pt>
                <c:pt idx="37309">
                  <c:v>45930.56378270216</c:v>
                </c:pt>
                <c:pt idx="37310">
                  <c:v>45930.56460190225</c:v>
                </c:pt>
                <c:pt idx="37311">
                  <c:v>45930.56542110219</c:v>
                </c:pt>
                <c:pt idx="37312">
                  <c:v>45930.56624030227</c:v>
                </c:pt>
                <c:pt idx="37313">
                  <c:v>45930.56705950227</c:v>
                </c:pt>
                <c:pt idx="37314">
                  <c:v>45930.56787870227</c:v>
                </c:pt>
                <c:pt idx="37315">
                  <c:v>45930.56869790227</c:v>
                </c:pt>
                <c:pt idx="37316">
                  <c:v>45930.56951710227</c:v>
                </c:pt>
                <c:pt idx="37317">
                  <c:v>45930.57033630227</c:v>
                </c:pt>
                <c:pt idx="37318">
                  <c:v>45930.57115550221</c:v>
                </c:pt>
                <c:pt idx="37319">
                  <c:v>45930.57197470227</c:v>
                </c:pt>
                <c:pt idx="37320">
                  <c:v>45930.57279390228</c:v>
                </c:pt>
                <c:pt idx="37321">
                  <c:v>45930.57361310229</c:v>
                </c:pt>
                <c:pt idx="37322">
                  <c:v>45930.57443230229</c:v>
                </c:pt>
                <c:pt idx="37323">
                  <c:v>45930.57525150228</c:v>
                </c:pt>
                <c:pt idx="37324">
                  <c:v>45930.57607070229</c:v>
                </c:pt>
                <c:pt idx="37325">
                  <c:v>45930.5768899023</c:v>
                </c:pt>
                <c:pt idx="37326">
                  <c:v>45930.5777091023</c:v>
                </c:pt>
                <c:pt idx="37327">
                  <c:v>45930.5785283023</c:v>
                </c:pt>
                <c:pt idx="37328">
                  <c:v>45930.57934750227</c:v>
                </c:pt>
                <c:pt idx="37329">
                  <c:v>45930.5801667023</c:v>
                </c:pt>
                <c:pt idx="37330">
                  <c:v>45930.58098590231</c:v>
                </c:pt>
                <c:pt idx="37331">
                  <c:v>45930.58180510231</c:v>
                </c:pt>
                <c:pt idx="37332">
                  <c:v>45930.58262430231</c:v>
                </c:pt>
                <c:pt idx="37333">
                  <c:v>45930.58344350224</c:v>
                </c:pt>
                <c:pt idx="37334">
                  <c:v>45930.58426270232</c:v>
                </c:pt>
                <c:pt idx="37335">
                  <c:v>45930.58508190232</c:v>
                </c:pt>
                <c:pt idx="37336">
                  <c:v>45930.58590110232</c:v>
                </c:pt>
                <c:pt idx="37337">
                  <c:v>45930.58672030232</c:v>
                </c:pt>
                <c:pt idx="37338">
                  <c:v>45930.58753950232</c:v>
                </c:pt>
                <c:pt idx="37339">
                  <c:v>45930.58835870232</c:v>
                </c:pt>
                <c:pt idx="37340">
                  <c:v>45930.58917790233</c:v>
                </c:pt>
                <c:pt idx="37341">
                  <c:v>45930.58999710233</c:v>
                </c:pt>
                <c:pt idx="37342">
                  <c:v>45930.59081630233</c:v>
                </c:pt>
                <c:pt idx="37343">
                  <c:v>45930.59163550227</c:v>
                </c:pt>
                <c:pt idx="37344">
                  <c:v>45930.59245470232</c:v>
                </c:pt>
                <c:pt idx="37345">
                  <c:v>45930.59327390233</c:v>
                </c:pt>
                <c:pt idx="37346">
                  <c:v>45930.59409310234</c:v>
                </c:pt>
                <c:pt idx="37347">
                  <c:v>45930.59491230235</c:v>
                </c:pt>
                <c:pt idx="37348">
                  <c:v>45930.59573150228</c:v>
                </c:pt>
                <c:pt idx="37349">
                  <c:v>45930.59655070235</c:v>
                </c:pt>
                <c:pt idx="37350">
                  <c:v>45930.59736990235</c:v>
                </c:pt>
                <c:pt idx="37351">
                  <c:v>45930.59818910235</c:v>
                </c:pt>
                <c:pt idx="37352">
                  <c:v>45930.59900830236</c:v>
                </c:pt>
                <c:pt idx="37353">
                  <c:v>45930.59982750232</c:v>
                </c:pt>
                <c:pt idx="37354">
                  <c:v>45930.60064670235</c:v>
                </c:pt>
                <c:pt idx="37355">
                  <c:v>45930.60146590229</c:v>
                </c:pt>
                <c:pt idx="37356">
                  <c:v>45930.60228510237</c:v>
                </c:pt>
                <c:pt idx="37357">
                  <c:v>45930.60310430237</c:v>
                </c:pt>
                <c:pt idx="37358">
                  <c:v>45930.6039235023</c:v>
                </c:pt>
                <c:pt idx="37359">
                  <c:v>45930.60474270237</c:v>
                </c:pt>
                <c:pt idx="37360">
                  <c:v>45930.60556190238</c:v>
                </c:pt>
                <c:pt idx="37361">
                  <c:v>45930.60638110238</c:v>
                </c:pt>
                <c:pt idx="37362">
                  <c:v>45930.60720030238</c:v>
                </c:pt>
                <c:pt idx="37363">
                  <c:v>45930.60801950238</c:v>
                </c:pt>
                <c:pt idx="37364">
                  <c:v>45930.60883870238</c:v>
                </c:pt>
                <c:pt idx="37365">
                  <c:v>45930.60965790239</c:v>
                </c:pt>
                <c:pt idx="37366">
                  <c:v>45930.61047710239</c:v>
                </c:pt>
                <c:pt idx="37367">
                  <c:v>45930.6112963024</c:v>
                </c:pt>
                <c:pt idx="37368">
                  <c:v>45930.61211550239</c:v>
                </c:pt>
                <c:pt idx="37369">
                  <c:v>45930.6129347024</c:v>
                </c:pt>
                <c:pt idx="37370">
                  <c:v>45930.6137539024</c:v>
                </c:pt>
                <c:pt idx="37371">
                  <c:v>45930.6145731024</c:v>
                </c:pt>
                <c:pt idx="37372">
                  <c:v>45930.6153923024</c:v>
                </c:pt>
                <c:pt idx="37373">
                  <c:v>45930.6162115024</c:v>
                </c:pt>
                <c:pt idx="37374">
                  <c:v>45930.61703070241</c:v>
                </c:pt>
                <c:pt idx="37375">
                  <c:v>45930.61784990241</c:v>
                </c:pt>
                <c:pt idx="37376">
                  <c:v>45930.61866910241</c:v>
                </c:pt>
                <c:pt idx="37377">
                  <c:v>45930.61948830241</c:v>
                </c:pt>
                <c:pt idx="37378">
                  <c:v>45930.62030750242</c:v>
                </c:pt>
                <c:pt idx="37379">
                  <c:v>45930.62112670235</c:v>
                </c:pt>
                <c:pt idx="37380">
                  <c:v>45930.62194590235</c:v>
                </c:pt>
                <c:pt idx="37381">
                  <c:v>45930.62276510242</c:v>
                </c:pt>
                <c:pt idx="37382">
                  <c:v>45930.62358430243</c:v>
                </c:pt>
                <c:pt idx="37383">
                  <c:v>45930.62440350236</c:v>
                </c:pt>
                <c:pt idx="37384">
                  <c:v>45930.62522270242</c:v>
                </c:pt>
                <c:pt idx="37385">
                  <c:v>45930.62604190243</c:v>
                </c:pt>
                <c:pt idx="37386">
                  <c:v>45930.62686110244</c:v>
                </c:pt>
                <c:pt idx="37387">
                  <c:v>45930.62768030242</c:v>
                </c:pt>
                <c:pt idx="37388">
                  <c:v>45930.62849950243</c:v>
                </c:pt>
                <c:pt idx="37389">
                  <c:v>45930.62931870243</c:v>
                </c:pt>
                <c:pt idx="37390">
                  <c:v>45930.63013790244</c:v>
                </c:pt>
                <c:pt idx="37391">
                  <c:v>45930.63095710245</c:v>
                </c:pt>
                <c:pt idx="37392">
                  <c:v>45930.63177630245</c:v>
                </c:pt>
                <c:pt idx="37393">
                  <c:v>45930.63259550245</c:v>
                </c:pt>
                <c:pt idx="37394">
                  <c:v>45930.63341470245</c:v>
                </c:pt>
                <c:pt idx="37395">
                  <c:v>45930.63423390245</c:v>
                </c:pt>
                <c:pt idx="37396">
                  <c:v>45930.63505310246</c:v>
                </c:pt>
                <c:pt idx="37397">
                  <c:v>45930.63587230246</c:v>
                </c:pt>
                <c:pt idx="37398">
                  <c:v>45930.63669150246</c:v>
                </c:pt>
                <c:pt idx="37399">
                  <c:v>45930.63751070247</c:v>
                </c:pt>
                <c:pt idx="37400">
                  <c:v>45930.63832990247</c:v>
                </c:pt>
                <c:pt idx="37401">
                  <c:v>45930.63914910247</c:v>
                </c:pt>
                <c:pt idx="37402">
                  <c:v>45930.63996830247</c:v>
                </c:pt>
                <c:pt idx="37403">
                  <c:v>45930.64078750247</c:v>
                </c:pt>
                <c:pt idx="37404">
                  <c:v>45930.64160670248</c:v>
                </c:pt>
                <c:pt idx="37405">
                  <c:v>45930.64242590248</c:v>
                </c:pt>
                <c:pt idx="37406">
                  <c:v>45930.64324510248</c:v>
                </c:pt>
                <c:pt idx="37407">
                  <c:v>45930.64406430248</c:v>
                </c:pt>
                <c:pt idx="37408">
                  <c:v>45930.64488350249</c:v>
                </c:pt>
                <c:pt idx="37409">
                  <c:v>45930.64570270247</c:v>
                </c:pt>
                <c:pt idx="37410">
                  <c:v>45930.6465219025</c:v>
                </c:pt>
                <c:pt idx="37411">
                  <c:v>45930.64734110249</c:v>
                </c:pt>
                <c:pt idx="37412">
                  <c:v>45930.64816030249</c:v>
                </c:pt>
                <c:pt idx="37413">
                  <c:v>45930.6489795025</c:v>
                </c:pt>
                <c:pt idx="37414">
                  <c:v>45930.6497987025</c:v>
                </c:pt>
                <c:pt idx="37415">
                  <c:v>45930.6506179025</c:v>
                </c:pt>
                <c:pt idx="37416">
                  <c:v>45930.6514371025</c:v>
                </c:pt>
                <c:pt idx="37417">
                  <c:v>45930.6522563025</c:v>
                </c:pt>
                <c:pt idx="37418">
                  <c:v>45930.65307550251</c:v>
                </c:pt>
                <c:pt idx="37419">
                  <c:v>45930.65389470251</c:v>
                </c:pt>
                <c:pt idx="37420">
                  <c:v>45930.65471390251</c:v>
                </c:pt>
                <c:pt idx="37421">
                  <c:v>45930.65553310251</c:v>
                </c:pt>
                <c:pt idx="37422">
                  <c:v>45930.65635230251</c:v>
                </c:pt>
                <c:pt idx="37423">
                  <c:v>45930.65717150252</c:v>
                </c:pt>
                <c:pt idx="37424">
                  <c:v>45930.65799070252</c:v>
                </c:pt>
                <c:pt idx="37425">
                  <c:v>45930.65880990253</c:v>
                </c:pt>
                <c:pt idx="37426">
                  <c:v>45930.65962910252</c:v>
                </c:pt>
                <c:pt idx="37427">
                  <c:v>45930.66044830253</c:v>
                </c:pt>
                <c:pt idx="37428">
                  <c:v>45930.66126750252</c:v>
                </c:pt>
                <c:pt idx="37429">
                  <c:v>45930.66208670253</c:v>
                </c:pt>
                <c:pt idx="37430">
                  <c:v>45930.66290590254</c:v>
                </c:pt>
                <c:pt idx="37431">
                  <c:v>45930.66372510252</c:v>
                </c:pt>
                <c:pt idx="37432">
                  <c:v>45930.66454430254</c:v>
                </c:pt>
                <c:pt idx="37433">
                  <c:v>45930.66536350247</c:v>
                </c:pt>
                <c:pt idx="37434">
                  <c:v>45930.66618270255</c:v>
                </c:pt>
                <c:pt idx="37435">
                  <c:v>45930.66700190255</c:v>
                </c:pt>
                <c:pt idx="37436">
                  <c:v>45930.66782110255</c:v>
                </c:pt>
                <c:pt idx="37437">
                  <c:v>45930.66864030255</c:v>
                </c:pt>
                <c:pt idx="37438">
                  <c:v>45930.66945950255</c:v>
                </c:pt>
                <c:pt idx="37439">
                  <c:v>45930.67027870255</c:v>
                </c:pt>
                <c:pt idx="37440">
                  <c:v>45930.67109790256</c:v>
                </c:pt>
                <c:pt idx="37441">
                  <c:v>45930.67191710256</c:v>
                </c:pt>
                <c:pt idx="37442">
                  <c:v>45930.67273630256</c:v>
                </c:pt>
                <c:pt idx="37443">
                  <c:v>45930.67355550257</c:v>
                </c:pt>
                <c:pt idx="37444">
                  <c:v>45930.67437470257</c:v>
                </c:pt>
                <c:pt idx="37445">
                  <c:v>45930.67519390257</c:v>
                </c:pt>
                <c:pt idx="37446">
                  <c:v>45930.67601310258</c:v>
                </c:pt>
                <c:pt idx="37447">
                  <c:v>45930.67683230258</c:v>
                </c:pt>
                <c:pt idx="37448">
                  <c:v>45930.67765150258</c:v>
                </c:pt>
                <c:pt idx="37449">
                  <c:v>45930.67847070258</c:v>
                </c:pt>
                <c:pt idx="37450">
                  <c:v>45930.67928990258</c:v>
                </c:pt>
                <c:pt idx="37451">
                  <c:v>45930.68010910258</c:v>
                </c:pt>
                <c:pt idx="37452">
                  <c:v>45930.68092830258</c:v>
                </c:pt>
                <c:pt idx="37453">
                  <c:v>45930.68174750257</c:v>
                </c:pt>
                <c:pt idx="37454">
                  <c:v>45930.6825667026</c:v>
                </c:pt>
                <c:pt idx="37455">
                  <c:v>45930.68338590259</c:v>
                </c:pt>
                <c:pt idx="37456">
                  <c:v>45930.6842051026</c:v>
                </c:pt>
                <c:pt idx="37457">
                  <c:v>45930.6850243026</c:v>
                </c:pt>
                <c:pt idx="37458">
                  <c:v>45930.68584350259</c:v>
                </c:pt>
                <c:pt idx="37459">
                  <c:v>45930.6866627026</c:v>
                </c:pt>
                <c:pt idx="37460">
                  <c:v>45930.68748190258</c:v>
                </c:pt>
                <c:pt idx="37461">
                  <c:v>45930.68830110261</c:v>
                </c:pt>
                <c:pt idx="37462">
                  <c:v>45930.6891203026</c:v>
                </c:pt>
                <c:pt idx="37463">
                  <c:v>45930.6899395026</c:v>
                </c:pt>
                <c:pt idx="37464">
                  <c:v>45930.69075870259</c:v>
                </c:pt>
                <c:pt idx="37465">
                  <c:v>45930.69157790262</c:v>
                </c:pt>
                <c:pt idx="37466">
                  <c:v>45930.69239710262</c:v>
                </c:pt>
                <c:pt idx="37467">
                  <c:v>45930.69321630262</c:v>
                </c:pt>
                <c:pt idx="37468">
                  <c:v>45930.69403550262</c:v>
                </c:pt>
                <c:pt idx="37469">
                  <c:v>45930.69485470263</c:v>
                </c:pt>
                <c:pt idx="37470">
                  <c:v>45930.69567390258</c:v>
                </c:pt>
                <c:pt idx="37471">
                  <c:v>45930.69649310262</c:v>
                </c:pt>
                <c:pt idx="37472">
                  <c:v>45930.69731230263</c:v>
                </c:pt>
                <c:pt idx="37473">
                  <c:v>45930.69813150258</c:v>
                </c:pt>
                <c:pt idx="37474">
                  <c:v>45930.69895070262</c:v>
                </c:pt>
                <c:pt idx="37475">
                  <c:v>45930.69976990257</c:v>
                </c:pt>
                <c:pt idx="37476">
                  <c:v>45930.70058910263</c:v>
                </c:pt>
                <c:pt idx="37477">
                  <c:v>45930.70140830262</c:v>
                </c:pt>
                <c:pt idx="37478">
                  <c:v>45930.70222750265</c:v>
                </c:pt>
                <c:pt idx="37479">
                  <c:v>45930.70304670258</c:v>
                </c:pt>
                <c:pt idx="37480">
                  <c:v>45930.70386590259</c:v>
                </c:pt>
                <c:pt idx="37481">
                  <c:v>45930.70468510265</c:v>
                </c:pt>
                <c:pt idx="37482">
                  <c:v>45930.70550430266</c:v>
                </c:pt>
                <c:pt idx="37483">
                  <c:v>45930.70632350259</c:v>
                </c:pt>
                <c:pt idx="37484">
                  <c:v>45930.70714270257</c:v>
                </c:pt>
                <c:pt idx="37485">
                  <c:v>45930.70796190259</c:v>
                </c:pt>
                <c:pt idx="37486">
                  <c:v>45930.70878110259</c:v>
                </c:pt>
                <c:pt idx="37487">
                  <c:v>45930.70960030267</c:v>
                </c:pt>
                <c:pt idx="37488">
                  <c:v>45930.71041950267</c:v>
                </c:pt>
                <c:pt idx="37489">
                  <c:v>45930.71123870267</c:v>
                </c:pt>
                <c:pt idx="37490">
                  <c:v>45930.71205790267</c:v>
                </c:pt>
                <c:pt idx="37491">
                  <c:v>45930.71287710267</c:v>
                </c:pt>
                <c:pt idx="37492">
                  <c:v>45930.71369630268</c:v>
                </c:pt>
                <c:pt idx="37493">
                  <c:v>45930.71451550268</c:v>
                </c:pt>
                <c:pt idx="37494">
                  <c:v>45930.71533470268</c:v>
                </c:pt>
                <c:pt idx="37495">
                  <c:v>45930.71615390269</c:v>
                </c:pt>
                <c:pt idx="37496">
                  <c:v>45930.71697310269</c:v>
                </c:pt>
                <c:pt idx="37497">
                  <c:v>45930.71779230268</c:v>
                </c:pt>
                <c:pt idx="37498">
                  <c:v>45930.71861150269</c:v>
                </c:pt>
                <c:pt idx="37499">
                  <c:v>45930.71943070267</c:v>
                </c:pt>
                <c:pt idx="37500">
                  <c:v>45930.7202499027</c:v>
                </c:pt>
                <c:pt idx="37501">
                  <c:v>45930.72106910263</c:v>
                </c:pt>
                <c:pt idx="37502">
                  <c:v>45930.72188830267</c:v>
                </c:pt>
                <c:pt idx="37503">
                  <c:v>45930.72270750261</c:v>
                </c:pt>
                <c:pt idx="37504">
                  <c:v>45930.72352670264</c:v>
                </c:pt>
                <c:pt idx="37505">
                  <c:v>45930.72434590264</c:v>
                </c:pt>
                <c:pt idx="37506">
                  <c:v>45930.72516510262</c:v>
                </c:pt>
                <c:pt idx="37507">
                  <c:v>45930.72598430264</c:v>
                </c:pt>
                <c:pt idx="37508">
                  <c:v>45930.72680350272</c:v>
                </c:pt>
                <c:pt idx="37509">
                  <c:v>45930.72762270264</c:v>
                </c:pt>
                <c:pt idx="37510">
                  <c:v>45930.72844190265</c:v>
                </c:pt>
                <c:pt idx="37511">
                  <c:v>45930.72926110272</c:v>
                </c:pt>
                <c:pt idx="37512">
                  <c:v>45930.73008030272</c:v>
                </c:pt>
                <c:pt idx="37513">
                  <c:v>45930.73089950273</c:v>
                </c:pt>
                <c:pt idx="37514">
                  <c:v>45930.73171870266</c:v>
                </c:pt>
                <c:pt idx="37515">
                  <c:v>45930.73253790273</c:v>
                </c:pt>
                <c:pt idx="37516">
                  <c:v>45930.73335710273</c:v>
                </c:pt>
                <c:pt idx="37517">
                  <c:v>45930.73417630274</c:v>
                </c:pt>
                <c:pt idx="37518">
                  <c:v>45930.73499550272</c:v>
                </c:pt>
                <c:pt idx="37519">
                  <c:v>45930.73581470273</c:v>
                </c:pt>
                <c:pt idx="37520">
                  <c:v>45930.73663390274</c:v>
                </c:pt>
                <c:pt idx="37521">
                  <c:v>45930.73745310275</c:v>
                </c:pt>
                <c:pt idx="37522">
                  <c:v>45930.73827230275</c:v>
                </c:pt>
                <c:pt idx="37523">
                  <c:v>45930.73909150268</c:v>
                </c:pt>
                <c:pt idx="37524">
                  <c:v>45930.73991070272</c:v>
                </c:pt>
                <c:pt idx="37525">
                  <c:v>45930.74072990275</c:v>
                </c:pt>
                <c:pt idx="37526">
                  <c:v>45930.74154910276</c:v>
                </c:pt>
                <c:pt idx="37527">
                  <c:v>45930.74236830276</c:v>
                </c:pt>
                <c:pt idx="37528">
                  <c:v>45930.74318750269</c:v>
                </c:pt>
                <c:pt idx="37529">
                  <c:v>45930.74400670276</c:v>
                </c:pt>
                <c:pt idx="37530">
                  <c:v>45930.74482590277</c:v>
                </c:pt>
                <c:pt idx="37531">
                  <c:v>45930.74564510277</c:v>
                </c:pt>
                <c:pt idx="37532">
                  <c:v>45930.74646430277</c:v>
                </c:pt>
                <c:pt idx="37533">
                  <c:v>45930.74728350277</c:v>
                </c:pt>
                <c:pt idx="37534">
                  <c:v>45930.74810270278</c:v>
                </c:pt>
                <c:pt idx="37535">
                  <c:v>45930.74892190278</c:v>
                </c:pt>
                <c:pt idx="37536">
                  <c:v>45930.74974110277</c:v>
                </c:pt>
                <c:pt idx="37537">
                  <c:v>45930.75056030278</c:v>
                </c:pt>
                <c:pt idx="37538">
                  <c:v>45930.75137950278</c:v>
                </c:pt>
                <c:pt idx="37539">
                  <c:v>45930.75219870279</c:v>
                </c:pt>
                <c:pt idx="37540">
                  <c:v>45930.75301790279</c:v>
                </c:pt>
                <c:pt idx="37541">
                  <c:v>45930.7538371028</c:v>
                </c:pt>
                <c:pt idx="37542">
                  <c:v>45930.7546563028</c:v>
                </c:pt>
                <c:pt idx="37543">
                  <c:v>45930.7554755028</c:v>
                </c:pt>
                <c:pt idx="37544">
                  <c:v>45930.7562947028</c:v>
                </c:pt>
                <c:pt idx="37545">
                  <c:v>45930.7571139028</c:v>
                </c:pt>
                <c:pt idx="37546">
                  <c:v>45930.7579331028</c:v>
                </c:pt>
                <c:pt idx="37547">
                  <c:v>45930.7587523028</c:v>
                </c:pt>
                <c:pt idx="37548">
                  <c:v>45930.75957150281</c:v>
                </c:pt>
                <c:pt idx="37549">
                  <c:v>45930.7603907028</c:v>
                </c:pt>
                <c:pt idx="37550">
                  <c:v>45930.7612099028</c:v>
                </c:pt>
                <c:pt idx="37551">
                  <c:v>45930.76202910281</c:v>
                </c:pt>
                <c:pt idx="37552">
                  <c:v>45930.76284830282</c:v>
                </c:pt>
                <c:pt idx="37553">
                  <c:v>45930.76366750275</c:v>
                </c:pt>
                <c:pt idx="37554">
                  <c:v>45930.76448670275</c:v>
                </c:pt>
                <c:pt idx="37555">
                  <c:v>45930.76530590282</c:v>
                </c:pt>
                <c:pt idx="37556">
                  <c:v>45930.76612510283</c:v>
                </c:pt>
                <c:pt idx="37557">
                  <c:v>45930.76694430283</c:v>
                </c:pt>
                <c:pt idx="37558">
                  <c:v>45930.76776350272</c:v>
                </c:pt>
                <c:pt idx="37559">
                  <c:v>45930.76858270283</c:v>
                </c:pt>
                <c:pt idx="37560">
                  <c:v>45930.76940190276</c:v>
                </c:pt>
                <c:pt idx="37561">
                  <c:v>45930.77022110284</c:v>
                </c:pt>
                <c:pt idx="37562">
                  <c:v>45930.77104030282</c:v>
                </c:pt>
                <c:pt idx="37563">
                  <c:v>45930.77185950283</c:v>
                </c:pt>
                <c:pt idx="37564">
                  <c:v>45930.77267870284</c:v>
                </c:pt>
                <c:pt idx="37565">
                  <c:v>45930.77349790285</c:v>
                </c:pt>
                <c:pt idx="37566">
                  <c:v>45930.77431710285</c:v>
                </c:pt>
                <c:pt idx="37567">
                  <c:v>45930.77513630285</c:v>
                </c:pt>
                <c:pt idx="37568">
                  <c:v>45930.77595550285</c:v>
                </c:pt>
                <c:pt idx="37569">
                  <c:v>45930.77677470286</c:v>
                </c:pt>
                <c:pt idx="37570">
                  <c:v>45930.77759390286</c:v>
                </c:pt>
                <c:pt idx="37571">
                  <c:v>45930.77841310286</c:v>
                </c:pt>
                <c:pt idx="37572">
                  <c:v>45930.77923230286</c:v>
                </c:pt>
                <c:pt idx="37573">
                  <c:v>45930.78005150286</c:v>
                </c:pt>
                <c:pt idx="37574">
                  <c:v>45930.78087070287</c:v>
                </c:pt>
                <c:pt idx="37575">
                  <c:v>45930.78168990287</c:v>
                </c:pt>
                <c:pt idx="37576">
                  <c:v>45930.78250910287</c:v>
                </c:pt>
                <c:pt idx="37577">
                  <c:v>45930.78332830287</c:v>
                </c:pt>
                <c:pt idx="37578">
                  <c:v>45930.78414750288</c:v>
                </c:pt>
                <c:pt idx="37579">
                  <c:v>45930.78496670288</c:v>
                </c:pt>
                <c:pt idx="37580">
                  <c:v>45930.78578590287</c:v>
                </c:pt>
                <c:pt idx="37581">
                  <c:v>45930.78660510288</c:v>
                </c:pt>
                <c:pt idx="37582">
                  <c:v>45930.78742430289</c:v>
                </c:pt>
                <c:pt idx="37583">
                  <c:v>45930.78824350289</c:v>
                </c:pt>
                <c:pt idx="37584">
                  <c:v>45930.78906270288</c:v>
                </c:pt>
                <c:pt idx="37585">
                  <c:v>45930.78988190289</c:v>
                </c:pt>
                <c:pt idx="37586">
                  <c:v>45930.79070110287</c:v>
                </c:pt>
                <c:pt idx="37587">
                  <c:v>45930.7915203029</c:v>
                </c:pt>
                <c:pt idx="37588">
                  <c:v>45930.7923395029</c:v>
                </c:pt>
                <c:pt idx="37589">
                  <c:v>45930.79315870287</c:v>
                </c:pt>
                <c:pt idx="37590">
                  <c:v>45930.7939779029</c:v>
                </c:pt>
                <c:pt idx="37591">
                  <c:v>45930.79479710291</c:v>
                </c:pt>
                <c:pt idx="37592">
                  <c:v>45930.79561630291</c:v>
                </c:pt>
                <c:pt idx="37593">
                  <c:v>45930.7964355029</c:v>
                </c:pt>
                <c:pt idx="37594">
                  <c:v>45930.79725470291</c:v>
                </c:pt>
                <c:pt idx="37595">
                  <c:v>45930.79807390292</c:v>
                </c:pt>
                <c:pt idx="37596">
                  <c:v>45930.79889310292</c:v>
                </c:pt>
                <c:pt idx="37597">
                  <c:v>45930.79971230292</c:v>
                </c:pt>
                <c:pt idx="37598">
                  <c:v>45930.80053150292</c:v>
                </c:pt>
                <c:pt idx="37599">
                  <c:v>45930.80135070292</c:v>
                </c:pt>
                <c:pt idx="37600">
                  <c:v>45930.80216990292</c:v>
                </c:pt>
                <c:pt idx="37601">
                  <c:v>45930.80298910292</c:v>
                </c:pt>
                <c:pt idx="37602">
                  <c:v>45930.80380830293</c:v>
                </c:pt>
                <c:pt idx="37603">
                  <c:v>45930.80462750293</c:v>
                </c:pt>
                <c:pt idx="37604">
                  <c:v>45930.80544670294</c:v>
                </c:pt>
                <c:pt idx="37605">
                  <c:v>45930.80626590293</c:v>
                </c:pt>
                <c:pt idx="37606">
                  <c:v>45930.80708510294</c:v>
                </c:pt>
                <c:pt idx="37607">
                  <c:v>45930.80790430294</c:v>
                </c:pt>
                <c:pt idx="37608">
                  <c:v>45930.80872350295</c:v>
                </c:pt>
                <c:pt idx="37609">
                  <c:v>45930.80954270295</c:v>
                </c:pt>
                <c:pt idx="37610">
                  <c:v>45930.81036190295</c:v>
                </c:pt>
                <c:pt idx="37611">
                  <c:v>45930.81118110295</c:v>
                </c:pt>
                <c:pt idx="37612">
                  <c:v>45930.81200030296</c:v>
                </c:pt>
                <c:pt idx="37613">
                  <c:v>45930.812819503</c:v>
                </c:pt>
                <c:pt idx="37614">
                  <c:v>45930.81363870295</c:v>
                </c:pt>
                <c:pt idx="37615">
                  <c:v>45930.81445790296</c:v>
                </c:pt>
                <c:pt idx="37616">
                  <c:v>45930.815277103</c:v>
                </c:pt>
                <c:pt idx="37617">
                  <c:v>45930.816096303</c:v>
                </c:pt>
                <c:pt idx="37618">
                  <c:v>45930.81691550296</c:v>
                </c:pt>
                <c:pt idx="37619">
                  <c:v>45930.81773470297</c:v>
                </c:pt>
                <c:pt idx="37620">
                  <c:v>45930.818553903</c:v>
                </c:pt>
                <c:pt idx="37621">
                  <c:v>45930.81937310298</c:v>
                </c:pt>
                <c:pt idx="37622">
                  <c:v>45930.82019230297</c:v>
                </c:pt>
                <c:pt idx="37623">
                  <c:v>45930.82101150298</c:v>
                </c:pt>
                <c:pt idx="37624">
                  <c:v>45930.82183070298</c:v>
                </c:pt>
                <c:pt idx="37625">
                  <c:v>45930.82264990298</c:v>
                </c:pt>
                <c:pt idx="37626">
                  <c:v>45930.82346910299</c:v>
                </c:pt>
                <c:pt idx="37627">
                  <c:v>45930.82428830298</c:v>
                </c:pt>
                <c:pt idx="37628">
                  <c:v>45930.82510750298</c:v>
                </c:pt>
                <c:pt idx="37629">
                  <c:v>45930.82592670299</c:v>
                </c:pt>
                <c:pt idx="37630">
                  <c:v>45930.826745903</c:v>
                </c:pt>
                <c:pt idx="37631">
                  <c:v>45930.827565103</c:v>
                </c:pt>
                <c:pt idx="37632">
                  <c:v>45930.828384303</c:v>
                </c:pt>
                <c:pt idx="37633">
                  <c:v>45930.829203503</c:v>
                </c:pt>
                <c:pt idx="37634">
                  <c:v>45930.830022703</c:v>
                </c:pt>
                <c:pt idx="37635">
                  <c:v>45930.83084190301</c:v>
                </c:pt>
                <c:pt idx="37636">
                  <c:v>45930.83166110299</c:v>
                </c:pt>
                <c:pt idx="37637">
                  <c:v>45930.832480303</c:v>
                </c:pt>
                <c:pt idx="37638">
                  <c:v>45930.83329950301</c:v>
                </c:pt>
                <c:pt idx="37639">
                  <c:v>45930.83411870302</c:v>
                </c:pt>
                <c:pt idx="37640">
                  <c:v>45930.83493790302</c:v>
                </c:pt>
                <c:pt idx="37641">
                  <c:v>45930.83575710302</c:v>
                </c:pt>
                <c:pt idx="37642">
                  <c:v>45930.83657630303</c:v>
                </c:pt>
                <c:pt idx="37643">
                  <c:v>45930.83739550303</c:v>
                </c:pt>
                <c:pt idx="37644">
                  <c:v>45930.83821470302</c:v>
                </c:pt>
                <c:pt idx="37645">
                  <c:v>45930.83903390303</c:v>
                </c:pt>
                <c:pt idx="37646">
                  <c:v>45930.83985310303</c:v>
                </c:pt>
                <c:pt idx="37647">
                  <c:v>45930.84067230303</c:v>
                </c:pt>
                <c:pt idx="37648">
                  <c:v>45930.84149150302</c:v>
                </c:pt>
                <c:pt idx="37649">
                  <c:v>45930.84231070304</c:v>
                </c:pt>
                <c:pt idx="37650">
                  <c:v>45930.84312990303</c:v>
                </c:pt>
                <c:pt idx="37651">
                  <c:v>45930.84394910304</c:v>
                </c:pt>
                <c:pt idx="37652">
                  <c:v>45930.84476830305</c:v>
                </c:pt>
                <c:pt idx="37653">
                  <c:v>45930.84558750305</c:v>
                </c:pt>
                <c:pt idx="37654">
                  <c:v>45930.84640670305</c:v>
                </c:pt>
                <c:pt idx="37655">
                  <c:v>45930.84722590305</c:v>
                </c:pt>
                <c:pt idx="37656">
                  <c:v>45930.84804510305</c:v>
                </c:pt>
                <c:pt idx="37657">
                  <c:v>45930.84886430305</c:v>
                </c:pt>
                <c:pt idx="37658">
                  <c:v>45930.84968350305</c:v>
                </c:pt>
                <c:pt idx="37659">
                  <c:v>45930.85050270306</c:v>
                </c:pt>
                <c:pt idx="37660">
                  <c:v>45930.85132190306</c:v>
                </c:pt>
                <c:pt idx="37661">
                  <c:v>45930.85214110307</c:v>
                </c:pt>
                <c:pt idx="37662">
                  <c:v>45930.85296030307</c:v>
                </c:pt>
                <c:pt idx="37663">
                  <c:v>45930.85377950307</c:v>
                </c:pt>
                <c:pt idx="37664">
                  <c:v>45930.85459870308</c:v>
                </c:pt>
                <c:pt idx="37665">
                  <c:v>45930.85541790307</c:v>
                </c:pt>
                <c:pt idx="37666">
                  <c:v>45930.8562371031</c:v>
                </c:pt>
                <c:pt idx="37667">
                  <c:v>45930.85705630308</c:v>
                </c:pt>
                <c:pt idx="37668">
                  <c:v>45930.85787550308</c:v>
                </c:pt>
                <c:pt idx="37669">
                  <c:v>45930.85869470308</c:v>
                </c:pt>
                <c:pt idx="37670">
                  <c:v>45930.85951390308</c:v>
                </c:pt>
                <c:pt idx="37671">
                  <c:v>45930.86033310309</c:v>
                </c:pt>
                <c:pt idx="37672">
                  <c:v>45930.86115230308</c:v>
                </c:pt>
                <c:pt idx="37673">
                  <c:v>45930.86197150307</c:v>
                </c:pt>
                <c:pt idx="37674">
                  <c:v>45930.8627907031</c:v>
                </c:pt>
                <c:pt idx="37675">
                  <c:v>45930.8636099031</c:v>
                </c:pt>
                <c:pt idx="37676">
                  <c:v>45930.8644291031</c:v>
                </c:pt>
                <c:pt idx="37677">
                  <c:v>45930.8652483031</c:v>
                </c:pt>
                <c:pt idx="37678">
                  <c:v>45930.86606750311</c:v>
                </c:pt>
                <c:pt idx="37679">
                  <c:v>45930.86688670311</c:v>
                </c:pt>
                <c:pt idx="37680">
                  <c:v>45930.8677059031</c:v>
                </c:pt>
                <c:pt idx="37681">
                  <c:v>45930.86852510311</c:v>
                </c:pt>
                <c:pt idx="37682">
                  <c:v>45930.86934430312</c:v>
                </c:pt>
                <c:pt idx="37683">
                  <c:v>45930.87016350312</c:v>
                </c:pt>
                <c:pt idx="37684">
                  <c:v>45930.87098270312</c:v>
                </c:pt>
                <c:pt idx="37685">
                  <c:v>45930.87180190312</c:v>
                </c:pt>
                <c:pt idx="37686">
                  <c:v>45930.87262110312</c:v>
                </c:pt>
                <c:pt idx="37687">
                  <c:v>45930.87344030313</c:v>
                </c:pt>
                <c:pt idx="37688">
                  <c:v>45930.87425950312</c:v>
                </c:pt>
                <c:pt idx="37689">
                  <c:v>45930.87507870313</c:v>
                </c:pt>
                <c:pt idx="37690">
                  <c:v>45930.87589790313</c:v>
                </c:pt>
                <c:pt idx="37691">
                  <c:v>45930.87671710313</c:v>
                </c:pt>
                <c:pt idx="37692">
                  <c:v>45930.87753630313</c:v>
                </c:pt>
                <c:pt idx="37693">
                  <c:v>45930.87835550314</c:v>
                </c:pt>
                <c:pt idx="37694">
                  <c:v>45930.87917470314</c:v>
                </c:pt>
                <c:pt idx="37695">
                  <c:v>45930.87999390315</c:v>
                </c:pt>
                <c:pt idx="37696">
                  <c:v>45930.88081310314</c:v>
                </c:pt>
                <c:pt idx="37697">
                  <c:v>45930.88163230315</c:v>
                </c:pt>
                <c:pt idx="37698">
                  <c:v>45930.88245150315</c:v>
                </c:pt>
                <c:pt idx="37699">
                  <c:v>45930.88327070315</c:v>
                </c:pt>
                <c:pt idx="37700">
                  <c:v>45930.88408990315</c:v>
                </c:pt>
                <c:pt idx="37701">
                  <c:v>45930.88490910315</c:v>
                </c:pt>
                <c:pt idx="37702">
                  <c:v>45930.88572830316</c:v>
                </c:pt>
                <c:pt idx="37703">
                  <c:v>45930.88654750316</c:v>
                </c:pt>
                <c:pt idx="37704">
                  <c:v>45930.88736670317</c:v>
                </c:pt>
                <c:pt idx="37705">
                  <c:v>45930.88818590317</c:v>
                </c:pt>
                <c:pt idx="37706">
                  <c:v>45930.88900510317</c:v>
                </c:pt>
                <c:pt idx="37707">
                  <c:v>45930.88982430317</c:v>
                </c:pt>
                <c:pt idx="37708">
                  <c:v>45930.89064350317</c:v>
                </c:pt>
                <c:pt idx="37709">
                  <c:v>45930.89146270311</c:v>
                </c:pt>
                <c:pt idx="37710">
                  <c:v>45930.89228190318</c:v>
                </c:pt>
                <c:pt idx="37711">
                  <c:v>45930.89310110317</c:v>
                </c:pt>
                <c:pt idx="37712">
                  <c:v>45930.89392030318</c:v>
                </c:pt>
                <c:pt idx="37713">
                  <c:v>45930.89473950319</c:v>
                </c:pt>
                <c:pt idx="37714">
                  <c:v>45930.89555870319</c:v>
                </c:pt>
                <c:pt idx="37715">
                  <c:v>45930.8963779032</c:v>
                </c:pt>
                <c:pt idx="37716">
                  <c:v>45930.89719710319</c:v>
                </c:pt>
                <c:pt idx="37717">
                  <c:v>45930.8980163032</c:v>
                </c:pt>
                <c:pt idx="37718">
                  <c:v>45930.8988355032</c:v>
                </c:pt>
                <c:pt idx="37719">
                  <c:v>45930.89965470319</c:v>
                </c:pt>
                <c:pt idx="37720">
                  <c:v>45930.9004739032</c:v>
                </c:pt>
                <c:pt idx="37721">
                  <c:v>45930.9012931032</c:v>
                </c:pt>
                <c:pt idx="37722">
                  <c:v>45930.90211230321</c:v>
                </c:pt>
                <c:pt idx="37723">
                  <c:v>45930.90293150319</c:v>
                </c:pt>
                <c:pt idx="37724">
                  <c:v>45930.90375070318</c:v>
                </c:pt>
                <c:pt idx="37725">
                  <c:v>45930.90456990321</c:v>
                </c:pt>
                <c:pt idx="37726">
                  <c:v>45930.90538910322</c:v>
                </c:pt>
                <c:pt idx="37727">
                  <c:v>45930.90620830322</c:v>
                </c:pt>
                <c:pt idx="37728">
                  <c:v>45930.90702750318</c:v>
                </c:pt>
                <c:pt idx="37729">
                  <c:v>45930.90784670322</c:v>
                </c:pt>
                <c:pt idx="37730">
                  <c:v>45930.90866590323</c:v>
                </c:pt>
                <c:pt idx="37731">
                  <c:v>45930.90948510318</c:v>
                </c:pt>
                <c:pt idx="37732">
                  <c:v>45930.91030430323</c:v>
                </c:pt>
                <c:pt idx="37733">
                  <c:v>45930.91112350317</c:v>
                </c:pt>
                <c:pt idx="37734">
                  <c:v>45930.91194270318</c:v>
                </c:pt>
                <c:pt idx="37735">
                  <c:v>45930.91276190322</c:v>
                </c:pt>
                <c:pt idx="37736">
                  <c:v>45930.91358110322</c:v>
                </c:pt>
                <c:pt idx="37737">
                  <c:v>45930.91440030323</c:v>
                </c:pt>
                <c:pt idx="37738">
                  <c:v>45930.91521950324</c:v>
                </c:pt>
                <c:pt idx="37739">
                  <c:v>45930.91603870325</c:v>
                </c:pt>
                <c:pt idx="37740">
                  <c:v>45930.91685790325</c:v>
                </c:pt>
                <c:pt idx="37741">
                  <c:v>45930.91767710325</c:v>
                </c:pt>
                <c:pt idx="37742">
                  <c:v>45930.91849630325</c:v>
                </c:pt>
                <c:pt idx="37743">
                  <c:v>45930.91931550326</c:v>
                </c:pt>
                <c:pt idx="37744">
                  <c:v>45930.92013470319</c:v>
                </c:pt>
                <c:pt idx="37745">
                  <c:v>45930.92095390325</c:v>
                </c:pt>
                <c:pt idx="37746">
                  <c:v>45930.92177310319</c:v>
                </c:pt>
                <c:pt idx="37747">
                  <c:v>45930.92259230326</c:v>
                </c:pt>
                <c:pt idx="37748">
                  <c:v>45930.92341150318</c:v>
                </c:pt>
                <c:pt idx="37749">
                  <c:v>45930.92423070327</c:v>
                </c:pt>
                <c:pt idx="37750">
                  <c:v>45930.9250499032</c:v>
                </c:pt>
                <c:pt idx="37751">
                  <c:v>45930.92586910327</c:v>
                </c:pt>
                <c:pt idx="37752">
                  <c:v>45930.92668830328</c:v>
                </c:pt>
                <c:pt idx="37753">
                  <c:v>45930.92750750321</c:v>
                </c:pt>
                <c:pt idx="37754">
                  <c:v>45930.92832670327</c:v>
                </c:pt>
                <c:pt idx="37755">
                  <c:v>45930.9291459032</c:v>
                </c:pt>
                <c:pt idx="37756">
                  <c:v>45930.92996510322</c:v>
                </c:pt>
                <c:pt idx="37757">
                  <c:v>45930.93078430327</c:v>
                </c:pt>
                <c:pt idx="37758">
                  <c:v>45930.93160350321</c:v>
                </c:pt>
                <c:pt idx="37759">
                  <c:v>45930.93242270322</c:v>
                </c:pt>
                <c:pt idx="37760">
                  <c:v>45930.93324190327</c:v>
                </c:pt>
                <c:pt idx="37761">
                  <c:v>45930.9340611033</c:v>
                </c:pt>
                <c:pt idx="37762">
                  <c:v>45930.9348803033</c:v>
                </c:pt>
                <c:pt idx="37763">
                  <c:v>45930.93569950323</c:v>
                </c:pt>
                <c:pt idx="37764">
                  <c:v>45930.9365187033</c:v>
                </c:pt>
                <c:pt idx="37765">
                  <c:v>45930.93733790331</c:v>
                </c:pt>
                <c:pt idx="37766">
                  <c:v>45930.93815710331</c:v>
                </c:pt>
                <c:pt idx="37767">
                  <c:v>45930.93897630331</c:v>
                </c:pt>
                <c:pt idx="37768">
                  <c:v>45930.93979550324</c:v>
                </c:pt>
                <c:pt idx="37769">
                  <c:v>45930.94061470332</c:v>
                </c:pt>
                <c:pt idx="37770">
                  <c:v>45930.94143390332</c:v>
                </c:pt>
                <c:pt idx="37771">
                  <c:v>45930.94225310332</c:v>
                </c:pt>
                <c:pt idx="37772">
                  <c:v>45930.94307230332</c:v>
                </c:pt>
                <c:pt idx="37773">
                  <c:v>45930.94389150332</c:v>
                </c:pt>
                <c:pt idx="37774">
                  <c:v>45930.94471070333</c:v>
                </c:pt>
                <c:pt idx="37775">
                  <c:v>45930.94552990333</c:v>
                </c:pt>
                <c:pt idx="37776">
                  <c:v>45930.94634910333</c:v>
                </c:pt>
                <c:pt idx="37777">
                  <c:v>45930.94716830333</c:v>
                </c:pt>
                <c:pt idx="37778">
                  <c:v>45930.94798750327</c:v>
                </c:pt>
                <c:pt idx="37779">
                  <c:v>45930.94880670334</c:v>
                </c:pt>
                <c:pt idx="37780">
                  <c:v>45930.94962590333</c:v>
                </c:pt>
                <c:pt idx="37781">
                  <c:v>45930.95044510334</c:v>
                </c:pt>
                <c:pt idx="37782">
                  <c:v>45930.95126430334</c:v>
                </c:pt>
                <c:pt idx="37783">
                  <c:v>45930.95208350335</c:v>
                </c:pt>
                <c:pt idx="37784">
                  <c:v>45930.95290270335</c:v>
                </c:pt>
                <c:pt idx="37785">
                  <c:v>45930.95372190332</c:v>
                </c:pt>
                <c:pt idx="37786">
                  <c:v>45930.95454110335</c:v>
                </c:pt>
                <c:pt idx="37787">
                  <c:v>45930.95536030336</c:v>
                </c:pt>
                <c:pt idx="37788">
                  <c:v>45930.95617950336</c:v>
                </c:pt>
                <c:pt idx="37789">
                  <c:v>45930.95699870336</c:v>
                </c:pt>
                <c:pt idx="37790">
                  <c:v>45930.95781790336</c:v>
                </c:pt>
                <c:pt idx="37791">
                  <c:v>45930.95863710336</c:v>
                </c:pt>
                <c:pt idx="37792">
                  <c:v>45930.95945630337</c:v>
                </c:pt>
                <c:pt idx="37793">
                  <c:v>45930.96027550337</c:v>
                </c:pt>
                <c:pt idx="37794">
                  <c:v>45930.96109470337</c:v>
                </c:pt>
                <c:pt idx="37795">
                  <c:v>45930.96191390337</c:v>
                </c:pt>
                <c:pt idx="37796">
                  <c:v>45930.96273310338</c:v>
                </c:pt>
                <c:pt idx="37797">
                  <c:v>45930.96355230338</c:v>
                </c:pt>
                <c:pt idx="37798">
                  <c:v>45930.96437150337</c:v>
                </c:pt>
                <c:pt idx="37799">
                  <c:v>45930.96519070331</c:v>
                </c:pt>
                <c:pt idx="37800">
                  <c:v>45930.96600990339</c:v>
                </c:pt>
                <c:pt idx="37801">
                  <c:v>45930.96682910339</c:v>
                </c:pt>
                <c:pt idx="37802">
                  <c:v>45930.96764830338</c:v>
                </c:pt>
                <c:pt idx="37803">
                  <c:v>45930.96846750332</c:v>
                </c:pt>
                <c:pt idx="37804">
                  <c:v>45930.9692867034</c:v>
                </c:pt>
                <c:pt idx="37805">
                  <c:v>45930.9701059034</c:v>
                </c:pt>
                <c:pt idx="37806">
                  <c:v>45930.9709251034</c:v>
                </c:pt>
                <c:pt idx="37807">
                  <c:v>45930.9717443034</c:v>
                </c:pt>
                <c:pt idx="37808">
                  <c:v>45930.9725635034</c:v>
                </c:pt>
                <c:pt idx="37809">
                  <c:v>45930.97338270334</c:v>
                </c:pt>
                <c:pt idx="37810">
                  <c:v>45930.97420190341</c:v>
                </c:pt>
                <c:pt idx="37811">
                  <c:v>45930.9750211034</c:v>
                </c:pt>
                <c:pt idx="37812">
                  <c:v>45930.97584030341</c:v>
                </c:pt>
                <c:pt idx="37813">
                  <c:v>45930.97665950342</c:v>
                </c:pt>
                <c:pt idx="37814">
                  <c:v>45930.97747870342</c:v>
                </c:pt>
                <c:pt idx="37815">
                  <c:v>45930.97829790342</c:v>
                </c:pt>
                <c:pt idx="37816">
                  <c:v>45930.97911710342</c:v>
                </c:pt>
                <c:pt idx="37817">
                  <c:v>45930.97993630342</c:v>
                </c:pt>
                <c:pt idx="37818">
                  <c:v>45930.98075550343</c:v>
                </c:pt>
                <c:pt idx="37819">
                  <c:v>45930.98157470343</c:v>
                </c:pt>
                <c:pt idx="37820">
                  <c:v>45930.98239390343</c:v>
                </c:pt>
                <c:pt idx="37821">
                  <c:v>45930.98321310343</c:v>
                </c:pt>
                <c:pt idx="37822">
                  <c:v>45930.98403230343</c:v>
                </c:pt>
                <c:pt idx="37823">
                  <c:v>45930.98485150344</c:v>
                </c:pt>
                <c:pt idx="37824">
                  <c:v>45930.98567070343</c:v>
                </c:pt>
                <c:pt idx="37825">
                  <c:v>45930.98648990344</c:v>
                </c:pt>
                <c:pt idx="37826">
                  <c:v>45930.98730910345</c:v>
                </c:pt>
                <c:pt idx="37827">
                  <c:v>45930.98812830345</c:v>
                </c:pt>
                <c:pt idx="37828">
                  <c:v>45930.98894750345</c:v>
                </c:pt>
                <c:pt idx="37829">
                  <c:v>45930.98976670345</c:v>
                </c:pt>
                <c:pt idx="37830">
                  <c:v>45930.99058590346</c:v>
                </c:pt>
                <c:pt idx="37831">
                  <c:v>45930.99140510339</c:v>
                </c:pt>
                <c:pt idx="37832">
                  <c:v>45930.99222430346</c:v>
                </c:pt>
                <c:pt idx="37833">
                  <c:v>45930.99304350339</c:v>
                </c:pt>
                <c:pt idx="37834">
                  <c:v>45930.99386270339</c:v>
                </c:pt>
                <c:pt idx="37835">
                  <c:v>45930.99468190347</c:v>
                </c:pt>
                <c:pt idx="37836">
                  <c:v>45930.99550110347</c:v>
                </c:pt>
                <c:pt idx="37837">
                  <c:v>45930.99632030347</c:v>
                </c:pt>
                <c:pt idx="37838">
                  <c:v>45930.99713950347</c:v>
                </c:pt>
                <c:pt idx="37839">
                  <c:v>45930.99795870348</c:v>
                </c:pt>
                <c:pt idx="37840">
                  <c:v>45930.99877790348</c:v>
                </c:pt>
                <c:pt idx="37841">
                  <c:v>45930.99959710348</c:v>
                </c:pt>
                <c:pt idx="37842">
                  <c:v>45931.00041630348</c:v>
                </c:pt>
                <c:pt idx="37843">
                  <c:v>45931.00123550349</c:v>
                </c:pt>
                <c:pt idx="37844">
                  <c:v>45931.00205470349</c:v>
                </c:pt>
                <c:pt idx="37845">
                  <c:v>45931.00287390349</c:v>
                </c:pt>
                <c:pt idx="37846">
                  <c:v>45931.00369310348</c:v>
                </c:pt>
                <c:pt idx="37847">
                  <c:v>45931.0045123035</c:v>
                </c:pt>
                <c:pt idx="37848">
                  <c:v>45931.0053315035</c:v>
                </c:pt>
                <c:pt idx="37849">
                  <c:v>45931.0061507035</c:v>
                </c:pt>
                <c:pt idx="37850">
                  <c:v>45931.0069699035</c:v>
                </c:pt>
                <c:pt idx="37851">
                  <c:v>45931.0077891035</c:v>
                </c:pt>
                <c:pt idx="37852">
                  <c:v>45931.0086083035</c:v>
                </c:pt>
                <c:pt idx="37853">
                  <c:v>45931.00942750344</c:v>
                </c:pt>
                <c:pt idx="37854">
                  <c:v>45931.01024670351</c:v>
                </c:pt>
                <c:pt idx="37855">
                  <c:v>45931.01106590351</c:v>
                </c:pt>
                <c:pt idx="37856">
                  <c:v>45931.01188510351</c:v>
                </c:pt>
                <c:pt idx="37857">
                  <c:v>45931.01270430352</c:v>
                </c:pt>
                <c:pt idx="37858">
                  <c:v>45931.01352350352</c:v>
                </c:pt>
                <c:pt idx="37859">
                  <c:v>45931.01434270352</c:v>
                </c:pt>
                <c:pt idx="37860">
                  <c:v>45931.01516190352</c:v>
                </c:pt>
                <c:pt idx="37861">
                  <c:v>45931.01598110353</c:v>
                </c:pt>
                <c:pt idx="37862">
                  <c:v>45931.01680030352</c:v>
                </c:pt>
                <c:pt idx="37863">
                  <c:v>45931.01761950353</c:v>
                </c:pt>
                <c:pt idx="37864">
                  <c:v>45931.01843870353</c:v>
                </c:pt>
                <c:pt idx="37865">
                  <c:v>45931.01925790353</c:v>
                </c:pt>
                <c:pt idx="37866">
                  <c:v>45931.02007710354</c:v>
                </c:pt>
                <c:pt idx="37867">
                  <c:v>45931.02089630354</c:v>
                </c:pt>
                <c:pt idx="37868">
                  <c:v>45931.02171550347</c:v>
                </c:pt>
                <c:pt idx="37869">
                  <c:v>45931.02253470354</c:v>
                </c:pt>
                <c:pt idx="37870">
                  <c:v>45931.02335390355</c:v>
                </c:pt>
                <c:pt idx="37871">
                  <c:v>45931.02417310355</c:v>
                </c:pt>
                <c:pt idx="37872">
                  <c:v>45931.02499230355</c:v>
                </c:pt>
                <c:pt idx="37873">
                  <c:v>45931.02581150355</c:v>
                </c:pt>
                <c:pt idx="37874">
                  <c:v>45931.02663070356</c:v>
                </c:pt>
                <c:pt idx="37875">
                  <c:v>45931.02744990349</c:v>
                </c:pt>
                <c:pt idx="37876">
                  <c:v>45931.02826910356</c:v>
                </c:pt>
                <c:pt idx="37877">
                  <c:v>45931.02908830356</c:v>
                </c:pt>
                <c:pt idx="37878">
                  <c:v>45931.02990750357</c:v>
                </c:pt>
                <c:pt idx="37879">
                  <c:v>45931.03072670357</c:v>
                </c:pt>
                <c:pt idx="37880">
                  <c:v>45931.03154590357</c:v>
                </c:pt>
                <c:pt idx="37881">
                  <c:v>45931.03236510357</c:v>
                </c:pt>
                <c:pt idx="37882">
                  <c:v>45931.03318430357</c:v>
                </c:pt>
                <c:pt idx="37883">
                  <c:v>45931.03400350358</c:v>
                </c:pt>
                <c:pt idx="37884">
                  <c:v>45931.03482270358</c:v>
                </c:pt>
                <c:pt idx="37885">
                  <c:v>45931.03564190357</c:v>
                </c:pt>
                <c:pt idx="37886">
                  <c:v>45931.03646110358</c:v>
                </c:pt>
                <c:pt idx="37887">
                  <c:v>45931.03728030359</c:v>
                </c:pt>
                <c:pt idx="37888">
                  <c:v>45931.03809950359</c:v>
                </c:pt>
                <c:pt idx="37889">
                  <c:v>45931.0389187036</c:v>
                </c:pt>
                <c:pt idx="37890">
                  <c:v>45931.03973790359</c:v>
                </c:pt>
                <c:pt idx="37891">
                  <c:v>45931.0405571036</c:v>
                </c:pt>
                <c:pt idx="37892">
                  <c:v>45931.0413763036</c:v>
                </c:pt>
                <c:pt idx="37893">
                  <c:v>45931.04219550359</c:v>
                </c:pt>
                <c:pt idx="37894">
                  <c:v>45931.04301470359</c:v>
                </c:pt>
                <c:pt idx="37895">
                  <c:v>45931.0438339036</c:v>
                </c:pt>
                <c:pt idx="37896">
                  <c:v>45931.04465310361</c:v>
                </c:pt>
                <c:pt idx="37897">
                  <c:v>45931.04547230359</c:v>
                </c:pt>
                <c:pt idx="37898">
                  <c:v>45931.0462915036</c:v>
                </c:pt>
                <c:pt idx="37899">
                  <c:v>45931.04711070358</c:v>
                </c:pt>
                <c:pt idx="37900">
                  <c:v>45931.04792990362</c:v>
                </c:pt>
                <c:pt idx="37901">
                  <c:v>45931.04874910362</c:v>
                </c:pt>
                <c:pt idx="37902">
                  <c:v>45931.04956830362</c:v>
                </c:pt>
                <c:pt idx="37903">
                  <c:v>45931.05038750362</c:v>
                </c:pt>
                <c:pt idx="37904">
                  <c:v>45931.05120670363</c:v>
                </c:pt>
                <c:pt idx="37905">
                  <c:v>45931.05202590363</c:v>
                </c:pt>
                <c:pt idx="37906">
                  <c:v>45931.05284510363</c:v>
                </c:pt>
                <c:pt idx="37907">
                  <c:v>45931.05366430362</c:v>
                </c:pt>
                <c:pt idx="37908">
                  <c:v>45931.05448350358</c:v>
                </c:pt>
                <c:pt idx="37909">
                  <c:v>45931.05530270359</c:v>
                </c:pt>
                <c:pt idx="37910">
                  <c:v>45931.05612190362</c:v>
                </c:pt>
                <c:pt idx="37911">
                  <c:v>45931.05694110363</c:v>
                </c:pt>
                <c:pt idx="37912">
                  <c:v>45931.05776030359</c:v>
                </c:pt>
                <c:pt idx="37913">
                  <c:v>45931.05857950365</c:v>
                </c:pt>
                <c:pt idx="37914">
                  <c:v>45931.05939870365</c:v>
                </c:pt>
                <c:pt idx="37915">
                  <c:v>45931.06021790365</c:v>
                </c:pt>
                <c:pt idx="37916">
                  <c:v>45931.06103710365</c:v>
                </c:pt>
                <c:pt idx="37917">
                  <c:v>45931.06185630366</c:v>
                </c:pt>
                <c:pt idx="37918">
                  <c:v>45931.06267550359</c:v>
                </c:pt>
                <c:pt idx="37919">
                  <c:v>45931.06349470357</c:v>
                </c:pt>
                <c:pt idx="37920">
                  <c:v>45931.06431390365</c:v>
                </c:pt>
                <c:pt idx="37921">
                  <c:v>45931.06513310359</c:v>
                </c:pt>
                <c:pt idx="37922">
                  <c:v>45931.06595230367</c:v>
                </c:pt>
                <c:pt idx="37923">
                  <c:v>45931.0667715036</c:v>
                </c:pt>
                <c:pt idx="37924">
                  <c:v>45931.0675907036</c:v>
                </c:pt>
                <c:pt idx="37925">
                  <c:v>45931.06840990367</c:v>
                </c:pt>
                <c:pt idx="37926">
                  <c:v>45931.06922910368</c:v>
                </c:pt>
                <c:pt idx="37927">
                  <c:v>45931.07004830368</c:v>
                </c:pt>
                <c:pt idx="37928">
                  <c:v>45931.07086750367</c:v>
                </c:pt>
                <c:pt idx="37929">
                  <c:v>45931.0716867036</c:v>
                </c:pt>
                <c:pt idx="37930">
                  <c:v>45931.07250590368</c:v>
                </c:pt>
                <c:pt idx="37931">
                  <c:v>45931.07332510367</c:v>
                </c:pt>
                <c:pt idx="37932">
                  <c:v>45931.07414430367</c:v>
                </c:pt>
                <c:pt idx="37933">
                  <c:v>45931.07496350362</c:v>
                </c:pt>
                <c:pt idx="37934">
                  <c:v>45931.07578270358</c:v>
                </c:pt>
                <c:pt idx="37935">
                  <c:v>45931.0766019037</c:v>
                </c:pt>
                <c:pt idx="37936">
                  <c:v>45931.07742110363</c:v>
                </c:pt>
                <c:pt idx="37937">
                  <c:v>45931.0782403037</c:v>
                </c:pt>
                <c:pt idx="37938">
                  <c:v>45931.0790595037</c:v>
                </c:pt>
                <c:pt idx="37939">
                  <c:v>45931.07987870371</c:v>
                </c:pt>
                <c:pt idx="37940">
                  <c:v>45931.08069790371</c:v>
                </c:pt>
                <c:pt idx="37941">
                  <c:v>45931.08151710371</c:v>
                </c:pt>
                <c:pt idx="37942">
                  <c:v>45931.08233630371</c:v>
                </c:pt>
                <c:pt idx="37943">
                  <c:v>45931.08315550364</c:v>
                </c:pt>
                <c:pt idx="37944">
                  <c:v>45931.08397470372</c:v>
                </c:pt>
                <c:pt idx="37945">
                  <c:v>45931.08479390372</c:v>
                </c:pt>
                <c:pt idx="37946">
                  <c:v>45931.08561310372</c:v>
                </c:pt>
                <c:pt idx="37947">
                  <c:v>45931.08643230372</c:v>
                </c:pt>
                <c:pt idx="37948">
                  <c:v>45931.08725150373</c:v>
                </c:pt>
                <c:pt idx="37949">
                  <c:v>45931.08807070373</c:v>
                </c:pt>
                <c:pt idx="37950">
                  <c:v>45931.08888990373</c:v>
                </c:pt>
                <c:pt idx="37951">
                  <c:v>45931.08970910373</c:v>
                </c:pt>
                <c:pt idx="37952">
                  <c:v>45931.09052830374</c:v>
                </c:pt>
                <c:pt idx="37953">
                  <c:v>45931.09134750362</c:v>
                </c:pt>
                <c:pt idx="37954">
                  <c:v>45931.09216670366</c:v>
                </c:pt>
                <c:pt idx="37955">
                  <c:v>45931.09298590367</c:v>
                </c:pt>
                <c:pt idx="37956">
                  <c:v>45931.09380510372</c:v>
                </c:pt>
                <c:pt idx="37957">
                  <c:v>45931.09462430375</c:v>
                </c:pt>
                <c:pt idx="37958">
                  <c:v>45931.09544350361</c:v>
                </c:pt>
                <c:pt idx="37959">
                  <c:v>45931.09626270372</c:v>
                </c:pt>
                <c:pt idx="37960">
                  <c:v>45931.09708190366</c:v>
                </c:pt>
                <c:pt idx="37961">
                  <c:v>45931.09790110369</c:v>
                </c:pt>
                <c:pt idx="37962">
                  <c:v>45931.09872030369</c:v>
                </c:pt>
                <c:pt idx="37963">
                  <c:v>45931.09953950375</c:v>
                </c:pt>
                <c:pt idx="37964">
                  <c:v>45931.10035870376</c:v>
                </c:pt>
                <c:pt idx="37965">
                  <c:v>45931.10117790377</c:v>
                </c:pt>
                <c:pt idx="37966">
                  <c:v>45931.10199710377</c:v>
                </c:pt>
                <c:pt idx="37967">
                  <c:v>45931.10281630377</c:v>
                </c:pt>
                <c:pt idx="37968">
                  <c:v>45931.1036355037</c:v>
                </c:pt>
                <c:pt idx="37969">
                  <c:v>45931.10445470377</c:v>
                </c:pt>
                <c:pt idx="37970">
                  <c:v>45931.10527390378</c:v>
                </c:pt>
                <c:pt idx="37971">
                  <c:v>45931.10609310378</c:v>
                </c:pt>
                <c:pt idx="37972">
                  <c:v>45931.10691230378</c:v>
                </c:pt>
                <c:pt idx="37973">
                  <c:v>45931.10773150371</c:v>
                </c:pt>
                <c:pt idx="37974">
                  <c:v>45931.10855070379</c:v>
                </c:pt>
                <c:pt idx="37975">
                  <c:v>45931.10936990377</c:v>
                </c:pt>
                <c:pt idx="37976">
                  <c:v>45931.11018910378</c:v>
                </c:pt>
                <c:pt idx="37977">
                  <c:v>45931.11100830379</c:v>
                </c:pt>
                <c:pt idx="37978">
                  <c:v>45931.1118275038</c:v>
                </c:pt>
                <c:pt idx="37979">
                  <c:v>45931.1126467038</c:v>
                </c:pt>
                <c:pt idx="37980">
                  <c:v>45931.11346590373</c:v>
                </c:pt>
                <c:pt idx="37981">
                  <c:v>45931.1142851038</c:v>
                </c:pt>
                <c:pt idx="37982">
                  <c:v>45931.1151043038</c:v>
                </c:pt>
                <c:pt idx="37983">
                  <c:v>45931.11592350374</c:v>
                </c:pt>
                <c:pt idx="37984">
                  <c:v>45931.11674270377</c:v>
                </c:pt>
                <c:pt idx="37985">
                  <c:v>45931.1175619038</c:v>
                </c:pt>
                <c:pt idx="37986">
                  <c:v>45931.11838110381</c:v>
                </c:pt>
                <c:pt idx="37987">
                  <c:v>45931.11920030382</c:v>
                </c:pt>
                <c:pt idx="37988">
                  <c:v>45931.12001950382</c:v>
                </c:pt>
                <c:pt idx="37989">
                  <c:v>45931.12083870382</c:v>
                </c:pt>
                <c:pt idx="37990">
                  <c:v>45931.12165790382</c:v>
                </c:pt>
                <c:pt idx="37991">
                  <c:v>45931.12247710383</c:v>
                </c:pt>
                <c:pt idx="37992">
                  <c:v>45931.12329630383</c:v>
                </c:pt>
                <c:pt idx="37993">
                  <c:v>45931.12411550382</c:v>
                </c:pt>
                <c:pt idx="37994">
                  <c:v>45931.12493470382</c:v>
                </c:pt>
                <c:pt idx="37995">
                  <c:v>45931.12575390376</c:v>
                </c:pt>
                <c:pt idx="37996">
                  <c:v>45931.12657310384</c:v>
                </c:pt>
                <c:pt idx="37997">
                  <c:v>45931.12739230382</c:v>
                </c:pt>
                <c:pt idx="37998">
                  <c:v>45931.12821150383</c:v>
                </c:pt>
                <c:pt idx="37999">
                  <c:v>45931.12903070377</c:v>
                </c:pt>
                <c:pt idx="38000">
                  <c:v>45931.12984990385</c:v>
                </c:pt>
                <c:pt idx="38001">
                  <c:v>45931.13066910385</c:v>
                </c:pt>
                <c:pt idx="38002">
                  <c:v>45931.13148830378</c:v>
                </c:pt>
                <c:pt idx="38003">
                  <c:v>45931.13230750385</c:v>
                </c:pt>
                <c:pt idx="38004">
                  <c:v>45931.13312670377</c:v>
                </c:pt>
                <c:pt idx="38005">
                  <c:v>45931.13394590379</c:v>
                </c:pt>
                <c:pt idx="38006">
                  <c:v>45931.13476510382</c:v>
                </c:pt>
                <c:pt idx="38007">
                  <c:v>45931.13558430385</c:v>
                </c:pt>
                <c:pt idx="38008">
                  <c:v>45931.13640350379</c:v>
                </c:pt>
                <c:pt idx="38009">
                  <c:v>45931.13722270387</c:v>
                </c:pt>
                <c:pt idx="38010">
                  <c:v>45931.13804190387</c:v>
                </c:pt>
                <c:pt idx="38011">
                  <c:v>45931.13886110387</c:v>
                </c:pt>
                <c:pt idx="38012">
                  <c:v>45931.13968030387</c:v>
                </c:pt>
                <c:pt idx="38013">
                  <c:v>45931.14049950388</c:v>
                </c:pt>
                <c:pt idx="38014">
                  <c:v>45931.14131870388</c:v>
                </c:pt>
                <c:pt idx="38015">
                  <c:v>45931.14213790388</c:v>
                </c:pt>
                <c:pt idx="38016">
                  <c:v>45931.14295710388</c:v>
                </c:pt>
                <c:pt idx="38017">
                  <c:v>45931.14377630388</c:v>
                </c:pt>
                <c:pt idx="38018">
                  <c:v>45931.14459550389</c:v>
                </c:pt>
                <c:pt idx="38019">
                  <c:v>45931.14541470387</c:v>
                </c:pt>
                <c:pt idx="38020">
                  <c:v>45931.1462339039</c:v>
                </c:pt>
                <c:pt idx="38021">
                  <c:v>45931.14705310389</c:v>
                </c:pt>
                <c:pt idx="38022">
                  <c:v>45931.1478723039</c:v>
                </c:pt>
                <c:pt idx="38023">
                  <c:v>45931.1486915039</c:v>
                </c:pt>
                <c:pt idx="38024">
                  <c:v>45931.1495107039</c:v>
                </c:pt>
                <c:pt idx="38025">
                  <c:v>45931.1503299039</c:v>
                </c:pt>
                <c:pt idx="38026">
                  <c:v>45931.15114910391</c:v>
                </c:pt>
                <c:pt idx="38027">
                  <c:v>45931.15196830391</c:v>
                </c:pt>
                <c:pt idx="38028">
                  <c:v>45931.1527875039</c:v>
                </c:pt>
                <c:pt idx="38029">
                  <c:v>45931.15360670391</c:v>
                </c:pt>
                <c:pt idx="38030">
                  <c:v>45931.15442590391</c:v>
                </c:pt>
                <c:pt idx="38031">
                  <c:v>45931.15524510392</c:v>
                </c:pt>
                <c:pt idx="38032">
                  <c:v>45931.15606430392</c:v>
                </c:pt>
                <c:pt idx="38033">
                  <c:v>45931.15688350392</c:v>
                </c:pt>
                <c:pt idx="38034">
                  <c:v>45931.15770270392</c:v>
                </c:pt>
                <c:pt idx="38035">
                  <c:v>45931.15852190392</c:v>
                </c:pt>
                <c:pt idx="38036">
                  <c:v>45931.15934110393</c:v>
                </c:pt>
                <c:pt idx="38037">
                  <c:v>45931.16016030392</c:v>
                </c:pt>
                <c:pt idx="38038">
                  <c:v>45931.16097950393</c:v>
                </c:pt>
                <c:pt idx="38039">
                  <c:v>45931.16179870387</c:v>
                </c:pt>
                <c:pt idx="38040">
                  <c:v>45931.16261790394</c:v>
                </c:pt>
                <c:pt idx="38041">
                  <c:v>45931.16343710393</c:v>
                </c:pt>
                <c:pt idx="38042">
                  <c:v>45931.16425630394</c:v>
                </c:pt>
                <c:pt idx="38043">
                  <c:v>45931.16507550392</c:v>
                </c:pt>
                <c:pt idx="38044">
                  <c:v>45931.16589470395</c:v>
                </c:pt>
                <c:pt idx="38045">
                  <c:v>45931.16671390395</c:v>
                </c:pt>
                <c:pt idx="38046">
                  <c:v>45931.16753310395</c:v>
                </c:pt>
                <c:pt idx="38047">
                  <c:v>45931.16835230395</c:v>
                </c:pt>
                <c:pt idx="38048">
                  <c:v>45931.16917150389</c:v>
                </c:pt>
                <c:pt idx="38049">
                  <c:v>45931.16999070389</c:v>
                </c:pt>
                <c:pt idx="38050">
                  <c:v>45931.17080990396</c:v>
                </c:pt>
                <c:pt idx="38051">
                  <c:v>45931.17162910396</c:v>
                </c:pt>
                <c:pt idx="38052">
                  <c:v>45931.17244830397</c:v>
                </c:pt>
                <c:pt idx="38053">
                  <c:v>45931.17326750397</c:v>
                </c:pt>
                <c:pt idx="38054">
                  <c:v>45931.17408670397</c:v>
                </c:pt>
                <c:pt idx="38055">
                  <c:v>45931.17490590397</c:v>
                </c:pt>
                <c:pt idx="38056">
                  <c:v>45931.17572510397</c:v>
                </c:pt>
                <c:pt idx="38057">
                  <c:v>45931.17654430397</c:v>
                </c:pt>
                <c:pt idx="38058">
                  <c:v>45931.17736350391</c:v>
                </c:pt>
                <c:pt idx="38059">
                  <c:v>45931.17818270397</c:v>
                </c:pt>
                <c:pt idx="38060">
                  <c:v>45931.17900190398</c:v>
                </c:pt>
                <c:pt idx="38061">
                  <c:v>45931.17982110399</c:v>
                </c:pt>
                <c:pt idx="38062">
                  <c:v>45931.18064030399</c:v>
                </c:pt>
                <c:pt idx="38063">
                  <c:v>45931.18145950398</c:v>
                </c:pt>
                <c:pt idx="38064">
                  <c:v>45931.182278704</c:v>
                </c:pt>
                <c:pt idx="38065">
                  <c:v>45931.183097904</c:v>
                </c:pt>
                <c:pt idx="38066">
                  <c:v>45931.183917104</c:v>
                </c:pt>
                <c:pt idx="38067">
                  <c:v>45931.184736304</c:v>
                </c:pt>
                <c:pt idx="38068">
                  <c:v>45931.185555504</c:v>
                </c:pt>
                <c:pt idx="38069">
                  <c:v>45931.186374704</c:v>
                </c:pt>
                <c:pt idx="38070">
                  <c:v>45931.18719390401</c:v>
                </c:pt>
                <c:pt idx="38071">
                  <c:v>45931.188013104</c:v>
                </c:pt>
                <c:pt idx="38072">
                  <c:v>45931.188832304</c:v>
                </c:pt>
                <c:pt idx="38073">
                  <c:v>45931.18965150401</c:v>
                </c:pt>
                <c:pt idx="38074">
                  <c:v>45931.19047070402</c:v>
                </c:pt>
                <c:pt idx="38075">
                  <c:v>45931.19128990402</c:v>
                </c:pt>
                <c:pt idx="38076">
                  <c:v>45931.19210910402</c:v>
                </c:pt>
                <c:pt idx="38077">
                  <c:v>45931.19292830402</c:v>
                </c:pt>
                <c:pt idx="38078">
                  <c:v>45931.19374750392</c:v>
                </c:pt>
                <c:pt idx="38079">
                  <c:v>45931.19456670403</c:v>
                </c:pt>
                <c:pt idx="38080">
                  <c:v>45931.19538590396</c:v>
                </c:pt>
                <c:pt idx="38081">
                  <c:v>45931.19620510403</c:v>
                </c:pt>
                <c:pt idx="38082">
                  <c:v>45931.19702430403</c:v>
                </c:pt>
                <c:pt idx="38083">
                  <c:v>45931.19784350397</c:v>
                </c:pt>
                <c:pt idx="38084">
                  <c:v>45931.19866270402</c:v>
                </c:pt>
                <c:pt idx="38085">
                  <c:v>45931.19948190397</c:v>
                </c:pt>
                <c:pt idx="38086">
                  <c:v>45931.20030110404</c:v>
                </c:pt>
                <c:pt idx="38087">
                  <c:v>45931.20112030405</c:v>
                </c:pt>
                <c:pt idx="38088">
                  <c:v>45931.20193950405</c:v>
                </c:pt>
                <c:pt idx="38089">
                  <c:v>45931.20275870405</c:v>
                </c:pt>
                <c:pt idx="38090">
                  <c:v>45931.20357790405</c:v>
                </c:pt>
                <c:pt idx="38091">
                  <c:v>45931.20439710405</c:v>
                </c:pt>
                <c:pt idx="38092">
                  <c:v>45931.20521630405</c:v>
                </c:pt>
                <c:pt idx="38093">
                  <c:v>45931.20603550406</c:v>
                </c:pt>
                <c:pt idx="38094">
                  <c:v>45931.20685470406</c:v>
                </c:pt>
                <c:pt idx="38095">
                  <c:v>45931.20767390406</c:v>
                </c:pt>
                <c:pt idx="38096">
                  <c:v>45931.20849310407</c:v>
                </c:pt>
                <c:pt idx="38097">
                  <c:v>45931.20931230407</c:v>
                </c:pt>
                <c:pt idx="38098">
                  <c:v>45931.21013150407</c:v>
                </c:pt>
                <c:pt idx="38099">
                  <c:v>45931.21095070407</c:v>
                </c:pt>
                <c:pt idx="38100">
                  <c:v>45931.21176990408</c:v>
                </c:pt>
                <c:pt idx="38101">
                  <c:v>45931.21258910407</c:v>
                </c:pt>
                <c:pt idx="38102">
                  <c:v>45931.21340830408</c:v>
                </c:pt>
                <c:pt idx="38103">
                  <c:v>45931.21422750408</c:v>
                </c:pt>
                <c:pt idx="38104">
                  <c:v>45931.21504670408</c:v>
                </c:pt>
                <c:pt idx="38105">
                  <c:v>45931.21586590409</c:v>
                </c:pt>
                <c:pt idx="38106">
                  <c:v>45931.21668510409</c:v>
                </c:pt>
                <c:pt idx="38107">
                  <c:v>45931.2175043041</c:v>
                </c:pt>
                <c:pt idx="38108">
                  <c:v>45931.21832350409</c:v>
                </c:pt>
                <c:pt idx="38109">
                  <c:v>45931.2191427041</c:v>
                </c:pt>
                <c:pt idx="38110">
                  <c:v>45931.2199619041</c:v>
                </c:pt>
                <c:pt idx="38111">
                  <c:v>45931.22078110403</c:v>
                </c:pt>
                <c:pt idx="38112">
                  <c:v>45931.2216003041</c:v>
                </c:pt>
                <c:pt idx="38113">
                  <c:v>45931.22241950411</c:v>
                </c:pt>
                <c:pt idx="38114">
                  <c:v>45931.22323870411</c:v>
                </c:pt>
                <c:pt idx="38115">
                  <c:v>45931.22405790411</c:v>
                </c:pt>
                <c:pt idx="38116">
                  <c:v>45931.22487710411</c:v>
                </c:pt>
                <c:pt idx="38117">
                  <c:v>45931.22569630411</c:v>
                </c:pt>
                <c:pt idx="38118">
                  <c:v>45931.22651550412</c:v>
                </c:pt>
                <c:pt idx="38119">
                  <c:v>45931.22733470412</c:v>
                </c:pt>
                <c:pt idx="38120">
                  <c:v>45931.22815390412</c:v>
                </c:pt>
                <c:pt idx="38121">
                  <c:v>45931.22897310412</c:v>
                </c:pt>
                <c:pt idx="38122">
                  <c:v>45931.22979230413</c:v>
                </c:pt>
                <c:pt idx="38123">
                  <c:v>45931.23061150413</c:v>
                </c:pt>
                <c:pt idx="38124">
                  <c:v>45931.23143070412</c:v>
                </c:pt>
                <c:pt idx="38125">
                  <c:v>45931.23224990413</c:v>
                </c:pt>
                <c:pt idx="38126">
                  <c:v>45931.23306910414</c:v>
                </c:pt>
                <c:pt idx="38127">
                  <c:v>45931.23388830414</c:v>
                </c:pt>
                <c:pt idx="38128">
                  <c:v>45931.23470750413</c:v>
                </c:pt>
                <c:pt idx="38129">
                  <c:v>45931.23552670413</c:v>
                </c:pt>
                <c:pt idx="38130">
                  <c:v>45931.23634590414</c:v>
                </c:pt>
                <c:pt idx="38131">
                  <c:v>45931.23716510415</c:v>
                </c:pt>
                <c:pt idx="38132">
                  <c:v>45931.23798430415</c:v>
                </c:pt>
                <c:pt idx="38133">
                  <c:v>45931.23880350415</c:v>
                </c:pt>
                <c:pt idx="38134">
                  <c:v>45931.23962270415</c:v>
                </c:pt>
                <c:pt idx="38135">
                  <c:v>45931.24044190416</c:v>
                </c:pt>
                <c:pt idx="38136">
                  <c:v>45931.24126110416</c:v>
                </c:pt>
                <c:pt idx="38137">
                  <c:v>45931.24208030416</c:v>
                </c:pt>
                <c:pt idx="38138">
                  <c:v>45931.24289950416</c:v>
                </c:pt>
                <c:pt idx="38139">
                  <c:v>45931.24371870417</c:v>
                </c:pt>
                <c:pt idx="38140">
                  <c:v>45931.24453790416</c:v>
                </c:pt>
                <c:pt idx="38141">
                  <c:v>45931.24535710417</c:v>
                </c:pt>
                <c:pt idx="38142">
                  <c:v>45931.24617630417</c:v>
                </c:pt>
                <c:pt idx="38143">
                  <c:v>45931.24699550417</c:v>
                </c:pt>
                <c:pt idx="38144">
                  <c:v>45931.24781470417</c:v>
                </c:pt>
                <c:pt idx="38145">
                  <c:v>45931.24863390417</c:v>
                </c:pt>
                <c:pt idx="38146">
                  <c:v>45931.24945310418</c:v>
                </c:pt>
                <c:pt idx="38147">
                  <c:v>45931.2502723042</c:v>
                </c:pt>
                <c:pt idx="38148">
                  <c:v>45931.25109150419</c:v>
                </c:pt>
                <c:pt idx="38149">
                  <c:v>45931.25191070419</c:v>
                </c:pt>
                <c:pt idx="38150">
                  <c:v>45931.2527299042</c:v>
                </c:pt>
                <c:pt idx="38151">
                  <c:v>45931.2535491042</c:v>
                </c:pt>
                <c:pt idx="38152">
                  <c:v>45931.2543683042</c:v>
                </c:pt>
                <c:pt idx="38153">
                  <c:v>45931.25518750418</c:v>
                </c:pt>
                <c:pt idx="38154">
                  <c:v>45931.2560067042</c:v>
                </c:pt>
                <c:pt idx="38155">
                  <c:v>45931.2568259042</c:v>
                </c:pt>
                <c:pt idx="38156">
                  <c:v>45931.2576451042</c:v>
                </c:pt>
                <c:pt idx="38157">
                  <c:v>45931.25846430421</c:v>
                </c:pt>
                <c:pt idx="38158">
                  <c:v>45931.25928350419</c:v>
                </c:pt>
                <c:pt idx="38159">
                  <c:v>45931.26010270417</c:v>
                </c:pt>
                <c:pt idx="38160">
                  <c:v>45931.26092190418</c:v>
                </c:pt>
                <c:pt idx="38161">
                  <c:v>45931.26174110414</c:v>
                </c:pt>
                <c:pt idx="38162">
                  <c:v>45931.26256030422</c:v>
                </c:pt>
                <c:pt idx="38163">
                  <c:v>45931.26337950418</c:v>
                </c:pt>
                <c:pt idx="38164">
                  <c:v>45931.26419870422</c:v>
                </c:pt>
                <c:pt idx="38165">
                  <c:v>45931.26501790422</c:v>
                </c:pt>
                <c:pt idx="38166">
                  <c:v>45931.26583710423</c:v>
                </c:pt>
                <c:pt idx="38167">
                  <c:v>45931.26665630423</c:v>
                </c:pt>
                <c:pt idx="38168">
                  <c:v>45931.26747550417</c:v>
                </c:pt>
                <c:pt idx="38169">
                  <c:v>45931.26829470423</c:v>
                </c:pt>
                <c:pt idx="38170">
                  <c:v>45931.26911390419</c:v>
                </c:pt>
                <c:pt idx="38171">
                  <c:v>45931.26993310422</c:v>
                </c:pt>
                <c:pt idx="38172">
                  <c:v>45931.27075230423</c:v>
                </c:pt>
                <c:pt idx="38173">
                  <c:v>45931.27157150418</c:v>
                </c:pt>
                <c:pt idx="38174">
                  <c:v>45931.27239070425</c:v>
                </c:pt>
                <c:pt idx="38175">
                  <c:v>45931.27320990425</c:v>
                </c:pt>
                <c:pt idx="38176">
                  <c:v>45931.27402910425</c:v>
                </c:pt>
                <c:pt idx="38177">
                  <c:v>45931.27484830425</c:v>
                </c:pt>
                <c:pt idx="38178">
                  <c:v>45931.27566750418</c:v>
                </c:pt>
                <c:pt idx="38179">
                  <c:v>45931.27648670419</c:v>
                </c:pt>
                <c:pt idx="38180">
                  <c:v>45931.27730590422</c:v>
                </c:pt>
                <c:pt idx="38181">
                  <c:v>45931.27812510425</c:v>
                </c:pt>
                <c:pt idx="38182">
                  <c:v>45931.27894430426</c:v>
                </c:pt>
                <c:pt idx="38183">
                  <c:v>45931.27976350417</c:v>
                </c:pt>
                <c:pt idx="38184">
                  <c:v>45931.28058270427</c:v>
                </c:pt>
                <c:pt idx="38185">
                  <c:v>45931.2814019042</c:v>
                </c:pt>
                <c:pt idx="38186">
                  <c:v>45931.28222110427</c:v>
                </c:pt>
                <c:pt idx="38187">
                  <c:v>45931.28304030428</c:v>
                </c:pt>
                <c:pt idx="38188">
                  <c:v>45931.28385950428</c:v>
                </c:pt>
                <c:pt idx="38189">
                  <c:v>45931.28467870428</c:v>
                </c:pt>
                <c:pt idx="38190">
                  <c:v>45931.28549790427</c:v>
                </c:pt>
                <c:pt idx="38191">
                  <c:v>45931.28631710428</c:v>
                </c:pt>
                <c:pt idx="38192">
                  <c:v>45931.28713630429</c:v>
                </c:pt>
                <c:pt idx="38193">
                  <c:v>45931.28795550427</c:v>
                </c:pt>
                <c:pt idx="38194">
                  <c:v>45931.28877470428</c:v>
                </c:pt>
                <c:pt idx="38195">
                  <c:v>45931.28959390429</c:v>
                </c:pt>
                <c:pt idx="38196">
                  <c:v>45931.2904131043</c:v>
                </c:pt>
                <c:pt idx="38197">
                  <c:v>45931.2912323043</c:v>
                </c:pt>
                <c:pt idx="38198">
                  <c:v>45931.29205150423</c:v>
                </c:pt>
                <c:pt idx="38199">
                  <c:v>45931.2928707043</c:v>
                </c:pt>
                <c:pt idx="38200">
                  <c:v>45931.29368990424</c:v>
                </c:pt>
                <c:pt idx="38201">
                  <c:v>45931.29450910431</c:v>
                </c:pt>
                <c:pt idx="38202">
                  <c:v>45931.2953283043</c:v>
                </c:pt>
                <c:pt idx="38203">
                  <c:v>45931.29614750424</c:v>
                </c:pt>
                <c:pt idx="38204">
                  <c:v>45931.29696670424</c:v>
                </c:pt>
                <c:pt idx="38205">
                  <c:v>45931.29778590421</c:v>
                </c:pt>
                <c:pt idx="38206">
                  <c:v>45931.29860510432</c:v>
                </c:pt>
                <c:pt idx="38207">
                  <c:v>45931.29942430425</c:v>
                </c:pt>
                <c:pt idx="38208">
                  <c:v>45931.30024350432</c:v>
                </c:pt>
                <c:pt idx="38209">
                  <c:v>45931.30106270433</c:v>
                </c:pt>
                <c:pt idx="38210">
                  <c:v>45931.30188190433</c:v>
                </c:pt>
                <c:pt idx="38211">
                  <c:v>45931.30270110433</c:v>
                </c:pt>
                <c:pt idx="38212">
                  <c:v>45931.30352030433</c:v>
                </c:pt>
                <c:pt idx="38213">
                  <c:v>45931.30433950433</c:v>
                </c:pt>
                <c:pt idx="38214">
                  <c:v>45931.30515870434</c:v>
                </c:pt>
                <c:pt idx="38215">
                  <c:v>45931.30597790434</c:v>
                </c:pt>
                <c:pt idx="38216">
                  <c:v>45931.30679710434</c:v>
                </c:pt>
                <c:pt idx="38217">
                  <c:v>45931.30761630434</c:v>
                </c:pt>
                <c:pt idx="38218">
                  <c:v>45931.30843550435</c:v>
                </c:pt>
                <c:pt idx="38219">
                  <c:v>45931.30925470435</c:v>
                </c:pt>
                <c:pt idx="38220">
                  <c:v>45931.31007390435</c:v>
                </c:pt>
                <c:pt idx="38221">
                  <c:v>45931.31089310436</c:v>
                </c:pt>
                <c:pt idx="38222">
                  <c:v>45931.31171230435</c:v>
                </c:pt>
                <c:pt idx="38223">
                  <c:v>45931.31253150435</c:v>
                </c:pt>
                <c:pt idx="38224">
                  <c:v>45931.31335070436</c:v>
                </c:pt>
                <c:pt idx="38225">
                  <c:v>45931.31416990436</c:v>
                </c:pt>
                <c:pt idx="38226">
                  <c:v>45931.31498910436</c:v>
                </c:pt>
                <c:pt idx="38227">
                  <c:v>45931.31580830436</c:v>
                </c:pt>
                <c:pt idx="38228">
                  <c:v>45931.31662750437</c:v>
                </c:pt>
                <c:pt idx="38229">
                  <c:v>45931.31744670437</c:v>
                </c:pt>
                <c:pt idx="38230">
                  <c:v>45931.31826590438</c:v>
                </c:pt>
                <c:pt idx="38231">
                  <c:v>45931.31908510437</c:v>
                </c:pt>
                <c:pt idx="38232">
                  <c:v>45931.31990430437</c:v>
                </c:pt>
                <c:pt idx="38233">
                  <c:v>45931.32072350437</c:v>
                </c:pt>
                <c:pt idx="38234">
                  <c:v>45931.32154270438</c:v>
                </c:pt>
                <c:pt idx="38235">
                  <c:v>45931.32236190439</c:v>
                </c:pt>
                <c:pt idx="38236">
                  <c:v>45931.32318110437</c:v>
                </c:pt>
                <c:pt idx="38237">
                  <c:v>45931.3240003044</c:v>
                </c:pt>
                <c:pt idx="38238">
                  <c:v>45931.3248195044</c:v>
                </c:pt>
                <c:pt idx="38239">
                  <c:v>45931.32563870439</c:v>
                </c:pt>
                <c:pt idx="38240">
                  <c:v>45931.3264579044</c:v>
                </c:pt>
                <c:pt idx="38241">
                  <c:v>45931.3272771044</c:v>
                </c:pt>
                <c:pt idx="38242">
                  <c:v>45931.3280963044</c:v>
                </c:pt>
                <c:pt idx="38243">
                  <c:v>45931.3289155044</c:v>
                </c:pt>
                <c:pt idx="38244">
                  <c:v>45931.32973470441</c:v>
                </c:pt>
                <c:pt idx="38245">
                  <c:v>45931.3305539044</c:v>
                </c:pt>
                <c:pt idx="38246">
                  <c:v>45931.33137310441</c:v>
                </c:pt>
                <c:pt idx="38247">
                  <c:v>45931.33219230441</c:v>
                </c:pt>
                <c:pt idx="38248">
                  <c:v>45931.33301150442</c:v>
                </c:pt>
                <c:pt idx="38249">
                  <c:v>45931.33383070442</c:v>
                </c:pt>
                <c:pt idx="38250">
                  <c:v>45931.33464990442</c:v>
                </c:pt>
                <c:pt idx="38251">
                  <c:v>45931.33546910442</c:v>
                </c:pt>
                <c:pt idx="38252">
                  <c:v>45931.33628830443</c:v>
                </c:pt>
                <c:pt idx="38253">
                  <c:v>45931.33710750443</c:v>
                </c:pt>
                <c:pt idx="38254">
                  <c:v>45931.33792670443</c:v>
                </c:pt>
                <c:pt idx="38255">
                  <c:v>45931.33874590443</c:v>
                </c:pt>
                <c:pt idx="38256">
                  <c:v>45931.33956510443</c:v>
                </c:pt>
                <c:pt idx="38257">
                  <c:v>45931.34038430443</c:v>
                </c:pt>
                <c:pt idx="38258">
                  <c:v>45931.34120350444</c:v>
                </c:pt>
                <c:pt idx="38259">
                  <c:v>45931.34202270444</c:v>
                </c:pt>
                <c:pt idx="38260">
                  <c:v>45931.34284190444</c:v>
                </c:pt>
                <c:pt idx="38261">
                  <c:v>45931.34366110445</c:v>
                </c:pt>
                <c:pt idx="38262">
                  <c:v>45931.34448030445</c:v>
                </c:pt>
                <c:pt idx="38263">
                  <c:v>45931.34529950445</c:v>
                </c:pt>
                <c:pt idx="38264">
                  <c:v>45931.34611870445</c:v>
                </c:pt>
                <c:pt idx="38265">
                  <c:v>45931.34693790446</c:v>
                </c:pt>
                <c:pt idx="38266">
                  <c:v>45931.34775710445</c:v>
                </c:pt>
                <c:pt idx="38267">
                  <c:v>45931.3485763045</c:v>
                </c:pt>
                <c:pt idx="38268">
                  <c:v>45931.34939550446</c:v>
                </c:pt>
                <c:pt idx="38269">
                  <c:v>45931.3502147045</c:v>
                </c:pt>
                <c:pt idx="38270">
                  <c:v>45931.35103390446</c:v>
                </c:pt>
                <c:pt idx="38271">
                  <c:v>45931.35185310446</c:v>
                </c:pt>
                <c:pt idx="38272">
                  <c:v>45931.3526723045</c:v>
                </c:pt>
                <c:pt idx="38273">
                  <c:v>45931.35349150447</c:v>
                </c:pt>
                <c:pt idx="38274">
                  <c:v>45931.35431070448</c:v>
                </c:pt>
                <c:pt idx="38275">
                  <c:v>45931.35512990447</c:v>
                </c:pt>
                <c:pt idx="38276">
                  <c:v>45931.35594910447</c:v>
                </c:pt>
                <c:pt idx="38277">
                  <c:v>45931.35676830448</c:v>
                </c:pt>
                <c:pt idx="38278">
                  <c:v>45931.35758750448</c:v>
                </c:pt>
                <c:pt idx="38279">
                  <c:v>45931.35840670448</c:v>
                </c:pt>
                <c:pt idx="38280">
                  <c:v>45931.35922590448</c:v>
                </c:pt>
                <c:pt idx="38281">
                  <c:v>45931.3600451045</c:v>
                </c:pt>
                <c:pt idx="38282">
                  <c:v>45931.3608643045</c:v>
                </c:pt>
                <c:pt idx="38283">
                  <c:v>45931.3616835045</c:v>
                </c:pt>
                <c:pt idx="38284">
                  <c:v>45931.3625027045</c:v>
                </c:pt>
                <c:pt idx="38285">
                  <c:v>45931.3633219045</c:v>
                </c:pt>
                <c:pt idx="38286">
                  <c:v>45931.3641411045</c:v>
                </c:pt>
                <c:pt idx="38287">
                  <c:v>45931.3649603045</c:v>
                </c:pt>
                <c:pt idx="38288">
                  <c:v>45931.36577950451</c:v>
                </c:pt>
                <c:pt idx="38289">
                  <c:v>45931.3665987045</c:v>
                </c:pt>
                <c:pt idx="38290">
                  <c:v>45931.36741790451</c:v>
                </c:pt>
                <c:pt idx="38291">
                  <c:v>45931.3682371045</c:v>
                </c:pt>
                <c:pt idx="38292">
                  <c:v>45931.36905630451</c:v>
                </c:pt>
                <c:pt idx="38293">
                  <c:v>45931.36987550452</c:v>
                </c:pt>
                <c:pt idx="38294">
                  <c:v>45931.37069470452</c:v>
                </c:pt>
                <c:pt idx="38295">
                  <c:v>45931.37151390453</c:v>
                </c:pt>
                <c:pt idx="38296">
                  <c:v>45931.37233310454</c:v>
                </c:pt>
                <c:pt idx="38297">
                  <c:v>45931.37315230452</c:v>
                </c:pt>
                <c:pt idx="38298">
                  <c:v>45931.37397150453</c:v>
                </c:pt>
                <c:pt idx="38299">
                  <c:v>45931.37479070453</c:v>
                </c:pt>
                <c:pt idx="38300">
                  <c:v>45931.37560990453</c:v>
                </c:pt>
                <c:pt idx="38301">
                  <c:v>45931.37642910453</c:v>
                </c:pt>
                <c:pt idx="38302">
                  <c:v>45931.37724830453</c:v>
                </c:pt>
                <c:pt idx="38303">
                  <c:v>45931.37806750454</c:v>
                </c:pt>
                <c:pt idx="38304">
                  <c:v>45931.37888670454</c:v>
                </c:pt>
                <c:pt idx="38305">
                  <c:v>45931.37970590455</c:v>
                </c:pt>
                <c:pt idx="38306">
                  <c:v>45931.38052510454</c:v>
                </c:pt>
                <c:pt idx="38307">
                  <c:v>45931.38134430455</c:v>
                </c:pt>
                <c:pt idx="38308">
                  <c:v>45931.38216350455</c:v>
                </c:pt>
                <c:pt idx="38309">
                  <c:v>45931.38298270455</c:v>
                </c:pt>
                <c:pt idx="38310">
                  <c:v>45931.38380190455</c:v>
                </c:pt>
                <c:pt idx="38311">
                  <c:v>45931.38462110456</c:v>
                </c:pt>
                <c:pt idx="38312">
                  <c:v>45931.38544030456</c:v>
                </c:pt>
                <c:pt idx="38313">
                  <c:v>45931.3862595046</c:v>
                </c:pt>
                <c:pt idx="38314">
                  <c:v>45931.38707870456</c:v>
                </c:pt>
                <c:pt idx="38315">
                  <c:v>45931.38789790456</c:v>
                </c:pt>
                <c:pt idx="38316">
                  <c:v>45931.3887171046</c:v>
                </c:pt>
                <c:pt idx="38317">
                  <c:v>45931.3895363046</c:v>
                </c:pt>
                <c:pt idx="38318">
                  <c:v>45931.39035550457</c:v>
                </c:pt>
                <c:pt idx="38319">
                  <c:v>45931.39117470458</c:v>
                </c:pt>
                <c:pt idx="38320">
                  <c:v>45931.39199390458</c:v>
                </c:pt>
                <c:pt idx="38321">
                  <c:v>45931.3928131046</c:v>
                </c:pt>
                <c:pt idx="38322">
                  <c:v>45931.39363230458</c:v>
                </c:pt>
                <c:pt idx="38323">
                  <c:v>45931.39445150459</c:v>
                </c:pt>
                <c:pt idx="38324">
                  <c:v>45931.3952707046</c:v>
                </c:pt>
                <c:pt idx="38325">
                  <c:v>45931.3960899046</c:v>
                </c:pt>
                <c:pt idx="38326">
                  <c:v>45931.3969091046</c:v>
                </c:pt>
                <c:pt idx="38327">
                  <c:v>45931.3977283046</c:v>
                </c:pt>
                <c:pt idx="38328">
                  <c:v>45931.3985475046</c:v>
                </c:pt>
                <c:pt idx="38329">
                  <c:v>45931.39936670459</c:v>
                </c:pt>
                <c:pt idx="38330">
                  <c:v>45931.4001859046</c:v>
                </c:pt>
                <c:pt idx="38331">
                  <c:v>45931.40100510461</c:v>
                </c:pt>
                <c:pt idx="38332">
                  <c:v>45931.40182430461</c:v>
                </c:pt>
                <c:pt idx="38333">
                  <c:v>45931.4026435046</c:v>
                </c:pt>
                <c:pt idx="38334">
                  <c:v>45931.40346270458</c:v>
                </c:pt>
                <c:pt idx="38335">
                  <c:v>45931.40428190462</c:v>
                </c:pt>
                <c:pt idx="38336">
                  <c:v>45931.40510110462</c:v>
                </c:pt>
                <c:pt idx="38337">
                  <c:v>45931.40592030462</c:v>
                </c:pt>
                <c:pt idx="38338">
                  <c:v>45931.40673950462</c:v>
                </c:pt>
                <c:pt idx="38339">
                  <c:v>45931.40755870462</c:v>
                </c:pt>
                <c:pt idx="38340">
                  <c:v>45931.40837790462</c:v>
                </c:pt>
                <c:pt idx="38341">
                  <c:v>45931.40919710463</c:v>
                </c:pt>
                <c:pt idx="38342">
                  <c:v>45931.41001630463</c:v>
                </c:pt>
                <c:pt idx="38343">
                  <c:v>45931.41083550463</c:v>
                </c:pt>
                <c:pt idx="38344">
                  <c:v>45931.41165470464</c:v>
                </c:pt>
                <c:pt idx="38345">
                  <c:v>45931.41247390464</c:v>
                </c:pt>
                <c:pt idx="38346">
                  <c:v>45931.41329310464</c:v>
                </c:pt>
                <c:pt idx="38347">
                  <c:v>45931.41411230464</c:v>
                </c:pt>
                <c:pt idx="38348">
                  <c:v>45931.41493150465</c:v>
                </c:pt>
                <c:pt idx="38349">
                  <c:v>45931.41575070465</c:v>
                </c:pt>
                <c:pt idx="38350">
                  <c:v>45931.41656990465</c:v>
                </c:pt>
                <c:pt idx="38351">
                  <c:v>45931.41738910465</c:v>
                </c:pt>
                <c:pt idx="38352">
                  <c:v>45931.41820830466</c:v>
                </c:pt>
                <c:pt idx="38353">
                  <c:v>45931.41902750466</c:v>
                </c:pt>
                <c:pt idx="38354">
                  <c:v>45931.41984670466</c:v>
                </c:pt>
                <c:pt idx="38355">
                  <c:v>45931.42066590465</c:v>
                </c:pt>
                <c:pt idx="38356">
                  <c:v>45931.42148510459</c:v>
                </c:pt>
                <c:pt idx="38357">
                  <c:v>45931.42230430467</c:v>
                </c:pt>
                <c:pt idx="38358">
                  <c:v>45931.42312350459</c:v>
                </c:pt>
                <c:pt idx="38359">
                  <c:v>45931.4239427046</c:v>
                </c:pt>
                <c:pt idx="38360">
                  <c:v>45931.42476190467</c:v>
                </c:pt>
                <c:pt idx="38361">
                  <c:v>45931.42558110468</c:v>
                </c:pt>
                <c:pt idx="38362">
                  <c:v>45931.42640030468</c:v>
                </c:pt>
                <c:pt idx="38363">
                  <c:v>45931.42721950468</c:v>
                </c:pt>
                <c:pt idx="38364">
                  <c:v>45931.42803870468</c:v>
                </c:pt>
                <c:pt idx="38365">
                  <c:v>45931.42885790468</c:v>
                </c:pt>
                <c:pt idx="38366">
                  <c:v>45931.42967710469</c:v>
                </c:pt>
                <c:pt idx="38367">
                  <c:v>45931.43049630469</c:v>
                </c:pt>
                <c:pt idx="38368">
                  <c:v>45931.43131550468</c:v>
                </c:pt>
                <c:pt idx="38369">
                  <c:v>45931.43213470469</c:v>
                </c:pt>
                <c:pt idx="38370">
                  <c:v>45931.4329539047</c:v>
                </c:pt>
                <c:pt idx="38371">
                  <c:v>45931.4337731047</c:v>
                </c:pt>
                <c:pt idx="38372">
                  <c:v>45931.4345923047</c:v>
                </c:pt>
                <c:pt idx="38373">
                  <c:v>45931.4354115047</c:v>
                </c:pt>
                <c:pt idx="38374">
                  <c:v>45931.4362307047</c:v>
                </c:pt>
                <c:pt idx="38375">
                  <c:v>45931.43704990471</c:v>
                </c:pt>
                <c:pt idx="38376">
                  <c:v>45931.43786910471</c:v>
                </c:pt>
                <c:pt idx="38377">
                  <c:v>45931.43868830471</c:v>
                </c:pt>
                <c:pt idx="38378">
                  <c:v>45931.43950750471</c:v>
                </c:pt>
                <c:pt idx="38379">
                  <c:v>45931.44032670472</c:v>
                </c:pt>
                <c:pt idx="38380">
                  <c:v>45931.44114590472</c:v>
                </c:pt>
                <c:pt idx="38381">
                  <c:v>45931.44196510472</c:v>
                </c:pt>
                <c:pt idx="38382">
                  <c:v>45931.44278430472</c:v>
                </c:pt>
                <c:pt idx="38383">
                  <c:v>45931.44360350473</c:v>
                </c:pt>
                <c:pt idx="38384">
                  <c:v>45931.44442270473</c:v>
                </c:pt>
                <c:pt idx="38385">
                  <c:v>45931.44524190473</c:v>
                </c:pt>
                <c:pt idx="38386">
                  <c:v>45931.44606110473</c:v>
                </c:pt>
                <c:pt idx="38387">
                  <c:v>45931.44688030473</c:v>
                </c:pt>
                <c:pt idx="38388">
                  <c:v>45931.44769950474</c:v>
                </c:pt>
                <c:pt idx="38389">
                  <c:v>45931.44851870473</c:v>
                </c:pt>
                <c:pt idx="38390">
                  <c:v>45931.44933790474</c:v>
                </c:pt>
                <c:pt idx="38391">
                  <c:v>45931.45015710474</c:v>
                </c:pt>
                <c:pt idx="38392">
                  <c:v>45931.45097630474</c:v>
                </c:pt>
                <c:pt idx="38393">
                  <c:v>45931.45179550475</c:v>
                </c:pt>
                <c:pt idx="38394">
                  <c:v>45931.45261470475</c:v>
                </c:pt>
                <c:pt idx="38395">
                  <c:v>45931.45343390475</c:v>
                </c:pt>
                <c:pt idx="38396">
                  <c:v>45931.4542531048</c:v>
                </c:pt>
                <c:pt idx="38397">
                  <c:v>45931.45507230475</c:v>
                </c:pt>
                <c:pt idx="38398">
                  <c:v>45931.45589150476</c:v>
                </c:pt>
                <c:pt idx="38399">
                  <c:v>45931.45671070476</c:v>
                </c:pt>
                <c:pt idx="38400">
                  <c:v>45931.45752990476</c:v>
                </c:pt>
                <c:pt idx="38401">
                  <c:v>45931.45834910476</c:v>
                </c:pt>
                <c:pt idx="38402">
                  <c:v>45931.45916830477</c:v>
                </c:pt>
                <c:pt idx="38403">
                  <c:v>45931.45998750477</c:v>
                </c:pt>
                <c:pt idx="38404">
                  <c:v>45931.46080670477</c:v>
                </c:pt>
                <c:pt idx="38405">
                  <c:v>45931.46162590478</c:v>
                </c:pt>
                <c:pt idx="38406">
                  <c:v>45931.46244510478</c:v>
                </c:pt>
                <c:pt idx="38407">
                  <c:v>45931.46326430478</c:v>
                </c:pt>
                <c:pt idx="38408">
                  <c:v>45931.46408350478</c:v>
                </c:pt>
                <c:pt idx="38409">
                  <c:v>45931.46490270479</c:v>
                </c:pt>
                <c:pt idx="38410">
                  <c:v>45931.46572190477</c:v>
                </c:pt>
                <c:pt idx="38411">
                  <c:v>45931.46654110479</c:v>
                </c:pt>
                <c:pt idx="38412">
                  <c:v>45931.46736030478</c:v>
                </c:pt>
                <c:pt idx="38413">
                  <c:v>45931.46817950479</c:v>
                </c:pt>
                <c:pt idx="38414">
                  <c:v>45931.4689987048</c:v>
                </c:pt>
                <c:pt idx="38415">
                  <c:v>45931.4698179048</c:v>
                </c:pt>
                <c:pt idx="38416">
                  <c:v>45931.4706371048</c:v>
                </c:pt>
                <c:pt idx="38417">
                  <c:v>45931.4714563048</c:v>
                </c:pt>
                <c:pt idx="38418">
                  <c:v>45931.4722755048</c:v>
                </c:pt>
                <c:pt idx="38419">
                  <c:v>45931.47309470481</c:v>
                </c:pt>
                <c:pt idx="38420">
                  <c:v>45931.47391390481</c:v>
                </c:pt>
                <c:pt idx="38421">
                  <c:v>45931.47473310481</c:v>
                </c:pt>
                <c:pt idx="38422">
                  <c:v>45931.47555230481</c:v>
                </c:pt>
                <c:pt idx="38423">
                  <c:v>45931.47637150482</c:v>
                </c:pt>
                <c:pt idx="38424">
                  <c:v>45931.47719070482</c:v>
                </c:pt>
                <c:pt idx="38425">
                  <c:v>45931.47800990482</c:v>
                </c:pt>
                <c:pt idx="38426">
                  <c:v>45931.47882910483</c:v>
                </c:pt>
                <c:pt idx="38427">
                  <c:v>45931.47964830482</c:v>
                </c:pt>
                <c:pt idx="38428">
                  <c:v>45931.48046750483</c:v>
                </c:pt>
                <c:pt idx="38429">
                  <c:v>45931.48128670483</c:v>
                </c:pt>
                <c:pt idx="38430">
                  <c:v>45931.48210590483</c:v>
                </c:pt>
                <c:pt idx="38431">
                  <c:v>45931.48292510483</c:v>
                </c:pt>
                <c:pt idx="38432">
                  <c:v>45931.48374430484</c:v>
                </c:pt>
                <c:pt idx="38433">
                  <c:v>45931.48456350484</c:v>
                </c:pt>
                <c:pt idx="38434">
                  <c:v>45931.48538270484</c:v>
                </c:pt>
                <c:pt idx="38435">
                  <c:v>45931.48620190484</c:v>
                </c:pt>
                <c:pt idx="38436">
                  <c:v>45931.48702110485</c:v>
                </c:pt>
                <c:pt idx="38437">
                  <c:v>45931.48784030485</c:v>
                </c:pt>
                <c:pt idx="38438">
                  <c:v>45931.48865950485</c:v>
                </c:pt>
                <c:pt idx="38439">
                  <c:v>45931.48947870485</c:v>
                </c:pt>
                <c:pt idx="38440">
                  <c:v>45931.49029790485</c:v>
                </c:pt>
                <c:pt idx="38441">
                  <c:v>45931.49111710486</c:v>
                </c:pt>
                <c:pt idx="38442">
                  <c:v>45931.49193630486</c:v>
                </c:pt>
                <c:pt idx="38443">
                  <c:v>45931.49275550486</c:v>
                </c:pt>
                <c:pt idx="38444">
                  <c:v>45931.49357470487</c:v>
                </c:pt>
                <c:pt idx="38445">
                  <c:v>45931.49439390487</c:v>
                </c:pt>
                <c:pt idx="38446">
                  <c:v>45931.49521310487</c:v>
                </c:pt>
                <c:pt idx="38447">
                  <c:v>45931.49603230487</c:v>
                </c:pt>
                <c:pt idx="38448">
                  <c:v>45931.49685150487</c:v>
                </c:pt>
                <c:pt idx="38449">
                  <c:v>45931.49767070488</c:v>
                </c:pt>
                <c:pt idx="38450">
                  <c:v>45931.49848990488</c:v>
                </c:pt>
                <c:pt idx="38451">
                  <c:v>45931.49930910488</c:v>
                </c:pt>
                <c:pt idx="38452">
                  <c:v>45931.50012830488</c:v>
                </c:pt>
                <c:pt idx="38453">
                  <c:v>45931.50094750489</c:v>
                </c:pt>
                <c:pt idx="38454">
                  <c:v>45931.50176670487</c:v>
                </c:pt>
                <c:pt idx="38455">
                  <c:v>45931.5025859049</c:v>
                </c:pt>
                <c:pt idx="38456">
                  <c:v>45931.50340510489</c:v>
                </c:pt>
                <c:pt idx="38457">
                  <c:v>45931.5042243049</c:v>
                </c:pt>
                <c:pt idx="38458">
                  <c:v>45931.5050435049</c:v>
                </c:pt>
                <c:pt idx="38459">
                  <c:v>45931.5058627049</c:v>
                </c:pt>
                <c:pt idx="38460">
                  <c:v>45931.5066819049</c:v>
                </c:pt>
                <c:pt idx="38461">
                  <c:v>45931.5075011049</c:v>
                </c:pt>
                <c:pt idx="38462">
                  <c:v>45931.5083203049</c:v>
                </c:pt>
                <c:pt idx="38463">
                  <c:v>45931.50913950491</c:v>
                </c:pt>
                <c:pt idx="38464">
                  <c:v>45931.50995870491</c:v>
                </c:pt>
                <c:pt idx="38465">
                  <c:v>45931.51077790491</c:v>
                </c:pt>
                <c:pt idx="38466">
                  <c:v>45931.51159710491</c:v>
                </c:pt>
                <c:pt idx="38467">
                  <c:v>45931.51241630491</c:v>
                </c:pt>
                <c:pt idx="38468">
                  <c:v>45931.51323550492</c:v>
                </c:pt>
                <c:pt idx="38469">
                  <c:v>45931.51405470493</c:v>
                </c:pt>
                <c:pt idx="38470">
                  <c:v>45931.51487390494</c:v>
                </c:pt>
                <c:pt idx="38471">
                  <c:v>45931.51569310492</c:v>
                </c:pt>
                <c:pt idx="38472">
                  <c:v>45931.516512305</c:v>
                </c:pt>
                <c:pt idx="38473">
                  <c:v>45931.51733150493</c:v>
                </c:pt>
                <c:pt idx="38474">
                  <c:v>45931.51815070493</c:v>
                </c:pt>
                <c:pt idx="38475">
                  <c:v>45931.51896990493</c:v>
                </c:pt>
                <c:pt idx="38476">
                  <c:v>45931.51978910494</c:v>
                </c:pt>
                <c:pt idx="38477">
                  <c:v>45931.52060830494</c:v>
                </c:pt>
                <c:pt idx="38478">
                  <c:v>45931.52142750487</c:v>
                </c:pt>
                <c:pt idx="38479">
                  <c:v>45931.52224670495</c:v>
                </c:pt>
                <c:pt idx="38480">
                  <c:v>45931.52306590495</c:v>
                </c:pt>
                <c:pt idx="38481">
                  <c:v>45931.52388510495</c:v>
                </c:pt>
                <c:pt idx="38482">
                  <c:v>45931.52470430495</c:v>
                </c:pt>
                <c:pt idx="38483">
                  <c:v>45931.52552350496</c:v>
                </c:pt>
                <c:pt idx="38484">
                  <c:v>45931.52634270496</c:v>
                </c:pt>
                <c:pt idx="38485">
                  <c:v>45931.52716190495</c:v>
                </c:pt>
                <c:pt idx="38486">
                  <c:v>45931.52798110495</c:v>
                </c:pt>
                <c:pt idx="38487">
                  <c:v>45931.52880030496</c:v>
                </c:pt>
                <c:pt idx="38488">
                  <c:v>45931.52961950497</c:v>
                </c:pt>
                <c:pt idx="38489">
                  <c:v>45931.53043870497</c:v>
                </c:pt>
                <c:pt idx="38490">
                  <c:v>45931.53125790497</c:v>
                </c:pt>
                <c:pt idx="38491">
                  <c:v>45931.53207710498</c:v>
                </c:pt>
                <c:pt idx="38492">
                  <c:v>45931.532896305</c:v>
                </c:pt>
                <c:pt idx="38493">
                  <c:v>45931.53371550498</c:v>
                </c:pt>
                <c:pt idx="38494">
                  <c:v>45931.53453470498</c:v>
                </c:pt>
                <c:pt idx="38495">
                  <c:v>45931.53535390498</c:v>
                </c:pt>
                <c:pt idx="38496">
                  <c:v>45931.53617310498</c:v>
                </c:pt>
                <c:pt idx="38497">
                  <c:v>45931.53699230498</c:v>
                </c:pt>
                <c:pt idx="38498">
                  <c:v>45931.53781150499</c:v>
                </c:pt>
                <c:pt idx="38499">
                  <c:v>45931.538630705</c:v>
                </c:pt>
                <c:pt idx="38500">
                  <c:v>45931.53944990499</c:v>
                </c:pt>
                <c:pt idx="38501">
                  <c:v>45931.540269105</c:v>
                </c:pt>
                <c:pt idx="38502">
                  <c:v>45931.541088305</c:v>
                </c:pt>
                <c:pt idx="38503">
                  <c:v>45931.54190750499</c:v>
                </c:pt>
                <c:pt idx="38504">
                  <c:v>45931.542726705</c:v>
                </c:pt>
                <c:pt idx="38505">
                  <c:v>45931.54354590501</c:v>
                </c:pt>
                <c:pt idx="38506">
                  <c:v>45931.54436510501</c:v>
                </c:pt>
                <c:pt idx="38507">
                  <c:v>45931.545184305</c:v>
                </c:pt>
                <c:pt idx="38508">
                  <c:v>45931.54600350501</c:v>
                </c:pt>
                <c:pt idx="38509">
                  <c:v>45931.54682270502</c:v>
                </c:pt>
                <c:pt idx="38510">
                  <c:v>45931.54764190502</c:v>
                </c:pt>
                <c:pt idx="38511">
                  <c:v>45931.54846110502</c:v>
                </c:pt>
                <c:pt idx="38512">
                  <c:v>45931.54928030502</c:v>
                </c:pt>
                <c:pt idx="38513">
                  <c:v>45931.55009950502</c:v>
                </c:pt>
                <c:pt idx="38514">
                  <c:v>45931.55091870502</c:v>
                </c:pt>
                <c:pt idx="38515">
                  <c:v>45931.55173790503</c:v>
                </c:pt>
                <c:pt idx="38516">
                  <c:v>45931.55255710503</c:v>
                </c:pt>
                <c:pt idx="38517">
                  <c:v>45931.55337630503</c:v>
                </c:pt>
                <c:pt idx="38518">
                  <c:v>45931.55419550504</c:v>
                </c:pt>
                <c:pt idx="38519">
                  <c:v>45931.55501470504</c:v>
                </c:pt>
                <c:pt idx="38520">
                  <c:v>45931.55583390504</c:v>
                </c:pt>
                <c:pt idx="38521">
                  <c:v>45931.55665310504</c:v>
                </c:pt>
                <c:pt idx="38522">
                  <c:v>45931.55747230504</c:v>
                </c:pt>
                <c:pt idx="38523">
                  <c:v>45931.55829150505</c:v>
                </c:pt>
                <c:pt idx="38524">
                  <c:v>45931.55911070505</c:v>
                </c:pt>
                <c:pt idx="38525">
                  <c:v>45931.55992990505</c:v>
                </c:pt>
                <c:pt idx="38526">
                  <c:v>45931.56074910505</c:v>
                </c:pt>
                <c:pt idx="38527">
                  <c:v>45931.56156830506</c:v>
                </c:pt>
                <c:pt idx="38528">
                  <c:v>45931.56238750502</c:v>
                </c:pt>
                <c:pt idx="38529">
                  <c:v>45931.56320670505</c:v>
                </c:pt>
                <c:pt idx="38530">
                  <c:v>45931.56402590506</c:v>
                </c:pt>
                <c:pt idx="38531">
                  <c:v>45931.56484510507</c:v>
                </c:pt>
                <c:pt idx="38532">
                  <c:v>45931.56566430507</c:v>
                </c:pt>
                <c:pt idx="38533">
                  <c:v>45931.566483505</c:v>
                </c:pt>
                <c:pt idx="38534">
                  <c:v>45931.56730270507</c:v>
                </c:pt>
                <c:pt idx="38535">
                  <c:v>45931.56812190507</c:v>
                </c:pt>
                <c:pt idx="38536">
                  <c:v>45931.56894110508</c:v>
                </c:pt>
                <c:pt idx="38537">
                  <c:v>45931.56976030501</c:v>
                </c:pt>
                <c:pt idx="38538">
                  <c:v>45931.57057950508</c:v>
                </c:pt>
                <c:pt idx="38539">
                  <c:v>45931.57139870508</c:v>
                </c:pt>
                <c:pt idx="38540">
                  <c:v>45931.57221790508</c:v>
                </c:pt>
                <c:pt idx="38541">
                  <c:v>45931.57303710509</c:v>
                </c:pt>
                <c:pt idx="38542">
                  <c:v>45931.5738563051</c:v>
                </c:pt>
                <c:pt idx="38543">
                  <c:v>45931.57467550509</c:v>
                </c:pt>
                <c:pt idx="38544">
                  <c:v>45931.5754947051</c:v>
                </c:pt>
                <c:pt idx="38545">
                  <c:v>45931.5763139051</c:v>
                </c:pt>
                <c:pt idx="38546">
                  <c:v>45931.5771331051</c:v>
                </c:pt>
                <c:pt idx="38547">
                  <c:v>45931.5779523051</c:v>
                </c:pt>
                <c:pt idx="38548">
                  <c:v>45931.5787715051</c:v>
                </c:pt>
                <c:pt idx="38549">
                  <c:v>45931.57959070511</c:v>
                </c:pt>
                <c:pt idx="38550">
                  <c:v>45931.58040990511</c:v>
                </c:pt>
                <c:pt idx="38551">
                  <c:v>45931.58122910511</c:v>
                </c:pt>
                <c:pt idx="38552">
                  <c:v>45931.58204830511</c:v>
                </c:pt>
                <c:pt idx="38553">
                  <c:v>45931.58286750512</c:v>
                </c:pt>
                <c:pt idx="38554">
                  <c:v>45931.58368670512</c:v>
                </c:pt>
                <c:pt idx="38555">
                  <c:v>45931.58450590512</c:v>
                </c:pt>
                <c:pt idx="38556">
                  <c:v>45931.58532510512</c:v>
                </c:pt>
                <c:pt idx="38557">
                  <c:v>45931.58614430512</c:v>
                </c:pt>
                <c:pt idx="38558">
                  <c:v>45931.58696350513</c:v>
                </c:pt>
                <c:pt idx="38559">
                  <c:v>45931.58778270512</c:v>
                </c:pt>
                <c:pt idx="38560">
                  <c:v>45931.58860190513</c:v>
                </c:pt>
                <c:pt idx="38561">
                  <c:v>45931.58942110513</c:v>
                </c:pt>
                <c:pt idx="38562">
                  <c:v>45931.59024030514</c:v>
                </c:pt>
                <c:pt idx="38563">
                  <c:v>45931.59105950512</c:v>
                </c:pt>
                <c:pt idx="38564">
                  <c:v>45931.59187870513</c:v>
                </c:pt>
                <c:pt idx="38565">
                  <c:v>45931.59269790514</c:v>
                </c:pt>
                <c:pt idx="38566">
                  <c:v>45931.59351710515</c:v>
                </c:pt>
                <c:pt idx="38567">
                  <c:v>45931.59433630515</c:v>
                </c:pt>
                <c:pt idx="38568">
                  <c:v>45931.59515550508</c:v>
                </c:pt>
                <c:pt idx="38569">
                  <c:v>45931.59597470515</c:v>
                </c:pt>
                <c:pt idx="38570">
                  <c:v>45931.59679390516</c:v>
                </c:pt>
                <c:pt idx="38571">
                  <c:v>45931.59761310516</c:v>
                </c:pt>
                <c:pt idx="38572">
                  <c:v>45931.59843230516</c:v>
                </c:pt>
                <c:pt idx="38573">
                  <c:v>45931.59925150515</c:v>
                </c:pt>
                <c:pt idx="38574">
                  <c:v>45931.60007070516</c:v>
                </c:pt>
                <c:pt idx="38575">
                  <c:v>45931.60088990517</c:v>
                </c:pt>
                <c:pt idx="38576">
                  <c:v>45931.60170910517</c:v>
                </c:pt>
                <c:pt idx="38577">
                  <c:v>45931.60252830517</c:v>
                </c:pt>
                <c:pt idx="38578">
                  <c:v>45931.60334750517</c:v>
                </c:pt>
                <c:pt idx="38579">
                  <c:v>45931.60416670518</c:v>
                </c:pt>
                <c:pt idx="38580">
                  <c:v>45931.60498590518</c:v>
                </c:pt>
                <c:pt idx="38581">
                  <c:v>45931.60580510518</c:v>
                </c:pt>
                <c:pt idx="38582">
                  <c:v>45931.60662430518</c:v>
                </c:pt>
                <c:pt idx="38583">
                  <c:v>45931.60744350512</c:v>
                </c:pt>
                <c:pt idx="38584">
                  <c:v>45931.60826270519</c:v>
                </c:pt>
                <c:pt idx="38585">
                  <c:v>45931.60908190518</c:v>
                </c:pt>
                <c:pt idx="38586">
                  <c:v>45931.60990110518</c:v>
                </c:pt>
                <c:pt idx="38587">
                  <c:v>45931.61072030519</c:v>
                </c:pt>
                <c:pt idx="38588">
                  <c:v>45931.6115395052</c:v>
                </c:pt>
                <c:pt idx="38589">
                  <c:v>45931.6123587052</c:v>
                </c:pt>
                <c:pt idx="38590">
                  <c:v>45931.61317790519</c:v>
                </c:pt>
                <c:pt idx="38591">
                  <c:v>45931.6139971052</c:v>
                </c:pt>
                <c:pt idx="38592">
                  <c:v>45931.6148163052</c:v>
                </c:pt>
                <c:pt idx="38593">
                  <c:v>45931.61563550519</c:v>
                </c:pt>
                <c:pt idx="38594">
                  <c:v>45931.6164547052</c:v>
                </c:pt>
                <c:pt idx="38595">
                  <c:v>45931.61727390521</c:v>
                </c:pt>
                <c:pt idx="38596">
                  <c:v>45931.61809310521</c:v>
                </c:pt>
                <c:pt idx="38597">
                  <c:v>45931.61891230522</c:v>
                </c:pt>
                <c:pt idx="38598">
                  <c:v>45931.61973150518</c:v>
                </c:pt>
                <c:pt idx="38599">
                  <c:v>45931.62055070519</c:v>
                </c:pt>
                <c:pt idx="38600">
                  <c:v>45931.62136990517</c:v>
                </c:pt>
                <c:pt idx="38601">
                  <c:v>45931.62218910518</c:v>
                </c:pt>
                <c:pt idx="38602">
                  <c:v>45931.62300830519</c:v>
                </c:pt>
                <c:pt idx="38603">
                  <c:v>45931.62382750517</c:v>
                </c:pt>
                <c:pt idx="38604">
                  <c:v>45931.62464670518</c:v>
                </c:pt>
                <c:pt idx="38605">
                  <c:v>45931.62546590515</c:v>
                </c:pt>
                <c:pt idx="38606">
                  <c:v>45931.62628510522</c:v>
                </c:pt>
                <c:pt idx="38607">
                  <c:v>45931.62710430517</c:v>
                </c:pt>
                <c:pt idx="38608">
                  <c:v>45931.62792350515</c:v>
                </c:pt>
                <c:pt idx="38609">
                  <c:v>45931.62874270515</c:v>
                </c:pt>
                <c:pt idx="38610">
                  <c:v>45931.62956190518</c:v>
                </c:pt>
                <c:pt idx="38611">
                  <c:v>45931.63038110518</c:v>
                </c:pt>
                <c:pt idx="38612">
                  <c:v>45931.63120030522</c:v>
                </c:pt>
                <c:pt idx="38613">
                  <c:v>45931.63201950525</c:v>
                </c:pt>
                <c:pt idx="38614">
                  <c:v>45931.63283870526</c:v>
                </c:pt>
                <c:pt idx="38615">
                  <c:v>45931.63365790519</c:v>
                </c:pt>
                <c:pt idx="38616">
                  <c:v>45931.63447710525</c:v>
                </c:pt>
                <c:pt idx="38617">
                  <c:v>45931.63529630526</c:v>
                </c:pt>
                <c:pt idx="38618">
                  <c:v>45931.63611550527</c:v>
                </c:pt>
                <c:pt idx="38619">
                  <c:v>45931.63693470527</c:v>
                </c:pt>
                <c:pt idx="38620">
                  <c:v>45931.6377539052</c:v>
                </c:pt>
                <c:pt idx="38621">
                  <c:v>45931.63857310527</c:v>
                </c:pt>
                <c:pt idx="38622">
                  <c:v>45931.63939230527</c:v>
                </c:pt>
                <c:pt idx="38623">
                  <c:v>45931.64021150528</c:v>
                </c:pt>
                <c:pt idx="38624">
                  <c:v>45931.64103070521</c:v>
                </c:pt>
                <c:pt idx="38625">
                  <c:v>45931.64184990527</c:v>
                </c:pt>
                <c:pt idx="38626">
                  <c:v>45931.64266910528</c:v>
                </c:pt>
                <c:pt idx="38627">
                  <c:v>45931.64348830522</c:v>
                </c:pt>
                <c:pt idx="38628">
                  <c:v>45931.64430750527</c:v>
                </c:pt>
                <c:pt idx="38629">
                  <c:v>45931.64512670522</c:v>
                </c:pt>
                <c:pt idx="38630">
                  <c:v>45931.64594590522</c:v>
                </c:pt>
                <c:pt idx="38631">
                  <c:v>45931.6467651053</c:v>
                </c:pt>
                <c:pt idx="38632">
                  <c:v>45931.6475843053</c:v>
                </c:pt>
                <c:pt idx="38633">
                  <c:v>45931.64840350523</c:v>
                </c:pt>
                <c:pt idx="38634">
                  <c:v>45931.64922270527</c:v>
                </c:pt>
                <c:pt idx="38635">
                  <c:v>45931.6500419053</c:v>
                </c:pt>
                <c:pt idx="38636">
                  <c:v>45931.65086110531</c:v>
                </c:pt>
                <c:pt idx="38637">
                  <c:v>45931.65168030527</c:v>
                </c:pt>
                <c:pt idx="38638">
                  <c:v>45931.6524995053</c:v>
                </c:pt>
                <c:pt idx="38639">
                  <c:v>45931.65331870531</c:v>
                </c:pt>
                <c:pt idx="38640">
                  <c:v>45931.65413790532</c:v>
                </c:pt>
                <c:pt idx="38641">
                  <c:v>45931.65495710532</c:v>
                </c:pt>
                <c:pt idx="38642">
                  <c:v>45931.65577630532</c:v>
                </c:pt>
                <c:pt idx="38643">
                  <c:v>45931.65659550532</c:v>
                </c:pt>
                <c:pt idx="38644">
                  <c:v>45931.65741470533</c:v>
                </c:pt>
                <c:pt idx="38645">
                  <c:v>45931.65823390532</c:v>
                </c:pt>
                <c:pt idx="38646">
                  <c:v>45931.65905310533</c:v>
                </c:pt>
                <c:pt idx="38647">
                  <c:v>45931.65987230533</c:v>
                </c:pt>
                <c:pt idx="38648">
                  <c:v>45931.66069150526</c:v>
                </c:pt>
                <c:pt idx="38649">
                  <c:v>45931.66151070527</c:v>
                </c:pt>
                <c:pt idx="38650">
                  <c:v>45931.66232990532</c:v>
                </c:pt>
                <c:pt idx="38651">
                  <c:v>45931.66314910527</c:v>
                </c:pt>
                <c:pt idx="38652">
                  <c:v>45931.66396830527</c:v>
                </c:pt>
                <c:pt idx="38653">
                  <c:v>45931.66478750524</c:v>
                </c:pt>
                <c:pt idx="38654">
                  <c:v>45931.66560670528</c:v>
                </c:pt>
                <c:pt idx="38655">
                  <c:v>45931.66642590528</c:v>
                </c:pt>
                <c:pt idx="38656">
                  <c:v>45931.66724510535</c:v>
                </c:pt>
                <c:pt idx="38657">
                  <c:v>45931.66806430536</c:v>
                </c:pt>
                <c:pt idx="38658">
                  <c:v>45931.66888350529</c:v>
                </c:pt>
                <c:pt idx="38659">
                  <c:v>45931.66970270526</c:v>
                </c:pt>
                <c:pt idx="38660">
                  <c:v>45931.67052190535</c:v>
                </c:pt>
                <c:pt idx="38661">
                  <c:v>45931.67134110529</c:v>
                </c:pt>
                <c:pt idx="38662">
                  <c:v>45931.67216030537</c:v>
                </c:pt>
                <c:pt idx="38663">
                  <c:v>45931.67297950537</c:v>
                </c:pt>
                <c:pt idx="38664">
                  <c:v>45931.6737987053</c:v>
                </c:pt>
                <c:pt idx="38665">
                  <c:v>45931.67461790537</c:v>
                </c:pt>
                <c:pt idx="38666">
                  <c:v>45931.67543710538</c:v>
                </c:pt>
                <c:pt idx="38667">
                  <c:v>45931.67625630537</c:v>
                </c:pt>
                <c:pt idx="38668">
                  <c:v>45931.67707550537</c:v>
                </c:pt>
                <c:pt idx="38669">
                  <c:v>45931.67789470538</c:v>
                </c:pt>
                <c:pt idx="38670">
                  <c:v>45931.67871390538</c:v>
                </c:pt>
                <c:pt idx="38671">
                  <c:v>45931.67953310539</c:v>
                </c:pt>
                <c:pt idx="38672">
                  <c:v>45931.68035230539</c:v>
                </c:pt>
                <c:pt idx="38673">
                  <c:v>45931.68117150532</c:v>
                </c:pt>
                <c:pt idx="38674">
                  <c:v>45931.68199070537</c:v>
                </c:pt>
                <c:pt idx="38675">
                  <c:v>45931.6828099054</c:v>
                </c:pt>
                <c:pt idx="38676">
                  <c:v>45931.6836291054</c:v>
                </c:pt>
                <c:pt idx="38677">
                  <c:v>45931.6844483054</c:v>
                </c:pt>
                <c:pt idx="38678">
                  <c:v>45931.6852675054</c:v>
                </c:pt>
                <c:pt idx="38679">
                  <c:v>45931.68608670541</c:v>
                </c:pt>
                <c:pt idx="38680">
                  <c:v>45931.68690590541</c:v>
                </c:pt>
                <c:pt idx="38681">
                  <c:v>45931.6877251054</c:v>
                </c:pt>
                <c:pt idx="38682">
                  <c:v>45931.68854430541</c:v>
                </c:pt>
                <c:pt idx="38683">
                  <c:v>45931.68936350534</c:v>
                </c:pt>
                <c:pt idx="38684">
                  <c:v>45931.69018270532</c:v>
                </c:pt>
                <c:pt idx="38685">
                  <c:v>45931.69100190535</c:v>
                </c:pt>
                <c:pt idx="38686">
                  <c:v>45931.69182110535</c:v>
                </c:pt>
                <c:pt idx="38687">
                  <c:v>45931.69264030542</c:v>
                </c:pt>
                <c:pt idx="38688">
                  <c:v>45931.69345950536</c:v>
                </c:pt>
                <c:pt idx="38689">
                  <c:v>45931.69427870543</c:v>
                </c:pt>
                <c:pt idx="38690">
                  <c:v>45931.69509790542</c:v>
                </c:pt>
                <c:pt idx="38691">
                  <c:v>45931.69591710543</c:v>
                </c:pt>
                <c:pt idx="38692">
                  <c:v>45931.69673630544</c:v>
                </c:pt>
                <c:pt idx="38693">
                  <c:v>45931.69755550542</c:v>
                </c:pt>
                <c:pt idx="38694">
                  <c:v>45931.69837470543</c:v>
                </c:pt>
                <c:pt idx="38695">
                  <c:v>45931.69919390537</c:v>
                </c:pt>
                <c:pt idx="38696">
                  <c:v>45931.70001310544</c:v>
                </c:pt>
                <c:pt idx="38697">
                  <c:v>45931.70083230545</c:v>
                </c:pt>
                <c:pt idx="38698">
                  <c:v>45931.70165150538</c:v>
                </c:pt>
                <c:pt idx="38699">
                  <c:v>45931.70247070542</c:v>
                </c:pt>
                <c:pt idx="38700">
                  <c:v>45931.70328990545</c:v>
                </c:pt>
                <c:pt idx="38701">
                  <c:v>45931.70410910546</c:v>
                </c:pt>
                <c:pt idx="38702">
                  <c:v>45931.70492830546</c:v>
                </c:pt>
                <c:pt idx="38703">
                  <c:v>45931.70574750537</c:v>
                </c:pt>
                <c:pt idx="38704">
                  <c:v>45931.70656670546</c:v>
                </c:pt>
                <c:pt idx="38705">
                  <c:v>45931.70738590547</c:v>
                </c:pt>
                <c:pt idx="38706">
                  <c:v>45931.70820510547</c:v>
                </c:pt>
                <c:pt idx="38707">
                  <c:v>45931.70902430547</c:v>
                </c:pt>
                <c:pt idx="38708">
                  <c:v>45931.7098435054</c:v>
                </c:pt>
                <c:pt idx="38709">
                  <c:v>45931.71066270547</c:v>
                </c:pt>
                <c:pt idx="38710">
                  <c:v>45931.71148190541</c:v>
                </c:pt>
                <c:pt idx="38711">
                  <c:v>45931.71230110548</c:v>
                </c:pt>
                <c:pt idx="38712">
                  <c:v>45931.71312030547</c:v>
                </c:pt>
                <c:pt idx="38713">
                  <c:v>45931.71393950548</c:v>
                </c:pt>
                <c:pt idx="38714">
                  <c:v>45931.71475870549</c:v>
                </c:pt>
                <c:pt idx="38715">
                  <c:v>45931.71557790549</c:v>
                </c:pt>
                <c:pt idx="38716">
                  <c:v>45931.7163971055</c:v>
                </c:pt>
                <c:pt idx="38717">
                  <c:v>45931.7172163055</c:v>
                </c:pt>
                <c:pt idx="38718">
                  <c:v>45931.7180355055</c:v>
                </c:pt>
                <c:pt idx="38719">
                  <c:v>45931.7188547055</c:v>
                </c:pt>
                <c:pt idx="38720">
                  <c:v>45931.7196739055</c:v>
                </c:pt>
                <c:pt idx="38721">
                  <c:v>45931.72049310547</c:v>
                </c:pt>
                <c:pt idx="38722">
                  <c:v>45931.7213123055</c:v>
                </c:pt>
                <c:pt idx="38723">
                  <c:v>45931.72213150544</c:v>
                </c:pt>
                <c:pt idx="38724">
                  <c:v>45931.72295070547</c:v>
                </c:pt>
                <c:pt idx="38725">
                  <c:v>45931.72376990542</c:v>
                </c:pt>
                <c:pt idx="38726">
                  <c:v>45931.72458910551</c:v>
                </c:pt>
                <c:pt idx="38727">
                  <c:v>45931.72540830552</c:v>
                </c:pt>
                <c:pt idx="38728">
                  <c:v>45931.72622750552</c:v>
                </c:pt>
                <c:pt idx="38729">
                  <c:v>45931.72704670545</c:v>
                </c:pt>
                <c:pt idx="38730">
                  <c:v>45931.72786590552</c:v>
                </c:pt>
                <c:pt idx="38731">
                  <c:v>45931.72868510553</c:v>
                </c:pt>
                <c:pt idx="38732">
                  <c:v>45931.72950430553</c:v>
                </c:pt>
                <c:pt idx="38733">
                  <c:v>45931.73032350552</c:v>
                </c:pt>
                <c:pt idx="38734">
                  <c:v>45931.73114270544</c:v>
                </c:pt>
                <c:pt idx="38735">
                  <c:v>45931.73196190546</c:v>
                </c:pt>
                <c:pt idx="38736">
                  <c:v>45931.73278110547</c:v>
                </c:pt>
                <c:pt idx="38737">
                  <c:v>45931.73360030552</c:v>
                </c:pt>
                <c:pt idx="38738">
                  <c:v>45931.73441950553</c:v>
                </c:pt>
                <c:pt idx="38739">
                  <c:v>45931.73523870554</c:v>
                </c:pt>
                <c:pt idx="38740">
                  <c:v>45931.73605790555</c:v>
                </c:pt>
                <c:pt idx="38741">
                  <c:v>45931.73687710555</c:v>
                </c:pt>
                <c:pt idx="38742">
                  <c:v>45931.73769630555</c:v>
                </c:pt>
                <c:pt idx="38743">
                  <c:v>45931.73851550555</c:v>
                </c:pt>
                <c:pt idx="38744">
                  <c:v>45931.73933470555</c:v>
                </c:pt>
                <c:pt idx="38745">
                  <c:v>45931.74015390556</c:v>
                </c:pt>
                <c:pt idx="38746">
                  <c:v>45931.74097310556</c:v>
                </c:pt>
                <c:pt idx="38747">
                  <c:v>45931.74179230555</c:v>
                </c:pt>
                <c:pt idx="38748">
                  <c:v>45931.74261150556</c:v>
                </c:pt>
                <c:pt idx="38749">
                  <c:v>45931.74343070557</c:v>
                </c:pt>
                <c:pt idx="38750">
                  <c:v>45931.74424990557</c:v>
                </c:pt>
                <c:pt idx="38751">
                  <c:v>45931.74506910557</c:v>
                </c:pt>
                <c:pt idx="38752">
                  <c:v>45931.74588830557</c:v>
                </c:pt>
                <c:pt idx="38753">
                  <c:v>45931.74670750558</c:v>
                </c:pt>
                <c:pt idx="38754">
                  <c:v>45931.74752670558</c:v>
                </c:pt>
                <c:pt idx="38755">
                  <c:v>45931.74834590558</c:v>
                </c:pt>
                <c:pt idx="38756">
                  <c:v>45931.74916510558</c:v>
                </c:pt>
                <c:pt idx="38757">
                  <c:v>45931.74998430558</c:v>
                </c:pt>
                <c:pt idx="38758">
                  <c:v>45931.75080350559</c:v>
                </c:pt>
                <c:pt idx="38759">
                  <c:v>45931.75162270557</c:v>
                </c:pt>
                <c:pt idx="38760">
                  <c:v>45931.75244190558</c:v>
                </c:pt>
                <c:pt idx="38761">
                  <c:v>45931.75326110559</c:v>
                </c:pt>
                <c:pt idx="38762">
                  <c:v>45931.7540803056</c:v>
                </c:pt>
                <c:pt idx="38763">
                  <c:v>45931.7548995056</c:v>
                </c:pt>
                <c:pt idx="38764">
                  <c:v>45931.75571870559</c:v>
                </c:pt>
                <c:pt idx="38765">
                  <c:v>45931.7565379056</c:v>
                </c:pt>
                <c:pt idx="38766">
                  <c:v>45931.75735710561</c:v>
                </c:pt>
                <c:pt idx="38767">
                  <c:v>45931.75817630561</c:v>
                </c:pt>
                <c:pt idx="38768">
                  <c:v>45931.7589955056</c:v>
                </c:pt>
                <c:pt idx="38769">
                  <c:v>45931.75981470561</c:v>
                </c:pt>
                <c:pt idx="38770">
                  <c:v>45931.76063390559</c:v>
                </c:pt>
                <c:pt idx="38771">
                  <c:v>45931.76145310557</c:v>
                </c:pt>
                <c:pt idx="38772">
                  <c:v>45931.76227230562</c:v>
                </c:pt>
                <c:pt idx="38773">
                  <c:v>45931.76309150554</c:v>
                </c:pt>
                <c:pt idx="38774">
                  <c:v>45931.76391070557</c:v>
                </c:pt>
                <c:pt idx="38775">
                  <c:v>45931.76472990558</c:v>
                </c:pt>
                <c:pt idx="38776">
                  <c:v>45931.76554910558</c:v>
                </c:pt>
                <c:pt idx="38777">
                  <c:v>45931.76636830562</c:v>
                </c:pt>
                <c:pt idx="38778">
                  <c:v>45931.76718750552</c:v>
                </c:pt>
                <c:pt idx="38779">
                  <c:v>45931.76800670558</c:v>
                </c:pt>
                <c:pt idx="38780">
                  <c:v>45931.76882590562</c:v>
                </c:pt>
                <c:pt idx="38781">
                  <c:v>45931.76964510557</c:v>
                </c:pt>
                <c:pt idx="38782">
                  <c:v>45931.77046430558</c:v>
                </c:pt>
                <c:pt idx="38783">
                  <c:v>45931.77128350555</c:v>
                </c:pt>
                <c:pt idx="38784">
                  <c:v>45931.77210270558</c:v>
                </c:pt>
                <c:pt idx="38785">
                  <c:v>45931.77292190558</c:v>
                </c:pt>
                <c:pt idx="38786">
                  <c:v>45931.77374110556</c:v>
                </c:pt>
                <c:pt idx="38787">
                  <c:v>45931.77456030565</c:v>
                </c:pt>
                <c:pt idx="38788">
                  <c:v>45931.77537950559</c:v>
                </c:pt>
                <c:pt idx="38789">
                  <c:v>45931.77619870559</c:v>
                </c:pt>
                <c:pt idx="38790">
                  <c:v>45931.77701790565</c:v>
                </c:pt>
                <c:pt idx="38791">
                  <c:v>45931.77783710566</c:v>
                </c:pt>
                <c:pt idx="38792">
                  <c:v>45931.77865630567</c:v>
                </c:pt>
                <c:pt idx="38793">
                  <c:v>45931.77947550558</c:v>
                </c:pt>
                <c:pt idx="38794">
                  <c:v>45931.78029470567</c:v>
                </c:pt>
                <c:pt idx="38795">
                  <c:v>45931.7811139056</c:v>
                </c:pt>
                <c:pt idx="38796">
                  <c:v>45931.78193310567</c:v>
                </c:pt>
                <c:pt idx="38797">
                  <c:v>45931.78275230568</c:v>
                </c:pt>
                <c:pt idx="38798">
                  <c:v>45931.78357150561</c:v>
                </c:pt>
                <c:pt idx="38799">
                  <c:v>45931.78439070567</c:v>
                </c:pt>
                <c:pt idx="38800">
                  <c:v>45931.78520990568</c:v>
                </c:pt>
                <c:pt idx="38801">
                  <c:v>45931.78602910569</c:v>
                </c:pt>
                <c:pt idx="38802">
                  <c:v>45931.78684830569</c:v>
                </c:pt>
                <c:pt idx="38803">
                  <c:v>45931.78766750561</c:v>
                </c:pt>
                <c:pt idx="38804">
                  <c:v>45931.78848670562</c:v>
                </c:pt>
                <c:pt idx="38805">
                  <c:v>45931.7893059057</c:v>
                </c:pt>
                <c:pt idx="38806">
                  <c:v>45931.79012510562</c:v>
                </c:pt>
                <c:pt idx="38807">
                  <c:v>45931.79094430563</c:v>
                </c:pt>
                <c:pt idx="38808">
                  <c:v>45931.79176350556</c:v>
                </c:pt>
                <c:pt idx="38809">
                  <c:v>45931.79258270562</c:v>
                </c:pt>
                <c:pt idx="38810">
                  <c:v>45931.79340190558</c:v>
                </c:pt>
                <c:pt idx="38811">
                  <c:v>45931.79422110567</c:v>
                </c:pt>
                <c:pt idx="38812">
                  <c:v>45931.79504030562</c:v>
                </c:pt>
                <c:pt idx="38813">
                  <c:v>45931.79585950564</c:v>
                </c:pt>
                <c:pt idx="38814">
                  <c:v>45931.79667870572</c:v>
                </c:pt>
                <c:pt idx="38815">
                  <c:v>45931.79749790564</c:v>
                </c:pt>
                <c:pt idx="38816">
                  <c:v>45931.79831710572</c:v>
                </c:pt>
                <c:pt idx="38817">
                  <c:v>45931.79913630572</c:v>
                </c:pt>
                <c:pt idx="38818">
                  <c:v>45931.79995550562</c:v>
                </c:pt>
                <c:pt idx="38819">
                  <c:v>45931.80077470573</c:v>
                </c:pt>
                <c:pt idx="38820">
                  <c:v>45931.80159390573</c:v>
                </c:pt>
                <c:pt idx="38821">
                  <c:v>45931.80241310573</c:v>
                </c:pt>
                <c:pt idx="38822">
                  <c:v>45931.80323230573</c:v>
                </c:pt>
                <c:pt idx="38823">
                  <c:v>45931.80405150574</c:v>
                </c:pt>
                <c:pt idx="38824">
                  <c:v>45931.80487070574</c:v>
                </c:pt>
                <c:pt idx="38825">
                  <c:v>45931.80568990573</c:v>
                </c:pt>
                <c:pt idx="38826">
                  <c:v>45931.80650910574</c:v>
                </c:pt>
                <c:pt idx="38827">
                  <c:v>45931.80732830575</c:v>
                </c:pt>
                <c:pt idx="38828">
                  <c:v>45931.80814750575</c:v>
                </c:pt>
                <c:pt idx="38829">
                  <c:v>45931.80896670575</c:v>
                </c:pt>
                <c:pt idx="38830">
                  <c:v>45931.80978590575</c:v>
                </c:pt>
                <c:pt idx="38831">
                  <c:v>45931.81060510575</c:v>
                </c:pt>
                <c:pt idx="38832">
                  <c:v>45931.81142430576</c:v>
                </c:pt>
                <c:pt idx="38833">
                  <c:v>45931.81224350576</c:v>
                </c:pt>
                <c:pt idx="38834">
                  <c:v>45931.81306270575</c:v>
                </c:pt>
                <c:pt idx="38835">
                  <c:v>45931.81388190576</c:v>
                </c:pt>
                <c:pt idx="38836">
                  <c:v>45931.81470110577</c:v>
                </c:pt>
                <c:pt idx="38837">
                  <c:v>45931.81552030577</c:v>
                </c:pt>
                <c:pt idx="38838">
                  <c:v>45931.81633950577</c:v>
                </c:pt>
                <c:pt idx="38839">
                  <c:v>45931.81715870577</c:v>
                </c:pt>
                <c:pt idx="38840">
                  <c:v>45931.81797790577</c:v>
                </c:pt>
                <c:pt idx="38841">
                  <c:v>45931.81879710577</c:v>
                </c:pt>
                <c:pt idx="38842">
                  <c:v>45931.81961630578</c:v>
                </c:pt>
                <c:pt idx="38843">
                  <c:v>45931.82043550578</c:v>
                </c:pt>
                <c:pt idx="38844">
                  <c:v>45931.82125470578</c:v>
                </c:pt>
                <c:pt idx="38845">
                  <c:v>45931.82207390579</c:v>
                </c:pt>
                <c:pt idx="38846">
                  <c:v>45931.82289310579</c:v>
                </c:pt>
                <c:pt idx="38847">
                  <c:v>45931.82371230578</c:v>
                </c:pt>
                <c:pt idx="38848">
                  <c:v>45931.82453150579</c:v>
                </c:pt>
                <c:pt idx="38849">
                  <c:v>45931.8253507058</c:v>
                </c:pt>
                <c:pt idx="38850">
                  <c:v>45931.8261699058</c:v>
                </c:pt>
                <c:pt idx="38851">
                  <c:v>45931.8269891058</c:v>
                </c:pt>
                <c:pt idx="38852">
                  <c:v>45931.8278083058</c:v>
                </c:pt>
                <c:pt idx="38853">
                  <c:v>45931.82862750581</c:v>
                </c:pt>
                <c:pt idx="38854">
                  <c:v>45931.82944670574</c:v>
                </c:pt>
                <c:pt idx="38855">
                  <c:v>45931.83026590581</c:v>
                </c:pt>
                <c:pt idx="38856">
                  <c:v>45931.8310851058</c:v>
                </c:pt>
                <c:pt idx="38857">
                  <c:v>45931.83190430581</c:v>
                </c:pt>
                <c:pt idx="38858">
                  <c:v>45931.83272350582</c:v>
                </c:pt>
                <c:pt idx="38859">
                  <c:v>45931.83354270582</c:v>
                </c:pt>
                <c:pt idx="38860">
                  <c:v>45931.83436190582</c:v>
                </c:pt>
                <c:pt idx="38861">
                  <c:v>45931.83518110582</c:v>
                </c:pt>
                <c:pt idx="38862">
                  <c:v>45931.83600030582</c:v>
                </c:pt>
                <c:pt idx="38863">
                  <c:v>45931.83681950582</c:v>
                </c:pt>
                <c:pt idx="38864">
                  <c:v>45931.83763870583</c:v>
                </c:pt>
                <c:pt idx="38865">
                  <c:v>45931.83845790583</c:v>
                </c:pt>
                <c:pt idx="38866">
                  <c:v>45931.83927710583</c:v>
                </c:pt>
                <c:pt idx="38867">
                  <c:v>45931.84009630583</c:v>
                </c:pt>
                <c:pt idx="38868">
                  <c:v>45931.84091550584</c:v>
                </c:pt>
                <c:pt idx="38869">
                  <c:v>45931.84173470583</c:v>
                </c:pt>
                <c:pt idx="38870">
                  <c:v>45931.84255390584</c:v>
                </c:pt>
                <c:pt idx="38871">
                  <c:v>45931.84337310585</c:v>
                </c:pt>
                <c:pt idx="38872">
                  <c:v>45931.84419230585</c:v>
                </c:pt>
                <c:pt idx="38873">
                  <c:v>45931.84501150585</c:v>
                </c:pt>
                <c:pt idx="38874">
                  <c:v>45931.84583070585</c:v>
                </c:pt>
                <c:pt idx="38875">
                  <c:v>45931.84664990585</c:v>
                </c:pt>
                <c:pt idx="38876">
                  <c:v>45931.84746910586</c:v>
                </c:pt>
                <c:pt idx="38877">
                  <c:v>45931.84828830586</c:v>
                </c:pt>
                <c:pt idx="38878">
                  <c:v>45931.84910750586</c:v>
                </c:pt>
                <c:pt idx="38879">
                  <c:v>45931.84992670587</c:v>
                </c:pt>
                <c:pt idx="38880">
                  <c:v>45931.85074590587</c:v>
                </c:pt>
                <c:pt idx="38881">
                  <c:v>45931.85156510587</c:v>
                </c:pt>
                <c:pt idx="38882">
                  <c:v>45931.85238430587</c:v>
                </c:pt>
                <c:pt idx="38883">
                  <c:v>45931.85320350587</c:v>
                </c:pt>
                <c:pt idx="38884">
                  <c:v>45931.85402270587</c:v>
                </c:pt>
                <c:pt idx="38885">
                  <c:v>45931.85484190587</c:v>
                </c:pt>
                <c:pt idx="38886">
                  <c:v>45931.85566110588</c:v>
                </c:pt>
                <c:pt idx="38887">
                  <c:v>45931.85648030588</c:v>
                </c:pt>
                <c:pt idx="38888">
                  <c:v>45931.85729950588</c:v>
                </c:pt>
                <c:pt idx="38889">
                  <c:v>45931.85811870588</c:v>
                </c:pt>
                <c:pt idx="38890">
                  <c:v>45931.8589379059</c:v>
                </c:pt>
                <c:pt idx="38891">
                  <c:v>45931.8597571059</c:v>
                </c:pt>
                <c:pt idx="38892">
                  <c:v>45931.8605763059</c:v>
                </c:pt>
                <c:pt idx="38893">
                  <c:v>45931.8613955059</c:v>
                </c:pt>
                <c:pt idx="38894">
                  <c:v>45931.8622147059</c:v>
                </c:pt>
                <c:pt idx="38895">
                  <c:v>45931.8630339059</c:v>
                </c:pt>
                <c:pt idx="38896">
                  <c:v>45931.8638531059</c:v>
                </c:pt>
                <c:pt idx="38897">
                  <c:v>45931.8646723059</c:v>
                </c:pt>
                <c:pt idx="38898">
                  <c:v>45931.86549150587</c:v>
                </c:pt>
                <c:pt idx="38899">
                  <c:v>45931.86631070591</c:v>
                </c:pt>
                <c:pt idx="38900">
                  <c:v>45931.86712990591</c:v>
                </c:pt>
                <c:pt idx="38901">
                  <c:v>45931.86794910592</c:v>
                </c:pt>
                <c:pt idx="38902">
                  <c:v>45931.86876830592</c:v>
                </c:pt>
                <c:pt idx="38903">
                  <c:v>45931.86958750592</c:v>
                </c:pt>
                <c:pt idx="38904">
                  <c:v>45931.87040670592</c:v>
                </c:pt>
                <c:pt idx="38905">
                  <c:v>45931.87122590592</c:v>
                </c:pt>
                <c:pt idx="38906">
                  <c:v>45931.87204510592</c:v>
                </c:pt>
                <c:pt idx="38907">
                  <c:v>45931.87286430592</c:v>
                </c:pt>
                <c:pt idx="38908">
                  <c:v>45931.87368350592</c:v>
                </c:pt>
                <c:pt idx="38909">
                  <c:v>45931.87450270593</c:v>
                </c:pt>
                <c:pt idx="38910">
                  <c:v>45931.87532190594</c:v>
                </c:pt>
                <c:pt idx="38911">
                  <c:v>45931.87614110594</c:v>
                </c:pt>
                <c:pt idx="38912">
                  <c:v>45931.87696030594</c:v>
                </c:pt>
                <c:pt idx="38913">
                  <c:v>45931.87777950594</c:v>
                </c:pt>
                <c:pt idx="38914">
                  <c:v>45931.87859870594</c:v>
                </c:pt>
                <c:pt idx="38915">
                  <c:v>45931.87941790595</c:v>
                </c:pt>
                <c:pt idx="38916">
                  <c:v>45931.880237106</c:v>
                </c:pt>
                <c:pt idx="38917">
                  <c:v>45931.88105630595</c:v>
                </c:pt>
                <c:pt idx="38918">
                  <c:v>45931.88187550595</c:v>
                </c:pt>
                <c:pt idx="38919">
                  <c:v>45931.88269470595</c:v>
                </c:pt>
                <c:pt idx="38920">
                  <c:v>45931.88351390595</c:v>
                </c:pt>
                <c:pt idx="38921">
                  <c:v>45931.88433310596</c:v>
                </c:pt>
                <c:pt idx="38922">
                  <c:v>45931.88515230596</c:v>
                </c:pt>
                <c:pt idx="38923">
                  <c:v>45931.88597150597</c:v>
                </c:pt>
                <c:pt idx="38924">
                  <c:v>45931.88679070597</c:v>
                </c:pt>
                <c:pt idx="38925">
                  <c:v>45931.88760990597</c:v>
                </c:pt>
                <c:pt idx="38926">
                  <c:v>45931.88842910598</c:v>
                </c:pt>
                <c:pt idx="38927">
                  <c:v>45931.88924830598</c:v>
                </c:pt>
                <c:pt idx="38928">
                  <c:v>45931.89006750598</c:v>
                </c:pt>
                <c:pt idx="38929">
                  <c:v>45931.89088670598</c:v>
                </c:pt>
                <c:pt idx="38930">
                  <c:v>45931.89170590597</c:v>
                </c:pt>
                <c:pt idx="38931">
                  <c:v>45931.89252510598</c:v>
                </c:pt>
                <c:pt idx="38932">
                  <c:v>45931.89334430599</c:v>
                </c:pt>
                <c:pt idx="38933">
                  <c:v>45931.89416350597</c:v>
                </c:pt>
                <c:pt idx="38934">
                  <c:v>45931.89498270598</c:v>
                </c:pt>
                <c:pt idx="38935">
                  <c:v>45931.89580190599</c:v>
                </c:pt>
                <c:pt idx="38936">
                  <c:v>45931.896621106</c:v>
                </c:pt>
                <c:pt idx="38937">
                  <c:v>45931.897440306</c:v>
                </c:pt>
                <c:pt idx="38938">
                  <c:v>45931.898259506</c:v>
                </c:pt>
                <c:pt idx="38939">
                  <c:v>45931.899078706</c:v>
                </c:pt>
                <c:pt idx="38940">
                  <c:v>45931.899897906</c:v>
                </c:pt>
                <c:pt idx="38941">
                  <c:v>45931.900717106</c:v>
                </c:pt>
                <c:pt idx="38942">
                  <c:v>45931.901536306</c:v>
                </c:pt>
                <c:pt idx="38943">
                  <c:v>45931.90235550601</c:v>
                </c:pt>
                <c:pt idx="38944">
                  <c:v>45931.90317470601</c:v>
                </c:pt>
                <c:pt idx="38945">
                  <c:v>45931.90399390602</c:v>
                </c:pt>
                <c:pt idx="38946">
                  <c:v>45931.90481310601</c:v>
                </c:pt>
                <c:pt idx="38947">
                  <c:v>45931.90563230602</c:v>
                </c:pt>
                <c:pt idx="38948">
                  <c:v>45931.90645150602</c:v>
                </c:pt>
                <c:pt idx="38949">
                  <c:v>45931.90727070602</c:v>
                </c:pt>
                <c:pt idx="38950">
                  <c:v>45931.90808990602</c:v>
                </c:pt>
                <c:pt idx="38951">
                  <c:v>45931.90890910603</c:v>
                </c:pt>
                <c:pt idx="38952">
                  <c:v>45931.90972830603</c:v>
                </c:pt>
                <c:pt idx="38953">
                  <c:v>45931.91054750603</c:v>
                </c:pt>
                <c:pt idx="38954">
                  <c:v>45931.91136670604</c:v>
                </c:pt>
                <c:pt idx="38955">
                  <c:v>45931.91218590604</c:v>
                </c:pt>
                <c:pt idx="38956">
                  <c:v>45931.91300510604</c:v>
                </c:pt>
                <c:pt idx="38957">
                  <c:v>45931.91382430604</c:v>
                </c:pt>
                <c:pt idx="38958">
                  <c:v>45931.91464350605</c:v>
                </c:pt>
                <c:pt idx="38959">
                  <c:v>45931.91546270605</c:v>
                </c:pt>
                <c:pt idx="38960">
                  <c:v>45931.91628190605</c:v>
                </c:pt>
                <c:pt idx="38961">
                  <c:v>45931.91710110605</c:v>
                </c:pt>
                <c:pt idx="38962">
                  <c:v>45931.91792030605</c:v>
                </c:pt>
                <c:pt idx="38963">
                  <c:v>45931.91873950605</c:v>
                </c:pt>
                <c:pt idx="38964">
                  <c:v>45931.91955870606</c:v>
                </c:pt>
                <c:pt idx="38965">
                  <c:v>45931.92037790606</c:v>
                </c:pt>
                <c:pt idx="38966">
                  <c:v>45931.92119710606</c:v>
                </c:pt>
                <c:pt idx="38967">
                  <c:v>45931.92201630606</c:v>
                </c:pt>
                <c:pt idx="38968">
                  <c:v>45931.92283550607</c:v>
                </c:pt>
                <c:pt idx="38969">
                  <c:v>45931.92365470607</c:v>
                </c:pt>
                <c:pt idx="38970">
                  <c:v>45931.92447390607</c:v>
                </c:pt>
                <c:pt idx="38971">
                  <c:v>45931.92529310607</c:v>
                </c:pt>
                <c:pt idx="38972">
                  <c:v>45931.92611230607</c:v>
                </c:pt>
                <c:pt idx="38973">
                  <c:v>45931.92693150608</c:v>
                </c:pt>
                <c:pt idx="38974">
                  <c:v>45931.92775070608</c:v>
                </c:pt>
                <c:pt idx="38975">
                  <c:v>45931.92856990608</c:v>
                </c:pt>
                <c:pt idx="38976">
                  <c:v>45931.92938910609</c:v>
                </c:pt>
                <c:pt idx="38977">
                  <c:v>45931.9302083061</c:v>
                </c:pt>
                <c:pt idx="38978">
                  <c:v>45931.93102750609</c:v>
                </c:pt>
                <c:pt idx="38979">
                  <c:v>45931.93184670609</c:v>
                </c:pt>
                <c:pt idx="38980">
                  <c:v>45931.9326659061</c:v>
                </c:pt>
                <c:pt idx="38981">
                  <c:v>45931.9334851061</c:v>
                </c:pt>
                <c:pt idx="38982">
                  <c:v>45931.9343043061</c:v>
                </c:pt>
                <c:pt idx="38983">
                  <c:v>45931.9351235061</c:v>
                </c:pt>
                <c:pt idx="38984">
                  <c:v>45931.93594270611</c:v>
                </c:pt>
                <c:pt idx="38985">
                  <c:v>45931.93676190611</c:v>
                </c:pt>
                <c:pt idx="38986">
                  <c:v>45931.93758110611</c:v>
                </c:pt>
                <c:pt idx="38987">
                  <c:v>45931.93840030611</c:v>
                </c:pt>
                <c:pt idx="38988">
                  <c:v>45931.93921950611</c:v>
                </c:pt>
                <c:pt idx="38989">
                  <c:v>45931.94003870611</c:v>
                </c:pt>
                <c:pt idx="38990">
                  <c:v>45931.94085790614</c:v>
                </c:pt>
                <c:pt idx="38991">
                  <c:v>45931.94167710612</c:v>
                </c:pt>
                <c:pt idx="38992">
                  <c:v>45931.94249630613</c:v>
                </c:pt>
                <c:pt idx="38993">
                  <c:v>45931.94331550612</c:v>
                </c:pt>
                <c:pt idx="38994">
                  <c:v>45931.94413470612</c:v>
                </c:pt>
                <c:pt idx="38995">
                  <c:v>45931.94495390613</c:v>
                </c:pt>
                <c:pt idx="38996">
                  <c:v>45931.94577310613</c:v>
                </c:pt>
                <c:pt idx="38997">
                  <c:v>45931.9465923062</c:v>
                </c:pt>
                <c:pt idx="38998">
                  <c:v>45931.94741150614</c:v>
                </c:pt>
                <c:pt idx="38999">
                  <c:v>45931.94823070614</c:v>
                </c:pt>
                <c:pt idx="39000">
                  <c:v>45931.94904990614</c:v>
                </c:pt>
                <c:pt idx="39001">
                  <c:v>45931.94986910614</c:v>
                </c:pt>
                <c:pt idx="39002">
                  <c:v>45931.95068830614</c:v>
                </c:pt>
                <c:pt idx="39003">
                  <c:v>45931.95150750615</c:v>
                </c:pt>
                <c:pt idx="39004">
                  <c:v>45931.95232670615</c:v>
                </c:pt>
                <c:pt idx="39005">
                  <c:v>45931.95314590615</c:v>
                </c:pt>
                <c:pt idx="39006">
                  <c:v>45931.95396510615</c:v>
                </c:pt>
                <c:pt idx="39007">
                  <c:v>45931.95478430615</c:v>
                </c:pt>
                <c:pt idx="39008">
                  <c:v>45931.95560350616</c:v>
                </c:pt>
                <c:pt idx="39009">
                  <c:v>45931.95642270616</c:v>
                </c:pt>
                <c:pt idx="39010">
                  <c:v>45931.95724190616</c:v>
                </c:pt>
                <c:pt idx="39011">
                  <c:v>45931.95806110616</c:v>
                </c:pt>
                <c:pt idx="39012">
                  <c:v>45931.9588803062</c:v>
                </c:pt>
                <c:pt idx="39013">
                  <c:v>45931.95969950618</c:v>
                </c:pt>
                <c:pt idx="39014">
                  <c:v>45931.96051870618</c:v>
                </c:pt>
                <c:pt idx="39015">
                  <c:v>45931.96133790617</c:v>
                </c:pt>
                <c:pt idx="39016">
                  <c:v>45931.96215710617</c:v>
                </c:pt>
                <c:pt idx="39017">
                  <c:v>45931.96297630618</c:v>
                </c:pt>
                <c:pt idx="39018">
                  <c:v>45931.96379550618</c:v>
                </c:pt>
                <c:pt idx="39019">
                  <c:v>45931.96461470618</c:v>
                </c:pt>
                <c:pt idx="39020">
                  <c:v>45931.96543390619</c:v>
                </c:pt>
                <c:pt idx="39021">
                  <c:v>45931.9662531062</c:v>
                </c:pt>
                <c:pt idx="39022">
                  <c:v>45931.9670723062</c:v>
                </c:pt>
                <c:pt idx="39023">
                  <c:v>45931.9678915062</c:v>
                </c:pt>
                <c:pt idx="39024">
                  <c:v>45931.9687107062</c:v>
                </c:pt>
                <c:pt idx="39025">
                  <c:v>45931.9695299062</c:v>
                </c:pt>
                <c:pt idx="39026">
                  <c:v>45931.9703491062</c:v>
                </c:pt>
                <c:pt idx="39027">
                  <c:v>45931.97116830621</c:v>
                </c:pt>
                <c:pt idx="39028">
                  <c:v>45931.97198750619</c:v>
                </c:pt>
                <c:pt idx="39029">
                  <c:v>45931.97280670621</c:v>
                </c:pt>
                <c:pt idx="39030">
                  <c:v>45931.9736259062</c:v>
                </c:pt>
                <c:pt idx="39031">
                  <c:v>45931.97444510621</c:v>
                </c:pt>
                <c:pt idx="39032">
                  <c:v>45931.97526430622</c:v>
                </c:pt>
                <c:pt idx="39033">
                  <c:v>45931.97608350622</c:v>
                </c:pt>
                <c:pt idx="39034">
                  <c:v>45931.97690270622</c:v>
                </c:pt>
                <c:pt idx="39035">
                  <c:v>45931.97772190622</c:v>
                </c:pt>
                <c:pt idx="39036">
                  <c:v>45931.97854110622</c:v>
                </c:pt>
                <c:pt idx="39037">
                  <c:v>45931.97936030623</c:v>
                </c:pt>
                <c:pt idx="39038">
                  <c:v>45931.98017950623</c:v>
                </c:pt>
                <c:pt idx="39039">
                  <c:v>45931.98099870623</c:v>
                </c:pt>
                <c:pt idx="39040">
                  <c:v>45931.98181790623</c:v>
                </c:pt>
                <c:pt idx="39041">
                  <c:v>45931.98263710623</c:v>
                </c:pt>
                <c:pt idx="39042">
                  <c:v>45931.98345630624</c:v>
                </c:pt>
                <c:pt idx="39043">
                  <c:v>45931.98427550624</c:v>
                </c:pt>
                <c:pt idx="39044">
                  <c:v>45931.98509470624</c:v>
                </c:pt>
                <c:pt idx="39045">
                  <c:v>45931.98591390625</c:v>
                </c:pt>
                <c:pt idx="39046">
                  <c:v>45931.98673310625</c:v>
                </c:pt>
                <c:pt idx="39047">
                  <c:v>45931.98755230625</c:v>
                </c:pt>
                <c:pt idx="39048">
                  <c:v>45931.98837150625</c:v>
                </c:pt>
                <c:pt idx="39049">
                  <c:v>45931.98919070626</c:v>
                </c:pt>
                <c:pt idx="39050">
                  <c:v>45931.99000990626</c:v>
                </c:pt>
                <c:pt idx="39051">
                  <c:v>45931.99082910626</c:v>
                </c:pt>
                <c:pt idx="39052">
                  <c:v>45931.99164830626</c:v>
                </c:pt>
                <c:pt idx="39053">
                  <c:v>45931.99246750619</c:v>
                </c:pt>
                <c:pt idx="39054">
                  <c:v>45931.99328670627</c:v>
                </c:pt>
                <c:pt idx="39055">
                  <c:v>45931.99410590627</c:v>
                </c:pt>
                <c:pt idx="39056">
                  <c:v>45931.99492510627</c:v>
                </c:pt>
                <c:pt idx="39057">
                  <c:v>45931.99574430627</c:v>
                </c:pt>
                <c:pt idx="39058">
                  <c:v>45931.99656350628</c:v>
                </c:pt>
                <c:pt idx="39059">
                  <c:v>45931.99738270621</c:v>
                </c:pt>
                <c:pt idx="39060">
                  <c:v>45931.99820190628</c:v>
                </c:pt>
                <c:pt idx="39061">
                  <c:v>45931.99902110628</c:v>
                </c:pt>
                <c:pt idx="39062">
                  <c:v>45931.99984030629</c:v>
                </c:pt>
                <c:pt idx="39063">
                  <c:v>45932.00065950629</c:v>
                </c:pt>
                <c:pt idx="39064">
                  <c:v>45932.00147870628</c:v>
                </c:pt>
                <c:pt idx="39065">
                  <c:v>45932.0022979063</c:v>
                </c:pt>
                <c:pt idx="39066">
                  <c:v>45932.00311710629</c:v>
                </c:pt>
                <c:pt idx="39067">
                  <c:v>45932.0039363063</c:v>
                </c:pt>
                <c:pt idx="39068">
                  <c:v>45932.0047555063</c:v>
                </c:pt>
                <c:pt idx="39069">
                  <c:v>45932.0055747063</c:v>
                </c:pt>
                <c:pt idx="39070">
                  <c:v>45932.0063939063</c:v>
                </c:pt>
                <c:pt idx="39071">
                  <c:v>45932.0072131063</c:v>
                </c:pt>
                <c:pt idx="39072">
                  <c:v>45932.0080323063</c:v>
                </c:pt>
                <c:pt idx="39073">
                  <c:v>45932.00885150631</c:v>
                </c:pt>
                <c:pt idx="39074">
                  <c:v>45932.00967070631</c:v>
                </c:pt>
                <c:pt idx="39075">
                  <c:v>45932.01048990632</c:v>
                </c:pt>
                <c:pt idx="39076">
                  <c:v>45932.01130910632</c:v>
                </c:pt>
                <c:pt idx="39077">
                  <c:v>45932.01212830632</c:v>
                </c:pt>
                <c:pt idx="39078">
                  <c:v>45932.01294750632</c:v>
                </c:pt>
                <c:pt idx="39079">
                  <c:v>45932.01376670632</c:v>
                </c:pt>
                <c:pt idx="39080">
                  <c:v>45932.01458590632</c:v>
                </c:pt>
                <c:pt idx="39081">
                  <c:v>45932.01540510633</c:v>
                </c:pt>
                <c:pt idx="39082">
                  <c:v>45932.01622430633</c:v>
                </c:pt>
                <c:pt idx="39083">
                  <c:v>45932.01704350633</c:v>
                </c:pt>
                <c:pt idx="39084">
                  <c:v>45932.01786270634</c:v>
                </c:pt>
                <c:pt idx="39085">
                  <c:v>45932.01868190634</c:v>
                </c:pt>
                <c:pt idx="39086">
                  <c:v>45932.01950110634</c:v>
                </c:pt>
                <c:pt idx="39087">
                  <c:v>45932.02032030634</c:v>
                </c:pt>
                <c:pt idx="39088">
                  <c:v>45932.02113950635</c:v>
                </c:pt>
                <c:pt idx="39089">
                  <c:v>45932.02195870635</c:v>
                </c:pt>
                <c:pt idx="39090">
                  <c:v>45932.02277790635</c:v>
                </c:pt>
                <c:pt idx="39091">
                  <c:v>45932.02359710635</c:v>
                </c:pt>
                <c:pt idx="39092">
                  <c:v>45932.02441630635</c:v>
                </c:pt>
                <c:pt idx="39093">
                  <c:v>45932.02523550636</c:v>
                </c:pt>
                <c:pt idx="39094">
                  <c:v>45932.02605470636</c:v>
                </c:pt>
                <c:pt idx="39095">
                  <c:v>45932.02687390636</c:v>
                </c:pt>
                <c:pt idx="39096">
                  <c:v>45932.02769310636</c:v>
                </c:pt>
                <c:pt idx="39097">
                  <c:v>45932.02851230636</c:v>
                </c:pt>
                <c:pt idx="39098">
                  <c:v>45932.02933150637</c:v>
                </c:pt>
                <c:pt idx="39099">
                  <c:v>45932.03015070637</c:v>
                </c:pt>
                <c:pt idx="39100">
                  <c:v>45932.03096990637</c:v>
                </c:pt>
                <c:pt idx="39101">
                  <c:v>45932.03178910638</c:v>
                </c:pt>
                <c:pt idx="39102">
                  <c:v>45932.03260830637</c:v>
                </c:pt>
                <c:pt idx="39103">
                  <c:v>45932.03342750637</c:v>
                </c:pt>
                <c:pt idx="39104">
                  <c:v>45932.03424670638</c:v>
                </c:pt>
                <c:pt idx="39105">
                  <c:v>45932.03506590638</c:v>
                </c:pt>
                <c:pt idx="39106">
                  <c:v>45932.03588510639</c:v>
                </c:pt>
                <c:pt idx="39107">
                  <c:v>45932.03670430639</c:v>
                </c:pt>
                <c:pt idx="39108">
                  <c:v>45932.03752350638</c:v>
                </c:pt>
                <c:pt idx="39109">
                  <c:v>45932.03834270639</c:v>
                </c:pt>
                <c:pt idx="39110">
                  <c:v>45932.0391619064</c:v>
                </c:pt>
                <c:pt idx="39111">
                  <c:v>45932.0399811064</c:v>
                </c:pt>
                <c:pt idx="39112">
                  <c:v>45932.0408003064</c:v>
                </c:pt>
                <c:pt idx="39113">
                  <c:v>45932.0416195064</c:v>
                </c:pt>
                <c:pt idx="39114">
                  <c:v>45932.0424387064</c:v>
                </c:pt>
                <c:pt idx="39115">
                  <c:v>45932.0432579064</c:v>
                </c:pt>
                <c:pt idx="39116">
                  <c:v>45932.0440771064</c:v>
                </c:pt>
                <c:pt idx="39117">
                  <c:v>45932.0448963064</c:v>
                </c:pt>
                <c:pt idx="39118">
                  <c:v>45932.04571550641</c:v>
                </c:pt>
                <c:pt idx="39119">
                  <c:v>45932.04653470641</c:v>
                </c:pt>
                <c:pt idx="39120">
                  <c:v>45932.04735390642</c:v>
                </c:pt>
                <c:pt idx="39121">
                  <c:v>45932.04817310642</c:v>
                </c:pt>
                <c:pt idx="39122">
                  <c:v>45932.04899230643</c:v>
                </c:pt>
                <c:pt idx="39123">
                  <c:v>45932.04981150642</c:v>
                </c:pt>
                <c:pt idx="39124">
                  <c:v>45932.05063070642</c:v>
                </c:pt>
                <c:pt idx="39125">
                  <c:v>45932.05144990643</c:v>
                </c:pt>
                <c:pt idx="39126">
                  <c:v>45932.05226910643</c:v>
                </c:pt>
                <c:pt idx="39127">
                  <c:v>45932.05308830643</c:v>
                </c:pt>
                <c:pt idx="39128">
                  <c:v>45932.05390750644</c:v>
                </c:pt>
                <c:pt idx="39129">
                  <c:v>45932.05472670644</c:v>
                </c:pt>
                <c:pt idx="39130">
                  <c:v>45932.05554590644</c:v>
                </c:pt>
                <c:pt idx="39131">
                  <c:v>45932.05636510644</c:v>
                </c:pt>
                <c:pt idx="39132">
                  <c:v>45932.05718430645</c:v>
                </c:pt>
                <c:pt idx="39133">
                  <c:v>45932.05800350645</c:v>
                </c:pt>
                <c:pt idx="39134">
                  <c:v>45932.05882270645</c:v>
                </c:pt>
                <c:pt idx="39135">
                  <c:v>45932.05964190645</c:v>
                </c:pt>
                <c:pt idx="39136">
                  <c:v>45932.06046110646</c:v>
                </c:pt>
                <c:pt idx="39137">
                  <c:v>45932.06128030646</c:v>
                </c:pt>
                <c:pt idx="39138">
                  <c:v>45932.06209950646</c:v>
                </c:pt>
                <c:pt idx="39139">
                  <c:v>45932.06291870646</c:v>
                </c:pt>
                <c:pt idx="39140">
                  <c:v>45932.06373790646</c:v>
                </c:pt>
                <c:pt idx="39141">
                  <c:v>45932.06455710646</c:v>
                </c:pt>
                <c:pt idx="39142">
                  <c:v>45932.06537630647</c:v>
                </c:pt>
                <c:pt idx="39143">
                  <c:v>45932.06619550647</c:v>
                </c:pt>
                <c:pt idx="39144">
                  <c:v>45932.06701470647</c:v>
                </c:pt>
                <c:pt idx="39145">
                  <c:v>45932.06783390647</c:v>
                </c:pt>
                <c:pt idx="39146">
                  <c:v>45932.06865310647</c:v>
                </c:pt>
                <c:pt idx="39147">
                  <c:v>45932.06947230648</c:v>
                </c:pt>
                <c:pt idx="39148">
                  <c:v>45932.07029150648</c:v>
                </c:pt>
                <c:pt idx="39149">
                  <c:v>45932.07111070649</c:v>
                </c:pt>
                <c:pt idx="39150">
                  <c:v>45932.07192990649</c:v>
                </c:pt>
                <c:pt idx="39151">
                  <c:v>45932.07274910649</c:v>
                </c:pt>
                <c:pt idx="39152">
                  <c:v>45932.0735683065</c:v>
                </c:pt>
                <c:pt idx="39153">
                  <c:v>45932.07438750649</c:v>
                </c:pt>
                <c:pt idx="39154">
                  <c:v>45932.0752067065</c:v>
                </c:pt>
                <c:pt idx="39155">
                  <c:v>45932.0760259065</c:v>
                </c:pt>
                <c:pt idx="39156">
                  <c:v>45932.0768451065</c:v>
                </c:pt>
                <c:pt idx="39157">
                  <c:v>45932.0776643065</c:v>
                </c:pt>
                <c:pt idx="39158">
                  <c:v>45932.07848350651</c:v>
                </c:pt>
                <c:pt idx="39159">
                  <c:v>45932.07930270651</c:v>
                </c:pt>
                <c:pt idx="39160">
                  <c:v>45932.08012190651</c:v>
                </c:pt>
                <c:pt idx="39161">
                  <c:v>45932.08094110651</c:v>
                </c:pt>
                <c:pt idx="39162">
                  <c:v>45932.08176030652</c:v>
                </c:pt>
                <c:pt idx="39163">
                  <c:v>45932.08257950651</c:v>
                </c:pt>
                <c:pt idx="39164">
                  <c:v>45932.08339870652</c:v>
                </c:pt>
                <c:pt idx="39165">
                  <c:v>45932.0842179066</c:v>
                </c:pt>
                <c:pt idx="39166">
                  <c:v>45932.08503710653</c:v>
                </c:pt>
                <c:pt idx="39167">
                  <c:v>45932.08585630654</c:v>
                </c:pt>
                <c:pt idx="39168">
                  <c:v>45932.08667550652</c:v>
                </c:pt>
                <c:pt idx="39169">
                  <c:v>45932.08749470653</c:v>
                </c:pt>
                <c:pt idx="39170">
                  <c:v>45932.08831390654</c:v>
                </c:pt>
                <c:pt idx="39171">
                  <c:v>45932.08913310653</c:v>
                </c:pt>
                <c:pt idx="39172">
                  <c:v>45932.08995230653</c:v>
                </c:pt>
                <c:pt idx="39173">
                  <c:v>45932.09077150653</c:v>
                </c:pt>
                <c:pt idx="39174">
                  <c:v>45932.09159070654</c:v>
                </c:pt>
                <c:pt idx="39175">
                  <c:v>45932.09240990655</c:v>
                </c:pt>
                <c:pt idx="39176">
                  <c:v>45932.09322910655</c:v>
                </c:pt>
                <c:pt idx="39177">
                  <c:v>45932.09404830655</c:v>
                </c:pt>
                <c:pt idx="39178">
                  <c:v>45932.09486750655</c:v>
                </c:pt>
                <c:pt idx="39179">
                  <c:v>45932.09568670655</c:v>
                </c:pt>
                <c:pt idx="39180">
                  <c:v>45932.09650590655</c:v>
                </c:pt>
                <c:pt idx="39181">
                  <c:v>45932.09732510656</c:v>
                </c:pt>
                <c:pt idx="39182">
                  <c:v>45932.09814430656</c:v>
                </c:pt>
                <c:pt idx="39183">
                  <c:v>45932.09896350656</c:v>
                </c:pt>
                <c:pt idx="39184">
                  <c:v>45932.09978270657</c:v>
                </c:pt>
                <c:pt idx="39185">
                  <c:v>45932.10060190657</c:v>
                </c:pt>
                <c:pt idx="39186">
                  <c:v>45932.10142110657</c:v>
                </c:pt>
                <c:pt idx="39187">
                  <c:v>45932.10224030657</c:v>
                </c:pt>
                <c:pt idx="39188">
                  <c:v>45932.10305950657</c:v>
                </c:pt>
                <c:pt idx="39189">
                  <c:v>45932.10387870657</c:v>
                </c:pt>
                <c:pt idx="39190">
                  <c:v>45932.10469790657</c:v>
                </c:pt>
                <c:pt idx="39191">
                  <c:v>45932.10551710658</c:v>
                </c:pt>
                <c:pt idx="39192">
                  <c:v>45932.1063363066</c:v>
                </c:pt>
                <c:pt idx="39193">
                  <c:v>45932.10715550659</c:v>
                </c:pt>
                <c:pt idx="39194">
                  <c:v>45932.10797470659</c:v>
                </c:pt>
                <c:pt idx="39195">
                  <c:v>45932.1087939066</c:v>
                </c:pt>
                <c:pt idx="39196">
                  <c:v>45932.1096131066</c:v>
                </c:pt>
                <c:pt idx="39197">
                  <c:v>45932.1104323066</c:v>
                </c:pt>
                <c:pt idx="39198">
                  <c:v>45932.1112515066</c:v>
                </c:pt>
                <c:pt idx="39199">
                  <c:v>45932.1120707066</c:v>
                </c:pt>
                <c:pt idx="39200">
                  <c:v>45932.1128899066</c:v>
                </c:pt>
                <c:pt idx="39201">
                  <c:v>45932.1137091066</c:v>
                </c:pt>
                <c:pt idx="39202">
                  <c:v>45932.1145283066</c:v>
                </c:pt>
                <c:pt idx="39203">
                  <c:v>45932.11534750659</c:v>
                </c:pt>
                <c:pt idx="39204">
                  <c:v>45932.1161667066</c:v>
                </c:pt>
                <c:pt idx="39205">
                  <c:v>45932.11698590661</c:v>
                </c:pt>
                <c:pt idx="39206">
                  <c:v>45932.11780510662</c:v>
                </c:pt>
                <c:pt idx="39207">
                  <c:v>45932.11862430662</c:v>
                </c:pt>
                <c:pt idx="39208">
                  <c:v>45932.11944350658</c:v>
                </c:pt>
                <c:pt idx="39209">
                  <c:v>45932.12026270662</c:v>
                </c:pt>
                <c:pt idx="39210">
                  <c:v>45932.12108190657</c:v>
                </c:pt>
                <c:pt idx="39211">
                  <c:v>45932.12190110658</c:v>
                </c:pt>
                <c:pt idx="39212">
                  <c:v>45932.12272030662</c:v>
                </c:pt>
                <c:pt idx="39213">
                  <c:v>45932.12353950663</c:v>
                </c:pt>
                <c:pt idx="39214">
                  <c:v>45932.12435870663</c:v>
                </c:pt>
                <c:pt idx="39215">
                  <c:v>45932.12517790662</c:v>
                </c:pt>
                <c:pt idx="39216">
                  <c:v>45932.12599710662</c:v>
                </c:pt>
                <c:pt idx="39217">
                  <c:v>45932.12681630664</c:v>
                </c:pt>
                <c:pt idx="39218">
                  <c:v>45932.12763550659</c:v>
                </c:pt>
                <c:pt idx="39219">
                  <c:v>45932.12845470665</c:v>
                </c:pt>
                <c:pt idx="39220">
                  <c:v>45932.12927390665</c:v>
                </c:pt>
                <c:pt idx="39221">
                  <c:v>45932.13009310665</c:v>
                </c:pt>
                <c:pt idx="39222">
                  <c:v>45932.13091230665</c:v>
                </c:pt>
                <c:pt idx="39223">
                  <c:v>45932.13173150659</c:v>
                </c:pt>
                <c:pt idx="39224">
                  <c:v>45932.13255070666</c:v>
                </c:pt>
                <c:pt idx="39225">
                  <c:v>45932.13336990665</c:v>
                </c:pt>
                <c:pt idx="39226">
                  <c:v>45932.13418910665</c:v>
                </c:pt>
                <c:pt idx="39227">
                  <c:v>45932.13500830666</c:v>
                </c:pt>
                <c:pt idx="39228">
                  <c:v>45932.13582750667</c:v>
                </c:pt>
                <c:pt idx="39229">
                  <c:v>45932.13664670667</c:v>
                </c:pt>
                <c:pt idx="39230">
                  <c:v>45932.1374659066</c:v>
                </c:pt>
                <c:pt idx="39231">
                  <c:v>45932.13828510667</c:v>
                </c:pt>
                <c:pt idx="39232">
                  <c:v>45932.13910430668</c:v>
                </c:pt>
                <c:pt idx="39233">
                  <c:v>45932.13992350661</c:v>
                </c:pt>
                <c:pt idx="39234">
                  <c:v>45932.14074270667</c:v>
                </c:pt>
                <c:pt idx="39235">
                  <c:v>45932.14156190668</c:v>
                </c:pt>
                <c:pt idx="39236">
                  <c:v>45932.14238110669</c:v>
                </c:pt>
                <c:pt idx="39237">
                  <c:v>45932.14320030669</c:v>
                </c:pt>
                <c:pt idx="39238">
                  <c:v>45932.14401950669</c:v>
                </c:pt>
                <c:pt idx="39239">
                  <c:v>45932.1448387067</c:v>
                </c:pt>
                <c:pt idx="39240">
                  <c:v>45932.14565790669</c:v>
                </c:pt>
                <c:pt idx="39241">
                  <c:v>45932.1464771067</c:v>
                </c:pt>
                <c:pt idx="39242">
                  <c:v>45932.1472963067</c:v>
                </c:pt>
                <c:pt idx="39243">
                  <c:v>45932.1481155067</c:v>
                </c:pt>
                <c:pt idx="39244">
                  <c:v>45932.1489347067</c:v>
                </c:pt>
                <c:pt idx="39245">
                  <c:v>45932.14975390671</c:v>
                </c:pt>
                <c:pt idx="39246">
                  <c:v>45932.1505731067</c:v>
                </c:pt>
                <c:pt idx="39247">
                  <c:v>45932.15139230671</c:v>
                </c:pt>
                <c:pt idx="39248">
                  <c:v>45932.15221150671</c:v>
                </c:pt>
                <c:pt idx="39249">
                  <c:v>45932.15303070672</c:v>
                </c:pt>
                <c:pt idx="39250">
                  <c:v>45932.15384990672</c:v>
                </c:pt>
                <c:pt idx="39251">
                  <c:v>45932.15466910672</c:v>
                </c:pt>
                <c:pt idx="39252">
                  <c:v>45932.15548830672</c:v>
                </c:pt>
                <c:pt idx="39253">
                  <c:v>45932.15630750672</c:v>
                </c:pt>
                <c:pt idx="39254">
                  <c:v>45932.15712670673</c:v>
                </c:pt>
                <c:pt idx="39255">
                  <c:v>45932.15794590673</c:v>
                </c:pt>
                <c:pt idx="39256">
                  <c:v>45932.15876510673</c:v>
                </c:pt>
                <c:pt idx="39257">
                  <c:v>45932.15958430673</c:v>
                </c:pt>
                <c:pt idx="39258">
                  <c:v>45932.16040350667</c:v>
                </c:pt>
                <c:pt idx="39259">
                  <c:v>45932.16122270672</c:v>
                </c:pt>
                <c:pt idx="39260">
                  <c:v>45932.16204190673</c:v>
                </c:pt>
                <c:pt idx="39261">
                  <c:v>45932.16286110674</c:v>
                </c:pt>
                <c:pt idx="39262">
                  <c:v>45932.16368030672</c:v>
                </c:pt>
                <c:pt idx="39263">
                  <c:v>45932.16449950675</c:v>
                </c:pt>
                <c:pt idx="39264">
                  <c:v>45932.16531870675</c:v>
                </c:pt>
                <c:pt idx="39265">
                  <c:v>45932.16613790675</c:v>
                </c:pt>
                <c:pt idx="39266">
                  <c:v>45932.16695710675</c:v>
                </c:pt>
                <c:pt idx="39267">
                  <c:v>45932.16777630676</c:v>
                </c:pt>
                <c:pt idx="39268">
                  <c:v>45932.16859550676</c:v>
                </c:pt>
                <c:pt idx="39269">
                  <c:v>45932.16941470675</c:v>
                </c:pt>
                <c:pt idx="39270">
                  <c:v>45932.17023390676</c:v>
                </c:pt>
                <c:pt idx="39271">
                  <c:v>45932.17105310677</c:v>
                </c:pt>
                <c:pt idx="39272">
                  <c:v>45932.17187230677</c:v>
                </c:pt>
                <c:pt idx="39273">
                  <c:v>45932.17269150677</c:v>
                </c:pt>
                <c:pt idx="39274">
                  <c:v>45932.17351070677</c:v>
                </c:pt>
                <c:pt idx="39275">
                  <c:v>45932.17432990677</c:v>
                </c:pt>
                <c:pt idx="39276">
                  <c:v>45932.17514910678</c:v>
                </c:pt>
                <c:pt idx="39277">
                  <c:v>45932.17596830678</c:v>
                </c:pt>
                <c:pt idx="39278">
                  <c:v>45932.17678750677</c:v>
                </c:pt>
                <c:pt idx="39279">
                  <c:v>45932.17760670678</c:v>
                </c:pt>
                <c:pt idx="39280">
                  <c:v>45932.17842590679</c:v>
                </c:pt>
                <c:pt idx="39281">
                  <c:v>45932.17924510679</c:v>
                </c:pt>
                <c:pt idx="39282">
                  <c:v>45932.1800643068</c:v>
                </c:pt>
                <c:pt idx="39283">
                  <c:v>45932.18088350679</c:v>
                </c:pt>
                <c:pt idx="39284">
                  <c:v>45932.1817027068</c:v>
                </c:pt>
                <c:pt idx="39285">
                  <c:v>45932.1825219068</c:v>
                </c:pt>
                <c:pt idx="39286">
                  <c:v>45932.1833411068</c:v>
                </c:pt>
                <c:pt idx="39287">
                  <c:v>45932.1841603068</c:v>
                </c:pt>
                <c:pt idx="39288">
                  <c:v>45932.1849795068</c:v>
                </c:pt>
                <c:pt idx="39289">
                  <c:v>45932.18579870681</c:v>
                </c:pt>
                <c:pt idx="39290">
                  <c:v>45932.1866179068</c:v>
                </c:pt>
                <c:pt idx="39291">
                  <c:v>45932.18743710681</c:v>
                </c:pt>
                <c:pt idx="39292">
                  <c:v>45932.1882563068</c:v>
                </c:pt>
                <c:pt idx="39293">
                  <c:v>45932.18907550682</c:v>
                </c:pt>
                <c:pt idx="39294">
                  <c:v>45932.18989470682</c:v>
                </c:pt>
                <c:pt idx="39295">
                  <c:v>45932.19071390682</c:v>
                </c:pt>
                <c:pt idx="39296">
                  <c:v>45932.19153310682</c:v>
                </c:pt>
                <c:pt idx="39297">
                  <c:v>45932.19235230682</c:v>
                </c:pt>
                <c:pt idx="39298">
                  <c:v>45932.19317150676</c:v>
                </c:pt>
                <c:pt idx="39299">
                  <c:v>45932.19399070682</c:v>
                </c:pt>
                <c:pt idx="39300">
                  <c:v>45932.19480990683</c:v>
                </c:pt>
                <c:pt idx="39301">
                  <c:v>45932.19562910683</c:v>
                </c:pt>
                <c:pt idx="39302">
                  <c:v>45932.19644830684</c:v>
                </c:pt>
                <c:pt idx="39303">
                  <c:v>45932.19726750682</c:v>
                </c:pt>
                <c:pt idx="39304">
                  <c:v>45932.19808670683</c:v>
                </c:pt>
                <c:pt idx="39305">
                  <c:v>45932.19890590684</c:v>
                </c:pt>
                <c:pt idx="39306">
                  <c:v>45932.19972510685</c:v>
                </c:pt>
                <c:pt idx="39307">
                  <c:v>45932.20054430685</c:v>
                </c:pt>
                <c:pt idx="39308">
                  <c:v>45932.20136350678</c:v>
                </c:pt>
                <c:pt idx="39309">
                  <c:v>45932.20218270685</c:v>
                </c:pt>
                <c:pt idx="39310">
                  <c:v>45932.20300190686</c:v>
                </c:pt>
                <c:pt idx="39311">
                  <c:v>45932.20382110686</c:v>
                </c:pt>
                <c:pt idx="39312">
                  <c:v>45932.20464030686</c:v>
                </c:pt>
                <c:pt idx="39313">
                  <c:v>45932.20545950685</c:v>
                </c:pt>
                <c:pt idx="39314">
                  <c:v>45932.20627870686</c:v>
                </c:pt>
                <c:pt idx="39315">
                  <c:v>45932.20709790687</c:v>
                </c:pt>
                <c:pt idx="39316">
                  <c:v>45932.20791710687</c:v>
                </c:pt>
                <c:pt idx="39317">
                  <c:v>45932.20873630687</c:v>
                </c:pt>
                <c:pt idx="39318">
                  <c:v>45932.20955550687</c:v>
                </c:pt>
                <c:pt idx="39319">
                  <c:v>45932.21037470687</c:v>
                </c:pt>
                <c:pt idx="39320">
                  <c:v>45932.21119390688</c:v>
                </c:pt>
                <c:pt idx="39321">
                  <c:v>45932.21201310688</c:v>
                </c:pt>
                <c:pt idx="39322">
                  <c:v>45932.2128323069</c:v>
                </c:pt>
                <c:pt idx="39323">
                  <c:v>45932.21365150689</c:v>
                </c:pt>
                <c:pt idx="39324">
                  <c:v>45932.21447070689</c:v>
                </c:pt>
                <c:pt idx="39325">
                  <c:v>45932.21528990689</c:v>
                </c:pt>
                <c:pt idx="39326">
                  <c:v>45932.2161091069</c:v>
                </c:pt>
                <c:pt idx="39327">
                  <c:v>45932.2169283069</c:v>
                </c:pt>
                <c:pt idx="39328">
                  <c:v>45932.2177475069</c:v>
                </c:pt>
                <c:pt idx="39329">
                  <c:v>45932.2185667069</c:v>
                </c:pt>
                <c:pt idx="39330">
                  <c:v>45932.2193859069</c:v>
                </c:pt>
                <c:pt idx="39331">
                  <c:v>45932.2202051069</c:v>
                </c:pt>
                <c:pt idx="39332">
                  <c:v>45932.22102430691</c:v>
                </c:pt>
                <c:pt idx="39333">
                  <c:v>45932.22184350684</c:v>
                </c:pt>
                <c:pt idx="39334">
                  <c:v>45932.2226627069</c:v>
                </c:pt>
                <c:pt idx="39335">
                  <c:v>45932.22348190684</c:v>
                </c:pt>
                <c:pt idx="39336">
                  <c:v>45932.22430110691</c:v>
                </c:pt>
                <c:pt idx="39337">
                  <c:v>45932.22512030692</c:v>
                </c:pt>
                <c:pt idx="39338">
                  <c:v>45932.22593950692</c:v>
                </c:pt>
                <c:pt idx="39339">
                  <c:v>45932.22675870692</c:v>
                </c:pt>
                <c:pt idx="39340">
                  <c:v>45932.22757790692</c:v>
                </c:pt>
                <c:pt idx="39341">
                  <c:v>45932.22839710692</c:v>
                </c:pt>
                <c:pt idx="39342">
                  <c:v>45932.22921630692</c:v>
                </c:pt>
                <c:pt idx="39343">
                  <c:v>45932.23003550693</c:v>
                </c:pt>
                <c:pt idx="39344">
                  <c:v>45932.23085470693</c:v>
                </c:pt>
                <c:pt idx="39345">
                  <c:v>45932.23167390694</c:v>
                </c:pt>
                <c:pt idx="39346">
                  <c:v>45932.23249310694</c:v>
                </c:pt>
                <c:pt idx="39347">
                  <c:v>45932.23331230694</c:v>
                </c:pt>
                <c:pt idx="39348">
                  <c:v>45932.23413150694</c:v>
                </c:pt>
                <c:pt idx="39349">
                  <c:v>45932.23495070694</c:v>
                </c:pt>
                <c:pt idx="39350">
                  <c:v>45932.23576990695</c:v>
                </c:pt>
                <c:pt idx="39351">
                  <c:v>45932.23658910695</c:v>
                </c:pt>
                <c:pt idx="39352">
                  <c:v>45932.23740830695</c:v>
                </c:pt>
                <c:pt idx="39353">
                  <c:v>45932.23822750695</c:v>
                </c:pt>
                <c:pt idx="39354">
                  <c:v>45932.23904670696</c:v>
                </c:pt>
                <c:pt idx="39355">
                  <c:v>45932.23986590696</c:v>
                </c:pt>
                <c:pt idx="39356">
                  <c:v>45932.24068510696</c:v>
                </c:pt>
                <c:pt idx="39357">
                  <c:v>45932.24150430696</c:v>
                </c:pt>
                <c:pt idx="39358">
                  <c:v>45932.24232350697</c:v>
                </c:pt>
                <c:pt idx="39359">
                  <c:v>45932.24314270697</c:v>
                </c:pt>
                <c:pt idx="39360">
                  <c:v>45932.24396190697</c:v>
                </c:pt>
                <c:pt idx="39361">
                  <c:v>45932.24478110697</c:v>
                </c:pt>
                <c:pt idx="39362">
                  <c:v>45932.24560030697</c:v>
                </c:pt>
                <c:pt idx="39363">
                  <c:v>45932.24641950697</c:v>
                </c:pt>
                <c:pt idx="39364">
                  <c:v>45932.24723870697</c:v>
                </c:pt>
                <c:pt idx="39365">
                  <c:v>45932.24805790698</c:v>
                </c:pt>
                <c:pt idx="39366">
                  <c:v>45932.248877107</c:v>
                </c:pt>
                <c:pt idx="39367">
                  <c:v>45932.24969630698</c:v>
                </c:pt>
                <c:pt idx="39368">
                  <c:v>45932.25051550698</c:v>
                </c:pt>
                <c:pt idx="39369">
                  <c:v>45932.251334707</c:v>
                </c:pt>
                <c:pt idx="39370">
                  <c:v>45932.252153907</c:v>
                </c:pt>
                <c:pt idx="39371">
                  <c:v>45932.252973107</c:v>
                </c:pt>
                <c:pt idx="39372">
                  <c:v>45932.253792307</c:v>
                </c:pt>
                <c:pt idx="39373">
                  <c:v>45932.254611507</c:v>
                </c:pt>
                <c:pt idx="39374">
                  <c:v>45932.25543070699</c:v>
                </c:pt>
                <c:pt idx="39375">
                  <c:v>45932.256249907</c:v>
                </c:pt>
                <c:pt idx="39376">
                  <c:v>45932.25706910701</c:v>
                </c:pt>
                <c:pt idx="39377">
                  <c:v>45932.25788830701</c:v>
                </c:pt>
                <c:pt idx="39378">
                  <c:v>45932.258707507</c:v>
                </c:pt>
                <c:pt idx="39379">
                  <c:v>45932.25952670701</c:v>
                </c:pt>
                <c:pt idx="39380">
                  <c:v>45932.26034590702</c:v>
                </c:pt>
                <c:pt idx="39381">
                  <c:v>45932.26116510697</c:v>
                </c:pt>
                <c:pt idx="39382">
                  <c:v>45932.26198430698</c:v>
                </c:pt>
                <c:pt idx="39383">
                  <c:v>45932.26280350702</c:v>
                </c:pt>
                <c:pt idx="39384">
                  <c:v>45932.26362270697</c:v>
                </c:pt>
                <c:pt idx="39385">
                  <c:v>45932.26444190698</c:v>
                </c:pt>
                <c:pt idx="39386">
                  <c:v>45932.26526110702</c:v>
                </c:pt>
                <c:pt idx="39387">
                  <c:v>45932.26608030702</c:v>
                </c:pt>
                <c:pt idx="39388">
                  <c:v>45932.26689950703</c:v>
                </c:pt>
                <c:pt idx="39389">
                  <c:v>45932.26771870699</c:v>
                </c:pt>
                <c:pt idx="39390">
                  <c:v>45932.26853790704</c:v>
                </c:pt>
                <c:pt idx="39391">
                  <c:v>45932.26935710703</c:v>
                </c:pt>
                <c:pt idx="39392">
                  <c:v>45932.27017630704</c:v>
                </c:pt>
                <c:pt idx="39393">
                  <c:v>45932.27099550705</c:v>
                </c:pt>
                <c:pt idx="39394">
                  <c:v>45932.27181470705</c:v>
                </c:pt>
                <c:pt idx="39395">
                  <c:v>45932.27263390705</c:v>
                </c:pt>
                <c:pt idx="39396">
                  <c:v>45932.27345310705</c:v>
                </c:pt>
                <c:pt idx="39397">
                  <c:v>45932.27427230705</c:v>
                </c:pt>
                <c:pt idx="39398">
                  <c:v>45932.27509150699</c:v>
                </c:pt>
                <c:pt idx="39399">
                  <c:v>45932.27591070705</c:v>
                </c:pt>
                <c:pt idx="39400">
                  <c:v>45932.27672990705</c:v>
                </c:pt>
                <c:pt idx="39401">
                  <c:v>45932.27754910706</c:v>
                </c:pt>
                <c:pt idx="39402">
                  <c:v>45932.27836830707</c:v>
                </c:pt>
                <c:pt idx="39403">
                  <c:v>45932.279187507</c:v>
                </c:pt>
                <c:pt idx="39404">
                  <c:v>45932.28000670707</c:v>
                </c:pt>
                <c:pt idx="39405">
                  <c:v>45932.28082590707</c:v>
                </c:pt>
                <c:pt idx="39406">
                  <c:v>45932.28164510708</c:v>
                </c:pt>
                <c:pt idx="39407">
                  <c:v>45932.28246430708</c:v>
                </c:pt>
                <c:pt idx="39408">
                  <c:v>45932.28328350707</c:v>
                </c:pt>
                <c:pt idx="39409">
                  <c:v>45932.28410270708</c:v>
                </c:pt>
                <c:pt idx="39410">
                  <c:v>45932.28492190708</c:v>
                </c:pt>
                <c:pt idx="39411">
                  <c:v>45932.28574110707</c:v>
                </c:pt>
                <c:pt idx="39412">
                  <c:v>45932.28656030709</c:v>
                </c:pt>
                <c:pt idx="39413">
                  <c:v>45932.28737950708</c:v>
                </c:pt>
                <c:pt idx="39414">
                  <c:v>45932.28819870709</c:v>
                </c:pt>
                <c:pt idx="39415">
                  <c:v>45932.2890179071</c:v>
                </c:pt>
                <c:pt idx="39416">
                  <c:v>45932.2898371071</c:v>
                </c:pt>
                <c:pt idx="39417">
                  <c:v>45932.2906563071</c:v>
                </c:pt>
                <c:pt idx="39418">
                  <c:v>45932.29147550701</c:v>
                </c:pt>
                <c:pt idx="39419">
                  <c:v>45932.29229470711</c:v>
                </c:pt>
                <c:pt idx="39420">
                  <c:v>45932.29311390704</c:v>
                </c:pt>
                <c:pt idx="39421">
                  <c:v>45932.2939331071</c:v>
                </c:pt>
                <c:pt idx="39422">
                  <c:v>45932.29475230711</c:v>
                </c:pt>
                <c:pt idx="39423">
                  <c:v>45932.29557150704</c:v>
                </c:pt>
                <c:pt idx="39424">
                  <c:v>45932.29639070712</c:v>
                </c:pt>
                <c:pt idx="39425">
                  <c:v>45932.29720990712</c:v>
                </c:pt>
                <c:pt idx="39426">
                  <c:v>45932.29802910712</c:v>
                </c:pt>
                <c:pt idx="39427">
                  <c:v>45932.29884830712</c:v>
                </c:pt>
                <c:pt idx="39428">
                  <c:v>45932.29966750706</c:v>
                </c:pt>
                <c:pt idx="39429">
                  <c:v>45932.30048670713</c:v>
                </c:pt>
                <c:pt idx="39430">
                  <c:v>45932.30130590713</c:v>
                </c:pt>
                <c:pt idx="39431">
                  <c:v>45932.30212510713</c:v>
                </c:pt>
                <c:pt idx="39432">
                  <c:v>45932.30294430713</c:v>
                </c:pt>
                <c:pt idx="39433">
                  <c:v>45932.30376350712</c:v>
                </c:pt>
                <c:pt idx="39434">
                  <c:v>45932.30458270714</c:v>
                </c:pt>
                <c:pt idx="39435">
                  <c:v>45932.30540190714</c:v>
                </c:pt>
                <c:pt idx="39436">
                  <c:v>45932.30622110714</c:v>
                </c:pt>
                <c:pt idx="39437">
                  <c:v>45932.30704030715</c:v>
                </c:pt>
                <c:pt idx="39438">
                  <c:v>45932.30785950715</c:v>
                </c:pt>
                <c:pt idx="39439">
                  <c:v>45932.30867870715</c:v>
                </c:pt>
                <c:pt idx="39440">
                  <c:v>45932.30949790715</c:v>
                </c:pt>
                <c:pt idx="39441">
                  <c:v>45932.3103171072</c:v>
                </c:pt>
                <c:pt idx="39442">
                  <c:v>45932.31113630715</c:v>
                </c:pt>
                <c:pt idx="39443">
                  <c:v>45932.31195550716</c:v>
                </c:pt>
                <c:pt idx="39444">
                  <c:v>45932.31277470716</c:v>
                </c:pt>
                <c:pt idx="39445">
                  <c:v>45932.31359390716</c:v>
                </c:pt>
                <c:pt idx="39446">
                  <c:v>45932.31441310716</c:v>
                </c:pt>
                <c:pt idx="39447">
                  <c:v>45932.31523230716</c:v>
                </c:pt>
                <c:pt idx="39448">
                  <c:v>45932.31605150717</c:v>
                </c:pt>
                <c:pt idx="39449">
                  <c:v>45932.31687070718</c:v>
                </c:pt>
                <c:pt idx="39450">
                  <c:v>45932.31768990717</c:v>
                </c:pt>
                <c:pt idx="39451">
                  <c:v>45932.3185091072</c:v>
                </c:pt>
                <c:pt idx="39452">
                  <c:v>45932.31932830718</c:v>
                </c:pt>
                <c:pt idx="39453">
                  <c:v>45932.32014750718</c:v>
                </c:pt>
                <c:pt idx="39454">
                  <c:v>45932.32096670719</c:v>
                </c:pt>
                <c:pt idx="39455">
                  <c:v>45932.32178590717</c:v>
                </c:pt>
                <c:pt idx="39456">
                  <c:v>45932.3226051072</c:v>
                </c:pt>
                <c:pt idx="39457">
                  <c:v>45932.32342430719</c:v>
                </c:pt>
                <c:pt idx="39458">
                  <c:v>45932.3242435072</c:v>
                </c:pt>
                <c:pt idx="39459">
                  <c:v>45932.32506270718</c:v>
                </c:pt>
                <c:pt idx="39460">
                  <c:v>45932.32588190719</c:v>
                </c:pt>
                <c:pt idx="39461">
                  <c:v>45932.32670110719</c:v>
                </c:pt>
                <c:pt idx="39462">
                  <c:v>45932.3275203072</c:v>
                </c:pt>
                <c:pt idx="39463">
                  <c:v>45932.32833950721</c:v>
                </c:pt>
                <c:pt idx="39464">
                  <c:v>45932.32915870719</c:v>
                </c:pt>
                <c:pt idx="39465">
                  <c:v>45932.3299779072</c:v>
                </c:pt>
                <c:pt idx="39466">
                  <c:v>45932.33079710721</c:v>
                </c:pt>
                <c:pt idx="39467">
                  <c:v>45932.33161630722</c:v>
                </c:pt>
                <c:pt idx="39468">
                  <c:v>45932.33243550722</c:v>
                </c:pt>
                <c:pt idx="39469">
                  <c:v>45932.33325470722</c:v>
                </c:pt>
                <c:pt idx="39470">
                  <c:v>45932.33407390722</c:v>
                </c:pt>
                <c:pt idx="39471">
                  <c:v>45932.33489310722</c:v>
                </c:pt>
                <c:pt idx="39472">
                  <c:v>45932.33571230723</c:v>
                </c:pt>
                <c:pt idx="39473">
                  <c:v>45932.33653150723</c:v>
                </c:pt>
                <c:pt idx="39474">
                  <c:v>45932.33735070722</c:v>
                </c:pt>
                <c:pt idx="39475">
                  <c:v>45932.33816990723</c:v>
                </c:pt>
                <c:pt idx="39476">
                  <c:v>45932.33898910724</c:v>
                </c:pt>
                <c:pt idx="39477">
                  <c:v>45932.33980830724</c:v>
                </c:pt>
                <c:pt idx="39478">
                  <c:v>45932.34062750723</c:v>
                </c:pt>
                <c:pt idx="39479">
                  <c:v>45932.34144670719</c:v>
                </c:pt>
                <c:pt idx="39480">
                  <c:v>45932.34226590725</c:v>
                </c:pt>
                <c:pt idx="39481">
                  <c:v>45932.34308510725</c:v>
                </c:pt>
                <c:pt idx="39482">
                  <c:v>45932.34390430725</c:v>
                </c:pt>
                <c:pt idx="39483">
                  <c:v>45932.34472350725</c:v>
                </c:pt>
                <c:pt idx="39484">
                  <c:v>45932.34554270725</c:v>
                </c:pt>
                <c:pt idx="39485">
                  <c:v>45932.34636190726</c:v>
                </c:pt>
                <c:pt idx="39486">
                  <c:v>45932.34718110722</c:v>
                </c:pt>
                <c:pt idx="39487">
                  <c:v>45932.34800030726</c:v>
                </c:pt>
                <c:pt idx="39488">
                  <c:v>45932.34881950726</c:v>
                </c:pt>
                <c:pt idx="39489">
                  <c:v>45932.34963870727</c:v>
                </c:pt>
                <c:pt idx="39490">
                  <c:v>45932.35045790727</c:v>
                </c:pt>
                <c:pt idx="39491">
                  <c:v>45932.35127710727</c:v>
                </c:pt>
                <c:pt idx="39492">
                  <c:v>45932.35209630728</c:v>
                </c:pt>
                <c:pt idx="39493">
                  <c:v>45932.35291550727</c:v>
                </c:pt>
                <c:pt idx="39494">
                  <c:v>45932.35373470728</c:v>
                </c:pt>
                <c:pt idx="39495">
                  <c:v>45932.35455390728</c:v>
                </c:pt>
                <c:pt idx="39496">
                  <c:v>45932.35537310728</c:v>
                </c:pt>
                <c:pt idx="39497">
                  <c:v>45932.35619230728</c:v>
                </c:pt>
                <c:pt idx="39498">
                  <c:v>45932.35701150729</c:v>
                </c:pt>
                <c:pt idx="39499">
                  <c:v>45932.35783070729</c:v>
                </c:pt>
                <c:pt idx="39500">
                  <c:v>45932.3586499073</c:v>
                </c:pt>
                <c:pt idx="39501">
                  <c:v>45932.35946910729</c:v>
                </c:pt>
                <c:pt idx="39502">
                  <c:v>45932.3602883073</c:v>
                </c:pt>
                <c:pt idx="39503">
                  <c:v>45932.36110750723</c:v>
                </c:pt>
                <c:pt idx="39504">
                  <c:v>45932.36192670723</c:v>
                </c:pt>
                <c:pt idx="39505">
                  <c:v>45932.3627459073</c:v>
                </c:pt>
                <c:pt idx="39506">
                  <c:v>45932.36356510731</c:v>
                </c:pt>
                <c:pt idx="39507">
                  <c:v>45932.36438430731</c:v>
                </c:pt>
                <c:pt idx="39508">
                  <c:v>45932.3652035073</c:v>
                </c:pt>
                <c:pt idx="39509">
                  <c:v>45932.36602270731</c:v>
                </c:pt>
                <c:pt idx="39510">
                  <c:v>45932.36684190731</c:v>
                </c:pt>
                <c:pt idx="39511">
                  <c:v>45932.36766110732</c:v>
                </c:pt>
                <c:pt idx="39512">
                  <c:v>45932.36848030732</c:v>
                </c:pt>
                <c:pt idx="39513">
                  <c:v>45932.36929950732</c:v>
                </c:pt>
                <c:pt idx="39514">
                  <c:v>45932.37011870732</c:v>
                </c:pt>
                <c:pt idx="39515">
                  <c:v>45932.37093790732</c:v>
                </c:pt>
                <c:pt idx="39516">
                  <c:v>45932.37175710733</c:v>
                </c:pt>
                <c:pt idx="39517">
                  <c:v>45932.37257630733</c:v>
                </c:pt>
                <c:pt idx="39518">
                  <c:v>45932.37339550733</c:v>
                </c:pt>
                <c:pt idx="39519">
                  <c:v>45932.37421470733</c:v>
                </c:pt>
                <c:pt idx="39520">
                  <c:v>45932.37503390734</c:v>
                </c:pt>
                <c:pt idx="39521">
                  <c:v>45932.37585310734</c:v>
                </c:pt>
                <c:pt idx="39522">
                  <c:v>45932.37667230734</c:v>
                </c:pt>
                <c:pt idx="39523">
                  <c:v>45932.37749150732</c:v>
                </c:pt>
                <c:pt idx="39524">
                  <c:v>45932.37831070735</c:v>
                </c:pt>
                <c:pt idx="39525">
                  <c:v>45932.37912990735</c:v>
                </c:pt>
                <c:pt idx="39526">
                  <c:v>45932.37994910735</c:v>
                </c:pt>
                <c:pt idx="39527">
                  <c:v>45932.38076830735</c:v>
                </c:pt>
                <c:pt idx="39528">
                  <c:v>45932.38158750736</c:v>
                </c:pt>
                <c:pt idx="39529">
                  <c:v>45932.38240670736</c:v>
                </c:pt>
                <c:pt idx="39530">
                  <c:v>45932.38322590736</c:v>
                </c:pt>
                <c:pt idx="39531">
                  <c:v>45932.38404510736</c:v>
                </c:pt>
                <c:pt idx="39532">
                  <c:v>45932.38486430736</c:v>
                </c:pt>
                <c:pt idx="39533">
                  <c:v>45932.38568350737</c:v>
                </c:pt>
                <c:pt idx="39534">
                  <c:v>45932.38650270737</c:v>
                </c:pt>
                <c:pt idx="39535">
                  <c:v>45932.38732190737</c:v>
                </c:pt>
                <c:pt idx="39536">
                  <c:v>45932.38814110737</c:v>
                </c:pt>
                <c:pt idx="39537">
                  <c:v>45932.38896030737</c:v>
                </c:pt>
                <c:pt idx="39538">
                  <c:v>45932.38977950738</c:v>
                </c:pt>
                <c:pt idx="39539">
                  <c:v>45932.39059870738</c:v>
                </c:pt>
                <c:pt idx="39540">
                  <c:v>45932.39141790738</c:v>
                </c:pt>
                <c:pt idx="39541">
                  <c:v>45932.39223710738</c:v>
                </c:pt>
                <c:pt idx="39542">
                  <c:v>45932.39305630739</c:v>
                </c:pt>
                <c:pt idx="39543">
                  <c:v>45932.39387550738</c:v>
                </c:pt>
                <c:pt idx="39544">
                  <c:v>45932.39469470739</c:v>
                </c:pt>
                <c:pt idx="39545">
                  <c:v>45932.3955139074</c:v>
                </c:pt>
                <c:pt idx="39546">
                  <c:v>45932.3963331074</c:v>
                </c:pt>
                <c:pt idx="39547">
                  <c:v>45932.3971523074</c:v>
                </c:pt>
                <c:pt idx="39548">
                  <c:v>45932.39797150737</c:v>
                </c:pt>
                <c:pt idx="39549">
                  <c:v>45932.3987907074</c:v>
                </c:pt>
                <c:pt idx="39550">
                  <c:v>45932.39960990741</c:v>
                </c:pt>
                <c:pt idx="39551">
                  <c:v>45932.40042910741</c:v>
                </c:pt>
                <c:pt idx="39552">
                  <c:v>45932.40124830741</c:v>
                </c:pt>
                <c:pt idx="39553">
                  <c:v>45932.40206750741</c:v>
                </c:pt>
                <c:pt idx="39554">
                  <c:v>45932.40288670742</c:v>
                </c:pt>
                <c:pt idx="39555">
                  <c:v>45932.40370590742</c:v>
                </c:pt>
                <c:pt idx="39556">
                  <c:v>45932.40452510742</c:v>
                </c:pt>
                <c:pt idx="39557">
                  <c:v>45932.40534430742</c:v>
                </c:pt>
                <c:pt idx="39558">
                  <c:v>45932.40616350742</c:v>
                </c:pt>
                <c:pt idx="39559">
                  <c:v>45932.40698270743</c:v>
                </c:pt>
                <c:pt idx="39560">
                  <c:v>45932.40780190743</c:v>
                </c:pt>
                <c:pt idx="39561">
                  <c:v>45932.40862110743</c:v>
                </c:pt>
                <c:pt idx="39562">
                  <c:v>45932.40944030743</c:v>
                </c:pt>
                <c:pt idx="39563">
                  <c:v>45932.41025950743</c:v>
                </c:pt>
                <c:pt idx="39564">
                  <c:v>45932.41107870744</c:v>
                </c:pt>
                <c:pt idx="39565">
                  <c:v>45932.41189790744</c:v>
                </c:pt>
                <c:pt idx="39566">
                  <c:v>45932.41271710744</c:v>
                </c:pt>
                <c:pt idx="39567">
                  <c:v>45932.41353630744</c:v>
                </c:pt>
                <c:pt idx="39568">
                  <c:v>45932.41435550745</c:v>
                </c:pt>
                <c:pt idx="39569">
                  <c:v>45932.41517470745</c:v>
                </c:pt>
                <c:pt idx="39570">
                  <c:v>45932.41599390745</c:v>
                </c:pt>
                <c:pt idx="39571">
                  <c:v>45932.41681310746</c:v>
                </c:pt>
                <c:pt idx="39572">
                  <c:v>45932.41763230745</c:v>
                </c:pt>
                <c:pt idx="39573">
                  <c:v>45932.41845150746</c:v>
                </c:pt>
                <c:pt idx="39574">
                  <c:v>45932.41927070746</c:v>
                </c:pt>
                <c:pt idx="39575">
                  <c:v>45932.42008990746</c:v>
                </c:pt>
                <c:pt idx="39576">
                  <c:v>45932.42090910747</c:v>
                </c:pt>
                <c:pt idx="39577">
                  <c:v>45932.42172830747</c:v>
                </c:pt>
                <c:pt idx="39578">
                  <c:v>45932.42254750747</c:v>
                </c:pt>
                <c:pt idx="39579">
                  <c:v>45932.42336670747</c:v>
                </c:pt>
                <c:pt idx="39580">
                  <c:v>45932.42418590748</c:v>
                </c:pt>
                <c:pt idx="39581">
                  <c:v>45932.42500510748</c:v>
                </c:pt>
                <c:pt idx="39582">
                  <c:v>45932.42582430748</c:v>
                </c:pt>
                <c:pt idx="39583">
                  <c:v>45932.42664350748</c:v>
                </c:pt>
                <c:pt idx="39584">
                  <c:v>45932.42746270741</c:v>
                </c:pt>
                <c:pt idx="39585">
                  <c:v>45932.42828190749</c:v>
                </c:pt>
                <c:pt idx="39586">
                  <c:v>45932.42910110747</c:v>
                </c:pt>
                <c:pt idx="39587">
                  <c:v>45932.42992030748</c:v>
                </c:pt>
                <c:pt idx="39588">
                  <c:v>45932.43073950749</c:v>
                </c:pt>
                <c:pt idx="39589">
                  <c:v>45932.4315587075</c:v>
                </c:pt>
                <c:pt idx="39590">
                  <c:v>45932.4323779075</c:v>
                </c:pt>
                <c:pt idx="39591">
                  <c:v>45932.4331971075</c:v>
                </c:pt>
                <c:pt idx="39592">
                  <c:v>45932.4340163075</c:v>
                </c:pt>
                <c:pt idx="39593">
                  <c:v>45932.4348355075</c:v>
                </c:pt>
                <c:pt idx="39594">
                  <c:v>45932.43565470751</c:v>
                </c:pt>
                <c:pt idx="39595">
                  <c:v>45932.43647390751</c:v>
                </c:pt>
                <c:pt idx="39596">
                  <c:v>45932.43729310751</c:v>
                </c:pt>
                <c:pt idx="39597">
                  <c:v>45932.43811230751</c:v>
                </c:pt>
                <c:pt idx="39598">
                  <c:v>45932.43893150752</c:v>
                </c:pt>
                <c:pt idx="39599">
                  <c:v>45932.43975070752</c:v>
                </c:pt>
                <c:pt idx="39600">
                  <c:v>45932.44056990752</c:v>
                </c:pt>
                <c:pt idx="39601">
                  <c:v>45932.44138910752</c:v>
                </c:pt>
                <c:pt idx="39602">
                  <c:v>45932.44220830754</c:v>
                </c:pt>
                <c:pt idx="39603">
                  <c:v>45932.44302750753</c:v>
                </c:pt>
                <c:pt idx="39604">
                  <c:v>45932.44384670753</c:v>
                </c:pt>
                <c:pt idx="39605">
                  <c:v>45932.44466590753</c:v>
                </c:pt>
                <c:pt idx="39606">
                  <c:v>45932.44548510754</c:v>
                </c:pt>
                <c:pt idx="39607">
                  <c:v>45932.44630430753</c:v>
                </c:pt>
                <c:pt idx="39608">
                  <c:v>45932.44712350753</c:v>
                </c:pt>
                <c:pt idx="39609">
                  <c:v>45932.44794270753</c:v>
                </c:pt>
                <c:pt idx="39610">
                  <c:v>45932.44876190754</c:v>
                </c:pt>
                <c:pt idx="39611">
                  <c:v>45932.44958110755</c:v>
                </c:pt>
                <c:pt idx="39612">
                  <c:v>45932.45040030755</c:v>
                </c:pt>
                <c:pt idx="39613">
                  <c:v>45932.45121950755</c:v>
                </c:pt>
                <c:pt idx="39614">
                  <c:v>45932.45203870756</c:v>
                </c:pt>
                <c:pt idx="39615">
                  <c:v>45932.4528579076</c:v>
                </c:pt>
                <c:pt idx="39616">
                  <c:v>45932.45367710755</c:v>
                </c:pt>
                <c:pt idx="39617">
                  <c:v>45932.45449630756</c:v>
                </c:pt>
                <c:pt idx="39618">
                  <c:v>45932.45531550756</c:v>
                </c:pt>
                <c:pt idx="39619">
                  <c:v>45932.45613470756</c:v>
                </c:pt>
                <c:pt idx="39620">
                  <c:v>45932.45695390756</c:v>
                </c:pt>
                <c:pt idx="39621">
                  <c:v>45932.45777310757</c:v>
                </c:pt>
                <c:pt idx="39622">
                  <c:v>45932.4585923076</c:v>
                </c:pt>
                <c:pt idx="39623">
                  <c:v>45932.45941150757</c:v>
                </c:pt>
                <c:pt idx="39624">
                  <c:v>45932.46023070757</c:v>
                </c:pt>
                <c:pt idx="39625">
                  <c:v>45932.46104990758</c:v>
                </c:pt>
                <c:pt idx="39626">
                  <c:v>45932.46186910758</c:v>
                </c:pt>
                <c:pt idx="39627">
                  <c:v>45932.46268830758</c:v>
                </c:pt>
                <c:pt idx="39628">
                  <c:v>45932.46350750759</c:v>
                </c:pt>
                <c:pt idx="39629">
                  <c:v>45932.46432670759</c:v>
                </c:pt>
                <c:pt idx="39630">
                  <c:v>45932.46514590758</c:v>
                </c:pt>
                <c:pt idx="39631">
                  <c:v>45932.46596510759</c:v>
                </c:pt>
                <c:pt idx="39632">
                  <c:v>45932.46678430759</c:v>
                </c:pt>
                <c:pt idx="39633">
                  <c:v>45932.46760350758</c:v>
                </c:pt>
                <c:pt idx="39634">
                  <c:v>45932.46842270758</c:v>
                </c:pt>
                <c:pt idx="39635">
                  <c:v>45932.46924190759</c:v>
                </c:pt>
                <c:pt idx="39636">
                  <c:v>45932.4700611076</c:v>
                </c:pt>
                <c:pt idx="39637">
                  <c:v>45932.47088030761</c:v>
                </c:pt>
                <c:pt idx="39638">
                  <c:v>45932.47169950759</c:v>
                </c:pt>
                <c:pt idx="39639">
                  <c:v>45932.47251870761</c:v>
                </c:pt>
                <c:pt idx="39640">
                  <c:v>45932.47333790761</c:v>
                </c:pt>
                <c:pt idx="39641">
                  <c:v>45932.47415710762</c:v>
                </c:pt>
                <c:pt idx="39642">
                  <c:v>45932.47497630762</c:v>
                </c:pt>
                <c:pt idx="39643">
                  <c:v>45932.47579550758</c:v>
                </c:pt>
                <c:pt idx="39644">
                  <c:v>45932.47661470762</c:v>
                </c:pt>
                <c:pt idx="39645">
                  <c:v>45932.47743390762</c:v>
                </c:pt>
                <c:pt idx="39646">
                  <c:v>45932.47825310762</c:v>
                </c:pt>
                <c:pt idx="39647">
                  <c:v>45932.47907230763</c:v>
                </c:pt>
                <c:pt idx="39648">
                  <c:v>45932.47989150762</c:v>
                </c:pt>
                <c:pt idx="39649">
                  <c:v>45932.48071070763</c:v>
                </c:pt>
                <c:pt idx="39650">
                  <c:v>45932.48152990764</c:v>
                </c:pt>
                <c:pt idx="39651">
                  <c:v>45932.48234910764</c:v>
                </c:pt>
                <c:pt idx="39652">
                  <c:v>45932.48316830763</c:v>
                </c:pt>
                <c:pt idx="39653">
                  <c:v>45932.48398750758</c:v>
                </c:pt>
                <c:pt idx="39654">
                  <c:v>45932.48480670765</c:v>
                </c:pt>
                <c:pt idx="39655">
                  <c:v>45932.48562590765</c:v>
                </c:pt>
                <c:pt idx="39656">
                  <c:v>45932.48644510765</c:v>
                </c:pt>
                <c:pt idx="39657">
                  <c:v>45932.48726430765</c:v>
                </c:pt>
                <c:pt idx="39658">
                  <c:v>45932.48808350765</c:v>
                </c:pt>
                <c:pt idx="39659">
                  <c:v>45932.48890270766</c:v>
                </c:pt>
                <c:pt idx="39660">
                  <c:v>45932.48972190762</c:v>
                </c:pt>
                <c:pt idx="39661">
                  <c:v>45932.49054110765</c:v>
                </c:pt>
                <c:pt idx="39662">
                  <c:v>45932.49136030759</c:v>
                </c:pt>
                <c:pt idx="39663">
                  <c:v>45932.49217950767</c:v>
                </c:pt>
                <c:pt idx="39664">
                  <c:v>45932.49299870767</c:v>
                </c:pt>
                <c:pt idx="39665">
                  <c:v>45932.49381790767</c:v>
                </c:pt>
                <c:pt idx="39666">
                  <c:v>45932.49463710767</c:v>
                </c:pt>
                <c:pt idx="39667">
                  <c:v>45932.49545630768</c:v>
                </c:pt>
                <c:pt idx="39668">
                  <c:v>45932.49627550768</c:v>
                </c:pt>
                <c:pt idx="39669">
                  <c:v>45932.49709470767</c:v>
                </c:pt>
                <c:pt idx="39670">
                  <c:v>45932.49791390767</c:v>
                </c:pt>
                <c:pt idx="39671">
                  <c:v>45932.49873310768</c:v>
                </c:pt>
                <c:pt idx="39672">
                  <c:v>45932.49955230769</c:v>
                </c:pt>
                <c:pt idx="39673">
                  <c:v>45932.50037150767</c:v>
                </c:pt>
                <c:pt idx="39674">
                  <c:v>45932.50119070762</c:v>
                </c:pt>
                <c:pt idx="39675">
                  <c:v>45932.50200990769</c:v>
                </c:pt>
                <c:pt idx="39676">
                  <c:v>45932.5028291077</c:v>
                </c:pt>
                <c:pt idx="39677">
                  <c:v>45932.5036483077</c:v>
                </c:pt>
                <c:pt idx="39678">
                  <c:v>45932.50446750763</c:v>
                </c:pt>
                <c:pt idx="39679">
                  <c:v>45932.5052867077</c:v>
                </c:pt>
                <c:pt idx="39680">
                  <c:v>45932.50610590771</c:v>
                </c:pt>
                <c:pt idx="39681">
                  <c:v>45932.50692510771</c:v>
                </c:pt>
                <c:pt idx="39682">
                  <c:v>45932.5077443077</c:v>
                </c:pt>
                <c:pt idx="39683">
                  <c:v>45932.5085635077</c:v>
                </c:pt>
                <c:pt idx="39684">
                  <c:v>45932.50938270764</c:v>
                </c:pt>
                <c:pt idx="39685">
                  <c:v>45932.51020190772</c:v>
                </c:pt>
                <c:pt idx="39686">
                  <c:v>45932.51102110772</c:v>
                </c:pt>
                <c:pt idx="39687">
                  <c:v>45932.51184030772</c:v>
                </c:pt>
                <c:pt idx="39688">
                  <c:v>45932.51265950772</c:v>
                </c:pt>
                <c:pt idx="39689">
                  <c:v>45932.51347870773</c:v>
                </c:pt>
                <c:pt idx="39690">
                  <c:v>45932.51429790772</c:v>
                </c:pt>
                <c:pt idx="39691">
                  <c:v>45932.51511710773</c:v>
                </c:pt>
                <c:pt idx="39692">
                  <c:v>45932.51593630773</c:v>
                </c:pt>
                <c:pt idx="39693">
                  <c:v>45932.51675550774</c:v>
                </c:pt>
                <c:pt idx="39694">
                  <c:v>45932.51757470774</c:v>
                </c:pt>
                <c:pt idx="39695">
                  <c:v>45932.51839390774</c:v>
                </c:pt>
                <c:pt idx="39696">
                  <c:v>45932.51921310774</c:v>
                </c:pt>
                <c:pt idx="39697">
                  <c:v>45932.52003230774</c:v>
                </c:pt>
                <c:pt idx="39698">
                  <c:v>45932.52085150775</c:v>
                </c:pt>
                <c:pt idx="39699">
                  <c:v>45932.52167070768</c:v>
                </c:pt>
                <c:pt idx="39700">
                  <c:v>45932.52248990768</c:v>
                </c:pt>
                <c:pt idx="39701">
                  <c:v>45932.52330910775</c:v>
                </c:pt>
                <c:pt idx="39702">
                  <c:v>45932.52412830776</c:v>
                </c:pt>
                <c:pt idx="39703">
                  <c:v>45932.52494750769</c:v>
                </c:pt>
                <c:pt idx="39704">
                  <c:v>45932.52576670766</c:v>
                </c:pt>
                <c:pt idx="39705">
                  <c:v>45932.52658590776</c:v>
                </c:pt>
                <c:pt idx="39706">
                  <c:v>45932.52740510769</c:v>
                </c:pt>
                <c:pt idx="39707">
                  <c:v>45932.52822430777</c:v>
                </c:pt>
                <c:pt idx="39708">
                  <c:v>45932.5290435077</c:v>
                </c:pt>
                <c:pt idx="39709">
                  <c:v>45932.5298627077</c:v>
                </c:pt>
                <c:pt idx="39710">
                  <c:v>45932.53068190777</c:v>
                </c:pt>
                <c:pt idx="39711">
                  <c:v>45932.53150110778</c:v>
                </c:pt>
                <c:pt idx="39712">
                  <c:v>45932.53232030778</c:v>
                </c:pt>
                <c:pt idx="39713">
                  <c:v>45932.53313950777</c:v>
                </c:pt>
                <c:pt idx="39714">
                  <c:v>45932.53395870778</c:v>
                </c:pt>
                <c:pt idx="39715">
                  <c:v>45932.53477790779</c:v>
                </c:pt>
                <c:pt idx="39716">
                  <c:v>45932.53559710779</c:v>
                </c:pt>
                <c:pt idx="39717">
                  <c:v>45932.5364163078</c:v>
                </c:pt>
                <c:pt idx="39718">
                  <c:v>45932.53723550779</c:v>
                </c:pt>
                <c:pt idx="39719">
                  <c:v>45932.53805470779</c:v>
                </c:pt>
                <c:pt idx="39720">
                  <c:v>45932.5388739078</c:v>
                </c:pt>
                <c:pt idx="39721">
                  <c:v>45932.5396931078</c:v>
                </c:pt>
                <c:pt idx="39722">
                  <c:v>45932.5405123078</c:v>
                </c:pt>
                <c:pt idx="39723">
                  <c:v>45932.5413315078</c:v>
                </c:pt>
                <c:pt idx="39724">
                  <c:v>45932.54215070781</c:v>
                </c:pt>
                <c:pt idx="39725">
                  <c:v>45932.54296990781</c:v>
                </c:pt>
                <c:pt idx="39726">
                  <c:v>45932.5437891078</c:v>
                </c:pt>
                <c:pt idx="39727">
                  <c:v>45932.54460830781</c:v>
                </c:pt>
                <c:pt idx="39728">
                  <c:v>45932.54542750782</c:v>
                </c:pt>
                <c:pt idx="39729">
                  <c:v>45932.54624670782</c:v>
                </c:pt>
                <c:pt idx="39730">
                  <c:v>45932.54706590782</c:v>
                </c:pt>
                <c:pt idx="39731">
                  <c:v>45932.54788510782</c:v>
                </c:pt>
                <c:pt idx="39732">
                  <c:v>45932.54870430782</c:v>
                </c:pt>
                <c:pt idx="39733">
                  <c:v>45932.54952350783</c:v>
                </c:pt>
                <c:pt idx="39734">
                  <c:v>45932.55034270783</c:v>
                </c:pt>
                <c:pt idx="39735">
                  <c:v>45932.55116190782</c:v>
                </c:pt>
                <c:pt idx="39736">
                  <c:v>45932.55198110783</c:v>
                </c:pt>
                <c:pt idx="39737">
                  <c:v>45932.55280030783</c:v>
                </c:pt>
                <c:pt idx="39738">
                  <c:v>45932.55361950784</c:v>
                </c:pt>
                <c:pt idx="39739">
                  <c:v>45932.55443870784</c:v>
                </c:pt>
                <c:pt idx="39740">
                  <c:v>45932.55525790784</c:v>
                </c:pt>
                <c:pt idx="39741">
                  <c:v>45932.55607710784</c:v>
                </c:pt>
                <c:pt idx="39742">
                  <c:v>45932.55689630784</c:v>
                </c:pt>
                <c:pt idx="39743">
                  <c:v>45932.55771550785</c:v>
                </c:pt>
                <c:pt idx="39744">
                  <c:v>45932.55853470785</c:v>
                </c:pt>
                <c:pt idx="39745">
                  <c:v>45932.55935390785</c:v>
                </c:pt>
                <c:pt idx="39746">
                  <c:v>45932.56017310786</c:v>
                </c:pt>
                <c:pt idx="39747">
                  <c:v>45932.56099230786</c:v>
                </c:pt>
                <c:pt idx="39748">
                  <c:v>45932.56181150785</c:v>
                </c:pt>
                <c:pt idx="39749">
                  <c:v>45932.56263070786</c:v>
                </c:pt>
                <c:pt idx="39750">
                  <c:v>45932.56344990787</c:v>
                </c:pt>
                <c:pt idx="39751">
                  <c:v>45932.56426910787</c:v>
                </c:pt>
                <c:pt idx="39752">
                  <c:v>45932.56508830787</c:v>
                </c:pt>
                <c:pt idx="39753">
                  <c:v>45932.56590750787</c:v>
                </c:pt>
                <c:pt idx="39754">
                  <c:v>45932.56672670788</c:v>
                </c:pt>
                <c:pt idx="39755">
                  <c:v>45932.56754590788</c:v>
                </c:pt>
                <c:pt idx="39756">
                  <c:v>45932.56836510788</c:v>
                </c:pt>
                <c:pt idx="39757">
                  <c:v>45932.56918430787</c:v>
                </c:pt>
                <c:pt idx="39758">
                  <c:v>45932.57000350788</c:v>
                </c:pt>
                <c:pt idx="39759">
                  <c:v>45932.57082270789</c:v>
                </c:pt>
                <c:pt idx="39760">
                  <c:v>45932.57164190787</c:v>
                </c:pt>
                <c:pt idx="39761">
                  <c:v>45932.57246110788</c:v>
                </c:pt>
                <c:pt idx="39762">
                  <c:v>45932.57328030789</c:v>
                </c:pt>
                <c:pt idx="39763">
                  <c:v>45932.5740995079</c:v>
                </c:pt>
                <c:pt idx="39764">
                  <c:v>45932.5749187079</c:v>
                </c:pt>
                <c:pt idx="39765">
                  <c:v>45932.5757379079</c:v>
                </c:pt>
                <c:pt idx="39766">
                  <c:v>45932.5765571079</c:v>
                </c:pt>
                <c:pt idx="39767">
                  <c:v>45932.5773763079</c:v>
                </c:pt>
                <c:pt idx="39768">
                  <c:v>45932.57819550791</c:v>
                </c:pt>
                <c:pt idx="39769">
                  <c:v>45932.57901470791</c:v>
                </c:pt>
                <c:pt idx="39770">
                  <c:v>45932.57983390791</c:v>
                </c:pt>
                <c:pt idx="39771">
                  <c:v>45932.58065310791</c:v>
                </c:pt>
                <c:pt idx="39772">
                  <c:v>45932.58147230792</c:v>
                </c:pt>
                <c:pt idx="39773">
                  <c:v>45932.58229150792</c:v>
                </c:pt>
                <c:pt idx="39774">
                  <c:v>45932.58311070792</c:v>
                </c:pt>
                <c:pt idx="39775">
                  <c:v>45932.58392990792</c:v>
                </c:pt>
                <c:pt idx="39776">
                  <c:v>45932.58474910792</c:v>
                </c:pt>
                <c:pt idx="39777">
                  <c:v>45932.58556830792</c:v>
                </c:pt>
                <c:pt idx="39778">
                  <c:v>45932.58638750793</c:v>
                </c:pt>
                <c:pt idx="39779">
                  <c:v>45932.58720670793</c:v>
                </c:pt>
                <c:pt idx="39780">
                  <c:v>45932.58802590793</c:v>
                </c:pt>
                <c:pt idx="39781">
                  <c:v>45932.58884510793</c:v>
                </c:pt>
                <c:pt idx="39782">
                  <c:v>45932.58966430794</c:v>
                </c:pt>
                <c:pt idx="39783">
                  <c:v>45932.59048350787</c:v>
                </c:pt>
                <c:pt idx="39784">
                  <c:v>45932.59130270792</c:v>
                </c:pt>
                <c:pt idx="39785">
                  <c:v>45932.59212190795</c:v>
                </c:pt>
                <c:pt idx="39786">
                  <c:v>45932.59294110795</c:v>
                </c:pt>
                <c:pt idx="39787">
                  <c:v>45932.59376030788</c:v>
                </c:pt>
                <c:pt idx="39788">
                  <c:v>45932.59457950795</c:v>
                </c:pt>
                <c:pt idx="39789">
                  <c:v>45932.59539870796</c:v>
                </c:pt>
                <c:pt idx="39790">
                  <c:v>45932.59621790795</c:v>
                </c:pt>
                <c:pt idx="39791">
                  <c:v>45932.59703710796</c:v>
                </c:pt>
                <c:pt idx="39792">
                  <c:v>45932.59785630796</c:v>
                </c:pt>
                <c:pt idx="39793">
                  <c:v>45932.59867550796</c:v>
                </c:pt>
                <c:pt idx="39794">
                  <c:v>45932.59949470797</c:v>
                </c:pt>
                <c:pt idx="39795">
                  <c:v>45932.60031390797</c:v>
                </c:pt>
                <c:pt idx="39796">
                  <c:v>45932.60113310797</c:v>
                </c:pt>
                <c:pt idx="39797">
                  <c:v>45932.60195230797</c:v>
                </c:pt>
                <c:pt idx="39798">
                  <c:v>45932.60277150798</c:v>
                </c:pt>
                <c:pt idx="39799">
                  <c:v>45932.60359070798</c:v>
                </c:pt>
                <c:pt idx="39800">
                  <c:v>45932.60440990798</c:v>
                </c:pt>
                <c:pt idx="39801">
                  <c:v>45932.60522910798</c:v>
                </c:pt>
                <c:pt idx="39802">
                  <c:v>45932.60604830798</c:v>
                </c:pt>
                <c:pt idx="39803">
                  <c:v>45932.60686750799</c:v>
                </c:pt>
                <c:pt idx="39804">
                  <c:v>45932.60768670798</c:v>
                </c:pt>
                <c:pt idx="39805">
                  <c:v>45932.608505908</c:v>
                </c:pt>
                <c:pt idx="39806">
                  <c:v>45932.60932510799</c:v>
                </c:pt>
                <c:pt idx="39807">
                  <c:v>45932.610144308</c:v>
                </c:pt>
                <c:pt idx="39808">
                  <c:v>45932.610963508</c:v>
                </c:pt>
                <c:pt idx="39809">
                  <c:v>45932.61178270797</c:v>
                </c:pt>
                <c:pt idx="39810">
                  <c:v>45932.612601908</c:v>
                </c:pt>
                <c:pt idx="39811">
                  <c:v>45932.61342110801</c:v>
                </c:pt>
                <c:pt idx="39812">
                  <c:v>45932.614240308</c:v>
                </c:pt>
                <c:pt idx="39813">
                  <c:v>45932.61505950801</c:v>
                </c:pt>
                <c:pt idx="39814">
                  <c:v>45932.61587870801</c:v>
                </c:pt>
                <c:pt idx="39815">
                  <c:v>45932.61669790801</c:v>
                </c:pt>
                <c:pt idx="39816">
                  <c:v>45932.61751710801</c:v>
                </c:pt>
                <c:pt idx="39817">
                  <c:v>45932.61833630801</c:v>
                </c:pt>
                <c:pt idx="39818">
                  <c:v>45932.61915550802</c:v>
                </c:pt>
                <c:pt idx="39819">
                  <c:v>45932.61997470802</c:v>
                </c:pt>
                <c:pt idx="39820">
                  <c:v>45932.62079390803</c:v>
                </c:pt>
                <c:pt idx="39821">
                  <c:v>45932.62161310803</c:v>
                </c:pt>
                <c:pt idx="39822">
                  <c:v>45932.62243230803</c:v>
                </c:pt>
                <c:pt idx="39823">
                  <c:v>45932.62325150803</c:v>
                </c:pt>
                <c:pt idx="39824">
                  <c:v>45932.62407070804</c:v>
                </c:pt>
                <c:pt idx="39825">
                  <c:v>45932.62488990804</c:v>
                </c:pt>
                <c:pt idx="39826">
                  <c:v>45932.62570910803</c:v>
                </c:pt>
                <c:pt idx="39827">
                  <c:v>45932.62652830804</c:v>
                </c:pt>
                <c:pt idx="39828">
                  <c:v>45932.62734750805</c:v>
                </c:pt>
                <c:pt idx="39829">
                  <c:v>45932.62816670805</c:v>
                </c:pt>
                <c:pt idx="39830">
                  <c:v>45932.62898590805</c:v>
                </c:pt>
                <c:pt idx="39831">
                  <c:v>45932.62980510805</c:v>
                </c:pt>
                <c:pt idx="39832">
                  <c:v>45932.63062430805</c:v>
                </c:pt>
                <c:pt idx="39833">
                  <c:v>45932.63144350799</c:v>
                </c:pt>
                <c:pt idx="39834">
                  <c:v>45932.63226270806</c:v>
                </c:pt>
                <c:pt idx="39835">
                  <c:v>45932.63308190805</c:v>
                </c:pt>
                <c:pt idx="39836">
                  <c:v>45932.63390110806</c:v>
                </c:pt>
                <c:pt idx="39837">
                  <c:v>45932.63472030807</c:v>
                </c:pt>
                <c:pt idx="39838">
                  <c:v>45932.63553950807</c:v>
                </c:pt>
                <c:pt idx="39839">
                  <c:v>45932.63635870807</c:v>
                </c:pt>
                <c:pt idx="39840">
                  <c:v>45932.63717790807</c:v>
                </c:pt>
                <c:pt idx="39841">
                  <c:v>45932.63799710807</c:v>
                </c:pt>
                <c:pt idx="39842">
                  <c:v>45932.6388163081</c:v>
                </c:pt>
                <c:pt idx="39843">
                  <c:v>45932.63963550808</c:v>
                </c:pt>
                <c:pt idx="39844">
                  <c:v>45932.64045470808</c:v>
                </c:pt>
                <c:pt idx="39845">
                  <c:v>45932.64127390808</c:v>
                </c:pt>
                <c:pt idx="39846">
                  <c:v>45932.64209310808</c:v>
                </c:pt>
                <c:pt idx="39847">
                  <c:v>45932.64291230808</c:v>
                </c:pt>
                <c:pt idx="39848">
                  <c:v>45932.64373150808</c:v>
                </c:pt>
                <c:pt idx="39849">
                  <c:v>45932.6445507081</c:v>
                </c:pt>
                <c:pt idx="39850">
                  <c:v>45932.6453699081</c:v>
                </c:pt>
                <c:pt idx="39851">
                  <c:v>45932.6461891081</c:v>
                </c:pt>
                <c:pt idx="39852">
                  <c:v>45932.6470083081</c:v>
                </c:pt>
                <c:pt idx="39853">
                  <c:v>45932.6478275081</c:v>
                </c:pt>
                <c:pt idx="39854">
                  <c:v>45932.6486467081</c:v>
                </c:pt>
                <c:pt idx="39855">
                  <c:v>45932.64946590811</c:v>
                </c:pt>
                <c:pt idx="39856">
                  <c:v>45932.6502851081</c:v>
                </c:pt>
                <c:pt idx="39857">
                  <c:v>45932.65110430811</c:v>
                </c:pt>
                <c:pt idx="39858">
                  <c:v>45932.65192350811</c:v>
                </c:pt>
                <c:pt idx="39859">
                  <c:v>45932.65274270812</c:v>
                </c:pt>
                <c:pt idx="39860">
                  <c:v>45932.65356190812</c:v>
                </c:pt>
                <c:pt idx="39861">
                  <c:v>45932.65438110812</c:v>
                </c:pt>
                <c:pt idx="39862">
                  <c:v>45932.65520030813</c:v>
                </c:pt>
                <c:pt idx="39863">
                  <c:v>45932.65601950814</c:v>
                </c:pt>
                <c:pt idx="39864">
                  <c:v>45932.65683870814</c:v>
                </c:pt>
                <c:pt idx="39865">
                  <c:v>45932.65765790813</c:v>
                </c:pt>
                <c:pt idx="39866">
                  <c:v>45932.65847710813</c:v>
                </c:pt>
                <c:pt idx="39867">
                  <c:v>45932.65929630814</c:v>
                </c:pt>
                <c:pt idx="39868">
                  <c:v>45932.66011550814</c:v>
                </c:pt>
                <c:pt idx="39869">
                  <c:v>45932.66093470814</c:v>
                </c:pt>
                <c:pt idx="39870">
                  <c:v>45932.66175390813</c:v>
                </c:pt>
                <c:pt idx="39871">
                  <c:v>45932.66257310814</c:v>
                </c:pt>
                <c:pt idx="39872">
                  <c:v>45932.66339230815</c:v>
                </c:pt>
                <c:pt idx="39873">
                  <c:v>45932.66421150815</c:v>
                </c:pt>
                <c:pt idx="39874">
                  <c:v>45932.66503070815</c:v>
                </c:pt>
                <c:pt idx="39875">
                  <c:v>45932.66584990815</c:v>
                </c:pt>
                <c:pt idx="39876">
                  <c:v>45932.66666910815</c:v>
                </c:pt>
                <c:pt idx="39877">
                  <c:v>45932.66748830816</c:v>
                </c:pt>
                <c:pt idx="39878">
                  <c:v>45932.66830750816</c:v>
                </c:pt>
                <c:pt idx="39879">
                  <c:v>45932.66912670816</c:v>
                </c:pt>
                <c:pt idx="39880">
                  <c:v>45932.66994590816</c:v>
                </c:pt>
                <c:pt idx="39881">
                  <c:v>45932.67076510817</c:v>
                </c:pt>
                <c:pt idx="39882">
                  <c:v>45932.67158430817</c:v>
                </c:pt>
                <c:pt idx="39883">
                  <c:v>45932.67240350817</c:v>
                </c:pt>
                <c:pt idx="39884">
                  <c:v>45932.67322270817</c:v>
                </c:pt>
                <c:pt idx="39885">
                  <c:v>45932.67404190817</c:v>
                </c:pt>
                <c:pt idx="39886">
                  <c:v>45932.67486110817</c:v>
                </c:pt>
                <c:pt idx="39887">
                  <c:v>45932.67568030818</c:v>
                </c:pt>
                <c:pt idx="39888">
                  <c:v>45932.67649950818</c:v>
                </c:pt>
                <c:pt idx="39889">
                  <c:v>45932.67731870818</c:v>
                </c:pt>
                <c:pt idx="39890">
                  <c:v>45932.67813790818</c:v>
                </c:pt>
                <c:pt idx="39891">
                  <c:v>45932.67895710818</c:v>
                </c:pt>
                <c:pt idx="39892">
                  <c:v>45932.6797763082</c:v>
                </c:pt>
                <c:pt idx="39893">
                  <c:v>45932.6805955082</c:v>
                </c:pt>
                <c:pt idx="39894">
                  <c:v>45932.6814147082</c:v>
                </c:pt>
                <c:pt idx="39895">
                  <c:v>45932.6822339082</c:v>
                </c:pt>
                <c:pt idx="39896">
                  <c:v>45932.6830531082</c:v>
                </c:pt>
                <c:pt idx="39897">
                  <c:v>45932.6838723082</c:v>
                </c:pt>
                <c:pt idx="39898">
                  <c:v>45932.68469150821</c:v>
                </c:pt>
                <c:pt idx="39899">
                  <c:v>45932.68551070821</c:v>
                </c:pt>
                <c:pt idx="39900">
                  <c:v>45932.68632990821</c:v>
                </c:pt>
                <c:pt idx="39901">
                  <c:v>45932.68714910821</c:v>
                </c:pt>
                <c:pt idx="39902">
                  <c:v>45932.68796830822</c:v>
                </c:pt>
                <c:pt idx="39903">
                  <c:v>45932.68878750822</c:v>
                </c:pt>
                <c:pt idx="39904">
                  <c:v>45932.68960670822</c:v>
                </c:pt>
                <c:pt idx="39905">
                  <c:v>45932.69042590819</c:v>
                </c:pt>
                <c:pt idx="39906">
                  <c:v>45932.69124510822</c:v>
                </c:pt>
                <c:pt idx="39907">
                  <c:v>45932.69206430823</c:v>
                </c:pt>
                <c:pt idx="39908">
                  <c:v>45932.69288350819</c:v>
                </c:pt>
                <c:pt idx="39909">
                  <c:v>45932.69370270817</c:v>
                </c:pt>
                <c:pt idx="39910">
                  <c:v>45932.69452190823</c:v>
                </c:pt>
                <c:pt idx="39911">
                  <c:v>45932.69534110818</c:v>
                </c:pt>
                <c:pt idx="39912">
                  <c:v>45932.69616030822</c:v>
                </c:pt>
                <c:pt idx="39913">
                  <c:v>45932.69697950823</c:v>
                </c:pt>
                <c:pt idx="39914">
                  <c:v>45932.69779870818</c:v>
                </c:pt>
                <c:pt idx="39915">
                  <c:v>45932.69861790825</c:v>
                </c:pt>
                <c:pt idx="39916">
                  <c:v>45932.69943710825</c:v>
                </c:pt>
                <c:pt idx="39917">
                  <c:v>45932.70025630825</c:v>
                </c:pt>
                <c:pt idx="39918">
                  <c:v>45932.70107550822</c:v>
                </c:pt>
                <c:pt idx="39919">
                  <c:v>45932.70189470825</c:v>
                </c:pt>
                <c:pt idx="39920">
                  <c:v>45932.70271390826</c:v>
                </c:pt>
                <c:pt idx="39921">
                  <c:v>45932.70353310826</c:v>
                </c:pt>
                <c:pt idx="39922">
                  <c:v>45932.70435230826</c:v>
                </c:pt>
                <c:pt idx="39923">
                  <c:v>45932.70517150819</c:v>
                </c:pt>
                <c:pt idx="39924">
                  <c:v>45932.70599070827</c:v>
                </c:pt>
                <c:pt idx="39925">
                  <c:v>45932.70680990827</c:v>
                </c:pt>
                <c:pt idx="39926">
                  <c:v>45932.70762910827</c:v>
                </c:pt>
                <c:pt idx="39927">
                  <c:v>45932.70844830827</c:v>
                </c:pt>
                <c:pt idx="39928">
                  <c:v>45932.70926750827</c:v>
                </c:pt>
                <c:pt idx="39929">
                  <c:v>45932.71008670828</c:v>
                </c:pt>
                <c:pt idx="39930">
                  <c:v>45932.71090590828</c:v>
                </c:pt>
                <c:pt idx="39931">
                  <c:v>45932.71172510827</c:v>
                </c:pt>
                <c:pt idx="39932">
                  <c:v>45932.71254430828</c:v>
                </c:pt>
                <c:pt idx="39933">
                  <c:v>45932.71336350822</c:v>
                </c:pt>
                <c:pt idx="39934">
                  <c:v>45932.71418270827</c:v>
                </c:pt>
                <c:pt idx="39935">
                  <c:v>45932.71500190828</c:v>
                </c:pt>
                <c:pt idx="39936">
                  <c:v>45932.71582110829</c:v>
                </c:pt>
                <c:pt idx="39937">
                  <c:v>45932.7166403083</c:v>
                </c:pt>
                <c:pt idx="39938">
                  <c:v>45932.7174595083</c:v>
                </c:pt>
                <c:pt idx="39939">
                  <c:v>45932.7182787083</c:v>
                </c:pt>
                <c:pt idx="39940">
                  <c:v>45932.7190979083</c:v>
                </c:pt>
                <c:pt idx="39941">
                  <c:v>45932.7199171083</c:v>
                </c:pt>
                <c:pt idx="39942">
                  <c:v>45932.72073630831</c:v>
                </c:pt>
                <c:pt idx="39943">
                  <c:v>45932.72155550827</c:v>
                </c:pt>
                <c:pt idx="39944">
                  <c:v>45932.7223747083</c:v>
                </c:pt>
                <c:pt idx="39945">
                  <c:v>45932.72319390824</c:v>
                </c:pt>
                <c:pt idx="39946">
                  <c:v>45932.72401310832</c:v>
                </c:pt>
                <c:pt idx="39947">
                  <c:v>45932.72483230832</c:v>
                </c:pt>
                <c:pt idx="39948">
                  <c:v>45932.72565150825</c:v>
                </c:pt>
                <c:pt idx="39949">
                  <c:v>45932.72647070832</c:v>
                </c:pt>
                <c:pt idx="39950">
                  <c:v>45932.72728990833</c:v>
                </c:pt>
                <c:pt idx="39951">
                  <c:v>45932.72810910833</c:v>
                </c:pt>
                <c:pt idx="39952">
                  <c:v>45932.72892830833</c:v>
                </c:pt>
                <c:pt idx="39953">
                  <c:v>45932.72974750825</c:v>
                </c:pt>
                <c:pt idx="39954">
                  <c:v>45932.73056670833</c:v>
                </c:pt>
                <c:pt idx="39955">
                  <c:v>45932.73138590832</c:v>
                </c:pt>
                <c:pt idx="39956">
                  <c:v>45932.73220510834</c:v>
                </c:pt>
                <c:pt idx="39957">
                  <c:v>45932.73302430833</c:v>
                </c:pt>
                <c:pt idx="39958">
                  <c:v>45932.73384350827</c:v>
                </c:pt>
                <c:pt idx="39959">
                  <c:v>45932.73466270835</c:v>
                </c:pt>
                <c:pt idx="39960">
                  <c:v>45932.73548190828</c:v>
                </c:pt>
                <c:pt idx="39961">
                  <c:v>45932.73630110835</c:v>
                </c:pt>
                <c:pt idx="39962">
                  <c:v>45932.73712030835</c:v>
                </c:pt>
                <c:pt idx="39963">
                  <c:v>45932.73793950836</c:v>
                </c:pt>
                <c:pt idx="39964">
                  <c:v>45932.73875870836</c:v>
                </c:pt>
                <c:pt idx="39965">
                  <c:v>45932.73957790836</c:v>
                </c:pt>
                <c:pt idx="39966">
                  <c:v>45932.74039710836</c:v>
                </c:pt>
                <c:pt idx="39967">
                  <c:v>45932.74121630836</c:v>
                </c:pt>
                <c:pt idx="39968">
                  <c:v>45932.74203550837</c:v>
                </c:pt>
                <c:pt idx="39969">
                  <c:v>45932.74285470837</c:v>
                </c:pt>
                <c:pt idx="39970">
                  <c:v>45932.74367390837</c:v>
                </c:pt>
                <c:pt idx="39971">
                  <c:v>45932.74449310837</c:v>
                </c:pt>
                <c:pt idx="39972">
                  <c:v>45932.74531230837</c:v>
                </c:pt>
                <c:pt idx="39973">
                  <c:v>45932.74613150838</c:v>
                </c:pt>
                <c:pt idx="39974">
                  <c:v>45932.74695070838</c:v>
                </c:pt>
                <c:pt idx="39975">
                  <c:v>45932.74776990838</c:v>
                </c:pt>
                <c:pt idx="39976">
                  <c:v>45932.74858910838</c:v>
                </c:pt>
                <c:pt idx="39977">
                  <c:v>45932.74940830839</c:v>
                </c:pt>
                <c:pt idx="39978">
                  <c:v>45932.75022750839</c:v>
                </c:pt>
                <c:pt idx="39979">
                  <c:v>45932.75104670838</c:v>
                </c:pt>
                <c:pt idx="39980">
                  <c:v>45932.75186590839</c:v>
                </c:pt>
                <c:pt idx="39981">
                  <c:v>45932.7526851084</c:v>
                </c:pt>
                <c:pt idx="39982">
                  <c:v>45932.7535043084</c:v>
                </c:pt>
                <c:pt idx="39983">
                  <c:v>45932.7543235084</c:v>
                </c:pt>
                <c:pt idx="39984">
                  <c:v>45932.7551427084</c:v>
                </c:pt>
                <c:pt idx="39985">
                  <c:v>45932.75596190841</c:v>
                </c:pt>
                <c:pt idx="39986">
                  <c:v>45932.75678110841</c:v>
                </c:pt>
                <c:pt idx="39987">
                  <c:v>45932.75760030841</c:v>
                </c:pt>
                <c:pt idx="39988">
                  <c:v>45932.75841950841</c:v>
                </c:pt>
                <c:pt idx="39989">
                  <c:v>45932.75923870841</c:v>
                </c:pt>
                <c:pt idx="39990">
                  <c:v>45932.76005790842</c:v>
                </c:pt>
                <c:pt idx="39991">
                  <c:v>45932.76087710842</c:v>
                </c:pt>
                <c:pt idx="39992">
                  <c:v>45932.76169630842</c:v>
                </c:pt>
                <c:pt idx="39993">
                  <c:v>45932.76251550842</c:v>
                </c:pt>
                <c:pt idx="39994">
                  <c:v>45932.76333470843</c:v>
                </c:pt>
                <c:pt idx="39995">
                  <c:v>45932.76415390843</c:v>
                </c:pt>
                <c:pt idx="39996">
                  <c:v>45932.76497310843</c:v>
                </c:pt>
                <c:pt idx="39997">
                  <c:v>45932.76579230843</c:v>
                </c:pt>
                <c:pt idx="39998">
                  <c:v>45932.76661150844</c:v>
                </c:pt>
                <c:pt idx="39999">
                  <c:v>45932.76743070842</c:v>
                </c:pt>
                <c:pt idx="40000">
                  <c:v>45932.76824990844</c:v>
                </c:pt>
                <c:pt idx="40001">
                  <c:v>45932.76906910844</c:v>
                </c:pt>
                <c:pt idx="40002">
                  <c:v>45932.76988830844</c:v>
                </c:pt>
                <c:pt idx="40003">
                  <c:v>45932.77070750845</c:v>
                </c:pt>
                <c:pt idx="40004">
                  <c:v>45932.77152670845</c:v>
                </c:pt>
                <c:pt idx="40005">
                  <c:v>45932.77234590845</c:v>
                </c:pt>
                <c:pt idx="40006">
                  <c:v>45932.77316510845</c:v>
                </c:pt>
                <c:pt idx="40007">
                  <c:v>45932.77398430846</c:v>
                </c:pt>
                <c:pt idx="40008">
                  <c:v>45932.77480350846</c:v>
                </c:pt>
                <c:pt idx="40009">
                  <c:v>45932.77562270845</c:v>
                </c:pt>
                <c:pt idx="40010">
                  <c:v>45932.77644190846</c:v>
                </c:pt>
                <c:pt idx="40011">
                  <c:v>45932.77726110847</c:v>
                </c:pt>
                <c:pt idx="40012">
                  <c:v>45932.77808030847</c:v>
                </c:pt>
                <c:pt idx="40013">
                  <c:v>45932.77889950847</c:v>
                </c:pt>
                <c:pt idx="40014">
                  <c:v>45932.77971870847</c:v>
                </c:pt>
                <c:pt idx="40015">
                  <c:v>45932.78053790848</c:v>
                </c:pt>
                <c:pt idx="40016">
                  <c:v>45932.78135710847</c:v>
                </c:pt>
                <c:pt idx="40017">
                  <c:v>45932.78217630847</c:v>
                </c:pt>
                <c:pt idx="40018">
                  <c:v>45932.78299550848</c:v>
                </c:pt>
                <c:pt idx="40019">
                  <c:v>45932.78381470848</c:v>
                </c:pt>
                <c:pt idx="40020">
                  <c:v>45932.78463390848</c:v>
                </c:pt>
                <c:pt idx="40021">
                  <c:v>45932.78545310849</c:v>
                </c:pt>
                <c:pt idx="40022">
                  <c:v>45932.7862723085</c:v>
                </c:pt>
                <c:pt idx="40023">
                  <c:v>45932.78709150849</c:v>
                </c:pt>
                <c:pt idx="40024">
                  <c:v>45932.7879107085</c:v>
                </c:pt>
                <c:pt idx="40025">
                  <c:v>45932.7887299085</c:v>
                </c:pt>
                <c:pt idx="40026">
                  <c:v>45932.7895491085</c:v>
                </c:pt>
                <c:pt idx="40027">
                  <c:v>45932.7903683085</c:v>
                </c:pt>
                <c:pt idx="40028">
                  <c:v>45932.79118750842</c:v>
                </c:pt>
                <c:pt idx="40029">
                  <c:v>45932.79200670851</c:v>
                </c:pt>
                <c:pt idx="40030">
                  <c:v>45932.79282590851</c:v>
                </c:pt>
                <c:pt idx="40031">
                  <c:v>45932.7936451085</c:v>
                </c:pt>
                <c:pt idx="40032">
                  <c:v>45932.79446430851</c:v>
                </c:pt>
                <c:pt idx="40033">
                  <c:v>45932.79528350852</c:v>
                </c:pt>
                <c:pt idx="40034">
                  <c:v>45932.79610270852</c:v>
                </c:pt>
                <c:pt idx="40035">
                  <c:v>45932.79692190852</c:v>
                </c:pt>
                <c:pt idx="40036">
                  <c:v>45932.79774110852</c:v>
                </c:pt>
                <c:pt idx="40037">
                  <c:v>45932.79856030852</c:v>
                </c:pt>
                <c:pt idx="40038">
                  <c:v>45932.79937950853</c:v>
                </c:pt>
                <c:pt idx="40039">
                  <c:v>45932.80019870852</c:v>
                </c:pt>
                <c:pt idx="40040">
                  <c:v>45932.80101790853</c:v>
                </c:pt>
                <c:pt idx="40041">
                  <c:v>45932.80183710854</c:v>
                </c:pt>
                <c:pt idx="40042">
                  <c:v>45932.8026563086</c:v>
                </c:pt>
                <c:pt idx="40043">
                  <c:v>45932.80347550854</c:v>
                </c:pt>
                <c:pt idx="40044">
                  <c:v>45932.80429470854</c:v>
                </c:pt>
                <c:pt idx="40045">
                  <c:v>45932.80511390854</c:v>
                </c:pt>
                <c:pt idx="40046">
                  <c:v>45932.80593310854</c:v>
                </c:pt>
                <c:pt idx="40047">
                  <c:v>45932.80675230854</c:v>
                </c:pt>
                <c:pt idx="40048">
                  <c:v>45932.80757150855</c:v>
                </c:pt>
                <c:pt idx="40049">
                  <c:v>45932.80839070856</c:v>
                </c:pt>
                <c:pt idx="40050">
                  <c:v>45932.80920990856</c:v>
                </c:pt>
                <c:pt idx="40051">
                  <c:v>45932.8100291086</c:v>
                </c:pt>
                <c:pt idx="40052">
                  <c:v>45932.8108483086</c:v>
                </c:pt>
                <c:pt idx="40053">
                  <c:v>45932.81166750856</c:v>
                </c:pt>
                <c:pt idx="40054">
                  <c:v>45932.81248670856</c:v>
                </c:pt>
                <c:pt idx="40055">
                  <c:v>45932.81330590856</c:v>
                </c:pt>
                <c:pt idx="40056">
                  <c:v>45932.81412510856</c:v>
                </c:pt>
                <c:pt idx="40057">
                  <c:v>45932.8149443086</c:v>
                </c:pt>
                <c:pt idx="40058">
                  <c:v>45932.81576350857</c:v>
                </c:pt>
                <c:pt idx="40059">
                  <c:v>45932.8165827086</c:v>
                </c:pt>
                <c:pt idx="40060">
                  <c:v>45932.81740190857</c:v>
                </c:pt>
                <c:pt idx="40061">
                  <c:v>45932.8182211086</c:v>
                </c:pt>
                <c:pt idx="40062">
                  <c:v>45932.8190403086</c:v>
                </c:pt>
                <c:pt idx="40063">
                  <c:v>45932.8198595086</c:v>
                </c:pt>
                <c:pt idx="40064">
                  <c:v>45932.82067870858</c:v>
                </c:pt>
                <c:pt idx="40065">
                  <c:v>45932.82149790859</c:v>
                </c:pt>
                <c:pt idx="40066">
                  <c:v>45932.8223171086</c:v>
                </c:pt>
                <c:pt idx="40067">
                  <c:v>45932.8231363086</c:v>
                </c:pt>
                <c:pt idx="40068">
                  <c:v>45932.8239555086</c:v>
                </c:pt>
                <c:pt idx="40069">
                  <c:v>45932.8247747086</c:v>
                </c:pt>
                <c:pt idx="40070">
                  <c:v>45932.8255939086</c:v>
                </c:pt>
                <c:pt idx="40071">
                  <c:v>45932.8264131086</c:v>
                </c:pt>
                <c:pt idx="40072">
                  <c:v>45932.8272323086</c:v>
                </c:pt>
                <c:pt idx="40073">
                  <c:v>45932.82805150861</c:v>
                </c:pt>
                <c:pt idx="40074">
                  <c:v>45932.82887070861</c:v>
                </c:pt>
                <c:pt idx="40075">
                  <c:v>45932.82968990861</c:v>
                </c:pt>
                <c:pt idx="40076">
                  <c:v>45932.83050910861</c:v>
                </c:pt>
                <c:pt idx="40077">
                  <c:v>45932.83132830862</c:v>
                </c:pt>
                <c:pt idx="40078">
                  <c:v>45932.83214750862</c:v>
                </c:pt>
                <c:pt idx="40079">
                  <c:v>45932.83296670862</c:v>
                </c:pt>
                <c:pt idx="40080">
                  <c:v>45932.83378590862</c:v>
                </c:pt>
                <c:pt idx="40081">
                  <c:v>45932.83460510862</c:v>
                </c:pt>
                <c:pt idx="40082">
                  <c:v>45932.83542430863</c:v>
                </c:pt>
                <c:pt idx="40083">
                  <c:v>45932.83624350863</c:v>
                </c:pt>
                <c:pt idx="40084">
                  <c:v>45932.83706270863</c:v>
                </c:pt>
                <c:pt idx="40085">
                  <c:v>45932.83788190864</c:v>
                </c:pt>
                <c:pt idx="40086">
                  <c:v>45932.83870110864</c:v>
                </c:pt>
                <c:pt idx="40087">
                  <c:v>45932.83952030864</c:v>
                </c:pt>
                <c:pt idx="40088">
                  <c:v>45932.84033950864</c:v>
                </c:pt>
                <c:pt idx="40089">
                  <c:v>45932.84115870864</c:v>
                </c:pt>
                <c:pt idx="40090">
                  <c:v>45932.84197790865</c:v>
                </c:pt>
                <c:pt idx="40091">
                  <c:v>45932.84279710865</c:v>
                </c:pt>
                <c:pt idx="40092">
                  <c:v>45932.84361630865</c:v>
                </c:pt>
                <c:pt idx="40093">
                  <c:v>45932.84443550865</c:v>
                </c:pt>
                <c:pt idx="40094">
                  <c:v>45932.84525470865</c:v>
                </c:pt>
                <c:pt idx="40095">
                  <c:v>45932.84607390865</c:v>
                </c:pt>
                <c:pt idx="40096">
                  <c:v>45932.84689310866</c:v>
                </c:pt>
                <c:pt idx="40097">
                  <c:v>45932.84771230866</c:v>
                </c:pt>
                <c:pt idx="40098">
                  <c:v>45932.84853150866</c:v>
                </c:pt>
                <c:pt idx="40099">
                  <c:v>45932.84935070867</c:v>
                </c:pt>
                <c:pt idx="40100">
                  <c:v>45932.85016990867</c:v>
                </c:pt>
                <c:pt idx="40101">
                  <c:v>45932.85098910867</c:v>
                </c:pt>
                <c:pt idx="40102">
                  <c:v>45932.85180830868</c:v>
                </c:pt>
                <c:pt idx="40103">
                  <c:v>45932.85262750867</c:v>
                </c:pt>
                <c:pt idx="40104">
                  <c:v>45932.85344670868</c:v>
                </c:pt>
                <c:pt idx="40105">
                  <c:v>45932.85426590868</c:v>
                </c:pt>
                <c:pt idx="40106">
                  <c:v>45932.85508510868</c:v>
                </c:pt>
                <c:pt idx="40107">
                  <c:v>45932.85590430868</c:v>
                </c:pt>
                <c:pt idx="40108">
                  <c:v>45932.85672350869</c:v>
                </c:pt>
                <c:pt idx="40109">
                  <c:v>45932.8575427087</c:v>
                </c:pt>
                <c:pt idx="40110">
                  <c:v>45932.8583619087</c:v>
                </c:pt>
                <c:pt idx="40111">
                  <c:v>45932.8591811087</c:v>
                </c:pt>
                <c:pt idx="40112">
                  <c:v>45932.8600003087</c:v>
                </c:pt>
                <c:pt idx="40113">
                  <c:v>45932.8608195087</c:v>
                </c:pt>
                <c:pt idx="40114">
                  <c:v>45932.8616387087</c:v>
                </c:pt>
                <c:pt idx="40115">
                  <c:v>45932.8624579087</c:v>
                </c:pt>
                <c:pt idx="40116">
                  <c:v>45932.8632771087</c:v>
                </c:pt>
                <c:pt idx="40117">
                  <c:v>45932.8640963087</c:v>
                </c:pt>
                <c:pt idx="40118">
                  <c:v>45932.86491550871</c:v>
                </c:pt>
                <c:pt idx="40119">
                  <c:v>45932.86573470871</c:v>
                </c:pt>
                <c:pt idx="40120">
                  <c:v>45932.86655390871</c:v>
                </c:pt>
                <c:pt idx="40121">
                  <c:v>45932.86737310872</c:v>
                </c:pt>
                <c:pt idx="40122">
                  <c:v>45932.86819230872</c:v>
                </c:pt>
                <c:pt idx="40123">
                  <c:v>45932.86901150872</c:v>
                </c:pt>
                <c:pt idx="40124">
                  <c:v>45932.86983070872</c:v>
                </c:pt>
                <c:pt idx="40125">
                  <c:v>45932.87064990872</c:v>
                </c:pt>
                <c:pt idx="40126">
                  <c:v>45932.87146910873</c:v>
                </c:pt>
                <c:pt idx="40127">
                  <c:v>45932.87228830873</c:v>
                </c:pt>
                <c:pt idx="40128">
                  <c:v>45932.87310750873</c:v>
                </c:pt>
                <c:pt idx="40129">
                  <c:v>45932.87392670874</c:v>
                </c:pt>
                <c:pt idx="40130">
                  <c:v>45932.87474590874</c:v>
                </c:pt>
                <c:pt idx="40131">
                  <c:v>45932.87556510874</c:v>
                </c:pt>
                <c:pt idx="40132">
                  <c:v>45932.87638430874</c:v>
                </c:pt>
                <c:pt idx="40133">
                  <c:v>45932.87720350875</c:v>
                </c:pt>
                <c:pt idx="40134">
                  <c:v>45932.87802270875</c:v>
                </c:pt>
                <c:pt idx="40135">
                  <c:v>45932.87884190875</c:v>
                </c:pt>
                <c:pt idx="40136">
                  <c:v>45932.87966110875</c:v>
                </c:pt>
                <c:pt idx="40137">
                  <c:v>45932.88048030875</c:v>
                </c:pt>
                <c:pt idx="40138">
                  <c:v>45932.88129950875</c:v>
                </c:pt>
                <c:pt idx="40139">
                  <c:v>45932.88211870875</c:v>
                </c:pt>
                <c:pt idx="40140">
                  <c:v>45932.88293790876</c:v>
                </c:pt>
                <c:pt idx="40141">
                  <c:v>45932.88375710876</c:v>
                </c:pt>
                <c:pt idx="40142">
                  <c:v>45932.8845763088</c:v>
                </c:pt>
                <c:pt idx="40143">
                  <c:v>45932.88539550877</c:v>
                </c:pt>
                <c:pt idx="40144">
                  <c:v>45932.8862147088</c:v>
                </c:pt>
                <c:pt idx="40145">
                  <c:v>45932.88703390878</c:v>
                </c:pt>
                <c:pt idx="40146">
                  <c:v>45932.8878531088</c:v>
                </c:pt>
                <c:pt idx="40147">
                  <c:v>45932.8886723088</c:v>
                </c:pt>
                <c:pt idx="40148">
                  <c:v>45932.88949150878</c:v>
                </c:pt>
                <c:pt idx="40149">
                  <c:v>45932.89031070878</c:v>
                </c:pt>
                <c:pt idx="40150">
                  <c:v>45932.89112990878</c:v>
                </c:pt>
                <c:pt idx="40151">
                  <c:v>45932.89194910879</c:v>
                </c:pt>
                <c:pt idx="40152">
                  <c:v>45932.89276830879</c:v>
                </c:pt>
                <c:pt idx="40153">
                  <c:v>45932.89358750878</c:v>
                </c:pt>
                <c:pt idx="40154">
                  <c:v>45932.89440670879</c:v>
                </c:pt>
                <c:pt idx="40155">
                  <c:v>45932.8952259088</c:v>
                </c:pt>
                <c:pt idx="40156">
                  <c:v>45932.8960451088</c:v>
                </c:pt>
                <c:pt idx="40157">
                  <c:v>45932.8968643088</c:v>
                </c:pt>
                <c:pt idx="40158">
                  <c:v>45932.8976835088</c:v>
                </c:pt>
                <c:pt idx="40159">
                  <c:v>45932.8985027088</c:v>
                </c:pt>
                <c:pt idx="40160">
                  <c:v>45932.89932190881</c:v>
                </c:pt>
                <c:pt idx="40161">
                  <c:v>45932.90014110881</c:v>
                </c:pt>
                <c:pt idx="40162">
                  <c:v>45932.90096030881</c:v>
                </c:pt>
                <c:pt idx="40163">
                  <c:v>45932.90177950881</c:v>
                </c:pt>
                <c:pt idx="40164">
                  <c:v>45932.90259870881</c:v>
                </c:pt>
                <c:pt idx="40165">
                  <c:v>45932.90341790882</c:v>
                </c:pt>
                <c:pt idx="40166">
                  <c:v>45932.9042371089</c:v>
                </c:pt>
                <c:pt idx="40167">
                  <c:v>45932.90505630883</c:v>
                </c:pt>
                <c:pt idx="40168">
                  <c:v>45932.90587550882</c:v>
                </c:pt>
                <c:pt idx="40169">
                  <c:v>45932.90669470882</c:v>
                </c:pt>
                <c:pt idx="40170">
                  <c:v>45932.90751390883</c:v>
                </c:pt>
                <c:pt idx="40171">
                  <c:v>45932.90833310884</c:v>
                </c:pt>
                <c:pt idx="40172">
                  <c:v>45932.90915230883</c:v>
                </c:pt>
                <c:pt idx="40173">
                  <c:v>45932.90997150884</c:v>
                </c:pt>
                <c:pt idx="40174">
                  <c:v>45932.91079070884</c:v>
                </c:pt>
                <c:pt idx="40175">
                  <c:v>45932.91160990884</c:v>
                </c:pt>
                <c:pt idx="40176">
                  <c:v>45932.91242910884</c:v>
                </c:pt>
                <c:pt idx="40177">
                  <c:v>45932.91324830884</c:v>
                </c:pt>
                <c:pt idx="40178">
                  <c:v>45932.91406750885</c:v>
                </c:pt>
                <c:pt idx="40179">
                  <c:v>45932.91488670885</c:v>
                </c:pt>
                <c:pt idx="40180">
                  <c:v>45932.91570590885</c:v>
                </c:pt>
                <c:pt idx="40181">
                  <c:v>45932.9165251089</c:v>
                </c:pt>
                <c:pt idx="40182">
                  <c:v>45932.91734430885</c:v>
                </c:pt>
                <c:pt idx="40183">
                  <c:v>45932.91816350886</c:v>
                </c:pt>
                <c:pt idx="40184">
                  <c:v>45932.91898270886</c:v>
                </c:pt>
                <c:pt idx="40185">
                  <c:v>45932.91980190886</c:v>
                </c:pt>
                <c:pt idx="40186">
                  <c:v>45932.92062110887</c:v>
                </c:pt>
                <c:pt idx="40187">
                  <c:v>45932.92144030887</c:v>
                </c:pt>
                <c:pt idx="40188">
                  <c:v>45932.92225950887</c:v>
                </c:pt>
                <c:pt idx="40189">
                  <c:v>45932.92307870887</c:v>
                </c:pt>
                <c:pt idx="40190">
                  <c:v>45932.92389790887</c:v>
                </c:pt>
                <c:pt idx="40191">
                  <c:v>45932.92471710887</c:v>
                </c:pt>
                <c:pt idx="40192">
                  <c:v>45932.92553630888</c:v>
                </c:pt>
                <c:pt idx="40193">
                  <c:v>45932.92635550888</c:v>
                </c:pt>
                <c:pt idx="40194">
                  <c:v>45932.92717470889</c:v>
                </c:pt>
                <c:pt idx="40195">
                  <c:v>45932.92799390889</c:v>
                </c:pt>
                <c:pt idx="40196">
                  <c:v>45932.9288131089</c:v>
                </c:pt>
                <c:pt idx="40197">
                  <c:v>45932.9296323089</c:v>
                </c:pt>
                <c:pt idx="40198">
                  <c:v>45932.9304515089</c:v>
                </c:pt>
                <c:pt idx="40199">
                  <c:v>45932.9312707089</c:v>
                </c:pt>
                <c:pt idx="40200">
                  <c:v>45932.9320899089</c:v>
                </c:pt>
                <c:pt idx="40201">
                  <c:v>45932.9329091089</c:v>
                </c:pt>
                <c:pt idx="40202">
                  <c:v>45932.9337283089</c:v>
                </c:pt>
                <c:pt idx="40203">
                  <c:v>45932.9345475089</c:v>
                </c:pt>
                <c:pt idx="40204">
                  <c:v>45932.93536670891</c:v>
                </c:pt>
                <c:pt idx="40205">
                  <c:v>45932.93618590891</c:v>
                </c:pt>
                <c:pt idx="40206">
                  <c:v>45932.93700510891</c:v>
                </c:pt>
                <c:pt idx="40207">
                  <c:v>45932.93782430891</c:v>
                </c:pt>
                <c:pt idx="40208">
                  <c:v>45932.93864350892</c:v>
                </c:pt>
                <c:pt idx="40209">
                  <c:v>45932.93946270892</c:v>
                </c:pt>
                <c:pt idx="40210">
                  <c:v>45932.94028190893</c:v>
                </c:pt>
                <c:pt idx="40211">
                  <c:v>45932.94110110892</c:v>
                </c:pt>
                <c:pt idx="40212">
                  <c:v>45932.94192030892</c:v>
                </c:pt>
                <c:pt idx="40213">
                  <c:v>45932.94273950892</c:v>
                </c:pt>
                <c:pt idx="40214">
                  <c:v>45932.94355870893</c:v>
                </c:pt>
                <c:pt idx="40215">
                  <c:v>45932.94437790894</c:v>
                </c:pt>
                <c:pt idx="40216">
                  <c:v>45932.94519710893</c:v>
                </c:pt>
                <c:pt idx="40217">
                  <c:v>45932.946016309</c:v>
                </c:pt>
                <c:pt idx="40218">
                  <c:v>45932.94683550894</c:v>
                </c:pt>
                <c:pt idx="40219">
                  <c:v>45932.94765470894</c:v>
                </c:pt>
                <c:pt idx="40220">
                  <c:v>45932.94847390894</c:v>
                </c:pt>
                <c:pt idx="40221">
                  <c:v>45932.94929310894</c:v>
                </c:pt>
                <c:pt idx="40222">
                  <c:v>45932.950112309</c:v>
                </c:pt>
                <c:pt idx="40223">
                  <c:v>45932.95093150895</c:v>
                </c:pt>
                <c:pt idx="40224">
                  <c:v>45932.95175070895</c:v>
                </c:pt>
                <c:pt idx="40225">
                  <c:v>45932.952569909</c:v>
                </c:pt>
                <c:pt idx="40226">
                  <c:v>45932.95338910895</c:v>
                </c:pt>
                <c:pt idx="40227">
                  <c:v>45932.954208309</c:v>
                </c:pt>
                <c:pt idx="40228">
                  <c:v>45932.95502750896</c:v>
                </c:pt>
                <c:pt idx="40229">
                  <c:v>45932.95584670896</c:v>
                </c:pt>
                <c:pt idx="40230">
                  <c:v>45932.95666590896</c:v>
                </c:pt>
                <c:pt idx="40231">
                  <c:v>45932.95748510897</c:v>
                </c:pt>
                <c:pt idx="40232">
                  <c:v>45932.958304309</c:v>
                </c:pt>
                <c:pt idx="40233">
                  <c:v>45932.95912350897</c:v>
                </c:pt>
                <c:pt idx="40234">
                  <c:v>45932.95994270897</c:v>
                </c:pt>
                <c:pt idx="40235">
                  <c:v>45932.96076190898</c:v>
                </c:pt>
                <c:pt idx="40236">
                  <c:v>45932.96158110898</c:v>
                </c:pt>
                <c:pt idx="40237">
                  <c:v>45932.96240030898</c:v>
                </c:pt>
                <c:pt idx="40238">
                  <c:v>45932.96321950898</c:v>
                </c:pt>
                <c:pt idx="40239">
                  <c:v>45932.96403870898</c:v>
                </c:pt>
                <c:pt idx="40240">
                  <c:v>45932.964857909</c:v>
                </c:pt>
                <c:pt idx="40241">
                  <c:v>45932.965677109</c:v>
                </c:pt>
                <c:pt idx="40242">
                  <c:v>45932.966496309</c:v>
                </c:pt>
                <c:pt idx="40243">
                  <c:v>45932.967315509</c:v>
                </c:pt>
                <c:pt idx="40244">
                  <c:v>45932.968134709</c:v>
                </c:pt>
                <c:pt idx="40245">
                  <c:v>45932.968953909</c:v>
                </c:pt>
                <c:pt idx="40246">
                  <c:v>45932.96977310901</c:v>
                </c:pt>
                <c:pt idx="40247">
                  <c:v>45932.970592309</c:v>
                </c:pt>
                <c:pt idx="40248">
                  <c:v>45932.971411509</c:v>
                </c:pt>
                <c:pt idx="40249">
                  <c:v>45932.97223070901</c:v>
                </c:pt>
                <c:pt idx="40250">
                  <c:v>45932.97304990901</c:v>
                </c:pt>
                <c:pt idx="40251">
                  <c:v>45932.97386910902</c:v>
                </c:pt>
                <c:pt idx="40252">
                  <c:v>45932.97468830902</c:v>
                </c:pt>
                <c:pt idx="40253">
                  <c:v>45932.97550750902</c:v>
                </c:pt>
                <c:pt idx="40254">
                  <c:v>45932.97632670902</c:v>
                </c:pt>
                <c:pt idx="40255">
                  <c:v>45932.97714590903</c:v>
                </c:pt>
                <c:pt idx="40256">
                  <c:v>45932.97796510903</c:v>
                </c:pt>
                <c:pt idx="40257">
                  <c:v>45932.97878430903</c:v>
                </c:pt>
                <c:pt idx="40258">
                  <c:v>45932.97960350903</c:v>
                </c:pt>
                <c:pt idx="40259">
                  <c:v>45932.98042270904</c:v>
                </c:pt>
                <c:pt idx="40260">
                  <c:v>45932.98124190904</c:v>
                </c:pt>
                <c:pt idx="40261">
                  <c:v>45932.98206110904</c:v>
                </c:pt>
                <c:pt idx="40262">
                  <c:v>45932.98288030904</c:v>
                </c:pt>
                <c:pt idx="40263">
                  <c:v>45932.98369950904</c:v>
                </c:pt>
                <c:pt idx="40264">
                  <c:v>45932.98451870904</c:v>
                </c:pt>
                <c:pt idx="40265">
                  <c:v>45932.98533790905</c:v>
                </c:pt>
                <c:pt idx="40266">
                  <c:v>45932.98615710905</c:v>
                </c:pt>
                <c:pt idx="40267">
                  <c:v>45932.98697630906</c:v>
                </c:pt>
                <c:pt idx="40268">
                  <c:v>45932.98779550906</c:v>
                </c:pt>
                <c:pt idx="40269">
                  <c:v>45932.98861470905</c:v>
                </c:pt>
                <c:pt idx="40270">
                  <c:v>45932.98943390906</c:v>
                </c:pt>
                <c:pt idx="40271">
                  <c:v>45932.99025310906</c:v>
                </c:pt>
                <c:pt idx="40272">
                  <c:v>45932.99107230907</c:v>
                </c:pt>
                <c:pt idx="40273">
                  <c:v>45932.99189150907</c:v>
                </c:pt>
                <c:pt idx="40274">
                  <c:v>45932.99271070907</c:v>
                </c:pt>
                <c:pt idx="40275">
                  <c:v>45932.99352990907</c:v>
                </c:pt>
                <c:pt idx="40276">
                  <c:v>45932.99434910907</c:v>
                </c:pt>
                <c:pt idx="40277">
                  <c:v>45932.99516830908</c:v>
                </c:pt>
                <c:pt idx="40278">
                  <c:v>45932.99598750901</c:v>
                </c:pt>
                <c:pt idx="40279">
                  <c:v>45932.99680670908</c:v>
                </c:pt>
                <c:pt idx="40280">
                  <c:v>45932.99762590908</c:v>
                </c:pt>
                <c:pt idx="40281">
                  <c:v>45932.99844510909</c:v>
                </c:pt>
                <c:pt idx="40282">
                  <c:v>45932.99926430909</c:v>
                </c:pt>
                <c:pt idx="40283">
                  <c:v>45933.00008350908</c:v>
                </c:pt>
                <c:pt idx="40284">
                  <c:v>45933.00090270909</c:v>
                </c:pt>
                <c:pt idx="40285">
                  <c:v>45933.0017219091</c:v>
                </c:pt>
                <c:pt idx="40286">
                  <c:v>45933.0025411091</c:v>
                </c:pt>
                <c:pt idx="40287">
                  <c:v>45933.0033603091</c:v>
                </c:pt>
                <c:pt idx="40288">
                  <c:v>45933.0041795091</c:v>
                </c:pt>
                <c:pt idx="40289">
                  <c:v>45933.0049987091</c:v>
                </c:pt>
                <c:pt idx="40290">
                  <c:v>45933.0058179091</c:v>
                </c:pt>
                <c:pt idx="40291">
                  <c:v>45933.0066371091</c:v>
                </c:pt>
                <c:pt idx="40292">
                  <c:v>45933.00745630911</c:v>
                </c:pt>
                <c:pt idx="40293">
                  <c:v>45933.00827550911</c:v>
                </c:pt>
                <c:pt idx="40294">
                  <c:v>45933.00909470912</c:v>
                </c:pt>
                <c:pt idx="40295">
                  <c:v>45933.00991390912</c:v>
                </c:pt>
                <c:pt idx="40296">
                  <c:v>45933.01073310912</c:v>
                </c:pt>
                <c:pt idx="40297">
                  <c:v>45933.01155230912</c:v>
                </c:pt>
                <c:pt idx="40298">
                  <c:v>45933.01237150912</c:v>
                </c:pt>
                <c:pt idx="40299">
                  <c:v>45933.01319070913</c:v>
                </c:pt>
                <c:pt idx="40300">
                  <c:v>45933.01400990912</c:v>
                </c:pt>
                <c:pt idx="40301">
                  <c:v>45933.01482910913</c:v>
                </c:pt>
                <c:pt idx="40302">
                  <c:v>45933.01564830913</c:v>
                </c:pt>
                <c:pt idx="40303">
                  <c:v>45933.01646750914</c:v>
                </c:pt>
                <c:pt idx="40304">
                  <c:v>45933.01728670914</c:v>
                </c:pt>
                <c:pt idx="40305">
                  <c:v>45933.01810590914</c:v>
                </c:pt>
                <c:pt idx="40306">
                  <c:v>45933.01892510914</c:v>
                </c:pt>
                <c:pt idx="40307">
                  <c:v>45933.01974430915</c:v>
                </c:pt>
                <c:pt idx="40308">
                  <c:v>45933.02056350915</c:v>
                </c:pt>
                <c:pt idx="40309">
                  <c:v>45933.02138270908</c:v>
                </c:pt>
                <c:pt idx="40310">
                  <c:v>45933.02220190915</c:v>
                </c:pt>
                <c:pt idx="40311">
                  <c:v>45933.02302110915</c:v>
                </c:pt>
                <c:pt idx="40312">
                  <c:v>45933.02384030916</c:v>
                </c:pt>
                <c:pt idx="40313">
                  <c:v>45933.02465950916</c:v>
                </c:pt>
                <c:pt idx="40314">
                  <c:v>45933.02547870915</c:v>
                </c:pt>
                <c:pt idx="40315">
                  <c:v>45933.02629790916</c:v>
                </c:pt>
                <c:pt idx="40316">
                  <c:v>45933.02711710917</c:v>
                </c:pt>
                <c:pt idx="40317">
                  <c:v>45933.02793630917</c:v>
                </c:pt>
                <c:pt idx="40318">
                  <c:v>45933.02875550917</c:v>
                </c:pt>
                <c:pt idx="40319">
                  <c:v>45933.02957470917</c:v>
                </c:pt>
                <c:pt idx="40320">
                  <c:v>45933.03039390917</c:v>
                </c:pt>
                <c:pt idx="40321">
                  <c:v>45933.03121310917</c:v>
                </c:pt>
                <c:pt idx="40322">
                  <c:v>45933.03203230918</c:v>
                </c:pt>
                <c:pt idx="40323">
                  <c:v>45933.03285150918</c:v>
                </c:pt>
                <c:pt idx="40324">
                  <c:v>45933.03367070918</c:v>
                </c:pt>
                <c:pt idx="40325">
                  <c:v>45933.03448990919</c:v>
                </c:pt>
                <c:pt idx="40326">
                  <c:v>45933.03530910919</c:v>
                </c:pt>
                <c:pt idx="40327">
                  <c:v>45933.0361283092</c:v>
                </c:pt>
                <c:pt idx="40328">
                  <c:v>45933.03694750919</c:v>
                </c:pt>
                <c:pt idx="40329">
                  <c:v>45933.03776670917</c:v>
                </c:pt>
                <c:pt idx="40330">
                  <c:v>45933.0385859092</c:v>
                </c:pt>
                <c:pt idx="40331">
                  <c:v>45933.03940510919</c:v>
                </c:pt>
                <c:pt idx="40332">
                  <c:v>45933.0402243092</c:v>
                </c:pt>
                <c:pt idx="40333">
                  <c:v>45933.04104350918</c:v>
                </c:pt>
                <c:pt idx="40334">
                  <c:v>45933.04186270919</c:v>
                </c:pt>
                <c:pt idx="40335">
                  <c:v>45933.0426819092</c:v>
                </c:pt>
                <c:pt idx="40336">
                  <c:v>45933.0435011092</c:v>
                </c:pt>
                <c:pt idx="40337">
                  <c:v>45933.04432030921</c:v>
                </c:pt>
                <c:pt idx="40338">
                  <c:v>45933.04513950922</c:v>
                </c:pt>
                <c:pt idx="40339">
                  <c:v>45933.04595870922</c:v>
                </c:pt>
                <c:pt idx="40340">
                  <c:v>45933.04677790922</c:v>
                </c:pt>
                <c:pt idx="40341">
                  <c:v>45933.04759710922</c:v>
                </c:pt>
                <c:pt idx="40342">
                  <c:v>45933.04841630922</c:v>
                </c:pt>
                <c:pt idx="40343">
                  <c:v>45933.04923550923</c:v>
                </c:pt>
                <c:pt idx="40344">
                  <c:v>45933.05005470923</c:v>
                </c:pt>
                <c:pt idx="40345">
                  <c:v>45933.05087390923</c:v>
                </c:pt>
                <c:pt idx="40346">
                  <c:v>45933.05169310924</c:v>
                </c:pt>
                <c:pt idx="40347">
                  <c:v>45933.05251230923</c:v>
                </c:pt>
                <c:pt idx="40348">
                  <c:v>45933.05333150923</c:v>
                </c:pt>
                <c:pt idx="40349">
                  <c:v>45933.05415070923</c:v>
                </c:pt>
                <c:pt idx="40350">
                  <c:v>45933.05496990924</c:v>
                </c:pt>
                <c:pt idx="40351">
                  <c:v>45933.05578910925</c:v>
                </c:pt>
                <c:pt idx="40352">
                  <c:v>45933.05660830925</c:v>
                </c:pt>
                <c:pt idx="40353">
                  <c:v>45933.05742750919</c:v>
                </c:pt>
                <c:pt idx="40354">
                  <c:v>45933.05824670925</c:v>
                </c:pt>
                <c:pt idx="40355">
                  <c:v>45933.05906590926</c:v>
                </c:pt>
                <c:pt idx="40356">
                  <c:v>45933.05988510926</c:v>
                </c:pt>
                <c:pt idx="40357">
                  <c:v>45933.06070430925</c:v>
                </c:pt>
                <c:pt idx="40358">
                  <c:v>45933.06152350919</c:v>
                </c:pt>
                <c:pt idx="40359">
                  <c:v>45933.06234270927</c:v>
                </c:pt>
                <c:pt idx="40360">
                  <c:v>45933.06316190918</c:v>
                </c:pt>
                <c:pt idx="40361">
                  <c:v>45933.0639811092</c:v>
                </c:pt>
                <c:pt idx="40362">
                  <c:v>45933.06480030927</c:v>
                </c:pt>
                <c:pt idx="40363">
                  <c:v>45933.06561950927</c:v>
                </c:pt>
                <c:pt idx="40364">
                  <c:v>45933.06643870928</c:v>
                </c:pt>
                <c:pt idx="40365">
                  <c:v>45933.06725790928</c:v>
                </c:pt>
                <c:pt idx="40366">
                  <c:v>45933.06807710928</c:v>
                </c:pt>
                <c:pt idx="40367">
                  <c:v>45933.06889630928</c:v>
                </c:pt>
                <c:pt idx="40368">
                  <c:v>45933.06971550922</c:v>
                </c:pt>
                <c:pt idx="40369">
                  <c:v>45933.07053470929</c:v>
                </c:pt>
                <c:pt idx="40370">
                  <c:v>45933.07135390928</c:v>
                </c:pt>
                <c:pt idx="40371">
                  <c:v>45933.07217310929</c:v>
                </c:pt>
                <c:pt idx="40372">
                  <c:v>45933.07299230929</c:v>
                </c:pt>
                <c:pt idx="40373">
                  <c:v>45933.0738115093</c:v>
                </c:pt>
                <c:pt idx="40374">
                  <c:v>45933.0746307093</c:v>
                </c:pt>
                <c:pt idx="40375">
                  <c:v>45933.07544990927</c:v>
                </c:pt>
                <c:pt idx="40376">
                  <c:v>45933.0762691093</c:v>
                </c:pt>
                <c:pt idx="40377">
                  <c:v>45933.07708830931</c:v>
                </c:pt>
                <c:pt idx="40378">
                  <c:v>45933.07790750927</c:v>
                </c:pt>
                <c:pt idx="40379">
                  <c:v>45933.0787267093</c:v>
                </c:pt>
                <c:pt idx="40380">
                  <c:v>45933.07954590931</c:v>
                </c:pt>
                <c:pt idx="40381">
                  <c:v>45933.08036510932</c:v>
                </c:pt>
                <c:pt idx="40382">
                  <c:v>45933.08118430932</c:v>
                </c:pt>
                <c:pt idx="40383">
                  <c:v>45933.08200350932</c:v>
                </c:pt>
                <c:pt idx="40384">
                  <c:v>45933.08282270932</c:v>
                </c:pt>
                <c:pt idx="40385">
                  <c:v>45933.08364190932</c:v>
                </c:pt>
                <c:pt idx="40386">
                  <c:v>45933.08446110933</c:v>
                </c:pt>
                <c:pt idx="40387">
                  <c:v>45933.08528030933</c:v>
                </c:pt>
                <c:pt idx="40388">
                  <c:v>45933.08609950933</c:v>
                </c:pt>
                <c:pt idx="40389">
                  <c:v>45933.08691870933</c:v>
                </c:pt>
                <c:pt idx="40390">
                  <c:v>45933.08773790934</c:v>
                </c:pt>
                <c:pt idx="40391">
                  <c:v>45933.08855710933</c:v>
                </c:pt>
                <c:pt idx="40392">
                  <c:v>45933.08937630934</c:v>
                </c:pt>
                <c:pt idx="40393">
                  <c:v>45933.09019550927</c:v>
                </c:pt>
                <c:pt idx="40394">
                  <c:v>45933.09101470935</c:v>
                </c:pt>
                <c:pt idx="40395">
                  <c:v>45933.09183390935</c:v>
                </c:pt>
                <c:pt idx="40396">
                  <c:v>45933.09265310935</c:v>
                </c:pt>
                <c:pt idx="40397">
                  <c:v>45933.09347230935</c:v>
                </c:pt>
                <c:pt idx="40398">
                  <c:v>45933.09429150935</c:v>
                </c:pt>
                <c:pt idx="40399">
                  <c:v>45933.09511070929</c:v>
                </c:pt>
                <c:pt idx="40400">
                  <c:v>45933.09592990932</c:v>
                </c:pt>
                <c:pt idx="40401">
                  <c:v>45933.09674910935</c:v>
                </c:pt>
                <c:pt idx="40402">
                  <c:v>45933.09756830936</c:v>
                </c:pt>
                <c:pt idx="40403">
                  <c:v>45933.09838750937</c:v>
                </c:pt>
                <c:pt idx="40404">
                  <c:v>45933.09920670937</c:v>
                </c:pt>
                <c:pt idx="40405">
                  <c:v>45933.10002590937</c:v>
                </c:pt>
                <c:pt idx="40406">
                  <c:v>45933.10084510937</c:v>
                </c:pt>
                <c:pt idx="40407">
                  <c:v>45933.10166430938</c:v>
                </c:pt>
                <c:pt idx="40408">
                  <c:v>45933.10248350931</c:v>
                </c:pt>
                <c:pt idx="40409">
                  <c:v>45933.10330270937</c:v>
                </c:pt>
                <c:pt idx="40410">
                  <c:v>45933.10412190937</c:v>
                </c:pt>
                <c:pt idx="40411">
                  <c:v>45933.10494110938</c:v>
                </c:pt>
                <c:pt idx="40412">
                  <c:v>45933.10576030932</c:v>
                </c:pt>
                <c:pt idx="40413">
                  <c:v>45933.10657950939</c:v>
                </c:pt>
                <c:pt idx="40414">
                  <c:v>45933.10739870938</c:v>
                </c:pt>
                <c:pt idx="40415">
                  <c:v>45933.1082179094</c:v>
                </c:pt>
                <c:pt idx="40416">
                  <c:v>45933.1090371094</c:v>
                </c:pt>
                <c:pt idx="40417">
                  <c:v>45933.1098563094</c:v>
                </c:pt>
                <c:pt idx="40418">
                  <c:v>45933.1106755094</c:v>
                </c:pt>
                <c:pt idx="40419">
                  <c:v>45933.1114947094</c:v>
                </c:pt>
                <c:pt idx="40420">
                  <c:v>45933.1123139094</c:v>
                </c:pt>
                <c:pt idx="40421">
                  <c:v>45933.11313310941</c:v>
                </c:pt>
                <c:pt idx="40422">
                  <c:v>45933.11395230941</c:v>
                </c:pt>
                <c:pt idx="40423">
                  <c:v>45933.1147715094</c:v>
                </c:pt>
                <c:pt idx="40424">
                  <c:v>45933.11559070941</c:v>
                </c:pt>
                <c:pt idx="40425">
                  <c:v>45933.11640990942</c:v>
                </c:pt>
                <c:pt idx="40426">
                  <c:v>45933.11722910942</c:v>
                </c:pt>
                <c:pt idx="40427">
                  <c:v>45933.11804830942</c:v>
                </c:pt>
                <c:pt idx="40428">
                  <c:v>45933.11886750942</c:v>
                </c:pt>
                <c:pt idx="40429">
                  <c:v>45933.11968670943</c:v>
                </c:pt>
                <c:pt idx="40430">
                  <c:v>45933.12050590943</c:v>
                </c:pt>
                <c:pt idx="40431">
                  <c:v>45933.12132510942</c:v>
                </c:pt>
                <c:pt idx="40432">
                  <c:v>45933.12214430943</c:v>
                </c:pt>
                <c:pt idx="40433">
                  <c:v>45933.12296350937</c:v>
                </c:pt>
                <c:pt idx="40434">
                  <c:v>45933.12378270932</c:v>
                </c:pt>
                <c:pt idx="40435">
                  <c:v>45933.12460190943</c:v>
                </c:pt>
                <c:pt idx="40436">
                  <c:v>45933.12542110937</c:v>
                </c:pt>
                <c:pt idx="40437">
                  <c:v>45933.12624030944</c:v>
                </c:pt>
                <c:pt idx="40438">
                  <c:v>45933.12705950945</c:v>
                </c:pt>
                <c:pt idx="40439">
                  <c:v>45933.12787870945</c:v>
                </c:pt>
                <c:pt idx="40440">
                  <c:v>45933.12869790945</c:v>
                </c:pt>
                <c:pt idx="40441">
                  <c:v>45933.12951710945</c:v>
                </c:pt>
                <c:pt idx="40442">
                  <c:v>45933.13033630945</c:v>
                </c:pt>
                <c:pt idx="40443">
                  <c:v>45933.13115550939</c:v>
                </c:pt>
                <c:pt idx="40444">
                  <c:v>45933.13197470945</c:v>
                </c:pt>
                <c:pt idx="40445">
                  <c:v>45933.13279390946</c:v>
                </c:pt>
                <c:pt idx="40446">
                  <c:v>45933.13361310946</c:v>
                </c:pt>
                <c:pt idx="40447">
                  <c:v>45933.13443230947</c:v>
                </c:pt>
                <c:pt idx="40448">
                  <c:v>45933.13525150947</c:v>
                </c:pt>
                <c:pt idx="40449">
                  <c:v>45933.13607070947</c:v>
                </c:pt>
                <c:pt idx="40450">
                  <c:v>45933.13688990947</c:v>
                </c:pt>
                <c:pt idx="40451">
                  <c:v>45933.13770910948</c:v>
                </c:pt>
                <c:pt idx="40452">
                  <c:v>45933.13852830947</c:v>
                </c:pt>
                <c:pt idx="40453">
                  <c:v>45933.13934750947</c:v>
                </c:pt>
                <c:pt idx="40454">
                  <c:v>45933.14016670948</c:v>
                </c:pt>
                <c:pt idx="40455">
                  <c:v>45933.14098590949</c:v>
                </c:pt>
                <c:pt idx="40456">
                  <c:v>45933.14180510949</c:v>
                </c:pt>
                <c:pt idx="40457">
                  <c:v>45933.1426243095</c:v>
                </c:pt>
                <c:pt idx="40458">
                  <c:v>45933.14344350942</c:v>
                </c:pt>
                <c:pt idx="40459">
                  <c:v>45933.14426270949</c:v>
                </c:pt>
                <c:pt idx="40460">
                  <c:v>45933.1450819095</c:v>
                </c:pt>
                <c:pt idx="40461">
                  <c:v>45933.1459011095</c:v>
                </c:pt>
                <c:pt idx="40462">
                  <c:v>45933.1467203095</c:v>
                </c:pt>
                <c:pt idx="40463">
                  <c:v>45933.1475395095</c:v>
                </c:pt>
                <c:pt idx="40464">
                  <c:v>45933.1483587095</c:v>
                </c:pt>
                <c:pt idx="40465">
                  <c:v>45933.14917790951</c:v>
                </c:pt>
                <c:pt idx="40466">
                  <c:v>45933.14999710951</c:v>
                </c:pt>
                <c:pt idx="40467">
                  <c:v>45933.1508163095</c:v>
                </c:pt>
                <c:pt idx="40468">
                  <c:v>45933.15163550952</c:v>
                </c:pt>
                <c:pt idx="40469">
                  <c:v>45933.15245470952</c:v>
                </c:pt>
                <c:pt idx="40470">
                  <c:v>45933.15327390952</c:v>
                </c:pt>
                <c:pt idx="40471">
                  <c:v>45933.15409310952</c:v>
                </c:pt>
                <c:pt idx="40472">
                  <c:v>45933.15491230953</c:v>
                </c:pt>
                <c:pt idx="40473">
                  <c:v>45933.15573150953</c:v>
                </c:pt>
                <c:pt idx="40474">
                  <c:v>45933.15655070952</c:v>
                </c:pt>
                <c:pt idx="40475">
                  <c:v>45933.15736990953</c:v>
                </c:pt>
                <c:pt idx="40476">
                  <c:v>45933.15818910953</c:v>
                </c:pt>
                <c:pt idx="40477">
                  <c:v>45933.15900830953</c:v>
                </c:pt>
                <c:pt idx="40478">
                  <c:v>45933.15982750954</c:v>
                </c:pt>
                <c:pt idx="40479">
                  <c:v>45933.16064670953</c:v>
                </c:pt>
                <c:pt idx="40480">
                  <c:v>45933.16146590947</c:v>
                </c:pt>
                <c:pt idx="40481">
                  <c:v>45933.16228510955</c:v>
                </c:pt>
                <c:pt idx="40482">
                  <c:v>45933.16310430955</c:v>
                </c:pt>
                <c:pt idx="40483">
                  <c:v>45933.16392350948</c:v>
                </c:pt>
                <c:pt idx="40484">
                  <c:v>45933.16474270952</c:v>
                </c:pt>
                <c:pt idx="40485">
                  <c:v>45933.16556190955</c:v>
                </c:pt>
                <c:pt idx="40486">
                  <c:v>45933.16638110956</c:v>
                </c:pt>
                <c:pt idx="40487">
                  <c:v>45933.16720030956</c:v>
                </c:pt>
                <c:pt idx="40488">
                  <c:v>45933.16801950956</c:v>
                </c:pt>
                <c:pt idx="40489">
                  <c:v>45933.16883870956</c:v>
                </c:pt>
                <c:pt idx="40490">
                  <c:v>45933.16965790957</c:v>
                </c:pt>
                <c:pt idx="40491">
                  <c:v>45933.17047710957</c:v>
                </c:pt>
                <c:pt idx="40492">
                  <c:v>45933.17129630957</c:v>
                </c:pt>
                <c:pt idx="40493">
                  <c:v>45933.17211550957</c:v>
                </c:pt>
                <c:pt idx="40494">
                  <c:v>45933.17293470957</c:v>
                </c:pt>
                <c:pt idx="40495">
                  <c:v>45933.17375390958</c:v>
                </c:pt>
                <c:pt idx="40496">
                  <c:v>45933.17457310957</c:v>
                </c:pt>
                <c:pt idx="40497">
                  <c:v>45933.17539230958</c:v>
                </c:pt>
                <c:pt idx="40498">
                  <c:v>45933.17621150958</c:v>
                </c:pt>
                <c:pt idx="40499">
                  <c:v>45933.17703070959</c:v>
                </c:pt>
                <c:pt idx="40500">
                  <c:v>45933.17784990959</c:v>
                </c:pt>
                <c:pt idx="40501">
                  <c:v>45933.1786691096</c:v>
                </c:pt>
                <c:pt idx="40502">
                  <c:v>45933.17948830959</c:v>
                </c:pt>
                <c:pt idx="40503">
                  <c:v>45933.1803075096</c:v>
                </c:pt>
                <c:pt idx="40504">
                  <c:v>45933.18112670958</c:v>
                </c:pt>
                <c:pt idx="40505">
                  <c:v>45933.18194590959</c:v>
                </c:pt>
                <c:pt idx="40506">
                  <c:v>45933.1827651096</c:v>
                </c:pt>
                <c:pt idx="40507">
                  <c:v>45933.18358430961</c:v>
                </c:pt>
                <c:pt idx="40508">
                  <c:v>45933.18440350959</c:v>
                </c:pt>
                <c:pt idx="40509">
                  <c:v>45933.1852227096</c:v>
                </c:pt>
                <c:pt idx="40510">
                  <c:v>45933.1860419096</c:v>
                </c:pt>
                <c:pt idx="40511">
                  <c:v>45933.18686110961</c:v>
                </c:pt>
                <c:pt idx="40512">
                  <c:v>45933.18768030962</c:v>
                </c:pt>
                <c:pt idx="40513">
                  <c:v>45933.18849950962</c:v>
                </c:pt>
                <c:pt idx="40514">
                  <c:v>45933.18931870962</c:v>
                </c:pt>
                <c:pt idx="40515">
                  <c:v>45933.19013790962</c:v>
                </c:pt>
                <c:pt idx="40516">
                  <c:v>45933.19095710963</c:v>
                </c:pt>
                <c:pt idx="40517">
                  <c:v>45933.19177630958</c:v>
                </c:pt>
                <c:pt idx="40518">
                  <c:v>45933.19259550962</c:v>
                </c:pt>
                <c:pt idx="40519">
                  <c:v>45933.19341470957</c:v>
                </c:pt>
                <c:pt idx="40520">
                  <c:v>45933.19423390963</c:v>
                </c:pt>
                <c:pt idx="40521">
                  <c:v>45933.19505310962</c:v>
                </c:pt>
                <c:pt idx="40522">
                  <c:v>45933.19587230962</c:v>
                </c:pt>
                <c:pt idx="40523">
                  <c:v>45933.19669150958</c:v>
                </c:pt>
                <c:pt idx="40524">
                  <c:v>45933.19751070962</c:v>
                </c:pt>
                <c:pt idx="40525">
                  <c:v>45933.19832990965</c:v>
                </c:pt>
                <c:pt idx="40526">
                  <c:v>45933.19914910958</c:v>
                </c:pt>
                <c:pt idx="40527">
                  <c:v>45933.19996830959</c:v>
                </c:pt>
                <c:pt idx="40528">
                  <c:v>45933.20078750957</c:v>
                </c:pt>
                <c:pt idx="40529">
                  <c:v>45933.20160670959</c:v>
                </c:pt>
                <c:pt idx="40530">
                  <c:v>45933.20242590959</c:v>
                </c:pt>
                <c:pt idx="40531">
                  <c:v>45933.20324510965</c:v>
                </c:pt>
                <c:pt idx="40532">
                  <c:v>45933.20406430966</c:v>
                </c:pt>
                <c:pt idx="40533">
                  <c:v>45933.20488350959</c:v>
                </c:pt>
                <c:pt idx="40534">
                  <c:v>45933.20570270958</c:v>
                </c:pt>
                <c:pt idx="40535">
                  <c:v>45933.20652190967</c:v>
                </c:pt>
                <c:pt idx="40536">
                  <c:v>45933.2073411096</c:v>
                </c:pt>
                <c:pt idx="40537">
                  <c:v>45933.20816030967</c:v>
                </c:pt>
                <c:pt idx="40538">
                  <c:v>45933.20897950968</c:v>
                </c:pt>
                <c:pt idx="40539">
                  <c:v>45933.20979870961</c:v>
                </c:pt>
                <c:pt idx="40540">
                  <c:v>45933.21061790968</c:v>
                </c:pt>
                <c:pt idx="40541">
                  <c:v>45933.21143710968</c:v>
                </c:pt>
                <c:pt idx="40542">
                  <c:v>45933.21225630968</c:v>
                </c:pt>
                <c:pt idx="40543">
                  <c:v>45933.21307550967</c:v>
                </c:pt>
                <c:pt idx="40544">
                  <c:v>45933.21389470968</c:v>
                </c:pt>
                <c:pt idx="40545">
                  <c:v>45933.21471390969</c:v>
                </c:pt>
                <c:pt idx="40546">
                  <c:v>45933.21553310969</c:v>
                </c:pt>
                <c:pt idx="40547">
                  <c:v>45933.2163523097</c:v>
                </c:pt>
                <c:pt idx="40548">
                  <c:v>45933.21717150963</c:v>
                </c:pt>
                <c:pt idx="40549">
                  <c:v>45933.21799070967</c:v>
                </c:pt>
                <c:pt idx="40550">
                  <c:v>45933.2188099097</c:v>
                </c:pt>
                <c:pt idx="40551">
                  <c:v>45933.21962910971</c:v>
                </c:pt>
                <c:pt idx="40552">
                  <c:v>45933.22044830964</c:v>
                </c:pt>
                <c:pt idx="40553">
                  <c:v>45933.22126750962</c:v>
                </c:pt>
                <c:pt idx="40554">
                  <c:v>45933.22208670964</c:v>
                </c:pt>
                <c:pt idx="40555">
                  <c:v>45933.22290590972</c:v>
                </c:pt>
                <c:pt idx="40556">
                  <c:v>45933.22372510962</c:v>
                </c:pt>
                <c:pt idx="40557">
                  <c:v>45933.22454430972</c:v>
                </c:pt>
                <c:pt idx="40558">
                  <c:v>45933.22536350961</c:v>
                </c:pt>
                <c:pt idx="40559">
                  <c:v>45933.22618270962</c:v>
                </c:pt>
                <c:pt idx="40560">
                  <c:v>45933.22700190966</c:v>
                </c:pt>
                <c:pt idx="40561">
                  <c:v>45933.22782110966</c:v>
                </c:pt>
                <c:pt idx="40562">
                  <c:v>45933.22864030972</c:v>
                </c:pt>
                <c:pt idx="40563">
                  <c:v>45933.22945950966</c:v>
                </c:pt>
                <c:pt idx="40564">
                  <c:v>45933.23027870974</c:v>
                </c:pt>
                <c:pt idx="40565">
                  <c:v>45933.23109790972</c:v>
                </c:pt>
                <c:pt idx="40566">
                  <c:v>45933.23191710973</c:v>
                </c:pt>
                <c:pt idx="40567">
                  <c:v>45933.23273630974</c:v>
                </c:pt>
                <c:pt idx="40568">
                  <c:v>45933.23355550975</c:v>
                </c:pt>
                <c:pt idx="40569">
                  <c:v>45933.23437470975</c:v>
                </c:pt>
                <c:pt idx="40570">
                  <c:v>45933.23519390968</c:v>
                </c:pt>
                <c:pt idx="40571">
                  <c:v>45933.23601310975</c:v>
                </c:pt>
                <c:pt idx="40572">
                  <c:v>45933.23683230975</c:v>
                </c:pt>
                <c:pt idx="40573">
                  <c:v>45933.23765150969</c:v>
                </c:pt>
                <c:pt idx="40574">
                  <c:v>45933.23847070972</c:v>
                </c:pt>
                <c:pt idx="40575">
                  <c:v>45933.23928990975</c:v>
                </c:pt>
                <c:pt idx="40576">
                  <c:v>45933.24010910976</c:v>
                </c:pt>
                <c:pt idx="40577">
                  <c:v>45933.24092830977</c:v>
                </c:pt>
                <c:pt idx="40578">
                  <c:v>45933.24174750969</c:v>
                </c:pt>
                <c:pt idx="40579">
                  <c:v>45933.24256670977</c:v>
                </c:pt>
                <c:pt idx="40580">
                  <c:v>45933.24338590977</c:v>
                </c:pt>
                <c:pt idx="40581">
                  <c:v>45933.24420510977</c:v>
                </c:pt>
                <c:pt idx="40582">
                  <c:v>45933.24502430978</c:v>
                </c:pt>
                <c:pt idx="40583">
                  <c:v>45933.24584350977</c:v>
                </c:pt>
                <c:pt idx="40584">
                  <c:v>45933.24666270977</c:v>
                </c:pt>
                <c:pt idx="40585">
                  <c:v>45933.24748190971</c:v>
                </c:pt>
                <c:pt idx="40586">
                  <c:v>45933.24830110979</c:v>
                </c:pt>
                <c:pt idx="40587">
                  <c:v>45933.24912030977</c:v>
                </c:pt>
                <c:pt idx="40588">
                  <c:v>45933.24993950978</c:v>
                </c:pt>
                <c:pt idx="40589">
                  <c:v>45933.25075870979</c:v>
                </c:pt>
                <c:pt idx="40590">
                  <c:v>45933.2515779098</c:v>
                </c:pt>
                <c:pt idx="40591">
                  <c:v>45933.2523971098</c:v>
                </c:pt>
                <c:pt idx="40592">
                  <c:v>45933.2532163098</c:v>
                </c:pt>
                <c:pt idx="40593">
                  <c:v>45933.2540355098</c:v>
                </c:pt>
                <c:pt idx="40594">
                  <c:v>45933.2548547098</c:v>
                </c:pt>
                <c:pt idx="40595">
                  <c:v>45933.25567390981</c:v>
                </c:pt>
                <c:pt idx="40596">
                  <c:v>45933.25649310981</c:v>
                </c:pt>
                <c:pt idx="40597">
                  <c:v>45933.25731230981</c:v>
                </c:pt>
                <c:pt idx="40598">
                  <c:v>45933.25813150981</c:v>
                </c:pt>
                <c:pt idx="40599">
                  <c:v>45933.25895070982</c:v>
                </c:pt>
                <c:pt idx="40600">
                  <c:v>45933.25976990982</c:v>
                </c:pt>
                <c:pt idx="40601">
                  <c:v>45933.26058910982</c:v>
                </c:pt>
                <c:pt idx="40602">
                  <c:v>45933.26140830982</c:v>
                </c:pt>
                <c:pt idx="40603">
                  <c:v>45933.26222750983</c:v>
                </c:pt>
                <c:pt idx="40604">
                  <c:v>45933.26304670976</c:v>
                </c:pt>
                <c:pt idx="40605">
                  <c:v>45933.26386590982</c:v>
                </c:pt>
                <c:pt idx="40606">
                  <c:v>45933.26468510983</c:v>
                </c:pt>
                <c:pt idx="40607">
                  <c:v>45933.26550430983</c:v>
                </c:pt>
                <c:pt idx="40608">
                  <c:v>45933.26632350982</c:v>
                </c:pt>
                <c:pt idx="40609">
                  <c:v>45933.26714270974</c:v>
                </c:pt>
                <c:pt idx="40610">
                  <c:v>45933.26796190977</c:v>
                </c:pt>
                <c:pt idx="40611">
                  <c:v>45933.26878110977</c:v>
                </c:pt>
                <c:pt idx="40612">
                  <c:v>45933.26960030985</c:v>
                </c:pt>
                <c:pt idx="40613">
                  <c:v>45933.27041950985</c:v>
                </c:pt>
                <c:pt idx="40614">
                  <c:v>45933.27123870985</c:v>
                </c:pt>
                <c:pt idx="40615">
                  <c:v>45933.27205790985</c:v>
                </c:pt>
                <c:pt idx="40616">
                  <c:v>45933.27287710985</c:v>
                </c:pt>
                <c:pt idx="40617">
                  <c:v>45933.27369630986</c:v>
                </c:pt>
                <c:pt idx="40618">
                  <c:v>45933.27451550986</c:v>
                </c:pt>
                <c:pt idx="40619">
                  <c:v>45933.27533470986</c:v>
                </c:pt>
                <c:pt idx="40620">
                  <c:v>45933.27615390986</c:v>
                </c:pt>
                <c:pt idx="40621">
                  <c:v>45933.27697310987</c:v>
                </c:pt>
                <c:pt idx="40622">
                  <c:v>45933.27779230987</c:v>
                </c:pt>
                <c:pt idx="40623">
                  <c:v>45933.27861150987</c:v>
                </c:pt>
                <c:pt idx="40624">
                  <c:v>45933.27943070987</c:v>
                </c:pt>
                <c:pt idx="40625">
                  <c:v>45933.28024990987</c:v>
                </c:pt>
                <c:pt idx="40626">
                  <c:v>45933.28106910988</c:v>
                </c:pt>
                <c:pt idx="40627">
                  <c:v>45933.28188830988</c:v>
                </c:pt>
                <c:pt idx="40628">
                  <c:v>45933.28270750988</c:v>
                </c:pt>
                <c:pt idx="40629">
                  <c:v>45933.28352670989</c:v>
                </c:pt>
                <c:pt idx="40630">
                  <c:v>45933.28434590989</c:v>
                </c:pt>
                <c:pt idx="40631">
                  <c:v>45933.28516510988</c:v>
                </c:pt>
                <c:pt idx="40632">
                  <c:v>45933.28598430988</c:v>
                </c:pt>
                <c:pt idx="40633">
                  <c:v>45933.28680350989</c:v>
                </c:pt>
                <c:pt idx="40634">
                  <c:v>45933.2876227099</c:v>
                </c:pt>
                <c:pt idx="40635">
                  <c:v>45933.2884419099</c:v>
                </c:pt>
                <c:pt idx="40636">
                  <c:v>45933.2892611099</c:v>
                </c:pt>
                <c:pt idx="40637">
                  <c:v>45933.2900803099</c:v>
                </c:pt>
                <c:pt idx="40638">
                  <c:v>45933.29089950991</c:v>
                </c:pt>
                <c:pt idx="40639">
                  <c:v>45933.29171870984</c:v>
                </c:pt>
                <c:pt idx="40640">
                  <c:v>45933.29253790991</c:v>
                </c:pt>
                <c:pt idx="40641">
                  <c:v>45933.29335710991</c:v>
                </c:pt>
                <c:pt idx="40642">
                  <c:v>45933.29417630992</c:v>
                </c:pt>
                <c:pt idx="40643">
                  <c:v>45933.29499550992</c:v>
                </c:pt>
                <c:pt idx="40644">
                  <c:v>45933.29581470992</c:v>
                </c:pt>
                <c:pt idx="40645">
                  <c:v>45933.29663390992</c:v>
                </c:pt>
                <c:pt idx="40646">
                  <c:v>45933.29745310992</c:v>
                </c:pt>
                <c:pt idx="40647">
                  <c:v>45933.29827230992</c:v>
                </c:pt>
                <c:pt idx="40648">
                  <c:v>45933.29909150986</c:v>
                </c:pt>
                <c:pt idx="40649">
                  <c:v>45933.29991070992</c:v>
                </c:pt>
                <c:pt idx="40650">
                  <c:v>45933.30072990993</c:v>
                </c:pt>
                <c:pt idx="40651">
                  <c:v>45933.30154910993</c:v>
                </c:pt>
                <c:pt idx="40652">
                  <c:v>45933.30236830993</c:v>
                </c:pt>
                <c:pt idx="40653">
                  <c:v>45933.30318750993</c:v>
                </c:pt>
                <c:pt idx="40654">
                  <c:v>45933.30400670994</c:v>
                </c:pt>
                <c:pt idx="40655">
                  <c:v>45933.30482590994</c:v>
                </c:pt>
                <c:pt idx="40656">
                  <c:v>45933.30564510995</c:v>
                </c:pt>
                <c:pt idx="40657">
                  <c:v>45933.30646430995</c:v>
                </c:pt>
                <c:pt idx="40658">
                  <c:v>45933.30728350995</c:v>
                </c:pt>
                <c:pt idx="40659">
                  <c:v>45933.30810270995</c:v>
                </c:pt>
                <c:pt idx="40660">
                  <c:v>45933.30892190995</c:v>
                </c:pt>
                <c:pt idx="40661">
                  <c:v>45933.30974110996</c:v>
                </c:pt>
                <c:pt idx="40662">
                  <c:v>45933.31056030996</c:v>
                </c:pt>
                <c:pt idx="40663">
                  <c:v>45933.31137950996</c:v>
                </c:pt>
                <c:pt idx="40664">
                  <c:v>45933.31219870996</c:v>
                </c:pt>
                <c:pt idx="40665">
                  <c:v>45933.31301790996</c:v>
                </c:pt>
                <c:pt idx="40666">
                  <c:v>45933.31383711</c:v>
                </c:pt>
                <c:pt idx="40667">
                  <c:v>45933.31465631</c:v>
                </c:pt>
                <c:pt idx="40668">
                  <c:v>45933.31547550997</c:v>
                </c:pt>
                <c:pt idx="40669">
                  <c:v>45933.31629471</c:v>
                </c:pt>
                <c:pt idx="40670">
                  <c:v>45933.31711390997</c:v>
                </c:pt>
                <c:pt idx="40671">
                  <c:v>45933.31793310998</c:v>
                </c:pt>
                <c:pt idx="40672">
                  <c:v>45933.31875231</c:v>
                </c:pt>
                <c:pt idx="40673">
                  <c:v>45933.31957150998</c:v>
                </c:pt>
                <c:pt idx="40674">
                  <c:v>45933.32039070999</c:v>
                </c:pt>
                <c:pt idx="40675">
                  <c:v>45933.32120991</c:v>
                </c:pt>
                <c:pt idx="40676">
                  <c:v>45933.32202911</c:v>
                </c:pt>
                <c:pt idx="40677">
                  <c:v>45933.32284831</c:v>
                </c:pt>
                <c:pt idx="40678">
                  <c:v>45933.32366750998</c:v>
                </c:pt>
                <c:pt idx="40679">
                  <c:v>45933.32448670999</c:v>
                </c:pt>
                <c:pt idx="40680">
                  <c:v>45933.32530591</c:v>
                </c:pt>
                <c:pt idx="40681">
                  <c:v>45933.32612511</c:v>
                </c:pt>
                <c:pt idx="40682">
                  <c:v>45933.32694431001</c:v>
                </c:pt>
                <c:pt idx="40683">
                  <c:v>45933.32776350997</c:v>
                </c:pt>
                <c:pt idx="40684">
                  <c:v>45933.32858271</c:v>
                </c:pt>
                <c:pt idx="40685">
                  <c:v>45933.32940190998</c:v>
                </c:pt>
                <c:pt idx="40686">
                  <c:v>45933.33022111002</c:v>
                </c:pt>
                <c:pt idx="40687">
                  <c:v>45933.33104031002</c:v>
                </c:pt>
                <c:pt idx="40688">
                  <c:v>45933.33185951002</c:v>
                </c:pt>
                <c:pt idx="40689">
                  <c:v>45933.33267871002</c:v>
                </c:pt>
                <c:pt idx="40690">
                  <c:v>45933.33349791003</c:v>
                </c:pt>
                <c:pt idx="40691">
                  <c:v>45933.33431711002</c:v>
                </c:pt>
                <c:pt idx="40692">
                  <c:v>45933.33513631003</c:v>
                </c:pt>
                <c:pt idx="40693">
                  <c:v>45933.33595551003</c:v>
                </c:pt>
                <c:pt idx="40694">
                  <c:v>45933.33677471003</c:v>
                </c:pt>
                <c:pt idx="40695">
                  <c:v>45933.33759391004</c:v>
                </c:pt>
                <c:pt idx="40696">
                  <c:v>45933.33841311004</c:v>
                </c:pt>
                <c:pt idx="40697">
                  <c:v>45933.33923231004</c:v>
                </c:pt>
                <c:pt idx="40698">
                  <c:v>45933.34005151004</c:v>
                </c:pt>
                <c:pt idx="40699">
                  <c:v>45933.34087071005</c:v>
                </c:pt>
                <c:pt idx="40700">
                  <c:v>45933.34168991005</c:v>
                </c:pt>
                <c:pt idx="40701">
                  <c:v>45933.34250911005</c:v>
                </c:pt>
                <c:pt idx="40702">
                  <c:v>45933.34332831005</c:v>
                </c:pt>
                <c:pt idx="40703">
                  <c:v>45933.34414751006</c:v>
                </c:pt>
                <c:pt idx="40704">
                  <c:v>45933.34496671006</c:v>
                </c:pt>
                <c:pt idx="40705">
                  <c:v>45933.34578591005</c:v>
                </c:pt>
                <c:pt idx="40706">
                  <c:v>45933.34660511006</c:v>
                </c:pt>
                <c:pt idx="40707">
                  <c:v>45933.34742431006</c:v>
                </c:pt>
                <c:pt idx="40708">
                  <c:v>45933.34824351007</c:v>
                </c:pt>
                <c:pt idx="40709">
                  <c:v>45933.34906271007</c:v>
                </c:pt>
                <c:pt idx="40710">
                  <c:v>45933.34988191007</c:v>
                </c:pt>
                <c:pt idx="40711">
                  <c:v>45933.35070111007</c:v>
                </c:pt>
                <c:pt idx="40712">
                  <c:v>45933.35152031007</c:v>
                </c:pt>
                <c:pt idx="40713">
                  <c:v>45933.35233951007</c:v>
                </c:pt>
                <c:pt idx="40714">
                  <c:v>45933.35315871008</c:v>
                </c:pt>
                <c:pt idx="40715">
                  <c:v>45933.35397791008</c:v>
                </c:pt>
                <c:pt idx="40716">
                  <c:v>45933.35479711008</c:v>
                </c:pt>
                <c:pt idx="40717">
                  <c:v>45933.35561631008</c:v>
                </c:pt>
                <c:pt idx="40718">
                  <c:v>45933.35643551009</c:v>
                </c:pt>
                <c:pt idx="40719">
                  <c:v>45933.3572547101</c:v>
                </c:pt>
                <c:pt idx="40720">
                  <c:v>45933.3580739101</c:v>
                </c:pt>
                <c:pt idx="40721">
                  <c:v>45933.3588931101</c:v>
                </c:pt>
                <c:pt idx="40722">
                  <c:v>45933.3597123101</c:v>
                </c:pt>
                <c:pt idx="40723">
                  <c:v>45933.3605315101</c:v>
                </c:pt>
                <c:pt idx="40724">
                  <c:v>45933.3613507101</c:v>
                </c:pt>
                <c:pt idx="40725">
                  <c:v>45933.36216991011</c:v>
                </c:pt>
                <c:pt idx="40726">
                  <c:v>45933.36298911011</c:v>
                </c:pt>
                <c:pt idx="40727">
                  <c:v>45933.36380831011</c:v>
                </c:pt>
                <c:pt idx="40728">
                  <c:v>45933.36462751011</c:v>
                </c:pt>
                <c:pt idx="40729">
                  <c:v>45933.36544671012</c:v>
                </c:pt>
                <c:pt idx="40730">
                  <c:v>45933.36626591012</c:v>
                </c:pt>
                <c:pt idx="40731">
                  <c:v>45933.36708511012</c:v>
                </c:pt>
                <c:pt idx="40732">
                  <c:v>45933.36790431012</c:v>
                </c:pt>
                <c:pt idx="40733">
                  <c:v>45933.36872351012</c:v>
                </c:pt>
                <c:pt idx="40734">
                  <c:v>45933.36954271013</c:v>
                </c:pt>
                <c:pt idx="40735">
                  <c:v>45933.37036191013</c:v>
                </c:pt>
                <c:pt idx="40736">
                  <c:v>45933.37118111012</c:v>
                </c:pt>
                <c:pt idx="40737">
                  <c:v>45933.37200031013</c:v>
                </c:pt>
                <c:pt idx="40738">
                  <c:v>45933.37281951013</c:v>
                </c:pt>
                <c:pt idx="40739">
                  <c:v>45933.37363871014</c:v>
                </c:pt>
                <c:pt idx="40740">
                  <c:v>45933.37445791014</c:v>
                </c:pt>
                <c:pt idx="40741">
                  <c:v>45933.37527711014</c:v>
                </c:pt>
                <c:pt idx="40742">
                  <c:v>45933.37609631014</c:v>
                </c:pt>
                <c:pt idx="40743">
                  <c:v>45933.37691551015</c:v>
                </c:pt>
                <c:pt idx="40744">
                  <c:v>45933.37773471015</c:v>
                </c:pt>
                <c:pt idx="40745">
                  <c:v>45933.37855391015</c:v>
                </c:pt>
                <c:pt idx="40746">
                  <c:v>45933.37937311015</c:v>
                </c:pt>
                <c:pt idx="40747">
                  <c:v>45933.38019231015</c:v>
                </c:pt>
                <c:pt idx="40748">
                  <c:v>45933.38101151016</c:v>
                </c:pt>
                <c:pt idx="40749">
                  <c:v>45933.38183071016</c:v>
                </c:pt>
                <c:pt idx="40750">
                  <c:v>45933.38264991016</c:v>
                </c:pt>
                <c:pt idx="40751">
                  <c:v>45933.38346911017</c:v>
                </c:pt>
                <c:pt idx="40752">
                  <c:v>45933.38428831016</c:v>
                </c:pt>
                <c:pt idx="40753">
                  <c:v>45933.38510751017</c:v>
                </c:pt>
                <c:pt idx="40754">
                  <c:v>45933.38592671017</c:v>
                </c:pt>
                <c:pt idx="40755">
                  <c:v>45933.38674591017</c:v>
                </c:pt>
                <c:pt idx="40756">
                  <c:v>45933.38756511017</c:v>
                </c:pt>
                <c:pt idx="40757">
                  <c:v>45933.38838431017</c:v>
                </c:pt>
                <c:pt idx="40758">
                  <c:v>45933.38920351018</c:v>
                </c:pt>
                <c:pt idx="40759">
                  <c:v>45933.39002271018</c:v>
                </c:pt>
                <c:pt idx="40760">
                  <c:v>45933.39084191019</c:v>
                </c:pt>
                <c:pt idx="40761">
                  <c:v>45933.39166111017</c:v>
                </c:pt>
                <c:pt idx="40762">
                  <c:v>45933.39248031018</c:v>
                </c:pt>
                <c:pt idx="40763">
                  <c:v>45933.39329951019</c:v>
                </c:pt>
                <c:pt idx="40764">
                  <c:v>45933.3941187102</c:v>
                </c:pt>
                <c:pt idx="40765">
                  <c:v>45933.3949379102</c:v>
                </c:pt>
                <c:pt idx="40766">
                  <c:v>45933.39575711019</c:v>
                </c:pt>
                <c:pt idx="40767">
                  <c:v>45933.3965763102</c:v>
                </c:pt>
                <c:pt idx="40768">
                  <c:v>45933.39739551018</c:v>
                </c:pt>
                <c:pt idx="40769">
                  <c:v>45933.39821471021</c:v>
                </c:pt>
                <c:pt idx="40770">
                  <c:v>45933.39903391019</c:v>
                </c:pt>
                <c:pt idx="40771">
                  <c:v>45933.3998531102</c:v>
                </c:pt>
                <c:pt idx="40772">
                  <c:v>45933.40067231021</c:v>
                </c:pt>
                <c:pt idx="40773">
                  <c:v>45933.40149151017</c:v>
                </c:pt>
                <c:pt idx="40774">
                  <c:v>45933.40231071022</c:v>
                </c:pt>
                <c:pt idx="40775">
                  <c:v>45933.40312991018</c:v>
                </c:pt>
                <c:pt idx="40776">
                  <c:v>45933.40394911022</c:v>
                </c:pt>
                <c:pt idx="40777">
                  <c:v>45933.40476831023</c:v>
                </c:pt>
                <c:pt idx="40778">
                  <c:v>45933.40558751018</c:v>
                </c:pt>
                <c:pt idx="40779">
                  <c:v>45933.40640671022</c:v>
                </c:pt>
                <c:pt idx="40780">
                  <c:v>45933.40722591022</c:v>
                </c:pt>
                <c:pt idx="40781">
                  <c:v>45933.40804511023</c:v>
                </c:pt>
                <c:pt idx="40782">
                  <c:v>45933.40886431024</c:v>
                </c:pt>
                <c:pt idx="40783">
                  <c:v>45933.40968351017</c:v>
                </c:pt>
                <c:pt idx="40784">
                  <c:v>45933.41050271023</c:v>
                </c:pt>
                <c:pt idx="40785">
                  <c:v>45933.41132191019</c:v>
                </c:pt>
                <c:pt idx="40786">
                  <c:v>45933.41214111025</c:v>
                </c:pt>
                <c:pt idx="40787">
                  <c:v>45933.41296031025</c:v>
                </c:pt>
                <c:pt idx="40788">
                  <c:v>45933.41377951019</c:v>
                </c:pt>
                <c:pt idx="40789">
                  <c:v>45933.41459871025</c:v>
                </c:pt>
                <c:pt idx="40790">
                  <c:v>45933.41541791026</c:v>
                </c:pt>
                <c:pt idx="40791">
                  <c:v>45933.41623711025</c:v>
                </c:pt>
                <c:pt idx="40792">
                  <c:v>45933.41705631026</c:v>
                </c:pt>
                <c:pt idx="40793">
                  <c:v>45933.41787551025</c:v>
                </c:pt>
                <c:pt idx="40794">
                  <c:v>45933.41869471026</c:v>
                </c:pt>
                <c:pt idx="40795">
                  <c:v>45933.41951391027</c:v>
                </c:pt>
                <c:pt idx="40796">
                  <c:v>45933.42033311027</c:v>
                </c:pt>
                <c:pt idx="40797">
                  <c:v>45933.4211523102</c:v>
                </c:pt>
                <c:pt idx="40798">
                  <c:v>45933.42197151017</c:v>
                </c:pt>
                <c:pt idx="40799">
                  <c:v>45933.4227907102</c:v>
                </c:pt>
                <c:pt idx="40800">
                  <c:v>45933.42360991021</c:v>
                </c:pt>
                <c:pt idx="40801">
                  <c:v>45933.42442911027</c:v>
                </c:pt>
                <c:pt idx="40802">
                  <c:v>45933.42524831028</c:v>
                </c:pt>
                <c:pt idx="40803">
                  <c:v>45933.42606751022</c:v>
                </c:pt>
                <c:pt idx="40804">
                  <c:v>45933.42688671027</c:v>
                </c:pt>
                <c:pt idx="40805">
                  <c:v>45933.42770591021</c:v>
                </c:pt>
                <c:pt idx="40806">
                  <c:v>45933.42852511028</c:v>
                </c:pt>
                <c:pt idx="40807">
                  <c:v>45933.42934431027</c:v>
                </c:pt>
                <c:pt idx="40808">
                  <c:v>45933.43016351021</c:v>
                </c:pt>
                <c:pt idx="40809">
                  <c:v>45933.43098271023</c:v>
                </c:pt>
                <c:pt idx="40810">
                  <c:v>45933.43180191023</c:v>
                </c:pt>
                <c:pt idx="40811">
                  <c:v>45933.4326211103</c:v>
                </c:pt>
                <c:pt idx="40812">
                  <c:v>45933.43344031024</c:v>
                </c:pt>
                <c:pt idx="40813">
                  <c:v>45933.43425951031</c:v>
                </c:pt>
                <c:pt idx="40814">
                  <c:v>45933.4350787103</c:v>
                </c:pt>
                <c:pt idx="40815">
                  <c:v>45933.43589791031</c:v>
                </c:pt>
                <c:pt idx="40816">
                  <c:v>45933.43671711031</c:v>
                </c:pt>
                <c:pt idx="40817">
                  <c:v>45933.43753631032</c:v>
                </c:pt>
                <c:pt idx="40818">
                  <c:v>45933.43835551032</c:v>
                </c:pt>
                <c:pt idx="40819">
                  <c:v>45933.43917471025</c:v>
                </c:pt>
                <c:pt idx="40820">
                  <c:v>45933.43999391032</c:v>
                </c:pt>
                <c:pt idx="40821">
                  <c:v>45933.44081311032</c:v>
                </c:pt>
                <c:pt idx="40822">
                  <c:v>45933.44163231033</c:v>
                </c:pt>
                <c:pt idx="40823">
                  <c:v>45933.44245151032</c:v>
                </c:pt>
                <c:pt idx="40824">
                  <c:v>45933.44327071033</c:v>
                </c:pt>
                <c:pt idx="40825">
                  <c:v>45933.44408991034</c:v>
                </c:pt>
                <c:pt idx="40826">
                  <c:v>45933.44490911034</c:v>
                </c:pt>
                <c:pt idx="40827">
                  <c:v>45933.44572831033</c:v>
                </c:pt>
                <c:pt idx="40828">
                  <c:v>45933.44654751034</c:v>
                </c:pt>
                <c:pt idx="40829">
                  <c:v>45933.44736671032</c:v>
                </c:pt>
                <c:pt idx="40830">
                  <c:v>45933.44818591035</c:v>
                </c:pt>
                <c:pt idx="40831">
                  <c:v>45933.44900511035</c:v>
                </c:pt>
                <c:pt idx="40832">
                  <c:v>45933.44982431035</c:v>
                </c:pt>
                <c:pt idx="40833">
                  <c:v>45933.45064351035</c:v>
                </c:pt>
                <c:pt idx="40834">
                  <c:v>45933.45146271029</c:v>
                </c:pt>
                <c:pt idx="40835">
                  <c:v>45933.45228191036</c:v>
                </c:pt>
                <c:pt idx="40836">
                  <c:v>45933.45310111035</c:v>
                </c:pt>
                <c:pt idx="40837">
                  <c:v>45933.45392031036</c:v>
                </c:pt>
                <c:pt idx="40838">
                  <c:v>45933.45473951037</c:v>
                </c:pt>
                <c:pt idx="40839">
                  <c:v>45933.45555871037</c:v>
                </c:pt>
                <c:pt idx="40840">
                  <c:v>45933.45637791037</c:v>
                </c:pt>
                <c:pt idx="40841">
                  <c:v>45933.45719711037</c:v>
                </c:pt>
                <c:pt idx="40842">
                  <c:v>45933.45801631038</c:v>
                </c:pt>
                <c:pt idx="40843">
                  <c:v>45933.45883551037</c:v>
                </c:pt>
                <c:pt idx="40844">
                  <c:v>45933.45965471038</c:v>
                </c:pt>
                <c:pt idx="40845">
                  <c:v>45933.46047391037</c:v>
                </c:pt>
                <c:pt idx="40846">
                  <c:v>45933.46129311038</c:v>
                </c:pt>
                <c:pt idx="40847">
                  <c:v>45933.46211231039</c:v>
                </c:pt>
                <c:pt idx="40848">
                  <c:v>45933.46293151037</c:v>
                </c:pt>
                <c:pt idx="40849">
                  <c:v>45933.46375071032</c:v>
                </c:pt>
                <c:pt idx="40850">
                  <c:v>45933.46456991039</c:v>
                </c:pt>
                <c:pt idx="40851">
                  <c:v>45933.4653891104</c:v>
                </c:pt>
                <c:pt idx="40852">
                  <c:v>45933.4662083104</c:v>
                </c:pt>
                <c:pt idx="40853">
                  <c:v>45933.46702751033</c:v>
                </c:pt>
                <c:pt idx="40854">
                  <c:v>45933.46784671037</c:v>
                </c:pt>
                <c:pt idx="40855">
                  <c:v>45933.4686659104</c:v>
                </c:pt>
                <c:pt idx="40856">
                  <c:v>45933.46948511034</c:v>
                </c:pt>
                <c:pt idx="40857">
                  <c:v>45933.47030431041</c:v>
                </c:pt>
                <c:pt idx="40858">
                  <c:v>45933.47112351034</c:v>
                </c:pt>
                <c:pt idx="40859">
                  <c:v>45933.47194271034</c:v>
                </c:pt>
                <c:pt idx="40860">
                  <c:v>45933.47276191042</c:v>
                </c:pt>
                <c:pt idx="40861">
                  <c:v>45933.47358111042</c:v>
                </c:pt>
                <c:pt idx="40862">
                  <c:v>45933.47440031042</c:v>
                </c:pt>
                <c:pt idx="40863">
                  <c:v>45933.47521951042</c:v>
                </c:pt>
                <c:pt idx="40864">
                  <c:v>45933.47603871042</c:v>
                </c:pt>
                <c:pt idx="40865">
                  <c:v>45933.47685791042</c:v>
                </c:pt>
                <c:pt idx="40866">
                  <c:v>45933.47767711043</c:v>
                </c:pt>
                <c:pt idx="40867">
                  <c:v>45933.47849631043</c:v>
                </c:pt>
                <c:pt idx="40868">
                  <c:v>45933.47931551043</c:v>
                </c:pt>
                <c:pt idx="40869">
                  <c:v>45933.48013471044</c:v>
                </c:pt>
                <c:pt idx="40870">
                  <c:v>45933.48095391044</c:v>
                </c:pt>
                <c:pt idx="40871">
                  <c:v>45933.48177311043</c:v>
                </c:pt>
                <c:pt idx="40872">
                  <c:v>45933.48259231044</c:v>
                </c:pt>
                <c:pt idx="40873">
                  <c:v>45933.48341151045</c:v>
                </c:pt>
                <c:pt idx="40874">
                  <c:v>45933.48423071045</c:v>
                </c:pt>
                <c:pt idx="40875">
                  <c:v>45933.48504991045</c:v>
                </c:pt>
                <c:pt idx="40876">
                  <c:v>45933.48586911045</c:v>
                </c:pt>
                <c:pt idx="40877">
                  <c:v>45933.48668831045</c:v>
                </c:pt>
                <c:pt idx="40878">
                  <c:v>45933.48750751046</c:v>
                </c:pt>
                <c:pt idx="40879">
                  <c:v>45933.48832671046</c:v>
                </c:pt>
                <c:pt idx="40880">
                  <c:v>45933.48914591045</c:v>
                </c:pt>
                <c:pt idx="40881">
                  <c:v>45933.48996511046</c:v>
                </c:pt>
                <c:pt idx="40882">
                  <c:v>45933.49078431047</c:v>
                </c:pt>
                <c:pt idx="40883">
                  <c:v>45933.4916035104</c:v>
                </c:pt>
                <c:pt idx="40884">
                  <c:v>45933.4924227104</c:v>
                </c:pt>
                <c:pt idx="40885">
                  <c:v>45933.49324191047</c:v>
                </c:pt>
                <c:pt idx="40886">
                  <c:v>45933.49406111048</c:v>
                </c:pt>
                <c:pt idx="40887">
                  <c:v>45933.49488031048</c:v>
                </c:pt>
                <c:pt idx="40888">
                  <c:v>45933.49569951047</c:v>
                </c:pt>
                <c:pt idx="40889">
                  <c:v>45933.49651871048</c:v>
                </c:pt>
                <c:pt idx="40890">
                  <c:v>45933.49733791048</c:v>
                </c:pt>
                <c:pt idx="40891">
                  <c:v>45933.49815711049</c:v>
                </c:pt>
                <c:pt idx="40892">
                  <c:v>45933.49897631049</c:v>
                </c:pt>
                <c:pt idx="40893">
                  <c:v>45933.49979551042</c:v>
                </c:pt>
                <c:pt idx="40894">
                  <c:v>45933.50061471049</c:v>
                </c:pt>
                <c:pt idx="40895">
                  <c:v>45933.5014339105</c:v>
                </c:pt>
                <c:pt idx="40896">
                  <c:v>45933.5022531105</c:v>
                </c:pt>
                <c:pt idx="40897">
                  <c:v>45933.5030723105</c:v>
                </c:pt>
                <c:pt idx="40898">
                  <c:v>45933.5038915105</c:v>
                </c:pt>
                <c:pt idx="40899">
                  <c:v>45933.50471071051</c:v>
                </c:pt>
                <c:pt idx="40900">
                  <c:v>45933.50552991051</c:v>
                </c:pt>
                <c:pt idx="40901">
                  <c:v>45933.50634911051</c:v>
                </c:pt>
                <c:pt idx="40902">
                  <c:v>45933.50716831051</c:v>
                </c:pt>
                <c:pt idx="40903">
                  <c:v>45933.50798751044</c:v>
                </c:pt>
                <c:pt idx="40904">
                  <c:v>45933.50880671052</c:v>
                </c:pt>
                <c:pt idx="40905">
                  <c:v>45933.50962591052</c:v>
                </c:pt>
                <c:pt idx="40906">
                  <c:v>45933.51044511052</c:v>
                </c:pt>
                <c:pt idx="40907">
                  <c:v>45933.51126431052</c:v>
                </c:pt>
                <c:pt idx="40908">
                  <c:v>45933.51208351053</c:v>
                </c:pt>
                <c:pt idx="40909">
                  <c:v>45933.51290271053</c:v>
                </c:pt>
                <c:pt idx="40910">
                  <c:v>45933.51372191052</c:v>
                </c:pt>
                <c:pt idx="40911">
                  <c:v>45933.51454111053</c:v>
                </c:pt>
                <c:pt idx="40912">
                  <c:v>45933.51536031054</c:v>
                </c:pt>
                <c:pt idx="40913">
                  <c:v>45933.51617951054</c:v>
                </c:pt>
                <c:pt idx="40914">
                  <c:v>45933.51699871054</c:v>
                </c:pt>
                <c:pt idx="40915">
                  <c:v>45933.51781791054</c:v>
                </c:pt>
                <c:pt idx="40916">
                  <c:v>45933.51863711054</c:v>
                </c:pt>
                <c:pt idx="40917">
                  <c:v>45933.51945631055</c:v>
                </c:pt>
                <c:pt idx="40918">
                  <c:v>45933.52027551055</c:v>
                </c:pt>
                <c:pt idx="40919">
                  <c:v>45933.52109471052</c:v>
                </c:pt>
                <c:pt idx="40920">
                  <c:v>45933.52191391055</c:v>
                </c:pt>
                <c:pt idx="40921">
                  <c:v>45933.52273311056</c:v>
                </c:pt>
                <c:pt idx="40922">
                  <c:v>45933.52355231056</c:v>
                </c:pt>
                <c:pt idx="40923">
                  <c:v>45933.52437151055</c:v>
                </c:pt>
                <c:pt idx="40924">
                  <c:v>45933.52519071049</c:v>
                </c:pt>
                <c:pt idx="40925">
                  <c:v>45933.52600991057</c:v>
                </c:pt>
                <c:pt idx="40926">
                  <c:v>45933.52682911057</c:v>
                </c:pt>
                <c:pt idx="40927">
                  <c:v>45933.52764831057</c:v>
                </c:pt>
                <c:pt idx="40928">
                  <c:v>45933.5284675105</c:v>
                </c:pt>
                <c:pt idx="40929">
                  <c:v>45933.52928671057</c:v>
                </c:pt>
                <c:pt idx="40930">
                  <c:v>45933.53010591058</c:v>
                </c:pt>
                <c:pt idx="40931">
                  <c:v>45933.53092511058</c:v>
                </c:pt>
                <c:pt idx="40932">
                  <c:v>45933.53174431057</c:v>
                </c:pt>
                <c:pt idx="40933">
                  <c:v>45933.53256351058</c:v>
                </c:pt>
                <c:pt idx="40934">
                  <c:v>45933.53338271052</c:v>
                </c:pt>
                <c:pt idx="40935">
                  <c:v>45933.53420191059</c:v>
                </c:pt>
                <c:pt idx="40936">
                  <c:v>45933.53502111058</c:v>
                </c:pt>
                <c:pt idx="40937">
                  <c:v>45933.53584031059</c:v>
                </c:pt>
                <c:pt idx="40938">
                  <c:v>45933.5366595106</c:v>
                </c:pt>
                <c:pt idx="40939">
                  <c:v>45933.53747871058</c:v>
                </c:pt>
                <c:pt idx="40940">
                  <c:v>45933.5382979106</c:v>
                </c:pt>
                <c:pt idx="40941">
                  <c:v>45933.53911711059</c:v>
                </c:pt>
                <c:pt idx="40942">
                  <c:v>45933.5399363106</c:v>
                </c:pt>
                <c:pt idx="40943">
                  <c:v>45933.54075551058</c:v>
                </c:pt>
                <c:pt idx="40944">
                  <c:v>45933.54157471059</c:v>
                </c:pt>
                <c:pt idx="40945">
                  <c:v>45933.5423939106</c:v>
                </c:pt>
                <c:pt idx="40946">
                  <c:v>45933.54321311061</c:v>
                </c:pt>
                <c:pt idx="40947">
                  <c:v>45933.54403231062</c:v>
                </c:pt>
                <c:pt idx="40948">
                  <c:v>45933.54485151062</c:v>
                </c:pt>
                <c:pt idx="40949">
                  <c:v>45933.54567071058</c:v>
                </c:pt>
                <c:pt idx="40950">
                  <c:v>45933.54648991062</c:v>
                </c:pt>
                <c:pt idx="40951">
                  <c:v>45933.54730911063</c:v>
                </c:pt>
                <c:pt idx="40952">
                  <c:v>45933.54812831063</c:v>
                </c:pt>
                <c:pt idx="40953">
                  <c:v>45933.54894751062</c:v>
                </c:pt>
                <c:pt idx="40954">
                  <c:v>45933.54976671057</c:v>
                </c:pt>
                <c:pt idx="40955">
                  <c:v>45933.55058591063</c:v>
                </c:pt>
                <c:pt idx="40956">
                  <c:v>45933.55140511059</c:v>
                </c:pt>
                <c:pt idx="40957">
                  <c:v>45933.55222431064</c:v>
                </c:pt>
                <c:pt idx="40958">
                  <c:v>45933.55304351058</c:v>
                </c:pt>
                <c:pt idx="40959">
                  <c:v>45933.55386271059</c:v>
                </c:pt>
                <c:pt idx="40960">
                  <c:v>45933.55468191065</c:v>
                </c:pt>
                <c:pt idx="40961">
                  <c:v>45933.55550111065</c:v>
                </c:pt>
                <c:pt idx="40962">
                  <c:v>45933.55632031065</c:v>
                </c:pt>
                <c:pt idx="40963">
                  <c:v>45933.55713951065</c:v>
                </c:pt>
                <c:pt idx="40964">
                  <c:v>45933.55795871065</c:v>
                </c:pt>
                <c:pt idx="40965">
                  <c:v>45933.55877791066</c:v>
                </c:pt>
                <c:pt idx="40966">
                  <c:v>45933.55959711066</c:v>
                </c:pt>
                <c:pt idx="40967">
                  <c:v>45933.56041631065</c:v>
                </c:pt>
                <c:pt idx="40968">
                  <c:v>45933.56123551059</c:v>
                </c:pt>
                <c:pt idx="40969">
                  <c:v>45933.56205471067</c:v>
                </c:pt>
                <c:pt idx="40970">
                  <c:v>45933.56287391067</c:v>
                </c:pt>
                <c:pt idx="40971">
                  <c:v>45933.5636931106</c:v>
                </c:pt>
                <c:pt idx="40972">
                  <c:v>45933.56451231067</c:v>
                </c:pt>
                <c:pt idx="40973">
                  <c:v>45933.5653315106</c:v>
                </c:pt>
                <c:pt idx="40974">
                  <c:v>45933.56615071061</c:v>
                </c:pt>
                <c:pt idx="40975">
                  <c:v>45933.56696991067</c:v>
                </c:pt>
                <c:pt idx="40976">
                  <c:v>45933.5677891106</c:v>
                </c:pt>
                <c:pt idx="40977">
                  <c:v>45933.56860831068</c:v>
                </c:pt>
                <c:pt idx="40978">
                  <c:v>45933.56942751058</c:v>
                </c:pt>
                <c:pt idx="40979">
                  <c:v>45933.57024671067</c:v>
                </c:pt>
                <c:pt idx="40980">
                  <c:v>45933.57106591062</c:v>
                </c:pt>
                <c:pt idx="40981">
                  <c:v>45933.57188511062</c:v>
                </c:pt>
                <c:pt idx="40982">
                  <c:v>45933.5727043107</c:v>
                </c:pt>
                <c:pt idx="40983">
                  <c:v>45933.57352351063</c:v>
                </c:pt>
                <c:pt idx="40984">
                  <c:v>45933.57434271063</c:v>
                </c:pt>
                <c:pt idx="40985">
                  <c:v>45933.57516191059</c:v>
                </c:pt>
                <c:pt idx="40986">
                  <c:v>45933.57598111064</c:v>
                </c:pt>
                <c:pt idx="40987">
                  <c:v>45933.57680031071</c:v>
                </c:pt>
                <c:pt idx="40988">
                  <c:v>45933.5776195107</c:v>
                </c:pt>
                <c:pt idx="40989">
                  <c:v>45933.57843871071</c:v>
                </c:pt>
                <c:pt idx="40990">
                  <c:v>45933.57925791071</c:v>
                </c:pt>
                <c:pt idx="40991">
                  <c:v>45933.58007711072</c:v>
                </c:pt>
                <c:pt idx="40992">
                  <c:v>45933.58089631072</c:v>
                </c:pt>
                <c:pt idx="40993">
                  <c:v>45933.58171551065</c:v>
                </c:pt>
                <c:pt idx="40994">
                  <c:v>45933.58253471072</c:v>
                </c:pt>
                <c:pt idx="40995">
                  <c:v>45933.58335391073</c:v>
                </c:pt>
                <c:pt idx="40996">
                  <c:v>45933.58417311073</c:v>
                </c:pt>
                <c:pt idx="40997">
                  <c:v>45933.58499231073</c:v>
                </c:pt>
                <c:pt idx="40998">
                  <c:v>45933.58581151073</c:v>
                </c:pt>
                <c:pt idx="40999">
                  <c:v>45933.58663071074</c:v>
                </c:pt>
                <c:pt idx="41000">
                  <c:v>45933.58744991072</c:v>
                </c:pt>
                <c:pt idx="41001">
                  <c:v>45933.58826911074</c:v>
                </c:pt>
                <c:pt idx="41002">
                  <c:v>45933.58908831073</c:v>
                </c:pt>
                <c:pt idx="41003">
                  <c:v>45933.58990751072</c:v>
                </c:pt>
                <c:pt idx="41004">
                  <c:v>45933.59072671066</c:v>
                </c:pt>
                <c:pt idx="41005">
                  <c:v>45933.59154591068</c:v>
                </c:pt>
                <c:pt idx="41006">
                  <c:v>45933.59236511072</c:v>
                </c:pt>
                <c:pt idx="41007">
                  <c:v>45933.59318431066</c:v>
                </c:pt>
                <c:pt idx="41008">
                  <c:v>45933.59400351069</c:v>
                </c:pt>
                <c:pt idx="41009">
                  <c:v>45933.59482271069</c:v>
                </c:pt>
                <c:pt idx="41010">
                  <c:v>45933.59564191067</c:v>
                </c:pt>
                <c:pt idx="41011">
                  <c:v>45933.59646111069</c:v>
                </c:pt>
                <c:pt idx="41012">
                  <c:v>45933.59728031077</c:v>
                </c:pt>
                <c:pt idx="41013">
                  <c:v>45933.59809951077</c:v>
                </c:pt>
                <c:pt idx="41014">
                  <c:v>45933.59891871077</c:v>
                </c:pt>
                <c:pt idx="41015">
                  <c:v>45933.5997379107</c:v>
                </c:pt>
                <c:pt idx="41016">
                  <c:v>45933.60055711077</c:v>
                </c:pt>
                <c:pt idx="41017">
                  <c:v>45933.60137631078</c:v>
                </c:pt>
                <c:pt idx="41018">
                  <c:v>45933.60219551071</c:v>
                </c:pt>
                <c:pt idx="41019">
                  <c:v>45933.60301471077</c:v>
                </c:pt>
                <c:pt idx="41020">
                  <c:v>45933.60383391078</c:v>
                </c:pt>
                <c:pt idx="41021">
                  <c:v>45933.60465311079</c:v>
                </c:pt>
                <c:pt idx="41022">
                  <c:v>45933.60547231077</c:v>
                </c:pt>
                <c:pt idx="41023">
                  <c:v>45933.60629151078</c:v>
                </c:pt>
                <c:pt idx="41024">
                  <c:v>45933.60711071072</c:v>
                </c:pt>
                <c:pt idx="41025">
                  <c:v>45933.6079299108</c:v>
                </c:pt>
                <c:pt idx="41026">
                  <c:v>45933.6087491108</c:v>
                </c:pt>
                <c:pt idx="41027">
                  <c:v>45933.6095683108</c:v>
                </c:pt>
                <c:pt idx="41028">
                  <c:v>45933.61038751077</c:v>
                </c:pt>
                <c:pt idx="41029">
                  <c:v>45933.6112067108</c:v>
                </c:pt>
                <c:pt idx="41030">
                  <c:v>45933.61202591081</c:v>
                </c:pt>
                <c:pt idx="41031">
                  <c:v>45933.61284511081</c:v>
                </c:pt>
                <c:pt idx="41032">
                  <c:v>45933.6136643108</c:v>
                </c:pt>
                <c:pt idx="41033">
                  <c:v>45933.61448351074</c:v>
                </c:pt>
                <c:pt idx="41034">
                  <c:v>45933.61530271082</c:v>
                </c:pt>
                <c:pt idx="41035">
                  <c:v>45933.61612191082</c:v>
                </c:pt>
                <c:pt idx="41036">
                  <c:v>45933.61694111082</c:v>
                </c:pt>
                <c:pt idx="41037">
                  <c:v>45933.61776031082</c:v>
                </c:pt>
                <c:pt idx="41038">
                  <c:v>45933.61857951082</c:v>
                </c:pt>
                <c:pt idx="41039">
                  <c:v>45933.61939871083</c:v>
                </c:pt>
                <c:pt idx="41040">
                  <c:v>45933.62021791083</c:v>
                </c:pt>
                <c:pt idx="41041">
                  <c:v>45933.62103711082</c:v>
                </c:pt>
                <c:pt idx="41042">
                  <c:v>45933.62185631083</c:v>
                </c:pt>
                <c:pt idx="41043">
                  <c:v>45933.62267551077</c:v>
                </c:pt>
                <c:pt idx="41044">
                  <c:v>45933.62349471074</c:v>
                </c:pt>
                <c:pt idx="41045">
                  <c:v>45933.62431391083</c:v>
                </c:pt>
                <c:pt idx="41046">
                  <c:v>45933.62513311077</c:v>
                </c:pt>
                <c:pt idx="41047">
                  <c:v>45933.62595231085</c:v>
                </c:pt>
                <c:pt idx="41048">
                  <c:v>45933.62677151078</c:v>
                </c:pt>
                <c:pt idx="41049">
                  <c:v>45933.62759071078</c:v>
                </c:pt>
                <c:pt idx="41050">
                  <c:v>45933.62840991085</c:v>
                </c:pt>
                <c:pt idx="41051">
                  <c:v>45933.62922911085</c:v>
                </c:pt>
                <c:pt idx="41052">
                  <c:v>45933.63004831086</c:v>
                </c:pt>
                <c:pt idx="41053">
                  <c:v>45933.63086751082</c:v>
                </c:pt>
                <c:pt idx="41054">
                  <c:v>45933.63168671079</c:v>
                </c:pt>
                <c:pt idx="41055">
                  <c:v>45933.63250591086</c:v>
                </c:pt>
                <c:pt idx="41056">
                  <c:v>45933.63332511087</c:v>
                </c:pt>
                <c:pt idx="41057">
                  <c:v>45933.63414431087</c:v>
                </c:pt>
                <c:pt idx="41058">
                  <c:v>45933.6349635108</c:v>
                </c:pt>
                <c:pt idx="41059">
                  <c:v>45933.63578271076</c:v>
                </c:pt>
                <c:pt idx="41060">
                  <c:v>45933.63660191088</c:v>
                </c:pt>
                <c:pt idx="41061">
                  <c:v>45933.63742111081</c:v>
                </c:pt>
                <c:pt idx="41062">
                  <c:v>45933.63824031088</c:v>
                </c:pt>
                <c:pt idx="41063">
                  <c:v>45933.63905951088</c:v>
                </c:pt>
                <c:pt idx="41064">
                  <c:v>45933.63987871088</c:v>
                </c:pt>
                <c:pt idx="41065">
                  <c:v>45933.64069791089</c:v>
                </c:pt>
                <c:pt idx="41066">
                  <c:v>45933.64151711089</c:v>
                </c:pt>
                <c:pt idx="41067">
                  <c:v>45933.6423363109</c:v>
                </c:pt>
                <c:pt idx="41068">
                  <c:v>45933.64315551082</c:v>
                </c:pt>
                <c:pt idx="41069">
                  <c:v>45933.6439747109</c:v>
                </c:pt>
                <c:pt idx="41070">
                  <c:v>45933.6447939109</c:v>
                </c:pt>
                <c:pt idx="41071">
                  <c:v>45933.6456131109</c:v>
                </c:pt>
                <c:pt idx="41072">
                  <c:v>45933.6464323109</c:v>
                </c:pt>
                <c:pt idx="41073">
                  <c:v>45933.64725151091</c:v>
                </c:pt>
                <c:pt idx="41074">
                  <c:v>45933.64807071091</c:v>
                </c:pt>
                <c:pt idx="41075">
                  <c:v>45933.64888991091</c:v>
                </c:pt>
                <c:pt idx="41076">
                  <c:v>45933.6497091109</c:v>
                </c:pt>
                <c:pt idx="41077">
                  <c:v>45933.65052831091</c:v>
                </c:pt>
                <c:pt idx="41078">
                  <c:v>45933.65134751092</c:v>
                </c:pt>
                <c:pt idx="41079">
                  <c:v>45933.65216671092</c:v>
                </c:pt>
                <c:pt idx="41080">
                  <c:v>45933.65298591092</c:v>
                </c:pt>
                <c:pt idx="41081">
                  <c:v>45933.65380511092</c:v>
                </c:pt>
                <c:pt idx="41082">
                  <c:v>45933.65462431092</c:v>
                </c:pt>
                <c:pt idx="41083">
                  <c:v>45933.65544351086</c:v>
                </c:pt>
                <c:pt idx="41084">
                  <c:v>45933.65626271093</c:v>
                </c:pt>
                <c:pt idx="41085">
                  <c:v>45933.65708191093</c:v>
                </c:pt>
                <c:pt idx="41086">
                  <c:v>45933.65790111094</c:v>
                </c:pt>
                <c:pt idx="41087">
                  <c:v>45933.65872031094</c:v>
                </c:pt>
                <c:pt idx="41088">
                  <c:v>45933.65953951094</c:v>
                </c:pt>
                <c:pt idx="41089">
                  <c:v>45933.66035871093</c:v>
                </c:pt>
                <c:pt idx="41090">
                  <c:v>45933.66117791092</c:v>
                </c:pt>
                <c:pt idx="41091">
                  <c:v>45933.66199711095</c:v>
                </c:pt>
                <c:pt idx="41092">
                  <c:v>45933.66281631095</c:v>
                </c:pt>
                <c:pt idx="41093">
                  <c:v>45933.66363551088</c:v>
                </c:pt>
                <c:pt idx="41094">
                  <c:v>45933.66445471095</c:v>
                </c:pt>
                <c:pt idx="41095">
                  <c:v>45933.66527391096</c:v>
                </c:pt>
                <c:pt idx="41096">
                  <c:v>45933.66609311096</c:v>
                </c:pt>
                <c:pt idx="41097">
                  <c:v>45933.66691231096</c:v>
                </c:pt>
                <c:pt idx="41098">
                  <c:v>45933.66773151089</c:v>
                </c:pt>
                <c:pt idx="41099">
                  <c:v>45933.66855071097</c:v>
                </c:pt>
                <c:pt idx="41100">
                  <c:v>45933.66936991097</c:v>
                </c:pt>
                <c:pt idx="41101">
                  <c:v>45933.67018911097</c:v>
                </c:pt>
                <c:pt idx="41102">
                  <c:v>45933.67100831097</c:v>
                </c:pt>
                <c:pt idx="41103">
                  <c:v>45933.67182751097</c:v>
                </c:pt>
                <c:pt idx="41104">
                  <c:v>45933.67264671098</c:v>
                </c:pt>
                <c:pt idx="41105">
                  <c:v>45933.67346591091</c:v>
                </c:pt>
                <c:pt idx="41106">
                  <c:v>45933.67428511098</c:v>
                </c:pt>
                <c:pt idx="41107">
                  <c:v>45933.67510431098</c:v>
                </c:pt>
                <c:pt idx="41108">
                  <c:v>45933.67592351092</c:v>
                </c:pt>
                <c:pt idx="41109">
                  <c:v>45933.67674271097</c:v>
                </c:pt>
                <c:pt idx="41110">
                  <c:v>45933.67756191098</c:v>
                </c:pt>
                <c:pt idx="41111">
                  <c:v>45933.67838111099</c:v>
                </c:pt>
                <c:pt idx="41112">
                  <c:v>45933.67920031099</c:v>
                </c:pt>
                <c:pt idx="41113">
                  <c:v>45933.680019511</c:v>
                </c:pt>
                <c:pt idx="41114">
                  <c:v>45933.680838711</c:v>
                </c:pt>
                <c:pt idx="41115">
                  <c:v>45933.68165791099</c:v>
                </c:pt>
                <c:pt idx="41116">
                  <c:v>45933.682477111</c:v>
                </c:pt>
                <c:pt idx="41117">
                  <c:v>45933.68329631101</c:v>
                </c:pt>
                <c:pt idx="41118">
                  <c:v>45933.68411551099</c:v>
                </c:pt>
                <c:pt idx="41119">
                  <c:v>45933.684934711</c:v>
                </c:pt>
                <c:pt idx="41120">
                  <c:v>45933.68575391098</c:v>
                </c:pt>
                <c:pt idx="41121">
                  <c:v>45933.68657311102</c:v>
                </c:pt>
                <c:pt idx="41122">
                  <c:v>45933.68739231102</c:v>
                </c:pt>
                <c:pt idx="41123">
                  <c:v>45933.68821151102</c:v>
                </c:pt>
                <c:pt idx="41124">
                  <c:v>45933.68903071102</c:v>
                </c:pt>
                <c:pt idx="41125">
                  <c:v>45933.68984991102</c:v>
                </c:pt>
                <c:pt idx="41126">
                  <c:v>45933.69066911098</c:v>
                </c:pt>
                <c:pt idx="41127">
                  <c:v>45933.69148831094</c:v>
                </c:pt>
                <c:pt idx="41128">
                  <c:v>45933.69230751097</c:v>
                </c:pt>
                <c:pt idx="41129">
                  <c:v>45933.69312671094</c:v>
                </c:pt>
                <c:pt idx="41130">
                  <c:v>45933.69394591095</c:v>
                </c:pt>
                <c:pt idx="41131">
                  <c:v>45933.69476511097</c:v>
                </c:pt>
                <c:pt idx="41132">
                  <c:v>45933.69558431098</c:v>
                </c:pt>
                <c:pt idx="41133">
                  <c:v>45933.69640351095</c:v>
                </c:pt>
                <c:pt idx="41134">
                  <c:v>45933.69722271097</c:v>
                </c:pt>
                <c:pt idx="41135">
                  <c:v>45933.69804191098</c:v>
                </c:pt>
                <c:pt idx="41136">
                  <c:v>45933.69886111098</c:v>
                </c:pt>
                <c:pt idx="41137">
                  <c:v>45933.69968031097</c:v>
                </c:pt>
                <c:pt idx="41138">
                  <c:v>45933.70049951098</c:v>
                </c:pt>
                <c:pt idx="41139">
                  <c:v>45933.70131871099</c:v>
                </c:pt>
                <c:pt idx="41140">
                  <c:v>45933.70213791102</c:v>
                </c:pt>
                <c:pt idx="41141">
                  <c:v>45933.70295711105</c:v>
                </c:pt>
                <c:pt idx="41142">
                  <c:v>45933.70377631099</c:v>
                </c:pt>
                <c:pt idx="41143">
                  <c:v>45933.70459551107</c:v>
                </c:pt>
                <c:pt idx="41144">
                  <c:v>45933.70541471099</c:v>
                </c:pt>
                <c:pt idx="41145">
                  <c:v>45933.70623391107</c:v>
                </c:pt>
                <c:pt idx="41146">
                  <c:v>45933.70705311107</c:v>
                </c:pt>
                <c:pt idx="41147">
                  <c:v>45933.70787231108</c:v>
                </c:pt>
                <c:pt idx="41148">
                  <c:v>45933.70869151101</c:v>
                </c:pt>
                <c:pt idx="41149">
                  <c:v>45933.70951071107</c:v>
                </c:pt>
                <c:pt idx="41150">
                  <c:v>45933.71032991107</c:v>
                </c:pt>
                <c:pt idx="41151">
                  <c:v>45933.71114911101</c:v>
                </c:pt>
                <c:pt idx="41152">
                  <c:v>45933.71196831102</c:v>
                </c:pt>
                <c:pt idx="41153">
                  <c:v>45933.71278751099</c:v>
                </c:pt>
                <c:pt idx="41154">
                  <c:v>45933.71360671102</c:v>
                </c:pt>
                <c:pt idx="41155">
                  <c:v>45933.71442591102</c:v>
                </c:pt>
                <c:pt idx="41156">
                  <c:v>45933.7152451111</c:v>
                </c:pt>
                <c:pt idx="41157">
                  <c:v>45933.7160643111</c:v>
                </c:pt>
                <c:pt idx="41158">
                  <c:v>45933.71688351103</c:v>
                </c:pt>
                <c:pt idx="41159">
                  <c:v>45933.71770271099</c:v>
                </c:pt>
                <c:pt idx="41160">
                  <c:v>45933.71852191111</c:v>
                </c:pt>
                <c:pt idx="41161">
                  <c:v>45933.71934111104</c:v>
                </c:pt>
                <c:pt idx="41162">
                  <c:v>45933.72016031101</c:v>
                </c:pt>
                <c:pt idx="41163">
                  <c:v>45933.72097951104</c:v>
                </c:pt>
                <c:pt idx="41164">
                  <c:v>45933.72179871099</c:v>
                </c:pt>
                <c:pt idx="41165">
                  <c:v>45933.72261791112</c:v>
                </c:pt>
                <c:pt idx="41166">
                  <c:v>45933.72343711105</c:v>
                </c:pt>
                <c:pt idx="41167">
                  <c:v>45933.72425631112</c:v>
                </c:pt>
                <c:pt idx="41168">
                  <c:v>45933.72507551101</c:v>
                </c:pt>
                <c:pt idx="41169">
                  <c:v>45933.72589471105</c:v>
                </c:pt>
                <c:pt idx="41170">
                  <c:v>45933.72671391106</c:v>
                </c:pt>
                <c:pt idx="41171">
                  <c:v>45933.72753311112</c:v>
                </c:pt>
                <c:pt idx="41172">
                  <c:v>45933.72835231113</c:v>
                </c:pt>
                <c:pt idx="41173">
                  <c:v>45933.72917151102</c:v>
                </c:pt>
                <c:pt idx="41174">
                  <c:v>45933.72999071102</c:v>
                </c:pt>
                <c:pt idx="41175">
                  <c:v>45933.73080991113</c:v>
                </c:pt>
                <c:pt idx="41176">
                  <c:v>45933.73162911107</c:v>
                </c:pt>
                <c:pt idx="41177">
                  <c:v>45933.73244831112</c:v>
                </c:pt>
                <c:pt idx="41178">
                  <c:v>45933.73326751106</c:v>
                </c:pt>
                <c:pt idx="41179">
                  <c:v>45933.73408671108</c:v>
                </c:pt>
                <c:pt idx="41180">
                  <c:v>45933.73490591108</c:v>
                </c:pt>
                <c:pt idx="41181">
                  <c:v>45933.73572511106</c:v>
                </c:pt>
                <c:pt idx="41182">
                  <c:v>45933.73654431116</c:v>
                </c:pt>
                <c:pt idx="41183">
                  <c:v>45933.73736351104</c:v>
                </c:pt>
                <c:pt idx="41184">
                  <c:v>45933.73818271106</c:v>
                </c:pt>
                <c:pt idx="41185">
                  <c:v>45933.73900191109</c:v>
                </c:pt>
                <c:pt idx="41186">
                  <c:v>45933.73982111109</c:v>
                </c:pt>
                <c:pt idx="41187">
                  <c:v>45933.74064031117</c:v>
                </c:pt>
                <c:pt idx="41188">
                  <c:v>45933.7414595111</c:v>
                </c:pt>
                <c:pt idx="41189">
                  <c:v>45933.74227871117</c:v>
                </c:pt>
                <c:pt idx="41190">
                  <c:v>45933.74309791117</c:v>
                </c:pt>
                <c:pt idx="41191">
                  <c:v>45933.74391711118</c:v>
                </c:pt>
                <c:pt idx="41192">
                  <c:v>45933.74473631118</c:v>
                </c:pt>
                <c:pt idx="41193">
                  <c:v>45933.74555551117</c:v>
                </c:pt>
                <c:pt idx="41194">
                  <c:v>45933.74637471118</c:v>
                </c:pt>
                <c:pt idx="41195">
                  <c:v>45933.74719391112</c:v>
                </c:pt>
                <c:pt idx="41196">
                  <c:v>45933.74801311119</c:v>
                </c:pt>
                <c:pt idx="41197">
                  <c:v>45933.7488323112</c:v>
                </c:pt>
                <c:pt idx="41198">
                  <c:v>45933.74965151112</c:v>
                </c:pt>
                <c:pt idx="41199">
                  <c:v>45933.75047071117</c:v>
                </c:pt>
                <c:pt idx="41200">
                  <c:v>45933.75128991118</c:v>
                </c:pt>
                <c:pt idx="41201">
                  <c:v>45933.75210911118</c:v>
                </c:pt>
                <c:pt idx="41202">
                  <c:v>45933.75292831119</c:v>
                </c:pt>
                <c:pt idx="41203">
                  <c:v>45933.75374751111</c:v>
                </c:pt>
                <c:pt idx="41204">
                  <c:v>45933.75456671118</c:v>
                </c:pt>
                <c:pt idx="41205">
                  <c:v>45933.75538591113</c:v>
                </c:pt>
                <c:pt idx="41206">
                  <c:v>45933.7562051112</c:v>
                </c:pt>
                <c:pt idx="41207">
                  <c:v>45933.75702431118</c:v>
                </c:pt>
                <c:pt idx="41208">
                  <c:v>45933.75784351114</c:v>
                </c:pt>
                <c:pt idx="41209">
                  <c:v>45933.75866271117</c:v>
                </c:pt>
                <c:pt idx="41210">
                  <c:v>45933.75948191114</c:v>
                </c:pt>
                <c:pt idx="41211">
                  <c:v>45933.76030111114</c:v>
                </c:pt>
                <c:pt idx="41212">
                  <c:v>45933.76112031111</c:v>
                </c:pt>
                <c:pt idx="41213">
                  <c:v>45933.76193951114</c:v>
                </c:pt>
                <c:pt idx="41214">
                  <c:v>45933.76275871114</c:v>
                </c:pt>
                <c:pt idx="41215">
                  <c:v>45933.76357791117</c:v>
                </c:pt>
                <c:pt idx="41216">
                  <c:v>45933.76439711118</c:v>
                </c:pt>
                <c:pt idx="41217">
                  <c:v>45933.76521631119</c:v>
                </c:pt>
                <c:pt idx="41218">
                  <c:v>45933.76603551117</c:v>
                </c:pt>
                <c:pt idx="41219">
                  <c:v>45933.76685471118</c:v>
                </c:pt>
                <c:pt idx="41220">
                  <c:v>45933.76767391115</c:v>
                </c:pt>
                <c:pt idx="41221">
                  <c:v>45933.76849311117</c:v>
                </c:pt>
                <c:pt idx="41222">
                  <c:v>45933.76931231118</c:v>
                </c:pt>
                <c:pt idx="41223">
                  <c:v>45933.77013151116</c:v>
                </c:pt>
                <c:pt idx="41224">
                  <c:v>45933.77095071116</c:v>
                </c:pt>
                <c:pt idx="41225">
                  <c:v>45933.77176991114</c:v>
                </c:pt>
                <c:pt idx="41226">
                  <c:v>45933.77258911119</c:v>
                </c:pt>
                <c:pt idx="41227">
                  <c:v>45933.77340831116</c:v>
                </c:pt>
                <c:pt idx="41228">
                  <c:v>45933.77422751119</c:v>
                </c:pt>
                <c:pt idx="41229">
                  <c:v>45933.77504671116</c:v>
                </c:pt>
                <c:pt idx="41230">
                  <c:v>45933.77586591117</c:v>
                </c:pt>
                <c:pt idx="41231">
                  <c:v>45933.77668511119</c:v>
                </c:pt>
                <c:pt idx="41232">
                  <c:v>45933.7775043112</c:v>
                </c:pt>
                <c:pt idx="41233">
                  <c:v>45933.77832351117</c:v>
                </c:pt>
                <c:pt idx="41234">
                  <c:v>45933.77914271116</c:v>
                </c:pt>
                <c:pt idx="41235">
                  <c:v>45933.77996191116</c:v>
                </c:pt>
                <c:pt idx="41236">
                  <c:v>45933.78078111118</c:v>
                </c:pt>
                <c:pt idx="41237">
                  <c:v>45933.78160031119</c:v>
                </c:pt>
                <c:pt idx="41238">
                  <c:v>45933.78241951121</c:v>
                </c:pt>
                <c:pt idx="41239">
                  <c:v>45933.78323871122</c:v>
                </c:pt>
                <c:pt idx="41240">
                  <c:v>45933.78405791127</c:v>
                </c:pt>
                <c:pt idx="41241">
                  <c:v>45933.78487711128</c:v>
                </c:pt>
                <c:pt idx="41242">
                  <c:v>45933.78569631122</c:v>
                </c:pt>
                <c:pt idx="41243">
                  <c:v>45933.7865155113</c:v>
                </c:pt>
                <c:pt idx="41244">
                  <c:v>45933.78733471123</c:v>
                </c:pt>
                <c:pt idx="41245">
                  <c:v>45933.78815391123</c:v>
                </c:pt>
                <c:pt idx="41246">
                  <c:v>45933.7889731113</c:v>
                </c:pt>
                <c:pt idx="41247">
                  <c:v>45933.78979231124</c:v>
                </c:pt>
                <c:pt idx="41248">
                  <c:v>45933.79061151119</c:v>
                </c:pt>
                <c:pt idx="41249">
                  <c:v>45933.79143071117</c:v>
                </c:pt>
                <c:pt idx="41250">
                  <c:v>45933.79224991124</c:v>
                </c:pt>
                <c:pt idx="41251">
                  <c:v>45933.79306911119</c:v>
                </c:pt>
                <c:pt idx="41252">
                  <c:v>45933.79388831121</c:v>
                </c:pt>
                <c:pt idx="41253">
                  <c:v>45933.79470751118</c:v>
                </c:pt>
                <c:pt idx="41254">
                  <c:v>45933.7955267112</c:v>
                </c:pt>
                <c:pt idx="41255">
                  <c:v>45933.79634591121</c:v>
                </c:pt>
                <c:pt idx="41256">
                  <c:v>45933.79716511119</c:v>
                </c:pt>
                <c:pt idx="41257">
                  <c:v>45933.7979843112</c:v>
                </c:pt>
                <c:pt idx="41258">
                  <c:v>45933.79880351122</c:v>
                </c:pt>
                <c:pt idx="41259">
                  <c:v>45933.79962271119</c:v>
                </c:pt>
                <c:pt idx="41260">
                  <c:v>45933.80044191126</c:v>
                </c:pt>
                <c:pt idx="41261">
                  <c:v>45933.80126111132</c:v>
                </c:pt>
                <c:pt idx="41262">
                  <c:v>45933.80208031132</c:v>
                </c:pt>
                <c:pt idx="41263">
                  <c:v>45933.80289951133</c:v>
                </c:pt>
                <c:pt idx="41264">
                  <c:v>45933.80371871132</c:v>
                </c:pt>
                <c:pt idx="41265">
                  <c:v>45933.80453791135</c:v>
                </c:pt>
                <c:pt idx="41266">
                  <c:v>45933.80535711135</c:v>
                </c:pt>
                <c:pt idx="41267">
                  <c:v>45933.80617631135</c:v>
                </c:pt>
                <c:pt idx="41268">
                  <c:v>45933.80699551135</c:v>
                </c:pt>
                <c:pt idx="41269">
                  <c:v>45933.80781471136</c:v>
                </c:pt>
                <c:pt idx="41270">
                  <c:v>45933.80863391136</c:v>
                </c:pt>
                <c:pt idx="41271">
                  <c:v>45933.80945311135</c:v>
                </c:pt>
                <c:pt idx="41272">
                  <c:v>45933.81027231136</c:v>
                </c:pt>
                <c:pt idx="41273">
                  <c:v>45933.81109151129</c:v>
                </c:pt>
                <c:pt idx="41274">
                  <c:v>45933.81191071137</c:v>
                </c:pt>
                <c:pt idx="41275">
                  <c:v>45933.81272991137</c:v>
                </c:pt>
                <c:pt idx="41276">
                  <c:v>45933.81354911137</c:v>
                </c:pt>
                <c:pt idx="41277">
                  <c:v>45933.81436831137</c:v>
                </c:pt>
                <c:pt idx="41278">
                  <c:v>45933.81518751131</c:v>
                </c:pt>
                <c:pt idx="41279">
                  <c:v>45933.81600671138</c:v>
                </c:pt>
                <c:pt idx="41280">
                  <c:v>45933.81682591138</c:v>
                </c:pt>
                <c:pt idx="41281">
                  <c:v>45933.81764511138</c:v>
                </c:pt>
                <c:pt idx="41282">
                  <c:v>45933.81846431139</c:v>
                </c:pt>
                <c:pt idx="41283">
                  <c:v>45933.81928351137</c:v>
                </c:pt>
                <c:pt idx="41284">
                  <c:v>45933.82010271131</c:v>
                </c:pt>
                <c:pt idx="41285">
                  <c:v>45933.82092191132</c:v>
                </c:pt>
                <c:pt idx="41286">
                  <c:v>45933.82174111127</c:v>
                </c:pt>
                <c:pt idx="41287">
                  <c:v>45933.8225603114</c:v>
                </c:pt>
                <c:pt idx="41288">
                  <c:v>45933.82337951133</c:v>
                </c:pt>
                <c:pt idx="41289">
                  <c:v>45933.82419871137</c:v>
                </c:pt>
                <c:pt idx="41290">
                  <c:v>45933.8250179114</c:v>
                </c:pt>
                <c:pt idx="41291">
                  <c:v>45933.82583711141</c:v>
                </c:pt>
                <c:pt idx="41292">
                  <c:v>45933.82665631141</c:v>
                </c:pt>
                <c:pt idx="41293">
                  <c:v>45933.82747551132</c:v>
                </c:pt>
                <c:pt idx="41294">
                  <c:v>45933.82829471141</c:v>
                </c:pt>
                <c:pt idx="41295">
                  <c:v>45933.82911391142</c:v>
                </c:pt>
                <c:pt idx="41296">
                  <c:v>45933.82993311142</c:v>
                </c:pt>
                <c:pt idx="41297">
                  <c:v>45933.83075231142</c:v>
                </c:pt>
                <c:pt idx="41298">
                  <c:v>45933.83157151135</c:v>
                </c:pt>
                <c:pt idx="41299">
                  <c:v>45933.83239071142</c:v>
                </c:pt>
                <c:pt idx="41300">
                  <c:v>45933.83320991143</c:v>
                </c:pt>
                <c:pt idx="41301">
                  <c:v>45933.83402911143</c:v>
                </c:pt>
                <c:pt idx="41302">
                  <c:v>45933.83484831143</c:v>
                </c:pt>
                <c:pt idx="41303">
                  <c:v>45933.83566751136</c:v>
                </c:pt>
                <c:pt idx="41304">
                  <c:v>45933.83648671137</c:v>
                </c:pt>
                <c:pt idx="41305">
                  <c:v>45933.83730591142</c:v>
                </c:pt>
                <c:pt idx="41306">
                  <c:v>45933.83812511143</c:v>
                </c:pt>
                <c:pt idx="41307">
                  <c:v>45933.83894431144</c:v>
                </c:pt>
                <c:pt idx="41308">
                  <c:v>45933.83976351134</c:v>
                </c:pt>
                <c:pt idx="41309">
                  <c:v>45933.84058271145</c:v>
                </c:pt>
                <c:pt idx="41310">
                  <c:v>45933.84140191138</c:v>
                </c:pt>
                <c:pt idx="41311">
                  <c:v>45933.84222111145</c:v>
                </c:pt>
                <c:pt idx="41312">
                  <c:v>45933.84304031145</c:v>
                </c:pt>
                <c:pt idx="41313">
                  <c:v>45933.84385951146</c:v>
                </c:pt>
                <c:pt idx="41314">
                  <c:v>45933.84467871146</c:v>
                </c:pt>
                <c:pt idx="41315">
                  <c:v>45933.84549791145</c:v>
                </c:pt>
                <c:pt idx="41316">
                  <c:v>45933.84631711146</c:v>
                </c:pt>
                <c:pt idx="41317">
                  <c:v>45933.84713631147</c:v>
                </c:pt>
                <c:pt idx="41318">
                  <c:v>45933.84795551147</c:v>
                </c:pt>
                <c:pt idx="41319">
                  <c:v>45933.84877471147</c:v>
                </c:pt>
                <c:pt idx="41320">
                  <c:v>45933.84959391147</c:v>
                </c:pt>
                <c:pt idx="41321">
                  <c:v>45933.85041311147</c:v>
                </c:pt>
                <c:pt idx="41322">
                  <c:v>45933.85123231147</c:v>
                </c:pt>
                <c:pt idx="41323">
                  <c:v>45933.85205151148</c:v>
                </c:pt>
                <c:pt idx="41324">
                  <c:v>45933.85287071148</c:v>
                </c:pt>
                <c:pt idx="41325">
                  <c:v>45933.85368991148</c:v>
                </c:pt>
                <c:pt idx="41326">
                  <c:v>45933.85450911148</c:v>
                </c:pt>
                <c:pt idx="41327">
                  <c:v>45933.85532831149</c:v>
                </c:pt>
                <c:pt idx="41328">
                  <c:v>45933.85614751148</c:v>
                </c:pt>
                <c:pt idx="41329">
                  <c:v>45933.85696671149</c:v>
                </c:pt>
                <c:pt idx="41330">
                  <c:v>45933.8577859115</c:v>
                </c:pt>
                <c:pt idx="41331">
                  <c:v>45933.8586051115</c:v>
                </c:pt>
                <c:pt idx="41332">
                  <c:v>45933.8594243115</c:v>
                </c:pt>
                <c:pt idx="41333">
                  <c:v>45933.8602435115</c:v>
                </c:pt>
                <c:pt idx="41334">
                  <c:v>45933.86106271142</c:v>
                </c:pt>
                <c:pt idx="41335">
                  <c:v>45933.86188191144</c:v>
                </c:pt>
                <c:pt idx="41336">
                  <c:v>45933.86270111147</c:v>
                </c:pt>
                <c:pt idx="41337">
                  <c:v>45933.8635203115</c:v>
                </c:pt>
                <c:pt idx="41338">
                  <c:v>45933.86433951151</c:v>
                </c:pt>
                <c:pt idx="41339">
                  <c:v>45933.86515871152</c:v>
                </c:pt>
                <c:pt idx="41340">
                  <c:v>45933.86597791152</c:v>
                </c:pt>
                <c:pt idx="41341">
                  <c:v>45933.86679711152</c:v>
                </c:pt>
                <c:pt idx="41342">
                  <c:v>45933.86761631152</c:v>
                </c:pt>
                <c:pt idx="41343">
                  <c:v>45933.86843551153</c:v>
                </c:pt>
                <c:pt idx="41344">
                  <c:v>45933.86925471153</c:v>
                </c:pt>
                <c:pt idx="41345">
                  <c:v>45933.87007391153</c:v>
                </c:pt>
                <c:pt idx="41346">
                  <c:v>45933.87089311153</c:v>
                </c:pt>
                <c:pt idx="41347">
                  <c:v>45933.87171231153</c:v>
                </c:pt>
                <c:pt idx="41348">
                  <c:v>45933.87253151154</c:v>
                </c:pt>
                <c:pt idx="41349">
                  <c:v>45933.87335071152</c:v>
                </c:pt>
                <c:pt idx="41350">
                  <c:v>45933.87416991153</c:v>
                </c:pt>
                <c:pt idx="41351">
                  <c:v>45933.87498911154</c:v>
                </c:pt>
                <c:pt idx="41352">
                  <c:v>45933.87580831155</c:v>
                </c:pt>
                <c:pt idx="41353">
                  <c:v>45933.87662751155</c:v>
                </c:pt>
                <c:pt idx="41354">
                  <c:v>45933.87744671148</c:v>
                </c:pt>
                <c:pt idx="41355">
                  <c:v>45933.87826591155</c:v>
                </c:pt>
                <c:pt idx="41356">
                  <c:v>45933.87908511156</c:v>
                </c:pt>
                <c:pt idx="41357">
                  <c:v>45933.87990431156</c:v>
                </c:pt>
                <c:pt idx="41358">
                  <c:v>45933.88072351155</c:v>
                </c:pt>
                <c:pt idx="41359">
                  <c:v>45933.88154271156</c:v>
                </c:pt>
                <c:pt idx="41360">
                  <c:v>45933.88236191156</c:v>
                </c:pt>
                <c:pt idx="41361">
                  <c:v>45933.88318111157</c:v>
                </c:pt>
                <c:pt idx="41362">
                  <c:v>45933.88400031157</c:v>
                </c:pt>
                <c:pt idx="41363">
                  <c:v>45933.88481951157</c:v>
                </c:pt>
                <c:pt idx="41364">
                  <c:v>45933.88563871157</c:v>
                </c:pt>
                <c:pt idx="41365">
                  <c:v>45933.88645791157</c:v>
                </c:pt>
                <c:pt idx="41366">
                  <c:v>45933.88727711157</c:v>
                </c:pt>
                <c:pt idx="41367">
                  <c:v>45933.88809631158</c:v>
                </c:pt>
                <c:pt idx="41368">
                  <c:v>45933.88891551158</c:v>
                </c:pt>
                <c:pt idx="41369">
                  <c:v>45933.88973471159</c:v>
                </c:pt>
                <c:pt idx="41370">
                  <c:v>45933.89055391159</c:v>
                </c:pt>
                <c:pt idx="41371">
                  <c:v>45933.89137311158</c:v>
                </c:pt>
                <c:pt idx="41372">
                  <c:v>45933.89219231158</c:v>
                </c:pt>
                <c:pt idx="41373">
                  <c:v>45933.89301151157</c:v>
                </c:pt>
                <c:pt idx="41374">
                  <c:v>45933.89383071157</c:v>
                </c:pt>
                <c:pt idx="41375">
                  <c:v>45933.89464991158</c:v>
                </c:pt>
                <c:pt idx="41376">
                  <c:v>45933.89546911157</c:v>
                </c:pt>
                <c:pt idx="41377">
                  <c:v>45933.8962883116</c:v>
                </c:pt>
                <c:pt idx="41378">
                  <c:v>45933.89710751153</c:v>
                </c:pt>
                <c:pt idx="41379">
                  <c:v>45933.89792671153</c:v>
                </c:pt>
                <c:pt idx="41380">
                  <c:v>45933.89874591157</c:v>
                </c:pt>
                <c:pt idx="41381">
                  <c:v>45933.89956511158</c:v>
                </c:pt>
                <c:pt idx="41382">
                  <c:v>45933.90038431162</c:v>
                </c:pt>
                <c:pt idx="41383">
                  <c:v>45933.90120351157</c:v>
                </c:pt>
                <c:pt idx="41384">
                  <c:v>45933.90202271158</c:v>
                </c:pt>
                <c:pt idx="41385">
                  <c:v>45933.90284191159</c:v>
                </c:pt>
                <c:pt idx="41386">
                  <c:v>45933.90366111157</c:v>
                </c:pt>
                <c:pt idx="41387">
                  <c:v>45933.90448031158</c:v>
                </c:pt>
                <c:pt idx="41388">
                  <c:v>45933.90529951159</c:v>
                </c:pt>
                <c:pt idx="41389">
                  <c:v>45933.90611871162</c:v>
                </c:pt>
                <c:pt idx="41390">
                  <c:v>45933.90693791163</c:v>
                </c:pt>
                <c:pt idx="41391">
                  <c:v>45933.90775711158</c:v>
                </c:pt>
                <c:pt idx="41392">
                  <c:v>45933.90857631164</c:v>
                </c:pt>
                <c:pt idx="41393">
                  <c:v>45933.90939551157</c:v>
                </c:pt>
                <c:pt idx="41394">
                  <c:v>45933.91021471164</c:v>
                </c:pt>
                <c:pt idx="41395">
                  <c:v>45933.91103391165</c:v>
                </c:pt>
                <c:pt idx="41396">
                  <c:v>45933.91185311165</c:v>
                </c:pt>
                <c:pt idx="41397">
                  <c:v>45933.91267231165</c:v>
                </c:pt>
                <c:pt idx="41398">
                  <c:v>45933.91349151156</c:v>
                </c:pt>
                <c:pt idx="41399">
                  <c:v>45933.91431071165</c:v>
                </c:pt>
                <c:pt idx="41400">
                  <c:v>45933.91512991159</c:v>
                </c:pt>
                <c:pt idx="41401">
                  <c:v>45933.91594911162</c:v>
                </c:pt>
                <c:pt idx="41402">
                  <c:v>45933.91676831165</c:v>
                </c:pt>
                <c:pt idx="41403">
                  <c:v>45933.91758751159</c:v>
                </c:pt>
                <c:pt idx="41404">
                  <c:v>45933.91840671167</c:v>
                </c:pt>
                <c:pt idx="41405">
                  <c:v>45933.91922591167</c:v>
                </c:pt>
                <c:pt idx="41406">
                  <c:v>45933.9200451116</c:v>
                </c:pt>
                <c:pt idx="41407">
                  <c:v>45933.92086431167</c:v>
                </c:pt>
                <c:pt idx="41408">
                  <c:v>45933.92168351154</c:v>
                </c:pt>
                <c:pt idx="41409">
                  <c:v>45933.92250271161</c:v>
                </c:pt>
                <c:pt idx="41410">
                  <c:v>45933.92332191157</c:v>
                </c:pt>
                <c:pt idx="41411">
                  <c:v>45933.92414111159</c:v>
                </c:pt>
                <c:pt idx="41412">
                  <c:v>45933.92496031161</c:v>
                </c:pt>
                <c:pt idx="41413">
                  <c:v>45933.92577951158</c:v>
                </c:pt>
                <c:pt idx="41414">
                  <c:v>45933.92659871167</c:v>
                </c:pt>
                <c:pt idx="41415">
                  <c:v>45933.92741791162</c:v>
                </c:pt>
                <c:pt idx="41416">
                  <c:v>45933.92823711169</c:v>
                </c:pt>
                <c:pt idx="41417">
                  <c:v>45933.9290563117</c:v>
                </c:pt>
                <c:pt idx="41418">
                  <c:v>45933.92987551163</c:v>
                </c:pt>
                <c:pt idx="41419">
                  <c:v>45933.93069471163</c:v>
                </c:pt>
                <c:pt idx="41420">
                  <c:v>45933.9315139117</c:v>
                </c:pt>
                <c:pt idx="41421">
                  <c:v>45933.9323331117</c:v>
                </c:pt>
                <c:pt idx="41422">
                  <c:v>45933.93315231164</c:v>
                </c:pt>
                <c:pt idx="41423">
                  <c:v>45933.93397151159</c:v>
                </c:pt>
                <c:pt idx="41424">
                  <c:v>45933.93479071164</c:v>
                </c:pt>
                <c:pt idx="41425">
                  <c:v>45933.93560991164</c:v>
                </c:pt>
                <c:pt idx="41426">
                  <c:v>45933.93642911172</c:v>
                </c:pt>
                <c:pt idx="41427">
                  <c:v>45933.93724831172</c:v>
                </c:pt>
                <c:pt idx="41428">
                  <c:v>45933.93806751165</c:v>
                </c:pt>
                <c:pt idx="41429">
                  <c:v>45933.93888671172</c:v>
                </c:pt>
                <c:pt idx="41430">
                  <c:v>45933.93970591165</c:v>
                </c:pt>
                <c:pt idx="41431">
                  <c:v>45933.94052511173</c:v>
                </c:pt>
                <c:pt idx="41432">
                  <c:v>45933.94134431172</c:v>
                </c:pt>
                <c:pt idx="41433">
                  <c:v>45933.94216351165</c:v>
                </c:pt>
                <c:pt idx="41434">
                  <c:v>45933.94298271166</c:v>
                </c:pt>
                <c:pt idx="41435">
                  <c:v>45933.94380191172</c:v>
                </c:pt>
                <c:pt idx="41436">
                  <c:v>45933.94462111172</c:v>
                </c:pt>
                <c:pt idx="41437">
                  <c:v>45933.94544031167</c:v>
                </c:pt>
                <c:pt idx="41438">
                  <c:v>45933.94625951174</c:v>
                </c:pt>
                <c:pt idx="41439">
                  <c:v>45933.94707871175</c:v>
                </c:pt>
                <c:pt idx="41440">
                  <c:v>45933.94789791175</c:v>
                </c:pt>
                <c:pt idx="41441">
                  <c:v>45933.94871711175</c:v>
                </c:pt>
                <c:pt idx="41442">
                  <c:v>45933.94953631175</c:v>
                </c:pt>
                <c:pt idx="41443">
                  <c:v>45933.95035551176</c:v>
                </c:pt>
                <c:pt idx="41444">
                  <c:v>45933.95117471169</c:v>
                </c:pt>
                <c:pt idx="41445">
                  <c:v>45933.95199391175</c:v>
                </c:pt>
                <c:pt idx="41446">
                  <c:v>45933.95281311176</c:v>
                </c:pt>
                <c:pt idx="41447">
                  <c:v>45933.95363231176</c:v>
                </c:pt>
                <c:pt idx="41448">
                  <c:v>45933.95445151177</c:v>
                </c:pt>
                <c:pt idx="41449">
                  <c:v>45933.95527071177</c:v>
                </c:pt>
                <c:pt idx="41450">
                  <c:v>45933.95608991177</c:v>
                </c:pt>
                <c:pt idx="41451">
                  <c:v>45933.95690911177</c:v>
                </c:pt>
                <c:pt idx="41452">
                  <c:v>45933.95772831178</c:v>
                </c:pt>
                <c:pt idx="41453">
                  <c:v>45933.95854751178</c:v>
                </c:pt>
                <c:pt idx="41454">
                  <c:v>45933.95936671177</c:v>
                </c:pt>
                <c:pt idx="41455">
                  <c:v>45933.9601859117</c:v>
                </c:pt>
                <c:pt idx="41456">
                  <c:v>45933.96100511172</c:v>
                </c:pt>
                <c:pt idx="41457">
                  <c:v>45933.96182431177</c:v>
                </c:pt>
                <c:pt idx="41458">
                  <c:v>45933.96264351171</c:v>
                </c:pt>
                <c:pt idx="41459">
                  <c:v>45933.96346271166</c:v>
                </c:pt>
                <c:pt idx="41460">
                  <c:v>45933.96428191177</c:v>
                </c:pt>
                <c:pt idx="41461">
                  <c:v>45933.96510111171</c:v>
                </c:pt>
                <c:pt idx="41462">
                  <c:v>45933.96592031173</c:v>
                </c:pt>
                <c:pt idx="41463">
                  <c:v>45933.96673951173</c:v>
                </c:pt>
                <c:pt idx="41464">
                  <c:v>45933.9675587118</c:v>
                </c:pt>
                <c:pt idx="41465">
                  <c:v>45933.96837791181</c:v>
                </c:pt>
                <c:pt idx="41466">
                  <c:v>45933.96919711174</c:v>
                </c:pt>
                <c:pt idx="41467">
                  <c:v>45933.97001631181</c:v>
                </c:pt>
                <c:pt idx="41468">
                  <c:v>45933.97083551181</c:v>
                </c:pt>
                <c:pt idx="41469">
                  <c:v>45933.97165471182</c:v>
                </c:pt>
                <c:pt idx="41470">
                  <c:v>45933.97247391182</c:v>
                </c:pt>
                <c:pt idx="41471">
                  <c:v>45933.97329311182</c:v>
                </c:pt>
                <c:pt idx="41472">
                  <c:v>45933.97411231182</c:v>
                </c:pt>
                <c:pt idx="41473">
                  <c:v>45933.97493151182</c:v>
                </c:pt>
                <c:pt idx="41474">
                  <c:v>45933.97575071176</c:v>
                </c:pt>
                <c:pt idx="41475">
                  <c:v>45933.97656991183</c:v>
                </c:pt>
                <c:pt idx="41476">
                  <c:v>45933.97738911182</c:v>
                </c:pt>
                <c:pt idx="41477">
                  <c:v>45933.97820831183</c:v>
                </c:pt>
                <c:pt idx="41478">
                  <c:v>45933.97902751177</c:v>
                </c:pt>
                <c:pt idx="41479">
                  <c:v>45933.97984671182</c:v>
                </c:pt>
                <c:pt idx="41480">
                  <c:v>45933.98066591183</c:v>
                </c:pt>
                <c:pt idx="41481">
                  <c:v>45933.98148511177</c:v>
                </c:pt>
                <c:pt idx="41482">
                  <c:v>45933.98230431184</c:v>
                </c:pt>
                <c:pt idx="41483">
                  <c:v>45933.98312351177</c:v>
                </c:pt>
                <c:pt idx="41484">
                  <c:v>45933.98394271178</c:v>
                </c:pt>
                <c:pt idx="41485">
                  <c:v>45933.98476191182</c:v>
                </c:pt>
                <c:pt idx="41486">
                  <c:v>45933.98558111185</c:v>
                </c:pt>
                <c:pt idx="41487">
                  <c:v>45933.98640031186</c:v>
                </c:pt>
                <c:pt idx="41488">
                  <c:v>45933.98721951186</c:v>
                </c:pt>
                <c:pt idx="41489">
                  <c:v>45933.98803871186</c:v>
                </c:pt>
                <c:pt idx="41490">
                  <c:v>45933.98885791186</c:v>
                </c:pt>
                <c:pt idx="41491">
                  <c:v>45933.98967711187</c:v>
                </c:pt>
                <c:pt idx="41492">
                  <c:v>45933.99049631187</c:v>
                </c:pt>
                <c:pt idx="41493">
                  <c:v>45933.9913155118</c:v>
                </c:pt>
                <c:pt idx="41494">
                  <c:v>45933.99213471187</c:v>
                </c:pt>
                <c:pt idx="41495">
                  <c:v>45933.99295391187</c:v>
                </c:pt>
                <c:pt idx="41496">
                  <c:v>45933.99377311181</c:v>
                </c:pt>
                <c:pt idx="41497">
                  <c:v>45933.99459231188</c:v>
                </c:pt>
                <c:pt idx="41498">
                  <c:v>45933.99541151179</c:v>
                </c:pt>
                <c:pt idx="41499">
                  <c:v>45933.99623071188</c:v>
                </c:pt>
                <c:pt idx="41500">
                  <c:v>45933.99704991182</c:v>
                </c:pt>
                <c:pt idx="41501">
                  <c:v>45933.99786911187</c:v>
                </c:pt>
                <c:pt idx="41502">
                  <c:v>45933.99868831188</c:v>
                </c:pt>
                <c:pt idx="41503">
                  <c:v>45933.99950751182</c:v>
                </c:pt>
                <c:pt idx="41504">
                  <c:v>45934.0003267119</c:v>
                </c:pt>
                <c:pt idx="41505">
                  <c:v>45934.00114591183</c:v>
                </c:pt>
                <c:pt idx="41506">
                  <c:v>45934.00196511183</c:v>
                </c:pt>
                <c:pt idx="41507">
                  <c:v>45934.0027843119</c:v>
                </c:pt>
                <c:pt idx="41508">
                  <c:v>45934.00360351182</c:v>
                </c:pt>
                <c:pt idx="41509">
                  <c:v>45934.00442271184</c:v>
                </c:pt>
                <c:pt idx="41510">
                  <c:v>45934.00524191187</c:v>
                </c:pt>
                <c:pt idx="41511">
                  <c:v>45934.0060611119</c:v>
                </c:pt>
                <c:pt idx="41512">
                  <c:v>45934.00688031191</c:v>
                </c:pt>
                <c:pt idx="41513">
                  <c:v>45934.00769951192</c:v>
                </c:pt>
                <c:pt idx="41514">
                  <c:v>45934.00851871192</c:v>
                </c:pt>
                <c:pt idx="41515">
                  <c:v>45934.00933791192</c:v>
                </c:pt>
                <c:pt idx="41516">
                  <c:v>45934.01015711192</c:v>
                </c:pt>
                <c:pt idx="41517">
                  <c:v>45934.01097631192</c:v>
                </c:pt>
                <c:pt idx="41518">
                  <c:v>45934.01179551186</c:v>
                </c:pt>
                <c:pt idx="41519">
                  <c:v>45934.01261471193</c:v>
                </c:pt>
                <c:pt idx="41520">
                  <c:v>45934.01343391192</c:v>
                </c:pt>
                <c:pt idx="41521">
                  <c:v>45934.01425311193</c:v>
                </c:pt>
                <c:pt idx="41522">
                  <c:v>45934.01507231194</c:v>
                </c:pt>
                <c:pt idx="41523">
                  <c:v>45934.01589151192</c:v>
                </c:pt>
                <c:pt idx="41524">
                  <c:v>45934.01671071193</c:v>
                </c:pt>
                <c:pt idx="41525">
                  <c:v>45934.01752991194</c:v>
                </c:pt>
                <c:pt idx="41526">
                  <c:v>45934.01834911195</c:v>
                </c:pt>
                <c:pt idx="41527">
                  <c:v>45934.01916831195</c:v>
                </c:pt>
                <c:pt idx="41528">
                  <c:v>45934.01998751188</c:v>
                </c:pt>
                <c:pt idx="41529">
                  <c:v>45934.02080671195</c:v>
                </c:pt>
                <c:pt idx="41530">
                  <c:v>45934.02162591189</c:v>
                </c:pt>
                <c:pt idx="41531">
                  <c:v>45934.02244511189</c:v>
                </c:pt>
                <c:pt idx="41532">
                  <c:v>45934.02326431195</c:v>
                </c:pt>
                <c:pt idx="41533">
                  <c:v>45934.02408351189</c:v>
                </c:pt>
                <c:pt idx="41534">
                  <c:v>45934.02490271189</c:v>
                </c:pt>
                <c:pt idx="41535">
                  <c:v>45934.02572191186</c:v>
                </c:pt>
                <c:pt idx="41536">
                  <c:v>45934.02654111197</c:v>
                </c:pt>
                <c:pt idx="41537">
                  <c:v>45934.0273603119</c:v>
                </c:pt>
                <c:pt idx="41538">
                  <c:v>45934.02817951197</c:v>
                </c:pt>
                <c:pt idx="41539">
                  <c:v>45934.02899871198</c:v>
                </c:pt>
                <c:pt idx="41540">
                  <c:v>45934.02981791198</c:v>
                </c:pt>
                <c:pt idx="41541">
                  <c:v>45934.03063711198</c:v>
                </c:pt>
                <c:pt idx="41542">
                  <c:v>45934.03145631198</c:v>
                </c:pt>
                <c:pt idx="41543">
                  <c:v>45934.03227551199</c:v>
                </c:pt>
                <c:pt idx="41544">
                  <c:v>45934.03309471197</c:v>
                </c:pt>
                <c:pt idx="41545">
                  <c:v>45934.03391391198</c:v>
                </c:pt>
                <c:pt idx="41546">
                  <c:v>45934.03473311198</c:v>
                </c:pt>
                <c:pt idx="41547">
                  <c:v>45934.03555231199</c:v>
                </c:pt>
                <c:pt idx="41548">
                  <c:v>45934.036371512</c:v>
                </c:pt>
                <c:pt idx="41549">
                  <c:v>45934.03719071193</c:v>
                </c:pt>
                <c:pt idx="41550">
                  <c:v>45934.038009912</c:v>
                </c:pt>
                <c:pt idx="41551">
                  <c:v>45934.038829112</c:v>
                </c:pt>
                <c:pt idx="41552">
                  <c:v>45934.03964831201</c:v>
                </c:pt>
                <c:pt idx="41553">
                  <c:v>45934.04046751194</c:v>
                </c:pt>
                <c:pt idx="41554">
                  <c:v>45934.041286712</c:v>
                </c:pt>
                <c:pt idx="41555">
                  <c:v>45934.04210591201</c:v>
                </c:pt>
                <c:pt idx="41556">
                  <c:v>45934.04292511201</c:v>
                </c:pt>
                <c:pt idx="41557">
                  <c:v>45934.04374431202</c:v>
                </c:pt>
                <c:pt idx="41558">
                  <c:v>45934.04456351202</c:v>
                </c:pt>
                <c:pt idx="41559">
                  <c:v>45934.04538271195</c:v>
                </c:pt>
                <c:pt idx="41560">
                  <c:v>45934.04620191202</c:v>
                </c:pt>
                <c:pt idx="41561">
                  <c:v>45934.04702111203</c:v>
                </c:pt>
                <c:pt idx="41562">
                  <c:v>45934.04784031203</c:v>
                </c:pt>
                <c:pt idx="41563">
                  <c:v>45934.04865951203</c:v>
                </c:pt>
                <c:pt idx="41564">
                  <c:v>45934.04947871203</c:v>
                </c:pt>
                <c:pt idx="41565">
                  <c:v>45934.05029791203</c:v>
                </c:pt>
                <c:pt idx="41566">
                  <c:v>45934.05111711204</c:v>
                </c:pt>
                <c:pt idx="41567">
                  <c:v>45934.05193631204</c:v>
                </c:pt>
                <c:pt idx="41568">
                  <c:v>45934.05275551204</c:v>
                </c:pt>
                <c:pt idx="41569">
                  <c:v>45934.05357471204</c:v>
                </c:pt>
                <c:pt idx="41570">
                  <c:v>45934.05439391205</c:v>
                </c:pt>
                <c:pt idx="41571">
                  <c:v>45934.05521311205</c:v>
                </c:pt>
                <c:pt idx="41572">
                  <c:v>45934.05603231205</c:v>
                </c:pt>
                <c:pt idx="41573">
                  <c:v>45934.05685151205</c:v>
                </c:pt>
                <c:pt idx="41574">
                  <c:v>45934.05767071206</c:v>
                </c:pt>
                <c:pt idx="41575">
                  <c:v>45934.05848991206</c:v>
                </c:pt>
                <c:pt idx="41576">
                  <c:v>45934.05930911206</c:v>
                </c:pt>
                <c:pt idx="41577">
                  <c:v>45934.06012831206</c:v>
                </c:pt>
                <c:pt idx="41578">
                  <c:v>45934.06094751207</c:v>
                </c:pt>
                <c:pt idx="41579">
                  <c:v>45934.06176671199</c:v>
                </c:pt>
                <c:pt idx="41580">
                  <c:v>45934.06258591207</c:v>
                </c:pt>
                <c:pt idx="41581">
                  <c:v>45934.06340511207</c:v>
                </c:pt>
                <c:pt idx="41582">
                  <c:v>45934.06422431207</c:v>
                </c:pt>
                <c:pt idx="41583">
                  <c:v>45934.06504351201</c:v>
                </c:pt>
                <c:pt idx="41584">
                  <c:v>45934.06586271201</c:v>
                </c:pt>
                <c:pt idx="41585">
                  <c:v>45934.06668191207</c:v>
                </c:pt>
                <c:pt idx="41586">
                  <c:v>45934.06750111208</c:v>
                </c:pt>
                <c:pt idx="41587">
                  <c:v>45934.06832031209</c:v>
                </c:pt>
                <c:pt idx="41588">
                  <c:v>45934.06913951207</c:v>
                </c:pt>
                <c:pt idx="41589">
                  <c:v>45934.06995871208</c:v>
                </c:pt>
                <c:pt idx="41590">
                  <c:v>45934.07077791209</c:v>
                </c:pt>
                <c:pt idx="41591">
                  <c:v>45934.0715971121</c:v>
                </c:pt>
                <c:pt idx="41592">
                  <c:v>45934.0724163121</c:v>
                </c:pt>
                <c:pt idx="41593">
                  <c:v>45934.0732355121</c:v>
                </c:pt>
                <c:pt idx="41594">
                  <c:v>45934.0740547121</c:v>
                </c:pt>
                <c:pt idx="41595">
                  <c:v>45934.0748739121</c:v>
                </c:pt>
                <c:pt idx="41596">
                  <c:v>45934.07569311211</c:v>
                </c:pt>
                <c:pt idx="41597">
                  <c:v>45934.0765123121</c:v>
                </c:pt>
                <c:pt idx="41598">
                  <c:v>45934.0773315121</c:v>
                </c:pt>
                <c:pt idx="41599">
                  <c:v>45934.07815071211</c:v>
                </c:pt>
                <c:pt idx="41600">
                  <c:v>45934.07896991212</c:v>
                </c:pt>
                <c:pt idx="41601">
                  <c:v>45934.07978911212</c:v>
                </c:pt>
                <c:pt idx="41602">
                  <c:v>45934.08060831212</c:v>
                </c:pt>
                <c:pt idx="41603">
                  <c:v>45934.08142751212</c:v>
                </c:pt>
                <c:pt idx="41604">
                  <c:v>45934.08224671212</c:v>
                </c:pt>
                <c:pt idx="41605">
                  <c:v>45934.08306591213</c:v>
                </c:pt>
                <c:pt idx="41606">
                  <c:v>45934.08388511213</c:v>
                </c:pt>
                <c:pt idx="41607">
                  <c:v>45934.08470431213</c:v>
                </c:pt>
                <c:pt idx="41608">
                  <c:v>45934.08552351213</c:v>
                </c:pt>
                <c:pt idx="41609">
                  <c:v>45934.08634271214</c:v>
                </c:pt>
                <c:pt idx="41610">
                  <c:v>45934.08716191212</c:v>
                </c:pt>
                <c:pt idx="41611">
                  <c:v>45934.08798111213</c:v>
                </c:pt>
                <c:pt idx="41612">
                  <c:v>45934.08880031214</c:v>
                </c:pt>
                <c:pt idx="41613">
                  <c:v>45934.08961951215</c:v>
                </c:pt>
                <c:pt idx="41614">
                  <c:v>45934.09043871215</c:v>
                </c:pt>
                <c:pt idx="41615">
                  <c:v>45934.09125791215</c:v>
                </c:pt>
                <c:pt idx="41616">
                  <c:v>45934.09207711215</c:v>
                </c:pt>
                <c:pt idx="41617">
                  <c:v>45934.09289631215</c:v>
                </c:pt>
                <c:pt idx="41618">
                  <c:v>45934.09371551209</c:v>
                </c:pt>
                <c:pt idx="41619">
                  <c:v>45934.09453471216</c:v>
                </c:pt>
                <c:pt idx="41620">
                  <c:v>45934.09535391215</c:v>
                </c:pt>
                <c:pt idx="41621">
                  <c:v>45934.09617311216</c:v>
                </c:pt>
                <c:pt idx="41622">
                  <c:v>45934.09699231217</c:v>
                </c:pt>
                <c:pt idx="41623">
                  <c:v>45934.09781151217</c:v>
                </c:pt>
                <c:pt idx="41624">
                  <c:v>45934.09863071217</c:v>
                </c:pt>
                <c:pt idx="41625">
                  <c:v>45934.09944991217</c:v>
                </c:pt>
                <c:pt idx="41626">
                  <c:v>45934.10026911217</c:v>
                </c:pt>
                <c:pt idx="41627">
                  <c:v>45934.10108831218</c:v>
                </c:pt>
                <c:pt idx="41628">
                  <c:v>45934.10190751217</c:v>
                </c:pt>
                <c:pt idx="41629">
                  <c:v>45934.10272671218</c:v>
                </c:pt>
                <c:pt idx="41630">
                  <c:v>45934.10354591218</c:v>
                </c:pt>
                <c:pt idx="41631">
                  <c:v>45934.10436511219</c:v>
                </c:pt>
                <c:pt idx="41632">
                  <c:v>45934.10518431217</c:v>
                </c:pt>
                <c:pt idx="41633">
                  <c:v>45934.10600351218</c:v>
                </c:pt>
                <c:pt idx="41634">
                  <c:v>45934.10682271219</c:v>
                </c:pt>
                <c:pt idx="41635">
                  <c:v>45934.10764191217</c:v>
                </c:pt>
                <c:pt idx="41636">
                  <c:v>45934.10846111218</c:v>
                </c:pt>
                <c:pt idx="41637">
                  <c:v>45934.10928031219</c:v>
                </c:pt>
                <c:pt idx="41638">
                  <c:v>45934.1100995122</c:v>
                </c:pt>
                <c:pt idx="41639">
                  <c:v>45934.11091871221</c:v>
                </c:pt>
                <c:pt idx="41640">
                  <c:v>45934.11173791219</c:v>
                </c:pt>
                <c:pt idx="41641">
                  <c:v>45934.11255711221</c:v>
                </c:pt>
                <c:pt idx="41642">
                  <c:v>45934.11337631221</c:v>
                </c:pt>
                <c:pt idx="41643">
                  <c:v>45934.11419551219</c:v>
                </c:pt>
                <c:pt idx="41644">
                  <c:v>45934.11501471222</c:v>
                </c:pt>
                <c:pt idx="41645">
                  <c:v>45934.11583391222</c:v>
                </c:pt>
                <c:pt idx="41646">
                  <c:v>45934.11665311222</c:v>
                </c:pt>
                <c:pt idx="41647">
                  <c:v>45934.11747231222</c:v>
                </c:pt>
                <c:pt idx="41648">
                  <c:v>45934.11829151223</c:v>
                </c:pt>
                <c:pt idx="41649">
                  <c:v>45934.11911071218</c:v>
                </c:pt>
                <c:pt idx="41650">
                  <c:v>45934.11992991222</c:v>
                </c:pt>
                <c:pt idx="41651">
                  <c:v>45934.12074911217</c:v>
                </c:pt>
                <c:pt idx="41652">
                  <c:v>45934.12156831218</c:v>
                </c:pt>
                <c:pt idx="41653">
                  <c:v>45934.12238751217</c:v>
                </c:pt>
                <c:pt idx="41654">
                  <c:v>45934.12320671217</c:v>
                </c:pt>
                <c:pt idx="41655">
                  <c:v>45934.12402591218</c:v>
                </c:pt>
                <c:pt idx="41656">
                  <c:v>45934.12484511222</c:v>
                </c:pt>
                <c:pt idx="41657">
                  <c:v>45934.12566431218</c:v>
                </c:pt>
                <c:pt idx="41658">
                  <c:v>45934.12648351215</c:v>
                </c:pt>
                <c:pt idx="41659">
                  <c:v>45934.12730271216</c:v>
                </c:pt>
                <c:pt idx="41660">
                  <c:v>45934.12812191217</c:v>
                </c:pt>
                <c:pt idx="41661">
                  <c:v>45934.12894111219</c:v>
                </c:pt>
                <c:pt idx="41662">
                  <c:v>45934.12976031216</c:v>
                </c:pt>
                <c:pt idx="41663">
                  <c:v>45934.13057951225</c:v>
                </c:pt>
                <c:pt idx="41664">
                  <c:v>45934.13139871219</c:v>
                </c:pt>
                <c:pt idx="41665">
                  <c:v>45934.13221791227</c:v>
                </c:pt>
                <c:pt idx="41666">
                  <c:v>45934.13303711227</c:v>
                </c:pt>
                <c:pt idx="41667">
                  <c:v>45934.13385631227</c:v>
                </c:pt>
                <c:pt idx="41668">
                  <c:v>45934.1346755122</c:v>
                </c:pt>
                <c:pt idx="41669">
                  <c:v>45934.13549471218</c:v>
                </c:pt>
                <c:pt idx="41670">
                  <c:v>45934.13631391228</c:v>
                </c:pt>
                <c:pt idx="41671">
                  <c:v>45934.13713311221</c:v>
                </c:pt>
                <c:pt idx="41672">
                  <c:v>45934.13795231227</c:v>
                </c:pt>
                <c:pt idx="41673">
                  <c:v>45934.13877151221</c:v>
                </c:pt>
                <c:pt idx="41674">
                  <c:v>45934.13959071222</c:v>
                </c:pt>
                <c:pt idx="41675">
                  <c:v>45934.14040991227</c:v>
                </c:pt>
                <c:pt idx="41676">
                  <c:v>45934.14122911228</c:v>
                </c:pt>
                <c:pt idx="41677">
                  <c:v>45934.14204831229</c:v>
                </c:pt>
                <c:pt idx="41678">
                  <c:v>45934.1428675123</c:v>
                </c:pt>
                <c:pt idx="41679">
                  <c:v>45934.14368671222</c:v>
                </c:pt>
                <c:pt idx="41680">
                  <c:v>45934.1445059123</c:v>
                </c:pt>
                <c:pt idx="41681">
                  <c:v>45934.14532511227</c:v>
                </c:pt>
                <c:pt idx="41682">
                  <c:v>45934.1461443123</c:v>
                </c:pt>
                <c:pt idx="41683">
                  <c:v>45934.14696351224</c:v>
                </c:pt>
                <c:pt idx="41684">
                  <c:v>45934.14778271219</c:v>
                </c:pt>
                <c:pt idx="41685">
                  <c:v>45934.1486019123</c:v>
                </c:pt>
                <c:pt idx="41686">
                  <c:v>45934.14942111224</c:v>
                </c:pt>
                <c:pt idx="41687">
                  <c:v>45934.15024031232</c:v>
                </c:pt>
                <c:pt idx="41688">
                  <c:v>45934.15105951232</c:v>
                </c:pt>
                <c:pt idx="41689">
                  <c:v>45934.15187871232</c:v>
                </c:pt>
                <c:pt idx="41690">
                  <c:v>45934.15269791232</c:v>
                </c:pt>
                <c:pt idx="41691">
                  <c:v>45934.15351711232</c:v>
                </c:pt>
                <c:pt idx="41692">
                  <c:v>45934.15433631232</c:v>
                </c:pt>
                <c:pt idx="41693">
                  <c:v>45934.15515551232</c:v>
                </c:pt>
                <c:pt idx="41694">
                  <c:v>45934.15597471232</c:v>
                </c:pt>
                <c:pt idx="41695">
                  <c:v>45934.15679391233</c:v>
                </c:pt>
                <c:pt idx="41696">
                  <c:v>45934.15761311234</c:v>
                </c:pt>
                <c:pt idx="41697">
                  <c:v>45934.15843231234</c:v>
                </c:pt>
                <c:pt idx="41698">
                  <c:v>45934.15925151233</c:v>
                </c:pt>
                <c:pt idx="41699">
                  <c:v>45934.16007071227</c:v>
                </c:pt>
                <c:pt idx="41700">
                  <c:v>45934.16088991235</c:v>
                </c:pt>
                <c:pt idx="41701">
                  <c:v>45934.16170911228</c:v>
                </c:pt>
                <c:pt idx="41702">
                  <c:v>45934.16252831235</c:v>
                </c:pt>
                <c:pt idx="41703">
                  <c:v>45934.16334751224</c:v>
                </c:pt>
                <c:pt idx="41704">
                  <c:v>45934.16416671227</c:v>
                </c:pt>
                <c:pt idx="41705">
                  <c:v>45934.16498591229</c:v>
                </c:pt>
                <c:pt idx="41706">
                  <c:v>45934.16580511232</c:v>
                </c:pt>
                <c:pt idx="41707">
                  <c:v>45934.16662431235</c:v>
                </c:pt>
                <c:pt idx="41708">
                  <c:v>45934.16744351223</c:v>
                </c:pt>
                <c:pt idx="41709">
                  <c:v>45934.16826271237</c:v>
                </c:pt>
                <c:pt idx="41710">
                  <c:v>45934.1690819123</c:v>
                </c:pt>
                <c:pt idx="41711">
                  <c:v>45934.1699011123</c:v>
                </c:pt>
                <c:pt idx="41712">
                  <c:v>45934.17072031237</c:v>
                </c:pt>
                <c:pt idx="41713">
                  <c:v>45934.17153951238</c:v>
                </c:pt>
                <c:pt idx="41714">
                  <c:v>45934.17235871238</c:v>
                </c:pt>
                <c:pt idx="41715">
                  <c:v>45934.17317791237</c:v>
                </c:pt>
                <c:pt idx="41716">
                  <c:v>45934.17399711238</c:v>
                </c:pt>
                <c:pt idx="41717">
                  <c:v>45934.17481631238</c:v>
                </c:pt>
                <c:pt idx="41718">
                  <c:v>45934.17563551237</c:v>
                </c:pt>
                <c:pt idx="41719">
                  <c:v>45934.17645471237</c:v>
                </c:pt>
                <c:pt idx="41720">
                  <c:v>45934.17727391238</c:v>
                </c:pt>
                <c:pt idx="41721">
                  <c:v>45934.17809311239</c:v>
                </c:pt>
                <c:pt idx="41722">
                  <c:v>45934.1789123124</c:v>
                </c:pt>
                <c:pt idx="41723">
                  <c:v>45934.17973151233</c:v>
                </c:pt>
                <c:pt idx="41724">
                  <c:v>45934.1805507124</c:v>
                </c:pt>
                <c:pt idx="41725">
                  <c:v>45934.1813699124</c:v>
                </c:pt>
                <c:pt idx="41726">
                  <c:v>45934.18218911241</c:v>
                </c:pt>
                <c:pt idx="41727">
                  <c:v>45934.18300831241</c:v>
                </c:pt>
                <c:pt idx="41728">
                  <c:v>45934.1838275124</c:v>
                </c:pt>
                <c:pt idx="41729">
                  <c:v>45934.18464671241</c:v>
                </c:pt>
                <c:pt idx="41730">
                  <c:v>45934.18546591234</c:v>
                </c:pt>
                <c:pt idx="41731">
                  <c:v>45934.18628511242</c:v>
                </c:pt>
                <c:pt idx="41732">
                  <c:v>45934.18710431242</c:v>
                </c:pt>
                <c:pt idx="41733">
                  <c:v>45934.18792351235</c:v>
                </c:pt>
                <c:pt idx="41734">
                  <c:v>45934.18874271242</c:v>
                </c:pt>
                <c:pt idx="41735">
                  <c:v>45934.18956191243</c:v>
                </c:pt>
                <c:pt idx="41736">
                  <c:v>45934.19038111236</c:v>
                </c:pt>
                <c:pt idx="41737">
                  <c:v>45934.19120031242</c:v>
                </c:pt>
                <c:pt idx="41738">
                  <c:v>45934.19201951243</c:v>
                </c:pt>
                <c:pt idx="41739">
                  <c:v>45934.19283871244</c:v>
                </c:pt>
                <c:pt idx="41740">
                  <c:v>45934.19365791242</c:v>
                </c:pt>
                <c:pt idx="41741">
                  <c:v>45934.19447711243</c:v>
                </c:pt>
                <c:pt idx="41742">
                  <c:v>45934.19529631243</c:v>
                </c:pt>
                <c:pt idx="41743">
                  <c:v>45934.19611551242</c:v>
                </c:pt>
                <c:pt idx="41744">
                  <c:v>45934.19693471245</c:v>
                </c:pt>
                <c:pt idx="41745">
                  <c:v>45934.19775391238</c:v>
                </c:pt>
                <c:pt idx="41746">
                  <c:v>45934.19857311245</c:v>
                </c:pt>
                <c:pt idx="41747">
                  <c:v>45934.19939231245</c:v>
                </c:pt>
                <c:pt idx="41748">
                  <c:v>45934.20021151246</c:v>
                </c:pt>
                <c:pt idx="41749">
                  <c:v>45934.20103071239</c:v>
                </c:pt>
                <c:pt idx="41750">
                  <c:v>45934.20184991245</c:v>
                </c:pt>
                <c:pt idx="41751">
                  <c:v>45934.20266911246</c:v>
                </c:pt>
                <c:pt idx="41752">
                  <c:v>45934.20348831247</c:v>
                </c:pt>
                <c:pt idx="41753">
                  <c:v>45934.20430751247</c:v>
                </c:pt>
                <c:pt idx="41754">
                  <c:v>45934.2051267124</c:v>
                </c:pt>
                <c:pt idx="41755">
                  <c:v>45934.2059459124</c:v>
                </c:pt>
                <c:pt idx="41756">
                  <c:v>45934.20676511247</c:v>
                </c:pt>
                <c:pt idx="41757">
                  <c:v>45934.20758431248</c:v>
                </c:pt>
                <c:pt idx="41758">
                  <c:v>45934.20840351241</c:v>
                </c:pt>
                <c:pt idx="41759">
                  <c:v>45934.20922271247</c:v>
                </c:pt>
                <c:pt idx="41760">
                  <c:v>45934.21004191248</c:v>
                </c:pt>
                <c:pt idx="41761">
                  <c:v>45934.21086111249</c:v>
                </c:pt>
                <c:pt idx="41762">
                  <c:v>45934.21168031247</c:v>
                </c:pt>
                <c:pt idx="41763">
                  <c:v>45934.21249951248</c:v>
                </c:pt>
                <c:pt idx="41764">
                  <c:v>45934.21331871249</c:v>
                </c:pt>
                <c:pt idx="41765">
                  <c:v>45934.2141379125</c:v>
                </c:pt>
                <c:pt idx="41766">
                  <c:v>45934.2149571125</c:v>
                </c:pt>
                <c:pt idx="41767">
                  <c:v>45934.2157763125</c:v>
                </c:pt>
                <c:pt idx="41768">
                  <c:v>45934.2165955125</c:v>
                </c:pt>
                <c:pt idx="41769">
                  <c:v>45934.2174147125</c:v>
                </c:pt>
                <c:pt idx="41770">
                  <c:v>45934.2182339125</c:v>
                </c:pt>
                <c:pt idx="41771">
                  <c:v>45934.21905311251</c:v>
                </c:pt>
                <c:pt idx="41772">
                  <c:v>45934.21987231251</c:v>
                </c:pt>
                <c:pt idx="41773">
                  <c:v>45934.22069151244</c:v>
                </c:pt>
                <c:pt idx="41774">
                  <c:v>45934.22151071252</c:v>
                </c:pt>
                <c:pt idx="41775">
                  <c:v>45934.22232991252</c:v>
                </c:pt>
                <c:pt idx="41776">
                  <c:v>45934.22314911245</c:v>
                </c:pt>
                <c:pt idx="41777">
                  <c:v>45934.22396831252</c:v>
                </c:pt>
                <c:pt idx="41778">
                  <c:v>45934.22478751242</c:v>
                </c:pt>
                <c:pt idx="41779">
                  <c:v>45934.22560671246</c:v>
                </c:pt>
                <c:pt idx="41780">
                  <c:v>45934.22642591246</c:v>
                </c:pt>
                <c:pt idx="41781">
                  <c:v>45934.22724511252</c:v>
                </c:pt>
                <c:pt idx="41782">
                  <c:v>45934.22806431253</c:v>
                </c:pt>
                <c:pt idx="41783">
                  <c:v>45934.22888351247</c:v>
                </c:pt>
                <c:pt idx="41784">
                  <c:v>45934.22970271244</c:v>
                </c:pt>
                <c:pt idx="41785">
                  <c:v>45934.23052191253</c:v>
                </c:pt>
                <c:pt idx="41786">
                  <c:v>45934.23134111247</c:v>
                </c:pt>
                <c:pt idx="41787">
                  <c:v>45934.23216031255</c:v>
                </c:pt>
                <c:pt idx="41788">
                  <c:v>45934.23297951255</c:v>
                </c:pt>
                <c:pt idx="41789">
                  <c:v>45934.23379871248</c:v>
                </c:pt>
                <c:pt idx="41790">
                  <c:v>45934.23461791255</c:v>
                </c:pt>
                <c:pt idx="41791">
                  <c:v>45934.23543711255</c:v>
                </c:pt>
                <c:pt idx="41792">
                  <c:v>45934.23625631255</c:v>
                </c:pt>
                <c:pt idx="41793">
                  <c:v>45934.23707551252</c:v>
                </c:pt>
                <c:pt idx="41794">
                  <c:v>45934.23789471255</c:v>
                </c:pt>
                <c:pt idx="41795">
                  <c:v>45934.23871391256</c:v>
                </c:pt>
                <c:pt idx="41796">
                  <c:v>45934.23953311257</c:v>
                </c:pt>
                <c:pt idx="41797">
                  <c:v>45934.24035231257</c:v>
                </c:pt>
                <c:pt idx="41798">
                  <c:v>45934.2411715125</c:v>
                </c:pt>
                <c:pt idx="41799">
                  <c:v>45934.24199071257</c:v>
                </c:pt>
                <c:pt idx="41800">
                  <c:v>45934.24280991257</c:v>
                </c:pt>
                <c:pt idx="41801">
                  <c:v>45934.24362911258</c:v>
                </c:pt>
                <c:pt idx="41802">
                  <c:v>45934.24444831258</c:v>
                </c:pt>
                <c:pt idx="41803">
                  <c:v>45934.24526751258</c:v>
                </c:pt>
                <c:pt idx="41804">
                  <c:v>45934.24608671258</c:v>
                </c:pt>
                <c:pt idx="41805">
                  <c:v>45934.24690591259</c:v>
                </c:pt>
                <c:pt idx="41806">
                  <c:v>45934.24772511257</c:v>
                </c:pt>
                <c:pt idx="41807">
                  <c:v>45934.2485443126</c:v>
                </c:pt>
                <c:pt idx="41808">
                  <c:v>45934.24936351252</c:v>
                </c:pt>
                <c:pt idx="41809">
                  <c:v>45934.25018271257</c:v>
                </c:pt>
                <c:pt idx="41810">
                  <c:v>45934.25100191258</c:v>
                </c:pt>
                <c:pt idx="41811">
                  <c:v>45934.25182111259</c:v>
                </c:pt>
                <c:pt idx="41812">
                  <c:v>45934.2526403126</c:v>
                </c:pt>
                <c:pt idx="41813">
                  <c:v>45934.25345951258</c:v>
                </c:pt>
                <c:pt idx="41814">
                  <c:v>45934.25427871261</c:v>
                </c:pt>
                <c:pt idx="41815">
                  <c:v>45934.2550979126</c:v>
                </c:pt>
                <c:pt idx="41816">
                  <c:v>45934.2559171126</c:v>
                </c:pt>
                <c:pt idx="41817">
                  <c:v>45934.25673631261</c:v>
                </c:pt>
                <c:pt idx="41818">
                  <c:v>45934.25755551262</c:v>
                </c:pt>
                <c:pt idx="41819">
                  <c:v>45934.25837471262</c:v>
                </c:pt>
                <c:pt idx="41820">
                  <c:v>45934.25919391259</c:v>
                </c:pt>
                <c:pt idx="41821">
                  <c:v>45934.26001311262</c:v>
                </c:pt>
                <c:pt idx="41822">
                  <c:v>45934.26083231263</c:v>
                </c:pt>
                <c:pt idx="41823">
                  <c:v>45934.26165151254</c:v>
                </c:pt>
                <c:pt idx="41824">
                  <c:v>45934.26247071257</c:v>
                </c:pt>
                <c:pt idx="41825">
                  <c:v>45934.26328991257</c:v>
                </c:pt>
                <c:pt idx="41826">
                  <c:v>45934.26410911258</c:v>
                </c:pt>
                <c:pt idx="41827">
                  <c:v>45934.26492831262</c:v>
                </c:pt>
                <c:pt idx="41828">
                  <c:v>45934.26574751254</c:v>
                </c:pt>
                <c:pt idx="41829">
                  <c:v>45934.26656671258</c:v>
                </c:pt>
                <c:pt idx="41830">
                  <c:v>45934.26738591255</c:v>
                </c:pt>
                <c:pt idx="41831">
                  <c:v>45934.26820511265</c:v>
                </c:pt>
                <c:pt idx="41832">
                  <c:v>45934.26902431258</c:v>
                </c:pt>
                <c:pt idx="41833">
                  <c:v>45934.26984351256</c:v>
                </c:pt>
                <c:pt idx="41834">
                  <c:v>45934.27066271257</c:v>
                </c:pt>
                <c:pt idx="41835">
                  <c:v>45934.27148191255</c:v>
                </c:pt>
                <c:pt idx="41836">
                  <c:v>45934.27230111259</c:v>
                </c:pt>
                <c:pt idx="41837">
                  <c:v>45934.27312031257</c:v>
                </c:pt>
                <c:pt idx="41838">
                  <c:v>45934.27393951259</c:v>
                </c:pt>
                <c:pt idx="41839">
                  <c:v>45934.27475871267</c:v>
                </c:pt>
                <c:pt idx="41840">
                  <c:v>45934.27557791267</c:v>
                </c:pt>
                <c:pt idx="41841">
                  <c:v>45934.27639711267</c:v>
                </c:pt>
                <c:pt idx="41842">
                  <c:v>45934.27721631267</c:v>
                </c:pt>
                <c:pt idx="41843">
                  <c:v>45934.27803551267</c:v>
                </c:pt>
                <c:pt idx="41844">
                  <c:v>45934.27885471268</c:v>
                </c:pt>
                <c:pt idx="41845">
                  <c:v>45934.27967391261</c:v>
                </c:pt>
                <c:pt idx="41846">
                  <c:v>45934.28049311267</c:v>
                </c:pt>
                <c:pt idx="41847">
                  <c:v>45934.28131231268</c:v>
                </c:pt>
                <c:pt idx="41848">
                  <c:v>45934.28213151262</c:v>
                </c:pt>
                <c:pt idx="41849">
                  <c:v>45934.28295071267</c:v>
                </c:pt>
                <c:pt idx="41850">
                  <c:v>45934.28376991261</c:v>
                </c:pt>
                <c:pt idx="41851">
                  <c:v>45934.28458911269</c:v>
                </c:pt>
                <c:pt idx="41852">
                  <c:v>45934.28540831267</c:v>
                </c:pt>
                <c:pt idx="41853">
                  <c:v>45934.2862275127</c:v>
                </c:pt>
                <c:pt idx="41854">
                  <c:v>45934.28704671263</c:v>
                </c:pt>
                <c:pt idx="41855">
                  <c:v>45934.28786591267</c:v>
                </c:pt>
                <c:pt idx="41856">
                  <c:v>45934.2886851127</c:v>
                </c:pt>
                <c:pt idx="41857">
                  <c:v>45934.28950431271</c:v>
                </c:pt>
                <c:pt idx="41858">
                  <c:v>45934.29032351259</c:v>
                </c:pt>
                <c:pt idx="41859">
                  <c:v>45934.29114271257</c:v>
                </c:pt>
                <c:pt idx="41860">
                  <c:v>45934.29196191258</c:v>
                </c:pt>
                <c:pt idx="41861">
                  <c:v>45934.29278111261</c:v>
                </c:pt>
                <c:pt idx="41862">
                  <c:v>45934.29360031264</c:v>
                </c:pt>
                <c:pt idx="41863">
                  <c:v>45934.29441951265</c:v>
                </c:pt>
                <c:pt idx="41864">
                  <c:v>45934.29523871272</c:v>
                </c:pt>
                <c:pt idx="41865">
                  <c:v>45934.29605791272</c:v>
                </c:pt>
                <c:pt idx="41866">
                  <c:v>45934.29687711273</c:v>
                </c:pt>
                <c:pt idx="41867">
                  <c:v>45934.29769631266</c:v>
                </c:pt>
                <c:pt idx="41868">
                  <c:v>45934.29851551272</c:v>
                </c:pt>
                <c:pt idx="41869">
                  <c:v>45934.29933471266</c:v>
                </c:pt>
                <c:pt idx="41870">
                  <c:v>45934.30015391274</c:v>
                </c:pt>
                <c:pt idx="41871">
                  <c:v>45934.30097311274</c:v>
                </c:pt>
                <c:pt idx="41872">
                  <c:v>45934.30179231273</c:v>
                </c:pt>
                <c:pt idx="41873">
                  <c:v>45934.30261151274</c:v>
                </c:pt>
                <c:pt idx="41874">
                  <c:v>45934.30343071275</c:v>
                </c:pt>
                <c:pt idx="41875">
                  <c:v>45934.30424991275</c:v>
                </c:pt>
                <c:pt idx="41876">
                  <c:v>45934.30506911275</c:v>
                </c:pt>
                <c:pt idx="41877">
                  <c:v>45934.30588831275</c:v>
                </c:pt>
                <c:pt idx="41878">
                  <c:v>45934.30670751275</c:v>
                </c:pt>
                <c:pt idx="41879">
                  <c:v>45934.30752671276</c:v>
                </c:pt>
                <c:pt idx="41880">
                  <c:v>45934.30834591276</c:v>
                </c:pt>
                <c:pt idx="41881">
                  <c:v>45934.30916511275</c:v>
                </c:pt>
                <c:pt idx="41882">
                  <c:v>45934.30998431276</c:v>
                </c:pt>
                <c:pt idx="41883">
                  <c:v>45934.31080351277</c:v>
                </c:pt>
                <c:pt idx="41884">
                  <c:v>45934.31162271277</c:v>
                </c:pt>
                <c:pt idx="41885">
                  <c:v>45934.31244191277</c:v>
                </c:pt>
                <c:pt idx="41886">
                  <c:v>45934.31326111277</c:v>
                </c:pt>
                <c:pt idx="41887">
                  <c:v>45934.31408031277</c:v>
                </c:pt>
                <c:pt idx="41888">
                  <c:v>45934.31489951277</c:v>
                </c:pt>
                <c:pt idx="41889">
                  <c:v>45934.31571871278</c:v>
                </c:pt>
                <c:pt idx="41890">
                  <c:v>45934.31653791278</c:v>
                </c:pt>
                <c:pt idx="41891">
                  <c:v>45934.31735711278</c:v>
                </c:pt>
                <c:pt idx="41892">
                  <c:v>45934.31817631278</c:v>
                </c:pt>
                <c:pt idx="41893">
                  <c:v>45934.31899551279</c:v>
                </c:pt>
                <c:pt idx="41894">
                  <c:v>45934.3198147128</c:v>
                </c:pt>
                <c:pt idx="41895">
                  <c:v>45934.32063391279</c:v>
                </c:pt>
                <c:pt idx="41896">
                  <c:v>45934.3214531128</c:v>
                </c:pt>
                <c:pt idx="41897">
                  <c:v>45934.3222723128</c:v>
                </c:pt>
                <c:pt idx="41898">
                  <c:v>45934.32309151273</c:v>
                </c:pt>
                <c:pt idx="41899">
                  <c:v>45934.3239107128</c:v>
                </c:pt>
                <c:pt idx="41900">
                  <c:v>45934.32472991281</c:v>
                </c:pt>
                <c:pt idx="41901">
                  <c:v>45934.32554911281</c:v>
                </c:pt>
                <c:pt idx="41902">
                  <c:v>45934.32636831281</c:v>
                </c:pt>
                <c:pt idx="41903">
                  <c:v>45934.32718751274</c:v>
                </c:pt>
                <c:pt idx="41904">
                  <c:v>45934.32800671281</c:v>
                </c:pt>
                <c:pt idx="41905">
                  <c:v>45934.32882591282</c:v>
                </c:pt>
                <c:pt idx="41906">
                  <c:v>45934.32964511282</c:v>
                </c:pt>
                <c:pt idx="41907">
                  <c:v>45934.33046431282</c:v>
                </c:pt>
                <c:pt idx="41908">
                  <c:v>45934.33128351282</c:v>
                </c:pt>
                <c:pt idx="41909">
                  <c:v>45934.33210271283</c:v>
                </c:pt>
                <c:pt idx="41910">
                  <c:v>45934.33292191283</c:v>
                </c:pt>
                <c:pt idx="41911">
                  <c:v>45934.33374111282</c:v>
                </c:pt>
                <c:pt idx="41912">
                  <c:v>45934.33456031283</c:v>
                </c:pt>
                <c:pt idx="41913">
                  <c:v>45934.33537951284</c:v>
                </c:pt>
                <c:pt idx="41914">
                  <c:v>45934.33619871284</c:v>
                </c:pt>
                <c:pt idx="41915">
                  <c:v>45934.33701791284</c:v>
                </c:pt>
                <c:pt idx="41916">
                  <c:v>45934.33783711284</c:v>
                </c:pt>
                <c:pt idx="41917">
                  <c:v>45934.33865631284</c:v>
                </c:pt>
                <c:pt idx="41918">
                  <c:v>45934.33947551285</c:v>
                </c:pt>
                <c:pt idx="41919">
                  <c:v>45934.34029471285</c:v>
                </c:pt>
                <c:pt idx="41920">
                  <c:v>45934.34111391285</c:v>
                </c:pt>
                <c:pt idx="41921">
                  <c:v>45934.34193311285</c:v>
                </c:pt>
                <c:pt idx="41922">
                  <c:v>45934.34275231285</c:v>
                </c:pt>
                <c:pt idx="41923">
                  <c:v>45934.34357151286</c:v>
                </c:pt>
                <c:pt idx="41924">
                  <c:v>45934.34439071286</c:v>
                </c:pt>
                <c:pt idx="41925">
                  <c:v>45934.34520991286</c:v>
                </c:pt>
                <c:pt idx="41926">
                  <c:v>45934.34602911286</c:v>
                </c:pt>
                <c:pt idx="41927">
                  <c:v>45934.34684831286</c:v>
                </c:pt>
                <c:pt idx="41928">
                  <c:v>45934.34766751287</c:v>
                </c:pt>
                <c:pt idx="41929">
                  <c:v>45934.34848671287</c:v>
                </c:pt>
                <c:pt idx="41930">
                  <c:v>45934.34930591287</c:v>
                </c:pt>
                <c:pt idx="41931">
                  <c:v>45934.35012511287</c:v>
                </c:pt>
                <c:pt idx="41932">
                  <c:v>45934.35094431287</c:v>
                </c:pt>
                <c:pt idx="41933">
                  <c:v>45934.35176351287</c:v>
                </c:pt>
                <c:pt idx="41934">
                  <c:v>45934.35258271288</c:v>
                </c:pt>
                <c:pt idx="41935">
                  <c:v>45934.35340191289</c:v>
                </c:pt>
                <c:pt idx="41936">
                  <c:v>45934.35422111288</c:v>
                </c:pt>
                <c:pt idx="41937">
                  <c:v>45934.3550403129</c:v>
                </c:pt>
                <c:pt idx="41938">
                  <c:v>45934.3558595129</c:v>
                </c:pt>
                <c:pt idx="41939">
                  <c:v>45934.3566787129</c:v>
                </c:pt>
                <c:pt idx="41940">
                  <c:v>45934.3574979129</c:v>
                </c:pt>
                <c:pt idx="41941">
                  <c:v>45934.3583171129</c:v>
                </c:pt>
                <c:pt idx="41942">
                  <c:v>45934.3591363129</c:v>
                </c:pt>
                <c:pt idx="41943">
                  <c:v>45934.3599555129</c:v>
                </c:pt>
                <c:pt idx="41944">
                  <c:v>45934.36077471291</c:v>
                </c:pt>
                <c:pt idx="41945">
                  <c:v>45934.36159391291</c:v>
                </c:pt>
                <c:pt idx="41946">
                  <c:v>45934.36241311291</c:v>
                </c:pt>
                <c:pt idx="41947">
                  <c:v>45934.36323231291</c:v>
                </c:pt>
                <c:pt idx="41948">
                  <c:v>45934.36405151292</c:v>
                </c:pt>
                <c:pt idx="41949">
                  <c:v>45934.36487071292</c:v>
                </c:pt>
                <c:pt idx="41950">
                  <c:v>45934.36568991292</c:v>
                </c:pt>
                <c:pt idx="41951">
                  <c:v>45934.36650911292</c:v>
                </c:pt>
                <c:pt idx="41952">
                  <c:v>45934.36732831292</c:v>
                </c:pt>
                <c:pt idx="41953">
                  <c:v>45934.36814751293</c:v>
                </c:pt>
                <c:pt idx="41954">
                  <c:v>45934.36896671293</c:v>
                </c:pt>
                <c:pt idx="41955">
                  <c:v>45934.36978591292</c:v>
                </c:pt>
                <c:pt idx="41956">
                  <c:v>45934.37060511293</c:v>
                </c:pt>
                <c:pt idx="41957">
                  <c:v>45934.37142431294</c:v>
                </c:pt>
                <c:pt idx="41958">
                  <c:v>45934.37224351294</c:v>
                </c:pt>
                <c:pt idx="41959">
                  <c:v>45934.37306271293</c:v>
                </c:pt>
                <c:pt idx="41960">
                  <c:v>45934.37388191294</c:v>
                </c:pt>
                <c:pt idx="41961">
                  <c:v>45934.37470111295</c:v>
                </c:pt>
                <c:pt idx="41962">
                  <c:v>45934.37552031295</c:v>
                </c:pt>
                <c:pt idx="41963">
                  <c:v>45934.37633951295</c:v>
                </c:pt>
                <c:pt idx="41964">
                  <c:v>45934.37715871295</c:v>
                </c:pt>
                <c:pt idx="41965">
                  <c:v>45934.37797791295</c:v>
                </c:pt>
                <c:pt idx="41966">
                  <c:v>45934.37879711295</c:v>
                </c:pt>
                <c:pt idx="41967">
                  <c:v>45934.37961631295</c:v>
                </c:pt>
                <c:pt idx="41968">
                  <c:v>45934.38043551296</c:v>
                </c:pt>
                <c:pt idx="41969">
                  <c:v>45934.38125471296</c:v>
                </c:pt>
                <c:pt idx="41970">
                  <c:v>45934.38207391296</c:v>
                </c:pt>
                <c:pt idx="41971">
                  <c:v>45934.38289311296</c:v>
                </c:pt>
                <c:pt idx="41972">
                  <c:v>45934.38371231297</c:v>
                </c:pt>
                <c:pt idx="41973">
                  <c:v>45934.38453151298</c:v>
                </c:pt>
                <c:pt idx="41974">
                  <c:v>45934.38535071297</c:v>
                </c:pt>
                <c:pt idx="41975">
                  <c:v>45934.38616991297</c:v>
                </c:pt>
                <c:pt idx="41976">
                  <c:v>45934.38698911297</c:v>
                </c:pt>
                <c:pt idx="41977">
                  <c:v>45934.38780831298</c:v>
                </c:pt>
                <c:pt idx="41978">
                  <c:v>45934.38862751298</c:v>
                </c:pt>
                <c:pt idx="41979">
                  <c:v>45934.38944671299</c:v>
                </c:pt>
                <c:pt idx="41980">
                  <c:v>45934.39026591299</c:v>
                </c:pt>
                <c:pt idx="41981">
                  <c:v>45934.39108511298</c:v>
                </c:pt>
                <c:pt idx="41982">
                  <c:v>45934.39190431299</c:v>
                </c:pt>
                <c:pt idx="41983">
                  <c:v>45934.39272351297</c:v>
                </c:pt>
                <c:pt idx="41984">
                  <c:v>45934.39354271298</c:v>
                </c:pt>
                <c:pt idx="41985">
                  <c:v>45934.39436191299</c:v>
                </c:pt>
                <c:pt idx="41986">
                  <c:v>45934.39518111297</c:v>
                </c:pt>
                <c:pt idx="41987">
                  <c:v>45934.39600031301</c:v>
                </c:pt>
                <c:pt idx="41988">
                  <c:v>45934.39681951301</c:v>
                </c:pt>
                <c:pt idx="41989">
                  <c:v>45934.397638713</c:v>
                </c:pt>
                <c:pt idx="41990">
                  <c:v>45934.398457913</c:v>
                </c:pt>
                <c:pt idx="41991">
                  <c:v>45934.39927711301</c:v>
                </c:pt>
                <c:pt idx="41992">
                  <c:v>45934.40009631302</c:v>
                </c:pt>
                <c:pt idx="41993">
                  <c:v>45934.40091551302</c:v>
                </c:pt>
                <c:pt idx="41994">
                  <c:v>45934.40173471298</c:v>
                </c:pt>
                <c:pt idx="41995">
                  <c:v>45934.40255391302</c:v>
                </c:pt>
                <c:pt idx="41996">
                  <c:v>45934.40337311303</c:v>
                </c:pt>
                <c:pt idx="41997">
                  <c:v>45934.40419231303</c:v>
                </c:pt>
                <c:pt idx="41998">
                  <c:v>45934.40501151302</c:v>
                </c:pt>
                <c:pt idx="41999">
                  <c:v>45934.40583071303</c:v>
                </c:pt>
                <c:pt idx="42000">
                  <c:v>45934.40664991303</c:v>
                </c:pt>
                <c:pt idx="42001">
                  <c:v>45934.40746911302</c:v>
                </c:pt>
                <c:pt idx="42002">
                  <c:v>45934.40828831304</c:v>
                </c:pt>
                <c:pt idx="42003">
                  <c:v>45934.40910751298</c:v>
                </c:pt>
                <c:pt idx="42004">
                  <c:v>45934.40992671302</c:v>
                </c:pt>
                <c:pt idx="42005">
                  <c:v>45934.41074591305</c:v>
                </c:pt>
                <c:pt idx="42006">
                  <c:v>45934.41156511305</c:v>
                </c:pt>
                <c:pt idx="42007">
                  <c:v>45934.41238431305</c:v>
                </c:pt>
                <c:pt idx="42008">
                  <c:v>45934.41320351305</c:v>
                </c:pt>
                <c:pt idx="42009">
                  <c:v>45934.41402271306</c:v>
                </c:pt>
                <c:pt idx="42010">
                  <c:v>45934.41484191306</c:v>
                </c:pt>
                <c:pt idx="42011">
                  <c:v>45934.41566111305</c:v>
                </c:pt>
                <c:pt idx="42012">
                  <c:v>45934.41648031306</c:v>
                </c:pt>
                <c:pt idx="42013">
                  <c:v>45934.41729951306</c:v>
                </c:pt>
                <c:pt idx="42014">
                  <c:v>45934.41811871307</c:v>
                </c:pt>
                <c:pt idx="42015">
                  <c:v>45934.41893791307</c:v>
                </c:pt>
                <c:pt idx="42016">
                  <c:v>45934.41975711307</c:v>
                </c:pt>
                <c:pt idx="42017">
                  <c:v>45934.42057631307</c:v>
                </c:pt>
                <c:pt idx="42018">
                  <c:v>45934.42139551301</c:v>
                </c:pt>
                <c:pt idx="42019">
                  <c:v>45934.42221471308</c:v>
                </c:pt>
                <c:pt idx="42020">
                  <c:v>45934.42303391307</c:v>
                </c:pt>
                <c:pt idx="42021">
                  <c:v>45934.42385311308</c:v>
                </c:pt>
                <c:pt idx="42022">
                  <c:v>45934.42467231309</c:v>
                </c:pt>
                <c:pt idx="42023">
                  <c:v>45934.42549151298</c:v>
                </c:pt>
                <c:pt idx="42024">
                  <c:v>45934.42631071308</c:v>
                </c:pt>
                <c:pt idx="42025">
                  <c:v>45934.42712991302</c:v>
                </c:pt>
                <c:pt idx="42026">
                  <c:v>45934.42794911307</c:v>
                </c:pt>
                <c:pt idx="42027">
                  <c:v>45934.4287683131</c:v>
                </c:pt>
                <c:pt idx="42028">
                  <c:v>45934.42958751303</c:v>
                </c:pt>
                <c:pt idx="42029">
                  <c:v>45934.43040671307</c:v>
                </c:pt>
                <c:pt idx="42030">
                  <c:v>45934.4312259131</c:v>
                </c:pt>
                <c:pt idx="42031">
                  <c:v>45934.43204511311</c:v>
                </c:pt>
                <c:pt idx="42032">
                  <c:v>45934.43286431311</c:v>
                </c:pt>
                <c:pt idx="42033">
                  <c:v>45934.43368351302</c:v>
                </c:pt>
                <c:pt idx="42034">
                  <c:v>45934.43450271311</c:v>
                </c:pt>
                <c:pt idx="42035">
                  <c:v>45934.43532191312</c:v>
                </c:pt>
                <c:pt idx="42036">
                  <c:v>45934.43614111312</c:v>
                </c:pt>
                <c:pt idx="42037">
                  <c:v>45934.43696031312</c:v>
                </c:pt>
                <c:pt idx="42038">
                  <c:v>45934.43777951305</c:v>
                </c:pt>
                <c:pt idx="42039">
                  <c:v>45934.43859871312</c:v>
                </c:pt>
                <c:pt idx="42040">
                  <c:v>45934.43941791313</c:v>
                </c:pt>
                <c:pt idx="42041">
                  <c:v>45934.44023711312</c:v>
                </c:pt>
                <c:pt idx="42042">
                  <c:v>45934.44105631313</c:v>
                </c:pt>
                <c:pt idx="42043">
                  <c:v>45934.44187551313</c:v>
                </c:pt>
                <c:pt idx="42044">
                  <c:v>45934.44269471314</c:v>
                </c:pt>
                <c:pt idx="42045">
                  <c:v>45934.44351391314</c:v>
                </c:pt>
                <c:pt idx="42046">
                  <c:v>45934.44433311314</c:v>
                </c:pt>
                <c:pt idx="42047">
                  <c:v>45934.44515231314</c:v>
                </c:pt>
                <c:pt idx="42048">
                  <c:v>45934.44597151315</c:v>
                </c:pt>
                <c:pt idx="42049">
                  <c:v>45934.44679071315</c:v>
                </c:pt>
                <c:pt idx="42050">
                  <c:v>45934.44760991315</c:v>
                </c:pt>
                <c:pt idx="42051">
                  <c:v>45934.44842911315</c:v>
                </c:pt>
                <c:pt idx="42052">
                  <c:v>45934.44924831315</c:v>
                </c:pt>
                <c:pt idx="42053">
                  <c:v>45934.45006751316</c:v>
                </c:pt>
                <c:pt idx="42054">
                  <c:v>45934.45088671316</c:v>
                </c:pt>
                <c:pt idx="42055">
                  <c:v>45934.45170591315</c:v>
                </c:pt>
                <c:pt idx="42056">
                  <c:v>45934.45252511316</c:v>
                </c:pt>
                <c:pt idx="42057">
                  <c:v>45934.45334431317</c:v>
                </c:pt>
                <c:pt idx="42058">
                  <c:v>45934.45416351317</c:v>
                </c:pt>
                <c:pt idx="42059">
                  <c:v>45934.45498271317</c:v>
                </c:pt>
                <c:pt idx="42060">
                  <c:v>45934.45580191317</c:v>
                </c:pt>
                <c:pt idx="42061">
                  <c:v>45934.45662111317</c:v>
                </c:pt>
                <c:pt idx="42062">
                  <c:v>45934.45744031318</c:v>
                </c:pt>
                <c:pt idx="42063">
                  <c:v>45934.45825951317</c:v>
                </c:pt>
                <c:pt idx="42064">
                  <c:v>45934.45907871318</c:v>
                </c:pt>
                <c:pt idx="42065">
                  <c:v>45934.45989791318</c:v>
                </c:pt>
                <c:pt idx="42066">
                  <c:v>45934.46071711319</c:v>
                </c:pt>
                <c:pt idx="42067">
                  <c:v>45934.46153631319</c:v>
                </c:pt>
                <c:pt idx="42068">
                  <c:v>45934.46235551318</c:v>
                </c:pt>
                <c:pt idx="42069">
                  <c:v>45934.46317471312</c:v>
                </c:pt>
                <c:pt idx="42070">
                  <c:v>45934.46399391317</c:v>
                </c:pt>
                <c:pt idx="42071">
                  <c:v>45934.4648131132</c:v>
                </c:pt>
                <c:pt idx="42072">
                  <c:v>45934.46563231319</c:v>
                </c:pt>
                <c:pt idx="42073">
                  <c:v>45934.46645151317</c:v>
                </c:pt>
                <c:pt idx="42074">
                  <c:v>45934.46727071318</c:v>
                </c:pt>
                <c:pt idx="42075">
                  <c:v>45934.46808991319</c:v>
                </c:pt>
                <c:pt idx="42076">
                  <c:v>45934.46890911319</c:v>
                </c:pt>
                <c:pt idx="42077">
                  <c:v>45934.46972831318</c:v>
                </c:pt>
                <c:pt idx="42078">
                  <c:v>45934.47054751319</c:v>
                </c:pt>
                <c:pt idx="42079">
                  <c:v>45934.47136671317</c:v>
                </c:pt>
                <c:pt idx="42080">
                  <c:v>45934.47218591318</c:v>
                </c:pt>
                <c:pt idx="42081">
                  <c:v>45934.47300511318</c:v>
                </c:pt>
                <c:pt idx="42082">
                  <c:v>45934.47382431322</c:v>
                </c:pt>
                <c:pt idx="42083">
                  <c:v>45934.47464351317</c:v>
                </c:pt>
                <c:pt idx="42084">
                  <c:v>45934.47546271314</c:v>
                </c:pt>
                <c:pt idx="42085">
                  <c:v>45934.47628191322</c:v>
                </c:pt>
                <c:pt idx="42086">
                  <c:v>45934.47710111317</c:v>
                </c:pt>
                <c:pt idx="42087">
                  <c:v>45934.47792031318</c:v>
                </c:pt>
                <c:pt idx="42088">
                  <c:v>45934.47873951322</c:v>
                </c:pt>
                <c:pt idx="42089">
                  <c:v>45934.47955871322</c:v>
                </c:pt>
                <c:pt idx="42090">
                  <c:v>45934.48037791323</c:v>
                </c:pt>
                <c:pt idx="42091">
                  <c:v>45934.48119711319</c:v>
                </c:pt>
                <c:pt idx="42092">
                  <c:v>45934.48201631325</c:v>
                </c:pt>
                <c:pt idx="42093">
                  <c:v>45934.48283551325</c:v>
                </c:pt>
                <c:pt idx="42094">
                  <c:v>45934.48365471319</c:v>
                </c:pt>
                <c:pt idx="42095">
                  <c:v>45934.48447391325</c:v>
                </c:pt>
                <c:pt idx="42096">
                  <c:v>45934.48529311326</c:v>
                </c:pt>
                <c:pt idx="42097">
                  <c:v>45934.48611231326</c:v>
                </c:pt>
                <c:pt idx="42098">
                  <c:v>45934.48693151325</c:v>
                </c:pt>
                <c:pt idx="42099">
                  <c:v>45934.48775071319</c:v>
                </c:pt>
                <c:pt idx="42100">
                  <c:v>45934.48856991326</c:v>
                </c:pt>
                <c:pt idx="42101">
                  <c:v>45934.48938911327</c:v>
                </c:pt>
                <c:pt idx="42102">
                  <c:v>45934.49020831327</c:v>
                </c:pt>
                <c:pt idx="42103">
                  <c:v>45934.49102751317</c:v>
                </c:pt>
                <c:pt idx="42104">
                  <c:v>45934.49184671317</c:v>
                </c:pt>
                <c:pt idx="42105">
                  <c:v>45934.49266591321</c:v>
                </c:pt>
                <c:pt idx="42106">
                  <c:v>45934.49348511317</c:v>
                </c:pt>
                <c:pt idx="42107">
                  <c:v>45934.49430431327</c:v>
                </c:pt>
                <c:pt idx="42108">
                  <c:v>45934.49512351316</c:v>
                </c:pt>
                <c:pt idx="42109">
                  <c:v>45934.49594271318</c:v>
                </c:pt>
                <c:pt idx="42110">
                  <c:v>45934.49676191318</c:v>
                </c:pt>
                <c:pt idx="42111">
                  <c:v>45934.49758111321</c:v>
                </c:pt>
                <c:pt idx="42112">
                  <c:v>45934.49840031322</c:v>
                </c:pt>
                <c:pt idx="42113">
                  <c:v>45934.49921951327</c:v>
                </c:pt>
                <c:pt idx="42114">
                  <c:v>45934.5000387133</c:v>
                </c:pt>
                <c:pt idx="42115">
                  <c:v>45934.5008579133</c:v>
                </c:pt>
                <c:pt idx="42116">
                  <c:v>45934.50167711327</c:v>
                </c:pt>
                <c:pt idx="42117">
                  <c:v>45934.5024963133</c:v>
                </c:pt>
                <c:pt idx="42118">
                  <c:v>45934.50331551324</c:v>
                </c:pt>
                <c:pt idx="42119">
                  <c:v>45934.50413471324</c:v>
                </c:pt>
                <c:pt idx="42120">
                  <c:v>45934.5049539133</c:v>
                </c:pt>
                <c:pt idx="42121">
                  <c:v>45934.50577311324</c:v>
                </c:pt>
                <c:pt idx="42122">
                  <c:v>45934.50659231332</c:v>
                </c:pt>
                <c:pt idx="42123">
                  <c:v>45934.50741151322</c:v>
                </c:pt>
                <c:pt idx="42124">
                  <c:v>45934.50823071332</c:v>
                </c:pt>
                <c:pt idx="42125">
                  <c:v>45934.50904991325</c:v>
                </c:pt>
                <c:pt idx="42126">
                  <c:v>45934.50986911332</c:v>
                </c:pt>
                <c:pt idx="42127">
                  <c:v>45934.51068831333</c:v>
                </c:pt>
                <c:pt idx="42128">
                  <c:v>45934.51150751326</c:v>
                </c:pt>
                <c:pt idx="42129">
                  <c:v>45934.51232671332</c:v>
                </c:pt>
                <c:pt idx="42130">
                  <c:v>45934.51314591326</c:v>
                </c:pt>
                <c:pt idx="42131">
                  <c:v>45934.51396511327</c:v>
                </c:pt>
                <c:pt idx="42132">
                  <c:v>45934.51478431332</c:v>
                </c:pt>
                <c:pt idx="42133">
                  <c:v>45934.51560351326</c:v>
                </c:pt>
                <c:pt idx="42134">
                  <c:v>45934.51642271327</c:v>
                </c:pt>
                <c:pt idx="42135">
                  <c:v>45934.51724191335</c:v>
                </c:pt>
                <c:pt idx="42136">
                  <c:v>45934.51806111335</c:v>
                </c:pt>
                <c:pt idx="42137">
                  <c:v>45934.51888031335</c:v>
                </c:pt>
                <c:pt idx="42138">
                  <c:v>45934.51969951332</c:v>
                </c:pt>
                <c:pt idx="42139">
                  <c:v>45934.52051871335</c:v>
                </c:pt>
                <c:pt idx="42140">
                  <c:v>45934.52133791329</c:v>
                </c:pt>
                <c:pt idx="42141">
                  <c:v>45934.52215711332</c:v>
                </c:pt>
                <c:pt idx="42142">
                  <c:v>45934.52297631335</c:v>
                </c:pt>
                <c:pt idx="42143">
                  <c:v>45934.52379551323</c:v>
                </c:pt>
                <c:pt idx="42144">
                  <c:v>45934.52461471337</c:v>
                </c:pt>
                <c:pt idx="42145">
                  <c:v>45934.52543391329</c:v>
                </c:pt>
                <c:pt idx="42146">
                  <c:v>45934.52625311337</c:v>
                </c:pt>
                <c:pt idx="42147">
                  <c:v>45934.52707231337</c:v>
                </c:pt>
                <c:pt idx="42148">
                  <c:v>45934.52789151327</c:v>
                </c:pt>
                <c:pt idx="42149">
                  <c:v>45934.52871071331</c:v>
                </c:pt>
                <c:pt idx="42150">
                  <c:v>45934.52952991331</c:v>
                </c:pt>
                <c:pt idx="42151">
                  <c:v>45934.53034911337</c:v>
                </c:pt>
                <c:pt idx="42152">
                  <c:v>45934.53116831331</c:v>
                </c:pt>
                <c:pt idx="42153">
                  <c:v>45934.53198751327</c:v>
                </c:pt>
                <c:pt idx="42154">
                  <c:v>45934.53280671337</c:v>
                </c:pt>
                <c:pt idx="42155">
                  <c:v>45934.53362591332</c:v>
                </c:pt>
                <c:pt idx="42156">
                  <c:v>45934.53444511332</c:v>
                </c:pt>
                <c:pt idx="42157">
                  <c:v>45934.5352643134</c:v>
                </c:pt>
                <c:pt idx="42158">
                  <c:v>45934.53608351333</c:v>
                </c:pt>
                <c:pt idx="42159">
                  <c:v>45934.53690271333</c:v>
                </c:pt>
                <c:pt idx="42160">
                  <c:v>45934.53772191329</c:v>
                </c:pt>
                <c:pt idx="42161">
                  <c:v>45934.5385411134</c:v>
                </c:pt>
                <c:pt idx="42162">
                  <c:v>45934.53936031334</c:v>
                </c:pt>
                <c:pt idx="42163">
                  <c:v>45934.54017951337</c:v>
                </c:pt>
                <c:pt idx="42164">
                  <c:v>45934.5409987134</c:v>
                </c:pt>
                <c:pt idx="42165">
                  <c:v>45934.54181791341</c:v>
                </c:pt>
                <c:pt idx="42166">
                  <c:v>45934.54263711342</c:v>
                </c:pt>
                <c:pt idx="42167">
                  <c:v>45934.54345631342</c:v>
                </c:pt>
                <c:pt idx="42168">
                  <c:v>45934.54427551342</c:v>
                </c:pt>
                <c:pt idx="42169">
                  <c:v>45934.54509471342</c:v>
                </c:pt>
                <c:pt idx="42170">
                  <c:v>45934.54591391343</c:v>
                </c:pt>
                <c:pt idx="42171">
                  <c:v>45934.54673311343</c:v>
                </c:pt>
                <c:pt idx="42172">
                  <c:v>45934.54755231343</c:v>
                </c:pt>
                <c:pt idx="42173">
                  <c:v>45934.54837151343</c:v>
                </c:pt>
                <c:pt idx="42174">
                  <c:v>45934.54919071336</c:v>
                </c:pt>
                <c:pt idx="42175">
                  <c:v>45934.55000991344</c:v>
                </c:pt>
                <c:pt idx="42176">
                  <c:v>45934.55082911344</c:v>
                </c:pt>
                <c:pt idx="42177">
                  <c:v>45934.55164831343</c:v>
                </c:pt>
                <c:pt idx="42178">
                  <c:v>45934.55246751337</c:v>
                </c:pt>
                <c:pt idx="42179">
                  <c:v>45934.55328671345</c:v>
                </c:pt>
                <c:pt idx="42180">
                  <c:v>45934.55410591345</c:v>
                </c:pt>
                <c:pt idx="42181">
                  <c:v>45934.55492511345</c:v>
                </c:pt>
                <c:pt idx="42182">
                  <c:v>45934.55574431345</c:v>
                </c:pt>
                <c:pt idx="42183">
                  <c:v>45934.55656351346</c:v>
                </c:pt>
                <c:pt idx="42184">
                  <c:v>45934.55738271339</c:v>
                </c:pt>
                <c:pt idx="42185">
                  <c:v>45934.55820191346</c:v>
                </c:pt>
                <c:pt idx="42186">
                  <c:v>45934.55902111345</c:v>
                </c:pt>
                <c:pt idx="42187">
                  <c:v>45934.55984031346</c:v>
                </c:pt>
                <c:pt idx="42188">
                  <c:v>45934.56065951347</c:v>
                </c:pt>
                <c:pt idx="42189">
                  <c:v>45934.5614787134</c:v>
                </c:pt>
                <c:pt idx="42190">
                  <c:v>45934.56229791347</c:v>
                </c:pt>
                <c:pt idx="42191">
                  <c:v>45934.56311711347</c:v>
                </c:pt>
                <c:pt idx="42192">
                  <c:v>45934.56393631348</c:v>
                </c:pt>
                <c:pt idx="42193">
                  <c:v>45934.56475551341</c:v>
                </c:pt>
                <c:pt idx="42194">
                  <c:v>45934.56557471347</c:v>
                </c:pt>
                <c:pt idx="42195">
                  <c:v>45934.56639391348</c:v>
                </c:pt>
                <c:pt idx="42196">
                  <c:v>45934.56721311349</c:v>
                </c:pt>
                <c:pt idx="42197">
                  <c:v>45934.56803231349</c:v>
                </c:pt>
                <c:pt idx="42198">
                  <c:v>45934.56885151348</c:v>
                </c:pt>
                <c:pt idx="42199">
                  <c:v>45934.56967071342</c:v>
                </c:pt>
                <c:pt idx="42200">
                  <c:v>45934.57048991347</c:v>
                </c:pt>
                <c:pt idx="42201">
                  <c:v>45934.5713091135</c:v>
                </c:pt>
                <c:pt idx="42202">
                  <c:v>45934.5721283135</c:v>
                </c:pt>
                <c:pt idx="42203">
                  <c:v>45934.57294751343</c:v>
                </c:pt>
                <c:pt idx="42204">
                  <c:v>45934.57376671341</c:v>
                </c:pt>
                <c:pt idx="42205">
                  <c:v>45934.57458591351</c:v>
                </c:pt>
                <c:pt idx="42206">
                  <c:v>45934.57540511344</c:v>
                </c:pt>
                <c:pt idx="42207">
                  <c:v>45934.57622431351</c:v>
                </c:pt>
                <c:pt idx="42208">
                  <c:v>45934.57704351344</c:v>
                </c:pt>
                <c:pt idx="42209">
                  <c:v>45934.57786271352</c:v>
                </c:pt>
                <c:pt idx="42210">
                  <c:v>45934.57868191352</c:v>
                </c:pt>
                <c:pt idx="42211">
                  <c:v>45934.57950111352</c:v>
                </c:pt>
                <c:pt idx="42212">
                  <c:v>45934.58032031352</c:v>
                </c:pt>
                <c:pt idx="42213">
                  <c:v>45934.58113951352</c:v>
                </c:pt>
                <c:pt idx="42214">
                  <c:v>45934.58195871353</c:v>
                </c:pt>
                <c:pt idx="42215">
                  <c:v>45934.58277791353</c:v>
                </c:pt>
                <c:pt idx="42216">
                  <c:v>45934.58359711353</c:v>
                </c:pt>
                <c:pt idx="42217">
                  <c:v>45934.58441631353</c:v>
                </c:pt>
                <c:pt idx="42218">
                  <c:v>45934.58523551354</c:v>
                </c:pt>
                <c:pt idx="42219">
                  <c:v>45934.58605471354</c:v>
                </c:pt>
                <c:pt idx="42220">
                  <c:v>45934.58687391354</c:v>
                </c:pt>
                <c:pt idx="42221">
                  <c:v>45934.58769311354</c:v>
                </c:pt>
                <c:pt idx="42222">
                  <c:v>45934.58851231354</c:v>
                </c:pt>
                <c:pt idx="42223">
                  <c:v>45934.58933151355</c:v>
                </c:pt>
                <c:pt idx="42224">
                  <c:v>45934.59015071348</c:v>
                </c:pt>
                <c:pt idx="42225">
                  <c:v>45934.59096991352</c:v>
                </c:pt>
                <c:pt idx="42226">
                  <c:v>45934.59178911347</c:v>
                </c:pt>
                <c:pt idx="42227">
                  <c:v>45934.59260831356</c:v>
                </c:pt>
                <c:pt idx="42228">
                  <c:v>45934.59342751344</c:v>
                </c:pt>
                <c:pt idx="42229">
                  <c:v>45934.59424671355</c:v>
                </c:pt>
                <c:pt idx="42230">
                  <c:v>45934.59506591349</c:v>
                </c:pt>
                <c:pt idx="42231">
                  <c:v>45934.59588511357</c:v>
                </c:pt>
                <c:pt idx="42232">
                  <c:v>45934.59670431357</c:v>
                </c:pt>
                <c:pt idx="42233">
                  <c:v>45934.5975235135</c:v>
                </c:pt>
                <c:pt idx="42234">
                  <c:v>45934.59834271357</c:v>
                </c:pt>
                <c:pt idx="42235">
                  <c:v>45934.59916191347</c:v>
                </c:pt>
                <c:pt idx="42236">
                  <c:v>45934.59998111351</c:v>
                </c:pt>
                <c:pt idx="42237">
                  <c:v>45934.60080031358</c:v>
                </c:pt>
                <c:pt idx="42238">
                  <c:v>45934.60161951357</c:v>
                </c:pt>
                <c:pt idx="42239">
                  <c:v>45934.60243871358</c:v>
                </c:pt>
                <c:pt idx="42240">
                  <c:v>45934.60325791359</c:v>
                </c:pt>
                <c:pt idx="42241">
                  <c:v>45934.60407711359</c:v>
                </c:pt>
                <c:pt idx="42242">
                  <c:v>45934.6048963136</c:v>
                </c:pt>
                <c:pt idx="42243">
                  <c:v>45934.60571551352</c:v>
                </c:pt>
                <c:pt idx="42244">
                  <c:v>45934.6065347136</c:v>
                </c:pt>
                <c:pt idx="42245">
                  <c:v>45934.60735391358</c:v>
                </c:pt>
                <c:pt idx="42246">
                  <c:v>45934.60817311359</c:v>
                </c:pt>
                <c:pt idx="42247">
                  <c:v>45934.6089923136</c:v>
                </c:pt>
                <c:pt idx="42248">
                  <c:v>45934.60981151358</c:v>
                </c:pt>
                <c:pt idx="42249">
                  <c:v>45934.61063071359</c:v>
                </c:pt>
                <c:pt idx="42250">
                  <c:v>45934.61144991357</c:v>
                </c:pt>
                <c:pt idx="42251">
                  <c:v>45934.6122691136</c:v>
                </c:pt>
                <c:pt idx="42252">
                  <c:v>45934.61308831358</c:v>
                </c:pt>
                <c:pt idx="42253">
                  <c:v>45934.61390751357</c:v>
                </c:pt>
                <c:pt idx="42254">
                  <c:v>45934.61472671357</c:v>
                </c:pt>
                <c:pt idx="42255">
                  <c:v>45934.61554591358</c:v>
                </c:pt>
                <c:pt idx="42256">
                  <c:v>45934.61636511362</c:v>
                </c:pt>
                <c:pt idx="42257">
                  <c:v>45934.61718431357</c:v>
                </c:pt>
                <c:pt idx="42258">
                  <c:v>45934.61800351358</c:v>
                </c:pt>
                <c:pt idx="42259">
                  <c:v>45934.61882271362</c:v>
                </c:pt>
                <c:pt idx="42260">
                  <c:v>45934.61964191357</c:v>
                </c:pt>
                <c:pt idx="42261">
                  <c:v>45934.62046111354</c:v>
                </c:pt>
                <c:pt idx="42262">
                  <c:v>45934.62128031355</c:v>
                </c:pt>
                <c:pt idx="42263">
                  <c:v>45934.62209951357</c:v>
                </c:pt>
                <c:pt idx="42264">
                  <c:v>45934.62291871358</c:v>
                </c:pt>
                <c:pt idx="42265">
                  <c:v>45934.62373791355</c:v>
                </c:pt>
                <c:pt idx="42266">
                  <c:v>45934.62455711365</c:v>
                </c:pt>
                <c:pt idx="42267">
                  <c:v>45934.62537631358</c:v>
                </c:pt>
                <c:pt idx="42268">
                  <c:v>45934.62619551356</c:v>
                </c:pt>
                <c:pt idx="42269">
                  <c:v>45934.62701471357</c:v>
                </c:pt>
                <c:pt idx="42270">
                  <c:v>45934.62783391359</c:v>
                </c:pt>
                <c:pt idx="42271">
                  <c:v>45934.62865311359</c:v>
                </c:pt>
                <c:pt idx="42272">
                  <c:v>45934.62947231357</c:v>
                </c:pt>
                <c:pt idx="42273">
                  <c:v>45934.63029151359</c:v>
                </c:pt>
                <c:pt idx="42274">
                  <c:v>45934.63111071356</c:v>
                </c:pt>
                <c:pt idx="42275">
                  <c:v>45934.63192991357</c:v>
                </c:pt>
                <c:pt idx="42276">
                  <c:v>45934.6327491136</c:v>
                </c:pt>
                <c:pt idx="42277">
                  <c:v>45934.6335683136</c:v>
                </c:pt>
                <c:pt idx="42278">
                  <c:v>45934.63438751357</c:v>
                </c:pt>
                <c:pt idx="42279">
                  <c:v>45934.6352067136</c:v>
                </c:pt>
                <c:pt idx="42280">
                  <c:v>45934.63602591361</c:v>
                </c:pt>
                <c:pt idx="42281">
                  <c:v>45934.63684511367</c:v>
                </c:pt>
                <c:pt idx="42282">
                  <c:v>45934.6376643136</c:v>
                </c:pt>
                <c:pt idx="42283">
                  <c:v>45934.63848351358</c:v>
                </c:pt>
                <c:pt idx="42284">
                  <c:v>45934.63930271358</c:v>
                </c:pt>
                <c:pt idx="42285">
                  <c:v>45934.64012191361</c:v>
                </c:pt>
                <c:pt idx="42286">
                  <c:v>45934.64094111362</c:v>
                </c:pt>
                <c:pt idx="42287">
                  <c:v>45934.64176031358</c:v>
                </c:pt>
                <c:pt idx="42288">
                  <c:v>45934.6425795137</c:v>
                </c:pt>
                <c:pt idx="42289">
                  <c:v>45934.64339871363</c:v>
                </c:pt>
                <c:pt idx="42290">
                  <c:v>45934.6442179137</c:v>
                </c:pt>
                <c:pt idx="42291">
                  <c:v>45934.6450371137</c:v>
                </c:pt>
                <c:pt idx="42292">
                  <c:v>45934.64585631371</c:v>
                </c:pt>
                <c:pt idx="42293">
                  <c:v>45934.64667551364</c:v>
                </c:pt>
                <c:pt idx="42294">
                  <c:v>45934.64749471361</c:v>
                </c:pt>
                <c:pt idx="42295">
                  <c:v>45934.64831391371</c:v>
                </c:pt>
                <c:pt idx="42296">
                  <c:v>45934.64913311364</c:v>
                </c:pt>
                <c:pt idx="42297">
                  <c:v>45934.64995231372</c:v>
                </c:pt>
                <c:pt idx="42298">
                  <c:v>45934.65077151365</c:v>
                </c:pt>
                <c:pt idx="42299">
                  <c:v>45934.65159071365</c:v>
                </c:pt>
                <c:pt idx="42300">
                  <c:v>45934.65240991372</c:v>
                </c:pt>
                <c:pt idx="42301">
                  <c:v>45934.65322911373</c:v>
                </c:pt>
                <c:pt idx="42302">
                  <c:v>45934.65404831373</c:v>
                </c:pt>
                <c:pt idx="42303">
                  <c:v>45934.65486751372</c:v>
                </c:pt>
                <c:pt idx="42304">
                  <c:v>45934.65568671366</c:v>
                </c:pt>
                <c:pt idx="42305">
                  <c:v>45934.65650591374</c:v>
                </c:pt>
                <c:pt idx="42306">
                  <c:v>45934.65732511372</c:v>
                </c:pt>
                <c:pt idx="42307">
                  <c:v>45934.65814431373</c:v>
                </c:pt>
                <c:pt idx="42308">
                  <c:v>45934.65896351367</c:v>
                </c:pt>
                <c:pt idx="42309">
                  <c:v>45934.65978271362</c:v>
                </c:pt>
                <c:pt idx="42310">
                  <c:v>45934.66060191367</c:v>
                </c:pt>
                <c:pt idx="42311">
                  <c:v>45934.66142111361</c:v>
                </c:pt>
                <c:pt idx="42312">
                  <c:v>45934.66224031372</c:v>
                </c:pt>
                <c:pt idx="42313">
                  <c:v>45934.66305951366</c:v>
                </c:pt>
                <c:pt idx="42314">
                  <c:v>45934.66387871369</c:v>
                </c:pt>
                <c:pt idx="42315">
                  <c:v>45934.66469791369</c:v>
                </c:pt>
                <c:pt idx="42316">
                  <c:v>45934.66551711375</c:v>
                </c:pt>
                <c:pt idx="42317">
                  <c:v>45934.66633631376</c:v>
                </c:pt>
                <c:pt idx="42318">
                  <c:v>45934.66715551366</c:v>
                </c:pt>
                <c:pt idx="42319">
                  <c:v>45934.66797471369</c:v>
                </c:pt>
                <c:pt idx="42320">
                  <c:v>45934.6687939137</c:v>
                </c:pt>
                <c:pt idx="42321">
                  <c:v>45934.66961311377</c:v>
                </c:pt>
                <c:pt idx="42322">
                  <c:v>45934.67043231377</c:v>
                </c:pt>
                <c:pt idx="42323">
                  <c:v>45934.67125151371</c:v>
                </c:pt>
                <c:pt idx="42324">
                  <c:v>45934.67207071371</c:v>
                </c:pt>
                <c:pt idx="42325">
                  <c:v>45934.67288991377</c:v>
                </c:pt>
                <c:pt idx="42326">
                  <c:v>45934.67370911371</c:v>
                </c:pt>
                <c:pt idx="42327">
                  <c:v>45934.67452831379</c:v>
                </c:pt>
                <c:pt idx="42328">
                  <c:v>45934.67534751367</c:v>
                </c:pt>
                <c:pt idx="42329">
                  <c:v>45934.67616671372</c:v>
                </c:pt>
                <c:pt idx="42330">
                  <c:v>45934.67698591372</c:v>
                </c:pt>
                <c:pt idx="42331">
                  <c:v>45934.6778051138</c:v>
                </c:pt>
                <c:pt idx="42332">
                  <c:v>45934.6786243138</c:v>
                </c:pt>
                <c:pt idx="42333">
                  <c:v>45934.67944351369</c:v>
                </c:pt>
                <c:pt idx="42334">
                  <c:v>45934.68026271377</c:v>
                </c:pt>
                <c:pt idx="42335">
                  <c:v>45934.68108191372</c:v>
                </c:pt>
                <c:pt idx="42336">
                  <c:v>45934.68190111374</c:v>
                </c:pt>
                <c:pt idx="42337">
                  <c:v>45934.68272031377</c:v>
                </c:pt>
                <c:pt idx="42338">
                  <c:v>45934.6835395138</c:v>
                </c:pt>
                <c:pt idx="42339">
                  <c:v>45934.68435871381</c:v>
                </c:pt>
                <c:pt idx="42340">
                  <c:v>45934.68517791382</c:v>
                </c:pt>
                <c:pt idx="42341">
                  <c:v>45934.68599711382</c:v>
                </c:pt>
                <c:pt idx="42342">
                  <c:v>45934.68681631382</c:v>
                </c:pt>
                <c:pt idx="42343">
                  <c:v>45934.68763551382</c:v>
                </c:pt>
                <c:pt idx="42344">
                  <c:v>45934.68845471383</c:v>
                </c:pt>
                <c:pt idx="42345">
                  <c:v>45934.68927391383</c:v>
                </c:pt>
                <c:pt idx="42346">
                  <c:v>45934.69009311382</c:v>
                </c:pt>
                <c:pt idx="42347">
                  <c:v>45934.69091231382</c:v>
                </c:pt>
                <c:pt idx="42348">
                  <c:v>45934.69173151369</c:v>
                </c:pt>
                <c:pt idx="42349">
                  <c:v>45934.69255071377</c:v>
                </c:pt>
                <c:pt idx="42350">
                  <c:v>45934.69336991374</c:v>
                </c:pt>
                <c:pt idx="42351">
                  <c:v>45934.69418911377</c:v>
                </c:pt>
                <c:pt idx="42352">
                  <c:v>45934.69500831377</c:v>
                </c:pt>
                <c:pt idx="42353">
                  <c:v>45934.69582751374</c:v>
                </c:pt>
                <c:pt idx="42354">
                  <c:v>45934.69664671378</c:v>
                </c:pt>
                <c:pt idx="42355">
                  <c:v>45934.69746591374</c:v>
                </c:pt>
                <c:pt idx="42356">
                  <c:v>45934.69828511385</c:v>
                </c:pt>
                <c:pt idx="42357">
                  <c:v>45934.69910431379</c:v>
                </c:pt>
                <c:pt idx="42358">
                  <c:v>45934.69992351374</c:v>
                </c:pt>
                <c:pt idx="42359">
                  <c:v>45934.70074271376</c:v>
                </c:pt>
                <c:pt idx="42360">
                  <c:v>45934.70156191379</c:v>
                </c:pt>
                <c:pt idx="42361">
                  <c:v>45934.70238111379</c:v>
                </c:pt>
                <c:pt idx="42362">
                  <c:v>45934.70320031387</c:v>
                </c:pt>
                <c:pt idx="42363">
                  <c:v>45934.70401951387</c:v>
                </c:pt>
                <c:pt idx="42364">
                  <c:v>45934.70483871387</c:v>
                </c:pt>
                <c:pt idx="42365">
                  <c:v>45934.70565791387</c:v>
                </c:pt>
                <c:pt idx="42366">
                  <c:v>45934.70647711388</c:v>
                </c:pt>
                <c:pt idx="42367">
                  <c:v>45934.70729631388</c:v>
                </c:pt>
                <c:pt idx="42368">
                  <c:v>45934.70811551387</c:v>
                </c:pt>
                <c:pt idx="42369">
                  <c:v>45934.70893471388</c:v>
                </c:pt>
                <c:pt idx="42370">
                  <c:v>45934.70975391381</c:v>
                </c:pt>
                <c:pt idx="42371">
                  <c:v>45934.71057311389</c:v>
                </c:pt>
                <c:pt idx="42372">
                  <c:v>45934.71139231387</c:v>
                </c:pt>
                <c:pt idx="42373">
                  <c:v>45934.71221151388</c:v>
                </c:pt>
                <c:pt idx="42374">
                  <c:v>45934.71303071387</c:v>
                </c:pt>
                <c:pt idx="42375">
                  <c:v>45934.7138499139</c:v>
                </c:pt>
                <c:pt idx="42376">
                  <c:v>45934.7146691139</c:v>
                </c:pt>
                <c:pt idx="42377">
                  <c:v>45934.71548831383</c:v>
                </c:pt>
                <c:pt idx="42378">
                  <c:v>45934.7163075139</c:v>
                </c:pt>
                <c:pt idx="42379">
                  <c:v>45934.71712671384</c:v>
                </c:pt>
                <c:pt idx="42380">
                  <c:v>45934.71794591384</c:v>
                </c:pt>
                <c:pt idx="42381">
                  <c:v>45934.7187651139</c:v>
                </c:pt>
                <c:pt idx="42382">
                  <c:v>45934.71958431391</c:v>
                </c:pt>
                <c:pt idx="42383">
                  <c:v>45934.72040351379</c:v>
                </c:pt>
                <c:pt idx="42384">
                  <c:v>45934.72122271382</c:v>
                </c:pt>
                <c:pt idx="42385">
                  <c:v>45934.72204191385</c:v>
                </c:pt>
                <c:pt idx="42386">
                  <c:v>45934.72286111385</c:v>
                </c:pt>
                <c:pt idx="42387">
                  <c:v>45934.72368031381</c:v>
                </c:pt>
                <c:pt idx="42388">
                  <c:v>45934.72449951386</c:v>
                </c:pt>
                <c:pt idx="42389">
                  <c:v>45934.72531871386</c:v>
                </c:pt>
                <c:pt idx="42390">
                  <c:v>45934.72613791392</c:v>
                </c:pt>
                <c:pt idx="42391">
                  <c:v>45934.72695711393</c:v>
                </c:pt>
                <c:pt idx="42392">
                  <c:v>45934.72777631387</c:v>
                </c:pt>
                <c:pt idx="42393">
                  <c:v>45934.72859551392</c:v>
                </c:pt>
                <c:pt idx="42394">
                  <c:v>45934.72941471386</c:v>
                </c:pt>
                <c:pt idx="42395">
                  <c:v>45934.73023391394</c:v>
                </c:pt>
                <c:pt idx="42396">
                  <c:v>45934.73105311392</c:v>
                </c:pt>
                <c:pt idx="42397">
                  <c:v>45934.73187231395</c:v>
                </c:pt>
                <c:pt idx="42398">
                  <c:v>45934.73269151388</c:v>
                </c:pt>
                <c:pt idx="42399">
                  <c:v>45934.73351071392</c:v>
                </c:pt>
                <c:pt idx="42400">
                  <c:v>45934.73432991395</c:v>
                </c:pt>
                <c:pt idx="42401">
                  <c:v>45934.73514911389</c:v>
                </c:pt>
                <c:pt idx="42402">
                  <c:v>45934.73596831389</c:v>
                </c:pt>
                <c:pt idx="42403">
                  <c:v>45934.73678751387</c:v>
                </c:pt>
                <c:pt idx="42404">
                  <c:v>45934.73760671389</c:v>
                </c:pt>
                <c:pt idx="42405">
                  <c:v>45934.73842591397</c:v>
                </c:pt>
                <c:pt idx="42406">
                  <c:v>45934.73924511397</c:v>
                </c:pt>
                <c:pt idx="42407">
                  <c:v>45934.74006431397</c:v>
                </c:pt>
                <c:pt idx="42408">
                  <c:v>45934.7408835139</c:v>
                </c:pt>
                <c:pt idx="42409">
                  <c:v>45934.74170271387</c:v>
                </c:pt>
                <c:pt idx="42410">
                  <c:v>45934.74252191398</c:v>
                </c:pt>
                <c:pt idx="42411">
                  <c:v>45934.74334111391</c:v>
                </c:pt>
                <c:pt idx="42412">
                  <c:v>45934.74416031397</c:v>
                </c:pt>
                <c:pt idx="42413">
                  <c:v>45934.74497951398</c:v>
                </c:pt>
                <c:pt idx="42414">
                  <c:v>45934.74579871392</c:v>
                </c:pt>
                <c:pt idx="42415">
                  <c:v>45934.74661791399</c:v>
                </c:pt>
                <c:pt idx="42416">
                  <c:v>45934.74743711398</c:v>
                </c:pt>
                <c:pt idx="42417">
                  <c:v>45934.748256314</c:v>
                </c:pt>
                <c:pt idx="42418">
                  <c:v>45934.749075514</c:v>
                </c:pt>
                <c:pt idx="42419">
                  <c:v>45934.749894714</c:v>
                </c:pt>
                <c:pt idx="42420">
                  <c:v>45934.750713914</c:v>
                </c:pt>
                <c:pt idx="42421">
                  <c:v>45934.751533114</c:v>
                </c:pt>
                <c:pt idx="42422">
                  <c:v>45934.752352314</c:v>
                </c:pt>
                <c:pt idx="42423">
                  <c:v>45934.75317151394</c:v>
                </c:pt>
                <c:pt idx="42424">
                  <c:v>45934.75399071397</c:v>
                </c:pt>
                <c:pt idx="42425">
                  <c:v>45934.75480991401</c:v>
                </c:pt>
                <c:pt idx="42426">
                  <c:v>45934.75562911401</c:v>
                </c:pt>
                <c:pt idx="42427">
                  <c:v>45934.75644831402</c:v>
                </c:pt>
                <c:pt idx="42428">
                  <c:v>45934.75726751402</c:v>
                </c:pt>
                <c:pt idx="42429">
                  <c:v>45934.75808671402</c:v>
                </c:pt>
                <c:pt idx="42430">
                  <c:v>45934.75890591402</c:v>
                </c:pt>
                <c:pt idx="42431">
                  <c:v>45934.75972511403</c:v>
                </c:pt>
                <c:pt idx="42432">
                  <c:v>45934.76054431403</c:v>
                </c:pt>
                <c:pt idx="42433">
                  <c:v>45934.76136351392</c:v>
                </c:pt>
                <c:pt idx="42434">
                  <c:v>45934.76218271394</c:v>
                </c:pt>
                <c:pt idx="42435">
                  <c:v>45934.76300191396</c:v>
                </c:pt>
                <c:pt idx="42436">
                  <c:v>45934.76382111397</c:v>
                </c:pt>
                <c:pt idx="42437">
                  <c:v>45934.76464031402</c:v>
                </c:pt>
                <c:pt idx="42438">
                  <c:v>45934.76545951397</c:v>
                </c:pt>
                <c:pt idx="42439">
                  <c:v>45934.76627871404</c:v>
                </c:pt>
                <c:pt idx="42440">
                  <c:v>45934.76709791405</c:v>
                </c:pt>
                <c:pt idx="42441">
                  <c:v>45934.76791711405</c:v>
                </c:pt>
                <c:pt idx="42442">
                  <c:v>45934.76873631405</c:v>
                </c:pt>
                <c:pt idx="42443">
                  <c:v>45934.76955551405</c:v>
                </c:pt>
                <c:pt idx="42444">
                  <c:v>45934.77037471405</c:v>
                </c:pt>
                <c:pt idx="42445">
                  <c:v>45934.77119391399</c:v>
                </c:pt>
                <c:pt idx="42446">
                  <c:v>45934.77201311406</c:v>
                </c:pt>
                <c:pt idx="42447">
                  <c:v>45934.77283231406</c:v>
                </c:pt>
                <c:pt idx="42448">
                  <c:v>45934.77365151399</c:v>
                </c:pt>
                <c:pt idx="42449">
                  <c:v>45934.77447071407</c:v>
                </c:pt>
                <c:pt idx="42450">
                  <c:v>45934.77528991407</c:v>
                </c:pt>
                <c:pt idx="42451">
                  <c:v>45934.77610911407</c:v>
                </c:pt>
                <c:pt idx="42452">
                  <c:v>45934.77692831407</c:v>
                </c:pt>
                <c:pt idx="42453">
                  <c:v>45934.777747514</c:v>
                </c:pt>
                <c:pt idx="42454">
                  <c:v>45934.77856671408</c:v>
                </c:pt>
                <c:pt idx="42455">
                  <c:v>45934.77938591407</c:v>
                </c:pt>
                <c:pt idx="42456">
                  <c:v>45934.78020511408</c:v>
                </c:pt>
                <c:pt idx="42457">
                  <c:v>45934.78102431408</c:v>
                </c:pt>
                <c:pt idx="42458">
                  <c:v>45934.78184351407</c:v>
                </c:pt>
                <c:pt idx="42459">
                  <c:v>45934.78266271407</c:v>
                </c:pt>
                <c:pt idx="42460">
                  <c:v>45934.78348191402</c:v>
                </c:pt>
                <c:pt idx="42461">
                  <c:v>45934.78430111409</c:v>
                </c:pt>
                <c:pt idx="42462">
                  <c:v>45934.7851203141</c:v>
                </c:pt>
                <c:pt idx="42463">
                  <c:v>45934.7859395141</c:v>
                </c:pt>
                <c:pt idx="42464">
                  <c:v>45934.7867587141</c:v>
                </c:pt>
                <c:pt idx="42465">
                  <c:v>45934.7875779141</c:v>
                </c:pt>
                <c:pt idx="42466">
                  <c:v>45934.7883971141</c:v>
                </c:pt>
                <c:pt idx="42467">
                  <c:v>45934.7892163141</c:v>
                </c:pt>
                <c:pt idx="42468">
                  <c:v>45934.7900355141</c:v>
                </c:pt>
                <c:pt idx="42469">
                  <c:v>45934.79085471411</c:v>
                </c:pt>
                <c:pt idx="42470">
                  <c:v>45934.79167391404</c:v>
                </c:pt>
                <c:pt idx="42471">
                  <c:v>45934.79249311412</c:v>
                </c:pt>
                <c:pt idx="42472">
                  <c:v>45934.79331231412</c:v>
                </c:pt>
                <c:pt idx="42473">
                  <c:v>45934.79413151405</c:v>
                </c:pt>
                <c:pt idx="42474">
                  <c:v>45934.79495071412</c:v>
                </c:pt>
                <c:pt idx="42475">
                  <c:v>45934.79576991406</c:v>
                </c:pt>
                <c:pt idx="42476">
                  <c:v>45934.79658911413</c:v>
                </c:pt>
                <c:pt idx="42477">
                  <c:v>45934.79740831412</c:v>
                </c:pt>
                <c:pt idx="42478">
                  <c:v>45934.79822751413</c:v>
                </c:pt>
                <c:pt idx="42479">
                  <c:v>45934.79904671407</c:v>
                </c:pt>
                <c:pt idx="42480">
                  <c:v>45934.79986591412</c:v>
                </c:pt>
                <c:pt idx="42481">
                  <c:v>45934.80068511414</c:v>
                </c:pt>
                <c:pt idx="42482">
                  <c:v>45934.80150431414</c:v>
                </c:pt>
                <c:pt idx="42483">
                  <c:v>45934.80232351414</c:v>
                </c:pt>
                <c:pt idx="42484">
                  <c:v>45934.80314271415</c:v>
                </c:pt>
                <c:pt idx="42485">
                  <c:v>45934.80396191415</c:v>
                </c:pt>
                <c:pt idx="42486">
                  <c:v>45934.80478111415</c:v>
                </c:pt>
                <c:pt idx="42487">
                  <c:v>45934.80560031415</c:v>
                </c:pt>
                <c:pt idx="42488">
                  <c:v>45934.80641951415</c:v>
                </c:pt>
                <c:pt idx="42489">
                  <c:v>45934.80723871415</c:v>
                </c:pt>
                <c:pt idx="42490">
                  <c:v>45934.80805791416</c:v>
                </c:pt>
                <c:pt idx="42491">
                  <c:v>45934.8088771142</c:v>
                </c:pt>
                <c:pt idx="42492">
                  <c:v>45934.80969631416</c:v>
                </c:pt>
                <c:pt idx="42493">
                  <c:v>45934.81051551416</c:v>
                </c:pt>
                <c:pt idx="42494">
                  <c:v>45934.81133471417</c:v>
                </c:pt>
                <c:pt idx="42495">
                  <c:v>45934.81215391417</c:v>
                </c:pt>
                <c:pt idx="42496">
                  <c:v>45934.81297311418</c:v>
                </c:pt>
                <c:pt idx="42497">
                  <c:v>45934.81379231417</c:v>
                </c:pt>
                <c:pt idx="42498">
                  <c:v>45934.81461151417</c:v>
                </c:pt>
                <c:pt idx="42499">
                  <c:v>45934.81543071418</c:v>
                </c:pt>
                <c:pt idx="42500">
                  <c:v>45934.8162499142</c:v>
                </c:pt>
                <c:pt idx="42501">
                  <c:v>45934.81706911418</c:v>
                </c:pt>
                <c:pt idx="42502">
                  <c:v>45934.81788831418</c:v>
                </c:pt>
                <c:pt idx="42503">
                  <c:v>45934.8187075142</c:v>
                </c:pt>
                <c:pt idx="42504">
                  <c:v>45934.8195267142</c:v>
                </c:pt>
                <c:pt idx="42505">
                  <c:v>45934.8203459142</c:v>
                </c:pt>
                <c:pt idx="42506">
                  <c:v>45934.82116511418</c:v>
                </c:pt>
                <c:pt idx="42507">
                  <c:v>45934.82198431419</c:v>
                </c:pt>
                <c:pt idx="42508">
                  <c:v>45934.82280351419</c:v>
                </c:pt>
                <c:pt idx="42509">
                  <c:v>45934.82362271418</c:v>
                </c:pt>
                <c:pt idx="42510">
                  <c:v>45934.82444191418</c:v>
                </c:pt>
                <c:pt idx="42511">
                  <c:v>45934.82526111419</c:v>
                </c:pt>
                <c:pt idx="42512">
                  <c:v>45934.8260803142</c:v>
                </c:pt>
                <c:pt idx="42513">
                  <c:v>45934.82689951421</c:v>
                </c:pt>
                <c:pt idx="42514">
                  <c:v>45934.82771871422</c:v>
                </c:pt>
                <c:pt idx="42515">
                  <c:v>45934.82853791422</c:v>
                </c:pt>
                <c:pt idx="42516">
                  <c:v>45934.82935711422</c:v>
                </c:pt>
                <c:pt idx="42517">
                  <c:v>45934.83017631422</c:v>
                </c:pt>
                <c:pt idx="42518">
                  <c:v>45934.83099551422</c:v>
                </c:pt>
                <c:pt idx="42519">
                  <c:v>45934.83181471423</c:v>
                </c:pt>
                <c:pt idx="42520">
                  <c:v>45934.83263391423</c:v>
                </c:pt>
                <c:pt idx="42521">
                  <c:v>45934.83345311422</c:v>
                </c:pt>
                <c:pt idx="42522">
                  <c:v>45934.83427231423</c:v>
                </c:pt>
                <c:pt idx="42523">
                  <c:v>45934.83509151419</c:v>
                </c:pt>
                <c:pt idx="42524">
                  <c:v>45934.83591071422</c:v>
                </c:pt>
                <c:pt idx="42525">
                  <c:v>45934.83672991423</c:v>
                </c:pt>
                <c:pt idx="42526">
                  <c:v>45934.83754911424</c:v>
                </c:pt>
                <c:pt idx="42527">
                  <c:v>45934.83836831425</c:v>
                </c:pt>
                <c:pt idx="42528">
                  <c:v>45934.83918751418</c:v>
                </c:pt>
                <c:pt idx="42529">
                  <c:v>45934.84000671425</c:v>
                </c:pt>
                <c:pt idx="42530">
                  <c:v>45934.84082591425</c:v>
                </c:pt>
                <c:pt idx="42531">
                  <c:v>45934.84164511425</c:v>
                </c:pt>
                <c:pt idx="42532">
                  <c:v>45934.84246431426</c:v>
                </c:pt>
                <c:pt idx="42533">
                  <c:v>45934.84328351422</c:v>
                </c:pt>
                <c:pt idx="42534">
                  <c:v>45934.84410271425</c:v>
                </c:pt>
                <c:pt idx="42535">
                  <c:v>45934.84492191426</c:v>
                </c:pt>
                <c:pt idx="42536">
                  <c:v>45934.84574111427</c:v>
                </c:pt>
                <c:pt idx="42537">
                  <c:v>45934.84656031427</c:v>
                </c:pt>
                <c:pt idx="42538">
                  <c:v>45934.84737951427</c:v>
                </c:pt>
                <c:pt idx="42539">
                  <c:v>45934.84819871427</c:v>
                </c:pt>
                <c:pt idx="42540">
                  <c:v>45934.84901791427</c:v>
                </c:pt>
                <c:pt idx="42541">
                  <c:v>45934.84983711427</c:v>
                </c:pt>
                <c:pt idx="42542">
                  <c:v>45934.85065631428</c:v>
                </c:pt>
                <c:pt idx="42543">
                  <c:v>45934.85147551428</c:v>
                </c:pt>
                <c:pt idx="42544">
                  <c:v>45934.85229471428</c:v>
                </c:pt>
                <c:pt idx="42545">
                  <c:v>45934.85311391429</c:v>
                </c:pt>
                <c:pt idx="42546">
                  <c:v>45934.85393311429</c:v>
                </c:pt>
                <c:pt idx="42547">
                  <c:v>45934.8547523143</c:v>
                </c:pt>
                <c:pt idx="42548">
                  <c:v>45934.85557151429</c:v>
                </c:pt>
                <c:pt idx="42549">
                  <c:v>45934.8563907143</c:v>
                </c:pt>
                <c:pt idx="42550">
                  <c:v>45934.8572099143</c:v>
                </c:pt>
                <c:pt idx="42551">
                  <c:v>45934.8580291143</c:v>
                </c:pt>
                <c:pt idx="42552">
                  <c:v>45934.8588483143</c:v>
                </c:pt>
                <c:pt idx="42553">
                  <c:v>45934.85966751431</c:v>
                </c:pt>
                <c:pt idx="42554">
                  <c:v>45934.86048671424</c:v>
                </c:pt>
                <c:pt idx="42555">
                  <c:v>45934.8613059143</c:v>
                </c:pt>
                <c:pt idx="42556">
                  <c:v>45934.8621251143</c:v>
                </c:pt>
                <c:pt idx="42557">
                  <c:v>45934.86294431431</c:v>
                </c:pt>
                <c:pt idx="42558">
                  <c:v>45934.86376351421</c:v>
                </c:pt>
                <c:pt idx="42559">
                  <c:v>45934.86458271432</c:v>
                </c:pt>
                <c:pt idx="42560">
                  <c:v>45934.86540191425</c:v>
                </c:pt>
                <c:pt idx="42561">
                  <c:v>45934.86622111432</c:v>
                </c:pt>
                <c:pt idx="42562">
                  <c:v>45934.86704031433</c:v>
                </c:pt>
                <c:pt idx="42563">
                  <c:v>45934.86785951433</c:v>
                </c:pt>
                <c:pt idx="42564">
                  <c:v>45934.86867871433</c:v>
                </c:pt>
                <c:pt idx="42565">
                  <c:v>45934.86949791433</c:v>
                </c:pt>
                <c:pt idx="42566">
                  <c:v>45934.87031711433</c:v>
                </c:pt>
                <c:pt idx="42567">
                  <c:v>45934.87113631434</c:v>
                </c:pt>
                <c:pt idx="42568">
                  <c:v>45934.87195551433</c:v>
                </c:pt>
                <c:pt idx="42569">
                  <c:v>45934.87277471433</c:v>
                </c:pt>
                <c:pt idx="42570">
                  <c:v>45934.87359391434</c:v>
                </c:pt>
                <c:pt idx="42571">
                  <c:v>45934.87441311435</c:v>
                </c:pt>
                <c:pt idx="42572">
                  <c:v>45934.87523231435</c:v>
                </c:pt>
                <c:pt idx="42573">
                  <c:v>45934.87605151435</c:v>
                </c:pt>
                <c:pt idx="42574">
                  <c:v>45934.87687071435</c:v>
                </c:pt>
                <c:pt idx="42575">
                  <c:v>45934.87768991436</c:v>
                </c:pt>
                <c:pt idx="42576">
                  <c:v>45934.87850911435</c:v>
                </c:pt>
                <c:pt idx="42577">
                  <c:v>45934.87932831436</c:v>
                </c:pt>
                <c:pt idx="42578">
                  <c:v>45934.88014751436</c:v>
                </c:pt>
                <c:pt idx="42579">
                  <c:v>45934.88096671437</c:v>
                </c:pt>
                <c:pt idx="42580">
                  <c:v>45934.88178591437</c:v>
                </c:pt>
                <c:pt idx="42581">
                  <c:v>45934.88260511437</c:v>
                </c:pt>
                <c:pt idx="42582">
                  <c:v>45934.88342431437</c:v>
                </c:pt>
                <c:pt idx="42583">
                  <c:v>45934.88424351437</c:v>
                </c:pt>
                <c:pt idx="42584">
                  <c:v>45934.88506271438</c:v>
                </c:pt>
                <c:pt idx="42585">
                  <c:v>45934.88588191438</c:v>
                </c:pt>
                <c:pt idx="42586">
                  <c:v>45934.88670111438</c:v>
                </c:pt>
                <c:pt idx="42587">
                  <c:v>45934.88752031438</c:v>
                </c:pt>
                <c:pt idx="42588">
                  <c:v>45934.88833951438</c:v>
                </c:pt>
                <c:pt idx="42589">
                  <c:v>45934.88915871439</c:v>
                </c:pt>
                <c:pt idx="42590">
                  <c:v>45934.8899779144</c:v>
                </c:pt>
                <c:pt idx="42591">
                  <c:v>45934.89079711439</c:v>
                </c:pt>
                <c:pt idx="42592">
                  <c:v>45934.89161631439</c:v>
                </c:pt>
                <c:pt idx="42593">
                  <c:v>45934.8924355144</c:v>
                </c:pt>
                <c:pt idx="42594">
                  <c:v>45934.8932547144</c:v>
                </c:pt>
                <c:pt idx="42595">
                  <c:v>45934.8940739144</c:v>
                </c:pt>
                <c:pt idx="42596">
                  <c:v>45934.8948931144</c:v>
                </c:pt>
                <c:pt idx="42597">
                  <c:v>45934.89571231441</c:v>
                </c:pt>
                <c:pt idx="42598">
                  <c:v>45934.89653151441</c:v>
                </c:pt>
                <c:pt idx="42599">
                  <c:v>45934.8973507144</c:v>
                </c:pt>
                <c:pt idx="42600">
                  <c:v>45934.89816991441</c:v>
                </c:pt>
                <c:pt idx="42601">
                  <c:v>45934.89898911442</c:v>
                </c:pt>
                <c:pt idx="42602">
                  <c:v>45934.89980831442</c:v>
                </c:pt>
                <c:pt idx="42603">
                  <c:v>45934.90062751442</c:v>
                </c:pt>
                <c:pt idx="42604">
                  <c:v>45934.90144671442</c:v>
                </c:pt>
                <c:pt idx="42605">
                  <c:v>45934.90226591442</c:v>
                </c:pt>
                <c:pt idx="42606">
                  <c:v>45934.90308511443</c:v>
                </c:pt>
                <c:pt idx="42607">
                  <c:v>45934.90390431443</c:v>
                </c:pt>
                <c:pt idx="42608">
                  <c:v>45934.90472351442</c:v>
                </c:pt>
                <c:pt idx="42609">
                  <c:v>45934.90554271443</c:v>
                </c:pt>
                <c:pt idx="42610">
                  <c:v>45934.90636191444</c:v>
                </c:pt>
                <c:pt idx="42611">
                  <c:v>45934.90718111442</c:v>
                </c:pt>
                <c:pt idx="42612">
                  <c:v>45934.90800031444</c:v>
                </c:pt>
                <c:pt idx="42613">
                  <c:v>45934.90881951444</c:v>
                </c:pt>
                <c:pt idx="42614">
                  <c:v>45934.90963871445</c:v>
                </c:pt>
                <c:pt idx="42615">
                  <c:v>45934.91045791445</c:v>
                </c:pt>
                <c:pt idx="42616">
                  <c:v>45934.91127711445</c:v>
                </c:pt>
                <c:pt idx="42617">
                  <c:v>45934.91209631445</c:v>
                </c:pt>
                <c:pt idx="42618">
                  <c:v>45934.91291551445</c:v>
                </c:pt>
                <c:pt idx="42619">
                  <c:v>45934.91373471446</c:v>
                </c:pt>
                <c:pt idx="42620">
                  <c:v>45934.91455391445</c:v>
                </c:pt>
                <c:pt idx="42621">
                  <c:v>45934.91537311446</c:v>
                </c:pt>
                <c:pt idx="42622">
                  <c:v>45934.91619231446</c:v>
                </c:pt>
                <c:pt idx="42623">
                  <c:v>45934.91701151447</c:v>
                </c:pt>
                <c:pt idx="42624">
                  <c:v>45934.91783071447</c:v>
                </c:pt>
                <c:pt idx="42625">
                  <c:v>45934.91864991447</c:v>
                </c:pt>
                <c:pt idx="42626">
                  <c:v>45934.91946911447</c:v>
                </c:pt>
                <c:pt idx="42627">
                  <c:v>45934.92028831447</c:v>
                </c:pt>
                <c:pt idx="42628">
                  <c:v>45934.92110751441</c:v>
                </c:pt>
                <c:pt idx="42629">
                  <c:v>45934.92192671447</c:v>
                </c:pt>
                <c:pt idx="42630">
                  <c:v>45934.92274591447</c:v>
                </c:pt>
                <c:pt idx="42631">
                  <c:v>45934.92356511448</c:v>
                </c:pt>
                <c:pt idx="42632">
                  <c:v>45934.92438431449</c:v>
                </c:pt>
                <c:pt idx="42633">
                  <c:v>45934.92520351447</c:v>
                </c:pt>
                <c:pt idx="42634">
                  <c:v>45934.92602271448</c:v>
                </c:pt>
                <c:pt idx="42635">
                  <c:v>45934.92684191449</c:v>
                </c:pt>
                <c:pt idx="42636">
                  <c:v>45934.9276611145</c:v>
                </c:pt>
                <c:pt idx="42637">
                  <c:v>45934.9284803145</c:v>
                </c:pt>
                <c:pt idx="42638">
                  <c:v>45934.9292995145</c:v>
                </c:pt>
                <c:pt idx="42639">
                  <c:v>45934.9301187145</c:v>
                </c:pt>
                <c:pt idx="42640">
                  <c:v>45934.9309379145</c:v>
                </c:pt>
                <c:pt idx="42641">
                  <c:v>45934.93175711451</c:v>
                </c:pt>
                <c:pt idx="42642">
                  <c:v>45934.9325763145</c:v>
                </c:pt>
                <c:pt idx="42643">
                  <c:v>45934.9333955145</c:v>
                </c:pt>
                <c:pt idx="42644">
                  <c:v>45934.93421471451</c:v>
                </c:pt>
                <c:pt idx="42645">
                  <c:v>45934.93503391452</c:v>
                </c:pt>
                <c:pt idx="42646">
                  <c:v>45934.93585311452</c:v>
                </c:pt>
                <c:pt idx="42647">
                  <c:v>45934.93667231452</c:v>
                </c:pt>
                <c:pt idx="42648">
                  <c:v>45934.93749151452</c:v>
                </c:pt>
                <c:pt idx="42649">
                  <c:v>45934.93831071452</c:v>
                </c:pt>
                <c:pt idx="42650">
                  <c:v>45934.93912991453</c:v>
                </c:pt>
                <c:pt idx="42651">
                  <c:v>45934.93994911453</c:v>
                </c:pt>
                <c:pt idx="42652">
                  <c:v>45934.94076831453</c:v>
                </c:pt>
                <c:pt idx="42653">
                  <c:v>45934.94158751454</c:v>
                </c:pt>
                <c:pt idx="42654">
                  <c:v>45934.94240671454</c:v>
                </c:pt>
                <c:pt idx="42655">
                  <c:v>45934.94322591454</c:v>
                </c:pt>
                <c:pt idx="42656">
                  <c:v>45934.94404511454</c:v>
                </c:pt>
                <c:pt idx="42657">
                  <c:v>45934.94486431454</c:v>
                </c:pt>
                <c:pt idx="42658">
                  <c:v>45934.94568351455</c:v>
                </c:pt>
                <c:pt idx="42659">
                  <c:v>45934.94650271455</c:v>
                </c:pt>
                <c:pt idx="42660">
                  <c:v>45934.94732191455</c:v>
                </c:pt>
                <c:pt idx="42661">
                  <c:v>45934.94814111455</c:v>
                </c:pt>
                <c:pt idx="42662">
                  <c:v>45934.94896031455</c:v>
                </c:pt>
                <c:pt idx="42663">
                  <c:v>45934.94977951456</c:v>
                </c:pt>
                <c:pt idx="42664">
                  <c:v>45934.95059871456</c:v>
                </c:pt>
                <c:pt idx="42665">
                  <c:v>45934.95141791456</c:v>
                </c:pt>
                <c:pt idx="42666">
                  <c:v>45934.9522371146</c:v>
                </c:pt>
                <c:pt idx="42667">
                  <c:v>45934.95305631456</c:v>
                </c:pt>
                <c:pt idx="42668">
                  <c:v>45934.95387551457</c:v>
                </c:pt>
                <c:pt idx="42669">
                  <c:v>45934.95469471457</c:v>
                </c:pt>
                <c:pt idx="42670">
                  <c:v>45934.95551391458</c:v>
                </c:pt>
                <c:pt idx="42671">
                  <c:v>45934.9563331146</c:v>
                </c:pt>
                <c:pt idx="42672">
                  <c:v>45934.95715231457</c:v>
                </c:pt>
                <c:pt idx="42673">
                  <c:v>45934.95797151458</c:v>
                </c:pt>
                <c:pt idx="42674">
                  <c:v>45934.95879071458</c:v>
                </c:pt>
                <c:pt idx="42675">
                  <c:v>45934.95960991458</c:v>
                </c:pt>
                <c:pt idx="42676">
                  <c:v>45934.96042911459</c:v>
                </c:pt>
                <c:pt idx="42677">
                  <c:v>45934.9612483146</c:v>
                </c:pt>
                <c:pt idx="42678">
                  <c:v>45934.96206751459</c:v>
                </c:pt>
                <c:pt idx="42679">
                  <c:v>45934.96288671459</c:v>
                </c:pt>
                <c:pt idx="42680">
                  <c:v>45934.96370591458</c:v>
                </c:pt>
                <c:pt idx="42681">
                  <c:v>45934.9645251146</c:v>
                </c:pt>
                <c:pt idx="42682">
                  <c:v>45934.96534431459</c:v>
                </c:pt>
                <c:pt idx="42683">
                  <c:v>45934.96616351457</c:v>
                </c:pt>
                <c:pt idx="42684">
                  <c:v>45934.96698271458</c:v>
                </c:pt>
                <c:pt idx="42685">
                  <c:v>45934.96780191459</c:v>
                </c:pt>
                <c:pt idx="42686">
                  <c:v>45934.9686211146</c:v>
                </c:pt>
                <c:pt idx="42687">
                  <c:v>45934.96944031458</c:v>
                </c:pt>
                <c:pt idx="42688">
                  <c:v>45934.97025951462</c:v>
                </c:pt>
                <c:pt idx="42689">
                  <c:v>45934.97107871462</c:v>
                </c:pt>
                <c:pt idx="42690">
                  <c:v>45934.97189791462</c:v>
                </c:pt>
                <c:pt idx="42691">
                  <c:v>45934.97271711462</c:v>
                </c:pt>
                <c:pt idx="42692">
                  <c:v>45934.97353631462</c:v>
                </c:pt>
                <c:pt idx="42693">
                  <c:v>45934.97435551463</c:v>
                </c:pt>
                <c:pt idx="42694">
                  <c:v>45934.97517471459</c:v>
                </c:pt>
                <c:pt idx="42695">
                  <c:v>45934.97599391462</c:v>
                </c:pt>
                <c:pt idx="42696">
                  <c:v>45934.97681311463</c:v>
                </c:pt>
                <c:pt idx="42697">
                  <c:v>45934.97763231464</c:v>
                </c:pt>
                <c:pt idx="42698">
                  <c:v>45934.97845151462</c:v>
                </c:pt>
                <c:pt idx="42699">
                  <c:v>45934.97927071463</c:v>
                </c:pt>
                <c:pt idx="42700">
                  <c:v>45934.98008991464</c:v>
                </c:pt>
                <c:pt idx="42701">
                  <c:v>45934.98090911465</c:v>
                </c:pt>
                <c:pt idx="42702">
                  <c:v>45934.98172831465</c:v>
                </c:pt>
                <c:pt idx="42703">
                  <c:v>45934.98254751465</c:v>
                </c:pt>
                <c:pt idx="42704">
                  <c:v>45934.98336671462</c:v>
                </c:pt>
                <c:pt idx="42705">
                  <c:v>45934.98418591465</c:v>
                </c:pt>
                <c:pt idx="42706">
                  <c:v>45934.98500511466</c:v>
                </c:pt>
                <c:pt idx="42707">
                  <c:v>45934.98582431466</c:v>
                </c:pt>
                <c:pt idx="42708">
                  <c:v>45934.98664351465</c:v>
                </c:pt>
                <c:pt idx="42709">
                  <c:v>45934.98746271459</c:v>
                </c:pt>
                <c:pt idx="42710">
                  <c:v>45934.98828191467</c:v>
                </c:pt>
                <c:pt idx="42711">
                  <c:v>45934.98910111467</c:v>
                </c:pt>
                <c:pt idx="42712">
                  <c:v>45934.98992031467</c:v>
                </c:pt>
                <c:pt idx="42713">
                  <c:v>45934.99073951467</c:v>
                </c:pt>
                <c:pt idx="42714">
                  <c:v>45934.99155871468</c:v>
                </c:pt>
                <c:pt idx="42715">
                  <c:v>45934.99237791468</c:v>
                </c:pt>
                <c:pt idx="42716">
                  <c:v>45934.99319711467</c:v>
                </c:pt>
                <c:pt idx="42717">
                  <c:v>45934.99401631468</c:v>
                </c:pt>
                <c:pt idx="42718">
                  <c:v>45934.99483551468</c:v>
                </c:pt>
                <c:pt idx="42719">
                  <c:v>45934.99565471462</c:v>
                </c:pt>
                <c:pt idx="42720">
                  <c:v>45934.99647391467</c:v>
                </c:pt>
                <c:pt idx="42721">
                  <c:v>45934.99729311468</c:v>
                </c:pt>
                <c:pt idx="42722">
                  <c:v>45934.99811231469</c:v>
                </c:pt>
                <c:pt idx="42723">
                  <c:v>45934.9989315147</c:v>
                </c:pt>
                <c:pt idx="42724">
                  <c:v>45934.99975071463</c:v>
                </c:pt>
                <c:pt idx="42725">
                  <c:v>45935.0005699147</c:v>
                </c:pt>
                <c:pt idx="42726">
                  <c:v>45935.0013891147</c:v>
                </c:pt>
                <c:pt idx="42727">
                  <c:v>45935.0022083147</c:v>
                </c:pt>
                <c:pt idx="42728">
                  <c:v>45935.00302751464</c:v>
                </c:pt>
                <c:pt idx="42729">
                  <c:v>45935.0038467147</c:v>
                </c:pt>
                <c:pt idx="42730">
                  <c:v>45935.0046659147</c:v>
                </c:pt>
                <c:pt idx="42731">
                  <c:v>45935.00548511464</c:v>
                </c:pt>
                <c:pt idx="42732">
                  <c:v>45935.00630431472</c:v>
                </c:pt>
                <c:pt idx="42733">
                  <c:v>45935.00712351465</c:v>
                </c:pt>
                <c:pt idx="42734">
                  <c:v>45935.00794271465</c:v>
                </c:pt>
                <c:pt idx="42735">
                  <c:v>45935.00876191472</c:v>
                </c:pt>
                <c:pt idx="42736">
                  <c:v>45935.00958111473</c:v>
                </c:pt>
                <c:pt idx="42737">
                  <c:v>45935.01040031473</c:v>
                </c:pt>
                <c:pt idx="42738">
                  <c:v>45935.01121951473</c:v>
                </c:pt>
                <c:pt idx="42739">
                  <c:v>45935.01203871473</c:v>
                </c:pt>
                <c:pt idx="42740">
                  <c:v>45935.01285791473</c:v>
                </c:pt>
                <c:pt idx="42741">
                  <c:v>45935.01367711474</c:v>
                </c:pt>
                <c:pt idx="42742">
                  <c:v>45935.01449631474</c:v>
                </c:pt>
                <c:pt idx="42743">
                  <c:v>45935.01531551473</c:v>
                </c:pt>
                <c:pt idx="42744">
                  <c:v>45935.01613471474</c:v>
                </c:pt>
                <c:pt idx="42745">
                  <c:v>45935.01695391475</c:v>
                </c:pt>
                <c:pt idx="42746">
                  <c:v>45935.01777311475</c:v>
                </c:pt>
                <c:pt idx="42747">
                  <c:v>45935.01859231475</c:v>
                </c:pt>
                <c:pt idx="42748">
                  <c:v>45935.01941151475</c:v>
                </c:pt>
                <c:pt idx="42749">
                  <c:v>45935.02023071476</c:v>
                </c:pt>
                <c:pt idx="42750">
                  <c:v>45935.02104991469</c:v>
                </c:pt>
                <c:pt idx="42751">
                  <c:v>45935.02186911475</c:v>
                </c:pt>
                <c:pt idx="42752">
                  <c:v>45935.02268831476</c:v>
                </c:pt>
                <c:pt idx="42753">
                  <c:v>45935.02350751469</c:v>
                </c:pt>
                <c:pt idx="42754">
                  <c:v>45935.02432671477</c:v>
                </c:pt>
                <c:pt idx="42755">
                  <c:v>45935.0251459147</c:v>
                </c:pt>
                <c:pt idx="42756">
                  <c:v>45935.0259651147</c:v>
                </c:pt>
                <c:pt idx="42757">
                  <c:v>45935.02678431477</c:v>
                </c:pt>
                <c:pt idx="42758">
                  <c:v>45935.02760351471</c:v>
                </c:pt>
                <c:pt idx="42759">
                  <c:v>45935.02842271471</c:v>
                </c:pt>
                <c:pt idx="42760">
                  <c:v>45935.02924191477</c:v>
                </c:pt>
                <c:pt idx="42761">
                  <c:v>45935.03006111478</c:v>
                </c:pt>
                <c:pt idx="42762">
                  <c:v>45935.03088031479</c:v>
                </c:pt>
                <c:pt idx="42763">
                  <c:v>45935.03169951477</c:v>
                </c:pt>
                <c:pt idx="42764">
                  <c:v>45935.0325187148</c:v>
                </c:pt>
                <c:pt idx="42765">
                  <c:v>45935.03333791479</c:v>
                </c:pt>
                <c:pt idx="42766">
                  <c:v>45935.03415711479</c:v>
                </c:pt>
                <c:pt idx="42767">
                  <c:v>45935.0349763148</c:v>
                </c:pt>
                <c:pt idx="42768">
                  <c:v>45935.03579551473</c:v>
                </c:pt>
                <c:pt idx="42769">
                  <c:v>45935.0366147148</c:v>
                </c:pt>
                <c:pt idx="42770">
                  <c:v>45935.0374339148</c:v>
                </c:pt>
                <c:pt idx="42771">
                  <c:v>45935.0382531148</c:v>
                </c:pt>
                <c:pt idx="42772">
                  <c:v>45935.03907231481</c:v>
                </c:pt>
                <c:pt idx="42773">
                  <c:v>45935.0398915148</c:v>
                </c:pt>
                <c:pt idx="42774">
                  <c:v>45935.04071071481</c:v>
                </c:pt>
                <c:pt idx="42775">
                  <c:v>45935.04152991482</c:v>
                </c:pt>
                <c:pt idx="42776">
                  <c:v>45935.04234911482</c:v>
                </c:pt>
                <c:pt idx="42777">
                  <c:v>45935.04316831482</c:v>
                </c:pt>
                <c:pt idx="42778">
                  <c:v>45935.04398751475</c:v>
                </c:pt>
                <c:pt idx="42779">
                  <c:v>45935.04480671482</c:v>
                </c:pt>
                <c:pt idx="42780">
                  <c:v>45935.04562591483</c:v>
                </c:pt>
                <c:pt idx="42781">
                  <c:v>45935.04644511483</c:v>
                </c:pt>
                <c:pt idx="42782">
                  <c:v>45935.04726431483</c:v>
                </c:pt>
                <c:pt idx="42783">
                  <c:v>45935.04808351483</c:v>
                </c:pt>
                <c:pt idx="42784">
                  <c:v>45935.04890271484</c:v>
                </c:pt>
                <c:pt idx="42785">
                  <c:v>45935.04972191482</c:v>
                </c:pt>
                <c:pt idx="42786">
                  <c:v>45935.05054111484</c:v>
                </c:pt>
                <c:pt idx="42787">
                  <c:v>45935.05136031484</c:v>
                </c:pt>
                <c:pt idx="42788">
                  <c:v>45935.05217951485</c:v>
                </c:pt>
                <c:pt idx="42789">
                  <c:v>45935.05299871485</c:v>
                </c:pt>
                <c:pt idx="42790">
                  <c:v>45935.05381791485</c:v>
                </c:pt>
                <c:pt idx="42791">
                  <c:v>45935.05463711485</c:v>
                </c:pt>
                <c:pt idx="42792">
                  <c:v>45935.05545631485</c:v>
                </c:pt>
                <c:pt idx="42793">
                  <c:v>45935.05627551485</c:v>
                </c:pt>
                <c:pt idx="42794">
                  <c:v>45935.05709471486</c:v>
                </c:pt>
                <c:pt idx="42795">
                  <c:v>45935.05791391486</c:v>
                </c:pt>
                <c:pt idx="42796">
                  <c:v>45935.05873311486</c:v>
                </c:pt>
                <c:pt idx="42797">
                  <c:v>45935.05955231486</c:v>
                </c:pt>
                <c:pt idx="42798">
                  <c:v>45935.06037151487</c:v>
                </c:pt>
                <c:pt idx="42799">
                  <c:v>45935.0611907148</c:v>
                </c:pt>
                <c:pt idx="42800">
                  <c:v>45935.06200991487</c:v>
                </c:pt>
                <c:pt idx="42801">
                  <c:v>45935.06282911487</c:v>
                </c:pt>
                <c:pt idx="42802">
                  <c:v>45935.06364831488</c:v>
                </c:pt>
                <c:pt idx="42803">
                  <c:v>45935.06446751487</c:v>
                </c:pt>
                <c:pt idx="42804">
                  <c:v>45935.06528671487</c:v>
                </c:pt>
                <c:pt idx="42805">
                  <c:v>45935.06610591488</c:v>
                </c:pt>
                <c:pt idx="42806">
                  <c:v>45935.06692511489</c:v>
                </c:pt>
                <c:pt idx="42807">
                  <c:v>45935.06774431487</c:v>
                </c:pt>
                <c:pt idx="42808">
                  <c:v>45935.06856351488</c:v>
                </c:pt>
                <c:pt idx="42809">
                  <c:v>45935.06938271482</c:v>
                </c:pt>
                <c:pt idx="42810">
                  <c:v>45935.0702019149</c:v>
                </c:pt>
                <c:pt idx="42811">
                  <c:v>45935.0710211149</c:v>
                </c:pt>
                <c:pt idx="42812">
                  <c:v>45935.0718403149</c:v>
                </c:pt>
                <c:pt idx="42813">
                  <c:v>45935.0726595149</c:v>
                </c:pt>
                <c:pt idx="42814">
                  <c:v>45935.0734787149</c:v>
                </c:pt>
                <c:pt idx="42815">
                  <c:v>45935.0742979149</c:v>
                </c:pt>
                <c:pt idx="42816">
                  <c:v>45935.07511711491</c:v>
                </c:pt>
                <c:pt idx="42817">
                  <c:v>45935.07593631491</c:v>
                </c:pt>
                <c:pt idx="42818">
                  <c:v>45935.07675551491</c:v>
                </c:pt>
                <c:pt idx="42819">
                  <c:v>45935.07757471492</c:v>
                </c:pt>
                <c:pt idx="42820">
                  <c:v>45935.07839391492</c:v>
                </c:pt>
                <c:pt idx="42821">
                  <c:v>45935.07921311492</c:v>
                </c:pt>
                <c:pt idx="42822">
                  <c:v>45935.08003231493</c:v>
                </c:pt>
                <c:pt idx="42823">
                  <c:v>45935.08085151492</c:v>
                </c:pt>
                <c:pt idx="42824">
                  <c:v>45935.08167071493</c:v>
                </c:pt>
                <c:pt idx="42825">
                  <c:v>45935.08248991493</c:v>
                </c:pt>
                <c:pt idx="42826">
                  <c:v>45935.08330911493</c:v>
                </c:pt>
                <c:pt idx="42827">
                  <c:v>45935.08412831493</c:v>
                </c:pt>
                <c:pt idx="42828">
                  <c:v>45935.08494751494</c:v>
                </c:pt>
                <c:pt idx="42829">
                  <c:v>45935.08576671492</c:v>
                </c:pt>
                <c:pt idx="42830">
                  <c:v>45935.08658591494</c:v>
                </c:pt>
                <c:pt idx="42831">
                  <c:v>45935.08740511494</c:v>
                </c:pt>
                <c:pt idx="42832">
                  <c:v>45935.08822431494</c:v>
                </c:pt>
                <c:pt idx="42833">
                  <c:v>45935.08904351495</c:v>
                </c:pt>
                <c:pt idx="42834">
                  <c:v>45935.08986271495</c:v>
                </c:pt>
                <c:pt idx="42835">
                  <c:v>45935.09068191495</c:v>
                </c:pt>
                <c:pt idx="42836">
                  <c:v>45935.09150111496</c:v>
                </c:pt>
                <c:pt idx="42837">
                  <c:v>45935.09232031496</c:v>
                </c:pt>
                <c:pt idx="42838">
                  <c:v>45935.09313951495</c:v>
                </c:pt>
                <c:pt idx="42839">
                  <c:v>45935.09395871496</c:v>
                </c:pt>
                <c:pt idx="42840">
                  <c:v>45935.09477791496</c:v>
                </c:pt>
                <c:pt idx="42841">
                  <c:v>45935.09559711497</c:v>
                </c:pt>
                <c:pt idx="42842">
                  <c:v>45935.09641631497</c:v>
                </c:pt>
                <c:pt idx="42843">
                  <c:v>45935.09723551497</c:v>
                </c:pt>
                <c:pt idx="42844">
                  <c:v>45935.09805471497</c:v>
                </c:pt>
                <c:pt idx="42845">
                  <c:v>45935.09887391497</c:v>
                </c:pt>
                <c:pt idx="42846">
                  <c:v>45935.09969311498</c:v>
                </c:pt>
                <c:pt idx="42847">
                  <c:v>45935.10051231498</c:v>
                </c:pt>
                <c:pt idx="42848">
                  <c:v>45935.10133151498</c:v>
                </c:pt>
                <c:pt idx="42849">
                  <c:v>45935.10215071499</c:v>
                </c:pt>
                <c:pt idx="42850">
                  <c:v>45935.10296991499</c:v>
                </c:pt>
                <c:pt idx="42851">
                  <c:v>45935.10378911498</c:v>
                </c:pt>
                <c:pt idx="42852">
                  <c:v>45935.104608315</c:v>
                </c:pt>
                <c:pt idx="42853">
                  <c:v>45935.10542751497</c:v>
                </c:pt>
                <c:pt idx="42854">
                  <c:v>45935.106246715</c:v>
                </c:pt>
                <c:pt idx="42855">
                  <c:v>45935.10706591498</c:v>
                </c:pt>
                <c:pt idx="42856">
                  <c:v>45935.10788511499</c:v>
                </c:pt>
                <c:pt idx="42857">
                  <c:v>45935.108704315</c:v>
                </c:pt>
                <c:pt idx="42858">
                  <c:v>45935.10952351498</c:v>
                </c:pt>
                <c:pt idx="42859">
                  <c:v>45935.11034271499</c:v>
                </c:pt>
                <c:pt idx="42860">
                  <c:v>45935.11116191497</c:v>
                </c:pt>
                <c:pt idx="42861">
                  <c:v>45935.11198111498</c:v>
                </c:pt>
                <c:pt idx="42862">
                  <c:v>45935.11280031502</c:v>
                </c:pt>
                <c:pt idx="42863">
                  <c:v>45935.11361951502</c:v>
                </c:pt>
                <c:pt idx="42864">
                  <c:v>45935.11443871502</c:v>
                </c:pt>
                <c:pt idx="42865">
                  <c:v>45935.11525791502</c:v>
                </c:pt>
                <c:pt idx="42866">
                  <c:v>45935.11607711502</c:v>
                </c:pt>
                <c:pt idx="42867">
                  <c:v>45935.11689631502</c:v>
                </c:pt>
                <c:pt idx="42868">
                  <c:v>45935.11771551499</c:v>
                </c:pt>
                <c:pt idx="42869">
                  <c:v>45935.11853471503</c:v>
                </c:pt>
                <c:pt idx="42870">
                  <c:v>45935.11935391503</c:v>
                </c:pt>
                <c:pt idx="42871">
                  <c:v>45935.12017311498</c:v>
                </c:pt>
                <c:pt idx="42872">
                  <c:v>45935.12099231502</c:v>
                </c:pt>
                <c:pt idx="42873">
                  <c:v>45935.12181151497</c:v>
                </c:pt>
                <c:pt idx="42874">
                  <c:v>45935.12263071498</c:v>
                </c:pt>
                <c:pt idx="42875">
                  <c:v>45935.12344991497</c:v>
                </c:pt>
                <c:pt idx="42876">
                  <c:v>45935.12426911505</c:v>
                </c:pt>
                <c:pt idx="42877">
                  <c:v>45935.12508831498</c:v>
                </c:pt>
                <c:pt idx="42878">
                  <c:v>45935.12590751496</c:v>
                </c:pt>
                <c:pt idx="42879">
                  <c:v>45935.12672671498</c:v>
                </c:pt>
                <c:pt idx="42880">
                  <c:v>45935.12754591499</c:v>
                </c:pt>
                <c:pt idx="42881">
                  <c:v>45935.12836511502</c:v>
                </c:pt>
                <c:pt idx="42882">
                  <c:v>45935.12918431498</c:v>
                </c:pt>
                <c:pt idx="42883">
                  <c:v>45935.13000351499</c:v>
                </c:pt>
                <c:pt idx="42884">
                  <c:v>45935.13082271507</c:v>
                </c:pt>
                <c:pt idx="42885">
                  <c:v>45935.13164191499</c:v>
                </c:pt>
                <c:pt idx="42886">
                  <c:v>45935.132461115</c:v>
                </c:pt>
                <c:pt idx="42887">
                  <c:v>45935.13328031507</c:v>
                </c:pt>
                <c:pt idx="42888">
                  <c:v>45935.13409951507</c:v>
                </c:pt>
                <c:pt idx="42889">
                  <c:v>45935.13491871508</c:v>
                </c:pt>
                <c:pt idx="42890">
                  <c:v>45935.13573791501</c:v>
                </c:pt>
                <c:pt idx="42891">
                  <c:v>45935.13655711508</c:v>
                </c:pt>
                <c:pt idx="42892">
                  <c:v>45935.13737631508</c:v>
                </c:pt>
                <c:pt idx="42893">
                  <c:v>45935.13819551502</c:v>
                </c:pt>
                <c:pt idx="42894">
                  <c:v>45935.13901471507</c:v>
                </c:pt>
                <c:pt idx="42895">
                  <c:v>45935.13983391508</c:v>
                </c:pt>
                <c:pt idx="42896">
                  <c:v>45935.14065311509</c:v>
                </c:pt>
                <c:pt idx="42897">
                  <c:v>45935.1414723151</c:v>
                </c:pt>
                <c:pt idx="42898">
                  <c:v>45935.1422915151</c:v>
                </c:pt>
                <c:pt idx="42899">
                  <c:v>45935.14311071503</c:v>
                </c:pt>
                <c:pt idx="42900">
                  <c:v>45935.1439299151</c:v>
                </c:pt>
                <c:pt idx="42901">
                  <c:v>45935.1447491151</c:v>
                </c:pt>
                <c:pt idx="42902">
                  <c:v>45935.14556831511</c:v>
                </c:pt>
                <c:pt idx="42903">
                  <c:v>45935.14638751507</c:v>
                </c:pt>
                <c:pt idx="42904">
                  <c:v>45935.1472067151</c:v>
                </c:pt>
                <c:pt idx="42905">
                  <c:v>45935.14802591511</c:v>
                </c:pt>
                <c:pt idx="42906">
                  <c:v>45935.14884511512</c:v>
                </c:pt>
                <c:pt idx="42907">
                  <c:v>45935.14966431512</c:v>
                </c:pt>
                <c:pt idx="42908">
                  <c:v>45935.15048351505</c:v>
                </c:pt>
                <c:pt idx="42909">
                  <c:v>45935.15130271512</c:v>
                </c:pt>
                <c:pt idx="42910">
                  <c:v>45935.15212191513</c:v>
                </c:pt>
                <c:pt idx="42911">
                  <c:v>45935.15294111513</c:v>
                </c:pt>
                <c:pt idx="42912">
                  <c:v>45935.15376031512</c:v>
                </c:pt>
                <c:pt idx="42913">
                  <c:v>45935.15457951513</c:v>
                </c:pt>
                <c:pt idx="42914">
                  <c:v>45935.15539871513</c:v>
                </c:pt>
                <c:pt idx="42915">
                  <c:v>45935.15621791513</c:v>
                </c:pt>
                <c:pt idx="42916">
                  <c:v>45935.15703711514</c:v>
                </c:pt>
                <c:pt idx="42917">
                  <c:v>45935.15785631514</c:v>
                </c:pt>
                <c:pt idx="42918">
                  <c:v>45935.15867551514</c:v>
                </c:pt>
                <c:pt idx="42919">
                  <c:v>45935.15949471515</c:v>
                </c:pt>
                <c:pt idx="42920">
                  <c:v>45935.16031391515</c:v>
                </c:pt>
                <c:pt idx="42921">
                  <c:v>45935.16113311508</c:v>
                </c:pt>
                <c:pt idx="42922">
                  <c:v>45935.16195231515</c:v>
                </c:pt>
                <c:pt idx="42923">
                  <c:v>45935.16277151509</c:v>
                </c:pt>
                <c:pt idx="42924">
                  <c:v>45935.16359071509</c:v>
                </c:pt>
                <c:pt idx="42925">
                  <c:v>45935.16440991515</c:v>
                </c:pt>
                <c:pt idx="42926">
                  <c:v>45935.16522911515</c:v>
                </c:pt>
                <c:pt idx="42927">
                  <c:v>45935.16604831516</c:v>
                </c:pt>
                <c:pt idx="42928">
                  <c:v>45935.16686751517</c:v>
                </c:pt>
                <c:pt idx="42929">
                  <c:v>45935.1676867151</c:v>
                </c:pt>
                <c:pt idx="42930">
                  <c:v>45935.16850591517</c:v>
                </c:pt>
                <c:pt idx="42931">
                  <c:v>45935.16932511517</c:v>
                </c:pt>
                <c:pt idx="42932">
                  <c:v>45935.17014431518</c:v>
                </c:pt>
                <c:pt idx="42933">
                  <c:v>45935.17096351511</c:v>
                </c:pt>
                <c:pt idx="42934">
                  <c:v>45935.17178271507</c:v>
                </c:pt>
                <c:pt idx="42935">
                  <c:v>45935.17260191518</c:v>
                </c:pt>
                <c:pt idx="42936">
                  <c:v>45935.17342111512</c:v>
                </c:pt>
                <c:pt idx="42937">
                  <c:v>45935.17424031519</c:v>
                </c:pt>
                <c:pt idx="42938">
                  <c:v>45935.17505951518</c:v>
                </c:pt>
                <c:pt idx="42939">
                  <c:v>45935.17587871518</c:v>
                </c:pt>
                <c:pt idx="42940">
                  <c:v>45935.17669791519</c:v>
                </c:pt>
                <c:pt idx="42941">
                  <c:v>45935.1775171152</c:v>
                </c:pt>
                <c:pt idx="42942">
                  <c:v>45935.1783363152</c:v>
                </c:pt>
                <c:pt idx="42943">
                  <c:v>45935.17915551513</c:v>
                </c:pt>
                <c:pt idx="42944">
                  <c:v>45935.17997471517</c:v>
                </c:pt>
                <c:pt idx="42945">
                  <c:v>45935.18079391518</c:v>
                </c:pt>
                <c:pt idx="42946">
                  <c:v>45935.18161311519</c:v>
                </c:pt>
                <c:pt idx="42947">
                  <c:v>45935.1824323152</c:v>
                </c:pt>
                <c:pt idx="42948">
                  <c:v>45935.18325151518</c:v>
                </c:pt>
                <c:pt idx="42949">
                  <c:v>45935.18407071522</c:v>
                </c:pt>
                <c:pt idx="42950">
                  <c:v>45935.18488991522</c:v>
                </c:pt>
                <c:pt idx="42951">
                  <c:v>45935.18570911518</c:v>
                </c:pt>
                <c:pt idx="42952">
                  <c:v>45935.18652831522</c:v>
                </c:pt>
                <c:pt idx="42953">
                  <c:v>45935.18734751517</c:v>
                </c:pt>
                <c:pt idx="42954">
                  <c:v>45935.18816671518</c:v>
                </c:pt>
                <c:pt idx="42955">
                  <c:v>45935.18898591519</c:v>
                </c:pt>
                <c:pt idx="42956">
                  <c:v>45935.18980511522</c:v>
                </c:pt>
                <c:pt idx="42957">
                  <c:v>45935.19062431518</c:v>
                </c:pt>
                <c:pt idx="42958">
                  <c:v>45935.19144351508</c:v>
                </c:pt>
                <c:pt idx="42959">
                  <c:v>45935.19226271517</c:v>
                </c:pt>
                <c:pt idx="42960">
                  <c:v>45935.19308191514</c:v>
                </c:pt>
                <c:pt idx="42961">
                  <c:v>45935.19390111515</c:v>
                </c:pt>
                <c:pt idx="42962">
                  <c:v>45935.19472031515</c:v>
                </c:pt>
                <c:pt idx="42963">
                  <c:v>45935.19553951518</c:v>
                </c:pt>
                <c:pt idx="42964">
                  <c:v>45935.19635871518</c:v>
                </c:pt>
                <c:pt idx="42965">
                  <c:v>45935.19717791516</c:v>
                </c:pt>
                <c:pt idx="42966">
                  <c:v>45935.19799711518</c:v>
                </c:pt>
                <c:pt idx="42967">
                  <c:v>45935.19881631526</c:v>
                </c:pt>
                <c:pt idx="42968">
                  <c:v>45935.19963551516</c:v>
                </c:pt>
                <c:pt idx="42969">
                  <c:v>45935.20045471518</c:v>
                </c:pt>
                <c:pt idx="42970">
                  <c:v>45935.20127391519</c:v>
                </c:pt>
                <c:pt idx="42971">
                  <c:v>45935.20209311527</c:v>
                </c:pt>
                <c:pt idx="42972">
                  <c:v>45935.20291231527</c:v>
                </c:pt>
                <c:pt idx="42973">
                  <c:v>45935.20373151516</c:v>
                </c:pt>
                <c:pt idx="42974">
                  <c:v>45935.20455071527</c:v>
                </c:pt>
                <c:pt idx="42975">
                  <c:v>45935.20536991518</c:v>
                </c:pt>
                <c:pt idx="42976">
                  <c:v>45935.20618911521</c:v>
                </c:pt>
                <c:pt idx="42977">
                  <c:v>45935.20700831521</c:v>
                </c:pt>
                <c:pt idx="42978">
                  <c:v>45935.20782751519</c:v>
                </c:pt>
                <c:pt idx="42979">
                  <c:v>45935.20864671521</c:v>
                </c:pt>
                <c:pt idx="42980">
                  <c:v>45935.20946591518</c:v>
                </c:pt>
                <c:pt idx="42981">
                  <c:v>45935.21028511527</c:v>
                </c:pt>
                <c:pt idx="42982">
                  <c:v>45935.21110431522</c:v>
                </c:pt>
                <c:pt idx="42983">
                  <c:v>45935.21192351518</c:v>
                </c:pt>
                <c:pt idx="42984">
                  <c:v>45935.21274271519</c:v>
                </c:pt>
                <c:pt idx="42985">
                  <c:v>45935.21356191523</c:v>
                </c:pt>
                <c:pt idx="42986">
                  <c:v>45935.21438111523</c:v>
                </c:pt>
                <c:pt idx="42987">
                  <c:v>45935.2152003153</c:v>
                </c:pt>
                <c:pt idx="42988">
                  <c:v>45935.2160195153</c:v>
                </c:pt>
                <c:pt idx="42989">
                  <c:v>45935.21683871531</c:v>
                </c:pt>
                <c:pt idx="42990">
                  <c:v>45935.21765791527</c:v>
                </c:pt>
                <c:pt idx="42991">
                  <c:v>45935.2184771153</c:v>
                </c:pt>
                <c:pt idx="42992">
                  <c:v>45935.21929631531</c:v>
                </c:pt>
                <c:pt idx="42993">
                  <c:v>45935.22011551521</c:v>
                </c:pt>
                <c:pt idx="42994">
                  <c:v>45935.22093471524</c:v>
                </c:pt>
                <c:pt idx="42995">
                  <c:v>45935.2217539152</c:v>
                </c:pt>
                <c:pt idx="42996">
                  <c:v>45935.22257311532</c:v>
                </c:pt>
                <c:pt idx="42997">
                  <c:v>45935.22339231525</c:v>
                </c:pt>
                <c:pt idx="42998">
                  <c:v>45935.22421151526</c:v>
                </c:pt>
                <c:pt idx="42999">
                  <c:v>45935.22503071522</c:v>
                </c:pt>
                <c:pt idx="43000">
                  <c:v>45935.22584991524</c:v>
                </c:pt>
                <c:pt idx="43001">
                  <c:v>45935.22666911526</c:v>
                </c:pt>
                <c:pt idx="43002">
                  <c:v>45935.22748831522</c:v>
                </c:pt>
                <c:pt idx="43003">
                  <c:v>45935.22830751524</c:v>
                </c:pt>
                <c:pt idx="43004">
                  <c:v>45935.22912671521</c:v>
                </c:pt>
                <c:pt idx="43005">
                  <c:v>45935.22994591522</c:v>
                </c:pt>
                <c:pt idx="43006">
                  <c:v>45935.23076511526</c:v>
                </c:pt>
                <c:pt idx="43007">
                  <c:v>45935.23158431528</c:v>
                </c:pt>
                <c:pt idx="43008">
                  <c:v>45935.23240351524</c:v>
                </c:pt>
                <c:pt idx="43009">
                  <c:v>45935.23322271524</c:v>
                </c:pt>
                <c:pt idx="43010">
                  <c:v>45935.23404191529</c:v>
                </c:pt>
                <c:pt idx="43011">
                  <c:v>45935.23486111529</c:v>
                </c:pt>
                <c:pt idx="43012">
                  <c:v>45935.23568031526</c:v>
                </c:pt>
                <c:pt idx="43013">
                  <c:v>45935.23649951529</c:v>
                </c:pt>
                <c:pt idx="43014">
                  <c:v>45935.23731871529</c:v>
                </c:pt>
                <c:pt idx="43015">
                  <c:v>45935.23813791537</c:v>
                </c:pt>
                <c:pt idx="43016">
                  <c:v>45935.23895711537</c:v>
                </c:pt>
                <c:pt idx="43017">
                  <c:v>45935.2397763153</c:v>
                </c:pt>
                <c:pt idx="43018">
                  <c:v>45935.24059551537</c:v>
                </c:pt>
                <c:pt idx="43019">
                  <c:v>45935.2414147153</c:v>
                </c:pt>
                <c:pt idx="43020">
                  <c:v>45935.24223391538</c:v>
                </c:pt>
                <c:pt idx="43021">
                  <c:v>45935.24305311537</c:v>
                </c:pt>
                <c:pt idx="43022">
                  <c:v>45935.24387231538</c:v>
                </c:pt>
                <c:pt idx="43023">
                  <c:v>45935.24469151532</c:v>
                </c:pt>
                <c:pt idx="43024">
                  <c:v>45935.24551071537</c:v>
                </c:pt>
                <c:pt idx="43025">
                  <c:v>45935.24632991538</c:v>
                </c:pt>
                <c:pt idx="43026">
                  <c:v>45935.24714911532</c:v>
                </c:pt>
                <c:pt idx="43027">
                  <c:v>45935.24796831537</c:v>
                </c:pt>
                <c:pt idx="43028">
                  <c:v>45935.24878751531</c:v>
                </c:pt>
                <c:pt idx="43029">
                  <c:v>45935.24960671533</c:v>
                </c:pt>
                <c:pt idx="43030">
                  <c:v>45935.25042591533</c:v>
                </c:pt>
                <c:pt idx="43031">
                  <c:v>45935.2512451154</c:v>
                </c:pt>
                <c:pt idx="43032">
                  <c:v>45935.25206431541</c:v>
                </c:pt>
                <c:pt idx="43033">
                  <c:v>45935.25288351534</c:v>
                </c:pt>
                <c:pt idx="43034">
                  <c:v>45935.25370271531</c:v>
                </c:pt>
                <c:pt idx="43035">
                  <c:v>45935.25452191541</c:v>
                </c:pt>
                <c:pt idx="43036">
                  <c:v>45935.25534111534</c:v>
                </c:pt>
                <c:pt idx="43037">
                  <c:v>45935.25616031542</c:v>
                </c:pt>
                <c:pt idx="43038">
                  <c:v>45935.25697951542</c:v>
                </c:pt>
                <c:pt idx="43039">
                  <c:v>45935.25779871535</c:v>
                </c:pt>
                <c:pt idx="43040">
                  <c:v>45935.25861791542</c:v>
                </c:pt>
                <c:pt idx="43041">
                  <c:v>45935.25943711543</c:v>
                </c:pt>
                <c:pt idx="43042">
                  <c:v>45935.26025631543</c:v>
                </c:pt>
                <c:pt idx="43043">
                  <c:v>45935.26107551532</c:v>
                </c:pt>
                <c:pt idx="43044">
                  <c:v>45935.26189471536</c:v>
                </c:pt>
                <c:pt idx="43045">
                  <c:v>45935.26271391537</c:v>
                </c:pt>
                <c:pt idx="43046">
                  <c:v>45935.26353311542</c:v>
                </c:pt>
                <c:pt idx="43047">
                  <c:v>45935.26435231543</c:v>
                </c:pt>
                <c:pt idx="43048">
                  <c:v>45935.26517151532</c:v>
                </c:pt>
                <c:pt idx="43049">
                  <c:v>45935.26599071532</c:v>
                </c:pt>
                <c:pt idx="43050">
                  <c:v>45935.26680991545</c:v>
                </c:pt>
                <c:pt idx="43051">
                  <c:v>45935.26762911538</c:v>
                </c:pt>
                <c:pt idx="43052">
                  <c:v>45935.26844831542</c:v>
                </c:pt>
                <c:pt idx="43053">
                  <c:v>45935.26926751536</c:v>
                </c:pt>
                <c:pt idx="43054">
                  <c:v>45935.27008671539</c:v>
                </c:pt>
                <c:pt idx="43055">
                  <c:v>45935.27090591539</c:v>
                </c:pt>
                <c:pt idx="43056">
                  <c:v>45935.27172511537</c:v>
                </c:pt>
                <c:pt idx="43057">
                  <c:v>45935.27254431546</c:v>
                </c:pt>
                <c:pt idx="43058">
                  <c:v>45935.27336351536</c:v>
                </c:pt>
                <c:pt idx="43059">
                  <c:v>45935.27418271537</c:v>
                </c:pt>
                <c:pt idx="43060">
                  <c:v>45935.2750019154</c:v>
                </c:pt>
                <c:pt idx="43061">
                  <c:v>45935.27582111547</c:v>
                </c:pt>
                <c:pt idx="43062">
                  <c:v>45935.27664031547</c:v>
                </c:pt>
                <c:pt idx="43063">
                  <c:v>45935.27745951541</c:v>
                </c:pt>
                <c:pt idx="43064">
                  <c:v>45935.27827871548</c:v>
                </c:pt>
                <c:pt idx="43065">
                  <c:v>45935.27909791547</c:v>
                </c:pt>
                <c:pt idx="43066">
                  <c:v>45935.27991711548</c:v>
                </c:pt>
                <c:pt idx="43067">
                  <c:v>45935.28073631549</c:v>
                </c:pt>
                <c:pt idx="43068">
                  <c:v>45935.28155551547</c:v>
                </c:pt>
                <c:pt idx="43069">
                  <c:v>45935.28237471548</c:v>
                </c:pt>
                <c:pt idx="43070">
                  <c:v>45935.28319391542</c:v>
                </c:pt>
                <c:pt idx="43071">
                  <c:v>45935.2840131155</c:v>
                </c:pt>
                <c:pt idx="43072">
                  <c:v>45935.2848323155</c:v>
                </c:pt>
                <c:pt idx="43073">
                  <c:v>45935.28565151543</c:v>
                </c:pt>
                <c:pt idx="43074">
                  <c:v>45935.28647071547</c:v>
                </c:pt>
                <c:pt idx="43075">
                  <c:v>45935.2872899155</c:v>
                </c:pt>
                <c:pt idx="43076">
                  <c:v>45935.28810911551</c:v>
                </c:pt>
                <c:pt idx="43077">
                  <c:v>45935.28892831551</c:v>
                </c:pt>
                <c:pt idx="43078">
                  <c:v>45935.28974751544</c:v>
                </c:pt>
                <c:pt idx="43079">
                  <c:v>45935.29056671544</c:v>
                </c:pt>
                <c:pt idx="43080">
                  <c:v>45935.29138591541</c:v>
                </c:pt>
                <c:pt idx="43081">
                  <c:v>45935.29220511552</c:v>
                </c:pt>
                <c:pt idx="43082">
                  <c:v>45935.29302431545</c:v>
                </c:pt>
                <c:pt idx="43083">
                  <c:v>45935.29384351541</c:v>
                </c:pt>
                <c:pt idx="43084">
                  <c:v>45935.29466271545</c:v>
                </c:pt>
                <c:pt idx="43085">
                  <c:v>45935.29548191539</c:v>
                </c:pt>
                <c:pt idx="43086">
                  <c:v>45935.29630111552</c:v>
                </c:pt>
                <c:pt idx="43087">
                  <c:v>45935.29712031544</c:v>
                </c:pt>
                <c:pt idx="43088">
                  <c:v>45935.29793951546</c:v>
                </c:pt>
                <c:pt idx="43089">
                  <c:v>45935.29875871547</c:v>
                </c:pt>
                <c:pt idx="43090">
                  <c:v>45935.29957791552</c:v>
                </c:pt>
                <c:pt idx="43091">
                  <c:v>45935.30039711554</c:v>
                </c:pt>
                <c:pt idx="43092">
                  <c:v>45935.30121631554</c:v>
                </c:pt>
                <c:pt idx="43093">
                  <c:v>45935.30203551555</c:v>
                </c:pt>
                <c:pt idx="43094">
                  <c:v>45935.30285471555</c:v>
                </c:pt>
                <c:pt idx="43095">
                  <c:v>45935.30367391555</c:v>
                </c:pt>
                <c:pt idx="43096">
                  <c:v>45935.30449311555</c:v>
                </c:pt>
                <c:pt idx="43097">
                  <c:v>45935.30531231555</c:v>
                </c:pt>
                <c:pt idx="43098">
                  <c:v>45935.30613151556</c:v>
                </c:pt>
                <c:pt idx="43099">
                  <c:v>45935.30695071556</c:v>
                </c:pt>
                <c:pt idx="43100">
                  <c:v>45935.30776991555</c:v>
                </c:pt>
                <c:pt idx="43101">
                  <c:v>45935.30858911556</c:v>
                </c:pt>
                <c:pt idx="43102">
                  <c:v>45935.30940831557</c:v>
                </c:pt>
                <c:pt idx="43103">
                  <c:v>45935.31022751557</c:v>
                </c:pt>
                <c:pt idx="43104">
                  <c:v>45935.31104671557</c:v>
                </c:pt>
                <c:pt idx="43105">
                  <c:v>45935.31186591557</c:v>
                </c:pt>
                <c:pt idx="43106">
                  <c:v>45935.31268511557</c:v>
                </c:pt>
                <c:pt idx="43107">
                  <c:v>45935.31350431557</c:v>
                </c:pt>
                <c:pt idx="43108">
                  <c:v>45935.31432351558</c:v>
                </c:pt>
                <c:pt idx="43109">
                  <c:v>45935.31514271558</c:v>
                </c:pt>
                <c:pt idx="43110">
                  <c:v>45935.31596191558</c:v>
                </c:pt>
                <c:pt idx="43111">
                  <c:v>45935.31678111559</c:v>
                </c:pt>
                <c:pt idx="43112">
                  <c:v>45935.31760031559</c:v>
                </c:pt>
                <c:pt idx="43113">
                  <c:v>45935.3184195156</c:v>
                </c:pt>
                <c:pt idx="43114">
                  <c:v>45935.3192387156</c:v>
                </c:pt>
                <c:pt idx="43115">
                  <c:v>45935.3200579156</c:v>
                </c:pt>
                <c:pt idx="43116">
                  <c:v>45935.3208771156</c:v>
                </c:pt>
                <c:pt idx="43117">
                  <c:v>45935.32169631559</c:v>
                </c:pt>
                <c:pt idx="43118">
                  <c:v>45935.3225155156</c:v>
                </c:pt>
                <c:pt idx="43119">
                  <c:v>45935.32333471558</c:v>
                </c:pt>
                <c:pt idx="43120">
                  <c:v>45935.32415391559</c:v>
                </c:pt>
                <c:pt idx="43121">
                  <c:v>45935.3249731156</c:v>
                </c:pt>
                <c:pt idx="43122">
                  <c:v>45935.32579231558</c:v>
                </c:pt>
                <c:pt idx="43123">
                  <c:v>45935.32661151559</c:v>
                </c:pt>
                <c:pt idx="43124">
                  <c:v>45935.32743071557</c:v>
                </c:pt>
                <c:pt idx="43125">
                  <c:v>45935.32824991562</c:v>
                </c:pt>
                <c:pt idx="43126">
                  <c:v>45935.32906911559</c:v>
                </c:pt>
                <c:pt idx="43127">
                  <c:v>45935.32988831562</c:v>
                </c:pt>
                <c:pt idx="43128">
                  <c:v>45935.33070751558</c:v>
                </c:pt>
                <c:pt idx="43129">
                  <c:v>45935.33152671558</c:v>
                </c:pt>
                <c:pt idx="43130">
                  <c:v>45935.33234591562</c:v>
                </c:pt>
                <c:pt idx="43131">
                  <c:v>45935.33316511557</c:v>
                </c:pt>
                <c:pt idx="43132">
                  <c:v>45935.33398431558</c:v>
                </c:pt>
                <c:pt idx="43133">
                  <c:v>45935.33480351562</c:v>
                </c:pt>
                <c:pt idx="43134">
                  <c:v>45935.33562271557</c:v>
                </c:pt>
                <c:pt idx="43135">
                  <c:v>45935.33644191558</c:v>
                </c:pt>
                <c:pt idx="43136">
                  <c:v>45935.33726111562</c:v>
                </c:pt>
                <c:pt idx="43137">
                  <c:v>45935.33808031565</c:v>
                </c:pt>
                <c:pt idx="43138">
                  <c:v>45935.33889951565</c:v>
                </c:pt>
                <c:pt idx="43139">
                  <c:v>45935.33971871562</c:v>
                </c:pt>
                <c:pt idx="43140">
                  <c:v>45935.34053791565</c:v>
                </c:pt>
                <c:pt idx="43141">
                  <c:v>45935.34135711566</c:v>
                </c:pt>
                <c:pt idx="43142">
                  <c:v>45935.34217631566</c:v>
                </c:pt>
                <c:pt idx="43143">
                  <c:v>45935.34299551565</c:v>
                </c:pt>
                <c:pt idx="43144">
                  <c:v>45935.34381471566</c:v>
                </c:pt>
                <c:pt idx="43145">
                  <c:v>45935.34463391567</c:v>
                </c:pt>
                <c:pt idx="43146">
                  <c:v>45935.34545311567</c:v>
                </c:pt>
                <c:pt idx="43147">
                  <c:v>45935.34627231567</c:v>
                </c:pt>
                <c:pt idx="43148">
                  <c:v>45935.3470915156</c:v>
                </c:pt>
                <c:pt idx="43149">
                  <c:v>45935.34791071567</c:v>
                </c:pt>
                <c:pt idx="43150">
                  <c:v>45935.34872991568</c:v>
                </c:pt>
                <c:pt idx="43151">
                  <c:v>45935.34954911568</c:v>
                </c:pt>
                <c:pt idx="43152">
                  <c:v>45935.35036831568</c:v>
                </c:pt>
                <c:pt idx="43153">
                  <c:v>45935.35118751561</c:v>
                </c:pt>
                <c:pt idx="43154">
                  <c:v>45935.35200671569</c:v>
                </c:pt>
                <c:pt idx="43155">
                  <c:v>45935.35282591569</c:v>
                </c:pt>
                <c:pt idx="43156">
                  <c:v>45935.35364511568</c:v>
                </c:pt>
                <c:pt idx="43157">
                  <c:v>45935.35446431569</c:v>
                </c:pt>
                <c:pt idx="43158">
                  <c:v>45935.3552835157</c:v>
                </c:pt>
                <c:pt idx="43159">
                  <c:v>45935.3561027157</c:v>
                </c:pt>
                <c:pt idx="43160">
                  <c:v>45935.3569219157</c:v>
                </c:pt>
                <c:pt idx="43161">
                  <c:v>45935.35774111567</c:v>
                </c:pt>
                <c:pt idx="43162">
                  <c:v>45935.3585603157</c:v>
                </c:pt>
                <c:pt idx="43163">
                  <c:v>45935.35937951571</c:v>
                </c:pt>
                <c:pt idx="43164">
                  <c:v>45935.36019871567</c:v>
                </c:pt>
                <c:pt idx="43165">
                  <c:v>45935.3610179157</c:v>
                </c:pt>
                <c:pt idx="43166">
                  <c:v>45935.36183711571</c:v>
                </c:pt>
                <c:pt idx="43167">
                  <c:v>45935.36265631572</c:v>
                </c:pt>
                <c:pt idx="43168">
                  <c:v>45935.36347551564</c:v>
                </c:pt>
                <c:pt idx="43169">
                  <c:v>45935.36429471572</c:v>
                </c:pt>
                <c:pt idx="43170">
                  <c:v>45935.36511391572</c:v>
                </c:pt>
                <c:pt idx="43171">
                  <c:v>45935.36593311573</c:v>
                </c:pt>
                <c:pt idx="43172">
                  <c:v>45935.36675231573</c:v>
                </c:pt>
                <c:pt idx="43173">
                  <c:v>45935.36757151572</c:v>
                </c:pt>
                <c:pt idx="43174">
                  <c:v>45935.36839071572</c:v>
                </c:pt>
                <c:pt idx="43175">
                  <c:v>45935.36920991573</c:v>
                </c:pt>
                <c:pt idx="43176">
                  <c:v>45935.37002911574</c:v>
                </c:pt>
                <c:pt idx="43177">
                  <c:v>45935.37084831574</c:v>
                </c:pt>
                <c:pt idx="43178">
                  <c:v>45935.37166751567</c:v>
                </c:pt>
                <c:pt idx="43179">
                  <c:v>45935.37248671567</c:v>
                </c:pt>
                <c:pt idx="43180">
                  <c:v>45935.37330591575</c:v>
                </c:pt>
                <c:pt idx="43181">
                  <c:v>45935.37412511575</c:v>
                </c:pt>
                <c:pt idx="43182">
                  <c:v>45935.37494431575</c:v>
                </c:pt>
                <c:pt idx="43183">
                  <c:v>45935.37576351564</c:v>
                </c:pt>
                <c:pt idx="43184">
                  <c:v>45935.37658271575</c:v>
                </c:pt>
                <c:pt idx="43185">
                  <c:v>45935.37740191569</c:v>
                </c:pt>
                <c:pt idx="43186">
                  <c:v>45935.37822111576</c:v>
                </c:pt>
                <c:pt idx="43187">
                  <c:v>45935.37904031575</c:v>
                </c:pt>
                <c:pt idx="43188">
                  <c:v>45935.37985951576</c:v>
                </c:pt>
                <c:pt idx="43189">
                  <c:v>45935.38067871577</c:v>
                </c:pt>
                <c:pt idx="43190">
                  <c:v>45935.38149791577</c:v>
                </c:pt>
                <c:pt idx="43191">
                  <c:v>45935.38231711577</c:v>
                </c:pt>
                <c:pt idx="43192">
                  <c:v>45935.38313631577</c:v>
                </c:pt>
                <c:pt idx="43193">
                  <c:v>45935.38395551578</c:v>
                </c:pt>
                <c:pt idx="43194">
                  <c:v>45935.38477471578</c:v>
                </c:pt>
                <c:pt idx="43195">
                  <c:v>45935.38559391578</c:v>
                </c:pt>
                <c:pt idx="43196">
                  <c:v>45935.38641311578</c:v>
                </c:pt>
                <c:pt idx="43197">
                  <c:v>45935.38723231578</c:v>
                </c:pt>
                <c:pt idx="43198">
                  <c:v>45935.38805151579</c:v>
                </c:pt>
                <c:pt idx="43199">
                  <c:v>45935.38887071579</c:v>
                </c:pt>
                <c:pt idx="43200">
                  <c:v>45935.38968991578</c:v>
                </c:pt>
                <c:pt idx="43201">
                  <c:v>45935.39050911579</c:v>
                </c:pt>
                <c:pt idx="43202">
                  <c:v>45935.3913283158</c:v>
                </c:pt>
                <c:pt idx="43203">
                  <c:v>45935.39214751573</c:v>
                </c:pt>
                <c:pt idx="43204">
                  <c:v>45935.39296671573</c:v>
                </c:pt>
                <c:pt idx="43205">
                  <c:v>45935.39378591569</c:v>
                </c:pt>
                <c:pt idx="43206">
                  <c:v>45935.39460511581</c:v>
                </c:pt>
                <c:pt idx="43207">
                  <c:v>45935.39542431574</c:v>
                </c:pt>
                <c:pt idx="43208">
                  <c:v>45935.3962435158</c:v>
                </c:pt>
                <c:pt idx="43209">
                  <c:v>45935.39706271574</c:v>
                </c:pt>
                <c:pt idx="43210">
                  <c:v>45935.39788191574</c:v>
                </c:pt>
                <c:pt idx="43211">
                  <c:v>45935.39870111582</c:v>
                </c:pt>
                <c:pt idx="43212">
                  <c:v>45935.39952031582</c:v>
                </c:pt>
                <c:pt idx="43213">
                  <c:v>45935.40033951582</c:v>
                </c:pt>
                <c:pt idx="43214">
                  <c:v>45935.40115871582</c:v>
                </c:pt>
                <c:pt idx="43215">
                  <c:v>45935.40197791583</c:v>
                </c:pt>
                <c:pt idx="43216">
                  <c:v>45935.40279711583</c:v>
                </c:pt>
                <c:pt idx="43217">
                  <c:v>45935.40361631583</c:v>
                </c:pt>
                <c:pt idx="43218">
                  <c:v>45935.40443551583</c:v>
                </c:pt>
                <c:pt idx="43219">
                  <c:v>45935.40525471584</c:v>
                </c:pt>
                <c:pt idx="43220">
                  <c:v>45935.40607391584</c:v>
                </c:pt>
                <c:pt idx="43221">
                  <c:v>45935.40689311584</c:v>
                </c:pt>
                <c:pt idx="43222">
                  <c:v>45935.40771231583</c:v>
                </c:pt>
                <c:pt idx="43223">
                  <c:v>45935.40853151584</c:v>
                </c:pt>
                <c:pt idx="43224">
                  <c:v>45935.40935071585</c:v>
                </c:pt>
                <c:pt idx="43225">
                  <c:v>45935.41016991585</c:v>
                </c:pt>
                <c:pt idx="43226">
                  <c:v>45935.41098911585</c:v>
                </c:pt>
                <c:pt idx="43227">
                  <c:v>45935.41180831585</c:v>
                </c:pt>
                <c:pt idx="43228">
                  <c:v>45935.41262751586</c:v>
                </c:pt>
                <c:pt idx="43229">
                  <c:v>45935.41344671579</c:v>
                </c:pt>
                <c:pt idx="43230">
                  <c:v>45935.41426591586</c:v>
                </c:pt>
                <c:pt idx="43231">
                  <c:v>45935.41508511586</c:v>
                </c:pt>
                <c:pt idx="43232">
                  <c:v>45935.41590431587</c:v>
                </c:pt>
                <c:pt idx="43233">
                  <c:v>45935.41672351587</c:v>
                </c:pt>
                <c:pt idx="43234">
                  <c:v>45935.41754271587</c:v>
                </c:pt>
                <c:pt idx="43235">
                  <c:v>45935.41836191587</c:v>
                </c:pt>
                <c:pt idx="43236">
                  <c:v>45935.41918111587</c:v>
                </c:pt>
                <c:pt idx="43237">
                  <c:v>45935.42000031588</c:v>
                </c:pt>
                <c:pt idx="43238">
                  <c:v>45935.42081951588</c:v>
                </c:pt>
                <c:pt idx="43239">
                  <c:v>45935.42163871587</c:v>
                </c:pt>
                <c:pt idx="43240">
                  <c:v>45935.42245791588</c:v>
                </c:pt>
                <c:pt idx="43241">
                  <c:v>45935.42327711589</c:v>
                </c:pt>
                <c:pt idx="43242">
                  <c:v>45935.42409631589</c:v>
                </c:pt>
                <c:pt idx="43243">
                  <c:v>45935.42491551588</c:v>
                </c:pt>
                <c:pt idx="43244">
                  <c:v>45935.42573471582</c:v>
                </c:pt>
                <c:pt idx="43245">
                  <c:v>45935.4265539159</c:v>
                </c:pt>
                <c:pt idx="43246">
                  <c:v>45935.4273731159</c:v>
                </c:pt>
                <c:pt idx="43247">
                  <c:v>45935.4281923159</c:v>
                </c:pt>
                <c:pt idx="43248">
                  <c:v>45935.42901151587</c:v>
                </c:pt>
                <c:pt idx="43249">
                  <c:v>45935.4298307159</c:v>
                </c:pt>
                <c:pt idx="43250">
                  <c:v>45935.43064991591</c:v>
                </c:pt>
                <c:pt idx="43251">
                  <c:v>45935.43146911587</c:v>
                </c:pt>
                <c:pt idx="43252">
                  <c:v>45935.43228831591</c:v>
                </c:pt>
                <c:pt idx="43253">
                  <c:v>45935.43310751584</c:v>
                </c:pt>
                <c:pt idx="43254">
                  <c:v>45935.43392671592</c:v>
                </c:pt>
                <c:pt idx="43255">
                  <c:v>45935.43474591592</c:v>
                </c:pt>
                <c:pt idx="43256">
                  <c:v>45935.43556511592</c:v>
                </c:pt>
                <c:pt idx="43257">
                  <c:v>45935.43638431592</c:v>
                </c:pt>
                <c:pt idx="43258">
                  <c:v>45935.43720351592</c:v>
                </c:pt>
                <c:pt idx="43259">
                  <c:v>45935.43802271593</c:v>
                </c:pt>
                <c:pt idx="43260">
                  <c:v>45935.43884191593</c:v>
                </c:pt>
                <c:pt idx="43261">
                  <c:v>45935.43966111592</c:v>
                </c:pt>
                <c:pt idx="43262">
                  <c:v>45935.44048031593</c:v>
                </c:pt>
                <c:pt idx="43263">
                  <c:v>45935.44129951594</c:v>
                </c:pt>
                <c:pt idx="43264">
                  <c:v>45935.44211871594</c:v>
                </c:pt>
                <c:pt idx="43265">
                  <c:v>45935.44293791594</c:v>
                </c:pt>
                <c:pt idx="43266">
                  <c:v>45935.44375711594</c:v>
                </c:pt>
                <c:pt idx="43267">
                  <c:v>45935.44457631594</c:v>
                </c:pt>
                <c:pt idx="43268">
                  <c:v>45935.44539551595</c:v>
                </c:pt>
                <c:pt idx="43269">
                  <c:v>45935.44621471595</c:v>
                </c:pt>
                <c:pt idx="43270">
                  <c:v>45935.44703391595</c:v>
                </c:pt>
                <c:pt idx="43271">
                  <c:v>45935.44785311595</c:v>
                </c:pt>
                <c:pt idx="43272">
                  <c:v>45935.44867231595</c:v>
                </c:pt>
                <c:pt idx="43273">
                  <c:v>45935.44949151592</c:v>
                </c:pt>
                <c:pt idx="43274">
                  <c:v>45935.45031071596</c:v>
                </c:pt>
                <c:pt idx="43275">
                  <c:v>45935.45112991596</c:v>
                </c:pt>
                <c:pt idx="43276">
                  <c:v>45935.45194911597</c:v>
                </c:pt>
                <c:pt idx="43277">
                  <c:v>45935.45276831597</c:v>
                </c:pt>
                <c:pt idx="43278">
                  <c:v>45935.45358751597</c:v>
                </c:pt>
                <c:pt idx="43279">
                  <c:v>45935.45440671597</c:v>
                </c:pt>
                <c:pt idx="43280">
                  <c:v>45935.45522591597</c:v>
                </c:pt>
                <c:pt idx="43281">
                  <c:v>45935.45604511597</c:v>
                </c:pt>
                <c:pt idx="43282">
                  <c:v>45935.45686431598</c:v>
                </c:pt>
                <c:pt idx="43283">
                  <c:v>45935.45768351598</c:v>
                </c:pt>
                <c:pt idx="43284">
                  <c:v>45935.45850271598</c:v>
                </c:pt>
                <c:pt idx="43285">
                  <c:v>45935.45932191599</c:v>
                </c:pt>
                <c:pt idx="43286">
                  <c:v>45935.46014111597</c:v>
                </c:pt>
                <c:pt idx="43287">
                  <c:v>45935.46096031598</c:v>
                </c:pt>
                <c:pt idx="43288">
                  <c:v>45935.46177951592</c:v>
                </c:pt>
                <c:pt idx="43289">
                  <c:v>45935.462598716</c:v>
                </c:pt>
                <c:pt idx="43290">
                  <c:v>45935.463417916</c:v>
                </c:pt>
                <c:pt idx="43291">
                  <c:v>45935.464237116</c:v>
                </c:pt>
                <c:pt idx="43292">
                  <c:v>45935.465056316</c:v>
                </c:pt>
                <c:pt idx="43293">
                  <c:v>45935.46587551601</c:v>
                </c:pt>
                <c:pt idx="43294">
                  <c:v>45935.46669471601</c:v>
                </c:pt>
                <c:pt idx="43295">
                  <c:v>45935.46751391601</c:v>
                </c:pt>
                <c:pt idx="43296">
                  <c:v>45935.46833311601</c:v>
                </c:pt>
                <c:pt idx="43297">
                  <c:v>45935.46915231601</c:v>
                </c:pt>
                <c:pt idx="43298">
                  <c:v>45935.46997151602</c:v>
                </c:pt>
                <c:pt idx="43299">
                  <c:v>45935.47079071602</c:v>
                </c:pt>
                <c:pt idx="43300">
                  <c:v>45935.47160991602</c:v>
                </c:pt>
                <c:pt idx="43301">
                  <c:v>45935.47242911602</c:v>
                </c:pt>
                <c:pt idx="43302">
                  <c:v>45935.47324831602</c:v>
                </c:pt>
                <c:pt idx="43303">
                  <c:v>45935.47406751603</c:v>
                </c:pt>
                <c:pt idx="43304">
                  <c:v>45935.47488671603</c:v>
                </c:pt>
                <c:pt idx="43305">
                  <c:v>45935.47570591603</c:v>
                </c:pt>
                <c:pt idx="43306">
                  <c:v>45935.47652511603</c:v>
                </c:pt>
                <c:pt idx="43307">
                  <c:v>45935.47734431604</c:v>
                </c:pt>
                <c:pt idx="43308">
                  <c:v>45935.47816351603</c:v>
                </c:pt>
                <c:pt idx="43309">
                  <c:v>45935.47898271603</c:v>
                </c:pt>
                <c:pt idx="43310">
                  <c:v>45935.47980191604</c:v>
                </c:pt>
                <c:pt idx="43311">
                  <c:v>45935.48062111605</c:v>
                </c:pt>
                <c:pt idx="43312">
                  <c:v>45935.48144031605</c:v>
                </c:pt>
                <c:pt idx="43313">
                  <c:v>45935.48225951605</c:v>
                </c:pt>
                <c:pt idx="43314">
                  <c:v>45935.48307871605</c:v>
                </c:pt>
                <c:pt idx="43315">
                  <c:v>45935.48389791605</c:v>
                </c:pt>
                <c:pt idx="43316">
                  <c:v>45935.48471711605</c:v>
                </c:pt>
                <c:pt idx="43317">
                  <c:v>45935.48553631606</c:v>
                </c:pt>
                <c:pt idx="43318">
                  <c:v>45935.48635551606</c:v>
                </c:pt>
                <c:pt idx="43319">
                  <c:v>45935.48717471607</c:v>
                </c:pt>
                <c:pt idx="43320">
                  <c:v>45935.48799391607</c:v>
                </c:pt>
                <c:pt idx="43321">
                  <c:v>45935.48881311606</c:v>
                </c:pt>
                <c:pt idx="43322">
                  <c:v>45935.48963231607</c:v>
                </c:pt>
                <c:pt idx="43323">
                  <c:v>45935.49045151607</c:v>
                </c:pt>
                <c:pt idx="43324">
                  <c:v>45935.49127071608</c:v>
                </c:pt>
                <c:pt idx="43325">
                  <c:v>45935.49208991608</c:v>
                </c:pt>
                <c:pt idx="43326">
                  <c:v>45935.49290911608</c:v>
                </c:pt>
                <c:pt idx="43327">
                  <c:v>45935.49372831608</c:v>
                </c:pt>
                <c:pt idx="43328">
                  <c:v>45935.49454751609</c:v>
                </c:pt>
                <c:pt idx="43329">
                  <c:v>45935.49536671607</c:v>
                </c:pt>
                <c:pt idx="43330">
                  <c:v>45935.49618591608</c:v>
                </c:pt>
                <c:pt idx="43331">
                  <c:v>45935.49700511609</c:v>
                </c:pt>
                <c:pt idx="43332">
                  <c:v>45935.49782431609</c:v>
                </c:pt>
                <c:pt idx="43333">
                  <c:v>45935.4986435161</c:v>
                </c:pt>
                <c:pt idx="43334">
                  <c:v>45935.49946271603</c:v>
                </c:pt>
                <c:pt idx="43335">
                  <c:v>45935.5002819161</c:v>
                </c:pt>
                <c:pt idx="43336">
                  <c:v>45935.5011011161</c:v>
                </c:pt>
                <c:pt idx="43337">
                  <c:v>45935.50192031611</c:v>
                </c:pt>
                <c:pt idx="43338">
                  <c:v>45935.50273951611</c:v>
                </c:pt>
                <c:pt idx="43339">
                  <c:v>45935.50355871611</c:v>
                </c:pt>
                <c:pt idx="43340">
                  <c:v>45935.50437791611</c:v>
                </c:pt>
                <c:pt idx="43341">
                  <c:v>45935.50519711612</c:v>
                </c:pt>
                <c:pt idx="43342">
                  <c:v>45935.50601631611</c:v>
                </c:pt>
                <c:pt idx="43343">
                  <c:v>45935.50683551612</c:v>
                </c:pt>
                <c:pt idx="43344">
                  <c:v>45935.50765471612</c:v>
                </c:pt>
                <c:pt idx="43345">
                  <c:v>45935.50847391612</c:v>
                </c:pt>
                <c:pt idx="43346">
                  <c:v>45935.50929311612</c:v>
                </c:pt>
                <c:pt idx="43347">
                  <c:v>45935.51011231612</c:v>
                </c:pt>
                <c:pt idx="43348">
                  <c:v>45935.51093151613</c:v>
                </c:pt>
                <c:pt idx="43349">
                  <c:v>45935.51175071613</c:v>
                </c:pt>
                <c:pt idx="43350">
                  <c:v>45935.51256991613</c:v>
                </c:pt>
                <c:pt idx="43351">
                  <c:v>45935.51338911614</c:v>
                </c:pt>
                <c:pt idx="43352">
                  <c:v>45935.51420831614</c:v>
                </c:pt>
                <c:pt idx="43353">
                  <c:v>45935.51502751614</c:v>
                </c:pt>
                <c:pt idx="43354">
                  <c:v>45935.51584671615</c:v>
                </c:pt>
                <c:pt idx="43355">
                  <c:v>45935.51666591615</c:v>
                </c:pt>
                <c:pt idx="43356">
                  <c:v>45935.51748511615</c:v>
                </c:pt>
                <c:pt idx="43357">
                  <c:v>45935.51830431615</c:v>
                </c:pt>
                <c:pt idx="43358">
                  <c:v>45935.51912351615</c:v>
                </c:pt>
                <c:pt idx="43359">
                  <c:v>45935.51994271616</c:v>
                </c:pt>
                <c:pt idx="43360">
                  <c:v>45935.52076191612</c:v>
                </c:pt>
                <c:pt idx="43361">
                  <c:v>45935.52158111615</c:v>
                </c:pt>
                <c:pt idx="43362">
                  <c:v>45935.52240031616</c:v>
                </c:pt>
                <c:pt idx="43363">
                  <c:v>45935.52321951617</c:v>
                </c:pt>
                <c:pt idx="43364">
                  <c:v>45935.52403871617</c:v>
                </c:pt>
                <c:pt idx="43365">
                  <c:v>45935.52485791617</c:v>
                </c:pt>
                <c:pt idx="43366">
                  <c:v>45935.52567711617</c:v>
                </c:pt>
                <c:pt idx="43367">
                  <c:v>45935.52649631617</c:v>
                </c:pt>
                <c:pt idx="43368">
                  <c:v>45935.52731551618</c:v>
                </c:pt>
                <c:pt idx="43369">
                  <c:v>45935.52813471618</c:v>
                </c:pt>
                <c:pt idx="43370">
                  <c:v>45935.52895391618</c:v>
                </c:pt>
                <c:pt idx="43371">
                  <c:v>45935.52977311618</c:v>
                </c:pt>
                <c:pt idx="43372">
                  <c:v>45935.53059231618</c:v>
                </c:pt>
                <c:pt idx="43373">
                  <c:v>45935.53141151617</c:v>
                </c:pt>
                <c:pt idx="43374">
                  <c:v>45935.5322307162</c:v>
                </c:pt>
                <c:pt idx="43375">
                  <c:v>45935.53304991619</c:v>
                </c:pt>
                <c:pt idx="43376">
                  <c:v>45935.5338691162</c:v>
                </c:pt>
                <c:pt idx="43377">
                  <c:v>45935.5346883162</c:v>
                </c:pt>
                <c:pt idx="43378">
                  <c:v>45935.53550751619</c:v>
                </c:pt>
                <c:pt idx="43379">
                  <c:v>45935.5363267162</c:v>
                </c:pt>
                <c:pt idx="43380">
                  <c:v>45935.53714591618</c:v>
                </c:pt>
                <c:pt idx="43381">
                  <c:v>45935.53796511619</c:v>
                </c:pt>
                <c:pt idx="43382">
                  <c:v>45935.5387843162</c:v>
                </c:pt>
                <c:pt idx="43383">
                  <c:v>45935.53960351618</c:v>
                </c:pt>
                <c:pt idx="43384">
                  <c:v>45935.54042271619</c:v>
                </c:pt>
                <c:pt idx="43385">
                  <c:v>45935.54124191622</c:v>
                </c:pt>
                <c:pt idx="43386">
                  <c:v>45935.54206111622</c:v>
                </c:pt>
                <c:pt idx="43387">
                  <c:v>45935.54288031622</c:v>
                </c:pt>
                <c:pt idx="43388">
                  <c:v>45935.54369951622</c:v>
                </c:pt>
                <c:pt idx="43389">
                  <c:v>45935.54451871622</c:v>
                </c:pt>
                <c:pt idx="43390">
                  <c:v>45935.54533791623</c:v>
                </c:pt>
                <c:pt idx="43391">
                  <c:v>45935.54615711623</c:v>
                </c:pt>
                <c:pt idx="43392">
                  <c:v>45935.54697631623</c:v>
                </c:pt>
                <c:pt idx="43393">
                  <c:v>45935.54779551618</c:v>
                </c:pt>
                <c:pt idx="43394">
                  <c:v>45935.54861471624</c:v>
                </c:pt>
                <c:pt idx="43395">
                  <c:v>45935.54943391623</c:v>
                </c:pt>
                <c:pt idx="43396">
                  <c:v>45935.55025311624</c:v>
                </c:pt>
                <c:pt idx="43397">
                  <c:v>45935.55107231624</c:v>
                </c:pt>
                <c:pt idx="43398">
                  <c:v>45935.55189151625</c:v>
                </c:pt>
                <c:pt idx="43399">
                  <c:v>45935.55271071625</c:v>
                </c:pt>
                <c:pt idx="43400">
                  <c:v>45935.55352991625</c:v>
                </c:pt>
                <c:pt idx="43401">
                  <c:v>45935.55434911625</c:v>
                </c:pt>
                <c:pt idx="43402">
                  <c:v>45935.55516831626</c:v>
                </c:pt>
                <c:pt idx="43403">
                  <c:v>45935.55598751619</c:v>
                </c:pt>
                <c:pt idx="43404">
                  <c:v>45935.55680671626</c:v>
                </c:pt>
                <c:pt idx="43405">
                  <c:v>45935.55762591626</c:v>
                </c:pt>
                <c:pt idx="43406">
                  <c:v>45935.55844511626</c:v>
                </c:pt>
                <c:pt idx="43407">
                  <c:v>45935.55926431627</c:v>
                </c:pt>
                <c:pt idx="43408">
                  <c:v>45935.5600835162</c:v>
                </c:pt>
                <c:pt idx="43409">
                  <c:v>45935.5609027162</c:v>
                </c:pt>
                <c:pt idx="43410">
                  <c:v>45935.56172191618</c:v>
                </c:pt>
                <c:pt idx="43411">
                  <c:v>45935.56254111628</c:v>
                </c:pt>
                <c:pt idx="43412">
                  <c:v>45935.56336031621</c:v>
                </c:pt>
                <c:pt idx="43413">
                  <c:v>45935.56417951627</c:v>
                </c:pt>
                <c:pt idx="43414">
                  <c:v>45935.56499871628</c:v>
                </c:pt>
                <c:pt idx="43415">
                  <c:v>45935.56581791629</c:v>
                </c:pt>
                <c:pt idx="43416">
                  <c:v>45935.56663711629</c:v>
                </c:pt>
                <c:pt idx="43417">
                  <c:v>45935.56745631628</c:v>
                </c:pt>
                <c:pt idx="43418">
                  <c:v>45935.56827551629</c:v>
                </c:pt>
                <c:pt idx="43419">
                  <c:v>45935.56909471627</c:v>
                </c:pt>
                <c:pt idx="43420">
                  <c:v>45935.5699139163</c:v>
                </c:pt>
                <c:pt idx="43421">
                  <c:v>45935.5707331163</c:v>
                </c:pt>
                <c:pt idx="43422">
                  <c:v>45935.5715523163</c:v>
                </c:pt>
                <c:pt idx="43423">
                  <c:v>45935.5723715163</c:v>
                </c:pt>
                <c:pt idx="43424">
                  <c:v>45935.57319071624</c:v>
                </c:pt>
                <c:pt idx="43425">
                  <c:v>45935.57400991631</c:v>
                </c:pt>
                <c:pt idx="43426">
                  <c:v>45935.57482911631</c:v>
                </c:pt>
                <c:pt idx="43427">
                  <c:v>45935.57564831631</c:v>
                </c:pt>
                <c:pt idx="43428">
                  <c:v>45935.57646751632</c:v>
                </c:pt>
                <c:pt idx="43429">
                  <c:v>45935.57728671632</c:v>
                </c:pt>
                <c:pt idx="43430">
                  <c:v>45935.57810591632</c:v>
                </c:pt>
                <c:pt idx="43431">
                  <c:v>45935.57892511632</c:v>
                </c:pt>
                <c:pt idx="43432">
                  <c:v>45935.57974431632</c:v>
                </c:pt>
                <c:pt idx="43433">
                  <c:v>45935.58056351633</c:v>
                </c:pt>
                <c:pt idx="43434">
                  <c:v>45935.58138271626</c:v>
                </c:pt>
                <c:pt idx="43435">
                  <c:v>45935.58220191633</c:v>
                </c:pt>
                <c:pt idx="43436">
                  <c:v>45935.58302111633</c:v>
                </c:pt>
                <c:pt idx="43437">
                  <c:v>45935.58384031634</c:v>
                </c:pt>
                <c:pt idx="43438">
                  <c:v>45935.58465951634</c:v>
                </c:pt>
                <c:pt idx="43439">
                  <c:v>45935.58547871633</c:v>
                </c:pt>
                <c:pt idx="43440">
                  <c:v>45935.58629791634</c:v>
                </c:pt>
                <c:pt idx="43441">
                  <c:v>45935.58711711635</c:v>
                </c:pt>
                <c:pt idx="43442">
                  <c:v>45935.58793631635</c:v>
                </c:pt>
                <c:pt idx="43443">
                  <c:v>45935.58875551635</c:v>
                </c:pt>
                <c:pt idx="43444">
                  <c:v>45935.58957471635</c:v>
                </c:pt>
                <c:pt idx="43445">
                  <c:v>45935.59039391635</c:v>
                </c:pt>
                <c:pt idx="43446">
                  <c:v>45935.59121311636</c:v>
                </c:pt>
                <c:pt idx="43447">
                  <c:v>45935.59203231636</c:v>
                </c:pt>
                <c:pt idx="43448">
                  <c:v>45935.59285151635</c:v>
                </c:pt>
                <c:pt idx="43449">
                  <c:v>45935.59367071629</c:v>
                </c:pt>
                <c:pt idx="43450">
                  <c:v>45935.59448991637</c:v>
                </c:pt>
                <c:pt idx="43451">
                  <c:v>45935.59530911637</c:v>
                </c:pt>
                <c:pt idx="43452">
                  <c:v>45935.59612831637</c:v>
                </c:pt>
                <c:pt idx="43453">
                  <c:v>45935.59694751637</c:v>
                </c:pt>
                <c:pt idx="43454">
                  <c:v>45935.5977667163</c:v>
                </c:pt>
                <c:pt idx="43455">
                  <c:v>45935.59858591638</c:v>
                </c:pt>
                <c:pt idx="43456">
                  <c:v>45935.59940511637</c:v>
                </c:pt>
                <c:pt idx="43457">
                  <c:v>45935.60022431638</c:v>
                </c:pt>
                <c:pt idx="43458">
                  <c:v>45935.60104351631</c:v>
                </c:pt>
                <c:pt idx="43459">
                  <c:v>45935.60186271632</c:v>
                </c:pt>
                <c:pt idx="43460">
                  <c:v>45935.60268191637</c:v>
                </c:pt>
                <c:pt idx="43461">
                  <c:v>45935.60350111638</c:v>
                </c:pt>
                <c:pt idx="43462">
                  <c:v>45935.60432031639</c:v>
                </c:pt>
                <c:pt idx="43463">
                  <c:v>45935.6051395164</c:v>
                </c:pt>
                <c:pt idx="43464">
                  <c:v>45935.6059587164</c:v>
                </c:pt>
                <c:pt idx="43465">
                  <c:v>45935.6067779164</c:v>
                </c:pt>
                <c:pt idx="43466">
                  <c:v>45935.6075971164</c:v>
                </c:pt>
                <c:pt idx="43467">
                  <c:v>45935.6084163164</c:v>
                </c:pt>
                <c:pt idx="43468">
                  <c:v>45935.60923551641</c:v>
                </c:pt>
                <c:pt idx="43469">
                  <c:v>45935.61005471641</c:v>
                </c:pt>
                <c:pt idx="43470">
                  <c:v>45935.61087391641</c:v>
                </c:pt>
                <c:pt idx="43471">
                  <c:v>45935.61169311641</c:v>
                </c:pt>
                <c:pt idx="43472">
                  <c:v>45935.61251231641</c:v>
                </c:pt>
                <c:pt idx="43473">
                  <c:v>45935.61333151642</c:v>
                </c:pt>
                <c:pt idx="43474">
                  <c:v>45935.61415071642</c:v>
                </c:pt>
                <c:pt idx="43475">
                  <c:v>45935.61496991642</c:v>
                </c:pt>
                <c:pt idx="43476">
                  <c:v>45935.61578911643</c:v>
                </c:pt>
                <c:pt idx="43477">
                  <c:v>45935.61660831642</c:v>
                </c:pt>
                <c:pt idx="43478">
                  <c:v>45935.61742751642</c:v>
                </c:pt>
                <c:pt idx="43479">
                  <c:v>45935.61824671643</c:v>
                </c:pt>
                <c:pt idx="43480">
                  <c:v>45935.61906591643</c:v>
                </c:pt>
                <c:pt idx="43481">
                  <c:v>45935.61988511644</c:v>
                </c:pt>
                <c:pt idx="43482">
                  <c:v>45935.62070431642</c:v>
                </c:pt>
                <c:pt idx="43483">
                  <c:v>45935.62152351637</c:v>
                </c:pt>
                <c:pt idx="43484">
                  <c:v>45935.62234271642</c:v>
                </c:pt>
                <c:pt idx="43485">
                  <c:v>45935.62316191636</c:v>
                </c:pt>
                <c:pt idx="43486">
                  <c:v>45935.62398111638</c:v>
                </c:pt>
                <c:pt idx="43487">
                  <c:v>45935.62480031645</c:v>
                </c:pt>
                <c:pt idx="43488">
                  <c:v>45935.62561951645</c:v>
                </c:pt>
                <c:pt idx="43489">
                  <c:v>45935.62643871646</c:v>
                </c:pt>
                <c:pt idx="43490">
                  <c:v>45935.62725791646</c:v>
                </c:pt>
                <c:pt idx="43491">
                  <c:v>45935.62807711646</c:v>
                </c:pt>
                <c:pt idx="43492">
                  <c:v>45935.62889631646</c:v>
                </c:pt>
                <c:pt idx="43493">
                  <c:v>45935.62971551639</c:v>
                </c:pt>
                <c:pt idx="43494">
                  <c:v>45935.63053471647</c:v>
                </c:pt>
                <c:pt idx="43495">
                  <c:v>45935.63135391647</c:v>
                </c:pt>
                <c:pt idx="43496">
                  <c:v>45935.63217311647</c:v>
                </c:pt>
                <c:pt idx="43497">
                  <c:v>45935.63299231647</c:v>
                </c:pt>
                <c:pt idx="43498">
                  <c:v>45935.63381151648</c:v>
                </c:pt>
                <c:pt idx="43499">
                  <c:v>45935.63463071648</c:v>
                </c:pt>
                <c:pt idx="43500">
                  <c:v>45935.63544991647</c:v>
                </c:pt>
                <c:pt idx="43501">
                  <c:v>45935.63626911648</c:v>
                </c:pt>
                <c:pt idx="43502">
                  <c:v>45935.63708831649</c:v>
                </c:pt>
                <c:pt idx="43503">
                  <c:v>45935.63790751647</c:v>
                </c:pt>
                <c:pt idx="43504">
                  <c:v>45935.63872671648</c:v>
                </c:pt>
                <c:pt idx="43505">
                  <c:v>45935.63954591649</c:v>
                </c:pt>
                <c:pt idx="43506">
                  <c:v>45935.64036511649</c:v>
                </c:pt>
                <c:pt idx="43507">
                  <c:v>45935.6411843165</c:v>
                </c:pt>
                <c:pt idx="43508">
                  <c:v>45935.6420035165</c:v>
                </c:pt>
                <c:pt idx="43509">
                  <c:v>45935.6428227165</c:v>
                </c:pt>
                <c:pt idx="43510">
                  <c:v>45935.6436419165</c:v>
                </c:pt>
                <c:pt idx="43511">
                  <c:v>45935.64446111651</c:v>
                </c:pt>
                <c:pt idx="43512">
                  <c:v>45935.64528031651</c:v>
                </c:pt>
                <c:pt idx="43513">
                  <c:v>45935.64609951651</c:v>
                </c:pt>
                <c:pt idx="43514">
                  <c:v>45935.64691871651</c:v>
                </c:pt>
                <c:pt idx="43515">
                  <c:v>45935.64773791652</c:v>
                </c:pt>
                <c:pt idx="43516">
                  <c:v>45935.64855711651</c:v>
                </c:pt>
                <c:pt idx="43517">
                  <c:v>45935.64937631652</c:v>
                </c:pt>
                <c:pt idx="43518">
                  <c:v>45935.65019551652</c:v>
                </c:pt>
                <c:pt idx="43519">
                  <c:v>45935.65101471652</c:v>
                </c:pt>
                <c:pt idx="43520">
                  <c:v>45935.65183391652</c:v>
                </c:pt>
                <c:pt idx="43521">
                  <c:v>45935.65265311652</c:v>
                </c:pt>
                <c:pt idx="43522">
                  <c:v>45935.65347231653</c:v>
                </c:pt>
                <c:pt idx="43523">
                  <c:v>45935.65429151653</c:v>
                </c:pt>
                <c:pt idx="43524">
                  <c:v>45935.65511071654</c:v>
                </c:pt>
                <c:pt idx="43525">
                  <c:v>45935.65592991654</c:v>
                </c:pt>
                <c:pt idx="43526">
                  <c:v>45935.65674911654</c:v>
                </c:pt>
                <c:pt idx="43527">
                  <c:v>45935.65756831654</c:v>
                </c:pt>
                <c:pt idx="43528">
                  <c:v>45935.65838751655</c:v>
                </c:pt>
                <c:pt idx="43529">
                  <c:v>45935.65920671655</c:v>
                </c:pt>
                <c:pt idx="43530">
                  <c:v>45935.66002591655</c:v>
                </c:pt>
                <c:pt idx="43531">
                  <c:v>45935.66084511655</c:v>
                </c:pt>
                <c:pt idx="43532">
                  <c:v>45935.66166431655</c:v>
                </c:pt>
                <c:pt idx="43533">
                  <c:v>45935.66248351649</c:v>
                </c:pt>
                <c:pt idx="43534">
                  <c:v>45935.66330271652</c:v>
                </c:pt>
                <c:pt idx="43535">
                  <c:v>45935.66412191655</c:v>
                </c:pt>
                <c:pt idx="43536">
                  <c:v>45935.66494111656</c:v>
                </c:pt>
                <c:pt idx="43537">
                  <c:v>45935.66576031657</c:v>
                </c:pt>
                <c:pt idx="43538">
                  <c:v>45935.66657951657</c:v>
                </c:pt>
                <c:pt idx="43539">
                  <c:v>45935.66739871657</c:v>
                </c:pt>
                <c:pt idx="43540">
                  <c:v>45935.66821791658</c:v>
                </c:pt>
                <c:pt idx="43541">
                  <c:v>45935.66903711657</c:v>
                </c:pt>
                <c:pt idx="43542">
                  <c:v>45935.66985631657</c:v>
                </c:pt>
                <c:pt idx="43543">
                  <c:v>45935.67067551658</c:v>
                </c:pt>
                <c:pt idx="43544">
                  <c:v>45935.67149471657</c:v>
                </c:pt>
                <c:pt idx="43545">
                  <c:v>45935.67231391658</c:v>
                </c:pt>
                <c:pt idx="43546">
                  <c:v>45935.67313311659</c:v>
                </c:pt>
                <c:pt idx="43547">
                  <c:v>45935.67395231659</c:v>
                </c:pt>
                <c:pt idx="43548">
                  <c:v>45935.67477151658</c:v>
                </c:pt>
                <c:pt idx="43549">
                  <c:v>45935.67559071659</c:v>
                </c:pt>
                <c:pt idx="43550">
                  <c:v>45935.6764099166</c:v>
                </c:pt>
                <c:pt idx="43551">
                  <c:v>45935.6772291166</c:v>
                </c:pt>
                <c:pt idx="43552">
                  <c:v>45935.6780483166</c:v>
                </c:pt>
                <c:pt idx="43553">
                  <c:v>45935.6788675166</c:v>
                </c:pt>
                <c:pt idx="43554">
                  <c:v>45935.67968671658</c:v>
                </c:pt>
                <c:pt idx="43555">
                  <c:v>45935.68050591661</c:v>
                </c:pt>
                <c:pt idx="43556">
                  <c:v>45935.68132511659</c:v>
                </c:pt>
                <c:pt idx="43557">
                  <c:v>45935.6821443166</c:v>
                </c:pt>
                <c:pt idx="43558">
                  <c:v>45935.68296351659</c:v>
                </c:pt>
                <c:pt idx="43559">
                  <c:v>45935.68378271657</c:v>
                </c:pt>
                <c:pt idx="43560">
                  <c:v>45935.68460191662</c:v>
                </c:pt>
                <c:pt idx="43561">
                  <c:v>45935.68542111658</c:v>
                </c:pt>
                <c:pt idx="43562">
                  <c:v>45935.68624031662</c:v>
                </c:pt>
                <c:pt idx="43563">
                  <c:v>45935.68705951663</c:v>
                </c:pt>
                <c:pt idx="43564">
                  <c:v>45935.68787871663</c:v>
                </c:pt>
                <c:pt idx="43565">
                  <c:v>45935.68869791663</c:v>
                </c:pt>
                <c:pt idx="43566">
                  <c:v>45935.68951711663</c:v>
                </c:pt>
                <c:pt idx="43567">
                  <c:v>45935.69033631663</c:v>
                </c:pt>
                <c:pt idx="43568">
                  <c:v>45935.69115551655</c:v>
                </c:pt>
                <c:pt idx="43569">
                  <c:v>45935.69197471657</c:v>
                </c:pt>
                <c:pt idx="43570">
                  <c:v>45935.69279391658</c:v>
                </c:pt>
                <c:pt idx="43571">
                  <c:v>45935.69361311659</c:v>
                </c:pt>
                <c:pt idx="43572">
                  <c:v>45935.69443231665</c:v>
                </c:pt>
                <c:pt idx="43573">
                  <c:v>45935.69525151658</c:v>
                </c:pt>
                <c:pt idx="43574">
                  <c:v>45935.69607071659</c:v>
                </c:pt>
                <c:pt idx="43575">
                  <c:v>45935.69688991665</c:v>
                </c:pt>
                <c:pt idx="43576">
                  <c:v>45935.69770911659</c:v>
                </c:pt>
                <c:pt idx="43577">
                  <c:v>45935.69852831666</c:v>
                </c:pt>
                <c:pt idx="43578">
                  <c:v>45935.69934751657</c:v>
                </c:pt>
                <c:pt idx="43579">
                  <c:v>45935.70016671659</c:v>
                </c:pt>
                <c:pt idx="43580">
                  <c:v>45935.70098591659</c:v>
                </c:pt>
                <c:pt idx="43581">
                  <c:v>45935.70180511667</c:v>
                </c:pt>
                <c:pt idx="43582">
                  <c:v>45935.70262431667</c:v>
                </c:pt>
                <c:pt idx="43583">
                  <c:v>45935.70344351657</c:v>
                </c:pt>
                <c:pt idx="43584">
                  <c:v>45935.70426271667</c:v>
                </c:pt>
                <c:pt idx="43585">
                  <c:v>45935.70508191661</c:v>
                </c:pt>
                <c:pt idx="43586">
                  <c:v>45935.70590111661</c:v>
                </c:pt>
                <c:pt idx="43587">
                  <c:v>45935.70672031667</c:v>
                </c:pt>
                <c:pt idx="43588">
                  <c:v>45935.70753951668</c:v>
                </c:pt>
                <c:pt idx="43589">
                  <c:v>45935.70835871669</c:v>
                </c:pt>
                <c:pt idx="43590">
                  <c:v>45935.70917791667</c:v>
                </c:pt>
                <c:pt idx="43591">
                  <c:v>45935.70999711668</c:v>
                </c:pt>
                <c:pt idx="43592">
                  <c:v>45935.7108163167</c:v>
                </c:pt>
                <c:pt idx="43593">
                  <c:v>45935.71163551667</c:v>
                </c:pt>
                <c:pt idx="43594">
                  <c:v>45935.7124547167</c:v>
                </c:pt>
                <c:pt idx="43595">
                  <c:v>45935.7132739167</c:v>
                </c:pt>
                <c:pt idx="43596">
                  <c:v>45935.7140931167</c:v>
                </c:pt>
                <c:pt idx="43597">
                  <c:v>45935.7149123167</c:v>
                </c:pt>
                <c:pt idx="43598">
                  <c:v>45935.71573151664</c:v>
                </c:pt>
                <c:pt idx="43599">
                  <c:v>45935.71655071671</c:v>
                </c:pt>
                <c:pt idx="43600">
                  <c:v>45935.7173699167</c:v>
                </c:pt>
                <c:pt idx="43601">
                  <c:v>45935.71818911671</c:v>
                </c:pt>
                <c:pt idx="43602">
                  <c:v>45935.71900831672</c:v>
                </c:pt>
                <c:pt idx="43603">
                  <c:v>45935.71982751672</c:v>
                </c:pt>
                <c:pt idx="43604">
                  <c:v>45935.72064671665</c:v>
                </c:pt>
                <c:pt idx="43605">
                  <c:v>45935.72146591661</c:v>
                </c:pt>
                <c:pt idx="43606">
                  <c:v>45935.72228511672</c:v>
                </c:pt>
                <c:pt idx="43607">
                  <c:v>45935.72310431666</c:v>
                </c:pt>
                <c:pt idx="43608">
                  <c:v>45935.72392351661</c:v>
                </c:pt>
                <c:pt idx="43609">
                  <c:v>45935.72474271662</c:v>
                </c:pt>
                <c:pt idx="43610">
                  <c:v>45935.72556191666</c:v>
                </c:pt>
                <c:pt idx="43611">
                  <c:v>45935.72638111667</c:v>
                </c:pt>
                <c:pt idx="43612">
                  <c:v>45935.72720031672</c:v>
                </c:pt>
                <c:pt idx="43613">
                  <c:v>45935.72801951673</c:v>
                </c:pt>
                <c:pt idx="43614">
                  <c:v>45935.72883871674</c:v>
                </c:pt>
                <c:pt idx="43615">
                  <c:v>45935.72965791675</c:v>
                </c:pt>
                <c:pt idx="43616">
                  <c:v>45935.73047711675</c:v>
                </c:pt>
                <c:pt idx="43617">
                  <c:v>45935.73129631675</c:v>
                </c:pt>
                <c:pt idx="43618">
                  <c:v>45935.73211551672</c:v>
                </c:pt>
                <c:pt idx="43619">
                  <c:v>45935.73293471675</c:v>
                </c:pt>
                <c:pt idx="43620">
                  <c:v>45935.73375391669</c:v>
                </c:pt>
                <c:pt idx="43621">
                  <c:v>45935.73457311676</c:v>
                </c:pt>
                <c:pt idx="43622">
                  <c:v>45935.73539231675</c:v>
                </c:pt>
                <c:pt idx="43623">
                  <c:v>45935.73621151676</c:v>
                </c:pt>
                <c:pt idx="43624">
                  <c:v>45935.73703071677</c:v>
                </c:pt>
                <c:pt idx="43625">
                  <c:v>45935.73784991677</c:v>
                </c:pt>
                <c:pt idx="43626">
                  <c:v>45935.73866911677</c:v>
                </c:pt>
                <c:pt idx="43627">
                  <c:v>45935.73948831677</c:v>
                </c:pt>
                <c:pt idx="43628">
                  <c:v>45935.74030751677</c:v>
                </c:pt>
                <c:pt idx="43629">
                  <c:v>45935.74112671671</c:v>
                </c:pt>
                <c:pt idx="43630">
                  <c:v>45935.74194591671</c:v>
                </c:pt>
                <c:pt idx="43631">
                  <c:v>45935.74276511677</c:v>
                </c:pt>
                <c:pt idx="43632">
                  <c:v>45935.74358431678</c:v>
                </c:pt>
                <c:pt idx="43633">
                  <c:v>45935.74440351672</c:v>
                </c:pt>
                <c:pt idx="43634">
                  <c:v>45935.74522271677</c:v>
                </c:pt>
                <c:pt idx="43635">
                  <c:v>45935.74604191678</c:v>
                </c:pt>
                <c:pt idx="43636">
                  <c:v>45935.74686111679</c:v>
                </c:pt>
                <c:pt idx="43637">
                  <c:v>45935.7476803168</c:v>
                </c:pt>
                <c:pt idx="43638">
                  <c:v>45935.7484995168</c:v>
                </c:pt>
                <c:pt idx="43639">
                  <c:v>45935.7493187168</c:v>
                </c:pt>
                <c:pt idx="43640">
                  <c:v>45935.7501379168</c:v>
                </c:pt>
                <c:pt idx="43641">
                  <c:v>45935.7509571168</c:v>
                </c:pt>
                <c:pt idx="43642">
                  <c:v>45935.75177631681</c:v>
                </c:pt>
                <c:pt idx="43643">
                  <c:v>45935.75259551681</c:v>
                </c:pt>
                <c:pt idx="43644">
                  <c:v>45935.7534147168</c:v>
                </c:pt>
                <c:pt idx="43645">
                  <c:v>45935.75423391681</c:v>
                </c:pt>
                <c:pt idx="43646">
                  <c:v>45935.75505311682</c:v>
                </c:pt>
                <c:pt idx="43647">
                  <c:v>45935.75587231682</c:v>
                </c:pt>
                <c:pt idx="43648">
                  <c:v>45935.75669151682</c:v>
                </c:pt>
                <c:pt idx="43649">
                  <c:v>45935.75751071682</c:v>
                </c:pt>
                <c:pt idx="43650">
                  <c:v>45935.75832991682</c:v>
                </c:pt>
                <c:pt idx="43651">
                  <c:v>45935.75914911683</c:v>
                </c:pt>
                <c:pt idx="43652">
                  <c:v>45935.75996831683</c:v>
                </c:pt>
                <c:pt idx="43653">
                  <c:v>45935.76078751675</c:v>
                </c:pt>
                <c:pt idx="43654">
                  <c:v>45935.76160671676</c:v>
                </c:pt>
                <c:pt idx="43655">
                  <c:v>45935.76242591682</c:v>
                </c:pt>
                <c:pt idx="43656">
                  <c:v>45935.76324511682</c:v>
                </c:pt>
                <c:pt idx="43657">
                  <c:v>45935.76406431683</c:v>
                </c:pt>
                <c:pt idx="43658">
                  <c:v>45935.76488351677</c:v>
                </c:pt>
                <c:pt idx="43659">
                  <c:v>45935.76570271676</c:v>
                </c:pt>
                <c:pt idx="43660">
                  <c:v>45935.76652191685</c:v>
                </c:pt>
                <c:pt idx="43661">
                  <c:v>45935.76734111678</c:v>
                </c:pt>
                <c:pt idx="43662">
                  <c:v>45935.76816031685</c:v>
                </c:pt>
                <c:pt idx="43663">
                  <c:v>45935.76897951686</c:v>
                </c:pt>
                <c:pt idx="43664">
                  <c:v>45935.76979871679</c:v>
                </c:pt>
                <c:pt idx="43665">
                  <c:v>45935.77061791686</c:v>
                </c:pt>
                <c:pt idx="43666">
                  <c:v>45935.77143711685</c:v>
                </c:pt>
                <c:pt idx="43667">
                  <c:v>45935.77225631686</c:v>
                </c:pt>
                <c:pt idx="43668">
                  <c:v>45935.77307551687</c:v>
                </c:pt>
                <c:pt idx="43669">
                  <c:v>45935.77389471687</c:v>
                </c:pt>
                <c:pt idx="43670">
                  <c:v>45935.77471391687</c:v>
                </c:pt>
                <c:pt idx="43671">
                  <c:v>45935.77553311687</c:v>
                </c:pt>
                <c:pt idx="43672">
                  <c:v>45935.77635231687</c:v>
                </c:pt>
                <c:pt idx="43673">
                  <c:v>45935.77717151681</c:v>
                </c:pt>
                <c:pt idx="43674">
                  <c:v>45935.77799071687</c:v>
                </c:pt>
                <c:pt idx="43675">
                  <c:v>45935.77880991688</c:v>
                </c:pt>
                <c:pt idx="43676">
                  <c:v>45935.77962911689</c:v>
                </c:pt>
                <c:pt idx="43677">
                  <c:v>45935.78044831689</c:v>
                </c:pt>
                <c:pt idx="43678">
                  <c:v>45935.78126751688</c:v>
                </c:pt>
                <c:pt idx="43679">
                  <c:v>45935.78208671688</c:v>
                </c:pt>
                <c:pt idx="43680">
                  <c:v>45935.78290591689</c:v>
                </c:pt>
                <c:pt idx="43681">
                  <c:v>45935.7837251169</c:v>
                </c:pt>
                <c:pt idx="43682">
                  <c:v>45935.7845443169</c:v>
                </c:pt>
                <c:pt idx="43683">
                  <c:v>45935.78536351683</c:v>
                </c:pt>
                <c:pt idx="43684">
                  <c:v>45935.7861827169</c:v>
                </c:pt>
                <c:pt idx="43685">
                  <c:v>45935.78700191691</c:v>
                </c:pt>
                <c:pt idx="43686">
                  <c:v>45935.78782111691</c:v>
                </c:pt>
                <c:pt idx="43687">
                  <c:v>45935.78864031691</c:v>
                </c:pt>
                <c:pt idx="43688">
                  <c:v>45935.78945951691</c:v>
                </c:pt>
                <c:pt idx="43689">
                  <c:v>45935.79027871692</c:v>
                </c:pt>
                <c:pt idx="43690">
                  <c:v>45935.79109791692</c:v>
                </c:pt>
                <c:pt idx="43691">
                  <c:v>45935.79191711692</c:v>
                </c:pt>
                <c:pt idx="43692">
                  <c:v>45935.79273631692</c:v>
                </c:pt>
                <c:pt idx="43693">
                  <c:v>45935.79355551692</c:v>
                </c:pt>
                <c:pt idx="43694">
                  <c:v>45935.79437471693</c:v>
                </c:pt>
                <c:pt idx="43695">
                  <c:v>45935.79519391686</c:v>
                </c:pt>
                <c:pt idx="43696">
                  <c:v>45935.79601311693</c:v>
                </c:pt>
                <c:pt idx="43697">
                  <c:v>45935.79683231693</c:v>
                </c:pt>
                <c:pt idx="43698">
                  <c:v>45935.79765151687</c:v>
                </c:pt>
                <c:pt idx="43699">
                  <c:v>45935.79847071692</c:v>
                </c:pt>
                <c:pt idx="43700">
                  <c:v>45935.79928991693</c:v>
                </c:pt>
                <c:pt idx="43701">
                  <c:v>45935.80010911694</c:v>
                </c:pt>
                <c:pt idx="43702">
                  <c:v>45935.80092831694</c:v>
                </c:pt>
                <c:pt idx="43703">
                  <c:v>45935.80174751695</c:v>
                </c:pt>
                <c:pt idx="43704">
                  <c:v>45935.80256671695</c:v>
                </c:pt>
                <c:pt idx="43705">
                  <c:v>45935.80338591695</c:v>
                </c:pt>
                <c:pt idx="43706">
                  <c:v>45935.80420511696</c:v>
                </c:pt>
                <c:pt idx="43707">
                  <c:v>45935.80502431695</c:v>
                </c:pt>
                <c:pt idx="43708">
                  <c:v>45935.80584351696</c:v>
                </c:pt>
                <c:pt idx="43709">
                  <c:v>45935.80666271696</c:v>
                </c:pt>
                <c:pt idx="43710">
                  <c:v>45935.80748191696</c:v>
                </c:pt>
                <c:pt idx="43711">
                  <c:v>45935.80830111696</c:v>
                </c:pt>
                <c:pt idx="43712">
                  <c:v>45935.80912031697</c:v>
                </c:pt>
                <c:pt idx="43713">
                  <c:v>45935.80993951697</c:v>
                </c:pt>
                <c:pt idx="43714">
                  <c:v>45935.81075871697</c:v>
                </c:pt>
                <c:pt idx="43715">
                  <c:v>45935.81157791698</c:v>
                </c:pt>
                <c:pt idx="43716">
                  <c:v>45935.812397117</c:v>
                </c:pt>
                <c:pt idx="43717">
                  <c:v>45935.813216317</c:v>
                </c:pt>
                <c:pt idx="43718">
                  <c:v>45935.81403551698</c:v>
                </c:pt>
                <c:pt idx="43719">
                  <c:v>45935.814854717</c:v>
                </c:pt>
                <c:pt idx="43720">
                  <c:v>45935.81567391698</c:v>
                </c:pt>
                <c:pt idx="43721">
                  <c:v>45935.81649311698</c:v>
                </c:pt>
                <c:pt idx="43722">
                  <c:v>45935.817312317</c:v>
                </c:pt>
                <c:pt idx="43723">
                  <c:v>45935.818131517</c:v>
                </c:pt>
                <c:pt idx="43724">
                  <c:v>45935.818950717</c:v>
                </c:pt>
                <c:pt idx="43725">
                  <c:v>45935.819769917</c:v>
                </c:pt>
                <c:pt idx="43726">
                  <c:v>45935.820589117</c:v>
                </c:pt>
                <c:pt idx="43727">
                  <c:v>45935.821408317</c:v>
                </c:pt>
                <c:pt idx="43728">
                  <c:v>45935.822227517</c:v>
                </c:pt>
                <c:pt idx="43729">
                  <c:v>45935.82304671699</c:v>
                </c:pt>
                <c:pt idx="43730">
                  <c:v>45935.82386591699</c:v>
                </c:pt>
                <c:pt idx="43731">
                  <c:v>45935.824685117</c:v>
                </c:pt>
                <c:pt idx="43732">
                  <c:v>45935.82550431701</c:v>
                </c:pt>
                <c:pt idx="43733">
                  <c:v>45935.82632351702</c:v>
                </c:pt>
                <c:pt idx="43734">
                  <c:v>45935.82714271697</c:v>
                </c:pt>
                <c:pt idx="43735">
                  <c:v>45935.82796191698</c:v>
                </c:pt>
                <c:pt idx="43736">
                  <c:v>45935.82878111702</c:v>
                </c:pt>
                <c:pt idx="43737">
                  <c:v>45935.82960031703</c:v>
                </c:pt>
                <c:pt idx="43738">
                  <c:v>45935.83041951703</c:v>
                </c:pt>
                <c:pt idx="43739">
                  <c:v>45935.83123871703</c:v>
                </c:pt>
                <c:pt idx="43740">
                  <c:v>45935.83205791703</c:v>
                </c:pt>
                <c:pt idx="43741">
                  <c:v>45935.83287711703</c:v>
                </c:pt>
                <c:pt idx="43742">
                  <c:v>45935.83369631704</c:v>
                </c:pt>
                <c:pt idx="43743">
                  <c:v>45935.83451551704</c:v>
                </c:pt>
                <c:pt idx="43744">
                  <c:v>45935.83533471703</c:v>
                </c:pt>
                <c:pt idx="43745">
                  <c:v>45935.83615391704</c:v>
                </c:pt>
                <c:pt idx="43746">
                  <c:v>45935.83697311705</c:v>
                </c:pt>
                <c:pt idx="43747">
                  <c:v>45935.83779231705</c:v>
                </c:pt>
                <c:pt idx="43748">
                  <c:v>45935.83861151705</c:v>
                </c:pt>
                <c:pt idx="43749">
                  <c:v>45935.83943071705</c:v>
                </c:pt>
                <c:pt idx="43750">
                  <c:v>45935.84024991705</c:v>
                </c:pt>
                <c:pt idx="43751">
                  <c:v>45935.84106911706</c:v>
                </c:pt>
                <c:pt idx="43752">
                  <c:v>45935.84188831706</c:v>
                </c:pt>
                <c:pt idx="43753">
                  <c:v>45935.84270751705</c:v>
                </c:pt>
                <c:pt idx="43754">
                  <c:v>45935.84352671706</c:v>
                </c:pt>
                <c:pt idx="43755">
                  <c:v>45935.84434591707</c:v>
                </c:pt>
                <c:pt idx="43756">
                  <c:v>45935.84516511707</c:v>
                </c:pt>
                <c:pt idx="43757">
                  <c:v>45935.84598431707</c:v>
                </c:pt>
                <c:pt idx="43758">
                  <c:v>45935.84680351707</c:v>
                </c:pt>
                <c:pt idx="43759">
                  <c:v>45935.84762271708</c:v>
                </c:pt>
                <c:pt idx="43760">
                  <c:v>45935.84844191708</c:v>
                </c:pt>
                <c:pt idx="43761">
                  <c:v>45935.84926111708</c:v>
                </c:pt>
                <c:pt idx="43762">
                  <c:v>45935.85008031708</c:v>
                </c:pt>
                <c:pt idx="43763">
                  <c:v>45935.85089951708</c:v>
                </c:pt>
                <c:pt idx="43764">
                  <c:v>45935.85171871709</c:v>
                </c:pt>
                <c:pt idx="43765">
                  <c:v>45935.85253791708</c:v>
                </c:pt>
                <c:pt idx="43766">
                  <c:v>45935.8533571171</c:v>
                </c:pt>
                <c:pt idx="43767">
                  <c:v>45935.8541763171</c:v>
                </c:pt>
                <c:pt idx="43768">
                  <c:v>45935.8549955171</c:v>
                </c:pt>
                <c:pt idx="43769">
                  <c:v>45935.8558147171</c:v>
                </c:pt>
                <c:pt idx="43770">
                  <c:v>45935.8566339171</c:v>
                </c:pt>
                <c:pt idx="43771">
                  <c:v>45935.8574531171</c:v>
                </c:pt>
                <c:pt idx="43772">
                  <c:v>45935.8582723171</c:v>
                </c:pt>
                <c:pt idx="43773">
                  <c:v>45935.85909151711</c:v>
                </c:pt>
                <c:pt idx="43774">
                  <c:v>45935.85991071711</c:v>
                </c:pt>
                <c:pt idx="43775">
                  <c:v>45935.86072991711</c:v>
                </c:pt>
                <c:pt idx="43776">
                  <c:v>45935.86154911711</c:v>
                </c:pt>
                <c:pt idx="43777">
                  <c:v>45935.86236831712</c:v>
                </c:pt>
                <c:pt idx="43778">
                  <c:v>45935.86318751705</c:v>
                </c:pt>
                <c:pt idx="43779">
                  <c:v>45935.86400671712</c:v>
                </c:pt>
                <c:pt idx="43780">
                  <c:v>45935.86482591712</c:v>
                </c:pt>
                <c:pt idx="43781">
                  <c:v>45935.86564511713</c:v>
                </c:pt>
                <c:pt idx="43782">
                  <c:v>45935.86646431713</c:v>
                </c:pt>
                <c:pt idx="43783">
                  <c:v>45935.86728351712</c:v>
                </c:pt>
                <c:pt idx="43784">
                  <c:v>45935.86810271713</c:v>
                </c:pt>
                <c:pt idx="43785">
                  <c:v>45935.86892191714</c:v>
                </c:pt>
                <c:pt idx="43786">
                  <c:v>45935.86974111712</c:v>
                </c:pt>
                <c:pt idx="43787">
                  <c:v>45935.87056031714</c:v>
                </c:pt>
                <c:pt idx="43788">
                  <c:v>45935.87137951714</c:v>
                </c:pt>
                <c:pt idx="43789">
                  <c:v>45935.87219871714</c:v>
                </c:pt>
                <c:pt idx="43790">
                  <c:v>45935.87301791715</c:v>
                </c:pt>
                <c:pt idx="43791">
                  <c:v>45935.87383711715</c:v>
                </c:pt>
                <c:pt idx="43792">
                  <c:v>45935.87465631715</c:v>
                </c:pt>
                <c:pt idx="43793">
                  <c:v>45935.87547551715</c:v>
                </c:pt>
                <c:pt idx="43794">
                  <c:v>45935.87629471715</c:v>
                </c:pt>
                <c:pt idx="43795">
                  <c:v>45935.87711391716</c:v>
                </c:pt>
                <c:pt idx="43796">
                  <c:v>45935.87793311716</c:v>
                </c:pt>
                <c:pt idx="43797">
                  <c:v>45935.87875231716</c:v>
                </c:pt>
                <c:pt idx="43798">
                  <c:v>45935.87957151717</c:v>
                </c:pt>
                <c:pt idx="43799">
                  <c:v>45935.88039071717</c:v>
                </c:pt>
                <c:pt idx="43800">
                  <c:v>45935.88120991717</c:v>
                </c:pt>
                <c:pt idx="43801">
                  <c:v>45935.88202911717</c:v>
                </c:pt>
                <c:pt idx="43802">
                  <c:v>45935.88284831718</c:v>
                </c:pt>
                <c:pt idx="43803">
                  <c:v>45935.88366751718</c:v>
                </c:pt>
                <c:pt idx="43804">
                  <c:v>45935.88448671718</c:v>
                </c:pt>
                <c:pt idx="43805">
                  <c:v>45935.88530591718</c:v>
                </c:pt>
                <c:pt idx="43806">
                  <c:v>45935.88612511718</c:v>
                </c:pt>
                <c:pt idx="43807">
                  <c:v>45935.88694431718</c:v>
                </c:pt>
                <c:pt idx="43808">
                  <c:v>45935.88776351717</c:v>
                </c:pt>
                <c:pt idx="43809">
                  <c:v>45935.8885827172</c:v>
                </c:pt>
                <c:pt idx="43810">
                  <c:v>45935.88940191719</c:v>
                </c:pt>
                <c:pt idx="43811">
                  <c:v>45935.8902211172</c:v>
                </c:pt>
                <c:pt idx="43812">
                  <c:v>45935.89104031718</c:v>
                </c:pt>
                <c:pt idx="43813">
                  <c:v>45935.89185951719</c:v>
                </c:pt>
                <c:pt idx="43814">
                  <c:v>45935.89267871719</c:v>
                </c:pt>
                <c:pt idx="43815">
                  <c:v>45935.89349791718</c:v>
                </c:pt>
                <c:pt idx="43816">
                  <c:v>45935.89431711721</c:v>
                </c:pt>
                <c:pt idx="43817">
                  <c:v>45935.89513631719</c:v>
                </c:pt>
                <c:pt idx="43818">
                  <c:v>45935.89595551718</c:v>
                </c:pt>
                <c:pt idx="43819">
                  <c:v>45935.89677471718</c:v>
                </c:pt>
                <c:pt idx="43820">
                  <c:v>45935.89759391722</c:v>
                </c:pt>
                <c:pt idx="43821">
                  <c:v>45935.89841311722</c:v>
                </c:pt>
                <c:pt idx="43822">
                  <c:v>45935.89923231722</c:v>
                </c:pt>
                <c:pt idx="43823">
                  <c:v>45935.90005151722</c:v>
                </c:pt>
                <c:pt idx="43824">
                  <c:v>45935.90087071723</c:v>
                </c:pt>
                <c:pt idx="43825">
                  <c:v>45935.90168991718</c:v>
                </c:pt>
                <c:pt idx="43826">
                  <c:v>45935.90250911723</c:v>
                </c:pt>
                <c:pt idx="43827">
                  <c:v>45935.90332831722</c:v>
                </c:pt>
                <c:pt idx="43828">
                  <c:v>45935.90414751718</c:v>
                </c:pt>
                <c:pt idx="43829">
                  <c:v>45935.90496671719</c:v>
                </c:pt>
                <c:pt idx="43830">
                  <c:v>45935.90578591717</c:v>
                </c:pt>
                <c:pt idx="43831">
                  <c:v>45935.90660511723</c:v>
                </c:pt>
                <c:pt idx="43832">
                  <c:v>45935.90742431719</c:v>
                </c:pt>
                <c:pt idx="43833">
                  <c:v>45935.90824351725</c:v>
                </c:pt>
                <c:pt idx="43834">
                  <c:v>45935.90906271718</c:v>
                </c:pt>
                <c:pt idx="43835">
                  <c:v>45935.90988191718</c:v>
                </c:pt>
                <c:pt idx="43836">
                  <c:v>45935.91070111725</c:v>
                </c:pt>
                <c:pt idx="43837">
                  <c:v>45935.91152031726</c:v>
                </c:pt>
                <c:pt idx="43838">
                  <c:v>45935.91233951726</c:v>
                </c:pt>
                <c:pt idx="43839">
                  <c:v>45935.91315871725</c:v>
                </c:pt>
                <c:pt idx="43840">
                  <c:v>45935.91397791725</c:v>
                </c:pt>
                <c:pt idx="43841">
                  <c:v>45935.91479711726</c:v>
                </c:pt>
                <c:pt idx="43842">
                  <c:v>45935.91561631727</c:v>
                </c:pt>
                <c:pt idx="43843">
                  <c:v>45935.91643551727</c:v>
                </c:pt>
                <c:pt idx="43844">
                  <c:v>45935.91725471727</c:v>
                </c:pt>
                <c:pt idx="43845">
                  <c:v>45935.91807391727</c:v>
                </c:pt>
                <c:pt idx="43846">
                  <c:v>45935.91889311727</c:v>
                </c:pt>
                <c:pt idx="43847">
                  <c:v>45935.91971231728</c:v>
                </c:pt>
                <c:pt idx="43848">
                  <c:v>45935.92053151727</c:v>
                </c:pt>
                <c:pt idx="43849">
                  <c:v>45935.9213507172</c:v>
                </c:pt>
                <c:pt idx="43850">
                  <c:v>45935.92216991721</c:v>
                </c:pt>
                <c:pt idx="43851">
                  <c:v>45935.92298911727</c:v>
                </c:pt>
                <c:pt idx="43852">
                  <c:v>45935.92380831727</c:v>
                </c:pt>
                <c:pt idx="43853">
                  <c:v>45935.92462751722</c:v>
                </c:pt>
                <c:pt idx="43854">
                  <c:v>45935.92544671718</c:v>
                </c:pt>
                <c:pt idx="43855">
                  <c:v>45935.9262659173</c:v>
                </c:pt>
                <c:pt idx="43856">
                  <c:v>45935.92708511723</c:v>
                </c:pt>
                <c:pt idx="43857">
                  <c:v>45935.92790431723</c:v>
                </c:pt>
                <c:pt idx="43858">
                  <c:v>45935.92872351721</c:v>
                </c:pt>
                <c:pt idx="43859">
                  <c:v>45935.92954271724</c:v>
                </c:pt>
                <c:pt idx="43860">
                  <c:v>45935.93036191724</c:v>
                </c:pt>
                <c:pt idx="43861">
                  <c:v>45935.93118111721</c:v>
                </c:pt>
                <c:pt idx="43862">
                  <c:v>45935.93200031731</c:v>
                </c:pt>
                <c:pt idx="43863">
                  <c:v>45935.93281951731</c:v>
                </c:pt>
                <c:pt idx="43864">
                  <c:v>45935.93363871732</c:v>
                </c:pt>
                <c:pt idx="43865">
                  <c:v>45935.93445791732</c:v>
                </c:pt>
                <c:pt idx="43866">
                  <c:v>45935.93527711732</c:v>
                </c:pt>
                <c:pt idx="43867">
                  <c:v>45935.93609631732</c:v>
                </c:pt>
                <c:pt idx="43868">
                  <c:v>45935.93691551733</c:v>
                </c:pt>
                <c:pt idx="43869">
                  <c:v>45935.93773471726</c:v>
                </c:pt>
                <c:pt idx="43870">
                  <c:v>45935.93855391733</c:v>
                </c:pt>
                <c:pt idx="43871">
                  <c:v>45935.93937311733</c:v>
                </c:pt>
                <c:pt idx="43872">
                  <c:v>45935.94019231734</c:v>
                </c:pt>
                <c:pt idx="43873">
                  <c:v>45935.94101151732</c:v>
                </c:pt>
                <c:pt idx="43874">
                  <c:v>45935.94183071733</c:v>
                </c:pt>
                <c:pt idx="43875">
                  <c:v>45935.94264991734</c:v>
                </c:pt>
                <c:pt idx="43876">
                  <c:v>45935.94346911732</c:v>
                </c:pt>
                <c:pt idx="43877">
                  <c:v>45935.94428831735</c:v>
                </c:pt>
                <c:pt idx="43878">
                  <c:v>45935.94510751728</c:v>
                </c:pt>
                <c:pt idx="43879">
                  <c:v>45935.94592671732</c:v>
                </c:pt>
                <c:pt idx="43880">
                  <c:v>45935.94674591735</c:v>
                </c:pt>
                <c:pt idx="43881">
                  <c:v>45935.94756511736</c:v>
                </c:pt>
                <c:pt idx="43882">
                  <c:v>45935.94838431736</c:v>
                </c:pt>
                <c:pt idx="43883">
                  <c:v>45935.94920351735</c:v>
                </c:pt>
                <c:pt idx="43884">
                  <c:v>45935.95002271736</c:v>
                </c:pt>
                <c:pt idx="43885">
                  <c:v>45935.95084191737</c:v>
                </c:pt>
                <c:pt idx="43886">
                  <c:v>45935.95166111737</c:v>
                </c:pt>
                <c:pt idx="43887">
                  <c:v>45935.95248031737</c:v>
                </c:pt>
                <c:pt idx="43888">
                  <c:v>45935.95329951737</c:v>
                </c:pt>
                <c:pt idx="43889">
                  <c:v>45935.95411871737</c:v>
                </c:pt>
                <c:pt idx="43890">
                  <c:v>45935.95493791737</c:v>
                </c:pt>
                <c:pt idx="43891">
                  <c:v>45935.95575711738</c:v>
                </c:pt>
                <c:pt idx="43892">
                  <c:v>45935.95657631738</c:v>
                </c:pt>
                <c:pt idx="43893">
                  <c:v>45935.95739551738</c:v>
                </c:pt>
                <c:pt idx="43894">
                  <c:v>45935.95821471738</c:v>
                </c:pt>
                <c:pt idx="43895">
                  <c:v>45935.95903391739</c:v>
                </c:pt>
                <c:pt idx="43896">
                  <c:v>45935.9598531174</c:v>
                </c:pt>
                <c:pt idx="43897">
                  <c:v>45935.96067231739</c:v>
                </c:pt>
                <c:pt idx="43898">
                  <c:v>45935.96149151729</c:v>
                </c:pt>
                <c:pt idx="43899">
                  <c:v>45935.9623107174</c:v>
                </c:pt>
                <c:pt idx="43900">
                  <c:v>45935.96312991733</c:v>
                </c:pt>
                <c:pt idx="43901">
                  <c:v>45935.96394911737</c:v>
                </c:pt>
                <c:pt idx="43902">
                  <c:v>45935.9647683174</c:v>
                </c:pt>
                <c:pt idx="43903">
                  <c:v>45935.96558751734</c:v>
                </c:pt>
                <c:pt idx="43904">
                  <c:v>45935.96640671737</c:v>
                </c:pt>
                <c:pt idx="43905">
                  <c:v>45935.9672259174</c:v>
                </c:pt>
                <c:pt idx="43906">
                  <c:v>45935.96804511741</c:v>
                </c:pt>
                <c:pt idx="43907">
                  <c:v>45935.96886431742</c:v>
                </c:pt>
                <c:pt idx="43908">
                  <c:v>45935.96968351734</c:v>
                </c:pt>
                <c:pt idx="43909">
                  <c:v>45935.97050271742</c:v>
                </c:pt>
                <c:pt idx="43910">
                  <c:v>45935.97132191742</c:v>
                </c:pt>
                <c:pt idx="43911">
                  <c:v>45935.97214111743</c:v>
                </c:pt>
                <c:pt idx="43912">
                  <c:v>45935.97296031743</c:v>
                </c:pt>
                <c:pt idx="43913">
                  <c:v>45935.97377951742</c:v>
                </c:pt>
                <c:pt idx="43914">
                  <c:v>45935.97459871743</c:v>
                </c:pt>
                <c:pt idx="43915">
                  <c:v>45935.97541791743</c:v>
                </c:pt>
                <c:pt idx="43916">
                  <c:v>45935.97623711743</c:v>
                </c:pt>
                <c:pt idx="43917">
                  <c:v>45935.97705631744</c:v>
                </c:pt>
                <c:pt idx="43918">
                  <c:v>45935.97787551743</c:v>
                </c:pt>
                <c:pt idx="43919">
                  <c:v>45935.97869471744</c:v>
                </c:pt>
                <c:pt idx="43920">
                  <c:v>45935.97951391745</c:v>
                </c:pt>
                <c:pt idx="43921">
                  <c:v>45935.98033311745</c:v>
                </c:pt>
                <c:pt idx="43922">
                  <c:v>45935.98115231745</c:v>
                </c:pt>
                <c:pt idx="43923">
                  <c:v>45935.98197151745</c:v>
                </c:pt>
                <c:pt idx="43924">
                  <c:v>45935.98279071745</c:v>
                </c:pt>
                <c:pt idx="43925">
                  <c:v>45935.98360991746</c:v>
                </c:pt>
                <c:pt idx="43926">
                  <c:v>45935.98442911746</c:v>
                </c:pt>
                <c:pt idx="43927">
                  <c:v>45935.98524831746</c:v>
                </c:pt>
                <c:pt idx="43928">
                  <c:v>45935.98606751746</c:v>
                </c:pt>
                <c:pt idx="43929">
                  <c:v>45935.98688671747</c:v>
                </c:pt>
                <c:pt idx="43930">
                  <c:v>45935.98770591747</c:v>
                </c:pt>
                <c:pt idx="43931">
                  <c:v>45935.98852511747</c:v>
                </c:pt>
                <c:pt idx="43932">
                  <c:v>45935.98934431747</c:v>
                </c:pt>
                <c:pt idx="43933">
                  <c:v>45935.9901635174</c:v>
                </c:pt>
                <c:pt idx="43934">
                  <c:v>45935.99098271741</c:v>
                </c:pt>
                <c:pt idx="43935">
                  <c:v>45935.99180191747</c:v>
                </c:pt>
                <c:pt idx="43936">
                  <c:v>45935.99262111748</c:v>
                </c:pt>
                <c:pt idx="43937">
                  <c:v>45935.99344031741</c:v>
                </c:pt>
                <c:pt idx="43938">
                  <c:v>45935.99425951749</c:v>
                </c:pt>
                <c:pt idx="43939">
                  <c:v>45935.99507871747</c:v>
                </c:pt>
                <c:pt idx="43940">
                  <c:v>45935.99589791748</c:v>
                </c:pt>
                <c:pt idx="43941">
                  <c:v>45935.99671711749</c:v>
                </c:pt>
                <c:pt idx="43942">
                  <c:v>45935.9975363175</c:v>
                </c:pt>
                <c:pt idx="43943">
                  <c:v>45935.9983555175</c:v>
                </c:pt>
                <c:pt idx="43944">
                  <c:v>45935.99917471743</c:v>
                </c:pt>
                <c:pt idx="43945">
                  <c:v>45935.9999939175</c:v>
                </c:pt>
                <c:pt idx="43946">
                  <c:v>45936.0008131175</c:v>
                </c:pt>
                <c:pt idx="43947">
                  <c:v>45936.00163231751</c:v>
                </c:pt>
                <c:pt idx="43948">
                  <c:v>45936.0024515175</c:v>
                </c:pt>
                <c:pt idx="43949">
                  <c:v>45936.00327071751</c:v>
                </c:pt>
                <c:pt idx="43950">
                  <c:v>45936.00408991751</c:v>
                </c:pt>
                <c:pt idx="43951">
                  <c:v>45936.00490911752</c:v>
                </c:pt>
                <c:pt idx="43952">
                  <c:v>45936.00572831752</c:v>
                </c:pt>
                <c:pt idx="43953">
                  <c:v>45936.00654751752</c:v>
                </c:pt>
                <c:pt idx="43954">
                  <c:v>45936.00736671752</c:v>
                </c:pt>
                <c:pt idx="43955">
                  <c:v>45936.00818591753</c:v>
                </c:pt>
                <c:pt idx="43956">
                  <c:v>45936.00900511753</c:v>
                </c:pt>
                <c:pt idx="43957">
                  <c:v>45936.00982431753</c:v>
                </c:pt>
                <c:pt idx="43958">
                  <c:v>45936.01064351753</c:v>
                </c:pt>
                <c:pt idx="43959">
                  <c:v>45936.01146271747</c:v>
                </c:pt>
                <c:pt idx="43960">
                  <c:v>45936.01228191754</c:v>
                </c:pt>
                <c:pt idx="43961">
                  <c:v>45936.01310111753</c:v>
                </c:pt>
                <c:pt idx="43962">
                  <c:v>45936.01392031753</c:v>
                </c:pt>
                <c:pt idx="43963">
                  <c:v>45936.01473951754</c:v>
                </c:pt>
                <c:pt idx="43964">
                  <c:v>45936.01555871755</c:v>
                </c:pt>
                <c:pt idx="43965">
                  <c:v>45936.01637791755</c:v>
                </c:pt>
                <c:pt idx="43966">
                  <c:v>45936.01719711755</c:v>
                </c:pt>
                <c:pt idx="43967">
                  <c:v>45936.01801631756</c:v>
                </c:pt>
                <c:pt idx="43968">
                  <c:v>45936.01883551755</c:v>
                </c:pt>
                <c:pt idx="43969">
                  <c:v>45936.01965471756</c:v>
                </c:pt>
                <c:pt idx="43970">
                  <c:v>45936.02047391755</c:v>
                </c:pt>
                <c:pt idx="43971">
                  <c:v>45936.02129311756</c:v>
                </c:pt>
                <c:pt idx="43972">
                  <c:v>45936.02211231757</c:v>
                </c:pt>
                <c:pt idx="43973">
                  <c:v>45936.02293151757</c:v>
                </c:pt>
                <c:pt idx="43974">
                  <c:v>45936.0237507175</c:v>
                </c:pt>
                <c:pt idx="43975">
                  <c:v>45936.02456991757</c:v>
                </c:pt>
                <c:pt idx="43976">
                  <c:v>45936.02538911757</c:v>
                </c:pt>
                <c:pt idx="43977">
                  <c:v>45936.02620831757</c:v>
                </c:pt>
                <c:pt idx="43978">
                  <c:v>45936.02702751751</c:v>
                </c:pt>
                <c:pt idx="43979">
                  <c:v>45936.02784671757</c:v>
                </c:pt>
                <c:pt idx="43980">
                  <c:v>45936.02866591758</c:v>
                </c:pt>
                <c:pt idx="43981">
                  <c:v>45936.02948511752</c:v>
                </c:pt>
                <c:pt idx="43982">
                  <c:v>45936.03030431759</c:v>
                </c:pt>
                <c:pt idx="43983">
                  <c:v>45936.03112351751</c:v>
                </c:pt>
                <c:pt idx="43984">
                  <c:v>45936.03194271752</c:v>
                </c:pt>
                <c:pt idx="43985">
                  <c:v>45936.03276191757</c:v>
                </c:pt>
                <c:pt idx="43986">
                  <c:v>45936.03358111758</c:v>
                </c:pt>
                <c:pt idx="43987">
                  <c:v>45936.03440031759</c:v>
                </c:pt>
                <c:pt idx="43988">
                  <c:v>45936.03521951759</c:v>
                </c:pt>
                <c:pt idx="43989">
                  <c:v>45936.0360387176</c:v>
                </c:pt>
                <c:pt idx="43990">
                  <c:v>45936.03685791761</c:v>
                </c:pt>
                <c:pt idx="43991">
                  <c:v>45936.03767711759</c:v>
                </c:pt>
                <c:pt idx="43992">
                  <c:v>45936.0384963176</c:v>
                </c:pt>
                <c:pt idx="43993">
                  <c:v>45936.03931551758</c:v>
                </c:pt>
                <c:pt idx="43994">
                  <c:v>45936.04013471762</c:v>
                </c:pt>
                <c:pt idx="43995">
                  <c:v>45936.04095391762</c:v>
                </c:pt>
                <c:pt idx="43996">
                  <c:v>45936.04177311758</c:v>
                </c:pt>
                <c:pt idx="43997">
                  <c:v>45936.04259231762</c:v>
                </c:pt>
                <c:pt idx="43998">
                  <c:v>45936.04341151757</c:v>
                </c:pt>
                <c:pt idx="43999">
                  <c:v>45936.04423071763</c:v>
                </c:pt>
                <c:pt idx="44000">
                  <c:v>45936.04504991759</c:v>
                </c:pt>
                <c:pt idx="44001">
                  <c:v>45936.04586911762</c:v>
                </c:pt>
                <c:pt idx="44002">
                  <c:v>45936.04668831763</c:v>
                </c:pt>
                <c:pt idx="44003">
                  <c:v>45936.04750751759</c:v>
                </c:pt>
                <c:pt idx="44004">
                  <c:v>45936.04832671762</c:v>
                </c:pt>
                <c:pt idx="44005">
                  <c:v>45936.04914591758</c:v>
                </c:pt>
                <c:pt idx="44006">
                  <c:v>45936.04996511759</c:v>
                </c:pt>
                <c:pt idx="44007">
                  <c:v>45936.05078431765</c:v>
                </c:pt>
                <c:pt idx="44008">
                  <c:v>45936.05160351758</c:v>
                </c:pt>
                <c:pt idx="44009">
                  <c:v>45936.05242271758</c:v>
                </c:pt>
                <c:pt idx="44010">
                  <c:v>45936.05324191765</c:v>
                </c:pt>
                <c:pt idx="44011">
                  <c:v>45936.05406111765</c:v>
                </c:pt>
                <c:pt idx="44012">
                  <c:v>45936.05488031766</c:v>
                </c:pt>
                <c:pt idx="44013">
                  <c:v>45936.05569951762</c:v>
                </c:pt>
                <c:pt idx="44014">
                  <c:v>45936.05651871766</c:v>
                </c:pt>
                <c:pt idx="44015">
                  <c:v>45936.05733791766</c:v>
                </c:pt>
                <c:pt idx="44016">
                  <c:v>45936.05815711767</c:v>
                </c:pt>
                <c:pt idx="44017">
                  <c:v>45936.05897631767</c:v>
                </c:pt>
                <c:pt idx="44018">
                  <c:v>45936.0597955176</c:v>
                </c:pt>
                <c:pt idx="44019">
                  <c:v>45936.06061471767</c:v>
                </c:pt>
                <c:pt idx="44020">
                  <c:v>45936.0614339176</c:v>
                </c:pt>
                <c:pt idx="44021">
                  <c:v>45936.06225311768</c:v>
                </c:pt>
                <c:pt idx="44022">
                  <c:v>45936.06307231767</c:v>
                </c:pt>
                <c:pt idx="44023">
                  <c:v>45936.0638915176</c:v>
                </c:pt>
                <c:pt idx="44024">
                  <c:v>45936.06471071761</c:v>
                </c:pt>
                <c:pt idx="44025">
                  <c:v>45936.06552991767</c:v>
                </c:pt>
                <c:pt idx="44026">
                  <c:v>45936.06634911767</c:v>
                </c:pt>
                <c:pt idx="44027">
                  <c:v>45936.06716831762</c:v>
                </c:pt>
                <c:pt idx="44028">
                  <c:v>45936.06798751758</c:v>
                </c:pt>
                <c:pt idx="44029">
                  <c:v>45936.0688067177</c:v>
                </c:pt>
                <c:pt idx="44030">
                  <c:v>45936.06962591763</c:v>
                </c:pt>
                <c:pt idx="44031">
                  <c:v>45936.07044511763</c:v>
                </c:pt>
                <c:pt idx="44032">
                  <c:v>45936.0712643177</c:v>
                </c:pt>
                <c:pt idx="44033">
                  <c:v>45936.07208351764</c:v>
                </c:pt>
                <c:pt idx="44034">
                  <c:v>45936.07290271764</c:v>
                </c:pt>
                <c:pt idx="44035">
                  <c:v>45936.07372191761</c:v>
                </c:pt>
                <c:pt idx="44036">
                  <c:v>45936.0745411177</c:v>
                </c:pt>
                <c:pt idx="44037">
                  <c:v>45936.07536031764</c:v>
                </c:pt>
                <c:pt idx="44038">
                  <c:v>45936.07617951772</c:v>
                </c:pt>
                <c:pt idx="44039">
                  <c:v>45936.07699871772</c:v>
                </c:pt>
                <c:pt idx="44040">
                  <c:v>45936.07781791772</c:v>
                </c:pt>
                <c:pt idx="44041">
                  <c:v>45936.07863711772</c:v>
                </c:pt>
                <c:pt idx="44042">
                  <c:v>45936.07945631773</c:v>
                </c:pt>
                <c:pt idx="44043">
                  <c:v>45936.08027551773</c:v>
                </c:pt>
                <c:pt idx="44044">
                  <c:v>45936.08109471772</c:v>
                </c:pt>
                <c:pt idx="44045">
                  <c:v>45936.08191391773</c:v>
                </c:pt>
                <c:pt idx="44046">
                  <c:v>45936.08273311774</c:v>
                </c:pt>
                <c:pt idx="44047">
                  <c:v>45936.08355231774</c:v>
                </c:pt>
                <c:pt idx="44048">
                  <c:v>45936.08437151773</c:v>
                </c:pt>
                <c:pt idx="44049">
                  <c:v>45936.08519071767</c:v>
                </c:pt>
                <c:pt idx="44050">
                  <c:v>45936.08600991774</c:v>
                </c:pt>
                <c:pt idx="44051">
                  <c:v>45936.08682911775</c:v>
                </c:pt>
                <c:pt idx="44052">
                  <c:v>45936.08764831775</c:v>
                </c:pt>
                <c:pt idx="44053">
                  <c:v>45936.08846751768</c:v>
                </c:pt>
                <c:pt idx="44054">
                  <c:v>45936.08928671775</c:v>
                </c:pt>
                <c:pt idx="44055">
                  <c:v>45936.09010591769</c:v>
                </c:pt>
                <c:pt idx="44056">
                  <c:v>45936.09092511769</c:v>
                </c:pt>
                <c:pt idx="44057">
                  <c:v>45936.09174431766</c:v>
                </c:pt>
                <c:pt idx="44058">
                  <c:v>45936.09256351769</c:v>
                </c:pt>
                <c:pt idx="44059">
                  <c:v>45936.09338271766</c:v>
                </c:pt>
                <c:pt idx="44060">
                  <c:v>45936.09420191777</c:v>
                </c:pt>
                <c:pt idx="44061">
                  <c:v>45936.0950211177</c:v>
                </c:pt>
                <c:pt idx="44062">
                  <c:v>45936.0958403177</c:v>
                </c:pt>
                <c:pt idx="44063">
                  <c:v>45936.09665951777</c:v>
                </c:pt>
                <c:pt idx="44064">
                  <c:v>45936.09747871771</c:v>
                </c:pt>
                <c:pt idx="44065">
                  <c:v>45936.09829791778</c:v>
                </c:pt>
                <c:pt idx="44066">
                  <c:v>45936.09911711777</c:v>
                </c:pt>
                <c:pt idx="44067">
                  <c:v>45936.09993631778</c:v>
                </c:pt>
                <c:pt idx="44068">
                  <c:v>45936.10075551772</c:v>
                </c:pt>
                <c:pt idx="44069">
                  <c:v>45936.10157471777</c:v>
                </c:pt>
                <c:pt idx="44070">
                  <c:v>45936.10239391778</c:v>
                </c:pt>
                <c:pt idx="44071">
                  <c:v>45936.10321311779</c:v>
                </c:pt>
                <c:pt idx="44072">
                  <c:v>45936.10403231779</c:v>
                </c:pt>
                <c:pt idx="44073">
                  <c:v>45936.1048515178</c:v>
                </c:pt>
                <c:pt idx="44074">
                  <c:v>45936.10567071773</c:v>
                </c:pt>
                <c:pt idx="44075">
                  <c:v>45936.10648991777</c:v>
                </c:pt>
                <c:pt idx="44076">
                  <c:v>45936.1073091178</c:v>
                </c:pt>
                <c:pt idx="44077">
                  <c:v>45936.10812831781</c:v>
                </c:pt>
                <c:pt idx="44078">
                  <c:v>45936.10894751777</c:v>
                </c:pt>
                <c:pt idx="44079">
                  <c:v>45936.10976671772</c:v>
                </c:pt>
                <c:pt idx="44080">
                  <c:v>45936.11058591781</c:v>
                </c:pt>
                <c:pt idx="44081">
                  <c:v>45936.11140511782</c:v>
                </c:pt>
                <c:pt idx="44082">
                  <c:v>45936.11222431782</c:v>
                </c:pt>
                <c:pt idx="44083">
                  <c:v>45936.11304351775</c:v>
                </c:pt>
                <c:pt idx="44084">
                  <c:v>45936.11386271782</c:v>
                </c:pt>
                <c:pt idx="44085">
                  <c:v>45936.11468191782</c:v>
                </c:pt>
                <c:pt idx="44086">
                  <c:v>45936.11550111783</c:v>
                </c:pt>
                <c:pt idx="44087">
                  <c:v>45936.11632031783</c:v>
                </c:pt>
                <c:pt idx="44088">
                  <c:v>45936.11713951782</c:v>
                </c:pt>
                <c:pt idx="44089">
                  <c:v>45936.11795871783</c:v>
                </c:pt>
                <c:pt idx="44090">
                  <c:v>45936.11877791784</c:v>
                </c:pt>
                <c:pt idx="44091">
                  <c:v>45936.11959711784</c:v>
                </c:pt>
                <c:pt idx="44092">
                  <c:v>45936.12041631783</c:v>
                </c:pt>
                <c:pt idx="44093">
                  <c:v>45936.12123551777</c:v>
                </c:pt>
                <c:pt idx="44094">
                  <c:v>45936.12205471785</c:v>
                </c:pt>
                <c:pt idx="44095">
                  <c:v>45936.12287391785</c:v>
                </c:pt>
                <c:pt idx="44096">
                  <c:v>45936.12369311778</c:v>
                </c:pt>
                <c:pt idx="44097">
                  <c:v>45936.12451231785</c:v>
                </c:pt>
                <c:pt idx="44098">
                  <c:v>45936.12533151777</c:v>
                </c:pt>
                <c:pt idx="44099">
                  <c:v>45936.12615071779</c:v>
                </c:pt>
                <c:pt idx="44100">
                  <c:v>45936.12696991782</c:v>
                </c:pt>
                <c:pt idx="44101">
                  <c:v>45936.12778911779</c:v>
                </c:pt>
                <c:pt idx="44102">
                  <c:v>45936.12860831786</c:v>
                </c:pt>
                <c:pt idx="44103">
                  <c:v>45936.12942751776</c:v>
                </c:pt>
                <c:pt idx="44104">
                  <c:v>45936.13024671787</c:v>
                </c:pt>
                <c:pt idx="44105">
                  <c:v>45936.1310659178</c:v>
                </c:pt>
                <c:pt idx="44106">
                  <c:v>45936.13188511787</c:v>
                </c:pt>
                <c:pt idx="44107">
                  <c:v>45936.13270431788</c:v>
                </c:pt>
                <c:pt idx="44108">
                  <c:v>45936.13352351781</c:v>
                </c:pt>
                <c:pt idx="44109">
                  <c:v>45936.13434271787</c:v>
                </c:pt>
                <c:pt idx="44110">
                  <c:v>45936.13516191779</c:v>
                </c:pt>
                <c:pt idx="44111">
                  <c:v>45936.13598111781</c:v>
                </c:pt>
                <c:pt idx="44112">
                  <c:v>45936.13680031789</c:v>
                </c:pt>
                <c:pt idx="44113">
                  <c:v>45936.13761951787</c:v>
                </c:pt>
                <c:pt idx="44114">
                  <c:v>45936.13843871788</c:v>
                </c:pt>
                <c:pt idx="44115">
                  <c:v>45936.13925791789</c:v>
                </c:pt>
                <c:pt idx="44116">
                  <c:v>45936.1400771179</c:v>
                </c:pt>
                <c:pt idx="44117">
                  <c:v>45936.1408963179</c:v>
                </c:pt>
                <c:pt idx="44118">
                  <c:v>45936.14171551783</c:v>
                </c:pt>
                <c:pt idx="44119">
                  <c:v>45936.1425347179</c:v>
                </c:pt>
                <c:pt idx="44120">
                  <c:v>45936.14335391791</c:v>
                </c:pt>
                <c:pt idx="44121">
                  <c:v>45936.14417311791</c:v>
                </c:pt>
                <c:pt idx="44122">
                  <c:v>45936.14499231791</c:v>
                </c:pt>
                <c:pt idx="44123">
                  <c:v>45936.1458115179</c:v>
                </c:pt>
                <c:pt idx="44124">
                  <c:v>45936.14663071791</c:v>
                </c:pt>
                <c:pt idx="44125">
                  <c:v>45936.14744991792</c:v>
                </c:pt>
                <c:pt idx="44126">
                  <c:v>45936.14826911792</c:v>
                </c:pt>
                <c:pt idx="44127">
                  <c:v>45936.14908831792</c:v>
                </c:pt>
                <c:pt idx="44128">
                  <c:v>45936.14990751792</c:v>
                </c:pt>
                <c:pt idx="44129">
                  <c:v>45936.15072671793</c:v>
                </c:pt>
                <c:pt idx="44130">
                  <c:v>45936.15154591793</c:v>
                </c:pt>
                <c:pt idx="44131">
                  <c:v>45936.15236511793</c:v>
                </c:pt>
                <c:pt idx="44132">
                  <c:v>45936.15318431793</c:v>
                </c:pt>
                <c:pt idx="44133">
                  <c:v>45936.15400351794</c:v>
                </c:pt>
                <c:pt idx="44134">
                  <c:v>45936.15482271794</c:v>
                </c:pt>
                <c:pt idx="44135">
                  <c:v>45936.15564191793</c:v>
                </c:pt>
                <c:pt idx="44136">
                  <c:v>45936.15646111793</c:v>
                </c:pt>
                <c:pt idx="44137">
                  <c:v>45936.15728031794</c:v>
                </c:pt>
                <c:pt idx="44138">
                  <c:v>45936.15809951795</c:v>
                </c:pt>
                <c:pt idx="44139">
                  <c:v>45936.15891871795</c:v>
                </c:pt>
                <c:pt idx="44140">
                  <c:v>45936.15973791795</c:v>
                </c:pt>
                <c:pt idx="44141">
                  <c:v>45936.16055711795</c:v>
                </c:pt>
                <c:pt idx="44142">
                  <c:v>45936.16137631796</c:v>
                </c:pt>
                <c:pt idx="44143">
                  <c:v>45936.16219551789</c:v>
                </c:pt>
                <c:pt idx="44144">
                  <c:v>45936.16301471795</c:v>
                </c:pt>
                <c:pt idx="44145">
                  <c:v>45936.16383391796</c:v>
                </c:pt>
                <c:pt idx="44146">
                  <c:v>45936.16465311796</c:v>
                </c:pt>
                <c:pt idx="44147">
                  <c:v>45936.16547231797</c:v>
                </c:pt>
                <c:pt idx="44148">
                  <c:v>45936.16629151797</c:v>
                </c:pt>
                <c:pt idx="44149">
                  <c:v>45936.1671107179</c:v>
                </c:pt>
                <c:pt idx="44150">
                  <c:v>45936.16792991797</c:v>
                </c:pt>
                <c:pt idx="44151">
                  <c:v>45936.16874911798</c:v>
                </c:pt>
                <c:pt idx="44152">
                  <c:v>45936.16956831798</c:v>
                </c:pt>
                <c:pt idx="44153">
                  <c:v>45936.17038751797</c:v>
                </c:pt>
                <c:pt idx="44154">
                  <c:v>45936.17120671798</c:v>
                </c:pt>
                <c:pt idx="44155">
                  <c:v>45936.17202591799</c:v>
                </c:pt>
                <c:pt idx="44156">
                  <c:v>45936.17284511799</c:v>
                </c:pt>
                <c:pt idx="44157">
                  <c:v>45936.17366431798</c:v>
                </c:pt>
                <c:pt idx="44158">
                  <c:v>45936.17448351792</c:v>
                </c:pt>
                <c:pt idx="44159">
                  <c:v>45936.17530271797</c:v>
                </c:pt>
                <c:pt idx="44160">
                  <c:v>45936.176121918</c:v>
                </c:pt>
                <c:pt idx="44161">
                  <c:v>45936.176941118</c:v>
                </c:pt>
                <c:pt idx="44162">
                  <c:v>45936.17776031797</c:v>
                </c:pt>
                <c:pt idx="44163">
                  <c:v>45936.178579518</c:v>
                </c:pt>
                <c:pt idx="44164">
                  <c:v>45936.17939871801</c:v>
                </c:pt>
                <c:pt idx="44165">
                  <c:v>45936.180217918</c:v>
                </c:pt>
                <c:pt idx="44166">
                  <c:v>45936.18103711801</c:v>
                </c:pt>
                <c:pt idx="44167">
                  <c:v>45936.18185631801</c:v>
                </c:pt>
                <c:pt idx="44168">
                  <c:v>45936.18267551802</c:v>
                </c:pt>
                <c:pt idx="44169">
                  <c:v>45936.18349471802</c:v>
                </c:pt>
                <c:pt idx="44170">
                  <c:v>45936.18431391802</c:v>
                </c:pt>
                <c:pt idx="44171">
                  <c:v>45936.18513311802</c:v>
                </c:pt>
                <c:pt idx="44172">
                  <c:v>45936.18595231802</c:v>
                </c:pt>
                <c:pt idx="44173">
                  <c:v>45936.18677151803</c:v>
                </c:pt>
                <c:pt idx="44174">
                  <c:v>45936.18759071803</c:v>
                </c:pt>
                <c:pt idx="44175">
                  <c:v>45936.18840991803</c:v>
                </c:pt>
                <c:pt idx="44176">
                  <c:v>45936.18922911803</c:v>
                </c:pt>
                <c:pt idx="44177">
                  <c:v>45936.19004831804</c:v>
                </c:pt>
                <c:pt idx="44178">
                  <c:v>45936.19086751802</c:v>
                </c:pt>
                <c:pt idx="44179">
                  <c:v>45936.19168671797</c:v>
                </c:pt>
                <c:pt idx="44180">
                  <c:v>45936.19250591804</c:v>
                </c:pt>
                <c:pt idx="44181">
                  <c:v>45936.19332511805</c:v>
                </c:pt>
                <c:pt idx="44182">
                  <c:v>45936.19414431805</c:v>
                </c:pt>
                <c:pt idx="44183">
                  <c:v>45936.19496351798</c:v>
                </c:pt>
                <c:pt idx="44184">
                  <c:v>45936.19578271794</c:v>
                </c:pt>
                <c:pt idx="44185">
                  <c:v>45936.19660191805</c:v>
                </c:pt>
                <c:pt idx="44186">
                  <c:v>45936.19742111799</c:v>
                </c:pt>
                <c:pt idx="44187">
                  <c:v>45936.19824031806</c:v>
                </c:pt>
                <c:pt idx="44188">
                  <c:v>45936.19905951805</c:v>
                </c:pt>
                <c:pt idx="44189">
                  <c:v>45936.19987871806</c:v>
                </c:pt>
                <c:pt idx="44190">
                  <c:v>45936.20069791807</c:v>
                </c:pt>
                <c:pt idx="44191">
                  <c:v>45936.20151711807</c:v>
                </c:pt>
                <c:pt idx="44192">
                  <c:v>45936.20233631807</c:v>
                </c:pt>
                <c:pt idx="44193">
                  <c:v>45936.20315551807</c:v>
                </c:pt>
                <c:pt idx="44194">
                  <c:v>45936.20397471808</c:v>
                </c:pt>
                <c:pt idx="44195">
                  <c:v>45936.20479391808</c:v>
                </c:pt>
                <c:pt idx="44196">
                  <c:v>45936.20561311808</c:v>
                </c:pt>
                <c:pt idx="44197">
                  <c:v>45936.20643231808</c:v>
                </c:pt>
                <c:pt idx="44198">
                  <c:v>45936.20725151808</c:v>
                </c:pt>
                <c:pt idx="44199">
                  <c:v>45936.20807071809</c:v>
                </c:pt>
                <c:pt idx="44200">
                  <c:v>45936.20888991809</c:v>
                </c:pt>
                <c:pt idx="44201">
                  <c:v>45936.20970911808</c:v>
                </c:pt>
                <c:pt idx="44202">
                  <c:v>45936.2105283181</c:v>
                </c:pt>
                <c:pt idx="44203">
                  <c:v>45936.2113475181</c:v>
                </c:pt>
                <c:pt idx="44204">
                  <c:v>45936.2121667181</c:v>
                </c:pt>
                <c:pt idx="44205">
                  <c:v>45936.2129859181</c:v>
                </c:pt>
                <c:pt idx="44206">
                  <c:v>45936.2138051181</c:v>
                </c:pt>
                <c:pt idx="44207">
                  <c:v>45936.2146243181</c:v>
                </c:pt>
                <c:pt idx="44208">
                  <c:v>45936.21544351804</c:v>
                </c:pt>
                <c:pt idx="44209">
                  <c:v>45936.21626271811</c:v>
                </c:pt>
                <c:pt idx="44210">
                  <c:v>45936.2170819181</c:v>
                </c:pt>
                <c:pt idx="44211">
                  <c:v>45936.21790111811</c:v>
                </c:pt>
                <c:pt idx="44212">
                  <c:v>45936.21872031812</c:v>
                </c:pt>
                <c:pt idx="44213">
                  <c:v>45936.21953951812</c:v>
                </c:pt>
                <c:pt idx="44214">
                  <c:v>45936.22035871812</c:v>
                </c:pt>
                <c:pt idx="44215">
                  <c:v>45936.22117791812</c:v>
                </c:pt>
                <c:pt idx="44216">
                  <c:v>45936.22199711813</c:v>
                </c:pt>
                <c:pt idx="44217">
                  <c:v>45936.22281631812</c:v>
                </c:pt>
                <c:pt idx="44218">
                  <c:v>45936.22363551812</c:v>
                </c:pt>
                <c:pt idx="44219">
                  <c:v>45936.22445471813</c:v>
                </c:pt>
                <c:pt idx="44220">
                  <c:v>45936.22527391813</c:v>
                </c:pt>
                <c:pt idx="44221">
                  <c:v>45936.22609311814</c:v>
                </c:pt>
                <c:pt idx="44222">
                  <c:v>45936.22691231814</c:v>
                </c:pt>
                <c:pt idx="44223">
                  <c:v>45936.22773151807</c:v>
                </c:pt>
                <c:pt idx="44224">
                  <c:v>45936.22855071814</c:v>
                </c:pt>
                <c:pt idx="44225">
                  <c:v>45936.22936991815</c:v>
                </c:pt>
                <c:pt idx="44226">
                  <c:v>45936.23018911815</c:v>
                </c:pt>
                <c:pt idx="44227">
                  <c:v>45936.23100831815</c:v>
                </c:pt>
                <c:pt idx="44228">
                  <c:v>45936.23182751815</c:v>
                </c:pt>
                <c:pt idx="44229">
                  <c:v>45936.23264671816</c:v>
                </c:pt>
                <c:pt idx="44230">
                  <c:v>45936.23346591809</c:v>
                </c:pt>
                <c:pt idx="44231">
                  <c:v>45936.23428511816</c:v>
                </c:pt>
                <c:pt idx="44232">
                  <c:v>45936.23510431816</c:v>
                </c:pt>
                <c:pt idx="44233">
                  <c:v>45936.23592351809</c:v>
                </c:pt>
                <c:pt idx="44234">
                  <c:v>45936.23674271817</c:v>
                </c:pt>
                <c:pt idx="44235">
                  <c:v>45936.23756191817</c:v>
                </c:pt>
                <c:pt idx="44236">
                  <c:v>45936.23838111817</c:v>
                </c:pt>
                <c:pt idx="44237">
                  <c:v>45936.23920031817</c:v>
                </c:pt>
                <c:pt idx="44238">
                  <c:v>45936.24001951817</c:v>
                </c:pt>
                <c:pt idx="44239">
                  <c:v>45936.24083871817</c:v>
                </c:pt>
                <c:pt idx="44240">
                  <c:v>45936.24165791818</c:v>
                </c:pt>
                <c:pt idx="44241">
                  <c:v>45936.24247711818</c:v>
                </c:pt>
                <c:pt idx="44242">
                  <c:v>45936.24329631818</c:v>
                </c:pt>
                <c:pt idx="44243">
                  <c:v>45936.24411551819</c:v>
                </c:pt>
                <c:pt idx="44244">
                  <c:v>45936.2449347182</c:v>
                </c:pt>
                <c:pt idx="44245">
                  <c:v>45936.24575391819</c:v>
                </c:pt>
                <c:pt idx="44246">
                  <c:v>45936.2465731182</c:v>
                </c:pt>
                <c:pt idx="44247">
                  <c:v>45936.2473923182</c:v>
                </c:pt>
                <c:pt idx="44248">
                  <c:v>45936.2482115182</c:v>
                </c:pt>
                <c:pt idx="44249">
                  <c:v>45936.24903071819</c:v>
                </c:pt>
                <c:pt idx="44250">
                  <c:v>45936.2498499182</c:v>
                </c:pt>
                <c:pt idx="44251">
                  <c:v>45936.25066911821</c:v>
                </c:pt>
                <c:pt idx="44252">
                  <c:v>45936.25148831819</c:v>
                </c:pt>
                <c:pt idx="44253">
                  <c:v>45936.2523075182</c:v>
                </c:pt>
                <c:pt idx="44254">
                  <c:v>45936.25312671818</c:v>
                </c:pt>
                <c:pt idx="44255">
                  <c:v>45936.25394591822</c:v>
                </c:pt>
                <c:pt idx="44256">
                  <c:v>45936.25476511822</c:v>
                </c:pt>
                <c:pt idx="44257">
                  <c:v>45936.25558431822</c:v>
                </c:pt>
                <c:pt idx="44258">
                  <c:v>45936.25640351819</c:v>
                </c:pt>
                <c:pt idx="44259">
                  <c:v>45936.25722271822</c:v>
                </c:pt>
                <c:pt idx="44260">
                  <c:v>45936.25804191823</c:v>
                </c:pt>
                <c:pt idx="44261">
                  <c:v>45936.25886111823</c:v>
                </c:pt>
                <c:pt idx="44262">
                  <c:v>45936.25968031822</c:v>
                </c:pt>
                <c:pt idx="44263">
                  <c:v>45936.26049951818</c:v>
                </c:pt>
                <c:pt idx="44264">
                  <c:v>45936.26131871819</c:v>
                </c:pt>
                <c:pt idx="44265">
                  <c:v>45936.26213791822</c:v>
                </c:pt>
                <c:pt idx="44266">
                  <c:v>45936.26295711823</c:v>
                </c:pt>
                <c:pt idx="44267">
                  <c:v>45936.26377631818</c:v>
                </c:pt>
                <c:pt idx="44268">
                  <c:v>45936.26459551825</c:v>
                </c:pt>
                <c:pt idx="44269">
                  <c:v>45936.26541471818</c:v>
                </c:pt>
                <c:pt idx="44270">
                  <c:v>45936.26623391825</c:v>
                </c:pt>
                <c:pt idx="44271">
                  <c:v>45936.26705311822</c:v>
                </c:pt>
                <c:pt idx="44272">
                  <c:v>45936.26787231825</c:v>
                </c:pt>
                <c:pt idx="44273">
                  <c:v>45936.26869151819</c:v>
                </c:pt>
                <c:pt idx="44274">
                  <c:v>45936.26951071822</c:v>
                </c:pt>
                <c:pt idx="44275">
                  <c:v>45936.27032991825</c:v>
                </c:pt>
                <c:pt idx="44276">
                  <c:v>45936.27114911819</c:v>
                </c:pt>
                <c:pt idx="44277">
                  <c:v>45936.27196831827</c:v>
                </c:pt>
                <c:pt idx="44278">
                  <c:v>45936.27278751819</c:v>
                </c:pt>
                <c:pt idx="44279">
                  <c:v>45936.2736067182</c:v>
                </c:pt>
                <c:pt idx="44280">
                  <c:v>45936.27442591827</c:v>
                </c:pt>
                <c:pt idx="44281">
                  <c:v>45936.27524511828</c:v>
                </c:pt>
                <c:pt idx="44282">
                  <c:v>45936.27606431828</c:v>
                </c:pt>
                <c:pt idx="44283">
                  <c:v>45936.27688351827</c:v>
                </c:pt>
                <c:pt idx="44284">
                  <c:v>45936.27770271819</c:v>
                </c:pt>
                <c:pt idx="44285">
                  <c:v>45936.27852191828</c:v>
                </c:pt>
                <c:pt idx="44286">
                  <c:v>45936.27934111822</c:v>
                </c:pt>
                <c:pt idx="44287">
                  <c:v>45936.28016031827</c:v>
                </c:pt>
                <c:pt idx="44288">
                  <c:v>45936.28097951828</c:v>
                </c:pt>
                <c:pt idx="44289">
                  <c:v>45936.28179871822</c:v>
                </c:pt>
                <c:pt idx="44290">
                  <c:v>45936.2826179183</c:v>
                </c:pt>
                <c:pt idx="44291">
                  <c:v>45936.2834371183</c:v>
                </c:pt>
                <c:pt idx="44292">
                  <c:v>45936.2842563183</c:v>
                </c:pt>
                <c:pt idx="44293">
                  <c:v>45936.2850755183</c:v>
                </c:pt>
                <c:pt idx="44294">
                  <c:v>45936.2858947183</c:v>
                </c:pt>
                <c:pt idx="44295">
                  <c:v>45936.28671391831</c:v>
                </c:pt>
                <c:pt idx="44296">
                  <c:v>45936.28753311831</c:v>
                </c:pt>
                <c:pt idx="44297">
                  <c:v>45936.28835231831</c:v>
                </c:pt>
                <c:pt idx="44298">
                  <c:v>45936.28917151824</c:v>
                </c:pt>
                <c:pt idx="44299">
                  <c:v>45936.28999071832</c:v>
                </c:pt>
                <c:pt idx="44300">
                  <c:v>45936.29080991832</c:v>
                </c:pt>
                <c:pt idx="44301">
                  <c:v>45936.29162911825</c:v>
                </c:pt>
                <c:pt idx="44302">
                  <c:v>45936.29244831832</c:v>
                </c:pt>
                <c:pt idx="44303">
                  <c:v>45936.29326751825</c:v>
                </c:pt>
                <c:pt idx="44304">
                  <c:v>45936.29408671826</c:v>
                </c:pt>
                <c:pt idx="44305">
                  <c:v>45936.29490591832</c:v>
                </c:pt>
                <c:pt idx="44306">
                  <c:v>45936.29572511825</c:v>
                </c:pt>
                <c:pt idx="44307">
                  <c:v>45936.29654431833</c:v>
                </c:pt>
                <c:pt idx="44308">
                  <c:v>45936.29736351822</c:v>
                </c:pt>
                <c:pt idx="44309">
                  <c:v>45936.29818271824</c:v>
                </c:pt>
                <c:pt idx="44310">
                  <c:v>45936.29900191827</c:v>
                </c:pt>
                <c:pt idx="44311">
                  <c:v>45936.29982111827</c:v>
                </c:pt>
                <c:pt idx="44312">
                  <c:v>45936.30064031835</c:v>
                </c:pt>
                <c:pt idx="44313">
                  <c:v>45936.30145951835</c:v>
                </c:pt>
                <c:pt idx="44314">
                  <c:v>45936.30227871835</c:v>
                </c:pt>
                <c:pt idx="44315">
                  <c:v>45936.30309791835</c:v>
                </c:pt>
                <c:pt idx="44316">
                  <c:v>45936.30391711835</c:v>
                </c:pt>
                <c:pt idx="44317">
                  <c:v>45936.30473631835</c:v>
                </c:pt>
                <c:pt idx="44318">
                  <c:v>45936.30555551836</c:v>
                </c:pt>
                <c:pt idx="44319">
                  <c:v>45936.30637471836</c:v>
                </c:pt>
                <c:pt idx="44320">
                  <c:v>45936.30719391836</c:v>
                </c:pt>
                <c:pt idx="44321">
                  <c:v>45936.30801311836</c:v>
                </c:pt>
                <c:pt idx="44322">
                  <c:v>45936.30883231836</c:v>
                </c:pt>
                <c:pt idx="44323">
                  <c:v>45936.30965151837</c:v>
                </c:pt>
                <c:pt idx="44324">
                  <c:v>45936.31047071837</c:v>
                </c:pt>
                <c:pt idx="44325">
                  <c:v>45936.31128991837</c:v>
                </c:pt>
                <c:pt idx="44326">
                  <c:v>45936.31210911837</c:v>
                </c:pt>
                <c:pt idx="44327">
                  <c:v>45936.31292831838</c:v>
                </c:pt>
                <c:pt idx="44328">
                  <c:v>45936.31374751838</c:v>
                </c:pt>
                <c:pt idx="44329">
                  <c:v>45936.31456671838</c:v>
                </c:pt>
                <c:pt idx="44330">
                  <c:v>45936.31538591839</c:v>
                </c:pt>
                <c:pt idx="44331">
                  <c:v>45936.31620511838</c:v>
                </c:pt>
                <c:pt idx="44332">
                  <c:v>45936.3170243184</c:v>
                </c:pt>
                <c:pt idx="44333">
                  <c:v>45936.31784351839</c:v>
                </c:pt>
                <c:pt idx="44334">
                  <c:v>45936.3186627184</c:v>
                </c:pt>
                <c:pt idx="44335">
                  <c:v>45936.3194819184</c:v>
                </c:pt>
                <c:pt idx="44336">
                  <c:v>45936.3203011184</c:v>
                </c:pt>
                <c:pt idx="44337">
                  <c:v>45936.3211203184</c:v>
                </c:pt>
                <c:pt idx="44338">
                  <c:v>45936.32193951841</c:v>
                </c:pt>
                <c:pt idx="44339">
                  <c:v>45936.32275871841</c:v>
                </c:pt>
                <c:pt idx="44340">
                  <c:v>45936.32357791841</c:v>
                </c:pt>
                <c:pt idx="44341">
                  <c:v>45936.32439711841</c:v>
                </c:pt>
                <c:pt idx="44342">
                  <c:v>45936.32521631841</c:v>
                </c:pt>
                <c:pt idx="44343">
                  <c:v>45936.32603551842</c:v>
                </c:pt>
                <c:pt idx="44344">
                  <c:v>45936.32685471842</c:v>
                </c:pt>
                <c:pt idx="44345">
                  <c:v>45936.32767391842</c:v>
                </c:pt>
                <c:pt idx="44346">
                  <c:v>45936.32849311842</c:v>
                </c:pt>
                <c:pt idx="44347">
                  <c:v>45936.32931231842</c:v>
                </c:pt>
                <c:pt idx="44348">
                  <c:v>45936.33013151843</c:v>
                </c:pt>
                <c:pt idx="44349">
                  <c:v>45936.33095071843</c:v>
                </c:pt>
                <c:pt idx="44350">
                  <c:v>45936.33176991843</c:v>
                </c:pt>
                <c:pt idx="44351">
                  <c:v>45936.33258911843</c:v>
                </c:pt>
                <c:pt idx="44352">
                  <c:v>45936.33340831844</c:v>
                </c:pt>
                <c:pt idx="44353">
                  <c:v>45936.33422751844</c:v>
                </c:pt>
                <c:pt idx="44354">
                  <c:v>45936.33504671844</c:v>
                </c:pt>
                <c:pt idx="44355">
                  <c:v>45936.33586591845</c:v>
                </c:pt>
                <c:pt idx="44356">
                  <c:v>45936.33668511845</c:v>
                </c:pt>
                <c:pt idx="44357">
                  <c:v>45936.33750431845</c:v>
                </c:pt>
                <c:pt idx="44358">
                  <c:v>45936.33832351845</c:v>
                </c:pt>
                <c:pt idx="44359">
                  <c:v>45936.33914271845</c:v>
                </c:pt>
                <c:pt idx="44360">
                  <c:v>45936.33996191846</c:v>
                </c:pt>
                <c:pt idx="44361">
                  <c:v>45936.34078111846</c:v>
                </c:pt>
                <c:pt idx="44362">
                  <c:v>45936.34160031846</c:v>
                </c:pt>
                <c:pt idx="44363">
                  <c:v>45936.34241951846</c:v>
                </c:pt>
                <c:pt idx="44364">
                  <c:v>45936.34323871846</c:v>
                </c:pt>
                <c:pt idx="44365">
                  <c:v>45936.34405791846</c:v>
                </c:pt>
                <c:pt idx="44366">
                  <c:v>45936.3448771185</c:v>
                </c:pt>
                <c:pt idx="44367">
                  <c:v>45936.34569631847</c:v>
                </c:pt>
                <c:pt idx="44368">
                  <c:v>45936.34651551848</c:v>
                </c:pt>
                <c:pt idx="44369">
                  <c:v>45936.34733471847</c:v>
                </c:pt>
                <c:pt idx="44370">
                  <c:v>45936.34815391847</c:v>
                </c:pt>
                <c:pt idx="44371">
                  <c:v>45936.34897311848</c:v>
                </c:pt>
                <c:pt idx="44372">
                  <c:v>45936.34979231848</c:v>
                </c:pt>
                <c:pt idx="44373">
                  <c:v>45936.35061151848</c:v>
                </c:pt>
                <c:pt idx="44374">
                  <c:v>45936.35143071849</c:v>
                </c:pt>
                <c:pt idx="44375">
                  <c:v>45936.3522499185</c:v>
                </c:pt>
                <c:pt idx="44376">
                  <c:v>45936.3530691185</c:v>
                </c:pt>
                <c:pt idx="44377">
                  <c:v>45936.3538883185</c:v>
                </c:pt>
                <c:pt idx="44378">
                  <c:v>45936.3547075185</c:v>
                </c:pt>
                <c:pt idx="44379">
                  <c:v>45936.3555267185</c:v>
                </c:pt>
                <c:pt idx="44380">
                  <c:v>45936.3563459185</c:v>
                </c:pt>
                <c:pt idx="44381">
                  <c:v>45936.3571651185</c:v>
                </c:pt>
                <c:pt idx="44382">
                  <c:v>45936.3579843185</c:v>
                </c:pt>
                <c:pt idx="44383">
                  <c:v>45936.3588035185</c:v>
                </c:pt>
                <c:pt idx="44384">
                  <c:v>45936.35962271851</c:v>
                </c:pt>
                <c:pt idx="44385">
                  <c:v>45936.36044191851</c:v>
                </c:pt>
                <c:pt idx="44386">
                  <c:v>45936.36126111852</c:v>
                </c:pt>
                <c:pt idx="44387">
                  <c:v>45936.36208031852</c:v>
                </c:pt>
                <c:pt idx="44388">
                  <c:v>45936.36289951852</c:v>
                </c:pt>
                <c:pt idx="44389">
                  <c:v>45936.36371871852</c:v>
                </c:pt>
                <c:pt idx="44390">
                  <c:v>45936.36453791854</c:v>
                </c:pt>
                <c:pt idx="44391">
                  <c:v>45936.36535711852</c:v>
                </c:pt>
                <c:pt idx="44392">
                  <c:v>45936.36617631853</c:v>
                </c:pt>
                <c:pt idx="44393">
                  <c:v>45936.36699551853</c:v>
                </c:pt>
                <c:pt idx="44394">
                  <c:v>45936.36781471853</c:v>
                </c:pt>
                <c:pt idx="44395">
                  <c:v>45936.36863391853</c:v>
                </c:pt>
                <c:pt idx="44396">
                  <c:v>45936.36945311854</c:v>
                </c:pt>
                <c:pt idx="44397">
                  <c:v>45936.37027231854</c:v>
                </c:pt>
                <c:pt idx="44398">
                  <c:v>45936.37109151854</c:v>
                </c:pt>
                <c:pt idx="44399">
                  <c:v>45936.37191071855</c:v>
                </c:pt>
                <c:pt idx="44400">
                  <c:v>45936.37272991855</c:v>
                </c:pt>
                <c:pt idx="44401">
                  <c:v>45936.37354911855</c:v>
                </c:pt>
                <c:pt idx="44402">
                  <c:v>45936.37436831856</c:v>
                </c:pt>
                <c:pt idx="44403">
                  <c:v>45936.37518751856</c:v>
                </c:pt>
                <c:pt idx="44404">
                  <c:v>45936.37600671855</c:v>
                </c:pt>
                <c:pt idx="44405">
                  <c:v>45936.37682591855</c:v>
                </c:pt>
                <c:pt idx="44406">
                  <c:v>45936.37764511856</c:v>
                </c:pt>
                <c:pt idx="44407">
                  <c:v>45936.37846431856</c:v>
                </c:pt>
                <c:pt idx="44408">
                  <c:v>45936.37928351857</c:v>
                </c:pt>
                <c:pt idx="44409">
                  <c:v>45936.38010271857</c:v>
                </c:pt>
                <c:pt idx="44410">
                  <c:v>45936.38092191857</c:v>
                </c:pt>
                <c:pt idx="44411">
                  <c:v>45936.38174111857</c:v>
                </c:pt>
                <c:pt idx="44412">
                  <c:v>45936.3825603186</c:v>
                </c:pt>
                <c:pt idx="44413">
                  <c:v>45936.38337951857</c:v>
                </c:pt>
                <c:pt idx="44414">
                  <c:v>45936.38419871858</c:v>
                </c:pt>
                <c:pt idx="44415">
                  <c:v>45936.3850179186</c:v>
                </c:pt>
                <c:pt idx="44416">
                  <c:v>45936.3858371186</c:v>
                </c:pt>
                <c:pt idx="44417">
                  <c:v>45936.3866563186</c:v>
                </c:pt>
                <c:pt idx="44418">
                  <c:v>45936.38747551859</c:v>
                </c:pt>
                <c:pt idx="44419">
                  <c:v>45936.3882947186</c:v>
                </c:pt>
                <c:pt idx="44420">
                  <c:v>45936.3891139186</c:v>
                </c:pt>
                <c:pt idx="44421">
                  <c:v>45936.3899331186</c:v>
                </c:pt>
                <c:pt idx="44422">
                  <c:v>45936.3907523186</c:v>
                </c:pt>
                <c:pt idx="44423">
                  <c:v>45936.39157151859</c:v>
                </c:pt>
                <c:pt idx="44424">
                  <c:v>45936.3923907186</c:v>
                </c:pt>
                <c:pt idx="44425">
                  <c:v>45936.39320991861</c:v>
                </c:pt>
                <c:pt idx="44426">
                  <c:v>45936.39402911861</c:v>
                </c:pt>
                <c:pt idx="44427">
                  <c:v>45936.39484831861</c:v>
                </c:pt>
                <c:pt idx="44428">
                  <c:v>45936.39566751858</c:v>
                </c:pt>
                <c:pt idx="44429">
                  <c:v>45936.39648671862</c:v>
                </c:pt>
                <c:pt idx="44430">
                  <c:v>45936.39730591862</c:v>
                </c:pt>
                <c:pt idx="44431">
                  <c:v>45936.39812511862</c:v>
                </c:pt>
                <c:pt idx="44432">
                  <c:v>45936.39894431862</c:v>
                </c:pt>
                <c:pt idx="44433">
                  <c:v>45936.39976351857</c:v>
                </c:pt>
                <c:pt idx="44434">
                  <c:v>45936.40058271863</c:v>
                </c:pt>
                <c:pt idx="44435">
                  <c:v>45936.40140191859</c:v>
                </c:pt>
                <c:pt idx="44436">
                  <c:v>45936.40222111863</c:v>
                </c:pt>
                <c:pt idx="44437">
                  <c:v>45936.40304031863</c:v>
                </c:pt>
                <c:pt idx="44438">
                  <c:v>45936.40385951864</c:v>
                </c:pt>
                <c:pt idx="44439">
                  <c:v>45936.40467871864</c:v>
                </c:pt>
                <c:pt idx="44440">
                  <c:v>45936.40549791863</c:v>
                </c:pt>
                <c:pt idx="44441">
                  <c:v>45936.40631711864</c:v>
                </c:pt>
                <c:pt idx="44442">
                  <c:v>45936.40713631864</c:v>
                </c:pt>
                <c:pt idx="44443">
                  <c:v>45936.40795551865</c:v>
                </c:pt>
                <c:pt idx="44444">
                  <c:v>45936.40877471865</c:v>
                </c:pt>
                <c:pt idx="44445">
                  <c:v>45936.40959391865</c:v>
                </c:pt>
                <c:pt idx="44446">
                  <c:v>45936.41041311865</c:v>
                </c:pt>
                <c:pt idx="44447">
                  <c:v>45936.41123231865</c:v>
                </c:pt>
                <c:pt idx="44448">
                  <c:v>45936.41205151866</c:v>
                </c:pt>
                <c:pt idx="44449">
                  <c:v>45936.41287071866</c:v>
                </c:pt>
                <c:pt idx="44450">
                  <c:v>45936.41368991866</c:v>
                </c:pt>
                <c:pt idx="44451">
                  <c:v>45936.41450911866</c:v>
                </c:pt>
                <c:pt idx="44452">
                  <c:v>45936.41532831867</c:v>
                </c:pt>
                <c:pt idx="44453">
                  <c:v>45936.41614751867</c:v>
                </c:pt>
                <c:pt idx="44454">
                  <c:v>45936.41696671867</c:v>
                </c:pt>
                <c:pt idx="44455">
                  <c:v>45936.41778591867</c:v>
                </c:pt>
                <c:pt idx="44456">
                  <c:v>45936.41860511867</c:v>
                </c:pt>
                <c:pt idx="44457">
                  <c:v>45936.41942431868</c:v>
                </c:pt>
                <c:pt idx="44458">
                  <c:v>45936.42024351867</c:v>
                </c:pt>
                <c:pt idx="44459">
                  <c:v>45936.42106271861</c:v>
                </c:pt>
                <c:pt idx="44460">
                  <c:v>45936.42188191862</c:v>
                </c:pt>
                <c:pt idx="44461">
                  <c:v>45936.42270111867</c:v>
                </c:pt>
                <c:pt idx="44462">
                  <c:v>45936.42352031868</c:v>
                </c:pt>
                <c:pt idx="44463">
                  <c:v>45936.42433951869</c:v>
                </c:pt>
                <c:pt idx="44464">
                  <c:v>45936.4251587187</c:v>
                </c:pt>
                <c:pt idx="44465">
                  <c:v>45936.4259779187</c:v>
                </c:pt>
                <c:pt idx="44466">
                  <c:v>45936.4267971187</c:v>
                </c:pt>
                <c:pt idx="44467">
                  <c:v>45936.4276163187</c:v>
                </c:pt>
                <c:pt idx="44468">
                  <c:v>45936.4284355187</c:v>
                </c:pt>
                <c:pt idx="44469">
                  <c:v>45936.42925471871</c:v>
                </c:pt>
                <c:pt idx="44470">
                  <c:v>45936.43007391871</c:v>
                </c:pt>
                <c:pt idx="44471">
                  <c:v>45936.43089311871</c:v>
                </c:pt>
                <c:pt idx="44472">
                  <c:v>45936.43171231871</c:v>
                </c:pt>
                <c:pt idx="44473">
                  <c:v>45936.43253151872</c:v>
                </c:pt>
                <c:pt idx="44474">
                  <c:v>45936.43335071872</c:v>
                </c:pt>
                <c:pt idx="44475">
                  <c:v>45936.43416991872</c:v>
                </c:pt>
                <c:pt idx="44476">
                  <c:v>45936.43498911872</c:v>
                </c:pt>
                <c:pt idx="44477">
                  <c:v>45936.43580831872</c:v>
                </c:pt>
                <c:pt idx="44478">
                  <c:v>45936.43662751873</c:v>
                </c:pt>
                <c:pt idx="44479">
                  <c:v>45936.43744671872</c:v>
                </c:pt>
                <c:pt idx="44480">
                  <c:v>45936.43826591873</c:v>
                </c:pt>
                <c:pt idx="44481">
                  <c:v>45936.43908511873</c:v>
                </c:pt>
                <c:pt idx="44482">
                  <c:v>45936.43990431874</c:v>
                </c:pt>
                <c:pt idx="44483">
                  <c:v>45936.44072351872</c:v>
                </c:pt>
                <c:pt idx="44484">
                  <c:v>45936.44154271873</c:v>
                </c:pt>
                <c:pt idx="44485">
                  <c:v>45936.44236191874</c:v>
                </c:pt>
                <c:pt idx="44486">
                  <c:v>45936.44318111875</c:v>
                </c:pt>
                <c:pt idx="44487">
                  <c:v>45936.44400031875</c:v>
                </c:pt>
                <c:pt idx="44488">
                  <c:v>45936.44481951875</c:v>
                </c:pt>
                <c:pt idx="44489">
                  <c:v>45936.44563871875</c:v>
                </c:pt>
                <c:pt idx="44490">
                  <c:v>45936.44645791875</c:v>
                </c:pt>
                <c:pt idx="44491">
                  <c:v>45936.44727711875</c:v>
                </c:pt>
                <c:pt idx="44492">
                  <c:v>45936.44809631875</c:v>
                </c:pt>
                <c:pt idx="44493">
                  <c:v>45936.44891551876</c:v>
                </c:pt>
                <c:pt idx="44494">
                  <c:v>45936.44973471876</c:v>
                </c:pt>
                <c:pt idx="44495">
                  <c:v>45936.45055391876</c:v>
                </c:pt>
                <c:pt idx="44496">
                  <c:v>45936.45137311877</c:v>
                </c:pt>
                <c:pt idx="44497">
                  <c:v>45936.45219231877</c:v>
                </c:pt>
                <c:pt idx="44498">
                  <c:v>45936.45301151877</c:v>
                </c:pt>
                <c:pt idx="44499">
                  <c:v>45936.45383071877</c:v>
                </c:pt>
                <c:pt idx="44500">
                  <c:v>45936.45464991877</c:v>
                </c:pt>
                <c:pt idx="44501">
                  <c:v>45936.45546911878</c:v>
                </c:pt>
                <c:pt idx="44502">
                  <c:v>45936.4562883188</c:v>
                </c:pt>
                <c:pt idx="44503">
                  <c:v>45936.45710751879</c:v>
                </c:pt>
                <c:pt idx="44504">
                  <c:v>45936.45792671879</c:v>
                </c:pt>
                <c:pt idx="44505">
                  <c:v>45936.45874591879</c:v>
                </c:pt>
                <c:pt idx="44506">
                  <c:v>45936.4595651188</c:v>
                </c:pt>
                <c:pt idx="44507">
                  <c:v>45936.46038431879</c:v>
                </c:pt>
                <c:pt idx="44508">
                  <c:v>45936.4612035188</c:v>
                </c:pt>
                <c:pt idx="44509">
                  <c:v>45936.4620227188</c:v>
                </c:pt>
                <c:pt idx="44510">
                  <c:v>45936.4628419188</c:v>
                </c:pt>
                <c:pt idx="44511">
                  <c:v>45936.4636611188</c:v>
                </c:pt>
                <c:pt idx="44512">
                  <c:v>45936.46448031881</c:v>
                </c:pt>
                <c:pt idx="44513">
                  <c:v>45936.46529951881</c:v>
                </c:pt>
                <c:pt idx="44514">
                  <c:v>45936.46611871881</c:v>
                </c:pt>
                <c:pt idx="44515">
                  <c:v>45936.46693791881</c:v>
                </c:pt>
                <c:pt idx="44516">
                  <c:v>45936.46775711881</c:v>
                </c:pt>
                <c:pt idx="44517">
                  <c:v>45936.46857631881</c:v>
                </c:pt>
                <c:pt idx="44518">
                  <c:v>45936.46939551882</c:v>
                </c:pt>
                <c:pt idx="44519">
                  <c:v>45936.47021471882</c:v>
                </c:pt>
                <c:pt idx="44520">
                  <c:v>45936.47103391882</c:v>
                </c:pt>
                <c:pt idx="44521">
                  <c:v>45936.47185311882</c:v>
                </c:pt>
                <c:pt idx="44522">
                  <c:v>45936.47267231882</c:v>
                </c:pt>
                <c:pt idx="44523">
                  <c:v>45936.47349151882</c:v>
                </c:pt>
                <c:pt idx="44524">
                  <c:v>45936.47431071883</c:v>
                </c:pt>
                <c:pt idx="44525">
                  <c:v>45936.47512991884</c:v>
                </c:pt>
                <c:pt idx="44526">
                  <c:v>45936.47594911884</c:v>
                </c:pt>
                <c:pt idx="44527">
                  <c:v>45936.47676831884</c:v>
                </c:pt>
                <c:pt idx="44528">
                  <c:v>45936.47758751884</c:v>
                </c:pt>
                <c:pt idx="44529">
                  <c:v>45936.47840671884</c:v>
                </c:pt>
                <c:pt idx="44530">
                  <c:v>45936.47922591885</c:v>
                </c:pt>
                <c:pt idx="44531">
                  <c:v>45936.48004511885</c:v>
                </c:pt>
                <c:pt idx="44532">
                  <c:v>45936.48086431885</c:v>
                </c:pt>
                <c:pt idx="44533">
                  <c:v>45936.48168351885</c:v>
                </c:pt>
                <c:pt idx="44534">
                  <c:v>45936.48250271885</c:v>
                </c:pt>
                <c:pt idx="44535">
                  <c:v>45936.48332191886</c:v>
                </c:pt>
                <c:pt idx="44536">
                  <c:v>45936.48414111886</c:v>
                </c:pt>
                <c:pt idx="44537">
                  <c:v>45936.48496031886</c:v>
                </c:pt>
                <c:pt idx="44538">
                  <c:v>45936.48577951887</c:v>
                </c:pt>
                <c:pt idx="44539">
                  <c:v>45936.48659871886</c:v>
                </c:pt>
                <c:pt idx="44540">
                  <c:v>45936.48741791887</c:v>
                </c:pt>
                <c:pt idx="44541">
                  <c:v>45936.4882371189</c:v>
                </c:pt>
                <c:pt idx="44542">
                  <c:v>45936.48905631888</c:v>
                </c:pt>
                <c:pt idx="44543">
                  <c:v>45936.48987551887</c:v>
                </c:pt>
                <c:pt idx="44544">
                  <c:v>45936.49069471888</c:v>
                </c:pt>
                <c:pt idx="44545">
                  <c:v>45936.49151391888</c:v>
                </c:pt>
                <c:pt idx="44546">
                  <c:v>45936.49233311888</c:v>
                </c:pt>
                <c:pt idx="44547">
                  <c:v>45936.49315231889</c:v>
                </c:pt>
                <c:pt idx="44548">
                  <c:v>45936.49397151887</c:v>
                </c:pt>
                <c:pt idx="44549">
                  <c:v>45936.49479071888</c:v>
                </c:pt>
                <c:pt idx="44550">
                  <c:v>45936.49560991889</c:v>
                </c:pt>
                <c:pt idx="44551">
                  <c:v>45936.4964291189</c:v>
                </c:pt>
                <c:pt idx="44552">
                  <c:v>45936.4972483189</c:v>
                </c:pt>
                <c:pt idx="44553">
                  <c:v>45936.4980675189</c:v>
                </c:pt>
                <c:pt idx="44554">
                  <c:v>45936.4988867189</c:v>
                </c:pt>
                <c:pt idx="44555">
                  <c:v>45936.4997059189</c:v>
                </c:pt>
                <c:pt idx="44556">
                  <c:v>45936.5005251189</c:v>
                </c:pt>
                <c:pt idx="44557">
                  <c:v>45936.50134431891</c:v>
                </c:pt>
                <c:pt idx="44558">
                  <c:v>45936.5021635189</c:v>
                </c:pt>
                <c:pt idx="44559">
                  <c:v>45936.50298271891</c:v>
                </c:pt>
                <c:pt idx="44560">
                  <c:v>45936.50380191892</c:v>
                </c:pt>
                <c:pt idx="44561">
                  <c:v>45936.50462111892</c:v>
                </c:pt>
                <c:pt idx="44562">
                  <c:v>45936.50544031892</c:v>
                </c:pt>
                <c:pt idx="44563">
                  <c:v>45936.50625951893</c:v>
                </c:pt>
                <c:pt idx="44564">
                  <c:v>45936.50707871892</c:v>
                </c:pt>
                <c:pt idx="44565">
                  <c:v>45936.50789791892</c:v>
                </c:pt>
                <c:pt idx="44566">
                  <c:v>45936.50871711892</c:v>
                </c:pt>
                <c:pt idx="44567">
                  <c:v>45936.50953631893</c:v>
                </c:pt>
                <c:pt idx="44568">
                  <c:v>45936.51035551893</c:v>
                </c:pt>
                <c:pt idx="44569">
                  <c:v>45936.51117471894</c:v>
                </c:pt>
                <c:pt idx="44570">
                  <c:v>45936.51199391894</c:v>
                </c:pt>
                <c:pt idx="44571">
                  <c:v>45936.51281311894</c:v>
                </c:pt>
                <c:pt idx="44572">
                  <c:v>45936.51363231894</c:v>
                </c:pt>
                <c:pt idx="44573">
                  <c:v>45936.51445151895</c:v>
                </c:pt>
                <c:pt idx="44574">
                  <c:v>45936.51527071895</c:v>
                </c:pt>
                <c:pt idx="44575">
                  <c:v>45936.51608991895</c:v>
                </c:pt>
                <c:pt idx="44576">
                  <c:v>45936.51690911896</c:v>
                </c:pt>
                <c:pt idx="44577">
                  <c:v>45936.51772831895</c:v>
                </c:pt>
                <c:pt idx="44578">
                  <c:v>45936.51854751895</c:v>
                </c:pt>
                <c:pt idx="44579">
                  <c:v>45936.51936671896</c:v>
                </c:pt>
                <c:pt idx="44580">
                  <c:v>45936.52018591895</c:v>
                </c:pt>
                <c:pt idx="44581">
                  <c:v>45936.52100511896</c:v>
                </c:pt>
                <c:pt idx="44582">
                  <c:v>45936.52182431897</c:v>
                </c:pt>
                <c:pt idx="44583">
                  <c:v>45936.52264351897</c:v>
                </c:pt>
                <c:pt idx="44584">
                  <c:v>45936.5234627189</c:v>
                </c:pt>
                <c:pt idx="44585">
                  <c:v>45936.52428191897</c:v>
                </c:pt>
                <c:pt idx="44586">
                  <c:v>45936.52510111898</c:v>
                </c:pt>
                <c:pt idx="44587">
                  <c:v>45936.52592031898</c:v>
                </c:pt>
                <c:pt idx="44588">
                  <c:v>45936.52673951898</c:v>
                </c:pt>
                <c:pt idx="44589">
                  <c:v>45936.52755871898</c:v>
                </c:pt>
                <c:pt idx="44590">
                  <c:v>45936.52837791898</c:v>
                </c:pt>
                <c:pt idx="44591">
                  <c:v>45936.52919711899</c:v>
                </c:pt>
                <c:pt idx="44592">
                  <c:v>45936.53001631898</c:v>
                </c:pt>
                <c:pt idx="44593">
                  <c:v>45936.530835519</c:v>
                </c:pt>
                <c:pt idx="44594">
                  <c:v>45936.53165471899</c:v>
                </c:pt>
                <c:pt idx="44595">
                  <c:v>45936.532473919</c:v>
                </c:pt>
                <c:pt idx="44596">
                  <c:v>45936.533293119</c:v>
                </c:pt>
                <c:pt idx="44597">
                  <c:v>45936.534112319</c:v>
                </c:pt>
                <c:pt idx="44598">
                  <c:v>45936.534931519</c:v>
                </c:pt>
                <c:pt idx="44599">
                  <c:v>45936.53575071898</c:v>
                </c:pt>
                <c:pt idx="44600">
                  <c:v>45936.53656991901</c:v>
                </c:pt>
                <c:pt idx="44601">
                  <c:v>45936.537389119</c:v>
                </c:pt>
                <c:pt idx="44602">
                  <c:v>45936.53820831901</c:v>
                </c:pt>
                <c:pt idx="44603">
                  <c:v>45936.53902751899</c:v>
                </c:pt>
                <c:pt idx="44604">
                  <c:v>45936.53984671902</c:v>
                </c:pt>
                <c:pt idx="44605">
                  <c:v>45936.54066591902</c:v>
                </c:pt>
                <c:pt idx="44606">
                  <c:v>45936.54148511899</c:v>
                </c:pt>
                <c:pt idx="44607">
                  <c:v>45936.54230431902</c:v>
                </c:pt>
                <c:pt idx="44608">
                  <c:v>45936.54312351898</c:v>
                </c:pt>
                <c:pt idx="44609">
                  <c:v>45936.54394271898</c:v>
                </c:pt>
                <c:pt idx="44610">
                  <c:v>45936.54476191902</c:v>
                </c:pt>
                <c:pt idx="44611">
                  <c:v>45936.54558111903</c:v>
                </c:pt>
                <c:pt idx="44612">
                  <c:v>45936.54640031904</c:v>
                </c:pt>
                <c:pt idx="44613">
                  <c:v>45936.54721951904</c:v>
                </c:pt>
                <c:pt idx="44614">
                  <c:v>45936.54803871904</c:v>
                </c:pt>
                <c:pt idx="44615">
                  <c:v>45936.54885791904</c:v>
                </c:pt>
                <c:pt idx="44616">
                  <c:v>45936.54967711904</c:v>
                </c:pt>
                <c:pt idx="44617">
                  <c:v>45936.55049631905</c:v>
                </c:pt>
                <c:pt idx="44618">
                  <c:v>45936.55131551905</c:v>
                </c:pt>
                <c:pt idx="44619">
                  <c:v>45936.55213471905</c:v>
                </c:pt>
                <c:pt idx="44620">
                  <c:v>45936.55295391905</c:v>
                </c:pt>
                <c:pt idx="44621">
                  <c:v>45936.55377311906</c:v>
                </c:pt>
                <c:pt idx="44622">
                  <c:v>45936.55459231905</c:v>
                </c:pt>
                <c:pt idx="44623">
                  <c:v>45936.55541151905</c:v>
                </c:pt>
                <c:pt idx="44624">
                  <c:v>45936.55623071906</c:v>
                </c:pt>
                <c:pt idx="44625">
                  <c:v>45936.55704991907</c:v>
                </c:pt>
                <c:pt idx="44626">
                  <c:v>45936.55786911907</c:v>
                </c:pt>
                <c:pt idx="44627">
                  <c:v>45936.55868831907</c:v>
                </c:pt>
                <c:pt idx="44628">
                  <c:v>45936.55950751907</c:v>
                </c:pt>
                <c:pt idx="44629">
                  <c:v>45936.56032671907</c:v>
                </c:pt>
                <c:pt idx="44630">
                  <c:v>45936.56114591901</c:v>
                </c:pt>
                <c:pt idx="44631">
                  <c:v>45936.56196511901</c:v>
                </c:pt>
                <c:pt idx="44632">
                  <c:v>45936.56278431907</c:v>
                </c:pt>
                <c:pt idx="44633">
                  <c:v>45936.56360351901</c:v>
                </c:pt>
                <c:pt idx="44634">
                  <c:v>45936.56442271902</c:v>
                </c:pt>
                <c:pt idx="44635">
                  <c:v>45936.56524191907</c:v>
                </c:pt>
                <c:pt idx="44636">
                  <c:v>45936.56606111908</c:v>
                </c:pt>
                <c:pt idx="44637">
                  <c:v>45936.56688031909</c:v>
                </c:pt>
                <c:pt idx="44638">
                  <c:v>45936.5676995191</c:v>
                </c:pt>
                <c:pt idx="44639">
                  <c:v>45936.5685187191</c:v>
                </c:pt>
                <c:pt idx="44640">
                  <c:v>45936.5693379191</c:v>
                </c:pt>
                <c:pt idx="44641">
                  <c:v>45936.5701571191</c:v>
                </c:pt>
                <c:pt idx="44642">
                  <c:v>45936.5709763191</c:v>
                </c:pt>
                <c:pt idx="44643">
                  <c:v>45936.57179551904</c:v>
                </c:pt>
                <c:pt idx="44644">
                  <c:v>45936.57261471911</c:v>
                </c:pt>
                <c:pt idx="44645">
                  <c:v>45936.5734339191</c:v>
                </c:pt>
                <c:pt idx="44646">
                  <c:v>45936.57425311911</c:v>
                </c:pt>
                <c:pt idx="44647">
                  <c:v>45936.57507231912</c:v>
                </c:pt>
                <c:pt idx="44648">
                  <c:v>45936.57589151912</c:v>
                </c:pt>
                <c:pt idx="44649">
                  <c:v>45936.57671071912</c:v>
                </c:pt>
                <c:pt idx="44650">
                  <c:v>45936.57752991912</c:v>
                </c:pt>
                <c:pt idx="44651">
                  <c:v>45936.57834911912</c:v>
                </c:pt>
                <c:pt idx="44652">
                  <c:v>45936.57916831913</c:v>
                </c:pt>
                <c:pt idx="44653">
                  <c:v>45936.57998751912</c:v>
                </c:pt>
                <c:pt idx="44654">
                  <c:v>45936.58080671913</c:v>
                </c:pt>
                <c:pt idx="44655">
                  <c:v>45936.58162591913</c:v>
                </c:pt>
                <c:pt idx="44656">
                  <c:v>45936.58244511914</c:v>
                </c:pt>
                <c:pt idx="44657">
                  <c:v>45936.58326431914</c:v>
                </c:pt>
                <c:pt idx="44658">
                  <c:v>45936.58408351913</c:v>
                </c:pt>
                <c:pt idx="44659">
                  <c:v>45936.58490271914</c:v>
                </c:pt>
                <c:pt idx="44660">
                  <c:v>45936.58572191915</c:v>
                </c:pt>
                <c:pt idx="44661">
                  <c:v>45936.58654111915</c:v>
                </c:pt>
                <c:pt idx="44662">
                  <c:v>45936.58736031915</c:v>
                </c:pt>
                <c:pt idx="44663">
                  <c:v>45936.58817951915</c:v>
                </c:pt>
                <c:pt idx="44664">
                  <c:v>45936.58899871915</c:v>
                </c:pt>
                <c:pt idx="44665">
                  <c:v>45936.58981791915</c:v>
                </c:pt>
                <c:pt idx="44666">
                  <c:v>45936.59063711916</c:v>
                </c:pt>
                <c:pt idx="44667">
                  <c:v>45936.59145631915</c:v>
                </c:pt>
                <c:pt idx="44668">
                  <c:v>45936.59227551916</c:v>
                </c:pt>
                <c:pt idx="44669">
                  <c:v>45936.59309471917</c:v>
                </c:pt>
                <c:pt idx="44670">
                  <c:v>45936.59391391917</c:v>
                </c:pt>
                <c:pt idx="44671">
                  <c:v>45936.59473311917</c:v>
                </c:pt>
                <c:pt idx="44672">
                  <c:v>45936.59555231917</c:v>
                </c:pt>
                <c:pt idx="44673">
                  <c:v>45936.59637151918</c:v>
                </c:pt>
                <c:pt idx="44674">
                  <c:v>45936.59719071911</c:v>
                </c:pt>
                <c:pt idx="44675">
                  <c:v>45936.59800991918</c:v>
                </c:pt>
                <c:pt idx="44676">
                  <c:v>45936.59882911918</c:v>
                </c:pt>
                <c:pt idx="44677">
                  <c:v>45936.59964831918</c:v>
                </c:pt>
                <c:pt idx="44678">
                  <c:v>45936.60046751917</c:v>
                </c:pt>
                <c:pt idx="44679">
                  <c:v>45936.60128671917</c:v>
                </c:pt>
                <c:pt idx="44680">
                  <c:v>45936.60210591918</c:v>
                </c:pt>
                <c:pt idx="44681">
                  <c:v>45936.60292511919</c:v>
                </c:pt>
                <c:pt idx="44682">
                  <c:v>45936.60374431917</c:v>
                </c:pt>
                <c:pt idx="44683">
                  <c:v>45936.60456351918</c:v>
                </c:pt>
                <c:pt idx="44684">
                  <c:v>45936.60538271913</c:v>
                </c:pt>
                <c:pt idx="44685">
                  <c:v>45936.6062019192</c:v>
                </c:pt>
                <c:pt idx="44686">
                  <c:v>45936.60702111918</c:v>
                </c:pt>
                <c:pt idx="44687">
                  <c:v>45936.60784031919</c:v>
                </c:pt>
                <c:pt idx="44688">
                  <c:v>45936.6086595192</c:v>
                </c:pt>
                <c:pt idx="44689">
                  <c:v>45936.60947871918</c:v>
                </c:pt>
                <c:pt idx="44690">
                  <c:v>45936.61029791921</c:v>
                </c:pt>
                <c:pt idx="44691">
                  <c:v>45936.61111711922</c:v>
                </c:pt>
                <c:pt idx="44692">
                  <c:v>45936.61193631922</c:v>
                </c:pt>
                <c:pt idx="44693">
                  <c:v>45936.61275551919</c:v>
                </c:pt>
                <c:pt idx="44694">
                  <c:v>45936.61357471922</c:v>
                </c:pt>
                <c:pt idx="44695">
                  <c:v>45936.61439391923</c:v>
                </c:pt>
                <c:pt idx="44696">
                  <c:v>45936.61521311923</c:v>
                </c:pt>
                <c:pt idx="44697">
                  <c:v>45936.61603231923</c:v>
                </c:pt>
                <c:pt idx="44698">
                  <c:v>45936.61685151923</c:v>
                </c:pt>
                <c:pt idx="44699">
                  <c:v>45936.61767071918</c:v>
                </c:pt>
                <c:pt idx="44700">
                  <c:v>45936.61848991922</c:v>
                </c:pt>
                <c:pt idx="44701">
                  <c:v>45936.61930911923</c:v>
                </c:pt>
                <c:pt idx="44702">
                  <c:v>45936.62012831918</c:v>
                </c:pt>
                <c:pt idx="44703">
                  <c:v>45936.62094751915</c:v>
                </c:pt>
                <c:pt idx="44704">
                  <c:v>45936.62176671912</c:v>
                </c:pt>
                <c:pt idx="44705">
                  <c:v>45936.62258591918</c:v>
                </c:pt>
                <c:pt idx="44706">
                  <c:v>45936.62340511916</c:v>
                </c:pt>
                <c:pt idx="44707">
                  <c:v>45936.62422431925</c:v>
                </c:pt>
                <c:pt idx="44708">
                  <c:v>45936.62504351916</c:v>
                </c:pt>
                <c:pt idx="44709">
                  <c:v>45936.62586271916</c:v>
                </c:pt>
                <c:pt idx="44710">
                  <c:v>45936.62668191918</c:v>
                </c:pt>
                <c:pt idx="44711">
                  <c:v>45936.62750111919</c:v>
                </c:pt>
                <c:pt idx="44712">
                  <c:v>45936.62832031927</c:v>
                </c:pt>
                <c:pt idx="44713">
                  <c:v>45936.62913951918</c:v>
                </c:pt>
                <c:pt idx="44714">
                  <c:v>45936.6299587192</c:v>
                </c:pt>
                <c:pt idx="44715">
                  <c:v>45936.6307779192</c:v>
                </c:pt>
                <c:pt idx="44716">
                  <c:v>45936.63159711927</c:v>
                </c:pt>
                <c:pt idx="44717">
                  <c:v>45936.63241631928</c:v>
                </c:pt>
                <c:pt idx="44718">
                  <c:v>45936.63323551921</c:v>
                </c:pt>
                <c:pt idx="44719">
                  <c:v>45936.63405471927</c:v>
                </c:pt>
                <c:pt idx="44720">
                  <c:v>45936.63487391928</c:v>
                </c:pt>
                <c:pt idx="44721">
                  <c:v>45936.63569311922</c:v>
                </c:pt>
                <c:pt idx="44722">
                  <c:v>45936.63651231929</c:v>
                </c:pt>
                <c:pt idx="44723">
                  <c:v>45936.63733151921</c:v>
                </c:pt>
                <c:pt idx="44724">
                  <c:v>45936.63815071922</c:v>
                </c:pt>
                <c:pt idx="44725">
                  <c:v>45936.6389699193</c:v>
                </c:pt>
                <c:pt idx="44726">
                  <c:v>45936.63978911922</c:v>
                </c:pt>
                <c:pt idx="44727">
                  <c:v>45936.6406083193</c:v>
                </c:pt>
                <c:pt idx="44728">
                  <c:v>45936.64142751919</c:v>
                </c:pt>
                <c:pt idx="44729">
                  <c:v>45936.6422467193</c:v>
                </c:pt>
                <c:pt idx="44730">
                  <c:v>45936.64306591924</c:v>
                </c:pt>
                <c:pt idx="44731">
                  <c:v>45936.64388511927</c:v>
                </c:pt>
                <c:pt idx="44732">
                  <c:v>45936.6447043193</c:v>
                </c:pt>
                <c:pt idx="44733">
                  <c:v>45936.64552351924</c:v>
                </c:pt>
                <c:pt idx="44734">
                  <c:v>45936.64634271932</c:v>
                </c:pt>
                <c:pt idx="44735">
                  <c:v>45936.64716191924</c:v>
                </c:pt>
                <c:pt idx="44736">
                  <c:v>45936.64798111925</c:v>
                </c:pt>
                <c:pt idx="44737">
                  <c:v>45936.64880031932</c:v>
                </c:pt>
                <c:pt idx="44738">
                  <c:v>45936.64961951932</c:v>
                </c:pt>
                <c:pt idx="44739">
                  <c:v>45936.65043871933</c:v>
                </c:pt>
                <c:pt idx="44740">
                  <c:v>45936.65125791933</c:v>
                </c:pt>
                <c:pt idx="44741">
                  <c:v>45936.65207711933</c:v>
                </c:pt>
                <c:pt idx="44742">
                  <c:v>45936.65289631933</c:v>
                </c:pt>
                <c:pt idx="44743">
                  <c:v>45936.65371551927</c:v>
                </c:pt>
                <c:pt idx="44744">
                  <c:v>45936.65453471934</c:v>
                </c:pt>
                <c:pt idx="44745">
                  <c:v>45936.65535391933</c:v>
                </c:pt>
                <c:pt idx="44746">
                  <c:v>45936.65617311934</c:v>
                </c:pt>
                <c:pt idx="44747">
                  <c:v>45936.65699231935</c:v>
                </c:pt>
                <c:pt idx="44748">
                  <c:v>45936.65781151935</c:v>
                </c:pt>
                <c:pt idx="44749">
                  <c:v>45936.65863071935</c:v>
                </c:pt>
                <c:pt idx="44750">
                  <c:v>45936.65944991935</c:v>
                </c:pt>
                <c:pt idx="44751">
                  <c:v>45936.66026911935</c:v>
                </c:pt>
                <c:pt idx="44752">
                  <c:v>45936.66108831929</c:v>
                </c:pt>
                <c:pt idx="44753">
                  <c:v>45936.66190751924</c:v>
                </c:pt>
                <c:pt idx="44754">
                  <c:v>45936.66272671929</c:v>
                </c:pt>
                <c:pt idx="44755">
                  <c:v>45936.66354591929</c:v>
                </c:pt>
                <c:pt idx="44756">
                  <c:v>45936.66436511937</c:v>
                </c:pt>
                <c:pt idx="44757">
                  <c:v>45936.66518431929</c:v>
                </c:pt>
                <c:pt idx="44758">
                  <c:v>45936.6660035193</c:v>
                </c:pt>
                <c:pt idx="44759">
                  <c:v>45936.66682271937</c:v>
                </c:pt>
                <c:pt idx="44760">
                  <c:v>45936.6676419193</c:v>
                </c:pt>
                <c:pt idx="44761">
                  <c:v>45936.66846111931</c:v>
                </c:pt>
                <c:pt idx="44762">
                  <c:v>45936.66928031937</c:v>
                </c:pt>
                <c:pt idx="44763">
                  <c:v>45936.67009951938</c:v>
                </c:pt>
                <c:pt idx="44764">
                  <c:v>45936.67091871938</c:v>
                </c:pt>
                <c:pt idx="44765">
                  <c:v>45936.67173791937</c:v>
                </c:pt>
                <c:pt idx="44766">
                  <c:v>45936.67255711939</c:v>
                </c:pt>
                <c:pt idx="44767">
                  <c:v>45936.67337631938</c:v>
                </c:pt>
                <c:pt idx="44768">
                  <c:v>45936.67419551932</c:v>
                </c:pt>
                <c:pt idx="44769">
                  <c:v>45936.6750147194</c:v>
                </c:pt>
                <c:pt idx="44770">
                  <c:v>45936.6758339194</c:v>
                </c:pt>
                <c:pt idx="44771">
                  <c:v>45936.6766531194</c:v>
                </c:pt>
                <c:pt idx="44772">
                  <c:v>45936.6774723194</c:v>
                </c:pt>
                <c:pt idx="44773">
                  <c:v>45936.67829151941</c:v>
                </c:pt>
                <c:pt idx="44774">
                  <c:v>45936.67911071934</c:v>
                </c:pt>
                <c:pt idx="44775">
                  <c:v>45936.6799299194</c:v>
                </c:pt>
                <c:pt idx="44776">
                  <c:v>45936.6807491194</c:v>
                </c:pt>
                <c:pt idx="44777">
                  <c:v>45936.68156831941</c:v>
                </c:pt>
                <c:pt idx="44778">
                  <c:v>45936.68238751942</c:v>
                </c:pt>
                <c:pt idx="44779">
                  <c:v>45936.68320671942</c:v>
                </c:pt>
                <c:pt idx="44780">
                  <c:v>45936.68402591942</c:v>
                </c:pt>
                <c:pt idx="44781">
                  <c:v>45936.68484511942</c:v>
                </c:pt>
                <c:pt idx="44782">
                  <c:v>45936.68566431943</c:v>
                </c:pt>
                <c:pt idx="44783">
                  <c:v>45936.68648351936</c:v>
                </c:pt>
                <c:pt idx="44784">
                  <c:v>45936.68730271942</c:v>
                </c:pt>
                <c:pt idx="44785">
                  <c:v>45936.68812191943</c:v>
                </c:pt>
                <c:pt idx="44786">
                  <c:v>45936.68894111944</c:v>
                </c:pt>
                <c:pt idx="44787">
                  <c:v>45936.68976031942</c:v>
                </c:pt>
                <c:pt idx="44788">
                  <c:v>45936.69057951943</c:v>
                </c:pt>
                <c:pt idx="44789">
                  <c:v>45936.69139871937</c:v>
                </c:pt>
                <c:pt idx="44790">
                  <c:v>45936.69221791944</c:v>
                </c:pt>
                <c:pt idx="44791">
                  <c:v>45936.69303711945</c:v>
                </c:pt>
                <c:pt idx="44792">
                  <c:v>45936.69385631945</c:v>
                </c:pt>
                <c:pt idx="44793">
                  <c:v>45936.69467551938</c:v>
                </c:pt>
                <c:pt idx="44794">
                  <c:v>45936.69549471936</c:v>
                </c:pt>
                <c:pt idx="44795">
                  <c:v>45936.69631391946</c:v>
                </c:pt>
                <c:pt idx="44796">
                  <c:v>45936.69713311939</c:v>
                </c:pt>
                <c:pt idx="44797">
                  <c:v>45936.69795231945</c:v>
                </c:pt>
                <c:pt idx="44798">
                  <c:v>45936.69877151939</c:v>
                </c:pt>
                <c:pt idx="44799">
                  <c:v>45936.69959071947</c:v>
                </c:pt>
                <c:pt idx="44800">
                  <c:v>45936.70040991947</c:v>
                </c:pt>
                <c:pt idx="44801">
                  <c:v>45936.70122911947</c:v>
                </c:pt>
                <c:pt idx="44802">
                  <c:v>45936.70204831947</c:v>
                </c:pt>
                <c:pt idx="44803">
                  <c:v>45936.70286751947</c:v>
                </c:pt>
                <c:pt idx="44804">
                  <c:v>45936.70368671941</c:v>
                </c:pt>
                <c:pt idx="44805">
                  <c:v>45936.70450591948</c:v>
                </c:pt>
                <c:pt idx="44806">
                  <c:v>45936.70532511947</c:v>
                </c:pt>
                <c:pt idx="44807">
                  <c:v>45936.70614431948</c:v>
                </c:pt>
                <c:pt idx="44808">
                  <c:v>45936.70696351942</c:v>
                </c:pt>
                <c:pt idx="44809">
                  <c:v>45936.70778271937</c:v>
                </c:pt>
                <c:pt idx="44810">
                  <c:v>45936.70860191948</c:v>
                </c:pt>
                <c:pt idx="44811">
                  <c:v>45936.70942111942</c:v>
                </c:pt>
                <c:pt idx="44812">
                  <c:v>45936.71024031949</c:v>
                </c:pt>
                <c:pt idx="44813">
                  <c:v>45936.7110595195</c:v>
                </c:pt>
                <c:pt idx="44814">
                  <c:v>45936.7118787195</c:v>
                </c:pt>
                <c:pt idx="44815">
                  <c:v>45936.7126979195</c:v>
                </c:pt>
                <c:pt idx="44816">
                  <c:v>45936.7135171195</c:v>
                </c:pt>
                <c:pt idx="44817">
                  <c:v>45936.7143363195</c:v>
                </c:pt>
                <c:pt idx="44818">
                  <c:v>45936.71515551947</c:v>
                </c:pt>
                <c:pt idx="44819">
                  <c:v>45936.7159747195</c:v>
                </c:pt>
                <c:pt idx="44820">
                  <c:v>45936.71679391951</c:v>
                </c:pt>
                <c:pt idx="44821">
                  <c:v>45936.71761311952</c:v>
                </c:pt>
                <c:pt idx="44822">
                  <c:v>45936.71843231952</c:v>
                </c:pt>
                <c:pt idx="44823">
                  <c:v>45936.71925151952</c:v>
                </c:pt>
                <c:pt idx="44824">
                  <c:v>45936.72007071952</c:v>
                </c:pt>
                <c:pt idx="44825">
                  <c:v>45936.72088991952</c:v>
                </c:pt>
                <c:pt idx="44826">
                  <c:v>45936.72170911946</c:v>
                </c:pt>
                <c:pt idx="44827">
                  <c:v>45936.72252831953</c:v>
                </c:pt>
                <c:pt idx="44828">
                  <c:v>45936.72334751944</c:v>
                </c:pt>
                <c:pt idx="44829">
                  <c:v>45936.72416671946</c:v>
                </c:pt>
                <c:pt idx="44830">
                  <c:v>45936.72498591947</c:v>
                </c:pt>
                <c:pt idx="44831">
                  <c:v>45936.72580511952</c:v>
                </c:pt>
                <c:pt idx="44832">
                  <c:v>45936.72662431953</c:v>
                </c:pt>
                <c:pt idx="44833">
                  <c:v>45936.72744351942</c:v>
                </c:pt>
                <c:pt idx="44834">
                  <c:v>45936.72826271955</c:v>
                </c:pt>
                <c:pt idx="44835">
                  <c:v>45936.72908191947</c:v>
                </c:pt>
                <c:pt idx="44836">
                  <c:v>45936.72990111948</c:v>
                </c:pt>
                <c:pt idx="44837">
                  <c:v>45936.73072031955</c:v>
                </c:pt>
                <c:pt idx="44838">
                  <c:v>45936.73153951955</c:v>
                </c:pt>
                <c:pt idx="44839">
                  <c:v>45936.73235871956</c:v>
                </c:pt>
                <c:pt idx="44840">
                  <c:v>45936.73317791952</c:v>
                </c:pt>
                <c:pt idx="44841">
                  <c:v>45936.73399711955</c:v>
                </c:pt>
                <c:pt idx="44842">
                  <c:v>45936.73481631956</c:v>
                </c:pt>
                <c:pt idx="44843">
                  <c:v>45936.73563551957</c:v>
                </c:pt>
                <c:pt idx="44844">
                  <c:v>45936.73645471957</c:v>
                </c:pt>
                <c:pt idx="44845">
                  <c:v>45936.73727391957</c:v>
                </c:pt>
                <c:pt idx="44846">
                  <c:v>45936.73809311957</c:v>
                </c:pt>
                <c:pt idx="44847">
                  <c:v>45936.73891231957</c:v>
                </c:pt>
                <c:pt idx="44848">
                  <c:v>45936.73973151951</c:v>
                </c:pt>
                <c:pt idx="44849">
                  <c:v>45936.74055071958</c:v>
                </c:pt>
                <c:pt idx="44850">
                  <c:v>45936.74136991957</c:v>
                </c:pt>
                <c:pt idx="44851">
                  <c:v>45936.74218911958</c:v>
                </c:pt>
                <c:pt idx="44852">
                  <c:v>45936.74300831959</c:v>
                </c:pt>
                <c:pt idx="44853">
                  <c:v>45936.74382751957</c:v>
                </c:pt>
                <c:pt idx="44854">
                  <c:v>45936.74464671958</c:v>
                </c:pt>
                <c:pt idx="44855">
                  <c:v>45936.74546591952</c:v>
                </c:pt>
                <c:pt idx="44856">
                  <c:v>45936.7462851196</c:v>
                </c:pt>
                <c:pt idx="44857">
                  <c:v>45936.74710431958</c:v>
                </c:pt>
                <c:pt idx="44858">
                  <c:v>45936.74792351953</c:v>
                </c:pt>
                <c:pt idx="44859">
                  <c:v>45936.74874271957</c:v>
                </c:pt>
                <c:pt idx="44860">
                  <c:v>45936.74956191958</c:v>
                </c:pt>
                <c:pt idx="44861">
                  <c:v>45936.75038111959</c:v>
                </c:pt>
                <c:pt idx="44862">
                  <c:v>45936.7512003196</c:v>
                </c:pt>
                <c:pt idx="44863">
                  <c:v>45936.7520195196</c:v>
                </c:pt>
                <c:pt idx="44864">
                  <c:v>45936.75283871961</c:v>
                </c:pt>
                <c:pt idx="44865">
                  <c:v>45936.75365791962</c:v>
                </c:pt>
                <c:pt idx="44866">
                  <c:v>45936.75447711962</c:v>
                </c:pt>
                <c:pt idx="44867">
                  <c:v>45936.75529631962</c:v>
                </c:pt>
                <c:pt idx="44868">
                  <c:v>45936.75611551962</c:v>
                </c:pt>
                <c:pt idx="44869">
                  <c:v>45936.75693471963</c:v>
                </c:pt>
                <c:pt idx="44870">
                  <c:v>45936.75775391958</c:v>
                </c:pt>
                <c:pt idx="44871">
                  <c:v>45936.75857311963</c:v>
                </c:pt>
                <c:pt idx="44872">
                  <c:v>45936.75939231963</c:v>
                </c:pt>
                <c:pt idx="44873">
                  <c:v>45936.76021151958</c:v>
                </c:pt>
                <c:pt idx="44874">
                  <c:v>45936.76103071955</c:v>
                </c:pt>
                <c:pt idx="44875">
                  <c:v>45936.76184991957</c:v>
                </c:pt>
                <c:pt idx="44876">
                  <c:v>45936.76266911958</c:v>
                </c:pt>
                <c:pt idx="44877">
                  <c:v>45936.76348831955</c:v>
                </c:pt>
                <c:pt idx="44878">
                  <c:v>45936.76430751957</c:v>
                </c:pt>
                <c:pt idx="44879">
                  <c:v>45936.76512671955</c:v>
                </c:pt>
                <c:pt idx="44880">
                  <c:v>45936.76594591956</c:v>
                </c:pt>
                <c:pt idx="44881">
                  <c:v>45936.76676511957</c:v>
                </c:pt>
                <c:pt idx="44882">
                  <c:v>45936.76758431959</c:v>
                </c:pt>
                <c:pt idx="44883">
                  <c:v>45936.76840351956</c:v>
                </c:pt>
                <c:pt idx="44884">
                  <c:v>45936.76922271957</c:v>
                </c:pt>
                <c:pt idx="44885">
                  <c:v>45936.77004191959</c:v>
                </c:pt>
                <c:pt idx="44886">
                  <c:v>45936.77086111959</c:v>
                </c:pt>
                <c:pt idx="44887">
                  <c:v>45936.77168031958</c:v>
                </c:pt>
                <c:pt idx="44888">
                  <c:v>45936.7724995196</c:v>
                </c:pt>
                <c:pt idx="44889">
                  <c:v>45936.7733187196</c:v>
                </c:pt>
                <c:pt idx="44890">
                  <c:v>45936.77413791967</c:v>
                </c:pt>
                <c:pt idx="44891">
                  <c:v>45936.77495711968</c:v>
                </c:pt>
                <c:pt idx="44892">
                  <c:v>45936.77577631961</c:v>
                </c:pt>
                <c:pt idx="44893">
                  <c:v>45936.77659551967</c:v>
                </c:pt>
                <c:pt idx="44894">
                  <c:v>45936.77741471961</c:v>
                </c:pt>
                <c:pt idx="44895">
                  <c:v>45936.77823391969</c:v>
                </c:pt>
                <c:pt idx="44896">
                  <c:v>45936.77905311967</c:v>
                </c:pt>
                <c:pt idx="44897">
                  <c:v>45936.77987231968</c:v>
                </c:pt>
                <c:pt idx="44898">
                  <c:v>45936.78069151962</c:v>
                </c:pt>
                <c:pt idx="44899">
                  <c:v>45936.78151071967</c:v>
                </c:pt>
                <c:pt idx="44900">
                  <c:v>45936.7823299197</c:v>
                </c:pt>
                <c:pt idx="44901">
                  <c:v>45936.78314911963</c:v>
                </c:pt>
                <c:pt idx="44902">
                  <c:v>45936.78396831967</c:v>
                </c:pt>
                <c:pt idx="44903">
                  <c:v>45936.78478751961</c:v>
                </c:pt>
                <c:pt idx="44904">
                  <c:v>45936.78560671964</c:v>
                </c:pt>
                <c:pt idx="44905">
                  <c:v>45936.78642591964</c:v>
                </c:pt>
                <c:pt idx="44906">
                  <c:v>45936.7872451197</c:v>
                </c:pt>
                <c:pt idx="44907">
                  <c:v>45936.78806431971</c:v>
                </c:pt>
                <c:pt idx="44908">
                  <c:v>45936.78888351972</c:v>
                </c:pt>
                <c:pt idx="44909">
                  <c:v>45936.78970271962</c:v>
                </c:pt>
                <c:pt idx="44910">
                  <c:v>45936.79052191965</c:v>
                </c:pt>
                <c:pt idx="44911">
                  <c:v>45936.79134111961</c:v>
                </c:pt>
                <c:pt idx="44912">
                  <c:v>45936.79216031962</c:v>
                </c:pt>
                <c:pt idx="44913">
                  <c:v>45936.79297951966</c:v>
                </c:pt>
                <c:pt idx="44914">
                  <c:v>45936.79379871961</c:v>
                </c:pt>
                <c:pt idx="44915">
                  <c:v>45936.79461791972</c:v>
                </c:pt>
                <c:pt idx="44916">
                  <c:v>45936.79543711966</c:v>
                </c:pt>
                <c:pt idx="44917">
                  <c:v>45936.79625631974</c:v>
                </c:pt>
                <c:pt idx="44918">
                  <c:v>45936.79707551962</c:v>
                </c:pt>
                <c:pt idx="44919">
                  <c:v>45936.79789471967</c:v>
                </c:pt>
                <c:pt idx="44920">
                  <c:v>45936.79871391967</c:v>
                </c:pt>
                <c:pt idx="44921">
                  <c:v>45936.79953311975</c:v>
                </c:pt>
                <c:pt idx="44922">
                  <c:v>45936.80035231975</c:v>
                </c:pt>
                <c:pt idx="44923">
                  <c:v>45936.80117151968</c:v>
                </c:pt>
                <c:pt idx="44924">
                  <c:v>45936.80199071972</c:v>
                </c:pt>
                <c:pt idx="44925">
                  <c:v>45936.80280991975</c:v>
                </c:pt>
                <c:pt idx="44926">
                  <c:v>45936.80362911976</c:v>
                </c:pt>
                <c:pt idx="44927">
                  <c:v>45936.80444831976</c:v>
                </c:pt>
                <c:pt idx="44928">
                  <c:v>45936.80526751975</c:v>
                </c:pt>
                <c:pt idx="44929">
                  <c:v>45936.80608671976</c:v>
                </c:pt>
                <c:pt idx="44930">
                  <c:v>45936.80690591977</c:v>
                </c:pt>
                <c:pt idx="44931">
                  <c:v>45936.80772511977</c:v>
                </c:pt>
                <c:pt idx="44932">
                  <c:v>45936.80854431977</c:v>
                </c:pt>
                <c:pt idx="44933">
                  <c:v>45936.80936351977</c:v>
                </c:pt>
                <c:pt idx="44934">
                  <c:v>45936.81018271978</c:v>
                </c:pt>
                <c:pt idx="44935">
                  <c:v>45936.81100191978</c:v>
                </c:pt>
                <c:pt idx="44936">
                  <c:v>45936.81182111978</c:v>
                </c:pt>
                <c:pt idx="44937">
                  <c:v>45936.81264031978</c:v>
                </c:pt>
                <c:pt idx="44938">
                  <c:v>45936.81345951978</c:v>
                </c:pt>
                <c:pt idx="44939">
                  <c:v>45936.81427871978</c:v>
                </c:pt>
                <c:pt idx="44940">
                  <c:v>45936.81509791979</c:v>
                </c:pt>
                <c:pt idx="44941">
                  <c:v>45936.8159171198</c:v>
                </c:pt>
                <c:pt idx="44942">
                  <c:v>45936.8167363198</c:v>
                </c:pt>
                <c:pt idx="44943">
                  <c:v>45936.8175555198</c:v>
                </c:pt>
                <c:pt idx="44944">
                  <c:v>45936.8183747198</c:v>
                </c:pt>
                <c:pt idx="44945">
                  <c:v>45936.8191939198</c:v>
                </c:pt>
                <c:pt idx="44946">
                  <c:v>45936.8200131198</c:v>
                </c:pt>
                <c:pt idx="44947">
                  <c:v>45936.8208323198</c:v>
                </c:pt>
                <c:pt idx="44948">
                  <c:v>45936.82165151974</c:v>
                </c:pt>
                <c:pt idx="44949">
                  <c:v>45936.8224707198</c:v>
                </c:pt>
                <c:pt idx="44950">
                  <c:v>45936.8232899198</c:v>
                </c:pt>
                <c:pt idx="44951">
                  <c:v>45936.82410911981</c:v>
                </c:pt>
                <c:pt idx="44952">
                  <c:v>45936.82492831982</c:v>
                </c:pt>
                <c:pt idx="44953">
                  <c:v>45936.82574751975</c:v>
                </c:pt>
                <c:pt idx="44954">
                  <c:v>45936.82656671982</c:v>
                </c:pt>
                <c:pt idx="44955">
                  <c:v>45936.82738591982</c:v>
                </c:pt>
                <c:pt idx="44956">
                  <c:v>45936.82820511982</c:v>
                </c:pt>
                <c:pt idx="44957">
                  <c:v>45936.82902431983</c:v>
                </c:pt>
                <c:pt idx="44958">
                  <c:v>45936.82984351982</c:v>
                </c:pt>
                <c:pt idx="44959">
                  <c:v>45936.83066271983</c:v>
                </c:pt>
                <c:pt idx="44960">
                  <c:v>45936.83148191976</c:v>
                </c:pt>
                <c:pt idx="44961">
                  <c:v>45936.83230111984</c:v>
                </c:pt>
                <c:pt idx="44962">
                  <c:v>45936.83312031982</c:v>
                </c:pt>
                <c:pt idx="44963">
                  <c:v>45936.83393951983</c:v>
                </c:pt>
                <c:pt idx="44964">
                  <c:v>45936.83475871984</c:v>
                </c:pt>
                <c:pt idx="44965">
                  <c:v>45936.83557791985</c:v>
                </c:pt>
                <c:pt idx="44966">
                  <c:v>45936.83639711985</c:v>
                </c:pt>
                <c:pt idx="44967">
                  <c:v>45936.83721631985</c:v>
                </c:pt>
                <c:pt idx="44968">
                  <c:v>45936.83803551985</c:v>
                </c:pt>
                <c:pt idx="44969">
                  <c:v>45936.83885471985</c:v>
                </c:pt>
                <c:pt idx="44970">
                  <c:v>45936.83967391986</c:v>
                </c:pt>
                <c:pt idx="44971">
                  <c:v>45936.84049311986</c:v>
                </c:pt>
                <c:pt idx="44972">
                  <c:v>45936.84131231986</c:v>
                </c:pt>
                <c:pt idx="44973">
                  <c:v>45936.84213151986</c:v>
                </c:pt>
                <c:pt idx="44974">
                  <c:v>45936.84295071987</c:v>
                </c:pt>
                <c:pt idx="44975">
                  <c:v>45936.84376991987</c:v>
                </c:pt>
                <c:pt idx="44976">
                  <c:v>45936.84458911987</c:v>
                </c:pt>
                <c:pt idx="44977">
                  <c:v>45936.84540831987</c:v>
                </c:pt>
                <c:pt idx="44978">
                  <c:v>45936.84622751987</c:v>
                </c:pt>
                <c:pt idx="44979">
                  <c:v>45936.84704671988</c:v>
                </c:pt>
                <c:pt idx="44980">
                  <c:v>45936.84786591988</c:v>
                </c:pt>
                <c:pt idx="44981">
                  <c:v>45936.84868511988</c:v>
                </c:pt>
                <c:pt idx="44982">
                  <c:v>45936.84950431988</c:v>
                </c:pt>
                <c:pt idx="44983">
                  <c:v>45936.85032351989</c:v>
                </c:pt>
                <c:pt idx="44984">
                  <c:v>45936.85114271988</c:v>
                </c:pt>
                <c:pt idx="44985">
                  <c:v>45936.85196191989</c:v>
                </c:pt>
                <c:pt idx="44986">
                  <c:v>45936.85278111989</c:v>
                </c:pt>
                <c:pt idx="44987">
                  <c:v>45936.8536003199</c:v>
                </c:pt>
                <c:pt idx="44988">
                  <c:v>45936.8544195199</c:v>
                </c:pt>
                <c:pt idx="44989">
                  <c:v>45936.8552387199</c:v>
                </c:pt>
                <c:pt idx="44990">
                  <c:v>45936.8560579199</c:v>
                </c:pt>
                <c:pt idx="44991">
                  <c:v>45936.8568771199</c:v>
                </c:pt>
                <c:pt idx="44992">
                  <c:v>45936.8576963199</c:v>
                </c:pt>
                <c:pt idx="44993">
                  <c:v>45936.8585155199</c:v>
                </c:pt>
                <c:pt idx="44994">
                  <c:v>45936.85933471991</c:v>
                </c:pt>
                <c:pt idx="44995">
                  <c:v>45936.86015391992</c:v>
                </c:pt>
                <c:pt idx="44996">
                  <c:v>45936.86097311992</c:v>
                </c:pt>
                <c:pt idx="44997">
                  <c:v>45936.86179231992</c:v>
                </c:pt>
                <c:pt idx="44998">
                  <c:v>45936.86261151992</c:v>
                </c:pt>
                <c:pt idx="44999">
                  <c:v>45936.86343071992</c:v>
                </c:pt>
                <c:pt idx="45000">
                  <c:v>45936.86424991992</c:v>
                </c:pt>
                <c:pt idx="45001">
                  <c:v>45936.86506911993</c:v>
                </c:pt>
                <c:pt idx="45002">
                  <c:v>45936.86588831993</c:v>
                </c:pt>
                <c:pt idx="45003">
                  <c:v>45936.86670751993</c:v>
                </c:pt>
                <c:pt idx="45004">
                  <c:v>45936.86752671994</c:v>
                </c:pt>
                <c:pt idx="45005">
                  <c:v>45936.86834591994</c:v>
                </c:pt>
                <c:pt idx="45006">
                  <c:v>45936.86916511993</c:v>
                </c:pt>
                <c:pt idx="45007">
                  <c:v>45936.86998431994</c:v>
                </c:pt>
                <c:pt idx="45008">
                  <c:v>45936.87080351995</c:v>
                </c:pt>
                <c:pt idx="45009">
                  <c:v>45936.87162271995</c:v>
                </c:pt>
                <c:pt idx="45010">
                  <c:v>45936.87244191995</c:v>
                </c:pt>
                <c:pt idx="45011">
                  <c:v>45936.87326111995</c:v>
                </c:pt>
                <c:pt idx="45012">
                  <c:v>45936.87408031995</c:v>
                </c:pt>
                <c:pt idx="45013">
                  <c:v>45936.87489951995</c:v>
                </c:pt>
                <c:pt idx="45014">
                  <c:v>45936.87571871996</c:v>
                </c:pt>
                <c:pt idx="45015">
                  <c:v>45936.87653791996</c:v>
                </c:pt>
                <c:pt idx="45016">
                  <c:v>45936.87735711996</c:v>
                </c:pt>
                <c:pt idx="45017">
                  <c:v>45936.87817631996</c:v>
                </c:pt>
                <c:pt idx="45018">
                  <c:v>45936.87899551997</c:v>
                </c:pt>
                <c:pt idx="45019">
                  <c:v>45936.87981471997</c:v>
                </c:pt>
                <c:pt idx="45020">
                  <c:v>45936.88063391998</c:v>
                </c:pt>
                <c:pt idx="45021">
                  <c:v>45936.88145311997</c:v>
                </c:pt>
                <c:pt idx="45022">
                  <c:v>45936.88227232</c:v>
                </c:pt>
                <c:pt idx="45023">
                  <c:v>45936.88309151998</c:v>
                </c:pt>
                <c:pt idx="45024">
                  <c:v>45936.88391071998</c:v>
                </c:pt>
                <c:pt idx="45025">
                  <c:v>45936.88472991998</c:v>
                </c:pt>
                <c:pt idx="45026">
                  <c:v>45936.88554911998</c:v>
                </c:pt>
                <c:pt idx="45027">
                  <c:v>45936.88636831998</c:v>
                </c:pt>
                <c:pt idx="45028">
                  <c:v>45936.88718751998</c:v>
                </c:pt>
                <c:pt idx="45029">
                  <c:v>45936.88800672</c:v>
                </c:pt>
                <c:pt idx="45030">
                  <c:v>45936.88882592</c:v>
                </c:pt>
                <c:pt idx="45031">
                  <c:v>45936.88964512</c:v>
                </c:pt>
                <c:pt idx="45032">
                  <c:v>45936.89046432</c:v>
                </c:pt>
                <c:pt idx="45033">
                  <c:v>45936.89128352</c:v>
                </c:pt>
                <c:pt idx="45034">
                  <c:v>45936.89210272</c:v>
                </c:pt>
                <c:pt idx="45035">
                  <c:v>45936.89292192001</c:v>
                </c:pt>
                <c:pt idx="45036">
                  <c:v>45936.89374111997</c:v>
                </c:pt>
                <c:pt idx="45037">
                  <c:v>45936.89456032001</c:v>
                </c:pt>
                <c:pt idx="45038">
                  <c:v>45936.89537952001</c:v>
                </c:pt>
                <c:pt idx="45039">
                  <c:v>45936.89619872002</c:v>
                </c:pt>
                <c:pt idx="45040">
                  <c:v>45936.89701792002</c:v>
                </c:pt>
                <c:pt idx="45041">
                  <c:v>45936.89783712002</c:v>
                </c:pt>
                <c:pt idx="45042">
                  <c:v>45936.89865632003</c:v>
                </c:pt>
                <c:pt idx="45043">
                  <c:v>45936.89947552003</c:v>
                </c:pt>
                <c:pt idx="45044">
                  <c:v>45936.90029472002</c:v>
                </c:pt>
                <c:pt idx="45045">
                  <c:v>45936.90111392003</c:v>
                </c:pt>
                <c:pt idx="45046">
                  <c:v>45936.90193312003</c:v>
                </c:pt>
                <c:pt idx="45047">
                  <c:v>45936.90275232003</c:v>
                </c:pt>
                <c:pt idx="45048">
                  <c:v>45936.90357152004</c:v>
                </c:pt>
                <c:pt idx="45049">
                  <c:v>45936.90439072004</c:v>
                </c:pt>
                <c:pt idx="45050">
                  <c:v>45936.90520992004</c:v>
                </c:pt>
                <c:pt idx="45051">
                  <c:v>45936.90602912004</c:v>
                </c:pt>
                <c:pt idx="45052">
                  <c:v>45936.90684832004</c:v>
                </c:pt>
                <c:pt idx="45053">
                  <c:v>45936.90766752005</c:v>
                </c:pt>
                <c:pt idx="45054">
                  <c:v>45936.90848672005</c:v>
                </c:pt>
                <c:pt idx="45055">
                  <c:v>45936.90930592005</c:v>
                </c:pt>
                <c:pt idx="45056">
                  <c:v>45936.91012512005</c:v>
                </c:pt>
                <c:pt idx="45057">
                  <c:v>45936.91094432005</c:v>
                </c:pt>
                <c:pt idx="45058">
                  <c:v>45936.91176352005</c:v>
                </c:pt>
                <c:pt idx="45059">
                  <c:v>45936.91258272006</c:v>
                </c:pt>
                <c:pt idx="45060">
                  <c:v>45936.91340192006</c:v>
                </c:pt>
                <c:pt idx="45061">
                  <c:v>45936.91422112006</c:v>
                </c:pt>
                <c:pt idx="45062">
                  <c:v>45936.91504032007</c:v>
                </c:pt>
                <c:pt idx="45063">
                  <c:v>45936.91585952007</c:v>
                </c:pt>
                <c:pt idx="45064">
                  <c:v>45936.91667872008</c:v>
                </c:pt>
                <c:pt idx="45065">
                  <c:v>45936.91749792007</c:v>
                </c:pt>
                <c:pt idx="45066">
                  <c:v>45936.9183171201</c:v>
                </c:pt>
                <c:pt idx="45067">
                  <c:v>45936.91913632008</c:v>
                </c:pt>
                <c:pt idx="45068">
                  <c:v>45936.91995552008</c:v>
                </c:pt>
                <c:pt idx="45069">
                  <c:v>45936.92077472009</c:v>
                </c:pt>
                <c:pt idx="45070">
                  <c:v>45936.92159392009</c:v>
                </c:pt>
                <c:pt idx="45071">
                  <c:v>45936.92241312009</c:v>
                </c:pt>
                <c:pt idx="45072">
                  <c:v>45936.9232323201</c:v>
                </c:pt>
                <c:pt idx="45073">
                  <c:v>45936.92405152009</c:v>
                </c:pt>
                <c:pt idx="45074">
                  <c:v>45936.9248707201</c:v>
                </c:pt>
                <c:pt idx="45075">
                  <c:v>45936.9256899201</c:v>
                </c:pt>
                <c:pt idx="45076">
                  <c:v>45936.9265091201</c:v>
                </c:pt>
                <c:pt idx="45077">
                  <c:v>45936.9273283201</c:v>
                </c:pt>
                <c:pt idx="45078">
                  <c:v>45936.92814752011</c:v>
                </c:pt>
                <c:pt idx="45079">
                  <c:v>45936.92896672011</c:v>
                </c:pt>
                <c:pt idx="45080">
                  <c:v>45936.9297859201</c:v>
                </c:pt>
                <c:pt idx="45081">
                  <c:v>45936.93060512011</c:v>
                </c:pt>
                <c:pt idx="45082">
                  <c:v>45936.93142432012</c:v>
                </c:pt>
                <c:pt idx="45083">
                  <c:v>45936.93224352012</c:v>
                </c:pt>
                <c:pt idx="45084">
                  <c:v>45936.93306272012</c:v>
                </c:pt>
                <c:pt idx="45085">
                  <c:v>45936.93388192012</c:v>
                </c:pt>
                <c:pt idx="45086">
                  <c:v>45936.93470112012</c:v>
                </c:pt>
                <c:pt idx="45087">
                  <c:v>45936.93552032012</c:v>
                </c:pt>
                <c:pt idx="45088">
                  <c:v>45936.93633952012</c:v>
                </c:pt>
                <c:pt idx="45089">
                  <c:v>45936.93715872013</c:v>
                </c:pt>
                <c:pt idx="45090">
                  <c:v>45936.93797792013</c:v>
                </c:pt>
                <c:pt idx="45091">
                  <c:v>45936.93879712013</c:v>
                </c:pt>
                <c:pt idx="45092">
                  <c:v>45936.93961632013</c:v>
                </c:pt>
                <c:pt idx="45093">
                  <c:v>45936.94043552014</c:v>
                </c:pt>
                <c:pt idx="45094">
                  <c:v>45936.94125472014</c:v>
                </c:pt>
                <c:pt idx="45095">
                  <c:v>45936.94207392014</c:v>
                </c:pt>
                <c:pt idx="45096">
                  <c:v>45936.94289312014</c:v>
                </c:pt>
                <c:pt idx="45097">
                  <c:v>45936.94371232015</c:v>
                </c:pt>
                <c:pt idx="45098">
                  <c:v>45936.94453152015</c:v>
                </c:pt>
                <c:pt idx="45099">
                  <c:v>45936.94535072015</c:v>
                </c:pt>
                <c:pt idx="45100">
                  <c:v>45936.94616992015</c:v>
                </c:pt>
                <c:pt idx="45101">
                  <c:v>45936.94698912015</c:v>
                </c:pt>
                <c:pt idx="45102">
                  <c:v>45936.94780832016</c:v>
                </c:pt>
                <c:pt idx="45103">
                  <c:v>45936.94862752016</c:v>
                </c:pt>
                <c:pt idx="45104">
                  <c:v>45936.94944672017</c:v>
                </c:pt>
                <c:pt idx="45105">
                  <c:v>45936.95026592016</c:v>
                </c:pt>
                <c:pt idx="45106">
                  <c:v>45936.95108512017</c:v>
                </c:pt>
                <c:pt idx="45107">
                  <c:v>45936.95190432017</c:v>
                </c:pt>
                <c:pt idx="45108">
                  <c:v>45936.95272352017</c:v>
                </c:pt>
                <c:pt idx="45109">
                  <c:v>45936.95354272017</c:v>
                </c:pt>
                <c:pt idx="45110">
                  <c:v>45936.95436192017</c:v>
                </c:pt>
                <c:pt idx="45111">
                  <c:v>45936.95518112018</c:v>
                </c:pt>
                <c:pt idx="45112">
                  <c:v>45936.9560003202</c:v>
                </c:pt>
                <c:pt idx="45113">
                  <c:v>45936.9568195202</c:v>
                </c:pt>
                <c:pt idx="45114">
                  <c:v>45936.95763872018</c:v>
                </c:pt>
                <c:pt idx="45115">
                  <c:v>45936.9584579202</c:v>
                </c:pt>
                <c:pt idx="45116">
                  <c:v>45936.9592771202</c:v>
                </c:pt>
                <c:pt idx="45117">
                  <c:v>45936.9600963202</c:v>
                </c:pt>
                <c:pt idx="45118">
                  <c:v>45936.9609155202</c:v>
                </c:pt>
                <c:pt idx="45119">
                  <c:v>45936.96173472019</c:v>
                </c:pt>
                <c:pt idx="45120">
                  <c:v>45936.9625539202</c:v>
                </c:pt>
                <c:pt idx="45121">
                  <c:v>45936.9633731202</c:v>
                </c:pt>
                <c:pt idx="45122">
                  <c:v>45936.96419232021</c:v>
                </c:pt>
                <c:pt idx="45123">
                  <c:v>45936.96501152019</c:v>
                </c:pt>
                <c:pt idx="45124">
                  <c:v>45936.9658307202</c:v>
                </c:pt>
                <c:pt idx="45125">
                  <c:v>45936.96664992021</c:v>
                </c:pt>
                <c:pt idx="45126">
                  <c:v>45936.96746912022</c:v>
                </c:pt>
                <c:pt idx="45127">
                  <c:v>45936.96828832022</c:v>
                </c:pt>
                <c:pt idx="45128">
                  <c:v>45936.96910752018</c:v>
                </c:pt>
                <c:pt idx="45129">
                  <c:v>45936.96992672022</c:v>
                </c:pt>
                <c:pt idx="45130">
                  <c:v>45936.97074592023</c:v>
                </c:pt>
                <c:pt idx="45131">
                  <c:v>45936.97156512023</c:v>
                </c:pt>
                <c:pt idx="45132">
                  <c:v>45936.97238432023</c:v>
                </c:pt>
                <c:pt idx="45133">
                  <c:v>45936.97320352023</c:v>
                </c:pt>
                <c:pt idx="45134">
                  <c:v>45936.97402272023</c:v>
                </c:pt>
                <c:pt idx="45135">
                  <c:v>45936.97484192024</c:v>
                </c:pt>
                <c:pt idx="45136">
                  <c:v>45936.97566112022</c:v>
                </c:pt>
                <c:pt idx="45137">
                  <c:v>45936.97648032023</c:v>
                </c:pt>
                <c:pt idx="45138">
                  <c:v>45936.97729952024</c:v>
                </c:pt>
                <c:pt idx="45139">
                  <c:v>45936.97811872025</c:v>
                </c:pt>
                <c:pt idx="45140">
                  <c:v>45936.97893792025</c:v>
                </c:pt>
                <c:pt idx="45141">
                  <c:v>45936.97975712025</c:v>
                </c:pt>
                <c:pt idx="45142">
                  <c:v>45936.98057632026</c:v>
                </c:pt>
                <c:pt idx="45143">
                  <c:v>45936.98139552026</c:v>
                </c:pt>
                <c:pt idx="45144">
                  <c:v>45936.98221472025</c:v>
                </c:pt>
                <c:pt idx="45145">
                  <c:v>45936.98303392026</c:v>
                </c:pt>
                <c:pt idx="45146">
                  <c:v>45936.98385312026</c:v>
                </c:pt>
                <c:pt idx="45147">
                  <c:v>45936.98467232026</c:v>
                </c:pt>
                <c:pt idx="45148">
                  <c:v>45936.98549152027</c:v>
                </c:pt>
                <c:pt idx="45149">
                  <c:v>45936.98631072027</c:v>
                </c:pt>
                <c:pt idx="45150">
                  <c:v>45936.98712992027</c:v>
                </c:pt>
                <c:pt idx="45151">
                  <c:v>45936.98794912027</c:v>
                </c:pt>
                <c:pt idx="45152">
                  <c:v>45936.98876832027</c:v>
                </c:pt>
                <c:pt idx="45153">
                  <c:v>45936.98958752028</c:v>
                </c:pt>
                <c:pt idx="45154">
                  <c:v>45936.99040672027</c:v>
                </c:pt>
                <c:pt idx="45155">
                  <c:v>45936.99122592028</c:v>
                </c:pt>
                <c:pt idx="45156">
                  <c:v>45936.99204512029</c:v>
                </c:pt>
                <c:pt idx="45157">
                  <c:v>45936.99286432029</c:v>
                </c:pt>
                <c:pt idx="45158">
                  <c:v>45936.99368352021</c:v>
                </c:pt>
                <c:pt idx="45159">
                  <c:v>45936.99450272028</c:v>
                </c:pt>
                <c:pt idx="45160">
                  <c:v>45936.99532192027</c:v>
                </c:pt>
                <c:pt idx="45161">
                  <c:v>45936.9961411203</c:v>
                </c:pt>
                <c:pt idx="45162">
                  <c:v>45936.9969603203</c:v>
                </c:pt>
                <c:pt idx="45163">
                  <c:v>45936.99777952023</c:v>
                </c:pt>
                <c:pt idx="45164">
                  <c:v>45936.9985987203</c:v>
                </c:pt>
                <c:pt idx="45165">
                  <c:v>45936.99941792031</c:v>
                </c:pt>
                <c:pt idx="45166">
                  <c:v>45937.0002371203</c:v>
                </c:pt>
                <c:pt idx="45167">
                  <c:v>45937.00105632031</c:v>
                </c:pt>
                <c:pt idx="45168">
                  <c:v>45937.00187552031</c:v>
                </c:pt>
                <c:pt idx="45169">
                  <c:v>45937.00269472032</c:v>
                </c:pt>
                <c:pt idx="45170">
                  <c:v>45937.00351392032</c:v>
                </c:pt>
                <c:pt idx="45171">
                  <c:v>45937.00433312032</c:v>
                </c:pt>
                <c:pt idx="45172">
                  <c:v>45937.00515232032</c:v>
                </c:pt>
                <c:pt idx="45173">
                  <c:v>45937.00597152032</c:v>
                </c:pt>
                <c:pt idx="45174">
                  <c:v>45937.00679072033</c:v>
                </c:pt>
                <c:pt idx="45175">
                  <c:v>45937.00760992033</c:v>
                </c:pt>
                <c:pt idx="45176">
                  <c:v>45937.00842912033</c:v>
                </c:pt>
                <c:pt idx="45177">
                  <c:v>45937.00924832033</c:v>
                </c:pt>
                <c:pt idx="45178">
                  <c:v>45937.01006752034</c:v>
                </c:pt>
                <c:pt idx="45179">
                  <c:v>45937.01088672034</c:v>
                </c:pt>
                <c:pt idx="45180">
                  <c:v>45937.01170592033</c:v>
                </c:pt>
                <c:pt idx="45181">
                  <c:v>45937.01252512034</c:v>
                </c:pt>
                <c:pt idx="45182">
                  <c:v>45937.01334432034</c:v>
                </c:pt>
                <c:pt idx="45183">
                  <c:v>45937.01416352035</c:v>
                </c:pt>
                <c:pt idx="45184">
                  <c:v>45937.01498272035</c:v>
                </c:pt>
                <c:pt idx="45185">
                  <c:v>45937.01580192035</c:v>
                </c:pt>
                <c:pt idx="45186">
                  <c:v>45937.01662112035</c:v>
                </c:pt>
                <c:pt idx="45187">
                  <c:v>45937.01744032036</c:v>
                </c:pt>
                <c:pt idx="45188">
                  <c:v>45937.01825952035</c:v>
                </c:pt>
                <c:pt idx="45189">
                  <c:v>45937.01907872036</c:v>
                </c:pt>
                <c:pt idx="45190">
                  <c:v>45937.01989792036</c:v>
                </c:pt>
                <c:pt idx="45191">
                  <c:v>45937.02071712037</c:v>
                </c:pt>
                <c:pt idx="45192">
                  <c:v>45937.02153632037</c:v>
                </c:pt>
                <c:pt idx="45193">
                  <c:v>45937.02235552037</c:v>
                </c:pt>
                <c:pt idx="45194">
                  <c:v>45937.02317472037</c:v>
                </c:pt>
                <c:pt idx="45195">
                  <c:v>45937.02399392037</c:v>
                </c:pt>
                <c:pt idx="45196">
                  <c:v>45937.02481312037</c:v>
                </c:pt>
                <c:pt idx="45197">
                  <c:v>45937.02563232038</c:v>
                </c:pt>
                <c:pt idx="45198">
                  <c:v>45937.02645152037</c:v>
                </c:pt>
                <c:pt idx="45199">
                  <c:v>45937.02727072038</c:v>
                </c:pt>
                <c:pt idx="45200">
                  <c:v>45937.02808992039</c:v>
                </c:pt>
                <c:pt idx="45201">
                  <c:v>45937.02890912039</c:v>
                </c:pt>
                <c:pt idx="45202">
                  <c:v>45937.02972832038</c:v>
                </c:pt>
                <c:pt idx="45203">
                  <c:v>45937.03054752039</c:v>
                </c:pt>
                <c:pt idx="45204">
                  <c:v>45937.0313667204</c:v>
                </c:pt>
                <c:pt idx="45205">
                  <c:v>45937.0321859204</c:v>
                </c:pt>
                <c:pt idx="45206">
                  <c:v>45937.0330051204</c:v>
                </c:pt>
                <c:pt idx="45207">
                  <c:v>45937.0338243204</c:v>
                </c:pt>
                <c:pt idx="45208">
                  <c:v>45937.0346435204</c:v>
                </c:pt>
                <c:pt idx="45209">
                  <c:v>45937.03546272034</c:v>
                </c:pt>
                <c:pt idx="45210">
                  <c:v>45937.03628192041</c:v>
                </c:pt>
                <c:pt idx="45211">
                  <c:v>45937.0371011204</c:v>
                </c:pt>
                <c:pt idx="45212">
                  <c:v>45937.03792032041</c:v>
                </c:pt>
                <c:pt idx="45213">
                  <c:v>45937.03873952042</c:v>
                </c:pt>
                <c:pt idx="45214">
                  <c:v>45937.03955872042</c:v>
                </c:pt>
                <c:pt idx="45215">
                  <c:v>45937.04037792042</c:v>
                </c:pt>
                <c:pt idx="45216">
                  <c:v>45937.04119712042</c:v>
                </c:pt>
                <c:pt idx="45217">
                  <c:v>45937.04201632043</c:v>
                </c:pt>
                <c:pt idx="45218">
                  <c:v>45937.04283552042</c:v>
                </c:pt>
                <c:pt idx="45219">
                  <c:v>45937.04365472043</c:v>
                </c:pt>
                <c:pt idx="45220">
                  <c:v>45937.04447392043</c:v>
                </c:pt>
                <c:pt idx="45221">
                  <c:v>45937.04529312043</c:v>
                </c:pt>
                <c:pt idx="45222">
                  <c:v>45937.04611232043</c:v>
                </c:pt>
                <c:pt idx="45223">
                  <c:v>45937.04693152044</c:v>
                </c:pt>
                <c:pt idx="45224">
                  <c:v>45937.04775072043</c:v>
                </c:pt>
                <c:pt idx="45225">
                  <c:v>45937.04856992044</c:v>
                </c:pt>
                <c:pt idx="45226">
                  <c:v>45937.04938912045</c:v>
                </c:pt>
                <c:pt idx="45227">
                  <c:v>45937.05020832044</c:v>
                </c:pt>
                <c:pt idx="45228">
                  <c:v>45937.05102752045</c:v>
                </c:pt>
                <c:pt idx="45229">
                  <c:v>45937.05184672045</c:v>
                </c:pt>
                <c:pt idx="45230">
                  <c:v>45937.05266592045</c:v>
                </c:pt>
                <c:pt idx="45231">
                  <c:v>45937.05348512046</c:v>
                </c:pt>
                <c:pt idx="45232">
                  <c:v>45937.05430432045</c:v>
                </c:pt>
                <c:pt idx="45233">
                  <c:v>45937.05512352045</c:v>
                </c:pt>
                <c:pt idx="45234">
                  <c:v>45937.05594272046</c:v>
                </c:pt>
                <c:pt idx="45235">
                  <c:v>45937.05676192047</c:v>
                </c:pt>
                <c:pt idx="45236">
                  <c:v>45937.05758112047</c:v>
                </c:pt>
                <c:pt idx="45237">
                  <c:v>45937.05840032047</c:v>
                </c:pt>
                <c:pt idx="45238">
                  <c:v>45937.05921952048</c:v>
                </c:pt>
                <c:pt idx="45239">
                  <c:v>45937.06003872047</c:v>
                </c:pt>
                <c:pt idx="45240">
                  <c:v>45937.06085792047</c:v>
                </c:pt>
                <c:pt idx="45241">
                  <c:v>45937.06167712048</c:v>
                </c:pt>
                <c:pt idx="45242">
                  <c:v>45937.06249632048</c:v>
                </c:pt>
                <c:pt idx="45243">
                  <c:v>45937.06331552049</c:v>
                </c:pt>
                <c:pt idx="45244">
                  <c:v>45937.06413472049</c:v>
                </c:pt>
                <c:pt idx="45245">
                  <c:v>45937.06495392049</c:v>
                </c:pt>
                <c:pt idx="45246">
                  <c:v>45937.06577312048</c:v>
                </c:pt>
                <c:pt idx="45247">
                  <c:v>45937.0665923205</c:v>
                </c:pt>
                <c:pt idx="45248">
                  <c:v>45937.0674115205</c:v>
                </c:pt>
                <c:pt idx="45249">
                  <c:v>45937.0682307205</c:v>
                </c:pt>
                <c:pt idx="45250">
                  <c:v>45937.0690499205</c:v>
                </c:pt>
                <c:pt idx="45251">
                  <c:v>45937.0698691205</c:v>
                </c:pt>
                <c:pt idx="45252">
                  <c:v>45937.0706883205</c:v>
                </c:pt>
                <c:pt idx="45253">
                  <c:v>45937.07150752051</c:v>
                </c:pt>
                <c:pt idx="45254">
                  <c:v>45937.07232672051</c:v>
                </c:pt>
                <c:pt idx="45255">
                  <c:v>45937.07314592051</c:v>
                </c:pt>
                <c:pt idx="45256">
                  <c:v>45937.07396512051</c:v>
                </c:pt>
                <c:pt idx="45257">
                  <c:v>45937.07478432052</c:v>
                </c:pt>
                <c:pt idx="45258">
                  <c:v>45937.07560352052</c:v>
                </c:pt>
                <c:pt idx="45259">
                  <c:v>45937.07642272052</c:v>
                </c:pt>
                <c:pt idx="45260">
                  <c:v>45937.07724192052</c:v>
                </c:pt>
                <c:pt idx="45261">
                  <c:v>45937.07806112052</c:v>
                </c:pt>
                <c:pt idx="45262">
                  <c:v>45937.07888032052</c:v>
                </c:pt>
                <c:pt idx="45263">
                  <c:v>45937.07969952053</c:v>
                </c:pt>
                <c:pt idx="45264">
                  <c:v>45937.08051872054</c:v>
                </c:pt>
                <c:pt idx="45265">
                  <c:v>45937.08133792053</c:v>
                </c:pt>
                <c:pt idx="45266">
                  <c:v>45937.08215712053</c:v>
                </c:pt>
                <c:pt idx="45267">
                  <c:v>45937.08297632054</c:v>
                </c:pt>
                <c:pt idx="45268">
                  <c:v>45937.08379552054</c:v>
                </c:pt>
                <c:pt idx="45269">
                  <c:v>45937.08461472054</c:v>
                </c:pt>
                <c:pt idx="45270">
                  <c:v>45937.08543392055</c:v>
                </c:pt>
                <c:pt idx="45271">
                  <c:v>45937.08625312054</c:v>
                </c:pt>
                <c:pt idx="45272">
                  <c:v>45937.08707232055</c:v>
                </c:pt>
                <c:pt idx="45273">
                  <c:v>45937.08789152055</c:v>
                </c:pt>
                <c:pt idx="45274">
                  <c:v>45937.08871072055</c:v>
                </c:pt>
                <c:pt idx="45275">
                  <c:v>45937.08952992055</c:v>
                </c:pt>
                <c:pt idx="45276">
                  <c:v>45937.09034912056</c:v>
                </c:pt>
                <c:pt idx="45277">
                  <c:v>45937.09116832056</c:v>
                </c:pt>
                <c:pt idx="45278">
                  <c:v>45937.09198752057</c:v>
                </c:pt>
                <c:pt idx="45279">
                  <c:v>45937.09280672057</c:v>
                </c:pt>
                <c:pt idx="45280">
                  <c:v>45937.09362592057</c:v>
                </c:pt>
                <c:pt idx="45281">
                  <c:v>45937.09444512057</c:v>
                </c:pt>
                <c:pt idx="45282">
                  <c:v>45937.09526432057</c:v>
                </c:pt>
                <c:pt idx="45283">
                  <c:v>45937.09608352058</c:v>
                </c:pt>
                <c:pt idx="45284">
                  <c:v>45937.09690272058</c:v>
                </c:pt>
                <c:pt idx="45285">
                  <c:v>45937.09772192057</c:v>
                </c:pt>
                <c:pt idx="45286">
                  <c:v>45937.09854112058</c:v>
                </c:pt>
                <c:pt idx="45287">
                  <c:v>45937.09936032059</c:v>
                </c:pt>
                <c:pt idx="45288">
                  <c:v>45937.10017952059</c:v>
                </c:pt>
                <c:pt idx="45289">
                  <c:v>45937.1009987206</c:v>
                </c:pt>
                <c:pt idx="45290">
                  <c:v>45937.1018179206</c:v>
                </c:pt>
                <c:pt idx="45291">
                  <c:v>45937.1026371206</c:v>
                </c:pt>
                <c:pt idx="45292">
                  <c:v>45937.1034563206</c:v>
                </c:pt>
                <c:pt idx="45293">
                  <c:v>45937.1042755206</c:v>
                </c:pt>
                <c:pt idx="45294">
                  <c:v>45937.10509472059</c:v>
                </c:pt>
                <c:pt idx="45295">
                  <c:v>45937.1059139206</c:v>
                </c:pt>
                <c:pt idx="45296">
                  <c:v>45937.10673312061</c:v>
                </c:pt>
                <c:pt idx="45297">
                  <c:v>45937.10755232061</c:v>
                </c:pt>
                <c:pt idx="45298">
                  <c:v>45937.1083715206</c:v>
                </c:pt>
                <c:pt idx="45299">
                  <c:v>45937.10919072058</c:v>
                </c:pt>
                <c:pt idx="45300">
                  <c:v>45937.11000992062</c:v>
                </c:pt>
                <c:pt idx="45301">
                  <c:v>45937.11082912062</c:v>
                </c:pt>
                <c:pt idx="45302">
                  <c:v>45937.11164832062</c:v>
                </c:pt>
                <c:pt idx="45303">
                  <c:v>45937.11246752062</c:v>
                </c:pt>
                <c:pt idx="45304">
                  <c:v>45937.11328672063</c:v>
                </c:pt>
                <c:pt idx="45305">
                  <c:v>45937.11410592063</c:v>
                </c:pt>
                <c:pt idx="45306">
                  <c:v>45937.11492512063</c:v>
                </c:pt>
                <c:pt idx="45307">
                  <c:v>45937.11574432062</c:v>
                </c:pt>
                <c:pt idx="45308">
                  <c:v>45937.11656352063</c:v>
                </c:pt>
                <c:pt idx="45309">
                  <c:v>45937.11738272059</c:v>
                </c:pt>
                <c:pt idx="45310">
                  <c:v>45937.11820192064</c:v>
                </c:pt>
                <c:pt idx="45311">
                  <c:v>45937.11902112063</c:v>
                </c:pt>
                <c:pt idx="45312">
                  <c:v>45937.11984032064</c:v>
                </c:pt>
                <c:pt idx="45313">
                  <c:v>45937.12065952065</c:v>
                </c:pt>
                <c:pt idx="45314">
                  <c:v>45937.12147872058</c:v>
                </c:pt>
                <c:pt idx="45315">
                  <c:v>45937.12229792065</c:v>
                </c:pt>
                <c:pt idx="45316">
                  <c:v>45937.12311712065</c:v>
                </c:pt>
                <c:pt idx="45317">
                  <c:v>45937.12393632066</c:v>
                </c:pt>
                <c:pt idx="45318">
                  <c:v>45937.12475552059</c:v>
                </c:pt>
                <c:pt idx="45319">
                  <c:v>45937.12557472065</c:v>
                </c:pt>
                <c:pt idx="45320">
                  <c:v>45937.12639392065</c:v>
                </c:pt>
                <c:pt idx="45321">
                  <c:v>45937.12721312066</c:v>
                </c:pt>
                <c:pt idx="45322">
                  <c:v>45937.12803232067</c:v>
                </c:pt>
                <c:pt idx="45323">
                  <c:v>45937.12885152067</c:v>
                </c:pt>
                <c:pt idx="45324">
                  <c:v>45937.1296707206</c:v>
                </c:pt>
                <c:pt idx="45325">
                  <c:v>45937.13048992067</c:v>
                </c:pt>
                <c:pt idx="45326">
                  <c:v>45937.13130912068</c:v>
                </c:pt>
                <c:pt idx="45327">
                  <c:v>45937.13212832068</c:v>
                </c:pt>
                <c:pt idx="45328">
                  <c:v>45937.13294752067</c:v>
                </c:pt>
                <c:pt idx="45329">
                  <c:v>45937.1337667206</c:v>
                </c:pt>
                <c:pt idx="45330">
                  <c:v>45937.13458592068</c:v>
                </c:pt>
                <c:pt idx="45331">
                  <c:v>45937.13540512067</c:v>
                </c:pt>
                <c:pt idx="45332">
                  <c:v>45937.13622432069</c:v>
                </c:pt>
                <c:pt idx="45333">
                  <c:v>45937.13704352062</c:v>
                </c:pt>
                <c:pt idx="45334">
                  <c:v>45937.13786272062</c:v>
                </c:pt>
                <c:pt idx="45335">
                  <c:v>45937.1386819207</c:v>
                </c:pt>
                <c:pt idx="45336">
                  <c:v>45937.1395011207</c:v>
                </c:pt>
                <c:pt idx="45337">
                  <c:v>45937.1403203207</c:v>
                </c:pt>
                <c:pt idx="45338">
                  <c:v>45937.1411395207</c:v>
                </c:pt>
                <c:pt idx="45339">
                  <c:v>45937.14195872071</c:v>
                </c:pt>
                <c:pt idx="45340">
                  <c:v>45937.14277792071</c:v>
                </c:pt>
                <c:pt idx="45341">
                  <c:v>45937.14359712071</c:v>
                </c:pt>
                <c:pt idx="45342">
                  <c:v>45937.14441632071</c:v>
                </c:pt>
                <c:pt idx="45343">
                  <c:v>45937.14523552071</c:v>
                </c:pt>
                <c:pt idx="45344">
                  <c:v>45937.14605472072</c:v>
                </c:pt>
                <c:pt idx="45345">
                  <c:v>45937.14687392072</c:v>
                </c:pt>
                <c:pt idx="45346">
                  <c:v>45937.14769312072</c:v>
                </c:pt>
                <c:pt idx="45347">
                  <c:v>45937.14851232073</c:v>
                </c:pt>
                <c:pt idx="45348">
                  <c:v>45937.14933152073</c:v>
                </c:pt>
                <c:pt idx="45349">
                  <c:v>45937.15015072073</c:v>
                </c:pt>
                <c:pt idx="45350">
                  <c:v>45937.15096992073</c:v>
                </c:pt>
                <c:pt idx="45351">
                  <c:v>45937.15178912073</c:v>
                </c:pt>
                <c:pt idx="45352">
                  <c:v>45937.15260832073</c:v>
                </c:pt>
                <c:pt idx="45353">
                  <c:v>45937.15342752072</c:v>
                </c:pt>
                <c:pt idx="45354">
                  <c:v>45937.15424672074</c:v>
                </c:pt>
                <c:pt idx="45355">
                  <c:v>45937.15506592074</c:v>
                </c:pt>
                <c:pt idx="45356">
                  <c:v>45937.15588512074</c:v>
                </c:pt>
                <c:pt idx="45357">
                  <c:v>45937.15670432075</c:v>
                </c:pt>
                <c:pt idx="45358">
                  <c:v>45937.15752352075</c:v>
                </c:pt>
                <c:pt idx="45359">
                  <c:v>45937.15834272075</c:v>
                </c:pt>
                <c:pt idx="45360">
                  <c:v>45937.15916192075</c:v>
                </c:pt>
                <c:pt idx="45361">
                  <c:v>45937.15998112076</c:v>
                </c:pt>
                <c:pt idx="45362">
                  <c:v>45937.16080032076</c:v>
                </c:pt>
                <c:pt idx="45363">
                  <c:v>45937.16161952075</c:v>
                </c:pt>
                <c:pt idx="45364">
                  <c:v>45937.16243872076</c:v>
                </c:pt>
                <c:pt idx="45365">
                  <c:v>45937.16325792077</c:v>
                </c:pt>
                <c:pt idx="45366">
                  <c:v>45937.16407712077</c:v>
                </c:pt>
                <c:pt idx="45367">
                  <c:v>45937.16489632077</c:v>
                </c:pt>
                <c:pt idx="45368">
                  <c:v>45937.1657155207</c:v>
                </c:pt>
                <c:pt idx="45369">
                  <c:v>45937.16653472077</c:v>
                </c:pt>
                <c:pt idx="45370">
                  <c:v>45937.16735392078</c:v>
                </c:pt>
                <c:pt idx="45371">
                  <c:v>45937.16817312078</c:v>
                </c:pt>
                <c:pt idx="45372">
                  <c:v>45937.16899232078</c:v>
                </c:pt>
                <c:pt idx="45373">
                  <c:v>45937.16981152078</c:v>
                </c:pt>
                <c:pt idx="45374">
                  <c:v>45937.17063072079</c:v>
                </c:pt>
                <c:pt idx="45375">
                  <c:v>45937.17144992077</c:v>
                </c:pt>
                <c:pt idx="45376">
                  <c:v>45937.1722691208</c:v>
                </c:pt>
                <c:pt idx="45377">
                  <c:v>45937.17308832079</c:v>
                </c:pt>
                <c:pt idx="45378">
                  <c:v>45937.1739075208</c:v>
                </c:pt>
                <c:pt idx="45379">
                  <c:v>45937.1747267208</c:v>
                </c:pt>
                <c:pt idx="45380">
                  <c:v>45937.1755459208</c:v>
                </c:pt>
                <c:pt idx="45381">
                  <c:v>45937.1763651208</c:v>
                </c:pt>
                <c:pt idx="45382">
                  <c:v>45937.1771843208</c:v>
                </c:pt>
                <c:pt idx="45383">
                  <c:v>45937.17800352081</c:v>
                </c:pt>
                <c:pt idx="45384">
                  <c:v>45937.17882272081</c:v>
                </c:pt>
                <c:pt idx="45385">
                  <c:v>45937.1796419208</c:v>
                </c:pt>
                <c:pt idx="45386">
                  <c:v>45937.18046112081</c:v>
                </c:pt>
                <c:pt idx="45387">
                  <c:v>45937.18128032082</c:v>
                </c:pt>
                <c:pt idx="45388">
                  <c:v>45937.18209952082</c:v>
                </c:pt>
                <c:pt idx="45389">
                  <c:v>45937.18291872082</c:v>
                </c:pt>
                <c:pt idx="45390">
                  <c:v>45937.18373792082</c:v>
                </c:pt>
                <c:pt idx="45391">
                  <c:v>45937.18455712083</c:v>
                </c:pt>
                <c:pt idx="45392">
                  <c:v>45937.18537632082</c:v>
                </c:pt>
                <c:pt idx="45393">
                  <c:v>45937.18619552083</c:v>
                </c:pt>
                <c:pt idx="45394">
                  <c:v>45937.18701472083</c:v>
                </c:pt>
                <c:pt idx="45395">
                  <c:v>45937.18783392083</c:v>
                </c:pt>
                <c:pt idx="45396">
                  <c:v>45937.18865312083</c:v>
                </c:pt>
                <c:pt idx="45397">
                  <c:v>45937.18947232084</c:v>
                </c:pt>
                <c:pt idx="45398">
                  <c:v>45937.19029152083</c:v>
                </c:pt>
                <c:pt idx="45399">
                  <c:v>45937.19111072077</c:v>
                </c:pt>
                <c:pt idx="45400">
                  <c:v>45937.19192992085</c:v>
                </c:pt>
                <c:pt idx="45401">
                  <c:v>45937.19274912085</c:v>
                </c:pt>
                <c:pt idx="45402">
                  <c:v>45937.19356832085</c:v>
                </c:pt>
                <c:pt idx="45403">
                  <c:v>45937.19438752085</c:v>
                </c:pt>
                <c:pt idx="45404">
                  <c:v>45937.19520672085</c:v>
                </c:pt>
                <c:pt idx="45405">
                  <c:v>45937.19602592086</c:v>
                </c:pt>
                <c:pt idx="45406">
                  <c:v>45937.19684512086</c:v>
                </c:pt>
                <c:pt idx="45407">
                  <c:v>45937.19766432085</c:v>
                </c:pt>
                <c:pt idx="45408">
                  <c:v>45937.19848352079</c:v>
                </c:pt>
                <c:pt idx="45409">
                  <c:v>45937.19930272087</c:v>
                </c:pt>
                <c:pt idx="45410">
                  <c:v>45937.20012192087</c:v>
                </c:pt>
                <c:pt idx="45411">
                  <c:v>45937.20094112087</c:v>
                </c:pt>
                <c:pt idx="45412">
                  <c:v>45937.20176032087</c:v>
                </c:pt>
                <c:pt idx="45413">
                  <c:v>45937.20257952087</c:v>
                </c:pt>
                <c:pt idx="45414">
                  <c:v>45937.20339872088</c:v>
                </c:pt>
                <c:pt idx="45415">
                  <c:v>45937.20421792088</c:v>
                </c:pt>
                <c:pt idx="45416">
                  <c:v>45937.20503712088</c:v>
                </c:pt>
                <c:pt idx="45417">
                  <c:v>45937.20585632088</c:v>
                </c:pt>
                <c:pt idx="45418">
                  <c:v>45937.20667552089</c:v>
                </c:pt>
                <c:pt idx="45419">
                  <c:v>45937.20749472087</c:v>
                </c:pt>
                <c:pt idx="45420">
                  <c:v>45937.2083139209</c:v>
                </c:pt>
                <c:pt idx="45421">
                  <c:v>45937.20913312089</c:v>
                </c:pt>
                <c:pt idx="45422">
                  <c:v>45937.2099523209</c:v>
                </c:pt>
                <c:pt idx="45423">
                  <c:v>45937.2107715209</c:v>
                </c:pt>
                <c:pt idx="45424">
                  <c:v>45937.2115907209</c:v>
                </c:pt>
                <c:pt idx="45425">
                  <c:v>45937.2124099209</c:v>
                </c:pt>
                <c:pt idx="45426">
                  <c:v>45937.2132291209</c:v>
                </c:pt>
                <c:pt idx="45427">
                  <c:v>45937.2140483209</c:v>
                </c:pt>
                <c:pt idx="45428">
                  <c:v>45937.21486752091</c:v>
                </c:pt>
                <c:pt idx="45429">
                  <c:v>45937.21568672091</c:v>
                </c:pt>
                <c:pt idx="45430">
                  <c:v>45937.21650592091</c:v>
                </c:pt>
                <c:pt idx="45431">
                  <c:v>45937.21732512092</c:v>
                </c:pt>
                <c:pt idx="45432">
                  <c:v>45937.21814432092</c:v>
                </c:pt>
                <c:pt idx="45433">
                  <c:v>45937.21896352092</c:v>
                </c:pt>
                <c:pt idx="45434">
                  <c:v>45937.21978272092</c:v>
                </c:pt>
                <c:pt idx="45435">
                  <c:v>45937.22060192093</c:v>
                </c:pt>
                <c:pt idx="45436">
                  <c:v>45937.22142112086</c:v>
                </c:pt>
                <c:pt idx="45437">
                  <c:v>45937.22224032093</c:v>
                </c:pt>
                <c:pt idx="45438">
                  <c:v>45937.22305952093</c:v>
                </c:pt>
                <c:pt idx="45439">
                  <c:v>45937.22387872094</c:v>
                </c:pt>
                <c:pt idx="45440">
                  <c:v>45937.22469792094</c:v>
                </c:pt>
                <c:pt idx="45441">
                  <c:v>45937.22551712094</c:v>
                </c:pt>
                <c:pt idx="45442">
                  <c:v>45937.22633632094</c:v>
                </c:pt>
                <c:pt idx="45443">
                  <c:v>45937.22715552092</c:v>
                </c:pt>
                <c:pt idx="45444">
                  <c:v>45937.22797472095</c:v>
                </c:pt>
                <c:pt idx="45445">
                  <c:v>45937.22879392095</c:v>
                </c:pt>
                <c:pt idx="45446">
                  <c:v>45937.22961312095</c:v>
                </c:pt>
                <c:pt idx="45447">
                  <c:v>45937.23043232095</c:v>
                </c:pt>
                <c:pt idx="45448">
                  <c:v>45937.23125152096</c:v>
                </c:pt>
                <c:pt idx="45449">
                  <c:v>45937.23207072096</c:v>
                </c:pt>
                <c:pt idx="45450">
                  <c:v>45937.23288992096</c:v>
                </c:pt>
                <c:pt idx="45451">
                  <c:v>45937.23370912096</c:v>
                </c:pt>
                <c:pt idx="45452">
                  <c:v>45937.23452832096</c:v>
                </c:pt>
                <c:pt idx="45453">
                  <c:v>45937.23534752097</c:v>
                </c:pt>
                <c:pt idx="45454">
                  <c:v>45937.23616672097</c:v>
                </c:pt>
                <c:pt idx="45455">
                  <c:v>45937.23698592097</c:v>
                </c:pt>
                <c:pt idx="45456">
                  <c:v>45937.23780512097</c:v>
                </c:pt>
                <c:pt idx="45457">
                  <c:v>45937.23862432097</c:v>
                </c:pt>
                <c:pt idx="45458">
                  <c:v>45937.23944352091</c:v>
                </c:pt>
                <c:pt idx="45459">
                  <c:v>45937.24026272098</c:v>
                </c:pt>
                <c:pt idx="45460">
                  <c:v>45937.24108192098</c:v>
                </c:pt>
                <c:pt idx="45461">
                  <c:v>45937.24190112099</c:v>
                </c:pt>
                <c:pt idx="45462">
                  <c:v>45937.24272032099</c:v>
                </c:pt>
                <c:pt idx="45463">
                  <c:v>45937.243539521</c:v>
                </c:pt>
                <c:pt idx="45464">
                  <c:v>45937.244358721</c:v>
                </c:pt>
                <c:pt idx="45465">
                  <c:v>45937.245177921</c:v>
                </c:pt>
                <c:pt idx="45466">
                  <c:v>45937.245997121</c:v>
                </c:pt>
                <c:pt idx="45467">
                  <c:v>45937.246816321</c:v>
                </c:pt>
                <c:pt idx="45468">
                  <c:v>45937.24763552099</c:v>
                </c:pt>
                <c:pt idx="45469">
                  <c:v>45937.248454721</c:v>
                </c:pt>
                <c:pt idx="45470">
                  <c:v>45937.24927392101</c:v>
                </c:pt>
                <c:pt idx="45471">
                  <c:v>45937.25009312101</c:v>
                </c:pt>
                <c:pt idx="45472">
                  <c:v>45937.25091232101</c:v>
                </c:pt>
                <c:pt idx="45473">
                  <c:v>45937.25173152098</c:v>
                </c:pt>
                <c:pt idx="45474">
                  <c:v>45937.25255072102</c:v>
                </c:pt>
                <c:pt idx="45475">
                  <c:v>45937.25336992102</c:v>
                </c:pt>
                <c:pt idx="45476">
                  <c:v>45937.25418912102</c:v>
                </c:pt>
                <c:pt idx="45477">
                  <c:v>45937.25500832102</c:v>
                </c:pt>
                <c:pt idx="45478">
                  <c:v>45937.25582752102</c:v>
                </c:pt>
                <c:pt idx="45479">
                  <c:v>45937.25664672103</c:v>
                </c:pt>
                <c:pt idx="45480">
                  <c:v>45937.25746592099</c:v>
                </c:pt>
                <c:pt idx="45481">
                  <c:v>45937.25828512103</c:v>
                </c:pt>
                <c:pt idx="45482">
                  <c:v>45937.25910432103</c:v>
                </c:pt>
                <c:pt idx="45483">
                  <c:v>45937.25992352099</c:v>
                </c:pt>
                <c:pt idx="45484">
                  <c:v>45937.26074272097</c:v>
                </c:pt>
                <c:pt idx="45485">
                  <c:v>45937.26156192098</c:v>
                </c:pt>
                <c:pt idx="45486">
                  <c:v>45937.26238112099</c:v>
                </c:pt>
                <c:pt idx="45487">
                  <c:v>45937.26320032105</c:v>
                </c:pt>
                <c:pt idx="45488">
                  <c:v>45937.26401952105</c:v>
                </c:pt>
                <c:pt idx="45489">
                  <c:v>45937.26483872105</c:v>
                </c:pt>
                <c:pt idx="45490">
                  <c:v>45937.26565792105</c:v>
                </c:pt>
                <c:pt idx="45491">
                  <c:v>45937.26647712105</c:v>
                </c:pt>
                <c:pt idx="45492">
                  <c:v>45937.26729632106</c:v>
                </c:pt>
                <c:pt idx="45493">
                  <c:v>45937.26811552102</c:v>
                </c:pt>
                <c:pt idx="45494">
                  <c:v>45937.26893472105</c:v>
                </c:pt>
                <c:pt idx="45495">
                  <c:v>45937.26975392099</c:v>
                </c:pt>
                <c:pt idx="45496">
                  <c:v>45937.27057312107</c:v>
                </c:pt>
                <c:pt idx="45497">
                  <c:v>45937.27139232107</c:v>
                </c:pt>
                <c:pt idx="45498">
                  <c:v>45937.27221152107</c:v>
                </c:pt>
                <c:pt idx="45499">
                  <c:v>45937.27303072107</c:v>
                </c:pt>
                <c:pt idx="45500">
                  <c:v>45937.27384992108</c:v>
                </c:pt>
                <c:pt idx="45501">
                  <c:v>45937.27466912108</c:v>
                </c:pt>
                <c:pt idx="45502">
                  <c:v>45937.27548832107</c:v>
                </c:pt>
                <c:pt idx="45503">
                  <c:v>45937.27630752108</c:v>
                </c:pt>
                <c:pt idx="45504">
                  <c:v>45937.27712672101</c:v>
                </c:pt>
                <c:pt idx="45505">
                  <c:v>45937.27794592107</c:v>
                </c:pt>
                <c:pt idx="45506">
                  <c:v>45937.27876512107</c:v>
                </c:pt>
                <c:pt idx="45507">
                  <c:v>45937.27958432108</c:v>
                </c:pt>
                <c:pt idx="45508">
                  <c:v>45937.28040352102</c:v>
                </c:pt>
                <c:pt idx="45509">
                  <c:v>45937.2812227211</c:v>
                </c:pt>
                <c:pt idx="45510">
                  <c:v>45937.2820419211</c:v>
                </c:pt>
                <c:pt idx="45511">
                  <c:v>45937.2828611211</c:v>
                </c:pt>
                <c:pt idx="45512">
                  <c:v>45937.2836803211</c:v>
                </c:pt>
                <c:pt idx="45513">
                  <c:v>45937.28449952111</c:v>
                </c:pt>
                <c:pt idx="45514">
                  <c:v>45937.28531872111</c:v>
                </c:pt>
                <c:pt idx="45515">
                  <c:v>45937.28613792111</c:v>
                </c:pt>
                <c:pt idx="45516">
                  <c:v>45937.28695712111</c:v>
                </c:pt>
                <c:pt idx="45517">
                  <c:v>45937.28777632111</c:v>
                </c:pt>
                <c:pt idx="45518">
                  <c:v>45937.28859552112</c:v>
                </c:pt>
                <c:pt idx="45519">
                  <c:v>45937.28941472112</c:v>
                </c:pt>
                <c:pt idx="45520">
                  <c:v>45937.29023392112</c:v>
                </c:pt>
                <c:pt idx="45521">
                  <c:v>45937.29105312112</c:v>
                </c:pt>
                <c:pt idx="45522">
                  <c:v>45937.29187232113</c:v>
                </c:pt>
                <c:pt idx="45523">
                  <c:v>45937.29269152106</c:v>
                </c:pt>
                <c:pt idx="45524">
                  <c:v>45937.29351072112</c:v>
                </c:pt>
                <c:pt idx="45525">
                  <c:v>45937.29432992113</c:v>
                </c:pt>
                <c:pt idx="45526">
                  <c:v>45937.29514912107</c:v>
                </c:pt>
                <c:pt idx="45527">
                  <c:v>45937.29596832112</c:v>
                </c:pt>
                <c:pt idx="45528">
                  <c:v>45937.29678752106</c:v>
                </c:pt>
                <c:pt idx="45529">
                  <c:v>45937.29760672107</c:v>
                </c:pt>
                <c:pt idx="45530">
                  <c:v>45937.29842592112</c:v>
                </c:pt>
                <c:pt idx="45531">
                  <c:v>45937.29924512115</c:v>
                </c:pt>
                <c:pt idx="45532">
                  <c:v>45937.30006432115</c:v>
                </c:pt>
                <c:pt idx="45533">
                  <c:v>45937.30088352115</c:v>
                </c:pt>
                <c:pt idx="45534">
                  <c:v>45937.30170272115</c:v>
                </c:pt>
                <c:pt idx="45535">
                  <c:v>45937.30252192115</c:v>
                </c:pt>
                <c:pt idx="45536">
                  <c:v>45937.30334112116</c:v>
                </c:pt>
                <c:pt idx="45537">
                  <c:v>45937.30416032116</c:v>
                </c:pt>
                <c:pt idx="45538">
                  <c:v>45937.30497952116</c:v>
                </c:pt>
                <c:pt idx="45539">
                  <c:v>45937.30579872117</c:v>
                </c:pt>
                <c:pt idx="45540">
                  <c:v>45937.30661792116</c:v>
                </c:pt>
                <c:pt idx="45541">
                  <c:v>45937.30743712117</c:v>
                </c:pt>
                <c:pt idx="45542">
                  <c:v>45937.3082563212</c:v>
                </c:pt>
                <c:pt idx="45543">
                  <c:v>45937.30907552117</c:v>
                </c:pt>
                <c:pt idx="45544">
                  <c:v>45937.30989472117</c:v>
                </c:pt>
                <c:pt idx="45545">
                  <c:v>45937.31071392117</c:v>
                </c:pt>
                <c:pt idx="45546">
                  <c:v>45937.31153312118</c:v>
                </c:pt>
                <c:pt idx="45547">
                  <c:v>45937.3123523212</c:v>
                </c:pt>
                <c:pt idx="45548">
                  <c:v>45937.31317152119</c:v>
                </c:pt>
                <c:pt idx="45549">
                  <c:v>45937.31399072119</c:v>
                </c:pt>
                <c:pt idx="45550">
                  <c:v>45937.3148099212</c:v>
                </c:pt>
                <c:pt idx="45551">
                  <c:v>45937.3156291212</c:v>
                </c:pt>
                <c:pt idx="45552">
                  <c:v>45937.3164483212</c:v>
                </c:pt>
                <c:pt idx="45553">
                  <c:v>45937.3172675212</c:v>
                </c:pt>
                <c:pt idx="45554">
                  <c:v>45937.3180867212</c:v>
                </c:pt>
                <c:pt idx="45555">
                  <c:v>45937.3189059212</c:v>
                </c:pt>
                <c:pt idx="45556">
                  <c:v>45937.3197251212</c:v>
                </c:pt>
                <c:pt idx="45557">
                  <c:v>45937.32054432121</c:v>
                </c:pt>
                <c:pt idx="45558">
                  <c:v>45937.32136352117</c:v>
                </c:pt>
                <c:pt idx="45559">
                  <c:v>45937.32218272117</c:v>
                </c:pt>
                <c:pt idx="45560">
                  <c:v>45937.32300192118</c:v>
                </c:pt>
                <c:pt idx="45561">
                  <c:v>45937.32382112122</c:v>
                </c:pt>
                <c:pt idx="45562">
                  <c:v>45937.32464032122</c:v>
                </c:pt>
                <c:pt idx="45563">
                  <c:v>45937.32545952118</c:v>
                </c:pt>
                <c:pt idx="45564">
                  <c:v>45937.32627872122</c:v>
                </c:pt>
                <c:pt idx="45565">
                  <c:v>45937.32709792122</c:v>
                </c:pt>
                <c:pt idx="45566">
                  <c:v>45937.32791712123</c:v>
                </c:pt>
                <c:pt idx="45567">
                  <c:v>45937.32873632123</c:v>
                </c:pt>
                <c:pt idx="45568">
                  <c:v>45937.32955552122</c:v>
                </c:pt>
                <c:pt idx="45569">
                  <c:v>45937.33037472123</c:v>
                </c:pt>
                <c:pt idx="45570">
                  <c:v>45937.33119392119</c:v>
                </c:pt>
                <c:pt idx="45571">
                  <c:v>45937.33201312124</c:v>
                </c:pt>
                <c:pt idx="45572">
                  <c:v>45937.33283232124</c:v>
                </c:pt>
                <c:pt idx="45573">
                  <c:v>45937.33365152118</c:v>
                </c:pt>
                <c:pt idx="45574">
                  <c:v>45937.33447072125</c:v>
                </c:pt>
                <c:pt idx="45575">
                  <c:v>45937.33528992125</c:v>
                </c:pt>
                <c:pt idx="45576">
                  <c:v>45937.33610912125</c:v>
                </c:pt>
                <c:pt idx="45577">
                  <c:v>45937.33692832125</c:v>
                </c:pt>
                <c:pt idx="45578">
                  <c:v>45937.33774752118</c:v>
                </c:pt>
                <c:pt idx="45579">
                  <c:v>45937.33856672126</c:v>
                </c:pt>
                <c:pt idx="45580">
                  <c:v>45937.33938592122</c:v>
                </c:pt>
                <c:pt idx="45581">
                  <c:v>45937.34020512126</c:v>
                </c:pt>
                <c:pt idx="45582">
                  <c:v>45937.34102432126</c:v>
                </c:pt>
                <c:pt idx="45583">
                  <c:v>45937.34184352127</c:v>
                </c:pt>
                <c:pt idx="45584">
                  <c:v>45937.34266272127</c:v>
                </c:pt>
                <c:pt idx="45585">
                  <c:v>45937.3434819212</c:v>
                </c:pt>
                <c:pt idx="45586">
                  <c:v>45937.34430112127</c:v>
                </c:pt>
                <c:pt idx="45587">
                  <c:v>45937.34512032128</c:v>
                </c:pt>
                <c:pt idx="45588">
                  <c:v>45937.34593952128</c:v>
                </c:pt>
                <c:pt idx="45589">
                  <c:v>45937.34675872128</c:v>
                </c:pt>
                <c:pt idx="45590">
                  <c:v>45937.34757792128</c:v>
                </c:pt>
                <c:pt idx="45591">
                  <c:v>45937.34839712128</c:v>
                </c:pt>
                <c:pt idx="45592">
                  <c:v>45937.34921632128</c:v>
                </c:pt>
                <c:pt idx="45593">
                  <c:v>45937.35003552129</c:v>
                </c:pt>
                <c:pt idx="45594">
                  <c:v>45937.3508547213</c:v>
                </c:pt>
                <c:pt idx="45595">
                  <c:v>45937.35167392129</c:v>
                </c:pt>
                <c:pt idx="45596">
                  <c:v>45937.3524931213</c:v>
                </c:pt>
                <c:pt idx="45597">
                  <c:v>45937.3533123213</c:v>
                </c:pt>
                <c:pt idx="45598">
                  <c:v>45937.3541315213</c:v>
                </c:pt>
                <c:pt idx="45599">
                  <c:v>45937.3549507213</c:v>
                </c:pt>
                <c:pt idx="45600">
                  <c:v>45937.35576992131</c:v>
                </c:pt>
                <c:pt idx="45601">
                  <c:v>45937.3565891213</c:v>
                </c:pt>
                <c:pt idx="45602">
                  <c:v>45937.35740832131</c:v>
                </c:pt>
                <c:pt idx="45603">
                  <c:v>45937.35822752131</c:v>
                </c:pt>
                <c:pt idx="45604">
                  <c:v>45937.35904672131</c:v>
                </c:pt>
                <c:pt idx="45605">
                  <c:v>45937.35986592132</c:v>
                </c:pt>
                <c:pt idx="45606">
                  <c:v>45937.36068512132</c:v>
                </c:pt>
                <c:pt idx="45607">
                  <c:v>45937.36150432132</c:v>
                </c:pt>
                <c:pt idx="45608">
                  <c:v>45937.36232352132</c:v>
                </c:pt>
                <c:pt idx="45609">
                  <c:v>45937.36314272125</c:v>
                </c:pt>
                <c:pt idx="45610">
                  <c:v>45937.36396192126</c:v>
                </c:pt>
                <c:pt idx="45611">
                  <c:v>45937.36478112132</c:v>
                </c:pt>
                <c:pt idx="45612">
                  <c:v>45937.36560032133</c:v>
                </c:pt>
                <c:pt idx="45613">
                  <c:v>45937.36641952134</c:v>
                </c:pt>
                <c:pt idx="45614">
                  <c:v>45937.36723872134</c:v>
                </c:pt>
                <c:pt idx="45615">
                  <c:v>45937.36805792134</c:v>
                </c:pt>
                <c:pt idx="45616">
                  <c:v>45937.36887712134</c:v>
                </c:pt>
                <c:pt idx="45617">
                  <c:v>45937.36969632134</c:v>
                </c:pt>
                <c:pt idx="45618">
                  <c:v>45937.37051552135</c:v>
                </c:pt>
                <c:pt idx="45619">
                  <c:v>45937.37133472135</c:v>
                </c:pt>
                <c:pt idx="45620">
                  <c:v>45937.37215392135</c:v>
                </c:pt>
                <c:pt idx="45621">
                  <c:v>45937.37297312135</c:v>
                </c:pt>
                <c:pt idx="45622">
                  <c:v>45937.37379232136</c:v>
                </c:pt>
                <c:pt idx="45623">
                  <c:v>45937.37461152136</c:v>
                </c:pt>
                <c:pt idx="45624">
                  <c:v>45937.37543072135</c:v>
                </c:pt>
                <c:pt idx="45625">
                  <c:v>45937.37624992136</c:v>
                </c:pt>
                <c:pt idx="45626">
                  <c:v>45937.37706912136</c:v>
                </c:pt>
                <c:pt idx="45627">
                  <c:v>45937.37788832137</c:v>
                </c:pt>
                <c:pt idx="45628">
                  <c:v>45937.37870752137</c:v>
                </c:pt>
                <c:pt idx="45629">
                  <c:v>45937.37952672137</c:v>
                </c:pt>
                <c:pt idx="45630">
                  <c:v>45937.38034592137</c:v>
                </c:pt>
                <c:pt idx="45631">
                  <c:v>45937.38116512138</c:v>
                </c:pt>
                <c:pt idx="45632">
                  <c:v>45937.38198432138</c:v>
                </c:pt>
                <c:pt idx="45633">
                  <c:v>45937.38280352138</c:v>
                </c:pt>
                <c:pt idx="45634">
                  <c:v>45937.38362272138</c:v>
                </c:pt>
                <c:pt idx="45635">
                  <c:v>45937.38444192139</c:v>
                </c:pt>
                <c:pt idx="45636">
                  <c:v>45937.38526112139</c:v>
                </c:pt>
                <c:pt idx="45637">
                  <c:v>45937.3860803214</c:v>
                </c:pt>
                <c:pt idx="45638">
                  <c:v>45937.3868995214</c:v>
                </c:pt>
                <c:pt idx="45639">
                  <c:v>45937.38771872139</c:v>
                </c:pt>
                <c:pt idx="45640">
                  <c:v>45937.3885379214</c:v>
                </c:pt>
                <c:pt idx="45641">
                  <c:v>45937.3893571214</c:v>
                </c:pt>
                <c:pt idx="45642">
                  <c:v>45937.3901763214</c:v>
                </c:pt>
                <c:pt idx="45643">
                  <c:v>45937.3909955214</c:v>
                </c:pt>
                <c:pt idx="45644">
                  <c:v>45937.39181472141</c:v>
                </c:pt>
                <c:pt idx="45645">
                  <c:v>45937.39263392141</c:v>
                </c:pt>
                <c:pt idx="45646">
                  <c:v>45937.3934531214</c:v>
                </c:pt>
                <c:pt idx="45647">
                  <c:v>45937.39427232141</c:v>
                </c:pt>
                <c:pt idx="45648">
                  <c:v>45937.39509152142</c:v>
                </c:pt>
                <c:pt idx="45649">
                  <c:v>45937.39591072142</c:v>
                </c:pt>
                <c:pt idx="45650">
                  <c:v>45937.39672992142</c:v>
                </c:pt>
                <c:pt idx="45651">
                  <c:v>45937.39754912142</c:v>
                </c:pt>
                <c:pt idx="45652">
                  <c:v>45937.39836832142</c:v>
                </c:pt>
                <c:pt idx="45653">
                  <c:v>45937.39918752136</c:v>
                </c:pt>
                <c:pt idx="45654">
                  <c:v>45937.40000672143</c:v>
                </c:pt>
                <c:pt idx="45655">
                  <c:v>45937.40082592143</c:v>
                </c:pt>
                <c:pt idx="45656">
                  <c:v>45937.40164512143</c:v>
                </c:pt>
                <c:pt idx="45657">
                  <c:v>45937.40246432144</c:v>
                </c:pt>
                <c:pt idx="45658">
                  <c:v>45937.40328352142</c:v>
                </c:pt>
                <c:pt idx="45659">
                  <c:v>45937.40410272143</c:v>
                </c:pt>
                <c:pt idx="45660">
                  <c:v>45937.40492192144</c:v>
                </c:pt>
                <c:pt idx="45661">
                  <c:v>45937.40574112145</c:v>
                </c:pt>
                <c:pt idx="45662">
                  <c:v>45937.40656032145</c:v>
                </c:pt>
                <c:pt idx="45663">
                  <c:v>45937.40737952145</c:v>
                </c:pt>
                <c:pt idx="45664">
                  <c:v>45937.40819872145</c:v>
                </c:pt>
                <c:pt idx="45665">
                  <c:v>45937.40901792145</c:v>
                </c:pt>
                <c:pt idx="45666">
                  <c:v>45937.40983712145</c:v>
                </c:pt>
                <c:pt idx="45667">
                  <c:v>45937.41065632145</c:v>
                </c:pt>
                <c:pt idx="45668">
                  <c:v>45937.41147552145</c:v>
                </c:pt>
                <c:pt idx="45669">
                  <c:v>45937.41229472146</c:v>
                </c:pt>
                <c:pt idx="45670">
                  <c:v>45937.41311392147</c:v>
                </c:pt>
                <c:pt idx="45671">
                  <c:v>45937.41393312147</c:v>
                </c:pt>
                <c:pt idx="45672">
                  <c:v>45937.41475232147</c:v>
                </c:pt>
                <c:pt idx="45673">
                  <c:v>45937.41557152147</c:v>
                </c:pt>
                <c:pt idx="45674">
                  <c:v>45937.41639072147</c:v>
                </c:pt>
                <c:pt idx="45675">
                  <c:v>45937.41720992147</c:v>
                </c:pt>
                <c:pt idx="45676">
                  <c:v>45937.41802912147</c:v>
                </c:pt>
                <c:pt idx="45677">
                  <c:v>45937.41884832148</c:v>
                </c:pt>
                <c:pt idx="45678">
                  <c:v>45937.41966752148</c:v>
                </c:pt>
                <c:pt idx="45679">
                  <c:v>45937.42048672142</c:v>
                </c:pt>
                <c:pt idx="45680">
                  <c:v>45937.42130592147</c:v>
                </c:pt>
                <c:pt idx="45681">
                  <c:v>45937.42212512148</c:v>
                </c:pt>
                <c:pt idx="45682">
                  <c:v>45937.42294432149</c:v>
                </c:pt>
                <c:pt idx="45683">
                  <c:v>45937.42376352139</c:v>
                </c:pt>
                <c:pt idx="45684">
                  <c:v>45937.4245827215</c:v>
                </c:pt>
                <c:pt idx="45685">
                  <c:v>45937.42540192143</c:v>
                </c:pt>
                <c:pt idx="45686">
                  <c:v>45937.4262211215</c:v>
                </c:pt>
                <c:pt idx="45687">
                  <c:v>45937.42704032151</c:v>
                </c:pt>
                <c:pt idx="45688">
                  <c:v>45937.42785952151</c:v>
                </c:pt>
                <c:pt idx="45689">
                  <c:v>45937.42867872151</c:v>
                </c:pt>
                <c:pt idx="45690">
                  <c:v>45937.4294979215</c:v>
                </c:pt>
                <c:pt idx="45691">
                  <c:v>45937.43031712151</c:v>
                </c:pt>
                <c:pt idx="45692">
                  <c:v>45937.43113632152</c:v>
                </c:pt>
                <c:pt idx="45693">
                  <c:v>45937.43195552152</c:v>
                </c:pt>
                <c:pt idx="45694">
                  <c:v>45937.43277472152</c:v>
                </c:pt>
                <c:pt idx="45695">
                  <c:v>45937.43359392152</c:v>
                </c:pt>
                <c:pt idx="45696">
                  <c:v>45937.43441312152</c:v>
                </c:pt>
                <c:pt idx="45697">
                  <c:v>45937.43523232152</c:v>
                </c:pt>
                <c:pt idx="45698">
                  <c:v>45937.43605152153</c:v>
                </c:pt>
                <c:pt idx="45699">
                  <c:v>45937.43687072153</c:v>
                </c:pt>
                <c:pt idx="45700">
                  <c:v>45937.43768992153</c:v>
                </c:pt>
                <c:pt idx="45701">
                  <c:v>45937.43850912153</c:v>
                </c:pt>
                <c:pt idx="45702">
                  <c:v>45937.43932832154</c:v>
                </c:pt>
                <c:pt idx="45703">
                  <c:v>45937.44014752153</c:v>
                </c:pt>
                <c:pt idx="45704">
                  <c:v>45937.44096672154</c:v>
                </c:pt>
                <c:pt idx="45705">
                  <c:v>45937.44178592155</c:v>
                </c:pt>
                <c:pt idx="45706">
                  <c:v>45937.44260512155</c:v>
                </c:pt>
                <c:pt idx="45707">
                  <c:v>45937.44342432155</c:v>
                </c:pt>
                <c:pt idx="45708">
                  <c:v>45937.44424352155</c:v>
                </c:pt>
                <c:pt idx="45709">
                  <c:v>45937.44506272156</c:v>
                </c:pt>
                <c:pt idx="45710">
                  <c:v>45937.44588192156</c:v>
                </c:pt>
                <c:pt idx="45711">
                  <c:v>45937.44670112156</c:v>
                </c:pt>
                <c:pt idx="45712">
                  <c:v>45937.44752032156</c:v>
                </c:pt>
                <c:pt idx="45713">
                  <c:v>45937.44833952156</c:v>
                </c:pt>
                <c:pt idx="45714">
                  <c:v>45937.44915872157</c:v>
                </c:pt>
                <c:pt idx="45715">
                  <c:v>45937.44997792157</c:v>
                </c:pt>
                <c:pt idx="45716">
                  <c:v>45937.45079712157</c:v>
                </c:pt>
                <c:pt idx="45717">
                  <c:v>45937.45161632158</c:v>
                </c:pt>
                <c:pt idx="45718">
                  <c:v>45937.45243552157</c:v>
                </c:pt>
                <c:pt idx="45719">
                  <c:v>45937.45325472157</c:v>
                </c:pt>
                <c:pt idx="45720">
                  <c:v>45937.45407392158</c:v>
                </c:pt>
                <c:pt idx="45721">
                  <c:v>45937.4548931216</c:v>
                </c:pt>
                <c:pt idx="45722">
                  <c:v>45937.45571232158</c:v>
                </c:pt>
                <c:pt idx="45723">
                  <c:v>45937.45653152158</c:v>
                </c:pt>
                <c:pt idx="45724">
                  <c:v>45937.4573507216</c:v>
                </c:pt>
                <c:pt idx="45725">
                  <c:v>45937.4581699216</c:v>
                </c:pt>
                <c:pt idx="45726">
                  <c:v>45937.4589891216</c:v>
                </c:pt>
                <c:pt idx="45727">
                  <c:v>45937.4598083216</c:v>
                </c:pt>
                <c:pt idx="45728">
                  <c:v>45937.46062752158</c:v>
                </c:pt>
                <c:pt idx="45729">
                  <c:v>45937.46144672157</c:v>
                </c:pt>
                <c:pt idx="45730">
                  <c:v>45937.4622659216</c:v>
                </c:pt>
                <c:pt idx="45731">
                  <c:v>45937.46308512158</c:v>
                </c:pt>
                <c:pt idx="45732">
                  <c:v>45937.46390432159</c:v>
                </c:pt>
                <c:pt idx="45733">
                  <c:v>45937.46472352157</c:v>
                </c:pt>
                <c:pt idx="45734">
                  <c:v>45937.46554272158</c:v>
                </c:pt>
                <c:pt idx="45735">
                  <c:v>45937.46636192162</c:v>
                </c:pt>
                <c:pt idx="45736">
                  <c:v>45937.46718112157</c:v>
                </c:pt>
                <c:pt idx="45737">
                  <c:v>45937.46800032162</c:v>
                </c:pt>
                <c:pt idx="45738">
                  <c:v>45937.46881952162</c:v>
                </c:pt>
                <c:pt idx="45739">
                  <c:v>45937.46963872162</c:v>
                </c:pt>
                <c:pt idx="45740">
                  <c:v>45937.47045792163</c:v>
                </c:pt>
                <c:pt idx="45741">
                  <c:v>45937.47127712163</c:v>
                </c:pt>
                <c:pt idx="45742">
                  <c:v>45937.47209632163</c:v>
                </c:pt>
                <c:pt idx="45743">
                  <c:v>45937.47291552163</c:v>
                </c:pt>
                <c:pt idx="45744">
                  <c:v>45937.47373472159</c:v>
                </c:pt>
                <c:pt idx="45745">
                  <c:v>45937.47455392164</c:v>
                </c:pt>
                <c:pt idx="45746">
                  <c:v>45937.47537312163</c:v>
                </c:pt>
                <c:pt idx="45747">
                  <c:v>45937.47619232164</c:v>
                </c:pt>
                <c:pt idx="45748">
                  <c:v>45937.47701152165</c:v>
                </c:pt>
                <c:pt idx="45749">
                  <c:v>45937.47783072165</c:v>
                </c:pt>
                <c:pt idx="45750">
                  <c:v>45937.47864992165</c:v>
                </c:pt>
                <c:pt idx="45751">
                  <c:v>45937.47946912162</c:v>
                </c:pt>
                <c:pt idx="45752">
                  <c:v>45937.48028832165</c:v>
                </c:pt>
                <c:pt idx="45753">
                  <c:v>45937.48110752159</c:v>
                </c:pt>
                <c:pt idx="45754">
                  <c:v>45937.48192672162</c:v>
                </c:pt>
                <c:pt idx="45755">
                  <c:v>45937.48274592165</c:v>
                </c:pt>
                <c:pt idx="45756">
                  <c:v>45937.48356512166</c:v>
                </c:pt>
                <c:pt idx="45757">
                  <c:v>45937.48438432167</c:v>
                </c:pt>
                <c:pt idx="45758">
                  <c:v>45937.48520352167</c:v>
                </c:pt>
                <c:pt idx="45759">
                  <c:v>45937.48602272167</c:v>
                </c:pt>
                <c:pt idx="45760">
                  <c:v>45937.48684192167</c:v>
                </c:pt>
                <c:pt idx="45761">
                  <c:v>45937.48766112168</c:v>
                </c:pt>
                <c:pt idx="45762">
                  <c:v>45937.48848032168</c:v>
                </c:pt>
                <c:pt idx="45763">
                  <c:v>45937.48929952168</c:v>
                </c:pt>
                <c:pt idx="45764">
                  <c:v>45937.49011872167</c:v>
                </c:pt>
                <c:pt idx="45765">
                  <c:v>45937.49093792168</c:v>
                </c:pt>
                <c:pt idx="45766">
                  <c:v>45937.49175712162</c:v>
                </c:pt>
                <c:pt idx="45767">
                  <c:v>45937.49257632169</c:v>
                </c:pt>
                <c:pt idx="45768">
                  <c:v>45937.49339552162</c:v>
                </c:pt>
                <c:pt idx="45769">
                  <c:v>45937.49421472169</c:v>
                </c:pt>
                <c:pt idx="45770">
                  <c:v>45937.4950339217</c:v>
                </c:pt>
                <c:pt idx="45771">
                  <c:v>45937.4958531217</c:v>
                </c:pt>
                <c:pt idx="45772">
                  <c:v>45937.4966723217</c:v>
                </c:pt>
                <c:pt idx="45773">
                  <c:v>45937.49749152159</c:v>
                </c:pt>
                <c:pt idx="45774">
                  <c:v>45937.4983107217</c:v>
                </c:pt>
                <c:pt idx="45775">
                  <c:v>45937.49912992164</c:v>
                </c:pt>
                <c:pt idx="45776">
                  <c:v>45937.49994912167</c:v>
                </c:pt>
                <c:pt idx="45777">
                  <c:v>45937.5007683217</c:v>
                </c:pt>
                <c:pt idx="45778">
                  <c:v>45937.50158752164</c:v>
                </c:pt>
                <c:pt idx="45779">
                  <c:v>45937.50240672172</c:v>
                </c:pt>
                <c:pt idx="45780">
                  <c:v>45937.50322592172</c:v>
                </c:pt>
                <c:pt idx="45781">
                  <c:v>45937.50404512172</c:v>
                </c:pt>
                <c:pt idx="45782">
                  <c:v>45937.50486432172</c:v>
                </c:pt>
                <c:pt idx="45783">
                  <c:v>45937.50568352165</c:v>
                </c:pt>
                <c:pt idx="45784">
                  <c:v>45937.50650272173</c:v>
                </c:pt>
                <c:pt idx="45785">
                  <c:v>45937.50732192172</c:v>
                </c:pt>
                <c:pt idx="45786">
                  <c:v>45937.50814112173</c:v>
                </c:pt>
                <c:pt idx="45787">
                  <c:v>45937.50896032173</c:v>
                </c:pt>
                <c:pt idx="45788">
                  <c:v>45937.50977952172</c:v>
                </c:pt>
                <c:pt idx="45789">
                  <c:v>45937.51059872174</c:v>
                </c:pt>
                <c:pt idx="45790">
                  <c:v>45937.51141792173</c:v>
                </c:pt>
                <c:pt idx="45791">
                  <c:v>45937.51223712174</c:v>
                </c:pt>
                <c:pt idx="45792">
                  <c:v>45937.51305632175</c:v>
                </c:pt>
                <c:pt idx="45793">
                  <c:v>45937.51387552175</c:v>
                </c:pt>
                <c:pt idx="45794">
                  <c:v>45937.51469472175</c:v>
                </c:pt>
                <c:pt idx="45795">
                  <c:v>45937.51551392175</c:v>
                </c:pt>
                <c:pt idx="45796">
                  <c:v>45937.51633312175</c:v>
                </c:pt>
                <c:pt idx="45797">
                  <c:v>45937.51715232176</c:v>
                </c:pt>
                <c:pt idx="45798">
                  <c:v>45937.51797152175</c:v>
                </c:pt>
                <c:pt idx="45799">
                  <c:v>45937.51879072176</c:v>
                </c:pt>
                <c:pt idx="45800">
                  <c:v>45937.51960992176</c:v>
                </c:pt>
                <c:pt idx="45801">
                  <c:v>45937.52042912177</c:v>
                </c:pt>
                <c:pt idx="45802">
                  <c:v>45937.52124832177</c:v>
                </c:pt>
                <c:pt idx="45803">
                  <c:v>45937.5220675217</c:v>
                </c:pt>
                <c:pt idx="45804">
                  <c:v>45937.52288672177</c:v>
                </c:pt>
                <c:pt idx="45805">
                  <c:v>45937.52370592171</c:v>
                </c:pt>
                <c:pt idx="45806">
                  <c:v>45937.52452512178</c:v>
                </c:pt>
                <c:pt idx="45807">
                  <c:v>45937.52534432177</c:v>
                </c:pt>
                <c:pt idx="45808">
                  <c:v>45937.5261635217</c:v>
                </c:pt>
                <c:pt idx="45809">
                  <c:v>45937.52698272172</c:v>
                </c:pt>
                <c:pt idx="45810">
                  <c:v>45937.52780192177</c:v>
                </c:pt>
                <c:pt idx="45811">
                  <c:v>45937.52862112178</c:v>
                </c:pt>
                <c:pt idx="45812">
                  <c:v>45937.52944032172</c:v>
                </c:pt>
                <c:pt idx="45813">
                  <c:v>45937.53025952179</c:v>
                </c:pt>
                <c:pt idx="45814">
                  <c:v>45937.5310787218</c:v>
                </c:pt>
                <c:pt idx="45815">
                  <c:v>45937.5318979218</c:v>
                </c:pt>
                <c:pt idx="45816">
                  <c:v>45937.5327171218</c:v>
                </c:pt>
                <c:pt idx="45817">
                  <c:v>45937.5335363218</c:v>
                </c:pt>
                <c:pt idx="45818">
                  <c:v>45937.53435552181</c:v>
                </c:pt>
                <c:pt idx="45819">
                  <c:v>45937.53517472174</c:v>
                </c:pt>
                <c:pt idx="45820">
                  <c:v>45937.5359939218</c:v>
                </c:pt>
                <c:pt idx="45821">
                  <c:v>45937.53681312181</c:v>
                </c:pt>
                <c:pt idx="45822">
                  <c:v>45937.53763232182</c:v>
                </c:pt>
                <c:pt idx="45823">
                  <c:v>45937.53845152182</c:v>
                </c:pt>
                <c:pt idx="45824">
                  <c:v>45937.53927072182</c:v>
                </c:pt>
                <c:pt idx="45825">
                  <c:v>45937.54008992182</c:v>
                </c:pt>
                <c:pt idx="45826">
                  <c:v>45937.54090912182</c:v>
                </c:pt>
                <c:pt idx="45827">
                  <c:v>45937.54172832183</c:v>
                </c:pt>
                <c:pt idx="45828">
                  <c:v>45937.54254752183</c:v>
                </c:pt>
                <c:pt idx="45829">
                  <c:v>45937.54336672182</c:v>
                </c:pt>
                <c:pt idx="45830">
                  <c:v>45937.54418592183</c:v>
                </c:pt>
                <c:pt idx="45831">
                  <c:v>45937.54500512184</c:v>
                </c:pt>
                <c:pt idx="45832">
                  <c:v>45937.54582432184</c:v>
                </c:pt>
                <c:pt idx="45833">
                  <c:v>45937.54664352183</c:v>
                </c:pt>
                <c:pt idx="45834">
                  <c:v>45937.54746272177</c:v>
                </c:pt>
                <c:pt idx="45835">
                  <c:v>45937.54828192185</c:v>
                </c:pt>
                <c:pt idx="45836">
                  <c:v>45937.54910112185</c:v>
                </c:pt>
                <c:pt idx="45837">
                  <c:v>45937.54992032185</c:v>
                </c:pt>
                <c:pt idx="45838">
                  <c:v>45937.55073952185</c:v>
                </c:pt>
                <c:pt idx="45839">
                  <c:v>45937.55155872185</c:v>
                </c:pt>
                <c:pt idx="45840">
                  <c:v>45937.55237792185</c:v>
                </c:pt>
                <c:pt idx="45841">
                  <c:v>45937.55319712186</c:v>
                </c:pt>
                <c:pt idx="45842">
                  <c:v>45937.55401632186</c:v>
                </c:pt>
                <c:pt idx="45843">
                  <c:v>45937.55483552186</c:v>
                </c:pt>
                <c:pt idx="45844">
                  <c:v>45937.55565472187</c:v>
                </c:pt>
                <c:pt idx="45845">
                  <c:v>45937.55647392187</c:v>
                </c:pt>
                <c:pt idx="45846">
                  <c:v>45937.55729312187</c:v>
                </c:pt>
                <c:pt idx="45847">
                  <c:v>45937.55811232187</c:v>
                </c:pt>
                <c:pt idx="45848">
                  <c:v>45937.55893152187</c:v>
                </c:pt>
                <c:pt idx="45849">
                  <c:v>45937.55975072188</c:v>
                </c:pt>
                <c:pt idx="45850">
                  <c:v>45937.56056992188</c:v>
                </c:pt>
                <c:pt idx="45851">
                  <c:v>45937.56138912187</c:v>
                </c:pt>
                <c:pt idx="45852">
                  <c:v>45937.56220832188</c:v>
                </c:pt>
                <c:pt idx="45853">
                  <c:v>45937.56302752182</c:v>
                </c:pt>
                <c:pt idx="45854">
                  <c:v>45937.56384672187</c:v>
                </c:pt>
                <c:pt idx="45855">
                  <c:v>45937.56466592188</c:v>
                </c:pt>
                <c:pt idx="45856">
                  <c:v>45937.56548512182</c:v>
                </c:pt>
                <c:pt idx="45857">
                  <c:v>45937.5663043219</c:v>
                </c:pt>
                <c:pt idx="45858">
                  <c:v>45937.56712352183</c:v>
                </c:pt>
                <c:pt idx="45859">
                  <c:v>45937.56794272183</c:v>
                </c:pt>
                <c:pt idx="45860">
                  <c:v>45937.5687619219</c:v>
                </c:pt>
                <c:pt idx="45861">
                  <c:v>45937.5695811219</c:v>
                </c:pt>
                <c:pt idx="45862">
                  <c:v>45937.57040032191</c:v>
                </c:pt>
                <c:pt idx="45863">
                  <c:v>45937.57121952191</c:v>
                </c:pt>
                <c:pt idx="45864">
                  <c:v>45937.57203872191</c:v>
                </c:pt>
                <c:pt idx="45865">
                  <c:v>45937.57285792191</c:v>
                </c:pt>
                <c:pt idx="45866">
                  <c:v>45937.57367712192</c:v>
                </c:pt>
                <c:pt idx="45867">
                  <c:v>45937.57449632192</c:v>
                </c:pt>
                <c:pt idx="45868">
                  <c:v>45937.57531552192</c:v>
                </c:pt>
                <c:pt idx="45869">
                  <c:v>45937.57613472192</c:v>
                </c:pt>
                <c:pt idx="45870">
                  <c:v>45937.57695392192</c:v>
                </c:pt>
                <c:pt idx="45871">
                  <c:v>45937.57777312193</c:v>
                </c:pt>
                <c:pt idx="45872">
                  <c:v>45937.57859232193</c:v>
                </c:pt>
                <c:pt idx="45873">
                  <c:v>45937.57941152193</c:v>
                </c:pt>
                <c:pt idx="45874">
                  <c:v>45937.58023072193</c:v>
                </c:pt>
                <c:pt idx="45875">
                  <c:v>45937.58104992194</c:v>
                </c:pt>
                <c:pt idx="45876">
                  <c:v>45937.58186912194</c:v>
                </c:pt>
                <c:pt idx="45877">
                  <c:v>45937.58268832194</c:v>
                </c:pt>
                <c:pt idx="45878">
                  <c:v>45937.58350752194</c:v>
                </c:pt>
                <c:pt idx="45879">
                  <c:v>45937.58432672195</c:v>
                </c:pt>
                <c:pt idx="45880">
                  <c:v>45937.58514592195</c:v>
                </c:pt>
                <c:pt idx="45881">
                  <c:v>45937.58596512195</c:v>
                </c:pt>
                <c:pt idx="45882">
                  <c:v>45937.58678432195</c:v>
                </c:pt>
                <c:pt idx="45883">
                  <c:v>45937.58760352196</c:v>
                </c:pt>
                <c:pt idx="45884">
                  <c:v>45937.58842272196</c:v>
                </c:pt>
                <c:pt idx="45885">
                  <c:v>45937.58924192196</c:v>
                </c:pt>
                <c:pt idx="45886">
                  <c:v>45937.59006112195</c:v>
                </c:pt>
                <c:pt idx="45887">
                  <c:v>45937.59088032196</c:v>
                </c:pt>
                <c:pt idx="45888">
                  <c:v>45937.59169952197</c:v>
                </c:pt>
                <c:pt idx="45889">
                  <c:v>45937.59251872197</c:v>
                </c:pt>
                <c:pt idx="45890">
                  <c:v>45937.59333792197</c:v>
                </c:pt>
                <c:pt idx="45891">
                  <c:v>45937.59415712197</c:v>
                </c:pt>
                <c:pt idx="45892">
                  <c:v>45937.59497632197</c:v>
                </c:pt>
                <c:pt idx="45893">
                  <c:v>45937.59579552191</c:v>
                </c:pt>
                <c:pt idx="45894">
                  <c:v>45937.59661472198</c:v>
                </c:pt>
                <c:pt idx="45895">
                  <c:v>45937.59743392198</c:v>
                </c:pt>
                <c:pt idx="45896">
                  <c:v>45937.59825312198</c:v>
                </c:pt>
                <c:pt idx="45897">
                  <c:v>45937.59907232199</c:v>
                </c:pt>
                <c:pt idx="45898">
                  <c:v>45937.59989152198</c:v>
                </c:pt>
                <c:pt idx="45899">
                  <c:v>45937.60071072198</c:v>
                </c:pt>
                <c:pt idx="45900">
                  <c:v>45937.60152992199</c:v>
                </c:pt>
                <c:pt idx="45901">
                  <c:v>45937.602349122</c:v>
                </c:pt>
                <c:pt idx="45902">
                  <c:v>45937.603168322</c:v>
                </c:pt>
                <c:pt idx="45903">
                  <c:v>45937.60398752193</c:v>
                </c:pt>
                <c:pt idx="45904">
                  <c:v>45937.604806722</c:v>
                </c:pt>
                <c:pt idx="45905">
                  <c:v>45937.60562592201</c:v>
                </c:pt>
                <c:pt idx="45906">
                  <c:v>45937.60644512201</c:v>
                </c:pt>
                <c:pt idx="45907">
                  <c:v>45937.60726432201</c:v>
                </c:pt>
                <c:pt idx="45908">
                  <c:v>45937.60808352201</c:v>
                </c:pt>
                <c:pt idx="45909">
                  <c:v>45937.60890272202</c:v>
                </c:pt>
                <c:pt idx="45910">
                  <c:v>45937.60972192202</c:v>
                </c:pt>
                <c:pt idx="45911">
                  <c:v>45937.61054112202</c:v>
                </c:pt>
                <c:pt idx="45912">
                  <c:v>45937.61136032202</c:v>
                </c:pt>
                <c:pt idx="45913">
                  <c:v>45937.61217952202</c:v>
                </c:pt>
                <c:pt idx="45914">
                  <c:v>45937.61299872202</c:v>
                </c:pt>
                <c:pt idx="45915">
                  <c:v>45937.61381792202</c:v>
                </c:pt>
                <c:pt idx="45916">
                  <c:v>45937.61463712203</c:v>
                </c:pt>
                <c:pt idx="45917">
                  <c:v>45937.61545632203</c:v>
                </c:pt>
                <c:pt idx="45918">
                  <c:v>45937.61627552203</c:v>
                </c:pt>
                <c:pt idx="45919">
                  <c:v>45937.61709472204</c:v>
                </c:pt>
                <c:pt idx="45920">
                  <c:v>45937.61791392204</c:v>
                </c:pt>
                <c:pt idx="45921">
                  <c:v>45937.61873312204</c:v>
                </c:pt>
                <c:pt idx="45922">
                  <c:v>45937.61955232204</c:v>
                </c:pt>
                <c:pt idx="45923">
                  <c:v>45937.62037152205</c:v>
                </c:pt>
                <c:pt idx="45924">
                  <c:v>45937.62119072198</c:v>
                </c:pt>
                <c:pt idx="45925">
                  <c:v>45937.62200992205</c:v>
                </c:pt>
                <c:pt idx="45926">
                  <c:v>45937.62282912205</c:v>
                </c:pt>
                <c:pt idx="45927">
                  <c:v>45937.62364832206</c:v>
                </c:pt>
                <c:pt idx="45928">
                  <c:v>45937.62446752202</c:v>
                </c:pt>
                <c:pt idx="45929">
                  <c:v>45937.62528672205</c:v>
                </c:pt>
                <c:pt idx="45930">
                  <c:v>45937.62610592206</c:v>
                </c:pt>
                <c:pt idx="45931">
                  <c:v>45937.62692512207</c:v>
                </c:pt>
                <c:pt idx="45932">
                  <c:v>45937.62774432207</c:v>
                </c:pt>
                <c:pt idx="45933">
                  <c:v>45937.62856352207</c:v>
                </c:pt>
                <c:pt idx="45934">
                  <c:v>45937.62938272207</c:v>
                </c:pt>
                <c:pt idx="45935">
                  <c:v>45937.63020192207</c:v>
                </c:pt>
                <c:pt idx="45936">
                  <c:v>45937.63102112208</c:v>
                </c:pt>
                <c:pt idx="45937">
                  <c:v>45937.63184032208</c:v>
                </c:pt>
                <c:pt idx="45938">
                  <c:v>45937.63265952208</c:v>
                </c:pt>
                <c:pt idx="45939">
                  <c:v>45937.63347872208</c:v>
                </c:pt>
                <c:pt idx="45940">
                  <c:v>45937.63429792208</c:v>
                </c:pt>
                <c:pt idx="45941">
                  <c:v>45937.63511712209</c:v>
                </c:pt>
                <c:pt idx="45942">
                  <c:v>45937.6359363221</c:v>
                </c:pt>
                <c:pt idx="45943">
                  <c:v>45937.63675552209</c:v>
                </c:pt>
                <c:pt idx="45944">
                  <c:v>45937.6375747221</c:v>
                </c:pt>
                <c:pt idx="45945">
                  <c:v>45937.6383939221</c:v>
                </c:pt>
                <c:pt idx="45946">
                  <c:v>45937.6392131221</c:v>
                </c:pt>
                <c:pt idx="45947">
                  <c:v>45937.6400323221</c:v>
                </c:pt>
                <c:pt idx="45948">
                  <c:v>45937.6408515221</c:v>
                </c:pt>
                <c:pt idx="45949">
                  <c:v>45937.64167072211</c:v>
                </c:pt>
                <c:pt idx="45950">
                  <c:v>45937.64248992211</c:v>
                </c:pt>
                <c:pt idx="45951">
                  <c:v>45937.64330912211</c:v>
                </c:pt>
                <c:pt idx="45952">
                  <c:v>45937.64412832211</c:v>
                </c:pt>
                <c:pt idx="45953">
                  <c:v>45937.64494752212</c:v>
                </c:pt>
                <c:pt idx="45954">
                  <c:v>45937.64576672212</c:v>
                </c:pt>
                <c:pt idx="45955">
                  <c:v>45937.64658592212</c:v>
                </c:pt>
                <c:pt idx="45956">
                  <c:v>45937.64740512212</c:v>
                </c:pt>
                <c:pt idx="45957">
                  <c:v>45937.64822432213</c:v>
                </c:pt>
                <c:pt idx="45958">
                  <c:v>45937.64904352213</c:v>
                </c:pt>
                <c:pt idx="45959">
                  <c:v>45937.64986272213</c:v>
                </c:pt>
                <c:pt idx="45960">
                  <c:v>45937.65068192213</c:v>
                </c:pt>
                <c:pt idx="45961">
                  <c:v>45937.65150112213</c:v>
                </c:pt>
                <c:pt idx="45962">
                  <c:v>45937.65232032213</c:v>
                </c:pt>
                <c:pt idx="45963">
                  <c:v>45937.65313952214</c:v>
                </c:pt>
                <c:pt idx="45964">
                  <c:v>45937.65395872214</c:v>
                </c:pt>
                <c:pt idx="45965">
                  <c:v>45937.65477792214</c:v>
                </c:pt>
                <c:pt idx="45966">
                  <c:v>45937.65559712214</c:v>
                </c:pt>
                <c:pt idx="45967">
                  <c:v>45937.65641632214</c:v>
                </c:pt>
                <c:pt idx="45968">
                  <c:v>45937.65723552215</c:v>
                </c:pt>
                <c:pt idx="45969">
                  <c:v>45937.65805472216</c:v>
                </c:pt>
                <c:pt idx="45970">
                  <c:v>45937.65887392216</c:v>
                </c:pt>
                <c:pt idx="45971">
                  <c:v>45937.65969312215</c:v>
                </c:pt>
                <c:pt idx="45972">
                  <c:v>45937.66051232215</c:v>
                </c:pt>
                <c:pt idx="45973">
                  <c:v>45937.66133152215</c:v>
                </c:pt>
                <c:pt idx="45974">
                  <c:v>45937.66215072216</c:v>
                </c:pt>
                <c:pt idx="45975">
                  <c:v>45937.66296992217</c:v>
                </c:pt>
                <c:pt idx="45976">
                  <c:v>45937.66378912217</c:v>
                </c:pt>
                <c:pt idx="45977">
                  <c:v>45937.66460832217</c:v>
                </c:pt>
                <c:pt idx="45978">
                  <c:v>45937.66542752217</c:v>
                </c:pt>
                <c:pt idx="45979">
                  <c:v>45937.66624672217</c:v>
                </c:pt>
                <c:pt idx="45980">
                  <c:v>45937.66706592218</c:v>
                </c:pt>
                <c:pt idx="45981">
                  <c:v>45937.66788512218</c:v>
                </c:pt>
                <c:pt idx="45982">
                  <c:v>45937.66870432218</c:v>
                </c:pt>
                <c:pt idx="45983">
                  <c:v>45937.66952352219</c:v>
                </c:pt>
                <c:pt idx="45984">
                  <c:v>45937.67034272219</c:v>
                </c:pt>
                <c:pt idx="45985">
                  <c:v>45937.67116192218</c:v>
                </c:pt>
                <c:pt idx="45986">
                  <c:v>45937.67198112218</c:v>
                </c:pt>
                <c:pt idx="45987">
                  <c:v>45937.6728003222</c:v>
                </c:pt>
                <c:pt idx="45988">
                  <c:v>45937.6736195222</c:v>
                </c:pt>
                <c:pt idx="45989">
                  <c:v>45937.6744387222</c:v>
                </c:pt>
                <c:pt idx="45990">
                  <c:v>45937.6752579222</c:v>
                </c:pt>
                <c:pt idx="45991">
                  <c:v>45937.6760771222</c:v>
                </c:pt>
                <c:pt idx="45992">
                  <c:v>45937.6768963222</c:v>
                </c:pt>
                <c:pt idx="45993">
                  <c:v>45937.67771552219</c:v>
                </c:pt>
                <c:pt idx="45994">
                  <c:v>45937.67853472221</c:v>
                </c:pt>
                <c:pt idx="45995">
                  <c:v>45937.67935392221</c:v>
                </c:pt>
                <c:pt idx="45996">
                  <c:v>45937.68017312221</c:v>
                </c:pt>
                <c:pt idx="45997">
                  <c:v>45937.68099232222</c:v>
                </c:pt>
                <c:pt idx="45998">
                  <c:v>45937.68181152222</c:v>
                </c:pt>
                <c:pt idx="45999">
                  <c:v>45937.68263072222</c:v>
                </c:pt>
                <c:pt idx="46000">
                  <c:v>45937.68344992222</c:v>
                </c:pt>
                <c:pt idx="46001">
                  <c:v>45937.68426912222</c:v>
                </c:pt>
                <c:pt idx="46002">
                  <c:v>45937.68508832223</c:v>
                </c:pt>
                <c:pt idx="46003">
                  <c:v>45937.68590752222</c:v>
                </c:pt>
                <c:pt idx="46004">
                  <c:v>45937.68672672223</c:v>
                </c:pt>
                <c:pt idx="46005">
                  <c:v>45937.68754592224</c:v>
                </c:pt>
                <c:pt idx="46006">
                  <c:v>45937.68836512224</c:v>
                </c:pt>
                <c:pt idx="46007">
                  <c:v>45937.68918432223</c:v>
                </c:pt>
                <c:pt idx="46008">
                  <c:v>45937.69000352218</c:v>
                </c:pt>
                <c:pt idx="46009">
                  <c:v>45937.69082272222</c:v>
                </c:pt>
                <c:pt idx="46010">
                  <c:v>45937.69164192218</c:v>
                </c:pt>
                <c:pt idx="46011">
                  <c:v>45937.69246112218</c:v>
                </c:pt>
                <c:pt idx="46012">
                  <c:v>45937.69328032222</c:v>
                </c:pt>
                <c:pt idx="46013">
                  <c:v>45937.69409952225</c:v>
                </c:pt>
                <c:pt idx="46014">
                  <c:v>45937.69491872226</c:v>
                </c:pt>
                <c:pt idx="46015">
                  <c:v>45937.69573792219</c:v>
                </c:pt>
                <c:pt idx="46016">
                  <c:v>45937.69655712226</c:v>
                </c:pt>
                <c:pt idx="46017">
                  <c:v>45937.69737632226</c:v>
                </c:pt>
                <c:pt idx="46018">
                  <c:v>45937.69819552227</c:v>
                </c:pt>
                <c:pt idx="46019">
                  <c:v>45937.69901472227</c:v>
                </c:pt>
                <c:pt idx="46020">
                  <c:v>45937.69983392227</c:v>
                </c:pt>
                <c:pt idx="46021">
                  <c:v>45937.70065312227</c:v>
                </c:pt>
                <c:pt idx="46022">
                  <c:v>45937.70147232227</c:v>
                </c:pt>
                <c:pt idx="46023">
                  <c:v>45937.70229152228</c:v>
                </c:pt>
                <c:pt idx="46024">
                  <c:v>45937.70311072221</c:v>
                </c:pt>
                <c:pt idx="46025">
                  <c:v>45937.70392992227</c:v>
                </c:pt>
                <c:pt idx="46026">
                  <c:v>45937.70474912228</c:v>
                </c:pt>
                <c:pt idx="46027">
                  <c:v>45937.70556832229</c:v>
                </c:pt>
                <c:pt idx="46028">
                  <c:v>45937.70638752227</c:v>
                </c:pt>
                <c:pt idx="46029">
                  <c:v>45937.70720672228</c:v>
                </c:pt>
                <c:pt idx="46030">
                  <c:v>45937.70802592229</c:v>
                </c:pt>
                <c:pt idx="46031">
                  <c:v>45937.7088451223</c:v>
                </c:pt>
                <c:pt idx="46032">
                  <c:v>45937.7096643223</c:v>
                </c:pt>
                <c:pt idx="46033">
                  <c:v>45937.71048352223</c:v>
                </c:pt>
                <c:pt idx="46034">
                  <c:v>45937.71130272227</c:v>
                </c:pt>
                <c:pt idx="46035">
                  <c:v>45937.7121219223</c:v>
                </c:pt>
                <c:pt idx="46036">
                  <c:v>45937.71294112231</c:v>
                </c:pt>
                <c:pt idx="46037">
                  <c:v>45937.71376032227</c:v>
                </c:pt>
                <c:pt idx="46038">
                  <c:v>45937.71457952231</c:v>
                </c:pt>
                <c:pt idx="46039">
                  <c:v>45937.71539872231</c:v>
                </c:pt>
                <c:pt idx="46040">
                  <c:v>45937.71621792231</c:v>
                </c:pt>
                <c:pt idx="46041">
                  <c:v>45937.71703712232</c:v>
                </c:pt>
                <c:pt idx="46042">
                  <c:v>45937.71785632232</c:v>
                </c:pt>
                <c:pt idx="46043">
                  <c:v>45937.71867552232</c:v>
                </c:pt>
                <c:pt idx="46044">
                  <c:v>45937.71949472233</c:v>
                </c:pt>
                <c:pt idx="46045">
                  <c:v>45937.72031392233</c:v>
                </c:pt>
                <c:pt idx="46046">
                  <c:v>45937.72113312232</c:v>
                </c:pt>
                <c:pt idx="46047">
                  <c:v>45937.72195232232</c:v>
                </c:pt>
                <c:pt idx="46048">
                  <c:v>45937.72277152226</c:v>
                </c:pt>
                <c:pt idx="46049">
                  <c:v>45937.72359072227</c:v>
                </c:pt>
                <c:pt idx="46050">
                  <c:v>45937.72440992232</c:v>
                </c:pt>
                <c:pt idx="46051">
                  <c:v>45937.72522912233</c:v>
                </c:pt>
                <c:pt idx="46052">
                  <c:v>45937.72604832234</c:v>
                </c:pt>
                <c:pt idx="46053">
                  <c:v>45937.72686752235</c:v>
                </c:pt>
                <c:pt idx="46054">
                  <c:v>45937.72768672228</c:v>
                </c:pt>
                <c:pt idx="46055">
                  <c:v>45937.72850592235</c:v>
                </c:pt>
                <c:pt idx="46056">
                  <c:v>45937.72932512235</c:v>
                </c:pt>
                <c:pt idx="46057">
                  <c:v>45937.73014432236</c:v>
                </c:pt>
                <c:pt idx="46058">
                  <c:v>45937.73096352229</c:v>
                </c:pt>
                <c:pt idx="46059">
                  <c:v>45937.73178272226</c:v>
                </c:pt>
                <c:pt idx="46060">
                  <c:v>45937.73260192235</c:v>
                </c:pt>
                <c:pt idx="46061">
                  <c:v>45937.73342112229</c:v>
                </c:pt>
                <c:pt idx="46062">
                  <c:v>45937.73424032237</c:v>
                </c:pt>
                <c:pt idx="46063">
                  <c:v>45937.73505952237</c:v>
                </c:pt>
                <c:pt idx="46064">
                  <c:v>45937.73587872237</c:v>
                </c:pt>
                <c:pt idx="46065">
                  <c:v>45937.73669792237</c:v>
                </c:pt>
                <c:pt idx="46066">
                  <c:v>45937.73751712237</c:v>
                </c:pt>
                <c:pt idx="46067">
                  <c:v>45937.73833632237</c:v>
                </c:pt>
                <c:pt idx="46068">
                  <c:v>45937.73915552237</c:v>
                </c:pt>
                <c:pt idx="46069">
                  <c:v>45937.73997472238</c:v>
                </c:pt>
                <c:pt idx="46070">
                  <c:v>45937.74079392238</c:v>
                </c:pt>
                <c:pt idx="46071">
                  <c:v>45937.74161312239</c:v>
                </c:pt>
                <c:pt idx="46072">
                  <c:v>45937.74243232239</c:v>
                </c:pt>
                <c:pt idx="46073">
                  <c:v>45937.74325152238</c:v>
                </c:pt>
                <c:pt idx="46074">
                  <c:v>45937.74407072239</c:v>
                </c:pt>
                <c:pt idx="46075">
                  <c:v>45937.7448899224</c:v>
                </c:pt>
                <c:pt idx="46076">
                  <c:v>45937.7457091224</c:v>
                </c:pt>
                <c:pt idx="46077">
                  <c:v>45937.7465283224</c:v>
                </c:pt>
                <c:pt idx="46078">
                  <c:v>45937.7473475224</c:v>
                </c:pt>
                <c:pt idx="46079">
                  <c:v>45937.74816672241</c:v>
                </c:pt>
                <c:pt idx="46080">
                  <c:v>45937.74898592241</c:v>
                </c:pt>
                <c:pt idx="46081">
                  <c:v>45937.74980512241</c:v>
                </c:pt>
                <c:pt idx="46082">
                  <c:v>45937.75062432241</c:v>
                </c:pt>
                <c:pt idx="46083">
                  <c:v>45937.75144352234</c:v>
                </c:pt>
                <c:pt idx="46084">
                  <c:v>45937.75226272242</c:v>
                </c:pt>
                <c:pt idx="46085">
                  <c:v>45937.75308192242</c:v>
                </c:pt>
                <c:pt idx="46086">
                  <c:v>45937.75390112242</c:v>
                </c:pt>
                <c:pt idx="46087">
                  <c:v>45937.75472032242</c:v>
                </c:pt>
                <c:pt idx="46088">
                  <c:v>45937.75553952242</c:v>
                </c:pt>
                <c:pt idx="46089">
                  <c:v>45937.75635872242</c:v>
                </c:pt>
                <c:pt idx="46090">
                  <c:v>45937.75717792243</c:v>
                </c:pt>
                <c:pt idx="46091">
                  <c:v>45937.75799712243</c:v>
                </c:pt>
                <c:pt idx="46092">
                  <c:v>45937.7588163225</c:v>
                </c:pt>
                <c:pt idx="46093">
                  <c:v>45937.75963552244</c:v>
                </c:pt>
                <c:pt idx="46094">
                  <c:v>45937.76045472243</c:v>
                </c:pt>
                <c:pt idx="46095">
                  <c:v>45937.76127392244</c:v>
                </c:pt>
                <c:pt idx="46096">
                  <c:v>45937.76209312244</c:v>
                </c:pt>
                <c:pt idx="46097">
                  <c:v>45937.76291232245</c:v>
                </c:pt>
                <c:pt idx="46098">
                  <c:v>45937.76373152238</c:v>
                </c:pt>
                <c:pt idx="46099">
                  <c:v>45937.76455072245</c:v>
                </c:pt>
                <c:pt idx="46100">
                  <c:v>45937.76536992245</c:v>
                </c:pt>
                <c:pt idx="46101">
                  <c:v>45937.76618912246</c:v>
                </c:pt>
                <c:pt idx="46102">
                  <c:v>45937.76700832246</c:v>
                </c:pt>
                <c:pt idx="46103">
                  <c:v>45937.76782752245</c:v>
                </c:pt>
                <c:pt idx="46104">
                  <c:v>45937.76864672246</c:v>
                </c:pt>
                <c:pt idx="46105">
                  <c:v>45937.76946592247</c:v>
                </c:pt>
                <c:pt idx="46106">
                  <c:v>45937.77028512247</c:v>
                </c:pt>
                <c:pt idx="46107">
                  <c:v>45937.77110432247</c:v>
                </c:pt>
                <c:pt idx="46108">
                  <c:v>45937.7719235224</c:v>
                </c:pt>
                <c:pt idx="46109">
                  <c:v>45937.77274272247</c:v>
                </c:pt>
                <c:pt idx="46110">
                  <c:v>45937.77356192248</c:v>
                </c:pt>
                <c:pt idx="46111">
                  <c:v>45937.77438112248</c:v>
                </c:pt>
                <c:pt idx="46112">
                  <c:v>45937.77520032248</c:v>
                </c:pt>
                <c:pt idx="46113">
                  <c:v>45937.77601952248</c:v>
                </c:pt>
                <c:pt idx="46114">
                  <c:v>45937.77683872248</c:v>
                </c:pt>
                <c:pt idx="46115">
                  <c:v>45937.77765792249</c:v>
                </c:pt>
                <c:pt idx="46116">
                  <c:v>45937.7784771225</c:v>
                </c:pt>
                <c:pt idx="46117">
                  <c:v>45937.7792963225</c:v>
                </c:pt>
                <c:pt idx="46118">
                  <c:v>45937.7801155225</c:v>
                </c:pt>
                <c:pt idx="46119">
                  <c:v>45937.7809347225</c:v>
                </c:pt>
                <c:pt idx="46120">
                  <c:v>45937.7817539225</c:v>
                </c:pt>
                <c:pt idx="46121">
                  <c:v>45937.7825731225</c:v>
                </c:pt>
                <c:pt idx="46122">
                  <c:v>45937.7833923225</c:v>
                </c:pt>
                <c:pt idx="46123">
                  <c:v>45937.7842115225</c:v>
                </c:pt>
                <c:pt idx="46124">
                  <c:v>45937.78503072251</c:v>
                </c:pt>
                <c:pt idx="46125">
                  <c:v>45937.78584992251</c:v>
                </c:pt>
                <c:pt idx="46126">
                  <c:v>45937.78666912251</c:v>
                </c:pt>
                <c:pt idx="46127">
                  <c:v>45937.78748832252</c:v>
                </c:pt>
                <c:pt idx="46128">
                  <c:v>45937.78830752252</c:v>
                </c:pt>
                <c:pt idx="46129">
                  <c:v>45937.78912672252</c:v>
                </c:pt>
                <c:pt idx="46130">
                  <c:v>45937.78994592252</c:v>
                </c:pt>
                <c:pt idx="46131">
                  <c:v>45937.79076512253</c:v>
                </c:pt>
                <c:pt idx="46132">
                  <c:v>45937.79158432253</c:v>
                </c:pt>
                <c:pt idx="46133">
                  <c:v>45937.79240352252</c:v>
                </c:pt>
                <c:pt idx="46134">
                  <c:v>45937.79322272252</c:v>
                </c:pt>
                <c:pt idx="46135">
                  <c:v>45937.79404192253</c:v>
                </c:pt>
                <c:pt idx="46136">
                  <c:v>45937.79486112254</c:v>
                </c:pt>
                <c:pt idx="46137">
                  <c:v>45937.79568032252</c:v>
                </c:pt>
                <c:pt idx="46138">
                  <c:v>45937.79649952253</c:v>
                </c:pt>
                <c:pt idx="46139">
                  <c:v>45937.79731872254</c:v>
                </c:pt>
                <c:pt idx="46140">
                  <c:v>45937.79813792255</c:v>
                </c:pt>
                <c:pt idx="46141">
                  <c:v>45937.79895712255</c:v>
                </c:pt>
                <c:pt idx="46142">
                  <c:v>45937.79977632255</c:v>
                </c:pt>
                <c:pt idx="46143">
                  <c:v>45937.80059552255</c:v>
                </c:pt>
                <c:pt idx="46144">
                  <c:v>45937.80141472255</c:v>
                </c:pt>
                <c:pt idx="46145">
                  <c:v>45937.8022339226</c:v>
                </c:pt>
                <c:pt idx="46146">
                  <c:v>45937.80305312255</c:v>
                </c:pt>
                <c:pt idx="46147">
                  <c:v>45937.80387232256</c:v>
                </c:pt>
                <c:pt idx="46148">
                  <c:v>45937.80469152256</c:v>
                </c:pt>
                <c:pt idx="46149">
                  <c:v>45937.80551072256</c:v>
                </c:pt>
                <c:pt idx="46150">
                  <c:v>45937.80632992256</c:v>
                </c:pt>
                <c:pt idx="46151">
                  <c:v>45937.80714912257</c:v>
                </c:pt>
                <c:pt idx="46152">
                  <c:v>45937.80796832258</c:v>
                </c:pt>
                <c:pt idx="46153">
                  <c:v>45937.80878752257</c:v>
                </c:pt>
                <c:pt idx="46154">
                  <c:v>45937.80960672257</c:v>
                </c:pt>
                <c:pt idx="46155">
                  <c:v>45937.81042592258</c:v>
                </c:pt>
                <c:pt idx="46156">
                  <c:v>45937.81124512258</c:v>
                </c:pt>
                <c:pt idx="46157">
                  <c:v>45937.8120643226</c:v>
                </c:pt>
                <c:pt idx="46158">
                  <c:v>45937.81288352258</c:v>
                </c:pt>
                <c:pt idx="46159">
                  <c:v>45937.81370272259</c:v>
                </c:pt>
                <c:pt idx="46160">
                  <c:v>45937.8145219226</c:v>
                </c:pt>
                <c:pt idx="46161">
                  <c:v>45937.8153411226</c:v>
                </c:pt>
                <c:pt idx="46162">
                  <c:v>45937.8161603226</c:v>
                </c:pt>
                <c:pt idx="46163">
                  <c:v>45937.8169795226</c:v>
                </c:pt>
                <c:pt idx="46164">
                  <c:v>45937.8177987226</c:v>
                </c:pt>
                <c:pt idx="46165">
                  <c:v>45937.8186179226</c:v>
                </c:pt>
                <c:pt idx="46166">
                  <c:v>45937.8194371226</c:v>
                </c:pt>
                <c:pt idx="46167">
                  <c:v>45937.8202563226</c:v>
                </c:pt>
                <c:pt idx="46168">
                  <c:v>45937.8210755226</c:v>
                </c:pt>
                <c:pt idx="46169">
                  <c:v>45937.82189472261</c:v>
                </c:pt>
                <c:pt idx="46170">
                  <c:v>45937.82271392261</c:v>
                </c:pt>
                <c:pt idx="46171">
                  <c:v>45937.82353312262</c:v>
                </c:pt>
                <c:pt idx="46172">
                  <c:v>45937.82435232262</c:v>
                </c:pt>
                <c:pt idx="46173">
                  <c:v>45937.82517152259</c:v>
                </c:pt>
                <c:pt idx="46174">
                  <c:v>45937.82599072262</c:v>
                </c:pt>
                <c:pt idx="46175">
                  <c:v>45937.82680992262</c:v>
                </c:pt>
                <c:pt idx="46176">
                  <c:v>45937.82762912263</c:v>
                </c:pt>
                <c:pt idx="46177">
                  <c:v>45937.82844832263</c:v>
                </c:pt>
                <c:pt idx="46178">
                  <c:v>45937.82926752263</c:v>
                </c:pt>
                <c:pt idx="46179">
                  <c:v>45937.83008672264</c:v>
                </c:pt>
                <c:pt idx="46180">
                  <c:v>45937.83090592264</c:v>
                </c:pt>
                <c:pt idx="46181">
                  <c:v>45937.83172512263</c:v>
                </c:pt>
                <c:pt idx="46182">
                  <c:v>45937.83254432264</c:v>
                </c:pt>
                <c:pt idx="46183">
                  <c:v>45937.83336352262</c:v>
                </c:pt>
                <c:pt idx="46184">
                  <c:v>45937.83418272265</c:v>
                </c:pt>
                <c:pt idx="46185">
                  <c:v>45937.83500192265</c:v>
                </c:pt>
                <c:pt idx="46186">
                  <c:v>45937.83582112265</c:v>
                </c:pt>
                <c:pt idx="46187">
                  <c:v>45937.83664032265</c:v>
                </c:pt>
                <c:pt idx="46188">
                  <c:v>45937.83745952266</c:v>
                </c:pt>
                <c:pt idx="46189">
                  <c:v>45937.83827872265</c:v>
                </c:pt>
                <c:pt idx="46190">
                  <c:v>45937.83909792266</c:v>
                </c:pt>
                <c:pt idx="46191">
                  <c:v>45937.83991712266</c:v>
                </c:pt>
                <c:pt idx="46192">
                  <c:v>45937.84073632266</c:v>
                </c:pt>
                <c:pt idx="46193">
                  <c:v>45937.84155552267</c:v>
                </c:pt>
                <c:pt idx="46194">
                  <c:v>45937.84237472267</c:v>
                </c:pt>
                <c:pt idx="46195">
                  <c:v>45937.84319392267</c:v>
                </c:pt>
                <c:pt idx="46196">
                  <c:v>45937.84401312268</c:v>
                </c:pt>
                <c:pt idx="46197">
                  <c:v>45937.8448323227</c:v>
                </c:pt>
                <c:pt idx="46198">
                  <c:v>45937.84565152268</c:v>
                </c:pt>
                <c:pt idx="46199">
                  <c:v>45937.84647072268</c:v>
                </c:pt>
                <c:pt idx="46200">
                  <c:v>45937.84728992268</c:v>
                </c:pt>
                <c:pt idx="46201">
                  <c:v>45937.84810912268</c:v>
                </c:pt>
                <c:pt idx="46202">
                  <c:v>45937.84892832268</c:v>
                </c:pt>
                <c:pt idx="46203">
                  <c:v>45937.84974752268</c:v>
                </c:pt>
                <c:pt idx="46204">
                  <c:v>45937.8505667227</c:v>
                </c:pt>
                <c:pt idx="46205">
                  <c:v>45937.8513859227</c:v>
                </c:pt>
                <c:pt idx="46206">
                  <c:v>45937.8522051227</c:v>
                </c:pt>
                <c:pt idx="46207">
                  <c:v>45937.8530243227</c:v>
                </c:pt>
                <c:pt idx="46208">
                  <c:v>45937.8538435227</c:v>
                </c:pt>
                <c:pt idx="46209">
                  <c:v>45937.8546627227</c:v>
                </c:pt>
                <c:pt idx="46210">
                  <c:v>45937.85548192271</c:v>
                </c:pt>
                <c:pt idx="46211">
                  <c:v>45937.8563011227</c:v>
                </c:pt>
                <c:pt idx="46212">
                  <c:v>45937.85712032271</c:v>
                </c:pt>
                <c:pt idx="46213">
                  <c:v>45937.85793952271</c:v>
                </c:pt>
                <c:pt idx="46214">
                  <c:v>45937.85875872271</c:v>
                </c:pt>
                <c:pt idx="46215">
                  <c:v>45937.85957792271</c:v>
                </c:pt>
                <c:pt idx="46216">
                  <c:v>45937.86039712272</c:v>
                </c:pt>
                <c:pt idx="46217">
                  <c:v>45937.86121632272</c:v>
                </c:pt>
                <c:pt idx="46218">
                  <c:v>45937.86203552272</c:v>
                </c:pt>
                <c:pt idx="46219">
                  <c:v>45937.86285472272</c:v>
                </c:pt>
                <c:pt idx="46220">
                  <c:v>45937.86367392273</c:v>
                </c:pt>
                <c:pt idx="46221">
                  <c:v>45937.86449312273</c:v>
                </c:pt>
                <c:pt idx="46222">
                  <c:v>45937.86531232273</c:v>
                </c:pt>
                <c:pt idx="46223">
                  <c:v>45937.86613152274</c:v>
                </c:pt>
                <c:pt idx="46224">
                  <c:v>45937.86695072274</c:v>
                </c:pt>
                <c:pt idx="46225">
                  <c:v>45937.86776992273</c:v>
                </c:pt>
                <c:pt idx="46226">
                  <c:v>45937.86858912274</c:v>
                </c:pt>
                <c:pt idx="46227">
                  <c:v>45937.86940832275</c:v>
                </c:pt>
                <c:pt idx="46228">
                  <c:v>45937.87022752275</c:v>
                </c:pt>
                <c:pt idx="46229">
                  <c:v>45937.87104672275</c:v>
                </c:pt>
                <c:pt idx="46230">
                  <c:v>45937.87186592275</c:v>
                </c:pt>
                <c:pt idx="46231">
                  <c:v>45937.87268512275</c:v>
                </c:pt>
                <c:pt idx="46232">
                  <c:v>45937.87350432275</c:v>
                </c:pt>
                <c:pt idx="46233">
                  <c:v>45937.87432352276</c:v>
                </c:pt>
                <c:pt idx="46234">
                  <c:v>45937.87514272275</c:v>
                </c:pt>
                <c:pt idx="46235">
                  <c:v>45937.87596192276</c:v>
                </c:pt>
                <c:pt idx="46236">
                  <c:v>45937.87678112277</c:v>
                </c:pt>
                <c:pt idx="46237">
                  <c:v>45937.87760032277</c:v>
                </c:pt>
                <c:pt idx="46238">
                  <c:v>45937.87841952277</c:v>
                </c:pt>
                <c:pt idx="46239">
                  <c:v>45937.87923872278</c:v>
                </c:pt>
                <c:pt idx="46240">
                  <c:v>45937.8800579228</c:v>
                </c:pt>
                <c:pt idx="46241">
                  <c:v>45937.8808771228</c:v>
                </c:pt>
                <c:pt idx="46242">
                  <c:v>45937.88169632278</c:v>
                </c:pt>
                <c:pt idx="46243">
                  <c:v>45937.88251552278</c:v>
                </c:pt>
                <c:pt idx="46244">
                  <c:v>45937.88333472278</c:v>
                </c:pt>
                <c:pt idx="46245">
                  <c:v>45937.88415392278</c:v>
                </c:pt>
                <c:pt idx="46246">
                  <c:v>45937.88497312278</c:v>
                </c:pt>
                <c:pt idx="46247">
                  <c:v>45937.8857923228</c:v>
                </c:pt>
                <c:pt idx="46248">
                  <c:v>45937.8866115228</c:v>
                </c:pt>
                <c:pt idx="46249">
                  <c:v>45937.8874307228</c:v>
                </c:pt>
                <c:pt idx="46250">
                  <c:v>45937.8882499228</c:v>
                </c:pt>
                <c:pt idx="46251">
                  <c:v>45937.8890691228</c:v>
                </c:pt>
                <c:pt idx="46252">
                  <c:v>45937.8898883228</c:v>
                </c:pt>
                <c:pt idx="46253">
                  <c:v>45937.89070752281</c:v>
                </c:pt>
                <c:pt idx="46254">
                  <c:v>45937.89152672281</c:v>
                </c:pt>
                <c:pt idx="46255">
                  <c:v>45937.89234592281</c:v>
                </c:pt>
                <c:pt idx="46256">
                  <c:v>45937.8931651228</c:v>
                </c:pt>
                <c:pt idx="46257">
                  <c:v>45937.89398432281</c:v>
                </c:pt>
                <c:pt idx="46258">
                  <c:v>45937.89480352282</c:v>
                </c:pt>
                <c:pt idx="46259">
                  <c:v>45937.89562272282</c:v>
                </c:pt>
                <c:pt idx="46260">
                  <c:v>45937.89644192282</c:v>
                </c:pt>
                <c:pt idx="46261">
                  <c:v>45937.89726112282</c:v>
                </c:pt>
                <c:pt idx="46262">
                  <c:v>45937.89808032282</c:v>
                </c:pt>
                <c:pt idx="46263">
                  <c:v>45937.89889952282</c:v>
                </c:pt>
                <c:pt idx="46264">
                  <c:v>45937.89971872283</c:v>
                </c:pt>
                <c:pt idx="46265">
                  <c:v>45937.90053792284</c:v>
                </c:pt>
                <c:pt idx="46266">
                  <c:v>45937.90135712283</c:v>
                </c:pt>
                <c:pt idx="46267">
                  <c:v>45937.90217632283</c:v>
                </c:pt>
                <c:pt idx="46268">
                  <c:v>45937.90299552284</c:v>
                </c:pt>
                <c:pt idx="46269">
                  <c:v>45937.90381472284</c:v>
                </c:pt>
                <c:pt idx="46270">
                  <c:v>45937.90463392284</c:v>
                </c:pt>
                <c:pt idx="46271">
                  <c:v>45937.90545312285</c:v>
                </c:pt>
                <c:pt idx="46272">
                  <c:v>45937.90627232284</c:v>
                </c:pt>
                <c:pt idx="46273">
                  <c:v>45937.90709152285</c:v>
                </c:pt>
                <c:pt idx="46274">
                  <c:v>45937.90791072285</c:v>
                </c:pt>
                <c:pt idx="46275">
                  <c:v>45937.90872992285</c:v>
                </c:pt>
                <c:pt idx="46276">
                  <c:v>45937.90954912285</c:v>
                </c:pt>
                <c:pt idx="46277">
                  <c:v>45937.91036832286</c:v>
                </c:pt>
                <c:pt idx="46278">
                  <c:v>45937.91118752286</c:v>
                </c:pt>
                <c:pt idx="46279">
                  <c:v>45937.91200672286</c:v>
                </c:pt>
                <c:pt idx="46280">
                  <c:v>45937.91282592286</c:v>
                </c:pt>
                <c:pt idx="46281">
                  <c:v>45937.91364512287</c:v>
                </c:pt>
                <c:pt idx="46282">
                  <c:v>45937.91446432287</c:v>
                </c:pt>
                <c:pt idx="46283">
                  <c:v>45937.91528352287</c:v>
                </c:pt>
                <c:pt idx="46284">
                  <c:v>45937.91610272287</c:v>
                </c:pt>
                <c:pt idx="46285">
                  <c:v>45937.91692192287</c:v>
                </c:pt>
                <c:pt idx="46286">
                  <c:v>45937.91774112288</c:v>
                </c:pt>
                <c:pt idx="46287">
                  <c:v>45937.9185603229</c:v>
                </c:pt>
                <c:pt idx="46288">
                  <c:v>45937.91937952288</c:v>
                </c:pt>
                <c:pt idx="46289">
                  <c:v>45937.92019872289</c:v>
                </c:pt>
                <c:pt idx="46290">
                  <c:v>45937.9210179229</c:v>
                </c:pt>
                <c:pt idx="46291">
                  <c:v>45937.9218371229</c:v>
                </c:pt>
                <c:pt idx="46292">
                  <c:v>45937.9226563229</c:v>
                </c:pt>
                <c:pt idx="46293">
                  <c:v>45937.9234755229</c:v>
                </c:pt>
                <c:pt idx="46294">
                  <c:v>45937.9242947229</c:v>
                </c:pt>
                <c:pt idx="46295">
                  <c:v>45937.9251139229</c:v>
                </c:pt>
                <c:pt idx="46296">
                  <c:v>45937.9259331229</c:v>
                </c:pt>
                <c:pt idx="46297">
                  <c:v>45937.9267523229</c:v>
                </c:pt>
                <c:pt idx="46298">
                  <c:v>45937.92757152291</c:v>
                </c:pt>
                <c:pt idx="46299">
                  <c:v>45937.92839072291</c:v>
                </c:pt>
                <c:pt idx="46300">
                  <c:v>45937.92920992291</c:v>
                </c:pt>
                <c:pt idx="46301">
                  <c:v>45937.93002912291</c:v>
                </c:pt>
                <c:pt idx="46302">
                  <c:v>45937.93084832291</c:v>
                </c:pt>
                <c:pt idx="46303">
                  <c:v>45937.93166752292</c:v>
                </c:pt>
                <c:pt idx="46304">
                  <c:v>45937.93248672292</c:v>
                </c:pt>
                <c:pt idx="46305">
                  <c:v>45937.93330592292</c:v>
                </c:pt>
                <c:pt idx="46306">
                  <c:v>45937.93412512292</c:v>
                </c:pt>
                <c:pt idx="46307">
                  <c:v>45937.93494432292</c:v>
                </c:pt>
                <c:pt idx="46308">
                  <c:v>45937.93576352292</c:v>
                </c:pt>
                <c:pt idx="46309">
                  <c:v>45937.93658272293</c:v>
                </c:pt>
                <c:pt idx="46310">
                  <c:v>45937.93740192294</c:v>
                </c:pt>
                <c:pt idx="46311">
                  <c:v>45937.93822112293</c:v>
                </c:pt>
                <c:pt idx="46312">
                  <c:v>45937.93904032294</c:v>
                </c:pt>
                <c:pt idx="46313">
                  <c:v>45937.93985952294</c:v>
                </c:pt>
                <c:pt idx="46314">
                  <c:v>45937.94067872294</c:v>
                </c:pt>
                <c:pt idx="46315">
                  <c:v>45937.94149792295</c:v>
                </c:pt>
                <c:pt idx="46316">
                  <c:v>45937.942317123</c:v>
                </c:pt>
                <c:pt idx="46317">
                  <c:v>45937.94313632295</c:v>
                </c:pt>
                <c:pt idx="46318">
                  <c:v>45937.94395552295</c:v>
                </c:pt>
                <c:pt idx="46319">
                  <c:v>45937.94477472295</c:v>
                </c:pt>
                <c:pt idx="46320">
                  <c:v>45937.94559392295</c:v>
                </c:pt>
                <c:pt idx="46321">
                  <c:v>45937.94641312296</c:v>
                </c:pt>
                <c:pt idx="46322">
                  <c:v>45937.947232323</c:v>
                </c:pt>
                <c:pt idx="46323">
                  <c:v>45937.94805152296</c:v>
                </c:pt>
                <c:pt idx="46324">
                  <c:v>45937.94887072296</c:v>
                </c:pt>
                <c:pt idx="46325">
                  <c:v>45937.94968992297</c:v>
                </c:pt>
                <c:pt idx="46326">
                  <c:v>45937.950509123</c:v>
                </c:pt>
                <c:pt idx="46327">
                  <c:v>45937.95132832298</c:v>
                </c:pt>
                <c:pt idx="46328">
                  <c:v>45937.95214752297</c:v>
                </c:pt>
                <c:pt idx="46329">
                  <c:v>45937.95296672297</c:v>
                </c:pt>
                <c:pt idx="46330">
                  <c:v>45937.95378592298</c:v>
                </c:pt>
                <c:pt idx="46331">
                  <c:v>45937.954605123</c:v>
                </c:pt>
                <c:pt idx="46332">
                  <c:v>45937.95542432298</c:v>
                </c:pt>
                <c:pt idx="46333">
                  <c:v>45937.95624352298</c:v>
                </c:pt>
                <c:pt idx="46334">
                  <c:v>45937.957062723</c:v>
                </c:pt>
                <c:pt idx="46335">
                  <c:v>45937.957881923</c:v>
                </c:pt>
                <c:pt idx="46336">
                  <c:v>45937.958701123</c:v>
                </c:pt>
                <c:pt idx="46337">
                  <c:v>45937.959520323</c:v>
                </c:pt>
                <c:pt idx="46338">
                  <c:v>45937.960339523</c:v>
                </c:pt>
                <c:pt idx="46339">
                  <c:v>45937.961158723</c:v>
                </c:pt>
                <c:pt idx="46340">
                  <c:v>45937.96197792301</c:v>
                </c:pt>
                <c:pt idx="46341">
                  <c:v>45937.96279712301</c:v>
                </c:pt>
                <c:pt idx="46342">
                  <c:v>45937.96361632301</c:v>
                </c:pt>
                <c:pt idx="46343">
                  <c:v>45937.964435523</c:v>
                </c:pt>
                <c:pt idx="46344">
                  <c:v>45937.96525472301</c:v>
                </c:pt>
                <c:pt idx="46345">
                  <c:v>45937.96607392302</c:v>
                </c:pt>
                <c:pt idx="46346">
                  <c:v>45937.96689312302</c:v>
                </c:pt>
                <c:pt idx="46347">
                  <c:v>45937.96771232302</c:v>
                </c:pt>
                <c:pt idx="46348">
                  <c:v>45937.96853152302</c:v>
                </c:pt>
                <c:pt idx="46349">
                  <c:v>45937.96935072303</c:v>
                </c:pt>
                <c:pt idx="46350">
                  <c:v>45937.97016992303</c:v>
                </c:pt>
                <c:pt idx="46351">
                  <c:v>45937.97098912303</c:v>
                </c:pt>
                <c:pt idx="46352">
                  <c:v>45937.97180832303</c:v>
                </c:pt>
                <c:pt idx="46353">
                  <c:v>45937.97262752304</c:v>
                </c:pt>
                <c:pt idx="46354">
                  <c:v>45937.97344672302</c:v>
                </c:pt>
                <c:pt idx="46355">
                  <c:v>45937.97426592304</c:v>
                </c:pt>
                <c:pt idx="46356">
                  <c:v>45937.97508512303</c:v>
                </c:pt>
                <c:pt idx="46357">
                  <c:v>45937.97590432304</c:v>
                </c:pt>
                <c:pt idx="46358">
                  <c:v>45937.97672352305</c:v>
                </c:pt>
                <c:pt idx="46359">
                  <c:v>45937.97754272305</c:v>
                </c:pt>
                <c:pt idx="46360">
                  <c:v>45937.97836192305</c:v>
                </c:pt>
                <c:pt idx="46361">
                  <c:v>45937.97918112305</c:v>
                </c:pt>
                <c:pt idx="46362">
                  <c:v>45937.98000032305</c:v>
                </c:pt>
                <c:pt idx="46363">
                  <c:v>45937.98081952305</c:v>
                </c:pt>
                <c:pt idx="46364">
                  <c:v>45937.98163872306</c:v>
                </c:pt>
                <c:pt idx="46365">
                  <c:v>45937.98245792306</c:v>
                </c:pt>
                <c:pt idx="46366">
                  <c:v>45937.98327712306</c:v>
                </c:pt>
                <c:pt idx="46367">
                  <c:v>45937.98409632306</c:v>
                </c:pt>
                <c:pt idx="46368">
                  <c:v>45937.98491552307</c:v>
                </c:pt>
                <c:pt idx="46369">
                  <c:v>45937.98573472307</c:v>
                </c:pt>
                <c:pt idx="46370">
                  <c:v>45937.98655392308</c:v>
                </c:pt>
                <c:pt idx="46371">
                  <c:v>45937.98737312307</c:v>
                </c:pt>
                <c:pt idx="46372">
                  <c:v>45937.98819232307</c:v>
                </c:pt>
                <c:pt idx="46373">
                  <c:v>45937.98901152308</c:v>
                </c:pt>
                <c:pt idx="46374">
                  <c:v>45937.98983072308</c:v>
                </c:pt>
                <c:pt idx="46375">
                  <c:v>45937.99064992309</c:v>
                </c:pt>
                <c:pt idx="46376">
                  <c:v>45937.99146912307</c:v>
                </c:pt>
                <c:pt idx="46377">
                  <c:v>45937.9922883231</c:v>
                </c:pt>
                <c:pt idx="46378">
                  <c:v>45937.99310752302</c:v>
                </c:pt>
                <c:pt idx="46379">
                  <c:v>45937.99392672307</c:v>
                </c:pt>
                <c:pt idx="46380">
                  <c:v>45937.9947459231</c:v>
                </c:pt>
                <c:pt idx="46381">
                  <c:v>45937.9955651231</c:v>
                </c:pt>
                <c:pt idx="46382">
                  <c:v>45937.9963843231</c:v>
                </c:pt>
                <c:pt idx="46383">
                  <c:v>45937.9972035231</c:v>
                </c:pt>
                <c:pt idx="46384">
                  <c:v>45937.99802272311</c:v>
                </c:pt>
                <c:pt idx="46385">
                  <c:v>45937.99884192311</c:v>
                </c:pt>
                <c:pt idx="46386">
                  <c:v>45937.9996611231</c:v>
                </c:pt>
                <c:pt idx="46387">
                  <c:v>45938.00048032311</c:v>
                </c:pt>
                <c:pt idx="46388">
                  <c:v>45938.00129952312</c:v>
                </c:pt>
                <c:pt idx="46389">
                  <c:v>45938.00211872312</c:v>
                </c:pt>
                <c:pt idx="46390">
                  <c:v>45938.00293792312</c:v>
                </c:pt>
                <c:pt idx="46391">
                  <c:v>45938.00375712312</c:v>
                </c:pt>
                <c:pt idx="46392">
                  <c:v>45938.00457632313</c:v>
                </c:pt>
                <c:pt idx="46393">
                  <c:v>45938.00539552313</c:v>
                </c:pt>
                <c:pt idx="46394">
                  <c:v>45938.00621472312</c:v>
                </c:pt>
                <c:pt idx="46395">
                  <c:v>45938.00703392313</c:v>
                </c:pt>
                <c:pt idx="46396">
                  <c:v>45938.00785312313</c:v>
                </c:pt>
                <c:pt idx="46397">
                  <c:v>45938.00867232313</c:v>
                </c:pt>
                <c:pt idx="46398">
                  <c:v>45938.00949152312</c:v>
                </c:pt>
                <c:pt idx="46399">
                  <c:v>45938.01031072314</c:v>
                </c:pt>
                <c:pt idx="46400">
                  <c:v>45938.01112992314</c:v>
                </c:pt>
                <c:pt idx="46401">
                  <c:v>45938.01194912315</c:v>
                </c:pt>
                <c:pt idx="46402">
                  <c:v>45938.01276832315</c:v>
                </c:pt>
                <c:pt idx="46403">
                  <c:v>45938.01358752315</c:v>
                </c:pt>
                <c:pt idx="46404">
                  <c:v>45938.01440672315</c:v>
                </c:pt>
                <c:pt idx="46405">
                  <c:v>45938.01522592315</c:v>
                </c:pt>
                <c:pt idx="46406">
                  <c:v>45938.01604512315</c:v>
                </c:pt>
                <c:pt idx="46407">
                  <c:v>45938.01686432315</c:v>
                </c:pt>
                <c:pt idx="46408">
                  <c:v>45938.01768352315</c:v>
                </c:pt>
                <c:pt idx="46409">
                  <c:v>45938.01850272316</c:v>
                </c:pt>
                <c:pt idx="46410">
                  <c:v>45938.01932192317</c:v>
                </c:pt>
                <c:pt idx="46411">
                  <c:v>45938.02014112317</c:v>
                </c:pt>
                <c:pt idx="46412">
                  <c:v>45938.02096032317</c:v>
                </c:pt>
                <c:pt idx="46413">
                  <c:v>45938.02177952317</c:v>
                </c:pt>
                <c:pt idx="46414">
                  <c:v>45938.02259872317</c:v>
                </c:pt>
                <c:pt idx="46415">
                  <c:v>45938.02341792318</c:v>
                </c:pt>
                <c:pt idx="46416">
                  <c:v>45938.02423712317</c:v>
                </c:pt>
                <c:pt idx="46417">
                  <c:v>45938.02505632318</c:v>
                </c:pt>
                <c:pt idx="46418">
                  <c:v>45938.02587552318</c:v>
                </c:pt>
                <c:pt idx="46419">
                  <c:v>45938.02669472319</c:v>
                </c:pt>
                <c:pt idx="46420">
                  <c:v>45938.02751392319</c:v>
                </c:pt>
                <c:pt idx="46421">
                  <c:v>45938.0283331232</c:v>
                </c:pt>
                <c:pt idx="46422">
                  <c:v>45938.02915232319</c:v>
                </c:pt>
                <c:pt idx="46423">
                  <c:v>45938.02997152317</c:v>
                </c:pt>
                <c:pt idx="46424">
                  <c:v>45938.03079072318</c:v>
                </c:pt>
                <c:pt idx="46425">
                  <c:v>45938.03160992319</c:v>
                </c:pt>
                <c:pt idx="46426">
                  <c:v>45938.0324291232</c:v>
                </c:pt>
                <c:pt idx="46427">
                  <c:v>45938.03324832321</c:v>
                </c:pt>
                <c:pt idx="46428">
                  <c:v>45938.03406752319</c:v>
                </c:pt>
                <c:pt idx="46429">
                  <c:v>45938.0348867232</c:v>
                </c:pt>
                <c:pt idx="46430">
                  <c:v>45938.03570592318</c:v>
                </c:pt>
                <c:pt idx="46431">
                  <c:v>45938.03652512321</c:v>
                </c:pt>
                <c:pt idx="46432">
                  <c:v>45938.03734432322</c:v>
                </c:pt>
                <c:pt idx="46433">
                  <c:v>45938.03816352318</c:v>
                </c:pt>
                <c:pt idx="46434">
                  <c:v>45938.03898272318</c:v>
                </c:pt>
                <c:pt idx="46435">
                  <c:v>45938.03980192322</c:v>
                </c:pt>
                <c:pt idx="46436">
                  <c:v>45938.04062112323</c:v>
                </c:pt>
                <c:pt idx="46437">
                  <c:v>45938.04144032318</c:v>
                </c:pt>
                <c:pt idx="46438">
                  <c:v>45938.04225952323</c:v>
                </c:pt>
                <c:pt idx="46439">
                  <c:v>45938.04307872323</c:v>
                </c:pt>
                <c:pt idx="46440">
                  <c:v>45938.04389792323</c:v>
                </c:pt>
                <c:pt idx="46441">
                  <c:v>45938.04471712324</c:v>
                </c:pt>
                <c:pt idx="46442">
                  <c:v>45938.04553632324</c:v>
                </c:pt>
                <c:pt idx="46443">
                  <c:v>45938.04635552323</c:v>
                </c:pt>
                <c:pt idx="46444">
                  <c:v>45938.04717472319</c:v>
                </c:pt>
                <c:pt idx="46445">
                  <c:v>45938.04799392325</c:v>
                </c:pt>
                <c:pt idx="46446">
                  <c:v>45938.04881312325</c:v>
                </c:pt>
                <c:pt idx="46447">
                  <c:v>45938.04963232325</c:v>
                </c:pt>
                <c:pt idx="46448">
                  <c:v>45938.05045152325</c:v>
                </c:pt>
                <c:pt idx="46449">
                  <c:v>45938.05127072326</c:v>
                </c:pt>
                <c:pt idx="46450">
                  <c:v>45938.05208992326</c:v>
                </c:pt>
                <c:pt idx="46451">
                  <c:v>45938.05290912326</c:v>
                </c:pt>
                <c:pt idx="46452">
                  <c:v>45938.05372832326</c:v>
                </c:pt>
                <c:pt idx="46453">
                  <c:v>45938.05454752326</c:v>
                </c:pt>
                <c:pt idx="46454">
                  <c:v>45938.05536672327</c:v>
                </c:pt>
                <c:pt idx="46455">
                  <c:v>45938.05618592327</c:v>
                </c:pt>
                <c:pt idx="46456">
                  <c:v>45938.05700512327</c:v>
                </c:pt>
                <c:pt idx="46457">
                  <c:v>45938.05782432327</c:v>
                </c:pt>
                <c:pt idx="46458">
                  <c:v>45938.05864352328</c:v>
                </c:pt>
                <c:pt idx="46459">
                  <c:v>45938.05946272321</c:v>
                </c:pt>
                <c:pt idx="46460">
                  <c:v>45938.06028192327</c:v>
                </c:pt>
                <c:pt idx="46461">
                  <c:v>45938.0611011232</c:v>
                </c:pt>
                <c:pt idx="46462">
                  <c:v>45938.06192032322</c:v>
                </c:pt>
                <c:pt idx="46463">
                  <c:v>45938.06273952327</c:v>
                </c:pt>
                <c:pt idx="46464">
                  <c:v>45938.06355872328</c:v>
                </c:pt>
                <c:pt idx="46465">
                  <c:v>45938.06437792329</c:v>
                </c:pt>
                <c:pt idx="46466">
                  <c:v>45938.06519712327</c:v>
                </c:pt>
                <c:pt idx="46467">
                  <c:v>45938.0660163233</c:v>
                </c:pt>
                <c:pt idx="46468">
                  <c:v>45938.0668355233</c:v>
                </c:pt>
                <c:pt idx="46469">
                  <c:v>45938.06765472327</c:v>
                </c:pt>
                <c:pt idx="46470">
                  <c:v>45938.0684739233</c:v>
                </c:pt>
                <c:pt idx="46471">
                  <c:v>45938.06929312331</c:v>
                </c:pt>
                <c:pt idx="46472">
                  <c:v>45938.07011232331</c:v>
                </c:pt>
                <c:pt idx="46473">
                  <c:v>45938.0709315233</c:v>
                </c:pt>
                <c:pt idx="46474">
                  <c:v>45938.07175072324</c:v>
                </c:pt>
                <c:pt idx="46475">
                  <c:v>45938.07256992332</c:v>
                </c:pt>
                <c:pt idx="46476">
                  <c:v>45938.07338912332</c:v>
                </c:pt>
                <c:pt idx="46477">
                  <c:v>45938.07420832332</c:v>
                </c:pt>
                <c:pt idx="46478">
                  <c:v>45938.07502752325</c:v>
                </c:pt>
                <c:pt idx="46479">
                  <c:v>45938.07584672332</c:v>
                </c:pt>
                <c:pt idx="46480">
                  <c:v>45938.07666592333</c:v>
                </c:pt>
                <c:pt idx="46481">
                  <c:v>45938.07748512326</c:v>
                </c:pt>
                <c:pt idx="46482">
                  <c:v>45938.07830432333</c:v>
                </c:pt>
                <c:pt idx="46483">
                  <c:v>45938.07912352326</c:v>
                </c:pt>
                <c:pt idx="46484">
                  <c:v>45938.07994272327</c:v>
                </c:pt>
                <c:pt idx="46485">
                  <c:v>45938.08076192332</c:v>
                </c:pt>
                <c:pt idx="46486">
                  <c:v>45938.08158112333</c:v>
                </c:pt>
                <c:pt idx="46487">
                  <c:v>45938.08240032334</c:v>
                </c:pt>
                <c:pt idx="46488">
                  <c:v>45938.08321952335</c:v>
                </c:pt>
                <c:pt idx="46489">
                  <c:v>45938.08403872335</c:v>
                </c:pt>
                <c:pt idx="46490">
                  <c:v>45938.08485792335</c:v>
                </c:pt>
                <c:pt idx="46491">
                  <c:v>45938.08567712335</c:v>
                </c:pt>
                <c:pt idx="46492">
                  <c:v>45938.08649632335</c:v>
                </c:pt>
                <c:pt idx="46493">
                  <c:v>45938.08731552336</c:v>
                </c:pt>
                <c:pt idx="46494">
                  <c:v>45938.08813472336</c:v>
                </c:pt>
                <c:pt idx="46495">
                  <c:v>45938.08895392336</c:v>
                </c:pt>
                <c:pt idx="46496">
                  <c:v>45938.08977312336</c:v>
                </c:pt>
                <c:pt idx="46497">
                  <c:v>45938.09059232337</c:v>
                </c:pt>
                <c:pt idx="46498">
                  <c:v>45938.09141152329</c:v>
                </c:pt>
                <c:pt idx="46499">
                  <c:v>45938.09223072337</c:v>
                </c:pt>
                <c:pt idx="46500">
                  <c:v>45938.09304992337</c:v>
                </c:pt>
                <c:pt idx="46501">
                  <c:v>45938.09386912338</c:v>
                </c:pt>
                <c:pt idx="46502">
                  <c:v>45938.09468832338</c:v>
                </c:pt>
                <c:pt idx="46503">
                  <c:v>45938.09550752337</c:v>
                </c:pt>
                <c:pt idx="46504">
                  <c:v>45938.09632672337</c:v>
                </c:pt>
                <c:pt idx="46505">
                  <c:v>45938.09714592331</c:v>
                </c:pt>
                <c:pt idx="46506">
                  <c:v>45938.09796512332</c:v>
                </c:pt>
                <c:pt idx="46507">
                  <c:v>45938.09878432337</c:v>
                </c:pt>
                <c:pt idx="46508">
                  <c:v>45938.09960352332</c:v>
                </c:pt>
                <c:pt idx="46509">
                  <c:v>45938.10042272332</c:v>
                </c:pt>
                <c:pt idx="46510">
                  <c:v>45938.1012419234</c:v>
                </c:pt>
                <c:pt idx="46511">
                  <c:v>45938.1020611234</c:v>
                </c:pt>
                <c:pt idx="46512">
                  <c:v>45938.1028803234</c:v>
                </c:pt>
                <c:pt idx="46513">
                  <c:v>45938.1036995234</c:v>
                </c:pt>
                <c:pt idx="46514">
                  <c:v>45938.1045187234</c:v>
                </c:pt>
                <c:pt idx="46515">
                  <c:v>45938.10533792341</c:v>
                </c:pt>
                <c:pt idx="46516">
                  <c:v>45938.10615712341</c:v>
                </c:pt>
                <c:pt idx="46517">
                  <c:v>45938.10697632341</c:v>
                </c:pt>
                <c:pt idx="46518">
                  <c:v>45938.10779552334</c:v>
                </c:pt>
                <c:pt idx="46519">
                  <c:v>45938.10861472342</c:v>
                </c:pt>
                <c:pt idx="46520">
                  <c:v>45938.10943392342</c:v>
                </c:pt>
                <c:pt idx="46521">
                  <c:v>45938.11025312342</c:v>
                </c:pt>
                <c:pt idx="46522">
                  <c:v>45938.11107232342</c:v>
                </c:pt>
                <c:pt idx="46523">
                  <c:v>45938.11189152343</c:v>
                </c:pt>
                <c:pt idx="46524">
                  <c:v>45938.11271072343</c:v>
                </c:pt>
                <c:pt idx="46525">
                  <c:v>45938.11352992343</c:v>
                </c:pt>
                <c:pt idx="46526">
                  <c:v>45938.11434912343</c:v>
                </c:pt>
                <c:pt idx="46527">
                  <c:v>45938.11516832343</c:v>
                </c:pt>
                <c:pt idx="46528">
                  <c:v>45938.11598752342</c:v>
                </c:pt>
                <c:pt idx="46529">
                  <c:v>45938.11680672344</c:v>
                </c:pt>
                <c:pt idx="46530">
                  <c:v>45938.11762592343</c:v>
                </c:pt>
                <c:pt idx="46531">
                  <c:v>45938.11844512344</c:v>
                </c:pt>
                <c:pt idx="46532">
                  <c:v>45938.11926432345</c:v>
                </c:pt>
                <c:pt idx="46533">
                  <c:v>45938.12008352338</c:v>
                </c:pt>
                <c:pt idx="46534">
                  <c:v>45938.12090272338</c:v>
                </c:pt>
                <c:pt idx="46535">
                  <c:v>45938.12172192334</c:v>
                </c:pt>
                <c:pt idx="46536">
                  <c:v>45938.12254112346</c:v>
                </c:pt>
                <c:pt idx="46537">
                  <c:v>45938.12336032339</c:v>
                </c:pt>
                <c:pt idx="46538">
                  <c:v>45938.12417952345</c:v>
                </c:pt>
                <c:pt idx="46539">
                  <c:v>45938.12499872346</c:v>
                </c:pt>
                <c:pt idx="46540">
                  <c:v>45938.12581792346</c:v>
                </c:pt>
                <c:pt idx="46541">
                  <c:v>45938.12663712347</c:v>
                </c:pt>
                <c:pt idx="46542">
                  <c:v>45938.12745632347</c:v>
                </c:pt>
                <c:pt idx="46543">
                  <c:v>45938.12827552347</c:v>
                </c:pt>
                <c:pt idx="46544">
                  <c:v>45938.12909472347</c:v>
                </c:pt>
                <c:pt idx="46545">
                  <c:v>45938.12991392348</c:v>
                </c:pt>
                <c:pt idx="46546">
                  <c:v>45938.13073312348</c:v>
                </c:pt>
                <c:pt idx="46547">
                  <c:v>45938.13155232348</c:v>
                </c:pt>
                <c:pt idx="46548">
                  <c:v>45938.13237152348</c:v>
                </c:pt>
                <c:pt idx="46549">
                  <c:v>45938.13319072342</c:v>
                </c:pt>
                <c:pt idx="46550">
                  <c:v>45938.13400992349</c:v>
                </c:pt>
                <c:pt idx="46551">
                  <c:v>45938.13482912349</c:v>
                </c:pt>
                <c:pt idx="46552">
                  <c:v>45938.13564832348</c:v>
                </c:pt>
                <c:pt idx="46553">
                  <c:v>45938.13646752347</c:v>
                </c:pt>
                <c:pt idx="46554">
                  <c:v>45938.1372867235</c:v>
                </c:pt>
                <c:pt idx="46555">
                  <c:v>45938.1381059235</c:v>
                </c:pt>
                <c:pt idx="46556">
                  <c:v>45938.1389251235</c:v>
                </c:pt>
                <c:pt idx="46557">
                  <c:v>45938.1397443235</c:v>
                </c:pt>
                <c:pt idx="46558">
                  <c:v>45938.14056352351</c:v>
                </c:pt>
                <c:pt idx="46559">
                  <c:v>45938.14138272344</c:v>
                </c:pt>
                <c:pt idx="46560">
                  <c:v>45938.14220192351</c:v>
                </c:pt>
                <c:pt idx="46561">
                  <c:v>45938.14302112351</c:v>
                </c:pt>
                <c:pt idx="46562">
                  <c:v>45938.14384032352</c:v>
                </c:pt>
                <c:pt idx="46563">
                  <c:v>45938.14465952352</c:v>
                </c:pt>
                <c:pt idx="46564">
                  <c:v>45938.14547872352</c:v>
                </c:pt>
                <c:pt idx="46565">
                  <c:v>45938.14629792352</c:v>
                </c:pt>
                <c:pt idx="46566">
                  <c:v>45938.14711712352</c:v>
                </c:pt>
                <c:pt idx="46567">
                  <c:v>45938.14793632352</c:v>
                </c:pt>
                <c:pt idx="46568">
                  <c:v>45938.14875552353</c:v>
                </c:pt>
                <c:pt idx="46569">
                  <c:v>45938.14957472353</c:v>
                </c:pt>
                <c:pt idx="46570">
                  <c:v>45938.15039392353</c:v>
                </c:pt>
                <c:pt idx="46571">
                  <c:v>45938.15121312353</c:v>
                </c:pt>
                <c:pt idx="46572">
                  <c:v>45938.15203232353</c:v>
                </c:pt>
                <c:pt idx="46573">
                  <c:v>45938.15285152354</c:v>
                </c:pt>
                <c:pt idx="46574">
                  <c:v>45938.15367072354</c:v>
                </c:pt>
                <c:pt idx="46575">
                  <c:v>45938.15448992355</c:v>
                </c:pt>
                <c:pt idx="46576">
                  <c:v>45938.15530912355</c:v>
                </c:pt>
                <c:pt idx="46577">
                  <c:v>45938.15612832355</c:v>
                </c:pt>
                <c:pt idx="46578">
                  <c:v>45938.15694752355</c:v>
                </c:pt>
                <c:pt idx="46579">
                  <c:v>45938.15776672355</c:v>
                </c:pt>
                <c:pt idx="46580">
                  <c:v>45938.15858592355</c:v>
                </c:pt>
                <c:pt idx="46581">
                  <c:v>45938.15940512356</c:v>
                </c:pt>
                <c:pt idx="46582">
                  <c:v>45938.16022432356</c:v>
                </c:pt>
                <c:pt idx="46583">
                  <c:v>45938.16104352349</c:v>
                </c:pt>
                <c:pt idx="46584">
                  <c:v>45938.16186272357</c:v>
                </c:pt>
                <c:pt idx="46585">
                  <c:v>45938.16268192357</c:v>
                </c:pt>
                <c:pt idx="46586">
                  <c:v>45938.16350112357</c:v>
                </c:pt>
                <c:pt idx="46587">
                  <c:v>45938.16432032357</c:v>
                </c:pt>
                <c:pt idx="46588">
                  <c:v>45938.16513952357</c:v>
                </c:pt>
                <c:pt idx="46589">
                  <c:v>45938.16595872358</c:v>
                </c:pt>
                <c:pt idx="46590">
                  <c:v>45938.16677792358</c:v>
                </c:pt>
                <c:pt idx="46591">
                  <c:v>45938.16759712358</c:v>
                </c:pt>
                <c:pt idx="46592">
                  <c:v>45938.16841632358</c:v>
                </c:pt>
                <c:pt idx="46593">
                  <c:v>45938.16923552359</c:v>
                </c:pt>
                <c:pt idx="46594">
                  <c:v>45938.17005472359</c:v>
                </c:pt>
                <c:pt idx="46595">
                  <c:v>45938.1708739236</c:v>
                </c:pt>
                <c:pt idx="46596">
                  <c:v>45938.17169312359</c:v>
                </c:pt>
                <c:pt idx="46597">
                  <c:v>45938.1725123236</c:v>
                </c:pt>
                <c:pt idx="46598">
                  <c:v>45938.17333152358</c:v>
                </c:pt>
                <c:pt idx="46599">
                  <c:v>45938.17415072359</c:v>
                </c:pt>
                <c:pt idx="46600">
                  <c:v>45938.1749699236</c:v>
                </c:pt>
                <c:pt idx="46601">
                  <c:v>45938.17578912358</c:v>
                </c:pt>
                <c:pt idx="46602">
                  <c:v>45938.17660832361</c:v>
                </c:pt>
                <c:pt idx="46603">
                  <c:v>45938.17742752357</c:v>
                </c:pt>
                <c:pt idx="46604">
                  <c:v>45938.1782467236</c:v>
                </c:pt>
                <c:pt idx="46605">
                  <c:v>45938.17906592358</c:v>
                </c:pt>
                <c:pt idx="46606">
                  <c:v>45938.17988512362</c:v>
                </c:pt>
                <c:pt idx="46607">
                  <c:v>45938.18070432362</c:v>
                </c:pt>
                <c:pt idx="46608">
                  <c:v>45938.18152352358</c:v>
                </c:pt>
                <c:pt idx="46609">
                  <c:v>45938.18234272362</c:v>
                </c:pt>
                <c:pt idx="46610">
                  <c:v>45938.18316192357</c:v>
                </c:pt>
                <c:pt idx="46611">
                  <c:v>45938.18398112358</c:v>
                </c:pt>
                <c:pt idx="46612">
                  <c:v>45938.18480032363</c:v>
                </c:pt>
                <c:pt idx="46613">
                  <c:v>45938.18561952363</c:v>
                </c:pt>
                <c:pt idx="46614">
                  <c:v>45938.18643872363</c:v>
                </c:pt>
                <c:pt idx="46615">
                  <c:v>45938.18725792364</c:v>
                </c:pt>
                <c:pt idx="46616">
                  <c:v>45938.18807712364</c:v>
                </c:pt>
                <c:pt idx="46617">
                  <c:v>45938.18889632364</c:v>
                </c:pt>
                <c:pt idx="46618">
                  <c:v>45938.18971552359</c:v>
                </c:pt>
                <c:pt idx="46619">
                  <c:v>45938.19053472365</c:v>
                </c:pt>
                <c:pt idx="46620">
                  <c:v>45938.19135392358</c:v>
                </c:pt>
                <c:pt idx="46621">
                  <c:v>45938.19217312359</c:v>
                </c:pt>
                <c:pt idx="46622">
                  <c:v>45938.19299232365</c:v>
                </c:pt>
                <c:pt idx="46623">
                  <c:v>45938.19381152359</c:v>
                </c:pt>
                <c:pt idx="46624">
                  <c:v>45938.19463072359</c:v>
                </c:pt>
                <c:pt idx="46625">
                  <c:v>45938.19544992357</c:v>
                </c:pt>
                <c:pt idx="46626">
                  <c:v>45938.19626912365</c:v>
                </c:pt>
                <c:pt idx="46627">
                  <c:v>45938.19708832359</c:v>
                </c:pt>
                <c:pt idx="46628">
                  <c:v>45938.19790752357</c:v>
                </c:pt>
                <c:pt idx="46629">
                  <c:v>45938.1987267236</c:v>
                </c:pt>
                <c:pt idx="46630">
                  <c:v>45938.1995459236</c:v>
                </c:pt>
                <c:pt idx="46631">
                  <c:v>45938.20036512367</c:v>
                </c:pt>
                <c:pt idx="46632">
                  <c:v>45938.20118432361</c:v>
                </c:pt>
                <c:pt idx="46633">
                  <c:v>45938.20200352361</c:v>
                </c:pt>
                <c:pt idx="46634">
                  <c:v>45938.20282272367</c:v>
                </c:pt>
                <c:pt idx="46635">
                  <c:v>45938.2036419236</c:v>
                </c:pt>
                <c:pt idx="46636">
                  <c:v>45938.20446112362</c:v>
                </c:pt>
                <c:pt idx="46637">
                  <c:v>45938.20528032367</c:v>
                </c:pt>
                <c:pt idx="46638">
                  <c:v>45938.20609952368</c:v>
                </c:pt>
                <c:pt idx="46639">
                  <c:v>45938.20691872368</c:v>
                </c:pt>
                <c:pt idx="46640">
                  <c:v>45938.20773792367</c:v>
                </c:pt>
                <c:pt idx="46641">
                  <c:v>45938.2085571237</c:v>
                </c:pt>
                <c:pt idx="46642">
                  <c:v>45938.2093763237</c:v>
                </c:pt>
                <c:pt idx="46643">
                  <c:v>45938.21019552363</c:v>
                </c:pt>
                <c:pt idx="46644">
                  <c:v>45938.2110147237</c:v>
                </c:pt>
                <c:pt idx="46645">
                  <c:v>45938.21183392371</c:v>
                </c:pt>
                <c:pt idx="46646">
                  <c:v>45938.21265312371</c:v>
                </c:pt>
                <c:pt idx="46647">
                  <c:v>45938.2134723237</c:v>
                </c:pt>
                <c:pt idx="46648">
                  <c:v>45938.21429152371</c:v>
                </c:pt>
                <c:pt idx="46649">
                  <c:v>45938.21511072372</c:v>
                </c:pt>
                <c:pt idx="46650">
                  <c:v>45938.21592992372</c:v>
                </c:pt>
                <c:pt idx="46651">
                  <c:v>45938.21674912372</c:v>
                </c:pt>
                <c:pt idx="46652">
                  <c:v>45938.21756832372</c:v>
                </c:pt>
                <c:pt idx="46653">
                  <c:v>45938.21838752372</c:v>
                </c:pt>
                <c:pt idx="46654">
                  <c:v>45938.21920672373</c:v>
                </c:pt>
                <c:pt idx="46655">
                  <c:v>45938.22002592366</c:v>
                </c:pt>
                <c:pt idx="46656">
                  <c:v>45938.22084512372</c:v>
                </c:pt>
                <c:pt idx="46657">
                  <c:v>45938.22166432366</c:v>
                </c:pt>
                <c:pt idx="46658">
                  <c:v>45938.22248352362</c:v>
                </c:pt>
                <c:pt idx="46659">
                  <c:v>45938.22330272362</c:v>
                </c:pt>
                <c:pt idx="46660">
                  <c:v>45938.22412192366</c:v>
                </c:pt>
                <c:pt idx="46661">
                  <c:v>45938.22494112367</c:v>
                </c:pt>
                <c:pt idx="46662">
                  <c:v>45938.22576032362</c:v>
                </c:pt>
                <c:pt idx="46663">
                  <c:v>45938.22657952375</c:v>
                </c:pt>
                <c:pt idx="46664">
                  <c:v>45938.22739872368</c:v>
                </c:pt>
                <c:pt idx="46665">
                  <c:v>45938.22821792375</c:v>
                </c:pt>
                <c:pt idx="46666">
                  <c:v>45938.22903712375</c:v>
                </c:pt>
                <c:pt idx="46667">
                  <c:v>45938.22985632376</c:v>
                </c:pt>
                <c:pt idx="46668">
                  <c:v>45938.23067552372</c:v>
                </c:pt>
                <c:pt idx="46669">
                  <c:v>45938.23149472367</c:v>
                </c:pt>
                <c:pt idx="46670">
                  <c:v>45938.23231392376</c:v>
                </c:pt>
                <c:pt idx="46671">
                  <c:v>45938.23313312377</c:v>
                </c:pt>
                <c:pt idx="46672">
                  <c:v>45938.23395232377</c:v>
                </c:pt>
                <c:pt idx="46673">
                  <c:v>45938.2347715237</c:v>
                </c:pt>
                <c:pt idx="46674">
                  <c:v>45938.23559072377</c:v>
                </c:pt>
                <c:pt idx="46675">
                  <c:v>45938.23640992377</c:v>
                </c:pt>
                <c:pt idx="46676">
                  <c:v>45938.23722912378</c:v>
                </c:pt>
                <c:pt idx="46677">
                  <c:v>45938.23804832378</c:v>
                </c:pt>
                <c:pt idx="46678">
                  <c:v>45938.23886752377</c:v>
                </c:pt>
                <c:pt idx="46679">
                  <c:v>45938.23968672371</c:v>
                </c:pt>
                <c:pt idx="46680">
                  <c:v>45938.24050592379</c:v>
                </c:pt>
                <c:pt idx="46681">
                  <c:v>45938.24132512377</c:v>
                </c:pt>
                <c:pt idx="46682">
                  <c:v>45938.24214432378</c:v>
                </c:pt>
                <c:pt idx="46683">
                  <c:v>45938.24296352372</c:v>
                </c:pt>
                <c:pt idx="46684">
                  <c:v>45938.24378272369</c:v>
                </c:pt>
                <c:pt idx="46685">
                  <c:v>45938.2446019238</c:v>
                </c:pt>
                <c:pt idx="46686">
                  <c:v>45938.24542112373</c:v>
                </c:pt>
                <c:pt idx="46687">
                  <c:v>45938.2462403238</c:v>
                </c:pt>
                <c:pt idx="46688">
                  <c:v>45938.2470595238</c:v>
                </c:pt>
                <c:pt idx="46689">
                  <c:v>45938.24787872381</c:v>
                </c:pt>
                <c:pt idx="46690">
                  <c:v>45938.24869792381</c:v>
                </c:pt>
                <c:pt idx="46691">
                  <c:v>45938.24951712381</c:v>
                </c:pt>
                <c:pt idx="46692">
                  <c:v>45938.25033632381</c:v>
                </c:pt>
                <c:pt idx="46693">
                  <c:v>45938.25115552382</c:v>
                </c:pt>
                <c:pt idx="46694">
                  <c:v>45938.25197472382</c:v>
                </c:pt>
                <c:pt idx="46695">
                  <c:v>45938.25279392382</c:v>
                </c:pt>
                <c:pt idx="46696">
                  <c:v>45938.25361312382</c:v>
                </c:pt>
                <c:pt idx="46697">
                  <c:v>45938.25443232382</c:v>
                </c:pt>
                <c:pt idx="46698">
                  <c:v>45938.25525152383</c:v>
                </c:pt>
                <c:pt idx="46699">
                  <c:v>45938.25607072383</c:v>
                </c:pt>
                <c:pt idx="46700">
                  <c:v>45938.25688992383</c:v>
                </c:pt>
                <c:pt idx="46701">
                  <c:v>45938.25770912383</c:v>
                </c:pt>
                <c:pt idx="46702">
                  <c:v>45938.25852832383</c:v>
                </c:pt>
                <c:pt idx="46703">
                  <c:v>45938.25934752382</c:v>
                </c:pt>
                <c:pt idx="46704">
                  <c:v>45938.26016672377</c:v>
                </c:pt>
                <c:pt idx="46705">
                  <c:v>45938.26098592377</c:v>
                </c:pt>
                <c:pt idx="46706">
                  <c:v>45938.26180512385</c:v>
                </c:pt>
                <c:pt idx="46707">
                  <c:v>45938.26262432385</c:v>
                </c:pt>
                <c:pt idx="46708">
                  <c:v>45938.26344352374</c:v>
                </c:pt>
                <c:pt idx="46709">
                  <c:v>45938.26426272385</c:v>
                </c:pt>
                <c:pt idx="46710">
                  <c:v>45938.26508192379</c:v>
                </c:pt>
                <c:pt idx="46711">
                  <c:v>45938.26590112379</c:v>
                </c:pt>
                <c:pt idx="46712">
                  <c:v>45938.26672032385</c:v>
                </c:pt>
                <c:pt idx="46713">
                  <c:v>45938.26753952385</c:v>
                </c:pt>
                <c:pt idx="46714">
                  <c:v>45938.26835872386</c:v>
                </c:pt>
                <c:pt idx="46715">
                  <c:v>45938.26917792387</c:v>
                </c:pt>
                <c:pt idx="46716">
                  <c:v>45938.26999712387</c:v>
                </c:pt>
                <c:pt idx="46717">
                  <c:v>45938.27081632387</c:v>
                </c:pt>
                <c:pt idx="46718">
                  <c:v>45938.27163552387</c:v>
                </c:pt>
                <c:pt idx="46719">
                  <c:v>45938.27245472388</c:v>
                </c:pt>
                <c:pt idx="46720">
                  <c:v>45938.27327392388</c:v>
                </c:pt>
                <c:pt idx="46721">
                  <c:v>45938.27409312388</c:v>
                </c:pt>
                <c:pt idx="46722">
                  <c:v>45938.27491232388</c:v>
                </c:pt>
                <c:pt idx="46723">
                  <c:v>45938.27573152382</c:v>
                </c:pt>
                <c:pt idx="46724">
                  <c:v>45938.27655072389</c:v>
                </c:pt>
                <c:pt idx="46725">
                  <c:v>45938.27736992388</c:v>
                </c:pt>
                <c:pt idx="46726">
                  <c:v>45938.27818912388</c:v>
                </c:pt>
                <c:pt idx="46727">
                  <c:v>45938.27900832389</c:v>
                </c:pt>
                <c:pt idx="46728">
                  <c:v>45938.2798275239</c:v>
                </c:pt>
                <c:pt idx="46729">
                  <c:v>45938.2806467239</c:v>
                </c:pt>
                <c:pt idx="46730">
                  <c:v>45938.28146592383</c:v>
                </c:pt>
                <c:pt idx="46731">
                  <c:v>45938.2822851239</c:v>
                </c:pt>
                <c:pt idx="46732">
                  <c:v>45938.28310432391</c:v>
                </c:pt>
                <c:pt idx="46733">
                  <c:v>45938.28392352384</c:v>
                </c:pt>
                <c:pt idx="46734">
                  <c:v>45938.2847427239</c:v>
                </c:pt>
                <c:pt idx="46735">
                  <c:v>45938.28556192391</c:v>
                </c:pt>
                <c:pt idx="46736">
                  <c:v>45938.28638112391</c:v>
                </c:pt>
                <c:pt idx="46737">
                  <c:v>45938.28720032392</c:v>
                </c:pt>
                <c:pt idx="46738">
                  <c:v>45938.28801952392</c:v>
                </c:pt>
                <c:pt idx="46739">
                  <c:v>45938.28883872392</c:v>
                </c:pt>
                <c:pt idx="46740">
                  <c:v>45938.28965792392</c:v>
                </c:pt>
                <c:pt idx="46741">
                  <c:v>45938.29047712393</c:v>
                </c:pt>
                <c:pt idx="46742">
                  <c:v>45938.29129632393</c:v>
                </c:pt>
                <c:pt idx="46743">
                  <c:v>45938.29211552392</c:v>
                </c:pt>
                <c:pt idx="46744">
                  <c:v>45938.29293472393</c:v>
                </c:pt>
                <c:pt idx="46745">
                  <c:v>45938.29375392387</c:v>
                </c:pt>
                <c:pt idx="46746">
                  <c:v>45938.29457312394</c:v>
                </c:pt>
                <c:pt idx="46747">
                  <c:v>45938.29539232393</c:v>
                </c:pt>
                <c:pt idx="46748">
                  <c:v>45938.29621152394</c:v>
                </c:pt>
                <c:pt idx="46749">
                  <c:v>45938.29703072392</c:v>
                </c:pt>
                <c:pt idx="46750">
                  <c:v>45938.29784992395</c:v>
                </c:pt>
                <c:pt idx="46751">
                  <c:v>45938.29866912395</c:v>
                </c:pt>
                <c:pt idx="46752">
                  <c:v>45938.29948832392</c:v>
                </c:pt>
                <c:pt idx="46753">
                  <c:v>45938.30030752395</c:v>
                </c:pt>
                <c:pt idx="46754">
                  <c:v>45938.30112672396</c:v>
                </c:pt>
                <c:pt idx="46755">
                  <c:v>45938.30194592396</c:v>
                </c:pt>
                <c:pt idx="46756">
                  <c:v>45938.30276512396</c:v>
                </c:pt>
                <c:pt idx="46757">
                  <c:v>45938.30358432396</c:v>
                </c:pt>
                <c:pt idx="46758">
                  <c:v>45938.30440352397</c:v>
                </c:pt>
                <c:pt idx="46759">
                  <c:v>45938.30522272397</c:v>
                </c:pt>
                <c:pt idx="46760">
                  <c:v>45938.30604192397</c:v>
                </c:pt>
                <c:pt idx="46761">
                  <c:v>45938.30686112397</c:v>
                </c:pt>
                <c:pt idx="46762">
                  <c:v>45938.30768032397</c:v>
                </c:pt>
                <c:pt idx="46763">
                  <c:v>45938.30849952397</c:v>
                </c:pt>
                <c:pt idx="46764">
                  <c:v>45938.30931872397</c:v>
                </c:pt>
                <c:pt idx="46765">
                  <c:v>45938.31013792398</c:v>
                </c:pt>
                <c:pt idx="46766">
                  <c:v>45938.310957124</c:v>
                </c:pt>
                <c:pt idx="46767">
                  <c:v>45938.31177632398</c:v>
                </c:pt>
                <c:pt idx="46768">
                  <c:v>45938.31259552398</c:v>
                </c:pt>
                <c:pt idx="46769">
                  <c:v>45938.313414724</c:v>
                </c:pt>
                <c:pt idx="46770">
                  <c:v>45938.314233924</c:v>
                </c:pt>
                <c:pt idx="46771">
                  <c:v>45938.315053124</c:v>
                </c:pt>
                <c:pt idx="46772">
                  <c:v>45938.315872324</c:v>
                </c:pt>
                <c:pt idx="46773">
                  <c:v>45938.316691524</c:v>
                </c:pt>
                <c:pt idx="46774">
                  <c:v>45938.317510724</c:v>
                </c:pt>
                <c:pt idx="46775">
                  <c:v>45938.318329924</c:v>
                </c:pt>
                <c:pt idx="46776">
                  <c:v>45938.319149124</c:v>
                </c:pt>
                <c:pt idx="46777">
                  <c:v>45938.319968324</c:v>
                </c:pt>
                <c:pt idx="46778">
                  <c:v>45938.320787524</c:v>
                </c:pt>
                <c:pt idx="46779">
                  <c:v>45938.32160672401</c:v>
                </c:pt>
                <c:pt idx="46780">
                  <c:v>45938.32242592402</c:v>
                </c:pt>
                <c:pt idx="46781">
                  <c:v>45938.32324512402</c:v>
                </c:pt>
                <c:pt idx="46782">
                  <c:v>45938.32406432402</c:v>
                </c:pt>
                <c:pt idx="46783">
                  <c:v>45938.32488352402</c:v>
                </c:pt>
                <c:pt idx="46784">
                  <c:v>45938.32570272403</c:v>
                </c:pt>
                <c:pt idx="46785">
                  <c:v>45938.32652192402</c:v>
                </c:pt>
                <c:pt idx="46786">
                  <c:v>45938.32734112403</c:v>
                </c:pt>
                <c:pt idx="46787">
                  <c:v>45938.32816032403</c:v>
                </c:pt>
                <c:pt idx="46788">
                  <c:v>45938.32897952403</c:v>
                </c:pt>
                <c:pt idx="46789">
                  <c:v>45938.32979872404</c:v>
                </c:pt>
                <c:pt idx="46790">
                  <c:v>45938.33061792403</c:v>
                </c:pt>
                <c:pt idx="46791">
                  <c:v>45938.33143712404</c:v>
                </c:pt>
                <c:pt idx="46792">
                  <c:v>45938.3322563241</c:v>
                </c:pt>
                <c:pt idx="46793">
                  <c:v>45938.33307552405</c:v>
                </c:pt>
                <c:pt idx="46794">
                  <c:v>45938.33389472405</c:v>
                </c:pt>
                <c:pt idx="46795">
                  <c:v>45938.33471392405</c:v>
                </c:pt>
                <c:pt idx="46796">
                  <c:v>45938.33553312406</c:v>
                </c:pt>
                <c:pt idx="46797">
                  <c:v>45938.33635232406</c:v>
                </c:pt>
                <c:pt idx="46798">
                  <c:v>45938.33717152406</c:v>
                </c:pt>
                <c:pt idx="46799">
                  <c:v>45938.33799072406</c:v>
                </c:pt>
                <c:pt idx="46800">
                  <c:v>45938.33880992406</c:v>
                </c:pt>
                <c:pt idx="46801">
                  <c:v>45938.33962912406</c:v>
                </c:pt>
                <c:pt idx="46802">
                  <c:v>45938.34044832406</c:v>
                </c:pt>
                <c:pt idx="46803">
                  <c:v>45938.34126752407</c:v>
                </c:pt>
                <c:pt idx="46804">
                  <c:v>45938.34208672407</c:v>
                </c:pt>
                <c:pt idx="46805">
                  <c:v>45938.34290592408</c:v>
                </c:pt>
                <c:pt idx="46806">
                  <c:v>45938.34372512407</c:v>
                </c:pt>
                <c:pt idx="46807">
                  <c:v>45938.3445443241</c:v>
                </c:pt>
                <c:pt idx="46808">
                  <c:v>45938.34536352408</c:v>
                </c:pt>
                <c:pt idx="46809">
                  <c:v>45938.34618272408</c:v>
                </c:pt>
                <c:pt idx="46810">
                  <c:v>45938.34700192408</c:v>
                </c:pt>
                <c:pt idx="46811">
                  <c:v>45938.34782112408</c:v>
                </c:pt>
                <c:pt idx="46812">
                  <c:v>45938.34864032408</c:v>
                </c:pt>
                <c:pt idx="46813">
                  <c:v>45938.3494595241</c:v>
                </c:pt>
                <c:pt idx="46814">
                  <c:v>45938.3502787241</c:v>
                </c:pt>
                <c:pt idx="46815">
                  <c:v>45938.3510979241</c:v>
                </c:pt>
                <c:pt idx="46816">
                  <c:v>45938.3519171241</c:v>
                </c:pt>
                <c:pt idx="46817">
                  <c:v>45938.3527363241</c:v>
                </c:pt>
                <c:pt idx="46818">
                  <c:v>45938.3535555241</c:v>
                </c:pt>
                <c:pt idx="46819">
                  <c:v>45938.3543747241</c:v>
                </c:pt>
                <c:pt idx="46820">
                  <c:v>45938.3551939241</c:v>
                </c:pt>
                <c:pt idx="46821">
                  <c:v>45938.3560131241</c:v>
                </c:pt>
                <c:pt idx="46822">
                  <c:v>45938.3568323241</c:v>
                </c:pt>
                <c:pt idx="46823">
                  <c:v>45938.35765152411</c:v>
                </c:pt>
                <c:pt idx="46824">
                  <c:v>45938.35847072411</c:v>
                </c:pt>
                <c:pt idx="46825">
                  <c:v>45938.35928992411</c:v>
                </c:pt>
                <c:pt idx="46826">
                  <c:v>45938.36010912412</c:v>
                </c:pt>
                <c:pt idx="46827">
                  <c:v>45938.36092832413</c:v>
                </c:pt>
                <c:pt idx="46828">
                  <c:v>45938.36174752413</c:v>
                </c:pt>
                <c:pt idx="46829">
                  <c:v>45938.36256672412</c:v>
                </c:pt>
                <c:pt idx="46830">
                  <c:v>45938.36338592413</c:v>
                </c:pt>
                <c:pt idx="46831">
                  <c:v>45938.36420512414</c:v>
                </c:pt>
                <c:pt idx="46832">
                  <c:v>45938.36502432413</c:v>
                </c:pt>
                <c:pt idx="46833">
                  <c:v>45938.36584352414</c:v>
                </c:pt>
                <c:pt idx="46834">
                  <c:v>45938.36666272414</c:v>
                </c:pt>
                <c:pt idx="46835">
                  <c:v>45938.36748192414</c:v>
                </c:pt>
                <c:pt idx="46836">
                  <c:v>45938.36830112414</c:v>
                </c:pt>
                <c:pt idx="46837">
                  <c:v>45938.36912032415</c:v>
                </c:pt>
                <c:pt idx="46838">
                  <c:v>45938.36993952415</c:v>
                </c:pt>
                <c:pt idx="46839">
                  <c:v>45938.37075872415</c:v>
                </c:pt>
                <c:pt idx="46840">
                  <c:v>45938.37157792416</c:v>
                </c:pt>
                <c:pt idx="46841">
                  <c:v>45938.3723971242</c:v>
                </c:pt>
                <c:pt idx="46842">
                  <c:v>45938.3732163242</c:v>
                </c:pt>
                <c:pt idx="46843">
                  <c:v>45938.37403552416</c:v>
                </c:pt>
                <c:pt idx="46844">
                  <c:v>45938.3748547242</c:v>
                </c:pt>
                <c:pt idx="46845">
                  <c:v>45938.37567392416</c:v>
                </c:pt>
                <c:pt idx="46846">
                  <c:v>45938.37649312416</c:v>
                </c:pt>
                <c:pt idx="46847">
                  <c:v>45938.37731232416</c:v>
                </c:pt>
                <c:pt idx="46848">
                  <c:v>45938.37813152417</c:v>
                </c:pt>
                <c:pt idx="46849">
                  <c:v>45938.37895072418</c:v>
                </c:pt>
                <c:pt idx="46850">
                  <c:v>45938.37976992417</c:v>
                </c:pt>
                <c:pt idx="46851">
                  <c:v>45938.3805891242</c:v>
                </c:pt>
                <c:pt idx="46852">
                  <c:v>45938.38140832418</c:v>
                </c:pt>
                <c:pt idx="46853">
                  <c:v>45938.3822275242</c:v>
                </c:pt>
                <c:pt idx="46854">
                  <c:v>45938.38304672418</c:v>
                </c:pt>
                <c:pt idx="46855">
                  <c:v>45938.38386592418</c:v>
                </c:pt>
                <c:pt idx="46856">
                  <c:v>45938.3846851242</c:v>
                </c:pt>
                <c:pt idx="46857">
                  <c:v>45938.3855043242</c:v>
                </c:pt>
                <c:pt idx="46858">
                  <c:v>45938.3863235242</c:v>
                </c:pt>
                <c:pt idx="46859">
                  <c:v>45938.3871427242</c:v>
                </c:pt>
                <c:pt idx="46860">
                  <c:v>45938.3879619242</c:v>
                </c:pt>
                <c:pt idx="46861">
                  <c:v>45938.3887811242</c:v>
                </c:pt>
                <c:pt idx="46862">
                  <c:v>45938.3896003242</c:v>
                </c:pt>
                <c:pt idx="46863">
                  <c:v>45938.39041952421</c:v>
                </c:pt>
                <c:pt idx="46864">
                  <c:v>45938.39123872421</c:v>
                </c:pt>
                <c:pt idx="46865">
                  <c:v>45938.39205792421</c:v>
                </c:pt>
                <c:pt idx="46866">
                  <c:v>45938.39287712421</c:v>
                </c:pt>
                <c:pt idx="46867">
                  <c:v>45938.39369632422</c:v>
                </c:pt>
                <c:pt idx="46868">
                  <c:v>45938.39451552422</c:v>
                </c:pt>
                <c:pt idx="46869">
                  <c:v>45938.39533472422</c:v>
                </c:pt>
                <c:pt idx="46870">
                  <c:v>45938.39615392422</c:v>
                </c:pt>
                <c:pt idx="46871">
                  <c:v>45938.39697312422</c:v>
                </c:pt>
                <c:pt idx="46872">
                  <c:v>45938.39779232423</c:v>
                </c:pt>
                <c:pt idx="46873">
                  <c:v>45938.39861152423</c:v>
                </c:pt>
                <c:pt idx="46874">
                  <c:v>45938.39943072422</c:v>
                </c:pt>
                <c:pt idx="46875">
                  <c:v>45938.40024992423</c:v>
                </c:pt>
                <c:pt idx="46876">
                  <c:v>45938.40106912424</c:v>
                </c:pt>
                <c:pt idx="46877">
                  <c:v>45938.40188832424</c:v>
                </c:pt>
                <c:pt idx="46878">
                  <c:v>45938.40270752423</c:v>
                </c:pt>
                <c:pt idx="46879">
                  <c:v>45938.40352672424</c:v>
                </c:pt>
                <c:pt idx="46880">
                  <c:v>45938.40434592425</c:v>
                </c:pt>
                <c:pt idx="46881">
                  <c:v>45938.40516512425</c:v>
                </c:pt>
                <c:pt idx="46882">
                  <c:v>45938.40598432425</c:v>
                </c:pt>
                <c:pt idx="46883">
                  <c:v>45938.40680352425</c:v>
                </c:pt>
                <c:pt idx="46884">
                  <c:v>45938.40762272425</c:v>
                </c:pt>
                <c:pt idx="46885">
                  <c:v>45938.40844192426</c:v>
                </c:pt>
                <c:pt idx="46886">
                  <c:v>45938.40926112426</c:v>
                </c:pt>
                <c:pt idx="46887">
                  <c:v>45938.41008032426</c:v>
                </c:pt>
                <c:pt idx="46888">
                  <c:v>45938.41089952426</c:v>
                </c:pt>
                <c:pt idx="46889">
                  <c:v>45938.41171872427</c:v>
                </c:pt>
                <c:pt idx="46890">
                  <c:v>45938.41253792426</c:v>
                </c:pt>
                <c:pt idx="46891">
                  <c:v>45938.41335712427</c:v>
                </c:pt>
                <c:pt idx="46892">
                  <c:v>45938.41417632428</c:v>
                </c:pt>
                <c:pt idx="46893">
                  <c:v>45938.41499552427</c:v>
                </c:pt>
                <c:pt idx="46894">
                  <c:v>45938.41581472427</c:v>
                </c:pt>
                <c:pt idx="46895">
                  <c:v>45938.41663392428</c:v>
                </c:pt>
                <c:pt idx="46896">
                  <c:v>45938.41745312428</c:v>
                </c:pt>
                <c:pt idx="46897">
                  <c:v>45938.4182723243</c:v>
                </c:pt>
                <c:pt idx="46898">
                  <c:v>45938.41909152429</c:v>
                </c:pt>
                <c:pt idx="46899">
                  <c:v>45938.41991072429</c:v>
                </c:pt>
                <c:pt idx="46900">
                  <c:v>45938.42072992428</c:v>
                </c:pt>
                <c:pt idx="46901">
                  <c:v>45938.42154912429</c:v>
                </c:pt>
                <c:pt idx="46902">
                  <c:v>45938.4223683243</c:v>
                </c:pt>
                <c:pt idx="46903">
                  <c:v>45938.42318752423</c:v>
                </c:pt>
                <c:pt idx="46904">
                  <c:v>45938.4240067243</c:v>
                </c:pt>
                <c:pt idx="46905">
                  <c:v>45938.4248259243</c:v>
                </c:pt>
                <c:pt idx="46906">
                  <c:v>45938.42564512431</c:v>
                </c:pt>
                <c:pt idx="46907">
                  <c:v>45938.42646432431</c:v>
                </c:pt>
                <c:pt idx="46908">
                  <c:v>45938.4272835243</c:v>
                </c:pt>
                <c:pt idx="46909">
                  <c:v>45938.42810272431</c:v>
                </c:pt>
                <c:pt idx="46910">
                  <c:v>45938.42892192431</c:v>
                </c:pt>
                <c:pt idx="46911">
                  <c:v>45938.42974112432</c:v>
                </c:pt>
                <c:pt idx="46912">
                  <c:v>45938.43056032432</c:v>
                </c:pt>
                <c:pt idx="46913">
                  <c:v>45938.43137952432</c:v>
                </c:pt>
                <c:pt idx="46914">
                  <c:v>45938.43219872432</c:v>
                </c:pt>
                <c:pt idx="46915">
                  <c:v>45938.43301792432</c:v>
                </c:pt>
                <c:pt idx="46916">
                  <c:v>45938.43383712432</c:v>
                </c:pt>
                <c:pt idx="46917">
                  <c:v>45938.43465632433</c:v>
                </c:pt>
                <c:pt idx="46918">
                  <c:v>45938.43547552433</c:v>
                </c:pt>
                <c:pt idx="46919">
                  <c:v>45938.43629472433</c:v>
                </c:pt>
                <c:pt idx="46920">
                  <c:v>45938.43711392434</c:v>
                </c:pt>
                <c:pt idx="46921">
                  <c:v>45938.43793312434</c:v>
                </c:pt>
                <c:pt idx="46922">
                  <c:v>45938.43875232434</c:v>
                </c:pt>
                <c:pt idx="46923">
                  <c:v>45938.43957152434</c:v>
                </c:pt>
                <c:pt idx="46924">
                  <c:v>45938.44039072435</c:v>
                </c:pt>
                <c:pt idx="46925">
                  <c:v>45938.44120992435</c:v>
                </c:pt>
                <c:pt idx="46926">
                  <c:v>45938.44202912435</c:v>
                </c:pt>
                <c:pt idx="46927">
                  <c:v>45938.44284832436</c:v>
                </c:pt>
                <c:pt idx="46928">
                  <c:v>45938.44366752436</c:v>
                </c:pt>
                <c:pt idx="46929">
                  <c:v>45938.44448672436</c:v>
                </c:pt>
                <c:pt idx="46930">
                  <c:v>45938.44530592436</c:v>
                </c:pt>
                <c:pt idx="46931">
                  <c:v>45938.44612512436</c:v>
                </c:pt>
                <c:pt idx="46932">
                  <c:v>45938.44694432436</c:v>
                </c:pt>
                <c:pt idx="46933">
                  <c:v>45938.44776352437</c:v>
                </c:pt>
                <c:pt idx="46934">
                  <c:v>45938.44858272437</c:v>
                </c:pt>
                <c:pt idx="46935">
                  <c:v>45938.44940192437</c:v>
                </c:pt>
                <c:pt idx="46936">
                  <c:v>45938.45022112438</c:v>
                </c:pt>
                <c:pt idx="46937">
                  <c:v>45938.45104032437</c:v>
                </c:pt>
                <c:pt idx="46938">
                  <c:v>45938.45185952437</c:v>
                </c:pt>
                <c:pt idx="46939">
                  <c:v>45938.45267872438</c:v>
                </c:pt>
                <c:pt idx="46940">
                  <c:v>45938.45349792438</c:v>
                </c:pt>
                <c:pt idx="46941">
                  <c:v>45938.4543171244</c:v>
                </c:pt>
                <c:pt idx="46942">
                  <c:v>45938.45513632438</c:v>
                </c:pt>
                <c:pt idx="46943">
                  <c:v>45938.4559555244</c:v>
                </c:pt>
                <c:pt idx="46944">
                  <c:v>45938.4567747244</c:v>
                </c:pt>
                <c:pt idx="46945">
                  <c:v>45938.4575939244</c:v>
                </c:pt>
                <c:pt idx="46946">
                  <c:v>45938.4584131244</c:v>
                </c:pt>
                <c:pt idx="46947">
                  <c:v>45938.4592323244</c:v>
                </c:pt>
                <c:pt idx="46948">
                  <c:v>45938.4600515244</c:v>
                </c:pt>
                <c:pt idx="46949">
                  <c:v>45938.4608707244</c:v>
                </c:pt>
                <c:pt idx="46950">
                  <c:v>45938.46168992441</c:v>
                </c:pt>
                <c:pt idx="46951">
                  <c:v>45938.4625091244</c:v>
                </c:pt>
                <c:pt idx="46952">
                  <c:v>45938.46332832441</c:v>
                </c:pt>
                <c:pt idx="46953">
                  <c:v>45938.46414752441</c:v>
                </c:pt>
                <c:pt idx="46954">
                  <c:v>45938.46496672442</c:v>
                </c:pt>
                <c:pt idx="46955">
                  <c:v>45938.46578592442</c:v>
                </c:pt>
                <c:pt idx="46956">
                  <c:v>45938.46660512442</c:v>
                </c:pt>
                <c:pt idx="46957">
                  <c:v>45938.46742432442</c:v>
                </c:pt>
                <c:pt idx="46958">
                  <c:v>45938.46824352442</c:v>
                </c:pt>
                <c:pt idx="46959">
                  <c:v>45938.46906272443</c:v>
                </c:pt>
                <c:pt idx="46960">
                  <c:v>45938.46988192443</c:v>
                </c:pt>
                <c:pt idx="46961">
                  <c:v>45938.47070112443</c:v>
                </c:pt>
                <c:pt idx="46962">
                  <c:v>45938.47152032443</c:v>
                </c:pt>
                <c:pt idx="46963">
                  <c:v>45938.47233952443</c:v>
                </c:pt>
                <c:pt idx="46964">
                  <c:v>45938.47315872444</c:v>
                </c:pt>
                <c:pt idx="46965">
                  <c:v>45938.47397792444</c:v>
                </c:pt>
                <c:pt idx="46966">
                  <c:v>45938.47479712444</c:v>
                </c:pt>
                <c:pt idx="46967">
                  <c:v>45938.47561632444</c:v>
                </c:pt>
                <c:pt idx="46968">
                  <c:v>45938.47643552445</c:v>
                </c:pt>
                <c:pt idx="46969">
                  <c:v>45938.47725472445</c:v>
                </c:pt>
                <c:pt idx="46970">
                  <c:v>45938.47807392445</c:v>
                </c:pt>
                <c:pt idx="46971">
                  <c:v>45938.47889312446</c:v>
                </c:pt>
                <c:pt idx="46972">
                  <c:v>45938.47971232445</c:v>
                </c:pt>
                <c:pt idx="46973">
                  <c:v>45938.48053152445</c:v>
                </c:pt>
                <c:pt idx="46974">
                  <c:v>45938.48135072446</c:v>
                </c:pt>
                <c:pt idx="46975">
                  <c:v>45938.48216992446</c:v>
                </c:pt>
                <c:pt idx="46976">
                  <c:v>45938.48298912446</c:v>
                </c:pt>
                <c:pt idx="46977">
                  <c:v>45938.48380832446</c:v>
                </c:pt>
                <c:pt idx="46978">
                  <c:v>45938.48462752447</c:v>
                </c:pt>
                <c:pt idx="46979">
                  <c:v>45938.48544672447</c:v>
                </c:pt>
                <c:pt idx="46980">
                  <c:v>45938.48626592448</c:v>
                </c:pt>
                <c:pt idx="46981">
                  <c:v>45938.48708512447</c:v>
                </c:pt>
                <c:pt idx="46982">
                  <c:v>45938.48790432448</c:v>
                </c:pt>
                <c:pt idx="46983">
                  <c:v>45938.48872352448</c:v>
                </c:pt>
                <c:pt idx="46984">
                  <c:v>45938.48954272448</c:v>
                </c:pt>
                <c:pt idx="46985">
                  <c:v>45938.49036192449</c:v>
                </c:pt>
                <c:pt idx="46986">
                  <c:v>45938.49118112447</c:v>
                </c:pt>
                <c:pt idx="46987">
                  <c:v>45938.4920003245</c:v>
                </c:pt>
                <c:pt idx="46988">
                  <c:v>45938.4928195245</c:v>
                </c:pt>
                <c:pt idx="46989">
                  <c:v>45938.4936387245</c:v>
                </c:pt>
                <c:pt idx="46990">
                  <c:v>45938.4944579245</c:v>
                </c:pt>
                <c:pt idx="46991">
                  <c:v>45938.4952771245</c:v>
                </c:pt>
                <c:pt idx="46992">
                  <c:v>45938.4960963245</c:v>
                </c:pt>
                <c:pt idx="46993">
                  <c:v>45938.4969155245</c:v>
                </c:pt>
                <c:pt idx="46994">
                  <c:v>45938.49773472451</c:v>
                </c:pt>
                <c:pt idx="46995">
                  <c:v>45938.4985539245</c:v>
                </c:pt>
                <c:pt idx="46996">
                  <c:v>45938.49937312451</c:v>
                </c:pt>
                <c:pt idx="46997">
                  <c:v>45938.50019232451</c:v>
                </c:pt>
                <c:pt idx="46998">
                  <c:v>45938.50101152452</c:v>
                </c:pt>
                <c:pt idx="46999">
                  <c:v>45938.50183072452</c:v>
                </c:pt>
                <c:pt idx="47000">
                  <c:v>45938.50264992452</c:v>
                </c:pt>
                <c:pt idx="47001">
                  <c:v>45938.50346912452</c:v>
                </c:pt>
                <c:pt idx="47002">
                  <c:v>45938.50428832454</c:v>
                </c:pt>
                <c:pt idx="47003">
                  <c:v>45938.50510752453</c:v>
                </c:pt>
                <c:pt idx="47004">
                  <c:v>45938.50592672453</c:v>
                </c:pt>
                <c:pt idx="47005">
                  <c:v>45938.50674592453</c:v>
                </c:pt>
                <c:pt idx="47006">
                  <c:v>45938.50756512453</c:v>
                </c:pt>
                <c:pt idx="47007">
                  <c:v>45938.50838432453</c:v>
                </c:pt>
                <c:pt idx="47008">
                  <c:v>45938.50920352454</c:v>
                </c:pt>
                <c:pt idx="47009">
                  <c:v>45938.51002272454</c:v>
                </c:pt>
                <c:pt idx="47010">
                  <c:v>45938.51084192454</c:v>
                </c:pt>
                <c:pt idx="47011">
                  <c:v>45938.51166112455</c:v>
                </c:pt>
                <c:pt idx="47012">
                  <c:v>45938.51248032455</c:v>
                </c:pt>
                <c:pt idx="47013">
                  <c:v>45938.51329952455</c:v>
                </c:pt>
                <c:pt idx="47014">
                  <c:v>45938.51411872456</c:v>
                </c:pt>
                <c:pt idx="47015">
                  <c:v>45938.5149379246</c:v>
                </c:pt>
                <c:pt idx="47016">
                  <c:v>45938.51575712455</c:v>
                </c:pt>
                <c:pt idx="47017">
                  <c:v>45938.5165763246</c:v>
                </c:pt>
                <c:pt idx="47018">
                  <c:v>45938.51739552456</c:v>
                </c:pt>
                <c:pt idx="47019">
                  <c:v>45938.5182147246</c:v>
                </c:pt>
                <c:pt idx="47020">
                  <c:v>45938.51903392456</c:v>
                </c:pt>
                <c:pt idx="47021">
                  <c:v>45938.51985312456</c:v>
                </c:pt>
                <c:pt idx="47022">
                  <c:v>45938.52067232457</c:v>
                </c:pt>
                <c:pt idx="47023">
                  <c:v>45938.52149152457</c:v>
                </c:pt>
                <c:pt idx="47024">
                  <c:v>45938.52231072457</c:v>
                </c:pt>
                <c:pt idx="47025">
                  <c:v>45938.52312992458</c:v>
                </c:pt>
                <c:pt idx="47026">
                  <c:v>45938.52394912458</c:v>
                </c:pt>
                <c:pt idx="47027">
                  <c:v>45938.52476832458</c:v>
                </c:pt>
                <c:pt idx="47028">
                  <c:v>45938.52558752459</c:v>
                </c:pt>
                <c:pt idx="47029">
                  <c:v>45938.52640672459</c:v>
                </c:pt>
                <c:pt idx="47030">
                  <c:v>45938.5272259246</c:v>
                </c:pt>
                <c:pt idx="47031">
                  <c:v>45938.5280451246</c:v>
                </c:pt>
                <c:pt idx="47032">
                  <c:v>45938.5288643246</c:v>
                </c:pt>
                <c:pt idx="47033">
                  <c:v>45938.52968352458</c:v>
                </c:pt>
                <c:pt idx="47034">
                  <c:v>45938.5305027246</c:v>
                </c:pt>
                <c:pt idx="47035">
                  <c:v>45938.53132192459</c:v>
                </c:pt>
                <c:pt idx="47036">
                  <c:v>45938.5321411246</c:v>
                </c:pt>
                <c:pt idx="47037">
                  <c:v>45938.53296032461</c:v>
                </c:pt>
                <c:pt idx="47038">
                  <c:v>45938.53377952459</c:v>
                </c:pt>
                <c:pt idx="47039">
                  <c:v>45938.53459872461</c:v>
                </c:pt>
                <c:pt idx="47040">
                  <c:v>45938.53541792461</c:v>
                </c:pt>
                <c:pt idx="47041">
                  <c:v>45938.53623712461</c:v>
                </c:pt>
                <c:pt idx="47042">
                  <c:v>45938.53705632462</c:v>
                </c:pt>
                <c:pt idx="47043">
                  <c:v>45938.53787552462</c:v>
                </c:pt>
                <c:pt idx="47044">
                  <c:v>45938.53869472462</c:v>
                </c:pt>
                <c:pt idx="47045">
                  <c:v>45938.53951392462</c:v>
                </c:pt>
                <c:pt idx="47046">
                  <c:v>45938.54033312462</c:v>
                </c:pt>
                <c:pt idx="47047">
                  <c:v>45938.54115232463</c:v>
                </c:pt>
                <c:pt idx="47048">
                  <c:v>45938.54197152462</c:v>
                </c:pt>
                <c:pt idx="47049">
                  <c:v>45938.54279072463</c:v>
                </c:pt>
                <c:pt idx="47050">
                  <c:v>45938.54360992464</c:v>
                </c:pt>
                <c:pt idx="47051">
                  <c:v>45938.54442912464</c:v>
                </c:pt>
                <c:pt idx="47052">
                  <c:v>45938.54524832464</c:v>
                </c:pt>
                <c:pt idx="47053">
                  <c:v>45938.54606752464</c:v>
                </c:pt>
                <c:pt idx="47054">
                  <c:v>45938.54688672465</c:v>
                </c:pt>
                <c:pt idx="47055">
                  <c:v>45938.54770592465</c:v>
                </c:pt>
                <c:pt idx="47056">
                  <c:v>45938.54852512465</c:v>
                </c:pt>
                <c:pt idx="47057">
                  <c:v>45938.54934432465</c:v>
                </c:pt>
                <c:pt idx="47058">
                  <c:v>45938.55016352465</c:v>
                </c:pt>
                <c:pt idx="47059">
                  <c:v>45938.55098272466</c:v>
                </c:pt>
                <c:pt idx="47060">
                  <c:v>45938.55180192466</c:v>
                </c:pt>
                <c:pt idx="47061">
                  <c:v>45938.55262112466</c:v>
                </c:pt>
                <c:pt idx="47062">
                  <c:v>45938.55344032466</c:v>
                </c:pt>
                <c:pt idx="47063">
                  <c:v>45938.55425952466</c:v>
                </c:pt>
                <c:pt idx="47064">
                  <c:v>45938.55507872467</c:v>
                </c:pt>
                <c:pt idx="47065">
                  <c:v>45938.55589792467</c:v>
                </c:pt>
                <c:pt idx="47066">
                  <c:v>45938.55671712468</c:v>
                </c:pt>
                <c:pt idx="47067">
                  <c:v>45938.55753632468</c:v>
                </c:pt>
                <c:pt idx="47068">
                  <c:v>45938.55835552467</c:v>
                </c:pt>
                <c:pt idx="47069">
                  <c:v>45938.55917472468</c:v>
                </c:pt>
                <c:pt idx="47070">
                  <c:v>45938.55999392468</c:v>
                </c:pt>
                <c:pt idx="47071">
                  <c:v>45938.56081312468</c:v>
                </c:pt>
                <c:pt idx="47072">
                  <c:v>45938.56163232469</c:v>
                </c:pt>
                <c:pt idx="47073">
                  <c:v>45938.56245152467</c:v>
                </c:pt>
                <c:pt idx="47074">
                  <c:v>45938.56327072468</c:v>
                </c:pt>
                <c:pt idx="47075">
                  <c:v>45938.56408992469</c:v>
                </c:pt>
                <c:pt idx="47076">
                  <c:v>45938.5649091247</c:v>
                </c:pt>
                <c:pt idx="47077">
                  <c:v>45938.5657283247</c:v>
                </c:pt>
                <c:pt idx="47078">
                  <c:v>45938.5665475247</c:v>
                </c:pt>
                <c:pt idx="47079">
                  <c:v>45938.5673667247</c:v>
                </c:pt>
                <c:pt idx="47080">
                  <c:v>45938.56818592471</c:v>
                </c:pt>
                <c:pt idx="47081">
                  <c:v>45938.56900512471</c:v>
                </c:pt>
                <c:pt idx="47082">
                  <c:v>45938.56982432471</c:v>
                </c:pt>
                <c:pt idx="47083">
                  <c:v>45938.5706435247</c:v>
                </c:pt>
                <c:pt idx="47084">
                  <c:v>45938.57146272464</c:v>
                </c:pt>
                <c:pt idx="47085">
                  <c:v>45938.57228192472</c:v>
                </c:pt>
                <c:pt idx="47086">
                  <c:v>45938.57310112472</c:v>
                </c:pt>
                <c:pt idx="47087">
                  <c:v>45938.57392032472</c:v>
                </c:pt>
                <c:pt idx="47088">
                  <c:v>45938.57473952472</c:v>
                </c:pt>
                <c:pt idx="47089">
                  <c:v>45938.57555872472</c:v>
                </c:pt>
                <c:pt idx="47090">
                  <c:v>45938.57637792472</c:v>
                </c:pt>
                <c:pt idx="47091">
                  <c:v>45938.57719712473</c:v>
                </c:pt>
                <c:pt idx="47092">
                  <c:v>45938.57801632474</c:v>
                </c:pt>
                <c:pt idx="47093">
                  <c:v>45938.57883552473</c:v>
                </c:pt>
                <c:pt idx="47094">
                  <c:v>45938.57965472474</c:v>
                </c:pt>
                <c:pt idx="47095">
                  <c:v>45938.58047392474</c:v>
                </c:pt>
                <c:pt idx="47096">
                  <c:v>45938.58129312474</c:v>
                </c:pt>
                <c:pt idx="47097">
                  <c:v>45938.58211232474</c:v>
                </c:pt>
                <c:pt idx="47098">
                  <c:v>45938.58293152475</c:v>
                </c:pt>
                <c:pt idx="47099">
                  <c:v>45938.58375072475</c:v>
                </c:pt>
                <c:pt idx="47100">
                  <c:v>45938.58456992475</c:v>
                </c:pt>
                <c:pt idx="47101">
                  <c:v>45938.58538912475</c:v>
                </c:pt>
                <c:pt idx="47102">
                  <c:v>45938.5862083248</c:v>
                </c:pt>
                <c:pt idx="47103">
                  <c:v>45938.58702752476</c:v>
                </c:pt>
                <c:pt idx="47104">
                  <c:v>45938.58784672476</c:v>
                </c:pt>
                <c:pt idx="47105">
                  <c:v>45938.58866592476</c:v>
                </c:pt>
                <c:pt idx="47106">
                  <c:v>45938.58948512476</c:v>
                </c:pt>
                <c:pt idx="47107">
                  <c:v>45938.59030432477</c:v>
                </c:pt>
                <c:pt idx="47108">
                  <c:v>45938.5911235247</c:v>
                </c:pt>
                <c:pt idx="47109">
                  <c:v>45938.5919427247</c:v>
                </c:pt>
                <c:pt idx="47110">
                  <c:v>45938.59276192477</c:v>
                </c:pt>
                <c:pt idx="47111">
                  <c:v>45938.59358112478</c:v>
                </c:pt>
                <c:pt idx="47112">
                  <c:v>45938.59440032478</c:v>
                </c:pt>
                <c:pt idx="47113">
                  <c:v>45938.59521952478</c:v>
                </c:pt>
                <c:pt idx="47114">
                  <c:v>45938.59603872478</c:v>
                </c:pt>
                <c:pt idx="47115">
                  <c:v>45938.59685792478</c:v>
                </c:pt>
                <c:pt idx="47116">
                  <c:v>45938.59767712479</c:v>
                </c:pt>
                <c:pt idx="47117">
                  <c:v>45938.5984963248</c:v>
                </c:pt>
                <c:pt idx="47118">
                  <c:v>45938.59931552479</c:v>
                </c:pt>
                <c:pt idx="47119">
                  <c:v>45938.60013472479</c:v>
                </c:pt>
                <c:pt idx="47120">
                  <c:v>45938.6009539248</c:v>
                </c:pt>
                <c:pt idx="47121">
                  <c:v>45938.6017731248</c:v>
                </c:pt>
                <c:pt idx="47122">
                  <c:v>45938.6025923248</c:v>
                </c:pt>
                <c:pt idx="47123">
                  <c:v>45938.6034115248</c:v>
                </c:pt>
                <c:pt idx="47124">
                  <c:v>45938.6042307248</c:v>
                </c:pt>
                <c:pt idx="47125">
                  <c:v>45938.60504992481</c:v>
                </c:pt>
                <c:pt idx="47126">
                  <c:v>45938.60586912481</c:v>
                </c:pt>
                <c:pt idx="47127">
                  <c:v>45938.60668832481</c:v>
                </c:pt>
                <c:pt idx="47128">
                  <c:v>45938.60750752482</c:v>
                </c:pt>
                <c:pt idx="47129">
                  <c:v>45938.60832672482</c:v>
                </c:pt>
                <c:pt idx="47130">
                  <c:v>45938.60914592482</c:v>
                </c:pt>
                <c:pt idx="47131">
                  <c:v>45938.60996512482</c:v>
                </c:pt>
                <c:pt idx="47132">
                  <c:v>45938.61078432482</c:v>
                </c:pt>
                <c:pt idx="47133">
                  <c:v>45938.61160352483</c:v>
                </c:pt>
                <c:pt idx="47134">
                  <c:v>45938.61242272483</c:v>
                </c:pt>
                <c:pt idx="47135">
                  <c:v>45938.61324192483</c:v>
                </c:pt>
                <c:pt idx="47136">
                  <c:v>45938.61406112483</c:v>
                </c:pt>
                <c:pt idx="47137">
                  <c:v>45938.61488032483</c:v>
                </c:pt>
                <c:pt idx="47138">
                  <c:v>45938.61569952484</c:v>
                </c:pt>
                <c:pt idx="47139">
                  <c:v>45938.61651872484</c:v>
                </c:pt>
                <c:pt idx="47140">
                  <c:v>45938.61733792484</c:v>
                </c:pt>
                <c:pt idx="47141">
                  <c:v>45938.61815712484</c:v>
                </c:pt>
                <c:pt idx="47142">
                  <c:v>45938.61897632484</c:v>
                </c:pt>
                <c:pt idx="47143">
                  <c:v>45938.61979552485</c:v>
                </c:pt>
                <c:pt idx="47144">
                  <c:v>45938.62061472485</c:v>
                </c:pt>
                <c:pt idx="47145">
                  <c:v>45938.62143392485</c:v>
                </c:pt>
                <c:pt idx="47146">
                  <c:v>45938.62225312485</c:v>
                </c:pt>
                <c:pt idx="47147">
                  <c:v>45938.62307232486</c:v>
                </c:pt>
                <c:pt idx="47148">
                  <c:v>45938.62389152485</c:v>
                </c:pt>
                <c:pt idx="47149">
                  <c:v>45938.62471072486</c:v>
                </c:pt>
                <c:pt idx="47150">
                  <c:v>45938.62552992487</c:v>
                </c:pt>
                <c:pt idx="47151">
                  <c:v>45938.62634912487</c:v>
                </c:pt>
                <c:pt idx="47152">
                  <c:v>45938.62716832487</c:v>
                </c:pt>
                <c:pt idx="47153">
                  <c:v>45938.62798752487</c:v>
                </c:pt>
                <c:pt idx="47154">
                  <c:v>45938.62880672487</c:v>
                </c:pt>
                <c:pt idx="47155">
                  <c:v>45938.62962592488</c:v>
                </c:pt>
                <c:pt idx="47156">
                  <c:v>45938.63044512488</c:v>
                </c:pt>
                <c:pt idx="47157">
                  <c:v>45938.63126432488</c:v>
                </c:pt>
                <c:pt idx="47158">
                  <c:v>45938.63208352488</c:v>
                </c:pt>
                <c:pt idx="47159">
                  <c:v>45938.63290272489</c:v>
                </c:pt>
                <c:pt idx="47160">
                  <c:v>45938.63372192487</c:v>
                </c:pt>
                <c:pt idx="47161">
                  <c:v>45938.6345411249</c:v>
                </c:pt>
                <c:pt idx="47162">
                  <c:v>45938.63536032489</c:v>
                </c:pt>
                <c:pt idx="47163">
                  <c:v>45938.6361795249</c:v>
                </c:pt>
                <c:pt idx="47164">
                  <c:v>45938.6369987249</c:v>
                </c:pt>
                <c:pt idx="47165">
                  <c:v>45938.6378179249</c:v>
                </c:pt>
                <c:pt idx="47166">
                  <c:v>45938.6386371249</c:v>
                </c:pt>
                <c:pt idx="47167">
                  <c:v>45938.6394563249</c:v>
                </c:pt>
                <c:pt idx="47168">
                  <c:v>45938.6402755249</c:v>
                </c:pt>
                <c:pt idx="47169">
                  <c:v>45938.64109472491</c:v>
                </c:pt>
                <c:pt idx="47170">
                  <c:v>45938.64191392491</c:v>
                </c:pt>
                <c:pt idx="47171">
                  <c:v>45938.64273312491</c:v>
                </c:pt>
                <c:pt idx="47172">
                  <c:v>45938.64355232491</c:v>
                </c:pt>
                <c:pt idx="47173">
                  <c:v>45938.64437152492</c:v>
                </c:pt>
                <c:pt idx="47174">
                  <c:v>45938.64519072492</c:v>
                </c:pt>
                <c:pt idx="47175">
                  <c:v>45938.64600992493</c:v>
                </c:pt>
                <c:pt idx="47176">
                  <c:v>45938.64682912494</c:v>
                </c:pt>
                <c:pt idx="47177">
                  <c:v>45938.64764832492</c:v>
                </c:pt>
                <c:pt idx="47178">
                  <c:v>45938.64846752493</c:v>
                </c:pt>
                <c:pt idx="47179">
                  <c:v>45938.64928672493</c:v>
                </c:pt>
                <c:pt idx="47180">
                  <c:v>45938.65010592493</c:v>
                </c:pt>
                <c:pt idx="47181">
                  <c:v>45938.65092512493</c:v>
                </c:pt>
                <c:pt idx="47182">
                  <c:v>45938.65174432494</c:v>
                </c:pt>
                <c:pt idx="47183">
                  <c:v>45938.65256352494</c:v>
                </c:pt>
                <c:pt idx="47184">
                  <c:v>45938.65338272494</c:v>
                </c:pt>
                <c:pt idx="47185">
                  <c:v>45938.65420192494</c:v>
                </c:pt>
                <c:pt idx="47186">
                  <c:v>45938.65502112495</c:v>
                </c:pt>
                <c:pt idx="47187">
                  <c:v>45938.65584032495</c:v>
                </c:pt>
                <c:pt idx="47188">
                  <c:v>45938.65665952496</c:v>
                </c:pt>
                <c:pt idx="47189">
                  <c:v>45938.65747872495</c:v>
                </c:pt>
                <c:pt idx="47190">
                  <c:v>45938.658297925</c:v>
                </c:pt>
                <c:pt idx="47191">
                  <c:v>45938.65911712496</c:v>
                </c:pt>
                <c:pt idx="47192">
                  <c:v>45938.65993632496</c:v>
                </c:pt>
                <c:pt idx="47193">
                  <c:v>45938.66075552496</c:v>
                </c:pt>
                <c:pt idx="47194">
                  <c:v>45938.66157472497</c:v>
                </c:pt>
                <c:pt idx="47195">
                  <c:v>45938.66239392497</c:v>
                </c:pt>
                <c:pt idx="47196">
                  <c:v>45938.66321312497</c:v>
                </c:pt>
                <c:pt idx="47197">
                  <c:v>45938.66403232498</c:v>
                </c:pt>
                <c:pt idx="47198">
                  <c:v>45938.66485152497</c:v>
                </c:pt>
                <c:pt idx="47199">
                  <c:v>45938.66567072498</c:v>
                </c:pt>
                <c:pt idx="47200">
                  <c:v>45938.66648992498</c:v>
                </c:pt>
                <c:pt idx="47201">
                  <c:v>45938.66730912498</c:v>
                </c:pt>
                <c:pt idx="47202">
                  <c:v>45938.66812832498</c:v>
                </c:pt>
                <c:pt idx="47203">
                  <c:v>45938.66894752499</c:v>
                </c:pt>
                <c:pt idx="47204">
                  <c:v>45938.66976672498</c:v>
                </c:pt>
                <c:pt idx="47205">
                  <c:v>45938.670585925</c:v>
                </c:pt>
                <c:pt idx="47206">
                  <c:v>45938.67140512499</c:v>
                </c:pt>
                <c:pt idx="47207">
                  <c:v>45938.672224325</c:v>
                </c:pt>
                <c:pt idx="47208">
                  <c:v>45938.67304352498</c:v>
                </c:pt>
                <c:pt idx="47209">
                  <c:v>45938.67386272499</c:v>
                </c:pt>
                <c:pt idx="47210">
                  <c:v>45938.674681925</c:v>
                </c:pt>
                <c:pt idx="47211">
                  <c:v>45938.67550112501</c:v>
                </c:pt>
                <c:pt idx="47212">
                  <c:v>45938.67632032501</c:v>
                </c:pt>
                <c:pt idx="47213">
                  <c:v>45938.677139525</c:v>
                </c:pt>
                <c:pt idx="47214">
                  <c:v>45938.67795872501</c:v>
                </c:pt>
                <c:pt idx="47215">
                  <c:v>45938.67877792502</c:v>
                </c:pt>
                <c:pt idx="47216">
                  <c:v>45938.67959712502</c:v>
                </c:pt>
                <c:pt idx="47217">
                  <c:v>45938.68041632502</c:v>
                </c:pt>
                <c:pt idx="47218">
                  <c:v>45938.68123552502</c:v>
                </c:pt>
                <c:pt idx="47219">
                  <c:v>45938.68205472502</c:v>
                </c:pt>
                <c:pt idx="47220">
                  <c:v>45938.68287392502</c:v>
                </c:pt>
                <c:pt idx="47221">
                  <c:v>45938.68369312503</c:v>
                </c:pt>
                <c:pt idx="47222">
                  <c:v>45938.68451232503</c:v>
                </c:pt>
                <c:pt idx="47223">
                  <c:v>45938.68533152503</c:v>
                </c:pt>
                <c:pt idx="47224">
                  <c:v>45938.68615072504</c:v>
                </c:pt>
                <c:pt idx="47225">
                  <c:v>45938.68696992504</c:v>
                </c:pt>
                <c:pt idx="47226">
                  <c:v>45938.68778912503</c:v>
                </c:pt>
                <c:pt idx="47227">
                  <c:v>45938.68860832504</c:v>
                </c:pt>
                <c:pt idx="47228">
                  <c:v>45938.68942752505</c:v>
                </c:pt>
                <c:pt idx="47229">
                  <c:v>45938.69024672505</c:v>
                </c:pt>
                <c:pt idx="47230">
                  <c:v>45938.69106592498</c:v>
                </c:pt>
                <c:pt idx="47231">
                  <c:v>45938.69188512502</c:v>
                </c:pt>
                <c:pt idx="47232">
                  <c:v>45938.69270432505</c:v>
                </c:pt>
                <c:pt idx="47233">
                  <c:v>45938.69352352499</c:v>
                </c:pt>
                <c:pt idx="47234">
                  <c:v>45938.69434272502</c:v>
                </c:pt>
                <c:pt idx="47235">
                  <c:v>45938.69516192498</c:v>
                </c:pt>
                <c:pt idx="47236">
                  <c:v>45938.69598112499</c:v>
                </c:pt>
                <c:pt idx="47237">
                  <c:v>45938.69680032507</c:v>
                </c:pt>
                <c:pt idx="47238">
                  <c:v>45938.69761952507</c:v>
                </c:pt>
                <c:pt idx="47239">
                  <c:v>45938.69843872507</c:v>
                </c:pt>
                <c:pt idx="47240">
                  <c:v>45938.69925792507</c:v>
                </c:pt>
                <c:pt idx="47241">
                  <c:v>45938.70007712507</c:v>
                </c:pt>
                <c:pt idx="47242">
                  <c:v>45938.70089632507</c:v>
                </c:pt>
                <c:pt idx="47243">
                  <c:v>45938.70171552507</c:v>
                </c:pt>
                <c:pt idx="47244">
                  <c:v>45938.70253472508</c:v>
                </c:pt>
                <c:pt idx="47245">
                  <c:v>45938.70335392508</c:v>
                </c:pt>
                <c:pt idx="47246">
                  <c:v>45938.70417312509</c:v>
                </c:pt>
                <c:pt idx="47247">
                  <c:v>45938.70499232509</c:v>
                </c:pt>
                <c:pt idx="47248">
                  <c:v>45938.70581152508</c:v>
                </c:pt>
                <c:pt idx="47249">
                  <c:v>45938.70663072509</c:v>
                </c:pt>
                <c:pt idx="47250">
                  <c:v>45938.7074499251</c:v>
                </c:pt>
                <c:pt idx="47251">
                  <c:v>45938.7082691251</c:v>
                </c:pt>
                <c:pt idx="47252">
                  <c:v>45938.7090883251</c:v>
                </c:pt>
                <c:pt idx="47253">
                  <c:v>45938.7099075251</c:v>
                </c:pt>
                <c:pt idx="47254">
                  <c:v>45938.7107267251</c:v>
                </c:pt>
                <c:pt idx="47255">
                  <c:v>45938.71154592511</c:v>
                </c:pt>
                <c:pt idx="47256">
                  <c:v>45938.71236512511</c:v>
                </c:pt>
                <c:pt idx="47257">
                  <c:v>45938.7131843251</c:v>
                </c:pt>
                <c:pt idx="47258">
                  <c:v>45938.71400352511</c:v>
                </c:pt>
                <c:pt idx="47259">
                  <c:v>45938.71482272512</c:v>
                </c:pt>
                <c:pt idx="47260">
                  <c:v>45938.71564192512</c:v>
                </c:pt>
                <c:pt idx="47261">
                  <c:v>45938.71646112512</c:v>
                </c:pt>
                <c:pt idx="47262">
                  <c:v>45938.71728032512</c:v>
                </c:pt>
                <c:pt idx="47263">
                  <c:v>45938.71809952512</c:v>
                </c:pt>
                <c:pt idx="47264">
                  <c:v>45938.71891872512</c:v>
                </c:pt>
                <c:pt idx="47265">
                  <c:v>45938.71973792513</c:v>
                </c:pt>
                <c:pt idx="47266">
                  <c:v>45938.72055712513</c:v>
                </c:pt>
                <c:pt idx="47267">
                  <c:v>45938.72137632513</c:v>
                </c:pt>
                <c:pt idx="47268">
                  <c:v>45938.72219552512</c:v>
                </c:pt>
                <c:pt idx="47269">
                  <c:v>45938.72301472512</c:v>
                </c:pt>
                <c:pt idx="47270">
                  <c:v>45938.72383392513</c:v>
                </c:pt>
                <c:pt idx="47271">
                  <c:v>45938.72465312514</c:v>
                </c:pt>
                <c:pt idx="47272">
                  <c:v>45938.72547232515</c:v>
                </c:pt>
                <c:pt idx="47273">
                  <c:v>45938.72629152515</c:v>
                </c:pt>
                <c:pt idx="47274">
                  <c:v>45938.72711072508</c:v>
                </c:pt>
                <c:pt idx="47275">
                  <c:v>45938.72792992515</c:v>
                </c:pt>
                <c:pt idx="47276">
                  <c:v>45938.72874912516</c:v>
                </c:pt>
                <c:pt idx="47277">
                  <c:v>45938.72956832516</c:v>
                </c:pt>
                <c:pt idx="47278">
                  <c:v>45938.73038752515</c:v>
                </c:pt>
                <c:pt idx="47279">
                  <c:v>45938.73120672516</c:v>
                </c:pt>
                <c:pt idx="47280">
                  <c:v>45938.73202592516</c:v>
                </c:pt>
                <c:pt idx="47281">
                  <c:v>45938.73284512517</c:v>
                </c:pt>
                <c:pt idx="47282">
                  <c:v>45938.73366432517</c:v>
                </c:pt>
                <c:pt idx="47283">
                  <c:v>45938.7344835251</c:v>
                </c:pt>
                <c:pt idx="47284">
                  <c:v>45938.73530272517</c:v>
                </c:pt>
                <c:pt idx="47285">
                  <c:v>45938.73612192518</c:v>
                </c:pt>
                <c:pt idx="47286">
                  <c:v>45938.73694112518</c:v>
                </c:pt>
                <c:pt idx="47287">
                  <c:v>45938.73776032517</c:v>
                </c:pt>
                <c:pt idx="47288">
                  <c:v>45938.73857952518</c:v>
                </c:pt>
                <c:pt idx="47289">
                  <c:v>45938.73939872519</c:v>
                </c:pt>
                <c:pt idx="47290">
                  <c:v>45938.74021792518</c:v>
                </c:pt>
                <c:pt idx="47291">
                  <c:v>45938.74103712519</c:v>
                </c:pt>
                <c:pt idx="47292">
                  <c:v>45938.7418563252</c:v>
                </c:pt>
                <c:pt idx="47293">
                  <c:v>45938.74267552519</c:v>
                </c:pt>
                <c:pt idx="47294">
                  <c:v>45938.74349472517</c:v>
                </c:pt>
                <c:pt idx="47295">
                  <c:v>45938.7443139252</c:v>
                </c:pt>
                <c:pt idx="47296">
                  <c:v>45938.74513312519</c:v>
                </c:pt>
                <c:pt idx="47297">
                  <c:v>45938.7459523252</c:v>
                </c:pt>
                <c:pt idx="47298">
                  <c:v>45938.74677152518</c:v>
                </c:pt>
                <c:pt idx="47299">
                  <c:v>45938.74759072519</c:v>
                </c:pt>
                <c:pt idx="47300">
                  <c:v>45938.7484099252</c:v>
                </c:pt>
                <c:pt idx="47301">
                  <c:v>45938.74922912521</c:v>
                </c:pt>
                <c:pt idx="47302">
                  <c:v>45938.75004832522</c:v>
                </c:pt>
                <c:pt idx="47303">
                  <c:v>45938.75086752522</c:v>
                </c:pt>
                <c:pt idx="47304">
                  <c:v>45938.75168672518</c:v>
                </c:pt>
                <c:pt idx="47305">
                  <c:v>45938.75250592522</c:v>
                </c:pt>
                <c:pt idx="47306">
                  <c:v>45938.75332512522</c:v>
                </c:pt>
                <c:pt idx="47307">
                  <c:v>45938.75414432523</c:v>
                </c:pt>
                <c:pt idx="47308">
                  <c:v>45938.75496352519</c:v>
                </c:pt>
                <c:pt idx="47309">
                  <c:v>45938.75578272517</c:v>
                </c:pt>
                <c:pt idx="47310">
                  <c:v>45938.75660192523</c:v>
                </c:pt>
                <c:pt idx="47311">
                  <c:v>45938.75742112518</c:v>
                </c:pt>
                <c:pt idx="47312">
                  <c:v>45938.75824032524</c:v>
                </c:pt>
                <c:pt idx="47313">
                  <c:v>45938.75905952523</c:v>
                </c:pt>
                <c:pt idx="47314">
                  <c:v>45938.75987872524</c:v>
                </c:pt>
                <c:pt idx="47315">
                  <c:v>45938.76069792525</c:v>
                </c:pt>
                <c:pt idx="47316">
                  <c:v>45938.76151712525</c:v>
                </c:pt>
                <c:pt idx="47317">
                  <c:v>45938.76233632525</c:v>
                </c:pt>
                <c:pt idx="47318">
                  <c:v>45938.76315552516</c:v>
                </c:pt>
                <c:pt idx="47319">
                  <c:v>45938.76397472518</c:v>
                </c:pt>
                <c:pt idx="47320">
                  <c:v>45938.76479392519</c:v>
                </c:pt>
                <c:pt idx="47321">
                  <c:v>45938.76561312522</c:v>
                </c:pt>
                <c:pt idx="47322">
                  <c:v>45938.76643232525</c:v>
                </c:pt>
                <c:pt idx="47323">
                  <c:v>45938.76725152519</c:v>
                </c:pt>
                <c:pt idx="47324">
                  <c:v>45938.76807072527</c:v>
                </c:pt>
                <c:pt idx="47325">
                  <c:v>45938.76888992527</c:v>
                </c:pt>
                <c:pt idx="47326">
                  <c:v>45938.7697091252</c:v>
                </c:pt>
                <c:pt idx="47327">
                  <c:v>45938.77052832527</c:v>
                </c:pt>
                <c:pt idx="47328">
                  <c:v>45938.77134752518</c:v>
                </c:pt>
                <c:pt idx="47329">
                  <c:v>45938.77216672521</c:v>
                </c:pt>
                <c:pt idx="47330">
                  <c:v>45938.77298592521</c:v>
                </c:pt>
                <c:pt idx="47331">
                  <c:v>45938.77380512527</c:v>
                </c:pt>
                <c:pt idx="47332">
                  <c:v>45938.77462432528</c:v>
                </c:pt>
                <c:pt idx="47333">
                  <c:v>45938.77544352518</c:v>
                </c:pt>
                <c:pt idx="47334">
                  <c:v>45938.77626272527</c:v>
                </c:pt>
                <c:pt idx="47335">
                  <c:v>45938.77708192522</c:v>
                </c:pt>
                <c:pt idx="47336">
                  <c:v>45938.77790112522</c:v>
                </c:pt>
                <c:pt idx="47337">
                  <c:v>45938.7787203253</c:v>
                </c:pt>
                <c:pt idx="47338">
                  <c:v>45938.7795395253</c:v>
                </c:pt>
                <c:pt idx="47339">
                  <c:v>45938.7803587253</c:v>
                </c:pt>
                <c:pt idx="47340">
                  <c:v>45938.7811779253</c:v>
                </c:pt>
                <c:pt idx="47341">
                  <c:v>45938.7819971253</c:v>
                </c:pt>
                <c:pt idx="47342">
                  <c:v>45938.7828163253</c:v>
                </c:pt>
                <c:pt idx="47343">
                  <c:v>45938.78363552527</c:v>
                </c:pt>
                <c:pt idx="47344">
                  <c:v>45938.7844547253</c:v>
                </c:pt>
                <c:pt idx="47345">
                  <c:v>45938.78527392531</c:v>
                </c:pt>
                <c:pt idx="47346">
                  <c:v>45938.78609312532</c:v>
                </c:pt>
                <c:pt idx="47347">
                  <c:v>45938.78691232532</c:v>
                </c:pt>
                <c:pt idx="47348">
                  <c:v>45938.78773152525</c:v>
                </c:pt>
                <c:pt idx="47349">
                  <c:v>45938.78855072532</c:v>
                </c:pt>
                <c:pt idx="47350">
                  <c:v>45938.78936992533</c:v>
                </c:pt>
                <c:pt idx="47351">
                  <c:v>45938.79018912526</c:v>
                </c:pt>
                <c:pt idx="47352">
                  <c:v>45938.79100832532</c:v>
                </c:pt>
                <c:pt idx="47353">
                  <c:v>45938.79182752525</c:v>
                </c:pt>
                <c:pt idx="47354">
                  <c:v>45938.79264672526</c:v>
                </c:pt>
                <c:pt idx="47355">
                  <c:v>45938.79346592522</c:v>
                </c:pt>
                <c:pt idx="47356">
                  <c:v>45938.79428512532</c:v>
                </c:pt>
                <c:pt idx="47357">
                  <c:v>45938.79510432527</c:v>
                </c:pt>
                <c:pt idx="47358">
                  <c:v>45938.79592352522</c:v>
                </c:pt>
                <c:pt idx="47359">
                  <c:v>45938.79674272526</c:v>
                </c:pt>
                <c:pt idx="47360">
                  <c:v>45938.79756192528</c:v>
                </c:pt>
                <c:pt idx="47361">
                  <c:v>45938.79838112528</c:v>
                </c:pt>
                <c:pt idx="47362">
                  <c:v>45938.79920032535</c:v>
                </c:pt>
                <c:pt idx="47363">
                  <c:v>45938.80001952535</c:v>
                </c:pt>
                <c:pt idx="47364">
                  <c:v>45938.80083872535</c:v>
                </c:pt>
                <c:pt idx="47365">
                  <c:v>45938.80165792536</c:v>
                </c:pt>
                <c:pt idx="47366">
                  <c:v>45938.80247712536</c:v>
                </c:pt>
                <c:pt idx="47367">
                  <c:v>45938.80329632536</c:v>
                </c:pt>
                <c:pt idx="47368">
                  <c:v>45938.80411552537</c:v>
                </c:pt>
                <c:pt idx="47369">
                  <c:v>45938.80493472537</c:v>
                </c:pt>
                <c:pt idx="47370">
                  <c:v>45938.80575392537</c:v>
                </c:pt>
                <c:pt idx="47371">
                  <c:v>45938.80657312538</c:v>
                </c:pt>
                <c:pt idx="47372">
                  <c:v>45938.80739232537</c:v>
                </c:pt>
                <c:pt idx="47373">
                  <c:v>45938.80821152537</c:v>
                </c:pt>
                <c:pt idx="47374">
                  <c:v>45938.80903072538</c:v>
                </c:pt>
                <c:pt idx="47375">
                  <c:v>45938.80984992538</c:v>
                </c:pt>
                <c:pt idx="47376">
                  <c:v>45938.81066912538</c:v>
                </c:pt>
                <c:pt idx="47377">
                  <c:v>45938.81148832539</c:v>
                </c:pt>
                <c:pt idx="47378">
                  <c:v>45938.81230752539</c:v>
                </c:pt>
                <c:pt idx="47379">
                  <c:v>45938.81312672538</c:v>
                </c:pt>
                <c:pt idx="47380">
                  <c:v>45938.81394592539</c:v>
                </c:pt>
                <c:pt idx="47381">
                  <c:v>45938.8147651254</c:v>
                </c:pt>
                <c:pt idx="47382">
                  <c:v>45938.8155843254</c:v>
                </c:pt>
                <c:pt idx="47383">
                  <c:v>45938.8164035254</c:v>
                </c:pt>
                <c:pt idx="47384">
                  <c:v>45938.8172227254</c:v>
                </c:pt>
                <c:pt idx="47385">
                  <c:v>45938.8180419254</c:v>
                </c:pt>
                <c:pt idx="47386">
                  <c:v>45938.8188611254</c:v>
                </c:pt>
                <c:pt idx="47387">
                  <c:v>45938.81968032541</c:v>
                </c:pt>
                <c:pt idx="47388">
                  <c:v>45938.82049952541</c:v>
                </c:pt>
                <c:pt idx="47389">
                  <c:v>45938.82131872542</c:v>
                </c:pt>
                <c:pt idx="47390">
                  <c:v>45938.82213792542</c:v>
                </c:pt>
                <c:pt idx="47391">
                  <c:v>45938.82295712542</c:v>
                </c:pt>
                <c:pt idx="47392">
                  <c:v>45938.82377632542</c:v>
                </c:pt>
                <c:pt idx="47393">
                  <c:v>45938.82459552542</c:v>
                </c:pt>
                <c:pt idx="47394">
                  <c:v>45938.82541472543</c:v>
                </c:pt>
                <c:pt idx="47395">
                  <c:v>45938.82623392542</c:v>
                </c:pt>
                <c:pt idx="47396">
                  <c:v>45938.82705312543</c:v>
                </c:pt>
                <c:pt idx="47397">
                  <c:v>45938.82787232543</c:v>
                </c:pt>
                <c:pt idx="47398">
                  <c:v>45938.82869152544</c:v>
                </c:pt>
                <c:pt idx="47399">
                  <c:v>45938.82951072544</c:v>
                </c:pt>
                <c:pt idx="47400">
                  <c:v>45938.83032992544</c:v>
                </c:pt>
                <c:pt idx="47401">
                  <c:v>45938.83114912544</c:v>
                </c:pt>
                <c:pt idx="47402">
                  <c:v>45938.83196832544</c:v>
                </c:pt>
                <c:pt idx="47403">
                  <c:v>45938.83278752545</c:v>
                </c:pt>
                <c:pt idx="47404">
                  <c:v>45938.83360672545</c:v>
                </c:pt>
                <c:pt idx="47405">
                  <c:v>45938.83442592545</c:v>
                </c:pt>
                <c:pt idx="47406">
                  <c:v>45938.83524512545</c:v>
                </c:pt>
                <c:pt idx="47407">
                  <c:v>45938.83606432545</c:v>
                </c:pt>
                <c:pt idx="47408">
                  <c:v>45938.83688352546</c:v>
                </c:pt>
                <c:pt idx="47409">
                  <c:v>45938.83770272545</c:v>
                </c:pt>
                <c:pt idx="47410">
                  <c:v>45938.83852192546</c:v>
                </c:pt>
                <c:pt idx="47411">
                  <c:v>45938.83934112547</c:v>
                </c:pt>
                <c:pt idx="47412">
                  <c:v>45938.84016032547</c:v>
                </c:pt>
                <c:pt idx="47413">
                  <c:v>45938.84097952547</c:v>
                </c:pt>
                <c:pt idx="47414">
                  <c:v>45938.84179872547</c:v>
                </c:pt>
                <c:pt idx="47415">
                  <c:v>45938.84261792548</c:v>
                </c:pt>
                <c:pt idx="47416">
                  <c:v>45938.84343712547</c:v>
                </c:pt>
                <c:pt idx="47417">
                  <c:v>45938.8442563255</c:v>
                </c:pt>
                <c:pt idx="47418">
                  <c:v>45938.84507552548</c:v>
                </c:pt>
                <c:pt idx="47419">
                  <c:v>45938.84589472548</c:v>
                </c:pt>
                <c:pt idx="47420">
                  <c:v>45938.84671392548</c:v>
                </c:pt>
                <c:pt idx="47421">
                  <c:v>45938.84753312548</c:v>
                </c:pt>
                <c:pt idx="47422">
                  <c:v>45938.8483523255</c:v>
                </c:pt>
                <c:pt idx="47423">
                  <c:v>45938.84917152549</c:v>
                </c:pt>
                <c:pt idx="47424">
                  <c:v>45938.8499907255</c:v>
                </c:pt>
                <c:pt idx="47425">
                  <c:v>45938.8508099255</c:v>
                </c:pt>
                <c:pt idx="47426">
                  <c:v>45938.8516291255</c:v>
                </c:pt>
                <c:pt idx="47427">
                  <c:v>45938.8524483255</c:v>
                </c:pt>
                <c:pt idx="47428">
                  <c:v>45938.8532675255</c:v>
                </c:pt>
                <c:pt idx="47429">
                  <c:v>45938.8540867255</c:v>
                </c:pt>
                <c:pt idx="47430">
                  <c:v>45938.8549059255</c:v>
                </c:pt>
                <c:pt idx="47431">
                  <c:v>45938.85572512551</c:v>
                </c:pt>
                <c:pt idx="47432">
                  <c:v>45938.8565443255</c:v>
                </c:pt>
                <c:pt idx="47433">
                  <c:v>45938.85736352552</c:v>
                </c:pt>
                <c:pt idx="47434">
                  <c:v>45938.85818272552</c:v>
                </c:pt>
                <c:pt idx="47435">
                  <c:v>45938.85900192552</c:v>
                </c:pt>
                <c:pt idx="47436">
                  <c:v>45938.85982112553</c:v>
                </c:pt>
                <c:pt idx="47437">
                  <c:v>45938.86064032552</c:v>
                </c:pt>
                <c:pt idx="47438">
                  <c:v>45938.86145952553</c:v>
                </c:pt>
                <c:pt idx="47439">
                  <c:v>45938.86227872552</c:v>
                </c:pt>
                <c:pt idx="47440">
                  <c:v>45938.86309792553</c:v>
                </c:pt>
                <c:pt idx="47441">
                  <c:v>45938.86391712553</c:v>
                </c:pt>
                <c:pt idx="47442">
                  <c:v>45938.86473632553</c:v>
                </c:pt>
                <c:pt idx="47443">
                  <c:v>45938.86555552554</c:v>
                </c:pt>
                <c:pt idx="47444">
                  <c:v>45938.86637472554</c:v>
                </c:pt>
                <c:pt idx="47445">
                  <c:v>45938.86719392554</c:v>
                </c:pt>
                <c:pt idx="47446">
                  <c:v>45938.86801312554</c:v>
                </c:pt>
                <c:pt idx="47447">
                  <c:v>45938.86883232554</c:v>
                </c:pt>
                <c:pt idx="47448">
                  <c:v>45938.86965152555</c:v>
                </c:pt>
                <c:pt idx="47449">
                  <c:v>45938.87047072555</c:v>
                </c:pt>
                <c:pt idx="47450">
                  <c:v>45938.87128992555</c:v>
                </c:pt>
                <c:pt idx="47451">
                  <c:v>45938.87210912555</c:v>
                </c:pt>
                <c:pt idx="47452">
                  <c:v>45938.87292832555</c:v>
                </c:pt>
                <c:pt idx="47453">
                  <c:v>45938.87374752555</c:v>
                </c:pt>
                <c:pt idx="47454">
                  <c:v>45938.87456672556</c:v>
                </c:pt>
                <c:pt idx="47455">
                  <c:v>45938.87538592557</c:v>
                </c:pt>
                <c:pt idx="47456">
                  <c:v>45938.87620512556</c:v>
                </c:pt>
                <c:pt idx="47457">
                  <c:v>45938.87702432557</c:v>
                </c:pt>
                <c:pt idx="47458">
                  <c:v>45938.87784352557</c:v>
                </c:pt>
                <c:pt idx="47459">
                  <c:v>45938.87866272557</c:v>
                </c:pt>
                <c:pt idx="47460">
                  <c:v>45938.87948192558</c:v>
                </c:pt>
                <c:pt idx="47461">
                  <c:v>45938.88030112558</c:v>
                </c:pt>
                <c:pt idx="47462">
                  <c:v>45938.88112032558</c:v>
                </c:pt>
                <c:pt idx="47463">
                  <c:v>45938.88193952558</c:v>
                </c:pt>
                <c:pt idx="47464">
                  <c:v>45938.88275872558</c:v>
                </c:pt>
                <c:pt idx="47465">
                  <c:v>45938.88357792558</c:v>
                </c:pt>
                <c:pt idx="47466">
                  <c:v>45938.8843971256</c:v>
                </c:pt>
                <c:pt idx="47467">
                  <c:v>45938.8852163256</c:v>
                </c:pt>
                <c:pt idx="47468">
                  <c:v>45938.8860355256</c:v>
                </c:pt>
                <c:pt idx="47469">
                  <c:v>45938.8868547256</c:v>
                </c:pt>
                <c:pt idx="47470">
                  <c:v>45938.8876739256</c:v>
                </c:pt>
                <c:pt idx="47471">
                  <c:v>45938.8884931256</c:v>
                </c:pt>
                <c:pt idx="47472">
                  <c:v>45938.8893123256</c:v>
                </c:pt>
                <c:pt idx="47473">
                  <c:v>45938.89013152559</c:v>
                </c:pt>
                <c:pt idx="47474">
                  <c:v>45938.8909507256</c:v>
                </c:pt>
                <c:pt idx="47475">
                  <c:v>45938.89176992558</c:v>
                </c:pt>
                <c:pt idx="47476">
                  <c:v>45938.89258912561</c:v>
                </c:pt>
                <c:pt idx="47477">
                  <c:v>45938.89340832562</c:v>
                </c:pt>
                <c:pt idx="47478">
                  <c:v>45938.89422752562</c:v>
                </c:pt>
                <c:pt idx="47479">
                  <c:v>45938.89504672559</c:v>
                </c:pt>
                <c:pt idx="47480">
                  <c:v>45938.89586592562</c:v>
                </c:pt>
                <c:pt idx="47481">
                  <c:v>45938.89668512563</c:v>
                </c:pt>
                <c:pt idx="47482">
                  <c:v>45938.89750432563</c:v>
                </c:pt>
                <c:pt idx="47483">
                  <c:v>45938.89832352562</c:v>
                </c:pt>
                <c:pt idx="47484">
                  <c:v>45938.89914272558</c:v>
                </c:pt>
                <c:pt idx="47485">
                  <c:v>45938.89996192558</c:v>
                </c:pt>
                <c:pt idx="47486">
                  <c:v>45938.90078112562</c:v>
                </c:pt>
                <c:pt idx="47487">
                  <c:v>45938.90160032563</c:v>
                </c:pt>
                <c:pt idx="47488">
                  <c:v>45938.90241952564</c:v>
                </c:pt>
                <c:pt idx="47489">
                  <c:v>45938.90323872564</c:v>
                </c:pt>
                <c:pt idx="47490">
                  <c:v>45938.90405792565</c:v>
                </c:pt>
                <c:pt idx="47491">
                  <c:v>45938.90487712565</c:v>
                </c:pt>
                <c:pt idx="47492">
                  <c:v>45938.90569632565</c:v>
                </c:pt>
                <c:pt idx="47493">
                  <c:v>45938.90651552565</c:v>
                </c:pt>
                <c:pt idx="47494">
                  <c:v>45938.90733472566</c:v>
                </c:pt>
                <c:pt idx="47495">
                  <c:v>45938.90815392566</c:v>
                </c:pt>
                <c:pt idx="47496">
                  <c:v>45938.90897312566</c:v>
                </c:pt>
                <c:pt idx="47497">
                  <c:v>45938.90979232566</c:v>
                </c:pt>
                <c:pt idx="47498">
                  <c:v>45938.91061152567</c:v>
                </c:pt>
                <c:pt idx="47499">
                  <c:v>45938.91143072567</c:v>
                </c:pt>
                <c:pt idx="47500">
                  <c:v>45938.91224992567</c:v>
                </c:pt>
                <c:pt idx="47501">
                  <c:v>45938.91306912567</c:v>
                </c:pt>
                <c:pt idx="47502">
                  <c:v>45938.91388832567</c:v>
                </c:pt>
                <c:pt idx="47503">
                  <c:v>45938.91470752568</c:v>
                </c:pt>
                <c:pt idx="47504">
                  <c:v>45938.91552672568</c:v>
                </c:pt>
                <c:pt idx="47505">
                  <c:v>45938.91634592568</c:v>
                </c:pt>
                <c:pt idx="47506">
                  <c:v>45938.91716512568</c:v>
                </c:pt>
                <c:pt idx="47507">
                  <c:v>45938.91798432569</c:v>
                </c:pt>
                <c:pt idx="47508">
                  <c:v>45938.91880352569</c:v>
                </c:pt>
                <c:pt idx="47509">
                  <c:v>45938.91962272568</c:v>
                </c:pt>
                <c:pt idx="47510">
                  <c:v>45938.92044192562</c:v>
                </c:pt>
                <c:pt idx="47511">
                  <c:v>45938.9212611257</c:v>
                </c:pt>
                <c:pt idx="47512">
                  <c:v>45938.9220803257</c:v>
                </c:pt>
                <c:pt idx="47513">
                  <c:v>45938.9228995257</c:v>
                </c:pt>
                <c:pt idx="47514">
                  <c:v>45938.92371872567</c:v>
                </c:pt>
                <c:pt idx="47515">
                  <c:v>45938.9245379257</c:v>
                </c:pt>
                <c:pt idx="47516">
                  <c:v>45938.92535712571</c:v>
                </c:pt>
                <c:pt idx="47517">
                  <c:v>45938.92617632571</c:v>
                </c:pt>
                <c:pt idx="47518">
                  <c:v>45938.9269955257</c:v>
                </c:pt>
                <c:pt idx="47519">
                  <c:v>45938.92781472571</c:v>
                </c:pt>
                <c:pt idx="47520">
                  <c:v>45938.92863392572</c:v>
                </c:pt>
                <c:pt idx="47521">
                  <c:v>45938.92945312572</c:v>
                </c:pt>
                <c:pt idx="47522">
                  <c:v>45938.93027232572</c:v>
                </c:pt>
                <c:pt idx="47523">
                  <c:v>45938.93109152572</c:v>
                </c:pt>
                <c:pt idx="47524">
                  <c:v>45938.93191072573</c:v>
                </c:pt>
                <c:pt idx="47525">
                  <c:v>45938.93272992573</c:v>
                </c:pt>
                <c:pt idx="47526">
                  <c:v>45938.93354912573</c:v>
                </c:pt>
                <c:pt idx="47527">
                  <c:v>45938.93436832573</c:v>
                </c:pt>
                <c:pt idx="47528">
                  <c:v>45938.93518752566</c:v>
                </c:pt>
                <c:pt idx="47529">
                  <c:v>45938.93600672574</c:v>
                </c:pt>
                <c:pt idx="47530">
                  <c:v>45938.93682592574</c:v>
                </c:pt>
                <c:pt idx="47531">
                  <c:v>45938.93764512573</c:v>
                </c:pt>
                <c:pt idx="47532">
                  <c:v>45938.93846432574</c:v>
                </c:pt>
                <c:pt idx="47533">
                  <c:v>45938.93928352575</c:v>
                </c:pt>
                <c:pt idx="47534">
                  <c:v>45938.94010272575</c:v>
                </c:pt>
                <c:pt idx="47535">
                  <c:v>45938.94092192575</c:v>
                </c:pt>
                <c:pt idx="47536">
                  <c:v>45938.94174112575</c:v>
                </c:pt>
                <c:pt idx="47537">
                  <c:v>45938.94256032575</c:v>
                </c:pt>
                <c:pt idx="47538">
                  <c:v>45938.94337952576</c:v>
                </c:pt>
                <c:pt idx="47539">
                  <c:v>45938.94419872576</c:v>
                </c:pt>
                <c:pt idx="47540">
                  <c:v>45938.94501792576</c:v>
                </c:pt>
                <c:pt idx="47541">
                  <c:v>45938.94583712576</c:v>
                </c:pt>
                <c:pt idx="47542">
                  <c:v>45938.94665632576</c:v>
                </c:pt>
                <c:pt idx="47543">
                  <c:v>45938.94747552577</c:v>
                </c:pt>
                <c:pt idx="47544">
                  <c:v>45938.94829472577</c:v>
                </c:pt>
                <c:pt idx="47545">
                  <c:v>45938.94911392577</c:v>
                </c:pt>
                <c:pt idx="47546">
                  <c:v>45938.94993312577</c:v>
                </c:pt>
                <c:pt idx="47547">
                  <c:v>45938.95075232577</c:v>
                </c:pt>
                <c:pt idx="47548">
                  <c:v>45938.95157152578</c:v>
                </c:pt>
                <c:pt idx="47549">
                  <c:v>45938.95239072578</c:v>
                </c:pt>
                <c:pt idx="47550">
                  <c:v>45938.95320992578</c:v>
                </c:pt>
                <c:pt idx="47551">
                  <c:v>45938.95402912578</c:v>
                </c:pt>
                <c:pt idx="47552">
                  <c:v>45938.95484832578</c:v>
                </c:pt>
                <c:pt idx="47553">
                  <c:v>45938.95566752578</c:v>
                </c:pt>
                <c:pt idx="47554">
                  <c:v>45938.95648672579</c:v>
                </c:pt>
                <c:pt idx="47555">
                  <c:v>45938.9573059258</c:v>
                </c:pt>
                <c:pt idx="47556">
                  <c:v>45938.9581251258</c:v>
                </c:pt>
                <c:pt idx="47557">
                  <c:v>45938.9589443258</c:v>
                </c:pt>
                <c:pt idx="47558">
                  <c:v>45938.9597635258</c:v>
                </c:pt>
                <c:pt idx="47559">
                  <c:v>45938.96058272581</c:v>
                </c:pt>
                <c:pt idx="47560">
                  <c:v>45938.96140192574</c:v>
                </c:pt>
                <c:pt idx="47561">
                  <c:v>45938.96222112581</c:v>
                </c:pt>
                <c:pt idx="47562">
                  <c:v>45938.96304032581</c:v>
                </c:pt>
                <c:pt idx="47563">
                  <c:v>45938.96385952581</c:v>
                </c:pt>
                <c:pt idx="47564">
                  <c:v>45938.96467872582</c:v>
                </c:pt>
                <c:pt idx="47565">
                  <c:v>45938.96549792582</c:v>
                </c:pt>
                <c:pt idx="47566">
                  <c:v>45938.96631712582</c:v>
                </c:pt>
                <c:pt idx="47567">
                  <c:v>45938.96713632582</c:v>
                </c:pt>
                <c:pt idx="47568">
                  <c:v>45938.96795552583</c:v>
                </c:pt>
                <c:pt idx="47569">
                  <c:v>45938.96877472583</c:v>
                </c:pt>
                <c:pt idx="47570">
                  <c:v>45938.96959392583</c:v>
                </c:pt>
                <c:pt idx="47571">
                  <c:v>45938.97041312583</c:v>
                </c:pt>
                <c:pt idx="47572">
                  <c:v>45938.97123232583</c:v>
                </c:pt>
                <c:pt idx="47573">
                  <c:v>45938.97205152584</c:v>
                </c:pt>
                <c:pt idx="47574">
                  <c:v>45938.97287072584</c:v>
                </c:pt>
                <c:pt idx="47575">
                  <c:v>45938.97368992584</c:v>
                </c:pt>
                <c:pt idx="47576">
                  <c:v>45938.97450912584</c:v>
                </c:pt>
                <c:pt idx="47577">
                  <c:v>45938.97532832585</c:v>
                </c:pt>
                <c:pt idx="47578">
                  <c:v>45938.97614752585</c:v>
                </c:pt>
                <c:pt idx="47579">
                  <c:v>45938.97696672585</c:v>
                </c:pt>
                <c:pt idx="47580">
                  <c:v>45938.97778592585</c:v>
                </c:pt>
                <c:pt idx="47581">
                  <c:v>45938.97860512585</c:v>
                </c:pt>
                <c:pt idx="47582">
                  <c:v>45938.97942432586</c:v>
                </c:pt>
                <c:pt idx="47583">
                  <c:v>45938.98024352586</c:v>
                </c:pt>
                <c:pt idx="47584">
                  <c:v>45938.98106272586</c:v>
                </c:pt>
                <c:pt idx="47585">
                  <c:v>45938.98188192587</c:v>
                </c:pt>
                <c:pt idx="47586">
                  <c:v>45938.98270112587</c:v>
                </c:pt>
                <c:pt idx="47587">
                  <c:v>45938.98352032587</c:v>
                </c:pt>
                <c:pt idx="47588">
                  <c:v>45938.98433952587</c:v>
                </c:pt>
                <c:pt idx="47589">
                  <c:v>45938.98515872587</c:v>
                </c:pt>
                <c:pt idx="47590">
                  <c:v>45938.98597792587</c:v>
                </c:pt>
                <c:pt idx="47591">
                  <c:v>45938.98679712587</c:v>
                </c:pt>
                <c:pt idx="47592">
                  <c:v>45938.98761632588</c:v>
                </c:pt>
                <c:pt idx="47593">
                  <c:v>45938.98843552588</c:v>
                </c:pt>
                <c:pt idx="47594">
                  <c:v>45938.98925472588</c:v>
                </c:pt>
                <c:pt idx="47595">
                  <c:v>45938.99007392589</c:v>
                </c:pt>
                <c:pt idx="47596">
                  <c:v>45938.9908931259</c:v>
                </c:pt>
                <c:pt idx="47597">
                  <c:v>45938.99171232589</c:v>
                </c:pt>
                <c:pt idx="47598">
                  <c:v>45938.9925315259</c:v>
                </c:pt>
                <c:pt idx="47599">
                  <c:v>45938.9933507259</c:v>
                </c:pt>
                <c:pt idx="47600">
                  <c:v>45938.9941699259</c:v>
                </c:pt>
                <c:pt idx="47601">
                  <c:v>45938.9949891259</c:v>
                </c:pt>
                <c:pt idx="47602">
                  <c:v>45938.9958083259</c:v>
                </c:pt>
                <c:pt idx="47603">
                  <c:v>45938.99662752591</c:v>
                </c:pt>
                <c:pt idx="47604">
                  <c:v>45938.99744672587</c:v>
                </c:pt>
                <c:pt idx="47605">
                  <c:v>45938.99826592591</c:v>
                </c:pt>
                <c:pt idx="47606">
                  <c:v>45938.99908512591</c:v>
                </c:pt>
                <c:pt idx="47607">
                  <c:v>45938.99990432592</c:v>
                </c:pt>
                <c:pt idx="47608">
                  <c:v>45939.00072352592</c:v>
                </c:pt>
                <c:pt idx="47609">
                  <c:v>45939.00154272592</c:v>
                </c:pt>
                <c:pt idx="47610">
                  <c:v>45939.00236192592</c:v>
                </c:pt>
                <c:pt idx="47611">
                  <c:v>45939.00318112593</c:v>
                </c:pt>
                <c:pt idx="47612">
                  <c:v>45939.00400032592</c:v>
                </c:pt>
                <c:pt idx="47613">
                  <c:v>45939.00481952592</c:v>
                </c:pt>
                <c:pt idx="47614">
                  <c:v>45939.00563872593</c:v>
                </c:pt>
                <c:pt idx="47615">
                  <c:v>45939.00645792593</c:v>
                </c:pt>
                <c:pt idx="47616">
                  <c:v>45939.00727712593</c:v>
                </c:pt>
                <c:pt idx="47617">
                  <c:v>45939.00809632593</c:v>
                </c:pt>
                <c:pt idx="47618">
                  <c:v>45939.00891552594</c:v>
                </c:pt>
                <c:pt idx="47619">
                  <c:v>45939.00973472594</c:v>
                </c:pt>
                <c:pt idx="47620">
                  <c:v>45939.01055392594</c:v>
                </c:pt>
                <c:pt idx="47621">
                  <c:v>45939.01137312595</c:v>
                </c:pt>
                <c:pt idx="47622">
                  <c:v>45939.01219232595</c:v>
                </c:pt>
                <c:pt idx="47623">
                  <c:v>45939.01301152595</c:v>
                </c:pt>
                <c:pt idx="47624">
                  <c:v>45939.01383072595</c:v>
                </c:pt>
                <c:pt idx="47625">
                  <c:v>45939.01464992595</c:v>
                </c:pt>
                <c:pt idx="47626">
                  <c:v>45939.01546912596</c:v>
                </c:pt>
                <c:pt idx="47627">
                  <c:v>45939.01628832596</c:v>
                </c:pt>
                <c:pt idx="47628">
                  <c:v>45939.01710752596</c:v>
                </c:pt>
                <c:pt idx="47629">
                  <c:v>45939.01792672597</c:v>
                </c:pt>
                <c:pt idx="47630">
                  <c:v>45939.01874592597</c:v>
                </c:pt>
                <c:pt idx="47631">
                  <c:v>45939.01956512597</c:v>
                </c:pt>
                <c:pt idx="47632">
                  <c:v>45939.02038432597</c:v>
                </c:pt>
                <c:pt idx="47633">
                  <c:v>45939.02120352598</c:v>
                </c:pt>
                <c:pt idx="47634">
                  <c:v>45939.02202272598</c:v>
                </c:pt>
                <c:pt idx="47635">
                  <c:v>45939.02284192598</c:v>
                </c:pt>
                <c:pt idx="47636">
                  <c:v>45939.02366112598</c:v>
                </c:pt>
                <c:pt idx="47637">
                  <c:v>45939.02448032598</c:v>
                </c:pt>
                <c:pt idx="47638">
                  <c:v>45939.02529952599</c:v>
                </c:pt>
                <c:pt idx="47639">
                  <c:v>45939.02611872599</c:v>
                </c:pt>
                <c:pt idx="47640">
                  <c:v>45939.026937926</c:v>
                </c:pt>
                <c:pt idx="47641">
                  <c:v>45939.02775712599</c:v>
                </c:pt>
                <c:pt idx="47642">
                  <c:v>45939.028576326</c:v>
                </c:pt>
                <c:pt idx="47643">
                  <c:v>45939.029395526</c:v>
                </c:pt>
                <c:pt idx="47644">
                  <c:v>45939.030214726</c:v>
                </c:pt>
                <c:pt idx="47645">
                  <c:v>45939.031033926</c:v>
                </c:pt>
                <c:pt idx="47646">
                  <c:v>45939.031853126</c:v>
                </c:pt>
                <c:pt idx="47647">
                  <c:v>45939.032672326</c:v>
                </c:pt>
                <c:pt idx="47648">
                  <c:v>45939.033491526</c:v>
                </c:pt>
                <c:pt idx="47649">
                  <c:v>45939.03431072601</c:v>
                </c:pt>
                <c:pt idx="47650">
                  <c:v>45939.03512992601</c:v>
                </c:pt>
                <c:pt idx="47651">
                  <c:v>45939.03594912602</c:v>
                </c:pt>
                <c:pt idx="47652">
                  <c:v>45939.03676832602</c:v>
                </c:pt>
                <c:pt idx="47653">
                  <c:v>45939.03758752602</c:v>
                </c:pt>
                <c:pt idx="47654">
                  <c:v>45939.03840672602</c:v>
                </c:pt>
                <c:pt idx="47655">
                  <c:v>45939.03922592602</c:v>
                </c:pt>
                <c:pt idx="47656">
                  <c:v>45939.04004512602</c:v>
                </c:pt>
                <c:pt idx="47657">
                  <c:v>45939.04086432603</c:v>
                </c:pt>
                <c:pt idx="47658">
                  <c:v>45939.04168352603</c:v>
                </c:pt>
                <c:pt idx="47659">
                  <c:v>45939.04250272603</c:v>
                </c:pt>
                <c:pt idx="47660">
                  <c:v>45939.04332192604</c:v>
                </c:pt>
                <c:pt idx="47661">
                  <c:v>45939.04414112604</c:v>
                </c:pt>
                <c:pt idx="47662">
                  <c:v>45939.04496032604</c:v>
                </c:pt>
                <c:pt idx="47663">
                  <c:v>45939.04577952604</c:v>
                </c:pt>
                <c:pt idx="47664">
                  <c:v>45939.04659872604</c:v>
                </c:pt>
                <c:pt idx="47665">
                  <c:v>45939.04741792605</c:v>
                </c:pt>
                <c:pt idx="47666">
                  <c:v>45939.0482371261</c:v>
                </c:pt>
                <c:pt idx="47667">
                  <c:v>45939.04905632606</c:v>
                </c:pt>
                <c:pt idx="47668">
                  <c:v>45939.04987552605</c:v>
                </c:pt>
                <c:pt idx="47669">
                  <c:v>45939.05069472605</c:v>
                </c:pt>
                <c:pt idx="47670">
                  <c:v>45939.05151392606</c:v>
                </c:pt>
                <c:pt idx="47671">
                  <c:v>45939.0523331261</c:v>
                </c:pt>
                <c:pt idx="47672">
                  <c:v>45939.05315232606</c:v>
                </c:pt>
                <c:pt idx="47673">
                  <c:v>45939.05397152607</c:v>
                </c:pt>
                <c:pt idx="47674">
                  <c:v>45939.05479072607</c:v>
                </c:pt>
                <c:pt idx="47675">
                  <c:v>45939.05560992607</c:v>
                </c:pt>
                <c:pt idx="47676">
                  <c:v>45939.05642912608</c:v>
                </c:pt>
                <c:pt idx="47677">
                  <c:v>45939.0572483261</c:v>
                </c:pt>
                <c:pt idx="47678">
                  <c:v>45939.05806752607</c:v>
                </c:pt>
                <c:pt idx="47679">
                  <c:v>45939.05888672608</c:v>
                </c:pt>
                <c:pt idx="47680">
                  <c:v>45939.05970592608</c:v>
                </c:pt>
                <c:pt idx="47681">
                  <c:v>45939.06052512608</c:v>
                </c:pt>
                <c:pt idx="47682">
                  <c:v>45939.06134432609</c:v>
                </c:pt>
                <c:pt idx="47683">
                  <c:v>45939.06216352608</c:v>
                </c:pt>
                <c:pt idx="47684">
                  <c:v>45939.06298272609</c:v>
                </c:pt>
                <c:pt idx="47685">
                  <c:v>45939.0638019261</c:v>
                </c:pt>
                <c:pt idx="47686">
                  <c:v>45939.0646211261</c:v>
                </c:pt>
                <c:pt idx="47687">
                  <c:v>45939.0654403261</c:v>
                </c:pt>
                <c:pt idx="47688">
                  <c:v>45939.0662595261</c:v>
                </c:pt>
                <c:pt idx="47689">
                  <c:v>45939.0670787261</c:v>
                </c:pt>
                <c:pt idx="47690">
                  <c:v>45939.0678979261</c:v>
                </c:pt>
                <c:pt idx="47691">
                  <c:v>45939.0687171261</c:v>
                </c:pt>
                <c:pt idx="47692">
                  <c:v>45939.0695363261</c:v>
                </c:pt>
                <c:pt idx="47693">
                  <c:v>45939.07035552611</c:v>
                </c:pt>
                <c:pt idx="47694">
                  <c:v>45939.07117472612</c:v>
                </c:pt>
                <c:pt idx="47695">
                  <c:v>45939.07199392612</c:v>
                </c:pt>
                <c:pt idx="47696">
                  <c:v>45939.07281312614</c:v>
                </c:pt>
                <c:pt idx="47697">
                  <c:v>45939.07363232612</c:v>
                </c:pt>
                <c:pt idx="47698">
                  <c:v>45939.07445152612</c:v>
                </c:pt>
                <c:pt idx="47699">
                  <c:v>45939.07527072612</c:v>
                </c:pt>
                <c:pt idx="47700">
                  <c:v>45939.07608992612</c:v>
                </c:pt>
                <c:pt idx="47701">
                  <c:v>45939.07690912613</c:v>
                </c:pt>
                <c:pt idx="47702">
                  <c:v>45939.07772832613</c:v>
                </c:pt>
                <c:pt idx="47703">
                  <c:v>45939.07854752613</c:v>
                </c:pt>
                <c:pt idx="47704">
                  <c:v>45939.07936672614</c:v>
                </c:pt>
                <c:pt idx="47705">
                  <c:v>45939.08018592614</c:v>
                </c:pt>
                <c:pt idx="47706">
                  <c:v>45939.08100512614</c:v>
                </c:pt>
                <c:pt idx="47707">
                  <c:v>45939.08182432614</c:v>
                </c:pt>
                <c:pt idx="47708">
                  <c:v>45939.08264352615</c:v>
                </c:pt>
                <c:pt idx="47709">
                  <c:v>45939.08346272615</c:v>
                </c:pt>
                <c:pt idx="47710">
                  <c:v>45939.08428192615</c:v>
                </c:pt>
                <c:pt idx="47711">
                  <c:v>45939.08510112615</c:v>
                </c:pt>
                <c:pt idx="47712">
                  <c:v>45939.08592032615</c:v>
                </c:pt>
                <c:pt idx="47713">
                  <c:v>45939.08673952615</c:v>
                </c:pt>
                <c:pt idx="47714">
                  <c:v>45939.08755872616</c:v>
                </c:pt>
                <c:pt idx="47715">
                  <c:v>45939.0883779262</c:v>
                </c:pt>
                <c:pt idx="47716">
                  <c:v>45939.08919712616</c:v>
                </c:pt>
                <c:pt idx="47717">
                  <c:v>45939.09001632616</c:v>
                </c:pt>
                <c:pt idx="47718">
                  <c:v>45939.09083552617</c:v>
                </c:pt>
                <c:pt idx="47719">
                  <c:v>45939.09165472617</c:v>
                </c:pt>
                <c:pt idx="47720">
                  <c:v>45939.09247392617</c:v>
                </c:pt>
                <c:pt idx="47721">
                  <c:v>45939.09329312617</c:v>
                </c:pt>
                <c:pt idx="47722">
                  <c:v>45939.09411232618</c:v>
                </c:pt>
                <c:pt idx="47723">
                  <c:v>45939.09493152618</c:v>
                </c:pt>
                <c:pt idx="47724">
                  <c:v>45939.09575072618</c:v>
                </c:pt>
                <c:pt idx="47725">
                  <c:v>45939.09656992618</c:v>
                </c:pt>
                <c:pt idx="47726">
                  <c:v>45939.09738912619</c:v>
                </c:pt>
                <c:pt idx="47727">
                  <c:v>45939.0982083262</c:v>
                </c:pt>
                <c:pt idx="47728">
                  <c:v>45939.09902752619</c:v>
                </c:pt>
                <c:pt idx="47729">
                  <c:v>45939.0998467262</c:v>
                </c:pt>
                <c:pt idx="47730">
                  <c:v>45939.1006659262</c:v>
                </c:pt>
                <c:pt idx="47731">
                  <c:v>45939.10148512619</c:v>
                </c:pt>
                <c:pt idx="47732">
                  <c:v>45939.1023043262</c:v>
                </c:pt>
                <c:pt idx="47733">
                  <c:v>45939.10312352618</c:v>
                </c:pt>
                <c:pt idx="47734">
                  <c:v>45939.10394272619</c:v>
                </c:pt>
                <c:pt idx="47735">
                  <c:v>45939.1047619262</c:v>
                </c:pt>
                <c:pt idx="47736">
                  <c:v>45939.1055811262</c:v>
                </c:pt>
                <c:pt idx="47737">
                  <c:v>45939.10640032621</c:v>
                </c:pt>
                <c:pt idx="47738">
                  <c:v>45939.10721952622</c:v>
                </c:pt>
                <c:pt idx="47739">
                  <c:v>45939.10803872622</c:v>
                </c:pt>
                <c:pt idx="47740">
                  <c:v>45939.10885792622</c:v>
                </c:pt>
                <c:pt idx="47741">
                  <c:v>45939.10967712622</c:v>
                </c:pt>
                <c:pt idx="47742">
                  <c:v>45939.11049632622</c:v>
                </c:pt>
                <c:pt idx="47743">
                  <c:v>45939.11131552623</c:v>
                </c:pt>
                <c:pt idx="47744">
                  <c:v>45939.11213472623</c:v>
                </c:pt>
                <c:pt idx="47745">
                  <c:v>45939.11295392623</c:v>
                </c:pt>
                <c:pt idx="47746">
                  <c:v>45939.11377312624</c:v>
                </c:pt>
                <c:pt idx="47747">
                  <c:v>45939.11459232623</c:v>
                </c:pt>
                <c:pt idx="47748">
                  <c:v>45939.11541152623</c:v>
                </c:pt>
                <c:pt idx="47749">
                  <c:v>45939.11623072624</c:v>
                </c:pt>
                <c:pt idx="47750">
                  <c:v>45939.11704992624</c:v>
                </c:pt>
                <c:pt idx="47751">
                  <c:v>45939.11786912625</c:v>
                </c:pt>
                <c:pt idx="47752">
                  <c:v>45939.11868832625</c:v>
                </c:pt>
                <c:pt idx="47753">
                  <c:v>45939.11950752625</c:v>
                </c:pt>
                <c:pt idx="47754">
                  <c:v>45939.12032672625</c:v>
                </c:pt>
                <c:pt idx="47755">
                  <c:v>45939.12114592619</c:v>
                </c:pt>
                <c:pt idx="47756">
                  <c:v>45939.12196512619</c:v>
                </c:pt>
                <c:pt idx="47757">
                  <c:v>45939.12278432625</c:v>
                </c:pt>
                <c:pt idx="47758">
                  <c:v>45939.12360352619</c:v>
                </c:pt>
                <c:pt idx="47759">
                  <c:v>45939.12442272627</c:v>
                </c:pt>
                <c:pt idx="47760">
                  <c:v>45939.12524192627</c:v>
                </c:pt>
                <c:pt idx="47761">
                  <c:v>45939.12606112627</c:v>
                </c:pt>
                <c:pt idx="47762">
                  <c:v>45939.12688032627</c:v>
                </c:pt>
                <c:pt idx="47763">
                  <c:v>45939.12769952627</c:v>
                </c:pt>
                <c:pt idx="47764">
                  <c:v>45939.12851872627</c:v>
                </c:pt>
                <c:pt idx="47765">
                  <c:v>45939.12933792628</c:v>
                </c:pt>
                <c:pt idx="47766">
                  <c:v>45939.13015712628</c:v>
                </c:pt>
                <c:pt idx="47767">
                  <c:v>45939.13097632628</c:v>
                </c:pt>
                <c:pt idx="47768">
                  <c:v>45939.13179552622</c:v>
                </c:pt>
                <c:pt idx="47769">
                  <c:v>45939.13261472629</c:v>
                </c:pt>
                <c:pt idx="47770">
                  <c:v>45939.13343392628</c:v>
                </c:pt>
                <c:pt idx="47771">
                  <c:v>45939.1342531263</c:v>
                </c:pt>
                <c:pt idx="47772">
                  <c:v>45939.13507232629</c:v>
                </c:pt>
                <c:pt idx="47773">
                  <c:v>45939.1358915263</c:v>
                </c:pt>
                <c:pt idx="47774">
                  <c:v>45939.1367107263</c:v>
                </c:pt>
                <c:pt idx="47775">
                  <c:v>45939.1375299263</c:v>
                </c:pt>
                <c:pt idx="47776">
                  <c:v>45939.1383491263</c:v>
                </c:pt>
                <c:pt idx="47777">
                  <c:v>45939.13916832631</c:v>
                </c:pt>
                <c:pt idx="47778">
                  <c:v>45939.13998752627</c:v>
                </c:pt>
                <c:pt idx="47779">
                  <c:v>45939.14080672631</c:v>
                </c:pt>
                <c:pt idx="47780">
                  <c:v>45939.14162592631</c:v>
                </c:pt>
                <c:pt idx="47781">
                  <c:v>45939.14244512632</c:v>
                </c:pt>
                <c:pt idx="47782">
                  <c:v>45939.14326432632</c:v>
                </c:pt>
                <c:pt idx="47783">
                  <c:v>45939.14408352632</c:v>
                </c:pt>
                <c:pt idx="47784">
                  <c:v>45939.14490272632</c:v>
                </c:pt>
                <c:pt idx="47785">
                  <c:v>45939.14572192632</c:v>
                </c:pt>
                <c:pt idx="47786">
                  <c:v>45939.14654112632</c:v>
                </c:pt>
                <c:pt idx="47787">
                  <c:v>45939.14736032633</c:v>
                </c:pt>
                <c:pt idx="47788">
                  <c:v>45939.14817952633</c:v>
                </c:pt>
                <c:pt idx="47789">
                  <c:v>45939.14899872633</c:v>
                </c:pt>
                <c:pt idx="47790">
                  <c:v>45939.14981792633</c:v>
                </c:pt>
                <c:pt idx="47791">
                  <c:v>45939.15063712633</c:v>
                </c:pt>
                <c:pt idx="47792">
                  <c:v>45939.15145632634</c:v>
                </c:pt>
                <c:pt idx="47793">
                  <c:v>45939.15227552634</c:v>
                </c:pt>
                <c:pt idx="47794">
                  <c:v>45939.15309472635</c:v>
                </c:pt>
                <c:pt idx="47795">
                  <c:v>45939.15391392635</c:v>
                </c:pt>
                <c:pt idx="47796">
                  <c:v>45939.15473312635</c:v>
                </c:pt>
                <c:pt idx="47797">
                  <c:v>45939.15555232635</c:v>
                </c:pt>
                <c:pt idx="47798">
                  <c:v>45939.15637152635</c:v>
                </c:pt>
                <c:pt idx="47799">
                  <c:v>45939.15719072636</c:v>
                </c:pt>
                <c:pt idx="47800">
                  <c:v>45939.15800992635</c:v>
                </c:pt>
                <c:pt idx="47801">
                  <c:v>45939.15882912636</c:v>
                </c:pt>
                <c:pt idx="47802">
                  <c:v>45939.15964832636</c:v>
                </c:pt>
                <c:pt idx="47803">
                  <c:v>45939.16046752637</c:v>
                </c:pt>
                <c:pt idx="47804">
                  <c:v>45939.16128672637</c:v>
                </c:pt>
                <c:pt idx="47805">
                  <c:v>45939.16210592637</c:v>
                </c:pt>
                <c:pt idx="47806">
                  <c:v>45939.16292512637</c:v>
                </c:pt>
                <c:pt idx="47807">
                  <c:v>45939.16374432638</c:v>
                </c:pt>
                <c:pt idx="47808">
                  <c:v>45939.16456352638</c:v>
                </c:pt>
                <c:pt idx="47809">
                  <c:v>45939.16538272637</c:v>
                </c:pt>
                <c:pt idx="47810">
                  <c:v>45939.16620192638</c:v>
                </c:pt>
                <c:pt idx="47811">
                  <c:v>45939.16702112638</c:v>
                </c:pt>
                <c:pt idx="47812">
                  <c:v>45939.16784032639</c:v>
                </c:pt>
                <c:pt idx="47813">
                  <c:v>45939.16865952639</c:v>
                </c:pt>
                <c:pt idx="47814">
                  <c:v>45939.16947872638</c:v>
                </c:pt>
                <c:pt idx="47815">
                  <c:v>45939.1702979264</c:v>
                </c:pt>
                <c:pt idx="47816">
                  <c:v>45939.1711171264</c:v>
                </c:pt>
                <c:pt idx="47817">
                  <c:v>45939.1719363264</c:v>
                </c:pt>
                <c:pt idx="47818">
                  <c:v>45939.1727555264</c:v>
                </c:pt>
                <c:pt idx="47819">
                  <c:v>45939.1735747264</c:v>
                </c:pt>
                <c:pt idx="47820">
                  <c:v>45939.1743939264</c:v>
                </c:pt>
                <c:pt idx="47821">
                  <c:v>45939.1752131264</c:v>
                </c:pt>
                <c:pt idx="47822">
                  <c:v>45939.1760323264</c:v>
                </c:pt>
                <c:pt idx="47823">
                  <c:v>45939.17685152641</c:v>
                </c:pt>
                <c:pt idx="47824">
                  <c:v>45939.17767072641</c:v>
                </c:pt>
                <c:pt idx="47825">
                  <c:v>45939.17848992642</c:v>
                </c:pt>
                <c:pt idx="47826">
                  <c:v>45939.17930912642</c:v>
                </c:pt>
                <c:pt idx="47827">
                  <c:v>45939.18012832642</c:v>
                </c:pt>
                <c:pt idx="47828">
                  <c:v>45939.18094752642</c:v>
                </c:pt>
                <c:pt idx="47829">
                  <c:v>45939.18176672643</c:v>
                </c:pt>
                <c:pt idx="47830">
                  <c:v>45939.18258592642</c:v>
                </c:pt>
                <c:pt idx="47831">
                  <c:v>45939.18340512643</c:v>
                </c:pt>
                <c:pt idx="47832">
                  <c:v>45939.18422432644</c:v>
                </c:pt>
                <c:pt idx="47833">
                  <c:v>45939.18504352644</c:v>
                </c:pt>
                <c:pt idx="47834">
                  <c:v>45939.18586272644</c:v>
                </c:pt>
                <c:pt idx="47835">
                  <c:v>45939.18668192644</c:v>
                </c:pt>
                <c:pt idx="47836">
                  <c:v>45939.18750112644</c:v>
                </c:pt>
                <c:pt idx="47837">
                  <c:v>45939.18832032644</c:v>
                </c:pt>
                <c:pt idx="47838">
                  <c:v>45939.18913952645</c:v>
                </c:pt>
                <c:pt idx="47839">
                  <c:v>45939.18995872645</c:v>
                </c:pt>
                <c:pt idx="47840">
                  <c:v>45939.19077792645</c:v>
                </c:pt>
                <c:pt idx="47841">
                  <c:v>45939.19159712645</c:v>
                </c:pt>
                <c:pt idx="47842">
                  <c:v>45939.19241632645</c:v>
                </c:pt>
                <c:pt idx="47843">
                  <c:v>45939.19323552646</c:v>
                </c:pt>
                <c:pt idx="47844">
                  <c:v>45939.19405472646</c:v>
                </c:pt>
                <c:pt idx="47845">
                  <c:v>45939.19487392646</c:v>
                </c:pt>
                <c:pt idx="47846">
                  <c:v>45939.19569312646</c:v>
                </c:pt>
                <c:pt idx="47847">
                  <c:v>45939.19651232646</c:v>
                </c:pt>
                <c:pt idx="47848">
                  <c:v>45939.19733152647</c:v>
                </c:pt>
                <c:pt idx="47849">
                  <c:v>45939.19815072647</c:v>
                </c:pt>
                <c:pt idx="47850">
                  <c:v>45939.19896992647</c:v>
                </c:pt>
                <c:pt idx="47851">
                  <c:v>45939.19978912648</c:v>
                </c:pt>
                <c:pt idx="47852">
                  <c:v>45939.20060832647</c:v>
                </c:pt>
                <c:pt idx="47853">
                  <c:v>45939.20142752647</c:v>
                </c:pt>
                <c:pt idx="47854">
                  <c:v>45939.20224672648</c:v>
                </c:pt>
                <c:pt idx="47855">
                  <c:v>45939.20306592649</c:v>
                </c:pt>
                <c:pt idx="47856">
                  <c:v>45939.20388512649</c:v>
                </c:pt>
                <c:pt idx="47857">
                  <c:v>45939.2047043265</c:v>
                </c:pt>
                <c:pt idx="47858">
                  <c:v>45939.20552352649</c:v>
                </c:pt>
                <c:pt idx="47859">
                  <c:v>45939.20634272649</c:v>
                </c:pt>
                <c:pt idx="47860">
                  <c:v>45939.2071619265</c:v>
                </c:pt>
                <c:pt idx="47861">
                  <c:v>45939.2079811265</c:v>
                </c:pt>
                <c:pt idx="47862">
                  <c:v>45939.2088003265</c:v>
                </c:pt>
                <c:pt idx="47863">
                  <c:v>45939.2096195265</c:v>
                </c:pt>
                <c:pt idx="47864">
                  <c:v>45939.2104387265</c:v>
                </c:pt>
                <c:pt idx="47865">
                  <c:v>45939.2112579265</c:v>
                </c:pt>
                <c:pt idx="47866">
                  <c:v>45939.2120771265</c:v>
                </c:pt>
                <c:pt idx="47867">
                  <c:v>45939.2128963265</c:v>
                </c:pt>
                <c:pt idx="47868">
                  <c:v>45939.21371552652</c:v>
                </c:pt>
                <c:pt idx="47869">
                  <c:v>45939.21453472651</c:v>
                </c:pt>
                <c:pt idx="47870">
                  <c:v>45939.21535392652</c:v>
                </c:pt>
                <c:pt idx="47871">
                  <c:v>45939.21617312652</c:v>
                </c:pt>
                <c:pt idx="47872">
                  <c:v>45939.21699232653</c:v>
                </c:pt>
                <c:pt idx="47873">
                  <c:v>45939.21781152652</c:v>
                </c:pt>
                <c:pt idx="47874">
                  <c:v>45939.21863072652</c:v>
                </c:pt>
                <c:pt idx="47875">
                  <c:v>45939.21944992653</c:v>
                </c:pt>
                <c:pt idx="47876">
                  <c:v>45939.22026912653</c:v>
                </c:pt>
                <c:pt idx="47877">
                  <c:v>45939.22108832654</c:v>
                </c:pt>
                <c:pt idx="47878">
                  <c:v>45939.22190752652</c:v>
                </c:pt>
                <c:pt idx="47879">
                  <c:v>45939.22272672653</c:v>
                </c:pt>
                <c:pt idx="47880">
                  <c:v>45939.22354592654</c:v>
                </c:pt>
                <c:pt idx="47881">
                  <c:v>45939.22436512655</c:v>
                </c:pt>
                <c:pt idx="47882">
                  <c:v>45939.22518432655</c:v>
                </c:pt>
                <c:pt idx="47883">
                  <c:v>45939.22600352655</c:v>
                </c:pt>
                <c:pt idx="47884">
                  <c:v>45939.22682272655</c:v>
                </c:pt>
                <c:pt idx="47885">
                  <c:v>45939.22764192655</c:v>
                </c:pt>
                <c:pt idx="47886">
                  <c:v>45939.22846112656</c:v>
                </c:pt>
                <c:pt idx="47887">
                  <c:v>45939.22928032656</c:v>
                </c:pt>
                <c:pt idx="47888">
                  <c:v>45939.23009952656</c:v>
                </c:pt>
                <c:pt idx="47889">
                  <c:v>45939.23091872656</c:v>
                </c:pt>
                <c:pt idx="47890">
                  <c:v>45939.23173792657</c:v>
                </c:pt>
                <c:pt idx="47891">
                  <c:v>45939.23255712656</c:v>
                </c:pt>
                <c:pt idx="47892">
                  <c:v>45939.23337632657</c:v>
                </c:pt>
                <c:pt idx="47893">
                  <c:v>45939.23419552657</c:v>
                </c:pt>
                <c:pt idx="47894">
                  <c:v>45939.23501472657</c:v>
                </c:pt>
                <c:pt idx="47895">
                  <c:v>45939.23583392657</c:v>
                </c:pt>
                <c:pt idx="47896">
                  <c:v>45939.23665312657</c:v>
                </c:pt>
                <c:pt idx="47897">
                  <c:v>45939.23747232658</c:v>
                </c:pt>
                <c:pt idx="47898">
                  <c:v>45939.23829152658</c:v>
                </c:pt>
                <c:pt idx="47899">
                  <c:v>45939.23911072659</c:v>
                </c:pt>
                <c:pt idx="47900">
                  <c:v>45939.23992992659</c:v>
                </c:pt>
                <c:pt idx="47901">
                  <c:v>45939.2407491266</c:v>
                </c:pt>
                <c:pt idx="47902">
                  <c:v>45939.2415683266</c:v>
                </c:pt>
                <c:pt idx="47903">
                  <c:v>45939.2423875266</c:v>
                </c:pt>
                <c:pt idx="47904">
                  <c:v>45939.2432067266</c:v>
                </c:pt>
                <c:pt idx="47905">
                  <c:v>45939.2440259266</c:v>
                </c:pt>
                <c:pt idx="47906">
                  <c:v>45939.2448451266</c:v>
                </c:pt>
                <c:pt idx="47907">
                  <c:v>45939.24566432661</c:v>
                </c:pt>
                <c:pt idx="47908">
                  <c:v>45939.24648352659</c:v>
                </c:pt>
                <c:pt idx="47909">
                  <c:v>45939.2473027266</c:v>
                </c:pt>
                <c:pt idx="47910">
                  <c:v>45939.2481219266</c:v>
                </c:pt>
                <c:pt idx="47911">
                  <c:v>45939.24894112661</c:v>
                </c:pt>
                <c:pt idx="47912">
                  <c:v>45939.24976032662</c:v>
                </c:pt>
                <c:pt idx="47913">
                  <c:v>45939.25057952662</c:v>
                </c:pt>
                <c:pt idx="47914">
                  <c:v>45939.25139872662</c:v>
                </c:pt>
                <c:pt idx="47915">
                  <c:v>45939.25221792663</c:v>
                </c:pt>
                <c:pt idx="47916">
                  <c:v>45939.25303712662</c:v>
                </c:pt>
                <c:pt idx="47917">
                  <c:v>45939.25385632662</c:v>
                </c:pt>
                <c:pt idx="47918">
                  <c:v>45939.25467552663</c:v>
                </c:pt>
                <c:pt idx="47919">
                  <c:v>45939.25549472663</c:v>
                </c:pt>
                <c:pt idx="47920">
                  <c:v>45939.25631392663</c:v>
                </c:pt>
                <c:pt idx="47921">
                  <c:v>45939.25713312664</c:v>
                </c:pt>
                <c:pt idx="47922">
                  <c:v>45939.25795232664</c:v>
                </c:pt>
                <c:pt idx="47923">
                  <c:v>45939.25877152663</c:v>
                </c:pt>
                <c:pt idx="47924">
                  <c:v>45939.25959072664</c:v>
                </c:pt>
                <c:pt idx="47925">
                  <c:v>45939.26040992665</c:v>
                </c:pt>
                <c:pt idx="47926">
                  <c:v>45939.26122912665</c:v>
                </c:pt>
                <c:pt idx="47927">
                  <c:v>45939.26204832665</c:v>
                </c:pt>
                <c:pt idx="47928">
                  <c:v>45939.26286752665</c:v>
                </c:pt>
                <c:pt idx="47929">
                  <c:v>45939.26368672659</c:v>
                </c:pt>
                <c:pt idx="47930">
                  <c:v>45939.26450592666</c:v>
                </c:pt>
                <c:pt idx="47931">
                  <c:v>45939.26532512665</c:v>
                </c:pt>
                <c:pt idx="47932">
                  <c:v>45939.26614432666</c:v>
                </c:pt>
                <c:pt idx="47933">
                  <c:v>45939.26696352659</c:v>
                </c:pt>
                <c:pt idx="47934">
                  <c:v>45939.26778272658</c:v>
                </c:pt>
                <c:pt idx="47935">
                  <c:v>45939.26860192667</c:v>
                </c:pt>
                <c:pt idx="47936">
                  <c:v>45939.2694211266</c:v>
                </c:pt>
                <c:pt idx="47937">
                  <c:v>45939.27024032667</c:v>
                </c:pt>
                <c:pt idx="47938">
                  <c:v>45939.27105952668</c:v>
                </c:pt>
                <c:pt idx="47939">
                  <c:v>45939.27187872668</c:v>
                </c:pt>
                <c:pt idx="47940">
                  <c:v>45939.27269792668</c:v>
                </c:pt>
                <c:pt idx="47941">
                  <c:v>45939.27351712668</c:v>
                </c:pt>
                <c:pt idx="47942">
                  <c:v>45939.27433632668</c:v>
                </c:pt>
                <c:pt idx="47943">
                  <c:v>45939.27515552667</c:v>
                </c:pt>
                <c:pt idx="47944">
                  <c:v>45939.27597472668</c:v>
                </c:pt>
                <c:pt idx="47945">
                  <c:v>45939.27679392669</c:v>
                </c:pt>
                <c:pt idx="47946">
                  <c:v>45939.27761312669</c:v>
                </c:pt>
                <c:pt idx="47947">
                  <c:v>45939.2784323267</c:v>
                </c:pt>
                <c:pt idx="47948">
                  <c:v>45939.2792515267</c:v>
                </c:pt>
                <c:pt idx="47949">
                  <c:v>45939.2800707267</c:v>
                </c:pt>
                <c:pt idx="47950">
                  <c:v>45939.2808899267</c:v>
                </c:pt>
                <c:pt idx="47951">
                  <c:v>45939.28170912671</c:v>
                </c:pt>
                <c:pt idx="47952">
                  <c:v>45939.2825283267</c:v>
                </c:pt>
                <c:pt idx="47953">
                  <c:v>45939.2833475267</c:v>
                </c:pt>
                <c:pt idx="47954">
                  <c:v>45939.28416672671</c:v>
                </c:pt>
                <c:pt idx="47955">
                  <c:v>45939.28498592672</c:v>
                </c:pt>
                <c:pt idx="47956">
                  <c:v>45939.28580512672</c:v>
                </c:pt>
                <c:pt idx="47957">
                  <c:v>45939.28662432672</c:v>
                </c:pt>
                <c:pt idx="47958">
                  <c:v>45939.28744352665</c:v>
                </c:pt>
                <c:pt idx="47959">
                  <c:v>45939.28826272672</c:v>
                </c:pt>
                <c:pt idx="47960">
                  <c:v>45939.28908192673</c:v>
                </c:pt>
                <c:pt idx="47961">
                  <c:v>45939.28990112673</c:v>
                </c:pt>
                <c:pt idx="47962">
                  <c:v>45939.29072032672</c:v>
                </c:pt>
                <c:pt idx="47963">
                  <c:v>45939.29153952673</c:v>
                </c:pt>
                <c:pt idx="47964">
                  <c:v>45939.29235872674</c:v>
                </c:pt>
                <c:pt idx="47965">
                  <c:v>45939.29317792672</c:v>
                </c:pt>
                <c:pt idx="47966">
                  <c:v>45939.29399712673</c:v>
                </c:pt>
                <c:pt idx="47967">
                  <c:v>45939.29481632674</c:v>
                </c:pt>
                <c:pt idx="47968">
                  <c:v>45939.29563552675</c:v>
                </c:pt>
                <c:pt idx="47969">
                  <c:v>45939.29645472675</c:v>
                </c:pt>
                <c:pt idx="47970">
                  <c:v>45939.29727392675</c:v>
                </c:pt>
                <c:pt idx="47971">
                  <c:v>45939.29809312675</c:v>
                </c:pt>
                <c:pt idx="47972">
                  <c:v>45939.29891232675</c:v>
                </c:pt>
                <c:pt idx="47973">
                  <c:v>45939.29973152669</c:v>
                </c:pt>
                <c:pt idx="47974">
                  <c:v>45939.30055072675</c:v>
                </c:pt>
                <c:pt idx="47975">
                  <c:v>45939.30136992676</c:v>
                </c:pt>
                <c:pt idx="47976">
                  <c:v>45939.30218912676</c:v>
                </c:pt>
                <c:pt idx="47977">
                  <c:v>45939.30300832676</c:v>
                </c:pt>
                <c:pt idx="47978">
                  <c:v>45939.30382752677</c:v>
                </c:pt>
                <c:pt idx="47979">
                  <c:v>45939.30464672677</c:v>
                </c:pt>
                <c:pt idx="47980">
                  <c:v>45939.30546592677</c:v>
                </c:pt>
                <c:pt idx="47981">
                  <c:v>45939.30628512678</c:v>
                </c:pt>
                <c:pt idx="47982">
                  <c:v>45939.30710432677</c:v>
                </c:pt>
                <c:pt idx="47983">
                  <c:v>45939.30792352678</c:v>
                </c:pt>
                <c:pt idx="47984">
                  <c:v>45939.30874272678</c:v>
                </c:pt>
                <c:pt idx="47985">
                  <c:v>45939.30956192678</c:v>
                </c:pt>
                <c:pt idx="47986">
                  <c:v>45939.31038112678</c:v>
                </c:pt>
                <c:pt idx="47987">
                  <c:v>45939.31120032678</c:v>
                </c:pt>
                <c:pt idx="47988">
                  <c:v>45939.3120195268</c:v>
                </c:pt>
                <c:pt idx="47989">
                  <c:v>45939.3128387268</c:v>
                </c:pt>
                <c:pt idx="47990">
                  <c:v>45939.3136579268</c:v>
                </c:pt>
                <c:pt idx="47991">
                  <c:v>45939.3144771268</c:v>
                </c:pt>
                <c:pt idx="47992">
                  <c:v>45939.3152963268</c:v>
                </c:pt>
                <c:pt idx="47993">
                  <c:v>45939.3161155268</c:v>
                </c:pt>
                <c:pt idx="47994">
                  <c:v>45939.3169347268</c:v>
                </c:pt>
                <c:pt idx="47995">
                  <c:v>45939.3177539268</c:v>
                </c:pt>
                <c:pt idx="47996">
                  <c:v>45939.3185731268</c:v>
                </c:pt>
                <c:pt idx="47997">
                  <c:v>45939.3193923268</c:v>
                </c:pt>
                <c:pt idx="47998">
                  <c:v>45939.32021152681</c:v>
                </c:pt>
                <c:pt idx="47999">
                  <c:v>45939.32103072682</c:v>
                </c:pt>
                <c:pt idx="48000">
                  <c:v>45939.32184992682</c:v>
                </c:pt>
                <c:pt idx="48001">
                  <c:v>45939.32266912682</c:v>
                </c:pt>
                <c:pt idx="48002">
                  <c:v>45939.32348832682</c:v>
                </c:pt>
                <c:pt idx="48003">
                  <c:v>45939.32430752682</c:v>
                </c:pt>
                <c:pt idx="48004">
                  <c:v>45939.32512672683</c:v>
                </c:pt>
                <c:pt idx="48005">
                  <c:v>45939.32594592683</c:v>
                </c:pt>
                <c:pt idx="48006">
                  <c:v>45939.32676512683</c:v>
                </c:pt>
                <c:pt idx="48007">
                  <c:v>45939.32758432683</c:v>
                </c:pt>
                <c:pt idx="48008">
                  <c:v>45939.32840352684</c:v>
                </c:pt>
                <c:pt idx="48009">
                  <c:v>45939.32922272684</c:v>
                </c:pt>
                <c:pt idx="48010">
                  <c:v>45939.33004192684</c:v>
                </c:pt>
                <c:pt idx="48011">
                  <c:v>45939.33086112684</c:v>
                </c:pt>
                <c:pt idx="48012">
                  <c:v>45939.33168032685</c:v>
                </c:pt>
                <c:pt idx="48013">
                  <c:v>45939.33249952685</c:v>
                </c:pt>
                <c:pt idx="48014">
                  <c:v>45939.33331872685</c:v>
                </c:pt>
                <c:pt idx="48015">
                  <c:v>45939.33413792686</c:v>
                </c:pt>
                <c:pt idx="48016">
                  <c:v>45939.33495712686</c:v>
                </c:pt>
                <c:pt idx="48017">
                  <c:v>45939.33577632685</c:v>
                </c:pt>
                <c:pt idx="48018">
                  <c:v>45939.33659552686</c:v>
                </c:pt>
                <c:pt idx="48019">
                  <c:v>45939.33741472686</c:v>
                </c:pt>
                <c:pt idx="48020">
                  <c:v>45939.3382339269</c:v>
                </c:pt>
                <c:pt idx="48021">
                  <c:v>45939.33905312686</c:v>
                </c:pt>
                <c:pt idx="48022">
                  <c:v>45939.33987232686</c:v>
                </c:pt>
                <c:pt idx="48023">
                  <c:v>45939.34069152687</c:v>
                </c:pt>
                <c:pt idx="48024">
                  <c:v>45939.34151072688</c:v>
                </c:pt>
                <c:pt idx="48025">
                  <c:v>45939.3423299269</c:v>
                </c:pt>
                <c:pt idx="48026">
                  <c:v>45939.34314912687</c:v>
                </c:pt>
                <c:pt idx="48027">
                  <c:v>45939.34396832688</c:v>
                </c:pt>
                <c:pt idx="48028">
                  <c:v>45939.34478752688</c:v>
                </c:pt>
                <c:pt idx="48029">
                  <c:v>45939.34560672688</c:v>
                </c:pt>
                <c:pt idx="48030">
                  <c:v>45939.34642592688</c:v>
                </c:pt>
                <c:pt idx="48031">
                  <c:v>45939.34724512688</c:v>
                </c:pt>
                <c:pt idx="48032">
                  <c:v>45939.3480643269</c:v>
                </c:pt>
                <c:pt idx="48033">
                  <c:v>45939.3488835269</c:v>
                </c:pt>
                <c:pt idx="48034">
                  <c:v>45939.3497027269</c:v>
                </c:pt>
                <c:pt idx="48035">
                  <c:v>45939.3505219269</c:v>
                </c:pt>
                <c:pt idx="48036">
                  <c:v>45939.3513411269</c:v>
                </c:pt>
                <c:pt idx="48037">
                  <c:v>45939.3521603269</c:v>
                </c:pt>
                <c:pt idx="48038">
                  <c:v>45939.3529795269</c:v>
                </c:pt>
                <c:pt idx="48039">
                  <c:v>45939.3537987269</c:v>
                </c:pt>
                <c:pt idx="48040">
                  <c:v>45939.3546179269</c:v>
                </c:pt>
                <c:pt idx="48041">
                  <c:v>45939.3554371269</c:v>
                </c:pt>
                <c:pt idx="48042">
                  <c:v>45939.3562563269</c:v>
                </c:pt>
                <c:pt idx="48043">
                  <c:v>45939.35707552691</c:v>
                </c:pt>
                <c:pt idx="48044">
                  <c:v>45939.35789472691</c:v>
                </c:pt>
                <c:pt idx="48045">
                  <c:v>45939.358713927</c:v>
                </c:pt>
                <c:pt idx="48046">
                  <c:v>45939.359533127</c:v>
                </c:pt>
                <c:pt idx="48047">
                  <c:v>45939.36035232694</c:v>
                </c:pt>
                <c:pt idx="48048">
                  <c:v>45939.36117152693</c:v>
                </c:pt>
                <c:pt idx="48049">
                  <c:v>45939.36199072693</c:v>
                </c:pt>
                <c:pt idx="48050">
                  <c:v>45939.36280992694</c:v>
                </c:pt>
                <c:pt idx="48051">
                  <c:v>45939.36362912693</c:v>
                </c:pt>
                <c:pt idx="48052">
                  <c:v>45939.36444832693</c:v>
                </c:pt>
                <c:pt idx="48053">
                  <c:v>45939.36526752694</c:v>
                </c:pt>
                <c:pt idx="48054">
                  <c:v>45939.36608672694</c:v>
                </c:pt>
                <c:pt idx="48055">
                  <c:v>45939.36690592694</c:v>
                </c:pt>
                <c:pt idx="48056">
                  <c:v>45939.36772512695</c:v>
                </c:pt>
                <c:pt idx="48057">
                  <c:v>45939.36854432694</c:v>
                </c:pt>
                <c:pt idx="48058">
                  <c:v>45939.36936352695</c:v>
                </c:pt>
                <c:pt idx="48059">
                  <c:v>45939.37018272695</c:v>
                </c:pt>
                <c:pt idx="48060">
                  <c:v>45939.37100192695</c:v>
                </c:pt>
                <c:pt idx="48061">
                  <c:v>45939.37182112695</c:v>
                </c:pt>
                <c:pt idx="48062">
                  <c:v>45939.37264032696</c:v>
                </c:pt>
                <c:pt idx="48063">
                  <c:v>45939.37345952696</c:v>
                </c:pt>
                <c:pt idx="48064">
                  <c:v>45939.374278727</c:v>
                </c:pt>
                <c:pt idx="48065">
                  <c:v>45939.37509792696</c:v>
                </c:pt>
                <c:pt idx="48066">
                  <c:v>45939.375917127</c:v>
                </c:pt>
                <c:pt idx="48067">
                  <c:v>45939.376736327</c:v>
                </c:pt>
                <c:pt idx="48068">
                  <c:v>45939.37755552698</c:v>
                </c:pt>
                <c:pt idx="48069">
                  <c:v>45939.378374727</c:v>
                </c:pt>
                <c:pt idx="48070">
                  <c:v>45939.37919392697</c:v>
                </c:pt>
                <c:pt idx="48071">
                  <c:v>45939.380013127</c:v>
                </c:pt>
                <c:pt idx="48072">
                  <c:v>45939.380832327</c:v>
                </c:pt>
                <c:pt idx="48073">
                  <c:v>45939.38165152698</c:v>
                </c:pt>
                <c:pt idx="48074">
                  <c:v>45939.38247072698</c:v>
                </c:pt>
                <c:pt idx="48075">
                  <c:v>45939.383289927</c:v>
                </c:pt>
                <c:pt idx="48076">
                  <c:v>45939.384109127</c:v>
                </c:pt>
                <c:pt idx="48077">
                  <c:v>45939.384928327</c:v>
                </c:pt>
                <c:pt idx="48078">
                  <c:v>45939.385747527</c:v>
                </c:pt>
                <c:pt idx="48079">
                  <c:v>45939.386566727</c:v>
                </c:pt>
                <c:pt idx="48080">
                  <c:v>45939.387385927</c:v>
                </c:pt>
                <c:pt idx="48081">
                  <c:v>45939.388205127</c:v>
                </c:pt>
                <c:pt idx="48082">
                  <c:v>45939.389024327</c:v>
                </c:pt>
                <c:pt idx="48083">
                  <c:v>45939.38984352701</c:v>
                </c:pt>
                <c:pt idx="48084">
                  <c:v>45939.390662727</c:v>
                </c:pt>
                <c:pt idx="48085">
                  <c:v>45939.39148192698</c:v>
                </c:pt>
                <c:pt idx="48086">
                  <c:v>45939.39230112702</c:v>
                </c:pt>
                <c:pt idx="48087">
                  <c:v>45939.39312032702</c:v>
                </c:pt>
                <c:pt idx="48088">
                  <c:v>45939.39393952702</c:v>
                </c:pt>
                <c:pt idx="48089">
                  <c:v>45939.39475872702</c:v>
                </c:pt>
                <c:pt idx="48090">
                  <c:v>45939.39557792702</c:v>
                </c:pt>
                <c:pt idx="48091">
                  <c:v>45939.39639712702</c:v>
                </c:pt>
                <c:pt idx="48092">
                  <c:v>45939.39721632703</c:v>
                </c:pt>
                <c:pt idx="48093">
                  <c:v>45939.39803552703</c:v>
                </c:pt>
                <c:pt idx="48094">
                  <c:v>45939.39885472703</c:v>
                </c:pt>
                <c:pt idx="48095">
                  <c:v>45939.39967392704</c:v>
                </c:pt>
                <c:pt idx="48096">
                  <c:v>45939.40049312704</c:v>
                </c:pt>
                <c:pt idx="48097">
                  <c:v>45939.40131232704</c:v>
                </c:pt>
                <c:pt idx="48098">
                  <c:v>45939.40213152704</c:v>
                </c:pt>
                <c:pt idx="48099">
                  <c:v>45939.40295072705</c:v>
                </c:pt>
                <c:pt idx="48100">
                  <c:v>45939.40376992705</c:v>
                </c:pt>
                <c:pt idx="48101">
                  <c:v>45939.40458912705</c:v>
                </c:pt>
                <c:pt idx="48102">
                  <c:v>45939.40540832705</c:v>
                </c:pt>
                <c:pt idx="48103">
                  <c:v>45939.40622752705</c:v>
                </c:pt>
                <c:pt idx="48104">
                  <c:v>45939.40704672706</c:v>
                </c:pt>
                <c:pt idx="48105">
                  <c:v>45939.40786592706</c:v>
                </c:pt>
                <c:pt idx="48106">
                  <c:v>45939.40868512706</c:v>
                </c:pt>
                <c:pt idx="48107">
                  <c:v>45939.40950432706</c:v>
                </c:pt>
                <c:pt idx="48108">
                  <c:v>45939.41032352707</c:v>
                </c:pt>
                <c:pt idx="48109">
                  <c:v>45939.41114272707</c:v>
                </c:pt>
                <c:pt idx="48110">
                  <c:v>45939.41196192707</c:v>
                </c:pt>
                <c:pt idx="48111">
                  <c:v>45939.41278112707</c:v>
                </c:pt>
                <c:pt idx="48112">
                  <c:v>45939.41360032707</c:v>
                </c:pt>
                <c:pt idx="48113">
                  <c:v>45939.41441952707</c:v>
                </c:pt>
                <c:pt idx="48114">
                  <c:v>45939.41523872708</c:v>
                </c:pt>
                <c:pt idx="48115">
                  <c:v>45939.4160579271</c:v>
                </c:pt>
                <c:pt idx="48116">
                  <c:v>45939.4168771271</c:v>
                </c:pt>
                <c:pt idx="48117">
                  <c:v>45939.41769632708</c:v>
                </c:pt>
                <c:pt idx="48118">
                  <c:v>45939.41851552708</c:v>
                </c:pt>
                <c:pt idx="48119">
                  <c:v>45939.4193347271</c:v>
                </c:pt>
                <c:pt idx="48120">
                  <c:v>45939.42015392709</c:v>
                </c:pt>
                <c:pt idx="48121">
                  <c:v>45939.4209731271</c:v>
                </c:pt>
                <c:pt idx="48122">
                  <c:v>45939.4217923271</c:v>
                </c:pt>
                <c:pt idx="48123">
                  <c:v>45939.4226115271</c:v>
                </c:pt>
                <c:pt idx="48124">
                  <c:v>45939.4234307271</c:v>
                </c:pt>
                <c:pt idx="48125">
                  <c:v>45939.4242499271</c:v>
                </c:pt>
                <c:pt idx="48126">
                  <c:v>45939.42506912711</c:v>
                </c:pt>
                <c:pt idx="48127">
                  <c:v>45939.42588832711</c:v>
                </c:pt>
                <c:pt idx="48128">
                  <c:v>45939.42670752711</c:v>
                </c:pt>
                <c:pt idx="48129">
                  <c:v>45939.42752672712</c:v>
                </c:pt>
                <c:pt idx="48130">
                  <c:v>45939.42834592712</c:v>
                </c:pt>
                <c:pt idx="48131">
                  <c:v>45939.42916512712</c:v>
                </c:pt>
                <c:pt idx="48132">
                  <c:v>45939.42998432712</c:v>
                </c:pt>
                <c:pt idx="48133">
                  <c:v>45939.43080352712</c:v>
                </c:pt>
                <c:pt idx="48134">
                  <c:v>45939.43162272713</c:v>
                </c:pt>
                <c:pt idx="48135">
                  <c:v>45939.43244192713</c:v>
                </c:pt>
                <c:pt idx="48136">
                  <c:v>45939.43326112713</c:v>
                </c:pt>
                <c:pt idx="48137">
                  <c:v>45939.43408032713</c:v>
                </c:pt>
                <c:pt idx="48138">
                  <c:v>45939.43489952713</c:v>
                </c:pt>
                <c:pt idx="48139">
                  <c:v>45939.43571872714</c:v>
                </c:pt>
                <c:pt idx="48140">
                  <c:v>45939.43653792714</c:v>
                </c:pt>
                <c:pt idx="48141">
                  <c:v>45939.43735712714</c:v>
                </c:pt>
                <c:pt idx="48142">
                  <c:v>45939.43817632714</c:v>
                </c:pt>
                <c:pt idx="48143">
                  <c:v>45939.43899552715</c:v>
                </c:pt>
                <c:pt idx="48144">
                  <c:v>45939.43981472715</c:v>
                </c:pt>
                <c:pt idx="48145">
                  <c:v>45939.44063392715</c:v>
                </c:pt>
                <c:pt idx="48146">
                  <c:v>45939.44145312715</c:v>
                </c:pt>
                <c:pt idx="48147">
                  <c:v>45939.4422723272</c:v>
                </c:pt>
                <c:pt idx="48148">
                  <c:v>45939.44309152716</c:v>
                </c:pt>
                <c:pt idx="48149">
                  <c:v>45939.44391072716</c:v>
                </c:pt>
                <c:pt idx="48150">
                  <c:v>45939.44472992716</c:v>
                </c:pt>
                <c:pt idx="48151">
                  <c:v>45939.44554912716</c:v>
                </c:pt>
                <c:pt idx="48152">
                  <c:v>45939.44636832716</c:v>
                </c:pt>
                <c:pt idx="48153">
                  <c:v>45939.44718752717</c:v>
                </c:pt>
                <c:pt idx="48154">
                  <c:v>45939.44800672717</c:v>
                </c:pt>
                <c:pt idx="48155">
                  <c:v>45939.44882592718</c:v>
                </c:pt>
                <c:pt idx="48156">
                  <c:v>45939.44964512717</c:v>
                </c:pt>
                <c:pt idx="48157">
                  <c:v>45939.45046432717</c:v>
                </c:pt>
                <c:pt idx="48158">
                  <c:v>45939.45128352718</c:v>
                </c:pt>
                <c:pt idx="48159">
                  <c:v>45939.45210272718</c:v>
                </c:pt>
                <c:pt idx="48160">
                  <c:v>45939.45292192718</c:v>
                </c:pt>
                <c:pt idx="48161">
                  <c:v>45939.45374112719</c:v>
                </c:pt>
                <c:pt idx="48162">
                  <c:v>45939.4545603272</c:v>
                </c:pt>
                <c:pt idx="48163">
                  <c:v>45939.4553795272</c:v>
                </c:pt>
                <c:pt idx="48164">
                  <c:v>45939.4561987272</c:v>
                </c:pt>
                <c:pt idx="48165">
                  <c:v>45939.4570179272</c:v>
                </c:pt>
                <c:pt idx="48166">
                  <c:v>45939.4578371272</c:v>
                </c:pt>
                <c:pt idx="48167">
                  <c:v>45939.4586563272</c:v>
                </c:pt>
                <c:pt idx="48168">
                  <c:v>45939.4594755272</c:v>
                </c:pt>
                <c:pt idx="48169">
                  <c:v>45939.46029472721</c:v>
                </c:pt>
                <c:pt idx="48170">
                  <c:v>45939.46111392719</c:v>
                </c:pt>
                <c:pt idx="48171">
                  <c:v>45939.4619331272</c:v>
                </c:pt>
                <c:pt idx="48172">
                  <c:v>45939.46275232721</c:v>
                </c:pt>
                <c:pt idx="48173">
                  <c:v>45939.46357152722</c:v>
                </c:pt>
                <c:pt idx="48174">
                  <c:v>45939.46439072722</c:v>
                </c:pt>
                <c:pt idx="48175">
                  <c:v>45939.46520992722</c:v>
                </c:pt>
                <c:pt idx="48176">
                  <c:v>45939.46602912722</c:v>
                </c:pt>
                <c:pt idx="48177">
                  <c:v>45939.46684832722</c:v>
                </c:pt>
                <c:pt idx="48178">
                  <c:v>45939.46766752718</c:v>
                </c:pt>
                <c:pt idx="48179">
                  <c:v>45939.46848672722</c:v>
                </c:pt>
                <c:pt idx="48180">
                  <c:v>45939.46930592722</c:v>
                </c:pt>
                <c:pt idx="48181">
                  <c:v>45939.47012512723</c:v>
                </c:pt>
                <c:pt idx="48182">
                  <c:v>45939.47094432724</c:v>
                </c:pt>
                <c:pt idx="48183">
                  <c:v>45939.47176352717</c:v>
                </c:pt>
                <c:pt idx="48184">
                  <c:v>45939.47258272723</c:v>
                </c:pt>
                <c:pt idx="48185">
                  <c:v>45939.47340192719</c:v>
                </c:pt>
                <c:pt idx="48186">
                  <c:v>45939.47422112725</c:v>
                </c:pt>
                <c:pt idx="48187">
                  <c:v>45939.47504032725</c:v>
                </c:pt>
                <c:pt idx="48188">
                  <c:v>45939.47585952725</c:v>
                </c:pt>
                <c:pt idx="48189">
                  <c:v>45939.47667872725</c:v>
                </c:pt>
                <c:pt idx="48190">
                  <c:v>45939.47749792726</c:v>
                </c:pt>
                <c:pt idx="48191">
                  <c:v>45939.47831712725</c:v>
                </c:pt>
                <c:pt idx="48192">
                  <c:v>45939.47913632726</c:v>
                </c:pt>
                <c:pt idx="48193">
                  <c:v>45939.47995552725</c:v>
                </c:pt>
                <c:pt idx="48194">
                  <c:v>45939.48077472726</c:v>
                </c:pt>
                <c:pt idx="48195">
                  <c:v>45939.48159392727</c:v>
                </c:pt>
                <c:pt idx="48196">
                  <c:v>45939.48241312727</c:v>
                </c:pt>
                <c:pt idx="48197">
                  <c:v>45939.48323232727</c:v>
                </c:pt>
                <c:pt idx="48198">
                  <c:v>45939.48405152727</c:v>
                </c:pt>
                <c:pt idx="48199">
                  <c:v>45939.48487072727</c:v>
                </c:pt>
                <c:pt idx="48200">
                  <c:v>45939.48568992728</c:v>
                </c:pt>
                <c:pt idx="48201">
                  <c:v>45939.48650912728</c:v>
                </c:pt>
                <c:pt idx="48202">
                  <c:v>45939.48732832728</c:v>
                </c:pt>
                <c:pt idx="48203">
                  <c:v>45939.48814752729</c:v>
                </c:pt>
                <c:pt idx="48204">
                  <c:v>45939.48896672729</c:v>
                </c:pt>
                <c:pt idx="48205">
                  <c:v>45939.48978592728</c:v>
                </c:pt>
                <c:pt idx="48206">
                  <c:v>45939.49060512728</c:v>
                </c:pt>
                <c:pt idx="48207">
                  <c:v>45939.49142432727</c:v>
                </c:pt>
                <c:pt idx="48208">
                  <c:v>45939.4922435273</c:v>
                </c:pt>
                <c:pt idx="48209">
                  <c:v>45939.49306272723</c:v>
                </c:pt>
                <c:pt idx="48210">
                  <c:v>45939.49388192723</c:v>
                </c:pt>
                <c:pt idx="48211">
                  <c:v>45939.4947011273</c:v>
                </c:pt>
                <c:pt idx="48212">
                  <c:v>45939.49552032731</c:v>
                </c:pt>
                <c:pt idx="48213">
                  <c:v>45939.49633952731</c:v>
                </c:pt>
                <c:pt idx="48214">
                  <c:v>45939.4971587273</c:v>
                </c:pt>
                <c:pt idx="48215">
                  <c:v>45939.49797792731</c:v>
                </c:pt>
                <c:pt idx="48216">
                  <c:v>45939.49879712731</c:v>
                </c:pt>
                <c:pt idx="48217">
                  <c:v>45939.49961632732</c:v>
                </c:pt>
                <c:pt idx="48218">
                  <c:v>45939.50043552732</c:v>
                </c:pt>
                <c:pt idx="48219">
                  <c:v>45939.50125472732</c:v>
                </c:pt>
                <c:pt idx="48220">
                  <c:v>45939.50207392732</c:v>
                </c:pt>
                <c:pt idx="48221">
                  <c:v>45939.50289312732</c:v>
                </c:pt>
                <c:pt idx="48222">
                  <c:v>45939.50371232733</c:v>
                </c:pt>
                <c:pt idx="48223">
                  <c:v>45939.50453152733</c:v>
                </c:pt>
                <c:pt idx="48224">
                  <c:v>45939.50535072733</c:v>
                </c:pt>
                <c:pt idx="48225">
                  <c:v>45939.50616992734</c:v>
                </c:pt>
                <c:pt idx="48226">
                  <c:v>45939.50698912734</c:v>
                </c:pt>
                <c:pt idx="48227">
                  <c:v>45939.50780832734</c:v>
                </c:pt>
                <c:pt idx="48228">
                  <c:v>45939.50862752734</c:v>
                </c:pt>
                <c:pt idx="48229">
                  <c:v>45939.50944672732</c:v>
                </c:pt>
                <c:pt idx="48230">
                  <c:v>45939.51026592735</c:v>
                </c:pt>
                <c:pt idx="48231">
                  <c:v>45939.51108512735</c:v>
                </c:pt>
                <c:pt idx="48232">
                  <c:v>45939.51190432735</c:v>
                </c:pt>
                <c:pt idx="48233">
                  <c:v>45939.51272352735</c:v>
                </c:pt>
                <c:pt idx="48234">
                  <c:v>45939.51354272736</c:v>
                </c:pt>
                <c:pt idx="48235">
                  <c:v>45939.51436192736</c:v>
                </c:pt>
                <c:pt idx="48236">
                  <c:v>45939.51518112735</c:v>
                </c:pt>
                <c:pt idx="48237">
                  <c:v>45939.51600032736</c:v>
                </c:pt>
                <c:pt idx="48238">
                  <c:v>45939.51681952736</c:v>
                </c:pt>
                <c:pt idx="48239">
                  <c:v>45939.51763872737</c:v>
                </c:pt>
                <c:pt idx="48240">
                  <c:v>45939.51845792737</c:v>
                </c:pt>
                <c:pt idx="48241">
                  <c:v>45939.51927712737</c:v>
                </c:pt>
                <c:pt idx="48242">
                  <c:v>45939.52009632737</c:v>
                </c:pt>
                <c:pt idx="48243">
                  <c:v>45939.52091552738</c:v>
                </c:pt>
                <c:pt idx="48244">
                  <c:v>45939.52173472731</c:v>
                </c:pt>
                <c:pt idx="48245">
                  <c:v>45939.52255392738</c:v>
                </c:pt>
                <c:pt idx="48246">
                  <c:v>45939.52337312738</c:v>
                </c:pt>
                <c:pt idx="48247">
                  <c:v>45939.52419232739</c:v>
                </c:pt>
                <c:pt idx="48248">
                  <c:v>45939.52501152737</c:v>
                </c:pt>
                <c:pt idx="48249">
                  <c:v>45939.52583072738</c:v>
                </c:pt>
                <c:pt idx="48250">
                  <c:v>45939.52664992739</c:v>
                </c:pt>
                <c:pt idx="48251">
                  <c:v>45939.5274691274</c:v>
                </c:pt>
                <c:pt idx="48252">
                  <c:v>45939.5282883274</c:v>
                </c:pt>
                <c:pt idx="48253">
                  <c:v>45939.52910752733</c:v>
                </c:pt>
                <c:pt idx="48254">
                  <c:v>45939.52992672737</c:v>
                </c:pt>
                <c:pt idx="48255">
                  <c:v>45939.5307459274</c:v>
                </c:pt>
                <c:pt idx="48256">
                  <c:v>45939.53156512741</c:v>
                </c:pt>
                <c:pt idx="48257">
                  <c:v>45939.53238432741</c:v>
                </c:pt>
                <c:pt idx="48258">
                  <c:v>45939.5332035274</c:v>
                </c:pt>
                <c:pt idx="48259">
                  <c:v>45939.53402272741</c:v>
                </c:pt>
                <c:pt idx="48260">
                  <c:v>45939.53484192742</c:v>
                </c:pt>
                <c:pt idx="48261">
                  <c:v>45939.53566112742</c:v>
                </c:pt>
                <c:pt idx="48262">
                  <c:v>45939.53648032742</c:v>
                </c:pt>
                <c:pt idx="48263">
                  <c:v>45939.53729952742</c:v>
                </c:pt>
                <c:pt idx="48264">
                  <c:v>45939.53811872742</c:v>
                </c:pt>
                <c:pt idx="48265">
                  <c:v>45939.53893792742</c:v>
                </c:pt>
                <c:pt idx="48266">
                  <c:v>45939.53975712743</c:v>
                </c:pt>
                <c:pt idx="48267">
                  <c:v>45939.54057632743</c:v>
                </c:pt>
                <c:pt idx="48268">
                  <c:v>45939.54139552743</c:v>
                </c:pt>
                <c:pt idx="48269">
                  <c:v>45939.54221472743</c:v>
                </c:pt>
                <c:pt idx="48270">
                  <c:v>45939.54303392744</c:v>
                </c:pt>
                <c:pt idx="48271">
                  <c:v>45939.54385312744</c:v>
                </c:pt>
                <c:pt idx="48272">
                  <c:v>45939.54467232744</c:v>
                </c:pt>
                <c:pt idx="48273">
                  <c:v>45939.54549152745</c:v>
                </c:pt>
                <c:pt idx="48274">
                  <c:v>45939.54631072745</c:v>
                </c:pt>
                <c:pt idx="48275">
                  <c:v>45939.54712992745</c:v>
                </c:pt>
                <c:pt idx="48276">
                  <c:v>45939.54794912745</c:v>
                </c:pt>
                <c:pt idx="48277">
                  <c:v>45939.54876832745</c:v>
                </c:pt>
                <c:pt idx="48278">
                  <c:v>45939.54958752746</c:v>
                </c:pt>
                <c:pt idx="48279">
                  <c:v>45939.55040672746</c:v>
                </c:pt>
                <c:pt idx="48280">
                  <c:v>45939.55122592746</c:v>
                </c:pt>
                <c:pt idx="48281">
                  <c:v>45939.55204512746</c:v>
                </c:pt>
                <c:pt idx="48282">
                  <c:v>45939.55286432746</c:v>
                </c:pt>
                <c:pt idx="48283">
                  <c:v>45939.55368352747</c:v>
                </c:pt>
                <c:pt idx="48284">
                  <c:v>45939.55450272747</c:v>
                </c:pt>
                <c:pt idx="48285">
                  <c:v>45939.55532192747</c:v>
                </c:pt>
                <c:pt idx="48286">
                  <c:v>45939.55614112747</c:v>
                </c:pt>
                <c:pt idx="48287">
                  <c:v>45939.55696032747</c:v>
                </c:pt>
                <c:pt idx="48288">
                  <c:v>45939.55777952748</c:v>
                </c:pt>
                <c:pt idx="48289">
                  <c:v>45939.55859872748</c:v>
                </c:pt>
                <c:pt idx="48290">
                  <c:v>45939.55941792748</c:v>
                </c:pt>
                <c:pt idx="48291">
                  <c:v>45939.56023712748</c:v>
                </c:pt>
                <c:pt idx="48292">
                  <c:v>45939.56105632749</c:v>
                </c:pt>
                <c:pt idx="48293">
                  <c:v>45939.56187552748</c:v>
                </c:pt>
                <c:pt idx="48294">
                  <c:v>45939.56269472749</c:v>
                </c:pt>
                <c:pt idx="48295">
                  <c:v>45939.5635139275</c:v>
                </c:pt>
                <c:pt idx="48296">
                  <c:v>45939.5643331275</c:v>
                </c:pt>
                <c:pt idx="48297">
                  <c:v>45939.5651523275</c:v>
                </c:pt>
                <c:pt idx="48298">
                  <c:v>45939.5659715275</c:v>
                </c:pt>
                <c:pt idx="48299">
                  <c:v>45939.56679072751</c:v>
                </c:pt>
                <c:pt idx="48300">
                  <c:v>45939.56760992751</c:v>
                </c:pt>
                <c:pt idx="48301">
                  <c:v>45939.56842912751</c:v>
                </c:pt>
                <c:pt idx="48302">
                  <c:v>45939.56924832751</c:v>
                </c:pt>
                <c:pt idx="48303">
                  <c:v>45939.57006752751</c:v>
                </c:pt>
                <c:pt idx="48304">
                  <c:v>45939.57088672752</c:v>
                </c:pt>
                <c:pt idx="48305">
                  <c:v>45939.57170592752</c:v>
                </c:pt>
                <c:pt idx="48306">
                  <c:v>45939.57252512752</c:v>
                </c:pt>
                <c:pt idx="48307">
                  <c:v>45939.57334432752</c:v>
                </c:pt>
                <c:pt idx="48308">
                  <c:v>45939.57416352753</c:v>
                </c:pt>
                <c:pt idx="48309">
                  <c:v>45939.57498272753</c:v>
                </c:pt>
                <c:pt idx="48310">
                  <c:v>45939.57580192753</c:v>
                </c:pt>
                <c:pt idx="48311">
                  <c:v>45939.57662112753</c:v>
                </c:pt>
                <c:pt idx="48312">
                  <c:v>45939.57744032754</c:v>
                </c:pt>
                <c:pt idx="48313">
                  <c:v>45939.57825952753</c:v>
                </c:pt>
                <c:pt idx="48314">
                  <c:v>45939.57907872754</c:v>
                </c:pt>
                <c:pt idx="48315">
                  <c:v>45939.57989792754</c:v>
                </c:pt>
                <c:pt idx="48316">
                  <c:v>45939.58071712754</c:v>
                </c:pt>
                <c:pt idx="48317">
                  <c:v>45939.58153632754</c:v>
                </c:pt>
                <c:pt idx="48318">
                  <c:v>45939.58235552755</c:v>
                </c:pt>
                <c:pt idx="48319">
                  <c:v>45939.58317472755</c:v>
                </c:pt>
                <c:pt idx="48320">
                  <c:v>45939.58399392755</c:v>
                </c:pt>
                <c:pt idx="48321">
                  <c:v>45939.5848131276</c:v>
                </c:pt>
                <c:pt idx="48322">
                  <c:v>45939.58563232755</c:v>
                </c:pt>
                <c:pt idx="48323">
                  <c:v>45939.58645152756</c:v>
                </c:pt>
                <c:pt idx="48324">
                  <c:v>45939.58727072756</c:v>
                </c:pt>
                <c:pt idx="48325">
                  <c:v>45939.58808992756</c:v>
                </c:pt>
                <c:pt idx="48326">
                  <c:v>45939.58890912756</c:v>
                </c:pt>
                <c:pt idx="48327">
                  <c:v>45939.58972832757</c:v>
                </c:pt>
                <c:pt idx="48328">
                  <c:v>45939.59054752757</c:v>
                </c:pt>
                <c:pt idx="48329">
                  <c:v>45939.59136672757</c:v>
                </c:pt>
                <c:pt idx="48330">
                  <c:v>45939.59218592758</c:v>
                </c:pt>
                <c:pt idx="48331">
                  <c:v>45939.59300512758</c:v>
                </c:pt>
                <c:pt idx="48332">
                  <c:v>45939.59382432758</c:v>
                </c:pt>
                <c:pt idx="48333">
                  <c:v>45939.59464352758</c:v>
                </c:pt>
                <c:pt idx="48334">
                  <c:v>45939.59546272752</c:v>
                </c:pt>
                <c:pt idx="48335">
                  <c:v>45939.59628192759</c:v>
                </c:pt>
                <c:pt idx="48336">
                  <c:v>45939.59710112758</c:v>
                </c:pt>
                <c:pt idx="48337">
                  <c:v>45939.59792032759</c:v>
                </c:pt>
                <c:pt idx="48338">
                  <c:v>45939.5987395276</c:v>
                </c:pt>
                <c:pt idx="48339">
                  <c:v>45939.5995587276</c:v>
                </c:pt>
                <c:pt idx="48340">
                  <c:v>45939.6003779276</c:v>
                </c:pt>
                <c:pt idx="48341">
                  <c:v>45939.60119712759</c:v>
                </c:pt>
                <c:pt idx="48342">
                  <c:v>45939.6020163276</c:v>
                </c:pt>
                <c:pt idx="48343">
                  <c:v>45939.60283552761</c:v>
                </c:pt>
                <c:pt idx="48344">
                  <c:v>45939.60365472759</c:v>
                </c:pt>
                <c:pt idx="48345">
                  <c:v>45939.6044739276</c:v>
                </c:pt>
                <c:pt idx="48346">
                  <c:v>45939.60529312761</c:v>
                </c:pt>
                <c:pt idx="48347">
                  <c:v>45939.60611232762</c:v>
                </c:pt>
                <c:pt idx="48348">
                  <c:v>45939.60693152762</c:v>
                </c:pt>
                <c:pt idx="48349">
                  <c:v>45939.60775072758</c:v>
                </c:pt>
                <c:pt idx="48350">
                  <c:v>45939.60856992762</c:v>
                </c:pt>
                <c:pt idx="48351">
                  <c:v>45939.60938912763</c:v>
                </c:pt>
                <c:pt idx="48352">
                  <c:v>45939.61020832762</c:v>
                </c:pt>
                <c:pt idx="48353">
                  <c:v>45939.61102752762</c:v>
                </c:pt>
                <c:pt idx="48354">
                  <c:v>45939.61184672762</c:v>
                </c:pt>
                <c:pt idx="48355">
                  <c:v>45939.61266592763</c:v>
                </c:pt>
                <c:pt idx="48356">
                  <c:v>45939.61348512759</c:v>
                </c:pt>
                <c:pt idx="48357">
                  <c:v>45939.61430432764</c:v>
                </c:pt>
                <c:pt idx="48358">
                  <c:v>45939.61512352758</c:v>
                </c:pt>
                <c:pt idx="48359">
                  <c:v>45939.61594272759</c:v>
                </c:pt>
                <c:pt idx="48360">
                  <c:v>45939.61676192765</c:v>
                </c:pt>
                <c:pt idx="48361">
                  <c:v>45939.61758112765</c:v>
                </c:pt>
                <c:pt idx="48362">
                  <c:v>45939.61840032765</c:v>
                </c:pt>
                <c:pt idx="48363">
                  <c:v>45939.61921952765</c:v>
                </c:pt>
                <c:pt idx="48364">
                  <c:v>45939.62003872765</c:v>
                </c:pt>
                <c:pt idx="48365">
                  <c:v>45939.62085792766</c:v>
                </c:pt>
                <c:pt idx="48366">
                  <c:v>45939.62167712762</c:v>
                </c:pt>
                <c:pt idx="48367">
                  <c:v>45939.62249632765</c:v>
                </c:pt>
                <c:pt idx="48368">
                  <c:v>45939.62331552759</c:v>
                </c:pt>
                <c:pt idx="48369">
                  <c:v>45939.62413472767</c:v>
                </c:pt>
                <c:pt idx="48370">
                  <c:v>45939.62495392767</c:v>
                </c:pt>
                <c:pt idx="48371">
                  <c:v>45939.6257731276</c:v>
                </c:pt>
                <c:pt idx="48372">
                  <c:v>45939.62659232767</c:v>
                </c:pt>
                <c:pt idx="48373">
                  <c:v>45939.6274115276</c:v>
                </c:pt>
                <c:pt idx="48374">
                  <c:v>45939.62823072768</c:v>
                </c:pt>
                <c:pt idx="48375">
                  <c:v>45939.62904992767</c:v>
                </c:pt>
                <c:pt idx="48376">
                  <c:v>45939.62986912768</c:v>
                </c:pt>
                <c:pt idx="48377">
                  <c:v>45939.63068832768</c:v>
                </c:pt>
                <c:pt idx="48378">
                  <c:v>45939.63150752767</c:v>
                </c:pt>
                <c:pt idx="48379">
                  <c:v>45939.63232672767</c:v>
                </c:pt>
                <c:pt idx="48380">
                  <c:v>45939.63314592762</c:v>
                </c:pt>
                <c:pt idx="48381">
                  <c:v>45939.63396512762</c:v>
                </c:pt>
                <c:pt idx="48382">
                  <c:v>45939.6347843277</c:v>
                </c:pt>
                <c:pt idx="48383">
                  <c:v>45939.63560352763</c:v>
                </c:pt>
                <c:pt idx="48384">
                  <c:v>45939.63642272763</c:v>
                </c:pt>
                <c:pt idx="48385">
                  <c:v>45939.6372419277</c:v>
                </c:pt>
                <c:pt idx="48386">
                  <c:v>45939.63806112771</c:v>
                </c:pt>
                <c:pt idx="48387">
                  <c:v>45939.63888032771</c:v>
                </c:pt>
                <c:pt idx="48388">
                  <c:v>45939.6396995277</c:v>
                </c:pt>
                <c:pt idx="48389">
                  <c:v>45939.64051872771</c:v>
                </c:pt>
                <c:pt idx="48390">
                  <c:v>45939.64133792771</c:v>
                </c:pt>
                <c:pt idx="48391">
                  <c:v>45939.64215712772</c:v>
                </c:pt>
                <c:pt idx="48392">
                  <c:v>45939.64297632772</c:v>
                </c:pt>
                <c:pt idx="48393">
                  <c:v>45939.64379552765</c:v>
                </c:pt>
                <c:pt idx="48394">
                  <c:v>45939.64461472772</c:v>
                </c:pt>
                <c:pt idx="48395">
                  <c:v>45939.64543392773</c:v>
                </c:pt>
                <c:pt idx="48396">
                  <c:v>45939.64625312772</c:v>
                </c:pt>
                <c:pt idx="48397">
                  <c:v>45939.64707232773</c:v>
                </c:pt>
                <c:pt idx="48398">
                  <c:v>45939.64789152773</c:v>
                </c:pt>
                <c:pt idx="48399">
                  <c:v>45939.64871072774</c:v>
                </c:pt>
                <c:pt idx="48400">
                  <c:v>45939.64952992774</c:v>
                </c:pt>
                <c:pt idx="48401">
                  <c:v>45939.65034912774</c:v>
                </c:pt>
                <c:pt idx="48402">
                  <c:v>45939.65116832773</c:v>
                </c:pt>
                <c:pt idx="48403">
                  <c:v>45939.65198752772</c:v>
                </c:pt>
                <c:pt idx="48404">
                  <c:v>45939.65280672775</c:v>
                </c:pt>
                <c:pt idx="48405">
                  <c:v>45939.65362592775</c:v>
                </c:pt>
                <c:pt idx="48406">
                  <c:v>45939.65444512775</c:v>
                </c:pt>
                <c:pt idx="48407">
                  <c:v>45939.65526432775</c:v>
                </c:pt>
                <c:pt idx="48408">
                  <c:v>45939.65608352776</c:v>
                </c:pt>
                <c:pt idx="48409">
                  <c:v>45939.65690272776</c:v>
                </c:pt>
                <c:pt idx="48410">
                  <c:v>45939.65772192775</c:v>
                </c:pt>
                <c:pt idx="48411">
                  <c:v>45939.65854112776</c:v>
                </c:pt>
                <c:pt idx="48412">
                  <c:v>45939.65936032777</c:v>
                </c:pt>
                <c:pt idx="48413">
                  <c:v>45939.66017952777</c:v>
                </c:pt>
                <c:pt idx="48414">
                  <c:v>45939.66099872777</c:v>
                </c:pt>
                <c:pt idx="48415">
                  <c:v>45939.66181792777</c:v>
                </c:pt>
                <c:pt idx="48416">
                  <c:v>45939.66263712777</c:v>
                </c:pt>
                <c:pt idx="48417">
                  <c:v>45939.66345632778</c:v>
                </c:pt>
                <c:pt idx="48418">
                  <c:v>45939.66427552778</c:v>
                </c:pt>
                <c:pt idx="48419">
                  <c:v>45939.66509472777</c:v>
                </c:pt>
                <c:pt idx="48420">
                  <c:v>45939.66591392778</c:v>
                </c:pt>
                <c:pt idx="48421">
                  <c:v>45939.66673312779</c:v>
                </c:pt>
                <c:pt idx="48422">
                  <c:v>45939.66755232779</c:v>
                </c:pt>
                <c:pt idx="48423">
                  <c:v>45939.66837152778</c:v>
                </c:pt>
                <c:pt idx="48424">
                  <c:v>45939.66919072772</c:v>
                </c:pt>
                <c:pt idx="48425">
                  <c:v>45939.6700099278</c:v>
                </c:pt>
                <c:pt idx="48426">
                  <c:v>45939.6708291278</c:v>
                </c:pt>
                <c:pt idx="48427">
                  <c:v>45939.6716483278</c:v>
                </c:pt>
                <c:pt idx="48428">
                  <c:v>45939.67246752777</c:v>
                </c:pt>
                <c:pt idx="48429">
                  <c:v>45939.6732867278</c:v>
                </c:pt>
                <c:pt idx="48430">
                  <c:v>45939.67410592781</c:v>
                </c:pt>
                <c:pt idx="48431">
                  <c:v>45939.67492512781</c:v>
                </c:pt>
                <c:pt idx="48432">
                  <c:v>45939.6757443278</c:v>
                </c:pt>
                <c:pt idx="48433">
                  <c:v>45939.67656352781</c:v>
                </c:pt>
                <c:pt idx="48434">
                  <c:v>45939.67738272782</c:v>
                </c:pt>
                <c:pt idx="48435">
                  <c:v>45939.67820192782</c:v>
                </c:pt>
                <c:pt idx="48436">
                  <c:v>45939.67902112782</c:v>
                </c:pt>
                <c:pt idx="48437">
                  <c:v>45939.67984032782</c:v>
                </c:pt>
                <c:pt idx="48438">
                  <c:v>45939.68065952782</c:v>
                </c:pt>
                <c:pt idx="48439">
                  <c:v>45939.68147872783</c:v>
                </c:pt>
                <c:pt idx="48440">
                  <c:v>45939.68229792782</c:v>
                </c:pt>
                <c:pt idx="48441">
                  <c:v>45939.68311712783</c:v>
                </c:pt>
                <c:pt idx="48442">
                  <c:v>45939.68393632783</c:v>
                </c:pt>
                <c:pt idx="48443">
                  <c:v>45939.68475552784</c:v>
                </c:pt>
                <c:pt idx="48444">
                  <c:v>45939.68557472784</c:v>
                </c:pt>
                <c:pt idx="48445">
                  <c:v>45939.68639392784</c:v>
                </c:pt>
                <c:pt idx="48446">
                  <c:v>45939.68721312784</c:v>
                </c:pt>
                <c:pt idx="48447">
                  <c:v>45939.68803232784</c:v>
                </c:pt>
                <c:pt idx="48448">
                  <c:v>45939.68885152785</c:v>
                </c:pt>
                <c:pt idx="48449">
                  <c:v>45939.68967072785</c:v>
                </c:pt>
                <c:pt idx="48450">
                  <c:v>45939.69048992785</c:v>
                </c:pt>
                <c:pt idx="48451">
                  <c:v>45939.69130912785</c:v>
                </c:pt>
                <c:pt idx="48452">
                  <c:v>45939.69212832786</c:v>
                </c:pt>
                <c:pt idx="48453">
                  <c:v>45939.69294752782</c:v>
                </c:pt>
                <c:pt idx="48454">
                  <c:v>45939.69376672779</c:v>
                </c:pt>
                <c:pt idx="48455">
                  <c:v>45939.69458592786</c:v>
                </c:pt>
                <c:pt idx="48456">
                  <c:v>45939.69540512787</c:v>
                </c:pt>
                <c:pt idx="48457">
                  <c:v>45939.69622432787</c:v>
                </c:pt>
                <c:pt idx="48458">
                  <c:v>45939.6970435278</c:v>
                </c:pt>
                <c:pt idx="48459">
                  <c:v>45939.69786272787</c:v>
                </c:pt>
                <c:pt idx="48460">
                  <c:v>45939.69868192788</c:v>
                </c:pt>
                <c:pt idx="48461">
                  <c:v>45939.69950112788</c:v>
                </c:pt>
                <c:pt idx="48462">
                  <c:v>45939.70032032788</c:v>
                </c:pt>
                <c:pt idx="48463">
                  <c:v>45939.70113952788</c:v>
                </c:pt>
                <c:pt idx="48464">
                  <c:v>45939.70195872788</c:v>
                </c:pt>
                <c:pt idx="48465">
                  <c:v>45939.70277792789</c:v>
                </c:pt>
                <c:pt idx="48466">
                  <c:v>45939.70359712789</c:v>
                </c:pt>
                <c:pt idx="48467">
                  <c:v>45939.7044163279</c:v>
                </c:pt>
                <c:pt idx="48468">
                  <c:v>45939.70523552789</c:v>
                </c:pt>
                <c:pt idx="48469">
                  <c:v>45939.7060547279</c:v>
                </c:pt>
                <c:pt idx="48470">
                  <c:v>45939.7068739279</c:v>
                </c:pt>
                <c:pt idx="48471">
                  <c:v>45939.7076931279</c:v>
                </c:pt>
                <c:pt idx="48472">
                  <c:v>45939.7085123279</c:v>
                </c:pt>
                <c:pt idx="48473">
                  <c:v>45939.70933152791</c:v>
                </c:pt>
                <c:pt idx="48474">
                  <c:v>45939.71015072791</c:v>
                </c:pt>
                <c:pt idx="48475">
                  <c:v>45939.71096992791</c:v>
                </c:pt>
                <c:pt idx="48476">
                  <c:v>45939.7117891279</c:v>
                </c:pt>
                <c:pt idx="48477">
                  <c:v>45939.71260832791</c:v>
                </c:pt>
                <c:pt idx="48478">
                  <c:v>45939.71342752792</c:v>
                </c:pt>
                <c:pt idx="48479">
                  <c:v>45939.71424672792</c:v>
                </c:pt>
                <c:pt idx="48480">
                  <c:v>45939.71506592792</c:v>
                </c:pt>
                <c:pt idx="48481">
                  <c:v>45939.71588512792</c:v>
                </c:pt>
                <c:pt idx="48482">
                  <c:v>45939.71670432792</c:v>
                </c:pt>
                <c:pt idx="48483">
                  <c:v>45939.71752352793</c:v>
                </c:pt>
                <c:pt idx="48484">
                  <c:v>45939.71834272793</c:v>
                </c:pt>
                <c:pt idx="48485">
                  <c:v>45939.71916192793</c:v>
                </c:pt>
                <c:pt idx="48486">
                  <c:v>45939.71998112794</c:v>
                </c:pt>
                <c:pt idx="48487">
                  <c:v>45939.72080032794</c:v>
                </c:pt>
                <c:pt idx="48488">
                  <c:v>45939.72161952793</c:v>
                </c:pt>
                <c:pt idx="48489">
                  <c:v>45939.72243872793</c:v>
                </c:pt>
                <c:pt idx="48490">
                  <c:v>45939.72325792794</c:v>
                </c:pt>
                <c:pt idx="48491">
                  <c:v>45939.72407712795</c:v>
                </c:pt>
                <c:pt idx="48492">
                  <c:v>45939.72489632795</c:v>
                </c:pt>
                <c:pt idx="48493">
                  <c:v>45939.72571552788</c:v>
                </c:pt>
                <c:pt idx="48494">
                  <c:v>45939.72653472795</c:v>
                </c:pt>
                <c:pt idx="48495">
                  <c:v>45939.72735392796</c:v>
                </c:pt>
                <c:pt idx="48496">
                  <c:v>45939.72817312796</c:v>
                </c:pt>
                <c:pt idx="48497">
                  <c:v>45939.72899232796</c:v>
                </c:pt>
                <c:pt idx="48498">
                  <c:v>45939.72981152796</c:v>
                </c:pt>
                <c:pt idx="48499">
                  <c:v>45939.73063072797</c:v>
                </c:pt>
                <c:pt idx="48500">
                  <c:v>45939.73144992797</c:v>
                </c:pt>
                <c:pt idx="48501">
                  <c:v>45939.73226912797</c:v>
                </c:pt>
                <c:pt idx="48502">
                  <c:v>45939.73308832797</c:v>
                </c:pt>
                <c:pt idx="48503">
                  <c:v>45939.73390752797</c:v>
                </c:pt>
                <c:pt idx="48504">
                  <c:v>45939.73472672798</c:v>
                </c:pt>
                <c:pt idx="48505">
                  <c:v>45939.73554592798</c:v>
                </c:pt>
                <c:pt idx="48506">
                  <c:v>45939.73636512798</c:v>
                </c:pt>
                <c:pt idx="48507">
                  <c:v>45939.73718432798</c:v>
                </c:pt>
                <c:pt idx="48508">
                  <c:v>45939.73800352799</c:v>
                </c:pt>
                <c:pt idx="48509">
                  <c:v>45939.73882272799</c:v>
                </c:pt>
                <c:pt idx="48510">
                  <c:v>45939.73964192798</c:v>
                </c:pt>
                <c:pt idx="48511">
                  <c:v>45939.74046112799</c:v>
                </c:pt>
                <c:pt idx="48512">
                  <c:v>45939.74128032799</c:v>
                </c:pt>
                <c:pt idx="48513">
                  <c:v>45939.742099528</c:v>
                </c:pt>
                <c:pt idx="48514">
                  <c:v>45939.742918728</c:v>
                </c:pt>
                <c:pt idx="48515">
                  <c:v>45939.743737928</c:v>
                </c:pt>
                <c:pt idx="48516">
                  <c:v>45939.744557128</c:v>
                </c:pt>
                <c:pt idx="48517">
                  <c:v>45939.745376328</c:v>
                </c:pt>
                <c:pt idx="48518">
                  <c:v>45939.74619552801</c:v>
                </c:pt>
                <c:pt idx="48519">
                  <c:v>45939.74701472801</c:v>
                </c:pt>
                <c:pt idx="48520">
                  <c:v>45939.74783392801</c:v>
                </c:pt>
                <c:pt idx="48521">
                  <c:v>45939.74865312801</c:v>
                </c:pt>
                <c:pt idx="48522">
                  <c:v>45939.74947232802</c:v>
                </c:pt>
                <c:pt idx="48523">
                  <c:v>45939.75029152802</c:v>
                </c:pt>
                <c:pt idx="48524">
                  <c:v>45939.75111072802</c:v>
                </c:pt>
                <c:pt idx="48525">
                  <c:v>45939.75192992802</c:v>
                </c:pt>
                <c:pt idx="48526">
                  <c:v>45939.75274912802</c:v>
                </c:pt>
                <c:pt idx="48527">
                  <c:v>45939.75356832802</c:v>
                </c:pt>
                <c:pt idx="48528">
                  <c:v>45939.75438752803</c:v>
                </c:pt>
                <c:pt idx="48529">
                  <c:v>45939.75520672803</c:v>
                </c:pt>
                <c:pt idx="48530">
                  <c:v>45939.75602592803</c:v>
                </c:pt>
                <c:pt idx="48531">
                  <c:v>45939.75684512803</c:v>
                </c:pt>
                <c:pt idx="48532">
                  <c:v>45939.75766432804</c:v>
                </c:pt>
                <c:pt idx="48533">
                  <c:v>45939.75848352804</c:v>
                </c:pt>
                <c:pt idx="48534">
                  <c:v>45939.75930272805</c:v>
                </c:pt>
                <c:pt idx="48535">
                  <c:v>45939.76012192805</c:v>
                </c:pt>
                <c:pt idx="48536">
                  <c:v>45939.76094112805</c:v>
                </c:pt>
                <c:pt idx="48537">
                  <c:v>45939.76176032805</c:v>
                </c:pt>
                <c:pt idx="48538">
                  <c:v>45939.76257952805</c:v>
                </c:pt>
                <c:pt idx="48539">
                  <c:v>45939.76339872806</c:v>
                </c:pt>
                <c:pt idx="48540">
                  <c:v>45939.76421792805</c:v>
                </c:pt>
                <c:pt idx="48541">
                  <c:v>45939.76503712806</c:v>
                </c:pt>
                <c:pt idx="48542">
                  <c:v>45939.76585632806</c:v>
                </c:pt>
                <c:pt idx="48543">
                  <c:v>45939.76667552807</c:v>
                </c:pt>
                <c:pt idx="48544">
                  <c:v>45939.76749472807</c:v>
                </c:pt>
                <c:pt idx="48545">
                  <c:v>45939.76831392807</c:v>
                </c:pt>
                <c:pt idx="48546">
                  <c:v>45939.76913312807</c:v>
                </c:pt>
                <c:pt idx="48547">
                  <c:v>45939.76995232807</c:v>
                </c:pt>
                <c:pt idx="48548">
                  <c:v>45939.77077152808</c:v>
                </c:pt>
                <c:pt idx="48549">
                  <c:v>45939.77159072808</c:v>
                </c:pt>
                <c:pt idx="48550">
                  <c:v>45939.77240992808</c:v>
                </c:pt>
                <c:pt idx="48551">
                  <c:v>45939.77322912808</c:v>
                </c:pt>
                <c:pt idx="48552">
                  <c:v>45939.77404832808</c:v>
                </c:pt>
                <c:pt idx="48553">
                  <c:v>45939.77486752809</c:v>
                </c:pt>
                <c:pt idx="48554">
                  <c:v>45939.77568672808</c:v>
                </c:pt>
                <c:pt idx="48555">
                  <c:v>45939.7765059281</c:v>
                </c:pt>
                <c:pt idx="48556">
                  <c:v>45939.7773251281</c:v>
                </c:pt>
                <c:pt idx="48557">
                  <c:v>45939.7781443281</c:v>
                </c:pt>
                <c:pt idx="48558">
                  <c:v>45939.7789635281</c:v>
                </c:pt>
                <c:pt idx="48559">
                  <c:v>45939.7797827281</c:v>
                </c:pt>
                <c:pt idx="48560">
                  <c:v>45939.7806019281</c:v>
                </c:pt>
                <c:pt idx="48561">
                  <c:v>45939.78142112811</c:v>
                </c:pt>
                <c:pt idx="48562">
                  <c:v>45939.7822403281</c:v>
                </c:pt>
                <c:pt idx="48563">
                  <c:v>45939.78305952811</c:v>
                </c:pt>
                <c:pt idx="48564">
                  <c:v>45939.78387872811</c:v>
                </c:pt>
                <c:pt idx="48565">
                  <c:v>45939.78469792811</c:v>
                </c:pt>
                <c:pt idx="48566">
                  <c:v>45939.78551712811</c:v>
                </c:pt>
                <c:pt idx="48567">
                  <c:v>45939.7863363282</c:v>
                </c:pt>
                <c:pt idx="48568">
                  <c:v>45939.78715552812</c:v>
                </c:pt>
                <c:pt idx="48569">
                  <c:v>45939.78797472812</c:v>
                </c:pt>
                <c:pt idx="48570">
                  <c:v>45939.78879392812</c:v>
                </c:pt>
                <c:pt idx="48571">
                  <c:v>45939.78961312813</c:v>
                </c:pt>
                <c:pt idx="48572">
                  <c:v>45939.79043232813</c:v>
                </c:pt>
                <c:pt idx="48573">
                  <c:v>45939.79125152814</c:v>
                </c:pt>
                <c:pt idx="48574">
                  <c:v>45939.79207072814</c:v>
                </c:pt>
                <c:pt idx="48575">
                  <c:v>45939.79288992814</c:v>
                </c:pt>
                <c:pt idx="48576">
                  <c:v>45939.79370912813</c:v>
                </c:pt>
                <c:pt idx="48577">
                  <c:v>45939.79452832814</c:v>
                </c:pt>
                <c:pt idx="48578">
                  <c:v>45939.79534752815</c:v>
                </c:pt>
                <c:pt idx="48579">
                  <c:v>45939.79616672815</c:v>
                </c:pt>
                <c:pt idx="48580">
                  <c:v>45939.79698592815</c:v>
                </c:pt>
                <c:pt idx="48581">
                  <c:v>45939.79780512815</c:v>
                </c:pt>
                <c:pt idx="48582">
                  <c:v>45939.79862432815</c:v>
                </c:pt>
                <c:pt idx="48583">
                  <c:v>45939.79944352809</c:v>
                </c:pt>
                <c:pt idx="48584">
                  <c:v>45939.80026272816</c:v>
                </c:pt>
                <c:pt idx="48585">
                  <c:v>45939.80108192816</c:v>
                </c:pt>
                <c:pt idx="48586">
                  <c:v>45939.80190112816</c:v>
                </c:pt>
                <c:pt idx="48587">
                  <c:v>45939.80272032816</c:v>
                </c:pt>
                <c:pt idx="48588">
                  <c:v>45939.80353952816</c:v>
                </c:pt>
                <c:pt idx="48589">
                  <c:v>45939.8043587282</c:v>
                </c:pt>
                <c:pt idx="48590">
                  <c:v>45939.80517792818</c:v>
                </c:pt>
                <c:pt idx="48591">
                  <c:v>45939.8059971282</c:v>
                </c:pt>
                <c:pt idx="48592">
                  <c:v>45939.8068163282</c:v>
                </c:pt>
                <c:pt idx="48593">
                  <c:v>45939.80763552818</c:v>
                </c:pt>
                <c:pt idx="48594">
                  <c:v>45939.8084547282</c:v>
                </c:pt>
                <c:pt idx="48595">
                  <c:v>45939.8092739282</c:v>
                </c:pt>
                <c:pt idx="48596">
                  <c:v>45939.8100931282</c:v>
                </c:pt>
                <c:pt idx="48597">
                  <c:v>45939.8109123282</c:v>
                </c:pt>
                <c:pt idx="48598">
                  <c:v>45939.8117315282</c:v>
                </c:pt>
                <c:pt idx="48599">
                  <c:v>45939.8125507282</c:v>
                </c:pt>
                <c:pt idx="48600">
                  <c:v>45939.8133699282</c:v>
                </c:pt>
                <c:pt idx="48601">
                  <c:v>45939.8141891282</c:v>
                </c:pt>
                <c:pt idx="48602">
                  <c:v>45939.8150083282</c:v>
                </c:pt>
                <c:pt idx="48603">
                  <c:v>45939.8158275282</c:v>
                </c:pt>
                <c:pt idx="48604">
                  <c:v>45939.8166467282</c:v>
                </c:pt>
                <c:pt idx="48605">
                  <c:v>45939.81746592821</c:v>
                </c:pt>
                <c:pt idx="48606">
                  <c:v>45939.8182851282</c:v>
                </c:pt>
                <c:pt idx="48607">
                  <c:v>45939.81910432821</c:v>
                </c:pt>
                <c:pt idx="48608">
                  <c:v>45939.81992352822</c:v>
                </c:pt>
                <c:pt idx="48609">
                  <c:v>45939.82074272822</c:v>
                </c:pt>
                <c:pt idx="48610">
                  <c:v>45939.82156192822</c:v>
                </c:pt>
                <c:pt idx="48611">
                  <c:v>45939.82238112822</c:v>
                </c:pt>
                <c:pt idx="48612">
                  <c:v>45939.82320032822</c:v>
                </c:pt>
                <c:pt idx="48613">
                  <c:v>45939.82401952822</c:v>
                </c:pt>
                <c:pt idx="48614">
                  <c:v>45939.82483872822</c:v>
                </c:pt>
                <c:pt idx="48615">
                  <c:v>45939.82565792823</c:v>
                </c:pt>
                <c:pt idx="48616">
                  <c:v>45939.82647712823</c:v>
                </c:pt>
                <c:pt idx="48617">
                  <c:v>45939.82729632823</c:v>
                </c:pt>
                <c:pt idx="48618">
                  <c:v>45939.82811552824</c:v>
                </c:pt>
                <c:pt idx="48619">
                  <c:v>45939.82893472824</c:v>
                </c:pt>
                <c:pt idx="48620">
                  <c:v>45939.82975392824</c:v>
                </c:pt>
                <c:pt idx="48621">
                  <c:v>45939.83057312824</c:v>
                </c:pt>
                <c:pt idx="48622">
                  <c:v>45939.83139232825</c:v>
                </c:pt>
                <c:pt idx="48623">
                  <c:v>45939.83221152825</c:v>
                </c:pt>
                <c:pt idx="48624">
                  <c:v>45939.83303072825</c:v>
                </c:pt>
                <c:pt idx="48625">
                  <c:v>45939.83384992825</c:v>
                </c:pt>
                <c:pt idx="48626">
                  <c:v>45939.83466912825</c:v>
                </c:pt>
                <c:pt idx="48627">
                  <c:v>45939.83548832826</c:v>
                </c:pt>
                <c:pt idx="48628">
                  <c:v>45939.83630752826</c:v>
                </c:pt>
                <c:pt idx="48629">
                  <c:v>45939.83712672826</c:v>
                </c:pt>
                <c:pt idx="48630">
                  <c:v>45939.83794592827</c:v>
                </c:pt>
                <c:pt idx="48631">
                  <c:v>45939.83876512827</c:v>
                </c:pt>
                <c:pt idx="48632">
                  <c:v>45939.83958432827</c:v>
                </c:pt>
                <c:pt idx="48633">
                  <c:v>45939.84040352827</c:v>
                </c:pt>
                <c:pt idx="48634">
                  <c:v>45939.84122272827</c:v>
                </c:pt>
                <c:pt idx="48635">
                  <c:v>45939.84204192827</c:v>
                </c:pt>
                <c:pt idx="48636">
                  <c:v>45939.84286112827</c:v>
                </c:pt>
                <c:pt idx="48637">
                  <c:v>45939.84368032828</c:v>
                </c:pt>
                <c:pt idx="48638">
                  <c:v>45939.84449952828</c:v>
                </c:pt>
                <c:pt idx="48639">
                  <c:v>45939.84531872828</c:v>
                </c:pt>
                <c:pt idx="48640">
                  <c:v>45939.84613792828</c:v>
                </c:pt>
                <c:pt idx="48641">
                  <c:v>45939.8469571283</c:v>
                </c:pt>
                <c:pt idx="48642">
                  <c:v>45939.8477763283</c:v>
                </c:pt>
                <c:pt idx="48643">
                  <c:v>45939.8485955283</c:v>
                </c:pt>
                <c:pt idx="48644">
                  <c:v>45939.8494147283</c:v>
                </c:pt>
                <c:pt idx="48645">
                  <c:v>45939.8502339283</c:v>
                </c:pt>
                <c:pt idx="48646">
                  <c:v>45939.8510531283</c:v>
                </c:pt>
                <c:pt idx="48647">
                  <c:v>45939.8518723283</c:v>
                </c:pt>
                <c:pt idx="48648">
                  <c:v>45939.8526915283</c:v>
                </c:pt>
                <c:pt idx="48649">
                  <c:v>45939.8535107283</c:v>
                </c:pt>
                <c:pt idx="48650">
                  <c:v>45939.8543299283</c:v>
                </c:pt>
                <c:pt idx="48651">
                  <c:v>45939.85514912831</c:v>
                </c:pt>
                <c:pt idx="48652">
                  <c:v>45939.85596832831</c:v>
                </c:pt>
                <c:pt idx="48653">
                  <c:v>45939.85678752832</c:v>
                </c:pt>
                <c:pt idx="48654">
                  <c:v>45939.85760672832</c:v>
                </c:pt>
                <c:pt idx="48655">
                  <c:v>45939.85842592833</c:v>
                </c:pt>
                <c:pt idx="48656">
                  <c:v>45939.85924512834</c:v>
                </c:pt>
                <c:pt idx="48657">
                  <c:v>45939.86006432832</c:v>
                </c:pt>
                <c:pt idx="48658">
                  <c:v>45939.86088352833</c:v>
                </c:pt>
                <c:pt idx="48659">
                  <c:v>45939.86170272833</c:v>
                </c:pt>
                <c:pt idx="48660">
                  <c:v>45939.86252192833</c:v>
                </c:pt>
                <c:pt idx="48661">
                  <c:v>45939.86334112834</c:v>
                </c:pt>
                <c:pt idx="48662">
                  <c:v>45939.86416032834</c:v>
                </c:pt>
                <c:pt idx="48663">
                  <c:v>45939.86497952834</c:v>
                </c:pt>
                <c:pt idx="48664">
                  <c:v>45939.86579872834</c:v>
                </c:pt>
                <c:pt idx="48665">
                  <c:v>45939.86661792834</c:v>
                </c:pt>
                <c:pt idx="48666">
                  <c:v>45939.86743712835</c:v>
                </c:pt>
                <c:pt idx="48667">
                  <c:v>45939.8682563284</c:v>
                </c:pt>
                <c:pt idx="48668">
                  <c:v>45939.86907552835</c:v>
                </c:pt>
                <c:pt idx="48669">
                  <c:v>45939.86989472835</c:v>
                </c:pt>
                <c:pt idx="48670">
                  <c:v>45939.87071392835</c:v>
                </c:pt>
                <c:pt idx="48671">
                  <c:v>45939.87153312836</c:v>
                </c:pt>
                <c:pt idx="48672">
                  <c:v>45939.87235232836</c:v>
                </c:pt>
                <c:pt idx="48673">
                  <c:v>45939.87317152836</c:v>
                </c:pt>
                <c:pt idx="48674">
                  <c:v>45939.87399072837</c:v>
                </c:pt>
                <c:pt idx="48675">
                  <c:v>45939.87480992836</c:v>
                </c:pt>
                <c:pt idx="48676">
                  <c:v>45939.87562912837</c:v>
                </c:pt>
                <c:pt idx="48677">
                  <c:v>45939.87644832838</c:v>
                </c:pt>
                <c:pt idx="48678">
                  <c:v>45939.87726752837</c:v>
                </c:pt>
                <c:pt idx="48679">
                  <c:v>45939.87808672837</c:v>
                </c:pt>
                <c:pt idx="48680">
                  <c:v>45939.87890592838</c:v>
                </c:pt>
                <c:pt idx="48681">
                  <c:v>45939.87972512838</c:v>
                </c:pt>
                <c:pt idx="48682">
                  <c:v>45939.8805443284</c:v>
                </c:pt>
                <c:pt idx="48683">
                  <c:v>45939.88136352839</c:v>
                </c:pt>
                <c:pt idx="48684">
                  <c:v>45939.8821827284</c:v>
                </c:pt>
                <c:pt idx="48685">
                  <c:v>45939.8830019284</c:v>
                </c:pt>
                <c:pt idx="48686">
                  <c:v>45939.8838211284</c:v>
                </c:pt>
                <c:pt idx="48687">
                  <c:v>45939.8846403284</c:v>
                </c:pt>
                <c:pt idx="48688">
                  <c:v>45939.8854595284</c:v>
                </c:pt>
                <c:pt idx="48689">
                  <c:v>45939.8862787284</c:v>
                </c:pt>
                <c:pt idx="48690">
                  <c:v>45939.8870979284</c:v>
                </c:pt>
                <c:pt idx="48691">
                  <c:v>45939.8879171284</c:v>
                </c:pt>
                <c:pt idx="48692">
                  <c:v>45939.8887363284</c:v>
                </c:pt>
                <c:pt idx="48693">
                  <c:v>45939.8895555284</c:v>
                </c:pt>
                <c:pt idx="48694">
                  <c:v>45939.89037472841</c:v>
                </c:pt>
                <c:pt idx="48695">
                  <c:v>45939.89119392842</c:v>
                </c:pt>
                <c:pt idx="48696">
                  <c:v>45939.89201312841</c:v>
                </c:pt>
                <c:pt idx="48697">
                  <c:v>45939.89283232841</c:v>
                </c:pt>
                <c:pt idx="48698">
                  <c:v>45939.89365152842</c:v>
                </c:pt>
                <c:pt idx="48699">
                  <c:v>45939.89447072842</c:v>
                </c:pt>
                <c:pt idx="48700">
                  <c:v>45939.89528992842</c:v>
                </c:pt>
                <c:pt idx="48701">
                  <c:v>45939.89610912842</c:v>
                </c:pt>
                <c:pt idx="48702">
                  <c:v>45939.89692832843</c:v>
                </c:pt>
                <c:pt idx="48703">
                  <c:v>45939.89774752843</c:v>
                </c:pt>
                <c:pt idx="48704">
                  <c:v>45939.89856672843</c:v>
                </c:pt>
                <c:pt idx="48705">
                  <c:v>45939.89938592844</c:v>
                </c:pt>
                <c:pt idx="48706">
                  <c:v>45939.90020512844</c:v>
                </c:pt>
                <c:pt idx="48707">
                  <c:v>45939.90102432844</c:v>
                </c:pt>
                <c:pt idx="48708">
                  <c:v>45939.90184352845</c:v>
                </c:pt>
                <c:pt idx="48709">
                  <c:v>45939.90266272845</c:v>
                </c:pt>
                <c:pt idx="48710">
                  <c:v>45939.90348192845</c:v>
                </c:pt>
                <c:pt idx="48711">
                  <c:v>45939.90430112845</c:v>
                </c:pt>
                <c:pt idx="48712">
                  <c:v>45939.90512032845</c:v>
                </c:pt>
                <c:pt idx="48713">
                  <c:v>45939.90593952845</c:v>
                </c:pt>
                <c:pt idx="48714">
                  <c:v>45939.90675872845</c:v>
                </c:pt>
                <c:pt idx="48715">
                  <c:v>45939.90757792846</c:v>
                </c:pt>
                <c:pt idx="48716">
                  <c:v>45939.9083971285</c:v>
                </c:pt>
                <c:pt idx="48717">
                  <c:v>45939.9092163285</c:v>
                </c:pt>
                <c:pt idx="48718">
                  <c:v>45939.91003552846</c:v>
                </c:pt>
                <c:pt idx="48719">
                  <c:v>45939.9108547285</c:v>
                </c:pt>
                <c:pt idx="48720">
                  <c:v>45939.91167392848</c:v>
                </c:pt>
                <c:pt idx="48721">
                  <c:v>45939.91249312848</c:v>
                </c:pt>
                <c:pt idx="48722">
                  <c:v>45939.9133123285</c:v>
                </c:pt>
                <c:pt idx="48723">
                  <c:v>45939.91413152847</c:v>
                </c:pt>
                <c:pt idx="48724">
                  <c:v>45939.91495072848</c:v>
                </c:pt>
                <c:pt idx="48725">
                  <c:v>45939.91576992848</c:v>
                </c:pt>
                <c:pt idx="48726">
                  <c:v>45939.9165891285</c:v>
                </c:pt>
                <c:pt idx="48727">
                  <c:v>45939.91740832848</c:v>
                </c:pt>
                <c:pt idx="48728">
                  <c:v>45939.9182275285</c:v>
                </c:pt>
                <c:pt idx="48729">
                  <c:v>45939.9190467285</c:v>
                </c:pt>
                <c:pt idx="48730">
                  <c:v>45939.9198659285</c:v>
                </c:pt>
                <c:pt idx="48731">
                  <c:v>45939.9206851285</c:v>
                </c:pt>
                <c:pt idx="48732">
                  <c:v>45939.9215043285</c:v>
                </c:pt>
                <c:pt idx="48733">
                  <c:v>45939.9223235285</c:v>
                </c:pt>
                <c:pt idx="48734">
                  <c:v>45939.9231427285</c:v>
                </c:pt>
                <c:pt idx="48735">
                  <c:v>45939.92396192851</c:v>
                </c:pt>
                <c:pt idx="48736">
                  <c:v>45939.92478112851</c:v>
                </c:pt>
                <c:pt idx="48737">
                  <c:v>45939.92560032851</c:v>
                </c:pt>
                <c:pt idx="48738">
                  <c:v>45939.92641952851</c:v>
                </c:pt>
                <c:pt idx="48739">
                  <c:v>45939.92723872851</c:v>
                </c:pt>
                <c:pt idx="48740">
                  <c:v>45939.92805792851</c:v>
                </c:pt>
                <c:pt idx="48741">
                  <c:v>45939.9288771286</c:v>
                </c:pt>
                <c:pt idx="48742">
                  <c:v>45939.92969632853</c:v>
                </c:pt>
                <c:pt idx="48743">
                  <c:v>45939.93051552854</c:v>
                </c:pt>
                <c:pt idx="48744">
                  <c:v>45939.93133472852</c:v>
                </c:pt>
                <c:pt idx="48745">
                  <c:v>45939.93215392853</c:v>
                </c:pt>
                <c:pt idx="48746">
                  <c:v>45939.93297312853</c:v>
                </c:pt>
                <c:pt idx="48747">
                  <c:v>45939.93379232853</c:v>
                </c:pt>
                <c:pt idx="48748">
                  <c:v>45939.93461152853</c:v>
                </c:pt>
                <c:pt idx="48749">
                  <c:v>45939.93543072854</c:v>
                </c:pt>
                <c:pt idx="48750">
                  <c:v>45939.93624992854</c:v>
                </c:pt>
                <c:pt idx="48751">
                  <c:v>45939.93706912854</c:v>
                </c:pt>
                <c:pt idx="48752">
                  <c:v>45939.93788832854</c:v>
                </c:pt>
                <c:pt idx="48753">
                  <c:v>45939.93870752855</c:v>
                </c:pt>
                <c:pt idx="48754">
                  <c:v>45939.93952672855</c:v>
                </c:pt>
                <c:pt idx="48755">
                  <c:v>45939.94034592856</c:v>
                </c:pt>
                <c:pt idx="48756">
                  <c:v>45939.94116512855</c:v>
                </c:pt>
                <c:pt idx="48757">
                  <c:v>45939.94198432855</c:v>
                </c:pt>
                <c:pt idx="48758">
                  <c:v>45939.94280352856</c:v>
                </c:pt>
                <c:pt idx="48759">
                  <c:v>45939.94362272856</c:v>
                </c:pt>
                <c:pt idx="48760">
                  <c:v>45939.94444192856</c:v>
                </c:pt>
                <c:pt idx="48761">
                  <c:v>45939.94526112856</c:v>
                </c:pt>
                <c:pt idx="48762">
                  <c:v>45939.94608032856</c:v>
                </c:pt>
                <c:pt idx="48763">
                  <c:v>45939.9468995286</c:v>
                </c:pt>
                <c:pt idx="48764">
                  <c:v>45939.94771872858</c:v>
                </c:pt>
                <c:pt idx="48765">
                  <c:v>45939.9485379286</c:v>
                </c:pt>
                <c:pt idx="48766">
                  <c:v>45939.9493571286</c:v>
                </c:pt>
                <c:pt idx="48767">
                  <c:v>45939.9501763286</c:v>
                </c:pt>
                <c:pt idx="48768">
                  <c:v>45939.9509955286</c:v>
                </c:pt>
                <c:pt idx="48769">
                  <c:v>45939.9518147286</c:v>
                </c:pt>
                <c:pt idx="48770">
                  <c:v>45939.9526339286</c:v>
                </c:pt>
                <c:pt idx="48771">
                  <c:v>45939.95345312858</c:v>
                </c:pt>
                <c:pt idx="48772">
                  <c:v>45939.9542723286</c:v>
                </c:pt>
                <c:pt idx="48773">
                  <c:v>45939.9550915286</c:v>
                </c:pt>
                <c:pt idx="48774">
                  <c:v>45939.9559107286</c:v>
                </c:pt>
                <c:pt idx="48775">
                  <c:v>45939.9567299286</c:v>
                </c:pt>
                <c:pt idx="48776">
                  <c:v>45939.9575491286</c:v>
                </c:pt>
                <c:pt idx="48777">
                  <c:v>45939.9583683286</c:v>
                </c:pt>
                <c:pt idx="48778">
                  <c:v>45939.95918752861</c:v>
                </c:pt>
                <c:pt idx="48779">
                  <c:v>45939.96000672861</c:v>
                </c:pt>
                <c:pt idx="48780">
                  <c:v>45939.96082592861</c:v>
                </c:pt>
                <c:pt idx="48781">
                  <c:v>45939.96164512861</c:v>
                </c:pt>
                <c:pt idx="48782">
                  <c:v>45939.96246432862</c:v>
                </c:pt>
                <c:pt idx="48783">
                  <c:v>45939.96328352862</c:v>
                </c:pt>
                <c:pt idx="48784">
                  <c:v>45939.96410272862</c:v>
                </c:pt>
                <c:pt idx="48785">
                  <c:v>45939.96492192862</c:v>
                </c:pt>
                <c:pt idx="48786">
                  <c:v>45939.96574112862</c:v>
                </c:pt>
                <c:pt idx="48787">
                  <c:v>45939.96656032862</c:v>
                </c:pt>
                <c:pt idx="48788">
                  <c:v>45939.96737952863</c:v>
                </c:pt>
                <c:pt idx="48789">
                  <c:v>45939.96819872863</c:v>
                </c:pt>
                <c:pt idx="48790">
                  <c:v>45939.96901792863</c:v>
                </c:pt>
                <c:pt idx="48791">
                  <c:v>45939.96983712863</c:v>
                </c:pt>
                <c:pt idx="48792">
                  <c:v>45939.97065632863</c:v>
                </c:pt>
                <c:pt idx="48793">
                  <c:v>45939.97147552863</c:v>
                </c:pt>
                <c:pt idx="48794">
                  <c:v>45939.97229472864</c:v>
                </c:pt>
                <c:pt idx="48795">
                  <c:v>45939.97311392865</c:v>
                </c:pt>
                <c:pt idx="48796">
                  <c:v>45939.97393312865</c:v>
                </c:pt>
                <c:pt idx="48797">
                  <c:v>45939.97475232865</c:v>
                </c:pt>
                <c:pt idx="48798">
                  <c:v>45939.97557152865</c:v>
                </c:pt>
                <c:pt idx="48799">
                  <c:v>45939.97639072865</c:v>
                </c:pt>
                <c:pt idx="48800">
                  <c:v>45939.97720992865</c:v>
                </c:pt>
                <c:pt idx="48801">
                  <c:v>45939.97802912865</c:v>
                </c:pt>
                <c:pt idx="48802">
                  <c:v>45939.97884832866</c:v>
                </c:pt>
                <c:pt idx="48803">
                  <c:v>45939.97966752866</c:v>
                </c:pt>
                <c:pt idx="48804">
                  <c:v>45939.98048672867</c:v>
                </c:pt>
                <c:pt idx="48805">
                  <c:v>45939.98130592867</c:v>
                </c:pt>
                <c:pt idx="48806">
                  <c:v>45939.98212512867</c:v>
                </c:pt>
                <c:pt idx="48807">
                  <c:v>45939.98294432867</c:v>
                </c:pt>
                <c:pt idx="48808">
                  <c:v>45939.98376352867</c:v>
                </c:pt>
                <c:pt idx="48809">
                  <c:v>45939.98458272867</c:v>
                </c:pt>
                <c:pt idx="48810">
                  <c:v>45939.98540192868</c:v>
                </c:pt>
                <c:pt idx="48811">
                  <c:v>45939.98622112868</c:v>
                </c:pt>
                <c:pt idx="48812">
                  <c:v>45939.98704032868</c:v>
                </c:pt>
                <c:pt idx="48813">
                  <c:v>45939.98785952868</c:v>
                </c:pt>
                <c:pt idx="48814">
                  <c:v>45939.98867872868</c:v>
                </c:pt>
                <c:pt idx="48815">
                  <c:v>45939.9894979287</c:v>
                </c:pt>
                <c:pt idx="48816">
                  <c:v>45939.9903171287</c:v>
                </c:pt>
                <c:pt idx="48817">
                  <c:v>45939.9911363287</c:v>
                </c:pt>
                <c:pt idx="48818">
                  <c:v>45939.9919555287</c:v>
                </c:pt>
                <c:pt idx="48819">
                  <c:v>45939.9927747287</c:v>
                </c:pt>
                <c:pt idx="48820">
                  <c:v>45939.9935939287</c:v>
                </c:pt>
                <c:pt idx="48821">
                  <c:v>45939.9944131287</c:v>
                </c:pt>
                <c:pt idx="48822">
                  <c:v>45939.9952323287</c:v>
                </c:pt>
                <c:pt idx="48823">
                  <c:v>45939.99605152871</c:v>
                </c:pt>
                <c:pt idx="48824">
                  <c:v>45939.99687072871</c:v>
                </c:pt>
                <c:pt idx="48825">
                  <c:v>45939.99768992871</c:v>
                </c:pt>
                <c:pt idx="48826">
                  <c:v>45939.99850912871</c:v>
                </c:pt>
                <c:pt idx="48827">
                  <c:v>45939.99932832872</c:v>
                </c:pt>
                <c:pt idx="48828">
                  <c:v>45940.00014752872</c:v>
                </c:pt>
                <c:pt idx="48829">
                  <c:v>45940.00096672872</c:v>
                </c:pt>
                <c:pt idx="48830">
                  <c:v>45940.00178592873</c:v>
                </c:pt>
                <c:pt idx="48831">
                  <c:v>45940.00260512872</c:v>
                </c:pt>
                <c:pt idx="48832">
                  <c:v>45940.00342432873</c:v>
                </c:pt>
                <c:pt idx="48833">
                  <c:v>45940.00424352873</c:v>
                </c:pt>
                <c:pt idx="48834">
                  <c:v>45940.00506272873</c:v>
                </c:pt>
                <c:pt idx="48835">
                  <c:v>45940.00588192874</c:v>
                </c:pt>
                <c:pt idx="48836">
                  <c:v>45940.00670112874</c:v>
                </c:pt>
                <c:pt idx="48837">
                  <c:v>45940.00752032874</c:v>
                </c:pt>
                <c:pt idx="48838">
                  <c:v>45940.00833952874</c:v>
                </c:pt>
                <c:pt idx="48839">
                  <c:v>45940.00915872875</c:v>
                </c:pt>
                <c:pt idx="48840">
                  <c:v>45940.00997792875</c:v>
                </c:pt>
                <c:pt idx="48841">
                  <c:v>45940.01079712875</c:v>
                </c:pt>
                <c:pt idx="48842">
                  <c:v>45940.01161632876</c:v>
                </c:pt>
                <c:pt idx="48843">
                  <c:v>45940.01243552875</c:v>
                </c:pt>
                <c:pt idx="48844">
                  <c:v>45940.01325472875</c:v>
                </c:pt>
                <c:pt idx="48845">
                  <c:v>45940.01407392875</c:v>
                </c:pt>
                <c:pt idx="48846">
                  <c:v>45940.01489312876</c:v>
                </c:pt>
                <c:pt idx="48847">
                  <c:v>45940.01571232876</c:v>
                </c:pt>
                <c:pt idx="48848">
                  <c:v>45940.01653152876</c:v>
                </c:pt>
                <c:pt idx="48849">
                  <c:v>45940.01735072877</c:v>
                </c:pt>
                <c:pt idx="48850">
                  <c:v>45940.01816992877</c:v>
                </c:pt>
                <c:pt idx="48851">
                  <c:v>45940.01898912878</c:v>
                </c:pt>
                <c:pt idx="48852">
                  <c:v>45940.0198083288</c:v>
                </c:pt>
                <c:pt idx="48853">
                  <c:v>45940.02062752878</c:v>
                </c:pt>
                <c:pt idx="48854">
                  <c:v>45940.02144672877</c:v>
                </c:pt>
                <c:pt idx="48855">
                  <c:v>45940.02226592878</c:v>
                </c:pt>
                <c:pt idx="48856">
                  <c:v>45940.02308512879</c:v>
                </c:pt>
                <c:pt idx="48857">
                  <c:v>45940.02390432879</c:v>
                </c:pt>
                <c:pt idx="48858">
                  <c:v>45940.02472352878</c:v>
                </c:pt>
                <c:pt idx="48859">
                  <c:v>45940.02554272878</c:v>
                </c:pt>
                <c:pt idx="48860">
                  <c:v>45940.02636192879</c:v>
                </c:pt>
                <c:pt idx="48861">
                  <c:v>45940.0271811288</c:v>
                </c:pt>
                <c:pt idx="48862">
                  <c:v>45940.0280003288</c:v>
                </c:pt>
                <c:pt idx="48863">
                  <c:v>45940.0288195288</c:v>
                </c:pt>
                <c:pt idx="48864">
                  <c:v>45940.0296387288</c:v>
                </c:pt>
                <c:pt idx="48865">
                  <c:v>45940.0304579288</c:v>
                </c:pt>
                <c:pt idx="48866">
                  <c:v>45940.0312771288</c:v>
                </c:pt>
                <c:pt idx="48867">
                  <c:v>45940.0320963288</c:v>
                </c:pt>
                <c:pt idx="48868">
                  <c:v>45940.03291552881</c:v>
                </c:pt>
                <c:pt idx="48869">
                  <c:v>45940.03373472882</c:v>
                </c:pt>
                <c:pt idx="48870">
                  <c:v>45940.03455392881</c:v>
                </c:pt>
                <c:pt idx="48871">
                  <c:v>45940.03537312882</c:v>
                </c:pt>
                <c:pt idx="48872">
                  <c:v>45940.03619232882</c:v>
                </c:pt>
                <c:pt idx="48873">
                  <c:v>45940.03701152882</c:v>
                </c:pt>
                <c:pt idx="48874">
                  <c:v>45940.03783072882</c:v>
                </c:pt>
                <c:pt idx="48875">
                  <c:v>45940.03864992882</c:v>
                </c:pt>
                <c:pt idx="48876">
                  <c:v>45940.03946912883</c:v>
                </c:pt>
                <c:pt idx="48877">
                  <c:v>45940.04028832884</c:v>
                </c:pt>
                <c:pt idx="48878">
                  <c:v>45940.04110752884</c:v>
                </c:pt>
                <c:pt idx="48879">
                  <c:v>45940.04192672884</c:v>
                </c:pt>
                <c:pt idx="48880">
                  <c:v>45940.04274592884</c:v>
                </c:pt>
                <c:pt idx="48881">
                  <c:v>45940.04356512884</c:v>
                </c:pt>
                <c:pt idx="48882">
                  <c:v>45940.04438432884</c:v>
                </c:pt>
                <c:pt idx="48883">
                  <c:v>45940.04520352885</c:v>
                </c:pt>
                <c:pt idx="48884">
                  <c:v>45940.04602272885</c:v>
                </c:pt>
                <c:pt idx="48885">
                  <c:v>45940.04684192885</c:v>
                </c:pt>
                <c:pt idx="48886">
                  <c:v>45940.04766112885</c:v>
                </c:pt>
                <c:pt idx="48887">
                  <c:v>45940.04848032885</c:v>
                </c:pt>
                <c:pt idx="48888">
                  <c:v>45940.04929952885</c:v>
                </c:pt>
                <c:pt idx="48889">
                  <c:v>45940.05011872886</c:v>
                </c:pt>
                <c:pt idx="48890">
                  <c:v>45940.0509379289</c:v>
                </c:pt>
                <c:pt idx="48891">
                  <c:v>45940.05175712886</c:v>
                </c:pt>
                <c:pt idx="48892">
                  <c:v>45940.0525763289</c:v>
                </c:pt>
                <c:pt idx="48893">
                  <c:v>45940.05339552887</c:v>
                </c:pt>
                <c:pt idx="48894">
                  <c:v>45940.0542147289</c:v>
                </c:pt>
                <c:pt idx="48895">
                  <c:v>45940.05503392888</c:v>
                </c:pt>
                <c:pt idx="48896">
                  <c:v>45940.0558531289</c:v>
                </c:pt>
                <c:pt idx="48897">
                  <c:v>45940.0566723289</c:v>
                </c:pt>
                <c:pt idx="48898">
                  <c:v>45940.05749152888</c:v>
                </c:pt>
                <c:pt idx="48899">
                  <c:v>45940.0583107289</c:v>
                </c:pt>
                <c:pt idx="48900">
                  <c:v>45940.05912992888</c:v>
                </c:pt>
                <c:pt idx="48901">
                  <c:v>45940.05994912888</c:v>
                </c:pt>
                <c:pt idx="48902">
                  <c:v>45940.0607683289</c:v>
                </c:pt>
                <c:pt idx="48903">
                  <c:v>45940.06158752889</c:v>
                </c:pt>
                <c:pt idx="48904">
                  <c:v>45940.0624067289</c:v>
                </c:pt>
                <c:pt idx="48905">
                  <c:v>45940.0632259289</c:v>
                </c:pt>
                <c:pt idx="48906">
                  <c:v>45940.0640451289</c:v>
                </c:pt>
                <c:pt idx="48907">
                  <c:v>45940.0648643289</c:v>
                </c:pt>
                <c:pt idx="48908">
                  <c:v>45940.0656835289</c:v>
                </c:pt>
                <c:pt idx="48909">
                  <c:v>45940.0665027289</c:v>
                </c:pt>
                <c:pt idx="48910">
                  <c:v>45940.06732192891</c:v>
                </c:pt>
                <c:pt idx="48911">
                  <c:v>45940.06814112891</c:v>
                </c:pt>
                <c:pt idx="48912">
                  <c:v>45940.06896032891</c:v>
                </c:pt>
                <c:pt idx="48913">
                  <c:v>45940.06977952892</c:v>
                </c:pt>
                <c:pt idx="48914">
                  <c:v>45940.07059872891</c:v>
                </c:pt>
                <c:pt idx="48915">
                  <c:v>45940.07141792892</c:v>
                </c:pt>
                <c:pt idx="48916">
                  <c:v>45940.072237129</c:v>
                </c:pt>
                <c:pt idx="48917">
                  <c:v>45940.07305632893</c:v>
                </c:pt>
                <c:pt idx="48918">
                  <c:v>45940.07387552892</c:v>
                </c:pt>
                <c:pt idx="48919">
                  <c:v>45940.07469472892</c:v>
                </c:pt>
                <c:pt idx="48920">
                  <c:v>45940.07551392893</c:v>
                </c:pt>
                <c:pt idx="48921">
                  <c:v>45940.07633312894</c:v>
                </c:pt>
                <c:pt idx="48922">
                  <c:v>45940.07715232893</c:v>
                </c:pt>
                <c:pt idx="48923">
                  <c:v>45940.07797152894</c:v>
                </c:pt>
                <c:pt idx="48924">
                  <c:v>45940.07879072894</c:v>
                </c:pt>
                <c:pt idx="48925">
                  <c:v>45940.07960992894</c:v>
                </c:pt>
                <c:pt idx="48926">
                  <c:v>45940.08042912894</c:v>
                </c:pt>
                <c:pt idx="48927">
                  <c:v>45940.08124832894</c:v>
                </c:pt>
                <c:pt idx="48928">
                  <c:v>45940.08206752895</c:v>
                </c:pt>
                <c:pt idx="48929">
                  <c:v>45940.08288672896</c:v>
                </c:pt>
                <c:pt idx="48930">
                  <c:v>45940.08370592895</c:v>
                </c:pt>
                <c:pt idx="48931">
                  <c:v>45940.084525129</c:v>
                </c:pt>
                <c:pt idx="48932">
                  <c:v>45940.08534432895</c:v>
                </c:pt>
                <c:pt idx="48933">
                  <c:v>45940.08616352896</c:v>
                </c:pt>
                <c:pt idx="48934">
                  <c:v>45940.08698272896</c:v>
                </c:pt>
                <c:pt idx="48935">
                  <c:v>45940.08780192896</c:v>
                </c:pt>
                <c:pt idx="48936">
                  <c:v>45940.08862112896</c:v>
                </c:pt>
                <c:pt idx="48937">
                  <c:v>45940.08944032897</c:v>
                </c:pt>
                <c:pt idx="48938">
                  <c:v>45940.09025952898</c:v>
                </c:pt>
                <c:pt idx="48939">
                  <c:v>45940.09107872897</c:v>
                </c:pt>
                <c:pt idx="48940">
                  <c:v>45940.09189792897</c:v>
                </c:pt>
                <c:pt idx="48941">
                  <c:v>45940.09271712898</c:v>
                </c:pt>
                <c:pt idx="48942">
                  <c:v>45940.093536329</c:v>
                </c:pt>
                <c:pt idx="48943">
                  <c:v>45940.09435552898</c:v>
                </c:pt>
                <c:pt idx="48944">
                  <c:v>45940.09517472899</c:v>
                </c:pt>
                <c:pt idx="48945">
                  <c:v>45940.09599392899</c:v>
                </c:pt>
                <c:pt idx="48946">
                  <c:v>45940.096813129</c:v>
                </c:pt>
                <c:pt idx="48947">
                  <c:v>45940.097632329</c:v>
                </c:pt>
                <c:pt idx="48948">
                  <c:v>45940.098451529</c:v>
                </c:pt>
                <c:pt idx="48949">
                  <c:v>45940.099270729</c:v>
                </c:pt>
                <c:pt idx="48950">
                  <c:v>45940.100089929</c:v>
                </c:pt>
                <c:pt idx="48951">
                  <c:v>45940.100909129</c:v>
                </c:pt>
                <c:pt idx="48952">
                  <c:v>45940.10172832901</c:v>
                </c:pt>
                <c:pt idx="48953">
                  <c:v>45940.10254752901</c:v>
                </c:pt>
                <c:pt idx="48954">
                  <c:v>45940.103366729</c:v>
                </c:pt>
                <c:pt idx="48955">
                  <c:v>45940.10418592901</c:v>
                </c:pt>
                <c:pt idx="48956">
                  <c:v>45940.10500512901</c:v>
                </c:pt>
                <c:pt idx="48957">
                  <c:v>45940.10582432902</c:v>
                </c:pt>
                <c:pt idx="48958">
                  <c:v>45940.10664352902</c:v>
                </c:pt>
                <c:pt idx="48959">
                  <c:v>45940.10746272899</c:v>
                </c:pt>
                <c:pt idx="48960">
                  <c:v>45940.10828192902</c:v>
                </c:pt>
                <c:pt idx="48961">
                  <c:v>45940.10910112903</c:v>
                </c:pt>
                <c:pt idx="48962">
                  <c:v>45940.10992032903</c:v>
                </c:pt>
                <c:pt idx="48963">
                  <c:v>45940.11073952903</c:v>
                </c:pt>
                <c:pt idx="48964">
                  <c:v>45940.11155872903</c:v>
                </c:pt>
                <c:pt idx="48965">
                  <c:v>45940.11237792903</c:v>
                </c:pt>
                <c:pt idx="48966">
                  <c:v>45940.11319712904</c:v>
                </c:pt>
                <c:pt idx="48967">
                  <c:v>45940.11401632904</c:v>
                </c:pt>
                <c:pt idx="48968">
                  <c:v>45940.11483552904</c:v>
                </c:pt>
                <c:pt idx="48969">
                  <c:v>45940.11565472904</c:v>
                </c:pt>
                <c:pt idx="48970">
                  <c:v>45940.11647392905</c:v>
                </c:pt>
                <c:pt idx="48971">
                  <c:v>45940.11729312905</c:v>
                </c:pt>
                <c:pt idx="48972">
                  <c:v>45940.11811232905</c:v>
                </c:pt>
                <c:pt idx="48973">
                  <c:v>45940.11893152905</c:v>
                </c:pt>
                <c:pt idx="48974">
                  <c:v>45940.11975072906</c:v>
                </c:pt>
                <c:pt idx="48975">
                  <c:v>45940.12056992906</c:v>
                </c:pt>
                <c:pt idx="48976">
                  <c:v>45940.12138912905</c:v>
                </c:pt>
                <c:pt idx="48977">
                  <c:v>45940.12220832906</c:v>
                </c:pt>
                <c:pt idx="48978">
                  <c:v>45940.12302752907</c:v>
                </c:pt>
                <c:pt idx="48979">
                  <c:v>45940.12384672907</c:v>
                </c:pt>
                <c:pt idx="48980">
                  <c:v>45940.12466592907</c:v>
                </c:pt>
                <c:pt idx="48981">
                  <c:v>45940.12548512907</c:v>
                </c:pt>
                <c:pt idx="48982">
                  <c:v>45940.12630432907</c:v>
                </c:pt>
                <c:pt idx="48983">
                  <c:v>45940.12712352901</c:v>
                </c:pt>
                <c:pt idx="48984">
                  <c:v>45940.12794272901</c:v>
                </c:pt>
                <c:pt idx="48985">
                  <c:v>45940.12876192907</c:v>
                </c:pt>
                <c:pt idx="48986">
                  <c:v>45940.12958112908</c:v>
                </c:pt>
                <c:pt idx="48987">
                  <c:v>45940.13040032909</c:v>
                </c:pt>
                <c:pt idx="48988">
                  <c:v>45940.13121952909</c:v>
                </c:pt>
                <c:pt idx="48989">
                  <c:v>45940.1320387291</c:v>
                </c:pt>
                <c:pt idx="48990">
                  <c:v>45940.1328579291</c:v>
                </c:pt>
                <c:pt idx="48991">
                  <c:v>45940.1336771291</c:v>
                </c:pt>
                <c:pt idx="48992">
                  <c:v>45940.1344963291</c:v>
                </c:pt>
                <c:pt idx="48993">
                  <c:v>45940.1353155291</c:v>
                </c:pt>
                <c:pt idx="48994">
                  <c:v>45940.1361347291</c:v>
                </c:pt>
                <c:pt idx="48995">
                  <c:v>45940.1369539291</c:v>
                </c:pt>
                <c:pt idx="48996">
                  <c:v>45940.13777312911</c:v>
                </c:pt>
                <c:pt idx="48997">
                  <c:v>45940.1385923291</c:v>
                </c:pt>
                <c:pt idx="48998">
                  <c:v>45940.1394115291</c:v>
                </c:pt>
                <c:pt idx="48999">
                  <c:v>45940.14023072911</c:v>
                </c:pt>
                <c:pt idx="49000">
                  <c:v>45940.14104992912</c:v>
                </c:pt>
                <c:pt idx="49001">
                  <c:v>45940.14186912912</c:v>
                </c:pt>
                <c:pt idx="49002">
                  <c:v>45940.14268832912</c:v>
                </c:pt>
                <c:pt idx="49003">
                  <c:v>45940.14350752912</c:v>
                </c:pt>
                <c:pt idx="49004">
                  <c:v>45940.14432672912</c:v>
                </c:pt>
                <c:pt idx="49005">
                  <c:v>45940.14514592913</c:v>
                </c:pt>
                <c:pt idx="49006">
                  <c:v>45940.14596512913</c:v>
                </c:pt>
                <c:pt idx="49007">
                  <c:v>45940.14678432913</c:v>
                </c:pt>
                <c:pt idx="49008">
                  <c:v>45940.14760352913</c:v>
                </c:pt>
                <c:pt idx="49009">
                  <c:v>45940.14842272914</c:v>
                </c:pt>
                <c:pt idx="49010">
                  <c:v>45940.14924192914</c:v>
                </c:pt>
                <c:pt idx="49011">
                  <c:v>45940.15006112914</c:v>
                </c:pt>
                <c:pt idx="49012">
                  <c:v>45940.15088032914</c:v>
                </c:pt>
                <c:pt idx="49013">
                  <c:v>45940.15169952915</c:v>
                </c:pt>
                <c:pt idx="49014">
                  <c:v>45940.15251872914</c:v>
                </c:pt>
                <c:pt idx="49015">
                  <c:v>45940.15333792915</c:v>
                </c:pt>
                <c:pt idx="49016">
                  <c:v>45940.15415712916</c:v>
                </c:pt>
                <c:pt idx="49017">
                  <c:v>45940.15497632916</c:v>
                </c:pt>
                <c:pt idx="49018">
                  <c:v>45940.15579552916</c:v>
                </c:pt>
                <c:pt idx="49019">
                  <c:v>45940.15661472915</c:v>
                </c:pt>
                <c:pt idx="49020">
                  <c:v>45940.15743392916</c:v>
                </c:pt>
                <c:pt idx="49021">
                  <c:v>45940.1582531292</c:v>
                </c:pt>
                <c:pt idx="49022">
                  <c:v>45940.15907232916</c:v>
                </c:pt>
                <c:pt idx="49023">
                  <c:v>45940.15989152917</c:v>
                </c:pt>
                <c:pt idx="49024">
                  <c:v>45940.16071072917</c:v>
                </c:pt>
                <c:pt idx="49025">
                  <c:v>45940.16152992917</c:v>
                </c:pt>
                <c:pt idx="49026">
                  <c:v>45940.16234912917</c:v>
                </c:pt>
                <c:pt idx="49027">
                  <c:v>45940.16316832918</c:v>
                </c:pt>
                <c:pt idx="49028">
                  <c:v>45940.16398752917</c:v>
                </c:pt>
                <c:pt idx="49029">
                  <c:v>45940.16480672918</c:v>
                </c:pt>
                <c:pt idx="49030">
                  <c:v>45940.16562592918</c:v>
                </c:pt>
                <c:pt idx="49031">
                  <c:v>45940.16644512919</c:v>
                </c:pt>
                <c:pt idx="49032">
                  <c:v>45940.16726432919</c:v>
                </c:pt>
                <c:pt idx="49033">
                  <c:v>45940.16808352918</c:v>
                </c:pt>
                <c:pt idx="49034">
                  <c:v>45940.16890272919</c:v>
                </c:pt>
                <c:pt idx="49035">
                  <c:v>45940.16972192917</c:v>
                </c:pt>
                <c:pt idx="49036">
                  <c:v>45940.1705411292</c:v>
                </c:pt>
                <c:pt idx="49037">
                  <c:v>45940.17136032919</c:v>
                </c:pt>
                <c:pt idx="49038">
                  <c:v>45940.1721795292</c:v>
                </c:pt>
                <c:pt idx="49039">
                  <c:v>45940.17299872921</c:v>
                </c:pt>
                <c:pt idx="49040">
                  <c:v>45940.17381792921</c:v>
                </c:pt>
                <c:pt idx="49041">
                  <c:v>45940.17463712921</c:v>
                </c:pt>
                <c:pt idx="49042">
                  <c:v>45940.17545632921</c:v>
                </c:pt>
                <c:pt idx="49043">
                  <c:v>45940.17627552921</c:v>
                </c:pt>
                <c:pt idx="49044">
                  <c:v>45940.17709472922</c:v>
                </c:pt>
                <c:pt idx="49045">
                  <c:v>45940.17791392922</c:v>
                </c:pt>
                <c:pt idx="49046">
                  <c:v>45940.17873312922</c:v>
                </c:pt>
                <c:pt idx="49047">
                  <c:v>45940.17955232922</c:v>
                </c:pt>
                <c:pt idx="49048">
                  <c:v>45940.18037152923</c:v>
                </c:pt>
                <c:pt idx="49049">
                  <c:v>45940.18119072918</c:v>
                </c:pt>
                <c:pt idx="49050">
                  <c:v>45940.18200992923</c:v>
                </c:pt>
                <c:pt idx="49051">
                  <c:v>45940.18282912923</c:v>
                </c:pt>
                <c:pt idx="49052">
                  <c:v>45940.18364832924</c:v>
                </c:pt>
                <c:pt idx="49053">
                  <c:v>45940.18446752922</c:v>
                </c:pt>
                <c:pt idx="49054">
                  <c:v>45940.18528672923</c:v>
                </c:pt>
                <c:pt idx="49055">
                  <c:v>45940.18610592924</c:v>
                </c:pt>
                <c:pt idx="49056">
                  <c:v>45940.18692512924</c:v>
                </c:pt>
                <c:pt idx="49057">
                  <c:v>45940.18774432925</c:v>
                </c:pt>
                <c:pt idx="49058">
                  <c:v>45940.18856352925</c:v>
                </c:pt>
                <c:pt idx="49059">
                  <c:v>45940.18938272922</c:v>
                </c:pt>
                <c:pt idx="49060">
                  <c:v>45940.19020192925</c:v>
                </c:pt>
                <c:pt idx="49061">
                  <c:v>45940.19102112919</c:v>
                </c:pt>
                <c:pt idx="49062">
                  <c:v>45940.19184032919</c:v>
                </c:pt>
                <c:pt idx="49063">
                  <c:v>45940.19265952925</c:v>
                </c:pt>
                <c:pt idx="49064">
                  <c:v>45940.19347872919</c:v>
                </c:pt>
                <c:pt idx="49065">
                  <c:v>45940.19429792927</c:v>
                </c:pt>
                <c:pt idx="49066">
                  <c:v>45940.19511712927</c:v>
                </c:pt>
                <c:pt idx="49067">
                  <c:v>45940.19593632927</c:v>
                </c:pt>
                <c:pt idx="49068">
                  <c:v>45940.1967555292</c:v>
                </c:pt>
                <c:pt idx="49069">
                  <c:v>45940.19757472927</c:v>
                </c:pt>
                <c:pt idx="49070">
                  <c:v>45940.19839392928</c:v>
                </c:pt>
                <c:pt idx="49071">
                  <c:v>45940.19921312928</c:v>
                </c:pt>
                <c:pt idx="49072">
                  <c:v>45940.20003232928</c:v>
                </c:pt>
                <c:pt idx="49073">
                  <c:v>45940.20085152928</c:v>
                </c:pt>
                <c:pt idx="49074">
                  <c:v>45940.20167072922</c:v>
                </c:pt>
                <c:pt idx="49075">
                  <c:v>45940.20248992927</c:v>
                </c:pt>
                <c:pt idx="49076">
                  <c:v>45940.20330912928</c:v>
                </c:pt>
                <c:pt idx="49077">
                  <c:v>45940.20412832929</c:v>
                </c:pt>
                <c:pt idx="49078">
                  <c:v>45940.2049475293</c:v>
                </c:pt>
                <c:pt idx="49079">
                  <c:v>45940.20576672922</c:v>
                </c:pt>
                <c:pt idx="49080">
                  <c:v>45940.2065859293</c:v>
                </c:pt>
                <c:pt idx="49081">
                  <c:v>45940.20740512927</c:v>
                </c:pt>
                <c:pt idx="49082">
                  <c:v>45940.2082243293</c:v>
                </c:pt>
                <c:pt idx="49083">
                  <c:v>45940.20904352924</c:v>
                </c:pt>
                <c:pt idx="49084">
                  <c:v>45940.20986272927</c:v>
                </c:pt>
                <c:pt idx="49085">
                  <c:v>45940.2106819293</c:v>
                </c:pt>
                <c:pt idx="49086">
                  <c:v>45940.21150112931</c:v>
                </c:pt>
                <c:pt idx="49087">
                  <c:v>45940.21232032932</c:v>
                </c:pt>
                <c:pt idx="49088">
                  <c:v>45940.21313952932</c:v>
                </c:pt>
                <c:pt idx="49089">
                  <c:v>45940.21395872932</c:v>
                </c:pt>
                <c:pt idx="49090">
                  <c:v>45940.21477792932</c:v>
                </c:pt>
                <c:pt idx="49091">
                  <c:v>45940.21559712932</c:v>
                </c:pt>
                <c:pt idx="49092">
                  <c:v>45940.21641632932</c:v>
                </c:pt>
                <c:pt idx="49093">
                  <c:v>45940.21723552933</c:v>
                </c:pt>
                <c:pt idx="49094">
                  <c:v>45940.21805472933</c:v>
                </c:pt>
                <c:pt idx="49095">
                  <c:v>45940.21887392933</c:v>
                </c:pt>
                <c:pt idx="49096">
                  <c:v>45940.21969312934</c:v>
                </c:pt>
                <c:pt idx="49097">
                  <c:v>45940.22051232934</c:v>
                </c:pt>
                <c:pt idx="49098">
                  <c:v>45940.22133152927</c:v>
                </c:pt>
                <c:pt idx="49099">
                  <c:v>45940.22215072927</c:v>
                </c:pt>
                <c:pt idx="49100">
                  <c:v>45940.22296992935</c:v>
                </c:pt>
                <c:pt idx="49101">
                  <c:v>45940.22378912928</c:v>
                </c:pt>
                <c:pt idx="49102">
                  <c:v>45940.22460832935</c:v>
                </c:pt>
                <c:pt idx="49103">
                  <c:v>45940.22542752924</c:v>
                </c:pt>
                <c:pt idx="49104">
                  <c:v>45940.22624672935</c:v>
                </c:pt>
                <c:pt idx="49105">
                  <c:v>45940.22706592929</c:v>
                </c:pt>
                <c:pt idx="49106">
                  <c:v>45940.22788512932</c:v>
                </c:pt>
                <c:pt idx="49107">
                  <c:v>45940.22870432935</c:v>
                </c:pt>
                <c:pt idx="49108">
                  <c:v>45940.22952352929</c:v>
                </c:pt>
                <c:pt idx="49109">
                  <c:v>45940.23034272937</c:v>
                </c:pt>
                <c:pt idx="49110">
                  <c:v>45940.2311619293</c:v>
                </c:pt>
                <c:pt idx="49111">
                  <c:v>45940.2319811293</c:v>
                </c:pt>
                <c:pt idx="49112">
                  <c:v>45940.23280032937</c:v>
                </c:pt>
                <c:pt idx="49113">
                  <c:v>45940.23361952938</c:v>
                </c:pt>
                <c:pt idx="49114">
                  <c:v>45940.23443872938</c:v>
                </c:pt>
                <c:pt idx="49115">
                  <c:v>45940.23525792938</c:v>
                </c:pt>
                <c:pt idx="49116">
                  <c:v>45940.23607712938</c:v>
                </c:pt>
                <c:pt idx="49117">
                  <c:v>45940.23689632938</c:v>
                </c:pt>
                <c:pt idx="49118">
                  <c:v>45940.23771552937</c:v>
                </c:pt>
                <c:pt idx="49119">
                  <c:v>45940.23853472939</c:v>
                </c:pt>
                <c:pt idx="49120">
                  <c:v>45940.23935392938</c:v>
                </c:pt>
                <c:pt idx="49121">
                  <c:v>45940.24017312939</c:v>
                </c:pt>
                <c:pt idx="49122">
                  <c:v>45940.2409923294</c:v>
                </c:pt>
                <c:pt idx="49123">
                  <c:v>45940.2418115294</c:v>
                </c:pt>
                <c:pt idx="49124">
                  <c:v>45940.2426307294</c:v>
                </c:pt>
                <c:pt idx="49125">
                  <c:v>45940.2434499294</c:v>
                </c:pt>
                <c:pt idx="49126">
                  <c:v>45940.2442691294</c:v>
                </c:pt>
                <c:pt idx="49127">
                  <c:v>45940.24508832941</c:v>
                </c:pt>
                <c:pt idx="49128">
                  <c:v>45940.2459075294</c:v>
                </c:pt>
                <c:pt idx="49129">
                  <c:v>45940.24672672941</c:v>
                </c:pt>
                <c:pt idx="49130">
                  <c:v>45940.24754592941</c:v>
                </c:pt>
                <c:pt idx="49131">
                  <c:v>45940.24836512942</c:v>
                </c:pt>
                <c:pt idx="49132">
                  <c:v>45940.24918432942</c:v>
                </c:pt>
                <c:pt idx="49133">
                  <c:v>45940.25000352942</c:v>
                </c:pt>
                <c:pt idx="49134">
                  <c:v>45940.25082272942</c:v>
                </c:pt>
                <c:pt idx="49135">
                  <c:v>45940.25164192943</c:v>
                </c:pt>
                <c:pt idx="49136">
                  <c:v>45940.25246112943</c:v>
                </c:pt>
                <c:pt idx="49137">
                  <c:v>45940.25328032943</c:v>
                </c:pt>
                <c:pt idx="49138">
                  <c:v>45940.25409952943</c:v>
                </c:pt>
                <c:pt idx="49139">
                  <c:v>45940.25491872943</c:v>
                </c:pt>
                <c:pt idx="49140">
                  <c:v>45940.25573792944</c:v>
                </c:pt>
                <c:pt idx="49141">
                  <c:v>45940.25655712943</c:v>
                </c:pt>
                <c:pt idx="49142">
                  <c:v>45940.25737632944</c:v>
                </c:pt>
                <c:pt idx="49143">
                  <c:v>45940.25819552944</c:v>
                </c:pt>
                <c:pt idx="49144">
                  <c:v>45940.25901472945</c:v>
                </c:pt>
                <c:pt idx="49145">
                  <c:v>45940.25983392945</c:v>
                </c:pt>
                <c:pt idx="49146">
                  <c:v>45940.26065312945</c:v>
                </c:pt>
                <c:pt idx="49147">
                  <c:v>45940.26147232945</c:v>
                </c:pt>
                <c:pt idx="49148">
                  <c:v>45940.26229152946</c:v>
                </c:pt>
                <c:pt idx="49149">
                  <c:v>45940.26311072939</c:v>
                </c:pt>
                <c:pt idx="49150">
                  <c:v>45940.26392992945</c:v>
                </c:pt>
                <c:pt idx="49151">
                  <c:v>45940.26474912946</c:v>
                </c:pt>
                <c:pt idx="49152">
                  <c:v>45940.26556832947</c:v>
                </c:pt>
                <c:pt idx="49153">
                  <c:v>45940.26638752947</c:v>
                </c:pt>
                <c:pt idx="49154">
                  <c:v>45940.26720672947</c:v>
                </c:pt>
                <c:pt idx="49155">
                  <c:v>45940.26802592947</c:v>
                </c:pt>
                <c:pt idx="49156">
                  <c:v>45940.26884512947</c:v>
                </c:pt>
                <c:pt idx="49157">
                  <c:v>45940.26966432948</c:v>
                </c:pt>
                <c:pt idx="49158">
                  <c:v>45940.27048352941</c:v>
                </c:pt>
                <c:pt idx="49159">
                  <c:v>45940.27130272947</c:v>
                </c:pt>
                <c:pt idx="49160">
                  <c:v>45940.27212192948</c:v>
                </c:pt>
                <c:pt idx="49161">
                  <c:v>45940.27294112949</c:v>
                </c:pt>
                <c:pt idx="49162">
                  <c:v>45940.27376032947</c:v>
                </c:pt>
                <c:pt idx="49163">
                  <c:v>45940.2745795295</c:v>
                </c:pt>
                <c:pt idx="49164">
                  <c:v>45940.27539872949</c:v>
                </c:pt>
                <c:pt idx="49165">
                  <c:v>45940.2762179295</c:v>
                </c:pt>
                <c:pt idx="49166">
                  <c:v>45940.2770371295</c:v>
                </c:pt>
                <c:pt idx="49167">
                  <c:v>45940.2778563295</c:v>
                </c:pt>
                <c:pt idx="49168">
                  <c:v>45940.2786755295</c:v>
                </c:pt>
                <c:pt idx="49169">
                  <c:v>45940.2794947295</c:v>
                </c:pt>
                <c:pt idx="49170">
                  <c:v>45940.2803139295</c:v>
                </c:pt>
                <c:pt idx="49171">
                  <c:v>45940.28113312951</c:v>
                </c:pt>
                <c:pt idx="49172">
                  <c:v>45940.28195232951</c:v>
                </c:pt>
                <c:pt idx="49173">
                  <c:v>45940.28277152951</c:v>
                </c:pt>
                <c:pt idx="49174">
                  <c:v>45940.28359072952</c:v>
                </c:pt>
                <c:pt idx="49175">
                  <c:v>45940.28440992952</c:v>
                </c:pt>
                <c:pt idx="49176">
                  <c:v>45940.28522912952</c:v>
                </c:pt>
                <c:pt idx="49177">
                  <c:v>45940.28604832952</c:v>
                </c:pt>
                <c:pt idx="49178">
                  <c:v>45940.28686752952</c:v>
                </c:pt>
                <c:pt idx="49179">
                  <c:v>45940.28768672953</c:v>
                </c:pt>
                <c:pt idx="49180">
                  <c:v>45940.28850592952</c:v>
                </c:pt>
                <c:pt idx="49181">
                  <c:v>45940.28932512953</c:v>
                </c:pt>
                <c:pt idx="49182">
                  <c:v>45940.29014432953</c:v>
                </c:pt>
                <c:pt idx="49183">
                  <c:v>45940.29096352947</c:v>
                </c:pt>
                <c:pt idx="49184">
                  <c:v>45940.29178272944</c:v>
                </c:pt>
                <c:pt idx="49185">
                  <c:v>45940.29260192953</c:v>
                </c:pt>
                <c:pt idx="49186">
                  <c:v>45940.29342112947</c:v>
                </c:pt>
                <c:pt idx="49187">
                  <c:v>45940.29424032955</c:v>
                </c:pt>
                <c:pt idx="49188">
                  <c:v>45940.29505952955</c:v>
                </c:pt>
                <c:pt idx="49189">
                  <c:v>45940.29587872955</c:v>
                </c:pt>
                <c:pt idx="49190">
                  <c:v>45940.29669792955</c:v>
                </c:pt>
                <c:pt idx="49191">
                  <c:v>45940.29751712955</c:v>
                </c:pt>
                <c:pt idx="49192">
                  <c:v>45940.29833632955</c:v>
                </c:pt>
                <c:pt idx="49193">
                  <c:v>45940.29915552952</c:v>
                </c:pt>
                <c:pt idx="49194">
                  <c:v>45940.29997472955</c:v>
                </c:pt>
                <c:pt idx="49195">
                  <c:v>45940.30079392956</c:v>
                </c:pt>
                <c:pt idx="49196">
                  <c:v>45940.30161312956</c:v>
                </c:pt>
                <c:pt idx="49197">
                  <c:v>45940.30243232956</c:v>
                </c:pt>
                <c:pt idx="49198">
                  <c:v>45940.30325152957</c:v>
                </c:pt>
                <c:pt idx="49199">
                  <c:v>45940.30407072958</c:v>
                </c:pt>
                <c:pt idx="49200">
                  <c:v>45940.30488992958</c:v>
                </c:pt>
                <c:pt idx="49201">
                  <c:v>45940.30570912957</c:v>
                </c:pt>
                <c:pt idx="49202">
                  <c:v>45940.3065283296</c:v>
                </c:pt>
                <c:pt idx="49203">
                  <c:v>45940.30734752958</c:v>
                </c:pt>
                <c:pt idx="49204">
                  <c:v>45940.30816672958</c:v>
                </c:pt>
                <c:pt idx="49205">
                  <c:v>45940.30898592958</c:v>
                </c:pt>
                <c:pt idx="49206">
                  <c:v>45940.30980512958</c:v>
                </c:pt>
                <c:pt idx="49207">
                  <c:v>45940.3106243296</c:v>
                </c:pt>
                <c:pt idx="49208">
                  <c:v>45940.31144352959</c:v>
                </c:pt>
                <c:pt idx="49209">
                  <c:v>45940.3122627296</c:v>
                </c:pt>
                <c:pt idx="49210">
                  <c:v>45940.3130819296</c:v>
                </c:pt>
                <c:pt idx="49211">
                  <c:v>45940.3139011296</c:v>
                </c:pt>
                <c:pt idx="49212">
                  <c:v>45940.3147203296</c:v>
                </c:pt>
                <c:pt idx="49213">
                  <c:v>45940.3155395296</c:v>
                </c:pt>
                <c:pt idx="49214">
                  <c:v>45940.3163587296</c:v>
                </c:pt>
                <c:pt idx="49215">
                  <c:v>45940.31717792961</c:v>
                </c:pt>
                <c:pt idx="49216">
                  <c:v>45940.31799712961</c:v>
                </c:pt>
                <c:pt idx="49217">
                  <c:v>45940.3188163296</c:v>
                </c:pt>
                <c:pt idx="49218">
                  <c:v>45940.31963552962</c:v>
                </c:pt>
                <c:pt idx="49219">
                  <c:v>45940.32045472962</c:v>
                </c:pt>
                <c:pt idx="49220">
                  <c:v>45940.32127392962</c:v>
                </c:pt>
                <c:pt idx="49221">
                  <c:v>45940.32209312962</c:v>
                </c:pt>
                <c:pt idx="49222">
                  <c:v>45940.32291232962</c:v>
                </c:pt>
                <c:pt idx="49223">
                  <c:v>45940.32373152958</c:v>
                </c:pt>
                <c:pt idx="49224">
                  <c:v>45940.32455072963</c:v>
                </c:pt>
                <c:pt idx="49225">
                  <c:v>45940.32536992963</c:v>
                </c:pt>
                <c:pt idx="49226">
                  <c:v>45940.32618912964</c:v>
                </c:pt>
                <c:pt idx="49227">
                  <c:v>45940.32700832964</c:v>
                </c:pt>
                <c:pt idx="49228">
                  <c:v>45940.32782752963</c:v>
                </c:pt>
                <c:pt idx="49229">
                  <c:v>45940.32864672963</c:v>
                </c:pt>
                <c:pt idx="49230">
                  <c:v>45940.32946592962</c:v>
                </c:pt>
                <c:pt idx="49231">
                  <c:v>45940.33028512965</c:v>
                </c:pt>
                <c:pt idx="49232">
                  <c:v>45940.33110432965</c:v>
                </c:pt>
                <c:pt idx="49233">
                  <c:v>45940.33192352959</c:v>
                </c:pt>
                <c:pt idx="49234">
                  <c:v>45940.33274272965</c:v>
                </c:pt>
                <c:pt idx="49235">
                  <c:v>45940.33356192966</c:v>
                </c:pt>
                <c:pt idx="49236">
                  <c:v>45940.33438112966</c:v>
                </c:pt>
                <c:pt idx="49237">
                  <c:v>45940.33520032966</c:v>
                </c:pt>
                <c:pt idx="49238">
                  <c:v>45940.33601952966</c:v>
                </c:pt>
                <c:pt idx="49239">
                  <c:v>45940.33683872966</c:v>
                </c:pt>
                <c:pt idx="49240">
                  <c:v>45940.33765792967</c:v>
                </c:pt>
                <c:pt idx="49241">
                  <c:v>45940.33847712967</c:v>
                </c:pt>
                <c:pt idx="49242">
                  <c:v>45940.33929632967</c:v>
                </c:pt>
                <c:pt idx="49243">
                  <c:v>45940.34011552967</c:v>
                </c:pt>
                <c:pt idx="49244">
                  <c:v>45940.34093472967</c:v>
                </c:pt>
                <c:pt idx="49245">
                  <c:v>45940.34175392968</c:v>
                </c:pt>
                <c:pt idx="49246">
                  <c:v>45940.34257312968</c:v>
                </c:pt>
                <c:pt idx="49247">
                  <c:v>45940.34339232968</c:v>
                </c:pt>
                <c:pt idx="49248">
                  <c:v>45940.34421152968</c:v>
                </c:pt>
                <c:pt idx="49249">
                  <c:v>45940.34503072969</c:v>
                </c:pt>
                <c:pt idx="49250">
                  <c:v>45940.3458499297</c:v>
                </c:pt>
                <c:pt idx="49251">
                  <c:v>45940.3466691297</c:v>
                </c:pt>
                <c:pt idx="49252">
                  <c:v>45940.34748832969</c:v>
                </c:pt>
                <c:pt idx="49253">
                  <c:v>45940.3483075297</c:v>
                </c:pt>
                <c:pt idx="49254">
                  <c:v>45940.3491267297</c:v>
                </c:pt>
                <c:pt idx="49255">
                  <c:v>45940.3499459297</c:v>
                </c:pt>
                <c:pt idx="49256">
                  <c:v>45940.3507651297</c:v>
                </c:pt>
                <c:pt idx="49257">
                  <c:v>45940.3515843297</c:v>
                </c:pt>
                <c:pt idx="49258">
                  <c:v>45940.35240352971</c:v>
                </c:pt>
                <c:pt idx="49259">
                  <c:v>45940.35322272971</c:v>
                </c:pt>
                <c:pt idx="49260">
                  <c:v>45940.35404192971</c:v>
                </c:pt>
                <c:pt idx="49261">
                  <c:v>45940.35486112971</c:v>
                </c:pt>
                <c:pt idx="49262">
                  <c:v>45940.35568032972</c:v>
                </c:pt>
                <c:pt idx="49263">
                  <c:v>45940.35649952972</c:v>
                </c:pt>
                <c:pt idx="49264">
                  <c:v>45940.35731872972</c:v>
                </c:pt>
                <c:pt idx="49265">
                  <c:v>45940.35813792973</c:v>
                </c:pt>
                <c:pt idx="49266">
                  <c:v>45940.35895712974</c:v>
                </c:pt>
                <c:pt idx="49267">
                  <c:v>45940.35977632972</c:v>
                </c:pt>
                <c:pt idx="49268">
                  <c:v>45940.36059552973</c:v>
                </c:pt>
                <c:pt idx="49269">
                  <c:v>45940.36141472973</c:v>
                </c:pt>
                <c:pt idx="49270">
                  <c:v>45940.36223392973</c:v>
                </c:pt>
                <c:pt idx="49271">
                  <c:v>45940.36305312974</c:v>
                </c:pt>
                <c:pt idx="49272">
                  <c:v>45940.36387232974</c:v>
                </c:pt>
                <c:pt idx="49273">
                  <c:v>45940.36469152974</c:v>
                </c:pt>
                <c:pt idx="49274">
                  <c:v>45940.36551072975</c:v>
                </c:pt>
                <c:pt idx="49275">
                  <c:v>45940.36632992975</c:v>
                </c:pt>
                <c:pt idx="49276">
                  <c:v>45940.36714912975</c:v>
                </c:pt>
                <c:pt idx="49277">
                  <c:v>45940.36796832975</c:v>
                </c:pt>
                <c:pt idx="49278">
                  <c:v>45940.36878752975</c:v>
                </c:pt>
                <c:pt idx="49279">
                  <c:v>45940.36960672976</c:v>
                </c:pt>
                <c:pt idx="49280">
                  <c:v>45940.37042592976</c:v>
                </c:pt>
                <c:pt idx="49281">
                  <c:v>45940.37124512976</c:v>
                </c:pt>
                <c:pt idx="49282">
                  <c:v>45940.37206432976</c:v>
                </c:pt>
                <c:pt idx="49283">
                  <c:v>45940.37288352977</c:v>
                </c:pt>
                <c:pt idx="49284">
                  <c:v>45940.37370272977</c:v>
                </c:pt>
                <c:pt idx="49285">
                  <c:v>45940.37452192977</c:v>
                </c:pt>
                <c:pt idx="49286">
                  <c:v>45940.37534112977</c:v>
                </c:pt>
                <c:pt idx="49287">
                  <c:v>45940.37616032977</c:v>
                </c:pt>
                <c:pt idx="49288">
                  <c:v>45940.37697952977</c:v>
                </c:pt>
                <c:pt idx="49289">
                  <c:v>45940.37779872978</c:v>
                </c:pt>
                <c:pt idx="49290">
                  <c:v>45940.37861792978</c:v>
                </c:pt>
                <c:pt idx="49291">
                  <c:v>45940.37943712978</c:v>
                </c:pt>
                <c:pt idx="49292">
                  <c:v>45940.3802563298</c:v>
                </c:pt>
                <c:pt idx="49293">
                  <c:v>45940.38107552979</c:v>
                </c:pt>
                <c:pt idx="49294">
                  <c:v>45940.3818947298</c:v>
                </c:pt>
                <c:pt idx="49295">
                  <c:v>45940.3827139298</c:v>
                </c:pt>
                <c:pt idx="49296">
                  <c:v>45940.3835331298</c:v>
                </c:pt>
                <c:pt idx="49297">
                  <c:v>45940.3843523298</c:v>
                </c:pt>
                <c:pt idx="49298">
                  <c:v>45940.3851715298</c:v>
                </c:pt>
                <c:pt idx="49299">
                  <c:v>45940.3859907298</c:v>
                </c:pt>
                <c:pt idx="49300">
                  <c:v>45940.3868099298</c:v>
                </c:pt>
                <c:pt idx="49301">
                  <c:v>45940.3876291298</c:v>
                </c:pt>
                <c:pt idx="49302">
                  <c:v>45940.3884483298</c:v>
                </c:pt>
                <c:pt idx="49303">
                  <c:v>45940.38926752981</c:v>
                </c:pt>
                <c:pt idx="49304">
                  <c:v>45940.39008672981</c:v>
                </c:pt>
                <c:pt idx="49305">
                  <c:v>45940.39090592982</c:v>
                </c:pt>
                <c:pt idx="49306">
                  <c:v>45940.39172512982</c:v>
                </c:pt>
                <c:pt idx="49307">
                  <c:v>45940.39254432982</c:v>
                </c:pt>
                <c:pt idx="49308">
                  <c:v>45940.39336352982</c:v>
                </c:pt>
                <c:pt idx="49309">
                  <c:v>45940.39418272983</c:v>
                </c:pt>
                <c:pt idx="49310">
                  <c:v>45940.39500192983</c:v>
                </c:pt>
                <c:pt idx="49311">
                  <c:v>45940.39582112983</c:v>
                </c:pt>
                <c:pt idx="49312">
                  <c:v>45940.39664032983</c:v>
                </c:pt>
                <c:pt idx="49313">
                  <c:v>45940.39745952984</c:v>
                </c:pt>
                <c:pt idx="49314">
                  <c:v>45940.39827872983</c:v>
                </c:pt>
                <c:pt idx="49315">
                  <c:v>45940.39909792984</c:v>
                </c:pt>
                <c:pt idx="49316">
                  <c:v>45940.39991712984</c:v>
                </c:pt>
                <c:pt idx="49317">
                  <c:v>45940.40073632984</c:v>
                </c:pt>
                <c:pt idx="49318">
                  <c:v>45940.40155552985</c:v>
                </c:pt>
                <c:pt idx="49319">
                  <c:v>45940.40237472985</c:v>
                </c:pt>
                <c:pt idx="49320">
                  <c:v>45940.40319392985</c:v>
                </c:pt>
                <c:pt idx="49321">
                  <c:v>45940.40401312986</c:v>
                </c:pt>
                <c:pt idx="49322">
                  <c:v>45940.4048323299</c:v>
                </c:pt>
                <c:pt idx="49323">
                  <c:v>45940.40565152986</c:v>
                </c:pt>
                <c:pt idx="49324">
                  <c:v>45940.40647072986</c:v>
                </c:pt>
                <c:pt idx="49325">
                  <c:v>45940.40728992986</c:v>
                </c:pt>
                <c:pt idx="49326">
                  <c:v>45940.40810912986</c:v>
                </c:pt>
                <c:pt idx="49327">
                  <c:v>45940.40892832986</c:v>
                </c:pt>
                <c:pt idx="49328">
                  <c:v>45940.40974752987</c:v>
                </c:pt>
                <c:pt idx="49329">
                  <c:v>45940.41056672987</c:v>
                </c:pt>
                <c:pt idx="49330">
                  <c:v>45940.41138592987</c:v>
                </c:pt>
                <c:pt idx="49331">
                  <c:v>45940.4122051299</c:v>
                </c:pt>
                <c:pt idx="49332">
                  <c:v>45940.41302432987</c:v>
                </c:pt>
                <c:pt idx="49333">
                  <c:v>45940.41384352988</c:v>
                </c:pt>
                <c:pt idx="49334">
                  <c:v>45940.41466272988</c:v>
                </c:pt>
                <c:pt idx="49335">
                  <c:v>45940.41548192989</c:v>
                </c:pt>
                <c:pt idx="49336">
                  <c:v>45940.41630112988</c:v>
                </c:pt>
                <c:pt idx="49337">
                  <c:v>45940.4171203299</c:v>
                </c:pt>
                <c:pt idx="49338">
                  <c:v>45940.4179395299</c:v>
                </c:pt>
                <c:pt idx="49339">
                  <c:v>45940.4187587299</c:v>
                </c:pt>
                <c:pt idx="49340">
                  <c:v>45940.4195779299</c:v>
                </c:pt>
                <c:pt idx="49341">
                  <c:v>45940.4203971299</c:v>
                </c:pt>
                <c:pt idx="49342">
                  <c:v>45940.4212163299</c:v>
                </c:pt>
                <c:pt idx="49343">
                  <c:v>45940.4220355299</c:v>
                </c:pt>
                <c:pt idx="49344">
                  <c:v>45940.4228547299</c:v>
                </c:pt>
                <c:pt idx="49345">
                  <c:v>45940.42367392991</c:v>
                </c:pt>
                <c:pt idx="49346">
                  <c:v>45940.42449312991</c:v>
                </c:pt>
                <c:pt idx="49347">
                  <c:v>45940.42531232991</c:v>
                </c:pt>
                <c:pt idx="49348">
                  <c:v>45940.42613152992</c:v>
                </c:pt>
                <c:pt idx="49349">
                  <c:v>45940.42695072992</c:v>
                </c:pt>
                <c:pt idx="49350">
                  <c:v>45940.42776992992</c:v>
                </c:pt>
                <c:pt idx="49351">
                  <c:v>45940.42858912992</c:v>
                </c:pt>
                <c:pt idx="49352">
                  <c:v>45940.42940832992</c:v>
                </c:pt>
                <c:pt idx="49353">
                  <c:v>45940.43022752992</c:v>
                </c:pt>
                <c:pt idx="49354">
                  <c:v>45940.43104672993</c:v>
                </c:pt>
                <c:pt idx="49355">
                  <c:v>45940.43186592993</c:v>
                </c:pt>
                <c:pt idx="49356">
                  <c:v>45940.43268512993</c:v>
                </c:pt>
                <c:pt idx="49357">
                  <c:v>45940.43350432993</c:v>
                </c:pt>
                <c:pt idx="49358">
                  <c:v>45940.43432352994</c:v>
                </c:pt>
                <c:pt idx="49359">
                  <c:v>45940.43514272993</c:v>
                </c:pt>
                <c:pt idx="49360">
                  <c:v>45940.43596192994</c:v>
                </c:pt>
                <c:pt idx="49361">
                  <c:v>45940.43678112995</c:v>
                </c:pt>
                <c:pt idx="49362">
                  <c:v>45940.43760032995</c:v>
                </c:pt>
                <c:pt idx="49363">
                  <c:v>45940.43841952995</c:v>
                </c:pt>
                <c:pt idx="49364">
                  <c:v>45940.43923872995</c:v>
                </c:pt>
                <c:pt idx="49365">
                  <c:v>45940.44005792996</c:v>
                </c:pt>
                <c:pt idx="49366">
                  <c:v>45940.44087713</c:v>
                </c:pt>
                <c:pt idx="49367">
                  <c:v>45940.44169632995</c:v>
                </c:pt>
                <c:pt idx="49368">
                  <c:v>45940.44251552996</c:v>
                </c:pt>
                <c:pt idx="49369">
                  <c:v>45940.44333472996</c:v>
                </c:pt>
                <c:pt idx="49370">
                  <c:v>45940.44415392996</c:v>
                </c:pt>
                <c:pt idx="49371">
                  <c:v>45940.44497312996</c:v>
                </c:pt>
                <c:pt idx="49372">
                  <c:v>45940.44579232997</c:v>
                </c:pt>
                <c:pt idx="49373">
                  <c:v>45940.44661152998</c:v>
                </c:pt>
                <c:pt idx="49374">
                  <c:v>45940.44743072997</c:v>
                </c:pt>
                <c:pt idx="49375">
                  <c:v>45940.44824993</c:v>
                </c:pt>
                <c:pt idx="49376">
                  <c:v>45940.44906912997</c:v>
                </c:pt>
                <c:pt idx="49377">
                  <c:v>45940.44988832998</c:v>
                </c:pt>
                <c:pt idx="49378">
                  <c:v>45940.45070752998</c:v>
                </c:pt>
                <c:pt idx="49379">
                  <c:v>45940.45152672998</c:v>
                </c:pt>
                <c:pt idx="49380">
                  <c:v>45940.45234592998</c:v>
                </c:pt>
                <c:pt idx="49381">
                  <c:v>45940.45316513</c:v>
                </c:pt>
                <c:pt idx="49382">
                  <c:v>45940.45398433</c:v>
                </c:pt>
                <c:pt idx="49383">
                  <c:v>45940.45480353</c:v>
                </c:pt>
                <c:pt idx="49384">
                  <c:v>45940.45562273</c:v>
                </c:pt>
                <c:pt idx="49385">
                  <c:v>45940.45644193</c:v>
                </c:pt>
                <c:pt idx="49386">
                  <c:v>45940.45726113</c:v>
                </c:pt>
                <c:pt idx="49387">
                  <c:v>45940.45808033</c:v>
                </c:pt>
                <c:pt idx="49388">
                  <c:v>45940.45889953</c:v>
                </c:pt>
                <c:pt idx="49389">
                  <c:v>45940.45971873001</c:v>
                </c:pt>
                <c:pt idx="49390">
                  <c:v>45940.46053793001</c:v>
                </c:pt>
                <c:pt idx="49391">
                  <c:v>45940.46135713001</c:v>
                </c:pt>
                <c:pt idx="49392">
                  <c:v>45940.46217633002</c:v>
                </c:pt>
                <c:pt idx="49393">
                  <c:v>45940.46299553002</c:v>
                </c:pt>
                <c:pt idx="49394">
                  <c:v>45940.46381473002</c:v>
                </c:pt>
                <c:pt idx="49395">
                  <c:v>45940.46463393002</c:v>
                </c:pt>
                <c:pt idx="49396">
                  <c:v>45940.46545313003</c:v>
                </c:pt>
                <c:pt idx="49397">
                  <c:v>45940.46627233002</c:v>
                </c:pt>
                <c:pt idx="49398">
                  <c:v>45940.46709153002</c:v>
                </c:pt>
                <c:pt idx="49399">
                  <c:v>45940.46791073003</c:v>
                </c:pt>
                <c:pt idx="49400">
                  <c:v>45940.46872993003</c:v>
                </c:pt>
                <c:pt idx="49401">
                  <c:v>45940.46954913004</c:v>
                </c:pt>
                <c:pt idx="49402">
                  <c:v>45940.47036833004</c:v>
                </c:pt>
                <c:pt idx="49403">
                  <c:v>45940.47118752998</c:v>
                </c:pt>
                <c:pt idx="49404">
                  <c:v>45940.47200673004</c:v>
                </c:pt>
                <c:pt idx="49405">
                  <c:v>45940.47282593005</c:v>
                </c:pt>
                <c:pt idx="49406">
                  <c:v>45940.47364513005</c:v>
                </c:pt>
                <c:pt idx="49407">
                  <c:v>45940.47446433005</c:v>
                </c:pt>
                <c:pt idx="49408">
                  <c:v>45940.47528353005</c:v>
                </c:pt>
                <c:pt idx="49409">
                  <c:v>45940.47610273006</c:v>
                </c:pt>
                <c:pt idx="49410">
                  <c:v>45940.47692193006</c:v>
                </c:pt>
                <c:pt idx="49411">
                  <c:v>45940.47774113005</c:v>
                </c:pt>
                <c:pt idx="49412">
                  <c:v>45940.47856033006</c:v>
                </c:pt>
                <c:pt idx="49413">
                  <c:v>45940.47937953006</c:v>
                </c:pt>
                <c:pt idx="49414">
                  <c:v>45940.48019873007</c:v>
                </c:pt>
                <c:pt idx="49415">
                  <c:v>45940.48101793007</c:v>
                </c:pt>
                <c:pt idx="49416">
                  <c:v>45940.48183713007</c:v>
                </c:pt>
                <c:pt idx="49417">
                  <c:v>45940.48265633008</c:v>
                </c:pt>
                <c:pt idx="49418">
                  <c:v>45940.48347553008</c:v>
                </c:pt>
                <c:pt idx="49419">
                  <c:v>45940.48429473007</c:v>
                </c:pt>
                <c:pt idx="49420">
                  <c:v>45940.48511393008</c:v>
                </c:pt>
                <c:pt idx="49421">
                  <c:v>45940.48593313008</c:v>
                </c:pt>
                <c:pt idx="49422">
                  <c:v>45940.48675233008</c:v>
                </c:pt>
                <c:pt idx="49423">
                  <c:v>45940.48757153009</c:v>
                </c:pt>
                <c:pt idx="49424">
                  <c:v>45940.4883907301</c:v>
                </c:pt>
                <c:pt idx="49425">
                  <c:v>45940.4892099301</c:v>
                </c:pt>
                <c:pt idx="49426">
                  <c:v>45940.49002913009</c:v>
                </c:pt>
                <c:pt idx="49427">
                  <c:v>45940.4908483301</c:v>
                </c:pt>
                <c:pt idx="49428">
                  <c:v>45940.49166753003</c:v>
                </c:pt>
                <c:pt idx="49429">
                  <c:v>45940.49248673007</c:v>
                </c:pt>
                <c:pt idx="49430">
                  <c:v>45940.4933059301</c:v>
                </c:pt>
                <c:pt idx="49431">
                  <c:v>45940.49412513011</c:v>
                </c:pt>
                <c:pt idx="49432">
                  <c:v>45940.49494433011</c:v>
                </c:pt>
                <c:pt idx="49433">
                  <c:v>45940.49576353002</c:v>
                </c:pt>
                <c:pt idx="49434">
                  <c:v>45940.49658273011</c:v>
                </c:pt>
                <c:pt idx="49435">
                  <c:v>45940.49740193012</c:v>
                </c:pt>
                <c:pt idx="49436">
                  <c:v>45940.49822113012</c:v>
                </c:pt>
                <c:pt idx="49437">
                  <c:v>45940.49904033012</c:v>
                </c:pt>
                <c:pt idx="49438">
                  <c:v>45940.49985953012</c:v>
                </c:pt>
                <c:pt idx="49439">
                  <c:v>45940.50067873012</c:v>
                </c:pt>
                <c:pt idx="49440">
                  <c:v>45940.50149793013</c:v>
                </c:pt>
                <c:pt idx="49441">
                  <c:v>45940.50231713012</c:v>
                </c:pt>
                <c:pt idx="49442">
                  <c:v>45940.50313633013</c:v>
                </c:pt>
                <c:pt idx="49443">
                  <c:v>45940.50395553013</c:v>
                </c:pt>
                <c:pt idx="49444">
                  <c:v>45940.50477473014</c:v>
                </c:pt>
                <c:pt idx="49445">
                  <c:v>45940.50559393014</c:v>
                </c:pt>
                <c:pt idx="49446">
                  <c:v>45940.50641313014</c:v>
                </c:pt>
                <c:pt idx="49447">
                  <c:v>45940.50723233014</c:v>
                </c:pt>
                <c:pt idx="49448">
                  <c:v>45940.50805153015</c:v>
                </c:pt>
                <c:pt idx="49449">
                  <c:v>45940.50887073015</c:v>
                </c:pt>
                <c:pt idx="49450">
                  <c:v>45940.50968993015</c:v>
                </c:pt>
                <c:pt idx="49451">
                  <c:v>45940.51050913015</c:v>
                </c:pt>
                <c:pt idx="49452">
                  <c:v>45940.51132833015</c:v>
                </c:pt>
                <c:pt idx="49453">
                  <c:v>45940.51214753016</c:v>
                </c:pt>
                <c:pt idx="49454">
                  <c:v>45940.51296673016</c:v>
                </c:pt>
                <c:pt idx="49455">
                  <c:v>45940.51378593015</c:v>
                </c:pt>
                <c:pt idx="49456">
                  <c:v>45940.51460513016</c:v>
                </c:pt>
                <c:pt idx="49457">
                  <c:v>45940.51542433017</c:v>
                </c:pt>
                <c:pt idx="49458">
                  <c:v>45940.51624353017</c:v>
                </c:pt>
                <c:pt idx="49459">
                  <c:v>45940.51706273017</c:v>
                </c:pt>
                <c:pt idx="49460">
                  <c:v>45940.51788193017</c:v>
                </c:pt>
                <c:pt idx="49461">
                  <c:v>45940.51870113017</c:v>
                </c:pt>
                <c:pt idx="49462">
                  <c:v>45940.51952033017</c:v>
                </c:pt>
                <c:pt idx="49463">
                  <c:v>45940.52033953018</c:v>
                </c:pt>
                <c:pt idx="49464">
                  <c:v>45940.52115873017</c:v>
                </c:pt>
                <c:pt idx="49465">
                  <c:v>45940.52197793018</c:v>
                </c:pt>
                <c:pt idx="49466">
                  <c:v>45940.52279713019</c:v>
                </c:pt>
                <c:pt idx="49467">
                  <c:v>45940.52361633019</c:v>
                </c:pt>
                <c:pt idx="49468">
                  <c:v>45940.52443553018</c:v>
                </c:pt>
                <c:pt idx="49469">
                  <c:v>45940.52525473019</c:v>
                </c:pt>
                <c:pt idx="49470">
                  <c:v>45940.5260739302</c:v>
                </c:pt>
                <c:pt idx="49471">
                  <c:v>45940.5268931302</c:v>
                </c:pt>
                <c:pt idx="49472">
                  <c:v>45940.52771233019</c:v>
                </c:pt>
                <c:pt idx="49473">
                  <c:v>45940.5285315302</c:v>
                </c:pt>
                <c:pt idx="49474">
                  <c:v>45940.52935073018</c:v>
                </c:pt>
                <c:pt idx="49475">
                  <c:v>45940.53016993019</c:v>
                </c:pt>
                <c:pt idx="49476">
                  <c:v>45940.53098913019</c:v>
                </c:pt>
                <c:pt idx="49477">
                  <c:v>45940.5318083302</c:v>
                </c:pt>
                <c:pt idx="49478">
                  <c:v>45940.53262753018</c:v>
                </c:pt>
                <c:pt idx="49479">
                  <c:v>45940.53344673017</c:v>
                </c:pt>
                <c:pt idx="49480">
                  <c:v>45940.53426593022</c:v>
                </c:pt>
                <c:pt idx="49481">
                  <c:v>45940.53508513018</c:v>
                </c:pt>
                <c:pt idx="49482">
                  <c:v>45940.53590433022</c:v>
                </c:pt>
                <c:pt idx="49483">
                  <c:v>45940.53672353017</c:v>
                </c:pt>
                <c:pt idx="49484">
                  <c:v>45940.53754273018</c:v>
                </c:pt>
                <c:pt idx="49485">
                  <c:v>45940.53836193022</c:v>
                </c:pt>
                <c:pt idx="49486">
                  <c:v>45940.53918113017</c:v>
                </c:pt>
                <c:pt idx="49487">
                  <c:v>45940.54000033023</c:v>
                </c:pt>
                <c:pt idx="49488">
                  <c:v>45940.54081953024</c:v>
                </c:pt>
                <c:pt idx="49489">
                  <c:v>45940.54163873022</c:v>
                </c:pt>
                <c:pt idx="49490">
                  <c:v>45940.54245793023</c:v>
                </c:pt>
                <c:pt idx="49491">
                  <c:v>45940.54327713024</c:v>
                </c:pt>
                <c:pt idx="49492">
                  <c:v>45940.54409633025</c:v>
                </c:pt>
                <c:pt idx="49493">
                  <c:v>45940.54491553025</c:v>
                </c:pt>
                <c:pt idx="49494">
                  <c:v>45940.54573473019</c:v>
                </c:pt>
                <c:pt idx="49495">
                  <c:v>45940.54655393025</c:v>
                </c:pt>
                <c:pt idx="49496">
                  <c:v>45940.54737313026</c:v>
                </c:pt>
                <c:pt idx="49497">
                  <c:v>45940.54819233026</c:v>
                </c:pt>
                <c:pt idx="49498">
                  <c:v>45940.54901153025</c:v>
                </c:pt>
                <c:pt idx="49499">
                  <c:v>45940.54983073026</c:v>
                </c:pt>
                <c:pt idx="49500">
                  <c:v>45940.55064993026</c:v>
                </c:pt>
                <c:pt idx="49501">
                  <c:v>45940.55146913027</c:v>
                </c:pt>
                <c:pt idx="49502">
                  <c:v>45940.55228833027</c:v>
                </c:pt>
                <c:pt idx="49503">
                  <c:v>45940.5531075302</c:v>
                </c:pt>
                <c:pt idx="49504">
                  <c:v>45940.55392673027</c:v>
                </c:pt>
                <c:pt idx="49505">
                  <c:v>45940.55474593028</c:v>
                </c:pt>
                <c:pt idx="49506">
                  <c:v>45940.55556513028</c:v>
                </c:pt>
                <c:pt idx="49507">
                  <c:v>45940.55638433028</c:v>
                </c:pt>
                <c:pt idx="49508">
                  <c:v>45940.55720353028</c:v>
                </c:pt>
                <c:pt idx="49509">
                  <c:v>45940.55802273029</c:v>
                </c:pt>
                <c:pt idx="49510">
                  <c:v>45940.55884193029</c:v>
                </c:pt>
                <c:pt idx="49511">
                  <c:v>45940.55966113028</c:v>
                </c:pt>
                <c:pt idx="49512">
                  <c:v>45940.56048033022</c:v>
                </c:pt>
                <c:pt idx="49513">
                  <c:v>45940.56129953027</c:v>
                </c:pt>
                <c:pt idx="49514">
                  <c:v>45940.5621187303</c:v>
                </c:pt>
                <c:pt idx="49515">
                  <c:v>45940.5629379303</c:v>
                </c:pt>
                <c:pt idx="49516">
                  <c:v>45940.56375713027</c:v>
                </c:pt>
                <c:pt idx="49517">
                  <c:v>45940.5645763303</c:v>
                </c:pt>
                <c:pt idx="49518">
                  <c:v>45940.56539553024</c:v>
                </c:pt>
                <c:pt idx="49519">
                  <c:v>45940.56621473031</c:v>
                </c:pt>
                <c:pt idx="49520">
                  <c:v>45940.5670339303</c:v>
                </c:pt>
                <c:pt idx="49521">
                  <c:v>45940.56785313031</c:v>
                </c:pt>
                <c:pt idx="49522">
                  <c:v>45940.56867233032</c:v>
                </c:pt>
                <c:pt idx="49523">
                  <c:v>45940.56949153022</c:v>
                </c:pt>
                <c:pt idx="49524">
                  <c:v>45940.57031073032</c:v>
                </c:pt>
                <c:pt idx="49525">
                  <c:v>45940.57112993025</c:v>
                </c:pt>
                <c:pt idx="49526">
                  <c:v>45940.57194913032</c:v>
                </c:pt>
                <c:pt idx="49527">
                  <c:v>45940.57276833033</c:v>
                </c:pt>
                <c:pt idx="49528">
                  <c:v>45940.57358753026</c:v>
                </c:pt>
                <c:pt idx="49529">
                  <c:v>45940.57440673032</c:v>
                </c:pt>
                <c:pt idx="49530">
                  <c:v>45940.57522593033</c:v>
                </c:pt>
                <c:pt idx="49531">
                  <c:v>45940.57604513034</c:v>
                </c:pt>
                <c:pt idx="49532">
                  <c:v>45940.57686433034</c:v>
                </c:pt>
                <c:pt idx="49533">
                  <c:v>45940.57768353026</c:v>
                </c:pt>
                <c:pt idx="49534">
                  <c:v>45940.57850273034</c:v>
                </c:pt>
                <c:pt idx="49535">
                  <c:v>45940.57932193035</c:v>
                </c:pt>
                <c:pt idx="49536">
                  <c:v>45940.58014113035</c:v>
                </c:pt>
                <c:pt idx="49537">
                  <c:v>45940.58096033035</c:v>
                </c:pt>
                <c:pt idx="49538">
                  <c:v>45940.58177953032</c:v>
                </c:pt>
                <c:pt idx="49539">
                  <c:v>45940.58259873035</c:v>
                </c:pt>
                <c:pt idx="49540">
                  <c:v>45940.58341793036</c:v>
                </c:pt>
                <c:pt idx="49541">
                  <c:v>45940.58423713035</c:v>
                </c:pt>
                <c:pt idx="49542">
                  <c:v>45940.58505633036</c:v>
                </c:pt>
                <c:pt idx="49543">
                  <c:v>45940.58587553036</c:v>
                </c:pt>
                <c:pt idx="49544">
                  <c:v>45940.58669473037</c:v>
                </c:pt>
                <c:pt idx="49545">
                  <c:v>45940.58751393037</c:v>
                </c:pt>
                <c:pt idx="49546">
                  <c:v>45940.58833313037</c:v>
                </c:pt>
                <c:pt idx="49547">
                  <c:v>45940.58915233037</c:v>
                </c:pt>
                <c:pt idx="49548">
                  <c:v>45940.58997153037</c:v>
                </c:pt>
                <c:pt idx="49549">
                  <c:v>45940.59079073031</c:v>
                </c:pt>
                <c:pt idx="49550">
                  <c:v>45940.59160993031</c:v>
                </c:pt>
                <c:pt idx="49551">
                  <c:v>45940.59242913037</c:v>
                </c:pt>
                <c:pt idx="49552">
                  <c:v>45940.59324833038</c:v>
                </c:pt>
                <c:pt idx="49553">
                  <c:v>45940.59406753032</c:v>
                </c:pt>
                <c:pt idx="49554">
                  <c:v>45940.59488673037</c:v>
                </c:pt>
                <c:pt idx="49555">
                  <c:v>45940.59570593032</c:v>
                </c:pt>
                <c:pt idx="49556">
                  <c:v>45940.59652513039</c:v>
                </c:pt>
                <c:pt idx="49557">
                  <c:v>45940.5973443304</c:v>
                </c:pt>
                <c:pt idx="49558">
                  <c:v>45940.59816353033</c:v>
                </c:pt>
                <c:pt idx="49559">
                  <c:v>45940.59898273033</c:v>
                </c:pt>
                <c:pt idx="49560">
                  <c:v>45940.5998019304</c:v>
                </c:pt>
                <c:pt idx="49561">
                  <c:v>45940.6006211304</c:v>
                </c:pt>
                <c:pt idx="49562">
                  <c:v>45940.60144033034</c:v>
                </c:pt>
                <c:pt idx="49563">
                  <c:v>45940.60225953041</c:v>
                </c:pt>
                <c:pt idx="49564">
                  <c:v>45940.6030787304</c:v>
                </c:pt>
                <c:pt idx="49565">
                  <c:v>45940.60389793041</c:v>
                </c:pt>
                <c:pt idx="49566">
                  <c:v>45940.60471713042</c:v>
                </c:pt>
                <c:pt idx="49567">
                  <c:v>45940.60553633042</c:v>
                </c:pt>
                <c:pt idx="49568">
                  <c:v>45940.60635553042</c:v>
                </c:pt>
                <c:pt idx="49569">
                  <c:v>45940.60717473042</c:v>
                </c:pt>
                <c:pt idx="49570">
                  <c:v>45940.60799393043</c:v>
                </c:pt>
                <c:pt idx="49571">
                  <c:v>45940.60881313042</c:v>
                </c:pt>
                <c:pt idx="49572">
                  <c:v>45940.60963233043</c:v>
                </c:pt>
                <c:pt idx="49573">
                  <c:v>45940.61045153043</c:v>
                </c:pt>
                <c:pt idx="49574">
                  <c:v>45940.61127073043</c:v>
                </c:pt>
                <c:pt idx="49575">
                  <c:v>45940.61208993044</c:v>
                </c:pt>
                <c:pt idx="49576">
                  <c:v>45940.61290913044</c:v>
                </c:pt>
                <c:pt idx="49577">
                  <c:v>45940.61372833043</c:v>
                </c:pt>
                <c:pt idx="49578">
                  <c:v>45940.61454753044</c:v>
                </c:pt>
                <c:pt idx="49579">
                  <c:v>45940.61536673045</c:v>
                </c:pt>
                <c:pt idx="49580">
                  <c:v>45940.61618593045</c:v>
                </c:pt>
                <c:pt idx="49581">
                  <c:v>45940.61700513045</c:v>
                </c:pt>
                <c:pt idx="49582">
                  <c:v>45940.61782433045</c:v>
                </c:pt>
                <c:pt idx="49583">
                  <c:v>45940.61864353046</c:v>
                </c:pt>
                <c:pt idx="49584">
                  <c:v>45940.61946273039</c:v>
                </c:pt>
                <c:pt idx="49585">
                  <c:v>45940.62028193045</c:v>
                </c:pt>
                <c:pt idx="49586">
                  <c:v>45940.62110113039</c:v>
                </c:pt>
                <c:pt idx="49587">
                  <c:v>45940.62192033039</c:v>
                </c:pt>
                <c:pt idx="49588">
                  <c:v>45940.62273953047</c:v>
                </c:pt>
                <c:pt idx="49589">
                  <c:v>45940.62355873047</c:v>
                </c:pt>
                <c:pt idx="49590">
                  <c:v>45940.62437793047</c:v>
                </c:pt>
                <c:pt idx="49591">
                  <c:v>45940.62519713047</c:v>
                </c:pt>
                <c:pt idx="49592">
                  <c:v>45940.62601633047</c:v>
                </c:pt>
                <c:pt idx="49593">
                  <c:v>45940.62683553048</c:v>
                </c:pt>
                <c:pt idx="49594">
                  <c:v>45940.62765473047</c:v>
                </c:pt>
                <c:pt idx="49595">
                  <c:v>45940.62847393048</c:v>
                </c:pt>
                <c:pt idx="49596">
                  <c:v>45940.62929313049</c:v>
                </c:pt>
                <c:pt idx="49597">
                  <c:v>45940.63011233049</c:v>
                </c:pt>
                <c:pt idx="49598">
                  <c:v>45940.63093153048</c:v>
                </c:pt>
                <c:pt idx="49599">
                  <c:v>45940.63175073042</c:v>
                </c:pt>
                <c:pt idx="49600">
                  <c:v>45940.63256993049</c:v>
                </c:pt>
                <c:pt idx="49601">
                  <c:v>45940.6333891305</c:v>
                </c:pt>
                <c:pt idx="49602">
                  <c:v>45940.6342083305</c:v>
                </c:pt>
                <c:pt idx="49603">
                  <c:v>45940.63502753043</c:v>
                </c:pt>
                <c:pt idx="49604">
                  <c:v>45940.6358467305</c:v>
                </c:pt>
                <c:pt idx="49605">
                  <c:v>45940.63666593051</c:v>
                </c:pt>
                <c:pt idx="49606">
                  <c:v>45940.63748513044</c:v>
                </c:pt>
                <c:pt idx="49607">
                  <c:v>45940.63830433051</c:v>
                </c:pt>
                <c:pt idx="49608">
                  <c:v>45940.63912353044</c:v>
                </c:pt>
                <c:pt idx="49609">
                  <c:v>45940.63994273052</c:v>
                </c:pt>
                <c:pt idx="49610">
                  <c:v>45940.64076193052</c:v>
                </c:pt>
                <c:pt idx="49611">
                  <c:v>45940.64158113052</c:v>
                </c:pt>
                <c:pt idx="49612">
                  <c:v>45940.64240033052</c:v>
                </c:pt>
                <c:pt idx="49613">
                  <c:v>45940.64321953052</c:v>
                </c:pt>
                <c:pt idx="49614">
                  <c:v>45940.64403873052</c:v>
                </c:pt>
                <c:pt idx="49615">
                  <c:v>45940.64485793052</c:v>
                </c:pt>
                <c:pt idx="49616">
                  <c:v>45940.64567713053</c:v>
                </c:pt>
                <c:pt idx="49617">
                  <c:v>45940.64649633053</c:v>
                </c:pt>
                <c:pt idx="49618">
                  <c:v>45940.64731553054</c:v>
                </c:pt>
                <c:pt idx="49619">
                  <c:v>45940.64813473054</c:v>
                </c:pt>
                <c:pt idx="49620">
                  <c:v>45940.64895393054</c:v>
                </c:pt>
                <c:pt idx="49621">
                  <c:v>45940.64977313054</c:v>
                </c:pt>
                <c:pt idx="49622">
                  <c:v>45940.65059233054</c:v>
                </c:pt>
                <c:pt idx="49623">
                  <c:v>45940.65141153055</c:v>
                </c:pt>
                <c:pt idx="49624">
                  <c:v>45940.65223073055</c:v>
                </c:pt>
                <c:pt idx="49625">
                  <c:v>45940.65304993055</c:v>
                </c:pt>
                <c:pt idx="49626">
                  <c:v>45940.65386913055</c:v>
                </c:pt>
                <c:pt idx="49627">
                  <c:v>45940.65468833055</c:v>
                </c:pt>
                <c:pt idx="49628">
                  <c:v>45940.65550753056</c:v>
                </c:pt>
                <c:pt idx="49629">
                  <c:v>45940.65632673056</c:v>
                </c:pt>
                <c:pt idx="49630">
                  <c:v>45940.65714593056</c:v>
                </c:pt>
                <c:pt idx="49631">
                  <c:v>45940.65796513057</c:v>
                </c:pt>
                <c:pt idx="49632">
                  <c:v>45940.65878433057</c:v>
                </c:pt>
                <c:pt idx="49633">
                  <c:v>45940.65960353057</c:v>
                </c:pt>
                <c:pt idx="49634">
                  <c:v>45940.66042273057</c:v>
                </c:pt>
                <c:pt idx="49635">
                  <c:v>45940.66124193057</c:v>
                </c:pt>
                <c:pt idx="49636">
                  <c:v>45940.66206113058</c:v>
                </c:pt>
                <c:pt idx="49637">
                  <c:v>45940.66288033058</c:v>
                </c:pt>
                <c:pt idx="49638">
                  <c:v>45940.66369953057</c:v>
                </c:pt>
                <c:pt idx="49639">
                  <c:v>45940.66451873058</c:v>
                </c:pt>
                <c:pt idx="49640">
                  <c:v>45940.66533793059</c:v>
                </c:pt>
                <c:pt idx="49641">
                  <c:v>45940.66615713059</c:v>
                </c:pt>
                <c:pt idx="49642">
                  <c:v>45940.6669763306</c:v>
                </c:pt>
                <c:pt idx="49643">
                  <c:v>45940.66779553052</c:v>
                </c:pt>
                <c:pt idx="49644">
                  <c:v>45940.6686147306</c:v>
                </c:pt>
                <c:pt idx="49645">
                  <c:v>45940.66943393058</c:v>
                </c:pt>
                <c:pt idx="49646">
                  <c:v>45940.6702531306</c:v>
                </c:pt>
                <c:pt idx="49647">
                  <c:v>45940.6710723306</c:v>
                </c:pt>
                <c:pt idx="49648">
                  <c:v>45940.67189153058</c:v>
                </c:pt>
                <c:pt idx="49649">
                  <c:v>45940.67271073059</c:v>
                </c:pt>
                <c:pt idx="49650">
                  <c:v>45940.67352993059</c:v>
                </c:pt>
                <c:pt idx="49651">
                  <c:v>45940.6743491306</c:v>
                </c:pt>
                <c:pt idx="49652">
                  <c:v>45940.67516833058</c:v>
                </c:pt>
                <c:pt idx="49653">
                  <c:v>45940.67598753057</c:v>
                </c:pt>
                <c:pt idx="49654">
                  <c:v>45940.67680673062</c:v>
                </c:pt>
                <c:pt idx="49655">
                  <c:v>45940.67762593058</c:v>
                </c:pt>
                <c:pt idx="49656">
                  <c:v>45940.67844513062</c:v>
                </c:pt>
                <c:pt idx="49657">
                  <c:v>45940.67926433063</c:v>
                </c:pt>
                <c:pt idx="49658">
                  <c:v>45940.68008353058</c:v>
                </c:pt>
                <c:pt idx="49659">
                  <c:v>45940.68090273062</c:v>
                </c:pt>
                <c:pt idx="49660">
                  <c:v>45940.68172193057</c:v>
                </c:pt>
                <c:pt idx="49661">
                  <c:v>45940.68254113063</c:v>
                </c:pt>
                <c:pt idx="49662">
                  <c:v>45940.68336033059</c:v>
                </c:pt>
                <c:pt idx="49663">
                  <c:v>45940.68417953062</c:v>
                </c:pt>
                <c:pt idx="49664">
                  <c:v>45940.68499873063</c:v>
                </c:pt>
                <c:pt idx="49665">
                  <c:v>45940.68581793064</c:v>
                </c:pt>
                <c:pt idx="49666">
                  <c:v>45940.68663713065</c:v>
                </c:pt>
                <c:pt idx="49667">
                  <c:v>45940.68745633065</c:v>
                </c:pt>
                <c:pt idx="49668">
                  <c:v>45940.68827553065</c:v>
                </c:pt>
                <c:pt idx="49669">
                  <c:v>45940.68909473065</c:v>
                </c:pt>
                <c:pt idx="49670">
                  <c:v>45940.68991393066</c:v>
                </c:pt>
                <c:pt idx="49671">
                  <c:v>45940.69073313059</c:v>
                </c:pt>
                <c:pt idx="49672">
                  <c:v>45940.69155233065</c:v>
                </c:pt>
                <c:pt idx="49673">
                  <c:v>45940.69237153059</c:v>
                </c:pt>
                <c:pt idx="49674">
                  <c:v>45940.69319073056</c:v>
                </c:pt>
                <c:pt idx="49675">
                  <c:v>45940.69400993067</c:v>
                </c:pt>
                <c:pt idx="49676">
                  <c:v>45940.69482913067</c:v>
                </c:pt>
                <c:pt idx="49677">
                  <c:v>45940.6956483306</c:v>
                </c:pt>
                <c:pt idx="49678">
                  <c:v>45940.69646753057</c:v>
                </c:pt>
                <c:pt idx="49679">
                  <c:v>45940.6972867306</c:v>
                </c:pt>
                <c:pt idx="49680">
                  <c:v>45940.69810593061</c:v>
                </c:pt>
                <c:pt idx="49681">
                  <c:v>45940.69892513067</c:v>
                </c:pt>
                <c:pt idx="49682">
                  <c:v>45940.6997443306</c:v>
                </c:pt>
                <c:pt idx="49683">
                  <c:v>45940.70056353062</c:v>
                </c:pt>
                <c:pt idx="49684">
                  <c:v>45940.70138273058</c:v>
                </c:pt>
                <c:pt idx="49685">
                  <c:v>45940.70220193068</c:v>
                </c:pt>
                <c:pt idx="49686">
                  <c:v>45940.70302113062</c:v>
                </c:pt>
                <c:pt idx="49687">
                  <c:v>45940.70384033067</c:v>
                </c:pt>
                <c:pt idx="49688">
                  <c:v>45940.7046595307</c:v>
                </c:pt>
                <c:pt idx="49689">
                  <c:v>45940.70547873063</c:v>
                </c:pt>
                <c:pt idx="49690">
                  <c:v>45940.7062979307</c:v>
                </c:pt>
                <c:pt idx="49691">
                  <c:v>45940.7071171307</c:v>
                </c:pt>
                <c:pt idx="49692">
                  <c:v>45940.70793633071</c:v>
                </c:pt>
                <c:pt idx="49693">
                  <c:v>45940.70875553064</c:v>
                </c:pt>
                <c:pt idx="49694">
                  <c:v>45940.7095747307</c:v>
                </c:pt>
                <c:pt idx="49695">
                  <c:v>45940.71039393071</c:v>
                </c:pt>
                <c:pt idx="49696">
                  <c:v>45940.71121313071</c:v>
                </c:pt>
                <c:pt idx="49697">
                  <c:v>45940.71203233072</c:v>
                </c:pt>
                <c:pt idx="49698">
                  <c:v>45940.71285153072</c:v>
                </c:pt>
                <c:pt idx="49699">
                  <c:v>45940.71367073065</c:v>
                </c:pt>
                <c:pt idx="49700">
                  <c:v>45940.71448993072</c:v>
                </c:pt>
                <c:pt idx="49701">
                  <c:v>45940.71530913073</c:v>
                </c:pt>
                <c:pt idx="49702">
                  <c:v>45940.71612833073</c:v>
                </c:pt>
                <c:pt idx="49703">
                  <c:v>45940.71694753072</c:v>
                </c:pt>
                <c:pt idx="49704">
                  <c:v>45940.71776673066</c:v>
                </c:pt>
                <c:pt idx="49705">
                  <c:v>45940.71858593074</c:v>
                </c:pt>
                <c:pt idx="49706">
                  <c:v>45940.71940513072</c:v>
                </c:pt>
                <c:pt idx="49707">
                  <c:v>45940.72022433073</c:v>
                </c:pt>
                <c:pt idx="49708">
                  <c:v>45940.72104353062</c:v>
                </c:pt>
                <c:pt idx="49709">
                  <c:v>45940.72186273062</c:v>
                </c:pt>
                <c:pt idx="49710">
                  <c:v>45940.72268193067</c:v>
                </c:pt>
                <c:pt idx="49711">
                  <c:v>45940.72350113068</c:v>
                </c:pt>
                <c:pt idx="49712">
                  <c:v>45940.72432033072</c:v>
                </c:pt>
                <c:pt idx="49713">
                  <c:v>45940.72513953066</c:v>
                </c:pt>
                <c:pt idx="49714">
                  <c:v>45940.72595873069</c:v>
                </c:pt>
                <c:pt idx="49715">
                  <c:v>45940.72677793069</c:v>
                </c:pt>
                <c:pt idx="49716">
                  <c:v>45940.72759713075</c:v>
                </c:pt>
                <c:pt idx="49717">
                  <c:v>45940.72841633076</c:v>
                </c:pt>
                <c:pt idx="49718">
                  <c:v>45940.72923553077</c:v>
                </c:pt>
                <c:pt idx="49719">
                  <c:v>45940.73005473077</c:v>
                </c:pt>
                <c:pt idx="49720">
                  <c:v>45940.73087393077</c:v>
                </c:pt>
                <c:pt idx="49721">
                  <c:v>45940.73169313077</c:v>
                </c:pt>
                <c:pt idx="49722">
                  <c:v>45940.73251233077</c:v>
                </c:pt>
                <c:pt idx="49723">
                  <c:v>45940.73333153071</c:v>
                </c:pt>
                <c:pt idx="49724">
                  <c:v>45940.73415073071</c:v>
                </c:pt>
                <c:pt idx="49725">
                  <c:v>45940.73496993077</c:v>
                </c:pt>
                <c:pt idx="49726">
                  <c:v>45940.73578913071</c:v>
                </c:pt>
                <c:pt idx="49727">
                  <c:v>45940.73660833079</c:v>
                </c:pt>
                <c:pt idx="49728">
                  <c:v>45940.73742753067</c:v>
                </c:pt>
                <c:pt idx="49729">
                  <c:v>45940.73824673078</c:v>
                </c:pt>
                <c:pt idx="49730">
                  <c:v>45940.73906593072</c:v>
                </c:pt>
                <c:pt idx="49731">
                  <c:v>45940.7398851308</c:v>
                </c:pt>
                <c:pt idx="49732">
                  <c:v>45940.7407043308</c:v>
                </c:pt>
                <c:pt idx="49733">
                  <c:v>45940.74152353073</c:v>
                </c:pt>
                <c:pt idx="49734">
                  <c:v>45940.74234273077</c:v>
                </c:pt>
                <c:pt idx="49735">
                  <c:v>45940.74316193072</c:v>
                </c:pt>
                <c:pt idx="49736">
                  <c:v>45940.74398113074</c:v>
                </c:pt>
                <c:pt idx="49737">
                  <c:v>45940.74480033081</c:v>
                </c:pt>
                <c:pt idx="49738">
                  <c:v>45940.7456195308</c:v>
                </c:pt>
                <c:pt idx="49739">
                  <c:v>45940.74643873081</c:v>
                </c:pt>
                <c:pt idx="49740">
                  <c:v>45940.74725793082</c:v>
                </c:pt>
                <c:pt idx="49741">
                  <c:v>45940.74807713082</c:v>
                </c:pt>
                <c:pt idx="49742">
                  <c:v>45940.74889633082</c:v>
                </c:pt>
                <c:pt idx="49743">
                  <c:v>45940.74971553082</c:v>
                </c:pt>
                <c:pt idx="49744">
                  <c:v>45940.75053473082</c:v>
                </c:pt>
                <c:pt idx="49745">
                  <c:v>45940.75135393083</c:v>
                </c:pt>
                <c:pt idx="49746">
                  <c:v>45940.75217313083</c:v>
                </c:pt>
                <c:pt idx="49747">
                  <c:v>45940.75299233083</c:v>
                </c:pt>
                <c:pt idx="49748">
                  <c:v>45940.75381153083</c:v>
                </c:pt>
                <c:pt idx="49749">
                  <c:v>45940.75463073084</c:v>
                </c:pt>
                <c:pt idx="49750">
                  <c:v>45940.75544993082</c:v>
                </c:pt>
                <c:pt idx="49751">
                  <c:v>45940.75626913084</c:v>
                </c:pt>
                <c:pt idx="49752">
                  <c:v>45940.75708833084</c:v>
                </c:pt>
                <c:pt idx="49753">
                  <c:v>45940.75790753085</c:v>
                </c:pt>
                <c:pt idx="49754">
                  <c:v>45940.75872673085</c:v>
                </c:pt>
                <c:pt idx="49755">
                  <c:v>45940.75954593085</c:v>
                </c:pt>
                <c:pt idx="49756">
                  <c:v>45940.76036513085</c:v>
                </c:pt>
                <c:pt idx="49757">
                  <c:v>45940.76118433079</c:v>
                </c:pt>
                <c:pt idx="49758">
                  <c:v>45940.76200353079</c:v>
                </c:pt>
                <c:pt idx="49759">
                  <c:v>45940.76282273085</c:v>
                </c:pt>
                <c:pt idx="49760">
                  <c:v>45940.76364193079</c:v>
                </c:pt>
                <c:pt idx="49761">
                  <c:v>45940.76446113079</c:v>
                </c:pt>
                <c:pt idx="49762">
                  <c:v>45940.76528033087</c:v>
                </c:pt>
                <c:pt idx="49763">
                  <c:v>45940.76609953087</c:v>
                </c:pt>
                <c:pt idx="49764">
                  <c:v>45940.76691873087</c:v>
                </c:pt>
                <c:pt idx="49765">
                  <c:v>45940.76773793087</c:v>
                </c:pt>
                <c:pt idx="49766">
                  <c:v>45940.76855713087</c:v>
                </c:pt>
                <c:pt idx="49767">
                  <c:v>45940.76937633088</c:v>
                </c:pt>
                <c:pt idx="49768">
                  <c:v>45940.77019553087</c:v>
                </c:pt>
                <c:pt idx="49769">
                  <c:v>45940.77101473088</c:v>
                </c:pt>
                <c:pt idx="49770">
                  <c:v>45940.77183393088</c:v>
                </c:pt>
                <c:pt idx="49771">
                  <c:v>45940.77265313089</c:v>
                </c:pt>
                <c:pt idx="49772">
                  <c:v>45940.77347233087</c:v>
                </c:pt>
                <c:pt idx="49773">
                  <c:v>45940.77429153088</c:v>
                </c:pt>
                <c:pt idx="49774">
                  <c:v>45940.77511073082</c:v>
                </c:pt>
                <c:pt idx="49775">
                  <c:v>45940.7759299309</c:v>
                </c:pt>
                <c:pt idx="49776">
                  <c:v>45940.7767491309</c:v>
                </c:pt>
                <c:pt idx="49777">
                  <c:v>45940.7775683309</c:v>
                </c:pt>
                <c:pt idx="49778">
                  <c:v>45940.7783875309</c:v>
                </c:pt>
                <c:pt idx="49779">
                  <c:v>45940.77920673091</c:v>
                </c:pt>
                <c:pt idx="49780">
                  <c:v>45940.78002593091</c:v>
                </c:pt>
                <c:pt idx="49781">
                  <c:v>45940.78084513091</c:v>
                </c:pt>
                <c:pt idx="49782">
                  <c:v>45940.78166433091</c:v>
                </c:pt>
                <c:pt idx="49783">
                  <c:v>45940.78248353084</c:v>
                </c:pt>
                <c:pt idx="49784">
                  <c:v>45940.78330273092</c:v>
                </c:pt>
                <c:pt idx="49785">
                  <c:v>45940.78412193092</c:v>
                </c:pt>
                <c:pt idx="49786">
                  <c:v>45940.78494113092</c:v>
                </c:pt>
                <c:pt idx="49787">
                  <c:v>45940.78576033092</c:v>
                </c:pt>
                <c:pt idx="49788">
                  <c:v>45940.78657953092</c:v>
                </c:pt>
                <c:pt idx="49789">
                  <c:v>45940.78739873093</c:v>
                </c:pt>
                <c:pt idx="49790">
                  <c:v>45940.78821793093</c:v>
                </c:pt>
                <c:pt idx="49791">
                  <c:v>45940.78903713093</c:v>
                </c:pt>
                <c:pt idx="49792">
                  <c:v>45940.78985633093</c:v>
                </c:pt>
                <c:pt idx="49793">
                  <c:v>45940.79067553092</c:v>
                </c:pt>
                <c:pt idx="49794">
                  <c:v>45940.79149473086</c:v>
                </c:pt>
                <c:pt idx="49795">
                  <c:v>45940.79231393094</c:v>
                </c:pt>
                <c:pt idx="49796">
                  <c:v>45940.79313313092</c:v>
                </c:pt>
                <c:pt idx="49797">
                  <c:v>45940.79395233095</c:v>
                </c:pt>
                <c:pt idx="49798">
                  <c:v>45940.79477153088</c:v>
                </c:pt>
                <c:pt idx="49799">
                  <c:v>45940.79559073092</c:v>
                </c:pt>
                <c:pt idx="49800">
                  <c:v>45940.79640993095</c:v>
                </c:pt>
                <c:pt idx="49801">
                  <c:v>45940.79722913096</c:v>
                </c:pt>
                <c:pt idx="49802">
                  <c:v>45940.79804833096</c:v>
                </c:pt>
                <c:pt idx="49803">
                  <c:v>45940.79886753095</c:v>
                </c:pt>
                <c:pt idx="49804">
                  <c:v>45940.79968673089</c:v>
                </c:pt>
                <c:pt idx="49805">
                  <c:v>45940.80050593096</c:v>
                </c:pt>
                <c:pt idx="49806">
                  <c:v>45940.80132513097</c:v>
                </c:pt>
                <c:pt idx="49807">
                  <c:v>45940.80214433097</c:v>
                </c:pt>
                <c:pt idx="49808">
                  <c:v>45940.80296353097</c:v>
                </c:pt>
                <c:pt idx="49809">
                  <c:v>45940.80378273097</c:v>
                </c:pt>
                <c:pt idx="49810">
                  <c:v>45940.80460193097</c:v>
                </c:pt>
                <c:pt idx="49811">
                  <c:v>45940.80542113098</c:v>
                </c:pt>
                <c:pt idx="49812">
                  <c:v>45940.80624033098</c:v>
                </c:pt>
                <c:pt idx="49813">
                  <c:v>45940.80705953098</c:v>
                </c:pt>
                <c:pt idx="49814">
                  <c:v>45940.80787873098</c:v>
                </c:pt>
                <c:pt idx="49815">
                  <c:v>45940.80869793098</c:v>
                </c:pt>
                <c:pt idx="49816">
                  <c:v>45940.809517131</c:v>
                </c:pt>
                <c:pt idx="49817">
                  <c:v>45940.810336331</c:v>
                </c:pt>
                <c:pt idx="49818">
                  <c:v>45940.811155531</c:v>
                </c:pt>
                <c:pt idx="49819">
                  <c:v>45940.811974731</c:v>
                </c:pt>
                <c:pt idx="49820">
                  <c:v>45940.812793931</c:v>
                </c:pt>
                <c:pt idx="49821">
                  <c:v>45940.813613131</c:v>
                </c:pt>
                <c:pt idx="49822">
                  <c:v>45940.814432331</c:v>
                </c:pt>
                <c:pt idx="49823">
                  <c:v>45940.81525153101</c:v>
                </c:pt>
                <c:pt idx="49824">
                  <c:v>45940.81607073101</c:v>
                </c:pt>
                <c:pt idx="49825">
                  <c:v>45940.81688993101</c:v>
                </c:pt>
                <c:pt idx="49826">
                  <c:v>45940.81770913101</c:v>
                </c:pt>
                <c:pt idx="49827">
                  <c:v>45940.81852833101</c:v>
                </c:pt>
                <c:pt idx="49828">
                  <c:v>45940.81934753102</c:v>
                </c:pt>
                <c:pt idx="49829">
                  <c:v>45940.82016673098</c:v>
                </c:pt>
                <c:pt idx="49830">
                  <c:v>45940.82098593102</c:v>
                </c:pt>
                <c:pt idx="49831">
                  <c:v>45940.82180513103</c:v>
                </c:pt>
                <c:pt idx="49832">
                  <c:v>45940.82262433103</c:v>
                </c:pt>
                <c:pt idx="49833">
                  <c:v>45940.82344353095</c:v>
                </c:pt>
                <c:pt idx="49834">
                  <c:v>45940.82426273102</c:v>
                </c:pt>
                <c:pt idx="49835">
                  <c:v>45940.82508193098</c:v>
                </c:pt>
                <c:pt idx="49836">
                  <c:v>45940.82590113099</c:v>
                </c:pt>
                <c:pt idx="49837">
                  <c:v>45940.82672033102</c:v>
                </c:pt>
                <c:pt idx="49838">
                  <c:v>45940.82753953103</c:v>
                </c:pt>
                <c:pt idx="49839">
                  <c:v>45940.82835873104</c:v>
                </c:pt>
                <c:pt idx="49840">
                  <c:v>45940.82917793105</c:v>
                </c:pt>
                <c:pt idx="49841">
                  <c:v>45940.82999713105</c:v>
                </c:pt>
                <c:pt idx="49842">
                  <c:v>45940.83081633105</c:v>
                </c:pt>
                <c:pt idx="49843">
                  <c:v>45940.83163553105</c:v>
                </c:pt>
                <c:pt idx="49844">
                  <c:v>45940.83245473105</c:v>
                </c:pt>
                <c:pt idx="49845">
                  <c:v>45940.83327393106</c:v>
                </c:pt>
                <c:pt idx="49846">
                  <c:v>45940.83409313106</c:v>
                </c:pt>
                <c:pt idx="49847">
                  <c:v>45940.83491233106</c:v>
                </c:pt>
                <c:pt idx="49848">
                  <c:v>45940.83573153099</c:v>
                </c:pt>
                <c:pt idx="49849">
                  <c:v>45940.83655073107</c:v>
                </c:pt>
                <c:pt idx="49850">
                  <c:v>45940.83736993107</c:v>
                </c:pt>
                <c:pt idx="49851">
                  <c:v>45940.83818913107</c:v>
                </c:pt>
                <c:pt idx="49852">
                  <c:v>45940.83900833107</c:v>
                </c:pt>
                <c:pt idx="49853">
                  <c:v>45940.83982753108</c:v>
                </c:pt>
                <c:pt idx="49854">
                  <c:v>45940.84064673108</c:v>
                </c:pt>
                <c:pt idx="49855">
                  <c:v>45940.84146593107</c:v>
                </c:pt>
                <c:pt idx="49856">
                  <c:v>45940.84228513108</c:v>
                </c:pt>
                <c:pt idx="49857">
                  <c:v>45940.84310433108</c:v>
                </c:pt>
                <c:pt idx="49858">
                  <c:v>45940.84392353107</c:v>
                </c:pt>
                <c:pt idx="49859">
                  <c:v>45940.84474273107</c:v>
                </c:pt>
                <c:pt idx="49860">
                  <c:v>45940.84556193108</c:v>
                </c:pt>
                <c:pt idx="49861">
                  <c:v>45940.84638113109</c:v>
                </c:pt>
                <c:pt idx="49862">
                  <c:v>45940.8472003311</c:v>
                </c:pt>
                <c:pt idx="49863">
                  <c:v>45940.8480195311</c:v>
                </c:pt>
                <c:pt idx="49864">
                  <c:v>45940.8488387311</c:v>
                </c:pt>
                <c:pt idx="49865">
                  <c:v>45940.8496579311</c:v>
                </c:pt>
                <c:pt idx="49866">
                  <c:v>45940.8504771311</c:v>
                </c:pt>
                <c:pt idx="49867">
                  <c:v>45940.8512963311</c:v>
                </c:pt>
                <c:pt idx="49868">
                  <c:v>45940.85211553111</c:v>
                </c:pt>
                <c:pt idx="49869">
                  <c:v>45940.85293473111</c:v>
                </c:pt>
                <c:pt idx="49870">
                  <c:v>45940.85375393111</c:v>
                </c:pt>
                <c:pt idx="49871">
                  <c:v>45940.85457313111</c:v>
                </c:pt>
                <c:pt idx="49872">
                  <c:v>45940.85539233112</c:v>
                </c:pt>
                <c:pt idx="49873">
                  <c:v>45940.85621153112</c:v>
                </c:pt>
                <c:pt idx="49874">
                  <c:v>45940.85703073112</c:v>
                </c:pt>
                <c:pt idx="49875">
                  <c:v>45940.85784993112</c:v>
                </c:pt>
                <c:pt idx="49876">
                  <c:v>45940.85866913112</c:v>
                </c:pt>
                <c:pt idx="49877">
                  <c:v>45940.85948833113</c:v>
                </c:pt>
                <c:pt idx="49878">
                  <c:v>45940.86030753113</c:v>
                </c:pt>
                <c:pt idx="49879">
                  <c:v>45940.86112673107</c:v>
                </c:pt>
                <c:pt idx="49880">
                  <c:v>45940.86194593112</c:v>
                </c:pt>
                <c:pt idx="49881">
                  <c:v>45940.86276513113</c:v>
                </c:pt>
                <c:pt idx="49882">
                  <c:v>45940.86358433113</c:v>
                </c:pt>
                <c:pt idx="49883">
                  <c:v>45940.86440353112</c:v>
                </c:pt>
                <c:pt idx="49884">
                  <c:v>45940.86522273115</c:v>
                </c:pt>
                <c:pt idx="49885">
                  <c:v>45940.86604193115</c:v>
                </c:pt>
                <c:pt idx="49886">
                  <c:v>45940.86686113115</c:v>
                </c:pt>
                <c:pt idx="49887">
                  <c:v>45940.86768033115</c:v>
                </c:pt>
                <c:pt idx="49888">
                  <c:v>45940.86849953116</c:v>
                </c:pt>
                <c:pt idx="49889">
                  <c:v>45940.86931873116</c:v>
                </c:pt>
                <c:pt idx="49890">
                  <c:v>45940.87013793116</c:v>
                </c:pt>
                <c:pt idx="49891">
                  <c:v>45940.87095713116</c:v>
                </c:pt>
                <c:pt idx="49892">
                  <c:v>45940.87177633117</c:v>
                </c:pt>
                <c:pt idx="49893">
                  <c:v>45940.87259553117</c:v>
                </c:pt>
                <c:pt idx="49894">
                  <c:v>45940.87341473117</c:v>
                </c:pt>
                <c:pt idx="49895">
                  <c:v>45940.87423393117</c:v>
                </c:pt>
                <c:pt idx="49896">
                  <c:v>45940.87505313117</c:v>
                </c:pt>
                <c:pt idx="49897">
                  <c:v>45940.87587233117</c:v>
                </c:pt>
                <c:pt idx="49898">
                  <c:v>45940.87669153118</c:v>
                </c:pt>
                <c:pt idx="49899">
                  <c:v>45940.87751073118</c:v>
                </c:pt>
                <c:pt idx="49900">
                  <c:v>45940.87832993118</c:v>
                </c:pt>
                <c:pt idx="49901">
                  <c:v>45940.87914913119</c:v>
                </c:pt>
                <c:pt idx="49902">
                  <c:v>45940.87996833119</c:v>
                </c:pt>
                <c:pt idx="49903">
                  <c:v>45940.88078753118</c:v>
                </c:pt>
                <c:pt idx="49904">
                  <c:v>45940.88160673119</c:v>
                </c:pt>
                <c:pt idx="49905">
                  <c:v>45940.8824259312</c:v>
                </c:pt>
                <c:pt idx="49906">
                  <c:v>45940.8832451312</c:v>
                </c:pt>
                <c:pt idx="49907">
                  <c:v>45940.8840643312</c:v>
                </c:pt>
                <c:pt idx="49908">
                  <c:v>45940.88488353119</c:v>
                </c:pt>
                <c:pt idx="49909">
                  <c:v>45940.88570273118</c:v>
                </c:pt>
                <c:pt idx="49910">
                  <c:v>45940.88652193121</c:v>
                </c:pt>
                <c:pt idx="49911">
                  <c:v>45940.88734113119</c:v>
                </c:pt>
                <c:pt idx="49912">
                  <c:v>45940.8881603312</c:v>
                </c:pt>
                <c:pt idx="49913">
                  <c:v>45940.88897953121</c:v>
                </c:pt>
                <c:pt idx="49914">
                  <c:v>45940.88979873122</c:v>
                </c:pt>
                <c:pt idx="49915">
                  <c:v>45940.89061793122</c:v>
                </c:pt>
                <c:pt idx="49916">
                  <c:v>45940.89143713118</c:v>
                </c:pt>
                <c:pt idx="49917">
                  <c:v>45940.89225633122</c:v>
                </c:pt>
                <c:pt idx="49918">
                  <c:v>45940.89307553117</c:v>
                </c:pt>
                <c:pt idx="49919">
                  <c:v>45940.89389473118</c:v>
                </c:pt>
                <c:pt idx="49920">
                  <c:v>45940.89471393119</c:v>
                </c:pt>
                <c:pt idx="49921">
                  <c:v>45940.89553313122</c:v>
                </c:pt>
                <c:pt idx="49922">
                  <c:v>45940.89635233123</c:v>
                </c:pt>
                <c:pt idx="49923">
                  <c:v>45940.89717153115</c:v>
                </c:pt>
                <c:pt idx="49924">
                  <c:v>45940.89799073117</c:v>
                </c:pt>
                <c:pt idx="49925">
                  <c:v>45940.89880993123</c:v>
                </c:pt>
                <c:pt idx="49926">
                  <c:v>45940.89962913119</c:v>
                </c:pt>
                <c:pt idx="49927">
                  <c:v>45940.90044833125</c:v>
                </c:pt>
                <c:pt idx="49928">
                  <c:v>45940.90126753118</c:v>
                </c:pt>
                <c:pt idx="49929">
                  <c:v>45940.90208673118</c:v>
                </c:pt>
                <c:pt idx="49930">
                  <c:v>45940.90290593125</c:v>
                </c:pt>
                <c:pt idx="49931">
                  <c:v>45940.90372513118</c:v>
                </c:pt>
                <c:pt idx="49932">
                  <c:v>45940.90454433126</c:v>
                </c:pt>
                <c:pt idx="49933">
                  <c:v>45940.90536353116</c:v>
                </c:pt>
                <c:pt idx="49934">
                  <c:v>45940.90618273119</c:v>
                </c:pt>
                <c:pt idx="49935">
                  <c:v>45940.90700193119</c:v>
                </c:pt>
                <c:pt idx="49936">
                  <c:v>45940.90782113127</c:v>
                </c:pt>
                <c:pt idx="49937">
                  <c:v>45940.90864033127</c:v>
                </c:pt>
                <c:pt idx="49938">
                  <c:v>45940.9094595312</c:v>
                </c:pt>
                <c:pt idx="49939">
                  <c:v>45940.91027873127</c:v>
                </c:pt>
                <c:pt idx="49940">
                  <c:v>45940.91109793128</c:v>
                </c:pt>
                <c:pt idx="49941">
                  <c:v>45940.91191713128</c:v>
                </c:pt>
                <c:pt idx="49942">
                  <c:v>45940.91273633128</c:v>
                </c:pt>
                <c:pt idx="49943">
                  <c:v>45940.91355553128</c:v>
                </c:pt>
                <c:pt idx="49944">
                  <c:v>45940.91437473128</c:v>
                </c:pt>
                <c:pt idx="49945">
                  <c:v>45940.91519393127</c:v>
                </c:pt>
                <c:pt idx="49946">
                  <c:v>45940.91601313129</c:v>
                </c:pt>
                <c:pt idx="49947">
                  <c:v>45940.9168323313</c:v>
                </c:pt>
                <c:pt idx="49948">
                  <c:v>45940.91765153122</c:v>
                </c:pt>
                <c:pt idx="49949">
                  <c:v>45940.9184707313</c:v>
                </c:pt>
                <c:pt idx="49950">
                  <c:v>45940.9192899313</c:v>
                </c:pt>
                <c:pt idx="49951">
                  <c:v>45940.92010913123</c:v>
                </c:pt>
                <c:pt idx="49952">
                  <c:v>45940.9209283313</c:v>
                </c:pt>
                <c:pt idx="49953">
                  <c:v>45940.92174753117</c:v>
                </c:pt>
                <c:pt idx="49954">
                  <c:v>45940.92256673124</c:v>
                </c:pt>
                <c:pt idx="49955">
                  <c:v>45940.92338593121</c:v>
                </c:pt>
                <c:pt idx="49956">
                  <c:v>45940.9242051313</c:v>
                </c:pt>
                <c:pt idx="49957">
                  <c:v>45940.92502433124</c:v>
                </c:pt>
                <c:pt idx="49958">
                  <c:v>45940.92584353121</c:v>
                </c:pt>
                <c:pt idx="49959">
                  <c:v>45940.92666273125</c:v>
                </c:pt>
                <c:pt idx="49960">
                  <c:v>45940.9274819312</c:v>
                </c:pt>
                <c:pt idx="49961">
                  <c:v>45940.92830113132</c:v>
                </c:pt>
                <c:pt idx="49962">
                  <c:v>45940.92912033126</c:v>
                </c:pt>
                <c:pt idx="49963">
                  <c:v>45940.92993953126</c:v>
                </c:pt>
                <c:pt idx="49964">
                  <c:v>45940.93075873132</c:v>
                </c:pt>
                <c:pt idx="49965">
                  <c:v>45940.93157793133</c:v>
                </c:pt>
                <c:pt idx="49966">
                  <c:v>45940.93239713134</c:v>
                </c:pt>
                <c:pt idx="49967">
                  <c:v>45940.93321633134</c:v>
                </c:pt>
                <c:pt idx="49968">
                  <c:v>45940.93403553133</c:v>
                </c:pt>
                <c:pt idx="49969">
                  <c:v>45940.93485473133</c:v>
                </c:pt>
                <c:pt idx="49970">
                  <c:v>45940.93567393132</c:v>
                </c:pt>
                <c:pt idx="49971">
                  <c:v>45940.93649313135</c:v>
                </c:pt>
                <c:pt idx="49972">
                  <c:v>45940.93731233135</c:v>
                </c:pt>
                <c:pt idx="49973">
                  <c:v>45940.93813153128</c:v>
                </c:pt>
                <c:pt idx="49974">
                  <c:v>45940.93895073135</c:v>
                </c:pt>
                <c:pt idx="49975">
                  <c:v>45940.93976993129</c:v>
                </c:pt>
                <c:pt idx="49976">
                  <c:v>45940.94058913136</c:v>
                </c:pt>
                <c:pt idx="49977">
                  <c:v>45940.94140833135</c:v>
                </c:pt>
                <c:pt idx="49978">
                  <c:v>45940.94222753136</c:v>
                </c:pt>
                <c:pt idx="49979">
                  <c:v>45940.94304673137</c:v>
                </c:pt>
                <c:pt idx="49980">
                  <c:v>45940.94386593137</c:v>
                </c:pt>
                <c:pt idx="49981">
                  <c:v>45940.94468513137</c:v>
                </c:pt>
                <c:pt idx="49982">
                  <c:v>45940.94550433137</c:v>
                </c:pt>
                <c:pt idx="49983">
                  <c:v>45940.94632353137</c:v>
                </c:pt>
                <c:pt idx="49984">
                  <c:v>45940.94714273131</c:v>
                </c:pt>
                <c:pt idx="49985">
                  <c:v>45940.94796193131</c:v>
                </c:pt>
                <c:pt idx="49986">
                  <c:v>45940.94878113137</c:v>
                </c:pt>
                <c:pt idx="49987">
                  <c:v>45940.94960033138</c:v>
                </c:pt>
                <c:pt idx="49988">
                  <c:v>45940.95041953139</c:v>
                </c:pt>
                <c:pt idx="49989">
                  <c:v>45940.95123873139</c:v>
                </c:pt>
                <c:pt idx="49990">
                  <c:v>45940.9520579314</c:v>
                </c:pt>
                <c:pt idx="49991">
                  <c:v>45940.9528771314</c:v>
                </c:pt>
                <c:pt idx="49992">
                  <c:v>45940.95369633139</c:v>
                </c:pt>
                <c:pt idx="49993">
                  <c:v>45940.9545155314</c:v>
                </c:pt>
                <c:pt idx="49994">
                  <c:v>45940.9553347314</c:v>
                </c:pt>
                <c:pt idx="49995">
                  <c:v>45940.9561539314</c:v>
                </c:pt>
                <c:pt idx="49996">
                  <c:v>45940.9569731314</c:v>
                </c:pt>
                <c:pt idx="49997">
                  <c:v>45940.95779233141</c:v>
                </c:pt>
                <c:pt idx="49998">
                  <c:v>45940.95861153141</c:v>
                </c:pt>
                <c:pt idx="49999">
                  <c:v>45940.9594307314</c:v>
                </c:pt>
                <c:pt idx="50000">
                  <c:v>45940.96024993141</c:v>
                </c:pt>
                <c:pt idx="50001">
                  <c:v>45940.96106913142</c:v>
                </c:pt>
                <c:pt idx="50002">
                  <c:v>45940.96188833142</c:v>
                </c:pt>
                <c:pt idx="50003">
                  <c:v>45940.96270753135</c:v>
                </c:pt>
                <c:pt idx="50004">
                  <c:v>45940.96352673142</c:v>
                </c:pt>
                <c:pt idx="50005">
                  <c:v>45940.96434593142</c:v>
                </c:pt>
                <c:pt idx="50006">
                  <c:v>45940.96516513136</c:v>
                </c:pt>
                <c:pt idx="50007">
                  <c:v>45940.96598433136</c:v>
                </c:pt>
                <c:pt idx="50008">
                  <c:v>45940.96680353142</c:v>
                </c:pt>
                <c:pt idx="50009">
                  <c:v>45940.96762273136</c:v>
                </c:pt>
                <c:pt idx="50010">
                  <c:v>45940.96844193137</c:v>
                </c:pt>
                <c:pt idx="50011">
                  <c:v>45940.96926113142</c:v>
                </c:pt>
                <c:pt idx="50012">
                  <c:v>45940.97008033143</c:v>
                </c:pt>
                <c:pt idx="50013">
                  <c:v>45940.97089953144</c:v>
                </c:pt>
                <c:pt idx="50014">
                  <c:v>45940.97171873145</c:v>
                </c:pt>
                <c:pt idx="50015">
                  <c:v>45940.97253793145</c:v>
                </c:pt>
                <c:pt idx="50016">
                  <c:v>45940.97335713145</c:v>
                </c:pt>
                <c:pt idx="50017">
                  <c:v>45940.97417633145</c:v>
                </c:pt>
                <c:pt idx="50018">
                  <c:v>45940.97499553145</c:v>
                </c:pt>
                <c:pt idx="50019">
                  <c:v>45940.97581473146</c:v>
                </c:pt>
                <c:pt idx="50020">
                  <c:v>45940.97663393146</c:v>
                </c:pt>
                <c:pt idx="50021">
                  <c:v>45940.97745313145</c:v>
                </c:pt>
                <c:pt idx="50022">
                  <c:v>45940.97827233146</c:v>
                </c:pt>
                <c:pt idx="50023">
                  <c:v>45940.97909153147</c:v>
                </c:pt>
                <c:pt idx="50024">
                  <c:v>45940.97991073147</c:v>
                </c:pt>
                <c:pt idx="50025">
                  <c:v>45940.98072993147</c:v>
                </c:pt>
                <c:pt idx="50026">
                  <c:v>45940.98154913147</c:v>
                </c:pt>
                <c:pt idx="50027">
                  <c:v>45940.98236833147</c:v>
                </c:pt>
                <c:pt idx="50028">
                  <c:v>45940.98318753141</c:v>
                </c:pt>
                <c:pt idx="50029">
                  <c:v>45940.98400673148</c:v>
                </c:pt>
                <c:pt idx="50030">
                  <c:v>45940.98482593148</c:v>
                </c:pt>
                <c:pt idx="50031">
                  <c:v>45940.98564513148</c:v>
                </c:pt>
                <c:pt idx="50032">
                  <c:v>45940.98646433149</c:v>
                </c:pt>
                <c:pt idx="50033">
                  <c:v>45940.98728353147</c:v>
                </c:pt>
                <c:pt idx="50034">
                  <c:v>45940.98810273148</c:v>
                </c:pt>
                <c:pt idx="50035">
                  <c:v>45940.98892193149</c:v>
                </c:pt>
                <c:pt idx="50036">
                  <c:v>45940.9897411315</c:v>
                </c:pt>
                <c:pt idx="50037">
                  <c:v>45940.9905603315</c:v>
                </c:pt>
                <c:pt idx="50038">
                  <c:v>45940.99137953143</c:v>
                </c:pt>
                <c:pt idx="50039">
                  <c:v>45940.9921987315</c:v>
                </c:pt>
                <c:pt idx="50040">
                  <c:v>45940.99301793151</c:v>
                </c:pt>
                <c:pt idx="50041">
                  <c:v>45940.99383713151</c:v>
                </c:pt>
                <c:pt idx="50042">
                  <c:v>45940.99465633151</c:v>
                </c:pt>
                <c:pt idx="50043">
                  <c:v>45940.99547553144</c:v>
                </c:pt>
                <c:pt idx="50044">
                  <c:v>45940.99629473151</c:v>
                </c:pt>
                <c:pt idx="50045">
                  <c:v>45940.99711393152</c:v>
                </c:pt>
                <c:pt idx="50046">
                  <c:v>45940.99793313152</c:v>
                </c:pt>
                <c:pt idx="50047">
                  <c:v>45940.99875233152</c:v>
                </c:pt>
                <c:pt idx="50048">
                  <c:v>45940.99957153152</c:v>
                </c:pt>
                <c:pt idx="50049">
                  <c:v>45941.00039073153</c:v>
                </c:pt>
                <c:pt idx="50050">
                  <c:v>45941.00120993153</c:v>
                </c:pt>
                <c:pt idx="50051">
                  <c:v>45941.00202913153</c:v>
                </c:pt>
                <c:pt idx="50052">
                  <c:v>45941.00284833153</c:v>
                </c:pt>
                <c:pt idx="50053">
                  <c:v>45941.00366753147</c:v>
                </c:pt>
                <c:pt idx="50054">
                  <c:v>45941.00448673152</c:v>
                </c:pt>
                <c:pt idx="50055">
                  <c:v>45941.00530593153</c:v>
                </c:pt>
                <c:pt idx="50056">
                  <c:v>45941.00612513153</c:v>
                </c:pt>
                <c:pt idx="50057">
                  <c:v>45941.00694433154</c:v>
                </c:pt>
                <c:pt idx="50058">
                  <c:v>45941.00776353146</c:v>
                </c:pt>
                <c:pt idx="50059">
                  <c:v>45941.00858273155</c:v>
                </c:pt>
                <c:pt idx="50060">
                  <c:v>45941.00940193148</c:v>
                </c:pt>
                <c:pt idx="50061">
                  <c:v>45941.01022113155</c:v>
                </c:pt>
                <c:pt idx="50062">
                  <c:v>45941.01104033156</c:v>
                </c:pt>
                <c:pt idx="50063">
                  <c:v>45941.01185953156</c:v>
                </c:pt>
                <c:pt idx="50064">
                  <c:v>45941.01267873156</c:v>
                </c:pt>
                <c:pt idx="50065">
                  <c:v>45941.01349793156</c:v>
                </c:pt>
                <c:pt idx="50066">
                  <c:v>45941.01431713156</c:v>
                </c:pt>
                <c:pt idx="50067">
                  <c:v>45941.01513633157</c:v>
                </c:pt>
                <c:pt idx="50068">
                  <c:v>45941.01595553157</c:v>
                </c:pt>
                <c:pt idx="50069">
                  <c:v>45941.01677473157</c:v>
                </c:pt>
                <c:pt idx="50070">
                  <c:v>45941.01759393157</c:v>
                </c:pt>
                <c:pt idx="50071">
                  <c:v>45941.01841313157</c:v>
                </c:pt>
                <c:pt idx="50072">
                  <c:v>45941.01923233157</c:v>
                </c:pt>
                <c:pt idx="50073">
                  <c:v>45941.02005153157</c:v>
                </c:pt>
                <c:pt idx="50074">
                  <c:v>45941.02087073158</c:v>
                </c:pt>
                <c:pt idx="50075">
                  <c:v>45941.02168993152</c:v>
                </c:pt>
                <c:pt idx="50076">
                  <c:v>45941.02250913159</c:v>
                </c:pt>
                <c:pt idx="50077">
                  <c:v>45941.02332833158</c:v>
                </c:pt>
                <c:pt idx="50078">
                  <c:v>45941.02414753152</c:v>
                </c:pt>
                <c:pt idx="50079">
                  <c:v>45941.02496673157</c:v>
                </c:pt>
                <c:pt idx="50080">
                  <c:v>45941.02578593151</c:v>
                </c:pt>
                <c:pt idx="50081">
                  <c:v>45941.02660513158</c:v>
                </c:pt>
                <c:pt idx="50082">
                  <c:v>45941.02742433157</c:v>
                </c:pt>
                <c:pt idx="50083">
                  <c:v>45941.02824353157</c:v>
                </c:pt>
                <c:pt idx="50084">
                  <c:v>45941.02906273153</c:v>
                </c:pt>
                <c:pt idx="50085">
                  <c:v>45941.02988193153</c:v>
                </c:pt>
                <c:pt idx="50086">
                  <c:v>45941.03070113157</c:v>
                </c:pt>
                <c:pt idx="50087">
                  <c:v>45941.03152033158</c:v>
                </c:pt>
                <c:pt idx="50088">
                  <c:v>45941.03233953162</c:v>
                </c:pt>
                <c:pt idx="50089">
                  <c:v>45941.03315873157</c:v>
                </c:pt>
                <c:pt idx="50090">
                  <c:v>45941.03397793158</c:v>
                </c:pt>
                <c:pt idx="50091">
                  <c:v>45941.03479713162</c:v>
                </c:pt>
                <c:pt idx="50092">
                  <c:v>45941.03561633162</c:v>
                </c:pt>
                <c:pt idx="50093">
                  <c:v>45941.03643553158</c:v>
                </c:pt>
                <c:pt idx="50094">
                  <c:v>45941.03725473159</c:v>
                </c:pt>
                <c:pt idx="50095">
                  <c:v>45941.03807393162</c:v>
                </c:pt>
                <c:pt idx="50096">
                  <c:v>45941.03889313163</c:v>
                </c:pt>
                <c:pt idx="50097">
                  <c:v>45941.03971233159</c:v>
                </c:pt>
                <c:pt idx="50098">
                  <c:v>45941.04053153162</c:v>
                </c:pt>
                <c:pt idx="50099">
                  <c:v>45941.04135073158</c:v>
                </c:pt>
                <c:pt idx="50100">
                  <c:v>45941.04216993158</c:v>
                </c:pt>
                <c:pt idx="50101">
                  <c:v>45941.04298913165</c:v>
                </c:pt>
                <c:pt idx="50102">
                  <c:v>45941.04380833165</c:v>
                </c:pt>
                <c:pt idx="50103">
                  <c:v>45941.04462753158</c:v>
                </c:pt>
                <c:pt idx="50104">
                  <c:v>45941.04544673156</c:v>
                </c:pt>
                <c:pt idx="50105">
                  <c:v>45941.04626593165</c:v>
                </c:pt>
                <c:pt idx="50106">
                  <c:v>45941.04708513159</c:v>
                </c:pt>
                <c:pt idx="50107">
                  <c:v>45941.04790433162</c:v>
                </c:pt>
                <c:pt idx="50108">
                  <c:v>45941.04872353159</c:v>
                </c:pt>
                <c:pt idx="50109">
                  <c:v>45941.04954273159</c:v>
                </c:pt>
                <c:pt idx="50110">
                  <c:v>45941.05036193167</c:v>
                </c:pt>
                <c:pt idx="50111">
                  <c:v>45941.05118113159</c:v>
                </c:pt>
                <c:pt idx="50112">
                  <c:v>45941.05200033167</c:v>
                </c:pt>
                <c:pt idx="50113">
                  <c:v>45941.05281953167</c:v>
                </c:pt>
                <c:pt idx="50114">
                  <c:v>45941.05363873168</c:v>
                </c:pt>
                <c:pt idx="50115">
                  <c:v>45941.05445793168</c:v>
                </c:pt>
                <c:pt idx="50116">
                  <c:v>45941.05527713168</c:v>
                </c:pt>
                <c:pt idx="50117">
                  <c:v>45941.05609633168</c:v>
                </c:pt>
                <c:pt idx="50118">
                  <c:v>45941.05691553168</c:v>
                </c:pt>
                <c:pt idx="50119">
                  <c:v>45941.05773473162</c:v>
                </c:pt>
                <c:pt idx="50120">
                  <c:v>45941.05855393169</c:v>
                </c:pt>
                <c:pt idx="50121">
                  <c:v>45941.05937313168</c:v>
                </c:pt>
                <c:pt idx="50122">
                  <c:v>45941.06019233162</c:v>
                </c:pt>
                <c:pt idx="50123">
                  <c:v>45941.06101153159</c:v>
                </c:pt>
                <c:pt idx="50124">
                  <c:v>45941.06183073163</c:v>
                </c:pt>
                <c:pt idx="50125">
                  <c:v>45941.06264993163</c:v>
                </c:pt>
                <c:pt idx="50126">
                  <c:v>45941.06346913159</c:v>
                </c:pt>
                <c:pt idx="50127">
                  <c:v>45941.06428833171</c:v>
                </c:pt>
                <c:pt idx="50128">
                  <c:v>45941.06510753159</c:v>
                </c:pt>
                <c:pt idx="50129">
                  <c:v>45941.06592673161</c:v>
                </c:pt>
                <c:pt idx="50130">
                  <c:v>45941.06674593164</c:v>
                </c:pt>
                <c:pt idx="50131">
                  <c:v>45941.06756513164</c:v>
                </c:pt>
                <c:pt idx="50132">
                  <c:v>45941.06838433172</c:v>
                </c:pt>
                <c:pt idx="50133">
                  <c:v>45941.06920353165</c:v>
                </c:pt>
                <c:pt idx="50134">
                  <c:v>45941.07002273165</c:v>
                </c:pt>
                <c:pt idx="50135">
                  <c:v>45941.07084193172</c:v>
                </c:pt>
                <c:pt idx="50136">
                  <c:v>45941.07166113165</c:v>
                </c:pt>
                <c:pt idx="50137">
                  <c:v>45941.07248033166</c:v>
                </c:pt>
                <c:pt idx="50138">
                  <c:v>45941.07329953172</c:v>
                </c:pt>
                <c:pt idx="50139">
                  <c:v>45941.07411873173</c:v>
                </c:pt>
                <c:pt idx="50140">
                  <c:v>45941.07493793173</c:v>
                </c:pt>
                <c:pt idx="50141">
                  <c:v>45941.07575713172</c:v>
                </c:pt>
                <c:pt idx="50142">
                  <c:v>45941.07657633174</c:v>
                </c:pt>
                <c:pt idx="50143">
                  <c:v>45941.07739553167</c:v>
                </c:pt>
                <c:pt idx="50144">
                  <c:v>45941.07821473174</c:v>
                </c:pt>
                <c:pt idx="50145">
                  <c:v>45941.07903393175</c:v>
                </c:pt>
                <c:pt idx="50146">
                  <c:v>45941.07985313175</c:v>
                </c:pt>
                <c:pt idx="50147">
                  <c:v>45941.08067233175</c:v>
                </c:pt>
                <c:pt idx="50148">
                  <c:v>45941.08149153166</c:v>
                </c:pt>
                <c:pt idx="50149">
                  <c:v>45941.08231073176</c:v>
                </c:pt>
                <c:pt idx="50150">
                  <c:v>45941.08312993169</c:v>
                </c:pt>
                <c:pt idx="50151">
                  <c:v>45941.08394913175</c:v>
                </c:pt>
                <c:pt idx="50152">
                  <c:v>45941.08476833176</c:v>
                </c:pt>
                <c:pt idx="50153">
                  <c:v>45941.08558753169</c:v>
                </c:pt>
                <c:pt idx="50154">
                  <c:v>45941.08640673177</c:v>
                </c:pt>
                <c:pt idx="50155">
                  <c:v>45941.08722593177</c:v>
                </c:pt>
                <c:pt idx="50156">
                  <c:v>45941.08804513177</c:v>
                </c:pt>
                <c:pt idx="50157">
                  <c:v>45941.08886433177</c:v>
                </c:pt>
                <c:pt idx="50158">
                  <c:v>45941.08968353171</c:v>
                </c:pt>
                <c:pt idx="50159">
                  <c:v>45941.09050273171</c:v>
                </c:pt>
                <c:pt idx="50160">
                  <c:v>45941.09132193167</c:v>
                </c:pt>
                <c:pt idx="50161">
                  <c:v>45941.0921411317</c:v>
                </c:pt>
                <c:pt idx="50162">
                  <c:v>45941.09296033172</c:v>
                </c:pt>
                <c:pt idx="50163">
                  <c:v>45941.09377953167</c:v>
                </c:pt>
                <c:pt idx="50164">
                  <c:v>45941.09459873178</c:v>
                </c:pt>
                <c:pt idx="50165">
                  <c:v>45941.09541793172</c:v>
                </c:pt>
                <c:pt idx="50166">
                  <c:v>45941.09623713179</c:v>
                </c:pt>
                <c:pt idx="50167">
                  <c:v>45941.0970563318</c:v>
                </c:pt>
                <c:pt idx="50168">
                  <c:v>45941.09787553173</c:v>
                </c:pt>
                <c:pt idx="50169">
                  <c:v>45941.09869473177</c:v>
                </c:pt>
                <c:pt idx="50170">
                  <c:v>45941.0995139318</c:v>
                </c:pt>
                <c:pt idx="50171">
                  <c:v>45941.10033313181</c:v>
                </c:pt>
                <c:pt idx="50172">
                  <c:v>45941.10115233174</c:v>
                </c:pt>
                <c:pt idx="50173">
                  <c:v>45941.10197153172</c:v>
                </c:pt>
                <c:pt idx="50174">
                  <c:v>45941.10279073174</c:v>
                </c:pt>
                <c:pt idx="50175">
                  <c:v>45941.10360993182</c:v>
                </c:pt>
                <c:pt idx="50176">
                  <c:v>45941.10442913182</c:v>
                </c:pt>
                <c:pt idx="50177">
                  <c:v>45941.10524833182</c:v>
                </c:pt>
                <c:pt idx="50178">
                  <c:v>45941.10606753175</c:v>
                </c:pt>
                <c:pt idx="50179">
                  <c:v>45941.10688673182</c:v>
                </c:pt>
                <c:pt idx="50180">
                  <c:v>45941.10770593176</c:v>
                </c:pt>
                <c:pt idx="50181">
                  <c:v>45941.10852513183</c:v>
                </c:pt>
                <c:pt idx="50182">
                  <c:v>45941.10934433182</c:v>
                </c:pt>
                <c:pt idx="50183">
                  <c:v>45941.11016353176</c:v>
                </c:pt>
                <c:pt idx="50184">
                  <c:v>45941.11098273177</c:v>
                </c:pt>
                <c:pt idx="50185">
                  <c:v>45941.11180193182</c:v>
                </c:pt>
                <c:pt idx="50186">
                  <c:v>45941.11262113183</c:v>
                </c:pt>
                <c:pt idx="50187">
                  <c:v>45941.11344033177</c:v>
                </c:pt>
                <c:pt idx="50188">
                  <c:v>45941.11425953185</c:v>
                </c:pt>
                <c:pt idx="50189">
                  <c:v>45941.11507873185</c:v>
                </c:pt>
                <c:pt idx="50190">
                  <c:v>45941.11589793185</c:v>
                </c:pt>
                <c:pt idx="50191">
                  <c:v>45941.11671713185</c:v>
                </c:pt>
                <c:pt idx="50192">
                  <c:v>45941.11753633185</c:v>
                </c:pt>
                <c:pt idx="50193">
                  <c:v>45941.11835553186</c:v>
                </c:pt>
                <c:pt idx="50194">
                  <c:v>45941.11917473182</c:v>
                </c:pt>
                <c:pt idx="50195">
                  <c:v>45941.11999393185</c:v>
                </c:pt>
                <c:pt idx="50196">
                  <c:v>45941.12081313186</c:v>
                </c:pt>
                <c:pt idx="50197">
                  <c:v>45941.12163233187</c:v>
                </c:pt>
                <c:pt idx="50198">
                  <c:v>45941.12245153179</c:v>
                </c:pt>
                <c:pt idx="50199">
                  <c:v>45941.1232707318</c:v>
                </c:pt>
                <c:pt idx="50200">
                  <c:v>45941.12408993187</c:v>
                </c:pt>
                <c:pt idx="50201">
                  <c:v>45941.12490913188</c:v>
                </c:pt>
                <c:pt idx="50202">
                  <c:v>45941.12572833181</c:v>
                </c:pt>
                <c:pt idx="50203">
                  <c:v>45941.12654753187</c:v>
                </c:pt>
                <c:pt idx="50204">
                  <c:v>45941.12736673179</c:v>
                </c:pt>
                <c:pt idx="50205">
                  <c:v>45941.12818593181</c:v>
                </c:pt>
                <c:pt idx="50206">
                  <c:v>45941.12900513182</c:v>
                </c:pt>
                <c:pt idx="50207">
                  <c:v>45941.12982433187</c:v>
                </c:pt>
                <c:pt idx="50208">
                  <c:v>45941.13064353182</c:v>
                </c:pt>
                <c:pt idx="50209">
                  <c:v>45941.13146273177</c:v>
                </c:pt>
                <c:pt idx="50210">
                  <c:v>45941.1322819319</c:v>
                </c:pt>
                <c:pt idx="50211">
                  <c:v>45941.13310113183</c:v>
                </c:pt>
                <c:pt idx="50212">
                  <c:v>45941.13392033183</c:v>
                </c:pt>
                <c:pt idx="50213">
                  <c:v>45941.1347395319</c:v>
                </c:pt>
                <c:pt idx="50214">
                  <c:v>45941.1355587319</c:v>
                </c:pt>
                <c:pt idx="50215">
                  <c:v>45941.13637793191</c:v>
                </c:pt>
                <c:pt idx="50216">
                  <c:v>45941.13719713187</c:v>
                </c:pt>
                <c:pt idx="50217">
                  <c:v>45941.13801633191</c:v>
                </c:pt>
                <c:pt idx="50218">
                  <c:v>45941.13883553191</c:v>
                </c:pt>
                <c:pt idx="50219">
                  <c:v>45941.13965473192</c:v>
                </c:pt>
                <c:pt idx="50220">
                  <c:v>45941.14047393192</c:v>
                </c:pt>
                <c:pt idx="50221">
                  <c:v>45941.14129313192</c:v>
                </c:pt>
                <c:pt idx="50222">
                  <c:v>45941.14211233192</c:v>
                </c:pt>
                <c:pt idx="50223">
                  <c:v>45941.14293153193</c:v>
                </c:pt>
                <c:pt idx="50224">
                  <c:v>45941.14375073186</c:v>
                </c:pt>
                <c:pt idx="50225">
                  <c:v>45941.14456993193</c:v>
                </c:pt>
                <c:pt idx="50226">
                  <c:v>45941.14538913193</c:v>
                </c:pt>
                <c:pt idx="50227">
                  <c:v>45941.14620833193</c:v>
                </c:pt>
                <c:pt idx="50228">
                  <c:v>45941.14702753192</c:v>
                </c:pt>
                <c:pt idx="50229">
                  <c:v>45941.14784673192</c:v>
                </c:pt>
                <c:pt idx="50230">
                  <c:v>45941.14866593193</c:v>
                </c:pt>
                <c:pt idx="50231">
                  <c:v>45941.14948513187</c:v>
                </c:pt>
                <c:pt idx="50232">
                  <c:v>45941.15030433195</c:v>
                </c:pt>
                <c:pt idx="50233">
                  <c:v>45941.15112353188</c:v>
                </c:pt>
                <c:pt idx="50234">
                  <c:v>45941.15194273188</c:v>
                </c:pt>
                <c:pt idx="50235">
                  <c:v>45941.15276193195</c:v>
                </c:pt>
                <c:pt idx="50236">
                  <c:v>45941.15358113196</c:v>
                </c:pt>
                <c:pt idx="50237">
                  <c:v>45941.15440033196</c:v>
                </c:pt>
                <c:pt idx="50238">
                  <c:v>45941.15521953196</c:v>
                </c:pt>
                <c:pt idx="50239">
                  <c:v>45941.15603873196</c:v>
                </c:pt>
                <c:pt idx="50240">
                  <c:v>45941.15685793196</c:v>
                </c:pt>
                <c:pt idx="50241">
                  <c:v>45941.15767713197</c:v>
                </c:pt>
                <c:pt idx="50242">
                  <c:v>45941.15849633197</c:v>
                </c:pt>
                <c:pt idx="50243">
                  <c:v>45941.15931553197</c:v>
                </c:pt>
                <c:pt idx="50244">
                  <c:v>45941.16013473197</c:v>
                </c:pt>
                <c:pt idx="50245">
                  <c:v>45941.16095393198</c:v>
                </c:pt>
                <c:pt idx="50246">
                  <c:v>45941.16177313191</c:v>
                </c:pt>
                <c:pt idx="50247">
                  <c:v>45941.16259233198</c:v>
                </c:pt>
                <c:pt idx="50248">
                  <c:v>45941.1634115319</c:v>
                </c:pt>
                <c:pt idx="50249">
                  <c:v>45941.16423073199</c:v>
                </c:pt>
                <c:pt idx="50250">
                  <c:v>45941.16504993197</c:v>
                </c:pt>
                <c:pt idx="50251">
                  <c:v>45941.16586913198</c:v>
                </c:pt>
                <c:pt idx="50252">
                  <c:v>45941.16668833198</c:v>
                </c:pt>
                <c:pt idx="50253">
                  <c:v>45941.16750753197</c:v>
                </c:pt>
                <c:pt idx="50254">
                  <c:v>45941.168326732</c:v>
                </c:pt>
                <c:pt idx="50255">
                  <c:v>45941.16914593193</c:v>
                </c:pt>
                <c:pt idx="50256">
                  <c:v>45941.16996513197</c:v>
                </c:pt>
                <c:pt idx="50257">
                  <c:v>45941.170784332</c:v>
                </c:pt>
                <c:pt idx="50258">
                  <c:v>45941.17160353194</c:v>
                </c:pt>
                <c:pt idx="50259">
                  <c:v>45941.17242273194</c:v>
                </c:pt>
                <c:pt idx="50260">
                  <c:v>45941.173241932</c:v>
                </c:pt>
                <c:pt idx="50261">
                  <c:v>45941.17406113201</c:v>
                </c:pt>
                <c:pt idx="50262">
                  <c:v>45941.17488033202</c:v>
                </c:pt>
                <c:pt idx="50263">
                  <c:v>45941.17569953202</c:v>
                </c:pt>
                <c:pt idx="50264">
                  <c:v>45941.17651873202</c:v>
                </c:pt>
                <c:pt idx="50265">
                  <c:v>45941.17733793202</c:v>
                </c:pt>
                <c:pt idx="50266">
                  <c:v>45941.17815713202</c:v>
                </c:pt>
                <c:pt idx="50267">
                  <c:v>45941.17897633202</c:v>
                </c:pt>
                <c:pt idx="50268">
                  <c:v>45941.17979553196</c:v>
                </c:pt>
                <c:pt idx="50269">
                  <c:v>45941.18061473203</c:v>
                </c:pt>
                <c:pt idx="50270">
                  <c:v>45941.18143393203</c:v>
                </c:pt>
                <c:pt idx="50271">
                  <c:v>45941.18225313203</c:v>
                </c:pt>
                <c:pt idx="50272">
                  <c:v>45941.18307233204</c:v>
                </c:pt>
                <c:pt idx="50273">
                  <c:v>45941.18389153203</c:v>
                </c:pt>
                <c:pt idx="50274">
                  <c:v>45941.18471073204</c:v>
                </c:pt>
                <c:pt idx="50275">
                  <c:v>45941.18552993205</c:v>
                </c:pt>
                <c:pt idx="50276">
                  <c:v>45941.18634913205</c:v>
                </c:pt>
                <c:pt idx="50277">
                  <c:v>45941.18716833205</c:v>
                </c:pt>
                <c:pt idx="50278">
                  <c:v>45941.18798753202</c:v>
                </c:pt>
                <c:pt idx="50279">
                  <c:v>45941.18880673205</c:v>
                </c:pt>
                <c:pt idx="50280">
                  <c:v>45941.18962593206</c:v>
                </c:pt>
                <c:pt idx="50281">
                  <c:v>45941.19044513202</c:v>
                </c:pt>
                <c:pt idx="50282">
                  <c:v>45941.19126433205</c:v>
                </c:pt>
                <c:pt idx="50283">
                  <c:v>45941.19208353199</c:v>
                </c:pt>
                <c:pt idx="50284">
                  <c:v>45941.19290273207</c:v>
                </c:pt>
                <c:pt idx="50285">
                  <c:v>45941.19372193199</c:v>
                </c:pt>
                <c:pt idx="50286">
                  <c:v>45941.19454113207</c:v>
                </c:pt>
                <c:pt idx="50287">
                  <c:v>45941.19536033207</c:v>
                </c:pt>
                <c:pt idx="50288">
                  <c:v>45941.19617953207</c:v>
                </c:pt>
                <c:pt idx="50289">
                  <c:v>45941.19699873208</c:v>
                </c:pt>
                <c:pt idx="50290">
                  <c:v>45941.19781793208</c:v>
                </c:pt>
                <c:pt idx="50291">
                  <c:v>45941.19863713208</c:v>
                </c:pt>
                <c:pt idx="50292">
                  <c:v>45941.19945633208</c:v>
                </c:pt>
                <c:pt idx="50293">
                  <c:v>45941.20027553209</c:v>
                </c:pt>
                <c:pt idx="50294">
                  <c:v>45941.20109473207</c:v>
                </c:pt>
                <c:pt idx="50295">
                  <c:v>45941.20191393208</c:v>
                </c:pt>
                <c:pt idx="50296">
                  <c:v>45941.20273313209</c:v>
                </c:pt>
                <c:pt idx="50297">
                  <c:v>45941.2035523321</c:v>
                </c:pt>
                <c:pt idx="50298">
                  <c:v>45941.2043715321</c:v>
                </c:pt>
                <c:pt idx="50299">
                  <c:v>45941.20519073203</c:v>
                </c:pt>
                <c:pt idx="50300">
                  <c:v>45941.2060099321</c:v>
                </c:pt>
                <c:pt idx="50301">
                  <c:v>45941.2068291321</c:v>
                </c:pt>
                <c:pt idx="50302">
                  <c:v>45941.20764833211</c:v>
                </c:pt>
                <c:pt idx="50303">
                  <c:v>45941.20846753207</c:v>
                </c:pt>
                <c:pt idx="50304">
                  <c:v>45941.2092867321</c:v>
                </c:pt>
                <c:pt idx="50305">
                  <c:v>45941.21010593211</c:v>
                </c:pt>
                <c:pt idx="50306">
                  <c:v>45941.21092513212</c:v>
                </c:pt>
                <c:pt idx="50307">
                  <c:v>45941.21174433212</c:v>
                </c:pt>
                <c:pt idx="50308">
                  <c:v>45941.21256353212</c:v>
                </c:pt>
                <c:pt idx="50309">
                  <c:v>45941.21338273212</c:v>
                </c:pt>
                <c:pt idx="50310">
                  <c:v>45941.21420193212</c:v>
                </c:pt>
                <c:pt idx="50311">
                  <c:v>45941.21502113213</c:v>
                </c:pt>
                <c:pt idx="50312">
                  <c:v>45941.21584033213</c:v>
                </c:pt>
                <c:pt idx="50313">
                  <c:v>45941.21665953213</c:v>
                </c:pt>
                <c:pt idx="50314">
                  <c:v>45941.21747873213</c:v>
                </c:pt>
                <c:pt idx="50315">
                  <c:v>45941.21829793213</c:v>
                </c:pt>
                <c:pt idx="50316">
                  <c:v>45941.21911713214</c:v>
                </c:pt>
                <c:pt idx="50317">
                  <c:v>45941.21993633214</c:v>
                </c:pt>
                <c:pt idx="50318">
                  <c:v>45941.22075553207</c:v>
                </c:pt>
                <c:pt idx="50319">
                  <c:v>45941.22157473215</c:v>
                </c:pt>
                <c:pt idx="50320">
                  <c:v>45941.22239393215</c:v>
                </c:pt>
                <c:pt idx="50321">
                  <c:v>45941.22321313215</c:v>
                </c:pt>
                <c:pt idx="50322">
                  <c:v>45941.22403233215</c:v>
                </c:pt>
                <c:pt idx="50323">
                  <c:v>45941.22485153216</c:v>
                </c:pt>
                <c:pt idx="50324">
                  <c:v>45941.22567073209</c:v>
                </c:pt>
                <c:pt idx="50325">
                  <c:v>45941.22648993215</c:v>
                </c:pt>
                <c:pt idx="50326">
                  <c:v>45941.22730913215</c:v>
                </c:pt>
                <c:pt idx="50327">
                  <c:v>45941.22812833216</c:v>
                </c:pt>
                <c:pt idx="50328">
                  <c:v>45941.22894753217</c:v>
                </c:pt>
                <c:pt idx="50329">
                  <c:v>45941.2297667321</c:v>
                </c:pt>
                <c:pt idx="50330">
                  <c:v>45941.23058593217</c:v>
                </c:pt>
                <c:pt idx="50331">
                  <c:v>45941.23140513217</c:v>
                </c:pt>
                <c:pt idx="50332">
                  <c:v>45941.23222433217</c:v>
                </c:pt>
                <c:pt idx="50333">
                  <c:v>45941.23304353211</c:v>
                </c:pt>
                <c:pt idx="50334">
                  <c:v>45941.23386273217</c:v>
                </c:pt>
                <c:pt idx="50335">
                  <c:v>45941.23468193218</c:v>
                </c:pt>
                <c:pt idx="50336">
                  <c:v>45941.23550113219</c:v>
                </c:pt>
                <c:pt idx="50337">
                  <c:v>45941.23632033219</c:v>
                </c:pt>
                <c:pt idx="50338">
                  <c:v>45941.23713953218</c:v>
                </c:pt>
                <c:pt idx="50339">
                  <c:v>45941.23795873218</c:v>
                </c:pt>
                <c:pt idx="50340">
                  <c:v>45941.23877793219</c:v>
                </c:pt>
                <c:pt idx="50341">
                  <c:v>45941.2395971322</c:v>
                </c:pt>
                <c:pt idx="50342">
                  <c:v>45941.2404163322</c:v>
                </c:pt>
                <c:pt idx="50343">
                  <c:v>45941.24123553219</c:v>
                </c:pt>
                <c:pt idx="50344">
                  <c:v>45941.2420547322</c:v>
                </c:pt>
                <c:pt idx="50345">
                  <c:v>45941.24287393221</c:v>
                </c:pt>
                <c:pt idx="50346">
                  <c:v>45941.24369313219</c:v>
                </c:pt>
                <c:pt idx="50347">
                  <c:v>45941.24451233221</c:v>
                </c:pt>
                <c:pt idx="50348">
                  <c:v>45941.24533153218</c:v>
                </c:pt>
                <c:pt idx="50349">
                  <c:v>45941.24615073222</c:v>
                </c:pt>
                <c:pt idx="50350">
                  <c:v>45941.24696993222</c:v>
                </c:pt>
                <c:pt idx="50351">
                  <c:v>45941.24778913218</c:v>
                </c:pt>
                <c:pt idx="50352">
                  <c:v>45941.24860833222</c:v>
                </c:pt>
                <c:pt idx="50353">
                  <c:v>45941.24942753217</c:v>
                </c:pt>
                <c:pt idx="50354">
                  <c:v>45941.25024673223</c:v>
                </c:pt>
                <c:pt idx="50355">
                  <c:v>45941.25106593219</c:v>
                </c:pt>
                <c:pt idx="50356">
                  <c:v>45941.25188513222</c:v>
                </c:pt>
                <c:pt idx="50357">
                  <c:v>45941.25270433223</c:v>
                </c:pt>
                <c:pt idx="50358">
                  <c:v>45941.25352353218</c:v>
                </c:pt>
                <c:pt idx="50359">
                  <c:v>45941.25434273222</c:v>
                </c:pt>
                <c:pt idx="50360">
                  <c:v>45941.25516193217</c:v>
                </c:pt>
                <c:pt idx="50361">
                  <c:v>45941.25598113218</c:v>
                </c:pt>
                <c:pt idx="50362">
                  <c:v>45941.25680033224</c:v>
                </c:pt>
                <c:pt idx="50363">
                  <c:v>45941.25761953225</c:v>
                </c:pt>
                <c:pt idx="50364">
                  <c:v>45941.25843873225</c:v>
                </c:pt>
                <c:pt idx="50365">
                  <c:v>45941.25925793225</c:v>
                </c:pt>
                <c:pt idx="50366">
                  <c:v>45941.26007713225</c:v>
                </c:pt>
                <c:pt idx="50367">
                  <c:v>45941.26089633226</c:v>
                </c:pt>
                <c:pt idx="50368">
                  <c:v>45941.26171553216</c:v>
                </c:pt>
                <c:pt idx="50369">
                  <c:v>45941.26253473225</c:v>
                </c:pt>
                <c:pt idx="50370">
                  <c:v>45941.26335393219</c:v>
                </c:pt>
                <c:pt idx="50371">
                  <c:v>45941.26417313227</c:v>
                </c:pt>
                <c:pt idx="50372">
                  <c:v>45941.26499233227</c:v>
                </c:pt>
                <c:pt idx="50373">
                  <c:v>45941.2658115322</c:v>
                </c:pt>
                <c:pt idx="50374">
                  <c:v>45941.26663073227</c:v>
                </c:pt>
                <c:pt idx="50375">
                  <c:v>45941.26744993218</c:v>
                </c:pt>
                <c:pt idx="50376">
                  <c:v>45941.26826913228</c:v>
                </c:pt>
                <c:pt idx="50377">
                  <c:v>45941.26908833221</c:v>
                </c:pt>
                <c:pt idx="50378">
                  <c:v>45941.26990753219</c:v>
                </c:pt>
                <c:pt idx="50379">
                  <c:v>45941.27072673221</c:v>
                </c:pt>
                <c:pt idx="50380">
                  <c:v>45941.27154593222</c:v>
                </c:pt>
                <c:pt idx="50381">
                  <c:v>45941.27236513227</c:v>
                </c:pt>
                <c:pt idx="50382">
                  <c:v>45941.27318433222</c:v>
                </c:pt>
                <c:pt idx="50383">
                  <c:v>45941.27400353222</c:v>
                </c:pt>
                <c:pt idx="50384">
                  <c:v>45941.2748227323</c:v>
                </c:pt>
                <c:pt idx="50385">
                  <c:v>45941.27564193222</c:v>
                </c:pt>
                <c:pt idx="50386">
                  <c:v>45941.27646113223</c:v>
                </c:pt>
                <c:pt idx="50387">
                  <c:v>45941.2772803323</c:v>
                </c:pt>
                <c:pt idx="50388">
                  <c:v>45941.2780995323</c:v>
                </c:pt>
                <c:pt idx="50389">
                  <c:v>45941.27891873231</c:v>
                </c:pt>
                <c:pt idx="50390">
                  <c:v>45941.27973793227</c:v>
                </c:pt>
                <c:pt idx="50391">
                  <c:v>45941.28055713231</c:v>
                </c:pt>
                <c:pt idx="50392">
                  <c:v>45941.28137633231</c:v>
                </c:pt>
                <c:pt idx="50393">
                  <c:v>45941.28219553232</c:v>
                </c:pt>
                <c:pt idx="50394">
                  <c:v>45941.28301473232</c:v>
                </c:pt>
                <c:pt idx="50395">
                  <c:v>45941.28383393232</c:v>
                </c:pt>
                <c:pt idx="50396">
                  <c:v>45941.28465313232</c:v>
                </c:pt>
                <c:pt idx="50397">
                  <c:v>45941.28547233233</c:v>
                </c:pt>
                <c:pt idx="50398">
                  <c:v>45941.28629153233</c:v>
                </c:pt>
                <c:pt idx="50399">
                  <c:v>45941.28711073232</c:v>
                </c:pt>
                <c:pt idx="50400">
                  <c:v>45941.28792993232</c:v>
                </c:pt>
                <c:pt idx="50401">
                  <c:v>45941.28874913233</c:v>
                </c:pt>
                <c:pt idx="50402">
                  <c:v>45941.28956833234</c:v>
                </c:pt>
                <c:pt idx="50403">
                  <c:v>45941.29038753224</c:v>
                </c:pt>
                <c:pt idx="50404">
                  <c:v>45941.29120673227</c:v>
                </c:pt>
                <c:pt idx="50405">
                  <c:v>45941.29202593227</c:v>
                </c:pt>
                <c:pt idx="50406">
                  <c:v>45941.29284513235</c:v>
                </c:pt>
                <c:pt idx="50407">
                  <c:v>45941.29366433228</c:v>
                </c:pt>
                <c:pt idx="50408">
                  <c:v>45941.29448353224</c:v>
                </c:pt>
                <c:pt idx="50409">
                  <c:v>45941.29530273224</c:v>
                </c:pt>
                <c:pt idx="50410">
                  <c:v>45941.29612193229</c:v>
                </c:pt>
                <c:pt idx="50411">
                  <c:v>45941.29694113229</c:v>
                </c:pt>
                <c:pt idx="50412">
                  <c:v>45941.29776033226</c:v>
                </c:pt>
                <c:pt idx="50413">
                  <c:v>45941.29857953235</c:v>
                </c:pt>
                <c:pt idx="50414">
                  <c:v>45941.29939873229</c:v>
                </c:pt>
                <c:pt idx="50415">
                  <c:v>45941.30021793236</c:v>
                </c:pt>
                <c:pt idx="50416">
                  <c:v>45941.30103713237</c:v>
                </c:pt>
                <c:pt idx="50417">
                  <c:v>45941.30185633237</c:v>
                </c:pt>
                <c:pt idx="50418">
                  <c:v>45941.30267553237</c:v>
                </c:pt>
                <c:pt idx="50419">
                  <c:v>45941.30349473238</c:v>
                </c:pt>
                <c:pt idx="50420">
                  <c:v>45941.30431393237</c:v>
                </c:pt>
                <c:pt idx="50421">
                  <c:v>45941.30513313238</c:v>
                </c:pt>
                <c:pt idx="50422">
                  <c:v>45941.30595233238</c:v>
                </c:pt>
                <c:pt idx="50423">
                  <c:v>45941.30677153239</c:v>
                </c:pt>
                <c:pt idx="50424">
                  <c:v>45941.30759073239</c:v>
                </c:pt>
                <c:pt idx="50425">
                  <c:v>45941.30840993239</c:v>
                </c:pt>
                <c:pt idx="50426">
                  <c:v>45941.3092291324</c:v>
                </c:pt>
                <c:pt idx="50427">
                  <c:v>45941.3100483324</c:v>
                </c:pt>
                <c:pt idx="50428">
                  <c:v>45941.3108675324</c:v>
                </c:pt>
                <c:pt idx="50429">
                  <c:v>45941.3116867324</c:v>
                </c:pt>
                <c:pt idx="50430">
                  <c:v>45941.3125059324</c:v>
                </c:pt>
                <c:pt idx="50431">
                  <c:v>45941.3133251324</c:v>
                </c:pt>
                <c:pt idx="50432">
                  <c:v>45941.3141443324</c:v>
                </c:pt>
                <c:pt idx="50433">
                  <c:v>45941.31496353241</c:v>
                </c:pt>
                <c:pt idx="50434">
                  <c:v>45941.3157827324</c:v>
                </c:pt>
                <c:pt idx="50435">
                  <c:v>45941.31660193241</c:v>
                </c:pt>
                <c:pt idx="50436">
                  <c:v>45941.31742113241</c:v>
                </c:pt>
                <c:pt idx="50437">
                  <c:v>45941.31824033241</c:v>
                </c:pt>
                <c:pt idx="50438">
                  <c:v>45941.31905953242</c:v>
                </c:pt>
                <c:pt idx="50439">
                  <c:v>45941.31987873242</c:v>
                </c:pt>
                <c:pt idx="50440">
                  <c:v>45941.32069793242</c:v>
                </c:pt>
                <c:pt idx="50441">
                  <c:v>45941.32151713242</c:v>
                </c:pt>
                <c:pt idx="50442">
                  <c:v>45941.32233633242</c:v>
                </c:pt>
                <c:pt idx="50443">
                  <c:v>45941.32315553242</c:v>
                </c:pt>
                <c:pt idx="50444">
                  <c:v>45941.32397473243</c:v>
                </c:pt>
                <c:pt idx="50445">
                  <c:v>45941.32479393244</c:v>
                </c:pt>
                <c:pt idx="50446">
                  <c:v>45941.32561313244</c:v>
                </c:pt>
                <c:pt idx="50447">
                  <c:v>45941.32643233244</c:v>
                </c:pt>
                <c:pt idx="50448">
                  <c:v>45941.32725153244</c:v>
                </c:pt>
                <c:pt idx="50449">
                  <c:v>45941.32807073244</c:v>
                </c:pt>
                <c:pt idx="50450">
                  <c:v>45941.32888993245</c:v>
                </c:pt>
                <c:pt idx="50451">
                  <c:v>45941.32970913245</c:v>
                </c:pt>
                <c:pt idx="50452">
                  <c:v>45941.33052833245</c:v>
                </c:pt>
                <c:pt idx="50453">
                  <c:v>45941.33134753245</c:v>
                </c:pt>
                <c:pt idx="50454">
                  <c:v>45941.33216673246</c:v>
                </c:pt>
                <c:pt idx="50455">
                  <c:v>45941.33298593246</c:v>
                </c:pt>
                <c:pt idx="50456">
                  <c:v>45941.33380513246</c:v>
                </c:pt>
                <c:pt idx="50457">
                  <c:v>45941.33462433246</c:v>
                </c:pt>
                <c:pt idx="50458">
                  <c:v>45941.33544353247</c:v>
                </c:pt>
                <c:pt idx="50459">
                  <c:v>45941.33626273247</c:v>
                </c:pt>
                <c:pt idx="50460">
                  <c:v>45941.33708193247</c:v>
                </c:pt>
                <c:pt idx="50461">
                  <c:v>45941.33790113247</c:v>
                </c:pt>
                <c:pt idx="50462">
                  <c:v>45941.33872033247</c:v>
                </c:pt>
                <c:pt idx="50463">
                  <c:v>45941.33953953247</c:v>
                </c:pt>
                <c:pt idx="50464">
                  <c:v>45941.34035873247</c:v>
                </c:pt>
                <c:pt idx="50465">
                  <c:v>45941.34117793248</c:v>
                </c:pt>
                <c:pt idx="50466">
                  <c:v>45941.34199713248</c:v>
                </c:pt>
                <c:pt idx="50467">
                  <c:v>45941.3428163325</c:v>
                </c:pt>
                <c:pt idx="50468">
                  <c:v>45941.34363553249</c:v>
                </c:pt>
                <c:pt idx="50469">
                  <c:v>45941.3444547325</c:v>
                </c:pt>
                <c:pt idx="50470">
                  <c:v>45941.3452739325</c:v>
                </c:pt>
                <c:pt idx="50471">
                  <c:v>45941.3460931325</c:v>
                </c:pt>
                <c:pt idx="50472">
                  <c:v>45941.3469123325</c:v>
                </c:pt>
                <c:pt idx="50473">
                  <c:v>45941.3477315325</c:v>
                </c:pt>
                <c:pt idx="50474">
                  <c:v>45941.3485507325</c:v>
                </c:pt>
                <c:pt idx="50475">
                  <c:v>45941.3493699325</c:v>
                </c:pt>
                <c:pt idx="50476">
                  <c:v>45941.3501891325</c:v>
                </c:pt>
                <c:pt idx="50477">
                  <c:v>45941.3510083325</c:v>
                </c:pt>
                <c:pt idx="50478">
                  <c:v>45941.35182753251</c:v>
                </c:pt>
                <c:pt idx="50479">
                  <c:v>45941.35264673251</c:v>
                </c:pt>
                <c:pt idx="50480">
                  <c:v>45941.35346593252</c:v>
                </c:pt>
                <c:pt idx="50481">
                  <c:v>45941.35428513251</c:v>
                </c:pt>
                <c:pt idx="50482">
                  <c:v>45941.35510433252</c:v>
                </c:pt>
                <c:pt idx="50483">
                  <c:v>45941.35592353252</c:v>
                </c:pt>
                <c:pt idx="50484">
                  <c:v>45941.35674273252</c:v>
                </c:pt>
                <c:pt idx="50485">
                  <c:v>45941.35756193252</c:v>
                </c:pt>
                <c:pt idx="50486">
                  <c:v>45941.35838113252</c:v>
                </c:pt>
                <c:pt idx="50487">
                  <c:v>45941.35920033253</c:v>
                </c:pt>
                <c:pt idx="50488">
                  <c:v>45941.36001953253</c:v>
                </c:pt>
                <c:pt idx="50489">
                  <c:v>45941.36083873253</c:v>
                </c:pt>
                <c:pt idx="50490">
                  <c:v>45941.36165793254</c:v>
                </c:pt>
                <c:pt idx="50491">
                  <c:v>45941.36247713254</c:v>
                </c:pt>
                <c:pt idx="50492">
                  <c:v>45941.36329633254</c:v>
                </c:pt>
                <c:pt idx="50493">
                  <c:v>45941.36411553255</c:v>
                </c:pt>
                <c:pt idx="50494">
                  <c:v>45941.36493473255</c:v>
                </c:pt>
                <c:pt idx="50495">
                  <c:v>45941.36575393255</c:v>
                </c:pt>
                <c:pt idx="50496">
                  <c:v>45941.36657313256</c:v>
                </c:pt>
                <c:pt idx="50497">
                  <c:v>45941.36739233255</c:v>
                </c:pt>
                <c:pt idx="50498">
                  <c:v>45941.36821153255</c:v>
                </c:pt>
                <c:pt idx="50499">
                  <c:v>45941.36903073256</c:v>
                </c:pt>
                <c:pt idx="50500">
                  <c:v>45941.36984993256</c:v>
                </c:pt>
                <c:pt idx="50501">
                  <c:v>45941.37066913256</c:v>
                </c:pt>
                <c:pt idx="50502">
                  <c:v>45941.37148833257</c:v>
                </c:pt>
                <c:pt idx="50503">
                  <c:v>45941.37230753257</c:v>
                </c:pt>
                <c:pt idx="50504">
                  <c:v>45941.37312673257</c:v>
                </c:pt>
                <c:pt idx="50505">
                  <c:v>45941.37394593257</c:v>
                </c:pt>
                <c:pt idx="50506">
                  <c:v>45941.37476513257</c:v>
                </c:pt>
                <c:pt idx="50507">
                  <c:v>45941.37558433257</c:v>
                </c:pt>
                <c:pt idx="50508">
                  <c:v>45941.37640353258</c:v>
                </c:pt>
                <c:pt idx="50509">
                  <c:v>45941.37722273258</c:v>
                </c:pt>
                <c:pt idx="50510">
                  <c:v>45941.37804193258</c:v>
                </c:pt>
                <c:pt idx="50511">
                  <c:v>45941.37886113258</c:v>
                </c:pt>
                <c:pt idx="50512">
                  <c:v>45941.37968033259</c:v>
                </c:pt>
                <c:pt idx="50513">
                  <c:v>45941.3804995326</c:v>
                </c:pt>
                <c:pt idx="50514">
                  <c:v>45941.3813187326</c:v>
                </c:pt>
                <c:pt idx="50515">
                  <c:v>45941.3821379326</c:v>
                </c:pt>
                <c:pt idx="50516">
                  <c:v>45941.3829571326</c:v>
                </c:pt>
                <c:pt idx="50517">
                  <c:v>45941.3837763326</c:v>
                </c:pt>
                <c:pt idx="50518">
                  <c:v>45941.3845955326</c:v>
                </c:pt>
                <c:pt idx="50519">
                  <c:v>45941.38541473261</c:v>
                </c:pt>
                <c:pt idx="50520">
                  <c:v>45941.3862339326</c:v>
                </c:pt>
                <c:pt idx="50521">
                  <c:v>45941.38705313261</c:v>
                </c:pt>
                <c:pt idx="50522">
                  <c:v>45941.38787233261</c:v>
                </c:pt>
                <c:pt idx="50523">
                  <c:v>45941.38869153261</c:v>
                </c:pt>
                <c:pt idx="50524">
                  <c:v>45941.38951073262</c:v>
                </c:pt>
                <c:pt idx="50525">
                  <c:v>45941.39032993262</c:v>
                </c:pt>
                <c:pt idx="50526">
                  <c:v>45941.39114913259</c:v>
                </c:pt>
                <c:pt idx="50527">
                  <c:v>45941.39196833262</c:v>
                </c:pt>
                <c:pt idx="50528">
                  <c:v>45941.39278753258</c:v>
                </c:pt>
                <c:pt idx="50529">
                  <c:v>45941.39360673258</c:v>
                </c:pt>
                <c:pt idx="50530">
                  <c:v>45941.39442593262</c:v>
                </c:pt>
                <c:pt idx="50531">
                  <c:v>45941.39524513263</c:v>
                </c:pt>
                <c:pt idx="50532">
                  <c:v>45941.39606433264</c:v>
                </c:pt>
                <c:pt idx="50533">
                  <c:v>45941.39688353262</c:v>
                </c:pt>
                <c:pt idx="50534">
                  <c:v>45941.39770273257</c:v>
                </c:pt>
                <c:pt idx="50535">
                  <c:v>45941.39852193264</c:v>
                </c:pt>
                <c:pt idx="50536">
                  <c:v>45941.39934113262</c:v>
                </c:pt>
                <c:pt idx="50537">
                  <c:v>45941.40016033265</c:v>
                </c:pt>
                <c:pt idx="50538">
                  <c:v>45941.40097953265</c:v>
                </c:pt>
                <c:pt idx="50539">
                  <c:v>45941.40179873262</c:v>
                </c:pt>
                <c:pt idx="50540">
                  <c:v>45941.40261793265</c:v>
                </c:pt>
                <c:pt idx="50541">
                  <c:v>45941.40343713266</c:v>
                </c:pt>
                <c:pt idx="50542">
                  <c:v>45941.40425633265</c:v>
                </c:pt>
                <c:pt idx="50543">
                  <c:v>45941.40507553265</c:v>
                </c:pt>
                <c:pt idx="50544">
                  <c:v>45941.40589473266</c:v>
                </c:pt>
                <c:pt idx="50545">
                  <c:v>45941.40671393267</c:v>
                </c:pt>
                <c:pt idx="50546">
                  <c:v>45941.40753313267</c:v>
                </c:pt>
                <c:pt idx="50547">
                  <c:v>45941.40835233267</c:v>
                </c:pt>
                <c:pt idx="50548">
                  <c:v>45941.4091715326</c:v>
                </c:pt>
                <c:pt idx="50549">
                  <c:v>45941.40999073267</c:v>
                </c:pt>
                <c:pt idx="50550">
                  <c:v>45941.41080993267</c:v>
                </c:pt>
                <c:pt idx="50551">
                  <c:v>45941.41162913268</c:v>
                </c:pt>
                <c:pt idx="50552">
                  <c:v>45941.41244833268</c:v>
                </c:pt>
                <c:pt idx="50553">
                  <c:v>45941.41326753268</c:v>
                </c:pt>
                <c:pt idx="50554">
                  <c:v>45941.41408673269</c:v>
                </c:pt>
                <c:pt idx="50555">
                  <c:v>45941.41490593269</c:v>
                </c:pt>
                <c:pt idx="50556">
                  <c:v>45941.41572513268</c:v>
                </c:pt>
                <c:pt idx="50557">
                  <c:v>45941.4165443327</c:v>
                </c:pt>
                <c:pt idx="50558">
                  <c:v>45941.4173635327</c:v>
                </c:pt>
                <c:pt idx="50559">
                  <c:v>45941.4181827327</c:v>
                </c:pt>
                <c:pt idx="50560">
                  <c:v>45941.4190019327</c:v>
                </c:pt>
                <c:pt idx="50561">
                  <c:v>45941.4198211327</c:v>
                </c:pt>
                <c:pt idx="50562">
                  <c:v>45941.4206403327</c:v>
                </c:pt>
                <c:pt idx="50563">
                  <c:v>45941.42145953264</c:v>
                </c:pt>
                <c:pt idx="50564">
                  <c:v>45941.42227873271</c:v>
                </c:pt>
                <c:pt idx="50565">
                  <c:v>45941.4230979327</c:v>
                </c:pt>
                <c:pt idx="50566">
                  <c:v>45941.42391713271</c:v>
                </c:pt>
                <c:pt idx="50567">
                  <c:v>45941.42473633272</c:v>
                </c:pt>
                <c:pt idx="50568">
                  <c:v>45941.42555553272</c:v>
                </c:pt>
                <c:pt idx="50569">
                  <c:v>45941.42637473272</c:v>
                </c:pt>
                <c:pt idx="50570">
                  <c:v>45941.42719393272</c:v>
                </c:pt>
                <c:pt idx="50571">
                  <c:v>45941.42801313272</c:v>
                </c:pt>
                <c:pt idx="50572">
                  <c:v>45941.42883233272</c:v>
                </c:pt>
                <c:pt idx="50573">
                  <c:v>45941.42965153272</c:v>
                </c:pt>
                <c:pt idx="50574">
                  <c:v>45941.43047073272</c:v>
                </c:pt>
                <c:pt idx="50575">
                  <c:v>45941.43128993273</c:v>
                </c:pt>
                <c:pt idx="50576">
                  <c:v>45941.43210913274</c:v>
                </c:pt>
                <c:pt idx="50577">
                  <c:v>45941.43292833274</c:v>
                </c:pt>
                <c:pt idx="50578">
                  <c:v>45941.43374753267</c:v>
                </c:pt>
                <c:pt idx="50579">
                  <c:v>45941.43456673274</c:v>
                </c:pt>
                <c:pt idx="50580">
                  <c:v>45941.43538593275</c:v>
                </c:pt>
                <c:pt idx="50581">
                  <c:v>45941.43620513275</c:v>
                </c:pt>
                <c:pt idx="50582">
                  <c:v>45941.43702433275</c:v>
                </c:pt>
                <c:pt idx="50583">
                  <c:v>45941.43784353275</c:v>
                </c:pt>
                <c:pt idx="50584">
                  <c:v>45941.43866273275</c:v>
                </c:pt>
                <c:pt idx="50585">
                  <c:v>45941.43948193269</c:v>
                </c:pt>
                <c:pt idx="50586">
                  <c:v>45941.44030113276</c:v>
                </c:pt>
                <c:pt idx="50587">
                  <c:v>45941.44112033275</c:v>
                </c:pt>
                <c:pt idx="50588">
                  <c:v>45941.44193953276</c:v>
                </c:pt>
                <c:pt idx="50589">
                  <c:v>45941.44275873277</c:v>
                </c:pt>
                <c:pt idx="50590">
                  <c:v>45941.44357793277</c:v>
                </c:pt>
                <c:pt idx="50591">
                  <c:v>45941.44439713277</c:v>
                </c:pt>
                <c:pt idx="50592">
                  <c:v>45941.44521633278</c:v>
                </c:pt>
                <c:pt idx="50593">
                  <c:v>45941.44603553277</c:v>
                </c:pt>
                <c:pt idx="50594">
                  <c:v>45941.44685473277</c:v>
                </c:pt>
                <c:pt idx="50595">
                  <c:v>45941.44767393278</c:v>
                </c:pt>
                <c:pt idx="50596">
                  <c:v>45941.44849313278</c:v>
                </c:pt>
                <c:pt idx="50597">
                  <c:v>45941.44931233278</c:v>
                </c:pt>
                <c:pt idx="50598">
                  <c:v>45941.45013153279</c:v>
                </c:pt>
                <c:pt idx="50599">
                  <c:v>45941.45095073279</c:v>
                </c:pt>
                <c:pt idx="50600">
                  <c:v>45941.45176993278</c:v>
                </c:pt>
                <c:pt idx="50601">
                  <c:v>45941.4525891328</c:v>
                </c:pt>
                <c:pt idx="50602">
                  <c:v>45941.4534083328</c:v>
                </c:pt>
                <c:pt idx="50603">
                  <c:v>45941.4542275328</c:v>
                </c:pt>
                <c:pt idx="50604">
                  <c:v>45941.4550467328</c:v>
                </c:pt>
                <c:pt idx="50605">
                  <c:v>45941.4558659328</c:v>
                </c:pt>
                <c:pt idx="50606">
                  <c:v>45941.4566851328</c:v>
                </c:pt>
                <c:pt idx="50607">
                  <c:v>45941.4575043328</c:v>
                </c:pt>
                <c:pt idx="50608">
                  <c:v>45941.45832353281</c:v>
                </c:pt>
                <c:pt idx="50609">
                  <c:v>45941.45914273281</c:v>
                </c:pt>
                <c:pt idx="50610">
                  <c:v>45941.45996193281</c:v>
                </c:pt>
                <c:pt idx="50611">
                  <c:v>45941.46078113282</c:v>
                </c:pt>
                <c:pt idx="50612">
                  <c:v>45941.46160033282</c:v>
                </c:pt>
                <c:pt idx="50613">
                  <c:v>45941.46241953282</c:v>
                </c:pt>
                <c:pt idx="50614">
                  <c:v>45941.46323873282</c:v>
                </c:pt>
                <c:pt idx="50615">
                  <c:v>45941.46405793282</c:v>
                </c:pt>
                <c:pt idx="50616">
                  <c:v>45941.46487713282</c:v>
                </c:pt>
                <c:pt idx="50617">
                  <c:v>45941.46569633283</c:v>
                </c:pt>
                <c:pt idx="50618">
                  <c:v>45941.46651553283</c:v>
                </c:pt>
                <c:pt idx="50619">
                  <c:v>45941.46733473284</c:v>
                </c:pt>
                <c:pt idx="50620">
                  <c:v>45941.46815393284</c:v>
                </c:pt>
                <c:pt idx="50621">
                  <c:v>45941.46897313284</c:v>
                </c:pt>
                <c:pt idx="50622">
                  <c:v>45941.46979233283</c:v>
                </c:pt>
                <c:pt idx="50623">
                  <c:v>45941.47061153284</c:v>
                </c:pt>
                <c:pt idx="50624">
                  <c:v>45941.47143073285</c:v>
                </c:pt>
                <c:pt idx="50625">
                  <c:v>45941.47224993285</c:v>
                </c:pt>
                <c:pt idx="50626">
                  <c:v>45941.47306913285</c:v>
                </c:pt>
                <c:pt idx="50627">
                  <c:v>45941.47388833285</c:v>
                </c:pt>
                <c:pt idx="50628">
                  <c:v>45941.47470753286</c:v>
                </c:pt>
                <c:pt idx="50629">
                  <c:v>45941.47552673286</c:v>
                </c:pt>
                <c:pt idx="50630">
                  <c:v>45941.47634593286</c:v>
                </c:pt>
                <c:pt idx="50631">
                  <c:v>45941.47716513286</c:v>
                </c:pt>
                <c:pt idx="50632">
                  <c:v>45941.47798433287</c:v>
                </c:pt>
                <c:pt idx="50633">
                  <c:v>45941.47880353287</c:v>
                </c:pt>
                <c:pt idx="50634">
                  <c:v>45941.47962273287</c:v>
                </c:pt>
                <c:pt idx="50635">
                  <c:v>45941.48044193287</c:v>
                </c:pt>
                <c:pt idx="50636">
                  <c:v>45941.48126113287</c:v>
                </c:pt>
                <c:pt idx="50637">
                  <c:v>45941.48208033287</c:v>
                </c:pt>
                <c:pt idx="50638">
                  <c:v>45941.48289953287</c:v>
                </c:pt>
                <c:pt idx="50639">
                  <c:v>45941.48371873288</c:v>
                </c:pt>
                <c:pt idx="50640">
                  <c:v>45941.4845379329</c:v>
                </c:pt>
                <c:pt idx="50641">
                  <c:v>45941.48535713288</c:v>
                </c:pt>
                <c:pt idx="50642">
                  <c:v>45941.48617633288</c:v>
                </c:pt>
                <c:pt idx="50643">
                  <c:v>45941.4869955329</c:v>
                </c:pt>
                <c:pt idx="50644">
                  <c:v>45941.4878147329</c:v>
                </c:pt>
                <c:pt idx="50645">
                  <c:v>45941.4886339329</c:v>
                </c:pt>
                <c:pt idx="50646">
                  <c:v>45941.4894531329</c:v>
                </c:pt>
                <c:pt idx="50647">
                  <c:v>45941.4902723329</c:v>
                </c:pt>
                <c:pt idx="50648">
                  <c:v>45941.49109153287</c:v>
                </c:pt>
                <c:pt idx="50649">
                  <c:v>45941.4919107329</c:v>
                </c:pt>
                <c:pt idx="50650">
                  <c:v>45941.49272993291</c:v>
                </c:pt>
                <c:pt idx="50651">
                  <c:v>45941.49354913291</c:v>
                </c:pt>
                <c:pt idx="50652">
                  <c:v>45941.49436833291</c:v>
                </c:pt>
                <c:pt idx="50653">
                  <c:v>45941.49518753284</c:v>
                </c:pt>
                <c:pt idx="50654">
                  <c:v>45941.49600673292</c:v>
                </c:pt>
                <c:pt idx="50655">
                  <c:v>45941.49682593292</c:v>
                </c:pt>
                <c:pt idx="50656">
                  <c:v>45941.49764513292</c:v>
                </c:pt>
                <c:pt idx="50657">
                  <c:v>45941.49846433292</c:v>
                </c:pt>
                <c:pt idx="50658">
                  <c:v>45941.49928353292</c:v>
                </c:pt>
                <c:pt idx="50659">
                  <c:v>45941.50010273293</c:v>
                </c:pt>
                <c:pt idx="50660">
                  <c:v>45941.50092193293</c:v>
                </c:pt>
                <c:pt idx="50661">
                  <c:v>45941.50174113292</c:v>
                </c:pt>
                <c:pt idx="50662">
                  <c:v>45941.50256033293</c:v>
                </c:pt>
                <c:pt idx="50663">
                  <c:v>45941.50337953294</c:v>
                </c:pt>
                <c:pt idx="50664">
                  <c:v>45941.50419873294</c:v>
                </c:pt>
                <c:pt idx="50665">
                  <c:v>45941.50501793294</c:v>
                </c:pt>
                <c:pt idx="50666">
                  <c:v>45941.50583713294</c:v>
                </c:pt>
                <c:pt idx="50667">
                  <c:v>45941.50665633294</c:v>
                </c:pt>
                <c:pt idx="50668">
                  <c:v>45941.50747553295</c:v>
                </c:pt>
                <c:pt idx="50669">
                  <c:v>45941.50829473295</c:v>
                </c:pt>
                <c:pt idx="50670">
                  <c:v>45941.50911393295</c:v>
                </c:pt>
                <c:pt idx="50671">
                  <c:v>45941.50993313295</c:v>
                </c:pt>
                <c:pt idx="50672">
                  <c:v>45941.51075233295</c:v>
                </c:pt>
                <c:pt idx="50673">
                  <c:v>45941.51157153296</c:v>
                </c:pt>
                <c:pt idx="50674">
                  <c:v>45941.51239073296</c:v>
                </c:pt>
                <c:pt idx="50675">
                  <c:v>45941.51320993296</c:v>
                </c:pt>
                <c:pt idx="50676">
                  <c:v>45941.51402913296</c:v>
                </c:pt>
                <c:pt idx="50677">
                  <c:v>45941.51484833296</c:v>
                </c:pt>
                <c:pt idx="50678">
                  <c:v>45941.51566753297</c:v>
                </c:pt>
                <c:pt idx="50679">
                  <c:v>45941.51648673297</c:v>
                </c:pt>
                <c:pt idx="50680">
                  <c:v>45941.51730593297</c:v>
                </c:pt>
                <c:pt idx="50681">
                  <c:v>45941.51812513297</c:v>
                </c:pt>
                <c:pt idx="50682">
                  <c:v>45941.51894433298</c:v>
                </c:pt>
                <c:pt idx="50683">
                  <c:v>45941.51976353298</c:v>
                </c:pt>
                <c:pt idx="50684">
                  <c:v>45941.52058273298</c:v>
                </c:pt>
                <c:pt idx="50685">
                  <c:v>45941.52140193297</c:v>
                </c:pt>
                <c:pt idx="50686">
                  <c:v>45941.52222113299</c:v>
                </c:pt>
                <c:pt idx="50687">
                  <c:v>45941.52304033298</c:v>
                </c:pt>
                <c:pt idx="50688">
                  <c:v>45941.52385953299</c:v>
                </c:pt>
                <c:pt idx="50689">
                  <c:v>45941.524678733</c:v>
                </c:pt>
                <c:pt idx="50690">
                  <c:v>45941.52549793298</c:v>
                </c:pt>
                <c:pt idx="50691">
                  <c:v>45941.526317133</c:v>
                </c:pt>
                <c:pt idx="50692">
                  <c:v>45941.527136333</c:v>
                </c:pt>
                <c:pt idx="50693">
                  <c:v>45941.52795553298</c:v>
                </c:pt>
                <c:pt idx="50694">
                  <c:v>45941.52877473299</c:v>
                </c:pt>
                <c:pt idx="50695">
                  <c:v>45941.529593933</c:v>
                </c:pt>
                <c:pt idx="50696">
                  <c:v>45941.530413133</c:v>
                </c:pt>
                <c:pt idx="50697">
                  <c:v>45941.53123233301</c:v>
                </c:pt>
                <c:pt idx="50698">
                  <c:v>45941.53205153302</c:v>
                </c:pt>
                <c:pt idx="50699">
                  <c:v>45941.53287073302</c:v>
                </c:pt>
                <c:pt idx="50700">
                  <c:v>45941.53368993298</c:v>
                </c:pt>
                <c:pt idx="50701">
                  <c:v>45941.53450913302</c:v>
                </c:pt>
                <c:pt idx="50702">
                  <c:v>45941.53532833303</c:v>
                </c:pt>
                <c:pt idx="50703">
                  <c:v>45941.53614753298</c:v>
                </c:pt>
                <c:pt idx="50704">
                  <c:v>45941.53696673302</c:v>
                </c:pt>
                <c:pt idx="50705">
                  <c:v>45941.53778593297</c:v>
                </c:pt>
                <c:pt idx="50706">
                  <c:v>45941.53860513304</c:v>
                </c:pt>
                <c:pt idx="50707">
                  <c:v>45941.53942433302</c:v>
                </c:pt>
                <c:pt idx="50708">
                  <c:v>45941.54024353303</c:v>
                </c:pt>
                <c:pt idx="50709">
                  <c:v>45941.54106273298</c:v>
                </c:pt>
                <c:pt idx="50710">
                  <c:v>45941.54188193302</c:v>
                </c:pt>
                <c:pt idx="50711">
                  <c:v>45941.54270113305</c:v>
                </c:pt>
                <c:pt idx="50712">
                  <c:v>45941.54352033305</c:v>
                </c:pt>
                <c:pt idx="50713">
                  <c:v>45941.54433953305</c:v>
                </c:pt>
                <c:pt idx="50714">
                  <c:v>45941.54515873305</c:v>
                </c:pt>
                <c:pt idx="50715">
                  <c:v>45941.54597793306</c:v>
                </c:pt>
                <c:pt idx="50716">
                  <c:v>45941.54679713306</c:v>
                </c:pt>
                <c:pt idx="50717">
                  <c:v>45941.54761633306</c:v>
                </c:pt>
                <c:pt idx="50718">
                  <c:v>45941.54843553306</c:v>
                </c:pt>
                <c:pt idx="50719">
                  <c:v>45941.54925473307</c:v>
                </c:pt>
                <c:pt idx="50720">
                  <c:v>45941.55007393307</c:v>
                </c:pt>
                <c:pt idx="50721">
                  <c:v>45941.55089313307</c:v>
                </c:pt>
                <c:pt idx="50722">
                  <c:v>45941.55171233307</c:v>
                </c:pt>
                <c:pt idx="50723">
                  <c:v>45941.55253153307</c:v>
                </c:pt>
                <c:pt idx="50724">
                  <c:v>45941.55335073308</c:v>
                </c:pt>
                <c:pt idx="50725">
                  <c:v>45941.55416993308</c:v>
                </c:pt>
                <c:pt idx="50726">
                  <c:v>45941.55498913308</c:v>
                </c:pt>
                <c:pt idx="50727">
                  <c:v>45941.55580833308</c:v>
                </c:pt>
                <c:pt idx="50728">
                  <c:v>45941.55662753309</c:v>
                </c:pt>
                <c:pt idx="50729">
                  <c:v>45941.55744673307</c:v>
                </c:pt>
                <c:pt idx="50730">
                  <c:v>45941.5582659331</c:v>
                </c:pt>
                <c:pt idx="50731">
                  <c:v>45941.55908513309</c:v>
                </c:pt>
                <c:pt idx="50732">
                  <c:v>45941.55990433309</c:v>
                </c:pt>
                <c:pt idx="50733">
                  <c:v>45941.56072353302</c:v>
                </c:pt>
                <c:pt idx="50734">
                  <c:v>45941.56154273303</c:v>
                </c:pt>
                <c:pt idx="50735">
                  <c:v>45941.56236193307</c:v>
                </c:pt>
                <c:pt idx="50736">
                  <c:v>45941.56318113301</c:v>
                </c:pt>
                <c:pt idx="50737">
                  <c:v>45941.56400033311</c:v>
                </c:pt>
                <c:pt idx="50738">
                  <c:v>45941.56481953311</c:v>
                </c:pt>
                <c:pt idx="50739">
                  <c:v>45941.5656387331</c:v>
                </c:pt>
                <c:pt idx="50740">
                  <c:v>45941.56645793311</c:v>
                </c:pt>
                <c:pt idx="50741">
                  <c:v>45941.56727713312</c:v>
                </c:pt>
                <c:pt idx="50742">
                  <c:v>45941.56809633312</c:v>
                </c:pt>
                <c:pt idx="50743">
                  <c:v>45941.56891553312</c:v>
                </c:pt>
                <c:pt idx="50744">
                  <c:v>45941.56973473312</c:v>
                </c:pt>
                <c:pt idx="50745">
                  <c:v>45941.57055393312</c:v>
                </c:pt>
                <c:pt idx="50746">
                  <c:v>45941.57137313313</c:v>
                </c:pt>
                <c:pt idx="50747">
                  <c:v>45941.57219233313</c:v>
                </c:pt>
                <c:pt idx="50748">
                  <c:v>45941.57301153312</c:v>
                </c:pt>
                <c:pt idx="50749">
                  <c:v>45941.57383073313</c:v>
                </c:pt>
                <c:pt idx="50750">
                  <c:v>45941.57464993314</c:v>
                </c:pt>
                <c:pt idx="50751">
                  <c:v>45941.57546913312</c:v>
                </c:pt>
                <c:pt idx="50752">
                  <c:v>45941.57628833314</c:v>
                </c:pt>
                <c:pt idx="50753">
                  <c:v>45941.57710753307</c:v>
                </c:pt>
                <c:pt idx="50754">
                  <c:v>45941.57792673315</c:v>
                </c:pt>
                <c:pt idx="50755">
                  <c:v>45941.57874593315</c:v>
                </c:pt>
                <c:pt idx="50756">
                  <c:v>45941.57956513315</c:v>
                </c:pt>
                <c:pt idx="50757">
                  <c:v>45941.58038433315</c:v>
                </c:pt>
                <c:pt idx="50758">
                  <c:v>45941.58120353315</c:v>
                </c:pt>
                <c:pt idx="50759">
                  <c:v>45941.58202273316</c:v>
                </c:pt>
                <c:pt idx="50760">
                  <c:v>45941.58284193316</c:v>
                </c:pt>
                <c:pt idx="50761">
                  <c:v>45941.58366113315</c:v>
                </c:pt>
                <c:pt idx="50762">
                  <c:v>45941.58448033316</c:v>
                </c:pt>
                <c:pt idx="50763">
                  <c:v>45941.58529953317</c:v>
                </c:pt>
                <c:pt idx="50764">
                  <c:v>45941.58611873317</c:v>
                </c:pt>
                <c:pt idx="50765">
                  <c:v>45941.58693793317</c:v>
                </c:pt>
                <c:pt idx="50766">
                  <c:v>45941.58775713317</c:v>
                </c:pt>
                <c:pt idx="50767">
                  <c:v>45941.58857633318</c:v>
                </c:pt>
                <c:pt idx="50768">
                  <c:v>45941.58939553318</c:v>
                </c:pt>
                <c:pt idx="50769">
                  <c:v>45941.59021473318</c:v>
                </c:pt>
                <c:pt idx="50770">
                  <c:v>45941.59103393317</c:v>
                </c:pt>
                <c:pt idx="50771">
                  <c:v>45941.59185313318</c:v>
                </c:pt>
                <c:pt idx="50772">
                  <c:v>45941.59267233319</c:v>
                </c:pt>
                <c:pt idx="50773">
                  <c:v>45941.59349153309</c:v>
                </c:pt>
                <c:pt idx="50774">
                  <c:v>45941.59431073318</c:v>
                </c:pt>
                <c:pt idx="50775">
                  <c:v>45941.59512993312</c:v>
                </c:pt>
                <c:pt idx="50776">
                  <c:v>45941.59594913317</c:v>
                </c:pt>
                <c:pt idx="50777">
                  <c:v>45941.59676833318</c:v>
                </c:pt>
                <c:pt idx="50778">
                  <c:v>45941.59758753313</c:v>
                </c:pt>
                <c:pt idx="50779">
                  <c:v>45941.59840673317</c:v>
                </c:pt>
                <c:pt idx="50780">
                  <c:v>45941.59922593318</c:v>
                </c:pt>
                <c:pt idx="50781">
                  <c:v>45941.60004513319</c:v>
                </c:pt>
                <c:pt idx="50782">
                  <c:v>45941.6008643332</c:v>
                </c:pt>
                <c:pt idx="50783">
                  <c:v>45941.60168353312</c:v>
                </c:pt>
                <c:pt idx="50784">
                  <c:v>45941.60250273319</c:v>
                </c:pt>
                <c:pt idx="50785">
                  <c:v>45941.60332193317</c:v>
                </c:pt>
                <c:pt idx="50786">
                  <c:v>45941.60414113318</c:v>
                </c:pt>
                <c:pt idx="50787">
                  <c:v>45941.60496033318</c:v>
                </c:pt>
                <c:pt idx="50788">
                  <c:v>45941.60577953317</c:v>
                </c:pt>
                <c:pt idx="50789">
                  <c:v>45941.60659873323</c:v>
                </c:pt>
                <c:pt idx="50790">
                  <c:v>45941.60741793318</c:v>
                </c:pt>
                <c:pt idx="50791">
                  <c:v>45941.60823713323</c:v>
                </c:pt>
                <c:pt idx="50792">
                  <c:v>45941.60905633323</c:v>
                </c:pt>
                <c:pt idx="50793">
                  <c:v>45941.60987553318</c:v>
                </c:pt>
                <c:pt idx="50794">
                  <c:v>45941.61069473322</c:v>
                </c:pt>
                <c:pt idx="50795">
                  <c:v>45941.61151393323</c:v>
                </c:pt>
                <c:pt idx="50796">
                  <c:v>45941.61233313323</c:v>
                </c:pt>
                <c:pt idx="50797">
                  <c:v>45941.61315233322</c:v>
                </c:pt>
                <c:pt idx="50798">
                  <c:v>45941.61397153317</c:v>
                </c:pt>
                <c:pt idx="50799">
                  <c:v>45941.61479073318</c:v>
                </c:pt>
                <c:pt idx="50800">
                  <c:v>45941.61560993319</c:v>
                </c:pt>
                <c:pt idx="50801">
                  <c:v>45941.61642913325</c:v>
                </c:pt>
                <c:pt idx="50802">
                  <c:v>45941.61724833326</c:v>
                </c:pt>
                <c:pt idx="50803">
                  <c:v>45941.61806753319</c:v>
                </c:pt>
                <c:pt idx="50804">
                  <c:v>45941.61888673325</c:v>
                </c:pt>
                <c:pt idx="50805">
                  <c:v>45941.61970593319</c:v>
                </c:pt>
                <c:pt idx="50806">
                  <c:v>45941.62052513319</c:v>
                </c:pt>
                <c:pt idx="50807">
                  <c:v>45941.62134433318</c:v>
                </c:pt>
                <c:pt idx="50808">
                  <c:v>45941.62216353315</c:v>
                </c:pt>
                <c:pt idx="50809">
                  <c:v>45941.62298273317</c:v>
                </c:pt>
                <c:pt idx="50810">
                  <c:v>45941.62380193317</c:v>
                </c:pt>
                <c:pt idx="50811">
                  <c:v>45941.62462113321</c:v>
                </c:pt>
                <c:pt idx="50812">
                  <c:v>45941.62544033317</c:v>
                </c:pt>
                <c:pt idx="50813">
                  <c:v>45941.62625953327</c:v>
                </c:pt>
                <c:pt idx="50814">
                  <c:v>45941.62707873321</c:v>
                </c:pt>
                <c:pt idx="50815">
                  <c:v>45941.62789793322</c:v>
                </c:pt>
                <c:pt idx="50816">
                  <c:v>45941.62871713327</c:v>
                </c:pt>
                <c:pt idx="50817">
                  <c:v>45941.62953633328</c:v>
                </c:pt>
                <c:pt idx="50818">
                  <c:v>45941.63035553322</c:v>
                </c:pt>
                <c:pt idx="50819">
                  <c:v>45941.63117473318</c:v>
                </c:pt>
                <c:pt idx="50820">
                  <c:v>45941.63199393322</c:v>
                </c:pt>
                <c:pt idx="50821">
                  <c:v>45941.6328131333</c:v>
                </c:pt>
                <c:pt idx="50822">
                  <c:v>45941.63363233327</c:v>
                </c:pt>
                <c:pt idx="50823">
                  <c:v>45941.63445153321</c:v>
                </c:pt>
                <c:pt idx="50824">
                  <c:v>45941.63527073324</c:v>
                </c:pt>
                <c:pt idx="50825">
                  <c:v>45941.63608993324</c:v>
                </c:pt>
                <c:pt idx="50826">
                  <c:v>45941.6369091333</c:v>
                </c:pt>
                <c:pt idx="50827">
                  <c:v>45941.63772833324</c:v>
                </c:pt>
                <c:pt idx="50828">
                  <c:v>45941.63854753332</c:v>
                </c:pt>
                <c:pt idx="50829">
                  <c:v>45941.63936673322</c:v>
                </c:pt>
                <c:pt idx="50830">
                  <c:v>45941.64018593325</c:v>
                </c:pt>
                <c:pt idx="50831">
                  <c:v>45941.64100513332</c:v>
                </c:pt>
                <c:pt idx="50832">
                  <c:v>45941.64182433332</c:v>
                </c:pt>
                <c:pt idx="50833">
                  <c:v>45941.64264353326</c:v>
                </c:pt>
                <c:pt idx="50834">
                  <c:v>45941.64346273321</c:v>
                </c:pt>
                <c:pt idx="50835">
                  <c:v>45941.64428193332</c:v>
                </c:pt>
                <c:pt idx="50836">
                  <c:v>45941.64510113326</c:v>
                </c:pt>
                <c:pt idx="50837">
                  <c:v>45941.64592033327</c:v>
                </c:pt>
                <c:pt idx="50838">
                  <c:v>45941.64673953332</c:v>
                </c:pt>
                <c:pt idx="50839">
                  <c:v>45941.64755873333</c:v>
                </c:pt>
                <c:pt idx="50840">
                  <c:v>45941.64837793334</c:v>
                </c:pt>
                <c:pt idx="50841">
                  <c:v>45941.64919713335</c:v>
                </c:pt>
                <c:pt idx="50842">
                  <c:v>45941.65001633335</c:v>
                </c:pt>
                <c:pt idx="50843">
                  <c:v>45941.65083553335</c:v>
                </c:pt>
                <c:pt idx="50844">
                  <c:v>45941.65165473332</c:v>
                </c:pt>
                <c:pt idx="50845">
                  <c:v>45941.65247393335</c:v>
                </c:pt>
                <c:pt idx="50846">
                  <c:v>45941.65329313336</c:v>
                </c:pt>
                <c:pt idx="50847">
                  <c:v>45941.65411233336</c:v>
                </c:pt>
                <c:pt idx="50848">
                  <c:v>45941.65493153335</c:v>
                </c:pt>
                <c:pt idx="50849">
                  <c:v>45941.65575073329</c:v>
                </c:pt>
                <c:pt idx="50850">
                  <c:v>45941.65656993337</c:v>
                </c:pt>
                <c:pt idx="50851">
                  <c:v>45941.65738913337</c:v>
                </c:pt>
                <c:pt idx="50852">
                  <c:v>45941.65820833337</c:v>
                </c:pt>
                <c:pt idx="50853">
                  <c:v>45941.65902753337</c:v>
                </c:pt>
                <c:pt idx="50854">
                  <c:v>45941.65984673338</c:v>
                </c:pt>
                <c:pt idx="50855">
                  <c:v>45941.66066593331</c:v>
                </c:pt>
                <c:pt idx="50856">
                  <c:v>45941.66148513327</c:v>
                </c:pt>
                <c:pt idx="50857">
                  <c:v>45941.66230433337</c:v>
                </c:pt>
                <c:pt idx="50858">
                  <c:v>45941.66312353324</c:v>
                </c:pt>
                <c:pt idx="50859">
                  <c:v>45941.66394273327</c:v>
                </c:pt>
                <c:pt idx="50860">
                  <c:v>45941.66476193329</c:v>
                </c:pt>
                <c:pt idx="50861">
                  <c:v>45941.66558113332</c:v>
                </c:pt>
                <c:pt idx="50862">
                  <c:v>45941.66640033332</c:v>
                </c:pt>
                <c:pt idx="50863">
                  <c:v>45941.6672195334</c:v>
                </c:pt>
                <c:pt idx="50864">
                  <c:v>45941.6680387334</c:v>
                </c:pt>
                <c:pt idx="50865">
                  <c:v>45941.6688579334</c:v>
                </c:pt>
                <c:pt idx="50866">
                  <c:v>45941.6696771334</c:v>
                </c:pt>
                <c:pt idx="50867">
                  <c:v>45941.67049633341</c:v>
                </c:pt>
                <c:pt idx="50868">
                  <c:v>45941.67131553334</c:v>
                </c:pt>
                <c:pt idx="50869">
                  <c:v>45941.6721347334</c:v>
                </c:pt>
                <c:pt idx="50870">
                  <c:v>45941.6729539334</c:v>
                </c:pt>
                <c:pt idx="50871">
                  <c:v>45941.67377313334</c:v>
                </c:pt>
                <c:pt idx="50872">
                  <c:v>45941.67459233342</c:v>
                </c:pt>
                <c:pt idx="50873">
                  <c:v>45941.67541153335</c:v>
                </c:pt>
                <c:pt idx="50874">
                  <c:v>45941.67623073342</c:v>
                </c:pt>
                <c:pt idx="50875">
                  <c:v>45941.67704993342</c:v>
                </c:pt>
                <c:pt idx="50876">
                  <c:v>45941.67786913343</c:v>
                </c:pt>
                <c:pt idx="50877">
                  <c:v>45941.67868833343</c:v>
                </c:pt>
                <c:pt idx="50878">
                  <c:v>45941.67950753342</c:v>
                </c:pt>
                <c:pt idx="50879">
                  <c:v>45941.68032673343</c:v>
                </c:pt>
                <c:pt idx="50880">
                  <c:v>45941.68114593336</c:v>
                </c:pt>
                <c:pt idx="50881">
                  <c:v>45941.68196513342</c:v>
                </c:pt>
                <c:pt idx="50882">
                  <c:v>45941.68278433342</c:v>
                </c:pt>
                <c:pt idx="50883">
                  <c:v>45941.68360353337</c:v>
                </c:pt>
                <c:pt idx="50884">
                  <c:v>45941.68442273337</c:v>
                </c:pt>
                <c:pt idx="50885">
                  <c:v>45941.68524193345</c:v>
                </c:pt>
                <c:pt idx="50886">
                  <c:v>45941.68606113345</c:v>
                </c:pt>
                <c:pt idx="50887">
                  <c:v>45941.68688033345</c:v>
                </c:pt>
                <c:pt idx="50888">
                  <c:v>45941.68769953345</c:v>
                </c:pt>
                <c:pt idx="50889">
                  <c:v>45941.68851873345</c:v>
                </c:pt>
                <c:pt idx="50890">
                  <c:v>45941.68933793346</c:v>
                </c:pt>
                <c:pt idx="50891">
                  <c:v>45941.69015713345</c:v>
                </c:pt>
                <c:pt idx="50892">
                  <c:v>45941.69097633346</c:v>
                </c:pt>
                <c:pt idx="50893">
                  <c:v>45941.69179553334</c:v>
                </c:pt>
                <c:pt idx="50894">
                  <c:v>45941.69261473347</c:v>
                </c:pt>
                <c:pt idx="50895">
                  <c:v>45941.6934339334</c:v>
                </c:pt>
                <c:pt idx="50896">
                  <c:v>45941.69425313347</c:v>
                </c:pt>
                <c:pt idx="50897">
                  <c:v>45941.69507233347</c:v>
                </c:pt>
                <c:pt idx="50898">
                  <c:v>45941.69589153341</c:v>
                </c:pt>
                <c:pt idx="50899">
                  <c:v>45941.69671073341</c:v>
                </c:pt>
                <c:pt idx="50900">
                  <c:v>45941.69752993347</c:v>
                </c:pt>
                <c:pt idx="50901">
                  <c:v>45941.69834913348</c:v>
                </c:pt>
                <c:pt idx="50902">
                  <c:v>45941.69916833342</c:v>
                </c:pt>
                <c:pt idx="50903">
                  <c:v>45941.69998753337</c:v>
                </c:pt>
                <c:pt idx="50904">
                  <c:v>45941.70080673348</c:v>
                </c:pt>
                <c:pt idx="50905">
                  <c:v>45941.70162593342</c:v>
                </c:pt>
                <c:pt idx="50906">
                  <c:v>45941.70244513347</c:v>
                </c:pt>
                <c:pt idx="50907">
                  <c:v>45941.7032643335</c:v>
                </c:pt>
                <c:pt idx="50908">
                  <c:v>45941.70408353343</c:v>
                </c:pt>
                <c:pt idx="50909">
                  <c:v>45941.70490273347</c:v>
                </c:pt>
                <c:pt idx="50910">
                  <c:v>45941.70572193341</c:v>
                </c:pt>
                <c:pt idx="50911">
                  <c:v>45941.70654113351</c:v>
                </c:pt>
                <c:pt idx="50912">
                  <c:v>45941.70736033344</c:v>
                </c:pt>
                <c:pt idx="50913">
                  <c:v>45941.7081795335</c:v>
                </c:pt>
                <c:pt idx="50914">
                  <c:v>45941.70899873351</c:v>
                </c:pt>
                <c:pt idx="50915">
                  <c:v>45941.70981793352</c:v>
                </c:pt>
                <c:pt idx="50916">
                  <c:v>45941.71063713352</c:v>
                </c:pt>
                <c:pt idx="50917">
                  <c:v>45941.71145633352</c:v>
                </c:pt>
                <c:pt idx="50918">
                  <c:v>45941.71227553352</c:v>
                </c:pt>
                <c:pt idx="50919">
                  <c:v>45941.71309473352</c:v>
                </c:pt>
                <c:pt idx="50920">
                  <c:v>45941.71391393353</c:v>
                </c:pt>
                <c:pt idx="50921">
                  <c:v>45941.71473313353</c:v>
                </c:pt>
                <c:pt idx="50922">
                  <c:v>45941.71555233353</c:v>
                </c:pt>
                <c:pt idx="50923">
                  <c:v>45941.71637153353</c:v>
                </c:pt>
                <c:pt idx="50924">
                  <c:v>45941.71719073347</c:v>
                </c:pt>
                <c:pt idx="50925">
                  <c:v>45941.71800993354</c:v>
                </c:pt>
                <c:pt idx="50926">
                  <c:v>45941.71882913354</c:v>
                </c:pt>
                <c:pt idx="50927">
                  <c:v>45941.71964833354</c:v>
                </c:pt>
                <c:pt idx="50928">
                  <c:v>45941.72046753344</c:v>
                </c:pt>
                <c:pt idx="50929">
                  <c:v>45941.72128673347</c:v>
                </c:pt>
                <c:pt idx="50930">
                  <c:v>45941.72210593348</c:v>
                </c:pt>
                <c:pt idx="50931">
                  <c:v>45941.72292513352</c:v>
                </c:pt>
                <c:pt idx="50932">
                  <c:v>45941.72374433347</c:v>
                </c:pt>
                <c:pt idx="50933">
                  <c:v>45941.72456353349</c:v>
                </c:pt>
                <c:pt idx="50934">
                  <c:v>45941.72538273344</c:v>
                </c:pt>
                <c:pt idx="50935">
                  <c:v>45941.72620193355</c:v>
                </c:pt>
                <c:pt idx="50936">
                  <c:v>45941.72702113349</c:v>
                </c:pt>
                <c:pt idx="50937">
                  <c:v>45941.72784033357</c:v>
                </c:pt>
                <c:pt idx="50938">
                  <c:v>45941.72865953357</c:v>
                </c:pt>
                <c:pt idx="50939">
                  <c:v>45941.7294787335</c:v>
                </c:pt>
                <c:pt idx="50940">
                  <c:v>45941.73029793357</c:v>
                </c:pt>
                <c:pt idx="50941">
                  <c:v>45941.73111713358</c:v>
                </c:pt>
                <c:pt idx="50942">
                  <c:v>45941.73193633358</c:v>
                </c:pt>
                <c:pt idx="50943">
                  <c:v>45941.73275553357</c:v>
                </c:pt>
                <c:pt idx="50944">
                  <c:v>45941.73357473357</c:v>
                </c:pt>
                <c:pt idx="50945">
                  <c:v>45941.73439393358</c:v>
                </c:pt>
                <c:pt idx="50946">
                  <c:v>45941.73521313359</c:v>
                </c:pt>
                <c:pt idx="50947">
                  <c:v>45941.73603233359</c:v>
                </c:pt>
                <c:pt idx="50948">
                  <c:v>45941.73685153358</c:v>
                </c:pt>
                <c:pt idx="50949">
                  <c:v>45941.73767073352</c:v>
                </c:pt>
                <c:pt idx="50950">
                  <c:v>45941.73848993357</c:v>
                </c:pt>
                <c:pt idx="50951">
                  <c:v>45941.73930913358</c:v>
                </c:pt>
                <c:pt idx="50952">
                  <c:v>45941.74012833359</c:v>
                </c:pt>
                <c:pt idx="50953">
                  <c:v>45941.74094753357</c:v>
                </c:pt>
                <c:pt idx="50954">
                  <c:v>45941.74176673351</c:v>
                </c:pt>
                <c:pt idx="50955">
                  <c:v>45941.74258593359</c:v>
                </c:pt>
                <c:pt idx="50956">
                  <c:v>45941.74340513357</c:v>
                </c:pt>
                <c:pt idx="50957">
                  <c:v>45941.7442243336</c:v>
                </c:pt>
                <c:pt idx="50958">
                  <c:v>45941.74504353353</c:v>
                </c:pt>
                <c:pt idx="50959">
                  <c:v>45941.74586273357</c:v>
                </c:pt>
                <c:pt idx="50960">
                  <c:v>45941.74668193358</c:v>
                </c:pt>
                <c:pt idx="50961">
                  <c:v>45941.74750113358</c:v>
                </c:pt>
                <c:pt idx="50962">
                  <c:v>45941.74832033362</c:v>
                </c:pt>
                <c:pt idx="50963">
                  <c:v>45941.74913953357</c:v>
                </c:pt>
                <c:pt idx="50964">
                  <c:v>45941.74995873358</c:v>
                </c:pt>
                <c:pt idx="50965">
                  <c:v>45941.75077793362</c:v>
                </c:pt>
                <c:pt idx="50966">
                  <c:v>45941.75159713363</c:v>
                </c:pt>
                <c:pt idx="50967">
                  <c:v>45941.75241633363</c:v>
                </c:pt>
                <c:pt idx="50968">
                  <c:v>45941.75323553362</c:v>
                </c:pt>
                <c:pt idx="50969">
                  <c:v>45941.75405473362</c:v>
                </c:pt>
                <c:pt idx="50970">
                  <c:v>45941.75487393363</c:v>
                </c:pt>
                <c:pt idx="50971">
                  <c:v>45941.75569313359</c:v>
                </c:pt>
                <c:pt idx="50972">
                  <c:v>45941.75651233365</c:v>
                </c:pt>
                <c:pt idx="50973">
                  <c:v>45941.75733153358</c:v>
                </c:pt>
                <c:pt idx="50974">
                  <c:v>45941.75815073359</c:v>
                </c:pt>
                <c:pt idx="50975">
                  <c:v>45941.75896993365</c:v>
                </c:pt>
                <c:pt idx="50976">
                  <c:v>45941.75978913359</c:v>
                </c:pt>
                <c:pt idx="50977">
                  <c:v>45941.76060833359</c:v>
                </c:pt>
                <c:pt idx="50978">
                  <c:v>45941.76142753354</c:v>
                </c:pt>
                <c:pt idx="50979">
                  <c:v>45941.76224673359</c:v>
                </c:pt>
                <c:pt idx="50980">
                  <c:v>45941.76306593356</c:v>
                </c:pt>
                <c:pt idx="50981">
                  <c:v>45941.76388513358</c:v>
                </c:pt>
                <c:pt idx="50982">
                  <c:v>45941.7647043336</c:v>
                </c:pt>
                <c:pt idx="50983">
                  <c:v>45941.76552353357</c:v>
                </c:pt>
                <c:pt idx="50984">
                  <c:v>45941.76634273357</c:v>
                </c:pt>
                <c:pt idx="50985">
                  <c:v>45941.76716193356</c:v>
                </c:pt>
                <c:pt idx="50986">
                  <c:v>45941.76798113357</c:v>
                </c:pt>
                <c:pt idx="50987">
                  <c:v>45941.76880033367</c:v>
                </c:pt>
                <c:pt idx="50988">
                  <c:v>45941.7696195336</c:v>
                </c:pt>
                <c:pt idx="50989">
                  <c:v>45941.77043873362</c:v>
                </c:pt>
                <c:pt idx="50990">
                  <c:v>45941.77125793367</c:v>
                </c:pt>
                <c:pt idx="50991">
                  <c:v>45941.77207713368</c:v>
                </c:pt>
                <c:pt idx="50992">
                  <c:v>45941.77289633368</c:v>
                </c:pt>
                <c:pt idx="50993">
                  <c:v>45941.77371553358</c:v>
                </c:pt>
                <c:pt idx="50994">
                  <c:v>45941.7745347337</c:v>
                </c:pt>
                <c:pt idx="50995">
                  <c:v>45941.77535393363</c:v>
                </c:pt>
                <c:pt idx="50996">
                  <c:v>45941.77617313363</c:v>
                </c:pt>
                <c:pt idx="50997">
                  <c:v>45941.7769923337</c:v>
                </c:pt>
                <c:pt idx="50998">
                  <c:v>45941.77781153364</c:v>
                </c:pt>
                <c:pt idx="50999">
                  <c:v>45941.77863073364</c:v>
                </c:pt>
                <c:pt idx="51000">
                  <c:v>45941.77944993362</c:v>
                </c:pt>
                <c:pt idx="51001">
                  <c:v>45941.78026913371</c:v>
                </c:pt>
                <c:pt idx="51002">
                  <c:v>45941.78108833372</c:v>
                </c:pt>
                <c:pt idx="51003">
                  <c:v>45941.78190753362</c:v>
                </c:pt>
                <c:pt idx="51004">
                  <c:v>45941.78272673365</c:v>
                </c:pt>
                <c:pt idx="51005">
                  <c:v>45941.78354593365</c:v>
                </c:pt>
                <c:pt idx="51006">
                  <c:v>45941.78436513372</c:v>
                </c:pt>
                <c:pt idx="51007">
                  <c:v>45941.78518433366</c:v>
                </c:pt>
                <c:pt idx="51008">
                  <c:v>45941.78600353366</c:v>
                </c:pt>
                <c:pt idx="51009">
                  <c:v>45941.78682273372</c:v>
                </c:pt>
                <c:pt idx="51010">
                  <c:v>45941.78764193366</c:v>
                </c:pt>
                <c:pt idx="51011">
                  <c:v>45941.78846113367</c:v>
                </c:pt>
                <c:pt idx="51012">
                  <c:v>45941.78928033372</c:v>
                </c:pt>
                <c:pt idx="51013">
                  <c:v>45941.79009953366</c:v>
                </c:pt>
                <c:pt idx="51014">
                  <c:v>45941.79091873367</c:v>
                </c:pt>
                <c:pt idx="51015">
                  <c:v>45941.79173793364</c:v>
                </c:pt>
                <c:pt idx="51016">
                  <c:v>45941.79255713375</c:v>
                </c:pt>
                <c:pt idx="51017">
                  <c:v>45941.79337633368</c:v>
                </c:pt>
                <c:pt idx="51018">
                  <c:v>45941.79419553364</c:v>
                </c:pt>
                <c:pt idx="51019">
                  <c:v>45941.79501473367</c:v>
                </c:pt>
                <c:pt idx="51020">
                  <c:v>45941.79583393369</c:v>
                </c:pt>
                <c:pt idx="51021">
                  <c:v>45941.79665313372</c:v>
                </c:pt>
                <c:pt idx="51022">
                  <c:v>45941.79747233367</c:v>
                </c:pt>
                <c:pt idx="51023">
                  <c:v>45941.79829153369</c:v>
                </c:pt>
                <c:pt idx="51024">
                  <c:v>45941.79911073366</c:v>
                </c:pt>
                <c:pt idx="51025">
                  <c:v>45941.79992993369</c:v>
                </c:pt>
                <c:pt idx="51026">
                  <c:v>45941.80074913377</c:v>
                </c:pt>
                <c:pt idx="51027">
                  <c:v>45941.80156833377</c:v>
                </c:pt>
                <c:pt idx="51028">
                  <c:v>45941.80238753377</c:v>
                </c:pt>
                <c:pt idx="51029">
                  <c:v>45941.80320673378</c:v>
                </c:pt>
                <c:pt idx="51030">
                  <c:v>45941.80402593378</c:v>
                </c:pt>
                <c:pt idx="51031">
                  <c:v>45941.80484513378</c:v>
                </c:pt>
                <c:pt idx="51032">
                  <c:v>45941.80566433378</c:v>
                </c:pt>
                <c:pt idx="51033">
                  <c:v>45941.80648353372</c:v>
                </c:pt>
                <c:pt idx="51034">
                  <c:v>45941.80730273377</c:v>
                </c:pt>
                <c:pt idx="51035">
                  <c:v>45941.80812193378</c:v>
                </c:pt>
                <c:pt idx="51036">
                  <c:v>45941.80894113379</c:v>
                </c:pt>
                <c:pt idx="51037">
                  <c:v>45941.8097603338</c:v>
                </c:pt>
                <c:pt idx="51038">
                  <c:v>45941.8105795338</c:v>
                </c:pt>
                <c:pt idx="51039">
                  <c:v>45941.8113987338</c:v>
                </c:pt>
                <c:pt idx="51040">
                  <c:v>45941.8122179338</c:v>
                </c:pt>
                <c:pt idx="51041">
                  <c:v>45941.8130371338</c:v>
                </c:pt>
                <c:pt idx="51042">
                  <c:v>45941.8138563338</c:v>
                </c:pt>
                <c:pt idx="51043">
                  <c:v>45941.81467553381</c:v>
                </c:pt>
                <c:pt idx="51044">
                  <c:v>45941.8154947338</c:v>
                </c:pt>
                <c:pt idx="51045">
                  <c:v>45941.81631393381</c:v>
                </c:pt>
                <c:pt idx="51046">
                  <c:v>45941.81713313382</c:v>
                </c:pt>
                <c:pt idx="51047">
                  <c:v>45941.81795233382</c:v>
                </c:pt>
                <c:pt idx="51048">
                  <c:v>45941.81877153382</c:v>
                </c:pt>
                <c:pt idx="51049">
                  <c:v>45941.81959073382</c:v>
                </c:pt>
                <c:pt idx="51050">
                  <c:v>45941.82040993383</c:v>
                </c:pt>
                <c:pt idx="51051">
                  <c:v>45941.82122913383</c:v>
                </c:pt>
                <c:pt idx="51052">
                  <c:v>45941.82204833383</c:v>
                </c:pt>
                <c:pt idx="51053">
                  <c:v>45941.82286753383</c:v>
                </c:pt>
                <c:pt idx="51054">
                  <c:v>45941.82368673376</c:v>
                </c:pt>
                <c:pt idx="51055">
                  <c:v>45941.82450593384</c:v>
                </c:pt>
                <c:pt idx="51056">
                  <c:v>45941.82532513382</c:v>
                </c:pt>
                <c:pt idx="51057">
                  <c:v>45941.82614433383</c:v>
                </c:pt>
                <c:pt idx="51058">
                  <c:v>45941.82696353377</c:v>
                </c:pt>
                <c:pt idx="51059">
                  <c:v>45941.82778273376</c:v>
                </c:pt>
                <c:pt idx="51060">
                  <c:v>45941.82860193385</c:v>
                </c:pt>
                <c:pt idx="51061">
                  <c:v>45941.82942113378</c:v>
                </c:pt>
                <c:pt idx="51062">
                  <c:v>45941.83024033385</c:v>
                </c:pt>
                <c:pt idx="51063">
                  <c:v>45941.83105953386</c:v>
                </c:pt>
                <c:pt idx="51064">
                  <c:v>45941.83187873386</c:v>
                </c:pt>
                <c:pt idx="51065">
                  <c:v>45941.83269793386</c:v>
                </c:pt>
                <c:pt idx="51066">
                  <c:v>45941.83351713386</c:v>
                </c:pt>
                <c:pt idx="51067">
                  <c:v>45941.83433633386</c:v>
                </c:pt>
                <c:pt idx="51068">
                  <c:v>45941.83515553387</c:v>
                </c:pt>
                <c:pt idx="51069">
                  <c:v>45941.83597473387</c:v>
                </c:pt>
                <c:pt idx="51070">
                  <c:v>45941.83679393387</c:v>
                </c:pt>
                <c:pt idx="51071">
                  <c:v>45941.83761313387</c:v>
                </c:pt>
                <c:pt idx="51072">
                  <c:v>45941.83843233387</c:v>
                </c:pt>
                <c:pt idx="51073">
                  <c:v>45941.83925153388</c:v>
                </c:pt>
                <c:pt idx="51074">
                  <c:v>45941.84007073388</c:v>
                </c:pt>
                <c:pt idx="51075">
                  <c:v>45941.84088993388</c:v>
                </c:pt>
                <c:pt idx="51076">
                  <c:v>45941.84170913389</c:v>
                </c:pt>
                <c:pt idx="51077">
                  <c:v>45941.84252833388</c:v>
                </c:pt>
                <c:pt idx="51078">
                  <c:v>45941.84334753388</c:v>
                </c:pt>
                <c:pt idx="51079">
                  <c:v>45941.84416673388</c:v>
                </c:pt>
                <c:pt idx="51080">
                  <c:v>45941.84498593389</c:v>
                </c:pt>
                <c:pt idx="51081">
                  <c:v>45941.8458051339</c:v>
                </c:pt>
                <c:pt idx="51082">
                  <c:v>45941.8466243339</c:v>
                </c:pt>
                <c:pt idx="51083">
                  <c:v>45941.84744353383</c:v>
                </c:pt>
                <c:pt idx="51084">
                  <c:v>45941.8482627339</c:v>
                </c:pt>
                <c:pt idx="51085">
                  <c:v>45941.84908193391</c:v>
                </c:pt>
                <c:pt idx="51086">
                  <c:v>45941.84990113391</c:v>
                </c:pt>
                <c:pt idx="51087">
                  <c:v>45941.85072033391</c:v>
                </c:pt>
                <c:pt idx="51088">
                  <c:v>45941.85153953391</c:v>
                </c:pt>
                <c:pt idx="51089">
                  <c:v>45941.85235873391</c:v>
                </c:pt>
                <c:pt idx="51090">
                  <c:v>45941.85317793392</c:v>
                </c:pt>
                <c:pt idx="51091">
                  <c:v>45941.85399713392</c:v>
                </c:pt>
                <c:pt idx="51092">
                  <c:v>45941.854816334</c:v>
                </c:pt>
                <c:pt idx="51093">
                  <c:v>45941.85563553392</c:v>
                </c:pt>
                <c:pt idx="51094">
                  <c:v>45941.85645473392</c:v>
                </c:pt>
                <c:pt idx="51095">
                  <c:v>45941.85727393392</c:v>
                </c:pt>
                <c:pt idx="51096">
                  <c:v>45941.85809313393</c:v>
                </c:pt>
                <c:pt idx="51097">
                  <c:v>45941.85891233394</c:v>
                </c:pt>
                <c:pt idx="51098">
                  <c:v>45941.85973153394</c:v>
                </c:pt>
                <c:pt idx="51099">
                  <c:v>45941.86055073394</c:v>
                </c:pt>
                <c:pt idx="51100">
                  <c:v>45941.86136993393</c:v>
                </c:pt>
                <c:pt idx="51101">
                  <c:v>45941.86218913394</c:v>
                </c:pt>
                <c:pt idx="51102">
                  <c:v>45941.86300833394</c:v>
                </c:pt>
                <c:pt idx="51103">
                  <c:v>45941.86382753395</c:v>
                </c:pt>
                <c:pt idx="51104">
                  <c:v>45941.86464673395</c:v>
                </c:pt>
                <c:pt idx="51105">
                  <c:v>45941.86546593392</c:v>
                </c:pt>
                <c:pt idx="51106">
                  <c:v>45941.86628513395</c:v>
                </c:pt>
                <c:pt idx="51107">
                  <c:v>45941.86710433396</c:v>
                </c:pt>
                <c:pt idx="51108">
                  <c:v>45941.86792353392</c:v>
                </c:pt>
                <c:pt idx="51109">
                  <c:v>45941.86874273395</c:v>
                </c:pt>
                <c:pt idx="51110">
                  <c:v>45941.86956193396</c:v>
                </c:pt>
                <c:pt idx="51111">
                  <c:v>45941.87038113397</c:v>
                </c:pt>
                <c:pt idx="51112">
                  <c:v>45941.87120033397</c:v>
                </c:pt>
                <c:pt idx="51113">
                  <c:v>45941.87201953397</c:v>
                </c:pt>
                <c:pt idx="51114">
                  <c:v>45941.87283873397</c:v>
                </c:pt>
                <c:pt idx="51115">
                  <c:v>45941.87365793397</c:v>
                </c:pt>
                <c:pt idx="51116">
                  <c:v>45941.87447713397</c:v>
                </c:pt>
                <c:pt idx="51117">
                  <c:v>45941.87529633397</c:v>
                </c:pt>
                <c:pt idx="51118">
                  <c:v>45941.87611553398</c:v>
                </c:pt>
                <c:pt idx="51119">
                  <c:v>45941.87693473398</c:v>
                </c:pt>
                <c:pt idx="51120">
                  <c:v>45941.87775393399</c:v>
                </c:pt>
                <c:pt idx="51121">
                  <c:v>45941.87857313398</c:v>
                </c:pt>
                <c:pt idx="51122">
                  <c:v>45941.879392334</c:v>
                </c:pt>
                <c:pt idx="51123">
                  <c:v>45941.880211534</c:v>
                </c:pt>
                <c:pt idx="51124">
                  <c:v>45941.881030734</c:v>
                </c:pt>
                <c:pt idx="51125">
                  <c:v>45941.881849934</c:v>
                </c:pt>
                <c:pt idx="51126">
                  <c:v>45941.882669134</c:v>
                </c:pt>
                <c:pt idx="51127">
                  <c:v>45941.883488334</c:v>
                </c:pt>
                <c:pt idx="51128">
                  <c:v>45941.884307534</c:v>
                </c:pt>
                <c:pt idx="51129">
                  <c:v>45941.88512673401</c:v>
                </c:pt>
                <c:pt idx="51130">
                  <c:v>45941.88594593401</c:v>
                </c:pt>
                <c:pt idx="51131">
                  <c:v>45941.88676513401</c:v>
                </c:pt>
                <c:pt idx="51132">
                  <c:v>45941.88758433401</c:v>
                </c:pt>
                <c:pt idx="51133">
                  <c:v>45941.88840353402</c:v>
                </c:pt>
                <c:pt idx="51134">
                  <c:v>45941.88922273402</c:v>
                </c:pt>
                <c:pt idx="51135">
                  <c:v>45941.89004193402</c:v>
                </c:pt>
                <c:pt idx="51136">
                  <c:v>45941.89086113402</c:v>
                </c:pt>
                <c:pt idx="51137">
                  <c:v>45941.89168033403</c:v>
                </c:pt>
                <c:pt idx="51138">
                  <c:v>45941.89249953403</c:v>
                </c:pt>
                <c:pt idx="51139">
                  <c:v>45941.89331873403</c:v>
                </c:pt>
                <c:pt idx="51140">
                  <c:v>45941.89413793403</c:v>
                </c:pt>
                <c:pt idx="51141">
                  <c:v>45941.89495713403</c:v>
                </c:pt>
                <c:pt idx="51142">
                  <c:v>45941.89577633404</c:v>
                </c:pt>
                <c:pt idx="51143">
                  <c:v>45941.89659553404</c:v>
                </c:pt>
                <c:pt idx="51144">
                  <c:v>45941.89741473403</c:v>
                </c:pt>
                <c:pt idx="51145">
                  <c:v>45941.89823393404</c:v>
                </c:pt>
                <c:pt idx="51146">
                  <c:v>45941.89905313405</c:v>
                </c:pt>
                <c:pt idx="51147">
                  <c:v>45941.89987233405</c:v>
                </c:pt>
                <c:pt idx="51148">
                  <c:v>45941.90069153405</c:v>
                </c:pt>
                <c:pt idx="51149">
                  <c:v>45941.90151073405</c:v>
                </c:pt>
                <c:pt idx="51150">
                  <c:v>45941.90232993405</c:v>
                </c:pt>
                <c:pt idx="51151">
                  <c:v>45941.90314913406</c:v>
                </c:pt>
                <c:pt idx="51152">
                  <c:v>45941.90396833406</c:v>
                </c:pt>
                <c:pt idx="51153">
                  <c:v>45941.90478753405</c:v>
                </c:pt>
                <c:pt idx="51154">
                  <c:v>45941.90560673406</c:v>
                </c:pt>
                <c:pt idx="51155">
                  <c:v>45941.90642593407</c:v>
                </c:pt>
                <c:pt idx="51156">
                  <c:v>45941.90724513407</c:v>
                </c:pt>
                <c:pt idx="51157">
                  <c:v>45941.90806433407</c:v>
                </c:pt>
                <c:pt idx="51158">
                  <c:v>45941.90888353407</c:v>
                </c:pt>
                <c:pt idx="51159">
                  <c:v>45941.90970273408</c:v>
                </c:pt>
                <c:pt idx="51160">
                  <c:v>45941.91052193407</c:v>
                </c:pt>
                <c:pt idx="51161">
                  <c:v>45941.91134113408</c:v>
                </c:pt>
                <c:pt idx="51162">
                  <c:v>45941.91216033408</c:v>
                </c:pt>
                <c:pt idx="51163">
                  <c:v>45941.91297953408</c:v>
                </c:pt>
                <c:pt idx="51164">
                  <c:v>45941.91379873409</c:v>
                </c:pt>
                <c:pt idx="51165">
                  <c:v>45941.91461793408</c:v>
                </c:pt>
                <c:pt idx="51166">
                  <c:v>45941.9154371341</c:v>
                </c:pt>
                <c:pt idx="51167">
                  <c:v>45941.9162563341</c:v>
                </c:pt>
                <c:pt idx="51168">
                  <c:v>45941.9170755341</c:v>
                </c:pt>
                <c:pt idx="51169">
                  <c:v>45941.9178947341</c:v>
                </c:pt>
                <c:pt idx="51170">
                  <c:v>45941.9187139341</c:v>
                </c:pt>
                <c:pt idx="51171">
                  <c:v>45941.9195331341</c:v>
                </c:pt>
                <c:pt idx="51172">
                  <c:v>45941.9203523341</c:v>
                </c:pt>
                <c:pt idx="51173">
                  <c:v>45941.92117153404</c:v>
                </c:pt>
                <c:pt idx="51174">
                  <c:v>45941.9219907341</c:v>
                </c:pt>
                <c:pt idx="51175">
                  <c:v>45941.92280993411</c:v>
                </c:pt>
                <c:pt idx="51176">
                  <c:v>45941.92362913411</c:v>
                </c:pt>
                <c:pt idx="51177">
                  <c:v>45941.92444833412</c:v>
                </c:pt>
                <c:pt idx="51178">
                  <c:v>45941.92526753412</c:v>
                </c:pt>
                <c:pt idx="51179">
                  <c:v>45941.92608673412</c:v>
                </c:pt>
                <c:pt idx="51180">
                  <c:v>45941.92690593412</c:v>
                </c:pt>
                <c:pt idx="51181">
                  <c:v>45941.92772513413</c:v>
                </c:pt>
                <c:pt idx="51182">
                  <c:v>45941.92854433412</c:v>
                </c:pt>
                <c:pt idx="51183">
                  <c:v>45941.92936353412</c:v>
                </c:pt>
                <c:pt idx="51184">
                  <c:v>45941.93018273413</c:v>
                </c:pt>
                <c:pt idx="51185">
                  <c:v>45941.93100193414</c:v>
                </c:pt>
                <c:pt idx="51186">
                  <c:v>45941.93182113414</c:v>
                </c:pt>
                <c:pt idx="51187">
                  <c:v>45941.93264033414</c:v>
                </c:pt>
                <c:pt idx="51188">
                  <c:v>45941.93345953414</c:v>
                </c:pt>
                <c:pt idx="51189">
                  <c:v>45941.93427873414</c:v>
                </c:pt>
                <c:pt idx="51190">
                  <c:v>45941.93509793415</c:v>
                </c:pt>
                <c:pt idx="51191">
                  <c:v>45941.93591713415</c:v>
                </c:pt>
                <c:pt idx="51192">
                  <c:v>45941.93673633415</c:v>
                </c:pt>
                <c:pt idx="51193">
                  <c:v>45941.93755553415</c:v>
                </c:pt>
                <c:pt idx="51194">
                  <c:v>45941.93837473415</c:v>
                </c:pt>
                <c:pt idx="51195">
                  <c:v>45941.93919393416</c:v>
                </c:pt>
                <c:pt idx="51196">
                  <c:v>45941.94001313416</c:v>
                </c:pt>
                <c:pt idx="51197">
                  <c:v>45941.9408323342</c:v>
                </c:pt>
                <c:pt idx="51198">
                  <c:v>45941.94165153417</c:v>
                </c:pt>
                <c:pt idx="51199">
                  <c:v>45941.94247073417</c:v>
                </c:pt>
                <c:pt idx="51200">
                  <c:v>45941.94328993417</c:v>
                </c:pt>
                <c:pt idx="51201">
                  <c:v>45941.94410913417</c:v>
                </c:pt>
                <c:pt idx="51202">
                  <c:v>45941.94492833418</c:v>
                </c:pt>
                <c:pt idx="51203">
                  <c:v>45941.94574753418</c:v>
                </c:pt>
                <c:pt idx="51204">
                  <c:v>45941.94656673417</c:v>
                </c:pt>
                <c:pt idx="51205">
                  <c:v>45941.94738593418</c:v>
                </c:pt>
                <c:pt idx="51206">
                  <c:v>45941.9482051342</c:v>
                </c:pt>
                <c:pt idx="51207">
                  <c:v>45941.94902433418</c:v>
                </c:pt>
                <c:pt idx="51208">
                  <c:v>45941.94984353419</c:v>
                </c:pt>
                <c:pt idx="51209">
                  <c:v>45941.9506627342</c:v>
                </c:pt>
                <c:pt idx="51210">
                  <c:v>45941.95148193419</c:v>
                </c:pt>
                <c:pt idx="51211">
                  <c:v>45941.9523011342</c:v>
                </c:pt>
                <c:pt idx="51212">
                  <c:v>45941.9531203342</c:v>
                </c:pt>
                <c:pt idx="51213">
                  <c:v>45941.9539395342</c:v>
                </c:pt>
                <c:pt idx="51214">
                  <c:v>45941.9547587342</c:v>
                </c:pt>
                <c:pt idx="51215">
                  <c:v>45941.9555779342</c:v>
                </c:pt>
                <c:pt idx="51216">
                  <c:v>45941.9563971342</c:v>
                </c:pt>
                <c:pt idx="51217">
                  <c:v>45941.9572163342</c:v>
                </c:pt>
                <c:pt idx="51218">
                  <c:v>45941.95803553421</c:v>
                </c:pt>
                <c:pt idx="51219">
                  <c:v>45941.95885473421</c:v>
                </c:pt>
                <c:pt idx="51220">
                  <c:v>45941.95967393422</c:v>
                </c:pt>
                <c:pt idx="51221">
                  <c:v>45941.96049313422</c:v>
                </c:pt>
                <c:pt idx="51222">
                  <c:v>45941.96131233422</c:v>
                </c:pt>
                <c:pt idx="51223">
                  <c:v>45941.96213153422</c:v>
                </c:pt>
                <c:pt idx="51224">
                  <c:v>45941.96295073423</c:v>
                </c:pt>
                <c:pt idx="51225">
                  <c:v>45941.96376993418</c:v>
                </c:pt>
                <c:pt idx="51226">
                  <c:v>45941.96458913423</c:v>
                </c:pt>
                <c:pt idx="51227">
                  <c:v>45941.96540833422</c:v>
                </c:pt>
                <c:pt idx="51228">
                  <c:v>45941.96622753423</c:v>
                </c:pt>
                <c:pt idx="51229">
                  <c:v>45941.96704673419</c:v>
                </c:pt>
                <c:pt idx="51230">
                  <c:v>45941.96786593422</c:v>
                </c:pt>
                <c:pt idx="51231">
                  <c:v>45941.96868513423</c:v>
                </c:pt>
                <c:pt idx="51232">
                  <c:v>45941.96950433424</c:v>
                </c:pt>
                <c:pt idx="51233">
                  <c:v>45941.97032353425</c:v>
                </c:pt>
                <c:pt idx="51234">
                  <c:v>45941.97114273418</c:v>
                </c:pt>
                <c:pt idx="51235">
                  <c:v>45941.97196193418</c:v>
                </c:pt>
                <c:pt idx="51236">
                  <c:v>45941.97278113425</c:v>
                </c:pt>
                <c:pt idx="51237">
                  <c:v>45941.97360033426</c:v>
                </c:pt>
                <c:pt idx="51238">
                  <c:v>45941.97441953426</c:v>
                </c:pt>
                <c:pt idx="51239">
                  <c:v>45941.97523873426</c:v>
                </c:pt>
                <c:pt idx="51240">
                  <c:v>45941.97605793426</c:v>
                </c:pt>
                <c:pt idx="51241">
                  <c:v>45941.97687713426</c:v>
                </c:pt>
                <c:pt idx="51242">
                  <c:v>45941.97769633427</c:v>
                </c:pt>
                <c:pt idx="51243">
                  <c:v>45941.97851553427</c:v>
                </c:pt>
                <c:pt idx="51244">
                  <c:v>45941.97933473427</c:v>
                </c:pt>
                <c:pt idx="51245">
                  <c:v>45941.98015393427</c:v>
                </c:pt>
                <c:pt idx="51246">
                  <c:v>45941.98097313427</c:v>
                </c:pt>
                <c:pt idx="51247">
                  <c:v>45941.98179233428</c:v>
                </c:pt>
                <c:pt idx="51248">
                  <c:v>45941.98261153428</c:v>
                </c:pt>
                <c:pt idx="51249">
                  <c:v>45941.98343073428</c:v>
                </c:pt>
                <c:pt idx="51250">
                  <c:v>45941.98424993428</c:v>
                </c:pt>
                <c:pt idx="51251">
                  <c:v>45941.98506913429</c:v>
                </c:pt>
                <c:pt idx="51252">
                  <c:v>45941.98588833429</c:v>
                </c:pt>
                <c:pt idx="51253">
                  <c:v>45941.98670753428</c:v>
                </c:pt>
                <c:pt idx="51254">
                  <c:v>45941.98752673429</c:v>
                </c:pt>
                <c:pt idx="51255">
                  <c:v>45941.9883459343</c:v>
                </c:pt>
                <c:pt idx="51256">
                  <c:v>45941.9891651343</c:v>
                </c:pt>
                <c:pt idx="51257">
                  <c:v>45941.9899843343</c:v>
                </c:pt>
                <c:pt idx="51258">
                  <c:v>45941.9908035343</c:v>
                </c:pt>
                <c:pt idx="51259">
                  <c:v>45941.99162273424</c:v>
                </c:pt>
                <c:pt idx="51260">
                  <c:v>45941.99244193424</c:v>
                </c:pt>
                <c:pt idx="51261">
                  <c:v>45941.9932611343</c:v>
                </c:pt>
                <c:pt idx="51262">
                  <c:v>45941.99408033431</c:v>
                </c:pt>
                <c:pt idx="51263">
                  <c:v>45941.99489953431</c:v>
                </c:pt>
                <c:pt idx="51264">
                  <c:v>45941.99571873432</c:v>
                </c:pt>
                <c:pt idx="51265">
                  <c:v>45941.99653793432</c:v>
                </c:pt>
                <c:pt idx="51266">
                  <c:v>45941.99735713432</c:v>
                </c:pt>
                <c:pt idx="51267">
                  <c:v>45941.99817633432</c:v>
                </c:pt>
                <c:pt idx="51268">
                  <c:v>45941.99899553433</c:v>
                </c:pt>
                <c:pt idx="51269">
                  <c:v>45941.99981473433</c:v>
                </c:pt>
                <c:pt idx="51270">
                  <c:v>45942.00063393433</c:v>
                </c:pt>
                <c:pt idx="51271">
                  <c:v>45942.00145313433</c:v>
                </c:pt>
                <c:pt idx="51272">
                  <c:v>45942.00227233433</c:v>
                </c:pt>
                <c:pt idx="51273">
                  <c:v>45942.00309153432</c:v>
                </c:pt>
                <c:pt idx="51274">
                  <c:v>45942.00391073433</c:v>
                </c:pt>
                <c:pt idx="51275">
                  <c:v>45942.00472993434</c:v>
                </c:pt>
                <c:pt idx="51276">
                  <c:v>45942.00554913434</c:v>
                </c:pt>
                <c:pt idx="51277">
                  <c:v>45942.00636833435</c:v>
                </c:pt>
                <c:pt idx="51278">
                  <c:v>45942.00718753428</c:v>
                </c:pt>
                <c:pt idx="51279">
                  <c:v>45942.00800673435</c:v>
                </c:pt>
                <c:pt idx="51280">
                  <c:v>45942.00882593435</c:v>
                </c:pt>
                <c:pt idx="51281">
                  <c:v>45942.00964513436</c:v>
                </c:pt>
                <c:pt idx="51282">
                  <c:v>45942.01046433436</c:v>
                </c:pt>
                <c:pt idx="51283">
                  <c:v>45942.01128353435</c:v>
                </c:pt>
                <c:pt idx="51284">
                  <c:v>45942.01210273436</c:v>
                </c:pt>
                <c:pt idx="51285">
                  <c:v>45942.01292193437</c:v>
                </c:pt>
                <c:pt idx="51286">
                  <c:v>45942.01374113437</c:v>
                </c:pt>
                <c:pt idx="51287">
                  <c:v>45942.01456033437</c:v>
                </c:pt>
                <c:pt idx="51288">
                  <c:v>45942.01537953437</c:v>
                </c:pt>
                <c:pt idx="51289">
                  <c:v>45942.01619873437</c:v>
                </c:pt>
                <c:pt idx="51290">
                  <c:v>45942.01701793437</c:v>
                </c:pt>
                <c:pt idx="51291">
                  <c:v>45942.01783713437</c:v>
                </c:pt>
                <c:pt idx="51292">
                  <c:v>45942.01865633438</c:v>
                </c:pt>
                <c:pt idx="51293">
                  <c:v>45942.01947553438</c:v>
                </c:pt>
                <c:pt idx="51294">
                  <c:v>45942.02029473439</c:v>
                </c:pt>
                <c:pt idx="51295">
                  <c:v>45942.02111393437</c:v>
                </c:pt>
                <c:pt idx="51296">
                  <c:v>45942.02193313438</c:v>
                </c:pt>
                <c:pt idx="51297">
                  <c:v>45942.02275233439</c:v>
                </c:pt>
                <c:pt idx="51298">
                  <c:v>45942.0235715344</c:v>
                </c:pt>
                <c:pt idx="51299">
                  <c:v>45942.0243907344</c:v>
                </c:pt>
                <c:pt idx="51300">
                  <c:v>45942.0252099344</c:v>
                </c:pt>
                <c:pt idx="51301">
                  <c:v>45942.0260291344</c:v>
                </c:pt>
                <c:pt idx="51302">
                  <c:v>45942.0268483344</c:v>
                </c:pt>
                <c:pt idx="51303">
                  <c:v>45942.02766753434</c:v>
                </c:pt>
                <c:pt idx="51304">
                  <c:v>45942.02848673437</c:v>
                </c:pt>
                <c:pt idx="51305">
                  <c:v>45942.0293059344</c:v>
                </c:pt>
                <c:pt idx="51306">
                  <c:v>45942.03012513441</c:v>
                </c:pt>
                <c:pt idx="51307">
                  <c:v>45942.03094433442</c:v>
                </c:pt>
                <c:pt idx="51308">
                  <c:v>45942.03176353434</c:v>
                </c:pt>
                <c:pt idx="51309">
                  <c:v>45942.03258273442</c:v>
                </c:pt>
                <c:pt idx="51310">
                  <c:v>45942.03340193442</c:v>
                </c:pt>
                <c:pt idx="51311">
                  <c:v>45942.03422113442</c:v>
                </c:pt>
                <c:pt idx="51312">
                  <c:v>45942.03504033443</c:v>
                </c:pt>
                <c:pt idx="51313">
                  <c:v>45942.03585953443</c:v>
                </c:pt>
                <c:pt idx="51314">
                  <c:v>45942.03667873443</c:v>
                </c:pt>
                <c:pt idx="51315">
                  <c:v>45942.03749793443</c:v>
                </c:pt>
                <c:pt idx="51316">
                  <c:v>45942.03831713443</c:v>
                </c:pt>
                <c:pt idx="51317">
                  <c:v>45942.03913633444</c:v>
                </c:pt>
                <c:pt idx="51318">
                  <c:v>45942.03995553443</c:v>
                </c:pt>
                <c:pt idx="51319">
                  <c:v>45942.04077473444</c:v>
                </c:pt>
                <c:pt idx="51320">
                  <c:v>45942.04159393445</c:v>
                </c:pt>
                <c:pt idx="51321">
                  <c:v>45942.04241313445</c:v>
                </c:pt>
                <c:pt idx="51322">
                  <c:v>45942.04323233445</c:v>
                </c:pt>
                <c:pt idx="51323">
                  <c:v>45942.04405153445</c:v>
                </c:pt>
                <c:pt idx="51324">
                  <c:v>45942.04487073445</c:v>
                </c:pt>
                <c:pt idx="51325">
                  <c:v>45942.04568993446</c:v>
                </c:pt>
                <c:pt idx="51326">
                  <c:v>45942.04650913445</c:v>
                </c:pt>
                <c:pt idx="51327">
                  <c:v>45942.04732833446</c:v>
                </c:pt>
                <c:pt idx="51328">
                  <c:v>45942.04814753446</c:v>
                </c:pt>
                <c:pt idx="51329">
                  <c:v>45942.04896673447</c:v>
                </c:pt>
                <c:pt idx="51330">
                  <c:v>45942.04978593447</c:v>
                </c:pt>
                <c:pt idx="51331">
                  <c:v>45942.05060513447</c:v>
                </c:pt>
                <c:pt idx="51332">
                  <c:v>45942.05142433447</c:v>
                </c:pt>
                <c:pt idx="51333">
                  <c:v>45942.05224353447</c:v>
                </c:pt>
                <c:pt idx="51334">
                  <c:v>45942.05306273448</c:v>
                </c:pt>
                <c:pt idx="51335">
                  <c:v>45942.05388193448</c:v>
                </c:pt>
                <c:pt idx="51336">
                  <c:v>45942.05470113448</c:v>
                </c:pt>
                <c:pt idx="51337">
                  <c:v>45942.05552033448</c:v>
                </c:pt>
                <c:pt idx="51338">
                  <c:v>45942.05633953448</c:v>
                </c:pt>
                <c:pt idx="51339">
                  <c:v>45942.05715873449</c:v>
                </c:pt>
                <c:pt idx="51340">
                  <c:v>45942.0579779345</c:v>
                </c:pt>
                <c:pt idx="51341">
                  <c:v>45942.0587971345</c:v>
                </c:pt>
                <c:pt idx="51342">
                  <c:v>45942.0596163345</c:v>
                </c:pt>
                <c:pt idx="51343">
                  <c:v>45942.0604355345</c:v>
                </c:pt>
                <c:pt idx="51344">
                  <c:v>45942.0612547345</c:v>
                </c:pt>
                <c:pt idx="51345">
                  <c:v>45942.0620739345</c:v>
                </c:pt>
                <c:pt idx="51346">
                  <c:v>45942.0628931345</c:v>
                </c:pt>
                <c:pt idx="51347">
                  <c:v>45942.06371233451</c:v>
                </c:pt>
                <c:pt idx="51348">
                  <c:v>45942.06453153451</c:v>
                </c:pt>
                <c:pt idx="51349">
                  <c:v>45942.06535073451</c:v>
                </c:pt>
                <c:pt idx="51350">
                  <c:v>45942.06616993451</c:v>
                </c:pt>
                <c:pt idx="51351">
                  <c:v>45942.06698913452</c:v>
                </c:pt>
                <c:pt idx="51352">
                  <c:v>45942.06780833452</c:v>
                </c:pt>
                <c:pt idx="51353">
                  <c:v>45942.06862753452</c:v>
                </c:pt>
                <c:pt idx="51354">
                  <c:v>45942.06944673452</c:v>
                </c:pt>
                <c:pt idx="51355">
                  <c:v>45942.07026593452</c:v>
                </c:pt>
                <c:pt idx="51356">
                  <c:v>45942.07108513453</c:v>
                </c:pt>
                <c:pt idx="51357">
                  <c:v>45942.07190433453</c:v>
                </c:pt>
                <c:pt idx="51358">
                  <c:v>45942.07272353453</c:v>
                </c:pt>
                <c:pt idx="51359">
                  <c:v>45942.07354273454</c:v>
                </c:pt>
                <c:pt idx="51360">
                  <c:v>45942.07436193454</c:v>
                </c:pt>
                <c:pt idx="51361">
                  <c:v>45942.07518113453</c:v>
                </c:pt>
                <c:pt idx="51362">
                  <c:v>45942.07600033454</c:v>
                </c:pt>
                <c:pt idx="51363">
                  <c:v>45942.07681953454</c:v>
                </c:pt>
                <c:pt idx="51364">
                  <c:v>45942.07763873455</c:v>
                </c:pt>
                <c:pt idx="51365">
                  <c:v>45942.07845793455</c:v>
                </c:pt>
                <c:pt idx="51366">
                  <c:v>45942.07927713455</c:v>
                </c:pt>
                <c:pt idx="51367">
                  <c:v>45942.08009633456</c:v>
                </c:pt>
                <c:pt idx="51368">
                  <c:v>45942.08091553455</c:v>
                </c:pt>
                <c:pt idx="51369">
                  <c:v>45942.08173473456</c:v>
                </c:pt>
                <c:pt idx="51370">
                  <c:v>45942.08255393456</c:v>
                </c:pt>
                <c:pt idx="51371">
                  <c:v>45942.08337313456</c:v>
                </c:pt>
                <c:pt idx="51372">
                  <c:v>45942.08419233456</c:v>
                </c:pt>
                <c:pt idx="51373">
                  <c:v>45942.08501153457</c:v>
                </c:pt>
                <c:pt idx="51374">
                  <c:v>45942.08583073457</c:v>
                </c:pt>
                <c:pt idx="51375">
                  <c:v>45942.08664993457</c:v>
                </c:pt>
                <c:pt idx="51376">
                  <c:v>45942.08746913457</c:v>
                </c:pt>
                <c:pt idx="51377">
                  <c:v>45942.0882883346</c:v>
                </c:pt>
                <c:pt idx="51378">
                  <c:v>45942.08910753458</c:v>
                </c:pt>
                <c:pt idx="51379">
                  <c:v>45942.08992673458</c:v>
                </c:pt>
                <c:pt idx="51380">
                  <c:v>45942.09074593458</c:v>
                </c:pt>
                <c:pt idx="51381">
                  <c:v>45942.09156513459</c:v>
                </c:pt>
                <c:pt idx="51382">
                  <c:v>45942.09238433459</c:v>
                </c:pt>
                <c:pt idx="51383">
                  <c:v>45942.09320353458</c:v>
                </c:pt>
                <c:pt idx="51384">
                  <c:v>45942.09402273459</c:v>
                </c:pt>
                <c:pt idx="51385">
                  <c:v>45942.0948419346</c:v>
                </c:pt>
                <c:pt idx="51386">
                  <c:v>45942.09566113458</c:v>
                </c:pt>
                <c:pt idx="51387">
                  <c:v>45942.09648033459</c:v>
                </c:pt>
                <c:pt idx="51388">
                  <c:v>45942.09729953459</c:v>
                </c:pt>
                <c:pt idx="51389">
                  <c:v>45942.0981187346</c:v>
                </c:pt>
                <c:pt idx="51390">
                  <c:v>45942.09893793461</c:v>
                </c:pt>
                <c:pt idx="51391">
                  <c:v>45942.09975713459</c:v>
                </c:pt>
                <c:pt idx="51392">
                  <c:v>45942.10057633461</c:v>
                </c:pt>
                <c:pt idx="51393">
                  <c:v>45942.10139553458</c:v>
                </c:pt>
                <c:pt idx="51394">
                  <c:v>45942.10221473462</c:v>
                </c:pt>
                <c:pt idx="51395">
                  <c:v>45942.10303393462</c:v>
                </c:pt>
                <c:pt idx="51396">
                  <c:v>45942.10385313462</c:v>
                </c:pt>
                <c:pt idx="51397">
                  <c:v>45942.10467233462</c:v>
                </c:pt>
                <c:pt idx="51398">
                  <c:v>45942.10549153457</c:v>
                </c:pt>
                <c:pt idx="51399">
                  <c:v>45942.10631073463</c:v>
                </c:pt>
                <c:pt idx="51400">
                  <c:v>45942.10712993459</c:v>
                </c:pt>
                <c:pt idx="51401">
                  <c:v>45942.10794913462</c:v>
                </c:pt>
                <c:pt idx="51402">
                  <c:v>45942.10876833463</c:v>
                </c:pt>
                <c:pt idx="51403">
                  <c:v>45942.10958753459</c:v>
                </c:pt>
                <c:pt idx="51404">
                  <c:v>45942.11040673462</c:v>
                </c:pt>
                <c:pt idx="51405">
                  <c:v>45942.11122593463</c:v>
                </c:pt>
                <c:pt idx="51406">
                  <c:v>45942.11204513464</c:v>
                </c:pt>
                <c:pt idx="51407">
                  <c:v>45942.11286433465</c:v>
                </c:pt>
                <c:pt idx="51408">
                  <c:v>45942.11368353458</c:v>
                </c:pt>
                <c:pt idx="51409">
                  <c:v>45942.11450273465</c:v>
                </c:pt>
                <c:pt idx="51410">
                  <c:v>45942.11532193465</c:v>
                </c:pt>
                <c:pt idx="51411">
                  <c:v>45942.11614113465</c:v>
                </c:pt>
                <c:pt idx="51412">
                  <c:v>45942.11696033466</c:v>
                </c:pt>
                <c:pt idx="51413">
                  <c:v>45942.11777953462</c:v>
                </c:pt>
                <c:pt idx="51414">
                  <c:v>45942.11859873466</c:v>
                </c:pt>
                <c:pt idx="51415">
                  <c:v>45942.11941793466</c:v>
                </c:pt>
                <c:pt idx="51416">
                  <c:v>45942.12023713467</c:v>
                </c:pt>
                <c:pt idx="51417">
                  <c:v>45942.12105633467</c:v>
                </c:pt>
                <c:pt idx="51418">
                  <c:v>45942.1218755346</c:v>
                </c:pt>
                <c:pt idx="51419">
                  <c:v>45942.12269473467</c:v>
                </c:pt>
                <c:pt idx="51420">
                  <c:v>45942.12351393468</c:v>
                </c:pt>
                <c:pt idx="51421">
                  <c:v>45942.12433313468</c:v>
                </c:pt>
                <c:pt idx="51422">
                  <c:v>45942.12515233467</c:v>
                </c:pt>
                <c:pt idx="51423">
                  <c:v>45942.1259715346</c:v>
                </c:pt>
                <c:pt idx="51424">
                  <c:v>45942.12679073461</c:v>
                </c:pt>
                <c:pt idx="51425">
                  <c:v>45942.12760993467</c:v>
                </c:pt>
                <c:pt idx="51426">
                  <c:v>45942.12842913467</c:v>
                </c:pt>
                <c:pt idx="51427">
                  <c:v>45942.12924833468</c:v>
                </c:pt>
                <c:pt idx="51428">
                  <c:v>45942.13006753462</c:v>
                </c:pt>
                <c:pt idx="51429">
                  <c:v>45942.1308867347</c:v>
                </c:pt>
                <c:pt idx="51430">
                  <c:v>45942.13170593463</c:v>
                </c:pt>
                <c:pt idx="51431">
                  <c:v>45942.1325251347</c:v>
                </c:pt>
                <c:pt idx="51432">
                  <c:v>45942.1333443347</c:v>
                </c:pt>
                <c:pt idx="51433">
                  <c:v>45942.13416353464</c:v>
                </c:pt>
                <c:pt idx="51434">
                  <c:v>45942.13498273464</c:v>
                </c:pt>
                <c:pt idx="51435">
                  <c:v>45942.1358019347</c:v>
                </c:pt>
                <c:pt idx="51436">
                  <c:v>45942.1366211347</c:v>
                </c:pt>
                <c:pt idx="51437">
                  <c:v>45942.13744033464</c:v>
                </c:pt>
                <c:pt idx="51438">
                  <c:v>45942.13825953472</c:v>
                </c:pt>
                <c:pt idx="51439">
                  <c:v>45942.13907873472</c:v>
                </c:pt>
                <c:pt idx="51440">
                  <c:v>45942.13989793472</c:v>
                </c:pt>
                <c:pt idx="51441">
                  <c:v>45942.14071713472</c:v>
                </c:pt>
                <c:pt idx="51442">
                  <c:v>45942.14153633472</c:v>
                </c:pt>
                <c:pt idx="51443">
                  <c:v>45942.14235553473</c:v>
                </c:pt>
                <c:pt idx="51444">
                  <c:v>45942.14317473472</c:v>
                </c:pt>
                <c:pt idx="51445">
                  <c:v>45942.14399393473</c:v>
                </c:pt>
                <c:pt idx="51446">
                  <c:v>45942.14481313473</c:v>
                </c:pt>
                <c:pt idx="51447">
                  <c:v>45942.14563233474</c:v>
                </c:pt>
                <c:pt idx="51448">
                  <c:v>45942.14645153473</c:v>
                </c:pt>
                <c:pt idx="51449">
                  <c:v>45942.14727073473</c:v>
                </c:pt>
                <c:pt idx="51450">
                  <c:v>45942.14808993474</c:v>
                </c:pt>
                <c:pt idx="51451">
                  <c:v>45942.14890913475</c:v>
                </c:pt>
                <c:pt idx="51452">
                  <c:v>45942.14972833475</c:v>
                </c:pt>
                <c:pt idx="51453">
                  <c:v>45942.15054753475</c:v>
                </c:pt>
                <c:pt idx="51454">
                  <c:v>45942.15136673475</c:v>
                </c:pt>
                <c:pt idx="51455">
                  <c:v>45942.15218593476</c:v>
                </c:pt>
                <c:pt idx="51456">
                  <c:v>45942.15300513476</c:v>
                </c:pt>
                <c:pt idx="51457">
                  <c:v>45942.15382433476</c:v>
                </c:pt>
                <c:pt idx="51458">
                  <c:v>45942.15464353476</c:v>
                </c:pt>
                <c:pt idx="51459">
                  <c:v>45942.15546273477</c:v>
                </c:pt>
                <c:pt idx="51460">
                  <c:v>45942.15628193477</c:v>
                </c:pt>
                <c:pt idx="51461">
                  <c:v>45942.15710113477</c:v>
                </c:pt>
                <c:pt idx="51462">
                  <c:v>45942.15792033477</c:v>
                </c:pt>
                <c:pt idx="51463">
                  <c:v>45942.15873953477</c:v>
                </c:pt>
                <c:pt idx="51464">
                  <c:v>45942.15955873477</c:v>
                </c:pt>
                <c:pt idx="51465">
                  <c:v>45942.16037793478</c:v>
                </c:pt>
                <c:pt idx="51466">
                  <c:v>45942.16119713477</c:v>
                </c:pt>
                <c:pt idx="51467">
                  <c:v>45942.16201633478</c:v>
                </c:pt>
                <c:pt idx="51468">
                  <c:v>45942.16283553479</c:v>
                </c:pt>
                <c:pt idx="51469">
                  <c:v>45942.16365473477</c:v>
                </c:pt>
                <c:pt idx="51470">
                  <c:v>45942.16447393478</c:v>
                </c:pt>
                <c:pt idx="51471">
                  <c:v>45942.16529313479</c:v>
                </c:pt>
                <c:pt idx="51472">
                  <c:v>45942.16611233479</c:v>
                </c:pt>
                <c:pt idx="51473">
                  <c:v>45942.1669315348</c:v>
                </c:pt>
                <c:pt idx="51474">
                  <c:v>45942.16775073473</c:v>
                </c:pt>
                <c:pt idx="51475">
                  <c:v>45942.1685699348</c:v>
                </c:pt>
                <c:pt idx="51476">
                  <c:v>45942.1693891348</c:v>
                </c:pt>
                <c:pt idx="51477">
                  <c:v>45942.1702083348</c:v>
                </c:pt>
                <c:pt idx="51478">
                  <c:v>45942.17102753477</c:v>
                </c:pt>
                <c:pt idx="51479">
                  <c:v>45942.1718467348</c:v>
                </c:pt>
                <c:pt idx="51480">
                  <c:v>45942.17266593481</c:v>
                </c:pt>
                <c:pt idx="51481">
                  <c:v>45942.17348513482</c:v>
                </c:pt>
                <c:pt idx="51482">
                  <c:v>45942.17430433482</c:v>
                </c:pt>
                <c:pt idx="51483">
                  <c:v>45942.17512353475</c:v>
                </c:pt>
                <c:pt idx="51484">
                  <c:v>45942.17594273482</c:v>
                </c:pt>
                <c:pt idx="51485">
                  <c:v>45942.17676193482</c:v>
                </c:pt>
                <c:pt idx="51486">
                  <c:v>45942.17758113483</c:v>
                </c:pt>
                <c:pt idx="51487">
                  <c:v>45942.17840033483</c:v>
                </c:pt>
                <c:pt idx="51488">
                  <c:v>45942.17921953483</c:v>
                </c:pt>
                <c:pt idx="51489">
                  <c:v>45942.18003873483</c:v>
                </c:pt>
                <c:pt idx="51490">
                  <c:v>45942.18085793483</c:v>
                </c:pt>
                <c:pt idx="51491">
                  <c:v>45942.18167713484</c:v>
                </c:pt>
                <c:pt idx="51492">
                  <c:v>45942.18249633484</c:v>
                </c:pt>
                <c:pt idx="51493">
                  <c:v>45942.18331553484</c:v>
                </c:pt>
                <c:pt idx="51494">
                  <c:v>45942.18413473485</c:v>
                </c:pt>
                <c:pt idx="51495">
                  <c:v>45942.18495393485</c:v>
                </c:pt>
                <c:pt idx="51496">
                  <c:v>45942.18577313485</c:v>
                </c:pt>
                <c:pt idx="51497">
                  <c:v>45942.18659233485</c:v>
                </c:pt>
                <c:pt idx="51498">
                  <c:v>45942.18741153485</c:v>
                </c:pt>
                <c:pt idx="51499">
                  <c:v>45942.18823073485</c:v>
                </c:pt>
                <c:pt idx="51500">
                  <c:v>45942.18904993486</c:v>
                </c:pt>
                <c:pt idx="51501">
                  <c:v>45942.18986913486</c:v>
                </c:pt>
                <c:pt idx="51502">
                  <c:v>45942.19068833486</c:v>
                </c:pt>
                <c:pt idx="51503">
                  <c:v>45942.19150753487</c:v>
                </c:pt>
                <c:pt idx="51504">
                  <c:v>45942.19232673487</c:v>
                </c:pt>
                <c:pt idx="51505">
                  <c:v>45942.1931459348</c:v>
                </c:pt>
                <c:pt idx="51506">
                  <c:v>45942.19396513487</c:v>
                </c:pt>
                <c:pt idx="51507">
                  <c:v>45942.19478433488</c:v>
                </c:pt>
                <c:pt idx="51508">
                  <c:v>45942.19560353481</c:v>
                </c:pt>
                <c:pt idx="51509">
                  <c:v>45942.19642273487</c:v>
                </c:pt>
                <c:pt idx="51510">
                  <c:v>45942.19724193487</c:v>
                </c:pt>
                <c:pt idx="51511">
                  <c:v>45942.19806113488</c:v>
                </c:pt>
                <c:pt idx="51512">
                  <c:v>45942.19888033489</c:v>
                </c:pt>
                <c:pt idx="51513">
                  <c:v>45942.19969953487</c:v>
                </c:pt>
                <c:pt idx="51514">
                  <c:v>45942.2005187349</c:v>
                </c:pt>
                <c:pt idx="51515">
                  <c:v>45942.20133793489</c:v>
                </c:pt>
                <c:pt idx="51516">
                  <c:v>45942.2021571349</c:v>
                </c:pt>
                <c:pt idx="51517">
                  <c:v>45942.2029763349</c:v>
                </c:pt>
                <c:pt idx="51518">
                  <c:v>45942.20379553483</c:v>
                </c:pt>
                <c:pt idx="51519">
                  <c:v>45942.2046147349</c:v>
                </c:pt>
                <c:pt idx="51520">
                  <c:v>45942.20543393491</c:v>
                </c:pt>
                <c:pt idx="51521">
                  <c:v>45942.2062531349</c:v>
                </c:pt>
                <c:pt idx="51522">
                  <c:v>45942.20707233491</c:v>
                </c:pt>
                <c:pt idx="51523">
                  <c:v>45942.2078915349</c:v>
                </c:pt>
                <c:pt idx="51524">
                  <c:v>45942.20871073491</c:v>
                </c:pt>
                <c:pt idx="51525">
                  <c:v>45942.20952993492</c:v>
                </c:pt>
                <c:pt idx="51526">
                  <c:v>45942.21034913492</c:v>
                </c:pt>
                <c:pt idx="51527">
                  <c:v>45942.21116833492</c:v>
                </c:pt>
                <c:pt idx="51528">
                  <c:v>45942.21198753492</c:v>
                </c:pt>
                <c:pt idx="51529">
                  <c:v>45942.21280673492</c:v>
                </c:pt>
                <c:pt idx="51530">
                  <c:v>45942.21362593493</c:v>
                </c:pt>
                <c:pt idx="51531">
                  <c:v>45942.21444513493</c:v>
                </c:pt>
                <c:pt idx="51532">
                  <c:v>45942.21526433493</c:v>
                </c:pt>
                <c:pt idx="51533">
                  <c:v>45942.21608353494</c:v>
                </c:pt>
                <c:pt idx="51534">
                  <c:v>45942.21690273494</c:v>
                </c:pt>
                <c:pt idx="51535">
                  <c:v>45942.21772193493</c:v>
                </c:pt>
                <c:pt idx="51536">
                  <c:v>45942.21854113494</c:v>
                </c:pt>
                <c:pt idx="51537">
                  <c:v>45942.21936033494</c:v>
                </c:pt>
                <c:pt idx="51538">
                  <c:v>45942.22017953495</c:v>
                </c:pt>
                <c:pt idx="51539">
                  <c:v>45942.22099873495</c:v>
                </c:pt>
                <c:pt idx="51540">
                  <c:v>45942.22181793495</c:v>
                </c:pt>
                <c:pt idx="51541">
                  <c:v>45942.22263713495</c:v>
                </c:pt>
                <c:pt idx="51542">
                  <c:v>45942.22345633496</c:v>
                </c:pt>
                <c:pt idx="51543">
                  <c:v>45942.22427553496</c:v>
                </c:pt>
                <c:pt idx="51544">
                  <c:v>45942.22509473495</c:v>
                </c:pt>
                <c:pt idx="51545">
                  <c:v>45942.22591393496</c:v>
                </c:pt>
                <c:pt idx="51546">
                  <c:v>45942.22673313496</c:v>
                </c:pt>
                <c:pt idx="51547">
                  <c:v>45942.22755233497</c:v>
                </c:pt>
                <c:pt idx="51548">
                  <c:v>45942.22837153497</c:v>
                </c:pt>
                <c:pt idx="51549">
                  <c:v>45942.2291907349</c:v>
                </c:pt>
                <c:pt idx="51550">
                  <c:v>45942.23000993497</c:v>
                </c:pt>
                <c:pt idx="51551">
                  <c:v>45942.23082913497</c:v>
                </c:pt>
                <c:pt idx="51552">
                  <c:v>45942.23164833498</c:v>
                </c:pt>
                <c:pt idx="51553">
                  <c:v>45942.23246753497</c:v>
                </c:pt>
                <c:pt idx="51554">
                  <c:v>45942.23328673498</c:v>
                </c:pt>
                <c:pt idx="51555">
                  <c:v>45942.23410593499</c:v>
                </c:pt>
                <c:pt idx="51556">
                  <c:v>45942.23492513499</c:v>
                </c:pt>
                <c:pt idx="51557">
                  <c:v>45942.23574433498</c:v>
                </c:pt>
                <c:pt idx="51558">
                  <c:v>45942.23656353499</c:v>
                </c:pt>
                <c:pt idx="51559">
                  <c:v>45942.23738273497</c:v>
                </c:pt>
                <c:pt idx="51560">
                  <c:v>45942.238201935</c:v>
                </c:pt>
                <c:pt idx="51561">
                  <c:v>45942.23902113498</c:v>
                </c:pt>
                <c:pt idx="51562">
                  <c:v>45942.23984033499</c:v>
                </c:pt>
                <c:pt idx="51563">
                  <c:v>45942.240659535</c:v>
                </c:pt>
                <c:pt idx="51564">
                  <c:v>45942.24147873498</c:v>
                </c:pt>
                <c:pt idx="51565">
                  <c:v>45942.24229793501</c:v>
                </c:pt>
                <c:pt idx="51566">
                  <c:v>45942.243117135</c:v>
                </c:pt>
                <c:pt idx="51567">
                  <c:v>45942.24393633501</c:v>
                </c:pt>
                <c:pt idx="51568">
                  <c:v>45942.24475553502</c:v>
                </c:pt>
                <c:pt idx="51569">
                  <c:v>45942.24557473502</c:v>
                </c:pt>
                <c:pt idx="51570">
                  <c:v>45942.24639393502</c:v>
                </c:pt>
                <c:pt idx="51571">
                  <c:v>45942.24721313502</c:v>
                </c:pt>
                <c:pt idx="51572">
                  <c:v>45942.24803233502</c:v>
                </c:pt>
                <c:pt idx="51573">
                  <c:v>45942.24885153503</c:v>
                </c:pt>
                <c:pt idx="51574">
                  <c:v>45942.24967073499</c:v>
                </c:pt>
                <c:pt idx="51575">
                  <c:v>45942.25048993502</c:v>
                </c:pt>
                <c:pt idx="51576">
                  <c:v>45942.25130913503</c:v>
                </c:pt>
                <c:pt idx="51577">
                  <c:v>45942.25212833504</c:v>
                </c:pt>
                <c:pt idx="51578">
                  <c:v>45942.25294753502</c:v>
                </c:pt>
                <c:pt idx="51579">
                  <c:v>45942.25376673498</c:v>
                </c:pt>
                <c:pt idx="51580">
                  <c:v>45942.25458593504</c:v>
                </c:pt>
                <c:pt idx="51581">
                  <c:v>45942.25540513505</c:v>
                </c:pt>
                <c:pt idx="51582">
                  <c:v>45942.25622433505</c:v>
                </c:pt>
                <c:pt idx="51583">
                  <c:v>45942.25704353498</c:v>
                </c:pt>
                <c:pt idx="51584">
                  <c:v>45942.25786273502</c:v>
                </c:pt>
                <c:pt idx="51585">
                  <c:v>45942.25868193505</c:v>
                </c:pt>
                <c:pt idx="51586">
                  <c:v>45942.25950113506</c:v>
                </c:pt>
                <c:pt idx="51587">
                  <c:v>45942.26032033502</c:v>
                </c:pt>
                <c:pt idx="51588">
                  <c:v>45942.26113953498</c:v>
                </c:pt>
                <c:pt idx="51589">
                  <c:v>45942.26195873499</c:v>
                </c:pt>
                <c:pt idx="51590">
                  <c:v>45942.26277793507</c:v>
                </c:pt>
                <c:pt idx="51591">
                  <c:v>45942.26359713507</c:v>
                </c:pt>
                <c:pt idx="51592">
                  <c:v>45942.26441633507</c:v>
                </c:pt>
                <c:pt idx="51593">
                  <c:v>45942.26523553507</c:v>
                </c:pt>
                <c:pt idx="51594">
                  <c:v>45942.26605473508</c:v>
                </c:pt>
                <c:pt idx="51595">
                  <c:v>45942.26687393508</c:v>
                </c:pt>
                <c:pt idx="51596">
                  <c:v>45942.26769313507</c:v>
                </c:pt>
                <c:pt idx="51597">
                  <c:v>45942.26851233508</c:v>
                </c:pt>
                <c:pt idx="51598">
                  <c:v>45942.26933153501</c:v>
                </c:pt>
                <c:pt idx="51599">
                  <c:v>45942.27015073502</c:v>
                </c:pt>
                <c:pt idx="51600">
                  <c:v>45942.27096993507</c:v>
                </c:pt>
                <c:pt idx="51601">
                  <c:v>45942.27178913502</c:v>
                </c:pt>
                <c:pt idx="51602">
                  <c:v>45942.27260833509</c:v>
                </c:pt>
                <c:pt idx="51603">
                  <c:v>45942.27342753499</c:v>
                </c:pt>
                <c:pt idx="51604">
                  <c:v>45942.2742467351</c:v>
                </c:pt>
                <c:pt idx="51605">
                  <c:v>45942.27506593503</c:v>
                </c:pt>
                <c:pt idx="51606">
                  <c:v>45942.2758851351</c:v>
                </c:pt>
                <c:pt idx="51607">
                  <c:v>45942.27670433511</c:v>
                </c:pt>
                <c:pt idx="51608">
                  <c:v>45942.27752353504</c:v>
                </c:pt>
                <c:pt idx="51609">
                  <c:v>45942.2783427351</c:v>
                </c:pt>
                <c:pt idx="51610">
                  <c:v>45942.27916193504</c:v>
                </c:pt>
                <c:pt idx="51611">
                  <c:v>45942.27998113504</c:v>
                </c:pt>
                <c:pt idx="51612">
                  <c:v>45942.28080033512</c:v>
                </c:pt>
                <c:pt idx="51613">
                  <c:v>45942.28161953512</c:v>
                </c:pt>
                <c:pt idx="51614">
                  <c:v>45942.28243873512</c:v>
                </c:pt>
                <c:pt idx="51615">
                  <c:v>45942.28325793512</c:v>
                </c:pt>
                <c:pt idx="51616">
                  <c:v>45942.28407713512</c:v>
                </c:pt>
                <c:pt idx="51617">
                  <c:v>45942.28489633512</c:v>
                </c:pt>
                <c:pt idx="51618">
                  <c:v>45942.28571553512</c:v>
                </c:pt>
                <c:pt idx="51619">
                  <c:v>45942.28653473513</c:v>
                </c:pt>
                <c:pt idx="51620">
                  <c:v>45942.28735393513</c:v>
                </c:pt>
                <c:pt idx="51621">
                  <c:v>45942.28817313514</c:v>
                </c:pt>
                <c:pt idx="51622">
                  <c:v>45942.28899233514</c:v>
                </c:pt>
                <c:pt idx="51623">
                  <c:v>45942.28981153513</c:v>
                </c:pt>
                <c:pt idx="51624">
                  <c:v>45942.29063073507</c:v>
                </c:pt>
                <c:pt idx="51625">
                  <c:v>45942.29144993506</c:v>
                </c:pt>
                <c:pt idx="51626">
                  <c:v>45942.29226913515</c:v>
                </c:pt>
                <c:pt idx="51627">
                  <c:v>45942.29308833508</c:v>
                </c:pt>
                <c:pt idx="51628">
                  <c:v>45942.29390753506</c:v>
                </c:pt>
                <c:pt idx="51629">
                  <c:v>45942.29472673509</c:v>
                </c:pt>
                <c:pt idx="51630">
                  <c:v>45942.29554593509</c:v>
                </c:pt>
                <c:pt idx="51631">
                  <c:v>45942.29636513515</c:v>
                </c:pt>
                <c:pt idx="51632">
                  <c:v>45942.29718433509</c:v>
                </c:pt>
                <c:pt idx="51633">
                  <c:v>45942.29800353509</c:v>
                </c:pt>
                <c:pt idx="51634">
                  <c:v>45942.29882273517</c:v>
                </c:pt>
                <c:pt idx="51635">
                  <c:v>45942.2996419351</c:v>
                </c:pt>
                <c:pt idx="51636">
                  <c:v>45942.30046113517</c:v>
                </c:pt>
                <c:pt idx="51637">
                  <c:v>45942.30128033517</c:v>
                </c:pt>
                <c:pt idx="51638">
                  <c:v>45942.30209953517</c:v>
                </c:pt>
                <c:pt idx="51639">
                  <c:v>45942.30291873517</c:v>
                </c:pt>
                <c:pt idx="51640">
                  <c:v>45942.30373793518</c:v>
                </c:pt>
                <c:pt idx="51641">
                  <c:v>45942.3045571352</c:v>
                </c:pt>
                <c:pt idx="51642">
                  <c:v>45942.30537633518</c:v>
                </c:pt>
                <c:pt idx="51643">
                  <c:v>45942.30619553519</c:v>
                </c:pt>
                <c:pt idx="51644">
                  <c:v>45942.3070147352</c:v>
                </c:pt>
                <c:pt idx="51645">
                  <c:v>45942.3078339352</c:v>
                </c:pt>
                <c:pt idx="51646">
                  <c:v>45942.3086531352</c:v>
                </c:pt>
                <c:pt idx="51647">
                  <c:v>45942.3094723352</c:v>
                </c:pt>
                <c:pt idx="51648">
                  <c:v>45942.3102915352</c:v>
                </c:pt>
                <c:pt idx="51649">
                  <c:v>45942.31111073519</c:v>
                </c:pt>
                <c:pt idx="51650">
                  <c:v>45942.3119299352</c:v>
                </c:pt>
                <c:pt idx="51651">
                  <c:v>45942.31274913521</c:v>
                </c:pt>
                <c:pt idx="51652">
                  <c:v>45942.31356833521</c:v>
                </c:pt>
                <c:pt idx="51653">
                  <c:v>45942.3143875352</c:v>
                </c:pt>
                <c:pt idx="51654">
                  <c:v>45942.31520673521</c:v>
                </c:pt>
                <c:pt idx="51655">
                  <c:v>45942.31602593522</c:v>
                </c:pt>
                <c:pt idx="51656">
                  <c:v>45942.31684513522</c:v>
                </c:pt>
                <c:pt idx="51657">
                  <c:v>45942.31766433522</c:v>
                </c:pt>
                <c:pt idx="51658">
                  <c:v>45942.31848353519</c:v>
                </c:pt>
                <c:pt idx="51659">
                  <c:v>45942.31930273522</c:v>
                </c:pt>
                <c:pt idx="51660">
                  <c:v>45942.32012193518</c:v>
                </c:pt>
                <c:pt idx="51661">
                  <c:v>45942.32094113519</c:v>
                </c:pt>
                <c:pt idx="51662">
                  <c:v>45942.32176033517</c:v>
                </c:pt>
                <c:pt idx="51663">
                  <c:v>45942.32257953523</c:v>
                </c:pt>
                <c:pt idx="51664">
                  <c:v>45942.32339873519</c:v>
                </c:pt>
                <c:pt idx="51665">
                  <c:v>45942.32421793524</c:v>
                </c:pt>
                <c:pt idx="51666">
                  <c:v>45942.32503713523</c:v>
                </c:pt>
                <c:pt idx="51667">
                  <c:v>45942.32585633524</c:v>
                </c:pt>
                <c:pt idx="51668">
                  <c:v>45942.32667553525</c:v>
                </c:pt>
                <c:pt idx="51669">
                  <c:v>45942.32749473518</c:v>
                </c:pt>
                <c:pt idx="51670">
                  <c:v>45942.32831393525</c:v>
                </c:pt>
                <c:pt idx="51671">
                  <c:v>45942.32913313522</c:v>
                </c:pt>
                <c:pt idx="51672">
                  <c:v>45942.32995233525</c:v>
                </c:pt>
                <c:pt idx="51673">
                  <c:v>45942.33077153519</c:v>
                </c:pt>
                <c:pt idx="51674">
                  <c:v>45942.33159073522</c:v>
                </c:pt>
                <c:pt idx="51675">
                  <c:v>45942.33240993525</c:v>
                </c:pt>
                <c:pt idx="51676">
                  <c:v>45942.33322913526</c:v>
                </c:pt>
                <c:pt idx="51677">
                  <c:v>45942.33404833527</c:v>
                </c:pt>
                <c:pt idx="51678">
                  <c:v>45942.33486753527</c:v>
                </c:pt>
                <c:pt idx="51679">
                  <c:v>45942.3356867352</c:v>
                </c:pt>
                <c:pt idx="51680">
                  <c:v>45942.33650593527</c:v>
                </c:pt>
                <c:pt idx="51681">
                  <c:v>45942.33732513528</c:v>
                </c:pt>
                <c:pt idx="51682">
                  <c:v>45942.33814433528</c:v>
                </c:pt>
                <c:pt idx="51683">
                  <c:v>45942.33896353527</c:v>
                </c:pt>
                <c:pt idx="51684">
                  <c:v>45942.33978273519</c:v>
                </c:pt>
                <c:pt idx="51685">
                  <c:v>45942.34060193528</c:v>
                </c:pt>
                <c:pt idx="51686">
                  <c:v>45942.34142113522</c:v>
                </c:pt>
                <c:pt idx="51687">
                  <c:v>45942.34224033529</c:v>
                </c:pt>
                <c:pt idx="51688">
                  <c:v>45942.34305953528</c:v>
                </c:pt>
                <c:pt idx="51689">
                  <c:v>45942.34387873529</c:v>
                </c:pt>
                <c:pt idx="51690">
                  <c:v>45942.3446979353</c:v>
                </c:pt>
                <c:pt idx="51691">
                  <c:v>45942.3455171353</c:v>
                </c:pt>
                <c:pt idx="51692">
                  <c:v>45942.3463363353</c:v>
                </c:pt>
                <c:pt idx="51693">
                  <c:v>45942.3471555353</c:v>
                </c:pt>
                <c:pt idx="51694">
                  <c:v>45942.3479747353</c:v>
                </c:pt>
                <c:pt idx="51695">
                  <c:v>45942.34879393531</c:v>
                </c:pt>
                <c:pt idx="51696">
                  <c:v>45942.34961313531</c:v>
                </c:pt>
                <c:pt idx="51697">
                  <c:v>45942.35043233531</c:v>
                </c:pt>
                <c:pt idx="51698">
                  <c:v>45942.35125153531</c:v>
                </c:pt>
                <c:pt idx="51699">
                  <c:v>45942.35207073532</c:v>
                </c:pt>
                <c:pt idx="51700">
                  <c:v>45942.35288993532</c:v>
                </c:pt>
                <c:pt idx="51701">
                  <c:v>45942.35370913532</c:v>
                </c:pt>
                <c:pt idx="51702">
                  <c:v>45942.35452833533</c:v>
                </c:pt>
                <c:pt idx="51703">
                  <c:v>45942.35534753533</c:v>
                </c:pt>
                <c:pt idx="51704">
                  <c:v>45942.35616673533</c:v>
                </c:pt>
                <c:pt idx="51705">
                  <c:v>45942.35698593533</c:v>
                </c:pt>
                <c:pt idx="51706">
                  <c:v>45942.35780513533</c:v>
                </c:pt>
                <c:pt idx="51707">
                  <c:v>45942.35862433533</c:v>
                </c:pt>
                <c:pt idx="51708">
                  <c:v>45942.35944353532</c:v>
                </c:pt>
                <c:pt idx="51709">
                  <c:v>45942.36026273532</c:v>
                </c:pt>
                <c:pt idx="51710">
                  <c:v>45942.36108193527</c:v>
                </c:pt>
                <c:pt idx="51711">
                  <c:v>45942.36190113527</c:v>
                </c:pt>
                <c:pt idx="51712">
                  <c:v>45942.36272033535</c:v>
                </c:pt>
                <c:pt idx="51713">
                  <c:v>45942.36353953535</c:v>
                </c:pt>
                <c:pt idx="51714">
                  <c:v>45942.36435873535</c:v>
                </c:pt>
                <c:pt idx="51715">
                  <c:v>45942.36517793535</c:v>
                </c:pt>
                <c:pt idx="51716">
                  <c:v>45942.36599713536</c:v>
                </c:pt>
                <c:pt idx="51717">
                  <c:v>45942.36681633535</c:v>
                </c:pt>
                <c:pt idx="51718">
                  <c:v>45942.36763553535</c:v>
                </c:pt>
                <c:pt idx="51719">
                  <c:v>45942.36845473536</c:v>
                </c:pt>
                <c:pt idx="51720">
                  <c:v>45942.36927393536</c:v>
                </c:pt>
                <c:pt idx="51721">
                  <c:v>45942.37009313537</c:v>
                </c:pt>
                <c:pt idx="51722">
                  <c:v>45942.37091233537</c:v>
                </c:pt>
                <c:pt idx="51723">
                  <c:v>45942.3717315353</c:v>
                </c:pt>
                <c:pt idx="51724">
                  <c:v>45942.37255073537</c:v>
                </c:pt>
                <c:pt idx="51725">
                  <c:v>45942.37336993538</c:v>
                </c:pt>
                <c:pt idx="51726">
                  <c:v>45942.37418913538</c:v>
                </c:pt>
                <c:pt idx="51727">
                  <c:v>45942.37500833538</c:v>
                </c:pt>
                <c:pt idx="51728">
                  <c:v>45942.37582753538</c:v>
                </c:pt>
                <c:pt idx="51729">
                  <c:v>45942.37664673539</c:v>
                </c:pt>
                <c:pt idx="51730">
                  <c:v>45942.37746593537</c:v>
                </c:pt>
                <c:pt idx="51731">
                  <c:v>45942.37828513539</c:v>
                </c:pt>
                <c:pt idx="51732">
                  <c:v>45942.37910433538</c:v>
                </c:pt>
                <c:pt idx="51733">
                  <c:v>45942.37992353537</c:v>
                </c:pt>
                <c:pt idx="51734">
                  <c:v>45942.3807427354</c:v>
                </c:pt>
                <c:pt idx="51735">
                  <c:v>45942.3815619354</c:v>
                </c:pt>
                <c:pt idx="51736">
                  <c:v>45942.3823811354</c:v>
                </c:pt>
                <c:pt idx="51737">
                  <c:v>45942.3832003354</c:v>
                </c:pt>
                <c:pt idx="51738">
                  <c:v>45942.3840195354</c:v>
                </c:pt>
                <c:pt idx="51739">
                  <c:v>45942.3848387354</c:v>
                </c:pt>
                <c:pt idx="51740">
                  <c:v>45942.38565793541</c:v>
                </c:pt>
                <c:pt idx="51741">
                  <c:v>45942.38647713541</c:v>
                </c:pt>
                <c:pt idx="51742">
                  <c:v>45942.38729633541</c:v>
                </c:pt>
                <c:pt idx="51743">
                  <c:v>45942.38811553542</c:v>
                </c:pt>
                <c:pt idx="51744">
                  <c:v>45942.38893473542</c:v>
                </c:pt>
                <c:pt idx="51745">
                  <c:v>45942.38975393542</c:v>
                </c:pt>
                <c:pt idx="51746">
                  <c:v>45942.39057313542</c:v>
                </c:pt>
                <c:pt idx="51747">
                  <c:v>45942.39139233543</c:v>
                </c:pt>
                <c:pt idx="51748">
                  <c:v>45942.39221153543</c:v>
                </c:pt>
                <c:pt idx="51749">
                  <c:v>45942.39303073542</c:v>
                </c:pt>
                <c:pt idx="51750">
                  <c:v>45942.39384993543</c:v>
                </c:pt>
                <c:pt idx="51751">
                  <c:v>45942.39466913544</c:v>
                </c:pt>
                <c:pt idx="51752">
                  <c:v>45942.39548833542</c:v>
                </c:pt>
                <c:pt idx="51753">
                  <c:v>45942.39630753543</c:v>
                </c:pt>
                <c:pt idx="51754">
                  <c:v>45942.39712673537</c:v>
                </c:pt>
                <c:pt idx="51755">
                  <c:v>45942.39794593545</c:v>
                </c:pt>
                <c:pt idx="51756">
                  <c:v>45942.39876513545</c:v>
                </c:pt>
                <c:pt idx="51757">
                  <c:v>45942.39958433545</c:v>
                </c:pt>
                <c:pt idx="51758">
                  <c:v>45942.40040353542</c:v>
                </c:pt>
                <c:pt idx="51759">
                  <c:v>45942.40122273545</c:v>
                </c:pt>
                <c:pt idx="51760">
                  <c:v>45942.40204193546</c:v>
                </c:pt>
                <c:pt idx="51761">
                  <c:v>45942.40286113546</c:v>
                </c:pt>
                <c:pt idx="51762">
                  <c:v>45942.40368033545</c:v>
                </c:pt>
                <c:pt idx="51763">
                  <c:v>45942.40449953546</c:v>
                </c:pt>
                <c:pt idx="51764">
                  <c:v>45942.40531873547</c:v>
                </c:pt>
                <c:pt idx="51765">
                  <c:v>45942.40613793547</c:v>
                </c:pt>
                <c:pt idx="51766">
                  <c:v>45942.40695713547</c:v>
                </c:pt>
                <c:pt idx="51767">
                  <c:v>45942.40777633547</c:v>
                </c:pt>
                <c:pt idx="51768">
                  <c:v>45942.40859553547</c:v>
                </c:pt>
                <c:pt idx="51769">
                  <c:v>45942.40941473548</c:v>
                </c:pt>
                <c:pt idx="51770">
                  <c:v>45942.41023393547</c:v>
                </c:pt>
                <c:pt idx="51771">
                  <c:v>45942.41105313548</c:v>
                </c:pt>
                <c:pt idx="51772">
                  <c:v>45942.41187233548</c:v>
                </c:pt>
                <c:pt idx="51773">
                  <c:v>45942.41269153549</c:v>
                </c:pt>
                <c:pt idx="51774">
                  <c:v>45942.41351073549</c:v>
                </c:pt>
                <c:pt idx="51775">
                  <c:v>45942.4143299355</c:v>
                </c:pt>
                <c:pt idx="51776">
                  <c:v>45942.41514913549</c:v>
                </c:pt>
                <c:pt idx="51777">
                  <c:v>45942.4159683355</c:v>
                </c:pt>
                <c:pt idx="51778">
                  <c:v>45942.4167875355</c:v>
                </c:pt>
                <c:pt idx="51779">
                  <c:v>45942.4176067355</c:v>
                </c:pt>
                <c:pt idx="51780">
                  <c:v>45942.4184259355</c:v>
                </c:pt>
                <c:pt idx="51781">
                  <c:v>45942.4192451355</c:v>
                </c:pt>
                <c:pt idx="51782">
                  <c:v>45942.42006433551</c:v>
                </c:pt>
                <c:pt idx="51783">
                  <c:v>45942.42088353547</c:v>
                </c:pt>
                <c:pt idx="51784">
                  <c:v>45942.42170273544</c:v>
                </c:pt>
                <c:pt idx="51785">
                  <c:v>45942.42252193551</c:v>
                </c:pt>
                <c:pt idx="51786">
                  <c:v>45942.42334113552</c:v>
                </c:pt>
                <c:pt idx="51787">
                  <c:v>45942.42416033552</c:v>
                </c:pt>
                <c:pt idx="51788">
                  <c:v>45942.42497953552</c:v>
                </c:pt>
                <c:pt idx="51789">
                  <c:v>45942.42579873552</c:v>
                </c:pt>
                <c:pt idx="51790">
                  <c:v>45942.42661793552</c:v>
                </c:pt>
                <c:pt idx="51791">
                  <c:v>45942.42743713553</c:v>
                </c:pt>
                <c:pt idx="51792">
                  <c:v>45942.42825633553</c:v>
                </c:pt>
                <c:pt idx="51793">
                  <c:v>45942.42907553553</c:v>
                </c:pt>
                <c:pt idx="51794">
                  <c:v>45942.42989473553</c:v>
                </c:pt>
                <c:pt idx="51795">
                  <c:v>45942.43071393554</c:v>
                </c:pt>
                <c:pt idx="51796">
                  <c:v>45942.43153313554</c:v>
                </c:pt>
                <c:pt idx="51797">
                  <c:v>45942.43235233554</c:v>
                </c:pt>
                <c:pt idx="51798">
                  <c:v>45942.43317153547</c:v>
                </c:pt>
                <c:pt idx="51799">
                  <c:v>45942.43399073555</c:v>
                </c:pt>
                <c:pt idx="51800">
                  <c:v>45942.43480993555</c:v>
                </c:pt>
                <c:pt idx="51801">
                  <c:v>45942.43562913555</c:v>
                </c:pt>
                <c:pt idx="51802">
                  <c:v>45942.43644833555</c:v>
                </c:pt>
                <c:pt idx="51803">
                  <c:v>45942.43726753556</c:v>
                </c:pt>
                <c:pt idx="51804">
                  <c:v>45942.43808673556</c:v>
                </c:pt>
                <c:pt idx="51805">
                  <c:v>45942.43890593556</c:v>
                </c:pt>
                <c:pt idx="51806">
                  <c:v>45942.43972513555</c:v>
                </c:pt>
                <c:pt idx="51807">
                  <c:v>45942.44054433556</c:v>
                </c:pt>
                <c:pt idx="51808">
                  <c:v>45942.44136353557</c:v>
                </c:pt>
                <c:pt idx="51809">
                  <c:v>45942.44218273557</c:v>
                </c:pt>
                <c:pt idx="51810">
                  <c:v>45942.44300193557</c:v>
                </c:pt>
                <c:pt idx="51811">
                  <c:v>45942.44382113557</c:v>
                </c:pt>
                <c:pt idx="51812">
                  <c:v>45942.44464033557</c:v>
                </c:pt>
                <c:pt idx="51813">
                  <c:v>45942.44545953558</c:v>
                </c:pt>
                <c:pt idx="51814">
                  <c:v>45942.44627873558</c:v>
                </c:pt>
                <c:pt idx="51815">
                  <c:v>45942.44709793558</c:v>
                </c:pt>
                <c:pt idx="51816">
                  <c:v>45942.44791713558</c:v>
                </c:pt>
                <c:pt idx="51817">
                  <c:v>45942.44873633558</c:v>
                </c:pt>
                <c:pt idx="51818">
                  <c:v>45942.44955553559</c:v>
                </c:pt>
                <c:pt idx="51819">
                  <c:v>45942.4503747356</c:v>
                </c:pt>
                <c:pt idx="51820">
                  <c:v>45942.45119393559</c:v>
                </c:pt>
                <c:pt idx="51821">
                  <c:v>45942.4520131356</c:v>
                </c:pt>
                <c:pt idx="51822">
                  <c:v>45942.4528323356</c:v>
                </c:pt>
                <c:pt idx="51823">
                  <c:v>45942.45365153559</c:v>
                </c:pt>
                <c:pt idx="51824">
                  <c:v>45942.4544707356</c:v>
                </c:pt>
                <c:pt idx="51825">
                  <c:v>45942.45528993561</c:v>
                </c:pt>
                <c:pt idx="51826">
                  <c:v>45942.45610913561</c:v>
                </c:pt>
                <c:pt idx="51827">
                  <c:v>45942.45692833561</c:v>
                </c:pt>
                <c:pt idx="51828">
                  <c:v>45942.45774753558</c:v>
                </c:pt>
                <c:pt idx="51829">
                  <c:v>45942.45856673562</c:v>
                </c:pt>
                <c:pt idx="51830">
                  <c:v>45942.45938593562</c:v>
                </c:pt>
                <c:pt idx="51831">
                  <c:v>45942.46020513562</c:v>
                </c:pt>
                <c:pt idx="51832">
                  <c:v>45942.46102433559</c:v>
                </c:pt>
                <c:pt idx="51833">
                  <c:v>45942.46184353557</c:v>
                </c:pt>
                <c:pt idx="51834">
                  <c:v>45942.46266273558</c:v>
                </c:pt>
                <c:pt idx="51835">
                  <c:v>45942.46348193554</c:v>
                </c:pt>
                <c:pt idx="51836">
                  <c:v>45942.46430113562</c:v>
                </c:pt>
                <c:pt idx="51837">
                  <c:v>45942.46512033558</c:v>
                </c:pt>
                <c:pt idx="51838">
                  <c:v>45942.46593953558</c:v>
                </c:pt>
                <c:pt idx="51839">
                  <c:v>45942.46675873562</c:v>
                </c:pt>
                <c:pt idx="51840">
                  <c:v>45942.46757793563</c:v>
                </c:pt>
                <c:pt idx="51841">
                  <c:v>45942.46839713564</c:v>
                </c:pt>
                <c:pt idx="51842">
                  <c:v>45942.46921633564</c:v>
                </c:pt>
                <c:pt idx="51843">
                  <c:v>45942.47003553565</c:v>
                </c:pt>
                <c:pt idx="51844">
                  <c:v>45942.47085473565</c:v>
                </c:pt>
                <c:pt idx="51845">
                  <c:v>45942.47167393562</c:v>
                </c:pt>
                <c:pt idx="51846">
                  <c:v>45942.47249313565</c:v>
                </c:pt>
                <c:pt idx="51847">
                  <c:v>45942.47331233566</c:v>
                </c:pt>
                <c:pt idx="51848">
                  <c:v>45942.47413153562</c:v>
                </c:pt>
                <c:pt idx="51849">
                  <c:v>45942.47495073565</c:v>
                </c:pt>
                <c:pt idx="51850">
                  <c:v>45942.47576993559</c:v>
                </c:pt>
                <c:pt idx="51851">
                  <c:v>45942.47658913567</c:v>
                </c:pt>
                <c:pt idx="51852">
                  <c:v>45942.47740833567</c:v>
                </c:pt>
                <c:pt idx="51853">
                  <c:v>45942.47822753567</c:v>
                </c:pt>
                <c:pt idx="51854">
                  <c:v>45942.47904673567</c:v>
                </c:pt>
                <c:pt idx="51855">
                  <c:v>45942.47986593567</c:v>
                </c:pt>
                <c:pt idx="51856">
                  <c:v>45942.48068513568</c:v>
                </c:pt>
                <c:pt idx="51857">
                  <c:v>45942.48150433568</c:v>
                </c:pt>
                <c:pt idx="51858">
                  <c:v>45942.48232353567</c:v>
                </c:pt>
                <c:pt idx="51859">
                  <c:v>45942.48314273561</c:v>
                </c:pt>
                <c:pt idx="51860">
                  <c:v>45942.48396193562</c:v>
                </c:pt>
                <c:pt idx="51861">
                  <c:v>45942.48478113567</c:v>
                </c:pt>
                <c:pt idx="51862">
                  <c:v>45942.48560033568</c:v>
                </c:pt>
                <c:pt idx="51863">
                  <c:v>45942.48641953569</c:v>
                </c:pt>
                <c:pt idx="51864">
                  <c:v>45942.4872387357</c:v>
                </c:pt>
                <c:pt idx="51865">
                  <c:v>45942.4880579357</c:v>
                </c:pt>
                <c:pt idx="51866">
                  <c:v>45942.4888771357</c:v>
                </c:pt>
                <c:pt idx="51867">
                  <c:v>45942.4896963357</c:v>
                </c:pt>
                <c:pt idx="51868">
                  <c:v>45942.4905155357</c:v>
                </c:pt>
                <c:pt idx="51869">
                  <c:v>45942.49133473564</c:v>
                </c:pt>
                <c:pt idx="51870">
                  <c:v>45942.49215393567</c:v>
                </c:pt>
                <c:pt idx="51871">
                  <c:v>45942.4929731357</c:v>
                </c:pt>
                <c:pt idx="51872">
                  <c:v>45942.49379233564</c:v>
                </c:pt>
                <c:pt idx="51873">
                  <c:v>45942.49461153572</c:v>
                </c:pt>
                <c:pt idx="51874">
                  <c:v>45942.49543073564</c:v>
                </c:pt>
                <c:pt idx="51875">
                  <c:v>45942.49624993572</c:v>
                </c:pt>
                <c:pt idx="51876">
                  <c:v>45942.49706913572</c:v>
                </c:pt>
                <c:pt idx="51877">
                  <c:v>45942.49788833573</c:v>
                </c:pt>
                <c:pt idx="51878">
                  <c:v>45942.49870753566</c:v>
                </c:pt>
                <c:pt idx="51879">
                  <c:v>45942.49952673572</c:v>
                </c:pt>
                <c:pt idx="51880">
                  <c:v>45942.50034593572</c:v>
                </c:pt>
                <c:pt idx="51881">
                  <c:v>45942.50116513566</c:v>
                </c:pt>
                <c:pt idx="51882">
                  <c:v>45942.50198433567</c:v>
                </c:pt>
                <c:pt idx="51883">
                  <c:v>45942.50280353572</c:v>
                </c:pt>
                <c:pt idx="51884">
                  <c:v>45942.50362273567</c:v>
                </c:pt>
                <c:pt idx="51885">
                  <c:v>45942.50444193567</c:v>
                </c:pt>
                <c:pt idx="51886">
                  <c:v>45942.50526113575</c:v>
                </c:pt>
                <c:pt idx="51887">
                  <c:v>45942.50608033575</c:v>
                </c:pt>
                <c:pt idx="51888">
                  <c:v>45942.50689953575</c:v>
                </c:pt>
                <c:pt idx="51889">
                  <c:v>45942.50771873575</c:v>
                </c:pt>
                <c:pt idx="51890">
                  <c:v>45942.50853793575</c:v>
                </c:pt>
                <c:pt idx="51891">
                  <c:v>45942.50935713576</c:v>
                </c:pt>
                <c:pt idx="51892">
                  <c:v>45942.51017633576</c:v>
                </c:pt>
                <c:pt idx="51893">
                  <c:v>45942.51099553575</c:v>
                </c:pt>
                <c:pt idx="51894">
                  <c:v>45942.51181473576</c:v>
                </c:pt>
                <c:pt idx="51895">
                  <c:v>45942.51263393577</c:v>
                </c:pt>
                <c:pt idx="51896">
                  <c:v>45942.51345313577</c:v>
                </c:pt>
                <c:pt idx="51897">
                  <c:v>45942.51427233577</c:v>
                </c:pt>
                <c:pt idx="51898">
                  <c:v>45942.51509153577</c:v>
                </c:pt>
                <c:pt idx="51899">
                  <c:v>45942.51591073578</c:v>
                </c:pt>
                <c:pt idx="51900">
                  <c:v>45942.51672993578</c:v>
                </c:pt>
                <c:pt idx="51901">
                  <c:v>45942.51754913578</c:v>
                </c:pt>
                <c:pt idx="51902">
                  <c:v>45942.51836833578</c:v>
                </c:pt>
                <c:pt idx="51903">
                  <c:v>45942.51918753572</c:v>
                </c:pt>
                <c:pt idx="51904">
                  <c:v>45942.52000673577</c:v>
                </c:pt>
                <c:pt idx="51905">
                  <c:v>45942.52082593578</c:v>
                </c:pt>
                <c:pt idx="51906">
                  <c:v>45942.52164513572</c:v>
                </c:pt>
                <c:pt idx="51907">
                  <c:v>45942.52246433577</c:v>
                </c:pt>
                <c:pt idx="51908">
                  <c:v>45942.52328353571</c:v>
                </c:pt>
                <c:pt idx="51909">
                  <c:v>45942.52410273573</c:v>
                </c:pt>
                <c:pt idx="51910">
                  <c:v>45942.52492193573</c:v>
                </c:pt>
                <c:pt idx="51911">
                  <c:v>45942.52574113571</c:v>
                </c:pt>
                <c:pt idx="51912">
                  <c:v>45942.52656033581</c:v>
                </c:pt>
                <c:pt idx="51913">
                  <c:v>45942.52737953574</c:v>
                </c:pt>
                <c:pt idx="51914">
                  <c:v>45942.5281987358</c:v>
                </c:pt>
                <c:pt idx="51915">
                  <c:v>45942.52901793581</c:v>
                </c:pt>
                <c:pt idx="51916">
                  <c:v>45942.52983713581</c:v>
                </c:pt>
                <c:pt idx="51917">
                  <c:v>45942.53065633582</c:v>
                </c:pt>
                <c:pt idx="51918">
                  <c:v>45942.53147553575</c:v>
                </c:pt>
                <c:pt idx="51919">
                  <c:v>45942.53229473582</c:v>
                </c:pt>
                <c:pt idx="51920">
                  <c:v>45942.53311393582</c:v>
                </c:pt>
                <c:pt idx="51921">
                  <c:v>45942.53393313583</c:v>
                </c:pt>
                <c:pt idx="51922">
                  <c:v>45942.53475233583</c:v>
                </c:pt>
                <c:pt idx="51923">
                  <c:v>45942.53557153582</c:v>
                </c:pt>
                <c:pt idx="51924">
                  <c:v>45942.53639073583</c:v>
                </c:pt>
                <c:pt idx="51925">
                  <c:v>45942.53720993584</c:v>
                </c:pt>
                <c:pt idx="51926">
                  <c:v>45942.53802913584</c:v>
                </c:pt>
                <c:pt idx="51927">
                  <c:v>45942.53884833584</c:v>
                </c:pt>
                <c:pt idx="51928">
                  <c:v>45942.53966753577</c:v>
                </c:pt>
                <c:pt idx="51929">
                  <c:v>45942.54048673582</c:v>
                </c:pt>
                <c:pt idx="51930">
                  <c:v>45942.54130593585</c:v>
                </c:pt>
                <c:pt idx="51931">
                  <c:v>45942.54212513585</c:v>
                </c:pt>
                <c:pt idx="51932">
                  <c:v>45942.54294433585</c:v>
                </c:pt>
                <c:pt idx="51933">
                  <c:v>45942.54376353576</c:v>
                </c:pt>
                <c:pt idx="51934">
                  <c:v>45942.54458273586</c:v>
                </c:pt>
                <c:pt idx="51935">
                  <c:v>45942.54540193579</c:v>
                </c:pt>
                <c:pt idx="51936">
                  <c:v>45942.54622113586</c:v>
                </c:pt>
                <c:pt idx="51937">
                  <c:v>45942.54704033586</c:v>
                </c:pt>
                <c:pt idx="51938">
                  <c:v>45942.54785953587</c:v>
                </c:pt>
                <c:pt idx="51939">
                  <c:v>45942.54867873587</c:v>
                </c:pt>
                <c:pt idx="51940">
                  <c:v>45942.54949793587</c:v>
                </c:pt>
                <c:pt idx="51941">
                  <c:v>45942.55031713587</c:v>
                </c:pt>
                <c:pt idx="51942">
                  <c:v>45942.55113633587</c:v>
                </c:pt>
                <c:pt idx="51943">
                  <c:v>45942.55195553588</c:v>
                </c:pt>
                <c:pt idx="51944">
                  <c:v>45942.55277473588</c:v>
                </c:pt>
                <c:pt idx="51945">
                  <c:v>45942.55359393588</c:v>
                </c:pt>
                <c:pt idx="51946">
                  <c:v>45942.55441313588</c:v>
                </c:pt>
                <c:pt idx="51947">
                  <c:v>45942.55523233588</c:v>
                </c:pt>
                <c:pt idx="51948">
                  <c:v>45942.55605153589</c:v>
                </c:pt>
                <c:pt idx="51949">
                  <c:v>45942.5568707359</c:v>
                </c:pt>
                <c:pt idx="51950">
                  <c:v>45942.55768993589</c:v>
                </c:pt>
                <c:pt idx="51951">
                  <c:v>45942.5585091359</c:v>
                </c:pt>
                <c:pt idx="51952">
                  <c:v>45942.5593283359</c:v>
                </c:pt>
                <c:pt idx="51953">
                  <c:v>45942.56014753583</c:v>
                </c:pt>
                <c:pt idx="51954">
                  <c:v>45942.56096673587</c:v>
                </c:pt>
                <c:pt idx="51955">
                  <c:v>45942.56178593582</c:v>
                </c:pt>
                <c:pt idx="51956">
                  <c:v>45942.56260513591</c:v>
                </c:pt>
                <c:pt idx="51957">
                  <c:v>45942.56342433587</c:v>
                </c:pt>
                <c:pt idx="51958">
                  <c:v>45942.5642435359</c:v>
                </c:pt>
                <c:pt idx="51959">
                  <c:v>45942.56506273584</c:v>
                </c:pt>
                <c:pt idx="51960">
                  <c:v>45942.56588193592</c:v>
                </c:pt>
                <c:pt idx="51961">
                  <c:v>45942.56670113592</c:v>
                </c:pt>
                <c:pt idx="51962">
                  <c:v>45942.56752033592</c:v>
                </c:pt>
                <c:pt idx="51963">
                  <c:v>45942.56833953592</c:v>
                </c:pt>
                <c:pt idx="51964">
                  <c:v>45942.56915873593</c:v>
                </c:pt>
                <c:pt idx="51965">
                  <c:v>45942.56997793593</c:v>
                </c:pt>
                <c:pt idx="51966">
                  <c:v>45942.57079713593</c:v>
                </c:pt>
                <c:pt idx="51967">
                  <c:v>45942.57161633593</c:v>
                </c:pt>
                <c:pt idx="51968">
                  <c:v>45942.57243553593</c:v>
                </c:pt>
                <c:pt idx="51969">
                  <c:v>45942.57325473594</c:v>
                </c:pt>
                <c:pt idx="51970">
                  <c:v>45942.57407393594</c:v>
                </c:pt>
                <c:pt idx="51971">
                  <c:v>45942.57489313594</c:v>
                </c:pt>
                <c:pt idx="51972">
                  <c:v>45942.57571233594</c:v>
                </c:pt>
                <c:pt idx="51973">
                  <c:v>45942.57653153595</c:v>
                </c:pt>
                <c:pt idx="51974">
                  <c:v>45942.57735073595</c:v>
                </c:pt>
                <c:pt idx="51975">
                  <c:v>45942.57816993595</c:v>
                </c:pt>
                <c:pt idx="51976">
                  <c:v>45942.57898913595</c:v>
                </c:pt>
                <c:pt idx="51977">
                  <c:v>45942.57980833595</c:v>
                </c:pt>
                <c:pt idx="51978">
                  <c:v>45942.58062753596</c:v>
                </c:pt>
                <c:pt idx="51979">
                  <c:v>45942.58144673595</c:v>
                </c:pt>
                <c:pt idx="51980">
                  <c:v>45942.58226593596</c:v>
                </c:pt>
                <c:pt idx="51981">
                  <c:v>45942.58308513596</c:v>
                </c:pt>
                <c:pt idx="51982">
                  <c:v>45942.58390433597</c:v>
                </c:pt>
                <c:pt idx="51983">
                  <c:v>45942.58472353597</c:v>
                </c:pt>
                <c:pt idx="51984">
                  <c:v>45942.58554273597</c:v>
                </c:pt>
                <c:pt idx="51985">
                  <c:v>45942.58636193597</c:v>
                </c:pt>
                <c:pt idx="51986">
                  <c:v>45942.58718113598</c:v>
                </c:pt>
                <c:pt idx="51987">
                  <c:v>45942.58800033597</c:v>
                </c:pt>
                <c:pt idx="51988">
                  <c:v>45942.58881953598</c:v>
                </c:pt>
                <c:pt idx="51989">
                  <c:v>45942.58963873598</c:v>
                </c:pt>
                <c:pt idx="51990">
                  <c:v>45942.59045793598</c:v>
                </c:pt>
                <c:pt idx="51991">
                  <c:v>45942.59127713599</c:v>
                </c:pt>
                <c:pt idx="51992">
                  <c:v>45942.59209633599</c:v>
                </c:pt>
                <c:pt idx="51993">
                  <c:v>45942.59291553598</c:v>
                </c:pt>
                <c:pt idx="51994">
                  <c:v>45942.59373473592</c:v>
                </c:pt>
                <c:pt idx="51995">
                  <c:v>45942.594553936</c:v>
                </c:pt>
                <c:pt idx="51996">
                  <c:v>45942.595373136</c:v>
                </c:pt>
                <c:pt idx="51997">
                  <c:v>45942.596192336</c:v>
                </c:pt>
                <c:pt idx="51998">
                  <c:v>45942.597011536</c:v>
                </c:pt>
                <c:pt idx="51999">
                  <c:v>45942.59783073601</c:v>
                </c:pt>
                <c:pt idx="52000">
                  <c:v>45942.59864993601</c:v>
                </c:pt>
                <c:pt idx="52001">
                  <c:v>45942.599469136</c:v>
                </c:pt>
                <c:pt idx="52002">
                  <c:v>45942.60028833601</c:v>
                </c:pt>
                <c:pt idx="52003">
                  <c:v>45942.60110753594</c:v>
                </c:pt>
                <c:pt idx="52004">
                  <c:v>45942.60192673602</c:v>
                </c:pt>
                <c:pt idx="52005">
                  <c:v>45942.60274593602</c:v>
                </c:pt>
                <c:pt idx="52006">
                  <c:v>45942.60356513602</c:v>
                </c:pt>
                <c:pt idx="52007">
                  <c:v>45942.60438433602</c:v>
                </c:pt>
                <c:pt idx="52008">
                  <c:v>45942.60520353603</c:v>
                </c:pt>
                <c:pt idx="52009">
                  <c:v>45942.60602273603</c:v>
                </c:pt>
                <c:pt idx="52010">
                  <c:v>45942.60684193603</c:v>
                </c:pt>
                <c:pt idx="52011">
                  <c:v>45942.60766113603</c:v>
                </c:pt>
                <c:pt idx="52012">
                  <c:v>45942.60848033604</c:v>
                </c:pt>
                <c:pt idx="52013">
                  <c:v>45942.60929953604</c:v>
                </c:pt>
                <c:pt idx="52014">
                  <c:v>45942.61011873604</c:v>
                </c:pt>
                <c:pt idx="52015">
                  <c:v>45942.61093793604</c:v>
                </c:pt>
                <c:pt idx="52016">
                  <c:v>45942.61175713604</c:v>
                </c:pt>
                <c:pt idx="52017">
                  <c:v>45942.61257633604</c:v>
                </c:pt>
                <c:pt idx="52018">
                  <c:v>45942.61339553605</c:v>
                </c:pt>
                <c:pt idx="52019">
                  <c:v>45942.61421473605</c:v>
                </c:pt>
                <c:pt idx="52020">
                  <c:v>45942.61503393605</c:v>
                </c:pt>
                <c:pt idx="52021">
                  <c:v>45942.61585313605</c:v>
                </c:pt>
                <c:pt idx="52022">
                  <c:v>45942.61667233605</c:v>
                </c:pt>
                <c:pt idx="52023">
                  <c:v>45942.61749153605</c:v>
                </c:pt>
                <c:pt idx="52024">
                  <c:v>45942.61831073606</c:v>
                </c:pt>
                <c:pt idx="52025">
                  <c:v>45942.61912993607</c:v>
                </c:pt>
                <c:pt idx="52026">
                  <c:v>45942.61994913607</c:v>
                </c:pt>
                <c:pt idx="52027">
                  <c:v>45942.62076833607</c:v>
                </c:pt>
                <c:pt idx="52028">
                  <c:v>45942.621587536</c:v>
                </c:pt>
                <c:pt idx="52029">
                  <c:v>45942.62240673607</c:v>
                </c:pt>
                <c:pt idx="52030">
                  <c:v>45942.62322593608</c:v>
                </c:pt>
                <c:pt idx="52031">
                  <c:v>45942.62404513608</c:v>
                </c:pt>
                <c:pt idx="52032">
                  <c:v>45942.62486433608</c:v>
                </c:pt>
                <c:pt idx="52033">
                  <c:v>45942.62568353601</c:v>
                </c:pt>
                <c:pt idx="52034">
                  <c:v>45942.62650273609</c:v>
                </c:pt>
                <c:pt idx="52035">
                  <c:v>45942.62732193607</c:v>
                </c:pt>
                <c:pt idx="52036">
                  <c:v>45942.62814113608</c:v>
                </c:pt>
                <c:pt idx="52037">
                  <c:v>45942.62896033609</c:v>
                </c:pt>
                <c:pt idx="52038">
                  <c:v>45942.6297795361</c:v>
                </c:pt>
                <c:pt idx="52039">
                  <c:v>45942.6305987361</c:v>
                </c:pt>
                <c:pt idx="52040">
                  <c:v>45942.6314179361</c:v>
                </c:pt>
                <c:pt idx="52041">
                  <c:v>45942.6322371361</c:v>
                </c:pt>
                <c:pt idx="52042">
                  <c:v>45942.6330563361</c:v>
                </c:pt>
                <c:pt idx="52043">
                  <c:v>45942.63387553611</c:v>
                </c:pt>
                <c:pt idx="52044">
                  <c:v>45942.63469473611</c:v>
                </c:pt>
                <c:pt idx="52045">
                  <c:v>45942.63551393611</c:v>
                </c:pt>
                <c:pt idx="52046">
                  <c:v>45942.63633313611</c:v>
                </c:pt>
                <c:pt idx="52047">
                  <c:v>45942.63715233612</c:v>
                </c:pt>
                <c:pt idx="52048">
                  <c:v>45942.63797153612</c:v>
                </c:pt>
                <c:pt idx="52049">
                  <c:v>45942.63879073612</c:v>
                </c:pt>
                <c:pt idx="52050">
                  <c:v>45942.63960993612</c:v>
                </c:pt>
                <c:pt idx="52051">
                  <c:v>45942.64042913612</c:v>
                </c:pt>
                <c:pt idx="52052">
                  <c:v>45942.64124833612</c:v>
                </c:pt>
                <c:pt idx="52053">
                  <c:v>45942.64206753613</c:v>
                </c:pt>
                <c:pt idx="52054">
                  <c:v>45942.64288673613</c:v>
                </c:pt>
                <c:pt idx="52055">
                  <c:v>45942.64370593613</c:v>
                </c:pt>
                <c:pt idx="52056">
                  <c:v>45942.64452513613</c:v>
                </c:pt>
                <c:pt idx="52057">
                  <c:v>45942.64534433614</c:v>
                </c:pt>
                <c:pt idx="52058">
                  <c:v>45942.64616353613</c:v>
                </c:pt>
                <c:pt idx="52059">
                  <c:v>45942.64698273614</c:v>
                </c:pt>
                <c:pt idx="52060">
                  <c:v>45942.64780193615</c:v>
                </c:pt>
                <c:pt idx="52061">
                  <c:v>45942.64862113615</c:v>
                </c:pt>
                <c:pt idx="52062">
                  <c:v>45942.64944033615</c:v>
                </c:pt>
                <c:pt idx="52063">
                  <c:v>45942.65025953615</c:v>
                </c:pt>
                <c:pt idx="52064">
                  <c:v>45942.65107873615</c:v>
                </c:pt>
                <c:pt idx="52065">
                  <c:v>45942.65189793615</c:v>
                </c:pt>
                <c:pt idx="52066">
                  <c:v>45942.65271713615</c:v>
                </c:pt>
                <c:pt idx="52067">
                  <c:v>45942.65353633616</c:v>
                </c:pt>
                <c:pt idx="52068">
                  <c:v>45942.65435553616</c:v>
                </c:pt>
                <c:pt idx="52069">
                  <c:v>45942.65517473617</c:v>
                </c:pt>
                <c:pt idx="52070">
                  <c:v>45942.65599393617</c:v>
                </c:pt>
                <c:pt idx="52071">
                  <c:v>45942.6568131362</c:v>
                </c:pt>
                <c:pt idx="52072">
                  <c:v>45942.65763233618</c:v>
                </c:pt>
                <c:pt idx="52073">
                  <c:v>45942.65845153617</c:v>
                </c:pt>
                <c:pt idx="52074">
                  <c:v>45942.65927073617</c:v>
                </c:pt>
                <c:pt idx="52075">
                  <c:v>45942.66008993618</c:v>
                </c:pt>
                <c:pt idx="52076">
                  <c:v>45942.66090913618</c:v>
                </c:pt>
                <c:pt idx="52077">
                  <c:v>45942.66172833618</c:v>
                </c:pt>
                <c:pt idx="52078">
                  <c:v>45942.66254753619</c:v>
                </c:pt>
                <c:pt idx="52079">
                  <c:v>45942.66336673617</c:v>
                </c:pt>
                <c:pt idx="52080">
                  <c:v>45942.66418593618</c:v>
                </c:pt>
                <c:pt idx="52081">
                  <c:v>45942.66500513619</c:v>
                </c:pt>
                <c:pt idx="52082">
                  <c:v>45942.6658243362</c:v>
                </c:pt>
                <c:pt idx="52083">
                  <c:v>45942.66664353618</c:v>
                </c:pt>
                <c:pt idx="52084">
                  <c:v>45942.66746273613</c:v>
                </c:pt>
                <c:pt idx="52085">
                  <c:v>45942.6682819362</c:v>
                </c:pt>
                <c:pt idx="52086">
                  <c:v>45942.66910113618</c:v>
                </c:pt>
                <c:pt idx="52087">
                  <c:v>45942.66992033619</c:v>
                </c:pt>
                <c:pt idx="52088">
                  <c:v>45942.6707395362</c:v>
                </c:pt>
                <c:pt idx="52089">
                  <c:v>45942.67155873621</c:v>
                </c:pt>
                <c:pt idx="52090">
                  <c:v>45942.67237793621</c:v>
                </c:pt>
                <c:pt idx="52091">
                  <c:v>45942.67319713622</c:v>
                </c:pt>
                <c:pt idx="52092">
                  <c:v>45942.67401633622</c:v>
                </c:pt>
                <c:pt idx="52093">
                  <c:v>45942.67483553622</c:v>
                </c:pt>
                <c:pt idx="52094">
                  <c:v>45942.67565473622</c:v>
                </c:pt>
                <c:pt idx="52095">
                  <c:v>45942.67647393623</c:v>
                </c:pt>
                <c:pt idx="52096">
                  <c:v>45942.67729313623</c:v>
                </c:pt>
                <c:pt idx="52097">
                  <c:v>45942.67811233623</c:v>
                </c:pt>
                <c:pt idx="52098">
                  <c:v>45942.67893153623</c:v>
                </c:pt>
                <c:pt idx="52099">
                  <c:v>45942.67975073618</c:v>
                </c:pt>
                <c:pt idx="52100">
                  <c:v>45942.68056993624</c:v>
                </c:pt>
                <c:pt idx="52101">
                  <c:v>45942.68138913623</c:v>
                </c:pt>
                <c:pt idx="52102">
                  <c:v>45942.68220833624</c:v>
                </c:pt>
                <c:pt idx="52103">
                  <c:v>45942.68302753622</c:v>
                </c:pt>
                <c:pt idx="52104">
                  <c:v>45942.68384673625</c:v>
                </c:pt>
                <c:pt idx="52105">
                  <c:v>45942.68466593625</c:v>
                </c:pt>
                <c:pt idx="52106">
                  <c:v>45942.68548513619</c:v>
                </c:pt>
                <c:pt idx="52107">
                  <c:v>45942.68630433625</c:v>
                </c:pt>
                <c:pt idx="52108">
                  <c:v>45942.68712353619</c:v>
                </c:pt>
                <c:pt idx="52109">
                  <c:v>45942.68794273619</c:v>
                </c:pt>
                <c:pt idx="52110">
                  <c:v>45942.68876193625</c:v>
                </c:pt>
                <c:pt idx="52111">
                  <c:v>45942.68958113626</c:v>
                </c:pt>
                <c:pt idx="52112">
                  <c:v>45942.69040033627</c:v>
                </c:pt>
                <c:pt idx="52113">
                  <c:v>45942.69121953627</c:v>
                </c:pt>
                <c:pt idx="52114">
                  <c:v>45942.69203873627</c:v>
                </c:pt>
                <c:pt idx="52115">
                  <c:v>45942.69285793627</c:v>
                </c:pt>
                <c:pt idx="52116">
                  <c:v>45942.69367713627</c:v>
                </c:pt>
                <c:pt idx="52117">
                  <c:v>45942.69449633628</c:v>
                </c:pt>
                <c:pt idx="52118">
                  <c:v>45942.69531553621</c:v>
                </c:pt>
                <c:pt idx="52119">
                  <c:v>45942.69613473627</c:v>
                </c:pt>
                <c:pt idx="52120">
                  <c:v>45942.69695393628</c:v>
                </c:pt>
                <c:pt idx="52121">
                  <c:v>45942.69777313622</c:v>
                </c:pt>
                <c:pt idx="52122">
                  <c:v>45942.69859233629</c:v>
                </c:pt>
                <c:pt idx="52123">
                  <c:v>45942.69941153621</c:v>
                </c:pt>
                <c:pt idx="52124">
                  <c:v>45942.70023073629</c:v>
                </c:pt>
                <c:pt idx="52125">
                  <c:v>45942.7010499363</c:v>
                </c:pt>
                <c:pt idx="52126">
                  <c:v>45942.7018691363</c:v>
                </c:pt>
                <c:pt idx="52127">
                  <c:v>45942.7026883363</c:v>
                </c:pt>
                <c:pt idx="52128">
                  <c:v>45942.70350753627</c:v>
                </c:pt>
                <c:pt idx="52129">
                  <c:v>45942.7043267363</c:v>
                </c:pt>
                <c:pt idx="52130">
                  <c:v>45942.70514593624</c:v>
                </c:pt>
                <c:pt idx="52131">
                  <c:v>45942.70596513627</c:v>
                </c:pt>
                <c:pt idx="52132">
                  <c:v>45942.7067843363</c:v>
                </c:pt>
                <c:pt idx="52133">
                  <c:v>45942.70760353624</c:v>
                </c:pt>
                <c:pt idx="52134">
                  <c:v>45942.70842273632</c:v>
                </c:pt>
                <c:pt idx="52135">
                  <c:v>45942.70924193632</c:v>
                </c:pt>
                <c:pt idx="52136">
                  <c:v>45942.71006113632</c:v>
                </c:pt>
                <c:pt idx="52137">
                  <c:v>45942.71088033632</c:v>
                </c:pt>
                <c:pt idx="52138">
                  <c:v>45942.71169953632</c:v>
                </c:pt>
                <c:pt idx="52139">
                  <c:v>45942.71251873632</c:v>
                </c:pt>
                <c:pt idx="52140">
                  <c:v>45942.71333793633</c:v>
                </c:pt>
                <c:pt idx="52141">
                  <c:v>45942.71415713633</c:v>
                </c:pt>
                <c:pt idx="52142">
                  <c:v>45942.71497633633</c:v>
                </c:pt>
                <c:pt idx="52143">
                  <c:v>45942.71579553627</c:v>
                </c:pt>
                <c:pt idx="52144">
                  <c:v>45942.71661473634</c:v>
                </c:pt>
                <c:pt idx="52145">
                  <c:v>45942.71743393633</c:v>
                </c:pt>
                <c:pt idx="52146">
                  <c:v>45942.71825313634</c:v>
                </c:pt>
                <c:pt idx="52147">
                  <c:v>45942.71907233635</c:v>
                </c:pt>
                <c:pt idx="52148">
                  <c:v>45942.71989153635</c:v>
                </c:pt>
                <c:pt idx="52149">
                  <c:v>45942.72071073628</c:v>
                </c:pt>
                <c:pt idx="52150">
                  <c:v>45942.72152993635</c:v>
                </c:pt>
                <c:pt idx="52151">
                  <c:v>45942.72234913635</c:v>
                </c:pt>
                <c:pt idx="52152">
                  <c:v>45942.72316833629</c:v>
                </c:pt>
                <c:pt idx="52153">
                  <c:v>45942.72398753624</c:v>
                </c:pt>
                <c:pt idx="52154">
                  <c:v>45942.72480673635</c:v>
                </c:pt>
                <c:pt idx="52155">
                  <c:v>45942.72562593629</c:v>
                </c:pt>
                <c:pt idx="52156">
                  <c:v>45942.72644513637</c:v>
                </c:pt>
                <c:pt idx="52157">
                  <c:v>45942.72726433637</c:v>
                </c:pt>
                <c:pt idx="52158">
                  <c:v>45942.7280835363</c:v>
                </c:pt>
                <c:pt idx="52159">
                  <c:v>45942.72890273637</c:v>
                </c:pt>
                <c:pt idx="52160">
                  <c:v>45942.7297219363</c:v>
                </c:pt>
                <c:pt idx="52161">
                  <c:v>45942.73054113638</c:v>
                </c:pt>
                <c:pt idx="52162">
                  <c:v>45942.73136033637</c:v>
                </c:pt>
                <c:pt idx="52163">
                  <c:v>45942.73217953638</c:v>
                </c:pt>
                <c:pt idx="52164">
                  <c:v>45942.73299873638</c:v>
                </c:pt>
                <c:pt idx="52165">
                  <c:v>45942.73381793639</c:v>
                </c:pt>
                <c:pt idx="52166">
                  <c:v>45942.73463713639</c:v>
                </c:pt>
                <c:pt idx="52167">
                  <c:v>45942.73545633638</c:v>
                </c:pt>
                <c:pt idx="52168">
                  <c:v>45942.73627553639</c:v>
                </c:pt>
                <c:pt idx="52169">
                  <c:v>45942.7370947364</c:v>
                </c:pt>
                <c:pt idx="52170">
                  <c:v>45942.7379139364</c:v>
                </c:pt>
                <c:pt idx="52171">
                  <c:v>45942.7387331364</c:v>
                </c:pt>
                <c:pt idx="52172">
                  <c:v>45942.7395523364</c:v>
                </c:pt>
                <c:pt idx="52173">
                  <c:v>45942.74037153641</c:v>
                </c:pt>
                <c:pt idx="52174">
                  <c:v>45942.74119073634</c:v>
                </c:pt>
                <c:pt idx="52175">
                  <c:v>45942.74200993641</c:v>
                </c:pt>
                <c:pt idx="52176">
                  <c:v>45942.74282913641</c:v>
                </c:pt>
                <c:pt idx="52177">
                  <c:v>45942.74364833641</c:v>
                </c:pt>
                <c:pt idx="52178">
                  <c:v>45942.74446753642</c:v>
                </c:pt>
                <c:pt idx="52179">
                  <c:v>45942.74528673642</c:v>
                </c:pt>
                <c:pt idx="52180">
                  <c:v>45942.74610593642</c:v>
                </c:pt>
                <c:pt idx="52181">
                  <c:v>45942.74692513642</c:v>
                </c:pt>
                <c:pt idx="52182">
                  <c:v>45942.74774433643</c:v>
                </c:pt>
                <c:pt idx="52183">
                  <c:v>45942.74856353643</c:v>
                </c:pt>
                <c:pt idx="52184">
                  <c:v>45942.74938273642</c:v>
                </c:pt>
                <c:pt idx="52185">
                  <c:v>45942.75020193643</c:v>
                </c:pt>
                <c:pt idx="52186">
                  <c:v>45942.75102113644</c:v>
                </c:pt>
                <c:pt idx="52187">
                  <c:v>45942.75184033644</c:v>
                </c:pt>
                <c:pt idx="52188">
                  <c:v>45942.75265953644</c:v>
                </c:pt>
                <c:pt idx="52189">
                  <c:v>45942.75347873643</c:v>
                </c:pt>
                <c:pt idx="52190">
                  <c:v>45942.75429793644</c:v>
                </c:pt>
                <c:pt idx="52191">
                  <c:v>45942.75511713645</c:v>
                </c:pt>
                <c:pt idx="52192">
                  <c:v>45942.75593633645</c:v>
                </c:pt>
                <c:pt idx="52193">
                  <c:v>45942.75675553645</c:v>
                </c:pt>
                <c:pt idx="52194">
                  <c:v>45942.75757473645</c:v>
                </c:pt>
                <c:pt idx="52195">
                  <c:v>45942.75839393645</c:v>
                </c:pt>
                <c:pt idx="52196">
                  <c:v>45942.75921313645</c:v>
                </c:pt>
                <c:pt idx="52197">
                  <c:v>45942.76003233646</c:v>
                </c:pt>
                <c:pt idx="52198">
                  <c:v>45942.76085153646</c:v>
                </c:pt>
                <c:pt idx="52199">
                  <c:v>45942.76167073647</c:v>
                </c:pt>
                <c:pt idx="52200">
                  <c:v>45942.76248993647</c:v>
                </c:pt>
                <c:pt idx="52201">
                  <c:v>45942.76330913647</c:v>
                </c:pt>
                <c:pt idx="52202">
                  <c:v>45942.76412833647</c:v>
                </c:pt>
                <c:pt idx="52203">
                  <c:v>45942.76494753647</c:v>
                </c:pt>
                <c:pt idx="52204">
                  <c:v>45942.76576673641</c:v>
                </c:pt>
                <c:pt idx="52205">
                  <c:v>45942.76658593648</c:v>
                </c:pt>
                <c:pt idx="52206">
                  <c:v>45942.76740513647</c:v>
                </c:pt>
                <c:pt idx="52207">
                  <c:v>45942.76822433648</c:v>
                </c:pt>
                <c:pt idx="52208">
                  <c:v>45942.76904353642</c:v>
                </c:pt>
                <c:pt idx="52209">
                  <c:v>45942.76986273647</c:v>
                </c:pt>
                <c:pt idx="52210">
                  <c:v>45942.77068193648</c:v>
                </c:pt>
                <c:pt idx="52211">
                  <c:v>45942.77150113649</c:v>
                </c:pt>
                <c:pt idx="52212">
                  <c:v>45942.77232033649</c:v>
                </c:pt>
                <c:pt idx="52213">
                  <c:v>45942.7731395365</c:v>
                </c:pt>
                <c:pt idx="52214">
                  <c:v>45942.7739587365</c:v>
                </c:pt>
                <c:pt idx="52215">
                  <c:v>45942.7747779365</c:v>
                </c:pt>
                <c:pt idx="52216">
                  <c:v>45942.7755971365</c:v>
                </c:pt>
                <c:pt idx="52217">
                  <c:v>45942.7764163365</c:v>
                </c:pt>
                <c:pt idx="52218">
                  <c:v>45942.77723553651</c:v>
                </c:pt>
                <c:pt idx="52219">
                  <c:v>45942.77805473651</c:v>
                </c:pt>
                <c:pt idx="52220">
                  <c:v>45942.77887393651</c:v>
                </c:pt>
                <c:pt idx="52221">
                  <c:v>45942.77969313652</c:v>
                </c:pt>
                <c:pt idx="52222">
                  <c:v>45942.78051233651</c:v>
                </c:pt>
                <c:pt idx="52223">
                  <c:v>45942.78133153652</c:v>
                </c:pt>
                <c:pt idx="52224">
                  <c:v>45942.78215073652</c:v>
                </c:pt>
                <c:pt idx="52225">
                  <c:v>45942.78296993652</c:v>
                </c:pt>
                <c:pt idx="52226">
                  <c:v>45942.78378913653</c:v>
                </c:pt>
                <c:pt idx="52227">
                  <c:v>45942.78460833652</c:v>
                </c:pt>
                <c:pt idx="52228">
                  <c:v>45942.78542753652</c:v>
                </c:pt>
                <c:pt idx="52229">
                  <c:v>45942.78624673653</c:v>
                </c:pt>
                <c:pt idx="52230">
                  <c:v>45942.78706593654</c:v>
                </c:pt>
                <c:pt idx="52231">
                  <c:v>45942.78788513654</c:v>
                </c:pt>
                <c:pt idx="52232">
                  <c:v>45942.78870433654</c:v>
                </c:pt>
                <c:pt idx="52233">
                  <c:v>45942.78952353654</c:v>
                </c:pt>
                <c:pt idx="52234">
                  <c:v>45942.79034273655</c:v>
                </c:pt>
                <c:pt idx="52235">
                  <c:v>45942.79116193647</c:v>
                </c:pt>
                <c:pt idx="52236">
                  <c:v>45942.79198113648</c:v>
                </c:pt>
                <c:pt idx="52237">
                  <c:v>45942.79280033655</c:v>
                </c:pt>
                <c:pt idx="52238">
                  <c:v>45942.79361953655</c:v>
                </c:pt>
                <c:pt idx="52239">
                  <c:v>45942.79443873656</c:v>
                </c:pt>
                <c:pt idx="52240">
                  <c:v>45942.79525793656</c:v>
                </c:pt>
                <c:pt idx="52241">
                  <c:v>45942.79607713656</c:v>
                </c:pt>
                <c:pt idx="52242">
                  <c:v>45942.79689633656</c:v>
                </c:pt>
                <c:pt idx="52243">
                  <c:v>45942.79771553657</c:v>
                </c:pt>
                <c:pt idx="52244">
                  <c:v>45942.79853473657</c:v>
                </c:pt>
                <c:pt idx="52245">
                  <c:v>45942.79935393657</c:v>
                </c:pt>
                <c:pt idx="52246">
                  <c:v>45942.80017313658</c:v>
                </c:pt>
                <c:pt idx="52247">
                  <c:v>45942.80099233658</c:v>
                </c:pt>
                <c:pt idx="52248">
                  <c:v>45942.80181153657</c:v>
                </c:pt>
                <c:pt idx="52249">
                  <c:v>45942.80263073657</c:v>
                </c:pt>
                <c:pt idx="52250">
                  <c:v>45942.80344993658</c:v>
                </c:pt>
                <c:pt idx="52251">
                  <c:v>45942.8042691366</c:v>
                </c:pt>
                <c:pt idx="52252">
                  <c:v>45942.80508833658</c:v>
                </c:pt>
                <c:pt idx="52253">
                  <c:v>45942.80590753659</c:v>
                </c:pt>
                <c:pt idx="52254">
                  <c:v>45942.8067267366</c:v>
                </c:pt>
                <c:pt idx="52255">
                  <c:v>45942.8075459366</c:v>
                </c:pt>
                <c:pt idx="52256">
                  <c:v>45942.8083651366</c:v>
                </c:pt>
                <c:pt idx="52257">
                  <c:v>45942.8091843366</c:v>
                </c:pt>
                <c:pt idx="52258">
                  <c:v>45942.8100035366</c:v>
                </c:pt>
                <c:pt idx="52259">
                  <c:v>45942.8108227366</c:v>
                </c:pt>
                <c:pt idx="52260">
                  <c:v>45942.81164193661</c:v>
                </c:pt>
                <c:pt idx="52261">
                  <c:v>45942.81246113661</c:v>
                </c:pt>
                <c:pt idx="52262">
                  <c:v>45942.81328033661</c:v>
                </c:pt>
                <c:pt idx="52263">
                  <c:v>45942.81409953661</c:v>
                </c:pt>
                <c:pt idx="52264">
                  <c:v>45942.81491873661</c:v>
                </c:pt>
                <c:pt idx="52265">
                  <c:v>45942.81573793662</c:v>
                </c:pt>
                <c:pt idx="52266">
                  <c:v>45942.81655713661</c:v>
                </c:pt>
                <c:pt idx="52267">
                  <c:v>45942.81737633662</c:v>
                </c:pt>
                <c:pt idx="52268">
                  <c:v>45942.81819553662</c:v>
                </c:pt>
                <c:pt idx="52269">
                  <c:v>45942.81901473662</c:v>
                </c:pt>
                <c:pt idx="52270">
                  <c:v>45942.81983393662</c:v>
                </c:pt>
                <c:pt idx="52271">
                  <c:v>45942.82065313663</c:v>
                </c:pt>
                <c:pt idx="52272">
                  <c:v>45942.82147233663</c:v>
                </c:pt>
                <c:pt idx="52273">
                  <c:v>45942.82229153664</c:v>
                </c:pt>
                <c:pt idx="52274">
                  <c:v>45942.82311073662</c:v>
                </c:pt>
                <c:pt idx="52275">
                  <c:v>45942.82392993663</c:v>
                </c:pt>
                <c:pt idx="52276">
                  <c:v>45942.82474913663</c:v>
                </c:pt>
                <c:pt idx="52277">
                  <c:v>45942.82556833664</c:v>
                </c:pt>
                <c:pt idx="52278">
                  <c:v>45942.82638753665</c:v>
                </c:pt>
                <c:pt idx="52279">
                  <c:v>45942.82720673665</c:v>
                </c:pt>
                <c:pt idx="52280">
                  <c:v>45942.82802593665</c:v>
                </c:pt>
                <c:pt idx="52281">
                  <c:v>45942.82884513665</c:v>
                </c:pt>
                <c:pt idx="52282">
                  <c:v>45942.82966433666</c:v>
                </c:pt>
                <c:pt idx="52283">
                  <c:v>45942.83048353659</c:v>
                </c:pt>
                <c:pt idx="52284">
                  <c:v>45942.83130273665</c:v>
                </c:pt>
                <c:pt idx="52285">
                  <c:v>45942.83212193666</c:v>
                </c:pt>
                <c:pt idx="52286">
                  <c:v>45942.83294113666</c:v>
                </c:pt>
                <c:pt idx="52287">
                  <c:v>45942.83376033667</c:v>
                </c:pt>
                <c:pt idx="52288">
                  <c:v>45942.83457953667</c:v>
                </c:pt>
                <c:pt idx="52289">
                  <c:v>45942.83539873667</c:v>
                </c:pt>
                <c:pt idx="52290">
                  <c:v>45942.83621793668</c:v>
                </c:pt>
                <c:pt idx="52291">
                  <c:v>45942.83703713667</c:v>
                </c:pt>
                <c:pt idx="52292">
                  <c:v>45942.83785633667</c:v>
                </c:pt>
                <c:pt idx="52293">
                  <c:v>45942.83867553668</c:v>
                </c:pt>
                <c:pt idx="52294">
                  <c:v>45942.83949473668</c:v>
                </c:pt>
                <c:pt idx="52295">
                  <c:v>45942.84031393668</c:v>
                </c:pt>
                <c:pt idx="52296">
                  <c:v>45942.84113313669</c:v>
                </c:pt>
                <c:pt idx="52297">
                  <c:v>45942.8419523367</c:v>
                </c:pt>
                <c:pt idx="52298">
                  <c:v>45942.84277153669</c:v>
                </c:pt>
                <c:pt idx="52299">
                  <c:v>45942.84359073669</c:v>
                </c:pt>
                <c:pt idx="52300">
                  <c:v>45942.8444099367</c:v>
                </c:pt>
                <c:pt idx="52301">
                  <c:v>45942.8452291367</c:v>
                </c:pt>
                <c:pt idx="52302">
                  <c:v>45942.8460483367</c:v>
                </c:pt>
                <c:pt idx="52303">
                  <c:v>45942.8468675367</c:v>
                </c:pt>
                <c:pt idx="52304">
                  <c:v>45942.84768673671</c:v>
                </c:pt>
                <c:pt idx="52305">
                  <c:v>45942.8485059367</c:v>
                </c:pt>
                <c:pt idx="52306">
                  <c:v>45942.84932513671</c:v>
                </c:pt>
                <c:pt idx="52307">
                  <c:v>45942.85014433671</c:v>
                </c:pt>
                <c:pt idx="52308">
                  <c:v>45942.85096353672</c:v>
                </c:pt>
                <c:pt idx="52309">
                  <c:v>45942.85178273672</c:v>
                </c:pt>
                <c:pt idx="52310">
                  <c:v>45942.85260193672</c:v>
                </c:pt>
                <c:pt idx="52311">
                  <c:v>45942.85342113672</c:v>
                </c:pt>
                <c:pt idx="52312">
                  <c:v>45942.85424033673</c:v>
                </c:pt>
                <c:pt idx="52313">
                  <c:v>45942.85505953672</c:v>
                </c:pt>
                <c:pt idx="52314">
                  <c:v>45942.85587873672</c:v>
                </c:pt>
                <c:pt idx="52315">
                  <c:v>45942.85669793673</c:v>
                </c:pt>
                <c:pt idx="52316">
                  <c:v>45942.85751713674</c:v>
                </c:pt>
                <c:pt idx="52317">
                  <c:v>45942.8583363368</c:v>
                </c:pt>
                <c:pt idx="52318">
                  <c:v>45942.85915553674</c:v>
                </c:pt>
                <c:pt idx="52319">
                  <c:v>45942.85997473674</c:v>
                </c:pt>
                <c:pt idx="52320">
                  <c:v>45942.86079393674</c:v>
                </c:pt>
                <c:pt idx="52321">
                  <c:v>45942.86161313675</c:v>
                </c:pt>
                <c:pt idx="52322">
                  <c:v>45942.86243233675</c:v>
                </c:pt>
                <c:pt idx="52323">
                  <c:v>45942.86325153675</c:v>
                </c:pt>
                <c:pt idx="52324">
                  <c:v>45942.86407073675</c:v>
                </c:pt>
                <c:pt idx="52325">
                  <c:v>45942.86488993675</c:v>
                </c:pt>
                <c:pt idx="52326">
                  <c:v>45942.86570913676</c:v>
                </c:pt>
                <c:pt idx="52327">
                  <c:v>45942.86652833675</c:v>
                </c:pt>
                <c:pt idx="52328">
                  <c:v>45942.86734753675</c:v>
                </c:pt>
                <c:pt idx="52329">
                  <c:v>45942.86816673676</c:v>
                </c:pt>
                <c:pt idx="52330">
                  <c:v>45942.86898593677</c:v>
                </c:pt>
                <c:pt idx="52331">
                  <c:v>45942.86980513677</c:v>
                </c:pt>
                <c:pt idx="52332">
                  <c:v>45942.87062433677</c:v>
                </c:pt>
                <c:pt idx="52333">
                  <c:v>45942.87144353677</c:v>
                </c:pt>
                <c:pt idx="52334">
                  <c:v>45942.87226273677</c:v>
                </c:pt>
                <c:pt idx="52335">
                  <c:v>45942.87308193678</c:v>
                </c:pt>
                <c:pt idx="52336">
                  <c:v>45942.87390113678</c:v>
                </c:pt>
                <c:pt idx="52337">
                  <c:v>45942.87472033678</c:v>
                </c:pt>
                <c:pt idx="52338">
                  <c:v>45942.87553953678</c:v>
                </c:pt>
                <c:pt idx="52339">
                  <c:v>45942.87635873678</c:v>
                </c:pt>
                <c:pt idx="52340">
                  <c:v>45942.87717793679</c:v>
                </c:pt>
                <c:pt idx="52341">
                  <c:v>45942.8779971368</c:v>
                </c:pt>
                <c:pt idx="52342">
                  <c:v>45942.8788163368</c:v>
                </c:pt>
                <c:pt idx="52343">
                  <c:v>45942.8796355368</c:v>
                </c:pt>
                <c:pt idx="52344">
                  <c:v>45942.8804547368</c:v>
                </c:pt>
                <c:pt idx="52345">
                  <c:v>45942.8812739368</c:v>
                </c:pt>
                <c:pt idx="52346">
                  <c:v>45942.8820931368</c:v>
                </c:pt>
                <c:pt idx="52347">
                  <c:v>45942.8829123368</c:v>
                </c:pt>
                <c:pt idx="52348">
                  <c:v>45942.88373153681</c:v>
                </c:pt>
                <c:pt idx="52349">
                  <c:v>45942.8845507368</c:v>
                </c:pt>
                <c:pt idx="52350">
                  <c:v>45942.88536993681</c:v>
                </c:pt>
                <c:pt idx="52351">
                  <c:v>45942.88618913681</c:v>
                </c:pt>
                <c:pt idx="52352">
                  <c:v>45942.88700833681</c:v>
                </c:pt>
                <c:pt idx="52353">
                  <c:v>45942.88782753682</c:v>
                </c:pt>
                <c:pt idx="52354">
                  <c:v>45942.88864673682</c:v>
                </c:pt>
                <c:pt idx="52355">
                  <c:v>45942.88946593682</c:v>
                </c:pt>
                <c:pt idx="52356">
                  <c:v>45942.89028513682</c:v>
                </c:pt>
                <c:pt idx="52357">
                  <c:v>45942.89110433683</c:v>
                </c:pt>
                <c:pt idx="52358">
                  <c:v>45942.89192353682</c:v>
                </c:pt>
                <c:pt idx="52359">
                  <c:v>45942.89274273683</c:v>
                </c:pt>
                <c:pt idx="52360">
                  <c:v>45942.89356193683</c:v>
                </c:pt>
                <c:pt idx="52361">
                  <c:v>45942.89438113684</c:v>
                </c:pt>
                <c:pt idx="52362">
                  <c:v>45942.89520033684</c:v>
                </c:pt>
                <c:pt idx="52363">
                  <c:v>45942.89601953684</c:v>
                </c:pt>
                <c:pt idx="52364">
                  <c:v>45942.89683873684</c:v>
                </c:pt>
                <c:pt idx="52365">
                  <c:v>45942.89765793685</c:v>
                </c:pt>
                <c:pt idx="52366">
                  <c:v>45942.89847713685</c:v>
                </c:pt>
                <c:pt idx="52367">
                  <c:v>45942.89929633685</c:v>
                </c:pt>
                <c:pt idx="52368">
                  <c:v>45942.90011553685</c:v>
                </c:pt>
                <c:pt idx="52369">
                  <c:v>45942.90093473685</c:v>
                </c:pt>
                <c:pt idx="52370">
                  <c:v>45942.90175393686</c:v>
                </c:pt>
                <c:pt idx="52371">
                  <c:v>45942.90257313686</c:v>
                </c:pt>
                <c:pt idx="52372">
                  <c:v>45942.90339233686</c:v>
                </c:pt>
                <c:pt idx="52373">
                  <c:v>45942.90421153686</c:v>
                </c:pt>
                <c:pt idx="52374">
                  <c:v>45942.90503073687</c:v>
                </c:pt>
                <c:pt idx="52375">
                  <c:v>45942.90584993687</c:v>
                </c:pt>
                <c:pt idx="52376">
                  <c:v>45942.90666913687</c:v>
                </c:pt>
                <c:pt idx="52377">
                  <c:v>45942.90748833687</c:v>
                </c:pt>
                <c:pt idx="52378">
                  <c:v>45942.90830753687</c:v>
                </c:pt>
                <c:pt idx="52379">
                  <c:v>45942.90912673688</c:v>
                </c:pt>
                <c:pt idx="52380">
                  <c:v>45942.90994593688</c:v>
                </c:pt>
                <c:pt idx="52381">
                  <c:v>45942.91076513688</c:v>
                </c:pt>
                <c:pt idx="52382">
                  <c:v>45942.91158433688</c:v>
                </c:pt>
                <c:pt idx="52383">
                  <c:v>45942.91240353689</c:v>
                </c:pt>
                <c:pt idx="52384">
                  <c:v>45942.9132227369</c:v>
                </c:pt>
                <c:pt idx="52385">
                  <c:v>45942.9140419369</c:v>
                </c:pt>
                <c:pt idx="52386">
                  <c:v>45942.9148611369</c:v>
                </c:pt>
                <c:pt idx="52387">
                  <c:v>45942.9156803369</c:v>
                </c:pt>
                <c:pt idx="52388">
                  <c:v>45942.9164995369</c:v>
                </c:pt>
                <c:pt idx="52389">
                  <c:v>45942.9173187369</c:v>
                </c:pt>
                <c:pt idx="52390">
                  <c:v>45942.9181379369</c:v>
                </c:pt>
                <c:pt idx="52391">
                  <c:v>45942.9189571369</c:v>
                </c:pt>
                <c:pt idx="52392">
                  <c:v>45942.9197763369</c:v>
                </c:pt>
                <c:pt idx="52393">
                  <c:v>45942.92059553691</c:v>
                </c:pt>
                <c:pt idx="52394">
                  <c:v>45942.92141473691</c:v>
                </c:pt>
                <c:pt idx="52395">
                  <c:v>45942.92223393691</c:v>
                </c:pt>
                <c:pt idx="52396">
                  <c:v>45942.92305313692</c:v>
                </c:pt>
                <c:pt idx="52397">
                  <c:v>45942.92387233692</c:v>
                </c:pt>
                <c:pt idx="52398">
                  <c:v>45942.92469153692</c:v>
                </c:pt>
                <c:pt idx="52399">
                  <c:v>45942.92551073692</c:v>
                </c:pt>
                <c:pt idx="52400">
                  <c:v>45942.92632993692</c:v>
                </c:pt>
                <c:pt idx="52401">
                  <c:v>45942.92714913693</c:v>
                </c:pt>
                <c:pt idx="52402">
                  <c:v>45942.92796833693</c:v>
                </c:pt>
                <c:pt idx="52403">
                  <c:v>45942.92878753693</c:v>
                </c:pt>
                <c:pt idx="52404">
                  <c:v>45942.92960673694</c:v>
                </c:pt>
                <c:pt idx="52405">
                  <c:v>45942.93042593694</c:v>
                </c:pt>
                <c:pt idx="52406">
                  <c:v>45942.93124513694</c:v>
                </c:pt>
                <c:pt idx="52407">
                  <c:v>45942.93206433694</c:v>
                </c:pt>
                <c:pt idx="52408">
                  <c:v>45942.93288353695</c:v>
                </c:pt>
                <c:pt idx="52409">
                  <c:v>45942.93370273695</c:v>
                </c:pt>
                <c:pt idx="52410">
                  <c:v>45942.93452193695</c:v>
                </c:pt>
                <c:pt idx="52411">
                  <c:v>45942.93534113695</c:v>
                </c:pt>
                <c:pt idx="52412">
                  <c:v>45942.93616033695</c:v>
                </c:pt>
                <c:pt idx="52413">
                  <c:v>45942.93697953695</c:v>
                </c:pt>
                <c:pt idx="52414">
                  <c:v>45942.93779873696</c:v>
                </c:pt>
                <c:pt idx="52415">
                  <c:v>45942.93861793696</c:v>
                </c:pt>
                <c:pt idx="52416">
                  <c:v>45942.93943713696</c:v>
                </c:pt>
                <c:pt idx="52417">
                  <c:v>45942.940256337</c:v>
                </c:pt>
                <c:pt idx="52418">
                  <c:v>45942.94107553697</c:v>
                </c:pt>
                <c:pt idx="52419">
                  <c:v>45942.94189473697</c:v>
                </c:pt>
                <c:pt idx="52420">
                  <c:v>45942.94271393697</c:v>
                </c:pt>
                <c:pt idx="52421">
                  <c:v>45942.94353313698</c:v>
                </c:pt>
                <c:pt idx="52422">
                  <c:v>45942.944352337</c:v>
                </c:pt>
                <c:pt idx="52423">
                  <c:v>45942.94517153698</c:v>
                </c:pt>
                <c:pt idx="52424">
                  <c:v>45942.94599073698</c:v>
                </c:pt>
                <c:pt idx="52425">
                  <c:v>45942.946809937</c:v>
                </c:pt>
                <c:pt idx="52426">
                  <c:v>45942.94762913698</c:v>
                </c:pt>
                <c:pt idx="52427">
                  <c:v>45942.94844833698</c:v>
                </c:pt>
                <c:pt idx="52428">
                  <c:v>45942.949267537</c:v>
                </c:pt>
                <c:pt idx="52429">
                  <c:v>45942.950086737</c:v>
                </c:pt>
                <c:pt idx="52430">
                  <c:v>45942.950905937</c:v>
                </c:pt>
                <c:pt idx="52431">
                  <c:v>45942.951725137</c:v>
                </c:pt>
                <c:pt idx="52432">
                  <c:v>45942.952544337</c:v>
                </c:pt>
                <c:pt idx="52433">
                  <c:v>45942.953363537</c:v>
                </c:pt>
                <c:pt idx="52434">
                  <c:v>45942.954182737</c:v>
                </c:pt>
                <c:pt idx="52435">
                  <c:v>45942.95500193701</c:v>
                </c:pt>
                <c:pt idx="52436">
                  <c:v>45942.95582113701</c:v>
                </c:pt>
                <c:pt idx="52437">
                  <c:v>45942.95664033701</c:v>
                </c:pt>
                <c:pt idx="52438">
                  <c:v>45942.95745953701</c:v>
                </c:pt>
                <c:pt idx="52439">
                  <c:v>45942.95827873701</c:v>
                </c:pt>
                <c:pt idx="52440">
                  <c:v>45942.95909793702</c:v>
                </c:pt>
                <c:pt idx="52441">
                  <c:v>45942.95991713702</c:v>
                </c:pt>
                <c:pt idx="52442">
                  <c:v>45942.96073633702</c:v>
                </c:pt>
                <c:pt idx="52443">
                  <c:v>45942.96155553703</c:v>
                </c:pt>
                <c:pt idx="52444">
                  <c:v>45942.96237473703</c:v>
                </c:pt>
                <c:pt idx="52445">
                  <c:v>45942.96319393702</c:v>
                </c:pt>
                <c:pt idx="52446">
                  <c:v>45942.96401313703</c:v>
                </c:pt>
                <c:pt idx="52447">
                  <c:v>45942.96483233703</c:v>
                </c:pt>
                <c:pt idx="52448">
                  <c:v>45942.96565153702</c:v>
                </c:pt>
                <c:pt idx="52449">
                  <c:v>45942.96647073702</c:v>
                </c:pt>
                <c:pt idx="52450">
                  <c:v>45942.96728993703</c:v>
                </c:pt>
                <c:pt idx="52451">
                  <c:v>45942.96810913704</c:v>
                </c:pt>
                <c:pt idx="52452">
                  <c:v>45942.96892833705</c:v>
                </c:pt>
                <c:pt idx="52453">
                  <c:v>45942.96974753698</c:v>
                </c:pt>
                <c:pt idx="52454">
                  <c:v>45942.97056673705</c:v>
                </c:pt>
                <c:pt idx="52455">
                  <c:v>45942.97138593705</c:v>
                </c:pt>
                <c:pt idx="52456">
                  <c:v>45942.97220513705</c:v>
                </c:pt>
                <c:pt idx="52457">
                  <c:v>45942.97302433706</c:v>
                </c:pt>
                <c:pt idx="52458">
                  <c:v>45942.97384353705</c:v>
                </c:pt>
                <c:pt idx="52459">
                  <c:v>45942.97466273706</c:v>
                </c:pt>
                <c:pt idx="52460">
                  <c:v>45942.97548193699</c:v>
                </c:pt>
                <c:pt idx="52461">
                  <c:v>45942.97630113707</c:v>
                </c:pt>
                <c:pt idx="52462">
                  <c:v>45942.97712033707</c:v>
                </c:pt>
                <c:pt idx="52463">
                  <c:v>45942.97793953707</c:v>
                </c:pt>
                <c:pt idx="52464">
                  <c:v>45942.97875873707</c:v>
                </c:pt>
                <c:pt idx="52465">
                  <c:v>45942.97957793707</c:v>
                </c:pt>
                <c:pt idx="52466">
                  <c:v>45942.98039713707</c:v>
                </c:pt>
                <c:pt idx="52467">
                  <c:v>45942.98121633708</c:v>
                </c:pt>
                <c:pt idx="52468">
                  <c:v>45942.98203553708</c:v>
                </c:pt>
                <c:pt idx="52469">
                  <c:v>45942.98285473708</c:v>
                </c:pt>
                <c:pt idx="52470">
                  <c:v>45942.98367393709</c:v>
                </c:pt>
                <c:pt idx="52471">
                  <c:v>45942.98449313709</c:v>
                </c:pt>
                <c:pt idx="52472">
                  <c:v>45942.9853123371</c:v>
                </c:pt>
                <c:pt idx="52473">
                  <c:v>45942.98613153709</c:v>
                </c:pt>
                <c:pt idx="52474">
                  <c:v>45942.9869507371</c:v>
                </c:pt>
                <c:pt idx="52475">
                  <c:v>45942.9877699371</c:v>
                </c:pt>
                <c:pt idx="52476">
                  <c:v>45942.9885891371</c:v>
                </c:pt>
                <c:pt idx="52477">
                  <c:v>45942.9894083371</c:v>
                </c:pt>
                <c:pt idx="52478">
                  <c:v>45942.99022753711</c:v>
                </c:pt>
                <c:pt idx="52479">
                  <c:v>45942.99104673704</c:v>
                </c:pt>
                <c:pt idx="52480">
                  <c:v>45942.9918659371</c:v>
                </c:pt>
                <c:pt idx="52481">
                  <c:v>45942.99268513711</c:v>
                </c:pt>
                <c:pt idx="52482">
                  <c:v>45942.99350433712</c:v>
                </c:pt>
                <c:pt idx="52483">
                  <c:v>45942.99432353712</c:v>
                </c:pt>
                <c:pt idx="52484">
                  <c:v>45942.99514273705</c:v>
                </c:pt>
                <c:pt idx="52485">
                  <c:v>45942.99596193705</c:v>
                </c:pt>
                <c:pt idx="52486">
                  <c:v>45942.99678113712</c:v>
                </c:pt>
                <c:pt idx="52487">
                  <c:v>45942.99760033713</c:v>
                </c:pt>
                <c:pt idx="52488">
                  <c:v>45942.99841953713</c:v>
                </c:pt>
                <c:pt idx="52489">
                  <c:v>45942.99923873713</c:v>
                </c:pt>
                <c:pt idx="52490">
                  <c:v>45943.00005793713</c:v>
                </c:pt>
                <c:pt idx="52491">
                  <c:v>45943.00087713713</c:v>
                </c:pt>
                <c:pt idx="52492">
                  <c:v>45943.00169633714</c:v>
                </c:pt>
                <c:pt idx="52493">
                  <c:v>45943.00251553714</c:v>
                </c:pt>
                <c:pt idx="52494">
                  <c:v>45943.00333473714</c:v>
                </c:pt>
                <c:pt idx="52495">
                  <c:v>45943.00415393715</c:v>
                </c:pt>
                <c:pt idx="52496">
                  <c:v>45943.00497313715</c:v>
                </c:pt>
                <c:pt idx="52497">
                  <c:v>45943.00579233715</c:v>
                </c:pt>
                <c:pt idx="52498">
                  <c:v>45943.00661153715</c:v>
                </c:pt>
                <c:pt idx="52499">
                  <c:v>45943.00743073715</c:v>
                </c:pt>
                <c:pt idx="52500">
                  <c:v>45943.00824993715</c:v>
                </c:pt>
                <c:pt idx="52501">
                  <c:v>45943.00906913716</c:v>
                </c:pt>
                <c:pt idx="52502">
                  <c:v>45943.00988833716</c:v>
                </c:pt>
                <c:pt idx="52503">
                  <c:v>45943.01070753716</c:v>
                </c:pt>
                <c:pt idx="52504">
                  <c:v>45943.01152673717</c:v>
                </c:pt>
                <c:pt idx="52505">
                  <c:v>45943.01234593717</c:v>
                </c:pt>
                <c:pt idx="52506">
                  <c:v>45943.01316513717</c:v>
                </c:pt>
                <c:pt idx="52507">
                  <c:v>45943.01398433717</c:v>
                </c:pt>
                <c:pt idx="52508">
                  <c:v>45943.01480353717</c:v>
                </c:pt>
                <c:pt idx="52509">
                  <c:v>45943.01562273718</c:v>
                </c:pt>
                <c:pt idx="52510">
                  <c:v>45943.01644193718</c:v>
                </c:pt>
                <c:pt idx="52511">
                  <c:v>45943.01726113718</c:v>
                </c:pt>
                <c:pt idx="52512">
                  <c:v>45943.01808033718</c:v>
                </c:pt>
                <c:pt idx="52513">
                  <c:v>45943.01889953718</c:v>
                </c:pt>
                <c:pt idx="52514">
                  <c:v>45943.01971873719</c:v>
                </c:pt>
                <c:pt idx="52515">
                  <c:v>45943.0205379372</c:v>
                </c:pt>
                <c:pt idx="52516">
                  <c:v>45943.02135713719</c:v>
                </c:pt>
                <c:pt idx="52517">
                  <c:v>45943.0221763372</c:v>
                </c:pt>
                <c:pt idx="52518">
                  <c:v>45943.02299553718</c:v>
                </c:pt>
                <c:pt idx="52519">
                  <c:v>45943.02381473719</c:v>
                </c:pt>
                <c:pt idx="52520">
                  <c:v>45943.0246339372</c:v>
                </c:pt>
                <c:pt idx="52521">
                  <c:v>45943.02545313718</c:v>
                </c:pt>
                <c:pt idx="52522">
                  <c:v>45943.02627233721</c:v>
                </c:pt>
                <c:pt idx="52523">
                  <c:v>45943.02709153717</c:v>
                </c:pt>
                <c:pt idx="52524">
                  <c:v>45943.02791073718</c:v>
                </c:pt>
                <c:pt idx="52525">
                  <c:v>45943.02872993718</c:v>
                </c:pt>
                <c:pt idx="52526">
                  <c:v>45943.02954913722</c:v>
                </c:pt>
                <c:pt idx="52527">
                  <c:v>45943.03036833722</c:v>
                </c:pt>
                <c:pt idx="52528">
                  <c:v>45943.03118753714</c:v>
                </c:pt>
                <c:pt idx="52529">
                  <c:v>45943.03200673722</c:v>
                </c:pt>
                <c:pt idx="52530">
                  <c:v>45943.03282593723</c:v>
                </c:pt>
                <c:pt idx="52531">
                  <c:v>45943.03364513718</c:v>
                </c:pt>
                <c:pt idx="52532">
                  <c:v>45943.03446433722</c:v>
                </c:pt>
                <c:pt idx="52533">
                  <c:v>45943.03528353717</c:v>
                </c:pt>
                <c:pt idx="52534">
                  <c:v>45943.03610273718</c:v>
                </c:pt>
                <c:pt idx="52535">
                  <c:v>45943.03692193722</c:v>
                </c:pt>
                <c:pt idx="52536">
                  <c:v>45943.03774113717</c:v>
                </c:pt>
                <c:pt idx="52537">
                  <c:v>45943.03856033723</c:v>
                </c:pt>
                <c:pt idx="52538">
                  <c:v>45943.03937953719</c:v>
                </c:pt>
                <c:pt idx="52539">
                  <c:v>45943.04019873725</c:v>
                </c:pt>
                <c:pt idx="52540">
                  <c:v>45943.04101793725</c:v>
                </c:pt>
                <c:pt idx="52541">
                  <c:v>45943.04183713725</c:v>
                </c:pt>
                <c:pt idx="52542">
                  <c:v>45943.04265633725</c:v>
                </c:pt>
                <c:pt idx="52543">
                  <c:v>45943.04347553719</c:v>
                </c:pt>
                <c:pt idx="52544">
                  <c:v>45943.04429473726</c:v>
                </c:pt>
                <c:pt idx="52545">
                  <c:v>45943.04511393725</c:v>
                </c:pt>
                <c:pt idx="52546">
                  <c:v>45943.04593313725</c:v>
                </c:pt>
                <c:pt idx="52547">
                  <c:v>45943.04675233726</c:v>
                </c:pt>
                <c:pt idx="52548">
                  <c:v>45943.04757153727</c:v>
                </c:pt>
                <c:pt idx="52549">
                  <c:v>45943.04839073727</c:v>
                </c:pt>
                <c:pt idx="52550">
                  <c:v>45943.04920993727</c:v>
                </c:pt>
                <c:pt idx="52551">
                  <c:v>45943.05002913727</c:v>
                </c:pt>
                <c:pt idx="52552">
                  <c:v>45943.05084833727</c:v>
                </c:pt>
                <c:pt idx="52553">
                  <c:v>45943.05166753721</c:v>
                </c:pt>
                <c:pt idx="52554">
                  <c:v>45943.05248673727</c:v>
                </c:pt>
                <c:pt idx="52555">
                  <c:v>45943.05330593728</c:v>
                </c:pt>
                <c:pt idx="52556">
                  <c:v>45943.05412513729</c:v>
                </c:pt>
                <c:pt idx="52557">
                  <c:v>45943.05494433729</c:v>
                </c:pt>
                <c:pt idx="52558">
                  <c:v>45943.05576353721</c:v>
                </c:pt>
                <c:pt idx="52559">
                  <c:v>45943.05658273728</c:v>
                </c:pt>
                <c:pt idx="52560">
                  <c:v>45943.05740193727</c:v>
                </c:pt>
                <c:pt idx="52561">
                  <c:v>45943.0582211373</c:v>
                </c:pt>
                <c:pt idx="52562">
                  <c:v>45943.0590403373</c:v>
                </c:pt>
                <c:pt idx="52563">
                  <c:v>45943.0598595373</c:v>
                </c:pt>
                <c:pt idx="52564">
                  <c:v>45943.0606787373</c:v>
                </c:pt>
                <c:pt idx="52565">
                  <c:v>45943.06149793724</c:v>
                </c:pt>
                <c:pt idx="52566">
                  <c:v>45943.06231713731</c:v>
                </c:pt>
                <c:pt idx="52567">
                  <c:v>45943.0631363373</c:v>
                </c:pt>
                <c:pt idx="52568">
                  <c:v>45943.06395553724</c:v>
                </c:pt>
                <c:pt idx="52569">
                  <c:v>45943.06477473732</c:v>
                </c:pt>
                <c:pt idx="52570">
                  <c:v>45943.06559393732</c:v>
                </c:pt>
                <c:pt idx="52571">
                  <c:v>45943.06641313732</c:v>
                </c:pt>
                <c:pt idx="52572">
                  <c:v>45943.06723233732</c:v>
                </c:pt>
                <c:pt idx="52573">
                  <c:v>45943.06805153732</c:v>
                </c:pt>
                <c:pt idx="52574">
                  <c:v>45943.06887073733</c:v>
                </c:pt>
                <c:pt idx="52575">
                  <c:v>45943.06968993726</c:v>
                </c:pt>
                <c:pt idx="52576">
                  <c:v>45943.07050913733</c:v>
                </c:pt>
                <c:pt idx="52577">
                  <c:v>45943.07132833733</c:v>
                </c:pt>
                <c:pt idx="52578">
                  <c:v>45943.07214753727</c:v>
                </c:pt>
                <c:pt idx="52579">
                  <c:v>45943.07296673732</c:v>
                </c:pt>
                <c:pt idx="52580">
                  <c:v>45943.07378593726</c:v>
                </c:pt>
                <c:pt idx="52581">
                  <c:v>45943.07460513734</c:v>
                </c:pt>
                <c:pt idx="52582">
                  <c:v>45943.07542433732</c:v>
                </c:pt>
                <c:pt idx="52583">
                  <c:v>45943.07624353735</c:v>
                </c:pt>
                <c:pt idx="52584">
                  <c:v>45943.07706273728</c:v>
                </c:pt>
                <c:pt idx="52585">
                  <c:v>45943.07788193732</c:v>
                </c:pt>
                <c:pt idx="52586">
                  <c:v>45943.07870113735</c:v>
                </c:pt>
                <c:pt idx="52587">
                  <c:v>45943.07952033736</c:v>
                </c:pt>
                <c:pt idx="52588">
                  <c:v>45943.08033953736</c:v>
                </c:pt>
                <c:pt idx="52589">
                  <c:v>45943.08115873735</c:v>
                </c:pt>
                <c:pt idx="52590">
                  <c:v>45943.08197793736</c:v>
                </c:pt>
                <c:pt idx="52591">
                  <c:v>45943.08279713737</c:v>
                </c:pt>
                <c:pt idx="52592">
                  <c:v>45943.08361633737</c:v>
                </c:pt>
                <c:pt idx="52593">
                  <c:v>45943.08443553737</c:v>
                </c:pt>
                <c:pt idx="52594">
                  <c:v>45943.08525473737</c:v>
                </c:pt>
                <c:pt idx="52595">
                  <c:v>45943.08607393737</c:v>
                </c:pt>
                <c:pt idx="52596">
                  <c:v>45943.08689313737</c:v>
                </c:pt>
                <c:pt idx="52597">
                  <c:v>45943.08771233738</c:v>
                </c:pt>
                <c:pt idx="52598">
                  <c:v>45943.08853153738</c:v>
                </c:pt>
                <c:pt idx="52599">
                  <c:v>45943.08935073738</c:v>
                </c:pt>
                <c:pt idx="52600">
                  <c:v>45943.09016993732</c:v>
                </c:pt>
                <c:pt idx="52601">
                  <c:v>45943.09098913737</c:v>
                </c:pt>
                <c:pt idx="52602">
                  <c:v>45943.09180833738</c:v>
                </c:pt>
                <c:pt idx="52603">
                  <c:v>45943.09262753732</c:v>
                </c:pt>
                <c:pt idx="52604">
                  <c:v>45943.09344673729</c:v>
                </c:pt>
                <c:pt idx="52605">
                  <c:v>45943.0942659374</c:v>
                </c:pt>
                <c:pt idx="52606">
                  <c:v>45943.09508513733</c:v>
                </c:pt>
                <c:pt idx="52607">
                  <c:v>45943.0959043374</c:v>
                </c:pt>
                <c:pt idx="52608">
                  <c:v>45943.09672353732</c:v>
                </c:pt>
                <c:pt idx="52609">
                  <c:v>45943.09754273734</c:v>
                </c:pt>
                <c:pt idx="52610">
                  <c:v>45943.09836193737</c:v>
                </c:pt>
                <c:pt idx="52611">
                  <c:v>45943.09918113734</c:v>
                </c:pt>
                <c:pt idx="52612">
                  <c:v>45943.10000033741</c:v>
                </c:pt>
                <c:pt idx="52613">
                  <c:v>45943.10081953742</c:v>
                </c:pt>
                <c:pt idx="52614">
                  <c:v>45943.10163873742</c:v>
                </c:pt>
                <c:pt idx="52615">
                  <c:v>45943.10245793742</c:v>
                </c:pt>
                <c:pt idx="52616">
                  <c:v>45943.10327713742</c:v>
                </c:pt>
                <c:pt idx="52617">
                  <c:v>45943.10409633742</c:v>
                </c:pt>
                <c:pt idx="52618">
                  <c:v>45943.10491553743</c:v>
                </c:pt>
                <c:pt idx="52619">
                  <c:v>45943.10573473742</c:v>
                </c:pt>
                <c:pt idx="52620">
                  <c:v>45943.10655393743</c:v>
                </c:pt>
                <c:pt idx="52621">
                  <c:v>45943.10737313743</c:v>
                </c:pt>
                <c:pt idx="52622">
                  <c:v>45943.10819233744</c:v>
                </c:pt>
                <c:pt idx="52623">
                  <c:v>45943.10901153742</c:v>
                </c:pt>
                <c:pt idx="52624">
                  <c:v>45943.10983073743</c:v>
                </c:pt>
                <c:pt idx="52625">
                  <c:v>45943.11064993744</c:v>
                </c:pt>
                <c:pt idx="52626">
                  <c:v>45943.11146913745</c:v>
                </c:pt>
                <c:pt idx="52627">
                  <c:v>45943.11228833745</c:v>
                </c:pt>
                <c:pt idx="52628">
                  <c:v>45943.11310753738</c:v>
                </c:pt>
                <c:pt idx="52629">
                  <c:v>45943.11392673745</c:v>
                </c:pt>
                <c:pt idx="52630">
                  <c:v>45943.11474593746</c:v>
                </c:pt>
                <c:pt idx="52631">
                  <c:v>45943.11556513746</c:v>
                </c:pt>
                <c:pt idx="52632">
                  <c:v>45943.11638433746</c:v>
                </c:pt>
                <c:pt idx="52633">
                  <c:v>45943.11720353745</c:v>
                </c:pt>
                <c:pt idx="52634">
                  <c:v>45943.11802273746</c:v>
                </c:pt>
                <c:pt idx="52635">
                  <c:v>45943.11884193747</c:v>
                </c:pt>
                <c:pt idx="52636">
                  <c:v>45943.11966113747</c:v>
                </c:pt>
                <c:pt idx="52637">
                  <c:v>45943.1204803374</c:v>
                </c:pt>
                <c:pt idx="52638">
                  <c:v>45943.12129953747</c:v>
                </c:pt>
                <c:pt idx="52639">
                  <c:v>45943.12211873748</c:v>
                </c:pt>
                <c:pt idx="52640">
                  <c:v>45943.12293793748</c:v>
                </c:pt>
                <c:pt idx="52641">
                  <c:v>45943.12375713747</c:v>
                </c:pt>
                <c:pt idx="52642">
                  <c:v>45943.12457633748</c:v>
                </c:pt>
                <c:pt idx="52643">
                  <c:v>45943.12539553742</c:v>
                </c:pt>
                <c:pt idx="52644">
                  <c:v>45943.12621473749</c:v>
                </c:pt>
                <c:pt idx="52645">
                  <c:v>45943.12703393748</c:v>
                </c:pt>
                <c:pt idx="52646">
                  <c:v>45943.12785313748</c:v>
                </c:pt>
                <c:pt idx="52647">
                  <c:v>45943.12867233749</c:v>
                </c:pt>
                <c:pt idx="52648">
                  <c:v>45943.12949153741</c:v>
                </c:pt>
                <c:pt idx="52649">
                  <c:v>45943.1303107375</c:v>
                </c:pt>
                <c:pt idx="52650">
                  <c:v>45943.13112993743</c:v>
                </c:pt>
                <c:pt idx="52651">
                  <c:v>45943.1319491375</c:v>
                </c:pt>
                <c:pt idx="52652">
                  <c:v>45943.13276833751</c:v>
                </c:pt>
                <c:pt idx="52653">
                  <c:v>45943.13358753744</c:v>
                </c:pt>
                <c:pt idx="52654">
                  <c:v>45943.1344067375</c:v>
                </c:pt>
                <c:pt idx="52655">
                  <c:v>45943.13522593751</c:v>
                </c:pt>
                <c:pt idx="52656">
                  <c:v>45943.13604513751</c:v>
                </c:pt>
                <c:pt idx="52657">
                  <c:v>45943.13686433752</c:v>
                </c:pt>
                <c:pt idx="52658">
                  <c:v>45943.13768353745</c:v>
                </c:pt>
                <c:pt idx="52659">
                  <c:v>45943.13850273752</c:v>
                </c:pt>
                <c:pt idx="52660">
                  <c:v>45943.13932193752</c:v>
                </c:pt>
                <c:pt idx="52661">
                  <c:v>45943.14014113753</c:v>
                </c:pt>
                <c:pt idx="52662">
                  <c:v>45943.14096033753</c:v>
                </c:pt>
                <c:pt idx="52663">
                  <c:v>45943.14177953752</c:v>
                </c:pt>
                <c:pt idx="52664">
                  <c:v>45943.14259873753</c:v>
                </c:pt>
                <c:pt idx="52665">
                  <c:v>45943.14341793754</c:v>
                </c:pt>
                <c:pt idx="52666">
                  <c:v>45943.14423713753</c:v>
                </c:pt>
                <c:pt idx="52667">
                  <c:v>45943.14505633754</c:v>
                </c:pt>
                <c:pt idx="52668">
                  <c:v>45943.14587553754</c:v>
                </c:pt>
                <c:pt idx="52669">
                  <c:v>45943.14669473754</c:v>
                </c:pt>
                <c:pt idx="52670">
                  <c:v>45943.14751393755</c:v>
                </c:pt>
                <c:pt idx="52671">
                  <c:v>45943.14833313755</c:v>
                </c:pt>
                <c:pt idx="52672">
                  <c:v>45943.14915233755</c:v>
                </c:pt>
                <c:pt idx="52673">
                  <c:v>45943.14997153755</c:v>
                </c:pt>
                <c:pt idx="52674">
                  <c:v>45943.15079073756</c:v>
                </c:pt>
                <c:pt idx="52675">
                  <c:v>45943.15160993756</c:v>
                </c:pt>
                <c:pt idx="52676">
                  <c:v>45943.15242913756</c:v>
                </c:pt>
                <c:pt idx="52677">
                  <c:v>45943.15324833756</c:v>
                </c:pt>
                <c:pt idx="52678">
                  <c:v>45943.15406753757</c:v>
                </c:pt>
                <c:pt idx="52679">
                  <c:v>45943.15488673757</c:v>
                </c:pt>
                <c:pt idx="52680">
                  <c:v>45943.15570593757</c:v>
                </c:pt>
                <c:pt idx="52681">
                  <c:v>45943.15652513757</c:v>
                </c:pt>
                <c:pt idx="52682">
                  <c:v>45943.15734433757</c:v>
                </c:pt>
                <c:pt idx="52683">
                  <c:v>45943.15816353758</c:v>
                </c:pt>
                <c:pt idx="52684">
                  <c:v>45943.15898273758</c:v>
                </c:pt>
                <c:pt idx="52685">
                  <c:v>45943.15980193758</c:v>
                </c:pt>
                <c:pt idx="52686">
                  <c:v>45943.16062113758</c:v>
                </c:pt>
                <c:pt idx="52687">
                  <c:v>45943.16144033752</c:v>
                </c:pt>
                <c:pt idx="52688">
                  <c:v>45943.16225953759</c:v>
                </c:pt>
                <c:pt idx="52689">
                  <c:v>45943.16307873758</c:v>
                </c:pt>
                <c:pt idx="52690">
                  <c:v>45943.16389793759</c:v>
                </c:pt>
                <c:pt idx="52691">
                  <c:v>45943.1647171376</c:v>
                </c:pt>
                <c:pt idx="52692">
                  <c:v>45943.1655363376</c:v>
                </c:pt>
                <c:pt idx="52693">
                  <c:v>45943.16635553759</c:v>
                </c:pt>
                <c:pt idx="52694">
                  <c:v>45943.16717473757</c:v>
                </c:pt>
                <c:pt idx="52695">
                  <c:v>45943.16799393758</c:v>
                </c:pt>
                <c:pt idx="52696">
                  <c:v>45943.16881313761</c:v>
                </c:pt>
                <c:pt idx="52697">
                  <c:v>45943.16963233759</c:v>
                </c:pt>
                <c:pt idx="52698">
                  <c:v>45943.17045153757</c:v>
                </c:pt>
                <c:pt idx="52699">
                  <c:v>45943.17127073758</c:v>
                </c:pt>
                <c:pt idx="52700">
                  <c:v>45943.17208993762</c:v>
                </c:pt>
                <c:pt idx="52701">
                  <c:v>45943.17290913762</c:v>
                </c:pt>
                <c:pt idx="52702">
                  <c:v>45943.17372833758</c:v>
                </c:pt>
                <c:pt idx="52703">
                  <c:v>45943.17454753762</c:v>
                </c:pt>
                <c:pt idx="52704">
                  <c:v>45943.17536673757</c:v>
                </c:pt>
                <c:pt idx="52705">
                  <c:v>45943.17618593758</c:v>
                </c:pt>
                <c:pt idx="52706">
                  <c:v>45943.17700513762</c:v>
                </c:pt>
                <c:pt idx="52707">
                  <c:v>45943.17782433762</c:v>
                </c:pt>
                <c:pt idx="52708">
                  <c:v>45943.17864353758</c:v>
                </c:pt>
                <c:pt idx="52709">
                  <c:v>45943.17946273755</c:v>
                </c:pt>
                <c:pt idx="52710">
                  <c:v>45943.18028193762</c:v>
                </c:pt>
                <c:pt idx="52711">
                  <c:v>45943.18110113758</c:v>
                </c:pt>
                <c:pt idx="52712">
                  <c:v>45943.18192033759</c:v>
                </c:pt>
                <c:pt idx="52713">
                  <c:v>45943.18273953765</c:v>
                </c:pt>
                <c:pt idx="52714">
                  <c:v>45943.18355873765</c:v>
                </c:pt>
                <c:pt idx="52715">
                  <c:v>45943.18437793765</c:v>
                </c:pt>
                <c:pt idx="52716">
                  <c:v>45943.18519713765</c:v>
                </c:pt>
                <c:pt idx="52717">
                  <c:v>45943.18601633765</c:v>
                </c:pt>
                <c:pt idx="52718">
                  <c:v>45943.18683553766</c:v>
                </c:pt>
                <c:pt idx="52719">
                  <c:v>45943.18765473765</c:v>
                </c:pt>
                <c:pt idx="52720">
                  <c:v>45943.18847393765</c:v>
                </c:pt>
                <c:pt idx="52721">
                  <c:v>45943.18929313766</c:v>
                </c:pt>
                <c:pt idx="52722">
                  <c:v>45943.19011233767</c:v>
                </c:pt>
                <c:pt idx="52723">
                  <c:v>45943.1909315376</c:v>
                </c:pt>
                <c:pt idx="52724">
                  <c:v>45943.19175073757</c:v>
                </c:pt>
                <c:pt idx="52725">
                  <c:v>45943.19256993767</c:v>
                </c:pt>
                <c:pt idx="52726">
                  <c:v>45943.1933891376</c:v>
                </c:pt>
                <c:pt idx="52727">
                  <c:v>45943.19420833768</c:v>
                </c:pt>
                <c:pt idx="52728">
                  <c:v>45943.19502753758</c:v>
                </c:pt>
                <c:pt idx="52729">
                  <c:v>45943.1958467376</c:v>
                </c:pt>
                <c:pt idx="52730">
                  <c:v>45943.19666593761</c:v>
                </c:pt>
                <c:pt idx="52731">
                  <c:v>45943.19748513758</c:v>
                </c:pt>
                <c:pt idx="52732">
                  <c:v>45943.19830433767</c:v>
                </c:pt>
                <c:pt idx="52733">
                  <c:v>45943.19912353757</c:v>
                </c:pt>
                <c:pt idx="52734">
                  <c:v>45943.19994273758</c:v>
                </c:pt>
                <c:pt idx="52735">
                  <c:v>45943.20076193761</c:v>
                </c:pt>
                <c:pt idx="52736">
                  <c:v>45943.20158113763</c:v>
                </c:pt>
                <c:pt idx="52737">
                  <c:v>45943.20240033763</c:v>
                </c:pt>
                <c:pt idx="52738">
                  <c:v>45943.2032195377</c:v>
                </c:pt>
                <c:pt idx="52739">
                  <c:v>45943.20403873771</c:v>
                </c:pt>
                <c:pt idx="52740">
                  <c:v>45943.20485793771</c:v>
                </c:pt>
                <c:pt idx="52741">
                  <c:v>45943.2056771377</c:v>
                </c:pt>
                <c:pt idx="52742">
                  <c:v>45943.20649633771</c:v>
                </c:pt>
                <c:pt idx="52743">
                  <c:v>45943.20731553764</c:v>
                </c:pt>
                <c:pt idx="52744">
                  <c:v>45943.20813473772</c:v>
                </c:pt>
                <c:pt idx="52745">
                  <c:v>45943.20895393772</c:v>
                </c:pt>
                <c:pt idx="52746">
                  <c:v>45943.20977313765</c:v>
                </c:pt>
                <c:pt idx="52747">
                  <c:v>45943.21059233772</c:v>
                </c:pt>
                <c:pt idx="52748">
                  <c:v>45943.21141153766</c:v>
                </c:pt>
                <c:pt idx="52749">
                  <c:v>45943.21223073773</c:v>
                </c:pt>
                <c:pt idx="52750">
                  <c:v>45943.21304993772</c:v>
                </c:pt>
                <c:pt idx="52751">
                  <c:v>45943.21386913773</c:v>
                </c:pt>
                <c:pt idx="52752">
                  <c:v>45943.21468833774</c:v>
                </c:pt>
                <c:pt idx="52753">
                  <c:v>45943.21550753772</c:v>
                </c:pt>
                <c:pt idx="52754">
                  <c:v>45943.21632673773</c:v>
                </c:pt>
                <c:pt idx="52755">
                  <c:v>45943.21714593767</c:v>
                </c:pt>
                <c:pt idx="52756">
                  <c:v>45943.21796513772</c:v>
                </c:pt>
                <c:pt idx="52757">
                  <c:v>45943.21878433775</c:v>
                </c:pt>
                <c:pt idx="52758">
                  <c:v>45943.21960353768</c:v>
                </c:pt>
                <c:pt idx="52759">
                  <c:v>45943.22042273764</c:v>
                </c:pt>
                <c:pt idx="52760">
                  <c:v>45943.22124193766</c:v>
                </c:pt>
                <c:pt idx="52761">
                  <c:v>45943.22206113769</c:v>
                </c:pt>
                <c:pt idx="52762">
                  <c:v>45943.22288033769</c:v>
                </c:pt>
                <c:pt idx="52763">
                  <c:v>45943.22369953767</c:v>
                </c:pt>
                <c:pt idx="52764">
                  <c:v>45943.22451873776</c:v>
                </c:pt>
                <c:pt idx="52765">
                  <c:v>45943.22533793777</c:v>
                </c:pt>
                <c:pt idx="52766">
                  <c:v>45943.22615713777</c:v>
                </c:pt>
                <c:pt idx="52767">
                  <c:v>45943.22697633777</c:v>
                </c:pt>
                <c:pt idx="52768">
                  <c:v>45943.22779553766</c:v>
                </c:pt>
                <c:pt idx="52769">
                  <c:v>45943.22861473777</c:v>
                </c:pt>
                <c:pt idx="52770">
                  <c:v>45943.22943393771</c:v>
                </c:pt>
                <c:pt idx="52771">
                  <c:v>45943.23025313778</c:v>
                </c:pt>
                <c:pt idx="52772">
                  <c:v>45943.23107233777</c:v>
                </c:pt>
                <c:pt idx="52773">
                  <c:v>45943.23189153771</c:v>
                </c:pt>
                <c:pt idx="52774">
                  <c:v>45943.23271073772</c:v>
                </c:pt>
                <c:pt idx="52775">
                  <c:v>45943.23352993777</c:v>
                </c:pt>
                <c:pt idx="52776">
                  <c:v>45943.23434913778</c:v>
                </c:pt>
                <c:pt idx="52777">
                  <c:v>45943.23516833772</c:v>
                </c:pt>
                <c:pt idx="52778">
                  <c:v>45943.23598753769</c:v>
                </c:pt>
                <c:pt idx="52779">
                  <c:v>45943.2368067378</c:v>
                </c:pt>
                <c:pt idx="52780">
                  <c:v>45943.23762593773</c:v>
                </c:pt>
                <c:pt idx="52781">
                  <c:v>45943.23844513777</c:v>
                </c:pt>
                <c:pt idx="52782">
                  <c:v>45943.2392643378</c:v>
                </c:pt>
                <c:pt idx="52783">
                  <c:v>45943.24008353774</c:v>
                </c:pt>
                <c:pt idx="52784">
                  <c:v>45943.24090273777</c:v>
                </c:pt>
                <c:pt idx="52785">
                  <c:v>45943.24172193772</c:v>
                </c:pt>
                <c:pt idx="52786">
                  <c:v>45943.24254113781</c:v>
                </c:pt>
                <c:pt idx="52787">
                  <c:v>45943.24336033782</c:v>
                </c:pt>
                <c:pt idx="52788">
                  <c:v>45943.24417953782</c:v>
                </c:pt>
                <c:pt idx="52789">
                  <c:v>45943.24499873782</c:v>
                </c:pt>
                <c:pt idx="52790">
                  <c:v>45943.24581793782</c:v>
                </c:pt>
                <c:pt idx="52791">
                  <c:v>45943.24663713782</c:v>
                </c:pt>
                <c:pt idx="52792">
                  <c:v>45943.24745633783</c:v>
                </c:pt>
                <c:pt idx="52793">
                  <c:v>45943.24827553783</c:v>
                </c:pt>
                <c:pt idx="52794">
                  <c:v>45943.24909473782</c:v>
                </c:pt>
                <c:pt idx="52795">
                  <c:v>45943.24991393783</c:v>
                </c:pt>
                <c:pt idx="52796">
                  <c:v>45943.25073313784</c:v>
                </c:pt>
                <c:pt idx="52797">
                  <c:v>45943.25155233784</c:v>
                </c:pt>
                <c:pt idx="52798">
                  <c:v>45943.25237153783</c:v>
                </c:pt>
                <c:pt idx="52799">
                  <c:v>45943.25319073777</c:v>
                </c:pt>
                <c:pt idx="52800">
                  <c:v>45943.25400993785</c:v>
                </c:pt>
                <c:pt idx="52801">
                  <c:v>45943.25482913785</c:v>
                </c:pt>
                <c:pt idx="52802">
                  <c:v>45943.25564833785</c:v>
                </c:pt>
                <c:pt idx="52803">
                  <c:v>45943.25646753785</c:v>
                </c:pt>
                <c:pt idx="52804">
                  <c:v>45943.25728673785</c:v>
                </c:pt>
                <c:pt idx="52805">
                  <c:v>45943.25810593786</c:v>
                </c:pt>
                <c:pt idx="52806">
                  <c:v>45943.25892513786</c:v>
                </c:pt>
                <c:pt idx="52807">
                  <c:v>45943.25974433785</c:v>
                </c:pt>
                <c:pt idx="52808">
                  <c:v>45943.26056353779</c:v>
                </c:pt>
                <c:pt idx="52809">
                  <c:v>45943.26138273776</c:v>
                </c:pt>
                <c:pt idx="52810">
                  <c:v>45943.26220193787</c:v>
                </c:pt>
                <c:pt idx="52811">
                  <c:v>45943.2630211378</c:v>
                </c:pt>
                <c:pt idx="52812">
                  <c:v>45943.26384033787</c:v>
                </c:pt>
                <c:pt idx="52813">
                  <c:v>45943.26465953788</c:v>
                </c:pt>
                <c:pt idx="52814">
                  <c:v>45943.26547873781</c:v>
                </c:pt>
                <c:pt idx="52815">
                  <c:v>45943.26629793788</c:v>
                </c:pt>
                <c:pt idx="52816">
                  <c:v>45943.26711713788</c:v>
                </c:pt>
                <c:pt idx="52817">
                  <c:v>45943.26793633788</c:v>
                </c:pt>
                <c:pt idx="52818">
                  <c:v>45943.26875553787</c:v>
                </c:pt>
                <c:pt idx="52819">
                  <c:v>45943.26957473787</c:v>
                </c:pt>
                <c:pt idx="52820">
                  <c:v>45943.27039393788</c:v>
                </c:pt>
                <c:pt idx="52821">
                  <c:v>45943.27121313789</c:v>
                </c:pt>
                <c:pt idx="52822">
                  <c:v>45943.2720323379</c:v>
                </c:pt>
                <c:pt idx="52823">
                  <c:v>45943.2728515379</c:v>
                </c:pt>
                <c:pt idx="52824">
                  <c:v>45943.27367073783</c:v>
                </c:pt>
                <c:pt idx="52825">
                  <c:v>45943.2744899379</c:v>
                </c:pt>
                <c:pt idx="52826">
                  <c:v>45943.27530913791</c:v>
                </c:pt>
                <c:pt idx="52827">
                  <c:v>45943.27612833791</c:v>
                </c:pt>
                <c:pt idx="52828">
                  <c:v>45943.2769475379</c:v>
                </c:pt>
                <c:pt idx="52829">
                  <c:v>45943.27776673784</c:v>
                </c:pt>
                <c:pt idx="52830">
                  <c:v>45943.27858593791</c:v>
                </c:pt>
                <c:pt idx="52831">
                  <c:v>45943.27940513792</c:v>
                </c:pt>
                <c:pt idx="52832">
                  <c:v>45943.28022433792</c:v>
                </c:pt>
                <c:pt idx="52833">
                  <c:v>45943.28104353785</c:v>
                </c:pt>
                <c:pt idx="52834">
                  <c:v>45943.28186273792</c:v>
                </c:pt>
                <c:pt idx="52835">
                  <c:v>45943.28268193793</c:v>
                </c:pt>
                <c:pt idx="52836">
                  <c:v>45943.28350113793</c:v>
                </c:pt>
                <c:pt idx="52837">
                  <c:v>45943.28432033793</c:v>
                </c:pt>
                <c:pt idx="52838">
                  <c:v>45943.28513953793</c:v>
                </c:pt>
                <c:pt idx="52839">
                  <c:v>45943.28595873794</c:v>
                </c:pt>
                <c:pt idx="52840">
                  <c:v>45943.28677793794</c:v>
                </c:pt>
                <c:pt idx="52841">
                  <c:v>45943.28759713794</c:v>
                </c:pt>
                <c:pt idx="52842">
                  <c:v>45943.28841633794</c:v>
                </c:pt>
                <c:pt idx="52843">
                  <c:v>45943.28923553794</c:v>
                </c:pt>
                <c:pt idx="52844">
                  <c:v>45943.29005473795</c:v>
                </c:pt>
                <c:pt idx="52845">
                  <c:v>45943.29087393795</c:v>
                </c:pt>
                <c:pt idx="52846">
                  <c:v>45943.29169313788</c:v>
                </c:pt>
                <c:pt idx="52847">
                  <c:v>45943.29251233795</c:v>
                </c:pt>
                <c:pt idx="52848">
                  <c:v>45943.29333153789</c:v>
                </c:pt>
                <c:pt idx="52849">
                  <c:v>45943.29415073789</c:v>
                </c:pt>
                <c:pt idx="52850">
                  <c:v>45943.29496993795</c:v>
                </c:pt>
                <c:pt idx="52851">
                  <c:v>45943.29578913789</c:v>
                </c:pt>
                <c:pt idx="52852">
                  <c:v>45943.29660833797</c:v>
                </c:pt>
                <c:pt idx="52853">
                  <c:v>45943.29742753787</c:v>
                </c:pt>
                <c:pt idx="52854">
                  <c:v>45943.29824673797</c:v>
                </c:pt>
                <c:pt idx="52855">
                  <c:v>45943.2990659379</c:v>
                </c:pt>
                <c:pt idx="52856">
                  <c:v>45943.29988513797</c:v>
                </c:pt>
                <c:pt idx="52857">
                  <c:v>45943.30070433797</c:v>
                </c:pt>
                <c:pt idx="52858">
                  <c:v>45943.30152353798</c:v>
                </c:pt>
                <c:pt idx="52859">
                  <c:v>45943.30234273798</c:v>
                </c:pt>
                <c:pt idx="52860">
                  <c:v>45943.30316193798</c:v>
                </c:pt>
                <c:pt idx="52861">
                  <c:v>45943.30398113799</c:v>
                </c:pt>
                <c:pt idx="52862">
                  <c:v>45943.30480033798</c:v>
                </c:pt>
                <c:pt idx="52863">
                  <c:v>45943.305619538</c:v>
                </c:pt>
                <c:pt idx="52864">
                  <c:v>45943.306438738</c:v>
                </c:pt>
                <c:pt idx="52865">
                  <c:v>45943.307257938</c:v>
                </c:pt>
                <c:pt idx="52866">
                  <c:v>45943.308077138</c:v>
                </c:pt>
                <c:pt idx="52867">
                  <c:v>45943.308896338</c:v>
                </c:pt>
                <c:pt idx="52868">
                  <c:v>45943.309715538</c:v>
                </c:pt>
                <c:pt idx="52869">
                  <c:v>45943.310534738</c:v>
                </c:pt>
                <c:pt idx="52870">
                  <c:v>45943.311353938</c:v>
                </c:pt>
                <c:pt idx="52871">
                  <c:v>45943.312173138</c:v>
                </c:pt>
                <c:pt idx="52872">
                  <c:v>45943.312992338</c:v>
                </c:pt>
                <c:pt idx="52873">
                  <c:v>45943.31381153801</c:v>
                </c:pt>
                <c:pt idx="52874">
                  <c:v>45943.31463073801</c:v>
                </c:pt>
                <c:pt idx="52875">
                  <c:v>45943.31544993802</c:v>
                </c:pt>
                <c:pt idx="52876">
                  <c:v>45943.31626913804</c:v>
                </c:pt>
                <c:pt idx="52877">
                  <c:v>45943.31708833802</c:v>
                </c:pt>
                <c:pt idx="52878">
                  <c:v>45943.31790753802</c:v>
                </c:pt>
                <c:pt idx="52879">
                  <c:v>45943.31872673802</c:v>
                </c:pt>
                <c:pt idx="52880">
                  <c:v>45943.31954593802</c:v>
                </c:pt>
                <c:pt idx="52881">
                  <c:v>45943.32036513803</c:v>
                </c:pt>
                <c:pt idx="52882">
                  <c:v>45943.32118433803</c:v>
                </c:pt>
                <c:pt idx="52883">
                  <c:v>45943.32200353804</c:v>
                </c:pt>
                <c:pt idx="52884">
                  <c:v>45943.32282273804</c:v>
                </c:pt>
                <c:pt idx="52885">
                  <c:v>45943.32364193803</c:v>
                </c:pt>
                <c:pt idx="52886">
                  <c:v>45943.32446113804</c:v>
                </c:pt>
                <c:pt idx="52887">
                  <c:v>45943.32528033805</c:v>
                </c:pt>
                <c:pt idx="52888">
                  <c:v>45943.32609953805</c:v>
                </c:pt>
                <c:pt idx="52889">
                  <c:v>45943.32691873805</c:v>
                </c:pt>
                <c:pt idx="52890">
                  <c:v>45943.32773793805</c:v>
                </c:pt>
                <c:pt idx="52891">
                  <c:v>45943.32855713806</c:v>
                </c:pt>
                <c:pt idx="52892">
                  <c:v>45943.32937633805</c:v>
                </c:pt>
                <c:pt idx="52893">
                  <c:v>45943.33019553806</c:v>
                </c:pt>
                <c:pt idx="52894">
                  <c:v>45943.33101473806</c:v>
                </c:pt>
                <c:pt idx="52895">
                  <c:v>45943.33183393806</c:v>
                </c:pt>
                <c:pt idx="52896">
                  <c:v>45943.33265313806</c:v>
                </c:pt>
                <c:pt idx="52897">
                  <c:v>45943.33347233807</c:v>
                </c:pt>
                <c:pt idx="52898">
                  <c:v>45943.33429153807</c:v>
                </c:pt>
                <c:pt idx="52899">
                  <c:v>45943.33511073807</c:v>
                </c:pt>
                <c:pt idx="52900">
                  <c:v>45943.33592993807</c:v>
                </c:pt>
                <c:pt idx="52901">
                  <c:v>45943.33674913807</c:v>
                </c:pt>
                <c:pt idx="52902">
                  <c:v>45943.33756833808</c:v>
                </c:pt>
                <c:pt idx="52903">
                  <c:v>45943.33838753808</c:v>
                </c:pt>
                <c:pt idx="52904">
                  <c:v>45943.33920673808</c:v>
                </c:pt>
                <c:pt idx="52905">
                  <c:v>45943.34002593808</c:v>
                </c:pt>
                <c:pt idx="52906">
                  <c:v>45943.34084513808</c:v>
                </c:pt>
                <c:pt idx="52907">
                  <c:v>45943.3416643381</c:v>
                </c:pt>
                <c:pt idx="52908">
                  <c:v>45943.34248353809</c:v>
                </c:pt>
                <c:pt idx="52909">
                  <c:v>45943.3433027381</c:v>
                </c:pt>
                <c:pt idx="52910">
                  <c:v>45943.3441219381</c:v>
                </c:pt>
                <c:pt idx="52911">
                  <c:v>45943.3449411381</c:v>
                </c:pt>
                <c:pt idx="52912">
                  <c:v>45943.3457603381</c:v>
                </c:pt>
                <c:pt idx="52913">
                  <c:v>45943.3465795381</c:v>
                </c:pt>
                <c:pt idx="52914">
                  <c:v>45943.3473987381</c:v>
                </c:pt>
                <c:pt idx="52915">
                  <c:v>45943.3482179381</c:v>
                </c:pt>
                <c:pt idx="52916">
                  <c:v>45943.3490371381</c:v>
                </c:pt>
                <c:pt idx="52917">
                  <c:v>45943.3498563381</c:v>
                </c:pt>
                <c:pt idx="52918">
                  <c:v>45943.35067553811</c:v>
                </c:pt>
                <c:pt idx="52919">
                  <c:v>45943.35149473812</c:v>
                </c:pt>
                <c:pt idx="52920">
                  <c:v>45943.3523139382</c:v>
                </c:pt>
                <c:pt idx="52921">
                  <c:v>45943.35313313813</c:v>
                </c:pt>
                <c:pt idx="52922">
                  <c:v>45943.35395233814</c:v>
                </c:pt>
                <c:pt idx="52923">
                  <c:v>45943.35477153812</c:v>
                </c:pt>
                <c:pt idx="52924">
                  <c:v>45943.35559073813</c:v>
                </c:pt>
                <c:pt idx="52925">
                  <c:v>45943.35640993814</c:v>
                </c:pt>
                <c:pt idx="52926">
                  <c:v>45943.35722913814</c:v>
                </c:pt>
                <c:pt idx="52927">
                  <c:v>45943.3580483382</c:v>
                </c:pt>
                <c:pt idx="52928">
                  <c:v>45943.35886753813</c:v>
                </c:pt>
                <c:pt idx="52929">
                  <c:v>45943.35968673814</c:v>
                </c:pt>
                <c:pt idx="52930">
                  <c:v>45943.36050593814</c:v>
                </c:pt>
                <c:pt idx="52931">
                  <c:v>45943.36132513815</c:v>
                </c:pt>
                <c:pt idx="52932">
                  <c:v>45943.36214433815</c:v>
                </c:pt>
                <c:pt idx="52933">
                  <c:v>45943.36296353815</c:v>
                </c:pt>
                <c:pt idx="52934">
                  <c:v>45943.36378273815</c:v>
                </c:pt>
                <c:pt idx="52935">
                  <c:v>45943.36460193815</c:v>
                </c:pt>
                <c:pt idx="52936">
                  <c:v>45943.36542113816</c:v>
                </c:pt>
                <c:pt idx="52937">
                  <c:v>45943.36624033816</c:v>
                </c:pt>
                <c:pt idx="52938">
                  <c:v>45943.36705953816</c:v>
                </c:pt>
                <c:pt idx="52939">
                  <c:v>45943.36787873816</c:v>
                </c:pt>
                <c:pt idx="52940">
                  <c:v>45943.36869793816</c:v>
                </c:pt>
                <c:pt idx="52941">
                  <c:v>45943.36951713816</c:v>
                </c:pt>
                <c:pt idx="52942">
                  <c:v>45943.3703363382</c:v>
                </c:pt>
                <c:pt idx="52943">
                  <c:v>45943.37115553817</c:v>
                </c:pt>
                <c:pt idx="52944">
                  <c:v>45943.37197473817</c:v>
                </c:pt>
                <c:pt idx="52945">
                  <c:v>45943.37279393817</c:v>
                </c:pt>
                <c:pt idx="52946">
                  <c:v>45943.37361313818</c:v>
                </c:pt>
                <c:pt idx="52947">
                  <c:v>45943.3744323382</c:v>
                </c:pt>
                <c:pt idx="52948">
                  <c:v>45943.37525153818</c:v>
                </c:pt>
                <c:pt idx="52949">
                  <c:v>45943.37607073818</c:v>
                </c:pt>
                <c:pt idx="52950">
                  <c:v>45943.3768899382</c:v>
                </c:pt>
                <c:pt idx="52951">
                  <c:v>45943.3777091382</c:v>
                </c:pt>
                <c:pt idx="52952">
                  <c:v>45943.3785283382</c:v>
                </c:pt>
                <c:pt idx="52953">
                  <c:v>45943.3793475382</c:v>
                </c:pt>
                <c:pt idx="52954">
                  <c:v>45943.3801667382</c:v>
                </c:pt>
                <c:pt idx="52955">
                  <c:v>45943.3809859382</c:v>
                </c:pt>
                <c:pt idx="52956">
                  <c:v>45943.3818051382</c:v>
                </c:pt>
                <c:pt idx="52957">
                  <c:v>45943.3826243382</c:v>
                </c:pt>
                <c:pt idx="52958">
                  <c:v>45943.38344353819</c:v>
                </c:pt>
                <c:pt idx="52959">
                  <c:v>45943.38426273821</c:v>
                </c:pt>
                <c:pt idx="52960">
                  <c:v>45943.38508193821</c:v>
                </c:pt>
                <c:pt idx="52961">
                  <c:v>45943.38590113822</c:v>
                </c:pt>
                <c:pt idx="52962">
                  <c:v>45943.38672033822</c:v>
                </c:pt>
                <c:pt idx="52963">
                  <c:v>45943.38753953822</c:v>
                </c:pt>
                <c:pt idx="52964">
                  <c:v>45943.38835873822</c:v>
                </c:pt>
                <c:pt idx="52965">
                  <c:v>45943.38917793822</c:v>
                </c:pt>
                <c:pt idx="52966">
                  <c:v>45943.38999713822</c:v>
                </c:pt>
                <c:pt idx="52967">
                  <c:v>45943.39081633822</c:v>
                </c:pt>
                <c:pt idx="52968">
                  <c:v>45943.39163553822</c:v>
                </c:pt>
                <c:pt idx="52969">
                  <c:v>45943.39245473823</c:v>
                </c:pt>
                <c:pt idx="52970">
                  <c:v>45943.39327393824</c:v>
                </c:pt>
                <c:pt idx="52971">
                  <c:v>45943.39409313824</c:v>
                </c:pt>
                <c:pt idx="52972">
                  <c:v>45943.39491233824</c:v>
                </c:pt>
                <c:pt idx="52973">
                  <c:v>45943.39573153818</c:v>
                </c:pt>
                <c:pt idx="52974">
                  <c:v>45943.39655073825</c:v>
                </c:pt>
                <c:pt idx="52975">
                  <c:v>45943.39736993825</c:v>
                </c:pt>
                <c:pt idx="52976">
                  <c:v>45943.39818913825</c:v>
                </c:pt>
                <c:pt idx="52977">
                  <c:v>45943.39900833825</c:v>
                </c:pt>
                <c:pt idx="52978">
                  <c:v>45943.39982753825</c:v>
                </c:pt>
                <c:pt idx="52979">
                  <c:v>45943.40064673826</c:v>
                </c:pt>
                <c:pt idx="52980">
                  <c:v>45943.40146593822</c:v>
                </c:pt>
                <c:pt idx="52981">
                  <c:v>45943.40228513826</c:v>
                </c:pt>
                <c:pt idx="52982">
                  <c:v>45943.40310433826</c:v>
                </c:pt>
                <c:pt idx="52983">
                  <c:v>45943.40392353827</c:v>
                </c:pt>
                <c:pt idx="52984">
                  <c:v>45943.40474273827</c:v>
                </c:pt>
                <c:pt idx="52985">
                  <c:v>45943.40556193827</c:v>
                </c:pt>
                <c:pt idx="52986">
                  <c:v>45943.40638113827</c:v>
                </c:pt>
                <c:pt idx="52987">
                  <c:v>45943.40720033827</c:v>
                </c:pt>
                <c:pt idx="52988">
                  <c:v>45943.40801953827</c:v>
                </c:pt>
                <c:pt idx="52989">
                  <c:v>45943.40883873827</c:v>
                </c:pt>
                <c:pt idx="52990">
                  <c:v>45943.40965793828</c:v>
                </c:pt>
                <c:pt idx="52991">
                  <c:v>45943.41047713828</c:v>
                </c:pt>
                <c:pt idx="52992">
                  <c:v>45943.41129633828</c:v>
                </c:pt>
                <c:pt idx="52993">
                  <c:v>45943.41211553829</c:v>
                </c:pt>
                <c:pt idx="52994">
                  <c:v>45943.4129347383</c:v>
                </c:pt>
                <c:pt idx="52995">
                  <c:v>45943.41375393829</c:v>
                </c:pt>
                <c:pt idx="52996">
                  <c:v>45943.4145731383</c:v>
                </c:pt>
                <c:pt idx="52997">
                  <c:v>45943.4153923383</c:v>
                </c:pt>
                <c:pt idx="52998">
                  <c:v>45943.4162115383</c:v>
                </c:pt>
                <c:pt idx="52999">
                  <c:v>45943.4170307383</c:v>
                </c:pt>
                <c:pt idx="53000">
                  <c:v>45943.4178499383</c:v>
                </c:pt>
                <c:pt idx="53001">
                  <c:v>45943.4186691383</c:v>
                </c:pt>
                <c:pt idx="53002">
                  <c:v>45943.41948833831</c:v>
                </c:pt>
                <c:pt idx="53003">
                  <c:v>45943.4203075383</c:v>
                </c:pt>
                <c:pt idx="53004">
                  <c:v>45943.42112673824</c:v>
                </c:pt>
                <c:pt idx="53005">
                  <c:v>45943.42194593832</c:v>
                </c:pt>
                <c:pt idx="53006">
                  <c:v>45943.42276513832</c:v>
                </c:pt>
                <c:pt idx="53007">
                  <c:v>45943.42358433832</c:v>
                </c:pt>
                <c:pt idx="53008">
                  <c:v>45943.42440353832</c:v>
                </c:pt>
                <c:pt idx="53009">
                  <c:v>45943.42522273833</c:v>
                </c:pt>
                <c:pt idx="53010">
                  <c:v>45943.42604193833</c:v>
                </c:pt>
                <c:pt idx="53011">
                  <c:v>45943.42686113833</c:v>
                </c:pt>
                <c:pt idx="53012">
                  <c:v>45943.42768033833</c:v>
                </c:pt>
                <c:pt idx="53013">
                  <c:v>45943.42849953834</c:v>
                </c:pt>
                <c:pt idx="53014">
                  <c:v>45943.42931873834</c:v>
                </c:pt>
                <c:pt idx="53015">
                  <c:v>45943.43013793834</c:v>
                </c:pt>
                <c:pt idx="53016">
                  <c:v>45943.43095713834</c:v>
                </c:pt>
                <c:pt idx="53017">
                  <c:v>45943.43177633834</c:v>
                </c:pt>
                <c:pt idx="53018">
                  <c:v>45943.43259553835</c:v>
                </c:pt>
                <c:pt idx="53019">
                  <c:v>45943.43341473835</c:v>
                </c:pt>
                <c:pt idx="53020">
                  <c:v>45943.43423393835</c:v>
                </c:pt>
                <c:pt idx="53021">
                  <c:v>45943.43505313835</c:v>
                </c:pt>
                <c:pt idx="53022">
                  <c:v>45943.43587233835</c:v>
                </c:pt>
                <c:pt idx="53023">
                  <c:v>45943.43669153836</c:v>
                </c:pt>
                <c:pt idx="53024">
                  <c:v>45943.43751073836</c:v>
                </c:pt>
                <c:pt idx="53025">
                  <c:v>45943.43832993836</c:v>
                </c:pt>
                <c:pt idx="53026">
                  <c:v>45943.43914913836</c:v>
                </c:pt>
                <c:pt idx="53027">
                  <c:v>45943.43996833837</c:v>
                </c:pt>
                <c:pt idx="53028">
                  <c:v>45943.44078753837</c:v>
                </c:pt>
                <c:pt idx="53029">
                  <c:v>45943.44160673837</c:v>
                </c:pt>
                <c:pt idx="53030">
                  <c:v>45943.44242593837</c:v>
                </c:pt>
                <c:pt idx="53031">
                  <c:v>45943.44324513837</c:v>
                </c:pt>
                <c:pt idx="53032">
                  <c:v>45943.44406433837</c:v>
                </c:pt>
                <c:pt idx="53033">
                  <c:v>45943.44488353838</c:v>
                </c:pt>
                <c:pt idx="53034">
                  <c:v>45943.44570273838</c:v>
                </c:pt>
                <c:pt idx="53035">
                  <c:v>45943.44652193838</c:v>
                </c:pt>
                <c:pt idx="53036">
                  <c:v>45943.44734113839</c:v>
                </c:pt>
                <c:pt idx="53037">
                  <c:v>45943.4481603384</c:v>
                </c:pt>
                <c:pt idx="53038">
                  <c:v>45943.4489795384</c:v>
                </c:pt>
                <c:pt idx="53039">
                  <c:v>45943.44979873839</c:v>
                </c:pt>
                <c:pt idx="53040">
                  <c:v>45943.4506179384</c:v>
                </c:pt>
                <c:pt idx="53041">
                  <c:v>45943.4514371384</c:v>
                </c:pt>
                <c:pt idx="53042">
                  <c:v>45943.4522563384</c:v>
                </c:pt>
                <c:pt idx="53043">
                  <c:v>45943.4530755384</c:v>
                </c:pt>
                <c:pt idx="53044">
                  <c:v>45943.4538947384</c:v>
                </c:pt>
                <c:pt idx="53045">
                  <c:v>45943.4547139384</c:v>
                </c:pt>
                <c:pt idx="53046">
                  <c:v>45943.4555331384</c:v>
                </c:pt>
                <c:pt idx="53047">
                  <c:v>45943.4563523384</c:v>
                </c:pt>
                <c:pt idx="53048">
                  <c:v>45943.45717153842</c:v>
                </c:pt>
                <c:pt idx="53049">
                  <c:v>45943.45799073842</c:v>
                </c:pt>
                <c:pt idx="53050">
                  <c:v>45943.45880993844</c:v>
                </c:pt>
                <c:pt idx="53051">
                  <c:v>45943.45962913842</c:v>
                </c:pt>
                <c:pt idx="53052">
                  <c:v>45943.46044833842</c:v>
                </c:pt>
                <c:pt idx="53053">
                  <c:v>45943.46126753843</c:v>
                </c:pt>
                <c:pt idx="53054">
                  <c:v>45943.46208673843</c:v>
                </c:pt>
                <c:pt idx="53055">
                  <c:v>45943.46290593843</c:v>
                </c:pt>
                <c:pt idx="53056">
                  <c:v>45943.46372513843</c:v>
                </c:pt>
                <c:pt idx="53057">
                  <c:v>45943.46454433843</c:v>
                </c:pt>
                <c:pt idx="53058">
                  <c:v>45943.46536353842</c:v>
                </c:pt>
                <c:pt idx="53059">
                  <c:v>45943.46618273843</c:v>
                </c:pt>
                <c:pt idx="53060">
                  <c:v>45943.46700193844</c:v>
                </c:pt>
                <c:pt idx="53061">
                  <c:v>45943.46782113845</c:v>
                </c:pt>
                <c:pt idx="53062">
                  <c:v>45943.46864033845</c:v>
                </c:pt>
                <c:pt idx="53063">
                  <c:v>45943.46945953845</c:v>
                </c:pt>
                <c:pt idx="53064">
                  <c:v>45943.47027873845</c:v>
                </c:pt>
                <c:pt idx="53065">
                  <c:v>45943.47109793845</c:v>
                </c:pt>
                <c:pt idx="53066">
                  <c:v>45943.47191713845</c:v>
                </c:pt>
                <c:pt idx="53067">
                  <c:v>45943.47273633845</c:v>
                </c:pt>
                <c:pt idx="53068">
                  <c:v>45943.47355553846</c:v>
                </c:pt>
                <c:pt idx="53069">
                  <c:v>45943.47437473846</c:v>
                </c:pt>
                <c:pt idx="53070">
                  <c:v>45943.47519393847</c:v>
                </c:pt>
                <c:pt idx="53071">
                  <c:v>45943.47601313846</c:v>
                </c:pt>
                <c:pt idx="53072">
                  <c:v>45943.4768323385</c:v>
                </c:pt>
                <c:pt idx="53073">
                  <c:v>45943.47765153847</c:v>
                </c:pt>
                <c:pt idx="53074">
                  <c:v>45943.47847073847</c:v>
                </c:pt>
                <c:pt idx="53075">
                  <c:v>45943.47928993847</c:v>
                </c:pt>
                <c:pt idx="53076">
                  <c:v>45943.48010913847</c:v>
                </c:pt>
                <c:pt idx="53077">
                  <c:v>45943.48092833848</c:v>
                </c:pt>
                <c:pt idx="53078">
                  <c:v>45943.48174753848</c:v>
                </c:pt>
                <c:pt idx="53079">
                  <c:v>45943.48256673848</c:v>
                </c:pt>
                <c:pt idx="53080">
                  <c:v>45943.48338593849</c:v>
                </c:pt>
                <c:pt idx="53081">
                  <c:v>45943.4842051385</c:v>
                </c:pt>
                <c:pt idx="53082">
                  <c:v>45943.4850243385</c:v>
                </c:pt>
                <c:pt idx="53083">
                  <c:v>45943.4858435385</c:v>
                </c:pt>
                <c:pt idx="53084">
                  <c:v>45943.4866627385</c:v>
                </c:pt>
                <c:pt idx="53085">
                  <c:v>45943.4874819385</c:v>
                </c:pt>
                <c:pt idx="53086">
                  <c:v>45943.4883011385</c:v>
                </c:pt>
                <c:pt idx="53087">
                  <c:v>45943.4891203385</c:v>
                </c:pt>
                <c:pt idx="53088">
                  <c:v>45943.4899395385</c:v>
                </c:pt>
                <c:pt idx="53089">
                  <c:v>45943.49075873851</c:v>
                </c:pt>
                <c:pt idx="53090">
                  <c:v>45943.49157793851</c:v>
                </c:pt>
                <c:pt idx="53091">
                  <c:v>45943.49239713851</c:v>
                </c:pt>
                <c:pt idx="53092">
                  <c:v>45943.49321633851</c:v>
                </c:pt>
                <c:pt idx="53093">
                  <c:v>45943.49403553852</c:v>
                </c:pt>
                <c:pt idx="53094">
                  <c:v>45943.49485473852</c:v>
                </c:pt>
                <c:pt idx="53095">
                  <c:v>45943.49567393852</c:v>
                </c:pt>
                <c:pt idx="53096">
                  <c:v>45943.49649313852</c:v>
                </c:pt>
                <c:pt idx="53097">
                  <c:v>45943.49731233852</c:v>
                </c:pt>
                <c:pt idx="53098">
                  <c:v>45943.49813153853</c:v>
                </c:pt>
                <c:pt idx="53099">
                  <c:v>45943.49895073853</c:v>
                </c:pt>
                <c:pt idx="53100">
                  <c:v>45943.49976993853</c:v>
                </c:pt>
                <c:pt idx="53101">
                  <c:v>45943.50058913853</c:v>
                </c:pt>
                <c:pt idx="53102">
                  <c:v>45943.50140833854</c:v>
                </c:pt>
                <c:pt idx="53103">
                  <c:v>45943.50222753854</c:v>
                </c:pt>
                <c:pt idx="53104">
                  <c:v>45943.50304673854</c:v>
                </c:pt>
                <c:pt idx="53105">
                  <c:v>45943.50386593855</c:v>
                </c:pt>
                <c:pt idx="53106">
                  <c:v>45943.50468513855</c:v>
                </c:pt>
                <c:pt idx="53107">
                  <c:v>45943.50550433855</c:v>
                </c:pt>
                <c:pt idx="53108">
                  <c:v>45943.50632353855</c:v>
                </c:pt>
                <c:pt idx="53109">
                  <c:v>45943.50714273856</c:v>
                </c:pt>
                <c:pt idx="53110">
                  <c:v>45943.50796193856</c:v>
                </c:pt>
                <c:pt idx="53111">
                  <c:v>45943.50878113856</c:v>
                </c:pt>
                <c:pt idx="53112">
                  <c:v>45943.50960033856</c:v>
                </c:pt>
                <c:pt idx="53113">
                  <c:v>45943.51041953856</c:v>
                </c:pt>
                <c:pt idx="53114">
                  <c:v>45943.51123873856</c:v>
                </c:pt>
                <c:pt idx="53115">
                  <c:v>45943.51205793856</c:v>
                </c:pt>
                <c:pt idx="53116">
                  <c:v>45943.5128771386</c:v>
                </c:pt>
                <c:pt idx="53117">
                  <c:v>45943.51369633858</c:v>
                </c:pt>
                <c:pt idx="53118">
                  <c:v>45943.5145155386</c:v>
                </c:pt>
                <c:pt idx="53119">
                  <c:v>45943.51533473857</c:v>
                </c:pt>
                <c:pt idx="53120">
                  <c:v>45943.51615393858</c:v>
                </c:pt>
                <c:pt idx="53121">
                  <c:v>45943.5169731386</c:v>
                </c:pt>
                <c:pt idx="53122">
                  <c:v>45943.51779233858</c:v>
                </c:pt>
                <c:pt idx="53123">
                  <c:v>45943.51861153858</c:v>
                </c:pt>
                <c:pt idx="53124">
                  <c:v>45943.5194307386</c:v>
                </c:pt>
                <c:pt idx="53125">
                  <c:v>45943.5202499386</c:v>
                </c:pt>
                <c:pt idx="53126">
                  <c:v>45943.52106913859</c:v>
                </c:pt>
                <c:pt idx="53127">
                  <c:v>45943.5218883386</c:v>
                </c:pt>
                <c:pt idx="53128">
                  <c:v>45943.52270753858</c:v>
                </c:pt>
                <c:pt idx="53129">
                  <c:v>45943.52352673859</c:v>
                </c:pt>
                <c:pt idx="53130">
                  <c:v>45943.5243459386</c:v>
                </c:pt>
                <c:pt idx="53131">
                  <c:v>45943.52516513858</c:v>
                </c:pt>
                <c:pt idx="53132">
                  <c:v>45943.52598433859</c:v>
                </c:pt>
                <c:pt idx="53133">
                  <c:v>45943.5268035386</c:v>
                </c:pt>
                <c:pt idx="53134">
                  <c:v>45943.52762273858</c:v>
                </c:pt>
                <c:pt idx="53135">
                  <c:v>45943.52844193862</c:v>
                </c:pt>
                <c:pt idx="53136">
                  <c:v>45943.52926113862</c:v>
                </c:pt>
                <c:pt idx="53137">
                  <c:v>45943.53008033862</c:v>
                </c:pt>
                <c:pt idx="53138">
                  <c:v>45943.53089953862</c:v>
                </c:pt>
                <c:pt idx="53139">
                  <c:v>45943.53171873862</c:v>
                </c:pt>
                <c:pt idx="53140">
                  <c:v>45943.53253793862</c:v>
                </c:pt>
                <c:pt idx="53141">
                  <c:v>45943.53335713863</c:v>
                </c:pt>
                <c:pt idx="53142">
                  <c:v>45943.53417633863</c:v>
                </c:pt>
                <c:pt idx="53143">
                  <c:v>45943.53499553863</c:v>
                </c:pt>
                <c:pt idx="53144">
                  <c:v>45943.53581473864</c:v>
                </c:pt>
                <c:pt idx="53145">
                  <c:v>45943.53663393864</c:v>
                </c:pt>
                <c:pt idx="53146">
                  <c:v>45943.53745313863</c:v>
                </c:pt>
                <c:pt idx="53147">
                  <c:v>45943.53827233864</c:v>
                </c:pt>
                <c:pt idx="53148">
                  <c:v>45943.53909153865</c:v>
                </c:pt>
                <c:pt idx="53149">
                  <c:v>45943.53991073865</c:v>
                </c:pt>
                <c:pt idx="53150">
                  <c:v>45943.54072993865</c:v>
                </c:pt>
                <c:pt idx="53151">
                  <c:v>45943.54154913865</c:v>
                </c:pt>
                <c:pt idx="53152">
                  <c:v>45943.54236833865</c:v>
                </c:pt>
                <c:pt idx="53153">
                  <c:v>45943.54318753859</c:v>
                </c:pt>
                <c:pt idx="53154">
                  <c:v>45943.54400673866</c:v>
                </c:pt>
                <c:pt idx="53155">
                  <c:v>45943.54482593866</c:v>
                </c:pt>
                <c:pt idx="53156">
                  <c:v>45943.54564513866</c:v>
                </c:pt>
                <c:pt idx="53157">
                  <c:v>45943.54646433867</c:v>
                </c:pt>
                <c:pt idx="53158">
                  <c:v>45943.54728353867</c:v>
                </c:pt>
                <c:pt idx="53159">
                  <c:v>45943.54810273867</c:v>
                </c:pt>
                <c:pt idx="53160">
                  <c:v>45943.54892193867</c:v>
                </c:pt>
                <c:pt idx="53161">
                  <c:v>45943.54974113868</c:v>
                </c:pt>
                <c:pt idx="53162">
                  <c:v>45943.55056033867</c:v>
                </c:pt>
                <c:pt idx="53163">
                  <c:v>45943.55137953868</c:v>
                </c:pt>
                <c:pt idx="53164">
                  <c:v>45943.55219873868</c:v>
                </c:pt>
                <c:pt idx="53165">
                  <c:v>45943.55301793868</c:v>
                </c:pt>
                <c:pt idx="53166">
                  <c:v>45943.55383713868</c:v>
                </c:pt>
                <c:pt idx="53167">
                  <c:v>45943.55465633868</c:v>
                </c:pt>
                <c:pt idx="53168">
                  <c:v>45943.55547553868</c:v>
                </c:pt>
                <c:pt idx="53169">
                  <c:v>45943.5562947387</c:v>
                </c:pt>
                <c:pt idx="53170">
                  <c:v>45943.5571139387</c:v>
                </c:pt>
                <c:pt idx="53171">
                  <c:v>45943.5579331387</c:v>
                </c:pt>
                <c:pt idx="53172">
                  <c:v>45943.5587523387</c:v>
                </c:pt>
                <c:pt idx="53173">
                  <c:v>45943.5595715387</c:v>
                </c:pt>
                <c:pt idx="53174">
                  <c:v>45943.5603907387</c:v>
                </c:pt>
                <c:pt idx="53175">
                  <c:v>45943.56120993871</c:v>
                </c:pt>
                <c:pt idx="53176">
                  <c:v>45943.56202913871</c:v>
                </c:pt>
                <c:pt idx="53177">
                  <c:v>45943.56284833871</c:v>
                </c:pt>
                <c:pt idx="53178">
                  <c:v>45943.56366753864</c:v>
                </c:pt>
                <c:pt idx="53179">
                  <c:v>45943.56448673872</c:v>
                </c:pt>
                <c:pt idx="53180">
                  <c:v>45943.56530593872</c:v>
                </c:pt>
                <c:pt idx="53181">
                  <c:v>45943.56612513872</c:v>
                </c:pt>
                <c:pt idx="53182">
                  <c:v>45943.56694433872</c:v>
                </c:pt>
                <c:pt idx="53183">
                  <c:v>45943.56776353865</c:v>
                </c:pt>
                <c:pt idx="53184">
                  <c:v>45943.56858273873</c:v>
                </c:pt>
                <c:pt idx="53185">
                  <c:v>45943.56940193872</c:v>
                </c:pt>
                <c:pt idx="53186">
                  <c:v>45943.57022113873</c:v>
                </c:pt>
                <c:pt idx="53187">
                  <c:v>45943.57104033873</c:v>
                </c:pt>
                <c:pt idx="53188">
                  <c:v>45943.57185953874</c:v>
                </c:pt>
                <c:pt idx="53189">
                  <c:v>45943.57267873874</c:v>
                </c:pt>
                <c:pt idx="53190">
                  <c:v>45943.57349793873</c:v>
                </c:pt>
                <c:pt idx="53191">
                  <c:v>45943.57431713874</c:v>
                </c:pt>
                <c:pt idx="53192">
                  <c:v>45943.57513633875</c:v>
                </c:pt>
                <c:pt idx="53193">
                  <c:v>45943.57595553875</c:v>
                </c:pt>
                <c:pt idx="53194">
                  <c:v>45943.57677473875</c:v>
                </c:pt>
                <c:pt idx="53195">
                  <c:v>45943.57759393875</c:v>
                </c:pt>
                <c:pt idx="53196">
                  <c:v>45943.57841313875</c:v>
                </c:pt>
                <c:pt idx="53197">
                  <c:v>45943.57923233875</c:v>
                </c:pt>
                <c:pt idx="53198">
                  <c:v>45943.58005153876</c:v>
                </c:pt>
                <c:pt idx="53199">
                  <c:v>45943.58087073876</c:v>
                </c:pt>
                <c:pt idx="53200">
                  <c:v>45943.58168993876</c:v>
                </c:pt>
                <c:pt idx="53201">
                  <c:v>45943.58250913876</c:v>
                </c:pt>
                <c:pt idx="53202">
                  <c:v>45943.58332833877</c:v>
                </c:pt>
                <c:pt idx="53203">
                  <c:v>45943.58414753877</c:v>
                </c:pt>
                <c:pt idx="53204">
                  <c:v>45943.58496673877</c:v>
                </c:pt>
                <c:pt idx="53205">
                  <c:v>45943.58578593878</c:v>
                </c:pt>
                <c:pt idx="53206">
                  <c:v>45943.58660513877</c:v>
                </c:pt>
                <c:pt idx="53207">
                  <c:v>45943.58742433878</c:v>
                </c:pt>
                <c:pt idx="53208">
                  <c:v>45943.58824353878</c:v>
                </c:pt>
                <c:pt idx="53209">
                  <c:v>45943.58906273879</c:v>
                </c:pt>
                <c:pt idx="53210">
                  <c:v>45943.58988193879</c:v>
                </c:pt>
                <c:pt idx="53211">
                  <c:v>45943.59070113878</c:v>
                </c:pt>
                <c:pt idx="53212">
                  <c:v>45943.59152033878</c:v>
                </c:pt>
                <c:pt idx="53213">
                  <c:v>45943.59233953879</c:v>
                </c:pt>
                <c:pt idx="53214">
                  <c:v>45943.5931587388</c:v>
                </c:pt>
                <c:pt idx="53215">
                  <c:v>45943.5939779388</c:v>
                </c:pt>
                <c:pt idx="53216">
                  <c:v>45943.5947971388</c:v>
                </c:pt>
                <c:pt idx="53217">
                  <c:v>45943.5956163388</c:v>
                </c:pt>
                <c:pt idx="53218">
                  <c:v>45943.59643553881</c:v>
                </c:pt>
                <c:pt idx="53219">
                  <c:v>45943.59725473881</c:v>
                </c:pt>
                <c:pt idx="53220">
                  <c:v>45943.59807393881</c:v>
                </c:pt>
                <c:pt idx="53221">
                  <c:v>45943.59889313881</c:v>
                </c:pt>
                <c:pt idx="53222">
                  <c:v>45943.59971233882</c:v>
                </c:pt>
                <c:pt idx="53223">
                  <c:v>45943.60053153882</c:v>
                </c:pt>
                <c:pt idx="53224">
                  <c:v>45943.60135073882</c:v>
                </c:pt>
                <c:pt idx="53225">
                  <c:v>45943.60216993882</c:v>
                </c:pt>
                <c:pt idx="53226">
                  <c:v>45943.60298913882</c:v>
                </c:pt>
                <c:pt idx="53227">
                  <c:v>45943.60380833882</c:v>
                </c:pt>
                <c:pt idx="53228">
                  <c:v>45943.60462753883</c:v>
                </c:pt>
                <c:pt idx="53229">
                  <c:v>45943.60544673882</c:v>
                </c:pt>
                <c:pt idx="53230">
                  <c:v>45943.60626593883</c:v>
                </c:pt>
                <c:pt idx="53231">
                  <c:v>45943.60708513884</c:v>
                </c:pt>
                <c:pt idx="53232">
                  <c:v>45943.60790433884</c:v>
                </c:pt>
                <c:pt idx="53233">
                  <c:v>45943.60872353883</c:v>
                </c:pt>
                <c:pt idx="53234">
                  <c:v>45943.60954273884</c:v>
                </c:pt>
                <c:pt idx="53235">
                  <c:v>45943.61036193885</c:v>
                </c:pt>
                <c:pt idx="53236">
                  <c:v>45943.61118113885</c:v>
                </c:pt>
                <c:pt idx="53237">
                  <c:v>45943.61200033885</c:v>
                </c:pt>
                <c:pt idx="53238">
                  <c:v>45943.61281953885</c:v>
                </c:pt>
                <c:pt idx="53239">
                  <c:v>45943.61363873885</c:v>
                </c:pt>
                <c:pt idx="53240">
                  <c:v>45943.61445793885</c:v>
                </c:pt>
                <c:pt idx="53241">
                  <c:v>45943.61527713885</c:v>
                </c:pt>
                <c:pt idx="53242">
                  <c:v>45943.61609633886</c:v>
                </c:pt>
                <c:pt idx="53243">
                  <c:v>45943.61691553886</c:v>
                </c:pt>
                <c:pt idx="53244">
                  <c:v>45943.61773473887</c:v>
                </c:pt>
                <c:pt idx="53245">
                  <c:v>45943.61855393886</c:v>
                </c:pt>
                <c:pt idx="53246">
                  <c:v>45943.61937313887</c:v>
                </c:pt>
                <c:pt idx="53247">
                  <c:v>45943.62019233887</c:v>
                </c:pt>
                <c:pt idx="53248">
                  <c:v>45943.62101153887</c:v>
                </c:pt>
                <c:pt idx="53249">
                  <c:v>45943.62183073888</c:v>
                </c:pt>
                <c:pt idx="53250">
                  <c:v>45943.62264993888</c:v>
                </c:pt>
                <c:pt idx="53251">
                  <c:v>45943.62346913887</c:v>
                </c:pt>
                <c:pt idx="53252">
                  <c:v>45943.62428833888</c:v>
                </c:pt>
                <c:pt idx="53253">
                  <c:v>45943.62510753882</c:v>
                </c:pt>
                <c:pt idx="53254">
                  <c:v>45943.62592673887</c:v>
                </c:pt>
                <c:pt idx="53255">
                  <c:v>45943.62674593888</c:v>
                </c:pt>
                <c:pt idx="53256">
                  <c:v>45943.62756513889</c:v>
                </c:pt>
                <c:pt idx="53257">
                  <c:v>45943.6283843389</c:v>
                </c:pt>
                <c:pt idx="53258">
                  <c:v>45943.6292035389</c:v>
                </c:pt>
                <c:pt idx="53259">
                  <c:v>45943.6300227389</c:v>
                </c:pt>
                <c:pt idx="53260">
                  <c:v>45943.6308419389</c:v>
                </c:pt>
                <c:pt idx="53261">
                  <c:v>45943.6316611389</c:v>
                </c:pt>
                <c:pt idx="53262">
                  <c:v>45943.63248033891</c:v>
                </c:pt>
                <c:pt idx="53263">
                  <c:v>45943.63329953891</c:v>
                </c:pt>
                <c:pt idx="53264">
                  <c:v>45943.63411873891</c:v>
                </c:pt>
                <c:pt idx="53265">
                  <c:v>45943.63493793891</c:v>
                </c:pt>
                <c:pt idx="53266">
                  <c:v>45943.63575713892</c:v>
                </c:pt>
                <c:pt idx="53267">
                  <c:v>45943.63657633891</c:v>
                </c:pt>
                <c:pt idx="53268">
                  <c:v>45943.63739553892</c:v>
                </c:pt>
                <c:pt idx="53269">
                  <c:v>45943.63821473893</c:v>
                </c:pt>
                <c:pt idx="53270">
                  <c:v>45943.63903393892</c:v>
                </c:pt>
                <c:pt idx="53271">
                  <c:v>45943.63985313892</c:v>
                </c:pt>
                <c:pt idx="53272">
                  <c:v>45943.64067233893</c:v>
                </c:pt>
                <c:pt idx="53273">
                  <c:v>45943.64149153893</c:v>
                </c:pt>
                <c:pt idx="53274">
                  <c:v>45943.64231073893</c:v>
                </c:pt>
                <c:pt idx="53275">
                  <c:v>45943.64312993894</c:v>
                </c:pt>
                <c:pt idx="53276">
                  <c:v>45943.64394913894</c:v>
                </c:pt>
                <c:pt idx="53277">
                  <c:v>45943.64476833894</c:v>
                </c:pt>
                <c:pt idx="53278">
                  <c:v>45943.64558753894</c:v>
                </c:pt>
                <c:pt idx="53279">
                  <c:v>45943.64640673895</c:v>
                </c:pt>
                <c:pt idx="53280">
                  <c:v>45943.64722593895</c:v>
                </c:pt>
                <c:pt idx="53281">
                  <c:v>45943.64804513895</c:v>
                </c:pt>
                <c:pt idx="53282">
                  <c:v>45943.64886433896</c:v>
                </c:pt>
                <c:pt idx="53283">
                  <c:v>45943.64968353896</c:v>
                </c:pt>
                <c:pt idx="53284">
                  <c:v>45943.65050273895</c:v>
                </c:pt>
                <c:pt idx="53285">
                  <c:v>45943.65132193896</c:v>
                </c:pt>
                <c:pt idx="53286">
                  <c:v>45943.65214113896</c:v>
                </c:pt>
                <c:pt idx="53287">
                  <c:v>45943.65296033896</c:v>
                </c:pt>
                <c:pt idx="53288">
                  <c:v>45943.65377953897</c:v>
                </c:pt>
                <c:pt idx="53289">
                  <c:v>45943.65459873896</c:v>
                </c:pt>
                <c:pt idx="53290">
                  <c:v>45943.65541793897</c:v>
                </c:pt>
                <c:pt idx="53291">
                  <c:v>45943.656237139</c:v>
                </c:pt>
                <c:pt idx="53292">
                  <c:v>45943.657056339</c:v>
                </c:pt>
                <c:pt idx="53293">
                  <c:v>45943.65787553897</c:v>
                </c:pt>
                <c:pt idx="53294">
                  <c:v>45943.65869473898</c:v>
                </c:pt>
                <c:pt idx="53295">
                  <c:v>45943.659513939</c:v>
                </c:pt>
                <c:pt idx="53296">
                  <c:v>45943.66033313898</c:v>
                </c:pt>
                <c:pt idx="53297">
                  <c:v>45943.66115233899</c:v>
                </c:pt>
                <c:pt idx="53298">
                  <c:v>45943.66197153898</c:v>
                </c:pt>
                <c:pt idx="53299">
                  <c:v>45943.66279073898</c:v>
                </c:pt>
                <c:pt idx="53300">
                  <c:v>45943.66360993899</c:v>
                </c:pt>
                <c:pt idx="53301">
                  <c:v>45943.664429139</c:v>
                </c:pt>
                <c:pt idx="53302">
                  <c:v>45943.665248339</c:v>
                </c:pt>
                <c:pt idx="53303">
                  <c:v>45943.66606753899</c:v>
                </c:pt>
                <c:pt idx="53304">
                  <c:v>45943.666886739</c:v>
                </c:pt>
                <c:pt idx="53305">
                  <c:v>45943.66770593898</c:v>
                </c:pt>
                <c:pt idx="53306">
                  <c:v>45943.66852513901</c:v>
                </c:pt>
                <c:pt idx="53307">
                  <c:v>45943.669344339</c:v>
                </c:pt>
                <c:pt idx="53308">
                  <c:v>45943.67016353898</c:v>
                </c:pt>
                <c:pt idx="53309">
                  <c:v>45943.67098273902</c:v>
                </c:pt>
                <c:pt idx="53310">
                  <c:v>45943.67180193902</c:v>
                </c:pt>
                <c:pt idx="53311">
                  <c:v>45943.67262113902</c:v>
                </c:pt>
                <c:pt idx="53312">
                  <c:v>45943.67344033899</c:v>
                </c:pt>
                <c:pt idx="53313">
                  <c:v>45943.67425953902</c:v>
                </c:pt>
                <c:pt idx="53314">
                  <c:v>45943.67507873903</c:v>
                </c:pt>
                <c:pt idx="53315">
                  <c:v>45943.67589793903</c:v>
                </c:pt>
                <c:pt idx="53316">
                  <c:v>45943.67671713903</c:v>
                </c:pt>
                <c:pt idx="53317">
                  <c:v>45943.67753633903</c:v>
                </c:pt>
                <c:pt idx="53318">
                  <c:v>45943.67835553904</c:v>
                </c:pt>
                <c:pt idx="53319">
                  <c:v>45943.67917473902</c:v>
                </c:pt>
                <c:pt idx="53320">
                  <c:v>45943.67999393903</c:v>
                </c:pt>
                <c:pt idx="53321">
                  <c:v>45943.68081313904</c:v>
                </c:pt>
                <c:pt idx="53322">
                  <c:v>45943.68163233904</c:v>
                </c:pt>
                <c:pt idx="53323">
                  <c:v>45943.68245153905</c:v>
                </c:pt>
                <c:pt idx="53324">
                  <c:v>45943.68327073905</c:v>
                </c:pt>
                <c:pt idx="53325">
                  <c:v>45943.68408993905</c:v>
                </c:pt>
                <c:pt idx="53326">
                  <c:v>45943.68490913905</c:v>
                </c:pt>
                <c:pt idx="53327">
                  <c:v>45943.68572833906</c:v>
                </c:pt>
                <c:pt idx="53328">
                  <c:v>45943.68654753906</c:v>
                </c:pt>
                <c:pt idx="53329">
                  <c:v>45943.68736673905</c:v>
                </c:pt>
                <c:pt idx="53330">
                  <c:v>45943.68818593906</c:v>
                </c:pt>
                <c:pt idx="53331">
                  <c:v>45943.68900513907</c:v>
                </c:pt>
                <c:pt idx="53332">
                  <c:v>45943.68982433907</c:v>
                </c:pt>
                <c:pt idx="53333">
                  <c:v>45943.690643539</c:v>
                </c:pt>
                <c:pt idx="53334">
                  <c:v>45943.69146273897</c:v>
                </c:pt>
                <c:pt idx="53335">
                  <c:v>45943.69228193907</c:v>
                </c:pt>
                <c:pt idx="53336">
                  <c:v>45943.69310113901</c:v>
                </c:pt>
                <c:pt idx="53337">
                  <c:v>45943.69392033901</c:v>
                </c:pt>
                <c:pt idx="53338">
                  <c:v>45943.69473953907</c:v>
                </c:pt>
                <c:pt idx="53339">
                  <c:v>45943.69555873908</c:v>
                </c:pt>
                <c:pt idx="53340">
                  <c:v>45943.69637793909</c:v>
                </c:pt>
                <c:pt idx="53341">
                  <c:v>45943.69719713907</c:v>
                </c:pt>
                <c:pt idx="53342">
                  <c:v>45943.6980163391</c:v>
                </c:pt>
                <c:pt idx="53343">
                  <c:v>45943.69883553909</c:v>
                </c:pt>
                <c:pt idx="53344">
                  <c:v>45943.6996547391</c:v>
                </c:pt>
                <c:pt idx="53345">
                  <c:v>45943.7004739391</c:v>
                </c:pt>
                <c:pt idx="53346">
                  <c:v>45943.7012931391</c:v>
                </c:pt>
                <c:pt idx="53347">
                  <c:v>45943.7021123391</c:v>
                </c:pt>
                <c:pt idx="53348">
                  <c:v>45943.7029315391</c:v>
                </c:pt>
                <c:pt idx="53349">
                  <c:v>45943.70375073904</c:v>
                </c:pt>
                <c:pt idx="53350">
                  <c:v>45943.70456993911</c:v>
                </c:pt>
                <c:pt idx="53351">
                  <c:v>45943.7053891391</c:v>
                </c:pt>
                <c:pt idx="53352">
                  <c:v>45943.70620833911</c:v>
                </c:pt>
                <c:pt idx="53353">
                  <c:v>45943.70702753912</c:v>
                </c:pt>
                <c:pt idx="53354">
                  <c:v>45943.70784673912</c:v>
                </c:pt>
                <c:pt idx="53355">
                  <c:v>45943.70866593912</c:v>
                </c:pt>
                <c:pt idx="53356">
                  <c:v>45943.70948513912</c:v>
                </c:pt>
                <c:pt idx="53357">
                  <c:v>45943.71030433912</c:v>
                </c:pt>
                <c:pt idx="53358">
                  <c:v>45943.71112353906</c:v>
                </c:pt>
                <c:pt idx="53359">
                  <c:v>45943.71194273912</c:v>
                </c:pt>
                <c:pt idx="53360">
                  <c:v>45943.71276193912</c:v>
                </c:pt>
                <c:pt idx="53361">
                  <c:v>45943.71358113913</c:v>
                </c:pt>
                <c:pt idx="53362">
                  <c:v>45943.71440033914</c:v>
                </c:pt>
                <c:pt idx="53363">
                  <c:v>45943.71521953914</c:v>
                </c:pt>
                <c:pt idx="53364">
                  <c:v>45943.71603873914</c:v>
                </c:pt>
                <c:pt idx="53365">
                  <c:v>45943.71685793914</c:v>
                </c:pt>
                <c:pt idx="53366">
                  <c:v>45943.71767713915</c:v>
                </c:pt>
                <c:pt idx="53367">
                  <c:v>45943.71849633915</c:v>
                </c:pt>
                <c:pt idx="53368">
                  <c:v>45943.71931553915</c:v>
                </c:pt>
                <c:pt idx="53369">
                  <c:v>45943.72013473915</c:v>
                </c:pt>
                <c:pt idx="53370">
                  <c:v>45943.72095393916</c:v>
                </c:pt>
                <c:pt idx="53371">
                  <c:v>45943.72177313909</c:v>
                </c:pt>
                <c:pt idx="53372">
                  <c:v>45943.72259233916</c:v>
                </c:pt>
                <c:pt idx="53373">
                  <c:v>45943.72341153909</c:v>
                </c:pt>
                <c:pt idx="53374">
                  <c:v>45943.72423073916</c:v>
                </c:pt>
                <c:pt idx="53375">
                  <c:v>45943.72504993917</c:v>
                </c:pt>
                <c:pt idx="53376">
                  <c:v>45943.72586913917</c:v>
                </c:pt>
                <c:pt idx="53377">
                  <c:v>45943.72668833917</c:v>
                </c:pt>
                <c:pt idx="53378">
                  <c:v>45943.72750753917</c:v>
                </c:pt>
                <c:pt idx="53379">
                  <c:v>45943.72832673918</c:v>
                </c:pt>
                <c:pt idx="53380">
                  <c:v>45943.72914593911</c:v>
                </c:pt>
                <c:pt idx="53381">
                  <c:v>45943.72996513917</c:v>
                </c:pt>
                <c:pt idx="53382">
                  <c:v>45943.73078433918</c:v>
                </c:pt>
                <c:pt idx="53383">
                  <c:v>45943.73160353912</c:v>
                </c:pt>
                <c:pt idx="53384">
                  <c:v>45943.73242273917</c:v>
                </c:pt>
                <c:pt idx="53385">
                  <c:v>45943.73324193918</c:v>
                </c:pt>
                <c:pt idx="53386">
                  <c:v>45943.73406113918</c:v>
                </c:pt>
                <c:pt idx="53387">
                  <c:v>45943.73488033919</c:v>
                </c:pt>
                <c:pt idx="53388">
                  <c:v>45943.73569953917</c:v>
                </c:pt>
                <c:pt idx="53389">
                  <c:v>45943.7365187392</c:v>
                </c:pt>
                <c:pt idx="53390">
                  <c:v>45943.73733793919</c:v>
                </c:pt>
                <c:pt idx="53391">
                  <c:v>45943.7381571392</c:v>
                </c:pt>
                <c:pt idx="53392">
                  <c:v>45943.73897633921</c:v>
                </c:pt>
                <c:pt idx="53393">
                  <c:v>45943.73979553913</c:v>
                </c:pt>
                <c:pt idx="53394">
                  <c:v>45943.7406147392</c:v>
                </c:pt>
                <c:pt idx="53395">
                  <c:v>45943.74143393918</c:v>
                </c:pt>
                <c:pt idx="53396">
                  <c:v>45943.74225313921</c:v>
                </c:pt>
                <c:pt idx="53397">
                  <c:v>45943.74307233922</c:v>
                </c:pt>
                <c:pt idx="53398">
                  <c:v>45943.74389153918</c:v>
                </c:pt>
                <c:pt idx="53399">
                  <c:v>45943.74471073919</c:v>
                </c:pt>
                <c:pt idx="53400">
                  <c:v>45943.74552993922</c:v>
                </c:pt>
                <c:pt idx="53401">
                  <c:v>45943.74634913923</c:v>
                </c:pt>
                <c:pt idx="53402">
                  <c:v>45943.74716833919</c:v>
                </c:pt>
                <c:pt idx="53403">
                  <c:v>45943.74798753917</c:v>
                </c:pt>
                <c:pt idx="53404">
                  <c:v>45943.74880673923</c:v>
                </c:pt>
                <c:pt idx="53405">
                  <c:v>45943.74962593918</c:v>
                </c:pt>
                <c:pt idx="53406">
                  <c:v>45943.75044513922</c:v>
                </c:pt>
                <c:pt idx="53407">
                  <c:v>45943.75126433923</c:v>
                </c:pt>
                <c:pt idx="53408">
                  <c:v>45943.75208353918</c:v>
                </c:pt>
                <c:pt idx="53409">
                  <c:v>45943.75290273922</c:v>
                </c:pt>
                <c:pt idx="53410">
                  <c:v>45943.75372193918</c:v>
                </c:pt>
                <c:pt idx="53411">
                  <c:v>45943.75454113925</c:v>
                </c:pt>
                <c:pt idx="53412">
                  <c:v>45943.75536033922</c:v>
                </c:pt>
                <c:pt idx="53413">
                  <c:v>45943.75617953925</c:v>
                </c:pt>
                <c:pt idx="53414">
                  <c:v>45943.75699873926</c:v>
                </c:pt>
                <c:pt idx="53415">
                  <c:v>45943.75781793926</c:v>
                </c:pt>
                <c:pt idx="53416">
                  <c:v>45943.75863713926</c:v>
                </c:pt>
                <c:pt idx="53417">
                  <c:v>45943.75945633926</c:v>
                </c:pt>
                <c:pt idx="53418">
                  <c:v>45943.76027553927</c:v>
                </c:pt>
                <c:pt idx="53419">
                  <c:v>45943.76109473918</c:v>
                </c:pt>
                <c:pt idx="53420">
                  <c:v>45943.7619139392</c:v>
                </c:pt>
                <c:pt idx="53421">
                  <c:v>45943.76273313927</c:v>
                </c:pt>
                <c:pt idx="53422">
                  <c:v>45943.76355233927</c:v>
                </c:pt>
                <c:pt idx="53423">
                  <c:v>45943.76437153921</c:v>
                </c:pt>
                <c:pt idx="53424">
                  <c:v>45943.76519073917</c:v>
                </c:pt>
                <c:pt idx="53425">
                  <c:v>45943.76600993927</c:v>
                </c:pt>
                <c:pt idx="53426">
                  <c:v>45943.76682913928</c:v>
                </c:pt>
                <c:pt idx="53427">
                  <c:v>45943.76764833922</c:v>
                </c:pt>
                <c:pt idx="53428">
                  <c:v>45943.76846753918</c:v>
                </c:pt>
                <c:pt idx="53429">
                  <c:v>45943.76928673922</c:v>
                </c:pt>
                <c:pt idx="53430">
                  <c:v>45943.77010593922</c:v>
                </c:pt>
                <c:pt idx="53431">
                  <c:v>45943.7709251393</c:v>
                </c:pt>
                <c:pt idx="53432">
                  <c:v>45943.77174433922</c:v>
                </c:pt>
                <c:pt idx="53433">
                  <c:v>45943.77256353923</c:v>
                </c:pt>
                <c:pt idx="53434">
                  <c:v>45943.77338273919</c:v>
                </c:pt>
                <c:pt idx="53435">
                  <c:v>45943.7742019393</c:v>
                </c:pt>
                <c:pt idx="53436">
                  <c:v>45943.77502113924</c:v>
                </c:pt>
                <c:pt idx="53437">
                  <c:v>45943.77584033927</c:v>
                </c:pt>
                <c:pt idx="53438">
                  <c:v>45943.7766595393</c:v>
                </c:pt>
                <c:pt idx="53439">
                  <c:v>45943.77747873924</c:v>
                </c:pt>
                <c:pt idx="53440">
                  <c:v>45943.77829793932</c:v>
                </c:pt>
                <c:pt idx="53441">
                  <c:v>45943.77911713932</c:v>
                </c:pt>
                <c:pt idx="53442">
                  <c:v>45943.77993633932</c:v>
                </c:pt>
                <c:pt idx="53443">
                  <c:v>45943.78075553932</c:v>
                </c:pt>
                <c:pt idx="53444">
                  <c:v>45943.78157473933</c:v>
                </c:pt>
                <c:pt idx="53445">
                  <c:v>45943.78239393933</c:v>
                </c:pt>
                <c:pt idx="53446">
                  <c:v>45943.78321313933</c:v>
                </c:pt>
                <c:pt idx="53447">
                  <c:v>45943.78403233933</c:v>
                </c:pt>
                <c:pt idx="53448">
                  <c:v>45943.78485153933</c:v>
                </c:pt>
                <c:pt idx="53449">
                  <c:v>45943.78567073927</c:v>
                </c:pt>
                <c:pt idx="53450">
                  <c:v>45943.78648993932</c:v>
                </c:pt>
                <c:pt idx="53451">
                  <c:v>45943.78730913933</c:v>
                </c:pt>
                <c:pt idx="53452">
                  <c:v>45943.78812833934</c:v>
                </c:pt>
                <c:pt idx="53453">
                  <c:v>45943.78894753935</c:v>
                </c:pt>
                <c:pt idx="53454">
                  <c:v>45943.78976673928</c:v>
                </c:pt>
                <c:pt idx="53455">
                  <c:v>45943.79058593928</c:v>
                </c:pt>
                <c:pt idx="53456">
                  <c:v>45943.79140513924</c:v>
                </c:pt>
                <c:pt idx="53457">
                  <c:v>45943.79222433936</c:v>
                </c:pt>
                <c:pt idx="53458">
                  <c:v>45943.79304353924</c:v>
                </c:pt>
                <c:pt idx="53459">
                  <c:v>45943.79386273926</c:v>
                </c:pt>
                <c:pt idx="53460">
                  <c:v>45943.79468193929</c:v>
                </c:pt>
                <c:pt idx="53461">
                  <c:v>45943.79550113929</c:v>
                </c:pt>
                <c:pt idx="53462">
                  <c:v>45943.79632033937</c:v>
                </c:pt>
                <c:pt idx="53463">
                  <c:v>45943.7971395393</c:v>
                </c:pt>
                <c:pt idx="53464">
                  <c:v>45943.7979587393</c:v>
                </c:pt>
                <c:pt idx="53465">
                  <c:v>45943.79877793937</c:v>
                </c:pt>
                <c:pt idx="53466">
                  <c:v>45943.79959713938</c:v>
                </c:pt>
                <c:pt idx="53467">
                  <c:v>45943.80041633937</c:v>
                </c:pt>
                <c:pt idx="53468">
                  <c:v>45943.80123553938</c:v>
                </c:pt>
                <c:pt idx="53469">
                  <c:v>45943.80205473938</c:v>
                </c:pt>
                <c:pt idx="53470">
                  <c:v>45943.80287393938</c:v>
                </c:pt>
                <c:pt idx="53471">
                  <c:v>45943.80369313939</c:v>
                </c:pt>
                <c:pt idx="53472">
                  <c:v>45943.80451233938</c:v>
                </c:pt>
                <c:pt idx="53473">
                  <c:v>45943.80533153938</c:v>
                </c:pt>
                <c:pt idx="53474">
                  <c:v>45943.80615073939</c:v>
                </c:pt>
                <c:pt idx="53475">
                  <c:v>45943.8069699394</c:v>
                </c:pt>
                <c:pt idx="53476">
                  <c:v>45943.8077891394</c:v>
                </c:pt>
                <c:pt idx="53477">
                  <c:v>45943.8086083394</c:v>
                </c:pt>
                <c:pt idx="53478">
                  <c:v>45943.8094275394</c:v>
                </c:pt>
                <c:pt idx="53479">
                  <c:v>45943.8102467394</c:v>
                </c:pt>
                <c:pt idx="53480">
                  <c:v>45943.81106593941</c:v>
                </c:pt>
                <c:pt idx="53481">
                  <c:v>45943.81188513941</c:v>
                </c:pt>
                <c:pt idx="53482">
                  <c:v>45943.81270433941</c:v>
                </c:pt>
                <c:pt idx="53483">
                  <c:v>45943.81352353941</c:v>
                </c:pt>
                <c:pt idx="53484">
                  <c:v>45943.81434273942</c:v>
                </c:pt>
                <c:pt idx="53485">
                  <c:v>45943.81516193942</c:v>
                </c:pt>
                <c:pt idx="53486">
                  <c:v>45943.81598113942</c:v>
                </c:pt>
                <c:pt idx="53487">
                  <c:v>45943.81680033943</c:v>
                </c:pt>
                <c:pt idx="53488">
                  <c:v>45943.81761953942</c:v>
                </c:pt>
                <c:pt idx="53489">
                  <c:v>45943.81843873942</c:v>
                </c:pt>
                <c:pt idx="53490">
                  <c:v>45943.81925793943</c:v>
                </c:pt>
                <c:pt idx="53491">
                  <c:v>45943.82007713943</c:v>
                </c:pt>
                <c:pt idx="53492">
                  <c:v>45943.82089633943</c:v>
                </c:pt>
                <c:pt idx="53493">
                  <c:v>45943.82171553942</c:v>
                </c:pt>
                <c:pt idx="53494">
                  <c:v>45943.82253473944</c:v>
                </c:pt>
                <c:pt idx="53495">
                  <c:v>45943.82335393944</c:v>
                </c:pt>
                <c:pt idx="53496">
                  <c:v>45943.82417313944</c:v>
                </c:pt>
                <c:pt idx="53497">
                  <c:v>45943.82499233945</c:v>
                </c:pt>
                <c:pt idx="53498">
                  <c:v>45943.82581153945</c:v>
                </c:pt>
                <c:pt idx="53499">
                  <c:v>45943.82663073945</c:v>
                </c:pt>
                <c:pt idx="53500">
                  <c:v>45943.82744993945</c:v>
                </c:pt>
                <c:pt idx="53501">
                  <c:v>45943.82826913945</c:v>
                </c:pt>
                <c:pt idx="53502">
                  <c:v>45943.82908833946</c:v>
                </c:pt>
                <c:pt idx="53503">
                  <c:v>45943.82990753945</c:v>
                </c:pt>
                <c:pt idx="53504">
                  <c:v>45943.83072673946</c:v>
                </c:pt>
                <c:pt idx="53505">
                  <c:v>45943.83154593947</c:v>
                </c:pt>
                <c:pt idx="53506">
                  <c:v>45943.83236513947</c:v>
                </c:pt>
                <c:pt idx="53507">
                  <c:v>45943.83318433947</c:v>
                </c:pt>
                <c:pt idx="53508">
                  <c:v>45943.83400353947</c:v>
                </c:pt>
                <c:pt idx="53509">
                  <c:v>45943.83482273947</c:v>
                </c:pt>
                <c:pt idx="53510">
                  <c:v>45943.83564193948</c:v>
                </c:pt>
                <c:pt idx="53511">
                  <c:v>45943.83646113948</c:v>
                </c:pt>
                <c:pt idx="53512">
                  <c:v>45943.83728033948</c:v>
                </c:pt>
                <c:pt idx="53513">
                  <c:v>45943.83809953948</c:v>
                </c:pt>
                <c:pt idx="53514">
                  <c:v>45943.83891873948</c:v>
                </c:pt>
                <c:pt idx="53515">
                  <c:v>45943.83973793949</c:v>
                </c:pt>
                <c:pt idx="53516">
                  <c:v>45943.8405571395</c:v>
                </c:pt>
                <c:pt idx="53517">
                  <c:v>45943.8413763395</c:v>
                </c:pt>
                <c:pt idx="53518">
                  <c:v>45943.8421955395</c:v>
                </c:pt>
                <c:pt idx="53519">
                  <c:v>45943.8430147395</c:v>
                </c:pt>
                <c:pt idx="53520">
                  <c:v>45943.8438339395</c:v>
                </c:pt>
                <c:pt idx="53521">
                  <c:v>45943.8446531395</c:v>
                </c:pt>
                <c:pt idx="53522">
                  <c:v>45943.8454723395</c:v>
                </c:pt>
                <c:pt idx="53523">
                  <c:v>45943.8462915395</c:v>
                </c:pt>
                <c:pt idx="53524">
                  <c:v>45943.84711073951</c:v>
                </c:pt>
                <c:pt idx="53525">
                  <c:v>45943.84792993951</c:v>
                </c:pt>
                <c:pt idx="53526">
                  <c:v>45943.84874913951</c:v>
                </c:pt>
                <c:pt idx="53527">
                  <c:v>45943.84956833951</c:v>
                </c:pt>
                <c:pt idx="53528">
                  <c:v>45943.85038753952</c:v>
                </c:pt>
                <c:pt idx="53529">
                  <c:v>45943.85120673952</c:v>
                </c:pt>
                <c:pt idx="53530">
                  <c:v>45943.85202593952</c:v>
                </c:pt>
                <c:pt idx="53531">
                  <c:v>45943.85284513953</c:v>
                </c:pt>
                <c:pt idx="53532">
                  <c:v>45943.85366433952</c:v>
                </c:pt>
                <c:pt idx="53533">
                  <c:v>45943.85448353953</c:v>
                </c:pt>
                <c:pt idx="53534">
                  <c:v>45943.85530273953</c:v>
                </c:pt>
                <c:pt idx="53535">
                  <c:v>45943.85612193953</c:v>
                </c:pt>
                <c:pt idx="53536">
                  <c:v>45943.85694113953</c:v>
                </c:pt>
                <c:pt idx="53537">
                  <c:v>45943.85776033954</c:v>
                </c:pt>
                <c:pt idx="53538">
                  <c:v>45943.85857953954</c:v>
                </c:pt>
                <c:pt idx="53539">
                  <c:v>45943.85939873954</c:v>
                </c:pt>
                <c:pt idx="53540">
                  <c:v>45943.86021793954</c:v>
                </c:pt>
                <c:pt idx="53541">
                  <c:v>45943.86103713955</c:v>
                </c:pt>
                <c:pt idx="53542">
                  <c:v>45943.86185633955</c:v>
                </c:pt>
                <c:pt idx="53543">
                  <c:v>45943.86267553955</c:v>
                </c:pt>
                <c:pt idx="53544">
                  <c:v>45943.86349473955</c:v>
                </c:pt>
                <c:pt idx="53545">
                  <c:v>45943.86431393955</c:v>
                </c:pt>
                <c:pt idx="53546">
                  <c:v>45943.86513313956</c:v>
                </c:pt>
                <c:pt idx="53547">
                  <c:v>45943.86595233956</c:v>
                </c:pt>
                <c:pt idx="53548">
                  <c:v>45943.86677153956</c:v>
                </c:pt>
                <c:pt idx="53549">
                  <c:v>45943.86759073957</c:v>
                </c:pt>
                <c:pt idx="53550">
                  <c:v>45943.86840993957</c:v>
                </c:pt>
                <c:pt idx="53551">
                  <c:v>45943.86922913957</c:v>
                </c:pt>
                <c:pt idx="53552">
                  <c:v>45943.87004833958</c:v>
                </c:pt>
                <c:pt idx="53553">
                  <c:v>45943.87086753957</c:v>
                </c:pt>
                <c:pt idx="53554">
                  <c:v>45943.87168673958</c:v>
                </c:pt>
                <c:pt idx="53555">
                  <c:v>45943.87250593958</c:v>
                </c:pt>
                <c:pt idx="53556">
                  <c:v>45943.87332513958</c:v>
                </c:pt>
                <c:pt idx="53557">
                  <c:v>45943.87414433958</c:v>
                </c:pt>
                <c:pt idx="53558">
                  <c:v>45943.87496353959</c:v>
                </c:pt>
                <c:pt idx="53559">
                  <c:v>45943.87578273957</c:v>
                </c:pt>
                <c:pt idx="53560">
                  <c:v>45943.8766019396</c:v>
                </c:pt>
                <c:pt idx="53561">
                  <c:v>45943.87742113959</c:v>
                </c:pt>
                <c:pt idx="53562">
                  <c:v>45943.8782403396</c:v>
                </c:pt>
                <c:pt idx="53563">
                  <c:v>45943.8790595396</c:v>
                </c:pt>
                <c:pt idx="53564">
                  <c:v>45943.8798787396</c:v>
                </c:pt>
                <c:pt idx="53565">
                  <c:v>45943.8806979396</c:v>
                </c:pt>
                <c:pt idx="53566">
                  <c:v>45943.8815171396</c:v>
                </c:pt>
                <c:pt idx="53567">
                  <c:v>45943.8823363396</c:v>
                </c:pt>
                <c:pt idx="53568">
                  <c:v>45943.8831555396</c:v>
                </c:pt>
                <c:pt idx="53569">
                  <c:v>45943.88397473961</c:v>
                </c:pt>
                <c:pt idx="53570">
                  <c:v>45943.88479393961</c:v>
                </c:pt>
                <c:pt idx="53571">
                  <c:v>45943.88561313962</c:v>
                </c:pt>
                <c:pt idx="53572">
                  <c:v>45943.88643233962</c:v>
                </c:pt>
                <c:pt idx="53573">
                  <c:v>45943.88725153962</c:v>
                </c:pt>
                <c:pt idx="53574">
                  <c:v>45943.88807073962</c:v>
                </c:pt>
                <c:pt idx="53575">
                  <c:v>45943.88888993962</c:v>
                </c:pt>
                <c:pt idx="53576">
                  <c:v>45943.88970913963</c:v>
                </c:pt>
                <c:pt idx="53577">
                  <c:v>45943.89052833963</c:v>
                </c:pt>
                <c:pt idx="53578">
                  <c:v>45943.89134753957</c:v>
                </c:pt>
                <c:pt idx="53579">
                  <c:v>45943.89216673958</c:v>
                </c:pt>
                <c:pt idx="53580">
                  <c:v>45943.89298593962</c:v>
                </c:pt>
                <c:pt idx="53581">
                  <c:v>45943.89380513963</c:v>
                </c:pt>
                <c:pt idx="53582">
                  <c:v>45943.89462433963</c:v>
                </c:pt>
                <c:pt idx="53583">
                  <c:v>45943.89544353955</c:v>
                </c:pt>
                <c:pt idx="53584">
                  <c:v>45943.89626273965</c:v>
                </c:pt>
                <c:pt idx="53585">
                  <c:v>45943.89708193958</c:v>
                </c:pt>
                <c:pt idx="53586">
                  <c:v>45943.89790113959</c:v>
                </c:pt>
                <c:pt idx="53587">
                  <c:v>45943.89872033965</c:v>
                </c:pt>
                <c:pt idx="53588">
                  <c:v>45943.89953953966</c:v>
                </c:pt>
                <c:pt idx="53589">
                  <c:v>45943.90035873966</c:v>
                </c:pt>
                <c:pt idx="53590">
                  <c:v>45943.90117793965</c:v>
                </c:pt>
                <c:pt idx="53591">
                  <c:v>45943.90199713966</c:v>
                </c:pt>
                <c:pt idx="53592">
                  <c:v>45943.90281633966</c:v>
                </c:pt>
                <c:pt idx="53593">
                  <c:v>45943.90363553967</c:v>
                </c:pt>
                <c:pt idx="53594">
                  <c:v>45943.90445473967</c:v>
                </c:pt>
                <c:pt idx="53595">
                  <c:v>45943.90527393967</c:v>
                </c:pt>
                <c:pt idx="53596">
                  <c:v>45943.90609313967</c:v>
                </c:pt>
                <c:pt idx="53597">
                  <c:v>45943.90691233967</c:v>
                </c:pt>
                <c:pt idx="53598">
                  <c:v>45943.90773153961</c:v>
                </c:pt>
                <c:pt idx="53599">
                  <c:v>45943.90855073968</c:v>
                </c:pt>
                <c:pt idx="53600">
                  <c:v>45943.90936993968</c:v>
                </c:pt>
                <c:pt idx="53601">
                  <c:v>45943.91018913969</c:v>
                </c:pt>
                <c:pt idx="53602">
                  <c:v>45943.91100833969</c:v>
                </c:pt>
                <c:pt idx="53603">
                  <c:v>45943.91182753968</c:v>
                </c:pt>
                <c:pt idx="53604">
                  <c:v>45943.91264673969</c:v>
                </c:pt>
                <c:pt idx="53605">
                  <c:v>45943.9134659397</c:v>
                </c:pt>
                <c:pt idx="53606">
                  <c:v>45943.9142851397</c:v>
                </c:pt>
                <c:pt idx="53607">
                  <c:v>45943.9151043397</c:v>
                </c:pt>
                <c:pt idx="53608">
                  <c:v>45943.91592353967</c:v>
                </c:pt>
                <c:pt idx="53609">
                  <c:v>45943.9167427397</c:v>
                </c:pt>
                <c:pt idx="53610">
                  <c:v>45943.91756193971</c:v>
                </c:pt>
                <c:pt idx="53611">
                  <c:v>45943.91838113971</c:v>
                </c:pt>
                <c:pt idx="53612">
                  <c:v>45943.91920033971</c:v>
                </c:pt>
                <c:pt idx="53613">
                  <c:v>45943.92001953971</c:v>
                </c:pt>
                <c:pt idx="53614">
                  <c:v>45943.92083873972</c:v>
                </c:pt>
                <c:pt idx="53615">
                  <c:v>45943.92165793972</c:v>
                </c:pt>
                <c:pt idx="53616">
                  <c:v>45943.92247713972</c:v>
                </c:pt>
                <c:pt idx="53617">
                  <c:v>45943.92329633972</c:v>
                </c:pt>
                <c:pt idx="53618">
                  <c:v>45943.92411553972</c:v>
                </c:pt>
                <c:pt idx="53619">
                  <c:v>45943.92493473973</c:v>
                </c:pt>
                <c:pt idx="53620">
                  <c:v>45943.92575393966</c:v>
                </c:pt>
                <c:pt idx="53621">
                  <c:v>45943.92657313973</c:v>
                </c:pt>
                <c:pt idx="53622">
                  <c:v>45943.92739233973</c:v>
                </c:pt>
                <c:pt idx="53623">
                  <c:v>45943.92821153974</c:v>
                </c:pt>
                <c:pt idx="53624">
                  <c:v>45943.92903073972</c:v>
                </c:pt>
                <c:pt idx="53625">
                  <c:v>45943.92984993973</c:v>
                </c:pt>
                <c:pt idx="53626">
                  <c:v>45943.93066913974</c:v>
                </c:pt>
                <c:pt idx="53627">
                  <c:v>45943.93148833975</c:v>
                </c:pt>
                <c:pt idx="53628">
                  <c:v>45943.93230753975</c:v>
                </c:pt>
                <c:pt idx="53629">
                  <c:v>45943.93312673968</c:v>
                </c:pt>
                <c:pt idx="53630">
                  <c:v>45943.93394593975</c:v>
                </c:pt>
                <c:pt idx="53631">
                  <c:v>45943.93476513975</c:v>
                </c:pt>
                <c:pt idx="53632">
                  <c:v>45943.93558433976</c:v>
                </c:pt>
                <c:pt idx="53633">
                  <c:v>45943.93640353972</c:v>
                </c:pt>
                <c:pt idx="53634">
                  <c:v>45943.93722273975</c:v>
                </c:pt>
                <c:pt idx="53635">
                  <c:v>45943.93804193976</c:v>
                </c:pt>
                <c:pt idx="53636">
                  <c:v>45943.93886113977</c:v>
                </c:pt>
                <c:pt idx="53637">
                  <c:v>45943.93968033977</c:v>
                </c:pt>
                <c:pt idx="53638">
                  <c:v>45943.94049953977</c:v>
                </c:pt>
                <c:pt idx="53639">
                  <c:v>45943.94131873977</c:v>
                </c:pt>
                <c:pt idx="53640">
                  <c:v>45943.94213793977</c:v>
                </c:pt>
                <c:pt idx="53641">
                  <c:v>45943.94295713977</c:v>
                </c:pt>
                <c:pt idx="53642">
                  <c:v>45943.94377633978</c:v>
                </c:pt>
                <c:pt idx="53643">
                  <c:v>45943.94459553978</c:v>
                </c:pt>
                <c:pt idx="53644">
                  <c:v>45943.94541473978</c:v>
                </c:pt>
                <c:pt idx="53645">
                  <c:v>45943.94623393978</c:v>
                </c:pt>
                <c:pt idx="53646">
                  <c:v>45943.94705313979</c:v>
                </c:pt>
                <c:pt idx="53647">
                  <c:v>45943.9478723398</c:v>
                </c:pt>
                <c:pt idx="53648">
                  <c:v>45943.94869153979</c:v>
                </c:pt>
                <c:pt idx="53649">
                  <c:v>45943.9495107398</c:v>
                </c:pt>
                <c:pt idx="53650">
                  <c:v>45943.9503299398</c:v>
                </c:pt>
                <c:pt idx="53651">
                  <c:v>45943.9511491398</c:v>
                </c:pt>
                <c:pt idx="53652">
                  <c:v>45943.9519683398</c:v>
                </c:pt>
                <c:pt idx="53653">
                  <c:v>45943.95278753981</c:v>
                </c:pt>
                <c:pt idx="53654">
                  <c:v>45943.95360673981</c:v>
                </c:pt>
                <c:pt idx="53655">
                  <c:v>45943.95442593981</c:v>
                </c:pt>
                <c:pt idx="53656">
                  <c:v>45943.95524513981</c:v>
                </c:pt>
                <c:pt idx="53657">
                  <c:v>45943.95606433981</c:v>
                </c:pt>
                <c:pt idx="53658">
                  <c:v>45943.95688353982</c:v>
                </c:pt>
                <c:pt idx="53659">
                  <c:v>45943.95770273982</c:v>
                </c:pt>
                <c:pt idx="53660">
                  <c:v>45943.95852193982</c:v>
                </c:pt>
                <c:pt idx="53661">
                  <c:v>45943.95934113982</c:v>
                </c:pt>
                <c:pt idx="53662">
                  <c:v>45943.96016033983</c:v>
                </c:pt>
                <c:pt idx="53663">
                  <c:v>45943.96097953983</c:v>
                </c:pt>
                <c:pt idx="53664">
                  <c:v>45943.96179873982</c:v>
                </c:pt>
                <c:pt idx="53665">
                  <c:v>45943.96261793983</c:v>
                </c:pt>
                <c:pt idx="53666">
                  <c:v>45943.96343713984</c:v>
                </c:pt>
                <c:pt idx="53667">
                  <c:v>45943.96425633983</c:v>
                </c:pt>
                <c:pt idx="53668">
                  <c:v>45943.96507553983</c:v>
                </c:pt>
                <c:pt idx="53669">
                  <c:v>45943.96589473983</c:v>
                </c:pt>
                <c:pt idx="53670">
                  <c:v>45943.96671393984</c:v>
                </c:pt>
                <c:pt idx="53671">
                  <c:v>45943.96753313985</c:v>
                </c:pt>
                <c:pt idx="53672">
                  <c:v>45943.96835233985</c:v>
                </c:pt>
                <c:pt idx="53673">
                  <c:v>45943.96917153978</c:v>
                </c:pt>
                <c:pt idx="53674">
                  <c:v>45943.96999073985</c:v>
                </c:pt>
                <c:pt idx="53675">
                  <c:v>45943.97080993985</c:v>
                </c:pt>
                <c:pt idx="53676">
                  <c:v>45943.97162913986</c:v>
                </c:pt>
                <c:pt idx="53677">
                  <c:v>45943.97244833986</c:v>
                </c:pt>
                <c:pt idx="53678">
                  <c:v>45943.97326753986</c:v>
                </c:pt>
                <c:pt idx="53679">
                  <c:v>45943.97408673987</c:v>
                </c:pt>
                <c:pt idx="53680">
                  <c:v>45943.97490593987</c:v>
                </c:pt>
                <c:pt idx="53681">
                  <c:v>45943.97572513987</c:v>
                </c:pt>
                <c:pt idx="53682">
                  <c:v>45943.97654433987</c:v>
                </c:pt>
                <c:pt idx="53683">
                  <c:v>45943.97736353987</c:v>
                </c:pt>
                <c:pt idx="53684">
                  <c:v>45943.97818273988</c:v>
                </c:pt>
                <c:pt idx="53685">
                  <c:v>45943.97900193988</c:v>
                </c:pt>
                <c:pt idx="53686">
                  <c:v>45943.97982113988</c:v>
                </c:pt>
                <c:pt idx="53687">
                  <c:v>45943.98064033988</c:v>
                </c:pt>
                <c:pt idx="53688">
                  <c:v>45943.98145953989</c:v>
                </c:pt>
                <c:pt idx="53689">
                  <c:v>45943.98227873988</c:v>
                </c:pt>
                <c:pt idx="53690">
                  <c:v>45943.9830979399</c:v>
                </c:pt>
                <c:pt idx="53691">
                  <c:v>45943.9839171399</c:v>
                </c:pt>
                <c:pt idx="53692">
                  <c:v>45943.9847363399</c:v>
                </c:pt>
                <c:pt idx="53693">
                  <c:v>45943.9855555399</c:v>
                </c:pt>
                <c:pt idx="53694">
                  <c:v>45943.9863747399</c:v>
                </c:pt>
                <c:pt idx="53695">
                  <c:v>45943.9871939399</c:v>
                </c:pt>
                <c:pt idx="53696">
                  <c:v>45943.9880131399</c:v>
                </c:pt>
                <c:pt idx="53697">
                  <c:v>45943.9888323399</c:v>
                </c:pt>
                <c:pt idx="53698">
                  <c:v>45943.98965153991</c:v>
                </c:pt>
                <c:pt idx="53699">
                  <c:v>45943.9904707399</c:v>
                </c:pt>
                <c:pt idx="53700">
                  <c:v>45943.99128993991</c:v>
                </c:pt>
                <c:pt idx="53701">
                  <c:v>45943.99210913992</c:v>
                </c:pt>
                <c:pt idx="53702">
                  <c:v>45943.99292833992</c:v>
                </c:pt>
                <c:pt idx="53703">
                  <c:v>45943.99374753985</c:v>
                </c:pt>
                <c:pt idx="53704">
                  <c:v>45943.99456673992</c:v>
                </c:pt>
                <c:pt idx="53705">
                  <c:v>45943.99538593992</c:v>
                </c:pt>
                <c:pt idx="53706">
                  <c:v>45943.99620513992</c:v>
                </c:pt>
                <c:pt idx="53707">
                  <c:v>45943.99702433993</c:v>
                </c:pt>
                <c:pt idx="53708">
                  <c:v>45943.99784353992</c:v>
                </c:pt>
                <c:pt idx="53709">
                  <c:v>45943.99866273993</c:v>
                </c:pt>
                <c:pt idx="53710">
                  <c:v>45943.99948193987</c:v>
                </c:pt>
                <c:pt idx="53711">
                  <c:v>45944.00030113994</c:v>
                </c:pt>
                <c:pt idx="53712">
                  <c:v>45944.00112033993</c:v>
                </c:pt>
                <c:pt idx="53713">
                  <c:v>45944.00193953994</c:v>
                </c:pt>
                <c:pt idx="53714">
                  <c:v>45944.00275873995</c:v>
                </c:pt>
                <c:pt idx="53715">
                  <c:v>45944.00357793995</c:v>
                </c:pt>
                <c:pt idx="53716">
                  <c:v>45944.00439713995</c:v>
                </c:pt>
                <c:pt idx="53717">
                  <c:v>45944.00521633995</c:v>
                </c:pt>
                <c:pt idx="53718">
                  <c:v>45944.00603553995</c:v>
                </c:pt>
                <c:pt idx="53719">
                  <c:v>45944.00685473995</c:v>
                </c:pt>
                <c:pt idx="53720">
                  <c:v>45944.00767393996</c:v>
                </c:pt>
                <c:pt idx="53721">
                  <c:v>45944.00849313996</c:v>
                </c:pt>
                <c:pt idx="53722">
                  <c:v>45944.00931233996</c:v>
                </c:pt>
                <c:pt idx="53723">
                  <c:v>45944.01013153997</c:v>
                </c:pt>
                <c:pt idx="53724">
                  <c:v>45944.01095073997</c:v>
                </c:pt>
                <c:pt idx="53725">
                  <c:v>45944.01176993997</c:v>
                </c:pt>
                <c:pt idx="53726">
                  <c:v>45944.01258913998</c:v>
                </c:pt>
                <c:pt idx="53727">
                  <c:v>45944.01340833997</c:v>
                </c:pt>
                <c:pt idx="53728">
                  <c:v>45944.01422753997</c:v>
                </c:pt>
                <c:pt idx="53729">
                  <c:v>45944.01504673998</c:v>
                </c:pt>
                <c:pt idx="53730">
                  <c:v>45944.01586593998</c:v>
                </c:pt>
                <c:pt idx="53731">
                  <c:v>45944.01668513998</c:v>
                </c:pt>
                <c:pt idx="53732">
                  <c:v>45944.01750433998</c:v>
                </c:pt>
                <c:pt idx="53733">
                  <c:v>45944.01832353999</c:v>
                </c:pt>
                <c:pt idx="53734">
                  <c:v>45944.01914273998</c:v>
                </c:pt>
                <c:pt idx="53735">
                  <c:v>45944.01996193999</c:v>
                </c:pt>
                <c:pt idx="53736">
                  <c:v>45944.02078114</c:v>
                </c:pt>
                <c:pt idx="53737">
                  <c:v>45944.02160034</c:v>
                </c:pt>
                <c:pt idx="53738">
                  <c:v>45944.02241954</c:v>
                </c:pt>
                <c:pt idx="53739">
                  <c:v>45944.02323874</c:v>
                </c:pt>
                <c:pt idx="53740">
                  <c:v>45944.02405794</c:v>
                </c:pt>
                <c:pt idx="53741">
                  <c:v>45944.02487714</c:v>
                </c:pt>
                <c:pt idx="53742">
                  <c:v>45944.02569634001</c:v>
                </c:pt>
                <c:pt idx="53743">
                  <c:v>45944.02651554001</c:v>
                </c:pt>
                <c:pt idx="53744">
                  <c:v>45944.02733474001</c:v>
                </c:pt>
                <c:pt idx="53745">
                  <c:v>45944.02815394002</c:v>
                </c:pt>
                <c:pt idx="53746">
                  <c:v>45944.02897314002</c:v>
                </c:pt>
                <c:pt idx="53747">
                  <c:v>45944.02979234002</c:v>
                </c:pt>
                <c:pt idx="53748">
                  <c:v>45944.03061154002</c:v>
                </c:pt>
                <c:pt idx="53749">
                  <c:v>45944.03143074003</c:v>
                </c:pt>
                <c:pt idx="53750">
                  <c:v>45944.03224994002</c:v>
                </c:pt>
                <c:pt idx="53751">
                  <c:v>45944.03306914003</c:v>
                </c:pt>
                <c:pt idx="53752">
                  <c:v>45944.03388834003</c:v>
                </c:pt>
                <c:pt idx="53753">
                  <c:v>45944.03470754004</c:v>
                </c:pt>
                <c:pt idx="53754">
                  <c:v>45944.03552674004</c:v>
                </c:pt>
                <c:pt idx="53755">
                  <c:v>45944.03634594004</c:v>
                </c:pt>
                <c:pt idx="53756">
                  <c:v>45944.03716514003</c:v>
                </c:pt>
                <c:pt idx="53757">
                  <c:v>45944.03798434004</c:v>
                </c:pt>
                <c:pt idx="53758">
                  <c:v>45944.03880354005</c:v>
                </c:pt>
                <c:pt idx="53759">
                  <c:v>45944.03962274005</c:v>
                </c:pt>
                <c:pt idx="53760">
                  <c:v>45944.04044194005</c:v>
                </c:pt>
                <c:pt idx="53761">
                  <c:v>45944.04126114005</c:v>
                </c:pt>
                <c:pt idx="53762">
                  <c:v>45944.04208034005</c:v>
                </c:pt>
                <c:pt idx="53763">
                  <c:v>45944.04289954005</c:v>
                </c:pt>
                <c:pt idx="53764">
                  <c:v>45944.04371874006</c:v>
                </c:pt>
                <c:pt idx="53765">
                  <c:v>45944.04453794006</c:v>
                </c:pt>
                <c:pt idx="53766">
                  <c:v>45944.04535714006</c:v>
                </c:pt>
                <c:pt idx="53767">
                  <c:v>45944.04617634006</c:v>
                </c:pt>
                <c:pt idx="53768">
                  <c:v>45944.04699554007</c:v>
                </c:pt>
                <c:pt idx="53769">
                  <c:v>45944.04781474007</c:v>
                </c:pt>
                <c:pt idx="53770">
                  <c:v>45944.04863394008</c:v>
                </c:pt>
                <c:pt idx="53771">
                  <c:v>45944.04945314007</c:v>
                </c:pt>
                <c:pt idx="53772">
                  <c:v>45944.0502723401</c:v>
                </c:pt>
                <c:pt idx="53773">
                  <c:v>45944.05109154008</c:v>
                </c:pt>
                <c:pt idx="53774">
                  <c:v>45944.05191074008</c:v>
                </c:pt>
                <c:pt idx="53775">
                  <c:v>45944.05272994008</c:v>
                </c:pt>
                <c:pt idx="53776">
                  <c:v>45944.05354914008</c:v>
                </c:pt>
                <c:pt idx="53777">
                  <c:v>45944.0543683401</c:v>
                </c:pt>
                <c:pt idx="53778">
                  <c:v>45944.05518754009</c:v>
                </c:pt>
                <c:pt idx="53779">
                  <c:v>45944.0560067401</c:v>
                </c:pt>
                <c:pt idx="53780">
                  <c:v>45944.0568259401</c:v>
                </c:pt>
                <c:pt idx="53781">
                  <c:v>45944.0576451401</c:v>
                </c:pt>
                <c:pt idx="53782">
                  <c:v>45944.0584643401</c:v>
                </c:pt>
                <c:pt idx="53783">
                  <c:v>45944.0592835401</c:v>
                </c:pt>
                <c:pt idx="53784">
                  <c:v>45944.06010274011</c:v>
                </c:pt>
                <c:pt idx="53785">
                  <c:v>45944.06092194011</c:v>
                </c:pt>
                <c:pt idx="53786">
                  <c:v>45944.0617411401</c:v>
                </c:pt>
                <c:pt idx="53787">
                  <c:v>45944.06256034011</c:v>
                </c:pt>
                <c:pt idx="53788">
                  <c:v>45944.06337954012</c:v>
                </c:pt>
                <c:pt idx="53789">
                  <c:v>45944.06419874012</c:v>
                </c:pt>
                <c:pt idx="53790">
                  <c:v>45944.06501794012</c:v>
                </c:pt>
                <c:pt idx="53791">
                  <c:v>45944.06583714012</c:v>
                </c:pt>
                <c:pt idx="53792">
                  <c:v>45944.06665634013</c:v>
                </c:pt>
                <c:pt idx="53793">
                  <c:v>45944.06747554013</c:v>
                </c:pt>
                <c:pt idx="53794">
                  <c:v>45944.06829474012</c:v>
                </c:pt>
                <c:pt idx="53795">
                  <c:v>45944.06911394013</c:v>
                </c:pt>
                <c:pt idx="53796">
                  <c:v>45944.06993314013</c:v>
                </c:pt>
                <c:pt idx="53797">
                  <c:v>45944.07075234013</c:v>
                </c:pt>
                <c:pt idx="53798">
                  <c:v>45944.07157154014</c:v>
                </c:pt>
                <c:pt idx="53799">
                  <c:v>45944.07239074014</c:v>
                </c:pt>
                <c:pt idx="53800">
                  <c:v>45944.07320994014</c:v>
                </c:pt>
                <c:pt idx="53801">
                  <c:v>45944.07402914014</c:v>
                </c:pt>
                <c:pt idx="53802">
                  <c:v>45944.07484834014</c:v>
                </c:pt>
                <c:pt idx="53803">
                  <c:v>45944.07566754015</c:v>
                </c:pt>
                <c:pt idx="53804">
                  <c:v>45944.07648674015</c:v>
                </c:pt>
                <c:pt idx="53805">
                  <c:v>45944.07730594015</c:v>
                </c:pt>
                <c:pt idx="53806">
                  <c:v>45944.07812514015</c:v>
                </c:pt>
                <c:pt idx="53807">
                  <c:v>45944.07894434015</c:v>
                </c:pt>
                <c:pt idx="53808">
                  <c:v>45944.07976354015</c:v>
                </c:pt>
                <c:pt idx="53809">
                  <c:v>45944.08058274016</c:v>
                </c:pt>
                <c:pt idx="53810">
                  <c:v>45944.08140194017</c:v>
                </c:pt>
                <c:pt idx="53811">
                  <c:v>45944.08222114016</c:v>
                </c:pt>
                <c:pt idx="53812">
                  <c:v>45944.08304034017</c:v>
                </c:pt>
                <c:pt idx="53813">
                  <c:v>45944.08385954018</c:v>
                </c:pt>
                <c:pt idx="53814">
                  <c:v>45944.08467874018</c:v>
                </c:pt>
                <c:pt idx="53815">
                  <c:v>45944.08549794017</c:v>
                </c:pt>
                <c:pt idx="53816">
                  <c:v>45944.0863171402</c:v>
                </c:pt>
                <c:pt idx="53817">
                  <c:v>45944.08713634018</c:v>
                </c:pt>
                <c:pt idx="53818">
                  <c:v>45944.08795554018</c:v>
                </c:pt>
                <c:pt idx="53819">
                  <c:v>45944.08877474018</c:v>
                </c:pt>
                <c:pt idx="53820">
                  <c:v>45944.08959394018</c:v>
                </c:pt>
                <c:pt idx="53821">
                  <c:v>45944.0904131402</c:v>
                </c:pt>
                <c:pt idx="53822">
                  <c:v>45944.0912323402</c:v>
                </c:pt>
                <c:pt idx="53823">
                  <c:v>45944.0920515402</c:v>
                </c:pt>
                <c:pt idx="53824">
                  <c:v>45944.0928707402</c:v>
                </c:pt>
                <c:pt idx="53825">
                  <c:v>45944.09368994019</c:v>
                </c:pt>
                <c:pt idx="53826">
                  <c:v>45944.0945091402</c:v>
                </c:pt>
                <c:pt idx="53827">
                  <c:v>45944.09532834021</c:v>
                </c:pt>
                <c:pt idx="53828">
                  <c:v>45944.09614754019</c:v>
                </c:pt>
                <c:pt idx="53829">
                  <c:v>45944.0969667402</c:v>
                </c:pt>
                <c:pt idx="53830">
                  <c:v>45944.09778594018</c:v>
                </c:pt>
                <c:pt idx="53831">
                  <c:v>45944.09860514021</c:v>
                </c:pt>
                <c:pt idx="53832">
                  <c:v>45944.09942434022</c:v>
                </c:pt>
                <c:pt idx="53833">
                  <c:v>45944.10024354022</c:v>
                </c:pt>
                <c:pt idx="53834">
                  <c:v>45944.10106274018</c:v>
                </c:pt>
                <c:pt idx="53835">
                  <c:v>45944.10188194022</c:v>
                </c:pt>
                <c:pt idx="53836">
                  <c:v>45944.10270114023</c:v>
                </c:pt>
                <c:pt idx="53837">
                  <c:v>45944.10352034023</c:v>
                </c:pt>
                <c:pt idx="53838">
                  <c:v>45944.10433954023</c:v>
                </c:pt>
                <c:pt idx="53839">
                  <c:v>45944.10515874023</c:v>
                </c:pt>
                <c:pt idx="53840">
                  <c:v>45944.10597794023</c:v>
                </c:pt>
                <c:pt idx="53841">
                  <c:v>45944.10679714024</c:v>
                </c:pt>
                <c:pt idx="53842">
                  <c:v>45944.10761634024</c:v>
                </c:pt>
                <c:pt idx="53843">
                  <c:v>45944.10843554023</c:v>
                </c:pt>
                <c:pt idx="53844">
                  <c:v>45944.10925474024</c:v>
                </c:pt>
                <c:pt idx="53845">
                  <c:v>45944.11007394025</c:v>
                </c:pt>
                <c:pt idx="53846">
                  <c:v>45944.11089314025</c:v>
                </c:pt>
                <c:pt idx="53847">
                  <c:v>45944.11171234025</c:v>
                </c:pt>
                <c:pt idx="53848">
                  <c:v>45944.11253154025</c:v>
                </c:pt>
                <c:pt idx="53849">
                  <c:v>45944.11335074026</c:v>
                </c:pt>
                <c:pt idx="53850">
                  <c:v>45944.11416994026</c:v>
                </c:pt>
                <c:pt idx="53851">
                  <c:v>45944.11498914026</c:v>
                </c:pt>
                <c:pt idx="53852">
                  <c:v>45944.11580834026</c:v>
                </c:pt>
                <c:pt idx="53853">
                  <c:v>45944.11662754026</c:v>
                </c:pt>
                <c:pt idx="53854">
                  <c:v>45944.11744674027</c:v>
                </c:pt>
                <c:pt idx="53855">
                  <c:v>45944.11826594027</c:v>
                </c:pt>
                <c:pt idx="53856">
                  <c:v>45944.11908514027</c:v>
                </c:pt>
                <c:pt idx="53857">
                  <c:v>45944.11990434027</c:v>
                </c:pt>
                <c:pt idx="53858">
                  <c:v>45944.12072354021</c:v>
                </c:pt>
                <c:pt idx="53859">
                  <c:v>45944.12154274021</c:v>
                </c:pt>
                <c:pt idx="53860">
                  <c:v>45944.12236194027</c:v>
                </c:pt>
                <c:pt idx="53861">
                  <c:v>45944.1231811402</c:v>
                </c:pt>
                <c:pt idx="53862">
                  <c:v>45944.12400034029</c:v>
                </c:pt>
                <c:pt idx="53863">
                  <c:v>45944.12481954029</c:v>
                </c:pt>
                <c:pt idx="53864">
                  <c:v>45944.12563874028</c:v>
                </c:pt>
                <c:pt idx="53865">
                  <c:v>45944.12645794029</c:v>
                </c:pt>
                <c:pt idx="53866">
                  <c:v>45944.12727714029</c:v>
                </c:pt>
                <c:pt idx="53867">
                  <c:v>45944.1280963403</c:v>
                </c:pt>
                <c:pt idx="53868">
                  <c:v>45944.1289155403</c:v>
                </c:pt>
                <c:pt idx="53869">
                  <c:v>45944.12973474027</c:v>
                </c:pt>
                <c:pt idx="53870">
                  <c:v>45944.1305539403</c:v>
                </c:pt>
                <c:pt idx="53871">
                  <c:v>45944.13137314031</c:v>
                </c:pt>
                <c:pt idx="53872">
                  <c:v>45944.13219234031</c:v>
                </c:pt>
                <c:pt idx="53873">
                  <c:v>45944.1330115403</c:v>
                </c:pt>
                <c:pt idx="53874">
                  <c:v>45944.13383074031</c:v>
                </c:pt>
                <c:pt idx="53875">
                  <c:v>45944.13464994032</c:v>
                </c:pt>
                <c:pt idx="53876">
                  <c:v>45944.13546914032</c:v>
                </c:pt>
                <c:pt idx="53877">
                  <c:v>45944.13628834032</c:v>
                </c:pt>
                <c:pt idx="53878">
                  <c:v>45944.13710754025</c:v>
                </c:pt>
                <c:pt idx="53879">
                  <c:v>45944.13792674032</c:v>
                </c:pt>
                <c:pt idx="53880">
                  <c:v>45944.13874594033</c:v>
                </c:pt>
                <c:pt idx="53881">
                  <c:v>45944.13956514033</c:v>
                </c:pt>
                <c:pt idx="53882">
                  <c:v>45944.14038434033</c:v>
                </c:pt>
                <c:pt idx="53883">
                  <c:v>45944.14120354033</c:v>
                </c:pt>
                <c:pt idx="53884">
                  <c:v>45944.14202274034</c:v>
                </c:pt>
                <c:pt idx="53885">
                  <c:v>45944.14284194034</c:v>
                </c:pt>
                <c:pt idx="53886">
                  <c:v>45944.14366114033</c:v>
                </c:pt>
                <c:pt idx="53887">
                  <c:v>45944.14448034034</c:v>
                </c:pt>
                <c:pt idx="53888">
                  <c:v>45944.14529954035</c:v>
                </c:pt>
                <c:pt idx="53889">
                  <c:v>45944.14611874035</c:v>
                </c:pt>
                <c:pt idx="53890">
                  <c:v>45944.14693794035</c:v>
                </c:pt>
                <c:pt idx="53891">
                  <c:v>45944.14775714035</c:v>
                </c:pt>
                <c:pt idx="53892">
                  <c:v>45944.14857634036</c:v>
                </c:pt>
                <c:pt idx="53893">
                  <c:v>45944.14939554036</c:v>
                </c:pt>
                <c:pt idx="53894">
                  <c:v>45944.15021474035</c:v>
                </c:pt>
                <c:pt idx="53895">
                  <c:v>45944.15103394036</c:v>
                </c:pt>
                <c:pt idx="53896">
                  <c:v>45944.15185314036</c:v>
                </c:pt>
                <c:pt idx="53897">
                  <c:v>45944.15267234036</c:v>
                </c:pt>
                <c:pt idx="53898">
                  <c:v>45944.15349154037</c:v>
                </c:pt>
                <c:pt idx="53899">
                  <c:v>45944.15431074037</c:v>
                </c:pt>
                <c:pt idx="53900">
                  <c:v>45944.15512994037</c:v>
                </c:pt>
                <c:pt idx="53901">
                  <c:v>45944.15594914037</c:v>
                </c:pt>
                <c:pt idx="53902">
                  <c:v>45944.15676834037</c:v>
                </c:pt>
                <c:pt idx="53903">
                  <c:v>45944.15758754038</c:v>
                </c:pt>
                <c:pt idx="53904">
                  <c:v>45944.15840674038</c:v>
                </c:pt>
                <c:pt idx="53905">
                  <c:v>45944.15922594038</c:v>
                </c:pt>
                <c:pt idx="53906">
                  <c:v>45944.16004514039</c:v>
                </c:pt>
                <c:pt idx="53907">
                  <c:v>45944.16086434039</c:v>
                </c:pt>
                <c:pt idx="53908">
                  <c:v>45944.16168354032</c:v>
                </c:pt>
                <c:pt idx="53909">
                  <c:v>45944.16250274039</c:v>
                </c:pt>
                <c:pt idx="53910">
                  <c:v>45944.1633219404</c:v>
                </c:pt>
                <c:pt idx="53911">
                  <c:v>45944.1641411404</c:v>
                </c:pt>
                <c:pt idx="53912">
                  <c:v>45944.1649603404</c:v>
                </c:pt>
                <c:pt idx="53913">
                  <c:v>45944.1657795404</c:v>
                </c:pt>
                <c:pt idx="53914">
                  <c:v>45944.1665987404</c:v>
                </c:pt>
                <c:pt idx="53915">
                  <c:v>45944.16741794041</c:v>
                </c:pt>
                <c:pt idx="53916">
                  <c:v>45944.1682371404</c:v>
                </c:pt>
                <c:pt idx="53917">
                  <c:v>45944.16905634041</c:v>
                </c:pt>
                <c:pt idx="53918">
                  <c:v>45944.16987554041</c:v>
                </c:pt>
                <c:pt idx="53919">
                  <c:v>45944.17069474042</c:v>
                </c:pt>
                <c:pt idx="53920">
                  <c:v>45944.17151394042</c:v>
                </c:pt>
                <c:pt idx="53921">
                  <c:v>45944.17233314042</c:v>
                </c:pt>
                <c:pt idx="53922">
                  <c:v>45944.17315234042</c:v>
                </c:pt>
                <c:pt idx="53923">
                  <c:v>45944.17397154043</c:v>
                </c:pt>
                <c:pt idx="53924">
                  <c:v>45944.17479074043</c:v>
                </c:pt>
                <c:pt idx="53925">
                  <c:v>45944.17560994043</c:v>
                </c:pt>
                <c:pt idx="53926">
                  <c:v>45944.17642914043</c:v>
                </c:pt>
                <c:pt idx="53927">
                  <c:v>45944.17724834043</c:v>
                </c:pt>
                <c:pt idx="53928">
                  <c:v>45944.17806754044</c:v>
                </c:pt>
                <c:pt idx="53929">
                  <c:v>45944.17888674044</c:v>
                </c:pt>
                <c:pt idx="53930">
                  <c:v>45944.17970594043</c:v>
                </c:pt>
                <c:pt idx="53931">
                  <c:v>45944.18052514044</c:v>
                </c:pt>
                <c:pt idx="53932">
                  <c:v>45944.18134434045</c:v>
                </c:pt>
                <c:pt idx="53933">
                  <c:v>45944.18216354045</c:v>
                </c:pt>
                <c:pt idx="53934">
                  <c:v>45944.18298274045</c:v>
                </c:pt>
                <c:pt idx="53935">
                  <c:v>45944.18380194045</c:v>
                </c:pt>
                <c:pt idx="53936">
                  <c:v>45944.18462114045</c:v>
                </c:pt>
                <c:pt idx="53937">
                  <c:v>45944.18544034046</c:v>
                </c:pt>
                <c:pt idx="53938">
                  <c:v>45944.18625954046</c:v>
                </c:pt>
                <c:pt idx="53939">
                  <c:v>45944.18707874046</c:v>
                </c:pt>
                <c:pt idx="53940">
                  <c:v>45944.18789794046</c:v>
                </c:pt>
                <c:pt idx="53941">
                  <c:v>45944.18871714046</c:v>
                </c:pt>
                <c:pt idx="53942">
                  <c:v>45944.18953634046</c:v>
                </c:pt>
                <c:pt idx="53943">
                  <c:v>45944.19035554047</c:v>
                </c:pt>
                <c:pt idx="53944">
                  <c:v>45944.19117474047</c:v>
                </c:pt>
                <c:pt idx="53945">
                  <c:v>45944.19199394048</c:v>
                </c:pt>
                <c:pt idx="53946">
                  <c:v>45944.19281314047</c:v>
                </c:pt>
                <c:pt idx="53947">
                  <c:v>45944.19363234048</c:v>
                </c:pt>
                <c:pt idx="53948">
                  <c:v>45944.19445154048</c:v>
                </c:pt>
                <c:pt idx="53949">
                  <c:v>45944.19527074049</c:v>
                </c:pt>
                <c:pt idx="53950">
                  <c:v>45944.19608994049</c:v>
                </c:pt>
                <c:pt idx="53951">
                  <c:v>45944.19690914049</c:v>
                </c:pt>
                <c:pt idx="53952">
                  <c:v>45944.19772834048</c:v>
                </c:pt>
                <c:pt idx="53953">
                  <c:v>45944.19854754049</c:v>
                </c:pt>
                <c:pt idx="53954">
                  <c:v>45944.1993667405</c:v>
                </c:pt>
                <c:pt idx="53955">
                  <c:v>45944.2001859405</c:v>
                </c:pt>
                <c:pt idx="53956">
                  <c:v>45944.2010051405</c:v>
                </c:pt>
                <c:pt idx="53957">
                  <c:v>45944.2018243405</c:v>
                </c:pt>
                <c:pt idx="53958">
                  <c:v>45944.20264354051</c:v>
                </c:pt>
                <c:pt idx="53959">
                  <c:v>45944.20346274044</c:v>
                </c:pt>
                <c:pt idx="53960">
                  <c:v>45944.20428194051</c:v>
                </c:pt>
                <c:pt idx="53961">
                  <c:v>45944.20510114051</c:v>
                </c:pt>
                <c:pt idx="53962">
                  <c:v>45944.20592034052</c:v>
                </c:pt>
                <c:pt idx="53963">
                  <c:v>45944.20673954052</c:v>
                </c:pt>
                <c:pt idx="53964">
                  <c:v>45944.20755874052</c:v>
                </c:pt>
                <c:pt idx="53965">
                  <c:v>45944.20837794052</c:v>
                </c:pt>
                <c:pt idx="53966">
                  <c:v>45944.20919714052</c:v>
                </c:pt>
                <c:pt idx="53967">
                  <c:v>45944.21001634054</c:v>
                </c:pt>
                <c:pt idx="53968">
                  <c:v>45944.21083554052</c:v>
                </c:pt>
                <c:pt idx="53969">
                  <c:v>45944.21165474053</c:v>
                </c:pt>
                <c:pt idx="53970">
                  <c:v>45944.21247394053</c:v>
                </c:pt>
                <c:pt idx="53971">
                  <c:v>45944.21329314053</c:v>
                </c:pt>
                <c:pt idx="53972">
                  <c:v>45944.21411234053</c:v>
                </c:pt>
                <c:pt idx="53973">
                  <c:v>45944.21493154054</c:v>
                </c:pt>
                <c:pt idx="53974">
                  <c:v>45944.21575074054</c:v>
                </c:pt>
                <c:pt idx="53975">
                  <c:v>45944.21656994054</c:v>
                </c:pt>
                <c:pt idx="53976">
                  <c:v>45944.21738914055</c:v>
                </c:pt>
                <c:pt idx="53977">
                  <c:v>45944.21820834054</c:v>
                </c:pt>
                <c:pt idx="53978">
                  <c:v>45944.21902754055</c:v>
                </c:pt>
                <c:pt idx="53979">
                  <c:v>45944.21984674055</c:v>
                </c:pt>
                <c:pt idx="53980">
                  <c:v>45944.22066594056</c:v>
                </c:pt>
                <c:pt idx="53981">
                  <c:v>45944.22148514052</c:v>
                </c:pt>
                <c:pt idx="53982">
                  <c:v>45944.22230434056</c:v>
                </c:pt>
                <c:pt idx="53983">
                  <c:v>45944.22312354049</c:v>
                </c:pt>
                <c:pt idx="53984">
                  <c:v>45944.22394274057</c:v>
                </c:pt>
                <c:pt idx="53985">
                  <c:v>45944.22476194057</c:v>
                </c:pt>
                <c:pt idx="53986">
                  <c:v>45944.22558114057</c:v>
                </c:pt>
                <c:pt idx="53987">
                  <c:v>45944.22640034057</c:v>
                </c:pt>
                <c:pt idx="53988">
                  <c:v>45944.22721954057</c:v>
                </c:pt>
                <c:pt idx="53989">
                  <c:v>45944.22803874057</c:v>
                </c:pt>
                <c:pt idx="53990">
                  <c:v>45944.22885794057</c:v>
                </c:pt>
                <c:pt idx="53991">
                  <c:v>45944.22967714058</c:v>
                </c:pt>
                <c:pt idx="53992">
                  <c:v>45944.23049634058</c:v>
                </c:pt>
                <c:pt idx="53993">
                  <c:v>45944.23131554059</c:v>
                </c:pt>
                <c:pt idx="53994">
                  <c:v>45944.23213474059</c:v>
                </c:pt>
                <c:pt idx="53995">
                  <c:v>45944.2329539406</c:v>
                </c:pt>
                <c:pt idx="53996">
                  <c:v>45944.23377314059</c:v>
                </c:pt>
                <c:pt idx="53997">
                  <c:v>45944.2345923406</c:v>
                </c:pt>
                <c:pt idx="53998">
                  <c:v>45944.23541154058</c:v>
                </c:pt>
                <c:pt idx="53999">
                  <c:v>45944.2362307406</c:v>
                </c:pt>
                <c:pt idx="54000">
                  <c:v>45944.2370499406</c:v>
                </c:pt>
                <c:pt idx="54001">
                  <c:v>45944.2378691406</c:v>
                </c:pt>
                <c:pt idx="54002">
                  <c:v>45944.23868834061</c:v>
                </c:pt>
                <c:pt idx="54003">
                  <c:v>45944.23950754059</c:v>
                </c:pt>
                <c:pt idx="54004">
                  <c:v>45944.2403267406</c:v>
                </c:pt>
                <c:pt idx="54005">
                  <c:v>45944.24114594058</c:v>
                </c:pt>
                <c:pt idx="54006">
                  <c:v>45944.24196514062</c:v>
                </c:pt>
                <c:pt idx="54007">
                  <c:v>45944.24278434062</c:v>
                </c:pt>
                <c:pt idx="54008">
                  <c:v>45944.24360354058</c:v>
                </c:pt>
                <c:pt idx="54009">
                  <c:v>45944.24442274062</c:v>
                </c:pt>
                <c:pt idx="54010">
                  <c:v>45944.24524194063</c:v>
                </c:pt>
                <c:pt idx="54011">
                  <c:v>45944.24606114063</c:v>
                </c:pt>
                <c:pt idx="54012">
                  <c:v>45944.24688034063</c:v>
                </c:pt>
                <c:pt idx="54013">
                  <c:v>45944.24769954063</c:v>
                </c:pt>
                <c:pt idx="54014">
                  <c:v>45944.24851874063</c:v>
                </c:pt>
                <c:pt idx="54015">
                  <c:v>45944.24933794064</c:v>
                </c:pt>
                <c:pt idx="54016">
                  <c:v>45944.25015714064</c:v>
                </c:pt>
                <c:pt idx="54017">
                  <c:v>45944.25097634064</c:v>
                </c:pt>
                <c:pt idx="54018">
                  <c:v>45944.25179554059</c:v>
                </c:pt>
                <c:pt idx="54019">
                  <c:v>45944.25261474065</c:v>
                </c:pt>
                <c:pt idx="54020">
                  <c:v>45944.25343394065</c:v>
                </c:pt>
                <c:pt idx="54021">
                  <c:v>45944.25425314065</c:v>
                </c:pt>
                <c:pt idx="54022">
                  <c:v>45944.25507234065</c:v>
                </c:pt>
                <c:pt idx="54023">
                  <c:v>45944.25589154066</c:v>
                </c:pt>
                <c:pt idx="54024">
                  <c:v>45944.25671074066</c:v>
                </c:pt>
                <c:pt idx="54025">
                  <c:v>45944.25752994066</c:v>
                </c:pt>
                <c:pt idx="54026">
                  <c:v>45944.25834914066</c:v>
                </c:pt>
                <c:pt idx="54027">
                  <c:v>45944.25916834066</c:v>
                </c:pt>
                <c:pt idx="54028">
                  <c:v>45944.25998754067</c:v>
                </c:pt>
                <c:pt idx="54029">
                  <c:v>45944.26080674067</c:v>
                </c:pt>
                <c:pt idx="54030">
                  <c:v>45944.2616259406</c:v>
                </c:pt>
                <c:pt idx="54031">
                  <c:v>45944.26244514067</c:v>
                </c:pt>
                <c:pt idx="54032">
                  <c:v>45944.26326434068</c:v>
                </c:pt>
                <c:pt idx="54033">
                  <c:v>45944.26408354061</c:v>
                </c:pt>
                <c:pt idx="54034">
                  <c:v>45944.26490274067</c:v>
                </c:pt>
                <c:pt idx="54035">
                  <c:v>45944.2657219406</c:v>
                </c:pt>
                <c:pt idx="54036">
                  <c:v>45944.26654114069</c:v>
                </c:pt>
                <c:pt idx="54037">
                  <c:v>45944.26736034067</c:v>
                </c:pt>
                <c:pt idx="54038">
                  <c:v>45944.26817954068</c:v>
                </c:pt>
                <c:pt idx="54039">
                  <c:v>45944.26899874068</c:v>
                </c:pt>
                <c:pt idx="54040">
                  <c:v>45944.26981794069</c:v>
                </c:pt>
                <c:pt idx="54041">
                  <c:v>45944.2706371407</c:v>
                </c:pt>
                <c:pt idx="54042">
                  <c:v>45944.2714563407</c:v>
                </c:pt>
                <c:pt idx="54043">
                  <c:v>45944.2722755407</c:v>
                </c:pt>
                <c:pt idx="54044">
                  <c:v>45944.2730947407</c:v>
                </c:pt>
                <c:pt idx="54045">
                  <c:v>45944.27391394071</c:v>
                </c:pt>
                <c:pt idx="54046">
                  <c:v>45944.27473314071</c:v>
                </c:pt>
                <c:pt idx="54047">
                  <c:v>45944.27555234071</c:v>
                </c:pt>
                <c:pt idx="54048">
                  <c:v>45944.27637154071</c:v>
                </c:pt>
                <c:pt idx="54049">
                  <c:v>45944.27719074072</c:v>
                </c:pt>
                <c:pt idx="54050">
                  <c:v>45944.27800994072</c:v>
                </c:pt>
                <c:pt idx="54051">
                  <c:v>45944.27882914072</c:v>
                </c:pt>
                <c:pt idx="54052">
                  <c:v>45944.27964834072</c:v>
                </c:pt>
                <c:pt idx="54053">
                  <c:v>45944.28046754072</c:v>
                </c:pt>
                <c:pt idx="54054">
                  <c:v>45944.28128674073</c:v>
                </c:pt>
                <c:pt idx="54055">
                  <c:v>45944.28210594073</c:v>
                </c:pt>
                <c:pt idx="54056">
                  <c:v>45944.28292514073</c:v>
                </c:pt>
                <c:pt idx="54057">
                  <c:v>45944.28374434073</c:v>
                </c:pt>
                <c:pt idx="54058">
                  <c:v>45944.28456354074</c:v>
                </c:pt>
                <c:pt idx="54059">
                  <c:v>45944.28538274072</c:v>
                </c:pt>
                <c:pt idx="54060">
                  <c:v>45944.28620194074</c:v>
                </c:pt>
                <c:pt idx="54061">
                  <c:v>45944.28702114074</c:v>
                </c:pt>
                <c:pt idx="54062">
                  <c:v>45944.28784034074</c:v>
                </c:pt>
                <c:pt idx="54063">
                  <c:v>45944.28865954075</c:v>
                </c:pt>
                <c:pt idx="54064">
                  <c:v>45944.28947874075</c:v>
                </c:pt>
                <c:pt idx="54065">
                  <c:v>45944.29029794075</c:v>
                </c:pt>
                <c:pt idx="54066">
                  <c:v>45944.29111714075</c:v>
                </c:pt>
                <c:pt idx="54067">
                  <c:v>45944.29193634076</c:v>
                </c:pt>
                <c:pt idx="54068">
                  <c:v>45944.29275554072</c:v>
                </c:pt>
                <c:pt idx="54069">
                  <c:v>45944.29357474075</c:v>
                </c:pt>
                <c:pt idx="54070">
                  <c:v>45944.29439394076</c:v>
                </c:pt>
                <c:pt idx="54071">
                  <c:v>45944.29521314077</c:v>
                </c:pt>
                <c:pt idx="54072">
                  <c:v>45944.29603234077</c:v>
                </c:pt>
                <c:pt idx="54073">
                  <c:v>45944.29685154077</c:v>
                </c:pt>
                <c:pt idx="54074">
                  <c:v>45944.29767074077</c:v>
                </c:pt>
                <c:pt idx="54075">
                  <c:v>45944.29848994077</c:v>
                </c:pt>
                <c:pt idx="54076">
                  <c:v>45944.29930914078</c:v>
                </c:pt>
                <c:pt idx="54077">
                  <c:v>45944.30012834077</c:v>
                </c:pt>
                <c:pt idx="54078">
                  <c:v>45944.30094754078</c:v>
                </c:pt>
                <c:pt idx="54079">
                  <c:v>45944.30176674078</c:v>
                </c:pt>
                <c:pt idx="54080">
                  <c:v>45944.30258594078</c:v>
                </c:pt>
                <c:pt idx="54081">
                  <c:v>45944.30340514079</c:v>
                </c:pt>
                <c:pt idx="54082">
                  <c:v>45944.3042243408</c:v>
                </c:pt>
                <c:pt idx="54083">
                  <c:v>45944.30504354079</c:v>
                </c:pt>
                <c:pt idx="54084">
                  <c:v>45944.3058627408</c:v>
                </c:pt>
                <c:pt idx="54085">
                  <c:v>45944.3066819408</c:v>
                </c:pt>
                <c:pt idx="54086">
                  <c:v>45944.3075011408</c:v>
                </c:pt>
                <c:pt idx="54087">
                  <c:v>45944.3083203408</c:v>
                </c:pt>
                <c:pt idx="54088">
                  <c:v>45944.3091395408</c:v>
                </c:pt>
                <c:pt idx="54089">
                  <c:v>45944.3099587408</c:v>
                </c:pt>
                <c:pt idx="54090">
                  <c:v>45944.3107779408</c:v>
                </c:pt>
                <c:pt idx="54091">
                  <c:v>45944.3115971408</c:v>
                </c:pt>
                <c:pt idx="54092">
                  <c:v>45944.3124163408</c:v>
                </c:pt>
                <c:pt idx="54093">
                  <c:v>45944.31323554081</c:v>
                </c:pt>
                <c:pt idx="54094">
                  <c:v>45944.31405474081</c:v>
                </c:pt>
                <c:pt idx="54095">
                  <c:v>45944.31487394084</c:v>
                </c:pt>
                <c:pt idx="54096">
                  <c:v>45944.31569314083</c:v>
                </c:pt>
                <c:pt idx="54097">
                  <c:v>45944.3165123409</c:v>
                </c:pt>
                <c:pt idx="54098">
                  <c:v>45944.31733154082</c:v>
                </c:pt>
                <c:pt idx="54099">
                  <c:v>45944.31815074082</c:v>
                </c:pt>
                <c:pt idx="54100">
                  <c:v>45944.31896994083</c:v>
                </c:pt>
                <c:pt idx="54101">
                  <c:v>45944.31978914083</c:v>
                </c:pt>
                <c:pt idx="54102">
                  <c:v>45944.32060834083</c:v>
                </c:pt>
                <c:pt idx="54103">
                  <c:v>45944.32142754082</c:v>
                </c:pt>
                <c:pt idx="54104">
                  <c:v>45944.32224674084</c:v>
                </c:pt>
                <c:pt idx="54105">
                  <c:v>45944.32306594084</c:v>
                </c:pt>
                <c:pt idx="54106">
                  <c:v>45944.32388514085</c:v>
                </c:pt>
                <c:pt idx="54107">
                  <c:v>45944.32470434085</c:v>
                </c:pt>
                <c:pt idx="54108">
                  <c:v>45944.32552354085</c:v>
                </c:pt>
                <c:pt idx="54109">
                  <c:v>45944.32634274085</c:v>
                </c:pt>
                <c:pt idx="54110">
                  <c:v>45944.32716194086</c:v>
                </c:pt>
                <c:pt idx="54111">
                  <c:v>45944.32798114086</c:v>
                </c:pt>
                <c:pt idx="54112">
                  <c:v>45944.32880034085</c:v>
                </c:pt>
                <c:pt idx="54113">
                  <c:v>45944.32961954086</c:v>
                </c:pt>
                <c:pt idx="54114">
                  <c:v>45944.33043874086</c:v>
                </c:pt>
                <c:pt idx="54115">
                  <c:v>45944.33125794086</c:v>
                </c:pt>
                <c:pt idx="54116">
                  <c:v>45944.33207714086</c:v>
                </c:pt>
                <c:pt idx="54117">
                  <c:v>45944.3328963409</c:v>
                </c:pt>
                <c:pt idx="54118">
                  <c:v>45944.33371554087</c:v>
                </c:pt>
                <c:pt idx="54119">
                  <c:v>45944.3345347409</c:v>
                </c:pt>
                <c:pt idx="54120">
                  <c:v>45944.33535394087</c:v>
                </c:pt>
                <c:pt idx="54121">
                  <c:v>45944.33617314088</c:v>
                </c:pt>
                <c:pt idx="54122">
                  <c:v>45944.33699234088</c:v>
                </c:pt>
                <c:pt idx="54123">
                  <c:v>45944.33781154088</c:v>
                </c:pt>
                <c:pt idx="54124">
                  <c:v>45944.33863074088</c:v>
                </c:pt>
                <c:pt idx="54125">
                  <c:v>45944.33944994089</c:v>
                </c:pt>
                <c:pt idx="54126">
                  <c:v>45944.3402691409</c:v>
                </c:pt>
                <c:pt idx="54127">
                  <c:v>45944.3410883409</c:v>
                </c:pt>
                <c:pt idx="54128">
                  <c:v>45944.3419075409</c:v>
                </c:pt>
                <c:pt idx="54129">
                  <c:v>45944.3427267409</c:v>
                </c:pt>
                <c:pt idx="54130">
                  <c:v>45944.3435459409</c:v>
                </c:pt>
                <c:pt idx="54131">
                  <c:v>45944.3443651409</c:v>
                </c:pt>
                <c:pt idx="54132">
                  <c:v>45944.3451843409</c:v>
                </c:pt>
                <c:pt idx="54133">
                  <c:v>45944.3460035409</c:v>
                </c:pt>
                <c:pt idx="54134">
                  <c:v>45944.3468227409</c:v>
                </c:pt>
                <c:pt idx="54135">
                  <c:v>45944.34764194091</c:v>
                </c:pt>
                <c:pt idx="54136">
                  <c:v>45944.34846114091</c:v>
                </c:pt>
                <c:pt idx="54137">
                  <c:v>45944.34928034091</c:v>
                </c:pt>
                <c:pt idx="54138">
                  <c:v>45944.35009954091</c:v>
                </c:pt>
                <c:pt idx="54139">
                  <c:v>45944.350918741</c:v>
                </c:pt>
                <c:pt idx="54140">
                  <c:v>45944.35173794093</c:v>
                </c:pt>
                <c:pt idx="54141">
                  <c:v>45944.352557141</c:v>
                </c:pt>
                <c:pt idx="54142">
                  <c:v>45944.353376341</c:v>
                </c:pt>
                <c:pt idx="54143">
                  <c:v>45944.35419554093</c:v>
                </c:pt>
                <c:pt idx="54144">
                  <c:v>45944.35501474094</c:v>
                </c:pt>
                <c:pt idx="54145">
                  <c:v>45944.355833941</c:v>
                </c:pt>
                <c:pt idx="54146">
                  <c:v>45944.356653141</c:v>
                </c:pt>
                <c:pt idx="54147">
                  <c:v>45944.35747234094</c:v>
                </c:pt>
                <c:pt idx="54148">
                  <c:v>45944.35829154094</c:v>
                </c:pt>
                <c:pt idx="54149">
                  <c:v>45944.35911074094</c:v>
                </c:pt>
                <c:pt idx="54150">
                  <c:v>45944.35992994094</c:v>
                </c:pt>
                <c:pt idx="54151">
                  <c:v>45944.36074914095</c:v>
                </c:pt>
                <c:pt idx="54152">
                  <c:v>45944.36156834095</c:v>
                </c:pt>
                <c:pt idx="54153">
                  <c:v>45944.36238754095</c:v>
                </c:pt>
                <c:pt idx="54154">
                  <c:v>45944.36320674095</c:v>
                </c:pt>
                <c:pt idx="54155">
                  <c:v>45944.36402594095</c:v>
                </c:pt>
                <c:pt idx="54156">
                  <c:v>45944.36484514096</c:v>
                </c:pt>
                <c:pt idx="54157">
                  <c:v>45944.36566434096</c:v>
                </c:pt>
                <c:pt idx="54158">
                  <c:v>45944.36648354097</c:v>
                </c:pt>
                <c:pt idx="54159">
                  <c:v>45944.36730274097</c:v>
                </c:pt>
                <c:pt idx="54160">
                  <c:v>45944.36812194097</c:v>
                </c:pt>
                <c:pt idx="54161">
                  <c:v>45944.36894114097</c:v>
                </c:pt>
                <c:pt idx="54162">
                  <c:v>45944.36976034097</c:v>
                </c:pt>
                <c:pt idx="54163">
                  <c:v>45944.370579541</c:v>
                </c:pt>
                <c:pt idx="54164">
                  <c:v>45944.37139874097</c:v>
                </c:pt>
                <c:pt idx="54165">
                  <c:v>45944.372217941</c:v>
                </c:pt>
                <c:pt idx="54166">
                  <c:v>45944.373037141</c:v>
                </c:pt>
                <c:pt idx="54167">
                  <c:v>45944.373856341</c:v>
                </c:pt>
                <c:pt idx="54168">
                  <c:v>45944.37467554098</c:v>
                </c:pt>
                <c:pt idx="54169">
                  <c:v>45944.375494741</c:v>
                </c:pt>
                <c:pt idx="54170">
                  <c:v>45944.376313941</c:v>
                </c:pt>
                <c:pt idx="54171">
                  <c:v>45944.377133141</c:v>
                </c:pt>
                <c:pt idx="54172">
                  <c:v>45944.377952341</c:v>
                </c:pt>
                <c:pt idx="54173">
                  <c:v>45944.378771541</c:v>
                </c:pt>
                <c:pt idx="54174">
                  <c:v>45944.379590741</c:v>
                </c:pt>
                <c:pt idx="54175">
                  <c:v>45944.380409941</c:v>
                </c:pt>
                <c:pt idx="54176">
                  <c:v>45944.381229141</c:v>
                </c:pt>
                <c:pt idx="54177">
                  <c:v>45944.382048341</c:v>
                </c:pt>
                <c:pt idx="54178">
                  <c:v>45944.38286754101</c:v>
                </c:pt>
                <c:pt idx="54179">
                  <c:v>45944.38368674101</c:v>
                </c:pt>
                <c:pt idx="54180">
                  <c:v>45944.38450594101</c:v>
                </c:pt>
                <c:pt idx="54181">
                  <c:v>45944.38532514102</c:v>
                </c:pt>
                <c:pt idx="54182">
                  <c:v>45944.38614434102</c:v>
                </c:pt>
                <c:pt idx="54183">
                  <c:v>45944.38696354102</c:v>
                </c:pt>
                <c:pt idx="54184">
                  <c:v>45944.38778274103</c:v>
                </c:pt>
                <c:pt idx="54185">
                  <c:v>45944.38860194102</c:v>
                </c:pt>
                <c:pt idx="54186">
                  <c:v>45944.38942114103</c:v>
                </c:pt>
                <c:pt idx="54187">
                  <c:v>45944.39024034103</c:v>
                </c:pt>
                <c:pt idx="54188">
                  <c:v>45944.39105954103</c:v>
                </c:pt>
                <c:pt idx="54189">
                  <c:v>45944.39187874104</c:v>
                </c:pt>
                <c:pt idx="54190">
                  <c:v>45944.39269794104</c:v>
                </c:pt>
                <c:pt idx="54191">
                  <c:v>45944.39351714104</c:v>
                </c:pt>
                <c:pt idx="54192">
                  <c:v>45944.39433634104</c:v>
                </c:pt>
                <c:pt idx="54193">
                  <c:v>45944.39515554105</c:v>
                </c:pt>
                <c:pt idx="54194">
                  <c:v>45944.39597474105</c:v>
                </c:pt>
                <c:pt idx="54195">
                  <c:v>45944.39679394105</c:v>
                </c:pt>
                <c:pt idx="54196">
                  <c:v>45944.39761314105</c:v>
                </c:pt>
                <c:pt idx="54197">
                  <c:v>45944.39843234105</c:v>
                </c:pt>
                <c:pt idx="54198">
                  <c:v>45944.39925154106</c:v>
                </c:pt>
                <c:pt idx="54199">
                  <c:v>45944.40007074106</c:v>
                </c:pt>
                <c:pt idx="54200">
                  <c:v>45944.40088994106</c:v>
                </c:pt>
                <c:pt idx="54201">
                  <c:v>45944.40170914106</c:v>
                </c:pt>
                <c:pt idx="54202">
                  <c:v>45944.40252834106</c:v>
                </c:pt>
                <c:pt idx="54203">
                  <c:v>45944.40334754107</c:v>
                </c:pt>
                <c:pt idx="54204">
                  <c:v>45944.40416674107</c:v>
                </c:pt>
                <c:pt idx="54205">
                  <c:v>45944.40498594107</c:v>
                </c:pt>
                <c:pt idx="54206">
                  <c:v>45944.40580514107</c:v>
                </c:pt>
                <c:pt idx="54207">
                  <c:v>45944.40662434107</c:v>
                </c:pt>
                <c:pt idx="54208">
                  <c:v>45944.40744354107</c:v>
                </c:pt>
                <c:pt idx="54209">
                  <c:v>45944.40826274108</c:v>
                </c:pt>
                <c:pt idx="54210">
                  <c:v>45944.40908194108</c:v>
                </c:pt>
                <c:pt idx="54211">
                  <c:v>45944.40990114109</c:v>
                </c:pt>
                <c:pt idx="54212">
                  <c:v>45944.41072034109</c:v>
                </c:pt>
                <c:pt idx="54213">
                  <c:v>45944.4115395411</c:v>
                </c:pt>
                <c:pt idx="54214">
                  <c:v>45944.4123587411</c:v>
                </c:pt>
                <c:pt idx="54215">
                  <c:v>45944.4131779411</c:v>
                </c:pt>
                <c:pt idx="54216">
                  <c:v>45944.4139971411</c:v>
                </c:pt>
                <c:pt idx="54217">
                  <c:v>45944.4148163411</c:v>
                </c:pt>
                <c:pt idx="54218">
                  <c:v>45944.4156355411</c:v>
                </c:pt>
                <c:pt idx="54219">
                  <c:v>45944.4164547411</c:v>
                </c:pt>
                <c:pt idx="54220">
                  <c:v>45944.4172739411</c:v>
                </c:pt>
                <c:pt idx="54221">
                  <c:v>45944.4180931411</c:v>
                </c:pt>
                <c:pt idx="54222">
                  <c:v>45944.4189123411</c:v>
                </c:pt>
                <c:pt idx="54223">
                  <c:v>45944.41973154111</c:v>
                </c:pt>
                <c:pt idx="54224">
                  <c:v>45944.42055074112</c:v>
                </c:pt>
                <c:pt idx="54225">
                  <c:v>45944.42136994112</c:v>
                </c:pt>
                <c:pt idx="54226">
                  <c:v>45944.42218914112</c:v>
                </c:pt>
                <c:pt idx="54227">
                  <c:v>45944.42300834112</c:v>
                </c:pt>
                <c:pt idx="54228">
                  <c:v>45944.42382754113</c:v>
                </c:pt>
                <c:pt idx="54229">
                  <c:v>45944.42464674113</c:v>
                </c:pt>
                <c:pt idx="54230">
                  <c:v>45944.42546594112</c:v>
                </c:pt>
                <c:pt idx="54231">
                  <c:v>45944.42628514113</c:v>
                </c:pt>
                <c:pt idx="54232">
                  <c:v>45944.42710434114</c:v>
                </c:pt>
                <c:pt idx="54233">
                  <c:v>45944.42792354112</c:v>
                </c:pt>
                <c:pt idx="54234">
                  <c:v>45944.42874274113</c:v>
                </c:pt>
                <c:pt idx="54235">
                  <c:v>45944.42956194114</c:v>
                </c:pt>
                <c:pt idx="54236">
                  <c:v>45944.43038114114</c:v>
                </c:pt>
                <c:pt idx="54237">
                  <c:v>45944.43120034115</c:v>
                </c:pt>
                <c:pt idx="54238">
                  <c:v>45944.43201954115</c:v>
                </c:pt>
                <c:pt idx="54239">
                  <c:v>45944.43283874115</c:v>
                </c:pt>
                <c:pt idx="54240">
                  <c:v>45944.43365794115</c:v>
                </c:pt>
                <c:pt idx="54241">
                  <c:v>45944.43447714115</c:v>
                </c:pt>
                <c:pt idx="54242">
                  <c:v>45944.43529634115</c:v>
                </c:pt>
                <c:pt idx="54243">
                  <c:v>45944.43611554116</c:v>
                </c:pt>
                <c:pt idx="54244">
                  <c:v>45944.43693474116</c:v>
                </c:pt>
                <c:pt idx="54245">
                  <c:v>45944.43775394117</c:v>
                </c:pt>
                <c:pt idx="54246">
                  <c:v>45944.43857314116</c:v>
                </c:pt>
                <c:pt idx="54247">
                  <c:v>45944.43939234117</c:v>
                </c:pt>
                <c:pt idx="54248">
                  <c:v>45944.44021154117</c:v>
                </c:pt>
                <c:pt idx="54249">
                  <c:v>45944.44103074117</c:v>
                </c:pt>
                <c:pt idx="54250">
                  <c:v>45944.44184994117</c:v>
                </c:pt>
                <c:pt idx="54251">
                  <c:v>45944.44266914117</c:v>
                </c:pt>
                <c:pt idx="54252">
                  <c:v>45944.44348834118</c:v>
                </c:pt>
                <c:pt idx="54253">
                  <c:v>45944.44430754118</c:v>
                </c:pt>
                <c:pt idx="54254">
                  <c:v>45944.44512674119</c:v>
                </c:pt>
                <c:pt idx="54255">
                  <c:v>45944.44594594119</c:v>
                </c:pt>
                <c:pt idx="54256">
                  <c:v>45944.4467651412</c:v>
                </c:pt>
                <c:pt idx="54257">
                  <c:v>45944.4475843412</c:v>
                </c:pt>
                <c:pt idx="54258">
                  <c:v>45944.4484035412</c:v>
                </c:pt>
                <c:pt idx="54259">
                  <c:v>45944.4492227412</c:v>
                </c:pt>
                <c:pt idx="54260">
                  <c:v>45944.4500419412</c:v>
                </c:pt>
                <c:pt idx="54261">
                  <c:v>45944.4508611412</c:v>
                </c:pt>
                <c:pt idx="54262">
                  <c:v>45944.4516803412</c:v>
                </c:pt>
                <c:pt idx="54263">
                  <c:v>45944.45249954121</c:v>
                </c:pt>
                <c:pt idx="54264">
                  <c:v>45944.45331874121</c:v>
                </c:pt>
                <c:pt idx="54265">
                  <c:v>45944.45413794121</c:v>
                </c:pt>
                <c:pt idx="54266">
                  <c:v>45944.45495714121</c:v>
                </c:pt>
                <c:pt idx="54267">
                  <c:v>45944.45577634122</c:v>
                </c:pt>
                <c:pt idx="54268">
                  <c:v>45944.45659554122</c:v>
                </c:pt>
                <c:pt idx="54269">
                  <c:v>45944.45741474122</c:v>
                </c:pt>
                <c:pt idx="54270">
                  <c:v>45944.45823394122</c:v>
                </c:pt>
                <c:pt idx="54271">
                  <c:v>45944.45905314122</c:v>
                </c:pt>
                <c:pt idx="54272">
                  <c:v>45944.45987234122</c:v>
                </c:pt>
                <c:pt idx="54273">
                  <c:v>45944.46069154122</c:v>
                </c:pt>
                <c:pt idx="54274">
                  <c:v>45944.46151074122</c:v>
                </c:pt>
                <c:pt idx="54275">
                  <c:v>45944.46232994123</c:v>
                </c:pt>
                <c:pt idx="54276">
                  <c:v>45944.46314914119</c:v>
                </c:pt>
                <c:pt idx="54277">
                  <c:v>45944.46396834122</c:v>
                </c:pt>
                <c:pt idx="54278">
                  <c:v>45944.46478754118</c:v>
                </c:pt>
                <c:pt idx="54279">
                  <c:v>45944.46560674119</c:v>
                </c:pt>
                <c:pt idx="54280">
                  <c:v>45944.46642594125</c:v>
                </c:pt>
                <c:pt idx="54281">
                  <c:v>45944.46724514125</c:v>
                </c:pt>
                <c:pt idx="54282">
                  <c:v>45944.46806434125</c:v>
                </c:pt>
                <c:pt idx="54283">
                  <c:v>45944.46888354125</c:v>
                </c:pt>
                <c:pt idx="54284">
                  <c:v>45944.46970274118</c:v>
                </c:pt>
                <c:pt idx="54285">
                  <c:v>45944.47052194126</c:v>
                </c:pt>
                <c:pt idx="54286">
                  <c:v>45944.47134114122</c:v>
                </c:pt>
                <c:pt idx="54287">
                  <c:v>45944.47216034125</c:v>
                </c:pt>
                <c:pt idx="54288">
                  <c:v>45944.47297954126</c:v>
                </c:pt>
                <c:pt idx="54289">
                  <c:v>45944.47379874127</c:v>
                </c:pt>
                <c:pt idx="54290">
                  <c:v>45944.47461794127</c:v>
                </c:pt>
                <c:pt idx="54291">
                  <c:v>45944.47543714127</c:v>
                </c:pt>
                <c:pt idx="54292">
                  <c:v>45944.47625634128</c:v>
                </c:pt>
                <c:pt idx="54293">
                  <c:v>45944.47707554128</c:v>
                </c:pt>
                <c:pt idx="54294">
                  <c:v>45944.47789474128</c:v>
                </c:pt>
                <c:pt idx="54295">
                  <c:v>45944.47871394128</c:v>
                </c:pt>
                <c:pt idx="54296">
                  <c:v>45944.47953314128</c:v>
                </c:pt>
                <c:pt idx="54297">
                  <c:v>45944.48035234128</c:v>
                </c:pt>
                <c:pt idx="54298">
                  <c:v>45944.48117154127</c:v>
                </c:pt>
                <c:pt idx="54299">
                  <c:v>45944.48199074127</c:v>
                </c:pt>
                <c:pt idx="54300">
                  <c:v>45944.4828099413</c:v>
                </c:pt>
                <c:pt idx="54301">
                  <c:v>45944.48362914129</c:v>
                </c:pt>
                <c:pt idx="54302">
                  <c:v>45944.4844483413</c:v>
                </c:pt>
                <c:pt idx="54303">
                  <c:v>45944.4852675413</c:v>
                </c:pt>
                <c:pt idx="54304">
                  <c:v>45944.4860867413</c:v>
                </c:pt>
                <c:pt idx="54305">
                  <c:v>45944.4869059413</c:v>
                </c:pt>
                <c:pt idx="54306">
                  <c:v>45944.48772514131</c:v>
                </c:pt>
                <c:pt idx="54307">
                  <c:v>45944.4885443413</c:v>
                </c:pt>
                <c:pt idx="54308">
                  <c:v>45944.4893635413</c:v>
                </c:pt>
                <c:pt idx="54309">
                  <c:v>45944.49018274124</c:v>
                </c:pt>
                <c:pt idx="54310">
                  <c:v>45944.49100194124</c:v>
                </c:pt>
                <c:pt idx="54311">
                  <c:v>45944.49182114132</c:v>
                </c:pt>
                <c:pt idx="54312">
                  <c:v>45944.49264034132</c:v>
                </c:pt>
                <c:pt idx="54313">
                  <c:v>45944.49345954125</c:v>
                </c:pt>
                <c:pt idx="54314">
                  <c:v>45944.49427874132</c:v>
                </c:pt>
                <c:pt idx="54315">
                  <c:v>45944.49509794133</c:v>
                </c:pt>
                <c:pt idx="54316">
                  <c:v>45944.49591714133</c:v>
                </c:pt>
                <c:pt idx="54317">
                  <c:v>45944.49673634133</c:v>
                </c:pt>
                <c:pt idx="54318">
                  <c:v>45944.49755554133</c:v>
                </c:pt>
                <c:pt idx="54319">
                  <c:v>45944.49837474134</c:v>
                </c:pt>
                <c:pt idx="54320">
                  <c:v>45944.49919394132</c:v>
                </c:pt>
                <c:pt idx="54321">
                  <c:v>45944.50001314134</c:v>
                </c:pt>
                <c:pt idx="54322">
                  <c:v>45944.50083234134</c:v>
                </c:pt>
                <c:pt idx="54323">
                  <c:v>45944.50165154132</c:v>
                </c:pt>
                <c:pt idx="54324">
                  <c:v>45944.50247074135</c:v>
                </c:pt>
                <c:pt idx="54325">
                  <c:v>45944.50328994135</c:v>
                </c:pt>
                <c:pt idx="54326">
                  <c:v>45944.50410914135</c:v>
                </c:pt>
                <c:pt idx="54327">
                  <c:v>45944.50492834135</c:v>
                </c:pt>
                <c:pt idx="54328">
                  <c:v>45944.50574754129</c:v>
                </c:pt>
                <c:pt idx="54329">
                  <c:v>45944.50656674136</c:v>
                </c:pt>
                <c:pt idx="54330">
                  <c:v>45944.50738594135</c:v>
                </c:pt>
                <c:pt idx="54331">
                  <c:v>45944.50820514136</c:v>
                </c:pt>
                <c:pt idx="54332">
                  <c:v>45944.50902434137</c:v>
                </c:pt>
                <c:pt idx="54333">
                  <c:v>45944.50984354137</c:v>
                </c:pt>
                <c:pt idx="54334">
                  <c:v>45944.51066274137</c:v>
                </c:pt>
                <c:pt idx="54335">
                  <c:v>45944.5114819413</c:v>
                </c:pt>
                <c:pt idx="54336">
                  <c:v>45944.51230114137</c:v>
                </c:pt>
                <c:pt idx="54337">
                  <c:v>45944.51312034138</c:v>
                </c:pt>
                <c:pt idx="54338">
                  <c:v>45944.51393954138</c:v>
                </c:pt>
                <c:pt idx="54339">
                  <c:v>45944.51475874138</c:v>
                </c:pt>
                <c:pt idx="54340">
                  <c:v>45944.51557794138</c:v>
                </c:pt>
                <c:pt idx="54341">
                  <c:v>45944.51639714138</c:v>
                </c:pt>
                <c:pt idx="54342">
                  <c:v>45944.51721634138</c:v>
                </c:pt>
                <c:pt idx="54343">
                  <c:v>45944.5180355414</c:v>
                </c:pt>
                <c:pt idx="54344">
                  <c:v>45944.5188547414</c:v>
                </c:pt>
                <c:pt idx="54345">
                  <c:v>45944.5196739414</c:v>
                </c:pt>
                <c:pt idx="54346">
                  <c:v>45944.5204931414</c:v>
                </c:pt>
                <c:pt idx="54347">
                  <c:v>45944.5213123414</c:v>
                </c:pt>
                <c:pt idx="54348">
                  <c:v>45944.52213154137</c:v>
                </c:pt>
                <c:pt idx="54349">
                  <c:v>45944.5229507414</c:v>
                </c:pt>
                <c:pt idx="54350">
                  <c:v>45944.52376994134</c:v>
                </c:pt>
                <c:pt idx="54351">
                  <c:v>45944.52458914141</c:v>
                </c:pt>
                <c:pt idx="54352">
                  <c:v>45944.5254083414</c:v>
                </c:pt>
                <c:pt idx="54353">
                  <c:v>45944.52622754141</c:v>
                </c:pt>
                <c:pt idx="54354">
                  <c:v>45944.52704674142</c:v>
                </c:pt>
                <c:pt idx="54355">
                  <c:v>45944.52786594142</c:v>
                </c:pt>
                <c:pt idx="54356">
                  <c:v>45944.52868514142</c:v>
                </c:pt>
                <c:pt idx="54357">
                  <c:v>45944.52950434142</c:v>
                </c:pt>
                <c:pt idx="54358">
                  <c:v>45944.53032354142</c:v>
                </c:pt>
                <c:pt idx="54359">
                  <c:v>45944.53114274136</c:v>
                </c:pt>
                <c:pt idx="54360">
                  <c:v>45944.53196194136</c:v>
                </c:pt>
                <c:pt idx="54361">
                  <c:v>45944.53278114142</c:v>
                </c:pt>
                <c:pt idx="54362">
                  <c:v>45944.53360034143</c:v>
                </c:pt>
                <c:pt idx="54363">
                  <c:v>45944.53441954144</c:v>
                </c:pt>
                <c:pt idx="54364">
                  <c:v>45944.53523874144</c:v>
                </c:pt>
                <c:pt idx="54365">
                  <c:v>45944.53605794144</c:v>
                </c:pt>
                <c:pt idx="54366">
                  <c:v>45944.53687714144</c:v>
                </c:pt>
                <c:pt idx="54367">
                  <c:v>45944.53769634145</c:v>
                </c:pt>
                <c:pt idx="54368">
                  <c:v>45944.53851554145</c:v>
                </c:pt>
                <c:pt idx="54369">
                  <c:v>45944.53933474145</c:v>
                </c:pt>
                <c:pt idx="54370">
                  <c:v>45944.54015394145</c:v>
                </c:pt>
                <c:pt idx="54371">
                  <c:v>45944.54097314145</c:v>
                </c:pt>
                <c:pt idx="54372">
                  <c:v>45944.54179234146</c:v>
                </c:pt>
                <c:pt idx="54373">
                  <c:v>45944.54261154146</c:v>
                </c:pt>
                <c:pt idx="54374">
                  <c:v>45944.54343074145</c:v>
                </c:pt>
                <c:pt idx="54375">
                  <c:v>45944.54424994146</c:v>
                </c:pt>
                <c:pt idx="54376">
                  <c:v>45944.54506914147</c:v>
                </c:pt>
                <c:pt idx="54377">
                  <c:v>45944.54588834147</c:v>
                </c:pt>
                <c:pt idx="54378">
                  <c:v>45944.54670754147</c:v>
                </c:pt>
                <c:pt idx="54379">
                  <c:v>45944.54752674147</c:v>
                </c:pt>
                <c:pt idx="54380">
                  <c:v>45944.54834594147</c:v>
                </c:pt>
                <c:pt idx="54381">
                  <c:v>45944.54916514148</c:v>
                </c:pt>
                <c:pt idx="54382">
                  <c:v>45944.54998434148</c:v>
                </c:pt>
                <c:pt idx="54383">
                  <c:v>45944.55080354148</c:v>
                </c:pt>
                <c:pt idx="54384">
                  <c:v>45944.55162274148</c:v>
                </c:pt>
                <c:pt idx="54385">
                  <c:v>45944.55244194149</c:v>
                </c:pt>
                <c:pt idx="54386">
                  <c:v>45944.55326114149</c:v>
                </c:pt>
                <c:pt idx="54387">
                  <c:v>45944.5540803415</c:v>
                </c:pt>
                <c:pt idx="54388">
                  <c:v>45944.5548995415</c:v>
                </c:pt>
                <c:pt idx="54389">
                  <c:v>45944.5557187415</c:v>
                </c:pt>
                <c:pt idx="54390">
                  <c:v>45944.5565379415</c:v>
                </c:pt>
                <c:pt idx="54391">
                  <c:v>45944.5573571415</c:v>
                </c:pt>
                <c:pt idx="54392">
                  <c:v>45944.5581763415</c:v>
                </c:pt>
                <c:pt idx="54393">
                  <c:v>45944.5589955415</c:v>
                </c:pt>
                <c:pt idx="54394">
                  <c:v>45944.5598147415</c:v>
                </c:pt>
                <c:pt idx="54395">
                  <c:v>45944.56063394151</c:v>
                </c:pt>
                <c:pt idx="54396">
                  <c:v>45944.5614531415</c:v>
                </c:pt>
                <c:pt idx="54397">
                  <c:v>45944.56227234151</c:v>
                </c:pt>
                <c:pt idx="54398">
                  <c:v>45944.56309154152</c:v>
                </c:pt>
                <c:pt idx="54399">
                  <c:v>45944.56391074152</c:v>
                </c:pt>
                <c:pt idx="54400">
                  <c:v>45944.56472994152</c:v>
                </c:pt>
                <c:pt idx="54401">
                  <c:v>45944.56554914152</c:v>
                </c:pt>
                <c:pt idx="54402">
                  <c:v>45944.56636834152</c:v>
                </c:pt>
                <c:pt idx="54403">
                  <c:v>45944.56718754146</c:v>
                </c:pt>
                <c:pt idx="54404">
                  <c:v>45944.56800674153</c:v>
                </c:pt>
                <c:pt idx="54405">
                  <c:v>45944.56882594153</c:v>
                </c:pt>
                <c:pt idx="54406">
                  <c:v>45944.56964514154</c:v>
                </c:pt>
                <c:pt idx="54407">
                  <c:v>45944.57046434154</c:v>
                </c:pt>
                <c:pt idx="54408">
                  <c:v>45944.57128354153</c:v>
                </c:pt>
                <c:pt idx="54409">
                  <c:v>45944.57210274153</c:v>
                </c:pt>
                <c:pt idx="54410">
                  <c:v>45944.57292194154</c:v>
                </c:pt>
                <c:pt idx="54411">
                  <c:v>45944.57374114155</c:v>
                </c:pt>
                <c:pt idx="54412">
                  <c:v>45944.57456034155</c:v>
                </c:pt>
                <c:pt idx="54413">
                  <c:v>45944.57537954155</c:v>
                </c:pt>
                <c:pt idx="54414">
                  <c:v>45944.57619874155</c:v>
                </c:pt>
                <c:pt idx="54415">
                  <c:v>45944.57701794155</c:v>
                </c:pt>
                <c:pt idx="54416">
                  <c:v>45944.57783714155</c:v>
                </c:pt>
                <c:pt idx="54417">
                  <c:v>45944.57865634156</c:v>
                </c:pt>
                <c:pt idx="54418">
                  <c:v>45944.57947554156</c:v>
                </c:pt>
                <c:pt idx="54419">
                  <c:v>45944.58029474156</c:v>
                </c:pt>
                <c:pt idx="54420">
                  <c:v>45944.58111394157</c:v>
                </c:pt>
                <c:pt idx="54421">
                  <c:v>45944.58193314157</c:v>
                </c:pt>
                <c:pt idx="54422">
                  <c:v>45944.58275234157</c:v>
                </c:pt>
                <c:pt idx="54423">
                  <c:v>45944.58357154157</c:v>
                </c:pt>
                <c:pt idx="54424">
                  <c:v>45944.58439074157</c:v>
                </c:pt>
                <c:pt idx="54425">
                  <c:v>45944.58520994157</c:v>
                </c:pt>
                <c:pt idx="54426">
                  <c:v>45944.58602914158</c:v>
                </c:pt>
                <c:pt idx="54427">
                  <c:v>45944.5868483416</c:v>
                </c:pt>
                <c:pt idx="54428">
                  <c:v>45944.58766754159</c:v>
                </c:pt>
                <c:pt idx="54429">
                  <c:v>45944.58848674159</c:v>
                </c:pt>
                <c:pt idx="54430">
                  <c:v>45944.5893059416</c:v>
                </c:pt>
                <c:pt idx="54431">
                  <c:v>45944.59012514159</c:v>
                </c:pt>
                <c:pt idx="54432">
                  <c:v>45944.59094434159</c:v>
                </c:pt>
                <c:pt idx="54433">
                  <c:v>45944.59176354151</c:v>
                </c:pt>
                <c:pt idx="54434">
                  <c:v>45944.59258274158</c:v>
                </c:pt>
                <c:pt idx="54435">
                  <c:v>45944.59340194157</c:v>
                </c:pt>
                <c:pt idx="54436">
                  <c:v>45944.5942211416</c:v>
                </c:pt>
                <c:pt idx="54437">
                  <c:v>45944.59504034158</c:v>
                </c:pt>
                <c:pt idx="54438">
                  <c:v>45944.59585954159</c:v>
                </c:pt>
                <c:pt idx="54439">
                  <c:v>45944.5966787416</c:v>
                </c:pt>
                <c:pt idx="54440">
                  <c:v>45944.59749794158</c:v>
                </c:pt>
                <c:pt idx="54441">
                  <c:v>45944.59831714162</c:v>
                </c:pt>
                <c:pt idx="54442">
                  <c:v>45944.59913634162</c:v>
                </c:pt>
                <c:pt idx="54443">
                  <c:v>45944.59995554158</c:v>
                </c:pt>
                <c:pt idx="54444">
                  <c:v>45944.60077474162</c:v>
                </c:pt>
                <c:pt idx="54445">
                  <c:v>45944.60159394162</c:v>
                </c:pt>
                <c:pt idx="54446">
                  <c:v>45944.60241314163</c:v>
                </c:pt>
                <c:pt idx="54447">
                  <c:v>45944.60323234163</c:v>
                </c:pt>
                <c:pt idx="54448">
                  <c:v>45944.60405154162</c:v>
                </c:pt>
                <c:pt idx="54449">
                  <c:v>45944.60487074163</c:v>
                </c:pt>
                <c:pt idx="54450">
                  <c:v>45944.60568994159</c:v>
                </c:pt>
                <c:pt idx="54451">
                  <c:v>45944.60650914164</c:v>
                </c:pt>
                <c:pt idx="54452">
                  <c:v>45944.60732834163</c:v>
                </c:pt>
                <c:pt idx="54453">
                  <c:v>45944.60814754158</c:v>
                </c:pt>
                <c:pt idx="54454">
                  <c:v>45944.60896674165</c:v>
                </c:pt>
                <c:pt idx="54455">
                  <c:v>45944.60978594158</c:v>
                </c:pt>
                <c:pt idx="54456">
                  <c:v>45944.61060514165</c:v>
                </c:pt>
                <c:pt idx="54457">
                  <c:v>45944.61142434165</c:v>
                </c:pt>
                <c:pt idx="54458">
                  <c:v>45944.61224354165</c:v>
                </c:pt>
                <c:pt idx="54459">
                  <c:v>45944.61306274159</c:v>
                </c:pt>
                <c:pt idx="54460">
                  <c:v>45944.61388194162</c:v>
                </c:pt>
                <c:pt idx="54461">
                  <c:v>45944.61470114165</c:v>
                </c:pt>
                <c:pt idx="54462">
                  <c:v>45944.61552034166</c:v>
                </c:pt>
                <c:pt idx="54463">
                  <c:v>45944.61633954167</c:v>
                </c:pt>
                <c:pt idx="54464">
                  <c:v>45944.61715874167</c:v>
                </c:pt>
                <c:pt idx="54465">
                  <c:v>45944.61797794167</c:v>
                </c:pt>
                <c:pt idx="54466">
                  <c:v>45944.61879714167</c:v>
                </c:pt>
                <c:pt idx="54467">
                  <c:v>45944.61961634167</c:v>
                </c:pt>
                <c:pt idx="54468">
                  <c:v>45944.62043554161</c:v>
                </c:pt>
                <c:pt idx="54469">
                  <c:v>45944.62125474167</c:v>
                </c:pt>
                <c:pt idx="54470">
                  <c:v>45944.62207394167</c:v>
                </c:pt>
                <c:pt idx="54471">
                  <c:v>45944.62289314168</c:v>
                </c:pt>
                <c:pt idx="54472">
                  <c:v>45944.62371234162</c:v>
                </c:pt>
                <c:pt idx="54473">
                  <c:v>45944.62453154167</c:v>
                </c:pt>
                <c:pt idx="54474">
                  <c:v>45944.62535074162</c:v>
                </c:pt>
                <c:pt idx="54475">
                  <c:v>45944.62616994162</c:v>
                </c:pt>
                <c:pt idx="54476">
                  <c:v>45944.6269891417</c:v>
                </c:pt>
                <c:pt idx="54477">
                  <c:v>45944.6278083417</c:v>
                </c:pt>
                <c:pt idx="54478">
                  <c:v>45944.62862754163</c:v>
                </c:pt>
                <c:pt idx="54479">
                  <c:v>45944.62944674159</c:v>
                </c:pt>
                <c:pt idx="54480">
                  <c:v>45944.63026594171</c:v>
                </c:pt>
                <c:pt idx="54481">
                  <c:v>45944.63108514164</c:v>
                </c:pt>
                <c:pt idx="54482">
                  <c:v>45944.6319043417</c:v>
                </c:pt>
                <c:pt idx="54483">
                  <c:v>45944.63272354164</c:v>
                </c:pt>
                <c:pt idx="54484">
                  <c:v>45944.63354274164</c:v>
                </c:pt>
                <c:pt idx="54485">
                  <c:v>45944.63436194172</c:v>
                </c:pt>
                <c:pt idx="54486">
                  <c:v>45944.63518114165</c:v>
                </c:pt>
                <c:pt idx="54487">
                  <c:v>45944.63600034172</c:v>
                </c:pt>
                <c:pt idx="54488">
                  <c:v>45944.63681954172</c:v>
                </c:pt>
                <c:pt idx="54489">
                  <c:v>45944.63763874173</c:v>
                </c:pt>
                <c:pt idx="54490">
                  <c:v>45944.63845794173</c:v>
                </c:pt>
                <c:pt idx="54491">
                  <c:v>45944.63927714173</c:v>
                </c:pt>
                <c:pt idx="54492">
                  <c:v>45944.64009634173</c:v>
                </c:pt>
                <c:pt idx="54493">
                  <c:v>45944.64091554174</c:v>
                </c:pt>
                <c:pt idx="54494">
                  <c:v>45944.64173474172</c:v>
                </c:pt>
                <c:pt idx="54495">
                  <c:v>45944.64255394174</c:v>
                </c:pt>
                <c:pt idx="54496">
                  <c:v>45944.64337314173</c:v>
                </c:pt>
                <c:pt idx="54497">
                  <c:v>45944.64419234174</c:v>
                </c:pt>
                <c:pt idx="54498">
                  <c:v>45944.64501154175</c:v>
                </c:pt>
                <c:pt idx="54499">
                  <c:v>45944.64583074175</c:v>
                </c:pt>
                <c:pt idx="54500">
                  <c:v>45944.64664994175</c:v>
                </c:pt>
                <c:pt idx="54501">
                  <c:v>45944.64746914175</c:v>
                </c:pt>
                <c:pt idx="54502">
                  <c:v>45944.64828834175</c:v>
                </c:pt>
                <c:pt idx="54503">
                  <c:v>45944.64910754169</c:v>
                </c:pt>
                <c:pt idx="54504">
                  <c:v>45944.64992674175</c:v>
                </c:pt>
                <c:pt idx="54505">
                  <c:v>45944.65074594176</c:v>
                </c:pt>
                <c:pt idx="54506">
                  <c:v>45944.65156514176</c:v>
                </c:pt>
                <c:pt idx="54507">
                  <c:v>45944.65238434177</c:v>
                </c:pt>
                <c:pt idx="54508">
                  <c:v>45944.65320354177</c:v>
                </c:pt>
                <c:pt idx="54509">
                  <c:v>45944.65402274177</c:v>
                </c:pt>
                <c:pt idx="54510">
                  <c:v>45944.65484194177</c:v>
                </c:pt>
                <c:pt idx="54511">
                  <c:v>45944.65566114178</c:v>
                </c:pt>
                <c:pt idx="54512">
                  <c:v>45944.65648034178</c:v>
                </c:pt>
                <c:pt idx="54513">
                  <c:v>45944.65729954178</c:v>
                </c:pt>
                <c:pt idx="54514">
                  <c:v>45944.65811874178</c:v>
                </c:pt>
                <c:pt idx="54515">
                  <c:v>45944.65893794178</c:v>
                </c:pt>
                <c:pt idx="54516">
                  <c:v>45944.65975714179</c:v>
                </c:pt>
                <c:pt idx="54517">
                  <c:v>45944.6605763418</c:v>
                </c:pt>
                <c:pt idx="54518">
                  <c:v>45944.66139554172</c:v>
                </c:pt>
                <c:pt idx="54519">
                  <c:v>45944.66221474179</c:v>
                </c:pt>
                <c:pt idx="54520">
                  <c:v>45944.6630339418</c:v>
                </c:pt>
                <c:pt idx="54521">
                  <c:v>45944.6638531418</c:v>
                </c:pt>
                <c:pt idx="54522">
                  <c:v>45944.6646723418</c:v>
                </c:pt>
                <c:pt idx="54523">
                  <c:v>45944.66549154171</c:v>
                </c:pt>
                <c:pt idx="54524">
                  <c:v>45944.66631074181</c:v>
                </c:pt>
                <c:pt idx="54525">
                  <c:v>45944.66712994174</c:v>
                </c:pt>
                <c:pt idx="54526">
                  <c:v>45944.6679491418</c:v>
                </c:pt>
                <c:pt idx="54527">
                  <c:v>45944.66876834181</c:v>
                </c:pt>
                <c:pt idx="54528">
                  <c:v>45944.66958754182</c:v>
                </c:pt>
                <c:pt idx="54529">
                  <c:v>45944.67040674182</c:v>
                </c:pt>
                <c:pt idx="54530">
                  <c:v>45944.67122594182</c:v>
                </c:pt>
                <c:pt idx="54531">
                  <c:v>45944.67204514182</c:v>
                </c:pt>
                <c:pt idx="54532">
                  <c:v>45944.67286434182</c:v>
                </c:pt>
                <c:pt idx="54533">
                  <c:v>45944.67368354176</c:v>
                </c:pt>
                <c:pt idx="54534">
                  <c:v>45944.67450274183</c:v>
                </c:pt>
                <c:pt idx="54535">
                  <c:v>45944.67532194182</c:v>
                </c:pt>
                <c:pt idx="54536">
                  <c:v>45944.67614114183</c:v>
                </c:pt>
                <c:pt idx="54537">
                  <c:v>45944.67696034184</c:v>
                </c:pt>
                <c:pt idx="54538">
                  <c:v>45944.67777954182</c:v>
                </c:pt>
                <c:pt idx="54539">
                  <c:v>45944.67859874184</c:v>
                </c:pt>
                <c:pt idx="54540">
                  <c:v>45944.67941794184</c:v>
                </c:pt>
                <c:pt idx="54541">
                  <c:v>45944.68023714184</c:v>
                </c:pt>
                <c:pt idx="54542">
                  <c:v>45944.68105634185</c:v>
                </c:pt>
                <c:pt idx="54543">
                  <c:v>45944.68187554185</c:v>
                </c:pt>
                <c:pt idx="54544">
                  <c:v>45944.68269474185</c:v>
                </c:pt>
                <c:pt idx="54545">
                  <c:v>45944.68351394185</c:v>
                </c:pt>
                <c:pt idx="54546">
                  <c:v>45944.68433314185</c:v>
                </c:pt>
                <c:pt idx="54547">
                  <c:v>45944.68515234186</c:v>
                </c:pt>
                <c:pt idx="54548">
                  <c:v>45944.68597154185</c:v>
                </c:pt>
                <c:pt idx="54549">
                  <c:v>45944.68679074186</c:v>
                </c:pt>
                <c:pt idx="54550">
                  <c:v>45944.68760994187</c:v>
                </c:pt>
                <c:pt idx="54551">
                  <c:v>45944.68842914187</c:v>
                </c:pt>
                <c:pt idx="54552">
                  <c:v>45944.68924834187</c:v>
                </c:pt>
                <c:pt idx="54553">
                  <c:v>45944.69006754187</c:v>
                </c:pt>
                <c:pt idx="54554">
                  <c:v>45944.69088674188</c:v>
                </c:pt>
                <c:pt idx="54555">
                  <c:v>45944.69170594181</c:v>
                </c:pt>
                <c:pt idx="54556">
                  <c:v>45944.69252514188</c:v>
                </c:pt>
                <c:pt idx="54557">
                  <c:v>45944.69334434187</c:v>
                </c:pt>
                <c:pt idx="54558">
                  <c:v>45944.69416354181</c:v>
                </c:pt>
                <c:pt idx="54559">
                  <c:v>45944.69498274182</c:v>
                </c:pt>
                <c:pt idx="54560">
                  <c:v>45944.69580194187</c:v>
                </c:pt>
                <c:pt idx="54561">
                  <c:v>45944.69662114188</c:v>
                </c:pt>
                <c:pt idx="54562">
                  <c:v>45944.69744034182</c:v>
                </c:pt>
                <c:pt idx="54563">
                  <c:v>45944.6982595419</c:v>
                </c:pt>
                <c:pt idx="54564">
                  <c:v>45944.6990787419</c:v>
                </c:pt>
                <c:pt idx="54565">
                  <c:v>45944.6998979419</c:v>
                </c:pt>
                <c:pt idx="54566">
                  <c:v>45944.7007171419</c:v>
                </c:pt>
                <c:pt idx="54567">
                  <c:v>45944.7015363419</c:v>
                </c:pt>
                <c:pt idx="54568">
                  <c:v>45944.70235554191</c:v>
                </c:pt>
                <c:pt idx="54569">
                  <c:v>45944.7031747419</c:v>
                </c:pt>
                <c:pt idx="54570">
                  <c:v>45944.7039939419</c:v>
                </c:pt>
                <c:pt idx="54571">
                  <c:v>45944.70481314191</c:v>
                </c:pt>
                <c:pt idx="54572">
                  <c:v>45944.70563234192</c:v>
                </c:pt>
                <c:pt idx="54573">
                  <c:v>45944.70645154192</c:v>
                </c:pt>
                <c:pt idx="54574">
                  <c:v>45944.70727074192</c:v>
                </c:pt>
                <c:pt idx="54575">
                  <c:v>45944.70808994192</c:v>
                </c:pt>
                <c:pt idx="54576">
                  <c:v>45944.70890914192</c:v>
                </c:pt>
                <c:pt idx="54577">
                  <c:v>45944.70972834193</c:v>
                </c:pt>
                <c:pt idx="54578">
                  <c:v>45944.71054754193</c:v>
                </c:pt>
                <c:pt idx="54579">
                  <c:v>45944.71136674193</c:v>
                </c:pt>
                <c:pt idx="54580">
                  <c:v>45944.71218594193</c:v>
                </c:pt>
                <c:pt idx="54581">
                  <c:v>45944.71300514194</c:v>
                </c:pt>
                <c:pt idx="54582">
                  <c:v>45944.71382434194</c:v>
                </c:pt>
                <c:pt idx="54583">
                  <c:v>45944.71464354193</c:v>
                </c:pt>
                <c:pt idx="54584">
                  <c:v>45944.71546274187</c:v>
                </c:pt>
                <c:pt idx="54585">
                  <c:v>45944.71628194195</c:v>
                </c:pt>
                <c:pt idx="54586">
                  <c:v>45944.71710114195</c:v>
                </c:pt>
                <c:pt idx="54587">
                  <c:v>45944.71792034195</c:v>
                </c:pt>
                <c:pt idx="54588">
                  <c:v>45944.71873954195</c:v>
                </c:pt>
                <c:pt idx="54589">
                  <c:v>45944.71955874195</c:v>
                </c:pt>
                <c:pt idx="54590">
                  <c:v>45944.72037794196</c:v>
                </c:pt>
                <c:pt idx="54591">
                  <c:v>45944.72119714195</c:v>
                </c:pt>
                <c:pt idx="54592">
                  <c:v>45944.72201634196</c:v>
                </c:pt>
                <c:pt idx="54593">
                  <c:v>45944.72283554196</c:v>
                </c:pt>
                <c:pt idx="54594">
                  <c:v>45944.72365474197</c:v>
                </c:pt>
                <c:pt idx="54595">
                  <c:v>45944.72447394197</c:v>
                </c:pt>
                <c:pt idx="54596">
                  <c:v>45944.72529314197</c:v>
                </c:pt>
                <c:pt idx="54597">
                  <c:v>45944.72611234197</c:v>
                </c:pt>
                <c:pt idx="54598">
                  <c:v>45944.72693154198</c:v>
                </c:pt>
                <c:pt idx="54599">
                  <c:v>45944.72775074191</c:v>
                </c:pt>
                <c:pt idx="54600">
                  <c:v>45944.72856994198</c:v>
                </c:pt>
                <c:pt idx="54601">
                  <c:v>45944.72938914198</c:v>
                </c:pt>
                <c:pt idx="54602">
                  <c:v>45944.73020834198</c:v>
                </c:pt>
                <c:pt idx="54603">
                  <c:v>45944.73102754197</c:v>
                </c:pt>
                <c:pt idx="54604">
                  <c:v>45944.73184674198</c:v>
                </c:pt>
                <c:pt idx="54605">
                  <c:v>45944.73266594199</c:v>
                </c:pt>
                <c:pt idx="54606">
                  <c:v>45944.73348514197</c:v>
                </c:pt>
                <c:pt idx="54607">
                  <c:v>45944.734304342</c:v>
                </c:pt>
                <c:pt idx="54608">
                  <c:v>45944.73512354193</c:v>
                </c:pt>
                <c:pt idx="54609">
                  <c:v>45944.73594274197</c:v>
                </c:pt>
                <c:pt idx="54610">
                  <c:v>45944.736761942</c:v>
                </c:pt>
                <c:pt idx="54611">
                  <c:v>45944.73758114201</c:v>
                </c:pt>
                <c:pt idx="54612">
                  <c:v>45944.73840034201</c:v>
                </c:pt>
                <c:pt idx="54613">
                  <c:v>45944.73921954201</c:v>
                </c:pt>
                <c:pt idx="54614">
                  <c:v>45944.74003874201</c:v>
                </c:pt>
                <c:pt idx="54615">
                  <c:v>45944.74085794201</c:v>
                </c:pt>
                <c:pt idx="54616">
                  <c:v>45944.74167714202</c:v>
                </c:pt>
                <c:pt idx="54617">
                  <c:v>45944.74249634202</c:v>
                </c:pt>
                <c:pt idx="54618">
                  <c:v>45944.74331554202</c:v>
                </c:pt>
                <c:pt idx="54619">
                  <c:v>45944.74413474202</c:v>
                </c:pt>
                <c:pt idx="54620">
                  <c:v>45944.74495394202</c:v>
                </c:pt>
                <c:pt idx="54621">
                  <c:v>45944.74577314203</c:v>
                </c:pt>
                <c:pt idx="54622">
                  <c:v>45944.74659234203</c:v>
                </c:pt>
                <c:pt idx="54623">
                  <c:v>45944.74741154203</c:v>
                </c:pt>
                <c:pt idx="54624">
                  <c:v>45944.74823074203</c:v>
                </c:pt>
                <c:pt idx="54625">
                  <c:v>45944.74904994204</c:v>
                </c:pt>
                <c:pt idx="54626">
                  <c:v>45944.74986914204</c:v>
                </c:pt>
                <c:pt idx="54627">
                  <c:v>45944.75068834204</c:v>
                </c:pt>
                <c:pt idx="54628">
                  <c:v>45944.75150754205</c:v>
                </c:pt>
                <c:pt idx="54629">
                  <c:v>45944.75232674205</c:v>
                </c:pt>
                <c:pt idx="54630">
                  <c:v>45944.75314594205</c:v>
                </c:pt>
                <c:pt idx="54631">
                  <c:v>45944.75396514205</c:v>
                </c:pt>
                <c:pt idx="54632">
                  <c:v>45944.75478434205</c:v>
                </c:pt>
                <c:pt idx="54633">
                  <c:v>45944.75560354206</c:v>
                </c:pt>
                <c:pt idx="54634">
                  <c:v>45944.75642274206</c:v>
                </c:pt>
                <c:pt idx="54635">
                  <c:v>45944.75724194206</c:v>
                </c:pt>
                <c:pt idx="54636">
                  <c:v>45944.75806114206</c:v>
                </c:pt>
                <c:pt idx="54637">
                  <c:v>45944.75888034206</c:v>
                </c:pt>
                <c:pt idx="54638">
                  <c:v>45944.75969954207</c:v>
                </c:pt>
                <c:pt idx="54639">
                  <c:v>45944.76051874207</c:v>
                </c:pt>
                <c:pt idx="54640">
                  <c:v>45944.76133794207</c:v>
                </c:pt>
                <c:pt idx="54641">
                  <c:v>45944.76215714207</c:v>
                </c:pt>
                <c:pt idx="54642">
                  <c:v>45944.76297634207</c:v>
                </c:pt>
                <c:pt idx="54643">
                  <c:v>45944.76379554207</c:v>
                </c:pt>
                <c:pt idx="54644">
                  <c:v>45944.76461474208</c:v>
                </c:pt>
                <c:pt idx="54645">
                  <c:v>45944.76543394208</c:v>
                </c:pt>
                <c:pt idx="54646">
                  <c:v>45944.76625314208</c:v>
                </c:pt>
                <c:pt idx="54647">
                  <c:v>45944.76707234209</c:v>
                </c:pt>
                <c:pt idx="54648">
                  <c:v>45944.76789154208</c:v>
                </c:pt>
                <c:pt idx="54649">
                  <c:v>45944.76871074209</c:v>
                </c:pt>
                <c:pt idx="54650">
                  <c:v>45944.7695299421</c:v>
                </c:pt>
                <c:pt idx="54651">
                  <c:v>45944.7703491421</c:v>
                </c:pt>
                <c:pt idx="54652">
                  <c:v>45944.7711683421</c:v>
                </c:pt>
                <c:pt idx="54653">
                  <c:v>45944.7719875421</c:v>
                </c:pt>
                <c:pt idx="54654">
                  <c:v>45944.7728067421</c:v>
                </c:pt>
                <c:pt idx="54655">
                  <c:v>45944.77362594211</c:v>
                </c:pt>
                <c:pt idx="54656">
                  <c:v>45944.77444514211</c:v>
                </c:pt>
                <c:pt idx="54657">
                  <c:v>45944.77526434211</c:v>
                </c:pt>
                <c:pt idx="54658">
                  <c:v>45944.77608354211</c:v>
                </c:pt>
                <c:pt idx="54659">
                  <c:v>45944.77690274212</c:v>
                </c:pt>
                <c:pt idx="54660">
                  <c:v>45944.77772194212</c:v>
                </c:pt>
                <c:pt idx="54661">
                  <c:v>45944.77854114212</c:v>
                </c:pt>
                <c:pt idx="54662">
                  <c:v>45944.77936034212</c:v>
                </c:pt>
                <c:pt idx="54663">
                  <c:v>45944.78017954212</c:v>
                </c:pt>
                <c:pt idx="54664">
                  <c:v>45944.78099874212</c:v>
                </c:pt>
                <c:pt idx="54665">
                  <c:v>45944.78181794213</c:v>
                </c:pt>
                <c:pt idx="54666">
                  <c:v>45944.78263714213</c:v>
                </c:pt>
                <c:pt idx="54667">
                  <c:v>45944.78345634213</c:v>
                </c:pt>
                <c:pt idx="54668">
                  <c:v>45944.78427554213</c:v>
                </c:pt>
                <c:pt idx="54669">
                  <c:v>45944.78509474214</c:v>
                </c:pt>
                <c:pt idx="54670">
                  <c:v>45944.78591394214</c:v>
                </c:pt>
                <c:pt idx="54671">
                  <c:v>45944.78673314214</c:v>
                </c:pt>
                <c:pt idx="54672">
                  <c:v>45944.78755234214</c:v>
                </c:pt>
                <c:pt idx="54673">
                  <c:v>45944.78837154215</c:v>
                </c:pt>
                <c:pt idx="54674">
                  <c:v>45944.78919074215</c:v>
                </c:pt>
                <c:pt idx="54675">
                  <c:v>45944.79000994215</c:v>
                </c:pt>
                <c:pt idx="54676">
                  <c:v>45944.79082914215</c:v>
                </c:pt>
                <c:pt idx="54677">
                  <c:v>45944.79164834216</c:v>
                </c:pt>
                <c:pt idx="54678">
                  <c:v>45944.79246754215</c:v>
                </c:pt>
                <c:pt idx="54679">
                  <c:v>45944.79328674216</c:v>
                </c:pt>
                <c:pt idx="54680">
                  <c:v>45944.79410594216</c:v>
                </c:pt>
                <c:pt idx="54681">
                  <c:v>45944.79492514217</c:v>
                </c:pt>
                <c:pt idx="54682">
                  <c:v>45944.79574434217</c:v>
                </c:pt>
                <c:pt idx="54683">
                  <c:v>45944.79656354217</c:v>
                </c:pt>
                <c:pt idx="54684">
                  <c:v>45944.79738274217</c:v>
                </c:pt>
                <c:pt idx="54685">
                  <c:v>45944.79820194217</c:v>
                </c:pt>
                <c:pt idx="54686">
                  <c:v>45944.79902114218</c:v>
                </c:pt>
                <c:pt idx="54687">
                  <c:v>45944.79984034218</c:v>
                </c:pt>
                <c:pt idx="54688">
                  <c:v>45944.8006595422</c:v>
                </c:pt>
                <c:pt idx="54689">
                  <c:v>45944.80147874218</c:v>
                </c:pt>
                <c:pt idx="54690">
                  <c:v>45944.8022979422</c:v>
                </c:pt>
                <c:pt idx="54691">
                  <c:v>45944.80311714218</c:v>
                </c:pt>
                <c:pt idx="54692">
                  <c:v>45944.8039363422</c:v>
                </c:pt>
                <c:pt idx="54693">
                  <c:v>45944.8047555422</c:v>
                </c:pt>
                <c:pt idx="54694">
                  <c:v>45944.8055747422</c:v>
                </c:pt>
                <c:pt idx="54695">
                  <c:v>45944.8063939422</c:v>
                </c:pt>
                <c:pt idx="54696">
                  <c:v>45944.8072131422</c:v>
                </c:pt>
                <c:pt idx="54697">
                  <c:v>45944.8080323422</c:v>
                </c:pt>
                <c:pt idx="54698">
                  <c:v>45944.8088515422</c:v>
                </c:pt>
                <c:pt idx="54699">
                  <c:v>45944.80967074221</c:v>
                </c:pt>
                <c:pt idx="54700">
                  <c:v>45944.81048994221</c:v>
                </c:pt>
                <c:pt idx="54701">
                  <c:v>45944.81130914221</c:v>
                </c:pt>
                <c:pt idx="54702">
                  <c:v>45944.81212834221</c:v>
                </c:pt>
                <c:pt idx="54703">
                  <c:v>45944.81294754222</c:v>
                </c:pt>
                <c:pt idx="54704">
                  <c:v>45944.81376674222</c:v>
                </c:pt>
                <c:pt idx="54705">
                  <c:v>45944.81458594222</c:v>
                </c:pt>
                <c:pt idx="54706">
                  <c:v>45944.81540514222</c:v>
                </c:pt>
                <c:pt idx="54707">
                  <c:v>45944.81622434224</c:v>
                </c:pt>
                <c:pt idx="54708">
                  <c:v>45944.81704354223</c:v>
                </c:pt>
                <c:pt idx="54709">
                  <c:v>45944.81786274223</c:v>
                </c:pt>
                <c:pt idx="54710">
                  <c:v>45944.81868194223</c:v>
                </c:pt>
                <c:pt idx="54711">
                  <c:v>45944.81950114223</c:v>
                </c:pt>
                <c:pt idx="54712">
                  <c:v>45944.82032034224</c:v>
                </c:pt>
                <c:pt idx="54713">
                  <c:v>45944.82113954223</c:v>
                </c:pt>
                <c:pt idx="54714">
                  <c:v>45944.82195874224</c:v>
                </c:pt>
                <c:pt idx="54715">
                  <c:v>45944.82277794225</c:v>
                </c:pt>
                <c:pt idx="54716">
                  <c:v>45944.82359714225</c:v>
                </c:pt>
                <c:pt idx="54717">
                  <c:v>45944.82441634225</c:v>
                </c:pt>
                <c:pt idx="54718">
                  <c:v>45944.82523554225</c:v>
                </c:pt>
                <c:pt idx="54719">
                  <c:v>45944.82605474225</c:v>
                </c:pt>
                <c:pt idx="54720">
                  <c:v>45944.82687394225</c:v>
                </c:pt>
                <c:pt idx="54721">
                  <c:v>45944.82769314226</c:v>
                </c:pt>
                <c:pt idx="54722">
                  <c:v>45944.82851234226</c:v>
                </c:pt>
                <c:pt idx="54723">
                  <c:v>45944.82933154226</c:v>
                </c:pt>
                <c:pt idx="54724">
                  <c:v>45944.83015074227</c:v>
                </c:pt>
                <c:pt idx="54725">
                  <c:v>45944.83096994227</c:v>
                </c:pt>
                <c:pt idx="54726">
                  <c:v>45944.83178914227</c:v>
                </c:pt>
                <c:pt idx="54727">
                  <c:v>45944.83260834227</c:v>
                </c:pt>
                <c:pt idx="54728">
                  <c:v>45944.83342754227</c:v>
                </c:pt>
                <c:pt idx="54729">
                  <c:v>45944.83424674227</c:v>
                </c:pt>
                <c:pt idx="54730">
                  <c:v>45944.83506594228</c:v>
                </c:pt>
                <c:pt idx="54731">
                  <c:v>45944.83588514228</c:v>
                </c:pt>
                <c:pt idx="54732">
                  <c:v>45944.83670434228</c:v>
                </c:pt>
                <c:pt idx="54733">
                  <c:v>45944.83752354229</c:v>
                </c:pt>
                <c:pt idx="54734">
                  <c:v>45944.83834274229</c:v>
                </c:pt>
                <c:pt idx="54735">
                  <c:v>45944.83916194228</c:v>
                </c:pt>
                <c:pt idx="54736">
                  <c:v>45944.83998114229</c:v>
                </c:pt>
                <c:pt idx="54737">
                  <c:v>45944.8408003423</c:v>
                </c:pt>
                <c:pt idx="54738">
                  <c:v>45944.8416195423</c:v>
                </c:pt>
                <c:pt idx="54739">
                  <c:v>45944.8424387423</c:v>
                </c:pt>
                <c:pt idx="54740">
                  <c:v>45944.8432579423</c:v>
                </c:pt>
                <c:pt idx="54741">
                  <c:v>45944.8440771423</c:v>
                </c:pt>
                <c:pt idx="54742">
                  <c:v>45944.8448963423</c:v>
                </c:pt>
                <c:pt idx="54743">
                  <c:v>45944.84571554231</c:v>
                </c:pt>
                <c:pt idx="54744">
                  <c:v>45944.8465347423</c:v>
                </c:pt>
                <c:pt idx="54745">
                  <c:v>45944.84735394231</c:v>
                </c:pt>
                <c:pt idx="54746">
                  <c:v>45944.84817314231</c:v>
                </c:pt>
                <c:pt idx="54747">
                  <c:v>45944.84899234231</c:v>
                </c:pt>
                <c:pt idx="54748">
                  <c:v>45944.84981154232</c:v>
                </c:pt>
                <c:pt idx="54749">
                  <c:v>45944.85063074233</c:v>
                </c:pt>
                <c:pt idx="54750">
                  <c:v>45944.85144994232</c:v>
                </c:pt>
                <c:pt idx="54751">
                  <c:v>45944.85226914234</c:v>
                </c:pt>
                <c:pt idx="54752">
                  <c:v>45944.85308834233</c:v>
                </c:pt>
                <c:pt idx="54753">
                  <c:v>45944.85390754233</c:v>
                </c:pt>
                <c:pt idx="54754">
                  <c:v>45944.85472674233</c:v>
                </c:pt>
                <c:pt idx="54755">
                  <c:v>45944.85554594233</c:v>
                </c:pt>
                <c:pt idx="54756">
                  <c:v>45944.85636514233</c:v>
                </c:pt>
                <c:pt idx="54757">
                  <c:v>45944.85718434234</c:v>
                </c:pt>
                <c:pt idx="54758">
                  <c:v>45944.85800354234</c:v>
                </c:pt>
                <c:pt idx="54759">
                  <c:v>45944.85882274234</c:v>
                </c:pt>
                <c:pt idx="54760">
                  <c:v>45944.85964194235</c:v>
                </c:pt>
                <c:pt idx="54761">
                  <c:v>45944.86046114235</c:v>
                </c:pt>
                <c:pt idx="54762">
                  <c:v>45944.86128034235</c:v>
                </c:pt>
                <c:pt idx="54763">
                  <c:v>45944.86209954235</c:v>
                </c:pt>
                <c:pt idx="54764">
                  <c:v>45944.86291874235</c:v>
                </c:pt>
                <c:pt idx="54765">
                  <c:v>45944.86373794236</c:v>
                </c:pt>
                <c:pt idx="54766">
                  <c:v>45944.86455714236</c:v>
                </c:pt>
                <c:pt idx="54767">
                  <c:v>45944.86537634236</c:v>
                </c:pt>
                <c:pt idx="54768">
                  <c:v>45944.86619554237</c:v>
                </c:pt>
                <c:pt idx="54769">
                  <c:v>45944.86701474237</c:v>
                </c:pt>
                <c:pt idx="54770">
                  <c:v>45944.86783394237</c:v>
                </c:pt>
                <c:pt idx="54771">
                  <c:v>45944.86865314238</c:v>
                </c:pt>
                <c:pt idx="54772">
                  <c:v>45944.86947234237</c:v>
                </c:pt>
                <c:pt idx="54773">
                  <c:v>45944.87029154237</c:v>
                </c:pt>
                <c:pt idx="54774">
                  <c:v>45944.87111074238</c:v>
                </c:pt>
                <c:pt idx="54775">
                  <c:v>45944.87192994238</c:v>
                </c:pt>
                <c:pt idx="54776">
                  <c:v>45944.87274914238</c:v>
                </c:pt>
                <c:pt idx="54777">
                  <c:v>45944.87356834238</c:v>
                </c:pt>
                <c:pt idx="54778">
                  <c:v>45944.87438754239</c:v>
                </c:pt>
                <c:pt idx="54779">
                  <c:v>45944.8752067424</c:v>
                </c:pt>
                <c:pt idx="54780">
                  <c:v>45944.8760259424</c:v>
                </c:pt>
                <c:pt idx="54781">
                  <c:v>45944.8768451424</c:v>
                </c:pt>
                <c:pt idx="54782">
                  <c:v>45944.8776643424</c:v>
                </c:pt>
                <c:pt idx="54783">
                  <c:v>45944.8784835424</c:v>
                </c:pt>
                <c:pt idx="54784">
                  <c:v>45944.8793027424</c:v>
                </c:pt>
                <c:pt idx="54785">
                  <c:v>45944.8801219424</c:v>
                </c:pt>
                <c:pt idx="54786">
                  <c:v>45944.8809411424</c:v>
                </c:pt>
                <c:pt idx="54787">
                  <c:v>45944.88176034241</c:v>
                </c:pt>
                <c:pt idx="54788">
                  <c:v>45944.8825795424</c:v>
                </c:pt>
                <c:pt idx="54789">
                  <c:v>45944.88339874241</c:v>
                </c:pt>
                <c:pt idx="54790">
                  <c:v>45944.8842179424</c:v>
                </c:pt>
                <c:pt idx="54791">
                  <c:v>45944.88503714241</c:v>
                </c:pt>
                <c:pt idx="54792">
                  <c:v>45944.8858563425</c:v>
                </c:pt>
                <c:pt idx="54793">
                  <c:v>45944.88667554243</c:v>
                </c:pt>
                <c:pt idx="54794">
                  <c:v>45944.88749474242</c:v>
                </c:pt>
                <c:pt idx="54795">
                  <c:v>45944.8883139425</c:v>
                </c:pt>
                <c:pt idx="54796">
                  <c:v>45944.88913314243</c:v>
                </c:pt>
                <c:pt idx="54797">
                  <c:v>45944.88995234244</c:v>
                </c:pt>
                <c:pt idx="54798">
                  <c:v>45944.89077154244</c:v>
                </c:pt>
                <c:pt idx="54799">
                  <c:v>45944.89159074244</c:v>
                </c:pt>
                <c:pt idx="54800">
                  <c:v>45944.89240994244</c:v>
                </c:pt>
                <c:pt idx="54801">
                  <c:v>45944.89322914244</c:v>
                </c:pt>
                <c:pt idx="54802">
                  <c:v>45944.89404834244</c:v>
                </c:pt>
                <c:pt idx="54803">
                  <c:v>45944.89486754245</c:v>
                </c:pt>
                <c:pt idx="54804">
                  <c:v>45944.89568674245</c:v>
                </c:pt>
                <c:pt idx="54805">
                  <c:v>45944.89650594245</c:v>
                </c:pt>
                <c:pt idx="54806">
                  <c:v>45944.89732514245</c:v>
                </c:pt>
                <c:pt idx="54807">
                  <c:v>45944.89814434245</c:v>
                </c:pt>
                <c:pt idx="54808">
                  <c:v>45944.89896354246</c:v>
                </c:pt>
                <c:pt idx="54809">
                  <c:v>45944.89978274245</c:v>
                </c:pt>
                <c:pt idx="54810">
                  <c:v>45944.90060194246</c:v>
                </c:pt>
                <c:pt idx="54811">
                  <c:v>45944.90142114247</c:v>
                </c:pt>
                <c:pt idx="54812">
                  <c:v>45944.90224034246</c:v>
                </c:pt>
                <c:pt idx="54813">
                  <c:v>45944.90305954247</c:v>
                </c:pt>
                <c:pt idx="54814">
                  <c:v>45944.90387874247</c:v>
                </c:pt>
                <c:pt idx="54815">
                  <c:v>45944.90469794248</c:v>
                </c:pt>
                <c:pt idx="54816">
                  <c:v>45944.9055171425</c:v>
                </c:pt>
                <c:pt idx="54817">
                  <c:v>45944.9063363425</c:v>
                </c:pt>
                <c:pt idx="54818">
                  <c:v>45944.90715554248</c:v>
                </c:pt>
                <c:pt idx="54819">
                  <c:v>45944.90797474248</c:v>
                </c:pt>
                <c:pt idx="54820">
                  <c:v>45944.90879394248</c:v>
                </c:pt>
                <c:pt idx="54821">
                  <c:v>45944.90961314248</c:v>
                </c:pt>
                <c:pt idx="54822">
                  <c:v>45944.9104323425</c:v>
                </c:pt>
                <c:pt idx="54823">
                  <c:v>45944.9112515425</c:v>
                </c:pt>
                <c:pt idx="54824">
                  <c:v>45944.9120707425</c:v>
                </c:pt>
                <c:pt idx="54825">
                  <c:v>45944.9128899425</c:v>
                </c:pt>
                <c:pt idx="54826">
                  <c:v>45944.9137091425</c:v>
                </c:pt>
                <c:pt idx="54827">
                  <c:v>45944.9145283425</c:v>
                </c:pt>
                <c:pt idx="54828">
                  <c:v>45944.9153475425</c:v>
                </c:pt>
                <c:pt idx="54829">
                  <c:v>45944.9161667425</c:v>
                </c:pt>
                <c:pt idx="54830">
                  <c:v>45944.9169859425</c:v>
                </c:pt>
                <c:pt idx="54831">
                  <c:v>45944.9178051425</c:v>
                </c:pt>
                <c:pt idx="54832">
                  <c:v>45944.9186243425</c:v>
                </c:pt>
                <c:pt idx="54833">
                  <c:v>45944.91944354252</c:v>
                </c:pt>
                <c:pt idx="54834">
                  <c:v>45944.92026274252</c:v>
                </c:pt>
                <c:pt idx="54835">
                  <c:v>45944.92108194252</c:v>
                </c:pt>
                <c:pt idx="54836">
                  <c:v>45944.92190114252</c:v>
                </c:pt>
                <c:pt idx="54837">
                  <c:v>45944.92272034252</c:v>
                </c:pt>
                <c:pt idx="54838">
                  <c:v>45944.92353954252</c:v>
                </c:pt>
                <c:pt idx="54839">
                  <c:v>45944.92435874252</c:v>
                </c:pt>
                <c:pt idx="54840">
                  <c:v>45944.92517794253</c:v>
                </c:pt>
                <c:pt idx="54841">
                  <c:v>45944.92599714253</c:v>
                </c:pt>
                <c:pt idx="54842">
                  <c:v>45944.9268163426</c:v>
                </c:pt>
                <c:pt idx="54843">
                  <c:v>45944.92763554254</c:v>
                </c:pt>
                <c:pt idx="54844">
                  <c:v>45944.92845474254</c:v>
                </c:pt>
                <c:pt idx="54845">
                  <c:v>45944.92927394254</c:v>
                </c:pt>
                <c:pt idx="54846">
                  <c:v>45944.93009314254</c:v>
                </c:pt>
                <c:pt idx="54847">
                  <c:v>45944.93091234254</c:v>
                </c:pt>
                <c:pt idx="54848">
                  <c:v>45944.93173154255</c:v>
                </c:pt>
                <c:pt idx="54849">
                  <c:v>45944.93255074256</c:v>
                </c:pt>
                <c:pt idx="54850">
                  <c:v>45944.93336994255</c:v>
                </c:pt>
                <c:pt idx="54851">
                  <c:v>45944.93418914255</c:v>
                </c:pt>
                <c:pt idx="54852">
                  <c:v>45944.93500834255</c:v>
                </c:pt>
                <c:pt idx="54853">
                  <c:v>45944.93582754256</c:v>
                </c:pt>
                <c:pt idx="54854">
                  <c:v>45944.93664674256</c:v>
                </c:pt>
                <c:pt idx="54855">
                  <c:v>45944.93746594257</c:v>
                </c:pt>
                <c:pt idx="54856">
                  <c:v>45944.93828514256</c:v>
                </c:pt>
                <c:pt idx="54857">
                  <c:v>45944.93910434257</c:v>
                </c:pt>
                <c:pt idx="54858">
                  <c:v>45944.93992354257</c:v>
                </c:pt>
                <c:pt idx="54859">
                  <c:v>45944.94074274257</c:v>
                </c:pt>
                <c:pt idx="54860">
                  <c:v>45944.94156194257</c:v>
                </c:pt>
                <c:pt idx="54861">
                  <c:v>45944.94238114258</c:v>
                </c:pt>
                <c:pt idx="54862">
                  <c:v>45944.94320034258</c:v>
                </c:pt>
                <c:pt idx="54863">
                  <c:v>45944.9440195426</c:v>
                </c:pt>
                <c:pt idx="54864">
                  <c:v>45944.9448387426</c:v>
                </c:pt>
                <c:pt idx="54865">
                  <c:v>45944.94565794258</c:v>
                </c:pt>
                <c:pt idx="54866">
                  <c:v>45944.9464771426</c:v>
                </c:pt>
                <c:pt idx="54867">
                  <c:v>45944.9472963426</c:v>
                </c:pt>
                <c:pt idx="54868">
                  <c:v>45944.9481155426</c:v>
                </c:pt>
                <c:pt idx="54869">
                  <c:v>45944.9489347426</c:v>
                </c:pt>
                <c:pt idx="54870">
                  <c:v>45944.9497539426</c:v>
                </c:pt>
                <c:pt idx="54871">
                  <c:v>45944.9505731426</c:v>
                </c:pt>
                <c:pt idx="54872">
                  <c:v>45944.9513923426</c:v>
                </c:pt>
                <c:pt idx="54873">
                  <c:v>45944.9522115426</c:v>
                </c:pt>
                <c:pt idx="54874">
                  <c:v>45944.95303074261</c:v>
                </c:pt>
                <c:pt idx="54875">
                  <c:v>45944.95384994261</c:v>
                </c:pt>
                <c:pt idx="54876">
                  <c:v>45944.95466914261</c:v>
                </c:pt>
                <c:pt idx="54877">
                  <c:v>45944.95548834262</c:v>
                </c:pt>
                <c:pt idx="54878">
                  <c:v>45944.95630754262</c:v>
                </c:pt>
                <c:pt idx="54879">
                  <c:v>45944.95712674262</c:v>
                </c:pt>
                <c:pt idx="54880">
                  <c:v>45944.95794594262</c:v>
                </c:pt>
                <c:pt idx="54881">
                  <c:v>45944.95876514262</c:v>
                </c:pt>
                <c:pt idx="54882">
                  <c:v>45944.95958434262</c:v>
                </c:pt>
                <c:pt idx="54883">
                  <c:v>45944.96040354262</c:v>
                </c:pt>
                <c:pt idx="54884">
                  <c:v>45944.96122274263</c:v>
                </c:pt>
                <c:pt idx="54885">
                  <c:v>45944.96204194264</c:v>
                </c:pt>
                <c:pt idx="54886">
                  <c:v>45944.96286114264</c:v>
                </c:pt>
                <c:pt idx="54887">
                  <c:v>45944.96368034263</c:v>
                </c:pt>
                <c:pt idx="54888">
                  <c:v>45944.96449954264</c:v>
                </c:pt>
                <c:pt idx="54889">
                  <c:v>45944.96531874264</c:v>
                </c:pt>
                <c:pt idx="54890">
                  <c:v>45944.96613794265</c:v>
                </c:pt>
                <c:pt idx="54891">
                  <c:v>45944.96695714265</c:v>
                </c:pt>
                <c:pt idx="54892">
                  <c:v>45944.96777634265</c:v>
                </c:pt>
                <c:pt idx="54893">
                  <c:v>45944.96859554265</c:v>
                </c:pt>
                <c:pt idx="54894">
                  <c:v>45944.96941474266</c:v>
                </c:pt>
                <c:pt idx="54895">
                  <c:v>45944.97023394265</c:v>
                </c:pt>
                <c:pt idx="54896">
                  <c:v>45944.97105314266</c:v>
                </c:pt>
                <c:pt idx="54897">
                  <c:v>45944.97187234266</c:v>
                </c:pt>
                <c:pt idx="54898">
                  <c:v>45944.97269154267</c:v>
                </c:pt>
                <c:pt idx="54899">
                  <c:v>45944.97351074267</c:v>
                </c:pt>
                <c:pt idx="54900">
                  <c:v>45944.97432994267</c:v>
                </c:pt>
                <c:pt idx="54901">
                  <c:v>45944.97514914267</c:v>
                </c:pt>
                <c:pt idx="54902">
                  <c:v>45944.97596834267</c:v>
                </c:pt>
                <c:pt idx="54903">
                  <c:v>45944.97678754268</c:v>
                </c:pt>
                <c:pt idx="54904">
                  <c:v>45944.97760674268</c:v>
                </c:pt>
                <c:pt idx="54905">
                  <c:v>45944.97842594268</c:v>
                </c:pt>
                <c:pt idx="54906">
                  <c:v>45944.97924514268</c:v>
                </c:pt>
                <c:pt idx="54907">
                  <c:v>45944.98006434268</c:v>
                </c:pt>
                <c:pt idx="54908">
                  <c:v>45944.98088354269</c:v>
                </c:pt>
                <c:pt idx="54909">
                  <c:v>45944.98170274268</c:v>
                </c:pt>
                <c:pt idx="54910">
                  <c:v>45944.9825219427</c:v>
                </c:pt>
                <c:pt idx="54911">
                  <c:v>45944.9833411427</c:v>
                </c:pt>
                <c:pt idx="54912">
                  <c:v>45944.9841603427</c:v>
                </c:pt>
                <c:pt idx="54913">
                  <c:v>45944.9849795427</c:v>
                </c:pt>
                <c:pt idx="54914">
                  <c:v>45944.9857987427</c:v>
                </c:pt>
                <c:pt idx="54915">
                  <c:v>45944.9866179427</c:v>
                </c:pt>
                <c:pt idx="54916">
                  <c:v>45944.9874371427</c:v>
                </c:pt>
                <c:pt idx="54917">
                  <c:v>45944.9882563427</c:v>
                </c:pt>
                <c:pt idx="54918">
                  <c:v>45944.98907554271</c:v>
                </c:pt>
                <c:pt idx="54919">
                  <c:v>45944.98989474271</c:v>
                </c:pt>
                <c:pt idx="54920">
                  <c:v>45944.99071394272</c:v>
                </c:pt>
                <c:pt idx="54921">
                  <c:v>45944.99153314272</c:v>
                </c:pt>
                <c:pt idx="54922">
                  <c:v>45944.99235234272</c:v>
                </c:pt>
                <c:pt idx="54923">
                  <c:v>45944.99317154272</c:v>
                </c:pt>
                <c:pt idx="54924">
                  <c:v>45944.99399074273</c:v>
                </c:pt>
                <c:pt idx="54925">
                  <c:v>45944.99480994272</c:v>
                </c:pt>
                <c:pt idx="54926">
                  <c:v>45944.99562914273</c:v>
                </c:pt>
                <c:pt idx="54927">
                  <c:v>45944.99644834273</c:v>
                </c:pt>
                <c:pt idx="54928">
                  <c:v>45944.99726754273</c:v>
                </c:pt>
                <c:pt idx="54929">
                  <c:v>45944.99808674274</c:v>
                </c:pt>
                <c:pt idx="54930">
                  <c:v>45944.99890594274</c:v>
                </c:pt>
                <c:pt idx="54931">
                  <c:v>45944.99972514273</c:v>
                </c:pt>
                <c:pt idx="54932">
                  <c:v>45945.00054434274</c:v>
                </c:pt>
                <c:pt idx="54933">
                  <c:v>45945.00136354275</c:v>
                </c:pt>
                <c:pt idx="54934">
                  <c:v>45945.00218274275</c:v>
                </c:pt>
                <c:pt idx="54935">
                  <c:v>45945.00300194275</c:v>
                </c:pt>
                <c:pt idx="54936">
                  <c:v>45945.00382114275</c:v>
                </c:pt>
                <c:pt idx="54937">
                  <c:v>45945.00464034275</c:v>
                </c:pt>
                <c:pt idx="54938">
                  <c:v>45945.00545954276</c:v>
                </c:pt>
                <c:pt idx="54939">
                  <c:v>45945.00627874275</c:v>
                </c:pt>
                <c:pt idx="54940">
                  <c:v>45945.00709794276</c:v>
                </c:pt>
                <c:pt idx="54941">
                  <c:v>45945.00791714276</c:v>
                </c:pt>
                <c:pt idx="54942">
                  <c:v>45945.00873634276</c:v>
                </c:pt>
                <c:pt idx="54943">
                  <c:v>45945.00955554277</c:v>
                </c:pt>
                <c:pt idx="54944">
                  <c:v>45945.01037474277</c:v>
                </c:pt>
                <c:pt idx="54945">
                  <c:v>45945.01119394277</c:v>
                </c:pt>
                <c:pt idx="54946">
                  <c:v>45945.0120131428</c:v>
                </c:pt>
                <c:pt idx="54947">
                  <c:v>45945.0128323428</c:v>
                </c:pt>
                <c:pt idx="54948">
                  <c:v>45945.01365154278</c:v>
                </c:pt>
                <c:pt idx="54949">
                  <c:v>45945.01447074278</c:v>
                </c:pt>
                <c:pt idx="54950">
                  <c:v>45945.01528994278</c:v>
                </c:pt>
                <c:pt idx="54951">
                  <c:v>45945.01610914278</c:v>
                </c:pt>
                <c:pt idx="54952">
                  <c:v>45945.01692834278</c:v>
                </c:pt>
                <c:pt idx="54953">
                  <c:v>45945.01774754278</c:v>
                </c:pt>
                <c:pt idx="54954">
                  <c:v>45945.0185667428</c:v>
                </c:pt>
                <c:pt idx="54955">
                  <c:v>45945.0193859428</c:v>
                </c:pt>
                <c:pt idx="54956">
                  <c:v>45945.0202051428</c:v>
                </c:pt>
                <c:pt idx="54957">
                  <c:v>45945.0210243428</c:v>
                </c:pt>
                <c:pt idx="54958">
                  <c:v>45945.0218435428</c:v>
                </c:pt>
                <c:pt idx="54959">
                  <c:v>45945.02266274281</c:v>
                </c:pt>
                <c:pt idx="54960">
                  <c:v>45945.02348194274</c:v>
                </c:pt>
                <c:pt idx="54961">
                  <c:v>45945.02430114281</c:v>
                </c:pt>
                <c:pt idx="54962">
                  <c:v>45945.02512034281</c:v>
                </c:pt>
                <c:pt idx="54963">
                  <c:v>45945.02593954281</c:v>
                </c:pt>
                <c:pt idx="54964">
                  <c:v>45945.02675874282</c:v>
                </c:pt>
                <c:pt idx="54965">
                  <c:v>45945.02757794282</c:v>
                </c:pt>
                <c:pt idx="54966">
                  <c:v>45945.02839714282</c:v>
                </c:pt>
                <c:pt idx="54967">
                  <c:v>45945.02921634283</c:v>
                </c:pt>
                <c:pt idx="54968">
                  <c:v>45945.03003554282</c:v>
                </c:pt>
                <c:pt idx="54969">
                  <c:v>45945.03085474282</c:v>
                </c:pt>
                <c:pt idx="54970">
                  <c:v>45945.03167394283</c:v>
                </c:pt>
                <c:pt idx="54971">
                  <c:v>45945.03249314283</c:v>
                </c:pt>
                <c:pt idx="54972">
                  <c:v>45945.03331234283</c:v>
                </c:pt>
                <c:pt idx="54973">
                  <c:v>45945.03413154284</c:v>
                </c:pt>
                <c:pt idx="54974">
                  <c:v>45945.03495074284</c:v>
                </c:pt>
                <c:pt idx="54975">
                  <c:v>45945.03576994284</c:v>
                </c:pt>
                <c:pt idx="54976">
                  <c:v>45945.03658914284</c:v>
                </c:pt>
                <c:pt idx="54977">
                  <c:v>45945.03740834285</c:v>
                </c:pt>
                <c:pt idx="54978">
                  <c:v>45945.03822754285</c:v>
                </c:pt>
                <c:pt idx="54979">
                  <c:v>45945.03904674285</c:v>
                </c:pt>
                <c:pt idx="54980">
                  <c:v>45945.03986594285</c:v>
                </c:pt>
                <c:pt idx="54981">
                  <c:v>45945.04068514285</c:v>
                </c:pt>
                <c:pt idx="54982">
                  <c:v>45945.04150434285</c:v>
                </c:pt>
                <c:pt idx="54983">
                  <c:v>45945.04232354286</c:v>
                </c:pt>
                <c:pt idx="54984">
                  <c:v>45945.04314274286</c:v>
                </c:pt>
                <c:pt idx="54985">
                  <c:v>45945.04396194287</c:v>
                </c:pt>
                <c:pt idx="54986">
                  <c:v>45945.04478114287</c:v>
                </c:pt>
                <c:pt idx="54987">
                  <c:v>45945.04560034287</c:v>
                </c:pt>
                <c:pt idx="54988">
                  <c:v>45945.04641954287</c:v>
                </c:pt>
                <c:pt idx="54989">
                  <c:v>45945.04723874288</c:v>
                </c:pt>
                <c:pt idx="54990">
                  <c:v>45945.0480579429</c:v>
                </c:pt>
                <c:pt idx="54991">
                  <c:v>45945.0488771429</c:v>
                </c:pt>
                <c:pt idx="54992">
                  <c:v>45945.04969634288</c:v>
                </c:pt>
                <c:pt idx="54993">
                  <c:v>45945.0505155429</c:v>
                </c:pt>
                <c:pt idx="54994">
                  <c:v>45945.05133474288</c:v>
                </c:pt>
                <c:pt idx="54995">
                  <c:v>45945.05215394288</c:v>
                </c:pt>
                <c:pt idx="54996">
                  <c:v>45945.0529731429</c:v>
                </c:pt>
                <c:pt idx="54997">
                  <c:v>45945.0537923429</c:v>
                </c:pt>
                <c:pt idx="54998">
                  <c:v>45945.0546115429</c:v>
                </c:pt>
                <c:pt idx="54999">
                  <c:v>45945.0554307429</c:v>
                </c:pt>
                <c:pt idx="55000">
                  <c:v>45945.0562499429</c:v>
                </c:pt>
                <c:pt idx="55001">
                  <c:v>45945.0570691429</c:v>
                </c:pt>
                <c:pt idx="55002">
                  <c:v>45945.0578883429</c:v>
                </c:pt>
                <c:pt idx="55003">
                  <c:v>45945.0587075429</c:v>
                </c:pt>
                <c:pt idx="55004">
                  <c:v>45945.0595267429</c:v>
                </c:pt>
                <c:pt idx="55005">
                  <c:v>45945.06034594291</c:v>
                </c:pt>
                <c:pt idx="55006">
                  <c:v>45945.06116514291</c:v>
                </c:pt>
                <c:pt idx="55007">
                  <c:v>45945.06198434292</c:v>
                </c:pt>
                <c:pt idx="55008">
                  <c:v>45945.06280354292</c:v>
                </c:pt>
                <c:pt idx="55009">
                  <c:v>45945.06362274292</c:v>
                </c:pt>
                <c:pt idx="55010">
                  <c:v>45945.06444194292</c:v>
                </c:pt>
                <c:pt idx="55011">
                  <c:v>45945.06526114292</c:v>
                </c:pt>
                <c:pt idx="55012">
                  <c:v>45945.06608034292</c:v>
                </c:pt>
                <c:pt idx="55013">
                  <c:v>45945.06689954292</c:v>
                </c:pt>
                <c:pt idx="55014">
                  <c:v>45945.06771874293</c:v>
                </c:pt>
                <c:pt idx="55015">
                  <c:v>45945.06853794294</c:v>
                </c:pt>
                <c:pt idx="55016">
                  <c:v>45945.06935714293</c:v>
                </c:pt>
                <c:pt idx="55017">
                  <c:v>45945.07017634293</c:v>
                </c:pt>
                <c:pt idx="55018">
                  <c:v>45945.07099554294</c:v>
                </c:pt>
                <c:pt idx="55019">
                  <c:v>45945.07181474294</c:v>
                </c:pt>
                <c:pt idx="55020">
                  <c:v>45945.07263394294</c:v>
                </c:pt>
                <c:pt idx="55021">
                  <c:v>45945.07345314295</c:v>
                </c:pt>
                <c:pt idx="55022">
                  <c:v>45945.074272343</c:v>
                </c:pt>
                <c:pt idx="55023">
                  <c:v>45945.07509154295</c:v>
                </c:pt>
                <c:pt idx="55024">
                  <c:v>45945.07591074295</c:v>
                </c:pt>
                <c:pt idx="55025">
                  <c:v>45945.07672994295</c:v>
                </c:pt>
                <c:pt idx="55026">
                  <c:v>45945.07754914295</c:v>
                </c:pt>
                <c:pt idx="55027">
                  <c:v>45945.07836834296</c:v>
                </c:pt>
                <c:pt idx="55028">
                  <c:v>45945.07918754296</c:v>
                </c:pt>
                <c:pt idx="55029">
                  <c:v>45945.08000674296</c:v>
                </c:pt>
                <c:pt idx="55030">
                  <c:v>45945.08082594296</c:v>
                </c:pt>
                <c:pt idx="55031">
                  <c:v>45945.08164514297</c:v>
                </c:pt>
                <c:pt idx="55032">
                  <c:v>45945.08246434298</c:v>
                </c:pt>
                <c:pt idx="55033">
                  <c:v>45945.08328354297</c:v>
                </c:pt>
                <c:pt idx="55034">
                  <c:v>45945.08410274297</c:v>
                </c:pt>
                <c:pt idx="55035">
                  <c:v>45945.08492194298</c:v>
                </c:pt>
                <c:pt idx="55036">
                  <c:v>45945.08574114298</c:v>
                </c:pt>
                <c:pt idx="55037">
                  <c:v>45945.086560343</c:v>
                </c:pt>
                <c:pt idx="55038">
                  <c:v>45945.08737954298</c:v>
                </c:pt>
                <c:pt idx="55039">
                  <c:v>45945.08819874298</c:v>
                </c:pt>
                <c:pt idx="55040">
                  <c:v>45945.089017943</c:v>
                </c:pt>
                <c:pt idx="55041">
                  <c:v>45945.089837143</c:v>
                </c:pt>
                <c:pt idx="55042">
                  <c:v>45945.090656343</c:v>
                </c:pt>
                <c:pt idx="55043">
                  <c:v>45945.09147554298</c:v>
                </c:pt>
                <c:pt idx="55044">
                  <c:v>45945.092294743</c:v>
                </c:pt>
                <c:pt idx="55045">
                  <c:v>45945.093113943</c:v>
                </c:pt>
                <c:pt idx="55046">
                  <c:v>45945.09393314301</c:v>
                </c:pt>
                <c:pt idx="55047">
                  <c:v>45945.09475234301</c:v>
                </c:pt>
                <c:pt idx="55048">
                  <c:v>45945.095571543</c:v>
                </c:pt>
                <c:pt idx="55049">
                  <c:v>45945.09639074301</c:v>
                </c:pt>
                <c:pt idx="55050">
                  <c:v>45945.09720994301</c:v>
                </c:pt>
                <c:pt idx="55051">
                  <c:v>45945.09802914302</c:v>
                </c:pt>
                <c:pt idx="55052">
                  <c:v>45945.09884834302</c:v>
                </c:pt>
                <c:pt idx="55053">
                  <c:v>45945.09966754299</c:v>
                </c:pt>
                <c:pt idx="55054">
                  <c:v>45945.10048674302</c:v>
                </c:pt>
                <c:pt idx="55055">
                  <c:v>45945.10130594303</c:v>
                </c:pt>
                <c:pt idx="55056">
                  <c:v>45945.10212514303</c:v>
                </c:pt>
                <c:pt idx="55057">
                  <c:v>45945.10294434303</c:v>
                </c:pt>
                <c:pt idx="55058">
                  <c:v>45945.10376354297</c:v>
                </c:pt>
                <c:pt idx="55059">
                  <c:v>45945.10458274304</c:v>
                </c:pt>
                <c:pt idx="55060">
                  <c:v>45945.10540194302</c:v>
                </c:pt>
                <c:pt idx="55061">
                  <c:v>45945.10622114304</c:v>
                </c:pt>
                <c:pt idx="55062">
                  <c:v>45945.10704034303</c:v>
                </c:pt>
                <c:pt idx="55063">
                  <c:v>45945.10785954304</c:v>
                </c:pt>
                <c:pt idx="55064">
                  <c:v>45945.10867874305</c:v>
                </c:pt>
                <c:pt idx="55065">
                  <c:v>45945.10949794305</c:v>
                </c:pt>
                <c:pt idx="55066">
                  <c:v>45945.11031714305</c:v>
                </c:pt>
                <c:pt idx="55067">
                  <c:v>45945.11113634305</c:v>
                </c:pt>
                <c:pt idx="55068">
                  <c:v>45945.11195554306</c:v>
                </c:pt>
                <c:pt idx="55069">
                  <c:v>45945.11277474306</c:v>
                </c:pt>
                <c:pt idx="55070">
                  <c:v>45945.11359394306</c:v>
                </c:pt>
                <c:pt idx="55071">
                  <c:v>45945.11441314306</c:v>
                </c:pt>
                <c:pt idx="55072">
                  <c:v>45945.11523234306</c:v>
                </c:pt>
                <c:pt idx="55073">
                  <c:v>45945.11605154307</c:v>
                </c:pt>
                <c:pt idx="55074">
                  <c:v>45945.11687074307</c:v>
                </c:pt>
                <c:pt idx="55075">
                  <c:v>45945.11768994307</c:v>
                </c:pt>
                <c:pt idx="55076">
                  <c:v>45945.11850914308</c:v>
                </c:pt>
                <c:pt idx="55077">
                  <c:v>45945.11932834307</c:v>
                </c:pt>
                <c:pt idx="55078">
                  <c:v>45945.12014754301</c:v>
                </c:pt>
                <c:pt idx="55079">
                  <c:v>45945.12096674307</c:v>
                </c:pt>
                <c:pt idx="55080">
                  <c:v>45945.12178594301</c:v>
                </c:pt>
                <c:pt idx="55081">
                  <c:v>45945.12260514309</c:v>
                </c:pt>
                <c:pt idx="55082">
                  <c:v>45945.12342434307</c:v>
                </c:pt>
                <c:pt idx="55083">
                  <c:v>45945.12424354308</c:v>
                </c:pt>
                <c:pt idx="55084">
                  <c:v>45945.12506274302</c:v>
                </c:pt>
                <c:pt idx="55085">
                  <c:v>45945.1258819431</c:v>
                </c:pt>
                <c:pt idx="55086">
                  <c:v>45945.1267011431</c:v>
                </c:pt>
                <c:pt idx="55087">
                  <c:v>45945.1275203431</c:v>
                </c:pt>
                <c:pt idx="55088">
                  <c:v>45945.1283395431</c:v>
                </c:pt>
                <c:pt idx="55089">
                  <c:v>45945.1291587431</c:v>
                </c:pt>
                <c:pt idx="55090">
                  <c:v>45945.12997794311</c:v>
                </c:pt>
                <c:pt idx="55091">
                  <c:v>45945.13079714311</c:v>
                </c:pt>
                <c:pt idx="55092">
                  <c:v>45945.13161634311</c:v>
                </c:pt>
                <c:pt idx="55093">
                  <c:v>45945.13243554311</c:v>
                </c:pt>
                <c:pt idx="55094">
                  <c:v>45945.13325474312</c:v>
                </c:pt>
                <c:pt idx="55095">
                  <c:v>45945.13407394312</c:v>
                </c:pt>
                <c:pt idx="55096">
                  <c:v>45945.13489314312</c:v>
                </c:pt>
                <c:pt idx="55097">
                  <c:v>45945.13571234312</c:v>
                </c:pt>
                <c:pt idx="55098">
                  <c:v>45945.13653154312</c:v>
                </c:pt>
                <c:pt idx="55099">
                  <c:v>45945.13735074313</c:v>
                </c:pt>
                <c:pt idx="55100">
                  <c:v>45945.13816994313</c:v>
                </c:pt>
                <c:pt idx="55101">
                  <c:v>45945.13898914313</c:v>
                </c:pt>
                <c:pt idx="55102">
                  <c:v>45945.13980834313</c:v>
                </c:pt>
                <c:pt idx="55103">
                  <c:v>45945.14062754314</c:v>
                </c:pt>
                <c:pt idx="55104">
                  <c:v>45945.14144674312</c:v>
                </c:pt>
                <c:pt idx="55105">
                  <c:v>45945.14226594314</c:v>
                </c:pt>
                <c:pt idx="55106">
                  <c:v>45945.14308514314</c:v>
                </c:pt>
                <c:pt idx="55107">
                  <c:v>45945.14390434315</c:v>
                </c:pt>
                <c:pt idx="55108">
                  <c:v>45945.14472354315</c:v>
                </c:pt>
                <c:pt idx="55109">
                  <c:v>45945.14554274315</c:v>
                </c:pt>
                <c:pt idx="55110">
                  <c:v>45945.14636194315</c:v>
                </c:pt>
                <c:pt idx="55111">
                  <c:v>45945.14718114315</c:v>
                </c:pt>
                <c:pt idx="55112">
                  <c:v>45945.14800034315</c:v>
                </c:pt>
                <c:pt idx="55113">
                  <c:v>45945.14881954315</c:v>
                </c:pt>
                <c:pt idx="55114">
                  <c:v>45945.14963874316</c:v>
                </c:pt>
                <c:pt idx="55115">
                  <c:v>45945.15045794316</c:v>
                </c:pt>
                <c:pt idx="55116">
                  <c:v>45945.15127714316</c:v>
                </c:pt>
                <c:pt idx="55117">
                  <c:v>45945.15209634316</c:v>
                </c:pt>
                <c:pt idx="55118">
                  <c:v>45945.15291554317</c:v>
                </c:pt>
                <c:pt idx="55119">
                  <c:v>45945.15373474317</c:v>
                </c:pt>
                <c:pt idx="55120">
                  <c:v>45945.15455394318</c:v>
                </c:pt>
                <c:pt idx="55121">
                  <c:v>45945.15537314317</c:v>
                </c:pt>
                <c:pt idx="55122">
                  <c:v>45945.15619234318</c:v>
                </c:pt>
                <c:pt idx="55123">
                  <c:v>45945.15701154318</c:v>
                </c:pt>
                <c:pt idx="55124">
                  <c:v>45945.15783074318</c:v>
                </c:pt>
                <c:pt idx="55125">
                  <c:v>45945.15864994318</c:v>
                </c:pt>
                <c:pt idx="55126">
                  <c:v>45945.15946914319</c:v>
                </c:pt>
                <c:pt idx="55127">
                  <c:v>45945.1602883432</c:v>
                </c:pt>
                <c:pt idx="55128">
                  <c:v>45945.16110754312</c:v>
                </c:pt>
                <c:pt idx="55129">
                  <c:v>45945.16192674317</c:v>
                </c:pt>
                <c:pt idx="55130">
                  <c:v>45945.16274594318</c:v>
                </c:pt>
                <c:pt idx="55131">
                  <c:v>45945.16356514319</c:v>
                </c:pt>
                <c:pt idx="55132">
                  <c:v>45945.1643843432</c:v>
                </c:pt>
                <c:pt idx="55133">
                  <c:v>45945.16520354318</c:v>
                </c:pt>
                <c:pt idx="55134">
                  <c:v>45945.16602274319</c:v>
                </c:pt>
                <c:pt idx="55135">
                  <c:v>45945.1668419432</c:v>
                </c:pt>
                <c:pt idx="55136">
                  <c:v>45945.16766114318</c:v>
                </c:pt>
                <c:pt idx="55137">
                  <c:v>45945.16848034319</c:v>
                </c:pt>
                <c:pt idx="55138">
                  <c:v>45945.16929954322</c:v>
                </c:pt>
                <c:pt idx="55139">
                  <c:v>45945.17011874322</c:v>
                </c:pt>
                <c:pt idx="55140">
                  <c:v>45945.17093794322</c:v>
                </c:pt>
                <c:pt idx="55141">
                  <c:v>45945.17175714322</c:v>
                </c:pt>
                <c:pt idx="55142">
                  <c:v>45945.17257634322</c:v>
                </c:pt>
                <c:pt idx="55143">
                  <c:v>45945.17339554318</c:v>
                </c:pt>
                <c:pt idx="55144">
                  <c:v>45945.17421474323</c:v>
                </c:pt>
                <c:pt idx="55145">
                  <c:v>45945.17503394323</c:v>
                </c:pt>
                <c:pt idx="55146">
                  <c:v>45945.17585314324</c:v>
                </c:pt>
                <c:pt idx="55147">
                  <c:v>45945.17667234324</c:v>
                </c:pt>
                <c:pt idx="55148">
                  <c:v>45945.17749154317</c:v>
                </c:pt>
                <c:pt idx="55149">
                  <c:v>45945.17831074323</c:v>
                </c:pt>
                <c:pt idx="55150">
                  <c:v>45945.17912994322</c:v>
                </c:pt>
                <c:pt idx="55151">
                  <c:v>45945.17994914325</c:v>
                </c:pt>
                <c:pt idx="55152">
                  <c:v>45945.18076834325</c:v>
                </c:pt>
                <c:pt idx="55153">
                  <c:v>45945.18158754319</c:v>
                </c:pt>
                <c:pt idx="55154">
                  <c:v>45945.18240674325</c:v>
                </c:pt>
                <c:pt idx="55155">
                  <c:v>45945.18322594326</c:v>
                </c:pt>
                <c:pt idx="55156">
                  <c:v>45945.18404514326</c:v>
                </c:pt>
                <c:pt idx="55157">
                  <c:v>45945.18486434326</c:v>
                </c:pt>
                <c:pt idx="55158">
                  <c:v>45945.18568354319</c:v>
                </c:pt>
                <c:pt idx="55159">
                  <c:v>45945.18650274327</c:v>
                </c:pt>
                <c:pt idx="55160">
                  <c:v>45945.18732194327</c:v>
                </c:pt>
                <c:pt idx="55161">
                  <c:v>45945.18814114327</c:v>
                </c:pt>
                <c:pt idx="55162">
                  <c:v>45945.18896034327</c:v>
                </c:pt>
                <c:pt idx="55163">
                  <c:v>45945.18977954327</c:v>
                </c:pt>
                <c:pt idx="55164">
                  <c:v>45945.19059874328</c:v>
                </c:pt>
                <c:pt idx="55165">
                  <c:v>45945.19141794321</c:v>
                </c:pt>
                <c:pt idx="55166">
                  <c:v>45945.19223714328</c:v>
                </c:pt>
                <c:pt idx="55167">
                  <c:v>45945.19305634328</c:v>
                </c:pt>
                <c:pt idx="55168">
                  <c:v>45945.19387554322</c:v>
                </c:pt>
                <c:pt idx="55169">
                  <c:v>45945.19469474327</c:v>
                </c:pt>
                <c:pt idx="55170">
                  <c:v>45945.19551394328</c:v>
                </c:pt>
                <c:pt idx="55171">
                  <c:v>45945.19633314329</c:v>
                </c:pt>
                <c:pt idx="55172">
                  <c:v>45945.19715234327</c:v>
                </c:pt>
                <c:pt idx="55173">
                  <c:v>45945.19797154322</c:v>
                </c:pt>
                <c:pt idx="55174">
                  <c:v>45945.19879074323</c:v>
                </c:pt>
                <c:pt idx="55175">
                  <c:v>45945.19960994327</c:v>
                </c:pt>
                <c:pt idx="55176">
                  <c:v>45945.2004291433</c:v>
                </c:pt>
                <c:pt idx="55177">
                  <c:v>45945.20124834331</c:v>
                </c:pt>
                <c:pt idx="55178">
                  <c:v>45945.20206754327</c:v>
                </c:pt>
                <c:pt idx="55179">
                  <c:v>45945.2028867433</c:v>
                </c:pt>
                <c:pt idx="55180">
                  <c:v>45945.20370594324</c:v>
                </c:pt>
                <c:pt idx="55181">
                  <c:v>45945.20452514332</c:v>
                </c:pt>
                <c:pt idx="55182">
                  <c:v>45945.20534434332</c:v>
                </c:pt>
                <c:pt idx="55183">
                  <c:v>45945.20616354325</c:v>
                </c:pt>
                <c:pt idx="55184">
                  <c:v>45945.20698274332</c:v>
                </c:pt>
                <c:pt idx="55185">
                  <c:v>45945.20780194332</c:v>
                </c:pt>
                <c:pt idx="55186">
                  <c:v>45945.20862114333</c:v>
                </c:pt>
                <c:pt idx="55187">
                  <c:v>45945.20944034326</c:v>
                </c:pt>
                <c:pt idx="55188">
                  <c:v>45945.21025954333</c:v>
                </c:pt>
                <c:pt idx="55189">
                  <c:v>45945.21107874333</c:v>
                </c:pt>
                <c:pt idx="55190">
                  <c:v>45945.21189794334</c:v>
                </c:pt>
                <c:pt idx="55191">
                  <c:v>45945.21271714334</c:v>
                </c:pt>
                <c:pt idx="55192">
                  <c:v>45945.21353634334</c:v>
                </c:pt>
                <c:pt idx="55193">
                  <c:v>45945.21435554334</c:v>
                </c:pt>
                <c:pt idx="55194">
                  <c:v>45945.21517474335</c:v>
                </c:pt>
                <c:pt idx="55195">
                  <c:v>45945.21599394335</c:v>
                </c:pt>
                <c:pt idx="55196">
                  <c:v>45945.21681314335</c:v>
                </c:pt>
                <c:pt idx="55197">
                  <c:v>45945.21763234335</c:v>
                </c:pt>
                <c:pt idx="55198">
                  <c:v>45945.21845154335</c:v>
                </c:pt>
                <c:pt idx="55199">
                  <c:v>45945.21927074336</c:v>
                </c:pt>
                <c:pt idx="55200">
                  <c:v>45945.22008994332</c:v>
                </c:pt>
                <c:pt idx="55201">
                  <c:v>45945.22090914335</c:v>
                </c:pt>
                <c:pt idx="55202">
                  <c:v>45945.22172834329</c:v>
                </c:pt>
                <c:pt idx="55203">
                  <c:v>45945.22254754337</c:v>
                </c:pt>
                <c:pt idx="55204">
                  <c:v>45945.22336674329</c:v>
                </c:pt>
                <c:pt idx="55205">
                  <c:v>45945.2241859433</c:v>
                </c:pt>
                <c:pt idx="55206">
                  <c:v>45945.22500514337</c:v>
                </c:pt>
                <c:pt idx="55207">
                  <c:v>45945.22582434338</c:v>
                </c:pt>
                <c:pt idx="55208">
                  <c:v>45945.22664354331</c:v>
                </c:pt>
                <c:pt idx="55209">
                  <c:v>45945.22746274327</c:v>
                </c:pt>
                <c:pt idx="55210">
                  <c:v>45945.22828194337</c:v>
                </c:pt>
                <c:pt idx="55211">
                  <c:v>45945.22910114331</c:v>
                </c:pt>
                <c:pt idx="55212">
                  <c:v>45945.22992034332</c:v>
                </c:pt>
                <c:pt idx="55213">
                  <c:v>45945.23073954337</c:v>
                </c:pt>
                <c:pt idx="55214">
                  <c:v>45945.23155874338</c:v>
                </c:pt>
                <c:pt idx="55215">
                  <c:v>45945.23237794339</c:v>
                </c:pt>
                <c:pt idx="55216">
                  <c:v>45945.2331971434</c:v>
                </c:pt>
                <c:pt idx="55217">
                  <c:v>45945.2340163434</c:v>
                </c:pt>
                <c:pt idx="55218">
                  <c:v>45945.2348355434</c:v>
                </c:pt>
                <c:pt idx="55219">
                  <c:v>45945.2356547434</c:v>
                </c:pt>
                <c:pt idx="55220">
                  <c:v>45945.23647394341</c:v>
                </c:pt>
                <c:pt idx="55221">
                  <c:v>45945.23729314341</c:v>
                </c:pt>
                <c:pt idx="55222">
                  <c:v>45945.23811234341</c:v>
                </c:pt>
                <c:pt idx="55223">
                  <c:v>45945.2389315434</c:v>
                </c:pt>
                <c:pt idx="55224">
                  <c:v>45945.23975074334</c:v>
                </c:pt>
                <c:pt idx="55225">
                  <c:v>45945.24056994342</c:v>
                </c:pt>
                <c:pt idx="55226">
                  <c:v>45945.24138914342</c:v>
                </c:pt>
                <c:pt idx="55227">
                  <c:v>45945.24220834342</c:v>
                </c:pt>
                <c:pt idx="55228">
                  <c:v>45945.24302754342</c:v>
                </c:pt>
                <c:pt idx="55229">
                  <c:v>45945.24384674343</c:v>
                </c:pt>
                <c:pt idx="55230">
                  <c:v>45945.24466594343</c:v>
                </c:pt>
                <c:pt idx="55231">
                  <c:v>45945.24548514342</c:v>
                </c:pt>
                <c:pt idx="55232">
                  <c:v>45945.24630434343</c:v>
                </c:pt>
                <c:pt idx="55233">
                  <c:v>45945.24712354337</c:v>
                </c:pt>
                <c:pt idx="55234">
                  <c:v>45945.24794274342</c:v>
                </c:pt>
                <c:pt idx="55235">
                  <c:v>45945.24876194343</c:v>
                </c:pt>
                <c:pt idx="55236">
                  <c:v>45945.24958114343</c:v>
                </c:pt>
                <c:pt idx="55237">
                  <c:v>45945.25040034344</c:v>
                </c:pt>
                <c:pt idx="55238">
                  <c:v>45945.25121954345</c:v>
                </c:pt>
                <c:pt idx="55239">
                  <c:v>45945.25203874345</c:v>
                </c:pt>
                <c:pt idx="55240">
                  <c:v>45945.25285794345</c:v>
                </c:pt>
                <c:pt idx="55241">
                  <c:v>45945.25367714345</c:v>
                </c:pt>
                <c:pt idx="55242">
                  <c:v>45945.25449634345</c:v>
                </c:pt>
                <c:pt idx="55243">
                  <c:v>45945.25531554346</c:v>
                </c:pt>
                <c:pt idx="55244">
                  <c:v>45945.25613474346</c:v>
                </c:pt>
                <c:pt idx="55245">
                  <c:v>45945.25695394346</c:v>
                </c:pt>
                <c:pt idx="55246">
                  <c:v>45945.25777314346</c:v>
                </c:pt>
                <c:pt idx="55247">
                  <c:v>45945.25859234346</c:v>
                </c:pt>
                <c:pt idx="55248">
                  <c:v>45945.25941154347</c:v>
                </c:pt>
                <c:pt idx="55249">
                  <c:v>45945.26023074347</c:v>
                </c:pt>
                <c:pt idx="55250">
                  <c:v>45945.26104994347</c:v>
                </c:pt>
                <c:pt idx="55251">
                  <c:v>45945.26186914348</c:v>
                </c:pt>
                <c:pt idx="55252">
                  <c:v>45945.26268834348</c:v>
                </c:pt>
                <c:pt idx="55253">
                  <c:v>45945.26350754347</c:v>
                </c:pt>
                <c:pt idx="55254">
                  <c:v>45945.26432674348</c:v>
                </c:pt>
                <c:pt idx="55255">
                  <c:v>45945.26514594342</c:v>
                </c:pt>
                <c:pt idx="55256">
                  <c:v>45945.26596514347</c:v>
                </c:pt>
                <c:pt idx="55257">
                  <c:v>45945.26678434348</c:v>
                </c:pt>
                <c:pt idx="55258">
                  <c:v>45945.26760354342</c:v>
                </c:pt>
                <c:pt idx="55259">
                  <c:v>45945.26842274347</c:v>
                </c:pt>
                <c:pt idx="55260">
                  <c:v>45945.2692419435</c:v>
                </c:pt>
                <c:pt idx="55261">
                  <c:v>45945.2700611435</c:v>
                </c:pt>
                <c:pt idx="55262">
                  <c:v>45945.2708803435</c:v>
                </c:pt>
                <c:pt idx="55263">
                  <c:v>45945.2716995435</c:v>
                </c:pt>
                <c:pt idx="55264">
                  <c:v>45945.2725187435</c:v>
                </c:pt>
                <c:pt idx="55265">
                  <c:v>45945.27333794351</c:v>
                </c:pt>
                <c:pt idx="55266">
                  <c:v>45945.27415714351</c:v>
                </c:pt>
                <c:pt idx="55267">
                  <c:v>45945.27497634351</c:v>
                </c:pt>
                <c:pt idx="55268">
                  <c:v>45945.27579554352</c:v>
                </c:pt>
                <c:pt idx="55269">
                  <c:v>45945.27661474352</c:v>
                </c:pt>
                <c:pt idx="55270">
                  <c:v>45945.27743394352</c:v>
                </c:pt>
                <c:pt idx="55271">
                  <c:v>45945.27825314352</c:v>
                </c:pt>
                <c:pt idx="55272">
                  <c:v>45945.27907234352</c:v>
                </c:pt>
                <c:pt idx="55273">
                  <c:v>45945.27989154353</c:v>
                </c:pt>
                <c:pt idx="55274">
                  <c:v>45945.28071074353</c:v>
                </c:pt>
                <c:pt idx="55275">
                  <c:v>45945.28152994353</c:v>
                </c:pt>
                <c:pt idx="55276">
                  <c:v>45945.28234914353</c:v>
                </c:pt>
                <c:pt idx="55277">
                  <c:v>45945.28316834354</c:v>
                </c:pt>
                <c:pt idx="55278">
                  <c:v>45945.28398754352</c:v>
                </c:pt>
                <c:pt idx="55279">
                  <c:v>45945.28480674354</c:v>
                </c:pt>
                <c:pt idx="55280">
                  <c:v>45945.28562594354</c:v>
                </c:pt>
                <c:pt idx="55281">
                  <c:v>45945.28644514355</c:v>
                </c:pt>
                <c:pt idx="55282">
                  <c:v>45945.28726434355</c:v>
                </c:pt>
                <c:pt idx="55283">
                  <c:v>45945.28808354355</c:v>
                </c:pt>
                <c:pt idx="55284">
                  <c:v>45945.28890274355</c:v>
                </c:pt>
                <c:pt idx="55285">
                  <c:v>45945.28972194355</c:v>
                </c:pt>
                <c:pt idx="55286">
                  <c:v>45945.29054114356</c:v>
                </c:pt>
                <c:pt idx="55287">
                  <c:v>45945.29136034352</c:v>
                </c:pt>
                <c:pt idx="55288">
                  <c:v>45945.29217954355</c:v>
                </c:pt>
                <c:pt idx="55289">
                  <c:v>45945.29299874356</c:v>
                </c:pt>
                <c:pt idx="55290">
                  <c:v>45945.29381794357</c:v>
                </c:pt>
                <c:pt idx="55291">
                  <c:v>45945.29463714357</c:v>
                </c:pt>
                <c:pt idx="55292">
                  <c:v>45945.29545634357</c:v>
                </c:pt>
                <c:pt idx="55293">
                  <c:v>45945.29627554357</c:v>
                </c:pt>
                <c:pt idx="55294">
                  <c:v>45945.29709474358</c:v>
                </c:pt>
                <c:pt idx="55295">
                  <c:v>45945.29791394358</c:v>
                </c:pt>
                <c:pt idx="55296">
                  <c:v>45945.29873314358</c:v>
                </c:pt>
                <c:pt idx="55297">
                  <c:v>45945.29955234358</c:v>
                </c:pt>
                <c:pt idx="55298">
                  <c:v>45945.30037154358</c:v>
                </c:pt>
                <c:pt idx="55299">
                  <c:v>45945.30119074359</c:v>
                </c:pt>
                <c:pt idx="55300">
                  <c:v>45945.30200994358</c:v>
                </c:pt>
                <c:pt idx="55301">
                  <c:v>45945.3028291436</c:v>
                </c:pt>
                <c:pt idx="55302">
                  <c:v>45945.3036483436</c:v>
                </c:pt>
                <c:pt idx="55303">
                  <c:v>45945.3044675436</c:v>
                </c:pt>
                <c:pt idx="55304">
                  <c:v>45945.3052867436</c:v>
                </c:pt>
                <c:pt idx="55305">
                  <c:v>45945.3061059436</c:v>
                </c:pt>
                <c:pt idx="55306">
                  <c:v>45945.3069251436</c:v>
                </c:pt>
                <c:pt idx="55307">
                  <c:v>45945.30774434361</c:v>
                </c:pt>
                <c:pt idx="55308">
                  <c:v>45945.30856354361</c:v>
                </c:pt>
                <c:pt idx="55309">
                  <c:v>45945.3093827436</c:v>
                </c:pt>
                <c:pt idx="55310">
                  <c:v>45945.31020194361</c:v>
                </c:pt>
                <c:pt idx="55311">
                  <c:v>45945.31102114361</c:v>
                </c:pt>
                <c:pt idx="55312">
                  <c:v>45945.31184034362</c:v>
                </c:pt>
                <c:pt idx="55313">
                  <c:v>45945.31265954362</c:v>
                </c:pt>
                <c:pt idx="55314">
                  <c:v>45945.31347874362</c:v>
                </c:pt>
                <c:pt idx="55315">
                  <c:v>45945.31429794363</c:v>
                </c:pt>
                <c:pt idx="55316">
                  <c:v>45945.31511714362</c:v>
                </c:pt>
                <c:pt idx="55317">
                  <c:v>45945.31593634362</c:v>
                </c:pt>
                <c:pt idx="55318">
                  <c:v>45945.31675554363</c:v>
                </c:pt>
                <c:pt idx="55319">
                  <c:v>45945.31757474363</c:v>
                </c:pt>
                <c:pt idx="55320">
                  <c:v>45945.31839394363</c:v>
                </c:pt>
                <c:pt idx="55321">
                  <c:v>45945.31921314363</c:v>
                </c:pt>
                <c:pt idx="55322">
                  <c:v>45945.32003234364</c:v>
                </c:pt>
                <c:pt idx="55323">
                  <c:v>45945.32085154363</c:v>
                </c:pt>
                <c:pt idx="55324">
                  <c:v>45945.32167074359</c:v>
                </c:pt>
                <c:pt idx="55325">
                  <c:v>45945.32248994365</c:v>
                </c:pt>
                <c:pt idx="55326">
                  <c:v>45945.32330914365</c:v>
                </c:pt>
                <c:pt idx="55327">
                  <c:v>45945.32412834365</c:v>
                </c:pt>
                <c:pt idx="55328">
                  <c:v>45945.32494754365</c:v>
                </c:pt>
                <c:pt idx="55329">
                  <c:v>45945.32576674359</c:v>
                </c:pt>
                <c:pt idx="55330">
                  <c:v>45945.32658594366</c:v>
                </c:pt>
                <c:pt idx="55331">
                  <c:v>45945.32740514365</c:v>
                </c:pt>
                <c:pt idx="55332">
                  <c:v>45945.32822434366</c:v>
                </c:pt>
                <c:pt idx="55333">
                  <c:v>45945.32904354359</c:v>
                </c:pt>
                <c:pt idx="55334">
                  <c:v>45945.32986274367</c:v>
                </c:pt>
                <c:pt idx="55335">
                  <c:v>45945.33068194367</c:v>
                </c:pt>
                <c:pt idx="55336">
                  <c:v>45945.33150114367</c:v>
                </c:pt>
                <c:pt idx="55337">
                  <c:v>45945.33232034367</c:v>
                </c:pt>
                <c:pt idx="55338">
                  <c:v>45945.33313954368</c:v>
                </c:pt>
                <c:pt idx="55339">
                  <c:v>45945.33395874368</c:v>
                </c:pt>
                <c:pt idx="55340">
                  <c:v>45945.33477794368</c:v>
                </c:pt>
                <c:pt idx="55341">
                  <c:v>45945.33559714368</c:v>
                </c:pt>
                <c:pt idx="55342">
                  <c:v>45945.33641634368</c:v>
                </c:pt>
                <c:pt idx="55343">
                  <c:v>45945.33723554369</c:v>
                </c:pt>
                <c:pt idx="55344">
                  <c:v>45945.3380547437</c:v>
                </c:pt>
                <c:pt idx="55345">
                  <c:v>45945.3388739437</c:v>
                </c:pt>
                <c:pt idx="55346">
                  <c:v>45945.33969314369</c:v>
                </c:pt>
                <c:pt idx="55347">
                  <c:v>45945.3405123437</c:v>
                </c:pt>
                <c:pt idx="55348">
                  <c:v>45945.3413315437</c:v>
                </c:pt>
                <c:pt idx="55349">
                  <c:v>45945.3421507437</c:v>
                </c:pt>
                <c:pt idx="55350">
                  <c:v>45945.3429699437</c:v>
                </c:pt>
                <c:pt idx="55351">
                  <c:v>45945.34378914371</c:v>
                </c:pt>
                <c:pt idx="55352">
                  <c:v>45945.3446083437</c:v>
                </c:pt>
                <c:pt idx="55353">
                  <c:v>45945.3454275437</c:v>
                </c:pt>
                <c:pt idx="55354">
                  <c:v>45945.34624674371</c:v>
                </c:pt>
                <c:pt idx="55355">
                  <c:v>45945.34706594372</c:v>
                </c:pt>
                <c:pt idx="55356">
                  <c:v>45945.34788514372</c:v>
                </c:pt>
                <c:pt idx="55357">
                  <c:v>45945.34870434372</c:v>
                </c:pt>
                <c:pt idx="55358">
                  <c:v>45945.34952354372</c:v>
                </c:pt>
                <c:pt idx="55359">
                  <c:v>45945.35034274372</c:v>
                </c:pt>
                <c:pt idx="55360">
                  <c:v>45945.35116194373</c:v>
                </c:pt>
                <c:pt idx="55361">
                  <c:v>45945.35198114373</c:v>
                </c:pt>
                <c:pt idx="55362">
                  <c:v>45945.35280034373</c:v>
                </c:pt>
                <c:pt idx="55363">
                  <c:v>45945.35361954373</c:v>
                </c:pt>
                <c:pt idx="55364">
                  <c:v>45945.35443874373</c:v>
                </c:pt>
                <c:pt idx="55365">
                  <c:v>45945.35525794373</c:v>
                </c:pt>
                <c:pt idx="55366">
                  <c:v>45945.35607714374</c:v>
                </c:pt>
                <c:pt idx="55367">
                  <c:v>45945.3568963438</c:v>
                </c:pt>
                <c:pt idx="55368">
                  <c:v>45945.35771554375</c:v>
                </c:pt>
                <c:pt idx="55369">
                  <c:v>45945.35853474374</c:v>
                </c:pt>
                <c:pt idx="55370">
                  <c:v>45945.35935394375</c:v>
                </c:pt>
                <c:pt idx="55371">
                  <c:v>45945.36017314375</c:v>
                </c:pt>
                <c:pt idx="55372">
                  <c:v>45945.36099234375</c:v>
                </c:pt>
                <c:pt idx="55373">
                  <c:v>45945.36181154376</c:v>
                </c:pt>
                <c:pt idx="55374">
                  <c:v>45945.36263074376</c:v>
                </c:pt>
                <c:pt idx="55375">
                  <c:v>45945.36344994375</c:v>
                </c:pt>
                <c:pt idx="55376">
                  <c:v>45945.36426914376</c:v>
                </c:pt>
                <c:pt idx="55377">
                  <c:v>45945.36508834377</c:v>
                </c:pt>
                <c:pt idx="55378">
                  <c:v>45945.36590754377</c:v>
                </c:pt>
                <c:pt idx="55379">
                  <c:v>45945.36672674377</c:v>
                </c:pt>
                <c:pt idx="55380">
                  <c:v>45945.36754594377</c:v>
                </c:pt>
                <c:pt idx="55381">
                  <c:v>45945.36836514377</c:v>
                </c:pt>
                <c:pt idx="55382">
                  <c:v>45945.36918434378</c:v>
                </c:pt>
                <c:pt idx="55383">
                  <c:v>45945.37000354378</c:v>
                </c:pt>
                <c:pt idx="55384">
                  <c:v>45945.37082274378</c:v>
                </c:pt>
                <c:pt idx="55385">
                  <c:v>45945.37164194378</c:v>
                </c:pt>
                <c:pt idx="55386">
                  <c:v>45945.37246114379</c:v>
                </c:pt>
                <c:pt idx="55387">
                  <c:v>45945.37328034379</c:v>
                </c:pt>
                <c:pt idx="55388">
                  <c:v>45945.3740995438</c:v>
                </c:pt>
                <c:pt idx="55389">
                  <c:v>45945.3749187438</c:v>
                </c:pt>
                <c:pt idx="55390">
                  <c:v>45945.3757379438</c:v>
                </c:pt>
                <c:pt idx="55391">
                  <c:v>45945.3765571438</c:v>
                </c:pt>
                <c:pt idx="55392">
                  <c:v>45945.3773763438</c:v>
                </c:pt>
                <c:pt idx="55393">
                  <c:v>45945.3781955438</c:v>
                </c:pt>
                <c:pt idx="55394">
                  <c:v>45945.3790147438</c:v>
                </c:pt>
                <c:pt idx="55395">
                  <c:v>45945.3798339438</c:v>
                </c:pt>
                <c:pt idx="55396">
                  <c:v>45945.3806531438</c:v>
                </c:pt>
                <c:pt idx="55397">
                  <c:v>45945.38147234381</c:v>
                </c:pt>
                <c:pt idx="55398">
                  <c:v>45945.38229154381</c:v>
                </c:pt>
                <c:pt idx="55399">
                  <c:v>45945.38311074382</c:v>
                </c:pt>
                <c:pt idx="55400">
                  <c:v>45945.38392994382</c:v>
                </c:pt>
                <c:pt idx="55401">
                  <c:v>45945.38474914382</c:v>
                </c:pt>
                <c:pt idx="55402">
                  <c:v>45945.38556834383</c:v>
                </c:pt>
                <c:pt idx="55403">
                  <c:v>45945.38638754382</c:v>
                </c:pt>
                <c:pt idx="55404">
                  <c:v>45945.38720674382</c:v>
                </c:pt>
                <c:pt idx="55405">
                  <c:v>45945.38802594383</c:v>
                </c:pt>
                <c:pt idx="55406">
                  <c:v>45945.38884514383</c:v>
                </c:pt>
                <c:pt idx="55407">
                  <c:v>45945.38966434383</c:v>
                </c:pt>
                <c:pt idx="55408">
                  <c:v>45945.39048354382</c:v>
                </c:pt>
                <c:pt idx="55409">
                  <c:v>45945.39130274382</c:v>
                </c:pt>
                <c:pt idx="55410">
                  <c:v>45945.39212194383</c:v>
                </c:pt>
                <c:pt idx="55411">
                  <c:v>45945.39294114384</c:v>
                </c:pt>
                <c:pt idx="55412">
                  <c:v>45945.39376034385</c:v>
                </c:pt>
                <c:pt idx="55413">
                  <c:v>45945.39457954385</c:v>
                </c:pt>
                <c:pt idx="55414">
                  <c:v>45945.39539874385</c:v>
                </c:pt>
                <c:pt idx="55415">
                  <c:v>45945.39621794386</c:v>
                </c:pt>
                <c:pt idx="55416">
                  <c:v>45945.39703714385</c:v>
                </c:pt>
                <c:pt idx="55417">
                  <c:v>45945.39785634385</c:v>
                </c:pt>
                <c:pt idx="55418">
                  <c:v>45945.39867554386</c:v>
                </c:pt>
                <c:pt idx="55419">
                  <c:v>45945.39949474386</c:v>
                </c:pt>
                <c:pt idx="55420">
                  <c:v>45945.40031394386</c:v>
                </c:pt>
                <c:pt idx="55421">
                  <c:v>45945.40113314387</c:v>
                </c:pt>
                <c:pt idx="55422">
                  <c:v>45945.40195234387</c:v>
                </c:pt>
                <c:pt idx="55423">
                  <c:v>45945.40277154387</c:v>
                </c:pt>
                <c:pt idx="55424">
                  <c:v>45945.40359074387</c:v>
                </c:pt>
                <c:pt idx="55425">
                  <c:v>45945.40440994387</c:v>
                </c:pt>
                <c:pt idx="55426">
                  <c:v>45945.40522914387</c:v>
                </c:pt>
                <c:pt idx="55427">
                  <c:v>45945.40604834388</c:v>
                </c:pt>
                <c:pt idx="55428">
                  <c:v>45945.40686754388</c:v>
                </c:pt>
                <c:pt idx="55429">
                  <c:v>45945.40768674389</c:v>
                </c:pt>
                <c:pt idx="55430">
                  <c:v>45945.40850594388</c:v>
                </c:pt>
                <c:pt idx="55431">
                  <c:v>45945.40932514389</c:v>
                </c:pt>
                <c:pt idx="55432">
                  <c:v>45945.4101443439</c:v>
                </c:pt>
                <c:pt idx="55433">
                  <c:v>45945.41096354389</c:v>
                </c:pt>
                <c:pt idx="55434">
                  <c:v>45945.4117827439</c:v>
                </c:pt>
                <c:pt idx="55435">
                  <c:v>45945.4126019439</c:v>
                </c:pt>
                <c:pt idx="55436">
                  <c:v>45945.4134211439</c:v>
                </c:pt>
                <c:pt idx="55437">
                  <c:v>45945.4142403439</c:v>
                </c:pt>
                <c:pt idx="55438">
                  <c:v>45945.4150595439</c:v>
                </c:pt>
                <c:pt idx="55439">
                  <c:v>45945.4158787439</c:v>
                </c:pt>
                <c:pt idx="55440">
                  <c:v>45945.4166979439</c:v>
                </c:pt>
                <c:pt idx="55441">
                  <c:v>45945.4175171439</c:v>
                </c:pt>
                <c:pt idx="55442">
                  <c:v>45945.4183363439</c:v>
                </c:pt>
                <c:pt idx="55443">
                  <c:v>45945.41915554392</c:v>
                </c:pt>
                <c:pt idx="55444">
                  <c:v>45945.41997474392</c:v>
                </c:pt>
                <c:pt idx="55445">
                  <c:v>45945.42079394392</c:v>
                </c:pt>
                <c:pt idx="55446">
                  <c:v>45945.42161314392</c:v>
                </c:pt>
                <c:pt idx="55447">
                  <c:v>45945.42243234392</c:v>
                </c:pt>
                <c:pt idx="55448">
                  <c:v>45945.42325154393</c:v>
                </c:pt>
                <c:pt idx="55449">
                  <c:v>45945.42407074393</c:v>
                </c:pt>
                <c:pt idx="55450">
                  <c:v>45945.42488994393</c:v>
                </c:pt>
                <c:pt idx="55451">
                  <c:v>45945.42570914394</c:v>
                </c:pt>
                <c:pt idx="55452">
                  <c:v>45945.42652834393</c:v>
                </c:pt>
                <c:pt idx="55453">
                  <c:v>45945.42734754393</c:v>
                </c:pt>
                <c:pt idx="55454">
                  <c:v>45945.42816674394</c:v>
                </c:pt>
                <c:pt idx="55455">
                  <c:v>45945.42898594395</c:v>
                </c:pt>
                <c:pt idx="55456">
                  <c:v>45945.42980514395</c:v>
                </c:pt>
                <c:pt idx="55457">
                  <c:v>45945.43062434395</c:v>
                </c:pt>
                <c:pt idx="55458">
                  <c:v>45945.43144354392</c:v>
                </c:pt>
                <c:pt idx="55459">
                  <c:v>45945.43226274395</c:v>
                </c:pt>
                <c:pt idx="55460">
                  <c:v>45945.43308194396</c:v>
                </c:pt>
                <c:pt idx="55461">
                  <c:v>45945.43390114396</c:v>
                </c:pt>
                <c:pt idx="55462">
                  <c:v>45945.43472034396</c:v>
                </c:pt>
                <c:pt idx="55463">
                  <c:v>45945.43553954396</c:v>
                </c:pt>
                <c:pt idx="55464">
                  <c:v>45945.43635874396</c:v>
                </c:pt>
                <c:pt idx="55465">
                  <c:v>45945.43717794397</c:v>
                </c:pt>
                <c:pt idx="55466">
                  <c:v>45945.43799714397</c:v>
                </c:pt>
                <c:pt idx="55467">
                  <c:v>45945.438816344</c:v>
                </c:pt>
                <c:pt idx="55468">
                  <c:v>45945.43963554397</c:v>
                </c:pt>
                <c:pt idx="55469">
                  <c:v>45945.44045474397</c:v>
                </c:pt>
                <c:pt idx="55470">
                  <c:v>45945.44127394397</c:v>
                </c:pt>
                <c:pt idx="55471">
                  <c:v>45945.44209314398</c:v>
                </c:pt>
                <c:pt idx="55472">
                  <c:v>45945.442912344</c:v>
                </c:pt>
                <c:pt idx="55473">
                  <c:v>45945.44373154399</c:v>
                </c:pt>
                <c:pt idx="55474">
                  <c:v>45945.44455074398</c:v>
                </c:pt>
                <c:pt idx="55475">
                  <c:v>45945.445369944</c:v>
                </c:pt>
                <c:pt idx="55476">
                  <c:v>45945.446189144</c:v>
                </c:pt>
                <c:pt idx="55477">
                  <c:v>45945.447008344</c:v>
                </c:pt>
                <c:pt idx="55478">
                  <c:v>45945.447827544</c:v>
                </c:pt>
                <c:pt idx="55479">
                  <c:v>45945.448646744</c:v>
                </c:pt>
                <c:pt idx="55480">
                  <c:v>45945.449465944</c:v>
                </c:pt>
                <c:pt idx="55481">
                  <c:v>45945.450285144</c:v>
                </c:pt>
                <c:pt idx="55482">
                  <c:v>45945.451104344</c:v>
                </c:pt>
                <c:pt idx="55483">
                  <c:v>45945.45192354401</c:v>
                </c:pt>
                <c:pt idx="55484">
                  <c:v>45945.45274274401</c:v>
                </c:pt>
                <c:pt idx="55485">
                  <c:v>45945.45356194401</c:v>
                </c:pt>
                <c:pt idx="55486">
                  <c:v>45945.45438114401</c:v>
                </c:pt>
                <c:pt idx="55487">
                  <c:v>45945.45520034401</c:v>
                </c:pt>
                <c:pt idx="55488">
                  <c:v>45945.45601954404</c:v>
                </c:pt>
                <c:pt idx="55489">
                  <c:v>45945.4568387441</c:v>
                </c:pt>
                <c:pt idx="55490">
                  <c:v>45945.45765794403</c:v>
                </c:pt>
                <c:pt idx="55491">
                  <c:v>45945.45847714404</c:v>
                </c:pt>
                <c:pt idx="55492">
                  <c:v>45945.4592963441</c:v>
                </c:pt>
                <c:pt idx="55493">
                  <c:v>45945.46011554403</c:v>
                </c:pt>
                <c:pt idx="55494">
                  <c:v>45945.46093474403</c:v>
                </c:pt>
                <c:pt idx="55495">
                  <c:v>45945.46175394404</c:v>
                </c:pt>
                <c:pt idx="55496">
                  <c:v>45945.46257314403</c:v>
                </c:pt>
                <c:pt idx="55497">
                  <c:v>45945.46339234404</c:v>
                </c:pt>
                <c:pt idx="55498">
                  <c:v>45945.46421154404</c:v>
                </c:pt>
                <c:pt idx="55499">
                  <c:v>45945.46503074405</c:v>
                </c:pt>
                <c:pt idx="55500">
                  <c:v>45945.46584994405</c:v>
                </c:pt>
                <c:pt idx="55501">
                  <c:v>45945.46666914405</c:v>
                </c:pt>
                <c:pt idx="55502">
                  <c:v>45945.46748834405</c:v>
                </c:pt>
                <c:pt idx="55503">
                  <c:v>45945.46830754405</c:v>
                </c:pt>
                <c:pt idx="55504">
                  <c:v>45945.46912674406</c:v>
                </c:pt>
                <c:pt idx="55505">
                  <c:v>45945.46994594406</c:v>
                </c:pt>
                <c:pt idx="55506">
                  <c:v>45945.47076514406</c:v>
                </c:pt>
                <c:pt idx="55507">
                  <c:v>45945.47158434406</c:v>
                </c:pt>
                <c:pt idx="55508">
                  <c:v>45945.47240354407</c:v>
                </c:pt>
                <c:pt idx="55509">
                  <c:v>45945.47322274407</c:v>
                </c:pt>
                <c:pt idx="55510">
                  <c:v>45945.47404194407</c:v>
                </c:pt>
                <c:pt idx="55511">
                  <c:v>45945.47486114408</c:v>
                </c:pt>
                <c:pt idx="55512">
                  <c:v>45945.47568034407</c:v>
                </c:pt>
                <c:pt idx="55513">
                  <c:v>45945.47649954407</c:v>
                </c:pt>
                <c:pt idx="55514">
                  <c:v>45945.47731874408</c:v>
                </c:pt>
                <c:pt idx="55515">
                  <c:v>45945.4781379441</c:v>
                </c:pt>
                <c:pt idx="55516">
                  <c:v>45945.4789571441</c:v>
                </c:pt>
                <c:pt idx="55517">
                  <c:v>45945.47977634408</c:v>
                </c:pt>
                <c:pt idx="55518">
                  <c:v>45945.48059554408</c:v>
                </c:pt>
                <c:pt idx="55519">
                  <c:v>45945.4814147441</c:v>
                </c:pt>
                <c:pt idx="55520">
                  <c:v>45945.4822339441</c:v>
                </c:pt>
                <c:pt idx="55521">
                  <c:v>45945.4830531441</c:v>
                </c:pt>
                <c:pt idx="55522">
                  <c:v>45945.4838723441</c:v>
                </c:pt>
                <c:pt idx="55523">
                  <c:v>45945.4846915441</c:v>
                </c:pt>
                <c:pt idx="55524">
                  <c:v>45945.4855107441</c:v>
                </c:pt>
                <c:pt idx="55525">
                  <c:v>45945.4863299441</c:v>
                </c:pt>
                <c:pt idx="55526">
                  <c:v>45945.4871491441</c:v>
                </c:pt>
                <c:pt idx="55527">
                  <c:v>45945.4879683441</c:v>
                </c:pt>
                <c:pt idx="55528">
                  <c:v>45945.48878754411</c:v>
                </c:pt>
                <c:pt idx="55529">
                  <c:v>45945.48960674411</c:v>
                </c:pt>
                <c:pt idx="55530">
                  <c:v>45945.49042594412</c:v>
                </c:pt>
                <c:pt idx="55531">
                  <c:v>45945.49124514412</c:v>
                </c:pt>
                <c:pt idx="55532">
                  <c:v>45945.49206434412</c:v>
                </c:pt>
                <c:pt idx="55533">
                  <c:v>45945.49288354412</c:v>
                </c:pt>
                <c:pt idx="55534">
                  <c:v>45945.49370274413</c:v>
                </c:pt>
                <c:pt idx="55535">
                  <c:v>45945.49452194412</c:v>
                </c:pt>
                <c:pt idx="55536">
                  <c:v>45945.49534114413</c:v>
                </c:pt>
                <c:pt idx="55537">
                  <c:v>45945.49616034413</c:v>
                </c:pt>
                <c:pt idx="55538">
                  <c:v>45945.49697954413</c:v>
                </c:pt>
                <c:pt idx="55539">
                  <c:v>45945.49779874414</c:v>
                </c:pt>
                <c:pt idx="55540">
                  <c:v>45945.49861794414</c:v>
                </c:pt>
                <c:pt idx="55541">
                  <c:v>45945.49943714414</c:v>
                </c:pt>
                <c:pt idx="55542">
                  <c:v>45945.5002563442</c:v>
                </c:pt>
                <c:pt idx="55543">
                  <c:v>45945.50107554415</c:v>
                </c:pt>
                <c:pt idx="55544">
                  <c:v>45945.50189474415</c:v>
                </c:pt>
                <c:pt idx="55545">
                  <c:v>45945.50271394415</c:v>
                </c:pt>
                <c:pt idx="55546">
                  <c:v>45945.50353314416</c:v>
                </c:pt>
                <c:pt idx="55547">
                  <c:v>45945.5043523442</c:v>
                </c:pt>
                <c:pt idx="55548">
                  <c:v>45945.50517154416</c:v>
                </c:pt>
                <c:pt idx="55549">
                  <c:v>45945.50599074416</c:v>
                </c:pt>
                <c:pt idx="55550">
                  <c:v>45945.5068099442</c:v>
                </c:pt>
                <c:pt idx="55551">
                  <c:v>45945.50762914416</c:v>
                </c:pt>
                <c:pt idx="55552">
                  <c:v>45945.50844834416</c:v>
                </c:pt>
                <c:pt idx="55553">
                  <c:v>45945.50926754417</c:v>
                </c:pt>
                <c:pt idx="55554">
                  <c:v>45945.51008674417</c:v>
                </c:pt>
                <c:pt idx="55555">
                  <c:v>45945.51090594418</c:v>
                </c:pt>
                <c:pt idx="55556">
                  <c:v>45945.51172514417</c:v>
                </c:pt>
                <c:pt idx="55557">
                  <c:v>45945.5125443442</c:v>
                </c:pt>
                <c:pt idx="55558">
                  <c:v>45945.51336354418</c:v>
                </c:pt>
                <c:pt idx="55559">
                  <c:v>45945.51418274418</c:v>
                </c:pt>
                <c:pt idx="55560">
                  <c:v>45945.51500194418</c:v>
                </c:pt>
                <c:pt idx="55561">
                  <c:v>45945.51582114418</c:v>
                </c:pt>
                <c:pt idx="55562">
                  <c:v>45945.5166403442</c:v>
                </c:pt>
                <c:pt idx="55563">
                  <c:v>45945.5174595442</c:v>
                </c:pt>
                <c:pt idx="55564">
                  <c:v>45945.5182787442</c:v>
                </c:pt>
                <c:pt idx="55565">
                  <c:v>45945.5190979442</c:v>
                </c:pt>
                <c:pt idx="55566">
                  <c:v>45945.5199171442</c:v>
                </c:pt>
                <c:pt idx="55567">
                  <c:v>45945.5207363442</c:v>
                </c:pt>
                <c:pt idx="55568">
                  <c:v>45945.5215555442</c:v>
                </c:pt>
                <c:pt idx="55569">
                  <c:v>45945.52237474421</c:v>
                </c:pt>
                <c:pt idx="55570">
                  <c:v>45945.52319394419</c:v>
                </c:pt>
                <c:pt idx="55571">
                  <c:v>45945.52401314421</c:v>
                </c:pt>
                <c:pt idx="55572">
                  <c:v>45945.52483234421</c:v>
                </c:pt>
                <c:pt idx="55573">
                  <c:v>45945.52565154422</c:v>
                </c:pt>
                <c:pt idx="55574">
                  <c:v>45945.52647074422</c:v>
                </c:pt>
                <c:pt idx="55575">
                  <c:v>45945.52728994422</c:v>
                </c:pt>
                <c:pt idx="55576">
                  <c:v>45945.52810914422</c:v>
                </c:pt>
                <c:pt idx="55577">
                  <c:v>45945.52892834422</c:v>
                </c:pt>
                <c:pt idx="55578">
                  <c:v>45945.52974754418</c:v>
                </c:pt>
                <c:pt idx="55579">
                  <c:v>45945.53056674423</c:v>
                </c:pt>
                <c:pt idx="55580">
                  <c:v>45945.53138594422</c:v>
                </c:pt>
                <c:pt idx="55581">
                  <c:v>45945.53220514423</c:v>
                </c:pt>
                <c:pt idx="55582">
                  <c:v>45945.53302434424</c:v>
                </c:pt>
                <c:pt idx="55583">
                  <c:v>45945.53384354422</c:v>
                </c:pt>
                <c:pt idx="55584">
                  <c:v>45945.53466274423</c:v>
                </c:pt>
                <c:pt idx="55585">
                  <c:v>45945.53548194419</c:v>
                </c:pt>
                <c:pt idx="55586">
                  <c:v>45945.53630114425</c:v>
                </c:pt>
                <c:pt idx="55587">
                  <c:v>45945.53712034425</c:v>
                </c:pt>
                <c:pt idx="55588">
                  <c:v>45945.53793954425</c:v>
                </c:pt>
                <c:pt idx="55589">
                  <c:v>45945.53875874425</c:v>
                </c:pt>
                <c:pt idx="55590">
                  <c:v>45945.53957794425</c:v>
                </c:pt>
                <c:pt idx="55591">
                  <c:v>45945.54039714425</c:v>
                </c:pt>
                <c:pt idx="55592">
                  <c:v>45945.54121634425</c:v>
                </c:pt>
                <c:pt idx="55593">
                  <c:v>45945.54203554426</c:v>
                </c:pt>
                <c:pt idx="55594">
                  <c:v>45945.54285474426</c:v>
                </c:pt>
                <c:pt idx="55595">
                  <c:v>45945.54367394427</c:v>
                </c:pt>
                <c:pt idx="55596">
                  <c:v>45945.54449314427</c:v>
                </c:pt>
                <c:pt idx="55597">
                  <c:v>45945.54531234427</c:v>
                </c:pt>
                <c:pt idx="55598">
                  <c:v>45945.54613154427</c:v>
                </c:pt>
                <c:pt idx="55599">
                  <c:v>45945.54695074427</c:v>
                </c:pt>
                <c:pt idx="55600">
                  <c:v>45945.54776994428</c:v>
                </c:pt>
                <c:pt idx="55601">
                  <c:v>45945.54858914428</c:v>
                </c:pt>
                <c:pt idx="55602">
                  <c:v>45945.54940834428</c:v>
                </c:pt>
                <c:pt idx="55603">
                  <c:v>45945.55022754428</c:v>
                </c:pt>
                <c:pt idx="55604">
                  <c:v>45945.55104674429</c:v>
                </c:pt>
                <c:pt idx="55605">
                  <c:v>45945.55186594429</c:v>
                </c:pt>
                <c:pt idx="55606">
                  <c:v>45945.5526851443</c:v>
                </c:pt>
                <c:pt idx="55607">
                  <c:v>45945.5535043443</c:v>
                </c:pt>
                <c:pt idx="55608">
                  <c:v>45945.5543235443</c:v>
                </c:pt>
                <c:pt idx="55609">
                  <c:v>45945.5551427443</c:v>
                </c:pt>
                <c:pt idx="55610">
                  <c:v>45945.5559619443</c:v>
                </c:pt>
                <c:pt idx="55611">
                  <c:v>45945.5567811443</c:v>
                </c:pt>
                <c:pt idx="55612">
                  <c:v>45945.5576003443</c:v>
                </c:pt>
                <c:pt idx="55613">
                  <c:v>45945.5584195443</c:v>
                </c:pt>
                <c:pt idx="55614">
                  <c:v>45945.5592387443</c:v>
                </c:pt>
                <c:pt idx="55615">
                  <c:v>45945.56005794431</c:v>
                </c:pt>
                <c:pt idx="55616">
                  <c:v>45945.56087714431</c:v>
                </c:pt>
                <c:pt idx="55617">
                  <c:v>45945.56169634432</c:v>
                </c:pt>
                <c:pt idx="55618">
                  <c:v>45945.56251554432</c:v>
                </c:pt>
                <c:pt idx="55619">
                  <c:v>45945.56333474432</c:v>
                </c:pt>
                <c:pt idx="55620">
                  <c:v>45945.56415394432</c:v>
                </c:pt>
                <c:pt idx="55621">
                  <c:v>45945.56497314432</c:v>
                </c:pt>
                <c:pt idx="55622">
                  <c:v>45945.56579234433</c:v>
                </c:pt>
                <c:pt idx="55623">
                  <c:v>45945.56661154433</c:v>
                </c:pt>
                <c:pt idx="55624">
                  <c:v>45945.56743074433</c:v>
                </c:pt>
                <c:pt idx="55625">
                  <c:v>45945.56824994433</c:v>
                </c:pt>
                <c:pt idx="55626">
                  <c:v>45945.56906914434</c:v>
                </c:pt>
                <c:pt idx="55627">
                  <c:v>45945.56988834434</c:v>
                </c:pt>
                <c:pt idx="55628">
                  <c:v>45945.57070754434</c:v>
                </c:pt>
                <c:pt idx="55629">
                  <c:v>45945.57152674434</c:v>
                </c:pt>
                <c:pt idx="55630">
                  <c:v>45945.57234594435</c:v>
                </c:pt>
                <c:pt idx="55631">
                  <c:v>45945.57316514435</c:v>
                </c:pt>
                <c:pt idx="55632">
                  <c:v>45945.57398434435</c:v>
                </c:pt>
                <c:pt idx="55633">
                  <c:v>45945.57480354435</c:v>
                </c:pt>
                <c:pt idx="55634">
                  <c:v>45945.57562274436</c:v>
                </c:pt>
                <c:pt idx="55635">
                  <c:v>45945.57644194436</c:v>
                </c:pt>
                <c:pt idx="55636">
                  <c:v>45945.57726114436</c:v>
                </c:pt>
                <c:pt idx="55637">
                  <c:v>45945.57808034436</c:v>
                </c:pt>
                <c:pt idx="55638">
                  <c:v>45945.57889954436</c:v>
                </c:pt>
                <c:pt idx="55639">
                  <c:v>45945.57971874437</c:v>
                </c:pt>
                <c:pt idx="55640">
                  <c:v>45945.5805379444</c:v>
                </c:pt>
                <c:pt idx="55641">
                  <c:v>45945.58135714437</c:v>
                </c:pt>
                <c:pt idx="55642">
                  <c:v>45945.58217634438</c:v>
                </c:pt>
                <c:pt idx="55643">
                  <c:v>45945.58299554437</c:v>
                </c:pt>
                <c:pt idx="55644">
                  <c:v>45945.58381474437</c:v>
                </c:pt>
                <c:pt idx="55645">
                  <c:v>45945.58463394438</c:v>
                </c:pt>
                <c:pt idx="55646">
                  <c:v>45945.58545314438</c:v>
                </c:pt>
                <c:pt idx="55647">
                  <c:v>45945.5862723444</c:v>
                </c:pt>
                <c:pt idx="55648">
                  <c:v>45945.58709154439</c:v>
                </c:pt>
                <c:pt idx="55649">
                  <c:v>45945.5879107444</c:v>
                </c:pt>
                <c:pt idx="55650">
                  <c:v>45945.5887299444</c:v>
                </c:pt>
                <c:pt idx="55651">
                  <c:v>45945.5895491444</c:v>
                </c:pt>
                <c:pt idx="55652">
                  <c:v>45945.5903683444</c:v>
                </c:pt>
                <c:pt idx="55653">
                  <c:v>45945.59118754433</c:v>
                </c:pt>
                <c:pt idx="55654">
                  <c:v>45945.5920067444</c:v>
                </c:pt>
                <c:pt idx="55655">
                  <c:v>45945.5928259444</c:v>
                </c:pt>
                <c:pt idx="55656">
                  <c:v>45945.59364514441</c:v>
                </c:pt>
                <c:pt idx="55657">
                  <c:v>45945.59446434441</c:v>
                </c:pt>
                <c:pt idx="55658">
                  <c:v>45945.5952835444</c:v>
                </c:pt>
                <c:pt idx="55659">
                  <c:v>45945.59610274441</c:v>
                </c:pt>
                <c:pt idx="55660">
                  <c:v>45945.59692194442</c:v>
                </c:pt>
                <c:pt idx="55661">
                  <c:v>45945.59774114442</c:v>
                </c:pt>
                <c:pt idx="55662">
                  <c:v>45945.59856034442</c:v>
                </c:pt>
                <c:pt idx="55663">
                  <c:v>45945.59937954442</c:v>
                </c:pt>
                <c:pt idx="55664">
                  <c:v>45945.60019874442</c:v>
                </c:pt>
                <c:pt idx="55665">
                  <c:v>45945.60101794442</c:v>
                </c:pt>
                <c:pt idx="55666">
                  <c:v>45945.60183714442</c:v>
                </c:pt>
                <c:pt idx="55667">
                  <c:v>45945.60265634443</c:v>
                </c:pt>
                <c:pt idx="55668">
                  <c:v>45945.60347554443</c:v>
                </c:pt>
                <c:pt idx="55669">
                  <c:v>45945.60429474443</c:v>
                </c:pt>
                <c:pt idx="55670">
                  <c:v>45945.60511394444</c:v>
                </c:pt>
                <c:pt idx="55671">
                  <c:v>45945.60593314444</c:v>
                </c:pt>
                <c:pt idx="55672">
                  <c:v>45945.60675234444</c:v>
                </c:pt>
                <c:pt idx="55673">
                  <c:v>45945.60757154445</c:v>
                </c:pt>
                <c:pt idx="55674">
                  <c:v>45945.60839074445</c:v>
                </c:pt>
                <c:pt idx="55675">
                  <c:v>45945.60920994445</c:v>
                </c:pt>
                <c:pt idx="55676">
                  <c:v>45945.61002914445</c:v>
                </c:pt>
                <c:pt idx="55677">
                  <c:v>45945.61084834446</c:v>
                </c:pt>
                <c:pt idx="55678">
                  <c:v>45945.61166754446</c:v>
                </c:pt>
                <c:pt idx="55679">
                  <c:v>45945.61248674446</c:v>
                </c:pt>
                <c:pt idx="55680">
                  <c:v>45945.61330594446</c:v>
                </c:pt>
                <c:pt idx="55681">
                  <c:v>45945.61412514446</c:v>
                </c:pt>
                <c:pt idx="55682">
                  <c:v>45945.61494434446</c:v>
                </c:pt>
                <c:pt idx="55683">
                  <c:v>45945.61576354447</c:v>
                </c:pt>
                <c:pt idx="55684">
                  <c:v>45945.61658274447</c:v>
                </c:pt>
                <c:pt idx="55685">
                  <c:v>45945.61740194447</c:v>
                </c:pt>
                <c:pt idx="55686">
                  <c:v>45945.6182211445</c:v>
                </c:pt>
                <c:pt idx="55687">
                  <c:v>45945.61904034447</c:v>
                </c:pt>
                <c:pt idx="55688">
                  <c:v>45945.61985954448</c:v>
                </c:pt>
                <c:pt idx="55689">
                  <c:v>45945.62067874448</c:v>
                </c:pt>
                <c:pt idx="55690">
                  <c:v>45945.62149794448</c:v>
                </c:pt>
                <c:pt idx="55691">
                  <c:v>45945.62231714448</c:v>
                </c:pt>
                <c:pt idx="55692">
                  <c:v>45945.62313634449</c:v>
                </c:pt>
                <c:pt idx="55693">
                  <c:v>45945.62395554448</c:v>
                </c:pt>
                <c:pt idx="55694">
                  <c:v>45945.62477474449</c:v>
                </c:pt>
                <c:pt idx="55695">
                  <c:v>45945.6255939445</c:v>
                </c:pt>
                <c:pt idx="55696">
                  <c:v>45945.6264131445</c:v>
                </c:pt>
                <c:pt idx="55697">
                  <c:v>45945.6272323445</c:v>
                </c:pt>
                <c:pt idx="55698">
                  <c:v>45945.6280515445</c:v>
                </c:pt>
                <c:pt idx="55699">
                  <c:v>45945.6288707445</c:v>
                </c:pt>
                <c:pt idx="55700">
                  <c:v>45945.62968994451</c:v>
                </c:pt>
                <c:pt idx="55701">
                  <c:v>45945.6305091445</c:v>
                </c:pt>
                <c:pt idx="55702">
                  <c:v>45945.63132834451</c:v>
                </c:pt>
                <c:pt idx="55703">
                  <c:v>45945.63214754451</c:v>
                </c:pt>
                <c:pt idx="55704">
                  <c:v>45945.63296674452</c:v>
                </c:pt>
                <c:pt idx="55705">
                  <c:v>45945.63378594452</c:v>
                </c:pt>
                <c:pt idx="55706">
                  <c:v>45945.63460514452</c:v>
                </c:pt>
                <c:pt idx="55707">
                  <c:v>45945.63542434452</c:v>
                </c:pt>
                <c:pt idx="55708">
                  <c:v>45945.63624354452</c:v>
                </c:pt>
                <c:pt idx="55709">
                  <c:v>45945.63706274453</c:v>
                </c:pt>
                <c:pt idx="55710">
                  <c:v>45945.63788194453</c:v>
                </c:pt>
                <c:pt idx="55711">
                  <c:v>45945.63870114453</c:v>
                </c:pt>
                <c:pt idx="55712">
                  <c:v>45945.63952034453</c:v>
                </c:pt>
                <c:pt idx="55713">
                  <c:v>45945.64033954453</c:v>
                </c:pt>
                <c:pt idx="55714">
                  <c:v>45945.64115874454</c:v>
                </c:pt>
                <c:pt idx="55715">
                  <c:v>45945.64197794454</c:v>
                </c:pt>
                <c:pt idx="55716">
                  <c:v>45945.64279714454</c:v>
                </c:pt>
                <c:pt idx="55717">
                  <c:v>45945.64361634454</c:v>
                </c:pt>
                <c:pt idx="55718">
                  <c:v>45945.64443554455</c:v>
                </c:pt>
                <c:pt idx="55719">
                  <c:v>45945.64525474455</c:v>
                </c:pt>
                <c:pt idx="55720">
                  <c:v>45945.64607394456</c:v>
                </c:pt>
                <c:pt idx="55721">
                  <c:v>45945.6468931446</c:v>
                </c:pt>
                <c:pt idx="55722">
                  <c:v>45945.64771234455</c:v>
                </c:pt>
                <c:pt idx="55723">
                  <c:v>45945.64853154456</c:v>
                </c:pt>
                <c:pt idx="55724">
                  <c:v>45945.64935074456</c:v>
                </c:pt>
                <c:pt idx="55725">
                  <c:v>45945.65016994456</c:v>
                </c:pt>
                <c:pt idx="55726">
                  <c:v>45945.65098914456</c:v>
                </c:pt>
                <c:pt idx="55727">
                  <c:v>45945.65180834456</c:v>
                </c:pt>
                <c:pt idx="55728">
                  <c:v>45945.65262754457</c:v>
                </c:pt>
                <c:pt idx="55729">
                  <c:v>45945.65344674457</c:v>
                </c:pt>
                <c:pt idx="55730">
                  <c:v>45945.6542659446</c:v>
                </c:pt>
                <c:pt idx="55731">
                  <c:v>45945.65508514457</c:v>
                </c:pt>
                <c:pt idx="55732">
                  <c:v>45945.65590434458</c:v>
                </c:pt>
                <c:pt idx="55733">
                  <c:v>45945.65672354458</c:v>
                </c:pt>
                <c:pt idx="55734">
                  <c:v>45945.65754274458</c:v>
                </c:pt>
                <c:pt idx="55735">
                  <c:v>45945.65836194458</c:v>
                </c:pt>
                <c:pt idx="55736">
                  <c:v>45945.6591811446</c:v>
                </c:pt>
                <c:pt idx="55737">
                  <c:v>45945.6600003446</c:v>
                </c:pt>
                <c:pt idx="55738">
                  <c:v>45945.6608195446</c:v>
                </c:pt>
                <c:pt idx="55739">
                  <c:v>45945.6616387446</c:v>
                </c:pt>
                <c:pt idx="55740">
                  <c:v>45945.6624579446</c:v>
                </c:pt>
                <c:pt idx="55741">
                  <c:v>45945.6632771446</c:v>
                </c:pt>
                <c:pt idx="55742">
                  <c:v>45945.6640963446</c:v>
                </c:pt>
                <c:pt idx="55743">
                  <c:v>45945.66491554461</c:v>
                </c:pt>
                <c:pt idx="55744">
                  <c:v>45945.66573474459</c:v>
                </c:pt>
                <c:pt idx="55745">
                  <c:v>45945.66655394461</c:v>
                </c:pt>
                <c:pt idx="55746">
                  <c:v>45945.66737314461</c:v>
                </c:pt>
                <c:pt idx="55747">
                  <c:v>45945.66819234462</c:v>
                </c:pt>
                <c:pt idx="55748">
                  <c:v>45945.66901154462</c:v>
                </c:pt>
                <c:pt idx="55749">
                  <c:v>45945.66983074462</c:v>
                </c:pt>
                <c:pt idx="55750">
                  <c:v>45945.67064994462</c:v>
                </c:pt>
                <c:pt idx="55751">
                  <c:v>45945.67146914463</c:v>
                </c:pt>
                <c:pt idx="55752">
                  <c:v>45945.67228834462</c:v>
                </c:pt>
                <c:pt idx="55753">
                  <c:v>45945.67310754462</c:v>
                </c:pt>
                <c:pt idx="55754">
                  <c:v>45945.67392674462</c:v>
                </c:pt>
                <c:pt idx="55755">
                  <c:v>45945.67474594463</c:v>
                </c:pt>
                <c:pt idx="55756">
                  <c:v>45945.67556514464</c:v>
                </c:pt>
                <c:pt idx="55757">
                  <c:v>45945.67638434464</c:v>
                </c:pt>
                <c:pt idx="55758">
                  <c:v>45945.67720354463</c:v>
                </c:pt>
                <c:pt idx="55759">
                  <c:v>45945.67802274464</c:v>
                </c:pt>
                <c:pt idx="55760">
                  <c:v>45945.67884194465</c:v>
                </c:pt>
                <c:pt idx="55761">
                  <c:v>45945.67966114465</c:v>
                </c:pt>
                <c:pt idx="55762">
                  <c:v>45945.68048034465</c:v>
                </c:pt>
                <c:pt idx="55763">
                  <c:v>45945.68129954465</c:v>
                </c:pt>
                <c:pt idx="55764">
                  <c:v>45945.68211874465</c:v>
                </c:pt>
                <c:pt idx="55765">
                  <c:v>45945.68293794465</c:v>
                </c:pt>
                <c:pt idx="55766">
                  <c:v>45945.68375714466</c:v>
                </c:pt>
                <c:pt idx="55767">
                  <c:v>45945.68457634466</c:v>
                </c:pt>
                <c:pt idx="55768">
                  <c:v>45945.68539554466</c:v>
                </c:pt>
                <c:pt idx="55769">
                  <c:v>45945.68621474466</c:v>
                </c:pt>
                <c:pt idx="55770">
                  <c:v>45945.68703394467</c:v>
                </c:pt>
                <c:pt idx="55771">
                  <c:v>45945.68785314467</c:v>
                </c:pt>
                <c:pt idx="55772">
                  <c:v>45945.68867234468</c:v>
                </c:pt>
                <c:pt idx="55773">
                  <c:v>45945.68949154468</c:v>
                </c:pt>
                <c:pt idx="55774">
                  <c:v>45945.69031074468</c:v>
                </c:pt>
                <c:pt idx="55775">
                  <c:v>45945.69112994467</c:v>
                </c:pt>
                <c:pt idx="55776">
                  <c:v>45945.69194914468</c:v>
                </c:pt>
                <c:pt idx="55777">
                  <c:v>45945.69276834468</c:v>
                </c:pt>
                <c:pt idx="55778">
                  <c:v>45945.69358754467</c:v>
                </c:pt>
                <c:pt idx="55779">
                  <c:v>45945.69440674467</c:v>
                </c:pt>
                <c:pt idx="55780">
                  <c:v>45945.69522594468</c:v>
                </c:pt>
                <c:pt idx="55781">
                  <c:v>45945.69604514469</c:v>
                </c:pt>
                <c:pt idx="55782">
                  <c:v>45945.6968643447</c:v>
                </c:pt>
                <c:pt idx="55783">
                  <c:v>45945.69768354463</c:v>
                </c:pt>
                <c:pt idx="55784">
                  <c:v>45945.6985027447</c:v>
                </c:pt>
                <c:pt idx="55785">
                  <c:v>45945.6993219447</c:v>
                </c:pt>
                <c:pt idx="55786">
                  <c:v>45945.70014114471</c:v>
                </c:pt>
                <c:pt idx="55787">
                  <c:v>45945.70096034471</c:v>
                </c:pt>
                <c:pt idx="55788">
                  <c:v>45945.7017795447</c:v>
                </c:pt>
                <c:pt idx="55789">
                  <c:v>45945.70259874471</c:v>
                </c:pt>
                <c:pt idx="55790">
                  <c:v>45945.70341794471</c:v>
                </c:pt>
                <c:pt idx="55791">
                  <c:v>45945.70423714471</c:v>
                </c:pt>
                <c:pt idx="55792">
                  <c:v>45945.70505634472</c:v>
                </c:pt>
                <c:pt idx="55793">
                  <c:v>45945.70587554472</c:v>
                </c:pt>
                <c:pt idx="55794">
                  <c:v>45945.70669474472</c:v>
                </c:pt>
                <c:pt idx="55795">
                  <c:v>45945.70751394472</c:v>
                </c:pt>
                <c:pt idx="55796">
                  <c:v>45945.70833314472</c:v>
                </c:pt>
                <c:pt idx="55797">
                  <c:v>45945.70915234473</c:v>
                </c:pt>
                <c:pt idx="55798">
                  <c:v>45945.70997154473</c:v>
                </c:pt>
                <c:pt idx="55799">
                  <c:v>45945.71079074474</c:v>
                </c:pt>
                <c:pt idx="55800">
                  <c:v>45945.71160994474</c:v>
                </c:pt>
                <c:pt idx="55801">
                  <c:v>45945.71242914474</c:v>
                </c:pt>
                <c:pt idx="55802">
                  <c:v>45945.71324834474</c:v>
                </c:pt>
                <c:pt idx="55803">
                  <c:v>45945.71406754474</c:v>
                </c:pt>
                <c:pt idx="55804">
                  <c:v>45945.71488674475</c:v>
                </c:pt>
                <c:pt idx="55805">
                  <c:v>45945.71570594475</c:v>
                </c:pt>
                <c:pt idx="55806">
                  <c:v>45945.71652514475</c:v>
                </c:pt>
                <c:pt idx="55807">
                  <c:v>45945.71734434475</c:v>
                </c:pt>
                <c:pt idx="55808">
                  <c:v>45945.71816354476</c:v>
                </c:pt>
                <c:pt idx="55809">
                  <c:v>45945.71898274476</c:v>
                </c:pt>
                <c:pt idx="55810">
                  <c:v>45945.71980194476</c:v>
                </c:pt>
                <c:pt idx="55811">
                  <c:v>45945.72062114476</c:v>
                </c:pt>
                <c:pt idx="55812">
                  <c:v>45945.72144034477</c:v>
                </c:pt>
                <c:pt idx="55813">
                  <c:v>45945.72225954477</c:v>
                </c:pt>
                <c:pt idx="55814">
                  <c:v>45945.72307874477</c:v>
                </c:pt>
                <c:pt idx="55815">
                  <c:v>45945.72389794477</c:v>
                </c:pt>
                <c:pt idx="55816">
                  <c:v>45945.72471714477</c:v>
                </c:pt>
                <c:pt idx="55817">
                  <c:v>45945.72553634477</c:v>
                </c:pt>
                <c:pt idx="55818">
                  <c:v>45945.72635554478</c:v>
                </c:pt>
                <c:pt idx="55819">
                  <c:v>45945.72717474477</c:v>
                </c:pt>
                <c:pt idx="55820">
                  <c:v>45945.72799394478</c:v>
                </c:pt>
                <c:pt idx="55821">
                  <c:v>45945.72881314478</c:v>
                </c:pt>
                <c:pt idx="55822">
                  <c:v>45945.72963234479</c:v>
                </c:pt>
                <c:pt idx="55823">
                  <c:v>45945.73045154478</c:v>
                </c:pt>
                <c:pt idx="55824">
                  <c:v>45945.73127074479</c:v>
                </c:pt>
                <c:pt idx="55825">
                  <c:v>45945.7320899448</c:v>
                </c:pt>
                <c:pt idx="55826">
                  <c:v>45945.7329091448</c:v>
                </c:pt>
                <c:pt idx="55827">
                  <c:v>45945.7337283448</c:v>
                </c:pt>
                <c:pt idx="55828">
                  <c:v>45945.7345475448</c:v>
                </c:pt>
                <c:pt idx="55829">
                  <c:v>45945.7353667448</c:v>
                </c:pt>
                <c:pt idx="55830">
                  <c:v>45945.73618594481</c:v>
                </c:pt>
                <c:pt idx="55831">
                  <c:v>45945.73700514481</c:v>
                </c:pt>
                <c:pt idx="55832">
                  <c:v>45945.73782434481</c:v>
                </c:pt>
                <c:pt idx="55833">
                  <c:v>45945.73864354481</c:v>
                </c:pt>
                <c:pt idx="55834">
                  <c:v>45945.73946274482</c:v>
                </c:pt>
                <c:pt idx="55835">
                  <c:v>45945.74028194482</c:v>
                </c:pt>
                <c:pt idx="55836">
                  <c:v>45945.74110114482</c:v>
                </c:pt>
                <c:pt idx="55837">
                  <c:v>45945.74192034482</c:v>
                </c:pt>
                <c:pt idx="55838">
                  <c:v>45945.74273954482</c:v>
                </c:pt>
                <c:pt idx="55839">
                  <c:v>45945.74355874482</c:v>
                </c:pt>
                <c:pt idx="55840">
                  <c:v>45945.74437794482</c:v>
                </c:pt>
                <c:pt idx="55841">
                  <c:v>45945.74519714483</c:v>
                </c:pt>
                <c:pt idx="55842">
                  <c:v>45945.74601634484</c:v>
                </c:pt>
                <c:pt idx="55843">
                  <c:v>45945.74683554483</c:v>
                </c:pt>
                <c:pt idx="55844">
                  <c:v>45945.74765474484</c:v>
                </c:pt>
                <c:pt idx="55845">
                  <c:v>45945.74847394484</c:v>
                </c:pt>
                <c:pt idx="55846">
                  <c:v>45945.74929314484</c:v>
                </c:pt>
                <c:pt idx="55847">
                  <c:v>45945.75011234484</c:v>
                </c:pt>
                <c:pt idx="55848">
                  <c:v>45945.75093154485</c:v>
                </c:pt>
                <c:pt idx="55849">
                  <c:v>45945.75175074485</c:v>
                </c:pt>
                <c:pt idx="55850">
                  <c:v>45945.75256994485</c:v>
                </c:pt>
                <c:pt idx="55851">
                  <c:v>45945.75338914485</c:v>
                </c:pt>
                <c:pt idx="55852">
                  <c:v>45945.7542083449</c:v>
                </c:pt>
                <c:pt idx="55853">
                  <c:v>45945.75502754486</c:v>
                </c:pt>
                <c:pt idx="55854">
                  <c:v>45945.75584674486</c:v>
                </c:pt>
                <c:pt idx="55855">
                  <c:v>45945.75666594486</c:v>
                </c:pt>
                <c:pt idx="55856">
                  <c:v>45945.75748514487</c:v>
                </c:pt>
                <c:pt idx="55857">
                  <c:v>45945.75830434486</c:v>
                </c:pt>
                <c:pt idx="55858">
                  <c:v>45945.75912354487</c:v>
                </c:pt>
                <c:pt idx="55859">
                  <c:v>45945.75994274487</c:v>
                </c:pt>
                <c:pt idx="55860">
                  <c:v>45945.76076194488</c:v>
                </c:pt>
                <c:pt idx="55861">
                  <c:v>45945.76158114488</c:v>
                </c:pt>
                <c:pt idx="55862">
                  <c:v>45945.76240034488</c:v>
                </c:pt>
                <c:pt idx="55863">
                  <c:v>45945.76321954488</c:v>
                </c:pt>
                <c:pt idx="55864">
                  <c:v>45945.76403874488</c:v>
                </c:pt>
                <c:pt idx="55865">
                  <c:v>45945.76485794488</c:v>
                </c:pt>
                <c:pt idx="55866">
                  <c:v>45945.76567714489</c:v>
                </c:pt>
                <c:pt idx="55867">
                  <c:v>45945.7664963449</c:v>
                </c:pt>
                <c:pt idx="55868">
                  <c:v>45945.76731554489</c:v>
                </c:pt>
                <c:pt idx="55869">
                  <c:v>45945.7681347449</c:v>
                </c:pt>
                <c:pt idx="55870">
                  <c:v>45945.7689539449</c:v>
                </c:pt>
                <c:pt idx="55871">
                  <c:v>45945.7697731449</c:v>
                </c:pt>
                <c:pt idx="55872">
                  <c:v>45945.7705923449</c:v>
                </c:pt>
                <c:pt idx="55873">
                  <c:v>45945.77141154491</c:v>
                </c:pt>
                <c:pt idx="55874">
                  <c:v>45945.7722307449</c:v>
                </c:pt>
                <c:pt idx="55875">
                  <c:v>45945.77304994491</c:v>
                </c:pt>
                <c:pt idx="55876">
                  <c:v>45945.77386914491</c:v>
                </c:pt>
                <c:pt idx="55877">
                  <c:v>45945.77468834491</c:v>
                </c:pt>
                <c:pt idx="55878">
                  <c:v>45945.77550754492</c:v>
                </c:pt>
                <c:pt idx="55879">
                  <c:v>45945.77632674492</c:v>
                </c:pt>
                <c:pt idx="55880">
                  <c:v>45945.77714594492</c:v>
                </c:pt>
                <c:pt idx="55881">
                  <c:v>45945.77796514492</c:v>
                </c:pt>
                <c:pt idx="55882">
                  <c:v>45945.77878434492</c:v>
                </c:pt>
                <c:pt idx="55883">
                  <c:v>45945.77960354493</c:v>
                </c:pt>
                <c:pt idx="55884">
                  <c:v>45945.78042274493</c:v>
                </c:pt>
                <c:pt idx="55885">
                  <c:v>45945.78124194493</c:v>
                </c:pt>
                <c:pt idx="55886">
                  <c:v>45945.78206114493</c:v>
                </c:pt>
                <c:pt idx="55887">
                  <c:v>45945.78288034493</c:v>
                </c:pt>
                <c:pt idx="55888">
                  <c:v>45945.78369954494</c:v>
                </c:pt>
                <c:pt idx="55889">
                  <c:v>45945.78451874494</c:v>
                </c:pt>
                <c:pt idx="55890">
                  <c:v>45945.78533794494</c:v>
                </c:pt>
                <c:pt idx="55891">
                  <c:v>45945.78615714494</c:v>
                </c:pt>
                <c:pt idx="55892">
                  <c:v>45945.78697634494</c:v>
                </c:pt>
                <c:pt idx="55893">
                  <c:v>45945.78779554495</c:v>
                </c:pt>
                <c:pt idx="55894">
                  <c:v>45945.78861474496</c:v>
                </c:pt>
                <c:pt idx="55895">
                  <c:v>45945.78943394495</c:v>
                </c:pt>
                <c:pt idx="55896">
                  <c:v>45945.79025314495</c:v>
                </c:pt>
                <c:pt idx="55897">
                  <c:v>45945.79107234496</c:v>
                </c:pt>
                <c:pt idx="55898">
                  <c:v>45945.79189154496</c:v>
                </c:pt>
                <c:pt idx="55899">
                  <c:v>45945.79271074497</c:v>
                </c:pt>
                <c:pt idx="55900">
                  <c:v>45945.79352994497</c:v>
                </c:pt>
                <c:pt idx="55901">
                  <c:v>45945.79434914497</c:v>
                </c:pt>
                <c:pt idx="55902">
                  <c:v>45945.79516834497</c:v>
                </c:pt>
                <c:pt idx="55903">
                  <c:v>45945.79598754497</c:v>
                </c:pt>
                <c:pt idx="55904">
                  <c:v>45945.79680674497</c:v>
                </c:pt>
                <c:pt idx="55905">
                  <c:v>45945.79762594498</c:v>
                </c:pt>
                <c:pt idx="55906">
                  <c:v>45945.79844514498</c:v>
                </c:pt>
                <c:pt idx="55907">
                  <c:v>45945.79926434498</c:v>
                </c:pt>
                <c:pt idx="55908">
                  <c:v>45945.80008354498</c:v>
                </c:pt>
                <c:pt idx="55909">
                  <c:v>45945.80090274498</c:v>
                </c:pt>
                <c:pt idx="55910">
                  <c:v>45945.801721945</c:v>
                </c:pt>
                <c:pt idx="55911">
                  <c:v>45945.802541145</c:v>
                </c:pt>
                <c:pt idx="55912">
                  <c:v>45945.803360345</c:v>
                </c:pt>
                <c:pt idx="55913">
                  <c:v>45945.804179545</c:v>
                </c:pt>
                <c:pt idx="55914">
                  <c:v>45945.804998745</c:v>
                </c:pt>
                <c:pt idx="55915">
                  <c:v>45945.805817945</c:v>
                </c:pt>
                <c:pt idx="55916">
                  <c:v>45945.806637145</c:v>
                </c:pt>
                <c:pt idx="55917">
                  <c:v>45945.807456345</c:v>
                </c:pt>
                <c:pt idx="55918">
                  <c:v>45945.808275545</c:v>
                </c:pt>
                <c:pt idx="55919">
                  <c:v>45945.80909474501</c:v>
                </c:pt>
                <c:pt idx="55920">
                  <c:v>45945.80991394501</c:v>
                </c:pt>
                <c:pt idx="55921">
                  <c:v>45945.81073314501</c:v>
                </c:pt>
                <c:pt idx="55922">
                  <c:v>45945.81155234501</c:v>
                </c:pt>
                <c:pt idx="55923">
                  <c:v>45945.81237154502</c:v>
                </c:pt>
                <c:pt idx="55924">
                  <c:v>45945.81319074502</c:v>
                </c:pt>
                <c:pt idx="55925">
                  <c:v>45945.81400994503</c:v>
                </c:pt>
                <c:pt idx="55926">
                  <c:v>45945.81482914504</c:v>
                </c:pt>
                <c:pt idx="55927">
                  <c:v>45945.81564834502</c:v>
                </c:pt>
                <c:pt idx="55928">
                  <c:v>45945.81646754503</c:v>
                </c:pt>
                <c:pt idx="55929">
                  <c:v>45945.81728674503</c:v>
                </c:pt>
                <c:pt idx="55930">
                  <c:v>45945.81810594503</c:v>
                </c:pt>
                <c:pt idx="55931">
                  <c:v>45945.81892514503</c:v>
                </c:pt>
                <c:pt idx="55932">
                  <c:v>45945.81974434504</c:v>
                </c:pt>
                <c:pt idx="55933">
                  <c:v>45945.82056354504</c:v>
                </c:pt>
                <c:pt idx="55934">
                  <c:v>45945.82138274505</c:v>
                </c:pt>
                <c:pt idx="55935">
                  <c:v>45945.82220194505</c:v>
                </c:pt>
                <c:pt idx="55936">
                  <c:v>45945.82302114505</c:v>
                </c:pt>
                <c:pt idx="55937">
                  <c:v>45945.82384034505</c:v>
                </c:pt>
                <c:pt idx="55938">
                  <c:v>45945.82465954505</c:v>
                </c:pt>
                <c:pt idx="55939">
                  <c:v>45945.82547874506</c:v>
                </c:pt>
                <c:pt idx="55940">
                  <c:v>45945.82629794505</c:v>
                </c:pt>
                <c:pt idx="55941">
                  <c:v>45945.82711714506</c:v>
                </c:pt>
                <c:pt idx="55942">
                  <c:v>45945.82793634506</c:v>
                </c:pt>
                <c:pt idx="55943">
                  <c:v>45945.82875554507</c:v>
                </c:pt>
                <c:pt idx="55944">
                  <c:v>45945.82957474507</c:v>
                </c:pt>
                <c:pt idx="55945">
                  <c:v>45945.83039394507</c:v>
                </c:pt>
                <c:pt idx="55946">
                  <c:v>45945.83121314508</c:v>
                </c:pt>
                <c:pt idx="55947">
                  <c:v>45945.83203234508</c:v>
                </c:pt>
                <c:pt idx="55948">
                  <c:v>45945.83285154507</c:v>
                </c:pt>
                <c:pt idx="55949">
                  <c:v>45945.83367074508</c:v>
                </c:pt>
                <c:pt idx="55950">
                  <c:v>45945.83448994508</c:v>
                </c:pt>
                <c:pt idx="55951">
                  <c:v>45945.83530914508</c:v>
                </c:pt>
                <c:pt idx="55952">
                  <c:v>45945.83612834508</c:v>
                </c:pt>
                <c:pt idx="55953">
                  <c:v>45945.83694754509</c:v>
                </c:pt>
                <c:pt idx="55954">
                  <c:v>45945.83776674508</c:v>
                </c:pt>
                <c:pt idx="55955">
                  <c:v>45945.8385859451</c:v>
                </c:pt>
                <c:pt idx="55956">
                  <c:v>45945.8394051451</c:v>
                </c:pt>
                <c:pt idx="55957">
                  <c:v>45945.8402243451</c:v>
                </c:pt>
                <c:pt idx="55958">
                  <c:v>45945.8410435451</c:v>
                </c:pt>
                <c:pt idx="55959">
                  <c:v>45945.8418627451</c:v>
                </c:pt>
                <c:pt idx="55960">
                  <c:v>45945.8426819451</c:v>
                </c:pt>
                <c:pt idx="55961">
                  <c:v>45945.8435011451</c:v>
                </c:pt>
                <c:pt idx="55962">
                  <c:v>45945.8443203451</c:v>
                </c:pt>
                <c:pt idx="55963">
                  <c:v>45945.84513954511</c:v>
                </c:pt>
                <c:pt idx="55964">
                  <c:v>45945.84595874511</c:v>
                </c:pt>
                <c:pt idx="55965">
                  <c:v>45945.84677794511</c:v>
                </c:pt>
                <c:pt idx="55966">
                  <c:v>45945.84759714511</c:v>
                </c:pt>
                <c:pt idx="55967">
                  <c:v>45945.8484163452</c:v>
                </c:pt>
                <c:pt idx="55968">
                  <c:v>45945.84923554513</c:v>
                </c:pt>
                <c:pt idx="55969">
                  <c:v>45945.85005474514</c:v>
                </c:pt>
                <c:pt idx="55970">
                  <c:v>45945.85087394514</c:v>
                </c:pt>
                <c:pt idx="55971">
                  <c:v>45945.85169314513</c:v>
                </c:pt>
                <c:pt idx="55972">
                  <c:v>45945.8525123452</c:v>
                </c:pt>
                <c:pt idx="55973">
                  <c:v>45945.85333154513</c:v>
                </c:pt>
                <c:pt idx="55974">
                  <c:v>45945.85415074513</c:v>
                </c:pt>
                <c:pt idx="55975">
                  <c:v>45945.85496994513</c:v>
                </c:pt>
                <c:pt idx="55976">
                  <c:v>45945.85578914514</c:v>
                </c:pt>
                <c:pt idx="55977">
                  <c:v>45945.8566083452</c:v>
                </c:pt>
                <c:pt idx="55978">
                  <c:v>45945.85742754515</c:v>
                </c:pt>
                <c:pt idx="55979">
                  <c:v>45945.85824674514</c:v>
                </c:pt>
                <c:pt idx="55980">
                  <c:v>45945.85906594515</c:v>
                </c:pt>
                <c:pt idx="55981">
                  <c:v>45945.85988514516</c:v>
                </c:pt>
                <c:pt idx="55982">
                  <c:v>45945.86070434515</c:v>
                </c:pt>
                <c:pt idx="55983">
                  <c:v>45945.86152354516</c:v>
                </c:pt>
                <c:pt idx="55984">
                  <c:v>45945.86234274516</c:v>
                </c:pt>
                <c:pt idx="55985">
                  <c:v>45945.86316194516</c:v>
                </c:pt>
                <c:pt idx="55986">
                  <c:v>45945.86398114516</c:v>
                </c:pt>
                <c:pt idx="55987">
                  <c:v>45945.86480034516</c:v>
                </c:pt>
                <c:pt idx="55988">
                  <c:v>45945.86561954517</c:v>
                </c:pt>
                <c:pt idx="55989">
                  <c:v>45945.86643874517</c:v>
                </c:pt>
                <c:pt idx="55990">
                  <c:v>45945.86725794518</c:v>
                </c:pt>
                <c:pt idx="55991">
                  <c:v>45945.8680771452</c:v>
                </c:pt>
                <c:pt idx="55992">
                  <c:v>45945.8688963452</c:v>
                </c:pt>
                <c:pt idx="55993">
                  <c:v>45945.86971554518</c:v>
                </c:pt>
                <c:pt idx="55994">
                  <c:v>45945.8705347452</c:v>
                </c:pt>
                <c:pt idx="55995">
                  <c:v>45945.87135394518</c:v>
                </c:pt>
                <c:pt idx="55996">
                  <c:v>45945.87217314518</c:v>
                </c:pt>
                <c:pt idx="55997">
                  <c:v>45945.8729923452</c:v>
                </c:pt>
                <c:pt idx="55998">
                  <c:v>45945.8738115452</c:v>
                </c:pt>
                <c:pt idx="55999">
                  <c:v>45945.8746307452</c:v>
                </c:pt>
                <c:pt idx="56000">
                  <c:v>45945.8754499452</c:v>
                </c:pt>
                <c:pt idx="56001">
                  <c:v>45945.8762691452</c:v>
                </c:pt>
                <c:pt idx="56002">
                  <c:v>45945.8770883452</c:v>
                </c:pt>
                <c:pt idx="56003">
                  <c:v>45945.8779075452</c:v>
                </c:pt>
                <c:pt idx="56004">
                  <c:v>45945.87872674521</c:v>
                </c:pt>
                <c:pt idx="56005">
                  <c:v>45945.87954594521</c:v>
                </c:pt>
                <c:pt idx="56006">
                  <c:v>45945.88036514521</c:v>
                </c:pt>
                <c:pt idx="56007">
                  <c:v>45945.88118434521</c:v>
                </c:pt>
                <c:pt idx="56008">
                  <c:v>45945.88200354522</c:v>
                </c:pt>
                <c:pt idx="56009">
                  <c:v>45945.88282274522</c:v>
                </c:pt>
                <c:pt idx="56010">
                  <c:v>45945.88364194522</c:v>
                </c:pt>
                <c:pt idx="56011">
                  <c:v>45945.88446114522</c:v>
                </c:pt>
                <c:pt idx="56012">
                  <c:v>45945.88528034522</c:v>
                </c:pt>
                <c:pt idx="56013">
                  <c:v>45945.88609954522</c:v>
                </c:pt>
                <c:pt idx="56014">
                  <c:v>45945.88691874522</c:v>
                </c:pt>
                <c:pt idx="56015">
                  <c:v>45945.88773794523</c:v>
                </c:pt>
                <c:pt idx="56016">
                  <c:v>45945.88855714524</c:v>
                </c:pt>
                <c:pt idx="56017">
                  <c:v>45945.88937634523</c:v>
                </c:pt>
                <c:pt idx="56018">
                  <c:v>45945.89019554522</c:v>
                </c:pt>
                <c:pt idx="56019">
                  <c:v>45945.89101474523</c:v>
                </c:pt>
                <c:pt idx="56020">
                  <c:v>45945.89183394524</c:v>
                </c:pt>
                <c:pt idx="56021">
                  <c:v>45945.89265314525</c:v>
                </c:pt>
                <c:pt idx="56022">
                  <c:v>45945.89347234525</c:v>
                </c:pt>
                <c:pt idx="56023">
                  <c:v>45945.89429154525</c:v>
                </c:pt>
                <c:pt idx="56024">
                  <c:v>45945.89511074522</c:v>
                </c:pt>
                <c:pt idx="56025">
                  <c:v>45945.89592994525</c:v>
                </c:pt>
                <c:pt idx="56026">
                  <c:v>45945.89674914526</c:v>
                </c:pt>
                <c:pt idx="56027">
                  <c:v>45945.89756834526</c:v>
                </c:pt>
                <c:pt idx="56028">
                  <c:v>45945.89838754525</c:v>
                </c:pt>
                <c:pt idx="56029">
                  <c:v>45945.89920674526</c:v>
                </c:pt>
                <c:pt idx="56030">
                  <c:v>45945.90002594527</c:v>
                </c:pt>
                <c:pt idx="56031">
                  <c:v>45945.90084514527</c:v>
                </c:pt>
                <c:pt idx="56032">
                  <c:v>45945.90166434527</c:v>
                </c:pt>
                <c:pt idx="56033">
                  <c:v>45945.90248354527</c:v>
                </c:pt>
                <c:pt idx="56034">
                  <c:v>45945.90330274528</c:v>
                </c:pt>
                <c:pt idx="56035">
                  <c:v>45945.90412194528</c:v>
                </c:pt>
                <c:pt idx="56036">
                  <c:v>45945.90494114528</c:v>
                </c:pt>
                <c:pt idx="56037">
                  <c:v>45945.90576034527</c:v>
                </c:pt>
                <c:pt idx="56038">
                  <c:v>45945.90657954528</c:v>
                </c:pt>
                <c:pt idx="56039">
                  <c:v>45945.90739874529</c:v>
                </c:pt>
                <c:pt idx="56040">
                  <c:v>45945.90821794528</c:v>
                </c:pt>
                <c:pt idx="56041">
                  <c:v>45945.9090371453</c:v>
                </c:pt>
                <c:pt idx="56042">
                  <c:v>45945.9098563453</c:v>
                </c:pt>
                <c:pt idx="56043">
                  <c:v>45945.9106755453</c:v>
                </c:pt>
                <c:pt idx="56044">
                  <c:v>45945.9114947453</c:v>
                </c:pt>
                <c:pt idx="56045">
                  <c:v>45945.9123139453</c:v>
                </c:pt>
                <c:pt idx="56046">
                  <c:v>45945.9131331453</c:v>
                </c:pt>
                <c:pt idx="56047">
                  <c:v>45945.9139523453</c:v>
                </c:pt>
                <c:pt idx="56048">
                  <c:v>45945.91477154531</c:v>
                </c:pt>
                <c:pt idx="56049">
                  <c:v>45945.91559074531</c:v>
                </c:pt>
                <c:pt idx="56050">
                  <c:v>45945.91640994531</c:v>
                </c:pt>
                <c:pt idx="56051">
                  <c:v>45945.91722914531</c:v>
                </c:pt>
                <c:pt idx="56052">
                  <c:v>45945.91804834531</c:v>
                </c:pt>
                <c:pt idx="56053">
                  <c:v>45945.91886754532</c:v>
                </c:pt>
                <c:pt idx="56054">
                  <c:v>45945.91968674532</c:v>
                </c:pt>
                <c:pt idx="56055">
                  <c:v>45945.92050594532</c:v>
                </c:pt>
                <c:pt idx="56056">
                  <c:v>45945.92132514533</c:v>
                </c:pt>
                <c:pt idx="56057">
                  <c:v>45945.92214434533</c:v>
                </c:pt>
                <c:pt idx="56058">
                  <c:v>45945.92296354532</c:v>
                </c:pt>
                <c:pt idx="56059">
                  <c:v>45945.92378274525</c:v>
                </c:pt>
                <c:pt idx="56060">
                  <c:v>45945.92460194533</c:v>
                </c:pt>
                <c:pt idx="56061">
                  <c:v>45945.92542114532</c:v>
                </c:pt>
                <c:pt idx="56062">
                  <c:v>45945.92624034534</c:v>
                </c:pt>
                <c:pt idx="56063">
                  <c:v>45945.92705954533</c:v>
                </c:pt>
                <c:pt idx="56064">
                  <c:v>45945.92787874534</c:v>
                </c:pt>
                <c:pt idx="56065">
                  <c:v>45945.92869794535</c:v>
                </c:pt>
                <c:pt idx="56066">
                  <c:v>45945.92951714535</c:v>
                </c:pt>
                <c:pt idx="56067">
                  <c:v>45945.93033634535</c:v>
                </c:pt>
                <c:pt idx="56068">
                  <c:v>45945.93115554535</c:v>
                </c:pt>
                <c:pt idx="56069">
                  <c:v>45945.93197474536</c:v>
                </c:pt>
                <c:pt idx="56070">
                  <c:v>45945.93279394536</c:v>
                </c:pt>
                <c:pt idx="56071">
                  <c:v>45945.93361314536</c:v>
                </c:pt>
                <c:pt idx="56072">
                  <c:v>45945.93443234536</c:v>
                </c:pt>
                <c:pt idx="56073">
                  <c:v>45945.93525154536</c:v>
                </c:pt>
                <c:pt idx="56074">
                  <c:v>45945.93607074537</c:v>
                </c:pt>
                <c:pt idx="56075">
                  <c:v>45945.93688994537</c:v>
                </c:pt>
                <c:pt idx="56076">
                  <c:v>45945.93770914537</c:v>
                </c:pt>
                <c:pt idx="56077">
                  <c:v>45945.93852834538</c:v>
                </c:pt>
                <c:pt idx="56078">
                  <c:v>45945.93934754538</c:v>
                </c:pt>
                <c:pt idx="56079">
                  <c:v>45945.94016674538</c:v>
                </c:pt>
                <c:pt idx="56080">
                  <c:v>45945.94098594538</c:v>
                </c:pt>
                <c:pt idx="56081">
                  <c:v>45945.94180514538</c:v>
                </c:pt>
                <c:pt idx="56082">
                  <c:v>45945.94262434538</c:v>
                </c:pt>
                <c:pt idx="56083">
                  <c:v>45945.94344354537</c:v>
                </c:pt>
                <c:pt idx="56084">
                  <c:v>45945.9442627454</c:v>
                </c:pt>
                <c:pt idx="56085">
                  <c:v>45945.94508194539</c:v>
                </c:pt>
                <c:pt idx="56086">
                  <c:v>45945.94590114539</c:v>
                </c:pt>
                <c:pt idx="56087">
                  <c:v>45945.9467203454</c:v>
                </c:pt>
                <c:pt idx="56088">
                  <c:v>45945.9475395454</c:v>
                </c:pt>
                <c:pt idx="56089">
                  <c:v>45945.9483587454</c:v>
                </c:pt>
                <c:pt idx="56090">
                  <c:v>45945.9491779454</c:v>
                </c:pt>
                <c:pt idx="56091">
                  <c:v>45945.9499971454</c:v>
                </c:pt>
                <c:pt idx="56092">
                  <c:v>45945.9508163454</c:v>
                </c:pt>
                <c:pt idx="56093">
                  <c:v>45945.95163554541</c:v>
                </c:pt>
                <c:pt idx="56094">
                  <c:v>45945.95245474541</c:v>
                </c:pt>
                <c:pt idx="56095">
                  <c:v>45945.95327394541</c:v>
                </c:pt>
                <c:pt idx="56096">
                  <c:v>45945.95409314541</c:v>
                </c:pt>
                <c:pt idx="56097">
                  <c:v>45945.95491234541</c:v>
                </c:pt>
                <c:pt idx="56098">
                  <c:v>45945.95573154542</c:v>
                </c:pt>
                <c:pt idx="56099">
                  <c:v>45945.95655074543</c:v>
                </c:pt>
                <c:pt idx="56100">
                  <c:v>45945.95736994542</c:v>
                </c:pt>
                <c:pt idx="56101">
                  <c:v>45945.95818914542</c:v>
                </c:pt>
                <c:pt idx="56102">
                  <c:v>45945.95900834543</c:v>
                </c:pt>
                <c:pt idx="56103">
                  <c:v>45945.95982754543</c:v>
                </c:pt>
                <c:pt idx="56104">
                  <c:v>45945.96064674544</c:v>
                </c:pt>
                <c:pt idx="56105">
                  <c:v>45945.96146594542</c:v>
                </c:pt>
                <c:pt idx="56106">
                  <c:v>45945.96228514544</c:v>
                </c:pt>
                <c:pt idx="56107">
                  <c:v>45945.96310434544</c:v>
                </c:pt>
                <c:pt idx="56108">
                  <c:v>45945.96392354545</c:v>
                </c:pt>
                <c:pt idx="56109">
                  <c:v>45945.96474274545</c:v>
                </c:pt>
                <c:pt idx="56110">
                  <c:v>45945.96556194545</c:v>
                </c:pt>
                <c:pt idx="56111">
                  <c:v>45945.96638114545</c:v>
                </c:pt>
                <c:pt idx="56112">
                  <c:v>45945.96720034545</c:v>
                </c:pt>
                <c:pt idx="56113">
                  <c:v>45945.96801954545</c:v>
                </c:pt>
                <c:pt idx="56114">
                  <c:v>45945.96883874545</c:v>
                </c:pt>
                <c:pt idx="56115">
                  <c:v>45945.96965794546</c:v>
                </c:pt>
                <c:pt idx="56116">
                  <c:v>45945.97047714546</c:v>
                </c:pt>
                <c:pt idx="56117">
                  <c:v>45945.97129634546</c:v>
                </c:pt>
                <c:pt idx="56118">
                  <c:v>45945.97211554547</c:v>
                </c:pt>
                <c:pt idx="56119">
                  <c:v>45945.97293474547</c:v>
                </c:pt>
                <c:pt idx="56120">
                  <c:v>45945.97375394547</c:v>
                </c:pt>
                <c:pt idx="56121">
                  <c:v>45945.97457314548</c:v>
                </c:pt>
                <c:pt idx="56122">
                  <c:v>45945.97539234547</c:v>
                </c:pt>
                <c:pt idx="56123">
                  <c:v>45945.97621154547</c:v>
                </c:pt>
                <c:pt idx="56124">
                  <c:v>45945.97703074548</c:v>
                </c:pt>
                <c:pt idx="56125">
                  <c:v>45945.97784994548</c:v>
                </c:pt>
                <c:pt idx="56126">
                  <c:v>45945.97866914548</c:v>
                </c:pt>
                <c:pt idx="56127">
                  <c:v>45945.97948834549</c:v>
                </c:pt>
                <c:pt idx="56128">
                  <c:v>45945.9803075455</c:v>
                </c:pt>
                <c:pt idx="56129">
                  <c:v>45945.98112674549</c:v>
                </c:pt>
                <c:pt idx="56130">
                  <c:v>45945.9819459455</c:v>
                </c:pt>
                <c:pt idx="56131">
                  <c:v>45945.9827651455</c:v>
                </c:pt>
                <c:pt idx="56132">
                  <c:v>45945.9835843455</c:v>
                </c:pt>
                <c:pt idx="56133">
                  <c:v>45945.9844035455</c:v>
                </c:pt>
                <c:pt idx="56134">
                  <c:v>45945.9852227455</c:v>
                </c:pt>
                <c:pt idx="56135">
                  <c:v>45945.9860419455</c:v>
                </c:pt>
                <c:pt idx="56136">
                  <c:v>45945.9868611455</c:v>
                </c:pt>
                <c:pt idx="56137">
                  <c:v>45945.98768034551</c:v>
                </c:pt>
                <c:pt idx="56138">
                  <c:v>45945.98849954551</c:v>
                </c:pt>
                <c:pt idx="56139">
                  <c:v>45945.98931874551</c:v>
                </c:pt>
                <c:pt idx="56140">
                  <c:v>45945.99013794552</c:v>
                </c:pt>
                <c:pt idx="56141">
                  <c:v>45945.99095714552</c:v>
                </c:pt>
                <c:pt idx="56142">
                  <c:v>45945.99177634552</c:v>
                </c:pt>
                <c:pt idx="56143">
                  <c:v>45945.99259554552</c:v>
                </c:pt>
                <c:pt idx="56144">
                  <c:v>45945.99341474553</c:v>
                </c:pt>
                <c:pt idx="56145">
                  <c:v>45945.99423394553</c:v>
                </c:pt>
                <c:pt idx="56146">
                  <c:v>45945.99505314553</c:v>
                </c:pt>
                <c:pt idx="56147">
                  <c:v>45945.99587234553</c:v>
                </c:pt>
                <c:pt idx="56148">
                  <c:v>45945.99669154554</c:v>
                </c:pt>
                <c:pt idx="56149">
                  <c:v>45945.99751074554</c:v>
                </c:pt>
                <c:pt idx="56150">
                  <c:v>45945.99832994554</c:v>
                </c:pt>
                <c:pt idx="56151">
                  <c:v>45945.99914914554</c:v>
                </c:pt>
                <c:pt idx="56152">
                  <c:v>45945.99996834555</c:v>
                </c:pt>
                <c:pt idx="56153">
                  <c:v>45946.00078754555</c:v>
                </c:pt>
                <c:pt idx="56154">
                  <c:v>45946.00160674555</c:v>
                </c:pt>
                <c:pt idx="56155">
                  <c:v>45946.00242594555</c:v>
                </c:pt>
                <c:pt idx="56156">
                  <c:v>45946.00324514555</c:v>
                </c:pt>
                <c:pt idx="56157">
                  <c:v>45946.00406434555</c:v>
                </c:pt>
                <c:pt idx="56158">
                  <c:v>45946.00488354556</c:v>
                </c:pt>
                <c:pt idx="56159">
                  <c:v>45946.00570274556</c:v>
                </c:pt>
                <c:pt idx="56160">
                  <c:v>45946.00652194556</c:v>
                </c:pt>
                <c:pt idx="56161">
                  <c:v>45946.00734114557</c:v>
                </c:pt>
                <c:pt idx="56162">
                  <c:v>45946.00816034557</c:v>
                </c:pt>
                <c:pt idx="56163">
                  <c:v>45946.00897954557</c:v>
                </c:pt>
                <c:pt idx="56164">
                  <c:v>45946.00979874557</c:v>
                </c:pt>
                <c:pt idx="56165">
                  <c:v>45946.0106179456</c:v>
                </c:pt>
                <c:pt idx="56166">
                  <c:v>45946.01143714557</c:v>
                </c:pt>
                <c:pt idx="56167">
                  <c:v>45946.0122563456</c:v>
                </c:pt>
                <c:pt idx="56168">
                  <c:v>45946.01307554558</c:v>
                </c:pt>
                <c:pt idx="56169">
                  <c:v>45946.01389474558</c:v>
                </c:pt>
                <c:pt idx="56170">
                  <c:v>45946.01471394558</c:v>
                </c:pt>
                <c:pt idx="56171">
                  <c:v>45946.01553314558</c:v>
                </c:pt>
                <c:pt idx="56172">
                  <c:v>45946.0163523456</c:v>
                </c:pt>
                <c:pt idx="56173">
                  <c:v>45946.01717154559</c:v>
                </c:pt>
                <c:pt idx="56174">
                  <c:v>45946.0179907456</c:v>
                </c:pt>
                <c:pt idx="56175">
                  <c:v>45946.0188099456</c:v>
                </c:pt>
                <c:pt idx="56176">
                  <c:v>45946.0196291456</c:v>
                </c:pt>
                <c:pt idx="56177">
                  <c:v>45946.0204483456</c:v>
                </c:pt>
                <c:pt idx="56178">
                  <c:v>45946.02126754558</c:v>
                </c:pt>
                <c:pt idx="56179">
                  <c:v>45946.02208674559</c:v>
                </c:pt>
                <c:pt idx="56180">
                  <c:v>45946.0229059456</c:v>
                </c:pt>
                <c:pt idx="56181">
                  <c:v>45946.02372514558</c:v>
                </c:pt>
                <c:pt idx="56182">
                  <c:v>45946.02454434562</c:v>
                </c:pt>
                <c:pt idx="56183">
                  <c:v>45946.02536354557</c:v>
                </c:pt>
                <c:pt idx="56184">
                  <c:v>45946.02618274558</c:v>
                </c:pt>
                <c:pt idx="56185">
                  <c:v>45946.02700194559</c:v>
                </c:pt>
                <c:pt idx="56186">
                  <c:v>45946.02782114562</c:v>
                </c:pt>
                <c:pt idx="56187">
                  <c:v>45946.02864034563</c:v>
                </c:pt>
                <c:pt idx="56188">
                  <c:v>45946.02945954559</c:v>
                </c:pt>
                <c:pt idx="56189">
                  <c:v>45946.03027874563</c:v>
                </c:pt>
                <c:pt idx="56190">
                  <c:v>45946.03109794563</c:v>
                </c:pt>
                <c:pt idx="56191">
                  <c:v>45946.03191714564</c:v>
                </c:pt>
                <c:pt idx="56192">
                  <c:v>45946.03273634564</c:v>
                </c:pt>
                <c:pt idx="56193">
                  <c:v>45946.03355554563</c:v>
                </c:pt>
                <c:pt idx="56194">
                  <c:v>45946.03437474564</c:v>
                </c:pt>
                <c:pt idx="56195">
                  <c:v>45946.03519394565</c:v>
                </c:pt>
                <c:pt idx="56196">
                  <c:v>45946.03601314565</c:v>
                </c:pt>
                <c:pt idx="56197">
                  <c:v>45946.03683234565</c:v>
                </c:pt>
                <c:pt idx="56198">
                  <c:v>45946.03765154562</c:v>
                </c:pt>
                <c:pt idx="56199">
                  <c:v>45946.03847074565</c:v>
                </c:pt>
                <c:pt idx="56200">
                  <c:v>45946.03928994566</c:v>
                </c:pt>
                <c:pt idx="56201">
                  <c:v>45946.04010914566</c:v>
                </c:pt>
                <c:pt idx="56202">
                  <c:v>45946.04092834566</c:v>
                </c:pt>
                <c:pt idx="56203">
                  <c:v>45946.04174754559</c:v>
                </c:pt>
                <c:pt idx="56204">
                  <c:v>45946.04256674567</c:v>
                </c:pt>
                <c:pt idx="56205">
                  <c:v>45946.04338594567</c:v>
                </c:pt>
                <c:pt idx="56206">
                  <c:v>45946.04420514567</c:v>
                </c:pt>
                <c:pt idx="56207">
                  <c:v>45946.04502434567</c:v>
                </c:pt>
                <c:pt idx="56208">
                  <c:v>45946.04584354567</c:v>
                </c:pt>
                <c:pt idx="56209">
                  <c:v>45946.04666274568</c:v>
                </c:pt>
                <c:pt idx="56210">
                  <c:v>45946.04748194561</c:v>
                </c:pt>
                <c:pt idx="56211">
                  <c:v>45946.04830114568</c:v>
                </c:pt>
                <c:pt idx="56212">
                  <c:v>45946.04912034568</c:v>
                </c:pt>
                <c:pt idx="56213">
                  <c:v>45946.04993954569</c:v>
                </c:pt>
                <c:pt idx="56214">
                  <c:v>45946.05075874569</c:v>
                </c:pt>
                <c:pt idx="56215">
                  <c:v>45946.0515779457</c:v>
                </c:pt>
                <c:pt idx="56216">
                  <c:v>45946.0523971457</c:v>
                </c:pt>
                <c:pt idx="56217">
                  <c:v>45946.0532163457</c:v>
                </c:pt>
                <c:pt idx="56218">
                  <c:v>45946.0540355457</c:v>
                </c:pt>
                <c:pt idx="56219">
                  <c:v>45946.0548547457</c:v>
                </c:pt>
                <c:pt idx="56220">
                  <c:v>45946.0556739457</c:v>
                </c:pt>
                <c:pt idx="56221">
                  <c:v>45946.0564931457</c:v>
                </c:pt>
                <c:pt idx="56222">
                  <c:v>45946.0573123457</c:v>
                </c:pt>
                <c:pt idx="56223">
                  <c:v>45946.05813154571</c:v>
                </c:pt>
                <c:pt idx="56224">
                  <c:v>45946.05895074571</c:v>
                </c:pt>
                <c:pt idx="56225">
                  <c:v>45946.05976994571</c:v>
                </c:pt>
                <c:pt idx="56226">
                  <c:v>45946.06058914572</c:v>
                </c:pt>
                <c:pt idx="56227">
                  <c:v>45946.06140834572</c:v>
                </c:pt>
                <c:pt idx="56228">
                  <c:v>45946.06222754572</c:v>
                </c:pt>
                <c:pt idx="56229">
                  <c:v>45946.06304674572</c:v>
                </c:pt>
                <c:pt idx="56230">
                  <c:v>45946.06386594573</c:v>
                </c:pt>
                <c:pt idx="56231">
                  <c:v>45946.06468514573</c:v>
                </c:pt>
                <c:pt idx="56232">
                  <c:v>45946.06550434573</c:v>
                </c:pt>
                <c:pt idx="56233">
                  <c:v>45946.06632354573</c:v>
                </c:pt>
                <c:pt idx="56234">
                  <c:v>45946.06714274566</c:v>
                </c:pt>
                <c:pt idx="56235">
                  <c:v>45946.06796194572</c:v>
                </c:pt>
                <c:pt idx="56236">
                  <c:v>45946.06878114572</c:v>
                </c:pt>
                <c:pt idx="56237">
                  <c:v>45946.06960034573</c:v>
                </c:pt>
                <c:pt idx="56238">
                  <c:v>45946.07041954574</c:v>
                </c:pt>
                <c:pt idx="56239">
                  <c:v>45946.07123874575</c:v>
                </c:pt>
                <c:pt idx="56240">
                  <c:v>45946.07205794575</c:v>
                </c:pt>
                <c:pt idx="56241">
                  <c:v>45946.07287714575</c:v>
                </c:pt>
                <c:pt idx="56242">
                  <c:v>45946.07369634575</c:v>
                </c:pt>
                <c:pt idx="56243">
                  <c:v>45946.07451554575</c:v>
                </c:pt>
                <c:pt idx="56244">
                  <c:v>45946.07533474576</c:v>
                </c:pt>
                <c:pt idx="56245">
                  <c:v>45946.07615394576</c:v>
                </c:pt>
                <c:pt idx="56246">
                  <c:v>45946.07697314576</c:v>
                </c:pt>
                <c:pt idx="56247">
                  <c:v>45946.07779234576</c:v>
                </c:pt>
                <c:pt idx="56248">
                  <c:v>45946.07861154577</c:v>
                </c:pt>
                <c:pt idx="56249">
                  <c:v>45946.07943074577</c:v>
                </c:pt>
                <c:pt idx="56250">
                  <c:v>45946.08024994577</c:v>
                </c:pt>
                <c:pt idx="56251">
                  <c:v>45946.08106914577</c:v>
                </c:pt>
                <c:pt idx="56252">
                  <c:v>45946.08188834577</c:v>
                </c:pt>
                <c:pt idx="56253">
                  <c:v>45946.08270754578</c:v>
                </c:pt>
                <c:pt idx="56254">
                  <c:v>45946.08352674578</c:v>
                </c:pt>
                <c:pt idx="56255">
                  <c:v>45946.08434594578</c:v>
                </c:pt>
                <c:pt idx="56256">
                  <c:v>45946.08516514579</c:v>
                </c:pt>
                <c:pt idx="56257">
                  <c:v>45946.08598434579</c:v>
                </c:pt>
                <c:pt idx="56258">
                  <c:v>45946.08680354579</c:v>
                </c:pt>
                <c:pt idx="56259">
                  <c:v>45946.08762274578</c:v>
                </c:pt>
                <c:pt idx="56260">
                  <c:v>45946.08844194579</c:v>
                </c:pt>
                <c:pt idx="56261">
                  <c:v>45946.0892611458</c:v>
                </c:pt>
                <c:pt idx="56262">
                  <c:v>45946.0900803458</c:v>
                </c:pt>
                <c:pt idx="56263">
                  <c:v>45946.0908995458</c:v>
                </c:pt>
                <c:pt idx="56264">
                  <c:v>45946.0917187458</c:v>
                </c:pt>
                <c:pt idx="56265">
                  <c:v>45946.0925379458</c:v>
                </c:pt>
                <c:pt idx="56266">
                  <c:v>45946.09335714581</c:v>
                </c:pt>
                <c:pt idx="56267">
                  <c:v>45946.09417634581</c:v>
                </c:pt>
                <c:pt idx="56268">
                  <c:v>45946.09499554581</c:v>
                </c:pt>
                <c:pt idx="56269">
                  <c:v>45946.09581474582</c:v>
                </c:pt>
                <c:pt idx="56270">
                  <c:v>45946.09663394582</c:v>
                </c:pt>
                <c:pt idx="56271">
                  <c:v>45946.09745314582</c:v>
                </c:pt>
                <c:pt idx="56272">
                  <c:v>45946.09827234582</c:v>
                </c:pt>
                <c:pt idx="56273">
                  <c:v>45946.09909154582</c:v>
                </c:pt>
                <c:pt idx="56274">
                  <c:v>45946.09991074583</c:v>
                </c:pt>
                <c:pt idx="56275">
                  <c:v>45946.10072994583</c:v>
                </c:pt>
                <c:pt idx="56276">
                  <c:v>45946.10154914583</c:v>
                </c:pt>
                <c:pt idx="56277">
                  <c:v>45946.10236834583</c:v>
                </c:pt>
                <c:pt idx="56278">
                  <c:v>45946.10318754577</c:v>
                </c:pt>
                <c:pt idx="56279">
                  <c:v>45946.10400674584</c:v>
                </c:pt>
                <c:pt idx="56280">
                  <c:v>45946.10482594584</c:v>
                </c:pt>
                <c:pt idx="56281">
                  <c:v>45946.10564514584</c:v>
                </c:pt>
                <c:pt idx="56282">
                  <c:v>45946.10646434584</c:v>
                </c:pt>
                <c:pt idx="56283">
                  <c:v>45946.10728354585</c:v>
                </c:pt>
                <c:pt idx="56284">
                  <c:v>45946.10810274585</c:v>
                </c:pt>
                <c:pt idx="56285">
                  <c:v>45946.10892194585</c:v>
                </c:pt>
                <c:pt idx="56286">
                  <c:v>45946.10974114585</c:v>
                </c:pt>
                <c:pt idx="56287">
                  <c:v>45946.11056034585</c:v>
                </c:pt>
                <c:pt idx="56288">
                  <c:v>45946.11137954586</c:v>
                </c:pt>
                <c:pt idx="56289">
                  <c:v>45946.11219874586</c:v>
                </c:pt>
                <c:pt idx="56290">
                  <c:v>45946.11301794586</c:v>
                </c:pt>
                <c:pt idx="56291">
                  <c:v>45946.11383714586</c:v>
                </c:pt>
                <c:pt idx="56292">
                  <c:v>45946.11465634586</c:v>
                </c:pt>
                <c:pt idx="56293">
                  <c:v>45946.11547554587</c:v>
                </c:pt>
                <c:pt idx="56294">
                  <c:v>45946.11629474587</c:v>
                </c:pt>
                <c:pt idx="56295">
                  <c:v>45946.11711394587</c:v>
                </c:pt>
                <c:pt idx="56296">
                  <c:v>45946.11793314587</c:v>
                </c:pt>
                <c:pt idx="56297">
                  <c:v>45946.11875234587</c:v>
                </c:pt>
                <c:pt idx="56298">
                  <c:v>45946.11957154588</c:v>
                </c:pt>
                <c:pt idx="56299">
                  <c:v>45946.12039074588</c:v>
                </c:pt>
                <c:pt idx="56300">
                  <c:v>45946.12120994589</c:v>
                </c:pt>
                <c:pt idx="56301">
                  <c:v>45946.12202914589</c:v>
                </c:pt>
                <c:pt idx="56302">
                  <c:v>45946.1228483459</c:v>
                </c:pt>
                <c:pt idx="56303">
                  <c:v>45946.12366754582</c:v>
                </c:pt>
                <c:pt idx="56304">
                  <c:v>45946.1244867459</c:v>
                </c:pt>
                <c:pt idx="56305">
                  <c:v>45946.1253059459</c:v>
                </c:pt>
                <c:pt idx="56306">
                  <c:v>45946.1261251459</c:v>
                </c:pt>
                <c:pt idx="56307">
                  <c:v>45946.1269443459</c:v>
                </c:pt>
                <c:pt idx="56308">
                  <c:v>45946.12776354582</c:v>
                </c:pt>
                <c:pt idx="56309">
                  <c:v>45946.12858274591</c:v>
                </c:pt>
                <c:pt idx="56310">
                  <c:v>45946.12940194587</c:v>
                </c:pt>
                <c:pt idx="56311">
                  <c:v>45946.13022114591</c:v>
                </c:pt>
                <c:pt idx="56312">
                  <c:v>45946.13104034591</c:v>
                </c:pt>
                <c:pt idx="56313">
                  <c:v>45946.13185954592</c:v>
                </c:pt>
                <c:pt idx="56314">
                  <c:v>45946.13267874592</c:v>
                </c:pt>
                <c:pt idx="56315">
                  <c:v>45946.13349794592</c:v>
                </c:pt>
                <c:pt idx="56316">
                  <c:v>45946.13431714593</c:v>
                </c:pt>
                <c:pt idx="56317">
                  <c:v>45946.13513634592</c:v>
                </c:pt>
                <c:pt idx="56318">
                  <c:v>45946.13595554593</c:v>
                </c:pt>
                <c:pt idx="56319">
                  <c:v>45946.13677474593</c:v>
                </c:pt>
                <c:pt idx="56320">
                  <c:v>45946.13759394593</c:v>
                </c:pt>
                <c:pt idx="56321">
                  <c:v>45946.13841314593</c:v>
                </c:pt>
                <c:pt idx="56322">
                  <c:v>45946.13923234593</c:v>
                </c:pt>
                <c:pt idx="56323">
                  <c:v>45946.14005154594</c:v>
                </c:pt>
                <c:pt idx="56324">
                  <c:v>45946.14087074594</c:v>
                </c:pt>
                <c:pt idx="56325">
                  <c:v>45946.14168994594</c:v>
                </c:pt>
                <c:pt idx="56326">
                  <c:v>45946.14250914594</c:v>
                </c:pt>
                <c:pt idx="56327">
                  <c:v>45946.14332834595</c:v>
                </c:pt>
                <c:pt idx="56328">
                  <c:v>45946.14414754595</c:v>
                </c:pt>
                <c:pt idx="56329">
                  <c:v>45946.14496674595</c:v>
                </c:pt>
                <c:pt idx="56330">
                  <c:v>45946.14578594596</c:v>
                </c:pt>
                <c:pt idx="56331">
                  <c:v>45946.14660514595</c:v>
                </c:pt>
                <c:pt idx="56332">
                  <c:v>45946.14742434596</c:v>
                </c:pt>
                <c:pt idx="56333">
                  <c:v>45946.14824354596</c:v>
                </c:pt>
                <c:pt idx="56334">
                  <c:v>45946.14906274596</c:v>
                </c:pt>
                <c:pt idx="56335">
                  <c:v>45946.14988194597</c:v>
                </c:pt>
                <c:pt idx="56336">
                  <c:v>45946.15070114597</c:v>
                </c:pt>
                <c:pt idx="56337">
                  <c:v>45946.15152034597</c:v>
                </c:pt>
                <c:pt idx="56338">
                  <c:v>45946.15233954598</c:v>
                </c:pt>
                <c:pt idx="56339">
                  <c:v>45946.15315874597</c:v>
                </c:pt>
                <c:pt idx="56340">
                  <c:v>45946.15397794597</c:v>
                </c:pt>
                <c:pt idx="56341">
                  <c:v>45946.15479714598</c:v>
                </c:pt>
                <c:pt idx="56342">
                  <c:v>45946.15561634598</c:v>
                </c:pt>
                <c:pt idx="56343">
                  <c:v>45946.15643554598</c:v>
                </c:pt>
                <c:pt idx="56344">
                  <c:v>45946.15725474598</c:v>
                </c:pt>
                <c:pt idx="56345">
                  <c:v>45946.15807394598</c:v>
                </c:pt>
                <c:pt idx="56346">
                  <c:v>45946.158893146</c:v>
                </c:pt>
                <c:pt idx="56347">
                  <c:v>45946.159712346</c:v>
                </c:pt>
                <c:pt idx="56348">
                  <c:v>45946.160531546</c:v>
                </c:pt>
                <c:pt idx="56349">
                  <c:v>45946.161350746</c:v>
                </c:pt>
                <c:pt idx="56350">
                  <c:v>45946.162169946</c:v>
                </c:pt>
                <c:pt idx="56351">
                  <c:v>45946.162989146</c:v>
                </c:pt>
                <c:pt idx="56352">
                  <c:v>45946.163808346</c:v>
                </c:pt>
                <c:pt idx="56353">
                  <c:v>45946.16462754601</c:v>
                </c:pt>
                <c:pt idx="56354">
                  <c:v>45946.165446746</c:v>
                </c:pt>
                <c:pt idx="56355">
                  <c:v>45946.16626594601</c:v>
                </c:pt>
                <c:pt idx="56356">
                  <c:v>45946.16708514601</c:v>
                </c:pt>
                <c:pt idx="56357">
                  <c:v>45946.16790434602</c:v>
                </c:pt>
                <c:pt idx="56358">
                  <c:v>45946.16872354602</c:v>
                </c:pt>
                <c:pt idx="56359">
                  <c:v>45946.16954274602</c:v>
                </c:pt>
                <c:pt idx="56360">
                  <c:v>45946.17036194602</c:v>
                </c:pt>
                <c:pt idx="56361">
                  <c:v>45946.17118114603</c:v>
                </c:pt>
                <c:pt idx="56362">
                  <c:v>45946.17200034602</c:v>
                </c:pt>
                <c:pt idx="56363">
                  <c:v>45946.17281954603</c:v>
                </c:pt>
                <c:pt idx="56364">
                  <c:v>45946.17363874603</c:v>
                </c:pt>
                <c:pt idx="56365">
                  <c:v>45946.17445794603</c:v>
                </c:pt>
                <c:pt idx="56366">
                  <c:v>45946.17527714603</c:v>
                </c:pt>
                <c:pt idx="56367">
                  <c:v>45946.17609634604</c:v>
                </c:pt>
                <c:pt idx="56368">
                  <c:v>45946.17691554604</c:v>
                </c:pt>
                <c:pt idx="56369">
                  <c:v>45946.17773474604</c:v>
                </c:pt>
                <c:pt idx="56370">
                  <c:v>45946.17855394604</c:v>
                </c:pt>
                <c:pt idx="56371">
                  <c:v>45946.17937314605</c:v>
                </c:pt>
                <c:pt idx="56372">
                  <c:v>45946.18019234605</c:v>
                </c:pt>
                <c:pt idx="56373">
                  <c:v>45946.18101154605</c:v>
                </c:pt>
                <c:pt idx="56374">
                  <c:v>45946.18183074605</c:v>
                </c:pt>
                <c:pt idx="56375">
                  <c:v>45946.18264994605</c:v>
                </c:pt>
                <c:pt idx="56376">
                  <c:v>45946.18346914606</c:v>
                </c:pt>
                <c:pt idx="56377">
                  <c:v>45946.1842883461</c:v>
                </c:pt>
                <c:pt idx="56378">
                  <c:v>45946.18510754607</c:v>
                </c:pt>
                <c:pt idx="56379">
                  <c:v>45946.18592674607</c:v>
                </c:pt>
                <c:pt idx="56380">
                  <c:v>45946.18674594607</c:v>
                </c:pt>
                <c:pt idx="56381">
                  <c:v>45946.18756514607</c:v>
                </c:pt>
                <c:pt idx="56382">
                  <c:v>45946.18838434608</c:v>
                </c:pt>
                <c:pt idx="56383">
                  <c:v>45946.18920354607</c:v>
                </c:pt>
                <c:pt idx="56384">
                  <c:v>45946.19002274608</c:v>
                </c:pt>
                <c:pt idx="56385">
                  <c:v>45946.19084194608</c:v>
                </c:pt>
                <c:pt idx="56386">
                  <c:v>45946.19166114608</c:v>
                </c:pt>
                <c:pt idx="56387">
                  <c:v>45946.19248034609</c:v>
                </c:pt>
                <c:pt idx="56388">
                  <c:v>45946.19329954609</c:v>
                </c:pt>
                <c:pt idx="56389">
                  <c:v>45946.1941187461</c:v>
                </c:pt>
                <c:pt idx="56390">
                  <c:v>45946.1949379461</c:v>
                </c:pt>
                <c:pt idx="56391">
                  <c:v>45946.1957571461</c:v>
                </c:pt>
                <c:pt idx="56392">
                  <c:v>45946.1965763461</c:v>
                </c:pt>
                <c:pt idx="56393">
                  <c:v>45946.1973955461</c:v>
                </c:pt>
                <c:pt idx="56394">
                  <c:v>45946.1982147461</c:v>
                </c:pt>
                <c:pt idx="56395">
                  <c:v>45946.1990339461</c:v>
                </c:pt>
                <c:pt idx="56396">
                  <c:v>45946.1998531461</c:v>
                </c:pt>
                <c:pt idx="56397">
                  <c:v>45946.2006723461</c:v>
                </c:pt>
                <c:pt idx="56398">
                  <c:v>45946.2014915461</c:v>
                </c:pt>
                <c:pt idx="56399">
                  <c:v>45946.20231074611</c:v>
                </c:pt>
                <c:pt idx="56400">
                  <c:v>45946.20312994612</c:v>
                </c:pt>
                <c:pt idx="56401">
                  <c:v>45946.20394914612</c:v>
                </c:pt>
                <c:pt idx="56402">
                  <c:v>45946.20476834612</c:v>
                </c:pt>
                <c:pt idx="56403">
                  <c:v>45946.20558754612</c:v>
                </c:pt>
                <c:pt idx="56404">
                  <c:v>45946.20640674612</c:v>
                </c:pt>
                <c:pt idx="56405">
                  <c:v>45946.20722594612</c:v>
                </c:pt>
                <c:pt idx="56406">
                  <c:v>45946.20804514612</c:v>
                </c:pt>
                <c:pt idx="56407">
                  <c:v>45946.20886434613</c:v>
                </c:pt>
                <c:pt idx="56408">
                  <c:v>45946.20968354613</c:v>
                </c:pt>
                <c:pt idx="56409">
                  <c:v>45946.21050274613</c:v>
                </c:pt>
                <c:pt idx="56410">
                  <c:v>45946.21132194614</c:v>
                </c:pt>
                <c:pt idx="56411">
                  <c:v>45946.21214114614</c:v>
                </c:pt>
                <c:pt idx="56412">
                  <c:v>45946.21296034614</c:v>
                </c:pt>
                <c:pt idx="56413">
                  <c:v>45946.21377954615</c:v>
                </c:pt>
                <c:pt idx="56414">
                  <c:v>45946.21459874614</c:v>
                </c:pt>
                <c:pt idx="56415">
                  <c:v>45946.21541794615</c:v>
                </c:pt>
                <c:pt idx="56416">
                  <c:v>45946.2162371462</c:v>
                </c:pt>
                <c:pt idx="56417">
                  <c:v>45946.21705634616</c:v>
                </c:pt>
                <c:pt idx="56418">
                  <c:v>45946.21787554615</c:v>
                </c:pt>
                <c:pt idx="56419">
                  <c:v>45946.21869474615</c:v>
                </c:pt>
                <c:pt idx="56420">
                  <c:v>45946.21951394616</c:v>
                </c:pt>
                <c:pt idx="56421">
                  <c:v>45946.22033314616</c:v>
                </c:pt>
                <c:pt idx="56422">
                  <c:v>45946.22115234617</c:v>
                </c:pt>
                <c:pt idx="56423">
                  <c:v>45946.22197154617</c:v>
                </c:pt>
                <c:pt idx="56424">
                  <c:v>45946.22279074617</c:v>
                </c:pt>
                <c:pt idx="56425">
                  <c:v>45946.22360994617</c:v>
                </c:pt>
                <c:pt idx="56426">
                  <c:v>45946.22442914617</c:v>
                </c:pt>
                <c:pt idx="56427">
                  <c:v>45946.22524834617</c:v>
                </c:pt>
                <c:pt idx="56428">
                  <c:v>45946.22606754618</c:v>
                </c:pt>
                <c:pt idx="56429">
                  <c:v>45946.22688674618</c:v>
                </c:pt>
                <c:pt idx="56430">
                  <c:v>45946.22770594618</c:v>
                </c:pt>
                <c:pt idx="56431">
                  <c:v>45946.22852514618</c:v>
                </c:pt>
                <c:pt idx="56432">
                  <c:v>45946.22934434619</c:v>
                </c:pt>
                <c:pt idx="56433">
                  <c:v>45946.23016354618</c:v>
                </c:pt>
                <c:pt idx="56434">
                  <c:v>45946.23098274619</c:v>
                </c:pt>
                <c:pt idx="56435">
                  <c:v>45946.2318019462</c:v>
                </c:pt>
                <c:pt idx="56436">
                  <c:v>45946.2326211462</c:v>
                </c:pt>
                <c:pt idx="56437">
                  <c:v>45946.23344034619</c:v>
                </c:pt>
                <c:pt idx="56438">
                  <c:v>45946.2342595462</c:v>
                </c:pt>
                <c:pt idx="56439">
                  <c:v>45946.23507874621</c:v>
                </c:pt>
                <c:pt idx="56440">
                  <c:v>45946.23589794621</c:v>
                </c:pt>
                <c:pt idx="56441">
                  <c:v>45946.23671714621</c:v>
                </c:pt>
                <c:pt idx="56442">
                  <c:v>45946.23753634621</c:v>
                </c:pt>
                <c:pt idx="56443">
                  <c:v>45946.23835554621</c:v>
                </c:pt>
                <c:pt idx="56444">
                  <c:v>45946.23917474622</c:v>
                </c:pt>
                <c:pt idx="56445">
                  <c:v>45946.23999394622</c:v>
                </c:pt>
                <c:pt idx="56446">
                  <c:v>45946.24081314622</c:v>
                </c:pt>
                <c:pt idx="56447">
                  <c:v>45946.24163234622</c:v>
                </c:pt>
                <c:pt idx="56448">
                  <c:v>45946.24245154623</c:v>
                </c:pt>
                <c:pt idx="56449">
                  <c:v>45946.24327074623</c:v>
                </c:pt>
                <c:pt idx="56450">
                  <c:v>45946.24408994623</c:v>
                </c:pt>
                <c:pt idx="56451">
                  <c:v>45946.24490914623</c:v>
                </c:pt>
                <c:pt idx="56452">
                  <c:v>45946.24572834624</c:v>
                </c:pt>
                <c:pt idx="56453">
                  <c:v>45946.24654754624</c:v>
                </c:pt>
                <c:pt idx="56454">
                  <c:v>45946.24736674623</c:v>
                </c:pt>
                <c:pt idx="56455">
                  <c:v>45946.24818594624</c:v>
                </c:pt>
                <c:pt idx="56456">
                  <c:v>45946.24900514624</c:v>
                </c:pt>
                <c:pt idx="56457">
                  <c:v>45946.24982434625</c:v>
                </c:pt>
                <c:pt idx="56458">
                  <c:v>45946.25064354625</c:v>
                </c:pt>
                <c:pt idx="56459">
                  <c:v>45946.25146274622</c:v>
                </c:pt>
                <c:pt idx="56460">
                  <c:v>45946.25228194625</c:v>
                </c:pt>
                <c:pt idx="56461">
                  <c:v>45946.25310114626</c:v>
                </c:pt>
                <c:pt idx="56462">
                  <c:v>45946.25392034626</c:v>
                </c:pt>
                <c:pt idx="56463">
                  <c:v>45946.25473954626</c:v>
                </c:pt>
                <c:pt idx="56464">
                  <c:v>45946.25555874626</c:v>
                </c:pt>
                <c:pt idx="56465">
                  <c:v>45946.25637794626</c:v>
                </c:pt>
                <c:pt idx="56466">
                  <c:v>45946.25719714627</c:v>
                </c:pt>
                <c:pt idx="56467">
                  <c:v>45946.25801634626</c:v>
                </c:pt>
                <c:pt idx="56468">
                  <c:v>45946.25883554627</c:v>
                </c:pt>
                <c:pt idx="56469">
                  <c:v>45946.25965474627</c:v>
                </c:pt>
                <c:pt idx="56470">
                  <c:v>45946.26047394628</c:v>
                </c:pt>
                <c:pt idx="56471">
                  <c:v>45946.26129314628</c:v>
                </c:pt>
                <c:pt idx="56472">
                  <c:v>45946.26211234628</c:v>
                </c:pt>
                <c:pt idx="56473">
                  <c:v>45946.26293154628</c:v>
                </c:pt>
                <c:pt idx="56474">
                  <c:v>45946.26375074622</c:v>
                </c:pt>
                <c:pt idx="56475">
                  <c:v>45946.26456994629</c:v>
                </c:pt>
                <c:pt idx="56476">
                  <c:v>45946.26538914628</c:v>
                </c:pt>
                <c:pt idx="56477">
                  <c:v>45946.2662083463</c:v>
                </c:pt>
                <c:pt idx="56478">
                  <c:v>45946.2670275463</c:v>
                </c:pt>
                <c:pt idx="56479">
                  <c:v>45946.2678467463</c:v>
                </c:pt>
                <c:pt idx="56480">
                  <c:v>45946.2686659463</c:v>
                </c:pt>
                <c:pt idx="56481">
                  <c:v>45946.26948514627</c:v>
                </c:pt>
                <c:pt idx="56482">
                  <c:v>45946.2703043463</c:v>
                </c:pt>
                <c:pt idx="56483">
                  <c:v>45946.27112354624</c:v>
                </c:pt>
                <c:pt idx="56484">
                  <c:v>45946.27194274627</c:v>
                </c:pt>
                <c:pt idx="56485">
                  <c:v>45946.2727619463</c:v>
                </c:pt>
                <c:pt idx="56486">
                  <c:v>45946.27358114631</c:v>
                </c:pt>
                <c:pt idx="56487">
                  <c:v>45946.27440034632</c:v>
                </c:pt>
                <c:pt idx="56488">
                  <c:v>45946.27521954632</c:v>
                </c:pt>
                <c:pt idx="56489">
                  <c:v>45946.27603874632</c:v>
                </c:pt>
                <c:pt idx="56490">
                  <c:v>45946.27685794632</c:v>
                </c:pt>
                <c:pt idx="56491">
                  <c:v>45946.27767714632</c:v>
                </c:pt>
                <c:pt idx="56492">
                  <c:v>45946.27849634632</c:v>
                </c:pt>
                <c:pt idx="56493">
                  <c:v>45946.27931554633</c:v>
                </c:pt>
                <c:pt idx="56494">
                  <c:v>45946.28013474633</c:v>
                </c:pt>
                <c:pt idx="56495">
                  <c:v>45946.28095394633</c:v>
                </c:pt>
                <c:pt idx="56496">
                  <c:v>45946.28177314634</c:v>
                </c:pt>
                <c:pt idx="56497">
                  <c:v>45946.28259234633</c:v>
                </c:pt>
                <c:pt idx="56498">
                  <c:v>45946.28341154633</c:v>
                </c:pt>
                <c:pt idx="56499">
                  <c:v>45946.28423074634</c:v>
                </c:pt>
                <c:pt idx="56500">
                  <c:v>45946.28504994635</c:v>
                </c:pt>
                <c:pt idx="56501">
                  <c:v>45946.28586914635</c:v>
                </c:pt>
                <c:pt idx="56502">
                  <c:v>45946.28668834635</c:v>
                </c:pt>
                <c:pt idx="56503">
                  <c:v>45946.28750754635</c:v>
                </c:pt>
                <c:pt idx="56504">
                  <c:v>45946.28832674635</c:v>
                </c:pt>
                <c:pt idx="56505">
                  <c:v>45946.28914594636</c:v>
                </c:pt>
                <c:pt idx="56506">
                  <c:v>45946.28996514636</c:v>
                </c:pt>
                <c:pt idx="56507">
                  <c:v>45946.29078434635</c:v>
                </c:pt>
                <c:pt idx="56508">
                  <c:v>45946.29160354629</c:v>
                </c:pt>
                <c:pt idx="56509">
                  <c:v>45946.29242274637</c:v>
                </c:pt>
                <c:pt idx="56510">
                  <c:v>45946.29324194637</c:v>
                </c:pt>
                <c:pt idx="56511">
                  <c:v>45946.29406114637</c:v>
                </c:pt>
                <c:pt idx="56512">
                  <c:v>45946.29488034637</c:v>
                </c:pt>
                <c:pt idx="56513">
                  <c:v>45946.29569954638</c:v>
                </c:pt>
                <c:pt idx="56514">
                  <c:v>45946.29651874637</c:v>
                </c:pt>
                <c:pt idx="56515">
                  <c:v>45946.29733794638</c:v>
                </c:pt>
                <c:pt idx="56516">
                  <c:v>45946.29815714638</c:v>
                </c:pt>
                <c:pt idx="56517">
                  <c:v>45946.29897634638</c:v>
                </c:pt>
                <c:pt idx="56518">
                  <c:v>45946.29979554637</c:v>
                </c:pt>
                <c:pt idx="56519">
                  <c:v>45946.30061474638</c:v>
                </c:pt>
                <c:pt idx="56520">
                  <c:v>45946.3014339464</c:v>
                </c:pt>
                <c:pt idx="56521">
                  <c:v>45946.3022531464</c:v>
                </c:pt>
                <c:pt idx="56522">
                  <c:v>45946.3030723464</c:v>
                </c:pt>
                <c:pt idx="56523">
                  <c:v>45946.3038915464</c:v>
                </c:pt>
                <c:pt idx="56524">
                  <c:v>45946.3047107464</c:v>
                </c:pt>
                <c:pt idx="56525">
                  <c:v>45946.3055299464</c:v>
                </c:pt>
                <c:pt idx="56526">
                  <c:v>45946.3063491464</c:v>
                </c:pt>
                <c:pt idx="56527">
                  <c:v>45946.3071683464</c:v>
                </c:pt>
                <c:pt idx="56528">
                  <c:v>45946.30798754641</c:v>
                </c:pt>
                <c:pt idx="56529">
                  <c:v>45946.3088067464</c:v>
                </c:pt>
                <c:pt idx="56530">
                  <c:v>45946.30962594641</c:v>
                </c:pt>
                <c:pt idx="56531">
                  <c:v>45946.31044514641</c:v>
                </c:pt>
                <c:pt idx="56532">
                  <c:v>45946.31126434641</c:v>
                </c:pt>
                <c:pt idx="56533">
                  <c:v>45946.31208354642</c:v>
                </c:pt>
                <c:pt idx="56534">
                  <c:v>45946.31290274643</c:v>
                </c:pt>
                <c:pt idx="56535">
                  <c:v>45946.31372194642</c:v>
                </c:pt>
                <c:pt idx="56536">
                  <c:v>45946.3145411465</c:v>
                </c:pt>
                <c:pt idx="56537">
                  <c:v>45946.31536034643</c:v>
                </c:pt>
                <c:pt idx="56538">
                  <c:v>45946.31617954644</c:v>
                </c:pt>
                <c:pt idx="56539">
                  <c:v>45946.31699874644</c:v>
                </c:pt>
                <c:pt idx="56540">
                  <c:v>45946.3178179465</c:v>
                </c:pt>
                <c:pt idx="56541">
                  <c:v>45946.3186371465</c:v>
                </c:pt>
                <c:pt idx="56542">
                  <c:v>45946.31945634644</c:v>
                </c:pt>
                <c:pt idx="56543">
                  <c:v>45946.32027554644</c:v>
                </c:pt>
                <c:pt idx="56544">
                  <c:v>45946.32109474645</c:v>
                </c:pt>
                <c:pt idx="56545">
                  <c:v>45946.32191394645</c:v>
                </c:pt>
                <c:pt idx="56546">
                  <c:v>45946.32273314645</c:v>
                </c:pt>
                <c:pt idx="56547">
                  <c:v>45946.32355234646</c:v>
                </c:pt>
                <c:pt idx="56548">
                  <c:v>45946.32437154645</c:v>
                </c:pt>
                <c:pt idx="56549">
                  <c:v>45946.32519074646</c:v>
                </c:pt>
                <c:pt idx="56550">
                  <c:v>45946.32600994646</c:v>
                </c:pt>
                <c:pt idx="56551">
                  <c:v>45946.3268291465</c:v>
                </c:pt>
                <c:pt idx="56552">
                  <c:v>45946.32764834646</c:v>
                </c:pt>
                <c:pt idx="56553">
                  <c:v>45946.32846754647</c:v>
                </c:pt>
                <c:pt idx="56554">
                  <c:v>45946.32928674647</c:v>
                </c:pt>
                <c:pt idx="56555">
                  <c:v>45946.33010594647</c:v>
                </c:pt>
                <c:pt idx="56556">
                  <c:v>45946.33092514648</c:v>
                </c:pt>
                <c:pt idx="56557">
                  <c:v>45946.33174434647</c:v>
                </c:pt>
                <c:pt idx="56558">
                  <c:v>45946.33256354647</c:v>
                </c:pt>
                <c:pt idx="56559">
                  <c:v>45946.33338274648</c:v>
                </c:pt>
                <c:pt idx="56560">
                  <c:v>45946.3342019465</c:v>
                </c:pt>
                <c:pt idx="56561">
                  <c:v>45946.33502114648</c:v>
                </c:pt>
                <c:pt idx="56562">
                  <c:v>45946.33584034648</c:v>
                </c:pt>
                <c:pt idx="56563">
                  <c:v>45946.3366595465</c:v>
                </c:pt>
                <c:pt idx="56564">
                  <c:v>45946.3374787465</c:v>
                </c:pt>
                <c:pt idx="56565">
                  <c:v>45946.3382979465</c:v>
                </c:pt>
                <c:pt idx="56566">
                  <c:v>45946.3391171465</c:v>
                </c:pt>
                <c:pt idx="56567">
                  <c:v>45946.3399363465</c:v>
                </c:pt>
                <c:pt idx="56568">
                  <c:v>45946.3407555465</c:v>
                </c:pt>
                <c:pt idx="56569">
                  <c:v>45946.3415747465</c:v>
                </c:pt>
                <c:pt idx="56570">
                  <c:v>45946.3423939465</c:v>
                </c:pt>
                <c:pt idx="56571">
                  <c:v>45946.3432131465</c:v>
                </c:pt>
                <c:pt idx="56572">
                  <c:v>45946.3440323465</c:v>
                </c:pt>
                <c:pt idx="56573">
                  <c:v>45946.3448515465</c:v>
                </c:pt>
                <c:pt idx="56574">
                  <c:v>45946.34567074651</c:v>
                </c:pt>
                <c:pt idx="56575">
                  <c:v>45946.34648994651</c:v>
                </c:pt>
                <c:pt idx="56576">
                  <c:v>45946.34730914654</c:v>
                </c:pt>
                <c:pt idx="56577">
                  <c:v>45946.3481283466</c:v>
                </c:pt>
                <c:pt idx="56578">
                  <c:v>45946.34894754653</c:v>
                </c:pt>
                <c:pt idx="56579">
                  <c:v>45946.34976674652</c:v>
                </c:pt>
                <c:pt idx="56580">
                  <c:v>45946.3505859466</c:v>
                </c:pt>
                <c:pt idx="56581">
                  <c:v>45946.35140514653</c:v>
                </c:pt>
                <c:pt idx="56582">
                  <c:v>45946.3522243466</c:v>
                </c:pt>
                <c:pt idx="56583">
                  <c:v>45946.35304354653</c:v>
                </c:pt>
                <c:pt idx="56584">
                  <c:v>45946.35386274653</c:v>
                </c:pt>
                <c:pt idx="56585">
                  <c:v>45946.35468194654</c:v>
                </c:pt>
                <c:pt idx="56586">
                  <c:v>45946.3555011466</c:v>
                </c:pt>
                <c:pt idx="56587">
                  <c:v>45946.3563203466</c:v>
                </c:pt>
                <c:pt idx="56588">
                  <c:v>45946.35713954654</c:v>
                </c:pt>
                <c:pt idx="56589">
                  <c:v>45946.3579587466</c:v>
                </c:pt>
                <c:pt idx="56590">
                  <c:v>45946.3587779466</c:v>
                </c:pt>
                <c:pt idx="56591">
                  <c:v>45946.3595971466</c:v>
                </c:pt>
                <c:pt idx="56592">
                  <c:v>45946.3604163466</c:v>
                </c:pt>
                <c:pt idx="56593">
                  <c:v>45946.36123554655</c:v>
                </c:pt>
                <c:pt idx="56594">
                  <c:v>45946.36205474656</c:v>
                </c:pt>
                <c:pt idx="56595">
                  <c:v>45946.3628739466</c:v>
                </c:pt>
                <c:pt idx="56596">
                  <c:v>45946.36369314656</c:v>
                </c:pt>
                <c:pt idx="56597">
                  <c:v>45946.3645123466</c:v>
                </c:pt>
                <c:pt idx="56598">
                  <c:v>45946.36533154657</c:v>
                </c:pt>
                <c:pt idx="56599">
                  <c:v>45946.36615074658</c:v>
                </c:pt>
                <c:pt idx="56600">
                  <c:v>45946.36696994658</c:v>
                </c:pt>
                <c:pt idx="56601">
                  <c:v>45946.36778914657</c:v>
                </c:pt>
                <c:pt idx="56602">
                  <c:v>45946.3686083466</c:v>
                </c:pt>
                <c:pt idx="56603">
                  <c:v>45946.36942754658</c:v>
                </c:pt>
                <c:pt idx="56604">
                  <c:v>45946.3702467466</c:v>
                </c:pt>
                <c:pt idx="56605">
                  <c:v>45946.37106594658</c:v>
                </c:pt>
                <c:pt idx="56606">
                  <c:v>45946.37188514658</c:v>
                </c:pt>
                <c:pt idx="56607">
                  <c:v>45946.3727043466</c:v>
                </c:pt>
                <c:pt idx="56608">
                  <c:v>45946.3735235466</c:v>
                </c:pt>
                <c:pt idx="56609">
                  <c:v>45946.3743427466</c:v>
                </c:pt>
                <c:pt idx="56610">
                  <c:v>45946.3751619466</c:v>
                </c:pt>
                <c:pt idx="56611">
                  <c:v>45946.3759811466</c:v>
                </c:pt>
                <c:pt idx="56612">
                  <c:v>45946.3768003466</c:v>
                </c:pt>
                <c:pt idx="56613">
                  <c:v>45946.3776195466</c:v>
                </c:pt>
                <c:pt idx="56614">
                  <c:v>45946.3784387466</c:v>
                </c:pt>
                <c:pt idx="56615">
                  <c:v>45946.3792579466</c:v>
                </c:pt>
                <c:pt idx="56616">
                  <c:v>45946.3800771466</c:v>
                </c:pt>
                <c:pt idx="56617">
                  <c:v>45946.3808963466</c:v>
                </c:pt>
                <c:pt idx="56618">
                  <c:v>45946.38171554662</c:v>
                </c:pt>
                <c:pt idx="56619">
                  <c:v>45946.38253474661</c:v>
                </c:pt>
                <c:pt idx="56620">
                  <c:v>45946.38335394662</c:v>
                </c:pt>
                <c:pt idx="56621">
                  <c:v>45946.38417314663</c:v>
                </c:pt>
                <c:pt idx="56622">
                  <c:v>45946.38499234664</c:v>
                </c:pt>
                <c:pt idx="56623">
                  <c:v>45946.38581154662</c:v>
                </c:pt>
                <c:pt idx="56624">
                  <c:v>45946.38663074663</c:v>
                </c:pt>
                <c:pt idx="56625">
                  <c:v>45946.38744994663</c:v>
                </c:pt>
                <c:pt idx="56626">
                  <c:v>45946.38826914664</c:v>
                </c:pt>
                <c:pt idx="56627">
                  <c:v>45946.38908834663</c:v>
                </c:pt>
                <c:pt idx="56628">
                  <c:v>45946.38990754664</c:v>
                </c:pt>
                <c:pt idx="56629">
                  <c:v>45946.39072674663</c:v>
                </c:pt>
                <c:pt idx="56630">
                  <c:v>45946.39154594664</c:v>
                </c:pt>
                <c:pt idx="56631">
                  <c:v>45946.39236514665</c:v>
                </c:pt>
                <c:pt idx="56632">
                  <c:v>45946.39318434665</c:v>
                </c:pt>
                <c:pt idx="56633">
                  <c:v>45946.39400354665</c:v>
                </c:pt>
                <c:pt idx="56634">
                  <c:v>45946.39482274665</c:v>
                </c:pt>
                <c:pt idx="56635">
                  <c:v>45946.39564194666</c:v>
                </c:pt>
                <c:pt idx="56636">
                  <c:v>45946.39646114666</c:v>
                </c:pt>
                <c:pt idx="56637">
                  <c:v>45946.39728034666</c:v>
                </c:pt>
                <c:pt idx="56638">
                  <c:v>45946.39809954666</c:v>
                </c:pt>
                <c:pt idx="56639">
                  <c:v>45946.39891874666</c:v>
                </c:pt>
                <c:pt idx="56640">
                  <c:v>45946.39973794667</c:v>
                </c:pt>
                <c:pt idx="56641">
                  <c:v>45946.40055714666</c:v>
                </c:pt>
                <c:pt idx="56642">
                  <c:v>45946.40137634667</c:v>
                </c:pt>
                <c:pt idx="56643">
                  <c:v>45946.40219554667</c:v>
                </c:pt>
                <c:pt idx="56644">
                  <c:v>45946.40301474667</c:v>
                </c:pt>
                <c:pt idx="56645">
                  <c:v>45946.40383394667</c:v>
                </c:pt>
                <c:pt idx="56646">
                  <c:v>45946.40465314668</c:v>
                </c:pt>
                <c:pt idx="56647">
                  <c:v>45946.40547234668</c:v>
                </c:pt>
                <c:pt idx="56648">
                  <c:v>45946.40629154668</c:v>
                </c:pt>
                <c:pt idx="56649">
                  <c:v>45946.40711074669</c:v>
                </c:pt>
                <c:pt idx="56650">
                  <c:v>45946.4079299467</c:v>
                </c:pt>
                <c:pt idx="56651">
                  <c:v>45946.4087491467</c:v>
                </c:pt>
                <c:pt idx="56652">
                  <c:v>45946.4095683467</c:v>
                </c:pt>
                <c:pt idx="56653">
                  <c:v>45946.4103875467</c:v>
                </c:pt>
                <c:pt idx="56654">
                  <c:v>45946.4112067467</c:v>
                </c:pt>
                <c:pt idx="56655">
                  <c:v>45946.4120259467</c:v>
                </c:pt>
                <c:pt idx="56656">
                  <c:v>45946.4128451467</c:v>
                </c:pt>
                <c:pt idx="56657">
                  <c:v>45946.4136643467</c:v>
                </c:pt>
                <c:pt idx="56658">
                  <c:v>45946.41448354671</c:v>
                </c:pt>
                <c:pt idx="56659">
                  <c:v>45946.41530274671</c:v>
                </c:pt>
                <c:pt idx="56660">
                  <c:v>45946.41612194671</c:v>
                </c:pt>
                <c:pt idx="56661">
                  <c:v>45946.41694114671</c:v>
                </c:pt>
                <c:pt idx="56662">
                  <c:v>45946.41776034672</c:v>
                </c:pt>
                <c:pt idx="56663">
                  <c:v>45946.41857954674</c:v>
                </c:pt>
                <c:pt idx="56664">
                  <c:v>45946.41939874672</c:v>
                </c:pt>
                <c:pt idx="56665">
                  <c:v>45946.42021794673</c:v>
                </c:pt>
                <c:pt idx="56666">
                  <c:v>45946.42103714672</c:v>
                </c:pt>
                <c:pt idx="56667">
                  <c:v>45946.42185634672</c:v>
                </c:pt>
                <c:pt idx="56668">
                  <c:v>45946.42267554673</c:v>
                </c:pt>
                <c:pt idx="56669">
                  <c:v>45946.42349474673</c:v>
                </c:pt>
                <c:pt idx="56670">
                  <c:v>45946.42431394673</c:v>
                </c:pt>
                <c:pt idx="56671">
                  <c:v>45946.42513314674</c:v>
                </c:pt>
                <c:pt idx="56672">
                  <c:v>45946.42595234674</c:v>
                </c:pt>
                <c:pt idx="56673">
                  <c:v>45946.42677154674</c:v>
                </c:pt>
                <c:pt idx="56674">
                  <c:v>45946.42759074675</c:v>
                </c:pt>
                <c:pt idx="56675">
                  <c:v>45946.42840994675</c:v>
                </c:pt>
                <c:pt idx="56676">
                  <c:v>45946.42922914675</c:v>
                </c:pt>
                <c:pt idx="56677">
                  <c:v>45946.43004834675</c:v>
                </c:pt>
                <c:pt idx="56678">
                  <c:v>45946.43086754675</c:v>
                </c:pt>
                <c:pt idx="56679">
                  <c:v>45946.43168674676</c:v>
                </c:pt>
                <c:pt idx="56680">
                  <c:v>45946.43250594675</c:v>
                </c:pt>
                <c:pt idx="56681">
                  <c:v>45946.43332514676</c:v>
                </c:pt>
                <c:pt idx="56682">
                  <c:v>45946.43414434676</c:v>
                </c:pt>
                <c:pt idx="56683">
                  <c:v>45946.43496354677</c:v>
                </c:pt>
                <c:pt idx="56684">
                  <c:v>45946.43578274677</c:v>
                </c:pt>
                <c:pt idx="56685">
                  <c:v>45946.43660194677</c:v>
                </c:pt>
                <c:pt idx="56686">
                  <c:v>45946.43742114677</c:v>
                </c:pt>
                <c:pt idx="56687">
                  <c:v>45946.43824034678</c:v>
                </c:pt>
                <c:pt idx="56688">
                  <c:v>45946.43905954677</c:v>
                </c:pt>
                <c:pt idx="56689">
                  <c:v>45946.43987874677</c:v>
                </c:pt>
                <c:pt idx="56690">
                  <c:v>45946.44069794678</c:v>
                </c:pt>
                <c:pt idx="56691">
                  <c:v>45946.4415171468</c:v>
                </c:pt>
                <c:pt idx="56692">
                  <c:v>45946.4423363468</c:v>
                </c:pt>
                <c:pt idx="56693">
                  <c:v>45946.44315554679</c:v>
                </c:pt>
                <c:pt idx="56694">
                  <c:v>45946.4439747468</c:v>
                </c:pt>
                <c:pt idx="56695">
                  <c:v>45946.4447939468</c:v>
                </c:pt>
                <c:pt idx="56696">
                  <c:v>45946.4456131468</c:v>
                </c:pt>
                <c:pt idx="56697">
                  <c:v>45946.4464323468</c:v>
                </c:pt>
                <c:pt idx="56698">
                  <c:v>45946.4472515468</c:v>
                </c:pt>
                <c:pt idx="56699">
                  <c:v>45946.4480707468</c:v>
                </c:pt>
                <c:pt idx="56700">
                  <c:v>45946.4488899468</c:v>
                </c:pt>
                <c:pt idx="56701">
                  <c:v>45946.4497091468</c:v>
                </c:pt>
                <c:pt idx="56702">
                  <c:v>45946.4505283468</c:v>
                </c:pt>
                <c:pt idx="56703">
                  <c:v>45946.45134754681</c:v>
                </c:pt>
                <c:pt idx="56704">
                  <c:v>45946.45216674681</c:v>
                </c:pt>
                <c:pt idx="56705">
                  <c:v>45946.45298594681</c:v>
                </c:pt>
                <c:pt idx="56706">
                  <c:v>45946.45380514681</c:v>
                </c:pt>
                <c:pt idx="56707">
                  <c:v>45946.4546243469</c:v>
                </c:pt>
                <c:pt idx="56708">
                  <c:v>45946.45544354682</c:v>
                </c:pt>
                <c:pt idx="56709">
                  <c:v>45946.45626274684</c:v>
                </c:pt>
                <c:pt idx="56710">
                  <c:v>45946.45708194682</c:v>
                </c:pt>
                <c:pt idx="56711">
                  <c:v>45946.45790114683</c:v>
                </c:pt>
                <c:pt idx="56712">
                  <c:v>45946.45872034683</c:v>
                </c:pt>
                <c:pt idx="56713">
                  <c:v>45946.45953954684</c:v>
                </c:pt>
                <c:pt idx="56714">
                  <c:v>45946.46035874683</c:v>
                </c:pt>
                <c:pt idx="56715">
                  <c:v>45946.46117794684</c:v>
                </c:pt>
                <c:pt idx="56716">
                  <c:v>45946.46199714684</c:v>
                </c:pt>
                <c:pt idx="56717">
                  <c:v>45946.4628163469</c:v>
                </c:pt>
                <c:pt idx="56718">
                  <c:v>45946.46363554685</c:v>
                </c:pt>
                <c:pt idx="56719">
                  <c:v>45946.46445474685</c:v>
                </c:pt>
                <c:pt idx="56720">
                  <c:v>45946.46527394685</c:v>
                </c:pt>
                <c:pt idx="56721">
                  <c:v>45946.46609314686</c:v>
                </c:pt>
                <c:pt idx="56722">
                  <c:v>45946.4669123469</c:v>
                </c:pt>
                <c:pt idx="56723">
                  <c:v>45946.46773154686</c:v>
                </c:pt>
                <c:pt idx="56724">
                  <c:v>45946.46855074686</c:v>
                </c:pt>
                <c:pt idx="56725">
                  <c:v>45946.46936994686</c:v>
                </c:pt>
                <c:pt idx="56726">
                  <c:v>45946.47018914686</c:v>
                </c:pt>
                <c:pt idx="56727">
                  <c:v>45946.47100834686</c:v>
                </c:pt>
                <c:pt idx="56728">
                  <c:v>45946.47182754687</c:v>
                </c:pt>
                <c:pt idx="56729">
                  <c:v>45946.47264674687</c:v>
                </c:pt>
                <c:pt idx="56730">
                  <c:v>45946.47346594687</c:v>
                </c:pt>
                <c:pt idx="56731">
                  <c:v>45946.4742851469</c:v>
                </c:pt>
                <c:pt idx="56732">
                  <c:v>45946.47510434687</c:v>
                </c:pt>
                <c:pt idx="56733">
                  <c:v>45946.47592354688</c:v>
                </c:pt>
                <c:pt idx="56734">
                  <c:v>45946.47674274688</c:v>
                </c:pt>
                <c:pt idx="56735">
                  <c:v>45946.47756194688</c:v>
                </c:pt>
                <c:pt idx="56736">
                  <c:v>45946.47838114688</c:v>
                </c:pt>
                <c:pt idx="56737">
                  <c:v>45946.4792003469</c:v>
                </c:pt>
                <c:pt idx="56738">
                  <c:v>45946.4800195469</c:v>
                </c:pt>
                <c:pt idx="56739">
                  <c:v>45946.4808387469</c:v>
                </c:pt>
                <c:pt idx="56740">
                  <c:v>45946.4816579469</c:v>
                </c:pt>
                <c:pt idx="56741">
                  <c:v>45946.4824771469</c:v>
                </c:pt>
                <c:pt idx="56742">
                  <c:v>45946.4832963469</c:v>
                </c:pt>
                <c:pt idx="56743">
                  <c:v>45946.4841155469</c:v>
                </c:pt>
                <c:pt idx="56744">
                  <c:v>45946.4849347469</c:v>
                </c:pt>
                <c:pt idx="56745">
                  <c:v>45946.4857539469</c:v>
                </c:pt>
                <c:pt idx="56746">
                  <c:v>45946.4865731469</c:v>
                </c:pt>
                <c:pt idx="56747">
                  <c:v>45946.4873923469</c:v>
                </c:pt>
                <c:pt idx="56748">
                  <c:v>45946.4882115469</c:v>
                </c:pt>
                <c:pt idx="56749">
                  <c:v>45946.48903074691</c:v>
                </c:pt>
                <c:pt idx="56750">
                  <c:v>45946.48984994694</c:v>
                </c:pt>
                <c:pt idx="56751">
                  <c:v>45946.49066914692</c:v>
                </c:pt>
                <c:pt idx="56752">
                  <c:v>45946.49148834692</c:v>
                </c:pt>
                <c:pt idx="56753">
                  <c:v>45946.49230754692</c:v>
                </c:pt>
                <c:pt idx="56754">
                  <c:v>45946.49312674693</c:v>
                </c:pt>
                <c:pt idx="56755">
                  <c:v>45946.49394594693</c:v>
                </c:pt>
                <c:pt idx="56756">
                  <c:v>45946.49476514693</c:v>
                </c:pt>
                <c:pt idx="56757">
                  <c:v>45946.49558434693</c:v>
                </c:pt>
                <c:pt idx="56758">
                  <c:v>45946.49640354694</c:v>
                </c:pt>
                <c:pt idx="56759">
                  <c:v>45946.49722274694</c:v>
                </c:pt>
                <c:pt idx="56760">
                  <c:v>45946.49804194694</c:v>
                </c:pt>
                <c:pt idx="56761">
                  <c:v>45946.49886114694</c:v>
                </c:pt>
                <c:pt idx="56762">
                  <c:v>45946.49968034695</c:v>
                </c:pt>
                <c:pt idx="56763">
                  <c:v>45946.50049954695</c:v>
                </c:pt>
                <c:pt idx="56764">
                  <c:v>45946.50131874695</c:v>
                </c:pt>
                <c:pt idx="56765">
                  <c:v>45946.50213794696</c:v>
                </c:pt>
                <c:pt idx="56766">
                  <c:v>45946.502957147</c:v>
                </c:pt>
                <c:pt idx="56767">
                  <c:v>45946.50377634695</c:v>
                </c:pt>
                <c:pt idx="56768">
                  <c:v>45946.50459554696</c:v>
                </c:pt>
                <c:pt idx="56769">
                  <c:v>45946.50541474696</c:v>
                </c:pt>
                <c:pt idx="56770">
                  <c:v>45946.506233947</c:v>
                </c:pt>
                <c:pt idx="56771">
                  <c:v>45946.50705314696</c:v>
                </c:pt>
                <c:pt idx="56772">
                  <c:v>45946.507872347</c:v>
                </c:pt>
                <c:pt idx="56773">
                  <c:v>45946.50869154698</c:v>
                </c:pt>
                <c:pt idx="56774">
                  <c:v>45946.50951074698</c:v>
                </c:pt>
                <c:pt idx="56775">
                  <c:v>45946.510329947</c:v>
                </c:pt>
                <c:pt idx="56776">
                  <c:v>45946.51114914697</c:v>
                </c:pt>
                <c:pt idx="56777">
                  <c:v>45946.51196834698</c:v>
                </c:pt>
                <c:pt idx="56778">
                  <c:v>45946.51278754698</c:v>
                </c:pt>
                <c:pt idx="56779">
                  <c:v>45946.51360674698</c:v>
                </c:pt>
                <c:pt idx="56780">
                  <c:v>45946.51442594698</c:v>
                </c:pt>
                <c:pt idx="56781">
                  <c:v>45946.515245147</c:v>
                </c:pt>
                <c:pt idx="56782">
                  <c:v>45946.516064347</c:v>
                </c:pt>
                <c:pt idx="56783">
                  <c:v>45946.516883547</c:v>
                </c:pt>
                <c:pt idx="56784">
                  <c:v>45946.517702747</c:v>
                </c:pt>
                <c:pt idx="56785">
                  <c:v>45946.518521947</c:v>
                </c:pt>
                <c:pt idx="56786">
                  <c:v>45946.519341147</c:v>
                </c:pt>
                <c:pt idx="56787">
                  <c:v>45946.52016034701</c:v>
                </c:pt>
                <c:pt idx="56788">
                  <c:v>45946.52097954701</c:v>
                </c:pt>
                <c:pt idx="56789">
                  <c:v>45946.521798747</c:v>
                </c:pt>
                <c:pt idx="56790">
                  <c:v>45946.52261794701</c:v>
                </c:pt>
                <c:pt idx="56791">
                  <c:v>45946.52343714701</c:v>
                </c:pt>
                <c:pt idx="56792">
                  <c:v>45946.52425634701</c:v>
                </c:pt>
                <c:pt idx="56793">
                  <c:v>45946.52507554702</c:v>
                </c:pt>
                <c:pt idx="56794">
                  <c:v>45946.52589474702</c:v>
                </c:pt>
                <c:pt idx="56795">
                  <c:v>45946.52671394702</c:v>
                </c:pt>
                <c:pt idx="56796">
                  <c:v>45946.52753314702</c:v>
                </c:pt>
                <c:pt idx="56797">
                  <c:v>45946.52835234702</c:v>
                </c:pt>
                <c:pt idx="56798">
                  <c:v>45946.52917154702</c:v>
                </c:pt>
                <c:pt idx="56799">
                  <c:v>45946.52999074703</c:v>
                </c:pt>
                <c:pt idx="56800">
                  <c:v>45946.53080994703</c:v>
                </c:pt>
                <c:pt idx="56801">
                  <c:v>45946.53162914704</c:v>
                </c:pt>
                <c:pt idx="56802">
                  <c:v>45946.53244834704</c:v>
                </c:pt>
                <c:pt idx="56803">
                  <c:v>45946.53326754703</c:v>
                </c:pt>
                <c:pt idx="56804">
                  <c:v>45946.53408674704</c:v>
                </c:pt>
                <c:pt idx="56805">
                  <c:v>45946.53490594705</c:v>
                </c:pt>
                <c:pt idx="56806">
                  <c:v>45946.53572514705</c:v>
                </c:pt>
                <c:pt idx="56807">
                  <c:v>45946.53654434705</c:v>
                </c:pt>
                <c:pt idx="56808">
                  <c:v>45946.53736354705</c:v>
                </c:pt>
                <c:pt idx="56809">
                  <c:v>45946.53818274706</c:v>
                </c:pt>
                <c:pt idx="56810">
                  <c:v>45946.53900194706</c:v>
                </c:pt>
                <c:pt idx="56811">
                  <c:v>45946.53982114706</c:v>
                </c:pt>
                <c:pt idx="56812">
                  <c:v>45946.54064034706</c:v>
                </c:pt>
                <c:pt idx="56813">
                  <c:v>45946.54145954706</c:v>
                </c:pt>
                <c:pt idx="56814">
                  <c:v>45946.54227874706</c:v>
                </c:pt>
                <c:pt idx="56815">
                  <c:v>45946.54309794707</c:v>
                </c:pt>
                <c:pt idx="56816">
                  <c:v>45946.54391714707</c:v>
                </c:pt>
                <c:pt idx="56817">
                  <c:v>45946.54473634708</c:v>
                </c:pt>
                <c:pt idx="56818">
                  <c:v>45946.54555554707</c:v>
                </c:pt>
                <c:pt idx="56819">
                  <c:v>45946.54637474707</c:v>
                </c:pt>
                <c:pt idx="56820">
                  <c:v>45946.54719394708</c:v>
                </c:pt>
                <c:pt idx="56821">
                  <c:v>45946.5480131471</c:v>
                </c:pt>
                <c:pt idx="56822">
                  <c:v>45946.5488323471</c:v>
                </c:pt>
                <c:pt idx="56823">
                  <c:v>45946.54965154709</c:v>
                </c:pt>
                <c:pt idx="56824">
                  <c:v>45946.5504707471</c:v>
                </c:pt>
                <c:pt idx="56825">
                  <c:v>45946.5512899471</c:v>
                </c:pt>
                <c:pt idx="56826">
                  <c:v>45946.5521091471</c:v>
                </c:pt>
                <c:pt idx="56827">
                  <c:v>45946.5529283471</c:v>
                </c:pt>
                <c:pt idx="56828">
                  <c:v>45946.5537475471</c:v>
                </c:pt>
                <c:pt idx="56829">
                  <c:v>45946.5545667471</c:v>
                </c:pt>
                <c:pt idx="56830">
                  <c:v>45946.5553859471</c:v>
                </c:pt>
                <c:pt idx="56831">
                  <c:v>45946.5562051471</c:v>
                </c:pt>
                <c:pt idx="56832">
                  <c:v>45946.5570243471</c:v>
                </c:pt>
                <c:pt idx="56833">
                  <c:v>45946.55784354711</c:v>
                </c:pt>
                <c:pt idx="56834">
                  <c:v>45946.55866274711</c:v>
                </c:pt>
                <c:pt idx="56835">
                  <c:v>45946.55948194712</c:v>
                </c:pt>
                <c:pt idx="56836">
                  <c:v>45946.56030114712</c:v>
                </c:pt>
                <c:pt idx="56837">
                  <c:v>45946.56112034712</c:v>
                </c:pt>
                <c:pt idx="56838">
                  <c:v>45946.56193954712</c:v>
                </c:pt>
                <c:pt idx="56839">
                  <c:v>45946.56275874712</c:v>
                </c:pt>
                <c:pt idx="56840">
                  <c:v>45946.56357794712</c:v>
                </c:pt>
                <c:pt idx="56841">
                  <c:v>45946.56439714712</c:v>
                </c:pt>
                <c:pt idx="56842">
                  <c:v>45946.56521634713</c:v>
                </c:pt>
                <c:pt idx="56843">
                  <c:v>45946.56603554713</c:v>
                </c:pt>
                <c:pt idx="56844">
                  <c:v>45946.56685474713</c:v>
                </c:pt>
                <c:pt idx="56845">
                  <c:v>45946.56767394714</c:v>
                </c:pt>
                <c:pt idx="56846">
                  <c:v>45946.56849314714</c:v>
                </c:pt>
                <c:pt idx="56847">
                  <c:v>45946.56931234714</c:v>
                </c:pt>
                <c:pt idx="56848">
                  <c:v>45946.57013154715</c:v>
                </c:pt>
                <c:pt idx="56849">
                  <c:v>45946.57095074715</c:v>
                </c:pt>
                <c:pt idx="56850">
                  <c:v>45946.57176994715</c:v>
                </c:pt>
                <c:pt idx="56851">
                  <c:v>45946.57258914715</c:v>
                </c:pt>
                <c:pt idx="56852">
                  <c:v>45946.57340834715</c:v>
                </c:pt>
                <c:pt idx="56853">
                  <c:v>45946.57422754715</c:v>
                </c:pt>
                <c:pt idx="56854">
                  <c:v>45946.57504674716</c:v>
                </c:pt>
                <c:pt idx="56855">
                  <c:v>45946.57586594716</c:v>
                </c:pt>
                <c:pt idx="56856">
                  <c:v>45946.57668514716</c:v>
                </c:pt>
                <c:pt idx="56857">
                  <c:v>45946.57750434716</c:v>
                </c:pt>
                <c:pt idx="56858">
                  <c:v>45946.57832354717</c:v>
                </c:pt>
                <c:pt idx="56859">
                  <c:v>45946.57914274717</c:v>
                </c:pt>
                <c:pt idx="56860">
                  <c:v>45946.57996194717</c:v>
                </c:pt>
                <c:pt idx="56861">
                  <c:v>45946.58078114717</c:v>
                </c:pt>
                <c:pt idx="56862">
                  <c:v>45946.58160034717</c:v>
                </c:pt>
                <c:pt idx="56863">
                  <c:v>45946.58241954717</c:v>
                </c:pt>
                <c:pt idx="56864">
                  <c:v>45946.58323874718</c:v>
                </c:pt>
                <c:pt idx="56865">
                  <c:v>45946.5840579472</c:v>
                </c:pt>
                <c:pt idx="56866">
                  <c:v>45946.5848771472</c:v>
                </c:pt>
                <c:pt idx="56867">
                  <c:v>45946.58569634718</c:v>
                </c:pt>
                <c:pt idx="56868">
                  <c:v>45946.5865155472</c:v>
                </c:pt>
                <c:pt idx="56869">
                  <c:v>45946.5873347472</c:v>
                </c:pt>
                <c:pt idx="56870">
                  <c:v>45946.5881539472</c:v>
                </c:pt>
                <c:pt idx="56871">
                  <c:v>45946.5889731472</c:v>
                </c:pt>
                <c:pt idx="56872">
                  <c:v>45946.5897923472</c:v>
                </c:pt>
                <c:pt idx="56873">
                  <c:v>45946.5906115472</c:v>
                </c:pt>
                <c:pt idx="56874">
                  <c:v>45946.59143074718</c:v>
                </c:pt>
                <c:pt idx="56875">
                  <c:v>45946.59224994721</c:v>
                </c:pt>
                <c:pt idx="56876">
                  <c:v>45946.59306914719</c:v>
                </c:pt>
                <c:pt idx="56877">
                  <c:v>45946.5938883472</c:v>
                </c:pt>
                <c:pt idx="56878">
                  <c:v>45946.59470754718</c:v>
                </c:pt>
                <c:pt idx="56879">
                  <c:v>45946.59552674722</c:v>
                </c:pt>
                <c:pt idx="56880">
                  <c:v>45946.59634594722</c:v>
                </c:pt>
                <c:pt idx="56881">
                  <c:v>45946.59716514718</c:v>
                </c:pt>
                <c:pt idx="56882">
                  <c:v>45946.59798434722</c:v>
                </c:pt>
                <c:pt idx="56883">
                  <c:v>45946.59880354723</c:v>
                </c:pt>
                <c:pt idx="56884">
                  <c:v>45946.59962274718</c:v>
                </c:pt>
                <c:pt idx="56885">
                  <c:v>45946.60044194722</c:v>
                </c:pt>
                <c:pt idx="56886">
                  <c:v>45946.60126114723</c:v>
                </c:pt>
                <c:pt idx="56887">
                  <c:v>45946.60208034723</c:v>
                </c:pt>
                <c:pt idx="56888">
                  <c:v>45946.60289954724</c:v>
                </c:pt>
                <c:pt idx="56889">
                  <c:v>45946.60371874722</c:v>
                </c:pt>
                <c:pt idx="56890">
                  <c:v>45946.60453794724</c:v>
                </c:pt>
                <c:pt idx="56891">
                  <c:v>45946.60535714724</c:v>
                </c:pt>
                <c:pt idx="56892">
                  <c:v>45946.60617634725</c:v>
                </c:pt>
                <c:pt idx="56893">
                  <c:v>45946.60699554725</c:v>
                </c:pt>
                <c:pt idx="56894">
                  <c:v>45946.60781474725</c:v>
                </c:pt>
                <c:pt idx="56895">
                  <c:v>45946.60863394725</c:v>
                </c:pt>
                <c:pt idx="56896">
                  <c:v>45946.60945314726</c:v>
                </c:pt>
                <c:pt idx="56897">
                  <c:v>45946.61027234725</c:v>
                </c:pt>
                <c:pt idx="56898">
                  <c:v>45946.61109154725</c:v>
                </c:pt>
                <c:pt idx="56899">
                  <c:v>45946.61191074726</c:v>
                </c:pt>
                <c:pt idx="56900">
                  <c:v>45946.61272994726</c:v>
                </c:pt>
                <c:pt idx="56901">
                  <c:v>45946.61354914727</c:v>
                </c:pt>
                <c:pt idx="56902">
                  <c:v>45946.61436834727</c:v>
                </c:pt>
                <c:pt idx="56903">
                  <c:v>45946.6151875472</c:v>
                </c:pt>
                <c:pt idx="56904">
                  <c:v>45946.61600674727</c:v>
                </c:pt>
                <c:pt idx="56905">
                  <c:v>45946.61682594727</c:v>
                </c:pt>
                <c:pt idx="56906">
                  <c:v>45946.61764514728</c:v>
                </c:pt>
                <c:pt idx="56907">
                  <c:v>45946.61846434728</c:v>
                </c:pt>
                <c:pt idx="56908">
                  <c:v>45946.61928354728</c:v>
                </c:pt>
                <c:pt idx="56909">
                  <c:v>45946.62010274722</c:v>
                </c:pt>
                <c:pt idx="56910">
                  <c:v>45946.62092194727</c:v>
                </c:pt>
                <c:pt idx="56911">
                  <c:v>45946.62174114721</c:v>
                </c:pt>
                <c:pt idx="56912">
                  <c:v>45946.62256034728</c:v>
                </c:pt>
                <c:pt idx="56913">
                  <c:v>45946.62337954727</c:v>
                </c:pt>
                <c:pt idx="56914">
                  <c:v>45946.6241987473</c:v>
                </c:pt>
                <c:pt idx="56915">
                  <c:v>45946.6250179473</c:v>
                </c:pt>
                <c:pt idx="56916">
                  <c:v>45946.6258371473</c:v>
                </c:pt>
                <c:pt idx="56917">
                  <c:v>45946.6266563473</c:v>
                </c:pt>
                <c:pt idx="56918">
                  <c:v>45946.62747554724</c:v>
                </c:pt>
                <c:pt idx="56919">
                  <c:v>45946.62829474731</c:v>
                </c:pt>
                <c:pt idx="56920">
                  <c:v>45946.6291139473</c:v>
                </c:pt>
                <c:pt idx="56921">
                  <c:v>45946.62993314731</c:v>
                </c:pt>
                <c:pt idx="56922">
                  <c:v>45946.63075234732</c:v>
                </c:pt>
                <c:pt idx="56923">
                  <c:v>45946.63157154732</c:v>
                </c:pt>
                <c:pt idx="56924">
                  <c:v>45946.63239074732</c:v>
                </c:pt>
                <c:pt idx="56925">
                  <c:v>45946.63320994732</c:v>
                </c:pt>
                <c:pt idx="56926">
                  <c:v>45946.63402914732</c:v>
                </c:pt>
                <c:pt idx="56927">
                  <c:v>45946.63484834732</c:v>
                </c:pt>
                <c:pt idx="56928">
                  <c:v>45946.63566754726</c:v>
                </c:pt>
                <c:pt idx="56929">
                  <c:v>45946.63648674732</c:v>
                </c:pt>
                <c:pt idx="56930">
                  <c:v>45946.63730594733</c:v>
                </c:pt>
                <c:pt idx="56931">
                  <c:v>45946.63812514734</c:v>
                </c:pt>
                <c:pt idx="56932">
                  <c:v>45946.63894434734</c:v>
                </c:pt>
                <c:pt idx="56933">
                  <c:v>45946.63976354726</c:v>
                </c:pt>
                <c:pt idx="56934">
                  <c:v>45946.64058274734</c:v>
                </c:pt>
                <c:pt idx="56935">
                  <c:v>45946.64140194735</c:v>
                </c:pt>
                <c:pt idx="56936">
                  <c:v>45946.64222114735</c:v>
                </c:pt>
                <c:pt idx="56937">
                  <c:v>45946.64304034735</c:v>
                </c:pt>
                <c:pt idx="56938">
                  <c:v>45946.64385954735</c:v>
                </c:pt>
                <c:pt idx="56939">
                  <c:v>45946.64467874735</c:v>
                </c:pt>
                <c:pt idx="56940">
                  <c:v>45946.64549794736</c:v>
                </c:pt>
                <c:pt idx="56941">
                  <c:v>45946.64631714735</c:v>
                </c:pt>
                <c:pt idx="56942">
                  <c:v>45946.64713634736</c:v>
                </c:pt>
                <c:pt idx="56943">
                  <c:v>45946.64795554736</c:v>
                </c:pt>
                <c:pt idx="56944">
                  <c:v>45946.64877474737</c:v>
                </c:pt>
                <c:pt idx="56945">
                  <c:v>45946.64959394737</c:v>
                </c:pt>
                <c:pt idx="56946">
                  <c:v>45946.65041314737</c:v>
                </c:pt>
                <c:pt idx="56947">
                  <c:v>45946.65123234737</c:v>
                </c:pt>
                <c:pt idx="56948">
                  <c:v>45946.65205154737</c:v>
                </c:pt>
                <c:pt idx="56949">
                  <c:v>45946.65287074737</c:v>
                </c:pt>
                <c:pt idx="56950">
                  <c:v>45946.65368994738</c:v>
                </c:pt>
                <c:pt idx="56951">
                  <c:v>45946.65450914738</c:v>
                </c:pt>
                <c:pt idx="56952">
                  <c:v>45946.65532834738</c:v>
                </c:pt>
                <c:pt idx="56953">
                  <c:v>45946.65614754739</c:v>
                </c:pt>
                <c:pt idx="56954">
                  <c:v>45946.65696674739</c:v>
                </c:pt>
                <c:pt idx="56955">
                  <c:v>45946.65778594738</c:v>
                </c:pt>
                <c:pt idx="56956">
                  <c:v>45946.6586051474</c:v>
                </c:pt>
                <c:pt idx="56957">
                  <c:v>45946.6594243474</c:v>
                </c:pt>
                <c:pt idx="56958">
                  <c:v>45946.6602435474</c:v>
                </c:pt>
                <c:pt idx="56959">
                  <c:v>45946.66106274733</c:v>
                </c:pt>
                <c:pt idx="56960">
                  <c:v>45946.6618819474</c:v>
                </c:pt>
                <c:pt idx="56961">
                  <c:v>45946.6627011474</c:v>
                </c:pt>
                <c:pt idx="56962">
                  <c:v>45946.66352034741</c:v>
                </c:pt>
                <c:pt idx="56963">
                  <c:v>45946.66433954741</c:v>
                </c:pt>
                <c:pt idx="56964">
                  <c:v>45946.6651587474</c:v>
                </c:pt>
                <c:pt idx="56965">
                  <c:v>45946.66597794741</c:v>
                </c:pt>
                <c:pt idx="56966">
                  <c:v>45946.66679714742</c:v>
                </c:pt>
                <c:pt idx="56967">
                  <c:v>45946.66761634742</c:v>
                </c:pt>
                <c:pt idx="56968">
                  <c:v>45946.66843554742</c:v>
                </c:pt>
                <c:pt idx="56969">
                  <c:v>45946.66925474742</c:v>
                </c:pt>
                <c:pt idx="56970">
                  <c:v>45946.67007394742</c:v>
                </c:pt>
                <c:pt idx="56971">
                  <c:v>45946.67089314742</c:v>
                </c:pt>
                <c:pt idx="56972">
                  <c:v>45946.67171234743</c:v>
                </c:pt>
                <c:pt idx="56973">
                  <c:v>45946.67253154743</c:v>
                </c:pt>
                <c:pt idx="56974">
                  <c:v>45946.67335074743</c:v>
                </c:pt>
                <c:pt idx="56975">
                  <c:v>45946.67416994744</c:v>
                </c:pt>
                <c:pt idx="56976">
                  <c:v>45946.67498914744</c:v>
                </c:pt>
                <c:pt idx="56977">
                  <c:v>45946.67580834744</c:v>
                </c:pt>
                <c:pt idx="56978">
                  <c:v>45946.67662754744</c:v>
                </c:pt>
                <c:pt idx="56979">
                  <c:v>45946.67744674745</c:v>
                </c:pt>
                <c:pt idx="56980">
                  <c:v>45946.67826594745</c:v>
                </c:pt>
                <c:pt idx="56981">
                  <c:v>45946.67908514745</c:v>
                </c:pt>
                <c:pt idx="56982">
                  <c:v>45946.67990434745</c:v>
                </c:pt>
                <c:pt idx="56983">
                  <c:v>45946.68072354746</c:v>
                </c:pt>
                <c:pt idx="56984">
                  <c:v>45946.68154274746</c:v>
                </c:pt>
                <c:pt idx="56985">
                  <c:v>45946.68236194746</c:v>
                </c:pt>
                <c:pt idx="56986">
                  <c:v>45946.68318114745</c:v>
                </c:pt>
                <c:pt idx="56987">
                  <c:v>45946.68400034746</c:v>
                </c:pt>
                <c:pt idx="56988">
                  <c:v>45946.68481954746</c:v>
                </c:pt>
                <c:pt idx="56989">
                  <c:v>45946.68563874747</c:v>
                </c:pt>
                <c:pt idx="56990">
                  <c:v>45946.68645794747</c:v>
                </c:pt>
                <c:pt idx="56991">
                  <c:v>45946.68727714748</c:v>
                </c:pt>
                <c:pt idx="56992">
                  <c:v>45946.6880963475</c:v>
                </c:pt>
                <c:pt idx="56993">
                  <c:v>45946.68891554747</c:v>
                </c:pt>
                <c:pt idx="56994">
                  <c:v>45946.68973474748</c:v>
                </c:pt>
                <c:pt idx="56995">
                  <c:v>45946.69055394748</c:v>
                </c:pt>
                <c:pt idx="56996">
                  <c:v>45946.69137314749</c:v>
                </c:pt>
                <c:pt idx="56997">
                  <c:v>45946.69219234749</c:v>
                </c:pt>
                <c:pt idx="56998">
                  <c:v>45946.69301154748</c:v>
                </c:pt>
                <c:pt idx="56999">
                  <c:v>45946.69383074748</c:v>
                </c:pt>
                <c:pt idx="57000">
                  <c:v>45946.69464994749</c:v>
                </c:pt>
                <c:pt idx="57001">
                  <c:v>45946.6954691475</c:v>
                </c:pt>
                <c:pt idx="57002">
                  <c:v>45946.6962883475</c:v>
                </c:pt>
                <c:pt idx="57003">
                  <c:v>45946.69710754743</c:v>
                </c:pt>
                <c:pt idx="57004">
                  <c:v>45946.6979267475</c:v>
                </c:pt>
                <c:pt idx="57005">
                  <c:v>45946.69874594751</c:v>
                </c:pt>
                <c:pt idx="57006">
                  <c:v>45946.69956514751</c:v>
                </c:pt>
                <c:pt idx="57007">
                  <c:v>45946.70038434751</c:v>
                </c:pt>
                <c:pt idx="57008">
                  <c:v>45946.70120354751</c:v>
                </c:pt>
                <c:pt idx="57009">
                  <c:v>45946.70202274752</c:v>
                </c:pt>
                <c:pt idx="57010">
                  <c:v>45946.70284194752</c:v>
                </c:pt>
                <c:pt idx="57011">
                  <c:v>45946.70366114752</c:v>
                </c:pt>
                <c:pt idx="57012">
                  <c:v>45946.70448034752</c:v>
                </c:pt>
                <c:pt idx="57013">
                  <c:v>45946.70529954752</c:v>
                </c:pt>
                <c:pt idx="57014">
                  <c:v>45946.70611874752</c:v>
                </c:pt>
                <c:pt idx="57015">
                  <c:v>45946.70693794752</c:v>
                </c:pt>
                <c:pt idx="57016">
                  <c:v>45946.70775714753</c:v>
                </c:pt>
                <c:pt idx="57017">
                  <c:v>45946.70857634754</c:v>
                </c:pt>
                <c:pt idx="57018">
                  <c:v>45946.70939554754</c:v>
                </c:pt>
                <c:pt idx="57019">
                  <c:v>45946.71021474753</c:v>
                </c:pt>
                <c:pt idx="57020">
                  <c:v>45946.71103394754</c:v>
                </c:pt>
                <c:pt idx="57021">
                  <c:v>45946.71185314754</c:v>
                </c:pt>
                <c:pt idx="57022">
                  <c:v>45946.71267234754</c:v>
                </c:pt>
                <c:pt idx="57023">
                  <c:v>45946.71349154755</c:v>
                </c:pt>
                <c:pt idx="57024">
                  <c:v>45946.71431074755</c:v>
                </c:pt>
                <c:pt idx="57025">
                  <c:v>45946.71512994755</c:v>
                </c:pt>
                <c:pt idx="57026">
                  <c:v>45946.71594914755</c:v>
                </c:pt>
                <c:pt idx="57027">
                  <c:v>45946.71676834755</c:v>
                </c:pt>
                <c:pt idx="57028">
                  <c:v>45946.71758754756</c:v>
                </c:pt>
                <c:pt idx="57029">
                  <c:v>45946.71840674756</c:v>
                </c:pt>
                <c:pt idx="57030">
                  <c:v>45946.71922594756</c:v>
                </c:pt>
                <c:pt idx="57031">
                  <c:v>45946.72004514757</c:v>
                </c:pt>
                <c:pt idx="57032">
                  <c:v>45946.72086434757</c:v>
                </c:pt>
                <c:pt idx="57033">
                  <c:v>45946.7216835475</c:v>
                </c:pt>
                <c:pt idx="57034">
                  <c:v>45946.72250274757</c:v>
                </c:pt>
                <c:pt idx="57035">
                  <c:v>45946.72332194757</c:v>
                </c:pt>
                <c:pt idx="57036">
                  <c:v>45946.72414114758</c:v>
                </c:pt>
                <c:pt idx="57037">
                  <c:v>45946.72496034758</c:v>
                </c:pt>
                <c:pt idx="57038">
                  <c:v>45946.72577954757</c:v>
                </c:pt>
                <c:pt idx="57039">
                  <c:v>45946.72659874758</c:v>
                </c:pt>
                <c:pt idx="57040">
                  <c:v>45946.72741794759</c:v>
                </c:pt>
                <c:pt idx="57041">
                  <c:v>45946.72823714758</c:v>
                </c:pt>
                <c:pt idx="57042">
                  <c:v>45946.7290563476</c:v>
                </c:pt>
                <c:pt idx="57043">
                  <c:v>45946.72987554759</c:v>
                </c:pt>
                <c:pt idx="57044">
                  <c:v>45946.7306947476</c:v>
                </c:pt>
                <c:pt idx="57045">
                  <c:v>45946.7315139476</c:v>
                </c:pt>
                <c:pt idx="57046">
                  <c:v>45946.7323331476</c:v>
                </c:pt>
                <c:pt idx="57047">
                  <c:v>45946.7331523476</c:v>
                </c:pt>
                <c:pt idx="57048">
                  <c:v>45946.73397154758</c:v>
                </c:pt>
                <c:pt idx="57049">
                  <c:v>45946.73479074759</c:v>
                </c:pt>
                <c:pt idx="57050">
                  <c:v>45946.73560994759</c:v>
                </c:pt>
                <c:pt idx="57051">
                  <c:v>45946.7364291476</c:v>
                </c:pt>
                <c:pt idx="57052">
                  <c:v>45946.73724834761</c:v>
                </c:pt>
                <c:pt idx="57053">
                  <c:v>45946.73806754762</c:v>
                </c:pt>
                <c:pt idx="57054">
                  <c:v>45946.73888674762</c:v>
                </c:pt>
                <c:pt idx="57055">
                  <c:v>45946.73970594758</c:v>
                </c:pt>
                <c:pt idx="57056">
                  <c:v>45946.74052514762</c:v>
                </c:pt>
                <c:pt idx="57057">
                  <c:v>45946.74134434763</c:v>
                </c:pt>
                <c:pt idx="57058">
                  <c:v>45946.74216354758</c:v>
                </c:pt>
                <c:pt idx="57059">
                  <c:v>45946.74298274762</c:v>
                </c:pt>
                <c:pt idx="57060">
                  <c:v>45946.74380194762</c:v>
                </c:pt>
                <c:pt idx="57061">
                  <c:v>45946.74462114763</c:v>
                </c:pt>
                <c:pt idx="57062">
                  <c:v>45946.74544034759</c:v>
                </c:pt>
                <c:pt idx="57063">
                  <c:v>45946.74625954764</c:v>
                </c:pt>
                <c:pt idx="57064">
                  <c:v>45946.74707874763</c:v>
                </c:pt>
                <c:pt idx="57065">
                  <c:v>45946.74789794764</c:v>
                </c:pt>
                <c:pt idx="57066">
                  <c:v>45946.74871714765</c:v>
                </c:pt>
                <c:pt idx="57067">
                  <c:v>45946.74953634765</c:v>
                </c:pt>
                <c:pt idx="57068">
                  <c:v>45946.75035554765</c:v>
                </c:pt>
                <c:pt idx="57069">
                  <c:v>45946.75117474765</c:v>
                </c:pt>
                <c:pt idx="57070">
                  <c:v>45946.75199394766</c:v>
                </c:pt>
                <c:pt idx="57071">
                  <c:v>45946.75281314765</c:v>
                </c:pt>
                <c:pt idx="57072">
                  <c:v>45946.75363234766</c:v>
                </c:pt>
                <c:pt idx="57073">
                  <c:v>45946.75445154765</c:v>
                </c:pt>
                <c:pt idx="57074">
                  <c:v>45946.75527074766</c:v>
                </c:pt>
                <c:pt idx="57075">
                  <c:v>45946.75608994767</c:v>
                </c:pt>
                <c:pt idx="57076">
                  <c:v>45946.75690914767</c:v>
                </c:pt>
                <c:pt idx="57077">
                  <c:v>45946.75772834767</c:v>
                </c:pt>
                <c:pt idx="57078">
                  <c:v>45946.75854754767</c:v>
                </c:pt>
                <c:pt idx="57079">
                  <c:v>45946.75936674768</c:v>
                </c:pt>
                <c:pt idx="57080">
                  <c:v>45946.76018594761</c:v>
                </c:pt>
                <c:pt idx="57081">
                  <c:v>45946.76100514767</c:v>
                </c:pt>
                <c:pt idx="57082">
                  <c:v>45946.76182434768</c:v>
                </c:pt>
                <c:pt idx="57083">
                  <c:v>45946.76264354762</c:v>
                </c:pt>
                <c:pt idx="57084">
                  <c:v>45946.76346274758</c:v>
                </c:pt>
                <c:pt idx="57085">
                  <c:v>45946.76428194768</c:v>
                </c:pt>
                <c:pt idx="57086">
                  <c:v>45946.76510114762</c:v>
                </c:pt>
                <c:pt idx="57087">
                  <c:v>45946.76592034767</c:v>
                </c:pt>
                <c:pt idx="57088">
                  <c:v>45946.7667395477</c:v>
                </c:pt>
                <c:pt idx="57089">
                  <c:v>45946.7675587477</c:v>
                </c:pt>
                <c:pt idx="57090">
                  <c:v>45946.7683779477</c:v>
                </c:pt>
                <c:pt idx="57091">
                  <c:v>45946.7691971477</c:v>
                </c:pt>
                <c:pt idx="57092">
                  <c:v>45946.7700163477</c:v>
                </c:pt>
                <c:pt idx="57093">
                  <c:v>45946.77083554771</c:v>
                </c:pt>
                <c:pt idx="57094">
                  <c:v>45946.7716547477</c:v>
                </c:pt>
                <c:pt idx="57095">
                  <c:v>45946.77247394771</c:v>
                </c:pt>
                <c:pt idx="57096">
                  <c:v>45946.77329314771</c:v>
                </c:pt>
                <c:pt idx="57097">
                  <c:v>45946.77411234772</c:v>
                </c:pt>
                <c:pt idx="57098">
                  <c:v>45946.77493154772</c:v>
                </c:pt>
                <c:pt idx="57099">
                  <c:v>45946.77575074765</c:v>
                </c:pt>
                <c:pt idx="57100">
                  <c:v>45946.77656994772</c:v>
                </c:pt>
                <c:pt idx="57101">
                  <c:v>45946.77738914773</c:v>
                </c:pt>
                <c:pt idx="57102">
                  <c:v>45946.77820834772</c:v>
                </c:pt>
                <c:pt idx="57103">
                  <c:v>45946.77902754772</c:v>
                </c:pt>
                <c:pt idx="57104">
                  <c:v>45946.77984674773</c:v>
                </c:pt>
                <c:pt idx="57105">
                  <c:v>45946.78066594774</c:v>
                </c:pt>
                <c:pt idx="57106">
                  <c:v>45946.78148514772</c:v>
                </c:pt>
                <c:pt idx="57107">
                  <c:v>45946.78230434774</c:v>
                </c:pt>
                <c:pt idx="57108">
                  <c:v>45946.78312354767</c:v>
                </c:pt>
                <c:pt idx="57109">
                  <c:v>45946.78394274772</c:v>
                </c:pt>
                <c:pt idx="57110">
                  <c:v>45946.78476194775</c:v>
                </c:pt>
                <c:pt idx="57111">
                  <c:v>45946.78558114775</c:v>
                </c:pt>
                <c:pt idx="57112">
                  <c:v>45946.78640034775</c:v>
                </c:pt>
                <c:pt idx="57113">
                  <c:v>45946.78721954775</c:v>
                </c:pt>
                <c:pt idx="57114">
                  <c:v>45946.78803874775</c:v>
                </c:pt>
                <c:pt idx="57115">
                  <c:v>45946.78885794775</c:v>
                </c:pt>
                <c:pt idx="57116">
                  <c:v>45946.78967714776</c:v>
                </c:pt>
                <c:pt idx="57117">
                  <c:v>45946.79049634776</c:v>
                </c:pt>
                <c:pt idx="57118">
                  <c:v>45946.79131554777</c:v>
                </c:pt>
                <c:pt idx="57119">
                  <c:v>45946.79213474777</c:v>
                </c:pt>
                <c:pt idx="57120">
                  <c:v>45946.79295394777</c:v>
                </c:pt>
                <c:pt idx="57121">
                  <c:v>45946.79377314777</c:v>
                </c:pt>
                <c:pt idx="57122">
                  <c:v>45946.79459234777</c:v>
                </c:pt>
                <c:pt idx="57123">
                  <c:v>45946.79541154771</c:v>
                </c:pt>
                <c:pt idx="57124">
                  <c:v>45946.79623074778</c:v>
                </c:pt>
                <c:pt idx="57125">
                  <c:v>45946.79704994777</c:v>
                </c:pt>
                <c:pt idx="57126">
                  <c:v>45946.79786914778</c:v>
                </c:pt>
                <c:pt idx="57127">
                  <c:v>45946.79868834779</c:v>
                </c:pt>
                <c:pt idx="57128">
                  <c:v>45946.79950754777</c:v>
                </c:pt>
                <c:pt idx="57129">
                  <c:v>45946.8003267478</c:v>
                </c:pt>
                <c:pt idx="57130">
                  <c:v>45946.80114594779</c:v>
                </c:pt>
                <c:pt idx="57131">
                  <c:v>45946.8019651478</c:v>
                </c:pt>
                <c:pt idx="57132">
                  <c:v>45946.8027843478</c:v>
                </c:pt>
                <c:pt idx="57133">
                  <c:v>45946.8036035478</c:v>
                </c:pt>
                <c:pt idx="57134">
                  <c:v>45946.8044227478</c:v>
                </c:pt>
                <c:pt idx="57135">
                  <c:v>45946.8052419478</c:v>
                </c:pt>
                <c:pt idx="57136">
                  <c:v>45946.8060611478</c:v>
                </c:pt>
                <c:pt idx="57137">
                  <c:v>45946.8068803478</c:v>
                </c:pt>
                <c:pt idx="57138">
                  <c:v>45946.80769954781</c:v>
                </c:pt>
                <c:pt idx="57139">
                  <c:v>45946.8085187478</c:v>
                </c:pt>
                <c:pt idx="57140">
                  <c:v>45946.80933794781</c:v>
                </c:pt>
                <c:pt idx="57141">
                  <c:v>45946.81015714781</c:v>
                </c:pt>
                <c:pt idx="57142">
                  <c:v>45946.81097634784</c:v>
                </c:pt>
                <c:pt idx="57143">
                  <c:v>45946.81179554782</c:v>
                </c:pt>
                <c:pt idx="57144">
                  <c:v>45946.81261474783</c:v>
                </c:pt>
                <c:pt idx="57145">
                  <c:v>45946.81343394782</c:v>
                </c:pt>
                <c:pt idx="57146">
                  <c:v>45946.8142531479</c:v>
                </c:pt>
                <c:pt idx="57147">
                  <c:v>45946.81507234783</c:v>
                </c:pt>
                <c:pt idx="57148">
                  <c:v>45946.81589154783</c:v>
                </c:pt>
                <c:pt idx="57149">
                  <c:v>45946.81671074783</c:v>
                </c:pt>
                <c:pt idx="57150">
                  <c:v>45946.81752994783</c:v>
                </c:pt>
                <c:pt idx="57151">
                  <c:v>45946.81834914784</c:v>
                </c:pt>
                <c:pt idx="57152">
                  <c:v>45946.81916834784</c:v>
                </c:pt>
                <c:pt idx="57153">
                  <c:v>45946.81998754785</c:v>
                </c:pt>
                <c:pt idx="57154">
                  <c:v>45946.82080674785</c:v>
                </c:pt>
                <c:pt idx="57155">
                  <c:v>45946.82162594785</c:v>
                </c:pt>
                <c:pt idx="57156">
                  <c:v>45946.82244514785</c:v>
                </c:pt>
                <c:pt idx="57157">
                  <c:v>45946.82326434785</c:v>
                </c:pt>
                <c:pt idx="57158">
                  <c:v>45946.82408354786</c:v>
                </c:pt>
                <c:pt idx="57159">
                  <c:v>45946.82490274786</c:v>
                </c:pt>
                <c:pt idx="57160">
                  <c:v>45946.82572194785</c:v>
                </c:pt>
                <c:pt idx="57161">
                  <c:v>45946.82654114786</c:v>
                </c:pt>
                <c:pt idx="57162">
                  <c:v>45946.82736034787</c:v>
                </c:pt>
                <c:pt idx="57163">
                  <c:v>45946.82817954787</c:v>
                </c:pt>
                <c:pt idx="57164">
                  <c:v>45946.82899874787</c:v>
                </c:pt>
                <c:pt idx="57165">
                  <c:v>45946.82981794788</c:v>
                </c:pt>
                <c:pt idx="57166">
                  <c:v>45946.8306371479</c:v>
                </c:pt>
                <c:pt idx="57167">
                  <c:v>45946.83145634787</c:v>
                </c:pt>
                <c:pt idx="57168">
                  <c:v>45946.83227554788</c:v>
                </c:pt>
                <c:pt idx="57169">
                  <c:v>45946.83309474788</c:v>
                </c:pt>
                <c:pt idx="57170">
                  <c:v>45946.83391394788</c:v>
                </c:pt>
                <c:pt idx="57171">
                  <c:v>45946.83473314788</c:v>
                </c:pt>
                <c:pt idx="57172">
                  <c:v>45946.83555234788</c:v>
                </c:pt>
                <c:pt idx="57173">
                  <c:v>45946.8363715479</c:v>
                </c:pt>
                <c:pt idx="57174">
                  <c:v>45946.83719074789</c:v>
                </c:pt>
                <c:pt idx="57175">
                  <c:v>45946.8380099479</c:v>
                </c:pt>
                <c:pt idx="57176">
                  <c:v>45946.8388291479</c:v>
                </c:pt>
                <c:pt idx="57177">
                  <c:v>45946.8396483479</c:v>
                </c:pt>
                <c:pt idx="57178">
                  <c:v>45946.8404675479</c:v>
                </c:pt>
                <c:pt idx="57179">
                  <c:v>45946.8412867479</c:v>
                </c:pt>
                <c:pt idx="57180">
                  <c:v>45946.8421059479</c:v>
                </c:pt>
                <c:pt idx="57181">
                  <c:v>45946.8429251479</c:v>
                </c:pt>
                <c:pt idx="57182">
                  <c:v>45946.84374434791</c:v>
                </c:pt>
                <c:pt idx="57183">
                  <c:v>45946.84456354791</c:v>
                </c:pt>
                <c:pt idx="57184">
                  <c:v>45946.84538274792</c:v>
                </c:pt>
                <c:pt idx="57185">
                  <c:v>45946.84620194791</c:v>
                </c:pt>
                <c:pt idx="57186">
                  <c:v>45946.84702114792</c:v>
                </c:pt>
                <c:pt idx="57187">
                  <c:v>45946.84784034793</c:v>
                </c:pt>
                <c:pt idx="57188">
                  <c:v>45946.84865954794</c:v>
                </c:pt>
                <c:pt idx="57189">
                  <c:v>45946.84947874792</c:v>
                </c:pt>
                <c:pt idx="57190">
                  <c:v>45946.850297948</c:v>
                </c:pt>
                <c:pt idx="57191">
                  <c:v>45946.85111714794</c:v>
                </c:pt>
                <c:pt idx="57192">
                  <c:v>45946.85193634794</c:v>
                </c:pt>
                <c:pt idx="57193">
                  <c:v>45946.85275554793</c:v>
                </c:pt>
                <c:pt idx="57194">
                  <c:v>45946.85357474794</c:v>
                </c:pt>
                <c:pt idx="57195">
                  <c:v>45946.85439394794</c:v>
                </c:pt>
                <c:pt idx="57196">
                  <c:v>45946.855213148</c:v>
                </c:pt>
                <c:pt idx="57197">
                  <c:v>45946.856032348</c:v>
                </c:pt>
                <c:pt idx="57198">
                  <c:v>45946.85685154794</c:v>
                </c:pt>
                <c:pt idx="57199">
                  <c:v>45946.85767074795</c:v>
                </c:pt>
                <c:pt idx="57200">
                  <c:v>45946.85848994796</c:v>
                </c:pt>
                <c:pt idx="57201">
                  <c:v>45946.859309148</c:v>
                </c:pt>
                <c:pt idx="57202">
                  <c:v>45946.86012834795</c:v>
                </c:pt>
                <c:pt idx="57203">
                  <c:v>45946.86094754796</c:v>
                </c:pt>
                <c:pt idx="57204">
                  <c:v>45946.86176674796</c:v>
                </c:pt>
                <c:pt idx="57205">
                  <c:v>45946.86258594796</c:v>
                </c:pt>
                <c:pt idx="57206">
                  <c:v>45946.86340514797</c:v>
                </c:pt>
                <c:pt idx="57207">
                  <c:v>45946.86422434796</c:v>
                </c:pt>
                <c:pt idx="57208">
                  <c:v>45946.86504354797</c:v>
                </c:pt>
                <c:pt idx="57209">
                  <c:v>45946.86586274797</c:v>
                </c:pt>
                <c:pt idx="57210">
                  <c:v>45946.86668194797</c:v>
                </c:pt>
                <c:pt idx="57211">
                  <c:v>45946.86750114797</c:v>
                </c:pt>
                <c:pt idx="57212">
                  <c:v>45946.86832034798</c:v>
                </c:pt>
                <c:pt idx="57213">
                  <c:v>45946.86913954798</c:v>
                </c:pt>
                <c:pt idx="57214">
                  <c:v>45946.86995874798</c:v>
                </c:pt>
                <c:pt idx="57215">
                  <c:v>45946.87077794798</c:v>
                </c:pt>
                <c:pt idx="57216">
                  <c:v>45946.871597148</c:v>
                </c:pt>
                <c:pt idx="57217">
                  <c:v>45946.872416348</c:v>
                </c:pt>
                <c:pt idx="57218">
                  <c:v>45946.873235548</c:v>
                </c:pt>
                <c:pt idx="57219">
                  <c:v>45946.874054748</c:v>
                </c:pt>
                <c:pt idx="57220">
                  <c:v>45946.874873948</c:v>
                </c:pt>
                <c:pt idx="57221">
                  <c:v>45946.875693148</c:v>
                </c:pt>
                <c:pt idx="57222">
                  <c:v>45946.876512348</c:v>
                </c:pt>
                <c:pt idx="57223">
                  <c:v>45946.877331548</c:v>
                </c:pt>
                <c:pt idx="57224">
                  <c:v>45946.878150748</c:v>
                </c:pt>
                <c:pt idx="57225">
                  <c:v>45946.878969948</c:v>
                </c:pt>
                <c:pt idx="57226">
                  <c:v>45946.87978914801</c:v>
                </c:pt>
                <c:pt idx="57227">
                  <c:v>45946.880608348</c:v>
                </c:pt>
                <c:pt idx="57228">
                  <c:v>45946.88142754802</c:v>
                </c:pt>
                <c:pt idx="57229">
                  <c:v>45946.88224674804</c:v>
                </c:pt>
                <c:pt idx="57230">
                  <c:v>45946.88306594802</c:v>
                </c:pt>
                <c:pt idx="57231">
                  <c:v>45946.88388514803</c:v>
                </c:pt>
                <c:pt idx="57232">
                  <c:v>45946.88470434804</c:v>
                </c:pt>
                <c:pt idx="57233">
                  <c:v>45946.88552354802</c:v>
                </c:pt>
                <c:pt idx="57234">
                  <c:v>45946.88634274803</c:v>
                </c:pt>
                <c:pt idx="57235">
                  <c:v>45946.88716194803</c:v>
                </c:pt>
                <c:pt idx="57236">
                  <c:v>45946.88798114803</c:v>
                </c:pt>
                <c:pt idx="57237">
                  <c:v>45946.8888003481</c:v>
                </c:pt>
                <c:pt idx="57238">
                  <c:v>45946.88961954804</c:v>
                </c:pt>
                <c:pt idx="57239">
                  <c:v>45946.89043874804</c:v>
                </c:pt>
                <c:pt idx="57240">
                  <c:v>45946.89125794804</c:v>
                </c:pt>
                <c:pt idx="57241">
                  <c:v>45946.89207714804</c:v>
                </c:pt>
                <c:pt idx="57242">
                  <c:v>45946.8928963481</c:v>
                </c:pt>
                <c:pt idx="57243">
                  <c:v>45946.89371554805</c:v>
                </c:pt>
                <c:pt idx="57244">
                  <c:v>45946.89453474806</c:v>
                </c:pt>
                <c:pt idx="57245">
                  <c:v>45946.89535394805</c:v>
                </c:pt>
                <c:pt idx="57246">
                  <c:v>45946.89617314805</c:v>
                </c:pt>
                <c:pt idx="57247">
                  <c:v>45946.89699234806</c:v>
                </c:pt>
                <c:pt idx="57248">
                  <c:v>45946.89781154806</c:v>
                </c:pt>
                <c:pt idx="57249">
                  <c:v>45946.89863074806</c:v>
                </c:pt>
                <c:pt idx="57250">
                  <c:v>45946.89944994807</c:v>
                </c:pt>
                <c:pt idx="57251">
                  <c:v>45946.9002691481</c:v>
                </c:pt>
                <c:pt idx="57252">
                  <c:v>45946.90108834808</c:v>
                </c:pt>
                <c:pt idx="57253">
                  <c:v>45946.90190754807</c:v>
                </c:pt>
                <c:pt idx="57254">
                  <c:v>45946.90272674807</c:v>
                </c:pt>
                <c:pt idx="57255">
                  <c:v>45946.90354594808</c:v>
                </c:pt>
                <c:pt idx="57256">
                  <c:v>45946.90436514808</c:v>
                </c:pt>
                <c:pt idx="57257">
                  <c:v>45946.90518434808</c:v>
                </c:pt>
                <c:pt idx="57258">
                  <c:v>45946.90600354808</c:v>
                </c:pt>
                <c:pt idx="57259">
                  <c:v>45946.90682274808</c:v>
                </c:pt>
                <c:pt idx="57260">
                  <c:v>45946.9076419481</c:v>
                </c:pt>
                <c:pt idx="57261">
                  <c:v>45946.9084611481</c:v>
                </c:pt>
                <c:pt idx="57262">
                  <c:v>45946.9092803481</c:v>
                </c:pt>
                <c:pt idx="57263">
                  <c:v>45946.9100995481</c:v>
                </c:pt>
                <c:pt idx="57264">
                  <c:v>45946.9109187481</c:v>
                </c:pt>
                <c:pt idx="57265">
                  <c:v>45946.9117379481</c:v>
                </c:pt>
                <c:pt idx="57266">
                  <c:v>45946.9125571481</c:v>
                </c:pt>
                <c:pt idx="57267">
                  <c:v>45946.9133763481</c:v>
                </c:pt>
                <c:pt idx="57268">
                  <c:v>45946.9141955481</c:v>
                </c:pt>
                <c:pt idx="57269">
                  <c:v>45946.9150147481</c:v>
                </c:pt>
                <c:pt idx="57270">
                  <c:v>45946.9158339481</c:v>
                </c:pt>
                <c:pt idx="57271">
                  <c:v>45946.9166531481</c:v>
                </c:pt>
                <c:pt idx="57272">
                  <c:v>45946.91747234811</c:v>
                </c:pt>
                <c:pt idx="57273">
                  <c:v>45946.9182915482</c:v>
                </c:pt>
                <c:pt idx="57274">
                  <c:v>45946.91911074813</c:v>
                </c:pt>
                <c:pt idx="57275">
                  <c:v>45946.91992994814</c:v>
                </c:pt>
                <c:pt idx="57276">
                  <c:v>45946.92074914812</c:v>
                </c:pt>
                <c:pt idx="57277">
                  <c:v>45946.92156834813</c:v>
                </c:pt>
                <c:pt idx="57278">
                  <c:v>45946.92238754813</c:v>
                </c:pt>
                <c:pt idx="57279">
                  <c:v>45946.92320674813</c:v>
                </c:pt>
                <c:pt idx="57280">
                  <c:v>45946.92402594813</c:v>
                </c:pt>
                <c:pt idx="57281">
                  <c:v>45946.92484514813</c:v>
                </c:pt>
                <c:pt idx="57282">
                  <c:v>45946.92566434814</c:v>
                </c:pt>
                <c:pt idx="57283">
                  <c:v>45946.92648354814</c:v>
                </c:pt>
                <c:pt idx="57284">
                  <c:v>45946.92730274815</c:v>
                </c:pt>
                <c:pt idx="57285">
                  <c:v>45946.92812194815</c:v>
                </c:pt>
                <c:pt idx="57286">
                  <c:v>45946.92894114815</c:v>
                </c:pt>
                <c:pt idx="57287">
                  <c:v>45946.92976034815</c:v>
                </c:pt>
                <c:pt idx="57288">
                  <c:v>45946.9305795482</c:v>
                </c:pt>
                <c:pt idx="57289">
                  <c:v>45946.93139874815</c:v>
                </c:pt>
                <c:pt idx="57290">
                  <c:v>45946.9322179482</c:v>
                </c:pt>
                <c:pt idx="57291">
                  <c:v>45946.9330371482</c:v>
                </c:pt>
                <c:pt idx="57292">
                  <c:v>45946.9338563482</c:v>
                </c:pt>
                <c:pt idx="57293">
                  <c:v>45946.93467554816</c:v>
                </c:pt>
                <c:pt idx="57294">
                  <c:v>45946.93549474817</c:v>
                </c:pt>
                <c:pt idx="57295">
                  <c:v>45946.9363139482</c:v>
                </c:pt>
                <c:pt idx="57296">
                  <c:v>45946.93713314818</c:v>
                </c:pt>
                <c:pt idx="57297">
                  <c:v>45946.9379523482</c:v>
                </c:pt>
                <c:pt idx="57298">
                  <c:v>45946.93877154817</c:v>
                </c:pt>
                <c:pt idx="57299">
                  <c:v>45946.93959074818</c:v>
                </c:pt>
                <c:pt idx="57300">
                  <c:v>45946.9404099482</c:v>
                </c:pt>
                <c:pt idx="57301">
                  <c:v>45946.9412291482</c:v>
                </c:pt>
                <c:pt idx="57302">
                  <c:v>45946.9420483482</c:v>
                </c:pt>
                <c:pt idx="57303">
                  <c:v>45946.9428675482</c:v>
                </c:pt>
                <c:pt idx="57304">
                  <c:v>45946.9436867482</c:v>
                </c:pt>
                <c:pt idx="57305">
                  <c:v>45946.9445059482</c:v>
                </c:pt>
                <c:pt idx="57306">
                  <c:v>45946.9453251482</c:v>
                </c:pt>
                <c:pt idx="57307">
                  <c:v>45946.9461443482</c:v>
                </c:pt>
                <c:pt idx="57308">
                  <c:v>45946.9469635482</c:v>
                </c:pt>
                <c:pt idx="57309">
                  <c:v>45946.9477827482</c:v>
                </c:pt>
                <c:pt idx="57310">
                  <c:v>45946.9486019482</c:v>
                </c:pt>
                <c:pt idx="57311">
                  <c:v>45946.94942114821</c:v>
                </c:pt>
                <c:pt idx="57312">
                  <c:v>45946.9502403482</c:v>
                </c:pt>
                <c:pt idx="57313">
                  <c:v>45946.95105954821</c:v>
                </c:pt>
                <c:pt idx="57314">
                  <c:v>45946.95187874821</c:v>
                </c:pt>
                <c:pt idx="57315">
                  <c:v>45946.95269794821</c:v>
                </c:pt>
                <c:pt idx="57316">
                  <c:v>45946.95351714824</c:v>
                </c:pt>
                <c:pt idx="57317">
                  <c:v>45946.9543363483</c:v>
                </c:pt>
                <c:pt idx="57318">
                  <c:v>45946.95515554822</c:v>
                </c:pt>
                <c:pt idx="57319">
                  <c:v>45946.95597474822</c:v>
                </c:pt>
                <c:pt idx="57320">
                  <c:v>45946.95679394822</c:v>
                </c:pt>
                <c:pt idx="57321">
                  <c:v>45946.95761314823</c:v>
                </c:pt>
                <c:pt idx="57322">
                  <c:v>45946.95843234824</c:v>
                </c:pt>
                <c:pt idx="57323">
                  <c:v>45946.95925154823</c:v>
                </c:pt>
                <c:pt idx="57324">
                  <c:v>45946.96007074824</c:v>
                </c:pt>
                <c:pt idx="57325">
                  <c:v>45946.96088994824</c:v>
                </c:pt>
                <c:pt idx="57326">
                  <c:v>45946.96170914824</c:v>
                </c:pt>
                <c:pt idx="57327">
                  <c:v>45946.96252834824</c:v>
                </c:pt>
                <c:pt idx="57328">
                  <c:v>45946.96334754825</c:v>
                </c:pt>
                <c:pt idx="57329">
                  <c:v>45946.96416674825</c:v>
                </c:pt>
                <c:pt idx="57330">
                  <c:v>45946.96498594825</c:v>
                </c:pt>
                <c:pt idx="57331">
                  <c:v>45946.96580514825</c:v>
                </c:pt>
                <c:pt idx="57332">
                  <c:v>45946.96662434825</c:v>
                </c:pt>
                <c:pt idx="57333">
                  <c:v>45946.96744354822</c:v>
                </c:pt>
                <c:pt idx="57334">
                  <c:v>45946.96826274826</c:v>
                </c:pt>
                <c:pt idx="57335">
                  <c:v>45946.96908194826</c:v>
                </c:pt>
                <c:pt idx="57336">
                  <c:v>45946.96990114827</c:v>
                </c:pt>
                <c:pt idx="57337">
                  <c:v>45946.97072034827</c:v>
                </c:pt>
                <c:pt idx="57338">
                  <c:v>45946.97153954827</c:v>
                </c:pt>
                <c:pt idx="57339">
                  <c:v>45946.97235874828</c:v>
                </c:pt>
                <c:pt idx="57340">
                  <c:v>45946.97317794827</c:v>
                </c:pt>
                <c:pt idx="57341">
                  <c:v>45946.97399714827</c:v>
                </c:pt>
                <c:pt idx="57342">
                  <c:v>45946.9748163483</c:v>
                </c:pt>
                <c:pt idx="57343">
                  <c:v>45946.97563554828</c:v>
                </c:pt>
                <c:pt idx="57344">
                  <c:v>45946.97645474828</c:v>
                </c:pt>
                <c:pt idx="57345">
                  <c:v>45946.97727394828</c:v>
                </c:pt>
                <c:pt idx="57346">
                  <c:v>45946.97809314828</c:v>
                </c:pt>
                <c:pt idx="57347">
                  <c:v>45946.9789123483</c:v>
                </c:pt>
                <c:pt idx="57348">
                  <c:v>45946.97973154829</c:v>
                </c:pt>
                <c:pt idx="57349">
                  <c:v>45946.9805507483</c:v>
                </c:pt>
                <c:pt idx="57350">
                  <c:v>45946.9813699483</c:v>
                </c:pt>
                <c:pt idx="57351">
                  <c:v>45946.9821891483</c:v>
                </c:pt>
                <c:pt idx="57352">
                  <c:v>45946.9830083483</c:v>
                </c:pt>
                <c:pt idx="57353">
                  <c:v>45946.9838275483</c:v>
                </c:pt>
                <c:pt idx="57354">
                  <c:v>45946.9846467483</c:v>
                </c:pt>
                <c:pt idx="57355">
                  <c:v>45946.98546594831</c:v>
                </c:pt>
                <c:pt idx="57356">
                  <c:v>45946.9862851483</c:v>
                </c:pt>
                <c:pt idx="57357">
                  <c:v>45946.98710434831</c:v>
                </c:pt>
                <c:pt idx="57358">
                  <c:v>45946.98792354832</c:v>
                </c:pt>
                <c:pt idx="57359">
                  <c:v>45946.98874274832</c:v>
                </c:pt>
                <c:pt idx="57360">
                  <c:v>45946.98956194832</c:v>
                </c:pt>
                <c:pt idx="57361">
                  <c:v>45946.99038114832</c:v>
                </c:pt>
                <c:pt idx="57362">
                  <c:v>45946.99120034832</c:v>
                </c:pt>
                <c:pt idx="57363">
                  <c:v>45946.99201954832</c:v>
                </c:pt>
                <c:pt idx="57364">
                  <c:v>45946.99283874833</c:v>
                </c:pt>
                <c:pt idx="57365">
                  <c:v>45946.99365794833</c:v>
                </c:pt>
                <c:pt idx="57366">
                  <c:v>45946.99447714833</c:v>
                </c:pt>
                <c:pt idx="57367">
                  <c:v>45946.99529634833</c:v>
                </c:pt>
                <c:pt idx="57368">
                  <c:v>45946.99611554834</c:v>
                </c:pt>
                <c:pt idx="57369">
                  <c:v>45946.99693474834</c:v>
                </c:pt>
                <c:pt idx="57370">
                  <c:v>45946.99775394834</c:v>
                </c:pt>
                <c:pt idx="57371">
                  <c:v>45946.99857314834</c:v>
                </c:pt>
                <c:pt idx="57372">
                  <c:v>45946.99939234835</c:v>
                </c:pt>
                <c:pt idx="57373">
                  <c:v>45947.00021154835</c:v>
                </c:pt>
                <c:pt idx="57374">
                  <c:v>45947.00103074835</c:v>
                </c:pt>
                <c:pt idx="57375">
                  <c:v>45947.00184994835</c:v>
                </c:pt>
                <c:pt idx="57376">
                  <c:v>45947.00266914835</c:v>
                </c:pt>
                <c:pt idx="57377">
                  <c:v>45947.00348834836</c:v>
                </c:pt>
                <c:pt idx="57378">
                  <c:v>45947.00430754836</c:v>
                </c:pt>
                <c:pt idx="57379">
                  <c:v>45947.00512674837</c:v>
                </c:pt>
                <c:pt idx="57380">
                  <c:v>45947.00594594837</c:v>
                </c:pt>
                <c:pt idx="57381">
                  <c:v>45947.00676514837</c:v>
                </c:pt>
                <c:pt idx="57382">
                  <c:v>45947.00758434837</c:v>
                </c:pt>
                <c:pt idx="57383">
                  <c:v>45947.00840354837</c:v>
                </c:pt>
                <c:pt idx="57384">
                  <c:v>45947.00922274837</c:v>
                </c:pt>
                <c:pt idx="57385">
                  <c:v>45947.01004194837</c:v>
                </c:pt>
                <c:pt idx="57386">
                  <c:v>45947.01086114838</c:v>
                </c:pt>
                <c:pt idx="57387">
                  <c:v>45947.01168034838</c:v>
                </c:pt>
                <c:pt idx="57388">
                  <c:v>45947.01249954838</c:v>
                </c:pt>
                <c:pt idx="57389">
                  <c:v>45947.01331874838</c:v>
                </c:pt>
                <c:pt idx="57390">
                  <c:v>45947.0141379484</c:v>
                </c:pt>
                <c:pt idx="57391">
                  <c:v>45947.0149571484</c:v>
                </c:pt>
                <c:pt idx="57392">
                  <c:v>45947.0157763484</c:v>
                </c:pt>
                <c:pt idx="57393">
                  <c:v>45947.0165955484</c:v>
                </c:pt>
                <c:pt idx="57394">
                  <c:v>45947.0174147484</c:v>
                </c:pt>
                <c:pt idx="57395">
                  <c:v>45947.0182339484</c:v>
                </c:pt>
                <c:pt idx="57396">
                  <c:v>45947.0190531484</c:v>
                </c:pt>
                <c:pt idx="57397">
                  <c:v>45947.0198723484</c:v>
                </c:pt>
                <c:pt idx="57398">
                  <c:v>45947.02069154841</c:v>
                </c:pt>
                <c:pt idx="57399">
                  <c:v>45947.02151074841</c:v>
                </c:pt>
                <c:pt idx="57400">
                  <c:v>45947.02232994841</c:v>
                </c:pt>
                <c:pt idx="57401">
                  <c:v>45947.02314914842</c:v>
                </c:pt>
                <c:pt idx="57402">
                  <c:v>45947.02396834842</c:v>
                </c:pt>
                <c:pt idx="57403">
                  <c:v>45947.02478754842</c:v>
                </c:pt>
                <c:pt idx="57404">
                  <c:v>45947.02560674842</c:v>
                </c:pt>
                <c:pt idx="57405">
                  <c:v>45947.02642594842</c:v>
                </c:pt>
                <c:pt idx="57406">
                  <c:v>45947.02724514842</c:v>
                </c:pt>
                <c:pt idx="57407">
                  <c:v>45947.02806434842</c:v>
                </c:pt>
                <c:pt idx="57408">
                  <c:v>45947.02888354843</c:v>
                </c:pt>
                <c:pt idx="57409">
                  <c:v>45947.02970274843</c:v>
                </c:pt>
                <c:pt idx="57410">
                  <c:v>45947.03052194843</c:v>
                </c:pt>
                <c:pt idx="57411">
                  <c:v>45947.03134114844</c:v>
                </c:pt>
                <c:pt idx="57412">
                  <c:v>45947.03216034844</c:v>
                </c:pt>
                <c:pt idx="57413">
                  <c:v>45947.03297954844</c:v>
                </c:pt>
                <c:pt idx="57414">
                  <c:v>45947.03379874845</c:v>
                </c:pt>
                <c:pt idx="57415">
                  <c:v>45947.03461794844</c:v>
                </c:pt>
                <c:pt idx="57416">
                  <c:v>45947.03543714845</c:v>
                </c:pt>
                <c:pt idx="57417">
                  <c:v>45947.0362563485</c:v>
                </c:pt>
                <c:pt idx="57418">
                  <c:v>45947.03707554845</c:v>
                </c:pt>
                <c:pt idx="57419">
                  <c:v>45947.03789474845</c:v>
                </c:pt>
                <c:pt idx="57420">
                  <c:v>45947.03871394845</c:v>
                </c:pt>
                <c:pt idx="57421">
                  <c:v>45947.03953314846</c:v>
                </c:pt>
                <c:pt idx="57422">
                  <c:v>45947.0403523485</c:v>
                </c:pt>
                <c:pt idx="57423">
                  <c:v>45947.04117154847</c:v>
                </c:pt>
                <c:pt idx="57424">
                  <c:v>45947.04199074847</c:v>
                </c:pt>
                <c:pt idx="57425">
                  <c:v>45947.0428099485</c:v>
                </c:pt>
                <c:pt idx="57426">
                  <c:v>45947.04362914848</c:v>
                </c:pt>
                <c:pt idx="57427">
                  <c:v>45947.04444834848</c:v>
                </c:pt>
                <c:pt idx="57428">
                  <c:v>45947.04526754847</c:v>
                </c:pt>
                <c:pt idx="57429">
                  <c:v>45947.04608674847</c:v>
                </c:pt>
                <c:pt idx="57430">
                  <c:v>45947.04690594848</c:v>
                </c:pt>
                <c:pt idx="57431">
                  <c:v>45947.04772514848</c:v>
                </c:pt>
                <c:pt idx="57432">
                  <c:v>45947.0485443485</c:v>
                </c:pt>
                <c:pt idx="57433">
                  <c:v>45947.04936354849</c:v>
                </c:pt>
                <c:pt idx="57434">
                  <c:v>45947.0501827485</c:v>
                </c:pt>
                <c:pt idx="57435">
                  <c:v>45947.0510019485</c:v>
                </c:pt>
                <c:pt idx="57436">
                  <c:v>45947.0518211485</c:v>
                </c:pt>
                <c:pt idx="57437">
                  <c:v>45947.0526403485</c:v>
                </c:pt>
                <c:pt idx="57438">
                  <c:v>45947.0534595485</c:v>
                </c:pt>
                <c:pt idx="57439">
                  <c:v>45947.0542787485</c:v>
                </c:pt>
                <c:pt idx="57440">
                  <c:v>45947.0550979485</c:v>
                </c:pt>
                <c:pt idx="57441">
                  <c:v>45947.0559171485</c:v>
                </c:pt>
                <c:pt idx="57442">
                  <c:v>45947.0567363485</c:v>
                </c:pt>
                <c:pt idx="57443">
                  <c:v>45947.0575555485</c:v>
                </c:pt>
                <c:pt idx="57444">
                  <c:v>45947.0583747485</c:v>
                </c:pt>
                <c:pt idx="57445">
                  <c:v>45947.05919394851</c:v>
                </c:pt>
                <c:pt idx="57446">
                  <c:v>45947.06001314851</c:v>
                </c:pt>
                <c:pt idx="57447">
                  <c:v>45947.0608323486</c:v>
                </c:pt>
                <c:pt idx="57448">
                  <c:v>45947.06165154852</c:v>
                </c:pt>
                <c:pt idx="57449">
                  <c:v>45947.06247074852</c:v>
                </c:pt>
                <c:pt idx="57450">
                  <c:v>45947.06328994852</c:v>
                </c:pt>
                <c:pt idx="57451">
                  <c:v>45947.06410914853</c:v>
                </c:pt>
                <c:pt idx="57452">
                  <c:v>45947.06492834853</c:v>
                </c:pt>
                <c:pt idx="57453">
                  <c:v>45947.06574754854</c:v>
                </c:pt>
                <c:pt idx="57454">
                  <c:v>45947.06656674853</c:v>
                </c:pt>
                <c:pt idx="57455">
                  <c:v>45947.06738594854</c:v>
                </c:pt>
                <c:pt idx="57456">
                  <c:v>45947.06820514854</c:v>
                </c:pt>
                <c:pt idx="57457">
                  <c:v>45947.06902434854</c:v>
                </c:pt>
                <c:pt idx="57458">
                  <c:v>45947.06984354855</c:v>
                </c:pt>
                <c:pt idx="57459">
                  <c:v>45947.07066274855</c:v>
                </c:pt>
                <c:pt idx="57460">
                  <c:v>45947.07148194855</c:v>
                </c:pt>
                <c:pt idx="57461">
                  <c:v>45947.07230114856</c:v>
                </c:pt>
                <c:pt idx="57462">
                  <c:v>45947.07312034855</c:v>
                </c:pt>
                <c:pt idx="57463">
                  <c:v>45947.07393954855</c:v>
                </c:pt>
                <c:pt idx="57464">
                  <c:v>45947.07475874856</c:v>
                </c:pt>
                <c:pt idx="57465">
                  <c:v>45947.07557794856</c:v>
                </c:pt>
                <c:pt idx="57466">
                  <c:v>45947.0763971486</c:v>
                </c:pt>
                <c:pt idx="57467">
                  <c:v>45947.0772163486</c:v>
                </c:pt>
                <c:pt idx="57468">
                  <c:v>45947.07803554856</c:v>
                </c:pt>
                <c:pt idx="57469">
                  <c:v>45947.0788547486</c:v>
                </c:pt>
                <c:pt idx="57470">
                  <c:v>45947.07967394858</c:v>
                </c:pt>
                <c:pt idx="57471">
                  <c:v>45947.0804931486</c:v>
                </c:pt>
                <c:pt idx="57472">
                  <c:v>45947.0813123486</c:v>
                </c:pt>
                <c:pt idx="57473">
                  <c:v>45947.08213154858</c:v>
                </c:pt>
                <c:pt idx="57474">
                  <c:v>45947.0829507486</c:v>
                </c:pt>
                <c:pt idx="57475">
                  <c:v>45947.08376994858</c:v>
                </c:pt>
                <c:pt idx="57476">
                  <c:v>45947.0845891486</c:v>
                </c:pt>
                <c:pt idx="57477">
                  <c:v>45947.0854083486</c:v>
                </c:pt>
                <c:pt idx="57478">
                  <c:v>45947.0862275486</c:v>
                </c:pt>
                <c:pt idx="57479">
                  <c:v>45947.0870467486</c:v>
                </c:pt>
                <c:pt idx="57480">
                  <c:v>45947.0878659486</c:v>
                </c:pt>
                <c:pt idx="57481">
                  <c:v>45947.0886851486</c:v>
                </c:pt>
                <c:pt idx="57482">
                  <c:v>45947.0895043486</c:v>
                </c:pt>
                <c:pt idx="57483">
                  <c:v>45947.0903235486</c:v>
                </c:pt>
                <c:pt idx="57484">
                  <c:v>45947.09114274858</c:v>
                </c:pt>
                <c:pt idx="57485">
                  <c:v>45947.09196194859</c:v>
                </c:pt>
                <c:pt idx="57486">
                  <c:v>45947.0927811486</c:v>
                </c:pt>
                <c:pt idx="57487">
                  <c:v>45947.09360034861</c:v>
                </c:pt>
                <c:pt idx="57488">
                  <c:v>45947.09441954862</c:v>
                </c:pt>
                <c:pt idx="57489">
                  <c:v>45947.09523874862</c:v>
                </c:pt>
                <c:pt idx="57490">
                  <c:v>45947.09605794862</c:v>
                </c:pt>
                <c:pt idx="57491">
                  <c:v>45947.09687714862</c:v>
                </c:pt>
                <c:pt idx="57492">
                  <c:v>45947.09769634862</c:v>
                </c:pt>
                <c:pt idx="57493">
                  <c:v>45947.09851554862</c:v>
                </c:pt>
                <c:pt idx="57494">
                  <c:v>45947.09933474863</c:v>
                </c:pt>
                <c:pt idx="57495">
                  <c:v>45947.10015394863</c:v>
                </c:pt>
                <c:pt idx="57496">
                  <c:v>45947.10097314863</c:v>
                </c:pt>
                <c:pt idx="57497">
                  <c:v>45947.10179234864</c:v>
                </c:pt>
                <c:pt idx="57498">
                  <c:v>45947.10261154864</c:v>
                </c:pt>
                <c:pt idx="57499">
                  <c:v>45947.10343074863</c:v>
                </c:pt>
                <c:pt idx="57500">
                  <c:v>45947.10424994864</c:v>
                </c:pt>
                <c:pt idx="57501">
                  <c:v>45947.10506914865</c:v>
                </c:pt>
                <c:pt idx="57502">
                  <c:v>45947.10588834865</c:v>
                </c:pt>
                <c:pt idx="57503">
                  <c:v>45947.10670754865</c:v>
                </c:pt>
                <c:pt idx="57504">
                  <c:v>45947.10752674865</c:v>
                </c:pt>
                <c:pt idx="57505">
                  <c:v>45947.10834594865</c:v>
                </c:pt>
                <c:pt idx="57506">
                  <c:v>45947.10916514866</c:v>
                </c:pt>
                <c:pt idx="57507">
                  <c:v>45947.10998434866</c:v>
                </c:pt>
                <c:pt idx="57508">
                  <c:v>45947.11080354866</c:v>
                </c:pt>
                <c:pt idx="57509">
                  <c:v>45947.11162274866</c:v>
                </c:pt>
                <c:pt idx="57510">
                  <c:v>45947.11244194867</c:v>
                </c:pt>
                <c:pt idx="57511">
                  <c:v>45947.11326114867</c:v>
                </c:pt>
                <c:pt idx="57512">
                  <c:v>45947.11408034867</c:v>
                </c:pt>
                <c:pt idx="57513">
                  <c:v>45947.11489954868</c:v>
                </c:pt>
                <c:pt idx="57514">
                  <c:v>45947.11571874867</c:v>
                </c:pt>
                <c:pt idx="57515">
                  <c:v>45947.1165379487</c:v>
                </c:pt>
                <c:pt idx="57516">
                  <c:v>45947.11735714867</c:v>
                </c:pt>
                <c:pt idx="57517">
                  <c:v>45947.11817634868</c:v>
                </c:pt>
                <c:pt idx="57518">
                  <c:v>45947.11899554868</c:v>
                </c:pt>
                <c:pt idx="57519">
                  <c:v>45947.11981474868</c:v>
                </c:pt>
                <c:pt idx="57520">
                  <c:v>45947.12063394869</c:v>
                </c:pt>
                <c:pt idx="57521">
                  <c:v>45947.12145314868</c:v>
                </c:pt>
                <c:pt idx="57522">
                  <c:v>45947.1222723487</c:v>
                </c:pt>
                <c:pt idx="57523">
                  <c:v>45947.1230915487</c:v>
                </c:pt>
                <c:pt idx="57524">
                  <c:v>45947.1239107487</c:v>
                </c:pt>
                <c:pt idx="57525">
                  <c:v>45947.1247299487</c:v>
                </c:pt>
                <c:pt idx="57526">
                  <c:v>45947.1255491487</c:v>
                </c:pt>
                <c:pt idx="57527">
                  <c:v>45947.1263683487</c:v>
                </c:pt>
                <c:pt idx="57528">
                  <c:v>45947.12718754864</c:v>
                </c:pt>
                <c:pt idx="57529">
                  <c:v>45947.12800674871</c:v>
                </c:pt>
                <c:pt idx="57530">
                  <c:v>45947.12882594871</c:v>
                </c:pt>
                <c:pt idx="57531">
                  <c:v>45947.12964514871</c:v>
                </c:pt>
                <c:pt idx="57532">
                  <c:v>45947.13046434872</c:v>
                </c:pt>
                <c:pt idx="57533">
                  <c:v>45947.13128354872</c:v>
                </c:pt>
                <c:pt idx="57534">
                  <c:v>45947.13210274872</c:v>
                </c:pt>
                <c:pt idx="57535">
                  <c:v>45947.13292194872</c:v>
                </c:pt>
                <c:pt idx="57536">
                  <c:v>45947.13374114873</c:v>
                </c:pt>
                <c:pt idx="57537">
                  <c:v>45947.13456034872</c:v>
                </c:pt>
                <c:pt idx="57538">
                  <c:v>45947.13537954873</c:v>
                </c:pt>
                <c:pt idx="57539">
                  <c:v>45947.13619874873</c:v>
                </c:pt>
                <c:pt idx="57540">
                  <c:v>45947.13701794873</c:v>
                </c:pt>
                <c:pt idx="57541">
                  <c:v>45947.13783714873</c:v>
                </c:pt>
                <c:pt idx="57542">
                  <c:v>45947.13865634873</c:v>
                </c:pt>
                <c:pt idx="57543">
                  <c:v>45947.13947554873</c:v>
                </c:pt>
                <c:pt idx="57544">
                  <c:v>45947.14029474874</c:v>
                </c:pt>
                <c:pt idx="57545">
                  <c:v>45947.14111394875</c:v>
                </c:pt>
                <c:pt idx="57546">
                  <c:v>45947.14193314875</c:v>
                </c:pt>
                <c:pt idx="57547">
                  <c:v>45947.14275234875</c:v>
                </c:pt>
                <c:pt idx="57548">
                  <c:v>45947.14357154875</c:v>
                </c:pt>
                <c:pt idx="57549">
                  <c:v>45947.14439074875</c:v>
                </c:pt>
                <c:pt idx="57550">
                  <c:v>45947.14520994875</c:v>
                </c:pt>
                <c:pt idx="57551">
                  <c:v>45947.14602914876</c:v>
                </c:pt>
                <c:pt idx="57552">
                  <c:v>45947.14684834876</c:v>
                </c:pt>
                <c:pt idx="57553">
                  <c:v>45947.14766754876</c:v>
                </c:pt>
                <c:pt idx="57554">
                  <c:v>45947.14848674877</c:v>
                </c:pt>
                <c:pt idx="57555">
                  <c:v>45947.14930594877</c:v>
                </c:pt>
                <c:pt idx="57556">
                  <c:v>45947.15012514877</c:v>
                </c:pt>
                <c:pt idx="57557">
                  <c:v>45947.15094434878</c:v>
                </c:pt>
                <c:pt idx="57558">
                  <c:v>45947.15176354878</c:v>
                </c:pt>
                <c:pt idx="57559">
                  <c:v>45947.15258274877</c:v>
                </c:pt>
                <c:pt idx="57560">
                  <c:v>45947.15340194878</c:v>
                </c:pt>
                <c:pt idx="57561">
                  <c:v>45947.1542211488</c:v>
                </c:pt>
                <c:pt idx="57562">
                  <c:v>45947.15504034878</c:v>
                </c:pt>
                <c:pt idx="57563">
                  <c:v>45947.15585954878</c:v>
                </c:pt>
                <c:pt idx="57564">
                  <c:v>45947.1566787488</c:v>
                </c:pt>
                <c:pt idx="57565">
                  <c:v>45947.1574979488</c:v>
                </c:pt>
                <c:pt idx="57566">
                  <c:v>45947.1583171488</c:v>
                </c:pt>
                <c:pt idx="57567">
                  <c:v>45947.1591363488</c:v>
                </c:pt>
                <c:pt idx="57568">
                  <c:v>45947.1599555488</c:v>
                </c:pt>
                <c:pt idx="57569">
                  <c:v>45947.1607747488</c:v>
                </c:pt>
                <c:pt idx="57570">
                  <c:v>45947.1615939488</c:v>
                </c:pt>
                <c:pt idx="57571">
                  <c:v>45947.1624131488</c:v>
                </c:pt>
                <c:pt idx="57572">
                  <c:v>45947.1632323488</c:v>
                </c:pt>
                <c:pt idx="57573">
                  <c:v>45947.16405154881</c:v>
                </c:pt>
                <c:pt idx="57574">
                  <c:v>45947.16487074881</c:v>
                </c:pt>
                <c:pt idx="57575">
                  <c:v>45947.16568994882</c:v>
                </c:pt>
                <c:pt idx="57576">
                  <c:v>45947.16650914881</c:v>
                </c:pt>
                <c:pt idx="57577">
                  <c:v>45947.16732834882</c:v>
                </c:pt>
                <c:pt idx="57578">
                  <c:v>45947.16814754882</c:v>
                </c:pt>
                <c:pt idx="57579">
                  <c:v>45947.16896674882</c:v>
                </c:pt>
                <c:pt idx="57580">
                  <c:v>45947.16978594883</c:v>
                </c:pt>
                <c:pt idx="57581">
                  <c:v>45947.17060514882</c:v>
                </c:pt>
                <c:pt idx="57582">
                  <c:v>45947.17142434883</c:v>
                </c:pt>
                <c:pt idx="57583">
                  <c:v>45947.17224354883</c:v>
                </c:pt>
                <c:pt idx="57584">
                  <c:v>45947.17306274884</c:v>
                </c:pt>
                <c:pt idx="57585">
                  <c:v>45947.17388194884</c:v>
                </c:pt>
                <c:pt idx="57586">
                  <c:v>45947.17470114884</c:v>
                </c:pt>
                <c:pt idx="57587">
                  <c:v>45947.17552034884</c:v>
                </c:pt>
                <c:pt idx="57588">
                  <c:v>45947.17633954884</c:v>
                </c:pt>
                <c:pt idx="57589">
                  <c:v>45947.17715874885</c:v>
                </c:pt>
                <c:pt idx="57590">
                  <c:v>45947.17797794885</c:v>
                </c:pt>
                <c:pt idx="57591">
                  <c:v>45947.17879714885</c:v>
                </c:pt>
                <c:pt idx="57592">
                  <c:v>45947.17961634886</c:v>
                </c:pt>
                <c:pt idx="57593">
                  <c:v>45947.18043554885</c:v>
                </c:pt>
                <c:pt idx="57594">
                  <c:v>45947.18125474885</c:v>
                </c:pt>
                <c:pt idx="57595">
                  <c:v>45947.18207394886</c:v>
                </c:pt>
                <c:pt idx="57596">
                  <c:v>45947.1828931489</c:v>
                </c:pt>
                <c:pt idx="57597">
                  <c:v>45947.18371234886</c:v>
                </c:pt>
                <c:pt idx="57598">
                  <c:v>45947.18453154886</c:v>
                </c:pt>
                <c:pt idx="57599">
                  <c:v>45947.18535074887</c:v>
                </c:pt>
                <c:pt idx="57600">
                  <c:v>45947.18616994887</c:v>
                </c:pt>
                <c:pt idx="57601">
                  <c:v>45947.18698914888</c:v>
                </c:pt>
                <c:pt idx="57602">
                  <c:v>45947.1878083489</c:v>
                </c:pt>
                <c:pt idx="57603">
                  <c:v>45947.18862754887</c:v>
                </c:pt>
                <c:pt idx="57604">
                  <c:v>45947.18944674888</c:v>
                </c:pt>
                <c:pt idx="57605">
                  <c:v>45947.19026594888</c:v>
                </c:pt>
                <c:pt idx="57606">
                  <c:v>45947.19108514889</c:v>
                </c:pt>
                <c:pt idx="57607">
                  <c:v>45947.19190434889</c:v>
                </c:pt>
                <c:pt idx="57608">
                  <c:v>45947.19272354888</c:v>
                </c:pt>
                <c:pt idx="57609">
                  <c:v>45947.19354274889</c:v>
                </c:pt>
                <c:pt idx="57610">
                  <c:v>45947.1943619489</c:v>
                </c:pt>
                <c:pt idx="57611">
                  <c:v>45947.1951811489</c:v>
                </c:pt>
                <c:pt idx="57612">
                  <c:v>45947.1960003489</c:v>
                </c:pt>
                <c:pt idx="57613">
                  <c:v>45947.1968195489</c:v>
                </c:pt>
                <c:pt idx="57614">
                  <c:v>45947.1976387489</c:v>
                </c:pt>
                <c:pt idx="57615">
                  <c:v>45947.1984579489</c:v>
                </c:pt>
                <c:pt idx="57616">
                  <c:v>45947.1992771489</c:v>
                </c:pt>
                <c:pt idx="57617">
                  <c:v>45947.2000963489</c:v>
                </c:pt>
                <c:pt idx="57618">
                  <c:v>45947.20091554891</c:v>
                </c:pt>
                <c:pt idx="57619">
                  <c:v>45947.20173474892</c:v>
                </c:pt>
                <c:pt idx="57620">
                  <c:v>45947.20255394891</c:v>
                </c:pt>
                <c:pt idx="57621">
                  <c:v>45947.20337314892</c:v>
                </c:pt>
                <c:pt idx="57622">
                  <c:v>45947.20419234893</c:v>
                </c:pt>
                <c:pt idx="57623">
                  <c:v>45947.20501154892</c:v>
                </c:pt>
                <c:pt idx="57624">
                  <c:v>45947.20583074892</c:v>
                </c:pt>
                <c:pt idx="57625">
                  <c:v>45947.20664994893</c:v>
                </c:pt>
                <c:pt idx="57626">
                  <c:v>45947.20746914893</c:v>
                </c:pt>
                <c:pt idx="57627">
                  <c:v>45947.20828834894</c:v>
                </c:pt>
                <c:pt idx="57628">
                  <c:v>45947.20910754894</c:v>
                </c:pt>
                <c:pt idx="57629">
                  <c:v>45947.20992674894</c:v>
                </c:pt>
                <c:pt idx="57630">
                  <c:v>45947.21074594894</c:v>
                </c:pt>
                <c:pt idx="57631">
                  <c:v>45947.21156514894</c:v>
                </c:pt>
                <c:pt idx="57632">
                  <c:v>45947.21238434894</c:v>
                </c:pt>
                <c:pt idx="57633">
                  <c:v>45947.21320354895</c:v>
                </c:pt>
                <c:pt idx="57634">
                  <c:v>45947.21402274895</c:v>
                </c:pt>
                <c:pt idx="57635">
                  <c:v>45947.21484194896</c:v>
                </c:pt>
                <c:pt idx="57636">
                  <c:v>45947.21566114895</c:v>
                </c:pt>
                <c:pt idx="57637">
                  <c:v>45947.21648034895</c:v>
                </c:pt>
                <c:pt idx="57638">
                  <c:v>45947.21729954895</c:v>
                </c:pt>
                <c:pt idx="57639">
                  <c:v>45947.21811874896</c:v>
                </c:pt>
                <c:pt idx="57640">
                  <c:v>45947.218937949</c:v>
                </c:pt>
                <c:pt idx="57641">
                  <c:v>45947.21975714896</c:v>
                </c:pt>
                <c:pt idx="57642">
                  <c:v>45947.22057634896</c:v>
                </c:pt>
                <c:pt idx="57643">
                  <c:v>45947.22139554897</c:v>
                </c:pt>
                <c:pt idx="57644">
                  <c:v>45947.22221474898</c:v>
                </c:pt>
                <c:pt idx="57645">
                  <c:v>45947.22303394897</c:v>
                </c:pt>
                <c:pt idx="57646">
                  <c:v>45947.22385314897</c:v>
                </c:pt>
                <c:pt idx="57647">
                  <c:v>45947.22467234898</c:v>
                </c:pt>
                <c:pt idx="57648">
                  <c:v>45947.22549154898</c:v>
                </c:pt>
                <c:pt idx="57649">
                  <c:v>45947.22631074898</c:v>
                </c:pt>
                <c:pt idx="57650">
                  <c:v>45947.22712994899</c:v>
                </c:pt>
                <c:pt idx="57651">
                  <c:v>45947.22794914899</c:v>
                </c:pt>
                <c:pt idx="57652">
                  <c:v>45947.228768349</c:v>
                </c:pt>
                <c:pt idx="57653">
                  <c:v>45947.22958754899</c:v>
                </c:pt>
                <c:pt idx="57654">
                  <c:v>45947.230406749</c:v>
                </c:pt>
                <c:pt idx="57655">
                  <c:v>45947.231225949</c:v>
                </c:pt>
                <c:pt idx="57656">
                  <c:v>45947.232045149</c:v>
                </c:pt>
                <c:pt idx="57657">
                  <c:v>45947.232864349</c:v>
                </c:pt>
                <c:pt idx="57658">
                  <c:v>45947.23368354898</c:v>
                </c:pt>
                <c:pt idx="57659">
                  <c:v>45947.23450274901</c:v>
                </c:pt>
                <c:pt idx="57660">
                  <c:v>45947.235321949</c:v>
                </c:pt>
                <c:pt idx="57661">
                  <c:v>45947.23614114901</c:v>
                </c:pt>
                <c:pt idx="57662">
                  <c:v>45947.23696034902</c:v>
                </c:pt>
                <c:pt idx="57663">
                  <c:v>45947.23777954902</c:v>
                </c:pt>
                <c:pt idx="57664">
                  <c:v>45947.23859874902</c:v>
                </c:pt>
                <c:pt idx="57665">
                  <c:v>45947.23941794902</c:v>
                </c:pt>
                <c:pt idx="57666">
                  <c:v>45947.24023714903</c:v>
                </c:pt>
                <c:pt idx="57667">
                  <c:v>45947.24105634902</c:v>
                </c:pt>
                <c:pt idx="57668">
                  <c:v>45947.24187554903</c:v>
                </c:pt>
                <c:pt idx="57669">
                  <c:v>45947.24269474903</c:v>
                </c:pt>
                <c:pt idx="57670">
                  <c:v>45947.24351394903</c:v>
                </c:pt>
                <c:pt idx="57671">
                  <c:v>45947.24433314903</c:v>
                </c:pt>
                <c:pt idx="57672">
                  <c:v>45947.24515234904</c:v>
                </c:pt>
                <c:pt idx="57673">
                  <c:v>45947.24597154903</c:v>
                </c:pt>
                <c:pt idx="57674">
                  <c:v>45947.24679074904</c:v>
                </c:pt>
                <c:pt idx="57675">
                  <c:v>45947.24760994904</c:v>
                </c:pt>
                <c:pt idx="57676">
                  <c:v>45947.24842914905</c:v>
                </c:pt>
                <c:pt idx="57677">
                  <c:v>45947.24924834905</c:v>
                </c:pt>
                <c:pt idx="57678">
                  <c:v>45947.25006754905</c:v>
                </c:pt>
                <c:pt idx="57679">
                  <c:v>45947.25088674905</c:v>
                </c:pt>
                <c:pt idx="57680">
                  <c:v>45947.25170594906</c:v>
                </c:pt>
                <c:pt idx="57681">
                  <c:v>45947.25252514905</c:v>
                </c:pt>
                <c:pt idx="57682">
                  <c:v>45947.25334434906</c:v>
                </c:pt>
                <c:pt idx="57683">
                  <c:v>45947.25416354906</c:v>
                </c:pt>
                <c:pt idx="57684">
                  <c:v>45947.25498274907</c:v>
                </c:pt>
                <c:pt idx="57685">
                  <c:v>45947.25580194907</c:v>
                </c:pt>
                <c:pt idx="57686">
                  <c:v>45947.25662114907</c:v>
                </c:pt>
                <c:pt idx="57687">
                  <c:v>45947.25744034907</c:v>
                </c:pt>
                <c:pt idx="57688">
                  <c:v>45947.25825954908</c:v>
                </c:pt>
                <c:pt idx="57689">
                  <c:v>45947.25907874907</c:v>
                </c:pt>
                <c:pt idx="57690">
                  <c:v>45947.25989794907</c:v>
                </c:pt>
                <c:pt idx="57691">
                  <c:v>45947.26071714908</c:v>
                </c:pt>
                <c:pt idx="57692">
                  <c:v>45947.26153634908</c:v>
                </c:pt>
                <c:pt idx="57693">
                  <c:v>45947.26235554909</c:v>
                </c:pt>
                <c:pt idx="57694">
                  <c:v>45947.26317474907</c:v>
                </c:pt>
                <c:pt idx="57695">
                  <c:v>45947.26399394908</c:v>
                </c:pt>
                <c:pt idx="57696">
                  <c:v>45947.2648131491</c:v>
                </c:pt>
                <c:pt idx="57697">
                  <c:v>45947.2656323491</c:v>
                </c:pt>
                <c:pt idx="57698">
                  <c:v>45947.2664515491</c:v>
                </c:pt>
                <c:pt idx="57699">
                  <c:v>45947.2672707491</c:v>
                </c:pt>
                <c:pt idx="57700">
                  <c:v>45947.2680899491</c:v>
                </c:pt>
                <c:pt idx="57701">
                  <c:v>45947.2689091491</c:v>
                </c:pt>
                <c:pt idx="57702">
                  <c:v>45947.26972834911</c:v>
                </c:pt>
                <c:pt idx="57703">
                  <c:v>45947.27054754911</c:v>
                </c:pt>
                <c:pt idx="57704">
                  <c:v>45947.2713667491</c:v>
                </c:pt>
                <c:pt idx="57705">
                  <c:v>45947.27218594911</c:v>
                </c:pt>
                <c:pt idx="57706">
                  <c:v>45947.27300514912</c:v>
                </c:pt>
                <c:pt idx="57707">
                  <c:v>45947.27382434912</c:v>
                </c:pt>
                <c:pt idx="57708">
                  <c:v>45947.27464354912</c:v>
                </c:pt>
                <c:pt idx="57709">
                  <c:v>45947.27546274912</c:v>
                </c:pt>
                <c:pt idx="57710">
                  <c:v>45947.27628194912</c:v>
                </c:pt>
                <c:pt idx="57711">
                  <c:v>45947.27710114913</c:v>
                </c:pt>
                <c:pt idx="57712">
                  <c:v>45947.27792034913</c:v>
                </c:pt>
                <c:pt idx="57713">
                  <c:v>45947.27873954913</c:v>
                </c:pt>
                <c:pt idx="57714">
                  <c:v>45947.27955874913</c:v>
                </c:pt>
                <c:pt idx="57715">
                  <c:v>45947.28037794913</c:v>
                </c:pt>
                <c:pt idx="57716">
                  <c:v>45947.28119714914</c:v>
                </c:pt>
                <c:pt idx="57717">
                  <c:v>45947.28201634914</c:v>
                </c:pt>
                <c:pt idx="57718">
                  <c:v>45947.28283554914</c:v>
                </c:pt>
                <c:pt idx="57719">
                  <c:v>45947.28365474915</c:v>
                </c:pt>
                <c:pt idx="57720">
                  <c:v>45947.28447394915</c:v>
                </c:pt>
                <c:pt idx="57721">
                  <c:v>45947.28529314915</c:v>
                </c:pt>
                <c:pt idx="57722">
                  <c:v>45947.28611234916</c:v>
                </c:pt>
                <c:pt idx="57723">
                  <c:v>45947.28693154915</c:v>
                </c:pt>
                <c:pt idx="57724">
                  <c:v>45947.28775074916</c:v>
                </c:pt>
                <c:pt idx="57725">
                  <c:v>45947.28856994915</c:v>
                </c:pt>
                <c:pt idx="57726">
                  <c:v>45947.28938914916</c:v>
                </c:pt>
                <c:pt idx="57727">
                  <c:v>45947.29020834916</c:v>
                </c:pt>
                <c:pt idx="57728">
                  <c:v>45947.29102754917</c:v>
                </c:pt>
                <c:pt idx="57729">
                  <c:v>45947.29184674917</c:v>
                </c:pt>
                <c:pt idx="57730">
                  <c:v>45947.29266594917</c:v>
                </c:pt>
                <c:pt idx="57731">
                  <c:v>45947.29348514917</c:v>
                </c:pt>
                <c:pt idx="57732">
                  <c:v>45947.29430434917</c:v>
                </c:pt>
                <c:pt idx="57733">
                  <c:v>45947.29512354911</c:v>
                </c:pt>
                <c:pt idx="57734">
                  <c:v>45947.29594274917</c:v>
                </c:pt>
                <c:pt idx="57735">
                  <c:v>45947.29676194918</c:v>
                </c:pt>
                <c:pt idx="57736">
                  <c:v>45947.29758114919</c:v>
                </c:pt>
                <c:pt idx="57737">
                  <c:v>45947.29840034919</c:v>
                </c:pt>
                <c:pt idx="57738">
                  <c:v>45947.29921954919</c:v>
                </c:pt>
                <c:pt idx="57739">
                  <c:v>45947.3000387492</c:v>
                </c:pt>
                <c:pt idx="57740">
                  <c:v>45947.3008579492</c:v>
                </c:pt>
                <c:pt idx="57741">
                  <c:v>45947.3016771492</c:v>
                </c:pt>
                <c:pt idx="57742">
                  <c:v>45947.3024963492</c:v>
                </c:pt>
                <c:pt idx="57743">
                  <c:v>45947.3033155492</c:v>
                </c:pt>
                <c:pt idx="57744">
                  <c:v>45947.3041347492</c:v>
                </c:pt>
                <c:pt idx="57745">
                  <c:v>45947.3049539492</c:v>
                </c:pt>
                <c:pt idx="57746">
                  <c:v>45947.30577314921</c:v>
                </c:pt>
                <c:pt idx="57747">
                  <c:v>45947.3065923492</c:v>
                </c:pt>
                <c:pt idx="57748">
                  <c:v>45947.30741154921</c:v>
                </c:pt>
                <c:pt idx="57749">
                  <c:v>45947.30823074921</c:v>
                </c:pt>
                <c:pt idx="57750">
                  <c:v>45947.30904994922</c:v>
                </c:pt>
                <c:pt idx="57751">
                  <c:v>45947.30986914922</c:v>
                </c:pt>
                <c:pt idx="57752">
                  <c:v>45947.31068834922</c:v>
                </c:pt>
                <c:pt idx="57753">
                  <c:v>45947.31150754922</c:v>
                </c:pt>
                <c:pt idx="57754">
                  <c:v>45947.31232674922</c:v>
                </c:pt>
                <c:pt idx="57755">
                  <c:v>45947.31314594923</c:v>
                </c:pt>
                <c:pt idx="57756">
                  <c:v>45947.31396514923</c:v>
                </c:pt>
                <c:pt idx="57757">
                  <c:v>45947.31478434923</c:v>
                </c:pt>
                <c:pt idx="57758">
                  <c:v>45947.31560354924</c:v>
                </c:pt>
                <c:pt idx="57759">
                  <c:v>45947.31642274924</c:v>
                </c:pt>
                <c:pt idx="57760">
                  <c:v>45947.31724194924</c:v>
                </c:pt>
                <c:pt idx="57761">
                  <c:v>45947.31806114924</c:v>
                </c:pt>
                <c:pt idx="57762">
                  <c:v>45947.31888034924</c:v>
                </c:pt>
                <c:pt idx="57763">
                  <c:v>45947.31969954925</c:v>
                </c:pt>
                <c:pt idx="57764">
                  <c:v>45947.32051874925</c:v>
                </c:pt>
                <c:pt idx="57765">
                  <c:v>45947.32133794925</c:v>
                </c:pt>
                <c:pt idx="57766">
                  <c:v>45947.32215714925</c:v>
                </c:pt>
                <c:pt idx="57767">
                  <c:v>45947.32297634925</c:v>
                </c:pt>
                <c:pt idx="57768">
                  <c:v>45947.32379554919</c:v>
                </c:pt>
                <c:pt idx="57769">
                  <c:v>45947.32461474926</c:v>
                </c:pt>
                <c:pt idx="57770">
                  <c:v>45947.32543394926</c:v>
                </c:pt>
                <c:pt idx="57771">
                  <c:v>45947.32625314926</c:v>
                </c:pt>
                <c:pt idx="57772">
                  <c:v>45947.32707234927</c:v>
                </c:pt>
                <c:pt idx="57773">
                  <c:v>45947.32789154927</c:v>
                </c:pt>
                <c:pt idx="57774">
                  <c:v>45947.32871074927</c:v>
                </c:pt>
                <c:pt idx="57775">
                  <c:v>45947.32952994927</c:v>
                </c:pt>
                <c:pt idx="57776">
                  <c:v>45947.33034914927</c:v>
                </c:pt>
                <c:pt idx="57777">
                  <c:v>45947.33116834928</c:v>
                </c:pt>
                <c:pt idx="57778">
                  <c:v>45947.33198754927</c:v>
                </c:pt>
                <c:pt idx="57779">
                  <c:v>45947.33280674928</c:v>
                </c:pt>
                <c:pt idx="57780">
                  <c:v>45947.33362594929</c:v>
                </c:pt>
                <c:pt idx="57781">
                  <c:v>45947.33444514929</c:v>
                </c:pt>
                <c:pt idx="57782">
                  <c:v>45947.3352643493</c:v>
                </c:pt>
                <c:pt idx="57783">
                  <c:v>45947.33608354929</c:v>
                </c:pt>
                <c:pt idx="57784">
                  <c:v>45947.3369027493</c:v>
                </c:pt>
                <c:pt idx="57785">
                  <c:v>45947.3377219493</c:v>
                </c:pt>
                <c:pt idx="57786">
                  <c:v>45947.3385411493</c:v>
                </c:pt>
                <c:pt idx="57787">
                  <c:v>45947.3393603493</c:v>
                </c:pt>
                <c:pt idx="57788">
                  <c:v>45947.3401795493</c:v>
                </c:pt>
                <c:pt idx="57789">
                  <c:v>45947.3409987493</c:v>
                </c:pt>
                <c:pt idx="57790">
                  <c:v>45947.3418179493</c:v>
                </c:pt>
                <c:pt idx="57791">
                  <c:v>45947.3426371493</c:v>
                </c:pt>
                <c:pt idx="57792">
                  <c:v>45947.34345634931</c:v>
                </c:pt>
                <c:pt idx="57793">
                  <c:v>45947.34427554931</c:v>
                </c:pt>
                <c:pt idx="57794">
                  <c:v>45947.34509474932</c:v>
                </c:pt>
                <c:pt idx="57795">
                  <c:v>45947.34591394932</c:v>
                </c:pt>
                <c:pt idx="57796">
                  <c:v>45947.34673314933</c:v>
                </c:pt>
                <c:pt idx="57797">
                  <c:v>45947.34755234933</c:v>
                </c:pt>
                <c:pt idx="57798">
                  <c:v>45947.34837154932</c:v>
                </c:pt>
                <c:pt idx="57799">
                  <c:v>45947.34919074933</c:v>
                </c:pt>
                <c:pt idx="57800">
                  <c:v>45947.35000994933</c:v>
                </c:pt>
                <c:pt idx="57801">
                  <c:v>45947.35082914934</c:v>
                </c:pt>
                <c:pt idx="57802">
                  <c:v>45947.35164834933</c:v>
                </c:pt>
                <c:pt idx="57803">
                  <c:v>45947.35246754934</c:v>
                </c:pt>
                <c:pt idx="57804">
                  <c:v>45947.35328674934</c:v>
                </c:pt>
                <c:pt idx="57805">
                  <c:v>45947.35410594934</c:v>
                </c:pt>
                <c:pt idx="57806">
                  <c:v>45947.35492514934</c:v>
                </c:pt>
                <c:pt idx="57807">
                  <c:v>45947.35574434935</c:v>
                </c:pt>
                <c:pt idx="57808">
                  <c:v>45947.35656354935</c:v>
                </c:pt>
                <c:pt idx="57809">
                  <c:v>45947.35738274935</c:v>
                </c:pt>
                <c:pt idx="57810">
                  <c:v>45947.35820194936</c:v>
                </c:pt>
                <c:pt idx="57811">
                  <c:v>45947.35902114935</c:v>
                </c:pt>
                <c:pt idx="57812">
                  <c:v>45947.35984034935</c:v>
                </c:pt>
                <c:pt idx="57813">
                  <c:v>45947.36065954936</c:v>
                </c:pt>
                <c:pt idx="57814">
                  <c:v>45947.36147874936</c:v>
                </c:pt>
                <c:pt idx="57815">
                  <c:v>45947.36229794936</c:v>
                </c:pt>
                <c:pt idx="57816">
                  <c:v>45947.36311714937</c:v>
                </c:pt>
                <c:pt idx="57817">
                  <c:v>45947.36393634937</c:v>
                </c:pt>
                <c:pt idx="57818">
                  <c:v>45947.36475554937</c:v>
                </c:pt>
                <c:pt idx="57819">
                  <c:v>45947.36557474937</c:v>
                </c:pt>
                <c:pt idx="57820">
                  <c:v>45947.36639394937</c:v>
                </c:pt>
                <c:pt idx="57821">
                  <c:v>45947.36721314938</c:v>
                </c:pt>
                <c:pt idx="57822">
                  <c:v>45947.36803234938</c:v>
                </c:pt>
                <c:pt idx="57823">
                  <c:v>45947.36885154938</c:v>
                </c:pt>
                <c:pt idx="57824">
                  <c:v>45947.36967074939</c:v>
                </c:pt>
                <c:pt idx="57825">
                  <c:v>45947.37048994939</c:v>
                </c:pt>
                <c:pt idx="57826">
                  <c:v>45947.3713091494</c:v>
                </c:pt>
                <c:pt idx="57827">
                  <c:v>45947.3721283494</c:v>
                </c:pt>
                <c:pt idx="57828">
                  <c:v>45947.3729475494</c:v>
                </c:pt>
                <c:pt idx="57829">
                  <c:v>45947.3737667494</c:v>
                </c:pt>
                <c:pt idx="57830">
                  <c:v>45947.3745859494</c:v>
                </c:pt>
                <c:pt idx="57831">
                  <c:v>45947.3754051494</c:v>
                </c:pt>
                <c:pt idx="57832">
                  <c:v>45947.3762243494</c:v>
                </c:pt>
                <c:pt idx="57833">
                  <c:v>45947.37704354941</c:v>
                </c:pt>
                <c:pt idx="57834">
                  <c:v>45947.37786274941</c:v>
                </c:pt>
                <c:pt idx="57835">
                  <c:v>45947.37868194941</c:v>
                </c:pt>
                <c:pt idx="57836">
                  <c:v>45947.37950114941</c:v>
                </c:pt>
                <c:pt idx="57837">
                  <c:v>45947.38032034941</c:v>
                </c:pt>
                <c:pt idx="57838">
                  <c:v>45947.38113954942</c:v>
                </c:pt>
                <c:pt idx="57839">
                  <c:v>45947.38195874942</c:v>
                </c:pt>
                <c:pt idx="57840">
                  <c:v>45947.38277794943</c:v>
                </c:pt>
                <c:pt idx="57841">
                  <c:v>45947.38359714944</c:v>
                </c:pt>
                <c:pt idx="57842">
                  <c:v>45947.3844163495</c:v>
                </c:pt>
                <c:pt idx="57843">
                  <c:v>45947.38523554943</c:v>
                </c:pt>
                <c:pt idx="57844">
                  <c:v>45947.38605474944</c:v>
                </c:pt>
                <c:pt idx="57845">
                  <c:v>45947.3868739495</c:v>
                </c:pt>
                <c:pt idx="57846">
                  <c:v>45947.38769314943</c:v>
                </c:pt>
                <c:pt idx="57847">
                  <c:v>45947.3885123495</c:v>
                </c:pt>
                <c:pt idx="57848">
                  <c:v>45947.38933154944</c:v>
                </c:pt>
                <c:pt idx="57849">
                  <c:v>45947.39015074944</c:v>
                </c:pt>
                <c:pt idx="57850">
                  <c:v>45947.39096994945</c:v>
                </c:pt>
                <c:pt idx="57851">
                  <c:v>45947.39178914945</c:v>
                </c:pt>
                <c:pt idx="57852">
                  <c:v>45947.39260834945</c:v>
                </c:pt>
                <c:pt idx="57853">
                  <c:v>45947.39342754945</c:v>
                </c:pt>
                <c:pt idx="57854">
                  <c:v>45947.39424674945</c:v>
                </c:pt>
                <c:pt idx="57855">
                  <c:v>45947.39506594946</c:v>
                </c:pt>
                <c:pt idx="57856">
                  <c:v>45947.39588514946</c:v>
                </c:pt>
                <c:pt idx="57857">
                  <c:v>45947.39670434946</c:v>
                </c:pt>
                <c:pt idx="57858">
                  <c:v>45947.39752354947</c:v>
                </c:pt>
                <c:pt idx="57859">
                  <c:v>45947.39834274947</c:v>
                </c:pt>
                <c:pt idx="57860">
                  <c:v>45947.39916194947</c:v>
                </c:pt>
                <c:pt idx="57861">
                  <c:v>45947.39998114947</c:v>
                </c:pt>
                <c:pt idx="57862">
                  <c:v>45947.40080034948</c:v>
                </c:pt>
                <c:pt idx="57863">
                  <c:v>45947.40161954947</c:v>
                </c:pt>
                <c:pt idx="57864">
                  <c:v>45947.40243874947</c:v>
                </c:pt>
                <c:pt idx="57865">
                  <c:v>45947.40325794948</c:v>
                </c:pt>
                <c:pt idx="57866">
                  <c:v>45947.4040771495</c:v>
                </c:pt>
                <c:pt idx="57867">
                  <c:v>45947.4048963495</c:v>
                </c:pt>
                <c:pt idx="57868">
                  <c:v>45947.40571554949</c:v>
                </c:pt>
                <c:pt idx="57869">
                  <c:v>45947.4065347495</c:v>
                </c:pt>
                <c:pt idx="57870">
                  <c:v>45947.4073539495</c:v>
                </c:pt>
                <c:pt idx="57871">
                  <c:v>45947.4081731495</c:v>
                </c:pt>
                <c:pt idx="57872">
                  <c:v>45947.4089923495</c:v>
                </c:pt>
                <c:pt idx="57873">
                  <c:v>45947.4098115495</c:v>
                </c:pt>
                <c:pt idx="57874">
                  <c:v>45947.4106307495</c:v>
                </c:pt>
                <c:pt idx="57875">
                  <c:v>45947.4114499495</c:v>
                </c:pt>
                <c:pt idx="57876">
                  <c:v>45947.4122691495</c:v>
                </c:pt>
                <c:pt idx="57877">
                  <c:v>45947.4130883495</c:v>
                </c:pt>
                <c:pt idx="57878">
                  <c:v>45947.41390754951</c:v>
                </c:pt>
                <c:pt idx="57879">
                  <c:v>45947.41472674951</c:v>
                </c:pt>
                <c:pt idx="57880">
                  <c:v>45947.41554594951</c:v>
                </c:pt>
                <c:pt idx="57881">
                  <c:v>45947.41636514951</c:v>
                </c:pt>
                <c:pt idx="57882">
                  <c:v>45947.41718434952</c:v>
                </c:pt>
                <c:pt idx="57883">
                  <c:v>45947.41800354953</c:v>
                </c:pt>
                <c:pt idx="57884">
                  <c:v>45947.41882274953</c:v>
                </c:pt>
                <c:pt idx="57885">
                  <c:v>45947.41964194952</c:v>
                </c:pt>
                <c:pt idx="57886">
                  <c:v>45947.42046114953</c:v>
                </c:pt>
                <c:pt idx="57887">
                  <c:v>45947.42128034953</c:v>
                </c:pt>
                <c:pt idx="57888">
                  <c:v>45947.42209954953</c:v>
                </c:pt>
                <c:pt idx="57889">
                  <c:v>45947.42291874953</c:v>
                </c:pt>
                <c:pt idx="57890">
                  <c:v>45947.42373794954</c:v>
                </c:pt>
                <c:pt idx="57891">
                  <c:v>45947.42455714954</c:v>
                </c:pt>
                <c:pt idx="57892">
                  <c:v>45947.42537634954</c:v>
                </c:pt>
                <c:pt idx="57893">
                  <c:v>45947.42619554955</c:v>
                </c:pt>
                <c:pt idx="57894">
                  <c:v>45947.42701474955</c:v>
                </c:pt>
                <c:pt idx="57895">
                  <c:v>45947.42783394955</c:v>
                </c:pt>
                <c:pt idx="57896">
                  <c:v>45947.42865314955</c:v>
                </c:pt>
                <c:pt idx="57897">
                  <c:v>45947.42947234955</c:v>
                </c:pt>
                <c:pt idx="57898">
                  <c:v>45947.43029154955</c:v>
                </c:pt>
                <c:pt idx="57899">
                  <c:v>45947.43111074956</c:v>
                </c:pt>
                <c:pt idx="57900">
                  <c:v>45947.43192994956</c:v>
                </c:pt>
                <c:pt idx="57901">
                  <c:v>45947.43274914956</c:v>
                </c:pt>
                <c:pt idx="57902">
                  <c:v>45947.43356834956</c:v>
                </c:pt>
                <c:pt idx="57903">
                  <c:v>45947.43438754957</c:v>
                </c:pt>
                <c:pt idx="57904">
                  <c:v>45947.43520674957</c:v>
                </c:pt>
                <c:pt idx="57905">
                  <c:v>45947.43602594958</c:v>
                </c:pt>
                <c:pt idx="57906">
                  <c:v>45947.4368451496</c:v>
                </c:pt>
                <c:pt idx="57907">
                  <c:v>45947.43766434957</c:v>
                </c:pt>
                <c:pt idx="57908">
                  <c:v>45947.43848354958</c:v>
                </c:pt>
                <c:pt idx="57909">
                  <c:v>45947.43930274958</c:v>
                </c:pt>
                <c:pt idx="57910">
                  <c:v>45947.44012194958</c:v>
                </c:pt>
                <c:pt idx="57911">
                  <c:v>45947.44094114958</c:v>
                </c:pt>
                <c:pt idx="57912">
                  <c:v>45947.44176034959</c:v>
                </c:pt>
                <c:pt idx="57913">
                  <c:v>45947.4425795496</c:v>
                </c:pt>
                <c:pt idx="57914">
                  <c:v>45947.4433987496</c:v>
                </c:pt>
                <c:pt idx="57915">
                  <c:v>45947.4442179496</c:v>
                </c:pt>
                <c:pt idx="57916">
                  <c:v>45947.4450371496</c:v>
                </c:pt>
                <c:pt idx="57917">
                  <c:v>45947.4458563496</c:v>
                </c:pt>
                <c:pt idx="57918">
                  <c:v>45947.4466755496</c:v>
                </c:pt>
                <c:pt idx="57919">
                  <c:v>45947.44749474961</c:v>
                </c:pt>
                <c:pt idx="57920">
                  <c:v>45947.4483139496</c:v>
                </c:pt>
                <c:pt idx="57921">
                  <c:v>45947.44913314961</c:v>
                </c:pt>
                <c:pt idx="57922">
                  <c:v>45947.44995234961</c:v>
                </c:pt>
                <c:pt idx="57923">
                  <c:v>45947.45077154961</c:v>
                </c:pt>
                <c:pt idx="57924">
                  <c:v>45947.45159074962</c:v>
                </c:pt>
                <c:pt idx="57925">
                  <c:v>45947.45240994962</c:v>
                </c:pt>
                <c:pt idx="57926">
                  <c:v>45947.45322914962</c:v>
                </c:pt>
                <c:pt idx="57927">
                  <c:v>45947.45404834963</c:v>
                </c:pt>
                <c:pt idx="57928">
                  <c:v>45947.45486754962</c:v>
                </c:pt>
                <c:pt idx="57929">
                  <c:v>45947.45568674963</c:v>
                </c:pt>
                <c:pt idx="57930">
                  <c:v>45947.45650594963</c:v>
                </c:pt>
                <c:pt idx="57931">
                  <c:v>45947.45732514963</c:v>
                </c:pt>
                <c:pt idx="57932">
                  <c:v>45947.45814434963</c:v>
                </c:pt>
                <c:pt idx="57933">
                  <c:v>45947.45896354964</c:v>
                </c:pt>
                <c:pt idx="57934">
                  <c:v>45947.45978274963</c:v>
                </c:pt>
                <c:pt idx="57935">
                  <c:v>45947.46060194964</c:v>
                </c:pt>
                <c:pt idx="57936">
                  <c:v>45947.46142114962</c:v>
                </c:pt>
                <c:pt idx="57937">
                  <c:v>45947.46224034965</c:v>
                </c:pt>
                <c:pt idx="57938">
                  <c:v>45947.46305954965</c:v>
                </c:pt>
                <c:pt idx="57939">
                  <c:v>45947.46387874965</c:v>
                </c:pt>
                <c:pt idx="57940">
                  <c:v>45947.46469794965</c:v>
                </c:pt>
                <c:pt idx="57941">
                  <c:v>45947.46551714965</c:v>
                </c:pt>
                <c:pt idx="57942">
                  <c:v>45947.46633634965</c:v>
                </c:pt>
                <c:pt idx="57943">
                  <c:v>45947.46715554965</c:v>
                </c:pt>
                <c:pt idx="57944">
                  <c:v>45947.46797474966</c:v>
                </c:pt>
                <c:pt idx="57945">
                  <c:v>45947.46879394967</c:v>
                </c:pt>
                <c:pt idx="57946">
                  <c:v>45947.46961314967</c:v>
                </c:pt>
                <c:pt idx="57947">
                  <c:v>45947.47043234967</c:v>
                </c:pt>
                <c:pt idx="57948">
                  <c:v>45947.47125154967</c:v>
                </c:pt>
                <c:pt idx="57949">
                  <c:v>45947.47207074967</c:v>
                </c:pt>
                <c:pt idx="57950">
                  <c:v>45947.47288994967</c:v>
                </c:pt>
                <c:pt idx="57951">
                  <c:v>45947.47370914968</c:v>
                </c:pt>
                <c:pt idx="57952">
                  <c:v>45947.47452834968</c:v>
                </c:pt>
                <c:pt idx="57953">
                  <c:v>45947.47534754968</c:v>
                </c:pt>
                <c:pt idx="57954">
                  <c:v>45947.47616674969</c:v>
                </c:pt>
                <c:pt idx="57955">
                  <c:v>45947.47698594969</c:v>
                </c:pt>
                <c:pt idx="57956">
                  <c:v>45947.4778051497</c:v>
                </c:pt>
                <c:pt idx="57957">
                  <c:v>45947.4786243497</c:v>
                </c:pt>
                <c:pt idx="57958">
                  <c:v>45947.4794435497</c:v>
                </c:pt>
                <c:pt idx="57959">
                  <c:v>45947.4802627497</c:v>
                </c:pt>
                <c:pt idx="57960">
                  <c:v>45947.4810819497</c:v>
                </c:pt>
                <c:pt idx="57961">
                  <c:v>45947.4819011497</c:v>
                </c:pt>
                <c:pt idx="57962">
                  <c:v>45947.4827203497</c:v>
                </c:pt>
                <c:pt idx="57963">
                  <c:v>45947.4835395497</c:v>
                </c:pt>
                <c:pt idx="57964">
                  <c:v>45947.4843587497</c:v>
                </c:pt>
                <c:pt idx="57965">
                  <c:v>45947.48517794971</c:v>
                </c:pt>
                <c:pt idx="57966">
                  <c:v>45947.48599714971</c:v>
                </c:pt>
                <c:pt idx="57967">
                  <c:v>45947.4868163497</c:v>
                </c:pt>
                <c:pt idx="57968">
                  <c:v>45947.48763554972</c:v>
                </c:pt>
                <c:pt idx="57969">
                  <c:v>45947.48845474972</c:v>
                </c:pt>
                <c:pt idx="57970">
                  <c:v>45947.48927394972</c:v>
                </c:pt>
                <c:pt idx="57971">
                  <c:v>45947.49009314972</c:v>
                </c:pt>
                <c:pt idx="57972">
                  <c:v>45947.49091234972</c:v>
                </c:pt>
                <c:pt idx="57973">
                  <c:v>45947.49173154972</c:v>
                </c:pt>
                <c:pt idx="57974">
                  <c:v>45947.49255074973</c:v>
                </c:pt>
                <c:pt idx="57975">
                  <c:v>45947.49336994973</c:v>
                </c:pt>
                <c:pt idx="57976">
                  <c:v>45947.49418914974</c:v>
                </c:pt>
                <c:pt idx="57977">
                  <c:v>45947.49500834974</c:v>
                </c:pt>
                <c:pt idx="57978">
                  <c:v>45947.49582754973</c:v>
                </c:pt>
                <c:pt idx="57979">
                  <c:v>45947.49664674974</c:v>
                </c:pt>
                <c:pt idx="57980">
                  <c:v>45947.49746594975</c:v>
                </c:pt>
                <c:pt idx="57981">
                  <c:v>45947.49828514975</c:v>
                </c:pt>
                <c:pt idx="57982">
                  <c:v>45947.49910434975</c:v>
                </c:pt>
                <c:pt idx="57983">
                  <c:v>45947.49992354975</c:v>
                </c:pt>
                <c:pt idx="57984">
                  <c:v>45947.50074274975</c:v>
                </c:pt>
                <c:pt idx="57985">
                  <c:v>45947.50156194976</c:v>
                </c:pt>
                <c:pt idx="57986">
                  <c:v>45947.50238114976</c:v>
                </c:pt>
                <c:pt idx="57987">
                  <c:v>45947.50320034976</c:v>
                </c:pt>
                <c:pt idx="57988">
                  <c:v>45947.50401954976</c:v>
                </c:pt>
                <c:pt idx="57989">
                  <c:v>45947.50483874976</c:v>
                </c:pt>
                <c:pt idx="57990">
                  <c:v>45947.50565794977</c:v>
                </c:pt>
                <c:pt idx="57991">
                  <c:v>45947.50647714977</c:v>
                </c:pt>
                <c:pt idx="57992">
                  <c:v>45947.50729634978</c:v>
                </c:pt>
                <c:pt idx="57993">
                  <c:v>45947.50811554977</c:v>
                </c:pt>
                <c:pt idx="57994">
                  <c:v>45947.50893474977</c:v>
                </c:pt>
                <c:pt idx="57995">
                  <c:v>45947.50975394978</c:v>
                </c:pt>
                <c:pt idx="57996">
                  <c:v>45947.51057314978</c:v>
                </c:pt>
                <c:pt idx="57997">
                  <c:v>45947.51139234978</c:v>
                </c:pt>
                <c:pt idx="57998">
                  <c:v>45947.51221154978</c:v>
                </c:pt>
                <c:pt idx="57999">
                  <c:v>45947.51303074979</c:v>
                </c:pt>
                <c:pt idx="58000">
                  <c:v>45947.5138499498</c:v>
                </c:pt>
                <c:pt idx="58001">
                  <c:v>45947.5146691498</c:v>
                </c:pt>
                <c:pt idx="58002">
                  <c:v>45947.5154883498</c:v>
                </c:pt>
                <c:pt idx="58003">
                  <c:v>45947.5163075498</c:v>
                </c:pt>
                <c:pt idx="58004">
                  <c:v>45947.5171267498</c:v>
                </c:pt>
                <c:pt idx="58005">
                  <c:v>45947.5179459498</c:v>
                </c:pt>
                <c:pt idx="58006">
                  <c:v>45947.5187651498</c:v>
                </c:pt>
                <c:pt idx="58007">
                  <c:v>45947.5195843498</c:v>
                </c:pt>
                <c:pt idx="58008">
                  <c:v>45947.5204035498</c:v>
                </c:pt>
                <c:pt idx="58009">
                  <c:v>45947.52122274981</c:v>
                </c:pt>
                <c:pt idx="58010">
                  <c:v>45947.52204194981</c:v>
                </c:pt>
                <c:pt idx="58011">
                  <c:v>45947.52286114982</c:v>
                </c:pt>
                <c:pt idx="58012">
                  <c:v>45947.52368034982</c:v>
                </c:pt>
                <c:pt idx="58013">
                  <c:v>45947.52449954982</c:v>
                </c:pt>
                <c:pt idx="58014">
                  <c:v>45947.52531874982</c:v>
                </c:pt>
                <c:pt idx="58015">
                  <c:v>45947.52613794982</c:v>
                </c:pt>
                <c:pt idx="58016">
                  <c:v>45947.52695714982</c:v>
                </c:pt>
                <c:pt idx="58017">
                  <c:v>45947.52777634983</c:v>
                </c:pt>
                <c:pt idx="58018">
                  <c:v>45947.52859554983</c:v>
                </c:pt>
                <c:pt idx="58019">
                  <c:v>45947.52941474984</c:v>
                </c:pt>
                <c:pt idx="58020">
                  <c:v>45947.53023394983</c:v>
                </c:pt>
                <c:pt idx="58021">
                  <c:v>45947.53105314984</c:v>
                </c:pt>
                <c:pt idx="58022">
                  <c:v>45947.53187234984</c:v>
                </c:pt>
                <c:pt idx="58023">
                  <c:v>45947.53269154984</c:v>
                </c:pt>
                <c:pt idx="58024">
                  <c:v>45947.53351074985</c:v>
                </c:pt>
                <c:pt idx="58025">
                  <c:v>45947.53432994985</c:v>
                </c:pt>
                <c:pt idx="58026">
                  <c:v>45947.53514914985</c:v>
                </c:pt>
                <c:pt idx="58027">
                  <c:v>45947.53596834985</c:v>
                </c:pt>
                <c:pt idx="58028">
                  <c:v>45947.53678754986</c:v>
                </c:pt>
                <c:pt idx="58029">
                  <c:v>45947.53760674986</c:v>
                </c:pt>
                <c:pt idx="58030">
                  <c:v>45947.53842594986</c:v>
                </c:pt>
                <c:pt idx="58031">
                  <c:v>45947.53924514986</c:v>
                </c:pt>
                <c:pt idx="58032">
                  <c:v>45947.54006434986</c:v>
                </c:pt>
                <c:pt idx="58033">
                  <c:v>45947.54088354987</c:v>
                </c:pt>
                <c:pt idx="58034">
                  <c:v>45947.54170274987</c:v>
                </c:pt>
                <c:pt idx="58035">
                  <c:v>45947.54252194987</c:v>
                </c:pt>
                <c:pt idx="58036">
                  <c:v>45947.54334114987</c:v>
                </c:pt>
                <c:pt idx="58037">
                  <c:v>45947.54416034987</c:v>
                </c:pt>
                <c:pt idx="58038">
                  <c:v>45947.54497954987</c:v>
                </c:pt>
                <c:pt idx="58039">
                  <c:v>45947.54579874988</c:v>
                </c:pt>
                <c:pt idx="58040">
                  <c:v>45947.5466179499</c:v>
                </c:pt>
                <c:pt idx="58041">
                  <c:v>45947.54743714988</c:v>
                </c:pt>
                <c:pt idx="58042">
                  <c:v>45947.5482563499</c:v>
                </c:pt>
                <c:pt idx="58043">
                  <c:v>45947.5490755499</c:v>
                </c:pt>
                <c:pt idx="58044">
                  <c:v>45947.5498947499</c:v>
                </c:pt>
                <c:pt idx="58045">
                  <c:v>45947.5507139499</c:v>
                </c:pt>
                <c:pt idx="58046">
                  <c:v>45947.5515331499</c:v>
                </c:pt>
                <c:pt idx="58047">
                  <c:v>45947.5523523499</c:v>
                </c:pt>
                <c:pt idx="58048">
                  <c:v>45947.5531715499</c:v>
                </c:pt>
                <c:pt idx="58049">
                  <c:v>45947.5539907499</c:v>
                </c:pt>
                <c:pt idx="58050">
                  <c:v>45947.5548099499</c:v>
                </c:pt>
                <c:pt idx="58051">
                  <c:v>45947.5556291499</c:v>
                </c:pt>
                <c:pt idx="58052">
                  <c:v>45947.5564483499</c:v>
                </c:pt>
                <c:pt idx="58053">
                  <c:v>45947.55726754991</c:v>
                </c:pt>
                <c:pt idx="58054">
                  <c:v>45947.55808674991</c:v>
                </c:pt>
                <c:pt idx="58055">
                  <c:v>45947.55890594991</c:v>
                </c:pt>
                <c:pt idx="58056">
                  <c:v>45947.55972514992</c:v>
                </c:pt>
                <c:pt idx="58057">
                  <c:v>45947.56054434992</c:v>
                </c:pt>
                <c:pt idx="58058">
                  <c:v>45947.56136354992</c:v>
                </c:pt>
                <c:pt idx="58059">
                  <c:v>45947.56218274993</c:v>
                </c:pt>
                <c:pt idx="58060">
                  <c:v>45947.56300194993</c:v>
                </c:pt>
                <c:pt idx="58061">
                  <c:v>45947.56382114993</c:v>
                </c:pt>
                <c:pt idx="58062">
                  <c:v>45947.56464034993</c:v>
                </c:pt>
                <c:pt idx="58063">
                  <c:v>45947.56545954994</c:v>
                </c:pt>
                <c:pt idx="58064">
                  <c:v>45947.56627874993</c:v>
                </c:pt>
                <c:pt idx="58065">
                  <c:v>45947.56709794994</c:v>
                </c:pt>
                <c:pt idx="58066">
                  <c:v>45947.56791714994</c:v>
                </c:pt>
                <c:pt idx="58067">
                  <c:v>45947.56873634994</c:v>
                </c:pt>
                <c:pt idx="58068">
                  <c:v>45947.56955554995</c:v>
                </c:pt>
                <c:pt idx="58069">
                  <c:v>45947.57037474995</c:v>
                </c:pt>
                <c:pt idx="58070">
                  <c:v>45947.57119394995</c:v>
                </c:pt>
                <c:pt idx="58071">
                  <c:v>45947.57201314996</c:v>
                </c:pt>
                <c:pt idx="58072">
                  <c:v>45947.57283235</c:v>
                </c:pt>
                <c:pt idx="58073">
                  <c:v>45947.57365154996</c:v>
                </c:pt>
                <c:pt idx="58074">
                  <c:v>45947.57447074996</c:v>
                </c:pt>
                <c:pt idx="58075">
                  <c:v>45947.57528994996</c:v>
                </c:pt>
                <c:pt idx="58076">
                  <c:v>45947.57610914996</c:v>
                </c:pt>
                <c:pt idx="58077">
                  <c:v>45947.57692834996</c:v>
                </c:pt>
                <c:pt idx="58078">
                  <c:v>45947.57774754997</c:v>
                </c:pt>
                <c:pt idx="58079">
                  <c:v>45947.57856674998</c:v>
                </c:pt>
                <c:pt idx="58080">
                  <c:v>45947.57938594997</c:v>
                </c:pt>
                <c:pt idx="58081">
                  <c:v>45947.58020515</c:v>
                </c:pt>
                <c:pt idx="58082">
                  <c:v>45947.58102434997</c:v>
                </c:pt>
                <c:pt idx="58083">
                  <c:v>45947.58184354998</c:v>
                </c:pt>
                <c:pt idx="58084">
                  <c:v>45947.58266274998</c:v>
                </c:pt>
                <c:pt idx="58085">
                  <c:v>45947.58348194999</c:v>
                </c:pt>
                <c:pt idx="58086">
                  <c:v>45947.58430114998</c:v>
                </c:pt>
                <c:pt idx="58087">
                  <c:v>45947.58512035</c:v>
                </c:pt>
                <c:pt idx="58088">
                  <c:v>45947.58593955</c:v>
                </c:pt>
                <c:pt idx="58089">
                  <c:v>45947.58675875</c:v>
                </c:pt>
                <c:pt idx="58090">
                  <c:v>45947.58757795</c:v>
                </c:pt>
                <c:pt idx="58091">
                  <c:v>45947.58839715</c:v>
                </c:pt>
                <c:pt idx="58092">
                  <c:v>45947.58921635</c:v>
                </c:pt>
                <c:pt idx="58093">
                  <c:v>45947.59003555001</c:v>
                </c:pt>
                <c:pt idx="58094">
                  <c:v>45947.59085475001</c:v>
                </c:pt>
                <c:pt idx="58095">
                  <c:v>45947.59167395</c:v>
                </c:pt>
                <c:pt idx="58096">
                  <c:v>45947.59249315</c:v>
                </c:pt>
                <c:pt idx="58097">
                  <c:v>45947.59331235001</c:v>
                </c:pt>
                <c:pt idx="58098">
                  <c:v>45947.59413155002</c:v>
                </c:pt>
                <c:pt idx="58099">
                  <c:v>45947.59495075002</c:v>
                </c:pt>
                <c:pt idx="58100">
                  <c:v>45947.59576994998</c:v>
                </c:pt>
                <c:pt idx="58101">
                  <c:v>45947.59658915002</c:v>
                </c:pt>
                <c:pt idx="58102">
                  <c:v>45947.59740835003</c:v>
                </c:pt>
                <c:pt idx="58103">
                  <c:v>45947.59822755003</c:v>
                </c:pt>
                <c:pt idx="58104">
                  <c:v>45947.59904675002</c:v>
                </c:pt>
                <c:pt idx="58105">
                  <c:v>45947.59986595003</c:v>
                </c:pt>
                <c:pt idx="58106">
                  <c:v>45947.60068515004</c:v>
                </c:pt>
                <c:pt idx="58107">
                  <c:v>45947.60150435004</c:v>
                </c:pt>
                <c:pt idx="58108">
                  <c:v>45947.60232355003</c:v>
                </c:pt>
                <c:pt idx="58109">
                  <c:v>45947.60314274998</c:v>
                </c:pt>
                <c:pt idx="58110">
                  <c:v>45947.60396195002</c:v>
                </c:pt>
                <c:pt idx="58111">
                  <c:v>45947.60478115005</c:v>
                </c:pt>
                <c:pt idx="58112">
                  <c:v>45947.60560035005</c:v>
                </c:pt>
                <c:pt idx="58113">
                  <c:v>45947.60641955005</c:v>
                </c:pt>
                <c:pt idx="58114">
                  <c:v>45947.60723875005</c:v>
                </c:pt>
                <c:pt idx="58115">
                  <c:v>45947.60805795005</c:v>
                </c:pt>
                <c:pt idx="58116">
                  <c:v>45947.60887715005</c:v>
                </c:pt>
                <c:pt idx="58117">
                  <c:v>45947.60969635006</c:v>
                </c:pt>
                <c:pt idx="58118">
                  <c:v>45947.61051555006</c:v>
                </c:pt>
                <c:pt idx="58119">
                  <c:v>45947.61133475006</c:v>
                </c:pt>
                <c:pt idx="58120">
                  <c:v>45947.61215395007</c:v>
                </c:pt>
                <c:pt idx="58121">
                  <c:v>45947.61297315007</c:v>
                </c:pt>
                <c:pt idx="58122">
                  <c:v>45947.61379235007</c:v>
                </c:pt>
                <c:pt idx="58123">
                  <c:v>45947.61461155007</c:v>
                </c:pt>
                <c:pt idx="58124">
                  <c:v>45947.61543075008</c:v>
                </c:pt>
                <c:pt idx="58125">
                  <c:v>45947.61624995007</c:v>
                </c:pt>
                <c:pt idx="58126">
                  <c:v>45947.61706915008</c:v>
                </c:pt>
                <c:pt idx="58127">
                  <c:v>45947.61788835008</c:v>
                </c:pt>
                <c:pt idx="58128">
                  <c:v>45947.61870755009</c:v>
                </c:pt>
                <c:pt idx="58129">
                  <c:v>45947.61952675009</c:v>
                </c:pt>
                <c:pt idx="58130">
                  <c:v>45947.62034595008</c:v>
                </c:pt>
                <c:pt idx="58131">
                  <c:v>45947.62116515002</c:v>
                </c:pt>
                <c:pt idx="58132">
                  <c:v>45947.62198435007</c:v>
                </c:pt>
                <c:pt idx="58133">
                  <c:v>45947.6228035501</c:v>
                </c:pt>
                <c:pt idx="58134">
                  <c:v>45947.62362275003</c:v>
                </c:pt>
                <c:pt idx="58135">
                  <c:v>45947.62444195007</c:v>
                </c:pt>
                <c:pt idx="58136">
                  <c:v>45947.6252611501</c:v>
                </c:pt>
                <c:pt idx="58137">
                  <c:v>45947.62608035011</c:v>
                </c:pt>
                <c:pt idx="58138">
                  <c:v>45947.62689955011</c:v>
                </c:pt>
                <c:pt idx="58139">
                  <c:v>45947.6277187501</c:v>
                </c:pt>
                <c:pt idx="58140">
                  <c:v>45947.62853795011</c:v>
                </c:pt>
                <c:pt idx="58141">
                  <c:v>45947.62935715012</c:v>
                </c:pt>
                <c:pt idx="58142">
                  <c:v>45947.63017635012</c:v>
                </c:pt>
                <c:pt idx="58143">
                  <c:v>45947.63099555012</c:v>
                </c:pt>
                <c:pt idx="58144">
                  <c:v>45947.63181475012</c:v>
                </c:pt>
                <c:pt idx="58145">
                  <c:v>45947.63263395012</c:v>
                </c:pt>
                <c:pt idx="58146">
                  <c:v>45947.63345315013</c:v>
                </c:pt>
                <c:pt idx="58147">
                  <c:v>45947.63427235012</c:v>
                </c:pt>
                <c:pt idx="58148">
                  <c:v>45947.63509155012</c:v>
                </c:pt>
                <c:pt idx="58149">
                  <c:v>45947.63591075013</c:v>
                </c:pt>
                <c:pt idx="58150">
                  <c:v>45947.63672995014</c:v>
                </c:pt>
                <c:pt idx="58151">
                  <c:v>45947.63754915014</c:v>
                </c:pt>
                <c:pt idx="58152">
                  <c:v>45947.63836835014</c:v>
                </c:pt>
                <c:pt idx="58153">
                  <c:v>45947.63918755007</c:v>
                </c:pt>
                <c:pt idx="58154">
                  <c:v>45947.64000675015</c:v>
                </c:pt>
                <c:pt idx="58155">
                  <c:v>45947.64082595015</c:v>
                </c:pt>
                <c:pt idx="58156">
                  <c:v>45947.64164515015</c:v>
                </c:pt>
                <c:pt idx="58157">
                  <c:v>45947.64246435015</c:v>
                </c:pt>
                <c:pt idx="58158">
                  <c:v>45947.64328355015</c:v>
                </c:pt>
                <c:pt idx="58159">
                  <c:v>45947.64410275016</c:v>
                </c:pt>
                <c:pt idx="58160">
                  <c:v>45947.64492195016</c:v>
                </c:pt>
                <c:pt idx="58161">
                  <c:v>45947.64574115015</c:v>
                </c:pt>
                <c:pt idx="58162">
                  <c:v>45947.64656035016</c:v>
                </c:pt>
                <c:pt idx="58163">
                  <c:v>45947.64737955017</c:v>
                </c:pt>
                <c:pt idx="58164">
                  <c:v>45947.64819875017</c:v>
                </c:pt>
                <c:pt idx="58165">
                  <c:v>45947.64901795017</c:v>
                </c:pt>
                <c:pt idx="58166">
                  <c:v>45947.64983715018</c:v>
                </c:pt>
                <c:pt idx="58167">
                  <c:v>45947.65065635018</c:v>
                </c:pt>
                <c:pt idx="58168">
                  <c:v>45947.65147555018</c:v>
                </c:pt>
                <c:pt idx="58169">
                  <c:v>45947.65229475017</c:v>
                </c:pt>
                <c:pt idx="58170">
                  <c:v>45947.65311395018</c:v>
                </c:pt>
                <c:pt idx="58171">
                  <c:v>45947.65393315018</c:v>
                </c:pt>
                <c:pt idx="58172">
                  <c:v>45947.65475235018</c:v>
                </c:pt>
                <c:pt idx="58173">
                  <c:v>45947.65557155019</c:v>
                </c:pt>
                <c:pt idx="58174">
                  <c:v>45947.6563907502</c:v>
                </c:pt>
                <c:pt idx="58175">
                  <c:v>45947.6572099502</c:v>
                </c:pt>
                <c:pt idx="58176">
                  <c:v>45947.6580291502</c:v>
                </c:pt>
                <c:pt idx="58177">
                  <c:v>45947.6588483502</c:v>
                </c:pt>
                <c:pt idx="58178">
                  <c:v>45947.65966755019</c:v>
                </c:pt>
                <c:pt idx="58179">
                  <c:v>45947.66048675017</c:v>
                </c:pt>
                <c:pt idx="58180">
                  <c:v>45947.66130595018</c:v>
                </c:pt>
                <c:pt idx="58181">
                  <c:v>45947.66212515019</c:v>
                </c:pt>
                <c:pt idx="58182">
                  <c:v>45947.6629443502</c:v>
                </c:pt>
                <c:pt idx="58183">
                  <c:v>45947.66376355012</c:v>
                </c:pt>
                <c:pt idx="58184">
                  <c:v>45947.66458275019</c:v>
                </c:pt>
                <c:pt idx="58185">
                  <c:v>45947.66540195017</c:v>
                </c:pt>
                <c:pt idx="58186">
                  <c:v>45947.66622115022</c:v>
                </c:pt>
                <c:pt idx="58187">
                  <c:v>45947.66704035018</c:v>
                </c:pt>
                <c:pt idx="58188">
                  <c:v>45947.66785955022</c:v>
                </c:pt>
                <c:pt idx="58189">
                  <c:v>45947.66867875023</c:v>
                </c:pt>
                <c:pt idx="58190">
                  <c:v>45947.66949795018</c:v>
                </c:pt>
                <c:pt idx="58191">
                  <c:v>45947.67031715023</c:v>
                </c:pt>
                <c:pt idx="58192">
                  <c:v>45947.67113635023</c:v>
                </c:pt>
                <c:pt idx="58193">
                  <c:v>45947.67195555018</c:v>
                </c:pt>
                <c:pt idx="58194">
                  <c:v>45947.67277475022</c:v>
                </c:pt>
                <c:pt idx="58195">
                  <c:v>45947.67359395023</c:v>
                </c:pt>
                <c:pt idx="58196">
                  <c:v>45947.67441315023</c:v>
                </c:pt>
                <c:pt idx="58197">
                  <c:v>45947.67523235024</c:v>
                </c:pt>
                <c:pt idx="58198">
                  <c:v>45947.67605155025</c:v>
                </c:pt>
                <c:pt idx="58199">
                  <c:v>45947.67687075025</c:v>
                </c:pt>
                <c:pt idx="58200">
                  <c:v>45947.67768995019</c:v>
                </c:pt>
                <c:pt idx="58201">
                  <c:v>45947.67850915025</c:v>
                </c:pt>
                <c:pt idx="58202">
                  <c:v>45947.67932835026</c:v>
                </c:pt>
                <c:pt idx="58203">
                  <c:v>45947.68014755019</c:v>
                </c:pt>
                <c:pt idx="58204">
                  <c:v>45947.68096675025</c:v>
                </c:pt>
                <c:pt idx="58205">
                  <c:v>45947.68178595019</c:v>
                </c:pt>
                <c:pt idx="58206">
                  <c:v>45947.68260515026</c:v>
                </c:pt>
                <c:pt idx="58207">
                  <c:v>45947.68342435027</c:v>
                </c:pt>
                <c:pt idx="58208">
                  <c:v>45947.68424355027</c:v>
                </c:pt>
                <c:pt idx="58209">
                  <c:v>45947.6850627502</c:v>
                </c:pt>
                <c:pt idx="58210">
                  <c:v>45947.68588195027</c:v>
                </c:pt>
                <c:pt idx="58211">
                  <c:v>45947.68670115028</c:v>
                </c:pt>
                <c:pt idx="58212">
                  <c:v>45947.68752035028</c:v>
                </c:pt>
                <c:pt idx="58213">
                  <c:v>45947.68833955028</c:v>
                </c:pt>
                <c:pt idx="58214">
                  <c:v>45947.68915875028</c:v>
                </c:pt>
                <c:pt idx="58215">
                  <c:v>45947.68997795029</c:v>
                </c:pt>
                <c:pt idx="58216">
                  <c:v>45947.69079715027</c:v>
                </c:pt>
                <c:pt idx="58217">
                  <c:v>45947.69161635028</c:v>
                </c:pt>
                <c:pt idx="58218">
                  <c:v>45947.69243555022</c:v>
                </c:pt>
                <c:pt idx="58219">
                  <c:v>45947.69325475027</c:v>
                </c:pt>
                <c:pt idx="58220">
                  <c:v>45947.6940739503</c:v>
                </c:pt>
                <c:pt idx="58221">
                  <c:v>45947.6948931503</c:v>
                </c:pt>
                <c:pt idx="58222">
                  <c:v>45947.69571235027</c:v>
                </c:pt>
                <c:pt idx="58223">
                  <c:v>45947.6965315503</c:v>
                </c:pt>
                <c:pt idx="58224">
                  <c:v>45947.69735075024</c:v>
                </c:pt>
                <c:pt idx="58225">
                  <c:v>45947.69816995024</c:v>
                </c:pt>
                <c:pt idx="58226">
                  <c:v>45947.6989891503</c:v>
                </c:pt>
                <c:pt idx="58227">
                  <c:v>45947.69980835031</c:v>
                </c:pt>
                <c:pt idx="58228">
                  <c:v>45947.70062755032</c:v>
                </c:pt>
                <c:pt idx="58229">
                  <c:v>45947.70144675022</c:v>
                </c:pt>
                <c:pt idx="58230">
                  <c:v>45947.70226595032</c:v>
                </c:pt>
                <c:pt idx="58231">
                  <c:v>45947.70308515032</c:v>
                </c:pt>
                <c:pt idx="58232">
                  <c:v>45947.70390435032</c:v>
                </c:pt>
                <c:pt idx="58233">
                  <c:v>45947.70472355026</c:v>
                </c:pt>
                <c:pt idx="58234">
                  <c:v>45947.70554275026</c:v>
                </c:pt>
                <c:pt idx="58235">
                  <c:v>45947.70636195032</c:v>
                </c:pt>
                <c:pt idx="58236">
                  <c:v>45947.70718115026</c:v>
                </c:pt>
                <c:pt idx="58237">
                  <c:v>45947.70800035034</c:v>
                </c:pt>
                <c:pt idx="58238">
                  <c:v>45947.70881955034</c:v>
                </c:pt>
                <c:pt idx="58239">
                  <c:v>45947.70963875033</c:v>
                </c:pt>
                <c:pt idx="58240">
                  <c:v>45947.71045795034</c:v>
                </c:pt>
                <c:pt idx="58241">
                  <c:v>45947.71127715035</c:v>
                </c:pt>
                <c:pt idx="58242">
                  <c:v>45947.71209635035</c:v>
                </c:pt>
                <c:pt idx="58243">
                  <c:v>45947.71291555035</c:v>
                </c:pt>
                <c:pt idx="58244">
                  <c:v>45947.71373475032</c:v>
                </c:pt>
                <c:pt idx="58245">
                  <c:v>45947.71455395035</c:v>
                </c:pt>
                <c:pt idx="58246">
                  <c:v>45947.71537315036</c:v>
                </c:pt>
                <c:pt idx="58247">
                  <c:v>45947.71619235036</c:v>
                </c:pt>
                <c:pt idx="58248">
                  <c:v>45947.71701155035</c:v>
                </c:pt>
                <c:pt idx="58249">
                  <c:v>45947.71783075036</c:v>
                </c:pt>
                <c:pt idx="58250">
                  <c:v>45947.71864995037</c:v>
                </c:pt>
                <c:pt idx="58251">
                  <c:v>45947.71946915037</c:v>
                </c:pt>
                <c:pt idx="58252">
                  <c:v>45947.72028835037</c:v>
                </c:pt>
                <c:pt idx="58253">
                  <c:v>45947.72110755026</c:v>
                </c:pt>
                <c:pt idx="58254">
                  <c:v>45947.7219267503</c:v>
                </c:pt>
                <c:pt idx="58255">
                  <c:v>45947.72274595031</c:v>
                </c:pt>
                <c:pt idx="58256">
                  <c:v>45947.72356515037</c:v>
                </c:pt>
                <c:pt idx="58257">
                  <c:v>45947.72438435037</c:v>
                </c:pt>
                <c:pt idx="58258">
                  <c:v>45947.72520355031</c:v>
                </c:pt>
                <c:pt idx="58259">
                  <c:v>45947.72602275032</c:v>
                </c:pt>
                <c:pt idx="58260">
                  <c:v>45947.72684195037</c:v>
                </c:pt>
                <c:pt idx="58261">
                  <c:v>45947.72766115032</c:v>
                </c:pt>
                <c:pt idx="58262">
                  <c:v>45947.72848035032</c:v>
                </c:pt>
                <c:pt idx="58263">
                  <c:v>45947.7292995504</c:v>
                </c:pt>
                <c:pt idx="58264">
                  <c:v>45947.7301187504</c:v>
                </c:pt>
                <c:pt idx="58265">
                  <c:v>45947.7309379504</c:v>
                </c:pt>
                <c:pt idx="58266">
                  <c:v>45947.7317571504</c:v>
                </c:pt>
                <c:pt idx="58267">
                  <c:v>45947.7325763504</c:v>
                </c:pt>
                <c:pt idx="58268">
                  <c:v>45947.73339555034</c:v>
                </c:pt>
                <c:pt idx="58269">
                  <c:v>45947.73421475041</c:v>
                </c:pt>
                <c:pt idx="58270">
                  <c:v>45947.7350339504</c:v>
                </c:pt>
                <c:pt idx="58271">
                  <c:v>45947.73585315041</c:v>
                </c:pt>
                <c:pt idx="58272">
                  <c:v>45947.73667235042</c:v>
                </c:pt>
                <c:pt idx="58273">
                  <c:v>45947.73749155035</c:v>
                </c:pt>
                <c:pt idx="58274">
                  <c:v>45947.73831075042</c:v>
                </c:pt>
                <c:pt idx="58275">
                  <c:v>45947.73912995042</c:v>
                </c:pt>
                <c:pt idx="58276">
                  <c:v>45947.73994915043</c:v>
                </c:pt>
                <c:pt idx="58277">
                  <c:v>45947.74076835043</c:v>
                </c:pt>
                <c:pt idx="58278">
                  <c:v>45947.74158755042</c:v>
                </c:pt>
                <c:pt idx="58279">
                  <c:v>45947.74240675043</c:v>
                </c:pt>
                <c:pt idx="58280">
                  <c:v>45947.74322595043</c:v>
                </c:pt>
                <c:pt idx="58281">
                  <c:v>45947.74404515044</c:v>
                </c:pt>
                <c:pt idx="58282">
                  <c:v>45947.74486435044</c:v>
                </c:pt>
                <c:pt idx="58283">
                  <c:v>45947.74568355037</c:v>
                </c:pt>
                <c:pt idx="58284">
                  <c:v>45947.74650275044</c:v>
                </c:pt>
                <c:pt idx="58285">
                  <c:v>45947.74732195045</c:v>
                </c:pt>
                <c:pt idx="58286">
                  <c:v>45947.74814115045</c:v>
                </c:pt>
                <c:pt idx="58287">
                  <c:v>45947.74896035045</c:v>
                </c:pt>
                <c:pt idx="58288">
                  <c:v>45947.74977955045</c:v>
                </c:pt>
                <c:pt idx="58289">
                  <c:v>45947.75059875045</c:v>
                </c:pt>
                <c:pt idx="58290">
                  <c:v>45947.75141795046</c:v>
                </c:pt>
                <c:pt idx="58291">
                  <c:v>45947.75223715046</c:v>
                </c:pt>
                <c:pt idx="58292">
                  <c:v>45947.75305635046</c:v>
                </c:pt>
                <c:pt idx="58293">
                  <c:v>45947.75387555046</c:v>
                </c:pt>
                <c:pt idx="58294">
                  <c:v>45947.75469475047</c:v>
                </c:pt>
                <c:pt idx="58295">
                  <c:v>45947.75551395047</c:v>
                </c:pt>
                <c:pt idx="58296">
                  <c:v>45947.75633315047</c:v>
                </c:pt>
                <c:pt idx="58297">
                  <c:v>45947.75715235047</c:v>
                </c:pt>
                <c:pt idx="58298">
                  <c:v>45947.75797155048</c:v>
                </c:pt>
                <c:pt idx="58299">
                  <c:v>45947.75879075048</c:v>
                </c:pt>
                <c:pt idx="58300">
                  <c:v>45947.75960995048</c:v>
                </c:pt>
                <c:pt idx="58301">
                  <c:v>45947.76042915048</c:v>
                </c:pt>
                <c:pt idx="58302">
                  <c:v>45947.76124835049</c:v>
                </c:pt>
                <c:pt idx="58303">
                  <c:v>45947.76206755047</c:v>
                </c:pt>
                <c:pt idx="58304">
                  <c:v>45947.76288675048</c:v>
                </c:pt>
                <c:pt idx="58305">
                  <c:v>45947.76370595042</c:v>
                </c:pt>
                <c:pt idx="58306">
                  <c:v>45947.76452515049</c:v>
                </c:pt>
                <c:pt idx="58307">
                  <c:v>45947.7653443505</c:v>
                </c:pt>
                <c:pt idx="58308">
                  <c:v>45947.76616355043</c:v>
                </c:pt>
                <c:pt idx="58309">
                  <c:v>45947.76698275047</c:v>
                </c:pt>
                <c:pt idx="58310">
                  <c:v>45947.7678019505</c:v>
                </c:pt>
                <c:pt idx="58311">
                  <c:v>45947.76862115051</c:v>
                </c:pt>
                <c:pt idx="58312">
                  <c:v>45947.76944035044</c:v>
                </c:pt>
                <c:pt idx="58313">
                  <c:v>45947.77025955051</c:v>
                </c:pt>
                <c:pt idx="58314">
                  <c:v>45947.77107875051</c:v>
                </c:pt>
                <c:pt idx="58315">
                  <c:v>45947.77189795052</c:v>
                </c:pt>
                <c:pt idx="58316">
                  <c:v>45947.77271715052</c:v>
                </c:pt>
                <c:pt idx="58317">
                  <c:v>45947.77353635052</c:v>
                </c:pt>
                <c:pt idx="58318">
                  <c:v>45947.77435555052</c:v>
                </c:pt>
                <c:pt idx="58319">
                  <c:v>45947.77517475052</c:v>
                </c:pt>
                <c:pt idx="58320">
                  <c:v>45947.77599395053</c:v>
                </c:pt>
                <c:pt idx="58321">
                  <c:v>45947.77681315052</c:v>
                </c:pt>
                <c:pt idx="58322">
                  <c:v>45947.77763235053</c:v>
                </c:pt>
                <c:pt idx="58323">
                  <c:v>45947.77845155053</c:v>
                </c:pt>
                <c:pt idx="58324">
                  <c:v>45947.77927075054</c:v>
                </c:pt>
                <c:pt idx="58325">
                  <c:v>45947.78008995054</c:v>
                </c:pt>
                <c:pt idx="58326">
                  <c:v>45947.78090915054</c:v>
                </c:pt>
                <c:pt idx="58327">
                  <c:v>45947.78172835054</c:v>
                </c:pt>
                <c:pt idx="58328">
                  <c:v>45947.78254755055</c:v>
                </c:pt>
                <c:pt idx="58329">
                  <c:v>45947.78336675055</c:v>
                </c:pt>
                <c:pt idx="58330">
                  <c:v>45947.78418595055</c:v>
                </c:pt>
                <c:pt idx="58331">
                  <c:v>45947.78500515055</c:v>
                </c:pt>
                <c:pt idx="58332">
                  <c:v>45947.78582435055</c:v>
                </c:pt>
                <c:pt idx="58333">
                  <c:v>45947.78664355056</c:v>
                </c:pt>
                <c:pt idx="58334">
                  <c:v>45947.78746275052</c:v>
                </c:pt>
                <c:pt idx="58335">
                  <c:v>45947.78828195056</c:v>
                </c:pt>
                <c:pt idx="58336">
                  <c:v>45947.78910115056</c:v>
                </c:pt>
                <c:pt idx="58337">
                  <c:v>45947.78992035057</c:v>
                </c:pt>
                <c:pt idx="58338">
                  <c:v>45947.79073955057</c:v>
                </c:pt>
                <c:pt idx="58339">
                  <c:v>45947.79155875057</c:v>
                </c:pt>
                <c:pt idx="58340">
                  <c:v>45947.79237795057</c:v>
                </c:pt>
                <c:pt idx="58341">
                  <c:v>45947.79319715057</c:v>
                </c:pt>
                <c:pt idx="58342">
                  <c:v>45947.79401635057</c:v>
                </c:pt>
                <c:pt idx="58343">
                  <c:v>45947.79483555058</c:v>
                </c:pt>
                <c:pt idx="58344">
                  <c:v>45947.79565475057</c:v>
                </c:pt>
                <c:pt idx="58345">
                  <c:v>45947.79647395058</c:v>
                </c:pt>
                <c:pt idx="58346">
                  <c:v>45947.79729315059</c:v>
                </c:pt>
                <c:pt idx="58347">
                  <c:v>45947.79811235059</c:v>
                </c:pt>
                <c:pt idx="58348">
                  <c:v>45947.79893155058</c:v>
                </c:pt>
                <c:pt idx="58349">
                  <c:v>45947.79975075052</c:v>
                </c:pt>
                <c:pt idx="58350">
                  <c:v>45947.8005699506</c:v>
                </c:pt>
                <c:pt idx="58351">
                  <c:v>45947.8013891506</c:v>
                </c:pt>
                <c:pt idx="58352">
                  <c:v>45947.8022083506</c:v>
                </c:pt>
                <c:pt idx="58353">
                  <c:v>45947.8030275506</c:v>
                </c:pt>
                <c:pt idx="58354">
                  <c:v>45947.8038467506</c:v>
                </c:pt>
                <c:pt idx="58355">
                  <c:v>45947.80466595061</c:v>
                </c:pt>
                <c:pt idx="58356">
                  <c:v>45947.80548515059</c:v>
                </c:pt>
                <c:pt idx="58357">
                  <c:v>45947.80630435061</c:v>
                </c:pt>
                <c:pt idx="58358">
                  <c:v>45947.80712355058</c:v>
                </c:pt>
                <c:pt idx="58359">
                  <c:v>45947.80794275062</c:v>
                </c:pt>
                <c:pt idx="58360">
                  <c:v>45947.80876195062</c:v>
                </c:pt>
                <c:pt idx="58361">
                  <c:v>45947.80958115062</c:v>
                </c:pt>
                <c:pt idx="58362">
                  <c:v>45947.81040035062</c:v>
                </c:pt>
                <c:pt idx="58363">
                  <c:v>45947.81121955062</c:v>
                </c:pt>
                <c:pt idx="58364">
                  <c:v>45947.81203875062</c:v>
                </c:pt>
                <c:pt idx="58365">
                  <c:v>45947.81285795063</c:v>
                </c:pt>
                <c:pt idx="58366">
                  <c:v>45947.81367715063</c:v>
                </c:pt>
                <c:pt idx="58367">
                  <c:v>45947.81449635063</c:v>
                </c:pt>
                <c:pt idx="58368">
                  <c:v>45947.81531555064</c:v>
                </c:pt>
                <c:pt idx="58369">
                  <c:v>45947.81613475064</c:v>
                </c:pt>
                <c:pt idx="58370">
                  <c:v>45947.81695395064</c:v>
                </c:pt>
                <c:pt idx="58371">
                  <c:v>45947.81777315064</c:v>
                </c:pt>
                <c:pt idx="58372">
                  <c:v>45947.81859235064</c:v>
                </c:pt>
                <c:pt idx="58373">
                  <c:v>45947.81941155065</c:v>
                </c:pt>
                <c:pt idx="58374">
                  <c:v>45947.82023075065</c:v>
                </c:pt>
                <c:pt idx="58375">
                  <c:v>45947.82104995065</c:v>
                </c:pt>
                <c:pt idx="58376">
                  <c:v>45947.82186915066</c:v>
                </c:pt>
                <c:pt idx="58377">
                  <c:v>45947.82268835066</c:v>
                </c:pt>
                <c:pt idx="58378">
                  <c:v>45947.82350755065</c:v>
                </c:pt>
                <c:pt idx="58379">
                  <c:v>45947.82432675066</c:v>
                </c:pt>
                <c:pt idx="58380">
                  <c:v>45947.82514595059</c:v>
                </c:pt>
                <c:pt idx="58381">
                  <c:v>45947.82596515067</c:v>
                </c:pt>
                <c:pt idx="58382">
                  <c:v>45947.82678435067</c:v>
                </c:pt>
                <c:pt idx="58383">
                  <c:v>45947.8276035506</c:v>
                </c:pt>
                <c:pt idx="58384">
                  <c:v>45947.82842275067</c:v>
                </c:pt>
                <c:pt idx="58385">
                  <c:v>45947.82924195068</c:v>
                </c:pt>
                <c:pt idx="58386">
                  <c:v>45947.83006115068</c:v>
                </c:pt>
                <c:pt idx="58387">
                  <c:v>45947.83088035068</c:v>
                </c:pt>
                <c:pt idx="58388">
                  <c:v>45947.83169955068</c:v>
                </c:pt>
                <c:pt idx="58389">
                  <c:v>45947.83251875068</c:v>
                </c:pt>
                <c:pt idx="58390">
                  <c:v>45947.83333795069</c:v>
                </c:pt>
                <c:pt idx="58391">
                  <c:v>45947.83415715069</c:v>
                </c:pt>
                <c:pt idx="58392">
                  <c:v>45947.8349763507</c:v>
                </c:pt>
                <c:pt idx="58393">
                  <c:v>45947.83579555067</c:v>
                </c:pt>
                <c:pt idx="58394">
                  <c:v>45947.8366147507</c:v>
                </c:pt>
                <c:pt idx="58395">
                  <c:v>45947.8374339507</c:v>
                </c:pt>
                <c:pt idx="58396">
                  <c:v>45947.8382531507</c:v>
                </c:pt>
                <c:pt idx="58397">
                  <c:v>45947.8390723507</c:v>
                </c:pt>
                <c:pt idx="58398">
                  <c:v>45947.83989155071</c:v>
                </c:pt>
                <c:pt idx="58399">
                  <c:v>45947.84071075071</c:v>
                </c:pt>
                <c:pt idx="58400">
                  <c:v>45947.84152995071</c:v>
                </c:pt>
                <c:pt idx="58401">
                  <c:v>45947.84234915071</c:v>
                </c:pt>
                <c:pt idx="58402">
                  <c:v>45947.84316835072</c:v>
                </c:pt>
                <c:pt idx="58403">
                  <c:v>45947.84398755072</c:v>
                </c:pt>
                <c:pt idx="58404">
                  <c:v>45947.84480675072</c:v>
                </c:pt>
                <c:pt idx="58405">
                  <c:v>45947.84562595072</c:v>
                </c:pt>
                <c:pt idx="58406">
                  <c:v>45947.84644515072</c:v>
                </c:pt>
                <c:pt idx="58407">
                  <c:v>45947.84726435072</c:v>
                </c:pt>
                <c:pt idx="58408">
                  <c:v>45947.84808355073</c:v>
                </c:pt>
                <c:pt idx="58409">
                  <c:v>45947.84890275073</c:v>
                </c:pt>
                <c:pt idx="58410">
                  <c:v>45947.84972195073</c:v>
                </c:pt>
                <c:pt idx="58411">
                  <c:v>45947.85054115073</c:v>
                </c:pt>
                <c:pt idx="58412">
                  <c:v>45947.85136035074</c:v>
                </c:pt>
                <c:pt idx="58413">
                  <c:v>45947.85217955074</c:v>
                </c:pt>
                <c:pt idx="58414">
                  <c:v>45947.85299875074</c:v>
                </c:pt>
                <c:pt idx="58415">
                  <c:v>45947.85381795074</c:v>
                </c:pt>
                <c:pt idx="58416">
                  <c:v>45947.85463715074</c:v>
                </c:pt>
                <c:pt idx="58417">
                  <c:v>45947.85545635075</c:v>
                </c:pt>
                <c:pt idx="58418">
                  <c:v>45947.85627555075</c:v>
                </c:pt>
                <c:pt idx="58419">
                  <c:v>45947.85709475075</c:v>
                </c:pt>
                <c:pt idx="58420">
                  <c:v>45947.85791395075</c:v>
                </c:pt>
                <c:pt idx="58421">
                  <c:v>45947.85873315075</c:v>
                </c:pt>
                <c:pt idx="58422">
                  <c:v>45947.85955235076</c:v>
                </c:pt>
                <c:pt idx="58423">
                  <c:v>45947.86037155076</c:v>
                </c:pt>
                <c:pt idx="58424">
                  <c:v>45947.86119075077</c:v>
                </c:pt>
                <c:pt idx="58425">
                  <c:v>45947.86200995077</c:v>
                </c:pt>
                <c:pt idx="58426">
                  <c:v>45947.86282915077</c:v>
                </c:pt>
                <c:pt idx="58427">
                  <c:v>45947.86364835077</c:v>
                </c:pt>
                <c:pt idx="58428">
                  <c:v>45947.86446755077</c:v>
                </c:pt>
                <c:pt idx="58429">
                  <c:v>45947.86528675078</c:v>
                </c:pt>
                <c:pt idx="58430">
                  <c:v>45947.86610595078</c:v>
                </c:pt>
                <c:pt idx="58431">
                  <c:v>45947.86692515078</c:v>
                </c:pt>
                <c:pt idx="58432">
                  <c:v>45947.86774435078</c:v>
                </c:pt>
                <c:pt idx="58433">
                  <c:v>45947.86856355079</c:v>
                </c:pt>
                <c:pt idx="58434">
                  <c:v>45947.86938275077</c:v>
                </c:pt>
                <c:pt idx="58435">
                  <c:v>45947.8702019508</c:v>
                </c:pt>
                <c:pt idx="58436">
                  <c:v>45947.87102115079</c:v>
                </c:pt>
                <c:pt idx="58437">
                  <c:v>45947.8718403508</c:v>
                </c:pt>
                <c:pt idx="58438">
                  <c:v>45947.8726595508</c:v>
                </c:pt>
                <c:pt idx="58439">
                  <c:v>45947.8734787508</c:v>
                </c:pt>
                <c:pt idx="58440">
                  <c:v>45947.8742979508</c:v>
                </c:pt>
                <c:pt idx="58441">
                  <c:v>45947.8751171508</c:v>
                </c:pt>
                <c:pt idx="58442">
                  <c:v>45947.8759363508</c:v>
                </c:pt>
                <c:pt idx="58443">
                  <c:v>45947.87675555081</c:v>
                </c:pt>
                <c:pt idx="58444">
                  <c:v>45947.87757475081</c:v>
                </c:pt>
                <c:pt idx="58445">
                  <c:v>45947.87839395081</c:v>
                </c:pt>
                <c:pt idx="58446">
                  <c:v>45947.87921315081</c:v>
                </c:pt>
                <c:pt idx="58447">
                  <c:v>45947.88003235081</c:v>
                </c:pt>
                <c:pt idx="58448">
                  <c:v>45947.88085155082</c:v>
                </c:pt>
                <c:pt idx="58449">
                  <c:v>45947.88167075082</c:v>
                </c:pt>
                <c:pt idx="58450">
                  <c:v>45947.88248995082</c:v>
                </c:pt>
                <c:pt idx="58451">
                  <c:v>45947.88330915082</c:v>
                </c:pt>
                <c:pt idx="58452">
                  <c:v>45947.88412835082</c:v>
                </c:pt>
                <c:pt idx="58453">
                  <c:v>45947.88494755083</c:v>
                </c:pt>
                <c:pt idx="58454">
                  <c:v>45947.88576675083</c:v>
                </c:pt>
                <c:pt idx="58455">
                  <c:v>45947.88658595083</c:v>
                </c:pt>
                <c:pt idx="58456">
                  <c:v>45947.88740515084</c:v>
                </c:pt>
                <c:pt idx="58457">
                  <c:v>45947.88822435084</c:v>
                </c:pt>
                <c:pt idx="58458">
                  <c:v>45947.88904355084</c:v>
                </c:pt>
                <c:pt idx="58459">
                  <c:v>45947.88986275085</c:v>
                </c:pt>
                <c:pt idx="58460">
                  <c:v>45947.89068195085</c:v>
                </c:pt>
                <c:pt idx="58461">
                  <c:v>45947.89150115085</c:v>
                </c:pt>
                <c:pt idx="58462">
                  <c:v>45947.89232035085</c:v>
                </c:pt>
                <c:pt idx="58463">
                  <c:v>45947.89313955086</c:v>
                </c:pt>
                <c:pt idx="58464">
                  <c:v>45947.89395875086</c:v>
                </c:pt>
                <c:pt idx="58465">
                  <c:v>45947.89477795086</c:v>
                </c:pt>
                <c:pt idx="58466">
                  <c:v>45947.89559715086</c:v>
                </c:pt>
                <c:pt idx="58467">
                  <c:v>45947.89641635086</c:v>
                </c:pt>
                <c:pt idx="58468">
                  <c:v>45947.89723555087</c:v>
                </c:pt>
                <c:pt idx="58469">
                  <c:v>45947.89805475087</c:v>
                </c:pt>
                <c:pt idx="58470">
                  <c:v>45947.89887395087</c:v>
                </c:pt>
                <c:pt idx="58471">
                  <c:v>45947.89969315087</c:v>
                </c:pt>
                <c:pt idx="58472">
                  <c:v>45947.9005123509</c:v>
                </c:pt>
                <c:pt idx="58473">
                  <c:v>45947.90133155088</c:v>
                </c:pt>
                <c:pt idx="58474">
                  <c:v>45947.90215075088</c:v>
                </c:pt>
                <c:pt idx="58475">
                  <c:v>45947.90296995088</c:v>
                </c:pt>
                <c:pt idx="58476">
                  <c:v>45947.90378915089</c:v>
                </c:pt>
                <c:pt idx="58477">
                  <c:v>45947.90460835088</c:v>
                </c:pt>
                <c:pt idx="58478">
                  <c:v>45947.90542755088</c:v>
                </c:pt>
                <c:pt idx="58479">
                  <c:v>45947.9062467509</c:v>
                </c:pt>
                <c:pt idx="58480">
                  <c:v>45947.90706595089</c:v>
                </c:pt>
                <c:pt idx="58481">
                  <c:v>45947.9078851509</c:v>
                </c:pt>
                <c:pt idx="58482">
                  <c:v>45947.9087043509</c:v>
                </c:pt>
                <c:pt idx="58483">
                  <c:v>45947.9095235509</c:v>
                </c:pt>
                <c:pt idx="58484">
                  <c:v>45947.9103427509</c:v>
                </c:pt>
                <c:pt idx="58485">
                  <c:v>45947.91116195091</c:v>
                </c:pt>
                <c:pt idx="58486">
                  <c:v>45947.91198115091</c:v>
                </c:pt>
                <c:pt idx="58487">
                  <c:v>45947.9128003509</c:v>
                </c:pt>
                <c:pt idx="58488">
                  <c:v>45947.91361955091</c:v>
                </c:pt>
                <c:pt idx="58489">
                  <c:v>45947.91443875091</c:v>
                </c:pt>
                <c:pt idx="58490">
                  <c:v>45947.91525795091</c:v>
                </c:pt>
                <c:pt idx="58491">
                  <c:v>45947.91607715091</c:v>
                </c:pt>
                <c:pt idx="58492">
                  <c:v>45947.916896351</c:v>
                </c:pt>
                <c:pt idx="58493">
                  <c:v>45947.91771555092</c:v>
                </c:pt>
                <c:pt idx="58494">
                  <c:v>45947.91853475094</c:v>
                </c:pt>
                <c:pt idx="58495">
                  <c:v>45947.91935395092</c:v>
                </c:pt>
                <c:pt idx="58496">
                  <c:v>45947.92017315093</c:v>
                </c:pt>
                <c:pt idx="58497">
                  <c:v>45947.92099235093</c:v>
                </c:pt>
                <c:pt idx="58498">
                  <c:v>45947.92181155094</c:v>
                </c:pt>
                <c:pt idx="58499">
                  <c:v>45947.92263075094</c:v>
                </c:pt>
                <c:pt idx="58500">
                  <c:v>45947.92344995093</c:v>
                </c:pt>
                <c:pt idx="58501">
                  <c:v>45947.92426915094</c:v>
                </c:pt>
                <c:pt idx="58502">
                  <c:v>45947.92508835094</c:v>
                </c:pt>
                <c:pt idx="58503">
                  <c:v>45947.92590755095</c:v>
                </c:pt>
                <c:pt idx="58504">
                  <c:v>45947.92672675095</c:v>
                </c:pt>
                <c:pt idx="58505">
                  <c:v>45947.92754595095</c:v>
                </c:pt>
                <c:pt idx="58506">
                  <c:v>45947.92836515095</c:v>
                </c:pt>
                <c:pt idx="58507">
                  <c:v>45947.92918435096</c:v>
                </c:pt>
                <c:pt idx="58508">
                  <c:v>45947.93000355096</c:v>
                </c:pt>
                <c:pt idx="58509">
                  <c:v>45947.93082275096</c:v>
                </c:pt>
                <c:pt idx="58510">
                  <c:v>45947.93164195096</c:v>
                </c:pt>
                <c:pt idx="58511">
                  <c:v>45947.93246115097</c:v>
                </c:pt>
                <c:pt idx="58512">
                  <c:v>45947.93328035097</c:v>
                </c:pt>
                <c:pt idx="58513">
                  <c:v>45947.93409955097</c:v>
                </c:pt>
                <c:pt idx="58514">
                  <c:v>45947.93491875097</c:v>
                </c:pt>
                <c:pt idx="58515">
                  <c:v>45947.93573795097</c:v>
                </c:pt>
                <c:pt idx="58516">
                  <c:v>45947.936557151</c:v>
                </c:pt>
                <c:pt idx="58517">
                  <c:v>45947.93737635097</c:v>
                </c:pt>
                <c:pt idx="58518">
                  <c:v>45947.93819555098</c:v>
                </c:pt>
                <c:pt idx="58519">
                  <c:v>45947.93901475098</c:v>
                </c:pt>
                <c:pt idx="58520">
                  <c:v>45947.93983395098</c:v>
                </c:pt>
                <c:pt idx="58521">
                  <c:v>45947.94065315098</c:v>
                </c:pt>
                <c:pt idx="58522">
                  <c:v>45947.941472351</c:v>
                </c:pt>
                <c:pt idx="58523">
                  <c:v>45947.942291551</c:v>
                </c:pt>
                <c:pt idx="58524">
                  <c:v>45947.943110751</c:v>
                </c:pt>
                <c:pt idx="58525">
                  <c:v>45947.943929951</c:v>
                </c:pt>
                <c:pt idx="58526">
                  <c:v>45947.944749151</c:v>
                </c:pt>
                <c:pt idx="58527">
                  <c:v>45947.945568351</c:v>
                </c:pt>
                <c:pt idx="58528">
                  <c:v>45947.946387551</c:v>
                </c:pt>
                <c:pt idx="58529">
                  <c:v>45947.94720675101</c:v>
                </c:pt>
                <c:pt idx="58530">
                  <c:v>45947.94802595101</c:v>
                </c:pt>
                <c:pt idx="58531">
                  <c:v>45947.94884515101</c:v>
                </c:pt>
                <c:pt idx="58532">
                  <c:v>45947.94966435101</c:v>
                </c:pt>
                <c:pt idx="58533">
                  <c:v>45947.95048355102</c:v>
                </c:pt>
                <c:pt idx="58534">
                  <c:v>45947.95130275102</c:v>
                </c:pt>
                <c:pt idx="58535">
                  <c:v>45947.95212195102</c:v>
                </c:pt>
                <c:pt idx="58536">
                  <c:v>45947.95294115102</c:v>
                </c:pt>
                <c:pt idx="58537">
                  <c:v>45947.95376035103</c:v>
                </c:pt>
                <c:pt idx="58538">
                  <c:v>45947.95457955102</c:v>
                </c:pt>
                <c:pt idx="58539">
                  <c:v>45947.95539875103</c:v>
                </c:pt>
                <c:pt idx="58540">
                  <c:v>45947.95621795103</c:v>
                </c:pt>
                <c:pt idx="58541">
                  <c:v>45947.95703715103</c:v>
                </c:pt>
                <c:pt idx="58542">
                  <c:v>45947.95785635103</c:v>
                </c:pt>
                <c:pt idx="58543">
                  <c:v>45947.95867555104</c:v>
                </c:pt>
                <c:pt idx="58544">
                  <c:v>45947.95949475103</c:v>
                </c:pt>
                <c:pt idx="58545">
                  <c:v>45947.96031395104</c:v>
                </c:pt>
                <c:pt idx="58546">
                  <c:v>45947.96113315105</c:v>
                </c:pt>
                <c:pt idx="58547">
                  <c:v>45947.96195235105</c:v>
                </c:pt>
                <c:pt idx="58548">
                  <c:v>45947.96277155099</c:v>
                </c:pt>
                <c:pt idx="58549">
                  <c:v>45947.96359075105</c:v>
                </c:pt>
                <c:pt idx="58550">
                  <c:v>45947.96440995106</c:v>
                </c:pt>
                <c:pt idx="58551">
                  <c:v>45947.96522915106</c:v>
                </c:pt>
                <c:pt idx="58552">
                  <c:v>45947.96604835106</c:v>
                </c:pt>
                <c:pt idx="58553">
                  <c:v>45947.96686755105</c:v>
                </c:pt>
                <c:pt idx="58554">
                  <c:v>45947.96768675099</c:v>
                </c:pt>
                <c:pt idx="58555">
                  <c:v>45947.96850595107</c:v>
                </c:pt>
                <c:pt idx="58556">
                  <c:v>45947.96932515107</c:v>
                </c:pt>
                <c:pt idx="58557">
                  <c:v>45947.97014435107</c:v>
                </c:pt>
                <c:pt idx="58558">
                  <c:v>45947.97096355107</c:v>
                </c:pt>
                <c:pt idx="58559">
                  <c:v>45947.971782751</c:v>
                </c:pt>
                <c:pt idx="58560">
                  <c:v>45947.97260195108</c:v>
                </c:pt>
                <c:pt idx="58561">
                  <c:v>45947.97342115107</c:v>
                </c:pt>
                <c:pt idx="58562">
                  <c:v>45947.97424035108</c:v>
                </c:pt>
                <c:pt idx="58563">
                  <c:v>45947.97505955108</c:v>
                </c:pt>
                <c:pt idx="58564">
                  <c:v>45947.97587875109</c:v>
                </c:pt>
                <c:pt idx="58565">
                  <c:v>45947.97669795109</c:v>
                </c:pt>
                <c:pt idx="58566">
                  <c:v>45947.9775171511</c:v>
                </c:pt>
                <c:pt idx="58567">
                  <c:v>45947.9783363511</c:v>
                </c:pt>
                <c:pt idx="58568">
                  <c:v>45947.9791555511</c:v>
                </c:pt>
                <c:pt idx="58569">
                  <c:v>45947.9799747511</c:v>
                </c:pt>
                <c:pt idx="58570">
                  <c:v>45947.9807939511</c:v>
                </c:pt>
                <c:pt idx="58571">
                  <c:v>45947.9816131511</c:v>
                </c:pt>
                <c:pt idx="58572">
                  <c:v>45947.9824323511</c:v>
                </c:pt>
                <c:pt idx="58573">
                  <c:v>45947.98325155111</c:v>
                </c:pt>
                <c:pt idx="58574">
                  <c:v>45947.98407075111</c:v>
                </c:pt>
                <c:pt idx="58575">
                  <c:v>45947.98488995111</c:v>
                </c:pt>
                <c:pt idx="58576">
                  <c:v>45947.98570915111</c:v>
                </c:pt>
                <c:pt idx="58577">
                  <c:v>45947.98652835111</c:v>
                </c:pt>
                <c:pt idx="58578">
                  <c:v>45947.98734755112</c:v>
                </c:pt>
                <c:pt idx="58579">
                  <c:v>45947.98816675112</c:v>
                </c:pt>
                <c:pt idx="58580">
                  <c:v>45947.98898595112</c:v>
                </c:pt>
                <c:pt idx="58581">
                  <c:v>45947.98980515112</c:v>
                </c:pt>
                <c:pt idx="58582">
                  <c:v>45947.99062435113</c:v>
                </c:pt>
                <c:pt idx="58583">
                  <c:v>45947.99144355102</c:v>
                </c:pt>
                <c:pt idx="58584">
                  <c:v>45947.99226275113</c:v>
                </c:pt>
                <c:pt idx="58585">
                  <c:v>45947.99308195107</c:v>
                </c:pt>
                <c:pt idx="58586">
                  <c:v>45947.99390115112</c:v>
                </c:pt>
                <c:pt idx="58587">
                  <c:v>45947.99472035113</c:v>
                </c:pt>
                <c:pt idx="58588">
                  <c:v>45947.99553955114</c:v>
                </c:pt>
                <c:pt idx="58589">
                  <c:v>45947.99635875114</c:v>
                </c:pt>
                <c:pt idx="58590">
                  <c:v>45947.99717795115</c:v>
                </c:pt>
                <c:pt idx="58591">
                  <c:v>45947.99799715115</c:v>
                </c:pt>
                <c:pt idx="58592">
                  <c:v>45947.99881635115</c:v>
                </c:pt>
                <c:pt idx="58593">
                  <c:v>45947.99963555115</c:v>
                </c:pt>
                <c:pt idx="58594">
                  <c:v>45948.00045475116</c:v>
                </c:pt>
                <c:pt idx="58595">
                  <c:v>45948.00127395116</c:v>
                </c:pt>
                <c:pt idx="58596">
                  <c:v>45948.00209315116</c:v>
                </c:pt>
                <c:pt idx="58597">
                  <c:v>45948.00291235116</c:v>
                </c:pt>
                <c:pt idx="58598">
                  <c:v>45948.00373155117</c:v>
                </c:pt>
                <c:pt idx="58599">
                  <c:v>45948.00455075117</c:v>
                </c:pt>
                <c:pt idx="58600">
                  <c:v>45948.00536995117</c:v>
                </c:pt>
                <c:pt idx="58601">
                  <c:v>45948.00618915117</c:v>
                </c:pt>
                <c:pt idx="58602">
                  <c:v>45948.00700835117</c:v>
                </c:pt>
                <c:pt idx="58603">
                  <c:v>45948.00782755118</c:v>
                </c:pt>
                <c:pt idx="58604">
                  <c:v>45948.00864675118</c:v>
                </c:pt>
                <c:pt idx="58605">
                  <c:v>45948.00946595117</c:v>
                </c:pt>
                <c:pt idx="58606">
                  <c:v>45948.01028515118</c:v>
                </c:pt>
                <c:pt idx="58607">
                  <c:v>45948.01110435119</c:v>
                </c:pt>
                <c:pt idx="58608">
                  <c:v>45948.01192355117</c:v>
                </c:pt>
                <c:pt idx="58609">
                  <c:v>45948.01274275118</c:v>
                </c:pt>
                <c:pt idx="58610">
                  <c:v>45948.01356195119</c:v>
                </c:pt>
                <c:pt idx="58611">
                  <c:v>45948.0143811512</c:v>
                </c:pt>
                <c:pt idx="58612">
                  <c:v>45948.0152003512</c:v>
                </c:pt>
                <c:pt idx="58613">
                  <c:v>45948.0160195512</c:v>
                </c:pt>
                <c:pt idx="58614">
                  <c:v>45948.0168387512</c:v>
                </c:pt>
                <c:pt idx="58615">
                  <c:v>45948.0176579512</c:v>
                </c:pt>
                <c:pt idx="58616">
                  <c:v>45948.01847715121</c:v>
                </c:pt>
                <c:pt idx="58617">
                  <c:v>45948.01929635121</c:v>
                </c:pt>
                <c:pt idx="58618">
                  <c:v>45948.02011555117</c:v>
                </c:pt>
                <c:pt idx="58619">
                  <c:v>45948.02093475118</c:v>
                </c:pt>
                <c:pt idx="58620">
                  <c:v>45948.02175395117</c:v>
                </c:pt>
                <c:pt idx="58621">
                  <c:v>45948.02257315122</c:v>
                </c:pt>
                <c:pt idx="58622">
                  <c:v>45948.02339235118</c:v>
                </c:pt>
                <c:pt idx="58623">
                  <c:v>45948.02421155122</c:v>
                </c:pt>
                <c:pt idx="58624">
                  <c:v>45948.02503075117</c:v>
                </c:pt>
                <c:pt idx="58625">
                  <c:v>45948.02584995118</c:v>
                </c:pt>
                <c:pt idx="58626">
                  <c:v>45948.02666915122</c:v>
                </c:pt>
                <c:pt idx="58627">
                  <c:v>45948.02748835117</c:v>
                </c:pt>
                <c:pt idx="58628">
                  <c:v>45948.02830755118</c:v>
                </c:pt>
                <c:pt idx="58629">
                  <c:v>45948.02912675115</c:v>
                </c:pt>
                <c:pt idx="58630">
                  <c:v>45948.02994595117</c:v>
                </c:pt>
                <c:pt idx="58631">
                  <c:v>45948.03076515118</c:v>
                </c:pt>
                <c:pt idx="58632">
                  <c:v>45948.03158435119</c:v>
                </c:pt>
                <c:pt idx="58633">
                  <c:v>45948.03240355117</c:v>
                </c:pt>
                <c:pt idx="58634">
                  <c:v>45948.03322275118</c:v>
                </c:pt>
                <c:pt idx="58635">
                  <c:v>45948.03404195118</c:v>
                </c:pt>
                <c:pt idx="58636">
                  <c:v>45948.03486115125</c:v>
                </c:pt>
                <c:pt idx="58637">
                  <c:v>45948.03568035118</c:v>
                </c:pt>
                <c:pt idx="58638">
                  <c:v>45948.03649955119</c:v>
                </c:pt>
                <c:pt idx="58639">
                  <c:v>45948.03731875125</c:v>
                </c:pt>
                <c:pt idx="58640">
                  <c:v>45948.03813795125</c:v>
                </c:pt>
                <c:pt idx="58641">
                  <c:v>45948.03895715126</c:v>
                </c:pt>
                <c:pt idx="58642">
                  <c:v>45948.03977635127</c:v>
                </c:pt>
                <c:pt idx="58643">
                  <c:v>45948.04059555127</c:v>
                </c:pt>
                <c:pt idx="58644">
                  <c:v>45948.0414147512</c:v>
                </c:pt>
                <c:pt idx="58645">
                  <c:v>45948.04223395127</c:v>
                </c:pt>
                <c:pt idx="58646">
                  <c:v>45948.04305315128</c:v>
                </c:pt>
                <c:pt idx="58647">
                  <c:v>45948.04387235128</c:v>
                </c:pt>
                <c:pt idx="58648">
                  <c:v>45948.04469155127</c:v>
                </c:pt>
                <c:pt idx="58649">
                  <c:v>45948.04551075128</c:v>
                </c:pt>
                <c:pt idx="58650">
                  <c:v>45948.04632995128</c:v>
                </c:pt>
                <c:pt idx="58651">
                  <c:v>45948.04714915127</c:v>
                </c:pt>
                <c:pt idx="58652">
                  <c:v>45948.04796835127</c:v>
                </c:pt>
                <c:pt idx="58653">
                  <c:v>45948.04878755122</c:v>
                </c:pt>
                <c:pt idx="58654">
                  <c:v>45948.04960675122</c:v>
                </c:pt>
                <c:pt idx="58655">
                  <c:v>45948.0504259513</c:v>
                </c:pt>
                <c:pt idx="58656">
                  <c:v>45948.0512451513</c:v>
                </c:pt>
                <c:pt idx="58657">
                  <c:v>45948.0520643513</c:v>
                </c:pt>
                <c:pt idx="58658">
                  <c:v>45948.0528835513</c:v>
                </c:pt>
                <c:pt idx="58659">
                  <c:v>45948.05370275124</c:v>
                </c:pt>
                <c:pt idx="58660">
                  <c:v>45948.05452195131</c:v>
                </c:pt>
                <c:pt idx="58661">
                  <c:v>45948.0553411513</c:v>
                </c:pt>
                <c:pt idx="58662">
                  <c:v>45948.05616035131</c:v>
                </c:pt>
                <c:pt idx="58663">
                  <c:v>45948.05697955131</c:v>
                </c:pt>
                <c:pt idx="58664">
                  <c:v>45948.05779875132</c:v>
                </c:pt>
                <c:pt idx="58665">
                  <c:v>45948.05861795132</c:v>
                </c:pt>
                <c:pt idx="58666">
                  <c:v>45948.05943715132</c:v>
                </c:pt>
                <c:pt idx="58667">
                  <c:v>45948.06025635132</c:v>
                </c:pt>
                <c:pt idx="58668">
                  <c:v>45948.06107555126</c:v>
                </c:pt>
                <c:pt idx="58669">
                  <c:v>45948.06189475126</c:v>
                </c:pt>
                <c:pt idx="58670">
                  <c:v>45948.06271395132</c:v>
                </c:pt>
                <c:pt idx="58671">
                  <c:v>45948.06353315133</c:v>
                </c:pt>
                <c:pt idx="58672">
                  <c:v>45948.06435235134</c:v>
                </c:pt>
                <c:pt idx="58673">
                  <c:v>45948.06517155122</c:v>
                </c:pt>
                <c:pt idx="58674">
                  <c:v>45948.06599075126</c:v>
                </c:pt>
                <c:pt idx="58675">
                  <c:v>45948.06680995134</c:v>
                </c:pt>
                <c:pt idx="58676">
                  <c:v>45948.06762915132</c:v>
                </c:pt>
                <c:pt idx="58677">
                  <c:v>45948.06844835135</c:v>
                </c:pt>
                <c:pt idx="58678">
                  <c:v>45948.06926755128</c:v>
                </c:pt>
                <c:pt idx="58679">
                  <c:v>45948.07008675132</c:v>
                </c:pt>
                <c:pt idx="58680">
                  <c:v>45948.07090595135</c:v>
                </c:pt>
                <c:pt idx="58681">
                  <c:v>45948.07172515129</c:v>
                </c:pt>
                <c:pt idx="58682">
                  <c:v>45948.07254435136</c:v>
                </c:pt>
                <c:pt idx="58683">
                  <c:v>45948.07336355127</c:v>
                </c:pt>
                <c:pt idx="58684">
                  <c:v>45948.07418275129</c:v>
                </c:pt>
                <c:pt idx="58685">
                  <c:v>45948.07500195137</c:v>
                </c:pt>
                <c:pt idx="58686">
                  <c:v>45948.07582115137</c:v>
                </c:pt>
                <c:pt idx="58687">
                  <c:v>45948.07664035137</c:v>
                </c:pt>
                <c:pt idx="58688">
                  <c:v>45948.0774595513</c:v>
                </c:pt>
                <c:pt idx="58689">
                  <c:v>45948.07827875137</c:v>
                </c:pt>
                <c:pt idx="58690">
                  <c:v>45948.07909795138</c:v>
                </c:pt>
                <c:pt idx="58691">
                  <c:v>45948.07991715138</c:v>
                </c:pt>
                <c:pt idx="58692">
                  <c:v>45948.08073635138</c:v>
                </c:pt>
                <c:pt idx="58693">
                  <c:v>45948.08155555138</c:v>
                </c:pt>
                <c:pt idx="58694">
                  <c:v>45948.08237475139</c:v>
                </c:pt>
                <c:pt idx="58695">
                  <c:v>45948.08319395137</c:v>
                </c:pt>
                <c:pt idx="58696">
                  <c:v>45948.0840131514</c:v>
                </c:pt>
                <c:pt idx="58697">
                  <c:v>45948.0848323514</c:v>
                </c:pt>
                <c:pt idx="58698">
                  <c:v>45948.0856515514</c:v>
                </c:pt>
                <c:pt idx="58699">
                  <c:v>45948.0864707514</c:v>
                </c:pt>
                <c:pt idx="58700">
                  <c:v>45948.0872899514</c:v>
                </c:pt>
                <c:pt idx="58701">
                  <c:v>45948.0881091514</c:v>
                </c:pt>
                <c:pt idx="58702">
                  <c:v>45948.0889283514</c:v>
                </c:pt>
                <c:pt idx="58703">
                  <c:v>45948.08974755134</c:v>
                </c:pt>
                <c:pt idx="58704">
                  <c:v>45948.09056675137</c:v>
                </c:pt>
                <c:pt idx="58705">
                  <c:v>45948.09138595132</c:v>
                </c:pt>
                <c:pt idx="58706">
                  <c:v>45948.09220515141</c:v>
                </c:pt>
                <c:pt idx="58707">
                  <c:v>45948.09302435142</c:v>
                </c:pt>
                <c:pt idx="58708">
                  <c:v>45948.09384355134</c:v>
                </c:pt>
                <c:pt idx="58709">
                  <c:v>45948.09466275135</c:v>
                </c:pt>
                <c:pt idx="58710">
                  <c:v>45948.09548195131</c:v>
                </c:pt>
                <c:pt idx="58711">
                  <c:v>45948.09630115142</c:v>
                </c:pt>
                <c:pt idx="58712">
                  <c:v>45948.09712035136</c:v>
                </c:pt>
                <c:pt idx="58713">
                  <c:v>45948.09793955142</c:v>
                </c:pt>
                <c:pt idx="58714">
                  <c:v>45948.09875875142</c:v>
                </c:pt>
                <c:pt idx="58715">
                  <c:v>45948.09957795143</c:v>
                </c:pt>
                <c:pt idx="58716">
                  <c:v>45948.10039715144</c:v>
                </c:pt>
                <c:pt idx="58717">
                  <c:v>45948.10121635144</c:v>
                </c:pt>
                <c:pt idx="58718">
                  <c:v>45948.10203555143</c:v>
                </c:pt>
                <c:pt idx="58719">
                  <c:v>45948.10285475144</c:v>
                </c:pt>
                <c:pt idx="58720">
                  <c:v>45948.10367395145</c:v>
                </c:pt>
                <c:pt idx="58721">
                  <c:v>45948.10449315145</c:v>
                </c:pt>
                <c:pt idx="58722">
                  <c:v>45948.10531235145</c:v>
                </c:pt>
                <c:pt idx="58723">
                  <c:v>45948.10613155145</c:v>
                </c:pt>
                <c:pt idx="58724">
                  <c:v>45948.10695075145</c:v>
                </c:pt>
                <c:pt idx="58725">
                  <c:v>45948.10776995139</c:v>
                </c:pt>
                <c:pt idx="58726">
                  <c:v>45948.10858915146</c:v>
                </c:pt>
                <c:pt idx="58727">
                  <c:v>45948.10940835145</c:v>
                </c:pt>
                <c:pt idx="58728">
                  <c:v>45948.11022755146</c:v>
                </c:pt>
                <c:pt idx="58729">
                  <c:v>45948.11104675147</c:v>
                </c:pt>
                <c:pt idx="58730">
                  <c:v>45948.11186595147</c:v>
                </c:pt>
                <c:pt idx="58731">
                  <c:v>45948.11268515147</c:v>
                </c:pt>
                <c:pt idx="58732">
                  <c:v>45948.11350435147</c:v>
                </c:pt>
                <c:pt idx="58733">
                  <c:v>45948.11432355148</c:v>
                </c:pt>
                <c:pt idx="58734">
                  <c:v>45948.11514275141</c:v>
                </c:pt>
                <c:pt idx="58735">
                  <c:v>45948.11596195147</c:v>
                </c:pt>
                <c:pt idx="58736">
                  <c:v>45948.11678115148</c:v>
                </c:pt>
                <c:pt idx="58737">
                  <c:v>45948.11760035148</c:v>
                </c:pt>
                <c:pt idx="58738">
                  <c:v>45948.11841955149</c:v>
                </c:pt>
                <c:pt idx="58739">
                  <c:v>45948.11923875149</c:v>
                </c:pt>
                <c:pt idx="58740">
                  <c:v>45948.12005795148</c:v>
                </c:pt>
                <c:pt idx="58741">
                  <c:v>45948.12087715149</c:v>
                </c:pt>
                <c:pt idx="58742">
                  <c:v>45948.1216963515</c:v>
                </c:pt>
                <c:pt idx="58743">
                  <c:v>45948.1225155515</c:v>
                </c:pt>
                <c:pt idx="58744">
                  <c:v>45948.12333475143</c:v>
                </c:pt>
                <c:pt idx="58745">
                  <c:v>45948.1241539515</c:v>
                </c:pt>
                <c:pt idx="58746">
                  <c:v>45948.12497315151</c:v>
                </c:pt>
                <c:pt idx="58747">
                  <c:v>45948.12579235144</c:v>
                </c:pt>
                <c:pt idx="58748">
                  <c:v>45948.1266115515</c:v>
                </c:pt>
                <c:pt idx="58749">
                  <c:v>45948.12743075144</c:v>
                </c:pt>
                <c:pt idx="58750">
                  <c:v>45948.12824995151</c:v>
                </c:pt>
                <c:pt idx="58751">
                  <c:v>45948.12906915152</c:v>
                </c:pt>
                <c:pt idx="58752">
                  <c:v>45948.12988835152</c:v>
                </c:pt>
                <c:pt idx="58753">
                  <c:v>45948.13070755145</c:v>
                </c:pt>
                <c:pt idx="58754">
                  <c:v>45948.13152675152</c:v>
                </c:pt>
                <c:pt idx="58755">
                  <c:v>45948.13234595153</c:v>
                </c:pt>
                <c:pt idx="58756">
                  <c:v>45948.13316515146</c:v>
                </c:pt>
                <c:pt idx="58757">
                  <c:v>45948.13398435152</c:v>
                </c:pt>
                <c:pt idx="58758">
                  <c:v>45948.13480355153</c:v>
                </c:pt>
                <c:pt idx="58759">
                  <c:v>45948.13562275147</c:v>
                </c:pt>
                <c:pt idx="58760">
                  <c:v>45948.13644195152</c:v>
                </c:pt>
                <c:pt idx="58761">
                  <c:v>45948.13726115153</c:v>
                </c:pt>
                <c:pt idx="58762">
                  <c:v>45948.13808035153</c:v>
                </c:pt>
                <c:pt idx="58763">
                  <c:v>45948.13889955154</c:v>
                </c:pt>
                <c:pt idx="58764">
                  <c:v>45948.13971875155</c:v>
                </c:pt>
                <c:pt idx="58765">
                  <c:v>45948.14053795155</c:v>
                </c:pt>
                <c:pt idx="58766">
                  <c:v>45948.14135715155</c:v>
                </c:pt>
                <c:pt idx="58767">
                  <c:v>45948.14217635155</c:v>
                </c:pt>
                <c:pt idx="58768">
                  <c:v>45948.14299555156</c:v>
                </c:pt>
                <c:pt idx="58769">
                  <c:v>45948.14381475156</c:v>
                </c:pt>
                <c:pt idx="58770">
                  <c:v>45948.14463395156</c:v>
                </c:pt>
                <c:pt idx="58771">
                  <c:v>45948.14545315156</c:v>
                </c:pt>
                <c:pt idx="58772">
                  <c:v>45948.14627235156</c:v>
                </c:pt>
                <c:pt idx="58773">
                  <c:v>45948.14709155157</c:v>
                </c:pt>
                <c:pt idx="58774">
                  <c:v>45948.14791075157</c:v>
                </c:pt>
                <c:pt idx="58775">
                  <c:v>45948.14872995157</c:v>
                </c:pt>
                <c:pt idx="58776">
                  <c:v>45948.14954915157</c:v>
                </c:pt>
                <c:pt idx="58777">
                  <c:v>45948.15036835157</c:v>
                </c:pt>
                <c:pt idx="58778">
                  <c:v>45948.15118755151</c:v>
                </c:pt>
                <c:pt idx="58779">
                  <c:v>45948.15200675158</c:v>
                </c:pt>
                <c:pt idx="58780">
                  <c:v>45948.15282595158</c:v>
                </c:pt>
                <c:pt idx="58781">
                  <c:v>45948.15364515159</c:v>
                </c:pt>
                <c:pt idx="58782">
                  <c:v>45948.15446435159</c:v>
                </c:pt>
                <c:pt idx="58783">
                  <c:v>45948.15528355158</c:v>
                </c:pt>
                <c:pt idx="58784">
                  <c:v>45948.15610275159</c:v>
                </c:pt>
                <c:pt idx="58785">
                  <c:v>45948.15692195159</c:v>
                </c:pt>
                <c:pt idx="58786">
                  <c:v>45948.15774115158</c:v>
                </c:pt>
                <c:pt idx="58787">
                  <c:v>45948.1585603516</c:v>
                </c:pt>
                <c:pt idx="58788">
                  <c:v>45948.15937955159</c:v>
                </c:pt>
                <c:pt idx="58789">
                  <c:v>45948.16019875158</c:v>
                </c:pt>
                <c:pt idx="58790">
                  <c:v>45948.16101795158</c:v>
                </c:pt>
                <c:pt idx="58791">
                  <c:v>45948.16183715159</c:v>
                </c:pt>
                <c:pt idx="58792">
                  <c:v>45948.1626563516</c:v>
                </c:pt>
                <c:pt idx="58793">
                  <c:v>45948.16347555153</c:v>
                </c:pt>
                <c:pt idx="58794">
                  <c:v>45948.16429475162</c:v>
                </c:pt>
                <c:pt idx="58795">
                  <c:v>45948.16511395157</c:v>
                </c:pt>
                <c:pt idx="58796">
                  <c:v>45948.16593315158</c:v>
                </c:pt>
                <c:pt idx="58797">
                  <c:v>45948.16675235162</c:v>
                </c:pt>
                <c:pt idx="58798">
                  <c:v>45948.16757155157</c:v>
                </c:pt>
                <c:pt idx="58799">
                  <c:v>45948.16839075158</c:v>
                </c:pt>
                <c:pt idx="58800">
                  <c:v>45948.16920995159</c:v>
                </c:pt>
                <c:pt idx="58801">
                  <c:v>45948.17002915162</c:v>
                </c:pt>
                <c:pt idx="58802">
                  <c:v>45948.17084835163</c:v>
                </c:pt>
                <c:pt idx="58803">
                  <c:v>45948.17166755155</c:v>
                </c:pt>
                <c:pt idx="58804">
                  <c:v>45948.17248675157</c:v>
                </c:pt>
                <c:pt idx="58805">
                  <c:v>45948.17330595158</c:v>
                </c:pt>
                <c:pt idx="58806">
                  <c:v>45948.17412515159</c:v>
                </c:pt>
                <c:pt idx="58807">
                  <c:v>45948.17494435165</c:v>
                </c:pt>
                <c:pt idx="58808">
                  <c:v>45948.17576355155</c:v>
                </c:pt>
                <c:pt idx="58809">
                  <c:v>45948.17658275158</c:v>
                </c:pt>
                <c:pt idx="58810">
                  <c:v>45948.17740195157</c:v>
                </c:pt>
                <c:pt idx="58811">
                  <c:v>45948.17822115165</c:v>
                </c:pt>
                <c:pt idx="58812">
                  <c:v>45948.17904035159</c:v>
                </c:pt>
                <c:pt idx="58813">
                  <c:v>45948.17985955162</c:v>
                </c:pt>
                <c:pt idx="58814">
                  <c:v>45948.18067875165</c:v>
                </c:pt>
                <c:pt idx="58815">
                  <c:v>45948.18149795159</c:v>
                </c:pt>
                <c:pt idx="58816">
                  <c:v>45948.18231715167</c:v>
                </c:pt>
                <c:pt idx="58817">
                  <c:v>45948.18313635167</c:v>
                </c:pt>
                <c:pt idx="58818">
                  <c:v>45948.1839555516</c:v>
                </c:pt>
                <c:pt idx="58819">
                  <c:v>45948.18477475167</c:v>
                </c:pt>
                <c:pt idx="58820">
                  <c:v>45948.18559395168</c:v>
                </c:pt>
                <c:pt idx="58821">
                  <c:v>45948.18641315168</c:v>
                </c:pt>
                <c:pt idx="58822">
                  <c:v>45948.18723235168</c:v>
                </c:pt>
                <c:pt idx="58823">
                  <c:v>45948.18805155168</c:v>
                </c:pt>
                <c:pt idx="58824">
                  <c:v>45948.18887075168</c:v>
                </c:pt>
                <c:pt idx="58825">
                  <c:v>45948.18968995167</c:v>
                </c:pt>
                <c:pt idx="58826">
                  <c:v>45948.19050915167</c:v>
                </c:pt>
                <c:pt idx="58827">
                  <c:v>45948.19132835162</c:v>
                </c:pt>
                <c:pt idx="58828">
                  <c:v>45948.19214755158</c:v>
                </c:pt>
                <c:pt idx="58829">
                  <c:v>45948.19296675161</c:v>
                </c:pt>
                <c:pt idx="58830">
                  <c:v>45948.19378595157</c:v>
                </c:pt>
                <c:pt idx="58831">
                  <c:v>45948.19460515163</c:v>
                </c:pt>
                <c:pt idx="58832">
                  <c:v>45948.19542435159</c:v>
                </c:pt>
                <c:pt idx="58833">
                  <c:v>45948.19624355164</c:v>
                </c:pt>
                <c:pt idx="58834">
                  <c:v>45948.19706275159</c:v>
                </c:pt>
                <c:pt idx="58835">
                  <c:v>45948.19788195161</c:v>
                </c:pt>
                <c:pt idx="58836">
                  <c:v>45948.19870115164</c:v>
                </c:pt>
                <c:pt idx="58837">
                  <c:v>45948.19952035164</c:v>
                </c:pt>
                <c:pt idx="58838">
                  <c:v>45948.20033955172</c:v>
                </c:pt>
                <c:pt idx="58839">
                  <c:v>45948.20115875165</c:v>
                </c:pt>
                <c:pt idx="58840">
                  <c:v>45948.20197795165</c:v>
                </c:pt>
                <c:pt idx="58841">
                  <c:v>45948.20279715172</c:v>
                </c:pt>
                <c:pt idx="58842">
                  <c:v>45948.20361635173</c:v>
                </c:pt>
                <c:pt idx="58843">
                  <c:v>45948.20443555166</c:v>
                </c:pt>
                <c:pt idx="58844">
                  <c:v>45948.20525475172</c:v>
                </c:pt>
                <c:pt idx="58845">
                  <c:v>45948.20607395173</c:v>
                </c:pt>
                <c:pt idx="58846">
                  <c:v>45948.20689315174</c:v>
                </c:pt>
                <c:pt idx="58847">
                  <c:v>45948.20771235172</c:v>
                </c:pt>
                <c:pt idx="58848">
                  <c:v>45948.20853155173</c:v>
                </c:pt>
                <c:pt idx="58849">
                  <c:v>45948.20935075167</c:v>
                </c:pt>
                <c:pt idx="58850">
                  <c:v>45948.21016995172</c:v>
                </c:pt>
                <c:pt idx="58851">
                  <c:v>45948.21098915175</c:v>
                </c:pt>
                <c:pt idx="58852">
                  <c:v>45948.21180835175</c:v>
                </c:pt>
                <c:pt idx="58853">
                  <c:v>45948.21262755168</c:v>
                </c:pt>
                <c:pt idx="58854">
                  <c:v>45948.21344675166</c:v>
                </c:pt>
                <c:pt idx="58855">
                  <c:v>45948.21426595176</c:v>
                </c:pt>
                <c:pt idx="58856">
                  <c:v>45948.21508515169</c:v>
                </c:pt>
                <c:pt idx="58857">
                  <c:v>45948.21590435175</c:v>
                </c:pt>
                <c:pt idx="58858">
                  <c:v>45948.21672355169</c:v>
                </c:pt>
                <c:pt idx="58859">
                  <c:v>45948.21754275169</c:v>
                </c:pt>
                <c:pt idx="58860">
                  <c:v>45948.21836195177</c:v>
                </c:pt>
                <c:pt idx="58861">
                  <c:v>45948.2191811517</c:v>
                </c:pt>
                <c:pt idx="58862">
                  <c:v>45948.2200003517</c:v>
                </c:pt>
                <c:pt idx="58863">
                  <c:v>45948.22081955177</c:v>
                </c:pt>
                <c:pt idx="58864">
                  <c:v>45948.22163875171</c:v>
                </c:pt>
                <c:pt idx="58865">
                  <c:v>45948.22245795171</c:v>
                </c:pt>
                <c:pt idx="58866">
                  <c:v>45948.22327715177</c:v>
                </c:pt>
                <c:pt idx="58867">
                  <c:v>45948.22409635178</c:v>
                </c:pt>
                <c:pt idx="58868">
                  <c:v>45948.22491555172</c:v>
                </c:pt>
                <c:pt idx="58869">
                  <c:v>45948.22573475167</c:v>
                </c:pt>
                <c:pt idx="58870">
                  <c:v>45948.22655395178</c:v>
                </c:pt>
                <c:pt idx="58871">
                  <c:v>45948.22737315172</c:v>
                </c:pt>
                <c:pt idx="58872">
                  <c:v>45948.22819235177</c:v>
                </c:pt>
                <c:pt idx="58873">
                  <c:v>45948.22901155172</c:v>
                </c:pt>
                <c:pt idx="58874">
                  <c:v>45948.22983075173</c:v>
                </c:pt>
                <c:pt idx="58875">
                  <c:v>45948.23064995177</c:v>
                </c:pt>
                <c:pt idx="58876">
                  <c:v>45948.23146915171</c:v>
                </c:pt>
                <c:pt idx="58877">
                  <c:v>45948.23228835181</c:v>
                </c:pt>
                <c:pt idx="58878">
                  <c:v>45948.23310755169</c:v>
                </c:pt>
                <c:pt idx="58879">
                  <c:v>45948.23392675172</c:v>
                </c:pt>
                <c:pt idx="58880">
                  <c:v>45948.23474595174</c:v>
                </c:pt>
                <c:pt idx="58881">
                  <c:v>45948.23556515182</c:v>
                </c:pt>
                <c:pt idx="58882">
                  <c:v>45948.23638435182</c:v>
                </c:pt>
                <c:pt idx="58883">
                  <c:v>45948.23720355175</c:v>
                </c:pt>
                <c:pt idx="58884">
                  <c:v>45948.23802275182</c:v>
                </c:pt>
                <c:pt idx="58885">
                  <c:v>45948.23884195182</c:v>
                </c:pt>
                <c:pt idx="58886">
                  <c:v>45948.23966115176</c:v>
                </c:pt>
                <c:pt idx="58887">
                  <c:v>45948.24048035176</c:v>
                </c:pt>
                <c:pt idx="58888">
                  <c:v>45948.24129955182</c:v>
                </c:pt>
                <c:pt idx="58889">
                  <c:v>45948.24211875183</c:v>
                </c:pt>
                <c:pt idx="58890">
                  <c:v>45948.24293795184</c:v>
                </c:pt>
                <c:pt idx="58891">
                  <c:v>45948.24375715182</c:v>
                </c:pt>
                <c:pt idx="58892">
                  <c:v>45948.24457635184</c:v>
                </c:pt>
                <c:pt idx="58893">
                  <c:v>45948.24539555177</c:v>
                </c:pt>
                <c:pt idx="58894">
                  <c:v>45948.24621475185</c:v>
                </c:pt>
                <c:pt idx="58895">
                  <c:v>45948.24703395185</c:v>
                </c:pt>
                <c:pt idx="58896">
                  <c:v>45948.24785315185</c:v>
                </c:pt>
                <c:pt idx="58897">
                  <c:v>45948.24867235185</c:v>
                </c:pt>
                <c:pt idx="58898">
                  <c:v>45948.24949155177</c:v>
                </c:pt>
                <c:pt idx="58899">
                  <c:v>45948.25031075186</c:v>
                </c:pt>
                <c:pt idx="58900">
                  <c:v>45948.25112995182</c:v>
                </c:pt>
                <c:pt idx="58901">
                  <c:v>45948.25194915185</c:v>
                </c:pt>
                <c:pt idx="58902">
                  <c:v>45948.25276835186</c:v>
                </c:pt>
                <c:pt idx="58903">
                  <c:v>45948.25358755187</c:v>
                </c:pt>
                <c:pt idx="58904">
                  <c:v>45948.25440675187</c:v>
                </c:pt>
                <c:pt idx="58905">
                  <c:v>45948.25522595187</c:v>
                </c:pt>
                <c:pt idx="58906">
                  <c:v>45948.25604515187</c:v>
                </c:pt>
                <c:pt idx="58907">
                  <c:v>45948.25686435187</c:v>
                </c:pt>
                <c:pt idx="58908">
                  <c:v>45948.25768355181</c:v>
                </c:pt>
                <c:pt idx="58909">
                  <c:v>45948.25850275188</c:v>
                </c:pt>
                <c:pt idx="58910">
                  <c:v>45948.25932195187</c:v>
                </c:pt>
                <c:pt idx="58911">
                  <c:v>45948.26014115181</c:v>
                </c:pt>
                <c:pt idx="58912">
                  <c:v>45948.26096035182</c:v>
                </c:pt>
                <c:pt idx="58913">
                  <c:v>45948.26177955179</c:v>
                </c:pt>
                <c:pt idx="58914">
                  <c:v>45948.26259875188</c:v>
                </c:pt>
                <c:pt idx="58915">
                  <c:v>45948.26341795182</c:v>
                </c:pt>
                <c:pt idx="58916">
                  <c:v>45948.2642371519</c:v>
                </c:pt>
                <c:pt idx="58917">
                  <c:v>45948.2650563519</c:v>
                </c:pt>
                <c:pt idx="58918">
                  <c:v>45948.26587555183</c:v>
                </c:pt>
                <c:pt idx="58919">
                  <c:v>45948.2666947519</c:v>
                </c:pt>
                <c:pt idx="58920">
                  <c:v>45948.26751395191</c:v>
                </c:pt>
                <c:pt idx="58921">
                  <c:v>45948.26833315191</c:v>
                </c:pt>
                <c:pt idx="58922">
                  <c:v>45948.2691523519</c:v>
                </c:pt>
                <c:pt idx="58923">
                  <c:v>45948.26997155184</c:v>
                </c:pt>
                <c:pt idx="58924">
                  <c:v>45948.27079075184</c:v>
                </c:pt>
                <c:pt idx="58925">
                  <c:v>45948.27160995192</c:v>
                </c:pt>
                <c:pt idx="58926">
                  <c:v>45948.27242915192</c:v>
                </c:pt>
                <c:pt idx="58927">
                  <c:v>45948.27324835192</c:v>
                </c:pt>
                <c:pt idx="58928">
                  <c:v>45948.27406755192</c:v>
                </c:pt>
                <c:pt idx="58929">
                  <c:v>45948.27488675193</c:v>
                </c:pt>
                <c:pt idx="58930">
                  <c:v>45948.27570595186</c:v>
                </c:pt>
                <c:pt idx="58931">
                  <c:v>45948.27652515193</c:v>
                </c:pt>
                <c:pt idx="58932">
                  <c:v>45948.27734435193</c:v>
                </c:pt>
                <c:pt idx="58933">
                  <c:v>45948.27816355186</c:v>
                </c:pt>
                <c:pt idx="58934">
                  <c:v>45948.27898275192</c:v>
                </c:pt>
                <c:pt idx="58935">
                  <c:v>45948.27980195193</c:v>
                </c:pt>
                <c:pt idx="58936">
                  <c:v>45948.28062115193</c:v>
                </c:pt>
                <c:pt idx="58937">
                  <c:v>45948.28144035192</c:v>
                </c:pt>
                <c:pt idx="58938">
                  <c:v>45948.28225955195</c:v>
                </c:pt>
                <c:pt idx="58939">
                  <c:v>45948.28307875195</c:v>
                </c:pt>
                <c:pt idx="58940">
                  <c:v>45948.28389795195</c:v>
                </c:pt>
                <c:pt idx="58941">
                  <c:v>45948.28471715195</c:v>
                </c:pt>
                <c:pt idx="58942">
                  <c:v>45948.28553635195</c:v>
                </c:pt>
                <c:pt idx="58943">
                  <c:v>45948.28635555196</c:v>
                </c:pt>
                <c:pt idx="58944">
                  <c:v>45948.28717475195</c:v>
                </c:pt>
                <c:pt idx="58945">
                  <c:v>45948.28799395196</c:v>
                </c:pt>
                <c:pt idx="58946">
                  <c:v>45948.28881315196</c:v>
                </c:pt>
                <c:pt idx="58947">
                  <c:v>45948.28963235197</c:v>
                </c:pt>
                <c:pt idx="58948">
                  <c:v>45948.2904515519</c:v>
                </c:pt>
                <c:pt idx="58949">
                  <c:v>45948.2912707519</c:v>
                </c:pt>
                <c:pt idx="58950">
                  <c:v>45948.29208995197</c:v>
                </c:pt>
                <c:pt idx="58951">
                  <c:v>45948.29290915198</c:v>
                </c:pt>
                <c:pt idx="58952">
                  <c:v>45948.29372835191</c:v>
                </c:pt>
                <c:pt idx="58953">
                  <c:v>45948.29454755197</c:v>
                </c:pt>
                <c:pt idx="58954">
                  <c:v>45948.29536675191</c:v>
                </c:pt>
                <c:pt idx="58955">
                  <c:v>45948.29618595192</c:v>
                </c:pt>
                <c:pt idx="58956">
                  <c:v>45948.29700515197</c:v>
                </c:pt>
                <c:pt idx="58957">
                  <c:v>45948.29782435198</c:v>
                </c:pt>
                <c:pt idx="58958">
                  <c:v>45948.29864355192</c:v>
                </c:pt>
                <c:pt idx="58959">
                  <c:v>45948.29946275187</c:v>
                </c:pt>
                <c:pt idx="58960">
                  <c:v>45948.300281952</c:v>
                </c:pt>
                <c:pt idx="58961">
                  <c:v>45948.301101152</c:v>
                </c:pt>
                <c:pt idx="58962">
                  <c:v>45948.301920352</c:v>
                </c:pt>
                <c:pt idx="58963">
                  <c:v>45948.302739552</c:v>
                </c:pt>
                <c:pt idx="58964">
                  <c:v>45948.303558752</c:v>
                </c:pt>
                <c:pt idx="58965">
                  <c:v>45948.304377952</c:v>
                </c:pt>
                <c:pt idx="58966">
                  <c:v>45948.30519715201</c:v>
                </c:pt>
                <c:pt idx="58967">
                  <c:v>45948.306016352</c:v>
                </c:pt>
                <c:pt idx="58968">
                  <c:v>45948.30683555201</c:v>
                </c:pt>
                <c:pt idx="58969">
                  <c:v>45948.30765475202</c:v>
                </c:pt>
                <c:pt idx="58970">
                  <c:v>45948.30847395202</c:v>
                </c:pt>
                <c:pt idx="58971">
                  <c:v>45948.30929315202</c:v>
                </c:pt>
                <c:pt idx="58972">
                  <c:v>45948.31011235203</c:v>
                </c:pt>
                <c:pt idx="58973">
                  <c:v>45948.31093155202</c:v>
                </c:pt>
                <c:pt idx="58974">
                  <c:v>45948.31175075203</c:v>
                </c:pt>
                <c:pt idx="58975">
                  <c:v>45948.31256995203</c:v>
                </c:pt>
                <c:pt idx="58976">
                  <c:v>45948.31338915203</c:v>
                </c:pt>
                <c:pt idx="58977">
                  <c:v>45948.3142083521</c:v>
                </c:pt>
                <c:pt idx="58978">
                  <c:v>45948.31502755204</c:v>
                </c:pt>
                <c:pt idx="58979">
                  <c:v>45948.31584675204</c:v>
                </c:pt>
                <c:pt idx="58980">
                  <c:v>45948.31666595204</c:v>
                </c:pt>
                <c:pt idx="58981">
                  <c:v>45948.31748515205</c:v>
                </c:pt>
                <c:pt idx="58982">
                  <c:v>45948.31830435204</c:v>
                </c:pt>
                <c:pt idx="58983">
                  <c:v>45948.31912355205</c:v>
                </c:pt>
                <c:pt idx="58984">
                  <c:v>45948.31994275205</c:v>
                </c:pt>
                <c:pt idx="58985">
                  <c:v>45948.32076195205</c:v>
                </c:pt>
                <c:pt idx="58986">
                  <c:v>45948.32158115206</c:v>
                </c:pt>
                <c:pt idx="58987">
                  <c:v>45948.32240035206</c:v>
                </c:pt>
                <c:pt idx="58988">
                  <c:v>45948.32321955206</c:v>
                </c:pt>
                <c:pt idx="58989">
                  <c:v>45948.32403875206</c:v>
                </c:pt>
                <c:pt idx="58990">
                  <c:v>45948.32485795206</c:v>
                </c:pt>
                <c:pt idx="58991">
                  <c:v>45948.32567715207</c:v>
                </c:pt>
                <c:pt idx="58992">
                  <c:v>45948.32649635207</c:v>
                </c:pt>
                <c:pt idx="58993">
                  <c:v>45948.32731555207</c:v>
                </c:pt>
                <c:pt idx="58994">
                  <c:v>45948.32813475207</c:v>
                </c:pt>
                <c:pt idx="58995">
                  <c:v>45948.32895395207</c:v>
                </c:pt>
                <c:pt idx="58996">
                  <c:v>45948.32977315208</c:v>
                </c:pt>
                <c:pt idx="58997">
                  <c:v>45948.33059235208</c:v>
                </c:pt>
                <c:pt idx="58998">
                  <c:v>45948.33141155208</c:v>
                </c:pt>
                <c:pt idx="58999">
                  <c:v>45948.33223075208</c:v>
                </c:pt>
                <c:pt idx="59000">
                  <c:v>45948.33304995209</c:v>
                </c:pt>
                <c:pt idx="59001">
                  <c:v>45948.3338691521</c:v>
                </c:pt>
                <c:pt idx="59002">
                  <c:v>45948.3346883521</c:v>
                </c:pt>
                <c:pt idx="59003">
                  <c:v>45948.3355075521</c:v>
                </c:pt>
                <c:pt idx="59004">
                  <c:v>45948.3363267521</c:v>
                </c:pt>
                <c:pt idx="59005">
                  <c:v>45948.3371459521</c:v>
                </c:pt>
                <c:pt idx="59006">
                  <c:v>45948.3379651521</c:v>
                </c:pt>
                <c:pt idx="59007">
                  <c:v>45948.3387843521</c:v>
                </c:pt>
                <c:pt idx="59008">
                  <c:v>45948.33960355211</c:v>
                </c:pt>
                <c:pt idx="59009">
                  <c:v>45948.34042275211</c:v>
                </c:pt>
                <c:pt idx="59010">
                  <c:v>45948.34124195211</c:v>
                </c:pt>
                <c:pt idx="59011">
                  <c:v>45948.34206115211</c:v>
                </c:pt>
                <c:pt idx="59012">
                  <c:v>45948.34288035211</c:v>
                </c:pt>
                <c:pt idx="59013">
                  <c:v>45948.34369955212</c:v>
                </c:pt>
                <c:pt idx="59014">
                  <c:v>45948.3445187522</c:v>
                </c:pt>
                <c:pt idx="59015">
                  <c:v>45948.34533795213</c:v>
                </c:pt>
                <c:pt idx="59016">
                  <c:v>45948.34615715214</c:v>
                </c:pt>
                <c:pt idx="59017">
                  <c:v>45948.34697635214</c:v>
                </c:pt>
                <c:pt idx="59018">
                  <c:v>45948.34779555213</c:v>
                </c:pt>
                <c:pt idx="59019">
                  <c:v>45948.34861475213</c:v>
                </c:pt>
                <c:pt idx="59020">
                  <c:v>45948.34943395213</c:v>
                </c:pt>
                <c:pt idx="59021">
                  <c:v>45948.3502531522</c:v>
                </c:pt>
                <c:pt idx="59022">
                  <c:v>45948.35107235213</c:v>
                </c:pt>
                <c:pt idx="59023">
                  <c:v>45948.35189155214</c:v>
                </c:pt>
                <c:pt idx="59024">
                  <c:v>45948.35271075214</c:v>
                </c:pt>
                <c:pt idx="59025">
                  <c:v>45948.35352995214</c:v>
                </c:pt>
                <c:pt idx="59026">
                  <c:v>45948.35434915214</c:v>
                </c:pt>
                <c:pt idx="59027">
                  <c:v>45948.35516835215</c:v>
                </c:pt>
                <c:pt idx="59028">
                  <c:v>45948.35598755215</c:v>
                </c:pt>
                <c:pt idx="59029">
                  <c:v>45948.3568067522</c:v>
                </c:pt>
                <c:pt idx="59030">
                  <c:v>45948.35762595215</c:v>
                </c:pt>
                <c:pt idx="59031">
                  <c:v>45948.35844515216</c:v>
                </c:pt>
                <c:pt idx="59032">
                  <c:v>45948.35926435216</c:v>
                </c:pt>
                <c:pt idx="59033">
                  <c:v>45948.36008355216</c:v>
                </c:pt>
                <c:pt idx="59034">
                  <c:v>45948.36090275217</c:v>
                </c:pt>
                <c:pt idx="59035">
                  <c:v>45948.36172195217</c:v>
                </c:pt>
                <c:pt idx="59036">
                  <c:v>45948.36254115217</c:v>
                </c:pt>
                <c:pt idx="59037">
                  <c:v>45948.36336035217</c:v>
                </c:pt>
                <c:pt idx="59038">
                  <c:v>45948.36417955217</c:v>
                </c:pt>
                <c:pt idx="59039">
                  <c:v>45948.36499875217</c:v>
                </c:pt>
                <c:pt idx="59040">
                  <c:v>45948.36581795218</c:v>
                </c:pt>
                <c:pt idx="59041">
                  <c:v>45948.3666371522</c:v>
                </c:pt>
                <c:pt idx="59042">
                  <c:v>45948.36745635218</c:v>
                </c:pt>
                <c:pt idx="59043">
                  <c:v>45948.36827555218</c:v>
                </c:pt>
                <c:pt idx="59044">
                  <c:v>45948.36909475219</c:v>
                </c:pt>
                <c:pt idx="59045">
                  <c:v>45948.3699139522</c:v>
                </c:pt>
                <c:pt idx="59046">
                  <c:v>45948.3707331522</c:v>
                </c:pt>
                <c:pt idx="59047">
                  <c:v>45948.3715523522</c:v>
                </c:pt>
                <c:pt idx="59048">
                  <c:v>45948.3723715522</c:v>
                </c:pt>
                <c:pt idx="59049">
                  <c:v>45948.37319075219</c:v>
                </c:pt>
                <c:pt idx="59050">
                  <c:v>45948.3740099522</c:v>
                </c:pt>
                <c:pt idx="59051">
                  <c:v>45948.3748291522</c:v>
                </c:pt>
                <c:pt idx="59052">
                  <c:v>45948.37564835221</c:v>
                </c:pt>
                <c:pt idx="59053">
                  <c:v>45948.3764675522</c:v>
                </c:pt>
                <c:pt idx="59054">
                  <c:v>45948.37728675221</c:v>
                </c:pt>
                <c:pt idx="59055">
                  <c:v>45948.37810595222</c:v>
                </c:pt>
                <c:pt idx="59056">
                  <c:v>45948.37892515222</c:v>
                </c:pt>
                <c:pt idx="59057">
                  <c:v>45948.37974435222</c:v>
                </c:pt>
                <c:pt idx="59058">
                  <c:v>45948.38056355222</c:v>
                </c:pt>
                <c:pt idx="59059">
                  <c:v>45948.38138275222</c:v>
                </c:pt>
                <c:pt idx="59060">
                  <c:v>45948.38220195222</c:v>
                </c:pt>
                <c:pt idx="59061">
                  <c:v>45948.38302115223</c:v>
                </c:pt>
                <c:pt idx="59062">
                  <c:v>45948.38384035223</c:v>
                </c:pt>
                <c:pt idx="59063">
                  <c:v>45948.38465955223</c:v>
                </c:pt>
                <c:pt idx="59064">
                  <c:v>45948.38547875224</c:v>
                </c:pt>
                <c:pt idx="59065">
                  <c:v>45948.38629795223</c:v>
                </c:pt>
                <c:pt idx="59066">
                  <c:v>45948.38711715224</c:v>
                </c:pt>
                <c:pt idx="59067">
                  <c:v>45948.38793635224</c:v>
                </c:pt>
                <c:pt idx="59068">
                  <c:v>45948.38875555225</c:v>
                </c:pt>
                <c:pt idx="59069">
                  <c:v>45948.38957475225</c:v>
                </c:pt>
                <c:pt idx="59070">
                  <c:v>45948.39039395225</c:v>
                </c:pt>
                <c:pt idx="59071">
                  <c:v>45948.39121315225</c:v>
                </c:pt>
                <c:pt idx="59072">
                  <c:v>45948.39203235225</c:v>
                </c:pt>
                <c:pt idx="59073">
                  <c:v>45948.39285155226</c:v>
                </c:pt>
                <c:pt idx="59074">
                  <c:v>45948.39367075222</c:v>
                </c:pt>
                <c:pt idx="59075">
                  <c:v>45948.39448995225</c:v>
                </c:pt>
                <c:pt idx="59076">
                  <c:v>45948.39530915226</c:v>
                </c:pt>
                <c:pt idx="59077">
                  <c:v>45948.39612835227</c:v>
                </c:pt>
                <c:pt idx="59078">
                  <c:v>45948.39694755227</c:v>
                </c:pt>
                <c:pt idx="59079">
                  <c:v>45948.3977667522</c:v>
                </c:pt>
                <c:pt idx="59080">
                  <c:v>45948.39858595227</c:v>
                </c:pt>
                <c:pt idx="59081">
                  <c:v>45948.39940515227</c:v>
                </c:pt>
                <c:pt idx="59082">
                  <c:v>45948.40022435227</c:v>
                </c:pt>
                <c:pt idx="59083">
                  <c:v>45948.40104355227</c:v>
                </c:pt>
                <c:pt idx="59084">
                  <c:v>45948.40186275227</c:v>
                </c:pt>
                <c:pt idx="59085">
                  <c:v>45948.40268195228</c:v>
                </c:pt>
                <c:pt idx="59086">
                  <c:v>45948.40350115229</c:v>
                </c:pt>
                <c:pt idx="59087">
                  <c:v>45948.40432035229</c:v>
                </c:pt>
                <c:pt idx="59088">
                  <c:v>45948.40513955228</c:v>
                </c:pt>
                <c:pt idx="59089">
                  <c:v>45948.40595875229</c:v>
                </c:pt>
                <c:pt idx="59090">
                  <c:v>45948.4067779523</c:v>
                </c:pt>
                <c:pt idx="59091">
                  <c:v>45948.4075971523</c:v>
                </c:pt>
                <c:pt idx="59092">
                  <c:v>45948.4084163523</c:v>
                </c:pt>
                <c:pt idx="59093">
                  <c:v>45948.4092355523</c:v>
                </c:pt>
                <c:pt idx="59094">
                  <c:v>45948.4100547523</c:v>
                </c:pt>
                <c:pt idx="59095">
                  <c:v>45948.4108739523</c:v>
                </c:pt>
                <c:pt idx="59096">
                  <c:v>45948.41169315231</c:v>
                </c:pt>
                <c:pt idx="59097">
                  <c:v>45948.4125123523</c:v>
                </c:pt>
                <c:pt idx="59098">
                  <c:v>45948.41333155231</c:v>
                </c:pt>
                <c:pt idx="59099">
                  <c:v>45948.41415075232</c:v>
                </c:pt>
                <c:pt idx="59100">
                  <c:v>45948.41496995232</c:v>
                </c:pt>
                <c:pt idx="59101">
                  <c:v>45948.41578915232</c:v>
                </c:pt>
                <c:pt idx="59102">
                  <c:v>45948.41660835233</c:v>
                </c:pt>
                <c:pt idx="59103">
                  <c:v>45948.41742755233</c:v>
                </c:pt>
                <c:pt idx="59104">
                  <c:v>45948.41824675232</c:v>
                </c:pt>
                <c:pt idx="59105">
                  <c:v>45948.41906595233</c:v>
                </c:pt>
                <c:pt idx="59106">
                  <c:v>45948.41988515233</c:v>
                </c:pt>
                <c:pt idx="59107">
                  <c:v>45948.42070435233</c:v>
                </c:pt>
                <c:pt idx="59108">
                  <c:v>45948.42152355232</c:v>
                </c:pt>
                <c:pt idx="59109">
                  <c:v>45948.42234275232</c:v>
                </c:pt>
                <c:pt idx="59110">
                  <c:v>45948.42316195227</c:v>
                </c:pt>
                <c:pt idx="59111">
                  <c:v>45948.42398115227</c:v>
                </c:pt>
                <c:pt idx="59112">
                  <c:v>45948.42480035235</c:v>
                </c:pt>
                <c:pt idx="59113">
                  <c:v>45948.42561955235</c:v>
                </c:pt>
                <c:pt idx="59114">
                  <c:v>45948.42643875235</c:v>
                </c:pt>
                <c:pt idx="59115">
                  <c:v>45948.42725795235</c:v>
                </c:pt>
                <c:pt idx="59116">
                  <c:v>45948.42807715235</c:v>
                </c:pt>
                <c:pt idx="59117">
                  <c:v>45948.42889635235</c:v>
                </c:pt>
                <c:pt idx="59118">
                  <c:v>45948.42971555235</c:v>
                </c:pt>
                <c:pt idx="59119">
                  <c:v>45948.43053475236</c:v>
                </c:pt>
                <c:pt idx="59120">
                  <c:v>45948.43135395236</c:v>
                </c:pt>
                <c:pt idx="59121">
                  <c:v>45948.43217315237</c:v>
                </c:pt>
                <c:pt idx="59122">
                  <c:v>45948.43299235237</c:v>
                </c:pt>
                <c:pt idx="59123">
                  <c:v>45948.43381155237</c:v>
                </c:pt>
                <c:pt idx="59124">
                  <c:v>45948.43463075237</c:v>
                </c:pt>
                <c:pt idx="59125">
                  <c:v>45948.43544995238</c:v>
                </c:pt>
                <c:pt idx="59126">
                  <c:v>45948.43626915237</c:v>
                </c:pt>
                <c:pt idx="59127">
                  <c:v>45948.43708835238</c:v>
                </c:pt>
                <c:pt idx="59128">
                  <c:v>45948.43790755238</c:v>
                </c:pt>
                <c:pt idx="59129">
                  <c:v>45948.43872675239</c:v>
                </c:pt>
                <c:pt idx="59130">
                  <c:v>45948.43954595239</c:v>
                </c:pt>
                <c:pt idx="59131">
                  <c:v>45948.44036515239</c:v>
                </c:pt>
                <c:pt idx="59132">
                  <c:v>45948.44118435238</c:v>
                </c:pt>
                <c:pt idx="59133">
                  <c:v>45948.44200355239</c:v>
                </c:pt>
                <c:pt idx="59134">
                  <c:v>45948.4428227524</c:v>
                </c:pt>
                <c:pt idx="59135">
                  <c:v>45948.4436419524</c:v>
                </c:pt>
                <c:pt idx="59136">
                  <c:v>45948.4444611524</c:v>
                </c:pt>
                <c:pt idx="59137">
                  <c:v>45948.4452803524</c:v>
                </c:pt>
                <c:pt idx="59138">
                  <c:v>45948.4460995524</c:v>
                </c:pt>
                <c:pt idx="59139">
                  <c:v>45948.4469187524</c:v>
                </c:pt>
                <c:pt idx="59140">
                  <c:v>45948.44773795241</c:v>
                </c:pt>
                <c:pt idx="59141">
                  <c:v>45948.4485571524</c:v>
                </c:pt>
                <c:pt idx="59142">
                  <c:v>45948.44937635241</c:v>
                </c:pt>
                <c:pt idx="59143">
                  <c:v>45948.45019555242</c:v>
                </c:pt>
                <c:pt idx="59144">
                  <c:v>45948.45101475242</c:v>
                </c:pt>
                <c:pt idx="59145">
                  <c:v>45948.45183395242</c:v>
                </c:pt>
                <c:pt idx="59146">
                  <c:v>45948.45265315243</c:v>
                </c:pt>
                <c:pt idx="59147">
                  <c:v>45948.45347235242</c:v>
                </c:pt>
                <c:pt idx="59148">
                  <c:v>45948.45429155242</c:v>
                </c:pt>
                <c:pt idx="59149">
                  <c:v>45948.45511075243</c:v>
                </c:pt>
                <c:pt idx="59150">
                  <c:v>45948.45592995243</c:v>
                </c:pt>
                <c:pt idx="59151">
                  <c:v>45948.45674915243</c:v>
                </c:pt>
                <c:pt idx="59152">
                  <c:v>45948.45756835243</c:v>
                </c:pt>
                <c:pt idx="59153">
                  <c:v>45948.45838755244</c:v>
                </c:pt>
                <c:pt idx="59154">
                  <c:v>45948.45920675244</c:v>
                </c:pt>
                <c:pt idx="59155">
                  <c:v>45948.46002595244</c:v>
                </c:pt>
                <c:pt idx="59156">
                  <c:v>45948.46084515245</c:v>
                </c:pt>
                <c:pt idx="59157">
                  <c:v>45948.46166435245</c:v>
                </c:pt>
                <c:pt idx="59158">
                  <c:v>45948.46248355242</c:v>
                </c:pt>
                <c:pt idx="59159">
                  <c:v>45948.46330275245</c:v>
                </c:pt>
                <c:pt idx="59160">
                  <c:v>45948.46412195246</c:v>
                </c:pt>
                <c:pt idx="59161">
                  <c:v>45948.46494115246</c:v>
                </c:pt>
                <c:pt idx="59162">
                  <c:v>45948.46576035245</c:v>
                </c:pt>
                <c:pt idx="59163">
                  <c:v>45948.46657955246</c:v>
                </c:pt>
                <c:pt idx="59164">
                  <c:v>45948.46739875247</c:v>
                </c:pt>
                <c:pt idx="59165">
                  <c:v>45948.46821795246</c:v>
                </c:pt>
                <c:pt idx="59166">
                  <c:v>45948.46903715247</c:v>
                </c:pt>
                <c:pt idx="59167">
                  <c:v>45948.46985635247</c:v>
                </c:pt>
                <c:pt idx="59168">
                  <c:v>45948.47067555247</c:v>
                </c:pt>
                <c:pt idx="59169">
                  <c:v>45948.47149475248</c:v>
                </c:pt>
                <c:pt idx="59170">
                  <c:v>45948.47231395247</c:v>
                </c:pt>
                <c:pt idx="59171">
                  <c:v>45948.47313315248</c:v>
                </c:pt>
                <c:pt idx="59172">
                  <c:v>45948.47395235248</c:v>
                </c:pt>
                <c:pt idx="59173">
                  <c:v>45948.47477155249</c:v>
                </c:pt>
                <c:pt idx="59174">
                  <c:v>45948.47559075249</c:v>
                </c:pt>
                <c:pt idx="59175">
                  <c:v>45948.4764099525</c:v>
                </c:pt>
                <c:pt idx="59176">
                  <c:v>45948.4772291525</c:v>
                </c:pt>
                <c:pt idx="59177">
                  <c:v>45948.4780483525</c:v>
                </c:pt>
                <c:pt idx="59178">
                  <c:v>45948.4788675525</c:v>
                </c:pt>
                <c:pt idx="59179">
                  <c:v>45948.4796867525</c:v>
                </c:pt>
                <c:pt idx="59180">
                  <c:v>45948.4805059525</c:v>
                </c:pt>
                <c:pt idx="59181">
                  <c:v>45948.4813251525</c:v>
                </c:pt>
                <c:pt idx="59182">
                  <c:v>45948.4821443525</c:v>
                </c:pt>
                <c:pt idx="59183">
                  <c:v>45948.48296355251</c:v>
                </c:pt>
                <c:pt idx="59184">
                  <c:v>45948.4837827525</c:v>
                </c:pt>
                <c:pt idx="59185">
                  <c:v>45948.48460195251</c:v>
                </c:pt>
                <c:pt idx="59186">
                  <c:v>45948.48542115252</c:v>
                </c:pt>
                <c:pt idx="59187">
                  <c:v>45948.48624035251</c:v>
                </c:pt>
                <c:pt idx="59188">
                  <c:v>45948.48705955252</c:v>
                </c:pt>
                <c:pt idx="59189">
                  <c:v>45948.48787875253</c:v>
                </c:pt>
                <c:pt idx="59190">
                  <c:v>45948.48869795253</c:v>
                </c:pt>
                <c:pt idx="59191">
                  <c:v>45948.48951715254</c:v>
                </c:pt>
                <c:pt idx="59192">
                  <c:v>45948.49033635252</c:v>
                </c:pt>
                <c:pt idx="59193">
                  <c:v>45948.49115555253</c:v>
                </c:pt>
                <c:pt idx="59194">
                  <c:v>45948.49197475253</c:v>
                </c:pt>
                <c:pt idx="59195">
                  <c:v>45948.49279395254</c:v>
                </c:pt>
                <c:pt idx="59196">
                  <c:v>45948.49361315254</c:v>
                </c:pt>
                <c:pt idx="59197">
                  <c:v>45948.49443235254</c:v>
                </c:pt>
                <c:pt idx="59198">
                  <c:v>45948.49525155254</c:v>
                </c:pt>
                <c:pt idx="59199">
                  <c:v>45948.49607075255</c:v>
                </c:pt>
                <c:pt idx="59200">
                  <c:v>45948.49688995255</c:v>
                </c:pt>
                <c:pt idx="59201">
                  <c:v>45948.49770915255</c:v>
                </c:pt>
                <c:pt idx="59202">
                  <c:v>45948.49852835256</c:v>
                </c:pt>
                <c:pt idx="59203">
                  <c:v>45948.49934755256</c:v>
                </c:pt>
                <c:pt idx="59204">
                  <c:v>45948.50016675256</c:v>
                </c:pt>
                <c:pt idx="59205">
                  <c:v>45948.50098595256</c:v>
                </c:pt>
                <c:pt idx="59206">
                  <c:v>45948.50180515256</c:v>
                </c:pt>
                <c:pt idx="59207">
                  <c:v>45948.50262435256</c:v>
                </c:pt>
                <c:pt idx="59208">
                  <c:v>45948.50344355257</c:v>
                </c:pt>
                <c:pt idx="59209">
                  <c:v>45948.50426275257</c:v>
                </c:pt>
                <c:pt idx="59210">
                  <c:v>45948.50508195257</c:v>
                </c:pt>
                <c:pt idx="59211">
                  <c:v>45948.50590115257</c:v>
                </c:pt>
                <c:pt idx="59212">
                  <c:v>45948.50672035257</c:v>
                </c:pt>
                <c:pt idx="59213">
                  <c:v>45948.50753955257</c:v>
                </c:pt>
                <c:pt idx="59214">
                  <c:v>45948.50835875258</c:v>
                </c:pt>
                <c:pt idx="59215">
                  <c:v>45948.50917795258</c:v>
                </c:pt>
                <c:pt idx="59216">
                  <c:v>45948.50999715258</c:v>
                </c:pt>
                <c:pt idx="59217">
                  <c:v>45948.5108163526</c:v>
                </c:pt>
                <c:pt idx="59218">
                  <c:v>45948.51163555259</c:v>
                </c:pt>
                <c:pt idx="59219">
                  <c:v>45948.5124547526</c:v>
                </c:pt>
                <c:pt idx="59220">
                  <c:v>45948.5132739526</c:v>
                </c:pt>
                <c:pt idx="59221">
                  <c:v>45948.5140931526</c:v>
                </c:pt>
                <c:pt idx="59222">
                  <c:v>45948.5149123526</c:v>
                </c:pt>
                <c:pt idx="59223">
                  <c:v>45948.51573155259</c:v>
                </c:pt>
                <c:pt idx="59224">
                  <c:v>45948.5165507526</c:v>
                </c:pt>
                <c:pt idx="59225">
                  <c:v>45948.51736995261</c:v>
                </c:pt>
                <c:pt idx="59226">
                  <c:v>45948.51818915261</c:v>
                </c:pt>
                <c:pt idx="59227">
                  <c:v>45948.51900835261</c:v>
                </c:pt>
                <c:pt idx="59228">
                  <c:v>45948.51982755261</c:v>
                </c:pt>
                <c:pt idx="59229">
                  <c:v>45948.52064675259</c:v>
                </c:pt>
                <c:pt idx="59230">
                  <c:v>45948.52146595257</c:v>
                </c:pt>
                <c:pt idx="59231">
                  <c:v>45948.52228515262</c:v>
                </c:pt>
                <c:pt idx="59232">
                  <c:v>45948.52310435259</c:v>
                </c:pt>
                <c:pt idx="59233">
                  <c:v>45948.52392355257</c:v>
                </c:pt>
                <c:pt idx="59234">
                  <c:v>45948.52474275258</c:v>
                </c:pt>
                <c:pt idx="59235">
                  <c:v>45948.52556195259</c:v>
                </c:pt>
                <c:pt idx="59236">
                  <c:v>45948.52638115262</c:v>
                </c:pt>
                <c:pt idx="59237">
                  <c:v>45948.52720035263</c:v>
                </c:pt>
                <c:pt idx="59238">
                  <c:v>45948.52801955264</c:v>
                </c:pt>
                <c:pt idx="59239">
                  <c:v>45948.52883875264</c:v>
                </c:pt>
                <c:pt idx="59240">
                  <c:v>45948.52965795263</c:v>
                </c:pt>
                <c:pt idx="59241">
                  <c:v>45948.53047715264</c:v>
                </c:pt>
                <c:pt idx="59242">
                  <c:v>45948.53129635264</c:v>
                </c:pt>
                <c:pt idx="59243">
                  <c:v>45948.53211555265</c:v>
                </c:pt>
                <c:pt idx="59244">
                  <c:v>45948.53293475265</c:v>
                </c:pt>
                <c:pt idx="59245">
                  <c:v>45948.53375395262</c:v>
                </c:pt>
                <c:pt idx="59246">
                  <c:v>45948.53457315265</c:v>
                </c:pt>
                <c:pt idx="59247">
                  <c:v>45948.53539235266</c:v>
                </c:pt>
                <c:pt idx="59248">
                  <c:v>45948.53621155266</c:v>
                </c:pt>
                <c:pt idx="59249">
                  <c:v>45948.53703075265</c:v>
                </c:pt>
                <c:pt idx="59250">
                  <c:v>45948.53784995266</c:v>
                </c:pt>
                <c:pt idx="59251">
                  <c:v>45948.53866915267</c:v>
                </c:pt>
                <c:pt idx="59252">
                  <c:v>45948.53948835267</c:v>
                </c:pt>
                <c:pt idx="59253">
                  <c:v>45948.54030755267</c:v>
                </c:pt>
                <c:pt idx="59254">
                  <c:v>45948.54112675267</c:v>
                </c:pt>
                <c:pt idx="59255">
                  <c:v>45948.54194595267</c:v>
                </c:pt>
                <c:pt idx="59256">
                  <c:v>45948.54276515268</c:v>
                </c:pt>
                <c:pt idx="59257">
                  <c:v>45948.54358435268</c:v>
                </c:pt>
                <c:pt idx="59258">
                  <c:v>45948.54440355267</c:v>
                </c:pt>
                <c:pt idx="59259">
                  <c:v>45948.54522275268</c:v>
                </c:pt>
                <c:pt idx="59260">
                  <c:v>45948.54604195269</c:v>
                </c:pt>
                <c:pt idx="59261">
                  <c:v>45948.54686115269</c:v>
                </c:pt>
                <c:pt idx="59262">
                  <c:v>45948.54768035268</c:v>
                </c:pt>
                <c:pt idx="59263">
                  <c:v>45948.54849955269</c:v>
                </c:pt>
                <c:pt idx="59264">
                  <c:v>45948.5493187527</c:v>
                </c:pt>
                <c:pt idx="59265">
                  <c:v>45948.5501379527</c:v>
                </c:pt>
                <c:pt idx="59266">
                  <c:v>45948.5509571527</c:v>
                </c:pt>
                <c:pt idx="59267">
                  <c:v>45948.5517763527</c:v>
                </c:pt>
                <c:pt idx="59268">
                  <c:v>45948.5525955527</c:v>
                </c:pt>
                <c:pt idx="59269">
                  <c:v>45948.55341475271</c:v>
                </c:pt>
                <c:pt idx="59270">
                  <c:v>45948.5542339527</c:v>
                </c:pt>
                <c:pt idx="59271">
                  <c:v>45948.55505315271</c:v>
                </c:pt>
                <c:pt idx="59272">
                  <c:v>45948.55587235271</c:v>
                </c:pt>
                <c:pt idx="59273">
                  <c:v>45948.55669155272</c:v>
                </c:pt>
                <c:pt idx="59274">
                  <c:v>45948.55751075272</c:v>
                </c:pt>
                <c:pt idx="59275">
                  <c:v>45948.55832995272</c:v>
                </c:pt>
                <c:pt idx="59276">
                  <c:v>45948.55914915272</c:v>
                </c:pt>
                <c:pt idx="59277">
                  <c:v>45948.55996835272</c:v>
                </c:pt>
                <c:pt idx="59278">
                  <c:v>45948.56078755266</c:v>
                </c:pt>
                <c:pt idx="59279">
                  <c:v>45948.56160675272</c:v>
                </c:pt>
                <c:pt idx="59280">
                  <c:v>45948.56242595272</c:v>
                </c:pt>
                <c:pt idx="59281">
                  <c:v>45948.56324515273</c:v>
                </c:pt>
                <c:pt idx="59282">
                  <c:v>45948.56406435274</c:v>
                </c:pt>
                <c:pt idx="59283">
                  <c:v>45948.56488355272</c:v>
                </c:pt>
                <c:pt idx="59284">
                  <c:v>45948.56570275267</c:v>
                </c:pt>
                <c:pt idx="59285">
                  <c:v>45948.56652195274</c:v>
                </c:pt>
                <c:pt idx="59286">
                  <c:v>45948.56734115275</c:v>
                </c:pt>
                <c:pt idx="59287">
                  <c:v>45948.56816035275</c:v>
                </c:pt>
                <c:pt idx="59288">
                  <c:v>45948.56897955275</c:v>
                </c:pt>
                <c:pt idx="59289">
                  <c:v>45948.56979875275</c:v>
                </c:pt>
                <c:pt idx="59290">
                  <c:v>45948.57061795275</c:v>
                </c:pt>
                <c:pt idx="59291">
                  <c:v>45948.57143715276</c:v>
                </c:pt>
                <c:pt idx="59292">
                  <c:v>45948.57225635275</c:v>
                </c:pt>
                <c:pt idx="59293">
                  <c:v>45948.57307555275</c:v>
                </c:pt>
                <c:pt idx="59294">
                  <c:v>45948.57389475276</c:v>
                </c:pt>
                <c:pt idx="59295">
                  <c:v>45948.57471395277</c:v>
                </c:pt>
                <c:pt idx="59296">
                  <c:v>45948.57553315277</c:v>
                </c:pt>
                <c:pt idx="59297">
                  <c:v>45948.57635235277</c:v>
                </c:pt>
                <c:pt idx="59298">
                  <c:v>45948.57717155277</c:v>
                </c:pt>
                <c:pt idx="59299">
                  <c:v>45948.57799075278</c:v>
                </c:pt>
                <c:pt idx="59300">
                  <c:v>45948.57880995277</c:v>
                </c:pt>
                <c:pt idx="59301">
                  <c:v>45948.57962915278</c:v>
                </c:pt>
                <c:pt idx="59302">
                  <c:v>45948.58044835278</c:v>
                </c:pt>
                <c:pt idx="59303">
                  <c:v>45948.58126755278</c:v>
                </c:pt>
                <c:pt idx="59304">
                  <c:v>45948.58208675279</c:v>
                </c:pt>
                <c:pt idx="59305">
                  <c:v>45948.58290595279</c:v>
                </c:pt>
                <c:pt idx="59306">
                  <c:v>45948.58372515278</c:v>
                </c:pt>
                <c:pt idx="59307">
                  <c:v>45948.5845443528</c:v>
                </c:pt>
                <c:pt idx="59308">
                  <c:v>45948.5853635528</c:v>
                </c:pt>
                <c:pt idx="59309">
                  <c:v>45948.5861827528</c:v>
                </c:pt>
                <c:pt idx="59310">
                  <c:v>45948.5870019528</c:v>
                </c:pt>
                <c:pt idx="59311">
                  <c:v>45948.5878211528</c:v>
                </c:pt>
                <c:pt idx="59312">
                  <c:v>45948.5886403528</c:v>
                </c:pt>
                <c:pt idx="59313">
                  <c:v>45948.58945955281</c:v>
                </c:pt>
                <c:pt idx="59314">
                  <c:v>45948.59027875281</c:v>
                </c:pt>
                <c:pt idx="59315">
                  <c:v>45948.59109795281</c:v>
                </c:pt>
                <c:pt idx="59316">
                  <c:v>45948.59191715281</c:v>
                </c:pt>
                <c:pt idx="59317">
                  <c:v>45948.59273635282</c:v>
                </c:pt>
                <c:pt idx="59318">
                  <c:v>45948.59355555282</c:v>
                </c:pt>
                <c:pt idx="59319">
                  <c:v>45948.59437475282</c:v>
                </c:pt>
                <c:pt idx="59320">
                  <c:v>45948.59519395282</c:v>
                </c:pt>
                <c:pt idx="59321">
                  <c:v>45948.59601315282</c:v>
                </c:pt>
                <c:pt idx="59322">
                  <c:v>45948.59683235282</c:v>
                </c:pt>
                <c:pt idx="59323">
                  <c:v>45948.59765155282</c:v>
                </c:pt>
                <c:pt idx="59324">
                  <c:v>45948.59847075283</c:v>
                </c:pt>
                <c:pt idx="59325">
                  <c:v>45948.59928995284</c:v>
                </c:pt>
                <c:pt idx="59326">
                  <c:v>45948.60010915284</c:v>
                </c:pt>
                <c:pt idx="59327">
                  <c:v>45948.60092835284</c:v>
                </c:pt>
                <c:pt idx="59328">
                  <c:v>45948.60174755277</c:v>
                </c:pt>
                <c:pt idx="59329">
                  <c:v>45948.60256675284</c:v>
                </c:pt>
                <c:pt idx="59330">
                  <c:v>45948.60338595285</c:v>
                </c:pt>
                <c:pt idx="59331">
                  <c:v>45948.60420515285</c:v>
                </c:pt>
                <c:pt idx="59332">
                  <c:v>45948.60502435285</c:v>
                </c:pt>
                <c:pt idx="59333">
                  <c:v>45948.60584355285</c:v>
                </c:pt>
                <c:pt idx="59334">
                  <c:v>45948.60666275286</c:v>
                </c:pt>
                <c:pt idx="59335">
                  <c:v>45948.60748195279</c:v>
                </c:pt>
                <c:pt idx="59336">
                  <c:v>45948.60830115286</c:v>
                </c:pt>
                <c:pt idx="59337">
                  <c:v>45948.60912035286</c:v>
                </c:pt>
                <c:pt idx="59338">
                  <c:v>45948.60993955287</c:v>
                </c:pt>
                <c:pt idx="59339">
                  <c:v>45948.61075875287</c:v>
                </c:pt>
                <c:pt idx="59340">
                  <c:v>45948.61157795287</c:v>
                </c:pt>
                <c:pt idx="59341">
                  <c:v>45948.61239715287</c:v>
                </c:pt>
                <c:pt idx="59342">
                  <c:v>45948.61321635288</c:v>
                </c:pt>
                <c:pt idx="59343">
                  <c:v>45948.61403555287</c:v>
                </c:pt>
                <c:pt idx="59344">
                  <c:v>45948.61485475287</c:v>
                </c:pt>
                <c:pt idx="59345">
                  <c:v>45948.61567395288</c:v>
                </c:pt>
                <c:pt idx="59346">
                  <c:v>45948.61649315288</c:v>
                </c:pt>
                <c:pt idx="59347">
                  <c:v>45948.61731235288</c:v>
                </c:pt>
                <c:pt idx="59348">
                  <c:v>45948.61813155289</c:v>
                </c:pt>
                <c:pt idx="59349">
                  <c:v>45948.6189507529</c:v>
                </c:pt>
                <c:pt idx="59350">
                  <c:v>45948.61976995289</c:v>
                </c:pt>
                <c:pt idx="59351">
                  <c:v>45948.6205891529</c:v>
                </c:pt>
                <c:pt idx="59352">
                  <c:v>45948.6214083529</c:v>
                </c:pt>
                <c:pt idx="59353">
                  <c:v>45948.6222275529</c:v>
                </c:pt>
                <c:pt idx="59354">
                  <c:v>45948.62304675287</c:v>
                </c:pt>
                <c:pt idx="59355">
                  <c:v>45948.6238659529</c:v>
                </c:pt>
                <c:pt idx="59356">
                  <c:v>45948.62468515291</c:v>
                </c:pt>
                <c:pt idx="59357">
                  <c:v>45948.62550435291</c:v>
                </c:pt>
                <c:pt idx="59358">
                  <c:v>45948.6263235529</c:v>
                </c:pt>
                <c:pt idx="59359">
                  <c:v>45948.62714275284</c:v>
                </c:pt>
                <c:pt idx="59360">
                  <c:v>45948.62796195292</c:v>
                </c:pt>
                <c:pt idx="59361">
                  <c:v>45948.62878115292</c:v>
                </c:pt>
                <c:pt idx="59362">
                  <c:v>45948.62960035292</c:v>
                </c:pt>
                <c:pt idx="59363">
                  <c:v>45948.63041955292</c:v>
                </c:pt>
                <c:pt idx="59364">
                  <c:v>45948.63123875292</c:v>
                </c:pt>
                <c:pt idx="59365">
                  <c:v>45948.63205795292</c:v>
                </c:pt>
                <c:pt idx="59366">
                  <c:v>45948.63287715292</c:v>
                </c:pt>
                <c:pt idx="59367">
                  <c:v>45948.63369635293</c:v>
                </c:pt>
                <c:pt idx="59368">
                  <c:v>45948.63451555293</c:v>
                </c:pt>
                <c:pt idx="59369">
                  <c:v>45948.63533475294</c:v>
                </c:pt>
                <c:pt idx="59370">
                  <c:v>45948.63615395294</c:v>
                </c:pt>
                <c:pt idx="59371">
                  <c:v>45948.63697315294</c:v>
                </c:pt>
                <c:pt idx="59372">
                  <c:v>45948.63779235294</c:v>
                </c:pt>
                <c:pt idx="59373">
                  <c:v>45948.63861155295</c:v>
                </c:pt>
                <c:pt idx="59374">
                  <c:v>45948.63943075295</c:v>
                </c:pt>
                <c:pt idx="59375">
                  <c:v>45948.64024995295</c:v>
                </c:pt>
                <c:pt idx="59376">
                  <c:v>45948.64106915295</c:v>
                </c:pt>
                <c:pt idx="59377">
                  <c:v>45948.64188835295</c:v>
                </c:pt>
                <c:pt idx="59378">
                  <c:v>45948.64270755296</c:v>
                </c:pt>
                <c:pt idx="59379">
                  <c:v>45948.64352675296</c:v>
                </c:pt>
                <c:pt idx="59380">
                  <c:v>45948.64434595296</c:v>
                </c:pt>
                <c:pt idx="59381">
                  <c:v>45948.64516515296</c:v>
                </c:pt>
                <c:pt idx="59382">
                  <c:v>45948.64598435297</c:v>
                </c:pt>
                <c:pt idx="59383">
                  <c:v>45948.64680355297</c:v>
                </c:pt>
                <c:pt idx="59384">
                  <c:v>45948.64762275297</c:v>
                </c:pt>
                <c:pt idx="59385">
                  <c:v>45948.64844195297</c:v>
                </c:pt>
                <c:pt idx="59386">
                  <c:v>45948.64926115297</c:v>
                </c:pt>
                <c:pt idx="59387">
                  <c:v>45948.65008035297</c:v>
                </c:pt>
                <c:pt idx="59388">
                  <c:v>45948.65089955298</c:v>
                </c:pt>
                <c:pt idx="59389">
                  <c:v>45948.65171875298</c:v>
                </c:pt>
                <c:pt idx="59390">
                  <c:v>45948.652537953</c:v>
                </c:pt>
                <c:pt idx="59391">
                  <c:v>45948.65335715298</c:v>
                </c:pt>
                <c:pt idx="59392">
                  <c:v>45948.65417635298</c:v>
                </c:pt>
                <c:pt idx="59393">
                  <c:v>45948.654995553</c:v>
                </c:pt>
                <c:pt idx="59394">
                  <c:v>45948.655814753</c:v>
                </c:pt>
                <c:pt idx="59395">
                  <c:v>45948.656633953</c:v>
                </c:pt>
                <c:pt idx="59396">
                  <c:v>45948.657453153</c:v>
                </c:pt>
                <c:pt idx="59397">
                  <c:v>45948.658272353</c:v>
                </c:pt>
                <c:pt idx="59398">
                  <c:v>45948.659091553</c:v>
                </c:pt>
                <c:pt idx="59399">
                  <c:v>45948.65991075301</c:v>
                </c:pt>
                <c:pt idx="59400">
                  <c:v>45948.66072995299</c:v>
                </c:pt>
                <c:pt idx="59401">
                  <c:v>45948.661549153</c:v>
                </c:pt>
                <c:pt idx="59402">
                  <c:v>45948.66236835301</c:v>
                </c:pt>
                <c:pt idx="59403">
                  <c:v>45948.66318755293</c:v>
                </c:pt>
                <c:pt idx="59404">
                  <c:v>45948.66400675302</c:v>
                </c:pt>
                <c:pt idx="59405">
                  <c:v>45948.66482595302</c:v>
                </c:pt>
                <c:pt idx="59406">
                  <c:v>45948.66564515299</c:v>
                </c:pt>
                <c:pt idx="59407">
                  <c:v>45948.66646435302</c:v>
                </c:pt>
                <c:pt idx="59408">
                  <c:v>45948.66728355298</c:v>
                </c:pt>
                <c:pt idx="59409">
                  <c:v>45948.66810275298</c:v>
                </c:pt>
                <c:pt idx="59410">
                  <c:v>45948.66892195302</c:v>
                </c:pt>
                <c:pt idx="59411">
                  <c:v>45948.66974115297</c:v>
                </c:pt>
                <c:pt idx="59412">
                  <c:v>45948.67056035304</c:v>
                </c:pt>
                <c:pt idx="59413">
                  <c:v>45948.67137955302</c:v>
                </c:pt>
                <c:pt idx="59414">
                  <c:v>45948.67219875303</c:v>
                </c:pt>
                <c:pt idx="59415">
                  <c:v>45948.67301795304</c:v>
                </c:pt>
                <c:pt idx="59416">
                  <c:v>45948.67383715304</c:v>
                </c:pt>
                <c:pt idx="59417">
                  <c:v>45948.67465635305</c:v>
                </c:pt>
                <c:pt idx="59418">
                  <c:v>45948.67547555298</c:v>
                </c:pt>
                <c:pt idx="59419">
                  <c:v>45948.67629475305</c:v>
                </c:pt>
                <c:pt idx="59420">
                  <c:v>45948.67711395305</c:v>
                </c:pt>
                <c:pt idx="59421">
                  <c:v>45948.67793315306</c:v>
                </c:pt>
                <c:pt idx="59422">
                  <c:v>45948.67875235306</c:v>
                </c:pt>
                <c:pt idx="59423">
                  <c:v>45948.67957155305</c:v>
                </c:pt>
                <c:pt idx="59424">
                  <c:v>45948.68039075306</c:v>
                </c:pt>
                <c:pt idx="59425">
                  <c:v>45948.68120995307</c:v>
                </c:pt>
                <c:pt idx="59426">
                  <c:v>45948.68202915307</c:v>
                </c:pt>
                <c:pt idx="59427">
                  <c:v>45948.68284835307</c:v>
                </c:pt>
                <c:pt idx="59428">
                  <c:v>45948.683667553</c:v>
                </c:pt>
                <c:pt idx="59429">
                  <c:v>45948.68448675307</c:v>
                </c:pt>
                <c:pt idx="59430">
                  <c:v>45948.68530595308</c:v>
                </c:pt>
                <c:pt idx="59431">
                  <c:v>45948.68612515308</c:v>
                </c:pt>
                <c:pt idx="59432">
                  <c:v>45948.68694435308</c:v>
                </c:pt>
                <c:pt idx="59433">
                  <c:v>45948.68776355301</c:v>
                </c:pt>
                <c:pt idx="59434">
                  <c:v>45948.68858275309</c:v>
                </c:pt>
                <c:pt idx="59435">
                  <c:v>45948.68940195307</c:v>
                </c:pt>
                <c:pt idx="59436">
                  <c:v>45948.69022115308</c:v>
                </c:pt>
                <c:pt idx="59437">
                  <c:v>45948.69104035302</c:v>
                </c:pt>
                <c:pt idx="59438">
                  <c:v>45948.6918595531</c:v>
                </c:pt>
                <c:pt idx="59439">
                  <c:v>45948.6926787531</c:v>
                </c:pt>
                <c:pt idx="59440">
                  <c:v>45948.69349795303</c:v>
                </c:pt>
                <c:pt idx="59441">
                  <c:v>45948.6943171531</c:v>
                </c:pt>
                <c:pt idx="59442">
                  <c:v>45948.6951363531</c:v>
                </c:pt>
                <c:pt idx="59443">
                  <c:v>45948.69595555304</c:v>
                </c:pt>
                <c:pt idx="59444">
                  <c:v>45948.69677475307</c:v>
                </c:pt>
                <c:pt idx="59445">
                  <c:v>45948.6975939531</c:v>
                </c:pt>
                <c:pt idx="59446">
                  <c:v>45948.69841315311</c:v>
                </c:pt>
                <c:pt idx="59447">
                  <c:v>45948.69923235312</c:v>
                </c:pt>
                <c:pt idx="59448">
                  <c:v>45948.70005155312</c:v>
                </c:pt>
                <c:pt idx="59449">
                  <c:v>45948.70087075312</c:v>
                </c:pt>
                <c:pt idx="59450">
                  <c:v>45948.70168995312</c:v>
                </c:pt>
                <c:pt idx="59451">
                  <c:v>45948.70250915312</c:v>
                </c:pt>
                <c:pt idx="59452">
                  <c:v>45948.70332835313</c:v>
                </c:pt>
                <c:pt idx="59453">
                  <c:v>45948.70414755312</c:v>
                </c:pt>
                <c:pt idx="59454">
                  <c:v>45948.70496675312</c:v>
                </c:pt>
                <c:pt idx="59455">
                  <c:v>45948.70578595306</c:v>
                </c:pt>
                <c:pt idx="59456">
                  <c:v>45948.70660515314</c:v>
                </c:pt>
                <c:pt idx="59457">
                  <c:v>45948.70742435312</c:v>
                </c:pt>
                <c:pt idx="59458">
                  <c:v>45948.70824355313</c:v>
                </c:pt>
                <c:pt idx="59459">
                  <c:v>45948.70906275307</c:v>
                </c:pt>
                <c:pt idx="59460">
                  <c:v>45948.70988195315</c:v>
                </c:pt>
                <c:pt idx="59461">
                  <c:v>45948.71070115315</c:v>
                </c:pt>
                <c:pt idx="59462">
                  <c:v>45948.71152035315</c:v>
                </c:pt>
                <c:pt idx="59463">
                  <c:v>45948.71233955315</c:v>
                </c:pt>
                <c:pt idx="59464">
                  <c:v>45948.71315875315</c:v>
                </c:pt>
                <c:pt idx="59465">
                  <c:v>45948.71397795316</c:v>
                </c:pt>
                <c:pt idx="59466">
                  <c:v>45948.71479715316</c:v>
                </c:pt>
                <c:pt idx="59467">
                  <c:v>45948.71561635316</c:v>
                </c:pt>
                <c:pt idx="59468">
                  <c:v>45948.71643555316</c:v>
                </c:pt>
                <c:pt idx="59469">
                  <c:v>45948.71725475317</c:v>
                </c:pt>
                <c:pt idx="59470">
                  <c:v>45948.71807395317</c:v>
                </c:pt>
                <c:pt idx="59471">
                  <c:v>45948.71889315317</c:v>
                </c:pt>
                <c:pt idx="59472">
                  <c:v>45948.71971235317</c:v>
                </c:pt>
                <c:pt idx="59473">
                  <c:v>45948.72053155318</c:v>
                </c:pt>
                <c:pt idx="59474">
                  <c:v>45948.72135075311</c:v>
                </c:pt>
                <c:pt idx="59475">
                  <c:v>45948.72216995317</c:v>
                </c:pt>
                <c:pt idx="59476">
                  <c:v>45948.72298915318</c:v>
                </c:pt>
                <c:pt idx="59477">
                  <c:v>45948.72380835318</c:v>
                </c:pt>
                <c:pt idx="59478">
                  <c:v>45948.72462755317</c:v>
                </c:pt>
                <c:pt idx="59479">
                  <c:v>45948.72544675309</c:v>
                </c:pt>
                <c:pt idx="59480">
                  <c:v>45948.72626595318</c:v>
                </c:pt>
                <c:pt idx="59481">
                  <c:v>45948.72708515312</c:v>
                </c:pt>
                <c:pt idx="59482">
                  <c:v>45948.72790435317</c:v>
                </c:pt>
                <c:pt idx="59483">
                  <c:v>45948.72872355312</c:v>
                </c:pt>
                <c:pt idx="59484">
                  <c:v>45948.72954275313</c:v>
                </c:pt>
                <c:pt idx="59485">
                  <c:v>45948.73036195317</c:v>
                </c:pt>
                <c:pt idx="59486">
                  <c:v>45948.73118115313</c:v>
                </c:pt>
                <c:pt idx="59487">
                  <c:v>45948.73200035319</c:v>
                </c:pt>
                <c:pt idx="59488">
                  <c:v>45948.7328195532</c:v>
                </c:pt>
                <c:pt idx="59489">
                  <c:v>45948.73363875318</c:v>
                </c:pt>
                <c:pt idx="59490">
                  <c:v>45948.73445795319</c:v>
                </c:pt>
                <c:pt idx="59491">
                  <c:v>45948.73527715322</c:v>
                </c:pt>
                <c:pt idx="59492">
                  <c:v>45948.73609635322</c:v>
                </c:pt>
                <c:pt idx="59493">
                  <c:v>45948.73691555319</c:v>
                </c:pt>
                <c:pt idx="59494">
                  <c:v>45948.73773475317</c:v>
                </c:pt>
                <c:pt idx="59495">
                  <c:v>45948.73855395323</c:v>
                </c:pt>
                <c:pt idx="59496">
                  <c:v>45948.73937315318</c:v>
                </c:pt>
                <c:pt idx="59497">
                  <c:v>45948.74019235322</c:v>
                </c:pt>
                <c:pt idx="59498">
                  <c:v>45948.74101155317</c:v>
                </c:pt>
                <c:pt idx="59499">
                  <c:v>45948.74183075318</c:v>
                </c:pt>
                <c:pt idx="59500">
                  <c:v>45948.74264995322</c:v>
                </c:pt>
                <c:pt idx="59501">
                  <c:v>45948.74346915317</c:v>
                </c:pt>
                <c:pt idx="59502">
                  <c:v>45948.74428835323</c:v>
                </c:pt>
                <c:pt idx="59503">
                  <c:v>45948.74510755315</c:v>
                </c:pt>
                <c:pt idx="59504">
                  <c:v>45948.74592675317</c:v>
                </c:pt>
                <c:pt idx="59505">
                  <c:v>45948.74674595318</c:v>
                </c:pt>
                <c:pt idx="59506">
                  <c:v>45948.74756515319</c:v>
                </c:pt>
                <c:pt idx="59507">
                  <c:v>45948.74838435325</c:v>
                </c:pt>
                <c:pt idx="59508">
                  <c:v>45948.74920355319</c:v>
                </c:pt>
                <c:pt idx="59509">
                  <c:v>45948.75002275319</c:v>
                </c:pt>
                <c:pt idx="59510">
                  <c:v>45948.75084195325</c:v>
                </c:pt>
                <c:pt idx="59511">
                  <c:v>45948.75166115319</c:v>
                </c:pt>
                <c:pt idx="59512">
                  <c:v>45948.75248035327</c:v>
                </c:pt>
                <c:pt idx="59513">
                  <c:v>45948.75329955327</c:v>
                </c:pt>
                <c:pt idx="59514">
                  <c:v>45948.75411875327</c:v>
                </c:pt>
                <c:pt idx="59515">
                  <c:v>45948.75493795327</c:v>
                </c:pt>
                <c:pt idx="59516">
                  <c:v>45948.75575715327</c:v>
                </c:pt>
                <c:pt idx="59517">
                  <c:v>45948.75657635327</c:v>
                </c:pt>
                <c:pt idx="59518">
                  <c:v>45948.75739555321</c:v>
                </c:pt>
                <c:pt idx="59519">
                  <c:v>45948.75821475328</c:v>
                </c:pt>
                <c:pt idx="59520">
                  <c:v>45948.75903395328</c:v>
                </c:pt>
                <c:pt idx="59521">
                  <c:v>45948.75985315329</c:v>
                </c:pt>
                <c:pt idx="59522">
                  <c:v>45948.76067235327</c:v>
                </c:pt>
                <c:pt idx="59523">
                  <c:v>45948.76149155316</c:v>
                </c:pt>
                <c:pt idx="59524">
                  <c:v>45948.76231075322</c:v>
                </c:pt>
                <c:pt idx="59525">
                  <c:v>45948.76312995318</c:v>
                </c:pt>
                <c:pt idx="59526">
                  <c:v>45948.76394915322</c:v>
                </c:pt>
                <c:pt idx="59527">
                  <c:v>45948.76476835323</c:v>
                </c:pt>
                <c:pt idx="59528">
                  <c:v>45948.76558755319</c:v>
                </c:pt>
                <c:pt idx="59529">
                  <c:v>45948.76640675322</c:v>
                </c:pt>
                <c:pt idx="59530">
                  <c:v>45948.76722595324</c:v>
                </c:pt>
                <c:pt idx="59531">
                  <c:v>45948.76804515327</c:v>
                </c:pt>
                <c:pt idx="59532">
                  <c:v>45948.7688643533</c:v>
                </c:pt>
                <c:pt idx="59533">
                  <c:v>45948.76968355318</c:v>
                </c:pt>
                <c:pt idx="59534">
                  <c:v>45948.77050275332</c:v>
                </c:pt>
                <c:pt idx="59535">
                  <c:v>45948.77132195324</c:v>
                </c:pt>
                <c:pt idx="59536">
                  <c:v>45948.77214115325</c:v>
                </c:pt>
                <c:pt idx="59537">
                  <c:v>45948.77296035332</c:v>
                </c:pt>
                <c:pt idx="59538">
                  <c:v>45948.77377955322</c:v>
                </c:pt>
                <c:pt idx="59539">
                  <c:v>45948.77459875333</c:v>
                </c:pt>
                <c:pt idx="59540">
                  <c:v>45948.77541795326</c:v>
                </c:pt>
                <c:pt idx="59541">
                  <c:v>45948.77623715333</c:v>
                </c:pt>
                <c:pt idx="59542">
                  <c:v>45948.77705635333</c:v>
                </c:pt>
                <c:pt idx="59543">
                  <c:v>45948.77787555327</c:v>
                </c:pt>
                <c:pt idx="59544">
                  <c:v>45948.77869475332</c:v>
                </c:pt>
                <c:pt idx="59545">
                  <c:v>45948.77951395333</c:v>
                </c:pt>
                <c:pt idx="59546">
                  <c:v>45948.78033315334</c:v>
                </c:pt>
                <c:pt idx="59547">
                  <c:v>45948.78115235335</c:v>
                </c:pt>
                <c:pt idx="59548">
                  <c:v>45948.78197155328</c:v>
                </c:pt>
                <c:pt idx="59549">
                  <c:v>45948.78279075328</c:v>
                </c:pt>
                <c:pt idx="59550">
                  <c:v>45948.78360995335</c:v>
                </c:pt>
                <c:pt idx="59551">
                  <c:v>45948.78442915335</c:v>
                </c:pt>
                <c:pt idx="59552">
                  <c:v>45948.78524835336</c:v>
                </c:pt>
                <c:pt idx="59553">
                  <c:v>45948.78606755332</c:v>
                </c:pt>
                <c:pt idx="59554">
                  <c:v>45948.78688675335</c:v>
                </c:pt>
                <c:pt idx="59555">
                  <c:v>45948.78770595329</c:v>
                </c:pt>
                <c:pt idx="59556">
                  <c:v>45948.78852515337</c:v>
                </c:pt>
                <c:pt idx="59557">
                  <c:v>45948.78934435337</c:v>
                </c:pt>
                <c:pt idx="59558">
                  <c:v>45948.79016355325</c:v>
                </c:pt>
                <c:pt idx="59559">
                  <c:v>45948.79098275326</c:v>
                </c:pt>
                <c:pt idx="59560">
                  <c:v>45948.7918019533</c:v>
                </c:pt>
                <c:pt idx="59561">
                  <c:v>45948.79262115331</c:v>
                </c:pt>
                <c:pt idx="59562">
                  <c:v>45948.79344035327</c:v>
                </c:pt>
                <c:pt idx="59563">
                  <c:v>45948.79425955338</c:v>
                </c:pt>
                <c:pt idx="59564">
                  <c:v>45948.79507875331</c:v>
                </c:pt>
                <c:pt idx="59565">
                  <c:v>45948.79589795337</c:v>
                </c:pt>
                <c:pt idx="59566">
                  <c:v>45948.79671715337</c:v>
                </c:pt>
                <c:pt idx="59567">
                  <c:v>45948.79753635338</c:v>
                </c:pt>
                <c:pt idx="59568">
                  <c:v>45948.79835555332</c:v>
                </c:pt>
                <c:pt idx="59569">
                  <c:v>45948.79917475331</c:v>
                </c:pt>
                <c:pt idx="59570">
                  <c:v>45948.79999395333</c:v>
                </c:pt>
                <c:pt idx="59571">
                  <c:v>45948.8008131534</c:v>
                </c:pt>
                <c:pt idx="59572">
                  <c:v>45948.8016323534</c:v>
                </c:pt>
                <c:pt idx="59573">
                  <c:v>45948.80245155341</c:v>
                </c:pt>
                <c:pt idx="59574">
                  <c:v>45948.80327075341</c:v>
                </c:pt>
                <c:pt idx="59575">
                  <c:v>45948.80408995341</c:v>
                </c:pt>
                <c:pt idx="59576">
                  <c:v>45948.80490915341</c:v>
                </c:pt>
                <c:pt idx="59577">
                  <c:v>45948.80572835341</c:v>
                </c:pt>
                <c:pt idx="59578">
                  <c:v>45948.80654755342</c:v>
                </c:pt>
                <c:pt idx="59579">
                  <c:v>45948.80736675342</c:v>
                </c:pt>
                <c:pt idx="59580">
                  <c:v>45948.80818595342</c:v>
                </c:pt>
                <c:pt idx="59581">
                  <c:v>45948.80900515342</c:v>
                </c:pt>
                <c:pt idx="59582">
                  <c:v>45948.80982435342</c:v>
                </c:pt>
                <c:pt idx="59583">
                  <c:v>45948.81064355343</c:v>
                </c:pt>
                <c:pt idx="59584">
                  <c:v>45948.81146275342</c:v>
                </c:pt>
                <c:pt idx="59585">
                  <c:v>45948.81228195343</c:v>
                </c:pt>
                <c:pt idx="59586">
                  <c:v>45948.81310115344</c:v>
                </c:pt>
                <c:pt idx="59587">
                  <c:v>45948.81392035344</c:v>
                </c:pt>
                <c:pt idx="59588">
                  <c:v>45948.81473955344</c:v>
                </c:pt>
                <c:pt idx="59589">
                  <c:v>45948.81555875344</c:v>
                </c:pt>
                <c:pt idx="59590">
                  <c:v>45948.81637795344</c:v>
                </c:pt>
                <c:pt idx="59591">
                  <c:v>45948.81719715345</c:v>
                </c:pt>
                <c:pt idx="59592">
                  <c:v>45948.81801635344</c:v>
                </c:pt>
                <c:pt idx="59593">
                  <c:v>45948.81883555345</c:v>
                </c:pt>
                <c:pt idx="59594">
                  <c:v>45948.81965475345</c:v>
                </c:pt>
                <c:pt idx="59595">
                  <c:v>45948.82047395346</c:v>
                </c:pt>
                <c:pt idx="59596">
                  <c:v>45948.82129315346</c:v>
                </c:pt>
                <c:pt idx="59597">
                  <c:v>45948.82211235346</c:v>
                </c:pt>
                <c:pt idx="59598">
                  <c:v>45948.82293155346</c:v>
                </c:pt>
                <c:pt idx="59599">
                  <c:v>45948.82375075339</c:v>
                </c:pt>
                <c:pt idx="59600">
                  <c:v>45948.82456995347</c:v>
                </c:pt>
                <c:pt idx="59601">
                  <c:v>45948.82538915347</c:v>
                </c:pt>
                <c:pt idx="59602">
                  <c:v>45948.82620835347</c:v>
                </c:pt>
                <c:pt idx="59603">
                  <c:v>45948.82702755347</c:v>
                </c:pt>
                <c:pt idx="59604">
                  <c:v>45948.82784675348</c:v>
                </c:pt>
                <c:pt idx="59605">
                  <c:v>45948.82866595348</c:v>
                </c:pt>
                <c:pt idx="59606">
                  <c:v>45948.82948515347</c:v>
                </c:pt>
                <c:pt idx="59607">
                  <c:v>45948.83030435348</c:v>
                </c:pt>
                <c:pt idx="59608">
                  <c:v>45948.83112355342</c:v>
                </c:pt>
                <c:pt idx="59609">
                  <c:v>45948.83194275347</c:v>
                </c:pt>
                <c:pt idx="59610">
                  <c:v>45948.83276195348</c:v>
                </c:pt>
                <c:pt idx="59611">
                  <c:v>45948.83358115349</c:v>
                </c:pt>
                <c:pt idx="59612">
                  <c:v>45948.83440035349</c:v>
                </c:pt>
                <c:pt idx="59613">
                  <c:v>45948.8352195535</c:v>
                </c:pt>
                <c:pt idx="59614">
                  <c:v>45948.8360387535</c:v>
                </c:pt>
                <c:pt idx="59615">
                  <c:v>45948.8368579535</c:v>
                </c:pt>
                <c:pt idx="59616">
                  <c:v>45948.8376771535</c:v>
                </c:pt>
                <c:pt idx="59617">
                  <c:v>45948.8384963535</c:v>
                </c:pt>
                <c:pt idx="59618">
                  <c:v>45948.83931555351</c:v>
                </c:pt>
                <c:pt idx="59619">
                  <c:v>45948.84013475351</c:v>
                </c:pt>
                <c:pt idx="59620">
                  <c:v>45948.84095395351</c:v>
                </c:pt>
                <c:pt idx="59621">
                  <c:v>45948.84177315352</c:v>
                </c:pt>
                <c:pt idx="59622">
                  <c:v>45948.84259235351</c:v>
                </c:pt>
                <c:pt idx="59623">
                  <c:v>45948.84341155352</c:v>
                </c:pt>
                <c:pt idx="59624">
                  <c:v>45948.84423075352</c:v>
                </c:pt>
                <c:pt idx="59625">
                  <c:v>45948.84504995352</c:v>
                </c:pt>
                <c:pt idx="59626">
                  <c:v>45948.84586915352</c:v>
                </c:pt>
                <c:pt idx="59627">
                  <c:v>45948.84668835352</c:v>
                </c:pt>
                <c:pt idx="59628">
                  <c:v>45948.84750755353</c:v>
                </c:pt>
                <c:pt idx="59629">
                  <c:v>45948.84832675353</c:v>
                </c:pt>
                <c:pt idx="59630">
                  <c:v>45948.84914595354</c:v>
                </c:pt>
                <c:pt idx="59631">
                  <c:v>45948.84996515354</c:v>
                </c:pt>
                <c:pt idx="59632">
                  <c:v>45948.85078435354</c:v>
                </c:pt>
                <c:pt idx="59633">
                  <c:v>45948.85160355354</c:v>
                </c:pt>
                <c:pt idx="59634">
                  <c:v>45948.85242275355</c:v>
                </c:pt>
                <c:pt idx="59635">
                  <c:v>45948.85324195355</c:v>
                </c:pt>
                <c:pt idx="59636">
                  <c:v>45948.85406115355</c:v>
                </c:pt>
                <c:pt idx="59637">
                  <c:v>45948.85488035355</c:v>
                </c:pt>
                <c:pt idx="59638">
                  <c:v>45948.85569955355</c:v>
                </c:pt>
                <c:pt idx="59639">
                  <c:v>45948.8565187536</c:v>
                </c:pt>
                <c:pt idx="59640">
                  <c:v>45948.85733795355</c:v>
                </c:pt>
                <c:pt idx="59641">
                  <c:v>45948.85815715356</c:v>
                </c:pt>
                <c:pt idx="59642">
                  <c:v>45948.8589763536</c:v>
                </c:pt>
                <c:pt idx="59643">
                  <c:v>45948.85979555357</c:v>
                </c:pt>
                <c:pt idx="59644">
                  <c:v>45948.86061475357</c:v>
                </c:pt>
                <c:pt idx="59645">
                  <c:v>45948.86143395357</c:v>
                </c:pt>
                <c:pt idx="59646">
                  <c:v>45948.86225315358</c:v>
                </c:pt>
                <c:pt idx="59647">
                  <c:v>45948.86307235357</c:v>
                </c:pt>
                <c:pt idx="59648">
                  <c:v>45948.86389155358</c:v>
                </c:pt>
                <c:pt idx="59649">
                  <c:v>45948.86471075358</c:v>
                </c:pt>
                <c:pt idx="59650">
                  <c:v>45948.86552995358</c:v>
                </c:pt>
                <c:pt idx="59651">
                  <c:v>45948.86634915358</c:v>
                </c:pt>
                <c:pt idx="59652">
                  <c:v>45948.86716835359</c:v>
                </c:pt>
                <c:pt idx="59653">
                  <c:v>45948.86798755357</c:v>
                </c:pt>
                <c:pt idx="59654">
                  <c:v>45948.8688067536</c:v>
                </c:pt>
                <c:pt idx="59655">
                  <c:v>45948.86962595359</c:v>
                </c:pt>
                <c:pt idx="59656">
                  <c:v>45948.8704451536</c:v>
                </c:pt>
                <c:pt idx="59657">
                  <c:v>45948.8712643536</c:v>
                </c:pt>
                <c:pt idx="59658">
                  <c:v>45948.87208355359</c:v>
                </c:pt>
                <c:pt idx="59659">
                  <c:v>45948.8729027536</c:v>
                </c:pt>
                <c:pt idx="59660">
                  <c:v>45948.87372195358</c:v>
                </c:pt>
                <c:pt idx="59661">
                  <c:v>45948.87454115361</c:v>
                </c:pt>
                <c:pt idx="59662">
                  <c:v>45948.8753603536</c:v>
                </c:pt>
                <c:pt idx="59663">
                  <c:v>45948.8761795536</c:v>
                </c:pt>
                <c:pt idx="59664">
                  <c:v>45948.87699875361</c:v>
                </c:pt>
                <c:pt idx="59665">
                  <c:v>45948.87781795362</c:v>
                </c:pt>
                <c:pt idx="59666">
                  <c:v>45948.87863715362</c:v>
                </c:pt>
                <c:pt idx="59667">
                  <c:v>45948.87945635362</c:v>
                </c:pt>
                <c:pt idx="59668">
                  <c:v>45948.88027555362</c:v>
                </c:pt>
                <c:pt idx="59669">
                  <c:v>45948.88109475363</c:v>
                </c:pt>
                <c:pt idx="59670">
                  <c:v>45948.88191395363</c:v>
                </c:pt>
                <c:pt idx="59671">
                  <c:v>45948.88273315363</c:v>
                </c:pt>
                <c:pt idx="59672">
                  <c:v>45948.88355235363</c:v>
                </c:pt>
                <c:pt idx="59673">
                  <c:v>45948.88437155363</c:v>
                </c:pt>
                <c:pt idx="59674">
                  <c:v>45948.88519075362</c:v>
                </c:pt>
                <c:pt idx="59675">
                  <c:v>45948.88600995364</c:v>
                </c:pt>
                <c:pt idx="59676">
                  <c:v>45948.88682915364</c:v>
                </c:pt>
                <c:pt idx="59677">
                  <c:v>45948.88764835364</c:v>
                </c:pt>
                <c:pt idx="59678">
                  <c:v>45948.88846755365</c:v>
                </c:pt>
                <c:pt idx="59679">
                  <c:v>45948.88928675365</c:v>
                </c:pt>
                <c:pt idx="59680">
                  <c:v>45948.89010595359</c:v>
                </c:pt>
                <c:pt idx="59681">
                  <c:v>45948.89092515365</c:v>
                </c:pt>
                <c:pt idx="59682">
                  <c:v>45948.89174435359</c:v>
                </c:pt>
                <c:pt idx="59683">
                  <c:v>45948.89256355359</c:v>
                </c:pt>
                <c:pt idx="59684">
                  <c:v>45948.89338275357</c:v>
                </c:pt>
                <c:pt idx="59685">
                  <c:v>45948.89420195366</c:v>
                </c:pt>
                <c:pt idx="59686">
                  <c:v>45948.89502115359</c:v>
                </c:pt>
                <c:pt idx="59687">
                  <c:v>45948.89584035367</c:v>
                </c:pt>
                <c:pt idx="59688">
                  <c:v>45948.89665955367</c:v>
                </c:pt>
                <c:pt idx="59689">
                  <c:v>45948.8974787536</c:v>
                </c:pt>
                <c:pt idx="59690">
                  <c:v>45948.89829795367</c:v>
                </c:pt>
                <c:pt idx="59691">
                  <c:v>45948.89911715368</c:v>
                </c:pt>
                <c:pt idx="59692">
                  <c:v>45948.89993635368</c:v>
                </c:pt>
                <c:pt idx="59693">
                  <c:v>45948.90075555367</c:v>
                </c:pt>
                <c:pt idx="59694">
                  <c:v>45948.90157475368</c:v>
                </c:pt>
                <c:pt idx="59695">
                  <c:v>45948.90239395369</c:v>
                </c:pt>
                <c:pt idx="59696">
                  <c:v>45948.90321315369</c:v>
                </c:pt>
                <c:pt idx="59697">
                  <c:v>45948.9040323537</c:v>
                </c:pt>
                <c:pt idx="59698">
                  <c:v>45948.90485155369</c:v>
                </c:pt>
                <c:pt idx="59699">
                  <c:v>45948.90567075367</c:v>
                </c:pt>
                <c:pt idx="59700">
                  <c:v>45948.9064899537</c:v>
                </c:pt>
                <c:pt idx="59701">
                  <c:v>45948.9073091537</c:v>
                </c:pt>
                <c:pt idx="59702">
                  <c:v>45948.9081283537</c:v>
                </c:pt>
                <c:pt idx="59703">
                  <c:v>45948.9089475537</c:v>
                </c:pt>
                <c:pt idx="59704">
                  <c:v>45948.90976675364</c:v>
                </c:pt>
                <c:pt idx="59705">
                  <c:v>45948.91058595371</c:v>
                </c:pt>
                <c:pt idx="59706">
                  <c:v>45948.9114051537</c:v>
                </c:pt>
                <c:pt idx="59707">
                  <c:v>45948.91222435371</c:v>
                </c:pt>
                <c:pt idx="59708">
                  <c:v>45948.91304355372</c:v>
                </c:pt>
                <c:pt idx="59709">
                  <c:v>45948.91386275372</c:v>
                </c:pt>
                <c:pt idx="59710">
                  <c:v>45948.91468195372</c:v>
                </c:pt>
                <c:pt idx="59711">
                  <c:v>45948.91550115372</c:v>
                </c:pt>
                <c:pt idx="59712">
                  <c:v>45948.91632035372</c:v>
                </c:pt>
                <c:pt idx="59713">
                  <c:v>45948.91713955373</c:v>
                </c:pt>
                <c:pt idx="59714">
                  <c:v>45948.91795875373</c:v>
                </c:pt>
                <c:pt idx="59715">
                  <c:v>45948.91877795373</c:v>
                </c:pt>
                <c:pt idx="59716">
                  <c:v>45948.91959715373</c:v>
                </c:pt>
                <c:pt idx="59717">
                  <c:v>45948.92041635374</c:v>
                </c:pt>
                <c:pt idx="59718">
                  <c:v>45948.92123555372</c:v>
                </c:pt>
                <c:pt idx="59719">
                  <c:v>45948.92205475373</c:v>
                </c:pt>
                <c:pt idx="59720">
                  <c:v>45948.92287395374</c:v>
                </c:pt>
                <c:pt idx="59721">
                  <c:v>45948.92369315375</c:v>
                </c:pt>
                <c:pt idx="59722">
                  <c:v>45948.92451235375</c:v>
                </c:pt>
                <c:pt idx="59723">
                  <c:v>45948.92533155368</c:v>
                </c:pt>
                <c:pt idx="59724">
                  <c:v>45948.92615075372</c:v>
                </c:pt>
                <c:pt idx="59725">
                  <c:v>45948.92696995375</c:v>
                </c:pt>
                <c:pt idx="59726">
                  <c:v>45948.92778915369</c:v>
                </c:pt>
                <c:pt idx="59727">
                  <c:v>45948.92860835376</c:v>
                </c:pt>
                <c:pt idx="59728">
                  <c:v>45948.92942755367</c:v>
                </c:pt>
                <c:pt idx="59729">
                  <c:v>45948.93024675376</c:v>
                </c:pt>
                <c:pt idx="59730">
                  <c:v>45948.93106595377</c:v>
                </c:pt>
                <c:pt idx="59731">
                  <c:v>45948.93188515377</c:v>
                </c:pt>
                <c:pt idx="59732">
                  <c:v>45948.93270435377</c:v>
                </c:pt>
                <c:pt idx="59733">
                  <c:v>45948.93352355377</c:v>
                </c:pt>
                <c:pt idx="59734">
                  <c:v>45948.93434275378</c:v>
                </c:pt>
                <c:pt idx="59735">
                  <c:v>45948.93516195371</c:v>
                </c:pt>
                <c:pt idx="59736">
                  <c:v>45948.93598115377</c:v>
                </c:pt>
                <c:pt idx="59737">
                  <c:v>45948.93680035378</c:v>
                </c:pt>
                <c:pt idx="59738">
                  <c:v>45948.93761955378</c:v>
                </c:pt>
                <c:pt idx="59739">
                  <c:v>45948.93843875379</c:v>
                </c:pt>
                <c:pt idx="59740">
                  <c:v>45948.93925795379</c:v>
                </c:pt>
                <c:pt idx="59741">
                  <c:v>45948.9400771538</c:v>
                </c:pt>
                <c:pt idx="59742">
                  <c:v>45948.9408963538</c:v>
                </c:pt>
                <c:pt idx="59743">
                  <c:v>45948.9417155538</c:v>
                </c:pt>
                <c:pt idx="59744">
                  <c:v>45948.9425347538</c:v>
                </c:pt>
                <c:pt idx="59745">
                  <c:v>45948.9433539538</c:v>
                </c:pt>
                <c:pt idx="59746">
                  <c:v>45948.9441731538</c:v>
                </c:pt>
                <c:pt idx="59747">
                  <c:v>45948.9449923538</c:v>
                </c:pt>
                <c:pt idx="59748">
                  <c:v>45948.94581155381</c:v>
                </c:pt>
                <c:pt idx="59749">
                  <c:v>45948.94663075381</c:v>
                </c:pt>
                <c:pt idx="59750">
                  <c:v>45948.9474499538</c:v>
                </c:pt>
                <c:pt idx="59751">
                  <c:v>45948.94826915381</c:v>
                </c:pt>
                <c:pt idx="59752">
                  <c:v>45948.94908835382</c:v>
                </c:pt>
                <c:pt idx="59753">
                  <c:v>45948.94990755382</c:v>
                </c:pt>
                <c:pt idx="59754">
                  <c:v>45948.95072675382</c:v>
                </c:pt>
                <c:pt idx="59755">
                  <c:v>45948.95154595382</c:v>
                </c:pt>
                <c:pt idx="59756">
                  <c:v>45948.95236515382</c:v>
                </c:pt>
                <c:pt idx="59757">
                  <c:v>45948.95318435383</c:v>
                </c:pt>
                <c:pt idx="59758">
                  <c:v>45948.95400355383</c:v>
                </c:pt>
                <c:pt idx="59759">
                  <c:v>45948.95482275383</c:v>
                </c:pt>
                <c:pt idx="59760">
                  <c:v>45948.95564195383</c:v>
                </c:pt>
                <c:pt idx="59761">
                  <c:v>45948.95646115384</c:v>
                </c:pt>
                <c:pt idx="59762">
                  <c:v>45948.95728035384</c:v>
                </c:pt>
                <c:pt idx="59763">
                  <c:v>45948.95809955384</c:v>
                </c:pt>
                <c:pt idx="59764">
                  <c:v>45948.95891875384</c:v>
                </c:pt>
                <c:pt idx="59765">
                  <c:v>45948.95973795385</c:v>
                </c:pt>
                <c:pt idx="59766">
                  <c:v>45948.96055715385</c:v>
                </c:pt>
                <c:pt idx="59767">
                  <c:v>45948.96137635385</c:v>
                </c:pt>
                <c:pt idx="59768">
                  <c:v>45948.96219555385</c:v>
                </c:pt>
                <c:pt idx="59769">
                  <c:v>45948.96301475386</c:v>
                </c:pt>
                <c:pt idx="59770">
                  <c:v>45948.96383395386</c:v>
                </c:pt>
                <c:pt idx="59771">
                  <c:v>45948.96465315386</c:v>
                </c:pt>
                <c:pt idx="59772">
                  <c:v>45948.96547235386</c:v>
                </c:pt>
                <c:pt idx="59773">
                  <c:v>45948.96629155386</c:v>
                </c:pt>
                <c:pt idx="59774">
                  <c:v>45948.96711075387</c:v>
                </c:pt>
                <c:pt idx="59775">
                  <c:v>45948.96792995387</c:v>
                </c:pt>
                <c:pt idx="59776">
                  <c:v>45948.96874915387</c:v>
                </c:pt>
                <c:pt idx="59777">
                  <c:v>45948.96956835387</c:v>
                </c:pt>
                <c:pt idx="59778">
                  <c:v>45948.97038755388</c:v>
                </c:pt>
                <c:pt idx="59779">
                  <c:v>45948.97120675388</c:v>
                </c:pt>
                <c:pt idx="59780">
                  <c:v>45948.97202595388</c:v>
                </c:pt>
                <c:pt idx="59781">
                  <c:v>45948.97284515388</c:v>
                </c:pt>
                <c:pt idx="59782">
                  <c:v>45948.97366435389</c:v>
                </c:pt>
                <c:pt idx="59783">
                  <c:v>45948.97448355387</c:v>
                </c:pt>
                <c:pt idx="59784">
                  <c:v>45948.97530275388</c:v>
                </c:pt>
                <c:pt idx="59785">
                  <c:v>45948.97612195389</c:v>
                </c:pt>
                <c:pt idx="59786">
                  <c:v>45948.97694115389</c:v>
                </c:pt>
                <c:pt idx="59787">
                  <c:v>45948.9777603539</c:v>
                </c:pt>
                <c:pt idx="59788">
                  <c:v>45948.9785795539</c:v>
                </c:pt>
                <c:pt idx="59789">
                  <c:v>45948.9793987539</c:v>
                </c:pt>
                <c:pt idx="59790">
                  <c:v>45948.9802179539</c:v>
                </c:pt>
                <c:pt idx="59791">
                  <c:v>45948.9810371539</c:v>
                </c:pt>
                <c:pt idx="59792">
                  <c:v>45948.9818563539</c:v>
                </c:pt>
                <c:pt idx="59793">
                  <c:v>45948.98267555391</c:v>
                </c:pt>
                <c:pt idx="59794">
                  <c:v>45948.98349475391</c:v>
                </c:pt>
                <c:pt idx="59795">
                  <c:v>45948.98431395391</c:v>
                </c:pt>
                <c:pt idx="59796">
                  <c:v>45948.98513315392</c:v>
                </c:pt>
                <c:pt idx="59797">
                  <c:v>45948.98595235392</c:v>
                </c:pt>
                <c:pt idx="59798">
                  <c:v>45948.98677155392</c:v>
                </c:pt>
                <c:pt idx="59799">
                  <c:v>45948.98759075392</c:v>
                </c:pt>
                <c:pt idx="59800">
                  <c:v>45948.98840995392</c:v>
                </c:pt>
                <c:pt idx="59801">
                  <c:v>45948.98922915392</c:v>
                </c:pt>
                <c:pt idx="59802">
                  <c:v>45948.99004835393</c:v>
                </c:pt>
                <c:pt idx="59803">
                  <c:v>45948.99086755393</c:v>
                </c:pt>
                <c:pt idx="59804">
                  <c:v>45948.99168675387</c:v>
                </c:pt>
                <c:pt idx="59805">
                  <c:v>45948.99250595394</c:v>
                </c:pt>
                <c:pt idx="59806">
                  <c:v>45948.99332515393</c:v>
                </c:pt>
                <c:pt idx="59807">
                  <c:v>45948.99414435394</c:v>
                </c:pt>
                <c:pt idx="59808">
                  <c:v>45948.99496355395</c:v>
                </c:pt>
                <c:pt idx="59809">
                  <c:v>45948.99578275387</c:v>
                </c:pt>
                <c:pt idx="59810">
                  <c:v>45948.99660195395</c:v>
                </c:pt>
                <c:pt idx="59811">
                  <c:v>45948.99742115392</c:v>
                </c:pt>
                <c:pt idx="59812">
                  <c:v>45948.99824035395</c:v>
                </c:pt>
                <c:pt idx="59813">
                  <c:v>45948.99905955396</c:v>
                </c:pt>
                <c:pt idx="59814">
                  <c:v>45948.99987875396</c:v>
                </c:pt>
                <c:pt idx="59815">
                  <c:v>45949.00069795396</c:v>
                </c:pt>
                <c:pt idx="59816">
                  <c:v>45949.00151715396</c:v>
                </c:pt>
                <c:pt idx="59817">
                  <c:v>45949.00233635396</c:v>
                </c:pt>
                <c:pt idx="59818">
                  <c:v>45949.00315555397</c:v>
                </c:pt>
                <c:pt idx="59819">
                  <c:v>45949.00397475397</c:v>
                </c:pt>
                <c:pt idx="59820">
                  <c:v>45949.00479395397</c:v>
                </c:pt>
                <c:pt idx="59821">
                  <c:v>45949.00561315397</c:v>
                </c:pt>
                <c:pt idx="59822">
                  <c:v>45949.00643235397</c:v>
                </c:pt>
                <c:pt idx="59823">
                  <c:v>45949.00725155398</c:v>
                </c:pt>
                <c:pt idx="59824">
                  <c:v>45949.00807075398</c:v>
                </c:pt>
                <c:pt idx="59825">
                  <c:v>45949.00888995398</c:v>
                </c:pt>
                <c:pt idx="59826">
                  <c:v>45949.00970915399</c:v>
                </c:pt>
                <c:pt idx="59827">
                  <c:v>45949.01052835398</c:v>
                </c:pt>
                <c:pt idx="59828">
                  <c:v>45949.01134755398</c:v>
                </c:pt>
                <c:pt idx="59829">
                  <c:v>45949.01216675399</c:v>
                </c:pt>
                <c:pt idx="59830">
                  <c:v>45949.012985954</c:v>
                </c:pt>
                <c:pt idx="59831">
                  <c:v>45949.013805154</c:v>
                </c:pt>
                <c:pt idx="59832">
                  <c:v>45949.014624354</c:v>
                </c:pt>
                <c:pt idx="59833">
                  <c:v>45949.015443554</c:v>
                </c:pt>
                <c:pt idx="59834">
                  <c:v>45949.016262754</c:v>
                </c:pt>
                <c:pt idx="59835">
                  <c:v>45949.01708195401</c:v>
                </c:pt>
                <c:pt idx="59836">
                  <c:v>45949.01790115401</c:v>
                </c:pt>
                <c:pt idx="59837">
                  <c:v>45949.01872035401</c:v>
                </c:pt>
                <c:pt idx="59838">
                  <c:v>45949.01953955401</c:v>
                </c:pt>
                <c:pt idx="59839">
                  <c:v>45949.02035875402</c:v>
                </c:pt>
                <c:pt idx="59840">
                  <c:v>45949.02117795402</c:v>
                </c:pt>
                <c:pt idx="59841">
                  <c:v>45949.02199715402</c:v>
                </c:pt>
                <c:pt idx="59842">
                  <c:v>45949.02281635403</c:v>
                </c:pt>
                <c:pt idx="59843">
                  <c:v>45949.02363555403</c:v>
                </c:pt>
                <c:pt idx="59844">
                  <c:v>45949.02445475403</c:v>
                </c:pt>
                <c:pt idx="59845">
                  <c:v>45949.02527395403</c:v>
                </c:pt>
                <c:pt idx="59846">
                  <c:v>45949.02609315403</c:v>
                </c:pt>
                <c:pt idx="59847">
                  <c:v>45949.02691235403</c:v>
                </c:pt>
                <c:pt idx="59848">
                  <c:v>45949.02773155402</c:v>
                </c:pt>
                <c:pt idx="59849">
                  <c:v>45949.02855075404</c:v>
                </c:pt>
                <c:pt idx="59850">
                  <c:v>45949.02936995403</c:v>
                </c:pt>
                <c:pt idx="59851">
                  <c:v>45949.03018915404</c:v>
                </c:pt>
                <c:pt idx="59852">
                  <c:v>45949.03100835405</c:v>
                </c:pt>
                <c:pt idx="59853">
                  <c:v>45949.03182755405</c:v>
                </c:pt>
                <c:pt idx="59854">
                  <c:v>45949.03264675405</c:v>
                </c:pt>
                <c:pt idx="59855">
                  <c:v>45949.03346595405</c:v>
                </c:pt>
                <c:pt idx="59856">
                  <c:v>45949.03428515405</c:v>
                </c:pt>
                <c:pt idx="59857">
                  <c:v>45949.03510435406</c:v>
                </c:pt>
                <c:pt idx="59858">
                  <c:v>45949.03592355405</c:v>
                </c:pt>
                <c:pt idx="59859">
                  <c:v>45949.03674275406</c:v>
                </c:pt>
                <c:pt idx="59860">
                  <c:v>45949.03756195406</c:v>
                </c:pt>
                <c:pt idx="59861">
                  <c:v>45949.03838115407</c:v>
                </c:pt>
                <c:pt idx="59862">
                  <c:v>45949.03920035407</c:v>
                </c:pt>
                <c:pt idx="59863">
                  <c:v>45949.04001955407</c:v>
                </c:pt>
                <c:pt idx="59864">
                  <c:v>45949.04083875408</c:v>
                </c:pt>
                <c:pt idx="59865">
                  <c:v>45949.04165795407</c:v>
                </c:pt>
                <c:pt idx="59866">
                  <c:v>45949.04247715407</c:v>
                </c:pt>
                <c:pt idx="59867">
                  <c:v>45949.04329635408</c:v>
                </c:pt>
                <c:pt idx="59868">
                  <c:v>45949.04411555408</c:v>
                </c:pt>
                <c:pt idx="59869">
                  <c:v>45949.04493475408</c:v>
                </c:pt>
                <c:pt idx="59870">
                  <c:v>45949.04575395409</c:v>
                </c:pt>
                <c:pt idx="59871">
                  <c:v>45949.04657315408</c:v>
                </c:pt>
                <c:pt idx="59872">
                  <c:v>45949.0473923541</c:v>
                </c:pt>
                <c:pt idx="59873">
                  <c:v>45949.0482115541</c:v>
                </c:pt>
                <c:pt idx="59874">
                  <c:v>45949.0490307541</c:v>
                </c:pt>
                <c:pt idx="59875">
                  <c:v>45949.0498499541</c:v>
                </c:pt>
                <c:pt idx="59876">
                  <c:v>45949.0506691541</c:v>
                </c:pt>
                <c:pt idx="59877">
                  <c:v>45949.0514883541</c:v>
                </c:pt>
                <c:pt idx="59878">
                  <c:v>45949.0523075541</c:v>
                </c:pt>
                <c:pt idx="59879">
                  <c:v>45949.05312675411</c:v>
                </c:pt>
                <c:pt idx="59880">
                  <c:v>45949.05394595411</c:v>
                </c:pt>
                <c:pt idx="59881">
                  <c:v>45949.05476515411</c:v>
                </c:pt>
                <c:pt idx="59882">
                  <c:v>45949.05558435411</c:v>
                </c:pt>
                <c:pt idx="59883">
                  <c:v>45949.05640355412</c:v>
                </c:pt>
                <c:pt idx="59884">
                  <c:v>45949.05722275412</c:v>
                </c:pt>
                <c:pt idx="59885">
                  <c:v>45949.05804195412</c:v>
                </c:pt>
                <c:pt idx="59886">
                  <c:v>45949.05886115413</c:v>
                </c:pt>
                <c:pt idx="59887">
                  <c:v>45949.05968035412</c:v>
                </c:pt>
                <c:pt idx="59888">
                  <c:v>45949.06049955413</c:v>
                </c:pt>
                <c:pt idx="59889">
                  <c:v>45949.06131875413</c:v>
                </c:pt>
                <c:pt idx="59890">
                  <c:v>45949.06213795413</c:v>
                </c:pt>
                <c:pt idx="59891">
                  <c:v>45949.06295715413</c:v>
                </c:pt>
                <c:pt idx="59892">
                  <c:v>45949.06377635414</c:v>
                </c:pt>
                <c:pt idx="59893">
                  <c:v>45949.06459555414</c:v>
                </c:pt>
                <c:pt idx="59894">
                  <c:v>45949.06541475414</c:v>
                </c:pt>
                <c:pt idx="59895">
                  <c:v>45949.06623395414</c:v>
                </c:pt>
                <c:pt idx="59896">
                  <c:v>45949.06705315415</c:v>
                </c:pt>
                <c:pt idx="59897">
                  <c:v>45949.06787235415</c:v>
                </c:pt>
                <c:pt idx="59898">
                  <c:v>45949.06869155415</c:v>
                </c:pt>
                <c:pt idx="59899">
                  <c:v>45949.06951075415</c:v>
                </c:pt>
                <c:pt idx="59900">
                  <c:v>45949.07032995415</c:v>
                </c:pt>
                <c:pt idx="59901">
                  <c:v>45949.07114915416</c:v>
                </c:pt>
                <c:pt idx="59902">
                  <c:v>45949.07196835416</c:v>
                </c:pt>
                <c:pt idx="59903">
                  <c:v>45949.07278755416</c:v>
                </c:pt>
                <c:pt idx="59904">
                  <c:v>45949.07360675417</c:v>
                </c:pt>
                <c:pt idx="59905">
                  <c:v>45949.07442595417</c:v>
                </c:pt>
                <c:pt idx="59906">
                  <c:v>45949.07524515417</c:v>
                </c:pt>
                <c:pt idx="59907">
                  <c:v>45949.07606435417</c:v>
                </c:pt>
                <c:pt idx="59908">
                  <c:v>45949.07688355417</c:v>
                </c:pt>
                <c:pt idx="59909">
                  <c:v>45949.07770275418</c:v>
                </c:pt>
                <c:pt idx="59910">
                  <c:v>45949.07852195417</c:v>
                </c:pt>
                <c:pt idx="59911">
                  <c:v>45949.07934115418</c:v>
                </c:pt>
                <c:pt idx="59912">
                  <c:v>45949.08016035418</c:v>
                </c:pt>
                <c:pt idx="59913">
                  <c:v>45949.08097955418</c:v>
                </c:pt>
                <c:pt idx="59914">
                  <c:v>45949.08179875419</c:v>
                </c:pt>
                <c:pt idx="59915">
                  <c:v>45949.0826179542</c:v>
                </c:pt>
                <c:pt idx="59916">
                  <c:v>45949.0834371542</c:v>
                </c:pt>
                <c:pt idx="59917">
                  <c:v>45949.0842563542</c:v>
                </c:pt>
                <c:pt idx="59918">
                  <c:v>45949.0850755542</c:v>
                </c:pt>
                <c:pt idx="59919">
                  <c:v>45949.0858947542</c:v>
                </c:pt>
                <c:pt idx="59920">
                  <c:v>45949.0867139542</c:v>
                </c:pt>
                <c:pt idx="59921">
                  <c:v>45949.0875331542</c:v>
                </c:pt>
                <c:pt idx="59922">
                  <c:v>45949.0883523542</c:v>
                </c:pt>
                <c:pt idx="59923">
                  <c:v>45949.08917155419</c:v>
                </c:pt>
                <c:pt idx="59924">
                  <c:v>45949.0899907542</c:v>
                </c:pt>
                <c:pt idx="59925">
                  <c:v>45949.09080995421</c:v>
                </c:pt>
                <c:pt idx="59926">
                  <c:v>45949.09162915422</c:v>
                </c:pt>
                <c:pt idx="59927">
                  <c:v>45949.09244835422</c:v>
                </c:pt>
                <c:pt idx="59928">
                  <c:v>45949.09326755418</c:v>
                </c:pt>
                <c:pt idx="59929">
                  <c:v>45949.09408675422</c:v>
                </c:pt>
                <c:pt idx="59930">
                  <c:v>45949.09490595423</c:v>
                </c:pt>
                <c:pt idx="59931">
                  <c:v>45949.09572515418</c:v>
                </c:pt>
                <c:pt idx="59932">
                  <c:v>45949.09654435423</c:v>
                </c:pt>
                <c:pt idx="59933">
                  <c:v>45949.09736355417</c:v>
                </c:pt>
                <c:pt idx="59934">
                  <c:v>45949.09818275418</c:v>
                </c:pt>
                <c:pt idx="59935">
                  <c:v>45949.09900195422</c:v>
                </c:pt>
                <c:pt idx="59936">
                  <c:v>45949.09982115422</c:v>
                </c:pt>
                <c:pt idx="59937">
                  <c:v>45949.10064035423</c:v>
                </c:pt>
                <c:pt idx="59938">
                  <c:v>45949.10145955419</c:v>
                </c:pt>
                <c:pt idx="59939">
                  <c:v>45949.10227875425</c:v>
                </c:pt>
                <c:pt idx="59940">
                  <c:v>45949.10309795425</c:v>
                </c:pt>
                <c:pt idx="59941">
                  <c:v>45949.10391715425</c:v>
                </c:pt>
                <c:pt idx="59942">
                  <c:v>45949.10473635425</c:v>
                </c:pt>
                <c:pt idx="59943">
                  <c:v>45949.10555555426</c:v>
                </c:pt>
                <c:pt idx="59944">
                  <c:v>45949.10637475426</c:v>
                </c:pt>
                <c:pt idx="59945">
                  <c:v>45949.10719395425</c:v>
                </c:pt>
                <c:pt idx="59946">
                  <c:v>45949.10801315426</c:v>
                </c:pt>
                <c:pt idx="59947">
                  <c:v>45949.10883235426</c:v>
                </c:pt>
                <c:pt idx="59948">
                  <c:v>45949.10965155427</c:v>
                </c:pt>
                <c:pt idx="59949">
                  <c:v>45949.11047075427</c:v>
                </c:pt>
                <c:pt idx="59950">
                  <c:v>45949.11128995427</c:v>
                </c:pt>
                <c:pt idx="59951">
                  <c:v>45949.11210915427</c:v>
                </c:pt>
                <c:pt idx="59952">
                  <c:v>45949.11292835427</c:v>
                </c:pt>
                <c:pt idx="59953">
                  <c:v>45949.11374755421</c:v>
                </c:pt>
                <c:pt idx="59954">
                  <c:v>45949.11456675428</c:v>
                </c:pt>
                <c:pt idx="59955">
                  <c:v>45949.11538595428</c:v>
                </c:pt>
                <c:pt idx="59956">
                  <c:v>45949.11620515428</c:v>
                </c:pt>
                <c:pt idx="59957">
                  <c:v>45949.11702435429</c:v>
                </c:pt>
                <c:pt idx="59958">
                  <c:v>45949.11784355428</c:v>
                </c:pt>
                <c:pt idx="59959">
                  <c:v>45949.11866275428</c:v>
                </c:pt>
                <c:pt idx="59960">
                  <c:v>45949.11948195427</c:v>
                </c:pt>
                <c:pt idx="59961">
                  <c:v>45949.1203011543</c:v>
                </c:pt>
                <c:pt idx="59962">
                  <c:v>45949.12112035423</c:v>
                </c:pt>
                <c:pt idx="59963">
                  <c:v>45949.12193955423</c:v>
                </c:pt>
                <c:pt idx="59964">
                  <c:v>45949.1227587543</c:v>
                </c:pt>
                <c:pt idx="59965">
                  <c:v>45949.12357795431</c:v>
                </c:pt>
                <c:pt idx="59966">
                  <c:v>45949.12439715431</c:v>
                </c:pt>
                <c:pt idx="59967">
                  <c:v>45949.12521635431</c:v>
                </c:pt>
                <c:pt idx="59968">
                  <c:v>45949.12603555431</c:v>
                </c:pt>
                <c:pt idx="59969">
                  <c:v>45949.12685475431</c:v>
                </c:pt>
                <c:pt idx="59970">
                  <c:v>45949.12767395432</c:v>
                </c:pt>
                <c:pt idx="59971">
                  <c:v>45949.12849315432</c:v>
                </c:pt>
                <c:pt idx="59972">
                  <c:v>45949.12931235432</c:v>
                </c:pt>
                <c:pt idx="59973">
                  <c:v>45949.13013155432</c:v>
                </c:pt>
                <c:pt idx="59974">
                  <c:v>45949.13095075433</c:v>
                </c:pt>
                <c:pt idx="59975">
                  <c:v>45949.13176995426</c:v>
                </c:pt>
                <c:pt idx="59976">
                  <c:v>45949.13258915433</c:v>
                </c:pt>
                <c:pt idx="59977">
                  <c:v>45949.13340835433</c:v>
                </c:pt>
                <c:pt idx="59978">
                  <c:v>45949.13422755434</c:v>
                </c:pt>
                <c:pt idx="59979">
                  <c:v>45949.13504675432</c:v>
                </c:pt>
                <c:pt idx="59980">
                  <c:v>45949.13586595433</c:v>
                </c:pt>
                <c:pt idx="59981">
                  <c:v>45949.13668515434</c:v>
                </c:pt>
                <c:pt idx="59982">
                  <c:v>45949.13750435434</c:v>
                </c:pt>
                <c:pt idx="59983">
                  <c:v>45949.13832355435</c:v>
                </c:pt>
                <c:pt idx="59984">
                  <c:v>45949.13914275428</c:v>
                </c:pt>
                <c:pt idx="59985">
                  <c:v>45949.13996195432</c:v>
                </c:pt>
                <c:pt idx="59986">
                  <c:v>45949.14078115435</c:v>
                </c:pt>
                <c:pt idx="59987">
                  <c:v>45949.14160035436</c:v>
                </c:pt>
                <c:pt idx="59988">
                  <c:v>45949.14241955436</c:v>
                </c:pt>
                <c:pt idx="59989">
                  <c:v>45949.14323875436</c:v>
                </c:pt>
                <c:pt idx="59990">
                  <c:v>45949.14405795436</c:v>
                </c:pt>
                <c:pt idx="59991">
                  <c:v>45949.14487715436</c:v>
                </c:pt>
                <c:pt idx="59992">
                  <c:v>45949.14569635437</c:v>
                </c:pt>
                <c:pt idx="59993">
                  <c:v>45949.14651555437</c:v>
                </c:pt>
                <c:pt idx="59994">
                  <c:v>45949.14733475437</c:v>
                </c:pt>
                <c:pt idx="59995">
                  <c:v>45949.14815395437</c:v>
                </c:pt>
                <c:pt idx="59996">
                  <c:v>45949.14897315437</c:v>
                </c:pt>
                <c:pt idx="59997">
                  <c:v>45949.14979235438</c:v>
                </c:pt>
                <c:pt idx="59998">
                  <c:v>45949.15061155438</c:v>
                </c:pt>
                <c:pt idx="59999">
                  <c:v>45949.15143075438</c:v>
                </c:pt>
                <c:pt idx="60000">
                  <c:v>45949.15224995438</c:v>
                </c:pt>
                <c:pt idx="60001">
                  <c:v>45949.15306915439</c:v>
                </c:pt>
                <c:pt idx="60002">
                  <c:v>45949.1538883544</c:v>
                </c:pt>
                <c:pt idx="60003">
                  <c:v>45949.15470755439</c:v>
                </c:pt>
                <c:pt idx="60004">
                  <c:v>45949.1555267544</c:v>
                </c:pt>
                <c:pt idx="60005">
                  <c:v>45949.1563459544</c:v>
                </c:pt>
                <c:pt idx="60006">
                  <c:v>45949.1571651544</c:v>
                </c:pt>
                <c:pt idx="60007">
                  <c:v>45949.1579843544</c:v>
                </c:pt>
                <c:pt idx="60008">
                  <c:v>45949.1588035544</c:v>
                </c:pt>
                <c:pt idx="60009">
                  <c:v>45949.15962275441</c:v>
                </c:pt>
                <c:pt idx="60010">
                  <c:v>45949.16044195437</c:v>
                </c:pt>
                <c:pt idx="60011">
                  <c:v>45949.1612611544</c:v>
                </c:pt>
                <c:pt idx="60012">
                  <c:v>45949.16208035441</c:v>
                </c:pt>
                <c:pt idx="60013">
                  <c:v>45949.16289955442</c:v>
                </c:pt>
                <c:pt idx="60014">
                  <c:v>45949.16371875442</c:v>
                </c:pt>
                <c:pt idx="60015">
                  <c:v>45949.16453795442</c:v>
                </c:pt>
                <c:pt idx="60016">
                  <c:v>45949.16535715442</c:v>
                </c:pt>
                <c:pt idx="60017">
                  <c:v>45949.16617635442</c:v>
                </c:pt>
                <c:pt idx="60018">
                  <c:v>45949.16699555443</c:v>
                </c:pt>
                <c:pt idx="60019">
                  <c:v>45949.16781475443</c:v>
                </c:pt>
                <c:pt idx="60020">
                  <c:v>45949.16863395443</c:v>
                </c:pt>
                <c:pt idx="60021">
                  <c:v>45949.16945315443</c:v>
                </c:pt>
                <c:pt idx="60022">
                  <c:v>45949.17027235443</c:v>
                </c:pt>
                <c:pt idx="60023">
                  <c:v>45949.17109155442</c:v>
                </c:pt>
                <c:pt idx="60024">
                  <c:v>45949.17191075443</c:v>
                </c:pt>
                <c:pt idx="60025">
                  <c:v>45949.17272995444</c:v>
                </c:pt>
                <c:pt idx="60026">
                  <c:v>45949.17354915445</c:v>
                </c:pt>
                <c:pt idx="60027">
                  <c:v>45949.17436835445</c:v>
                </c:pt>
                <c:pt idx="60028">
                  <c:v>45949.17518755438</c:v>
                </c:pt>
                <c:pt idx="60029">
                  <c:v>45949.17600675445</c:v>
                </c:pt>
                <c:pt idx="60030">
                  <c:v>45949.17682595445</c:v>
                </c:pt>
                <c:pt idx="60031">
                  <c:v>45949.17764515446</c:v>
                </c:pt>
                <c:pt idx="60032">
                  <c:v>45949.17846435446</c:v>
                </c:pt>
                <c:pt idx="60033">
                  <c:v>45949.17928355445</c:v>
                </c:pt>
                <c:pt idx="60034">
                  <c:v>45949.18010275446</c:v>
                </c:pt>
                <c:pt idx="60035">
                  <c:v>45949.18092195447</c:v>
                </c:pt>
                <c:pt idx="60036">
                  <c:v>45949.18174115447</c:v>
                </c:pt>
                <c:pt idx="60037">
                  <c:v>45949.18256035447</c:v>
                </c:pt>
                <c:pt idx="60038">
                  <c:v>45949.18337955447</c:v>
                </c:pt>
                <c:pt idx="60039">
                  <c:v>45949.18419875447</c:v>
                </c:pt>
                <c:pt idx="60040">
                  <c:v>45949.18501795447</c:v>
                </c:pt>
                <c:pt idx="60041">
                  <c:v>45949.18583715448</c:v>
                </c:pt>
                <c:pt idx="60042">
                  <c:v>45949.18665635448</c:v>
                </c:pt>
                <c:pt idx="60043">
                  <c:v>45949.18747555448</c:v>
                </c:pt>
                <c:pt idx="60044">
                  <c:v>45949.18829475448</c:v>
                </c:pt>
                <c:pt idx="60045">
                  <c:v>45949.18911395449</c:v>
                </c:pt>
                <c:pt idx="60046">
                  <c:v>45949.1899331545</c:v>
                </c:pt>
                <c:pt idx="60047">
                  <c:v>45949.19075235449</c:v>
                </c:pt>
                <c:pt idx="60048">
                  <c:v>45949.1915715545</c:v>
                </c:pt>
                <c:pt idx="60049">
                  <c:v>45949.1923907545</c:v>
                </c:pt>
                <c:pt idx="60050">
                  <c:v>45949.1932099545</c:v>
                </c:pt>
                <c:pt idx="60051">
                  <c:v>45949.1940291545</c:v>
                </c:pt>
                <c:pt idx="60052">
                  <c:v>45949.1948483545</c:v>
                </c:pt>
                <c:pt idx="60053">
                  <c:v>45949.19566755444</c:v>
                </c:pt>
                <c:pt idx="60054">
                  <c:v>45949.1964867545</c:v>
                </c:pt>
                <c:pt idx="60055">
                  <c:v>45949.19730595451</c:v>
                </c:pt>
                <c:pt idx="60056">
                  <c:v>45949.19812515451</c:v>
                </c:pt>
                <c:pt idx="60057">
                  <c:v>45949.19894435452</c:v>
                </c:pt>
                <c:pt idx="60058">
                  <c:v>45949.19976355445</c:v>
                </c:pt>
                <c:pt idx="60059">
                  <c:v>45949.20058275452</c:v>
                </c:pt>
                <c:pt idx="60060">
                  <c:v>45949.20140195452</c:v>
                </c:pt>
                <c:pt idx="60061">
                  <c:v>45949.20222115452</c:v>
                </c:pt>
                <c:pt idx="60062">
                  <c:v>45949.20304035453</c:v>
                </c:pt>
                <c:pt idx="60063">
                  <c:v>45949.20385955453</c:v>
                </c:pt>
                <c:pt idx="60064">
                  <c:v>45949.20467875453</c:v>
                </c:pt>
                <c:pt idx="60065">
                  <c:v>45949.20549795454</c:v>
                </c:pt>
                <c:pt idx="60066">
                  <c:v>45949.20631715453</c:v>
                </c:pt>
                <c:pt idx="60067">
                  <c:v>45949.20713635454</c:v>
                </c:pt>
                <c:pt idx="60068">
                  <c:v>45949.20795555454</c:v>
                </c:pt>
                <c:pt idx="60069">
                  <c:v>45949.20877475454</c:v>
                </c:pt>
                <c:pt idx="60070">
                  <c:v>45949.20959395455</c:v>
                </c:pt>
                <c:pt idx="60071">
                  <c:v>45949.21041315455</c:v>
                </c:pt>
                <c:pt idx="60072">
                  <c:v>45949.21123235455</c:v>
                </c:pt>
                <c:pt idx="60073">
                  <c:v>45949.21205155455</c:v>
                </c:pt>
                <c:pt idx="60074">
                  <c:v>45949.21287075455</c:v>
                </c:pt>
                <c:pt idx="60075">
                  <c:v>45949.21368995456</c:v>
                </c:pt>
                <c:pt idx="60076">
                  <c:v>45949.21450915456</c:v>
                </c:pt>
                <c:pt idx="60077">
                  <c:v>45949.21532835456</c:v>
                </c:pt>
                <c:pt idx="60078">
                  <c:v>45949.21614755457</c:v>
                </c:pt>
                <c:pt idx="60079">
                  <c:v>45949.21696675457</c:v>
                </c:pt>
                <c:pt idx="60080">
                  <c:v>45949.21778595457</c:v>
                </c:pt>
                <c:pt idx="60081">
                  <c:v>45949.21860515457</c:v>
                </c:pt>
                <c:pt idx="60082">
                  <c:v>45949.21942435457</c:v>
                </c:pt>
                <c:pt idx="60083">
                  <c:v>45949.22024355458</c:v>
                </c:pt>
                <c:pt idx="60084">
                  <c:v>45949.22106275451</c:v>
                </c:pt>
                <c:pt idx="60085">
                  <c:v>45949.22188195457</c:v>
                </c:pt>
                <c:pt idx="60086">
                  <c:v>45949.22270115458</c:v>
                </c:pt>
                <c:pt idx="60087">
                  <c:v>45949.22352035459</c:v>
                </c:pt>
                <c:pt idx="60088">
                  <c:v>45949.22433955459</c:v>
                </c:pt>
                <c:pt idx="60089">
                  <c:v>45949.22515875458</c:v>
                </c:pt>
                <c:pt idx="60090">
                  <c:v>45949.22597795459</c:v>
                </c:pt>
                <c:pt idx="60091">
                  <c:v>45949.2267971546</c:v>
                </c:pt>
                <c:pt idx="60092">
                  <c:v>45949.2276163546</c:v>
                </c:pt>
                <c:pt idx="60093">
                  <c:v>45949.22843555459</c:v>
                </c:pt>
                <c:pt idx="60094">
                  <c:v>45949.22925475459</c:v>
                </c:pt>
                <c:pt idx="60095">
                  <c:v>45949.2300739546</c:v>
                </c:pt>
                <c:pt idx="60096">
                  <c:v>45949.23089315461</c:v>
                </c:pt>
                <c:pt idx="60097">
                  <c:v>45949.23171235459</c:v>
                </c:pt>
                <c:pt idx="60098">
                  <c:v>45949.2325315546</c:v>
                </c:pt>
                <c:pt idx="60099">
                  <c:v>45949.23335075458</c:v>
                </c:pt>
                <c:pt idx="60100">
                  <c:v>45949.23416995462</c:v>
                </c:pt>
                <c:pt idx="60101">
                  <c:v>45949.23498915462</c:v>
                </c:pt>
                <c:pt idx="60102">
                  <c:v>45949.23580835462</c:v>
                </c:pt>
                <c:pt idx="60103">
                  <c:v>45949.23662755462</c:v>
                </c:pt>
                <c:pt idx="60104">
                  <c:v>45949.23744675457</c:v>
                </c:pt>
                <c:pt idx="60105">
                  <c:v>45949.23826595463</c:v>
                </c:pt>
                <c:pt idx="60106">
                  <c:v>45949.23908515462</c:v>
                </c:pt>
                <c:pt idx="60107">
                  <c:v>45949.23990435462</c:v>
                </c:pt>
                <c:pt idx="60108">
                  <c:v>45949.24072355458</c:v>
                </c:pt>
                <c:pt idx="60109">
                  <c:v>45949.24154275459</c:v>
                </c:pt>
                <c:pt idx="60110">
                  <c:v>45949.24236195462</c:v>
                </c:pt>
                <c:pt idx="60111">
                  <c:v>45949.24318115458</c:v>
                </c:pt>
                <c:pt idx="60112">
                  <c:v>45949.24400035464</c:v>
                </c:pt>
                <c:pt idx="60113">
                  <c:v>45949.24481955465</c:v>
                </c:pt>
                <c:pt idx="60114">
                  <c:v>45949.24563875465</c:v>
                </c:pt>
                <c:pt idx="60115">
                  <c:v>45949.24645795465</c:v>
                </c:pt>
                <c:pt idx="60116">
                  <c:v>45949.24727715465</c:v>
                </c:pt>
                <c:pt idx="60117">
                  <c:v>45949.24809635465</c:v>
                </c:pt>
                <c:pt idx="60118">
                  <c:v>45949.24891555466</c:v>
                </c:pt>
                <c:pt idx="60119">
                  <c:v>45949.24973475465</c:v>
                </c:pt>
                <c:pt idx="60120">
                  <c:v>45949.25055395466</c:v>
                </c:pt>
                <c:pt idx="60121">
                  <c:v>45949.25137315466</c:v>
                </c:pt>
                <c:pt idx="60122">
                  <c:v>45949.25219235467</c:v>
                </c:pt>
                <c:pt idx="60123">
                  <c:v>45949.25301155467</c:v>
                </c:pt>
                <c:pt idx="60124">
                  <c:v>45949.25383075467</c:v>
                </c:pt>
                <c:pt idx="60125">
                  <c:v>45949.25464995467</c:v>
                </c:pt>
                <c:pt idx="60126">
                  <c:v>45949.25546915468</c:v>
                </c:pt>
                <c:pt idx="60127">
                  <c:v>45949.25628835467</c:v>
                </c:pt>
                <c:pt idx="60128">
                  <c:v>45949.25710755467</c:v>
                </c:pt>
                <c:pt idx="60129">
                  <c:v>45949.25792675468</c:v>
                </c:pt>
                <c:pt idx="60130">
                  <c:v>45949.25874595468</c:v>
                </c:pt>
                <c:pt idx="60131">
                  <c:v>45949.25956515469</c:v>
                </c:pt>
                <c:pt idx="60132">
                  <c:v>45949.26038435467</c:v>
                </c:pt>
                <c:pt idx="60133">
                  <c:v>45949.26120355462</c:v>
                </c:pt>
                <c:pt idx="60134">
                  <c:v>45949.26202275462</c:v>
                </c:pt>
                <c:pt idx="60135">
                  <c:v>45949.2628419547</c:v>
                </c:pt>
                <c:pt idx="60136">
                  <c:v>45949.26366115463</c:v>
                </c:pt>
                <c:pt idx="60137">
                  <c:v>45949.26448035463</c:v>
                </c:pt>
                <c:pt idx="60138">
                  <c:v>45949.2652995547</c:v>
                </c:pt>
                <c:pt idx="60139">
                  <c:v>45949.26611875471</c:v>
                </c:pt>
                <c:pt idx="60140">
                  <c:v>45949.26693795471</c:v>
                </c:pt>
                <c:pt idx="60141">
                  <c:v>45949.2677571547</c:v>
                </c:pt>
                <c:pt idx="60142">
                  <c:v>45949.26857635471</c:v>
                </c:pt>
                <c:pt idx="60143">
                  <c:v>45949.26939555464</c:v>
                </c:pt>
                <c:pt idx="60144">
                  <c:v>45949.27021475472</c:v>
                </c:pt>
                <c:pt idx="60145">
                  <c:v>45949.27103395472</c:v>
                </c:pt>
                <c:pt idx="60146">
                  <c:v>45949.27185315472</c:v>
                </c:pt>
                <c:pt idx="60147">
                  <c:v>45949.27267235472</c:v>
                </c:pt>
                <c:pt idx="60148">
                  <c:v>45949.27349155466</c:v>
                </c:pt>
                <c:pt idx="60149">
                  <c:v>45949.27431075473</c:v>
                </c:pt>
                <c:pt idx="60150">
                  <c:v>45949.27512995472</c:v>
                </c:pt>
                <c:pt idx="60151">
                  <c:v>45949.27594915473</c:v>
                </c:pt>
                <c:pt idx="60152">
                  <c:v>45949.27676835474</c:v>
                </c:pt>
                <c:pt idx="60153">
                  <c:v>45949.27758755472</c:v>
                </c:pt>
                <c:pt idx="60154">
                  <c:v>45949.27840675473</c:v>
                </c:pt>
                <c:pt idx="60155">
                  <c:v>45949.27922595474</c:v>
                </c:pt>
                <c:pt idx="60156">
                  <c:v>45949.28004515474</c:v>
                </c:pt>
                <c:pt idx="60157">
                  <c:v>45949.28086435475</c:v>
                </c:pt>
                <c:pt idx="60158">
                  <c:v>45949.28168355468</c:v>
                </c:pt>
                <c:pt idx="60159">
                  <c:v>45949.28250275475</c:v>
                </c:pt>
                <c:pt idx="60160">
                  <c:v>45949.28332195475</c:v>
                </c:pt>
                <c:pt idx="60161">
                  <c:v>45949.28414115476</c:v>
                </c:pt>
                <c:pt idx="60162">
                  <c:v>45949.28496035476</c:v>
                </c:pt>
                <c:pt idx="60163">
                  <c:v>45949.28577955475</c:v>
                </c:pt>
                <c:pt idx="60164">
                  <c:v>45949.28659875476</c:v>
                </c:pt>
                <c:pt idx="60165">
                  <c:v>45949.28741795477</c:v>
                </c:pt>
                <c:pt idx="60166">
                  <c:v>45949.28823715476</c:v>
                </c:pt>
                <c:pt idx="60167">
                  <c:v>45949.28905635477</c:v>
                </c:pt>
                <c:pt idx="60168">
                  <c:v>45949.28987555477</c:v>
                </c:pt>
                <c:pt idx="60169">
                  <c:v>45949.29069475477</c:v>
                </c:pt>
                <c:pt idx="60170">
                  <c:v>45949.29151395478</c:v>
                </c:pt>
                <c:pt idx="60171">
                  <c:v>45949.29233315478</c:v>
                </c:pt>
                <c:pt idx="60172">
                  <c:v>45949.29315235477</c:v>
                </c:pt>
                <c:pt idx="60173">
                  <c:v>45949.29397155471</c:v>
                </c:pt>
                <c:pt idx="60174">
                  <c:v>45949.29479075472</c:v>
                </c:pt>
                <c:pt idx="60175">
                  <c:v>45949.29560995477</c:v>
                </c:pt>
                <c:pt idx="60176">
                  <c:v>45949.29642915478</c:v>
                </c:pt>
                <c:pt idx="60177">
                  <c:v>45949.29724835479</c:v>
                </c:pt>
                <c:pt idx="60178">
                  <c:v>45949.2980675548</c:v>
                </c:pt>
                <c:pt idx="60179">
                  <c:v>45949.2988867548</c:v>
                </c:pt>
                <c:pt idx="60180">
                  <c:v>45949.29970595473</c:v>
                </c:pt>
                <c:pt idx="60181">
                  <c:v>45949.3005251548</c:v>
                </c:pt>
                <c:pt idx="60182">
                  <c:v>45949.3013443548</c:v>
                </c:pt>
                <c:pt idx="60183">
                  <c:v>45949.30216355481</c:v>
                </c:pt>
                <c:pt idx="60184">
                  <c:v>45949.30298275481</c:v>
                </c:pt>
                <c:pt idx="60185">
                  <c:v>45949.30380195481</c:v>
                </c:pt>
                <c:pt idx="60186">
                  <c:v>45949.30462115481</c:v>
                </c:pt>
                <c:pt idx="60187">
                  <c:v>45949.30544035482</c:v>
                </c:pt>
                <c:pt idx="60188">
                  <c:v>45949.30625955481</c:v>
                </c:pt>
                <c:pt idx="60189">
                  <c:v>45949.30707875482</c:v>
                </c:pt>
                <c:pt idx="60190">
                  <c:v>45949.30789795482</c:v>
                </c:pt>
                <c:pt idx="60191">
                  <c:v>45949.30871715483</c:v>
                </c:pt>
                <c:pt idx="60192">
                  <c:v>45949.30953635484</c:v>
                </c:pt>
                <c:pt idx="60193">
                  <c:v>45949.31035555482</c:v>
                </c:pt>
                <c:pt idx="60194">
                  <c:v>45949.31117475483</c:v>
                </c:pt>
                <c:pt idx="60195">
                  <c:v>45949.31199395483</c:v>
                </c:pt>
                <c:pt idx="60196">
                  <c:v>45949.3128131549</c:v>
                </c:pt>
                <c:pt idx="60197">
                  <c:v>45949.31363235483</c:v>
                </c:pt>
                <c:pt idx="60198">
                  <c:v>45949.31445155484</c:v>
                </c:pt>
                <c:pt idx="60199">
                  <c:v>45949.31527075484</c:v>
                </c:pt>
                <c:pt idx="60200">
                  <c:v>45949.31608995484</c:v>
                </c:pt>
                <c:pt idx="60201">
                  <c:v>45949.31690915484</c:v>
                </c:pt>
                <c:pt idx="60202">
                  <c:v>45949.31772835485</c:v>
                </c:pt>
                <c:pt idx="60203">
                  <c:v>45949.31854755485</c:v>
                </c:pt>
                <c:pt idx="60204">
                  <c:v>45949.31936675485</c:v>
                </c:pt>
                <c:pt idx="60205">
                  <c:v>45949.32018595486</c:v>
                </c:pt>
                <c:pt idx="60206">
                  <c:v>45949.32100515486</c:v>
                </c:pt>
                <c:pt idx="60207">
                  <c:v>45949.32182435486</c:v>
                </c:pt>
                <c:pt idx="60208">
                  <c:v>45949.32264355486</c:v>
                </c:pt>
                <c:pt idx="60209">
                  <c:v>45949.32346275487</c:v>
                </c:pt>
                <c:pt idx="60210">
                  <c:v>45949.32428195487</c:v>
                </c:pt>
                <c:pt idx="60211">
                  <c:v>45949.32510115487</c:v>
                </c:pt>
                <c:pt idx="60212">
                  <c:v>45949.32592035487</c:v>
                </c:pt>
                <c:pt idx="60213">
                  <c:v>45949.32673955487</c:v>
                </c:pt>
                <c:pt idx="60214">
                  <c:v>45949.32755875487</c:v>
                </c:pt>
                <c:pt idx="60215">
                  <c:v>45949.32837795488</c:v>
                </c:pt>
                <c:pt idx="60216">
                  <c:v>45949.32919715488</c:v>
                </c:pt>
                <c:pt idx="60217">
                  <c:v>45949.3300163549</c:v>
                </c:pt>
                <c:pt idx="60218">
                  <c:v>45949.33083555488</c:v>
                </c:pt>
                <c:pt idx="60219">
                  <c:v>45949.33165475489</c:v>
                </c:pt>
                <c:pt idx="60220">
                  <c:v>45949.3324739549</c:v>
                </c:pt>
                <c:pt idx="60221">
                  <c:v>45949.3332931549</c:v>
                </c:pt>
                <c:pt idx="60222">
                  <c:v>45949.3341123549</c:v>
                </c:pt>
                <c:pt idx="60223">
                  <c:v>45949.3349315549</c:v>
                </c:pt>
                <c:pt idx="60224">
                  <c:v>45949.3357507549</c:v>
                </c:pt>
                <c:pt idx="60225">
                  <c:v>45949.3365699549</c:v>
                </c:pt>
                <c:pt idx="60226">
                  <c:v>45949.3373891549</c:v>
                </c:pt>
                <c:pt idx="60227">
                  <c:v>45949.3382083549</c:v>
                </c:pt>
                <c:pt idx="60228">
                  <c:v>45949.33902755491</c:v>
                </c:pt>
                <c:pt idx="60229">
                  <c:v>45949.33984675491</c:v>
                </c:pt>
                <c:pt idx="60230">
                  <c:v>45949.34066595491</c:v>
                </c:pt>
                <c:pt idx="60231">
                  <c:v>45949.34148515492</c:v>
                </c:pt>
                <c:pt idx="60232">
                  <c:v>45949.34230435491</c:v>
                </c:pt>
                <c:pt idx="60233">
                  <c:v>45949.34312355492</c:v>
                </c:pt>
                <c:pt idx="60234">
                  <c:v>45949.34394275492</c:v>
                </c:pt>
                <c:pt idx="60235">
                  <c:v>45949.34476195492</c:v>
                </c:pt>
                <c:pt idx="60236">
                  <c:v>45949.34558115492</c:v>
                </c:pt>
                <c:pt idx="60237">
                  <c:v>45949.34640035493</c:v>
                </c:pt>
                <c:pt idx="60238">
                  <c:v>45949.34721955494</c:v>
                </c:pt>
                <c:pt idx="60239">
                  <c:v>45949.34803875494</c:v>
                </c:pt>
                <c:pt idx="60240">
                  <c:v>45949.348857955</c:v>
                </c:pt>
                <c:pt idx="60241">
                  <c:v>45949.34967715493</c:v>
                </c:pt>
                <c:pt idx="60242">
                  <c:v>45949.35049635494</c:v>
                </c:pt>
                <c:pt idx="60243">
                  <c:v>45949.35131555494</c:v>
                </c:pt>
                <c:pt idx="60244">
                  <c:v>45949.35213475494</c:v>
                </c:pt>
                <c:pt idx="60245">
                  <c:v>45949.35295395494</c:v>
                </c:pt>
                <c:pt idx="60246">
                  <c:v>45949.35377315495</c:v>
                </c:pt>
                <c:pt idx="60247">
                  <c:v>45949.354592355</c:v>
                </c:pt>
                <c:pt idx="60248">
                  <c:v>45949.35541155495</c:v>
                </c:pt>
                <c:pt idx="60249">
                  <c:v>45949.356230755</c:v>
                </c:pt>
                <c:pt idx="60250">
                  <c:v>45949.35704995496</c:v>
                </c:pt>
                <c:pt idx="60251">
                  <c:v>45949.357869155</c:v>
                </c:pt>
                <c:pt idx="60252">
                  <c:v>45949.358688355</c:v>
                </c:pt>
                <c:pt idx="60253">
                  <c:v>45949.35950755496</c:v>
                </c:pt>
                <c:pt idx="60254">
                  <c:v>45949.36032675497</c:v>
                </c:pt>
                <c:pt idx="60255">
                  <c:v>45949.36114595497</c:v>
                </c:pt>
                <c:pt idx="60256">
                  <c:v>45949.36196515497</c:v>
                </c:pt>
                <c:pt idx="60257">
                  <c:v>45949.36278435497</c:v>
                </c:pt>
                <c:pt idx="60258">
                  <c:v>45949.36360355498</c:v>
                </c:pt>
                <c:pt idx="60259">
                  <c:v>45949.36442275498</c:v>
                </c:pt>
                <c:pt idx="60260">
                  <c:v>45949.36524195498</c:v>
                </c:pt>
                <c:pt idx="60261">
                  <c:v>45949.36606115498</c:v>
                </c:pt>
                <c:pt idx="60262">
                  <c:v>45949.36688035498</c:v>
                </c:pt>
                <c:pt idx="60263">
                  <c:v>45949.367699555</c:v>
                </c:pt>
                <c:pt idx="60264">
                  <c:v>45949.368518755</c:v>
                </c:pt>
                <c:pt idx="60265">
                  <c:v>45949.369337955</c:v>
                </c:pt>
                <c:pt idx="60266">
                  <c:v>45949.370157155</c:v>
                </c:pt>
                <c:pt idx="60267">
                  <c:v>45949.370976355</c:v>
                </c:pt>
                <c:pt idx="60268">
                  <c:v>45949.37179555499</c:v>
                </c:pt>
                <c:pt idx="60269">
                  <c:v>45949.372614755</c:v>
                </c:pt>
                <c:pt idx="60270">
                  <c:v>45949.37343395501</c:v>
                </c:pt>
                <c:pt idx="60271">
                  <c:v>45949.374253155</c:v>
                </c:pt>
                <c:pt idx="60272">
                  <c:v>45949.37507235501</c:v>
                </c:pt>
                <c:pt idx="60273">
                  <c:v>45949.37589155501</c:v>
                </c:pt>
                <c:pt idx="60274">
                  <c:v>45949.37671075502</c:v>
                </c:pt>
                <c:pt idx="60275">
                  <c:v>45949.37752995502</c:v>
                </c:pt>
                <c:pt idx="60276">
                  <c:v>45949.37834915502</c:v>
                </c:pt>
                <c:pt idx="60277">
                  <c:v>45949.37916835502</c:v>
                </c:pt>
                <c:pt idx="60278">
                  <c:v>45949.37998755502</c:v>
                </c:pt>
                <c:pt idx="60279">
                  <c:v>45949.38080675502</c:v>
                </c:pt>
                <c:pt idx="60280">
                  <c:v>45949.38162595503</c:v>
                </c:pt>
                <c:pt idx="60281">
                  <c:v>45949.38244515503</c:v>
                </c:pt>
                <c:pt idx="60282">
                  <c:v>45949.38326435503</c:v>
                </c:pt>
                <c:pt idx="60283">
                  <c:v>45949.38408355504</c:v>
                </c:pt>
                <c:pt idx="60284">
                  <c:v>45949.38490275504</c:v>
                </c:pt>
                <c:pt idx="60285">
                  <c:v>45949.38572195503</c:v>
                </c:pt>
                <c:pt idx="60286">
                  <c:v>45949.38654115504</c:v>
                </c:pt>
                <c:pt idx="60287">
                  <c:v>45949.38736035505</c:v>
                </c:pt>
                <c:pt idx="60288">
                  <c:v>45949.38817955505</c:v>
                </c:pt>
                <c:pt idx="60289">
                  <c:v>45949.38899875505</c:v>
                </c:pt>
                <c:pt idx="60290">
                  <c:v>45949.38981795505</c:v>
                </c:pt>
                <c:pt idx="60291">
                  <c:v>45949.39063715505</c:v>
                </c:pt>
                <c:pt idx="60292">
                  <c:v>45949.39145635506</c:v>
                </c:pt>
                <c:pt idx="60293">
                  <c:v>45949.39227555506</c:v>
                </c:pt>
                <c:pt idx="60294">
                  <c:v>45949.39309475505</c:v>
                </c:pt>
                <c:pt idx="60295">
                  <c:v>45949.39391395506</c:v>
                </c:pt>
                <c:pt idx="60296">
                  <c:v>45949.39473315507</c:v>
                </c:pt>
                <c:pt idx="60297">
                  <c:v>45949.39555235507</c:v>
                </c:pt>
                <c:pt idx="60298">
                  <c:v>45949.39637155507</c:v>
                </c:pt>
                <c:pt idx="60299">
                  <c:v>45949.39719075507</c:v>
                </c:pt>
                <c:pt idx="60300">
                  <c:v>45949.39800995507</c:v>
                </c:pt>
                <c:pt idx="60301">
                  <c:v>45949.39882915507</c:v>
                </c:pt>
                <c:pt idx="60302">
                  <c:v>45949.39964835508</c:v>
                </c:pt>
                <c:pt idx="60303">
                  <c:v>45949.40046755508</c:v>
                </c:pt>
                <c:pt idx="60304">
                  <c:v>45949.40128675508</c:v>
                </c:pt>
                <c:pt idx="60305">
                  <c:v>45949.40210595509</c:v>
                </c:pt>
                <c:pt idx="60306">
                  <c:v>45949.40292515509</c:v>
                </c:pt>
                <c:pt idx="60307">
                  <c:v>45949.40374435508</c:v>
                </c:pt>
                <c:pt idx="60308">
                  <c:v>45949.40456355509</c:v>
                </c:pt>
                <c:pt idx="60309">
                  <c:v>45949.4053827551</c:v>
                </c:pt>
                <c:pt idx="60310">
                  <c:v>45949.4062019551</c:v>
                </c:pt>
                <c:pt idx="60311">
                  <c:v>45949.4070211551</c:v>
                </c:pt>
                <c:pt idx="60312">
                  <c:v>45949.4078403551</c:v>
                </c:pt>
                <c:pt idx="60313">
                  <c:v>45949.4086595551</c:v>
                </c:pt>
                <c:pt idx="60314">
                  <c:v>45949.40947875511</c:v>
                </c:pt>
                <c:pt idx="60315">
                  <c:v>45949.4102979551</c:v>
                </c:pt>
                <c:pt idx="60316">
                  <c:v>45949.41111715511</c:v>
                </c:pt>
                <c:pt idx="60317">
                  <c:v>45949.41193635511</c:v>
                </c:pt>
                <c:pt idx="60318">
                  <c:v>45949.41275555512</c:v>
                </c:pt>
                <c:pt idx="60319">
                  <c:v>45949.41357475512</c:v>
                </c:pt>
                <c:pt idx="60320">
                  <c:v>45949.41439395512</c:v>
                </c:pt>
                <c:pt idx="60321">
                  <c:v>45949.41521315513</c:v>
                </c:pt>
                <c:pt idx="60322">
                  <c:v>45949.41603235514</c:v>
                </c:pt>
                <c:pt idx="60323">
                  <c:v>45949.41685155512</c:v>
                </c:pt>
                <c:pt idx="60324">
                  <c:v>45949.41767075513</c:v>
                </c:pt>
                <c:pt idx="60325">
                  <c:v>45949.41848995513</c:v>
                </c:pt>
                <c:pt idx="60326">
                  <c:v>45949.41930915513</c:v>
                </c:pt>
                <c:pt idx="60327">
                  <c:v>45949.42012835514</c:v>
                </c:pt>
                <c:pt idx="60328">
                  <c:v>45949.42094755513</c:v>
                </c:pt>
                <c:pt idx="60329">
                  <c:v>45949.42176675507</c:v>
                </c:pt>
                <c:pt idx="60330">
                  <c:v>45949.42258595514</c:v>
                </c:pt>
                <c:pt idx="60331">
                  <c:v>45949.42340515515</c:v>
                </c:pt>
                <c:pt idx="60332">
                  <c:v>45949.42422435515</c:v>
                </c:pt>
                <c:pt idx="60333">
                  <c:v>45949.42504355508</c:v>
                </c:pt>
                <c:pt idx="60334">
                  <c:v>45949.42586275515</c:v>
                </c:pt>
                <c:pt idx="60335">
                  <c:v>45949.42668195516</c:v>
                </c:pt>
                <c:pt idx="60336">
                  <c:v>45949.42750115516</c:v>
                </c:pt>
                <c:pt idx="60337">
                  <c:v>45949.42832035516</c:v>
                </c:pt>
                <c:pt idx="60338">
                  <c:v>45949.42913955516</c:v>
                </c:pt>
                <c:pt idx="60339">
                  <c:v>45949.42995875516</c:v>
                </c:pt>
                <c:pt idx="60340">
                  <c:v>45949.43077795517</c:v>
                </c:pt>
                <c:pt idx="60341">
                  <c:v>45949.43159715517</c:v>
                </c:pt>
                <c:pt idx="60342">
                  <c:v>45949.43241635517</c:v>
                </c:pt>
                <c:pt idx="60343">
                  <c:v>45949.43323555517</c:v>
                </c:pt>
                <c:pt idx="60344">
                  <c:v>45949.43405475517</c:v>
                </c:pt>
                <c:pt idx="60345">
                  <c:v>45949.43487395517</c:v>
                </c:pt>
                <c:pt idx="60346">
                  <c:v>45949.43569315518</c:v>
                </c:pt>
                <c:pt idx="60347">
                  <c:v>45949.4365123552</c:v>
                </c:pt>
                <c:pt idx="60348">
                  <c:v>45949.43733155519</c:v>
                </c:pt>
                <c:pt idx="60349">
                  <c:v>45949.43815075519</c:v>
                </c:pt>
                <c:pt idx="60350">
                  <c:v>45949.4389699552</c:v>
                </c:pt>
                <c:pt idx="60351">
                  <c:v>45949.43978915519</c:v>
                </c:pt>
                <c:pt idx="60352">
                  <c:v>45949.4406083552</c:v>
                </c:pt>
                <c:pt idx="60353">
                  <c:v>45949.44142755518</c:v>
                </c:pt>
                <c:pt idx="60354">
                  <c:v>45949.4422467552</c:v>
                </c:pt>
                <c:pt idx="60355">
                  <c:v>45949.44306595519</c:v>
                </c:pt>
                <c:pt idx="60356">
                  <c:v>45949.4438851552</c:v>
                </c:pt>
                <c:pt idx="60357">
                  <c:v>45949.44470435521</c:v>
                </c:pt>
                <c:pt idx="60358">
                  <c:v>45949.44552355519</c:v>
                </c:pt>
                <c:pt idx="60359">
                  <c:v>45949.4463427552</c:v>
                </c:pt>
                <c:pt idx="60360">
                  <c:v>45949.44716195518</c:v>
                </c:pt>
                <c:pt idx="60361">
                  <c:v>45949.44798115522</c:v>
                </c:pt>
                <c:pt idx="60362">
                  <c:v>45949.44880035522</c:v>
                </c:pt>
                <c:pt idx="60363">
                  <c:v>45949.44961955522</c:v>
                </c:pt>
                <c:pt idx="60364">
                  <c:v>45949.45043875522</c:v>
                </c:pt>
                <c:pt idx="60365">
                  <c:v>45949.45125795522</c:v>
                </c:pt>
                <c:pt idx="60366">
                  <c:v>45949.45207715522</c:v>
                </c:pt>
                <c:pt idx="60367">
                  <c:v>45949.45289635522</c:v>
                </c:pt>
                <c:pt idx="60368">
                  <c:v>45949.45371555522</c:v>
                </c:pt>
                <c:pt idx="60369">
                  <c:v>45949.45453475523</c:v>
                </c:pt>
                <c:pt idx="60370">
                  <c:v>45949.45535395524</c:v>
                </c:pt>
                <c:pt idx="60371">
                  <c:v>45949.45617315524</c:v>
                </c:pt>
                <c:pt idx="60372">
                  <c:v>45949.45699235524</c:v>
                </c:pt>
                <c:pt idx="60373">
                  <c:v>45949.45781155524</c:v>
                </c:pt>
                <c:pt idx="60374">
                  <c:v>45949.45863075525</c:v>
                </c:pt>
                <c:pt idx="60375">
                  <c:v>45949.45944995525</c:v>
                </c:pt>
                <c:pt idx="60376">
                  <c:v>45949.46026915525</c:v>
                </c:pt>
                <c:pt idx="60377">
                  <c:v>45949.46108835525</c:v>
                </c:pt>
                <c:pt idx="60378">
                  <c:v>45949.46190755518</c:v>
                </c:pt>
                <c:pt idx="60379">
                  <c:v>45949.46272675519</c:v>
                </c:pt>
                <c:pt idx="60380">
                  <c:v>45949.46354595522</c:v>
                </c:pt>
                <c:pt idx="60381">
                  <c:v>45949.46436515525</c:v>
                </c:pt>
                <c:pt idx="60382">
                  <c:v>45949.46518435519</c:v>
                </c:pt>
                <c:pt idx="60383">
                  <c:v>45949.46600355527</c:v>
                </c:pt>
                <c:pt idx="60384">
                  <c:v>45949.46682275527</c:v>
                </c:pt>
                <c:pt idx="60385">
                  <c:v>45949.4676419552</c:v>
                </c:pt>
                <c:pt idx="60386">
                  <c:v>45949.46846115527</c:v>
                </c:pt>
                <c:pt idx="60387">
                  <c:v>45949.46928035528</c:v>
                </c:pt>
                <c:pt idx="60388">
                  <c:v>45949.47009955528</c:v>
                </c:pt>
                <c:pt idx="60389">
                  <c:v>45949.47091875528</c:v>
                </c:pt>
                <c:pt idx="60390">
                  <c:v>45949.47173795527</c:v>
                </c:pt>
                <c:pt idx="60391">
                  <c:v>45949.47255715528</c:v>
                </c:pt>
                <c:pt idx="60392">
                  <c:v>45949.47337635529</c:v>
                </c:pt>
                <c:pt idx="60393">
                  <c:v>45949.47419555527</c:v>
                </c:pt>
                <c:pt idx="60394">
                  <c:v>45949.47501475528</c:v>
                </c:pt>
                <c:pt idx="60395">
                  <c:v>45949.47583395529</c:v>
                </c:pt>
                <c:pt idx="60396">
                  <c:v>45949.4766531553</c:v>
                </c:pt>
                <c:pt idx="60397">
                  <c:v>45949.4774723553</c:v>
                </c:pt>
                <c:pt idx="60398">
                  <c:v>45949.4782915553</c:v>
                </c:pt>
                <c:pt idx="60399">
                  <c:v>45949.4791107553</c:v>
                </c:pt>
                <c:pt idx="60400">
                  <c:v>45949.47992995531</c:v>
                </c:pt>
                <c:pt idx="60401">
                  <c:v>45949.48074915531</c:v>
                </c:pt>
                <c:pt idx="60402">
                  <c:v>45949.48156835531</c:v>
                </c:pt>
                <c:pt idx="60403">
                  <c:v>45949.4823875553</c:v>
                </c:pt>
                <c:pt idx="60404">
                  <c:v>45949.48320675531</c:v>
                </c:pt>
                <c:pt idx="60405">
                  <c:v>45949.48402595532</c:v>
                </c:pt>
                <c:pt idx="60406">
                  <c:v>45949.48484515532</c:v>
                </c:pt>
                <c:pt idx="60407">
                  <c:v>45949.48566435532</c:v>
                </c:pt>
                <c:pt idx="60408">
                  <c:v>45949.48648355532</c:v>
                </c:pt>
                <c:pt idx="60409">
                  <c:v>45949.48730275533</c:v>
                </c:pt>
                <c:pt idx="60410">
                  <c:v>45949.48812195533</c:v>
                </c:pt>
                <c:pt idx="60411">
                  <c:v>45949.48894115533</c:v>
                </c:pt>
                <c:pt idx="60412">
                  <c:v>45949.48976035533</c:v>
                </c:pt>
                <c:pt idx="60413">
                  <c:v>45949.49057955533</c:v>
                </c:pt>
                <c:pt idx="60414">
                  <c:v>45949.49139875532</c:v>
                </c:pt>
                <c:pt idx="60415">
                  <c:v>45949.49221795534</c:v>
                </c:pt>
                <c:pt idx="60416">
                  <c:v>45949.49303715533</c:v>
                </c:pt>
                <c:pt idx="60417">
                  <c:v>45949.49385635534</c:v>
                </c:pt>
                <c:pt idx="60418">
                  <c:v>45949.49467555535</c:v>
                </c:pt>
                <c:pt idx="60419">
                  <c:v>45949.49549475528</c:v>
                </c:pt>
                <c:pt idx="60420">
                  <c:v>45949.49631395535</c:v>
                </c:pt>
                <c:pt idx="60421">
                  <c:v>45949.49713315535</c:v>
                </c:pt>
                <c:pt idx="60422">
                  <c:v>45949.49795235536</c:v>
                </c:pt>
                <c:pt idx="60423">
                  <c:v>45949.49877155529</c:v>
                </c:pt>
                <c:pt idx="60424">
                  <c:v>45949.49959075535</c:v>
                </c:pt>
                <c:pt idx="60425">
                  <c:v>45949.50040995536</c:v>
                </c:pt>
                <c:pt idx="60426">
                  <c:v>45949.50122915536</c:v>
                </c:pt>
                <c:pt idx="60427">
                  <c:v>45949.50204835537</c:v>
                </c:pt>
                <c:pt idx="60428">
                  <c:v>45949.50286755537</c:v>
                </c:pt>
                <c:pt idx="60429">
                  <c:v>45949.5036867553</c:v>
                </c:pt>
                <c:pt idx="60430">
                  <c:v>45949.50450595537</c:v>
                </c:pt>
                <c:pt idx="60431">
                  <c:v>45949.50532515538</c:v>
                </c:pt>
                <c:pt idx="60432">
                  <c:v>45949.50614435538</c:v>
                </c:pt>
                <c:pt idx="60433">
                  <c:v>45949.50696355537</c:v>
                </c:pt>
                <c:pt idx="60434">
                  <c:v>45949.50778275531</c:v>
                </c:pt>
                <c:pt idx="60435">
                  <c:v>45949.50860195539</c:v>
                </c:pt>
                <c:pt idx="60436">
                  <c:v>45949.50942115537</c:v>
                </c:pt>
                <c:pt idx="60437">
                  <c:v>45949.5102403554</c:v>
                </c:pt>
                <c:pt idx="60438">
                  <c:v>45949.51105955539</c:v>
                </c:pt>
                <c:pt idx="60439">
                  <c:v>45949.51187875539</c:v>
                </c:pt>
                <c:pt idx="60440">
                  <c:v>45949.5126979554</c:v>
                </c:pt>
                <c:pt idx="60441">
                  <c:v>45949.5135171554</c:v>
                </c:pt>
                <c:pt idx="60442">
                  <c:v>45949.5143363554</c:v>
                </c:pt>
                <c:pt idx="60443">
                  <c:v>45949.5151555554</c:v>
                </c:pt>
                <c:pt idx="60444">
                  <c:v>45949.51597475541</c:v>
                </c:pt>
                <c:pt idx="60445">
                  <c:v>45949.51679395541</c:v>
                </c:pt>
                <c:pt idx="60446">
                  <c:v>45949.51761315541</c:v>
                </c:pt>
                <c:pt idx="60447">
                  <c:v>45949.51843235541</c:v>
                </c:pt>
                <c:pt idx="60448">
                  <c:v>45949.51925155542</c:v>
                </c:pt>
                <c:pt idx="60449">
                  <c:v>45949.52007075542</c:v>
                </c:pt>
                <c:pt idx="60450">
                  <c:v>45949.52088995542</c:v>
                </c:pt>
                <c:pt idx="60451">
                  <c:v>45949.52170915542</c:v>
                </c:pt>
                <c:pt idx="60452">
                  <c:v>45949.52252835542</c:v>
                </c:pt>
                <c:pt idx="60453">
                  <c:v>45949.52334755536</c:v>
                </c:pt>
                <c:pt idx="60454">
                  <c:v>45949.52416675536</c:v>
                </c:pt>
                <c:pt idx="60455">
                  <c:v>45949.52498595542</c:v>
                </c:pt>
                <c:pt idx="60456">
                  <c:v>45949.52580515543</c:v>
                </c:pt>
                <c:pt idx="60457">
                  <c:v>45949.52662435544</c:v>
                </c:pt>
                <c:pt idx="60458">
                  <c:v>45949.52744355532</c:v>
                </c:pt>
                <c:pt idx="60459">
                  <c:v>45949.52826275543</c:v>
                </c:pt>
                <c:pt idx="60460">
                  <c:v>45949.52908195537</c:v>
                </c:pt>
                <c:pt idx="60461">
                  <c:v>45949.52990115545</c:v>
                </c:pt>
                <c:pt idx="60462">
                  <c:v>45949.53072035545</c:v>
                </c:pt>
                <c:pt idx="60463">
                  <c:v>45949.53153955545</c:v>
                </c:pt>
                <c:pt idx="60464">
                  <c:v>45949.53235875545</c:v>
                </c:pt>
                <c:pt idx="60465">
                  <c:v>45949.53317795545</c:v>
                </c:pt>
                <c:pt idx="60466">
                  <c:v>45949.53399715546</c:v>
                </c:pt>
                <c:pt idx="60467">
                  <c:v>45949.53481635545</c:v>
                </c:pt>
                <c:pt idx="60468">
                  <c:v>45949.53563555545</c:v>
                </c:pt>
                <c:pt idx="60469">
                  <c:v>45949.53645475546</c:v>
                </c:pt>
                <c:pt idx="60470">
                  <c:v>45949.53727395547</c:v>
                </c:pt>
                <c:pt idx="60471">
                  <c:v>45949.53809315547</c:v>
                </c:pt>
                <c:pt idx="60472">
                  <c:v>45949.53891235547</c:v>
                </c:pt>
                <c:pt idx="60473">
                  <c:v>45949.53973155547</c:v>
                </c:pt>
                <c:pt idx="60474">
                  <c:v>45949.54055075547</c:v>
                </c:pt>
                <c:pt idx="60475">
                  <c:v>45949.54136995548</c:v>
                </c:pt>
                <c:pt idx="60476">
                  <c:v>45949.54218915548</c:v>
                </c:pt>
                <c:pt idx="60477">
                  <c:v>45949.54300835548</c:v>
                </c:pt>
                <c:pt idx="60478">
                  <c:v>45949.54382755548</c:v>
                </c:pt>
                <c:pt idx="60479">
                  <c:v>45949.54464675549</c:v>
                </c:pt>
                <c:pt idx="60480">
                  <c:v>45949.54546595547</c:v>
                </c:pt>
                <c:pt idx="60481">
                  <c:v>45949.5462851555</c:v>
                </c:pt>
                <c:pt idx="60482">
                  <c:v>45949.54710435549</c:v>
                </c:pt>
                <c:pt idx="60483">
                  <c:v>45949.5479235555</c:v>
                </c:pt>
                <c:pt idx="60484">
                  <c:v>45949.5487427555</c:v>
                </c:pt>
                <c:pt idx="60485">
                  <c:v>45949.5495619555</c:v>
                </c:pt>
                <c:pt idx="60486">
                  <c:v>45949.5503811555</c:v>
                </c:pt>
                <c:pt idx="60487">
                  <c:v>45949.5512003555</c:v>
                </c:pt>
                <c:pt idx="60488">
                  <c:v>45949.5520195555</c:v>
                </c:pt>
                <c:pt idx="60489">
                  <c:v>45949.5528387555</c:v>
                </c:pt>
                <c:pt idx="60490">
                  <c:v>45949.55365795551</c:v>
                </c:pt>
                <c:pt idx="60491">
                  <c:v>45949.55447715551</c:v>
                </c:pt>
                <c:pt idx="60492">
                  <c:v>45949.55529635551</c:v>
                </c:pt>
                <c:pt idx="60493">
                  <c:v>45949.55611555552</c:v>
                </c:pt>
                <c:pt idx="60494">
                  <c:v>45949.55693475552</c:v>
                </c:pt>
                <c:pt idx="60495">
                  <c:v>45949.55775395552</c:v>
                </c:pt>
                <c:pt idx="60496">
                  <c:v>45949.55857315554</c:v>
                </c:pt>
                <c:pt idx="60497">
                  <c:v>45949.55939235552</c:v>
                </c:pt>
                <c:pt idx="60498">
                  <c:v>45949.56021155553</c:v>
                </c:pt>
                <c:pt idx="60499">
                  <c:v>45949.56103075553</c:v>
                </c:pt>
                <c:pt idx="60500">
                  <c:v>45949.56184995553</c:v>
                </c:pt>
                <c:pt idx="60501">
                  <c:v>45949.56266915554</c:v>
                </c:pt>
                <c:pt idx="60502">
                  <c:v>45949.56348835552</c:v>
                </c:pt>
                <c:pt idx="60503">
                  <c:v>45949.56430755553</c:v>
                </c:pt>
                <c:pt idx="60504">
                  <c:v>45949.56512675547</c:v>
                </c:pt>
                <c:pt idx="60505">
                  <c:v>45949.56594595555</c:v>
                </c:pt>
                <c:pt idx="60506">
                  <c:v>45949.56676515555</c:v>
                </c:pt>
                <c:pt idx="60507">
                  <c:v>45949.56758435555</c:v>
                </c:pt>
                <c:pt idx="60508">
                  <c:v>45949.56840355555</c:v>
                </c:pt>
                <c:pt idx="60509">
                  <c:v>45949.56922275556</c:v>
                </c:pt>
                <c:pt idx="60510">
                  <c:v>45949.57004195556</c:v>
                </c:pt>
                <c:pt idx="60511">
                  <c:v>45949.57086115556</c:v>
                </c:pt>
                <c:pt idx="60512">
                  <c:v>45949.57168035556</c:v>
                </c:pt>
                <c:pt idx="60513">
                  <c:v>45949.57249955556</c:v>
                </c:pt>
                <c:pt idx="60514">
                  <c:v>45949.57331875557</c:v>
                </c:pt>
                <c:pt idx="60515">
                  <c:v>45949.57413795557</c:v>
                </c:pt>
                <c:pt idx="60516">
                  <c:v>45949.57495715557</c:v>
                </c:pt>
                <c:pt idx="60517">
                  <c:v>45949.57577635557</c:v>
                </c:pt>
                <c:pt idx="60518">
                  <c:v>45949.57659555557</c:v>
                </c:pt>
                <c:pt idx="60519">
                  <c:v>45949.57741475558</c:v>
                </c:pt>
                <c:pt idx="60520">
                  <c:v>45949.57823395558</c:v>
                </c:pt>
                <c:pt idx="60521">
                  <c:v>45949.57905315558</c:v>
                </c:pt>
                <c:pt idx="60522">
                  <c:v>45949.57987235558</c:v>
                </c:pt>
                <c:pt idx="60523">
                  <c:v>45949.58069155559</c:v>
                </c:pt>
                <c:pt idx="60524">
                  <c:v>45949.58151075559</c:v>
                </c:pt>
                <c:pt idx="60525">
                  <c:v>45949.5823299556</c:v>
                </c:pt>
                <c:pt idx="60526">
                  <c:v>45949.58314915559</c:v>
                </c:pt>
                <c:pt idx="60527">
                  <c:v>45949.5839683556</c:v>
                </c:pt>
                <c:pt idx="60528">
                  <c:v>45949.58478755558</c:v>
                </c:pt>
                <c:pt idx="60529">
                  <c:v>45949.58560675559</c:v>
                </c:pt>
                <c:pt idx="60530">
                  <c:v>45949.5864259556</c:v>
                </c:pt>
                <c:pt idx="60531">
                  <c:v>45949.58724515561</c:v>
                </c:pt>
                <c:pt idx="60532">
                  <c:v>45949.58806435561</c:v>
                </c:pt>
                <c:pt idx="60533">
                  <c:v>45949.5888835556</c:v>
                </c:pt>
                <c:pt idx="60534">
                  <c:v>45949.58970275558</c:v>
                </c:pt>
                <c:pt idx="60535">
                  <c:v>45949.59052195562</c:v>
                </c:pt>
                <c:pt idx="60536">
                  <c:v>45949.59134115557</c:v>
                </c:pt>
                <c:pt idx="60537">
                  <c:v>45949.59216035558</c:v>
                </c:pt>
                <c:pt idx="60538">
                  <c:v>45949.59297955559</c:v>
                </c:pt>
                <c:pt idx="60539">
                  <c:v>45949.59379875557</c:v>
                </c:pt>
                <c:pt idx="60540">
                  <c:v>45949.59461795563</c:v>
                </c:pt>
                <c:pt idx="60541">
                  <c:v>45949.59543715559</c:v>
                </c:pt>
                <c:pt idx="60542">
                  <c:v>45949.59625635563</c:v>
                </c:pt>
                <c:pt idx="60543">
                  <c:v>45949.59707555558</c:v>
                </c:pt>
                <c:pt idx="60544">
                  <c:v>45949.59789475559</c:v>
                </c:pt>
                <c:pt idx="60545">
                  <c:v>45949.59871395562</c:v>
                </c:pt>
                <c:pt idx="60546">
                  <c:v>45949.59953315563</c:v>
                </c:pt>
                <c:pt idx="60547">
                  <c:v>45949.60035235564</c:v>
                </c:pt>
                <c:pt idx="60548">
                  <c:v>45949.60117155557</c:v>
                </c:pt>
                <c:pt idx="60549">
                  <c:v>45949.60199075558</c:v>
                </c:pt>
                <c:pt idx="60550">
                  <c:v>45949.60280995565</c:v>
                </c:pt>
                <c:pt idx="60551">
                  <c:v>45949.60362915562</c:v>
                </c:pt>
                <c:pt idx="60552">
                  <c:v>45949.60444835565</c:v>
                </c:pt>
                <c:pt idx="60553">
                  <c:v>45949.60526755559</c:v>
                </c:pt>
                <c:pt idx="60554">
                  <c:v>45949.60608675562</c:v>
                </c:pt>
                <c:pt idx="60555">
                  <c:v>45949.60690595565</c:v>
                </c:pt>
                <c:pt idx="60556">
                  <c:v>45949.60772515559</c:v>
                </c:pt>
                <c:pt idx="60557">
                  <c:v>45949.60854435567</c:v>
                </c:pt>
                <c:pt idx="60558">
                  <c:v>45949.60936355559</c:v>
                </c:pt>
                <c:pt idx="60559">
                  <c:v>45949.6101827556</c:v>
                </c:pt>
                <c:pt idx="60560">
                  <c:v>45949.61100195567</c:v>
                </c:pt>
                <c:pt idx="60561">
                  <c:v>45949.61182115567</c:v>
                </c:pt>
                <c:pt idx="60562">
                  <c:v>45949.61264035568</c:v>
                </c:pt>
                <c:pt idx="60563">
                  <c:v>45949.61345955567</c:v>
                </c:pt>
                <c:pt idx="60564">
                  <c:v>45949.61427875568</c:v>
                </c:pt>
                <c:pt idx="60565">
                  <c:v>45949.61509795568</c:v>
                </c:pt>
                <c:pt idx="60566">
                  <c:v>45949.61591715569</c:v>
                </c:pt>
                <c:pt idx="60567">
                  <c:v>45949.61673635569</c:v>
                </c:pt>
                <c:pt idx="60568">
                  <c:v>45949.61755555568</c:v>
                </c:pt>
                <c:pt idx="60569">
                  <c:v>45949.61837475569</c:v>
                </c:pt>
                <c:pt idx="60570">
                  <c:v>45949.6191939557</c:v>
                </c:pt>
                <c:pt idx="60571">
                  <c:v>45949.6200131557</c:v>
                </c:pt>
                <c:pt idx="60572">
                  <c:v>45949.6208323557</c:v>
                </c:pt>
                <c:pt idx="60573">
                  <c:v>45949.62165155559</c:v>
                </c:pt>
                <c:pt idx="60574">
                  <c:v>45949.62247075562</c:v>
                </c:pt>
                <c:pt idx="60575">
                  <c:v>45949.62328995564</c:v>
                </c:pt>
                <c:pt idx="60576">
                  <c:v>45949.62410915567</c:v>
                </c:pt>
                <c:pt idx="60577">
                  <c:v>45949.6249283557</c:v>
                </c:pt>
                <c:pt idx="60578">
                  <c:v>45949.62574755558</c:v>
                </c:pt>
                <c:pt idx="60579">
                  <c:v>45949.62656675572</c:v>
                </c:pt>
                <c:pt idx="60580">
                  <c:v>45949.62738595564</c:v>
                </c:pt>
                <c:pt idx="60581">
                  <c:v>45949.62820515572</c:v>
                </c:pt>
                <c:pt idx="60582">
                  <c:v>45949.62902435572</c:v>
                </c:pt>
                <c:pt idx="60583">
                  <c:v>45949.62984355565</c:v>
                </c:pt>
                <c:pt idx="60584">
                  <c:v>45949.63066275566</c:v>
                </c:pt>
                <c:pt idx="60585">
                  <c:v>45949.63148195562</c:v>
                </c:pt>
                <c:pt idx="60586">
                  <c:v>45949.63230115573</c:v>
                </c:pt>
                <c:pt idx="60587">
                  <c:v>45949.63312035566</c:v>
                </c:pt>
                <c:pt idx="60588">
                  <c:v>45949.63393955572</c:v>
                </c:pt>
                <c:pt idx="60589">
                  <c:v>45949.63475875572</c:v>
                </c:pt>
                <c:pt idx="60590">
                  <c:v>45949.63557795573</c:v>
                </c:pt>
                <c:pt idx="60591">
                  <c:v>45949.63639715574</c:v>
                </c:pt>
                <c:pt idx="60592">
                  <c:v>45949.63721635575</c:v>
                </c:pt>
                <c:pt idx="60593">
                  <c:v>45949.63803555575</c:v>
                </c:pt>
                <c:pt idx="60594">
                  <c:v>45949.63885475575</c:v>
                </c:pt>
                <c:pt idx="60595">
                  <c:v>45949.63967395575</c:v>
                </c:pt>
                <c:pt idx="60596">
                  <c:v>45949.64049315576</c:v>
                </c:pt>
                <c:pt idx="60597">
                  <c:v>45949.64131235576</c:v>
                </c:pt>
                <c:pt idx="60598">
                  <c:v>45949.64213155575</c:v>
                </c:pt>
                <c:pt idx="60599">
                  <c:v>45949.64295075576</c:v>
                </c:pt>
                <c:pt idx="60600">
                  <c:v>45949.64376995569</c:v>
                </c:pt>
                <c:pt idx="60601">
                  <c:v>45949.64458915577</c:v>
                </c:pt>
                <c:pt idx="60602">
                  <c:v>45949.64540835577</c:v>
                </c:pt>
                <c:pt idx="60603">
                  <c:v>45949.64622755577</c:v>
                </c:pt>
                <c:pt idx="60604">
                  <c:v>45949.64704675577</c:v>
                </c:pt>
                <c:pt idx="60605">
                  <c:v>45949.64786595578</c:v>
                </c:pt>
                <c:pt idx="60606">
                  <c:v>45949.64868515578</c:v>
                </c:pt>
                <c:pt idx="60607">
                  <c:v>45949.64950435578</c:v>
                </c:pt>
                <c:pt idx="60608">
                  <c:v>45949.65032355578</c:v>
                </c:pt>
                <c:pt idx="60609">
                  <c:v>45949.65114275572</c:v>
                </c:pt>
                <c:pt idx="60610">
                  <c:v>45949.65196195577</c:v>
                </c:pt>
                <c:pt idx="60611">
                  <c:v>45949.65278115578</c:v>
                </c:pt>
                <c:pt idx="60612">
                  <c:v>45949.65360035578</c:v>
                </c:pt>
                <c:pt idx="60613">
                  <c:v>45949.65441955579</c:v>
                </c:pt>
                <c:pt idx="60614">
                  <c:v>45949.6552387558</c:v>
                </c:pt>
                <c:pt idx="60615">
                  <c:v>45949.6560579558</c:v>
                </c:pt>
                <c:pt idx="60616">
                  <c:v>45949.6568771558</c:v>
                </c:pt>
                <c:pt idx="60617">
                  <c:v>45949.6576963558</c:v>
                </c:pt>
                <c:pt idx="60618">
                  <c:v>45949.6585155558</c:v>
                </c:pt>
                <c:pt idx="60619">
                  <c:v>45949.65933475581</c:v>
                </c:pt>
                <c:pt idx="60620">
                  <c:v>45949.6601539558</c:v>
                </c:pt>
                <c:pt idx="60621">
                  <c:v>45949.66097315581</c:v>
                </c:pt>
                <c:pt idx="60622">
                  <c:v>45949.66179235582</c:v>
                </c:pt>
                <c:pt idx="60623">
                  <c:v>45949.66261155582</c:v>
                </c:pt>
                <c:pt idx="60624">
                  <c:v>45949.66343075575</c:v>
                </c:pt>
                <c:pt idx="60625">
                  <c:v>45949.66424995582</c:v>
                </c:pt>
                <c:pt idx="60626">
                  <c:v>45949.66506915582</c:v>
                </c:pt>
                <c:pt idx="60627">
                  <c:v>45949.66588835583</c:v>
                </c:pt>
                <c:pt idx="60628">
                  <c:v>45949.66670755576</c:v>
                </c:pt>
                <c:pt idx="60629">
                  <c:v>45949.66752675582</c:v>
                </c:pt>
                <c:pt idx="60630">
                  <c:v>45949.66834595583</c:v>
                </c:pt>
                <c:pt idx="60631">
                  <c:v>45949.66916515577</c:v>
                </c:pt>
                <c:pt idx="60632">
                  <c:v>45949.66998435582</c:v>
                </c:pt>
                <c:pt idx="60633">
                  <c:v>45949.67080355583</c:v>
                </c:pt>
                <c:pt idx="60634">
                  <c:v>45949.67162275577</c:v>
                </c:pt>
                <c:pt idx="60635">
                  <c:v>45949.67244195582</c:v>
                </c:pt>
                <c:pt idx="60636">
                  <c:v>45949.67326115585</c:v>
                </c:pt>
                <c:pt idx="60637">
                  <c:v>45949.67408035585</c:v>
                </c:pt>
                <c:pt idx="60638">
                  <c:v>45949.67489955585</c:v>
                </c:pt>
                <c:pt idx="60639">
                  <c:v>45949.67571875585</c:v>
                </c:pt>
                <c:pt idx="60640">
                  <c:v>45949.67653795585</c:v>
                </c:pt>
                <c:pt idx="60641">
                  <c:v>45949.67735715586</c:v>
                </c:pt>
                <c:pt idx="60642">
                  <c:v>45949.67817635586</c:v>
                </c:pt>
                <c:pt idx="60643">
                  <c:v>45949.67899555586</c:v>
                </c:pt>
                <c:pt idx="60644">
                  <c:v>45949.67981475587</c:v>
                </c:pt>
                <c:pt idx="60645">
                  <c:v>45949.68063395587</c:v>
                </c:pt>
                <c:pt idx="60646">
                  <c:v>45949.68145315587</c:v>
                </c:pt>
                <c:pt idx="60647">
                  <c:v>45949.68227235587</c:v>
                </c:pt>
                <c:pt idx="60648">
                  <c:v>45949.68309155587</c:v>
                </c:pt>
                <c:pt idx="60649">
                  <c:v>45949.68391075588</c:v>
                </c:pt>
                <c:pt idx="60650">
                  <c:v>45949.68472995588</c:v>
                </c:pt>
                <c:pt idx="60651">
                  <c:v>45949.68554915588</c:v>
                </c:pt>
                <c:pt idx="60652">
                  <c:v>45949.68636835588</c:v>
                </c:pt>
                <c:pt idx="60653">
                  <c:v>45949.68718755582</c:v>
                </c:pt>
                <c:pt idx="60654">
                  <c:v>45949.68800675589</c:v>
                </c:pt>
                <c:pt idx="60655">
                  <c:v>45949.6888259559</c:v>
                </c:pt>
                <c:pt idx="60656">
                  <c:v>45949.68964515589</c:v>
                </c:pt>
                <c:pt idx="60657">
                  <c:v>45949.6904643559</c:v>
                </c:pt>
                <c:pt idx="60658">
                  <c:v>45949.69128355583</c:v>
                </c:pt>
                <c:pt idx="60659">
                  <c:v>45949.69210275583</c:v>
                </c:pt>
                <c:pt idx="60660">
                  <c:v>45949.6929219559</c:v>
                </c:pt>
                <c:pt idx="60661">
                  <c:v>45949.69374115582</c:v>
                </c:pt>
                <c:pt idx="60662">
                  <c:v>45949.69456035591</c:v>
                </c:pt>
                <c:pt idx="60663">
                  <c:v>45949.69537955587</c:v>
                </c:pt>
                <c:pt idx="60664">
                  <c:v>45949.6961987559</c:v>
                </c:pt>
                <c:pt idx="60665">
                  <c:v>45949.69701795591</c:v>
                </c:pt>
                <c:pt idx="60666">
                  <c:v>45949.69783715592</c:v>
                </c:pt>
                <c:pt idx="60667">
                  <c:v>45949.69865635592</c:v>
                </c:pt>
                <c:pt idx="60668">
                  <c:v>45949.69947555585</c:v>
                </c:pt>
                <c:pt idx="60669">
                  <c:v>45949.70029475592</c:v>
                </c:pt>
                <c:pt idx="60670">
                  <c:v>45949.70111395593</c:v>
                </c:pt>
                <c:pt idx="60671">
                  <c:v>45949.70193315593</c:v>
                </c:pt>
                <c:pt idx="60672">
                  <c:v>45949.70275235593</c:v>
                </c:pt>
                <c:pt idx="60673">
                  <c:v>45949.70357155593</c:v>
                </c:pt>
                <c:pt idx="60674">
                  <c:v>45949.70439075593</c:v>
                </c:pt>
                <c:pt idx="60675">
                  <c:v>45949.70520995594</c:v>
                </c:pt>
                <c:pt idx="60676">
                  <c:v>45949.70602915594</c:v>
                </c:pt>
                <c:pt idx="60677">
                  <c:v>45949.70684835594</c:v>
                </c:pt>
                <c:pt idx="60678">
                  <c:v>45949.70766755587</c:v>
                </c:pt>
                <c:pt idx="60679">
                  <c:v>45949.70848675595</c:v>
                </c:pt>
                <c:pt idx="60680">
                  <c:v>45949.70930595595</c:v>
                </c:pt>
                <c:pt idx="60681">
                  <c:v>45949.71012515595</c:v>
                </c:pt>
                <c:pt idx="60682">
                  <c:v>45949.71094435595</c:v>
                </c:pt>
                <c:pt idx="60683">
                  <c:v>45949.71176355589</c:v>
                </c:pt>
                <c:pt idx="60684">
                  <c:v>45949.71258275596</c:v>
                </c:pt>
                <c:pt idx="60685">
                  <c:v>45949.71340195595</c:v>
                </c:pt>
                <c:pt idx="60686">
                  <c:v>45949.71422115596</c:v>
                </c:pt>
                <c:pt idx="60687">
                  <c:v>45949.71504035596</c:v>
                </c:pt>
                <c:pt idx="60688">
                  <c:v>45949.71585955597</c:v>
                </c:pt>
                <c:pt idx="60689">
                  <c:v>45949.71667875597</c:v>
                </c:pt>
                <c:pt idx="60690">
                  <c:v>45949.71749795597</c:v>
                </c:pt>
                <c:pt idx="60691">
                  <c:v>45949.71831715598</c:v>
                </c:pt>
                <c:pt idx="60692">
                  <c:v>45949.71913635597</c:v>
                </c:pt>
                <c:pt idx="60693">
                  <c:v>45949.71995555598</c:v>
                </c:pt>
                <c:pt idx="60694">
                  <c:v>45949.72077475597</c:v>
                </c:pt>
                <c:pt idx="60695">
                  <c:v>45949.72159395598</c:v>
                </c:pt>
                <c:pt idx="60696">
                  <c:v>45949.72241315599</c:v>
                </c:pt>
                <c:pt idx="60697">
                  <c:v>45949.72323235599</c:v>
                </c:pt>
                <c:pt idx="60698">
                  <c:v>45949.72405155598</c:v>
                </c:pt>
                <c:pt idx="60699">
                  <c:v>45949.72487075598</c:v>
                </c:pt>
                <c:pt idx="60700">
                  <c:v>45949.72568995597</c:v>
                </c:pt>
                <c:pt idx="60701">
                  <c:v>45949.726509156</c:v>
                </c:pt>
                <c:pt idx="60702">
                  <c:v>45949.727328356</c:v>
                </c:pt>
                <c:pt idx="60703">
                  <c:v>45949.72814755593</c:v>
                </c:pt>
                <c:pt idx="60704">
                  <c:v>45949.728966756</c:v>
                </c:pt>
                <c:pt idx="60705">
                  <c:v>45949.72978595594</c:v>
                </c:pt>
                <c:pt idx="60706">
                  <c:v>45949.73060515601</c:v>
                </c:pt>
                <c:pt idx="60707">
                  <c:v>45949.731424356</c:v>
                </c:pt>
                <c:pt idx="60708">
                  <c:v>45949.73224355601</c:v>
                </c:pt>
                <c:pt idx="60709">
                  <c:v>45949.73306275594</c:v>
                </c:pt>
                <c:pt idx="60710">
                  <c:v>45949.73388195602</c:v>
                </c:pt>
                <c:pt idx="60711">
                  <c:v>45949.73470115602</c:v>
                </c:pt>
                <c:pt idx="60712">
                  <c:v>45949.73552035602</c:v>
                </c:pt>
                <c:pt idx="60713">
                  <c:v>45949.73633955602</c:v>
                </c:pt>
                <c:pt idx="60714">
                  <c:v>45949.73715875603</c:v>
                </c:pt>
                <c:pt idx="60715">
                  <c:v>45949.73797795603</c:v>
                </c:pt>
                <c:pt idx="60716">
                  <c:v>45949.73879715603</c:v>
                </c:pt>
                <c:pt idx="60717">
                  <c:v>45949.73961635603</c:v>
                </c:pt>
                <c:pt idx="60718">
                  <c:v>45949.74043555604</c:v>
                </c:pt>
                <c:pt idx="60719">
                  <c:v>45949.74125475604</c:v>
                </c:pt>
                <c:pt idx="60720">
                  <c:v>45949.74207395604</c:v>
                </c:pt>
                <c:pt idx="60721">
                  <c:v>45949.74289315604</c:v>
                </c:pt>
                <c:pt idx="60722">
                  <c:v>45949.74371235604</c:v>
                </c:pt>
                <c:pt idx="60723">
                  <c:v>45949.74453155605</c:v>
                </c:pt>
                <c:pt idx="60724">
                  <c:v>45949.74535075605</c:v>
                </c:pt>
                <c:pt idx="60725">
                  <c:v>45949.74616995605</c:v>
                </c:pt>
                <c:pt idx="60726">
                  <c:v>45949.74698915605</c:v>
                </c:pt>
                <c:pt idx="60727">
                  <c:v>45949.74780835605</c:v>
                </c:pt>
                <c:pt idx="60728">
                  <c:v>45949.74862755606</c:v>
                </c:pt>
                <c:pt idx="60729">
                  <c:v>45949.74944675605</c:v>
                </c:pt>
                <c:pt idx="60730">
                  <c:v>45949.75026595606</c:v>
                </c:pt>
                <c:pt idx="60731">
                  <c:v>45949.75108515607</c:v>
                </c:pt>
                <c:pt idx="60732">
                  <c:v>45949.75190435607</c:v>
                </c:pt>
                <c:pt idx="60733">
                  <c:v>45949.75272355607</c:v>
                </c:pt>
                <c:pt idx="60734">
                  <c:v>45949.75354275607</c:v>
                </c:pt>
                <c:pt idx="60735">
                  <c:v>45949.75436195607</c:v>
                </c:pt>
                <c:pt idx="60736">
                  <c:v>45949.75518115608</c:v>
                </c:pt>
                <c:pt idx="60737">
                  <c:v>45949.75600035607</c:v>
                </c:pt>
                <c:pt idx="60738">
                  <c:v>45949.75681955608</c:v>
                </c:pt>
                <c:pt idx="60739">
                  <c:v>45949.75763875608</c:v>
                </c:pt>
                <c:pt idx="60740">
                  <c:v>45949.75845795608</c:v>
                </c:pt>
                <c:pt idx="60741">
                  <c:v>45949.75927715608</c:v>
                </c:pt>
                <c:pt idx="60742">
                  <c:v>45949.7600963561</c:v>
                </c:pt>
                <c:pt idx="60743">
                  <c:v>45949.76091555609</c:v>
                </c:pt>
                <c:pt idx="60744">
                  <c:v>45949.7617347561</c:v>
                </c:pt>
                <c:pt idx="60745">
                  <c:v>45949.7625539561</c:v>
                </c:pt>
                <c:pt idx="60746">
                  <c:v>45949.7633731561</c:v>
                </c:pt>
                <c:pt idx="60747">
                  <c:v>45949.7641923561</c:v>
                </c:pt>
                <c:pt idx="60748">
                  <c:v>45949.7650115561</c:v>
                </c:pt>
                <c:pt idx="60749">
                  <c:v>45949.76583075611</c:v>
                </c:pt>
                <c:pt idx="60750">
                  <c:v>45949.76664995611</c:v>
                </c:pt>
                <c:pt idx="60751">
                  <c:v>45949.7674691561</c:v>
                </c:pt>
                <c:pt idx="60752">
                  <c:v>45949.76828835611</c:v>
                </c:pt>
                <c:pt idx="60753">
                  <c:v>45949.76910755612</c:v>
                </c:pt>
                <c:pt idx="60754">
                  <c:v>45949.76992675612</c:v>
                </c:pt>
                <c:pt idx="60755">
                  <c:v>45949.77074595612</c:v>
                </c:pt>
                <c:pt idx="60756">
                  <c:v>45949.77156515612</c:v>
                </c:pt>
                <c:pt idx="60757">
                  <c:v>45949.77238435612</c:v>
                </c:pt>
                <c:pt idx="60758">
                  <c:v>45949.77320355613</c:v>
                </c:pt>
                <c:pt idx="60759">
                  <c:v>45949.77402275613</c:v>
                </c:pt>
                <c:pt idx="60760">
                  <c:v>45949.77484195613</c:v>
                </c:pt>
                <c:pt idx="60761">
                  <c:v>45949.77566115613</c:v>
                </c:pt>
                <c:pt idx="60762">
                  <c:v>45949.77648035614</c:v>
                </c:pt>
                <c:pt idx="60763">
                  <c:v>45949.77729955614</c:v>
                </c:pt>
                <c:pt idx="60764">
                  <c:v>45949.77811875614</c:v>
                </c:pt>
                <c:pt idx="60765">
                  <c:v>45949.77893795614</c:v>
                </c:pt>
                <c:pt idx="60766">
                  <c:v>45949.77975715615</c:v>
                </c:pt>
                <c:pt idx="60767">
                  <c:v>45949.78057635614</c:v>
                </c:pt>
                <c:pt idx="60768">
                  <c:v>45949.78139555615</c:v>
                </c:pt>
                <c:pt idx="60769">
                  <c:v>45949.78221475616</c:v>
                </c:pt>
                <c:pt idx="60770">
                  <c:v>45949.78303395615</c:v>
                </c:pt>
                <c:pt idx="60771">
                  <c:v>45949.78385315615</c:v>
                </c:pt>
                <c:pt idx="60772">
                  <c:v>45949.78467235615</c:v>
                </c:pt>
                <c:pt idx="60773">
                  <c:v>45949.78549155615</c:v>
                </c:pt>
                <c:pt idx="60774">
                  <c:v>45949.78631075616</c:v>
                </c:pt>
                <c:pt idx="60775">
                  <c:v>45949.78712995617</c:v>
                </c:pt>
                <c:pt idx="60776">
                  <c:v>45949.78794915617</c:v>
                </c:pt>
                <c:pt idx="60777">
                  <c:v>45949.78876835617</c:v>
                </c:pt>
                <c:pt idx="60778">
                  <c:v>45949.78958755617</c:v>
                </c:pt>
                <c:pt idx="60779">
                  <c:v>45949.79040675618</c:v>
                </c:pt>
                <c:pt idx="60780">
                  <c:v>45949.79122595618</c:v>
                </c:pt>
                <c:pt idx="60781">
                  <c:v>45949.79204515618</c:v>
                </c:pt>
                <c:pt idx="60782">
                  <c:v>45949.79286435618</c:v>
                </c:pt>
                <c:pt idx="60783">
                  <c:v>45949.79368355611</c:v>
                </c:pt>
                <c:pt idx="60784">
                  <c:v>45949.79450275619</c:v>
                </c:pt>
                <c:pt idx="60785">
                  <c:v>45949.79532195618</c:v>
                </c:pt>
                <c:pt idx="60786">
                  <c:v>45949.79614115618</c:v>
                </c:pt>
                <c:pt idx="60787">
                  <c:v>45949.79696035619</c:v>
                </c:pt>
                <c:pt idx="60788">
                  <c:v>45949.79777955617</c:v>
                </c:pt>
                <c:pt idx="60789">
                  <c:v>45949.7985987562</c:v>
                </c:pt>
                <c:pt idx="60790">
                  <c:v>45949.79941795619</c:v>
                </c:pt>
                <c:pt idx="60791">
                  <c:v>45949.8002371562</c:v>
                </c:pt>
                <c:pt idx="60792">
                  <c:v>45949.8010563562</c:v>
                </c:pt>
                <c:pt idx="60793">
                  <c:v>45949.80187555621</c:v>
                </c:pt>
                <c:pt idx="60794">
                  <c:v>45949.80269475621</c:v>
                </c:pt>
                <c:pt idx="60795">
                  <c:v>45949.80351395621</c:v>
                </c:pt>
                <c:pt idx="60796">
                  <c:v>45949.80433315621</c:v>
                </c:pt>
                <c:pt idx="60797">
                  <c:v>45949.80515235622</c:v>
                </c:pt>
                <c:pt idx="60798">
                  <c:v>45949.80597155622</c:v>
                </c:pt>
                <c:pt idx="60799">
                  <c:v>45949.80679075622</c:v>
                </c:pt>
                <c:pt idx="60800">
                  <c:v>45949.80760995622</c:v>
                </c:pt>
                <c:pt idx="60801">
                  <c:v>45949.80842915622</c:v>
                </c:pt>
                <c:pt idx="60802">
                  <c:v>45949.80924835622</c:v>
                </c:pt>
                <c:pt idx="60803">
                  <c:v>45949.81006755623</c:v>
                </c:pt>
                <c:pt idx="60804">
                  <c:v>45949.81088675623</c:v>
                </c:pt>
                <c:pt idx="60805">
                  <c:v>45949.81170595624</c:v>
                </c:pt>
                <c:pt idx="60806">
                  <c:v>45949.81252515623</c:v>
                </c:pt>
                <c:pt idx="60807">
                  <c:v>45949.81334435624</c:v>
                </c:pt>
                <c:pt idx="60808">
                  <c:v>45949.81416355624</c:v>
                </c:pt>
                <c:pt idx="60809">
                  <c:v>45949.81498275624</c:v>
                </c:pt>
                <c:pt idx="60810">
                  <c:v>45949.81580195625</c:v>
                </c:pt>
                <c:pt idx="60811">
                  <c:v>45949.81662115625</c:v>
                </c:pt>
                <c:pt idx="60812">
                  <c:v>45949.81744035625</c:v>
                </c:pt>
                <c:pt idx="60813">
                  <c:v>45949.81825955626</c:v>
                </c:pt>
                <c:pt idx="60814">
                  <c:v>45949.81907875625</c:v>
                </c:pt>
                <c:pt idx="60815">
                  <c:v>45949.81989795625</c:v>
                </c:pt>
                <c:pt idx="60816">
                  <c:v>45949.82071715626</c:v>
                </c:pt>
                <c:pt idx="60817">
                  <c:v>45949.82153635626</c:v>
                </c:pt>
                <c:pt idx="60818">
                  <c:v>45949.82235555627</c:v>
                </c:pt>
                <c:pt idx="60819">
                  <c:v>45949.82317475627</c:v>
                </c:pt>
                <c:pt idx="60820">
                  <c:v>45949.82399395627</c:v>
                </c:pt>
                <c:pt idx="60821">
                  <c:v>45949.82481315627</c:v>
                </c:pt>
                <c:pt idx="60822">
                  <c:v>45949.82563235627</c:v>
                </c:pt>
                <c:pt idx="60823">
                  <c:v>45949.82645155628</c:v>
                </c:pt>
                <c:pt idx="60824">
                  <c:v>45949.82727075628</c:v>
                </c:pt>
                <c:pt idx="60825">
                  <c:v>45949.82808995628</c:v>
                </c:pt>
                <c:pt idx="60826">
                  <c:v>45949.82890915628</c:v>
                </c:pt>
                <c:pt idx="60827">
                  <c:v>45949.82972835629</c:v>
                </c:pt>
                <c:pt idx="60828">
                  <c:v>45949.83054755629</c:v>
                </c:pt>
                <c:pt idx="60829">
                  <c:v>45949.83136675628</c:v>
                </c:pt>
                <c:pt idx="60830">
                  <c:v>45949.83218595629</c:v>
                </c:pt>
                <c:pt idx="60831">
                  <c:v>45949.8330051563</c:v>
                </c:pt>
                <c:pt idx="60832">
                  <c:v>45949.8338243563</c:v>
                </c:pt>
                <c:pt idx="60833">
                  <c:v>45949.8346435563</c:v>
                </c:pt>
                <c:pt idx="60834">
                  <c:v>45949.83546275627</c:v>
                </c:pt>
                <c:pt idx="60835">
                  <c:v>45949.8362819563</c:v>
                </c:pt>
                <c:pt idx="60836">
                  <c:v>45949.83710115631</c:v>
                </c:pt>
                <c:pt idx="60837">
                  <c:v>45949.83792035631</c:v>
                </c:pt>
                <c:pt idx="60838">
                  <c:v>45949.83873955631</c:v>
                </c:pt>
                <c:pt idx="60839">
                  <c:v>45949.83955875631</c:v>
                </c:pt>
                <c:pt idx="60840">
                  <c:v>45949.84037795631</c:v>
                </c:pt>
                <c:pt idx="60841">
                  <c:v>45949.84119715632</c:v>
                </c:pt>
                <c:pt idx="60842">
                  <c:v>45949.84201635634</c:v>
                </c:pt>
                <c:pt idx="60843">
                  <c:v>45949.84283555633</c:v>
                </c:pt>
                <c:pt idx="60844">
                  <c:v>45949.84365475632</c:v>
                </c:pt>
                <c:pt idx="60845">
                  <c:v>45949.84447395632</c:v>
                </c:pt>
                <c:pt idx="60846">
                  <c:v>45949.84529315632</c:v>
                </c:pt>
                <c:pt idx="60847">
                  <c:v>45949.84611235633</c:v>
                </c:pt>
                <c:pt idx="60848">
                  <c:v>45949.84693155633</c:v>
                </c:pt>
                <c:pt idx="60849">
                  <c:v>45949.84775075634</c:v>
                </c:pt>
                <c:pt idx="60850">
                  <c:v>45949.84856995633</c:v>
                </c:pt>
                <c:pt idx="60851">
                  <c:v>45949.84938915634</c:v>
                </c:pt>
                <c:pt idx="60852">
                  <c:v>45949.8502083564</c:v>
                </c:pt>
                <c:pt idx="60853">
                  <c:v>45949.85102755635</c:v>
                </c:pt>
                <c:pt idx="60854">
                  <c:v>45949.85184675635</c:v>
                </c:pt>
                <c:pt idx="60855">
                  <c:v>45949.85266595635</c:v>
                </c:pt>
                <c:pt idx="60856">
                  <c:v>45949.85348515635</c:v>
                </c:pt>
                <c:pt idx="60857">
                  <c:v>45949.85430435636</c:v>
                </c:pt>
                <c:pt idx="60858">
                  <c:v>45949.85512355636</c:v>
                </c:pt>
                <c:pt idx="60859">
                  <c:v>45949.85594275636</c:v>
                </c:pt>
                <c:pt idx="60860">
                  <c:v>45949.85676195636</c:v>
                </c:pt>
                <c:pt idx="60861">
                  <c:v>45949.85758115636</c:v>
                </c:pt>
                <c:pt idx="60862">
                  <c:v>45949.85840035636</c:v>
                </c:pt>
                <c:pt idx="60863">
                  <c:v>45949.85921955636</c:v>
                </c:pt>
                <c:pt idx="60864">
                  <c:v>45949.86003875637</c:v>
                </c:pt>
                <c:pt idx="60865">
                  <c:v>45949.86085795638</c:v>
                </c:pt>
                <c:pt idx="60866">
                  <c:v>45949.86167715637</c:v>
                </c:pt>
                <c:pt idx="60867">
                  <c:v>45949.86249635637</c:v>
                </c:pt>
                <c:pt idx="60868">
                  <c:v>45949.86331555638</c:v>
                </c:pt>
                <c:pt idx="60869">
                  <c:v>45949.86413475638</c:v>
                </c:pt>
                <c:pt idx="60870">
                  <c:v>45949.86495395638</c:v>
                </c:pt>
                <c:pt idx="60871">
                  <c:v>45949.86577315639</c:v>
                </c:pt>
                <c:pt idx="60872">
                  <c:v>45949.86659235638</c:v>
                </c:pt>
                <c:pt idx="60873">
                  <c:v>45949.86741155638</c:v>
                </c:pt>
                <c:pt idx="60874">
                  <c:v>45949.8682307564</c:v>
                </c:pt>
                <c:pt idx="60875">
                  <c:v>45949.8690499564</c:v>
                </c:pt>
                <c:pt idx="60876">
                  <c:v>45949.8698691564</c:v>
                </c:pt>
                <c:pt idx="60877">
                  <c:v>45949.8706883564</c:v>
                </c:pt>
                <c:pt idx="60878">
                  <c:v>45949.8715075564</c:v>
                </c:pt>
                <c:pt idx="60879">
                  <c:v>45949.8723267564</c:v>
                </c:pt>
                <c:pt idx="60880">
                  <c:v>45949.87314595641</c:v>
                </c:pt>
                <c:pt idx="60881">
                  <c:v>45949.87396515641</c:v>
                </c:pt>
                <c:pt idx="60882">
                  <c:v>45949.87478435641</c:v>
                </c:pt>
                <c:pt idx="60883">
                  <c:v>45949.87560355641</c:v>
                </c:pt>
                <c:pt idx="60884">
                  <c:v>45949.87642275642</c:v>
                </c:pt>
                <c:pt idx="60885">
                  <c:v>45949.87724195642</c:v>
                </c:pt>
                <c:pt idx="60886">
                  <c:v>45949.87806115642</c:v>
                </c:pt>
                <c:pt idx="60887">
                  <c:v>45949.87888035643</c:v>
                </c:pt>
                <c:pt idx="60888">
                  <c:v>45949.87969955642</c:v>
                </c:pt>
                <c:pt idx="60889">
                  <c:v>45949.8805187565</c:v>
                </c:pt>
                <c:pt idx="60890">
                  <c:v>45949.88133795643</c:v>
                </c:pt>
                <c:pt idx="60891">
                  <c:v>45949.88215715644</c:v>
                </c:pt>
                <c:pt idx="60892">
                  <c:v>45949.88297635644</c:v>
                </c:pt>
                <c:pt idx="60893">
                  <c:v>45949.88379555644</c:v>
                </c:pt>
                <c:pt idx="60894">
                  <c:v>45949.88461475643</c:v>
                </c:pt>
                <c:pt idx="60895">
                  <c:v>45949.88543395644</c:v>
                </c:pt>
                <c:pt idx="60896">
                  <c:v>45949.8862531565</c:v>
                </c:pt>
                <c:pt idx="60897">
                  <c:v>45949.88707235644</c:v>
                </c:pt>
                <c:pt idx="60898">
                  <c:v>45949.88789155645</c:v>
                </c:pt>
                <c:pt idx="60899">
                  <c:v>45949.88871075645</c:v>
                </c:pt>
                <c:pt idx="60900">
                  <c:v>45949.88952995646</c:v>
                </c:pt>
                <c:pt idx="60901">
                  <c:v>45949.89034915645</c:v>
                </c:pt>
                <c:pt idx="60902">
                  <c:v>45949.89116835646</c:v>
                </c:pt>
                <c:pt idx="60903">
                  <c:v>45949.89198755645</c:v>
                </c:pt>
                <c:pt idx="60904">
                  <c:v>45949.89280675646</c:v>
                </c:pt>
                <c:pt idx="60905">
                  <c:v>45949.89362595647</c:v>
                </c:pt>
                <c:pt idx="60906">
                  <c:v>45949.89444515647</c:v>
                </c:pt>
                <c:pt idx="60907">
                  <c:v>45949.89526435647</c:v>
                </c:pt>
                <c:pt idx="60908">
                  <c:v>45949.89608355647</c:v>
                </c:pt>
                <c:pt idx="60909">
                  <c:v>45949.89690275647</c:v>
                </c:pt>
                <c:pt idx="60910">
                  <c:v>45949.89772195648</c:v>
                </c:pt>
                <c:pt idx="60911">
                  <c:v>45949.89854115647</c:v>
                </c:pt>
                <c:pt idx="60912">
                  <c:v>45949.89936035648</c:v>
                </c:pt>
                <c:pt idx="60913">
                  <c:v>45949.90017955648</c:v>
                </c:pt>
                <c:pt idx="60914">
                  <c:v>45949.90099875648</c:v>
                </c:pt>
                <c:pt idx="60915">
                  <c:v>45949.90181795648</c:v>
                </c:pt>
                <c:pt idx="60916">
                  <c:v>45949.9026371565</c:v>
                </c:pt>
                <c:pt idx="60917">
                  <c:v>45949.9034563565</c:v>
                </c:pt>
                <c:pt idx="60918">
                  <c:v>45949.9042755565</c:v>
                </c:pt>
                <c:pt idx="60919">
                  <c:v>45949.9050947565</c:v>
                </c:pt>
                <c:pt idx="60920">
                  <c:v>45949.9059139565</c:v>
                </c:pt>
                <c:pt idx="60921">
                  <c:v>45949.9067331565</c:v>
                </c:pt>
                <c:pt idx="60922">
                  <c:v>45949.9075523565</c:v>
                </c:pt>
                <c:pt idx="60923">
                  <c:v>45949.9083715565</c:v>
                </c:pt>
                <c:pt idx="60924">
                  <c:v>45949.90919075651</c:v>
                </c:pt>
                <c:pt idx="60925">
                  <c:v>45949.9100099565</c:v>
                </c:pt>
                <c:pt idx="60926">
                  <c:v>45949.9108291565</c:v>
                </c:pt>
                <c:pt idx="60927">
                  <c:v>45949.91164835651</c:v>
                </c:pt>
                <c:pt idx="60928">
                  <c:v>45949.91246755652</c:v>
                </c:pt>
                <c:pt idx="60929">
                  <c:v>45949.91328675652</c:v>
                </c:pt>
                <c:pt idx="60930">
                  <c:v>45949.91410595652</c:v>
                </c:pt>
                <c:pt idx="60931">
                  <c:v>45949.91492515653</c:v>
                </c:pt>
                <c:pt idx="60932">
                  <c:v>45949.91574435652</c:v>
                </c:pt>
                <c:pt idx="60933">
                  <c:v>45949.91656355652</c:v>
                </c:pt>
                <c:pt idx="60934">
                  <c:v>45949.91738275653</c:v>
                </c:pt>
                <c:pt idx="60935">
                  <c:v>45949.91820195654</c:v>
                </c:pt>
                <c:pt idx="60936">
                  <c:v>45949.91902115653</c:v>
                </c:pt>
                <c:pt idx="60937">
                  <c:v>45949.91984035653</c:v>
                </c:pt>
                <c:pt idx="60938">
                  <c:v>45949.92065955654</c:v>
                </c:pt>
                <c:pt idx="60939">
                  <c:v>45949.92147875654</c:v>
                </c:pt>
                <c:pt idx="60940">
                  <c:v>45949.92229795654</c:v>
                </c:pt>
                <c:pt idx="60941">
                  <c:v>45949.92311715655</c:v>
                </c:pt>
                <c:pt idx="60942">
                  <c:v>45949.92393635655</c:v>
                </c:pt>
                <c:pt idx="60943">
                  <c:v>45949.92475555655</c:v>
                </c:pt>
                <c:pt idx="60944">
                  <c:v>45949.92557475655</c:v>
                </c:pt>
                <c:pt idx="60945">
                  <c:v>45949.92639395655</c:v>
                </c:pt>
                <c:pt idx="60946">
                  <c:v>45949.92721315655</c:v>
                </c:pt>
                <c:pt idx="60947">
                  <c:v>45949.92803235656</c:v>
                </c:pt>
                <c:pt idx="60948">
                  <c:v>45949.92885155656</c:v>
                </c:pt>
                <c:pt idx="60949">
                  <c:v>45949.92967075657</c:v>
                </c:pt>
                <c:pt idx="60950">
                  <c:v>45949.93048995657</c:v>
                </c:pt>
                <c:pt idx="60951">
                  <c:v>45949.93130915657</c:v>
                </c:pt>
                <c:pt idx="60952">
                  <c:v>45949.93212835658</c:v>
                </c:pt>
                <c:pt idx="60953">
                  <c:v>45949.93294755657</c:v>
                </c:pt>
                <c:pt idx="60954">
                  <c:v>45949.93376675658</c:v>
                </c:pt>
                <c:pt idx="60955">
                  <c:v>45949.93458595658</c:v>
                </c:pt>
                <c:pt idx="60956">
                  <c:v>45949.93540515658</c:v>
                </c:pt>
                <c:pt idx="60957">
                  <c:v>45949.9362243566</c:v>
                </c:pt>
                <c:pt idx="60958">
                  <c:v>45949.93704355659</c:v>
                </c:pt>
                <c:pt idx="60959">
                  <c:v>45949.93786275659</c:v>
                </c:pt>
                <c:pt idx="60960">
                  <c:v>45949.9386819566</c:v>
                </c:pt>
                <c:pt idx="60961">
                  <c:v>45949.9395011566</c:v>
                </c:pt>
                <c:pt idx="60962">
                  <c:v>45949.9403203566</c:v>
                </c:pt>
                <c:pt idx="60963">
                  <c:v>45949.9411395566</c:v>
                </c:pt>
                <c:pt idx="60964">
                  <c:v>45949.9419587566</c:v>
                </c:pt>
                <c:pt idx="60965">
                  <c:v>45949.9427779566</c:v>
                </c:pt>
                <c:pt idx="60966">
                  <c:v>45949.9435971566</c:v>
                </c:pt>
                <c:pt idx="60967">
                  <c:v>45949.9444163566</c:v>
                </c:pt>
                <c:pt idx="60968">
                  <c:v>45949.94523555661</c:v>
                </c:pt>
                <c:pt idx="60969">
                  <c:v>45949.94605475661</c:v>
                </c:pt>
                <c:pt idx="60970">
                  <c:v>45949.94687395661</c:v>
                </c:pt>
                <c:pt idx="60971">
                  <c:v>45949.94769315662</c:v>
                </c:pt>
                <c:pt idx="60972">
                  <c:v>45949.94851235661</c:v>
                </c:pt>
                <c:pt idx="60973">
                  <c:v>45949.94933155662</c:v>
                </c:pt>
                <c:pt idx="60974">
                  <c:v>45949.95015075662</c:v>
                </c:pt>
                <c:pt idx="60975">
                  <c:v>45949.95096995662</c:v>
                </c:pt>
                <c:pt idx="60976">
                  <c:v>45949.95178915663</c:v>
                </c:pt>
                <c:pt idx="60977">
                  <c:v>45949.95260835663</c:v>
                </c:pt>
                <c:pt idx="60978">
                  <c:v>45949.95342755663</c:v>
                </c:pt>
                <c:pt idx="60979">
                  <c:v>45949.95424675663</c:v>
                </c:pt>
                <c:pt idx="60980">
                  <c:v>45949.95506595664</c:v>
                </c:pt>
                <c:pt idx="60981">
                  <c:v>45949.95588515664</c:v>
                </c:pt>
                <c:pt idx="60982">
                  <c:v>45949.95670435664</c:v>
                </c:pt>
                <c:pt idx="60983">
                  <c:v>45949.95752355664</c:v>
                </c:pt>
                <c:pt idx="60984">
                  <c:v>45949.95834275665</c:v>
                </c:pt>
                <c:pt idx="60985">
                  <c:v>45949.95916195665</c:v>
                </c:pt>
                <c:pt idx="60986">
                  <c:v>45949.95998115665</c:v>
                </c:pt>
                <c:pt idx="60987">
                  <c:v>45949.96080035665</c:v>
                </c:pt>
                <c:pt idx="60988">
                  <c:v>45949.96161955666</c:v>
                </c:pt>
                <c:pt idx="60989">
                  <c:v>45949.96243875666</c:v>
                </c:pt>
                <c:pt idx="60990">
                  <c:v>45949.96325795666</c:v>
                </c:pt>
                <c:pt idx="60991">
                  <c:v>45949.96407715666</c:v>
                </c:pt>
                <c:pt idx="60992">
                  <c:v>45949.96489635666</c:v>
                </c:pt>
                <c:pt idx="60993">
                  <c:v>45949.96571555667</c:v>
                </c:pt>
                <c:pt idx="60994">
                  <c:v>45949.96653475667</c:v>
                </c:pt>
                <c:pt idx="60995">
                  <c:v>45949.96735395667</c:v>
                </c:pt>
                <c:pt idx="60996">
                  <c:v>45949.96817315667</c:v>
                </c:pt>
                <c:pt idx="60997">
                  <c:v>45949.96899235667</c:v>
                </c:pt>
                <c:pt idx="60998">
                  <c:v>45949.96981155668</c:v>
                </c:pt>
                <c:pt idx="60999">
                  <c:v>45949.97063075668</c:v>
                </c:pt>
                <c:pt idx="61000">
                  <c:v>45949.97144995668</c:v>
                </c:pt>
                <c:pt idx="61001">
                  <c:v>45949.97226915668</c:v>
                </c:pt>
                <c:pt idx="61002">
                  <c:v>45949.97308835669</c:v>
                </c:pt>
                <c:pt idx="61003">
                  <c:v>45949.97390755668</c:v>
                </c:pt>
                <c:pt idx="61004">
                  <c:v>45949.97472675669</c:v>
                </c:pt>
                <c:pt idx="61005">
                  <c:v>45949.97554595669</c:v>
                </c:pt>
                <c:pt idx="61006">
                  <c:v>45949.9763651567</c:v>
                </c:pt>
                <c:pt idx="61007">
                  <c:v>45949.9771843567</c:v>
                </c:pt>
                <c:pt idx="61008">
                  <c:v>45949.9780035567</c:v>
                </c:pt>
                <c:pt idx="61009">
                  <c:v>45949.9788227567</c:v>
                </c:pt>
                <c:pt idx="61010">
                  <c:v>45949.97964195671</c:v>
                </c:pt>
                <c:pt idx="61011">
                  <c:v>45949.98046115671</c:v>
                </c:pt>
                <c:pt idx="61012">
                  <c:v>45949.98128035671</c:v>
                </c:pt>
                <c:pt idx="61013">
                  <c:v>45949.98209955671</c:v>
                </c:pt>
                <c:pt idx="61014">
                  <c:v>45949.98291875671</c:v>
                </c:pt>
                <c:pt idx="61015">
                  <c:v>45949.98373795672</c:v>
                </c:pt>
                <c:pt idx="61016">
                  <c:v>45949.98455715674</c:v>
                </c:pt>
                <c:pt idx="61017">
                  <c:v>45949.98537635672</c:v>
                </c:pt>
                <c:pt idx="61018">
                  <c:v>45949.98619555672</c:v>
                </c:pt>
                <c:pt idx="61019">
                  <c:v>45949.98701475672</c:v>
                </c:pt>
                <c:pt idx="61020">
                  <c:v>45949.98783395672</c:v>
                </c:pt>
                <c:pt idx="61021">
                  <c:v>45949.98865315673</c:v>
                </c:pt>
                <c:pt idx="61022">
                  <c:v>45949.98947235673</c:v>
                </c:pt>
                <c:pt idx="61023">
                  <c:v>45949.99029155674</c:v>
                </c:pt>
                <c:pt idx="61024">
                  <c:v>45949.99111075672</c:v>
                </c:pt>
                <c:pt idx="61025">
                  <c:v>45949.99192995673</c:v>
                </c:pt>
                <c:pt idx="61026">
                  <c:v>45949.99274915674</c:v>
                </c:pt>
                <c:pt idx="61027">
                  <c:v>45949.99356835675</c:v>
                </c:pt>
                <c:pt idx="61028">
                  <c:v>45949.99438755675</c:v>
                </c:pt>
                <c:pt idx="61029">
                  <c:v>45949.99520675675</c:v>
                </c:pt>
                <c:pt idx="61030">
                  <c:v>45949.99602595675</c:v>
                </c:pt>
                <c:pt idx="61031">
                  <c:v>45949.99684515675</c:v>
                </c:pt>
                <c:pt idx="61032">
                  <c:v>45949.99766435676</c:v>
                </c:pt>
                <c:pt idx="61033">
                  <c:v>45949.99848355672</c:v>
                </c:pt>
                <c:pt idx="61034">
                  <c:v>45949.99930275675</c:v>
                </c:pt>
              </c:numCache>
            </c:numRef>
          </c:xVal>
          <c:yVal>
            <c:numRef>
              <c:f>[read_rex_rof_iqs.xlsx]read_rof.iqs0!$I$539264:$I$600298</c:f>
              <c:numCache>
                <c:formatCode>General</c:formatCode>
                <c:ptCount val="61035"/>
                <c:pt idx="0">
                  <c:v>2.9570434E7</c:v>
                </c:pt>
                <c:pt idx="1">
                  <c:v>3.1823709E7</c:v>
                </c:pt>
                <c:pt idx="2">
                  <c:v>3.4306857E7</c:v>
                </c:pt>
                <c:pt idx="3">
                  <c:v>3.4292081E7</c:v>
                </c:pt>
                <c:pt idx="4">
                  <c:v>3.1904888E7</c:v>
                </c:pt>
                <c:pt idx="5">
                  <c:v>2.9710223E7</c:v>
                </c:pt>
                <c:pt idx="6">
                  <c:v>2.9825227E7</c:v>
                </c:pt>
                <c:pt idx="7">
                  <c:v>3.2459168E7</c:v>
                </c:pt>
                <c:pt idx="8">
                  <c:v>3.4668483E7</c:v>
                </c:pt>
                <c:pt idx="9">
                  <c:v>3.4102857E7</c:v>
                </c:pt>
                <c:pt idx="10">
                  <c:v>3.1601065E7</c:v>
                </c:pt>
                <c:pt idx="11">
                  <c:v>2.9686348E7</c:v>
                </c:pt>
                <c:pt idx="12">
                  <c:v>3.0491242E7</c:v>
                </c:pt>
                <c:pt idx="13">
                  <c:v>3.3209546E7</c:v>
                </c:pt>
                <c:pt idx="14">
                  <c:v>3.4855355E7</c:v>
                </c:pt>
                <c:pt idx="15">
                  <c:v>3.3837127E7</c:v>
                </c:pt>
                <c:pt idx="16">
                  <c:v>3.1162988E7</c:v>
                </c:pt>
                <c:pt idx="17">
                  <c:v>2.9667317E7</c:v>
                </c:pt>
                <c:pt idx="18">
                  <c:v>3.1040693E7</c:v>
                </c:pt>
                <c:pt idx="19">
                  <c:v>3.3642449E7</c:v>
                </c:pt>
                <c:pt idx="20">
                  <c:v>3.4619386E7</c:v>
                </c:pt>
                <c:pt idx="21">
                  <c:v>3.3192419E7</c:v>
                </c:pt>
                <c:pt idx="22">
                  <c:v>3.0549311E7</c:v>
                </c:pt>
                <c:pt idx="23">
                  <c:v>2.9414519E7</c:v>
                </c:pt>
                <c:pt idx="24">
                  <c:v>3.1057623E7</c:v>
                </c:pt>
                <c:pt idx="25">
                  <c:v>3.3594576E7</c:v>
                </c:pt>
                <c:pt idx="26">
                  <c:v>3.4291518E7</c:v>
                </c:pt>
                <c:pt idx="27">
                  <c:v>3.2410123E7</c:v>
                </c:pt>
                <c:pt idx="28">
                  <c:v>2.9850327E7</c:v>
                </c:pt>
                <c:pt idx="29">
                  <c:v>2.9374826E7</c:v>
                </c:pt>
                <c:pt idx="30">
                  <c:v>3.1487948E7</c:v>
                </c:pt>
                <c:pt idx="31">
                  <c:v>3.3671767E7</c:v>
                </c:pt>
                <c:pt idx="32">
                  <c:v>3.4092136E7</c:v>
                </c:pt>
                <c:pt idx="33">
                  <c:v>3.2027526E7</c:v>
                </c:pt>
                <c:pt idx="34">
                  <c:v>2.9425663E7</c:v>
                </c:pt>
                <c:pt idx="35">
                  <c:v>2.9397092E7</c:v>
                </c:pt>
                <c:pt idx="36">
                  <c:v>3.1714044E7</c:v>
                </c:pt>
                <c:pt idx="37">
                  <c:v>3.3847305E7</c:v>
                </c:pt>
                <c:pt idx="38">
                  <c:v>3.3647193E7</c:v>
                </c:pt>
                <c:pt idx="39">
                  <c:v>3.1177443E7</c:v>
                </c:pt>
                <c:pt idx="40">
                  <c:v>2.9120723E7</c:v>
                </c:pt>
                <c:pt idx="41">
                  <c:v>2.9610367E7</c:v>
                </c:pt>
                <c:pt idx="42">
                  <c:v>3.2215658E7</c:v>
                </c:pt>
                <c:pt idx="43">
                  <c:v>3.4061667E7</c:v>
                </c:pt>
                <c:pt idx="44">
                  <c:v>3.3330233E7</c:v>
                </c:pt>
                <c:pt idx="45">
                  <c:v>3.0683684E7</c:v>
                </c:pt>
                <c:pt idx="46">
                  <c:v>2.8978157E7</c:v>
                </c:pt>
                <c:pt idx="47">
                  <c:v>3.001406E7</c:v>
                </c:pt>
                <c:pt idx="48">
                  <c:v>3.2875237E7</c:v>
                </c:pt>
                <c:pt idx="49">
                  <c:v>3.4316225E7</c:v>
                </c:pt>
                <c:pt idx="50">
                  <c:v>3.3207167E7</c:v>
                </c:pt>
                <c:pt idx="51">
                  <c:v>3.0531935E7</c:v>
                </c:pt>
                <c:pt idx="52">
                  <c:v>2.9284006E7</c:v>
                </c:pt>
                <c:pt idx="53">
                  <c:v>3.0780677E7</c:v>
                </c:pt>
                <c:pt idx="54">
                  <c:v>3.3559913E7</c:v>
                </c:pt>
                <c:pt idx="55">
                  <c:v>3.4499354E7</c:v>
                </c:pt>
                <c:pt idx="56">
                  <c:v>3.2735654E7</c:v>
                </c:pt>
                <c:pt idx="57">
                  <c:v>3.015739E7</c:v>
                </c:pt>
                <c:pt idx="58">
                  <c:v>2.9496845E7</c:v>
                </c:pt>
                <c:pt idx="59">
                  <c:v>3.1358789E7</c:v>
                </c:pt>
                <c:pt idx="60">
                  <c:v>3.3845136E7</c:v>
                </c:pt>
                <c:pt idx="61">
                  <c:v>3.3990039E7</c:v>
                </c:pt>
                <c:pt idx="62">
                  <c:v>3.1895812E7</c:v>
                </c:pt>
                <c:pt idx="63">
                  <c:v>2.9389806E7</c:v>
                </c:pt>
                <c:pt idx="64">
                  <c:v>2.9234105E7</c:v>
                </c:pt>
                <c:pt idx="65">
                  <c:v>3.1450677E7</c:v>
                </c:pt>
                <c:pt idx="66">
                  <c:v>3.3907889E7</c:v>
                </c:pt>
                <c:pt idx="67">
                  <c:v>3.3689914E7</c:v>
                </c:pt>
                <c:pt idx="68">
                  <c:v>3.1112955E7</c:v>
                </c:pt>
                <c:pt idx="69">
                  <c:v>2.8946267E7</c:v>
                </c:pt>
                <c:pt idx="70">
                  <c:v>2.9390518E7</c:v>
                </c:pt>
                <c:pt idx="71">
                  <c:v>3.1906711E7</c:v>
                </c:pt>
                <c:pt idx="72">
                  <c:v>3.4028347E7</c:v>
                </c:pt>
                <c:pt idx="73">
                  <c:v>3.3549312E7</c:v>
                </c:pt>
                <c:pt idx="74">
                  <c:v>3.0871609E7</c:v>
                </c:pt>
                <c:pt idx="75">
                  <c:v>2.8992244E7</c:v>
                </c:pt>
                <c:pt idx="76">
                  <c:v>2.9769278E7</c:v>
                </c:pt>
                <c:pt idx="77">
                  <c:v>3.2303178E7</c:v>
                </c:pt>
                <c:pt idx="78">
                  <c:v>3.3985209E7</c:v>
                </c:pt>
                <c:pt idx="79">
                  <c:v>3.260475E7</c:v>
                </c:pt>
                <c:pt idx="80">
                  <c:v>2.9878621E7</c:v>
                </c:pt>
                <c:pt idx="81">
                  <c:v>2.8571359E7</c:v>
                </c:pt>
                <c:pt idx="82">
                  <c:v>2.9888104E7</c:v>
                </c:pt>
                <c:pt idx="83">
                  <c:v>3.2513501E7</c:v>
                </c:pt>
                <c:pt idx="84">
                  <c:v>3.3545945E7</c:v>
                </c:pt>
                <c:pt idx="85">
                  <c:v>3.2005448E7</c:v>
                </c:pt>
                <c:pt idx="86">
                  <c:v>2.9276009E7</c:v>
                </c:pt>
                <c:pt idx="87">
                  <c:v>2.8510441E7</c:v>
                </c:pt>
                <c:pt idx="88">
                  <c:v>3.0363654E7</c:v>
                </c:pt>
                <c:pt idx="89">
                  <c:v>3.2986324E7</c:v>
                </c:pt>
                <c:pt idx="90">
                  <c:v>3.3694462E7</c:v>
                </c:pt>
                <c:pt idx="91">
                  <c:v>3.1781866E7</c:v>
                </c:pt>
                <c:pt idx="92">
                  <c:v>2.9469986E7</c:v>
                </c:pt>
                <c:pt idx="93">
                  <c:v>2.9265646E7</c:v>
                </c:pt>
                <c:pt idx="94">
                  <c:v>3.1167332E7</c:v>
                </c:pt>
                <c:pt idx="95">
                  <c:v>3.3330188E7</c:v>
                </c:pt>
                <c:pt idx="96">
                  <c:v>3.3233335E7</c:v>
                </c:pt>
                <c:pt idx="97">
                  <c:v>3.082576E7</c:v>
                </c:pt>
                <c:pt idx="98">
                  <c:v>2.8513073E7</c:v>
                </c:pt>
                <c:pt idx="99">
                  <c:v>2.8781367E7</c:v>
                </c:pt>
                <c:pt idx="100">
                  <c:v>3.1513609E7</c:v>
                </c:pt>
                <c:pt idx="101">
                  <c:v>3.356162E7</c:v>
                </c:pt>
                <c:pt idx="102">
                  <c:v>3.3010404E7</c:v>
                </c:pt>
                <c:pt idx="103">
                  <c:v>3.0412044E7</c:v>
                </c:pt>
                <c:pt idx="104">
                  <c:v>2.8363734E7</c:v>
                </c:pt>
                <c:pt idx="105">
                  <c:v>2.9055885E7</c:v>
                </c:pt>
                <c:pt idx="106">
                  <c:v>3.176018E7</c:v>
                </c:pt>
                <c:pt idx="107">
                  <c:v>3.3933196E7</c:v>
                </c:pt>
                <c:pt idx="108">
                  <c:v>3.3274899E7</c:v>
                </c:pt>
                <c:pt idx="109">
                  <c:v>3.0662919E7</c:v>
                </c:pt>
                <c:pt idx="110">
                  <c:v>2.9217629E7</c:v>
                </c:pt>
                <c:pt idx="111">
                  <c:v>3.0542353E7</c:v>
                </c:pt>
                <c:pt idx="112">
                  <c:v>3.2996022E7</c:v>
                </c:pt>
                <c:pt idx="113">
                  <c:v>3.3956359E7</c:v>
                </c:pt>
                <c:pt idx="114">
                  <c:v>3.2623876E7</c:v>
                </c:pt>
                <c:pt idx="115">
                  <c:v>3.0096868E7</c:v>
                </c:pt>
                <c:pt idx="116">
                  <c:v>2.9135446E7</c:v>
                </c:pt>
                <c:pt idx="117">
                  <c:v>3.1028061E7</c:v>
                </c:pt>
                <c:pt idx="118">
                  <c:v>3.3774126E7</c:v>
                </c:pt>
                <c:pt idx="119">
                  <c:v>3.4240867E7</c:v>
                </c:pt>
                <c:pt idx="120">
                  <c:v>3.219565E7</c:v>
                </c:pt>
                <c:pt idx="121">
                  <c:v>2.959793E7</c:v>
                </c:pt>
                <c:pt idx="122">
                  <c:v>2.9185874E7</c:v>
                </c:pt>
                <c:pt idx="123">
                  <c:v>3.1350931E7</c:v>
                </c:pt>
                <c:pt idx="124">
                  <c:v>3.3839435E7</c:v>
                </c:pt>
                <c:pt idx="125">
                  <c:v>3.4091687E7</c:v>
                </c:pt>
                <c:pt idx="126">
                  <c:v>3.187671E7</c:v>
                </c:pt>
                <c:pt idx="127">
                  <c:v>2.9469638E7</c:v>
                </c:pt>
                <c:pt idx="128">
                  <c:v>2.9541137E7</c:v>
                </c:pt>
                <c:pt idx="129">
                  <c:v>3.1955906E7</c:v>
                </c:pt>
                <c:pt idx="130">
                  <c:v>3.400139E7</c:v>
                </c:pt>
                <c:pt idx="131">
                  <c:v>3.3313564E7</c:v>
                </c:pt>
                <c:pt idx="132">
                  <c:v>3.1083808E7</c:v>
                </c:pt>
                <c:pt idx="133">
                  <c:v>2.9018241E7</c:v>
                </c:pt>
                <c:pt idx="134">
                  <c:v>2.9646853E7</c:v>
                </c:pt>
                <c:pt idx="135">
                  <c:v>3.2275252E7</c:v>
                </c:pt>
                <c:pt idx="136">
                  <c:v>3.3921908E7</c:v>
                </c:pt>
                <c:pt idx="137">
                  <c:v>3.2756204E7</c:v>
                </c:pt>
                <c:pt idx="138">
                  <c:v>3.02847E7</c:v>
                </c:pt>
                <c:pt idx="139">
                  <c:v>2.8664226E7</c:v>
                </c:pt>
                <c:pt idx="140">
                  <c:v>2.9864817E7</c:v>
                </c:pt>
                <c:pt idx="141">
                  <c:v>3.2548776E7</c:v>
                </c:pt>
                <c:pt idx="142">
                  <c:v>3.4103024E7</c:v>
                </c:pt>
                <c:pt idx="143">
                  <c:v>3.276438E7</c:v>
                </c:pt>
                <c:pt idx="144">
                  <c:v>3.031935E7</c:v>
                </c:pt>
                <c:pt idx="145">
                  <c:v>2.9075357E7</c:v>
                </c:pt>
                <c:pt idx="146">
                  <c:v>3.067312E7</c:v>
                </c:pt>
                <c:pt idx="147">
                  <c:v>3.2985677E7</c:v>
                </c:pt>
                <c:pt idx="148">
                  <c:v>3.3993257E7</c:v>
                </c:pt>
                <c:pt idx="149">
                  <c:v>3.2540897E7</c:v>
                </c:pt>
                <c:pt idx="150">
                  <c:v>3.0011698E7</c:v>
                </c:pt>
                <c:pt idx="151">
                  <c:v>2.9293366E7</c:v>
                </c:pt>
                <c:pt idx="152">
                  <c:v>3.1130965E7</c:v>
                </c:pt>
                <c:pt idx="153">
                  <c:v>3.3407974E7</c:v>
                </c:pt>
                <c:pt idx="154">
                  <c:v>3.3898199E7</c:v>
                </c:pt>
                <c:pt idx="155">
                  <c:v>3.1727779E7</c:v>
                </c:pt>
                <c:pt idx="156">
                  <c:v>2.9335519E7</c:v>
                </c:pt>
                <c:pt idx="157">
                  <c:v>2.9217302E7</c:v>
                </c:pt>
                <c:pt idx="158">
                  <c:v>3.1358418E7</c:v>
                </c:pt>
                <c:pt idx="159">
                  <c:v>3.3560822E7</c:v>
                </c:pt>
                <c:pt idx="160">
                  <c:v>3.354735E7</c:v>
                </c:pt>
                <c:pt idx="161">
                  <c:v>3.110226E7</c:v>
                </c:pt>
                <c:pt idx="162">
                  <c:v>2.8866949E7</c:v>
                </c:pt>
                <c:pt idx="163">
                  <c:v>2.9371693E7</c:v>
                </c:pt>
                <c:pt idx="164">
                  <c:v>3.2114122E7</c:v>
                </c:pt>
                <c:pt idx="165">
                  <c:v>3.4430538E7</c:v>
                </c:pt>
                <c:pt idx="166">
                  <c:v>3.388624E7</c:v>
                </c:pt>
                <c:pt idx="167">
                  <c:v>3.1370188E7</c:v>
                </c:pt>
                <c:pt idx="168">
                  <c:v>2.9432208E7</c:v>
                </c:pt>
                <c:pt idx="169">
                  <c:v>3.0413861E7</c:v>
                </c:pt>
                <c:pt idx="170">
                  <c:v>3.3052668E7</c:v>
                </c:pt>
                <c:pt idx="171">
                  <c:v>3.4575488E7</c:v>
                </c:pt>
                <c:pt idx="172">
                  <c:v>3.3455836E7</c:v>
                </c:pt>
                <c:pt idx="173">
                  <c:v>3.091637E7</c:v>
                </c:pt>
                <c:pt idx="174">
                  <c:v>2.9505101E7</c:v>
                </c:pt>
                <c:pt idx="175">
                  <c:v>3.1033655E7</c:v>
                </c:pt>
                <c:pt idx="176">
                  <c:v>3.3875938E7</c:v>
                </c:pt>
                <c:pt idx="177">
                  <c:v>3.4900916E7</c:v>
                </c:pt>
                <c:pt idx="178">
                  <c:v>3.3055813E7</c:v>
                </c:pt>
                <c:pt idx="179">
                  <c:v>3.0425863E7</c:v>
                </c:pt>
                <c:pt idx="180">
                  <c:v>2.931231E7</c:v>
                </c:pt>
                <c:pt idx="181">
                  <c:v>3.1172307E7</c:v>
                </c:pt>
                <c:pt idx="182">
                  <c:v>3.3610269E7</c:v>
                </c:pt>
                <c:pt idx="183">
                  <c:v>3.4149142E7</c:v>
                </c:pt>
                <c:pt idx="184">
                  <c:v>3.2402004E7</c:v>
                </c:pt>
                <c:pt idx="185">
                  <c:v>2.9924852E7</c:v>
                </c:pt>
                <c:pt idx="186">
                  <c:v>2.9544509E7</c:v>
                </c:pt>
                <c:pt idx="187">
                  <c:v>3.1557914E7</c:v>
                </c:pt>
                <c:pt idx="188">
                  <c:v>3.3776667E7</c:v>
                </c:pt>
                <c:pt idx="189">
                  <c:v>3.3876232E7</c:v>
                </c:pt>
                <c:pt idx="190">
                  <c:v>3.1402421E7</c:v>
                </c:pt>
                <c:pt idx="191">
                  <c:v>2.9128907E7</c:v>
                </c:pt>
                <c:pt idx="192">
                  <c:v>2.9336417E7</c:v>
                </c:pt>
                <c:pt idx="193">
                  <c:v>3.1817878E7</c:v>
                </c:pt>
                <c:pt idx="194">
                  <c:v>3.3677041E7</c:v>
                </c:pt>
                <c:pt idx="195">
                  <c:v>3.3219407E7</c:v>
                </c:pt>
                <c:pt idx="196">
                  <c:v>3.0775871E7</c:v>
                </c:pt>
                <c:pt idx="197">
                  <c:v>2.880681E7</c:v>
                </c:pt>
                <c:pt idx="198">
                  <c:v>2.9574637E7</c:v>
                </c:pt>
                <c:pt idx="199">
                  <c:v>3.2406168E7</c:v>
                </c:pt>
                <c:pt idx="200">
                  <c:v>3.4352488E7</c:v>
                </c:pt>
                <c:pt idx="201">
                  <c:v>3.3253781E7</c:v>
                </c:pt>
                <c:pt idx="202">
                  <c:v>3.0388448E7</c:v>
                </c:pt>
                <c:pt idx="203">
                  <c:v>2.8855401E7</c:v>
                </c:pt>
                <c:pt idx="204">
                  <c:v>3.0166542E7</c:v>
                </c:pt>
                <c:pt idx="205">
                  <c:v>3.2726851E7</c:v>
                </c:pt>
                <c:pt idx="206">
                  <c:v>3.413516E7</c:v>
                </c:pt>
                <c:pt idx="207">
                  <c:v>3.2770692E7</c:v>
                </c:pt>
                <c:pt idx="208">
                  <c:v>3.0188331E7</c:v>
                </c:pt>
                <c:pt idx="209">
                  <c:v>2.9197867E7</c:v>
                </c:pt>
                <c:pt idx="210">
                  <c:v>3.0829184E7</c:v>
                </c:pt>
                <c:pt idx="211">
                  <c:v>3.3233865E7</c:v>
                </c:pt>
                <c:pt idx="212">
                  <c:v>3.3812709E7</c:v>
                </c:pt>
                <c:pt idx="213">
                  <c:v>3.1824812E7</c:v>
                </c:pt>
                <c:pt idx="214">
                  <c:v>2.9277783E7</c:v>
                </c:pt>
                <c:pt idx="215">
                  <c:v>2.8762095E7</c:v>
                </c:pt>
                <c:pt idx="216">
                  <c:v>3.0828566E7</c:v>
                </c:pt>
                <c:pt idx="217">
                  <c:v>3.3178115E7</c:v>
                </c:pt>
                <c:pt idx="218">
                  <c:v>3.3533463E7</c:v>
                </c:pt>
                <c:pt idx="219">
                  <c:v>3.1076566E7</c:v>
                </c:pt>
                <c:pt idx="220">
                  <c:v>2.878497E7</c:v>
                </c:pt>
                <c:pt idx="221">
                  <c:v>2.8627649E7</c:v>
                </c:pt>
                <c:pt idx="222">
                  <c:v>3.086104E7</c:v>
                </c:pt>
                <c:pt idx="223">
                  <c:v>3.3125279E7</c:v>
                </c:pt>
                <c:pt idx="224">
                  <c:v>3.3299936E7</c:v>
                </c:pt>
                <c:pt idx="225">
                  <c:v>3.0758244E7</c:v>
                </c:pt>
                <c:pt idx="226">
                  <c:v>2.8722835E7</c:v>
                </c:pt>
                <c:pt idx="227">
                  <c:v>2.9498602E7</c:v>
                </c:pt>
                <c:pt idx="228">
                  <c:v>3.2012615E7</c:v>
                </c:pt>
                <c:pt idx="229">
                  <c:v>3.3879011E7</c:v>
                </c:pt>
                <c:pt idx="230">
                  <c:v>3.2925523E7</c:v>
                </c:pt>
                <c:pt idx="231">
                  <c:v>3.0368572E7</c:v>
                </c:pt>
                <c:pt idx="232">
                  <c:v>2.8806036E7</c:v>
                </c:pt>
                <c:pt idx="233">
                  <c:v>2.9988865E7</c:v>
                </c:pt>
                <c:pt idx="234">
                  <c:v>3.2920949E7</c:v>
                </c:pt>
                <c:pt idx="235">
                  <c:v>3.4204423E7</c:v>
                </c:pt>
                <c:pt idx="236">
                  <c:v>3.2624243E7</c:v>
                </c:pt>
                <c:pt idx="237">
                  <c:v>2.9749154E7</c:v>
                </c:pt>
                <c:pt idx="238">
                  <c:v>2.8708384E7</c:v>
                </c:pt>
                <c:pt idx="239">
                  <c:v>3.0296082E7</c:v>
                </c:pt>
                <c:pt idx="240">
                  <c:v>3.2814027E7</c:v>
                </c:pt>
                <c:pt idx="241">
                  <c:v>3.3865875E7</c:v>
                </c:pt>
                <c:pt idx="242">
                  <c:v>3.2112051E7</c:v>
                </c:pt>
                <c:pt idx="243">
                  <c:v>2.9707158E7</c:v>
                </c:pt>
                <c:pt idx="244">
                  <c:v>2.8969405E7</c:v>
                </c:pt>
                <c:pt idx="245">
                  <c:v>3.0877705E7</c:v>
                </c:pt>
                <c:pt idx="246">
                  <c:v>3.3561399E7</c:v>
                </c:pt>
                <c:pt idx="247">
                  <c:v>3.3977796E7</c:v>
                </c:pt>
                <c:pt idx="248">
                  <c:v>3.1897375E7</c:v>
                </c:pt>
                <c:pt idx="249">
                  <c:v>2.9660691E7</c:v>
                </c:pt>
                <c:pt idx="250">
                  <c:v>2.9426119E7</c:v>
                </c:pt>
                <c:pt idx="251">
                  <c:v>3.1702735E7</c:v>
                </c:pt>
                <c:pt idx="252">
                  <c:v>3.4198646E7</c:v>
                </c:pt>
                <c:pt idx="253">
                  <c:v>3.4213955E7</c:v>
                </c:pt>
                <c:pt idx="254">
                  <c:v>3.153523E7</c:v>
                </c:pt>
                <c:pt idx="255">
                  <c:v>2.9360459E7</c:v>
                </c:pt>
                <c:pt idx="256">
                  <c:v>2.9646951E7</c:v>
                </c:pt>
                <c:pt idx="257">
                  <c:v>3.2173459E7</c:v>
                </c:pt>
                <c:pt idx="258">
                  <c:v>3.4251464E7</c:v>
                </c:pt>
                <c:pt idx="259">
                  <c:v>3.360005E7</c:v>
                </c:pt>
                <c:pt idx="260">
                  <c:v>3.0827209E7</c:v>
                </c:pt>
                <c:pt idx="261">
                  <c:v>2.9165052E7</c:v>
                </c:pt>
                <c:pt idx="262">
                  <c:v>2.9995083E7</c:v>
                </c:pt>
                <c:pt idx="263">
                  <c:v>3.2688983E7</c:v>
                </c:pt>
                <c:pt idx="264">
                  <c:v>3.4279878E7</c:v>
                </c:pt>
                <c:pt idx="265">
                  <c:v>3.297405E7</c:v>
                </c:pt>
                <c:pt idx="266">
                  <c:v>3.0235361E7</c:v>
                </c:pt>
                <c:pt idx="267">
                  <c:v>2.9128046E7</c:v>
                </c:pt>
                <c:pt idx="268">
                  <c:v>3.0473989E7</c:v>
                </c:pt>
                <c:pt idx="269">
                  <c:v>3.3223014E7</c:v>
                </c:pt>
                <c:pt idx="270">
                  <c:v>3.4509878E7</c:v>
                </c:pt>
                <c:pt idx="271">
                  <c:v>3.3070534E7</c:v>
                </c:pt>
                <c:pt idx="272">
                  <c:v>3.0213373E7</c:v>
                </c:pt>
                <c:pt idx="273">
                  <c:v>2.9492693E7</c:v>
                </c:pt>
                <c:pt idx="274">
                  <c:v>3.1289286E7</c:v>
                </c:pt>
                <c:pt idx="275">
                  <c:v>3.4008472E7</c:v>
                </c:pt>
                <c:pt idx="276">
                  <c:v>3.4704457E7</c:v>
                </c:pt>
                <c:pt idx="277">
                  <c:v>3.2617681E7</c:v>
                </c:pt>
                <c:pt idx="278">
                  <c:v>3.0095049E7</c:v>
                </c:pt>
                <c:pt idx="279">
                  <c:v>2.9708514E7</c:v>
                </c:pt>
                <c:pt idx="280">
                  <c:v>3.1830528E7</c:v>
                </c:pt>
                <c:pt idx="281">
                  <c:v>3.4679591E7</c:v>
                </c:pt>
                <c:pt idx="282">
                  <c:v>3.4676223E7</c:v>
                </c:pt>
                <c:pt idx="283">
                  <c:v>3.2099382E7</c:v>
                </c:pt>
                <c:pt idx="284">
                  <c:v>2.9663161E7</c:v>
                </c:pt>
                <c:pt idx="285">
                  <c:v>2.9852397E7</c:v>
                </c:pt>
                <c:pt idx="286">
                  <c:v>3.237341E7</c:v>
                </c:pt>
                <c:pt idx="287">
                  <c:v>3.4779573E7</c:v>
                </c:pt>
                <c:pt idx="288">
                  <c:v>3.4305244E7</c:v>
                </c:pt>
                <c:pt idx="289">
                  <c:v>3.1487531E7</c:v>
                </c:pt>
                <c:pt idx="290">
                  <c:v>2.9587724E7</c:v>
                </c:pt>
                <c:pt idx="291">
                  <c:v>3.0348024E7</c:v>
                </c:pt>
                <c:pt idx="292">
                  <c:v>3.3075231E7</c:v>
                </c:pt>
                <c:pt idx="293">
                  <c:v>3.5041137E7</c:v>
                </c:pt>
                <c:pt idx="294">
                  <c:v>3.3640445E7</c:v>
                </c:pt>
                <c:pt idx="295">
                  <c:v>3.1033637E7</c:v>
                </c:pt>
                <c:pt idx="296">
                  <c:v>2.962963E7</c:v>
                </c:pt>
                <c:pt idx="297">
                  <c:v>3.0891457E7</c:v>
                </c:pt>
                <c:pt idx="298">
                  <c:v>3.3472208E7</c:v>
                </c:pt>
                <c:pt idx="299">
                  <c:v>3.4445232E7</c:v>
                </c:pt>
                <c:pt idx="300">
                  <c:v>3.2873966E7</c:v>
                </c:pt>
                <c:pt idx="301">
                  <c:v>3.0298917E7</c:v>
                </c:pt>
                <c:pt idx="302">
                  <c:v>2.9418189E7</c:v>
                </c:pt>
                <c:pt idx="303">
                  <c:v>3.1059611E7</c:v>
                </c:pt>
                <c:pt idx="304">
                  <c:v>3.3326131E7</c:v>
                </c:pt>
                <c:pt idx="305">
                  <c:v>3.3739972E7</c:v>
                </c:pt>
                <c:pt idx="306">
                  <c:v>3.1613074E7</c:v>
                </c:pt>
                <c:pt idx="307">
                  <c:v>2.9162259E7</c:v>
                </c:pt>
                <c:pt idx="308">
                  <c:v>2.8679171E7</c:v>
                </c:pt>
                <c:pt idx="309">
                  <c:v>3.0813039E7</c:v>
                </c:pt>
                <c:pt idx="310">
                  <c:v>3.3323009E7</c:v>
                </c:pt>
                <c:pt idx="311">
                  <c:v>3.3549591E7</c:v>
                </c:pt>
                <c:pt idx="312">
                  <c:v>3.1399494E7</c:v>
                </c:pt>
                <c:pt idx="313">
                  <c:v>2.8910806E7</c:v>
                </c:pt>
                <c:pt idx="314">
                  <c:v>2.8955299E7</c:v>
                </c:pt>
                <c:pt idx="315">
                  <c:v>3.1541463E7</c:v>
                </c:pt>
                <c:pt idx="316">
                  <c:v>3.3878953E7</c:v>
                </c:pt>
                <c:pt idx="317">
                  <c:v>3.375856E7</c:v>
                </c:pt>
                <c:pt idx="318">
                  <c:v>3.1362667E7</c:v>
                </c:pt>
                <c:pt idx="319">
                  <c:v>2.939258E7</c:v>
                </c:pt>
                <c:pt idx="320">
                  <c:v>3.0059352E7</c:v>
                </c:pt>
                <c:pt idx="321">
                  <c:v>3.2855295E7</c:v>
                </c:pt>
                <c:pt idx="322">
                  <c:v>3.4729331E7</c:v>
                </c:pt>
                <c:pt idx="323">
                  <c:v>3.3833459E7</c:v>
                </c:pt>
                <c:pt idx="324">
                  <c:v>3.128717E7</c:v>
                </c:pt>
                <c:pt idx="325">
                  <c:v>2.9715835E7</c:v>
                </c:pt>
                <c:pt idx="326">
                  <c:v>3.0751529E7</c:v>
                </c:pt>
                <c:pt idx="327">
                  <c:v>3.3286254E7</c:v>
                </c:pt>
                <c:pt idx="328">
                  <c:v>3.4589899E7</c:v>
                </c:pt>
                <c:pt idx="329">
                  <c:v>3.3353598E7</c:v>
                </c:pt>
                <c:pt idx="330">
                  <c:v>3.0782359E7</c:v>
                </c:pt>
                <c:pt idx="331">
                  <c:v>2.9710927E7</c:v>
                </c:pt>
                <c:pt idx="332">
                  <c:v>3.1154219E7</c:v>
                </c:pt>
                <c:pt idx="333">
                  <c:v>3.3768482E7</c:v>
                </c:pt>
                <c:pt idx="334">
                  <c:v>3.465655E7</c:v>
                </c:pt>
                <c:pt idx="335">
                  <c:v>3.2764803E7</c:v>
                </c:pt>
                <c:pt idx="336">
                  <c:v>3.0120254E7</c:v>
                </c:pt>
                <c:pt idx="337">
                  <c:v>2.9366006E7</c:v>
                </c:pt>
                <c:pt idx="338">
                  <c:v>3.1275222E7</c:v>
                </c:pt>
                <c:pt idx="339">
                  <c:v>3.4030787E7</c:v>
                </c:pt>
                <c:pt idx="340">
                  <c:v>3.4414075E7</c:v>
                </c:pt>
                <c:pt idx="341">
                  <c:v>3.2163227E7</c:v>
                </c:pt>
                <c:pt idx="342">
                  <c:v>2.9600663E7</c:v>
                </c:pt>
                <c:pt idx="343">
                  <c:v>2.949916E7</c:v>
                </c:pt>
                <c:pt idx="344">
                  <c:v>3.1854296E7</c:v>
                </c:pt>
                <c:pt idx="345">
                  <c:v>3.4039336E7</c:v>
                </c:pt>
                <c:pt idx="346">
                  <c:v>3.3582445E7</c:v>
                </c:pt>
                <c:pt idx="347">
                  <c:v>3.0994036E7</c:v>
                </c:pt>
                <c:pt idx="348">
                  <c:v>2.8892988E7</c:v>
                </c:pt>
                <c:pt idx="349">
                  <c:v>2.9375636E7</c:v>
                </c:pt>
                <c:pt idx="350">
                  <c:v>3.2194935E7</c:v>
                </c:pt>
                <c:pt idx="351">
                  <c:v>3.4279554E7</c:v>
                </c:pt>
                <c:pt idx="352">
                  <c:v>3.3433743E7</c:v>
                </c:pt>
                <c:pt idx="353">
                  <c:v>3.0794015E7</c:v>
                </c:pt>
                <c:pt idx="354">
                  <c:v>2.906539E7</c:v>
                </c:pt>
                <c:pt idx="355">
                  <c:v>3.0033778E7</c:v>
                </c:pt>
                <c:pt idx="356">
                  <c:v>3.2849546E7</c:v>
                </c:pt>
                <c:pt idx="357">
                  <c:v>3.4744965E7</c:v>
                </c:pt>
                <c:pt idx="358">
                  <c:v>3.3697869E7</c:v>
                </c:pt>
                <c:pt idx="359">
                  <c:v>3.1198177E7</c:v>
                </c:pt>
                <c:pt idx="360">
                  <c:v>2.9837334E7</c:v>
                </c:pt>
                <c:pt idx="361">
                  <c:v>3.1245796E7</c:v>
                </c:pt>
                <c:pt idx="362">
                  <c:v>3.3771639E7</c:v>
                </c:pt>
                <c:pt idx="363">
                  <c:v>3.4707352E7</c:v>
                </c:pt>
                <c:pt idx="364">
                  <c:v>3.316597E7</c:v>
                </c:pt>
                <c:pt idx="365">
                  <c:v>3.0532872E7</c:v>
                </c:pt>
                <c:pt idx="366">
                  <c:v>2.9717747E7</c:v>
                </c:pt>
                <c:pt idx="367">
                  <c:v>3.1430527E7</c:v>
                </c:pt>
                <c:pt idx="368">
                  <c:v>3.3906119E7</c:v>
                </c:pt>
                <c:pt idx="369">
                  <c:v>3.4548239E7</c:v>
                </c:pt>
                <c:pt idx="370">
                  <c:v>3.2246656E7</c:v>
                </c:pt>
                <c:pt idx="371">
                  <c:v>2.9752717E7</c:v>
                </c:pt>
                <c:pt idx="372">
                  <c:v>2.9575637E7</c:v>
                </c:pt>
                <c:pt idx="373">
                  <c:v>3.2029088E7</c:v>
                </c:pt>
                <c:pt idx="374">
                  <c:v>3.4442425E7</c:v>
                </c:pt>
                <c:pt idx="375">
                  <c:v>3.4528459E7</c:v>
                </c:pt>
                <c:pt idx="376">
                  <c:v>3.2137615E7</c:v>
                </c:pt>
                <c:pt idx="377">
                  <c:v>2.9740058E7</c:v>
                </c:pt>
                <c:pt idx="378">
                  <c:v>3.0014046E7</c:v>
                </c:pt>
                <c:pt idx="379">
                  <c:v>3.2562818E7</c:v>
                </c:pt>
                <c:pt idx="380">
                  <c:v>3.4542078E7</c:v>
                </c:pt>
                <c:pt idx="381">
                  <c:v>3.4201589E7</c:v>
                </c:pt>
                <c:pt idx="382">
                  <c:v>3.1456103E7</c:v>
                </c:pt>
                <c:pt idx="383">
                  <c:v>2.9475343E7</c:v>
                </c:pt>
                <c:pt idx="384">
                  <c:v>3.043969E7</c:v>
                </c:pt>
                <c:pt idx="385">
                  <c:v>3.3109329E7</c:v>
                </c:pt>
                <c:pt idx="386">
                  <c:v>3.4531815E7</c:v>
                </c:pt>
                <c:pt idx="387">
                  <c:v>3.3190007E7</c:v>
                </c:pt>
                <c:pt idx="388">
                  <c:v>3.0474278E7</c:v>
                </c:pt>
                <c:pt idx="389">
                  <c:v>2.9064426E7</c:v>
                </c:pt>
                <c:pt idx="390">
                  <c:v>3.0316679E7</c:v>
                </c:pt>
                <c:pt idx="391">
                  <c:v>3.294212E7</c:v>
                </c:pt>
                <c:pt idx="392">
                  <c:v>3.402276E7</c:v>
                </c:pt>
                <c:pt idx="393">
                  <c:v>3.2645783E7</c:v>
                </c:pt>
                <c:pt idx="394">
                  <c:v>2.9854412E7</c:v>
                </c:pt>
                <c:pt idx="395">
                  <c:v>2.8848994E7</c:v>
                </c:pt>
                <c:pt idx="396">
                  <c:v>3.069601E7</c:v>
                </c:pt>
                <c:pt idx="397">
                  <c:v>3.3119793E7</c:v>
                </c:pt>
                <c:pt idx="398">
                  <c:v>3.3968027E7</c:v>
                </c:pt>
                <c:pt idx="399">
                  <c:v>3.214909E7</c:v>
                </c:pt>
                <c:pt idx="400">
                  <c:v>2.9818526E7</c:v>
                </c:pt>
                <c:pt idx="401">
                  <c:v>2.9383613E7</c:v>
                </c:pt>
                <c:pt idx="402">
                  <c:v>3.150569E7</c:v>
                </c:pt>
                <c:pt idx="403">
                  <c:v>3.3819992E7</c:v>
                </c:pt>
                <c:pt idx="404">
                  <c:v>3.4031339E7</c:v>
                </c:pt>
                <c:pt idx="405">
                  <c:v>3.1927243E7</c:v>
                </c:pt>
                <c:pt idx="406">
                  <c:v>2.960168E7</c:v>
                </c:pt>
                <c:pt idx="407">
                  <c:v>2.9648344E7</c:v>
                </c:pt>
                <c:pt idx="408">
                  <c:v>3.2123216E7</c:v>
                </c:pt>
                <c:pt idx="409">
                  <c:v>3.4375964E7</c:v>
                </c:pt>
                <c:pt idx="410">
                  <c:v>3.4173809E7</c:v>
                </c:pt>
                <c:pt idx="411">
                  <c:v>3.1412024E7</c:v>
                </c:pt>
                <c:pt idx="412">
                  <c:v>2.9344764E7</c:v>
                </c:pt>
                <c:pt idx="413">
                  <c:v>2.9938311E7</c:v>
                </c:pt>
                <c:pt idx="414">
                  <c:v>3.2531497E7</c:v>
                </c:pt>
                <c:pt idx="415">
                  <c:v>3.4402825E7</c:v>
                </c:pt>
                <c:pt idx="416">
                  <c:v>3.362767E7</c:v>
                </c:pt>
                <c:pt idx="417">
                  <c:v>3.092728E7</c:v>
                </c:pt>
                <c:pt idx="418">
                  <c:v>2.9300251E7</c:v>
                </c:pt>
                <c:pt idx="419">
                  <c:v>3.0406078E7</c:v>
                </c:pt>
                <c:pt idx="420">
                  <c:v>3.320655E7</c:v>
                </c:pt>
                <c:pt idx="421">
                  <c:v>3.4646169E7</c:v>
                </c:pt>
                <c:pt idx="422">
                  <c:v>3.3075213E7</c:v>
                </c:pt>
                <c:pt idx="423">
                  <c:v>3.0253608E7</c:v>
                </c:pt>
                <c:pt idx="424">
                  <c:v>2.9182428E7</c:v>
                </c:pt>
                <c:pt idx="425">
                  <c:v>3.0825263E7</c:v>
                </c:pt>
                <c:pt idx="426">
                  <c:v>3.3428323E7</c:v>
                </c:pt>
                <c:pt idx="427">
                  <c:v>3.4328138E7</c:v>
                </c:pt>
                <c:pt idx="428">
                  <c:v>3.2363921E7</c:v>
                </c:pt>
                <c:pt idx="429">
                  <c:v>2.9769445E7</c:v>
                </c:pt>
                <c:pt idx="430">
                  <c:v>2.9271395E7</c:v>
                </c:pt>
                <c:pt idx="431">
                  <c:v>3.1332832E7</c:v>
                </c:pt>
                <c:pt idx="432">
                  <c:v>3.3944949E7</c:v>
                </c:pt>
                <c:pt idx="433">
                  <c:v>3.4304588E7</c:v>
                </c:pt>
                <c:pt idx="434">
                  <c:v>3.1988512E7</c:v>
                </c:pt>
                <c:pt idx="435">
                  <c:v>2.9544992E7</c:v>
                </c:pt>
                <c:pt idx="436">
                  <c:v>2.9554677E7</c:v>
                </c:pt>
                <c:pt idx="437">
                  <c:v>3.1982873E7</c:v>
                </c:pt>
                <c:pt idx="438">
                  <c:v>3.4027902E7</c:v>
                </c:pt>
                <c:pt idx="439">
                  <c:v>3.3891483E7</c:v>
                </c:pt>
                <c:pt idx="440">
                  <c:v>3.1497843E7</c:v>
                </c:pt>
                <c:pt idx="441">
                  <c:v>2.9422883E7</c:v>
                </c:pt>
                <c:pt idx="442">
                  <c:v>2.9818764E7</c:v>
                </c:pt>
                <c:pt idx="443">
                  <c:v>3.2116544E7</c:v>
                </c:pt>
                <c:pt idx="444">
                  <c:v>3.3866327E7</c:v>
                </c:pt>
                <c:pt idx="445">
                  <c:v>3.3067844E7</c:v>
                </c:pt>
                <c:pt idx="446">
                  <c:v>3.0361013E7</c:v>
                </c:pt>
                <c:pt idx="447">
                  <c:v>2.863904E7</c:v>
                </c:pt>
                <c:pt idx="448">
                  <c:v>2.971202E7</c:v>
                </c:pt>
                <c:pt idx="449">
                  <c:v>3.2673037E7</c:v>
                </c:pt>
                <c:pt idx="450">
                  <c:v>3.4095061E7</c:v>
                </c:pt>
                <c:pt idx="451">
                  <c:v>3.2976505E7</c:v>
                </c:pt>
                <c:pt idx="452">
                  <c:v>3.0283873E7</c:v>
                </c:pt>
                <c:pt idx="453">
                  <c:v>2.9029362E7</c:v>
                </c:pt>
                <c:pt idx="454">
                  <c:v>3.0600606E7</c:v>
                </c:pt>
                <c:pt idx="455">
                  <c:v>3.3433389E7</c:v>
                </c:pt>
                <c:pt idx="456">
                  <c:v>3.4806003E7</c:v>
                </c:pt>
                <c:pt idx="457">
                  <c:v>3.3226543E7</c:v>
                </c:pt>
                <c:pt idx="458">
                  <c:v>3.0710702E7</c:v>
                </c:pt>
                <c:pt idx="459">
                  <c:v>3.0035374E7</c:v>
                </c:pt>
                <c:pt idx="460">
                  <c:v>3.1835503E7</c:v>
                </c:pt>
                <c:pt idx="461">
                  <c:v>3.4188102E7</c:v>
                </c:pt>
                <c:pt idx="462">
                  <c:v>3.4372084E7</c:v>
                </c:pt>
                <c:pt idx="463">
                  <c:v>3.2097884E7</c:v>
                </c:pt>
                <c:pt idx="464">
                  <c:v>2.9739215E7</c:v>
                </c:pt>
                <c:pt idx="465">
                  <c:v>2.9528915E7</c:v>
                </c:pt>
                <c:pt idx="466">
                  <c:v>3.1998931E7</c:v>
                </c:pt>
                <c:pt idx="467">
                  <c:v>3.4481411E7</c:v>
                </c:pt>
                <c:pt idx="468">
                  <c:v>3.4367282E7</c:v>
                </c:pt>
                <c:pt idx="469">
                  <c:v>3.1871746E7</c:v>
                </c:pt>
                <c:pt idx="470">
                  <c:v>2.9721426E7</c:v>
                </c:pt>
                <c:pt idx="471">
                  <c:v>2.9921526E7</c:v>
                </c:pt>
                <c:pt idx="472">
                  <c:v>3.2073214E7</c:v>
                </c:pt>
                <c:pt idx="473">
                  <c:v>3.428839E7</c:v>
                </c:pt>
                <c:pt idx="474">
                  <c:v>3.3862583E7</c:v>
                </c:pt>
                <c:pt idx="475">
                  <c:v>3.1189899E7</c:v>
                </c:pt>
                <c:pt idx="476">
                  <c:v>2.9439183E7</c:v>
                </c:pt>
                <c:pt idx="477">
                  <c:v>3.0181868E7</c:v>
                </c:pt>
                <c:pt idx="478">
                  <c:v>3.2978108E7</c:v>
                </c:pt>
                <c:pt idx="479">
                  <c:v>3.4404786E7</c:v>
                </c:pt>
                <c:pt idx="480">
                  <c:v>3.3081497E7</c:v>
                </c:pt>
                <c:pt idx="481">
                  <c:v>3.0439418E7</c:v>
                </c:pt>
                <c:pt idx="482">
                  <c:v>2.8978788E7</c:v>
                </c:pt>
                <c:pt idx="483">
                  <c:v>3.0199929E7</c:v>
                </c:pt>
                <c:pt idx="484">
                  <c:v>3.2851374E7</c:v>
                </c:pt>
                <c:pt idx="485">
                  <c:v>3.4154749E7</c:v>
                </c:pt>
                <c:pt idx="486">
                  <c:v>3.2309266E7</c:v>
                </c:pt>
                <c:pt idx="487">
                  <c:v>2.9725586E7</c:v>
                </c:pt>
                <c:pt idx="488">
                  <c:v>2.8813627E7</c:v>
                </c:pt>
                <c:pt idx="489">
                  <c:v>3.0577584E7</c:v>
                </c:pt>
                <c:pt idx="490">
                  <c:v>3.341896E7</c:v>
                </c:pt>
                <c:pt idx="491">
                  <c:v>3.3899736E7</c:v>
                </c:pt>
                <c:pt idx="492">
                  <c:v>3.1893189E7</c:v>
                </c:pt>
                <c:pt idx="493">
                  <c:v>2.9414405E7</c:v>
                </c:pt>
                <c:pt idx="494">
                  <c:v>2.897675E7</c:v>
                </c:pt>
                <c:pt idx="495">
                  <c:v>3.1229171E7</c:v>
                </c:pt>
                <c:pt idx="496">
                  <c:v>3.395178E7</c:v>
                </c:pt>
                <c:pt idx="497">
                  <c:v>3.4012259E7</c:v>
                </c:pt>
                <c:pt idx="498">
                  <c:v>3.1811165E7</c:v>
                </c:pt>
                <c:pt idx="499">
                  <c:v>2.9667093E7</c:v>
                </c:pt>
                <c:pt idx="500">
                  <c:v>2.9737698E7</c:v>
                </c:pt>
                <c:pt idx="501">
                  <c:v>3.2173231E7</c:v>
                </c:pt>
                <c:pt idx="502">
                  <c:v>3.4411994E7</c:v>
                </c:pt>
                <c:pt idx="503">
                  <c:v>3.4152202E7</c:v>
                </c:pt>
                <c:pt idx="504">
                  <c:v>3.1854038E7</c:v>
                </c:pt>
                <c:pt idx="505">
                  <c:v>2.9845906E7</c:v>
                </c:pt>
                <c:pt idx="506">
                  <c:v>3.0253887E7</c:v>
                </c:pt>
                <c:pt idx="507">
                  <c:v>3.2798682E7</c:v>
                </c:pt>
                <c:pt idx="508">
                  <c:v>3.4475586E7</c:v>
                </c:pt>
                <c:pt idx="509">
                  <c:v>3.3572453E7</c:v>
                </c:pt>
                <c:pt idx="510">
                  <c:v>3.1018557E7</c:v>
                </c:pt>
                <c:pt idx="511">
                  <c:v>2.9378756E7</c:v>
                </c:pt>
                <c:pt idx="512">
                  <c:v>3.0458462E7</c:v>
                </c:pt>
                <c:pt idx="513">
                  <c:v>3.3335505E7</c:v>
                </c:pt>
                <c:pt idx="514">
                  <c:v>3.4804624E7</c:v>
                </c:pt>
                <c:pt idx="515">
                  <c:v>3.3426141E7</c:v>
                </c:pt>
                <c:pt idx="516">
                  <c:v>3.0515953E7</c:v>
                </c:pt>
                <c:pt idx="517">
                  <c:v>2.9195425E7</c:v>
                </c:pt>
                <c:pt idx="518">
                  <c:v>3.0972962E7</c:v>
                </c:pt>
                <c:pt idx="519">
                  <c:v>3.3841483E7</c:v>
                </c:pt>
                <c:pt idx="520">
                  <c:v>3.4710346E7</c:v>
                </c:pt>
                <c:pt idx="521">
                  <c:v>3.2864326E7</c:v>
                </c:pt>
                <c:pt idx="522">
                  <c:v>2.9889502E7</c:v>
                </c:pt>
                <c:pt idx="523">
                  <c:v>2.9401314E7</c:v>
                </c:pt>
                <c:pt idx="524">
                  <c:v>3.1466797E7</c:v>
                </c:pt>
                <c:pt idx="525">
                  <c:v>3.3886113E7</c:v>
                </c:pt>
                <c:pt idx="526">
                  <c:v>3.3871854E7</c:v>
                </c:pt>
                <c:pt idx="527">
                  <c:v>3.1607385E7</c:v>
                </c:pt>
                <c:pt idx="528">
                  <c:v>2.9137176E7</c:v>
                </c:pt>
                <c:pt idx="529">
                  <c:v>2.9104941E7</c:v>
                </c:pt>
                <c:pt idx="530">
                  <c:v>3.1737021E7</c:v>
                </c:pt>
                <c:pt idx="531">
                  <c:v>3.3994547E7</c:v>
                </c:pt>
                <c:pt idx="532">
                  <c:v>3.366113E7</c:v>
                </c:pt>
                <c:pt idx="533">
                  <c:v>3.1204522E7</c:v>
                </c:pt>
                <c:pt idx="534">
                  <c:v>2.9110257E7</c:v>
                </c:pt>
                <c:pt idx="535">
                  <c:v>2.9752809E7</c:v>
                </c:pt>
                <c:pt idx="536">
                  <c:v>3.2358085E7</c:v>
                </c:pt>
                <c:pt idx="537">
                  <c:v>3.4423109E7</c:v>
                </c:pt>
                <c:pt idx="538">
                  <c:v>3.396043E7</c:v>
                </c:pt>
                <c:pt idx="539">
                  <c:v>3.1423913E7</c:v>
                </c:pt>
                <c:pt idx="540">
                  <c:v>2.9697573E7</c:v>
                </c:pt>
                <c:pt idx="541">
                  <c:v>3.0653406E7</c:v>
                </c:pt>
                <c:pt idx="542">
                  <c:v>3.3152472E7</c:v>
                </c:pt>
                <c:pt idx="543">
                  <c:v>3.4430972E7</c:v>
                </c:pt>
                <c:pt idx="544">
                  <c:v>3.3042798E7</c:v>
                </c:pt>
                <c:pt idx="545">
                  <c:v>3.0359602E7</c:v>
                </c:pt>
                <c:pt idx="546">
                  <c:v>2.9100047E7</c:v>
                </c:pt>
                <c:pt idx="547">
                  <c:v>3.0598541E7</c:v>
                </c:pt>
                <c:pt idx="548">
                  <c:v>3.3233429E7</c:v>
                </c:pt>
                <c:pt idx="549">
                  <c:v>3.4309246E7</c:v>
                </c:pt>
                <c:pt idx="550">
                  <c:v>3.2491751E7</c:v>
                </c:pt>
                <c:pt idx="551">
                  <c:v>2.9781715E7</c:v>
                </c:pt>
                <c:pt idx="552">
                  <c:v>2.9076043E7</c:v>
                </c:pt>
                <c:pt idx="553">
                  <c:v>3.0954205E7</c:v>
                </c:pt>
                <c:pt idx="554">
                  <c:v>3.3492084E7</c:v>
                </c:pt>
                <c:pt idx="555">
                  <c:v>3.3966293E7</c:v>
                </c:pt>
                <c:pt idx="556">
                  <c:v>3.1969E7</c:v>
                </c:pt>
                <c:pt idx="557">
                  <c:v>2.9577586E7</c:v>
                </c:pt>
                <c:pt idx="558">
                  <c:v>2.946651E7</c:v>
                </c:pt>
                <c:pt idx="559">
                  <c:v>3.1883415E7</c:v>
                </c:pt>
                <c:pt idx="560">
                  <c:v>3.4407114E7</c:v>
                </c:pt>
                <c:pt idx="561">
                  <c:v>3.4467282E7</c:v>
                </c:pt>
                <c:pt idx="562">
                  <c:v>3.1936561E7</c:v>
                </c:pt>
                <c:pt idx="563">
                  <c:v>2.9811158E7</c:v>
                </c:pt>
                <c:pt idx="564">
                  <c:v>3.0068429E7</c:v>
                </c:pt>
                <c:pt idx="565">
                  <c:v>3.257069E7</c:v>
                </c:pt>
                <c:pt idx="566">
                  <c:v>3.4641637E7</c:v>
                </c:pt>
                <c:pt idx="567">
                  <c:v>3.410124E7</c:v>
                </c:pt>
                <c:pt idx="568">
                  <c:v>3.1689963E7</c:v>
                </c:pt>
                <c:pt idx="569">
                  <c:v>2.9809016E7</c:v>
                </c:pt>
                <c:pt idx="570">
                  <c:v>3.0638621E7</c:v>
                </c:pt>
                <c:pt idx="571">
                  <c:v>3.3352681E7</c:v>
                </c:pt>
                <c:pt idx="572">
                  <c:v>3.4953399E7</c:v>
                </c:pt>
                <c:pt idx="573">
                  <c:v>3.3671475E7</c:v>
                </c:pt>
                <c:pt idx="574">
                  <c:v>3.0824823E7</c:v>
                </c:pt>
                <c:pt idx="575">
                  <c:v>2.9435339E7</c:v>
                </c:pt>
                <c:pt idx="576">
                  <c:v>3.0742426E7</c:v>
                </c:pt>
                <c:pt idx="577">
                  <c:v>3.3434451E7</c:v>
                </c:pt>
                <c:pt idx="578">
                  <c:v>3.4803946E7</c:v>
                </c:pt>
                <c:pt idx="579">
                  <c:v>3.3472727E7</c:v>
                </c:pt>
                <c:pt idx="580">
                  <c:v>3.0834365E7</c:v>
                </c:pt>
                <c:pt idx="581">
                  <c:v>2.9852985E7</c:v>
                </c:pt>
                <c:pt idx="582">
                  <c:v>3.1675909E7</c:v>
                </c:pt>
                <c:pt idx="583">
                  <c:v>3.4293828E7</c:v>
                </c:pt>
                <c:pt idx="584">
                  <c:v>3.4808303E7</c:v>
                </c:pt>
                <c:pt idx="585">
                  <c:v>3.2804988E7</c:v>
                </c:pt>
                <c:pt idx="586">
                  <c:v>3.0204669E7</c:v>
                </c:pt>
                <c:pt idx="587">
                  <c:v>2.978376E7</c:v>
                </c:pt>
                <c:pt idx="588">
                  <c:v>3.1871292E7</c:v>
                </c:pt>
                <c:pt idx="589">
                  <c:v>3.4234092E7</c:v>
                </c:pt>
                <c:pt idx="590">
                  <c:v>3.4267155E7</c:v>
                </c:pt>
                <c:pt idx="591">
                  <c:v>3.1914467E7</c:v>
                </c:pt>
                <c:pt idx="592">
                  <c:v>2.9461307E7</c:v>
                </c:pt>
                <c:pt idx="593">
                  <c:v>2.9577374E7</c:v>
                </c:pt>
                <c:pt idx="594">
                  <c:v>3.1949591E7</c:v>
                </c:pt>
                <c:pt idx="595">
                  <c:v>3.4150375E7</c:v>
                </c:pt>
                <c:pt idx="596">
                  <c:v>3.35999E7</c:v>
                </c:pt>
                <c:pt idx="597">
                  <c:v>3.1234382E7</c:v>
                </c:pt>
                <c:pt idx="598">
                  <c:v>2.9246393E7</c:v>
                </c:pt>
                <c:pt idx="599">
                  <c:v>3.0062672E7</c:v>
                </c:pt>
                <c:pt idx="600">
                  <c:v>3.2816201E7</c:v>
                </c:pt>
                <c:pt idx="601">
                  <c:v>3.4784885E7</c:v>
                </c:pt>
                <c:pt idx="602">
                  <c:v>3.3955973E7</c:v>
                </c:pt>
                <c:pt idx="603">
                  <c:v>3.1420854E7</c:v>
                </c:pt>
                <c:pt idx="604">
                  <c:v>2.9698782E7</c:v>
                </c:pt>
                <c:pt idx="605">
                  <c:v>3.0965129E7</c:v>
                </c:pt>
                <c:pt idx="606">
                  <c:v>3.3781537E7</c:v>
                </c:pt>
                <c:pt idx="607">
                  <c:v>3.5421973E7</c:v>
                </c:pt>
                <c:pt idx="608">
                  <c:v>3.3820568E7</c:v>
                </c:pt>
                <c:pt idx="609">
                  <c:v>3.1293837E7</c:v>
                </c:pt>
                <c:pt idx="610">
                  <c:v>3.016282E7</c:v>
                </c:pt>
                <c:pt idx="611">
                  <c:v>3.1711941E7</c:v>
                </c:pt>
                <c:pt idx="612">
                  <c:v>3.4136766E7</c:v>
                </c:pt>
                <c:pt idx="613">
                  <c:v>3.5083387E7</c:v>
                </c:pt>
                <c:pt idx="614">
                  <c:v>3.3118403E7</c:v>
                </c:pt>
                <c:pt idx="615">
                  <c:v>3.0467735E7</c:v>
                </c:pt>
                <c:pt idx="616">
                  <c:v>2.9930788E7</c:v>
                </c:pt>
                <c:pt idx="617">
                  <c:v>3.1947327E7</c:v>
                </c:pt>
                <c:pt idx="618">
                  <c:v>3.4288066E7</c:v>
                </c:pt>
                <c:pt idx="619">
                  <c:v>3.4674986E7</c:v>
                </c:pt>
                <c:pt idx="620">
                  <c:v>3.223907E7</c:v>
                </c:pt>
                <c:pt idx="621">
                  <c:v>2.991698E7</c:v>
                </c:pt>
                <c:pt idx="622">
                  <c:v>2.9755124E7</c:v>
                </c:pt>
                <c:pt idx="623">
                  <c:v>3.2053396E7</c:v>
                </c:pt>
                <c:pt idx="624">
                  <c:v>3.4437431E7</c:v>
                </c:pt>
                <c:pt idx="625">
                  <c:v>3.4515855E7</c:v>
                </c:pt>
                <c:pt idx="626">
                  <c:v>3.2144229E7</c:v>
                </c:pt>
                <c:pt idx="627">
                  <c:v>3.0115093E7</c:v>
                </c:pt>
                <c:pt idx="628">
                  <c:v>3.0661892E7</c:v>
                </c:pt>
                <c:pt idx="629">
                  <c:v>3.3361766E7</c:v>
                </c:pt>
                <c:pt idx="630">
                  <c:v>3.5327814E7</c:v>
                </c:pt>
                <c:pt idx="631">
                  <c:v>3.4588798E7</c:v>
                </c:pt>
                <c:pt idx="632">
                  <c:v>3.1783082E7</c:v>
                </c:pt>
                <c:pt idx="633">
                  <c:v>3.0018409E7</c:v>
                </c:pt>
                <c:pt idx="634">
                  <c:v>3.0916976E7</c:v>
                </c:pt>
                <c:pt idx="635">
                  <c:v>3.362475E7</c:v>
                </c:pt>
                <c:pt idx="636">
                  <c:v>3.5367551E7</c:v>
                </c:pt>
                <c:pt idx="637">
                  <c:v>3.4106496E7</c:v>
                </c:pt>
                <c:pt idx="638">
                  <c:v>3.1294595E7</c:v>
                </c:pt>
                <c:pt idx="639">
                  <c:v>2.9813495E7</c:v>
                </c:pt>
                <c:pt idx="640">
                  <c:v>3.1231036E7</c:v>
                </c:pt>
                <c:pt idx="641">
                  <c:v>3.3867346E7</c:v>
                </c:pt>
                <c:pt idx="642">
                  <c:v>3.4829168E7</c:v>
                </c:pt>
                <c:pt idx="643">
                  <c:v>3.3016121E7</c:v>
                </c:pt>
                <c:pt idx="644">
                  <c:v>3.0298323E7</c:v>
                </c:pt>
                <c:pt idx="645">
                  <c:v>2.9562958E7</c:v>
                </c:pt>
                <c:pt idx="646">
                  <c:v>3.1508167E7</c:v>
                </c:pt>
                <c:pt idx="647">
                  <c:v>3.4151451E7</c:v>
                </c:pt>
                <c:pt idx="648">
                  <c:v>3.4894323E7</c:v>
                </c:pt>
                <c:pt idx="649">
                  <c:v>3.2640866E7</c:v>
                </c:pt>
                <c:pt idx="650">
                  <c:v>3.0108607E7</c:v>
                </c:pt>
                <c:pt idx="651">
                  <c:v>2.9829383E7</c:v>
                </c:pt>
                <c:pt idx="652">
                  <c:v>3.2172021E7</c:v>
                </c:pt>
                <c:pt idx="653">
                  <c:v>3.4479797E7</c:v>
                </c:pt>
                <c:pt idx="654">
                  <c:v>3.4637519E7</c:v>
                </c:pt>
                <c:pt idx="655">
                  <c:v>3.2194607E7</c:v>
                </c:pt>
                <c:pt idx="656">
                  <c:v>3.0031475E7</c:v>
                </c:pt>
                <c:pt idx="657">
                  <c:v>3.0462274E7</c:v>
                </c:pt>
                <c:pt idx="658">
                  <c:v>3.2940979E7</c:v>
                </c:pt>
                <c:pt idx="659">
                  <c:v>3.4800307E7</c:v>
                </c:pt>
                <c:pt idx="660">
                  <c:v>3.4364451E7</c:v>
                </c:pt>
                <c:pt idx="661">
                  <c:v>3.1678256E7</c:v>
                </c:pt>
                <c:pt idx="662">
                  <c:v>2.9717184E7</c:v>
                </c:pt>
                <c:pt idx="663">
                  <c:v>3.0606963E7</c:v>
                </c:pt>
                <c:pt idx="664">
                  <c:v>3.3410015E7</c:v>
                </c:pt>
                <c:pt idx="665">
                  <c:v>3.5001106E7</c:v>
                </c:pt>
                <c:pt idx="666">
                  <c:v>3.402856E7</c:v>
                </c:pt>
                <c:pt idx="667">
                  <c:v>3.1167921E7</c:v>
                </c:pt>
                <c:pt idx="668">
                  <c:v>2.9680872E7</c:v>
                </c:pt>
                <c:pt idx="669">
                  <c:v>3.1025104E7</c:v>
                </c:pt>
                <c:pt idx="670">
                  <c:v>3.3772496E7</c:v>
                </c:pt>
                <c:pt idx="671">
                  <c:v>3.496854E7</c:v>
                </c:pt>
                <c:pt idx="672">
                  <c:v>3.3271599E7</c:v>
                </c:pt>
                <c:pt idx="673">
                  <c:v>3.0491311E7</c:v>
                </c:pt>
                <c:pt idx="674">
                  <c:v>2.9418467E7</c:v>
                </c:pt>
                <c:pt idx="675">
                  <c:v>3.1226186E7</c:v>
                </c:pt>
                <c:pt idx="676">
                  <c:v>3.3907106E7</c:v>
                </c:pt>
                <c:pt idx="677">
                  <c:v>3.4442777E7</c:v>
                </c:pt>
                <c:pt idx="678">
                  <c:v>3.2315669E7</c:v>
                </c:pt>
                <c:pt idx="679">
                  <c:v>2.973401E7</c:v>
                </c:pt>
                <c:pt idx="680">
                  <c:v>2.9399258E7</c:v>
                </c:pt>
                <c:pt idx="681">
                  <c:v>3.1744323E7</c:v>
                </c:pt>
                <c:pt idx="682">
                  <c:v>3.435802E7</c:v>
                </c:pt>
                <c:pt idx="683">
                  <c:v>3.4503308E7</c:v>
                </c:pt>
                <c:pt idx="684">
                  <c:v>3.2225072E7</c:v>
                </c:pt>
                <c:pt idx="685">
                  <c:v>3.0230498E7</c:v>
                </c:pt>
                <c:pt idx="686">
                  <c:v>3.0332237E7</c:v>
                </c:pt>
                <c:pt idx="687">
                  <c:v>3.2792702E7</c:v>
                </c:pt>
                <c:pt idx="688">
                  <c:v>3.4753386E7</c:v>
                </c:pt>
                <c:pt idx="689">
                  <c:v>3.4154541E7</c:v>
                </c:pt>
                <c:pt idx="690">
                  <c:v>3.1637897E7</c:v>
                </c:pt>
                <c:pt idx="691">
                  <c:v>2.9803682E7</c:v>
                </c:pt>
                <c:pt idx="692">
                  <c:v>3.0283929E7</c:v>
                </c:pt>
                <c:pt idx="693">
                  <c:v>3.2679789E7</c:v>
                </c:pt>
                <c:pt idx="694">
                  <c:v>3.4428032E7</c:v>
                </c:pt>
                <c:pt idx="695">
                  <c:v>3.3543195E7</c:v>
                </c:pt>
                <c:pt idx="696">
                  <c:v>3.0778964E7</c:v>
                </c:pt>
                <c:pt idx="697">
                  <c:v>2.9140308E7</c:v>
                </c:pt>
                <c:pt idx="698">
                  <c:v>3.0352015E7</c:v>
                </c:pt>
                <c:pt idx="699">
                  <c:v>3.3057696E7</c:v>
                </c:pt>
                <c:pt idx="700">
                  <c:v>3.4244346E7</c:v>
                </c:pt>
                <c:pt idx="701">
                  <c:v>3.2890995E7</c:v>
                </c:pt>
                <c:pt idx="702">
                  <c:v>3.0240503E7</c:v>
                </c:pt>
                <c:pt idx="703">
                  <c:v>2.908126E7</c:v>
                </c:pt>
                <c:pt idx="704">
                  <c:v>3.062133E7</c:v>
                </c:pt>
                <c:pt idx="705">
                  <c:v>3.3485795E7</c:v>
                </c:pt>
                <c:pt idx="706">
                  <c:v>3.4415579E7</c:v>
                </c:pt>
                <c:pt idx="707">
                  <c:v>3.2467688E7</c:v>
                </c:pt>
                <c:pt idx="708">
                  <c:v>2.9692804E7</c:v>
                </c:pt>
                <c:pt idx="709">
                  <c:v>2.9212843E7</c:v>
                </c:pt>
                <c:pt idx="710">
                  <c:v>3.1418167E7</c:v>
                </c:pt>
                <c:pt idx="711">
                  <c:v>3.3923412E7</c:v>
                </c:pt>
                <c:pt idx="712">
                  <c:v>3.4073539E7</c:v>
                </c:pt>
                <c:pt idx="713">
                  <c:v>3.1952737E7</c:v>
                </c:pt>
                <c:pt idx="714">
                  <c:v>2.9617657E7</c:v>
                </c:pt>
                <c:pt idx="715">
                  <c:v>2.9657879E7</c:v>
                </c:pt>
                <c:pt idx="716">
                  <c:v>3.2105443E7</c:v>
                </c:pt>
                <c:pt idx="717">
                  <c:v>3.4646365E7</c:v>
                </c:pt>
                <c:pt idx="718">
                  <c:v>3.4510009E7</c:v>
                </c:pt>
                <c:pt idx="719">
                  <c:v>3.2039165E7</c:v>
                </c:pt>
                <c:pt idx="720">
                  <c:v>2.9905228E7</c:v>
                </c:pt>
                <c:pt idx="721">
                  <c:v>3.0479567E7</c:v>
                </c:pt>
                <c:pt idx="722">
                  <c:v>3.292664E7</c:v>
                </c:pt>
                <c:pt idx="723">
                  <c:v>3.4641715E7</c:v>
                </c:pt>
                <c:pt idx="724">
                  <c:v>3.3951994E7</c:v>
                </c:pt>
                <c:pt idx="725">
                  <c:v>3.144921E7</c:v>
                </c:pt>
                <c:pt idx="726">
                  <c:v>2.9671728E7</c:v>
                </c:pt>
                <c:pt idx="727">
                  <c:v>3.0660845E7</c:v>
                </c:pt>
                <c:pt idx="728">
                  <c:v>3.3382783E7</c:v>
                </c:pt>
                <c:pt idx="729">
                  <c:v>3.4731575E7</c:v>
                </c:pt>
                <c:pt idx="730">
                  <c:v>3.3214343E7</c:v>
                </c:pt>
                <c:pt idx="731">
                  <c:v>3.0235727E7</c:v>
                </c:pt>
                <c:pt idx="732">
                  <c:v>2.8954012E7</c:v>
                </c:pt>
                <c:pt idx="733">
                  <c:v>3.0485552E7</c:v>
                </c:pt>
                <c:pt idx="734">
                  <c:v>3.3160384E7</c:v>
                </c:pt>
                <c:pt idx="735">
                  <c:v>3.4000888E7</c:v>
                </c:pt>
                <c:pt idx="736">
                  <c:v>3.2421214E7</c:v>
                </c:pt>
                <c:pt idx="737">
                  <c:v>2.9685663E7</c:v>
                </c:pt>
                <c:pt idx="738">
                  <c:v>2.8997891E7</c:v>
                </c:pt>
                <c:pt idx="739">
                  <c:v>3.1202079E7</c:v>
                </c:pt>
                <c:pt idx="740">
                  <c:v>3.3881242E7</c:v>
                </c:pt>
                <c:pt idx="741">
                  <c:v>3.4180506E7</c:v>
                </c:pt>
                <c:pt idx="742">
                  <c:v>3.2172134E7</c:v>
                </c:pt>
                <c:pt idx="743">
                  <c:v>2.9750624E7</c:v>
                </c:pt>
                <c:pt idx="744">
                  <c:v>2.9649131E7</c:v>
                </c:pt>
                <c:pt idx="745">
                  <c:v>3.1843814E7</c:v>
                </c:pt>
                <c:pt idx="746">
                  <c:v>3.4146385E7</c:v>
                </c:pt>
                <c:pt idx="747">
                  <c:v>3.3852462E7</c:v>
                </c:pt>
                <c:pt idx="748">
                  <c:v>3.1745262E7</c:v>
                </c:pt>
                <c:pt idx="749">
                  <c:v>2.9471366E7</c:v>
                </c:pt>
                <c:pt idx="750">
                  <c:v>2.9834548E7</c:v>
                </c:pt>
                <c:pt idx="751">
                  <c:v>3.2350961E7</c:v>
                </c:pt>
                <c:pt idx="752">
                  <c:v>3.4283662E7</c:v>
                </c:pt>
                <c:pt idx="753">
                  <c:v>3.3642362E7</c:v>
                </c:pt>
                <c:pt idx="754">
                  <c:v>3.1151779E7</c:v>
                </c:pt>
                <c:pt idx="755">
                  <c:v>2.9335063E7</c:v>
                </c:pt>
                <c:pt idx="756">
                  <c:v>3.0236852E7</c:v>
                </c:pt>
                <c:pt idx="757">
                  <c:v>3.2762237E7</c:v>
                </c:pt>
                <c:pt idx="758">
                  <c:v>3.4785957E7</c:v>
                </c:pt>
                <c:pt idx="759">
                  <c:v>3.3701526E7</c:v>
                </c:pt>
                <c:pt idx="760">
                  <c:v>3.1142106E7</c:v>
                </c:pt>
                <c:pt idx="761">
                  <c:v>2.9590161E7</c:v>
                </c:pt>
                <c:pt idx="762">
                  <c:v>3.1093924E7</c:v>
                </c:pt>
                <c:pt idx="763">
                  <c:v>3.375242E7</c:v>
                </c:pt>
                <c:pt idx="764">
                  <c:v>3.4920567E7</c:v>
                </c:pt>
                <c:pt idx="765">
                  <c:v>3.3173467E7</c:v>
                </c:pt>
                <c:pt idx="766">
                  <c:v>3.0452867E7</c:v>
                </c:pt>
                <c:pt idx="767">
                  <c:v>2.9534111E7</c:v>
                </c:pt>
                <c:pt idx="768">
                  <c:v>3.1225191E7</c:v>
                </c:pt>
                <c:pt idx="769">
                  <c:v>3.3326976E7</c:v>
                </c:pt>
                <c:pt idx="770">
                  <c:v>3.3996252E7</c:v>
                </c:pt>
                <c:pt idx="771">
                  <c:v>3.1740425E7</c:v>
                </c:pt>
                <c:pt idx="772">
                  <c:v>2.9233281E7</c:v>
                </c:pt>
                <c:pt idx="773">
                  <c:v>2.8862726E7</c:v>
                </c:pt>
                <c:pt idx="774">
                  <c:v>3.1230338E7</c:v>
                </c:pt>
                <c:pt idx="775">
                  <c:v>3.3637015E7</c:v>
                </c:pt>
                <c:pt idx="776">
                  <c:v>3.3492881E7</c:v>
                </c:pt>
                <c:pt idx="777">
                  <c:v>3.1142237E7</c:v>
                </c:pt>
                <c:pt idx="778">
                  <c:v>2.8949792E7</c:v>
                </c:pt>
                <c:pt idx="779">
                  <c:v>2.9256849E7</c:v>
                </c:pt>
                <c:pt idx="780">
                  <c:v>3.1850609E7</c:v>
                </c:pt>
                <c:pt idx="781">
                  <c:v>3.414434E7</c:v>
                </c:pt>
                <c:pt idx="782">
                  <c:v>3.4209834E7</c:v>
                </c:pt>
                <c:pt idx="783">
                  <c:v>3.1868298E7</c:v>
                </c:pt>
                <c:pt idx="784">
                  <c:v>2.9955001E7</c:v>
                </c:pt>
                <c:pt idx="785">
                  <c:v>3.0680137E7</c:v>
                </c:pt>
                <c:pt idx="786">
                  <c:v>3.3372865E7</c:v>
                </c:pt>
                <c:pt idx="787">
                  <c:v>3.5185413E7</c:v>
                </c:pt>
                <c:pt idx="788">
                  <c:v>3.4172861E7</c:v>
                </c:pt>
                <c:pt idx="789">
                  <c:v>3.1710791E7</c:v>
                </c:pt>
                <c:pt idx="790">
                  <c:v>3.0194912E7</c:v>
                </c:pt>
                <c:pt idx="791">
                  <c:v>3.1491497E7</c:v>
                </c:pt>
                <c:pt idx="792">
                  <c:v>3.4150969E7</c:v>
                </c:pt>
                <c:pt idx="793">
                  <c:v>3.5344922E7</c:v>
                </c:pt>
                <c:pt idx="794">
                  <c:v>3.3705503E7</c:v>
                </c:pt>
                <c:pt idx="795">
                  <c:v>3.0869976E7</c:v>
                </c:pt>
                <c:pt idx="796">
                  <c:v>2.9710033E7</c:v>
                </c:pt>
                <c:pt idx="797">
                  <c:v>3.1277242E7</c:v>
                </c:pt>
                <c:pt idx="798">
                  <c:v>3.3666801E7</c:v>
                </c:pt>
                <c:pt idx="799">
                  <c:v>3.4491936E7</c:v>
                </c:pt>
                <c:pt idx="800">
                  <c:v>3.2530079E7</c:v>
                </c:pt>
                <c:pt idx="801">
                  <c:v>2.991595E7</c:v>
                </c:pt>
                <c:pt idx="802">
                  <c:v>2.9374724E7</c:v>
                </c:pt>
                <c:pt idx="803">
                  <c:v>3.1316264E7</c:v>
                </c:pt>
                <c:pt idx="804">
                  <c:v>3.3744779E7</c:v>
                </c:pt>
                <c:pt idx="805">
                  <c:v>3.3974115E7</c:v>
                </c:pt>
                <c:pt idx="806">
                  <c:v>3.1669418E7</c:v>
                </c:pt>
                <c:pt idx="807">
                  <c:v>2.9360721E7</c:v>
                </c:pt>
                <c:pt idx="808">
                  <c:v>2.9468721E7</c:v>
                </c:pt>
                <c:pt idx="809">
                  <c:v>3.2038128E7</c:v>
                </c:pt>
                <c:pt idx="810">
                  <c:v>3.4300103E7</c:v>
                </c:pt>
                <c:pt idx="811">
                  <c:v>3.4144641E7</c:v>
                </c:pt>
                <c:pt idx="812">
                  <c:v>3.1591221E7</c:v>
                </c:pt>
                <c:pt idx="813">
                  <c:v>2.9365118E7</c:v>
                </c:pt>
                <c:pt idx="814">
                  <c:v>2.9833265E7</c:v>
                </c:pt>
                <c:pt idx="815">
                  <c:v>3.2466572E7</c:v>
                </c:pt>
                <c:pt idx="816">
                  <c:v>3.4526513E7</c:v>
                </c:pt>
                <c:pt idx="817">
                  <c:v>3.3712294E7</c:v>
                </c:pt>
                <c:pt idx="818">
                  <c:v>3.1124053E7</c:v>
                </c:pt>
                <c:pt idx="819">
                  <c:v>2.9492584E7</c:v>
                </c:pt>
                <c:pt idx="820">
                  <c:v>3.0612062E7</c:v>
                </c:pt>
                <c:pt idx="821">
                  <c:v>3.3358806E7</c:v>
                </c:pt>
                <c:pt idx="822">
                  <c:v>3.4926095E7</c:v>
                </c:pt>
                <c:pt idx="823">
                  <c:v>3.3607704E7</c:v>
                </c:pt>
                <c:pt idx="824">
                  <c:v>3.097877E7</c:v>
                </c:pt>
                <c:pt idx="825">
                  <c:v>2.9826846E7</c:v>
                </c:pt>
                <c:pt idx="826">
                  <c:v>3.138681E7</c:v>
                </c:pt>
                <c:pt idx="827">
                  <c:v>3.4295259E7</c:v>
                </c:pt>
                <c:pt idx="828">
                  <c:v>3.5420887E7</c:v>
                </c:pt>
                <c:pt idx="829">
                  <c:v>3.3653757E7</c:v>
                </c:pt>
                <c:pt idx="830">
                  <c:v>3.0974181E7</c:v>
                </c:pt>
                <c:pt idx="831">
                  <c:v>3.0151392E7</c:v>
                </c:pt>
                <c:pt idx="832">
                  <c:v>3.1977777E7</c:v>
                </c:pt>
                <c:pt idx="833">
                  <c:v>3.4338961E7</c:v>
                </c:pt>
                <c:pt idx="834">
                  <c:v>3.4771944E7</c:v>
                </c:pt>
                <c:pt idx="835">
                  <c:v>3.2313088E7</c:v>
                </c:pt>
                <c:pt idx="836">
                  <c:v>2.987953E7</c:v>
                </c:pt>
                <c:pt idx="837">
                  <c:v>2.969495E7</c:v>
                </c:pt>
                <c:pt idx="838">
                  <c:v>3.1740634E7</c:v>
                </c:pt>
                <c:pt idx="839">
                  <c:v>3.383903E7</c:v>
                </c:pt>
                <c:pt idx="840">
                  <c:v>3.3561987E7</c:v>
                </c:pt>
                <c:pt idx="841">
                  <c:v>3.1075811E7</c:v>
                </c:pt>
                <c:pt idx="842">
                  <c:v>2.8838157E7</c:v>
                </c:pt>
                <c:pt idx="843">
                  <c:v>2.923306E7</c:v>
                </c:pt>
                <c:pt idx="844">
                  <c:v>3.1564425E7</c:v>
                </c:pt>
                <c:pt idx="845">
                  <c:v>3.3449065E7</c:v>
                </c:pt>
                <c:pt idx="846">
                  <c:v>3.2949321E7</c:v>
                </c:pt>
                <c:pt idx="847">
                  <c:v>3.0132138E7</c:v>
                </c:pt>
                <c:pt idx="848">
                  <c:v>2.8350554E7</c:v>
                </c:pt>
                <c:pt idx="849">
                  <c:v>2.9316262E7</c:v>
                </c:pt>
                <c:pt idx="850">
                  <c:v>3.2121808E7</c:v>
                </c:pt>
                <c:pt idx="851">
                  <c:v>3.3826368E7</c:v>
                </c:pt>
                <c:pt idx="852">
                  <c:v>3.2841401E7</c:v>
                </c:pt>
                <c:pt idx="853">
                  <c:v>3.0194089E7</c:v>
                </c:pt>
                <c:pt idx="854">
                  <c:v>2.8694928E7</c:v>
                </c:pt>
                <c:pt idx="855">
                  <c:v>3.0152903E7</c:v>
                </c:pt>
                <c:pt idx="856">
                  <c:v>3.3172204E7</c:v>
                </c:pt>
                <c:pt idx="857">
                  <c:v>3.4656768E7</c:v>
                </c:pt>
                <c:pt idx="858">
                  <c:v>3.3256511E7</c:v>
                </c:pt>
                <c:pt idx="859">
                  <c:v>3.0648711E7</c:v>
                </c:pt>
                <c:pt idx="860">
                  <c:v>2.993347E7</c:v>
                </c:pt>
                <c:pt idx="861">
                  <c:v>3.1637597E7</c:v>
                </c:pt>
                <c:pt idx="862">
                  <c:v>3.4113414E7</c:v>
                </c:pt>
                <c:pt idx="863">
                  <c:v>3.4725845E7</c:v>
                </c:pt>
                <c:pt idx="864">
                  <c:v>3.2586745E7</c:v>
                </c:pt>
                <c:pt idx="865">
                  <c:v>3.00832E7</c:v>
                </c:pt>
                <c:pt idx="866">
                  <c:v>2.9671403E7</c:v>
                </c:pt>
                <c:pt idx="867">
                  <c:v>3.1914716E7</c:v>
                </c:pt>
                <c:pt idx="868">
                  <c:v>3.4039013E7</c:v>
                </c:pt>
                <c:pt idx="869">
                  <c:v>3.3729258E7</c:v>
                </c:pt>
                <c:pt idx="870">
                  <c:v>3.1239514E7</c:v>
                </c:pt>
                <c:pt idx="871">
                  <c:v>2.9015351E7</c:v>
                </c:pt>
                <c:pt idx="872">
                  <c:v>2.9177401E7</c:v>
                </c:pt>
                <c:pt idx="873">
                  <c:v>3.1662345E7</c:v>
                </c:pt>
                <c:pt idx="874">
                  <c:v>3.3849021E7</c:v>
                </c:pt>
                <c:pt idx="875">
                  <c:v>3.3540168E7</c:v>
                </c:pt>
                <c:pt idx="876">
                  <c:v>3.0984945E7</c:v>
                </c:pt>
                <c:pt idx="877">
                  <c:v>2.9200508E7</c:v>
                </c:pt>
                <c:pt idx="878">
                  <c:v>3.0023165E7</c:v>
                </c:pt>
                <c:pt idx="879">
                  <c:v>3.2527069E7</c:v>
                </c:pt>
                <c:pt idx="880">
                  <c:v>3.3952158E7</c:v>
                </c:pt>
                <c:pt idx="881">
                  <c:v>3.3232468E7</c:v>
                </c:pt>
                <c:pt idx="882">
                  <c:v>3.0635655E7</c:v>
                </c:pt>
                <c:pt idx="883">
                  <c:v>2.925157E7</c:v>
                </c:pt>
                <c:pt idx="884">
                  <c:v>3.0517966E7</c:v>
                </c:pt>
                <c:pt idx="885">
                  <c:v>3.3247811E7</c:v>
                </c:pt>
                <c:pt idx="886">
                  <c:v>3.4328848E7</c:v>
                </c:pt>
                <c:pt idx="887">
                  <c:v>3.2879676E7</c:v>
                </c:pt>
                <c:pt idx="888">
                  <c:v>3.0248141E7</c:v>
                </c:pt>
                <c:pt idx="889">
                  <c:v>2.9063167E7</c:v>
                </c:pt>
                <c:pt idx="890">
                  <c:v>3.0829752E7</c:v>
                </c:pt>
                <c:pt idx="891">
                  <c:v>3.3474331E7</c:v>
                </c:pt>
                <c:pt idx="892">
                  <c:v>3.4481559E7</c:v>
                </c:pt>
                <c:pt idx="893">
                  <c:v>3.2616127E7</c:v>
                </c:pt>
                <c:pt idx="894">
                  <c:v>2.9941521E7</c:v>
                </c:pt>
                <c:pt idx="895">
                  <c:v>2.9454085E7</c:v>
                </c:pt>
                <c:pt idx="896">
                  <c:v>3.1702689E7</c:v>
                </c:pt>
                <c:pt idx="897">
                  <c:v>3.4272648E7</c:v>
                </c:pt>
                <c:pt idx="898">
                  <c:v>3.4665876E7</c:v>
                </c:pt>
                <c:pt idx="899">
                  <c:v>3.2515211E7</c:v>
                </c:pt>
                <c:pt idx="900">
                  <c:v>3.0136871E7</c:v>
                </c:pt>
                <c:pt idx="901">
                  <c:v>3.0055412E7</c:v>
                </c:pt>
                <c:pt idx="902">
                  <c:v>3.2577906E7</c:v>
                </c:pt>
                <c:pt idx="903">
                  <c:v>3.4697007E7</c:v>
                </c:pt>
                <c:pt idx="904">
                  <c:v>3.4640946E7</c:v>
                </c:pt>
                <c:pt idx="905">
                  <c:v>3.2116521E7</c:v>
                </c:pt>
                <c:pt idx="906">
                  <c:v>3.0221647E7</c:v>
                </c:pt>
                <c:pt idx="907">
                  <c:v>3.0869242E7</c:v>
                </c:pt>
                <c:pt idx="908">
                  <c:v>3.3479835E7</c:v>
                </c:pt>
                <c:pt idx="909">
                  <c:v>3.5190568E7</c:v>
                </c:pt>
                <c:pt idx="910">
                  <c:v>3.4410673E7</c:v>
                </c:pt>
                <c:pt idx="911">
                  <c:v>3.1618333E7</c:v>
                </c:pt>
                <c:pt idx="912">
                  <c:v>3.0069058E7</c:v>
                </c:pt>
                <c:pt idx="913">
                  <c:v>3.122177E7</c:v>
                </c:pt>
                <c:pt idx="914">
                  <c:v>3.3813234E7</c:v>
                </c:pt>
                <c:pt idx="915">
                  <c:v>3.4933157E7</c:v>
                </c:pt>
                <c:pt idx="916">
                  <c:v>3.3656352E7</c:v>
                </c:pt>
                <c:pt idx="917">
                  <c:v>3.0592344E7</c:v>
                </c:pt>
                <c:pt idx="918">
                  <c:v>2.9356069E7</c:v>
                </c:pt>
                <c:pt idx="919">
                  <c:v>3.104521E7</c:v>
                </c:pt>
                <c:pt idx="920">
                  <c:v>3.3788297E7</c:v>
                </c:pt>
                <c:pt idx="921">
                  <c:v>3.4612611E7</c:v>
                </c:pt>
                <c:pt idx="922">
                  <c:v>3.2718563E7</c:v>
                </c:pt>
                <c:pt idx="923">
                  <c:v>2.9923143E7</c:v>
                </c:pt>
                <c:pt idx="924">
                  <c:v>2.928321E7</c:v>
                </c:pt>
                <c:pt idx="925">
                  <c:v>3.1332002E7</c:v>
                </c:pt>
                <c:pt idx="926">
                  <c:v>3.383557E7</c:v>
                </c:pt>
                <c:pt idx="927">
                  <c:v>3.4101738E7</c:v>
                </c:pt>
                <c:pt idx="928">
                  <c:v>3.2088598E7</c:v>
                </c:pt>
                <c:pt idx="929">
                  <c:v>2.9691546E7</c:v>
                </c:pt>
                <c:pt idx="930">
                  <c:v>2.9756759E7</c:v>
                </c:pt>
                <c:pt idx="931">
                  <c:v>3.2038435E7</c:v>
                </c:pt>
                <c:pt idx="932">
                  <c:v>3.4453243E7</c:v>
                </c:pt>
                <c:pt idx="933">
                  <c:v>3.4305559E7</c:v>
                </c:pt>
                <c:pt idx="934">
                  <c:v>3.1923651E7</c:v>
                </c:pt>
                <c:pt idx="935">
                  <c:v>2.9788324E7</c:v>
                </c:pt>
                <c:pt idx="936">
                  <c:v>3.0261029E7</c:v>
                </c:pt>
                <c:pt idx="937">
                  <c:v>3.2930411E7</c:v>
                </c:pt>
                <c:pt idx="938">
                  <c:v>3.4760219E7</c:v>
                </c:pt>
                <c:pt idx="939">
                  <c:v>3.3992811E7</c:v>
                </c:pt>
                <c:pt idx="940">
                  <c:v>3.1513371E7</c:v>
                </c:pt>
                <c:pt idx="941">
                  <c:v>2.9767679E7</c:v>
                </c:pt>
                <c:pt idx="942">
                  <c:v>3.077147E7</c:v>
                </c:pt>
                <c:pt idx="943">
                  <c:v>3.3434022E7</c:v>
                </c:pt>
                <c:pt idx="944">
                  <c:v>3.5169169E7</c:v>
                </c:pt>
                <c:pt idx="945">
                  <c:v>3.3830118E7</c:v>
                </c:pt>
                <c:pt idx="946">
                  <c:v>3.1011351E7</c:v>
                </c:pt>
                <c:pt idx="947">
                  <c:v>2.9675004E7</c:v>
                </c:pt>
                <c:pt idx="948">
                  <c:v>3.1226732E7</c:v>
                </c:pt>
                <c:pt idx="949">
                  <c:v>3.3737279E7</c:v>
                </c:pt>
                <c:pt idx="950">
                  <c:v>3.4419726E7</c:v>
                </c:pt>
                <c:pt idx="951">
                  <c:v>3.2898466E7</c:v>
                </c:pt>
                <c:pt idx="952">
                  <c:v>3.037381E7</c:v>
                </c:pt>
                <c:pt idx="953">
                  <c:v>2.95814E7</c:v>
                </c:pt>
                <c:pt idx="954">
                  <c:v>3.1609252E7</c:v>
                </c:pt>
                <c:pt idx="955">
                  <c:v>3.4163248E7</c:v>
                </c:pt>
                <c:pt idx="956">
                  <c:v>3.4703716E7</c:v>
                </c:pt>
                <c:pt idx="957">
                  <c:v>3.2422281E7</c:v>
                </c:pt>
                <c:pt idx="958">
                  <c:v>2.9982353E7</c:v>
                </c:pt>
                <c:pt idx="959">
                  <c:v>2.9703418E7</c:v>
                </c:pt>
                <c:pt idx="960">
                  <c:v>3.1879406E7</c:v>
                </c:pt>
                <c:pt idx="961">
                  <c:v>3.4129809E7</c:v>
                </c:pt>
                <c:pt idx="962">
                  <c:v>3.4299552E7</c:v>
                </c:pt>
                <c:pt idx="963">
                  <c:v>3.2033948E7</c:v>
                </c:pt>
                <c:pt idx="964">
                  <c:v>2.9650868E7</c:v>
                </c:pt>
                <c:pt idx="965">
                  <c:v>2.98513E7</c:v>
                </c:pt>
                <c:pt idx="966">
                  <c:v>3.2389285E7</c:v>
                </c:pt>
                <c:pt idx="967">
                  <c:v>3.444814E7</c:v>
                </c:pt>
                <c:pt idx="968">
                  <c:v>3.3856073E7</c:v>
                </c:pt>
                <c:pt idx="969">
                  <c:v>3.1183325E7</c:v>
                </c:pt>
                <c:pt idx="970">
                  <c:v>2.9320793E7</c:v>
                </c:pt>
                <c:pt idx="971">
                  <c:v>2.9919073E7</c:v>
                </c:pt>
                <c:pt idx="972">
                  <c:v>3.2219713E7</c:v>
                </c:pt>
                <c:pt idx="973">
                  <c:v>3.4055281E7</c:v>
                </c:pt>
                <c:pt idx="974">
                  <c:v>3.3134398E7</c:v>
                </c:pt>
                <c:pt idx="975">
                  <c:v>3.045875E7</c:v>
                </c:pt>
                <c:pt idx="976">
                  <c:v>2.913781E7</c:v>
                </c:pt>
                <c:pt idx="977">
                  <c:v>3.056913E7</c:v>
                </c:pt>
                <c:pt idx="978">
                  <c:v>3.3255269E7</c:v>
                </c:pt>
                <c:pt idx="979">
                  <c:v>3.45601E7</c:v>
                </c:pt>
                <c:pt idx="980">
                  <c:v>3.2925201E7</c:v>
                </c:pt>
                <c:pt idx="981">
                  <c:v>3.0153729E7</c:v>
                </c:pt>
                <c:pt idx="982">
                  <c:v>2.9127926E7</c:v>
                </c:pt>
                <c:pt idx="983">
                  <c:v>3.075861E7</c:v>
                </c:pt>
                <c:pt idx="984">
                  <c:v>3.3402498E7</c:v>
                </c:pt>
                <c:pt idx="985">
                  <c:v>3.4492033E7</c:v>
                </c:pt>
                <c:pt idx="986">
                  <c:v>3.2598657E7</c:v>
                </c:pt>
                <c:pt idx="987">
                  <c:v>2.994756E7</c:v>
                </c:pt>
                <c:pt idx="988">
                  <c:v>2.9511438E7</c:v>
                </c:pt>
                <c:pt idx="989">
                  <c:v>3.1640533E7</c:v>
                </c:pt>
                <c:pt idx="990">
                  <c:v>3.3953828E7</c:v>
                </c:pt>
                <c:pt idx="991">
                  <c:v>3.3927796E7</c:v>
                </c:pt>
                <c:pt idx="992">
                  <c:v>3.1498996E7</c:v>
                </c:pt>
                <c:pt idx="993">
                  <c:v>2.9167091E7</c:v>
                </c:pt>
                <c:pt idx="994">
                  <c:v>2.9361404E7</c:v>
                </c:pt>
                <c:pt idx="995">
                  <c:v>3.1765767E7</c:v>
                </c:pt>
                <c:pt idx="996">
                  <c:v>3.4195247E7</c:v>
                </c:pt>
                <c:pt idx="997">
                  <c:v>3.4067362E7</c:v>
                </c:pt>
                <c:pt idx="998">
                  <c:v>3.1699411E7</c:v>
                </c:pt>
                <c:pt idx="999">
                  <c:v>2.9560306E7</c:v>
                </c:pt>
                <c:pt idx="1000">
                  <c:v>3.0142638E7</c:v>
                </c:pt>
                <c:pt idx="1001">
                  <c:v>3.2681465E7</c:v>
                </c:pt>
                <c:pt idx="1002">
                  <c:v>3.4499126E7</c:v>
                </c:pt>
                <c:pt idx="1003">
                  <c:v>3.3529066E7</c:v>
                </c:pt>
                <c:pt idx="1004">
                  <c:v>3.1053154E7</c:v>
                </c:pt>
                <c:pt idx="1005">
                  <c:v>2.9414044E7</c:v>
                </c:pt>
                <c:pt idx="1006">
                  <c:v>3.0525381E7</c:v>
                </c:pt>
                <c:pt idx="1007">
                  <c:v>3.3113885E7</c:v>
                </c:pt>
                <c:pt idx="1008">
                  <c:v>3.4756637E7</c:v>
                </c:pt>
                <c:pt idx="1009">
                  <c:v>3.3261377E7</c:v>
                </c:pt>
                <c:pt idx="1010">
                  <c:v>3.0315572E7</c:v>
                </c:pt>
                <c:pt idx="1011">
                  <c:v>2.8945614E7</c:v>
                </c:pt>
                <c:pt idx="1012">
                  <c:v>3.0429222E7</c:v>
                </c:pt>
                <c:pt idx="1013">
                  <c:v>3.2953062E7</c:v>
                </c:pt>
                <c:pt idx="1014">
                  <c:v>3.3754306E7</c:v>
                </c:pt>
                <c:pt idx="1015">
                  <c:v>3.185431E7</c:v>
                </c:pt>
                <c:pt idx="1016">
                  <c:v>2.9381632E7</c:v>
                </c:pt>
                <c:pt idx="1017">
                  <c:v>2.8787697E7</c:v>
                </c:pt>
                <c:pt idx="1018">
                  <c:v>3.0797073E7</c:v>
                </c:pt>
                <c:pt idx="1019">
                  <c:v>3.3242286E7</c:v>
                </c:pt>
                <c:pt idx="1020">
                  <c:v>3.3604461E7</c:v>
                </c:pt>
                <c:pt idx="1021">
                  <c:v>3.1377453E7</c:v>
                </c:pt>
                <c:pt idx="1022">
                  <c:v>2.8948461E7</c:v>
                </c:pt>
                <c:pt idx="1023">
                  <c:v>2.9012709E7</c:v>
                </c:pt>
                <c:pt idx="1024">
                  <c:v>3.1544678E7</c:v>
                </c:pt>
                <c:pt idx="1025">
                  <c:v>3.3902643E7</c:v>
                </c:pt>
                <c:pt idx="1026">
                  <c:v>3.3749263E7</c:v>
                </c:pt>
                <c:pt idx="1027">
                  <c:v>3.1420719E7</c:v>
                </c:pt>
                <c:pt idx="1028">
                  <c:v>2.9305859E7</c:v>
                </c:pt>
                <c:pt idx="1029">
                  <c:v>2.9744219E7</c:v>
                </c:pt>
                <c:pt idx="1030">
                  <c:v>3.2571611E7</c:v>
                </c:pt>
                <c:pt idx="1031">
                  <c:v>3.466727E7</c:v>
                </c:pt>
                <c:pt idx="1032">
                  <c:v>3.3988256E7</c:v>
                </c:pt>
                <c:pt idx="1033">
                  <c:v>3.1432209E7</c:v>
                </c:pt>
                <c:pt idx="1034">
                  <c:v>2.949239E7</c:v>
                </c:pt>
                <c:pt idx="1035">
                  <c:v>3.0384817E7</c:v>
                </c:pt>
                <c:pt idx="1036">
                  <c:v>3.3014813E7</c:v>
                </c:pt>
                <c:pt idx="1037">
                  <c:v>3.4449466E7</c:v>
                </c:pt>
                <c:pt idx="1038">
                  <c:v>3.3371647E7</c:v>
                </c:pt>
                <c:pt idx="1039">
                  <c:v>3.0759547E7</c:v>
                </c:pt>
                <c:pt idx="1040">
                  <c:v>2.9436228E7</c:v>
                </c:pt>
                <c:pt idx="1041">
                  <c:v>3.0891688E7</c:v>
                </c:pt>
                <c:pt idx="1042">
                  <c:v>3.3755182E7</c:v>
                </c:pt>
                <c:pt idx="1043">
                  <c:v>3.4729855E7</c:v>
                </c:pt>
                <c:pt idx="1044">
                  <c:v>3.2951655E7</c:v>
                </c:pt>
                <c:pt idx="1045">
                  <c:v>3.0310776E7</c:v>
                </c:pt>
                <c:pt idx="1046">
                  <c:v>2.9585311E7</c:v>
                </c:pt>
                <c:pt idx="1047">
                  <c:v>3.1270142E7</c:v>
                </c:pt>
                <c:pt idx="1048">
                  <c:v>3.3619774E7</c:v>
                </c:pt>
                <c:pt idx="1049">
                  <c:v>3.4141566E7</c:v>
                </c:pt>
                <c:pt idx="1050">
                  <c:v>3.1904838E7</c:v>
                </c:pt>
                <c:pt idx="1051">
                  <c:v>2.9244302E7</c:v>
                </c:pt>
                <c:pt idx="1052">
                  <c:v>2.9007302E7</c:v>
                </c:pt>
                <c:pt idx="1053">
                  <c:v>3.1175254E7</c:v>
                </c:pt>
                <c:pt idx="1054">
                  <c:v>3.3340237E7</c:v>
                </c:pt>
                <c:pt idx="1055">
                  <c:v>3.3140503E7</c:v>
                </c:pt>
                <c:pt idx="1056">
                  <c:v>3.0737575E7</c:v>
                </c:pt>
                <c:pt idx="1057">
                  <c:v>2.8616123E7</c:v>
                </c:pt>
                <c:pt idx="1058">
                  <c:v>2.8977779E7</c:v>
                </c:pt>
                <c:pt idx="1059">
                  <c:v>3.1469071E7</c:v>
                </c:pt>
                <c:pt idx="1060">
                  <c:v>3.3539215E7</c:v>
                </c:pt>
                <c:pt idx="1061">
                  <c:v>3.3241492E7</c:v>
                </c:pt>
                <c:pt idx="1062">
                  <c:v>3.0585152E7</c:v>
                </c:pt>
                <c:pt idx="1063">
                  <c:v>2.8761674E7</c:v>
                </c:pt>
                <c:pt idx="1064">
                  <c:v>2.9555864E7</c:v>
                </c:pt>
                <c:pt idx="1065">
                  <c:v>3.2118908E7</c:v>
                </c:pt>
                <c:pt idx="1066">
                  <c:v>3.3687815E7</c:v>
                </c:pt>
                <c:pt idx="1067">
                  <c:v>3.2992288E7</c:v>
                </c:pt>
                <c:pt idx="1068">
                  <c:v>3.0441803E7</c:v>
                </c:pt>
                <c:pt idx="1069">
                  <c:v>2.8865642E7</c:v>
                </c:pt>
                <c:pt idx="1070">
                  <c:v>2.9938441E7</c:v>
                </c:pt>
                <c:pt idx="1071">
                  <c:v>3.2566765E7</c:v>
                </c:pt>
                <c:pt idx="1072">
                  <c:v>3.3953538E7</c:v>
                </c:pt>
                <c:pt idx="1073">
                  <c:v>3.2675786E7</c:v>
                </c:pt>
                <c:pt idx="1074">
                  <c:v>3.0015914E7</c:v>
                </c:pt>
                <c:pt idx="1075">
                  <c:v>2.9176346E7</c:v>
                </c:pt>
                <c:pt idx="1076">
                  <c:v>3.0909275E7</c:v>
                </c:pt>
                <c:pt idx="1077">
                  <c:v>3.3727756E7</c:v>
                </c:pt>
                <c:pt idx="1078">
                  <c:v>3.479554E7</c:v>
                </c:pt>
                <c:pt idx="1079">
                  <c:v>3.2996868E7</c:v>
                </c:pt>
                <c:pt idx="1080">
                  <c:v>3.0274943E7</c:v>
                </c:pt>
                <c:pt idx="1081">
                  <c:v>2.9697631E7</c:v>
                </c:pt>
                <c:pt idx="1082">
                  <c:v>3.1629911E7</c:v>
                </c:pt>
                <c:pt idx="1083">
                  <c:v>3.4146604E7</c:v>
                </c:pt>
                <c:pt idx="1084">
                  <c:v>3.4428736E7</c:v>
                </c:pt>
                <c:pt idx="1085">
                  <c:v>3.1974975E7</c:v>
                </c:pt>
                <c:pt idx="1086">
                  <c:v>2.9622591E7</c:v>
                </c:pt>
                <c:pt idx="1087">
                  <c:v>2.9820683E7</c:v>
                </c:pt>
                <c:pt idx="1088">
                  <c:v>3.2205952E7</c:v>
                </c:pt>
                <c:pt idx="1089">
                  <c:v>3.4612144E7</c:v>
                </c:pt>
                <c:pt idx="1090">
                  <c:v>3.4319393E7</c:v>
                </c:pt>
                <c:pt idx="1091">
                  <c:v>3.1526996E7</c:v>
                </c:pt>
                <c:pt idx="1092">
                  <c:v>2.9518239E7</c:v>
                </c:pt>
                <c:pt idx="1093">
                  <c:v>3.0216776E7</c:v>
                </c:pt>
                <c:pt idx="1094">
                  <c:v>3.2493981E7</c:v>
                </c:pt>
                <c:pt idx="1095">
                  <c:v>3.4540724E7</c:v>
                </c:pt>
                <c:pt idx="1096">
                  <c:v>3.3904697E7</c:v>
                </c:pt>
                <c:pt idx="1097">
                  <c:v>3.124212E7</c:v>
                </c:pt>
                <c:pt idx="1098">
                  <c:v>2.9591296E7</c:v>
                </c:pt>
                <c:pt idx="1099">
                  <c:v>3.0859956E7</c:v>
                </c:pt>
                <c:pt idx="1100">
                  <c:v>3.3742624E7</c:v>
                </c:pt>
                <c:pt idx="1101">
                  <c:v>3.5174885E7</c:v>
                </c:pt>
                <c:pt idx="1102">
                  <c:v>3.3589017E7</c:v>
                </c:pt>
                <c:pt idx="1103">
                  <c:v>3.0838455E7</c:v>
                </c:pt>
                <c:pt idx="1104">
                  <c:v>2.9694728E7</c:v>
                </c:pt>
                <c:pt idx="1105">
                  <c:v>3.124736E7</c:v>
                </c:pt>
                <c:pt idx="1106">
                  <c:v>3.4043437E7</c:v>
                </c:pt>
                <c:pt idx="1107">
                  <c:v>3.5424996E7</c:v>
                </c:pt>
                <c:pt idx="1108">
                  <c:v>3.338234E7</c:v>
                </c:pt>
                <c:pt idx="1109">
                  <c:v>3.0540116E7</c:v>
                </c:pt>
                <c:pt idx="1110">
                  <c:v>2.9853578E7</c:v>
                </c:pt>
                <c:pt idx="1111">
                  <c:v>3.1633835E7</c:v>
                </c:pt>
                <c:pt idx="1112">
                  <c:v>3.375088E7</c:v>
                </c:pt>
                <c:pt idx="1113">
                  <c:v>3.3961888E7</c:v>
                </c:pt>
                <c:pt idx="1114">
                  <c:v>3.1683136E7</c:v>
                </c:pt>
                <c:pt idx="1115">
                  <c:v>2.9287396E7</c:v>
                </c:pt>
                <c:pt idx="1116">
                  <c:v>2.9128478E7</c:v>
                </c:pt>
                <c:pt idx="1117">
                  <c:v>3.1599002E7</c:v>
                </c:pt>
                <c:pt idx="1118">
                  <c:v>3.4042007E7</c:v>
                </c:pt>
                <c:pt idx="1119">
                  <c:v>3.4111502E7</c:v>
                </c:pt>
                <c:pt idx="1120">
                  <c:v>3.1393638E7</c:v>
                </c:pt>
                <c:pt idx="1121">
                  <c:v>2.9424262E7</c:v>
                </c:pt>
                <c:pt idx="1122">
                  <c:v>2.9910233E7</c:v>
                </c:pt>
                <c:pt idx="1123">
                  <c:v>3.2294119E7</c:v>
                </c:pt>
                <c:pt idx="1124">
                  <c:v>3.4254503E7</c:v>
                </c:pt>
                <c:pt idx="1125">
                  <c:v>3.3842326E7</c:v>
                </c:pt>
                <c:pt idx="1126">
                  <c:v>3.1224886E7</c:v>
                </c:pt>
                <c:pt idx="1127">
                  <c:v>2.9539038E7</c:v>
                </c:pt>
                <c:pt idx="1128">
                  <c:v>3.0569253E7</c:v>
                </c:pt>
                <c:pt idx="1129">
                  <c:v>3.343218E7</c:v>
                </c:pt>
                <c:pt idx="1130">
                  <c:v>3.4777876E7</c:v>
                </c:pt>
                <c:pt idx="1131">
                  <c:v>3.3508692E7</c:v>
                </c:pt>
                <c:pt idx="1132">
                  <c:v>3.0515749E7</c:v>
                </c:pt>
                <c:pt idx="1133">
                  <c:v>2.9263494E7</c:v>
                </c:pt>
                <c:pt idx="1134">
                  <c:v>3.058096E7</c:v>
                </c:pt>
                <c:pt idx="1135">
                  <c:v>3.3304557E7</c:v>
                </c:pt>
                <c:pt idx="1136">
                  <c:v>3.4445914E7</c:v>
                </c:pt>
                <c:pt idx="1137">
                  <c:v>3.3044668E7</c:v>
                </c:pt>
                <c:pt idx="1138">
                  <c:v>3.0383024E7</c:v>
                </c:pt>
                <c:pt idx="1139">
                  <c:v>2.9510828E7</c:v>
                </c:pt>
                <c:pt idx="1140">
                  <c:v>3.1393791E7</c:v>
                </c:pt>
                <c:pt idx="1141">
                  <c:v>3.4087983E7</c:v>
                </c:pt>
                <c:pt idx="1142">
                  <c:v>3.4399179E7</c:v>
                </c:pt>
                <c:pt idx="1143">
                  <c:v>3.255306E7</c:v>
                </c:pt>
                <c:pt idx="1144">
                  <c:v>3.0068527E7</c:v>
                </c:pt>
                <c:pt idx="1145">
                  <c:v>2.9718817E7</c:v>
                </c:pt>
                <c:pt idx="1146">
                  <c:v>3.2275577E7</c:v>
                </c:pt>
                <c:pt idx="1147">
                  <c:v>3.4816852E7</c:v>
                </c:pt>
                <c:pt idx="1148">
                  <c:v>3.4816195E7</c:v>
                </c:pt>
                <c:pt idx="1149">
                  <c:v>3.2413696E7</c:v>
                </c:pt>
                <c:pt idx="1150">
                  <c:v>3.0137622E7</c:v>
                </c:pt>
                <c:pt idx="1151">
                  <c:v>3.0458018E7</c:v>
                </c:pt>
                <c:pt idx="1152">
                  <c:v>3.2838097E7</c:v>
                </c:pt>
                <c:pt idx="1153">
                  <c:v>3.4856229E7</c:v>
                </c:pt>
                <c:pt idx="1154">
                  <c:v>3.4358507E7</c:v>
                </c:pt>
                <c:pt idx="1155">
                  <c:v>3.1768882E7</c:v>
                </c:pt>
                <c:pt idx="1156">
                  <c:v>2.9696577E7</c:v>
                </c:pt>
                <c:pt idx="1157">
                  <c:v>3.0391419E7</c:v>
                </c:pt>
                <c:pt idx="1158">
                  <c:v>3.2975839E7</c:v>
                </c:pt>
                <c:pt idx="1159">
                  <c:v>3.4612641E7</c:v>
                </c:pt>
                <c:pt idx="1160">
                  <c:v>3.3728145E7</c:v>
                </c:pt>
                <c:pt idx="1161">
                  <c:v>3.1036029E7</c:v>
                </c:pt>
                <c:pt idx="1162">
                  <c:v>2.9603988E7</c:v>
                </c:pt>
                <c:pt idx="1163">
                  <c:v>3.092686E7</c:v>
                </c:pt>
                <c:pt idx="1164">
                  <c:v>3.3638152E7</c:v>
                </c:pt>
                <c:pt idx="1165">
                  <c:v>3.4890082E7</c:v>
                </c:pt>
                <c:pt idx="1166">
                  <c:v>3.3587954E7</c:v>
                </c:pt>
                <c:pt idx="1167">
                  <c:v>3.0743933E7</c:v>
                </c:pt>
                <c:pt idx="1168">
                  <c:v>2.9793453E7</c:v>
                </c:pt>
                <c:pt idx="1169">
                  <c:v>3.1678933E7</c:v>
                </c:pt>
                <c:pt idx="1170">
                  <c:v>3.443118E7</c:v>
                </c:pt>
                <c:pt idx="1171">
                  <c:v>3.5033717E7</c:v>
                </c:pt>
                <c:pt idx="1172">
                  <c:v>3.2931582E7</c:v>
                </c:pt>
                <c:pt idx="1173">
                  <c:v>3.0271029E7</c:v>
                </c:pt>
                <c:pt idx="1174">
                  <c:v>2.9942397E7</c:v>
                </c:pt>
                <c:pt idx="1175">
                  <c:v>3.2180089E7</c:v>
                </c:pt>
                <c:pt idx="1176">
                  <c:v>3.4548252E7</c:v>
                </c:pt>
                <c:pt idx="1177">
                  <c:v>3.4535043E7</c:v>
                </c:pt>
                <c:pt idx="1178">
                  <c:v>3.2405249E7</c:v>
                </c:pt>
                <c:pt idx="1179">
                  <c:v>2.9929165E7</c:v>
                </c:pt>
                <c:pt idx="1180">
                  <c:v>3.0000448E7</c:v>
                </c:pt>
                <c:pt idx="1181">
                  <c:v>3.240454E7</c:v>
                </c:pt>
                <c:pt idx="1182">
                  <c:v>3.467524E7</c:v>
                </c:pt>
                <c:pt idx="1183">
                  <c:v>3.4349884E7</c:v>
                </c:pt>
                <c:pt idx="1184">
                  <c:v>3.2039295E7</c:v>
                </c:pt>
                <c:pt idx="1185">
                  <c:v>3.00335E7</c:v>
                </c:pt>
                <c:pt idx="1186">
                  <c:v>3.0670061E7</c:v>
                </c:pt>
                <c:pt idx="1187">
                  <c:v>3.3256154E7</c:v>
                </c:pt>
                <c:pt idx="1188">
                  <c:v>3.5272242E7</c:v>
                </c:pt>
                <c:pt idx="1189">
                  <c:v>3.4537466E7</c:v>
                </c:pt>
                <c:pt idx="1190">
                  <c:v>3.1949847E7</c:v>
                </c:pt>
                <c:pt idx="1191">
                  <c:v>3.0298505E7</c:v>
                </c:pt>
                <c:pt idx="1192">
                  <c:v>3.1580573E7</c:v>
                </c:pt>
                <c:pt idx="1193">
                  <c:v>3.437889E7</c:v>
                </c:pt>
                <c:pt idx="1194">
                  <c:v>3.5811182E7</c:v>
                </c:pt>
                <c:pt idx="1195">
                  <c:v>3.4202822E7</c:v>
                </c:pt>
                <c:pt idx="1196">
                  <c:v>3.1310922E7</c:v>
                </c:pt>
                <c:pt idx="1197">
                  <c:v>3.0154675E7</c:v>
                </c:pt>
                <c:pt idx="1198">
                  <c:v>3.1879963E7</c:v>
                </c:pt>
                <c:pt idx="1199">
                  <c:v>3.4599496E7</c:v>
                </c:pt>
                <c:pt idx="1200">
                  <c:v>3.5380699E7</c:v>
                </c:pt>
                <c:pt idx="1201">
                  <c:v>3.3427427E7</c:v>
                </c:pt>
                <c:pt idx="1202">
                  <c:v>3.0725744E7</c:v>
                </c:pt>
                <c:pt idx="1203">
                  <c:v>3.0184161E7</c:v>
                </c:pt>
                <c:pt idx="1204">
                  <c:v>3.2177579E7</c:v>
                </c:pt>
                <c:pt idx="1205">
                  <c:v>3.4722567E7</c:v>
                </c:pt>
                <c:pt idx="1206">
                  <c:v>3.4987868E7</c:v>
                </c:pt>
                <c:pt idx="1207">
                  <c:v>3.2817354E7</c:v>
                </c:pt>
                <c:pt idx="1208">
                  <c:v>3.0417434E7</c:v>
                </c:pt>
                <c:pt idx="1209">
                  <c:v>3.0490547E7</c:v>
                </c:pt>
                <c:pt idx="1210">
                  <c:v>3.2982419E7</c:v>
                </c:pt>
                <c:pt idx="1211">
                  <c:v>3.5220469E7</c:v>
                </c:pt>
                <c:pt idx="1212">
                  <c:v>3.4897444E7</c:v>
                </c:pt>
                <c:pt idx="1213">
                  <c:v>3.242988E7</c:v>
                </c:pt>
                <c:pt idx="1214">
                  <c:v>3.0162888E7</c:v>
                </c:pt>
                <c:pt idx="1215">
                  <c:v>3.0610175E7</c:v>
                </c:pt>
                <c:pt idx="1216">
                  <c:v>3.3131601E7</c:v>
                </c:pt>
                <c:pt idx="1217">
                  <c:v>3.5367783E7</c:v>
                </c:pt>
                <c:pt idx="1218">
                  <c:v>3.4368207E7</c:v>
                </c:pt>
                <c:pt idx="1219">
                  <c:v>3.1615078E7</c:v>
                </c:pt>
                <c:pt idx="1220">
                  <c:v>2.9788264E7</c:v>
                </c:pt>
                <c:pt idx="1221">
                  <c:v>3.067858E7</c:v>
                </c:pt>
                <c:pt idx="1222">
                  <c:v>3.3214035E7</c:v>
                </c:pt>
                <c:pt idx="1223">
                  <c:v>3.4582583E7</c:v>
                </c:pt>
                <c:pt idx="1224">
                  <c:v>3.3054829E7</c:v>
                </c:pt>
                <c:pt idx="1225">
                  <c:v>3.0328093E7</c:v>
                </c:pt>
                <c:pt idx="1226">
                  <c:v>2.9022133E7</c:v>
                </c:pt>
                <c:pt idx="1227">
                  <c:v>3.056529E7</c:v>
                </c:pt>
                <c:pt idx="1228">
                  <c:v>3.3585971E7</c:v>
                </c:pt>
                <c:pt idx="1229">
                  <c:v>3.4690095E7</c:v>
                </c:pt>
                <c:pt idx="1230">
                  <c:v>3.2569602E7</c:v>
                </c:pt>
                <c:pt idx="1231">
                  <c:v>2.9986622E7</c:v>
                </c:pt>
                <c:pt idx="1232">
                  <c:v>2.9299746E7</c:v>
                </c:pt>
                <c:pt idx="1233">
                  <c:v>3.1271664E7</c:v>
                </c:pt>
                <c:pt idx="1234">
                  <c:v>3.3965827E7</c:v>
                </c:pt>
                <c:pt idx="1235">
                  <c:v>3.4502092E7</c:v>
                </c:pt>
                <c:pt idx="1236">
                  <c:v>3.2414735E7</c:v>
                </c:pt>
                <c:pt idx="1237">
                  <c:v>3.0183586E7</c:v>
                </c:pt>
                <c:pt idx="1238">
                  <c:v>2.9982235E7</c:v>
                </c:pt>
                <c:pt idx="1239">
                  <c:v>3.2315566E7</c:v>
                </c:pt>
                <c:pt idx="1240">
                  <c:v>3.4779046E7</c:v>
                </c:pt>
                <c:pt idx="1241">
                  <c:v>3.4592542E7</c:v>
                </c:pt>
                <c:pt idx="1242">
                  <c:v>3.2273827E7</c:v>
                </c:pt>
                <c:pt idx="1243">
                  <c:v>3.0140464E7</c:v>
                </c:pt>
                <c:pt idx="1244">
                  <c:v>3.0376604E7</c:v>
                </c:pt>
                <c:pt idx="1245">
                  <c:v>3.2932276E7</c:v>
                </c:pt>
                <c:pt idx="1246">
                  <c:v>3.4755044E7</c:v>
                </c:pt>
                <c:pt idx="1247">
                  <c:v>3.4111988E7</c:v>
                </c:pt>
                <c:pt idx="1248">
                  <c:v>3.1555263E7</c:v>
                </c:pt>
                <c:pt idx="1249">
                  <c:v>2.9674272E7</c:v>
                </c:pt>
                <c:pt idx="1250">
                  <c:v>3.0412765E7</c:v>
                </c:pt>
                <c:pt idx="1251">
                  <c:v>3.3292291E7</c:v>
                </c:pt>
                <c:pt idx="1252">
                  <c:v>3.5089539E7</c:v>
                </c:pt>
                <c:pt idx="1253">
                  <c:v>3.3938875E7</c:v>
                </c:pt>
                <c:pt idx="1254">
                  <c:v>3.1090349E7</c:v>
                </c:pt>
                <c:pt idx="1255">
                  <c:v>2.9518081E7</c:v>
                </c:pt>
                <c:pt idx="1256">
                  <c:v>3.0949579E7</c:v>
                </c:pt>
                <c:pt idx="1257">
                  <c:v>3.3736896E7</c:v>
                </c:pt>
                <c:pt idx="1258">
                  <c:v>3.5079556E7</c:v>
                </c:pt>
                <c:pt idx="1259">
                  <c:v>3.3621735E7</c:v>
                </c:pt>
                <c:pt idx="1260">
                  <c:v>3.0985413E7</c:v>
                </c:pt>
                <c:pt idx="1261">
                  <c:v>3.0063296E7</c:v>
                </c:pt>
                <c:pt idx="1262">
                  <c:v>3.1917827E7</c:v>
                </c:pt>
                <c:pt idx="1263">
                  <c:v>3.4594243E7</c:v>
                </c:pt>
                <c:pt idx="1264">
                  <c:v>3.4992421E7</c:v>
                </c:pt>
                <c:pt idx="1265">
                  <c:v>3.279479E7</c:v>
                </c:pt>
                <c:pt idx="1266">
                  <c:v>3.0191641E7</c:v>
                </c:pt>
                <c:pt idx="1267">
                  <c:v>2.9827913E7</c:v>
                </c:pt>
                <c:pt idx="1268">
                  <c:v>3.2000325E7</c:v>
                </c:pt>
                <c:pt idx="1269">
                  <c:v>3.4191898E7</c:v>
                </c:pt>
                <c:pt idx="1270">
                  <c:v>3.4466346E7</c:v>
                </c:pt>
                <c:pt idx="1271">
                  <c:v>3.2156009E7</c:v>
                </c:pt>
                <c:pt idx="1272">
                  <c:v>2.9951269E7</c:v>
                </c:pt>
                <c:pt idx="1273">
                  <c:v>3.0076812E7</c:v>
                </c:pt>
                <c:pt idx="1274">
                  <c:v>3.2532156E7</c:v>
                </c:pt>
                <c:pt idx="1275">
                  <c:v>3.4466984E7</c:v>
                </c:pt>
                <c:pt idx="1276">
                  <c:v>3.3880658E7</c:v>
                </c:pt>
                <c:pt idx="1277">
                  <c:v>3.1462548E7</c:v>
                </c:pt>
                <c:pt idx="1278">
                  <c:v>2.9532057E7</c:v>
                </c:pt>
                <c:pt idx="1279">
                  <c:v>3.0158752E7</c:v>
                </c:pt>
                <c:pt idx="1280">
                  <c:v>3.2717213E7</c:v>
                </c:pt>
                <c:pt idx="1281">
                  <c:v>3.4444569E7</c:v>
                </c:pt>
                <c:pt idx="1282">
                  <c:v>3.3605666E7</c:v>
                </c:pt>
                <c:pt idx="1283">
                  <c:v>3.075733E7</c:v>
                </c:pt>
                <c:pt idx="1284">
                  <c:v>2.904574E7</c:v>
                </c:pt>
                <c:pt idx="1285">
                  <c:v>3.0228144E7</c:v>
                </c:pt>
                <c:pt idx="1286">
                  <c:v>3.30772E7</c:v>
                </c:pt>
                <c:pt idx="1287">
                  <c:v>3.4295485E7</c:v>
                </c:pt>
                <c:pt idx="1288">
                  <c:v>3.2975798E7</c:v>
                </c:pt>
                <c:pt idx="1289">
                  <c:v>3.0391635E7</c:v>
                </c:pt>
                <c:pt idx="1290">
                  <c:v>2.9184579E7</c:v>
                </c:pt>
                <c:pt idx="1291">
                  <c:v>3.093777E7</c:v>
                </c:pt>
                <c:pt idx="1292">
                  <c:v>3.3870106E7</c:v>
                </c:pt>
                <c:pt idx="1293">
                  <c:v>3.4990358E7</c:v>
                </c:pt>
                <c:pt idx="1294">
                  <c:v>3.3062607E7</c:v>
                </c:pt>
                <c:pt idx="1295">
                  <c:v>3.0451377E7</c:v>
                </c:pt>
                <c:pt idx="1296">
                  <c:v>2.9936988E7</c:v>
                </c:pt>
                <c:pt idx="1297">
                  <c:v>3.1933148E7</c:v>
                </c:pt>
                <c:pt idx="1298">
                  <c:v>3.4485399E7</c:v>
                </c:pt>
                <c:pt idx="1299">
                  <c:v>3.4768279E7</c:v>
                </c:pt>
                <c:pt idx="1300">
                  <c:v>3.2561182E7</c:v>
                </c:pt>
                <c:pt idx="1301">
                  <c:v>3.0173626E7</c:v>
                </c:pt>
                <c:pt idx="1302">
                  <c:v>3.0189934E7</c:v>
                </c:pt>
                <c:pt idx="1303">
                  <c:v>3.263734E7</c:v>
                </c:pt>
                <c:pt idx="1304">
                  <c:v>3.4765019E7</c:v>
                </c:pt>
                <c:pt idx="1305">
                  <c:v>3.4227327E7</c:v>
                </c:pt>
                <c:pt idx="1306">
                  <c:v>3.1450943E7</c:v>
                </c:pt>
                <c:pt idx="1307">
                  <c:v>2.948817E7</c:v>
                </c:pt>
                <c:pt idx="1308">
                  <c:v>3.0132454E7</c:v>
                </c:pt>
                <c:pt idx="1309">
                  <c:v>3.2862099E7</c:v>
                </c:pt>
                <c:pt idx="1310">
                  <c:v>3.4998475E7</c:v>
                </c:pt>
                <c:pt idx="1311">
                  <c:v>3.4175983E7</c:v>
                </c:pt>
                <c:pt idx="1312">
                  <c:v>3.1415795E7</c:v>
                </c:pt>
                <c:pt idx="1313">
                  <c:v>2.9711036E7</c:v>
                </c:pt>
                <c:pt idx="1314">
                  <c:v>3.0842871E7</c:v>
                </c:pt>
                <c:pt idx="1315">
                  <c:v>3.3470838E7</c:v>
                </c:pt>
                <c:pt idx="1316">
                  <c:v>3.4501973E7</c:v>
                </c:pt>
                <c:pt idx="1317">
                  <c:v>3.3060202E7</c:v>
                </c:pt>
                <c:pt idx="1318">
                  <c:v>3.0406346E7</c:v>
                </c:pt>
                <c:pt idx="1319">
                  <c:v>2.922257E7</c:v>
                </c:pt>
                <c:pt idx="1320">
                  <c:v>3.0674519E7</c:v>
                </c:pt>
                <c:pt idx="1321">
                  <c:v>3.344312E7</c:v>
                </c:pt>
                <c:pt idx="1322">
                  <c:v>3.4314187E7</c:v>
                </c:pt>
                <c:pt idx="1323">
                  <c:v>3.2400334E7</c:v>
                </c:pt>
                <c:pt idx="1324">
                  <c:v>2.9600207E7</c:v>
                </c:pt>
                <c:pt idx="1325">
                  <c:v>2.8868435E7</c:v>
                </c:pt>
                <c:pt idx="1326">
                  <c:v>3.1032974E7</c:v>
                </c:pt>
                <c:pt idx="1327">
                  <c:v>3.3670972E7</c:v>
                </c:pt>
                <c:pt idx="1328">
                  <c:v>3.4048925E7</c:v>
                </c:pt>
                <c:pt idx="1329">
                  <c:v>3.2237165E7</c:v>
                </c:pt>
                <c:pt idx="1330">
                  <c:v>2.9965245E7</c:v>
                </c:pt>
                <c:pt idx="1331">
                  <c:v>2.975031E7</c:v>
                </c:pt>
                <c:pt idx="1332">
                  <c:v>3.1901809E7</c:v>
                </c:pt>
                <c:pt idx="1333">
                  <c:v>3.4339529E7</c:v>
                </c:pt>
                <c:pt idx="1334">
                  <c:v>3.4099049E7</c:v>
                </c:pt>
                <c:pt idx="1335">
                  <c:v>3.1585377E7</c:v>
                </c:pt>
                <c:pt idx="1336">
                  <c:v>2.9241264E7</c:v>
                </c:pt>
                <c:pt idx="1337">
                  <c:v>2.9690808E7</c:v>
                </c:pt>
                <c:pt idx="1338">
                  <c:v>3.2217369E7</c:v>
                </c:pt>
                <c:pt idx="1339">
                  <c:v>3.3892825E7</c:v>
                </c:pt>
                <c:pt idx="1340">
                  <c:v>3.3223953E7</c:v>
                </c:pt>
                <c:pt idx="1341">
                  <c:v>3.0686673E7</c:v>
                </c:pt>
                <c:pt idx="1342">
                  <c:v>2.8932584E7</c:v>
                </c:pt>
                <c:pt idx="1343">
                  <c:v>2.9813911E7</c:v>
                </c:pt>
                <c:pt idx="1344">
                  <c:v>3.2276698E7</c:v>
                </c:pt>
                <c:pt idx="1345">
                  <c:v>3.3546502E7</c:v>
                </c:pt>
                <c:pt idx="1346">
                  <c:v>3.2313392E7</c:v>
                </c:pt>
                <c:pt idx="1347">
                  <c:v>2.9689096E7</c:v>
                </c:pt>
                <c:pt idx="1348">
                  <c:v>2.8338061E7</c:v>
                </c:pt>
                <c:pt idx="1349">
                  <c:v>2.9985561E7</c:v>
                </c:pt>
                <c:pt idx="1350">
                  <c:v>3.2761374E7</c:v>
                </c:pt>
                <c:pt idx="1351">
                  <c:v>3.3916686E7</c:v>
                </c:pt>
                <c:pt idx="1352">
                  <c:v>3.2783738E7</c:v>
                </c:pt>
                <c:pt idx="1353">
                  <c:v>2.999642E7</c:v>
                </c:pt>
                <c:pt idx="1354">
                  <c:v>2.9069619E7</c:v>
                </c:pt>
                <c:pt idx="1355">
                  <c:v>3.0894803E7</c:v>
                </c:pt>
                <c:pt idx="1356">
                  <c:v>3.349372E7</c:v>
                </c:pt>
                <c:pt idx="1357">
                  <c:v>3.4276086E7</c:v>
                </c:pt>
                <c:pt idx="1358">
                  <c:v>3.2574988E7</c:v>
                </c:pt>
                <c:pt idx="1359">
                  <c:v>3.0078793E7</c:v>
                </c:pt>
                <c:pt idx="1360">
                  <c:v>2.9638049E7</c:v>
                </c:pt>
                <c:pt idx="1361">
                  <c:v>3.1707356E7</c:v>
                </c:pt>
                <c:pt idx="1362">
                  <c:v>3.38741E7</c:v>
                </c:pt>
                <c:pt idx="1363">
                  <c:v>3.3900459E7</c:v>
                </c:pt>
                <c:pt idx="1364">
                  <c:v>3.151395E7</c:v>
                </c:pt>
                <c:pt idx="1365">
                  <c:v>2.8861548E7</c:v>
                </c:pt>
                <c:pt idx="1366">
                  <c:v>2.9051832E7</c:v>
                </c:pt>
                <c:pt idx="1367">
                  <c:v>3.1565973E7</c:v>
                </c:pt>
                <c:pt idx="1368">
                  <c:v>3.3927418E7</c:v>
                </c:pt>
                <c:pt idx="1369">
                  <c:v>3.3507854E7</c:v>
                </c:pt>
                <c:pt idx="1370">
                  <c:v>3.1001421E7</c:v>
                </c:pt>
                <c:pt idx="1371">
                  <c:v>2.9088437E7</c:v>
                </c:pt>
                <c:pt idx="1372">
                  <c:v>2.9828789E7</c:v>
                </c:pt>
                <c:pt idx="1373">
                  <c:v>3.2262073E7</c:v>
                </c:pt>
                <c:pt idx="1374">
                  <c:v>3.4180453E7</c:v>
                </c:pt>
                <c:pt idx="1375">
                  <c:v>3.3408438E7</c:v>
                </c:pt>
                <c:pt idx="1376">
                  <c:v>3.0616222E7</c:v>
                </c:pt>
                <c:pt idx="1377">
                  <c:v>2.9174675E7</c:v>
                </c:pt>
                <c:pt idx="1378">
                  <c:v>3.0670634E7</c:v>
                </c:pt>
                <c:pt idx="1379">
                  <c:v>3.319859E7</c:v>
                </c:pt>
                <c:pt idx="1380">
                  <c:v>3.436803E7</c:v>
                </c:pt>
                <c:pt idx="1381">
                  <c:v>3.2796865E7</c:v>
                </c:pt>
                <c:pt idx="1382">
                  <c:v>3.0115529E7</c:v>
                </c:pt>
                <c:pt idx="1383">
                  <c:v>2.908573E7</c:v>
                </c:pt>
                <c:pt idx="1384">
                  <c:v>3.0973965E7</c:v>
                </c:pt>
                <c:pt idx="1385">
                  <c:v>3.3471148E7</c:v>
                </c:pt>
                <c:pt idx="1386">
                  <c:v>3.4206808E7</c:v>
                </c:pt>
                <c:pt idx="1387">
                  <c:v>3.226618E7</c:v>
                </c:pt>
                <c:pt idx="1388">
                  <c:v>2.9633661E7</c:v>
                </c:pt>
                <c:pt idx="1389">
                  <c:v>2.9137761E7</c:v>
                </c:pt>
                <c:pt idx="1390">
                  <c:v>3.1123E7</c:v>
                </c:pt>
                <c:pt idx="1391">
                  <c:v>3.345166E7</c:v>
                </c:pt>
                <c:pt idx="1392">
                  <c:v>3.3816826E7</c:v>
                </c:pt>
                <c:pt idx="1393">
                  <c:v>3.173569E7</c:v>
                </c:pt>
                <c:pt idx="1394">
                  <c:v>2.9296527E7</c:v>
                </c:pt>
                <c:pt idx="1395">
                  <c:v>2.9280098E7</c:v>
                </c:pt>
                <c:pt idx="1396">
                  <c:v>3.1677425E7</c:v>
                </c:pt>
                <c:pt idx="1397">
                  <c:v>3.3686206E7</c:v>
                </c:pt>
                <c:pt idx="1398">
                  <c:v>3.3667704E7</c:v>
                </c:pt>
                <c:pt idx="1399">
                  <c:v>3.1402696E7</c:v>
                </c:pt>
                <c:pt idx="1400">
                  <c:v>2.9313136E7</c:v>
                </c:pt>
                <c:pt idx="1401">
                  <c:v>2.9790256E7</c:v>
                </c:pt>
                <c:pt idx="1402">
                  <c:v>3.2472924E7</c:v>
                </c:pt>
                <c:pt idx="1403">
                  <c:v>3.4526168E7</c:v>
                </c:pt>
                <c:pt idx="1404">
                  <c:v>3.371616E7</c:v>
                </c:pt>
                <c:pt idx="1405">
                  <c:v>3.1136331E7</c:v>
                </c:pt>
                <c:pt idx="1406">
                  <c:v>2.9403428E7</c:v>
                </c:pt>
                <c:pt idx="1407">
                  <c:v>3.0300343E7</c:v>
                </c:pt>
                <c:pt idx="1408">
                  <c:v>3.2856343E7</c:v>
                </c:pt>
                <c:pt idx="1409">
                  <c:v>3.4311232E7</c:v>
                </c:pt>
                <c:pt idx="1410">
                  <c:v>3.3096507E7</c:v>
                </c:pt>
                <c:pt idx="1411">
                  <c:v>3.0362106E7</c:v>
                </c:pt>
                <c:pt idx="1412">
                  <c:v>2.9165571E7</c:v>
                </c:pt>
                <c:pt idx="1413">
                  <c:v>3.0876003E7</c:v>
                </c:pt>
                <c:pt idx="1414">
                  <c:v>3.3392878E7</c:v>
                </c:pt>
                <c:pt idx="1415">
                  <c:v>3.4122023E7</c:v>
                </c:pt>
                <c:pt idx="1416">
                  <c:v>3.218278E7</c:v>
                </c:pt>
                <c:pt idx="1417">
                  <c:v>2.9446939E7</c:v>
                </c:pt>
                <c:pt idx="1418">
                  <c:v>2.8693538E7</c:v>
                </c:pt>
                <c:pt idx="1419">
                  <c:v>3.0718369E7</c:v>
                </c:pt>
                <c:pt idx="1420">
                  <c:v>3.3439131E7</c:v>
                </c:pt>
                <c:pt idx="1421">
                  <c:v>3.3798949E7</c:v>
                </c:pt>
                <c:pt idx="1422">
                  <c:v>3.1566152E7</c:v>
                </c:pt>
                <c:pt idx="1423">
                  <c:v>2.9059789E7</c:v>
                </c:pt>
                <c:pt idx="1424">
                  <c:v>2.8850936E7</c:v>
                </c:pt>
                <c:pt idx="1425">
                  <c:v>3.1338247E7</c:v>
                </c:pt>
                <c:pt idx="1426">
                  <c:v>3.3330886E7</c:v>
                </c:pt>
                <c:pt idx="1427">
                  <c:v>3.3039825E7</c:v>
                </c:pt>
                <c:pt idx="1428">
                  <c:v>3.0867207E7</c:v>
                </c:pt>
                <c:pt idx="1429">
                  <c:v>2.8902537E7</c:v>
                </c:pt>
                <c:pt idx="1430">
                  <c:v>2.9344085E7</c:v>
                </c:pt>
                <c:pt idx="1431">
                  <c:v>3.1896705E7</c:v>
                </c:pt>
                <c:pt idx="1432">
                  <c:v>3.3890908E7</c:v>
                </c:pt>
                <c:pt idx="1433">
                  <c:v>3.3072179E7</c:v>
                </c:pt>
                <c:pt idx="1434">
                  <c:v>3.0684661E7</c:v>
                </c:pt>
                <c:pt idx="1435">
                  <c:v>2.8971765E7</c:v>
                </c:pt>
                <c:pt idx="1436">
                  <c:v>3.0037684E7</c:v>
                </c:pt>
                <c:pt idx="1437">
                  <c:v>3.2612605E7</c:v>
                </c:pt>
                <c:pt idx="1438">
                  <c:v>3.3936985E7</c:v>
                </c:pt>
                <c:pt idx="1439">
                  <c:v>3.2782151E7</c:v>
                </c:pt>
                <c:pt idx="1440">
                  <c:v>3.0306881E7</c:v>
                </c:pt>
                <c:pt idx="1441">
                  <c:v>2.8872458E7</c:v>
                </c:pt>
                <c:pt idx="1442">
                  <c:v>3.0070707E7</c:v>
                </c:pt>
                <c:pt idx="1443">
                  <c:v>3.2663997E7</c:v>
                </c:pt>
                <c:pt idx="1444">
                  <c:v>3.3851503E7</c:v>
                </c:pt>
                <c:pt idx="1445">
                  <c:v>3.2237336E7</c:v>
                </c:pt>
                <c:pt idx="1446">
                  <c:v>2.9621068E7</c:v>
                </c:pt>
                <c:pt idx="1447">
                  <c:v>2.8682673E7</c:v>
                </c:pt>
                <c:pt idx="1448">
                  <c:v>3.048374E7</c:v>
                </c:pt>
                <c:pt idx="1449">
                  <c:v>3.2929765E7</c:v>
                </c:pt>
                <c:pt idx="1450">
                  <c:v>3.3662209E7</c:v>
                </c:pt>
                <c:pt idx="1451">
                  <c:v>3.1851181E7</c:v>
                </c:pt>
                <c:pt idx="1452">
                  <c:v>2.956578E7</c:v>
                </c:pt>
                <c:pt idx="1453">
                  <c:v>2.9451378E7</c:v>
                </c:pt>
                <c:pt idx="1454">
                  <c:v>3.1829122E7</c:v>
                </c:pt>
                <c:pt idx="1455">
                  <c:v>3.4439686E7</c:v>
                </c:pt>
                <c:pt idx="1456">
                  <c:v>3.4710692E7</c:v>
                </c:pt>
                <c:pt idx="1457">
                  <c:v>3.2282391E7</c:v>
                </c:pt>
                <c:pt idx="1458">
                  <c:v>2.9975426E7</c:v>
                </c:pt>
                <c:pt idx="1459">
                  <c:v>3.013659E7</c:v>
                </c:pt>
                <c:pt idx="1460">
                  <c:v>3.2552186E7</c:v>
                </c:pt>
                <c:pt idx="1461">
                  <c:v>3.4815463E7</c:v>
                </c:pt>
                <c:pt idx="1462">
                  <c:v>3.4391527E7</c:v>
                </c:pt>
                <c:pt idx="1463">
                  <c:v>3.175029E7</c:v>
                </c:pt>
                <c:pt idx="1464">
                  <c:v>2.9817534E7</c:v>
                </c:pt>
                <c:pt idx="1465">
                  <c:v>3.0514822E7</c:v>
                </c:pt>
                <c:pt idx="1466">
                  <c:v>3.3149243E7</c:v>
                </c:pt>
                <c:pt idx="1467">
                  <c:v>3.4743127E7</c:v>
                </c:pt>
                <c:pt idx="1468">
                  <c:v>3.3491227E7</c:v>
                </c:pt>
                <c:pt idx="1469">
                  <c:v>3.0835312E7</c:v>
                </c:pt>
                <c:pt idx="1470">
                  <c:v>2.9402925E7</c:v>
                </c:pt>
                <c:pt idx="1471">
                  <c:v>3.0660943E7</c:v>
                </c:pt>
                <c:pt idx="1472">
                  <c:v>3.3533942E7</c:v>
                </c:pt>
                <c:pt idx="1473">
                  <c:v>3.5042171E7</c:v>
                </c:pt>
                <c:pt idx="1474">
                  <c:v>3.3412715E7</c:v>
                </c:pt>
                <c:pt idx="1475">
                  <c:v>3.0773427E7</c:v>
                </c:pt>
                <c:pt idx="1476">
                  <c:v>2.9714041E7</c:v>
                </c:pt>
                <c:pt idx="1477">
                  <c:v>3.1257697E7</c:v>
                </c:pt>
                <c:pt idx="1478">
                  <c:v>3.3612609E7</c:v>
                </c:pt>
                <c:pt idx="1479">
                  <c:v>3.4358585E7</c:v>
                </c:pt>
                <c:pt idx="1480">
                  <c:v>3.250476E7</c:v>
                </c:pt>
                <c:pt idx="1481">
                  <c:v>3.0093197E7</c:v>
                </c:pt>
                <c:pt idx="1482">
                  <c:v>2.9486488E7</c:v>
                </c:pt>
                <c:pt idx="1483">
                  <c:v>3.1439011E7</c:v>
                </c:pt>
                <c:pt idx="1484">
                  <c:v>3.3499206E7</c:v>
                </c:pt>
                <c:pt idx="1485">
                  <c:v>3.3751531E7</c:v>
                </c:pt>
                <c:pt idx="1486">
                  <c:v>3.1292491E7</c:v>
                </c:pt>
                <c:pt idx="1487">
                  <c:v>2.8918642E7</c:v>
                </c:pt>
                <c:pt idx="1488">
                  <c:v>2.8914201E7</c:v>
                </c:pt>
                <c:pt idx="1489">
                  <c:v>3.1508175E7</c:v>
                </c:pt>
                <c:pt idx="1490">
                  <c:v>3.3607375E7</c:v>
                </c:pt>
                <c:pt idx="1491">
                  <c:v>3.3377423E7</c:v>
                </c:pt>
                <c:pt idx="1492">
                  <c:v>3.0823846E7</c:v>
                </c:pt>
                <c:pt idx="1493">
                  <c:v>2.8641542E7</c:v>
                </c:pt>
                <c:pt idx="1494">
                  <c:v>2.9138045E7</c:v>
                </c:pt>
                <c:pt idx="1495">
                  <c:v>3.1651167E7</c:v>
                </c:pt>
                <c:pt idx="1496">
                  <c:v>3.3646756E7</c:v>
                </c:pt>
                <c:pt idx="1497">
                  <c:v>3.3207275E7</c:v>
                </c:pt>
                <c:pt idx="1498">
                  <c:v>3.0474008E7</c:v>
                </c:pt>
                <c:pt idx="1499">
                  <c:v>2.8847858E7</c:v>
                </c:pt>
                <c:pt idx="1500">
                  <c:v>2.9912798E7</c:v>
                </c:pt>
                <c:pt idx="1501">
                  <c:v>3.2699665E7</c:v>
                </c:pt>
                <c:pt idx="1502">
                  <c:v>3.3987963E7</c:v>
                </c:pt>
                <c:pt idx="1503">
                  <c:v>3.2660735E7</c:v>
                </c:pt>
                <c:pt idx="1504">
                  <c:v>3.014293E7</c:v>
                </c:pt>
                <c:pt idx="1505">
                  <c:v>2.8918931E7</c:v>
                </c:pt>
                <c:pt idx="1506">
                  <c:v>3.0410944E7</c:v>
                </c:pt>
                <c:pt idx="1507">
                  <c:v>3.3171304E7</c:v>
                </c:pt>
                <c:pt idx="1508">
                  <c:v>3.4400326E7</c:v>
                </c:pt>
                <c:pt idx="1509">
                  <c:v>3.260671E7</c:v>
                </c:pt>
                <c:pt idx="1510">
                  <c:v>2.9926311E7</c:v>
                </c:pt>
                <c:pt idx="1511">
                  <c:v>2.9161911E7</c:v>
                </c:pt>
                <c:pt idx="1512">
                  <c:v>3.1116611E7</c:v>
                </c:pt>
                <c:pt idx="1513">
                  <c:v>3.381082E7</c:v>
                </c:pt>
                <c:pt idx="1514">
                  <c:v>3.420093E7</c:v>
                </c:pt>
                <c:pt idx="1515">
                  <c:v>3.2132437E7</c:v>
                </c:pt>
                <c:pt idx="1516">
                  <c:v>2.9862217E7</c:v>
                </c:pt>
                <c:pt idx="1517">
                  <c:v>2.9844826E7</c:v>
                </c:pt>
                <c:pt idx="1518">
                  <c:v>3.2337783E7</c:v>
                </c:pt>
                <c:pt idx="1519">
                  <c:v>3.4922387E7</c:v>
                </c:pt>
                <c:pt idx="1520">
                  <c:v>3.4983627E7</c:v>
                </c:pt>
                <c:pt idx="1521">
                  <c:v>3.2351287E7</c:v>
                </c:pt>
                <c:pt idx="1522">
                  <c:v>3.0159714E7</c:v>
                </c:pt>
                <c:pt idx="1523">
                  <c:v>3.0684273E7</c:v>
                </c:pt>
                <c:pt idx="1524">
                  <c:v>3.3366088E7</c:v>
                </c:pt>
                <c:pt idx="1525">
                  <c:v>3.5306272E7</c:v>
                </c:pt>
                <c:pt idx="1526">
                  <c:v>3.4620056E7</c:v>
                </c:pt>
                <c:pt idx="1527">
                  <c:v>3.1944531E7</c:v>
                </c:pt>
                <c:pt idx="1528">
                  <c:v>3.0013595E7</c:v>
                </c:pt>
                <c:pt idx="1529">
                  <c:v>3.1038335E7</c:v>
                </c:pt>
                <c:pt idx="1530">
                  <c:v>3.3741791E7</c:v>
                </c:pt>
                <c:pt idx="1531">
                  <c:v>3.5212578E7</c:v>
                </c:pt>
                <c:pt idx="1532">
                  <c:v>3.3960487E7</c:v>
                </c:pt>
                <c:pt idx="1533">
                  <c:v>3.1070559E7</c:v>
                </c:pt>
                <c:pt idx="1534">
                  <c:v>2.9749165E7</c:v>
                </c:pt>
                <c:pt idx="1535">
                  <c:v>3.1142497E7</c:v>
                </c:pt>
                <c:pt idx="1536">
                  <c:v>3.3903133E7</c:v>
                </c:pt>
                <c:pt idx="1537">
                  <c:v>3.4971801E7</c:v>
                </c:pt>
                <c:pt idx="1538">
                  <c:v>3.3417787E7</c:v>
                </c:pt>
                <c:pt idx="1539">
                  <c:v>3.0645611E7</c:v>
                </c:pt>
                <c:pt idx="1540">
                  <c:v>2.9799519E7</c:v>
                </c:pt>
                <c:pt idx="1541">
                  <c:v>3.174802E7</c:v>
                </c:pt>
                <c:pt idx="1542">
                  <c:v>3.440476E7</c:v>
                </c:pt>
                <c:pt idx="1543">
                  <c:v>3.4949544E7</c:v>
                </c:pt>
                <c:pt idx="1544">
                  <c:v>3.2844573E7</c:v>
                </c:pt>
                <c:pt idx="1545">
                  <c:v>3.0280109E7</c:v>
                </c:pt>
                <c:pt idx="1546">
                  <c:v>2.9914893E7</c:v>
                </c:pt>
                <c:pt idx="1547">
                  <c:v>3.2043507E7</c:v>
                </c:pt>
                <c:pt idx="1548">
                  <c:v>3.4494115E7</c:v>
                </c:pt>
                <c:pt idx="1549">
                  <c:v>3.4549708E7</c:v>
                </c:pt>
                <c:pt idx="1550">
                  <c:v>3.2318272E7</c:v>
                </c:pt>
                <c:pt idx="1551">
                  <c:v>3.004825E7</c:v>
                </c:pt>
                <c:pt idx="1552">
                  <c:v>3.0265587E7</c:v>
                </c:pt>
                <c:pt idx="1553">
                  <c:v>3.2620324E7</c:v>
                </c:pt>
                <c:pt idx="1554">
                  <c:v>3.4633587E7</c:v>
                </c:pt>
                <c:pt idx="1555">
                  <c:v>3.4093896E7</c:v>
                </c:pt>
                <c:pt idx="1556">
                  <c:v>3.1407155E7</c:v>
                </c:pt>
                <c:pt idx="1557">
                  <c:v>2.946847E7</c:v>
                </c:pt>
                <c:pt idx="1558">
                  <c:v>3.0431054E7</c:v>
                </c:pt>
                <c:pt idx="1559">
                  <c:v>3.316777E7</c:v>
                </c:pt>
                <c:pt idx="1560">
                  <c:v>3.4711531E7</c:v>
                </c:pt>
                <c:pt idx="1561">
                  <c:v>3.3812964E7</c:v>
                </c:pt>
                <c:pt idx="1562">
                  <c:v>3.1117032E7</c:v>
                </c:pt>
                <c:pt idx="1563">
                  <c:v>2.9484288E7</c:v>
                </c:pt>
                <c:pt idx="1564">
                  <c:v>3.0833081E7</c:v>
                </c:pt>
                <c:pt idx="1565">
                  <c:v>3.3677252E7</c:v>
                </c:pt>
                <c:pt idx="1566">
                  <c:v>3.5140198E7</c:v>
                </c:pt>
                <c:pt idx="1567">
                  <c:v>3.3791095E7</c:v>
                </c:pt>
                <c:pt idx="1568">
                  <c:v>3.1061549E7</c:v>
                </c:pt>
                <c:pt idx="1569">
                  <c:v>3.0079546E7</c:v>
                </c:pt>
                <c:pt idx="1570">
                  <c:v>3.1832119E7</c:v>
                </c:pt>
                <c:pt idx="1571">
                  <c:v>3.4605877E7</c:v>
                </c:pt>
                <c:pt idx="1572">
                  <c:v>3.54985E7</c:v>
                </c:pt>
                <c:pt idx="1573">
                  <c:v>3.3936083E7</c:v>
                </c:pt>
                <c:pt idx="1574">
                  <c:v>3.1351643E7</c:v>
                </c:pt>
                <c:pt idx="1575">
                  <c:v>3.0815586E7</c:v>
                </c:pt>
                <c:pt idx="1576">
                  <c:v>3.3070195E7</c:v>
                </c:pt>
                <c:pt idx="1577">
                  <c:v>3.585464E7</c:v>
                </c:pt>
                <c:pt idx="1578">
                  <c:v>3.6281155E7</c:v>
                </c:pt>
                <c:pt idx="1579">
                  <c:v>3.4107644E7</c:v>
                </c:pt>
                <c:pt idx="1580">
                  <c:v>3.1634955E7</c:v>
                </c:pt>
                <c:pt idx="1581">
                  <c:v>3.1657751E7</c:v>
                </c:pt>
                <c:pt idx="1582">
                  <c:v>3.40521E7</c:v>
                </c:pt>
                <c:pt idx="1583">
                  <c:v>3.6426126E7</c:v>
                </c:pt>
                <c:pt idx="1584">
                  <c:v>3.5704431E7</c:v>
                </c:pt>
                <c:pt idx="1585">
                  <c:v>3.285702E7</c:v>
                </c:pt>
                <c:pt idx="1586">
                  <c:v>3.0593241E7</c:v>
                </c:pt>
                <c:pt idx="1587">
                  <c:v>3.1156815E7</c:v>
                </c:pt>
                <c:pt idx="1588">
                  <c:v>3.3576168E7</c:v>
                </c:pt>
                <c:pt idx="1589">
                  <c:v>3.5282374E7</c:v>
                </c:pt>
                <c:pt idx="1590">
                  <c:v>3.4156974E7</c:v>
                </c:pt>
                <c:pt idx="1591">
                  <c:v>3.1227463E7</c:v>
                </c:pt>
                <c:pt idx="1592">
                  <c:v>2.9396719E7</c:v>
                </c:pt>
                <c:pt idx="1593">
                  <c:v>3.0542927E7</c:v>
                </c:pt>
                <c:pt idx="1594">
                  <c:v>3.304054E7</c:v>
                </c:pt>
                <c:pt idx="1595">
                  <c:v>3.4510099E7</c:v>
                </c:pt>
                <c:pt idx="1596">
                  <c:v>3.307186E7</c:v>
                </c:pt>
                <c:pt idx="1597">
                  <c:v>3.0359935E7</c:v>
                </c:pt>
                <c:pt idx="1598">
                  <c:v>2.9285167E7</c:v>
                </c:pt>
                <c:pt idx="1599">
                  <c:v>3.11095E7</c:v>
                </c:pt>
                <c:pt idx="1600">
                  <c:v>3.3737485E7</c:v>
                </c:pt>
                <c:pt idx="1601">
                  <c:v>3.4799365E7</c:v>
                </c:pt>
                <c:pt idx="1602">
                  <c:v>3.3003474E7</c:v>
                </c:pt>
                <c:pt idx="1603">
                  <c:v>3.0329997E7</c:v>
                </c:pt>
                <c:pt idx="1604">
                  <c:v>2.9537933E7</c:v>
                </c:pt>
                <c:pt idx="1605">
                  <c:v>3.1508737E7</c:v>
                </c:pt>
                <c:pt idx="1606">
                  <c:v>3.4148693E7</c:v>
                </c:pt>
                <c:pt idx="1607">
                  <c:v>3.446271E7</c:v>
                </c:pt>
                <c:pt idx="1608">
                  <c:v>3.2268106E7</c:v>
                </c:pt>
                <c:pt idx="1609">
                  <c:v>2.9815255E7</c:v>
                </c:pt>
                <c:pt idx="1610">
                  <c:v>2.9690464E7</c:v>
                </c:pt>
                <c:pt idx="1611">
                  <c:v>3.2041513E7</c:v>
                </c:pt>
                <c:pt idx="1612">
                  <c:v>3.4194324E7</c:v>
                </c:pt>
                <c:pt idx="1613">
                  <c:v>3.3912792E7</c:v>
                </c:pt>
                <c:pt idx="1614">
                  <c:v>3.1614968E7</c:v>
                </c:pt>
                <c:pt idx="1615">
                  <c:v>2.9497576E7</c:v>
                </c:pt>
                <c:pt idx="1616">
                  <c:v>2.9878764E7</c:v>
                </c:pt>
                <c:pt idx="1617">
                  <c:v>3.2661228E7</c:v>
                </c:pt>
                <c:pt idx="1618">
                  <c:v>3.4878027E7</c:v>
                </c:pt>
                <c:pt idx="1619">
                  <c:v>3.4135024E7</c:v>
                </c:pt>
                <c:pt idx="1620">
                  <c:v>3.1877358E7</c:v>
                </c:pt>
                <c:pt idx="1621">
                  <c:v>3.0152771E7</c:v>
                </c:pt>
                <c:pt idx="1622">
                  <c:v>3.0933038E7</c:v>
                </c:pt>
                <c:pt idx="1623">
                  <c:v>3.3517699E7</c:v>
                </c:pt>
                <c:pt idx="1624">
                  <c:v>3.5105755E7</c:v>
                </c:pt>
                <c:pt idx="1625">
                  <c:v>3.4006192E7</c:v>
                </c:pt>
                <c:pt idx="1626">
                  <c:v>3.1525688E7</c:v>
                </c:pt>
                <c:pt idx="1627">
                  <c:v>3.00335E7</c:v>
                </c:pt>
                <c:pt idx="1628">
                  <c:v>3.1465487E7</c:v>
                </c:pt>
                <c:pt idx="1629">
                  <c:v>3.423595E7</c:v>
                </c:pt>
                <c:pt idx="1630">
                  <c:v>3.5161175E7</c:v>
                </c:pt>
                <c:pt idx="1631">
                  <c:v>3.3292212E7</c:v>
                </c:pt>
                <c:pt idx="1632">
                  <c:v>3.0593007E7</c:v>
                </c:pt>
                <c:pt idx="1633">
                  <c:v>2.9637112E7</c:v>
                </c:pt>
                <c:pt idx="1634">
                  <c:v>3.1415119E7</c:v>
                </c:pt>
                <c:pt idx="1635">
                  <c:v>3.4067542E7</c:v>
                </c:pt>
                <c:pt idx="1636">
                  <c:v>3.4937309E7</c:v>
                </c:pt>
                <c:pt idx="1637">
                  <c:v>3.3093135E7</c:v>
                </c:pt>
                <c:pt idx="1638">
                  <c:v>3.0446637E7</c:v>
                </c:pt>
                <c:pt idx="1639">
                  <c:v>3.0094829E7</c:v>
                </c:pt>
                <c:pt idx="1640">
                  <c:v>3.2502438E7</c:v>
                </c:pt>
                <c:pt idx="1641">
                  <c:v>3.4960656E7</c:v>
                </c:pt>
                <c:pt idx="1642">
                  <c:v>3.4885333E7</c:v>
                </c:pt>
                <c:pt idx="1643">
                  <c:v>3.2598328E7</c:v>
                </c:pt>
                <c:pt idx="1644">
                  <c:v>3.0335304E7</c:v>
                </c:pt>
                <c:pt idx="1645">
                  <c:v>3.0516939E7</c:v>
                </c:pt>
                <c:pt idx="1646">
                  <c:v>3.313447E7</c:v>
                </c:pt>
                <c:pt idx="1647">
                  <c:v>3.5443798E7</c:v>
                </c:pt>
                <c:pt idx="1648">
                  <c:v>3.4621943E7</c:v>
                </c:pt>
                <c:pt idx="1649">
                  <c:v>3.1754384E7</c:v>
                </c:pt>
                <c:pt idx="1650">
                  <c:v>2.9560801E7</c:v>
                </c:pt>
                <c:pt idx="1651">
                  <c:v>3.0444074E7</c:v>
                </c:pt>
                <c:pt idx="1652">
                  <c:v>3.2743365E7</c:v>
                </c:pt>
                <c:pt idx="1653">
                  <c:v>3.4499896E7</c:v>
                </c:pt>
                <c:pt idx="1654">
                  <c:v>3.3318043E7</c:v>
                </c:pt>
                <c:pt idx="1655">
                  <c:v>3.0618407E7</c:v>
                </c:pt>
                <c:pt idx="1656">
                  <c:v>2.9069663E7</c:v>
                </c:pt>
                <c:pt idx="1657">
                  <c:v>3.0196731E7</c:v>
                </c:pt>
                <c:pt idx="1658">
                  <c:v>3.2701763E7</c:v>
                </c:pt>
                <c:pt idx="1659">
                  <c:v>3.4069343E7</c:v>
                </c:pt>
                <c:pt idx="1660">
                  <c:v>3.2416987E7</c:v>
                </c:pt>
                <c:pt idx="1661">
                  <c:v>3.0167475E7</c:v>
                </c:pt>
                <c:pt idx="1662">
                  <c:v>2.9337323E7</c:v>
                </c:pt>
                <c:pt idx="1663">
                  <c:v>3.1076067E7</c:v>
                </c:pt>
                <c:pt idx="1664">
                  <c:v>3.3485447E7</c:v>
                </c:pt>
                <c:pt idx="1665">
                  <c:v>3.4600344E7</c:v>
                </c:pt>
                <c:pt idx="1666">
                  <c:v>3.2516443E7</c:v>
                </c:pt>
                <c:pt idx="1667">
                  <c:v>3.0013783E7</c:v>
                </c:pt>
                <c:pt idx="1668">
                  <c:v>2.9619839E7</c:v>
                </c:pt>
                <c:pt idx="1669">
                  <c:v>3.1893863E7</c:v>
                </c:pt>
                <c:pt idx="1670">
                  <c:v>3.4564168E7</c:v>
                </c:pt>
                <c:pt idx="1671">
                  <c:v>3.4910672E7</c:v>
                </c:pt>
                <c:pt idx="1672">
                  <c:v>3.2479109E7</c:v>
                </c:pt>
                <c:pt idx="1673">
                  <c:v>3.0012682E7</c:v>
                </c:pt>
                <c:pt idx="1674">
                  <c:v>2.996639E7</c:v>
                </c:pt>
                <c:pt idx="1675">
                  <c:v>3.2368134E7</c:v>
                </c:pt>
                <c:pt idx="1676">
                  <c:v>3.4470867E7</c:v>
                </c:pt>
                <c:pt idx="1677">
                  <c:v>3.4262704E7</c:v>
                </c:pt>
                <c:pt idx="1678">
                  <c:v>3.1600572E7</c:v>
                </c:pt>
                <c:pt idx="1679">
                  <c:v>2.9445372E7</c:v>
                </c:pt>
                <c:pt idx="1680">
                  <c:v>3.0068428E7</c:v>
                </c:pt>
                <c:pt idx="1681">
                  <c:v>3.2804341E7</c:v>
                </c:pt>
                <c:pt idx="1682">
                  <c:v>3.4564642E7</c:v>
                </c:pt>
                <c:pt idx="1683">
                  <c:v>3.3526244E7</c:v>
                </c:pt>
                <c:pt idx="1684">
                  <c:v>3.1035581E7</c:v>
                </c:pt>
                <c:pt idx="1685">
                  <c:v>2.9358556E7</c:v>
                </c:pt>
                <c:pt idx="1686">
                  <c:v>3.0594868E7</c:v>
                </c:pt>
                <c:pt idx="1687">
                  <c:v>3.3307852E7</c:v>
                </c:pt>
                <c:pt idx="1688">
                  <c:v>3.4905412E7</c:v>
                </c:pt>
                <c:pt idx="1689">
                  <c:v>3.3613836E7</c:v>
                </c:pt>
                <c:pt idx="1690">
                  <c:v>3.0893692E7</c:v>
                </c:pt>
                <c:pt idx="1691">
                  <c:v>2.9770612E7</c:v>
                </c:pt>
                <c:pt idx="1692">
                  <c:v>3.145779E7</c:v>
                </c:pt>
                <c:pt idx="1693">
                  <c:v>3.3946494E7</c:v>
                </c:pt>
                <c:pt idx="1694">
                  <c:v>3.4694061E7</c:v>
                </c:pt>
                <c:pt idx="1695">
                  <c:v>3.2784079E7</c:v>
                </c:pt>
                <c:pt idx="1696">
                  <c:v>3.0317532E7</c:v>
                </c:pt>
                <c:pt idx="1697">
                  <c:v>2.9620832E7</c:v>
                </c:pt>
                <c:pt idx="1698">
                  <c:v>3.1563833E7</c:v>
                </c:pt>
                <c:pt idx="1699">
                  <c:v>3.4094424E7</c:v>
                </c:pt>
                <c:pt idx="1700">
                  <c:v>3.4652928E7</c:v>
                </c:pt>
                <c:pt idx="1701">
                  <c:v>3.2385575E7</c:v>
                </c:pt>
                <c:pt idx="1702">
                  <c:v>2.997191E7</c:v>
                </c:pt>
                <c:pt idx="1703">
                  <c:v>2.9904793E7</c:v>
                </c:pt>
                <c:pt idx="1704">
                  <c:v>3.2317597E7</c:v>
                </c:pt>
                <c:pt idx="1705">
                  <c:v>3.4411284E7</c:v>
                </c:pt>
                <c:pt idx="1706">
                  <c:v>3.4440252E7</c:v>
                </c:pt>
                <c:pt idx="1707">
                  <c:v>3.2006397E7</c:v>
                </c:pt>
                <c:pt idx="1708">
                  <c:v>2.9925763E7</c:v>
                </c:pt>
                <c:pt idx="1709">
                  <c:v>3.0364639E7</c:v>
                </c:pt>
                <c:pt idx="1710">
                  <c:v>3.3065044E7</c:v>
                </c:pt>
                <c:pt idx="1711">
                  <c:v>3.504352E7</c:v>
                </c:pt>
                <c:pt idx="1712">
                  <c:v>3.4089841E7</c:v>
                </c:pt>
                <c:pt idx="1713">
                  <c:v>3.1290301E7</c:v>
                </c:pt>
                <c:pt idx="1714">
                  <c:v>2.9337713E7</c:v>
                </c:pt>
                <c:pt idx="1715">
                  <c:v>3.0367188E7</c:v>
                </c:pt>
                <c:pt idx="1716">
                  <c:v>3.304588E7</c:v>
                </c:pt>
                <c:pt idx="1717">
                  <c:v>3.4553791E7</c:v>
                </c:pt>
                <c:pt idx="1718">
                  <c:v>3.344803E7</c:v>
                </c:pt>
                <c:pt idx="1719">
                  <c:v>3.0677101E7</c:v>
                </c:pt>
                <c:pt idx="1720">
                  <c:v>2.9298204E7</c:v>
                </c:pt>
                <c:pt idx="1721">
                  <c:v>3.0772108E7</c:v>
                </c:pt>
                <c:pt idx="1722">
                  <c:v>3.3459491E7</c:v>
                </c:pt>
                <c:pt idx="1723">
                  <c:v>3.4459178E7</c:v>
                </c:pt>
                <c:pt idx="1724">
                  <c:v>3.2781027E7</c:v>
                </c:pt>
                <c:pt idx="1725">
                  <c:v>3.0342291E7</c:v>
                </c:pt>
                <c:pt idx="1726">
                  <c:v>2.9508179E7</c:v>
                </c:pt>
                <c:pt idx="1727">
                  <c:v>3.1514111E7</c:v>
                </c:pt>
                <c:pt idx="1728">
                  <c:v>3.4317157E7</c:v>
                </c:pt>
                <c:pt idx="1729">
                  <c:v>3.5253848E7</c:v>
                </c:pt>
                <c:pt idx="1730">
                  <c:v>3.3185018E7</c:v>
                </c:pt>
                <c:pt idx="1731">
                  <c:v>3.0814178E7</c:v>
                </c:pt>
                <c:pt idx="1732">
                  <c:v>3.0545908E7</c:v>
                </c:pt>
                <c:pt idx="1733">
                  <c:v>3.276618E7</c:v>
                </c:pt>
                <c:pt idx="1734">
                  <c:v>3.5354396E7</c:v>
                </c:pt>
                <c:pt idx="1735">
                  <c:v>3.5365745E7</c:v>
                </c:pt>
                <c:pt idx="1736">
                  <c:v>3.2704368E7</c:v>
                </c:pt>
                <c:pt idx="1737">
                  <c:v>3.0453936E7</c:v>
                </c:pt>
                <c:pt idx="1738">
                  <c:v>3.0736122E7</c:v>
                </c:pt>
                <c:pt idx="1739">
                  <c:v>3.3154399E7</c:v>
                </c:pt>
                <c:pt idx="1740">
                  <c:v>3.4956984E7</c:v>
                </c:pt>
                <c:pt idx="1741">
                  <c:v>3.4157991E7</c:v>
                </c:pt>
                <c:pt idx="1742">
                  <c:v>3.1199053E7</c:v>
                </c:pt>
                <c:pt idx="1743">
                  <c:v>2.926234E7</c:v>
                </c:pt>
                <c:pt idx="1744">
                  <c:v>3.009387E7</c:v>
                </c:pt>
                <c:pt idx="1745">
                  <c:v>3.268128E7</c:v>
                </c:pt>
                <c:pt idx="1746">
                  <c:v>3.4263308E7</c:v>
                </c:pt>
                <c:pt idx="1747">
                  <c:v>3.2996378E7</c:v>
                </c:pt>
                <c:pt idx="1748">
                  <c:v>3.0395798E7</c:v>
                </c:pt>
                <c:pt idx="1749">
                  <c:v>2.9034152E7</c:v>
                </c:pt>
                <c:pt idx="1750">
                  <c:v>3.0291152E7</c:v>
                </c:pt>
                <c:pt idx="1751">
                  <c:v>3.303707E7</c:v>
                </c:pt>
                <c:pt idx="1752">
                  <c:v>3.4370041E7</c:v>
                </c:pt>
                <c:pt idx="1753">
                  <c:v>3.2997467E7</c:v>
                </c:pt>
                <c:pt idx="1754">
                  <c:v>3.0332706E7</c:v>
                </c:pt>
                <c:pt idx="1755">
                  <c:v>2.9468498E7</c:v>
                </c:pt>
                <c:pt idx="1756">
                  <c:v>3.1311337E7</c:v>
                </c:pt>
                <c:pt idx="1757">
                  <c:v>3.4021108E7</c:v>
                </c:pt>
                <c:pt idx="1758">
                  <c:v>3.4757273E7</c:v>
                </c:pt>
                <c:pt idx="1759">
                  <c:v>3.3008461E7</c:v>
                </c:pt>
                <c:pt idx="1760">
                  <c:v>3.0434111E7</c:v>
                </c:pt>
                <c:pt idx="1761">
                  <c:v>2.9860798E7</c:v>
                </c:pt>
                <c:pt idx="1762">
                  <c:v>3.1976856E7</c:v>
                </c:pt>
                <c:pt idx="1763">
                  <c:v>3.4524608E7</c:v>
                </c:pt>
                <c:pt idx="1764">
                  <c:v>3.4633031E7</c:v>
                </c:pt>
                <c:pt idx="1765">
                  <c:v>3.2275548E7</c:v>
                </c:pt>
                <c:pt idx="1766">
                  <c:v>2.9986569E7</c:v>
                </c:pt>
                <c:pt idx="1767">
                  <c:v>3.0153057E7</c:v>
                </c:pt>
                <c:pt idx="1768">
                  <c:v>3.2390544E7</c:v>
                </c:pt>
                <c:pt idx="1769">
                  <c:v>3.4187029E7</c:v>
                </c:pt>
                <c:pt idx="1770">
                  <c:v>3.3775634E7</c:v>
                </c:pt>
                <c:pt idx="1771">
                  <c:v>3.1415819E7</c:v>
                </c:pt>
                <c:pt idx="1772">
                  <c:v>2.9310318E7</c:v>
                </c:pt>
                <c:pt idx="1773">
                  <c:v>2.9876688E7</c:v>
                </c:pt>
                <c:pt idx="1774">
                  <c:v>3.2444238E7</c:v>
                </c:pt>
                <c:pt idx="1775">
                  <c:v>3.4312311E7</c:v>
                </c:pt>
                <c:pt idx="1776">
                  <c:v>3.3394639E7</c:v>
                </c:pt>
                <c:pt idx="1777">
                  <c:v>3.0731848E7</c:v>
                </c:pt>
                <c:pt idx="1778">
                  <c:v>2.9234667E7</c:v>
                </c:pt>
                <c:pt idx="1779">
                  <c:v>3.0504524E7</c:v>
                </c:pt>
                <c:pt idx="1780">
                  <c:v>3.3094669E7</c:v>
                </c:pt>
                <c:pt idx="1781">
                  <c:v>3.4382326E7</c:v>
                </c:pt>
                <c:pt idx="1782">
                  <c:v>3.3357702E7</c:v>
                </c:pt>
                <c:pt idx="1783">
                  <c:v>3.0473492E7</c:v>
                </c:pt>
                <c:pt idx="1784">
                  <c:v>2.9262358E7</c:v>
                </c:pt>
                <c:pt idx="1785">
                  <c:v>3.1121484E7</c:v>
                </c:pt>
                <c:pt idx="1786">
                  <c:v>3.3856845E7</c:v>
                </c:pt>
                <c:pt idx="1787">
                  <c:v>3.475772E7</c:v>
                </c:pt>
                <c:pt idx="1788">
                  <c:v>3.2972895E7</c:v>
                </c:pt>
                <c:pt idx="1789">
                  <c:v>3.0440706E7</c:v>
                </c:pt>
                <c:pt idx="1790">
                  <c:v>2.9760645E7</c:v>
                </c:pt>
                <c:pt idx="1791">
                  <c:v>3.1803469E7</c:v>
                </c:pt>
                <c:pt idx="1792">
                  <c:v>3.4389733E7</c:v>
                </c:pt>
                <c:pt idx="1793">
                  <c:v>3.4683664E7</c:v>
                </c:pt>
                <c:pt idx="1794">
                  <c:v>3.2703008E7</c:v>
                </c:pt>
                <c:pt idx="1795">
                  <c:v>3.0177461E7</c:v>
                </c:pt>
                <c:pt idx="1796">
                  <c:v>3.0176709E7</c:v>
                </c:pt>
                <c:pt idx="1797">
                  <c:v>3.2375139E7</c:v>
                </c:pt>
                <c:pt idx="1798">
                  <c:v>3.440191E7</c:v>
                </c:pt>
                <c:pt idx="1799">
                  <c:v>3.427407E7</c:v>
                </c:pt>
                <c:pt idx="1800">
                  <c:v>3.193043E7</c:v>
                </c:pt>
                <c:pt idx="1801">
                  <c:v>2.9823367E7</c:v>
                </c:pt>
                <c:pt idx="1802">
                  <c:v>3.027237E7</c:v>
                </c:pt>
                <c:pt idx="1803">
                  <c:v>3.2820079E7</c:v>
                </c:pt>
                <c:pt idx="1804">
                  <c:v>3.4892419E7</c:v>
                </c:pt>
                <c:pt idx="1805">
                  <c:v>3.421519E7</c:v>
                </c:pt>
                <c:pt idx="1806">
                  <c:v>3.1737639E7</c:v>
                </c:pt>
                <c:pt idx="1807">
                  <c:v>2.9988407E7</c:v>
                </c:pt>
                <c:pt idx="1808">
                  <c:v>3.110927E7</c:v>
                </c:pt>
                <c:pt idx="1809">
                  <c:v>3.3791584E7</c:v>
                </c:pt>
                <c:pt idx="1810">
                  <c:v>3.5391659E7</c:v>
                </c:pt>
                <c:pt idx="1811">
                  <c:v>3.4239072E7</c:v>
                </c:pt>
                <c:pt idx="1812">
                  <c:v>3.1467397E7</c:v>
                </c:pt>
                <c:pt idx="1813">
                  <c:v>3.0095738E7</c:v>
                </c:pt>
                <c:pt idx="1814">
                  <c:v>3.1463346E7</c:v>
                </c:pt>
                <c:pt idx="1815">
                  <c:v>3.4057607E7</c:v>
                </c:pt>
                <c:pt idx="1816">
                  <c:v>3.5056543E7</c:v>
                </c:pt>
                <c:pt idx="1817">
                  <c:v>3.3176343E7</c:v>
                </c:pt>
                <c:pt idx="1818">
                  <c:v>3.0375311E7</c:v>
                </c:pt>
                <c:pt idx="1819">
                  <c:v>2.9432122E7</c:v>
                </c:pt>
                <c:pt idx="1820">
                  <c:v>3.130253E7</c:v>
                </c:pt>
                <c:pt idx="1821">
                  <c:v>3.3983838E7</c:v>
                </c:pt>
                <c:pt idx="1822">
                  <c:v>3.4306926E7</c:v>
                </c:pt>
                <c:pt idx="1823">
                  <c:v>3.2266242E7</c:v>
                </c:pt>
                <c:pt idx="1824">
                  <c:v>2.9713865E7</c:v>
                </c:pt>
                <c:pt idx="1825">
                  <c:v>2.9456313E7</c:v>
                </c:pt>
                <c:pt idx="1826">
                  <c:v>3.1800772E7</c:v>
                </c:pt>
                <c:pt idx="1827">
                  <c:v>3.4479304E7</c:v>
                </c:pt>
                <c:pt idx="1828">
                  <c:v>3.4475091E7</c:v>
                </c:pt>
                <c:pt idx="1829">
                  <c:v>3.2225581E7</c:v>
                </c:pt>
                <c:pt idx="1830">
                  <c:v>3.0054629E7</c:v>
                </c:pt>
                <c:pt idx="1831">
                  <c:v>3.0210234E7</c:v>
                </c:pt>
                <c:pt idx="1832">
                  <c:v>3.279665E7</c:v>
                </c:pt>
                <c:pt idx="1833">
                  <c:v>3.5208049E7</c:v>
                </c:pt>
                <c:pt idx="1834">
                  <c:v>3.4701853E7</c:v>
                </c:pt>
                <c:pt idx="1835">
                  <c:v>3.2267443E7</c:v>
                </c:pt>
                <c:pt idx="1836">
                  <c:v>3.0444151E7</c:v>
                </c:pt>
                <c:pt idx="1837">
                  <c:v>3.113136E7</c:v>
                </c:pt>
                <c:pt idx="1838">
                  <c:v>3.3660187E7</c:v>
                </c:pt>
                <c:pt idx="1839">
                  <c:v>3.5383139E7</c:v>
                </c:pt>
                <c:pt idx="1840">
                  <c:v>3.4190126E7</c:v>
                </c:pt>
                <c:pt idx="1841">
                  <c:v>3.1528139E7</c:v>
                </c:pt>
                <c:pt idx="1842">
                  <c:v>3.0106289E7</c:v>
                </c:pt>
                <c:pt idx="1843">
                  <c:v>3.137972E7</c:v>
                </c:pt>
                <c:pt idx="1844">
                  <c:v>3.4058936E7</c:v>
                </c:pt>
                <c:pt idx="1845">
                  <c:v>3.5441178E7</c:v>
                </c:pt>
                <c:pt idx="1846">
                  <c:v>3.3667854E7</c:v>
                </c:pt>
                <c:pt idx="1847">
                  <c:v>3.0711294E7</c:v>
                </c:pt>
                <c:pt idx="1848">
                  <c:v>2.9752155E7</c:v>
                </c:pt>
                <c:pt idx="1849">
                  <c:v>3.150491E7</c:v>
                </c:pt>
                <c:pt idx="1850">
                  <c:v>3.4230644E7</c:v>
                </c:pt>
                <c:pt idx="1851">
                  <c:v>3.5024828E7</c:v>
                </c:pt>
                <c:pt idx="1852">
                  <c:v>3.2941063E7</c:v>
                </c:pt>
                <c:pt idx="1853">
                  <c:v>3.0262068E7</c:v>
                </c:pt>
                <c:pt idx="1854">
                  <c:v>2.9828831E7</c:v>
                </c:pt>
                <c:pt idx="1855">
                  <c:v>3.1832089E7</c:v>
                </c:pt>
                <c:pt idx="1856">
                  <c:v>3.421185E7</c:v>
                </c:pt>
                <c:pt idx="1857">
                  <c:v>3.4300426E7</c:v>
                </c:pt>
                <c:pt idx="1858">
                  <c:v>3.1838042E7</c:v>
                </c:pt>
                <c:pt idx="1859">
                  <c:v>2.9386791E7</c:v>
                </c:pt>
                <c:pt idx="1860">
                  <c:v>2.9540723E7</c:v>
                </c:pt>
                <c:pt idx="1861">
                  <c:v>3.2091347E7</c:v>
                </c:pt>
                <c:pt idx="1862">
                  <c:v>3.4340243E7</c:v>
                </c:pt>
                <c:pt idx="1863">
                  <c:v>3.3865773E7</c:v>
                </c:pt>
                <c:pt idx="1864">
                  <c:v>3.1336141E7</c:v>
                </c:pt>
                <c:pt idx="1865">
                  <c:v>2.9298253E7</c:v>
                </c:pt>
                <c:pt idx="1866">
                  <c:v>2.9935558E7</c:v>
                </c:pt>
                <c:pt idx="1867">
                  <c:v>3.253212E7</c:v>
                </c:pt>
                <c:pt idx="1868">
                  <c:v>3.4586113E7</c:v>
                </c:pt>
                <c:pt idx="1869">
                  <c:v>3.3734261E7</c:v>
                </c:pt>
                <c:pt idx="1870">
                  <c:v>3.1270456E7</c:v>
                </c:pt>
                <c:pt idx="1871">
                  <c:v>2.9668411E7</c:v>
                </c:pt>
                <c:pt idx="1872">
                  <c:v>3.0762673E7</c:v>
                </c:pt>
                <c:pt idx="1873">
                  <c:v>3.3580934E7</c:v>
                </c:pt>
                <c:pt idx="1874">
                  <c:v>3.4965066E7</c:v>
                </c:pt>
                <c:pt idx="1875">
                  <c:v>3.3453282E7</c:v>
                </c:pt>
                <c:pt idx="1876">
                  <c:v>3.0956466E7</c:v>
                </c:pt>
                <c:pt idx="1877">
                  <c:v>2.9934255E7</c:v>
                </c:pt>
                <c:pt idx="1878">
                  <c:v>3.1604815E7</c:v>
                </c:pt>
                <c:pt idx="1879">
                  <c:v>3.4052062E7</c:v>
                </c:pt>
                <c:pt idx="1880">
                  <c:v>3.4740857E7</c:v>
                </c:pt>
                <c:pt idx="1881">
                  <c:v>3.2663813E7</c:v>
                </c:pt>
                <c:pt idx="1882">
                  <c:v>2.9991485E7</c:v>
                </c:pt>
                <c:pt idx="1883">
                  <c:v>2.93313E7</c:v>
                </c:pt>
                <c:pt idx="1884">
                  <c:v>3.1395283E7</c:v>
                </c:pt>
                <c:pt idx="1885">
                  <c:v>3.3915768E7</c:v>
                </c:pt>
                <c:pt idx="1886">
                  <c:v>3.4119079E7</c:v>
                </c:pt>
                <c:pt idx="1887">
                  <c:v>3.1729735E7</c:v>
                </c:pt>
                <c:pt idx="1888">
                  <c:v>2.9300324E7</c:v>
                </c:pt>
                <c:pt idx="1889">
                  <c:v>2.91473E7</c:v>
                </c:pt>
                <c:pt idx="1890">
                  <c:v>3.1365503E7</c:v>
                </c:pt>
                <c:pt idx="1891">
                  <c:v>3.3720804E7</c:v>
                </c:pt>
                <c:pt idx="1892">
                  <c:v>3.3842892E7</c:v>
                </c:pt>
                <c:pt idx="1893">
                  <c:v>3.1584759E7</c:v>
                </c:pt>
                <c:pt idx="1894">
                  <c:v>2.9500547E7</c:v>
                </c:pt>
                <c:pt idx="1895">
                  <c:v>2.989372E7</c:v>
                </c:pt>
                <c:pt idx="1896">
                  <c:v>3.2528358E7</c:v>
                </c:pt>
                <c:pt idx="1897">
                  <c:v>3.4434159E7</c:v>
                </c:pt>
                <c:pt idx="1898">
                  <c:v>3.3662764E7</c:v>
                </c:pt>
                <c:pt idx="1899">
                  <c:v>3.0960492E7</c:v>
                </c:pt>
                <c:pt idx="1900">
                  <c:v>2.9269717E7</c:v>
                </c:pt>
                <c:pt idx="1901">
                  <c:v>3.0222889E7</c:v>
                </c:pt>
                <c:pt idx="1902">
                  <c:v>3.2941611E7</c:v>
                </c:pt>
                <c:pt idx="1903">
                  <c:v>3.4567142E7</c:v>
                </c:pt>
                <c:pt idx="1904">
                  <c:v>3.3024129E7</c:v>
                </c:pt>
                <c:pt idx="1905">
                  <c:v>3.0175621E7</c:v>
                </c:pt>
                <c:pt idx="1906">
                  <c:v>2.8861946E7</c:v>
                </c:pt>
                <c:pt idx="1907">
                  <c:v>3.0379746E7</c:v>
                </c:pt>
                <c:pt idx="1908">
                  <c:v>3.3185393E7</c:v>
                </c:pt>
                <c:pt idx="1909">
                  <c:v>3.4346225E7</c:v>
                </c:pt>
                <c:pt idx="1910">
                  <c:v>3.2656145E7</c:v>
                </c:pt>
                <c:pt idx="1911">
                  <c:v>3.009106E7</c:v>
                </c:pt>
                <c:pt idx="1912">
                  <c:v>2.9400019E7</c:v>
                </c:pt>
                <c:pt idx="1913">
                  <c:v>3.1307021E7</c:v>
                </c:pt>
                <c:pt idx="1914">
                  <c:v>3.3833369E7</c:v>
                </c:pt>
                <c:pt idx="1915">
                  <c:v>3.4559705E7</c:v>
                </c:pt>
                <c:pt idx="1916">
                  <c:v>3.2545334E7</c:v>
                </c:pt>
                <c:pt idx="1917">
                  <c:v>3.0199067E7</c:v>
                </c:pt>
                <c:pt idx="1918">
                  <c:v>3.0050278E7</c:v>
                </c:pt>
                <c:pt idx="1919">
                  <c:v>3.2434251E7</c:v>
                </c:pt>
                <c:pt idx="1920">
                  <c:v>3.5015531E7</c:v>
                </c:pt>
                <c:pt idx="1921">
                  <c:v>3.4969951E7</c:v>
                </c:pt>
                <c:pt idx="1922">
                  <c:v>3.2318374E7</c:v>
                </c:pt>
                <c:pt idx="1923">
                  <c:v>3.008455E7</c:v>
                </c:pt>
                <c:pt idx="1924">
                  <c:v>3.0472702E7</c:v>
                </c:pt>
                <c:pt idx="1925">
                  <c:v>3.3063211E7</c:v>
                </c:pt>
                <c:pt idx="1926">
                  <c:v>3.5120584E7</c:v>
                </c:pt>
                <c:pt idx="1927">
                  <c:v>3.4618152E7</c:v>
                </c:pt>
                <c:pt idx="1928">
                  <c:v>3.1686049E7</c:v>
                </c:pt>
                <c:pt idx="1929">
                  <c:v>2.9635772E7</c:v>
                </c:pt>
                <c:pt idx="1930">
                  <c:v>3.0479688E7</c:v>
                </c:pt>
                <c:pt idx="1931">
                  <c:v>3.3032953E7</c:v>
                </c:pt>
                <c:pt idx="1932">
                  <c:v>3.4390516E7</c:v>
                </c:pt>
                <c:pt idx="1933">
                  <c:v>3.2984636E7</c:v>
                </c:pt>
                <c:pt idx="1934">
                  <c:v>3.0405103E7</c:v>
                </c:pt>
                <c:pt idx="1935">
                  <c:v>2.907481E7</c:v>
                </c:pt>
                <c:pt idx="1936">
                  <c:v>3.0513727E7</c:v>
                </c:pt>
                <c:pt idx="1937">
                  <c:v>3.3233948E7</c:v>
                </c:pt>
                <c:pt idx="1938">
                  <c:v>3.4434548E7</c:v>
                </c:pt>
                <c:pt idx="1939">
                  <c:v>3.2917815E7</c:v>
                </c:pt>
                <c:pt idx="1940">
                  <c:v>3.032046E7</c:v>
                </c:pt>
                <c:pt idx="1941">
                  <c:v>2.9506908E7</c:v>
                </c:pt>
                <c:pt idx="1942">
                  <c:v>3.120899E7</c:v>
                </c:pt>
                <c:pt idx="1943">
                  <c:v>3.3584159E7</c:v>
                </c:pt>
                <c:pt idx="1944">
                  <c:v>3.4196939E7</c:v>
                </c:pt>
                <c:pt idx="1945">
                  <c:v>3.2528871E7</c:v>
                </c:pt>
                <c:pt idx="1946">
                  <c:v>3.0064604E7</c:v>
                </c:pt>
                <c:pt idx="1947">
                  <c:v>2.9650574E7</c:v>
                </c:pt>
                <c:pt idx="1948">
                  <c:v>3.1736916E7</c:v>
                </c:pt>
                <c:pt idx="1949">
                  <c:v>3.3953199E7</c:v>
                </c:pt>
                <c:pt idx="1950">
                  <c:v>3.4174199E7</c:v>
                </c:pt>
                <c:pt idx="1951">
                  <c:v>3.1788314E7</c:v>
                </c:pt>
                <c:pt idx="1952">
                  <c:v>2.9489575E7</c:v>
                </c:pt>
                <c:pt idx="1953">
                  <c:v>2.9698462E7</c:v>
                </c:pt>
                <c:pt idx="1954">
                  <c:v>3.2175915E7</c:v>
                </c:pt>
                <c:pt idx="1955">
                  <c:v>3.4352947E7</c:v>
                </c:pt>
                <c:pt idx="1956">
                  <c:v>3.4400962E7</c:v>
                </c:pt>
                <c:pt idx="1957">
                  <c:v>3.1947478E7</c:v>
                </c:pt>
                <c:pt idx="1958">
                  <c:v>2.9780957E7</c:v>
                </c:pt>
                <c:pt idx="1959">
                  <c:v>3.0496647E7</c:v>
                </c:pt>
                <c:pt idx="1960">
                  <c:v>3.3132855E7</c:v>
                </c:pt>
                <c:pt idx="1961">
                  <c:v>3.4592002E7</c:v>
                </c:pt>
                <c:pt idx="1962">
                  <c:v>3.3780889E7</c:v>
                </c:pt>
                <c:pt idx="1963">
                  <c:v>3.0989932E7</c:v>
                </c:pt>
                <c:pt idx="1964">
                  <c:v>2.9393157E7</c:v>
                </c:pt>
                <c:pt idx="1965">
                  <c:v>3.0461401E7</c:v>
                </c:pt>
                <c:pt idx="1966">
                  <c:v>3.3367001E7</c:v>
                </c:pt>
                <c:pt idx="1967">
                  <c:v>3.4638227E7</c:v>
                </c:pt>
                <c:pt idx="1968">
                  <c:v>3.3323854E7</c:v>
                </c:pt>
                <c:pt idx="1969">
                  <c:v>3.0364237E7</c:v>
                </c:pt>
                <c:pt idx="1970">
                  <c:v>2.9392089E7</c:v>
                </c:pt>
                <c:pt idx="1971">
                  <c:v>3.1193842E7</c:v>
                </c:pt>
                <c:pt idx="1972">
                  <c:v>3.3866019E7</c:v>
                </c:pt>
                <c:pt idx="1973">
                  <c:v>3.4469178E7</c:v>
                </c:pt>
                <c:pt idx="1974">
                  <c:v>3.2679902E7</c:v>
                </c:pt>
                <c:pt idx="1975">
                  <c:v>2.9974667E7</c:v>
                </c:pt>
                <c:pt idx="1976">
                  <c:v>2.9429654E7</c:v>
                </c:pt>
                <c:pt idx="1977">
                  <c:v>3.1409814E7</c:v>
                </c:pt>
                <c:pt idx="1978">
                  <c:v>3.3936755E7</c:v>
                </c:pt>
                <c:pt idx="1979">
                  <c:v>3.415355E7</c:v>
                </c:pt>
                <c:pt idx="1980">
                  <c:v>3.1947243E7</c:v>
                </c:pt>
                <c:pt idx="1981">
                  <c:v>2.955316E7</c:v>
                </c:pt>
                <c:pt idx="1982">
                  <c:v>2.9658212E7</c:v>
                </c:pt>
                <c:pt idx="1983">
                  <c:v>3.1779995E7</c:v>
                </c:pt>
                <c:pt idx="1984">
                  <c:v>3.4090875E7</c:v>
                </c:pt>
                <c:pt idx="1985">
                  <c:v>3.3914887E7</c:v>
                </c:pt>
                <c:pt idx="1986">
                  <c:v>3.164635E7</c:v>
                </c:pt>
                <c:pt idx="1987">
                  <c:v>2.984623E7</c:v>
                </c:pt>
                <c:pt idx="1988">
                  <c:v>3.0650894E7</c:v>
                </c:pt>
                <c:pt idx="1989">
                  <c:v>3.3280584E7</c:v>
                </c:pt>
                <c:pt idx="1990">
                  <c:v>3.5299529E7</c:v>
                </c:pt>
                <c:pt idx="1991">
                  <c:v>3.4631289E7</c:v>
                </c:pt>
                <c:pt idx="1992">
                  <c:v>3.1657385E7</c:v>
                </c:pt>
                <c:pt idx="1993">
                  <c:v>2.9902312E7</c:v>
                </c:pt>
                <c:pt idx="1994">
                  <c:v>3.096493E7</c:v>
                </c:pt>
                <c:pt idx="1995">
                  <c:v>3.3804767E7</c:v>
                </c:pt>
                <c:pt idx="1996">
                  <c:v>3.5519024E7</c:v>
                </c:pt>
                <c:pt idx="1997">
                  <c:v>3.4066367E7</c:v>
                </c:pt>
                <c:pt idx="1998">
                  <c:v>3.121912E7</c:v>
                </c:pt>
                <c:pt idx="1999">
                  <c:v>2.9918954E7</c:v>
                </c:pt>
                <c:pt idx="2000">
                  <c:v>3.1612018E7</c:v>
                </c:pt>
                <c:pt idx="2001">
                  <c:v>3.4138459E7</c:v>
                </c:pt>
                <c:pt idx="2002">
                  <c:v>3.4860358E7</c:v>
                </c:pt>
                <c:pt idx="2003">
                  <c:v>3.3160261E7</c:v>
                </c:pt>
                <c:pt idx="2004">
                  <c:v>3.0399336E7</c:v>
                </c:pt>
                <c:pt idx="2005">
                  <c:v>2.977398E7</c:v>
                </c:pt>
                <c:pt idx="2006">
                  <c:v>3.1773333E7</c:v>
                </c:pt>
                <c:pt idx="2007">
                  <c:v>3.4337054E7</c:v>
                </c:pt>
                <c:pt idx="2008">
                  <c:v>3.4541517E7</c:v>
                </c:pt>
                <c:pt idx="2009">
                  <c:v>3.2320977E7</c:v>
                </c:pt>
                <c:pt idx="2010">
                  <c:v>2.9793489E7</c:v>
                </c:pt>
                <c:pt idx="2011">
                  <c:v>2.9629824E7</c:v>
                </c:pt>
                <c:pt idx="2012">
                  <c:v>3.1819568E7</c:v>
                </c:pt>
                <c:pt idx="2013">
                  <c:v>3.4060139E7</c:v>
                </c:pt>
                <c:pt idx="2014">
                  <c:v>3.4128083E7</c:v>
                </c:pt>
                <c:pt idx="2015">
                  <c:v>3.1932767E7</c:v>
                </c:pt>
                <c:pt idx="2016">
                  <c:v>2.9634715E7</c:v>
                </c:pt>
                <c:pt idx="2017">
                  <c:v>2.9905834E7</c:v>
                </c:pt>
                <c:pt idx="2018">
                  <c:v>3.2230007E7</c:v>
                </c:pt>
                <c:pt idx="2019">
                  <c:v>3.4202994E7</c:v>
                </c:pt>
                <c:pt idx="2020">
                  <c:v>3.3607209E7</c:v>
                </c:pt>
                <c:pt idx="2021">
                  <c:v>3.1093737E7</c:v>
                </c:pt>
                <c:pt idx="2022">
                  <c:v>2.9271669E7</c:v>
                </c:pt>
                <c:pt idx="2023">
                  <c:v>3.0255482E7</c:v>
                </c:pt>
                <c:pt idx="2024">
                  <c:v>3.2752913E7</c:v>
                </c:pt>
                <c:pt idx="2025">
                  <c:v>3.4231375E7</c:v>
                </c:pt>
                <c:pt idx="2026">
                  <c:v>3.3227339E7</c:v>
                </c:pt>
                <c:pt idx="2027">
                  <c:v>3.0318133E7</c:v>
                </c:pt>
                <c:pt idx="2028">
                  <c:v>2.886472E7</c:v>
                </c:pt>
                <c:pt idx="2029">
                  <c:v>3.0456152E7</c:v>
                </c:pt>
                <c:pt idx="2030">
                  <c:v>3.3284057E7</c:v>
                </c:pt>
                <c:pt idx="2031">
                  <c:v>3.4484629E7</c:v>
                </c:pt>
                <c:pt idx="2032">
                  <c:v>3.2915611E7</c:v>
                </c:pt>
                <c:pt idx="2033">
                  <c:v>3.0156521E7</c:v>
                </c:pt>
                <c:pt idx="2034">
                  <c:v>2.9225753E7</c:v>
                </c:pt>
                <c:pt idx="2035">
                  <c:v>3.1138686E7</c:v>
                </c:pt>
                <c:pt idx="2036">
                  <c:v>3.3727141E7</c:v>
                </c:pt>
                <c:pt idx="2037">
                  <c:v>3.447467E7</c:v>
                </c:pt>
                <c:pt idx="2038">
                  <c:v>3.2655696E7</c:v>
                </c:pt>
                <c:pt idx="2039">
                  <c:v>2.99364E7</c:v>
                </c:pt>
                <c:pt idx="2040">
                  <c:v>2.9483925E7</c:v>
                </c:pt>
                <c:pt idx="2041">
                  <c:v>3.1907379E7</c:v>
                </c:pt>
                <c:pt idx="2042">
                  <c:v>3.4282216E7</c:v>
                </c:pt>
                <c:pt idx="2043">
                  <c:v>3.4223084E7</c:v>
                </c:pt>
                <c:pt idx="2044">
                  <c:v>3.2071707E7</c:v>
                </c:pt>
                <c:pt idx="2045">
                  <c:v>2.981033E7</c:v>
                </c:pt>
                <c:pt idx="2046">
                  <c:v>2.9975522E7</c:v>
                </c:pt>
                <c:pt idx="2047">
                  <c:v>3.2374582E7</c:v>
                </c:pt>
                <c:pt idx="2048">
                  <c:v>3.4479708E7</c:v>
                </c:pt>
                <c:pt idx="2049">
                  <c:v>3.3821893E7</c:v>
                </c:pt>
                <c:pt idx="2050">
                  <c:v>3.1332489E7</c:v>
                </c:pt>
                <c:pt idx="2051">
                  <c:v>2.9379361E7</c:v>
                </c:pt>
                <c:pt idx="2052">
                  <c:v>3.0162427E7</c:v>
                </c:pt>
                <c:pt idx="2053">
                  <c:v>3.2745446E7</c:v>
                </c:pt>
                <c:pt idx="2054">
                  <c:v>3.4408169E7</c:v>
                </c:pt>
                <c:pt idx="2055">
                  <c:v>3.36664E7</c:v>
                </c:pt>
                <c:pt idx="2056">
                  <c:v>3.1188903E7</c:v>
                </c:pt>
                <c:pt idx="2057">
                  <c:v>2.9582543E7</c:v>
                </c:pt>
                <c:pt idx="2058">
                  <c:v>3.0993686E7</c:v>
                </c:pt>
                <c:pt idx="2059">
                  <c:v>3.3529024E7</c:v>
                </c:pt>
                <c:pt idx="2060">
                  <c:v>3.4702541E7</c:v>
                </c:pt>
                <c:pt idx="2061">
                  <c:v>3.3164834E7</c:v>
                </c:pt>
                <c:pt idx="2062">
                  <c:v>3.0667698E7</c:v>
                </c:pt>
                <c:pt idx="2063">
                  <c:v>2.9634577E7</c:v>
                </c:pt>
                <c:pt idx="2064">
                  <c:v>3.1452552E7</c:v>
                </c:pt>
                <c:pt idx="2065">
                  <c:v>3.4041555E7</c:v>
                </c:pt>
                <c:pt idx="2066">
                  <c:v>3.5088428E7</c:v>
                </c:pt>
                <c:pt idx="2067">
                  <c:v>3.3071515E7</c:v>
                </c:pt>
                <c:pt idx="2068">
                  <c:v>3.015154E7</c:v>
                </c:pt>
                <c:pt idx="2069">
                  <c:v>2.9621089E7</c:v>
                </c:pt>
                <c:pt idx="2070">
                  <c:v>3.176873E7</c:v>
                </c:pt>
                <c:pt idx="2071">
                  <c:v>3.402971E7</c:v>
                </c:pt>
                <c:pt idx="2072">
                  <c:v>3.4391972E7</c:v>
                </c:pt>
                <c:pt idx="2073">
                  <c:v>3.2402243E7</c:v>
                </c:pt>
                <c:pt idx="2074">
                  <c:v>3.0112559E7</c:v>
                </c:pt>
                <c:pt idx="2075">
                  <c:v>3.0079247E7</c:v>
                </c:pt>
                <c:pt idx="2076">
                  <c:v>3.2498669E7</c:v>
                </c:pt>
                <c:pt idx="2077">
                  <c:v>3.4772061E7</c:v>
                </c:pt>
                <c:pt idx="2078">
                  <c:v>3.4399681E7</c:v>
                </c:pt>
                <c:pt idx="2079">
                  <c:v>3.1752821E7</c:v>
                </c:pt>
                <c:pt idx="2080">
                  <c:v>2.9600289E7</c:v>
                </c:pt>
                <c:pt idx="2081">
                  <c:v>3.0013032E7</c:v>
                </c:pt>
                <c:pt idx="2082">
                  <c:v>3.2508493E7</c:v>
                </c:pt>
                <c:pt idx="2083">
                  <c:v>3.4448756E7</c:v>
                </c:pt>
                <c:pt idx="2084">
                  <c:v>3.3682973E7</c:v>
                </c:pt>
                <c:pt idx="2085">
                  <c:v>3.1012523E7</c:v>
                </c:pt>
                <c:pt idx="2086">
                  <c:v>2.9277835E7</c:v>
                </c:pt>
                <c:pt idx="2087">
                  <c:v>3.0277615E7</c:v>
                </c:pt>
                <c:pt idx="2088">
                  <c:v>3.2930026E7</c:v>
                </c:pt>
                <c:pt idx="2089">
                  <c:v>3.4171597E7</c:v>
                </c:pt>
                <c:pt idx="2090">
                  <c:v>3.2697769E7</c:v>
                </c:pt>
                <c:pt idx="2091">
                  <c:v>3.0133796E7</c:v>
                </c:pt>
                <c:pt idx="2092">
                  <c:v>2.90261E7</c:v>
                </c:pt>
                <c:pt idx="2093">
                  <c:v>3.0489997E7</c:v>
                </c:pt>
                <c:pt idx="2094">
                  <c:v>3.3084133E7</c:v>
                </c:pt>
                <c:pt idx="2095">
                  <c:v>3.4056069E7</c:v>
                </c:pt>
                <c:pt idx="2096">
                  <c:v>3.2132005E7</c:v>
                </c:pt>
                <c:pt idx="2097">
                  <c:v>2.9472728E7</c:v>
                </c:pt>
                <c:pt idx="2098">
                  <c:v>2.8871949E7</c:v>
                </c:pt>
                <c:pt idx="2099">
                  <c:v>3.0790782E7</c:v>
                </c:pt>
                <c:pt idx="2100">
                  <c:v>3.3426702E7</c:v>
                </c:pt>
                <c:pt idx="2101">
                  <c:v>3.4232378E7</c:v>
                </c:pt>
                <c:pt idx="2102">
                  <c:v>3.2331038E7</c:v>
                </c:pt>
                <c:pt idx="2103">
                  <c:v>2.9883893E7</c:v>
                </c:pt>
                <c:pt idx="2104">
                  <c:v>2.9682418E7</c:v>
                </c:pt>
                <c:pt idx="2105">
                  <c:v>3.2083333E7</c:v>
                </c:pt>
                <c:pt idx="2106">
                  <c:v>3.4619558E7</c:v>
                </c:pt>
                <c:pt idx="2107">
                  <c:v>3.4640733E7</c:v>
                </c:pt>
                <c:pt idx="2108">
                  <c:v>3.2143212E7</c:v>
                </c:pt>
                <c:pt idx="2109">
                  <c:v>2.9960424E7</c:v>
                </c:pt>
                <c:pt idx="2110">
                  <c:v>3.0340473E7</c:v>
                </c:pt>
                <c:pt idx="2111">
                  <c:v>3.2842605E7</c:v>
                </c:pt>
                <c:pt idx="2112">
                  <c:v>3.4964742E7</c:v>
                </c:pt>
                <c:pt idx="2113">
                  <c:v>3.4258675E7</c:v>
                </c:pt>
                <c:pt idx="2114">
                  <c:v>3.1363928E7</c:v>
                </c:pt>
                <c:pt idx="2115">
                  <c:v>2.9445935E7</c:v>
                </c:pt>
                <c:pt idx="2116">
                  <c:v>3.0419183E7</c:v>
                </c:pt>
                <c:pt idx="2117">
                  <c:v>3.3115896E7</c:v>
                </c:pt>
                <c:pt idx="2118">
                  <c:v>3.4476945E7</c:v>
                </c:pt>
                <c:pt idx="2119">
                  <c:v>3.3121976E7</c:v>
                </c:pt>
                <c:pt idx="2120">
                  <c:v>3.0449816E7</c:v>
                </c:pt>
                <c:pt idx="2121">
                  <c:v>2.9161065E7</c:v>
                </c:pt>
                <c:pt idx="2122">
                  <c:v>3.0523375E7</c:v>
                </c:pt>
                <c:pt idx="2123">
                  <c:v>3.3270255E7</c:v>
                </c:pt>
                <c:pt idx="2124">
                  <c:v>3.4632962E7</c:v>
                </c:pt>
                <c:pt idx="2125">
                  <c:v>3.2933568E7</c:v>
                </c:pt>
                <c:pt idx="2126">
                  <c:v>3.0203619E7</c:v>
                </c:pt>
                <c:pt idx="2127">
                  <c:v>2.9411282E7</c:v>
                </c:pt>
                <c:pt idx="2128">
                  <c:v>3.1291619E7</c:v>
                </c:pt>
                <c:pt idx="2129">
                  <c:v>3.4020947E7</c:v>
                </c:pt>
                <c:pt idx="2130">
                  <c:v>3.4703931E7</c:v>
                </c:pt>
                <c:pt idx="2131">
                  <c:v>3.2834411E7</c:v>
                </c:pt>
                <c:pt idx="2132">
                  <c:v>3.0473147E7</c:v>
                </c:pt>
                <c:pt idx="2133">
                  <c:v>3.0254303E7</c:v>
                </c:pt>
                <c:pt idx="2134">
                  <c:v>3.2543978E7</c:v>
                </c:pt>
                <c:pt idx="2135">
                  <c:v>3.4934401E7</c:v>
                </c:pt>
                <c:pt idx="2136">
                  <c:v>3.4915154E7</c:v>
                </c:pt>
                <c:pt idx="2137">
                  <c:v>3.2335968E7</c:v>
                </c:pt>
                <c:pt idx="2138">
                  <c:v>3.0054777E7</c:v>
                </c:pt>
                <c:pt idx="2139">
                  <c:v>3.0268662E7</c:v>
                </c:pt>
                <c:pt idx="2140">
                  <c:v>3.2813167E7</c:v>
                </c:pt>
                <c:pt idx="2141">
                  <c:v>3.4697206E7</c:v>
                </c:pt>
                <c:pt idx="2142">
                  <c:v>3.3971308E7</c:v>
                </c:pt>
                <c:pt idx="2143">
                  <c:v>3.1162911E7</c:v>
                </c:pt>
                <c:pt idx="2144">
                  <c:v>2.9145379E7</c:v>
                </c:pt>
                <c:pt idx="2145">
                  <c:v>2.991815E7</c:v>
                </c:pt>
                <c:pt idx="2146">
                  <c:v>3.2688316E7</c:v>
                </c:pt>
                <c:pt idx="2147">
                  <c:v>3.4126313E7</c:v>
                </c:pt>
                <c:pt idx="2148">
                  <c:v>3.3213432E7</c:v>
                </c:pt>
                <c:pt idx="2149">
                  <c:v>3.0573608E7</c:v>
                </c:pt>
                <c:pt idx="2150">
                  <c:v>2.9088499E7</c:v>
                </c:pt>
                <c:pt idx="2151">
                  <c:v>3.0371911E7</c:v>
                </c:pt>
                <c:pt idx="2152">
                  <c:v>3.3186189E7</c:v>
                </c:pt>
                <c:pt idx="2153">
                  <c:v>3.4317184E7</c:v>
                </c:pt>
                <c:pt idx="2154">
                  <c:v>3.2921469E7</c:v>
                </c:pt>
                <c:pt idx="2155">
                  <c:v>3.0238567E7</c:v>
                </c:pt>
                <c:pt idx="2156">
                  <c:v>2.9282362E7</c:v>
                </c:pt>
                <c:pt idx="2157">
                  <c:v>3.1028302E7</c:v>
                </c:pt>
                <c:pt idx="2158">
                  <c:v>3.3573806E7</c:v>
                </c:pt>
                <c:pt idx="2159">
                  <c:v>3.4232373E7</c:v>
                </c:pt>
                <c:pt idx="2160">
                  <c:v>3.2595931E7</c:v>
                </c:pt>
                <c:pt idx="2161">
                  <c:v>3.0048349E7</c:v>
                </c:pt>
                <c:pt idx="2162">
                  <c:v>2.9482723E7</c:v>
                </c:pt>
                <c:pt idx="2163">
                  <c:v>3.1391219E7</c:v>
                </c:pt>
                <c:pt idx="2164">
                  <c:v>3.36792E7</c:v>
                </c:pt>
                <c:pt idx="2165">
                  <c:v>3.3738528E7</c:v>
                </c:pt>
                <c:pt idx="2166">
                  <c:v>3.1471893E7</c:v>
                </c:pt>
                <c:pt idx="2167">
                  <c:v>2.9210433E7</c:v>
                </c:pt>
                <c:pt idx="2168">
                  <c:v>2.9361421E7</c:v>
                </c:pt>
                <c:pt idx="2169">
                  <c:v>3.1705703E7</c:v>
                </c:pt>
                <c:pt idx="2170">
                  <c:v>3.3796319E7</c:v>
                </c:pt>
                <c:pt idx="2171">
                  <c:v>3.3594301E7</c:v>
                </c:pt>
                <c:pt idx="2172">
                  <c:v>3.0931793E7</c:v>
                </c:pt>
                <c:pt idx="2173">
                  <c:v>2.8774419E7</c:v>
                </c:pt>
                <c:pt idx="2174">
                  <c:v>2.930649E7</c:v>
                </c:pt>
                <c:pt idx="2175">
                  <c:v>3.1996548E7</c:v>
                </c:pt>
                <c:pt idx="2176">
                  <c:v>3.3892592E7</c:v>
                </c:pt>
                <c:pt idx="2177">
                  <c:v>3.3241591E7</c:v>
                </c:pt>
                <c:pt idx="2178">
                  <c:v>3.0560129E7</c:v>
                </c:pt>
                <c:pt idx="2179">
                  <c:v>2.8940537E7</c:v>
                </c:pt>
                <c:pt idx="2180">
                  <c:v>3.0103305E7</c:v>
                </c:pt>
                <c:pt idx="2181">
                  <c:v>3.2750419E7</c:v>
                </c:pt>
                <c:pt idx="2182">
                  <c:v>3.4141689E7</c:v>
                </c:pt>
                <c:pt idx="2183">
                  <c:v>3.2737805E7</c:v>
                </c:pt>
                <c:pt idx="2184">
                  <c:v>2.9916229E7</c:v>
                </c:pt>
                <c:pt idx="2185">
                  <c:v>2.8798562E7</c:v>
                </c:pt>
                <c:pt idx="2186">
                  <c:v>3.0427642E7</c:v>
                </c:pt>
                <c:pt idx="2187">
                  <c:v>3.3378498E7</c:v>
                </c:pt>
                <c:pt idx="2188">
                  <c:v>3.4279977E7</c:v>
                </c:pt>
                <c:pt idx="2189">
                  <c:v>3.271017E7</c:v>
                </c:pt>
                <c:pt idx="2190">
                  <c:v>3.0015098E7</c:v>
                </c:pt>
                <c:pt idx="2191">
                  <c:v>2.9579741E7</c:v>
                </c:pt>
                <c:pt idx="2192">
                  <c:v>3.1421008E7</c:v>
                </c:pt>
                <c:pt idx="2193">
                  <c:v>3.3978369E7</c:v>
                </c:pt>
                <c:pt idx="2194">
                  <c:v>3.4496012E7</c:v>
                </c:pt>
                <c:pt idx="2195">
                  <c:v>3.2219988E7</c:v>
                </c:pt>
                <c:pt idx="2196">
                  <c:v>2.9875795E7</c:v>
                </c:pt>
                <c:pt idx="2197">
                  <c:v>2.9755675E7</c:v>
                </c:pt>
                <c:pt idx="2198">
                  <c:v>3.1811197E7</c:v>
                </c:pt>
                <c:pt idx="2199">
                  <c:v>3.4115788E7</c:v>
                </c:pt>
                <c:pt idx="2200">
                  <c:v>3.376184E7</c:v>
                </c:pt>
                <c:pt idx="2201">
                  <c:v>3.1230033E7</c:v>
                </c:pt>
                <c:pt idx="2202">
                  <c:v>2.8983416E7</c:v>
                </c:pt>
                <c:pt idx="2203">
                  <c:v>2.9522132E7</c:v>
                </c:pt>
                <c:pt idx="2204">
                  <c:v>3.1927075E7</c:v>
                </c:pt>
                <c:pt idx="2205">
                  <c:v>3.3932851E7</c:v>
                </c:pt>
                <c:pt idx="2206">
                  <c:v>3.3286597E7</c:v>
                </c:pt>
                <c:pt idx="2207">
                  <c:v>3.0548281E7</c:v>
                </c:pt>
                <c:pt idx="2208">
                  <c:v>2.9036998E7</c:v>
                </c:pt>
                <c:pt idx="2209">
                  <c:v>3.0116635E7</c:v>
                </c:pt>
                <c:pt idx="2210">
                  <c:v>3.2821958E7</c:v>
                </c:pt>
                <c:pt idx="2211">
                  <c:v>3.4297247E7</c:v>
                </c:pt>
                <c:pt idx="2212">
                  <c:v>3.297716E7</c:v>
                </c:pt>
                <c:pt idx="2213">
                  <c:v>3.0224176E7</c:v>
                </c:pt>
                <c:pt idx="2214">
                  <c:v>2.8949971E7</c:v>
                </c:pt>
                <c:pt idx="2215">
                  <c:v>3.0450227E7</c:v>
                </c:pt>
                <c:pt idx="2216">
                  <c:v>3.3063059E7</c:v>
                </c:pt>
                <c:pt idx="2217">
                  <c:v>3.405018E7</c:v>
                </c:pt>
                <c:pt idx="2218">
                  <c:v>3.2451684E7</c:v>
                </c:pt>
                <c:pt idx="2219">
                  <c:v>2.9691973E7</c:v>
                </c:pt>
                <c:pt idx="2220">
                  <c:v>2.8867025E7</c:v>
                </c:pt>
                <c:pt idx="2221">
                  <c:v>3.0797309E7</c:v>
                </c:pt>
                <c:pt idx="2222">
                  <c:v>3.353705E7</c:v>
                </c:pt>
                <c:pt idx="2223">
                  <c:v>3.4001334E7</c:v>
                </c:pt>
                <c:pt idx="2224">
                  <c:v>3.2184346E7</c:v>
                </c:pt>
                <c:pt idx="2225">
                  <c:v>2.9779964E7</c:v>
                </c:pt>
                <c:pt idx="2226">
                  <c:v>2.9582967E7</c:v>
                </c:pt>
                <c:pt idx="2227">
                  <c:v>3.1707999E7</c:v>
                </c:pt>
                <c:pt idx="2228">
                  <c:v>3.4149792E7</c:v>
                </c:pt>
                <c:pt idx="2229">
                  <c:v>3.4201928E7</c:v>
                </c:pt>
                <c:pt idx="2230">
                  <c:v>3.2099127E7</c:v>
                </c:pt>
                <c:pt idx="2231">
                  <c:v>2.9819117E7</c:v>
                </c:pt>
                <c:pt idx="2232">
                  <c:v>3.0046522E7</c:v>
                </c:pt>
                <c:pt idx="2233">
                  <c:v>3.2557962E7</c:v>
                </c:pt>
                <c:pt idx="2234">
                  <c:v>3.4551173E7</c:v>
                </c:pt>
                <c:pt idx="2235">
                  <c:v>3.3688376E7</c:v>
                </c:pt>
                <c:pt idx="2236">
                  <c:v>3.1177876E7</c:v>
                </c:pt>
                <c:pt idx="2237">
                  <c:v>2.9343207E7</c:v>
                </c:pt>
                <c:pt idx="2238">
                  <c:v>3.0166692E7</c:v>
                </c:pt>
                <c:pt idx="2239">
                  <c:v>3.265807E7</c:v>
                </c:pt>
                <c:pt idx="2240">
                  <c:v>3.4328889E7</c:v>
                </c:pt>
                <c:pt idx="2241">
                  <c:v>3.3013852E7</c:v>
                </c:pt>
                <c:pt idx="2242">
                  <c:v>3.0249897E7</c:v>
                </c:pt>
                <c:pt idx="2243">
                  <c:v>2.8601782E7</c:v>
                </c:pt>
                <c:pt idx="2244">
                  <c:v>2.996303E7</c:v>
                </c:pt>
                <c:pt idx="2245">
                  <c:v>3.2712021E7</c:v>
                </c:pt>
                <c:pt idx="2246">
                  <c:v>3.407389E7</c:v>
                </c:pt>
                <c:pt idx="2247">
                  <c:v>3.2576431E7</c:v>
                </c:pt>
                <c:pt idx="2248">
                  <c:v>3.0034228E7</c:v>
                </c:pt>
                <c:pt idx="2249">
                  <c:v>2.9071564E7</c:v>
                </c:pt>
                <c:pt idx="2250">
                  <c:v>3.0920236E7</c:v>
                </c:pt>
                <c:pt idx="2251">
                  <c:v>3.3654392E7</c:v>
                </c:pt>
                <c:pt idx="2252">
                  <c:v>3.4351586E7</c:v>
                </c:pt>
                <c:pt idx="2253">
                  <c:v>3.264569E7</c:v>
                </c:pt>
                <c:pt idx="2254">
                  <c:v>3.0327855E7</c:v>
                </c:pt>
                <c:pt idx="2255">
                  <c:v>2.9928402E7</c:v>
                </c:pt>
                <c:pt idx="2256">
                  <c:v>3.2116518E7</c:v>
                </c:pt>
                <c:pt idx="2257">
                  <c:v>3.448899E7</c:v>
                </c:pt>
                <c:pt idx="2258">
                  <c:v>3.4540406E7</c:v>
                </c:pt>
                <c:pt idx="2259">
                  <c:v>3.2109224E7</c:v>
                </c:pt>
                <c:pt idx="2260">
                  <c:v>2.9701019E7</c:v>
                </c:pt>
                <c:pt idx="2261">
                  <c:v>2.9731371E7</c:v>
                </c:pt>
                <c:pt idx="2262">
                  <c:v>3.2097723E7</c:v>
                </c:pt>
                <c:pt idx="2263">
                  <c:v>3.4366764E7</c:v>
                </c:pt>
                <c:pt idx="2264">
                  <c:v>3.3946631E7</c:v>
                </c:pt>
                <c:pt idx="2265">
                  <c:v>3.1584887E7</c:v>
                </c:pt>
                <c:pt idx="2266">
                  <c:v>2.9457008E7</c:v>
                </c:pt>
                <c:pt idx="2267">
                  <c:v>3.0007008E7</c:v>
                </c:pt>
                <c:pt idx="2268">
                  <c:v>3.2453708E7</c:v>
                </c:pt>
                <c:pt idx="2269">
                  <c:v>3.444744E7</c:v>
                </c:pt>
                <c:pt idx="2270">
                  <c:v>3.366109E7</c:v>
                </c:pt>
                <c:pt idx="2271">
                  <c:v>3.107941E7</c:v>
                </c:pt>
                <c:pt idx="2272">
                  <c:v>2.9411272E7</c:v>
                </c:pt>
                <c:pt idx="2273">
                  <c:v>3.0697064E7</c:v>
                </c:pt>
                <c:pt idx="2274">
                  <c:v>3.3276094E7</c:v>
                </c:pt>
                <c:pt idx="2275">
                  <c:v>3.4912293E7</c:v>
                </c:pt>
                <c:pt idx="2276">
                  <c:v>3.3558372E7</c:v>
                </c:pt>
                <c:pt idx="2277">
                  <c:v>3.0747846E7</c:v>
                </c:pt>
                <c:pt idx="2278">
                  <c:v>2.9541836E7</c:v>
                </c:pt>
                <c:pt idx="2279">
                  <c:v>3.1206525E7</c:v>
                </c:pt>
                <c:pt idx="2280">
                  <c:v>3.3782215E7</c:v>
                </c:pt>
                <c:pt idx="2281">
                  <c:v>3.4659391E7</c:v>
                </c:pt>
                <c:pt idx="2282">
                  <c:v>3.2616711E7</c:v>
                </c:pt>
                <c:pt idx="2283">
                  <c:v>2.9925936E7</c:v>
                </c:pt>
                <c:pt idx="2284">
                  <c:v>2.9319081E7</c:v>
                </c:pt>
                <c:pt idx="2285">
                  <c:v>3.1324888E7</c:v>
                </c:pt>
                <c:pt idx="2286">
                  <c:v>3.3515188E7</c:v>
                </c:pt>
                <c:pt idx="2287">
                  <c:v>3.3727741E7</c:v>
                </c:pt>
                <c:pt idx="2288">
                  <c:v>3.1334174E7</c:v>
                </c:pt>
                <c:pt idx="2289">
                  <c:v>2.8600895E7</c:v>
                </c:pt>
                <c:pt idx="2290">
                  <c:v>2.8626745E7</c:v>
                </c:pt>
                <c:pt idx="2291">
                  <c:v>3.1099776E7</c:v>
                </c:pt>
                <c:pt idx="2292">
                  <c:v>3.3338271E7</c:v>
                </c:pt>
                <c:pt idx="2293">
                  <c:v>3.3185551E7</c:v>
                </c:pt>
                <c:pt idx="2294">
                  <c:v>3.089995E7</c:v>
                </c:pt>
                <c:pt idx="2295">
                  <c:v>2.8738798E7</c:v>
                </c:pt>
                <c:pt idx="2296">
                  <c:v>2.9149027E7</c:v>
                </c:pt>
                <c:pt idx="2297">
                  <c:v>3.1615626E7</c:v>
                </c:pt>
                <c:pt idx="2298">
                  <c:v>3.3795606E7</c:v>
                </c:pt>
                <c:pt idx="2299">
                  <c:v>3.3228707E7</c:v>
                </c:pt>
                <c:pt idx="2300">
                  <c:v>3.0867172E7</c:v>
                </c:pt>
                <c:pt idx="2301">
                  <c:v>2.9057472E7</c:v>
                </c:pt>
                <c:pt idx="2302">
                  <c:v>3.0022515E7</c:v>
                </c:pt>
                <c:pt idx="2303">
                  <c:v>3.249354E7</c:v>
                </c:pt>
                <c:pt idx="2304">
                  <c:v>3.4013415E7</c:v>
                </c:pt>
                <c:pt idx="2305">
                  <c:v>3.3021051E7</c:v>
                </c:pt>
                <c:pt idx="2306">
                  <c:v>3.0530144E7</c:v>
                </c:pt>
                <c:pt idx="2307">
                  <c:v>2.9198449E7</c:v>
                </c:pt>
                <c:pt idx="2308">
                  <c:v>3.07972E7</c:v>
                </c:pt>
                <c:pt idx="2309">
                  <c:v>3.3633131E7</c:v>
                </c:pt>
                <c:pt idx="2310">
                  <c:v>3.488362E7</c:v>
                </c:pt>
                <c:pt idx="2311">
                  <c:v>3.2994264E7</c:v>
                </c:pt>
                <c:pt idx="2312">
                  <c:v>3.0331392E7</c:v>
                </c:pt>
                <c:pt idx="2313">
                  <c:v>2.9656647E7</c:v>
                </c:pt>
                <c:pt idx="2314">
                  <c:v>3.1624927E7</c:v>
                </c:pt>
                <c:pt idx="2315">
                  <c:v>3.4207225E7</c:v>
                </c:pt>
                <c:pt idx="2316">
                  <c:v>3.47891E7</c:v>
                </c:pt>
                <c:pt idx="2317">
                  <c:v>3.251785E7</c:v>
                </c:pt>
                <c:pt idx="2318">
                  <c:v>2.9730135E7</c:v>
                </c:pt>
                <c:pt idx="2319">
                  <c:v>2.9286054E7</c:v>
                </c:pt>
                <c:pt idx="2320">
                  <c:v>3.1631927E7</c:v>
                </c:pt>
                <c:pt idx="2321">
                  <c:v>3.3940443E7</c:v>
                </c:pt>
                <c:pt idx="2322">
                  <c:v>3.3804824E7</c:v>
                </c:pt>
                <c:pt idx="2323">
                  <c:v>3.1158464E7</c:v>
                </c:pt>
                <c:pt idx="2324">
                  <c:v>2.8925788E7</c:v>
                </c:pt>
                <c:pt idx="2325">
                  <c:v>2.9317576E7</c:v>
                </c:pt>
                <c:pt idx="2326">
                  <c:v>3.2084356E7</c:v>
                </c:pt>
                <c:pt idx="2327">
                  <c:v>3.43771E7</c:v>
                </c:pt>
                <c:pt idx="2328">
                  <c:v>3.3968084E7</c:v>
                </c:pt>
                <c:pt idx="2329">
                  <c:v>3.1352534E7</c:v>
                </c:pt>
                <c:pt idx="2330">
                  <c:v>2.9485857E7</c:v>
                </c:pt>
                <c:pt idx="2331">
                  <c:v>3.0495483E7</c:v>
                </c:pt>
                <c:pt idx="2332">
                  <c:v>3.3375996E7</c:v>
                </c:pt>
                <c:pt idx="2333">
                  <c:v>3.4803004E7</c:v>
                </c:pt>
                <c:pt idx="2334">
                  <c:v>3.3617125E7</c:v>
                </c:pt>
                <c:pt idx="2335">
                  <c:v>3.1047189E7</c:v>
                </c:pt>
                <c:pt idx="2336">
                  <c:v>2.9799581E7</c:v>
                </c:pt>
                <c:pt idx="2337">
                  <c:v>3.1218552E7</c:v>
                </c:pt>
                <c:pt idx="2338">
                  <c:v>3.3874473E7</c:v>
                </c:pt>
                <c:pt idx="2339">
                  <c:v>3.4861324E7</c:v>
                </c:pt>
                <c:pt idx="2340">
                  <c:v>3.2891989E7</c:v>
                </c:pt>
                <c:pt idx="2341">
                  <c:v>3.0322452E7</c:v>
                </c:pt>
                <c:pt idx="2342">
                  <c:v>2.9492979E7</c:v>
                </c:pt>
                <c:pt idx="2343">
                  <c:v>3.131416E7</c:v>
                </c:pt>
                <c:pt idx="2344">
                  <c:v>3.3508649E7</c:v>
                </c:pt>
                <c:pt idx="2345">
                  <c:v>3.4087592E7</c:v>
                </c:pt>
                <c:pt idx="2346">
                  <c:v>3.2191688E7</c:v>
                </c:pt>
                <c:pt idx="2347">
                  <c:v>2.9747551E7</c:v>
                </c:pt>
                <c:pt idx="2348">
                  <c:v>2.9302553E7</c:v>
                </c:pt>
                <c:pt idx="2349">
                  <c:v>3.1262921E7</c:v>
                </c:pt>
                <c:pt idx="2350">
                  <c:v>3.349835E7</c:v>
                </c:pt>
                <c:pt idx="2351">
                  <c:v>3.3632141E7</c:v>
                </c:pt>
                <c:pt idx="2352">
                  <c:v>3.1109999E7</c:v>
                </c:pt>
                <c:pt idx="2353">
                  <c:v>2.8991161E7</c:v>
                </c:pt>
                <c:pt idx="2354">
                  <c:v>2.9154905E7</c:v>
                </c:pt>
                <c:pt idx="2355">
                  <c:v>3.1735448E7</c:v>
                </c:pt>
                <c:pt idx="2356">
                  <c:v>3.3897382E7</c:v>
                </c:pt>
                <c:pt idx="2357">
                  <c:v>3.3776667E7</c:v>
                </c:pt>
                <c:pt idx="2358">
                  <c:v>3.1085044E7</c:v>
                </c:pt>
                <c:pt idx="2359">
                  <c:v>2.9118786E7</c:v>
                </c:pt>
                <c:pt idx="2360">
                  <c:v>2.9873111E7</c:v>
                </c:pt>
                <c:pt idx="2361">
                  <c:v>3.2534999E7</c:v>
                </c:pt>
                <c:pt idx="2362">
                  <c:v>3.4404359E7</c:v>
                </c:pt>
                <c:pt idx="2363">
                  <c:v>3.3590582E7</c:v>
                </c:pt>
                <c:pt idx="2364">
                  <c:v>3.0980487E7</c:v>
                </c:pt>
                <c:pt idx="2365">
                  <c:v>2.9461013E7</c:v>
                </c:pt>
                <c:pt idx="2366">
                  <c:v>3.0503577E7</c:v>
                </c:pt>
                <c:pt idx="2367">
                  <c:v>3.3163557E7</c:v>
                </c:pt>
                <c:pt idx="2368">
                  <c:v>3.4295018E7</c:v>
                </c:pt>
                <c:pt idx="2369">
                  <c:v>3.2679996E7</c:v>
                </c:pt>
                <c:pt idx="2370">
                  <c:v>2.9994479E7</c:v>
                </c:pt>
                <c:pt idx="2371">
                  <c:v>2.897244E7</c:v>
                </c:pt>
                <c:pt idx="2372">
                  <c:v>3.0580104E7</c:v>
                </c:pt>
                <c:pt idx="2373">
                  <c:v>3.3129953E7</c:v>
                </c:pt>
                <c:pt idx="2374">
                  <c:v>3.3757015E7</c:v>
                </c:pt>
                <c:pt idx="2375">
                  <c:v>3.1847855E7</c:v>
                </c:pt>
                <c:pt idx="2376">
                  <c:v>2.9378461E7</c:v>
                </c:pt>
                <c:pt idx="2377">
                  <c:v>2.8799197E7</c:v>
                </c:pt>
                <c:pt idx="2378">
                  <c:v>3.0729982E7</c:v>
                </c:pt>
                <c:pt idx="2379">
                  <c:v>3.3035051E7</c:v>
                </c:pt>
                <c:pt idx="2380">
                  <c:v>3.2983303E7</c:v>
                </c:pt>
                <c:pt idx="2381">
                  <c:v>3.0750035E7</c:v>
                </c:pt>
                <c:pt idx="2382">
                  <c:v>2.8483773E7</c:v>
                </c:pt>
                <c:pt idx="2383">
                  <c:v>2.8531469E7</c:v>
                </c:pt>
                <c:pt idx="2384">
                  <c:v>3.0831879E7</c:v>
                </c:pt>
                <c:pt idx="2385">
                  <c:v>3.322684E7</c:v>
                </c:pt>
                <c:pt idx="2386">
                  <c:v>3.319956E7</c:v>
                </c:pt>
                <c:pt idx="2387">
                  <c:v>3.0879907E7</c:v>
                </c:pt>
                <c:pt idx="2388">
                  <c:v>2.8911882E7</c:v>
                </c:pt>
                <c:pt idx="2389">
                  <c:v>2.9387248E7</c:v>
                </c:pt>
                <c:pt idx="2390">
                  <c:v>3.1999218E7</c:v>
                </c:pt>
                <c:pt idx="2391">
                  <c:v>3.4053258E7</c:v>
                </c:pt>
                <c:pt idx="2392">
                  <c:v>3.3485378E7</c:v>
                </c:pt>
                <c:pt idx="2393">
                  <c:v>3.0904838E7</c:v>
                </c:pt>
                <c:pt idx="2394">
                  <c:v>2.9338166E7</c:v>
                </c:pt>
                <c:pt idx="2395">
                  <c:v>3.0476198E7</c:v>
                </c:pt>
                <c:pt idx="2396">
                  <c:v>3.2938229E7</c:v>
                </c:pt>
                <c:pt idx="2397">
                  <c:v>3.4398298E7</c:v>
                </c:pt>
                <c:pt idx="2398">
                  <c:v>3.2961438E7</c:v>
                </c:pt>
                <c:pt idx="2399">
                  <c:v>3.0044926E7</c:v>
                </c:pt>
                <c:pt idx="2400">
                  <c:v>2.8733022E7</c:v>
                </c:pt>
                <c:pt idx="2401">
                  <c:v>3.0176583E7</c:v>
                </c:pt>
                <c:pt idx="2402">
                  <c:v>3.2949177E7</c:v>
                </c:pt>
                <c:pt idx="2403">
                  <c:v>3.3933182E7</c:v>
                </c:pt>
                <c:pt idx="2404">
                  <c:v>3.2236182E7</c:v>
                </c:pt>
                <c:pt idx="2405">
                  <c:v>2.9760305E7</c:v>
                </c:pt>
                <c:pt idx="2406">
                  <c:v>2.9229632E7</c:v>
                </c:pt>
                <c:pt idx="2407">
                  <c:v>3.1129927E7</c:v>
                </c:pt>
                <c:pt idx="2408">
                  <c:v>3.3672776E7</c:v>
                </c:pt>
                <c:pt idx="2409">
                  <c:v>3.4282465E7</c:v>
                </c:pt>
                <c:pt idx="2410">
                  <c:v>3.2222458E7</c:v>
                </c:pt>
                <c:pt idx="2411">
                  <c:v>2.9831433E7</c:v>
                </c:pt>
                <c:pt idx="2412">
                  <c:v>2.9585899E7</c:v>
                </c:pt>
                <c:pt idx="2413">
                  <c:v>3.1729159E7</c:v>
                </c:pt>
                <c:pt idx="2414">
                  <c:v>3.4146238E7</c:v>
                </c:pt>
                <c:pt idx="2415">
                  <c:v>3.3983454E7</c:v>
                </c:pt>
                <c:pt idx="2416">
                  <c:v>3.1562146E7</c:v>
                </c:pt>
                <c:pt idx="2417">
                  <c:v>2.9312147E7</c:v>
                </c:pt>
                <c:pt idx="2418">
                  <c:v>2.9694149E7</c:v>
                </c:pt>
                <c:pt idx="2419">
                  <c:v>3.212793E7</c:v>
                </c:pt>
                <c:pt idx="2420">
                  <c:v>3.4023415E7</c:v>
                </c:pt>
                <c:pt idx="2421">
                  <c:v>3.3457108E7</c:v>
                </c:pt>
                <c:pt idx="2422">
                  <c:v>3.093072E7</c:v>
                </c:pt>
                <c:pt idx="2423">
                  <c:v>2.9082135E7</c:v>
                </c:pt>
                <c:pt idx="2424">
                  <c:v>2.9985972E7</c:v>
                </c:pt>
                <c:pt idx="2425">
                  <c:v>3.2756264E7</c:v>
                </c:pt>
                <c:pt idx="2426">
                  <c:v>3.4387748E7</c:v>
                </c:pt>
                <c:pt idx="2427">
                  <c:v>3.3198901E7</c:v>
                </c:pt>
                <c:pt idx="2428">
                  <c:v>3.0479588E7</c:v>
                </c:pt>
                <c:pt idx="2429">
                  <c:v>2.8980641E7</c:v>
                </c:pt>
                <c:pt idx="2430">
                  <c:v>3.0324647E7</c:v>
                </c:pt>
                <c:pt idx="2431">
                  <c:v>3.2890682E7</c:v>
                </c:pt>
                <c:pt idx="2432">
                  <c:v>3.3879598E7</c:v>
                </c:pt>
                <c:pt idx="2433">
                  <c:v>3.2283339E7</c:v>
                </c:pt>
                <c:pt idx="2434">
                  <c:v>2.9333997E7</c:v>
                </c:pt>
                <c:pt idx="2435">
                  <c:v>2.8376789E7</c:v>
                </c:pt>
                <c:pt idx="2436">
                  <c:v>3.0213968E7</c:v>
                </c:pt>
                <c:pt idx="2437">
                  <c:v>3.2893784E7</c:v>
                </c:pt>
                <c:pt idx="2438">
                  <c:v>3.344521E7</c:v>
                </c:pt>
                <c:pt idx="2439">
                  <c:v>3.1509058E7</c:v>
                </c:pt>
                <c:pt idx="2440">
                  <c:v>2.895484E7</c:v>
                </c:pt>
                <c:pt idx="2441">
                  <c:v>2.8512305E7</c:v>
                </c:pt>
                <c:pt idx="2442">
                  <c:v>3.0821529E7</c:v>
                </c:pt>
                <c:pt idx="2443">
                  <c:v>3.3445718E7</c:v>
                </c:pt>
                <c:pt idx="2444">
                  <c:v>3.3751595E7</c:v>
                </c:pt>
                <c:pt idx="2445">
                  <c:v>3.1783494E7</c:v>
                </c:pt>
                <c:pt idx="2446">
                  <c:v>2.9547953E7</c:v>
                </c:pt>
                <c:pt idx="2447">
                  <c:v>2.9943866E7</c:v>
                </c:pt>
                <c:pt idx="2448">
                  <c:v>3.2251777E7</c:v>
                </c:pt>
                <c:pt idx="2449">
                  <c:v>3.437027E7</c:v>
                </c:pt>
                <c:pt idx="2450">
                  <c:v>3.3856154E7</c:v>
                </c:pt>
                <c:pt idx="2451">
                  <c:v>3.1319492E7</c:v>
                </c:pt>
                <c:pt idx="2452">
                  <c:v>2.9448408E7</c:v>
                </c:pt>
                <c:pt idx="2453">
                  <c:v>3.0328408E7</c:v>
                </c:pt>
                <c:pt idx="2454">
                  <c:v>3.2919902E7</c:v>
                </c:pt>
                <c:pt idx="2455">
                  <c:v>3.46003E7</c:v>
                </c:pt>
                <c:pt idx="2456">
                  <c:v>3.3334572E7</c:v>
                </c:pt>
                <c:pt idx="2457">
                  <c:v>3.0439851E7</c:v>
                </c:pt>
                <c:pt idx="2458">
                  <c:v>2.8744011E7</c:v>
                </c:pt>
                <c:pt idx="2459">
                  <c:v>3.0093967E7</c:v>
                </c:pt>
                <c:pt idx="2460">
                  <c:v>3.2905979E7</c:v>
                </c:pt>
                <c:pt idx="2461">
                  <c:v>3.4326984E7</c:v>
                </c:pt>
                <c:pt idx="2462">
                  <c:v>3.2832332E7</c:v>
                </c:pt>
                <c:pt idx="2463">
                  <c:v>3.0120524E7</c:v>
                </c:pt>
                <c:pt idx="2464">
                  <c:v>2.9016941E7</c:v>
                </c:pt>
                <c:pt idx="2465">
                  <c:v>3.0820748E7</c:v>
                </c:pt>
                <c:pt idx="2466">
                  <c:v>3.3392726E7</c:v>
                </c:pt>
                <c:pt idx="2467">
                  <c:v>3.4300994E7</c:v>
                </c:pt>
                <c:pt idx="2468">
                  <c:v>3.2448671E7</c:v>
                </c:pt>
                <c:pt idx="2469">
                  <c:v>2.9944323E7</c:v>
                </c:pt>
                <c:pt idx="2470">
                  <c:v>2.9378847E7</c:v>
                </c:pt>
                <c:pt idx="2471">
                  <c:v>3.1539444E7</c:v>
                </c:pt>
                <c:pt idx="2472">
                  <c:v>3.4070277E7</c:v>
                </c:pt>
                <c:pt idx="2473">
                  <c:v>3.4285985E7</c:v>
                </c:pt>
                <c:pt idx="2474">
                  <c:v>3.224594E7</c:v>
                </c:pt>
                <c:pt idx="2475">
                  <c:v>2.9993692E7</c:v>
                </c:pt>
                <c:pt idx="2476">
                  <c:v>2.9978148E7</c:v>
                </c:pt>
                <c:pt idx="2477">
                  <c:v>3.2423395E7</c:v>
                </c:pt>
                <c:pt idx="2478">
                  <c:v>3.4555908E7</c:v>
                </c:pt>
                <c:pt idx="2479">
                  <c:v>3.4171332E7</c:v>
                </c:pt>
                <c:pt idx="2480">
                  <c:v>3.1607305E7</c:v>
                </c:pt>
                <c:pt idx="2481">
                  <c:v>2.9459453E7</c:v>
                </c:pt>
                <c:pt idx="2482">
                  <c:v>3.0149894E7</c:v>
                </c:pt>
                <c:pt idx="2483">
                  <c:v>3.264039E7</c:v>
                </c:pt>
                <c:pt idx="2484">
                  <c:v>3.4381995E7</c:v>
                </c:pt>
                <c:pt idx="2485">
                  <c:v>3.3611154E7</c:v>
                </c:pt>
                <c:pt idx="2486">
                  <c:v>3.0797386E7</c:v>
                </c:pt>
                <c:pt idx="2487">
                  <c:v>2.8931764E7</c:v>
                </c:pt>
                <c:pt idx="2488">
                  <c:v>2.986906E7</c:v>
                </c:pt>
                <c:pt idx="2489">
                  <c:v>3.2516472E7</c:v>
                </c:pt>
                <c:pt idx="2490">
                  <c:v>3.3647724E7</c:v>
                </c:pt>
                <c:pt idx="2491">
                  <c:v>3.2150869E7</c:v>
                </c:pt>
                <c:pt idx="2492">
                  <c:v>2.9521612E7</c:v>
                </c:pt>
                <c:pt idx="2493">
                  <c:v>2.8322173E7</c:v>
                </c:pt>
                <c:pt idx="2494">
                  <c:v>3.0024892E7</c:v>
                </c:pt>
                <c:pt idx="2495">
                  <c:v>3.2513746E7</c:v>
                </c:pt>
                <c:pt idx="2496">
                  <c:v>3.3662958E7</c:v>
                </c:pt>
                <c:pt idx="2497">
                  <c:v>3.1977341E7</c:v>
                </c:pt>
                <c:pt idx="2498">
                  <c:v>2.9284821E7</c:v>
                </c:pt>
                <c:pt idx="2499">
                  <c:v>2.8768352E7</c:v>
                </c:pt>
                <c:pt idx="2500">
                  <c:v>3.0841999E7</c:v>
                </c:pt>
                <c:pt idx="2501">
                  <c:v>3.3581676E7</c:v>
                </c:pt>
                <c:pt idx="2502">
                  <c:v>3.4036028E7</c:v>
                </c:pt>
                <c:pt idx="2503">
                  <c:v>3.2205124E7</c:v>
                </c:pt>
                <c:pt idx="2504">
                  <c:v>2.9900098E7</c:v>
                </c:pt>
                <c:pt idx="2505">
                  <c:v>2.9691649E7</c:v>
                </c:pt>
                <c:pt idx="2506">
                  <c:v>3.2053692E7</c:v>
                </c:pt>
                <c:pt idx="2507">
                  <c:v>3.4377212E7</c:v>
                </c:pt>
                <c:pt idx="2508">
                  <c:v>3.4440097E7</c:v>
                </c:pt>
                <c:pt idx="2509">
                  <c:v>3.206309E7</c:v>
                </c:pt>
                <c:pt idx="2510">
                  <c:v>2.9868138E7</c:v>
                </c:pt>
                <c:pt idx="2511">
                  <c:v>3.0110187E7</c:v>
                </c:pt>
                <c:pt idx="2512">
                  <c:v>3.2424523E7</c:v>
                </c:pt>
                <c:pt idx="2513">
                  <c:v>3.4282602E7</c:v>
                </c:pt>
                <c:pt idx="2514">
                  <c:v>3.3525794E7</c:v>
                </c:pt>
                <c:pt idx="2515">
                  <c:v>3.0881427E7</c:v>
                </c:pt>
                <c:pt idx="2516">
                  <c:v>2.9020636E7</c:v>
                </c:pt>
                <c:pt idx="2517">
                  <c:v>2.9954109E7</c:v>
                </c:pt>
                <c:pt idx="2518">
                  <c:v>3.2731881E7</c:v>
                </c:pt>
                <c:pt idx="2519">
                  <c:v>3.434034E7</c:v>
                </c:pt>
                <c:pt idx="2520">
                  <c:v>3.3091993E7</c:v>
                </c:pt>
                <c:pt idx="2521">
                  <c:v>3.0383753E7</c:v>
                </c:pt>
                <c:pt idx="2522">
                  <c:v>2.8939943E7</c:v>
                </c:pt>
                <c:pt idx="2523">
                  <c:v>3.026197E7</c:v>
                </c:pt>
                <c:pt idx="2524">
                  <c:v>3.2955474E7</c:v>
                </c:pt>
                <c:pt idx="2525">
                  <c:v>3.4117959E7</c:v>
                </c:pt>
                <c:pt idx="2526">
                  <c:v>3.2561225E7</c:v>
                </c:pt>
                <c:pt idx="2527">
                  <c:v>2.9999592E7</c:v>
                </c:pt>
                <c:pt idx="2528">
                  <c:v>2.9289518E7</c:v>
                </c:pt>
                <c:pt idx="2529">
                  <c:v>3.1352029E7</c:v>
                </c:pt>
                <c:pt idx="2530">
                  <c:v>3.3710144E7</c:v>
                </c:pt>
                <c:pt idx="2531">
                  <c:v>3.4371389E7</c:v>
                </c:pt>
                <c:pt idx="2532">
                  <c:v>3.2448509E7</c:v>
                </c:pt>
                <c:pt idx="2533">
                  <c:v>2.9906824E7</c:v>
                </c:pt>
                <c:pt idx="2534">
                  <c:v>2.9500133E7</c:v>
                </c:pt>
                <c:pt idx="2535">
                  <c:v>3.1659823E7</c:v>
                </c:pt>
                <c:pt idx="2536">
                  <c:v>3.4143748E7</c:v>
                </c:pt>
                <c:pt idx="2537">
                  <c:v>3.4305166E7</c:v>
                </c:pt>
                <c:pt idx="2538">
                  <c:v>3.2166258E7</c:v>
                </c:pt>
                <c:pt idx="2539">
                  <c:v>2.9901618E7</c:v>
                </c:pt>
                <c:pt idx="2540">
                  <c:v>3.001571E7</c:v>
                </c:pt>
                <c:pt idx="2541">
                  <c:v>3.2425487E7</c:v>
                </c:pt>
                <c:pt idx="2542">
                  <c:v>3.4281569E7</c:v>
                </c:pt>
                <c:pt idx="2543">
                  <c:v>3.3933362E7</c:v>
                </c:pt>
                <c:pt idx="2544">
                  <c:v>3.1165718E7</c:v>
                </c:pt>
                <c:pt idx="2545">
                  <c:v>2.8987727E7</c:v>
                </c:pt>
                <c:pt idx="2546">
                  <c:v>2.9585892E7</c:v>
                </c:pt>
                <c:pt idx="2547">
                  <c:v>3.2373047E7</c:v>
                </c:pt>
                <c:pt idx="2548">
                  <c:v>3.4223006E7</c:v>
                </c:pt>
                <c:pt idx="2549">
                  <c:v>3.3097622E7</c:v>
                </c:pt>
                <c:pt idx="2550">
                  <c:v>3.0505004E7</c:v>
                </c:pt>
                <c:pt idx="2551">
                  <c:v>2.8814216E7</c:v>
                </c:pt>
                <c:pt idx="2552">
                  <c:v>2.9945576E7</c:v>
                </c:pt>
                <c:pt idx="2553">
                  <c:v>3.2687523E7</c:v>
                </c:pt>
                <c:pt idx="2554">
                  <c:v>3.4113036E7</c:v>
                </c:pt>
                <c:pt idx="2555">
                  <c:v>3.268735E7</c:v>
                </c:pt>
                <c:pt idx="2556">
                  <c:v>3.0176802E7</c:v>
                </c:pt>
                <c:pt idx="2557">
                  <c:v>2.9299038E7</c:v>
                </c:pt>
                <c:pt idx="2558">
                  <c:v>3.1081033E7</c:v>
                </c:pt>
                <c:pt idx="2559">
                  <c:v>3.3949749E7</c:v>
                </c:pt>
                <c:pt idx="2560">
                  <c:v>3.4658941E7</c:v>
                </c:pt>
                <c:pt idx="2561">
                  <c:v>3.2669502E7</c:v>
                </c:pt>
                <c:pt idx="2562">
                  <c:v>3.0348583E7</c:v>
                </c:pt>
                <c:pt idx="2563">
                  <c:v>2.9666546E7</c:v>
                </c:pt>
                <c:pt idx="2564">
                  <c:v>3.1711386E7</c:v>
                </c:pt>
                <c:pt idx="2565">
                  <c:v>3.416813E7</c:v>
                </c:pt>
                <c:pt idx="2566">
                  <c:v>3.4516668E7</c:v>
                </c:pt>
                <c:pt idx="2567">
                  <c:v>3.222438E7</c:v>
                </c:pt>
                <c:pt idx="2568">
                  <c:v>2.9960477E7</c:v>
                </c:pt>
                <c:pt idx="2569">
                  <c:v>2.9967957E7</c:v>
                </c:pt>
                <c:pt idx="2570">
                  <c:v>3.2461144E7</c:v>
                </c:pt>
                <c:pt idx="2571">
                  <c:v>3.467943E7</c:v>
                </c:pt>
                <c:pt idx="2572">
                  <c:v>3.4316866E7</c:v>
                </c:pt>
                <c:pt idx="2573">
                  <c:v>3.1665825E7</c:v>
                </c:pt>
                <c:pt idx="2574">
                  <c:v>2.9635825E7</c:v>
                </c:pt>
                <c:pt idx="2575">
                  <c:v>3.0197449E7</c:v>
                </c:pt>
                <c:pt idx="2576">
                  <c:v>3.2681694E7</c:v>
                </c:pt>
                <c:pt idx="2577">
                  <c:v>3.443079E7</c:v>
                </c:pt>
                <c:pt idx="2578">
                  <c:v>3.3649742E7</c:v>
                </c:pt>
                <c:pt idx="2579">
                  <c:v>3.0855573E7</c:v>
                </c:pt>
                <c:pt idx="2580">
                  <c:v>2.9136328E7</c:v>
                </c:pt>
                <c:pt idx="2581">
                  <c:v>3.0201132E7</c:v>
                </c:pt>
                <c:pt idx="2582">
                  <c:v>3.2890672E7</c:v>
                </c:pt>
                <c:pt idx="2583">
                  <c:v>3.4160921E7</c:v>
                </c:pt>
                <c:pt idx="2584">
                  <c:v>3.2982443E7</c:v>
                </c:pt>
                <c:pt idx="2585">
                  <c:v>3.0445682E7</c:v>
                </c:pt>
                <c:pt idx="2586">
                  <c:v>2.9338514E7</c:v>
                </c:pt>
                <c:pt idx="2587">
                  <c:v>3.0833004E7</c:v>
                </c:pt>
                <c:pt idx="2588">
                  <c:v>3.3228751E7</c:v>
                </c:pt>
                <c:pt idx="2589">
                  <c:v>3.4247719E7</c:v>
                </c:pt>
                <c:pt idx="2590">
                  <c:v>3.2738766E7</c:v>
                </c:pt>
                <c:pt idx="2591">
                  <c:v>3.0217549E7</c:v>
                </c:pt>
                <c:pt idx="2592">
                  <c:v>2.9447374E7</c:v>
                </c:pt>
                <c:pt idx="2593">
                  <c:v>3.1161661E7</c:v>
                </c:pt>
                <c:pt idx="2594">
                  <c:v>3.3673217E7</c:v>
                </c:pt>
                <c:pt idx="2595">
                  <c:v>3.4045489E7</c:v>
                </c:pt>
                <c:pt idx="2596">
                  <c:v>3.1878534E7</c:v>
                </c:pt>
                <c:pt idx="2597">
                  <c:v>2.9225947E7</c:v>
                </c:pt>
                <c:pt idx="2598">
                  <c:v>2.8932279E7</c:v>
                </c:pt>
                <c:pt idx="2599">
                  <c:v>3.0998256E7</c:v>
                </c:pt>
                <c:pt idx="2600">
                  <c:v>3.3346704E7</c:v>
                </c:pt>
                <c:pt idx="2601">
                  <c:v>3.3485837E7</c:v>
                </c:pt>
                <c:pt idx="2602">
                  <c:v>3.1258511E7</c:v>
                </c:pt>
                <c:pt idx="2603">
                  <c:v>2.9091804E7</c:v>
                </c:pt>
                <c:pt idx="2604">
                  <c:v>2.9410936E7</c:v>
                </c:pt>
                <c:pt idx="2605">
                  <c:v>3.1948947E7</c:v>
                </c:pt>
                <c:pt idx="2606">
                  <c:v>3.405708E7</c:v>
                </c:pt>
                <c:pt idx="2607">
                  <c:v>3.3500916E7</c:v>
                </c:pt>
                <c:pt idx="2608">
                  <c:v>3.0942699E7</c:v>
                </c:pt>
                <c:pt idx="2609">
                  <c:v>2.9199003E7</c:v>
                </c:pt>
                <c:pt idx="2610">
                  <c:v>3.02605E7</c:v>
                </c:pt>
                <c:pt idx="2611">
                  <c:v>3.3127078E7</c:v>
                </c:pt>
                <c:pt idx="2612">
                  <c:v>3.4809051E7</c:v>
                </c:pt>
                <c:pt idx="2613">
                  <c:v>3.3617772E7</c:v>
                </c:pt>
                <c:pt idx="2614">
                  <c:v>3.0771726E7</c:v>
                </c:pt>
                <c:pt idx="2615">
                  <c:v>2.9264527E7</c:v>
                </c:pt>
                <c:pt idx="2616">
                  <c:v>3.0514392E7</c:v>
                </c:pt>
                <c:pt idx="2617">
                  <c:v>3.3020799E7</c:v>
                </c:pt>
                <c:pt idx="2618">
                  <c:v>3.4114103E7</c:v>
                </c:pt>
                <c:pt idx="2619">
                  <c:v>3.2712832E7</c:v>
                </c:pt>
                <c:pt idx="2620">
                  <c:v>2.9956352E7</c:v>
                </c:pt>
                <c:pt idx="2621">
                  <c:v>2.9019404E7</c:v>
                </c:pt>
                <c:pt idx="2622">
                  <c:v>3.0746162E7</c:v>
                </c:pt>
                <c:pt idx="2623">
                  <c:v>3.3141757E7</c:v>
                </c:pt>
                <c:pt idx="2624">
                  <c:v>3.3598508E7</c:v>
                </c:pt>
                <c:pt idx="2625">
                  <c:v>3.1830732E7</c:v>
                </c:pt>
                <c:pt idx="2626">
                  <c:v>2.9398523E7</c:v>
                </c:pt>
                <c:pt idx="2627">
                  <c:v>2.9164241E7</c:v>
                </c:pt>
                <c:pt idx="2628">
                  <c:v>3.1471088E7</c:v>
                </c:pt>
                <c:pt idx="2629">
                  <c:v>3.4048355E7</c:v>
                </c:pt>
                <c:pt idx="2630">
                  <c:v>3.4245872E7</c:v>
                </c:pt>
                <c:pt idx="2631">
                  <c:v>3.1964183E7</c:v>
                </c:pt>
                <c:pt idx="2632">
                  <c:v>2.9532858E7</c:v>
                </c:pt>
                <c:pt idx="2633">
                  <c:v>2.9718542E7</c:v>
                </c:pt>
                <c:pt idx="2634">
                  <c:v>3.228268E7</c:v>
                </c:pt>
                <c:pt idx="2635">
                  <c:v>3.4568786E7</c:v>
                </c:pt>
                <c:pt idx="2636">
                  <c:v>3.4057733E7</c:v>
                </c:pt>
                <c:pt idx="2637">
                  <c:v>3.1341349E7</c:v>
                </c:pt>
                <c:pt idx="2638">
                  <c:v>2.922912E7</c:v>
                </c:pt>
                <c:pt idx="2639">
                  <c:v>3.0162384E7</c:v>
                </c:pt>
                <c:pt idx="2640">
                  <c:v>3.2870778E7</c:v>
                </c:pt>
                <c:pt idx="2641">
                  <c:v>3.4252986E7</c:v>
                </c:pt>
                <c:pt idx="2642">
                  <c:v>3.3267471E7</c:v>
                </c:pt>
                <c:pt idx="2643">
                  <c:v>3.0606096E7</c:v>
                </c:pt>
                <c:pt idx="2644">
                  <c:v>2.9159681E7</c:v>
                </c:pt>
                <c:pt idx="2645">
                  <c:v>3.0461113E7</c:v>
                </c:pt>
                <c:pt idx="2646">
                  <c:v>3.3178593E7</c:v>
                </c:pt>
                <c:pt idx="2647">
                  <c:v>3.418162E7</c:v>
                </c:pt>
                <c:pt idx="2648">
                  <c:v>3.2578563E7</c:v>
                </c:pt>
                <c:pt idx="2649">
                  <c:v>3.0092285E7</c:v>
                </c:pt>
                <c:pt idx="2650">
                  <c:v>2.9109696E7</c:v>
                </c:pt>
                <c:pt idx="2651">
                  <c:v>3.0925767E7</c:v>
                </c:pt>
                <c:pt idx="2652">
                  <c:v>3.3513836E7</c:v>
                </c:pt>
                <c:pt idx="2653">
                  <c:v>3.4099202E7</c:v>
                </c:pt>
                <c:pt idx="2654">
                  <c:v>3.2253015E7</c:v>
                </c:pt>
                <c:pt idx="2655">
                  <c:v>2.9644585E7</c:v>
                </c:pt>
                <c:pt idx="2656">
                  <c:v>2.9198052E7</c:v>
                </c:pt>
                <c:pt idx="2657">
                  <c:v>3.1214516E7</c:v>
                </c:pt>
                <c:pt idx="2658">
                  <c:v>3.385712E7</c:v>
                </c:pt>
                <c:pt idx="2659">
                  <c:v>3.4224685E7</c:v>
                </c:pt>
                <c:pt idx="2660">
                  <c:v>3.2310097E7</c:v>
                </c:pt>
                <c:pt idx="2661">
                  <c:v>2.9943625E7</c:v>
                </c:pt>
                <c:pt idx="2662">
                  <c:v>2.9883832E7</c:v>
                </c:pt>
                <c:pt idx="2663">
                  <c:v>3.2094366E7</c:v>
                </c:pt>
                <c:pt idx="2664">
                  <c:v>3.4223652E7</c:v>
                </c:pt>
                <c:pt idx="2665">
                  <c:v>3.3872267E7</c:v>
                </c:pt>
                <c:pt idx="2666">
                  <c:v>3.1402438E7</c:v>
                </c:pt>
                <c:pt idx="2667">
                  <c:v>2.9571442E7</c:v>
                </c:pt>
                <c:pt idx="2668">
                  <c:v>3.0108935E7</c:v>
                </c:pt>
                <c:pt idx="2669">
                  <c:v>3.2526711E7</c:v>
                </c:pt>
                <c:pt idx="2670">
                  <c:v>3.437293E7</c:v>
                </c:pt>
                <c:pt idx="2671">
                  <c:v>3.3478291E7</c:v>
                </c:pt>
                <c:pt idx="2672">
                  <c:v>3.0792585E7</c:v>
                </c:pt>
                <c:pt idx="2673">
                  <c:v>2.9068097E7</c:v>
                </c:pt>
                <c:pt idx="2674">
                  <c:v>3.0241964E7</c:v>
                </c:pt>
                <c:pt idx="2675">
                  <c:v>3.3010384E7</c:v>
                </c:pt>
                <c:pt idx="2676">
                  <c:v>3.4771363E7</c:v>
                </c:pt>
                <c:pt idx="2677">
                  <c:v>3.3462826E7</c:v>
                </c:pt>
                <c:pt idx="2678">
                  <c:v>3.0513807E7</c:v>
                </c:pt>
                <c:pt idx="2679">
                  <c:v>2.9385687E7</c:v>
                </c:pt>
                <c:pt idx="2680">
                  <c:v>3.0930527E7</c:v>
                </c:pt>
                <c:pt idx="2681">
                  <c:v>3.3384915E7</c:v>
                </c:pt>
                <c:pt idx="2682">
                  <c:v>3.4484296E7</c:v>
                </c:pt>
                <c:pt idx="2683">
                  <c:v>3.2700266E7</c:v>
                </c:pt>
                <c:pt idx="2684">
                  <c:v>2.985834E7</c:v>
                </c:pt>
                <c:pt idx="2685">
                  <c:v>2.9055213E7</c:v>
                </c:pt>
                <c:pt idx="2686">
                  <c:v>3.0949774E7</c:v>
                </c:pt>
                <c:pt idx="2687">
                  <c:v>3.3507012E7</c:v>
                </c:pt>
                <c:pt idx="2688">
                  <c:v>3.3685383E7</c:v>
                </c:pt>
                <c:pt idx="2689">
                  <c:v>3.1400988E7</c:v>
                </c:pt>
                <c:pt idx="2690">
                  <c:v>2.8895341E7</c:v>
                </c:pt>
                <c:pt idx="2691">
                  <c:v>2.8870909E7</c:v>
                </c:pt>
                <c:pt idx="2692">
                  <c:v>3.1102025E7</c:v>
                </c:pt>
                <c:pt idx="2693">
                  <c:v>3.3297454E7</c:v>
                </c:pt>
                <c:pt idx="2694">
                  <c:v>3.3266707E7</c:v>
                </c:pt>
                <c:pt idx="2695">
                  <c:v>3.0956654E7</c:v>
                </c:pt>
                <c:pt idx="2696">
                  <c:v>2.8800181E7</c:v>
                </c:pt>
                <c:pt idx="2697">
                  <c:v>2.9327545E7</c:v>
                </c:pt>
                <c:pt idx="2698">
                  <c:v>3.1747633E7</c:v>
                </c:pt>
                <c:pt idx="2699">
                  <c:v>3.3657996E7</c:v>
                </c:pt>
                <c:pt idx="2700">
                  <c:v>3.2884239E7</c:v>
                </c:pt>
                <c:pt idx="2701">
                  <c:v>3.033494E7</c:v>
                </c:pt>
                <c:pt idx="2702">
                  <c:v>2.8496879E7</c:v>
                </c:pt>
                <c:pt idx="2703">
                  <c:v>2.9392674E7</c:v>
                </c:pt>
                <c:pt idx="2704">
                  <c:v>3.191397E7</c:v>
                </c:pt>
                <c:pt idx="2705">
                  <c:v>3.3617435E7</c:v>
                </c:pt>
                <c:pt idx="2706">
                  <c:v>3.2609179E7</c:v>
                </c:pt>
                <c:pt idx="2707">
                  <c:v>3.0139501E7</c:v>
                </c:pt>
                <c:pt idx="2708">
                  <c:v>2.8795877E7</c:v>
                </c:pt>
                <c:pt idx="2709">
                  <c:v>3.0278844E7</c:v>
                </c:pt>
                <c:pt idx="2710">
                  <c:v>3.2684325E7</c:v>
                </c:pt>
                <c:pt idx="2711">
                  <c:v>3.3868633E7</c:v>
                </c:pt>
                <c:pt idx="2712">
                  <c:v>3.2245174E7</c:v>
                </c:pt>
                <c:pt idx="2713">
                  <c:v>2.9783902E7</c:v>
                </c:pt>
                <c:pt idx="2714">
                  <c:v>2.9046725E7</c:v>
                </c:pt>
                <c:pt idx="2715">
                  <c:v>3.1014018E7</c:v>
                </c:pt>
                <c:pt idx="2716">
                  <c:v>3.3815573E7</c:v>
                </c:pt>
                <c:pt idx="2717">
                  <c:v>3.4705085E7</c:v>
                </c:pt>
                <c:pt idx="2718">
                  <c:v>3.2495117E7</c:v>
                </c:pt>
                <c:pt idx="2719">
                  <c:v>2.9834964E7</c:v>
                </c:pt>
                <c:pt idx="2720">
                  <c:v>2.9322501E7</c:v>
                </c:pt>
                <c:pt idx="2721">
                  <c:v>3.1727333E7</c:v>
                </c:pt>
                <c:pt idx="2722">
                  <c:v>3.4148041E7</c:v>
                </c:pt>
                <c:pt idx="2723">
                  <c:v>3.4293017E7</c:v>
                </c:pt>
                <c:pt idx="2724">
                  <c:v>3.1985657E7</c:v>
                </c:pt>
                <c:pt idx="2725">
                  <c:v>2.9769519E7</c:v>
                </c:pt>
                <c:pt idx="2726">
                  <c:v>2.9888844E7</c:v>
                </c:pt>
                <c:pt idx="2727">
                  <c:v>3.2254813E7</c:v>
                </c:pt>
                <c:pt idx="2728">
                  <c:v>3.3992635E7</c:v>
                </c:pt>
                <c:pt idx="2729">
                  <c:v>3.325426E7</c:v>
                </c:pt>
                <c:pt idx="2730">
                  <c:v>3.05108E7</c:v>
                </c:pt>
                <c:pt idx="2731">
                  <c:v>2.8668739E7</c:v>
                </c:pt>
                <c:pt idx="2732">
                  <c:v>2.9614532E7</c:v>
                </c:pt>
                <c:pt idx="2733">
                  <c:v>3.2410676E7</c:v>
                </c:pt>
                <c:pt idx="2734">
                  <c:v>3.3816897E7</c:v>
                </c:pt>
                <c:pt idx="2735">
                  <c:v>3.2509183E7</c:v>
                </c:pt>
                <c:pt idx="2736">
                  <c:v>2.9919587E7</c:v>
                </c:pt>
                <c:pt idx="2737">
                  <c:v>2.8393606E7</c:v>
                </c:pt>
                <c:pt idx="2738">
                  <c:v>2.9639383E7</c:v>
                </c:pt>
                <c:pt idx="2739">
                  <c:v>3.2171927E7</c:v>
                </c:pt>
                <c:pt idx="2740">
                  <c:v>3.3588363E7</c:v>
                </c:pt>
                <c:pt idx="2741">
                  <c:v>3.2379212E7</c:v>
                </c:pt>
                <c:pt idx="2742">
                  <c:v>2.978698E7</c:v>
                </c:pt>
                <c:pt idx="2743">
                  <c:v>2.8869421E7</c:v>
                </c:pt>
                <c:pt idx="2744">
                  <c:v>3.0675269E7</c:v>
                </c:pt>
                <c:pt idx="2745">
                  <c:v>3.3416421E7</c:v>
                </c:pt>
                <c:pt idx="2746">
                  <c:v>3.4059677E7</c:v>
                </c:pt>
                <c:pt idx="2747">
                  <c:v>3.2083567E7</c:v>
                </c:pt>
                <c:pt idx="2748">
                  <c:v>2.9814213E7</c:v>
                </c:pt>
                <c:pt idx="2749">
                  <c:v>2.943108E7</c:v>
                </c:pt>
                <c:pt idx="2750">
                  <c:v>3.1584333E7</c:v>
                </c:pt>
                <c:pt idx="2751">
                  <c:v>3.3977956E7</c:v>
                </c:pt>
                <c:pt idx="2752">
                  <c:v>3.4172284E7</c:v>
                </c:pt>
                <c:pt idx="2753">
                  <c:v>3.1788435E7</c:v>
                </c:pt>
                <c:pt idx="2754">
                  <c:v>2.9398572E7</c:v>
                </c:pt>
                <c:pt idx="2755">
                  <c:v>2.9437243E7</c:v>
                </c:pt>
                <c:pt idx="2756">
                  <c:v>3.1940174E7</c:v>
                </c:pt>
                <c:pt idx="2757">
                  <c:v>3.4014542E7</c:v>
                </c:pt>
                <c:pt idx="2758">
                  <c:v>3.3513197E7</c:v>
                </c:pt>
                <c:pt idx="2759">
                  <c:v>3.1012889E7</c:v>
                </c:pt>
                <c:pt idx="2760">
                  <c:v>2.8995918E7</c:v>
                </c:pt>
                <c:pt idx="2761">
                  <c:v>2.945241E7</c:v>
                </c:pt>
                <c:pt idx="2762">
                  <c:v>3.1830268E7</c:v>
                </c:pt>
                <c:pt idx="2763">
                  <c:v>3.365294E7</c:v>
                </c:pt>
                <c:pt idx="2764">
                  <c:v>3.2924512E7</c:v>
                </c:pt>
                <c:pt idx="2765">
                  <c:v>3.0520215E7</c:v>
                </c:pt>
                <c:pt idx="2766">
                  <c:v>2.8911255E7</c:v>
                </c:pt>
                <c:pt idx="2767">
                  <c:v>3.0074959E7</c:v>
                </c:pt>
                <c:pt idx="2768">
                  <c:v>3.2857008E7</c:v>
                </c:pt>
                <c:pt idx="2769">
                  <c:v>3.3971957E7</c:v>
                </c:pt>
                <c:pt idx="2770">
                  <c:v>3.269788E7</c:v>
                </c:pt>
                <c:pt idx="2771">
                  <c:v>3.0036081E7</c:v>
                </c:pt>
                <c:pt idx="2772">
                  <c:v>2.8923212E7</c:v>
                </c:pt>
                <c:pt idx="2773">
                  <c:v>3.0568933E7</c:v>
                </c:pt>
                <c:pt idx="2774">
                  <c:v>3.3193913E7</c:v>
                </c:pt>
                <c:pt idx="2775">
                  <c:v>3.3963889E7</c:v>
                </c:pt>
                <c:pt idx="2776">
                  <c:v>3.2036782E7</c:v>
                </c:pt>
                <c:pt idx="2777">
                  <c:v>2.9365534E7</c:v>
                </c:pt>
                <c:pt idx="2778">
                  <c:v>2.8623991E7</c:v>
                </c:pt>
                <c:pt idx="2779">
                  <c:v>3.0483728E7</c:v>
                </c:pt>
                <c:pt idx="2780">
                  <c:v>3.2862968E7</c:v>
                </c:pt>
                <c:pt idx="2781">
                  <c:v>3.3212855E7</c:v>
                </c:pt>
                <c:pt idx="2782">
                  <c:v>3.1007471E7</c:v>
                </c:pt>
                <c:pt idx="2783">
                  <c:v>2.851476E7</c:v>
                </c:pt>
                <c:pt idx="2784">
                  <c:v>2.8431658E7</c:v>
                </c:pt>
                <c:pt idx="2785">
                  <c:v>3.0857627E7</c:v>
                </c:pt>
                <c:pt idx="2786">
                  <c:v>3.302429E7</c:v>
                </c:pt>
                <c:pt idx="2787">
                  <c:v>3.2950798E7</c:v>
                </c:pt>
                <c:pt idx="2788">
                  <c:v>3.0873262E7</c:v>
                </c:pt>
                <c:pt idx="2789">
                  <c:v>2.8843406E7</c:v>
                </c:pt>
                <c:pt idx="2790">
                  <c:v>2.9301986E7</c:v>
                </c:pt>
                <c:pt idx="2791">
                  <c:v>3.1802202E7</c:v>
                </c:pt>
                <c:pt idx="2792">
                  <c:v>3.3961011E7</c:v>
                </c:pt>
                <c:pt idx="2793">
                  <c:v>3.3527561E7</c:v>
                </c:pt>
                <c:pt idx="2794">
                  <c:v>3.0820038E7</c:v>
                </c:pt>
                <c:pt idx="2795">
                  <c:v>2.9148872E7</c:v>
                </c:pt>
                <c:pt idx="2796">
                  <c:v>3.0120815E7</c:v>
                </c:pt>
                <c:pt idx="2797">
                  <c:v>3.2711195E7</c:v>
                </c:pt>
                <c:pt idx="2798">
                  <c:v>3.4188531E7</c:v>
                </c:pt>
                <c:pt idx="2799">
                  <c:v>3.3291863E7</c:v>
                </c:pt>
                <c:pt idx="2800">
                  <c:v>3.0727184E7</c:v>
                </c:pt>
                <c:pt idx="2801">
                  <c:v>2.931164E7</c:v>
                </c:pt>
                <c:pt idx="2802">
                  <c:v>3.0756762E7</c:v>
                </c:pt>
                <c:pt idx="2803">
                  <c:v>3.3561986E7</c:v>
                </c:pt>
                <c:pt idx="2804">
                  <c:v>3.4905652E7</c:v>
                </c:pt>
                <c:pt idx="2805">
                  <c:v>3.3266443E7</c:v>
                </c:pt>
                <c:pt idx="2806">
                  <c:v>3.0477064E7</c:v>
                </c:pt>
                <c:pt idx="2807">
                  <c:v>2.971984E7</c:v>
                </c:pt>
                <c:pt idx="2808">
                  <c:v>3.1581217E7</c:v>
                </c:pt>
                <c:pt idx="2809">
                  <c:v>3.4149574E7</c:v>
                </c:pt>
                <c:pt idx="2810">
                  <c:v>3.4703155E7</c:v>
                </c:pt>
                <c:pt idx="2811">
                  <c:v>3.2652847E7</c:v>
                </c:pt>
                <c:pt idx="2812">
                  <c:v>3.0036252E7</c:v>
                </c:pt>
                <c:pt idx="2813">
                  <c:v>2.9706856E7</c:v>
                </c:pt>
                <c:pt idx="2814">
                  <c:v>3.1995816E7</c:v>
                </c:pt>
                <c:pt idx="2815">
                  <c:v>3.4253208E7</c:v>
                </c:pt>
                <c:pt idx="2816">
                  <c:v>3.4058965E7</c:v>
                </c:pt>
                <c:pt idx="2817">
                  <c:v>3.1428435E7</c:v>
                </c:pt>
                <c:pt idx="2818">
                  <c:v>2.9149467E7</c:v>
                </c:pt>
                <c:pt idx="2819">
                  <c:v>2.9449366E7</c:v>
                </c:pt>
                <c:pt idx="2820">
                  <c:v>3.1871709E7</c:v>
                </c:pt>
                <c:pt idx="2821">
                  <c:v>3.3810009E7</c:v>
                </c:pt>
                <c:pt idx="2822">
                  <c:v>3.3185157E7</c:v>
                </c:pt>
                <c:pt idx="2823">
                  <c:v>3.0677153E7</c:v>
                </c:pt>
                <c:pt idx="2824">
                  <c:v>2.8759737E7</c:v>
                </c:pt>
                <c:pt idx="2825">
                  <c:v>2.9453568E7</c:v>
                </c:pt>
                <c:pt idx="2826">
                  <c:v>3.205668E7</c:v>
                </c:pt>
                <c:pt idx="2827">
                  <c:v>3.3510072E7</c:v>
                </c:pt>
                <c:pt idx="2828">
                  <c:v>3.2468664E7</c:v>
                </c:pt>
                <c:pt idx="2829">
                  <c:v>2.9817696E7</c:v>
                </c:pt>
                <c:pt idx="2830">
                  <c:v>2.8404935E7</c:v>
                </c:pt>
                <c:pt idx="2831">
                  <c:v>2.9777032E7</c:v>
                </c:pt>
                <c:pt idx="2832">
                  <c:v>3.2389828E7</c:v>
                </c:pt>
                <c:pt idx="2833">
                  <c:v>3.3463417E7</c:v>
                </c:pt>
                <c:pt idx="2834">
                  <c:v>3.2143877E7</c:v>
                </c:pt>
                <c:pt idx="2835">
                  <c:v>2.9518265E7</c:v>
                </c:pt>
                <c:pt idx="2836">
                  <c:v>2.8455509E7</c:v>
                </c:pt>
                <c:pt idx="2837">
                  <c:v>3.016879E7</c:v>
                </c:pt>
                <c:pt idx="2838">
                  <c:v>3.2801353E7</c:v>
                </c:pt>
                <c:pt idx="2839">
                  <c:v>3.3137788E7</c:v>
                </c:pt>
                <c:pt idx="2840">
                  <c:v>3.124497E7</c:v>
                </c:pt>
                <c:pt idx="2841">
                  <c:v>2.8844635E7</c:v>
                </c:pt>
                <c:pt idx="2842">
                  <c:v>2.8389807E7</c:v>
                </c:pt>
                <c:pt idx="2843">
                  <c:v>3.0508376E7</c:v>
                </c:pt>
                <c:pt idx="2844">
                  <c:v>3.2807456E7</c:v>
                </c:pt>
                <c:pt idx="2845">
                  <c:v>3.3302141E7</c:v>
                </c:pt>
                <c:pt idx="2846">
                  <c:v>3.1280209E7</c:v>
                </c:pt>
                <c:pt idx="2847">
                  <c:v>2.897899E7</c:v>
                </c:pt>
                <c:pt idx="2848">
                  <c:v>2.9019821E7</c:v>
                </c:pt>
                <c:pt idx="2849">
                  <c:v>3.1108129E7</c:v>
                </c:pt>
                <c:pt idx="2850">
                  <c:v>3.3288772E7</c:v>
                </c:pt>
                <c:pt idx="2851">
                  <c:v>3.2802141E7</c:v>
                </c:pt>
                <c:pt idx="2852">
                  <c:v>3.0584721E7</c:v>
                </c:pt>
                <c:pt idx="2853">
                  <c:v>2.875225E7</c:v>
                </c:pt>
                <c:pt idx="2854">
                  <c:v>2.9444658E7</c:v>
                </c:pt>
                <c:pt idx="2855">
                  <c:v>3.2327661E7</c:v>
                </c:pt>
                <c:pt idx="2856">
                  <c:v>3.4154328E7</c:v>
                </c:pt>
                <c:pt idx="2857">
                  <c:v>3.3180627E7</c:v>
                </c:pt>
                <c:pt idx="2858">
                  <c:v>3.0176355E7</c:v>
                </c:pt>
                <c:pt idx="2859">
                  <c:v>2.8610675E7</c:v>
                </c:pt>
                <c:pt idx="2860">
                  <c:v>2.9975766E7</c:v>
                </c:pt>
                <c:pt idx="2861">
                  <c:v>3.3041732E7</c:v>
                </c:pt>
                <c:pt idx="2862">
                  <c:v>3.4672907E7</c:v>
                </c:pt>
                <c:pt idx="2863">
                  <c:v>3.3337223E7</c:v>
                </c:pt>
                <c:pt idx="2864">
                  <c:v>3.073227E7</c:v>
                </c:pt>
                <c:pt idx="2865">
                  <c:v>2.9551491E7</c:v>
                </c:pt>
                <c:pt idx="2866">
                  <c:v>3.1164388E7</c:v>
                </c:pt>
                <c:pt idx="2867">
                  <c:v>3.388732E7</c:v>
                </c:pt>
                <c:pt idx="2868">
                  <c:v>3.4537949E7</c:v>
                </c:pt>
                <c:pt idx="2869">
                  <c:v>3.2596917E7</c:v>
                </c:pt>
                <c:pt idx="2870">
                  <c:v>3.00993E7</c:v>
                </c:pt>
                <c:pt idx="2871">
                  <c:v>2.956086E7</c:v>
                </c:pt>
                <c:pt idx="2872">
                  <c:v>3.1449756E7</c:v>
                </c:pt>
                <c:pt idx="2873">
                  <c:v>3.4113676E7</c:v>
                </c:pt>
                <c:pt idx="2874">
                  <c:v>3.4346571E7</c:v>
                </c:pt>
                <c:pt idx="2875">
                  <c:v>3.2210541E7</c:v>
                </c:pt>
                <c:pt idx="2876">
                  <c:v>2.9658045E7</c:v>
                </c:pt>
                <c:pt idx="2877">
                  <c:v>2.967779E7</c:v>
                </c:pt>
                <c:pt idx="2878">
                  <c:v>3.2150609E7</c:v>
                </c:pt>
                <c:pt idx="2879">
                  <c:v>3.4578969E7</c:v>
                </c:pt>
                <c:pt idx="2880">
                  <c:v>3.4320849E7</c:v>
                </c:pt>
                <c:pt idx="2881">
                  <c:v>3.1898426E7</c:v>
                </c:pt>
                <c:pt idx="2882">
                  <c:v>2.9875981E7</c:v>
                </c:pt>
                <c:pt idx="2883">
                  <c:v>3.0323834E7</c:v>
                </c:pt>
                <c:pt idx="2884">
                  <c:v>3.2897145E7</c:v>
                </c:pt>
                <c:pt idx="2885">
                  <c:v>3.4785797E7</c:v>
                </c:pt>
                <c:pt idx="2886">
                  <c:v>3.3563841E7</c:v>
                </c:pt>
                <c:pt idx="2887">
                  <c:v>3.0857296E7</c:v>
                </c:pt>
                <c:pt idx="2888">
                  <c:v>2.9173832E7</c:v>
                </c:pt>
                <c:pt idx="2889">
                  <c:v>3.0267584E7</c:v>
                </c:pt>
                <c:pt idx="2890">
                  <c:v>3.2868204E7</c:v>
                </c:pt>
                <c:pt idx="2891">
                  <c:v>3.4203965E7</c:v>
                </c:pt>
                <c:pt idx="2892">
                  <c:v>3.2693447E7</c:v>
                </c:pt>
                <c:pt idx="2893">
                  <c:v>2.9882587E7</c:v>
                </c:pt>
                <c:pt idx="2894">
                  <c:v>2.8570579E7</c:v>
                </c:pt>
                <c:pt idx="2895">
                  <c:v>3.0158548E7</c:v>
                </c:pt>
                <c:pt idx="2896">
                  <c:v>3.2802589E7</c:v>
                </c:pt>
                <c:pt idx="2897">
                  <c:v>3.3619574E7</c:v>
                </c:pt>
                <c:pt idx="2898">
                  <c:v>3.1883862E7</c:v>
                </c:pt>
                <c:pt idx="2899">
                  <c:v>2.9210806E7</c:v>
                </c:pt>
                <c:pt idx="2900">
                  <c:v>2.8416848E7</c:v>
                </c:pt>
                <c:pt idx="2901">
                  <c:v>3.0350059E7</c:v>
                </c:pt>
                <c:pt idx="2902">
                  <c:v>3.2969604E7</c:v>
                </c:pt>
                <c:pt idx="2903">
                  <c:v>3.3395124E7</c:v>
                </c:pt>
                <c:pt idx="2904">
                  <c:v>3.1460059E7</c:v>
                </c:pt>
                <c:pt idx="2905">
                  <c:v>2.9046808E7</c:v>
                </c:pt>
                <c:pt idx="2906">
                  <c:v>2.8926271E7</c:v>
                </c:pt>
                <c:pt idx="2907">
                  <c:v>3.1365046E7</c:v>
                </c:pt>
                <c:pt idx="2908">
                  <c:v>3.3400469E7</c:v>
                </c:pt>
                <c:pt idx="2909">
                  <c:v>3.3293951E7</c:v>
                </c:pt>
                <c:pt idx="2910">
                  <c:v>3.1119824E7</c:v>
                </c:pt>
                <c:pt idx="2911">
                  <c:v>2.9048281E7</c:v>
                </c:pt>
                <c:pt idx="2912">
                  <c:v>2.9493018E7</c:v>
                </c:pt>
                <c:pt idx="2913">
                  <c:v>3.1875593E7</c:v>
                </c:pt>
                <c:pt idx="2914">
                  <c:v>3.3820801E7</c:v>
                </c:pt>
                <c:pt idx="2915">
                  <c:v>3.3225872E7</c:v>
                </c:pt>
                <c:pt idx="2916">
                  <c:v>3.0904372E7</c:v>
                </c:pt>
                <c:pt idx="2917">
                  <c:v>2.9142406E7</c:v>
                </c:pt>
                <c:pt idx="2918">
                  <c:v>3.0112066E7</c:v>
                </c:pt>
                <c:pt idx="2919">
                  <c:v>3.2660703E7</c:v>
                </c:pt>
                <c:pt idx="2920">
                  <c:v>3.420565E7</c:v>
                </c:pt>
                <c:pt idx="2921">
                  <c:v>3.3135483E7</c:v>
                </c:pt>
                <c:pt idx="2922">
                  <c:v>3.0637372E7</c:v>
                </c:pt>
                <c:pt idx="2923">
                  <c:v>2.9237194E7</c:v>
                </c:pt>
                <c:pt idx="2924">
                  <c:v>3.0705053E7</c:v>
                </c:pt>
                <c:pt idx="2925">
                  <c:v>3.3235813E7</c:v>
                </c:pt>
                <c:pt idx="2926">
                  <c:v>3.4431284E7</c:v>
                </c:pt>
                <c:pt idx="2927">
                  <c:v>3.2921129E7</c:v>
                </c:pt>
                <c:pt idx="2928">
                  <c:v>3.0276661E7</c:v>
                </c:pt>
                <c:pt idx="2929">
                  <c:v>2.9105865E7</c:v>
                </c:pt>
                <c:pt idx="2930">
                  <c:v>3.076116E7</c:v>
                </c:pt>
                <c:pt idx="2931">
                  <c:v>3.3123668E7</c:v>
                </c:pt>
                <c:pt idx="2932">
                  <c:v>3.3770984E7</c:v>
                </c:pt>
                <c:pt idx="2933">
                  <c:v>3.1677029E7</c:v>
                </c:pt>
                <c:pt idx="2934">
                  <c:v>2.9319576E7</c:v>
                </c:pt>
                <c:pt idx="2935">
                  <c:v>2.8990421E7</c:v>
                </c:pt>
                <c:pt idx="2936">
                  <c:v>3.1253753E7</c:v>
                </c:pt>
                <c:pt idx="2937">
                  <c:v>3.3614797E7</c:v>
                </c:pt>
                <c:pt idx="2938">
                  <c:v>3.4003936E7</c:v>
                </c:pt>
                <c:pt idx="2939">
                  <c:v>3.1720529E7</c:v>
                </c:pt>
                <c:pt idx="2940">
                  <c:v>2.9398912E7</c:v>
                </c:pt>
                <c:pt idx="2941">
                  <c:v>2.9468375E7</c:v>
                </c:pt>
                <c:pt idx="2942">
                  <c:v>3.2087746E7</c:v>
                </c:pt>
                <c:pt idx="2943">
                  <c:v>3.439951E7</c:v>
                </c:pt>
                <c:pt idx="2944">
                  <c:v>3.4076722E7</c:v>
                </c:pt>
                <c:pt idx="2945">
                  <c:v>3.1581762E7</c:v>
                </c:pt>
                <c:pt idx="2946">
                  <c:v>2.9669222E7</c:v>
                </c:pt>
                <c:pt idx="2947">
                  <c:v>3.0286087E7</c:v>
                </c:pt>
                <c:pt idx="2948">
                  <c:v>3.2760745E7</c:v>
                </c:pt>
                <c:pt idx="2949">
                  <c:v>3.4585849E7</c:v>
                </c:pt>
                <c:pt idx="2950">
                  <c:v>3.3726596E7</c:v>
                </c:pt>
                <c:pt idx="2951">
                  <c:v>3.1028627E7</c:v>
                </c:pt>
                <c:pt idx="2952">
                  <c:v>2.9516734E7</c:v>
                </c:pt>
                <c:pt idx="2953">
                  <c:v>3.0575534E7</c:v>
                </c:pt>
                <c:pt idx="2954">
                  <c:v>3.311923E7</c:v>
                </c:pt>
                <c:pt idx="2955">
                  <c:v>3.4406935E7</c:v>
                </c:pt>
                <c:pt idx="2956">
                  <c:v>3.2839762E7</c:v>
                </c:pt>
                <c:pt idx="2957">
                  <c:v>3.0130679E7</c:v>
                </c:pt>
                <c:pt idx="2958">
                  <c:v>2.9067171E7</c:v>
                </c:pt>
                <c:pt idx="2959">
                  <c:v>3.0882391E7</c:v>
                </c:pt>
                <c:pt idx="2960">
                  <c:v>3.3357076E7</c:v>
                </c:pt>
                <c:pt idx="2961">
                  <c:v>3.4179337E7</c:v>
                </c:pt>
                <c:pt idx="2962">
                  <c:v>3.2072342E7</c:v>
                </c:pt>
                <c:pt idx="2963">
                  <c:v>2.9277868E7</c:v>
                </c:pt>
                <c:pt idx="2964">
                  <c:v>2.8640378E7</c:v>
                </c:pt>
                <c:pt idx="2965">
                  <c:v>3.069487E7</c:v>
                </c:pt>
                <c:pt idx="2966">
                  <c:v>3.3212399E7</c:v>
                </c:pt>
                <c:pt idx="2967">
                  <c:v>3.3791151E7</c:v>
                </c:pt>
                <c:pt idx="2968">
                  <c:v>3.1508503E7</c:v>
                </c:pt>
                <c:pt idx="2969">
                  <c:v>2.912098E7</c:v>
                </c:pt>
                <c:pt idx="2970">
                  <c:v>2.9223051E7</c:v>
                </c:pt>
                <c:pt idx="2971">
                  <c:v>3.1634138E7</c:v>
                </c:pt>
                <c:pt idx="2972">
                  <c:v>3.3415267E7</c:v>
                </c:pt>
                <c:pt idx="2973">
                  <c:v>3.3095002E7</c:v>
                </c:pt>
                <c:pt idx="2974">
                  <c:v>3.0598882E7</c:v>
                </c:pt>
                <c:pt idx="2975">
                  <c:v>2.8556502E7</c:v>
                </c:pt>
                <c:pt idx="2976">
                  <c:v>2.9026054E7</c:v>
                </c:pt>
                <c:pt idx="2977">
                  <c:v>3.1536169E7</c:v>
                </c:pt>
                <c:pt idx="2978">
                  <c:v>3.3289609E7</c:v>
                </c:pt>
                <c:pt idx="2979">
                  <c:v>3.2637955E7</c:v>
                </c:pt>
                <c:pt idx="2980">
                  <c:v>2.9793812E7</c:v>
                </c:pt>
                <c:pt idx="2981">
                  <c:v>2.8108065E7</c:v>
                </c:pt>
                <c:pt idx="2982">
                  <c:v>2.9109329E7</c:v>
                </c:pt>
                <c:pt idx="2983">
                  <c:v>3.1692357E7</c:v>
                </c:pt>
                <c:pt idx="2984">
                  <c:v>3.3147721E7</c:v>
                </c:pt>
                <c:pt idx="2985">
                  <c:v>3.2064592E7</c:v>
                </c:pt>
                <c:pt idx="2986">
                  <c:v>2.9671201E7</c:v>
                </c:pt>
                <c:pt idx="2987">
                  <c:v>2.8483492E7</c:v>
                </c:pt>
                <c:pt idx="2988">
                  <c:v>3.0076384E7</c:v>
                </c:pt>
                <c:pt idx="2989">
                  <c:v>3.2845531E7</c:v>
                </c:pt>
                <c:pt idx="2990">
                  <c:v>3.363736E7</c:v>
                </c:pt>
                <c:pt idx="2991">
                  <c:v>3.2088698E7</c:v>
                </c:pt>
                <c:pt idx="2992">
                  <c:v>2.9428442E7</c:v>
                </c:pt>
                <c:pt idx="2993">
                  <c:v>2.8721641E7</c:v>
                </c:pt>
                <c:pt idx="2994">
                  <c:v>3.0727419E7</c:v>
                </c:pt>
                <c:pt idx="2995">
                  <c:v>3.3269739E7</c:v>
                </c:pt>
                <c:pt idx="2996">
                  <c:v>3.3703691E7</c:v>
                </c:pt>
                <c:pt idx="2997">
                  <c:v>3.1507297E7</c:v>
                </c:pt>
                <c:pt idx="2998">
                  <c:v>2.9128037E7</c:v>
                </c:pt>
                <c:pt idx="2999">
                  <c:v>2.9020888E7</c:v>
                </c:pt>
                <c:pt idx="3000">
                  <c:v>3.1264366E7</c:v>
                </c:pt>
                <c:pt idx="3001">
                  <c:v>3.3451693E7</c:v>
                </c:pt>
                <c:pt idx="3002">
                  <c:v>3.3440985E7</c:v>
                </c:pt>
                <c:pt idx="3003">
                  <c:v>3.1237728E7</c:v>
                </c:pt>
                <c:pt idx="3004">
                  <c:v>2.8965131E7</c:v>
                </c:pt>
                <c:pt idx="3005">
                  <c:v>2.9347852E7</c:v>
                </c:pt>
                <c:pt idx="3006">
                  <c:v>3.1863568E7</c:v>
                </c:pt>
                <c:pt idx="3007">
                  <c:v>3.3631485E7</c:v>
                </c:pt>
                <c:pt idx="3008">
                  <c:v>3.2964453E7</c:v>
                </c:pt>
                <c:pt idx="3009">
                  <c:v>3.0317688E7</c:v>
                </c:pt>
                <c:pt idx="3010">
                  <c:v>2.8443328E7</c:v>
                </c:pt>
                <c:pt idx="3011">
                  <c:v>2.9409021E7</c:v>
                </c:pt>
                <c:pt idx="3012">
                  <c:v>3.1982746E7</c:v>
                </c:pt>
                <c:pt idx="3013">
                  <c:v>3.3782317E7</c:v>
                </c:pt>
                <c:pt idx="3014">
                  <c:v>3.2857022E7</c:v>
                </c:pt>
                <c:pt idx="3015">
                  <c:v>3.0104183E7</c:v>
                </c:pt>
                <c:pt idx="3016">
                  <c:v>2.8701263E7</c:v>
                </c:pt>
                <c:pt idx="3017">
                  <c:v>2.9973587E7</c:v>
                </c:pt>
                <c:pt idx="3018">
                  <c:v>3.2643986E7</c:v>
                </c:pt>
                <c:pt idx="3019">
                  <c:v>3.4116915E7</c:v>
                </c:pt>
                <c:pt idx="3020">
                  <c:v>3.2853756E7</c:v>
                </c:pt>
                <c:pt idx="3021">
                  <c:v>3.0287929E7</c:v>
                </c:pt>
                <c:pt idx="3022">
                  <c:v>2.9500949E7</c:v>
                </c:pt>
                <c:pt idx="3023">
                  <c:v>3.1219799E7</c:v>
                </c:pt>
                <c:pt idx="3024">
                  <c:v>3.3451493E7</c:v>
                </c:pt>
                <c:pt idx="3025">
                  <c:v>3.398234E7</c:v>
                </c:pt>
                <c:pt idx="3026">
                  <c:v>3.1774049E7</c:v>
                </c:pt>
                <c:pt idx="3027">
                  <c:v>2.903362E7</c:v>
                </c:pt>
                <c:pt idx="3028">
                  <c:v>2.8713639E7</c:v>
                </c:pt>
                <c:pt idx="3029">
                  <c:v>3.0916176E7</c:v>
                </c:pt>
                <c:pt idx="3030">
                  <c:v>3.3242689E7</c:v>
                </c:pt>
                <c:pt idx="3031">
                  <c:v>3.3173447E7</c:v>
                </c:pt>
                <c:pt idx="3032">
                  <c:v>3.0472592E7</c:v>
                </c:pt>
                <c:pt idx="3033">
                  <c:v>2.7946967E7</c:v>
                </c:pt>
                <c:pt idx="3034">
                  <c:v>2.8272206E7</c:v>
                </c:pt>
                <c:pt idx="3035">
                  <c:v>3.0556723E7</c:v>
                </c:pt>
                <c:pt idx="3036">
                  <c:v>3.2727375E7</c:v>
                </c:pt>
                <c:pt idx="3037">
                  <c:v>3.2501979E7</c:v>
                </c:pt>
                <c:pt idx="3038">
                  <c:v>2.9844036E7</c:v>
                </c:pt>
                <c:pt idx="3039">
                  <c:v>2.7880011E7</c:v>
                </c:pt>
                <c:pt idx="3040">
                  <c:v>2.8694884E7</c:v>
                </c:pt>
                <c:pt idx="3041">
                  <c:v>3.1157817E7</c:v>
                </c:pt>
                <c:pt idx="3042">
                  <c:v>3.2793647E7</c:v>
                </c:pt>
                <c:pt idx="3043">
                  <c:v>3.2061823E7</c:v>
                </c:pt>
                <c:pt idx="3044">
                  <c:v>2.9385214E7</c:v>
                </c:pt>
                <c:pt idx="3045">
                  <c:v>2.7913117E7</c:v>
                </c:pt>
                <c:pt idx="3046">
                  <c:v>2.9379156E7</c:v>
                </c:pt>
                <c:pt idx="3047">
                  <c:v>3.2046829E7</c:v>
                </c:pt>
                <c:pt idx="3048">
                  <c:v>3.3523501E7</c:v>
                </c:pt>
                <c:pt idx="3049">
                  <c:v>3.2106359E7</c:v>
                </c:pt>
                <c:pt idx="3050">
                  <c:v>2.9425688E7</c:v>
                </c:pt>
                <c:pt idx="3051">
                  <c:v>2.8547843E7</c:v>
                </c:pt>
                <c:pt idx="3052">
                  <c:v>3.020239E7</c:v>
                </c:pt>
                <c:pt idx="3053">
                  <c:v>3.2697546E7</c:v>
                </c:pt>
                <c:pt idx="3054">
                  <c:v>3.3422269E7</c:v>
                </c:pt>
                <c:pt idx="3055">
                  <c:v>3.1573862E7</c:v>
                </c:pt>
                <c:pt idx="3056">
                  <c:v>2.8909038E7</c:v>
                </c:pt>
                <c:pt idx="3057">
                  <c:v>2.8561533E7</c:v>
                </c:pt>
                <c:pt idx="3058">
                  <c:v>3.070994E7</c:v>
                </c:pt>
                <c:pt idx="3059">
                  <c:v>3.3050102E7</c:v>
                </c:pt>
                <c:pt idx="3060">
                  <c:v>3.3367872E7</c:v>
                </c:pt>
                <c:pt idx="3061">
                  <c:v>3.1123736E7</c:v>
                </c:pt>
                <c:pt idx="3062">
                  <c:v>2.8795631E7</c:v>
                </c:pt>
                <c:pt idx="3063">
                  <c:v>2.8999246E7</c:v>
                </c:pt>
                <c:pt idx="3064">
                  <c:v>3.1478942E7</c:v>
                </c:pt>
                <c:pt idx="3065">
                  <c:v>3.4021755E7</c:v>
                </c:pt>
                <c:pt idx="3066">
                  <c:v>3.4023075E7</c:v>
                </c:pt>
                <c:pt idx="3067">
                  <c:v>3.1619648E7</c:v>
                </c:pt>
                <c:pt idx="3068">
                  <c:v>2.9689004E7</c:v>
                </c:pt>
                <c:pt idx="3069">
                  <c:v>3.0407579E7</c:v>
                </c:pt>
                <c:pt idx="3070">
                  <c:v>3.3055277E7</c:v>
                </c:pt>
                <c:pt idx="3071">
                  <c:v>3.4800342E7</c:v>
                </c:pt>
                <c:pt idx="3072">
                  <c:v>3.362191E7</c:v>
                </c:pt>
                <c:pt idx="3073">
                  <c:v>3.0743995E7</c:v>
                </c:pt>
                <c:pt idx="3074">
                  <c:v>2.9143355E7</c:v>
                </c:pt>
                <c:pt idx="3075">
                  <c:v>3.0398167E7</c:v>
                </c:pt>
                <c:pt idx="3076">
                  <c:v>3.3160277E7</c:v>
                </c:pt>
                <c:pt idx="3077">
                  <c:v>3.4547132E7</c:v>
                </c:pt>
                <c:pt idx="3078">
                  <c:v>3.283152E7</c:v>
                </c:pt>
                <c:pt idx="3079">
                  <c:v>3.0005436E7</c:v>
                </c:pt>
                <c:pt idx="3080">
                  <c:v>2.8835364E7</c:v>
                </c:pt>
                <c:pt idx="3081">
                  <c:v>3.0487792E7</c:v>
                </c:pt>
                <c:pt idx="3082">
                  <c:v>3.325032E7</c:v>
                </c:pt>
                <c:pt idx="3083">
                  <c:v>3.4036224E7</c:v>
                </c:pt>
                <c:pt idx="3084">
                  <c:v>3.2309553E7</c:v>
                </c:pt>
                <c:pt idx="3085">
                  <c:v>2.9868785E7</c:v>
                </c:pt>
                <c:pt idx="3086">
                  <c:v>2.924196E7</c:v>
                </c:pt>
                <c:pt idx="3087">
                  <c:v>3.1038967E7</c:v>
                </c:pt>
                <c:pt idx="3088">
                  <c:v>3.3274187E7</c:v>
                </c:pt>
                <c:pt idx="3089">
                  <c:v>3.3396747E7</c:v>
                </c:pt>
                <c:pt idx="3090">
                  <c:v>3.1067928E7</c:v>
                </c:pt>
                <c:pt idx="3091">
                  <c:v>2.882074E7</c:v>
                </c:pt>
                <c:pt idx="3092">
                  <c:v>2.8688128E7</c:v>
                </c:pt>
                <c:pt idx="3093">
                  <c:v>3.1320936E7</c:v>
                </c:pt>
                <c:pt idx="3094">
                  <c:v>3.3665876E7</c:v>
                </c:pt>
                <c:pt idx="3095">
                  <c:v>3.3165588E7</c:v>
                </c:pt>
                <c:pt idx="3096">
                  <c:v>3.0817402E7</c:v>
                </c:pt>
                <c:pt idx="3097">
                  <c:v>2.873808E7</c:v>
                </c:pt>
                <c:pt idx="3098">
                  <c:v>2.9390058E7</c:v>
                </c:pt>
                <c:pt idx="3099">
                  <c:v>3.2044238E7</c:v>
                </c:pt>
                <c:pt idx="3100">
                  <c:v>3.3980998E7</c:v>
                </c:pt>
                <c:pt idx="3101">
                  <c:v>3.3525846E7</c:v>
                </c:pt>
                <c:pt idx="3102">
                  <c:v>3.1176861E7</c:v>
                </c:pt>
                <c:pt idx="3103">
                  <c:v>2.960454E7</c:v>
                </c:pt>
                <c:pt idx="3104">
                  <c:v>3.0709564E7</c:v>
                </c:pt>
                <c:pt idx="3105">
                  <c:v>3.3308317E7</c:v>
                </c:pt>
                <c:pt idx="3106">
                  <c:v>3.4442335E7</c:v>
                </c:pt>
                <c:pt idx="3107">
                  <c:v>3.3116859E7</c:v>
                </c:pt>
                <c:pt idx="3108">
                  <c:v>3.0583388E7</c:v>
                </c:pt>
                <c:pt idx="3109">
                  <c:v>2.9238689E7</c:v>
                </c:pt>
                <c:pt idx="3110">
                  <c:v>3.0672051E7</c:v>
                </c:pt>
                <c:pt idx="3111">
                  <c:v>3.3220252E7</c:v>
                </c:pt>
                <c:pt idx="3112">
                  <c:v>3.4248277E7</c:v>
                </c:pt>
                <c:pt idx="3113">
                  <c:v>3.2629543E7</c:v>
                </c:pt>
                <c:pt idx="3114">
                  <c:v>2.9870122E7</c:v>
                </c:pt>
                <c:pt idx="3115">
                  <c:v>2.882569E7</c:v>
                </c:pt>
                <c:pt idx="3116">
                  <c:v>3.0684075E7</c:v>
                </c:pt>
                <c:pt idx="3117">
                  <c:v>3.3065323E7</c:v>
                </c:pt>
                <c:pt idx="3118">
                  <c:v>3.3651086E7</c:v>
                </c:pt>
                <c:pt idx="3119">
                  <c:v>3.1780375E7</c:v>
                </c:pt>
                <c:pt idx="3120">
                  <c:v>2.9164202E7</c:v>
                </c:pt>
                <c:pt idx="3121">
                  <c:v>2.8798524E7</c:v>
                </c:pt>
                <c:pt idx="3122">
                  <c:v>3.1122248E7</c:v>
                </c:pt>
                <c:pt idx="3123">
                  <c:v>3.3392552E7</c:v>
                </c:pt>
                <c:pt idx="3124">
                  <c:v>3.3476116E7</c:v>
                </c:pt>
                <c:pt idx="3125">
                  <c:v>3.1221964E7</c:v>
                </c:pt>
                <c:pt idx="3126">
                  <c:v>2.9102927E7</c:v>
                </c:pt>
                <c:pt idx="3127">
                  <c:v>2.9384757E7</c:v>
                </c:pt>
                <c:pt idx="3128">
                  <c:v>3.1809341E7</c:v>
                </c:pt>
                <c:pt idx="3129">
                  <c:v>3.3716558E7</c:v>
                </c:pt>
                <c:pt idx="3130">
                  <c:v>3.2888038E7</c:v>
                </c:pt>
                <c:pt idx="3131">
                  <c:v>3.0334054E7</c:v>
                </c:pt>
                <c:pt idx="3132">
                  <c:v>2.8391666E7</c:v>
                </c:pt>
                <c:pt idx="3133">
                  <c:v>2.9239314E7</c:v>
                </c:pt>
                <c:pt idx="3134">
                  <c:v>3.1880555E7</c:v>
                </c:pt>
                <c:pt idx="3135">
                  <c:v>3.3469787E7</c:v>
                </c:pt>
                <c:pt idx="3136">
                  <c:v>3.2327134E7</c:v>
                </c:pt>
                <c:pt idx="3137">
                  <c:v>2.9628041E7</c:v>
                </c:pt>
                <c:pt idx="3138">
                  <c:v>2.80535E7</c:v>
                </c:pt>
                <c:pt idx="3139">
                  <c:v>2.9393841E7</c:v>
                </c:pt>
                <c:pt idx="3140">
                  <c:v>3.1927991E7</c:v>
                </c:pt>
                <c:pt idx="3141">
                  <c:v>3.3405811E7</c:v>
                </c:pt>
                <c:pt idx="3142">
                  <c:v>3.1986505E7</c:v>
                </c:pt>
                <c:pt idx="3143">
                  <c:v>2.970457E7</c:v>
                </c:pt>
                <c:pt idx="3144">
                  <c:v>2.8846174E7</c:v>
                </c:pt>
                <c:pt idx="3145">
                  <c:v>3.0531207E7</c:v>
                </c:pt>
                <c:pt idx="3146">
                  <c:v>3.3081256E7</c:v>
                </c:pt>
                <c:pt idx="3147">
                  <c:v>3.3963224E7</c:v>
                </c:pt>
                <c:pt idx="3148">
                  <c:v>3.1989312E7</c:v>
                </c:pt>
                <c:pt idx="3149">
                  <c:v>2.9563211E7</c:v>
                </c:pt>
                <c:pt idx="3150">
                  <c:v>2.9084171E7</c:v>
                </c:pt>
                <c:pt idx="3151">
                  <c:v>3.1170167E7</c:v>
                </c:pt>
                <c:pt idx="3152">
                  <c:v>3.3331567E7</c:v>
                </c:pt>
                <c:pt idx="3153">
                  <c:v>3.3736345E7</c:v>
                </c:pt>
                <c:pt idx="3154">
                  <c:v>3.1328757E7</c:v>
                </c:pt>
                <c:pt idx="3155">
                  <c:v>2.8919426E7</c:v>
                </c:pt>
                <c:pt idx="3156">
                  <c:v>2.8953474E7</c:v>
                </c:pt>
                <c:pt idx="3157">
                  <c:v>3.1437427E7</c:v>
                </c:pt>
                <c:pt idx="3158">
                  <c:v>3.3645534E7</c:v>
                </c:pt>
                <c:pt idx="3159">
                  <c:v>3.3408845E7</c:v>
                </c:pt>
                <c:pt idx="3160">
                  <c:v>3.076753E7</c:v>
                </c:pt>
                <c:pt idx="3161">
                  <c:v>2.8803457E7</c:v>
                </c:pt>
                <c:pt idx="3162">
                  <c:v>2.9406915E7</c:v>
                </c:pt>
                <c:pt idx="3163">
                  <c:v>3.1782964E7</c:v>
                </c:pt>
                <c:pt idx="3164">
                  <c:v>3.3499394E7</c:v>
                </c:pt>
                <c:pt idx="3165">
                  <c:v>3.2963162E7</c:v>
                </c:pt>
                <c:pt idx="3166">
                  <c:v>3.0228548E7</c:v>
                </c:pt>
                <c:pt idx="3167">
                  <c:v>2.8501624E7</c:v>
                </c:pt>
                <c:pt idx="3168">
                  <c:v>2.9627768E7</c:v>
                </c:pt>
                <c:pt idx="3169">
                  <c:v>3.2037419E7</c:v>
                </c:pt>
                <c:pt idx="3170">
                  <c:v>3.3291922E7</c:v>
                </c:pt>
                <c:pt idx="3171">
                  <c:v>3.2183362E7</c:v>
                </c:pt>
                <c:pt idx="3172">
                  <c:v>2.9508063E7</c:v>
                </c:pt>
                <c:pt idx="3173">
                  <c:v>2.8495119E7</c:v>
                </c:pt>
                <c:pt idx="3174">
                  <c:v>3.0098009E7</c:v>
                </c:pt>
                <c:pt idx="3175">
                  <c:v>3.2719513E7</c:v>
                </c:pt>
                <c:pt idx="3176">
                  <c:v>3.3843032E7</c:v>
                </c:pt>
                <c:pt idx="3177">
                  <c:v>3.2175704E7</c:v>
                </c:pt>
                <c:pt idx="3178">
                  <c:v>2.9515411E7</c:v>
                </c:pt>
                <c:pt idx="3179">
                  <c:v>2.8933121E7</c:v>
                </c:pt>
                <c:pt idx="3180">
                  <c:v>3.1069473E7</c:v>
                </c:pt>
                <c:pt idx="3181">
                  <c:v>3.3820161E7</c:v>
                </c:pt>
                <c:pt idx="3182">
                  <c:v>3.4472045E7</c:v>
                </c:pt>
                <c:pt idx="3183">
                  <c:v>3.2237905E7</c:v>
                </c:pt>
                <c:pt idx="3184">
                  <c:v>2.9646633E7</c:v>
                </c:pt>
                <c:pt idx="3185">
                  <c:v>2.9487917E7</c:v>
                </c:pt>
                <c:pt idx="3186">
                  <c:v>3.1999968E7</c:v>
                </c:pt>
                <c:pt idx="3187">
                  <c:v>3.4107022E7</c:v>
                </c:pt>
                <c:pt idx="3188">
                  <c:v>3.4022934E7</c:v>
                </c:pt>
                <c:pt idx="3189">
                  <c:v>3.1512927E7</c:v>
                </c:pt>
                <c:pt idx="3190">
                  <c:v>2.9272695E7</c:v>
                </c:pt>
                <c:pt idx="3191">
                  <c:v>2.9549751E7</c:v>
                </c:pt>
                <c:pt idx="3192">
                  <c:v>3.230469E7</c:v>
                </c:pt>
                <c:pt idx="3193">
                  <c:v>3.4216431E7</c:v>
                </c:pt>
                <c:pt idx="3194">
                  <c:v>3.3216363E7</c:v>
                </c:pt>
                <c:pt idx="3195">
                  <c:v>3.0547795E7</c:v>
                </c:pt>
                <c:pt idx="3196">
                  <c:v>2.8784215E7</c:v>
                </c:pt>
                <c:pt idx="3197">
                  <c:v>2.9673867E7</c:v>
                </c:pt>
                <c:pt idx="3198">
                  <c:v>3.2431147E7</c:v>
                </c:pt>
                <c:pt idx="3199">
                  <c:v>3.382948E7</c:v>
                </c:pt>
                <c:pt idx="3200">
                  <c:v>3.2652274E7</c:v>
                </c:pt>
                <c:pt idx="3201">
                  <c:v>3.0093453E7</c:v>
                </c:pt>
                <c:pt idx="3202">
                  <c:v>2.8857049E7</c:v>
                </c:pt>
                <c:pt idx="3203">
                  <c:v>3.0194196E7</c:v>
                </c:pt>
                <c:pt idx="3204">
                  <c:v>3.29097E7</c:v>
                </c:pt>
                <c:pt idx="3205">
                  <c:v>3.3907328E7</c:v>
                </c:pt>
                <c:pt idx="3206">
                  <c:v>3.2121643E7</c:v>
                </c:pt>
                <c:pt idx="3207">
                  <c:v>2.9630146E7</c:v>
                </c:pt>
                <c:pt idx="3208">
                  <c:v>2.8869493E7</c:v>
                </c:pt>
                <c:pt idx="3209">
                  <c:v>3.0731917E7</c:v>
                </c:pt>
                <c:pt idx="3210">
                  <c:v>3.3154748E7</c:v>
                </c:pt>
                <c:pt idx="3211">
                  <c:v>3.3487595E7</c:v>
                </c:pt>
                <c:pt idx="3212">
                  <c:v>3.1097035E7</c:v>
                </c:pt>
                <c:pt idx="3213">
                  <c:v>2.8727694E7</c:v>
                </c:pt>
                <c:pt idx="3214">
                  <c:v>2.8321029E7</c:v>
                </c:pt>
                <c:pt idx="3215">
                  <c:v>3.0604045E7</c:v>
                </c:pt>
                <c:pt idx="3216">
                  <c:v>3.3016629E7</c:v>
                </c:pt>
                <c:pt idx="3217">
                  <c:v>3.2973882E7</c:v>
                </c:pt>
                <c:pt idx="3218">
                  <c:v>3.0351106E7</c:v>
                </c:pt>
                <c:pt idx="3219">
                  <c:v>2.8253383E7</c:v>
                </c:pt>
                <c:pt idx="3220">
                  <c:v>2.8624327E7</c:v>
                </c:pt>
                <c:pt idx="3221">
                  <c:v>3.1173557E7</c:v>
                </c:pt>
                <c:pt idx="3222">
                  <c:v>3.3165317E7</c:v>
                </c:pt>
                <c:pt idx="3223">
                  <c:v>3.2900511E7</c:v>
                </c:pt>
                <c:pt idx="3224">
                  <c:v>3.0378372E7</c:v>
                </c:pt>
                <c:pt idx="3225">
                  <c:v>2.8556622E7</c:v>
                </c:pt>
                <c:pt idx="3226">
                  <c:v>2.9298342E7</c:v>
                </c:pt>
                <c:pt idx="3227">
                  <c:v>3.179823E7</c:v>
                </c:pt>
                <c:pt idx="3228">
                  <c:v>3.3452862E7</c:v>
                </c:pt>
                <c:pt idx="3229">
                  <c:v>3.2514067E7</c:v>
                </c:pt>
                <c:pt idx="3230">
                  <c:v>2.9858254E7</c:v>
                </c:pt>
                <c:pt idx="3231">
                  <c:v>2.8370562E7</c:v>
                </c:pt>
                <c:pt idx="3232">
                  <c:v>2.9670642E7</c:v>
                </c:pt>
                <c:pt idx="3233">
                  <c:v>3.2443563E7</c:v>
                </c:pt>
                <c:pt idx="3234">
                  <c:v>3.3677898E7</c:v>
                </c:pt>
                <c:pt idx="3235">
                  <c:v>3.2343594E7</c:v>
                </c:pt>
                <c:pt idx="3236">
                  <c:v>2.9580137E7</c:v>
                </c:pt>
                <c:pt idx="3237">
                  <c:v>2.8673044E7</c:v>
                </c:pt>
                <c:pt idx="3238">
                  <c:v>3.0500296E7</c:v>
                </c:pt>
                <c:pt idx="3239">
                  <c:v>3.3075893E7</c:v>
                </c:pt>
                <c:pt idx="3240">
                  <c:v>3.3876938E7</c:v>
                </c:pt>
                <c:pt idx="3241">
                  <c:v>3.1744266E7</c:v>
                </c:pt>
                <c:pt idx="3242">
                  <c:v>2.916333E7</c:v>
                </c:pt>
                <c:pt idx="3243">
                  <c:v>2.8854333E7</c:v>
                </c:pt>
                <c:pt idx="3244">
                  <c:v>3.1074994E7</c:v>
                </c:pt>
                <c:pt idx="3245">
                  <c:v>3.3601984E7</c:v>
                </c:pt>
                <c:pt idx="3246">
                  <c:v>3.3704737E7</c:v>
                </c:pt>
                <c:pt idx="3247">
                  <c:v>3.1201633E7</c:v>
                </c:pt>
                <c:pt idx="3248">
                  <c:v>2.8722001E7</c:v>
                </c:pt>
                <c:pt idx="3249">
                  <c:v>2.8884106E7</c:v>
                </c:pt>
                <c:pt idx="3250">
                  <c:v>3.1273126E7</c:v>
                </c:pt>
                <c:pt idx="3251">
                  <c:v>3.3425191E7</c:v>
                </c:pt>
                <c:pt idx="3252">
                  <c:v>3.316951E7</c:v>
                </c:pt>
                <c:pt idx="3253">
                  <c:v>3.0535158E7</c:v>
                </c:pt>
                <c:pt idx="3254">
                  <c:v>2.8674922E7</c:v>
                </c:pt>
                <c:pt idx="3255">
                  <c:v>2.9404797E7</c:v>
                </c:pt>
                <c:pt idx="3256">
                  <c:v>3.1755294E7</c:v>
                </c:pt>
                <c:pt idx="3257">
                  <c:v>3.3372764E7</c:v>
                </c:pt>
                <c:pt idx="3258">
                  <c:v>3.2370588E7</c:v>
                </c:pt>
                <c:pt idx="3259">
                  <c:v>2.9527818E7</c:v>
                </c:pt>
                <c:pt idx="3260">
                  <c:v>2.7915043E7</c:v>
                </c:pt>
                <c:pt idx="3261">
                  <c:v>2.9045063E7</c:v>
                </c:pt>
                <c:pt idx="3262">
                  <c:v>3.1615206E7</c:v>
                </c:pt>
                <c:pt idx="3263">
                  <c:v>3.3164182E7</c:v>
                </c:pt>
                <c:pt idx="3264">
                  <c:v>3.1887409E7</c:v>
                </c:pt>
                <c:pt idx="3265">
                  <c:v>2.9176914E7</c:v>
                </c:pt>
                <c:pt idx="3266">
                  <c:v>2.8226046E7</c:v>
                </c:pt>
                <c:pt idx="3267">
                  <c:v>2.9835945E7</c:v>
                </c:pt>
                <c:pt idx="3268">
                  <c:v>3.2470249E7</c:v>
                </c:pt>
                <c:pt idx="3269">
                  <c:v>3.3759989E7</c:v>
                </c:pt>
                <c:pt idx="3270">
                  <c:v>3.2234186E7</c:v>
                </c:pt>
                <c:pt idx="3271">
                  <c:v>2.9598634E7</c:v>
                </c:pt>
                <c:pt idx="3272">
                  <c:v>2.8981339E7</c:v>
                </c:pt>
                <c:pt idx="3273">
                  <c:v>3.1171758E7</c:v>
                </c:pt>
                <c:pt idx="3274">
                  <c:v>3.3840954E7</c:v>
                </c:pt>
                <c:pt idx="3275">
                  <c:v>3.4330122E7</c:v>
                </c:pt>
                <c:pt idx="3276">
                  <c:v>3.20189E7</c:v>
                </c:pt>
                <c:pt idx="3277">
                  <c:v>2.9588432E7</c:v>
                </c:pt>
                <c:pt idx="3278">
                  <c:v>2.9527742E7</c:v>
                </c:pt>
                <c:pt idx="3279">
                  <c:v>3.1834542E7</c:v>
                </c:pt>
                <c:pt idx="3280">
                  <c:v>3.4343659E7</c:v>
                </c:pt>
                <c:pt idx="3281">
                  <c:v>3.4280851E7</c:v>
                </c:pt>
                <c:pt idx="3282">
                  <c:v>3.1733702E7</c:v>
                </c:pt>
                <c:pt idx="3283">
                  <c:v>2.9552122E7</c:v>
                </c:pt>
                <c:pt idx="3284">
                  <c:v>3.023245E7</c:v>
                </c:pt>
                <c:pt idx="3285">
                  <c:v>3.303427E7</c:v>
                </c:pt>
                <c:pt idx="3286">
                  <c:v>3.4934411E7</c:v>
                </c:pt>
                <c:pt idx="3287">
                  <c:v>3.4150684E7</c:v>
                </c:pt>
                <c:pt idx="3288">
                  <c:v>3.1430755E7</c:v>
                </c:pt>
                <c:pt idx="3289">
                  <c:v>2.9745661E7</c:v>
                </c:pt>
                <c:pt idx="3290">
                  <c:v>3.077905E7</c:v>
                </c:pt>
                <c:pt idx="3291">
                  <c:v>3.3509059E7</c:v>
                </c:pt>
                <c:pt idx="3292">
                  <c:v>3.4862718E7</c:v>
                </c:pt>
                <c:pt idx="3293">
                  <c:v>3.3258401E7</c:v>
                </c:pt>
                <c:pt idx="3294">
                  <c:v>3.0435248E7</c:v>
                </c:pt>
                <c:pt idx="3295">
                  <c:v>2.8968157E7</c:v>
                </c:pt>
                <c:pt idx="3296">
                  <c:v>3.0381857E7</c:v>
                </c:pt>
                <c:pt idx="3297">
                  <c:v>3.2839035E7</c:v>
                </c:pt>
                <c:pt idx="3298">
                  <c:v>3.3792715E7</c:v>
                </c:pt>
                <c:pt idx="3299">
                  <c:v>3.2093174E7</c:v>
                </c:pt>
                <c:pt idx="3300">
                  <c:v>2.9326228E7</c:v>
                </c:pt>
                <c:pt idx="3301">
                  <c:v>2.8565881E7</c:v>
                </c:pt>
                <c:pt idx="3302">
                  <c:v>3.0444346E7</c:v>
                </c:pt>
                <c:pt idx="3303">
                  <c:v>3.2974607E7</c:v>
                </c:pt>
                <c:pt idx="3304">
                  <c:v>3.3404832E7</c:v>
                </c:pt>
                <c:pt idx="3305">
                  <c:v>3.1584729E7</c:v>
                </c:pt>
                <c:pt idx="3306">
                  <c:v>2.9183235E7</c:v>
                </c:pt>
                <c:pt idx="3307">
                  <c:v>2.8896483E7</c:v>
                </c:pt>
                <c:pt idx="3308">
                  <c:v>3.137055E7</c:v>
                </c:pt>
                <c:pt idx="3309">
                  <c:v>3.3779785E7</c:v>
                </c:pt>
                <c:pt idx="3310">
                  <c:v>3.3822889E7</c:v>
                </c:pt>
                <c:pt idx="3311">
                  <c:v>3.1325646E7</c:v>
                </c:pt>
                <c:pt idx="3312">
                  <c:v>2.9138147E7</c:v>
                </c:pt>
                <c:pt idx="3313">
                  <c:v>2.949038E7</c:v>
                </c:pt>
                <c:pt idx="3314">
                  <c:v>3.1773863E7</c:v>
                </c:pt>
                <c:pt idx="3315">
                  <c:v>3.3732083E7</c:v>
                </c:pt>
                <c:pt idx="3316">
                  <c:v>3.2823467E7</c:v>
                </c:pt>
                <c:pt idx="3317">
                  <c:v>3.0335051E7</c:v>
                </c:pt>
                <c:pt idx="3318">
                  <c:v>2.8451548E7</c:v>
                </c:pt>
                <c:pt idx="3319">
                  <c:v>2.9392222E7</c:v>
                </c:pt>
                <c:pt idx="3320">
                  <c:v>3.1891303E7</c:v>
                </c:pt>
                <c:pt idx="3321">
                  <c:v>3.3167583E7</c:v>
                </c:pt>
                <c:pt idx="3322">
                  <c:v>3.2106825E7</c:v>
                </c:pt>
                <c:pt idx="3323">
                  <c:v>2.9455361E7</c:v>
                </c:pt>
                <c:pt idx="3324">
                  <c:v>2.8099824E7</c:v>
                </c:pt>
                <c:pt idx="3325">
                  <c:v>2.9458266E7</c:v>
                </c:pt>
                <c:pt idx="3326">
                  <c:v>3.2144494E7</c:v>
                </c:pt>
                <c:pt idx="3327">
                  <c:v>3.3495583E7</c:v>
                </c:pt>
                <c:pt idx="3328">
                  <c:v>3.1992535E7</c:v>
                </c:pt>
                <c:pt idx="3329">
                  <c:v>2.9644767E7</c:v>
                </c:pt>
                <c:pt idx="3330">
                  <c:v>2.8643873E7</c:v>
                </c:pt>
                <c:pt idx="3331">
                  <c:v>3.0539904E7</c:v>
                </c:pt>
                <c:pt idx="3332">
                  <c:v>3.3170217E7</c:v>
                </c:pt>
                <c:pt idx="3333">
                  <c:v>3.3835932E7</c:v>
                </c:pt>
                <c:pt idx="3334">
                  <c:v>3.1989217E7</c:v>
                </c:pt>
                <c:pt idx="3335">
                  <c:v>2.9347252E7</c:v>
                </c:pt>
                <c:pt idx="3336">
                  <c:v>2.8826471E7</c:v>
                </c:pt>
                <c:pt idx="3337">
                  <c:v>3.100904E7</c:v>
                </c:pt>
                <c:pt idx="3338">
                  <c:v>3.3358553E7</c:v>
                </c:pt>
                <c:pt idx="3339">
                  <c:v>3.350163E7</c:v>
                </c:pt>
                <c:pt idx="3340">
                  <c:v>3.1214402E7</c:v>
                </c:pt>
                <c:pt idx="3341">
                  <c:v>2.8918249E7</c:v>
                </c:pt>
                <c:pt idx="3342">
                  <c:v>2.9005259E7</c:v>
                </c:pt>
                <c:pt idx="3343">
                  <c:v>3.1494747E7</c:v>
                </c:pt>
                <c:pt idx="3344">
                  <c:v>3.3533439E7</c:v>
                </c:pt>
                <c:pt idx="3345">
                  <c:v>3.304517E7</c:v>
                </c:pt>
                <c:pt idx="3346">
                  <c:v>3.0728806E7</c:v>
                </c:pt>
                <c:pt idx="3347">
                  <c:v>2.8840486E7</c:v>
                </c:pt>
                <c:pt idx="3348">
                  <c:v>2.955225E7</c:v>
                </c:pt>
                <c:pt idx="3349">
                  <c:v>3.2275106E7</c:v>
                </c:pt>
                <c:pt idx="3350">
                  <c:v>3.3892997E7</c:v>
                </c:pt>
                <c:pt idx="3351">
                  <c:v>3.2857513E7</c:v>
                </c:pt>
                <c:pt idx="3352">
                  <c:v>3.0222023E7</c:v>
                </c:pt>
                <c:pt idx="3353">
                  <c:v>2.8711275E7</c:v>
                </c:pt>
                <c:pt idx="3354">
                  <c:v>2.9907268E7</c:v>
                </c:pt>
                <c:pt idx="3355">
                  <c:v>3.2531581E7</c:v>
                </c:pt>
                <c:pt idx="3356">
                  <c:v>3.3828507E7</c:v>
                </c:pt>
                <c:pt idx="3357">
                  <c:v>3.2388819E7</c:v>
                </c:pt>
                <c:pt idx="3358">
                  <c:v>2.9813173E7</c:v>
                </c:pt>
                <c:pt idx="3359">
                  <c:v>2.8734638E7</c:v>
                </c:pt>
                <c:pt idx="3360">
                  <c:v>3.0459811E7</c:v>
                </c:pt>
                <c:pt idx="3361">
                  <c:v>3.2852014E7</c:v>
                </c:pt>
                <c:pt idx="3362">
                  <c:v>3.3576778E7</c:v>
                </c:pt>
                <c:pt idx="3363">
                  <c:v>3.1634218E7</c:v>
                </c:pt>
                <c:pt idx="3364">
                  <c:v>2.9129746E7</c:v>
                </c:pt>
                <c:pt idx="3365">
                  <c:v>2.8645094E7</c:v>
                </c:pt>
                <c:pt idx="3366">
                  <c:v>3.0722138E7</c:v>
                </c:pt>
                <c:pt idx="3367">
                  <c:v>3.3177386E7</c:v>
                </c:pt>
                <c:pt idx="3368">
                  <c:v>3.3540727E7</c:v>
                </c:pt>
                <c:pt idx="3369">
                  <c:v>3.1214681E7</c:v>
                </c:pt>
                <c:pt idx="3370">
                  <c:v>2.8680524E7</c:v>
                </c:pt>
                <c:pt idx="3371">
                  <c:v>2.8503955E7</c:v>
                </c:pt>
                <c:pt idx="3372">
                  <c:v>3.0759199E7</c:v>
                </c:pt>
                <c:pt idx="3373">
                  <c:v>3.288733E7</c:v>
                </c:pt>
                <c:pt idx="3374">
                  <c:v>3.2903826E7</c:v>
                </c:pt>
                <c:pt idx="3375">
                  <c:v>3.0448594E7</c:v>
                </c:pt>
                <c:pt idx="3376">
                  <c:v>2.8510119E7</c:v>
                </c:pt>
                <c:pt idx="3377">
                  <c:v>2.899071E7</c:v>
                </c:pt>
                <c:pt idx="3378">
                  <c:v>3.1570006E7</c:v>
                </c:pt>
                <c:pt idx="3379">
                  <c:v>3.3480219E7</c:v>
                </c:pt>
                <c:pt idx="3380">
                  <c:v>3.263277E7</c:v>
                </c:pt>
                <c:pt idx="3381">
                  <c:v>2.9966553E7</c:v>
                </c:pt>
                <c:pt idx="3382">
                  <c:v>2.8320362E7</c:v>
                </c:pt>
                <c:pt idx="3383">
                  <c:v>2.9242484E7</c:v>
                </c:pt>
                <c:pt idx="3384">
                  <c:v>3.1817756E7</c:v>
                </c:pt>
                <c:pt idx="3385">
                  <c:v>3.3256151E7</c:v>
                </c:pt>
                <c:pt idx="3386">
                  <c:v>3.2084735E7</c:v>
                </c:pt>
                <c:pt idx="3387">
                  <c:v>2.9497812E7</c:v>
                </c:pt>
                <c:pt idx="3388">
                  <c:v>2.8321512E7</c:v>
                </c:pt>
                <c:pt idx="3389">
                  <c:v>2.982411E7</c:v>
                </c:pt>
                <c:pt idx="3390">
                  <c:v>3.2476506E7</c:v>
                </c:pt>
                <c:pt idx="3391">
                  <c:v>3.3487283E7</c:v>
                </c:pt>
                <c:pt idx="3392">
                  <c:v>3.1873142E7</c:v>
                </c:pt>
                <c:pt idx="3393">
                  <c:v>2.9407632E7</c:v>
                </c:pt>
                <c:pt idx="3394">
                  <c:v>2.8722793E7</c:v>
                </c:pt>
                <c:pt idx="3395">
                  <c:v>3.0660941E7</c:v>
                </c:pt>
                <c:pt idx="3396">
                  <c:v>3.3219932E7</c:v>
                </c:pt>
                <c:pt idx="3397">
                  <c:v>3.3789148E7</c:v>
                </c:pt>
                <c:pt idx="3398">
                  <c:v>3.1603549E7</c:v>
                </c:pt>
                <c:pt idx="3399">
                  <c:v>2.9073613E7</c:v>
                </c:pt>
                <c:pt idx="3400">
                  <c:v>2.8831921E7</c:v>
                </c:pt>
                <c:pt idx="3401">
                  <c:v>3.1042776E7</c:v>
                </c:pt>
                <c:pt idx="3402">
                  <c:v>3.3247525E7</c:v>
                </c:pt>
                <c:pt idx="3403">
                  <c:v>3.3119987E7</c:v>
                </c:pt>
                <c:pt idx="3404">
                  <c:v>3.0402131E7</c:v>
                </c:pt>
                <c:pt idx="3405">
                  <c:v>2.7919587E7</c:v>
                </c:pt>
                <c:pt idx="3406">
                  <c:v>2.807055E7</c:v>
                </c:pt>
                <c:pt idx="3407">
                  <c:v>3.0634374E7</c:v>
                </c:pt>
                <c:pt idx="3408">
                  <c:v>3.2457217E7</c:v>
                </c:pt>
                <c:pt idx="3409">
                  <c:v>3.1971733E7</c:v>
                </c:pt>
                <c:pt idx="3410">
                  <c:v>2.936811E7</c:v>
                </c:pt>
                <c:pt idx="3411">
                  <c:v>2.7685554E7</c:v>
                </c:pt>
                <c:pt idx="3412">
                  <c:v>2.8531357E7</c:v>
                </c:pt>
                <c:pt idx="3413">
                  <c:v>3.1102474E7</c:v>
                </c:pt>
                <c:pt idx="3414">
                  <c:v>3.275671E7</c:v>
                </c:pt>
                <c:pt idx="3415">
                  <c:v>3.1794642E7</c:v>
                </c:pt>
                <c:pt idx="3416">
                  <c:v>2.9221034E7</c:v>
                </c:pt>
                <c:pt idx="3417">
                  <c:v>2.8037457E7</c:v>
                </c:pt>
                <c:pt idx="3418">
                  <c:v>2.9553173E7</c:v>
                </c:pt>
                <c:pt idx="3419">
                  <c:v>3.2349209E7</c:v>
                </c:pt>
                <c:pt idx="3420">
                  <c:v>3.3271216E7</c:v>
                </c:pt>
                <c:pt idx="3421">
                  <c:v>3.1671369E7</c:v>
                </c:pt>
                <c:pt idx="3422">
                  <c:v>2.9010033E7</c:v>
                </c:pt>
                <c:pt idx="3423">
                  <c:v>2.8299387E7</c:v>
                </c:pt>
                <c:pt idx="3424">
                  <c:v>3.0258355E7</c:v>
                </c:pt>
                <c:pt idx="3425">
                  <c:v>3.2978804E7</c:v>
                </c:pt>
                <c:pt idx="3426">
                  <c:v>3.3701015E7</c:v>
                </c:pt>
                <c:pt idx="3427">
                  <c:v>3.164756E7</c:v>
                </c:pt>
                <c:pt idx="3428">
                  <c:v>2.9150196E7</c:v>
                </c:pt>
                <c:pt idx="3429">
                  <c:v>2.888643E7</c:v>
                </c:pt>
                <c:pt idx="3430">
                  <c:v>3.1120831E7</c:v>
                </c:pt>
                <c:pt idx="3431">
                  <c:v>3.3549915E7</c:v>
                </c:pt>
                <c:pt idx="3432">
                  <c:v>3.3601187E7</c:v>
                </c:pt>
                <c:pt idx="3433">
                  <c:v>3.138887E7</c:v>
                </c:pt>
                <c:pt idx="3434">
                  <c:v>2.9368474E7</c:v>
                </c:pt>
                <c:pt idx="3435">
                  <c:v>2.9634289E7</c:v>
                </c:pt>
                <c:pt idx="3436">
                  <c:v>3.2032455E7</c:v>
                </c:pt>
                <c:pt idx="3437">
                  <c:v>3.4258576E7</c:v>
                </c:pt>
                <c:pt idx="3438">
                  <c:v>3.3823167E7</c:v>
                </c:pt>
                <c:pt idx="3439">
                  <c:v>3.1207131E7</c:v>
                </c:pt>
                <c:pt idx="3440">
                  <c:v>2.9184699E7</c:v>
                </c:pt>
                <c:pt idx="3441">
                  <c:v>2.9751703E7</c:v>
                </c:pt>
                <c:pt idx="3442">
                  <c:v>3.2194957E7</c:v>
                </c:pt>
                <c:pt idx="3443">
                  <c:v>3.3938609E7</c:v>
                </c:pt>
                <c:pt idx="3444">
                  <c:v>3.2955046E7</c:v>
                </c:pt>
                <c:pt idx="3445">
                  <c:v>3.0321986E7</c:v>
                </c:pt>
                <c:pt idx="3446">
                  <c:v>2.8835547E7</c:v>
                </c:pt>
                <c:pt idx="3447">
                  <c:v>3.0008548E7</c:v>
                </c:pt>
                <c:pt idx="3448">
                  <c:v>3.2660769E7</c:v>
                </c:pt>
                <c:pt idx="3449">
                  <c:v>3.3897532E7</c:v>
                </c:pt>
                <c:pt idx="3450">
                  <c:v>3.2071395E7</c:v>
                </c:pt>
                <c:pt idx="3451">
                  <c:v>2.9122272E7</c:v>
                </c:pt>
                <c:pt idx="3452">
                  <c:v>2.8123812E7</c:v>
                </c:pt>
                <c:pt idx="3453">
                  <c:v>2.9868583E7</c:v>
                </c:pt>
                <c:pt idx="3454">
                  <c:v>3.2575392E7</c:v>
                </c:pt>
                <c:pt idx="3455">
                  <c:v>3.3343552E7</c:v>
                </c:pt>
                <c:pt idx="3456">
                  <c:v>3.1298411E7</c:v>
                </c:pt>
                <c:pt idx="3457">
                  <c:v>2.8761651E7</c:v>
                </c:pt>
                <c:pt idx="3458">
                  <c:v>2.8324259E7</c:v>
                </c:pt>
                <c:pt idx="3459">
                  <c:v>3.0276259E7</c:v>
                </c:pt>
                <c:pt idx="3460">
                  <c:v>3.2666622E7</c:v>
                </c:pt>
                <c:pt idx="3461">
                  <c:v>3.2731982E7</c:v>
                </c:pt>
                <c:pt idx="3462">
                  <c:v>3.0570547E7</c:v>
                </c:pt>
                <c:pt idx="3463">
                  <c:v>2.8333499E7</c:v>
                </c:pt>
                <c:pt idx="3464">
                  <c:v>2.8613103E7</c:v>
                </c:pt>
                <c:pt idx="3465">
                  <c:v>3.0806411E7</c:v>
                </c:pt>
                <c:pt idx="3466">
                  <c:v>3.3039931E7</c:v>
                </c:pt>
                <c:pt idx="3467">
                  <c:v>3.2848353E7</c:v>
                </c:pt>
                <c:pt idx="3468">
                  <c:v>3.0553723E7</c:v>
                </c:pt>
                <c:pt idx="3469">
                  <c:v>2.8585383E7</c:v>
                </c:pt>
                <c:pt idx="3470">
                  <c:v>2.9049698E7</c:v>
                </c:pt>
                <c:pt idx="3471">
                  <c:v>3.1543218E7</c:v>
                </c:pt>
                <c:pt idx="3472">
                  <c:v>3.3354333E7</c:v>
                </c:pt>
                <c:pt idx="3473">
                  <c:v>3.2560426E7</c:v>
                </c:pt>
                <c:pt idx="3474">
                  <c:v>2.9999098E7</c:v>
                </c:pt>
                <c:pt idx="3475">
                  <c:v>2.8241722E7</c:v>
                </c:pt>
                <c:pt idx="3476">
                  <c:v>2.9397866E7</c:v>
                </c:pt>
                <c:pt idx="3477">
                  <c:v>3.2049627E7</c:v>
                </c:pt>
                <c:pt idx="3478">
                  <c:v>3.3941499E7</c:v>
                </c:pt>
                <c:pt idx="3479">
                  <c:v>3.2717793E7</c:v>
                </c:pt>
                <c:pt idx="3480">
                  <c:v>2.9928697E7</c:v>
                </c:pt>
                <c:pt idx="3481">
                  <c:v>2.8581874E7</c:v>
                </c:pt>
                <c:pt idx="3482">
                  <c:v>3.0155948E7</c:v>
                </c:pt>
                <c:pt idx="3483">
                  <c:v>3.2969348E7</c:v>
                </c:pt>
                <c:pt idx="3484">
                  <c:v>3.3951027E7</c:v>
                </c:pt>
                <c:pt idx="3485">
                  <c:v>3.23259E7</c:v>
                </c:pt>
                <c:pt idx="3486">
                  <c:v>2.9739371E7</c:v>
                </c:pt>
                <c:pt idx="3487">
                  <c:v>2.9159548E7</c:v>
                </c:pt>
                <c:pt idx="3488">
                  <c:v>3.1156855E7</c:v>
                </c:pt>
                <c:pt idx="3489">
                  <c:v>3.3549848E7</c:v>
                </c:pt>
                <c:pt idx="3490">
                  <c:v>3.4096698E7</c:v>
                </c:pt>
                <c:pt idx="3491">
                  <c:v>3.1706498E7</c:v>
                </c:pt>
                <c:pt idx="3492">
                  <c:v>2.926964E7</c:v>
                </c:pt>
                <c:pt idx="3493">
                  <c:v>2.9282426E7</c:v>
                </c:pt>
                <c:pt idx="3494">
                  <c:v>3.1721889E7</c:v>
                </c:pt>
                <c:pt idx="3495">
                  <c:v>3.3984993E7</c:v>
                </c:pt>
                <c:pt idx="3496">
                  <c:v>3.3654409E7</c:v>
                </c:pt>
                <c:pt idx="3497">
                  <c:v>3.118083E7</c:v>
                </c:pt>
                <c:pt idx="3498">
                  <c:v>2.914507E7</c:v>
                </c:pt>
                <c:pt idx="3499">
                  <c:v>2.9577026E7</c:v>
                </c:pt>
                <c:pt idx="3500">
                  <c:v>3.2092008E7</c:v>
                </c:pt>
                <c:pt idx="3501">
                  <c:v>3.4119101E7</c:v>
                </c:pt>
                <c:pt idx="3502">
                  <c:v>3.3281852E7</c:v>
                </c:pt>
                <c:pt idx="3503">
                  <c:v>3.0306281E7</c:v>
                </c:pt>
                <c:pt idx="3504">
                  <c:v>2.8451154E7</c:v>
                </c:pt>
                <c:pt idx="3505">
                  <c:v>2.9351002E7</c:v>
                </c:pt>
                <c:pt idx="3506">
                  <c:v>3.1923649E7</c:v>
                </c:pt>
                <c:pt idx="3507">
                  <c:v>3.3316535E7</c:v>
                </c:pt>
                <c:pt idx="3508">
                  <c:v>3.1969927E7</c:v>
                </c:pt>
                <c:pt idx="3509">
                  <c:v>2.9172122E7</c:v>
                </c:pt>
                <c:pt idx="3510">
                  <c:v>2.7793507E7</c:v>
                </c:pt>
                <c:pt idx="3511">
                  <c:v>2.9157771E7</c:v>
                </c:pt>
                <c:pt idx="3512">
                  <c:v>3.1597142E7</c:v>
                </c:pt>
                <c:pt idx="3513">
                  <c:v>3.2622187E7</c:v>
                </c:pt>
                <c:pt idx="3514">
                  <c:v>3.0932158E7</c:v>
                </c:pt>
                <c:pt idx="3515">
                  <c:v>2.8446159E7</c:v>
                </c:pt>
                <c:pt idx="3516">
                  <c:v>2.7753182E7</c:v>
                </c:pt>
                <c:pt idx="3517">
                  <c:v>2.9669577E7</c:v>
                </c:pt>
                <c:pt idx="3518">
                  <c:v>3.2353358E7</c:v>
                </c:pt>
                <c:pt idx="3519">
                  <c:v>3.2999474E7</c:v>
                </c:pt>
                <c:pt idx="3520">
                  <c:v>3.1191586E7</c:v>
                </c:pt>
                <c:pt idx="3521">
                  <c:v>2.8885706E7</c:v>
                </c:pt>
                <c:pt idx="3522">
                  <c:v>2.8738511E7</c:v>
                </c:pt>
                <c:pt idx="3523">
                  <c:v>3.0944238E7</c:v>
                </c:pt>
                <c:pt idx="3524">
                  <c:v>3.342007E7</c:v>
                </c:pt>
                <c:pt idx="3525">
                  <c:v>3.3655706E7</c:v>
                </c:pt>
                <c:pt idx="3526">
                  <c:v>3.1394298E7</c:v>
                </c:pt>
                <c:pt idx="3527">
                  <c:v>2.9102287E7</c:v>
                </c:pt>
                <c:pt idx="3528">
                  <c:v>2.9406569E7</c:v>
                </c:pt>
                <c:pt idx="3529">
                  <c:v>3.1847133E7</c:v>
                </c:pt>
                <c:pt idx="3530">
                  <c:v>3.3723184E7</c:v>
                </c:pt>
                <c:pt idx="3531">
                  <c:v>3.2990716E7</c:v>
                </c:pt>
                <c:pt idx="3532">
                  <c:v>3.0286819E7</c:v>
                </c:pt>
                <c:pt idx="3533">
                  <c:v>2.8343763E7</c:v>
                </c:pt>
                <c:pt idx="3534">
                  <c:v>2.9086674E7</c:v>
                </c:pt>
                <c:pt idx="3535">
                  <c:v>3.1467703E7</c:v>
                </c:pt>
                <c:pt idx="3536">
                  <c:v>3.3049528E7</c:v>
                </c:pt>
                <c:pt idx="3537">
                  <c:v>3.1758609E7</c:v>
                </c:pt>
                <c:pt idx="3538">
                  <c:v>2.9145489E7</c:v>
                </c:pt>
                <c:pt idx="3539">
                  <c:v>2.7667068E7</c:v>
                </c:pt>
                <c:pt idx="3540">
                  <c:v>2.910283E7</c:v>
                </c:pt>
                <c:pt idx="3541">
                  <c:v>3.1840923E7</c:v>
                </c:pt>
                <c:pt idx="3542">
                  <c:v>3.3212033E7</c:v>
                </c:pt>
                <c:pt idx="3543">
                  <c:v>3.1886074E7</c:v>
                </c:pt>
                <c:pt idx="3544">
                  <c:v>2.9226802E7</c:v>
                </c:pt>
                <c:pt idx="3545">
                  <c:v>2.830756E7</c:v>
                </c:pt>
                <c:pt idx="3546">
                  <c:v>2.9942615E7</c:v>
                </c:pt>
                <c:pt idx="3547">
                  <c:v>3.2566679E7</c:v>
                </c:pt>
                <c:pt idx="3548">
                  <c:v>3.3669446E7</c:v>
                </c:pt>
                <c:pt idx="3549">
                  <c:v>3.1953454E7</c:v>
                </c:pt>
                <c:pt idx="3550">
                  <c:v>2.9537612E7</c:v>
                </c:pt>
                <c:pt idx="3551">
                  <c:v>2.9082481E7</c:v>
                </c:pt>
                <c:pt idx="3552">
                  <c:v>3.1160979E7</c:v>
                </c:pt>
                <c:pt idx="3553">
                  <c:v>3.369012E7</c:v>
                </c:pt>
                <c:pt idx="3554">
                  <c:v>3.3685832E7</c:v>
                </c:pt>
                <c:pt idx="3555">
                  <c:v>3.1166448E7</c:v>
                </c:pt>
                <c:pt idx="3556">
                  <c:v>2.8836239E7</c:v>
                </c:pt>
                <c:pt idx="3557">
                  <c:v>2.8995234E7</c:v>
                </c:pt>
                <c:pt idx="3558">
                  <c:v>3.1360941E7</c:v>
                </c:pt>
                <c:pt idx="3559">
                  <c:v>3.3527944E7</c:v>
                </c:pt>
                <c:pt idx="3560">
                  <c:v>3.3277707E7</c:v>
                </c:pt>
                <c:pt idx="3561">
                  <c:v>3.0839372E7</c:v>
                </c:pt>
                <c:pt idx="3562">
                  <c:v>2.8863335E7</c:v>
                </c:pt>
                <c:pt idx="3563">
                  <c:v>2.9616113E7</c:v>
                </c:pt>
                <c:pt idx="3564">
                  <c:v>3.2281644E7</c:v>
                </c:pt>
                <c:pt idx="3565">
                  <c:v>3.4247635E7</c:v>
                </c:pt>
                <c:pt idx="3566">
                  <c:v>3.3047667E7</c:v>
                </c:pt>
                <c:pt idx="3567">
                  <c:v>3.0602375E7</c:v>
                </c:pt>
                <c:pt idx="3568">
                  <c:v>2.9154319E7</c:v>
                </c:pt>
                <c:pt idx="3569">
                  <c:v>3.0299441E7</c:v>
                </c:pt>
                <c:pt idx="3570">
                  <c:v>3.289237E7</c:v>
                </c:pt>
                <c:pt idx="3571">
                  <c:v>3.4140174E7</c:v>
                </c:pt>
                <c:pt idx="3572">
                  <c:v>3.29009E7</c:v>
                </c:pt>
                <c:pt idx="3573">
                  <c:v>3.0372786E7</c:v>
                </c:pt>
                <c:pt idx="3574">
                  <c:v>2.914809E7</c:v>
                </c:pt>
                <c:pt idx="3575">
                  <c:v>3.0837097E7</c:v>
                </c:pt>
                <c:pt idx="3576">
                  <c:v>3.3596608E7</c:v>
                </c:pt>
                <c:pt idx="3577">
                  <c:v>3.4591753E7</c:v>
                </c:pt>
                <c:pt idx="3578">
                  <c:v>3.280893E7</c:v>
                </c:pt>
                <c:pt idx="3579">
                  <c:v>3.0289681E7</c:v>
                </c:pt>
                <c:pt idx="3580">
                  <c:v>2.9683584E7</c:v>
                </c:pt>
                <c:pt idx="3581">
                  <c:v>3.1702419E7</c:v>
                </c:pt>
                <c:pt idx="3582">
                  <c:v>3.4023214E7</c:v>
                </c:pt>
                <c:pt idx="3583">
                  <c:v>3.4544269E7</c:v>
                </c:pt>
                <c:pt idx="3584">
                  <c:v>3.25268E7</c:v>
                </c:pt>
                <c:pt idx="3585">
                  <c:v>3.0004199E7</c:v>
                </c:pt>
                <c:pt idx="3586">
                  <c:v>2.9716727E7</c:v>
                </c:pt>
                <c:pt idx="3587">
                  <c:v>3.2124706E7</c:v>
                </c:pt>
                <c:pt idx="3588">
                  <c:v>3.4320566E7</c:v>
                </c:pt>
                <c:pt idx="3589">
                  <c:v>3.3925493E7</c:v>
                </c:pt>
                <c:pt idx="3590">
                  <c:v>3.1260313E7</c:v>
                </c:pt>
                <c:pt idx="3591">
                  <c:v>2.8984936E7</c:v>
                </c:pt>
                <c:pt idx="3592">
                  <c:v>2.9417233E7</c:v>
                </c:pt>
                <c:pt idx="3593">
                  <c:v>3.2099807E7</c:v>
                </c:pt>
                <c:pt idx="3594">
                  <c:v>3.3905562E7</c:v>
                </c:pt>
                <c:pt idx="3595">
                  <c:v>3.343085E7</c:v>
                </c:pt>
                <c:pt idx="3596">
                  <c:v>3.0897251E7</c:v>
                </c:pt>
                <c:pt idx="3597">
                  <c:v>2.9168312E7</c:v>
                </c:pt>
                <c:pt idx="3598">
                  <c:v>3.0109723E7</c:v>
                </c:pt>
                <c:pt idx="3599">
                  <c:v>3.2880358E7</c:v>
                </c:pt>
                <c:pt idx="3600">
                  <c:v>3.4334433E7</c:v>
                </c:pt>
                <c:pt idx="3601">
                  <c:v>3.3157458E7</c:v>
                </c:pt>
                <c:pt idx="3602">
                  <c:v>3.0620711E7</c:v>
                </c:pt>
                <c:pt idx="3603">
                  <c:v>2.9413631E7</c:v>
                </c:pt>
                <c:pt idx="3604">
                  <c:v>3.0885306E7</c:v>
                </c:pt>
                <c:pt idx="3605">
                  <c:v>3.3494483E7</c:v>
                </c:pt>
                <c:pt idx="3606">
                  <c:v>3.4300331E7</c:v>
                </c:pt>
                <c:pt idx="3607">
                  <c:v>3.2568061E7</c:v>
                </c:pt>
                <c:pt idx="3608">
                  <c:v>2.9860202E7</c:v>
                </c:pt>
                <c:pt idx="3609">
                  <c:v>2.8940087E7</c:v>
                </c:pt>
                <c:pt idx="3610">
                  <c:v>3.0737431E7</c:v>
                </c:pt>
                <c:pt idx="3611">
                  <c:v>3.3434839E7</c:v>
                </c:pt>
                <c:pt idx="3612">
                  <c:v>3.3960591E7</c:v>
                </c:pt>
                <c:pt idx="3613">
                  <c:v>3.165936E7</c:v>
                </c:pt>
                <c:pt idx="3614">
                  <c:v>2.9013153E7</c:v>
                </c:pt>
                <c:pt idx="3615">
                  <c:v>2.8708456E7</c:v>
                </c:pt>
                <c:pt idx="3616">
                  <c:v>3.1104556E7</c:v>
                </c:pt>
                <c:pt idx="3617">
                  <c:v>3.3374157E7</c:v>
                </c:pt>
                <c:pt idx="3618">
                  <c:v>3.3526288E7</c:v>
                </c:pt>
                <c:pt idx="3619">
                  <c:v>3.1150038E7</c:v>
                </c:pt>
                <c:pt idx="3620">
                  <c:v>2.9112457E7</c:v>
                </c:pt>
                <c:pt idx="3621">
                  <c:v>2.937048E7</c:v>
                </c:pt>
                <c:pt idx="3622">
                  <c:v>3.1830895E7</c:v>
                </c:pt>
                <c:pt idx="3623">
                  <c:v>3.3886991E7</c:v>
                </c:pt>
                <c:pt idx="3624">
                  <c:v>3.3093056E7</c:v>
                </c:pt>
                <c:pt idx="3625">
                  <c:v>3.0405792E7</c:v>
                </c:pt>
                <c:pt idx="3626">
                  <c:v>2.8602539E7</c:v>
                </c:pt>
                <c:pt idx="3627">
                  <c:v>2.9491579E7</c:v>
                </c:pt>
                <c:pt idx="3628">
                  <c:v>3.2052361E7</c:v>
                </c:pt>
                <c:pt idx="3629">
                  <c:v>3.3496921E7</c:v>
                </c:pt>
                <c:pt idx="3630">
                  <c:v>3.2583629E7</c:v>
                </c:pt>
                <c:pt idx="3631">
                  <c:v>3.0003385E7</c:v>
                </c:pt>
                <c:pt idx="3632">
                  <c:v>2.8626034E7</c:v>
                </c:pt>
                <c:pt idx="3633">
                  <c:v>2.988683E7</c:v>
                </c:pt>
                <c:pt idx="3634">
                  <c:v>3.2740521E7</c:v>
                </c:pt>
                <c:pt idx="3635">
                  <c:v>3.3891509E7</c:v>
                </c:pt>
                <c:pt idx="3636">
                  <c:v>3.2613124E7</c:v>
                </c:pt>
                <c:pt idx="3637">
                  <c:v>3.0127592E7</c:v>
                </c:pt>
                <c:pt idx="3638">
                  <c:v>2.9142443E7</c:v>
                </c:pt>
                <c:pt idx="3639">
                  <c:v>3.0959243E7</c:v>
                </c:pt>
                <c:pt idx="3640">
                  <c:v>3.371965E7</c:v>
                </c:pt>
                <c:pt idx="3641">
                  <c:v>3.45124E7</c:v>
                </c:pt>
                <c:pt idx="3642">
                  <c:v>3.2481028E7</c:v>
                </c:pt>
                <c:pt idx="3643">
                  <c:v>2.9910408E7</c:v>
                </c:pt>
                <c:pt idx="3644">
                  <c:v>2.9458227E7</c:v>
                </c:pt>
                <c:pt idx="3645">
                  <c:v>3.1370491E7</c:v>
                </c:pt>
                <c:pt idx="3646">
                  <c:v>3.3849926E7</c:v>
                </c:pt>
                <c:pt idx="3647">
                  <c:v>3.3983235E7</c:v>
                </c:pt>
                <c:pt idx="3648">
                  <c:v>3.1717722E7</c:v>
                </c:pt>
                <c:pt idx="3649">
                  <c:v>2.9297151E7</c:v>
                </c:pt>
                <c:pt idx="3650">
                  <c:v>2.9527951E7</c:v>
                </c:pt>
                <c:pt idx="3651">
                  <c:v>3.2188887E7</c:v>
                </c:pt>
                <c:pt idx="3652">
                  <c:v>3.4292053E7</c:v>
                </c:pt>
                <c:pt idx="3653">
                  <c:v>3.3954793E7</c:v>
                </c:pt>
                <c:pt idx="3654">
                  <c:v>3.1400083E7</c:v>
                </c:pt>
                <c:pt idx="3655">
                  <c:v>2.9545292E7</c:v>
                </c:pt>
                <c:pt idx="3656">
                  <c:v>3.0354296E7</c:v>
                </c:pt>
                <c:pt idx="3657">
                  <c:v>3.2967321E7</c:v>
                </c:pt>
                <c:pt idx="3658">
                  <c:v>3.4902914E7</c:v>
                </c:pt>
                <c:pt idx="3659">
                  <c:v>3.4055511E7</c:v>
                </c:pt>
                <c:pt idx="3660">
                  <c:v>3.1207679E7</c:v>
                </c:pt>
                <c:pt idx="3661">
                  <c:v>2.9563892E7</c:v>
                </c:pt>
                <c:pt idx="3662">
                  <c:v>3.0624608E7</c:v>
                </c:pt>
                <c:pt idx="3663">
                  <c:v>3.3128504E7</c:v>
                </c:pt>
                <c:pt idx="3664">
                  <c:v>3.4254357E7</c:v>
                </c:pt>
                <c:pt idx="3665">
                  <c:v>3.3080965E7</c:v>
                </c:pt>
                <c:pt idx="3666">
                  <c:v>3.018961E7</c:v>
                </c:pt>
                <c:pt idx="3667">
                  <c:v>2.9037348E7</c:v>
                </c:pt>
                <c:pt idx="3668">
                  <c:v>3.0786431E7</c:v>
                </c:pt>
                <c:pt idx="3669">
                  <c:v>3.3538998E7</c:v>
                </c:pt>
                <c:pt idx="3670">
                  <c:v>3.426105E7</c:v>
                </c:pt>
                <c:pt idx="3671">
                  <c:v>3.2595653E7</c:v>
                </c:pt>
                <c:pt idx="3672">
                  <c:v>3.0039716E7</c:v>
                </c:pt>
                <c:pt idx="3673">
                  <c:v>2.9537492E7</c:v>
                </c:pt>
                <c:pt idx="3674">
                  <c:v>3.1628844E7</c:v>
                </c:pt>
                <c:pt idx="3675">
                  <c:v>3.4027717E7</c:v>
                </c:pt>
                <c:pt idx="3676">
                  <c:v>3.419166E7</c:v>
                </c:pt>
                <c:pt idx="3677">
                  <c:v>3.1973985E7</c:v>
                </c:pt>
                <c:pt idx="3678">
                  <c:v>2.9423572E7</c:v>
                </c:pt>
                <c:pt idx="3679">
                  <c:v>2.9420871E7</c:v>
                </c:pt>
                <c:pt idx="3680">
                  <c:v>3.1742316E7</c:v>
                </c:pt>
                <c:pt idx="3681">
                  <c:v>3.3717121E7</c:v>
                </c:pt>
                <c:pt idx="3682">
                  <c:v>3.3028998E7</c:v>
                </c:pt>
                <c:pt idx="3683">
                  <c:v>3.0673866E7</c:v>
                </c:pt>
                <c:pt idx="3684">
                  <c:v>2.8445554E7</c:v>
                </c:pt>
                <c:pt idx="3685">
                  <c:v>2.8971364E7</c:v>
                </c:pt>
                <c:pt idx="3686">
                  <c:v>3.1596835E7</c:v>
                </c:pt>
                <c:pt idx="3687">
                  <c:v>3.3736906E7</c:v>
                </c:pt>
                <c:pt idx="3688">
                  <c:v>3.3035613E7</c:v>
                </c:pt>
                <c:pt idx="3689">
                  <c:v>3.0543954E7</c:v>
                </c:pt>
                <c:pt idx="3690">
                  <c:v>2.8838165E7</c:v>
                </c:pt>
                <c:pt idx="3691">
                  <c:v>2.9850177E7</c:v>
                </c:pt>
                <c:pt idx="3692">
                  <c:v>3.2472041E7</c:v>
                </c:pt>
                <c:pt idx="3693">
                  <c:v>3.3910554E7</c:v>
                </c:pt>
                <c:pt idx="3694">
                  <c:v>3.2842413E7</c:v>
                </c:pt>
                <c:pt idx="3695">
                  <c:v>3.0229672E7</c:v>
                </c:pt>
                <c:pt idx="3696">
                  <c:v>2.8908708E7</c:v>
                </c:pt>
                <c:pt idx="3697">
                  <c:v>3.0450523E7</c:v>
                </c:pt>
                <c:pt idx="3698">
                  <c:v>3.3111333E7</c:v>
                </c:pt>
                <c:pt idx="3699">
                  <c:v>3.4267025E7</c:v>
                </c:pt>
                <c:pt idx="3700">
                  <c:v>3.2598595E7</c:v>
                </c:pt>
                <c:pt idx="3701">
                  <c:v>3.0060978E7</c:v>
                </c:pt>
                <c:pt idx="3702">
                  <c:v>2.9356217E7</c:v>
                </c:pt>
                <c:pt idx="3703">
                  <c:v>3.134331E7</c:v>
                </c:pt>
                <c:pt idx="3704">
                  <c:v>3.3857114E7</c:v>
                </c:pt>
                <c:pt idx="3705">
                  <c:v>3.4431415E7</c:v>
                </c:pt>
                <c:pt idx="3706">
                  <c:v>3.2390878E7</c:v>
                </c:pt>
                <c:pt idx="3707">
                  <c:v>2.9768374E7</c:v>
                </c:pt>
                <c:pt idx="3708">
                  <c:v>2.9703707E7</c:v>
                </c:pt>
                <c:pt idx="3709">
                  <c:v>3.1958742E7</c:v>
                </c:pt>
                <c:pt idx="3710">
                  <c:v>3.4074131E7</c:v>
                </c:pt>
                <c:pt idx="3711">
                  <c:v>3.3691548E7</c:v>
                </c:pt>
                <c:pt idx="3712">
                  <c:v>3.1119882E7</c:v>
                </c:pt>
                <c:pt idx="3713">
                  <c:v>2.8703485E7</c:v>
                </c:pt>
                <c:pt idx="3714">
                  <c:v>2.9076738E7</c:v>
                </c:pt>
                <c:pt idx="3715">
                  <c:v>3.1542376E7</c:v>
                </c:pt>
                <c:pt idx="3716">
                  <c:v>3.359391E7</c:v>
                </c:pt>
                <c:pt idx="3717">
                  <c:v>3.2963882E7</c:v>
                </c:pt>
                <c:pt idx="3718">
                  <c:v>3.0205434E7</c:v>
                </c:pt>
                <c:pt idx="3719">
                  <c:v>2.8310498E7</c:v>
                </c:pt>
                <c:pt idx="3720">
                  <c:v>2.9265857E7</c:v>
                </c:pt>
                <c:pt idx="3721">
                  <c:v>3.1772977E7</c:v>
                </c:pt>
                <c:pt idx="3722">
                  <c:v>3.3329974E7</c:v>
                </c:pt>
                <c:pt idx="3723">
                  <c:v>3.2469385E7</c:v>
                </c:pt>
                <c:pt idx="3724">
                  <c:v>3.0011022E7</c:v>
                </c:pt>
                <c:pt idx="3725">
                  <c:v>2.8533069E7</c:v>
                </c:pt>
                <c:pt idx="3726">
                  <c:v>2.9994477E7</c:v>
                </c:pt>
                <c:pt idx="3727">
                  <c:v>3.2805869E7</c:v>
                </c:pt>
                <c:pt idx="3728">
                  <c:v>3.4084848E7</c:v>
                </c:pt>
                <c:pt idx="3729">
                  <c:v>3.2467617E7</c:v>
                </c:pt>
                <c:pt idx="3730">
                  <c:v>2.9812697E7</c:v>
                </c:pt>
                <c:pt idx="3731">
                  <c:v>2.8947244E7</c:v>
                </c:pt>
                <c:pt idx="3732">
                  <c:v>3.0861419E7</c:v>
                </c:pt>
                <c:pt idx="3733">
                  <c:v>3.3645575E7</c:v>
                </c:pt>
                <c:pt idx="3734">
                  <c:v>3.4606444E7</c:v>
                </c:pt>
                <c:pt idx="3735">
                  <c:v>3.2747485E7</c:v>
                </c:pt>
                <c:pt idx="3736">
                  <c:v>3.0109834E7</c:v>
                </c:pt>
                <c:pt idx="3737">
                  <c:v>2.9686365E7</c:v>
                </c:pt>
                <c:pt idx="3738">
                  <c:v>3.2061601E7</c:v>
                </c:pt>
                <c:pt idx="3739">
                  <c:v>3.4257924E7</c:v>
                </c:pt>
                <c:pt idx="3740">
                  <c:v>3.4380376E7</c:v>
                </c:pt>
                <c:pt idx="3741">
                  <c:v>3.2150395E7</c:v>
                </c:pt>
                <c:pt idx="3742">
                  <c:v>2.9846111E7</c:v>
                </c:pt>
                <c:pt idx="3743">
                  <c:v>2.9996464E7</c:v>
                </c:pt>
                <c:pt idx="3744">
                  <c:v>3.2599491E7</c:v>
                </c:pt>
                <c:pt idx="3745">
                  <c:v>3.4795984E7</c:v>
                </c:pt>
                <c:pt idx="3746">
                  <c:v>3.4225669E7</c:v>
                </c:pt>
                <c:pt idx="3747">
                  <c:v>3.1618892E7</c:v>
                </c:pt>
                <c:pt idx="3748">
                  <c:v>2.9617427E7</c:v>
                </c:pt>
                <c:pt idx="3749">
                  <c:v>3.0534746E7</c:v>
                </c:pt>
                <c:pt idx="3750">
                  <c:v>3.3307862E7</c:v>
                </c:pt>
                <c:pt idx="3751">
                  <c:v>3.5005918E7</c:v>
                </c:pt>
                <c:pt idx="3752">
                  <c:v>3.4090232E7</c:v>
                </c:pt>
                <c:pt idx="3753">
                  <c:v>3.1319228E7</c:v>
                </c:pt>
                <c:pt idx="3754">
                  <c:v>2.9663408E7</c:v>
                </c:pt>
                <c:pt idx="3755">
                  <c:v>3.0775504E7</c:v>
                </c:pt>
                <c:pt idx="3756">
                  <c:v>3.3321691E7</c:v>
                </c:pt>
                <c:pt idx="3757">
                  <c:v>3.4294311E7</c:v>
                </c:pt>
                <c:pt idx="3758">
                  <c:v>3.2835404E7</c:v>
                </c:pt>
                <c:pt idx="3759">
                  <c:v>3.0139345E7</c:v>
                </c:pt>
                <c:pt idx="3760">
                  <c:v>2.8949508E7</c:v>
                </c:pt>
                <c:pt idx="3761">
                  <c:v>3.0716171E7</c:v>
                </c:pt>
                <c:pt idx="3762">
                  <c:v>3.3097253E7</c:v>
                </c:pt>
                <c:pt idx="3763">
                  <c:v>3.3796105E7</c:v>
                </c:pt>
                <c:pt idx="3764">
                  <c:v>3.1794134E7</c:v>
                </c:pt>
                <c:pt idx="3765">
                  <c:v>2.9257597E7</c:v>
                </c:pt>
                <c:pt idx="3766">
                  <c:v>2.8609616E7</c:v>
                </c:pt>
                <c:pt idx="3767">
                  <c:v>3.0646592E7</c:v>
                </c:pt>
                <c:pt idx="3768">
                  <c:v>3.3162333E7</c:v>
                </c:pt>
                <c:pt idx="3769">
                  <c:v>3.3812658E7</c:v>
                </c:pt>
                <c:pt idx="3770">
                  <c:v>3.1943627E7</c:v>
                </c:pt>
                <c:pt idx="3771">
                  <c:v>2.9452822E7</c:v>
                </c:pt>
                <c:pt idx="3772">
                  <c:v>2.9426864E7</c:v>
                </c:pt>
                <c:pt idx="3773">
                  <c:v>3.1811265E7</c:v>
                </c:pt>
                <c:pt idx="3774">
                  <c:v>3.378267E7</c:v>
                </c:pt>
                <c:pt idx="3775">
                  <c:v>3.379779E7</c:v>
                </c:pt>
                <c:pt idx="3776">
                  <c:v>3.134879E7</c:v>
                </c:pt>
                <c:pt idx="3777">
                  <c:v>2.9346737E7</c:v>
                </c:pt>
                <c:pt idx="3778">
                  <c:v>2.9945476E7</c:v>
                </c:pt>
                <c:pt idx="3779">
                  <c:v>3.2568724E7</c:v>
                </c:pt>
                <c:pt idx="3780">
                  <c:v>3.4609053E7</c:v>
                </c:pt>
                <c:pt idx="3781">
                  <c:v>3.4055388E7</c:v>
                </c:pt>
                <c:pt idx="3782">
                  <c:v>3.1395396E7</c:v>
                </c:pt>
                <c:pt idx="3783">
                  <c:v>2.961672E7</c:v>
                </c:pt>
                <c:pt idx="3784">
                  <c:v>3.0732688E7</c:v>
                </c:pt>
                <c:pt idx="3785">
                  <c:v>3.3487734E7</c:v>
                </c:pt>
                <c:pt idx="3786">
                  <c:v>3.5128978E7</c:v>
                </c:pt>
                <c:pt idx="3787">
                  <c:v>3.414241E7</c:v>
                </c:pt>
                <c:pt idx="3788">
                  <c:v>3.1246609E7</c:v>
                </c:pt>
                <c:pt idx="3789">
                  <c:v>3.0070693E7</c:v>
                </c:pt>
                <c:pt idx="3790">
                  <c:v>3.1632688E7</c:v>
                </c:pt>
                <c:pt idx="3791">
                  <c:v>3.4339249E7</c:v>
                </c:pt>
                <c:pt idx="3792">
                  <c:v>3.550511E7</c:v>
                </c:pt>
                <c:pt idx="3793">
                  <c:v>3.3484441E7</c:v>
                </c:pt>
                <c:pt idx="3794">
                  <c:v>3.0706381E7</c:v>
                </c:pt>
                <c:pt idx="3795">
                  <c:v>2.9873183E7</c:v>
                </c:pt>
                <c:pt idx="3796">
                  <c:v>3.1830043E7</c:v>
                </c:pt>
                <c:pt idx="3797">
                  <c:v>3.4343451E7</c:v>
                </c:pt>
                <c:pt idx="3798">
                  <c:v>3.4767253E7</c:v>
                </c:pt>
                <c:pt idx="3799">
                  <c:v>3.2505113E7</c:v>
                </c:pt>
                <c:pt idx="3800">
                  <c:v>2.9879853E7</c:v>
                </c:pt>
                <c:pt idx="3801">
                  <c:v>2.9686456E7</c:v>
                </c:pt>
                <c:pt idx="3802">
                  <c:v>3.1913344E7</c:v>
                </c:pt>
                <c:pt idx="3803">
                  <c:v>3.4285858E7</c:v>
                </c:pt>
                <c:pt idx="3804">
                  <c:v>3.4201902E7</c:v>
                </c:pt>
                <c:pt idx="3805">
                  <c:v>3.1412783E7</c:v>
                </c:pt>
                <c:pt idx="3806">
                  <c:v>2.92849E7</c:v>
                </c:pt>
                <c:pt idx="3807">
                  <c:v>2.9560953E7</c:v>
                </c:pt>
                <c:pt idx="3808">
                  <c:v>3.2103183E7</c:v>
                </c:pt>
                <c:pt idx="3809">
                  <c:v>3.413906E7</c:v>
                </c:pt>
                <c:pt idx="3810">
                  <c:v>3.3525881E7</c:v>
                </c:pt>
                <c:pt idx="3811">
                  <c:v>3.1041529E7</c:v>
                </c:pt>
                <c:pt idx="3812">
                  <c:v>2.9210789E7</c:v>
                </c:pt>
                <c:pt idx="3813">
                  <c:v>3.0091384E7</c:v>
                </c:pt>
                <c:pt idx="3814">
                  <c:v>3.2798292E7</c:v>
                </c:pt>
                <c:pt idx="3815">
                  <c:v>3.4362127E7</c:v>
                </c:pt>
                <c:pt idx="3816">
                  <c:v>3.2985615E7</c:v>
                </c:pt>
                <c:pt idx="3817">
                  <c:v>3.0315459E7</c:v>
                </c:pt>
                <c:pt idx="3818">
                  <c:v>2.9062027E7</c:v>
                </c:pt>
                <c:pt idx="3819">
                  <c:v>3.0540163E7</c:v>
                </c:pt>
                <c:pt idx="3820">
                  <c:v>3.364985E7</c:v>
                </c:pt>
                <c:pt idx="3821">
                  <c:v>3.4728554E7</c:v>
                </c:pt>
                <c:pt idx="3822">
                  <c:v>3.2975768E7</c:v>
                </c:pt>
                <c:pt idx="3823">
                  <c:v>3.043919E7</c:v>
                </c:pt>
                <c:pt idx="3824">
                  <c:v>2.943546E7</c:v>
                </c:pt>
                <c:pt idx="3825">
                  <c:v>3.1302288E7</c:v>
                </c:pt>
                <c:pt idx="3826">
                  <c:v>3.3884782E7</c:v>
                </c:pt>
                <c:pt idx="3827">
                  <c:v>3.4459699E7</c:v>
                </c:pt>
                <c:pt idx="3828">
                  <c:v>3.2396905E7</c:v>
                </c:pt>
                <c:pt idx="3829">
                  <c:v>3.0089985E7</c:v>
                </c:pt>
                <c:pt idx="3830">
                  <c:v>2.9652805E7</c:v>
                </c:pt>
                <c:pt idx="3831">
                  <c:v>3.1925893E7</c:v>
                </c:pt>
                <c:pt idx="3832">
                  <c:v>3.4456345E7</c:v>
                </c:pt>
                <c:pt idx="3833">
                  <c:v>3.422698E7</c:v>
                </c:pt>
                <c:pt idx="3834">
                  <c:v>3.1784663E7</c:v>
                </c:pt>
                <c:pt idx="3835">
                  <c:v>2.9556032E7</c:v>
                </c:pt>
                <c:pt idx="3836">
                  <c:v>2.9621429E7</c:v>
                </c:pt>
                <c:pt idx="3837">
                  <c:v>3.226816E7</c:v>
                </c:pt>
                <c:pt idx="3838">
                  <c:v>3.455382E7</c:v>
                </c:pt>
                <c:pt idx="3839">
                  <c:v>3.4207358E7</c:v>
                </c:pt>
                <c:pt idx="3840">
                  <c:v>3.1661618E7</c:v>
                </c:pt>
                <c:pt idx="3841">
                  <c:v>2.9731178E7</c:v>
                </c:pt>
                <c:pt idx="3842">
                  <c:v>3.0278189E7</c:v>
                </c:pt>
                <c:pt idx="3843">
                  <c:v>3.2990662E7</c:v>
                </c:pt>
                <c:pt idx="3844">
                  <c:v>3.4867238E7</c:v>
                </c:pt>
                <c:pt idx="3845">
                  <c:v>3.4126509E7</c:v>
                </c:pt>
                <c:pt idx="3846">
                  <c:v>3.1455083E7</c:v>
                </c:pt>
                <c:pt idx="3847">
                  <c:v>3.0139032E7</c:v>
                </c:pt>
                <c:pt idx="3848">
                  <c:v>3.1380072E7</c:v>
                </c:pt>
                <c:pt idx="3849">
                  <c:v>3.4100453E7</c:v>
                </c:pt>
                <c:pt idx="3850">
                  <c:v>3.5270133E7</c:v>
                </c:pt>
                <c:pt idx="3851">
                  <c:v>3.3694105E7</c:v>
                </c:pt>
                <c:pt idx="3852">
                  <c:v>3.0955178E7</c:v>
                </c:pt>
                <c:pt idx="3853">
                  <c:v>2.9867253E7</c:v>
                </c:pt>
                <c:pt idx="3854">
                  <c:v>3.1629933E7</c:v>
                </c:pt>
                <c:pt idx="3855">
                  <c:v>3.4303813E7</c:v>
                </c:pt>
                <c:pt idx="3856">
                  <c:v>3.4824796E7</c:v>
                </c:pt>
                <c:pt idx="3857">
                  <c:v>3.2730412E7</c:v>
                </c:pt>
                <c:pt idx="3858">
                  <c:v>2.9786084E7</c:v>
                </c:pt>
                <c:pt idx="3859">
                  <c:v>2.9252919E7</c:v>
                </c:pt>
                <c:pt idx="3860">
                  <c:v>3.1271973E7</c:v>
                </c:pt>
                <c:pt idx="3861">
                  <c:v>3.3627165E7</c:v>
                </c:pt>
                <c:pt idx="3862">
                  <c:v>3.3833144E7</c:v>
                </c:pt>
                <c:pt idx="3863">
                  <c:v>3.1504421E7</c:v>
                </c:pt>
                <c:pt idx="3864">
                  <c:v>2.9012561E7</c:v>
                </c:pt>
                <c:pt idx="3865">
                  <c:v>2.897782E7</c:v>
                </c:pt>
                <c:pt idx="3866">
                  <c:v>3.1337485E7</c:v>
                </c:pt>
                <c:pt idx="3867">
                  <c:v>3.3505749E7</c:v>
                </c:pt>
                <c:pt idx="3868">
                  <c:v>3.3111722E7</c:v>
                </c:pt>
                <c:pt idx="3869">
                  <c:v>3.0701861E7</c:v>
                </c:pt>
                <c:pt idx="3870">
                  <c:v>2.8616936E7</c:v>
                </c:pt>
                <c:pt idx="3871">
                  <c:v>2.9194857E7</c:v>
                </c:pt>
                <c:pt idx="3872">
                  <c:v>3.1683665E7</c:v>
                </c:pt>
                <c:pt idx="3873">
                  <c:v>3.3475974E7</c:v>
                </c:pt>
                <c:pt idx="3874">
                  <c:v>3.2807834E7</c:v>
                </c:pt>
                <c:pt idx="3875">
                  <c:v>3.0144149E7</c:v>
                </c:pt>
                <c:pt idx="3876">
                  <c:v>2.8397093E7</c:v>
                </c:pt>
                <c:pt idx="3877">
                  <c:v>2.936659E7</c:v>
                </c:pt>
                <c:pt idx="3878">
                  <c:v>3.2074663E7</c:v>
                </c:pt>
                <c:pt idx="3879">
                  <c:v>3.3565791E7</c:v>
                </c:pt>
                <c:pt idx="3880">
                  <c:v>3.224269E7</c:v>
                </c:pt>
                <c:pt idx="3881">
                  <c:v>2.969821E7</c:v>
                </c:pt>
                <c:pt idx="3882">
                  <c:v>2.863824E7</c:v>
                </c:pt>
                <c:pt idx="3883">
                  <c:v>3.0186285E7</c:v>
                </c:pt>
                <c:pt idx="3884">
                  <c:v>3.2989805E7</c:v>
                </c:pt>
                <c:pt idx="3885">
                  <c:v>3.3960756E7</c:v>
                </c:pt>
                <c:pt idx="3886">
                  <c:v>3.2145372E7</c:v>
                </c:pt>
                <c:pt idx="3887">
                  <c:v>2.9492712E7</c:v>
                </c:pt>
                <c:pt idx="3888">
                  <c:v>2.8757313E7</c:v>
                </c:pt>
                <c:pt idx="3889">
                  <c:v>3.0878177E7</c:v>
                </c:pt>
                <c:pt idx="3890">
                  <c:v>3.3695601E7</c:v>
                </c:pt>
                <c:pt idx="3891">
                  <c:v>3.42687E7</c:v>
                </c:pt>
                <c:pt idx="3892">
                  <c:v>3.2301865E7</c:v>
                </c:pt>
                <c:pt idx="3893">
                  <c:v>3.0037201E7</c:v>
                </c:pt>
                <c:pt idx="3894">
                  <c:v>2.9962716E7</c:v>
                </c:pt>
                <c:pt idx="3895">
                  <c:v>3.2354259E7</c:v>
                </c:pt>
                <c:pt idx="3896">
                  <c:v>3.4828497E7</c:v>
                </c:pt>
                <c:pt idx="3897">
                  <c:v>3.4702002E7</c:v>
                </c:pt>
                <c:pt idx="3898">
                  <c:v>3.2330066E7</c:v>
                </c:pt>
                <c:pt idx="3899">
                  <c:v>3.0298831E7</c:v>
                </c:pt>
                <c:pt idx="3900">
                  <c:v>3.0659675E7</c:v>
                </c:pt>
                <c:pt idx="3901">
                  <c:v>3.3474902E7</c:v>
                </c:pt>
                <c:pt idx="3902">
                  <c:v>3.556782E7</c:v>
                </c:pt>
                <c:pt idx="3903">
                  <c:v>3.4717207E7</c:v>
                </c:pt>
                <c:pt idx="3904">
                  <c:v>3.1923112E7</c:v>
                </c:pt>
                <c:pt idx="3905">
                  <c:v>2.9957856E7</c:v>
                </c:pt>
                <c:pt idx="3906">
                  <c:v>3.0675885E7</c:v>
                </c:pt>
                <c:pt idx="3907">
                  <c:v>3.328638E7</c:v>
                </c:pt>
                <c:pt idx="3908">
                  <c:v>3.5071389E7</c:v>
                </c:pt>
                <c:pt idx="3909">
                  <c:v>3.3659935E7</c:v>
                </c:pt>
                <c:pt idx="3910">
                  <c:v>3.0665983E7</c:v>
                </c:pt>
                <c:pt idx="3911">
                  <c:v>2.9309704E7</c:v>
                </c:pt>
                <c:pt idx="3912">
                  <c:v>3.0851559E7</c:v>
                </c:pt>
                <c:pt idx="3913">
                  <c:v>3.3509924E7</c:v>
                </c:pt>
                <c:pt idx="3914">
                  <c:v>3.4318793E7</c:v>
                </c:pt>
                <c:pt idx="3915">
                  <c:v>3.2451026E7</c:v>
                </c:pt>
                <c:pt idx="3916">
                  <c:v>2.9737642E7</c:v>
                </c:pt>
                <c:pt idx="3917">
                  <c:v>2.8963258E7</c:v>
                </c:pt>
                <c:pt idx="3918">
                  <c:v>3.0931321E7</c:v>
                </c:pt>
                <c:pt idx="3919">
                  <c:v>3.37617E7</c:v>
                </c:pt>
                <c:pt idx="3920">
                  <c:v>3.4319621E7</c:v>
                </c:pt>
                <c:pt idx="3921">
                  <c:v>3.2114493E7</c:v>
                </c:pt>
                <c:pt idx="3922">
                  <c:v>2.9767792E7</c:v>
                </c:pt>
                <c:pt idx="3923">
                  <c:v>2.9563999E7</c:v>
                </c:pt>
                <c:pt idx="3924">
                  <c:v>3.1728243E7</c:v>
                </c:pt>
                <c:pt idx="3925">
                  <c:v>3.4122522E7</c:v>
                </c:pt>
                <c:pt idx="3926">
                  <c:v>3.4143649E7</c:v>
                </c:pt>
                <c:pt idx="3927">
                  <c:v>3.1905088E7</c:v>
                </c:pt>
                <c:pt idx="3928">
                  <c:v>2.9778031E7</c:v>
                </c:pt>
                <c:pt idx="3929">
                  <c:v>3.0114399E7</c:v>
                </c:pt>
                <c:pt idx="3930">
                  <c:v>3.2569428E7</c:v>
                </c:pt>
                <c:pt idx="3931">
                  <c:v>3.4558132E7</c:v>
                </c:pt>
                <c:pt idx="3932">
                  <c:v>3.3809081E7</c:v>
                </c:pt>
                <c:pt idx="3933">
                  <c:v>3.1345128E7</c:v>
                </c:pt>
                <c:pt idx="3934">
                  <c:v>2.9287574E7</c:v>
                </c:pt>
                <c:pt idx="3935">
                  <c:v>3.0035246E7</c:v>
                </c:pt>
                <c:pt idx="3936">
                  <c:v>3.2781434E7</c:v>
                </c:pt>
                <c:pt idx="3937">
                  <c:v>3.4581965E7</c:v>
                </c:pt>
                <c:pt idx="3938">
                  <c:v>3.3371886E7</c:v>
                </c:pt>
                <c:pt idx="3939">
                  <c:v>3.0697877E7</c:v>
                </c:pt>
                <c:pt idx="3940">
                  <c:v>2.9160269E7</c:v>
                </c:pt>
                <c:pt idx="3941">
                  <c:v>3.0296362E7</c:v>
                </c:pt>
                <c:pt idx="3942">
                  <c:v>3.2873422E7</c:v>
                </c:pt>
                <c:pt idx="3943">
                  <c:v>3.412151E7</c:v>
                </c:pt>
                <c:pt idx="3944">
                  <c:v>3.2583998E7</c:v>
                </c:pt>
                <c:pt idx="3945">
                  <c:v>2.9985174E7</c:v>
                </c:pt>
                <c:pt idx="3946">
                  <c:v>2.8834902E7</c:v>
                </c:pt>
                <c:pt idx="3947">
                  <c:v>3.0561424E7</c:v>
                </c:pt>
                <c:pt idx="3948">
                  <c:v>3.2986552E7</c:v>
                </c:pt>
                <c:pt idx="3949">
                  <c:v>3.3600971E7</c:v>
                </c:pt>
                <c:pt idx="3950">
                  <c:v>3.1670841E7</c:v>
                </c:pt>
                <c:pt idx="3951">
                  <c:v>2.9071066E7</c:v>
                </c:pt>
                <c:pt idx="3952">
                  <c:v>2.8688719E7</c:v>
                </c:pt>
                <c:pt idx="3953">
                  <c:v>3.0932369E7</c:v>
                </c:pt>
                <c:pt idx="3954">
                  <c:v>3.3557885E7</c:v>
                </c:pt>
                <c:pt idx="3955">
                  <c:v>3.3572385E7</c:v>
                </c:pt>
                <c:pt idx="3956">
                  <c:v>3.1263884E7</c:v>
                </c:pt>
                <c:pt idx="3957">
                  <c:v>2.9019956E7</c:v>
                </c:pt>
                <c:pt idx="3958">
                  <c:v>2.8981323E7</c:v>
                </c:pt>
                <c:pt idx="3959">
                  <c:v>3.1393556E7</c:v>
                </c:pt>
                <c:pt idx="3960">
                  <c:v>3.376802E7</c:v>
                </c:pt>
                <c:pt idx="3961">
                  <c:v>3.3689337E7</c:v>
                </c:pt>
                <c:pt idx="3962">
                  <c:v>3.1399938E7</c:v>
                </c:pt>
                <c:pt idx="3963">
                  <c:v>2.9379268E7</c:v>
                </c:pt>
                <c:pt idx="3964">
                  <c:v>3.0135559E7</c:v>
                </c:pt>
                <c:pt idx="3965">
                  <c:v>3.2667295E7</c:v>
                </c:pt>
                <c:pt idx="3966">
                  <c:v>3.4490673E7</c:v>
                </c:pt>
                <c:pt idx="3967">
                  <c:v>3.3570925E7</c:v>
                </c:pt>
                <c:pt idx="3968">
                  <c:v>3.1173073E7</c:v>
                </c:pt>
                <c:pt idx="3969">
                  <c:v>2.9545638E7</c:v>
                </c:pt>
                <c:pt idx="3970">
                  <c:v>3.0622842E7</c:v>
                </c:pt>
                <c:pt idx="3971">
                  <c:v>3.3524643E7</c:v>
                </c:pt>
                <c:pt idx="3972">
                  <c:v>3.5105507E7</c:v>
                </c:pt>
                <c:pt idx="3973">
                  <c:v>3.3545021E7</c:v>
                </c:pt>
                <c:pt idx="3974">
                  <c:v>3.0755152E7</c:v>
                </c:pt>
                <c:pt idx="3975">
                  <c:v>2.9517289E7</c:v>
                </c:pt>
                <c:pt idx="3976">
                  <c:v>3.1161609E7</c:v>
                </c:pt>
                <c:pt idx="3977">
                  <c:v>3.3972473E7</c:v>
                </c:pt>
                <c:pt idx="3978">
                  <c:v>3.5126897E7</c:v>
                </c:pt>
                <c:pt idx="3979">
                  <c:v>3.3218654E7</c:v>
                </c:pt>
                <c:pt idx="3980">
                  <c:v>3.043747E7</c:v>
                </c:pt>
                <c:pt idx="3981">
                  <c:v>2.9749302E7</c:v>
                </c:pt>
                <c:pt idx="3982">
                  <c:v>3.1829992E7</c:v>
                </c:pt>
                <c:pt idx="3983">
                  <c:v>3.4393293E7</c:v>
                </c:pt>
                <c:pt idx="3984">
                  <c:v>3.4749741E7</c:v>
                </c:pt>
                <c:pt idx="3985">
                  <c:v>3.2353954E7</c:v>
                </c:pt>
                <c:pt idx="3986">
                  <c:v>2.9774751E7</c:v>
                </c:pt>
                <c:pt idx="3987">
                  <c:v>2.958702E7</c:v>
                </c:pt>
                <c:pt idx="3988">
                  <c:v>3.1645374E7</c:v>
                </c:pt>
                <c:pt idx="3989">
                  <c:v>3.392355E7</c:v>
                </c:pt>
                <c:pt idx="3990">
                  <c:v>3.3736245E7</c:v>
                </c:pt>
                <c:pt idx="3991">
                  <c:v>3.1001892E7</c:v>
                </c:pt>
                <c:pt idx="3992">
                  <c:v>2.8798264E7</c:v>
                </c:pt>
                <c:pt idx="3993">
                  <c:v>2.9168213E7</c:v>
                </c:pt>
                <c:pt idx="3994">
                  <c:v>3.1763601E7</c:v>
                </c:pt>
                <c:pt idx="3995">
                  <c:v>3.3787714E7</c:v>
                </c:pt>
                <c:pt idx="3996">
                  <c:v>3.3134936E7</c:v>
                </c:pt>
                <c:pt idx="3997">
                  <c:v>3.0404592E7</c:v>
                </c:pt>
                <c:pt idx="3998">
                  <c:v>2.871667E7</c:v>
                </c:pt>
                <c:pt idx="3999">
                  <c:v>2.9785565E7</c:v>
                </c:pt>
                <c:pt idx="4000">
                  <c:v>3.2488845E7</c:v>
                </c:pt>
                <c:pt idx="4001">
                  <c:v>3.4255907E7</c:v>
                </c:pt>
                <c:pt idx="4002">
                  <c:v>3.2896784E7</c:v>
                </c:pt>
                <c:pt idx="4003">
                  <c:v>2.9990174E7</c:v>
                </c:pt>
                <c:pt idx="4004">
                  <c:v>2.8825004E7</c:v>
                </c:pt>
                <c:pt idx="4005">
                  <c:v>3.0357195E7</c:v>
                </c:pt>
                <c:pt idx="4006">
                  <c:v>3.323193E7</c:v>
                </c:pt>
                <c:pt idx="4007">
                  <c:v>3.406877E7</c:v>
                </c:pt>
                <c:pt idx="4008">
                  <c:v>3.2192366E7</c:v>
                </c:pt>
                <c:pt idx="4009">
                  <c:v>2.9419688E7</c:v>
                </c:pt>
                <c:pt idx="4010">
                  <c:v>2.8642655E7</c:v>
                </c:pt>
                <c:pt idx="4011">
                  <c:v>3.0612176E7</c:v>
                </c:pt>
                <c:pt idx="4012">
                  <c:v>3.3089657E7</c:v>
                </c:pt>
                <c:pt idx="4013">
                  <c:v>3.3621992E7</c:v>
                </c:pt>
                <c:pt idx="4014">
                  <c:v>3.1343358E7</c:v>
                </c:pt>
                <c:pt idx="4015">
                  <c:v>2.8834941E7</c:v>
                </c:pt>
                <c:pt idx="4016">
                  <c:v>2.864718E7</c:v>
                </c:pt>
                <c:pt idx="4017">
                  <c:v>3.0818823E7</c:v>
                </c:pt>
                <c:pt idx="4018">
                  <c:v>3.3098375E7</c:v>
                </c:pt>
                <c:pt idx="4019">
                  <c:v>3.3116459E7</c:v>
                </c:pt>
                <c:pt idx="4020">
                  <c:v>3.0804743E7</c:v>
                </c:pt>
                <c:pt idx="4021">
                  <c:v>2.8575152E7</c:v>
                </c:pt>
                <c:pt idx="4022">
                  <c:v>2.8962167E7</c:v>
                </c:pt>
                <c:pt idx="4023">
                  <c:v>3.1498775E7</c:v>
                </c:pt>
                <c:pt idx="4024">
                  <c:v>3.3473407E7</c:v>
                </c:pt>
                <c:pt idx="4025">
                  <c:v>3.2958439E7</c:v>
                </c:pt>
                <c:pt idx="4026">
                  <c:v>3.0424482E7</c:v>
                </c:pt>
                <c:pt idx="4027">
                  <c:v>2.8750052E7</c:v>
                </c:pt>
                <c:pt idx="4028">
                  <c:v>2.9646438E7</c:v>
                </c:pt>
                <c:pt idx="4029">
                  <c:v>3.2214375E7</c:v>
                </c:pt>
                <c:pt idx="4030">
                  <c:v>3.3914716E7</c:v>
                </c:pt>
                <c:pt idx="4031">
                  <c:v>3.306125E7</c:v>
                </c:pt>
                <c:pt idx="4032">
                  <c:v>3.0375001E7</c:v>
                </c:pt>
                <c:pt idx="4033">
                  <c:v>2.9125444E7</c:v>
                </c:pt>
                <c:pt idx="4034">
                  <c:v>3.0431359E7</c:v>
                </c:pt>
                <c:pt idx="4035">
                  <c:v>3.2897298E7</c:v>
                </c:pt>
                <c:pt idx="4036">
                  <c:v>3.4101171E7</c:v>
                </c:pt>
                <c:pt idx="4037">
                  <c:v>3.2626635E7</c:v>
                </c:pt>
                <c:pt idx="4038">
                  <c:v>3.0136388E7</c:v>
                </c:pt>
                <c:pt idx="4039">
                  <c:v>2.9210213E7</c:v>
                </c:pt>
                <c:pt idx="4040">
                  <c:v>3.1062968E7</c:v>
                </c:pt>
                <c:pt idx="4041">
                  <c:v>3.3793963E7</c:v>
                </c:pt>
                <c:pt idx="4042">
                  <c:v>3.4593206E7</c:v>
                </c:pt>
                <c:pt idx="4043">
                  <c:v>3.2568809E7</c:v>
                </c:pt>
                <c:pt idx="4044">
                  <c:v>2.9840067E7</c:v>
                </c:pt>
                <c:pt idx="4045">
                  <c:v>2.932266E7</c:v>
                </c:pt>
                <c:pt idx="4046">
                  <c:v>3.1404976E7</c:v>
                </c:pt>
                <c:pt idx="4047">
                  <c:v>3.3815445E7</c:v>
                </c:pt>
                <c:pt idx="4048">
                  <c:v>3.406279E7</c:v>
                </c:pt>
                <c:pt idx="4049">
                  <c:v>3.1713576E7</c:v>
                </c:pt>
                <c:pt idx="4050">
                  <c:v>2.9287791E7</c:v>
                </c:pt>
                <c:pt idx="4051">
                  <c:v>2.9290423E7</c:v>
                </c:pt>
                <c:pt idx="4052">
                  <c:v>3.1930507E7</c:v>
                </c:pt>
                <c:pt idx="4053">
                  <c:v>3.4077439E7</c:v>
                </c:pt>
                <c:pt idx="4054">
                  <c:v>3.3474863E7</c:v>
                </c:pt>
                <c:pt idx="4055">
                  <c:v>3.0680759E7</c:v>
                </c:pt>
                <c:pt idx="4056">
                  <c:v>2.8727428E7</c:v>
                </c:pt>
                <c:pt idx="4057">
                  <c:v>2.9474529E7</c:v>
                </c:pt>
                <c:pt idx="4058">
                  <c:v>3.2236662E7</c:v>
                </c:pt>
                <c:pt idx="4059">
                  <c:v>3.4051574E7</c:v>
                </c:pt>
                <c:pt idx="4060">
                  <c:v>3.3221793E7</c:v>
                </c:pt>
                <c:pt idx="4061">
                  <c:v>3.0676169E7</c:v>
                </c:pt>
                <c:pt idx="4062">
                  <c:v>2.9126142E7</c:v>
                </c:pt>
                <c:pt idx="4063">
                  <c:v>3.0253987E7</c:v>
                </c:pt>
                <c:pt idx="4064">
                  <c:v>3.2956858E7</c:v>
                </c:pt>
                <c:pt idx="4065">
                  <c:v>3.3985043E7</c:v>
                </c:pt>
                <c:pt idx="4066">
                  <c:v>3.2489252E7</c:v>
                </c:pt>
                <c:pt idx="4067">
                  <c:v>2.9969929E7</c:v>
                </c:pt>
                <c:pt idx="4068">
                  <c:v>2.9061649E7</c:v>
                </c:pt>
                <c:pt idx="4069">
                  <c:v>3.0635281E7</c:v>
                </c:pt>
                <c:pt idx="4070">
                  <c:v>3.3040377E7</c:v>
                </c:pt>
                <c:pt idx="4071">
                  <c:v>3.3608316E7</c:v>
                </c:pt>
                <c:pt idx="4072">
                  <c:v>3.1663056E7</c:v>
                </c:pt>
                <c:pt idx="4073">
                  <c:v>2.9081583E7</c:v>
                </c:pt>
                <c:pt idx="4074">
                  <c:v>2.8443499E7</c:v>
                </c:pt>
                <c:pt idx="4075">
                  <c:v>3.0469458E7</c:v>
                </c:pt>
                <c:pt idx="4076">
                  <c:v>3.3043058E7</c:v>
                </c:pt>
                <c:pt idx="4077">
                  <c:v>3.3517981E7</c:v>
                </c:pt>
                <c:pt idx="4078">
                  <c:v>3.1429819E7</c:v>
                </c:pt>
                <c:pt idx="4079">
                  <c:v>2.9096126E7</c:v>
                </c:pt>
                <c:pt idx="4080">
                  <c:v>2.8947105E7</c:v>
                </c:pt>
                <c:pt idx="4081">
                  <c:v>3.1476645E7</c:v>
                </c:pt>
                <c:pt idx="4082">
                  <c:v>3.388526E7</c:v>
                </c:pt>
                <c:pt idx="4083">
                  <c:v>3.3874909E7</c:v>
                </c:pt>
                <c:pt idx="4084">
                  <c:v>3.1487753E7</c:v>
                </c:pt>
                <c:pt idx="4085">
                  <c:v>2.952721E7</c:v>
                </c:pt>
                <c:pt idx="4086">
                  <c:v>3.0005035E7</c:v>
                </c:pt>
                <c:pt idx="4087">
                  <c:v>3.2638564E7</c:v>
                </c:pt>
                <c:pt idx="4088">
                  <c:v>3.4530453E7</c:v>
                </c:pt>
                <c:pt idx="4089">
                  <c:v>3.369145E7</c:v>
                </c:pt>
                <c:pt idx="4090">
                  <c:v>3.0889531E7</c:v>
                </c:pt>
                <c:pt idx="4091">
                  <c:v>2.9134392E7</c:v>
                </c:pt>
                <c:pt idx="4092">
                  <c:v>2.9993744E7</c:v>
                </c:pt>
                <c:pt idx="4093">
                  <c:v>3.2835245E7</c:v>
                </c:pt>
                <c:pt idx="4094">
                  <c:v>3.3944416E7</c:v>
                </c:pt>
                <c:pt idx="4095">
                  <c:v>3.264828E7</c:v>
                </c:pt>
                <c:pt idx="4096">
                  <c:v>2.9975739E7</c:v>
                </c:pt>
                <c:pt idx="4097">
                  <c:v>2.8741227E7</c:v>
                </c:pt>
                <c:pt idx="4098">
                  <c:v>3.00912E7</c:v>
                </c:pt>
                <c:pt idx="4099">
                  <c:v>3.2783469E7</c:v>
                </c:pt>
                <c:pt idx="4100">
                  <c:v>3.3540029E7</c:v>
                </c:pt>
                <c:pt idx="4101">
                  <c:v>3.194106E7</c:v>
                </c:pt>
                <c:pt idx="4102">
                  <c:v>2.9408596E7</c:v>
                </c:pt>
                <c:pt idx="4103">
                  <c:v>2.8663649E7</c:v>
                </c:pt>
                <c:pt idx="4104">
                  <c:v>3.0744878E7</c:v>
                </c:pt>
                <c:pt idx="4105">
                  <c:v>3.3280337E7</c:v>
                </c:pt>
                <c:pt idx="4106">
                  <c:v>3.3631711E7</c:v>
                </c:pt>
                <c:pt idx="4107">
                  <c:v>3.173378E7</c:v>
                </c:pt>
                <c:pt idx="4108">
                  <c:v>2.9241824E7</c:v>
                </c:pt>
                <c:pt idx="4109">
                  <c:v>2.8933957E7</c:v>
                </c:pt>
                <c:pt idx="4110">
                  <c:v>3.1066353E7</c:v>
                </c:pt>
                <c:pt idx="4111">
                  <c:v>3.3669279E7</c:v>
                </c:pt>
                <c:pt idx="4112">
                  <c:v>3.3729413E7</c:v>
                </c:pt>
                <c:pt idx="4113">
                  <c:v>3.1494333E7</c:v>
                </c:pt>
                <c:pt idx="4114">
                  <c:v>2.9196121E7</c:v>
                </c:pt>
                <c:pt idx="4115">
                  <c:v>2.9604921E7</c:v>
                </c:pt>
                <c:pt idx="4116">
                  <c:v>3.2237793E7</c:v>
                </c:pt>
                <c:pt idx="4117">
                  <c:v>3.4100983E7</c:v>
                </c:pt>
                <c:pt idx="4118">
                  <c:v>3.3435343E7</c:v>
                </c:pt>
                <c:pt idx="4119">
                  <c:v>3.0711193E7</c:v>
                </c:pt>
                <c:pt idx="4120">
                  <c:v>2.8853101E7</c:v>
                </c:pt>
                <c:pt idx="4121">
                  <c:v>2.9676405E7</c:v>
                </c:pt>
                <c:pt idx="4122">
                  <c:v>3.2538312E7</c:v>
                </c:pt>
                <c:pt idx="4123">
                  <c:v>3.4402304E7</c:v>
                </c:pt>
                <c:pt idx="4124">
                  <c:v>3.3235725E7</c:v>
                </c:pt>
                <c:pt idx="4125">
                  <c:v>3.0588087E7</c:v>
                </c:pt>
                <c:pt idx="4126">
                  <c:v>2.9215445E7</c:v>
                </c:pt>
                <c:pt idx="4127">
                  <c:v>3.0436949E7</c:v>
                </c:pt>
                <c:pt idx="4128">
                  <c:v>3.3045916E7</c:v>
                </c:pt>
                <c:pt idx="4129">
                  <c:v>3.4220946E7</c:v>
                </c:pt>
                <c:pt idx="4130">
                  <c:v>3.2878298E7</c:v>
                </c:pt>
                <c:pt idx="4131">
                  <c:v>3.0454334E7</c:v>
                </c:pt>
                <c:pt idx="4132">
                  <c:v>2.9654117E7</c:v>
                </c:pt>
                <c:pt idx="4133">
                  <c:v>3.150221E7</c:v>
                </c:pt>
                <c:pt idx="4134">
                  <c:v>3.4064694E7</c:v>
                </c:pt>
                <c:pt idx="4135">
                  <c:v>3.4420053E7</c:v>
                </c:pt>
                <c:pt idx="4136">
                  <c:v>3.2311578E7</c:v>
                </c:pt>
                <c:pt idx="4137">
                  <c:v>2.9684526E7</c:v>
                </c:pt>
                <c:pt idx="4138">
                  <c:v>2.9167344E7</c:v>
                </c:pt>
                <c:pt idx="4139">
                  <c:v>3.1325266E7</c:v>
                </c:pt>
                <c:pt idx="4140">
                  <c:v>3.3782883E7</c:v>
                </c:pt>
                <c:pt idx="4141">
                  <c:v>3.3844356E7</c:v>
                </c:pt>
                <c:pt idx="4142">
                  <c:v>3.1516093E7</c:v>
                </c:pt>
                <c:pt idx="4143">
                  <c:v>2.8986319E7</c:v>
                </c:pt>
                <c:pt idx="4144">
                  <c:v>2.9081725E7</c:v>
                </c:pt>
                <c:pt idx="4145">
                  <c:v>3.155602E7</c:v>
                </c:pt>
                <c:pt idx="4146">
                  <c:v>3.3522244E7</c:v>
                </c:pt>
                <c:pt idx="4147">
                  <c:v>3.2871592E7</c:v>
                </c:pt>
                <c:pt idx="4148">
                  <c:v>3.0409337E7</c:v>
                </c:pt>
                <c:pt idx="4149">
                  <c:v>2.8596603E7</c:v>
                </c:pt>
                <c:pt idx="4150">
                  <c:v>2.9341655E7</c:v>
                </c:pt>
                <c:pt idx="4151">
                  <c:v>3.1860605E7</c:v>
                </c:pt>
                <c:pt idx="4152">
                  <c:v>3.3671891E7</c:v>
                </c:pt>
                <c:pt idx="4153">
                  <c:v>3.2733154E7</c:v>
                </c:pt>
                <c:pt idx="4154">
                  <c:v>3.0094313E7</c:v>
                </c:pt>
                <c:pt idx="4155">
                  <c:v>2.852317E7</c:v>
                </c:pt>
                <c:pt idx="4156">
                  <c:v>2.986948E7</c:v>
                </c:pt>
                <c:pt idx="4157">
                  <c:v>3.2797911E7</c:v>
                </c:pt>
                <c:pt idx="4158">
                  <c:v>3.4074523E7</c:v>
                </c:pt>
                <c:pt idx="4159">
                  <c:v>3.2472325E7</c:v>
                </c:pt>
                <c:pt idx="4160">
                  <c:v>3.0039145E7</c:v>
                </c:pt>
                <c:pt idx="4161">
                  <c:v>2.8947349E7</c:v>
                </c:pt>
                <c:pt idx="4162">
                  <c:v>3.0449866E7</c:v>
                </c:pt>
                <c:pt idx="4163">
                  <c:v>3.2905829E7</c:v>
                </c:pt>
                <c:pt idx="4164">
                  <c:v>3.3845216E7</c:v>
                </c:pt>
                <c:pt idx="4165">
                  <c:v>3.2069717E7</c:v>
                </c:pt>
                <c:pt idx="4166">
                  <c:v>2.9562181E7</c:v>
                </c:pt>
                <c:pt idx="4167">
                  <c:v>2.912844E7</c:v>
                </c:pt>
                <c:pt idx="4168">
                  <c:v>3.1142968E7</c:v>
                </c:pt>
                <c:pt idx="4169">
                  <c:v>3.3597658E7</c:v>
                </c:pt>
                <c:pt idx="4170">
                  <c:v>3.351371E7</c:v>
                </c:pt>
                <c:pt idx="4171">
                  <c:v>3.1340059E7</c:v>
                </c:pt>
                <c:pt idx="4172">
                  <c:v>2.9180057E7</c:v>
                </c:pt>
                <c:pt idx="4173">
                  <c:v>2.9328773E7</c:v>
                </c:pt>
                <c:pt idx="4174">
                  <c:v>3.1942774E7</c:v>
                </c:pt>
                <c:pt idx="4175">
                  <c:v>3.4581071E7</c:v>
                </c:pt>
                <c:pt idx="4176">
                  <c:v>3.4432467E7</c:v>
                </c:pt>
                <c:pt idx="4177">
                  <c:v>3.1865839E7</c:v>
                </c:pt>
                <c:pt idx="4178">
                  <c:v>2.9591319E7</c:v>
                </c:pt>
                <c:pt idx="4179">
                  <c:v>3.0135181E7</c:v>
                </c:pt>
                <c:pt idx="4180">
                  <c:v>3.2729003E7</c:v>
                </c:pt>
                <c:pt idx="4181">
                  <c:v>3.4621841E7</c:v>
                </c:pt>
                <c:pt idx="4182">
                  <c:v>3.3736019E7</c:v>
                </c:pt>
                <c:pt idx="4183">
                  <c:v>3.1219058E7</c:v>
                </c:pt>
                <c:pt idx="4184">
                  <c:v>2.9457878E7</c:v>
                </c:pt>
                <c:pt idx="4185">
                  <c:v>3.0514665E7</c:v>
                </c:pt>
                <c:pt idx="4186">
                  <c:v>3.3055433E7</c:v>
                </c:pt>
                <c:pt idx="4187">
                  <c:v>3.4449788E7</c:v>
                </c:pt>
                <c:pt idx="4188">
                  <c:v>3.2762462E7</c:v>
                </c:pt>
                <c:pt idx="4189">
                  <c:v>3.0086884E7</c:v>
                </c:pt>
                <c:pt idx="4190">
                  <c:v>2.8943413E7</c:v>
                </c:pt>
                <c:pt idx="4191">
                  <c:v>3.0475145E7</c:v>
                </c:pt>
                <c:pt idx="4192">
                  <c:v>3.3034129E7</c:v>
                </c:pt>
                <c:pt idx="4193">
                  <c:v>3.3739816E7</c:v>
                </c:pt>
                <c:pt idx="4194">
                  <c:v>3.1989441E7</c:v>
                </c:pt>
                <c:pt idx="4195">
                  <c:v>2.945129E7</c:v>
                </c:pt>
                <c:pt idx="4196">
                  <c:v>2.8665414E7</c:v>
                </c:pt>
                <c:pt idx="4197">
                  <c:v>3.055457E7</c:v>
                </c:pt>
                <c:pt idx="4198">
                  <c:v>3.3125151E7</c:v>
                </c:pt>
                <c:pt idx="4199">
                  <c:v>3.3537603E7</c:v>
                </c:pt>
                <c:pt idx="4200">
                  <c:v>3.1258758E7</c:v>
                </c:pt>
                <c:pt idx="4201">
                  <c:v>2.8791974E7</c:v>
                </c:pt>
                <c:pt idx="4202">
                  <c:v>2.8617585E7</c:v>
                </c:pt>
                <c:pt idx="4203">
                  <c:v>3.0849953E7</c:v>
                </c:pt>
                <c:pt idx="4204">
                  <c:v>3.3103844E7</c:v>
                </c:pt>
                <c:pt idx="4205">
                  <c:v>3.2975291E7</c:v>
                </c:pt>
                <c:pt idx="4206">
                  <c:v>3.0777746E7</c:v>
                </c:pt>
                <c:pt idx="4207">
                  <c:v>2.8541318E7</c:v>
                </c:pt>
                <c:pt idx="4208">
                  <c:v>2.8837139E7</c:v>
                </c:pt>
                <c:pt idx="4209">
                  <c:v>3.131806E7</c:v>
                </c:pt>
                <c:pt idx="4210">
                  <c:v>3.3342584E7</c:v>
                </c:pt>
                <c:pt idx="4211">
                  <c:v>3.2836551E7</c:v>
                </c:pt>
                <c:pt idx="4212">
                  <c:v>3.0223651E7</c:v>
                </c:pt>
                <c:pt idx="4213">
                  <c:v>2.8429375E7</c:v>
                </c:pt>
                <c:pt idx="4214">
                  <c:v>2.9287151E7</c:v>
                </c:pt>
                <c:pt idx="4215">
                  <c:v>3.2019995E7</c:v>
                </c:pt>
                <c:pt idx="4216">
                  <c:v>3.370097E7</c:v>
                </c:pt>
                <c:pt idx="4217">
                  <c:v>3.2557523E7</c:v>
                </c:pt>
                <c:pt idx="4218">
                  <c:v>3.0040183E7</c:v>
                </c:pt>
                <c:pt idx="4219">
                  <c:v>2.8648228E7</c:v>
                </c:pt>
                <c:pt idx="4220">
                  <c:v>3.0100991E7</c:v>
                </c:pt>
                <c:pt idx="4221">
                  <c:v>3.2909215E7</c:v>
                </c:pt>
                <c:pt idx="4222">
                  <c:v>3.4011099E7</c:v>
                </c:pt>
                <c:pt idx="4223">
                  <c:v>3.2294547E7</c:v>
                </c:pt>
                <c:pt idx="4224">
                  <c:v>2.9580804E7</c:v>
                </c:pt>
                <c:pt idx="4225">
                  <c:v>2.8932015E7</c:v>
                </c:pt>
                <c:pt idx="4226">
                  <c:v>3.1006687E7</c:v>
                </c:pt>
                <c:pt idx="4227">
                  <c:v>3.3677757E7</c:v>
                </c:pt>
                <c:pt idx="4228">
                  <c:v>3.3980228E7</c:v>
                </c:pt>
                <c:pt idx="4229">
                  <c:v>3.1697351E7</c:v>
                </c:pt>
                <c:pt idx="4230">
                  <c:v>2.9231548E7</c:v>
                </c:pt>
                <c:pt idx="4231">
                  <c:v>2.8874423E7</c:v>
                </c:pt>
                <c:pt idx="4232">
                  <c:v>3.1069204E7</c:v>
                </c:pt>
                <c:pt idx="4233">
                  <c:v>3.3651685E7</c:v>
                </c:pt>
                <c:pt idx="4234">
                  <c:v>3.371132E7</c:v>
                </c:pt>
                <c:pt idx="4235">
                  <c:v>3.1500429E7</c:v>
                </c:pt>
                <c:pt idx="4236">
                  <c:v>2.9383777E7</c:v>
                </c:pt>
                <c:pt idx="4237">
                  <c:v>2.9508795E7</c:v>
                </c:pt>
                <c:pt idx="4238">
                  <c:v>3.2052677E7</c:v>
                </c:pt>
                <c:pt idx="4239">
                  <c:v>3.4185578E7</c:v>
                </c:pt>
                <c:pt idx="4240">
                  <c:v>3.3831189E7</c:v>
                </c:pt>
                <c:pt idx="4241">
                  <c:v>3.1474342E7</c:v>
                </c:pt>
                <c:pt idx="4242">
                  <c:v>2.9729235E7</c:v>
                </c:pt>
                <c:pt idx="4243">
                  <c:v>3.0507954E7</c:v>
                </c:pt>
                <c:pt idx="4244">
                  <c:v>3.3132562E7</c:v>
                </c:pt>
                <c:pt idx="4245">
                  <c:v>3.4922905E7</c:v>
                </c:pt>
                <c:pt idx="4246">
                  <c:v>3.3820021E7</c:v>
                </c:pt>
                <c:pt idx="4247">
                  <c:v>3.1108682E7</c:v>
                </c:pt>
                <c:pt idx="4248">
                  <c:v>2.9603257E7</c:v>
                </c:pt>
                <c:pt idx="4249">
                  <c:v>3.0933882E7</c:v>
                </c:pt>
                <c:pt idx="4250">
                  <c:v>3.3804179E7</c:v>
                </c:pt>
                <c:pt idx="4251">
                  <c:v>3.4778091E7</c:v>
                </c:pt>
                <c:pt idx="4252">
                  <c:v>3.3039423E7</c:v>
                </c:pt>
                <c:pt idx="4253">
                  <c:v>3.0144972E7</c:v>
                </c:pt>
                <c:pt idx="4254">
                  <c:v>2.9175692E7</c:v>
                </c:pt>
                <c:pt idx="4255">
                  <c:v>3.0990477E7</c:v>
                </c:pt>
                <c:pt idx="4256">
                  <c:v>3.3596453E7</c:v>
                </c:pt>
                <c:pt idx="4257">
                  <c:v>3.4182182E7</c:v>
                </c:pt>
                <c:pt idx="4258">
                  <c:v>3.2015103E7</c:v>
                </c:pt>
                <c:pt idx="4259">
                  <c:v>2.9380447E7</c:v>
                </c:pt>
                <c:pt idx="4260">
                  <c:v>2.8916991E7</c:v>
                </c:pt>
                <c:pt idx="4261">
                  <c:v>3.1090891E7</c:v>
                </c:pt>
                <c:pt idx="4262">
                  <c:v>3.3575321E7</c:v>
                </c:pt>
                <c:pt idx="4263">
                  <c:v>3.3808737E7</c:v>
                </c:pt>
                <c:pt idx="4264">
                  <c:v>3.14506E7</c:v>
                </c:pt>
                <c:pt idx="4265">
                  <c:v>2.9047869E7</c:v>
                </c:pt>
                <c:pt idx="4266">
                  <c:v>2.9295771E7</c:v>
                </c:pt>
                <c:pt idx="4267">
                  <c:v>3.1712539E7</c:v>
                </c:pt>
                <c:pt idx="4268">
                  <c:v>3.3719078E7</c:v>
                </c:pt>
                <c:pt idx="4269">
                  <c:v>3.3592882E7</c:v>
                </c:pt>
                <c:pt idx="4270">
                  <c:v>3.113445E7</c:v>
                </c:pt>
                <c:pt idx="4271">
                  <c:v>2.9124477E7</c:v>
                </c:pt>
                <c:pt idx="4272">
                  <c:v>2.9633716E7</c:v>
                </c:pt>
                <c:pt idx="4273">
                  <c:v>3.221535E7</c:v>
                </c:pt>
                <c:pt idx="4274">
                  <c:v>3.4111061E7</c:v>
                </c:pt>
                <c:pt idx="4275">
                  <c:v>3.3194846E7</c:v>
                </c:pt>
                <c:pt idx="4276">
                  <c:v>3.0265005E7</c:v>
                </c:pt>
                <c:pt idx="4277">
                  <c:v>2.8819865E7</c:v>
                </c:pt>
                <c:pt idx="4278">
                  <c:v>3.01553E7</c:v>
                </c:pt>
                <c:pt idx="4279">
                  <c:v>3.2731118E7</c:v>
                </c:pt>
                <c:pt idx="4280">
                  <c:v>3.4052885E7</c:v>
                </c:pt>
                <c:pt idx="4281">
                  <c:v>3.2958152E7</c:v>
                </c:pt>
                <c:pt idx="4282">
                  <c:v>3.0279128E7</c:v>
                </c:pt>
                <c:pt idx="4283">
                  <c:v>2.9285808E7</c:v>
                </c:pt>
                <c:pt idx="4284">
                  <c:v>3.1040076E7</c:v>
                </c:pt>
                <c:pt idx="4285">
                  <c:v>3.367869E7</c:v>
                </c:pt>
                <c:pt idx="4286">
                  <c:v>3.4294323E7</c:v>
                </c:pt>
                <c:pt idx="4287">
                  <c:v>3.2276425E7</c:v>
                </c:pt>
                <c:pt idx="4288">
                  <c:v>2.9644506E7</c:v>
                </c:pt>
                <c:pt idx="4289">
                  <c:v>2.9123246E7</c:v>
                </c:pt>
                <c:pt idx="4290">
                  <c:v>3.1195882E7</c:v>
                </c:pt>
                <c:pt idx="4291">
                  <c:v>3.3429991E7</c:v>
                </c:pt>
                <c:pt idx="4292">
                  <c:v>3.3788407E7</c:v>
                </c:pt>
                <c:pt idx="4293">
                  <c:v>3.1663345E7</c:v>
                </c:pt>
                <c:pt idx="4294">
                  <c:v>2.9034474E7</c:v>
                </c:pt>
                <c:pt idx="4295">
                  <c:v>2.8761222E7</c:v>
                </c:pt>
                <c:pt idx="4296">
                  <c:v>3.1014466E7</c:v>
                </c:pt>
                <c:pt idx="4297">
                  <c:v>3.3449301E7</c:v>
                </c:pt>
                <c:pt idx="4298">
                  <c:v>3.3359071E7</c:v>
                </c:pt>
                <c:pt idx="4299">
                  <c:v>3.1108194E7</c:v>
                </c:pt>
                <c:pt idx="4300">
                  <c:v>2.902582E7</c:v>
                </c:pt>
                <c:pt idx="4301">
                  <c:v>2.9364063E7</c:v>
                </c:pt>
                <c:pt idx="4302">
                  <c:v>3.2059052E7</c:v>
                </c:pt>
                <c:pt idx="4303">
                  <c:v>3.3898781E7</c:v>
                </c:pt>
                <c:pt idx="4304">
                  <c:v>3.3331101E7</c:v>
                </c:pt>
                <c:pt idx="4305">
                  <c:v>3.0569656E7</c:v>
                </c:pt>
                <c:pt idx="4306">
                  <c:v>2.8748931E7</c:v>
                </c:pt>
                <c:pt idx="4307">
                  <c:v>2.9681971E7</c:v>
                </c:pt>
                <c:pt idx="4308">
                  <c:v>3.2429668E7</c:v>
                </c:pt>
                <c:pt idx="4309">
                  <c:v>3.3951068E7</c:v>
                </c:pt>
                <c:pt idx="4310">
                  <c:v>3.2553737E7</c:v>
                </c:pt>
                <c:pt idx="4311">
                  <c:v>2.9776554E7</c:v>
                </c:pt>
                <c:pt idx="4312">
                  <c:v>2.8464748E7</c:v>
                </c:pt>
                <c:pt idx="4313">
                  <c:v>2.9986717E7</c:v>
                </c:pt>
                <c:pt idx="4314">
                  <c:v>3.2715768E7</c:v>
                </c:pt>
                <c:pt idx="4315">
                  <c:v>3.3641707E7</c:v>
                </c:pt>
                <c:pt idx="4316">
                  <c:v>3.1990562E7</c:v>
                </c:pt>
                <c:pt idx="4317">
                  <c:v>2.9322281E7</c:v>
                </c:pt>
                <c:pt idx="4318">
                  <c:v>2.8583869E7</c:v>
                </c:pt>
                <c:pt idx="4319">
                  <c:v>3.0368209E7</c:v>
                </c:pt>
                <c:pt idx="4320">
                  <c:v>3.2920668E7</c:v>
                </c:pt>
                <c:pt idx="4321">
                  <c:v>3.3200988E7</c:v>
                </c:pt>
                <c:pt idx="4322">
                  <c:v>3.1207817E7</c:v>
                </c:pt>
                <c:pt idx="4323">
                  <c:v>2.8651933E7</c:v>
                </c:pt>
                <c:pt idx="4324">
                  <c:v>2.8493649E7</c:v>
                </c:pt>
                <c:pt idx="4325">
                  <c:v>3.0529464E7</c:v>
                </c:pt>
                <c:pt idx="4326">
                  <c:v>3.2790215E7</c:v>
                </c:pt>
                <c:pt idx="4327">
                  <c:v>3.2774095E7</c:v>
                </c:pt>
                <c:pt idx="4328">
                  <c:v>3.0393415E7</c:v>
                </c:pt>
                <c:pt idx="4329">
                  <c:v>2.8154191E7</c:v>
                </c:pt>
                <c:pt idx="4330">
                  <c:v>2.8564614E7</c:v>
                </c:pt>
                <c:pt idx="4331">
                  <c:v>3.1129054E7</c:v>
                </c:pt>
                <c:pt idx="4332">
                  <c:v>3.3377354E7</c:v>
                </c:pt>
                <c:pt idx="4333">
                  <c:v>3.2757599E7</c:v>
                </c:pt>
                <c:pt idx="4334">
                  <c:v>3.0171343E7</c:v>
                </c:pt>
                <c:pt idx="4335">
                  <c:v>2.8196641E7</c:v>
                </c:pt>
                <c:pt idx="4336">
                  <c:v>2.9117646E7</c:v>
                </c:pt>
                <c:pt idx="4337">
                  <c:v>3.1564269E7</c:v>
                </c:pt>
                <c:pt idx="4338">
                  <c:v>3.3294257E7</c:v>
                </c:pt>
                <c:pt idx="4339">
                  <c:v>3.2437722E7</c:v>
                </c:pt>
                <c:pt idx="4340">
                  <c:v>2.980341E7</c:v>
                </c:pt>
                <c:pt idx="4341">
                  <c:v>2.831606E7</c:v>
                </c:pt>
                <c:pt idx="4342">
                  <c:v>2.9703895E7</c:v>
                </c:pt>
                <c:pt idx="4343">
                  <c:v>3.2454512E7</c:v>
                </c:pt>
                <c:pt idx="4344">
                  <c:v>3.3737644E7</c:v>
                </c:pt>
                <c:pt idx="4345">
                  <c:v>3.2158039E7</c:v>
                </c:pt>
                <c:pt idx="4346">
                  <c:v>2.967244E7</c:v>
                </c:pt>
                <c:pt idx="4347">
                  <c:v>2.8876382E7</c:v>
                </c:pt>
                <c:pt idx="4348">
                  <c:v>3.0720039E7</c:v>
                </c:pt>
                <c:pt idx="4349">
                  <c:v>3.3115854E7</c:v>
                </c:pt>
                <c:pt idx="4350">
                  <c:v>3.3965184E7</c:v>
                </c:pt>
                <c:pt idx="4351">
                  <c:v>3.206992E7</c:v>
                </c:pt>
                <c:pt idx="4352">
                  <c:v>2.9291712E7</c:v>
                </c:pt>
                <c:pt idx="4353">
                  <c:v>2.8883626E7</c:v>
                </c:pt>
                <c:pt idx="4354">
                  <c:v>3.0947273E7</c:v>
                </c:pt>
                <c:pt idx="4355">
                  <c:v>3.312467E7</c:v>
                </c:pt>
                <c:pt idx="4356">
                  <c:v>3.2916449E7</c:v>
                </c:pt>
                <c:pt idx="4357">
                  <c:v>3.0528569E7</c:v>
                </c:pt>
                <c:pt idx="4358">
                  <c:v>2.8149966E7</c:v>
                </c:pt>
                <c:pt idx="4359">
                  <c:v>2.8253592E7</c:v>
                </c:pt>
                <c:pt idx="4360">
                  <c:v>3.0735657E7</c:v>
                </c:pt>
                <c:pt idx="4361">
                  <c:v>3.2676285E7</c:v>
                </c:pt>
                <c:pt idx="4362">
                  <c:v>3.2201345E7</c:v>
                </c:pt>
                <c:pt idx="4363">
                  <c:v>2.9553499E7</c:v>
                </c:pt>
                <c:pt idx="4364">
                  <c:v>2.7605304E7</c:v>
                </c:pt>
                <c:pt idx="4365">
                  <c:v>2.839454E7</c:v>
                </c:pt>
                <c:pt idx="4366">
                  <c:v>3.1025476E7</c:v>
                </c:pt>
                <c:pt idx="4367">
                  <c:v>3.2955547E7</c:v>
                </c:pt>
                <c:pt idx="4368">
                  <c:v>3.2073682E7</c:v>
                </c:pt>
                <c:pt idx="4369">
                  <c:v>2.9587171E7</c:v>
                </c:pt>
                <c:pt idx="4370">
                  <c:v>2.8079784E7</c:v>
                </c:pt>
                <c:pt idx="4371">
                  <c:v>2.9372816E7</c:v>
                </c:pt>
                <c:pt idx="4372">
                  <c:v>3.20292E7</c:v>
                </c:pt>
                <c:pt idx="4373">
                  <c:v>3.3474153E7</c:v>
                </c:pt>
                <c:pt idx="4374">
                  <c:v>3.2237633E7</c:v>
                </c:pt>
                <c:pt idx="4375">
                  <c:v>2.9789102E7</c:v>
                </c:pt>
                <c:pt idx="4376">
                  <c:v>2.8812222E7</c:v>
                </c:pt>
                <c:pt idx="4377">
                  <c:v>3.0553869E7</c:v>
                </c:pt>
                <c:pt idx="4378">
                  <c:v>3.3223132E7</c:v>
                </c:pt>
                <c:pt idx="4379">
                  <c:v>3.419446E7</c:v>
                </c:pt>
                <c:pt idx="4380">
                  <c:v>3.2224957E7</c:v>
                </c:pt>
                <c:pt idx="4381">
                  <c:v>2.9654822E7</c:v>
                </c:pt>
                <c:pt idx="4382">
                  <c:v>2.9087173E7</c:v>
                </c:pt>
                <c:pt idx="4383">
                  <c:v>3.1098396E7</c:v>
                </c:pt>
                <c:pt idx="4384">
                  <c:v>3.3594337E7</c:v>
                </c:pt>
                <c:pt idx="4385">
                  <c:v>3.3829822E7</c:v>
                </c:pt>
                <c:pt idx="4386">
                  <c:v>3.1443313E7</c:v>
                </c:pt>
                <c:pt idx="4387">
                  <c:v>2.890216E7</c:v>
                </c:pt>
                <c:pt idx="4388">
                  <c:v>2.8771744E7</c:v>
                </c:pt>
                <c:pt idx="4389">
                  <c:v>3.1007856E7</c:v>
                </c:pt>
                <c:pt idx="4390">
                  <c:v>3.3041496E7</c:v>
                </c:pt>
                <c:pt idx="4391">
                  <c:v>3.2771394E7</c:v>
                </c:pt>
                <c:pt idx="4392">
                  <c:v>3.0156109E7</c:v>
                </c:pt>
                <c:pt idx="4393">
                  <c:v>2.8168638E7</c:v>
                </c:pt>
                <c:pt idx="4394">
                  <c:v>2.8745634E7</c:v>
                </c:pt>
                <c:pt idx="4395">
                  <c:v>3.1438194E7</c:v>
                </c:pt>
                <c:pt idx="4396">
                  <c:v>3.3388586E7</c:v>
                </c:pt>
                <c:pt idx="4397">
                  <c:v>3.237781E7</c:v>
                </c:pt>
                <c:pt idx="4398">
                  <c:v>2.9962506E7</c:v>
                </c:pt>
                <c:pt idx="4399">
                  <c:v>2.8348103E7</c:v>
                </c:pt>
                <c:pt idx="4400">
                  <c:v>2.9551673E7</c:v>
                </c:pt>
                <c:pt idx="4401">
                  <c:v>3.2445441E7</c:v>
                </c:pt>
                <c:pt idx="4402">
                  <c:v>3.4029102E7</c:v>
                </c:pt>
                <c:pt idx="4403">
                  <c:v>3.255517E7</c:v>
                </c:pt>
                <c:pt idx="4404">
                  <c:v>2.9787173E7</c:v>
                </c:pt>
                <c:pt idx="4405">
                  <c:v>2.8558106E7</c:v>
                </c:pt>
                <c:pt idx="4406">
                  <c:v>3.0239377E7</c:v>
                </c:pt>
                <c:pt idx="4407">
                  <c:v>3.292379E7</c:v>
                </c:pt>
                <c:pt idx="4408">
                  <c:v>3.3855799E7</c:v>
                </c:pt>
                <c:pt idx="4409">
                  <c:v>3.2152783E7</c:v>
                </c:pt>
                <c:pt idx="4410">
                  <c:v>2.9753239E7</c:v>
                </c:pt>
                <c:pt idx="4411">
                  <c:v>2.8883042E7</c:v>
                </c:pt>
                <c:pt idx="4412">
                  <c:v>3.0615209E7</c:v>
                </c:pt>
                <c:pt idx="4413">
                  <c:v>3.2762684E7</c:v>
                </c:pt>
                <c:pt idx="4414">
                  <c:v>3.2876068E7</c:v>
                </c:pt>
                <c:pt idx="4415">
                  <c:v>3.0673271E7</c:v>
                </c:pt>
                <c:pt idx="4416">
                  <c:v>2.8507892E7</c:v>
                </c:pt>
                <c:pt idx="4417">
                  <c:v>2.8377628E7</c:v>
                </c:pt>
                <c:pt idx="4418">
                  <c:v>3.0681395E7</c:v>
                </c:pt>
                <c:pt idx="4419">
                  <c:v>3.2785755E7</c:v>
                </c:pt>
                <c:pt idx="4420">
                  <c:v>3.2807445E7</c:v>
                </c:pt>
                <c:pt idx="4421">
                  <c:v>3.0348037E7</c:v>
                </c:pt>
                <c:pt idx="4422">
                  <c:v>2.803102E7</c:v>
                </c:pt>
                <c:pt idx="4423">
                  <c:v>2.830051E7</c:v>
                </c:pt>
                <c:pt idx="4424">
                  <c:v>3.0822686E7</c:v>
                </c:pt>
                <c:pt idx="4425">
                  <c:v>3.2659037E7</c:v>
                </c:pt>
                <c:pt idx="4426">
                  <c:v>3.2340724E7</c:v>
                </c:pt>
                <c:pt idx="4427">
                  <c:v>2.9999223E7</c:v>
                </c:pt>
                <c:pt idx="4428">
                  <c:v>2.8300368E7</c:v>
                </c:pt>
                <c:pt idx="4429">
                  <c:v>2.9086795E7</c:v>
                </c:pt>
                <c:pt idx="4430">
                  <c:v>3.1708347E7</c:v>
                </c:pt>
                <c:pt idx="4431">
                  <c:v>3.3059351E7</c:v>
                </c:pt>
                <c:pt idx="4432">
                  <c:v>3.1729686E7</c:v>
                </c:pt>
                <c:pt idx="4433">
                  <c:v>2.897263E7</c:v>
                </c:pt>
                <c:pt idx="4434">
                  <c:v>2.7679658E7</c:v>
                </c:pt>
                <c:pt idx="4435">
                  <c:v>2.9170428E7</c:v>
                </c:pt>
                <c:pt idx="4436">
                  <c:v>3.1960601E7</c:v>
                </c:pt>
                <c:pt idx="4437">
                  <c:v>3.3084649E7</c:v>
                </c:pt>
                <c:pt idx="4438">
                  <c:v>3.1593698E7</c:v>
                </c:pt>
                <c:pt idx="4439">
                  <c:v>2.9049352E7</c:v>
                </c:pt>
                <c:pt idx="4440">
                  <c:v>2.8200608E7</c:v>
                </c:pt>
                <c:pt idx="4441">
                  <c:v>3.0052903E7</c:v>
                </c:pt>
                <c:pt idx="4442">
                  <c:v>3.2835587E7</c:v>
                </c:pt>
                <c:pt idx="4443">
                  <c:v>3.3591335E7</c:v>
                </c:pt>
                <c:pt idx="4444">
                  <c:v>3.1822436E7</c:v>
                </c:pt>
                <c:pt idx="4445">
                  <c:v>2.9563261E7</c:v>
                </c:pt>
                <c:pt idx="4446">
                  <c:v>2.9149006E7</c:v>
                </c:pt>
                <c:pt idx="4447">
                  <c:v>3.1141711E7</c:v>
                </c:pt>
                <c:pt idx="4448">
                  <c:v>3.3539718E7</c:v>
                </c:pt>
                <c:pt idx="4449">
                  <c:v>3.3670455E7</c:v>
                </c:pt>
                <c:pt idx="4450">
                  <c:v>3.1179287E7</c:v>
                </c:pt>
                <c:pt idx="4451">
                  <c:v>2.9048523E7</c:v>
                </c:pt>
                <c:pt idx="4452">
                  <c:v>2.9160042E7</c:v>
                </c:pt>
                <c:pt idx="4453">
                  <c:v>3.1586937E7</c:v>
                </c:pt>
                <c:pt idx="4454">
                  <c:v>3.3742729E7</c:v>
                </c:pt>
                <c:pt idx="4455">
                  <c:v>3.3330113E7</c:v>
                </c:pt>
                <c:pt idx="4456">
                  <c:v>3.0673233E7</c:v>
                </c:pt>
                <c:pt idx="4457">
                  <c:v>2.8621707E7</c:v>
                </c:pt>
                <c:pt idx="4458">
                  <c:v>2.9220276E7</c:v>
                </c:pt>
                <c:pt idx="4459">
                  <c:v>3.1809953E7</c:v>
                </c:pt>
                <c:pt idx="4460">
                  <c:v>3.3608377E7</c:v>
                </c:pt>
                <c:pt idx="4461">
                  <c:v>3.2610913E7</c:v>
                </c:pt>
                <c:pt idx="4462">
                  <c:v>2.9799568E7</c:v>
                </c:pt>
                <c:pt idx="4463">
                  <c:v>2.849542E7</c:v>
                </c:pt>
                <c:pt idx="4464">
                  <c:v>2.9781195E7</c:v>
                </c:pt>
                <c:pt idx="4465">
                  <c:v>3.2356502E7</c:v>
                </c:pt>
                <c:pt idx="4466">
                  <c:v>3.3417239E7</c:v>
                </c:pt>
                <c:pt idx="4467">
                  <c:v>3.190976E7</c:v>
                </c:pt>
                <c:pt idx="4468">
                  <c:v>2.9192137E7</c:v>
                </c:pt>
                <c:pt idx="4469">
                  <c:v>2.8138137E7</c:v>
                </c:pt>
                <c:pt idx="4470">
                  <c:v>2.982455E7</c:v>
                </c:pt>
                <c:pt idx="4471">
                  <c:v>3.2667601E7</c:v>
                </c:pt>
                <c:pt idx="4472">
                  <c:v>3.3485539E7</c:v>
                </c:pt>
                <c:pt idx="4473">
                  <c:v>3.1494626E7</c:v>
                </c:pt>
                <c:pt idx="4474">
                  <c:v>2.8903691E7</c:v>
                </c:pt>
                <c:pt idx="4475">
                  <c:v>2.8417019E7</c:v>
                </c:pt>
                <c:pt idx="4476">
                  <c:v>3.058154E7</c:v>
                </c:pt>
                <c:pt idx="4477">
                  <c:v>3.3172033E7</c:v>
                </c:pt>
                <c:pt idx="4478">
                  <c:v>3.3722882E7</c:v>
                </c:pt>
                <c:pt idx="4479">
                  <c:v>3.1702917E7</c:v>
                </c:pt>
                <c:pt idx="4480">
                  <c:v>2.9219276E7</c:v>
                </c:pt>
                <c:pt idx="4481">
                  <c:v>2.9218071E7</c:v>
                </c:pt>
                <c:pt idx="4482">
                  <c:v>3.1581115E7</c:v>
                </c:pt>
                <c:pt idx="4483">
                  <c:v>3.3852139E7</c:v>
                </c:pt>
                <c:pt idx="4484">
                  <c:v>3.3513846E7</c:v>
                </c:pt>
                <c:pt idx="4485">
                  <c:v>3.1055627E7</c:v>
                </c:pt>
                <c:pt idx="4486">
                  <c:v>2.9055652E7</c:v>
                </c:pt>
                <c:pt idx="4487">
                  <c:v>2.9550964E7</c:v>
                </c:pt>
                <c:pt idx="4488">
                  <c:v>3.2268452E7</c:v>
                </c:pt>
                <c:pt idx="4489">
                  <c:v>3.4085333E7</c:v>
                </c:pt>
                <c:pt idx="4490">
                  <c:v>3.316556E7</c:v>
                </c:pt>
                <c:pt idx="4491">
                  <c:v>3.0379136E7</c:v>
                </c:pt>
                <c:pt idx="4492">
                  <c:v>2.8664657E7</c:v>
                </c:pt>
                <c:pt idx="4493">
                  <c:v>2.982827E7</c:v>
                </c:pt>
                <c:pt idx="4494">
                  <c:v>3.2342389E7</c:v>
                </c:pt>
                <c:pt idx="4495">
                  <c:v>3.375257E7</c:v>
                </c:pt>
                <c:pt idx="4496">
                  <c:v>3.2510573E7</c:v>
                </c:pt>
                <c:pt idx="4497">
                  <c:v>2.9771666E7</c:v>
                </c:pt>
                <c:pt idx="4498">
                  <c:v>2.8645635E7</c:v>
                </c:pt>
                <c:pt idx="4499">
                  <c:v>3.0276277E7</c:v>
                </c:pt>
                <c:pt idx="4500">
                  <c:v>3.28724E7</c:v>
                </c:pt>
                <c:pt idx="4501">
                  <c:v>3.3553043E7</c:v>
                </c:pt>
                <c:pt idx="4502">
                  <c:v>3.1842173E7</c:v>
                </c:pt>
                <c:pt idx="4503">
                  <c:v>2.9157902E7</c:v>
                </c:pt>
                <c:pt idx="4504">
                  <c:v>2.8490582E7</c:v>
                </c:pt>
                <c:pt idx="4505">
                  <c:v>3.0489914E7</c:v>
                </c:pt>
                <c:pt idx="4506">
                  <c:v>3.2922718E7</c:v>
                </c:pt>
                <c:pt idx="4507">
                  <c:v>3.3122698E7</c:v>
                </c:pt>
                <c:pt idx="4508">
                  <c:v>3.0853453E7</c:v>
                </c:pt>
                <c:pt idx="4509">
                  <c:v>2.8392659E7</c:v>
                </c:pt>
                <c:pt idx="4510">
                  <c:v>2.815847E7</c:v>
                </c:pt>
                <c:pt idx="4511">
                  <c:v>3.0323641E7</c:v>
                </c:pt>
                <c:pt idx="4512">
                  <c:v>3.2627247E7</c:v>
                </c:pt>
                <c:pt idx="4513">
                  <c:v>3.2417335E7</c:v>
                </c:pt>
                <c:pt idx="4514">
                  <c:v>3.0016519E7</c:v>
                </c:pt>
                <c:pt idx="4515">
                  <c:v>2.777632E7</c:v>
                </c:pt>
                <c:pt idx="4516">
                  <c:v>2.8371048E7</c:v>
                </c:pt>
                <c:pt idx="4517">
                  <c:v>3.0698088E7</c:v>
                </c:pt>
                <c:pt idx="4518">
                  <c:v>3.2624264E7</c:v>
                </c:pt>
                <c:pt idx="4519">
                  <c:v>3.1927992E7</c:v>
                </c:pt>
                <c:pt idx="4520">
                  <c:v>2.9599762E7</c:v>
                </c:pt>
                <c:pt idx="4521">
                  <c:v>2.8014215E7</c:v>
                </c:pt>
                <c:pt idx="4522">
                  <c:v>2.8728479E7</c:v>
                </c:pt>
                <c:pt idx="4523">
                  <c:v>3.1378175E7</c:v>
                </c:pt>
                <c:pt idx="4524">
                  <c:v>3.3061282E7</c:v>
                </c:pt>
                <c:pt idx="4525">
                  <c:v>3.1941888E7</c:v>
                </c:pt>
                <c:pt idx="4526">
                  <c:v>2.9514531E7</c:v>
                </c:pt>
                <c:pt idx="4527">
                  <c:v>2.8239249E7</c:v>
                </c:pt>
                <c:pt idx="4528">
                  <c:v>2.9478921E7</c:v>
                </c:pt>
                <c:pt idx="4529">
                  <c:v>3.1901812E7</c:v>
                </c:pt>
                <c:pt idx="4530">
                  <c:v>3.3207753E7</c:v>
                </c:pt>
                <c:pt idx="4531">
                  <c:v>3.1536577E7</c:v>
                </c:pt>
                <c:pt idx="4532">
                  <c:v>2.9005942E7</c:v>
                </c:pt>
                <c:pt idx="4533">
                  <c:v>2.8273245E7</c:v>
                </c:pt>
                <c:pt idx="4534">
                  <c:v>3.0025495E7</c:v>
                </c:pt>
                <c:pt idx="4535">
                  <c:v>3.2651418E7</c:v>
                </c:pt>
                <c:pt idx="4536">
                  <c:v>3.3277826E7</c:v>
                </c:pt>
                <c:pt idx="4537">
                  <c:v>3.1321299E7</c:v>
                </c:pt>
                <c:pt idx="4538">
                  <c:v>2.8847784E7</c:v>
                </c:pt>
                <c:pt idx="4539">
                  <c:v>2.8397397E7</c:v>
                </c:pt>
                <c:pt idx="4540">
                  <c:v>3.0452189E7</c:v>
                </c:pt>
                <c:pt idx="4541">
                  <c:v>3.2800157E7</c:v>
                </c:pt>
                <c:pt idx="4542">
                  <c:v>3.2788125E7</c:v>
                </c:pt>
                <c:pt idx="4543">
                  <c:v>3.0207915E7</c:v>
                </c:pt>
                <c:pt idx="4544">
                  <c:v>2.8006458E7</c:v>
                </c:pt>
                <c:pt idx="4545">
                  <c:v>2.8263876E7</c:v>
                </c:pt>
                <c:pt idx="4546">
                  <c:v>3.0796551E7</c:v>
                </c:pt>
                <c:pt idx="4547">
                  <c:v>3.3074848E7</c:v>
                </c:pt>
                <c:pt idx="4548">
                  <c:v>3.2703907E7</c:v>
                </c:pt>
                <c:pt idx="4549">
                  <c:v>3.0082252E7</c:v>
                </c:pt>
                <c:pt idx="4550">
                  <c:v>2.8081101E7</c:v>
                </c:pt>
                <c:pt idx="4551">
                  <c:v>2.8762001E7</c:v>
                </c:pt>
                <c:pt idx="4552">
                  <c:v>3.1628545E7</c:v>
                </c:pt>
                <c:pt idx="4553">
                  <c:v>3.3733124E7</c:v>
                </c:pt>
                <c:pt idx="4554">
                  <c:v>3.2687383E7</c:v>
                </c:pt>
                <c:pt idx="4555">
                  <c:v>3.0143161E7</c:v>
                </c:pt>
                <c:pt idx="4556">
                  <c:v>2.8875674E7</c:v>
                </c:pt>
                <c:pt idx="4557">
                  <c:v>3.0112936E7</c:v>
                </c:pt>
                <c:pt idx="4558">
                  <c:v>3.2920621E7</c:v>
                </c:pt>
                <c:pt idx="4559">
                  <c:v>3.4378574E7</c:v>
                </c:pt>
                <c:pt idx="4560">
                  <c:v>3.2778955E7</c:v>
                </c:pt>
                <c:pt idx="4561">
                  <c:v>3.0123589E7</c:v>
                </c:pt>
                <c:pt idx="4562">
                  <c:v>2.9174174E7</c:v>
                </c:pt>
                <c:pt idx="4563">
                  <c:v>3.0802918E7</c:v>
                </c:pt>
                <c:pt idx="4564">
                  <c:v>3.3378022E7</c:v>
                </c:pt>
                <c:pt idx="4565">
                  <c:v>3.4095894E7</c:v>
                </c:pt>
                <c:pt idx="4566">
                  <c:v>3.1994226E7</c:v>
                </c:pt>
                <c:pt idx="4567">
                  <c:v>2.9678927E7</c:v>
                </c:pt>
                <c:pt idx="4568">
                  <c:v>2.9217986E7</c:v>
                </c:pt>
                <c:pt idx="4569">
                  <c:v>3.1398158E7</c:v>
                </c:pt>
                <c:pt idx="4570">
                  <c:v>3.3698385E7</c:v>
                </c:pt>
                <c:pt idx="4571">
                  <c:v>3.3523714E7</c:v>
                </c:pt>
                <c:pt idx="4572">
                  <c:v>3.1112193E7</c:v>
                </c:pt>
                <c:pt idx="4573">
                  <c:v>2.8831056E7</c:v>
                </c:pt>
                <c:pt idx="4574">
                  <c:v>2.8956303E7</c:v>
                </c:pt>
                <c:pt idx="4575">
                  <c:v>3.1507146E7</c:v>
                </c:pt>
                <c:pt idx="4576">
                  <c:v>3.3807908E7</c:v>
                </c:pt>
                <c:pt idx="4577">
                  <c:v>3.3578024E7</c:v>
                </c:pt>
                <c:pt idx="4578">
                  <c:v>3.0998972E7</c:v>
                </c:pt>
                <c:pt idx="4579">
                  <c:v>2.8902983E7</c:v>
                </c:pt>
                <c:pt idx="4580">
                  <c:v>2.9583223E7</c:v>
                </c:pt>
                <c:pt idx="4581">
                  <c:v>3.2348291E7</c:v>
                </c:pt>
                <c:pt idx="4582">
                  <c:v>3.4011667E7</c:v>
                </c:pt>
                <c:pt idx="4583">
                  <c:v>3.3408776E7</c:v>
                </c:pt>
                <c:pt idx="4584">
                  <c:v>3.0901391E7</c:v>
                </c:pt>
                <c:pt idx="4585">
                  <c:v>2.913342E7</c:v>
                </c:pt>
                <c:pt idx="4586">
                  <c:v>3.0104775E7</c:v>
                </c:pt>
                <c:pt idx="4587">
                  <c:v>3.2538647E7</c:v>
                </c:pt>
                <c:pt idx="4588">
                  <c:v>3.3650684E7</c:v>
                </c:pt>
                <c:pt idx="4589">
                  <c:v>3.2193242E7</c:v>
                </c:pt>
                <c:pt idx="4590">
                  <c:v>2.9314174E7</c:v>
                </c:pt>
                <c:pt idx="4591">
                  <c:v>2.8072687E7</c:v>
                </c:pt>
                <c:pt idx="4592">
                  <c:v>2.9668452E7</c:v>
                </c:pt>
                <c:pt idx="4593">
                  <c:v>3.2142372E7</c:v>
                </c:pt>
                <c:pt idx="4594">
                  <c:v>3.3059464E7</c:v>
                </c:pt>
                <c:pt idx="4595">
                  <c:v>3.1307796E7</c:v>
                </c:pt>
                <c:pt idx="4596">
                  <c:v>2.863818E7</c:v>
                </c:pt>
                <c:pt idx="4597">
                  <c:v>2.8101428E7</c:v>
                </c:pt>
                <c:pt idx="4598">
                  <c:v>3.0045212E7</c:v>
                </c:pt>
                <c:pt idx="4599">
                  <c:v>3.2732904E7</c:v>
                </c:pt>
                <c:pt idx="4600">
                  <c:v>3.3209084E7</c:v>
                </c:pt>
                <c:pt idx="4601">
                  <c:v>3.1233274E7</c:v>
                </c:pt>
                <c:pt idx="4602">
                  <c:v>2.8834277E7</c:v>
                </c:pt>
                <c:pt idx="4603">
                  <c:v>2.8889057E7</c:v>
                </c:pt>
                <c:pt idx="4604">
                  <c:v>3.1332451E7</c:v>
                </c:pt>
                <c:pt idx="4605">
                  <c:v>3.3712732E7</c:v>
                </c:pt>
                <c:pt idx="4606">
                  <c:v>3.3828132E7</c:v>
                </c:pt>
                <c:pt idx="4607">
                  <c:v>3.1340892E7</c:v>
                </c:pt>
                <c:pt idx="4608">
                  <c:v>2.9308852E7</c:v>
                </c:pt>
                <c:pt idx="4609">
                  <c:v>2.980542E7</c:v>
                </c:pt>
                <c:pt idx="4610">
                  <c:v>3.2354188E7</c:v>
                </c:pt>
                <c:pt idx="4611">
                  <c:v>3.4334376E7</c:v>
                </c:pt>
                <c:pt idx="4612">
                  <c:v>3.3421293E7</c:v>
                </c:pt>
                <c:pt idx="4613">
                  <c:v>3.0836946E7</c:v>
                </c:pt>
                <c:pt idx="4614">
                  <c:v>2.9086567E7</c:v>
                </c:pt>
                <c:pt idx="4615">
                  <c:v>3.0111935E7</c:v>
                </c:pt>
                <c:pt idx="4616">
                  <c:v>3.2628519E7</c:v>
                </c:pt>
                <c:pt idx="4617">
                  <c:v>3.4351867E7</c:v>
                </c:pt>
                <c:pt idx="4618">
                  <c:v>3.300281E7</c:v>
                </c:pt>
                <c:pt idx="4619">
                  <c:v>3.0107862E7</c:v>
                </c:pt>
                <c:pt idx="4620">
                  <c:v>2.8750209E7</c:v>
                </c:pt>
                <c:pt idx="4621">
                  <c:v>3.0187645E7</c:v>
                </c:pt>
                <c:pt idx="4622">
                  <c:v>3.2852536E7</c:v>
                </c:pt>
                <c:pt idx="4623">
                  <c:v>3.4020544E7</c:v>
                </c:pt>
                <c:pt idx="4624">
                  <c:v>3.2458572E7</c:v>
                </c:pt>
                <c:pt idx="4625">
                  <c:v>2.9958879E7</c:v>
                </c:pt>
                <c:pt idx="4626">
                  <c:v>2.9235101E7</c:v>
                </c:pt>
                <c:pt idx="4627">
                  <c:v>3.1046525E7</c:v>
                </c:pt>
                <c:pt idx="4628">
                  <c:v>3.3549072E7</c:v>
                </c:pt>
                <c:pt idx="4629">
                  <c:v>3.4426424E7</c:v>
                </c:pt>
                <c:pt idx="4630">
                  <c:v>3.2124813E7</c:v>
                </c:pt>
                <c:pt idx="4631">
                  <c:v>2.9716697E7</c:v>
                </c:pt>
                <c:pt idx="4632">
                  <c:v>2.9423994E7</c:v>
                </c:pt>
                <c:pt idx="4633">
                  <c:v>3.1743774E7</c:v>
                </c:pt>
                <c:pt idx="4634">
                  <c:v>3.4151034E7</c:v>
                </c:pt>
                <c:pt idx="4635">
                  <c:v>3.4171133E7</c:v>
                </c:pt>
                <c:pt idx="4636">
                  <c:v>3.167755E7</c:v>
                </c:pt>
                <c:pt idx="4637">
                  <c:v>2.9392671E7</c:v>
                </c:pt>
                <c:pt idx="4638">
                  <c:v>2.9688923E7</c:v>
                </c:pt>
                <c:pt idx="4639">
                  <c:v>3.2099479E7</c:v>
                </c:pt>
                <c:pt idx="4640">
                  <c:v>3.4193278E7</c:v>
                </c:pt>
                <c:pt idx="4641">
                  <c:v>3.3550618E7</c:v>
                </c:pt>
                <c:pt idx="4642">
                  <c:v>3.0721094E7</c:v>
                </c:pt>
                <c:pt idx="4643">
                  <c:v>2.8848486E7</c:v>
                </c:pt>
                <c:pt idx="4644">
                  <c:v>2.9665267E7</c:v>
                </c:pt>
                <c:pt idx="4645">
                  <c:v>3.2275393E7</c:v>
                </c:pt>
                <c:pt idx="4646">
                  <c:v>3.3778378E7</c:v>
                </c:pt>
                <c:pt idx="4647">
                  <c:v>3.2392138E7</c:v>
                </c:pt>
                <c:pt idx="4648">
                  <c:v>2.9691019E7</c:v>
                </c:pt>
                <c:pt idx="4649">
                  <c:v>2.827713E7</c:v>
                </c:pt>
                <c:pt idx="4650">
                  <c:v>2.9473925E7</c:v>
                </c:pt>
                <c:pt idx="4651">
                  <c:v>3.2110953E7</c:v>
                </c:pt>
                <c:pt idx="4652">
                  <c:v>3.3511562E7</c:v>
                </c:pt>
                <c:pt idx="4653">
                  <c:v>3.1881283E7</c:v>
                </c:pt>
                <c:pt idx="4654">
                  <c:v>2.9541436E7</c:v>
                </c:pt>
                <c:pt idx="4655">
                  <c:v>2.8577247E7</c:v>
                </c:pt>
                <c:pt idx="4656">
                  <c:v>3.0382668E7</c:v>
                </c:pt>
                <c:pt idx="4657">
                  <c:v>3.3129828E7</c:v>
                </c:pt>
                <c:pt idx="4658">
                  <c:v>3.3945438E7</c:v>
                </c:pt>
                <c:pt idx="4659">
                  <c:v>3.1946805E7</c:v>
                </c:pt>
                <c:pt idx="4660">
                  <c:v>2.9717529E7</c:v>
                </c:pt>
                <c:pt idx="4661">
                  <c:v>2.9249665E7</c:v>
                </c:pt>
                <c:pt idx="4662">
                  <c:v>3.1119785E7</c:v>
                </c:pt>
                <c:pt idx="4663">
                  <c:v>3.3533245E7</c:v>
                </c:pt>
                <c:pt idx="4664">
                  <c:v>3.3610345E7</c:v>
                </c:pt>
                <c:pt idx="4665">
                  <c:v>3.100516E7</c:v>
                </c:pt>
                <c:pt idx="4666">
                  <c:v>2.8796243E7</c:v>
                </c:pt>
                <c:pt idx="4667">
                  <c:v>2.8777255E7</c:v>
                </c:pt>
                <c:pt idx="4668">
                  <c:v>3.1199221E7</c:v>
                </c:pt>
                <c:pt idx="4669">
                  <c:v>3.3345632E7</c:v>
                </c:pt>
                <c:pt idx="4670">
                  <c:v>3.291052E7</c:v>
                </c:pt>
                <c:pt idx="4671">
                  <c:v>3.0365131E7</c:v>
                </c:pt>
                <c:pt idx="4672">
                  <c:v>2.8468712E7</c:v>
                </c:pt>
                <c:pt idx="4673">
                  <c:v>2.8919988E7</c:v>
                </c:pt>
                <c:pt idx="4674">
                  <c:v>3.1454063E7</c:v>
                </c:pt>
                <c:pt idx="4675">
                  <c:v>3.3582987E7</c:v>
                </c:pt>
                <c:pt idx="4676">
                  <c:v>3.2769083E7</c:v>
                </c:pt>
                <c:pt idx="4677">
                  <c:v>3.0180439E7</c:v>
                </c:pt>
                <c:pt idx="4678">
                  <c:v>2.8781973E7</c:v>
                </c:pt>
                <c:pt idx="4679">
                  <c:v>2.9868533E7</c:v>
                </c:pt>
                <c:pt idx="4680">
                  <c:v>3.2564712E7</c:v>
                </c:pt>
                <c:pt idx="4681">
                  <c:v>3.4106347E7</c:v>
                </c:pt>
                <c:pt idx="4682">
                  <c:v>3.265521E7</c:v>
                </c:pt>
                <c:pt idx="4683">
                  <c:v>2.9868273E7</c:v>
                </c:pt>
                <c:pt idx="4684">
                  <c:v>2.8716742E7</c:v>
                </c:pt>
                <c:pt idx="4685">
                  <c:v>3.0419938E7</c:v>
                </c:pt>
                <c:pt idx="4686">
                  <c:v>3.320499E7</c:v>
                </c:pt>
                <c:pt idx="4687">
                  <c:v>3.4147471E7</c:v>
                </c:pt>
                <c:pt idx="4688">
                  <c:v>3.229141E7</c:v>
                </c:pt>
                <c:pt idx="4689">
                  <c:v>2.966087E7</c:v>
                </c:pt>
                <c:pt idx="4690">
                  <c:v>2.9071454E7</c:v>
                </c:pt>
                <c:pt idx="4691">
                  <c:v>3.1056848E7</c:v>
                </c:pt>
                <c:pt idx="4692">
                  <c:v>3.391157E7</c:v>
                </c:pt>
                <c:pt idx="4693">
                  <c:v>3.4225096E7</c:v>
                </c:pt>
                <c:pt idx="4694">
                  <c:v>3.1765651E7</c:v>
                </c:pt>
                <c:pt idx="4695">
                  <c:v>2.9350412E7</c:v>
                </c:pt>
                <c:pt idx="4696">
                  <c:v>2.9349587E7</c:v>
                </c:pt>
                <c:pt idx="4697">
                  <c:v>3.1651486E7</c:v>
                </c:pt>
                <c:pt idx="4698">
                  <c:v>3.4066042E7</c:v>
                </c:pt>
                <c:pt idx="4699">
                  <c:v>3.3872623E7</c:v>
                </c:pt>
                <c:pt idx="4700">
                  <c:v>3.1398099E7</c:v>
                </c:pt>
                <c:pt idx="4701">
                  <c:v>2.916054E7</c:v>
                </c:pt>
                <c:pt idx="4702">
                  <c:v>2.9689124E7</c:v>
                </c:pt>
                <c:pt idx="4703">
                  <c:v>3.2178569E7</c:v>
                </c:pt>
                <c:pt idx="4704">
                  <c:v>3.4305166E7</c:v>
                </c:pt>
                <c:pt idx="4705">
                  <c:v>3.3534913E7</c:v>
                </c:pt>
                <c:pt idx="4706">
                  <c:v>3.0843681E7</c:v>
                </c:pt>
                <c:pt idx="4707">
                  <c:v>2.9212902E7</c:v>
                </c:pt>
                <c:pt idx="4708">
                  <c:v>3.0319385E7</c:v>
                </c:pt>
                <c:pt idx="4709">
                  <c:v>3.3024482E7</c:v>
                </c:pt>
                <c:pt idx="4710">
                  <c:v>3.4388338E7</c:v>
                </c:pt>
                <c:pt idx="4711">
                  <c:v>3.2910058E7</c:v>
                </c:pt>
                <c:pt idx="4712">
                  <c:v>3.0201229E7</c:v>
                </c:pt>
                <c:pt idx="4713">
                  <c:v>2.8966094E7</c:v>
                </c:pt>
                <c:pt idx="4714">
                  <c:v>3.0543446E7</c:v>
                </c:pt>
                <c:pt idx="4715">
                  <c:v>3.3126827E7</c:v>
                </c:pt>
                <c:pt idx="4716">
                  <c:v>3.3964658E7</c:v>
                </c:pt>
                <c:pt idx="4717">
                  <c:v>3.2068822E7</c:v>
                </c:pt>
                <c:pt idx="4718">
                  <c:v>2.9190694E7</c:v>
                </c:pt>
                <c:pt idx="4719">
                  <c:v>2.845039E7</c:v>
                </c:pt>
                <c:pt idx="4720">
                  <c:v>3.0373726E7</c:v>
                </c:pt>
                <c:pt idx="4721">
                  <c:v>3.3006367E7</c:v>
                </c:pt>
                <c:pt idx="4722">
                  <c:v>3.3362047E7</c:v>
                </c:pt>
                <c:pt idx="4723">
                  <c:v>3.1434419E7</c:v>
                </c:pt>
                <c:pt idx="4724">
                  <c:v>2.8959484E7</c:v>
                </c:pt>
                <c:pt idx="4725">
                  <c:v>2.8638753E7</c:v>
                </c:pt>
                <c:pt idx="4726">
                  <c:v>3.0743136E7</c:v>
                </c:pt>
                <c:pt idx="4727">
                  <c:v>3.3082604E7</c:v>
                </c:pt>
                <c:pt idx="4728">
                  <c:v>3.3147967E7</c:v>
                </c:pt>
                <c:pt idx="4729">
                  <c:v>3.1025501E7</c:v>
                </c:pt>
                <c:pt idx="4730">
                  <c:v>2.8818824E7</c:v>
                </c:pt>
                <c:pt idx="4731">
                  <c:v>2.9101733E7</c:v>
                </c:pt>
                <c:pt idx="4732">
                  <c:v>3.1696795E7</c:v>
                </c:pt>
                <c:pt idx="4733">
                  <c:v>3.384013E7</c:v>
                </c:pt>
                <c:pt idx="4734">
                  <c:v>3.3116531E7</c:v>
                </c:pt>
                <c:pt idx="4735">
                  <c:v>3.0566612E7</c:v>
                </c:pt>
                <c:pt idx="4736">
                  <c:v>2.8789396E7</c:v>
                </c:pt>
                <c:pt idx="4737">
                  <c:v>2.9679887E7</c:v>
                </c:pt>
                <c:pt idx="4738">
                  <c:v>3.2298809E7</c:v>
                </c:pt>
                <c:pt idx="4739">
                  <c:v>3.4037674E7</c:v>
                </c:pt>
                <c:pt idx="4740">
                  <c:v>3.3016399E7</c:v>
                </c:pt>
                <c:pt idx="4741">
                  <c:v>3.022822E7</c:v>
                </c:pt>
                <c:pt idx="4742">
                  <c:v>2.8758423E7</c:v>
                </c:pt>
                <c:pt idx="4743">
                  <c:v>3.0094476E7</c:v>
                </c:pt>
                <c:pt idx="4744">
                  <c:v>3.2683302E7</c:v>
                </c:pt>
                <c:pt idx="4745">
                  <c:v>3.3803264E7</c:v>
                </c:pt>
                <c:pt idx="4746">
                  <c:v>3.2170481E7</c:v>
                </c:pt>
                <c:pt idx="4747">
                  <c:v>2.9420588E7</c:v>
                </c:pt>
                <c:pt idx="4748">
                  <c:v>2.8565687E7</c:v>
                </c:pt>
                <c:pt idx="4749">
                  <c:v>3.0324294E7</c:v>
                </c:pt>
                <c:pt idx="4750">
                  <c:v>3.3018579E7</c:v>
                </c:pt>
                <c:pt idx="4751">
                  <c:v>3.3815088E7</c:v>
                </c:pt>
                <c:pt idx="4752">
                  <c:v>3.1823294E7</c:v>
                </c:pt>
                <c:pt idx="4753">
                  <c:v>2.9267465E7</c:v>
                </c:pt>
                <c:pt idx="4754">
                  <c:v>2.8955644E7</c:v>
                </c:pt>
                <c:pt idx="4755">
                  <c:v>3.1329649E7</c:v>
                </c:pt>
                <c:pt idx="4756">
                  <c:v>3.3690013E7</c:v>
                </c:pt>
                <c:pt idx="4757">
                  <c:v>3.3688214E7</c:v>
                </c:pt>
                <c:pt idx="4758">
                  <c:v>3.1547337E7</c:v>
                </c:pt>
                <c:pt idx="4759">
                  <c:v>2.9335865E7</c:v>
                </c:pt>
                <c:pt idx="4760">
                  <c:v>2.9663614E7</c:v>
                </c:pt>
                <c:pt idx="4761">
                  <c:v>3.2017073E7</c:v>
                </c:pt>
                <c:pt idx="4762">
                  <c:v>3.4149758E7</c:v>
                </c:pt>
                <c:pt idx="4763">
                  <c:v>3.337319E7</c:v>
                </c:pt>
                <c:pt idx="4764">
                  <c:v>3.0750719E7</c:v>
                </c:pt>
                <c:pt idx="4765">
                  <c:v>2.8877823E7</c:v>
                </c:pt>
                <c:pt idx="4766">
                  <c:v>2.9480511E7</c:v>
                </c:pt>
                <c:pt idx="4767">
                  <c:v>3.191158E7</c:v>
                </c:pt>
                <c:pt idx="4768">
                  <c:v>3.3495091E7</c:v>
                </c:pt>
                <c:pt idx="4769">
                  <c:v>3.2571607E7</c:v>
                </c:pt>
                <c:pt idx="4770">
                  <c:v>3.0131454E7</c:v>
                </c:pt>
                <c:pt idx="4771">
                  <c:v>2.840771E7</c:v>
                </c:pt>
                <c:pt idx="4772">
                  <c:v>2.9534418E7</c:v>
                </c:pt>
                <c:pt idx="4773">
                  <c:v>3.2268196E7</c:v>
                </c:pt>
                <c:pt idx="4774">
                  <c:v>3.3861237E7</c:v>
                </c:pt>
                <c:pt idx="4775">
                  <c:v>3.2637489E7</c:v>
                </c:pt>
                <c:pt idx="4776">
                  <c:v>3.0179328E7</c:v>
                </c:pt>
                <c:pt idx="4777">
                  <c:v>2.9115715E7</c:v>
                </c:pt>
                <c:pt idx="4778">
                  <c:v>3.0731869E7</c:v>
                </c:pt>
                <c:pt idx="4779">
                  <c:v>3.3332512E7</c:v>
                </c:pt>
                <c:pt idx="4780">
                  <c:v>3.43456E7</c:v>
                </c:pt>
                <c:pt idx="4781">
                  <c:v>3.2603913E7</c:v>
                </c:pt>
                <c:pt idx="4782">
                  <c:v>3.0025614E7</c:v>
                </c:pt>
                <c:pt idx="4783">
                  <c:v>2.9483742E7</c:v>
                </c:pt>
                <c:pt idx="4784">
                  <c:v>3.159117E7</c:v>
                </c:pt>
                <c:pt idx="4785">
                  <c:v>3.4003137E7</c:v>
                </c:pt>
                <c:pt idx="4786">
                  <c:v>3.4016418E7</c:v>
                </c:pt>
                <c:pt idx="4787">
                  <c:v>3.1653267E7</c:v>
                </c:pt>
                <c:pt idx="4788">
                  <c:v>2.904894E7</c:v>
                </c:pt>
                <c:pt idx="4789">
                  <c:v>2.9128829E7</c:v>
                </c:pt>
                <c:pt idx="4790">
                  <c:v>3.1367044E7</c:v>
                </c:pt>
                <c:pt idx="4791">
                  <c:v>3.3484715E7</c:v>
                </c:pt>
                <c:pt idx="4792">
                  <c:v>3.3166565E7</c:v>
                </c:pt>
                <c:pt idx="4793">
                  <c:v>3.0735336E7</c:v>
                </c:pt>
                <c:pt idx="4794">
                  <c:v>2.8564151E7</c:v>
                </c:pt>
                <c:pt idx="4795">
                  <c:v>2.9127751E7</c:v>
                </c:pt>
                <c:pt idx="4796">
                  <c:v>3.1774552E7</c:v>
                </c:pt>
                <c:pt idx="4797">
                  <c:v>3.3738713E7</c:v>
                </c:pt>
                <c:pt idx="4798">
                  <c:v>3.287727E7</c:v>
                </c:pt>
                <c:pt idx="4799">
                  <c:v>3.0365819E7</c:v>
                </c:pt>
                <c:pt idx="4800">
                  <c:v>2.8617066E7</c:v>
                </c:pt>
                <c:pt idx="4801">
                  <c:v>2.9796749E7</c:v>
                </c:pt>
                <c:pt idx="4802">
                  <c:v>3.2644844E7</c:v>
                </c:pt>
                <c:pt idx="4803">
                  <c:v>3.4361265E7</c:v>
                </c:pt>
                <c:pt idx="4804">
                  <c:v>3.3014421E7</c:v>
                </c:pt>
                <c:pt idx="4805">
                  <c:v>3.0328564E7</c:v>
                </c:pt>
                <c:pt idx="4806">
                  <c:v>2.9048712E7</c:v>
                </c:pt>
                <c:pt idx="4807">
                  <c:v>3.0529383E7</c:v>
                </c:pt>
                <c:pt idx="4808">
                  <c:v>3.301993E7</c:v>
                </c:pt>
                <c:pt idx="4809">
                  <c:v>3.3831743E7</c:v>
                </c:pt>
                <c:pt idx="4810">
                  <c:v>3.182023E7</c:v>
                </c:pt>
                <c:pt idx="4811">
                  <c:v>2.933601E7</c:v>
                </c:pt>
                <c:pt idx="4812">
                  <c:v>2.8647252E7</c:v>
                </c:pt>
                <c:pt idx="4813">
                  <c:v>3.0789893E7</c:v>
                </c:pt>
                <c:pt idx="4814">
                  <c:v>3.3084012E7</c:v>
                </c:pt>
                <c:pt idx="4815">
                  <c:v>3.3191856E7</c:v>
                </c:pt>
                <c:pt idx="4816">
                  <c:v>3.1042784E7</c:v>
                </c:pt>
                <c:pt idx="4817">
                  <c:v>2.8753223E7</c:v>
                </c:pt>
                <c:pt idx="4818">
                  <c:v>2.86286E7</c:v>
                </c:pt>
                <c:pt idx="4819">
                  <c:v>3.0825795E7</c:v>
                </c:pt>
                <c:pt idx="4820">
                  <c:v>3.2789079E7</c:v>
                </c:pt>
                <c:pt idx="4821">
                  <c:v>3.2899868E7</c:v>
                </c:pt>
                <c:pt idx="4822">
                  <c:v>3.0822623E7</c:v>
                </c:pt>
                <c:pt idx="4823">
                  <c:v>2.8759299E7</c:v>
                </c:pt>
                <c:pt idx="4824">
                  <c:v>2.9120212E7</c:v>
                </c:pt>
                <c:pt idx="4825">
                  <c:v>3.1524961E7</c:v>
                </c:pt>
                <c:pt idx="4826">
                  <c:v>3.3314852E7</c:v>
                </c:pt>
                <c:pt idx="4827">
                  <c:v>3.2695405E7</c:v>
                </c:pt>
                <c:pt idx="4828">
                  <c:v>3.0357505E7</c:v>
                </c:pt>
                <c:pt idx="4829">
                  <c:v>2.8499881E7</c:v>
                </c:pt>
                <c:pt idx="4830">
                  <c:v>2.9473686E7</c:v>
                </c:pt>
                <c:pt idx="4831">
                  <c:v>3.2115276E7</c:v>
                </c:pt>
                <c:pt idx="4832">
                  <c:v>3.382694E7</c:v>
                </c:pt>
                <c:pt idx="4833">
                  <c:v>3.3035692E7</c:v>
                </c:pt>
                <c:pt idx="4834">
                  <c:v>3.044414E7</c:v>
                </c:pt>
                <c:pt idx="4835">
                  <c:v>2.8782344E7</c:v>
                </c:pt>
                <c:pt idx="4836">
                  <c:v>3.0246928E7</c:v>
                </c:pt>
                <c:pt idx="4837">
                  <c:v>3.2783695E7</c:v>
                </c:pt>
                <c:pt idx="4838">
                  <c:v>3.3873383E7</c:v>
                </c:pt>
                <c:pt idx="4839">
                  <c:v>3.208709E7</c:v>
                </c:pt>
                <c:pt idx="4840">
                  <c:v>2.9449213E7</c:v>
                </c:pt>
                <c:pt idx="4841">
                  <c:v>2.8507681E7</c:v>
                </c:pt>
                <c:pt idx="4842">
                  <c:v>3.0453801E7</c:v>
                </c:pt>
                <c:pt idx="4843">
                  <c:v>3.3016906E7</c:v>
                </c:pt>
                <c:pt idx="4844">
                  <c:v>3.369045E7</c:v>
                </c:pt>
                <c:pt idx="4845">
                  <c:v>3.1562304E7</c:v>
                </c:pt>
                <c:pt idx="4846">
                  <c:v>2.9058361E7</c:v>
                </c:pt>
                <c:pt idx="4847">
                  <c:v>2.861872E7</c:v>
                </c:pt>
                <c:pt idx="4848">
                  <c:v>3.0999817E7</c:v>
                </c:pt>
                <c:pt idx="4849">
                  <c:v>3.3444553E7</c:v>
                </c:pt>
                <c:pt idx="4850">
                  <c:v>3.3856708E7</c:v>
                </c:pt>
                <c:pt idx="4851">
                  <c:v>3.1792543E7</c:v>
                </c:pt>
                <c:pt idx="4852">
                  <c:v>2.9622816E7</c:v>
                </c:pt>
                <c:pt idx="4853">
                  <c:v>2.9919749E7</c:v>
                </c:pt>
                <c:pt idx="4854">
                  <c:v>3.2167745E7</c:v>
                </c:pt>
                <c:pt idx="4855">
                  <c:v>3.3996553E7</c:v>
                </c:pt>
                <c:pt idx="4856">
                  <c:v>3.3636228E7</c:v>
                </c:pt>
                <c:pt idx="4857">
                  <c:v>3.1257549E7</c:v>
                </c:pt>
                <c:pt idx="4858">
                  <c:v>2.9452573E7</c:v>
                </c:pt>
                <c:pt idx="4859">
                  <c:v>3.0223762E7</c:v>
                </c:pt>
                <c:pt idx="4860">
                  <c:v>3.3067986E7</c:v>
                </c:pt>
                <c:pt idx="4861">
                  <c:v>3.4778373E7</c:v>
                </c:pt>
                <c:pt idx="4862">
                  <c:v>3.3677245E7</c:v>
                </c:pt>
                <c:pt idx="4863">
                  <c:v>3.0950922E7</c:v>
                </c:pt>
                <c:pt idx="4864">
                  <c:v>2.9336998E7</c:v>
                </c:pt>
                <c:pt idx="4865">
                  <c:v>3.0589406E7</c:v>
                </c:pt>
                <c:pt idx="4866">
                  <c:v>3.3265433E7</c:v>
                </c:pt>
                <c:pt idx="4867">
                  <c:v>3.4372173E7</c:v>
                </c:pt>
                <c:pt idx="4868">
                  <c:v>3.2940261E7</c:v>
                </c:pt>
                <c:pt idx="4869">
                  <c:v>3.0220881E7</c:v>
                </c:pt>
                <c:pt idx="4870">
                  <c:v>2.9051169E7</c:v>
                </c:pt>
                <c:pt idx="4871">
                  <c:v>3.0757169E7</c:v>
                </c:pt>
                <c:pt idx="4872">
                  <c:v>3.3618244E7</c:v>
                </c:pt>
                <c:pt idx="4873">
                  <c:v>3.4106923E7</c:v>
                </c:pt>
                <c:pt idx="4874">
                  <c:v>3.1855696E7</c:v>
                </c:pt>
                <c:pt idx="4875">
                  <c:v>2.9180205E7</c:v>
                </c:pt>
                <c:pt idx="4876">
                  <c:v>2.849912E7</c:v>
                </c:pt>
                <c:pt idx="4877">
                  <c:v>3.0596498E7</c:v>
                </c:pt>
                <c:pt idx="4878">
                  <c:v>3.3204097E7</c:v>
                </c:pt>
                <c:pt idx="4879">
                  <c:v>3.360391E7</c:v>
                </c:pt>
                <c:pt idx="4880">
                  <c:v>3.1602574E7</c:v>
                </c:pt>
                <c:pt idx="4881">
                  <c:v>2.9334438E7</c:v>
                </c:pt>
                <c:pt idx="4882">
                  <c:v>2.9295574E7</c:v>
                </c:pt>
                <c:pt idx="4883">
                  <c:v>3.1840382E7</c:v>
                </c:pt>
                <c:pt idx="4884">
                  <c:v>3.4042345E7</c:v>
                </c:pt>
                <c:pt idx="4885">
                  <c:v>3.3516934E7</c:v>
                </c:pt>
                <c:pt idx="4886">
                  <c:v>3.1020242E7</c:v>
                </c:pt>
                <c:pt idx="4887">
                  <c:v>2.9151388E7</c:v>
                </c:pt>
                <c:pt idx="4888">
                  <c:v>2.9883307E7</c:v>
                </c:pt>
                <c:pt idx="4889">
                  <c:v>3.259378E7</c:v>
                </c:pt>
                <c:pt idx="4890">
                  <c:v>3.4283343E7</c:v>
                </c:pt>
                <c:pt idx="4891">
                  <c:v>3.3463728E7</c:v>
                </c:pt>
                <c:pt idx="4892">
                  <c:v>3.0668436E7</c:v>
                </c:pt>
                <c:pt idx="4893">
                  <c:v>2.9117168E7</c:v>
                </c:pt>
                <c:pt idx="4894">
                  <c:v>3.0246968E7</c:v>
                </c:pt>
                <c:pt idx="4895">
                  <c:v>3.2719553E7</c:v>
                </c:pt>
                <c:pt idx="4896">
                  <c:v>3.3839449E7</c:v>
                </c:pt>
                <c:pt idx="4897">
                  <c:v>3.2580305E7</c:v>
                </c:pt>
                <c:pt idx="4898">
                  <c:v>2.9887276E7</c:v>
                </c:pt>
                <c:pt idx="4899">
                  <c:v>2.8737922E7</c:v>
                </c:pt>
                <c:pt idx="4900">
                  <c:v>3.0376094E7</c:v>
                </c:pt>
                <c:pt idx="4901">
                  <c:v>3.2897694E7</c:v>
                </c:pt>
                <c:pt idx="4902">
                  <c:v>3.3415506E7</c:v>
                </c:pt>
                <c:pt idx="4903">
                  <c:v>3.1628679E7</c:v>
                </c:pt>
                <c:pt idx="4904">
                  <c:v>2.8905675E7</c:v>
                </c:pt>
                <c:pt idx="4905">
                  <c:v>2.8252196E7</c:v>
                </c:pt>
                <c:pt idx="4906">
                  <c:v>3.0181836E7</c:v>
                </c:pt>
                <c:pt idx="4907">
                  <c:v>3.2643543E7</c:v>
                </c:pt>
                <c:pt idx="4908">
                  <c:v>3.2960247E7</c:v>
                </c:pt>
                <c:pt idx="4909">
                  <c:v>3.0833659E7</c:v>
                </c:pt>
                <c:pt idx="4910">
                  <c:v>2.8281808E7</c:v>
                </c:pt>
                <c:pt idx="4911">
                  <c:v>2.8262148E7</c:v>
                </c:pt>
                <c:pt idx="4912">
                  <c:v>3.0569252E7</c:v>
                </c:pt>
                <c:pt idx="4913">
                  <c:v>3.2669054E7</c:v>
                </c:pt>
                <c:pt idx="4914">
                  <c:v>3.2584487E7</c:v>
                </c:pt>
                <c:pt idx="4915">
                  <c:v>3.0358415E7</c:v>
                </c:pt>
                <c:pt idx="4916">
                  <c:v>2.8288726E7</c:v>
                </c:pt>
                <c:pt idx="4917">
                  <c:v>2.8706909E7</c:v>
                </c:pt>
                <c:pt idx="4918">
                  <c:v>3.1009572E7</c:v>
                </c:pt>
                <c:pt idx="4919">
                  <c:v>3.3005781E7</c:v>
                </c:pt>
                <c:pt idx="4920">
                  <c:v>3.2568522E7</c:v>
                </c:pt>
                <c:pt idx="4921">
                  <c:v>3.0207576E7</c:v>
                </c:pt>
                <c:pt idx="4922">
                  <c:v>2.848136E7</c:v>
                </c:pt>
                <c:pt idx="4923">
                  <c:v>2.9504186E7</c:v>
                </c:pt>
                <c:pt idx="4924">
                  <c:v>3.1930846E7</c:v>
                </c:pt>
                <c:pt idx="4925">
                  <c:v>3.3649784E7</c:v>
                </c:pt>
                <c:pt idx="4926">
                  <c:v>3.2701919E7</c:v>
                </c:pt>
                <c:pt idx="4927">
                  <c:v>3.0070454E7</c:v>
                </c:pt>
                <c:pt idx="4928">
                  <c:v>2.8882325E7</c:v>
                </c:pt>
                <c:pt idx="4929">
                  <c:v>3.0377716E7</c:v>
                </c:pt>
                <c:pt idx="4930">
                  <c:v>3.2976429E7</c:v>
                </c:pt>
                <c:pt idx="4931">
                  <c:v>3.4153949E7</c:v>
                </c:pt>
                <c:pt idx="4932">
                  <c:v>3.2585547E7</c:v>
                </c:pt>
                <c:pt idx="4933">
                  <c:v>2.9770518E7</c:v>
                </c:pt>
                <c:pt idx="4934">
                  <c:v>2.8849464E7</c:v>
                </c:pt>
                <c:pt idx="4935">
                  <c:v>3.0687856E7</c:v>
                </c:pt>
                <c:pt idx="4936">
                  <c:v>3.3141409E7</c:v>
                </c:pt>
                <c:pt idx="4937">
                  <c:v>3.3637724E7</c:v>
                </c:pt>
                <c:pt idx="4938">
                  <c:v>3.1253249E7</c:v>
                </c:pt>
                <c:pt idx="4939">
                  <c:v>2.8686545E7</c:v>
                </c:pt>
                <c:pt idx="4940">
                  <c:v>2.8340048E7</c:v>
                </c:pt>
                <c:pt idx="4941">
                  <c:v>3.0535434E7</c:v>
                </c:pt>
                <c:pt idx="4942">
                  <c:v>3.2934623E7</c:v>
                </c:pt>
                <c:pt idx="4943">
                  <c:v>3.2941754E7</c:v>
                </c:pt>
                <c:pt idx="4944">
                  <c:v>3.0613843E7</c:v>
                </c:pt>
                <c:pt idx="4945">
                  <c:v>2.8214893E7</c:v>
                </c:pt>
                <c:pt idx="4946">
                  <c:v>2.8504822E7</c:v>
                </c:pt>
                <c:pt idx="4947">
                  <c:v>3.107475E7</c:v>
                </c:pt>
                <c:pt idx="4948">
                  <c:v>3.3400574E7</c:v>
                </c:pt>
                <c:pt idx="4949">
                  <c:v>3.2840446E7</c:v>
                </c:pt>
                <c:pt idx="4950">
                  <c:v>3.0344034E7</c:v>
                </c:pt>
                <c:pt idx="4951">
                  <c:v>2.8595115E7</c:v>
                </c:pt>
                <c:pt idx="4952">
                  <c:v>2.9473327E7</c:v>
                </c:pt>
                <c:pt idx="4953">
                  <c:v>3.2122641E7</c:v>
                </c:pt>
                <c:pt idx="4954">
                  <c:v>3.3862569E7</c:v>
                </c:pt>
                <c:pt idx="4955">
                  <c:v>3.2835297E7</c:v>
                </c:pt>
                <c:pt idx="4956">
                  <c:v>3.0250909E7</c:v>
                </c:pt>
                <c:pt idx="4957">
                  <c:v>2.8833957E7</c:v>
                </c:pt>
                <c:pt idx="4958">
                  <c:v>3.0082909E7</c:v>
                </c:pt>
                <c:pt idx="4959">
                  <c:v>3.2634724E7</c:v>
                </c:pt>
                <c:pt idx="4960">
                  <c:v>3.3931187E7</c:v>
                </c:pt>
                <c:pt idx="4961">
                  <c:v>3.2361111E7</c:v>
                </c:pt>
                <c:pt idx="4962">
                  <c:v>2.9715903E7</c:v>
                </c:pt>
                <c:pt idx="4963">
                  <c:v>2.8831995E7</c:v>
                </c:pt>
                <c:pt idx="4964">
                  <c:v>3.0584619E7</c:v>
                </c:pt>
                <c:pt idx="4965">
                  <c:v>3.2885792E7</c:v>
                </c:pt>
                <c:pt idx="4966">
                  <c:v>3.359247E7</c:v>
                </c:pt>
                <c:pt idx="4967">
                  <c:v>3.1634385E7</c:v>
                </c:pt>
                <c:pt idx="4968">
                  <c:v>2.9016553E7</c:v>
                </c:pt>
                <c:pt idx="4969">
                  <c:v>2.8612783E7</c:v>
                </c:pt>
                <c:pt idx="4970">
                  <c:v>3.0836394E7</c:v>
                </c:pt>
                <c:pt idx="4971">
                  <c:v>3.333325E7</c:v>
                </c:pt>
                <c:pt idx="4972">
                  <c:v>3.332573E7</c:v>
                </c:pt>
                <c:pt idx="4973">
                  <c:v>3.1046674E7</c:v>
                </c:pt>
                <c:pt idx="4974">
                  <c:v>2.8610154E7</c:v>
                </c:pt>
                <c:pt idx="4975">
                  <c:v>2.885581E7</c:v>
                </c:pt>
                <c:pt idx="4976">
                  <c:v>3.1446748E7</c:v>
                </c:pt>
                <c:pt idx="4977">
                  <c:v>3.3822155E7</c:v>
                </c:pt>
                <c:pt idx="4978">
                  <c:v>3.3531907E7</c:v>
                </c:pt>
                <c:pt idx="4979">
                  <c:v>3.1034608E7</c:v>
                </c:pt>
                <c:pt idx="4980">
                  <c:v>2.909344E7</c:v>
                </c:pt>
                <c:pt idx="4981">
                  <c:v>2.9684912E7</c:v>
                </c:pt>
                <c:pt idx="4982">
                  <c:v>3.2123248E7</c:v>
                </c:pt>
                <c:pt idx="4983">
                  <c:v>3.3718919E7</c:v>
                </c:pt>
                <c:pt idx="4984">
                  <c:v>3.2786966E7</c:v>
                </c:pt>
                <c:pt idx="4985">
                  <c:v>3.0374758E7</c:v>
                </c:pt>
                <c:pt idx="4986">
                  <c:v>2.8663198E7</c:v>
                </c:pt>
                <c:pt idx="4987">
                  <c:v>2.9866658E7</c:v>
                </c:pt>
                <c:pt idx="4988">
                  <c:v>3.2491174E7</c:v>
                </c:pt>
                <c:pt idx="4989">
                  <c:v>3.3715636E7</c:v>
                </c:pt>
                <c:pt idx="4990">
                  <c:v>3.2180919E7</c:v>
                </c:pt>
                <c:pt idx="4991">
                  <c:v>2.9606495E7</c:v>
                </c:pt>
                <c:pt idx="4992">
                  <c:v>2.8456396E7</c:v>
                </c:pt>
                <c:pt idx="4993">
                  <c:v>2.9881801E7</c:v>
                </c:pt>
                <c:pt idx="4994">
                  <c:v>3.2516429E7</c:v>
                </c:pt>
                <c:pt idx="4995">
                  <c:v>3.3403932E7</c:v>
                </c:pt>
                <c:pt idx="4996">
                  <c:v>3.1668045E7</c:v>
                </c:pt>
                <c:pt idx="4997">
                  <c:v>2.9046089E7</c:v>
                </c:pt>
                <c:pt idx="4998">
                  <c:v>2.8381205E7</c:v>
                </c:pt>
                <c:pt idx="4999">
                  <c:v>3.0549785E7</c:v>
                </c:pt>
                <c:pt idx="5000">
                  <c:v>3.2843125E7</c:v>
                </c:pt>
                <c:pt idx="5001">
                  <c:v>3.3034485E7</c:v>
                </c:pt>
                <c:pt idx="5002">
                  <c:v>3.0837345E7</c:v>
                </c:pt>
                <c:pt idx="5003">
                  <c:v>2.8461022E7</c:v>
                </c:pt>
                <c:pt idx="5004">
                  <c:v>2.8508568E7</c:v>
                </c:pt>
                <c:pt idx="5005">
                  <c:v>3.0997072E7</c:v>
                </c:pt>
                <c:pt idx="5006">
                  <c:v>3.3417088E7</c:v>
                </c:pt>
                <c:pt idx="5007">
                  <c:v>3.3073192E7</c:v>
                </c:pt>
                <c:pt idx="5008">
                  <c:v>3.0754452E7</c:v>
                </c:pt>
                <c:pt idx="5009">
                  <c:v>2.8730564E7</c:v>
                </c:pt>
                <c:pt idx="5010">
                  <c:v>2.9311043E7</c:v>
                </c:pt>
                <c:pt idx="5011">
                  <c:v>3.1947552E7</c:v>
                </c:pt>
                <c:pt idx="5012">
                  <c:v>3.3744043E7</c:v>
                </c:pt>
                <c:pt idx="5013">
                  <c:v>3.2768698E7</c:v>
                </c:pt>
                <c:pt idx="5014">
                  <c:v>3.0192723E7</c:v>
                </c:pt>
                <c:pt idx="5015">
                  <c:v>2.8414867E7</c:v>
                </c:pt>
                <c:pt idx="5016">
                  <c:v>2.9302052E7</c:v>
                </c:pt>
                <c:pt idx="5017">
                  <c:v>3.2071732E7</c:v>
                </c:pt>
                <c:pt idx="5018">
                  <c:v>3.3685735E7</c:v>
                </c:pt>
                <c:pt idx="5019">
                  <c:v>3.2284626E7</c:v>
                </c:pt>
                <c:pt idx="5020">
                  <c:v>2.973489E7</c:v>
                </c:pt>
                <c:pt idx="5021">
                  <c:v>2.8510393E7</c:v>
                </c:pt>
                <c:pt idx="5022">
                  <c:v>3.0008077E7</c:v>
                </c:pt>
                <c:pt idx="5023">
                  <c:v>3.2655377E7</c:v>
                </c:pt>
                <c:pt idx="5024">
                  <c:v>3.3774886E7</c:v>
                </c:pt>
                <c:pt idx="5025">
                  <c:v>3.196992E7</c:v>
                </c:pt>
                <c:pt idx="5026">
                  <c:v>2.9639258E7</c:v>
                </c:pt>
                <c:pt idx="5027">
                  <c:v>2.8993314E7</c:v>
                </c:pt>
                <c:pt idx="5028">
                  <c:v>3.0898146E7</c:v>
                </c:pt>
                <c:pt idx="5029">
                  <c:v>3.3337881E7</c:v>
                </c:pt>
                <c:pt idx="5030">
                  <c:v>3.3665318E7</c:v>
                </c:pt>
                <c:pt idx="5031">
                  <c:v>3.1395947E7</c:v>
                </c:pt>
                <c:pt idx="5032">
                  <c:v>2.8987743E7</c:v>
                </c:pt>
                <c:pt idx="5033">
                  <c:v>2.877068E7</c:v>
                </c:pt>
                <c:pt idx="5034">
                  <c:v>3.091998E7</c:v>
                </c:pt>
                <c:pt idx="5035">
                  <c:v>3.309346E7</c:v>
                </c:pt>
                <c:pt idx="5036">
                  <c:v>3.2898757E7</c:v>
                </c:pt>
                <c:pt idx="5037">
                  <c:v>3.0388928E7</c:v>
                </c:pt>
                <c:pt idx="5038">
                  <c:v>2.8360688E7</c:v>
                </c:pt>
                <c:pt idx="5039">
                  <c:v>2.8720918E7</c:v>
                </c:pt>
                <c:pt idx="5040">
                  <c:v>3.1207837E7</c:v>
                </c:pt>
                <c:pt idx="5041">
                  <c:v>3.3366222E7</c:v>
                </c:pt>
                <c:pt idx="5042">
                  <c:v>3.2854781E7</c:v>
                </c:pt>
                <c:pt idx="5043">
                  <c:v>3.0177461E7</c:v>
                </c:pt>
                <c:pt idx="5044">
                  <c:v>2.8291052E7</c:v>
                </c:pt>
                <c:pt idx="5045">
                  <c:v>2.9294332E7</c:v>
                </c:pt>
                <c:pt idx="5046">
                  <c:v>3.2046022E7</c:v>
                </c:pt>
                <c:pt idx="5047">
                  <c:v>3.3484014E7</c:v>
                </c:pt>
                <c:pt idx="5048">
                  <c:v>3.2223045E7</c:v>
                </c:pt>
                <c:pt idx="5049">
                  <c:v>2.9536613E7</c:v>
                </c:pt>
                <c:pt idx="5050">
                  <c:v>2.8083432E7</c:v>
                </c:pt>
                <c:pt idx="5051">
                  <c:v>2.9174043E7</c:v>
                </c:pt>
                <c:pt idx="5052">
                  <c:v>3.159348E7</c:v>
                </c:pt>
                <c:pt idx="5053">
                  <c:v>3.2657936E7</c:v>
                </c:pt>
                <c:pt idx="5054">
                  <c:v>3.0907112E7</c:v>
                </c:pt>
                <c:pt idx="5055">
                  <c:v>2.8324618E7</c:v>
                </c:pt>
                <c:pt idx="5056">
                  <c:v>2.7534974E7</c:v>
                </c:pt>
                <c:pt idx="5057">
                  <c:v>2.9392687E7</c:v>
                </c:pt>
                <c:pt idx="5058">
                  <c:v>3.190095E7</c:v>
                </c:pt>
                <c:pt idx="5059">
                  <c:v>3.2611751E7</c:v>
                </c:pt>
                <c:pt idx="5060">
                  <c:v>3.0800732E7</c:v>
                </c:pt>
                <c:pt idx="5061">
                  <c:v>2.8444412E7</c:v>
                </c:pt>
                <c:pt idx="5062">
                  <c:v>2.8195301E7</c:v>
                </c:pt>
                <c:pt idx="5063">
                  <c:v>3.0279823E7</c:v>
                </c:pt>
                <c:pt idx="5064">
                  <c:v>3.270302E7</c:v>
                </c:pt>
                <c:pt idx="5065">
                  <c:v>3.2924932E7</c:v>
                </c:pt>
                <c:pt idx="5066">
                  <c:v>3.0571768E7</c:v>
                </c:pt>
                <c:pt idx="5067">
                  <c:v>2.8363196E7</c:v>
                </c:pt>
                <c:pt idx="5068">
                  <c:v>2.8587578E7</c:v>
                </c:pt>
                <c:pt idx="5069">
                  <c:v>3.1030458E7</c:v>
                </c:pt>
                <c:pt idx="5070">
                  <c:v>3.285093E7</c:v>
                </c:pt>
                <c:pt idx="5071">
                  <c:v>3.2277908E7</c:v>
                </c:pt>
                <c:pt idx="5072">
                  <c:v>2.9783857E7</c:v>
                </c:pt>
                <c:pt idx="5073">
                  <c:v>2.7825366E7</c:v>
                </c:pt>
                <c:pt idx="5074">
                  <c:v>2.8619214E7</c:v>
                </c:pt>
                <c:pt idx="5075">
                  <c:v>3.1182222E7</c:v>
                </c:pt>
                <c:pt idx="5076">
                  <c:v>3.2914941E7</c:v>
                </c:pt>
                <c:pt idx="5077">
                  <c:v>3.2165468E7</c:v>
                </c:pt>
                <c:pt idx="5078">
                  <c:v>2.9718E7</c:v>
                </c:pt>
                <c:pt idx="5079">
                  <c:v>2.8314007E7</c:v>
                </c:pt>
                <c:pt idx="5080">
                  <c:v>2.9574136E7</c:v>
                </c:pt>
                <c:pt idx="5081">
                  <c:v>3.2064789E7</c:v>
                </c:pt>
                <c:pt idx="5082">
                  <c:v>3.3114473E7</c:v>
                </c:pt>
                <c:pt idx="5083">
                  <c:v>3.167356E7</c:v>
                </c:pt>
                <c:pt idx="5084">
                  <c:v>2.8984847E7</c:v>
                </c:pt>
                <c:pt idx="5085">
                  <c:v>2.773813E7</c:v>
                </c:pt>
                <c:pt idx="5086">
                  <c:v>2.936593E7</c:v>
                </c:pt>
                <c:pt idx="5087">
                  <c:v>3.1868431E7</c:v>
                </c:pt>
                <c:pt idx="5088">
                  <c:v>3.2516183E7</c:v>
                </c:pt>
                <c:pt idx="5089">
                  <c:v>3.069008E7</c:v>
                </c:pt>
                <c:pt idx="5090">
                  <c:v>2.8113423E7</c:v>
                </c:pt>
                <c:pt idx="5091">
                  <c:v>2.748447E7</c:v>
                </c:pt>
                <c:pt idx="5092">
                  <c:v>2.9451732E7</c:v>
                </c:pt>
                <c:pt idx="5093">
                  <c:v>3.1797623E7</c:v>
                </c:pt>
                <c:pt idx="5094">
                  <c:v>3.23351E7</c:v>
                </c:pt>
                <c:pt idx="5095">
                  <c:v>3.0509492E7</c:v>
                </c:pt>
                <c:pt idx="5096">
                  <c:v>2.8433228E7</c:v>
                </c:pt>
                <c:pt idx="5097">
                  <c:v>2.858466E7</c:v>
                </c:pt>
                <c:pt idx="5098">
                  <c:v>3.1029732E7</c:v>
                </c:pt>
                <c:pt idx="5099">
                  <c:v>3.3247131E7</c:v>
                </c:pt>
                <c:pt idx="5100">
                  <c:v>3.2932926E7</c:v>
                </c:pt>
                <c:pt idx="5101">
                  <c:v>3.0482052E7</c:v>
                </c:pt>
                <c:pt idx="5102">
                  <c:v>2.8442859E7</c:v>
                </c:pt>
                <c:pt idx="5103">
                  <c:v>2.894E7</c:v>
                </c:pt>
                <c:pt idx="5104">
                  <c:v>3.1524881E7</c:v>
                </c:pt>
                <c:pt idx="5105">
                  <c:v>3.3516217E7</c:v>
                </c:pt>
                <c:pt idx="5106">
                  <c:v>3.2904342E7</c:v>
                </c:pt>
                <c:pt idx="5107">
                  <c:v>3.0130528E7</c:v>
                </c:pt>
                <c:pt idx="5108">
                  <c:v>2.8263388E7</c:v>
                </c:pt>
                <c:pt idx="5109">
                  <c:v>2.9161948E7</c:v>
                </c:pt>
                <c:pt idx="5110">
                  <c:v>3.169804E7</c:v>
                </c:pt>
                <c:pt idx="5111">
                  <c:v>3.2832088E7</c:v>
                </c:pt>
                <c:pt idx="5112">
                  <c:v>3.1670353E7</c:v>
                </c:pt>
                <c:pt idx="5113">
                  <c:v>2.9303181E7</c:v>
                </c:pt>
                <c:pt idx="5114">
                  <c:v>2.827113E7</c:v>
                </c:pt>
                <c:pt idx="5115">
                  <c:v>2.9868326E7</c:v>
                </c:pt>
                <c:pt idx="5116">
                  <c:v>3.2490075E7</c:v>
                </c:pt>
                <c:pt idx="5117">
                  <c:v>3.3243011E7</c:v>
                </c:pt>
                <c:pt idx="5118">
                  <c:v>3.140835E7</c:v>
                </c:pt>
                <c:pt idx="5119">
                  <c:v>2.867078E7</c:v>
                </c:pt>
                <c:pt idx="5120">
                  <c:v>2.7984284E7</c:v>
                </c:pt>
                <c:pt idx="5121">
                  <c:v>2.98566E7</c:v>
                </c:pt>
                <c:pt idx="5122">
                  <c:v>3.252014E7</c:v>
                </c:pt>
                <c:pt idx="5123">
                  <c:v>3.3164699E7</c:v>
                </c:pt>
                <c:pt idx="5124">
                  <c:v>3.130952E7</c:v>
                </c:pt>
                <c:pt idx="5125">
                  <c:v>2.882711E7</c:v>
                </c:pt>
                <c:pt idx="5126">
                  <c:v>2.8552663E7</c:v>
                </c:pt>
                <c:pt idx="5127">
                  <c:v>3.0864124E7</c:v>
                </c:pt>
                <c:pt idx="5128">
                  <c:v>3.330448E7</c:v>
                </c:pt>
                <c:pt idx="5129">
                  <c:v>3.323188E7</c:v>
                </c:pt>
                <c:pt idx="5130">
                  <c:v>3.0942484E7</c:v>
                </c:pt>
                <c:pt idx="5131">
                  <c:v>2.8844784E7</c:v>
                </c:pt>
                <c:pt idx="5132">
                  <c:v>2.9277594E7</c:v>
                </c:pt>
                <c:pt idx="5133">
                  <c:v>3.1886406E7</c:v>
                </c:pt>
                <c:pt idx="5134">
                  <c:v>3.3783406E7</c:v>
                </c:pt>
                <c:pt idx="5135">
                  <c:v>3.3126118E7</c:v>
                </c:pt>
                <c:pt idx="5136">
                  <c:v>3.0442036E7</c:v>
                </c:pt>
                <c:pt idx="5137">
                  <c:v>2.8567235E7</c:v>
                </c:pt>
                <c:pt idx="5138">
                  <c:v>2.9340607E7</c:v>
                </c:pt>
                <c:pt idx="5139">
                  <c:v>3.1854252E7</c:v>
                </c:pt>
                <c:pt idx="5140">
                  <c:v>3.3367134E7</c:v>
                </c:pt>
                <c:pt idx="5141">
                  <c:v>3.2007535E7</c:v>
                </c:pt>
                <c:pt idx="5142">
                  <c:v>2.9425663E7</c:v>
                </c:pt>
                <c:pt idx="5143">
                  <c:v>2.8129012E7</c:v>
                </c:pt>
                <c:pt idx="5144">
                  <c:v>2.9457283E7</c:v>
                </c:pt>
                <c:pt idx="5145">
                  <c:v>3.2179227E7</c:v>
                </c:pt>
                <c:pt idx="5146">
                  <c:v>3.3103396E7</c:v>
                </c:pt>
                <c:pt idx="5147">
                  <c:v>3.1555391E7</c:v>
                </c:pt>
                <c:pt idx="5148">
                  <c:v>2.8802687E7</c:v>
                </c:pt>
                <c:pt idx="5149">
                  <c:v>2.7937058E7</c:v>
                </c:pt>
                <c:pt idx="5150">
                  <c:v>2.9922397E7</c:v>
                </c:pt>
                <c:pt idx="5151">
                  <c:v>3.252521E7</c:v>
                </c:pt>
                <c:pt idx="5152">
                  <c:v>3.2952002E7</c:v>
                </c:pt>
                <c:pt idx="5153">
                  <c:v>3.094879E7</c:v>
                </c:pt>
                <c:pt idx="5154">
                  <c:v>2.8514413E7</c:v>
                </c:pt>
                <c:pt idx="5155">
                  <c:v>2.8149772E7</c:v>
                </c:pt>
                <c:pt idx="5156">
                  <c:v>3.0245862E7</c:v>
                </c:pt>
                <c:pt idx="5157">
                  <c:v>3.2649983E7</c:v>
                </c:pt>
                <c:pt idx="5158">
                  <c:v>3.2414238E7</c:v>
                </c:pt>
                <c:pt idx="5159">
                  <c:v>3.013313E7</c:v>
                </c:pt>
                <c:pt idx="5160">
                  <c:v>2.8023363E7</c:v>
                </c:pt>
                <c:pt idx="5161">
                  <c:v>2.8146647E7</c:v>
                </c:pt>
                <c:pt idx="5162">
                  <c:v>3.0288647E7</c:v>
                </c:pt>
                <c:pt idx="5163">
                  <c:v>3.226956E7</c:v>
                </c:pt>
                <c:pt idx="5164">
                  <c:v>3.197866E7</c:v>
                </c:pt>
                <c:pt idx="5165">
                  <c:v>2.9686356E7</c:v>
                </c:pt>
                <c:pt idx="5166">
                  <c:v>2.7809856E7</c:v>
                </c:pt>
                <c:pt idx="5167">
                  <c:v>2.8668905E7</c:v>
                </c:pt>
                <c:pt idx="5168">
                  <c:v>3.1102137E7</c:v>
                </c:pt>
                <c:pt idx="5169">
                  <c:v>3.2934581E7</c:v>
                </c:pt>
                <c:pt idx="5170">
                  <c:v>3.1854625E7</c:v>
                </c:pt>
                <c:pt idx="5171">
                  <c:v>2.9372005E7</c:v>
                </c:pt>
                <c:pt idx="5172">
                  <c:v>2.7897309E7</c:v>
                </c:pt>
                <c:pt idx="5173">
                  <c:v>2.9218026E7</c:v>
                </c:pt>
                <c:pt idx="5174">
                  <c:v>3.1960354E7</c:v>
                </c:pt>
                <c:pt idx="5175">
                  <c:v>3.3373549E7</c:v>
                </c:pt>
                <c:pt idx="5176">
                  <c:v>3.1914769E7</c:v>
                </c:pt>
                <c:pt idx="5177">
                  <c:v>2.9179549E7</c:v>
                </c:pt>
                <c:pt idx="5178">
                  <c:v>2.817968E7</c:v>
                </c:pt>
                <c:pt idx="5179">
                  <c:v>2.9810049E7</c:v>
                </c:pt>
                <c:pt idx="5180">
                  <c:v>3.2136283E7</c:v>
                </c:pt>
                <c:pt idx="5181">
                  <c:v>3.3012271E7</c:v>
                </c:pt>
                <c:pt idx="5182">
                  <c:v>3.1191409E7</c:v>
                </c:pt>
                <c:pt idx="5183">
                  <c:v>2.8795552E7</c:v>
                </c:pt>
                <c:pt idx="5184">
                  <c:v>2.8249293E7</c:v>
                </c:pt>
                <c:pt idx="5185">
                  <c:v>3.0473994E7</c:v>
                </c:pt>
                <c:pt idx="5186">
                  <c:v>3.2877989E7</c:v>
                </c:pt>
                <c:pt idx="5187">
                  <c:v>3.3123328E7</c:v>
                </c:pt>
                <c:pt idx="5188">
                  <c:v>3.1014793E7</c:v>
                </c:pt>
                <c:pt idx="5189">
                  <c:v>2.8743448E7</c:v>
                </c:pt>
                <c:pt idx="5190">
                  <c:v>2.8743864E7</c:v>
                </c:pt>
                <c:pt idx="5191">
                  <c:v>3.1168157E7</c:v>
                </c:pt>
                <c:pt idx="5192">
                  <c:v>3.3505601E7</c:v>
                </c:pt>
                <c:pt idx="5193">
                  <c:v>3.3336574E7</c:v>
                </c:pt>
                <c:pt idx="5194">
                  <c:v>3.0797394E7</c:v>
                </c:pt>
                <c:pt idx="5195">
                  <c:v>2.8755698E7</c:v>
                </c:pt>
                <c:pt idx="5196">
                  <c:v>2.9322688E7</c:v>
                </c:pt>
                <c:pt idx="5197">
                  <c:v>3.1833816E7</c:v>
                </c:pt>
                <c:pt idx="5198">
                  <c:v>3.3692599E7</c:v>
                </c:pt>
                <c:pt idx="5199">
                  <c:v>3.267407E7</c:v>
                </c:pt>
                <c:pt idx="5200">
                  <c:v>2.9944199E7</c:v>
                </c:pt>
                <c:pt idx="5201">
                  <c:v>2.8307774E7</c:v>
                </c:pt>
                <c:pt idx="5202">
                  <c:v>2.9386784E7</c:v>
                </c:pt>
                <c:pt idx="5203">
                  <c:v>3.2029408E7</c:v>
                </c:pt>
                <c:pt idx="5204">
                  <c:v>3.350332E7</c:v>
                </c:pt>
                <c:pt idx="5205">
                  <c:v>3.1902963E7</c:v>
                </c:pt>
                <c:pt idx="5206">
                  <c:v>2.9275443E7</c:v>
                </c:pt>
                <c:pt idx="5207">
                  <c:v>2.8152262E7</c:v>
                </c:pt>
                <c:pt idx="5208">
                  <c:v>2.9678566E7</c:v>
                </c:pt>
                <c:pt idx="5209">
                  <c:v>3.2021758E7</c:v>
                </c:pt>
                <c:pt idx="5210">
                  <c:v>3.2781893E7</c:v>
                </c:pt>
                <c:pt idx="5211">
                  <c:v>3.077168E7</c:v>
                </c:pt>
                <c:pt idx="5212">
                  <c:v>2.8266608E7</c:v>
                </c:pt>
                <c:pt idx="5213">
                  <c:v>2.7797455E7</c:v>
                </c:pt>
                <c:pt idx="5214">
                  <c:v>2.982758E7</c:v>
                </c:pt>
                <c:pt idx="5215">
                  <c:v>3.2190412E7</c:v>
                </c:pt>
                <c:pt idx="5216">
                  <c:v>3.2655867E7</c:v>
                </c:pt>
                <c:pt idx="5217">
                  <c:v>3.0634858E7</c:v>
                </c:pt>
                <c:pt idx="5218">
                  <c:v>2.8419875E7</c:v>
                </c:pt>
                <c:pt idx="5219">
                  <c:v>2.8367167E7</c:v>
                </c:pt>
                <c:pt idx="5220">
                  <c:v>3.087096E7</c:v>
                </c:pt>
                <c:pt idx="5221">
                  <c:v>3.3104174E7</c:v>
                </c:pt>
                <c:pt idx="5222">
                  <c:v>3.3126312E7</c:v>
                </c:pt>
                <c:pt idx="5223">
                  <c:v>3.1164313E7</c:v>
                </c:pt>
                <c:pt idx="5224">
                  <c:v>2.9173314E7</c:v>
                </c:pt>
                <c:pt idx="5225">
                  <c:v>2.9705376E7</c:v>
                </c:pt>
                <c:pt idx="5226">
                  <c:v>3.2139893E7</c:v>
                </c:pt>
                <c:pt idx="5227">
                  <c:v>3.4001602E7</c:v>
                </c:pt>
                <c:pt idx="5228">
                  <c:v>3.320396E7</c:v>
                </c:pt>
                <c:pt idx="5229">
                  <c:v>3.0506585E7</c:v>
                </c:pt>
                <c:pt idx="5230">
                  <c:v>2.8526212E7</c:v>
                </c:pt>
                <c:pt idx="5231">
                  <c:v>2.929512E7</c:v>
                </c:pt>
                <c:pt idx="5232">
                  <c:v>3.1657237E7</c:v>
                </c:pt>
                <c:pt idx="5233">
                  <c:v>3.3126165E7</c:v>
                </c:pt>
                <c:pt idx="5234">
                  <c:v>3.2018382E7</c:v>
                </c:pt>
                <c:pt idx="5235">
                  <c:v>2.9485711E7</c:v>
                </c:pt>
                <c:pt idx="5236">
                  <c:v>2.8058847E7</c:v>
                </c:pt>
                <c:pt idx="5237">
                  <c:v>2.9575071E7</c:v>
                </c:pt>
                <c:pt idx="5238">
                  <c:v>3.2099327E7</c:v>
                </c:pt>
                <c:pt idx="5239">
                  <c:v>3.305476E7</c:v>
                </c:pt>
                <c:pt idx="5240">
                  <c:v>3.1309472E7</c:v>
                </c:pt>
                <c:pt idx="5241">
                  <c:v>2.8819082E7</c:v>
                </c:pt>
                <c:pt idx="5242">
                  <c:v>2.8102314E7</c:v>
                </c:pt>
                <c:pt idx="5243">
                  <c:v>3.0011343E7</c:v>
                </c:pt>
                <c:pt idx="5244">
                  <c:v>3.2489095E7</c:v>
                </c:pt>
                <c:pt idx="5245">
                  <c:v>3.311719E7</c:v>
                </c:pt>
                <c:pt idx="5246">
                  <c:v>3.0985633E7</c:v>
                </c:pt>
                <c:pt idx="5247">
                  <c:v>2.8346396E7</c:v>
                </c:pt>
                <c:pt idx="5248">
                  <c:v>2.8027144E7</c:v>
                </c:pt>
                <c:pt idx="5249">
                  <c:v>3.0130328E7</c:v>
                </c:pt>
                <c:pt idx="5250">
                  <c:v>3.2290628E7</c:v>
                </c:pt>
                <c:pt idx="5251">
                  <c:v>3.2700538E7</c:v>
                </c:pt>
                <c:pt idx="5252">
                  <c:v>3.0681085E7</c:v>
                </c:pt>
                <c:pt idx="5253">
                  <c:v>2.8603824E7</c:v>
                </c:pt>
                <c:pt idx="5254">
                  <c:v>2.8965528E7</c:v>
                </c:pt>
                <c:pt idx="5255">
                  <c:v>3.1627593E7</c:v>
                </c:pt>
                <c:pt idx="5256">
                  <c:v>3.3544274E7</c:v>
                </c:pt>
                <c:pt idx="5257">
                  <c:v>3.3029221E7</c:v>
                </c:pt>
                <c:pt idx="5258">
                  <c:v>3.0620396E7</c:v>
                </c:pt>
                <c:pt idx="5259">
                  <c:v>2.8783872E7</c:v>
                </c:pt>
                <c:pt idx="5260">
                  <c:v>2.9625166E7</c:v>
                </c:pt>
                <c:pt idx="5261">
                  <c:v>3.2425429E7</c:v>
                </c:pt>
                <c:pt idx="5262">
                  <c:v>3.4211416E7</c:v>
                </c:pt>
                <c:pt idx="5263">
                  <c:v>3.2981459E7</c:v>
                </c:pt>
                <c:pt idx="5264">
                  <c:v>2.9976597E7</c:v>
                </c:pt>
                <c:pt idx="5265">
                  <c:v>2.8327081E7</c:v>
                </c:pt>
                <c:pt idx="5266">
                  <c:v>2.9453305E7</c:v>
                </c:pt>
                <c:pt idx="5267">
                  <c:v>3.2327356E7</c:v>
                </c:pt>
                <c:pt idx="5268">
                  <c:v>3.3448295E7</c:v>
                </c:pt>
                <c:pt idx="5269">
                  <c:v>3.1990674E7</c:v>
                </c:pt>
                <c:pt idx="5270">
                  <c:v>2.9535448E7</c:v>
                </c:pt>
                <c:pt idx="5271">
                  <c:v>2.8603285E7</c:v>
                </c:pt>
                <c:pt idx="5272">
                  <c:v>3.0274869E7</c:v>
                </c:pt>
                <c:pt idx="5273">
                  <c:v>3.3069221E7</c:v>
                </c:pt>
                <c:pt idx="5274">
                  <c:v>3.3524266E7</c:v>
                </c:pt>
                <c:pt idx="5275">
                  <c:v>3.1464537E7</c:v>
                </c:pt>
                <c:pt idx="5276">
                  <c:v>2.921931E7</c:v>
                </c:pt>
                <c:pt idx="5277">
                  <c:v>2.8839597E7</c:v>
                </c:pt>
                <c:pt idx="5278">
                  <c:v>3.0805806E7</c:v>
                </c:pt>
                <c:pt idx="5279">
                  <c:v>3.3324589E7</c:v>
                </c:pt>
                <c:pt idx="5280">
                  <c:v>3.3200874E7</c:v>
                </c:pt>
                <c:pt idx="5281">
                  <c:v>3.0702879E7</c:v>
                </c:pt>
                <c:pt idx="5282">
                  <c:v>2.8344687E7</c:v>
                </c:pt>
                <c:pt idx="5283">
                  <c:v>2.8503754E7</c:v>
                </c:pt>
                <c:pt idx="5284">
                  <c:v>3.0750294E7</c:v>
                </c:pt>
                <c:pt idx="5285">
                  <c:v>3.2763127E7</c:v>
                </c:pt>
                <c:pt idx="5286">
                  <c:v>3.2299753E7</c:v>
                </c:pt>
                <c:pt idx="5287">
                  <c:v>2.9665913E7</c:v>
                </c:pt>
                <c:pt idx="5288">
                  <c:v>2.7705966E7</c:v>
                </c:pt>
                <c:pt idx="5289">
                  <c:v>2.8350197E7</c:v>
                </c:pt>
                <c:pt idx="5290">
                  <c:v>3.0885525E7</c:v>
                </c:pt>
                <c:pt idx="5291">
                  <c:v>3.269544E7</c:v>
                </c:pt>
                <c:pt idx="5292">
                  <c:v>3.1732817E7</c:v>
                </c:pt>
                <c:pt idx="5293">
                  <c:v>2.9080316E7</c:v>
                </c:pt>
                <c:pt idx="5294">
                  <c:v>2.76119E7</c:v>
                </c:pt>
                <c:pt idx="5295">
                  <c:v>2.8837196E7</c:v>
                </c:pt>
                <c:pt idx="5296">
                  <c:v>3.1433035E7</c:v>
                </c:pt>
                <c:pt idx="5297">
                  <c:v>3.2804924E7</c:v>
                </c:pt>
                <c:pt idx="5298">
                  <c:v>3.1339883E7</c:v>
                </c:pt>
                <c:pt idx="5299">
                  <c:v>2.8622561E7</c:v>
                </c:pt>
                <c:pt idx="5300">
                  <c:v>2.7661385E7</c:v>
                </c:pt>
                <c:pt idx="5301">
                  <c:v>2.9358689E7</c:v>
                </c:pt>
                <c:pt idx="5302">
                  <c:v>3.2126325E7</c:v>
                </c:pt>
                <c:pt idx="5303">
                  <c:v>3.3134592E7</c:v>
                </c:pt>
                <c:pt idx="5304">
                  <c:v>3.1464815E7</c:v>
                </c:pt>
                <c:pt idx="5305">
                  <c:v>2.8959438E7</c:v>
                </c:pt>
                <c:pt idx="5306">
                  <c:v>2.8445374E7</c:v>
                </c:pt>
                <c:pt idx="5307">
                  <c:v>3.0525469E7</c:v>
                </c:pt>
                <c:pt idx="5308">
                  <c:v>3.3221389E7</c:v>
                </c:pt>
                <c:pt idx="5309">
                  <c:v>3.3797818E7</c:v>
                </c:pt>
                <c:pt idx="5310">
                  <c:v>3.1732201E7</c:v>
                </c:pt>
                <c:pt idx="5311">
                  <c:v>2.9599986E7</c:v>
                </c:pt>
                <c:pt idx="5312">
                  <c:v>2.9517778E7</c:v>
                </c:pt>
                <c:pt idx="5313">
                  <c:v>3.1647969E7</c:v>
                </c:pt>
                <c:pt idx="5314">
                  <c:v>3.3663458E7</c:v>
                </c:pt>
                <c:pt idx="5315">
                  <c:v>3.3154918E7</c:v>
                </c:pt>
                <c:pt idx="5316">
                  <c:v>3.0430806E7</c:v>
                </c:pt>
                <c:pt idx="5317">
                  <c:v>2.8347858E7</c:v>
                </c:pt>
                <c:pt idx="5318">
                  <c:v>2.8838226E7</c:v>
                </c:pt>
                <c:pt idx="5319">
                  <c:v>3.1456074E7</c:v>
                </c:pt>
                <c:pt idx="5320">
                  <c:v>3.3215682E7</c:v>
                </c:pt>
                <c:pt idx="5321">
                  <c:v>3.2254978E7</c:v>
                </c:pt>
                <c:pt idx="5322">
                  <c:v>2.9467702E7</c:v>
                </c:pt>
                <c:pt idx="5323">
                  <c:v>2.7748038E7</c:v>
                </c:pt>
                <c:pt idx="5324">
                  <c:v>2.8724874E7</c:v>
                </c:pt>
                <c:pt idx="5325">
                  <c:v>3.1456845E7</c:v>
                </c:pt>
                <c:pt idx="5326">
                  <c:v>3.3106774E7</c:v>
                </c:pt>
                <c:pt idx="5327">
                  <c:v>3.1961686E7</c:v>
                </c:pt>
                <c:pt idx="5328">
                  <c:v>2.9401952E7</c:v>
                </c:pt>
                <c:pt idx="5329">
                  <c:v>2.8302797E7</c:v>
                </c:pt>
                <c:pt idx="5330">
                  <c:v>2.9930598E7</c:v>
                </c:pt>
                <c:pt idx="5331">
                  <c:v>3.2724092E7</c:v>
                </c:pt>
                <c:pt idx="5332">
                  <c:v>3.3481576E7</c:v>
                </c:pt>
                <c:pt idx="5333">
                  <c:v>3.1668561E7</c:v>
                </c:pt>
                <c:pt idx="5334">
                  <c:v>2.9148501E7</c:v>
                </c:pt>
                <c:pt idx="5335">
                  <c:v>2.8364522E7</c:v>
                </c:pt>
                <c:pt idx="5336">
                  <c:v>3.0334802E7</c:v>
                </c:pt>
                <c:pt idx="5337">
                  <c:v>3.3035259E7</c:v>
                </c:pt>
                <c:pt idx="5338">
                  <c:v>3.3412626E7</c:v>
                </c:pt>
                <c:pt idx="5339">
                  <c:v>3.1330077E7</c:v>
                </c:pt>
                <c:pt idx="5340">
                  <c:v>2.9006155E7</c:v>
                </c:pt>
                <c:pt idx="5341">
                  <c:v>2.8787587E7</c:v>
                </c:pt>
                <c:pt idx="5342">
                  <c:v>3.0971852E7</c:v>
                </c:pt>
                <c:pt idx="5343">
                  <c:v>3.3348599E7</c:v>
                </c:pt>
                <c:pt idx="5344">
                  <c:v>3.3175362E7</c:v>
                </c:pt>
                <c:pt idx="5345">
                  <c:v>3.0904006E7</c:v>
                </c:pt>
                <c:pt idx="5346">
                  <c:v>2.897979E7</c:v>
                </c:pt>
                <c:pt idx="5347">
                  <c:v>2.9228757E7</c:v>
                </c:pt>
                <c:pt idx="5348">
                  <c:v>3.1667931E7</c:v>
                </c:pt>
                <c:pt idx="5349">
                  <c:v>3.3743659E7</c:v>
                </c:pt>
                <c:pt idx="5350">
                  <c:v>3.312895E7</c:v>
                </c:pt>
                <c:pt idx="5351">
                  <c:v>3.0516423E7</c:v>
                </c:pt>
                <c:pt idx="5352">
                  <c:v>2.8797896E7</c:v>
                </c:pt>
                <c:pt idx="5353">
                  <c:v>2.9627493E7</c:v>
                </c:pt>
                <c:pt idx="5354">
                  <c:v>3.2145603E7</c:v>
                </c:pt>
                <c:pt idx="5355">
                  <c:v>3.380091E7</c:v>
                </c:pt>
                <c:pt idx="5356">
                  <c:v>3.2633102E7</c:v>
                </c:pt>
                <c:pt idx="5357">
                  <c:v>3.001553E7</c:v>
                </c:pt>
                <c:pt idx="5358">
                  <c:v>2.8676521E7</c:v>
                </c:pt>
                <c:pt idx="5359">
                  <c:v>2.9967E7</c:v>
                </c:pt>
                <c:pt idx="5360">
                  <c:v>3.2673569E7</c:v>
                </c:pt>
                <c:pt idx="5361">
                  <c:v>3.3768873E7</c:v>
                </c:pt>
                <c:pt idx="5362">
                  <c:v>3.203341E7</c:v>
                </c:pt>
                <c:pt idx="5363">
                  <c:v>2.9263266E7</c:v>
                </c:pt>
                <c:pt idx="5364">
                  <c:v>2.8471402E7</c:v>
                </c:pt>
                <c:pt idx="5365">
                  <c:v>3.0082181E7</c:v>
                </c:pt>
                <c:pt idx="5366">
                  <c:v>3.2650912E7</c:v>
                </c:pt>
                <c:pt idx="5367">
                  <c:v>3.3087884E7</c:v>
                </c:pt>
                <c:pt idx="5368">
                  <c:v>3.092266E7</c:v>
                </c:pt>
                <c:pt idx="5369">
                  <c:v>2.8268525E7</c:v>
                </c:pt>
                <c:pt idx="5370">
                  <c:v>2.7838957E7</c:v>
                </c:pt>
                <c:pt idx="5371">
                  <c:v>2.983283E7</c:v>
                </c:pt>
                <c:pt idx="5372">
                  <c:v>3.2245478E7</c:v>
                </c:pt>
                <c:pt idx="5373">
                  <c:v>3.2155831E7</c:v>
                </c:pt>
                <c:pt idx="5374">
                  <c:v>2.9792535E7</c:v>
                </c:pt>
                <c:pt idx="5375">
                  <c:v>2.7545087E7</c:v>
                </c:pt>
                <c:pt idx="5376">
                  <c:v>2.7752308E7</c:v>
                </c:pt>
                <c:pt idx="5377">
                  <c:v>3.0210667E7</c:v>
                </c:pt>
                <c:pt idx="5378">
                  <c:v>3.2531049E7</c:v>
                </c:pt>
                <c:pt idx="5379">
                  <c:v>3.2025659E7</c:v>
                </c:pt>
                <c:pt idx="5380">
                  <c:v>2.9802697E7</c:v>
                </c:pt>
                <c:pt idx="5381">
                  <c:v>2.8045246E7</c:v>
                </c:pt>
                <c:pt idx="5382">
                  <c:v>2.8818515E7</c:v>
                </c:pt>
                <c:pt idx="5383">
                  <c:v>3.1398858E7</c:v>
                </c:pt>
                <c:pt idx="5384">
                  <c:v>3.3308914E7</c:v>
                </c:pt>
                <c:pt idx="5385">
                  <c:v>3.2276018E7</c:v>
                </c:pt>
                <c:pt idx="5386">
                  <c:v>2.9722329E7</c:v>
                </c:pt>
                <c:pt idx="5387">
                  <c:v>2.8384389E7</c:v>
                </c:pt>
                <c:pt idx="5388">
                  <c:v>2.9669244E7</c:v>
                </c:pt>
                <c:pt idx="5389">
                  <c:v>3.2250028E7</c:v>
                </c:pt>
                <c:pt idx="5390">
                  <c:v>3.335696E7</c:v>
                </c:pt>
                <c:pt idx="5391">
                  <c:v>3.1831464E7</c:v>
                </c:pt>
                <c:pt idx="5392">
                  <c:v>2.9221003E7</c:v>
                </c:pt>
                <c:pt idx="5393">
                  <c:v>2.8180618E7</c:v>
                </c:pt>
                <c:pt idx="5394">
                  <c:v>2.98159E7</c:v>
                </c:pt>
                <c:pt idx="5395">
                  <c:v>3.2507759E7</c:v>
                </c:pt>
                <c:pt idx="5396">
                  <c:v>3.3443068E7</c:v>
                </c:pt>
                <c:pt idx="5397">
                  <c:v>3.1571936E7</c:v>
                </c:pt>
                <c:pt idx="5398">
                  <c:v>2.9042113E7</c:v>
                </c:pt>
                <c:pt idx="5399">
                  <c:v>2.8471722E7</c:v>
                </c:pt>
                <c:pt idx="5400">
                  <c:v>3.0612286E7</c:v>
                </c:pt>
                <c:pt idx="5401">
                  <c:v>3.3240279E7</c:v>
                </c:pt>
                <c:pt idx="5402">
                  <c:v>3.3451434E7</c:v>
                </c:pt>
                <c:pt idx="5403">
                  <c:v>3.1471507E7</c:v>
                </c:pt>
                <c:pt idx="5404">
                  <c:v>2.9039514E7</c:v>
                </c:pt>
                <c:pt idx="5405">
                  <c:v>2.9090054E7</c:v>
                </c:pt>
                <c:pt idx="5406">
                  <c:v>3.1562873E7</c:v>
                </c:pt>
                <c:pt idx="5407">
                  <c:v>3.3680505E7</c:v>
                </c:pt>
                <c:pt idx="5408">
                  <c:v>3.3073981E7</c:v>
                </c:pt>
                <c:pt idx="5409">
                  <c:v>3.0510058E7</c:v>
                </c:pt>
                <c:pt idx="5410">
                  <c:v>2.8486589E7</c:v>
                </c:pt>
                <c:pt idx="5411">
                  <c:v>2.9096552E7</c:v>
                </c:pt>
                <c:pt idx="5412">
                  <c:v>3.1817514E7</c:v>
                </c:pt>
                <c:pt idx="5413">
                  <c:v>3.3854539E7</c:v>
                </c:pt>
                <c:pt idx="5414">
                  <c:v>3.2745419E7</c:v>
                </c:pt>
                <c:pt idx="5415">
                  <c:v>3.0259607E7</c:v>
                </c:pt>
                <c:pt idx="5416">
                  <c:v>2.8507035E7</c:v>
                </c:pt>
                <c:pt idx="5417">
                  <c:v>2.9525562E7</c:v>
                </c:pt>
                <c:pt idx="5418">
                  <c:v>3.1964979E7</c:v>
                </c:pt>
                <c:pt idx="5419">
                  <c:v>3.3313257E7</c:v>
                </c:pt>
                <c:pt idx="5420">
                  <c:v>3.2156775E7</c:v>
                </c:pt>
                <c:pt idx="5421">
                  <c:v>2.9710046E7</c:v>
                </c:pt>
                <c:pt idx="5422">
                  <c:v>2.8467264E7</c:v>
                </c:pt>
                <c:pt idx="5423">
                  <c:v>2.9929574E7</c:v>
                </c:pt>
                <c:pt idx="5424">
                  <c:v>3.2390166E7</c:v>
                </c:pt>
                <c:pt idx="5425">
                  <c:v>3.3148159E7</c:v>
                </c:pt>
                <c:pt idx="5426">
                  <c:v>3.1090344E7</c:v>
                </c:pt>
                <c:pt idx="5427">
                  <c:v>2.862744E7</c:v>
                </c:pt>
                <c:pt idx="5428">
                  <c:v>2.7882672E7</c:v>
                </c:pt>
                <c:pt idx="5429">
                  <c:v>2.9611871E7</c:v>
                </c:pt>
                <c:pt idx="5430">
                  <c:v>3.1971177E7</c:v>
                </c:pt>
                <c:pt idx="5431">
                  <c:v>3.2531185E7</c:v>
                </c:pt>
                <c:pt idx="5432">
                  <c:v>3.027176E7</c:v>
                </c:pt>
                <c:pt idx="5433">
                  <c:v>2.7733814E7</c:v>
                </c:pt>
                <c:pt idx="5434">
                  <c:v>2.7678099E7</c:v>
                </c:pt>
                <c:pt idx="5435">
                  <c:v>3.0009625E7</c:v>
                </c:pt>
                <c:pt idx="5436">
                  <c:v>3.2139175E7</c:v>
                </c:pt>
                <c:pt idx="5437">
                  <c:v>3.2065807E7</c:v>
                </c:pt>
                <c:pt idx="5438">
                  <c:v>2.9872107E7</c:v>
                </c:pt>
                <c:pt idx="5439">
                  <c:v>2.7756083E7</c:v>
                </c:pt>
                <c:pt idx="5440">
                  <c:v>2.7988667E7</c:v>
                </c:pt>
                <c:pt idx="5441">
                  <c:v>3.0505916E7</c:v>
                </c:pt>
                <c:pt idx="5442">
                  <c:v>3.2706713E7</c:v>
                </c:pt>
                <c:pt idx="5443">
                  <c:v>3.222854E7</c:v>
                </c:pt>
                <c:pt idx="5444">
                  <c:v>2.9722735E7</c:v>
                </c:pt>
                <c:pt idx="5445">
                  <c:v>2.8091251E7</c:v>
                </c:pt>
                <c:pt idx="5446">
                  <c:v>2.9042079E7</c:v>
                </c:pt>
                <c:pt idx="5447">
                  <c:v>3.1659283E7</c:v>
                </c:pt>
                <c:pt idx="5448">
                  <c:v>3.3191438E7</c:v>
                </c:pt>
                <c:pt idx="5449">
                  <c:v>3.2157584E7</c:v>
                </c:pt>
                <c:pt idx="5450">
                  <c:v>2.9528956E7</c:v>
                </c:pt>
                <c:pt idx="5451">
                  <c:v>2.8066572E7</c:v>
                </c:pt>
                <c:pt idx="5452">
                  <c:v>2.9527231E7</c:v>
                </c:pt>
                <c:pt idx="5453">
                  <c:v>3.2329561E7</c:v>
                </c:pt>
                <c:pt idx="5454">
                  <c:v>3.3543128E7</c:v>
                </c:pt>
                <c:pt idx="5455">
                  <c:v>3.181854E7</c:v>
                </c:pt>
                <c:pt idx="5456">
                  <c:v>2.9251764E7</c:v>
                </c:pt>
                <c:pt idx="5457">
                  <c:v>2.8361319E7</c:v>
                </c:pt>
                <c:pt idx="5458">
                  <c:v>3.0374023E7</c:v>
                </c:pt>
                <c:pt idx="5459">
                  <c:v>3.3043832E7</c:v>
                </c:pt>
                <c:pt idx="5460">
                  <c:v>3.3859593E7</c:v>
                </c:pt>
                <c:pt idx="5461">
                  <c:v>3.1878726E7</c:v>
                </c:pt>
                <c:pt idx="5462">
                  <c:v>2.9368864E7</c:v>
                </c:pt>
                <c:pt idx="5463">
                  <c:v>2.9139883E7</c:v>
                </c:pt>
                <c:pt idx="5464">
                  <c:v>3.1487151E7</c:v>
                </c:pt>
                <c:pt idx="5465">
                  <c:v>3.3899055E7</c:v>
                </c:pt>
                <c:pt idx="5466">
                  <c:v>3.39747E7</c:v>
                </c:pt>
                <c:pt idx="5467">
                  <c:v>3.1636484E7</c:v>
                </c:pt>
                <c:pt idx="5468">
                  <c:v>2.9520311E7</c:v>
                </c:pt>
                <c:pt idx="5469">
                  <c:v>2.9754883E7</c:v>
                </c:pt>
                <c:pt idx="5470">
                  <c:v>3.226816E7</c:v>
                </c:pt>
                <c:pt idx="5471">
                  <c:v>3.4176541E7</c:v>
                </c:pt>
                <c:pt idx="5472">
                  <c:v>3.3720745E7</c:v>
                </c:pt>
                <c:pt idx="5473">
                  <c:v>3.0930772E7</c:v>
                </c:pt>
                <c:pt idx="5474">
                  <c:v>2.9006834E7</c:v>
                </c:pt>
                <c:pt idx="5475">
                  <c:v>2.9914567E7</c:v>
                </c:pt>
                <c:pt idx="5476">
                  <c:v>3.2509285E7</c:v>
                </c:pt>
                <c:pt idx="5477">
                  <c:v>3.3960274E7</c:v>
                </c:pt>
                <c:pt idx="5478">
                  <c:v>3.2669625E7</c:v>
                </c:pt>
                <c:pt idx="5479">
                  <c:v>2.9965289E7</c:v>
                </c:pt>
                <c:pt idx="5480">
                  <c:v>2.8411498E7</c:v>
                </c:pt>
                <c:pt idx="5481">
                  <c:v>2.9621907E7</c:v>
                </c:pt>
                <c:pt idx="5482">
                  <c:v>3.2347846E7</c:v>
                </c:pt>
                <c:pt idx="5483">
                  <c:v>3.3602014E7</c:v>
                </c:pt>
                <c:pt idx="5484">
                  <c:v>3.191867E7</c:v>
                </c:pt>
                <c:pt idx="5485">
                  <c:v>2.911843E7</c:v>
                </c:pt>
                <c:pt idx="5486">
                  <c:v>2.8041851E7</c:v>
                </c:pt>
                <c:pt idx="5487">
                  <c:v>2.980586E7</c:v>
                </c:pt>
                <c:pt idx="5488">
                  <c:v>3.261006E7</c:v>
                </c:pt>
                <c:pt idx="5489">
                  <c:v>3.3695851E7</c:v>
                </c:pt>
                <c:pt idx="5490">
                  <c:v>3.190575E7</c:v>
                </c:pt>
                <c:pt idx="5491">
                  <c:v>2.9445515E7</c:v>
                </c:pt>
                <c:pt idx="5492">
                  <c:v>2.8893596E7</c:v>
                </c:pt>
                <c:pt idx="5493">
                  <c:v>3.0735135E7</c:v>
                </c:pt>
                <c:pt idx="5494">
                  <c:v>3.2922975E7</c:v>
                </c:pt>
                <c:pt idx="5495">
                  <c:v>3.3056E7</c:v>
                </c:pt>
                <c:pt idx="5496">
                  <c:v>3.0693867E7</c:v>
                </c:pt>
                <c:pt idx="5497">
                  <c:v>2.8509802E7</c:v>
                </c:pt>
                <c:pt idx="5498">
                  <c:v>2.8638082E7</c:v>
                </c:pt>
                <c:pt idx="5499">
                  <c:v>3.0892053E7</c:v>
                </c:pt>
                <c:pt idx="5500">
                  <c:v>3.2746902E7</c:v>
                </c:pt>
                <c:pt idx="5501">
                  <c:v>3.2169902E7</c:v>
                </c:pt>
                <c:pt idx="5502">
                  <c:v>2.9387786E7</c:v>
                </c:pt>
                <c:pt idx="5503">
                  <c:v>2.7343437E7</c:v>
                </c:pt>
                <c:pt idx="5504">
                  <c:v>2.8138486E7</c:v>
                </c:pt>
                <c:pt idx="5505">
                  <c:v>3.0942109E7</c:v>
                </c:pt>
                <c:pt idx="5506">
                  <c:v>3.2850793E7</c:v>
                </c:pt>
                <c:pt idx="5507">
                  <c:v>3.2284549E7</c:v>
                </c:pt>
                <c:pt idx="5508">
                  <c:v>2.9640397E7</c:v>
                </c:pt>
                <c:pt idx="5509">
                  <c:v>2.8125553E7</c:v>
                </c:pt>
                <c:pt idx="5510">
                  <c:v>2.9364858E7</c:v>
                </c:pt>
                <c:pt idx="5511">
                  <c:v>3.2107881E7</c:v>
                </c:pt>
                <c:pt idx="5512">
                  <c:v>3.3445437E7</c:v>
                </c:pt>
                <c:pt idx="5513">
                  <c:v>3.2228992E7</c:v>
                </c:pt>
                <c:pt idx="5514">
                  <c:v>2.9597095E7</c:v>
                </c:pt>
                <c:pt idx="5515">
                  <c:v>2.8306359E7</c:v>
                </c:pt>
                <c:pt idx="5516">
                  <c:v>2.9894756E7</c:v>
                </c:pt>
                <c:pt idx="5517">
                  <c:v>3.2394822E7</c:v>
                </c:pt>
                <c:pt idx="5518">
                  <c:v>3.2954677E7</c:v>
                </c:pt>
                <c:pt idx="5519">
                  <c:v>3.1369197E7</c:v>
                </c:pt>
                <c:pt idx="5520">
                  <c:v>2.8828314E7</c:v>
                </c:pt>
                <c:pt idx="5521">
                  <c:v>2.8281025E7</c:v>
                </c:pt>
                <c:pt idx="5522">
                  <c:v>3.0065422E7</c:v>
                </c:pt>
                <c:pt idx="5523">
                  <c:v>3.234078E7</c:v>
                </c:pt>
                <c:pt idx="5524">
                  <c:v>3.2778286E7</c:v>
                </c:pt>
                <c:pt idx="5525">
                  <c:v>3.0861601E7</c:v>
                </c:pt>
                <c:pt idx="5526">
                  <c:v>2.8557678E7</c:v>
                </c:pt>
                <c:pt idx="5527">
                  <c:v>2.8477008E7</c:v>
                </c:pt>
                <c:pt idx="5528">
                  <c:v>3.0766192E7</c:v>
                </c:pt>
                <c:pt idx="5529">
                  <c:v>3.3024139E7</c:v>
                </c:pt>
                <c:pt idx="5530">
                  <c:v>3.2889257E7</c:v>
                </c:pt>
                <c:pt idx="5531">
                  <c:v>3.0610259E7</c:v>
                </c:pt>
                <c:pt idx="5532">
                  <c:v>2.8463091E7</c:v>
                </c:pt>
                <c:pt idx="5533">
                  <c:v>2.8833003E7</c:v>
                </c:pt>
                <c:pt idx="5534">
                  <c:v>3.121158E7</c:v>
                </c:pt>
                <c:pt idx="5535">
                  <c:v>3.3189732E7</c:v>
                </c:pt>
                <c:pt idx="5536">
                  <c:v>3.2659425E7</c:v>
                </c:pt>
                <c:pt idx="5537">
                  <c:v>2.9833115E7</c:v>
                </c:pt>
                <c:pt idx="5538">
                  <c:v>2.8124324E7</c:v>
                </c:pt>
                <c:pt idx="5539">
                  <c:v>2.9190999E7</c:v>
                </c:pt>
                <c:pt idx="5540">
                  <c:v>3.2058981E7</c:v>
                </c:pt>
                <c:pt idx="5541">
                  <c:v>3.3752514E7</c:v>
                </c:pt>
                <c:pt idx="5542">
                  <c:v>3.2751355E7</c:v>
                </c:pt>
                <c:pt idx="5543">
                  <c:v>3.0072842E7</c:v>
                </c:pt>
                <c:pt idx="5544">
                  <c:v>2.8769144E7</c:v>
                </c:pt>
                <c:pt idx="5545">
                  <c:v>3.0207737E7</c:v>
                </c:pt>
                <c:pt idx="5546">
                  <c:v>3.2956785E7</c:v>
                </c:pt>
                <c:pt idx="5547">
                  <c:v>3.410591E7</c:v>
                </c:pt>
                <c:pt idx="5548">
                  <c:v>3.2541766E7</c:v>
                </c:pt>
                <c:pt idx="5549">
                  <c:v>2.9827345E7</c:v>
                </c:pt>
                <c:pt idx="5550">
                  <c:v>2.9109254E7</c:v>
                </c:pt>
                <c:pt idx="5551">
                  <c:v>3.0702465E7</c:v>
                </c:pt>
                <c:pt idx="5552">
                  <c:v>3.3219605E7</c:v>
                </c:pt>
                <c:pt idx="5553">
                  <c:v>3.3422103E7</c:v>
                </c:pt>
                <c:pt idx="5554">
                  <c:v>3.1340951E7</c:v>
                </c:pt>
                <c:pt idx="5555">
                  <c:v>2.8727203E7</c:v>
                </c:pt>
                <c:pt idx="5556">
                  <c:v>2.8516663E7</c:v>
                </c:pt>
                <c:pt idx="5557">
                  <c:v>3.0813928E7</c:v>
                </c:pt>
                <c:pt idx="5558">
                  <c:v>3.3300659E7</c:v>
                </c:pt>
                <c:pt idx="5559">
                  <c:v>3.3448582E7</c:v>
                </c:pt>
                <c:pt idx="5560">
                  <c:v>3.1085645E7</c:v>
                </c:pt>
                <c:pt idx="5561">
                  <c:v>2.8872164E7</c:v>
                </c:pt>
                <c:pt idx="5562">
                  <c:v>2.9257465E7</c:v>
                </c:pt>
                <c:pt idx="5563">
                  <c:v>3.180745E7</c:v>
                </c:pt>
                <c:pt idx="5564">
                  <c:v>3.4132415E7</c:v>
                </c:pt>
                <c:pt idx="5565">
                  <c:v>3.3648395E7</c:v>
                </c:pt>
                <c:pt idx="5566">
                  <c:v>3.1268882E7</c:v>
                </c:pt>
                <c:pt idx="5567">
                  <c:v>2.9416937E7</c:v>
                </c:pt>
                <c:pt idx="5568">
                  <c:v>3.0200933E7</c:v>
                </c:pt>
                <c:pt idx="5569">
                  <c:v>3.2765018E7</c:v>
                </c:pt>
                <c:pt idx="5570">
                  <c:v>3.433217E7</c:v>
                </c:pt>
                <c:pt idx="5571">
                  <c:v>3.3157247E7</c:v>
                </c:pt>
                <c:pt idx="5572">
                  <c:v>3.0347796E7</c:v>
                </c:pt>
                <c:pt idx="5573">
                  <c:v>2.8977176E7</c:v>
                </c:pt>
                <c:pt idx="5574">
                  <c:v>3.0406314E7</c:v>
                </c:pt>
                <c:pt idx="5575">
                  <c:v>3.3070855E7</c:v>
                </c:pt>
                <c:pt idx="5576">
                  <c:v>3.4386822E7</c:v>
                </c:pt>
                <c:pt idx="5577">
                  <c:v>3.3064019E7</c:v>
                </c:pt>
                <c:pt idx="5578">
                  <c:v>3.0333462E7</c:v>
                </c:pt>
                <c:pt idx="5579">
                  <c:v>2.926745E7</c:v>
                </c:pt>
                <c:pt idx="5580">
                  <c:v>3.1040777E7</c:v>
                </c:pt>
                <c:pt idx="5581">
                  <c:v>3.3689096E7</c:v>
                </c:pt>
                <c:pt idx="5582">
                  <c:v>3.4229799E7</c:v>
                </c:pt>
                <c:pt idx="5583">
                  <c:v>3.2274672E7</c:v>
                </c:pt>
                <c:pt idx="5584">
                  <c:v>2.9695019E7</c:v>
                </c:pt>
                <c:pt idx="5585">
                  <c:v>2.9198619E7</c:v>
                </c:pt>
                <c:pt idx="5586">
                  <c:v>3.1345791E7</c:v>
                </c:pt>
                <c:pt idx="5587">
                  <c:v>3.3788246E7</c:v>
                </c:pt>
                <c:pt idx="5588">
                  <c:v>3.3768324E7</c:v>
                </c:pt>
                <c:pt idx="5589">
                  <c:v>3.1270813E7</c:v>
                </c:pt>
                <c:pt idx="5590">
                  <c:v>2.869512E7</c:v>
                </c:pt>
                <c:pt idx="5591">
                  <c:v>2.8746257E7</c:v>
                </c:pt>
                <c:pt idx="5592">
                  <c:v>3.1063992E7</c:v>
                </c:pt>
                <c:pt idx="5593">
                  <c:v>3.3093349E7</c:v>
                </c:pt>
                <c:pt idx="5594">
                  <c:v>3.2810246E7</c:v>
                </c:pt>
                <c:pt idx="5595">
                  <c:v>3.0495397E7</c:v>
                </c:pt>
                <c:pt idx="5596">
                  <c:v>2.8533472E7</c:v>
                </c:pt>
                <c:pt idx="5597">
                  <c:v>2.920048E7</c:v>
                </c:pt>
                <c:pt idx="5598">
                  <c:v>3.1792939E7</c:v>
                </c:pt>
                <c:pt idx="5599">
                  <c:v>3.3725531E7</c:v>
                </c:pt>
                <c:pt idx="5600">
                  <c:v>3.2831316E7</c:v>
                </c:pt>
                <c:pt idx="5601">
                  <c:v>3.0190193E7</c:v>
                </c:pt>
                <c:pt idx="5602">
                  <c:v>2.861434E7</c:v>
                </c:pt>
                <c:pt idx="5603">
                  <c:v>2.9670785E7</c:v>
                </c:pt>
                <c:pt idx="5604">
                  <c:v>3.221185E7</c:v>
                </c:pt>
                <c:pt idx="5605">
                  <c:v>3.3565371E7</c:v>
                </c:pt>
                <c:pt idx="5606">
                  <c:v>3.2190351E7</c:v>
                </c:pt>
                <c:pt idx="5607">
                  <c:v>2.9363715E7</c:v>
                </c:pt>
                <c:pt idx="5608">
                  <c:v>2.8245756E7</c:v>
                </c:pt>
                <c:pt idx="5609">
                  <c:v>2.9884161E7</c:v>
                </c:pt>
                <c:pt idx="5610">
                  <c:v>3.2598261E7</c:v>
                </c:pt>
                <c:pt idx="5611">
                  <c:v>3.3479217E7</c:v>
                </c:pt>
                <c:pt idx="5612">
                  <c:v>3.1365549E7</c:v>
                </c:pt>
                <c:pt idx="5613">
                  <c:v>2.8659368E7</c:v>
                </c:pt>
                <c:pt idx="5614">
                  <c:v>2.8294283E7</c:v>
                </c:pt>
                <c:pt idx="5615">
                  <c:v>3.0626243E7</c:v>
                </c:pt>
                <c:pt idx="5616">
                  <c:v>3.3311915E7</c:v>
                </c:pt>
                <c:pt idx="5617">
                  <c:v>3.3741926E7</c:v>
                </c:pt>
                <c:pt idx="5618">
                  <c:v>3.1590434E7</c:v>
                </c:pt>
                <c:pt idx="5619">
                  <c:v>2.9257379E7</c:v>
                </c:pt>
                <c:pt idx="5620">
                  <c:v>2.910387E7</c:v>
                </c:pt>
                <c:pt idx="5621">
                  <c:v>3.118027E7</c:v>
                </c:pt>
                <c:pt idx="5622">
                  <c:v>3.3400893E7</c:v>
                </c:pt>
                <c:pt idx="5623">
                  <c:v>3.2917996E7</c:v>
                </c:pt>
                <c:pt idx="5624">
                  <c:v>3.0375596E7</c:v>
                </c:pt>
                <c:pt idx="5625">
                  <c:v>2.8339835E7</c:v>
                </c:pt>
                <c:pt idx="5626">
                  <c:v>2.87146E7</c:v>
                </c:pt>
                <c:pt idx="5627">
                  <c:v>3.1201969E7</c:v>
                </c:pt>
                <c:pt idx="5628">
                  <c:v>3.2963822E7</c:v>
                </c:pt>
                <c:pt idx="5629">
                  <c:v>3.1905724E7</c:v>
                </c:pt>
                <c:pt idx="5630">
                  <c:v>2.9273932E7</c:v>
                </c:pt>
                <c:pt idx="5631">
                  <c:v>2.7622949E7</c:v>
                </c:pt>
                <c:pt idx="5632">
                  <c:v>2.8695157E7</c:v>
                </c:pt>
                <c:pt idx="5633">
                  <c:v>3.1366537E7</c:v>
                </c:pt>
                <c:pt idx="5634">
                  <c:v>3.320741E7</c:v>
                </c:pt>
                <c:pt idx="5635">
                  <c:v>3.1913325E7</c:v>
                </c:pt>
                <c:pt idx="5636">
                  <c:v>2.9422983E7</c:v>
                </c:pt>
                <c:pt idx="5637">
                  <c:v>2.8249971E7</c:v>
                </c:pt>
                <c:pt idx="5638">
                  <c:v>2.9820807E7</c:v>
                </c:pt>
                <c:pt idx="5639">
                  <c:v>3.259645E7</c:v>
                </c:pt>
                <c:pt idx="5640">
                  <c:v>3.3514294E7</c:v>
                </c:pt>
                <c:pt idx="5641">
                  <c:v>3.1490518E7</c:v>
                </c:pt>
                <c:pt idx="5642">
                  <c:v>2.9054867E7</c:v>
                </c:pt>
                <c:pt idx="5643">
                  <c:v>2.8486523E7</c:v>
                </c:pt>
                <c:pt idx="5644">
                  <c:v>3.0501067E7</c:v>
                </c:pt>
                <c:pt idx="5645">
                  <c:v>3.2628482E7</c:v>
                </c:pt>
                <c:pt idx="5646">
                  <c:v>3.3087406E7</c:v>
                </c:pt>
                <c:pt idx="5647">
                  <c:v>3.0975566E7</c:v>
                </c:pt>
                <c:pt idx="5648">
                  <c:v>2.8542067E7</c:v>
                </c:pt>
                <c:pt idx="5649">
                  <c:v>2.8377523E7</c:v>
                </c:pt>
                <c:pt idx="5650">
                  <c:v>3.0574859E7</c:v>
                </c:pt>
                <c:pt idx="5651">
                  <c:v>3.2720227E7</c:v>
                </c:pt>
                <c:pt idx="5652">
                  <c:v>3.2789815E7</c:v>
                </c:pt>
                <c:pt idx="5653">
                  <c:v>3.0470246E7</c:v>
                </c:pt>
                <c:pt idx="5654">
                  <c:v>2.8447889E7</c:v>
                </c:pt>
                <c:pt idx="5655">
                  <c:v>2.8783345E7</c:v>
                </c:pt>
                <c:pt idx="5656">
                  <c:v>3.1299925E7</c:v>
                </c:pt>
                <c:pt idx="5657">
                  <c:v>3.302308E7</c:v>
                </c:pt>
                <c:pt idx="5658">
                  <c:v>3.2691033E7</c:v>
                </c:pt>
                <c:pt idx="5659">
                  <c:v>3.0273357E7</c:v>
                </c:pt>
                <c:pt idx="5660">
                  <c:v>2.8339509E7</c:v>
                </c:pt>
                <c:pt idx="5661">
                  <c:v>2.9181913E7</c:v>
                </c:pt>
                <c:pt idx="5662">
                  <c:v>3.1929196E7</c:v>
                </c:pt>
                <c:pt idx="5663">
                  <c:v>3.3614223E7</c:v>
                </c:pt>
                <c:pt idx="5664">
                  <c:v>3.24585E7</c:v>
                </c:pt>
                <c:pt idx="5665">
                  <c:v>2.95517E7</c:v>
                </c:pt>
                <c:pt idx="5666">
                  <c:v>2.8167113E7</c:v>
                </c:pt>
                <c:pt idx="5667">
                  <c:v>2.9498793E7</c:v>
                </c:pt>
                <c:pt idx="5668">
                  <c:v>3.2266473E7</c:v>
                </c:pt>
                <c:pt idx="5669">
                  <c:v>3.3528466E7</c:v>
                </c:pt>
                <c:pt idx="5670">
                  <c:v>3.2023558E7</c:v>
                </c:pt>
                <c:pt idx="5671">
                  <c:v>2.9364992E7</c:v>
                </c:pt>
                <c:pt idx="5672">
                  <c:v>2.843591E7</c:v>
                </c:pt>
                <c:pt idx="5673">
                  <c:v>3.0086925E7</c:v>
                </c:pt>
                <c:pt idx="5674">
                  <c:v>3.2553837E7</c:v>
                </c:pt>
                <c:pt idx="5675">
                  <c:v>3.3100325E7</c:v>
                </c:pt>
                <c:pt idx="5676">
                  <c:v>3.1166633E7</c:v>
                </c:pt>
                <c:pt idx="5677">
                  <c:v>2.8834798E7</c:v>
                </c:pt>
                <c:pt idx="5678">
                  <c:v>2.8516133E7</c:v>
                </c:pt>
                <c:pt idx="5679">
                  <c:v>3.0719104E7</c:v>
                </c:pt>
                <c:pt idx="5680">
                  <c:v>3.3107525E7</c:v>
                </c:pt>
                <c:pt idx="5681">
                  <c:v>3.3113301E7</c:v>
                </c:pt>
                <c:pt idx="5682">
                  <c:v>3.0563621E7</c:v>
                </c:pt>
                <c:pt idx="5683">
                  <c:v>2.841012E7</c:v>
                </c:pt>
                <c:pt idx="5684">
                  <c:v>2.8725789E7</c:v>
                </c:pt>
                <c:pt idx="5685">
                  <c:v>3.1243884E7</c:v>
                </c:pt>
                <c:pt idx="5686">
                  <c:v>3.3339399E7</c:v>
                </c:pt>
                <c:pt idx="5687">
                  <c:v>3.3005591E7</c:v>
                </c:pt>
                <c:pt idx="5688">
                  <c:v>3.0399054E7</c:v>
                </c:pt>
                <c:pt idx="5689">
                  <c:v>2.8375015E7</c:v>
                </c:pt>
                <c:pt idx="5690">
                  <c:v>2.9094303E7</c:v>
                </c:pt>
                <c:pt idx="5691">
                  <c:v>3.1871868E7</c:v>
                </c:pt>
                <c:pt idx="5692">
                  <c:v>3.3354072E7</c:v>
                </c:pt>
                <c:pt idx="5693">
                  <c:v>3.2300163E7</c:v>
                </c:pt>
                <c:pt idx="5694">
                  <c:v>2.964435E7</c:v>
                </c:pt>
                <c:pt idx="5695">
                  <c:v>2.8112312E7</c:v>
                </c:pt>
                <c:pt idx="5696">
                  <c:v>2.9490766E7</c:v>
                </c:pt>
                <c:pt idx="5697">
                  <c:v>3.2171625E7</c:v>
                </c:pt>
                <c:pt idx="5698">
                  <c:v>3.3431016E7</c:v>
                </c:pt>
                <c:pt idx="5699">
                  <c:v>3.2124941E7</c:v>
                </c:pt>
                <c:pt idx="5700">
                  <c:v>2.9484653E7</c:v>
                </c:pt>
                <c:pt idx="5701">
                  <c:v>2.842267E7</c:v>
                </c:pt>
                <c:pt idx="5702">
                  <c:v>2.9954517E7</c:v>
                </c:pt>
                <c:pt idx="5703">
                  <c:v>3.2511735E7</c:v>
                </c:pt>
                <c:pt idx="5704">
                  <c:v>3.3194974E7</c:v>
                </c:pt>
                <c:pt idx="5705">
                  <c:v>3.1517071E7</c:v>
                </c:pt>
                <c:pt idx="5706">
                  <c:v>2.9017279E7</c:v>
                </c:pt>
                <c:pt idx="5707">
                  <c:v>2.8470388E7</c:v>
                </c:pt>
                <c:pt idx="5708">
                  <c:v>3.0591209E7</c:v>
                </c:pt>
                <c:pt idx="5709">
                  <c:v>3.2997528E7</c:v>
                </c:pt>
                <c:pt idx="5710">
                  <c:v>3.3244113E7</c:v>
                </c:pt>
                <c:pt idx="5711">
                  <c:v>3.0809994E7</c:v>
                </c:pt>
                <c:pt idx="5712">
                  <c:v>2.8435669E7</c:v>
                </c:pt>
                <c:pt idx="5713">
                  <c:v>2.8496917E7</c:v>
                </c:pt>
                <c:pt idx="5714">
                  <c:v>3.0775834E7</c:v>
                </c:pt>
                <c:pt idx="5715">
                  <c:v>3.2804968E7</c:v>
                </c:pt>
                <c:pt idx="5716">
                  <c:v>3.2572361E7</c:v>
                </c:pt>
                <c:pt idx="5717">
                  <c:v>2.9952695E7</c:v>
                </c:pt>
                <c:pt idx="5718">
                  <c:v>2.7923039E7</c:v>
                </c:pt>
                <c:pt idx="5719">
                  <c:v>2.851933E7</c:v>
                </c:pt>
                <c:pt idx="5720">
                  <c:v>3.1010905E7</c:v>
                </c:pt>
                <c:pt idx="5721">
                  <c:v>3.2643481E7</c:v>
                </c:pt>
                <c:pt idx="5722">
                  <c:v>3.1487908E7</c:v>
                </c:pt>
                <c:pt idx="5723">
                  <c:v>2.8763216E7</c:v>
                </c:pt>
                <c:pt idx="5724">
                  <c:v>2.7274417E7</c:v>
                </c:pt>
                <c:pt idx="5725">
                  <c:v>2.8400895E7</c:v>
                </c:pt>
                <c:pt idx="5726">
                  <c:v>3.1351666E7</c:v>
                </c:pt>
                <c:pt idx="5727">
                  <c:v>3.2904817E7</c:v>
                </c:pt>
                <c:pt idx="5728">
                  <c:v>3.1736609E7</c:v>
                </c:pt>
                <c:pt idx="5729">
                  <c:v>2.892507E7</c:v>
                </c:pt>
                <c:pt idx="5730">
                  <c:v>2.7850388E7</c:v>
                </c:pt>
                <c:pt idx="5731">
                  <c:v>2.9312303E7</c:v>
                </c:pt>
                <c:pt idx="5732">
                  <c:v>3.2051752E7</c:v>
                </c:pt>
                <c:pt idx="5733">
                  <c:v>3.295167E7</c:v>
                </c:pt>
                <c:pt idx="5734">
                  <c:v>3.1327997E7</c:v>
                </c:pt>
                <c:pt idx="5735">
                  <c:v>2.8934161E7</c:v>
                </c:pt>
                <c:pt idx="5736">
                  <c:v>2.8264138E7</c:v>
                </c:pt>
                <c:pt idx="5737">
                  <c:v>3.0157097E7</c:v>
                </c:pt>
                <c:pt idx="5738">
                  <c:v>3.2712864E7</c:v>
                </c:pt>
                <c:pt idx="5739">
                  <c:v>3.2772884E7</c:v>
                </c:pt>
                <c:pt idx="5740">
                  <c:v>3.0558164E7</c:v>
                </c:pt>
                <c:pt idx="5741">
                  <c:v>2.8219643E7</c:v>
                </c:pt>
                <c:pt idx="5742">
                  <c:v>2.8243622E7</c:v>
                </c:pt>
                <c:pt idx="5743">
                  <c:v>3.0449303E7</c:v>
                </c:pt>
                <c:pt idx="5744">
                  <c:v>3.2646128E7</c:v>
                </c:pt>
                <c:pt idx="5745">
                  <c:v>3.2543832E7</c:v>
                </c:pt>
                <c:pt idx="5746">
                  <c:v>3.0327211E7</c:v>
                </c:pt>
                <c:pt idx="5747">
                  <c:v>2.8290837E7</c:v>
                </c:pt>
                <c:pt idx="5748">
                  <c:v>2.8757322E7</c:v>
                </c:pt>
                <c:pt idx="5749">
                  <c:v>3.1299857E7</c:v>
                </c:pt>
                <c:pt idx="5750">
                  <c:v>3.3199061E7</c:v>
                </c:pt>
                <c:pt idx="5751">
                  <c:v>3.2538576E7</c:v>
                </c:pt>
                <c:pt idx="5752">
                  <c:v>2.9960646E7</c:v>
                </c:pt>
                <c:pt idx="5753">
                  <c:v>2.8232881E7</c:v>
                </c:pt>
                <c:pt idx="5754">
                  <c:v>2.927398E7</c:v>
                </c:pt>
                <c:pt idx="5755">
                  <c:v>3.1681043E7</c:v>
                </c:pt>
                <c:pt idx="5756">
                  <c:v>3.3227396E7</c:v>
                </c:pt>
                <c:pt idx="5757">
                  <c:v>3.2123625E7</c:v>
                </c:pt>
                <c:pt idx="5758">
                  <c:v>2.9433826E7</c:v>
                </c:pt>
                <c:pt idx="5759">
                  <c:v>2.8016062E7</c:v>
                </c:pt>
                <c:pt idx="5760">
                  <c:v>2.9461812E7</c:v>
                </c:pt>
                <c:pt idx="5761">
                  <c:v>3.2116767E7</c:v>
                </c:pt>
                <c:pt idx="5762">
                  <c:v>3.2908411E7</c:v>
                </c:pt>
                <c:pt idx="5763">
                  <c:v>3.134457E7</c:v>
                </c:pt>
                <c:pt idx="5764">
                  <c:v>2.8694282E7</c:v>
                </c:pt>
                <c:pt idx="5765">
                  <c:v>2.7945192E7</c:v>
                </c:pt>
                <c:pt idx="5766">
                  <c:v>2.9915753E7</c:v>
                </c:pt>
                <c:pt idx="5767">
                  <c:v>3.2513642E7</c:v>
                </c:pt>
                <c:pt idx="5768">
                  <c:v>3.310444E7</c:v>
                </c:pt>
                <c:pt idx="5769">
                  <c:v>3.1147135E7</c:v>
                </c:pt>
                <c:pt idx="5770">
                  <c:v>2.8739181E7</c:v>
                </c:pt>
                <c:pt idx="5771">
                  <c:v>2.8349045E7</c:v>
                </c:pt>
                <c:pt idx="5772">
                  <c:v>3.041603E7</c:v>
                </c:pt>
                <c:pt idx="5773">
                  <c:v>3.2560446E7</c:v>
                </c:pt>
                <c:pt idx="5774">
                  <c:v>3.2617963E7</c:v>
                </c:pt>
                <c:pt idx="5775">
                  <c:v>3.0574976E7</c:v>
                </c:pt>
                <c:pt idx="5776">
                  <c:v>2.8491953E7</c:v>
                </c:pt>
                <c:pt idx="5777">
                  <c:v>2.8704998E7</c:v>
                </c:pt>
                <c:pt idx="5778">
                  <c:v>3.1053999E7</c:v>
                </c:pt>
                <c:pt idx="5779">
                  <c:v>3.290253E7</c:v>
                </c:pt>
                <c:pt idx="5780">
                  <c:v>3.2265425E7</c:v>
                </c:pt>
                <c:pt idx="5781">
                  <c:v>2.9941511E7</c:v>
                </c:pt>
                <c:pt idx="5782">
                  <c:v>2.813873E7</c:v>
                </c:pt>
                <c:pt idx="5783">
                  <c:v>2.9045772E7</c:v>
                </c:pt>
                <c:pt idx="5784">
                  <c:v>3.1598444E7</c:v>
                </c:pt>
                <c:pt idx="5785">
                  <c:v>3.3382691E7</c:v>
                </c:pt>
                <c:pt idx="5786">
                  <c:v>3.2671412E7</c:v>
                </c:pt>
                <c:pt idx="5787">
                  <c:v>2.9978041E7</c:v>
                </c:pt>
                <c:pt idx="5788">
                  <c:v>2.8499207E7</c:v>
                </c:pt>
                <c:pt idx="5789">
                  <c:v>2.9776566E7</c:v>
                </c:pt>
                <c:pt idx="5790">
                  <c:v>3.2216509E7</c:v>
                </c:pt>
                <c:pt idx="5791">
                  <c:v>3.3397649E7</c:v>
                </c:pt>
                <c:pt idx="5792">
                  <c:v>3.2146685E7</c:v>
                </c:pt>
                <c:pt idx="5793">
                  <c:v>2.9548499E7</c:v>
                </c:pt>
                <c:pt idx="5794">
                  <c:v>2.8545573E7</c:v>
                </c:pt>
                <c:pt idx="5795">
                  <c:v>3.0332858E7</c:v>
                </c:pt>
                <c:pt idx="5796">
                  <c:v>3.2725436E7</c:v>
                </c:pt>
                <c:pt idx="5797">
                  <c:v>3.3494819E7</c:v>
                </c:pt>
                <c:pt idx="5798">
                  <c:v>3.170702E7</c:v>
                </c:pt>
                <c:pt idx="5799">
                  <c:v>2.8940893E7</c:v>
                </c:pt>
                <c:pt idx="5800">
                  <c:v>2.8472647E7</c:v>
                </c:pt>
                <c:pt idx="5801">
                  <c:v>3.050858E7</c:v>
                </c:pt>
                <c:pt idx="5802">
                  <c:v>3.2715946E7</c:v>
                </c:pt>
                <c:pt idx="5803">
                  <c:v>3.2891847E7</c:v>
                </c:pt>
                <c:pt idx="5804">
                  <c:v>3.0592044E7</c:v>
                </c:pt>
                <c:pt idx="5805">
                  <c:v>2.8175626E7</c:v>
                </c:pt>
                <c:pt idx="5806">
                  <c:v>2.8191842E7</c:v>
                </c:pt>
                <c:pt idx="5807">
                  <c:v>3.0480913E7</c:v>
                </c:pt>
                <c:pt idx="5808">
                  <c:v>3.2674829E7</c:v>
                </c:pt>
                <c:pt idx="5809">
                  <c:v>3.2462205E7</c:v>
                </c:pt>
                <c:pt idx="5810">
                  <c:v>3.0051013E7</c:v>
                </c:pt>
                <c:pt idx="5811">
                  <c:v>2.8037796E7</c:v>
                </c:pt>
                <c:pt idx="5812">
                  <c:v>2.8730703E7</c:v>
                </c:pt>
                <c:pt idx="5813">
                  <c:v>3.1301544E7</c:v>
                </c:pt>
                <c:pt idx="5814">
                  <c:v>3.3142004E7</c:v>
                </c:pt>
                <c:pt idx="5815">
                  <c:v>3.2269275E7</c:v>
                </c:pt>
                <c:pt idx="5816">
                  <c:v>2.9847847E7</c:v>
                </c:pt>
                <c:pt idx="5817">
                  <c:v>2.8397185E7</c:v>
                </c:pt>
                <c:pt idx="5818">
                  <c:v>2.953918E7</c:v>
                </c:pt>
                <c:pt idx="5819">
                  <c:v>3.2354716E7</c:v>
                </c:pt>
                <c:pt idx="5820">
                  <c:v>3.4026645E7</c:v>
                </c:pt>
                <c:pt idx="5821">
                  <c:v>3.2367445E7</c:v>
                </c:pt>
                <c:pt idx="5822">
                  <c:v>2.9506323E7</c:v>
                </c:pt>
                <c:pt idx="5823">
                  <c:v>2.8279714E7</c:v>
                </c:pt>
                <c:pt idx="5824">
                  <c:v>2.989403E7</c:v>
                </c:pt>
                <c:pt idx="5825">
                  <c:v>3.2478534E7</c:v>
                </c:pt>
                <c:pt idx="5826">
                  <c:v>3.3450262E7</c:v>
                </c:pt>
                <c:pt idx="5827">
                  <c:v>3.175639E7</c:v>
                </c:pt>
                <c:pt idx="5828">
                  <c:v>2.9262799E7</c:v>
                </c:pt>
                <c:pt idx="5829">
                  <c:v>2.8675728E7</c:v>
                </c:pt>
                <c:pt idx="5830">
                  <c:v>3.0670069E7</c:v>
                </c:pt>
                <c:pt idx="5831">
                  <c:v>3.3197373E7</c:v>
                </c:pt>
                <c:pt idx="5832">
                  <c:v>3.3471477E7</c:v>
                </c:pt>
                <c:pt idx="5833">
                  <c:v>3.1015748E7</c:v>
                </c:pt>
                <c:pt idx="5834">
                  <c:v>2.8691841E7</c:v>
                </c:pt>
                <c:pt idx="5835">
                  <c:v>2.8728908E7</c:v>
                </c:pt>
                <c:pt idx="5836">
                  <c:v>3.1050974E7</c:v>
                </c:pt>
                <c:pt idx="5837">
                  <c:v>3.3363021E7</c:v>
                </c:pt>
                <c:pt idx="5838">
                  <c:v>3.2877225E7</c:v>
                </c:pt>
                <c:pt idx="5839">
                  <c:v>3.0180185E7</c:v>
                </c:pt>
                <c:pt idx="5840">
                  <c:v>2.8003746E7</c:v>
                </c:pt>
                <c:pt idx="5841">
                  <c:v>2.8454165E7</c:v>
                </c:pt>
                <c:pt idx="5842">
                  <c:v>3.1138952E7</c:v>
                </c:pt>
                <c:pt idx="5843">
                  <c:v>3.2958892E7</c:v>
                </c:pt>
                <c:pt idx="5844">
                  <c:v>3.2109068E7</c:v>
                </c:pt>
                <c:pt idx="5845">
                  <c:v>2.9614666E7</c:v>
                </c:pt>
                <c:pt idx="5846">
                  <c:v>2.7908358E7</c:v>
                </c:pt>
                <c:pt idx="5847">
                  <c:v>2.9008478E7</c:v>
                </c:pt>
                <c:pt idx="5848">
                  <c:v>3.1562934E7</c:v>
                </c:pt>
                <c:pt idx="5849">
                  <c:v>3.3298225E7</c:v>
                </c:pt>
                <c:pt idx="5850">
                  <c:v>3.2033466E7</c:v>
                </c:pt>
                <c:pt idx="5851">
                  <c:v>2.9661117E7</c:v>
                </c:pt>
                <c:pt idx="5852">
                  <c:v>2.8576368E7</c:v>
                </c:pt>
                <c:pt idx="5853">
                  <c:v>3.0011471E7</c:v>
                </c:pt>
                <c:pt idx="5854">
                  <c:v>3.248662E7</c:v>
                </c:pt>
                <c:pt idx="5855">
                  <c:v>3.3342516E7</c:v>
                </c:pt>
                <c:pt idx="5856">
                  <c:v>3.1846784E7</c:v>
                </c:pt>
                <c:pt idx="5857">
                  <c:v>2.9226648E7</c:v>
                </c:pt>
                <c:pt idx="5858">
                  <c:v>2.829913E7</c:v>
                </c:pt>
                <c:pt idx="5859">
                  <c:v>3.0222007E7</c:v>
                </c:pt>
                <c:pt idx="5860">
                  <c:v>3.2713302E7</c:v>
                </c:pt>
                <c:pt idx="5861">
                  <c:v>3.3188705E7</c:v>
                </c:pt>
                <c:pt idx="5862">
                  <c:v>3.084583E7</c:v>
                </c:pt>
                <c:pt idx="5863">
                  <c:v>2.8311774E7</c:v>
                </c:pt>
                <c:pt idx="5864">
                  <c:v>2.8152994E7</c:v>
                </c:pt>
                <c:pt idx="5865">
                  <c:v>3.0488476E7</c:v>
                </c:pt>
                <c:pt idx="5866">
                  <c:v>3.2668339E7</c:v>
                </c:pt>
                <c:pt idx="5867">
                  <c:v>3.2731506E7</c:v>
                </c:pt>
                <c:pt idx="5868">
                  <c:v>3.043909E7</c:v>
                </c:pt>
                <c:pt idx="5869">
                  <c:v>2.8089801E7</c:v>
                </c:pt>
                <c:pt idx="5870">
                  <c:v>2.8345261E7</c:v>
                </c:pt>
                <c:pt idx="5871">
                  <c:v>3.0894648E7</c:v>
                </c:pt>
                <c:pt idx="5872">
                  <c:v>3.2952379E7</c:v>
                </c:pt>
                <c:pt idx="5873">
                  <c:v>3.2365591E7</c:v>
                </c:pt>
                <c:pt idx="5874">
                  <c:v>3.00065E7</c:v>
                </c:pt>
                <c:pt idx="5875">
                  <c:v>2.8223955E7</c:v>
                </c:pt>
                <c:pt idx="5876">
                  <c:v>2.8943667E7</c:v>
                </c:pt>
                <c:pt idx="5877">
                  <c:v>3.1534796E7</c:v>
                </c:pt>
                <c:pt idx="5878">
                  <c:v>3.3097023E7</c:v>
                </c:pt>
                <c:pt idx="5879">
                  <c:v>3.2178028E7</c:v>
                </c:pt>
                <c:pt idx="5880">
                  <c:v>2.9581557E7</c:v>
                </c:pt>
                <c:pt idx="5881">
                  <c:v>2.8146098E7</c:v>
                </c:pt>
                <c:pt idx="5882">
                  <c:v>2.9382316E7</c:v>
                </c:pt>
                <c:pt idx="5883">
                  <c:v>3.1930316E7</c:v>
                </c:pt>
                <c:pt idx="5884">
                  <c:v>3.3107369E7</c:v>
                </c:pt>
                <c:pt idx="5885">
                  <c:v>3.1515376E7</c:v>
                </c:pt>
                <c:pt idx="5886">
                  <c:v>2.8886816E7</c:v>
                </c:pt>
                <c:pt idx="5887">
                  <c:v>2.7906037E7</c:v>
                </c:pt>
                <c:pt idx="5888">
                  <c:v>2.9641893E7</c:v>
                </c:pt>
                <c:pt idx="5889">
                  <c:v>3.240441E7</c:v>
                </c:pt>
                <c:pt idx="5890">
                  <c:v>3.3300035E7</c:v>
                </c:pt>
                <c:pt idx="5891">
                  <c:v>3.1047347E7</c:v>
                </c:pt>
                <c:pt idx="5892">
                  <c:v>2.8491795E7</c:v>
                </c:pt>
                <c:pt idx="5893">
                  <c:v>2.8187637E7</c:v>
                </c:pt>
                <c:pt idx="5894">
                  <c:v>3.0359056E7</c:v>
                </c:pt>
                <c:pt idx="5895">
                  <c:v>3.2978887E7</c:v>
                </c:pt>
                <c:pt idx="5896">
                  <c:v>3.3399511E7</c:v>
                </c:pt>
                <c:pt idx="5897">
                  <c:v>3.1085354E7</c:v>
                </c:pt>
                <c:pt idx="5898">
                  <c:v>2.8837419E7</c:v>
                </c:pt>
                <c:pt idx="5899">
                  <c:v>2.9011736E7</c:v>
                </c:pt>
                <c:pt idx="5900">
                  <c:v>3.1309455E7</c:v>
                </c:pt>
                <c:pt idx="5901">
                  <c:v>3.3428632E7</c:v>
                </c:pt>
                <c:pt idx="5902">
                  <c:v>3.2800814E7</c:v>
                </c:pt>
                <c:pt idx="5903">
                  <c:v>3.0074744E7</c:v>
                </c:pt>
                <c:pt idx="5904">
                  <c:v>2.8314603E7</c:v>
                </c:pt>
                <c:pt idx="5905">
                  <c:v>2.9086862E7</c:v>
                </c:pt>
                <c:pt idx="5906">
                  <c:v>3.1684931E7</c:v>
                </c:pt>
                <c:pt idx="5907">
                  <c:v>3.3528403E7</c:v>
                </c:pt>
                <c:pt idx="5908">
                  <c:v>3.2657434E7</c:v>
                </c:pt>
                <c:pt idx="5909">
                  <c:v>3.0038506E7</c:v>
                </c:pt>
                <c:pt idx="5910">
                  <c:v>2.8458201E7</c:v>
                </c:pt>
                <c:pt idx="5911">
                  <c:v>2.9567421E7</c:v>
                </c:pt>
                <c:pt idx="5912">
                  <c:v>3.2201215E7</c:v>
                </c:pt>
                <c:pt idx="5913">
                  <c:v>3.3495567E7</c:v>
                </c:pt>
                <c:pt idx="5914">
                  <c:v>3.1921653E7</c:v>
                </c:pt>
                <c:pt idx="5915">
                  <c:v>2.9344086E7</c:v>
                </c:pt>
                <c:pt idx="5916">
                  <c:v>2.82415E7</c:v>
                </c:pt>
                <c:pt idx="5917">
                  <c:v>2.984207E7</c:v>
                </c:pt>
                <c:pt idx="5918">
                  <c:v>3.2376074E7</c:v>
                </c:pt>
                <c:pt idx="5919">
                  <c:v>3.3343589E7</c:v>
                </c:pt>
                <c:pt idx="5920">
                  <c:v>3.1313753E7</c:v>
                </c:pt>
                <c:pt idx="5921">
                  <c:v>2.8745667E7</c:v>
                </c:pt>
                <c:pt idx="5922">
                  <c:v>2.8086783E7</c:v>
                </c:pt>
                <c:pt idx="5923">
                  <c:v>3.0076485E7</c:v>
                </c:pt>
                <c:pt idx="5924">
                  <c:v>3.258344E7</c:v>
                </c:pt>
                <c:pt idx="5925">
                  <c:v>3.2993849E7</c:v>
                </c:pt>
                <c:pt idx="5926">
                  <c:v>3.0926864E7</c:v>
                </c:pt>
                <c:pt idx="5927">
                  <c:v>2.8851473E7</c:v>
                </c:pt>
                <c:pt idx="5928">
                  <c:v>2.897328E7</c:v>
                </c:pt>
                <c:pt idx="5929">
                  <c:v>3.1313831E7</c:v>
                </c:pt>
                <c:pt idx="5930">
                  <c:v>3.3584575E7</c:v>
                </c:pt>
                <c:pt idx="5931">
                  <c:v>3.3220917E7</c:v>
                </c:pt>
                <c:pt idx="5932">
                  <c:v>3.0607078E7</c:v>
                </c:pt>
                <c:pt idx="5933">
                  <c:v>2.8573538E7</c:v>
                </c:pt>
                <c:pt idx="5934">
                  <c:v>2.9066194E7</c:v>
                </c:pt>
                <c:pt idx="5935">
                  <c:v>3.1377183E7</c:v>
                </c:pt>
                <c:pt idx="5936">
                  <c:v>3.3400398E7</c:v>
                </c:pt>
                <c:pt idx="5937">
                  <c:v>3.2799594E7</c:v>
                </c:pt>
                <c:pt idx="5938">
                  <c:v>3.0068382E7</c:v>
                </c:pt>
                <c:pt idx="5939">
                  <c:v>2.8382763E7</c:v>
                </c:pt>
                <c:pt idx="5940">
                  <c:v>2.9427063E7</c:v>
                </c:pt>
                <c:pt idx="5941">
                  <c:v>3.1975067E7</c:v>
                </c:pt>
                <c:pt idx="5942">
                  <c:v>3.3287102E7</c:v>
                </c:pt>
                <c:pt idx="5943">
                  <c:v>3.211927E7</c:v>
                </c:pt>
                <c:pt idx="5944">
                  <c:v>2.972539E7</c:v>
                </c:pt>
                <c:pt idx="5945">
                  <c:v>2.8431234E7</c:v>
                </c:pt>
                <c:pt idx="5946">
                  <c:v>2.9980434E7</c:v>
                </c:pt>
                <c:pt idx="5947">
                  <c:v>3.2608873E7</c:v>
                </c:pt>
                <c:pt idx="5948">
                  <c:v>3.3682127E7</c:v>
                </c:pt>
                <c:pt idx="5949">
                  <c:v>3.1693512E7</c:v>
                </c:pt>
                <c:pt idx="5950">
                  <c:v>2.8870938E7</c:v>
                </c:pt>
                <c:pt idx="5951">
                  <c:v>2.8080081E7</c:v>
                </c:pt>
                <c:pt idx="5952">
                  <c:v>2.9882201E7</c:v>
                </c:pt>
                <c:pt idx="5953">
                  <c:v>3.2188477E7</c:v>
                </c:pt>
                <c:pt idx="5954">
                  <c:v>3.2692726E7</c:v>
                </c:pt>
                <c:pt idx="5955">
                  <c:v>3.0688492E7</c:v>
                </c:pt>
                <c:pt idx="5956">
                  <c:v>2.8235572E7</c:v>
                </c:pt>
                <c:pt idx="5957">
                  <c:v>2.7942212E7</c:v>
                </c:pt>
                <c:pt idx="5958">
                  <c:v>3.0093791E7</c:v>
                </c:pt>
                <c:pt idx="5959">
                  <c:v>3.2385067E7</c:v>
                </c:pt>
                <c:pt idx="5960">
                  <c:v>3.2547867E7</c:v>
                </c:pt>
                <c:pt idx="5961">
                  <c:v>3.0415727E7</c:v>
                </c:pt>
                <c:pt idx="5962">
                  <c:v>2.8492477E7</c:v>
                </c:pt>
                <c:pt idx="5963">
                  <c:v>2.8937332E7</c:v>
                </c:pt>
                <c:pt idx="5964">
                  <c:v>3.1577037E7</c:v>
                </c:pt>
                <c:pt idx="5965">
                  <c:v>3.3746257E7</c:v>
                </c:pt>
                <c:pt idx="5966">
                  <c:v>3.3401525E7</c:v>
                </c:pt>
                <c:pt idx="5967">
                  <c:v>3.0856988E7</c:v>
                </c:pt>
                <c:pt idx="5968">
                  <c:v>2.9095527E7</c:v>
                </c:pt>
                <c:pt idx="5969">
                  <c:v>3.000609E7</c:v>
                </c:pt>
                <c:pt idx="5970">
                  <c:v>3.2431569E7</c:v>
                </c:pt>
                <c:pt idx="5971">
                  <c:v>3.4022694E7</c:v>
                </c:pt>
                <c:pt idx="5972">
                  <c:v>3.2839633E7</c:v>
                </c:pt>
                <c:pt idx="5973">
                  <c:v>2.9847706E7</c:v>
                </c:pt>
                <c:pt idx="5974">
                  <c:v>2.8358591E7</c:v>
                </c:pt>
                <c:pt idx="5975">
                  <c:v>2.9664708E7</c:v>
                </c:pt>
                <c:pt idx="5976">
                  <c:v>3.2406463E7</c:v>
                </c:pt>
                <c:pt idx="5977">
                  <c:v>3.3459575E7</c:v>
                </c:pt>
                <c:pt idx="5978">
                  <c:v>3.1926747E7</c:v>
                </c:pt>
                <c:pt idx="5979">
                  <c:v>2.9229719E7</c:v>
                </c:pt>
                <c:pt idx="5980">
                  <c:v>2.82857E7</c:v>
                </c:pt>
                <c:pt idx="5981">
                  <c:v>3.0193176E7</c:v>
                </c:pt>
                <c:pt idx="5982">
                  <c:v>3.2812541E7</c:v>
                </c:pt>
                <c:pt idx="5983">
                  <c:v>3.3736376E7</c:v>
                </c:pt>
                <c:pt idx="5984">
                  <c:v>3.1798836E7</c:v>
                </c:pt>
                <c:pt idx="5985">
                  <c:v>2.92986E7</c:v>
                </c:pt>
                <c:pt idx="5986">
                  <c:v>2.8915515E7</c:v>
                </c:pt>
                <c:pt idx="5987">
                  <c:v>3.1114263E7</c:v>
                </c:pt>
                <c:pt idx="5988">
                  <c:v>3.3549987E7</c:v>
                </c:pt>
                <c:pt idx="5989">
                  <c:v>3.33134E7</c:v>
                </c:pt>
                <c:pt idx="5990">
                  <c:v>3.0948179E7</c:v>
                </c:pt>
                <c:pt idx="5991">
                  <c:v>2.8527722E7</c:v>
                </c:pt>
                <c:pt idx="5992">
                  <c:v>2.8706677E7</c:v>
                </c:pt>
                <c:pt idx="5993">
                  <c:v>3.0997372E7</c:v>
                </c:pt>
                <c:pt idx="5994">
                  <c:v>3.2987319E7</c:v>
                </c:pt>
                <c:pt idx="5995">
                  <c:v>3.2497895E7</c:v>
                </c:pt>
                <c:pt idx="5996">
                  <c:v>2.9954551E7</c:v>
                </c:pt>
                <c:pt idx="5997">
                  <c:v>2.8156227E7</c:v>
                </c:pt>
                <c:pt idx="5998">
                  <c:v>2.8965356E7</c:v>
                </c:pt>
                <c:pt idx="5999">
                  <c:v>3.1726436E7</c:v>
                </c:pt>
                <c:pt idx="6000">
                  <c:v>3.3673348E7</c:v>
                </c:pt>
                <c:pt idx="6001">
                  <c:v>3.2607832E7</c:v>
                </c:pt>
                <c:pt idx="6002">
                  <c:v>3.0294663E7</c:v>
                </c:pt>
                <c:pt idx="6003">
                  <c:v>2.8823624E7</c:v>
                </c:pt>
                <c:pt idx="6004">
                  <c:v>3.0236462E7</c:v>
                </c:pt>
                <c:pt idx="6005">
                  <c:v>3.2773519E7</c:v>
                </c:pt>
                <c:pt idx="6006">
                  <c:v>3.4204203E7</c:v>
                </c:pt>
                <c:pt idx="6007">
                  <c:v>3.2735084E7</c:v>
                </c:pt>
                <c:pt idx="6008">
                  <c:v>2.996154E7</c:v>
                </c:pt>
                <c:pt idx="6009">
                  <c:v>2.8742877E7</c:v>
                </c:pt>
                <c:pt idx="6010">
                  <c:v>3.0281617E7</c:v>
                </c:pt>
                <c:pt idx="6011">
                  <c:v>3.2916424E7</c:v>
                </c:pt>
                <c:pt idx="6012">
                  <c:v>3.3238399E7</c:v>
                </c:pt>
                <c:pt idx="6013">
                  <c:v>3.1013739E7</c:v>
                </c:pt>
                <c:pt idx="6014">
                  <c:v>2.845608E7</c:v>
                </c:pt>
                <c:pt idx="6015">
                  <c:v>2.7883721E7</c:v>
                </c:pt>
                <c:pt idx="6016">
                  <c:v>2.9924645E7</c:v>
                </c:pt>
                <c:pt idx="6017">
                  <c:v>3.216852E7</c:v>
                </c:pt>
                <c:pt idx="6018">
                  <c:v>3.2545416E7</c:v>
                </c:pt>
                <c:pt idx="6019">
                  <c:v>3.0271254E7</c:v>
                </c:pt>
                <c:pt idx="6020">
                  <c:v>2.7953589E7</c:v>
                </c:pt>
                <c:pt idx="6021">
                  <c:v>2.8094368E7</c:v>
                </c:pt>
                <c:pt idx="6022">
                  <c:v>3.0638381E7</c:v>
                </c:pt>
                <c:pt idx="6023">
                  <c:v>3.3127665E7</c:v>
                </c:pt>
                <c:pt idx="6024">
                  <c:v>3.272373E7</c:v>
                </c:pt>
                <c:pt idx="6025">
                  <c:v>3.0572455E7</c:v>
                </c:pt>
                <c:pt idx="6026">
                  <c:v>2.8638968E7</c:v>
                </c:pt>
                <c:pt idx="6027">
                  <c:v>2.9177382E7</c:v>
                </c:pt>
                <c:pt idx="6028">
                  <c:v>3.1332247E7</c:v>
                </c:pt>
                <c:pt idx="6029">
                  <c:v>3.325969E7</c:v>
                </c:pt>
                <c:pt idx="6030">
                  <c:v>3.2592714E7</c:v>
                </c:pt>
                <c:pt idx="6031">
                  <c:v>2.9835294E7</c:v>
                </c:pt>
                <c:pt idx="6032">
                  <c:v>2.8289838E7</c:v>
                </c:pt>
                <c:pt idx="6033">
                  <c:v>2.9420527E7</c:v>
                </c:pt>
                <c:pt idx="6034">
                  <c:v>3.1917387E7</c:v>
                </c:pt>
                <c:pt idx="6035">
                  <c:v>3.3359934E7</c:v>
                </c:pt>
                <c:pt idx="6036">
                  <c:v>3.1911069E7</c:v>
                </c:pt>
                <c:pt idx="6037">
                  <c:v>2.9255769E7</c:v>
                </c:pt>
                <c:pt idx="6038">
                  <c:v>2.8142121E7</c:v>
                </c:pt>
                <c:pt idx="6039">
                  <c:v>2.9869553E7</c:v>
                </c:pt>
                <c:pt idx="6040">
                  <c:v>3.2412699E7</c:v>
                </c:pt>
                <c:pt idx="6041">
                  <c:v>3.3640714E7</c:v>
                </c:pt>
                <c:pt idx="6042">
                  <c:v>3.1819999E7</c:v>
                </c:pt>
                <c:pt idx="6043">
                  <c:v>2.914407E7</c:v>
                </c:pt>
                <c:pt idx="6044">
                  <c:v>2.8558862E7</c:v>
                </c:pt>
                <c:pt idx="6045">
                  <c:v>3.0453456E7</c:v>
                </c:pt>
                <c:pt idx="6046">
                  <c:v>3.2733196E7</c:v>
                </c:pt>
                <c:pt idx="6047">
                  <c:v>3.2904755E7</c:v>
                </c:pt>
                <c:pt idx="6048">
                  <c:v>3.061801E7</c:v>
                </c:pt>
                <c:pt idx="6049">
                  <c:v>2.8107551E7</c:v>
                </c:pt>
                <c:pt idx="6050">
                  <c:v>2.801149E7</c:v>
                </c:pt>
                <c:pt idx="6051">
                  <c:v>3.0521771E7</c:v>
                </c:pt>
                <c:pt idx="6052">
                  <c:v>3.2937749E7</c:v>
                </c:pt>
                <c:pt idx="6053">
                  <c:v>3.3040293E7</c:v>
                </c:pt>
                <c:pt idx="6054">
                  <c:v>3.0751318E7</c:v>
                </c:pt>
                <c:pt idx="6055">
                  <c:v>2.8640686E7</c:v>
                </c:pt>
                <c:pt idx="6056">
                  <c:v>2.9035066E7</c:v>
                </c:pt>
                <c:pt idx="6057">
                  <c:v>3.1546186E7</c:v>
                </c:pt>
                <c:pt idx="6058">
                  <c:v>3.3638392E7</c:v>
                </c:pt>
                <c:pt idx="6059">
                  <c:v>3.2904443E7</c:v>
                </c:pt>
                <c:pt idx="6060">
                  <c:v>3.0457595E7</c:v>
                </c:pt>
                <c:pt idx="6061">
                  <c:v>2.8671947E7</c:v>
                </c:pt>
                <c:pt idx="6062">
                  <c:v>2.9629254E7</c:v>
                </c:pt>
                <c:pt idx="6063">
                  <c:v>3.2231935E7</c:v>
                </c:pt>
                <c:pt idx="6064">
                  <c:v>3.3491414E7</c:v>
                </c:pt>
                <c:pt idx="6065">
                  <c:v>3.1760596E7</c:v>
                </c:pt>
                <c:pt idx="6066">
                  <c:v>2.8904955E7</c:v>
                </c:pt>
                <c:pt idx="6067">
                  <c:v>2.7542382E7</c:v>
                </c:pt>
                <c:pt idx="6068">
                  <c:v>2.8769282E7</c:v>
                </c:pt>
                <c:pt idx="6069">
                  <c:v>3.1158042E7</c:v>
                </c:pt>
                <c:pt idx="6070">
                  <c:v>3.2258826E7</c:v>
                </c:pt>
                <c:pt idx="6071">
                  <c:v>3.045564E7</c:v>
                </c:pt>
                <c:pt idx="6072">
                  <c:v>2.8020726E7</c:v>
                </c:pt>
                <c:pt idx="6073">
                  <c:v>2.7328547E7</c:v>
                </c:pt>
                <c:pt idx="6074">
                  <c:v>2.9229056E7</c:v>
                </c:pt>
                <c:pt idx="6075">
                  <c:v>3.1668602E7</c:v>
                </c:pt>
                <c:pt idx="6076">
                  <c:v>3.2141697E7</c:v>
                </c:pt>
                <c:pt idx="6077">
                  <c:v>3.0236972E7</c:v>
                </c:pt>
                <c:pt idx="6078">
                  <c:v>2.8064846E7</c:v>
                </c:pt>
                <c:pt idx="6079">
                  <c:v>2.7969438E7</c:v>
                </c:pt>
                <c:pt idx="6080">
                  <c:v>3.0200586E7</c:v>
                </c:pt>
                <c:pt idx="6081">
                  <c:v>3.2568694E7</c:v>
                </c:pt>
                <c:pt idx="6082">
                  <c:v>3.2803378E7</c:v>
                </c:pt>
                <c:pt idx="6083">
                  <c:v>3.0278294E7</c:v>
                </c:pt>
                <c:pt idx="6084">
                  <c:v>2.8076879E7</c:v>
                </c:pt>
                <c:pt idx="6085">
                  <c:v>2.8236689E7</c:v>
                </c:pt>
                <c:pt idx="6086">
                  <c:v>3.0550001E7</c:v>
                </c:pt>
                <c:pt idx="6087">
                  <c:v>3.2542632E7</c:v>
                </c:pt>
                <c:pt idx="6088">
                  <c:v>3.2070315E7</c:v>
                </c:pt>
                <c:pt idx="6089">
                  <c:v>2.9633891E7</c:v>
                </c:pt>
                <c:pt idx="6090">
                  <c:v>2.7727324E7</c:v>
                </c:pt>
                <c:pt idx="6091">
                  <c:v>2.8497106E7</c:v>
                </c:pt>
                <c:pt idx="6092">
                  <c:v>3.1216942E7</c:v>
                </c:pt>
                <c:pt idx="6093">
                  <c:v>3.314529E7</c:v>
                </c:pt>
                <c:pt idx="6094">
                  <c:v>3.2316499E7</c:v>
                </c:pt>
                <c:pt idx="6095">
                  <c:v>2.9755955E7</c:v>
                </c:pt>
                <c:pt idx="6096">
                  <c:v>2.8468278E7</c:v>
                </c:pt>
                <c:pt idx="6097">
                  <c:v>2.981097E7</c:v>
                </c:pt>
                <c:pt idx="6098">
                  <c:v>3.2730406E7</c:v>
                </c:pt>
                <c:pt idx="6099">
                  <c:v>3.4183867E7</c:v>
                </c:pt>
                <c:pt idx="6100">
                  <c:v>3.2683005E7</c:v>
                </c:pt>
                <c:pt idx="6101">
                  <c:v>2.9974376E7</c:v>
                </c:pt>
                <c:pt idx="6102">
                  <c:v>2.8975169E7</c:v>
                </c:pt>
                <c:pt idx="6103">
                  <c:v>3.0541933E7</c:v>
                </c:pt>
                <c:pt idx="6104">
                  <c:v>3.293662E7</c:v>
                </c:pt>
                <c:pt idx="6105">
                  <c:v>3.3516313E7</c:v>
                </c:pt>
                <c:pt idx="6106">
                  <c:v>3.1270617E7</c:v>
                </c:pt>
                <c:pt idx="6107">
                  <c:v>2.8681063E7</c:v>
                </c:pt>
                <c:pt idx="6108">
                  <c:v>2.8269684E7</c:v>
                </c:pt>
                <c:pt idx="6109">
                  <c:v>3.0230777E7</c:v>
                </c:pt>
                <c:pt idx="6110">
                  <c:v>3.2533601E7</c:v>
                </c:pt>
                <c:pt idx="6111">
                  <c:v>3.2703758E7</c:v>
                </c:pt>
                <c:pt idx="6112">
                  <c:v>3.0572748E7</c:v>
                </c:pt>
                <c:pt idx="6113">
                  <c:v>2.8343679E7</c:v>
                </c:pt>
                <c:pt idx="6114">
                  <c:v>2.8693425E7</c:v>
                </c:pt>
                <c:pt idx="6115">
                  <c:v>3.1280601E7</c:v>
                </c:pt>
                <c:pt idx="6116">
                  <c:v>3.3565689E7</c:v>
                </c:pt>
                <c:pt idx="6117">
                  <c:v>3.3477236E7</c:v>
                </c:pt>
                <c:pt idx="6118">
                  <c:v>3.0993671E7</c:v>
                </c:pt>
                <c:pt idx="6119">
                  <c:v>2.9021379E7</c:v>
                </c:pt>
                <c:pt idx="6120">
                  <c:v>2.9650984E7</c:v>
                </c:pt>
                <c:pt idx="6121">
                  <c:v>3.211906E7</c:v>
                </c:pt>
                <c:pt idx="6122">
                  <c:v>3.376822E7</c:v>
                </c:pt>
                <c:pt idx="6123">
                  <c:v>3.2962089E7</c:v>
                </c:pt>
                <c:pt idx="6124">
                  <c:v>3.0125388E7</c:v>
                </c:pt>
                <c:pt idx="6125">
                  <c:v>2.8255406E7</c:v>
                </c:pt>
                <c:pt idx="6126">
                  <c:v>2.9442882E7</c:v>
                </c:pt>
                <c:pt idx="6127">
                  <c:v>3.21249E7</c:v>
                </c:pt>
                <c:pt idx="6128">
                  <c:v>3.330862E7</c:v>
                </c:pt>
                <c:pt idx="6129">
                  <c:v>3.1844359E7</c:v>
                </c:pt>
                <c:pt idx="6130">
                  <c:v>2.9063909E7</c:v>
                </c:pt>
                <c:pt idx="6131">
                  <c:v>2.7948784E7</c:v>
                </c:pt>
                <c:pt idx="6132">
                  <c:v>2.9522144E7</c:v>
                </c:pt>
                <c:pt idx="6133">
                  <c:v>3.2270099E7</c:v>
                </c:pt>
                <c:pt idx="6134">
                  <c:v>3.3234746E7</c:v>
                </c:pt>
                <c:pt idx="6135">
                  <c:v>3.1670693E7</c:v>
                </c:pt>
                <c:pt idx="6136">
                  <c:v>2.9098172E7</c:v>
                </c:pt>
                <c:pt idx="6137">
                  <c:v>2.8676145E7</c:v>
                </c:pt>
                <c:pt idx="6138">
                  <c:v>3.0786159E7</c:v>
                </c:pt>
                <c:pt idx="6139">
                  <c:v>3.3234723E7</c:v>
                </c:pt>
                <c:pt idx="6140">
                  <c:v>3.3502992E7</c:v>
                </c:pt>
                <c:pt idx="6141">
                  <c:v>3.1182776E7</c:v>
                </c:pt>
                <c:pt idx="6142">
                  <c:v>2.883711E7</c:v>
                </c:pt>
                <c:pt idx="6143">
                  <c:v>2.8885208E7</c:v>
                </c:pt>
                <c:pt idx="6144">
                  <c:v>3.1218169E7</c:v>
                </c:pt>
                <c:pt idx="6145">
                  <c:v>3.3411229E7</c:v>
                </c:pt>
                <c:pt idx="6146">
                  <c:v>3.2932018E7</c:v>
                </c:pt>
                <c:pt idx="6147">
                  <c:v>3.039765E7</c:v>
                </c:pt>
                <c:pt idx="6148">
                  <c:v>2.8370163E7</c:v>
                </c:pt>
                <c:pt idx="6149">
                  <c:v>2.892534E7</c:v>
                </c:pt>
                <c:pt idx="6150">
                  <c:v>3.1447099E7</c:v>
                </c:pt>
                <c:pt idx="6151">
                  <c:v>3.3272269E7</c:v>
                </c:pt>
                <c:pt idx="6152">
                  <c:v>3.2502924E7</c:v>
                </c:pt>
                <c:pt idx="6153">
                  <c:v>2.9741935E7</c:v>
                </c:pt>
                <c:pt idx="6154">
                  <c:v>2.8210983E7</c:v>
                </c:pt>
                <c:pt idx="6155">
                  <c:v>2.934595E7</c:v>
                </c:pt>
                <c:pt idx="6156">
                  <c:v>3.2063852E7</c:v>
                </c:pt>
                <c:pt idx="6157">
                  <c:v>3.345724E7</c:v>
                </c:pt>
                <c:pt idx="6158">
                  <c:v>3.2132136E7</c:v>
                </c:pt>
                <c:pt idx="6159">
                  <c:v>2.9727607E7</c:v>
                </c:pt>
                <c:pt idx="6160">
                  <c:v>2.8443764E7</c:v>
                </c:pt>
                <c:pt idx="6161">
                  <c:v>2.9839475E7</c:v>
                </c:pt>
                <c:pt idx="6162">
                  <c:v>3.2326218E7</c:v>
                </c:pt>
                <c:pt idx="6163">
                  <c:v>3.3177384E7</c:v>
                </c:pt>
                <c:pt idx="6164">
                  <c:v>3.1419078E7</c:v>
                </c:pt>
                <c:pt idx="6165">
                  <c:v>2.8805652E7</c:v>
                </c:pt>
                <c:pt idx="6166">
                  <c:v>2.8091481E7</c:v>
                </c:pt>
                <c:pt idx="6167">
                  <c:v>3.001061E7</c:v>
                </c:pt>
                <c:pt idx="6168">
                  <c:v>3.2569345E7</c:v>
                </c:pt>
                <c:pt idx="6169">
                  <c:v>3.3107199E7</c:v>
                </c:pt>
                <c:pt idx="6170">
                  <c:v>3.1056674E7</c:v>
                </c:pt>
                <c:pt idx="6171">
                  <c:v>2.8757655E7</c:v>
                </c:pt>
                <c:pt idx="6172">
                  <c:v>2.8508144E7</c:v>
                </c:pt>
                <c:pt idx="6173">
                  <c:v>3.0845636E7</c:v>
                </c:pt>
                <c:pt idx="6174">
                  <c:v>3.3341849E7</c:v>
                </c:pt>
                <c:pt idx="6175">
                  <c:v>3.3599589E7</c:v>
                </c:pt>
                <c:pt idx="6176">
                  <c:v>3.1182037E7</c:v>
                </c:pt>
                <c:pt idx="6177">
                  <c:v>2.9085805E7</c:v>
                </c:pt>
                <c:pt idx="6178">
                  <c:v>2.9537664E7</c:v>
                </c:pt>
                <c:pt idx="6179">
                  <c:v>3.2081316E7</c:v>
                </c:pt>
                <c:pt idx="6180">
                  <c:v>3.3911531E7</c:v>
                </c:pt>
                <c:pt idx="6181">
                  <c:v>3.3136951E7</c:v>
                </c:pt>
                <c:pt idx="6182">
                  <c:v>3.0361012E7</c:v>
                </c:pt>
                <c:pt idx="6183">
                  <c:v>2.851807E7</c:v>
                </c:pt>
                <c:pt idx="6184">
                  <c:v>2.9353393E7</c:v>
                </c:pt>
                <c:pt idx="6185">
                  <c:v>3.1714638E7</c:v>
                </c:pt>
                <c:pt idx="6186">
                  <c:v>3.3072434E7</c:v>
                </c:pt>
                <c:pt idx="6187">
                  <c:v>3.1937926E7</c:v>
                </c:pt>
                <c:pt idx="6188">
                  <c:v>2.9144537E7</c:v>
                </c:pt>
                <c:pt idx="6189">
                  <c:v>2.7933787E7</c:v>
                </c:pt>
                <c:pt idx="6190">
                  <c:v>2.9432912E7</c:v>
                </c:pt>
                <c:pt idx="6191">
                  <c:v>3.203268E7</c:v>
                </c:pt>
                <c:pt idx="6192">
                  <c:v>3.3263315E7</c:v>
                </c:pt>
                <c:pt idx="6193">
                  <c:v>3.1897054E7</c:v>
                </c:pt>
                <c:pt idx="6194">
                  <c:v>2.9370628E7</c:v>
                </c:pt>
                <c:pt idx="6195">
                  <c:v>2.8462928E7</c:v>
                </c:pt>
                <c:pt idx="6196">
                  <c:v>3.0525443E7</c:v>
                </c:pt>
                <c:pt idx="6197">
                  <c:v>3.3331195E7</c:v>
                </c:pt>
                <c:pt idx="6198">
                  <c:v>3.4280523E7</c:v>
                </c:pt>
                <c:pt idx="6199">
                  <c:v>3.2746438E7</c:v>
                </c:pt>
                <c:pt idx="6200">
                  <c:v>3.0140614E7</c:v>
                </c:pt>
                <c:pt idx="6201">
                  <c:v>2.9658894E7</c:v>
                </c:pt>
                <c:pt idx="6202">
                  <c:v>3.164862E7</c:v>
                </c:pt>
                <c:pt idx="6203">
                  <c:v>3.4017816E7</c:v>
                </c:pt>
                <c:pt idx="6204">
                  <c:v>3.4120896E7</c:v>
                </c:pt>
                <c:pt idx="6205">
                  <c:v>3.1868449E7</c:v>
                </c:pt>
                <c:pt idx="6206">
                  <c:v>2.9534479E7</c:v>
                </c:pt>
                <c:pt idx="6207">
                  <c:v>2.9592703E7</c:v>
                </c:pt>
                <c:pt idx="6208">
                  <c:v>3.1857678E7</c:v>
                </c:pt>
                <c:pt idx="6209">
                  <c:v>3.3743857E7</c:v>
                </c:pt>
                <c:pt idx="6210">
                  <c:v>3.313136E7</c:v>
                </c:pt>
                <c:pt idx="6211">
                  <c:v>3.0531647E7</c:v>
                </c:pt>
                <c:pt idx="6212">
                  <c:v>2.842828E7</c:v>
                </c:pt>
                <c:pt idx="6213">
                  <c:v>2.9159296E7</c:v>
                </c:pt>
                <c:pt idx="6214">
                  <c:v>3.1740354E7</c:v>
                </c:pt>
                <c:pt idx="6215">
                  <c:v>3.362044E7</c:v>
                </c:pt>
                <c:pt idx="6216">
                  <c:v>3.2509745E7</c:v>
                </c:pt>
                <c:pt idx="6217">
                  <c:v>2.9702964E7</c:v>
                </c:pt>
                <c:pt idx="6218">
                  <c:v>2.8047069E7</c:v>
                </c:pt>
                <c:pt idx="6219">
                  <c:v>2.9269976E7</c:v>
                </c:pt>
                <c:pt idx="6220">
                  <c:v>3.1842723E7</c:v>
                </c:pt>
                <c:pt idx="6221">
                  <c:v>3.3023877E7</c:v>
                </c:pt>
                <c:pt idx="6222">
                  <c:v>3.1456485E7</c:v>
                </c:pt>
                <c:pt idx="6223">
                  <c:v>2.8868934E7</c:v>
                </c:pt>
                <c:pt idx="6224">
                  <c:v>2.7832359E7</c:v>
                </c:pt>
                <c:pt idx="6225">
                  <c:v>2.9664396E7</c:v>
                </c:pt>
                <c:pt idx="6226">
                  <c:v>3.2489067E7</c:v>
                </c:pt>
                <c:pt idx="6227">
                  <c:v>3.3554214E7</c:v>
                </c:pt>
                <c:pt idx="6228">
                  <c:v>3.1722738E7</c:v>
                </c:pt>
                <c:pt idx="6229">
                  <c:v>2.9267461E7</c:v>
                </c:pt>
                <c:pt idx="6230">
                  <c:v>2.8869837E7</c:v>
                </c:pt>
                <c:pt idx="6231">
                  <c:v>3.1020885E7</c:v>
                </c:pt>
                <c:pt idx="6232">
                  <c:v>3.3530378E7</c:v>
                </c:pt>
                <c:pt idx="6233">
                  <c:v>3.4089778E7</c:v>
                </c:pt>
                <c:pt idx="6234">
                  <c:v>3.2048269E7</c:v>
                </c:pt>
                <c:pt idx="6235">
                  <c:v>2.9731183E7</c:v>
                </c:pt>
                <c:pt idx="6236">
                  <c:v>2.9694507E7</c:v>
                </c:pt>
                <c:pt idx="6237">
                  <c:v>3.2169395E7</c:v>
                </c:pt>
                <c:pt idx="6238">
                  <c:v>3.4460074E7</c:v>
                </c:pt>
                <c:pt idx="6239">
                  <c:v>3.3907619E7</c:v>
                </c:pt>
                <c:pt idx="6240">
                  <c:v>3.1212199E7</c:v>
                </c:pt>
                <c:pt idx="6241">
                  <c:v>2.9053315E7</c:v>
                </c:pt>
                <c:pt idx="6242">
                  <c:v>2.9484896E7</c:v>
                </c:pt>
                <c:pt idx="6243">
                  <c:v>3.1845986E7</c:v>
                </c:pt>
                <c:pt idx="6244">
                  <c:v>3.3635041E7</c:v>
                </c:pt>
                <c:pt idx="6245">
                  <c:v>3.2726588E7</c:v>
                </c:pt>
                <c:pt idx="6246">
                  <c:v>2.9968641E7</c:v>
                </c:pt>
                <c:pt idx="6247">
                  <c:v>2.8403952E7</c:v>
                </c:pt>
                <c:pt idx="6248">
                  <c:v>2.9485679E7</c:v>
                </c:pt>
                <c:pt idx="6249">
                  <c:v>3.2035616E7</c:v>
                </c:pt>
                <c:pt idx="6250">
                  <c:v>3.3391619E7</c:v>
                </c:pt>
                <c:pt idx="6251">
                  <c:v>3.1755751E7</c:v>
                </c:pt>
                <c:pt idx="6252">
                  <c:v>2.9036066E7</c:v>
                </c:pt>
                <c:pt idx="6253">
                  <c:v>2.7868211E7</c:v>
                </c:pt>
                <c:pt idx="6254">
                  <c:v>2.9492437E7</c:v>
                </c:pt>
                <c:pt idx="6255">
                  <c:v>3.2024428E7</c:v>
                </c:pt>
                <c:pt idx="6256">
                  <c:v>3.3072047E7</c:v>
                </c:pt>
                <c:pt idx="6257">
                  <c:v>3.1295288E7</c:v>
                </c:pt>
                <c:pt idx="6258">
                  <c:v>2.871032E7</c:v>
                </c:pt>
                <c:pt idx="6259">
                  <c:v>2.8032487E7</c:v>
                </c:pt>
                <c:pt idx="6260">
                  <c:v>3.0059436E7</c:v>
                </c:pt>
                <c:pt idx="6261">
                  <c:v>3.2765836E7</c:v>
                </c:pt>
                <c:pt idx="6262">
                  <c:v>3.3311195E7</c:v>
                </c:pt>
                <c:pt idx="6263">
                  <c:v>3.1086939E7</c:v>
                </c:pt>
                <c:pt idx="6264">
                  <c:v>2.8661328E7</c:v>
                </c:pt>
                <c:pt idx="6265">
                  <c:v>2.8621161E7</c:v>
                </c:pt>
                <c:pt idx="6266">
                  <c:v>3.1095049E7</c:v>
                </c:pt>
                <c:pt idx="6267">
                  <c:v>3.3388649E7</c:v>
                </c:pt>
                <c:pt idx="6268">
                  <c:v>3.3270425E7</c:v>
                </c:pt>
                <c:pt idx="6269">
                  <c:v>3.0953126E7</c:v>
                </c:pt>
                <c:pt idx="6270">
                  <c:v>2.8775342E7</c:v>
                </c:pt>
                <c:pt idx="6271">
                  <c:v>2.9316394E7</c:v>
                </c:pt>
                <c:pt idx="6272">
                  <c:v>3.1935673E7</c:v>
                </c:pt>
                <c:pt idx="6273">
                  <c:v>3.3779269E7</c:v>
                </c:pt>
                <c:pt idx="6274">
                  <c:v>3.293134E7</c:v>
                </c:pt>
                <c:pt idx="6275">
                  <c:v>3.0180384E7</c:v>
                </c:pt>
                <c:pt idx="6276">
                  <c:v>2.8419507E7</c:v>
                </c:pt>
                <c:pt idx="6277">
                  <c:v>2.9301386E7</c:v>
                </c:pt>
                <c:pt idx="6278">
                  <c:v>3.1859742E7</c:v>
                </c:pt>
                <c:pt idx="6279">
                  <c:v>3.313403E7</c:v>
                </c:pt>
                <c:pt idx="6280">
                  <c:v>3.1924492E7</c:v>
                </c:pt>
                <c:pt idx="6281">
                  <c:v>2.9401972E7</c:v>
                </c:pt>
                <c:pt idx="6282">
                  <c:v>2.8016487E7</c:v>
                </c:pt>
                <c:pt idx="6283">
                  <c:v>2.9465822E7</c:v>
                </c:pt>
                <c:pt idx="6284">
                  <c:v>3.1941361E7</c:v>
                </c:pt>
                <c:pt idx="6285">
                  <c:v>3.3177491E7</c:v>
                </c:pt>
                <c:pt idx="6286">
                  <c:v>3.1524047E7</c:v>
                </c:pt>
                <c:pt idx="6287">
                  <c:v>2.89052E7</c:v>
                </c:pt>
                <c:pt idx="6288">
                  <c:v>2.823792E7</c:v>
                </c:pt>
                <c:pt idx="6289">
                  <c:v>3.0230409E7</c:v>
                </c:pt>
                <c:pt idx="6290">
                  <c:v>3.2664177E7</c:v>
                </c:pt>
                <c:pt idx="6291">
                  <c:v>3.3257081E7</c:v>
                </c:pt>
                <c:pt idx="6292">
                  <c:v>3.1393931E7</c:v>
                </c:pt>
                <c:pt idx="6293">
                  <c:v>2.9115903E7</c:v>
                </c:pt>
                <c:pt idx="6294">
                  <c:v>2.8949392E7</c:v>
                </c:pt>
                <c:pt idx="6295">
                  <c:v>3.1234504E7</c:v>
                </c:pt>
                <c:pt idx="6296">
                  <c:v>3.3467432E7</c:v>
                </c:pt>
                <c:pt idx="6297">
                  <c:v>3.3335032E7</c:v>
                </c:pt>
                <c:pt idx="6298">
                  <c:v>3.0685078E7</c:v>
                </c:pt>
                <c:pt idx="6299">
                  <c:v>2.8504874E7</c:v>
                </c:pt>
                <c:pt idx="6300">
                  <c:v>2.883245E7</c:v>
                </c:pt>
                <c:pt idx="6301">
                  <c:v>3.141065E7</c:v>
                </c:pt>
                <c:pt idx="6302">
                  <c:v>3.3401933E7</c:v>
                </c:pt>
                <c:pt idx="6303">
                  <c:v>3.2878814E7</c:v>
                </c:pt>
                <c:pt idx="6304">
                  <c:v>3.0364727E7</c:v>
                </c:pt>
                <c:pt idx="6305">
                  <c:v>2.8388355E7</c:v>
                </c:pt>
                <c:pt idx="6306">
                  <c:v>2.8968072E7</c:v>
                </c:pt>
                <c:pt idx="6307">
                  <c:v>3.1455626E7</c:v>
                </c:pt>
                <c:pt idx="6308">
                  <c:v>3.3059346E7</c:v>
                </c:pt>
                <c:pt idx="6309">
                  <c:v>3.2065745E7</c:v>
                </c:pt>
                <c:pt idx="6310">
                  <c:v>2.9545782E7</c:v>
                </c:pt>
                <c:pt idx="6311">
                  <c:v>2.8060743E7</c:v>
                </c:pt>
                <c:pt idx="6312">
                  <c:v>2.9165412E7</c:v>
                </c:pt>
                <c:pt idx="6313">
                  <c:v>3.1745181E7</c:v>
                </c:pt>
                <c:pt idx="6314">
                  <c:v>3.2757885E7</c:v>
                </c:pt>
                <c:pt idx="6315">
                  <c:v>3.1208355E7</c:v>
                </c:pt>
                <c:pt idx="6316">
                  <c:v>2.8825497E7</c:v>
                </c:pt>
                <c:pt idx="6317">
                  <c:v>2.7894593E7</c:v>
                </c:pt>
                <c:pt idx="6318">
                  <c:v>2.9465174E7</c:v>
                </c:pt>
                <c:pt idx="6319">
                  <c:v>3.1937342E7</c:v>
                </c:pt>
                <c:pt idx="6320">
                  <c:v>3.2526974E7</c:v>
                </c:pt>
                <c:pt idx="6321">
                  <c:v>3.0573142E7</c:v>
                </c:pt>
                <c:pt idx="6322">
                  <c:v>2.8136288E7</c:v>
                </c:pt>
                <c:pt idx="6323">
                  <c:v>2.7764025E7</c:v>
                </c:pt>
                <c:pt idx="6324">
                  <c:v>2.9956949E7</c:v>
                </c:pt>
                <c:pt idx="6325">
                  <c:v>3.266778E7</c:v>
                </c:pt>
                <c:pt idx="6326">
                  <c:v>3.2988852E7</c:v>
                </c:pt>
                <c:pt idx="6327">
                  <c:v>3.0711284E7</c:v>
                </c:pt>
                <c:pt idx="6328">
                  <c:v>2.8418947E7</c:v>
                </c:pt>
                <c:pt idx="6329">
                  <c:v>2.8512421E7</c:v>
                </c:pt>
                <c:pt idx="6330">
                  <c:v>3.0846771E7</c:v>
                </c:pt>
                <c:pt idx="6331">
                  <c:v>3.3078038E7</c:v>
                </c:pt>
                <c:pt idx="6332">
                  <c:v>3.2908967E7</c:v>
                </c:pt>
                <c:pt idx="6333">
                  <c:v>3.050104E7</c:v>
                </c:pt>
                <c:pt idx="6334">
                  <c:v>2.8475944E7</c:v>
                </c:pt>
                <c:pt idx="6335">
                  <c:v>2.8985938E7</c:v>
                </c:pt>
                <c:pt idx="6336">
                  <c:v>3.1386682E7</c:v>
                </c:pt>
                <c:pt idx="6337">
                  <c:v>3.293725E7</c:v>
                </c:pt>
                <c:pt idx="6338">
                  <c:v>3.1668355E7</c:v>
                </c:pt>
                <c:pt idx="6339">
                  <c:v>2.8835253E7</c:v>
                </c:pt>
                <c:pt idx="6340">
                  <c:v>2.7228136E7</c:v>
                </c:pt>
                <c:pt idx="6341">
                  <c:v>2.8154513E7</c:v>
                </c:pt>
                <c:pt idx="6342">
                  <c:v>3.1049937E7</c:v>
                </c:pt>
                <c:pt idx="6343">
                  <c:v>3.2408434E7</c:v>
                </c:pt>
                <c:pt idx="6344">
                  <c:v>3.0955082E7</c:v>
                </c:pt>
                <c:pt idx="6345">
                  <c:v>2.8267224E7</c:v>
                </c:pt>
                <c:pt idx="6346">
                  <c:v>2.7217699E7</c:v>
                </c:pt>
                <c:pt idx="6347">
                  <c:v>2.8774631E7</c:v>
                </c:pt>
                <c:pt idx="6348">
                  <c:v>3.1620924E7</c:v>
                </c:pt>
                <c:pt idx="6349">
                  <c:v>3.2679812E7</c:v>
                </c:pt>
                <c:pt idx="6350">
                  <c:v>3.101672E7</c:v>
                </c:pt>
                <c:pt idx="6351">
                  <c:v>2.8765415E7</c:v>
                </c:pt>
                <c:pt idx="6352">
                  <c:v>2.8313796E7</c:v>
                </c:pt>
                <c:pt idx="6353">
                  <c:v>3.0282998E7</c:v>
                </c:pt>
                <c:pt idx="6354">
                  <c:v>3.3020185E7</c:v>
                </c:pt>
                <c:pt idx="6355">
                  <c:v>3.3090753E7</c:v>
                </c:pt>
                <c:pt idx="6356">
                  <c:v>3.0912981E7</c:v>
                </c:pt>
                <c:pt idx="6357">
                  <c:v>2.8684191E7</c:v>
                </c:pt>
                <c:pt idx="6358">
                  <c:v>2.8516336E7</c:v>
                </c:pt>
                <c:pt idx="6359">
                  <c:v>3.0563794E7</c:v>
                </c:pt>
                <c:pt idx="6360">
                  <c:v>3.3015923E7</c:v>
                </c:pt>
                <c:pt idx="6361">
                  <c:v>3.2995775E7</c:v>
                </c:pt>
                <c:pt idx="6362">
                  <c:v>3.0681649E7</c:v>
                </c:pt>
                <c:pt idx="6363">
                  <c:v>2.8719257E7</c:v>
                </c:pt>
                <c:pt idx="6364">
                  <c:v>2.9226052E7</c:v>
                </c:pt>
                <c:pt idx="6365">
                  <c:v>3.1896285E7</c:v>
                </c:pt>
                <c:pt idx="6366">
                  <c:v>3.3871531E7</c:v>
                </c:pt>
                <c:pt idx="6367">
                  <c:v>3.3037399E7</c:v>
                </c:pt>
                <c:pt idx="6368">
                  <c:v>3.0406687E7</c:v>
                </c:pt>
                <c:pt idx="6369">
                  <c:v>2.8698391E7</c:v>
                </c:pt>
                <c:pt idx="6370">
                  <c:v>2.9898183E7</c:v>
                </c:pt>
                <c:pt idx="6371">
                  <c:v>3.2596831E7</c:v>
                </c:pt>
                <c:pt idx="6372">
                  <c:v>3.4128501E7</c:v>
                </c:pt>
                <c:pt idx="6373">
                  <c:v>3.2750284E7</c:v>
                </c:pt>
                <c:pt idx="6374">
                  <c:v>2.9799431E7</c:v>
                </c:pt>
                <c:pt idx="6375">
                  <c:v>2.8333296E7</c:v>
                </c:pt>
                <c:pt idx="6376">
                  <c:v>2.9652932E7</c:v>
                </c:pt>
                <c:pt idx="6377">
                  <c:v>3.2096037E7</c:v>
                </c:pt>
                <c:pt idx="6378">
                  <c:v>3.2942584E7</c:v>
                </c:pt>
                <c:pt idx="6379">
                  <c:v>3.1457485E7</c:v>
                </c:pt>
                <c:pt idx="6380">
                  <c:v>2.8890692E7</c:v>
                </c:pt>
                <c:pt idx="6381">
                  <c:v>2.8250339E7</c:v>
                </c:pt>
                <c:pt idx="6382">
                  <c:v>3.0212795E7</c:v>
                </c:pt>
                <c:pt idx="6383">
                  <c:v>3.2695731E7</c:v>
                </c:pt>
                <c:pt idx="6384">
                  <c:v>3.3454515E7</c:v>
                </c:pt>
                <c:pt idx="6385">
                  <c:v>3.1735388E7</c:v>
                </c:pt>
                <c:pt idx="6386">
                  <c:v>2.9427403E7</c:v>
                </c:pt>
                <c:pt idx="6387">
                  <c:v>2.9184344E7</c:v>
                </c:pt>
                <c:pt idx="6388">
                  <c:v>3.1539696E7</c:v>
                </c:pt>
                <c:pt idx="6389">
                  <c:v>3.4230088E7</c:v>
                </c:pt>
                <c:pt idx="6390">
                  <c:v>3.4392843E7</c:v>
                </c:pt>
                <c:pt idx="6391">
                  <c:v>3.1935038E7</c:v>
                </c:pt>
                <c:pt idx="6392">
                  <c:v>2.9629597E7</c:v>
                </c:pt>
                <c:pt idx="6393">
                  <c:v>2.989423E7</c:v>
                </c:pt>
                <c:pt idx="6394">
                  <c:v>3.2135825E7</c:v>
                </c:pt>
                <c:pt idx="6395">
                  <c:v>3.3972382E7</c:v>
                </c:pt>
                <c:pt idx="6396">
                  <c:v>3.2968756E7</c:v>
                </c:pt>
                <c:pt idx="6397">
                  <c:v>3.0037384E7</c:v>
                </c:pt>
                <c:pt idx="6398">
                  <c:v>2.8113593E7</c:v>
                </c:pt>
                <c:pt idx="6399">
                  <c:v>2.8824963E7</c:v>
                </c:pt>
                <c:pt idx="6400">
                  <c:v>3.135577E7</c:v>
                </c:pt>
                <c:pt idx="6401">
                  <c:v>3.2985343E7</c:v>
                </c:pt>
                <c:pt idx="6402">
                  <c:v>3.1579583E7</c:v>
                </c:pt>
                <c:pt idx="6403">
                  <c:v>2.883584E7</c:v>
                </c:pt>
                <c:pt idx="6404">
                  <c:v>2.7452525E7</c:v>
                </c:pt>
                <c:pt idx="6405">
                  <c:v>2.882319E7</c:v>
                </c:pt>
                <c:pt idx="6406">
                  <c:v>3.1445495E7</c:v>
                </c:pt>
                <c:pt idx="6407">
                  <c:v>3.2674739E7</c:v>
                </c:pt>
                <c:pt idx="6408">
                  <c:v>3.1202243E7</c:v>
                </c:pt>
                <c:pt idx="6409">
                  <c:v>2.8868443E7</c:v>
                </c:pt>
                <c:pt idx="6410">
                  <c:v>2.8050779E7</c:v>
                </c:pt>
                <c:pt idx="6411">
                  <c:v>2.9705814E7</c:v>
                </c:pt>
                <c:pt idx="6412">
                  <c:v>3.2269581E7</c:v>
                </c:pt>
                <c:pt idx="6413">
                  <c:v>3.2965185E7</c:v>
                </c:pt>
                <c:pt idx="6414">
                  <c:v>3.0709131E7</c:v>
                </c:pt>
                <c:pt idx="6415">
                  <c:v>2.8156182E7</c:v>
                </c:pt>
                <c:pt idx="6416">
                  <c:v>2.7808018E7</c:v>
                </c:pt>
                <c:pt idx="6417">
                  <c:v>2.9972874E7</c:v>
                </c:pt>
                <c:pt idx="6418">
                  <c:v>3.2369834E7</c:v>
                </c:pt>
                <c:pt idx="6419">
                  <c:v>3.2427513E7</c:v>
                </c:pt>
                <c:pt idx="6420">
                  <c:v>3.0051835E7</c:v>
                </c:pt>
                <c:pt idx="6421">
                  <c:v>2.7855506E7</c:v>
                </c:pt>
                <c:pt idx="6422">
                  <c:v>2.7975755E7</c:v>
                </c:pt>
                <c:pt idx="6423">
                  <c:v>3.0488616E7</c:v>
                </c:pt>
                <c:pt idx="6424">
                  <c:v>3.2773012E7</c:v>
                </c:pt>
                <c:pt idx="6425">
                  <c:v>3.2432757E7</c:v>
                </c:pt>
                <c:pt idx="6426">
                  <c:v>3.0025217E7</c:v>
                </c:pt>
                <c:pt idx="6427">
                  <c:v>2.8342014E7</c:v>
                </c:pt>
                <c:pt idx="6428">
                  <c:v>2.9191064E7</c:v>
                </c:pt>
                <c:pt idx="6429">
                  <c:v>3.1734068E7</c:v>
                </c:pt>
                <c:pt idx="6430">
                  <c:v>3.3343753E7</c:v>
                </c:pt>
                <c:pt idx="6431">
                  <c:v>3.1917745E7</c:v>
                </c:pt>
                <c:pt idx="6432">
                  <c:v>2.9348761E7</c:v>
                </c:pt>
                <c:pt idx="6433">
                  <c:v>2.7959953E7</c:v>
                </c:pt>
                <c:pt idx="6434">
                  <c:v>2.9171401E7</c:v>
                </c:pt>
                <c:pt idx="6435">
                  <c:v>3.1531154E7</c:v>
                </c:pt>
                <c:pt idx="6436">
                  <c:v>3.2699005E7</c:v>
                </c:pt>
                <c:pt idx="6437">
                  <c:v>3.1110204E7</c:v>
                </c:pt>
                <c:pt idx="6438">
                  <c:v>2.83655E7</c:v>
                </c:pt>
                <c:pt idx="6439">
                  <c:v>2.7280124E7</c:v>
                </c:pt>
                <c:pt idx="6440">
                  <c:v>2.9077267E7</c:v>
                </c:pt>
                <c:pt idx="6441">
                  <c:v>3.1551067E7</c:v>
                </c:pt>
                <c:pt idx="6442">
                  <c:v>3.2443294E7</c:v>
                </c:pt>
                <c:pt idx="6443">
                  <c:v>3.0674233E7</c:v>
                </c:pt>
                <c:pt idx="6444">
                  <c:v>2.8483988E7</c:v>
                </c:pt>
                <c:pt idx="6445">
                  <c:v>2.7976997E7</c:v>
                </c:pt>
                <c:pt idx="6446">
                  <c:v>3.0122452E7</c:v>
                </c:pt>
                <c:pt idx="6447">
                  <c:v>3.2736096E7</c:v>
                </c:pt>
                <c:pt idx="6448">
                  <c:v>3.3076179E7</c:v>
                </c:pt>
                <c:pt idx="6449">
                  <c:v>3.0759471E7</c:v>
                </c:pt>
                <c:pt idx="6450">
                  <c:v>2.8465316E7</c:v>
                </c:pt>
                <c:pt idx="6451">
                  <c:v>2.8436866E7</c:v>
                </c:pt>
                <c:pt idx="6452">
                  <c:v>3.0755871E7</c:v>
                </c:pt>
                <c:pt idx="6453">
                  <c:v>3.2517975E7</c:v>
                </c:pt>
                <c:pt idx="6454">
                  <c:v>3.2078262E7</c:v>
                </c:pt>
                <c:pt idx="6455">
                  <c:v>2.9421372E7</c:v>
                </c:pt>
                <c:pt idx="6456">
                  <c:v>2.7362657E7</c:v>
                </c:pt>
                <c:pt idx="6457">
                  <c:v>2.787295E7</c:v>
                </c:pt>
                <c:pt idx="6458">
                  <c:v>3.0376737E7</c:v>
                </c:pt>
                <c:pt idx="6459">
                  <c:v>3.2126842E7</c:v>
                </c:pt>
                <c:pt idx="6460">
                  <c:v>3.1194343E7</c:v>
                </c:pt>
                <c:pt idx="6461">
                  <c:v>2.899294E7</c:v>
                </c:pt>
                <c:pt idx="6462">
                  <c:v>2.7553589E7</c:v>
                </c:pt>
                <c:pt idx="6463">
                  <c:v>2.8629993E7</c:v>
                </c:pt>
                <c:pt idx="6464">
                  <c:v>3.132435E7</c:v>
                </c:pt>
                <c:pt idx="6465">
                  <c:v>3.2721226E7</c:v>
                </c:pt>
                <c:pt idx="6466">
                  <c:v>3.1757903E7</c:v>
                </c:pt>
                <c:pt idx="6467">
                  <c:v>2.9306198E7</c:v>
                </c:pt>
                <c:pt idx="6468">
                  <c:v>2.8265693E7</c:v>
                </c:pt>
                <c:pt idx="6469">
                  <c:v>2.9936216E7</c:v>
                </c:pt>
                <c:pt idx="6470">
                  <c:v>3.2418461E7</c:v>
                </c:pt>
                <c:pt idx="6471">
                  <c:v>3.3456938E7</c:v>
                </c:pt>
                <c:pt idx="6472">
                  <c:v>3.1773373E7</c:v>
                </c:pt>
                <c:pt idx="6473">
                  <c:v>2.9111021E7</c:v>
                </c:pt>
                <c:pt idx="6474">
                  <c:v>2.8185868E7</c:v>
                </c:pt>
                <c:pt idx="6475">
                  <c:v>3.0113846E7</c:v>
                </c:pt>
                <c:pt idx="6476">
                  <c:v>3.2433277E7</c:v>
                </c:pt>
                <c:pt idx="6477">
                  <c:v>3.2896369E7</c:v>
                </c:pt>
                <c:pt idx="6478">
                  <c:v>3.0792453E7</c:v>
                </c:pt>
                <c:pt idx="6479">
                  <c:v>2.8204041E7</c:v>
                </c:pt>
                <c:pt idx="6480">
                  <c:v>2.8041078E7</c:v>
                </c:pt>
                <c:pt idx="6481">
                  <c:v>3.0279801E7</c:v>
                </c:pt>
                <c:pt idx="6482">
                  <c:v>3.2481016E7</c:v>
                </c:pt>
                <c:pt idx="6483">
                  <c:v>3.2489831E7</c:v>
                </c:pt>
                <c:pt idx="6484">
                  <c:v>3.013521E7</c:v>
                </c:pt>
                <c:pt idx="6485">
                  <c:v>2.7928362E7</c:v>
                </c:pt>
                <c:pt idx="6486">
                  <c:v>2.8333242E7</c:v>
                </c:pt>
                <c:pt idx="6487">
                  <c:v>3.1114437E7</c:v>
                </c:pt>
                <c:pt idx="6488">
                  <c:v>3.3205637E7</c:v>
                </c:pt>
                <c:pt idx="6489">
                  <c:v>3.267273E7</c:v>
                </c:pt>
                <c:pt idx="6490">
                  <c:v>3.005871E7</c:v>
                </c:pt>
                <c:pt idx="6491">
                  <c:v>2.826979E7</c:v>
                </c:pt>
                <c:pt idx="6492">
                  <c:v>2.9212165E7</c:v>
                </c:pt>
                <c:pt idx="6493">
                  <c:v>3.1739137E7</c:v>
                </c:pt>
                <c:pt idx="6494">
                  <c:v>3.3398142E7</c:v>
                </c:pt>
                <c:pt idx="6495">
                  <c:v>3.2061911E7</c:v>
                </c:pt>
                <c:pt idx="6496">
                  <c:v>2.9412934E7</c:v>
                </c:pt>
                <c:pt idx="6497">
                  <c:v>2.7972858E7</c:v>
                </c:pt>
                <c:pt idx="6498">
                  <c:v>2.9191071E7</c:v>
                </c:pt>
                <c:pt idx="6499">
                  <c:v>3.1636806E7</c:v>
                </c:pt>
                <c:pt idx="6500">
                  <c:v>3.2640151E7</c:v>
                </c:pt>
                <c:pt idx="6501">
                  <c:v>3.0568988E7</c:v>
                </c:pt>
                <c:pt idx="6502">
                  <c:v>2.794642E7</c:v>
                </c:pt>
                <c:pt idx="6503">
                  <c:v>2.7163724E7</c:v>
                </c:pt>
                <c:pt idx="6504">
                  <c:v>2.9099384E7</c:v>
                </c:pt>
                <c:pt idx="6505">
                  <c:v>3.1762609E7</c:v>
                </c:pt>
                <c:pt idx="6506">
                  <c:v>3.246464E7</c:v>
                </c:pt>
                <c:pt idx="6507">
                  <c:v>3.032126E7</c:v>
                </c:pt>
                <c:pt idx="6508">
                  <c:v>2.7961187E7</c:v>
                </c:pt>
                <c:pt idx="6509">
                  <c:v>2.7756984E7</c:v>
                </c:pt>
                <c:pt idx="6510">
                  <c:v>2.996668E7</c:v>
                </c:pt>
                <c:pt idx="6511">
                  <c:v>3.2428342E7</c:v>
                </c:pt>
                <c:pt idx="6512">
                  <c:v>3.2620998E7</c:v>
                </c:pt>
                <c:pt idx="6513">
                  <c:v>3.0147381E7</c:v>
                </c:pt>
                <c:pt idx="6514">
                  <c:v>2.8169613E7</c:v>
                </c:pt>
                <c:pt idx="6515">
                  <c:v>2.8390841E7</c:v>
                </c:pt>
                <c:pt idx="6516">
                  <c:v>3.0827357E7</c:v>
                </c:pt>
                <c:pt idx="6517">
                  <c:v>3.2720322E7</c:v>
                </c:pt>
                <c:pt idx="6518">
                  <c:v>3.2067929E7</c:v>
                </c:pt>
                <c:pt idx="6519">
                  <c:v>2.9448859E7</c:v>
                </c:pt>
                <c:pt idx="6520">
                  <c:v>2.7527443E7</c:v>
                </c:pt>
                <c:pt idx="6521">
                  <c:v>2.8250804E7</c:v>
                </c:pt>
                <c:pt idx="6522">
                  <c:v>3.0674092E7</c:v>
                </c:pt>
                <c:pt idx="6523">
                  <c:v>3.241518E7</c:v>
                </c:pt>
                <c:pt idx="6524">
                  <c:v>3.1379414E7</c:v>
                </c:pt>
                <c:pt idx="6525">
                  <c:v>2.8859114E7</c:v>
                </c:pt>
                <c:pt idx="6526">
                  <c:v>2.7391475E7</c:v>
                </c:pt>
                <c:pt idx="6527">
                  <c:v>2.8767935E7</c:v>
                </c:pt>
                <c:pt idx="6528">
                  <c:v>3.1462519E7</c:v>
                </c:pt>
                <c:pt idx="6529">
                  <c:v>3.2815059E7</c:v>
                </c:pt>
                <c:pt idx="6530">
                  <c:v>3.1423219E7</c:v>
                </c:pt>
                <c:pt idx="6531">
                  <c:v>2.8873317E7</c:v>
                </c:pt>
                <c:pt idx="6532">
                  <c:v>2.7963164E7</c:v>
                </c:pt>
                <c:pt idx="6533">
                  <c:v>2.9593376E7</c:v>
                </c:pt>
                <c:pt idx="6534">
                  <c:v>3.2234027E7</c:v>
                </c:pt>
                <c:pt idx="6535">
                  <c:v>3.3121736E7</c:v>
                </c:pt>
                <c:pt idx="6536">
                  <c:v>3.1062945E7</c:v>
                </c:pt>
                <c:pt idx="6537">
                  <c:v>2.8653769E7</c:v>
                </c:pt>
                <c:pt idx="6538">
                  <c:v>2.8083889E7</c:v>
                </c:pt>
                <c:pt idx="6539">
                  <c:v>3.0017433E7</c:v>
                </c:pt>
                <c:pt idx="6540">
                  <c:v>3.2178412E7</c:v>
                </c:pt>
                <c:pt idx="6541">
                  <c:v>3.2448061E7</c:v>
                </c:pt>
                <c:pt idx="6542">
                  <c:v>2.9996693E7</c:v>
                </c:pt>
                <c:pt idx="6543">
                  <c:v>2.7664253E7</c:v>
                </c:pt>
                <c:pt idx="6544">
                  <c:v>2.7755933E7</c:v>
                </c:pt>
                <c:pt idx="6545">
                  <c:v>3.0042481E7</c:v>
                </c:pt>
                <c:pt idx="6546">
                  <c:v>3.224953E7</c:v>
                </c:pt>
                <c:pt idx="6547">
                  <c:v>3.2008767E7</c:v>
                </c:pt>
                <c:pt idx="6548">
                  <c:v>2.956609E7</c:v>
                </c:pt>
                <c:pt idx="6549">
                  <c:v>2.7755661E7</c:v>
                </c:pt>
                <c:pt idx="6550">
                  <c:v>2.8512315E7</c:v>
                </c:pt>
                <c:pt idx="6551">
                  <c:v>3.113475E7</c:v>
                </c:pt>
                <c:pt idx="6552">
                  <c:v>3.2911878E7</c:v>
                </c:pt>
                <c:pt idx="6553">
                  <c:v>3.2218527E7</c:v>
                </c:pt>
                <c:pt idx="6554">
                  <c:v>2.9479958E7</c:v>
                </c:pt>
                <c:pt idx="6555">
                  <c:v>2.792527E7</c:v>
                </c:pt>
                <c:pt idx="6556">
                  <c:v>2.9015585E7</c:v>
                </c:pt>
                <c:pt idx="6557">
                  <c:v>3.1560028E7</c:v>
                </c:pt>
                <c:pt idx="6558">
                  <c:v>3.3038584E7</c:v>
                </c:pt>
                <c:pt idx="6559">
                  <c:v>3.1751768E7</c:v>
                </c:pt>
                <c:pt idx="6560">
                  <c:v>2.9058644E7</c:v>
                </c:pt>
                <c:pt idx="6561">
                  <c:v>2.7898992E7</c:v>
                </c:pt>
                <c:pt idx="6562">
                  <c:v>2.9341509E7</c:v>
                </c:pt>
                <c:pt idx="6563">
                  <c:v>3.1929146E7</c:v>
                </c:pt>
                <c:pt idx="6564">
                  <c:v>3.2789055E7</c:v>
                </c:pt>
                <c:pt idx="6565">
                  <c:v>3.1208388E7</c:v>
                </c:pt>
                <c:pt idx="6566">
                  <c:v>2.8604463E7</c:v>
                </c:pt>
                <c:pt idx="6567">
                  <c:v>2.8053435E7</c:v>
                </c:pt>
                <c:pt idx="6568">
                  <c:v>2.9985355E7</c:v>
                </c:pt>
                <c:pt idx="6569">
                  <c:v>3.246629E7</c:v>
                </c:pt>
                <c:pt idx="6570">
                  <c:v>3.290943E7</c:v>
                </c:pt>
                <c:pt idx="6571">
                  <c:v>3.0741577E7</c:v>
                </c:pt>
                <c:pt idx="6572">
                  <c:v>2.8313268E7</c:v>
                </c:pt>
                <c:pt idx="6573">
                  <c:v>2.8221909E7</c:v>
                </c:pt>
                <c:pt idx="6574">
                  <c:v>3.0493405E7</c:v>
                </c:pt>
                <c:pt idx="6575">
                  <c:v>3.2927476E7</c:v>
                </c:pt>
                <c:pt idx="6576">
                  <c:v>3.2569217E7</c:v>
                </c:pt>
                <c:pt idx="6577">
                  <c:v>3.0000173E7</c:v>
                </c:pt>
                <c:pt idx="6578">
                  <c:v>2.7900275E7</c:v>
                </c:pt>
                <c:pt idx="6579">
                  <c:v>2.8352307E7</c:v>
                </c:pt>
                <c:pt idx="6580">
                  <c:v>3.0730171E7</c:v>
                </c:pt>
                <c:pt idx="6581">
                  <c:v>3.2490184E7</c:v>
                </c:pt>
                <c:pt idx="6582">
                  <c:v>3.1742509E7</c:v>
                </c:pt>
                <c:pt idx="6583">
                  <c:v>2.9218705E7</c:v>
                </c:pt>
                <c:pt idx="6584">
                  <c:v>2.7514642E7</c:v>
                </c:pt>
                <c:pt idx="6585">
                  <c:v>2.8597502E7</c:v>
                </c:pt>
                <c:pt idx="6586">
                  <c:v>3.1261932E7</c:v>
                </c:pt>
                <c:pt idx="6587">
                  <c:v>3.2545503E7</c:v>
                </c:pt>
                <c:pt idx="6588">
                  <c:v>3.115731E7</c:v>
                </c:pt>
                <c:pt idx="6589">
                  <c:v>2.8509788E7</c:v>
                </c:pt>
                <c:pt idx="6590">
                  <c:v>2.7278197E7</c:v>
                </c:pt>
                <c:pt idx="6591">
                  <c:v>2.8778101E7</c:v>
                </c:pt>
                <c:pt idx="6592">
                  <c:v>3.1433771E7</c:v>
                </c:pt>
                <c:pt idx="6593">
                  <c:v>3.2399783E7</c:v>
                </c:pt>
                <c:pt idx="6594">
                  <c:v>3.092971E7</c:v>
                </c:pt>
                <c:pt idx="6595">
                  <c:v>2.8283335E7</c:v>
                </c:pt>
                <c:pt idx="6596">
                  <c:v>2.7447346E7</c:v>
                </c:pt>
                <c:pt idx="6597">
                  <c:v>2.9323678E7</c:v>
                </c:pt>
                <c:pt idx="6598">
                  <c:v>3.1904823E7</c:v>
                </c:pt>
                <c:pt idx="6599">
                  <c:v>3.2314073E7</c:v>
                </c:pt>
                <c:pt idx="6600">
                  <c:v>3.0384938E7</c:v>
                </c:pt>
                <c:pt idx="6601">
                  <c:v>2.7924627E7</c:v>
                </c:pt>
                <c:pt idx="6602">
                  <c:v>2.7667884E7</c:v>
                </c:pt>
                <c:pt idx="6603">
                  <c:v>2.9849811E7</c:v>
                </c:pt>
                <c:pt idx="6604">
                  <c:v>3.2069205E7</c:v>
                </c:pt>
                <c:pt idx="6605">
                  <c:v>3.1970948E7</c:v>
                </c:pt>
                <c:pt idx="6606">
                  <c:v>2.9775877E7</c:v>
                </c:pt>
                <c:pt idx="6607">
                  <c:v>2.7695278E7</c:v>
                </c:pt>
                <c:pt idx="6608">
                  <c:v>2.8126173E7</c:v>
                </c:pt>
                <c:pt idx="6609">
                  <c:v>3.0509477E7</c:v>
                </c:pt>
                <c:pt idx="6610">
                  <c:v>3.2389933E7</c:v>
                </c:pt>
                <c:pt idx="6611">
                  <c:v>3.1907408E7</c:v>
                </c:pt>
                <c:pt idx="6612">
                  <c:v>2.9397143E7</c:v>
                </c:pt>
                <c:pt idx="6613">
                  <c:v>2.7664179E7</c:v>
                </c:pt>
                <c:pt idx="6614">
                  <c:v>2.8563695E7</c:v>
                </c:pt>
                <c:pt idx="6615">
                  <c:v>3.1070328E7</c:v>
                </c:pt>
                <c:pt idx="6616">
                  <c:v>3.2724265E7</c:v>
                </c:pt>
                <c:pt idx="6617">
                  <c:v>3.1715311E7</c:v>
                </c:pt>
                <c:pt idx="6618">
                  <c:v>2.9097496E7</c:v>
                </c:pt>
                <c:pt idx="6619">
                  <c:v>2.7675767E7</c:v>
                </c:pt>
                <c:pt idx="6620">
                  <c:v>2.9125142E7</c:v>
                </c:pt>
                <c:pt idx="6621">
                  <c:v>3.1750135E7</c:v>
                </c:pt>
                <c:pt idx="6622">
                  <c:v>3.2831075E7</c:v>
                </c:pt>
                <c:pt idx="6623">
                  <c:v>3.145107E7</c:v>
                </c:pt>
                <c:pt idx="6624">
                  <c:v>2.8659854E7</c:v>
                </c:pt>
                <c:pt idx="6625">
                  <c:v>2.7715599E7</c:v>
                </c:pt>
                <c:pt idx="6626">
                  <c:v>2.9542368E7</c:v>
                </c:pt>
                <c:pt idx="6627">
                  <c:v>3.2178799E7</c:v>
                </c:pt>
                <c:pt idx="6628">
                  <c:v>3.2993037E7</c:v>
                </c:pt>
                <c:pt idx="6629">
                  <c:v>3.1173015E7</c:v>
                </c:pt>
                <c:pt idx="6630">
                  <c:v>2.8590321E7</c:v>
                </c:pt>
                <c:pt idx="6631">
                  <c:v>2.8195836E7</c:v>
                </c:pt>
                <c:pt idx="6632">
                  <c:v>3.0279525E7</c:v>
                </c:pt>
                <c:pt idx="6633">
                  <c:v>3.2469997E7</c:v>
                </c:pt>
                <c:pt idx="6634">
                  <c:v>3.2568963E7</c:v>
                </c:pt>
                <c:pt idx="6635">
                  <c:v>3.0611636E7</c:v>
                </c:pt>
                <c:pt idx="6636">
                  <c:v>2.822121E7</c:v>
                </c:pt>
                <c:pt idx="6637">
                  <c:v>2.8326838E7</c:v>
                </c:pt>
                <c:pt idx="6638">
                  <c:v>3.0778144E7</c:v>
                </c:pt>
                <c:pt idx="6639">
                  <c:v>3.3005976E7</c:v>
                </c:pt>
                <c:pt idx="6640">
                  <c:v>3.2503625E7</c:v>
                </c:pt>
                <c:pt idx="6641">
                  <c:v>3.0094787E7</c:v>
                </c:pt>
                <c:pt idx="6642">
                  <c:v>2.8112296E7</c:v>
                </c:pt>
                <c:pt idx="6643">
                  <c:v>2.8791952E7</c:v>
                </c:pt>
                <c:pt idx="6644">
                  <c:v>3.1156439E7</c:v>
                </c:pt>
                <c:pt idx="6645">
                  <c:v>3.294863E7</c:v>
                </c:pt>
                <c:pt idx="6646">
                  <c:v>3.2051359E7</c:v>
                </c:pt>
                <c:pt idx="6647">
                  <c:v>2.9449195E7</c:v>
                </c:pt>
                <c:pt idx="6648">
                  <c:v>2.7811418E7</c:v>
                </c:pt>
                <c:pt idx="6649">
                  <c:v>2.9043121E7</c:v>
                </c:pt>
                <c:pt idx="6650">
                  <c:v>3.1503009E7</c:v>
                </c:pt>
                <c:pt idx="6651">
                  <c:v>3.2667213E7</c:v>
                </c:pt>
                <c:pt idx="6652">
                  <c:v>3.1141716E7</c:v>
                </c:pt>
                <c:pt idx="6653">
                  <c:v>2.84731E7</c:v>
                </c:pt>
                <c:pt idx="6654">
                  <c:v>2.7384319E7</c:v>
                </c:pt>
                <c:pt idx="6655">
                  <c:v>2.9125578E7</c:v>
                </c:pt>
                <c:pt idx="6656">
                  <c:v>3.1848442E7</c:v>
                </c:pt>
                <c:pt idx="6657">
                  <c:v>3.2870727E7</c:v>
                </c:pt>
                <c:pt idx="6658">
                  <c:v>3.0994224E7</c:v>
                </c:pt>
                <c:pt idx="6659">
                  <c:v>2.8384927E7</c:v>
                </c:pt>
                <c:pt idx="6660">
                  <c:v>2.7851812E7</c:v>
                </c:pt>
                <c:pt idx="6661">
                  <c:v>2.9905521E7</c:v>
                </c:pt>
                <c:pt idx="6662">
                  <c:v>3.2196616E7</c:v>
                </c:pt>
                <c:pt idx="6663">
                  <c:v>3.2554891E7</c:v>
                </c:pt>
                <c:pt idx="6664">
                  <c:v>3.04983E7</c:v>
                </c:pt>
                <c:pt idx="6665">
                  <c:v>2.7989167E7</c:v>
                </c:pt>
                <c:pt idx="6666">
                  <c:v>2.7997807E7</c:v>
                </c:pt>
                <c:pt idx="6667">
                  <c:v>3.0330227E7</c:v>
                </c:pt>
                <c:pt idx="6668">
                  <c:v>3.2555241E7</c:v>
                </c:pt>
                <c:pt idx="6669">
                  <c:v>3.2025089E7</c:v>
                </c:pt>
                <c:pt idx="6670">
                  <c:v>2.9544633E7</c:v>
                </c:pt>
                <c:pt idx="6671">
                  <c:v>2.7553265E7</c:v>
                </c:pt>
                <c:pt idx="6672">
                  <c:v>2.8048369E7</c:v>
                </c:pt>
                <c:pt idx="6673">
                  <c:v>3.0434421E7</c:v>
                </c:pt>
                <c:pt idx="6674">
                  <c:v>3.2283953E7</c:v>
                </c:pt>
                <c:pt idx="6675">
                  <c:v>3.1707978E7</c:v>
                </c:pt>
                <c:pt idx="6676">
                  <c:v>2.9282247E7</c:v>
                </c:pt>
                <c:pt idx="6677">
                  <c:v>2.7707738E7</c:v>
                </c:pt>
                <c:pt idx="6678">
                  <c:v>2.8852568E7</c:v>
                </c:pt>
                <c:pt idx="6679">
                  <c:v>3.1477484E7</c:v>
                </c:pt>
                <c:pt idx="6680">
                  <c:v>3.2701837E7</c:v>
                </c:pt>
                <c:pt idx="6681">
                  <c:v>3.1213196E7</c:v>
                </c:pt>
                <c:pt idx="6682">
                  <c:v>2.8783892E7</c:v>
                </c:pt>
                <c:pt idx="6683">
                  <c:v>2.7638876E7</c:v>
                </c:pt>
                <c:pt idx="6684">
                  <c:v>2.9240522E7</c:v>
                </c:pt>
                <c:pt idx="6685">
                  <c:v>3.1732722E7</c:v>
                </c:pt>
                <c:pt idx="6686">
                  <c:v>3.2735391E7</c:v>
                </c:pt>
                <c:pt idx="6687">
                  <c:v>3.087575E7</c:v>
                </c:pt>
                <c:pt idx="6688">
                  <c:v>2.8266454E7</c:v>
                </c:pt>
                <c:pt idx="6689">
                  <c:v>2.7562407E7</c:v>
                </c:pt>
                <c:pt idx="6690">
                  <c:v>2.9433709E7</c:v>
                </c:pt>
                <c:pt idx="6691">
                  <c:v>3.2004351E7</c:v>
                </c:pt>
                <c:pt idx="6692">
                  <c:v>3.2585843E7</c:v>
                </c:pt>
                <c:pt idx="6693">
                  <c:v>3.0764211E7</c:v>
                </c:pt>
                <c:pt idx="6694">
                  <c:v>2.8415783E7</c:v>
                </c:pt>
                <c:pt idx="6695">
                  <c:v>2.8294734E7</c:v>
                </c:pt>
                <c:pt idx="6696">
                  <c:v>3.0732182E7</c:v>
                </c:pt>
                <c:pt idx="6697">
                  <c:v>3.2941158E7</c:v>
                </c:pt>
                <c:pt idx="6698">
                  <c:v>3.3003942E7</c:v>
                </c:pt>
                <c:pt idx="6699">
                  <c:v>3.0714069E7</c:v>
                </c:pt>
                <c:pt idx="6700">
                  <c:v>2.8685694E7</c:v>
                </c:pt>
                <c:pt idx="6701">
                  <c:v>2.894237E7</c:v>
                </c:pt>
                <c:pt idx="6702">
                  <c:v>3.14809E7</c:v>
                </c:pt>
                <c:pt idx="6703">
                  <c:v>3.3790708E7</c:v>
                </c:pt>
                <c:pt idx="6704">
                  <c:v>3.2971186E7</c:v>
                </c:pt>
                <c:pt idx="6705">
                  <c:v>3.0197074E7</c:v>
                </c:pt>
                <c:pt idx="6706">
                  <c:v>2.8296297E7</c:v>
                </c:pt>
                <c:pt idx="6707">
                  <c:v>2.9171998E7</c:v>
                </c:pt>
                <c:pt idx="6708">
                  <c:v>3.1717455E7</c:v>
                </c:pt>
                <c:pt idx="6709">
                  <c:v>3.3210779E7</c:v>
                </c:pt>
                <c:pt idx="6710">
                  <c:v>3.205762E7</c:v>
                </c:pt>
                <c:pt idx="6711">
                  <c:v>2.9459568E7</c:v>
                </c:pt>
                <c:pt idx="6712">
                  <c:v>2.8130209E7</c:v>
                </c:pt>
                <c:pt idx="6713">
                  <c:v>2.9462694E7</c:v>
                </c:pt>
                <c:pt idx="6714">
                  <c:v>3.2179509E7</c:v>
                </c:pt>
                <c:pt idx="6715">
                  <c:v>3.3165235E7</c:v>
                </c:pt>
                <c:pt idx="6716">
                  <c:v>3.1042174E7</c:v>
                </c:pt>
                <c:pt idx="6717">
                  <c:v>2.8550449E7</c:v>
                </c:pt>
                <c:pt idx="6718">
                  <c:v>2.7849541E7</c:v>
                </c:pt>
                <c:pt idx="6719">
                  <c:v>2.9575985E7</c:v>
                </c:pt>
                <c:pt idx="6720">
                  <c:v>3.2235788E7</c:v>
                </c:pt>
                <c:pt idx="6721">
                  <c:v>3.3026772E7</c:v>
                </c:pt>
                <c:pt idx="6722">
                  <c:v>3.1020292E7</c:v>
                </c:pt>
                <c:pt idx="6723">
                  <c:v>2.8571357E7</c:v>
                </c:pt>
                <c:pt idx="6724">
                  <c:v>2.8189512E7</c:v>
                </c:pt>
                <c:pt idx="6725">
                  <c:v>3.0404943E7</c:v>
                </c:pt>
                <c:pt idx="6726">
                  <c:v>3.2589918E7</c:v>
                </c:pt>
                <c:pt idx="6727">
                  <c:v>3.2402658E7</c:v>
                </c:pt>
                <c:pt idx="6728">
                  <c:v>2.9999656E7</c:v>
                </c:pt>
                <c:pt idx="6729">
                  <c:v>2.7951652E7</c:v>
                </c:pt>
                <c:pt idx="6730">
                  <c:v>2.8290944E7</c:v>
                </c:pt>
                <c:pt idx="6731">
                  <c:v>3.0665903E7</c:v>
                </c:pt>
                <c:pt idx="6732">
                  <c:v>3.266981E7</c:v>
                </c:pt>
                <c:pt idx="6733">
                  <c:v>3.2020189E7</c:v>
                </c:pt>
                <c:pt idx="6734">
                  <c:v>2.9309565E7</c:v>
                </c:pt>
                <c:pt idx="6735">
                  <c:v>2.7327909E7</c:v>
                </c:pt>
                <c:pt idx="6736">
                  <c:v>2.8081496E7</c:v>
                </c:pt>
                <c:pt idx="6737">
                  <c:v>3.0746081E7</c:v>
                </c:pt>
                <c:pt idx="6738">
                  <c:v>3.2306161E7</c:v>
                </c:pt>
                <c:pt idx="6739">
                  <c:v>3.1347181E7</c:v>
                </c:pt>
                <c:pt idx="6740">
                  <c:v>2.8907606E7</c:v>
                </c:pt>
                <c:pt idx="6741">
                  <c:v>2.7494194E7</c:v>
                </c:pt>
                <c:pt idx="6742">
                  <c:v>2.8578539E7</c:v>
                </c:pt>
                <c:pt idx="6743">
                  <c:v>3.0828444E7</c:v>
                </c:pt>
                <c:pt idx="6744">
                  <c:v>3.1995729E7</c:v>
                </c:pt>
                <c:pt idx="6745">
                  <c:v>3.0650334E7</c:v>
                </c:pt>
                <c:pt idx="6746">
                  <c:v>2.8117982E7</c:v>
                </c:pt>
                <c:pt idx="6747">
                  <c:v>2.7070046E7</c:v>
                </c:pt>
                <c:pt idx="6748">
                  <c:v>2.8715283E7</c:v>
                </c:pt>
                <c:pt idx="6749">
                  <c:v>3.1463511E7</c:v>
                </c:pt>
                <c:pt idx="6750">
                  <c:v>3.2346287E7</c:v>
                </c:pt>
                <c:pt idx="6751">
                  <c:v>3.0623552E7</c:v>
                </c:pt>
                <c:pt idx="6752">
                  <c:v>2.8301672E7</c:v>
                </c:pt>
                <c:pt idx="6753">
                  <c:v>2.7998681E7</c:v>
                </c:pt>
                <c:pt idx="6754">
                  <c:v>3.0171722E7</c:v>
                </c:pt>
                <c:pt idx="6755">
                  <c:v>3.2627666E7</c:v>
                </c:pt>
                <c:pt idx="6756">
                  <c:v>3.3091977E7</c:v>
                </c:pt>
                <c:pt idx="6757">
                  <c:v>3.0938841E7</c:v>
                </c:pt>
                <c:pt idx="6758">
                  <c:v>2.8619582E7</c:v>
                </c:pt>
                <c:pt idx="6759">
                  <c:v>2.8747123E7</c:v>
                </c:pt>
                <c:pt idx="6760">
                  <c:v>3.121807E7</c:v>
                </c:pt>
                <c:pt idx="6761">
                  <c:v>3.3474101E7</c:v>
                </c:pt>
                <c:pt idx="6762">
                  <c:v>3.2990294E7</c:v>
                </c:pt>
                <c:pt idx="6763">
                  <c:v>3.0247239E7</c:v>
                </c:pt>
                <c:pt idx="6764">
                  <c:v>2.8128894E7</c:v>
                </c:pt>
                <c:pt idx="6765">
                  <c:v>2.8704414E7</c:v>
                </c:pt>
                <c:pt idx="6766">
                  <c:v>3.1432977E7</c:v>
                </c:pt>
                <c:pt idx="6767">
                  <c:v>3.3248165E7</c:v>
                </c:pt>
                <c:pt idx="6768">
                  <c:v>3.2624824E7</c:v>
                </c:pt>
                <c:pt idx="6769">
                  <c:v>3.0059465E7</c:v>
                </c:pt>
                <c:pt idx="6770">
                  <c:v>2.8464945E7</c:v>
                </c:pt>
                <c:pt idx="6771">
                  <c:v>2.9618305E7</c:v>
                </c:pt>
                <c:pt idx="6772">
                  <c:v>3.2287084E7</c:v>
                </c:pt>
                <c:pt idx="6773">
                  <c:v>3.3657176E7</c:v>
                </c:pt>
                <c:pt idx="6774">
                  <c:v>3.2252047E7</c:v>
                </c:pt>
                <c:pt idx="6775">
                  <c:v>2.9478842E7</c:v>
                </c:pt>
                <c:pt idx="6776">
                  <c:v>2.8453628E7</c:v>
                </c:pt>
                <c:pt idx="6777">
                  <c:v>3.0016179E7</c:v>
                </c:pt>
                <c:pt idx="6778">
                  <c:v>3.2700799E7</c:v>
                </c:pt>
                <c:pt idx="6779">
                  <c:v>3.3295127E7</c:v>
                </c:pt>
                <c:pt idx="6780">
                  <c:v>3.1293814E7</c:v>
                </c:pt>
                <c:pt idx="6781">
                  <c:v>2.8564693E7</c:v>
                </c:pt>
                <c:pt idx="6782">
                  <c:v>2.7864261E7</c:v>
                </c:pt>
                <c:pt idx="6783">
                  <c:v>2.9629341E7</c:v>
                </c:pt>
                <c:pt idx="6784">
                  <c:v>3.2147837E7</c:v>
                </c:pt>
                <c:pt idx="6785">
                  <c:v>3.2642295E7</c:v>
                </c:pt>
                <c:pt idx="6786">
                  <c:v>3.0520838E7</c:v>
                </c:pt>
                <c:pt idx="6787">
                  <c:v>2.8197427E7</c:v>
                </c:pt>
                <c:pt idx="6788">
                  <c:v>2.8279552E7</c:v>
                </c:pt>
                <c:pt idx="6789">
                  <c:v>3.0371065E7</c:v>
                </c:pt>
                <c:pt idx="6790">
                  <c:v>3.2662234E7</c:v>
                </c:pt>
                <c:pt idx="6791">
                  <c:v>3.2530854E7</c:v>
                </c:pt>
                <c:pt idx="6792">
                  <c:v>3.0134099E7</c:v>
                </c:pt>
                <c:pt idx="6793">
                  <c:v>2.8268683E7</c:v>
                </c:pt>
                <c:pt idx="6794">
                  <c:v>2.8884728E7</c:v>
                </c:pt>
                <c:pt idx="6795">
                  <c:v>3.1530111E7</c:v>
                </c:pt>
                <c:pt idx="6796">
                  <c:v>3.363362E7</c:v>
                </c:pt>
                <c:pt idx="6797">
                  <c:v>3.2938714E7</c:v>
                </c:pt>
                <c:pt idx="6798">
                  <c:v>3.0173517E7</c:v>
                </c:pt>
                <c:pt idx="6799">
                  <c:v>2.8371082E7</c:v>
                </c:pt>
                <c:pt idx="6800">
                  <c:v>2.9387687E7</c:v>
                </c:pt>
                <c:pt idx="6801">
                  <c:v>3.2058874E7</c:v>
                </c:pt>
                <c:pt idx="6802">
                  <c:v>3.3728049E7</c:v>
                </c:pt>
                <c:pt idx="6803">
                  <c:v>3.2411045E7</c:v>
                </c:pt>
                <c:pt idx="6804">
                  <c:v>2.9551218E7</c:v>
                </c:pt>
                <c:pt idx="6805">
                  <c:v>2.8347656E7</c:v>
                </c:pt>
                <c:pt idx="6806">
                  <c:v>2.9746057E7</c:v>
                </c:pt>
                <c:pt idx="6807">
                  <c:v>3.2372265E7</c:v>
                </c:pt>
                <c:pt idx="6808">
                  <c:v>3.3440588E7</c:v>
                </c:pt>
                <c:pt idx="6809">
                  <c:v>3.1849694E7</c:v>
                </c:pt>
                <c:pt idx="6810">
                  <c:v>2.9136784E7</c:v>
                </c:pt>
                <c:pt idx="6811">
                  <c:v>2.8296795E7</c:v>
                </c:pt>
                <c:pt idx="6812">
                  <c:v>3.0050631E7</c:v>
                </c:pt>
                <c:pt idx="6813">
                  <c:v>3.272289E7</c:v>
                </c:pt>
                <c:pt idx="6814">
                  <c:v>3.3441871E7</c:v>
                </c:pt>
                <c:pt idx="6815">
                  <c:v>3.1597727E7</c:v>
                </c:pt>
                <c:pt idx="6816">
                  <c:v>2.9250782E7</c:v>
                </c:pt>
                <c:pt idx="6817">
                  <c:v>2.9156718E7</c:v>
                </c:pt>
                <c:pt idx="6818">
                  <c:v>3.1365086E7</c:v>
                </c:pt>
                <c:pt idx="6819">
                  <c:v>3.3786977E7</c:v>
                </c:pt>
                <c:pt idx="6820">
                  <c:v>3.3615177E7</c:v>
                </c:pt>
                <c:pt idx="6821">
                  <c:v>3.1135678E7</c:v>
                </c:pt>
                <c:pt idx="6822">
                  <c:v>2.8976843E7</c:v>
                </c:pt>
                <c:pt idx="6823">
                  <c:v>2.9299621E7</c:v>
                </c:pt>
                <c:pt idx="6824">
                  <c:v>3.1659074E7</c:v>
                </c:pt>
                <c:pt idx="6825">
                  <c:v>3.3673537E7</c:v>
                </c:pt>
                <c:pt idx="6826">
                  <c:v>3.2734477E7</c:v>
                </c:pt>
                <c:pt idx="6827">
                  <c:v>2.9891893E7</c:v>
                </c:pt>
                <c:pt idx="6828">
                  <c:v>2.7929722E7</c:v>
                </c:pt>
                <c:pt idx="6829">
                  <c:v>2.8820423E7</c:v>
                </c:pt>
                <c:pt idx="6830">
                  <c:v>3.1416514E7</c:v>
                </c:pt>
                <c:pt idx="6831">
                  <c:v>3.3069828E7</c:v>
                </c:pt>
                <c:pt idx="6832">
                  <c:v>3.2001448E7</c:v>
                </c:pt>
                <c:pt idx="6833">
                  <c:v>2.9331448E7</c:v>
                </c:pt>
                <c:pt idx="6834">
                  <c:v>2.7966505E7</c:v>
                </c:pt>
                <c:pt idx="6835">
                  <c:v>2.9320897E7</c:v>
                </c:pt>
                <c:pt idx="6836">
                  <c:v>3.2208999E7</c:v>
                </c:pt>
                <c:pt idx="6837">
                  <c:v>3.3396047E7</c:v>
                </c:pt>
                <c:pt idx="6838">
                  <c:v>3.1969625E7</c:v>
                </c:pt>
                <c:pt idx="6839">
                  <c:v>2.9397517E7</c:v>
                </c:pt>
                <c:pt idx="6840">
                  <c:v>2.842446E7</c:v>
                </c:pt>
                <c:pt idx="6841">
                  <c:v>3.013706E7</c:v>
                </c:pt>
                <c:pt idx="6842">
                  <c:v>3.2621728E7</c:v>
                </c:pt>
                <c:pt idx="6843">
                  <c:v>3.318858E7</c:v>
                </c:pt>
                <c:pt idx="6844">
                  <c:v>3.1126662E7</c:v>
                </c:pt>
                <c:pt idx="6845">
                  <c:v>2.8428194E7</c:v>
                </c:pt>
                <c:pt idx="6846">
                  <c:v>2.8030765E7</c:v>
                </c:pt>
                <c:pt idx="6847">
                  <c:v>3.0048487E7</c:v>
                </c:pt>
                <c:pt idx="6848">
                  <c:v>3.2370288E7</c:v>
                </c:pt>
                <c:pt idx="6849">
                  <c:v>3.2423818E7</c:v>
                </c:pt>
                <c:pt idx="6850">
                  <c:v>3.0251639E7</c:v>
                </c:pt>
                <c:pt idx="6851">
                  <c:v>2.7923277E7</c:v>
                </c:pt>
                <c:pt idx="6852">
                  <c:v>2.8220802E7</c:v>
                </c:pt>
                <c:pt idx="6853">
                  <c:v>3.066721E7</c:v>
                </c:pt>
                <c:pt idx="6854">
                  <c:v>3.3063218E7</c:v>
                </c:pt>
                <c:pt idx="6855">
                  <c:v>3.286061E7</c:v>
                </c:pt>
                <c:pt idx="6856">
                  <c:v>3.0603629E7</c:v>
                </c:pt>
                <c:pt idx="6857">
                  <c:v>2.875537E7</c:v>
                </c:pt>
                <c:pt idx="6858">
                  <c:v>2.9536602E7</c:v>
                </c:pt>
                <c:pt idx="6859">
                  <c:v>3.2199939E7</c:v>
                </c:pt>
                <c:pt idx="6860">
                  <c:v>3.3940289E7</c:v>
                </c:pt>
                <c:pt idx="6861">
                  <c:v>3.3060977E7</c:v>
                </c:pt>
                <c:pt idx="6862">
                  <c:v>3.0428351E7</c:v>
                </c:pt>
                <c:pt idx="6863">
                  <c:v>2.891833E7</c:v>
                </c:pt>
                <c:pt idx="6864">
                  <c:v>3.0202188E7</c:v>
                </c:pt>
                <c:pt idx="6865">
                  <c:v>3.274278E7</c:v>
                </c:pt>
                <c:pt idx="6866">
                  <c:v>3.3943847E7</c:v>
                </c:pt>
                <c:pt idx="6867">
                  <c:v>3.2114584E7</c:v>
                </c:pt>
                <c:pt idx="6868">
                  <c:v>2.9132504E7</c:v>
                </c:pt>
                <c:pt idx="6869">
                  <c:v>2.7870614E7</c:v>
                </c:pt>
                <c:pt idx="6870">
                  <c:v>2.9391246E7</c:v>
                </c:pt>
                <c:pt idx="6871">
                  <c:v>3.1933851E7</c:v>
                </c:pt>
                <c:pt idx="6872">
                  <c:v>3.3032071E7</c:v>
                </c:pt>
                <c:pt idx="6873">
                  <c:v>3.134017E7</c:v>
                </c:pt>
                <c:pt idx="6874">
                  <c:v>2.8671944E7</c:v>
                </c:pt>
                <c:pt idx="6875">
                  <c:v>2.7890696E7</c:v>
                </c:pt>
                <c:pt idx="6876">
                  <c:v>2.9940776E7</c:v>
                </c:pt>
                <c:pt idx="6877">
                  <c:v>3.2487999E7</c:v>
                </c:pt>
                <c:pt idx="6878">
                  <c:v>3.2883622E7</c:v>
                </c:pt>
                <c:pt idx="6879">
                  <c:v>3.084422E7</c:v>
                </c:pt>
                <c:pt idx="6880">
                  <c:v>2.8652364E7</c:v>
                </c:pt>
                <c:pt idx="6881">
                  <c:v>2.8861887E7</c:v>
                </c:pt>
                <c:pt idx="6882">
                  <c:v>3.1302657E7</c:v>
                </c:pt>
                <c:pt idx="6883">
                  <c:v>3.3591816E7</c:v>
                </c:pt>
                <c:pt idx="6884">
                  <c:v>3.3419952E7</c:v>
                </c:pt>
                <c:pt idx="6885">
                  <c:v>3.0688944E7</c:v>
                </c:pt>
                <c:pt idx="6886">
                  <c:v>2.8483055E7</c:v>
                </c:pt>
                <c:pt idx="6887">
                  <c:v>2.8833393E7</c:v>
                </c:pt>
                <c:pt idx="6888">
                  <c:v>3.1324868E7</c:v>
                </c:pt>
                <c:pt idx="6889">
                  <c:v>3.3142155E7</c:v>
                </c:pt>
                <c:pt idx="6890">
                  <c:v>3.2337108E7</c:v>
                </c:pt>
                <c:pt idx="6891">
                  <c:v>2.9758053E7</c:v>
                </c:pt>
                <c:pt idx="6892">
                  <c:v>2.8121055E7</c:v>
                </c:pt>
                <c:pt idx="6893">
                  <c:v>2.9100585E7</c:v>
                </c:pt>
                <c:pt idx="6894">
                  <c:v>3.1514237E7</c:v>
                </c:pt>
                <c:pt idx="6895">
                  <c:v>3.2909934E7</c:v>
                </c:pt>
                <c:pt idx="6896">
                  <c:v>3.1804119E7</c:v>
                </c:pt>
                <c:pt idx="6897">
                  <c:v>2.9204563E7</c:v>
                </c:pt>
                <c:pt idx="6898">
                  <c:v>2.8033972E7</c:v>
                </c:pt>
                <c:pt idx="6899">
                  <c:v>2.9610818E7</c:v>
                </c:pt>
                <c:pt idx="6900">
                  <c:v>3.2368098E7</c:v>
                </c:pt>
                <c:pt idx="6901">
                  <c:v>3.3434767E7</c:v>
                </c:pt>
                <c:pt idx="6902">
                  <c:v>3.1741732E7</c:v>
                </c:pt>
                <c:pt idx="6903">
                  <c:v>2.9076172E7</c:v>
                </c:pt>
                <c:pt idx="6904">
                  <c:v>2.8299235E7</c:v>
                </c:pt>
                <c:pt idx="6905">
                  <c:v>3.0274887E7</c:v>
                </c:pt>
                <c:pt idx="6906">
                  <c:v>3.2969285E7</c:v>
                </c:pt>
                <c:pt idx="6907">
                  <c:v>3.3465438E7</c:v>
                </c:pt>
                <c:pt idx="6908">
                  <c:v>3.1221809E7</c:v>
                </c:pt>
                <c:pt idx="6909">
                  <c:v>2.8623226E7</c:v>
                </c:pt>
                <c:pt idx="6910">
                  <c:v>2.8304733E7</c:v>
                </c:pt>
                <c:pt idx="6911">
                  <c:v>3.0547996E7</c:v>
                </c:pt>
                <c:pt idx="6912">
                  <c:v>3.2764354E7</c:v>
                </c:pt>
                <c:pt idx="6913">
                  <c:v>3.2656637E7</c:v>
                </c:pt>
                <c:pt idx="6914">
                  <c:v>3.0274052E7</c:v>
                </c:pt>
                <c:pt idx="6915">
                  <c:v>2.8124645E7</c:v>
                </c:pt>
                <c:pt idx="6916">
                  <c:v>2.8520963E7</c:v>
                </c:pt>
                <c:pt idx="6917">
                  <c:v>3.1172899E7</c:v>
                </c:pt>
                <c:pt idx="6918">
                  <c:v>3.2996384E7</c:v>
                </c:pt>
                <c:pt idx="6919">
                  <c:v>3.2133607E7</c:v>
                </c:pt>
                <c:pt idx="6920">
                  <c:v>2.9659258E7</c:v>
                </c:pt>
                <c:pt idx="6921">
                  <c:v>2.7959446E7</c:v>
                </c:pt>
                <c:pt idx="6922">
                  <c:v>2.8845145E7</c:v>
                </c:pt>
                <c:pt idx="6923">
                  <c:v>3.1485189E7</c:v>
                </c:pt>
                <c:pt idx="6924">
                  <c:v>3.2985712E7</c:v>
                </c:pt>
                <c:pt idx="6925">
                  <c:v>3.1976378E7</c:v>
                </c:pt>
                <c:pt idx="6926">
                  <c:v>2.9379946E7</c:v>
                </c:pt>
                <c:pt idx="6927">
                  <c:v>2.8141234E7</c:v>
                </c:pt>
                <c:pt idx="6928">
                  <c:v>2.9442732E7</c:v>
                </c:pt>
                <c:pt idx="6929">
                  <c:v>3.2063925E7</c:v>
                </c:pt>
                <c:pt idx="6930">
                  <c:v>3.2982765E7</c:v>
                </c:pt>
                <c:pt idx="6931">
                  <c:v>3.1398077E7</c:v>
                </c:pt>
                <c:pt idx="6932">
                  <c:v>2.8935189E7</c:v>
                </c:pt>
                <c:pt idx="6933">
                  <c:v>2.8115186E7</c:v>
                </c:pt>
                <c:pt idx="6934">
                  <c:v>3.0029774E7</c:v>
                </c:pt>
                <c:pt idx="6935">
                  <c:v>3.2389494E7</c:v>
                </c:pt>
                <c:pt idx="6936">
                  <c:v>3.2821619E7</c:v>
                </c:pt>
                <c:pt idx="6937">
                  <c:v>3.0804964E7</c:v>
                </c:pt>
                <c:pt idx="6938">
                  <c:v>2.8354246E7</c:v>
                </c:pt>
                <c:pt idx="6939">
                  <c:v>2.8056598E7</c:v>
                </c:pt>
                <c:pt idx="6940">
                  <c:v>3.0098281E7</c:v>
                </c:pt>
                <c:pt idx="6941">
                  <c:v>3.2386138E7</c:v>
                </c:pt>
                <c:pt idx="6942">
                  <c:v>3.2373979E7</c:v>
                </c:pt>
                <c:pt idx="6943">
                  <c:v>2.994539E7</c:v>
                </c:pt>
                <c:pt idx="6944">
                  <c:v>2.7682091E7</c:v>
                </c:pt>
                <c:pt idx="6945">
                  <c:v>2.7836668E7</c:v>
                </c:pt>
                <c:pt idx="6946">
                  <c:v>3.016392E7</c:v>
                </c:pt>
                <c:pt idx="6947">
                  <c:v>3.1975409E7</c:v>
                </c:pt>
                <c:pt idx="6948">
                  <c:v>3.1834321E7</c:v>
                </c:pt>
                <c:pt idx="6949">
                  <c:v>2.9605114E7</c:v>
                </c:pt>
                <c:pt idx="6950">
                  <c:v>2.7723854E7</c:v>
                </c:pt>
                <c:pt idx="6951">
                  <c:v>2.838854E7</c:v>
                </c:pt>
                <c:pt idx="6952">
                  <c:v>3.1124243E7</c:v>
                </c:pt>
                <c:pt idx="6953">
                  <c:v>3.2992385E7</c:v>
                </c:pt>
                <c:pt idx="6954">
                  <c:v>3.2260878E7</c:v>
                </c:pt>
                <c:pt idx="6955">
                  <c:v>2.9714477E7</c:v>
                </c:pt>
                <c:pt idx="6956">
                  <c:v>2.8280845E7</c:v>
                </c:pt>
                <c:pt idx="6957">
                  <c:v>2.9406821E7</c:v>
                </c:pt>
                <c:pt idx="6958">
                  <c:v>3.2088892E7</c:v>
                </c:pt>
                <c:pt idx="6959">
                  <c:v>3.3561272E7</c:v>
                </c:pt>
                <c:pt idx="6960">
                  <c:v>3.2251336E7</c:v>
                </c:pt>
                <c:pt idx="6961">
                  <c:v>2.9484536E7</c:v>
                </c:pt>
                <c:pt idx="6962">
                  <c:v>2.8382854E7</c:v>
                </c:pt>
                <c:pt idx="6963">
                  <c:v>3.0115479E7</c:v>
                </c:pt>
                <c:pt idx="6964">
                  <c:v>3.2596073E7</c:v>
                </c:pt>
                <c:pt idx="6965">
                  <c:v>3.2957754E7</c:v>
                </c:pt>
                <c:pt idx="6966">
                  <c:v>3.0875793E7</c:v>
                </c:pt>
                <c:pt idx="6967">
                  <c:v>2.8160436E7</c:v>
                </c:pt>
                <c:pt idx="6968">
                  <c:v>2.7699781E7</c:v>
                </c:pt>
                <c:pt idx="6969">
                  <c:v>2.9597467E7</c:v>
                </c:pt>
                <c:pt idx="6970">
                  <c:v>3.2033419E7</c:v>
                </c:pt>
                <c:pt idx="6971">
                  <c:v>3.2187639E7</c:v>
                </c:pt>
                <c:pt idx="6972">
                  <c:v>2.9714932E7</c:v>
                </c:pt>
                <c:pt idx="6973">
                  <c:v>2.7359184E7</c:v>
                </c:pt>
                <c:pt idx="6974">
                  <c:v>2.7409064E7</c:v>
                </c:pt>
                <c:pt idx="6975">
                  <c:v>2.9746617E7</c:v>
                </c:pt>
                <c:pt idx="6976">
                  <c:v>3.1761964E7</c:v>
                </c:pt>
                <c:pt idx="6977">
                  <c:v>3.1537617E7</c:v>
                </c:pt>
                <c:pt idx="6978">
                  <c:v>2.9283297E7</c:v>
                </c:pt>
                <c:pt idx="6979">
                  <c:v>2.737397E7</c:v>
                </c:pt>
                <c:pt idx="6980">
                  <c:v>2.8061638E7</c:v>
                </c:pt>
                <c:pt idx="6981">
                  <c:v>3.0541573E7</c:v>
                </c:pt>
                <c:pt idx="6982">
                  <c:v>3.2389315E7</c:v>
                </c:pt>
                <c:pt idx="6983">
                  <c:v>3.1573245E7</c:v>
                </c:pt>
                <c:pt idx="6984">
                  <c:v>2.8967346E7</c:v>
                </c:pt>
                <c:pt idx="6985">
                  <c:v>2.7447906E7</c:v>
                </c:pt>
                <c:pt idx="6986">
                  <c:v>2.8630086E7</c:v>
                </c:pt>
                <c:pt idx="6987">
                  <c:v>3.1151017E7</c:v>
                </c:pt>
                <c:pt idx="6988">
                  <c:v>3.2324786E7</c:v>
                </c:pt>
                <c:pt idx="6989">
                  <c:v>3.1208693E7</c:v>
                </c:pt>
                <c:pt idx="6990">
                  <c:v>2.8493934E7</c:v>
                </c:pt>
                <c:pt idx="6991">
                  <c:v>2.7412726E7</c:v>
                </c:pt>
                <c:pt idx="6992">
                  <c:v>2.89028E7</c:v>
                </c:pt>
                <c:pt idx="6993">
                  <c:v>3.1400328E7</c:v>
                </c:pt>
                <c:pt idx="6994">
                  <c:v>3.231768E7</c:v>
                </c:pt>
                <c:pt idx="6995">
                  <c:v>3.0901954E7</c:v>
                </c:pt>
                <c:pt idx="6996">
                  <c:v>2.8474531E7</c:v>
                </c:pt>
                <c:pt idx="6997">
                  <c:v>2.789639E7</c:v>
                </c:pt>
                <c:pt idx="6998">
                  <c:v>2.9756702E7</c:v>
                </c:pt>
                <c:pt idx="6999">
                  <c:v>3.2193847E7</c:v>
                </c:pt>
                <c:pt idx="7000">
                  <c:v>3.2743631E7</c:v>
                </c:pt>
                <c:pt idx="7001">
                  <c:v>3.0794478E7</c:v>
                </c:pt>
                <c:pt idx="7002">
                  <c:v>2.8292251E7</c:v>
                </c:pt>
                <c:pt idx="7003">
                  <c:v>2.8264939E7</c:v>
                </c:pt>
                <c:pt idx="7004">
                  <c:v>3.045648E7</c:v>
                </c:pt>
                <c:pt idx="7005">
                  <c:v>3.2771473E7</c:v>
                </c:pt>
                <c:pt idx="7006">
                  <c:v>3.2589489E7</c:v>
                </c:pt>
                <c:pt idx="7007">
                  <c:v>3.005096E7</c:v>
                </c:pt>
                <c:pt idx="7008">
                  <c:v>2.7852231E7</c:v>
                </c:pt>
                <c:pt idx="7009">
                  <c:v>2.82891E7</c:v>
                </c:pt>
                <c:pt idx="7010">
                  <c:v>3.0694745E7</c:v>
                </c:pt>
                <c:pt idx="7011">
                  <c:v>3.2337937E7</c:v>
                </c:pt>
                <c:pt idx="7012">
                  <c:v>3.1604708E7</c:v>
                </c:pt>
                <c:pt idx="7013">
                  <c:v>2.8931461E7</c:v>
                </c:pt>
                <c:pt idx="7014">
                  <c:v>2.7256453E7</c:v>
                </c:pt>
                <c:pt idx="7015">
                  <c:v>2.8289176E7</c:v>
                </c:pt>
                <c:pt idx="7016">
                  <c:v>3.097684E7</c:v>
                </c:pt>
                <c:pt idx="7017">
                  <c:v>3.2875287E7</c:v>
                </c:pt>
                <c:pt idx="7018">
                  <c:v>3.159711E7</c:v>
                </c:pt>
                <c:pt idx="7019">
                  <c:v>2.8953094E7</c:v>
                </c:pt>
                <c:pt idx="7020">
                  <c:v>2.7763795E7</c:v>
                </c:pt>
                <c:pt idx="7021">
                  <c:v>2.9130507E7</c:v>
                </c:pt>
                <c:pt idx="7022">
                  <c:v>3.1748622E7</c:v>
                </c:pt>
                <c:pt idx="7023">
                  <c:v>3.2926824E7</c:v>
                </c:pt>
                <c:pt idx="7024">
                  <c:v>3.1695443E7</c:v>
                </c:pt>
                <c:pt idx="7025">
                  <c:v>2.9137899E7</c:v>
                </c:pt>
                <c:pt idx="7026">
                  <c:v>2.8401939E7</c:v>
                </c:pt>
                <c:pt idx="7027">
                  <c:v>3.0228548E7</c:v>
                </c:pt>
                <c:pt idx="7028">
                  <c:v>3.2836582E7</c:v>
                </c:pt>
                <c:pt idx="7029">
                  <c:v>3.3284057E7</c:v>
                </c:pt>
                <c:pt idx="7030">
                  <c:v>3.0969693E7</c:v>
                </c:pt>
                <c:pt idx="7031">
                  <c:v>2.8495977E7</c:v>
                </c:pt>
                <c:pt idx="7032">
                  <c:v>2.8338076E7</c:v>
                </c:pt>
                <c:pt idx="7033">
                  <c:v>3.0384856E7</c:v>
                </c:pt>
                <c:pt idx="7034">
                  <c:v>3.2677975E7</c:v>
                </c:pt>
                <c:pt idx="7035">
                  <c:v>3.2549154E7</c:v>
                </c:pt>
                <c:pt idx="7036">
                  <c:v>3.0116423E7</c:v>
                </c:pt>
                <c:pt idx="7037">
                  <c:v>2.7897468E7</c:v>
                </c:pt>
                <c:pt idx="7038">
                  <c:v>2.8112913E7</c:v>
                </c:pt>
                <c:pt idx="7039">
                  <c:v>3.0530961E7</c:v>
                </c:pt>
                <c:pt idx="7040">
                  <c:v>3.2557028E7</c:v>
                </c:pt>
                <c:pt idx="7041">
                  <c:v>3.2003235E7</c:v>
                </c:pt>
                <c:pt idx="7042">
                  <c:v>2.949987E7</c:v>
                </c:pt>
                <c:pt idx="7043">
                  <c:v>2.7697619E7</c:v>
                </c:pt>
                <c:pt idx="7044">
                  <c:v>2.86892E7</c:v>
                </c:pt>
                <c:pt idx="7045">
                  <c:v>3.1242613E7</c:v>
                </c:pt>
                <c:pt idx="7046">
                  <c:v>3.2844944E7</c:v>
                </c:pt>
                <c:pt idx="7047">
                  <c:v>3.1695922E7</c:v>
                </c:pt>
                <c:pt idx="7048">
                  <c:v>2.9160452E7</c:v>
                </c:pt>
                <c:pt idx="7049">
                  <c:v>2.7766621E7</c:v>
                </c:pt>
                <c:pt idx="7050">
                  <c:v>2.9111568E7</c:v>
                </c:pt>
                <c:pt idx="7051">
                  <c:v>3.1720784E7</c:v>
                </c:pt>
                <c:pt idx="7052">
                  <c:v>3.2919689E7</c:v>
                </c:pt>
                <c:pt idx="7053">
                  <c:v>3.1569505E7</c:v>
                </c:pt>
                <c:pt idx="7054">
                  <c:v>2.8868074E7</c:v>
                </c:pt>
                <c:pt idx="7055">
                  <c:v>2.7850951E7</c:v>
                </c:pt>
                <c:pt idx="7056">
                  <c:v>2.9580878E7</c:v>
                </c:pt>
                <c:pt idx="7057">
                  <c:v>3.2188555E7</c:v>
                </c:pt>
                <c:pt idx="7058">
                  <c:v>3.2722707E7</c:v>
                </c:pt>
                <c:pt idx="7059">
                  <c:v>3.1045356E7</c:v>
                </c:pt>
                <c:pt idx="7060">
                  <c:v>2.865057E7</c:v>
                </c:pt>
                <c:pt idx="7061">
                  <c:v>2.8255801E7</c:v>
                </c:pt>
                <c:pt idx="7062">
                  <c:v>3.0232752E7</c:v>
                </c:pt>
                <c:pt idx="7063">
                  <c:v>3.2429413E7</c:v>
                </c:pt>
                <c:pt idx="7064">
                  <c:v>3.2564168E7</c:v>
                </c:pt>
                <c:pt idx="7065">
                  <c:v>3.0077219E7</c:v>
                </c:pt>
                <c:pt idx="7066">
                  <c:v>2.7618519E7</c:v>
                </c:pt>
                <c:pt idx="7067">
                  <c:v>2.7669521E7</c:v>
                </c:pt>
                <c:pt idx="7068">
                  <c:v>2.9870057E7</c:v>
                </c:pt>
                <c:pt idx="7069">
                  <c:v>3.1780172E7</c:v>
                </c:pt>
                <c:pt idx="7070">
                  <c:v>3.112874E7</c:v>
                </c:pt>
                <c:pt idx="7071">
                  <c:v>2.8763252E7</c:v>
                </c:pt>
                <c:pt idx="7072">
                  <c:v>2.6794468E7</c:v>
                </c:pt>
                <c:pt idx="7073">
                  <c:v>2.7611078E7</c:v>
                </c:pt>
                <c:pt idx="7074">
                  <c:v>3.0048577E7</c:v>
                </c:pt>
                <c:pt idx="7075">
                  <c:v>3.1800634E7</c:v>
                </c:pt>
                <c:pt idx="7076">
                  <c:v>3.1066913E7</c:v>
                </c:pt>
                <c:pt idx="7077">
                  <c:v>2.8622104E7</c:v>
                </c:pt>
                <c:pt idx="7078">
                  <c:v>2.7321588E7</c:v>
                </c:pt>
                <c:pt idx="7079">
                  <c:v>2.8494915E7</c:v>
                </c:pt>
                <c:pt idx="7080">
                  <c:v>3.1118499E7</c:v>
                </c:pt>
                <c:pt idx="7081">
                  <c:v>3.2734592E7</c:v>
                </c:pt>
                <c:pt idx="7082">
                  <c:v>3.1509841E7</c:v>
                </c:pt>
                <c:pt idx="7083">
                  <c:v>2.9056536E7</c:v>
                </c:pt>
                <c:pt idx="7084">
                  <c:v>2.8079209E7</c:v>
                </c:pt>
                <c:pt idx="7085">
                  <c:v>2.9558582E7</c:v>
                </c:pt>
                <c:pt idx="7086">
                  <c:v>3.2071153E7</c:v>
                </c:pt>
                <c:pt idx="7087">
                  <c:v>3.3024418E7</c:v>
                </c:pt>
                <c:pt idx="7088">
                  <c:v>3.1243081E7</c:v>
                </c:pt>
                <c:pt idx="7089">
                  <c:v>2.8706401E7</c:v>
                </c:pt>
                <c:pt idx="7090">
                  <c:v>2.8112927E7</c:v>
                </c:pt>
                <c:pt idx="7091">
                  <c:v>3.0156203E7</c:v>
                </c:pt>
                <c:pt idx="7092">
                  <c:v>3.2730451E7</c:v>
                </c:pt>
                <c:pt idx="7093">
                  <c:v>3.2996103E7</c:v>
                </c:pt>
                <c:pt idx="7094">
                  <c:v>3.0706287E7</c:v>
                </c:pt>
                <c:pt idx="7095">
                  <c:v>2.8239022E7</c:v>
                </c:pt>
                <c:pt idx="7096">
                  <c:v>2.8104834E7</c:v>
                </c:pt>
                <c:pt idx="7097">
                  <c:v>3.0412425E7</c:v>
                </c:pt>
                <c:pt idx="7098">
                  <c:v>3.26828E7</c:v>
                </c:pt>
                <c:pt idx="7099">
                  <c:v>3.2350709E7</c:v>
                </c:pt>
                <c:pt idx="7100">
                  <c:v>2.9952693E7</c:v>
                </c:pt>
                <c:pt idx="7101">
                  <c:v>2.793235E7</c:v>
                </c:pt>
                <c:pt idx="7102">
                  <c:v>2.8295071E7</c:v>
                </c:pt>
                <c:pt idx="7103">
                  <c:v>3.0649086E7</c:v>
                </c:pt>
                <c:pt idx="7104">
                  <c:v>3.244915E7</c:v>
                </c:pt>
                <c:pt idx="7105">
                  <c:v>3.1444867E7</c:v>
                </c:pt>
                <c:pt idx="7106">
                  <c:v>2.8884304E7</c:v>
                </c:pt>
                <c:pt idx="7107">
                  <c:v>2.7245456E7</c:v>
                </c:pt>
                <c:pt idx="7108">
                  <c:v>2.841166E7</c:v>
                </c:pt>
                <c:pt idx="7109">
                  <c:v>3.0854457E7</c:v>
                </c:pt>
                <c:pt idx="7110">
                  <c:v>3.2094596E7</c:v>
                </c:pt>
                <c:pt idx="7111">
                  <c:v>3.0910741E7</c:v>
                </c:pt>
                <c:pt idx="7112">
                  <c:v>2.8364957E7</c:v>
                </c:pt>
                <c:pt idx="7113">
                  <c:v>2.7159329E7</c:v>
                </c:pt>
                <c:pt idx="7114">
                  <c:v>2.8696936E7</c:v>
                </c:pt>
                <c:pt idx="7115">
                  <c:v>3.1389223E7</c:v>
                </c:pt>
                <c:pt idx="7116">
                  <c:v>3.2444943E7</c:v>
                </c:pt>
                <c:pt idx="7117">
                  <c:v>3.0785819E7</c:v>
                </c:pt>
                <c:pt idx="7118">
                  <c:v>2.846703E7</c:v>
                </c:pt>
                <c:pt idx="7119">
                  <c:v>2.7795227E7</c:v>
                </c:pt>
                <c:pt idx="7120">
                  <c:v>2.9758594E7</c:v>
                </c:pt>
                <c:pt idx="7121">
                  <c:v>3.2178724E7</c:v>
                </c:pt>
                <c:pt idx="7122">
                  <c:v>3.2730094E7</c:v>
                </c:pt>
                <c:pt idx="7123">
                  <c:v>3.086902E7</c:v>
                </c:pt>
                <c:pt idx="7124">
                  <c:v>2.8493924E7</c:v>
                </c:pt>
                <c:pt idx="7125">
                  <c:v>2.8407796E7</c:v>
                </c:pt>
                <c:pt idx="7126">
                  <c:v>3.066608E7</c:v>
                </c:pt>
                <c:pt idx="7127">
                  <c:v>3.2917964E7</c:v>
                </c:pt>
                <c:pt idx="7128">
                  <c:v>3.2833052E7</c:v>
                </c:pt>
                <c:pt idx="7129">
                  <c:v>3.0445341E7</c:v>
                </c:pt>
                <c:pt idx="7130">
                  <c:v>2.8252437E7</c:v>
                </c:pt>
                <c:pt idx="7131">
                  <c:v>2.8604703E7</c:v>
                </c:pt>
                <c:pt idx="7132">
                  <c:v>3.1158057E7</c:v>
                </c:pt>
                <c:pt idx="7133">
                  <c:v>3.2912949E7</c:v>
                </c:pt>
                <c:pt idx="7134">
                  <c:v>3.2362819E7</c:v>
                </c:pt>
                <c:pt idx="7135">
                  <c:v>2.9914096E7</c:v>
                </c:pt>
                <c:pt idx="7136">
                  <c:v>2.8046899E7</c:v>
                </c:pt>
                <c:pt idx="7137">
                  <c:v>2.8875955E7</c:v>
                </c:pt>
                <c:pt idx="7138">
                  <c:v>3.1213675E7</c:v>
                </c:pt>
                <c:pt idx="7139">
                  <c:v>3.262665E7</c:v>
                </c:pt>
                <c:pt idx="7140">
                  <c:v>3.1586046E7</c:v>
                </c:pt>
                <c:pt idx="7141">
                  <c:v>2.9073282E7</c:v>
                </c:pt>
                <c:pt idx="7142">
                  <c:v>2.7784513E7</c:v>
                </c:pt>
                <c:pt idx="7143">
                  <c:v>2.9164792E7</c:v>
                </c:pt>
                <c:pt idx="7144">
                  <c:v>3.1671648E7</c:v>
                </c:pt>
                <c:pt idx="7145">
                  <c:v>3.2729462E7</c:v>
                </c:pt>
                <c:pt idx="7146">
                  <c:v>3.1388765E7</c:v>
                </c:pt>
                <c:pt idx="7147">
                  <c:v>2.8684895E7</c:v>
                </c:pt>
                <c:pt idx="7148">
                  <c:v>2.7932962E7</c:v>
                </c:pt>
                <c:pt idx="7149">
                  <c:v>2.9594789E7</c:v>
                </c:pt>
                <c:pt idx="7150">
                  <c:v>3.207162E7</c:v>
                </c:pt>
                <c:pt idx="7151">
                  <c:v>3.2784823E7</c:v>
                </c:pt>
                <c:pt idx="7152">
                  <c:v>3.0865132E7</c:v>
                </c:pt>
                <c:pt idx="7153">
                  <c:v>2.8327787E7</c:v>
                </c:pt>
                <c:pt idx="7154">
                  <c:v>2.788616E7</c:v>
                </c:pt>
                <c:pt idx="7155">
                  <c:v>3.0100871E7</c:v>
                </c:pt>
                <c:pt idx="7156">
                  <c:v>3.245466E7</c:v>
                </c:pt>
                <c:pt idx="7157">
                  <c:v>3.2360914E7</c:v>
                </c:pt>
                <c:pt idx="7158">
                  <c:v>3.0045514E7</c:v>
                </c:pt>
                <c:pt idx="7159">
                  <c:v>2.7738622E7</c:v>
                </c:pt>
                <c:pt idx="7160">
                  <c:v>2.7978729E7</c:v>
                </c:pt>
                <c:pt idx="7161">
                  <c:v>3.0360334E7</c:v>
                </c:pt>
                <c:pt idx="7162">
                  <c:v>3.2787151E7</c:v>
                </c:pt>
                <c:pt idx="7163">
                  <c:v>3.238897E7</c:v>
                </c:pt>
                <c:pt idx="7164">
                  <c:v>2.987991E7</c:v>
                </c:pt>
                <c:pt idx="7165">
                  <c:v>2.7903791E7</c:v>
                </c:pt>
                <c:pt idx="7166">
                  <c:v>2.8618939E7</c:v>
                </c:pt>
                <c:pt idx="7167">
                  <c:v>3.1306107E7</c:v>
                </c:pt>
                <c:pt idx="7168">
                  <c:v>3.2961608E7</c:v>
                </c:pt>
                <c:pt idx="7169">
                  <c:v>3.2133748E7</c:v>
                </c:pt>
                <c:pt idx="7170">
                  <c:v>2.9675137E7</c:v>
                </c:pt>
                <c:pt idx="7171">
                  <c:v>2.8153636E7</c:v>
                </c:pt>
                <c:pt idx="7172">
                  <c:v>2.9326384E7</c:v>
                </c:pt>
                <c:pt idx="7173">
                  <c:v>3.1952612E7</c:v>
                </c:pt>
                <c:pt idx="7174">
                  <c:v>3.3085407E7</c:v>
                </c:pt>
                <c:pt idx="7175">
                  <c:v>3.1338863E7</c:v>
                </c:pt>
                <c:pt idx="7176">
                  <c:v>2.8792405E7</c:v>
                </c:pt>
                <c:pt idx="7177">
                  <c:v>2.7837862E7</c:v>
                </c:pt>
                <c:pt idx="7178">
                  <c:v>2.9328092E7</c:v>
                </c:pt>
                <c:pt idx="7179">
                  <c:v>3.1997885E7</c:v>
                </c:pt>
                <c:pt idx="7180">
                  <c:v>3.2764731E7</c:v>
                </c:pt>
                <c:pt idx="7181">
                  <c:v>3.072003E7</c:v>
                </c:pt>
                <c:pt idx="7182">
                  <c:v>2.8011478E7</c:v>
                </c:pt>
                <c:pt idx="7183">
                  <c:v>2.7589547E7</c:v>
                </c:pt>
                <c:pt idx="7184">
                  <c:v>2.967635E7</c:v>
                </c:pt>
                <c:pt idx="7185">
                  <c:v>3.2078287E7</c:v>
                </c:pt>
                <c:pt idx="7186">
                  <c:v>3.2413904E7</c:v>
                </c:pt>
                <c:pt idx="7187">
                  <c:v>3.0404953E7</c:v>
                </c:pt>
                <c:pt idx="7188">
                  <c:v>2.818565E7</c:v>
                </c:pt>
                <c:pt idx="7189">
                  <c:v>2.8137354E7</c:v>
                </c:pt>
                <c:pt idx="7190">
                  <c:v>3.0367165E7</c:v>
                </c:pt>
                <c:pt idx="7191">
                  <c:v>3.2707645E7</c:v>
                </c:pt>
                <c:pt idx="7192">
                  <c:v>3.2278584E7</c:v>
                </c:pt>
                <c:pt idx="7193">
                  <c:v>2.9722149E7</c:v>
                </c:pt>
                <c:pt idx="7194">
                  <c:v>2.7865855E7</c:v>
                </c:pt>
                <c:pt idx="7195">
                  <c:v>2.8491487E7</c:v>
                </c:pt>
                <c:pt idx="7196">
                  <c:v>3.1067997E7</c:v>
                </c:pt>
                <c:pt idx="7197">
                  <c:v>3.2883162E7</c:v>
                </c:pt>
                <c:pt idx="7198">
                  <c:v>3.2191143E7</c:v>
                </c:pt>
                <c:pt idx="7199">
                  <c:v>2.9437519E7</c:v>
                </c:pt>
                <c:pt idx="7200">
                  <c:v>2.7615707E7</c:v>
                </c:pt>
                <c:pt idx="7201">
                  <c:v>2.8611214E7</c:v>
                </c:pt>
                <c:pt idx="7202">
                  <c:v>3.141864E7</c:v>
                </c:pt>
                <c:pt idx="7203">
                  <c:v>3.3078444E7</c:v>
                </c:pt>
                <c:pt idx="7204">
                  <c:v>3.198679E7</c:v>
                </c:pt>
                <c:pt idx="7205">
                  <c:v>2.9418815E7</c:v>
                </c:pt>
                <c:pt idx="7206">
                  <c:v>2.8212484E7</c:v>
                </c:pt>
                <c:pt idx="7207">
                  <c:v>2.9713827E7</c:v>
                </c:pt>
                <c:pt idx="7208">
                  <c:v>3.2302172E7</c:v>
                </c:pt>
                <c:pt idx="7209">
                  <c:v>3.3290525E7</c:v>
                </c:pt>
                <c:pt idx="7210">
                  <c:v>3.1592209E7</c:v>
                </c:pt>
                <c:pt idx="7211">
                  <c:v>2.9066368E7</c:v>
                </c:pt>
                <c:pt idx="7212">
                  <c:v>2.8474219E7</c:v>
                </c:pt>
                <c:pt idx="7213">
                  <c:v>3.0330916E7</c:v>
                </c:pt>
                <c:pt idx="7214">
                  <c:v>3.2984561E7</c:v>
                </c:pt>
                <c:pt idx="7215">
                  <c:v>3.3307686E7</c:v>
                </c:pt>
                <c:pt idx="7216">
                  <c:v>3.1138202E7</c:v>
                </c:pt>
                <c:pt idx="7217">
                  <c:v>2.8721853E7</c:v>
                </c:pt>
                <c:pt idx="7218">
                  <c:v>2.8647597E7</c:v>
                </c:pt>
                <c:pt idx="7219">
                  <c:v>3.0854656E7</c:v>
                </c:pt>
                <c:pt idx="7220">
                  <c:v>3.3346219E7</c:v>
                </c:pt>
                <c:pt idx="7221">
                  <c:v>3.3284833E7</c:v>
                </c:pt>
                <c:pt idx="7222">
                  <c:v>3.0755173E7</c:v>
                </c:pt>
                <c:pt idx="7223">
                  <c:v>2.8690973E7</c:v>
                </c:pt>
                <c:pt idx="7224">
                  <c:v>2.9021605E7</c:v>
                </c:pt>
                <c:pt idx="7225">
                  <c:v>3.1638256E7</c:v>
                </c:pt>
                <c:pt idx="7226">
                  <c:v>3.3718551E7</c:v>
                </c:pt>
                <c:pt idx="7227">
                  <c:v>3.286113E7</c:v>
                </c:pt>
                <c:pt idx="7228">
                  <c:v>3.0063347E7</c:v>
                </c:pt>
                <c:pt idx="7229">
                  <c:v>2.8202987E7</c:v>
                </c:pt>
                <c:pt idx="7230">
                  <c:v>2.896799E7</c:v>
                </c:pt>
                <c:pt idx="7231">
                  <c:v>3.1431687E7</c:v>
                </c:pt>
                <c:pt idx="7232">
                  <c:v>3.303622E7</c:v>
                </c:pt>
                <c:pt idx="7233">
                  <c:v>3.1568354E7</c:v>
                </c:pt>
                <c:pt idx="7234">
                  <c:v>2.8774932E7</c:v>
                </c:pt>
                <c:pt idx="7235">
                  <c:v>2.7388576E7</c:v>
                </c:pt>
                <c:pt idx="7236">
                  <c:v>2.875694E7</c:v>
                </c:pt>
                <c:pt idx="7237">
                  <c:v>3.1464148E7</c:v>
                </c:pt>
                <c:pt idx="7238">
                  <c:v>3.2244481E7</c:v>
                </c:pt>
                <c:pt idx="7239">
                  <c:v>3.0481884E7</c:v>
                </c:pt>
                <c:pt idx="7240">
                  <c:v>2.7895488E7</c:v>
                </c:pt>
                <c:pt idx="7241">
                  <c:v>2.7120427E7</c:v>
                </c:pt>
                <c:pt idx="7242">
                  <c:v>2.9040824E7</c:v>
                </c:pt>
                <c:pt idx="7243">
                  <c:v>3.1690225E7</c:v>
                </c:pt>
                <c:pt idx="7244">
                  <c:v>3.2482596E7</c:v>
                </c:pt>
                <c:pt idx="7245">
                  <c:v>3.0672902E7</c:v>
                </c:pt>
                <c:pt idx="7246">
                  <c:v>2.8370873E7</c:v>
                </c:pt>
                <c:pt idx="7247">
                  <c:v>2.809342E7</c:v>
                </c:pt>
                <c:pt idx="7248">
                  <c:v>3.0157445E7</c:v>
                </c:pt>
                <c:pt idx="7249">
                  <c:v>3.2597402E7</c:v>
                </c:pt>
                <c:pt idx="7250">
                  <c:v>3.2540861E7</c:v>
                </c:pt>
                <c:pt idx="7251">
                  <c:v>3.0602841E7</c:v>
                </c:pt>
                <c:pt idx="7252">
                  <c:v>2.8675111E7</c:v>
                </c:pt>
                <c:pt idx="7253">
                  <c:v>2.902771E7</c:v>
                </c:pt>
                <c:pt idx="7254">
                  <c:v>3.1430134E7</c:v>
                </c:pt>
                <c:pt idx="7255">
                  <c:v>3.3274374E7</c:v>
                </c:pt>
                <c:pt idx="7256">
                  <c:v>3.2554594E7</c:v>
                </c:pt>
                <c:pt idx="7257">
                  <c:v>2.9765002E7</c:v>
                </c:pt>
                <c:pt idx="7258">
                  <c:v>2.7738904E7</c:v>
                </c:pt>
                <c:pt idx="7259">
                  <c:v>2.8471923E7</c:v>
                </c:pt>
                <c:pt idx="7260">
                  <c:v>3.1153123E7</c:v>
                </c:pt>
                <c:pt idx="7261">
                  <c:v>3.3199054E7</c:v>
                </c:pt>
                <c:pt idx="7262">
                  <c:v>3.1937853E7</c:v>
                </c:pt>
                <c:pt idx="7263">
                  <c:v>2.9225635E7</c:v>
                </c:pt>
                <c:pt idx="7264">
                  <c:v>2.7574612E7</c:v>
                </c:pt>
                <c:pt idx="7265">
                  <c:v>2.8698022E7</c:v>
                </c:pt>
                <c:pt idx="7266">
                  <c:v>3.1244736E7</c:v>
                </c:pt>
                <c:pt idx="7267">
                  <c:v>3.2491356E7</c:v>
                </c:pt>
                <c:pt idx="7268">
                  <c:v>3.1007819E7</c:v>
                </c:pt>
                <c:pt idx="7269">
                  <c:v>2.8496408E7</c:v>
                </c:pt>
                <c:pt idx="7270">
                  <c:v>2.7665623E7</c:v>
                </c:pt>
                <c:pt idx="7271">
                  <c:v>2.9454631E7</c:v>
                </c:pt>
                <c:pt idx="7272">
                  <c:v>3.21616E7</c:v>
                </c:pt>
                <c:pt idx="7273">
                  <c:v>3.2871052E7</c:v>
                </c:pt>
                <c:pt idx="7274">
                  <c:v>3.0756515E7</c:v>
                </c:pt>
                <c:pt idx="7275">
                  <c:v>2.8335958E7</c:v>
                </c:pt>
                <c:pt idx="7276">
                  <c:v>2.7877534E7</c:v>
                </c:pt>
                <c:pt idx="7277">
                  <c:v>2.9833614E7</c:v>
                </c:pt>
                <c:pt idx="7278">
                  <c:v>3.2266527E7</c:v>
                </c:pt>
                <c:pt idx="7279">
                  <c:v>3.2402089E7</c:v>
                </c:pt>
                <c:pt idx="7280">
                  <c:v>3.0187834E7</c:v>
                </c:pt>
                <c:pt idx="7281">
                  <c:v>2.8022766E7</c:v>
                </c:pt>
                <c:pt idx="7282">
                  <c:v>2.8216521E7</c:v>
                </c:pt>
                <c:pt idx="7283">
                  <c:v>3.0535502E7</c:v>
                </c:pt>
                <c:pt idx="7284">
                  <c:v>3.2540909E7</c:v>
                </c:pt>
                <c:pt idx="7285">
                  <c:v>3.2006806E7</c:v>
                </c:pt>
                <c:pt idx="7286">
                  <c:v>2.9548213E7</c:v>
                </c:pt>
                <c:pt idx="7287">
                  <c:v>2.7629371E7</c:v>
                </c:pt>
                <c:pt idx="7288">
                  <c:v>2.8308216E7</c:v>
                </c:pt>
                <c:pt idx="7289">
                  <c:v>3.0905498E7</c:v>
                </c:pt>
                <c:pt idx="7290">
                  <c:v>3.2976004E7</c:v>
                </c:pt>
                <c:pt idx="7291">
                  <c:v>3.2127208E7</c:v>
                </c:pt>
                <c:pt idx="7292">
                  <c:v>2.9656518E7</c:v>
                </c:pt>
                <c:pt idx="7293">
                  <c:v>2.8254081E7</c:v>
                </c:pt>
                <c:pt idx="7294">
                  <c:v>2.9540541E7</c:v>
                </c:pt>
                <c:pt idx="7295">
                  <c:v>3.2100057E7</c:v>
                </c:pt>
                <c:pt idx="7296">
                  <c:v>3.3613973E7</c:v>
                </c:pt>
                <c:pt idx="7297">
                  <c:v>3.2256244E7</c:v>
                </c:pt>
                <c:pt idx="7298">
                  <c:v>2.9585348E7</c:v>
                </c:pt>
                <c:pt idx="7299">
                  <c:v>2.8429537E7</c:v>
                </c:pt>
                <c:pt idx="7300">
                  <c:v>2.9899272E7</c:v>
                </c:pt>
                <c:pt idx="7301">
                  <c:v>3.2461896E7</c:v>
                </c:pt>
                <c:pt idx="7302">
                  <c:v>3.3327717E7</c:v>
                </c:pt>
                <c:pt idx="7303">
                  <c:v>3.1398106E7</c:v>
                </c:pt>
                <c:pt idx="7304">
                  <c:v>2.8784854E7</c:v>
                </c:pt>
                <c:pt idx="7305">
                  <c:v>2.8187768E7</c:v>
                </c:pt>
                <c:pt idx="7306">
                  <c:v>3.0316424E7</c:v>
                </c:pt>
                <c:pt idx="7307">
                  <c:v>3.2909289E7</c:v>
                </c:pt>
                <c:pt idx="7308">
                  <c:v>3.3447693E7</c:v>
                </c:pt>
                <c:pt idx="7309">
                  <c:v>3.1241548E7</c:v>
                </c:pt>
                <c:pt idx="7310">
                  <c:v>2.8866166E7</c:v>
                </c:pt>
                <c:pt idx="7311">
                  <c:v>2.8788985E7</c:v>
                </c:pt>
                <c:pt idx="7312">
                  <c:v>3.1142197E7</c:v>
                </c:pt>
                <c:pt idx="7313">
                  <c:v>3.3461896E7</c:v>
                </c:pt>
                <c:pt idx="7314">
                  <c:v>3.325806E7</c:v>
                </c:pt>
                <c:pt idx="7315">
                  <c:v>3.103764E7</c:v>
                </c:pt>
                <c:pt idx="7316">
                  <c:v>2.8956352E7</c:v>
                </c:pt>
                <c:pt idx="7317">
                  <c:v>2.9490252E7</c:v>
                </c:pt>
                <c:pt idx="7318">
                  <c:v>3.2015484E7</c:v>
                </c:pt>
                <c:pt idx="7319">
                  <c:v>3.3632256E7</c:v>
                </c:pt>
                <c:pt idx="7320">
                  <c:v>3.2421787E7</c:v>
                </c:pt>
                <c:pt idx="7321">
                  <c:v>2.9718923E7</c:v>
                </c:pt>
                <c:pt idx="7322">
                  <c:v>2.7923111E7</c:v>
                </c:pt>
                <c:pt idx="7323">
                  <c:v>2.8794167E7</c:v>
                </c:pt>
                <c:pt idx="7324">
                  <c:v>3.1414228E7</c:v>
                </c:pt>
                <c:pt idx="7325">
                  <c:v>3.2713231E7</c:v>
                </c:pt>
                <c:pt idx="7326">
                  <c:v>3.1406892E7</c:v>
                </c:pt>
                <c:pt idx="7327">
                  <c:v>2.877742E7</c:v>
                </c:pt>
                <c:pt idx="7328">
                  <c:v>2.738888E7</c:v>
                </c:pt>
                <c:pt idx="7329">
                  <c:v>2.8826209E7</c:v>
                </c:pt>
                <c:pt idx="7330">
                  <c:v>3.1338461E7</c:v>
                </c:pt>
                <c:pt idx="7331">
                  <c:v>3.2305262E7</c:v>
                </c:pt>
                <c:pt idx="7332">
                  <c:v>3.0524806E7</c:v>
                </c:pt>
                <c:pt idx="7333">
                  <c:v>2.818573E7</c:v>
                </c:pt>
                <c:pt idx="7334">
                  <c:v>2.7536862E7</c:v>
                </c:pt>
                <c:pt idx="7335">
                  <c:v>2.9576168E7</c:v>
                </c:pt>
                <c:pt idx="7336">
                  <c:v>3.2217006E7</c:v>
                </c:pt>
                <c:pt idx="7337">
                  <c:v>3.2854862E7</c:v>
                </c:pt>
                <c:pt idx="7338">
                  <c:v>3.0873972E7</c:v>
                </c:pt>
                <c:pt idx="7339">
                  <c:v>2.85061E7</c:v>
                </c:pt>
                <c:pt idx="7340">
                  <c:v>2.833904E7</c:v>
                </c:pt>
                <c:pt idx="7341">
                  <c:v>3.0518297E7</c:v>
                </c:pt>
                <c:pt idx="7342">
                  <c:v>3.2657671E7</c:v>
                </c:pt>
                <c:pt idx="7343">
                  <c:v>3.2650252E7</c:v>
                </c:pt>
                <c:pt idx="7344">
                  <c:v>3.0266284E7</c:v>
                </c:pt>
                <c:pt idx="7345">
                  <c:v>2.8249603E7</c:v>
                </c:pt>
                <c:pt idx="7346">
                  <c:v>2.8488115E7</c:v>
                </c:pt>
                <c:pt idx="7347">
                  <c:v>3.0967172E7</c:v>
                </c:pt>
                <c:pt idx="7348">
                  <c:v>3.280734E7</c:v>
                </c:pt>
                <c:pt idx="7349">
                  <c:v>3.243995E7</c:v>
                </c:pt>
                <c:pt idx="7350">
                  <c:v>2.9756545E7</c:v>
                </c:pt>
                <c:pt idx="7351">
                  <c:v>2.808262E7</c:v>
                </c:pt>
                <c:pt idx="7352">
                  <c:v>2.8889983E7</c:v>
                </c:pt>
                <c:pt idx="7353">
                  <c:v>3.1605438E7</c:v>
                </c:pt>
                <c:pt idx="7354">
                  <c:v>3.3363206E7</c:v>
                </c:pt>
                <c:pt idx="7355">
                  <c:v>3.2444335E7</c:v>
                </c:pt>
                <c:pt idx="7356">
                  <c:v>2.986183E7</c:v>
                </c:pt>
                <c:pt idx="7357">
                  <c:v>2.8521321E7</c:v>
                </c:pt>
                <c:pt idx="7358">
                  <c:v>2.9708427E7</c:v>
                </c:pt>
                <c:pt idx="7359">
                  <c:v>3.248911E7</c:v>
                </c:pt>
                <c:pt idx="7360">
                  <c:v>3.3589225E7</c:v>
                </c:pt>
                <c:pt idx="7361">
                  <c:v>3.2280811E7</c:v>
                </c:pt>
                <c:pt idx="7362">
                  <c:v>2.9520243E7</c:v>
                </c:pt>
                <c:pt idx="7363">
                  <c:v>2.874444E7</c:v>
                </c:pt>
                <c:pt idx="7364">
                  <c:v>3.0374428E7</c:v>
                </c:pt>
                <c:pt idx="7365">
                  <c:v>3.2896394E7</c:v>
                </c:pt>
                <c:pt idx="7366">
                  <c:v>3.3276599E7</c:v>
                </c:pt>
                <c:pt idx="7367">
                  <c:v>3.1006121E7</c:v>
                </c:pt>
                <c:pt idx="7368">
                  <c:v>2.8683725E7</c:v>
                </c:pt>
                <c:pt idx="7369">
                  <c:v>2.835996E7</c:v>
                </c:pt>
                <c:pt idx="7370">
                  <c:v>3.0497496E7</c:v>
                </c:pt>
                <c:pt idx="7371">
                  <c:v>3.2932051E7</c:v>
                </c:pt>
                <c:pt idx="7372">
                  <c:v>3.2986576E7</c:v>
                </c:pt>
                <c:pt idx="7373">
                  <c:v>3.0559236E7</c:v>
                </c:pt>
                <c:pt idx="7374">
                  <c:v>2.8078697E7</c:v>
                </c:pt>
                <c:pt idx="7375">
                  <c:v>2.8261336E7</c:v>
                </c:pt>
                <c:pt idx="7376">
                  <c:v>3.0624527E7</c:v>
                </c:pt>
                <c:pt idx="7377">
                  <c:v>3.2916342E7</c:v>
                </c:pt>
                <c:pt idx="7378">
                  <c:v>3.2767949E7</c:v>
                </c:pt>
                <c:pt idx="7379">
                  <c:v>3.0424257E7</c:v>
                </c:pt>
                <c:pt idx="7380">
                  <c:v>2.871331E7</c:v>
                </c:pt>
                <c:pt idx="7381">
                  <c:v>2.9382811E7</c:v>
                </c:pt>
                <c:pt idx="7382">
                  <c:v>3.197042E7</c:v>
                </c:pt>
                <c:pt idx="7383">
                  <c:v>3.3785982E7</c:v>
                </c:pt>
                <c:pt idx="7384">
                  <c:v>3.2992722E7</c:v>
                </c:pt>
                <c:pt idx="7385">
                  <c:v>3.0337814E7</c:v>
                </c:pt>
                <c:pt idx="7386">
                  <c:v>2.8842818E7</c:v>
                </c:pt>
                <c:pt idx="7387">
                  <c:v>3.014847E7</c:v>
                </c:pt>
                <c:pt idx="7388">
                  <c:v>3.2950879E7</c:v>
                </c:pt>
                <c:pt idx="7389">
                  <c:v>3.4186899E7</c:v>
                </c:pt>
                <c:pt idx="7390">
                  <c:v>3.2681576E7</c:v>
                </c:pt>
                <c:pt idx="7391">
                  <c:v>2.9820764E7</c:v>
                </c:pt>
                <c:pt idx="7392">
                  <c:v>2.8714728E7</c:v>
                </c:pt>
                <c:pt idx="7393">
                  <c:v>3.0144864E7</c:v>
                </c:pt>
                <c:pt idx="7394">
                  <c:v>3.2595162E7</c:v>
                </c:pt>
                <c:pt idx="7395">
                  <c:v>3.3233537E7</c:v>
                </c:pt>
                <c:pt idx="7396">
                  <c:v>3.1240516E7</c:v>
                </c:pt>
                <c:pt idx="7397">
                  <c:v>2.8695991E7</c:v>
                </c:pt>
                <c:pt idx="7398">
                  <c:v>2.8031155E7</c:v>
                </c:pt>
                <c:pt idx="7399">
                  <c:v>2.9982967E7</c:v>
                </c:pt>
                <c:pt idx="7400">
                  <c:v>3.2468703E7</c:v>
                </c:pt>
                <c:pt idx="7401">
                  <c:v>3.2609039E7</c:v>
                </c:pt>
                <c:pt idx="7402">
                  <c:v>3.0436306E7</c:v>
                </c:pt>
                <c:pt idx="7403">
                  <c:v>2.8070658E7</c:v>
                </c:pt>
                <c:pt idx="7404">
                  <c:v>2.8072575E7</c:v>
                </c:pt>
                <c:pt idx="7405">
                  <c:v>3.0295563E7</c:v>
                </c:pt>
                <c:pt idx="7406">
                  <c:v>3.2797451E7</c:v>
                </c:pt>
                <c:pt idx="7407">
                  <c:v>3.2545729E7</c:v>
                </c:pt>
                <c:pt idx="7408">
                  <c:v>3.0043057E7</c:v>
                </c:pt>
                <c:pt idx="7409">
                  <c:v>2.8143449E7</c:v>
                </c:pt>
                <c:pt idx="7410">
                  <c:v>2.8668093E7</c:v>
                </c:pt>
                <c:pt idx="7411">
                  <c:v>3.1326625E7</c:v>
                </c:pt>
                <c:pt idx="7412">
                  <c:v>3.3351421E7</c:v>
                </c:pt>
                <c:pt idx="7413">
                  <c:v>3.2444306E7</c:v>
                </c:pt>
                <c:pt idx="7414">
                  <c:v>2.979737E7</c:v>
                </c:pt>
                <c:pt idx="7415">
                  <c:v>2.8175188E7</c:v>
                </c:pt>
                <c:pt idx="7416">
                  <c:v>2.9170831E7</c:v>
                </c:pt>
                <c:pt idx="7417">
                  <c:v>3.1756909E7</c:v>
                </c:pt>
                <c:pt idx="7418">
                  <c:v>3.3481517E7</c:v>
                </c:pt>
                <c:pt idx="7419">
                  <c:v>3.2142773E7</c:v>
                </c:pt>
                <c:pt idx="7420">
                  <c:v>2.9425568E7</c:v>
                </c:pt>
                <c:pt idx="7421">
                  <c:v>2.8407113E7</c:v>
                </c:pt>
                <c:pt idx="7422">
                  <c:v>2.9900188E7</c:v>
                </c:pt>
                <c:pt idx="7423">
                  <c:v>3.2638713E7</c:v>
                </c:pt>
                <c:pt idx="7424">
                  <c:v>3.3707165E7</c:v>
                </c:pt>
                <c:pt idx="7425">
                  <c:v>3.2100618E7</c:v>
                </c:pt>
                <c:pt idx="7426">
                  <c:v>2.9540449E7</c:v>
                </c:pt>
                <c:pt idx="7427">
                  <c:v>2.8794249E7</c:v>
                </c:pt>
                <c:pt idx="7428">
                  <c:v>3.0677123E7</c:v>
                </c:pt>
                <c:pt idx="7429">
                  <c:v>3.313324E7</c:v>
                </c:pt>
                <c:pt idx="7430">
                  <c:v>3.3552377E7</c:v>
                </c:pt>
                <c:pt idx="7431">
                  <c:v>3.1410269E7</c:v>
                </c:pt>
                <c:pt idx="7432">
                  <c:v>2.8980822E7</c:v>
                </c:pt>
                <c:pt idx="7433">
                  <c:v>2.8838331E7</c:v>
                </c:pt>
                <c:pt idx="7434">
                  <c:v>3.0928878E7</c:v>
                </c:pt>
                <c:pt idx="7435">
                  <c:v>3.3198307E7</c:v>
                </c:pt>
                <c:pt idx="7436">
                  <c:v>3.2879923E7</c:v>
                </c:pt>
                <c:pt idx="7437">
                  <c:v>3.0421898E7</c:v>
                </c:pt>
                <c:pt idx="7438">
                  <c:v>2.8165737E7</c:v>
                </c:pt>
                <c:pt idx="7439">
                  <c:v>2.8538069E7</c:v>
                </c:pt>
                <c:pt idx="7440">
                  <c:v>3.124832E7</c:v>
                </c:pt>
                <c:pt idx="7441">
                  <c:v>3.335819E7</c:v>
                </c:pt>
                <c:pt idx="7442">
                  <c:v>3.2655978E7</c:v>
                </c:pt>
                <c:pt idx="7443">
                  <c:v>3.0111189E7</c:v>
                </c:pt>
                <c:pt idx="7444">
                  <c:v>2.82112E7</c:v>
                </c:pt>
                <c:pt idx="7445">
                  <c:v>2.9202522E7</c:v>
                </c:pt>
                <c:pt idx="7446">
                  <c:v>3.1888546E7</c:v>
                </c:pt>
                <c:pt idx="7447">
                  <c:v>3.3684274E7</c:v>
                </c:pt>
                <c:pt idx="7448">
                  <c:v>3.2539711E7</c:v>
                </c:pt>
                <c:pt idx="7449">
                  <c:v>2.9859507E7</c:v>
                </c:pt>
                <c:pt idx="7450">
                  <c:v>2.8400789E7</c:v>
                </c:pt>
                <c:pt idx="7451">
                  <c:v>2.9808165E7</c:v>
                </c:pt>
                <c:pt idx="7452">
                  <c:v>3.2280108E7</c:v>
                </c:pt>
                <c:pt idx="7453">
                  <c:v>3.3061624E7</c:v>
                </c:pt>
                <c:pt idx="7454">
                  <c:v>3.1513504E7</c:v>
                </c:pt>
                <c:pt idx="7455">
                  <c:v>2.8985881E7</c:v>
                </c:pt>
                <c:pt idx="7456">
                  <c:v>2.8143279E7</c:v>
                </c:pt>
                <c:pt idx="7457">
                  <c:v>2.9977097E7</c:v>
                </c:pt>
                <c:pt idx="7458">
                  <c:v>3.2397266E7</c:v>
                </c:pt>
                <c:pt idx="7459">
                  <c:v>3.2986925E7</c:v>
                </c:pt>
                <c:pt idx="7460">
                  <c:v>3.1097206E7</c:v>
                </c:pt>
                <c:pt idx="7461">
                  <c:v>2.8508238E7</c:v>
                </c:pt>
                <c:pt idx="7462">
                  <c:v>2.8282662E7</c:v>
                </c:pt>
                <c:pt idx="7463">
                  <c:v>3.0427677E7</c:v>
                </c:pt>
                <c:pt idx="7464">
                  <c:v>3.2801817E7</c:v>
                </c:pt>
                <c:pt idx="7465">
                  <c:v>3.3007674E7</c:v>
                </c:pt>
                <c:pt idx="7466">
                  <c:v>3.0910418E7</c:v>
                </c:pt>
                <c:pt idx="7467">
                  <c:v>2.8673573E7</c:v>
                </c:pt>
                <c:pt idx="7468">
                  <c:v>2.8997748E7</c:v>
                </c:pt>
                <c:pt idx="7469">
                  <c:v>3.1453223E7</c:v>
                </c:pt>
                <c:pt idx="7470">
                  <c:v>3.3403374E7</c:v>
                </c:pt>
                <c:pt idx="7471">
                  <c:v>3.2760603E7</c:v>
                </c:pt>
                <c:pt idx="7472">
                  <c:v>3.0278022E7</c:v>
                </c:pt>
                <c:pt idx="7473">
                  <c:v>2.8334191E7</c:v>
                </c:pt>
                <c:pt idx="7474">
                  <c:v>2.9140183E7</c:v>
                </c:pt>
                <c:pt idx="7475">
                  <c:v>3.1483786E7</c:v>
                </c:pt>
                <c:pt idx="7476">
                  <c:v>3.3374357E7</c:v>
                </c:pt>
                <c:pt idx="7477">
                  <c:v>3.2123577E7</c:v>
                </c:pt>
                <c:pt idx="7478">
                  <c:v>2.9488568E7</c:v>
                </c:pt>
                <c:pt idx="7479">
                  <c:v>2.7924881E7</c:v>
                </c:pt>
                <c:pt idx="7480">
                  <c:v>2.9159896E7</c:v>
                </c:pt>
                <c:pt idx="7481">
                  <c:v>3.1558536E7</c:v>
                </c:pt>
                <c:pt idx="7482">
                  <c:v>3.2635027E7</c:v>
                </c:pt>
                <c:pt idx="7483">
                  <c:v>3.1188987E7</c:v>
                </c:pt>
                <c:pt idx="7484">
                  <c:v>2.8636062E7</c:v>
                </c:pt>
                <c:pt idx="7485">
                  <c:v>2.7575096E7</c:v>
                </c:pt>
                <c:pt idx="7486">
                  <c:v>2.9124991E7</c:v>
                </c:pt>
                <c:pt idx="7487">
                  <c:v>3.1861207E7</c:v>
                </c:pt>
                <c:pt idx="7488">
                  <c:v>3.286648E7</c:v>
                </c:pt>
                <c:pt idx="7489">
                  <c:v>3.0865852E7</c:v>
                </c:pt>
                <c:pt idx="7490">
                  <c:v>2.8561485E7</c:v>
                </c:pt>
                <c:pt idx="7491">
                  <c:v>2.8080662E7</c:v>
                </c:pt>
                <c:pt idx="7492">
                  <c:v>3.0283494E7</c:v>
                </c:pt>
                <c:pt idx="7493">
                  <c:v>3.2447884E7</c:v>
                </c:pt>
                <c:pt idx="7494">
                  <c:v>3.2649085E7</c:v>
                </c:pt>
                <c:pt idx="7495">
                  <c:v>3.0533625E7</c:v>
                </c:pt>
                <c:pt idx="7496">
                  <c:v>2.8212465E7</c:v>
                </c:pt>
                <c:pt idx="7497">
                  <c:v>2.8257366E7</c:v>
                </c:pt>
                <c:pt idx="7498">
                  <c:v>3.0560478E7</c:v>
                </c:pt>
                <c:pt idx="7499">
                  <c:v>3.2764302E7</c:v>
                </c:pt>
                <c:pt idx="7500">
                  <c:v>3.1969816E7</c:v>
                </c:pt>
                <c:pt idx="7501">
                  <c:v>2.9458972E7</c:v>
                </c:pt>
                <c:pt idx="7502">
                  <c:v>2.7406926E7</c:v>
                </c:pt>
                <c:pt idx="7503">
                  <c:v>2.7971886E7</c:v>
                </c:pt>
                <c:pt idx="7504">
                  <c:v>3.0622755E7</c:v>
                </c:pt>
                <c:pt idx="7505">
                  <c:v>3.2439126E7</c:v>
                </c:pt>
                <c:pt idx="7506">
                  <c:v>3.1844718E7</c:v>
                </c:pt>
                <c:pt idx="7507">
                  <c:v>2.9538417E7</c:v>
                </c:pt>
                <c:pt idx="7508">
                  <c:v>2.8129557E7</c:v>
                </c:pt>
                <c:pt idx="7509">
                  <c:v>2.943879E7</c:v>
                </c:pt>
                <c:pt idx="7510">
                  <c:v>3.2387837E7</c:v>
                </c:pt>
                <c:pt idx="7511">
                  <c:v>3.3929405E7</c:v>
                </c:pt>
                <c:pt idx="7512">
                  <c:v>3.2591684E7</c:v>
                </c:pt>
                <c:pt idx="7513">
                  <c:v>3.0397601E7</c:v>
                </c:pt>
                <c:pt idx="7514">
                  <c:v>2.9262749E7</c:v>
                </c:pt>
                <c:pt idx="7515">
                  <c:v>3.0869805E7</c:v>
                </c:pt>
                <c:pt idx="7516">
                  <c:v>3.3429837E7</c:v>
                </c:pt>
                <c:pt idx="7517">
                  <c:v>3.4311523E7</c:v>
                </c:pt>
                <c:pt idx="7518">
                  <c:v>3.241736E7</c:v>
                </c:pt>
                <c:pt idx="7519">
                  <c:v>2.9667095E7</c:v>
                </c:pt>
                <c:pt idx="7520">
                  <c:v>2.8943431E7</c:v>
                </c:pt>
                <c:pt idx="7521">
                  <c:v>3.0866151E7</c:v>
                </c:pt>
                <c:pt idx="7522">
                  <c:v>3.326531E7</c:v>
                </c:pt>
                <c:pt idx="7523">
                  <c:v>3.3489586E7</c:v>
                </c:pt>
                <c:pt idx="7524">
                  <c:v>3.1269442E7</c:v>
                </c:pt>
                <c:pt idx="7525">
                  <c:v>2.8775527E7</c:v>
                </c:pt>
                <c:pt idx="7526">
                  <c:v>2.8637926E7</c:v>
                </c:pt>
                <c:pt idx="7527">
                  <c:v>3.1003099E7</c:v>
                </c:pt>
                <c:pt idx="7528">
                  <c:v>3.3407053E7</c:v>
                </c:pt>
                <c:pt idx="7529">
                  <c:v>3.3547799E7</c:v>
                </c:pt>
                <c:pt idx="7530">
                  <c:v>3.1076835E7</c:v>
                </c:pt>
                <c:pt idx="7531">
                  <c:v>2.9008699E7</c:v>
                </c:pt>
                <c:pt idx="7532">
                  <c:v>2.9440643E7</c:v>
                </c:pt>
                <c:pt idx="7533">
                  <c:v>3.1928547E7</c:v>
                </c:pt>
                <c:pt idx="7534">
                  <c:v>3.3878235E7</c:v>
                </c:pt>
                <c:pt idx="7535">
                  <c:v>3.3283348E7</c:v>
                </c:pt>
                <c:pt idx="7536">
                  <c:v>3.0738831E7</c:v>
                </c:pt>
                <c:pt idx="7537">
                  <c:v>2.9035122E7</c:v>
                </c:pt>
                <c:pt idx="7538">
                  <c:v>3.0038709E7</c:v>
                </c:pt>
                <c:pt idx="7539">
                  <c:v>3.2766354E7</c:v>
                </c:pt>
                <c:pt idx="7540">
                  <c:v>3.4236409E7</c:v>
                </c:pt>
                <c:pt idx="7541">
                  <c:v>3.2684847E7</c:v>
                </c:pt>
                <c:pt idx="7542">
                  <c:v>2.9722728E7</c:v>
                </c:pt>
                <c:pt idx="7543">
                  <c:v>2.8532597E7</c:v>
                </c:pt>
                <c:pt idx="7544">
                  <c:v>2.9961863E7</c:v>
                </c:pt>
                <c:pt idx="7545">
                  <c:v>3.2430547E7</c:v>
                </c:pt>
                <c:pt idx="7546">
                  <c:v>3.3363739E7</c:v>
                </c:pt>
                <c:pt idx="7547">
                  <c:v>3.1449727E7</c:v>
                </c:pt>
                <c:pt idx="7548">
                  <c:v>2.8720498E7</c:v>
                </c:pt>
                <c:pt idx="7549">
                  <c:v>2.7893188E7</c:v>
                </c:pt>
                <c:pt idx="7550">
                  <c:v>2.9732816E7</c:v>
                </c:pt>
                <c:pt idx="7551">
                  <c:v>3.2219541E7</c:v>
                </c:pt>
                <c:pt idx="7552">
                  <c:v>3.2835209E7</c:v>
                </c:pt>
                <c:pt idx="7553">
                  <c:v>3.0759208E7</c:v>
                </c:pt>
                <c:pt idx="7554">
                  <c:v>2.8552451E7</c:v>
                </c:pt>
                <c:pt idx="7555">
                  <c:v>2.8326659E7</c:v>
                </c:pt>
                <c:pt idx="7556">
                  <c:v>3.0437991E7</c:v>
                </c:pt>
                <c:pt idx="7557">
                  <c:v>3.2566584E7</c:v>
                </c:pt>
                <c:pt idx="7558">
                  <c:v>3.2576709E7</c:v>
                </c:pt>
                <c:pt idx="7559">
                  <c:v>3.0400986E7</c:v>
                </c:pt>
                <c:pt idx="7560">
                  <c:v>2.830568E7</c:v>
                </c:pt>
                <c:pt idx="7561">
                  <c:v>2.8676069E7</c:v>
                </c:pt>
                <c:pt idx="7562">
                  <c:v>3.1220404E7</c:v>
                </c:pt>
                <c:pt idx="7563">
                  <c:v>3.3150348E7</c:v>
                </c:pt>
                <c:pt idx="7564">
                  <c:v>3.2622851E7</c:v>
                </c:pt>
                <c:pt idx="7565">
                  <c:v>2.9841903E7</c:v>
                </c:pt>
                <c:pt idx="7566">
                  <c:v>2.7956281E7</c:v>
                </c:pt>
                <c:pt idx="7567">
                  <c:v>2.8664142E7</c:v>
                </c:pt>
                <c:pt idx="7568">
                  <c:v>3.1054787E7</c:v>
                </c:pt>
                <c:pt idx="7569">
                  <c:v>3.2733503E7</c:v>
                </c:pt>
                <c:pt idx="7570">
                  <c:v>3.1779132E7</c:v>
                </c:pt>
                <c:pt idx="7571">
                  <c:v>2.9296775E7</c:v>
                </c:pt>
                <c:pt idx="7572">
                  <c:v>2.7837887E7</c:v>
                </c:pt>
                <c:pt idx="7573">
                  <c:v>2.9306543E7</c:v>
                </c:pt>
                <c:pt idx="7574">
                  <c:v>3.1858817E7</c:v>
                </c:pt>
                <c:pt idx="7575">
                  <c:v>3.2700268E7</c:v>
                </c:pt>
                <c:pt idx="7576">
                  <c:v>3.1256156E7</c:v>
                </c:pt>
                <c:pt idx="7577">
                  <c:v>2.8719832E7</c:v>
                </c:pt>
                <c:pt idx="7578">
                  <c:v>2.7836115E7</c:v>
                </c:pt>
                <c:pt idx="7579">
                  <c:v>2.9609941E7</c:v>
                </c:pt>
                <c:pt idx="7580">
                  <c:v>3.2191205E7</c:v>
                </c:pt>
                <c:pt idx="7581">
                  <c:v>3.2966135E7</c:v>
                </c:pt>
                <c:pt idx="7582">
                  <c:v>3.0859928E7</c:v>
                </c:pt>
                <c:pt idx="7583">
                  <c:v>2.8387528E7</c:v>
                </c:pt>
                <c:pt idx="7584">
                  <c:v>2.80523E7</c:v>
                </c:pt>
                <c:pt idx="7585">
                  <c:v>3.00605E7</c:v>
                </c:pt>
                <c:pt idx="7586">
                  <c:v>3.2153514E7</c:v>
                </c:pt>
                <c:pt idx="7587">
                  <c:v>3.2247123E7</c:v>
                </c:pt>
                <c:pt idx="7588">
                  <c:v>3.0138192E7</c:v>
                </c:pt>
                <c:pt idx="7589">
                  <c:v>2.791652E7</c:v>
                </c:pt>
                <c:pt idx="7590">
                  <c:v>2.8082001E7</c:v>
                </c:pt>
                <c:pt idx="7591">
                  <c:v>3.0665066E7</c:v>
                </c:pt>
                <c:pt idx="7592">
                  <c:v>3.2848216E7</c:v>
                </c:pt>
                <c:pt idx="7593">
                  <c:v>3.2432655E7</c:v>
                </c:pt>
                <c:pt idx="7594">
                  <c:v>2.993584E7</c:v>
                </c:pt>
                <c:pt idx="7595">
                  <c:v>2.8177006E7</c:v>
                </c:pt>
                <c:pt idx="7596">
                  <c:v>2.8839952E7</c:v>
                </c:pt>
                <c:pt idx="7597">
                  <c:v>3.1596752E7</c:v>
                </c:pt>
                <c:pt idx="7598">
                  <c:v>3.3479002E7</c:v>
                </c:pt>
                <c:pt idx="7599">
                  <c:v>3.2762604E7</c:v>
                </c:pt>
                <c:pt idx="7600">
                  <c:v>3.022152E7</c:v>
                </c:pt>
                <c:pt idx="7601">
                  <c:v>2.8772424E7</c:v>
                </c:pt>
                <c:pt idx="7602">
                  <c:v>2.9883889E7</c:v>
                </c:pt>
                <c:pt idx="7603">
                  <c:v>3.2417976E7</c:v>
                </c:pt>
                <c:pt idx="7604">
                  <c:v>3.3236203E7</c:v>
                </c:pt>
                <c:pt idx="7605">
                  <c:v>3.1798206E7</c:v>
                </c:pt>
                <c:pt idx="7606">
                  <c:v>2.9277361E7</c:v>
                </c:pt>
                <c:pt idx="7607">
                  <c:v>2.8331593E7</c:v>
                </c:pt>
                <c:pt idx="7608">
                  <c:v>2.9870626E7</c:v>
                </c:pt>
                <c:pt idx="7609">
                  <c:v>3.2487919E7</c:v>
                </c:pt>
                <c:pt idx="7610">
                  <c:v>3.3051066E7</c:v>
                </c:pt>
                <c:pt idx="7611">
                  <c:v>3.1369575E7</c:v>
                </c:pt>
                <c:pt idx="7612">
                  <c:v>2.8849735E7</c:v>
                </c:pt>
                <c:pt idx="7613">
                  <c:v>2.8181886E7</c:v>
                </c:pt>
                <c:pt idx="7614">
                  <c:v>3.0072317E7</c:v>
                </c:pt>
                <c:pt idx="7615">
                  <c:v>3.2601116E7</c:v>
                </c:pt>
                <c:pt idx="7616">
                  <c:v>3.2935254E7</c:v>
                </c:pt>
                <c:pt idx="7617">
                  <c:v>3.1023708E7</c:v>
                </c:pt>
                <c:pt idx="7618">
                  <c:v>2.8661935E7</c:v>
                </c:pt>
                <c:pt idx="7619">
                  <c:v>2.8631955E7</c:v>
                </c:pt>
                <c:pt idx="7620">
                  <c:v>3.0967267E7</c:v>
                </c:pt>
                <c:pt idx="7621">
                  <c:v>3.3272339E7</c:v>
                </c:pt>
                <c:pt idx="7622">
                  <c:v>3.3068931E7</c:v>
                </c:pt>
                <c:pt idx="7623">
                  <c:v>3.0586584E7</c:v>
                </c:pt>
                <c:pt idx="7624">
                  <c:v>2.8415823E7</c:v>
                </c:pt>
                <c:pt idx="7625">
                  <c:v>2.8911638E7</c:v>
                </c:pt>
                <c:pt idx="7626">
                  <c:v>3.1254287E7</c:v>
                </c:pt>
                <c:pt idx="7627">
                  <c:v>3.292708E7</c:v>
                </c:pt>
                <c:pt idx="7628">
                  <c:v>3.18928E7</c:v>
                </c:pt>
                <c:pt idx="7629">
                  <c:v>2.910708E7</c:v>
                </c:pt>
                <c:pt idx="7630">
                  <c:v>2.7331883E7</c:v>
                </c:pt>
                <c:pt idx="7631">
                  <c:v>2.8469867E7</c:v>
                </c:pt>
                <c:pt idx="7632">
                  <c:v>3.1248528E7</c:v>
                </c:pt>
                <c:pt idx="7633">
                  <c:v>3.2924408E7</c:v>
                </c:pt>
                <c:pt idx="7634">
                  <c:v>3.1663512E7</c:v>
                </c:pt>
                <c:pt idx="7635">
                  <c:v>2.8925352E7</c:v>
                </c:pt>
                <c:pt idx="7636">
                  <c:v>2.7849032E7</c:v>
                </c:pt>
                <c:pt idx="7637">
                  <c:v>2.9215162E7</c:v>
                </c:pt>
                <c:pt idx="7638">
                  <c:v>3.1844051E7</c:v>
                </c:pt>
                <c:pt idx="7639">
                  <c:v>3.2979606E7</c:v>
                </c:pt>
                <c:pt idx="7640">
                  <c:v>3.1543703E7</c:v>
                </c:pt>
                <c:pt idx="7641">
                  <c:v>2.9146728E7</c:v>
                </c:pt>
                <c:pt idx="7642">
                  <c:v>2.8532042E7</c:v>
                </c:pt>
                <c:pt idx="7643">
                  <c:v>3.0373415E7</c:v>
                </c:pt>
                <c:pt idx="7644">
                  <c:v>3.2734396E7</c:v>
                </c:pt>
                <c:pt idx="7645">
                  <c:v>3.2894004E7</c:v>
                </c:pt>
                <c:pt idx="7646">
                  <c:v>3.054596E7</c:v>
                </c:pt>
                <c:pt idx="7647">
                  <c:v>2.802312E7</c:v>
                </c:pt>
                <c:pt idx="7648">
                  <c:v>2.7954161E7</c:v>
                </c:pt>
                <c:pt idx="7649">
                  <c:v>3.0159034E7</c:v>
                </c:pt>
                <c:pt idx="7650">
                  <c:v>3.2489753E7</c:v>
                </c:pt>
                <c:pt idx="7651">
                  <c:v>3.2391257E7</c:v>
                </c:pt>
                <c:pt idx="7652">
                  <c:v>3.0092278E7</c:v>
                </c:pt>
                <c:pt idx="7653">
                  <c:v>2.7915286E7</c:v>
                </c:pt>
                <c:pt idx="7654">
                  <c:v>2.8301856E7</c:v>
                </c:pt>
                <c:pt idx="7655">
                  <c:v>3.0828105E7</c:v>
                </c:pt>
                <c:pt idx="7656">
                  <c:v>3.2812163E7</c:v>
                </c:pt>
                <c:pt idx="7657">
                  <c:v>3.2088528E7</c:v>
                </c:pt>
                <c:pt idx="7658">
                  <c:v>2.9554143E7</c:v>
                </c:pt>
                <c:pt idx="7659">
                  <c:v>2.7712168E7</c:v>
                </c:pt>
                <c:pt idx="7660">
                  <c:v>2.8710615E7</c:v>
                </c:pt>
                <c:pt idx="7661">
                  <c:v>3.118761E7</c:v>
                </c:pt>
                <c:pt idx="7662">
                  <c:v>3.2648925E7</c:v>
                </c:pt>
                <c:pt idx="7663">
                  <c:v>3.1448148E7</c:v>
                </c:pt>
                <c:pt idx="7664">
                  <c:v>2.8703795E7</c:v>
                </c:pt>
                <c:pt idx="7665">
                  <c:v>2.7269919E7</c:v>
                </c:pt>
                <c:pt idx="7666">
                  <c:v>2.8601246E7</c:v>
                </c:pt>
                <c:pt idx="7667">
                  <c:v>3.1015492E7</c:v>
                </c:pt>
                <c:pt idx="7668">
                  <c:v>3.2107744E7</c:v>
                </c:pt>
                <c:pt idx="7669">
                  <c:v>3.0652462E7</c:v>
                </c:pt>
                <c:pt idx="7670">
                  <c:v>2.8090861E7</c:v>
                </c:pt>
                <c:pt idx="7671">
                  <c:v>2.7192907E7</c:v>
                </c:pt>
                <c:pt idx="7672">
                  <c:v>2.892019E7</c:v>
                </c:pt>
                <c:pt idx="7673">
                  <c:v>3.1539112E7</c:v>
                </c:pt>
                <c:pt idx="7674">
                  <c:v>3.2128252E7</c:v>
                </c:pt>
                <c:pt idx="7675">
                  <c:v>3.0351596E7</c:v>
                </c:pt>
                <c:pt idx="7676">
                  <c:v>2.7899678E7</c:v>
                </c:pt>
                <c:pt idx="7677">
                  <c:v>2.7567239E7</c:v>
                </c:pt>
                <c:pt idx="7678">
                  <c:v>2.982907E7</c:v>
                </c:pt>
                <c:pt idx="7679">
                  <c:v>3.229289E7</c:v>
                </c:pt>
                <c:pt idx="7680">
                  <c:v>3.2441689E7</c:v>
                </c:pt>
                <c:pt idx="7681">
                  <c:v>3.0188794E7</c:v>
                </c:pt>
                <c:pt idx="7682">
                  <c:v>2.7927298E7</c:v>
                </c:pt>
                <c:pt idx="7683">
                  <c:v>2.8093258E7</c:v>
                </c:pt>
                <c:pt idx="7684">
                  <c:v>3.0519317E7</c:v>
                </c:pt>
                <c:pt idx="7685">
                  <c:v>3.2742069E7</c:v>
                </c:pt>
                <c:pt idx="7686">
                  <c:v>3.1963599E7</c:v>
                </c:pt>
                <c:pt idx="7687">
                  <c:v>2.9565927E7</c:v>
                </c:pt>
                <c:pt idx="7688">
                  <c:v>2.756743E7</c:v>
                </c:pt>
                <c:pt idx="7689">
                  <c:v>2.8447677E7</c:v>
                </c:pt>
                <c:pt idx="7690">
                  <c:v>3.102504E7</c:v>
                </c:pt>
                <c:pt idx="7691">
                  <c:v>3.2505153E7</c:v>
                </c:pt>
                <c:pt idx="7692">
                  <c:v>3.1279828E7</c:v>
                </c:pt>
                <c:pt idx="7693">
                  <c:v>2.8742175E7</c:v>
                </c:pt>
                <c:pt idx="7694">
                  <c:v>2.7236495E7</c:v>
                </c:pt>
                <c:pt idx="7695">
                  <c:v>2.8505273E7</c:v>
                </c:pt>
                <c:pt idx="7696">
                  <c:v>3.1105121E7</c:v>
                </c:pt>
                <c:pt idx="7697">
                  <c:v>3.2370881E7</c:v>
                </c:pt>
                <c:pt idx="7698">
                  <c:v>3.0647638E7</c:v>
                </c:pt>
                <c:pt idx="7699">
                  <c:v>2.7984619E7</c:v>
                </c:pt>
                <c:pt idx="7700">
                  <c:v>2.6972228E7</c:v>
                </c:pt>
                <c:pt idx="7701">
                  <c:v>2.8817729E7</c:v>
                </c:pt>
                <c:pt idx="7702">
                  <c:v>3.1305417E7</c:v>
                </c:pt>
                <c:pt idx="7703">
                  <c:v>3.2051166E7</c:v>
                </c:pt>
                <c:pt idx="7704">
                  <c:v>3.0183982E7</c:v>
                </c:pt>
                <c:pt idx="7705">
                  <c:v>2.7787007E7</c:v>
                </c:pt>
                <c:pt idx="7706">
                  <c:v>2.7280501E7</c:v>
                </c:pt>
                <c:pt idx="7707">
                  <c:v>2.9240524E7</c:v>
                </c:pt>
                <c:pt idx="7708">
                  <c:v>3.1453642E7</c:v>
                </c:pt>
                <c:pt idx="7709">
                  <c:v>3.1622769E7</c:v>
                </c:pt>
                <c:pt idx="7710">
                  <c:v>2.9489381E7</c:v>
                </c:pt>
                <c:pt idx="7711">
                  <c:v>2.7366688E7</c:v>
                </c:pt>
                <c:pt idx="7712">
                  <c:v>2.7440065E7</c:v>
                </c:pt>
                <c:pt idx="7713">
                  <c:v>2.9865945E7</c:v>
                </c:pt>
                <c:pt idx="7714">
                  <c:v>3.1730269E7</c:v>
                </c:pt>
                <c:pt idx="7715">
                  <c:v>3.133675E7</c:v>
                </c:pt>
                <c:pt idx="7716">
                  <c:v>2.8859632E7</c:v>
                </c:pt>
                <c:pt idx="7717">
                  <c:v>2.6980829E7</c:v>
                </c:pt>
                <c:pt idx="7718">
                  <c:v>2.762358E7</c:v>
                </c:pt>
                <c:pt idx="7719">
                  <c:v>3.0258918E7</c:v>
                </c:pt>
                <c:pt idx="7720">
                  <c:v>3.2228162E7</c:v>
                </c:pt>
                <c:pt idx="7721">
                  <c:v>3.1565689E7</c:v>
                </c:pt>
                <c:pt idx="7722">
                  <c:v>2.9121907E7</c:v>
                </c:pt>
                <c:pt idx="7723">
                  <c:v>2.7540759E7</c:v>
                </c:pt>
                <c:pt idx="7724">
                  <c:v>2.8649419E7</c:v>
                </c:pt>
                <c:pt idx="7725">
                  <c:v>3.1541698E7</c:v>
                </c:pt>
                <c:pt idx="7726">
                  <c:v>3.2950933E7</c:v>
                </c:pt>
                <c:pt idx="7727">
                  <c:v>3.1577122E7</c:v>
                </c:pt>
                <c:pt idx="7728">
                  <c:v>2.9016788E7</c:v>
                </c:pt>
                <c:pt idx="7729">
                  <c:v>2.8031373E7</c:v>
                </c:pt>
                <c:pt idx="7730">
                  <c:v>2.9661156E7</c:v>
                </c:pt>
                <c:pt idx="7731">
                  <c:v>3.2248665E7</c:v>
                </c:pt>
                <c:pt idx="7732">
                  <c:v>3.3126638E7</c:v>
                </c:pt>
                <c:pt idx="7733">
                  <c:v>3.1385379E7</c:v>
                </c:pt>
                <c:pt idx="7734">
                  <c:v>2.8851787E7</c:v>
                </c:pt>
                <c:pt idx="7735">
                  <c:v>2.8217059E7</c:v>
                </c:pt>
                <c:pt idx="7736">
                  <c:v>3.0230512E7</c:v>
                </c:pt>
                <c:pt idx="7737">
                  <c:v>3.2757664E7</c:v>
                </c:pt>
                <c:pt idx="7738">
                  <c:v>3.296088E7</c:v>
                </c:pt>
                <c:pt idx="7739">
                  <c:v>3.0631256E7</c:v>
                </c:pt>
                <c:pt idx="7740">
                  <c:v>2.8400239E7</c:v>
                </c:pt>
                <c:pt idx="7741">
                  <c:v>2.8315471E7</c:v>
                </c:pt>
                <c:pt idx="7742">
                  <c:v>3.0797059E7</c:v>
                </c:pt>
                <c:pt idx="7743">
                  <c:v>3.3072503E7</c:v>
                </c:pt>
                <c:pt idx="7744">
                  <c:v>3.2987971E7</c:v>
                </c:pt>
                <c:pt idx="7745">
                  <c:v>3.0478964E7</c:v>
                </c:pt>
                <c:pt idx="7746">
                  <c:v>2.8282623E7</c:v>
                </c:pt>
                <c:pt idx="7747">
                  <c:v>2.8678787E7</c:v>
                </c:pt>
                <c:pt idx="7748">
                  <c:v>3.1177907E7</c:v>
                </c:pt>
                <c:pt idx="7749">
                  <c:v>3.307247E7</c:v>
                </c:pt>
                <c:pt idx="7750">
                  <c:v>3.2328119E7</c:v>
                </c:pt>
                <c:pt idx="7751">
                  <c:v>2.978304E7</c:v>
                </c:pt>
                <c:pt idx="7752">
                  <c:v>2.8128883E7</c:v>
                </c:pt>
                <c:pt idx="7753">
                  <c:v>2.9023874E7</c:v>
                </c:pt>
                <c:pt idx="7754">
                  <c:v>3.1498367E7</c:v>
                </c:pt>
                <c:pt idx="7755">
                  <c:v>3.2621115E7</c:v>
                </c:pt>
                <c:pt idx="7756">
                  <c:v>3.1320256E7</c:v>
                </c:pt>
                <c:pt idx="7757">
                  <c:v>2.8819532E7</c:v>
                </c:pt>
                <c:pt idx="7758">
                  <c:v>2.7655738E7</c:v>
                </c:pt>
                <c:pt idx="7759">
                  <c:v>2.9065407E7</c:v>
                </c:pt>
                <c:pt idx="7760">
                  <c:v>3.1727627E7</c:v>
                </c:pt>
                <c:pt idx="7761">
                  <c:v>3.253493E7</c:v>
                </c:pt>
                <c:pt idx="7762">
                  <c:v>3.0677809E7</c:v>
                </c:pt>
                <c:pt idx="7763">
                  <c:v>2.8077241E7</c:v>
                </c:pt>
                <c:pt idx="7764">
                  <c:v>2.743994E7</c:v>
                </c:pt>
                <c:pt idx="7765">
                  <c:v>2.9241608E7</c:v>
                </c:pt>
                <c:pt idx="7766">
                  <c:v>3.1803665E7</c:v>
                </c:pt>
                <c:pt idx="7767">
                  <c:v>3.2420953E7</c:v>
                </c:pt>
                <c:pt idx="7768">
                  <c:v>3.0350577E7</c:v>
                </c:pt>
                <c:pt idx="7769">
                  <c:v>2.800974E7</c:v>
                </c:pt>
                <c:pt idx="7770">
                  <c:v>2.7543945E7</c:v>
                </c:pt>
                <c:pt idx="7771">
                  <c:v>2.9715802E7</c:v>
                </c:pt>
                <c:pt idx="7772">
                  <c:v>3.2066621E7</c:v>
                </c:pt>
                <c:pt idx="7773">
                  <c:v>3.2183473E7</c:v>
                </c:pt>
                <c:pt idx="7774">
                  <c:v>3.0062761E7</c:v>
                </c:pt>
                <c:pt idx="7775">
                  <c:v>2.7954519E7</c:v>
                </c:pt>
                <c:pt idx="7776">
                  <c:v>2.8304162E7</c:v>
                </c:pt>
                <c:pt idx="7777">
                  <c:v>3.0568082E7</c:v>
                </c:pt>
                <c:pt idx="7778">
                  <c:v>3.271439E7</c:v>
                </c:pt>
                <c:pt idx="7779">
                  <c:v>3.2228969E7</c:v>
                </c:pt>
                <c:pt idx="7780">
                  <c:v>2.9742714E7</c:v>
                </c:pt>
                <c:pt idx="7781">
                  <c:v>2.7958182E7</c:v>
                </c:pt>
                <c:pt idx="7782">
                  <c:v>2.8697154E7</c:v>
                </c:pt>
                <c:pt idx="7783">
                  <c:v>3.1488752E7</c:v>
                </c:pt>
                <c:pt idx="7784">
                  <c:v>3.30514E7</c:v>
                </c:pt>
                <c:pt idx="7785">
                  <c:v>3.1874371E7</c:v>
                </c:pt>
                <c:pt idx="7786">
                  <c:v>2.9139079E7</c:v>
                </c:pt>
                <c:pt idx="7787">
                  <c:v>2.7788618E7</c:v>
                </c:pt>
                <c:pt idx="7788">
                  <c:v>2.9099874E7</c:v>
                </c:pt>
                <c:pt idx="7789">
                  <c:v>3.1678834E7</c:v>
                </c:pt>
                <c:pt idx="7790">
                  <c:v>3.2755978E7</c:v>
                </c:pt>
                <c:pt idx="7791">
                  <c:v>3.1126219E7</c:v>
                </c:pt>
                <c:pt idx="7792">
                  <c:v>2.8530868E7</c:v>
                </c:pt>
                <c:pt idx="7793">
                  <c:v>2.7587815E7</c:v>
                </c:pt>
                <c:pt idx="7794">
                  <c:v>2.9394003E7</c:v>
                </c:pt>
                <c:pt idx="7795">
                  <c:v>3.2059738E7</c:v>
                </c:pt>
                <c:pt idx="7796">
                  <c:v>3.2573286E7</c:v>
                </c:pt>
                <c:pt idx="7797">
                  <c:v>3.070159E7</c:v>
                </c:pt>
                <c:pt idx="7798">
                  <c:v>2.8423975E7</c:v>
                </c:pt>
                <c:pt idx="7799">
                  <c:v>2.798579E7</c:v>
                </c:pt>
                <c:pt idx="7800">
                  <c:v>2.9928135E7</c:v>
                </c:pt>
                <c:pt idx="7801">
                  <c:v>3.2333009E7</c:v>
                </c:pt>
                <c:pt idx="7802">
                  <c:v>3.2614597E7</c:v>
                </c:pt>
                <c:pt idx="7803">
                  <c:v>3.0489696E7</c:v>
                </c:pt>
                <c:pt idx="7804">
                  <c:v>2.8290345E7</c:v>
                </c:pt>
                <c:pt idx="7805">
                  <c:v>2.8610169E7</c:v>
                </c:pt>
                <c:pt idx="7806">
                  <c:v>3.1087696E7</c:v>
                </c:pt>
                <c:pt idx="7807">
                  <c:v>3.3022708E7</c:v>
                </c:pt>
                <c:pt idx="7808">
                  <c:v>3.2535817E7</c:v>
                </c:pt>
                <c:pt idx="7809">
                  <c:v>3.0055566E7</c:v>
                </c:pt>
                <c:pt idx="7810">
                  <c:v>2.811063E7</c:v>
                </c:pt>
                <c:pt idx="7811">
                  <c:v>2.8641359E7</c:v>
                </c:pt>
                <c:pt idx="7812">
                  <c:v>3.1195056E7</c:v>
                </c:pt>
                <c:pt idx="7813">
                  <c:v>3.305128E7</c:v>
                </c:pt>
                <c:pt idx="7814">
                  <c:v>3.212807E7</c:v>
                </c:pt>
                <c:pt idx="7815">
                  <c:v>2.9389127E7</c:v>
                </c:pt>
                <c:pt idx="7816">
                  <c:v>2.7870975E7</c:v>
                </c:pt>
                <c:pt idx="7817">
                  <c:v>2.898097E7</c:v>
                </c:pt>
                <c:pt idx="7818">
                  <c:v>3.1502269E7</c:v>
                </c:pt>
                <c:pt idx="7819">
                  <c:v>3.2805046E7</c:v>
                </c:pt>
                <c:pt idx="7820">
                  <c:v>3.1605538E7</c:v>
                </c:pt>
                <c:pt idx="7821">
                  <c:v>2.8992234E7</c:v>
                </c:pt>
                <c:pt idx="7822">
                  <c:v>2.7789109E7</c:v>
                </c:pt>
                <c:pt idx="7823">
                  <c:v>2.9277046E7</c:v>
                </c:pt>
                <c:pt idx="7824">
                  <c:v>3.1986526E7</c:v>
                </c:pt>
                <c:pt idx="7825">
                  <c:v>3.2696774E7</c:v>
                </c:pt>
                <c:pt idx="7826">
                  <c:v>3.1113435E7</c:v>
                </c:pt>
                <c:pt idx="7827">
                  <c:v>2.864565E7</c:v>
                </c:pt>
                <c:pt idx="7828">
                  <c:v>2.8147473E7</c:v>
                </c:pt>
                <c:pt idx="7829">
                  <c:v>3.0300714E7</c:v>
                </c:pt>
                <c:pt idx="7830">
                  <c:v>3.2954095E7</c:v>
                </c:pt>
                <c:pt idx="7831">
                  <c:v>3.3129129E7</c:v>
                </c:pt>
                <c:pt idx="7832">
                  <c:v>3.0906373E7</c:v>
                </c:pt>
                <c:pt idx="7833">
                  <c:v>2.8587953E7</c:v>
                </c:pt>
                <c:pt idx="7834">
                  <c:v>2.8740793E7</c:v>
                </c:pt>
                <c:pt idx="7835">
                  <c:v>3.1090974E7</c:v>
                </c:pt>
                <c:pt idx="7836">
                  <c:v>3.3250341E7</c:v>
                </c:pt>
                <c:pt idx="7837">
                  <c:v>3.2840931E7</c:v>
                </c:pt>
                <c:pt idx="7838">
                  <c:v>3.0349043E7</c:v>
                </c:pt>
                <c:pt idx="7839">
                  <c:v>2.8127539E7</c:v>
                </c:pt>
                <c:pt idx="7840">
                  <c:v>2.8679574E7</c:v>
                </c:pt>
                <c:pt idx="7841">
                  <c:v>3.136597E7</c:v>
                </c:pt>
                <c:pt idx="7842">
                  <c:v>3.3171595E7</c:v>
                </c:pt>
                <c:pt idx="7843">
                  <c:v>3.2177195E7</c:v>
                </c:pt>
                <c:pt idx="7844">
                  <c:v>2.9506674E7</c:v>
                </c:pt>
                <c:pt idx="7845">
                  <c:v>2.7800781E7</c:v>
                </c:pt>
                <c:pt idx="7846">
                  <c:v>2.8871342E7</c:v>
                </c:pt>
                <c:pt idx="7847">
                  <c:v>3.1405473E7</c:v>
                </c:pt>
                <c:pt idx="7848">
                  <c:v>3.2724122E7</c:v>
                </c:pt>
                <c:pt idx="7849">
                  <c:v>3.1415586E7</c:v>
                </c:pt>
                <c:pt idx="7850">
                  <c:v>2.8960746E7</c:v>
                </c:pt>
                <c:pt idx="7851">
                  <c:v>2.7852494E7</c:v>
                </c:pt>
                <c:pt idx="7852">
                  <c:v>2.9291505E7</c:v>
                </c:pt>
                <c:pt idx="7853">
                  <c:v>3.184473E7</c:v>
                </c:pt>
                <c:pt idx="7854">
                  <c:v>3.2854242E7</c:v>
                </c:pt>
                <c:pt idx="7855">
                  <c:v>3.115093E7</c:v>
                </c:pt>
                <c:pt idx="7856">
                  <c:v>2.8600625E7</c:v>
                </c:pt>
                <c:pt idx="7857">
                  <c:v>2.7949124E7</c:v>
                </c:pt>
                <c:pt idx="7858">
                  <c:v>2.9663908E7</c:v>
                </c:pt>
                <c:pt idx="7859">
                  <c:v>3.2082919E7</c:v>
                </c:pt>
                <c:pt idx="7860">
                  <c:v>3.2183944E7</c:v>
                </c:pt>
                <c:pt idx="7861">
                  <c:v>3.0362576E7</c:v>
                </c:pt>
                <c:pt idx="7862">
                  <c:v>2.817218E7</c:v>
                </c:pt>
                <c:pt idx="7863">
                  <c:v>2.7874028E7</c:v>
                </c:pt>
                <c:pt idx="7864">
                  <c:v>3.0096569E7</c:v>
                </c:pt>
                <c:pt idx="7865">
                  <c:v>3.2399846E7</c:v>
                </c:pt>
                <c:pt idx="7866">
                  <c:v>3.2325522E7</c:v>
                </c:pt>
                <c:pt idx="7867">
                  <c:v>2.980313E7</c:v>
                </c:pt>
                <c:pt idx="7868">
                  <c:v>2.7557981E7</c:v>
                </c:pt>
                <c:pt idx="7869">
                  <c:v>2.7956245E7</c:v>
                </c:pt>
                <c:pt idx="7870">
                  <c:v>3.0365377E7</c:v>
                </c:pt>
                <c:pt idx="7871">
                  <c:v>3.2785826E7</c:v>
                </c:pt>
                <c:pt idx="7872">
                  <c:v>3.209693E7</c:v>
                </c:pt>
                <c:pt idx="7873">
                  <c:v>2.9803243E7</c:v>
                </c:pt>
                <c:pt idx="7874">
                  <c:v>2.7986966E7</c:v>
                </c:pt>
                <c:pt idx="7875">
                  <c:v>2.9086171E7</c:v>
                </c:pt>
                <c:pt idx="7876">
                  <c:v>3.1742447E7</c:v>
                </c:pt>
                <c:pt idx="7877">
                  <c:v>3.3575575E7</c:v>
                </c:pt>
                <c:pt idx="7878">
                  <c:v>3.2462551E7</c:v>
                </c:pt>
                <c:pt idx="7879">
                  <c:v>2.9718039E7</c:v>
                </c:pt>
                <c:pt idx="7880">
                  <c:v>2.8303758E7</c:v>
                </c:pt>
                <c:pt idx="7881">
                  <c:v>2.9714635E7</c:v>
                </c:pt>
                <c:pt idx="7882">
                  <c:v>3.2156908E7</c:v>
                </c:pt>
                <c:pt idx="7883">
                  <c:v>3.3464137E7</c:v>
                </c:pt>
                <c:pt idx="7884">
                  <c:v>3.1498152E7</c:v>
                </c:pt>
                <c:pt idx="7885">
                  <c:v>2.8921069E7</c:v>
                </c:pt>
                <c:pt idx="7886">
                  <c:v>2.8037197E7</c:v>
                </c:pt>
                <c:pt idx="7887">
                  <c:v>2.9792657E7</c:v>
                </c:pt>
                <c:pt idx="7888">
                  <c:v>3.2210292E7</c:v>
                </c:pt>
                <c:pt idx="7889">
                  <c:v>3.3115098E7</c:v>
                </c:pt>
                <c:pt idx="7890">
                  <c:v>3.110429E7</c:v>
                </c:pt>
                <c:pt idx="7891">
                  <c:v>2.8593865E7</c:v>
                </c:pt>
                <c:pt idx="7892">
                  <c:v>2.8338841E7</c:v>
                </c:pt>
                <c:pt idx="7893">
                  <c:v>3.0445881E7</c:v>
                </c:pt>
                <c:pt idx="7894">
                  <c:v>3.272676E7</c:v>
                </c:pt>
                <c:pt idx="7895">
                  <c:v>3.3087223E7</c:v>
                </c:pt>
                <c:pt idx="7896">
                  <c:v>3.0835479E7</c:v>
                </c:pt>
                <c:pt idx="7897">
                  <c:v>2.87077E7</c:v>
                </c:pt>
                <c:pt idx="7898">
                  <c:v>2.9018132E7</c:v>
                </c:pt>
                <c:pt idx="7899">
                  <c:v>3.1419492E7</c:v>
                </c:pt>
                <c:pt idx="7900">
                  <c:v>3.361078E7</c:v>
                </c:pt>
                <c:pt idx="7901">
                  <c:v>3.3064079E7</c:v>
                </c:pt>
                <c:pt idx="7902">
                  <c:v>3.0228137E7</c:v>
                </c:pt>
                <c:pt idx="7903">
                  <c:v>2.8218096E7</c:v>
                </c:pt>
                <c:pt idx="7904">
                  <c:v>2.8993825E7</c:v>
                </c:pt>
                <c:pt idx="7905">
                  <c:v>3.135568E7</c:v>
                </c:pt>
                <c:pt idx="7906">
                  <c:v>3.3145488E7</c:v>
                </c:pt>
                <c:pt idx="7907">
                  <c:v>3.2206716E7</c:v>
                </c:pt>
                <c:pt idx="7908">
                  <c:v>2.9462568E7</c:v>
                </c:pt>
                <c:pt idx="7909">
                  <c:v>2.789236E7</c:v>
                </c:pt>
                <c:pt idx="7910">
                  <c:v>2.9295736E7</c:v>
                </c:pt>
                <c:pt idx="7911">
                  <c:v>3.1837571E7</c:v>
                </c:pt>
                <c:pt idx="7912">
                  <c:v>3.289169E7</c:v>
                </c:pt>
                <c:pt idx="7913">
                  <c:v>3.1173277E7</c:v>
                </c:pt>
                <c:pt idx="7914">
                  <c:v>2.8561938E7</c:v>
                </c:pt>
                <c:pt idx="7915">
                  <c:v>2.7623159E7</c:v>
                </c:pt>
                <c:pt idx="7916">
                  <c:v>2.9241136E7</c:v>
                </c:pt>
                <c:pt idx="7917">
                  <c:v>3.1849747E7</c:v>
                </c:pt>
                <c:pt idx="7918">
                  <c:v>3.2786796E7</c:v>
                </c:pt>
                <c:pt idx="7919">
                  <c:v>3.0688754E7</c:v>
                </c:pt>
                <c:pt idx="7920">
                  <c:v>2.8061294E7</c:v>
                </c:pt>
                <c:pt idx="7921">
                  <c:v>2.756999E7</c:v>
                </c:pt>
                <c:pt idx="7922">
                  <c:v>2.9522798E7</c:v>
                </c:pt>
                <c:pt idx="7923">
                  <c:v>3.1883454E7</c:v>
                </c:pt>
                <c:pt idx="7924">
                  <c:v>3.1964379E7</c:v>
                </c:pt>
                <c:pt idx="7925">
                  <c:v>2.9873306E7</c:v>
                </c:pt>
                <c:pt idx="7926">
                  <c:v>2.7709184E7</c:v>
                </c:pt>
                <c:pt idx="7927">
                  <c:v>2.7578885E7</c:v>
                </c:pt>
                <c:pt idx="7928">
                  <c:v>2.9650902E7</c:v>
                </c:pt>
                <c:pt idx="7929">
                  <c:v>3.1580814E7</c:v>
                </c:pt>
                <c:pt idx="7930">
                  <c:v>3.1266693E7</c:v>
                </c:pt>
                <c:pt idx="7931">
                  <c:v>2.886795E7</c:v>
                </c:pt>
                <c:pt idx="7932">
                  <c:v>2.7008606E7</c:v>
                </c:pt>
                <c:pt idx="7933">
                  <c:v>2.7682374E7</c:v>
                </c:pt>
                <c:pt idx="7934">
                  <c:v>3.0146778E7</c:v>
                </c:pt>
                <c:pt idx="7935">
                  <c:v>3.1851533E7</c:v>
                </c:pt>
                <c:pt idx="7936">
                  <c:v>3.0996065E7</c:v>
                </c:pt>
                <c:pt idx="7937">
                  <c:v>2.8762505E7</c:v>
                </c:pt>
                <c:pt idx="7938">
                  <c:v>2.7267858E7</c:v>
                </c:pt>
                <c:pt idx="7939">
                  <c:v>2.8322876E7</c:v>
                </c:pt>
                <c:pt idx="7940">
                  <c:v>3.1137027E7</c:v>
                </c:pt>
                <c:pt idx="7941">
                  <c:v>3.2969238E7</c:v>
                </c:pt>
                <c:pt idx="7942">
                  <c:v>3.1982174E7</c:v>
                </c:pt>
                <c:pt idx="7943">
                  <c:v>2.937262E7</c:v>
                </c:pt>
                <c:pt idx="7944">
                  <c:v>2.8173219E7</c:v>
                </c:pt>
                <c:pt idx="7945">
                  <c:v>2.9668875E7</c:v>
                </c:pt>
                <c:pt idx="7946">
                  <c:v>3.2214047E7</c:v>
                </c:pt>
                <c:pt idx="7947">
                  <c:v>3.3211115E7</c:v>
                </c:pt>
                <c:pt idx="7948">
                  <c:v>3.1496247E7</c:v>
                </c:pt>
                <c:pt idx="7949">
                  <c:v>2.8863639E7</c:v>
                </c:pt>
                <c:pt idx="7950">
                  <c:v>2.8131438E7</c:v>
                </c:pt>
                <c:pt idx="7951">
                  <c:v>3.0069263E7</c:v>
                </c:pt>
                <c:pt idx="7952">
                  <c:v>3.2468037E7</c:v>
                </c:pt>
                <c:pt idx="7953">
                  <c:v>3.268679E7</c:v>
                </c:pt>
                <c:pt idx="7954">
                  <c:v>3.0279133E7</c:v>
                </c:pt>
                <c:pt idx="7955">
                  <c:v>2.7789677E7</c:v>
                </c:pt>
                <c:pt idx="7956">
                  <c:v>2.7513693E7</c:v>
                </c:pt>
                <c:pt idx="7957">
                  <c:v>2.9816972E7</c:v>
                </c:pt>
                <c:pt idx="7958">
                  <c:v>3.2274276E7</c:v>
                </c:pt>
                <c:pt idx="7959">
                  <c:v>3.2249296E7</c:v>
                </c:pt>
                <c:pt idx="7960">
                  <c:v>2.9819901E7</c:v>
                </c:pt>
                <c:pt idx="7961">
                  <c:v>2.788503E7</c:v>
                </c:pt>
                <c:pt idx="7962">
                  <c:v>2.8295358E7</c:v>
                </c:pt>
                <c:pt idx="7963">
                  <c:v>3.0765462E7</c:v>
                </c:pt>
                <c:pt idx="7964">
                  <c:v>3.2631382E7</c:v>
                </c:pt>
                <c:pt idx="7965">
                  <c:v>3.2157413E7</c:v>
                </c:pt>
                <c:pt idx="7966">
                  <c:v>2.9813917E7</c:v>
                </c:pt>
                <c:pt idx="7967">
                  <c:v>2.8246218E7</c:v>
                </c:pt>
                <c:pt idx="7968">
                  <c:v>2.9308677E7</c:v>
                </c:pt>
                <c:pt idx="7969">
                  <c:v>3.1986599E7</c:v>
                </c:pt>
                <c:pt idx="7970">
                  <c:v>3.3134985E7</c:v>
                </c:pt>
                <c:pt idx="7971">
                  <c:v>3.1552495E7</c:v>
                </c:pt>
                <c:pt idx="7972">
                  <c:v>2.8740642E7</c:v>
                </c:pt>
                <c:pt idx="7973">
                  <c:v>2.7461532E7</c:v>
                </c:pt>
                <c:pt idx="7974">
                  <c:v>2.8826952E7</c:v>
                </c:pt>
                <c:pt idx="7975">
                  <c:v>3.1479468E7</c:v>
                </c:pt>
                <c:pt idx="7976">
                  <c:v>3.2533253E7</c:v>
                </c:pt>
                <c:pt idx="7977">
                  <c:v>3.0949883E7</c:v>
                </c:pt>
                <c:pt idx="7978">
                  <c:v>2.8332988E7</c:v>
                </c:pt>
                <c:pt idx="7979">
                  <c:v>2.747254E7</c:v>
                </c:pt>
                <c:pt idx="7980">
                  <c:v>2.9283104E7</c:v>
                </c:pt>
                <c:pt idx="7981">
                  <c:v>3.1829696E7</c:v>
                </c:pt>
                <c:pt idx="7982">
                  <c:v>3.2536958E7</c:v>
                </c:pt>
                <c:pt idx="7983">
                  <c:v>3.0898094E7</c:v>
                </c:pt>
                <c:pt idx="7984">
                  <c:v>2.8721567E7</c:v>
                </c:pt>
                <c:pt idx="7985">
                  <c:v>2.8693357E7</c:v>
                </c:pt>
                <c:pt idx="7986">
                  <c:v>3.1136186E7</c:v>
                </c:pt>
                <c:pt idx="7987">
                  <c:v>3.3474107E7</c:v>
                </c:pt>
                <c:pt idx="7988">
                  <c:v>3.3631923E7</c:v>
                </c:pt>
                <c:pt idx="7989">
                  <c:v>3.1241758E7</c:v>
                </c:pt>
                <c:pt idx="7990">
                  <c:v>2.90748E7</c:v>
                </c:pt>
                <c:pt idx="7991">
                  <c:v>2.9440675E7</c:v>
                </c:pt>
                <c:pt idx="7992">
                  <c:v>3.1949531E7</c:v>
                </c:pt>
                <c:pt idx="7993">
                  <c:v>3.3767483E7</c:v>
                </c:pt>
                <c:pt idx="7994">
                  <c:v>3.2945558E7</c:v>
                </c:pt>
                <c:pt idx="7995">
                  <c:v>3.0189176E7</c:v>
                </c:pt>
                <c:pt idx="7996">
                  <c:v>2.8282144E7</c:v>
                </c:pt>
                <c:pt idx="7997">
                  <c:v>2.9077407E7</c:v>
                </c:pt>
                <c:pt idx="7998">
                  <c:v>3.1340151E7</c:v>
                </c:pt>
                <c:pt idx="7999">
                  <c:v>3.2674984E7</c:v>
                </c:pt>
                <c:pt idx="8000">
                  <c:v>3.1496038E7</c:v>
                </c:pt>
                <c:pt idx="8001">
                  <c:v>2.8718322E7</c:v>
                </c:pt>
                <c:pt idx="8002">
                  <c:v>2.7253237E7</c:v>
                </c:pt>
                <c:pt idx="8003">
                  <c:v>2.8347932E7</c:v>
                </c:pt>
                <c:pt idx="8004">
                  <c:v>3.0733977E7</c:v>
                </c:pt>
                <c:pt idx="8005">
                  <c:v>3.1758032E7</c:v>
                </c:pt>
                <c:pt idx="8006">
                  <c:v>3.0376043E7</c:v>
                </c:pt>
                <c:pt idx="8007">
                  <c:v>2.7965461E7</c:v>
                </c:pt>
                <c:pt idx="8008">
                  <c:v>2.7120787E7</c:v>
                </c:pt>
                <c:pt idx="8009">
                  <c:v>2.8899662E7</c:v>
                </c:pt>
                <c:pt idx="8010">
                  <c:v>3.160008E7</c:v>
                </c:pt>
                <c:pt idx="8011">
                  <c:v>3.2426651E7</c:v>
                </c:pt>
                <c:pt idx="8012">
                  <c:v>3.0575458E7</c:v>
                </c:pt>
                <c:pt idx="8013">
                  <c:v>2.825662E7</c:v>
                </c:pt>
                <c:pt idx="8014">
                  <c:v>2.7877152E7</c:v>
                </c:pt>
                <c:pt idx="8015">
                  <c:v>3.0035241E7</c:v>
                </c:pt>
                <c:pt idx="8016">
                  <c:v>3.2573949E7</c:v>
                </c:pt>
                <c:pt idx="8017">
                  <c:v>3.2656549E7</c:v>
                </c:pt>
                <c:pt idx="8018">
                  <c:v>3.0297929E7</c:v>
                </c:pt>
                <c:pt idx="8019">
                  <c:v>2.803397E7</c:v>
                </c:pt>
                <c:pt idx="8020">
                  <c:v>2.8258633E7</c:v>
                </c:pt>
                <c:pt idx="8021">
                  <c:v>3.0623296E7</c:v>
                </c:pt>
                <c:pt idx="8022">
                  <c:v>3.2576901E7</c:v>
                </c:pt>
                <c:pt idx="8023">
                  <c:v>3.1936077E7</c:v>
                </c:pt>
                <c:pt idx="8024">
                  <c:v>2.9451437E7</c:v>
                </c:pt>
                <c:pt idx="8025">
                  <c:v>2.7446084E7</c:v>
                </c:pt>
                <c:pt idx="8026">
                  <c:v>2.7991222E7</c:v>
                </c:pt>
                <c:pt idx="8027">
                  <c:v>3.063871E7</c:v>
                </c:pt>
                <c:pt idx="8028">
                  <c:v>3.2506925E7</c:v>
                </c:pt>
                <c:pt idx="8029">
                  <c:v>3.170225E7</c:v>
                </c:pt>
                <c:pt idx="8030">
                  <c:v>2.9235509E7</c:v>
                </c:pt>
                <c:pt idx="8031">
                  <c:v>2.7861805E7</c:v>
                </c:pt>
                <c:pt idx="8032">
                  <c:v>2.8929949E7</c:v>
                </c:pt>
                <c:pt idx="8033">
                  <c:v>3.1486093E7</c:v>
                </c:pt>
                <c:pt idx="8034">
                  <c:v>3.2691221E7</c:v>
                </c:pt>
                <c:pt idx="8035">
                  <c:v>3.1504847E7</c:v>
                </c:pt>
                <c:pt idx="8036">
                  <c:v>2.8972791E7</c:v>
                </c:pt>
                <c:pt idx="8037">
                  <c:v>2.7951691E7</c:v>
                </c:pt>
                <c:pt idx="8038">
                  <c:v>2.9600132E7</c:v>
                </c:pt>
                <c:pt idx="8039">
                  <c:v>3.2131725E7</c:v>
                </c:pt>
                <c:pt idx="8040">
                  <c:v>3.2567493E7</c:v>
                </c:pt>
                <c:pt idx="8041">
                  <c:v>3.0700474E7</c:v>
                </c:pt>
                <c:pt idx="8042">
                  <c:v>2.8161217E7</c:v>
                </c:pt>
                <c:pt idx="8043">
                  <c:v>2.7631096E7</c:v>
                </c:pt>
                <c:pt idx="8044">
                  <c:v>2.9666788E7</c:v>
                </c:pt>
                <c:pt idx="8045">
                  <c:v>3.2312277E7</c:v>
                </c:pt>
                <c:pt idx="8046">
                  <c:v>3.2675737E7</c:v>
                </c:pt>
                <c:pt idx="8047">
                  <c:v>3.0654977E7</c:v>
                </c:pt>
                <c:pt idx="8048">
                  <c:v>2.8359821E7</c:v>
                </c:pt>
                <c:pt idx="8049">
                  <c:v>2.8330399E7</c:v>
                </c:pt>
                <c:pt idx="8050">
                  <c:v>3.069579E7</c:v>
                </c:pt>
                <c:pt idx="8051">
                  <c:v>3.2963071E7</c:v>
                </c:pt>
                <c:pt idx="8052">
                  <c:v>3.2726623E7</c:v>
                </c:pt>
                <c:pt idx="8053">
                  <c:v>3.0555944E7</c:v>
                </c:pt>
                <c:pt idx="8054">
                  <c:v>2.8519788E7</c:v>
                </c:pt>
                <c:pt idx="8055">
                  <c:v>2.9047696E7</c:v>
                </c:pt>
                <c:pt idx="8056">
                  <c:v>3.1652885E7</c:v>
                </c:pt>
                <c:pt idx="8057">
                  <c:v>3.3581457E7</c:v>
                </c:pt>
                <c:pt idx="8058">
                  <c:v>3.2617073E7</c:v>
                </c:pt>
                <c:pt idx="8059">
                  <c:v>2.9782452E7</c:v>
                </c:pt>
                <c:pt idx="8060">
                  <c:v>2.8099373E7</c:v>
                </c:pt>
                <c:pt idx="8061">
                  <c:v>2.9034334E7</c:v>
                </c:pt>
                <c:pt idx="8062">
                  <c:v>3.1554019E7</c:v>
                </c:pt>
                <c:pt idx="8063">
                  <c:v>3.2879532E7</c:v>
                </c:pt>
                <c:pt idx="8064">
                  <c:v>3.1422495E7</c:v>
                </c:pt>
                <c:pt idx="8065">
                  <c:v>2.8866467E7</c:v>
                </c:pt>
                <c:pt idx="8066">
                  <c:v>2.7630259E7</c:v>
                </c:pt>
                <c:pt idx="8067">
                  <c:v>2.8923254E7</c:v>
                </c:pt>
                <c:pt idx="8068">
                  <c:v>3.1358971E7</c:v>
                </c:pt>
                <c:pt idx="8069">
                  <c:v>3.2405014E7</c:v>
                </c:pt>
                <c:pt idx="8070">
                  <c:v>3.0708225E7</c:v>
                </c:pt>
                <c:pt idx="8071">
                  <c:v>2.8194777E7</c:v>
                </c:pt>
                <c:pt idx="8072">
                  <c:v>2.7606419E7</c:v>
                </c:pt>
                <c:pt idx="8073">
                  <c:v>2.9665554E7</c:v>
                </c:pt>
                <c:pt idx="8074">
                  <c:v>3.2203499E7</c:v>
                </c:pt>
                <c:pt idx="8075">
                  <c:v>3.2771063E7</c:v>
                </c:pt>
                <c:pt idx="8076">
                  <c:v>3.0960639E7</c:v>
                </c:pt>
                <c:pt idx="8077">
                  <c:v>2.8750803E7</c:v>
                </c:pt>
                <c:pt idx="8078">
                  <c:v>2.8719711E7</c:v>
                </c:pt>
                <c:pt idx="8079">
                  <c:v>3.1038826E7</c:v>
                </c:pt>
                <c:pt idx="8080">
                  <c:v>3.3566915E7</c:v>
                </c:pt>
                <c:pt idx="8081">
                  <c:v>3.3474409E7</c:v>
                </c:pt>
                <c:pt idx="8082">
                  <c:v>3.0842623E7</c:v>
                </c:pt>
                <c:pt idx="8083">
                  <c:v>2.862064E7</c:v>
                </c:pt>
                <c:pt idx="8084">
                  <c:v>2.9133048E7</c:v>
                </c:pt>
                <c:pt idx="8085">
                  <c:v>3.1660202E7</c:v>
                </c:pt>
                <c:pt idx="8086">
                  <c:v>3.3457835E7</c:v>
                </c:pt>
                <c:pt idx="8087">
                  <c:v>3.266303E7</c:v>
                </c:pt>
                <c:pt idx="8088">
                  <c:v>2.9950766E7</c:v>
                </c:pt>
                <c:pt idx="8089">
                  <c:v>2.7984354E7</c:v>
                </c:pt>
                <c:pt idx="8090">
                  <c:v>2.8834939E7</c:v>
                </c:pt>
                <c:pt idx="8091">
                  <c:v>3.1511391E7</c:v>
                </c:pt>
                <c:pt idx="8092">
                  <c:v>3.3198155E7</c:v>
                </c:pt>
                <c:pt idx="8093">
                  <c:v>3.197883E7</c:v>
                </c:pt>
                <c:pt idx="8094">
                  <c:v>2.9357856E7</c:v>
                </c:pt>
                <c:pt idx="8095">
                  <c:v>2.8117176E7</c:v>
                </c:pt>
                <c:pt idx="8096">
                  <c:v>2.9493576E7</c:v>
                </c:pt>
                <c:pt idx="8097">
                  <c:v>3.1901118E7</c:v>
                </c:pt>
                <c:pt idx="8098">
                  <c:v>3.3156996E7</c:v>
                </c:pt>
                <c:pt idx="8099">
                  <c:v>3.1658662E7</c:v>
                </c:pt>
                <c:pt idx="8100">
                  <c:v>2.9105662E7</c:v>
                </c:pt>
                <c:pt idx="8101">
                  <c:v>2.843137E7</c:v>
                </c:pt>
                <c:pt idx="8102">
                  <c:v>3.0116863E7</c:v>
                </c:pt>
                <c:pt idx="8103">
                  <c:v>3.2614722E7</c:v>
                </c:pt>
                <c:pt idx="8104">
                  <c:v>3.2986193E7</c:v>
                </c:pt>
                <c:pt idx="8105">
                  <c:v>3.083705E7</c:v>
                </c:pt>
                <c:pt idx="8106">
                  <c:v>2.8287947E7</c:v>
                </c:pt>
                <c:pt idx="8107">
                  <c:v>2.7998226E7</c:v>
                </c:pt>
                <c:pt idx="8108">
                  <c:v>3.0047537E7</c:v>
                </c:pt>
                <c:pt idx="8109">
                  <c:v>3.2369202E7</c:v>
                </c:pt>
                <c:pt idx="8110">
                  <c:v>3.2408031E7</c:v>
                </c:pt>
                <c:pt idx="8111">
                  <c:v>2.9995863E7</c:v>
                </c:pt>
                <c:pt idx="8112">
                  <c:v>2.7632493E7</c:v>
                </c:pt>
                <c:pt idx="8113">
                  <c:v>2.7857418E7</c:v>
                </c:pt>
                <c:pt idx="8114">
                  <c:v>3.0157541E7</c:v>
                </c:pt>
                <c:pt idx="8115">
                  <c:v>3.2420555E7</c:v>
                </c:pt>
                <c:pt idx="8116">
                  <c:v>3.1861344E7</c:v>
                </c:pt>
                <c:pt idx="8117">
                  <c:v>2.9541714E7</c:v>
                </c:pt>
                <c:pt idx="8118">
                  <c:v>2.769193E7</c:v>
                </c:pt>
                <c:pt idx="8119">
                  <c:v>2.8540954E7</c:v>
                </c:pt>
                <c:pt idx="8120">
                  <c:v>3.1109347E7</c:v>
                </c:pt>
                <c:pt idx="8121">
                  <c:v>3.3210223E7</c:v>
                </c:pt>
                <c:pt idx="8122">
                  <c:v>3.2154759E7</c:v>
                </c:pt>
                <c:pt idx="8123">
                  <c:v>2.9725358E7</c:v>
                </c:pt>
                <c:pt idx="8124">
                  <c:v>2.8322272E7</c:v>
                </c:pt>
                <c:pt idx="8125">
                  <c:v>2.9888314E7</c:v>
                </c:pt>
                <c:pt idx="8126">
                  <c:v>3.2744869E7</c:v>
                </c:pt>
                <c:pt idx="8127">
                  <c:v>3.4041251E7</c:v>
                </c:pt>
                <c:pt idx="8128">
                  <c:v>3.2603501E7</c:v>
                </c:pt>
                <c:pt idx="8129">
                  <c:v>3.0120173E7</c:v>
                </c:pt>
                <c:pt idx="8130">
                  <c:v>2.9037005E7</c:v>
                </c:pt>
                <c:pt idx="8131">
                  <c:v>3.0766645E7</c:v>
                </c:pt>
                <c:pt idx="8132">
                  <c:v>3.3309816E7</c:v>
                </c:pt>
                <c:pt idx="8133">
                  <c:v>3.4113971E7</c:v>
                </c:pt>
                <c:pt idx="8134">
                  <c:v>3.2106074E7</c:v>
                </c:pt>
                <c:pt idx="8135">
                  <c:v>2.9625573E7</c:v>
                </c:pt>
                <c:pt idx="8136">
                  <c:v>2.9088389E7</c:v>
                </c:pt>
                <c:pt idx="8137">
                  <c:v>3.1034619E7</c:v>
                </c:pt>
                <c:pt idx="8138">
                  <c:v>3.3421487E7</c:v>
                </c:pt>
                <c:pt idx="8139">
                  <c:v>3.3672556E7</c:v>
                </c:pt>
                <c:pt idx="8140">
                  <c:v>3.1491939E7</c:v>
                </c:pt>
                <c:pt idx="8141">
                  <c:v>2.9095742E7</c:v>
                </c:pt>
                <c:pt idx="8142">
                  <c:v>2.9125936E7</c:v>
                </c:pt>
                <c:pt idx="8143">
                  <c:v>3.1621227E7</c:v>
                </c:pt>
                <c:pt idx="8144">
                  <c:v>3.3584298E7</c:v>
                </c:pt>
                <c:pt idx="8145">
                  <c:v>3.3374967E7</c:v>
                </c:pt>
                <c:pt idx="8146">
                  <c:v>3.1017667E7</c:v>
                </c:pt>
                <c:pt idx="8147">
                  <c:v>2.8833161E7</c:v>
                </c:pt>
                <c:pt idx="8148">
                  <c:v>2.9517604E7</c:v>
                </c:pt>
                <c:pt idx="8149">
                  <c:v>3.199173E7</c:v>
                </c:pt>
                <c:pt idx="8150">
                  <c:v>3.3812306E7</c:v>
                </c:pt>
                <c:pt idx="8151">
                  <c:v>3.2752711E7</c:v>
                </c:pt>
                <c:pt idx="8152">
                  <c:v>3.003065E7</c:v>
                </c:pt>
                <c:pt idx="8153">
                  <c:v>2.8474529E7</c:v>
                </c:pt>
                <c:pt idx="8154">
                  <c:v>2.9571401E7</c:v>
                </c:pt>
                <c:pt idx="8155">
                  <c:v>3.2076062E7</c:v>
                </c:pt>
                <c:pt idx="8156">
                  <c:v>3.3387282E7</c:v>
                </c:pt>
                <c:pt idx="8157">
                  <c:v>3.2256622E7</c:v>
                </c:pt>
                <c:pt idx="8158">
                  <c:v>2.9446738E7</c:v>
                </c:pt>
                <c:pt idx="8159">
                  <c:v>2.8243345E7</c:v>
                </c:pt>
                <c:pt idx="8160">
                  <c:v>2.9851032E7</c:v>
                </c:pt>
                <c:pt idx="8161">
                  <c:v>3.2413914E7</c:v>
                </c:pt>
                <c:pt idx="8162">
                  <c:v>3.3560322E7</c:v>
                </c:pt>
                <c:pt idx="8163">
                  <c:v>3.1860901E7</c:v>
                </c:pt>
                <c:pt idx="8164">
                  <c:v>2.9388553E7</c:v>
                </c:pt>
                <c:pt idx="8165">
                  <c:v>2.8654585E7</c:v>
                </c:pt>
                <c:pt idx="8166">
                  <c:v>3.0707338E7</c:v>
                </c:pt>
                <c:pt idx="8167">
                  <c:v>3.3054393E7</c:v>
                </c:pt>
                <c:pt idx="8168">
                  <c:v>3.3437248E7</c:v>
                </c:pt>
                <c:pt idx="8169">
                  <c:v>3.1276204E7</c:v>
                </c:pt>
                <c:pt idx="8170">
                  <c:v>2.8836264E7</c:v>
                </c:pt>
                <c:pt idx="8171">
                  <c:v>2.8714424E7</c:v>
                </c:pt>
                <c:pt idx="8172">
                  <c:v>3.0979852E7</c:v>
                </c:pt>
                <c:pt idx="8173">
                  <c:v>3.3153227E7</c:v>
                </c:pt>
                <c:pt idx="8174">
                  <c:v>3.278583E7</c:v>
                </c:pt>
                <c:pt idx="8175">
                  <c:v>3.0173185E7</c:v>
                </c:pt>
                <c:pt idx="8176">
                  <c:v>2.7876301E7</c:v>
                </c:pt>
                <c:pt idx="8177">
                  <c:v>2.8255261E7</c:v>
                </c:pt>
                <c:pt idx="8178">
                  <c:v>3.0718321E7</c:v>
                </c:pt>
                <c:pt idx="8179">
                  <c:v>3.2461681E7</c:v>
                </c:pt>
                <c:pt idx="8180">
                  <c:v>3.1998406E7</c:v>
                </c:pt>
                <c:pt idx="8181">
                  <c:v>2.955796E7</c:v>
                </c:pt>
                <c:pt idx="8182">
                  <c:v>2.7707437E7</c:v>
                </c:pt>
                <c:pt idx="8183">
                  <c:v>2.8564598E7</c:v>
                </c:pt>
                <c:pt idx="8184">
                  <c:v>3.115605E7</c:v>
                </c:pt>
                <c:pt idx="8185">
                  <c:v>3.264992E7</c:v>
                </c:pt>
                <c:pt idx="8186">
                  <c:v>3.1510258E7</c:v>
                </c:pt>
                <c:pt idx="8187">
                  <c:v>2.9057695E7</c:v>
                </c:pt>
                <c:pt idx="8188">
                  <c:v>2.7806068E7</c:v>
                </c:pt>
                <c:pt idx="8189">
                  <c:v>2.9317612E7</c:v>
                </c:pt>
                <c:pt idx="8190">
                  <c:v>3.2043933E7</c:v>
                </c:pt>
                <c:pt idx="8191">
                  <c:v>3.3235885E7</c:v>
                </c:pt>
                <c:pt idx="8192">
                  <c:v>3.1631905E7</c:v>
                </c:pt>
                <c:pt idx="8193">
                  <c:v>2.9079981E7</c:v>
                </c:pt>
                <c:pt idx="8194">
                  <c:v>2.8424781E7</c:v>
                </c:pt>
                <c:pt idx="8195">
                  <c:v>3.0303444E7</c:v>
                </c:pt>
                <c:pt idx="8196">
                  <c:v>3.2858372E7</c:v>
                </c:pt>
                <c:pt idx="8197">
                  <c:v>3.343392E7</c:v>
                </c:pt>
                <c:pt idx="8198">
                  <c:v>3.1345832E7</c:v>
                </c:pt>
                <c:pt idx="8199">
                  <c:v>2.8857983E7</c:v>
                </c:pt>
                <c:pt idx="8200">
                  <c:v>2.8617886E7</c:v>
                </c:pt>
                <c:pt idx="8201">
                  <c:v>3.0806449E7</c:v>
                </c:pt>
                <c:pt idx="8202">
                  <c:v>3.3029085E7</c:v>
                </c:pt>
                <c:pt idx="8203">
                  <c:v>3.2884432E7</c:v>
                </c:pt>
                <c:pt idx="8204">
                  <c:v>3.0581271E7</c:v>
                </c:pt>
                <c:pt idx="8205">
                  <c:v>2.8378292E7</c:v>
                </c:pt>
                <c:pt idx="8206">
                  <c:v>2.8513171E7</c:v>
                </c:pt>
                <c:pt idx="8207">
                  <c:v>3.0850485E7</c:v>
                </c:pt>
                <c:pt idx="8208">
                  <c:v>3.2863856E7</c:v>
                </c:pt>
                <c:pt idx="8209">
                  <c:v>3.2454467E7</c:v>
                </c:pt>
                <c:pt idx="8210">
                  <c:v>2.9946559E7</c:v>
                </c:pt>
                <c:pt idx="8211">
                  <c:v>2.8128442E7</c:v>
                </c:pt>
                <c:pt idx="8212">
                  <c:v>2.8865554E7</c:v>
                </c:pt>
                <c:pt idx="8213">
                  <c:v>3.1443097E7</c:v>
                </c:pt>
                <c:pt idx="8214">
                  <c:v>3.3251313E7</c:v>
                </c:pt>
                <c:pt idx="8215">
                  <c:v>3.2286205E7</c:v>
                </c:pt>
                <c:pt idx="8216">
                  <c:v>2.9724001E7</c:v>
                </c:pt>
                <c:pt idx="8217">
                  <c:v>2.8243041E7</c:v>
                </c:pt>
                <c:pt idx="8218">
                  <c:v>2.944372E7</c:v>
                </c:pt>
                <c:pt idx="8219">
                  <c:v>3.2189185E7</c:v>
                </c:pt>
                <c:pt idx="8220">
                  <c:v>3.3518279E7</c:v>
                </c:pt>
                <c:pt idx="8221">
                  <c:v>3.198834E7</c:v>
                </c:pt>
                <c:pt idx="8222">
                  <c:v>2.9299345E7</c:v>
                </c:pt>
                <c:pt idx="8223">
                  <c:v>2.8412113E7</c:v>
                </c:pt>
                <c:pt idx="8224">
                  <c:v>3.0235953E7</c:v>
                </c:pt>
                <c:pt idx="8225">
                  <c:v>3.2851113E7</c:v>
                </c:pt>
                <c:pt idx="8226">
                  <c:v>3.339871E7</c:v>
                </c:pt>
                <c:pt idx="8227">
                  <c:v>3.1353794E7</c:v>
                </c:pt>
                <c:pt idx="8228">
                  <c:v>2.8960534E7</c:v>
                </c:pt>
                <c:pt idx="8229">
                  <c:v>2.8491183E7</c:v>
                </c:pt>
                <c:pt idx="8230">
                  <c:v>3.0675247E7</c:v>
                </c:pt>
                <c:pt idx="8231">
                  <c:v>3.3406096E7</c:v>
                </c:pt>
                <c:pt idx="8232">
                  <c:v>3.3534107E7</c:v>
                </c:pt>
                <c:pt idx="8233">
                  <c:v>3.1120597E7</c:v>
                </c:pt>
                <c:pt idx="8234">
                  <c:v>2.8856172E7</c:v>
                </c:pt>
                <c:pt idx="8235">
                  <c:v>2.9004555E7</c:v>
                </c:pt>
                <c:pt idx="8236">
                  <c:v>3.1563667E7</c:v>
                </c:pt>
                <c:pt idx="8237">
                  <c:v>3.3626987E7</c:v>
                </c:pt>
                <c:pt idx="8238">
                  <c:v>3.3315555E7</c:v>
                </c:pt>
                <c:pt idx="8239">
                  <c:v>3.093921E7</c:v>
                </c:pt>
                <c:pt idx="8240">
                  <c:v>2.8992366E7</c:v>
                </c:pt>
                <c:pt idx="8241">
                  <c:v>2.9570826E7</c:v>
                </c:pt>
                <c:pt idx="8242">
                  <c:v>3.2122156E7</c:v>
                </c:pt>
                <c:pt idx="8243">
                  <c:v>3.3928461E7</c:v>
                </c:pt>
                <c:pt idx="8244">
                  <c:v>3.2870941E7</c:v>
                </c:pt>
                <c:pt idx="8245">
                  <c:v>3.0090255E7</c:v>
                </c:pt>
                <c:pt idx="8246">
                  <c:v>2.85205E7</c:v>
                </c:pt>
                <c:pt idx="8247">
                  <c:v>2.96931E7</c:v>
                </c:pt>
                <c:pt idx="8248">
                  <c:v>3.2085767E7</c:v>
                </c:pt>
                <c:pt idx="8249">
                  <c:v>3.325744E7</c:v>
                </c:pt>
                <c:pt idx="8250">
                  <c:v>3.1958595E7</c:v>
                </c:pt>
                <c:pt idx="8251">
                  <c:v>2.9261626E7</c:v>
                </c:pt>
                <c:pt idx="8252">
                  <c:v>2.8073242E7</c:v>
                </c:pt>
                <c:pt idx="8253">
                  <c:v>2.9489054E7</c:v>
                </c:pt>
                <c:pt idx="8254">
                  <c:v>3.2159654E7</c:v>
                </c:pt>
                <c:pt idx="8255">
                  <c:v>3.2880038E7</c:v>
                </c:pt>
                <c:pt idx="8256">
                  <c:v>3.0997442E7</c:v>
                </c:pt>
                <c:pt idx="8257">
                  <c:v>2.8479517E7</c:v>
                </c:pt>
                <c:pt idx="8258">
                  <c:v>2.7977923E7</c:v>
                </c:pt>
                <c:pt idx="8259">
                  <c:v>2.9877876E7</c:v>
                </c:pt>
                <c:pt idx="8260">
                  <c:v>3.2347912E7</c:v>
                </c:pt>
                <c:pt idx="8261">
                  <c:v>3.2891573E7</c:v>
                </c:pt>
                <c:pt idx="8262">
                  <c:v>3.0603288E7</c:v>
                </c:pt>
                <c:pt idx="8263">
                  <c:v>2.82204E7</c:v>
                </c:pt>
                <c:pt idx="8264">
                  <c:v>2.8188181E7</c:v>
                </c:pt>
                <c:pt idx="8265">
                  <c:v>3.0630469E7</c:v>
                </c:pt>
                <c:pt idx="8266">
                  <c:v>3.2865497E7</c:v>
                </c:pt>
                <c:pt idx="8267">
                  <c:v>3.2218218E7</c:v>
                </c:pt>
                <c:pt idx="8268">
                  <c:v>2.9936103E7</c:v>
                </c:pt>
                <c:pt idx="8269">
                  <c:v>2.7796623E7</c:v>
                </c:pt>
                <c:pt idx="8270">
                  <c:v>2.8173435E7</c:v>
                </c:pt>
                <c:pt idx="8271">
                  <c:v>3.0749245E7</c:v>
                </c:pt>
                <c:pt idx="8272">
                  <c:v>3.270272E7</c:v>
                </c:pt>
                <c:pt idx="8273">
                  <c:v>3.1788366E7</c:v>
                </c:pt>
                <c:pt idx="8274">
                  <c:v>2.914243E7</c:v>
                </c:pt>
                <c:pt idx="8275">
                  <c:v>2.7527781E7</c:v>
                </c:pt>
                <c:pt idx="8276">
                  <c:v>2.8634439E7</c:v>
                </c:pt>
                <c:pt idx="8277">
                  <c:v>3.1498238E7</c:v>
                </c:pt>
                <c:pt idx="8278">
                  <c:v>3.2789723E7</c:v>
                </c:pt>
                <c:pt idx="8279">
                  <c:v>3.1765208E7</c:v>
                </c:pt>
                <c:pt idx="8280">
                  <c:v>2.9482552E7</c:v>
                </c:pt>
                <c:pt idx="8281">
                  <c:v>2.8159753E7</c:v>
                </c:pt>
                <c:pt idx="8282">
                  <c:v>2.9611309E7</c:v>
                </c:pt>
                <c:pt idx="8283">
                  <c:v>3.2254001E7</c:v>
                </c:pt>
                <c:pt idx="8284">
                  <c:v>3.3158681E7</c:v>
                </c:pt>
                <c:pt idx="8285">
                  <c:v>3.1411286E7</c:v>
                </c:pt>
                <c:pt idx="8286">
                  <c:v>2.8818697E7</c:v>
                </c:pt>
                <c:pt idx="8287">
                  <c:v>2.7981984E7</c:v>
                </c:pt>
                <c:pt idx="8288">
                  <c:v>2.9909172E7</c:v>
                </c:pt>
                <c:pt idx="8289">
                  <c:v>3.2061459E7</c:v>
                </c:pt>
                <c:pt idx="8290">
                  <c:v>3.2250019E7</c:v>
                </c:pt>
                <c:pt idx="8291">
                  <c:v>3.039634E7</c:v>
                </c:pt>
                <c:pt idx="8292">
                  <c:v>2.7921115E7</c:v>
                </c:pt>
                <c:pt idx="8293">
                  <c:v>2.7778522E7</c:v>
                </c:pt>
                <c:pt idx="8294">
                  <c:v>3.0093669E7</c:v>
                </c:pt>
                <c:pt idx="8295">
                  <c:v>3.2563261E7</c:v>
                </c:pt>
                <c:pt idx="8296">
                  <c:v>3.2566229E7</c:v>
                </c:pt>
                <c:pt idx="8297">
                  <c:v>3.0346427E7</c:v>
                </c:pt>
                <c:pt idx="8298">
                  <c:v>2.829473E7</c:v>
                </c:pt>
                <c:pt idx="8299">
                  <c:v>2.874209E7</c:v>
                </c:pt>
                <c:pt idx="8300">
                  <c:v>3.1361483E7</c:v>
                </c:pt>
                <c:pt idx="8301">
                  <c:v>3.3382707E7</c:v>
                </c:pt>
                <c:pt idx="8302">
                  <c:v>3.3132331E7</c:v>
                </c:pt>
                <c:pt idx="8303">
                  <c:v>3.0674636E7</c:v>
                </c:pt>
                <c:pt idx="8304">
                  <c:v>2.8844354E7</c:v>
                </c:pt>
                <c:pt idx="8305">
                  <c:v>2.9734914E7</c:v>
                </c:pt>
                <c:pt idx="8306">
                  <c:v>3.2213238E7</c:v>
                </c:pt>
                <c:pt idx="8307">
                  <c:v>3.3736219E7</c:v>
                </c:pt>
                <c:pt idx="8308">
                  <c:v>3.2419383E7</c:v>
                </c:pt>
                <c:pt idx="8309">
                  <c:v>2.9527511E7</c:v>
                </c:pt>
                <c:pt idx="8310">
                  <c:v>2.8061207E7</c:v>
                </c:pt>
                <c:pt idx="8311">
                  <c:v>2.9466023E7</c:v>
                </c:pt>
                <c:pt idx="8312">
                  <c:v>3.2253939E7</c:v>
                </c:pt>
                <c:pt idx="8313">
                  <c:v>3.3394334E7</c:v>
                </c:pt>
                <c:pt idx="8314">
                  <c:v>3.1750391E7</c:v>
                </c:pt>
                <c:pt idx="8315">
                  <c:v>2.8924763E7</c:v>
                </c:pt>
                <c:pt idx="8316">
                  <c:v>2.8042903E7</c:v>
                </c:pt>
                <c:pt idx="8317">
                  <c:v>2.9688312E7</c:v>
                </c:pt>
                <c:pt idx="8318">
                  <c:v>3.2133177E7</c:v>
                </c:pt>
                <c:pt idx="8319">
                  <c:v>3.2837753E7</c:v>
                </c:pt>
                <c:pt idx="8320">
                  <c:v>3.1012512E7</c:v>
                </c:pt>
                <c:pt idx="8321">
                  <c:v>2.8566284E7</c:v>
                </c:pt>
                <c:pt idx="8322">
                  <c:v>2.83852E7</c:v>
                </c:pt>
                <c:pt idx="8323">
                  <c:v>3.0455109E7</c:v>
                </c:pt>
                <c:pt idx="8324">
                  <c:v>3.2618429E7</c:v>
                </c:pt>
                <c:pt idx="8325">
                  <c:v>3.252056E7</c:v>
                </c:pt>
                <c:pt idx="8326">
                  <c:v>3.0183086E7</c:v>
                </c:pt>
                <c:pt idx="8327">
                  <c:v>2.7893246E7</c:v>
                </c:pt>
                <c:pt idx="8328">
                  <c:v>2.8093118E7</c:v>
                </c:pt>
                <c:pt idx="8329">
                  <c:v>3.0390786E7</c:v>
                </c:pt>
                <c:pt idx="8330">
                  <c:v>3.2666226E7</c:v>
                </c:pt>
                <c:pt idx="8331">
                  <c:v>3.2290146E7</c:v>
                </c:pt>
                <c:pt idx="8332">
                  <c:v>2.9793457E7</c:v>
                </c:pt>
                <c:pt idx="8333">
                  <c:v>2.7731738E7</c:v>
                </c:pt>
                <c:pt idx="8334">
                  <c:v>2.8571982E7</c:v>
                </c:pt>
                <c:pt idx="8335">
                  <c:v>3.1314573E7</c:v>
                </c:pt>
                <c:pt idx="8336">
                  <c:v>3.3128553E7</c:v>
                </c:pt>
                <c:pt idx="8337">
                  <c:v>3.2136156E7</c:v>
                </c:pt>
                <c:pt idx="8338">
                  <c:v>2.9638476E7</c:v>
                </c:pt>
                <c:pt idx="8339">
                  <c:v>2.82345E7</c:v>
                </c:pt>
                <c:pt idx="8340">
                  <c:v>2.9506548E7</c:v>
                </c:pt>
                <c:pt idx="8341">
                  <c:v>3.2265788E7</c:v>
                </c:pt>
                <c:pt idx="8342">
                  <c:v>3.3576443E7</c:v>
                </c:pt>
                <c:pt idx="8343">
                  <c:v>3.186122E7</c:v>
                </c:pt>
                <c:pt idx="8344">
                  <c:v>2.9123879E7</c:v>
                </c:pt>
                <c:pt idx="8345">
                  <c:v>2.8066077E7</c:v>
                </c:pt>
                <c:pt idx="8346">
                  <c:v>2.9661624E7</c:v>
                </c:pt>
                <c:pt idx="8347">
                  <c:v>3.211528E7</c:v>
                </c:pt>
                <c:pt idx="8348">
                  <c:v>3.2901241E7</c:v>
                </c:pt>
                <c:pt idx="8349">
                  <c:v>3.0945436E7</c:v>
                </c:pt>
                <c:pt idx="8350">
                  <c:v>2.8498738E7</c:v>
                </c:pt>
                <c:pt idx="8351">
                  <c:v>2.7934456E7</c:v>
                </c:pt>
                <c:pt idx="8352">
                  <c:v>2.9940959E7</c:v>
                </c:pt>
                <c:pt idx="8353">
                  <c:v>3.225409E7</c:v>
                </c:pt>
                <c:pt idx="8354">
                  <c:v>3.233437E7</c:v>
                </c:pt>
                <c:pt idx="8355">
                  <c:v>3.003471E7</c:v>
                </c:pt>
                <c:pt idx="8356">
                  <c:v>2.7818613E7</c:v>
                </c:pt>
                <c:pt idx="8357">
                  <c:v>2.7968324E7</c:v>
                </c:pt>
                <c:pt idx="8358">
                  <c:v>3.0192451E7</c:v>
                </c:pt>
                <c:pt idx="8359">
                  <c:v>3.2270222E7</c:v>
                </c:pt>
                <c:pt idx="8360">
                  <c:v>3.1928214E7</c:v>
                </c:pt>
                <c:pt idx="8361">
                  <c:v>2.9237613E7</c:v>
                </c:pt>
                <c:pt idx="8362">
                  <c:v>2.7309883E7</c:v>
                </c:pt>
                <c:pt idx="8363">
                  <c:v>2.7953914E7</c:v>
                </c:pt>
                <c:pt idx="8364">
                  <c:v>3.0579993E7</c:v>
                </c:pt>
                <c:pt idx="8365">
                  <c:v>3.2347853E7</c:v>
                </c:pt>
                <c:pt idx="8366">
                  <c:v>3.1679294E7</c:v>
                </c:pt>
                <c:pt idx="8367">
                  <c:v>2.9231534E7</c:v>
                </c:pt>
                <c:pt idx="8368">
                  <c:v>2.7748632E7</c:v>
                </c:pt>
                <c:pt idx="8369">
                  <c:v>2.8879264E7</c:v>
                </c:pt>
                <c:pt idx="8370">
                  <c:v>3.1477093E7</c:v>
                </c:pt>
                <c:pt idx="8371">
                  <c:v>3.3139321E7</c:v>
                </c:pt>
                <c:pt idx="8372">
                  <c:v>3.2163555E7</c:v>
                </c:pt>
                <c:pt idx="8373">
                  <c:v>2.9623235E7</c:v>
                </c:pt>
                <c:pt idx="8374">
                  <c:v>2.8540811E7</c:v>
                </c:pt>
                <c:pt idx="8375">
                  <c:v>2.9921846E7</c:v>
                </c:pt>
                <c:pt idx="8376">
                  <c:v>3.2463006E7</c:v>
                </c:pt>
                <c:pt idx="8377">
                  <c:v>3.3462234E7</c:v>
                </c:pt>
                <c:pt idx="8378">
                  <c:v>3.1852671E7</c:v>
                </c:pt>
                <c:pt idx="8379">
                  <c:v>2.9275258E7</c:v>
                </c:pt>
                <c:pt idx="8380">
                  <c:v>2.8560698E7</c:v>
                </c:pt>
                <c:pt idx="8381">
                  <c:v>3.0483442E7</c:v>
                </c:pt>
                <c:pt idx="8382">
                  <c:v>3.2969065E7</c:v>
                </c:pt>
                <c:pt idx="8383">
                  <c:v>3.3368964E7</c:v>
                </c:pt>
                <c:pt idx="8384">
                  <c:v>3.0994161E7</c:v>
                </c:pt>
                <c:pt idx="8385">
                  <c:v>2.8433656E7</c:v>
                </c:pt>
                <c:pt idx="8386">
                  <c:v>2.8215669E7</c:v>
                </c:pt>
                <c:pt idx="8387">
                  <c:v>3.0370129E7</c:v>
                </c:pt>
                <c:pt idx="8388">
                  <c:v>3.2871982E7</c:v>
                </c:pt>
                <c:pt idx="8389">
                  <c:v>3.2888127E7</c:v>
                </c:pt>
                <c:pt idx="8390">
                  <c:v>3.0167547E7</c:v>
                </c:pt>
                <c:pt idx="8391">
                  <c:v>2.7885651E7</c:v>
                </c:pt>
                <c:pt idx="8392">
                  <c:v>2.8174493E7</c:v>
                </c:pt>
                <c:pt idx="8393">
                  <c:v>3.0433457E7</c:v>
                </c:pt>
                <c:pt idx="8394">
                  <c:v>3.2246217E7</c:v>
                </c:pt>
                <c:pt idx="8395">
                  <c:v>3.1607419E7</c:v>
                </c:pt>
                <c:pt idx="8396">
                  <c:v>2.8967496E7</c:v>
                </c:pt>
                <c:pt idx="8397">
                  <c:v>2.7347254E7</c:v>
                </c:pt>
                <c:pt idx="8398">
                  <c:v>2.825955E7</c:v>
                </c:pt>
                <c:pt idx="8399">
                  <c:v>3.1264473E7</c:v>
                </c:pt>
                <c:pt idx="8400">
                  <c:v>3.2761486E7</c:v>
                </c:pt>
                <c:pt idx="8401">
                  <c:v>3.1295749E7</c:v>
                </c:pt>
                <c:pt idx="8402">
                  <c:v>2.8615592E7</c:v>
                </c:pt>
                <c:pt idx="8403">
                  <c:v>2.7540011E7</c:v>
                </c:pt>
                <c:pt idx="8404">
                  <c:v>2.905155E7</c:v>
                </c:pt>
                <c:pt idx="8405">
                  <c:v>3.1766053E7</c:v>
                </c:pt>
                <c:pt idx="8406">
                  <c:v>3.2999461E7</c:v>
                </c:pt>
                <c:pt idx="8407">
                  <c:v>3.1408597E7</c:v>
                </c:pt>
                <c:pt idx="8408">
                  <c:v>2.8819164E7</c:v>
                </c:pt>
                <c:pt idx="8409">
                  <c:v>2.8046813E7</c:v>
                </c:pt>
                <c:pt idx="8410">
                  <c:v>2.9835913E7</c:v>
                </c:pt>
                <c:pt idx="8411">
                  <c:v>3.2323261E7</c:v>
                </c:pt>
                <c:pt idx="8412">
                  <c:v>3.248317E7</c:v>
                </c:pt>
                <c:pt idx="8413">
                  <c:v>3.0410541E7</c:v>
                </c:pt>
                <c:pt idx="8414">
                  <c:v>2.8059125E7</c:v>
                </c:pt>
                <c:pt idx="8415">
                  <c:v>2.7678605E7</c:v>
                </c:pt>
                <c:pt idx="8416">
                  <c:v>2.9654091E7</c:v>
                </c:pt>
                <c:pt idx="8417">
                  <c:v>3.1761768E7</c:v>
                </c:pt>
                <c:pt idx="8418">
                  <c:v>3.1681505E7</c:v>
                </c:pt>
                <c:pt idx="8419">
                  <c:v>2.9469802E7</c:v>
                </c:pt>
                <c:pt idx="8420">
                  <c:v>2.7371101E7</c:v>
                </c:pt>
                <c:pt idx="8421">
                  <c:v>2.7655704E7</c:v>
                </c:pt>
                <c:pt idx="8422">
                  <c:v>3.0193767E7</c:v>
                </c:pt>
                <c:pt idx="8423">
                  <c:v>3.2199808E7</c:v>
                </c:pt>
                <c:pt idx="8424">
                  <c:v>3.1553035E7</c:v>
                </c:pt>
                <c:pt idx="8425">
                  <c:v>2.9014694E7</c:v>
                </c:pt>
                <c:pt idx="8426">
                  <c:v>2.7281599E7</c:v>
                </c:pt>
                <c:pt idx="8427">
                  <c:v>2.8071227E7</c:v>
                </c:pt>
                <c:pt idx="8428">
                  <c:v>3.0711208E7</c:v>
                </c:pt>
                <c:pt idx="8429">
                  <c:v>3.2248106E7</c:v>
                </c:pt>
                <c:pt idx="8430">
                  <c:v>3.1181665E7</c:v>
                </c:pt>
                <c:pt idx="8431">
                  <c:v>2.8641883E7</c:v>
                </c:pt>
                <c:pt idx="8432">
                  <c:v>2.7037579E7</c:v>
                </c:pt>
                <c:pt idx="8433">
                  <c:v>2.8188795E7</c:v>
                </c:pt>
                <c:pt idx="8434">
                  <c:v>3.076448E7</c:v>
                </c:pt>
                <c:pt idx="8435">
                  <c:v>3.1621692E7</c:v>
                </c:pt>
                <c:pt idx="8436">
                  <c:v>3.0149308E7</c:v>
                </c:pt>
                <c:pt idx="8437">
                  <c:v>2.7781793E7</c:v>
                </c:pt>
                <c:pt idx="8438">
                  <c:v>2.6823376E7</c:v>
                </c:pt>
                <c:pt idx="8439">
                  <c:v>2.8632389E7</c:v>
                </c:pt>
                <c:pt idx="8440">
                  <c:v>3.1274138E7</c:v>
                </c:pt>
                <c:pt idx="8441">
                  <c:v>3.1738338E7</c:v>
                </c:pt>
                <c:pt idx="8442">
                  <c:v>2.9977415E7</c:v>
                </c:pt>
                <c:pt idx="8443">
                  <c:v>2.7711248E7</c:v>
                </c:pt>
                <c:pt idx="8444">
                  <c:v>2.7296781E7</c:v>
                </c:pt>
                <c:pt idx="8445">
                  <c:v>2.9534896E7</c:v>
                </c:pt>
                <c:pt idx="8446">
                  <c:v>3.1816811E7</c:v>
                </c:pt>
                <c:pt idx="8447">
                  <c:v>3.1926891E7</c:v>
                </c:pt>
                <c:pt idx="8448">
                  <c:v>2.9762391E7</c:v>
                </c:pt>
                <c:pt idx="8449">
                  <c:v>2.7547666E7</c:v>
                </c:pt>
                <c:pt idx="8450">
                  <c:v>2.7638977E7</c:v>
                </c:pt>
                <c:pt idx="8451">
                  <c:v>3.0069089E7</c:v>
                </c:pt>
                <c:pt idx="8452">
                  <c:v>3.2066824E7</c:v>
                </c:pt>
                <c:pt idx="8453">
                  <c:v>3.1424583E7</c:v>
                </c:pt>
                <c:pt idx="8454">
                  <c:v>2.910353E7</c:v>
                </c:pt>
                <c:pt idx="8455">
                  <c:v>2.7229654E7</c:v>
                </c:pt>
                <c:pt idx="8456">
                  <c:v>2.7804529E7</c:v>
                </c:pt>
                <c:pt idx="8457">
                  <c:v>3.0230968E7</c:v>
                </c:pt>
                <c:pt idx="8458">
                  <c:v>3.1729077E7</c:v>
                </c:pt>
                <c:pt idx="8459">
                  <c:v>3.0912102E7</c:v>
                </c:pt>
                <c:pt idx="8460">
                  <c:v>2.8271375E7</c:v>
                </c:pt>
                <c:pt idx="8461">
                  <c:v>2.6843791E7</c:v>
                </c:pt>
                <c:pt idx="8462">
                  <c:v>2.8083601E7</c:v>
                </c:pt>
                <c:pt idx="8463">
                  <c:v>3.0699162E7</c:v>
                </c:pt>
                <c:pt idx="8464">
                  <c:v>3.2046314E7</c:v>
                </c:pt>
                <c:pt idx="8465">
                  <c:v>3.0828166E7</c:v>
                </c:pt>
                <c:pt idx="8466">
                  <c:v>2.8302542E7</c:v>
                </c:pt>
                <c:pt idx="8467">
                  <c:v>2.7256846E7</c:v>
                </c:pt>
                <c:pt idx="8468">
                  <c:v>2.8875034E7</c:v>
                </c:pt>
                <c:pt idx="8469">
                  <c:v>3.1607978E7</c:v>
                </c:pt>
                <c:pt idx="8470">
                  <c:v>3.2426403E7</c:v>
                </c:pt>
                <c:pt idx="8471">
                  <c:v>3.0983691E7</c:v>
                </c:pt>
                <c:pt idx="8472">
                  <c:v>2.8694175E7</c:v>
                </c:pt>
                <c:pt idx="8473">
                  <c:v>2.822473E7</c:v>
                </c:pt>
                <c:pt idx="8474">
                  <c:v>3.027179E7</c:v>
                </c:pt>
                <c:pt idx="8475">
                  <c:v>3.2637096E7</c:v>
                </c:pt>
                <c:pt idx="8476">
                  <c:v>3.2947948E7</c:v>
                </c:pt>
                <c:pt idx="8477">
                  <c:v>3.0813964E7</c:v>
                </c:pt>
                <c:pt idx="8478">
                  <c:v>2.8421919E7</c:v>
                </c:pt>
                <c:pt idx="8479">
                  <c:v>2.8409487E7</c:v>
                </c:pt>
                <c:pt idx="8480">
                  <c:v>3.0564547E7</c:v>
                </c:pt>
                <c:pt idx="8481">
                  <c:v>3.2572135E7</c:v>
                </c:pt>
                <c:pt idx="8482">
                  <c:v>3.192934E7</c:v>
                </c:pt>
                <c:pt idx="8483">
                  <c:v>2.9595876E7</c:v>
                </c:pt>
                <c:pt idx="8484">
                  <c:v>2.7395199E7</c:v>
                </c:pt>
                <c:pt idx="8485">
                  <c:v>2.7744339E7</c:v>
                </c:pt>
                <c:pt idx="8486">
                  <c:v>3.0154431E7</c:v>
                </c:pt>
                <c:pt idx="8487">
                  <c:v>3.203498E7</c:v>
                </c:pt>
                <c:pt idx="8488">
                  <c:v>3.1306484E7</c:v>
                </c:pt>
                <c:pt idx="8489">
                  <c:v>2.8694957E7</c:v>
                </c:pt>
                <c:pt idx="8490">
                  <c:v>2.7045651E7</c:v>
                </c:pt>
                <c:pt idx="8491">
                  <c:v>2.806158E7</c:v>
                </c:pt>
                <c:pt idx="8492">
                  <c:v>3.0949189E7</c:v>
                </c:pt>
                <c:pt idx="8493">
                  <c:v>3.2784025E7</c:v>
                </c:pt>
                <c:pt idx="8494">
                  <c:v>3.1817704E7</c:v>
                </c:pt>
                <c:pt idx="8495">
                  <c:v>2.9401299E7</c:v>
                </c:pt>
                <c:pt idx="8496">
                  <c:v>2.8264619E7</c:v>
                </c:pt>
                <c:pt idx="8497">
                  <c:v>2.9730984E7</c:v>
                </c:pt>
                <c:pt idx="8498">
                  <c:v>3.2278744E7</c:v>
                </c:pt>
                <c:pt idx="8499">
                  <c:v>3.3245248E7</c:v>
                </c:pt>
                <c:pt idx="8500">
                  <c:v>3.1501571E7</c:v>
                </c:pt>
                <c:pt idx="8501">
                  <c:v>2.8866223E7</c:v>
                </c:pt>
                <c:pt idx="8502">
                  <c:v>2.814451E7</c:v>
                </c:pt>
                <c:pt idx="8503">
                  <c:v>2.9964184E7</c:v>
                </c:pt>
                <c:pt idx="8504">
                  <c:v>3.2581024E7</c:v>
                </c:pt>
                <c:pt idx="8505">
                  <c:v>3.3053082E7</c:v>
                </c:pt>
                <c:pt idx="8506">
                  <c:v>3.086967E7</c:v>
                </c:pt>
                <c:pt idx="8507">
                  <c:v>2.8523766E7</c:v>
                </c:pt>
                <c:pt idx="8508">
                  <c:v>2.856121E7</c:v>
                </c:pt>
                <c:pt idx="8509">
                  <c:v>3.0889155E7</c:v>
                </c:pt>
                <c:pt idx="8510">
                  <c:v>3.3226601E7</c:v>
                </c:pt>
                <c:pt idx="8511">
                  <c:v>3.3188029E7</c:v>
                </c:pt>
                <c:pt idx="8512">
                  <c:v>3.0856885E7</c:v>
                </c:pt>
                <c:pt idx="8513">
                  <c:v>2.8791021E7</c:v>
                </c:pt>
                <c:pt idx="8514">
                  <c:v>2.9151117E7</c:v>
                </c:pt>
                <c:pt idx="8515">
                  <c:v>3.1831492E7</c:v>
                </c:pt>
                <c:pt idx="8516">
                  <c:v>3.3797757E7</c:v>
                </c:pt>
                <c:pt idx="8517">
                  <c:v>3.3084081E7</c:v>
                </c:pt>
                <c:pt idx="8518">
                  <c:v>3.0450726E7</c:v>
                </c:pt>
                <c:pt idx="8519">
                  <c:v>2.8609498E7</c:v>
                </c:pt>
                <c:pt idx="8520">
                  <c:v>2.9392607E7</c:v>
                </c:pt>
                <c:pt idx="8521">
                  <c:v>3.1729115E7</c:v>
                </c:pt>
                <c:pt idx="8522">
                  <c:v>3.3040275E7</c:v>
                </c:pt>
                <c:pt idx="8523">
                  <c:v>3.1679659E7</c:v>
                </c:pt>
                <c:pt idx="8524">
                  <c:v>2.9027619E7</c:v>
                </c:pt>
                <c:pt idx="8525">
                  <c:v>2.7733655E7</c:v>
                </c:pt>
                <c:pt idx="8526">
                  <c:v>2.9040747E7</c:v>
                </c:pt>
                <c:pt idx="8527">
                  <c:v>3.1469629E7</c:v>
                </c:pt>
                <c:pt idx="8528">
                  <c:v>3.2266557E7</c:v>
                </c:pt>
                <c:pt idx="8529">
                  <c:v>3.0732882E7</c:v>
                </c:pt>
                <c:pt idx="8530">
                  <c:v>2.8008898E7</c:v>
                </c:pt>
                <c:pt idx="8531">
                  <c:v>2.6980093E7</c:v>
                </c:pt>
                <c:pt idx="8532">
                  <c:v>2.864137E7</c:v>
                </c:pt>
                <c:pt idx="8533">
                  <c:v>3.1080166E7</c:v>
                </c:pt>
                <c:pt idx="8534">
                  <c:v>3.1855945E7</c:v>
                </c:pt>
                <c:pt idx="8535">
                  <c:v>3.016872E7</c:v>
                </c:pt>
                <c:pt idx="8536">
                  <c:v>2.7972905E7</c:v>
                </c:pt>
                <c:pt idx="8537">
                  <c:v>2.7687917E7</c:v>
                </c:pt>
                <c:pt idx="8538">
                  <c:v>3.0013689E7</c:v>
                </c:pt>
                <c:pt idx="8539">
                  <c:v>3.2637209E7</c:v>
                </c:pt>
                <c:pt idx="8540">
                  <c:v>3.3194036E7</c:v>
                </c:pt>
                <c:pt idx="8541">
                  <c:v>3.1097908E7</c:v>
                </c:pt>
                <c:pt idx="8542">
                  <c:v>2.8840138E7</c:v>
                </c:pt>
                <c:pt idx="8543">
                  <c:v>2.9086583E7</c:v>
                </c:pt>
                <c:pt idx="8544">
                  <c:v>3.1719989E7</c:v>
                </c:pt>
                <c:pt idx="8545">
                  <c:v>3.3844432E7</c:v>
                </c:pt>
                <c:pt idx="8546">
                  <c:v>3.3392111E7</c:v>
                </c:pt>
                <c:pt idx="8547">
                  <c:v>3.0704176E7</c:v>
                </c:pt>
                <c:pt idx="8548">
                  <c:v>2.8674324E7</c:v>
                </c:pt>
                <c:pt idx="8549">
                  <c:v>2.9301093E7</c:v>
                </c:pt>
                <c:pt idx="8550">
                  <c:v>3.1764225E7</c:v>
                </c:pt>
                <c:pt idx="8551">
                  <c:v>3.3053692E7</c:v>
                </c:pt>
                <c:pt idx="8552">
                  <c:v>3.1572941E7</c:v>
                </c:pt>
                <c:pt idx="8553">
                  <c:v>2.8646824E7</c:v>
                </c:pt>
                <c:pt idx="8554">
                  <c:v>2.7151624E7</c:v>
                </c:pt>
                <c:pt idx="8555">
                  <c:v>2.8434521E7</c:v>
                </c:pt>
                <c:pt idx="8556">
                  <c:v>3.1133369E7</c:v>
                </c:pt>
                <c:pt idx="8557">
                  <c:v>3.2106756E7</c:v>
                </c:pt>
                <c:pt idx="8558">
                  <c:v>3.0678265E7</c:v>
                </c:pt>
                <c:pt idx="8559">
                  <c:v>2.810291E7</c:v>
                </c:pt>
                <c:pt idx="8560">
                  <c:v>2.7254367E7</c:v>
                </c:pt>
                <c:pt idx="8561">
                  <c:v>2.8839295E7</c:v>
                </c:pt>
                <c:pt idx="8562">
                  <c:v>3.1420486E7</c:v>
                </c:pt>
                <c:pt idx="8563">
                  <c:v>3.2431723E7</c:v>
                </c:pt>
                <c:pt idx="8564">
                  <c:v>3.0748536E7</c:v>
                </c:pt>
                <c:pt idx="8565">
                  <c:v>2.8456287E7</c:v>
                </c:pt>
                <c:pt idx="8566">
                  <c:v>2.8007812E7</c:v>
                </c:pt>
                <c:pt idx="8567">
                  <c:v>3.0031577E7</c:v>
                </c:pt>
                <c:pt idx="8568">
                  <c:v>3.2231797E7</c:v>
                </c:pt>
                <c:pt idx="8569">
                  <c:v>3.222572E7</c:v>
                </c:pt>
                <c:pt idx="8570">
                  <c:v>3.011634E7</c:v>
                </c:pt>
                <c:pt idx="8571">
                  <c:v>2.7773631E7</c:v>
                </c:pt>
                <c:pt idx="8572">
                  <c:v>2.774516E7</c:v>
                </c:pt>
                <c:pt idx="8573">
                  <c:v>3.0014551E7</c:v>
                </c:pt>
                <c:pt idx="8574">
                  <c:v>3.2113179E7</c:v>
                </c:pt>
                <c:pt idx="8575">
                  <c:v>3.1686203E7</c:v>
                </c:pt>
                <c:pt idx="8576">
                  <c:v>2.9150329E7</c:v>
                </c:pt>
                <c:pt idx="8577">
                  <c:v>2.7157338E7</c:v>
                </c:pt>
                <c:pt idx="8578">
                  <c:v>2.773419E7</c:v>
                </c:pt>
                <c:pt idx="8579">
                  <c:v>3.0063305E7</c:v>
                </c:pt>
                <c:pt idx="8580">
                  <c:v>3.1785206E7</c:v>
                </c:pt>
                <c:pt idx="8581">
                  <c:v>3.1261662E7</c:v>
                </c:pt>
                <c:pt idx="8582">
                  <c:v>2.8856922E7</c:v>
                </c:pt>
                <c:pt idx="8583">
                  <c:v>2.7255818E7</c:v>
                </c:pt>
                <c:pt idx="8584">
                  <c:v>2.8312903E7</c:v>
                </c:pt>
                <c:pt idx="8585">
                  <c:v>3.0934094E7</c:v>
                </c:pt>
                <c:pt idx="8586">
                  <c:v>3.2239154E7</c:v>
                </c:pt>
                <c:pt idx="8587">
                  <c:v>3.0807035E7</c:v>
                </c:pt>
                <c:pt idx="8588">
                  <c:v>2.8264686E7</c:v>
                </c:pt>
                <c:pt idx="8589">
                  <c:v>2.717671E7</c:v>
                </c:pt>
                <c:pt idx="8590">
                  <c:v>2.8804542E7</c:v>
                </c:pt>
                <c:pt idx="8591">
                  <c:v>3.1451646E7</c:v>
                </c:pt>
                <c:pt idx="8592">
                  <c:v>3.2687064E7</c:v>
                </c:pt>
                <c:pt idx="8593">
                  <c:v>3.0757583E7</c:v>
                </c:pt>
                <c:pt idx="8594">
                  <c:v>2.7963035E7</c:v>
                </c:pt>
                <c:pt idx="8595">
                  <c:v>2.7340939E7</c:v>
                </c:pt>
                <c:pt idx="8596">
                  <c:v>2.9328959E7</c:v>
                </c:pt>
                <c:pt idx="8597">
                  <c:v>3.167717E7</c:v>
                </c:pt>
                <c:pt idx="8598">
                  <c:v>3.2083409E7</c:v>
                </c:pt>
                <c:pt idx="8599">
                  <c:v>3.0149084E7</c:v>
                </c:pt>
                <c:pt idx="8600">
                  <c:v>2.8014634E7</c:v>
                </c:pt>
                <c:pt idx="8601">
                  <c:v>2.8022579E7</c:v>
                </c:pt>
                <c:pt idx="8602">
                  <c:v>3.0177936E7</c:v>
                </c:pt>
                <c:pt idx="8603">
                  <c:v>3.2514555E7</c:v>
                </c:pt>
                <c:pt idx="8604">
                  <c:v>3.2371175E7</c:v>
                </c:pt>
                <c:pt idx="8605">
                  <c:v>2.9827343E7</c:v>
                </c:pt>
                <c:pt idx="8606">
                  <c:v>2.7974279E7</c:v>
                </c:pt>
                <c:pt idx="8607">
                  <c:v>2.8486003E7</c:v>
                </c:pt>
                <c:pt idx="8608">
                  <c:v>3.1051507E7</c:v>
                </c:pt>
                <c:pt idx="8609">
                  <c:v>3.2829087E7</c:v>
                </c:pt>
                <c:pt idx="8610">
                  <c:v>3.2357682E7</c:v>
                </c:pt>
                <c:pt idx="8611">
                  <c:v>2.9767131E7</c:v>
                </c:pt>
                <c:pt idx="8612">
                  <c:v>2.797812E7</c:v>
                </c:pt>
                <c:pt idx="8613">
                  <c:v>2.8886041E7</c:v>
                </c:pt>
                <c:pt idx="8614">
                  <c:v>3.1501904E7</c:v>
                </c:pt>
                <c:pt idx="8615">
                  <c:v>3.283324E7</c:v>
                </c:pt>
                <c:pt idx="8616">
                  <c:v>3.1511036E7</c:v>
                </c:pt>
                <c:pt idx="8617">
                  <c:v>2.8882135E7</c:v>
                </c:pt>
                <c:pt idx="8618">
                  <c:v>2.7582493E7</c:v>
                </c:pt>
                <c:pt idx="8619">
                  <c:v>2.896739E7</c:v>
                </c:pt>
                <c:pt idx="8620">
                  <c:v>3.1558451E7</c:v>
                </c:pt>
                <c:pt idx="8621">
                  <c:v>3.2278727E7</c:v>
                </c:pt>
                <c:pt idx="8622">
                  <c:v>3.0733443E7</c:v>
                </c:pt>
                <c:pt idx="8623">
                  <c:v>2.8197936E7</c:v>
                </c:pt>
                <c:pt idx="8624">
                  <c:v>2.7585615E7</c:v>
                </c:pt>
                <c:pt idx="8625">
                  <c:v>2.9424091E7</c:v>
                </c:pt>
                <c:pt idx="8626">
                  <c:v>3.190927E7</c:v>
                </c:pt>
                <c:pt idx="8627">
                  <c:v>3.2116787E7</c:v>
                </c:pt>
                <c:pt idx="8628">
                  <c:v>3.021789E7</c:v>
                </c:pt>
                <c:pt idx="8629">
                  <c:v>2.7773067E7</c:v>
                </c:pt>
                <c:pt idx="8630">
                  <c:v>2.7546871E7</c:v>
                </c:pt>
                <c:pt idx="8631">
                  <c:v>2.9680372E7</c:v>
                </c:pt>
                <c:pt idx="8632">
                  <c:v>3.2036668E7</c:v>
                </c:pt>
                <c:pt idx="8633">
                  <c:v>3.1973915E7</c:v>
                </c:pt>
                <c:pt idx="8634">
                  <c:v>2.9818355E7</c:v>
                </c:pt>
                <c:pt idx="8635">
                  <c:v>2.7623366E7</c:v>
                </c:pt>
                <c:pt idx="8636">
                  <c:v>2.7887477E7</c:v>
                </c:pt>
                <c:pt idx="8637">
                  <c:v>3.0205101E7</c:v>
                </c:pt>
                <c:pt idx="8638">
                  <c:v>3.2149436E7</c:v>
                </c:pt>
                <c:pt idx="8639">
                  <c:v>3.1682642E7</c:v>
                </c:pt>
                <c:pt idx="8640">
                  <c:v>2.9331893E7</c:v>
                </c:pt>
                <c:pt idx="8641">
                  <c:v>2.751131E7</c:v>
                </c:pt>
                <c:pt idx="8642">
                  <c:v>2.8286457E7</c:v>
                </c:pt>
                <c:pt idx="8643">
                  <c:v>3.1028979E7</c:v>
                </c:pt>
                <c:pt idx="8644">
                  <c:v>3.2799859E7</c:v>
                </c:pt>
                <c:pt idx="8645">
                  <c:v>3.183831E7</c:v>
                </c:pt>
                <c:pt idx="8646">
                  <c:v>2.935689E7</c:v>
                </c:pt>
                <c:pt idx="8647">
                  <c:v>2.8028333E7</c:v>
                </c:pt>
                <c:pt idx="8648">
                  <c:v>2.9269929E7</c:v>
                </c:pt>
                <c:pt idx="8649">
                  <c:v>3.1734142E7</c:v>
                </c:pt>
                <c:pt idx="8650">
                  <c:v>3.2793963E7</c:v>
                </c:pt>
                <c:pt idx="8651">
                  <c:v>3.1481373E7</c:v>
                </c:pt>
                <c:pt idx="8652">
                  <c:v>2.892542E7</c:v>
                </c:pt>
                <c:pt idx="8653">
                  <c:v>2.8108137E7</c:v>
                </c:pt>
                <c:pt idx="8654">
                  <c:v>2.9848001E7</c:v>
                </c:pt>
                <c:pt idx="8655">
                  <c:v>3.2516265E7</c:v>
                </c:pt>
                <c:pt idx="8656">
                  <c:v>3.2912137E7</c:v>
                </c:pt>
                <c:pt idx="8657">
                  <c:v>3.0755829E7</c:v>
                </c:pt>
                <c:pt idx="8658">
                  <c:v>2.8196941E7</c:v>
                </c:pt>
                <c:pt idx="8659">
                  <c:v>2.7731425E7</c:v>
                </c:pt>
                <c:pt idx="8660">
                  <c:v>2.9541186E7</c:v>
                </c:pt>
                <c:pt idx="8661">
                  <c:v>3.1941862E7</c:v>
                </c:pt>
                <c:pt idx="8662">
                  <c:v>3.2202679E7</c:v>
                </c:pt>
                <c:pt idx="8663">
                  <c:v>3.0068463E7</c:v>
                </c:pt>
                <c:pt idx="8664">
                  <c:v>2.7730639E7</c:v>
                </c:pt>
                <c:pt idx="8665">
                  <c:v>2.7927451E7</c:v>
                </c:pt>
                <c:pt idx="8666">
                  <c:v>3.0282996E7</c:v>
                </c:pt>
                <c:pt idx="8667">
                  <c:v>3.2300404E7</c:v>
                </c:pt>
                <c:pt idx="8668">
                  <c:v>3.1607721E7</c:v>
                </c:pt>
                <c:pt idx="8669">
                  <c:v>2.9079697E7</c:v>
                </c:pt>
                <c:pt idx="8670">
                  <c:v>2.7205004E7</c:v>
                </c:pt>
                <c:pt idx="8671">
                  <c:v>2.7719009E7</c:v>
                </c:pt>
                <c:pt idx="8672">
                  <c:v>3.0314633E7</c:v>
                </c:pt>
                <c:pt idx="8673">
                  <c:v>3.2449562E7</c:v>
                </c:pt>
                <c:pt idx="8674">
                  <c:v>3.1738842E7</c:v>
                </c:pt>
                <c:pt idx="8675">
                  <c:v>2.9130954E7</c:v>
                </c:pt>
                <c:pt idx="8676">
                  <c:v>2.7567514E7</c:v>
                </c:pt>
                <c:pt idx="8677">
                  <c:v>2.8655328E7</c:v>
                </c:pt>
                <c:pt idx="8678">
                  <c:v>3.1131535E7</c:v>
                </c:pt>
                <c:pt idx="8679">
                  <c:v>3.2535038E7</c:v>
                </c:pt>
                <c:pt idx="8680">
                  <c:v>3.1506187E7</c:v>
                </c:pt>
                <c:pt idx="8681">
                  <c:v>2.9124387E7</c:v>
                </c:pt>
                <c:pt idx="8682">
                  <c:v>2.8149787E7</c:v>
                </c:pt>
                <c:pt idx="8683">
                  <c:v>2.9784056E7</c:v>
                </c:pt>
                <c:pt idx="8684">
                  <c:v>3.2518975E7</c:v>
                </c:pt>
                <c:pt idx="8685">
                  <c:v>3.3166416E7</c:v>
                </c:pt>
                <c:pt idx="8686">
                  <c:v>3.1407686E7</c:v>
                </c:pt>
                <c:pt idx="8687">
                  <c:v>2.8696998E7</c:v>
                </c:pt>
                <c:pt idx="8688">
                  <c:v>2.814192E7</c:v>
                </c:pt>
                <c:pt idx="8689">
                  <c:v>3.0017155E7</c:v>
                </c:pt>
                <c:pt idx="8690">
                  <c:v>3.2474224E7</c:v>
                </c:pt>
                <c:pt idx="8691">
                  <c:v>3.2702337E7</c:v>
                </c:pt>
                <c:pt idx="8692">
                  <c:v>3.0557981E7</c:v>
                </c:pt>
                <c:pt idx="8693">
                  <c:v>2.8044915E7</c:v>
                </c:pt>
                <c:pt idx="8694">
                  <c:v>2.7955426E7</c:v>
                </c:pt>
                <c:pt idx="8695">
                  <c:v>3.0257612E7</c:v>
                </c:pt>
                <c:pt idx="8696">
                  <c:v>3.2478261E7</c:v>
                </c:pt>
                <c:pt idx="8697">
                  <c:v>3.2075896E7</c:v>
                </c:pt>
                <c:pt idx="8698">
                  <c:v>2.9925295E7</c:v>
                </c:pt>
                <c:pt idx="8699">
                  <c:v>2.7737644E7</c:v>
                </c:pt>
                <c:pt idx="8700">
                  <c:v>2.8287193E7</c:v>
                </c:pt>
                <c:pt idx="8701">
                  <c:v>3.0586455E7</c:v>
                </c:pt>
                <c:pt idx="8702">
                  <c:v>3.2268249E7</c:v>
                </c:pt>
                <c:pt idx="8703">
                  <c:v>3.136408E7</c:v>
                </c:pt>
                <c:pt idx="8704">
                  <c:v>2.8767789E7</c:v>
                </c:pt>
                <c:pt idx="8705">
                  <c:v>2.6938917E7</c:v>
                </c:pt>
                <c:pt idx="8706">
                  <c:v>2.8019909E7</c:v>
                </c:pt>
                <c:pt idx="8707">
                  <c:v>3.0824414E7</c:v>
                </c:pt>
                <c:pt idx="8708">
                  <c:v>3.2343683E7</c:v>
                </c:pt>
                <c:pt idx="8709">
                  <c:v>3.1088051E7</c:v>
                </c:pt>
                <c:pt idx="8710">
                  <c:v>2.8600899E7</c:v>
                </c:pt>
                <c:pt idx="8711">
                  <c:v>2.7191524E7</c:v>
                </c:pt>
                <c:pt idx="8712">
                  <c:v>2.8659089E7</c:v>
                </c:pt>
                <c:pt idx="8713">
                  <c:v>3.1344414E7</c:v>
                </c:pt>
                <c:pt idx="8714">
                  <c:v>3.2698993E7</c:v>
                </c:pt>
                <c:pt idx="8715">
                  <c:v>3.1419571E7</c:v>
                </c:pt>
                <c:pt idx="8716">
                  <c:v>2.8933904E7</c:v>
                </c:pt>
                <c:pt idx="8717">
                  <c:v>2.8343119E7</c:v>
                </c:pt>
                <c:pt idx="8718">
                  <c:v>3.0289426E7</c:v>
                </c:pt>
                <c:pt idx="8719">
                  <c:v>3.2325347E7</c:v>
                </c:pt>
                <c:pt idx="8720">
                  <c:v>3.2600163E7</c:v>
                </c:pt>
                <c:pt idx="8721">
                  <c:v>3.0386514E7</c:v>
                </c:pt>
                <c:pt idx="8722">
                  <c:v>2.7976034E7</c:v>
                </c:pt>
                <c:pt idx="8723">
                  <c:v>2.7713247E7</c:v>
                </c:pt>
                <c:pt idx="8724">
                  <c:v>2.9811917E7</c:v>
                </c:pt>
                <c:pt idx="8725">
                  <c:v>3.1766375E7</c:v>
                </c:pt>
                <c:pt idx="8726">
                  <c:v>3.1590319E7</c:v>
                </c:pt>
                <c:pt idx="8727">
                  <c:v>2.9161998E7</c:v>
                </c:pt>
                <c:pt idx="8728">
                  <c:v>2.6993732E7</c:v>
                </c:pt>
                <c:pt idx="8729">
                  <c:v>2.7468048E7</c:v>
                </c:pt>
                <c:pt idx="8730">
                  <c:v>2.994944E7</c:v>
                </c:pt>
                <c:pt idx="8731">
                  <c:v>3.182072E7</c:v>
                </c:pt>
                <c:pt idx="8732">
                  <c:v>3.1480225E7</c:v>
                </c:pt>
                <c:pt idx="8733">
                  <c:v>2.8936608E7</c:v>
                </c:pt>
                <c:pt idx="8734">
                  <c:v>2.728544E7</c:v>
                </c:pt>
                <c:pt idx="8735">
                  <c:v>2.8224142E7</c:v>
                </c:pt>
                <c:pt idx="8736">
                  <c:v>3.076487E7</c:v>
                </c:pt>
                <c:pt idx="8737">
                  <c:v>3.2426504E7</c:v>
                </c:pt>
                <c:pt idx="8738">
                  <c:v>3.1278229E7</c:v>
                </c:pt>
                <c:pt idx="8739">
                  <c:v>2.8636268E7</c:v>
                </c:pt>
                <c:pt idx="8740">
                  <c:v>2.715944E7</c:v>
                </c:pt>
                <c:pt idx="8741">
                  <c:v>2.8459559E7</c:v>
                </c:pt>
                <c:pt idx="8742">
                  <c:v>3.120027E7</c:v>
                </c:pt>
                <c:pt idx="8743">
                  <c:v>3.2183074E7</c:v>
                </c:pt>
                <c:pt idx="8744">
                  <c:v>3.0515019E7</c:v>
                </c:pt>
                <c:pt idx="8745">
                  <c:v>2.8006965E7</c:v>
                </c:pt>
                <c:pt idx="8746">
                  <c:v>2.7148054E7</c:v>
                </c:pt>
                <c:pt idx="8747">
                  <c:v>2.8829735E7</c:v>
                </c:pt>
                <c:pt idx="8748">
                  <c:v>3.1272263E7</c:v>
                </c:pt>
                <c:pt idx="8749">
                  <c:v>3.2079234E7</c:v>
                </c:pt>
                <c:pt idx="8750">
                  <c:v>3.0129253E7</c:v>
                </c:pt>
                <c:pt idx="8751">
                  <c:v>2.7917928E7</c:v>
                </c:pt>
                <c:pt idx="8752">
                  <c:v>2.7554887E7</c:v>
                </c:pt>
                <c:pt idx="8753">
                  <c:v>2.9597156E7</c:v>
                </c:pt>
                <c:pt idx="8754">
                  <c:v>3.1895936E7</c:v>
                </c:pt>
                <c:pt idx="8755">
                  <c:v>3.1830878E7</c:v>
                </c:pt>
                <c:pt idx="8756">
                  <c:v>2.9710658E7</c:v>
                </c:pt>
                <c:pt idx="8757">
                  <c:v>2.7664662E7</c:v>
                </c:pt>
                <c:pt idx="8758">
                  <c:v>2.7859698E7</c:v>
                </c:pt>
                <c:pt idx="8759">
                  <c:v>3.0408213E7</c:v>
                </c:pt>
                <c:pt idx="8760">
                  <c:v>3.2693892E7</c:v>
                </c:pt>
                <c:pt idx="8761">
                  <c:v>3.2510337E7</c:v>
                </c:pt>
                <c:pt idx="8762">
                  <c:v>2.9873902E7</c:v>
                </c:pt>
                <c:pt idx="8763">
                  <c:v>2.8135666E7</c:v>
                </c:pt>
                <c:pt idx="8764">
                  <c:v>2.9068643E7</c:v>
                </c:pt>
                <c:pt idx="8765">
                  <c:v>3.1860791E7</c:v>
                </c:pt>
                <c:pt idx="8766">
                  <c:v>3.3728723E7</c:v>
                </c:pt>
                <c:pt idx="8767">
                  <c:v>3.2806736E7</c:v>
                </c:pt>
                <c:pt idx="8768">
                  <c:v>3.0197318E7</c:v>
                </c:pt>
                <c:pt idx="8769">
                  <c:v>2.8624271E7</c:v>
                </c:pt>
                <c:pt idx="8770">
                  <c:v>2.9781155E7</c:v>
                </c:pt>
                <c:pt idx="8771">
                  <c:v>3.2159669E7</c:v>
                </c:pt>
                <c:pt idx="8772">
                  <c:v>3.3320333E7</c:v>
                </c:pt>
                <c:pt idx="8773">
                  <c:v>3.1694959E7</c:v>
                </c:pt>
                <c:pt idx="8774">
                  <c:v>2.8926355E7</c:v>
                </c:pt>
                <c:pt idx="8775">
                  <c:v>2.7983899E7</c:v>
                </c:pt>
                <c:pt idx="8776">
                  <c:v>2.9619286E7</c:v>
                </c:pt>
                <c:pt idx="8777">
                  <c:v>3.2067925E7</c:v>
                </c:pt>
                <c:pt idx="8778">
                  <c:v>3.2802858E7</c:v>
                </c:pt>
                <c:pt idx="8779">
                  <c:v>3.0860957E7</c:v>
                </c:pt>
                <c:pt idx="8780">
                  <c:v>2.8321244E7</c:v>
                </c:pt>
                <c:pt idx="8781">
                  <c:v>2.7815901E7</c:v>
                </c:pt>
                <c:pt idx="8782">
                  <c:v>3.0114032E7</c:v>
                </c:pt>
                <c:pt idx="8783">
                  <c:v>3.2698572E7</c:v>
                </c:pt>
                <c:pt idx="8784">
                  <c:v>3.3407355E7</c:v>
                </c:pt>
                <c:pt idx="8785">
                  <c:v>3.1438959E7</c:v>
                </c:pt>
                <c:pt idx="8786">
                  <c:v>2.9173078E7</c:v>
                </c:pt>
                <c:pt idx="8787">
                  <c:v>2.920497E7</c:v>
                </c:pt>
                <c:pt idx="8788">
                  <c:v>3.1727206E7</c:v>
                </c:pt>
                <c:pt idx="8789">
                  <c:v>3.3746931E7</c:v>
                </c:pt>
                <c:pt idx="8790">
                  <c:v>3.3389343E7</c:v>
                </c:pt>
                <c:pt idx="8791">
                  <c:v>3.0901931E7</c:v>
                </c:pt>
                <c:pt idx="8792">
                  <c:v>2.8891216E7</c:v>
                </c:pt>
                <c:pt idx="8793">
                  <c:v>2.9413324E7</c:v>
                </c:pt>
                <c:pt idx="8794">
                  <c:v>3.170832E7</c:v>
                </c:pt>
                <c:pt idx="8795">
                  <c:v>3.2981624E7</c:v>
                </c:pt>
                <c:pt idx="8796">
                  <c:v>3.1905923E7</c:v>
                </c:pt>
                <c:pt idx="8797">
                  <c:v>2.9133003E7</c:v>
                </c:pt>
                <c:pt idx="8798">
                  <c:v>2.7346515E7</c:v>
                </c:pt>
                <c:pt idx="8799">
                  <c:v>2.8514003E7</c:v>
                </c:pt>
                <c:pt idx="8800">
                  <c:v>3.1093023E7</c:v>
                </c:pt>
                <c:pt idx="8801">
                  <c:v>3.2227347E7</c:v>
                </c:pt>
                <c:pt idx="8802">
                  <c:v>3.0924847E7</c:v>
                </c:pt>
                <c:pt idx="8803">
                  <c:v>2.8322344E7</c:v>
                </c:pt>
                <c:pt idx="8804">
                  <c:v>2.7135003E7</c:v>
                </c:pt>
                <c:pt idx="8805">
                  <c:v>2.8876423E7</c:v>
                </c:pt>
                <c:pt idx="8806">
                  <c:v>3.1571116E7</c:v>
                </c:pt>
                <c:pt idx="8807">
                  <c:v>3.2643556E7</c:v>
                </c:pt>
                <c:pt idx="8808">
                  <c:v>3.1112231E7</c:v>
                </c:pt>
                <c:pt idx="8809">
                  <c:v>2.868808E7</c:v>
                </c:pt>
                <c:pt idx="8810">
                  <c:v>2.7974104E7</c:v>
                </c:pt>
                <c:pt idx="8811">
                  <c:v>2.9929164E7</c:v>
                </c:pt>
                <c:pt idx="8812">
                  <c:v>3.2406699E7</c:v>
                </c:pt>
                <c:pt idx="8813">
                  <c:v>3.2734502E7</c:v>
                </c:pt>
                <c:pt idx="8814">
                  <c:v>3.0641854E7</c:v>
                </c:pt>
                <c:pt idx="8815">
                  <c:v>2.832261E7</c:v>
                </c:pt>
                <c:pt idx="8816">
                  <c:v>2.8177417E7</c:v>
                </c:pt>
                <c:pt idx="8817">
                  <c:v>3.0396373E7</c:v>
                </c:pt>
                <c:pt idx="8818">
                  <c:v>3.2457866E7</c:v>
                </c:pt>
                <c:pt idx="8819">
                  <c:v>3.2429618E7</c:v>
                </c:pt>
                <c:pt idx="8820">
                  <c:v>3.0136278E7</c:v>
                </c:pt>
                <c:pt idx="8821">
                  <c:v>2.8038238E7</c:v>
                </c:pt>
                <c:pt idx="8822">
                  <c:v>2.8410455E7</c:v>
                </c:pt>
                <c:pt idx="8823">
                  <c:v>3.0959738E7</c:v>
                </c:pt>
                <c:pt idx="8824">
                  <c:v>3.2884143E7</c:v>
                </c:pt>
                <c:pt idx="8825">
                  <c:v>3.1975348E7</c:v>
                </c:pt>
                <c:pt idx="8826">
                  <c:v>2.9399346E7</c:v>
                </c:pt>
                <c:pt idx="8827">
                  <c:v>2.7657603E7</c:v>
                </c:pt>
                <c:pt idx="8828">
                  <c:v>2.8595444E7</c:v>
                </c:pt>
                <c:pt idx="8829">
                  <c:v>3.1470872E7</c:v>
                </c:pt>
                <c:pt idx="8830">
                  <c:v>3.3046329E7</c:v>
                </c:pt>
                <c:pt idx="8831">
                  <c:v>3.2005592E7</c:v>
                </c:pt>
                <c:pt idx="8832">
                  <c:v>2.9348459E7</c:v>
                </c:pt>
                <c:pt idx="8833">
                  <c:v>2.8119015E7</c:v>
                </c:pt>
                <c:pt idx="8834">
                  <c:v>2.9683833E7</c:v>
                </c:pt>
                <c:pt idx="8835">
                  <c:v>3.2450052E7</c:v>
                </c:pt>
                <c:pt idx="8836">
                  <c:v>3.323946E7</c:v>
                </c:pt>
                <c:pt idx="8837">
                  <c:v>3.14663E7</c:v>
                </c:pt>
                <c:pt idx="8838">
                  <c:v>2.9046875E7</c:v>
                </c:pt>
                <c:pt idx="8839">
                  <c:v>2.8324571E7</c:v>
                </c:pt>
                <c:pt idx="8840">
                  <c:v>3.0115254E7</c:v>
                </c:pt>
                <c:pt idx="8841">
                  <c:v>3.2398558E7</c:v>
                </c:pt>
                <c:pt idx="8842">
                  <c:v>3.2511559E7</c:v>
                </c:pt>
                <c:pt idx="8843">
                  <c:v>3.0412098E7</c:v>
                </c:pt>
                <c:pt idx="8844">
                  <c:v>2.7822129E7</c:v>
                </c:pt>
                <c:pt idx="8845">
                  <c:v>2.7438981E7</c:v>
                </c:pt>
                <c:pt idx="8846">
                  <c:v>2.9596357E7</c:v>
                </c:pt>
                <c:pt idx="8847">
                  <c:v>3.1873416E7</c:v>
                </c:pt>
                <c:pt idx="8848">
                  <c:v>3.1583717E7</c:v>
                </c:pt>
                <c:pt idx="8849">
                  <c:v>2.9449963E7</c:v>
                </c:pt>
                <c:pt idx="8850">
                  <c:v>2.7289603E7</c:v>
                </c:pt>
                <c:pt idx="8851">
                  <c:v>2.7485121E7</c:v>
                </c:pt>
                <c:pt idx="8852">
                  <c:v>2.9824033E7</c:v>
                </c:pt>
                <c:pt idx="8853">
                  <c:v>3.1966204E7</c:v>
                </c:pt>
                <c:pt idx="8854">
                  <c:v>3.1837444E7</c:v>
                </c:pt>
                <c:pt idx="8855">
                  <c:v>2.944518E7</c:v>
                </c:pt>
                <c:pt idx="8856">
                  <c:v>2.7602389E7</c:v>
                </c:pt>
                <c:pt idx="8857">
                  <c:v>2.8435402E7</c:v>
                </c:pt>
                <c:pt idx="8858">
                  <c:v>3.1120406E7</c:v>
                </c:pt>
                <c:pt idx="8859">
                  <c:v>3.2634179E7</c:v>
                </c:pt>
                <c:pt idx="8860">
                  <c:v>3.173388E7</c:v>
                </c:pt>
                <c:pt idx="8861">
                  <c:v>2.927627E7</c:v>
                </c:pt>
                <c:pt idx="8862">
                  <c:v>2.7864825E7</c:v>
                </c:pt>
                <c:pt idx="8863">
                  <c:v>2.9186352E7</c:v>
                </c:pt>
                <c:pt idx="8864">
                  <c:v>3.1835071E7</c:v>
                </c:pt>
                <c:pt idx="8865">
                  <c:v>3.3042109E7</c:v>
                </c:pt>
                <c:pt idx="8866">
                  <c:v>3.1546006E7</c:v>
                </c:pt>
                <c:pt idx="8867">
                  <c:v>2.8780238E7</c:v>
                </c:pt>
                <c:pt idx="8868">
                  <c:v>2.7971321E7</c:v>
                </c:pt>
                <c:pt idx="8869">
                  <c:v>2.9763448E7</c:v>
                </c:pt>
                <c:pt idx="8870">
                  <c:v>3.2167436E7</c:v>
                </c:pt>
                <c:pt idx="8871">
                  <c:v>3.264574E7</c:v>
                </c:pt>
                <c:pt idx="8872">
                  <c:v>3.0653083E7</c:v>
                </c:pt>
                <c:pt idx="8873">
                  <c:v>2.8060774E7</c:v>
                </c:pt>
                <c:pt idx="8874">
                  <c:v>2.7686354E7</c:v>
                </c:pt>
                <c:pt idx="8875">
                  <c:v>2.9922206E7</c:v>
                </c:pt>
                <c:pt idx="8876">
                  <c:v>3.2390399E7</c:v>
                </c:pt>
                <c:pt idx="8877">
                  <c:v>3.2397838E7</c:v>
                </c:pt>
                <c:pt idx="8878">
                  <c:v>3.0150784E7</c:v>
                </c:pt>
                <c:pt idx="8879">
                  <c:v>2.7825441E7</c:v>
                </c:pt>
                <c:pt idx="8880">
                  <c:v>2.8100004E7</c:v>
                </c:pt>
                <c:pt idx="8881">
                  <c:v>3.0702054E7</c:v>
                </c:pt>
                <c:pt idx="8882">
                  <c:v>3.3088818E7</c:v>
                </c:pt>
                <c:pt idx="8883">
                  <c:v>3.2762794E7</c:v>
                </c:pt>
                <c:pt idx="8884">
                  <c:v>3.0381545E7</c:v>
                </c:pt>
                <c:pt idx="8885">
                  <c:v>2.8617013E7</c:v>
                </c:pt>
                <c:pt idx="8886">
                  <c:v>2.9270754E7</c:v>
                </c:pt>
                <c:pt idx="8887">
                  <c:v>3.1862466E7</c:v>
                </c:pt>
                <c:pt idx="8888">
                  <c:v>3.3584675E7</c:v>
                </c:pt>
                <c:pt idx="8889">
                  <c:v>3.2790651E7</c:v>
                </c:pt>
                <c:pt idx="8890">
                  <c:v>3.0352815E7</c:v>
                </c:pt>
                <c:pt idx="8891">
                  <c:v>2.8923313E7</c:v>
                </c:pt>
                <c:pt idx="8892">
                  <c:v>3.014492E7</c:v>
                </c:pt>
                <c:pt idx="8893">
                  <c:v>3.2628971E7</c:v>
                </c:pt>
                <c:pt idx="8894">
                  <c:v>3.3599718E7</c:v>
                </c:pt>
                <c:pt idx="8895">
                  <c:v>3.1946626E7</c:v>
                </c:pt>
                <c:pt idx="8896">
                  <c:v>2.9431769E7</c:v>
                </c:pt>
                <c:pt idx="8897">
                  <c:v>2.837301E7</c:v>
                </c:pt>
                <c:pt idx="8898">
                  <c:v>2.9757222E7</c:v>
                </c:pt>
                <c:pt idx="8899">
                  <c:v>3.1988713E7</c:v>
                </c:pt>
                <c:pt idx="8900">
                  <c:v>3.2578999E7</c:v>
                </c:pt>
                <c:pt idx="8901">
                  <c:v>3.0681802E7</c:v>
                </c:pt>
                <c:pt idx="8902">
                  <c:v>2.7976586E7</c:v>
                </c:pt>
                <c:pt idx="8903">
                  <c:v>2.7393392E7</c:v>
                </c:pt>
                <c:pt idx="8904">
                  <c:v>2.9480012E7</c:v>
                </c:pt>
                <c:pt idx="8905">
                  <c:v>3.1967332E7</c:v>
                </c:pt>
                <c:pt idx="8906">
                  <c:v>3.2191028E7</c:v>
                </c:pt>
                <c:pt idx="8907">
                  <c:v>3.0228652E7</c:v>
                </c:pt>
                <c:pt idx="8908">
                  <c:v>2.7948774E7</c:v>
                </c:pt>
                <c:pt idx="8909">
                  <c:v>2.7932856E7</c:v>
                </c:pt>
                <c:pt idx="8910">
                  <c:v>3.0385616E7</c:v>
                </c:pt>
                <c:pt idx="8911">
                  <c:v>3.302106E7</c:v>
                </c:pt>
                <c:pt idx="8912">
                  <c:v>3.2949791E7</c:v>
                </c:pt>
                <c:pt idx="8913">
                  <c:v>3.0644751E7</c:v>
                </c:pt>
                <c:pt idx="8914">
                  <c:v>2.8640019E7</c:v>
                </c:pt>
                <c:pt idx="8915">
                  <c:v>2.9057149E7</c:v>
                </c:pt>
                <c:pt idx="8916">
                  <c:v>3.1422115E7</c:v>
                </c:pt>
                <c:pt idx="8917">
                  <c:v>3.2922992E7</c:v>
                </c:pt>
                <c:pt idx="8918">
                  <c:v>3.1985888E7</c:v>
                </c:pt>
                <c:pt idx="8919">
                  <c:v>2.9472301E7</c:v>
                </c:pt>
                <c:pt idx="8920">
                  <c:v>2.7704909E7</c:v>
                </c:pt>
                <c:pt idx="8921">
                  <c:v>2.8553291E7</c:v>
                </c:pt>
                <c:pt idx="8922">
                  <c:v>3.111507E7</c:v>
                </c:pt>
                <c:pt idx="8923">
                  <c:v>3.2269538E7</c:v>
                </c:pt>
                <c:pt idx="8924">
                  <c:v>3.0666698E7</c:v>
                </c:pt>
                <c:pt idx="8925">
                  <c:v>2.8085798E7</c:v>
                </c:pt>
                <c:pt idx="8926">
                  <c:v>2.6861429E7</c:v>
                </c:pt>
                <c:pt idx="8927">
                  <c:v>2.8543041E7</c:v>
                </c:pt>
                <c:pt idx="8928">
                  <c:v>3.1398186E7</c:v>
                </c:pt>
                <c:pt idx="8929">
                  <c:v>3.2533375E7</c:v>
                </c:pt>
                <c:pt idx="8930">
                  <c:v>3.1182052E7</c:v>
                </c:pt>
                <c:pt idx="8931">
                  <c:v>2.8681616E7</c:v>
                </c:pt>
                <c:pt idx="8932">
                  <c:v>2.7970108E7</c:v>
                </c:pt>
                <c:pt idx="8933">
                  <c:v>2.9714788E7</c:v>
                </c:pt>
                <c:pt idx="8934">
                  <c:v>3.2221604E7</c:v>
                </c:pt>
                <c:pt idx="8935">
                  <c:v>3.2561524E7</c:v>
                </c:pt>
                <c:pt idx="8936">
                  <c:v>3.0577904E7</c:v>
                </c:pt>
                <c:pt idx="8937">
                  <c:v>2.826574E7</c:v>
                </c:pt>
                <c:pt idx="8938">
                  <c:v>2.8057104E7</c:v>
                </c:pt>
                <c:pt idx="8939">
                  <c:v>3.0378929E7</c:v>
                </c:pt>
                <c:pt idx="8940">
                  <c:v>3.2471933E7</c:v>
                </c:pt>
                <c:pt idx="8941">
                  <c:v>3.1825444E7</c:v>
                </c:pt>
                <c:pt idx="8942">
                  <c:v>2.9335684E7</c:v>
                </c:pt>
                <c:pt idx="8943">
                  <c:v>2.7158711E7</c:v>
                </c:pt>
                <c:pt idx="8944">
                  <c:v>2.755966E7</c:v>
                </c:pt>
                <c:pt idx="8945">
                  <c:v>3.003744E7</c:v>
                </c:pt>
                <c:pt idx="8946">
                  <c:v>3.2143912E7</c:v>
                </c:pt>
                <c:pt idx="8947">
                  <c:v>3.1391917E7</c:v>
                </c:pt>
                <c:pt idx="8948">
                  <c:v>2.8911544E7</c:v>
                </c:pt>
                <c:pt idx="8949">
                  <c:v>2.7219275E7</c:v>
                </c:pt>
                <c:pt idx="8950">
                  <c:v>2.8104042E7</c:v>
                </c:pt>
                <c:pt idx="8951">
                  <c:v>3.0944924E7</c:v>
                </c:pt>
                <c:pt idx="8952">
                  <c:v>3.2742443E7</c:v>
                </c:pt>
                <c:pt idx="8953">
                  <c:v>3.1466276E7</c:v>
                </c:pt>
                <c:pt idx="8954">
                  <c:v>2.9219922E7</c:v>
                </c:pt>
                <c:pt idx="8955">
                  <c:v>2.7931701E7</c:v>
                </c:pt>
                <c:pt idx="8956">
                  <c:v>2.9203437E7</c:v>
                </c:pt>
                <c:pt idx="8957">
                  <c:v>3.175688E7</c:v>
                </c:pt>
                <c:pt idx="8958">
                  <c:v>3.2891992E7</c:v>
                </c:pt>
                <c:pt idx="8959">
                  <c:v>3.1259003E7</c:v>
                </c:pt>
                <c:pt idx="8960">
                  <c:v>2.8874094E7</c:v>
                </c:pt>
                <c:pt idx="8961">
                  <c:v>2.8057351E7</c:v>
                </c:pt>
                <c:pt idx="8962">
                  <c:v>2.9720416E7</c:v>
                </c:pt>
                <c:pt idx="8963">
                  <c:v>3.2296489E7</c:v>
                </c:pt>
                <c:pt idx="8964">
                  <c:v>3.2550876E7</c:v>
                </c:pt>
                <c:pt idx="8965">
                  <c:v>3.019884E7</c:v>
                </c:pt>
                <c:pt idx="8966">
                  <c:v>2.774643E7</c:v>
                </c:pt>
                <c:pt idx="8967">
                  <c:v>2.7383637E7</c:v>
                </c:pt>
                <c:pt idx="8968">
                  <c:v>2.9526591E7</c:v>
                </c:pt>
                <c:pt idx="8969">
                  <c:v>3.1858522E7</c:v>
                </c:pt>
                <c:pt idx="8970">
                  <c:v>3.2102391E7</c:v>
                </c:pt>
                <c:pt idx="8971">
                  <c:v>2.977415E7</c:v>
                </c:pt>
                <c:pt idx="8972">
                  <c:v>2.7577936E7</c:v>
                </c:pt>
                <c:pt idx="8973">
                  <c:v>2.7655197E7</c:v>
                </c:pt>
                <c:pt idx="8974">
                  <c:v>3.0056025E7</c:v>
                </c:pt>
                <c:pt idx="8975">
                  <c:v>3.2226242E7</c:v>
                </c:pt>
                <c:pt idx="8976">
                  <c:v>3.1724345E7</c:v>
                </c:pt>
                <c:pt idx="8977">
                  <c:v>2.9526713E7</c:v>
                </c:pt>
                <c:pt idx="8978">
                  <c:v>2.7751013E7</c:v>
                </c:pt>
                <c:pt idx="8979">
                  <c:v>2.8674846E7</c:v>
                </c:pt>
                <c:pt idx="8980">
                  <c:v>3.1227034E7</c:v>
                </c:pt>
                <c:pt idx="8981">
                  <c:v>3.301448E7</c:v>
                </c:pt>
                <c:pt idx="8982">
                  <c:v>3.1953493E7</c:v>
                </c:pt>
                <c:pt idx="8983">
                  <c:v>2.9148872E7</c:v>
                </c:pt>
                <c:pt idx="8984">
                  <c:v>2.7709062E7</c:v>
                </c:pt>
                <c:pt idx="8985">
                  <c:v>2.8906685E7</c:v>
                </c:pt>
                <c:pt idx="8986">
                  <c:v>3.1600642E7</c:v>
                </c:pt>
                <c:pt idx="8987">
                  <c:v>3.2933487E7</c:v>
                </c:pt>
                <c:pt idx="8988">
                  <c:v>3.1305002E7</c:v>
                </c:pt>
                <c:pt idx="8989">
                  <c:v>2.866486E7</c:v>
                </c:pt>
                <c:pt idx="8990">
                  <c:v>2.7583619E7</c:v>
                </c:pt>
                <c:pt idx="8991">
                  <c:v>2.9240655E7</c:v>
                </c:pt>
                <c:pt idx="8992">
                  <c:v>3.1478072E7</c:v>
                </c:pt>
                <c:pt idx="8993">
                  <c:v>3.2064772E7</c:v>
                </c:pt>
                <c:pt idx="8994">
                  <c:v>3.0001365E7</c:v>
                </c:pt>
                <c:pt idx="8995">
                  <c:v>2.7544474E7</c:v>
                </c:pt>
                <c:pt idx="8996">
                  <c:v>2.7181871E7</c:v>
                </c:pt>
                <c:pt idx="8997">
                  <c:v>2.9178295E7</c:v>
                </c:pt>
                <c:pt idx="8998">
                  <c:v>3.1460239E7</c:v>
                </c:pt>
                <c:pt idx="8999">
                  <c:v>3.1832074E7</c:v>
                </c:pt>
                <c:pt idx="9000">
                  <c:v>2.9516492E7</c:v>
                </c:pt>
                <c:pt idx="9001">
                  <c:v>2.7310084E7</c:v>
                </c:pt>
                <c:pt idx="9002">
                  <c:v>2.7371698E7</c:v>
                </c:pt>
                <c:pt idx="9003">
                  <c:v>2.9638482E7</c:v>
                </c:pt>
                <c:pt idx="9004">
                  <c:v>3.1783126E7</c:v>
                </c:pt>
                <c:pt idx="9005">
                  <c:v>3.1784281E7</c:v>
                </c:pt>
                <c:pt idx="9006">
                  <c:v>2.9777426E7</c:v>
                </c:pt>
                <c:pt idx="9007">
                  <c:v>2.7889491E7</c:v>
                </c:pt>
                <c:pt idx="9008">
                  <c:v>2.8515299E7</c:v>
                </c:pt>
                <c:pt idx="9009">
                  <c:v>3.0960173E7</c:v>
                </c:pt>
                <c:pt idx="9010">
                  <c:v>3.2921076E7</c:v>
                </c:pt>
                <c:pt idx="9011">
                  <c:v>3.2201891E7</c:v>
                </c:pt>
                <c:pt idx="9012">
                  <c:v>2.9492638E7</c:v>
                </c:pt>
                <c:pt idx="9013">
                  <c:v>2.7968947E7</c:v>
                </c:pt>
                <c:pt idx="9014">
                  <c:v>2.9181371E7</c:v>
                </c:pt>
                <c:pt idx="9015">
                  <c:v>3.1837197E7</c:v>
                </c:pt>
                <c:pt idx="9016">
                  <c:v>3.3018238E7</c:v>
                </c:pt>
                <c:pt idx="9017">
                  <c:v>3.1661183E7</c:v>
                </c:pt>
                <c:pt idx="9018">
                  <c:v>2.8945039E7</c:v>
                </c:pt>
                <c:pt idx="9019">
                  <c:v>2.7526153E7</c:v>
                </c:pt>
                <c:pt idx="9020">
                  <c:v>2.8983488E7</c:v>
                </c:pt>
                <c:pt idx="9021">
                  <c:v>3.1741538E7</c:v>
                </c:pt>
                <c:pt idx="9022">
                  <c:v>3.2784283E7</c:v>
                </c:pt>
                <c:pt idx="9023">
                  <c:v>3.090306E7</c:v>
                </c:pt>
                <c:pt idx="9024">
                  <c:v>2.8351828E7</c:v>
                </c:pt>
                <c:pt idx="9025">
                  <c:v>2.7770406E7</c:v>
                </c:pt>
                <c:pt idx="9026">
                  <c:v>2.9714438E7</c:v>
                </c:pt>
                <c:pt idx="9027">
                  <c:v>3.2241189E7</c:v>
                </c:pt>
                <c:pt idx="9028">
                  <c:v>3.2699908E7</c:v>
                </c:pt>
                <c:pt idx="9029">
                  <c:v>3.0742528E7</c:v>
                </c:pt>
                <c:pt idx="9030">
                  <c:v>2.8445866E7</c:v>
                </c:pt>
                <c:pt idx="9031">
                  <c:v>2.8328015E7</c:v>
                </c:pt>
                <c:pt idx="9032">
                  <c:v>3.0531704E7</c:v>
                </c:pt>
                <c:pt idx="9033">
                  <c:v>3.2831483E7</c:v>
                </c:pt>
                <c:pt idx="9034">
                  <c:v>3.2690312E7</c:v>
                </c:pt>
                <c:pt idx="9035">
                  <c:v>3.0170908E7</c:v>
                </c:pt>
                <c:pt idx="9036">
                  <c:v>2.8062758E7</c:v>
                </c:pt>
                <c:pt idx="9037">
                  <c:v>2.8550587E7</c:v>
                </c:pt>
                <c:pt idx="9038">
                  <c:v>3.0895694E7</c:v>
                </c:pt>
                <c:pt idx="9039">
                  <c:v>3.2651975E7</c:v>
                </c:pt>
                <c:pt idx="9040">
                  <c:v>3.1912747E7</c:v>
                </c:pt>
                <c:pt idx="9041">
                  <c:v>2.9169371E7</c:v>
                </c:pt>
                <c:pt idx="9042">
                  <c:v>2.7535052E7</c:v>
                </c:pt>
                <c:pt idx="9043">
                  <c:v>2.8462524E7</c:v>
                </c:pt>
                <c:pt idx="9044">
                  <c:v>3.0975963E7</c:v>
                </c:pt>
                <c:pt idx="9045">
                  <c:v>3.2603483E7</c:v>
                </c:pt>
                <c:pt idx="9046">
                  <c:v>3.1647716E7</c:v>
                </c:pt>
                <c:pt idx="9047">
                  <c:v>2.878056E7</c:v>
                </c:pt>
                <c:pt idx="9048">
                  <c:v>2.7507076E7</c:v>
                </c:pt>
                <c:pt idx="9049">
                  <c:v>2.8943092E7</c:v>
                </c:pt>
                <c:pt idx="9050">
                  <c:v>3.15206E7</c:v>
                </c:pt>
                <c:pt idx="9051">
                  <c:v>3.2636181E7</c:v>
                </c:pt>
                <c:pt idx="9052">
                  <c:v>3.1030179E7</c:v>
                </c:pt>
                <c:pt idx="9053">
                  <c:v>2.8410741E7</c:v>
                </c:pt>
                <c:pt idx="9054">
                  <c:v>2.7640021E7</c:v>
                </c:pt>
                <c:pt idx="9055">
                  <c:v>2.9567596E7</c:v>
                </c:pt>
                <c:pt idx="9056">
                  <c:v>3.2190557E7</c:v>
                </c:pt>
                <c:pt idx="9057">
                  <c:v>3.2721646E7</c:v>
                </c:pt>
                <c:pt idx="9058">
                  <c:v>3.0860521E7</c:v>
                </c:pt>
                <c:pt idx="9059">
                  <c:v>2.8259865E7</c:v>
                </c:pt>
                <c:pt idx="9060">
                  <c:v>2.8096925E7</c:v>
                </c:pt>
                <c:pt idx="9061">
                  <c:v>3.0328221E7</c:v>
                </c:pt>
                <c:pt idx="9062">
                  <c:v>3.2786093E7</c:v>
                </c:pt>
                <c:pt idx="9063">
                  <c:v>3.2749577E7</c:v>
                </c:pt>
                <c:pt idx="9064">
                  <c:v>3.0321108E7</c:v>
                </c:pt>
                <c:pt idx="9065">
                  <c:v>2.8208209E7</c:v>
                </c:pt>
                <c:pt idx="9066">
                  <c:v>2.8412768E7</c:v>
                </c:pt>
                <c:pt idx="9067">
                  <c:v>3.087298E7</c:v>
                </c:pt>
                <c:pt idx="9068">
                  <c:v>3.2821152E7</c:v>
                </c:pt>
                <c:pt idx="9069">
                  <c:v>3.2196136E7</c:v>
                </c:pt>
                <c:pt idx="9070">
                  <c:v>2.9599288E7</c:v>
                </c:pt>
                <c:pt idx="9071">
                  <c:v>2.7544322E7</c:v>
                </c:pt>
                <c:pt idx="9072">
                  <c:v>2.829207E7</c:v>
                </c:pt>
                <c:pt idx="9073">
                  <c:v>3.0869847E7</c:v>
                </c:pt>
                <c:pt idx="9074">
                  <c:v>3.2448399E7</c:v>
                </c:pt>
                <c:pt idx="9075">
                  <c:v>3.1277087E7</c:v>
                </c:pt>
                <c:pt idx="9076">
                  <c:v>2.8629635E7</c:v>
                </c:pt>
                <c:pt idx="9077">
                  <c:v>2.7316339E7</c:v>
                </c:pt>
                <c:pt idx="9078">
                  <c:v>2.8719267E7</c:v>
                </c:pt>
                <c:pt idx="9079">
                  <c:v>3.1513818E7</c:v>
                </c:pt>
                <c:pt idx="9080">
                  <c:v>3.2635327E7</c:v>
                </c:pt>
                <c:pt idx="9081">
                  <c:v>3.1138346E7</c:v>
                </c:pt>
                <c:pt idx="9082">
                  <c:v>2.8573946E7</c:v>
                </c:pt>
                <c:pt idx="9083">
                  <c:v>2.7805572E7</c:v>
                </c:pt>
                <c:pt idx="9084">
                  <c:v>2.9501852E7</c:v>
                </c:pt>
                <c:pt idx="9085">
                  <c:v>3.1956485E7</c:v>
                </c:pt>
                <c:pt idx="9086">
                  <c:v>3.23612E7</c:v>
                </c:pt>
                <c:pt idx="9087">
                  <c:v>3.0353036E7</c:v>
                </c:pt>
                <c:pt idx="9088">
                  <c:v>2.7883922E7</c:v>
                </c:pt>
                <c:pt idx="9089">
                  <c:v>2.7565595E7</c:v>
                </c:pt>
                <c:pt idx="9090">
                  <c:v>2.9502759E7</c:v>
                </c:pt>
                <c:pt idx="9091">
                  <c:v>3.1568702E7</c:v>
                </c:pt>
                <c:pt idx="9092">
                  <c:v>3.1363784E7</c:v>
                </c:pt>
                <c:pt idx="9093">
                  <c:v>2.9019059E7</c:v>
                </c:pt>
                <c:pt idx="9094">
                  <c:v>2.6713507E7</c:v>
                </c:pt>
                <c:pt idx="9095">
                  <c:v>2.6872367E7</c:v>
                </c:pt>
                <c:pt idx="9096">
                  <c:v>2.9316008E7</c:v>
                </c:pt>
                <c:pt idx="9097">
                  <c:v>3.1565527E7</c:v>
                </c:pt>
                <c:pt idx="9098">
                  <c:v>3.1216767E7</c:v>
                </c:pt>
                <c:pt idx="9099">
                  <c:v>2.8982463E7</c:v>
                </c:pt>
                <c:pt idx="9100">
                  <c:v>2.7182883E7</c:v>
                </c:pt>
                <c:pt idx="9101">
                  <c:v>2.7742217E7</c:v>
                </c:pt>
                <c:pt idx="9102">
                  <c:v>3.0165407E7</c:v>
                </c:pt>
                <c:pt idx="9103">
                  <c:v>3.2199202E7</c:v>
                </c:pt>
                <c:pt idx="9104">
                  <c:v>3.1662015E7</c:v>
                </c:pt>
                <c:pt idx="9105">
                  <c:v>2.9238906E7</c:v>
                </c:pt>
                <c:pt idx="9106">
                  <c:v>2.7815759E7</c:v>
                </c:pt>
                <c:pt idx="9107">
                  <c:v>2.902416E7</c:v>
                </c:pt>
                <c:pt idx="9108">
                  <c:v>3.1526952E7</c:v>
                </c:pt>
                <c:pt idx="9109">
                  <c:v>3.2745444E7</c:v>
                </c:pt>
                <c:pt idx="9110">
                  <c:v>3.1404296E7</c:v>
                </c:pt>
                <c:pt idx="9111">
                  <c:v>2.8832607E7</c:v>
                </c:pt>
                <c:pt idx="9112">
                  <c:v>2.7698628E7</c:v>
                </c:pt>
                <c:pt idx="9113">
                  <c:v>2.9199432E7</c:v>
                </c:pt>
                <c:pt idx="9114">
                  <c:v>3.1798229E7</c:v>
                </c:pt>
                <c:pt idx="9115">
                  <c:v>3.2585546E7</c:v>
                </c:pt>
                <c:pt idx="9116">
                  <c:v>3.0695616E7</c:v>
                </c:pt>
                <c:pt idx="9117">
                  <c:v>2.8009124E7</c:v>
                </c:pt>
                <c:pt idx="9118">
                  <c:v>2.753626E7</c:v>
                </c:pt>
                <c:pt idx="9119">
                  <c:v>2.9523059E7</c:v>
                </c:pt>
                <c:pt idx="9120">
                  <c:v>3.1837462E7</c:v>
                </c:pt>
                <c:pt idx="9121">
                  <c:v>3.1937673E7</c:v>
                </c:pt>
                <c:pt idx="9122">
                  <c:v>2.9797713E7</c:v>
                </c:pt>
                <c:pt idx="9123">
                  <c:v>2.7388977E7</c:v>
                </c:pt>
                <c:pt idx="9124">
                  <c:v>2.7393866E7</c:v>
                </c:pt>
                <c:pt idx="9125">
                  <c:v>2.9802993E7</c:v>
                </c:pt>
                <c:pt idx="9126">
                  <c:v>3.2049993E7</c:v>
                </c:pt>
                <c:pt idx="9127">
                  <c:v>3.1734021E7</c:v>
                </c:pt>
                <c:pt idx="9128">
                  <c:v>2.9491676E7</c:v>
                </c:pt>
                <c:pt idx="9129">
                  <c:v>2.7436335E7</c:v>
                </c:pt>
                <c:pt idx="9130">
                  <c:v>2.7977211E7</c:v>
                </c:pt>
                <c:pt idx="9131">
                  <c:v>3.0453736E7</c:v>
                </c:pt>
                <c:pt idx="9132">
                  <c:v>3.2382024E7</c:v>
                </c:pt>
                <c:pt idx="9133">
                  <c:v>3.1391185E7</c:v>
                </c:pt>
                <c:pt idx="9134">
                  <c:v>2.898731E7</c:v>
                </c:pt>
                <c:pt idx="9135">
                  <c:v>2.7334753E7</c:v>
                </c:pt>
                <c:pt idx="9136">
                  <c:v>2.8312344E7</c:v>
                </c:pt>
                <c:pt idx="9137">
                  <c:v>3.095051E7</c:v>
                </c:pt>
                <c:pt idx="9138">
                  <c:v>3.2520159E7</c:v>
                </c:pt>
                <c:pt idx="9139">
                  <c:v>3.1371607E7</c:v>
                </c:pt>
                <c:pt idx="9140">
                  <c:v>2.8875416E7</c:v>
                </c:pt>
                <c:pt idx="9141">
                  <c:v>2.7646161E7</c:v>
                </c:pt>
                <c:pt idx="9142">
                  <c:v>2.906546E7</c:v>
                </c:pt>
                <c:pt idx="9143">
                  <c:v>3.1559083E7</c:v>
                </c:pt>
                <c:pt idx="9144">
                  <c:v>3.2504065E7</c:v>
                </c:pt>
                <c:pt idx="9145">
                  <c:v>3.0756625E7</c:v>
                </c:pt>
                <c:pt idx="9146">
                  <c:v>2.8516409E7</c:v>
                </c:pt>
                <c:pt idx="9147">
                  <c:v>2.7881485E7</c:v>
                </c:pt>
                <c:pt idx="9148">
                  <c:v>2.9757795E7</c:v>
                </c:pt>
                <c:pt idx="9149">
                  <c:v>3.2230505E7</c:v>
                </c:pt>
                <c:pt idx="9150">
                  <c:v>3.2847619E7</c:v>
                </c:pt>
                <c:pt idx="9151">
                  <c:v>3.0715514E7</c:v>
                </c:pt>
                <c:pt idx="9152">
                  <c:v>2.820299E7</c:v>
                </c:pt>
                <c:pt idx="9153">
                  <c:v>2.8083526E7</c:v>
                </c:pt>
                <c:pt idx="9154">
                  <c:v>3.0352587E7</c:v>
                </c:pt>
                <c:pt idx="9155">
                  <c:v>3.262106E7</c:v>
                </c:pt>
                <c:pt idx="9156">
                  <c:v>3.2490372E7</c:v>
                </c:pt>
                <c:pt idx="9157">
                  <c:v>3.0218405E7</c:v>
                </c:pt>
                <c:pt idx="9158">
                  <c:v>2.816604E7</c:v>
                </c:pt>
                <c:pt idx="9159">
                  <c:v>2.8546951E7</c:v>
                </c:pt>
                <c:pt idx="9160">
                  <c:v>3.1219727E7</c:v>
                </c:pt>
                <c:pt idx="9161">
                  <c:v>3.3072418E7</c:v>
                </c:pt>
                <c:pt idx="9162">
                  <c:v>3.2317968E7</c:v>
                </c:pt>
                <c:pt idx="9163">
                  <c:v>2.9779134E7</c:v>
                </c:pt>
                <c:pt idx="9164">
                  <c:v>2.7885217E7</c:v>
                </c:pt>
                <c:pt idx="9165">
                  <c:v>2.8812493E7</c:v>
                </c:pt>
                <c:pt idx="9166">
                  <c:v>3.1311893E7</c:v>
                </c:pt>
                <c:pt idx="9167">
                  <c:v>3.2822808E7</c:v>
                </c:pt>
                <c:pt idx="9168">
                  <c:v>3.1741536E7</c:v>
                </c:pt>
                <c:pt idx="9169">
                  <c:v>2.9157069E7</c:v>
                </c:pt>
                <c:pt idx="9170">
                  <c:v>2.7729868E7</c:v>
                </c:pt>
                <c:pt idx="9171">
                  <c:v>2.9058156E7</c:v>
                </c:pt>
                <c:pt idx="9172">
                  <c:v>3.1703541E7</c:v>
                </c:pt>
                <c:pt idx="9173">
                  <c:v>3.2677985E7</c:v>
                </c:pt>
                <c:pt idx="9174">
                  <c:v>3.1208041E7</c:v>
                </c:pt>
                <c:pt idx="9175">
                  <c:v>2.8746715E7</c:v>
                </c:pt>
                <c:pt idx="9176">
                  <c:v>2.7721237E7</c:v>
                </c:pt>
                <c:pt idx="9177">
                  <c:v>2.9542773E7</c:v>
                </c:pt>
                <c:pt idx="9178">
                  <c:v>3.2091233E7</c:v>
                </c:pt>
                <c:pt idx="9179">
                  <c:v>3.2710251E7</c:v>
                </c:pt>
                <c:pt idx="9180">
                  <c:v>3.0835631E7</c:v>
                </c:pt>
                <c:pt idx="9181">
                  <c:v>2.8358256E7</c:v>
                </c:pt>
                <c:pt idx="9182">
                  <c:v>2.8126444E7</c:v>
                </c:pt>
                <c:pt idx="9183">
                  <c:v>3.0248297E7</c:v>
                </c:pt>
                <c:pt idx="9184">
                  <c:v>3.269009E7</c:v>
                </c:pt>
                <c:pt idx="9185">
                  <c:v>3.267705E7</c:v>
                </c:pt>
                <c:pt idx="9186">
                  <c:v>3.0211654E7</c:v>
                </c:pt>
                <c:pt idx="9187">
                  <c:v>2.7938677E7</c:v>
                </c:pt>
                <c:pt idx="9188">
                  <c:v>2.8197709E7</c:v>
                </c:pt>
                <c:pt idx="9189">
                  <c:v>3.0495319E7</c:v>
                </c:pt>
                <c:pt idx="9190">
                  <c:v>3.2243684E7</c:v>
                </c:pt>
                <c:pt idx="9191">
                  <c:v>3.170832E7</c:v>
                </c:pt>
                <c:pt idx="9192">
                  <c:v>2.9331825E7</c:v>
                </c:pt>
                <c:pt idx="9193">
                  <c:v>2.7341613E7</c:v>
                </c:pt>
                <c:pt idx="9194">
                  <c:v>2.8146508E7</c:v>
                </c:pt>
                <c:pt idx="9195">
                  <c:v>3.0706133E7</c:v>
                </c:pt>
                <c:pt idx="9196">
                  <c:v>3.2047749E7</c:v>
                </c:pt>
                <c:pt idx="9197">
                  <c:v>3.081729E7</c:v>
                </c:pt>
                <c:pt idx="9198">
                  <c:v>2.8319474E7</c:v>
                </c:pt>
                <c:pt idx="9199">
                  <c:v>2.697515E7</c:v>
                </c:pt>
                <c:pt idx="9200">
                  <c:v>2.8254279E7</c:v>
                </c:pt>
                <c:pt idx="9201">
                  <c:v>3.1045415E7</c:v>
                </c:pt>
                <c:pt idx="9202">
                  <c:v>3.2459232E7</c:v>
                </c:pt>
                <c:pt idx="9203">
                  <c:v>3.1185036E7</c:v>
                </c:pt>
                <c:pt idx="9204">
                  <c:v>2.8650036E7</c:v>
                </c:pt>
                <c:pt idx="9205">
                  <c:v>2.760968E7</c:v>
                </c:pt>
                <c:pt idx="9206">
                  <c:v>2.9361955E7</c:v>
                </c:pt>
                <c:pt idx="9207">
                  <c:v>3.1990666E7</c:v>
                </c:pt>
                <c:pt idx="9208">
                  <c:v>3.2913282E7</c:v>
                </c:pt>
                <c:pt idx="9209">
                  <c:v>3.1345306E7</c:v>
                </c:pt>
                <c:pt idx="9210">
                  <c:v>2.9013424E7</c:v>
                </c:pt>
                <c:pt idx="9211">
                  <c:v>2.8414504E7</c:v>
                </c:pt>
                <c:pt idx="9212">
                  <c:v>3.0287275E7</c:v>
                </c:pt>
                <c:pt idx="9213">
                  <c:v>3.264911E7</c:v>
                </c:pt>
                <c:pt idx="9214">
                  <c:v>3.2604837E7</c:v>
                </c:pt>
                <c:pt idx="9215">
                  <c:v>3.034805E7</c:v>
                </c:pt>
                <c:pt idx="9216">
                  <c:v>2.8161994E7</c:v>
                </c:pt>
                <c:pt idx="9217">
                  <c:v>2.8143594E7</c:v>
                </c:pt>
                <c:pt idx="9218">
                  <c:v>3.0653261E7</c:v>
                </c:pt>
                <c:pt idx="9219">
                  <c:v>3.2518423E7</c:v>
                </c:pt>
                <c:pt idx="9220">
                  <c:v>3.218846E7</c:v>
                </c:pt>
                <c:pt idx="9221">
                  <c:v>2.95913E7</c:v>
                </c:pt>
                <c:pt idx="9222">
                  <c:v>2.76713E7</c:v>
                </c:pt>
                <c:pt idx="9223">
                  <c:v>2.8391145E7</c:v>
                </c:pt>
                <c:pt idx="9224">
                  <c:v>3.1068265E7</c:v>
                </c:pt>
                <c:pt idx="9225">
                  <c:v>3.2948119E7</c:v>
                </c:pt>
                <c:pt idx="9226">
                  <c:v>3.2163587E7</c:v>
                </c:pt>
                <c:pt idx="9227">
                  <c:v>2.963366E7</c:v>
                </c:pt>
                <c:pt idx="9228">
                  <c:v>2.7995619E7</c:v>
                </c:pt>
                <c:pt idx="9229">
                  <c:v>2.9297523E7</c:v>
                </c:pt>
                <c:pt idx="9230">
                  <c:v>3.2171303E7</c:v>
                </c:pt>
                <c:pt idx="9231">
                  <c:v>3.3164221E7</c:v>
                </c:pt>
                <c:pt idx="9232">
                  <c:v>3.2062884E7</c:v>
                </c:pt>
                <c:pt idx="9233">
                  <c:v>2.9483388E7</c:v>
                </c:pt>
                <c:pt idx="9234">
                  <c:v>2.8360218E7</c:v>
                </c:pt>
                <c:pt idx="9235">
                  <c:v>2.9729823E7</c:v>
                </c:pt>
                <c:pt idx="9236">
                  <c:v>3.2035428E7</c:v>
                </c:pt>
                <c:pt idx="9237">
                  <c:v>3.2665707E7</c:v>
                </c:pt>
                <c:pt idx="9238">
                  <c:v>3.0793202E7</c:v>
                </c:pt>
                <c:pt idx="9239">
                  <c:v>2.8316111E7</c:v>
                </c:pt>
                <c:pt idx="9240">
                  <c:v>2.7642975E7</c:v>
                </c:pt>
                <c:pt idx="9241">
                  <c:v>2.9575931E7</c:v>
                </c:pt>
                <c:pt idx="9242">
                  <c:v>3.160112E7</c:v>
                </c:pt>
                <c:pt idx="9243">
                  <c:v>3.1594644E7</c:v>
                </c:pt>
                <c:pt idx="9244">
                  <c:v>2.9501774E7</c:v>
                </c:pt>
                <c:pt idx="9245">
                  <c:v>2.7072326E7</c:v>
                </c:pt>
                <c:pt idx="9246">
                  <c:v>2.6869506E7</c:v>
                </c:pt>
                <c:pt idx="9247">
                  <c:v>2.9140719E7</c:v>
                </c:pt>
                <c:pt idx="9248">
                  <c:v>3.160113E7</c:v>
                </c:pt>
                <c:pt idx="9249">
                  <c:v>3.1481025E7</c:v>
                </c:pt>
                <c:pt idx="9250">
                  <c:v>2.9290095E7</c:v>
                </c:pt>
                <c:pt idx="9251">
                  <c:v>2.736964E7</c:v>
                </c:pt>
                <c:pt idx="9252">
                  <c:v>2.7715772E7</c:v>
                </c:pt>
                <c:pt idx="9253">
                  <c:v>3.0223066E7</c:v>
                </c:pt>
                <c:pt idx="9254">
                  <c:v>3.2093957E7</c:v>
                </c:pt>
                <c:pt idx="9255">
                  <c:v>3.1822517E7</c:v>
                </c:pt>
                <c:pt idx="9256">
                  <c:v>2.9406612E7</c:v>
                </c:pt>
                <c:pt idx="9257">
                  <c:v>2.7766632E7</c:v>
                </c:pt>
                <c:pt idx="9258">
                  <c:v>2.8769812E7</c:v>
                </c:pt>
                <c:pt idx="9259">
                  <c:v>3.1361835E7</c:v>
                </c:pt>
                <c:pt idx="9260">
                  <c:v>3.2614047E7</c:v>
                </c:pt>
                <c:pt idx="9261">
                  <c:v>3.1258356E7</c:v>
                </c:pt>
                <c:pt idx="9262">
                  <c:v>2.8832844E7</c:v>
                </c:pt>
                <c:pt idx="9263">
                  <c:v>2.7534071E7</c:v>
                </c:pt>
                <c:pt idx="9264">
                  <c:v>2.8939497E7</c:v>
                </c:pt>
                <c:pt idx="9265">
                  <c:v>3.1682081E7</c:v>
                </c:pt>
                <c:pt idx="9266">
                  <c:v>3.2468411E7</c:v>
                </c:pt>
                <c:pt idx="9267">
                  <c:v>3.0852948E7</c:v>
                </c:pt>
                <c:pt idx="9268">
                  <c:v>2.8067163E7</c:v>
                </c:pt>
                <c:pt idx="9269">
                  <c:v>2.7376263E7</c:v>
                </c:pt>
                <c:pt idx="9270">
                  <c:v>2.9323072E7</c:v>
                </c:pt>
                <c:pt idx="9271">
                  <c:v>3.1700229E7</c:v>
                </c:pt>
                <c:pt idx="9272">
                  <c:v>3.1987077E7</c:v>
                </c:pt>
                <c:pt idx="9273">
                  <c:v>3.0119153E7</c:v>
                </c:pt>
                <c:pt idx="9274">
                  <c:v>2.7877129E7</c:v>
                </c:pt>
                <c:pt idx="9275">
                  <c:v>2.7433218E7</c:v>
                </c:pt>
                <c:pt idx="9276">
                  <c:v>2.9671893E7</c:v>
                </c:pt>
                <c:pt idx="9277">
                  <c:v>3.2136403E7</c:v>
                </c:pt>
                <c:pt idx="9278">
                  <c:v>3.1924648E7</c:v>
                </c:pt>
                <c:pt idx="9279">
                  <c:v>2.9734639E7</c:v>
                </c:pt>
                <c:pt idx="9280">
                  <c:v>2.7572015E7</c:v>
                </c:pt>
                <c:pt idx="9281">
                  <c:v>2.7823416E7</c:v>
                </c:pt>
                <c:pt idx="9282">
                  <c:v>3.01691E7</c:v>
                </c:pt>
                <c:pt idx="9283">
                  <c:v>3.2303421E7</c:v>
                </c:pt>
                <c:pt idx="9284">
                  <c:v>3.2243364E7</c:v>
                </c:pt>
                <c:pt idx="9285">
                  <c:v>2.9951948E7</c:v>
                </c:pt>
                <c:pt idx="9286">
                  <c:v>2.8176161E7</c:v>
                </c:pt>
                <c:pt idx="9287">
                  <c:v>2.871536E7</c:v>
                </c:pt>
                <c:pt idx="9288">
                  <c:v>3.117027E7</c:v>
                </c:pt>
                <c:pt idx="9289">
                  <c:v>3.2510163E7</c:v>
                </c:pt>
                <c:pt idx="9290">
                  <c:v>3.1221189E7</c:v>
                </c:pt>
                <c:pt idx="9291">
                  <c:v>2.8538344E7</c:v>
                </c:pt>
                <c:pt idx="9292">
                  <c:v>2.7262716E7</c:v>
                </c:pt>
                <c:pt idx="9293">
                  <c:v>2.8527365E7</c:v>
                </c:pt>
                <c:pt idx="9294">
                  <c:v>3.1085659E7</c:v>
                </c:pt>
                <c:pt idx="9295">
                  <c:v>3.2180172E7</c:v>
                </c:pt>
                <c:pt idx="9296">
                  <c:v>3.0395042E7</c:v>
                </c:pt>
                <c:pt idx="9297">
                  <c:v>2.7365913E7</c:v>
                </c:pt>
                <c:pt idx="9298">
                  <c:v>2.6421835E7</c:v>
                </c:pt>
                <c:pt idx="9299">
                  <c:v>2.8113115E7</c:v>
                </c:pt>
                <c:pt idx="9300">
                  <c:v>3.0921387E7</c:v>
                </c:pt>
                <c:pt idx="9301">
                  <c:v>3.1759373E7</c:v>
                </c:pt>
                <c:pt idx="9302">
                  <c:v>3.0030049E7</c:v>
                </c:pt>
                <c:pt idx="9303">
                  <c:v>2.7739855E7</c:v>
                </c:pt>
                <c:pt idx="9304">
                  <c:v>2.7635151E7</c:v>
                </c:pt>
                <c:pt idx="9305">
                  <c:v>2.9792271E7</c:v>
                </c:pt>
                <c:pt idx="9306">
                  <c:v>3.233785E7</c:v>
                </c:pt>
                <c:pt idx="9307">
                  <c:v>3.2655698E7</c:v>
                </c:pt>
                <c:pt idx="9308">
                  <c:v>3.0554397E7</c:v>
                </c:pt>
                <c:pt idx="9309">
                  <c:v>2.8421111E7</c:v>
                </c:pt>
                <c:pt idx="9310">
                  <c:v>2.8615423E7</c:v>
                </c:pt>
                <c:pt idx="9311">
                  <c:v>3.0909967E7</c:v>
                </c:pt>
                <c:pt idx="9312">
                  <c:v>3.3033274E7</c:v>
                </c:pt>
                <c:pt idx="9313">
                  <c:v>3.2428386E7</c:v>
                </c:pt>
                <c:pt idx="9314">
                  <c:v>2.9900968E7</c:v>
                </c:pt>
                <c:pt idx="9315">
                  <c:v>2.7961584E7</c:v>
                </c:pt>
                <c:pt idx="9316">
                  <c:v>2.8591507E7</c:v>
                </c:pt>
                <c:pt idx="9317">
                  <c:v>3.1000471E7</c:v>
                </c:pt>
                <c:pt idx="9318">
                  <c:v>3.2775515E7</c:v>
                </c:pt>
                <c:pt idx="9319">
                  <c:v>3.1513095E7</c:v>
                </c:pt>
                <c:pt idx="9320">
                  <c:v>2.8773929E7</c:v>
                </c:pt>
                <c:pt idx="9321">
                  <c:v>2.7095615E7</c:v>
                </c:pt>
                <c:pt idx="9322">
                  <c:v>2.8269902E7</c:v>
                </c:pt>
                <c:pt idx="9323">
                  <c:v>3.0699023E7</c:v>
                </c:pt>
                <c:pt idx="9324">
                  <c:v>3.207155E7</c:v>
                </c:pt>
                <c:pt idx="9325">
                  <c:v>3.0822378E7</c:v>
                </c:pt>
                <c:pt idx="9326">
                  <c:v>2.8327907E7</c:v>
                </c:pt>
                <c:pt idx="9327">
                  <c:v>2.7362672E7</c:v>
                </c:pt>
                <c:pt idx="9328">
                  <c:v>2.8926152E7</c:v>
                </c:pt>
                <c:pt idx="9329">
                  <c:v>3.1476549E7</c:v>
                </c:pt>
                <c:pt idx="9330">
                  <c:v>3.2266369E7</c:v>
                </c:pt>
                <c:pt idx="9331">
                  <c:v>3.0283664E7</c:v>
                </c:pt>
                <c:pt idx="9332">
                  <c:v>2.7956848E7</c:v>
                </c:pt>
                <c:pt idx="9333">
                  <c:v>2.752836E7</c:v>
                </c:pt>
                <c:pt idx="9334">
                  <c:v>2.9682376E7</c:v>
                </c:pt>
                <c:pt idx="9335">
                  <c:v>3.2058409E7</c:v>
                </c:pt>
                <c:pt idx="9336">
                  <c:v>3.2449313E7</c:v>
                </c:pt>
                <c:pt idx="9337">
                  <c:v>3.0393401E7</c:v>
                </c:pt>
                <c:pt idx="9338">
                  <c:v>2.7966152E7</c:v>
                </c:pt>
                <c:pt idx="9339">
                  <c:v>2.798085E7</c:v>
                </c:pt>
                <c:pt idx="9340">
                  <c:v>3.010505E7</c:v>
                </c:pt>
                <c:pt idx="9341">
                  <c:v>3.2216374E7</c:v>
                </c:pt>
                <c:pt idx="9342">
                  <c:v>3.1851785E7</c:v>
                </c:pt>
                <c:pt idx="9343">
                  <c:v>2.9506182E7</c:v>
                </c:pt>
                <c:pt idx="9344">
                  <c:v>2.756873E7</c:v>
                </c:pt>
                <c:pt idx="9345">
                  <c:v>2.8149761E7</c:v>
                </c:pt>
                <c:pt idx="9346">
                  <c:v>3.0623377E7</c:v>
                </c:pt>
                <c:pt idx="9347">
                  <c:v>3.2301399E7</c:v>
                </c:pt>
                <c:pt idx="9348">
                  <c:v>3.1534399E7</c:v>
                </c:pt>
                <c:pt idx="9349">
                  <c:v>2.9025792E7</c:v>
                </c:pt>
                <c:pt idx="9350">
                  <c:v>2.7286152E7</c:v>
                </c:pt>
                <c:pt idx="9351">
                  <c:v>2.840925E7</c:v>
                </c:pt>
                <c:pt idx="9352">
                  <c:v>3.1233218E7</c:v>
                </c:pt>
                <c:pt idx="9353">
                  <c:v>3.312227E7</c:v>
                </c:pt>
                <c:pt idx="9354">
                  <c:v>3.1892987E7</c:v>
                </c:pt>
                <c:pt idx="9355">
                  <c:v>2.9287819E7</c:v>
                </c:pt>
                <c:pt idx="9356">
                  <c:v>2.7994249E7</c:v>
                </c:pt>
                <c:pt idx="9357">
                  <c:v>2.9698345E7</c:v>
                </c:pt>
                <c:pt idx="9358">
                  <c:v>3.2476291E7</c:v>
                </c:pt>
                <c:pt idx="9359">
                  <c:v>3.3750475E7</c:v>
                </c:pt>
                <c:pt idx="9360">
                  <c:v>3.2243731E7</c:v>
                </c:pt>
                <c:pt idx="9361">
                  <c:v>2.9667101E7</c:v>
                </c:pt>
                <c:pt idx="9362">
                  <c:v>2.9039784E7</c:v>
                </c:pt>
                <c:pt idx="9363">
                  <c:v>3.1012153E7</c:v>
                </c:pt>
                <c:pt idx="9364">
                  <c:v>3.3158217E7</c:v>
                </c:pt>
                <c:pt idx="9365">
                  <c:v>3.3307562E7</c:v>
                </c:pt>
                <c:pt idx="9366">
                  <c:v>3.0860059E7</c:v>
                </c:pt>
                <c:pt idx="9367">
                  <c:v>2.8494614E7</c:v>
                </c:pt>
                <c:pt idx="9368">
                  <c:v>2.8401275E7</c:v>
                </c:pt>
                <c:pt idx="9369">
                  <c:v>3.0718132E7</c:v>
                </c:pt>
                <c:pt idx="9370">
                  <c:v>3.2801812E7</c:v>
                </c:pt>
                <c:pt idx="9371">
                  <c:v>3.2238091E7</c:v>
                </c:pt>
                <c:pt idx="9372">
                  <c:v>2.9499387E7</c:v>
                </c:pt>
                <c:pt idx="9373">
                  <c:v>2.7310797E7</c:v>
                </c:pt>
                <c:pt idx="9374">
                  <c:v>2.7627403E7</c:v>
                </c:pt>
                <c:pt idx="9375">
                  <c:v>3.0081136E7</c:v>
                </c:pt>
                <c:pt idx="9376">
                  <c:v>3.1988944E7</c:v>
                </c:pt>
                <c:pt idx="9377">
                  <c:v>3.1662976E7</c:v>
                </c:pt>
                <c:pt idx="9378">
                  <c:v>2.9231853E7</c:v>
                </c:pt>
                <c:pt idx="9379">
                  <c:v>2.7586795E7</c:v>
                </c:pt>
                <c:pt idx="9380">
                  <c:v>2.8488787E7</c:v>
                </c:pt>
                <c:pt idx="9381">
                  <c:v>3.1312211E7</c:v>
                </c:pt>
                <c:pt idx="9382">
                  <c:v>3.3179947E7</c:v>
                </c:pt>
                <c:pt idx="9383">
                  <c:v>3.2134356E7</c:v>
                </c:pt>
                <c:pt idx="9384">
                  <c:v>2.9877547E7</c:v>
                </c:pt>
                <c:pt idx="9385">
                  <c:v>2.8675403E7</c:v>
                </c:pt>
                <c:pt idx="9386">
                  <c:v>2.9980778E7</c:v>
                </c:pt>
                <c:pt idx="9387">
                  <c:v>3.2971949E7</c:v>
                </c:pt>
                <c:pt idx="9388">
                  <c:v>3.4099808E7</c:v>
                </c:pt>
                <c:pt idx="9389">
                  <c:v>3.2216182E7</c:v>
                </c:pt>
                <c:pt idx="9390">
                  <c:v>2.9476708E7</c:v>
                </c:pt>
                <c:pt idx="9391">
                  <c:v>2.8547364E7</c:v>
                </c:pt>
                <c:pt idx="9392">
                  <c:v>3.0215557E7</c:v>
                </c:pt>
                <c:pt idx="9393">
                  <c:v>3.2622072E7</c:v>
                </c:pt>
                <c:pt idx="9394">
                  <c:v>3.3086079E7</c:v>
                </c:pt>
                <c:pt idx="9395">
                  <c:v>3.0553554E7</c:v>
                </c:pt>
                <c:pt idx="9396">
                  <c:v>2.793789E7</c:v>
                </c:pt>
                <c:pt idx="9397">
                  <c:v>2.7516438E7</c:v>
                </c:pt>
                <c:pt idx="9398">
                  <c:v>2.9450644E7</c:v>
                </c:pt>
                <c:pt idx="9399">
                  <c:v>3.1861396E7</c:v>
                </c:pt>
                <c:pt idx="9400">
                  <c:v>3.1791587E7</c:v>
                </c:pt>
                <c:pt idx="9401">
                  <c:v>2.9435782E7</c:v>
                </c:pt>
                <c:pt idx="9402">
                  <c:v>2.7451618E7</c:v>
                </c:pt>
                <c:pt idx="9403">
                  <c:v>2.7703787E7</c:v>
                </c:pt>
                <c:pt idx="9404">
                  <c:v>3.032655E7</c:v>
                </c:pt>
                <c:pt idx="9405">
                  <c:v>3.254671E7</c:v>
                </c:pt>
                <c:pt idx="9406">
                  <c:v>3.2246483E7</c:v>
                </c:pt>
                <c:pt idx="9407">
                  <c:v>2.9776171E7</c:v>
                </c:pt>
                <c:pt idx="9408">
                  <c:v>2.8221343E7</c:v>
                </c:pt>
                <c:pt idx="9409">
                  <c:v>2.9118972E7</c:v>
                </c:pt>
                <c:pt idx="9410">
                  <c:v>3.1785541E7</c:v>
                </c:pt>
                <c:pt idx="9411">
                  <c:v>3.3474446E7</c:v>
                </c:pt>
                <c:pt idx="9412">
                  <c:v>3.2252957E7</c:v>
                </c:pt>
                <c:pt idx="9413">
                  <c:v>2.9499085E7</c:v>
                </c:pt>
                <c:pt idx="9414">
                  <c:v>2.8098286E7</c:v>
                </c:pt>
                <c:pt idx="9415">
                  <c:v>2.9432591E7</c:v>
                </c:pt>
                <c:pt idx="9416">
                  <c:v>3.218956E7</c:v>
                </c:pt>
                <c:pt idx="9417">
                  <c:v>3.320386E7</c:v>
                </c:pt>
                <c:pt idx="9418">
                  <c:v>3.1457211E7</c:v>
                </c:pt>
                <c:pt idx="9419">
                  <c:v>2.8796624E7</c:v>
                </c:pt>
                <c:pt idx="9420">
                  <c:v>2.7663931E7</c:v>
                </c:pt>
                <c:pt idx="9421">
                  <c:v>2.9193508E7</c:v>
                </c:pt>
                <c:pt idx="9422">
                  <c:v>3.1637819E7</c:v>
                </c:pt>
                <c:pt idx="9423">
                  <c:v>3.2262392E7</c:v>
                </c:pt>
                <c:pt idx="9424">
                  <c:v>3.0507119E7</c:v>
                </c:pt>
                <c:pt idx="9425">
                  <c:v>2.8207457E7</c:v>
                </c:pt>
                <c:pt idx="9426">
                  <c:v>2.7810565E7</c:v>
                </c:pt>
                <c:pt idx="9427">
                  <c:v>2.9844782E7</c:v>
                </c:pt>
                <c:pt idx="9428">
                  <c:v>3.2098718E7</c:v>
                </c:pt>
                <c:pt idx="9429">
                  <c:v>3.2435329E7</c:v>
                </c:pt>
                <c:pt idx="9430">
                  <c:v>3.0301056E7</c:v>
                </c:pt>
                <c:pt idx="9431">
                  <c:v>2.8167905E7</c:v>
                </c:pt>
                <c:pt idx="9432">
                  <c:v>2.8240128E7</c:v>
                </c:pt>
                <c:pt idx="9433">
                  <c:v>3.0477974E7</c:v>
                </c:pt>
                <c:pt idx="9434">
                  <c:v>3.2612102E7</c:v>
                </c:pt>
                <c:pt idx="9435">
                  <c:v>3.2354297E7</c:v>
                </c:pt>
                <c:pt idx="9436">
                  <c:v>2.9907764E7</c:v>
                </c:pt>
                <c:pt idx="9437">
                  <c:v>2.7963965E7</c:v>
                </c:pt>
                <c:pt idx="9438">
                  <c:v>2.8524583E7</c:v>
                </c:pt>
                <c:pt idx="9439">
                  <c:v>3.0979225E7</c:v>
                </c:pt>
                <c:pt idx="9440">
                  <c:v>3.235098E7</c:v>
                </c:pt>
                <c:pt idx="9441">
                  <c:v>3.1370889E7</c:v>
                </c:pt>
                <c:pt idx="9442">
                  <c:v>2.8533085E7</c:v>
                </c:pt>
                <c:pt idx="9443">
                  <c:v>2.6943326E7</c:v>
                </c:pt>
                <c:pt idx="9444">
                  <c:v>2.8048479E7</c:v>
                </c:pt>
                <c:pt idx="9445">
                  <c:v>3.086075E7</c:v>
                </c:pt>
                <c:pt idx="9446">
                  <c:v>3.2422005E7</c:v>
                </c:pt>
                <c:pt idx="9447">
                  <c:v>3.1074104E7</c:v>
                </c:pt>
                <c:pt idx="9448">
                  <c:v>2.8532017E7</c:v>
                </c:pt>
                <c:pt idx="9449">
                  <c:v>2.7486645E7</c:v>
                </c:pt>
                <c:pt idx="9450">
                  <c:v>2.9017222E7</c:v>
                </c:pt>
                <c:pt idx="9451">
                  <c:v>3.1532307E7</c:v>
                </c:pt>
                <c:pt idx="9452">
                  <c:v>3.2345697E7</c:v>
                </c:pt>
                <c:pt idx="9453">
                  <c:v>3.0884253E7</c:v>
                </c:pt>
                <c:pt idx="9454">
                  <c:v>2.8550188E7</c:v>
                </c:pt>
                <c:pt idx="9455">
                  <c:v>2.7980213E7</c:v>
                </c:pt>
                <c:pt idx="9456">
                  <c:v>2.9925701E7</c:v>
                </c:pt>
                <c:pt idx="9457">
                  <c:v>3.2524853E7</c:v>
                </c:pt>
                <c:pt idx="9458">
                  <c:v>3.2663335E7</c:v>
                </c:pt>
                <c:pt idx="9459">
                  <c:v>3.0440355E7</c:v>
                </c:pt>
                <c:pt idx="9460">
                  <c:v>2.8192385E7</c:v>
                </c:pt>
                <c:pt idx="9461">
                  <c:v>2.7992566E7</c:v>
                </c:pt>
                <c:pt idx="9462">
                  <c:v>3.0304806E7</c:v>
                </c:pt>
                <c:pt idx="9463">
                  <c:v>3.2566233E7</c:v>
                </c:pt>
                <c:pt idx="9464">
                  <c:v>3.267437E7</c:v>
                </c:pt>
                <c:pt idx="9465">
                  <c:v>3.0358055E7</c:v>
                </c:pt>
                <c:pt idx="9466">
                  <c:v>2.8339416E7</c:v>
                </c:pt>
                <c:pt idx="9467">
                  <c:v>2.8862524E7</c:v>
                </c:pt>
                <c:pt idx="9468">
                  <c:v>3.1373174E7</c:v>
                </c:pt>
                <c:pt idx="9469">
                  <c:v>3.3106285E7</c:v>
                </c:pt>
                <c:pt idx="9470">
                  <c:v>3.2285836E7</c:v>
                </c:pt>
                <c:pt idx="9471">
                  <c:v>2.9891051E7</c:v>
                </c:pt>
                <c:pt idx="9472">
                  <c:v>2.8269543E7</c:v>
                </c:pt>
                <c:pt idx="9473">
                  <c:v>2.9258457E7</c:v>
                </c:pt>
                <c:pt idx="9474">
                  <c:v>3.1860308E7</c:v>
                </c:pt>
                <c:pt idx="9475">
                  <c:v>3.3234533E7</c:v>
                </c:pt>
                <c:pt idx="9476">
                  <c:v>3.2076792E7</c:v>
                </c:pt>
                <c:pt idx="9477">
                  <c:v>2.9294139E7</c:v>
                </c:pt>
                <c:pt idx="9478">
                  <c:v>2.7986674E7</c:v>
                </c:pt>
                <c:pt idx="9479">
                  <c:v>2.9565973E7</c:v>
                </c:pt>
                <c:pt idx="9480">
                  <c:v>3.216105E7</c:v>
                </c:pt>
                <c:pt idx="9481">
                  <c:v>3.2967878E7</c:v>
                </c:pt>
                <c:pt idx="9482">
                  <c:v>3.1391431E7</c:v>
                </c:pt>
                <c:pt idx="9483">
                  <c:v>2.8814456E7</c:v>
                </c:pt>
                <c:pt idx="9484">
                  <c:v>2.7985023E7</c:v>
                </c:pt>
                <c:pt idx="9485">
                  <c:v>2.9782883E7</c:v>
                </c:pt>
                <c:pt idx="9486">
                  <c:v>3.2245859E7</c:v>
                </c:pt>
                <c:pt idx="9487">
                  <c:v>3.249041E7</c:v>
                </c:pt>
                <c:pt idx="9488">
                  <c:v>3.0439217E7</c:v>
                </c:pt>
                <c:pt idx="9489">
                  <c:v>2.7994654E7</c:v>
                </c:pt>
                <c:pt idx="9490">
                  <c:v>2.7756262E7</c:v>
                </c:pt>
                <c:pt idx="9491">
                  <c:v>2.9757559E7</c:v>
                </c:pt>
                <c:pt idx="9492">
                  <c:v>3.1939491E7</c:v>
                </c:pt>
                <c:pt idx="9493">
                  <c:v>3.1655125E7</c:v>
                </c:pt>
                <c:pt idx="9494">
                  <c:v>2.9292634E7</c:v>
                </c:pt>
                <c:pt idx="9495">
                  <c:v>2.7205209E7</c:v>
                </c:pt>
                <c:pt idx="9496">
                  <c:v>2.7543128E7</c:v>
                </c:pt>
                <c:pt idx="9497">
                  <c:v>3.0150361E7</c:v>
                </c:pt>
                <c:pt idx="9498">
                  <c:v>3.2134825E7</c:v>
                </c:pt>
                <c:pt idx="9499">
                  <c:v>3.1552185E7</c:v>
                </c:pt>
                <c:pt idx="9500">
                  <c:v>2.9156569E7</c:v>
                </c:pt>
                <c:pt idx="9501">
                  <c:v>2.7385417E7</c:v>
                </c:pt>
                <c:pt idx="9502">
                  <c:v>2.8272952E7</c:v>
                </c:pt>
                <c:pt idx="9503">
                  <c:v>3.0755821E7</c:v>
                </c:pt>
                <c:pt idx="9504">
                  <c:v>3.2575161E7</c:v>
                </c:pt>
                <c:pt idx="9505">
                  <c:v>3.1584473E7</c:v>
                </c:pt>
                <c:pt idx="9506">
                  <c:v>2.9175535E7</c:v>
                </c:pt>
                <c:pt idx="9507">
                  <c:v>2.7979854E7</c:v>
                </c:pt>
                <c:pt idx="9508">
                  <c:v>2.9372807E7</c:v>
                </c:pt>
                <c:pt idx="9509">
                  <c:v>3.2114398E7</c:v>
                </c:pt>
                <c:pt idx="9510">
                  <c:v>3.3064689E7</c:v>
                </c:pt>
                <c:pt idx="9511">
                  <c:v>3.1875758E7</c:v>
                </c:pt>
                <c:pt idx="9512">
                  <c:v>2.9287323E7</c:v>
                </c:pt>
                <c:pt idx="9513">
                  <c:v>2.8505468E7</c:v>
                </c:pt>
                <c:pt idx="9514">
                  <c:v>3.0394764E7</c:v>
                </c:pt>
                <c:pt idx="9515">
                  <c:v>3.2893836E7</c:v>
                </c:pt>
                <c:pt idx="9516">
                  <c:v>3.3437895E7</c:v>
                </c:pt>
                <c:pt idx="9517">
                  <c:v>3.1506976E7</c:v>
                </c:pt>
                <c:pt idx="9518">
                  <c:v>2.9050001E7</c:v>
                </c:pt>
                <c:pt idx="9519">
                  <c:v>2.8654756E7</c:v>
                </c:pt>
                <c:pt idx="9520">
                  <c:v>3.075241E7</c:v>
                </c:pt>
                <c:pt idx="9521">
                  <c:v>3.3024222E7</c:v>
                </c:pt>
                <c:pt idx="9522">
                  <c:v>3.2949016E7</c:v>
                </c:pt>
                <c:pt idx="9523">
                  <c:v>3.073838E7</c:v>
                </c:pt>
                <c:pt idx="9524">
                  <c:v>2.8169755E7</c:v>
                </c:pt>
                <c:pt idx="9525">
                  <c:v>2.8386819E7</c:v>
                </c:pt>
                <c:pt idx="9526">
                  <c:v>3.0899107E7</c:v>
                </c:pt>
                <c:pt idx="9527">
                  <c:v>3.3052566E7</c:v>
                </c:pt>
                <c:pt idx="9528">
                  <c:v>3.2646771E7</c:v>
                </c:pt>
                <c:pt idx="9529">
                  <c:v>3.0355843E7</c:v>
                </c:pt>
                <c:pt idx="9530">
                  <c:v>2.8425606E7</c:v>
                </c:pt>
                <c:pt idx="9531">
                  <c:v>2.9005729E7</c:v>
                </c:pt>
                <c:pt idx="9532">
                  <c:v>3.1743448E7</c:v>
                </c:pt>
                <c:pt idx="9533">
                  <c:v>3.3523111E7</c:v>
                </c:pt>
                <c:pt idx="9534">
                  <c:v>3.2737508E7</c:v>
                </c:pt>
                <c:pt idx="9535">
                  <c:v>3.0137783E7</c:v>
                </c:pt>
                <c:pt idx="9536">
                  <c:v>2.8548273E7</c:v>
                </c:pt>
                <c:pt idx="9537">
                  <c:v>2.9754089E7</c:v>
                </c:pt>
                <c:pt idx="9538">
                  <c:v>3.2137546E7</c:v>
                </c:pt>
                <c:pt idx="9539">
                  <c:v>3.3357527E7</c:v>
                </c:pt>
                <c:pt idx="9540">
                  <c:v>3.1977836E7</c:v>
                </c:pt>
                <c:pt idx="9541">
                  <c:v>2.9312308E7</c:v>
                </c:pt>
                <c:pt idx="9542">
                  <c:v>2.8195172E7</c:v>
                </c:pt>
                <c:pt idx="9543">
                  <c:v>2.9982127E7</c:v>
                </c:pt>
                <c:pt idx="9544">
                  <c:v>3.2422476E7</c:v>
                </c:pt>
                <c:pt idx="9545">
                  <c:v>3.2772829E7</c:v>
                </c:pt>
                <c:pt idx="9546">
                  <c:v>3.0842201E7</c:v>
                </c:pt>
                <c:pt idx="9547">
                  <c:v>2.8153455E7</c:v>
                </c:pt>
                <c:pt idx="9548">
                  <c:v>2.7654659E7</c:v>
                </c:pt>
                <c:pt idx="9549">
                  <c:v>2.9777322E7</c:v>
                </c:pt>
                <c:pt idx="9550">
                  <c:v>3.2039982E7</c:v>
                </c:pt>
                <c:pt idx="9551">
                  <c:v>3.2402996E7</c:v>
                </c:pt>
                <c:pt idx="9552">
                  <c:v>3.0255067E7</c:v>
                </c:pt>
                <c:pt idx="9553">
                  <c:v>2.7705603E7</c:v>
                </c:pt>
                <c:pt idx="9554">
                  <c:v>2.7741716E7</c:v>
                </c:pt>
                <c:pt idx="9555">
                  <c:v>3.0229785E7</c:v>
                </c:pt>
                <c:pt idx="9556">
                  <c:v>3.2363995E7</c:v>
                </c:pt>
                <c:pt idx="9557">
                  <c:v>3.2107931E7</c:v>
                </c:pt>
                <c:pt idx="9558">
                  <c:v>3.0015183E7</c:v>
                </c:pt>
                <c:pt idx="9559">
                  <c:v>2.8101795E7</c:v>
                </c:pt>
                <c:pt idx="9560">
                  <c:v>2.8717893E7</c:v>
                </c:pt>
                <c:pt idx="9561">
                  <c:v>3.1266896E7</c:v>
                </c:pt>
                <c:pt idx="9562">
                  <c:v>3.2957913E7</c:v>
                </c:pt>
                <c:pt idx="9563">
                  <c:v>3.2056918E7</c:v>
                </c:pt>
                <c:pt idx="9564">
                  <c:v>2.9521903E7</c:v>
                </c:pt>
                <c:pt idx="9565">
                  <c:v>2.7752191E7</c:v>
                </c:pt>
                <c:pt idx="9566">
                  <c:v>2.8692635E7</c:v>
                </c:pt>
                <c:pt idx="9567">
                  <c:v>3.1337278E7</c:v>
                </c:pt>
                <c:pt idx="9568">
                  <c:v>3.2876893E7</c:v>
                </c:pt>
                <c:pt idx="9569">
                  <c:v>3.1390252E7</c:v>
                </c:pt>
                <c:pt idx="9570">
                  <c:v>2.8903082E7</c:v>
                </c:pt>
                <c:pt idx="9571">
                  <c:v>2.7609078E7</c:v>
                </c:pt>
                <c:pt idx="9572">
                  <c:v>2.8997358E7</c:v>
                </c:pt>
                <c:pt idx="9573">
                  <c:v>3.1420454E7</c:v>
                </c:pt>
                <c:pt idx="9574">
                  <c:v>3.2377663E7</c:v>
                </c:pt>
                <c:pt idx="9575">
                  <c:v>3.0674738E7</c:v>
                </c:pt>
                <c:pt idx="9576">
                  <c:v>2.8311096E7</c:v>
                </c:pt>
                <c:pt idx="9577">
                  <c:v>2.7656593E7</c:v>
                </c:pt>
                <c:pt idx="9578">
                  <c:v>2.9689669E7</c:v>
                </c:pt>
                <c:pt idx="9579">
                  <c:v>3.2371369E7</c:v>
                </c:pt>
                <c:pt idx="9580">
                  <c:v>3.285792E7</c:v>
                </c:pt>
                <c:pt idx="9581">
                  <c:v>3.0617611E7</c:v>
                </c:pt>
                <c:pt idx="9582">
                  <c:v>2.8314911E7</c:v>
                </c:pt>
                <c:pt idx="9583">
                  <c:v>2.8172248E7</c:v>
                </c:pt>
                <c:pt idx="9584">
                  <c:v>3.057224E7</c:v>
                </c:pt>
                <c:pt idx="9585">
                  <c:v>3.2942707E7</c:v>
                </c:pt>
                <c:pt idx="9586">
                  <c:v>3.302953E7</c:v>
                </c:pt>
                <c:pt idx="9587">
                  <c:v>3.062907E7</c:v>
                </c:pt>
                <c:pt idx="9588">
                  <c:v>2.8500347E7</c:v>
                </c:pt>
                <c:pt idx="9589">
                  <c:v>2.8954365E7</c:v>
                </c:pt>
                <c:pt idx="9590">
                  <c:v>3.1347952E7</c:v>
                </c:pt>
                <c:pt idx="9591">
                  <c:v>3.3035812E7</c:v>
                </c:pt>
                <c:pt idx="9592">
                  <c:v>3.2170541E7</c:v>
                </c:pt>
                <c:pt idx="9593">
                  <c:v>2.9563187E7</c:v>
                </c:pt>
                <c:pt idx="9594">
                  <c:v>2.7703388E7</c:v>
                </c:pt>
                <c:pt idx="9595">
                  <c:v>2.8678787E7</c:v>
                </c:pt>
                <c:pt idx="9596">
                  <c:v>3.1327124E7</c:v>
                </c:pt>
                <c:pt idx="9597">
                  <c:v>3.2763028E7</c:v>
                </c:pt>
                <c:pt idx="9598">
                  <c:v>3.1449224E7</c:v>
                </c:pt>
                <c:pt idx="9599">
                  <c:v>2.8761312E7</c:v>
                </c:pt>
                <c:pt idx="9600">
                  <c:v>2.7474607E7</c:v>
                </c:pt>
                <c:pt idx="9601">
                  <c:v>2.8862119E7</c:v>
                </c:pt>
                <c:pt idx="9602">
                  <c:v>3.1608654E7</c:v>
                </c:pt>
                <c:pt idx="9603">
                  <c:v>3.2888494E7</c:v>
                </c:pt>
                <c:pt idx="9604">
                  <c:v>3.1341345E7</c:v>
                </c:pt>
                <c:pt idx="9605">
                  <c:v>2.8798316E7</c:v>
                </c:pt>
                <c:pt idx="9606">
                  <c:v>2.7867908E7</c:v>
                </c:pt>
                <c:pt idx="9607">
                  <c:v>2.9625452E7</c:v>
                </c:pt>
                <c:pt idx="9608">
                  <c:v>3.2306401E7</c:v>
                </c:pt>
                <c:pt idx="9609">
                  <c:v>3.3204968E7</c:v>
                </c:pt>
                <c:pt idx="9610">
                  <c:v>3.123196E7</c:v>
                </c:pt>
                <c:pt idx="9611">
                  <c:v>2.886525E7</c:v>
                </c:pt>
                <c:pt idx="9612">
                  <c:v>2.8583075E7</c:v>
                </c:pt>
                <c:pt idx="9613">
                  <c:v>3.0710269E7</c:v>
                </c:pt>
                <c:pt idx="9614">
                  <c:v>3.31978E7</c:v>
                </c:pt>
                <c:pt idx="9615">
                  <c:v>3.3334825E7</c:v>
                </c:pt>
                <c:pt idx="9616">
                  <c:v>3.0894145E7</c:v>
                </c:pt>
                <c:pt idx="9617">
                  <c:v>2.8788701E7</c:v>
                </c:pt>
                <c:pt idx="9618">
                  <c:v>2.9199717E7</c:v>
                </c:pt>
                <c:pt idx="9619">
                  <c:v>3.15888E7</c:v>
                </c:pt>
                <c:pt idx="9620">
                  <c:v>3.3536573E7</c:v>
                </c:pt>
                <c:pt idx="9621">
                  <c:v>3.2649617E7</c:v>
                </c:pt>
                <c:pt idx="9622">
                  <c:v>2.9831961E7</c:v>
                </c:pt>
                <c:pt idx="9623">
                  <c:v>2.8012876E7</c:v>
                </c:pt>
                <c:pt idx="9624">
                  <c:v>2.8868666E7</c:v>
                </c:pt>
                <c:pt idx="9625">
                  <c:v>3.1343048E7</c:v>
                </c:pt>
                <c:pt idx="9626">
                  <c:v>3.2859138E7</c:v>
                </c:pt>
                <c:pt idx="9627">
                  <c:v>3.1837165E7</c:v>
                </c:pt>
                <c:pt idx="9628">
                  <c:v>2.9027429E7</c:v>
                </c:pt>
                <c:pt idx="9629">
                  <c:v>2.7567053E7</c:v>
                </c:pt>
                <c:pt idx="9630">
                  <c:v>2.8760311E7</c:v>
                </c:pt>
                <c:pt idx="9631">
                  <c:v>3.1317095E7</c:v>
                </c:pt>
                <c:pt idx="9632">
                  <c:v>3.2745251E7</c:v>
                </c:pt>
                <c:pt idx="9633">
                  <c:v>3.1380561E7</c:v>
                </c:pt>
                <c:pt idx="9634">
                  <c:v>2.8992334E7</c:v>
                </c:pt>
                <c:pt idx="9635">
                  <c:v>2.8034933E7</c:v>
                </c:pt>
                <c:pt idx="9636">
                  <c:v>2.9694346E7</c:v>
                </c:pt>
                <c:pt idx="9637">
                  <c:v>3.2344135E7</c:v>
                </c:pt>
                <c:pt idx="9638">
                  <c:v>3.3122728E7</c:v>
                </c:pt>
                <c:pt idx="9639">
                  <c:v>3.1279421E7</c:v>
                </c:pt>
                <c:pt idx="9640">
                  <c:v>2.8660285E7</c:v>
                </c:pt>
                <c:pt idx="9641">
                  <c:v>2.822E7</c:v>
                </c:pt>
                <c:pt idx="9642">
                  <c:v>3.0394063E7</c:v>
                </c:pt>
                <c:pt idx="9643">
                  <c:v>3.2980679E7</c:v>
                </c:pt>
                <c:pt idx="9644">
                  <c:v>3.3119106E7</c:v>
                </c:pt>
                <c:pt idx="9645">
                  <c:v>3.0538602E7</c:v>
                </c:pt>
                <c:pt idx="9646">
                  <c:v>2.8255004E7</c:v>
                </c:pt>
                <c:pt idx="9647">
                  <c:v>2.8179284E7</c:v>
                </c:pt>
                <c:pt idx="9648">
                  <c:v>3.012076E7</c:v>
                </c:pt>
                <c:pt idx="9649">
                  <c:v>3.2062388E7</c:v>
                </c:pt>
                <c:pt idx="9650">
                  <c:v>3.1493929E7</c:v>
                </c:pt>
                <c:pt idx="9651">
                  <c:v>2.893986E7</c:v>
                </c:pt>
                <c:pt idx="9652">
                  <c:v>2.7134152E7</c:v>
                </c:pt>
                <c:pt idx="9653">
                  <c:v>2.7930218E7</c:v>
                </c:pt>
                <c:pt idx="9654">
                  <c:v>3.0484615E7</c:v>
                </c:pt>
                <c:pt idx="9655">
                  <c:v>3.2100212E7</c:v>
                </c:pt>
                <c:pt idx="9656">
                  <c:v>3.1019807E7</c:v>
                </c:pt>
                <c:pt idx="9657">
                  <c:v>2.8363936E7</c:v>
                </c:pt>
                <c:pt idx="9658">
                  <c:v>2.6941481E7</c:v>
                </c:pt>
                <c:pt idx="9659">
                  <c:v>2.8113113E7</c:v>
                </c:pt>
                <c:pt idx="9660">
                  <c:v>3.0938503E7</c:v>
                </c:pt>
                <c:pt idx="9661">
                  <c:v>3.2782708E7</c:v>
                </c:pt>
                <c:pt idx="9662">
                  <c:v>3.1667223E7</c:v>
                </c:pt>
                <c:pt idx="9663">
                  <c:v>2.9148111E7</c:v>
                </c:pt>
                <c:pt idx="9664">
                  <c:v>2.8156189E7</c:v>
                </c:pt>
                <c:pt idx="9665">
                  <c:v>2.9728021E7</c:v>
                </c:pt>
                <c:pt idx="9666">
                  <c:v>3.2307568E7</c:v>
                </c:pt>
                <c:pt idx="9667">
                  <c:v>3.2996344E7</c:v>
                </c:pt>
                <c:pt idx="9668">
                  <c:v>3.1084635E7</c:v>
                </c:pt>
                <c:pt idx="9669">
                  <c:v>2.8616606E7</c:v>
                </c:pt>
                <c:pt idx="9670">
                  <c:v>2.7993066E7</c:v>
                </c:pt>
                <c:pt idx="9671">
                  <c:v>2.9869218E7</c:v>
                </c:pt>
                <c:pt idx="9672">
                  <c:v>3.2374516E7</c:v>
                </c:pt>
                <c:pt idx="9673">
                  <c:v>3.2372281E7</c:v>
                </c:pt>
                <c:pt idx="9674">
                  <c:v>2.9985401E7</c:v>
                </c:pt>
                <c:pt idx="9675">
                  <c:v>2.7545469E7</c:v>
                </c:pt>
                <c:pt idx="9676">
                  <c:v>2.7389044E7</c:v>
                </c:pt>
                <c:pt idx="9677">
                  <c:v>2.9462438E7</c:v>
                </c:pt>
                <c:pt idx="9678">
                  <c:v>3.1455963E7</c:v>
                </c:pt>
                <c:pt idx="9679">
                  <c:v>3.1144226E7</c:v>
                </c:pt>
                <c:pt idx="9680">
                  <c:v>2.8843449E7</c:v>
                </c:pt>
                <c:pt idx="9681">
                  <c:v>2.6984233E7</c:v>
                </c:pt>
                <c:pt idx="9682">
                  <c:v>2.7478097E7</c:v>
                </c:pt>
                <c:pt idx="9683">
                  <c:v>3.0133721E7</c:v>
                </c:pt>
                <c:pt idx="9684">
                  <c:v>3.2021633E7</c:v>
                </c:pt>
                <c:pt idx="9685">
                  <c:v>3.1332662E7</c:v>
                </c:pt>
                <c:pt idx="9686">
                  <c:v>2.9060645E7</c:v>
                </c:pt>
                <c:pt idx="9687">
                  <c:v>2.7442318E7</c:v>
                </c:pt>
                <c:pt idx="9688">
                  <c:v>2.8372058E7</c:v>
                </c:pt>
                <c:pt idx="9689">
                  <c:v>3.1059611E7</c:v>
                </c:pt>
                <c:pt idx="9690">
                  <c:v>3.2695959E7</c:v>
                </c:pt>
                <c:pt idx="9691">
                  <c:v>3.1707438E7</c:v>
                </c:pt>
                <c:pt idx="9692">
                  <c:v>2.9050404E7</c:v>
                </c:pt>
                <c:pt idx="9693">
                  <c:v>2.7803007E7</c:v>
                </c:pt>
                <c:pt idx="9694">
                  <c:v>2.9239533E7</c:v>
                </c:pt>
                <c:pt idx="9695">
                  <c:v>3.170849E7</c:v>
                </c:pt>
                <c:pt idx="9696">
                  <c:v>3.2389697E7</c:v>
                </c:pt>
                <c:pt idx="9697">
                  <c:v>3.0785465E7</c:v>
                </c:pt>
                <c:pt idx="9698">
                  <c:v>2.8126501E7</c:v>
                </c:pt>
                <c:pt idx="9699">
                  <c:v>2.7378337E7</c:v>
                </c:pt>
                <c:pt idx="9700">
                  <c:v>2.9313937E7</c:v>
                </c:pt>
                <c:pt idx="9701">
                  <c:v>3.2109558E7</c:v>
                </c:pt>
                <c:pt idx="9702">
                  <c:v>3.2572477E7</c:v>
                </c:pt>
                <c:pt idx="9703">
                  <c:v>3.0452086E7</c:v>
                </c:pt>
                <c:pt idx="9704">
                  <c:v>2.7901253E7</c:v>
                </c:pt>
                <c:pt idx="9705">
                  <c:v>2.7710447E7</c:v>
                </c:pt>
                <c:pt idx="9706">
                  <c:v>2.9959379E7</c:v>
                </c:pt>
                <c:pt idx="9707">
                  <c:v>3.2110293E7</c:v>
                </c:pt>
                <c:pt idx="9708">
                  <c:v>3.2129122E7</c:v>
                </c:pt>
                <c:pt idx="9709">
                  <c:v>3.0014899E7</c:v>
                </c:pt>
                <c:pt idx="9710">
                  <c:v>2.7887307E7</c:v>
                </c:pt>
                <c:pt idx="9711">
                  <c:v>2.8187686E7</c:v>
                </c:pt>
                <c:pt idx="9712">
                  <c:v>3.0439143E7</c:v>
                </c:pt>
                <c:pt idx="9713">
                  <c:v>3.2275441E7</c:v>
                </c:pt>
                <c:pt idx="9714">
                  <c:v>3.1473969E7</c:v>
                </c:pt>
                <c:pt idx="9715">
                  <c:v>2.8945429E7</c:v>
                </c:pt>
                <c:pt idx="9716">
                  <c:v>2.7210717E7</c:v>
                </c:pt>
                <c:pt idx="9717">
                  <c:v>2.8122958E7</c:v>
                </c:pt>
                <c:pt idx="9718">
                  <c:v>3.0789815E7</c:v>
                </c:pt>
                <c:pt idx="9719">
                  <c:v>3.2403241E7</c:v>
                </c:pt>
                <c:pt idx="9720">
                  <c:v>3.1571406E7</c:v>
                </c:pt>
                <c:pt idx="9721">
                  <c:v>2.9050469E7</c:v>
                </c:pt>
                <c:pt idx="9722">
                  <c:v>2.7666772E7</c:v>
                </c:pt>
                <c:pt idx="9723">
                  <c:v>2.9011172E7</c:v>
                </c:pt>
                <c:pt idx="9724">
                  <c:v>3.1572277E7</c:v>
                </c:pt>
                <c:pt idx="9725">
                  <c:v>3.2938773E7</c:v>
                </c:pt>
                <c:pt idx="9726">
                  <c:v>3.1473315E7</c:v>
                </c:pt>
                <c:pt idx="9727">
                  <c:v>2.8864207E7</c:v>
                </c:pt>
                <c:pt idx="9728">
                  <c:v>2.8010987E7</c:v>
                </c:pt>
                <c:pt idx="9729">
                  <c:v>2.9687243E7</c:v>
                </c:pt>
                <c:pt idx="9730">
                  <c:v>3.1911839E7</c:v>
                </c:pt>
                <c:pt idx="9731">
                  <c:v>3.2242988E7</c:v>
                </c:pt>
                <c:pt idx="9732">
                  <c:v>3.0397047E7</c:v>
                </c:pt>
                <c:pt idx="9733">
                  <c:v>2.793215E7</c:v>
                </c:pt>
                <c:pt idx="9734">
                  <c:v>2.7596823E7</c:v>
                </c:pt>
                <c:pt idx="9735">
                  <c:v>2.9677733E7</c:v>
                </c:pt>
                <c:pt idx="9736">
                  <c:v>3.2100367E7</c:v>
                </c:pt>
                <c:pt idx="9737">
                  <c:v>3.2330158E7</c:v>
                </c:pt>
                <c:pt idx="9738">
                  <c:v>3.003663E7</c:v>
                </c:pt>
                <c:pt idx="9739">
                  <c:v>2.7874638E7</c:v>
                </c:pt>
                <c:pt idx="9740">
                  <c:v>2.7953822E7</c:v>
                </c:pt>
                <c:pt idx="9741">
                  <c:v>3.0415346E7</c:v>
                </c:pt>
                <c:pt idx="9742">
                  <c:v>3.2667433E7</c:v>
                </c:pt>
                <c:pt idx="9743">
                  <c:v>3.2398376E7</c:v>
                </c:pt>
                <c:pt idx="9744">
                  <c:v>3.0191888E7</c:v>
                </c:pt>
                <c:pt idx="9745">
                  <c:v>2.8088895E7</c:v>
                </c:pt>
                <c:pt idx="9746">
                  <c:v>2.8554732E7</c:v>
                </c:pt>
                <c:pt idx="9747">
                  <c:v>3.0850518E7</c:v>
                </c:pt>
                <c:pt idx="9748">
                  <c:v>3.2797566E7</c:v>
                </c:pt>
                <c:pt idx="9749">
                  <c:v>3.1831458E7</c:v>
                </c:pt>
                <c:pt idx="9750">
                  <c:v>2.9093958E7</c:v>
                </c:pt>
                <c:pt idx="9751">
                  <c:v>2.7493306E7</c:v>
                </c:pt>
                <c:pt idx="9752">
                  <c:v>2.8525185E7</c:v>
                </c:pt>
                <c:pt idx="9753">
                  <c:v>3.1100661E7</c:v>
                </c:pt>
                <c:pt idx="9754">
                  <c:v>3.2347449E7</c:v>
                </c:pt>
                <c:pt idx="9755">
                  <c:v>3.0974469E7</c:v>
                </c:pt>
                <c:pt idx="9756">
                  <c:v>2.8547601E7</c:v>
                </c:pt>
                <c:pt idx="9757">
                  <c:v>2.7462737E7</c:v>
                </c:pt>
                <c:pt idx="9758">
                  <c:v>2.9061642E7</c:v>
                </c:pt>
                <c:pt idx="9759">
                  <c:v>3.1387223E7</c:v>
                </c:pt>
                <c:pt idx="9760">
                  <c:v>3.2273605E7</c:v>
                </c:pt>
                <c:pt idx="9761">
                  <c:v>3.028782E7</c:v>
                </c:pt>
                <c:pt idx="9762">
                  <c:v>2.770399E7</c:v>
                </c:pt>
                <c:pt idx="9763">
                  <c:v>2.7235499E7</c:v>
                </c:pt>
                <c:pt idx="9764">
                  <c:v>2.9040515E7</c:v>
                </c:pt>
                <c:pt idx="9765">
                  <c:v>3.1639058E7</c:v>
                </c:pt>
                <c:pt idx="9766">
                  <c:v>3.2288669E7</c:v>
                </c:pt>
                <c:pt idx="9767">
                  <c:v>3.0238285E7</c:v>
                </c:pt>
                <c:pt idx="9768">
                  <c:v>2.7909254E7</c:v>
                </c:pt>
                <c:pt idx="9769">
                  <c:v>2.7894762E7</c:v>
                </c:pt>
                <c:pt idx="9770">
                  <c:v>3.0403698E7</c:v>
                </c:pt>
                <c:pt idx="9771">
                  <c:v>3.2754774E7</c:v>
                </c:pt>
                <c:pt idx="9772">
                  <c:v>3.2677617E7</c:v>
                </c:pt>
                <c:pt idx="9773">
                  <c:v>3.0300584E7</c:v>
                </c:pt>
                <c:pt idx="9774">
                  <c:v>2.8310196E7</c:v>
                </c:pt>
                <c:pt idx="9775">
                  <c:v>2.8896711E7</c:v>
                </c:pt>
                <c:pt idx="9776">
                  <c:v>3.1690967E7</c:v>
                </c:pt>
                <c:pt idx="9777">
                  <c:v>3.3913172E7</c:v>
                </c:pt>
                <c:pt idx="9778">
                  <c:v>3.2734152E7</c:v>
                </c:pt>
                <c:pt idx="9779">
                  <c:v>2.9874502E7</c:v>
                </c:pt>
                <c:pt idx="9780">
                  <c:v>2.8026122E7</c:v>
                </c:pt>
                <c:pt idx="9781">
                  <c:v>2.8964486E7</c:v>
                </c:pt>
                <c:pt idx="9782">
                  <c:v>3.1495564E7</c:v>
                </c:pt>
                <c:pt idx="9783">
                  <c:v>3.2624239E7</c:v>
                </c:pt>
                <c:pt idx="9784">
                  <c:v>3.1066432E7</c:v>
                </c:pt>
                <c:pt idx="9785">
                  <c:v>2.862996E7</c:v>
                </c:pt>
                <c:pt idx="9786">
                  <c:v>2.745742E7</c:v>
                </c:pt>
                <c:pt idx="9787">
                  <c:v>2.8897929E7</c:v>
                </c:pt>
                <c:pt idx="9788">
                  <c:v>3.1530966E7</c:v>
                </c:pt>
                <c:pt idx="9789">
                  <c:v>3.263253E7</c:v>
                </c:pt>
                <c:pt idx="9790">
                  <c:v>3.0850681E7</c:v>
                </c:pt>
                <c:pt idx="9791">
                  <c:v>2.857709E7</c:v>
                </c:pt>
                <c:pt idx="9792">
                  <c:v>2.7948809E7</c:v>
                </c:pt>
                <c:pt idx="9793">
                  <c:v>2.9957541E7</c:v>
                </c:pt>
                <c:pt idx="9794">
                  <c:v>3.2445153E7</c:v>
                </c:pt>
                <c:pt idx="9795">
                  <c:v>3.3082479E7</c:v>
                </c:pt>
                <c:pt idx="9796">
                  <c:v>3.1067419E7</c:v>
                </c:pt>
                <c:pt idx="9797">
                  <c:v>2.8895402E7</c:v>
                </c:pt>
                <c:pt idx="9798">
                  <c:v>2.8733062E7</c:v>
                </c:pt>
                <c:pt idx="9799">
                  <c:v>3.0960114E7</c:v>
                </c:pt>
                <c:pt idx="9800">
                  <c:v>3.322622E7</c:v>
                </c:pt>
                <c:pt idx="9801">
                  <c:v>3.3269404E7</c:v>
                </c:pt>
                <c:pt idx="9802">
                  <c:v>3.0464107E7</c:v>
                </c:pt>
                <c:pt idx="9803">
                  <c:v>2.8318548E7</c:v>
                </c:pt>
                <c:pt idx="9804">
                  <c:v>2.8570585E7</c:v>
                </c:pt>
                <c:pt idx="9805">
                  <c:v>3.1070308E7</c:v>
                </c:pt>
                <c:pt idx="9806">
                  <c:v>3.2944612E7</c:v>
                </c:pt>
                <c:pt idx="9807">
                  <c:v>3.2207472E7</c:v>
                </c:pt>
                <c:pt idx="9808">
                  <c:v>2.9582778E7</c:v>
                </c:pt>
                <c:pt idx="9809">
                  <c:v>2.7853347E7</c:v>
                </c:pt>
                <c:pt idx="9810">
                  <c:v>2.8654298E7</c:v>
                </c:pt>
                <c:pt idx="9811">
                  <c:v>3.1348338E7</c:v>
                </c:pt>
                <c:pt idx="9812">
                  <c:v>3.2879389E7</c:v>
                </c:pt>
                <c:pt idx="9813">
                  <c:v>3.1717298E7</c:v>
                </c:pt>
                <c:pt idx="9814">
                  <c:v>2.891948E7</c:v>
                </c:pt>
                <c:pt idx="9815">
                  <c:v>2.7622422E7</c:v>
                </c:pt>
                <c:pt idx="9816">
                  <c:v>2.9020257E7</c:v>
                </c:pt>
                <c:pt idx="9817">
                  <c:v>3.1852665E7</c:v>
                </c:pt>
                <c:pt idx="9818">
                  <c:v>3.2965913E7</c:v>
                </c:pt>
                <c:pt idx="9819">
                  <c:v>3.1177068E7</c:v>
                </c:pt>
                <c:pt idx="9820">
                  <c:v>2.8749373E7</c:v>
                </c:pt>
                <c:pt idx="9821">
                  <c:v>2.7877811E7</c:v>
                </c:pt>
                <c:pt idx="9822">
                  <c:v>2.9486933E7</c:v>
                </c:pt>
                <c:pt idx="9823">
                  <c:v>3.1927143E7</c:v>
                </c:pt>
                <c:pt idx="9824">
                  <c:v>3.2452227E7</c:v>
                </c:pt>
                <c:pt idx="9825">
                  <c:v>3.0472401E7</c:v>
                </c:pt>
                <c:pt idx="9826">
                  <c:v>2.8081578E7</c:v>
                </c:pt>
                <c:pt idx="9827">
                  <c:v>2.76891E7</c:v>
                </c:pt>
                <c:pt idx="9828">
                  <c:v>2.9655934E7</c:v>
                </c:pt>
                <c:pt idx="9829">
                  <c:v>3.1894746E7</c:v>
                </c:pt>
                <c:pt idx="9830">
                  <c:v>3.1834506E7</c:v>
                </c:pt>
                <c:pt idx="9831">
                  <c:v>2.934585E7</c:v>
                </c:pt>
                <c:pt idx="9832">
                  <c:v>2.7373982E7</c:v>
                </c:pt>
                <c:pt idx="9833">
                  <c:v>2.7555542E7</c:v>
                </c:pt>
                <c:pt idx="9834">
                  <c:v>2.9787352E7</c:v>
                </c:pt>
                <c:pt idx="9835">
                  <c:v>3.1819597E7</c:v>
                </c:pt>
                <c:pt idx="9836">
                  <c:v>3.1403191E7</c:v>
                </c:pt>
                <c:pt idx="9837">
                  <c:v>2.8897599E7</c:v>
                </c:pt>
                <c:pt idx="9838">
                  <c:v>2.7076314E7</c:v>
                </c:pt>
                <c:pt idx="9839">
                  <c:v>2.7845242E7</c:v>
                </c:pt>
                <c:pt idx="9840">
                  <c:v>3.0595373E7</c:v>
                </c:pt>
                <c:pt idx="9841">
                  <c:v>3.220381E7</c:v>
                </c:pt>
                <c:pt idx="9842">
                  <c:v>3.1098643E7</c:v>
                </c:pt>
                <c:pt idx="9843">
                  <c:v>2.8420301E7</c:v>
                </c:pt>
                <c:pt idx="9844">
                  <c:v>2.7053277E7</c:v>
                </c:pt>
                <c:pt idx="9845">
                  <c:v>2.8318538E7</c:v>
                </c:pt>
                <c:pt idx="9846">
                  <c:v>3.1215442E7</c:v>
                </c:pt>
                <c:pt idx="9847">
                  <c:v>3.2665692E7</c:v>
                </c:pt>
                <c:pt idx="9848">
                  <c:v>3.1318947E7</c:v>
                </c:pt>
                <c:pt idx="9849">
                  <c:v>2.8775097E7</c:v>
                </c:pt>
                <c:pt idx="9850">
                  <c:v>2.7755925E7</c:v>
                </c:pt>
                <c:pt idx="9851">
                  <c:v>2.9673522E7</c:v>
                </c:pt>
                <c:pt idx="9852">
                  <c:v>3.2190869E7</c:v>
                </c:pt>
                <c:pt idx="9853">
                  <c:v>3.2690065E7</c:v>
                </c:pt>
                <c:pt idx="9854">
                  <c:v>3.1008672E7</c:v>
                </c:pt>
                <c:pt idx="9855">
                  <c:v>2.8696243E7</c:v>
                </c:pt>
                <c:pt idx="9856">
                  <c:v>2.8375752E7</c:v>
                </c:pt>
                <c:pt idx="9857">
                  <c:v>3.0430353E7</c:v>
                </c:pt>
                <c:pt idx="9858">
                  <c:v>3.2927078E7</c:v>
                </c:pt>
                <c:pt idx="9859">
                  <c:v>3.3057396E7</c:v>
                </c:pt>
                <c:pt idx="9860">
                  <c:v>3.081152E7</c:v>
                </c:pt>
                <c:pt idx="9861">
                  <c:v>2.8622213E7</c:v>
                </c:pt>
                <c:pt idx="9862">
                  <c:v>2.8806221E7</c:v>
                </c:pt>
                <c:pt idx="9863">
                  <c:v>3.112598E7</c:v>
                </c:pt>
                <c:pt idx="9864">
                  <c:v>3.2843644E7</c:v>
                </c:pt>
                <c:pt idx="9865">
                  <c:v>3.2517665E7</c:v>
                </c:pt>
                <c:pt idx="9866">
                  <c:v>3.0225576E7</c:v>
                </c:pt>
                <c:pt idx="9867">
                  <c:v>2.8359208E7</c:v>
                </c:pt>
                <c:pt idx="9868">
                  <c:v>2.9019868E7</c:v>
                </c:pt>
                <c:pt idx="9869">
                  <c:v>3.160526E7</c:v>
                </c:pt>
                <c:pt idx="9870">
                  <c:v>3.3431849E7</c:v>
                </c:pt>
                <c:pt idx="9871">
                  <c:v>3.2286656E7</c:v>
                </c:pt>
                <c:pt idx="9872">
                  <c:v>2.9462554E7</c:v>
                </c:pt>
                <c:pt idx="9873">
                  <c:v>2.7802871E7</c:v>
                </c:pt>
                <c:pt idx="9874">
                  <c:v>2.8967311E7</c:v>
                </c:pt>
                <c:pt idx="9875">
                  <c:v>3.1596663E7</c:v>
                </c:pt>
                <c:pt idx="9876">
                  <c:v>3.2720088E7</c:v>
                </c:pt>
                <c:pt idx="9877">
                  <c:v>3.139757E7</c:v>
                </c:pt>
                <c:pt idx="9878">
                  <c:v>2.8769666E7</c:v>
                </c:pt>
                <c:pt idx="9879">
                  <c:v>2.7566698E7</c:v>
                </c:pt>
                <c:pt idx="9880">
                  <c:v>2.9099484E7</c:v>
                </c:pt>
                <c:pt idx="9881">
                  <c:v>3.1684076E7</c:v>
                </c:pt>
                <c:pt idx="9882">
                  <c:v>3.2526296E7</c:v>
                </c:pt>
                <c:pt idx="9883">
                  <c:v>3.0738232E7</c:v>
                </c:pt>
                <c:pt idx="9884">
                  <c:v>2.8331743E7</c:v>
                </c:pt>
                <c:pt idx="9885">
                  <c:v>2.7884543E7</c:v>
                </c:pt>
                <c:pt idx="9886">
                  <c:v>2.9969314E7</c:v>
                </c:pt>
                <c:pt idx="9887">
                  <c:v>3.2214677E7</c:v>
                </c:pt>
                <c:pt idx="9888">
                  <c:v>3.2197164E7</c:v>
                </c:pt>
                <c:pt idx="9889">
                  <c:v>3.0262549E7</c:v>
                </c:pt>
                <c:pt idx="9890">
                  <c:v>2.8100026E7</c:v>
                </c:pt>
                <c:pt idx="9891">
                  <c:v>2.8019749E7</c:v>
                </c:pt>
                <c:pt idx="9892">
                  <c:v>3.0220577E7</c:v>
                </c:pt>
                <c:pt idx="9893">
                  <c:v>3.2340011E7</c:v>
                </c:pt>
                <c:pt idx="9894">
                  <c:v>3.1982926E7</c:v>
                </c:pt>
                <c:pt idx="9895">
                  <c:v>2.9364283E7</c:v>
                </c:pt>
                <c:pt idx="9896">
                  <c:v>2.7241337E7</c:v>
                </c:pt>
                <c:pt idx="9897">
                  <c:v>2.7791366E7</c:v>
                </c:pt>
                <c:pt idx="9898">
                  <c:v>3.0364997E7</c:v>
                </c:pt>
                <c:pt idx="9899">
                  <c:v>3.2305831E7</c:v>
                </c:pt>
                <c:pt idx="9900">
                  <c:v>3.1747355E7</c:v>
                </c:pt>
                <c:pt idx="9901">
                  <c:v>2.9262074E7</c:v>
                </c:pt>
                <c:pt idx="9902">
                  <c:v>2.7650864E7</c:v>
                </c:pt>
                <c:pt idx="9903">
                  <c:v>2.8624184E7</c:v>
                </c:pt>
                <c:pt idx="9904">
                  <c:v>3.1450116E7</c:v>
                </c:pt>
                <c:pt idx="9905">
                  <c:v>3.3074922E7</c:v>
                </c:pt>
                <c:pt idx="9906">
                  <c:v>3.1974647E7</c:v>
                </c:pt>
                <c:pt idx="9907">
                  <c:v>2.940922E7</c:v>
                </c:pt>
                <c:pt idx="9908">
                  <c:v>2.8295628E7</c:v>
                </c:pt>
                <c:pt idx="9909">
                  <c:v>2.9748632E7</c:v>
                </c:pt>
                <c:pt idx="9910">
                  <c:v>3.2289373E7</c:v>
                </c:pt>
                <c:pt idx="9911">
                  <c:v>3.278715E7</c:v>
                </c:pt>
                <c:pt idx="9912">
                  <c:v>3.1069049E7</c:v>
                </c:pt>
                <c:pt idx="9913">
                  <c:v>2.8527385E7</c:v>
                </c:pt>
                <c:pt idx="9914">
                  <c:v>2.7985725E7</c:v>
                </c:pt>
                <c:pt idx="9915">
                  <c:v>3.0031287E7</c:v>
                </c:pt>
                <c:pt idx="9916">
                  <c:v>3.2615403E7</c:v>
                </c:pt>
                <c:pt idx="9917">
                  <c:v>3.2893278E7</c:v>
                </c:pt>
                <c:pt idx="9918">
                  <c:v>3.0689949E7</c:v>
                </c:pt>
                <c:pt idx="9919">
                  <c:v>2.8231438E7</c:v>
                </c:pt>
                <c:pt idx="9920">
                  <c:v>2.8054318E7</c:v>
                </c:pt>
                <c:pt idx="9921">
                  <c:v>3.0404905E7</c:v>
                </c:pt>
                <c:pt idx="9922">
                  <c:v>3.2731561E7</c:v>
                </c:pt>
                <c:pt idx="9923">
                  <c:v>3.2411232E7</c:v>
                </c:pt>
                <c:pt idx="9924">
                  <c:v>3.0422351E7</c:v>
                </c:pt>
                <c:pt idx="9925">
                  <c:v>2.8226791E7</c:v>
                </c:pt>
                <c:pt idx="9926">
                  <c:v>2.8497132E7</c:v>
                </c:pt>
                <c:pt idx="9927">
                  <c:v>3.1020085E7</c:v>
                </c:pt>
                <c:pt idx="9928">
                  <c:v>3.2998888E7</c:v>
                </c:pt>
                <c:pt idx="9929">
                  <c:v>3.2500284E7</c:v>
                </c:pt>
                <c:pt idx="9930">
                  <c:v>2.9948204E7</c:v>
                </c:pt>
                <c:pt idx="9931">
                  <c:v>2.824232E7</c:v>
                </c:pt>
                <c:pt idx="9932">
                  <c:v>2.9087183E7</c:v>
                </c:pt>
                <c:pt idx="9933">
                  <c:v>3.1581586E7</c:v>
                </c:pt>
                <c:pt idx="9934">
                  <c:v>3.3048583E7</c:v>
                </c:pt>
                <c:pt idx="9935">
                  <c:v>3.2032709E7</c:v>
                </c:pt>
                <c:pt idx="9936">
                  <c:v>2.9480956E7</c:v>
                </c:pt>
                <c:pt idx="9937">
                  <c:v>2.7992183E7</c:v>
                </c:pt>
                <c:pt idx="9938">
                  <c:v>2.9339188E7</c:v>
                </c:pt>
                <c:pt idx="9939">
                  <c:v>3.1785512E7</c:v>
                </c:pt>
                <c:pt idx="9940">
                  <c:v>3.2638324E7</c:v>
                </c:pt>
                <c:pt idx="9941">
                  <c:v>3.1067076E7</c:v>
                </c:pt>
                <c:pt idx="9942">
                  <c:v>2.8301439E7</c:v>
                </c:pt>
                <c:pt idx="9943">
                  <c:v>2.7529919E7</c:v>
                </c:pt>
                <c:pt idx="9944">
                  <c:v>2.9648407E7</c:v>
                </c:pt>
                <c:pt idx="9945">
                  <c:v>3.2084734E7</c:v>
                </c:pt>
                <c:pt idx="9946">
                  <c:v>3.2660266E7</c:v>
                </c:pt>
                <c:pt idx="9947">
                  <c:v>3.0624953E7</c:v>
                </c:pt>
                <c:pt idx="9948">
                  <c:v>2.8095008E7</c:v>
                </c:pt>
                <c:pt idx="9949">
                  <c:v>2.7952914E7</c:v>
                </c:pt>
                <c:pt idx="9950">
                  <c:v>3.0157467E7</c:v>
                </c:pt>
                <c:pt idx="9951">
                  <c:v>3.2495222E7</c:v>
                </c:pt>
                <c:pt idx="9952">
                  <c:v>3.2745498E7</c:v>
                </c:pt>
                <c:pt idx="9953">
                  <c:v>3.0685762E7</c:v>
                </c:pt>
                <c:pt idx="9954">
                  <c:v>2.836235E7</c:v>
                </c:pt>
                <c:pt idx="9955">
                  <c:v>2.849819E7</c:v>
                </c:pt>
                <c:pt idx="9956">
                  <c:v>3.0731811E7</c:v>
                </c:pt>
                <c:pt idx="9957">
                  <c:v>3.2543035E7</c:v>
                </c:pt>
                <c:pt idx="9958">
                  <c:v>3.2181916E7</c:v>
                </c:pt>
                <c:pt idx="9959">
                  <c:v>2.9665773E7</c:v>
                </c:pt>
                <c:pt idx="9960">
                  <c:v>2.7877961E7</c:v>
                </c:pt>
                <c:pt idx="9961">
                  <c:v>2.866845E7</c:v>
                </c:pt>
                <c:pt idx="9962">
                  <c:v>3.1206876E7</c:v>
                </c:pt>
                <c:pt idx="9963">
                  <c:v>3.2848E7</c:v>
                </c:pt>
                <c:pt idx="9964">
                  <c:v>3.171116E7</c:v>
                </c:pt>
                <c:pt idx="9965">
                  <c:v>2.9086236E7</c:v>
                </c:pt>
                <c:pt idx="9966">
                  <c:v>2.7498335E7</c:v>
                </c:pt>
                <c:pt idx="9967">
                  <c:v>2.8708843E7</c:v>
                </c:pt>
                <c:pt idx="9968">
                  <c:v>3.14655E7</c:v>
                </c:pt>
                <c:pt idx="9969">
                  <c:v>3.3019064E7</c:v>
                </c:pt>
                <c:pt idx="9970">
                  <c:v>3.1404739E7</c:v>
                </c:pt>
                <c:pt idx="9971">
                  <c:v>2.8720115E7</c:v>
                </c:pt>
                <c:pt idx="9972">
                  <c:v>2.7898282E7</c:v>
                </c:pt>
                <c:pt idx="9973">
                  <c:v>2.9482457E7</c:v>
                </c:pt>
                <c:pt idx="9974">
                  <c:v>3.1903752E7</c:v>
                </c:pt>
                <c:pt idx="9975">
                  <c:v>3.2575374E7</c:v>
                </c:pt>
                <c:pt idx="9976">
                  <c:v>3.0920042E7</c:v>
                </c:pt>
                <c:pt idx="9977">
                  <c:v>2.8627246E7</c:v>
                </c:pt>
                <c:pt idx="9978">
                  <c:v>2.8260265E7</c:v>
                </c:pt>
                <c:pt idx="9979">
                  <c:v>3.0487966E7</c:v>
                </c:pt>
                <c:pt idx="9980">
                  <c:v>3.2835638E7</c:v>
                </c:pt>
                <c:pt idx="9981">
                  <c:v>3.2924227E7</c:v>
                </c:pt>
                <c:pt idx="9982">
                  <c:v>3.0568734E7</c:v>
                </c:pt>
                <c:pt idx="9983">
                  <c:v>2.8347936E7</c:v>
                </c:pt>
                <c:pt idx="9984">
                  <c:v>2.8500455E7</c:v>
                </c:pt>
                <c:pt idx="9985">
                  <c:v>3.0660904E7</c:v>
                </c:pt>
                <c:pt idx="9986">
                  <c:v>3.2668456E7</c:v>
                </c:pt>
                <c:pt idx="9987">
                  <c:v>3.2297167E7</c:v>
                </c:pt>
                <c:pt idx="9988">
                  <c:v>2.9871759E7</c:v>
                </c:pt>
                <c:pt idx="9989">
                  <c:v>2.7660852E7</c:v>
                </c:pt>
                <c:pt idx="9990">
                  <c:v>2.8080853E7</c:v>
                </c:pt>
                <c:pt idx="9991">
                  <c:v>3.0496198E7</c:v>
                </c:pt>
                <c:pt idx="9992">
                  <c:v>3.2333134E7</c:v>
                </c:pt>
                <c:pt idx="9993">
                  <c:v>3.1247801E7</c:v>
                </c:pt>
                <c:pt idx="9994">
                  <c:v>2.8707353E7</c:v>
                </c:pt>
                <c:pt idx="9995">
                  <c:v>2.7078931E7</c:v>
                </c:pt>
                <c:pt idx="9996">
                  <c:v>2.8231229E7</c:v>
                </c:pt>
                <c:pt idx="9997">
                  <c:v>3.0680238E7</c:v>
                </c:pt>
                <c:pt idx="9998">
                  <c:v>3.213093E7</c:v>
                </c:pt>
                <c:pt idx="9999">
                  <c:v>3.0929523E7</c:v>
                </c:pt>
                <c:pt idx="10000">
                  <c:v>2.8399776E7</c:v>
                </c:pt>
                <c:pt idx="10001">
                  <c:v>2.7366451E7</c:v>
                </c:pt>
                <c:pt idx="10002">
                  <c:v>2.8955886E7</c:v>
                </c:pt>
                <c:pt idx="10003">
                  <c:v>3.1693113E7</c:v>
                </c:pt>
                <c:pt idx="10004">
                  <c:v>3.2866157E7</c:v>
                </c:pt>
                <c:pt idx="10005">
                  <c:v>3.1055717E7</c:v>
                </c:pt>
                <c:pt idx="10006">
                  <c:v>2.8738617E7</c:v>
                </c:pt>
                <c:pt idx="10007">
                  <c:v>2.8157819E7</c:v>
                </c:pt>
                <c:pt idx="10008">
                  <c:v>3.0096754E7</c:v>
                </c:pt>
                <c:pt idx="10009">
                  <c:v>3.2300258E7</c:v>
                </c:pt>
                <c:pt idx="10010">
                  <c:v>3.2630713E7</c:v>
                </c:pt>
                <c:pt idx="10011">
                  <c:v>3.0490349E7</c:v>
                </c:pt>
                <c:pt idx="10012">
                  <c:v>2.81726E7</c:v>
                </c:pt>
                <c:pt idx="10013">
                  <c:v>2.8099164E7</c:v>
                </c:pt>
                <c:pt idx="10014">
                  <c:v>3.021848E7</c:v>
                </c:pt>
                <c:pt idx="10015">
                  <c:v>3.2274163E7</c:v>
                </c:pt>
                <c:pt idx="10016">
                  <c:v>3.2139616E7</c:v>
                </c:pt>
                <c:pt idx="10017">
                  <c:v>2.9532837E7</c:v>
                </c:pt>
                <c:pt idx="10018">
                  <c:v>2.7336777E7</c:v>
                </c:pt>
                <c:pt idx="10019">
                  <c:v>2.7739822E7</c:v>
                </c:pt>
                <c:pt idx="10020">
                  <c:v>3.0283523E7</c:v>
                </c:pt>
                <c:pt idx="10021">
                  <c:v>3.2146986E7</c:v>
                </c:pt>
                <c:pt idx="10022">
                  <c:v>3.1459435E7</c:v>
                </c:pt>
                <c:pt idx="10023">
                  <c:v>2.9121047E7</c:v>
                </c:pt>
                <c:pt idx="10024">
                  <c:v>2.7535082E7</c:v>
                </c:pt>
                <c:pt idx="10025">
                  <c:v>2.8481066E7</c:v>
                </c:pt>
                <c:pt idx="10026">
                  <c:v>3.0991538E7</c:v>
                </c:pt>
                <c:pt idx="10027">
                  <c:v>3.2466258E7</c:v>
                </c:pt>
                <c:pt idx="10028">
                  <c:v>3.1323555E7</c:v>
                </c:pt>
                <c:pt idx="10029">
                  <c:v>2.8636067E7</c:v>
                </c:pt>
                <c:pt idx="10030">
                  <c:v>2.7382646E7</c:v>
                </c:pt>
                <c:pt idx="10031">
                  <c:v>2.888057E7</c:v>
                </c:pt>
                <c:pt idx="10032">
                  <c:v>3.1439827E7</c:v>
                </c:pt>
                <c:pt idx="10033">
                  <c:v>3.2246526E7</c:v>
                </c:pt>
                <c:pt idx="10034">
                  <c:v>3.0562656E7</c:v>
                </c:pt>
                <c:pt idx="10035">
                  <c:v>2.8192032E7</c:v>
                </c:pt>
                <c:pt idx="10036">
                  <c:v>2.7372848E7</c:v>
                </c:pt>
                <c:pt idx="10037">
                  <c:v>2.9280409E7</c:v>
                </c:pt>
                <c:pt idx="10038">
                  <c:v>3.1846219E7</c:v>
                </c:pt>
                <c:pt idx="10039">
                  <c:v>3.266499E7</c:v>
                </c:pt>
                <c:pt idx="10040">
                  <c:v>3.0658479E7</c:v>
                </c:pt>
                <c:pt idx="10041">
                  <c:v>2.8372968E7</c:v>
                </c:pt>
                <c:pt idx="10042">
                  <c:v>2.8110782E7</c:v>
                </c:pt>
                <c:pt idx="10043">
                  <c:v>3.019485E7</c:v>
                </c:pt>
                <c:pt idx="10044">
                  <c:v>3.2586726E7</c:v>
                </c:pt>
                <c:pt idx="10045">
                  <c:v>3.2762065E7</c:v>
                </c:pt>
                <c:pt idx="10046">
                  <c:v>3.0442785E7</c:v>
                </c:pt>
                <c:pt idx="10047">
                  <c:v>2.8294113E7</c:v>
                </c:pt>
                <c:pt idx="10048">
                  <c:v>2.8512752E7</c:v>
                </c:pt>
                <c:pt idx="10049">
                  <c:v>3.111447E7</c:v>
                </c:pt>
                <c:pt idx="10050">
                  <c:v>3.2962611E7</c:v>
                </c:pt>
                <c:pt idx="10051">
                  <c:v>3.249055E7</c:v>
                </c:pt>
                <c:pt idx="10052">
                  <c:v>2.9639935E7</c:v>
                </c:pt>
                <c:pt idx="10053">
                  <c:v>2.7892141E7</c:v>
                </c:pt>
                <c:pt idx="10054">
                  <c:v>2.877388E7</c:v>
                </c:pt>
                <c:pt idx="10055">
                  <c:v>3.1438753E7</c:v>
                </c:pt>
                <c:pt idx="10056">
                  <c:v>3.3152177E7</c:v>
                </c:pt>
                <c:pt idx="10057">
                  <c:v>3.1813669E7</c:v>
                </c:pt>
                <c:pt idx="10058">
                  <c:v>2.9075281E7</c:v>
                </c:pt>
                <c:pt idx="10059">
                  <c:v>2.782587E7</c:v>
                </c:pt>
                <c:pt idx="10060">
                  <c:v>2.9227784E7</c:v>
                </c:pt>
                <c:pt idx="10061">
                  <c:v>3.2227638E7</c:v>
                </c:pt>
                <c:pt idx="10062">
                  <c:v>3.3388473E7</c:v>
                </c:pt>
                <c:pt idx="10063">
                  <c:v>3.1923664E7</c:v>
                </c:pt>
                <c:pt idx="10064">
                  <c:v>2.9237835E7</c:v>
                </c:pt>
                <c:pt idx="10065">
                  <c:v>2.8450203E7</c:v>
                </c:pt>
                <c:pt idx="10066">
                  <c:v>3.0243613E7</c:v>
                </c:pt>
                <c:pt idx="10067">
                  <c:v>3.2678298E7</c:v>
                </c:pt>
                <c:pt idx="10068">
                  <c:v>3.3339339E7</c:v>
                </c:pt>
                <c:pt idx="10069">
                  <c:v>3.1220862E7</c:v>
                </c:pt>
                <c:pt idx="10070">
                  <c:v>2.8854194E7</c:v>
                </c:pt>
                <c:pt idx="10071">
                  <c:v>2.8460249E7</c:v>
                </c:pt>
                <c:pt idx="10072">
                  <c:v>3.031657E7</c:v>
                </c:pt>
                <c:pt idx="10073">
                  <c:v>3.2676323E7</c:v>
                </c:pt>
                <c:pt idx="10074">
                  <c:v>3.2489435E7</c:v>
                </c:pt>
                <c:pt idx="10075">
                  <c:v>2.999755E7</c:v>
                </c:pt>
                <c:pt idx="10076">
                  <c:v>2.763683E7</c:v>
                </c:pt>
                <c:pt idx="10077">
                  <c:v>2.7811667E7</c:v>
                </c:pt>
                <c:pt idx="10078">
                  <c:v>3.0139368E7</c:v>
                </c:pt>
                <c:pt idx="10079">
                  <c:v>3.2163898E7</c:v>
                </c:pt>
                <c:pt idx="10080">
                  <c:v>3.1806248E7</c:v>
                </c:pt>
                <c:pt idx="10081">
                  <c:v>2.9093902E7</c:v>
                </c:pt>
                <c:pt idx="10082">
                  <c:v>2.7222668E7</c:v>
                </c:pt>
                <c:pt idx="10083">
                  <c:v>2.7861601E7</c:v>
                </c:pt>
                <c:pt idx="10084">
                  <c:v>3.045987E7</c:v>
                </c:pt>
                <c:pt idx="10085">
                  <c:v>3.2078125E7</c:v>
                </c:pt>
                <c:pt idx="10086">
                  <c:v>3.0928788E7</c:v>
                </c:pt>
                <c:pt idx="10087">
                  <c:v>2.8383426E7</c:v>
                </c:pt>
                <c:pt idx="10088">
                  <c:v>2.6996451E7</c:v>
                </c:pt>
                <c:pt idx="10089">
                  <c:v>2.8352146E7</c:v>
                </c:pt>
                <c:pt idx="10090">
                  <c:v>3.1046383E7</c:v>
                </c:pt>
                <c:pt idx="10091">
                  <c:v>3.2277199E7</c:v>
                </c:pt>
                <c:pt idx="10092">
                  <c:v>3.0978628E7</c:v>
                </c:pt>
                <c:pt idx="10093">
                  <c:v>2.8487124E7</c:v>
                </c:pt>
                <c:pt idx="10094">
                  <c:v>2.7556734E7</c:v>
                </c:pt>
                <c:pt idx="10095">
                  <c:v>2.9320062E7</c:v>
                </c:pt>
                <c:pt idx="10096">
                  <c:v>3.2053905E7</c:v>
                </c:pt>
                <c:pt idx="10097">
                  <c:v>3.2832925E7</c:v>
                </c:pt>
                <c:pt idx="10098">
                  <c:v>3.118223E7</c:v>
                </c:pt>
                <c:pt idx="10099">
                  <c:v>2.8858167E7</c:v>
                </c:pt>
                <c:pt idx="10100">
                  <c:v>2.8212172E7</c:v>
                </c:pt>
                <c:pt idx="10101">
                  <c:v>3.0180112E7</c:v>
                </c:pt>
                <c:pt idx="10102">
                  <c:v>3.2409306E7</c:v>
                </c:pt>
                <c:pt idx="10103">
                  <c:v>3.2458557E7</c:v>
                </c:pt>
                <c:pt idx="10104">
                  <c:v>3.0275144E7</c:v>
                </c:pt>
                <c:pt idx="10105">
                  <c:v>2.7855459E7</c:v>
                </c:pt>
                <c:pt idx="10106">
                  <c:v>2.7663476E7</c:v>
                </c:pt>
                <c:pt idx="10107">
                  <c:v>3.0002283E7</c:v>
                </c:pt>
                <c:pt idx="10108">
                  <c:v>3.2000546E7</c:v>
                </c:pt>
                <c:pt idx="10109">
                  <c:v>3.1685082E7</c:v>
                </c:pt>
                <c:pt idx="10110">
                  <c:v>2.9153798E7</c:v>
                </c:pt>
                <c:pt idx="10111">
                  <c:v>2.7236941E7</c:v>
                </c:pt>
                <c:pt idx="10112">
                  <c:v>2.7733653E7</c:v>
                </c:pt>
                <c:pt idx="10113">
                  <c:v>3.0309884E7</c:v>
                </c:pt>
                <c:pt idx="10114">
                  <c:v>3.2058112E7</c:v>
                </c:pt>
                <c:pt idx="10115">
                  <c:v>3.1502758E7</c:v>
                </c:pt>
                <c:pt idx="10116">
                  <c:v>2.8910947E7</c:v>
                </c:pt>
                <c:pt idx="10117">
                  <c:v>2.7390168E7</c:v>
                </c:pt>
                <c:pt idx="10118">
                  <c:v>2.8675604E7</c:v>
                </c:pt>
                <c:pt idx="10119">
                  <c:v>3.1478184E7</c:v>
                </c:pt>
                <c:pt idx="10120">
                  <c:v>3.2807588E7</c:v>
                </c:pt>
                <c:pt idx="10121">
                  <c:v>3.1649229E7</c:v>
                </c:pt>
                <c:pt idx="10122">
                  <c:v>2.8957777E7</c:v>
                </c:pt>
                <c:pt idx="10123">
                  <c:v>2.7880016E7</c:v>
                </c:pt>
                <c:pt idx="10124">
                  <c:v>2.9408344E7</c:v>
                </c:pt>
                <c:pt idx="10125">
                  <c:v>3.2069117E7</c:v>
                </c:pt>
                <c:pt idx="10126">
                  <c:v>3.3005601E7</c:v>
                </c:pt>
                <c:pt idx="10127">
                  <c:v>3.1439288E7</c:v>
                </c:pt>
                <c:pt idx="10128">
                  <c:v>2.8767589E7</c:v>
                </c:pt>
                <c:pt idx="10129">
                  <c:v>2.8232256E7</c:v>
                </c:pt>
                <c:pt idx="10130">
                  <c:v>3.020324E7</c:v>
                </c:pt>
                <c:pt idx="10131">
                  <c:v>3.2592277E7</c:v>
                </c:pt>
                <c:pt idx="10132">
                  <c:v>3.2894917E7</c:v>
                </c:pt>
                <c:pt idx="10133">
                  <c:v>3.0961764E7</c:v>
                </c:pt>
                <c:pt idx="10134">
                  <c:v>2.8530791E7</c:v>
                </c:pt>
                <c:pt idx="10135">
                  <c:v>2.8442622E7</c:v>
                </c:pt>
                <c:pt idx="10136">
                  <c:v>3.081366E7</c:v>
                </c:pt>
                <c:pt idx="10137">
                  <c:v>3.3217165E7</c:v>
                </c:pt>
                <c:pt idx="10138">
                  <c:v>3.2976012E7</c:v>
                </c:pt>
                <c:pt idx="10139">
                  <c:v>3.0460422E7</c:v>
                </c:pt>
                <c:pt idx="10140">
                  <c:v>2.8268371E7</c:v>
                </c:pt>
                <c:pt idx="10141">
                  <c:v>2.8634666E7</c:v>
                </c:pt>
                <c:pt idx="10142">
                  <c:v>3.0954897E7</c:v>
                </c:pt>
                <c:pt idx="10143">
                  <c:v>3.2816513E7</c:v>
                </c:pt>
                <c:pt idx="10144">
                  <c:v>3.1948294E7</c:v>
                </c:pt>
                <c:pt idx="10145">
                  <c:v>2.9310625E7</c:v>
                </c:pt>
                <c:pt idx="10146">
                  <c:v>2.7446198E7</c:v>
                </c:pt>
                <c:pt idx="10147">
                  <c:v>2.8390459E7</c:v>
                </c:pt>
                <c:pt idx="10148">
                  <c:v>3.0841028E7</c:v>
                </c:pt>
                <c:pt idx="10149">
                  <c:v>3.2219682E7</c:v>
                </c:pt>
                <c:pt idx="10150">
                  <c:v>3.0975564E7</c:v>
                </c:pt>
                <c:pt idx="10151">
                  <c:v>2.8416996E7</c:v>
                </c:pt>
                <c:pt idx="10152">
                  <c:v>2.7185207E7</c:v>
                </c:pt>
                <c:pt idx="10153">
                  <c:v>2.8588615E7</c:v>
                </c:pt>
                <c:pt idx="10154">
                  <c:v>3.099032E7</c:v>
                </c:pt>
                <c:pt idx="10155">
                  <c:v>3.2221358E7</c:v>
                </c:pt>
                <c:pt idx="10156">
                  <c:v>3.0653921E7</c:v>
                </c:pt>
                <c:pt idx="10157">
                  <c:v>2.8116527E7</c:v>
                </c:pt>
                <c:pt idx="10158">
                  <c:v>2.742998E7</c:v>
                </c:pt>
                <c:pt idx="10159">
                  <c:v>2.9388935E7</c:v>
                </c:pt>
                <c:pt idx="10160">
                  <c:v>3.1847085E7</c:v>
                </c:pt>
                <c:pt idx="10161">
                  <c:v>3.2573433E7</c:v>
                </c:pt>
                <c:pt idx="10162">
                  <c:v>3.0672706E7</c:v>
                </c:pt>
                <c:pt idx="10163">
                  <c:v>2.8187679E7</c:v>
                </c:pt>
                <c:pt idx="10164">
                  <c:v>2.7842656E7</c:v>
                </c:pt>
                <c:pt idx="10165">
                  <c:v>3.0213715E7</c:v>
                </c:pt>
                <c:pt idx="10166">
                  <c:v>3.2593198E7</c:v>
                </c:pt>
                <c:pt idx="10167">
                  <c:v>3.2718277E7</c:v>
                </c:pt>
                <c:pt idx="10168">
                  <c:v>3.0413053E7</c:v>
                </c:pt>
                <c:pt idx="10169">
                  <c:v>2.8251637E7</c:v>
                </c:pt>
                <c:pt idx="10170">
                  <c:v>2.8620957E7</c:v>
                </c:pt>
                <c:pt idx="10171">
                  <c:v>3.0954058E7</c:v>
                </c:pt>
                <c:pt idx="10172">
                  <c:v>3.2929248E7</c:v>
                </c:pt>
                <c:pt idx="10173">
                  <c:v>3.222473E7</c:v>
                </c:pt>
                <c:pt idx="10174">
                  <c:v>2.9673761E7</c:v>
                </c:pt>
                <c:pt idx="10175">
                  <c:v>2.7673857E7</c:v>
                </c:pt>
                <c:pt idx="10176">
                  <c:v>2.8426641E7</c:v>
                </c:pt>
                <c:pt idx="10177">
                  <c:v>3.0902456E7</c:v>
                </c:pt>
                <c:pt idx="10178">
                  <c:v>3.2541034E7</c:v>
                </c:pt>
                <c:pt idx="10179">
                  <c:v>3.1486996E7</c:v>
                </c:pt>
                <c:pt idx="10180">
                  <c:v>2.9003629E7</c:v>
                </c:pt>
                <c:pt idx="10181">
                  <c:v>2.7530604E7</c:v>
                </c:pt>
                <c:pt idx="10182">
                  <c:v>2.874498E7</c:v>
                </c:pt>
                <c:pt idx="10183">
                  <c:v>3.1132293E7</c:v>
                </c:pt>
                <c:pt idx="10184">
                  <c:v>3.2376348E7</c:v>
                </c:pt>
                <c:pt idx="10185">
                  <c:v>3.0831748E7</c:v>
                </c:pt>
                <c:pt idx="10186">
                  <c:v>2.8431651E7</c:v>
                </c:pt>
                <c:pt idx="10187">
                  <c:v>2.741112E7</c:v>
                </c:pt>
                <c:pt idx="10188">
                  <c:v>2.9185065E7</c:v>
                </c:pt>
                <c:pt idx="10189">
                  <c:v>3.1848898E7</c:v>
                </c:pt>
                <c:pt idx="10190">
                  <c:v>3.2604214E7</c:v>
                </c:pt>
                <c:pt idx="10191">
                  <c:v>3.0507701E7</c:v>
                </c:pt>
                <c:pt idx="10192">
                  <c:v>2.7992807E7</c:v>
                </c:pt>
                <c:pt idx="10193">
                  <c:v>2.7613724E7</c:v>
                </c:pt>
                <c:pt idx="10194">
                  <c:v>2.980098E7</c:v>
                </c:pt>
                <c:pt idx="10195">
                  <c:v>3.2114929E7</c:v>
                </c:pt>
                <c:pt idx="10196">
                  <c:v>3.2563928E7</c:v>
                </c:pt>
                <c:pt idx="10197">
                  <c:v>3.0524135E7</c:v>
                </c:pt>
                <c:pt idx="10198">
                  <c:v>2.8312586E7</c:v>
                </c:pt>
                <c:pt idx="10199">
                  <c:v>2.8458889E7</c:v>
                </c:pt>
                <c:pt idx="10200">
                  <c:v>3.0997405E7</c:v>
                </c:pt>
                <c:pt idx="10201">
                  <c:v>3.3044821E7</c:v>
                </c:pt>
                <c:pt idx="10202">
                  <c:v>3.2325709E7</c:v>
                </c:pt>
                <c:pt idx="10203">
                  <c:v>3.0007469E7</c:v>
                </c:pt>
                <c:pt idx="10204">
                  <c:v>2.8146158E7</c:v>
                </c:pt>
                <c:pt idx="10205">
                  <c:v>2.898249E7</c:v>
                </c:pt>
                <c:pt idx="10206">
                  <c:v>3.1486045E7</c:v>
                </c:pt>
                <c:pt idx="10207">
                  <c:v>3.3063718E7</c:v>
                </c:pt>
                <c:pt idx="10208">
                  <c:v>3.2172517E7</c:v>
                </c:pt>
                <c:pt idx="10209">
                  <c:v>2.9479054E7</c:v>
                </c:pt>
                <c:pt idx="10210">
                  <c:v>2.7727792E7</c:v>
                </c:pt>
                <c:pt idx="10211">
                  <c:v>2.8826661E7</c:v>
                </c:pt>
                <c:pt idx="10212">
                  <c:v>3.1497697E7</c:v>
                </c:pt>
                <c:pt idx="10213">
                  <c:v>3.2530977E7</c:v>
                </c:pt>
                <c:pt idx="10214">
                  <c:v>3.1185259E7</c:v>
                </c:pt>
                <c:pt idx="10215">
                  <c:v>2.8854291E7</c:v>
                </c:pt>
                <c:pt idx="10216">
                  <c:v>2.7774086E7</c:v>
                </c:pt>
                <c:pt idx="10217">
                  <c:v>2.9201822E7</c:v>
                </c:pt>
                <c:pt idx="10218">
                  <c:v>3.1590432E7</c:v>
                </c:pt>
                <c:pt idx="10219">
                  <c:v>3.2742243E7</c:v>
                </c:pt>
                <c:pt idx="10220">
                  <c:v>3.1100358E7</c:v>
                </c:pt>
                <c:pt idx="10221">
                  <c:v>2.8636167E7</c:v>
                </c:pt>
                <c:pt idx="10222">
                  <c:v>2.7995199E7</c:v>
                </c:pt>
                <c:pt idx="10223">
                  <c:v>2.9960199E7</c:v>
                </c:pt>
                <c:pt idx="10224">
                  <c:v>3.2279583E7</c:v>
                </c:pt>
                <c:pt idx="10225">
                  <c:v>3.2516939E7</c:v>
                </c:pt>
                <c:pt idx="10226">
                  <c:v>3.060955E7</c:v>
                </c:pt>
                <c:pt idx="10227">
                  <c:v>2.8304942E7</c:v>
                </c:pt>
                <c:pt idx="10228">
                  <c:v>2.8235693E7</c:v>
                </c:pt>
                <c:pt idx="10229">
                  <c:v>3.0340542E7</c:v>
                </c:pt>
                <c:pt idx="10230">
                  <c:v>3.2496977E7</c:v>
                </c:pt>
                <c:pt idx="10231">
                  <c:v>3.2272732E7</c:v>
                </c:pt>
                <c:pt idx="10232">
                  <c:v>2.9580921E7</c:v>
                </c:pt>
                <c:pt idx="10233">
                  <c:v>2.7452372E7</c:v>
                </c:pt>
                <c:pt idx="10234">
                  <c:v>2.7989458E7</c:v>
                </c:pt>
                <c:pt idx="10235">
                  <c:v>3.0779478E7</c:v>
                </c:pt>
                <c:pt idx="10236">
                  <c:v>3.2667292E7</c:v>
                </c:pt>
                <c:pt idx="10237">
                  <c:v>3.1971451E7</c:v>
                </c:pt>
                <c:pt idx="10238">
                  <c:v>2.9439408E7</c:v>
                </c:pt>
                <c:pt idx="10239">
                  <c:v>2.7644933E7</c:v>
                </c:pt>
                <c:pt idx="10240">
                  <c:v>2.8652666E7</c:v>
                </c:pt>
                <c:pt idx="10241">
                  <c:v>3.1160357E7</c:v>
                </c:pt>
                <c:pt idx="10242">
                  <c:v>3.2572368E7</c:v>
                </c:pt>
                <c:pt idx="10243">
                  <c:v>3.1544188E7</c:v>
                </c:pt>
                <c:pt idx="10244">
                  <c:v>2.8904307E7</c:v>
                </c:pt>
                <c:pt idx="10245">
                  <c:v>2.7654175E7</c:v>
                </c:pt>
                <c:pt idx="10246">
                  <c:v>2.9145927E7</c:v>
                </c:pt>
                <c:pt idx="10247">
                  <c:v>3.1787523E7</c:v>
                </c:pt>
                <c:pt idx="10248">
                  <c:v>3.2470463E7</c:v>
                </c:pt>
                <c:pt idx="10249">
                  <c:v>3.0744849E7</c:v>
                </c:pt>
                <c:pt idx="10250">
                  <c:v>2.8234941E7</c:v>
                </c:pt>
                <c:pt idx="10251">
                  <c:v>2.7442714E7</c:v>
                </c:pt>
                <c:pt idx="10252">
                  <c:v>2.9069649E7</c:v>
                </c:pt>
                <c:pt idx="10253">
                  <c:v>3.1365385E7</c:v>
                </c:pt>
                <c:pt idx="10254">
                  <c:v>3.1989625E7</c:v>
                </c:pt>
                <c:pt idx="10255">
                  <c:v>3.0043191E7</c:v>
                </c:pt>
                <c:pt idx="10256">
                  <c:v>2.7612391E7</c:v>
                </c:pt>
                <c:pt idx="10257">
                  <c:v>2.7441171E7</c:v>
                </c:pt>
                <c:pt idx="10258">
                  <c:v>2.9813991E7</c:v>
                </c:pt>
                <c:pt idx="10259">
                  <c:v>3.2089928E7</c:v>
                </c:pt>
                <c:pt idx="10260">
                  <c:v>3.1865937E7</c:v>
                </c:pt>
                <c:pt idx="10261">
                  <c:v>2.9484545E7</c:v>
                </c:pt>
                <c:pt idx="10262">
                  <c:v>2.7438743E7</c:v>
                </c:pt>
                <c:pt idx="10263">
                  <c:v>2.7828143E7</c:v>
                </c:pt>
                <c:pt idx="10264">
                  <c:v>3.0316503E7</c:v>
                </c:pt>
                <c:pt idx="10265">
                  <c:v>3.2614216E7</c:v>
                </c:pt>
                <c:pt idx="10266">
                  <c:v>3.228984E7</c:v>
                </c:pt>
                <c:pt idx="10267">
                  <c:v>2.9682313E7</c:v>
                </c:pt>
                <c:pt idx="10268">
                  <c:v>2.7983812E7</c:v>
                </c:pt>
                <c:pt idx="10269">
                  <c:v>2.8940968E7</c:v>
                </c:pt>
                <c:pt idx="10270">
                  <c:v>3.1498553E7</c:v>
                </c:pt>
                <c:pt idx="10271">
                  <c:v>3.2777012E7</c:v>
                </c:pt>
                <c:pt idx="10272">
                  <c:v>3.1732412E7</c:v>
                </c:pt>
                <c:pt idx="10273">
                  <c:v>2.9178952E7</c:v>
                </c:pt>
                <c:pt idx="10274">
                  <c:v>2.7924843E7</c:v>
                </c:pt>
                <c:pt idx="10275">
                  <c:v>2.9238955E7</c:v>
                </c:pt>
                <c:pt idx="10276">
                  <c:v>3.1849344E7</c:v>
                </c:pt>
                <c:pt idx="10277">
                  <c:v>3.3030951E7</c:v>
                </c:pt>
                <c:pt idx="10278">
                  <c:v>3.1669439E7</c:v>
                </c:pt>
                <c:pt idx="10279">
                  <c:v>2.9127695E7</c:v>
                </c:pt>
                <c:pt idx="10280">
                  <c:v>2.8251382E7</c:v>
                </c:pt>
                <c:pt idx="10281">
                  <c:v>2.9926782E7</c:v>
                </c:pt>
                <c:pt idx="10282">
                  <c:v>3.2511026E7</c:v>
                </c:pt>
                <c:pt idx="10283">
                  <c:v>3.3192625E7</c:v>
                </c:pt>
                <c:pt idx="10284">
                  <c:v>3.1350073E7</c:v>
                </c:pt>
                <c:pt idx="10285">
                  <c:v>2.8841713E7</c:v>
                </c:pt>
                <c:pt idx="10286">
                  <c:v>2.8512221E7</c:v>
                </c:pt>
                <c:pt idx="10287">
                  <c:v>3.0571643E7</c:v>
                </c:pt>
                <c:pt idx="10288">
                  <c:v>3.2744668E7</c:v>
                </c:pt>
                <c:pt idx="10289">
                  <c:v>3.2768876E7</c:v>
                </c:pt>
                <c:pt idx="10290">
                  <c:v>3.0497741E7</c:v>
                </c:pt>
                <c:pt idx="10291">
                  <c:v>2.8056242E7</c:v>
                </c:pt>
                <c:pt idx="10292">
                  <c:v>2.8152985E7</c:v>
                </c:pt>
                <c:pt idx="10293">
                  <c:v>3.057619E7</c:v>
                </c:pt>
                <c:pt idx="10294">
                  <c:v>3.2915654E7</c:v>
                </c:pt>
                <c:pt idx="10295">
                  <c:v>3.2287494E7</c:v>
                </c:pt>
                <c:pt idx="10296">
                  <c:v>2.9772426E7</c:v>
                </c:pt>
                <c:pt idx="10297">
                  <c:v>2.7868883E7</c:v>
                </c:pt>
                <c:pt idx="10298">
                  <c:v>2.8593239E7</c:v>
                </c:pt>
                <c:pt idx="10299">
                  <c:v>3.1071571E7</c:v>
                </c:pt>
                <c:pt idx="10300">
                  <c:v>3.2595398E7</c:v>
                </c:pt>
                <c:pt idx="10301">
                  <c:v>3.1913831E7</c:v>
                </c:pt>
                <c:pt idx="10302">
                  <c:v>2.9425706E7</c:v>
                </c:pt>
                <c:pt idx="10303">
                  <c:v>2.7841016E7</c:v>
                </c:pt>
                <c:pt idx="10304">
                  <c:v>2.892488E7</c:v>
                </c:pt>
                <c:pt idx="10305">
                  <c:v>3.139232E7</c:v>
                </c:pt>
                <c:pt idx="10306">
                  <c:v>3.2487345E7</c:v>
                </c:pt>
                <c:pt idx="10307">
                  <c:v>3.0861429E7</c:v>
                </c:pt>
                <c:pt idx="10308">
                  <c:v>2.841638E7</c:v>
                </c:pt>
                <c:pt idx="10309">
                  <c:v>2.7395064E7</c:v>
                </c:pt>
                <c:pt idx="10310">
                  <c:v>2.8952539E7</c:v>
                </c:pt>
                <c:pt idx="10311">
                  <c:v>3.1519423E7</c:v>
                </c:pt>
                <c:pt idx="10312">
                  <c:v>3.2660966E7</c:v>
                </c:pt>
                <c:pt idx="10313">
                  <c:v>3.1193477E7</c:v>
                </c:pt>
                <c:pt idx="10314">
                  <c:v>2.8620797E7</c:v>
                </c:pt>
                <c:pt idx="10315">
                  <c:v>2.8000848E7</c:v>
                </c:pt>
                <c:pt idx="10316">
                  <c:v>3.015137E7</c:v>
                </c:pt>
                <c:pt idx="10317">
                  <c:v>3.2717441E7</c:v>
                </c:pt>
                <c:pt idx="10318">
                  <c:v>3.2898357E7</c:v>
                </c:pt>
                <c:pt idx="10319">
                  <c:v>3.0673853E7</c:v>
                </c:pt>
                <c:pt idx="10320">
                  <c:v>2.8416116E7</c:v>
                </c:pt>
                <c:pt idx="10321">
                  <c:v>2.8236414E7</c:v>
                </c:pt>
                <c:pt idx="10322">
                  <c:v>3.0505362E7</c:v>
                </c:pt>
                <c:pt idx="10323">
                  <c:v>3.2953043E7</c:v>
                </c:pt>
                <c:pt idx="10324">
                  <c:v>3.2608507E7</c:v>
                </c:pt>
                <c:pt idx="10325">
                  <c:v>2.984824E7</c:v>
                </c:pt>
                <c:pt idx="10326">
                  <c:v>2.769063E7</c:v>
                </c:pt>
                <c:pt idx="10327">
                  <c:v>2.8060621E7</c:v>
                </c:pt>
                <c:pt idx="10328">
                  <c:v>3.0574567E7</c:v>
                </c:pt>
                <c:pt idx="10329">
                  <c:v>3.2248183E7</c:v>
                </c:pt>
                <c:pt idx="10330">
                  <c:v>3.137867E7</c:v>
                </c:pt>
                <c:pt idx="10331">
                  <c:v>2.8934099E7</c:v>
                </c:pt>
                <c:pt idx="10332">
                  <c:v>2.7544822E7</c:v>
                </c:pt>
                <c:pt idx="10333">
                  <c:v>2.8713547E7</c:v>
                </c:pt>
                <c:pt idx="10334">
                  <c:v>3.1343134E7</c:v>
                </c:pt>
                <c:pt idx="10335">
                  <c:v>3.2939343E7</c:v>
                </c:pt>
                <c:pt idx="10336">
                  <c:v>3.1547935E7</c:v>
                </c:pt>
                <c:pt idx="10337">
                  <c:v>2.8834096E7</c:v>
                </c:pt>
                <c:pt idx="10338">
                  <c:v>2.7738595E7</c:v>
                </c:pt>
                <c:pt idx="10339">
                  <c:v>2.939255E7</c:v>
                </c:pt>
                <c:pt idx="10340">
                  <c:v>3.2228638E7</c:v>
                </c:pt>
                <c:pt idx="10341">
                  <c:v>3.3131989E7</c:v>
                </c:pt>
                <c:pt idx="10342">
                  <c:v>3.1615621E7</c:v>
                </c:pt>
                <c:pt idx="10343">
                  <c:v>2.9066199E7</c:v>
                </c:pt>
                <c:pt idx="10344">
                  <c:v>2.840992E7</c:v>
                </c:pt>
                <c:pt idx="10345">
                  <c:v>3.0354941E7</c:v>
                </c:pt>
                <c:pt idx="10346">
                  <c:v>3.2627589E7</c:v>
                </c:pt>
                <c:pt idx="10347">
                  <c:v>3.2871449E7</c:v>
                </c:pt>
                <c:pt idx="10348">
                  <c:v>3.0470598E7</c:v>
                </c:pt>
                <c:pt idx="10349">
                  <c:v>2.7997638E7</c:v>
                </c:pt>
                <c:pt idx="10350">
                  <c:v>2.8063926E7</c:v>
                </c:pt>
                <c:pt idx="10351">
                  <c:v>3.0212211E7</c:v>
                </c:pt>
                <c:pt idx="10352">
                  <c:v>3.2525567E7</c:v>
                </c:pt>
                <c:pt idx="10353">
                  <c:v>3.2213039E7</c:v>
                </c:pt>
                <c:pt idx="10354">
                  <c:v>2.9861816E7</c:v>
                </c:pt>
                <c:pt idx="10355">
                  <c:v>2.7574304E7</c:v>
                </c:pt>
                <c:pt idx="10356">
                  <c:v>2.7966603E7</c:v>
                </c:pt>
                <c:pt idx="10357">
                  <c:v>3.0284355E7</c:v>
                </c:pt>
                <c:pt idx="10358">
                  <c:v>3.2282934E7</c:v>
                </c:pt>
                <c:pt idx="10359">
                  <c:v>3.1617794E7</c:v>
                </c:pt>
                <c:pt idx="10360">
                  <c:v>2.9179973E7</c:v>
                </c:pt>
                <c:pt idx="10361">
                  <c:v>2.7621328E7</c:v>
                </c:pt>
                <c:pt idx="10362">
                  <c:v>2.8487731E7</c:v>
                </c:pt>
                <c:pt idx="10363">
                  <c:v>3.0710474E7</c:v>
                </c:pt>
                <c:pt idx="10364">
                  <c:v>3.2297074E7</c:v>
                </c:pt>
                <c:pt idx="10365">
                  <c:v>3.0857467E7</c:v>
                </c:pt>
                <c:pt idx="10366">
                  <c:v>2.830619E7</c:v>
                </c:pt>
                <c:pt idx="10367">
                  <c:v>2.7050822E7</c:v>
                </c:pt>
                <c:pt idx="10368">
                  <c:v>2.875691E7</c:v>
                </c:pt>
                <c:pt idx="10369">
                  <c:v>3.1377563E7</c:v>
                </c:pt>
                <c:pt idx="10370">
                  <c:v>3.2633422E7</c:v>
                </c:pt>
                <c:pt idx="10371">
                  <c:v>3.0795462E7</c:v>
                </c:pt>
                <c:pt idx="10372">
                  <c:v>2.8304585E7</c:v>
                </c:pt>
                <c:pt idx="10373">
                  <c:v>2.757293E7</c:v>
                </c:pt>
                <c:pt idx="10374">
                  <c:v>2.9372623E7</c:v>
                </c:pt>
                <c:pt idx="10375">
                  <c:v>3.1873409E7</c:v>
                </c:pt>
                <c:pt idx="10376">
                  <c:v>3.2721389E7</c:v>
                </c:pt>
                <c:pt idx="10377">
                  <c:v>3.0886629E7</c:v>
                </c:pt>
                <c:pt idx="10378">
                  <c:v>2.8498356E7</c:v>
                </c:pt>
                <c:pt idx="10379">
                  <c:v>2.8199989E7</c:v>
                </c:pt>
                <c:pt idx="10380">
                  <c:v>3.0444955E7</c:v>
                </c:pt>
                <c:pt idx="10381">
                  <c:v>3.2655334E7</c:v>
                </c:pt>
                <c:pt idx="10382">
                  <c:v>3.2740696E7</c:v>
                </c:pt>
                <c:pt idx="10383">
                  <c:v>3.0391837E7</c:v>
                </c:pt>
                <c:pt idx="10384">
                  <c:v>2.8354664E7</c:v>
                </c:pt>
                <c:pt idx="10385">
                  <c:v>2.8490697E7</c:v>
                </c:pt>
                <c:pt idx="10386">
                  <c:v>3.0966133E7</c:v>
                </c:pt>
                <c:pt idx="10387">
                  <c:v>3.3123125E7</c:v>
                </c:pt>
                <c:pt idx="10388">
                  <c:v>3.2624516E7</c:v>
                </c:pt>
                <c:pt idx="10389">
                  <c:v>3.007E7</c:v>
                </c:pt>
                <c:pt idx="10390">
                  <c:v>2.8045669E7</c:v>
                </c:pt>
                <c:pt idx="10391">
                  <c:v>2.8909897E7</c:v>
                </c:pt>
                <c:pt idx="10392">
                  <c:v>3.1556337E7</c:v>
                </c:pt>
                <c:pt idx="10393">
                  <c:v>3.3097446E7</c:v>
                </c:pt>
                <c:pt idx="10394">
                  <c:v>3.1842243E7</c:v>
                </c:pt>
                <c:pt idx="10395">
                  <c:v>2.9168847E7</c:v>
                </c:pt>
                <c:pt idx="10396">
                  <c:v>2.7808234E7</c:v>
                </c:pt>
                <c:pt idx="10397">
                  <c:v>2.894374E7</c:v>
                </c:pt>
                <c:pt idx="10398">
                  <c:v>3.145912E7</c:v>
                </c:pt>
                <c:pt idx="10399">
                  <c:v>3.2434747E7</c:v>
                </c:pt>
                <c:pt idx="10400">
                  <c:v>3.0599282E7</c:v>
                </c:pt>
                <c:pt idx="10401">
                  <c:v>2.7967933E7</c:v>
                </c:pt>
                <c:pt idx="10402">
                  <c:v>2.7046521E7</c:v>
                </c:pt>
                <c:pt idx="10403">
                  <c:v>2.8694588E7</c:v>
                </c:pt>
                <c:pt idx="10404">
                  <c:v>3.0945759E7</c:v>
                </c:pt>
                <c:pt idx="10405">
                  <c:v>3.1672959E7</c:v>
                </c:pt>
                <c:pt idx="10406">
                  <c:v>2.975473E7</c:v>
                </c:pt>
                <c:pt idx="10407">
                  <c:v>2.7385213E7</c:v>
                </c:pt>
                <c:pt idx="10408">
                  <c:v>2.6947175E7</c:v>
                </c:pt>
                <c:pt idx="10409">
                  <c:v>2.8933591E7</c:v>
                </c:pt>
                <c:pt idx="10410">
                  <c:v>3.1354058E7</c:v>
                </c:pt>
                <c:pt idx="10411">
                  <c:v>3.1541011E7</c:v>
                </c:pt>
                <c:pt idx="10412">
                  <c:v>2.9423475E7</c:v>
                </c:pt>
                <c:pt idx="10413">
                  <c:v>2.7348675E7</c:v>
                </c:pt>
                <c:pt idx="10414">
                  <c:v>2.7564348E7</c:v>
                </c:pt>
                <c:pt idx="10415">
                  <c:v>3.007816E7</c:v>
                </c:pt>
                <c:pt idx="10416">
                  <c:v>3.2375189E7</c:v>
                </c:pt>
                <c:pt idx="10417">
                  <c:v>3.2251937E7</c:v>
                </c:pt>
                <c:pt idx="10418">
                  <c:v>2.9837113E7</c:v>
                </c:pt>
                <c:pt idx="10419">
                  <c:v>2.7917558E7</c:v>
                </c:pt>
                <c:pt idx="10420">
                  <c:v>2.8639086E7</c:v>
                </c:pt>
                <c:pt idx="10421">
                  <c:v>3.1303745E7</c:v>
                </c:pt>
                <c:pt idx="10422">
                  <c:v>3.3188166E7</c:v>
                </c:pt>
                <c:pt idx="10423">
                  <c:v>3.2051678E7</c:v>
                </c:pt>
                <c:pt idx="10424">
                  <c:v>2.9553813E7</c:v>
                </c:pt>
                <c:pt idx="10425">
                  <c:v>2.8066006E7</c:v>
                </c:pt>
                <c:pt idx="10426">
                  <c:v>2.9181082E7</c:v>
                </c:pt>
                <c:pt idx="10427">
                  <c:v>3.1980126E7</c:v>
                </c:pt>
                <c:pt idx="10428">
                  <c:v>3.3038326E7</c:v>
                </c:pt>
                <c:pt idx="10429">
                  <c:v>3.1499881E7</c:v>
                </c:pt>
                <c:pt idx="10430">
                  <c:v>2.8913106E7</c:v>
                </c:pt>
                <c:pt idx="10431">
                  <c:v>2.7618015E7</c:v>
                </c:pt>
                <c:pt idx="10432">
                  <c:v>2.9087595E7</c:v>
                </c:pt>
                <c:pt idx="10433">
                  <c:v>3.1534766E7</c:v>
                </c:pt>
                <c:pt idx="10434">
                  <c:v>3.2189717E7</c:v>
                </c:pt>
                <c:pt idx="10435">
                  <c:v>3.0317848E7</c:v>
                </c:pt>
                <c:pt idx="10436">
                  <c:v>2.8003421E7</c:v>
                </c:pt>
                <c:pt idx="10437">
                  <c:v>2.7562345E7</c:v>
                </c:pt>
                <c:pt idx="10438">
                  <c:v>2.9510289E7</c:v>
                </c:pt>
                <c:pt idx="10439">
                  <c:v>3.1922813E7</c:v>
                </c:pt>
                <c:pt idx="10440">
                  <c:v>3.1924142E7</c:v>
                </c:pt>
                <c:pt idx="10441">
                  <c:v>2.9791087E7</c:v>
                </c:pt>
                <c:pt idx="10442">
                  <c:v>2.7468258E7</c:v>
                </c:pt>
                <c:pt idx="10443">
                  <c:v>2.7372978E7</c:v>
                </c:pt>
                <c:pt idx="10444">
                  <c:v>2.97837E7</c:v>
                </c:pt>
                <c:pt idx="10445">
                  <c:v>3.2027908E7</c:v>
                </c:pt>
                <c:pt idx="10446">
                  <c:v>3.1782493E7</c:v>
                </c:pt>
                <c:pt idx="10447">
                  <c:v>2.9484509E7</c:v>
                </c:pt>
                <c:pt idx="10448">
                  <c:v>2.7411712E7</c:v>
                </c:pt>
                <c:pt idx="10449">
                  <c:v>2.7972856E7</c:v>
                </c:pt>
                <c:pt idx="10450">
                  <c:v>3.0369196E7</c:v>
                </c:pt>
                <c:pt idx="10451">
                  <c:v>3.2175612E7</c:v>
                </c:pt>
                <c:pt idx="10452">
                  <c:v>3.1464981E7</c:v>
                </c:pt>
                <c:pt idx="10453">
                  <c:v>2.9068368E7</c:v>
                </c:pt>
                <c:pt idx="10454">
                  <c:v>2.7502987E7</c:v>
                </c:pt>
                <c:pt idx="10455">
                  <c:v>2.8554031E7</c:v>
                </c:pt>
                <c:pt idx="10456">
                  <c:v>3.1353851E7</c:v>
                </c:pt>
                <c:pt idx="10457">
                  <c:v>3.2661051E7</c:v>
                </c:pt>
                <c:pt idx="10458">
                  <c:v>3.1431703E7</c:v>
                </c:pt>
                <c:pt idx="10459">
                  <c:v>2.8998322E7</c:v>
                </c:pt>
                <c:pt idx="10460">
                  <c:v>2.7746619E7</c:v>
                </c:pt>
                <c:pt idx="10461">
                  <c:v>2.9257436E7</c:v>
                </c:pt>
                <c:pt idx="10462">
                  <c:v>3.2151883E7</c:v>
                </c:pt>
                <c:pt idx="10463">
                  <c:v>3.3298534E7</c:v>
                </c:pt>
                <c:pt idx="10464">
                  <c:v>3.1662254E7</c:v>
                </c:pt>
                <c:pt idx="10465">
                  <c:v>2.9141345E7</c:v>
                </c:pt>
                <c:pt idx="10466">
                  <c:v>2.8400366E7</c:v>
                </c:pt>
                <c:pt idx="10467">
                  <c:v>3.0166106E7</c:v>
                </c:pt>
                <c:pt idx="10468">
                  <c:v>3.2751759E7</c:v>
                </c:pt>
                <c:pt idx="10469">
                  <c:v>3.3184671E7</c:v>
                </c:pt>
                <c:pt idx="10470">
                  <c:v>3.1104957E7</c:v>
                </c:pt>
                <c:pt idx="10471">
                  <c:v>2.8683652E7</c:v>
                </c:pt>
                <c:pt idx="10472">
                  <c:v>2.8387993E7</c:v>
                </c:pt>
                <c:pt idx="10473">
                  <c:v>3.051895E7</c:v>
                </c:pt>
                <c:pt idx="10474">
                  <c:v>3.283569E7</c:v>
                </c:pt>
                <c:pt idx="10475">
                  <c:v>3.244227E7</c:v>
                </c:pt>
                <c:pt idx="10476">
                  <c:v>2.98309E7</c:v>
                </c:pt>
                <c:pt idx="10477">
                  <c:v>2.7752736E7</c:v>
                </c:pt>
                <c:pt idx="10478">
                  <c:v>2.7992356E7</c:v>
                </c:pt>
                <c:pt idx="10479">
                  <c:v>3.0220303E7</c:v>
                </c:pt>
                <c:pt idx="10480">
                  <c:v>3.2167506E7</c:v>
                </c:pt>
                <c:pt idx="10481">
                  <c:v>3.1426118E7</c:v>
                </c:pt>
                <c:pt idx="10482">
                  <c:v>2.8806193E7</c:v>
                </c:pt>
                <c:pt idx="10483">
                  <c:v>2.7132816E7</c:v>
                </c:pt>
                <c:pt idx="10484">
                  <c:v>2.8153221E7</c:v>
                </c:pt>
                <c:pt idx="10485">
                  <c:v>3.1000501E7</c:v>
                </c:pt>
                <c:pt idx="10486">
                  <c:v>3.2318091E7</c:v>
                </c:pt>
                <c:pt idx="10487">
                  <c:v>3.1094427E7</c:v>
                </c:pt>
                <c:pt idx="10488">
                  <c:v>2.8636939E7</c:v>
                </c:pt>
                <c:pt idx="10489">
                  <c:v>2.7453046E7</c:v>
                </c:pt>
                <c:pt idx="10490">
                  <c:v>2.880827E7</c:v>
                </c:pt>
                <c:pt idx="10491">
                  <c:v>3.1480346E7</c:v>
                </c:pt>
                <c:pt idx="10492">
                  <c:v>3.2651114E7</c:v>
                </c:pt>
                <c:pt idx="10493">
                  <c:v>3.1149347E7</c:v>
                </c:pt>
                <c:pt idx="10494">
                  <c:v>2.8684014E7</c:v>
                </c:pt>
                <c:pt idx="10495">
                  <c:v>2.7768439E7</c:v>
                </c:pt>
                <c:pt idx="10496">
                  <c:v>2.95042E7</c:v>
                </c:pt>
                <c:pt idx="10497">
                  <c:v>3.2157283E7</c:v>
                </c:pt>
                <c:pt idx="10498">
                  <c:v>3.2301803E7</c:v>
                </c:pt>
                <c:pt idx="10499">
                  <c:v>3.0568992E7</c:v>
                </c:pt>
                <c:pt idx="10500">
                  <c:v>2.8255403E7</c:v>
                </c:pt>
                <c:pt idx="10501">
                  <c:v>2.7778631E7</c:v>
                </c:pt>
                <c:pt idx="10502">
                  <c:v>2.9859556E7</c:v>
                </c:pt>
                <c:pt idx="10503">
                  <c:v>3.2193596E7</c:v>
                </c:pt>
                <c:pt idx="10504">
                  <c:v>3.2330995E7</c:v>
                </c:pt>
                <c:pt idx="10505">
                  <c:v>3.0072496E7</c:v>
                </c:pt>
                <c:pt idx="10506">
                  <c:v>2.7975629E7</c:v>
                </c:pt>
                <c:pt idx="10507">
                  <c:v>2.812685E7</c:v>
                </c:pt>
                <c:pt idx="10508">
                  <c:v>3.062943E7</c:v>
                </c:pt>
                <c:pt idx="10509">
                  <c:v>3.2751873E7</c:v>
                </c:pt>
                <c:pt idx="10510">
                  <c:v>3.2125042E7</c:v>
                </c:pt>
                <c:pt idx="10511">
                  <c:v>2.9896181E7</c:v>
                </c:pt>
                <c:pt idx="10512">
                  <c:v>2.8141553E7</c:v>
                </c:pt>
                <c:pt idx="10513">
                  <c:v>2.8874418E7</c:v>
                </c:pt>
                <c:pt idx="10514">
                  <c:v>3.1400139E7</c:v>
                </c:pt>
                <c:pt idx="10515">
                  <c:v>3.321561E7</c:v>
                </c:pt>
                <c:pt idx="10516">
                  <c:v>3.2309101E7</c:v>
                </c:pt>
                <c:pt idx="10517">
                  <c:v>2.9662526E7</c:v>
                </c:pt>
                <c:pt idx="10518">
                  <c:v>2.8315677E7</c:v>
                </c:pt>
                <c:pt idx="10519">
                  <c:v>2.9648789E7</c:v>
                </c:pt>
                <c:pt idx="10520">
                  <c:v>3.2307781E7</c:v>
                </c:pt>
                <c:pt idx="10521">
                  <c:v>3.2929653E7</c:v>
                </c:pt>
                <c:pt idx="10522">
                  <c:v>3.1119273E7</c:v>
                </c:pt>
                <c:pt idx="10523">
                  <c:v>2.8456686E7</c:v>
                </c:pt>
                <c:pt idx="10524">
                  <c:v>2.7309231E7</c:v>
                </c:pt>
                <c:pt idx="10525">
                  <c:v>2.9002043E7</c:v>
                </c:pt>
                <c:pt idx="10526">
                  <c:v>3.1733351E7</c:v>
                </c:pt>
                <c:pt idx="10527">
                  <c:v>3.2416986E7</c:v>
                </c:pt>
                <c:pt idx="10528">
                  <c:v>3.0200509E7</c:v>
                </c:pt>
                <c:pt idx="10529">
                  <c:v>2.7646002E7</c:v>
                </c:pt>
                <c:pt idx="10530">
                  <c:v>2.714291E7</c:v>
                </c:pt>
                <c:pt idx="10531">
                  <c:v>2.9440223E7</c:v>
                </c:pt>
                <c:pt idx="10532">
                  <c:v>3.1821365E7</c:v>
                </c:pt>
                <c:pt idx="10533">
                  <c:v>3.2030505E7</c:v>
                </c:pt>
                <c:pt idx="10534">
                  <c:v>3.0434576E7</c:v>
                </c:pt>
                <c:pt idx="10535">
                  <c:v>2.8519921E7</c:v>
                </c:pt>
                <c:pt idx="10536">
                  <c:v>2.8678336E7</c:v>
                </c:pt>
                <c:pt idx="10537">
                  <c:v>3.1034908E7</c:v>
                </c:pt>
                <c:pt idx="10538">
                  <c:v>3.3220009E7</c:v>
                </c:pt>
                <c:pt idx="10539">
                  <c:v>3.2822605E7</c:v>
                </c:pt>
                <c:pt idx="10540">
                  <c:v>3.0538496E7</c:v>
                </c:pt>
                <c:pt idx="10541">
                  <c:v>2.8802262E7</c:v>
                </c:pt>
                <c:pt idx="10542">
                  <c:v>2.9340663E7</c:v>
                </c:pt>
                <c:pt idx="10543">
                  <c:v>3.1766784E7</c:v>
                </c:pt>
                <c:pt idx="10544">
                  <c:v>3.3407679E7</c:v>
                </c:pt>
                <c:pt idx="10545">
                  <c:v>3.2802559E7</c:v>
                </c:pt>
                <c:pt idx="10546">
                  <c:v>3.0151374E7</c:v>
                </c:pt>
                <c:pt idx="10547">
                  <c:v>2.8511962E7</c:v>
                </c:pt>
                <c:pt idx="10548">
                  <c:v>2.9645442E7</c:v>
                </c:pt>
                <c:pt idx="10549">
                  <c:v>3.2175997E7</c:v>
                </c:pt>
                <c:pt idx="10550">
                  <c:v>3.3566881E7</c:v>
                </c:pt>
                <c:pt idx="10551">
                  <c:v>3.2110201E7</c:v>
                </c:pt>
                <c:pt idx="10552">
                  <c:v>2.9424868E7</c:v>
                </c:pt>
                <c:pt idx="10553">
                  <c:v>2.8264616E7</c:v>
                </c:pt>
                <c:pt idx="10554">
                  <c:v>2.9765011E7</c:v>
                </c:pt>
                <c:pt idx="10555">
                  <c:v>3.2309931E7</c:v>
                </c:pt>
                <c:pt idx="10556">
                  <c:v>3.3020299E7</c:v>
                </c:pt>
                <c:pt idx="10557">
                  <c:v>3.1079852E7</c:v>
                </c:pt>
                <c:pt idx="10558">
                  <c:v>2.8142996E7</c:v>
                </c:pt>
                <c:pt idx="10559">
                  <c:v>2.7576693E7</c:v>
                </c:pt>
                <c:pt idx="10560">
                  <c:v>2.9479497E7</c:v>
                </c:pt>
                <c:pt idx="10561">
                  <c:v>3.1728548E7</c:v>
                </c:pt>
                <c:pt idx="10562">
                  <c:v>3.1786818E7</c:v>
                </c:pt>
                <c:pt idx="10563">
                  <c:v>2.9545686E7</c:v>
                </c:pt>
                <c:pt idx="10564">
                  <c:v>2.7273756E7</c:v>
                </c:pt>
                <c:pt idx="10565">
                  <c:v>2.7022984E7</c:v>
                </c:pt>
                <c:pt idx="10566">
                  <c:v>2.9427889E7</c:v>
                </c:pt>
                <c:pt idx="10567">
                  <c:v>3.1898689E7</c:v>
                </c:pt>
                <c:pt idx="10568">
                  <c:v>3.1855396E7</c:v>
                </c:pt>
                <c:pt idx="10569">
                  <c:v>2.9702203E7</c:v>
                </c:pt>
                <c:pt idx="10570">
                  <c:v>2.776973E7</c:v>
                </c:pt>
                <c:pt idx="10571">
                  <c:v>2.824342E7</c:v>
                </c:pt>
                <c:pt idx="10572">
                  <c:v>3.0732208E7</c:v>
                </c:pt>
                <c:pt idx="10573">
                  <c:v>3.2653705E7</c:v>
                </c:pt>
                <c:pt idx="10574">
                  <c:v>3.2159288E7</c:v>
                </c:pt>
                <c:pt idx="10575">
                  <c:v>2.9918483E7</c:v>
                </c:pt>
                <c:pt idx="10576">
                  <c:v>2.8404043E7</c:v>
                </c:pt>
                <c:pt idx="10577">
                  <c:v>2.9274469E7</c:v>
                </c:pt>
                <c:pt idx="10578">
                  <c:v>3.1891353E7</c:v>
                </c:pt>
                <c:pt idx="10579">
                  <c:v>3.3484481E7</c:v>
                </c:pt>
                <c:pt idx="10580">
                  <c:v>3.2234742E7</c:v>
                </c:pt>
                <c:pt idx="10581">
                  <c:v>2.9508693E7</c:v>
                </c:pt>
                <c:pt idx="10582">
                  <c:v>2.8356861E7</c:v>
                </c:pt>
                <c:pt idx="10583">
                  <c:v>2.9805073E7</c:v>
                </c:pt>
                <c:pt idx="10584">
                  <c:v>3.2521547E7</c:v>
                </c:pt>
                <c:pt idx="10585">
                  <c:v>3.3695427E7</c:v>
                </c:pt>
                <c:pt idx="10586">
                  <c:v>3.2085356E7</c:v>
                </c:pt>
                <c:pt idx="10587">
                  <c:v>2.9350332E7</c:v>
                </c:pt>
                <c:pt idx="10588">
                  <c:v>2.8571201E7</c:v>
                </c:pt>
                <c:pt idx="10589">
                  <c:v>3.0333912E7</c:v>
                </c:pt>
                <c:pt idx="10590">
                  <c:v>3.2720838E7</c:v>
                </c:pt>
                <c:pt idx="10591">
                  <c:v>3.296298E7</c:v>
                </c:pt>
                <c:pt idx="10592">
                  <c:v>3.0562195E7</c:v>
                </c:pt>
                <c:pt idx="10593">
                  <c:v>2.7948051E7</c:v>
                </c:pt>
                <c:pt idx="10594">
                  <c:v>2.7746161E7</c:v>
                </c:pt>
                <c:pt idx="10595">
                  <c:v>2.9989513E7</c:v>
                </c:pt>
                <c:pt idx="10596">
                  <c:v>3.2290516E7</c:v>
                </c:pt>
                <c:pt idx="10597">
                  <c:v>3.2178261E7</c:v>
                </c:pt>
                <c:pt idx="10598">
                  <c:v>2.972813E7</c:v>
                </c:pt>
                <c:pt idx="10599">
                  <c:v>2.7478633E7</c:v>
                </c:pt>
                <c:pt idx="10600">
                  <c:v>2.7856646E7</c:v>
                </c:pt>
                <c:pt idx="10601">
                  <c:v>3.0401125E7</c:v>
                </c:pt>
                <c:pt idx="10602">
                  <c:v>3.2730022E7</c:v>
                </c:pt>
                <c:pt idx="10603">
                  <c:v>3.2356696E7</c:v>
                </c:pt>
                <c:pt idx="10604">
                  <c:v>3.0200528E7</c:v>
                </c:pt>
                <c:pt idx="10605">
                  <c:v>2.851672E7</c:v>
                </c:pt>
                <c:pt idx="10606">
                  <c:v>2.9402656E7</c:v>
                </c:pt>
                <c:pt idx="10607">
                  <c:v>3.2036055E7</c:v>
                </c:pt>
                <c:pt idx="10608">
                  <c:v>3.3701751E7</c:v>
                </c:pt>
                <c:pt idx="10609">
                  <c:v>3.2605396E7</c:v>
                </c:pt>
                <c:pt idx="10610">
                  <c:v>2.98717E7</c:v>
                </c:pt>
                <c:pt idx="10611">
                  <c:v>2.8401699E7</c:v>
                </c:pt>
                <c:pt idx="10612">
                  <c:v>2.9761759E7</c:v>
                </c:pt>
                <c:pt idx="10613">
                  <c:v>3.2489791E7</c:v>
                </c:pt>
                <c:pt idx="10614">
                  <c:v>3.3681315E7</c:v>
                </c:pt>
                <c:pt idx="10615">
                  <c:v>3.1845027E7</c:v>
                </c:pt>
                <c:pt idx="10616">
                  <c:v>2.9271409E7</c:v>
                </c:pt>
                <c:pt idx="10617">
                  <c:v>2.8313345E7</c:v>
                </c:pt>
                <c:pt idx="10618">
                  <c:v>3.0180503E7</c:v>
                </c:pt>
                <c:pt idx="10619">
                  <c:v>3.2579345E7</c:v>
                </c:pt>
                <c:pt idx="10620">
                  <c:v>3.3191538E7</c:v>
                </c:pt>
                <c:pt idx="10621">
                  <c:v>3.1094446E7</c:v>
                </c:pt>
                <c:pt idx="10622">
                  <c:v>2.8580306E7</c:v>
                </c:pt>
                <c:pt idx="10623">
                  <c:v>2.8372417E7</c:v>
                </c:pt>
                <c:pt idx="10624">
                  <c:v>3.0566984E7</c:v>
                </c:pt>
                <c:pt idx="10625">
                  <c:v>3.2870285E7</c:v>
                </c:pt>
                <c:pt idx="10626">
                  <c:v>3.2818853E7</c:v>
                </c:pt>
                <c:pt idx="10627">
                  <c:v>3.0340394E7</c:v>
                </c:pt>
                <c:pt idx="10628">
                  <c:v>2.8058898E7</c:v>
                </c:pt>
                <c:pt idx="10629">
                  <c:v>2.8109815E7</c:v>
                </c:pt>
                <c:pt idx="10630">
                  <c:v>3.0622785E7</c:v>
                </c:pt>
                <c:pt idx="10631">
                  <c:v>3.2523916E7</c:v>
                </c:pt>
                <c:pt idx="10632">
                  <c:v>3.2217161E7</c:v>
                </c:pt>
                <c:pt idx="10633">
                  <c:v>2.9828761E7</c:v>
                </c:pt>
                <c:pt idx="10634">
                  <c:v>2.7927524E7</c:v>
                </c:pt>
                <c:pt idx="10635">
                  <c:v>2.8469603E7</c:v>
                </c:pt>
                <c:pt idx="10636">
                  <c:v>3.0933448E7</c:v>
                </c:pt>
                <c:pt idx="10637">
                  <c:v>3.2523961E7</c:v>
                </c:pt>
                <c:pt idx="10638">
                  <c:v>3.1395625E7</c:v>
                </c:pt>
                <c:pt idx="10639">
                  <c:v>2.8948682E7</c:v>
                </c:pt>
                <c:pt idx="10640">
                  <c:v>2.7454128E7</c:v>
                </c:pt>
                <c:pt idx="10641">
                  <c:v>2.8758183E7</c:v>
                </c:pt>
                <c:pt idx="10642">
                  <c:v>3.1639819E7</c:v>
                </c:pt>
                <c:pt idx="10643">
                  <c:v>3.2919199E7</c:v>
                </c:pt>
                <c:pt idx="10644">
                  <c:v>3.1298692E7</c:v>
                </c:pt>
                <c:pt idx="10645">
                  <c:v>2.8579917E7</c:v>
                </c:pt>
                <c:pt idx="10646">
                  <c:v>2.742682E7</c:v>
                </c:pt>
                <c:pt idx="10647">
                  <c:v>2.8995574E7</c:v>
                </c:pt>
                <c:pt idx="10648">
                  <c:v>3.1754255E7</c:v>
                </c:pt>
                <c:pt idx="10649">
                  <c:v>3.2646544E7</c:v>
                </c:pt>
                <c:pt idx="10650">
                  <c:v>3.0887393E7</c:v>
                </c:pt>
                <c:pt idx="10651">
                  <c:v>2.8532835E7</c:v>
                </c:pt>
                <c:pt idx="10652">
                  <c:v>2.7962358E7</c:v>
                </c:pt>
                <c:pt idx="10653">
                  <c:v>3.0006006E7</c:v>
                </c:pt>
                <c:pt idx="10654">
                  <c:v>3.2216523E7</c:v>
                </c:pt>
                <c:pt idx="10655">
                  <c:v>3.2241639E7</c:v>
                </c:pt>
                <c:pt idx="10656">
                  <c:v>2.9967776E7</c:v>
                </c:pt>
                <c:pt idx="10657">
                  <c:v>2.7926459E7</c:v>
                </c:pt>
                <c:pt idx="10658">
                  <c:v>2.8162811E7</c:v>
                </c:pt>
                <c:pt idx="10659">
                  <c:v>3.0578923E7</c:v>
                </c:pt>
                <c:pt idx="10660">
                  <c:v>3.2703746E7</c:v>
                </c:pt>
                <c:pt idx="10661">
                  <c:v>3.2320165E7</c:v>
                </c:pt>
                <c:pt idx="10662">
                  <c:v>2.9830677E7</c:v>
                </c:pt>
                <c:pt idx="10663">
                  <c:v>2.7852755E7</c:v>
                </c:pt>
                <c:pt idx="10664">
                  <c:v>2.856336E7</c:v>
                </c:pt>
                <c:pt idx="10665">
                  <c:v>3.1099277E7</c:v>
                </c:pt>
                <c:pt idx="10666">
                  <c:v>3.293619E7</c:v>
                </c:pt>
                <c:pt idx="10667">
                  <c:v>3.2254227E7</c:v>
                </c:pt>
                <c:pt idx="10668">
                  <c:v>2.9616223E7</c:v>
                </c:pt>
                <c:pt idx="10669">
                  <c:v>2.7999803E7</c:v>
                </c:pt>
                <c:pt idx="10670">
                  <c:v>2.9032618E7</c:v>
                </c:pt>
                <c:pt idx="10671">
                  <c:v>3.1657138E7</c:v>
                </c:pt>
                <c:pt idx="10672">
                  <c:v>3.3000706E7</c:v>
                </c:pt>
                <c:pt idx="10673">
                  <c:v>3.1852902E7</c:v>
                </c:pt>
                <c:pt idx="10674">
                  <c:v>2.9221548E7</c:v>
                </c:pt>
                <c:pt idx="10675">
                  <c:v>2.8026284E7</c:v>
                </c:pt>
                <c:pt idx="10676">
                  <c:v>2.9383649E7</c:v>
                </c:pt>
                <c:pt idx="10677">
                  <c:v>3.1840336E7</c:v>
                </c:pt>
                <c:pt idx="10678">
                  <c:v>3.2785939E7</c:v>
                </c:pt>
                <c:pt idx="10679">
                  <c:v>3.1018083E7</c:v>
                </c:pt>
                <c:pt idx="10680">
                  <c:v>2.8531586E7</c:v>
                </c:pt>
                <c:pt idx="10681">
                  <c:v>2.7904361E7</c:v>
                </c:pt>
                <c:pt idx="10682">
                  <c:v>2.9716254E7</c:v>
                </c:pt>
                <c:pt idx="10683">
                  <c:v>3.223515E7</c:v>
                </c:pt>
                <c:pt idx="10684">
                  <c:v>3.2461856E7</c:v>
                </c:pt>
                <c:pt idx="10685">
                  <c:v>3.0238383E7</c:v>
                </c:pt>
                <c:pt idx="10686">
                  <c:v>2.7840323E7</c:v>
                </c:pt>
                <c:pt idx="10687">
                  <c:v>2.7825158E7</c:v>
                </c:pt>
                <c:pt idx="10688">
                  <c:v>2.9886046E7</c:v>
                </c:pt>
                <c:pt idx="10689">
                  <c:v>3.2154043E7</c:v>
                </c:pt>
                <c:pt idx="10690">
                  <c:v>3.2257621E7</c:v>
                </c:pt>
                <c:pt idx="10691">
                  <c:v>2.9960658E7</c:v>
                </c:pt>
                <c:pt idx="10692">
                  <c:v>2.7918009E7</c:v>
                </c:pt>
                <c:pt idx="10693">
                  <c:v>2.827893E7</c:v>
                </c:pt>
                <c:pt idx="10694">
                  <c:v>3.0504974E7</c:v>
                </c:pt>
                <c:pt idx="10695">
                  <c:v>3.2328534E7</c:v>
                </c:pt>
                <c:pt idx="10696">
                  <c:v>3.1804027E7</c:v>
                </c:pt>
                <c:pt idx="10697">
                  <c:v>2.9368356E7</c:v>
                </c:pt>
                <c:pt idx="10698">
                  <c:v>2.7742853E7</c:v>
                </c:pt>
                <c:pt idx="10699">
                  <c:v>2.8775677E7</c:v>
                </c:pt>
                <c:pt idx="10700">
                  <c:v>3.1327492E7</c:v>
                </c:pt>
                <c:pt idx="10701">
                  <c:v>3.3132007E7</c:v>
                </c:pt>
                <c:pt idx="10702">
                  <c:v>3.2104046E7</c:v>
                </c:pt>
                <c:pt idx="10703">
                  <c:v>2.9370261E7</c:v>
                </c:pt>
                <c:pt idx="10704">
                  <c:v>2.7939856E7</c:v>
                </c:pt>
                <c:pt idx="10705">
                  <c:v>2.919318E7</c:v>
                </c:pt>
                <c:pt idx="10706">
                  <c:v>3.1823126E7</c:v>
                </c:pt>
                <c:pt idx="10707">
                  <c:v>3.3034839E7</c:v>
                </c:pt>
                <c:pt idx="10708">
                  <c:v>3.1556494E7</c:v>
                </c:pt>
                <c:pt idx="10709">
                  <c:v>2.881261E7</c:v>
                </c:pt>
                <c:pt idx="10710">
                  <c:v>2.7958382E7</c:v>
                </c:pt>
                <c:pt idx="10711">
                  <c:v>2.9753521E7</c:v>
                </c:pt>
                <c:pt idx="10712">
                  <c:v>3.2343924E7</c:v>
                </c:pt>
                <c:pt idx="10713">
                  <c:v>3.2935329E7</c:v>
                </c:pt>
                <c:pt idx="10714">
                  <c:v>3.0722061E7</c:v>
                </c:pt>
                <c:pt idx="10715">
                  <c:v>2.8129793E7</c:v>
                </c:pt>
                <c:pt idx="10716">
                  <c:v>2.7834589E7</c:v>
                </c:pt>
                <c:pt idx="10717">
                  <c:v>2.9971909E7</c:v>
                </c:pt>
                <c:pt idx="10718">
                  <c:v>3.2515162E7</c:v>
                </c:pt>
                <c:pt idx="10719">
                  <c:v>3.2686992E7</c:v>
                </c:pt>
                <c:pt idx="10720">
                  <c:v>3.0386333E7</c:v>
                </c:pt>
                <c:pt idx="10721">
                  <c:v>2.8330853E7</c:v>
                </c:pt>
                <c:pt idx="10722">
                  <c:v>2.8481389E7</c:v>
                </c:pt>
                <c:pt idx="10723">
                  <c:v>3.078451E7</c:v>
                </c:pt>
                <c:pt idx="10724">
                  <c:v>3.3113579E7</c:v>
                </c:pt>
                <c:pt idx="10725">
                  <c:v>3.2660039E7</c:v>
                </c:pt>
                <c:pt idx="10726">
                  <c:v>3.0179994E7</c:v>
                </c:pt>
                <c:pt idx="10727">
                  <c:v>2.8432307E7</c:v>
                </c:pt>
                <c:pt idx="10728">
                  <c:v>2.9283343E7</c:v>
                </c:pt>
                <c:pt idx="10729">
                  <c:v>3.1649266E7</c:v>
                </c:pt>
                <c:pt idx="10730">
                  <c:v>3.3290239E7</c:v>
                </c:pt>
                <c:pt idx="10731">
                  <c:v>3.2324267E7</c:v>
                </c:pt>
                <c:pt idx="10732">
                  <c:v>2.961617E7</c:v>
                </c:pt>
                <c:pt idx="10733">
                  <c:v>2.8340578E7</c:v>
                </c:pt>
                <c:pt idx="10734">
                  <c:v>2.9728318E7</c:v>
                </c:pt>
                <c:pt idx="10735">
                  <c:v>3.2415946E7</c:v>
                </c:pt>
                <c:pt idx="10736">
                  <c:v>3.3408196E7</c:v>
                </c:pt>
                <c:pt idx="10737">
                  <c:v>3.1612804E7</c:v>
                </c:pt>
                <c:pt idx="10738">
                  <c:v>2.8746134E7</c:v>
                </c:pt>
                <c:pt idx="10739">
                  <c:v>2.766482E7</c:v>
                </c:pt>
                <c:pt idx="10740">
                  <c:v>2.9413291E7</c:v>
                </c:pt>
                <c:pt idx="10741">
                  <c:v>3.1962939E7</c:v>
                </c:pt>
                <c:pt idx="10742">
                  <c:v>3.270062E7</c:v>
                </c:pt>
                <c:pt idx="10743">
                  <c:v>3.0847622E7</c:v>
                </c:pt>
                <c:pt idx="10744">
                  <c:v>2.8177342E7</c:v>
                </c:pt>
                <c:pt idx="10745">
                  <c:v>2.7654535E7</c:v>
                </c:pt>
                <c:pt idx="10746">
                  <c:v>2.972691E7</c:v>
                </c:pt>
                <c:pt idx="10747">
                  <c:v>3.2132666E7</c:v>
                </c:pt>
                <c:pt idx="10748">
                  <c:v>3.2410307E7</c:v>
                </c:pt>
                <c:pt idx="10749">
                  <c:v>3.0627017E7</c:v>
                </c:pt>
                <c:pt idx="10750">
                  <c:v>2.8425402E7</c:v>
                </c:pt>
                <c:pt idx="10751">
                  <c:v>2.8528266E7</c:v>
                </c:pt>
                <c:pt idx="10752">
                  <c:v>3.0817041E7</c:v>
                </c:pt>
                <c:pt idx="10753">
                  <c:v>3.2977505E7</c:v>
                </c:pt>
                <c:pt idx="10754">
                  <c:v>3.2496813E7</c:v>
                </c:pt>
                <c:pt idx="10755">
                  <c:v>2.9961102E7</c:v>
                </c:pt>
                <c:pt idx="10756">
                  <c:v>2.7992292E7</c:v>
                </c:pt>
                <c:pt idx="10757">
                  <c:v>2.8716825E7</c:v>
                </c:pt>
                <c:pt idx="10758">
                  <c:v>3.1289823E7</c:v>
                </c:pt>
                <c:pt idx="10759">
                  <c:v>3.3179256E7</c:v>
                </c:pt>
                <c:pt idx="10760">
                  <c:v>3.2138116E7</c:v>
                </c:pt>
                <c:pt idx="10761">
                  <c:v>2.9502631E7</c:v>
                </c:pt>
                <c:pt idx="10762">
                  <c:v>2.7764095E7</c:v>
                </c:pt>
                <c:pt idx="10763">
                  <c:v>2.8866165E7</c:v>
                </c:pt>
                <c:pt idx="10764">
                  <c:v>3.1314279E7</c:v>
                </c:pt>
                <c:pt idx="10765">
                  <c:v>3.2750679E7</c:v>
                </c:pt>
                <c:pt idx="10766">
                  <c:v>3.1291603E7</c:v>
                </c:pt>
                <c:pt idx="10767">
                  <c:v>2.8678514E7</c:v>
                </c:pt>
                <c:pt idx="10768">
                  <c:v>2.7770484E7</c:v>
                </c:pt>
                <c:pt idx="10769">
                  <c:v>2.9466796E7</c:v>
                </c:pt>
                <c:pt idx="10770">
                  <c:v>3.2037607E7</c:v>
                </c:pt>
                <c:pt idx="10771">
                  <c:v>3.2765032E7</c:v>
                </c:pt>
                <c:pt idx="10772">
                  <c:v>3.0803586E7</c:v>
                </c:pt>
                <c:pt idx="10773">
                  <c:v>2.8191609E7</c:v>
                </c:pt>
                <c:pt idx="10774">
                  <c:v>2.7607776E7</c:v>
                </c:pt>
                <c:pt idx="10775">
                  <c:v>2.9842736E7</c:v>
                </c:pt>
                <c:pt idx="10776">
                  <c:v>3.2294493E7</c:v>
                </c:pt>
                <c:pt idx="10777">
                  <c:v>3.2686041E7</c:v>
                </c:pt>
                <c:pt idx="10778">
                  <c:v>3.060909E7</c:v>
                </c:pt>
                <c:pt idx="10779">
                  <c:v>2.8264569E7</c:v>
                </c:pt>
                <c:pt idx="10780">
                  <c:v>2.8233497E7</c:v>
                </c:pt>
                <c:pt idx="10781">
                  <c:v>3.0486367E7</c:v>
                </c:pt>
                <c:pt idx="10782">
                  <c:v>3.2685607E7</c:v>
                </c:pt>
                <c:pt idx="10783">
                  <c:v>3.2363356E7</c:v>
                </c:pt>
                <c:pt idx="10784">
                  <c:v>3.0017653E7</c:v>
                </c:pt>
                <c:pt idx="10785">
                  <c:v>2.7970235E7</c:v>
                </c:pt>
                <c:pt idx="10786">
                  <c:v>2.8452052E7</c:v>
                </c:pt>
                <c:pt idx="10787">
                  <c:v>3.089701E7</c:v>
                </c:pt>
                <c:pt idx="10788">
                  <c:v>3.2752701E7</c:v>
                </c:pt>
                <c:pt idx="10789">
                  <c:v>3.2089401E7</c:v>
                </c:pt>
                <c:pt idx="10790">
                  <c:v>2.9563761E7</c:v>
                </c:pt>
                <c:pt idx="10791">
                  <c:v>2.7888876E7</c:v>
                </c:pt>
                <c:pt idx="10792">
                  <c:v>2.8890842E7</c:v>
                </c:pt>
                <c:pt idx="10793">
                  <c:v>3.1644138E7</c:v>
                </c:pt>
                <c:pt idx="10794">
                  <c:v>3.3175565E7</c:v>
                </c:pt>
                <c:pt idx="10795">
                  <c:v>3.1595244E7</c:v>
                </c:pt>
                <c:pt idx="10796">
                  <c:v>2.90847E7</c:v>
                </c:pt>
                <c:pt idx="10797">
                  <c:v>2.7963615E7</c:v>
                </c:pt>
                <c:pt idx="10798">
                  <c:v>2.9581535E7</c:v>
                </c:pt>
                <c:pt idx="10799">
                  <c:v>3.204666E7</c:v>
                </c:pt>
                <c:pt idx="10800">
                  <c:v>3.2931823E7</c:v>
                </c:pt>
                <c:pt idx="10801">
                  <c:v>3.1044348E7</c:v>
                </c:pt>
                <c:pt idx="10802">
                  <c:v>2.8375428E7</c:v>
                </c:pt>
                <c:pt idx="10803">
                  <c:v>2.7801766E7</c:v>
                </c:pt>
                <c:pt idx="10804">
                  <c:v>2.9805451E7</c:v>
                </c:pt>
                <c:pt idx="10805">
                  <c:v>3.2386651E7</c:v>
                </c:pt>
                <c:pt idx="10806">
                  <c:v>3.276676E7</c:v>
                </c:pt>
                <c:pt idx="10807">
                  <c:v>3.0648144E7</c:v>
                </c:pt>
                <c:pt idx="10808">
                  <c:v>2.8420388E7</c:v>
                </c:pt>
                <c:pt idx="10809">
                  <c:v>2.8235643E7</c:v>
                </c:pt>
                <c:pt idx="10810">
                  <c:v>3.0505248E7</c:v>
                </c:pt>
                <c:pt idx="10811">
                  <c:v>3.2596008E7</c:v>
                </c:pt>
                <c:pt idx="10812">
                  <c:v>3.2512567E7</c:v>
                </c:pt>
                <c:pt idx="10813">
                  <c:v>3.0170739E7</c:v>
                </c:pt>
                <c:pt idx="10814">
                  <c:v>2.7983674E7</c:v>
                </c:pt>
                <c:pt idx="10815">
                  <c:v>2.835805E7</c:v>
                </c:pt>
                <c:pt idx="10816">
                  <c:v>3.0748241E7</c:v>
                </c:pt>
                <c:pt idx="10817">
                  <c:v>3.2636648E7</c:v>
                </c:pt>
                <c:pt idx="10818">
                  <c:v>3.1837E7</c:v>
                </c:pt>
                <c:pt idx="10819">
                  <c:v>2.9269131E7</c:v>
                </c:pt>
                <c:pt idx="10820">
                  <c:v>2.7517416E7</c:v>
                </c:pt>
                <c:pt idx="10821">
                  <c:v>2.8401669E7</c:v>
                </c:pt>
                <c:pt idx="10822">
                  <c:v>3.087762E7</c:v>
                </c:pt>
                <c:pt idx="10823">
                  <c:v>3.2378899E7</c:v>
                </c:pt>
                <c:pt idx="10824">
                  <c:v>3.1480406E7</c:v>
                </c:pt>
                <c:pt idx="10825">
                  <c:v>2.910085E7</c:v>
                </c:pt>
                <c:pt idx="10826">
                  <c:v>2.7904603E7</c:v>
                </c:pt>
                <c:pt idx="10827">
                  <c:v>2.9418291E7</c:v>
                </c:pt>
                <c:pt idx="10828">
                  <c:v>3.1894575E7</c:v>
                </c:pt>
                <c:pt idx="10829">
                  <c:v>3.288607E7</c:v>
                </c:pt>
                <c:pt idx="10830">
                  <c:v>3.1111905E7</c:v>
                </c:pt>
                <c:pt idx="10831">
                  <c:v>2.86837E7</c:v>
                </c:pt>
                <c:pt idx="10832">
                  <c:v>2.7856273E7</c:v>
                </c:pt>
                <c:pt idx="10833">
                  <c:v>2.9778689E7</c:v>
                </c:pt>
                <c:pt idx="10834">
                  <c:v>3.2303852E7</c:v>
                </c:pt>
                <c:pt idx="10835">
                  <c:v>3.2933134E7</c:v>
                </c:pt>
                <c:pt idx="10836">
                  <c:v>3.082371E7</c:v>
                </c:pt>
                <c:pt idx="10837">
                  <c:v>2.8182203E7</c:v>
                </c:pt>
                <c:pt idx="10838">
                  <c:v>2.7726328E7</c:v>
                </c:pt>
                <c:pt idx="10839">
                  <c:v>2.9811019E7</c:v>
                </c:pt>
                <c:pt idx="10840">
                  <c:v>3.2071814E7</c:v>
                </c:pt>
                <c:pt idx="10841">
                  <c:v>3.2116435E7</c:v>
                </c:pt>
                <c:pt idx="10842">
                  <c:v>2.9885659E7</c:v>
                </c:pt>
                <c:pt idx="10843">
                  <c:v>2.7841756E7</c:v>
                </c:pt>
                <c:pt idx="10844">
                  <c:v>2.8000793E7</c:v>
                </c:pt>
                <c:pt idx="10845">
                  <c:v>3.0458394E7</c:v>
                </c:pt>
                <c:pt idx="10846">
                  <c:v>3.2271769E7</c:v>
                </c:pt>
                <c:pt idx="10847">
                  <c:v>3.2167985E7</c:v>
                </c:pt>
                <c:pt idx="10848">
                  <c:v>2.9780139E7</c:v>
                </c:pt>
                <c:pt idx="10849">
                  <c:v>2.7959171E7</c:v>
                </c:pt>
                <c:pt idx="10850">
                  <c:v>2.8723043E7</c:v>
                </c:pt>
                <c:pt idx="10851">
                  <c:v>3.1521866E7</c:v>
                </c:pt>
                <c:pt idx="10852">
                  <c:v>3.3373781E7</c:v>
                </c:pt>
                <c:pt idx="10853">
                  <c:v>3.2477363E7</c:v>
                </c:pt>
                <c:pt idx="10854">
                  <c:v>3.0167949E7</c:v>
                </c:pt>
                <c:pt idx="10855">
                  <c:v>2.8747254E7</c:v>
                </c:pt>
                <c:pt idx="10856">
                  <c:v>2.9824762E7</c:v>
                </c:pt>
                <c:pt idx="10857">
                  <c:v>3.2584421E7</c:v>
                </c:pt>
                <c:pt idx="10858">
                  <c:v>3.3740168E7</c:v>
                </c:pt>
                <c:pt idx="10859">
                  <c:v>3.2365535E7</c:v>
                </c:pt>
                <c:pt idx="10860">
                  <c:v>2.9330236E7</c:v>
                </c:pt>
                <c:pt idx="10861">
                  <c:v>2.8328745E7</c:v>
                </c:pt>
                <c:pt idx="10862">
                  <c:v>3.0049165E7</c:v>
                </c:pt>
                <c:pt idx="10863">
                  <c:v>3.262306E7</c:v>
                </c:pt>
                <c:pt idx="10864">
                  <c:v>3.3095143E7</c:v>
                </c:pt>
                <c:pt idx="10865">
                  <c:v>3.1025196E7</c:v>
                </c:pt>
                <c:pt idx="10866">
                  <c:v>2.8430436E7</c:v>
                </c:pt>
                <c:pt idx="10867">
                  <c:v>2.788024E7</c:v>
                </c:pt>
                <c:pt idx="10868">
                  <c:v>2.99709E7</c:v>
                </c:pt>
                <c:pt idx="10869">
                  <c:v>3.2375184E7</c:v>
                </c:pt>
                <c:pt idx="10870">
                  <c:v>3.2456725E7</c:v>
                </c:pt>
                <c:pt idx="10871">
                  <c:v>3.0335109E7</c:v>
                </c:pt>
                <c:pt idx="10872">
                  <c:v>2.7979074E7</c:v>
                </c:pt>
                <c:pt idx="10873">
                  <c:v>2.8220202E7</c:v>
                </c:pt>
                <c:pt idx="10874">
                  <c:v>3.0413626E7</c:v>
                </c:pt>
                <c:pt idx="10875">
                  <c:v>3.2385129E7</c:v>
                </c:pt>
                <c:pt idx="10876">
                  <c:v>3.2135757E7</c:v>
                </c:pt>
                <c:pt idx="10877">
                  <c:v>2.9795805E7</c:v>
                </c:pt>
                <c:pt idx="10878">
                  <c:v>2.7823761E7</c:v>
                </c:pt>
                <c:pt idx="10879">
                  <c:v>2.8408684E7</c:v>
                </c:pt>
                <c:pt idx="10880">
                  <c:v>3.1036361E7</c:v>
                </c:pt>
                <c:pt idx="10881">
                  <c:v>3.2725134E7</c:v>
                </c:pt>
                <c:pt idx="10882">
                  <c:v>3.1912662E7</c:v>
                </c:pt>
                <c:pt idx="10883">
                  <c:v>2.9371717E7</c:v>
                </c:pt>
                <c:pt idx="10884">
                  <c:v>2.7785826E7</c:v>
                </c:pt>
                <c:pt idx="10885">
                  <c:v>2.9043462E7</c:v>
                </c:pt>
                <c:pt idx="10886">
                  <c:v>3.1638958E7</c:v>
                </c:pt>
                <c:pt idx="10887">
                  <c:v>3.3215281E7</c:v>
                </c:pt>
                <c:pt idx="10888">
                  <c:v>3.2053103E7</c:v>
                </c:pt>
                <c:pt idx="10889">
                  <c:v>2.9380519E7</c:v>
                </c:pt>
                <c:pt idx="10890">
                  <c:v>2.8308196E7</c:v>
                </c:pt>
                <c:pt idx="10891">
                  <c:v>2.9920461E7</c:v>
                </c:pt>
                <c:pt idx="10892">
                  <c:v>3.2542273E7</c:v>
                </c:pt>
                <c:pt idx="10893">
                  <c:v>3.3296929E7</c:v>
                </c:pt>
                <c:pt idx="10894">
                  <c:v>3.1544809E7</c:v>
                </c:pt>
                <c:pt idx="10895">
                  <c:v>2.901846E7</c:v>
                </c:pt>
                <c:pt idx="10896">
                  <c:v>2.8377E7</c:v>
                </c:pt>
                <c:pt idx="10897">
                  <c:v>3.0309992E7</c:v>
                </c:pt>
                <c:pt idx="10898">
                  <c:v>3.2790759E7</c:v>
                </c:pt>
                <c:pt idx="10899">
                  <c:v>3.3200629E7</c:v>
                </c:pt>
                <c:pt idx="10900">
                  <c:v>3.0957747E7</c:v>
                </c:pt>
                <c:pt idx="10901">
                  <c:v>2.8565162E7</c:v>
                </c:pt>
                <c:pt idx="10902">
                  <c:v>2.8423033E7</c:v>
                </c:pt>
                <c:pt idx="10903">
                  <c:v>3.0422269E7</c:v>
                </c:pt>
                <c:pt idx="10904">
                  <c:v>3.2703247E7</c:v>
                </c:pt>
                <c:pt idx="10905">
                  <c:v>3.2685347E7</c:v>
                </c:pt>
                <c:pt idx="10906">
                  <c:v>3.0241763E7</c:v>
                </c:pt>
                <c:pt idx="10907">
                  <c:v>2.8219685E7</c:v>
                </c:pt>
                <c:pt idx="10908">
                  <c:v>2.8723134E7</c:v>
                </c:pt>
                <c:pt idx="10909">
                  <c:v>3.1013481E7</c:v>
                </c:pt>
                <c:pt idx="10910">
                  <c:v>3.2703536E7</c:v>
                </c:pt>
                <c:pt idx="10911">
                  <c:v>3.2037349E7</c:v>
                </c:pt>
                <c:pt idx="10912">
                  <c:v>2.9591066E7</c:v>
                </c:pt>
                <c:pt idx="10913">
                  <c:v>2.7928476E7</c:v>
                </c:pt>
                <c:pt idx="10914">
                  <c:v>2.9095047E7</c:v>
                </c:pt>
                <c:pt idx="10915">
                  <c:v>3.1754247E7</c:v>
                </c:pt>
                <c:pt idx="10916">
                  <c:v>3.3336295E7</c:v>
                </c:pt>
                <c:pt idx="10917">
                  <c:v>3.2024439E7</c:v>
                </c:pt>
                <c:pt idx="10918">
                  <c:v>2.9231811E7</c:v>
                </c:pt>
                <c:pt idx="10919">
                  <c:v>2.7954403E7</c:v>
                </c:pt>
                <c:pt idx="10920">
                  <c:v>2.9464116E7</c:v>
                </c:pt>
                <c:pt idx="10921">
                  <c:v>3.2121332E7</c:v>
                </c:pt>
                <c:pt idx="10922">
                  <c:v>3.3242612E7</c:v>
                </c:pt>
                <c:pt idx="10923">
                  <c:v>3.1656068E7</c:v>
                </c:pt>
                <c:pt idx="10924">
                  <c:v>2.8948393E7</c:v>
                </c:pt>
                <c:pt idx="10925">
                  <c:v>2.7902108E7</c:v>
                </c:pt>
                <c:pt idx="10926">
                  <c:v>2.9695813E7</c:v>
                </c:pt>
                <c:pt idx="10927">
                  <c:v>3.2289334E7</c:v>
                </c:pt>
                <c:pt idx="10928">
                  <c:v>3.2796874E7</c:v>
                </c:pt>
                <c:pt idx="10929">
                  <c:v>3.0789871E7</c:v>
                </c:pt>
                <c:pt idx="10930">
                  <c:v>2.8411805E7</c:v>
                </c:pt>
                <c:pt idx="10931">
                  <c:v>2.8127768E7</c:v>
                </c:pt>
                <c:pt idx="10932">
                  <c:v>3.0193471E7</c:v>
                </c:pt>
                <c:pt idx="10933">
                  <c:v>3.2406828E7</c:v>
                </c:pt>
                <c:pt idx="10934">
                  <c:v>3.2164316E7</c:v>
                </c:pt>
                <c:pt idx="10935">
                  <c:v>2.9806036E7</c:v>
                </c:pt>
                <c:pt idx="10936">
                  <c:v>2.7851245E7</c:v>
                </c:pt>
                <c:pt idx="10937">
                  <c:v>2.8115955E7</c:v>
                </c:pt>
                <c:pt idx="10938">
                  <c:v>3.0378272E7</c:v>
                </c:pt>
                <c:pt idx="10939">
                  <c:v>3.2404709E7</c:v>
                </c:pt>
                <c:pt idx="10940">
                  <c:v>3.1716593E7</c:v>
                </c:pt>
                <c:pt idx="10941">
                  <c:v>2.9125187E7</c:v>
                </c:pt>
                <c:pt idx="10942">
                  <c:v>2.7403833E7</c:v>
                </c:pt>
                <c:pt idx="10943">
                  <c:v>2.8369004E7</c:v>
                </c:pt>
                <c:pt idx="10944">
                  <c:v>3.0975533E7</c:v>
                </c:pt>
                <c:pt idx="10945">
                  <c:v>3.2806109E7</c:v>
                </c:pt>
                <c:pt idx="10946">
                  <c:v>3.1893923E7</c:v>
                </c:pt>
                <c:pt idx="10947">
                  <c:v>2.9530527E7</c:v>
                </c:pt>
                <c:pt idx="10948">
                  <c:v>2.8268492E7</c:v>
                </c:pt>
                <c:pt idx="10949">
                  <c:v>2.9710499E7</c:v>
                </c:pt>
                <c:pt idx="10950">
                  <c:v>3.2297123E7</c:v>
                </c:pt>
                <c:pt idx="10951">
                  <c:v>3.3640395E7</c:v>
                </c:pt>
                <c:pt idx="10952">
                  <c:v>3.1921842E7</c:v>
                </c:pt>
                <c:pt idx="10953">
                  <c:v>2.9202427E7</c:v>
                </c:pt>
                <c:pt idx="10954">
                  <c:v>2.8370891E7</c:v>
                </c:pt>
                <c:pt idx="10955">
                  <c:v>3.01501E7</c:v>
                </c:pt>
                <c:pt idx="10956">
                  <c:v>3.2460927E7</c:v>
                </c:pt>
                <c:pt idx="10957">
                  <c:v>3.2782718E7</c:v>
                </c:pt>
                <c:pt idx="10958">
                  <c:v>3.0702875E7</c:v>
                </c:pt>
                <c:pt idx="10959">
                  <c:v>2.7972988E7</c:v>
                </c:pt>
                <c:pt idx="10960">
                  <c:v>2.7456385E7</c:v>
                </c:pt>
                <c:pt idx="10961">
                  <c:v>2.9605985E7</c:v>
                </c:pt>
                <c:pt idx="10962">
                  <c:v>3.1853072E7</c:v>
                </c:pt>
                <c:pt idx="10963">
                  <c:v>3.1806385E7</c:v>
                </c:pt>
                <c:pt idx="10964">
                  <c:v>2.9604825E7</c:v>
                </c:pt>
                <c:pt idx="10965">
                  <c:v>2.7463177E7</c:v>
                </c:pt>
                <c:pt idx="10966">
                  <c:v>2.7478816E7</c:v>
                </c:pt>
                <c:pt idx="10967">
                  <c:v>2.9645343E7</c:v>
                </c:pt>
                <c:pt idx="10968">
                  <c:v>3.1451139E7</c:v>
                </c:pt>
                <c:pt idx="10969">
                  <c:v>3.0960468E7</c:v>
                </c:pt>
                <c:pt idx="10970">
                  <c:v>2.8762914E7</c:v>
                </c:pt>
                <c:pt idx="10971">
                  <c:v>2.6879557E7</c:v>
                </c:pt>
                <c:pt idx="10972">
                  <c:v>2.7679905E7</c:v>
                </c:pt>
                <c:pt idx="10973">
                  <c:v>3.0159804E7</c:v>
                </c:pt>
                <c:pt idx="10974">
                  <c:v>3.1803999E7</c:v>
                </c:pt>
                <c:pt idx="10975">
                  <c:v>3.0810208E7</c:v>
                </c:pt>
                <c:pt idx="10976">
                  <c:v>2.8391576E7</c:v>
                </c:pt>
                <c:pt idx="10977">
                  <c:v>2.6917372E7</c:v>
                </c:pt>
                <c:pt idx="10978">
                  <c:v>2.8321176E7</c:v>
                </c:pt>
                <c:pt idx="10979">
                  <c:v>3.1092971E7</c:v>
                </c:pt>
                <c:pt idx="10980">
                  <c:v>3.252433E7</c:v>
                </c:pt>
                <c:pt idx="10981">
                  <c:v>3.1351473E7</c:v>
                </c:pt>
                <c:pt idx="10982">
                  <c:v>2.8983416E7</c:v>
                </c:pt>
                <c:pt idx="10983">
                  <c:v>2.8012079E7</c:v>
                </c:pt>
                <c:pt idx="10984">
                  <c:v>2.9727508E7</c:v>
                </c:pt>
                <c:pt idx="10985">
                  <c:v>3.2379164E7</c:v>
                </c:pt>
                <c:pt idx="10986">
                  <c:v>3.3288356E7</c:v>
                </c:pt>
                <c:pt idx="10987">
                  <c:v>3.1350345E7</c:v>
                </c:pt>
                <c:pt idx="10988">
                  <c:v>2.8777794E7</c:v>
                </c:pt>
                <c:pt idx="10989">
                  <c:v>2.8409811E7</c:v>
                </c:pt>
                <c:pt idx="10990">
                  <c:v>3.0493567E7</c:v>
                </c:pt>
                <c:pt idx="10991">
                  <c:v>3.2822419E7</c:v>
                </c:pt>
                <c:pt idx="10992">
                  <c:v>3.2972452E7</c:v>
                </c:pt>
                <c:pt idx="10993">
                  <c:v>3.0909085E7</c:v>
                </c:pt>
                <c:pt idx="10994">
                  <c:v>2.8566202E7</c:v>
                </c:pt>
                <c:pt idx="10995">
                  <c:v>2.8461843E7</c:v>
                </c:pt>
                <c:pt idx="10996">
                  <c:v>3.0823863E7</c:v>
                </c:pt>
                <c:pt idx="10997">
                  <c:v>3.3037176E7</c:v>
                </c:pt>
                <c:pt idx="10998">
                  <c:v>3.2630032E7</c:v>
                </c:pt>
                <c:pt idx="10999">
                  <c:v>3.0166432E7</c:v>
                </c:pt>
                <c:pt idx="11000">
                  <c:v>2.8264015E7</c:v>
                </c:pt>
                <c:pt idx="11001">
                  <c:v>2.8778367E7</c:v>
                </c:pt>
                <c:pt idx="11002">
                  <c:v>3.1185359E7</c:v>
                </c:pt>
                <c:pt idx="11003">
                  <c:v>3.301415E7</c:v>
                </c:pt>
                <c:pt idx="11004">
                  <c:v>3.2010581E7</c:v>
                </c:pt>
                <c:pt idx="11005">
                  <c:v>2.9502378E7</c:v>
                </c:pt>
                <c:pt idx="11006">
                  <c:v>2.7867211E7</c:v>
                </c:pt>
                <c:pt idx="11007">
                  <c:v>2.904547E7</c:v>
                </c:pt>
                <c:pt idx="11008">
                  <c:v>3.1741498E7</c:v>
                </c:pt>
                <c:pt idx="11009">
                  <c:v>3.3159157E7</c:v>
                </c:pt>
                <c:pt idx="11010">
                  <c:v>3.1876559E7</c:v>
                </c:pt>
                <c:pt idx="11011">
                  <c:v>2.9289358E7</c:v>
                </c:pt>
                <c:pt idx="11012">
                  <c:v>2.8248146E7</c:v>
                </c:pt>
                <c:pt idx="11013">
                  <c:v>2.9847827E7</c:v>
                </c:pt>
                <c:pt idx="11014">
                  <c:v>3.2512131E7</c:v>
                </c:pt>
                <c:pt idx="11015">
                  <c:v>3.3604734E7</c:v>
                </c:pt>
                <c:pt idx="11016">
                  <c:v>3.1843323E7</c:v>
                </c:pt>
                <c:pt idx="11017">
                  <c:v>2.9455069E7</c:v>
                </c:pt>
                <c:pt idx="11018">
                  <c:v>2.8772524E7</c:v>
                </c:pt>
                <c:pt idx="11019">
                  <c:v>3.0651351E7</c:v>
                </c:pt>
                <c:pt idx="11020">
                  <c:v>3.2996533E7</c:v>
                </c:pt>
                <c:pt idx="11021">
                  <c:v>3.3059328E7</c:v>
                </c:pt>
                <c:pt idx="11022">
                  <c:v>3.0722773E7</c:v>
                </c:pt>
                <c:pt idx="11023">
                  <c:v>2.8188505E7</c:v>
                </c:pt>
                <c:pt idx="11024">
                  <c:v>2.7989703E7</c:v>
                </c:pt>
                <c:pt idx="11025">
                  <c:v>3.017697E7</c:v>
                </c:pt>
                <c:pt idx="11026">
                  <c:v>3.2265318E7</c:v>
                </c:pt>
                <c:pt idx="11027">
                  <c:v>3.1965126E7</c:v>
                </c:pt>
                <c:pt idx="11028">
                  <c:v>2.9436082E7</c:v>
                </c:pt>
                <c:pt idx="11029">
                  <c:v>2.7298606E7</c:v>
                </c:pt>
                <c:pt idx="11030">
                  <c:v>2.7606646E7</c:v>
                </c:pt>
                <c:pt idx="11031">
                  <c:v>3.0043551E7</c:v>
                </c:pt>
                <c:pt idx="11032">
                  <c:v>3.191398E7</c:v>
                </c:pt>
                <c:pt idx="11033">
                  <c:v>3.1239655E7</c:v>
                </c:pt>
                <c:pt idx="11034">
                  <c:v>2.9146128E7</c:v>
                </c:pt>
                <c:pt idx="11035">
                  <c:v>2.7526715E7</c:v>
                </c:pt>
                <c:pt idx="11036">
                  <c:v>2.8282448E7</c:v>
                </c:pt>
                <c:pt idx="11037">
                  <c:v>3.1062891E7</c:v>
                </c:pt>
                <c:pt idx="11038">
                  <c:v>3.282762E7</c:v>
                </c:pt>
                <c:pt idx="11039">
                  <c:v>3.1844112E7</c:v>
                </c:pt>
                <c:pt idx="11040">
                  <c:v>2.9510811E7</c:v>
                </c:pt>
                <c:pt idx="11041">
                  <c:v>2.8178348E7</c:v>
                </c:pt>
                <c:pt idx="11042">
                  <c:v>2.9450009E7</c:v>
                </c:pt>
                <c:pt idx="11043">
                  <c:v>3.2149372E7</c:v>
                </c:pt>
                <c:pt idx="11044">
                  <c:v>3.3475028E7</c:v>
                </c:pt>
                <c:pt idx="11045">
                  <c:v>3.2072714E7</c:v>
                </c:pt>
                <c:pt idx="11046">
                  <c:v>2.9570314E7</c:v>
                </c:pt>
                <c:pt idx="11047">
                  <c:v>2.8605182E7</c:v>
                </c:pt>
                <c:pt idx="11048">
                  <c:v>3.043524E7</c:v>
                </c:pt>
                <c:pt idx="11049">
                  <c:v>3.3150296E7</c:v>
                </c:pt>
                <c:pt idx="11050">
                  <c:v>3.3661999E7</c:v>
                </c:pt>
                <c:pt idx="11051">
                  <c:v>3.1216372E7</c:v>
                </c:pt>
                <c:pt idx="11052">
                  <c:v>2.8665624E7</c:v>
                </c:pt>
                <c:pt idx="11053">
                  <c:v>2.8305332E7</c:v>
                </c:pt>
                <c:pt idx="11054">
                  <c:v>3.0573203E7</c:v>
                </c:pt>
                <c:pt idx="11055">
                  <c:v>3.2849222E7</c:v>
                </c:pt>
                <c:pt idx="11056">
                  <c:v>3.2927705E7</c:v>
                </c:pt>
                <c:pt idx="11057">
                  <c:v>3.0366179E7</c:v>
                </c:pt>
                <c:pt idx="11058">
                  <c:v>2.7960565E7</c:v>
                </c:pt>
                <c:pt idx="11059">
                  <c:v>2.8108472E7</c:v>
                </c:pt>
                <c:pt idx="11060">
                  <c:v>3.0455671E7</c:v>
                </c:pt>
                <c:pt idx="11061">
                  <c:v>3.2413503E7</c:v>
                </c:pt>
                <c:pt idx="11062">
                  <c:v>3.1943994E7</c:v>
                </c:pt>
                <c:pt idx="11063">
                  <c:v>2.9336574E7</c:v>
                </c:pt>
                <c:pt idx="11064">
                  <c:v>2.7583646E7</c:v>
                </c:pt>
                <c:pt idx="11065">
                  <c:v>2.8254246E7</c:v>
                </c:pt>
                <c:pt idx="11066">
                  <c:v>3.0757306E7</c:v>
                </c:pt>
                <c:pt idx="11067">
                  <c:v>3.2235701E7</c:v>
                </c:pt>
                <c:pt idx="11068">
                  <c:v>3.1332457E7</c:v>
                </c:pt>
                <c:pt idx="11069">
                  <c:v>2.8786531E7</c:v>
                </c:pt>
                <c:pt idx="11070">
                  <c:v>2.7451E7</c:v>
                </c:pt>
                <c:pt idx="11071">
                  <c:v>2.8722043E7</c:v>
                </c:pt>
                <c:pt idx="11072">
                  <c:v>3.1516848E7</c:v>
                </c:pt>
                <c:pt idx="11073">
                  <c:v>3.2796369E7</c:v>
                </c:pt>
                <c:pt idx="11074">
                  <c:v>3.1451863E7</c:v>
                </c:pt>
                <c:pt idx="11075">
                  <c:v>2.8839416E7</c:v>
                </c:pt>
                <c:pt idx="11076">
                  <c:v>2.7927986E7</c:v>
                </c:pt>
                <c:pt idx="11077">
                  <c:v>2.9791905E7</c:v>
                </c:pt>
                <c:pt idx="11078">
                  <c:v>3.2713218E7</c:v>
                </c:pt>
                <c:pt idx="11079">
                  <c:v>3.3542514E7</c:v>
                </c:pt>
                <c:pt idx="11080">
                  <c:v>3.1673283E7</c:v>
                </c:pt>
                <c:pt idx="11081">
                  <c:v>2.9202346E7</c:v>
                </c:pt>
                <c:pt idx="11082">
                  <c:v>2.8626529E7</c:v>
                </c:pt>
                <c:pt idx="11083">
                  <c:v>3.0648274E7</c:v>
                </c:pt>
                <c:pt idx="11084">
                  <c:v>3.2858658E7</c:v>
                </c:pt>
                <c:pt idx="11085">
                  <c:v>3.2858785E7</c:v>
                </c:pt>
                <c:pt idx="11086">
                  <c:v>3.0570446E7</c:v>
                </c:pt>
                <c:pt idx="11087">
                  <c:v>2.8269719E7</c:v>
                </c:pt>
                <c:pt idx="11088">
                  <c:v>2.8395272E7</c:v>
                </c:pt>
                <c:pt idx="11089">
                  <c:v>3.0643622E7</c:v>
                </c:pt>
                <c:pt idx="11090">
                  <c:v>3.2357194E7</c:v>
                </c:pt>
                <c:pt idx="11091">
                  <c:v>3.1746721E7</c:v>
                </c:pt>
                <c:pt idx="11092">
                  <c:v>2.9285601E7</c:v>
                </c:pt>
                <c:pt idx="11093">
                  <c:v>2.7427926E7</c:v>
                </c:pt>
                <c:pt idx="11094">
                  <c:v>2.8024991E7</c:v>
                </c:pt>
                <c:pt idx="11095">
                  <c:v>3.0537168E7</c:v>
                </c:pt>
                <c:pt idx="11096">
                  <c:v>3.2256831E7</c:v>
                </c:pt>
                <c:pt idx="11097">
                  <c:v>3.1606835E7</c:v>
                </c:pt>
                <c:pt idx="11098">
                  <c:v>2.9043264E7</c:v>
                </c:pt>
                <c:pt idx="11099">
                  <c:v>2.7401447E7</c:v>
                </c:pt>
                <c:pt idx="11100">
                  <c:v>2.8337243E7</c:v>
                </c:pt>
                <c:pt idx="11101">
                  <c:v>3.0919418E7</c:v>
                </c:pt>
                <c:pt idx="11102">
                  <c:v>3.23743E7</c:v>
                </c:pt>
                <c:pt idx="11103">
                  <c:v>3.1465535E7</c:v>
                </c:pt>
                <c:pt idx="11104">
                  <c:v>2.8920627E7</c:v>
                </c:pt>
                <c:pt idx="11105">
                  <c:v>2.7732142E7</c:v>
                </c:pt>
                <c:pt idx="11106">
                  <c:v>2.9234785E7</c:v>
                </c:pt>
                <c:pt idx="11107">
                  <c:v>3.1732004E7</c:v>
                </c:pt>
                <c:pt idx="11108">
                  <c:v>3.261754E7</c:v>
                </c:pt>
                <c:pt idx="11109">
                  <c:v>3.0813028E7</c:v>
                </c:pt>
                <c:pt idx="11110">
                  <c:v>2.8285435E7</c:v>
                </c:pt>
                <c:pt idx="11111">
                  <c:v>2.7678611E7</c:v>
                </c:pt>
                <c:pt idx="11112">
                  <c:v>2.9601452E7</c:v>
                </c:pt>
                <c:pt idx="11113">
                  <c:v>3.2170432E7</c:v>
                </c:pt>
                <c:pt idx="11114">
                  <c:v>3.2755945E7</c:v>
                </c:pt>
                <c:pt idx="11115">
                  <c:v>3.0737348E7</c:v>
                </c:pt>
                <c:pt idx="11116">
                  <c:v>2.8285673E7</c:v>
                </c:pt>
                <c:pt idx="11117">
                  <c:v>2.8179441E7</c:v>
                </c:pt>
                <c:pt idx="11118">
                  <c:v>3.0431523E7</c:v>
                </c:pt>
                <c:pt idx="11119">
                  <c:v>3.2587127E7</c:v>
                </c:pt>
                <c:pt idx="11120">
                  <c:v>3.2316835E7</c:v>
                </c:pt>
                <c:pt idx="11121">
                  <c:v>2.9926822E7</c:v>
                </c:pt>
                <c:pt idx="11122">
                  <c:v>2.789673E7</c:v>
                </c:pt>
                <c:pt idx="11123">
                  <c:v>2.8457052E7</c:v>
                </c:pt>
                <c:pt idx="11124">
                  <c:v>3.0841176E7</c:v>
                </c:pt>
                <c:pt idx="11125">
                  <c:v>3.278928E7</c:v>
                </c:pt>
                <c:pt idx="11126">
                  <c:v>3.2188339E7</c:v>
                </c:pt>
                <c:pt idx="11127">
                  <c:v>2.9383813E7</c:v>
                </c:pt>
                <c:pt idx="11128">
                  <c:v>2.7499388E7</c:v>
                </c:pt>
                <c:pt idx="11129">
                  <c:v>2.85748E7</c:v>
                </c:pt>
                <c:pt idx="11130">
                  <c:v>3.1091773E7</c:v>
                </c:pt>
                <c:pt idx="11131">
                  <c:v>3.2568576E7</c:v>
                </c:pt>
                <c:pt idx="11132">
                  <c:v>3.1379844E7</c:v>
                </c:pt>
                <c:pt idx="11133">
                  <c:v>2.8810212E7</c:v>
                </c:pt>
                <c:pt idx="11134">
                  <c:v>2.7546508E7</c:v>
                </c:pt>
                <c:pt idx="11135">
                  <c:v>2.909078E7</c:v>
                </c:pt>
                <c:pt idx="11136">
                  <c:v>3.1477475E7</c:v>
                </c:pt>
                <c:pt idx="11137">
                  <c:v>3.2309979E7</c:v>
                </c:pt>
                <c:pt idx="11138">
                  <c:v>3.0771473E7</c:v>
                </c:pt>
                <c:pt idx="11139">
                  <c:v>2.8133201E7</c:v>
                </c:pt>
                <c:pt idx="11140">
                  <c:v>2.7405166E7</c:v>
                </c:pt>
                <c:pt idx="11141">
                  <c:v>2.9339619E7</c:v>
                </c:pt>
                <c:pt idx="11142">
                  <c:v>3.1572748E7</c:v>
                </c:pt>
                <c:pt idx="11143">
                  <c:v>3.1997795E7</c:v>
                </c:pt>
                <c:pt idx="11144">
                  <c:v>2.997824E7</c:v>
                </c:pt>
                <c:pt idx="11145">
                  <c:v>2.7567304E7</c:v>
                </c:pt>
                <c:pt idx="11146">
                  <c:v>2.7458026E7</c:v>
                </c:pt>
                <c:pt idx="11147">
                  <c:v>2.9693183E7</c:v>
                </c:pt>
                <c:pt idx="11148">
                  <c:v>3.2144948E7</c:v>
                </c:pt>
                <c:pt idx="11149">
                  <c:v>3.21094E7</c:v>
                </c:pt>
                <c:pt idx="11150">
                  <c:v>2.9951488E7</c:v>
                </c:pt>
                <c:pt idx="11151">
                  <c:v>2.7671186E7</c:v>
                </c:pt>
                <c:pt idx="11152">
                  <c:v>2.7924946E7</c:v>
                </c:pt>
                <c:pt idx="11153">
                  <c:v>2.9964457E7</c:v>
                </c:pt>
                <c:pt idx="11154">
                  <c:v>3.181181E7</c:v>
                </c:pt>
                <c:pt idx="11155">
                  <c:v>3.1188745E7</c:v>
                </c:pt>
                <c:pt idx="11156">
                  <c:v>2.8716962E7</c:v>
                </c:pt>
                <c:pt idx="11157">
                  <c:v>2.6877137E7</c:v>
                </c:pt>
                <c:pt idx="11158">
                  <c:v>2.7881393E7</c:v>
                </c:pt>
                <c:pt idx="11159">
                  <c:v>3.0392675E7</c:v>
                </c:pt>
                <c:pt idx="11160">
                  <c:v>3.1943898E7</c:v>
                </c:pt>
                <c:pt idx="11161">
                  <c:v>3.0795858E7</c:v>
                </c:pt>
                <c:pt idx="11162">
                  <c:v>2.8132578E7</c:v>
                </c:pt>
                <c:pt idx="11163">
                  <c:v>2.6876805E7</c:v>
                </c:pt>
                <c:pt idx="11164">
                  <c:v>2.8200224E7</c:v>
                </c:pt>
                <c:pt idx="11165">
                  <c:v>3.0876368E7</c:v>
                </c:pt>
                <c:pt idx="11166">
                  <c:v>3.2221317E7</c:v>
                </c:pt>
                <c:pt idx="11167">
                  <c:v>3.0733092E7</c:v>
                </c:pt>
                <c:pt idx="11168">
                  <c:v>2.824966E7</c:v>
                </c:pt>
                <c:pt idx="11169">
                  <c:v>2.7490722E7</c:v>
                </c:pt>
                <c:pt idx="11170">
                  <c:v>2.9451579E7</c:v>
                </c:pt>
                <c:pt idx="11171">
                  <c:v>3.1779874E7</c:v>
                </c:pt>
                <c:pt idx="11172">
                  <c:v>3.2469115E7</c:v>
                </c:pt>
                <c:pt idx="11173">
                  <c:v>3.0511227E7</c:v>
                </c:pt>
                <c:pt idx="11174">
                  <c:v>2.7863358E7</c:v>
                </c:pt>
                <c:pt idx="11175">
                  <c:v>2.7546003E7</c:v>
                </c:pt>
                <c:pt idx="11176">
                  <c:v>2.9723588E7</c:v>
                </c:pt>
                <c:pt idx="11177">
                  <c:v>3.2135764E7</c:v>
                </c:pt>
                <c:pt idx="11178">
                  <c:v>3.1946861E7</c:v>
                </c:pt>
                <c:pt idx="11179">
                  <c:v>2.971474E7</c:v>
                </c:pt>
                <c:pt idx="11180">
                  <c:v>2.751808E7</c:v>
                </c:pt>
                <c:pt idx="11181">
                  <c:v>2.7763992E7</c:v>
                </c:pt>
                <c:pt idx="11182">
                  <c:v>3.0093404E7</c:v>
                </c:pt>
                <c:pt idx="11183">
                  <c:v>3.179211E7</c:v>
                </c:pt>
                <c:pt idx="11184">
                  <c:v>3.1472995E7</c:v>
                </c:pt>
                <c:pt idx="11185">
                  <c:v>2.9040107E7</c:v>
                </c:pt>
                <c:pt idx="11186">
                  <c:v>2.7144622E7</c:v>
                </c:pt>
                <c:pt idx="11187">
                  <c:v>2.7826038E7</c:v>
                </c:pt>
                <c:pt idx="11188">
                  <c:v>3.0244582E7</c:v>
                </c:pt>
                <c:pt idx="11189">
                  <c:v>3.1812402E7</c:v>
                </c:pt>
                <c:pt idx="11190">
                  <c:v>3.0750143E7</c:v>
                </c:pt>
                <c:pt idx="11191">
                  <c:v>2.8413523E7</c:v>
                </c:pt>
                <c:pt idx="11192">
                  <c:v>2.7015248E7</c:v>
                </c:pt>
                <c:pt idx="11193">
                  <c:v>2.8126732E7</c:v>
                </c:pt>
                <c:pt idx="11194">
                  <c:v>3.0631343E7</c:v>
                </c:pt>
                <c:pt idx="11195">
                  <c:v>3.1755717E7</c:v>
                </c:pt>
                <c:pt idx="11196">
                  <c:v>3.0334435E7</c:v>
                </c:pt>
                <c:pt idx="11197">
                  <c:v>2.7652554E7</c:v>
                </c:pt>
                <c:pt idx="11198">
                  <c:v>2.660537E7</c:v>
                </c:pt>
                <c:pt idx="11199">
                  <c:v>2.833296E7</c:v>
                </c:pt>
                <c:pt idx="11200">
                  <c:v>3.1007908E7</c:v>
                </c:pt>
                <c:pt idx="11201">
                  <c:v>3.1930519E7</c:v>
                </c:pt>
                <c:pt idx="11202">
                  <c:v>3.0208964E7</c:v>
                </c:pt>
                <c:pt idx="11203">
                  <c:v>2.786546E7</c:v>
                </c:pt>
                <c:pt idx="11204">
                  <c:v>2.7332108E7</c:v>
                </c:pt>
                <c:pt idx="11205">
                  <c:v>2.9434259E7</c:v>
                </c:pt>
                <c:pt idx="11206">
                  <c:v>3.1979519E7</c:v>
                </c:pt>
                <c:pt idx="11207">
                  <c:v>3.2273855E7</c:v>
                </c:pt>
                <c:pt idx="11208">
                  <c:v>3.0154143E7</c:v>
                </c:pt>
                <c:pt idx="11209">
                  <c:v>2.8010567E7</c:v>
                </c:pt>
                <c:pt idx="11210">
                  <c:v>2.8040695E7</c:v>
                </c:pt>
                <c:pt idx="11211">
                  <c:v>3.0343463E7</c:v>
                </c:pt>
                <c:pt idx="11212">
                  <c:v>3.2511745E7</c:v>
                </c:pt>
                <c:pt idx="11213">
                  <c:v>3.2161986E7</c:v>
                </c:pt>
                <c:pt idx="11214">
                  <c:v>2.9742023E7</c:v>
                </c:pt>
                <c:pt idx="11215">
                  <c:v>2.7677478E7</c:v>
                </c:pt>
                <c:pt idx="11216">
                  <c:v>2.8089582E7</c:v>
                </c:pt>
                <c:pt idx="11217">
                  <c:v>3.0731887E7</c:v>
                </c:pt>
                <c:pt idx="11218">
                  <c:v>3.2418976E7</c:v>
                </c:pt>
                <c:pt idx="11219">
                  <c:v>3.1419341E7</c:v>
                </c:pt>
                <c:pt idx="11220">
                  <c:v>2.8922493E7</c:v>
                </c:pt>
                <c:pt idx="11221">
                  <c:v>2.7421952E7</c:v>
                </c:pt>
                <c:pt idx="11222">
                  <c:v>2.8645274E7</c:v>
                </c:pt>
                <c:pt idx="11223">
                  <c:v>3.1060686E7</c:v>
                </c:pt>
                <c:pt idx="11224">
                  <c:v>3.2597597E7</c:v>
                </c:pt>
                <c:pt idx="11225">
                  <c:v>3.1397006E7</c:v>
                </c:pt>
                <c:pt idx="11226">
                  <c:v>2.8785053E7</c:v>
                </c:pt>
                <c:pt idx="11227">
                  <c:v>2.7637876E7</c:v>
                </c:pt>
                <c:pt idx="11228">
                  <c:v>2.9150439E7</c:v>
                </c:pt>
                <c:pt idx="11229">
                  <c:v>3.179249E7</c:v>
                </c:pt>
                <c:pt idx="11230">
                  <c:v>3.2943565E7</c:v>
                </c:pt>
                <c:pt idx="11231">
                  <c:v>3.1296069E7</c:v>
                </c:pt>
                <c:pt idx="11232">
                  <c:v>2.8927196E7</c:v>
                </c:pt>
                <c:pt idx="11233">
                  <c:v>2.8329873E7</c:v>
                </c:pt>
                <c:pt idx="11234">
                  <c:v>3.0280349E7</c:v>
                </c:pt>
                <c:pt idx="11235">
                  <c:v>3.2492798E7</c:v>
                </c:pt>
                <c:pt idx="11236">
                  <c:v>3.2996203E7</c:v>
                </c:pt>
                <c:pt idx="11237">
                  <c:v>3.0686905E7</c:v>
                </c:pt>
                <c:pt idx="11238">
                  <c:v>2.8058934E7</c:v>
                </c:pt>
                <c:pt idx="11239">
                  <c:v>2.7939446E7</c:v>
                </c:pt>
                <c:pt idx="11240">
                  <c:v>3.0234007E7</c:v>
                </c:pt>
                <c:pt idx="11241">
                  <c:v>3.2260877E7</c:v>
                </c:pt>
                <c:pt idx="11242">
                  <c:v>3.2030177E7</c:v>
                </c:pt>
                <c:pt idx="11243">
                  <c:v>2.9320398E7</c:v>
                </c:pt>
                <c:pt idx="11244">
                  <c:v>2.7162045E7</c:v>
                </c:pt>
                <c:pt idx="11245">
                  <c:v>2.757363E7</c:v>
                </c:pt>
                <c:pt idx="11246">
                  <c:v>3.0156681E7</c:v>
                </c:pt>
                <c:pt idx="11247">
                  <c:v>3.1864093E7</c:v>
                </c:pt>
                <c:pt idx="11248">
                  <c:v>3.1119426E7</c:v>
                </c:pt>
                <c:pt idx="11249">
                  <c:v>2.8711242E7</c:v>
                </c:pt>
                <c:pt idx="11250">
                  <c:v>2.7027306E7</c:v>
                </c:pt>
                <c:pt idx="11251">
                  <c:v>2.7989946E7</c:v>
                </c:pt>
                <c:pt idx="11252">
                  <c:v>3.0568843E7</c:v>
                </c:pt>
                <c:pt idx="11253">
                  <c:v>3.2073965E7</c:v>
                </c:pt>
                <c:pt idx="11254">
                  <c:v>3.0970423E7</c:v>
                </c:pt>
                <c:pt idx="11255">
                  <c:v>2.8493291E7</c:v>
                </c:pt>
                <c:pt idx="11256">
                  <c:v>2.723747E7</c:v>
                </c:pt>
                <c:pt idx="11257">
                  <c:v>2.8713896E7</c:v>
                </c:pt>
                <c:pt idx="11258">
                  <c:v>3.1221899E7</c:v>
                </c:pt>
                <c:pt idx="11259">
                  <c:v>3.1979556E7</c:v>
                </c:pt>
                <c:pt idx="11260">
                  <c:v>3.0612456E7</c:v>
                </c:pt>
                <c:pt idx="11261">
                  <c:v>2.8288558E7</c:v>
                </c:pt>
                <c:pt idx="11262">
                  <c:v>2.7537463E7</c:v>
                </c:pt>
                <c:pt idx="11263">
                  <c:v>2.9309006E7</c:v>
                </c:pt>
                <c:pt idx="11264">
                  <c:v>3.1734141E7</c:v>
                </c:pt>
                <c:pt idx="11265">
                  <c:v>3.2469109E7</c:v>
                </c:pt>
                <c:pt idx="11266">
                  <c:v>3.0553333E7</c:v>
                </c:pt>
                <c:pt idx="11267">
                  <c:v>2.8294574E7</c:v>
                </c:pt>
                <c:pt idx="11268">
                  <c:v>2.8062874E7</c:v>
                </c:pt>
                <c:pt idx="11269">
                  <c:v>3.0308406E7</c:v>
                </c:pt>
                <c:pt idx="11270">
                  <c:v>3.2496285E7</c:v>
                </c:pt>
                <c:pt idx="11271">
                  <c:v>3.2421805E7</c:v>
                </c:pt>
                <c:pt idx="11272">
                  <c:v>3.0092577E7</c:v>
                </c:pt>
                <c:pt idx="11273">
                  <c:v>2.7765845E7</c:v>
                </c:pt>
                <c:pt idx="11274">
                  <c:v>2.7950039E7</c:v>
                </c:pt>
                <c:pt idx="11275">
                  <c:v>3.0477903E7</c:v>
                </c:pt>
                <c:pt idx="11276">
                  <c:v>3.2515896E7</c:v>
                </c:pt>
                <c:pt idx="11277">
                  <c:v>3.1994279E7</c:v>
                </c:pt>
                <c:pt idx="11278">
                  <c:v>2.9295469E7</c:v>
                </c:pt>
                <c:pt idx="11279">
                  <c:v>2.7340986E7</c:v>
                </c:pt>
                <c:pt idx="11280">
                  <c:v>2.8193303E7</c:v>
                </c:pt>
                <c:pt idx="11281">
                  <c:v>3.0974175E7</c:v>
                </c:pt>
                <c:pt idx="11282">
                  <c:v>3.2494144E7</c:v>
                </c:pt>
                <c:pt idx="11283">
                  <c:v>3.1615025E7</c:v>
                </c:pt>
                <c:pt idx="11284">
                  <c:v>2.92763E7</c:v>
                </c:pt>
                <c:pt idx="11285">
                  <c:v>2.7927375E7</c:v>
                </c:pt>
                <c:pt idx="11286">
                  <c:v>2.9256595E7</c:v>
                </c:pt>
                <c:pt idx="11287">
                  <c:v>3.215233E7</c:v>
                </c:pt>
                <c:pt idx="11288">
                  <c:v>3.3290957E7</c:v>
                </c:pt>
                <c:pt idx="11289">
                  <c:v>3.1706168E7</c:v>
                </c:pt>
                <c:pt idx="11290">
                  <c:v>2.916624E7</c:v>
                </c:pt>
                <c:pt idx="11291">
                  <c:v>2.824069E7</c:v>
                </c:pt>
                <c:pt idx="11292">
                  <c:v>2.9912506E7</c:v>
                </c:pt>
                <c:pt idx="11293">
                  <c:v>3.2610002E7</c:v>
                </c:pt>
                <c:pt idx="11294">
                  <c:v>3.305767E7</c:v>
                </c:pt>
                <c:pt idx="11295">
                  <c:v>3.0993885E7</c:v>
                </c:pt>
                <c:pt idx="11296">
                  <c:v>2.8461884E7</c:v>
                </c:pt>
                <c:pt idx="11297">
                  <c:v>2.7993149E7</c:v>
                </c:pt>
                <c:pt idx="11298">
                  <c:v>3.0128051E7</c:v>
                </c:pt>
                <c:pt idx="11299">
                  <c:v>3.2438887E7</c:v>
                </c:pt>
                <c:pt idx="11300">
                  <c:v>3.2422608E7</c:v>
                </c:pt>
                <c:pt idx="11301">
                  <c:v>2.9905232E7</c:v>
                </c:pt>
                <c:pt idx="11302">
                  <c:v>2.7801244E7</c:v>
                </c:pt>
                <c:pt idx="11303">
                  <c:v>2.8241878E7</c:v>
                </c:pt>
                <c:pt idx="11304">
                  <c:v>3.0682972E7</c:v>
                </c:pt>
                <c:pt idx="11305">
                  <c:v>3.2968599E7</c:v>
                </c:pt>
                <c:pt idx="11306">
                  <c:v>3.2526742E7</c:v>
                </c:pt>
                <c:pt idx="11307">
                  <c:v>2.997833E7</c:v>
                </c:pt>
                <c:pt idx="11308">
                  <c:v>2.818915E7</c:v>
                </c:pt>
                <c:pt idx="11309">
                  <c:v>2.8849246E7</c:v>
                </c:pt>
                <c:pt idx="11310">
                  <c:v>3.1203322E7</c:v>
                </c:pt>
                <c:pt idx="11311">
                  <c:v>3.2951602E7</c:v>
                </c:pt>
                <c:pt idx="11312">
                  <c:v>3.204387E7</c:v>
                </c:pt>
                <c:pt idx="11313">
                  <c:v>2.9380464E7</c:v>
                </c:pt>
                <c:pt idx="11314">
                  <c:v>2.8019488E7</c:v>
                </c:pt>
                <c:pt idx="11315">
                  <c:v>2.910494E7</c:v>
                </c:pt>
                <c:pt idx="11316">
                  <c:v>3.1426126E7</c:v>
                </c:pt>
                <c:pt idx="11317">
                  <c:v>3.2363847E7</c:v>
                </c:pt>
                <c:pt idx="11318">
                  <c:v>3.0803448E7</c:v>
                </c:pt>
                <c:pt idx="11319">
                  <c:v>2.8065307E7</c:v>
                </c:pt>
                <c:pt idx="11320">
                  <c:v>2.7113604E7</c:v>
                </c:pt>
                <c:pt idx="11321">
                  <c:v>2.8654384E7</c:v>
                </c:pt>
                <c:pt idx="11322">
                  <c:v>3.1231123E7</c:v>
                </c:pt>
                <c:pt idx="11323">
                  <c:v>3.2102295E7</c:v>
                </c:pt>
                <c:pt idx="11324">
                  <c:v>3.0261225E7</c:v>
                </c:pt>
                <c:pt idx="11325">
                  <c:v>2.7736264E7</c:v>
                </c:pt>
                <c:pt idx="11326">
                  <c:v>2.7164609E7</c:v>
                </c:pt>
                <c:pt idx="11327">
                  <c:v>2.9106225E7</c:v>
                </c:pt>
                <c:pt idx="11328">
                  <c:v>3.1501017E7</c:v>
                </c:pt>
                <c:pt idx="11329">
                  <c:v>3.1731001E7</c:v>
                </c:pt>
                <c:pt idx="11330">
                  <c:v>2.9863874E7</c:v>
                </c:pt>
                <c:pt idx="11331">
                  <c:v>2.7627901E7</c:v>
                </c:pt>
                <c:pt idx="11332">
                  <c:v>2.7623254E7</c:v>
                </c:pt>
                <c:pt idx="11333">
                  <c:v>2.9788424E7</c:v>
                </c:pt>
                <c:pt idx="11334">
                  <c:v>3.2158297E7</c:v>
                </c:pt>
                <c:pt idx="11335">
                  <c:v>3.1892201E7</c:v>
                </c:pt>
                <c:pt idx="11336">
                  <c:v>2.9520698E7</c:v>
                </c:pt>
                <c:pt idx="11337">
                  <c:v>2.7587424E7</c:v>
                </c:pt>
                <c:pt idx="11338">
                  <c:v>2.8147138E7</c:v>
                </c:pt>
                <c:pt idx="11339">
                  <c:v>3.0476518E7</c:v>
                </c:pt>
                <c:pt idx="11340">
                  <c:v>3.2271254E7</c:v>
                </c:pt>
                <c:pt idx="11341">
                  <c:v>3.152779E7</c:v>
                </c:pt>
                <c:pt idx="11342">
                  <c:v>2.9050084E7</c:v>
                </c:pt>
                <c:pt idx="11343">
                  <c:v>2.7430111E7</c:v>
                </c:pt>
                <c:pt idx="11344">
                  <c:v>2.8468553E7</c:v>
                </c:pt>
                <c:pt idx="11345">
                  <c:v>3.1060718E7</c:v>
                </c:pt>
                <c:pt idx="11346">
                  <c:v>3.2368922E7</c:v>
                </c:pt>
                <c:pt idx="11347">
                  <c:v>3.1053068E7</c:v>
                </c:pt>
                <c:pt idx="11348">
                  <c:v>2.8421381E7</c:v>
                </c:pt>
                <c:pt idx="11349">
                  <c:v>2.7235871E7</c:v>
                </c:pt>
                <c:pt idx="11350">
                  <c:v>2.8639513E7</c:v>
                </c:pt>
                <c:pt idx="11351">
                  <c:v>3.1460503E7</c:v>
                </c:pt>
                <c:pt idx="11352">
                  <c:v>3.2600416E7</c:v>
                </c:pt>
                <c:pt idx="11353">
                  <c:v>3.0738752E7</c:v>
                </c:pt>
                <c:pt idx="11354">
                  <c:v>2.8242332E7</c:v>
                </c:pt>
                <c:pt idx="11355">
                  <c:v>2.7580195E7</c:v>
                </c:pt>
                <c:pt idx="11356">
                  <c:v>2.9551699E7</c:v>
                </c:pt>
                <c:pt idx="11357">
                  <c:v>3.2023757E7</c:v>
                </c:pt>
                <c:pt idx="11358">
                  <c:v>3.2380293E7</c:v>
                </c:pt>
                <c:pt idx="11359">
                  <c:v>3.0390706E7</c:v>
                </c:pt>
                <c:pt idx="11360">
                  <c:v>2.8004991E7</c:v>
                </c:pt>
                <c:pt idx="11361">
                  <c:v>2.7880467E7</c:v>
                </c:pt>
                <c:pt idx="11362">
                  <c:v>3.0313539E7</c:v>
                </c:pt>
                <c:pt idx="11363">
                  <c:v>3.2734137E7</c:v>
                </c:pt>
                <c:pt idx="11364">
                  <c:v>3.2488682E7</c:v>
                </c:pt>
                <c:pt idx="11365">
                  <c:v>3.0183396E7</c:v>
                </c:pt>
                <c:pt idx="11366">
                  <c:v>2.8296667E7</c:v>
                </c:pt>
                <c:pt idx="11367">
                  <c:v>2.8648207E7</c:v>
                </c:pt>
                <c:pt idx="11368">
                  <c:v>3.0961384E7</c:v>
                </c:pt>
                <c:pt idx="11369">
                  <c:v>3.2948908E7</c:v>
                </c:pt>
                <c:pt idx="11370">
                  <c:v>3.2365298E7</c:v>
                </c:pt>
                <c:pt idx="11371">
                  <c:v>2.9937221E7</c:v>
                </c:pt>
                <c:pt idx="11372">
                  <c:v>2.8316089E7</c:v>
                </c:pt>
                <c:pt idx="11373">
                  <c:v>2.9110509E7</c:v>
                </c:pt>
                <c:pt idx="11374">
                  <c:v>3.1438181E7</c:v>
                </c:pt>
                <c:pt idx="11375">
                  <c:v>3.2664426E7</c:v>
                </c:pt>
                <c:pt idx="11376">
                  <c:v>3.1445826E7</c:v>
                </c:pt>
                <c:pt idx="11377">
                  <c:v>2.8769489E7</c:v>
                </c:pt>
                <c:pt idx="11378">
                  <c:v>2.7431415E7</c:v>
                </c:pt>
                <c:pt idx="11379">
                  <c:v>2.9043392E7</c:v>
                </c:pt>
                <c:pt idx="11380">
                  <c:v>3.161324E7</c:v>
                </c:pt>
                <c:pt idx="11381">
                  <c:v>3.2730616E7</c:v>
                </c:pt>
                <c:pt idx="11382">
                  <c:v>3.0764601E7</c:v>
                </c:pt>
                <c:pt idx="11383">
                  <c:v>2.8009601E7</c:v>
                </c:pt>
                <c:pt idx="11384">
                  <c:v>2.7105841E7</c:v>
                </c:pt>
                <c:pt idx="11385">
                  <c:v>2.8936821E7</c:v>
                </c:pt>
                <c:pt idx="11386">
                  <c:v>3.1535017E7</c:v>
                </c:pt>
                <c:pt idx="11387">
                  <c:v>3.218573E7</c:v>
                </c:pt>
                <c:pt idx="11388">
                  <c:v>3.0294002E7</c:v>
                </c:pt>
                <c:pt idx="11389">
                  <c:v>2.7770752E7</c:v>
                </c:pt>
                <c:pt idx="11390">
                  <c:v>2.7516834E7</c:v>
                </c:pt>
                <c:pt idx="11391">
                  <c:v>2.9622153E7</c:v>
                </c:pt>
                <c:pt idx="11392">
                  <c:v>3.1682604E7</c:v>
                </c:pt>
                <c:pt idx="11393">
                  <c:v>3.1847299E7</c:v>
                </c:pt>
                <c:pt idx="11394">
                  <c:v>2.9650182E7</c:v>
                </c:pt>
                <c:pt idx="11395">
                  <c:v>2.7657229E7</c:v>
                </c:pt>
                <c:pt idx="11396">
                  <c:v>2.7944572E7</c:v>
                </c:pt>
                <c:pt idx="11397">
                  <c:v>3.0464983E7</c:v>
                </c:pt>
                <c:pt idx="11398">
                  <c:v>3.2599463E7</c:v>
                </c:pt>
                <c:pt idx="11399">
                  <c:v>3.1919343E7</c:v>
                </c:pt>
                <c:pt idx="11400">
                  <c:v>2.9530586E7</c:v>
                </c:pt>
                <c:pt idx="11401">
                  <c:v>2.7691859E7</c:v>
                </c:pt>
                <c:pt idx="11402">
                  <c:v>2.8446743E7</c:v>
                </c:pt>
                <c:pt idx="11403">
                  <c:v>3.0798823E7</c:v>
                </c:pt>
                <c:pt idx="11404">
                  <c:v>3.2489024E7</c:v>
                </c:pt>
                <c:pt idx="11405">
                  <c:v>3.14932E7</c:v>
                </c:pt>
                <c:pt idx="11406">
                  <c:v>2.8799982E7</c:v>
                </c:pt>
                <c:pt idx="11407">
                  <c:v>2.7328377E7</c:v>
                </c:pt>
                <c:pt idx="11408">
                  <c:v>2.8689332E7</c:v>
                </c:pt>
                <c:pt idx="11409">
                  <c:v>3.126776E7</c:v>
                </c:pt>
                <c:pt idx="11410">
                  <c:v>3.2303024E7</c:v>
                </c:pt>
                <c:pt idx="11411">
                  <c:v>3.0688832E7</c:v>
                </c:pt>
                <c:pt idx="11412">
                  <c:v>2.8262857E7</c:v>
                </c:pt>
                <c:pt idx="11413">
                  <c:v>2.735891E7</c:v>
                </c:pt>
                <c:pt idx="11414">
                  <c:v>2.9208761E7</c:v>
                </c:pt>
                <c:pt idx="11415">
                  <c:v>3.1762013E7</c:v>
                </c:pt>
                <c:pt idx="11416">
                  <c:v>3.258024E7</c:v>
                </c:pt>
                <c:pt idx="11417">
                  <c:v>3.0536847E7</c:v>
                </c:pt>
                <c:pt idx="11418">
                  <c:v>2.8022428E7</c:v>
                </c:pt>
                <c:pt idx="11419">
                  <c:v>2.7610031E7</c:v>
                </c:pt>
                <c:pt idx="11420">
                  <c:v>2.9818337E7</c:v>
                </c:pt>
                <c:pt idx="11421">
                  <c:v>3.2190005E7</c:v>
                </c:pt>
                <c:pt idx="11422">
                  <c:v>3.2456577E7</c:v>
                </c:pt>
                <c:pt idx="11423">
                  <c:v>3.0356646E7</c:v>
                </c:pt>
                <c:pt idx="11424">
                  <c:v>2.8107573E7</c:v>
                </c:pt>
                <c:pt idx="11425">
                  <c:v>2.8201803E7</c:v>
                </c:pt>
                <c:pt idx="11426">
                  <c:v>3.0689339E7</c:v>
                </c:pt>
                <c:pt idx="11427">
                  <c:v>3.2664387E7</c:v>
                </c:pt>
                <c:pt idx="11428">
                  <c:v>3.2290491E7</c:v>
                </c:pt>
                <c:pt idx="11429">
                  <c:v>2.9843751E7</c:v>
                </c:pt>
                <c:pt idx="11430">
                  <c:v>2.8022179E7</c:v>
                </c:pt>
                <c:pt idx="11431">
                  <c:v>2.8599303E7</c:v>
                </c:pt>
                <c:pt idx="11432">
                  <c:v>3.1267236E7</c:v>
                </c:pt>
                <c:pt idx="11433">
                  <c:v>3.319163E7</c:v>
                </c:pt>
                <c:pt idx="11434">
                  <c:v>3.2240447E7</c:v>
                </c:pt>
                <c:pt idx="11435">
                  <c:v>2.9599944E7</c:v>
                </c:pt>
                <c:pt idx="11436">
                  <c:v>2.8014063E7</c:v>
                </c:pt>
                <c:pt idx="11437">
                  <c:v>2.9202516E7</c:v>
                </c:pt>
                <c:pt idx="11438">
                  <c:v>3.1823193E7</c:v>
                </c:pt>
                <c:pt idx="11439">
                  <c:v>3.3067291E7</c:v>
                </c:pt>
                <c:pt idx="11440">
                  <c:v>3.1703727E7</c:v>
                </c:pt>
                <c:pt idx="11441">
                  <c:v>2.9099252E7</c:v>
                </c:pt>
                <c:pt idx="11442">
                  <c:v>2.8080095E7</c:v>
                </c:pt>
                <c:pt idx="11443">
                  <c:v>2.9562322E7</c:v>
                </c:pt>
                <c:pt idx="11444">
                  <c:v>3.2129642E7</c:v>
                </c:pt>
                <c:pt idx="11445">
                  <c:v>3.2797201E7</c:v>
                </c:pt>
                <c:pt idx="11446">
                  <c:v>3.0792938E7</c:v>
                </c:pt>
                <c:pt idx="11447">
                  <c:v>2.8255355E7</c:v>
                </c:pt>
                <c:pt idx="11448">
                  <c:v>2.7690675E7</c:v>
                </c:pt>
                <c:pt idx="11449">
                  <c:v>2.960266E7</c:v>
                </c:pt>
                <c:pt idx="11450">
                  <c:v>3.1948152E7</c:v>
                </c:pt>
                <c:pt idx="11451">
                  <c:v>3.2141549E7</c:v>
                </c:pt>
                <c:pt idx="11452">
                  <c:v>2.9816317E7</c:v>
                </c:pt>
                <c:pt idx="11453">
                  <c:v>2.751415E7</c:v>
                </c:pt>
                <c:pt idx="11454">
                  <c:v>2.7656454E7</c:v>
                </c:pt>
                <c:pt idx="11455">
                  <c:v>2.9991947E7</c:v>
                </c:pt>
                <c:pt idx="11456">
                  <c:v>3.2355056E7</c:v>
                </c:pt>
                <c:pt idx="11457">
                  <c:v>3.2256076E7</c:v>
                </c:pt>
                <c:pt idx="11458">
                  <c:v>2.9853416E7</c:v>
                </c:pt>
                <c:pt idx="11459">
                  <c:v>2.7795485E7</c:v>
                </c:pt>
                <c:pt idx="11460">
                  <c:v>2.8310541E7</c:v>
                </c:pt>
                <c:pt idx="11461">
                  <c:v>3.0898125E7</c:v>
                </c:pt>
                <c:pt idx="11462">
                  <c:v>3.2675073E7</c:v>
                </c:pt>
                <c:pt idx="11463">
                  <c:v>3.1946413E7</c:v>
                </c:pt>
                <c:pt idx="11464">
                  <c:v>2.9482957E7</c:v>
                </c:pt>
                <c:pt idx="11465">
                  <c:v>2.7899598E7</c:v>
                </c:pt>
                <c:pt idx="11466">
                  <c:v>2.8797342E7</c:v>
                </c:pt>
                <c:pt idx="11467">
                  <c:v>3.1255246E7</c:v>
                </c:pt>
                <c:pt idx="11468">
                  <c:v>3.2562223E7</c:v>
                </c:pt>
                <c:pt idx="11469">
                  <c:v>3.1462107E7</c:v>
                </c:pt>
                <c:pt idx="11470">
                  <c:v>2.889979E7</c:v>
                </c:pt>
                <c:pt idx="11471">
                  <c:v>2.773951E7</c:v>
                </c:pt>
                <c:pt idx="11472">
                  <c:v>2.8937142E7</c:v>
                </c:pt>
                <c:pt idx="11473">
                  <c:v>3.1277968E7</c:v>
                </c:pt>
                <c:pt idx="11474">
                  <c:v>3.2149483E7</c:v>
                </c:pt>
                <c:pt idx="11475">
                  <c:v>3.057546E7</c:v>
                </c:pt>
                <c:pt idx="11476">
                  <c:v>2.8014005E7</c:v>
                </c:pt>
                <c:pt idx="11477">
                  <c:v>2.7301072E7</c:v>
                </c:pt>
                <c:pt idx="11478">
                  <c:v>2.9136767E7</c:v>
                </c:pt>
                <c:pt idx="11479">
                  <c:v>3.1751485E7</c:v>
                </c:pt>
                <c:pt idx="11480">
                  <c:v>3.208061E7</c:v>
                </c:pt>
                <c:pt idx="11481">
                  <c:v>3.0094673E7</c:v>
                </c:pt>
                <c:pt idx="11482">
                  <c:v>2.7532545E7</c:v>
                </c:pt>
                <c:pt idx="11483">
                  <c:v>2.7392198E7</c:v>
                </c:pt>
                <c:pt idx="11484">
                  <c:v>2.9485523E7</c:v>
                </c:pt>
                <c:pt idx="11485">
                  <c:v>3.1514787E7</c:v>
                </c:pt>
                <c:pt idx="11486">
                  <c:v>3.1527148E7</c:v>
                </c:pt>
                <c:pt idx="11487">
                  <c:v>2.9137908E7</c:v>
                </c:pt>
                <c:pt idx="11488">
                  <c:v>2.7044172E7</c:v>
                </c:pt>
                <c:pt idx="11489">
                  <c:v>2.7516884E7</c:v>
                </c:pt>
                <c:pt idx="11490">
                  <c:v>3.0064E7</c:v>
                </c:pt>
                <c:pt idx="11491">
                  <c:v>3.2237153E7</c:v>
                </c:pt>
                <c:pt idx="11492">
                  <c:v>3.1530761E7</c:v>
                </c:pt>
                <c:pt idx="11493">
                  <c:v>2.9063393E7</c:v>
                </c:pt>
                <c:pt idx="11494">
                  <c:v>2.7228125E7</c:v>
                </c:pt>
                <c:pt idx="11495">
                  <c:v>2.8186709E7</c:v>
                </c:pt>
                <c:pt idx="11496">
                  <c:v>3.0686765E7</c:v>
                </c:pt>
                <c:pt idx="11497">
                  <c:v>3.2336251E7</c:v>
                </c:pt>
                <c:pt idx="11498">
                  <c:v>3.1779099E7</c:v>
                </c:pt>
                <c:pt idx="11499">
                  <c:v>2.9316144E7</c:v>
                </c:pt>
                <c:pt idx="11500">
                  <c:v>2.7935883E7</c:v>
                </c:pt>
                <c:pt idx="11501">
                  <c:v>2.9329426E7</c:v>
                </c:pt>
                <c:pt idx="11502">
                  <c:v>3.2096737E7</c:v>
                </c:pt>
                <c:pt idx="11503">
                  <c:v>3.3098601E7</c:v>
                </c:pt>
                <c:pt idx="11504">
                  <c:v>3.1360893E7</c:v>
                </c:pt>
                <c:pt idx="11505">
                  <c:v>2.8863823E7</c:v>
                </c:pt>
                <c:pt idx="11506">
                  <c:v>2.8098414E7</c:v>
                </c:pt>
                <c:pt idx="11507">
                  <c:v>2.9876502E7</c:v>
                </c:pt>
                <c:pt idx="11508">
                  <c:v>3.2233367E7</c:v>
                </c:pt>
                <c:pt idx="11509">
                  <c:v>3.274281E7</c:v>
                </c:pt>
                <c:pt idx="11510">
                  <c:v>3.0646947E7</c:v>
                </c:pt>
                <c:pt idx="11511">
                  <c:v>2.813215E7</c:v>
                </c:pt>
                <c:pt idx="11512">
                  <c:v>2.7760024E7</c:v>
                </c:pt>
                <c:pt idx="11513">
                  <c:v>2.9762132E7</c:v>
                </c:pt>
                <c:pt idx="11514">
                  <c:v>3.2146088E7</c:v>
                </c:pt>
                <c:pt idx="11515">
                  <c:v>3.2134432E7</c:v>
                </c:pt>
                <c:pt idx="11516">
                  <c:v>2.9708932E7</c:v>
                </c:pt>
                <c:pt idx="11517">
                  <c:v>2.7550381E7</c:v>
                </c:pt>
                <c:pt idx="11518">
                  <c:v>2.7856981E7</c:v>
                </c:pt>
                <c:pt idx="11519">
                  <c:v>3.0083702E7</c:v>
                </c:pt>
                <c:pt idx="11520">
                  <c:v>3.2029138E7</c:v>
                </c:pt>
                <c:pt idx="11521">
                  <c:v>3.1637392E7</c:v>
                </c:pt>
                <c:pt idx="11522">
                  <c:v>2.9124321E7</c:v>
                </c:pt>
                <c:pt idx="11523">
                  <c:v>2.7388513E7</c:v>
                </c:pt>
                <c:pt idx="11524">
                  <c:v>2.8150806E7</c:v>
                </c:pt>
                <c:pt idx="11525">
                  <c:v>3.0794102E7</c:v>
                </c:pt>
                <c:pt idx="11526">
                  <c:v>3.2676111E7</c:v>
                </c:pt>
                <c:pt idx="11527">
                  <c:v>3.1634351E7</c:v>
                </c:pt>
                <c:pt idx="11528">
                  <c:v>2.8917119E7</c:v>
                </c:pt>
                <c:pt idx="11529">
                  <c:v>2.7620487E7</c:v>
                </c:pt>
                <c:pt idx="11530">
                  <c:v>2.8956926E7</c:v>
                </c:pt>
                <c:pt idx="11531">
                  <c:v>3.1708064E7</c:v>
                </c:pt>
                <c:pt idx="11532">
                  <c:v>3.3089462E7</c:v>
                </c:pt>
                <c:pt idx="11533">
                  <c:v>3.1759018E7</c:v>
                </c:pt>
                <c:pt idx="11534">
                  <c:v>2.9119463E7</c:v>
                </c:pt>
                <c:pt idx="11535">
                  <c:v>2.8120962E7</c:v>
                </c:pt>
                <c:pt idx="11536">
                  <c:v>2.969759E7</c:v>
                </c:pt>
                <c:pt idx="11537">
                  <c:v>3.2367381E7</c:v>
                </c:pt>
                <c:pt idx="11538">
                  <c:v>3.2873614E7</c:v>
                </c:pt>
                <c:pt idx="11539">
                  <c:v>3.0813219E7</c:v>
                </c:pt>
                <c:pt idx="11540">
                  <c:v>2.8264147E7</c:v>
                </c:pt>
                <c:pt idx="11541">
                  <c:v>2.7670911E7</c:v>
                </c:pt>
                <c:pt idx="11542">
                  <c:v>2.9836323E7</c:v>
                </c:pt>
                <c:pt idx="11543">
                  <c:v>3.2232055E7</c:v>
                </c:pt>
                <c:pt idx="11544">
                  <c:v>3.1918312E7</c:v>
                </c:pt>
                <c:pt idx="11545">
                  <c:v>2.9599826E7</c:v>
                </c:pt>
                <c:pt idx="11546">
                  <c:v>2.7380069E7</c:v>
                </c:pt>
                <c:pt idx="11547">
                  <c:v>2.7452882E7</c:v>
                </c:pt>
                <c:pt idx="11548">
                  <c:v>2.9685551E7</c:v>
                </c:pt>
                <c:pt idx="11549">
                  <c:v>3.1690995E7</c:v>
                </c:pt>
                <c:pt idx="11550">
                  <c:v>3.106793E7</c:v>
                </c:pt>
                <c:pt idx="11551">
                  <c:v>2.8798902E7</c:v>
                </c:pt>
                <c:pt idx="11552">
                  <c:v>2.7058589E7</c:v>
                </c:pt>
                <c:pt idx="11553">
                  <c:v>2.7733804E7</c:v>
                </c:pt>
                <c:pt idx="11554">
                  <c:v>3.0219513E7</c:v>
                </c:pt>
                <c:pt idx="11555">
                  <c:v>3.1766273E7</c:v>
                </c:pt>
                <c:pt idx="11556">
                  <c:v>3.0901901E7</c:v>
                </c:pt>
                <c:pt idx="11557">
                  <c:v>2.8633313E7</c:v>
                </c:pt>
                <c:pt idx="11558">
                  <c:v>2.717394E7</c:v>
                </c:pt>
                <c:pt idx="11559">
                  <c:v>2.8280209E7</c:v>
                </c:pt>
                <c:pt idx="11560">
                  <c:v>3.103096E7</c:v>
                </c:pt>
                <c:pt idx="11561">
                  <c:v>3.2543001E7</c:v>
                </c:pt>
                <c:pt idx="11562">
                  <c:v>3.1466066E7</c:v>
                </c:pt>
                <c:pt idx="11563">
                  <c:v>2.8933511E7</c:v>
                </c:pt>
                <c:pt idx="11564">
                  <c:v>2.7869984E7</c:v>
                </c:pt>
                <c:pt idx="11565">
                  <c:v>2.9598612E7</c:v>
                </c:pt>
                <c:pt idx="11566">
                  <c:v>3.2209161E7</c:v>
                </c:pt>
                <c:pt idx="11567">
                  <c:v>3.3105796E7</c:v>
                </c:pt>
                <c:pt idx="11568">
                  <c:v>3.1335015E7</c:v>
                </c:pt>
                <c:pt idx="11569">
                  <c:v>2.8656251E7</c:v>
                </c:pt>
                <c:pt idx="11570">
                  <c:v>2.7984643E7</c:v>
                </c:pt>
                <c:pt idx="11571">
                  <c:v>2.982023E7</c:v>
                </c:pt>
                <c:pt idx="11572">
                  <c:v>3.2103522E7</c:v>
                </c:pt>
                <c:pt idx="11573">
                  <c:v>3.219591E7</c:v>
                </c:pt>
                <c:pt idx="11574">
                  <c:v>3.0220993E7</c:v>
                </c:pt>
                <c:pt idx="11575">
                  <c:v>2.7875665E7</c:v>
                </c:pt>
                <c:pt idx="11576">
                  <c:v>2.7725206E7</c:v>
                </c:pt>
                <c:pt idx="11577">
                  <c:v>2.9774721E7</c:v>
                </c:pt>
                <c:pt idx="11578">
                  <c:v>3.1741289E7</c:v>
                </c:pt>
                <c:pt idx="11579">
                  <c:v>3.1326234E7</c:v>
                </c:pt>
                <c:pt idx="11580">
                  <c:v>2.9010261E7</c:v>
                </c:pt>
                <c:pt idx="11581">
                  <c:v>2.7139142E7</c:v>
                </c:pt>
                <c:pt idx="11582">
                  <c:v>2.7574635E7</c:v>
                </c:pt>
                <c:pt idx="11583">
                  <c:v>2.9853499E7</c:v>
                </c:pt>
                <c:pt idx="11584">
                  <c:v>3.1565096E7</c:v>
                </c:pt>
                <c:pt idx="11585">
                  <c:v>3.0910615E7</c:v>
                </c:pt>
                <c:pt idx="11586">
                  <c:v>2.8513267E7</c:v>
                </c:pt>
                <c:pt idx="11587">
                  <c:v>2.6768091E7</c:v>
                </c:pt>
                <c:pt idx="11588">
                  <c:v>2.7870907E7</c:v>
                </c:pt>
                <c:pt idx="11589">
                  <c:v>3.0639349E7</c:v>
                </c:pt>
                <c:pt idx="11590">
                  <c:v>3.2061605E7</c:v>
                </c:pt>
                <c:pt idx="11591">
                  <c:v>3.0842037E7</c:v>
                </c:pt>
                <c:pt idx="11592">
                  <c:v>2.8348245E7</c:v>
                </c:pt>
                <c:pt idx="11593">
                  <c:v>2.7072078E7</c:v>
                </c:pt>
                <c:pt idx="11594">
                  <c:v>2.8581677E7</c:v>
                </c:pt>
                <c:pt idx="11595">
                  <c:v>3.1240048E7</c:v>
                </c:pt>
                <c:pt idx="11596">
                  <c:v>3.223108E7</c:v>
                </c:pt>
                <c:pt idx="11597">
                  <c:v>3.0869141E7</c:v>
                </c:pt>
                <c:pt idx="11598">
                  <c:v>2.8344487E7</c:v>
                </c:pt>
                <c:pt idx="11599">
                  <c:v>2.7560967E7</c:v>
                </c:pt>
                <c:pt idx="11600">
                  <c:v>2.9546748E7</c:v>
                </c:pt>
                <c:pt idx="11601">
                  <c:v>3.2099411E7</c:v>
                </c:pt>
                <c:pt idx="11602">
                  <c:v>3.2368052E7</c:v>
                </c:pt>
                <c:pt idx="11603">
                  <c:v>3.0484672E7</c:v>
                </c:pt>
                <c:pt idx="11604">
                  <c:v>2.8161636E7</c:v>
                </c:pt>
                <c:pt idx="11605">
                  <c:v>2.7916334E7</c:v>
                </c:pt>
                <c:pt idx="11606">
                  <c:v>3.0185201E7</c:v>
                </c:pt>
                <c:pt idx="11607">
                  <c:v>3.2377967E7</c:v>
                </c:pt>
                <c:pt idx="11608">
                  <c:v>3.2261372E7</c:v>
                </c:pt>
                <c:pt idx="11609">
                  <c:v>3.0067147E7</c:v>
                </c:pt>
                <c:pt idx="11610">
                  <c:v>2.7798867E7</c:v>
                </c:pt>
                <c:pt idx="11611">
                  <c:v>2.8019006E7</c:v>
                </c:pt>
                <c:pt idx="11612">
                  <c:v>3.0367209E7</c:v>
                </c:pt>
                <c:pt idx="11613">
                  <c:v>3.2146296E7</c:v>
                </c:pt>
                <c:pt idx="11614">
                  <c:v>3.1245699E7</c:v>
                </c:pt>
                <c:pt idx="11615">
                  <c:v>2.8896675E7</c:v>
                </c:pt>
                <c:pt idx="11616">
                  <c:v>2.7158238E7</c:v>
                </c:pt>
                <c:pt idx="11617">
                  <c:v>2.7971095E7</c:v>
                </c:pt>
                <c:pt idx="11618">
                  <c:v>3.0504919E7</c:v>
                </c:pt>
                <c:pt idx="11619">
                  <c:v>3.2139029E7</c:v>
                </c:pt>
                <c:pt idx="11620">
                  <c:v>3.0860919E7</c:v>
                </c:pt>
                <c:pt idx="11621">
                  <c:v>2.8291366E7</c:v>
                </c:pt>
                <c:pt idx="11622">
                  <c:v>2.6983216E7</c:v>
                </c:pt>
                <c:pt idx="11623">
                  <c:v>2.8501663E7</c:v>
                </c:pt>
                <c:pt idx="11624">
                  <c:v>3.1131375E7</c:v>
                </c:pt>
                <c:pt idx="11625">
                  <c:v>3.2490304E7</c:v>
                </c:pt>
                <c:pt idx="11626">
                  <c:v>3.1050089E7</c:v>
                </c:pt>
                <c:pt idx="11627">
                  <c:v>2.8557198E7</c:v>
                </c:pt>
                <c:pt idx="11628">
                  <c:v>2.7709227E7</c:v>
                </c:pt>
                <c:pt idx="11629">
                  <c:v>2.9447236E7</c:v>
                </c:pt>
                <c:pt idx="11630">
                  <c:v>3.1899311E7</c:v>
                </c:pt>
                <c:pt idx="11631">
                  <c:v>3.2873412E7</c:v>
                </c:pt>
                <c:pt idx="11632">
                  <c:v>3.0774198E7</c:v>
                </c:pt>
                <c:pt idx="11633">
                  <c:v>2.8407635E7</c:v>
                </c:pt>
                <c:pt idx="11634">
                  <c:v>2.8128916E7</c:v>
                </c:pt>
                <c:pt idx="11635">
                  <c:v>3.0361543E7</c:v>
                </c:pt>
                <c:pt idx="11636">
                  <c:v>3.2759056E7</c:v>
                </c:pt>
                <c:pt idx="11637">
                  <c:v>3.3050901E7</c:v>
                </c:pt>
                <c:pt idx="11638">
                  <c:v>3.0663869E7</c:v>
                </c:pt>
                <c:pt idx="11639">
                  <c:v>2.8325108E7</c:v>
                </c:pt>
                <c:pt idx="11640">
                  <c:v>2.8450325E7</c:v>
                </c:pt>
                <c:pt idx="11641">
                  <c:v>3.0843432E7</c:v>
                </c:pt>
                <c:pt idx="11642">
                  <c:v>3.2968415E7</c:v>
                </c:pt>
                <c:pt idx="11643">
                  <c:v>3.2596396E7</c:v>
                </c:pt>
                <c:pt idx="11644">
                  <c:v>2.9950821E7</c:v>
                </c:pt>
                <c:pt idx="11645">
                  <c:v>2.811249E7</c:v>
                </c:pt>
                <c:pt idx="11646">
                  <c:v>2.8618982E7</c:v>
                </c:pt>
                <c:pt idx="11647">
                  <c:v>3.0884424E7</c:v>
                </c:pt>
                <c:pt idx="11648">
                  <c:v>3.2454276E7</c:v>
                </c:pt>
                <c:pt idx="11649">
                  <c:v>3.1213218E7</c:v>
                </c:pt>
                <c:pt idx="11650">
                  <c:v>2.8449944E7</c:v>
                </c:pt>
                <c:pt idx="11651">
                  <c:v>2.6921261E7</c:v>
                </c:pt>
                <c:pt idx="11652">
                  <c:v>2.8212974E7</c:v>
                </c:pt>
                <c:pt idx="11653">
                  <c:v>3.0912772E7</c:v>
                </c:pt>
                <c:pt idx="11654">
                  <c:v>3.2168032E7</c:v>
                </c:pt>
                <c:pt idx="11655">
                  <c:v>3.0579093E7</c:v>
                </c:pt>
                <c:pt idx="11656">
                  <c:v>2.8028317E7</c:v>
                </c:pt>
                <c:pt idx="11657">
                  <c:v>2.6930068E7</c:v>
                </c:pt>
                <c:pt idx="11658">
                  <c:v>2.8580068E7</c:v>
                </c:pt>
                <c:pt idx="11659">
                  <c:v>3.1247889E7</c:v>
                </c:pt>
                <c:pt idx="11660">
                  <c:v>3.2081759E7</c:v>
                </c:pt>
                <c:pt idx="11661">
                  <c:v>3.0132834E7</c:v>
                </c:pt>
                <c:pt idx="11662">
                  <c:v>2.7726194E7</c:v>
                </c:pt>
                <c:pt idx="11663">
                  <c:v>2.7292643E7</c:v>
                </c:pt>
                <c:pt idx="11664">
                  <c:v>2.9454562E7</c:v>
                </c:pt>
                <c:pt idx="11665">
                  <c:v>3.1783185E7</c:v>
                </c:pt>
                <c:pt idx="11666">
                  <c:v>3.1753638E7</c:v>
                </c:pt>
                <c:pt idx="11667">
                  <c:v>2.9398857E7</c:v>
                </c:pt>
                <c:pt idx="11668">
                  <c:v>2.7200477E7</c:v>
                </c:pt>
                <c:pt idx="11669">
                  <c:v>2.7158821E7</c:v>
                </c:pt>
                <c:pt idx="11670">
                  <c:v>2.9532497E7</c:v>
                </c:pt>
                <c:pt idx="11671">
                  <c:v>3.1574192E7</c:v>
                </c:pt>
                <c:pt idx="11672">
                  <c:v>3.1371959E7</c:v>
                </c:pt>
                <c:pt idx="11673">
                  <c:v>2.9192777E7</c:v>
                </c:pt>
                <c:pt idx="11674">
                  <c:v>2.7407818E7</c:v>
                </c:pt>
                <c:pt idx="11675">
                  <c:v>2.7892564E7</c:v>
                </c:pt>
                <c:pt idx="11676">
                  <c:v>3.0297644E7</c:v>
                </c:pt>
                <c:pt idx="11677">
                  <c:v>3.1801148E7</c:v>
                </c:pt>
                <c:pt idx="11678">
                  <c:v>3.0781683E7</c:v>
                </c:pt>
                <c:pt idx="11679">
                  <c:v>2.833571E7</c:v>
                </c:pt>
                <c:pt idx="11680">
                  <c:v>2.6782898E7</c:v>
                </c:pt>
                <c:pt idx="11681">
                  <c:v>2.7711263E7</c:v>
                </c:pt>
                <c:pt idx="11682">
                  <c:v>3.0397658E7</c:v>
                </c:pt>
                <c:pt idx="11683">
                  <c:v>3.1506334E7</c:v>
                </c:pt>
                <c:pt idx="11684">
                  <c:v>3.0124619E7</c:v>
                </c:pt>
                <c:pt idx="11685">
                  <c:v>2.7608542E7</c:v>
                </c:pt>
                <c:pt idx="11686">
                  <c:v>2.6338819E7</c:v>
                </c:pt>
                <c:pt idx="11687">
                  <c:v>2.7776114E7</c:v>
                </c:pt>
                <c:pt idx="11688">
                  <c:v>3.0371773E7</c:v>
                </c:pt>
                <c:pt idx="11689">
                  <c:v>3.1356909E7</c:v>
                </c:pt>
                <c:pt idx="11690">
                  <c:v>2.986746E7</c:v>
                </c:pt>
                <c:pt idx="11691">
                  <c:v>2.7543545E7</c:v>
                </c:pt>
                <c:pt idx="11692">
                  <c:v>2.7081481E7</c:v>
                </c:pt>
                <c:pt idx="11693">
                  <c:v>2.8942485E7</c:v>
                </c:pt>
                <c:pt idx="11694">
                  <c:v>3.1375984E7</c:v>
                </c:pt>
                <c:pt idx="11695">
                  <c:v>3.1605624E7</c:v>
                </c:pt>
                <c:pt idx="11696">
                  <c:v>2.9726656E7</c:v>
                </c:pt>
                <c:pt idx="11697">
                  <c:v>2.753264E7</c:v>
                </c:pt>
                <c:pt idx="11698">
                  <c:v>2.7445177E7</c:v>
                </c:pt>
                <c:pt idx="11699">
                  <c:v>2.9693584E7</c:v>
                </c:pt>
                <c:pt idx="11700">
                  <c:v>3.1765285E7</c:v>
                </c:pt>
                <c:pt idx="11701">
                  <c:v>3.1635077E7</c:v>
                </c:pt>
                <c:pt idx="11702">
                  <c:v>2.9264501E7</c:v>
                </c:pt>
                <c:pt idx="11703">
                  <c:v>2.7082679E7</c:v>
                </c:pt>
                <c:pt idx="11704">
                  <c:v>2.7497399E7</c:v>
                </c:pt>
                <c:pt idx="11705">
                  <c:v>2.9713952E7</c:v>
                </c:pt>
                <c:pt idx="11706">
                  <c:v>3.1550868E7</c:v>
                </c:pt>
                <c:pt idx="11707">
                  <c:v>3.0925649E7</c:v>
                </c:pt>
                <c:pt idx="11708">
                  <c:v>2.853903E7</c:v>
                </c:pt>
                <c:pt idx="11709">
                  <c:v>2.6790413E7</c:v>
                </c:pt>
                <c:pt idx="11710">
                  <c:v>2.7615564E7</c:v>
                </c:pt>
                <c:pt idx="11711">
                  <c:v>3.0116047E7</c:v>
                </c:pt>
                <c:pt idx="11712">
                  <c:v>3.1463948E7</c:v>
                </c:pt>
                <c:pt idx="11713">
                  <c:v>3.0388773E7</c:v>
                </c:pt>
                <c:pt idx="11714">
                  <c:v>2.7857764E7</c:v>
                </c:pt>
                <c:pt idx="11715">
                  <c:v>2.6560484E7</c:v>
                </c:pt>
                <c:pt idx="11716">
                  <c:v>2.7921939E7</c:v>
                </c:pt>
                <c:pt idx="11717">
                  <c:v>3.0563294E7</c:v>
                </c:pt>
                <c:pt idx="11718">
                  <c:v>3.1867466E7</c:v>
                </c:pt>
                <c:pt idx="11719">
                  <c:v>3.0566947E7</c:v>
                </c:pt>
                <c:pt idx="11720">
                  <c:v>2.8138362E7</c:v>
                </c:pt>
                <c:pt idx="11721">
                  <c:v>2.728881E7</c:v>
                </c:pt>
                <c:pt idx="11722">
                  <c:v>2.9069892E7</c:v>
                </c:pt>
                <c:pt idx="11723">
                  <c:v>3.1580133E7</c:v>
                </c:pt>
                <c:pt idx="11724">
                  <c:v>3.2078121E7</c:v>
                </c:pt>
                <c:pt idx="11725">
                  <c:v>3.0310788E7</c:v>
                </c:pt>
                <c:pt idx="11726">
                  <c:v>2.8015604E7</c:v>
                </c:pt>
                <c:pt idx="11727">
                  <c:v>2.7750133E7</c:v>
                </c:pt>
                <c:pt idx="11728">
                  <c:v>2.989224E7</c:v>
                </c:pt>
                <c:pt idx="11729">
                  <c:v>3.2107848E7</c:v>
                </c:pt>
                <c:pt idx="11730">
                  <c:v>3.1930202E7</c:v>
                </c:pt>
                <c:pt idx="11731">
                  <c:v>2.9474434E7</c:v>
                </c:pt>
                <c:pt idx="11732">
                  <c:v>2.721161E7</c:v>
                </c:pt>
                <c:pt idx="11733">
                  <c:v>2.7638195E7</c:v>
                </c:pt>
                <c:pt idx="11734">
                  <c:v>2.9980769E7</c:v>
                </c:pt>
                <c:pt idx="11735">
                  <c:v>3.21315E7</c:v>
                </c:pt>
                <c:pt idx="11736">
                  <c:v>3.1737956E7</c:v>
                </c:pt>
                <c:pt idx="11737">
                  <c:v>2.9235188E7</c:v>
                </c:pt>
                <c:pt idx="11738">
                  <c:v>2.7301913E7</c:v>
                </c:pt>
                <c:pt idx="11739">
                  <c:v>2.8129519E7</c:v>
                </c:pt>
                <c:pt idx="11740">
                  <c:v>3.0842015E7</c:v>
                </c:pt>
                <c:pt idx="11741">
                  <c:v>3.2411672E7</c:v>
                </c:pt>
                <c:pt idx="11742">
                  <c:v>3.1496252E7</c:v>
                </c:pt>
                <c:pt idx="11743">
                  <c:v>2.9003023E7</c:v>
                </c:pt>
                <c:pt idx="11744">
                  <c:v>2.7610103E7</c:v>
                </c:pt>
                <c:pt idx="11745">
                  <c:v>2.8859699E7</c:v>
                </c:pt>
                <c:pt idx="11746">
                  <c:v>3.1221714E7</c:v>
                </c:pt>
                <c:pt idx="11747">
                  <c:v>3.2269974E7</c:v>
                </c:pt>
                <c:pt idx="11748">
                  <c:v>3.0581846E7</c:v>
                </c:pt>
                <c:pt idx="11749">
                  <c:v>2.7831659E7</c:v>
                </c:pt>
                <c:pt idx="11750">
                  <c:v>2.693306E7</c:v>
                </c:pt>
                <c:pt idx="11751">
                  <c:v>2.8621585E7</c:v>
                </c:pt>
                <c:pt idx="11752">
                  <c:v>3.1177322E7</c:v>
                </c:pt>
                <c:pt idx="11753">
                  <c:v>3.1689991E7</c:v>
                </c:pt>
                <c:pt idx="11754">
                  <c:v>2.9872567E7</c:v>
                </c:pt>
                <c:pt idx="11755">
                  <c:v>2.7447571E7</c:v>
                </c:pt>
                <c:pt idx="11756">
                  <c:v>2.7109207E7</c:v>
                </c:pt>
                <c:pt idx="11757">
                  <c:v>2.929341E7</c:v>
                </c:pt>
                <c:pt idx="11758">
                  <c:v>3.1779105E7</c:v>
                </c:pt>
                <c:pt idx="11759">
                  <c:v>3.2150525E7</c:v>
                </c:pt>
                <c:pt idx="11760">
                  <c:v>3.0096203E7</c:v>
                </c:pt>
                <c:pt idx="11761">
                  <c:v>2.7979743E7</c:v>
                </c:pt>
                <c:pt idx="11762">
                  <c:v>2.8287223E7</c:v>
                </c:pt>
                <c:pt idx="11763">
                  <c:v>3.0502858E7</c:v>
                </c:pt>
                <c:pt idx="11764">
                  <c:v>3.2724953E7</c:v>
                </c:pt>
                <c:pt idx="11765">
                  <c:v>3.2097208E7</c:v>
                </c:pt>
                <c:pt idx="11766">
                  <c:v>2.956252E7</c:v>
                </c:pt>
                <c:pt idx="11767">
                  <c:v>2.7616228E7</c:v>
                </c:pt>
                <c:pt idx="11768">
                  <c:v>2.8399416E7</c:v>
                </c:pt>
                <c:pt idx="11769">
                  <c:v>3.0925327E7</c:v>
                </c:pt>
                <c:pt idx="11770">
                  <c:v>3.2764625E7</c:v>
                </c:pt>
                <c:pt idx="11771">
                  <c:v>3.1701565E7</c:v>
                </c:pt>
                <c:pt idx="11772">
                  <c:v>2.8848953E7</c:v>
                </c:pt>
                <c:pt idx="11773">
                  <c:v>2.7429272E7</c:v>
                </c:pt>
                <c:pt idx="11774">
                  <c:v>2.8588892E7</c:v>
                </c:pt>
                <c:pt idx="11775">
                  <c:v>3.1120343E7</c:v>
                </c:pt>
                <c:pt idx="11776">
                  <c:v>3.2342241E7</c:v>
                </c:pt>
                <c:pt idx="11777">
                  <c:v>3.0909256E7</c:v>
                </c:pt>
                <c:pt idx="11778">
                  <c:v>2.8374721E7</c:v>
                </c:pt>
                <c:pt idx="11779">
                  <c:v>2.7359992E7</c:v>
                </c:pt>
                <c:pt idx="11780">
                  <c:v>2.9063288E7</c:v>
                </c:pt>
                <c:pt idx="11781">
                  <c:v>3.1484796E7</c:v>
                </c:pt>
                <c:pt idx="11782">
                  <c:v>3.2219609E7</c:v>
                </c:pt>
                <c:pt idx="11783">
                  <c:v>3.0368545E7</c:v>
                </c:pt>
                <c:pt idx="11784">
                  <c:v>2.7842257E7</c:v>
                </c:pt>
                <c:pt idx="11785">
                  <c:v>2.7416684E7</c:v>
                </c:pt>
                <c:pt idx="11786">
                  <c:v>2.9094469E7</c:v>
                </c:pt>
                <c:pt idx="11787">
                  <c:v>3.1706349E7</c:v>
                </c:pt>
                <c:pt idx="11788">
                  <c:v>3.209597E7</c:v>
                </c:pt>
                <c:pt idx="11789">
                  <c:v>3.0251096E7</c:v>
                </c:pt>
                <c:pt idx="11790">
                  <c:v>2.8038736E7</c:v>
                </c:pt>
                <c:pt idx="11791">
                  <c:v>2.8057473E7</c:v>
                </c:pt>
                <c:pt idx="11792">
                  <c:v>3.0334725E7</c:v>
                </c:pt>
                <c:pt idx="11793">
                  <c:v>3.2442941E7</c:v>
                </c:pt>
                <c:pt idx="11794">
                  <c:v>3.2070472E7</c:v>
                </c:pt>
                <c:pt idx="11795">
                  <c:v>2.958866E7</c:v>
                </c:pt>
                <c:pt idx="11796">
                  <c:v>2.7433772E7</c:v>
                </c:pt>
                <c:pt idx="11797">
                  <c:v>2.794682E7</c:v>
                </c:pt>
                <c:pt idx="11798">
                  <c:v>3.0314857E7</c:v>
                </c:pt>
                <c:pt idx="11799">
                  <c:v>3.2189324E7</c:v>
                </c:pt>
                <c:pt idx="11800">
                  <c:v>3.1105503E7</c:v>
                </c:pt>
                <c:pt idx="11801">
                  <c:v>2.8342034E7</c:v>
                </c:pt>
                <c:pt idx="11802">
                  <c:v>2.6610799E7</c:v>
                </c:pt>
                <c:pt idx="11803">
                  <c:v>2.7473337E7</c:v>
                </c:pt>
                <c:pt idx="11804">
                  <c:v>2.9992716E7</c:v>
                </c:pt>
                <c:pt idx="11805">
                  <c:v>3.1492929E7</c:v>
                </c:pt>
                <c:pt idx="11806">
                  <c:v>3.0289122E7</c:v>
                </c:pt>
                <c:pt idx="11807">
                  <c:v>2.7835047E7</c:v>
                </c:pt>
                <c:pt idx="11808">
                  <c:v>2.6846304E7</c:v>
                </c:pt>
                <c:pt idx="11809">
                  <c:v>2.826077E7</c:v>
                </c:pt>
                <c:pt idx="11810">
                  <c:v>3.0529167E7</c:v>
                </c:pt>
                <c:pt idx="11811">
                  <c:v>3.1323136E7</c:v>
                </c:pt>
                <c:pt idx="11812">
                  <c:v>2.9716236E7</c:v>
                </c:pt>
                <c:pt idx="11813">
                  <c:v>2.7267188E7</c:v>
                </c:pt>
                <c:pt idx="11814">
                  <c:v>2.6685121E7</c:v>
                </c:pt>
                <c:pt idx="11815">
                  <c:v>2.8412774E7</c:v>
                </c:pt>
                <c:pt idx="11816">
                  <c:v>3.0781212E7</c:v>
                </c:pt>
                <c:pt idx="11817">
                  <c:v>3.1258748E7</c:v>
                </c:pt>
                <c:pt idx="11818">
                  <c:v>2.9130876E7</c:v>
                </c:pt>
                <c:pt idx="11819">
                  <c:v>2.6739543E7</c:v>
                </c:pt>
                <c:pt idx="11820">
                  <c:v>2.6451843E7</c:v>
                </c:pt>
                <c:pt idx="11821">
                  <c:v>2.8685683E7</c:v>
                </c:pt>
                <c:pt idx="11822">
                  <c:v>3.113974E7</c:v>
                </c:pt>
                <c:pt idx="11823">
                  <c:v>3.1389888E7</c:v>
                </c:pt>
                <c:pt idx="11824">
                  <c:v>2.939132E7</c:v>
                </c:pt>
                <c:pt idx="11825">
                  <c:v>2.7471511E7</c:v>
                </c:pt>
                <c:pt idx="11826">
                  <c:v>2.7848164E7</c:v>
                </c:pt>
                <c:pt idx="11827">
                  <c:v>3.030638E7</c:v>
                </c:pt>
                <c:pt idx="11828">
                  <c:v>3.2612183E7</c:v>
                </c:pt>
                <c:pt idx="11829">
                  <c:v>3.2224408E7</c:v>
                </c:pt>
                <c:pt idx="11830">
                  <c:v>2.9863216E7</c:v>
                </c:pt>
                <c:pt idx="11831">
                  <c:v>2.8121755E7</c:v>
                </c:pt>
                <c:pt idx="11832">
                  <c:v>2.9008147E7</c:v>
                </c:pt>
                <c:pt idx="11833">
                  <c:v>3.1488674E7</c:v>
                </c:pt>
                <c:pt idx="11834">
                  <c:v>3.2968048E7</c:v>
                </c:pt>
                <c:pt idx="11835">
                  <c:v>3.1743368E7</c:v>
                </c:pt>
                <c:pt idx="11836">
                  <c:v>2.9171808E7</c:v>
                </c:pt>
                <c:pt idx="11837">
                  <c:v>2.7807382E7</c:v>
                </c:pt>
                <c:pt idx="11838">
                  <c:v>2.9036863E7</c:v>
                </c:pt>
                <c:pt idx="11839">
                  <c:v>3.1430879E7</c:v>
                </c:pt>
                <c:pt idx="11840">
                  <c:v>3.2461911E7</c:v>
                </c:pt>
                <c:pt idx="11841">
                  <c:v>3.075686E7</c:v>
                </c:pt>
                <c:pt idx="11842">
                  <c:v>2.8148229E7</c:v>
                </c:pt>
                <c:pt idx="11843">
                  <c:v>2.7227826E7</c:v>
                </c:pt>
                <c:pt idx="11844">
                  <c:v>2.8794398E7</c:v>
                </c:pt>
                <c:pt idx="11845">
                  <c:v>3.0952814E7</c:v>
                </c:pt>
                <c:pt idx="11846">
                  <c:v>3.1679726E7</c:v>
                </c:pt>
                <c:pt idx="11847">
                  <c:v>2.9667379E7</c:v>
                </c:pt>
                <c:pt idx="11848">
                  <c:v>2.715844E7</c:v>
                </c:pt>
                <c:pt idx="11849">
                  <c:v>2.6713625E7</c:v>
                </c:pt>
                <c:pt idx="11850">
                  <c:v>2.8651253E7</c:v>
                </c:pt>
                <c:pt idx="11851">
                  <c:v>3.0867501E7</c:v>
                </c:pt>
                <c:pt idx="11852">
                  <c:v>3.1040405E7</c:v>
                </c:pt>
                <c:pt idx="11853">
                  <c:v>2.8743336E7</c:v>
                </c:pt>
                <c:pt idx="11854">
                  <c:v>2.6434224E7</c:v>
                </c:pt>
                <c:pt idx="11855">
                  <c:v>2.6631543E7</c:v>
                </c:pt>
                <c:pt idx="11856">
                  <c:v>2.8909071E7</c:v>
                </c:pt>
                <c:pt idx="11857">
                  <c:v>3.1169056E7</c:v>
                </c:pt>
                <c:pt idx="11858">
                  <c:v>3.0962372E7</c:v>
                </c:pt>
                <c:pt idx="11859">
                  <c:v>2.8446602E7</c:v>
                </c:pt>
                <c:pt idx="11860">
                  <c:v>2.6590977E7</c:v>
                </c:pt>
                <c:pt idx="11861">
                  <c:v>2.7419376E7</c:v>
                </c:pt>
                <c:pt idx="11862">
                  <c:v>3.0012376E7</c:v>
                </c:pt>
                <c:pt idx="11863">
                  <c:v>3.1732929E7</c:v>
                </c:pt>
                <c:pt idx="11864">
                  <c:v>3.0959322E7</c:v>
                </c:pt>
                <c:pt idx="11865">
                  <c:v>2.845335E7</c:v>
                </c:pt>
                <c:pt idx="11866">
                  <c:v>2.7074382E7</c:v>
                </c:pt>
                <c:pt idx="11867">
                  <c:v>2.8445385E7</c:v>
                </c:pt>
                <c:pt idx="11868">
                  <c:v>3.0944121E7</c:v>
                </c:pt>
                <c:pt idx="11869">
                  <c:v>3.2227921E7</c:v>
                </c:pt>
                <c:pt idx="11870">
                  <c:v>3.0793243E7</c:v>
                </c:pt>
                <c:pt idx="11871">
                  <c:v>2.8289862E7</c:v>
                </c:pt>
                <c:pt idx="11872">
                  <c:v>2.7353193E7</c:v>
                </c:pt>
                <c:pt idx="11873">
                  <c:v>2.8987055E7</c:v>
                </c:pt>
                <c:pt idx="11874">
                  <c:v>3.138887E7</c:v>
                </c:pt>
                <c:pt idx="11875">
                  <c:v>3.1956521E7</c:v>
                </c:pt>
                <c:pt idx="11876">
                  <c:v>3.0159037E7</c:v>
                </c:pt>
                <c:pt idx="11877">
                  <c:v>2.7646499E7</c:v>
                </c:pt>
                <c:pt idx="11878">
                  <c:v>2.7103211E7</c:v>
                </c:pt>
                <c:pt idx="11879">
                  <c:v>2.9140519E7</c:v>
                </c:pt>
                <c:pt idx="11880">
                  <c:v>3.1364099E7</c:v>
                </c:pt>
                <c:pt idx="11881">
                  <c:v>3.1522094E7</c:v>
                </c:pt>
                <c:pt idx="11882">
                  <c:v>2.9248249E7</c:v>
                </c:pt>
                <c:pt idx="11883">
                  <c:v>2.6997679E7</c:v>
                </c:pt>
                <c:pt idx="11884">
                  <c:v>2.7008992E7</c:v>
                </c:pt>
                <c:pt idx="11885">
                  <c:v>2.9422492E7</c:v>
                </c:pt>
                <c:pt idx="11886">
                  <c:v>3.1500722E7</c:v>
                </c:pt>
                <c:pt idx="11887">
                  <c:v>3.1357367E7</c:v>
                </c:pt>
                <c:pt idx="11888">
                  <c:v>2.9238011E7</c:v>
                </c:pt>
                <c:pt idx="11889">
                  <c:v>2.7263687E7</c:v>
                </c:pt>
                <c:pt idx="11890">
                  <c:v>2.781766E7</c:v>
                </c:pt>
                <c:pt idx="11891">
                  <c:v>3.0681628E7</c:v>
                </c:pt>
                <c:pt idx="11892">
                  <c:v>3.2727803E7</c:v>
                </c:pt>
                <c:pt idx="11893">
                  <c:v>3.2106244E7</c:v>
                </c:pt>
                <c:pt idx="11894">
                  <c:v>2.9668312E7</c:v>
                </c:pt>
                <c:pt idx="11895">
                  <c:v>2.8161652E7</c:v>
                </c:pt>
                <c:pt idx="11896">
                  <c:v>2.9248276E7</c:v>
                </c:pt>
                <c:pt idx="11897">
                  <c:v>3.2047905E7</c:v>
                </c:pt>
                <c:pt idx="11898">
                  <c:v>3.3356732E7</c:v>
                </c:pt>
                <c:pt idx="11899">
                  <c:v>3.2075313E7</c:v>
                </c:pt>
                <c:pt idx="11900">
                  <c:v>2.9499837E7</c:v>
                </c:pt>
                <c:pt idx="11901">
                  <c:v>2.829474E7</c:v>
                </c:pt>
                <c:pt idx="11902">
                  <c:v>2.9868312E7</c:v>
                </c:pt>
                <c:pt idx="11903">
                  <c:v>3.2355996E7</c:v>
                </c:pt>
                <c:pt idx="11904">
                  <c:v>3.2768472E7</c:v>
                </c:pt>
                <c:pt idx="11905">
                  <c:v>3.0813813E7</c:v>
                </c:pt>
                <c:pt idx="11906">
                  <c:v>2.8168533E7</c:v>
                </c:pt>
                <c:pt idx="11907">
                  <c:v>2.758797E7</c:v>
                </c:pt>
                <c:pt idx="11908">
                  <c:v>2.9454834E7</c:v>
                </c:pt>
                <c:pt idx="11909">
                  <c:v>3.1747682E7</c:v>
                </c:pt>
                <c:pt idx="11910">
                  <c:v>3.2073585E7</c:v>
                </c:pt>
                <c:pt idx="11911">
                  <c:v>3.002373E7</c:v>
                </c:pt>
                <c:pt idx="11912">
                  <c:v>2.7810637E7</c:v>
                </c:pt>
                <c:pt idx="11913">
                  <c:v>2.7689993E7</c:v>
                </c:pt>
                <c:pt idx="11914">
                  <c:v>2.9859146E7</c:v>
                </c:pt>
                <c:pt idx="11915">
                  <c:v>3.188447E7</c:v>
                </c:pt>
                <c:pt idx="11916">
                  <c:v>3.203991E7</c:v>
                </c:pt>
                <c:pt idx="11917">
                  <c:v>2.9917539E7</c:v>
                </c:pt>
                <c:pt idx="11918">
                  <c:v>2.7800343E7</c:v>
                </c:pt>
                <c:pt idx="11919">
                  <c:v>2.8228634E7</c:v>
                </c:pt>
                <c:pt idx="11920">
                  <c:v>3.0833253E7</c:v>
                </c:pt>
                <c:pt idx="11921">
                  <c:v>3.2726316E7</c:v>
                </c:pt>
                <c:pt idx="11922">
                  <c:v>3.2275348E7</c:v>
                </c:pt>
                <c:pt idx="11923">
                  <c:v>2.959412E7</c:v>
                </c:pt>
                <c:pt idx="11924">
                  <c:v>2.7838368E7</c:v>
                </c:pt>
                <c:pt idx="11925">
                  <c:v>2.8782349E7</c:v>
                </c:pt>
                <c:pt idx="11926">
                  <c:v>3.1327108E7</c:v>
                </c:pt>
                <c:pt idx="11927">
                  <c:v>3.3042415E7</c:v>
                </c:pt>
                <c:pt idx="11928">
                  <c:v>3.214298E7</c:v>
                </c:pt>
                <c:pt idx="11929">
                  <c:v>2.9279189E7</c:v>
                </c:pt>
                <c:pt idx="11930">
                  <c:v>2.7942068E7</c:v>
                </c:pt>
                <c:pt idx="11931">
                  <c:v>2.9418725E7</c:v>
                </c:pt>
                <c:pt idx="11932">
                  <c:v>3.2296122E7</c:v>
                </c:pt>
                <c:pt idx="11933">
                  <c:v>3.2988748E7</c:v>
                </c:pt>
                <c:pt idx="11934">
                  <c:v>3.1346838E7</c:v>
                </c:pt>
                <c:pt idx="11935">
                  <c:v>2.8678893E7</c:v>
                </c:pt>
                <c:pt idx="11936">
                  <c:v>2.7820956E7</c:v>
                </c:pt>
                <c:pt idx="11937">
                  <c:v>2.9670497E7</c:v>
                </c:pt>
                <c:pt idx="11938">
                  <c:v>3.2079829E7</c:v>
                </c:pt>
                <c:pt idx="11939">
                  <c:v>3.2568337E7</c:v>
                </c:pt>
                <c:pt idx="11940">
                  <c:v>3.0331249E7</c:v>
                </c:pt>
                <c:pt idx="11941">
                  <c:v>2.7814888E7</c:v>
                </c:pt>
                <c:pt idx="11942">
                  <c:v>2.768619E7</c:v>
                </c:pt>
                <c:pt idx="11943">
                  <c:v>2.9974453E7</c:v>
                </c:pt>
                <c:pt idx="11944">
                  <c:v>3.2026597E7</c:v>
                </c:pt>
                <c:pt idx="11945">
                  <c:v>3.1652084E7</c:v>
                </c:pt>
                <c:pt idx="11946">
                  <c:v>2.9418252E7</c:v>
                </c:pt>
                <c:pt idx="11947">
                  <c:v>2.7331996E7</c:v>
                </c:pt>
                <c:pt idx="11948">
                  <c:v>2.7626173E7</c:v>
                </c:pt>
                <c:pt idx="11949">
                  <c:v>2.9874387E7</c:v>
                </c:pt>
                <c:pt idx="11950">
                  <c:v>3.1561094E7</c:v>
                </c:pt>
                <c:pt idx="11951">
                  <c:v>3.0841079E7</c:v>
                </c:pt>
                <c:pt idx="11952">
                  <c:v>2.8286795E7</c:v>
                </c:pt>
                <c:pt idx="11953">
                  <c:v>2.6544615E7</c:v>
                </c:pt>
                <c:pt idx="11954">
                  <c:v>2.7363147E7</c:v>
                </c:pt>
                <c:pt idx="11955">
                  <c:v>2.9905164E7</c:v>
                </c:pt>
                <c:pt idx="11956">
                  <c:v>3.1327452E7</c:v>
                </c:pt>
                <c:pt idx="11957">
                  <c:v>3.0278196E7</c:v>
                </c:pt>
                <c:pt idx="11958">
                  <c:v>2.7713869E7</c:v>
                </c:pt>
                <c:pt idx="11959">
                  <c:v>2.635546E7</c:v>
                </c:pt>
                <c:pt idx="11960">
                  <c:v>2.7750243E7</c:v>
                </c:pt>
                <c:pt idx="11961">
                  <c:v>3.0492446E7</c:v>
                </c:pt>
                <c:pt idx="11962">
                  <c:v>3.1928745E7</c:v>
                </c:pt>
                <c:pt idx="11963">
                  <c:v>3.0668296E7</c:v>
                </c:pt>
                <c:pt idx="11964">
                  <c:v>2.8179531E7</c:v>
                </c:pt>
                <c:pt idx="11965">
                  <c:v>2.734646E7</c:v>
                </c:pt>
                <c:pt idx="11966">
                  <c:v>2.9163028E7</c:v>
                </c:pt>
                <c:pt idx="11967">
                  <c:v>3.1738312E7</c:v>
                </c:pt>
                <c:pt idx="11968">
                  <c:v>3.2534548E7</c:v>
                </c:pt>
                <c:pt idx="11969">
                  <c:v>3.0721704E7</c:v>
                </c:pt>
                <c:pt idx="11970">
                  <c:v>2.8407111E7</c:v>
                </c:pt>
                <c:pt idx="11971">
                  <c:v>2.7985605E7</c:v>
                </c:pt>
                <c:pt idx="11972">
                  <c:v>3.0244317E7</c:v>
                </c:pt>
                <c:pt idx="11973">
                  <c:v>3.2781348E7</c:v>
                </c:pt>
                <c:pt idx="11974">
                  <c:v>3.2746784E7</c:v>
                </c:pt>
                <c:pt idx="11975">
                  <c:v>3.0531284E7</c:v>
                </c:pt>
                <c:pt idx="11976">
                  <c:v>2.824562E7</c:v>
                </c:pt>
                <c:pt idx="11977">
                  <c:v>2.8341079E7</c:v>
                </c:pt>
                <c:pt idx="11978">
                  <c:v>3.0599732E7</c:v>
                </c:pt>
                <c:pt idx="11979">
                  <c:v>3.2774192E7</c:v>
                </c:pt>
                <c:pt idx="11980">
                  <c:v>3.236626E7</c:v>
                </c:pt>
                <c:pt idx="11981">
                  <c:v>2.9803208E7</c:v>
                </c:pt>
                <c:pt idx="11982">
                  <c:v>2.7862982E7</c:v>
                </c:pt>
                <c:pt idx="11983">
                  <c:v>2.851019E7</c:v>
                </c:pt>
                <c:pt idx="11984">
                  <c:v>3.0788603E7</c:v>
                </c:pt>
                <c:pt idx="11985">
                  <c:v>3.2321791E7</c:v>
                </c:pt>
                <c:pt idx="11986">
                  <c:v>3.1307711E7</c:v>
                </c:pt>
                <c:pt idx="11987">
                  <c:v>2.8792959E7</c:v>
                </c:pt>
                <c:pt idx="11988">
                  <c:v>2.7211803E7</c:v>
                </c:pt>
                <c:pt idx="11989">
                  <c:v>2.8418512E7</c:v>
                </c:pt>
                <c:pt idx="11990">
                  <c:v>3.1046416E7</c:v>
                </c:pt>
                <c:pt idx="11991">
                  <c:v>3.2242991E7</c:v>
                </c:pt>
                <c:pt idx="11992">
                  <c:v>3.0674741E7</c:v>
                </c:pt>
                <c:pt idx="11993">
                  <c:v>2.8102097E7</c:v>
                </c:pt>
                <c:pt idx="11994">
                  <c:v>2.7044626E7</c:v>
                </c:pt>
                <c:pt idx="11995">
                  <c:v>2.8752093E7</c:v>
                </c:pt>
                <c:pt idx="11996">
                  <c:v>3.1365072E7</c:v>
                </c:pt>
                <c:pt idx="11997">
                  <c:v>3.2333252E7</c:v>
                </c:pt>
                <c:pt idx="11998">
                  <c:v>3.0629391E7</c:v>
                </c:pt>
                <c:pt idx="11999">
                  <c:v>2.8094156E7</c:v>
                </c:pt>
                <c:pt idx="12000">
                  <c:v>2.7566544E7</c:v>
                </c:pt>
                <c:pt idx="12001">
                  <c:v>2.9790819E7</c:v>
                </c:pt>
                <c:pt idx="12002">
                  <c:v>3.2526258E7</c:v>
                </c:pt>
                <c:pt idx="12003">
                  <c:v>3.2925836E7</c:v>
                </c:pt>
                <c:pt idx="12004">
                  <c:v>3.0842544E7</c:v>
                </c:pt>
                <c:pt idx="12005">
                  <c:v>2.8524739E7</c:v>
                </c:pt>
                <c:pt idx="12006">
                  <c:v>2.8600924E7</c:v>
                </c:pt>
                <c:pt idx="12007">
                  <c:v>3.1020358E7</c:v>
                </c:pt>
                <c:pt idx="12008">
                  <c:v>3.3078818E7</c:v>
                </c:pt>
                <c:pt idx="12009">
                  <c:v>3.2794939E7</c:v>
                </c:pt>
                <c:pt idx="12010">
                  <c:v>3.055102E7</c:v>
                </c:pt>
                <c:pt idx="12011">
                  <c:v>2.8477686E7</c:v>
                </c:pt>
                <c:pt idx="12012">
                  <c:v>2.8979229E7</c:v>
                </c:pt>
                <c:pt idx="12013">
                  <c:v>3.1390889E7</c:v>
                </c:pt>
                <c:pt idx="12014">
                  <c:v>3.2835662E7</c:v>
                </c:pt>
                <c:pt idx="12015">
                  <c:v>3.1618126E7</c:v>
                </c:pt>
                <c:pt idx="12016">
                  <c:v>2.904134E7</c:v>
                </c:pt>
                <c:pt idx="12017">
                  <c:v>2.7486473E7</c:v>
                </c:pt>
                <c:pt idx="12018">
                  <c:v>2.8522245E7</c:v>
                </c:pt>
                <c:pt idx="12019">
                  <c:v>3.0807103E7</c:v>
                </c:pt>
                <c:pt idx="12020">
                  <c:v>3.1761092E7</c:v>
                </c:pt>
                <c:pt idx="12021">
                  <c:v>3.0394815E7</c:v>
                </c:pt>
                <c:pt idx="12022">
                  <c:v>2.7761908E7</c:v>
                </c:pt>
                <c:pt idx="12023">
                  <c:v>2.6569498E7</c:v>
                </c:pt>
                <c:pt idx="12024">
                  <c:v>2.8024226E7</c:v>
                </c:pt>
                <c:pt idx="12025">
                  <c:v>3.0382271E7</c:v>
                </c:pt>
                <c:pt idx="12026">
                  <c:v>3.1153523E7</c:v>
                </c:pt>
                <c:pt idx="12027">
                  <c:v>2.9483824E7</c:v>
                </c:pt>
                <c:pt idx="12028">
                  <c:v>2.7030121E7</c:v>
                </c:pt>
                <c:pt idx="12029">
                  <c:v>2.6347675E7</c:v>
                </c:pt>
                <c:pt idx="12030">
                  <c:v>2.8416434E7</c:v>
                </c:pt>
                <c:pt idx="12031">
                  <c:v>3.0821037E7</c:v>
                </c:pt>
                <c:pt idx="12032">
                  <c:v>3.1467033E7</c:v>
                </c:pt>
                <c:pt idx="12033">
                  <c:v>2.9702049E7</c:v>
                </c:pt>
                <c:pt idx="12034">
                  <c:v>2.7373674E7</c:v>
                </c:pt>
                <c:pt idx="12035">
                  <c:v>2.7290034E7</c:v>
                </c:pt>
                <c:pt idx="12036">
                  <c:v>2.9662271E7</c:v>
                </c:pt>
                <c:pt idx="12037">
                  <c:v>3.1900534E7</c:v>
                </c:pt>
                <c:pt idx="12038">
                  <c:v>3.1959638E7</c:v>
                </c:pt>
                <c:pt idx="12039">
                  <c:v>2.9837974E7</c:v>
                </c:pt>
                <c:pt idx="12040">
                  <c:v>2.7865088E7</c:v>
                </c:pt>
                <c:pt idx="12041">
                  <c:v>2.8268553E7</c:v>
                </c:pt>
                <c:pt idx="12042">
                  <c:v>3.0826553E7</c:v>
                </c:pt>
                <c:pt idx="12043">
                  <c:v>3.2674453E7</c:v>
                </c:pt>
                <c:pt idx="12044">
                  <c:v>3.2063038E7</c:v>
                </c:pt>
                <c:pt idx="12045">
                  <c:v>2.9418395E7</c:v>
                </c:pt>
                <c:pt idx="12046">
                  <c:v>2.7662468E7</c:v>
                </c:pt>
                <c:pt idx="12047">
                  <c:v>2.870182E7</c:v>
                </c:pt>
                <c:pt idx="12048">
                  <c:v>3.1054191E7</c:v>
                </c:pt>
                <c:pt idx="12049">
                  <c:v>3.2522607E7</c:v>
                </c:pt>
                <c:pt idx="12050">
                  <c:v>3.1503586E7</c:v>
                </c:pt>
                <c:pt idx="12051">
                  <c:v>2.8864795E7</c:v>
                </c:pt>
                <c:pt idx="12052">
                  <c:v>2.7539043E7</c:v>
                </c:pt>
                <c:pt idx="12053">
                  <c:v>2.8830305E7</c:v>
                </c:pt>
                <c:pt idx="12054">
                  <c:v>3.1218596E7</c:v>
                </c:pt>
                <c:pt idx="12055">
                  <c:v>3.1947731E7</c:v>
                </c:pt>
                <c:pt idx="12056">
                  <c:v>3.0064706E7</c:v>
                </c:pt>
                <c:pt idx="12057">
                  <c:v>2.7571215E7</c:v>
                </c:pt>
                <c:pt idx="12058">
                  <c:v>2.6890779E7</c:v>
                </c:pt>
                <c:pt idx="12059">
                  <c:v>2.8546625E7</c:v>
                </c:pt>
                <c:pt idx="12060">
                  <c:v>3.1052781E7</c:v>
                </c:pt>
                <c:pt idx="12061">
                  <c:v>3.1951337E7</c:v>
                </c:pt>
                <c:pt idx="12062">
                  <c:v>2.9791436E7</c:v>
                </c:pt>
                <c:pt idx="12063">
                  <c:v>2.7311677E7</c:v>
                </c:pt>
                <c:pt idx="12064">
                  <c:v>2.7048093E7</c:v>
                </c:pt>
                <c:pt idx="12065">
                  <c:v>2.9492168E7</c:v>
                </c:pt>
                <c:pt idx="12066">
                  <c:v>3.1996872E7</c:v>
                </c:pt>
                <c:pt idx="12067">
                  <c:v>3.2148236E7</c:v>
                </c:pt>
                <c:pt idx="12068">
                  <c:v>2.9958012E7</c:v>
                </c:pt>
                <c:pt idx="12069">
                  <c:v>2.7970354E7</c:v>
                </c:pt>
                <c:pt idx="12070">
                  <c:v>2.8282386E7</c:v>
                </c:pt>
                <c:pt idx="12071">
                  <c:v>3.0725166E7</c:v>
                </c:pt>
                <c:pt idx="12072">
                  <c:v>3.2914162E7</c:v>
                </c:pt>
                <c:pt idx="12073">
                  <c:v>3.2409787E7</c:v>
                </c:pt>
                <c:pt idx="12074">
                  <c:v>2.9715162E7</c:v>
                </c:pt>
                <c:pt idx="12075">
                  <c:v>2.7920548E7</c:v>
                </c:pt>
                <c:pt idx="12076">
                  <c:v>2.8772303E7</c:v>
                </c:pt>
                <c:pt idx="12077">
                  <c:v>3.1579207E7</c:v>
                </c:pt>
                <c:pt idx="12078">
                  <c:v>3.2817921E7</c:v>
                </c:pt>
                <c:pt idx="12079">
                  <c:v>3.1689929E7</c:v>
                </c:pt>
                <c:pt idx="12080">
                  <c:v>2.9358733E7</c:v>
                </c:pt>
                <c:pt idx="12081">
                  <c:v>2.8005757E7</c:v>
                </c:pt>
                <c:pt idx="12082">
                  <c:v>2.917578E7</c:v>
                </c:pt>
                <c:pt idx="12083">
                  <c:v>3.1742715E7</c:v>
                </c:pt>
                <c:pt idx="12084">
                  <c:v>3.303745E7</c:v>
                </c:pt>
                <c:pt idx="12085">
                  <c:v>3.1533687E7</c:v>
                </c:pt>
                <c:pt idx="12086">
                  <c:v>2.8879974E7</c:v>
                </c:pt>
                <c:pt idx="12087">
                  <c:v>2.800317E7</c:v>
                </c:pt>
                <c:pt idx="12088">
                  <c:v>2.9503989E7</c:v>
                </c:pt>
                <c:pt idx="12089">
                  <c:v>3.1746005E7</c:v>
                </c:pt>
                <c:pt idx="12090">
                  <c:v>3.2223253E7</c:v>
                </c:pt>
                <c:pt idx="12091">
                  <c:v>3.0519491E7</c:v>
                </c:pt>
                <c:pt idx="12092">
                  <c:v>2.8129974E7</c:v>
                </c:pt>
                <c:pt idx="12093">
                  <c:v>2.7563766E7</c:v>
                </c:pt>
                <c:pt idx="12094">
                  <c:v>2.9460765E7</c:v>
                </c:pt>
                <c:pt idx="12095">
                  <c:v>3.1824078E7</c:v>
                </c:pt>
                <c:pt idx="12096">
                  <c:v>3.2037889E7</c:v>
                </c:pt>
                <c:pt idx="12097">
                  <c:v>2.9519807E7</c:v>
                </c:pt>
                <c:pt idx="12098">
                  <c:v>2.7237032E7</c:v>
                </c:pt>
                <c:pt idx="12099">
                  <c:v>2.7208624E7</c:v>
                </c:pt>
                <c:pt idx="12100">
                  <c:v>2.9543021E7</c:v>
                </c:pt>
                <c:pt idx="12101">
                  <c:v>3.1941221E7</c:v>
                </c:pt>
                <c:pt idx="12102">
                  <c:v>3.1763014E7</c:v>
                </c:pt>
                <c:pt idx="12103">
                  <c:v>2.929732E7</c:v>
                </c:pt>
                <c:pt idx="12104">
                  <c:v>2.7268981E7</c:v>
                </c:pt>
                <c:pt idx="12105">
                  <c:v>2.7893245E7</c:v>
                </c:pt>
                <c:pt idx="12106">
                  <c:v>3.0508845E7</c:v>
                </c:pt>
                <c:pt idx="12107">
                  <c:v>3.2641079E7</c:v>
                </c:pt>
                <c:pt idx="12108">
                  <c:v>3.1934586E7</c:v>
                </c:pt>
                <c:pt idx="12109">
                  <c:v>2.9364951E7</c:v>
                </c:pt>
                <c:pt idx="12110">
                  <c:v>2.7958454E7</c:v>
                </c:pt>
                <c:pt idx="12111">
                  <c:v>2.9288096E7</c:v>
                </c:pt>
                <c:pt idx="12112">
                  <c:v>3.2339361E7</c:v>
                </c:pt>
                <c:pt idx="12113">
                  <c:v>3.3734856E7</c:v>
                </c:pt>
                <c:pt idx="12114">
                  <c:v>3.2282901E7</c:v>
                </c:pt>
                <c:pt idx="12115">
                  <c:v>2.9721753E7</c:v>
                </c:pt>
                <c:pt idx="12116">
                  <c:v>2.8615914E7</c:v>
                </c:pt>
                <c:pt idx="12117">
                  <c:v>3.0336366E7</c:v>
                </c:pt>
                <c:pt idx="12118">
                  <c:v>3.3080922E7</c:v>
                </c:pt>
                <c:pt idx="12119">
                  <c:v>3.3770879E7</c:v>
                </c:pt>
                <c:pt idx="12120">
                  <c:v>3.1801223E7</c:v>
                </c:pt>
                <c:pt idx="12121">
                  <c:v>2.9210023E7</c:v>
                </c:pt>
                <c:pt idx="12122">
                  <c:v>2.8632819E7</c:v>
                </c:pt>
                <c:pt idx="12123">
                  <c:v>3.0648343E7</c:v>
                </c:pt>
                <c:pt idx="12124">
                  <c:v>3.2837264E7</c:v>
                </c:pt>
                <c:pt idx="12125">
                  <c:v>3.2951315E7</c:v>
                </c:pt>
                <c:pt idx="12126">
                  <c:v>3.0784237E7</c:v>
                </c:pt>
                <c:pt idx="12127">
                  <c:v>2.8507012E7</c:v>
                </c:pt>
                <c:pt idx="12128">
                  <c:v>2.8497959E7</c:v>
                </c:pt>
                <c:pt idx="12129">
                  <c:v>3.0670943E7</c:v>
                </c:pt>
                <c:pt idx="12130">
                  <c:v>3.2480939E7</c:v>
                </c:pt>
                <c:pt idx="12131">
                  <c:v>3.2090002E7</c:v>
                </c:pt>
                <c:pt idx="12132">
                  <c:v>2.9713628E7</c:v>
                </c:pt>
                <c:pt idx="12133">
                  <c:v>2.773886E7</c:v>
                </c:pt>
                <c:pt idx="12134">
                  <c:v>2.8185177E7</c:v>
                </c:pt>
                <c:pt idx="12135">
                  <c:v>3.0451108E7</c:v>
                </c:pt>
                <c:pt idx="12136">
                  <c:v>3.2133219E7</c:v>
                </c:pt>
                <c:pt idx="12137">
                  <c:v>3.132633E7</c:v>
                </c:pt>
                <c:pt idx="12138">
                  <c:v>2.8626357E7</c:v>
                </c:pt>
                <c:pt idx="12139">
                  <c:v>2.6941368E7</c:v>
                </c:pt>
                <c:pt idx="12140">
                  <c:v>2.7874001E7</c:v>
                </c:pt>
                <c:pt idx="12141">
                  <c:v>3.0648506E7</c:v>
                </c:pt>
                <c:pt idx="12142">
                  <c:v>3.246663E7</c:v>
                </c:pt>
                <c:pt idx="12143">
                  <c:v>3.1506414E7</c:v>
                </c:pt>
                <c:pt idx="12144">
                  <c:v>2.8897167E7</c:v>
                </c:pt>
                <c:pt idx="12145">
                  <c:v>2.7712925E7</c:v>
                </c:pt>
                <c:pt idx="12146">
                  <c:v>2.9199607E7</c:v>
                </c:pt>
                <c:pt idx="12147">
                  <c:v>3.2064217E7</c:v>
                </c:pt>
                <c:pt idx="12148">
                  <c:v>3.3453061E7</c:v>
                </c:pt>
                <c:pt idx="12149">
                  <c:v>3.2024651E7</c:v>
                </c:pt>
                <c:pt idx="12150">
                  <c:v>2.9594896E7</c:v>
                </c:pt>
                <c:pt idx="12151">
                  <c:v>2.8911349E7</c:v>
                </c:pt>
                <c:pt idx="12152">
                  <c:v>3.0900965E7</c:v>
                </c:pt>
                <c:pt idx="12153">
                  <c:v>3.3624912E7</c:v>
                </c:pt>
                <c:pt idx="12154">
                  <c:v>3.3854833E7</c:v>
                </c:pt>
                <c:pt idx="12155">
                  <c:v>3.1581845E7</c:v>
                </c:pt>
                <c:pt idx="12156">
                  <c:v>2.9262657E7</c:v>
                </c:pt>
                <c:pt idx="12157">
                  <c:v>2.8983474E7</c:v>
                </c:pt>
                <c:pt idx="12158">
                  <c:v>3.1019028E7</c:v>
                </c:pt>
                <c:pt idx="12159">
                  <c:v>3.3148258E7</c:v>
                </c:pt>
                <c:pt idx="12160">
                  <c:v>3.2968207E7</c:v>
                </c:pt>
                <c:pt idx="12161">
                  <c:v>3.0424197E7</c:v>
                </c:pt>
                <c:pt idx="12162">
                  <c:v>2.8147469E7</c:v>
                </c:pt>
                <c:pt idx="12163">
                  <c:v>2.8461644E7</c:v>
                </c:pt>
                <c:pt idx="12164">
                  <c:v>3.0952043E7</c:v>
                </c:pt>
                <c:pt idx="12165">
                  <c:v>3.2741487E7</c:v>
                </c:pt>
                <c:pt idx="12166">
                  <c:v>3.1775727E7</c:v>
                </c:pt>
                <c:pt idx="12167">
                  <c:v>2.9201343E7</c:v>
                </c:pt>
                <c:pt idx="12168">
                  <c:v>2.7365487E7</c:v>
                </c:pt>
                <c:pt idx="12169">
                  <c:v>2.822544E7</c:v>
                </c:pt>
                <c:pt idx="12170">
                  <c:v>3.0853747E7</c:v>
                </c:pt>
                <c:pt idx="12171">
                  <c:v>3.2390209E7</c:v>
                </c:pt>
                <c:pt idx="12172">
                  <c:v>3.1257988E7</c:v>
                </c:pt>
                <c:pt idx="12173">
                  <c:v>2.8433165E7</c:v>
                </c:pt>
                <c:pt idx="12174">
                  <c:v>2.6991773E7</c:v>
                </c:pt>
                <c:pt idx="12175">
                  <c:v>2.8446092E7</c:v>
                </c:pt>
                <c:pt idx="12176">
                  <c:v>3.1212297E7</c:v>
                </c:pt>
                <c:pt idx="12177">
                  <c:v>3.2278302E7</c:v>
                </c:pt>
                <c:pt idx="12178">
                  <c:v>3.0950485E7</c:v>
                </c:pt>
                <c:pt idx="12179">
                  <c:v>2.8585701E7</c:v>
                </c:pt>
                <c:pt idx="12180">
                  <c:v>2.7805611E7</c:v>
                </c:pt>
                <c:pt idx="12181">
                  <c:v>2.9716075E7</c:v>
                </c:pt>
                <c:pt idx="12182">
                  <c:v>3.2228595E7</c:v>
                </c:pt>
                <c:pt idx="12183">
                  <c:v>3.2970659E7</c:v>
                </c:pt>
                <c:pt idx="12184">
                  <c:v>3.1255694E7</c:v>
                </c:pt>
                <c:pt idx="12185">
                  <c:v>2.8914985E7</c:v>
                </c:pt>
                <c:pt idx="12186">
                  <c:v>2.8684115E7</c:v>
                </c:pt>
                <c:pt idx="12187">
                  <c:v>3.091317E7</c:v>
                </c:pt>
                <c:pt idx="12188">
                  <c:v>3.3329614E7</c:v>
                </c:pt>
                <c:pt idx="12189">
                  <c:v>3.3231202E7</c:v>
                </c:pt>
                <c:pt idx="12190">
                  <c:v>3.1062298E7</c:v>
                </c:pt>
                <c:pt idx="12191">
                  <c:v>2.865363E7</c:v>
                </c:pt>
                <c:pt idx="12192">
                  <c:v>2.8844539E7</c:v>
                </c:pt>
                <c:pt idx="12193">
                  <c:v>3.1162651E7</c:v>
                </c:pt>
                <c:pt idx="12194">
                  <c:v>3.3145858E7</c:v>
                </c:pt>
                <c:pt idx="12195">
                  <c:v>3.2531213E7</c:v>
                </c:pt>
                <c:pt idx="12196">
                  <c:v>2.9716049E7</c:v>
                </c:pt>
                <c:pt idx="12197">
                  <c:v>2.7833244E7</c:v>
                </c:pt>
                <c:pt idx="12198">
                  <c:v>2.8498189E7</c:v>
                </c:pt>
                <c:pt idx="12199">
                  <c:v>3.0746458E7</c:v>
                </c:pt>
                <c:pt idx="12200">
                  <c:v>3.2247939E7</c:v>
                </c:pt>
                <c:pt idx="12201">
                  <c:v>3.1082682E7</c:v>
                </c:pt>
                <c:pt idx="12202">
                  <c:v>2.846829E7</c:v>
                </c:pt>
                <c:pt idx="12203">
                  <c:v>2.6938043E7</c:v>
                </c:pt>
                <c:pt idx="12204">
                  <c:v>2.8174401E7</c:v>
                </c:pt>
                <c:pt idx="12205">
                  <c:v>3.0608871E7</c:v>
                </c:pt>
                <c:pt idx="12206">
                  <c:v>3.1705649E7</c:v>
                </c:pt>
                <c:pt idx="12207">
                  <c:v>2.9971498E7</c:v>
                </c:pt>
                <c:pt idx="12208">
                  <c:v>2.7471589E7</c:v>
                </c:pt>
                <c:pt idx="12209">
                  <c:v>2.664364E7</c:v>
                </c:pt>
                <c:pt idx="12210">
                  <c:v>2.8371013E7</c:v>
                </c:pt>
                <c:pt idx="12211">
                  <c:v>3.0883528E7</c:v>
                </c:pt>
                <c:pt idx="12212">
                  <c:v>3.1905951E7</c:v>
                </c:pt>
                <c:pt idx="12213">
                  <c:v>2.9896399E7</c:v>
                </c:pt>
                <c:pt idx="12214">
                  <c:v>2.7309725E7</c:v>
                </c:pt>
                <c:pt idx="12215">
                  <c:v>2.6892974E7</c:v>
                </c:pt>
                <c:pt idx="12216">
                  <c:v>2.897267E7</c:v>
                </c:pt>
                <c:pt idx="12217">
                  <c:v>3.1281077E7</c:v>
                </c:pt>
                <c:pt idx="12218">
                  <c:v>3.1486562E7</c:v>
                </c:pt>
                <c:pt idx="12219">
                  <c:v>2.9529554E7</c:v>
                </c:pt>
                <c:pt idx="12220">
                  <c:v>2.7489609E7</c:v>
                </c:pt>
                <c:pt idx="12221">
                  <c:v>2.747255E7</c:v>
                </c:pt>
                <c:pt idx="12222">
                  <c:v>2.9948756E7</c:v>
                </c:pt>
                <c:pt idx="12223">
                  <c:v>3.2210296E7</c:v>
                </c:pt>
                <c:pt idx="12224">
                  <c:v>3.2059382E7</c:v>
                </c:pt>
                <c:pt idx="12225">
                  <c:v>2.9705307E7</c:v>
                </c:pt>
                <c:pt idx="12226">
                  <c:v>2.7894899E7</c:v>
                </c:pt>
                <c:pt idx="12227">
                  <c:v>2.8607109E7</c:v>
                </c:pt>
                <c:pt idx="12228">
                  <c:v>3.116286E7</c:v>
                </c:pt>
                <c:pt idx="12229">
                  <c:v>3.283966E7</c:v>
                </c:pt>
                <c:pt idx="12230">
                  <c:v>3.2050847E7</c:v>
                </c:pt>
                <c:pt idx="12231">
                  <c:v>2.9670508E7</c:v>
                </c:pt>
                <c:pt idx="12232">
                  <c:v>2.8043668E7</c:v>
                </c:pt>
                <c:pt idx="12233">
                  <c:v>2.9100418E7</c:v>
                </c:pt>
                <c:pt idx="12234">
                  <c:v>3.180431E7</c:v>
                </c:pt>
                <c:pt idx="12235">
                  <c:v>3.3006318E7</c:v>
                </c:pt>
                <c:pt idx="12236">
                  <c:v>3.1253146E7</c:v>
                </c:pt>
                <c:pt idx="12237">
                  <c:v>2.8498453E7</c:v>
                </c:pt>
                <c:pt idx="12238">
                  <c:v>2.7352829E7</c:v>
                </c:pt>
                <c:pt idx="12239">
                  <c:v>2.8997763E7</c:v>
                </c:pt>
                <c:pt idx="12240">
                  <c:v>3.1238728E7</c:v>
                </c:pt>
                <c:pt idx="12241">
                  <c:v>3.1924407E7</c:v>
                </c:pt>
                <c:pt idx="12242">
                  <c:v>2.9904234E7</c:v>
                </c:pt>
                <c:pt idx="12243">
                  <c:v>2.7317606E7</c:v>
                </c:pt>
                <c:pt idx="12244">
                  <c:v>2.664039E7</c:v>
                </c:pt>
                <c:pt idx="12245">
                  <c:v>2.8630281E7</c:v>
                </c:pt>
                <c:pt idx="12246">
                  <c:v>3.0840849E7</c:v>
                </c:pt>
                <c:pt idx="12247">
                  <c:v>3.0924794E7</c:v>
                </c:pt>
                <c:pt idx="12248">
                  <c:v>2.8791001E7</c:v>
                </c:pt>
                <c:pt idx="12249">
                  <c:v>2.6603389E7</c:v>
                </c:pt>
                <c:pt idx="12250">
                  <c:v>2.6580354E7</c:v>
                </c:pt>
                <c:pt idx="12251">
                  <c:v>2.8800746E7</c:v>
                </c:pt>
                <c:pt idx="12252">
                  <c:v>3.0953627E7</c:v>
                </c:pt>
                <c:pt idx="12253">
                  <c:v>3.1155526E7</c:v>
                </c:pt>
                <c:pt idx="12254">
                  <c:v>2.8769096E7</c:v>
                </c:pt>
                <c:pt idx="12255">
                  <c:v>2.7005269E7</c:v>
                </c:pt>
                <c:pt idx="12256">
                  <c:v>2.7462382E7</c:v>
                </c:pt>
                <c:pt idx="12257">
                  <c:v>2.9949097E7</c:v>
                </c:pt>
                <c:pt idx="12258">
                  <c:v>3.2026561E7</c:v>
                </c:pt>
                <c:pt idx="12259">
                  <c:v>3.1870624E7</c:v>
                </c:pt>
                <c:pt idx="12260">
                  <c:v>2.9728576E7</c:v>
                </c:pt>
                <c:pt idx="12261">
                  <c:v>2.8084457E7</c:v>
                </c:pt>
                <c:pt idx="12262">
                  <c:v>2.8988818E7</c:v>
                </c:pt>
                <c:pt idx="12263">
                  <c:v>3.1665445E7</c:v>
                </c:pt>
                <c:pt idx="12264">
                  <c:v>3.3386329E7</c:v>
                </c:pt>
                <c:pt idx="12265">
                  <c:v>3.2160301E7</c:v>
                </c:pt>
                <c:pt idx="12266">
                  <c:v>2.9551931E7</c:v>
                </c:pt>
                <c:pt idx="12267">
                  <c:v>2.8547186E7</c:v>
                </c:pt>
                <c:pt idx="12268">
                  <c:v>2.9883776E7</c:v>
                </c:pt>
                <c:pt idx="12269">
                  <c:v>3.2409716E7</c:v>
                </c:pt>
                <c:pt idx="12270">
                  <c:v>3.3063652E7</c:v>
                </c:pt>
                <c:pt idx="12271">
                  <c:v>3.1072441E7</c:v>
                </c:pt>
                <c:pt idx="12272">
                  <c:v>2.820714E7</c:v>
                </c:pt>
                <c:pt idx="12273">
                  <c:v>2.727705E7</c:v>
                </c:pt>
                <c:pt idx="12274">
                  <c:v>2.9070362E7</c:v>
                </c:pt>
                <c:pt idx="12275">
                  <c:v>3.1381293E7</c:v>
                </c:pt>
                <c:pt idx="12276">
                  <c:v>3.1642993E7</c:v>
                </c:pt>
                <c:pt idx="12277">
                  <c:v>2.9226184E7</c:v>
                </c:pt>
                <c:pt idx="12278">
                  <c:v>2.6895988E7</c:v>
                </c:pt>
                <c:pt idx="12279">
                  <c:v>2.6491124E7</c:v>
                </c:pt>
                <c:pt idx="12280">
                  <c:v>2.8666487E7</c:v>
                </c:pt>
                <c:pt idx="12281">
                  <c:v>3.093404E7</c:v>
                </c:pt>
                <c:pt idx="12282">
                  <c:v>3.0827712E7</c:v>
                </c:pt>
                <c:pt idx="12283">
                  <c:v>2.8710735E7</c:v>
                </c:pt>
                <c:pt idx="12284">
                  <c:v>2.6625454E7</c:v>
                </c:pt>
                <c:pt idx="12285">
                  <c:v>2.6775614E7</c:v>
                </c:pt>
                <c:pt idx="12286">
                  <c:v>2.9141552E7</c:v>
                </c:pt>
                <c:pt idx="12287">
                  <c:v>3.1288976E7</c:v>
                </c:pt>
                <c:pt idx="12288">
                  <c:v>3.1120271E7</c:v>
                </c:pt>
                <c:pt idx="12289">
                  <c:v>2.8670224E7</c:v>
                </c:pt>
                <c:pt idx="12290">
                  <c:v>2.6988514E7</c:v>
                </c:pt>
                <c:pt idx="12291">
                  <c:v>2.7937114E7</c:v>
                </c:pt>
                <c:pt idx="12292">
                  <c:v>3.0661964E7</c:v>
                </c:pt>
                <c:pt idx="12293">
                  <c:v>3.2129576E7</c:v>
                </c:pt>
                <c:pt idx="12294">
                  <c:v>3.1067048E7</c:v>
                </c:pt>
                <c:pt idx="12295">
                  <c:v>2.8652112E7</c:v>
                </c:pt>
                <c:pt idx="12296">
                  <c:v>2.7355269E7</c:v>
                </c:pt>
                <c:pt idx="12297">
                  <c:v>2.8606229E7</c:v>
                </c:pt>
                <c:pt idx="12298">
                  <c:v>3.1442213E7</c:v>
                </c:pt>
                <c:pt idx="12299">
                  <c:v>3.2585072E7</c:v>
                </c:pt>
                <c:pt idx="12300">
                  <c:v>3.0960683E7</c:v>
                </c:pt>
                <c:pt idx="12301">
                  <c:v>2.8319364E7</c:v>
                </c:pt>
                <c:pt idx="12302">
                  <c:v>2.7587587E7</c:v>
                </c:pt>
                <c:pt idx="12303">
                  <c:v>2.9374259E7</c:v>
                </c:pt>
                <c:pt idx="12304">
                  <c:v>3.1601963E7</c:v>
                </c:pt>
                <c:pt idx="12305">
                  <c:v>3.2190795E7</c:v>
                </c:pt>
                <c:pt idx="12306">
                  <c:v>3.0203364E7</c:v>
                </c:pt>
                <c:pt idx="12307">
                  <c:v>2.7824559E7</c:v>
                </c:pt>
                <c:pt idx="12308">
                  <c:v>2.7549036E7</c:v>
                </c:pt>
                <c:pt idx="12309">
                  <c:v>2.9444196E7</c:v>
                </c:pt>
                <c:pt idx="12310">
                  <c:v>3.1752792E7</c:v>
                </c:pt>
                <c:pt idx="12311">
                  <c:v>3.1637341E7</c:v>
                </c:pt>
                <c:pt idx="12312">
                  <c:v>2.9283829E7</c:v>
                </c:pt>
                <c:pt idx="12313">
                  <c:v>2.6968537E7</c:v>
                </c:pt>
                <c:pt idx="12314">
                  <c:v>2.7073461E7</c:v>
                </c:pt>
                <c:pt idx="12315">
                  <c:v>2.9240229E7</c:v>
                </c:pt>
                <c:pt idx="12316">
                  <c:v>3.1152111E7</c:v>
                </c:pt>
                <c:pt idx="12317">
                  <c:v>3.0841062E7</c:v>
                </c:pt>
                <c:pt idx="12318">
                  <c:v>2.8264748E7</c:v>
                </c:pt>
                <c:pt idx="12319">
                  <c:v>2.6454679E7</c:v>
                </c:pt>
                <c:pt idx="12320">
                  <c:v>2.7066541E7</c:v>
                </c:pt>
                <c:pt idx="12321">
                  <c:v>2.9458139E7</c:v>
                </c:pt>
                <c:pt idx="12322">
                  <c:v>3.1417479E7</c:v>
                </c:pt>
                <c:pt idx="12323">
                  <c:v>3.0544462E7</c:v>
                </c:pt>
                <c:pt idx="12324">
                  <c:v>2.8138105E7</c:v>
                </c:pt>
                <c:pt idx="12325">
                  <c:v>2.6774406E7</c:v>
                </c:pt>
                <c:pt idx="12326">
                  <c:v>2.7915207E7</c:v>
                </c:pt>
                <c:pt idx="12327">
                  <c:v>3.0373016E7</c:v>
                </c:pt>
                <c:pt idx="12328">
                  <c:v>3.1640776E7</c:v>
                </c:pt>
                <c:pt idx="12329">
                  <c:v>3.0339349E7</c:v>
                </c:pt>
                <c:pt idx="12330">
                  <c:v>2.7856846E7</c:v>
                </c:pt>
                <c:pt idx="12331">
                  <c:v>2.6905629E7</c:v>
                </c:pt>
                <c:pt idx="12332">
                  <c:v>2.8403962E7</c:v>
                </c:pt>
                <c:pt idx="12333">
                  <c:v>3.0905849E7</c:v>
                </c:pt>
                <c:pt idx="12334">
                  <c:v>3.1803982E7</c:v>
                </c:pt>
                <c:pt idx="12335">
                  <c:v>3.010953E7</c:v>
                </c:pt>
                <c:pt idx="12336">
                  <c:v>2.7697848E7</c:v>
                </c:pt>
                <c:pt idx="12337">
                  <c:v>2.7277969E7</c:v>
                </c:pt>
                <c:pt idx="12338">
                  <c:v>2.9263692E7</c:v>
                </c:pt>
                <c:pt idx="12339">
                  <c:v>3.1639843E7</c:v>
                </c:pt>
                <c:pt idx="12340">
                  <c:v>3.2025601E7</c:v>
                </c:pt>
                <c:pt idx="12341">
                  <c:v>2.9915981E7</c:v>
                </c:pt>
                <c:pt idx="12342">
                  <c:v>2.7660116E7</c:v>
                </c:pt>
                <c:pt idx="12343">
                  <c:v>2.769566E7</c:v>
                </c:pt>
                <c:pt idx="12344">
                  <c:v>2.9903125E7</c:v>
                </c:pt>
                <c:pt idx="12345">
                  <c:v>3.1864248E7</c:v>
                </c:pt>
                <c:pt idx="12346">
                  <c:v>3.1320948E7</c:v>
                </c:pt>
                <c:pt idx="12347">
                  <c:v>2.866474E7</c:v>
                </c:pt>
                <c:pt idx="12348">
                  <c:v>2.6449628E7</c:v>
                </c:pt>
                <c:pt idx="12349">
                  <c:v>2.7020519E7</c:v>
                </c:pt>
                <c:pt idx="12350">
                  <c:v>2.933859E7</c:v>
                </c:pt>
                <c:pt idx="12351">
                  <c:v>3.1068042E7</c:v>
                </c:pt>
                <c:pt idx="12352">
                  <c:v>3.0470915E7</c:v>
                </c:pt>
                <c:pt idx="12353">
                  <c:v>2.7830127E7</c:v>
                </c:pt>
                <c:pt idx="12354">
                  <c:v>2.6292963E7</c:v>
                </c:pt>
                <c:pt idx="12355">
                  <c:v>2.7295565E7</c:v>
                </c:pt>
                <c:pt idx="12356">
                  <c:v>2.9666365E7</c:v>
                </c:pt>
                <c:pt idx="12357">
                  <c:v>3.1138557E7</c:v>
                </c:pt>
                <c:pt idx="12358">
                  <c:v>3.000113E7</c:v>
                </c:pt>
                <c:pt idx="12359">
                  <c:v>2.7642942E7</c:v>
                </c:pt>
                <c:pt idx="12360">
                  <c:v>2.6605058E7</c:v>
                </c:pt>
                <c:pt idx="12361">
                  <c:v>2.8004299E7</c:v>
                </c:pt>
                <c:pt idx="12362">
                  <c:v>3.0348526E7</c:v>
                </c:pt>
                <c:pt idx="12363">
                  <c:v>3.1008462E7</c:v>
                </c:pt>
                <c:pt idx="12364">
                  <c:v>2.9320394E7</c:v>
                </c:pt>
                <c:pt idx="12365">
                  <c:v>2.6716309E7</c:v>
                </c:pt>
                <c:pt idx="12366">
                  <c:v>2.6201698E7</c:v>
                </c:pt>
                <c:pt idx="12367">
                  <c:v>2.8107001E7</c:v>
                </c:pt>
                <c:pt idx="12368">
                  <c:v>3.065768E7</c:v>
                </c:pt>
                <c:pt idx="12369">
                  <c:v>3.1231752E7</c:v>
                </c:pt>
                <c:pt idx="12370">
                  <c:v>2.9320168E7</c:v>
                </c:pt>
                <c:pt idx="12371">
                  <c:v>2.7259944E7</c:v>
                </c:pt>
                <c:pt idx="12372">
                  <c:v>2.7365593E7</c:v>
                </c:pt>
                <c:pt idx="12373">
                  <c:v>2.9675336E7</c:v>
                </c:pt>
                <c:pt idx="12374">
                  <c:v>3.2153334E7</c:v>
                </c:pt>
                <c:pt idx="12375">
                  <c:v>3.222996E7</c:v>
                </c:pt>
                <c:pt idx="12376">
                  <c:v>3.0118881E7</c:v>
                </c:pt>
                <c:pt idx="12377">
                  <c:v>2.8087734E7</c:v>
                </c:pt>
                <c:pt idx="12378">
                  <c:v>2.8500131E7</c:v>
                </c:pt>
                <c:pt idx="12379">
                  <c:v>3.0644471E7</c:v>
                </c:pt>
                <c:pt idx="12380">
                  <c:v>3.2459383E7</c:v>
                </c:pt>
                <c:pt idx="12381">
                  <c:v>3.1545506E7</c:v>
                </c:pt>
                <c:pt idx="12382">
                  <c:v>2.8932373E7</c:v>
                </c:pt>
                <c:pt idx="12383">
                  <c:v>2.7087616E7</c:v>
                </c:pt>
                <c:pt idx="12384">
                  <c:v>2.7866712E7</c:v>
                </c:pt>
                <c:pt idx="12385">
                  <c:v>3.0359187E7</c:v>
                </c:pt>
                <c:pt idx="12386">
                  <c:v>3.171108E7</c:v>
                </c:pt>
                <c:pt idx="12387">
                  <c:v>3.0368058E7</c:v>
                </c:pt>
                <c:pt idx="12388">
                  <c:v>2.7543612E7</c:v>
                </c:pt>
                <c:pt idx="12389">
                  <c:v>2.6239984E7</c:v>
                </c:pt>
                <c:pt idx="12390">
                  <c:v>2.7660167E7</c:v>
                </c:pt>
                <c:pt idx="12391">
                  <c:v>3.0334918E7</c:v>
                </c:pt>
                <c:pt idx="12392">
                  <c:v>3.1578693E7</c:v>
                </c:pt>
                <c:pt idx="12393">
                  <c:v>3.0046975E7</c:v>
                </c:pt>
                <c:pt idx="12394">
                  <c:v>2.7639179E7</c:v>
                </c:pt>
                <c:pt idx="12395">
                  <c:v>2.6822828E7</c:v>
                </c:pt>
                <c:pt idx="12396">
                  <c:v>2.8437968E7</c:v>
                </c:pt>
                <c:pt idx="12397">
                  <c:v>3.0821328E7</c:v>
                </c:pt>
                <c:pt idx="12398">
                  <c:v>3.1409373E7</c:v>
                </c:pt>
                <c:pt idx="12399">
                  <c:v>2.9541202E7</c:v>
                </c:pt>
                <c:pt idx="12400">
                  <c:v>2.728801E7</c:v>
                </c:pt>
                <c:pt idx="12401">
                  <c:v>2.7234678E7</c:v>
                </c:pt>
                <c:pt idx="12402">
                  <c:v>2.937525E7</c:v>
                </c:pt>
                <c:pt idx="12403">
                  <c:v>3.1725778E7</c:v>
                </c:pt>
                <c:pt idx="12404">
                  <c:v>3.1475322E7</c:v>
                </c:pt>
                <c:pt idx="12405">
                  <c:v>2.923993E7</c:v>
                </c:pt>
                <c:pt idx="12406">
                  <c:v>2.7125289E7</c:v>
                </c:pt>
                <c:pt idx="12407">
                  <c:v>2.7372797E7</c:v>
                </c:pt>
                <c:pt idx="12408">
                  <c:v>2.971913E7</c:v>
                </c:pt>
                <c:pt idx="12409">
                  <c:v>3.1924754E7</c:v>
                </c:pt>
                <c:pt idx="12410">
                  <c:v>3.1458802E7</c:v>
                </c:pt>
                <c:pt idx="12411">
                  <c:v>2.9015725E7</c:v>
                </c:pt>
                <c:pt idx="12412">
                  <c:v>2.7255669E7</c:v>
                </c:pt>
                <c:pt idx="12413">
                  <c:v>2.8021084E7</c:v>
                </c:pt>
                <c:pt idx="12414">
                  <c:v>3.0529792E7</c:v>
                </c:pt>
                <c:pt idx="12415">
                  <c:v>3.2316327E7</c:v>
                </c:pt>
                <c:pt idx="12416">
                  <c:v>3.1080026E7</c:v>
                </c:pt>
                <c:pt idx="12417">
                  <c:v>2.8688706E7</c:v>
                </c:pt>
                <c:pt idx="12418">
                  <c:v>2.7265655E7</c:v>
                </c:pt>
                <c:pt idx="12419">
                  <c:v>2.8567347E7</c:v>
                </c:pt>
                <c:pt idx="12420">
                  <c:v>3.1075576E7</c:v>
                </c:pt>
                <c:pt idx="12421">
                  <c:v>3.2281888E7</c:v>
                </c:pt>
                <c:pt idx="12422">
                  <c:v>3.0523407E7</c:v>
                </c:pt>
                <c:pt idx="12423">
                  <c:v>2.7906394E7</c:v>
                </c:pt>
                <c:pt idx="12424">
                  <c:v>2.6956013E7</c:v>
                </c:pt>
                <c:pt idx="12425">
                  <c:v>2.8704461E7</c:v>
                </c:pt>
                <c:pt idx="12426">
                  <c:v>3.1064017E7</c:v>
                </c:pt>
                <c:pt idx="12427">
                  <c:v>3.1744711E7</c:v>
                </c:pt>
                <c:pt idx="12428">
                  <c:v>2.9749052E7</c:v>
                </c:pt>
                <c:pt idx="12429">
                  <c:v>2.7313849E7</c:v>
                </c:pt>
                <c:pt idx="12430">
                  <c:v>2.6782418E7</c:v>
                </c:pt>
                <c:pt idx="12431">
                  <c:v>2.896789E7</c:v>
                </c:pt>
                <c:pt idx="12432">
                  <c:v>3.1387338E7</c:v>
                </c:pt>
                <c:pt idx="12433">
                  <c:v>3.1503285E7</c:v>
                </c:pt>
                <c:pt idx="12434">
                  <c:v>2.9375584E7</c:v>
                </c:pt>
                <c:pt idx="12435">
                  <c:v>2.7337682E7</c:v>
                </c:pt>
                <c:pt idx="12436">
                  <c:v>2.7447439E7</c:v>
                </c:pt>
                <c:pt idx="12437">
                  <c:v>2.9570332E7</c:v>
                </c:pt>
                <c:pt idx="12438">
                  <c:v>3.1690318E7</c:v>
                </c:pt>
                <c:pt idx="12439">
                  <c:v>3.1606785E7</c:v>
                </c:pt>
                <c:pt idx="12440">
                  <c:v>2.9199455E7</c:v>
                </c:pt>
                <c:pt idx="12441">
                  <c:v>2.7259264E7</c:v>
                </c:pt>
                <c:pt idx="12442">
                  <c:v>2.79981E7</c:v>
                </c:pt>
                <c:pt idx="12443">
                  <c:v>3.0832571E7</c:v>
                </c:pt>
                <c:pt idx="12444">
                  <c:v>3.2567706E7</c:v>
                </c:pt>
                <c:pt idx="12445">
                  <c:v>3.1460095E7</c:v>
                </c:pt>
                <c:pt idx="12446">
                  <c:v>2.9051128E7</c:v>
                </c:pt>
                <c:pt idx="12447">
                  <c:v>2.7535591E7</c:v>
                </c:pt>
                <c:pt idx="12448">
                  <c:v>2.8769431E7</c:v>
                </c:pt>
                <c:pt idx="12449">
                  <c:v>3.1492159E7</c:v>
                </c:pt>
                <c:pt idx="12450">
                  <c:v>3.2952739E7</c:v>
                </c:pt>
                <c:pt idx="12451">
                  <c:v>3.1439952E7</c:v>
                </c:pt>
                <c:pt idx="12452">
                  <c:v>2.8741012E7</c:v>
                </c:pt>
                <c:pt idx="12453">
                  <c:v>2.7649077E7</c:v>
                </c:pt>
                <c:pt idx="12454">
                  <c:v>2.9346012E7</c:v>
                </c:pt>
                <c:pt idx="12455">
                  <c:v>3.1840196E7</c:v>
                </c:pt>
                <c:pt idx="12456">
                  <c:v>3.2265359E7</c:v>
                </c:pt>
                <c:pt idx="12457">
                  <c:v>3.0172928E7</c:v>
                </c:pt>
                <c:pt idx="12458">
                  <c:v>2.7718307E7</c:v>
                </c:pt>
                <c:pt idx="12459">
                  <c:v>2.7191491E7</c:v>
                </c:pt>
                <c:pt idx="12460">
                  <c:v>2.9088961E7</c:v>
                </c:pt>
                <c:pt idx="12461">
                  <c:v>3.1515672E7</c:v>
                </c:pt>
                <c:pt idx="12462">
                  <c:v>3.1790019E7</c:v>
                </c:pt>
                <c:pt idx="12463">
                  <c:v>2.9569715E7</c:v>
                </c:pt>
                <c:pt idx="12464">
                  <c:v>2.7221535E7</c:v>
                </c:pt>
                <c:pt idx="12465">
                  <c:v>2.7167408E7</c:v>
                </c:pt>
                <c:pt idx="12466">
                  <c:v>2.9510028E7</c:v>
                </c:pt>
                <c:pt idx="12467">
                  <c:v>3.1522092E7</c:v>
                </c:pt>
                <c:pt idx="12468">
                  <c:v>3.1318136E7</c:v>
                </c:pt>
                <c:pt idx="12469">
                  <c:v>2.9034209E7</c:v>
                </c:pt>
                <c:pt idx="12470">
                  <c:v>2.718294E7</c:v>
                </c:pt>
                <c:pt idx="12471">
                  <c:v>2.7598856E7</c:v>
                </c:pt>
                <c:pt idx="12472">
                  <c:v>3.0029787E7</c:v>
                </c:pt>
                <c:pt idx="12473">
                  <c:v>3.197361E7</c:v>
                </c:pt>
                <c:pt idx="12474">
                  <c:v>3.1248381E7</c:v>
                </c:pt>
                <c:pt idx="12475">
                  <c:v>2.8557198E7</c:v>
                </c:pt>
                <c:pt idx="12476">
                  <c:v>2.7004567E7</c:v>
                </c:pt>
                <c:pt idx="12477">
                  <c:v>2.817211E7</c:v>
                </c:pt>
                <c:pt idx="12478">
                  <c:v>3.0791395E7</c:v>
                </c:pt>
                <c:pt idx="12479">
                  <c:v>3.2319335E7</c:v>
                </c:pt>
                <c:pt idx="12480">
                  <c:v>3.1129427E7</c:v>
                </c:pt>
                <c:pt idx="12481">
                  <c:v>2.8496775E7</c:v>
                </c:pt>
                <c:pt idx="12482">
                  <c:v>2.7380119E7</c:v>
                </c:pt>
                <c:pt idx="12483">
                  <c:v>2.8965364E7</c:v>
                </c:pt>
                <c:pt idx="12484">
                  <c:v>3.1783437E7</c:v>
                </c:pt>
                <c:pt idx="12485">
                  <c:v>3.2863119E7</c:v>
                </c:pt>
                <c:pt idx="12486">
                  <c:v>3.1111734E7</c:v>
                </c:pt>
                <c:pt idx="12487">
                  <c:v>2.8554487E7</c:v>
                </c:pt>
                <c:pt idx="12488">
                  <c:v>2.8054415E7</c:v>
                </c:pt>
                <c:pt idx="12489">
                  <c:v>2.991029E7</c:v>
                </c:pt>
                <c:pt idx="12490">
                  <c:v>3.2092802E7</c:v>
                </c:pt>
                <c:pt idx="12491">
                  <c:v>3.2162202E7</c:v>
                </c:pt>
                <c:pt idx="12492">
                  <c:v>2.9763315E7</c:v>
                </c:pt>
                <c:pt idx="12493">
                  <c:v>2.7458079E7</c:v>
                </c:pt>
                <c:pt idx="12494">
                  <c:v>2.7409359E7</c:v>
                </c:pt>
                <c:pt idx="12495">
                  <c:v>2.9647804E7</c:v>
                </c:pt>
                <c:pt idx="12496">
                  <c:v>3.1784083E7</c:v>
                </c:pt>
                <c:pt idx="12497">
                  <c:v>3.142221E7</c:v>
                </c:pt>
                <c:pt idx="12498">
                  <c:v>2.8810269E7</c:v>
                </c:pt>
                <c:pt idx="12499">
                  <c:v>2.6729774E7</c:v>
                </c:pt>
                <c:pt idx="12500">
                  <c:v>2.6927282E7</c:v>
                </c:pt>
                <c:pt idx="12501">
                  <c:v>2.9449775E7</c:v>
                </c:pt>
                <c:pt idx="12502">
                  <c:v>3.1398884E7</c:v>
                </c:pt>
                <c:pt idx="12503">
                  <c:v>3.0708517E7</c:v>
                </c:pt>
                <c:pt idx="12504">
                  <c:v>2.8422576E7</c:v>
                </c:pt>
                <c:pt idx="12505">
                  <c:v>2.6802223E7</c:v>
                </c:pt>
                <c:pt idx="12506">
                  <c:v>2.7614579E7</c:v>
                </c:pt>
                <c:pt idx="12507">
                  <c:v>3.0100392E7</c:v>
                </c:pt>
                <c:pt idx="12508">
                  <c:v>3.1729747E7</c:v>
                </c:pt>
                <c:pt idx="12509">
                  <c:v>3.0837733E7</c:v>
                </c:pt>
                <c:pt idx="12510">
                  <c:v>2.8444285E7</c:v>
                </c:pt>
                <c:pt idx="12511">
                  <c:v>2.7280409E7</c:v>
                </c:pt>
                <c:pt idx="12512">
                  <c:v>2.8584144E7</c:v>
                </c:pt>
                <c:pt idx="12513">
                  <c:v>3.1340969E7</c:v>
                </c:pt>
                <c:pt idx="12514">
                  <c:v>3.2441E7</c:v>
                </c:pt>
                <c:pt idx="12515">
                  <c:v>3.0911171E7</c:v>
                </c:pt>
                <c:pt idx="12516">
                  <c:v>2.8668872E7</c:v>
                </c:pt>
                <c:pt idx="12517">
                  <c:v>2.789412E7</c:v>
                </c:pt>
                <c:pt idx="12518">
                  <c:v>2.9676193E7</c:v>
                </c:pt>
                <c:pt idx="12519">
                  <c:v>3.2403033E7</c:v>
                </c:pt>
                <c:pt idx="12520">
                  <c:v>3.3125236E7</c:v>
                </c:pt>
                <c:pt idx="12521">
                  <c:v>3.0907641E7</c:v>
                </c:pt>
                <c:pt idx="12522">
                  <c:v>2.8258521E7</c:v>
                </c:pt>
                <c:pt idx="12523">
                  <c:v>2.8047249E7</c:v>
                </c:pt>
                <c:pt idx="12524">
                  <c:v>3.0276476E7</c:v>
                </c:pt>
                <c:pt idx="12525">
                  <c:v>3.2679073E7</c:v>
                </c:pt>
                <c:pt idx="12526">
                  <c:v>3.2569457E7</c:v>
                </c:pt>
                <c:pt idx="12527">
                  <c:v>2.994109E7</c:v>
                </c:pt>
                <c:pt idx="12528">
                  <c:v>2.7660197E7</c:v>
                </c:pt>
                <c:pt idx="12529">
                  <c:v>2.7900783E7</c:v>
                </c:pt>
                <c:pt idx="12530">
                  <c:v>3.0368567E7</c:v>
                </c:pt>
                <c:pt idx="12531">
                  <c:v>3.2188494E7</c:v>
                </c:pt>
                <c:pt idx="12532">
                  <c:v>3.1300002E7</c:v>
                </c:pt>
                <c:pt idx="12533">
                  <c:v>2.8606102E7</c:v>
                </c:pt>
                <c:pt idx="12534">
                  <c:v>2.6833961E7</c:v>
                </c:pt>
                <c:pt idx="12535">
                  <c:v>2.7672068E7</c:v>
                </c:pt>
                <c:pt idx="12536">
                  <c:v>3.0088628E7</c:v>
                </c:pt>
                <c:pt idx="12537">
                  <c:v>3.1591881E7</c:v>
                </c:pt>
                <c:pt idx="12538">
                  <c:v>3.055012E7</c:v>
                </c:pt>
                <c:pt idx="12539">
                  <c:v>2.7951015E7</c:v>
                </c:pt>
                <c:pt idx="12540">
                  <c:v>2.6641446E7</c:v>
                </c:pt>
                <c:pt idx="12541">
                  <c:v>2.7990286E7</c:v>
                </c:pt>
                <c:pt idx="12542">
                  <c:v>3.045214E7</c:v>
                </c:pt>
                <c:pt idx="12543">
                  <c:v>3.1531307E7</c:v>
                </c:pt>
                <c:pt idx="12544">
                  <c:v>3.0233387E7</c:v>
                </c:pt>
                <c:pt idx="12545">
                  <c:v>2.785634E7</c:v>
                </c:pt>
                <c:pt idx="12546">
                  <c:v>2.7040372E7</c:v>
                </c:pt>
                <c:pt idx="12547">
                  <c:v>2.8652176E7</c:v>
                </c:pt>
                <c:pt idx="12548">
                  <c:v>3.1185981E7</c:v>
                </c:pt>
                <c:pt idx="12549">
                  <c:v>3.1939238E7</c:v>
                </c:pt>
                <c:pt idx="12550">
                  <c:v>3.0052069E7</c:v>
                </c:pt>
                <c:pt idx="12551">
                  <c:v>2.7586422E7</c:v>
                </c:pt>
                <c:pt idx="12552">
                  <c:v>2.7262278E7</c:v>
                </c:pt>
                <c:pt idx="12553">
                  <c:v>2.9409906E7</c:v>
                </c:pt>
                <c:pt idx="12554">
                  <c:v>3.1457342E7</c:v>
                </c:pt>
                <c:pt idx="12555">
                  <c:v>3.1450721E7</c:v>
                </c:pt>
                <c:pt idx="12556">
                  <c:v>2.9415902E7</c:v>
                </c:pt>
                <c:pt idx="12557">
                  <c:v>2.7358598E7</c:v>
                </c:pt>
                <c:pt idx="12558">
                  <c:v>2.7473572E7</c:v>
                </c:pt>
                <c:pt idx="12559">
                  <c:v>2.9751668E7</c:v>
                </c:pt>
                <c:pt idx="12560">
                  <c:v>3.1745683E7</c:v>
                </c:pt>
                <c:pt idx="12561">
                  <c:v>3.1274899E7</c:v>
                </c:pt>
                <c:pt idx="12562">
                  <c:v>2.8817518E7</c:v>
                </c:pt>
                <c:pt idx="12563">
                  <c:v>2.6977882E7</c:v>
                </c:pt>
                <c:pt idx="12564">
                  <c:v>2.7668633E7</c:v>
                </c:pt>
                <c:pt idx="12565">
                  <c:v>3.030174E7</c:v>
                </c:pt>
                <c:pt idx="12566">
                  <c:v>3.2038936E7</c:v>
                </c:pt>
                <c:pt idx="12567">
                  <c:v>3.1509893E7</c:v>
                </c:pt>
                <c:pt idx="12568">
                  <c:v>2.9093113E7</c:v>
                </c:pt>
                <c:pt idx="12569">
                  <c:v>2.7468113E7</c:v>
                </c:pt>
                <c:pt idx="12570">
                  <c:v>2.8534284E7</c:v>
                </c:pt>
                <c:pt idx="12571">
                  <c:v>3.1071949E7</c:v>
                </c:pt>
                <c:pt idx="12572">
                  <c:v>3.2290761E7</c:v>
                </c:pt>
                <c:pt idx="12573">
                  <c:v>3.0980485E7</c:v>
                </c:pt>
                <c:pt idx="12574">
                  <c:v>2.84749E7</c:v>
                </c:pt>
                <c:pt idx="12575">
                  <c:v>2.7324463E7</c:v>
                </c:pt>
                <c:pt idx="12576">
                  <c:v>2.8786477E7</c:v>
                </c:pt>
                <c:pt idx="12577">
                  <c:v>3.1162794E7</c:v>
                </c:pt>
                <c:pt idx="12578">
                  <c:v>3.1681895E7</c:v>
                </c:pt>
                <c:pt idx="12579">
                  <c:v>2.9922683E7</c:v>
                </c:pt>
                <c:pt idx="12580">
                  <c:v>2.7341218E7</c:v>
                </c:pt>
                <c:pt idx="12581">
                  <c:v>2.688913E7</c:v>
                </c:pt>
                <c:pt idx="12582">
                  <c:v>2.8765539E7</c:v>
                </c:pt>
                <c:pt idx="12583">
                  <c:v>3.1043089E7</c:v>
                </c:pt>
                <c:pt idx="12584">
                  <c:v>3.1225829E7</c:v>
                </c:pt>
                <c:pt idx="12585">
                  <c:v>2.9118528E7</c:v>
                </c:pt>
                <c:pt idx="12586">
                  <c:v>2.6897244E7</c:v>
                </c:pt>
                <c:pt idx="12587">
                  <c:v>2.6822671E7</c:v>
                </c:pt>
                <c:pt idx="12588">
                  <c:v>2.913608E7</c:v>
                </c:pt>
                <c:pt idx="12589">
                  <c:v>3.1454459E7</c:v>
                </c:pt>
                <c:pt idx="12590">
                  <c:v>3.1329147E7</c:v>
                </c:pt>
                <c:pt idx="12591">
                  <c:v>2.9073963E7</c:v>
                </c:pt>
                <c:pt idx="12592">
                  <c:v>2.6987327E7</c:v>
                </c:pt>
                <c:pt idx="12593">
                  <c:v>2.7470329E7</c:v>
                </c:pt>
                <c:pt idx="12594">
                  <c:v>2.9788796E7</c:v>
                </c:pt>
                <c:pt idx="12595">
                  <c:v>3.1798687E7</c:v>
                </c:pt>
                <c:pt idx="12596">
                  <c:v>3.1328906E7</c:v>
                </c:pt>
                <c:pt idx="12597">
                  <c:v>2.9097998E7</c:v>
                </c:pt>
                <c:pt idx="12598">
                  <c:v>2.7605248E7</c:v>
                </c:pt>
                <c:pt idx="12599">
                  <c:v>2.8710937E7</c:v>
                </c:pt>
                <c:pt idx="12600">
                  <c:v>3.129229E7</c:v>
                </c:pt>
                <c:pt idx="12601">
                  <c:v>3.2722414E7</c:v>
                </c:pt>
                <c:pt idx="12602">
                  <c:v>3.1713091E7</c:v>
                </c:pt>
                <c:pt idx="12603">
                  <c:v>2.9156508E7</c:v>
                </c:pt>
                <c:pt idx="12604">
                  <c:v>2.7961228E7</c:v>
                </c:pt>
                <c:pt idx="12605">
                  <c:v>2.9612736E7</c:v>
                </c:pt>
                <c:pt idx="12606">
                  <c:v>3.2058399E7</c:v>
                </c:pt>
                <c:pt idx="12607">
                  <c:v>3.3088029E7</c:v>
                </c:pt>
                <c:pt idx="12608">
                  <c:v>3.1514002E7</c:v>
                </c:pt>
                <c:pt idx="12609">
                  <c:v>2.8777106E7</c:v>
                </c:pt>
                <c:pt idx="12610">
                  <c:v>2.7978194E7</c:v>
                </c:pt>
                <c:pt idx="12611">
                  <c:v>2.9890112E7</c:v>
                </c:pt>
                <c:pt idx="12612">
                  <c:v>3.212214E7</c:v>
                </c:pt>
                <c:pt idx="12613">
                  <c:v>3.2455347E7</c:v>
                </c:pt>
                <c:pt idx="12614">
                  <c:v>3.0517515E7</c:v>
                </c:pt>
                <c:pt idx="12615">
                  <c:v>2.7837139E7</c:v>
                </c:pt>
                <c:pt idx="12616">
                  <c:v>2.7597517E7</c:v>
                </c:pt>
                <c:pt idx="12617">
                  <c:v>2.9515584E7</c:v>
                </c:pt>
                <c:pt idx="12618">
                  <c:v>3.1269851E7</c:v>
                </c:pt>
                <c:pt idx="12619">
                  <c:v>3.1041986E7</c:v>
                </c:pt>
                <c:pt idx="12620">
                  <c:v>2.8686221E7</c:v>
                </c:pt>
                <c:pt idx="12621">
                  <c:v>2.6375444E7</c:v>
                </c:pt>
                <c:pt idx="12622">
                  <c:v>2.6712089E7</c:v>
                </c:pt>
                <c:pt idx="12623">
                  <c:v>2.9167464E7</c:v>
                </c:pt>
                <c:pt idx="12624">
                  <c:v>3.0991562E7</c:v>
                </c:pt>
                <c:pt idx="12625">
                  <c:v>3.0643831E7</c:v>
                </c:pt>
                <c:pt idx="12626">
                  <c:v>2.8295191E7</c:v>
                </c:pt>
                <c:pt idx="12627">
                  <c:v>2.6415756E7</c:v>
                </c:pt>
                <c:pt idx="12628">
                  <c:v>2.7278228E7</c:v>
                </c:pt>
                <c:pt idx="12629">
                  <c:v>2.9910537E7</c:v>
                </c:pt>
                <c:pt idx="12630">
                  <c:v>3.177935E7</c:v>
                </c:pt>
                <c:pt idx="12631">
                  <c:v>3.1104674E7</c:v>
                </c:pt>
                <c:pt idx="12632">
                  <c:v>2.880038E7</c:v>
                </c:pt>
                <c:pt idx="12633">
                  <c:v>2.7519704E7</c:v>
                </c:pt>
                <c:pt idx="12634">
                  <c:v>2.8883976E7</c:v>
                </c:pt>
                <c:pt idx="12635">
                  <c:v>3.1449936E7</c:v>
                </c:pt>
                <c:pt idx="12636">
                  <c:v>3.2570545E7</c:v>
                </c:pt>
                <c:pt idx="12637">
                  <c:v>3.1058799E7</c:v>
                </c:pt>
                <c:pt idx="12638">
                  <c:v>2.8412753E7</c:v>
                </c:pt>
                <c:pt idx="12639">
                  <c:v>2.7510022E7</c:v>
                </c:pt>
                <c:pt idx="12640">
                  <c:v>2.9282134E7</c:v>
                </c:pt>
                <c:pt idx="12641">
                  <c:v>3.1908446E7</c:v>
                </c:pt>
                <c:pt idx="12642">
                  <c:v>3.2531413E7</c:v>
                </c:pt>
                <c:pt idx="12643">
                  <c:v>3.0493102E7</c:v>
                </c:pt>
                <c:pt idx="12644">
                  <c:v>2.7962268E7</c:v>
                </c:pt>
                <c:pt idx="12645">
                  <c:v>2.7623092E7</c:v>
                </c:pt>
                <c:pt idx="12646">
                  <c:v>2.9826476E7</c:v>
                </c:pt>
                <c:pt idx="12647">
                  <c:v>3.2065344E7</c:v>
                </c:pt>
                <c:pt idx="12648">
                  <c:v>3.2016723E7</c:v>
                </c:pt>
                <c:pt idx="12649">
                  <c:v>2.9588487E7</c:v>
                </c:pt>
                <c:pt idx="12650">
                  <c:v>2.7345011E7</c:v>
                </c:pt>
                <c:pt idx="12651">
                  <c:v>2.760364E7</c:v>
                </c:pt>
                <c:pt idx="12652">
                  <c:v>2.9811169E7</c:v>
                </c:pt>
                <c:pt idx="12653">
                  <c:v>3.1719304E7</c:v>
                </c:pt>
                <c:pt idx="12654">
                  <c:v>3.1121851E7</c:v>
                </c:pt>
                <c:pt idx="12655">
                  <c:v>2.8463496E7</c:v>
                </c:pt>
                <c:pt idx="12656">
                  <c:v>2.6680643E7</c:v>
                </c:pt>
                <c:pt idx="12657">
                  <c:v>2.7434027E7</c:v>
                </c:pt>
                <c:pt idx="12658">
                  <c:v>2.9851806E7</c:v>
                </c:pt>
                <c:pt idx="12659">
                  <c:v>3.1251277E7</c:v>
                </c:pt>
                <c:pt idx="12660">
                  <c:v>3.0218705E7</c:v>
                </c:pt>
                <c:pt idx="12661">
                  <c:v>2.776391E7</c:v>
                </c:pt>
                <c:pt idx="12662">
                  <c:v>2.6424978E7</c:v>
                </c:pt>
                <c:pt idx="12663">
                  <c:v>2.7697752E7</c:v>
                </c:pt>
                <c:pt idx="12664">
                  <c:v>3.0138201E7</c:v>
                </c:pt>
                <c:pt idx="12665">
                  <c:v>3.1659564E7</c:v>
                </c:pt>
                <c:pt idx="12666">
                  <c:v>3.0481779E7</c:v>
                </c:pt>
                <c:pt idx="12667">
                  <c:v>2.807396E7</c:v>
                </c:pt>
                <c:pt idx="12668">
                  <c:v>2.7191619E7</c:v>
                </c:pt>
                <c:pt idx="12669">
                  <c:v>2.8931183E7</c:v>
                </c:pt>
                <c:pt idx="12670">
                  <c:v>3.1328215E7</c:v>
                </c:pt>
                <c:pt idx="12671">
                  <c:v>3.2413262E7</c:v>
                </c:pt>
                <c:pt idx="12672">
                  <c:v>3.0826707E7</c:v>
                </c:pt>
                <c:pt idx="12673">
                  <c:v>2.8523979E7</c:v>
                </c:pt>
                <c:pt idx="12674">
                  <c:v>2.8093026E7</c:v>
                </c:pt>
                <c:pt idx="12675">
                  <c:v>3.0165938E7</c:v>
                </c:pt>
                <c:pt idx="12676">
                  <c:v>3.24986E7</c:v>
                </c:pt>
                <c:pt idx="12677">
                  <c:v>3.2866259E7</c:v>
                </c:pt>
                <c:pt idx="12678">
                  <c:v>3.0544592E7</c:v>
                </c:pt>
                <c:pt idx="12679">
                  <c:v>2.815557E7</c:v>
                </c:pt>
                <c:pt idx="12680">
                  <c:v>2.8127989E7</c:v>
                </c:pt>
                <c:pt idx="12681">
                  <c:v>3.0401135E7</c:v>
                </c:pt>
                <c:pt idx="12682">
                  <c:v>3.268016E7</c:v>
                </c:pt>
                <c:pt idx="12683">
                  <c:v>3.2598576E7</c:v>
                </c:pt>
                <c:pt idx="12684">
                  <c:v>3.003191E7</c:v>
                </c:pt>
                <c:pt idx="12685">
                  <c:v>2.8052878E7</c:v>
                </c:pt>
                <c:pt idx="12686">
                  <c:v>2.8561215E7</c:v>
                </c:pt>
                <c:pt idx="12687">
                  <c:v>3.0880063E7</c:v>
                </c:pt>
                <c:pt idx="12688">
                  <c:v>3.2412391E7</c:v>
                </c:pt>
                <c:pt idx="12689">
                  <c:v>3.1555484E7</c:v>
                </c:pt>
                <c:pt idx="12690">
                  <c:v>2.8983088E7</c:v>
                </c:pt>
                <c:pt idx="12691">
                  <c:v>2.7519374E7</c:v>
                </c:pt>
                <c:pt idx="12692">
                  <c:v>2.8628709E7</c:v>
                </c:pt>
                <c:pt idx="12693">
                  <c:v>3.0972209E7</c:v>
                </c:pt>
                <c:pt idx="12694">
                  <c:v>3.2156995E7</c:v>
                </c:pt>
                <c:pt idx="12695">
                  <c:v>3.0518467E7</c:v>
                </c:pt>
                <c:pt idx="12696">
                  <c:v>2.7838741E7</c:v>
                </c:pt>
                <c:pt idx="12697">
                  <c:v>2.6611972E7</c:v>
                </c:pt>
                <c:pt idx="12698">
                  <c:v>2.8157529E7</c:v>
                </c:pt>
                <c:pt idx="12699">
                  <c:v>3.0758193E7</c:v>
                </c:pt>
                <c:pt idx="12700">
                  <c:v>3.1519772E7</c:v>
                </c:pt>
                <c:pt idx="12701">
                  <c:v>2.9665736E7</c:v>
                </c:pt>
                <c:pt idx="12702">
                  <c:v>2.7205111E7</c:v>
                </c:pt>
                <c:pt idx="12703">
                  <c:v>2.6509954E7</c:v>
                </c:pt>
                <c:pt idx="12704">
                  <c:v>2.8368559E7</c:v>
                </c:pt>
                <c:pt idx="12705">
                  <c:v>3.0592035E7</c:v>
                </c:pt>
                <c:pt idx="12706">
                  <c:v>3.1212874E7</c:v>
                </c:pt>
                <c:pt idx="12707">
                  <c:v>2.9255443E7</c:v>
                </c:pt>
                <c:pt idx="12708">
                  <c:v>2.6978683E7</c:v>
                </c:pt>
                <c:pt idx="12709">
                  <c:v>2.6837017E7</c:v>
                </c:pt>
                <c:pt idx="12710">
                  <c:v>2.9095361E7</c:v>
                </c:pt>
                <c:pt idx="12711">
                  <c:v>3.1279564E7</c:v>
                </c:pt>
                <c:pt idx="12712">
                  <c:v>3.1298476E7</c:v>
                </c:pt>
                <c:pt idx="12713">
                  <c:v>2.9199937E7</c:v>
                </c:pt>
                <c:pt idx="12714">
                  <c:v>2.7394513E7</c:v>
                </c:pt>
                <c:pt idx="12715">
                  <c:v>2.7840413E7</c:v>
                </c:pt>
                <c:pt idx="12716">
                  <c:v>3.0302202E7</c:v>
                </c:pt>
                <c:pt idx="12717">
                  <c:v>3.2112965E7</c:v>
                </c:pt>
                <c:pt idx="12718">
                  <c:v>3.1780205E7</c:v>
                </c:pt>
                <c:pt idx="12719">
                  <c:v>2.9357801E7</c:v>
                </c:pt>
                <c:pt idx="12720">
                  <c:v>2.778987E7</c:v>
                </c:pt>
                <c:pt idx="12721">
                  <c:v>2.8734153E7</c:v>
                </c:pt>
                <c:pt idx="12722">
                  <c:v>3.1371691E7</c:v>
                </c:pt>
                <c:pt idx="12723">
                  <c:v>3.2894107E7</c:v>
                </c:pt>
                <c:pt idx="12724">
                  <c:v>3.1691547E7</c:v>
                </c:pt>
                <c:pt idx="12725">
                  <c:v>2.8911486E7</c:v>
                </c:pt>
                <c:pt idx="12726">
                  <c:v>2.7676642E7</c:v>
                </c:pt>
                <c:pt idx="12727">
                  <c:v>2.9100231E7</c:v>
                </c:pt>
                <c:pt idx="12728">
                  <c:v>3.1807784E7</c:v>
                </c:pt>
                <c:pt idx="12729">
                  <c:v>3.2742108E7</c:v>
                </c:pt>
                <c:pt idx="12730">
                  <c:v>3.1024365E7</c:v>
                </c:pt>
                <c:pt idx="12731">
                  <c:v>2.8322461E7</c:v>
                </c:pt>
                <c:pt idx="12732">
                  <c:v>2.7438682E7</c:v>
                </c:pt>
                <c:pt idx="12733">
                  <c:v>2.9155237E7</c:v>
                </c:pt>
                <c:pt idx="12734">
                  <c:v>3.1412514E7</c:v>
                </c:pt>
                <c:pt idx="12735">
                  <c:v>3.1630335E7</c:v>
                </c:pt>
                <c:pt idx="12736">
                  <c:v>2.9576424E7</c:v>
                </c:pt>
                <c:pt idx="12737">
                  <c:v>2.7251829E7</c:v>
                </c:pt>
                <c:pt idx="12738">
                  <c:v>2.7007132E7</c:v>
                </c:pt>
                <c:pt idx="12739">
                  <c:v>2.8917761E7</c:v>
                </c:pt>
                <c:pt idx="12740">
                  <c:v>3.1104616E7</c:v>
                </c:pt>
                <c:pt idx="12741">
                  <c:v>3.0995504E7</c:v>
                </c:pt>
                <c:pt idx="12742">
                  <c:v>2.863326E7</c:v>
                </c:pt>
                <c:pt idx="12743">
                  <c:v>2.6573964E7</c:v>
                </c:pt>
                <c:pt idx="12744">
                  <c:v>2.6903627E7</c:v>
                </c:pt>
                <c:pt idx="12745">
                  <c:v>2.9375612E7</c:v>
                </c:pt>
                <c:pt idx="12746">
                  <c:v>3.1417561E7</c:v>
                </c:pt>
                <c:pt idx="12747">
                  <c:v>3.1066127E7</c:v>
                </c:pt>
                <c:pt idx="12748">
                  <c:v>2.8791826E7</c:v>
                </c:pt>
                <c:pt idx="12749">
                  <c:v>2.6928778E7</c:v>
                </c:pt>
                <c:pt idx="12750">
                  <c:v>2.7789026E7</c:v>
                </c:pt>
                <c:pt idx="12751">
                  <c:v>3.0553138E7</c:v>
                </c:pt>
                <c:pt idx="12752">
                  <c:v>3.249209E7</c:v>
                </c:pt>
                <c:pt idx="12753">
                  <c:v>3.1667033E7</c:v>
                </c:pt>
                <c:pt idx="12754">
                  <c:v>2.8898489E7</c:v>
                </c:pt>
                <c:pt idx="12755">
                  <c:v>2.7646629E7</c:v>
                </c:pt>
                <c:pt idx="12756">
                  <c:v>2.8960617E7</c:v>
                </c:pt>
                <c:pt idx="12757">
                  <c:v>3.1585113E7</c:v>
                </c:pt>
                <c:pt idx="12758">
                  <c:v>3.2841712E7</c:v>
                </c:pt>
                <c:pt idx="12759">
                  <c:v>3.1396742E7</c:v>
                </c:pt>
                <c:pt idx="12760">
                  <c:v>2.886533E7</c:v>
                </c:pt>
                <c:pt idx="12761">
                  <c:v>2.798984E7</c:v>
                </c:pt>
                <c:pt idx="12762">
                  <c:v>2.9769623E7</c:v>
                </c:pt>
                <c:pt idx="12763">
                  <c:v>3.2014247E7</c:v>
                </c:pt>
                <c:pt idx="12764">
                  <c:v>3.2468853E7</c:v>
                </c:pt>
                <c:pt idx="12765">
                  <c:v>3.0671952E7</c:v>
                </c:pt>
                <c:pt idx="12766">
                  <c:v>2.8096449E7</c:v>
                </c:pt>
                <c:pt idx="12767">
                  <c:v>2.7829058E7</c:v>
                </c:pt>
                <c:pt idx="12768">
                  <c:v>2.9934343E7</c:v>
                </c:pt>
                <c:pt idx="12769">
                  <c:v>3.2185651E7</c:v>
                </c:pt>
                <c:pt idx="12770">
                  <c:v>3.204784E7</c:v>
                </c:pt>
                <c:pt idx="12771">
                  <c:v>2.9618015E7</c:v>
                </c:pt>
                <c:pt idx="12772">
                  <c:v>2.7442948E7</c:v>
                </c:pt>
                <c:pt idx="12773">
                  <c:v>2.7681826E7</c:v>
                </c:pt>
                <c:pt idx="12774">
                  <c:v>3.0011188E7</c:v>
                </c:pt>
                <c:pt idx="12775">
                  <c:v>3.1978003E7</c:v>
                </c:pt>
                <c:pt idx="12776">
                  <c:v>3.1541179E7</c:v>
                </c:pt>
                <c:pt idx="12777">
                  <c:v>2.9004738E7</c:v>
                </c:pt>
                <c:pt idx="12778">
                  <c:v>2.6984786E7</c:v>
                </c:pt>
                <c:pt idx="12779">
                  <c:v>2.7728506E7</c:v>
                </c:pt>
                <c:pt idx="12780">
                  <c:v>3.0279922E7</c:v>
                </c:pt>
                <c:pt idx="12781">
                  <c:v>3.195997E7</c:v>
                </c:pt>
                <c:pt idx="12782">
                  <c:v>3.1069853E7</c:v>
                </c:pt>
                <c:pt idx="12783">
                  <c:v>2.8538704E7</c:v>
                </c:pt>
                <c:pt idx="12784">
                  <c:v>2.7037469E7</c:v>
                </c:pt>
                <c:pt idx="12785">
                  <c:v>2.8112257E7</c:v>
                </c:pt>
                <c:pt idx="12786">
                  <c:v>3.0676529E7</c:v>
                </c:pt>
                <c:pt idx="12787">
                  <c:v>3.1913102E7</c:v>
                </c:pt>
                <c:pt idx="12788">
                  <c:v>3.0465335E7</c:v>
                </c:pt>
                <c:pt idx="12789">
                  <c:v>2.7969215E7</c:v>
                </c:pt>
                <c:pt idx="12790">
                  <c:v>2.6875018E7</c:v>
                </c:pt>
                <c:pt idx="12791">
                  <c:v>2.8408015E7</c:v>
                </c:pt>
                <c:pt idx="12792">
                  <c:v>3.0964958E7</c:v>
                </c:pt>
                <c:pt idx="12793">
                  <c:v>3.1983797E7</c:v>
                </c:pt>
                <c:pt idx="12794">
                  <c:v>3.0174912E7</c:v>
                </c:pt>
                <c:pt idx="12795">
                  <c:v>2.7783489E7</c:v>
                </c:pt>
                <c:pt idx="12796">
                  <c:v>2.7299311E7</c:v>
                </c:pt>
                <c:pt idx="12797">
                  <c:v>2.9264395E7</c:v>
                </c:pt>
                <c:pt idx="12798">
                  <c:v>3.1641191E7</c:v>
                </c:pt>
                <c:pt idx="12799">
                  <c:v>3.2026914E7</c:v>
                </c:pt>
                <c:pt idx="12800">
                  <c:v>3.0094699E7</c:v>
                </c:pt>
                <c:pt idx="12801">
                  <c:v>2.8005739E7</c:v>
                </c:pt>
                <c:pt idx="12802">
                  <c:v>2.8086651E7</c:v>
                </c:pt>
                <c:pt idx="12803">
                  <c:v>3.0499595E7</c:v>
                </c:pt>
                <c:pt idx="12804">
                  <c:v>3.2618042E7</c:v>
                </c:pt>
                <c:pt idx="12805">
                  <c:v>3.221834E7</c:v>
                </c:pt>
                <c:pt idx="12806">
                  <c:v>2.9617845E7</c:v>
                </c:pt>
                <c:pt idx="12807">
                  <c:v>2.7676341E7</c:v>
                </c:pt>
                <c:pt idx="12808">
                  <c:v>2.826584E7</c:v>
                </c:pt>
                <c:pt idx="12809">
                  <c:v>3.084772E7</c:v>
                </c:pt>
                <c:pt idx="12810">
                  <c:v>3.2692503E7</c:v>
                </c:pt>
                <c:pt idx="12811">
                  <c:v>3.1911028E7</c:v>
                </c:pt>
                <c:pt idx="12812">
                  <c:v>2.9153739E7</c:v>
                </c:pt>
                <c:pt idx="12813">
                  <c:v>2.743505E7</c:v>
                </c:pt>
                <c:pt idx="12814">
                  <c:v>2.8527707E7</c:v>
                </c:pt>
                <c:pt idx="12815">
                  <c:v>3.1044242E7</c:v>
                </c:pt>
                <c:pt idx="12816">
                  <c:v>3.2365895E7</c:v>
                </c:pt>
                <c:pt idx="12817">
                  <c:v>3.1137936E7</c:v>
                </c:pt>
                <c:pt idx="12818">
                  <c:v>2.8564958E7</c:v>
                </c:pt>
                <c:pt idx="12819">
                  <c:v>2.7417917E7</c:v>
                </c:pt>
                <c:pt idx="12820">
                  <c:v>2.9013748E7</c:v>
                </c:pt>
                <c:pt idx="12821">
                  <c:v>3.1632724E7</c:v>
                </c:pt>
                <c:pt idx="12822">
                  <c:v>3.2492767E7</c:v>
                </c:pt>
                <c:pt idx="12823">
                  <c:v>3.0801304E7</c:v>
                </c:pt>
                <c:pt idx="12824">
                  <c:v>2.8360659E7</c:v>
                </c:pt>
                <c:pt idx="12825">
                  <c:v>2.7801296E7</c:v>
                </c:pt>
                <c:pt idx="12826">
                  <c:v>2.9779745E7</c:v>
                </c:pt>
                <c:pt idx="12827">
                  <c:v>3.2137808E7</c:v>
                </c:pt>
                <c:pt idx="12828">
                  <c:v>3.2621852E7</c:v>
                </c:pt>
                <c:pt idx="12829">
                  <c:v>3.0723772E7</c:v>
                </c:pt>
                <c:pt idx="12830">
                  <c:v>2.8369159E7</c:v>
                </c:pt>
                <c:pt idx="12831">
                  <c:v>2.8191596E7</c:v>
                </c:pt>
                <c:pt idx="12832">
                  <c:v>3.0272656E7</c:v>
                </c:pt>
                <c:pt idx="12833">
                  <c:v>3.2427494E7</c:v>
                </c:pt>
                <c:pt idx="12834">
                  <c:v>3.2115315E7</c:v>
                </c:pt>
                <c:pt idx="12835">
                  <c:v>2.9797515E7</c:v>
                </c:pt>
                <c:pt idx="12836">
                  <c:v>2.7706556E7</c:v>
                </c:pt>
                <c:pt idx="12837">
                  <c:v>2.7999459E7</c:v>
                </c:pt>
                <c:pt idx="12838">
                  <c:v>3.0290295E7</c:v>
                </c:pt>
                <c:pt idx="12839">
                  <c:v>3.2170854E7</c:v>
                </c:pt>
                <c:pt idx="12840">
                  <c:v>3.1505519E7</c:v>
                </c:pt>
                <c:pt idx="12841">
                  <c:v>2.9001383E7</c:v>
                </c:pt>
                <c:pt idx="12842">
                  <c:v>2.7269059E7</c:v>
                </c:pt>
                <c:pt idx="12843">
                  <c:v>2.8245259E7</c:v>
                </c:pt>
                <c:pt idx="12844">
                  <c:v>3.0916911E7</c:v>
                </c:pt>
                <c:pt idx="12845">
                  <c:v>3.2327691E7</c:v>
                </c:pt>
                <c:pt idx="12846">
                  <c:v>3.1094177E7</c:v>
                </c:pt>
                <c:pt idx="12847">
                  <c:v>2.8682425E7</c:v>
                </c:pt>
                <c:pt idx="12848">
                  <c:v>2.7462637E7</c:v>
                </c:pt>
                <c:pt idx="12849">
                  <c:v>2.8731852E7</c:v>
                </c:pt>
                <c:pt idx="12850">
                  <c:v>3.1166973E7</c:v>
                </c:pt>
                <c:pt idx="12851">
                  <c:v>3.2172098E7</c:v>
                </c:pt>
                <c:pt idx="12852">
                  <c:v>3.035277E7</c:v>
                </c:pt>
                <c:pt idx="12853">
                  <c:v>2.7726313E7</c:v>
                </c:pt>
                <c:pt idx="12854">
                  <c:v>2.6893049E7</c:v>
                </c:pt>
                <c:pt idx="12855">
                  <c:v>2.8677313E7</c:v>
                </c:pt>
                <c:pt idx="12856">
                  <c:v>3.0992598E7</c:v>
                </c:pt>
                <c:pt idx="12857">
                  <c:v>3.1769343E7</c:v>
                </c:pt>
                <c:pt idx="12858">
                  <c:v>2.9910744E7</c:v>
                </c:pt>
                <c:pt idx="12859">
                  <c:v>2.7513093E7</c:v>
                </c:pt>
                <c:pt idx="12860">
                  <c:v>2.7199669E7</c:v>
                </c:pt>
                <c:pt idx="12861">
                  <c:v>2.9301598E7</c:v>
                </c:pt>
                <c:pt idx="12862">
                  <c:v>3.1687933E7</c:v>
                </c:pt>
                <c:pt idx="12863">
                  <c:v>3.1711978E7</c:v>
                </c:pt>
                <c:pt idx="12864">
                  <c:v>2.9548529E7</c:v>
                </c:pt>
                <c:pt idx="12865">
                  <c:v>2.745625E7</c:v>
                </c:pt>
                <c:pt idx="12866">
                  <c:v>2.7714499E7</c:v>
                </c:pt>
                <c:pt idx="12867">
                  <c:v>3.0044272E7</c:v>
                </c:pt>
                <c:pt idx="12868">
                  <c:v>3.1954101E7</c:v>
                </c:pt>
                <c:pt idx="12869">
                  <c:v>3.1456797E7</c:v>
                </c:pt>
                <c:pt idx="12870">
                  <c:v>2.8679701E7</c:v>
                </c:pt>
                <c:pt idx="12871">
                  <c:v>2.6936536E7</c:v>
                </c:pt>
                <c:pt idx="12872">
                  <c:v>2.7770909E7</c:v>
                </c:pt>
                <c:pt idx="12873">
                  <c:v>3.0166809E7</c:v>
                </c:pt>
                <c:pt idx="12874">
                  <c:v>3.1830815E7</c:v>
                </c:pt>
                <c:pt idx="12875">
                  <c:v>3.0821233E7</c:v>
                </c:pt>
                <c:pt idx="12876">
                  <c:v>2.833768E7</c:v>
                </c:pt>
                <c:pt idx="12877">
                  <c:v>2.6925344E7</c:v>
                </c:pt>
                <c:pt idx="12878">
                  <c:v>2.8204415E7</c:v>
                </c:pt>
                <c:pt idx="12879">
                  <c:v>3.0908309E7</c:v>
                </c:pt>
                <c:pt idx="12880">
                  <c:v>3.2171888E7</c:v>
                </c:pt>
                <c:pt idx="12881">
                  <c:v>3.0770142E7</c:v>
                </c:pt>
                <c:pt idx="12882">
                  <c:v>2.8430317E7</c:v>
                </c:pt>
                <c:pt idx="12883">
                  <c:v>2.7498627E7</c:v>
                </c:pt>
                <c:pt idx="12884">
                  <c:v>2.909036E7</c:v>
                </c:pt>
                <c:pt idx="12885">
                  <c:v>3.1571347E7</c:v>
                </c:pt>
                <c:pt idx="12886">
                  <c:v>3.2395743E7</c:v>
                </c:pt>
                <c:pt idx="12887">
                  <c:v>3.0562673E7</c:v>
                </c:pt>
                <c:pt idx="12888">
                  <c:v>2.8145435E7</c:v>
                </c:pt>
                <c:pt idx="12889">
                  <c:v>2.7864795E7</c:v>
                </c:pt>
                <c:pt idx="12890">
                  <c:v>3.0033783E7</c:v>
                </c:pt>
                <c:pt idx="12891">
                  <c:v>3.2382187E7</c:v>
                </c:pt>
                <c:pt idx="12892">
                  <c:v>3.2615965E7</c:v>
                </c:pt>
                <c:pt idx="12893">
                  <c:v>3.0475637E7</c:v>
                </c:pt>
                <c:pt idx="12894">
                  <c:v>2.8172599E7</c:v>
                </c:pt>
                <c:pt idx="12895">
                  <c:v>2.803819E7</c:v>
                </c:pt>
                <c:pt idx="12896">
                  <c:v>3.0374283E7</c:v>
                </c:pt>
                <c:pt idx="12897">
                  <c:v>3.2413675E7</c:v>
                </c:pt>
                <c:pt idx="12898">
                  <c:v>3.2001611E7</c:v>
                </c:pt>
                <c:pt idx="12899">
                  <c:v>2.9426239E7</c:v>
                </c:pt>
                <c:pt idx="12900">
                  <c:v>2.7383214E7</c:v>
                </c:pt>
                <c:pt idx="12901">
                  <c:v>2.7921159E7</c:v>
                </c:pt>
                <c:pt idx="12902">
                  <c:v>3.0218171E7</c:v>
                </c:pt>
                <c:pt idx="12903">
                  <c:v>3.1850391E7</c:v>
                </c:pt>
                <c:pt idx="12904">
                  <c:v>3.0838284E7</c:v>
                </c:pt>
                <c:pt idx="12905">
                  <c:v>2.8181827E7</c:v>
                </c:pt>
                <c:pt idx="12906">
                  <c:v>2.6623584E7</c:v>
                </c:pt>
                <c:pt idx="12907">
                  <c:v>2.7750363E7</c:v>
                </c:pt>
                <c:pt idx="12908">
                  <c:v>3.0540419E7</c:v>
                </c:pt>
                <c:pt idx="12909">
                  <c:v>3.1758648E7</c:v>
                </c:pt>
                <c:pt idx="12910">
                  <c:v>3.0533304E7</c:v>
                </c:pt>
                <c:pt idx="12911">
                  <c:v>2.7926877E7</c:v>
                </c:pt>
                <c:pt idx="12912">
                  <c:v>2.7017118E7</c:v>
                </c:pt>
                <c:pt idx="12913">
                  <c:v>2.8662679E7</c:v>
                </c:pt>
                <c:pt idx="12914">
                  <c:v>3.1073931E7</c:v>
                </c:pt>
                <c:pt idx="12915">
                  <c:v>3.1866107E7</c:v>
                </c:pt>
                <c:pt idx="12916">
                  <c:v>2.9827575E7</c:v>
                </c:pt>
                <c:pt idx="12917">
                  <c:v>2.7488646E7</c:v>
                </c:pt>
                <c:pt idx="12918">
                  <c:v>2.6940934E7</c:v>
                </c:pt>
                <c:pt idx="12919">
                  <c:v>2.8885182E7</c:v>
                </c:pt>
                <c:pt idx="12920">
                  <c:v>3.1064923E7</c:v>
                </c:pt>
                <c:pt idx="12921">
                  <c:v>3.1452107E7</c:v>
                </c:pt>
                <c:pt idx="12922">
                  <c:v>2.9401962E7</c:v>
                </c:pt>
                <c:pt idx="12923">
                  <c:v>2.7033732E7</c:v>
                </c:pt>
                <c:pt idx="12924">
                  <c:v>2.7064726E7</c:v>
                </c:pt>
                <c:pt idx="12925">
                  <c:v>2.9199176E7</c:v>
                </c:pt>
                <c:pt idx="12926">
                  <c:v>3.1421234E7</c:v>
                </c:pt>
                <c:pt idx="12927">
                  <c:v>3.1192843E7</c:v>
                </c:pt>
                <c:pt idx="12928">
                  <c:v>2.8940663E7</c:v>
                </c:pt>
                <c:pt idx="12929">
                  <c:v>2.7133791E7</c:v>
                </c:pt>
                <c:pt idx="12930">
                  <c:v>2.7558624E7</c:v>
                </c:pt>
                <c:pt idx="12931">
                  <c:v>3.0054747E7</c:v>
                </c:pt>
                <c:pt idx="12932">
                  <c:v>3.1816947E7</c:v>
                </c:pt>
                <c:pt idx="12933">
                  <c:v>3.1246622E7</c:v>
                </c:pt>
                <c:pt idx="12934">
                  <c:v>2.8475699E7</c:v>
                </c:pt>
                <c:pt idx="12935">
                  <c:v>2.6799211E7</c:v>
                </c:pt>
                <c:pt idx="12936">
                  <c:v>2.7740209E7</c:v>
                </c:pt>
                <c:pt idx="12937">
                  <c:v>3.0152327E7</c:v>
                </c:pt>
                <c:pt idx="12938">
                  <c:v>3.1654997E7</c:v>
                </c:pt>
                <c:pt idx="12939">
                  <c:v>3.0424145E7</c:v>
                </c:pt>
                <c:pt idx="12940">
                  <c:v>2.8082671E7</c:v>
                </c:pt>
                <c:pt idx="12941">
                  <c:v>2.6857899E7</c:v>
                </c:pt>
                <c:pt idx="12942">
                  <c:v>2.8253331E7</c:v>
                </c:pt>
                <c:pt idx="12943">
                  <c:v>3.0838617E7</c:v>
                </c:pt>
                <c:pt idx="12944">
                  <c:v>3.1626423E7</c:v>
                </c:pt>
                <c:pt idx="12945">
                  <c:v>2.9968317E7</c:v>
                </c:pt>
                <c:pt idx="12946">
                  <c:v>2.7515085E7</c:v>
                </c:pt>
                <c:pt idx="12947">
                  <c:v>2.6916461E7</c:v>
                </c:pt>
                <c:pt idx="12948">
                  <c:v>2.8742332E7</c:v>
                </c:pt>
                <c:pt idx="12949">
                  <c:v>3.1129834E7</c:v>
                </c:pt>
                <c:pt idx="12950">
                  <c:v>3.1485586E7</c:v>
                </c:pt>
                <c:pt idx="12951">
                  <c:v>2.9380241E7</c:v>
                </c:pt>
                <c:pt idx="12952">
                  <c:v>2.6966626E7</c:v>
                </c:pt>
                <c:pt idx="12953">
                  <c:v>2.6796815E7</c:v>
                </c:pt>
                <c:pt idx="12954">
                  <c:v>2.8939356E7</c:v>
                </c:pt>
                <c:pt idx="12955">
                  <c:v>3.1270664E7</c:v>
                </c:pt>
                <c:pt idx="12956">
                  <c:v>3.1078613E7</c:v>
                </c:pt>
                <c:pt idx="12957">
                  <c:v>2.8823204E7</c:v>
                </c:pt>
                <c:pt idx="12958">
                  <c:v>2.6783798E7</c:v>
                </c:pt>
                <c:pt idx="12959">
                  <c:v>2.7193454E7</c:v>
                </c:pt>
                <c:pt idx="12960">
                  <c:v>2.9738798E7</c:v>
                </c:pt>
                <c:pt idx="12961">
                  <c:v>3.1719054E7</c:v>
                </c:pt>
                <c:pt idx="12962">
                  <c:v>3.1200712E7</c:v>
                </c:pt>
                <c:pt idx="12963">
                  <c:v>2.8963531E7</c:v>
                </c:pt>
                <c:pt idx="12964">
                  <c:v>2.7229836E7</c:v>
                </c:pt>
                <c:pt idx="12965">
                  <c:v>2.7987371E7</c:v>
                </c:pt>
                <c:pt idx="12966">
                  <c:v>3.0596666E7</c:v>
                </c:pt>
                <c:pt idx="12967">
                  <c:v>3.2165977E7</c:v>
                </c:pt>
                <c:pt idx="12968">
                  <c:v>3.1241969E7</c:v>
                </c:pt>
                <c:pt idx="12969">
                  <c:v>2.8885025E7</c:v>
                </c:pt>
                <c:pt idx="12970">
                  <c:v>2.7631017E7</c:v>
                </c:pt>
                <c:pt idx="12971">
                  <c:v>2.8959424E7</c:v>
                </c:pt>
                <c:pt idx="12972">
                  <c:v>3.141116E7</c:v>
                </c:pt>
                <c:pt idx="12973">
                  <c:v>3.2136487E7</c:v>
                </c:pt>
                <c:pt idx="12974">
                  <c:v>3.0771983E7</c:v>
                </c:pt>
                <c:pt idx="12975">
                  <c:v>2.8311487E7</c:v>
                </c:pt>
                <c:pt idx="12976">
                  <c:v>2.7529243E7</c:v>
                </c:pt>
                <c:pt idx="12977">
                  <c:v>2.9199222E7</c:v>
                </c:pt>
                <c:pt idx="12978">
                  <c:v>3.1876742E7</c:v>
                </c:pt>
                <c:pt idx="12979">
                  <c:v>3.2349427E7</c:v>
                </c:pt>
                <c:pt idx="12980">
                  <c:v>3.0613892E7</c:v>
                </c:pt>
                <c:pt idx="12981">
                  <c:v>2.8027116E7</c:v>
                </c:pt>
                <c:pt idx="12982">
                  <c:v>2.7647816E7</c:v>
                </c:pt>
                <c:pt idx="12983">
                  <c:v>2.9736064E7</c:v>
                </c:pt>
                <c:pt idx="12984">
                  <c:v>3.1989105E7</c:v>
                </c:pt>
                <c:pt idx="12985">
                  <c:v>3.207743E7</c:v>
                </c:pt>
                <c:pt idx="12986">
                  <c:v>2.9958244E7</c:v>
                </c:pt>
                <c:pt idx="12987">
                  <c:v>2.7666413E7</c:v>
                </c:pt>
                <c:pt idx="12988">
                  <c:v>2.7969204E7</c:v>
                </c:pt>
                <c:pt idx="12989">
                  <c:v>3.0321117E7</c:v>
                </c:pt>
                <c:pt idx="12990">
                  <c:v>3.2080618E7</c:v>
                </c:pt>
                <c:pt idx="12991">
                  <c:v>3.125346E7</c:v>
                </c:pt>
                <c:pt idx="12992">
                  <c:v>2.8683333E7</c:v>
                </c:pt>
                <c:pt idx="12993">
                  <c:v>2.6702079E7</c:v>
                </c:pt>
                <c:pt idx="12994">
                  <c:v>2.7456194E7</c:v>
                </c:pt>
                <c:pt idx="12995">
                  <c:v>3.0010214E7</c:v>
                </c:pt>
                <c:pt idx="12996">
                  <c:v>3.1562394E7</c:v>
                </c:pt>
                <c:pt idx="12997">
                  <c:v>3.0634525E7</c:v>
                </c:pt>
                <c:pt idx="12998">
                  <c:v>2.8033975E7</c:v>
                </c:pt>
                <c:pt idx="12999">
                  <c:v>2.6595838E7</c:v>
                </c:pt>
                <c:pt idx="13000">
                  <c:v>2.7913871E7</c:v>
                </c:pt>
                <c:pt idx="13001">
                  <c:v>3.0349711E7</c:v>
                </c:pt>
                <c:pt idx="13002">
                  <c:v>3.1463686E7</c:v>
                </c:pt>
                <c:pt idx="13003">
                  <c:v>3.0438741E7</c:v>
                </c:pt>
                <c:pt idx="13004">
                  <c:v>2.8009759E7</c:v>
                </c:pt>
                <c:pt idx="13005">
                  <c:v>2.7098855E7</c:v>
                </c:pt>
                <c:pt idx="13006">
                  <c:v>2.8691044E7</c:v>
                </c:pt>
                <c:pt idx="13007">
                  <c:v>3.094146E7</c:v>
                </c:pt>
                <c:pt idx="13008">
                  <c:v>3.1729296E7</c:v>
                </c:pt>
                <c:pt idx="13009">
                  <c:v>3.0187229E7</c:v>
                </c:pt>
                <c:pt idx="13010">
                  <c:v>2.7734149E7</c:v>
                </c:pt>
                <c:pt idx="13011">
                  <c:v>2.7279266E7</c:v>
                </c:pt>
                <c:pt idx="13012">
                  <c:v>2.9221586E7</c:v>
                </c:pt>
                <c:pt idx="13013">
                  <c:v>3.1314418E7</c:v>
                </c:pt>
                <c:pt idx="13014">
                  <c:v>3.1707035E7</c:v>
                </c:pt>
                <c:pt idx="13015">
                  <c:v>2.9622164E7</c:v>
                </c:pt>
                <c:pt idx="13016">
                  <c:v>2.7319365E7</c:v>
                </c:pt>
                <c:pt idx="13017">
                  <c:v>2.7399765E7</c:v>
                </c:pt>
                <c:pt idx="13018">
                  <c:v>2.9756256E7</c:v>
                </c:pt>
                <c:pt idx="13019">
                  <c:v>3.2241673E7</c:v>
                </c:pt>
                <c:pt idx="13020">
                  <c:v>3.238931E7</c:v>
                </c:pt>
                <c:pt idx="13021">
                  <c:v>2.986707E7</c:v>
                </c:pt>
                <c:pt idx="13022">
                  <c:v>2.7751645E7</c:v>
                </c:pt>
                <c:pt idx="13023">
                  <c:v>2.8424293E7</c:v>
                </c:pt>
                <c:pt idx="13024">
                  <c:v>3.0928081E7</c:v>
                </c:pt>
                <c:pt idx="13025">
                  <c:v>3.3072528E7</c:v>
                </c:pt>
                <c:pt idx="13026">
                  <c:v>3.2580723E7</c:v>
                </c:pt>
                <c:pt idx="13027">
                  <c:v>2.9896821E7</c:v>
                </c:pt>
                <c:pt idx="13028">
                  <c:v>2.8293327E7</c:v>
                </c:pt>
                <c:pt idx="13029">
                  <c:v>2.9524089E7</c:v>
                </c:pt>
                <c:pt idx="13030">
                  <c:v>3.2050934E7</c:v>
                </c:pt>
                <c:pt idx="13031">
                  <c:v>3.3253938E7</c:v>
                </c:pt>
                <c:pt idx="13032">
                  <c:v>3.158308E7</c:v>
                </c:pt>
                <c:pt idx="13033">
                  <c:v>2.872804E7</c:v>
                </c:pt>
                <c:pt idx="13034">
                  <c:v>2.7554547E7</c:v>
                </c:pt>
                <c:pt idx="13035">
                  <c:v>2.8996787E7</c:v>
                </c:pt>
                <c:pt idx="13036">
                  <c:v>3.1375018E7</c:v>
                </c:pt>
                <c:pt idx="13037">
                  <c:v>3.2064799E7</c:v>
                </c:pt>
                <c:pt idx="13038">
                  <c:v>3.0049339E7</c:v>
                </c:pt>
                <c:pt idx="13039">
                  <c:v>2.7276567E7</c:v>
                </c:pt>
                <c:pt idx="13040">
                  <c:v>2.6622252E7</c:v>
                </c:pt>
                <c:pt idx="13041">
                  <c:v>2.8551993E7</c:v>
                </c:pt>
                <c:pt idx="13042">
                  <c:v>3.090125E7</c:v>
                </c:pt>
                <c:pt idx="13043">
                  <c:v>3.123821E7</c:v>
                </c:pt>
                <c:pt idx="13044">
                  <c:v>2.919881E7</c:v>
                </c:pt>
                <c:pt idx="13045">
                  <c:v>2.6892327E7</c:v>
                </c:pt>
                <c:pt idx="13046">
                  <c:v>2.6787011E7</c:v>
                </c:pt>
                <c:pt idx="13047">
                  <c:v>2.8945164E7</c:v>
                </c:pt>
                <c:pt idx="13048">
                  <c:v>3.1183267E7</c:v>
                </c:pt>
                <c:pt idx="13049">
                  <c:v>3.0909617E7</c:v>
                </c:pt>
                <c:pt idx="13050">
                  <c:v>2.8774408E7</c:v>
                </c:pt>
                <c:pt idx="13051">
                  <c:v>2.6683069E7</c:v>
                </c:pt>
                <c:pt idx="13052">
                  <c:v>2.7207289E7</c:v>
                </c:pt>
                <c:pt idx="13053">
                  <c:v>2.9521042E7</c:v>
                </c:pt>
                <c:pt idx="13054">
                  <c:v>3.1252674E7</c:v>
                </c:pt>
                <c:pt idx="13055">
                  <c:v>3.0413386E7</c:v>
                </c:pt>
                <c:pt idx="13056">
                  <c:v>2.8043662E7</c:v>
                </c:pt>
                <c:pt idx="13057">
                  <c:v>2.6408447E7</c:v>
                </c:pt>
                <c:pt idx="13058">
                  <c:v>2.7328479E7</c:v>
                </c:pt>
                <c:pt idx="13059">
                  <c:v>2.9953204E7</c:v>
                </c:pt>
                <c:pt idx="13060">
                  <c:v>3.1511593E7</c:v>
                </c:pt>
                <c:pt idx="13061">
                  <c:v>3.0090217E7</c:v>
                </c:pt>
                <c:pt idx="13062">
                  <c:v>2.773018E7</c:v>
                </c:pt>
                <c:pt idx="13063">
                  <c:v>2.6486728E7</c:v>
                </c:pt>
                <c:pt idx="13064">
                  <c:v>2.8330249E7</c:v>
                </c:pt>
                <c:pt idx="13065">
                  <c:v>3.1050582E7</c:v>
                </c:pt>
                <c:pt idx="13066">
                  <c:v>3.21294E7</c:v>
                </c:pt>
                <c:pt idx="13067">
                  <c:v>3.0565947E7</c:v>
                </c:pt>
                <c:pt idx="13068">
                  <c:v>2.8149159E7</c:v>
                </c:pt>
                <c:pt idx="13069">
                  <c:v>2.7476479E7</c:v>
                </c:pt>
                <c:pt idx="13070">
                  <c:v>2.9523001E7</c:v>
                </c:pt>
                <c:pt idx="13071">
                  <c:v>3.199014E7</c:v>
                </c:pt>
                <c:pt idx="13072">
                  <c:v>3.2530278E7</c:v>
                </c:pt>
                <c:pt idx="13073">
                  <c:v>3.0551048E7</c:v>
                </c:pt>
                <c:pt idx="13074">
                  <c:v>2.8438685E7</c:v>
                </c:pt>
                <c:pt idx="13075">
                  <c:v>2.805901E7</c:v>
                </c:pt>
                <c:pt idx="13076">
                  <c:v>3.0259262E7</c:v>
                </c:pt>
                <c:pt idx="13077">
                  <c:v>3.2232677E7</c:v>
                </c:pt>
                <c:pt idx="13078">
                  <c:v>3.2049492E7</c:v>
                </c:pt>
                <c:pt idx="13079">
                  <c:v>2.9643673E7</c:v>
                </c:pt>
                <c:pt idx="13080">
                  <c:v>2.7547062E7</c:v>
                </c:pt>
                <c:pt idx="13081">
                  <c:v>2.7723383E7</c:v>
                </c:pt>
                <c:pt idx="13082">
                  <c:v>3.0102754E7</c:v>
                </c:pt>
                <c:pt idx="13083">
                  <c:v>3.1789282E7</c:v>
                </c:pt>
                <c:pt idx="13084">
                  <c:v>3.1287655E7</c:v>
                </c:pt>
                <c:pt idx="13085">
                  <c:v>2.8706164E7</c:v>
                </c:pt>
                <c:pt idx="13086">
                  <c:v>2.690069E7</c:v>
                </c:pt>
                <c:pt idx="13087">
                  <c:v>2.7621557E7</c:v>
                </c:pt>
                <c:pt idx="13088">
                  <c:v>3.0197104E7</c:v>
                </c:pt>
                <c:pt idx="13089">
                  <c:v>3.1636711E7</c:v>
                </c:pt>
                <c:pt idx="13090">
                  <c:v>3.0496864E7</c:v>
                </c:pt>
                <c:pt idx="13091">
                  <c:v>2.789516E7</c:v>
                </c:pt>
                <c:pt idx="13092">
                  <c:v>2.6698803E7</c:v>
                </c:pt>
                <c:pt idx="13093">
                  <c:v>2.8135155E7</c:v>
                </c:pt>
                <c:pt idx="13094">
                  <c:v>3.079621E7</c:v>
                </c:pt>
                <c:pt idx="13095">
                  <c:v>3.1711963E7</c:v>
                </c:pt>
                <c:pt idx="13096">
                  <c:v>3.0045575E7</c:v>
                </c:pt>
                <c:pt idx="13097">
                  <c:v>2.7429419E7</c:v>
                </c:pt>
                <c:pt idx="13098">
                  <c:v>2.6590756E7</c:v>
                </c:pt>
                <c:pt idx="13099">
                  <c:v>2.8250596E7</c:v>
                </c:pt>
                <c:pt idx="13100">
                  <c:v>3.0535789E7</c:v>
                </c:pt>
                <c:pt idx="13101">
                  <c:v>3.0995938E7</c:v>
                </c:pt>
                <c:pt idx="13102">
                  <c:v>2.9314356E7</c:v>
                </c:pt>
                <c:pt idx="13103">
                  <c:v>2.6919994E7</c:v>
                </c:pt>
                <c:pt idx="13104">
                  <c:v>2.6713395E7</c:v>
                </c:pt>
                <c:pt idx="13105">
                  <c:v>2.9028952E7</c:v>
                </c:pt>
                <c:pt idx="13106">
                  <c:v>3.1405056E7</c:v>
                </c:pt>
                <c:pt idx="13107">
                  <c:v>3.1547268E7</c:v>
                </c:pt>
                <c:pt idx="13108">
                  <c:v>2.9526048E7</c:v>
                </c:pt>
                <c:pt idx="13109">
                  <c:v>2.7547825E7</c:v>
                </c:pt>
                <c:pt idx="13110">
                  <c:v>2.7846088E7</c:v>
                </c:pt>
                <c:pt idx="13111">
                  <c:v>3.022591E7</c:v>
                </c:pt>
                <c:pt idx="13112">
                  <c:v>3.2398462E7</c:v>
                </c:pt>
                <c:pt idx="13113">
                  <c:v>3.218047E7</c:v>
                </c:pt>
                <c:pt idx="13114">
                  <c:v>2.9889965E7</c:v>
                </c:pt>
                <c:pt idx="13115">
                  <c:v>2.7811268E7</c:v>
                </c:pt>
                <c:pt idx="13116">
                  <c:v>2.8439212E7</c:v>
                </c:pt>
                <c:pt idx="13117">
                  <c:v>3.0873535E7</c:v>
                </c:pt>
                <c:pt idx="13118">
                  <c:v>3.24312E7</c:v>
                </c:pt>
                <c:pt idx="13119">
                  <c:v>3.1300228E7</c:v>
                </c:pt>
                <c:pt idx="13120">
                  <c:v>2.8655016E7</c:v>
                </c:pt>
                <c:pt idx="13121">
                  <c:v>2.7095349E7</c:v>
                </c:pt>
                <c:pt idx="13122">
                  <c:v>2.8371862E7</c:v>
                </c:pt>
                <c:pt idx="13123">
                  <c:v>3.1003075E7</c:v>
                </c:pt>
                <c:pt idx="13124">
                  <c:v>3.2286335E7</c:v>
                </c:pt>
                <c:pt idx="13125">
                  <c:v>3.0781369E7</c:v>
                </c:pt>
                <c:pt idx="13126">
                  <c:v>2.8212681E7</c:v>
                </c:pt>
                <c:pt idx="13127">
                  <c:v>2.7262425E7</c:v>
                </c:pt>
                <c:pt idx="13128">
                  <c:v>2.8823025E7</c:v>
                </c:pt>
                <c:pt idx="13129">
                  <c:v>3.1307731E7</c:v>
                </c:pt>
                <c:pt idx="13130">
                  <c:v>3.1841423E7</c:v>
                </c:pt>
                <c:pt idx="13131">
                  <c:v>2.9741258E7</c:v>
                </c:pt>
                <c:pt idx="13132">
                  <c:v>2.733017E7</c:v>
                </c:pt>
                <c:pt idx="13133">
                  <c:v>2.6950475E7</c:v>
                </c:pt>
                <c:pt idx="13134">
                  <c:v>2.8726041E7</c:v>
                </c:pt>
                <c:pt idx="13135">
                  <c:v>3.0887752E7</c:v>
                </c:pt>
                <c:pt idx="13136">
                  <c:v>3.0940245E7</c:v>
                </c:pt>
                <c:pt idx="13137">
                  <c:v>2.880063E7</c:v>
                </c:pt>
                <c:pt idx="13138">
                  <c:v>2.6583492E7</c:v>
                </c:pt>
                <c:pt idx="13139">
                  <c:v>2.6688268E7</c:v>
                </c:pt>
                <c:pt idx="13140">
                  <c:v>2.8834176E7</c:v>
                </c:pt>
                <c:pt idx="13141">
                  <c:v>3.1032828E7</c:v>
                </c:pt>
                <c:pt idx="13142">
                  <c:v>3.0933446E7</c:v>
                </c:pt>
                <c:pt idx="13143">
                  <c:v>2.8616782E7</c:v>
                </c:pt>
                <c:pt idx="13144">
                  <c:v>2.6846934E7</c:v>
                </c:pt>
                <c:pt idx="13145">
                  <c:v>2.7388251E7</c:v>
                </c:pt>
                <c:pt idx="13146">
                  <c:v>2.9883438E7</c:v>
                </c:pt>
                <c:pt idx="13147">
                  <c:v>3.2061239E7</c:v>
                </c:pt>
                <c:pt idx="13148">
                  <c:v>3.1564291E7</c:v>
                </c:pt>
                <c:pt idx="13149">
                  <c:v>2.9117753E7</c:v>
                </c:pt>
                <c:pt idx="13150">
                  <c:v>2.7357929E7</c:v>
                </c:pt>
                <c:pt idx="13151">
                  <c:v>2.8384076E7</c:v>
                </c:pt>
                <c:pt idx="13152">
                  <c:v>3.0886408E7</c:v>
                </c:pt>
                <c:pt idx="13153">
                  <c:v>3.2645544E7</c:v>
                </c:pt>
                <c:pt idx="13154">
                  <c:v>3.1501872E7</c:v>
                </c:pt>
                <c:pt idx="13155">
                  <c:v>2.8774561E7</c:v>
                </c:pt>
                <c:pt idx="13156">
                  <c:v>2.767396E7</c:v>
                </c:pt>
                <c:pt idx="13157">
                  <c:v>2.895452E7</c:v>
                </c:pt>
                <c:pt idx="13158">
                  <c:v>3.1467038E7</c:v>
                </c:pt>
                <c:pt idx="13159">
                  <c:v>3.2318481E7</c:v>
                </c:pt>
                <c:pt idx="13160">
                  <c:v>3.0608829E7</c:v>
                </c:pt>
                <c:pt idx="13161">
                  <c:v>2.7878985E7</c:v>
                </c:pt>
                <c:pt idx="13162">
                  <c:v>2.7253661E7</c:v>
                </c:pt>
                <c:pt idx="13163">
                  <c:v>2.9287913E7</c:v>
                </c:pt>
                <c:pt idx="13164">
                  <c:v>3.1724012E7</c:v>
                </c:pt>
                <c:pt idx="13165">
                  <c:v>3.2191944E7</c:v>
                </c:pt>
                <c:pt idx="13166">
                  <c:v>3.0034288E7</c:v>
                </c:pt>
                <c:pt idx="13167">
                  <c:v>2.7609308E7</c:v>
                </c:pt>
                <c:pt idx="13168">
                  <c:v>2.7471728E7</c:v>
                </c:pt>
                <c:pt idx="13169">
                  <c:v>2.9619133E7</c:v>
                </c:pt>
                <c:pt idx="13170">
                  <c:v>3.1833485E7</c:v>
                </c:pt>
                <c:pt idx="13171">
                  <c:v>3.1611506E7</c:v>
                </c:pt>
                <c:pt idx="13172">
                  <c:v>2.9163706E7</c:v>
                </c:pt>
                <c:pt idx="13173">
                  <c:v>2.6947762E7</c:v>
                </c:pt>
                <c:pt idx="13174">
                  <c:v>2.7320093E7</c:v>
                </c:pt>
                <c:pt idx="13175">
                  <c:v>2.9612542E7</c:v>
                </c:pt>
                <c:pt idx="13176">
                  <c:v>3.1084065E7</c:v>
                </c:pt>
                <c:pt idx="13177">
                  <c:v>3.0235042E7</c:v>
                </c:pt>
                <c:pt idx="13178">
                  <c:v>2.7631122E7</c:v>
                </c:pt>
                <c:pt idx="13179">
                  <c:v>2.5731778E7</c:v>
                </c:pt>
                <c:pt idx="13180">
                  <c:v>2.6618418E7</c:v>
                </c:pt>
                <c:pt idx="13181">
                  <c:v>2.9030514E7</c:v>
                </c:pt>
                <c:pt idx="13182">
                  <c:v>3.0314278E7</c:v>
                </c:pt>
                <c:pt idx="13183">
                  <c:v>2.920075E7</c:v>
                </c:pt>
                <c:pt idx="13184">
                  <c:v>2.6641606E7</c:v>
                </c:pt>
                <c:pt idx="13185">
                  <c:v>2.5364279E7</c:v>
                </c:pt>
                <c:pt idx="13186">
                  <c:v>2.6750475E7</c:v>
                </c:pt>
                <c:pt idx="13187">
                  <c:v>2.9361401E7</c:v>
                </c:pt>
                <c:pt idx="13188">
                  <c:v>3.0321493E7</c:v>
                </c:pt>
                <c:pt idx="13189">
                  <c:v>2.9007445E7</c:v>
                </c:pt>
                <c:pt idx="13190">
                  <c:v>2.6673648E7</c:v>
                </c:pt>
                <c:pt idx="13191">
                  <c:v>2.5913079E7</c:v>
                </c:pt>
                <c:pt idx="13192">
                  <c:v>2.7767347E7</c:v>
                </c:pt>
                <c:pt idx="13193">
                  <c:v>3.0447812E7</c:v>
                </c:pt>
                <c:pt idx="13194">
                  <c:v>3.1353556E7</c:v>
                </c:pt>
                <c:pt idx="13195">
                  <c:v>2.9791256E7</c:v>
                </c:pt>
                <c:pt idx="13196">
                  <c:v>2.7589408E7</c:v>
                </c:pt>
                <c:pt idx="13197">
                  <c:v>2.7328116E7</c:v>
                </c:pt>
                <c:pt idx="13198">
                  <c:v>2.947194E7</c:v>
                </c:pt>
                <c:pt idx="13199">
                  <c:v>3.1652555E7</c:v>
                </c:pt>
                <c:pt idx="13200">
                  <c:v>3.1828377E7</c:v>
                </c:pt>
                <c:pt idx="13201">
                  <c:v>2.9760713E7</c:v>
                </c:pt>
                <c:pt idx="13202">
                  <c:v>2.7731145E7</c:v>
                </c:pt>
                <c:pt idx="13203">
                  <c:v>2.8054698E7</c:v>
                </c:pt>
                <c:pt idx="13204">
                  <c:v>3.0443202E7</c:v>
                </c:pt>
                <c:pt idx="13205">
                  <c:v>3.2391118E7</c:v>
                </c:pt>
                <c:pt idx="13206">
                  <c:v>3.1715505E7</c:v>
                </c:pt>
                <c:pt idx="13207">
                  <c:v>2.913693E7</c:v>
                </c:pt>
                <c:pt idx="13208">
                  <c:v>2.7217081E7</c:v>
                </c:pt>
                <c:pt idx="13209">
                  <c:v>2.8109184E7</c:v>
                </c:pt>
                <c:pt idx="13210">
                  <c:v>3.061458E7</c:v>
                </c:pt>
                <c:pt idx="13211">
                  <c:v>3.2033363E7</c:v>
                </c:pt>
                <c:pt idx="13212">
                  <c:v>3.095084E7</c:v>
                </c:pt>
                <c:pt idx="13213">
                  <c:v>2.8216085E7</c:v>
                </c:pt>
                <c:pt idx="13214">
                  <c:v>2.6791069E7</c:v>
                </c:pt>
                <c:pt idx="13215">
                  <c:v>2.8101114E7</c:v>
                </c:pt>
                <c:pt idx="13216">
                  <c:v>3.0624061E7</c:v>
                </c:pt>
                <c:pt idx="13217">
                  <c:v>3.1603654E7</c:v>
                </c:pt>
                <c:pt idx="13218">
                  <c:v>3.0009034E7</c:v>
                </c:pt>
                <c:pt idx="13219">
                  <c:v>2.7319113E7</c:v>
                </c:pt>
                <c:pt idx="13220">
                  <c:v>2.6302679E7</c:v>
                </c:pt>
                <c:pt idx="13221">
                  <c:v>2.7868869E7</c:v>
                </c:pt>
                <c:pt idx="13222">
                  <c:v>3.0105482E7</c:v>
                </c:pt>
                <c:pt idx="13223">
                  <c:v>3.0838814E7</c:v>
                </c:pt>
                <c:pt idx="13224">
                  <c:v>2.909425E7</c:v>
                </c:pt>
                <c:pt idx="13225">
                  <c:v>2.6679074E7</c:v>
                </c:pt>
                <c:pt idx="13226">
                  <c:v>2.6295929E7</c:v>
                </c:pt>
                <c:pt idx="13227">
                  <c:v>2.8230505E7</c:v>
                </c:pt>
                <c:pt idx="13228">
                  <c:v>3.0500698E7</c:v>
                </c:pt>
                <c:pt idx="13229">
                  <c:v>3.0573588E7</c:v>
                </c:pt>
                <c:pt idx="13230">
                  <c:v>2.8530061E7</c:v>
                </c:pt>
                <c:pt idx="13231">
                  <c:v>2.6347229E7</c:v>
                </c:pt>
                <c:pt idx="13232">
                  <c:v>2.6472963E7</c:v>
                </c:pt>
                <c:pt idx="13233">
                  <c:v>2.8871247E7</c:v>
                </c:pt>
                <c:pt idx="13234">
                  <c:v>3.116975E7</c:v>
                </c:pt>
                <c:pt idx="13235">
                  <c:v>3.0897182E7</c:v>
                </c:pt>
                <c:pt idx="13236">
                  <c:v>2.8611554E7</c:v>
                </c:pt>
                <c:pt idx="13237">
                  <c:v>2.6798071E7</c:v>
                </c:pt>
                <c:pt idx="13238">
                  <c:v>2.753283E7</c:v>
                </c:pt>
                <c:pt idx="13239">
                  <c:v>3.0098714E7</c:v>
                </c:pt>
                <c:pt idx="13240">
                  <c:v>3.1825518E7</c:v>
                </c:pt>
                <c:pt idx="13241">
                  <c:v>3.0821017E7</c:v>
                </c:pt>
                <c:pt idx="13242">
                  <c:v>2.8350257E7</c:v>
                </c:pt>
                <c:pt idx="13243">
                  <c:v>2.6865687E7</c:v>
                </c:pt>
                <c:pt idx="13244">
                  <c:v>2.816219E7</c:v>
                </c:pt>
                <c:pt idx="13245">
                  <c:v>3.080495E7</c:v>
                </c:pt>
                <c:pt idx="13246">
                  <c:v>3.2078419E7</c:v>
                </c:pt>
                <c:pt idx="13247">
                  <c:v>3.0665258E7</c:v>
                </c:pt>
                <c:pt idx="13248">
                  <c:v>2.8151867E7</c:v>
                </c:pt>
                <c:pt idx="13249">
                  <c:v>2.7045015E7</c:v>
                </c:pt>
                <c:pt idx="13250">
                  <c:v>2.8793352E7</c:v>
                </c:pt>
                <c:pt idx="13251">
                  <c:v>3.1338524E7</c:v>
                </c:pt>
                <c:pt idx="13252">
                  <c:v>3.2058685E7</c:v>
                </c:pt>
                <c:pt idx="13253">
                  <c:v>3.0484173E7</c:v>
                </c:pt>
                <c:pt idx="13254">
                  <c:v>2.8087634E7</c:v>
                </c:pt>
                <c:pt idx="13255">
                  <c:v>2.752505E7</c:v>
                </c:pt>
                <c:pt idx="13256">
                  <c:v>2.9453175E7</c:v>
                </c:pt>
                <c:pt idx="13257">
                  <c:v>3.1676636E7</c:v>
                </c:pt>
                <c:pt idx="13258">
                  <c:v>3.1985991E7</c:v>
                </c:pt>
                <c:pt idx="13259">
                  <c:v>2.9768847E7</c:v>
                </c:pt>
                <c:pt idx="13260">
                  <c:v>2.7435948E7</c:v>
                </c:pt>
                <c:pt idx="13261">
                  <c:v>2.7423759E7</c:v>
                </c:pt>
                <c:pt idx="13262">
                  <c:v>2.9590446E7</c:v>
                </c:pt>
                <c:pt idx="13263">
                  <c:v>3.1155006E7</c:v>
                </c:pt>
                <c:pt idx="13264">
                  <c:v>3.0619659E7</c:v>
                </c:pt>
                <c:pt idx="13265">
                  <c:v>2.8094059E7</c:v>
                </c:pt>
                <c:pt idx="13266">
                  <c:v>2.5953399E7</c:v>
                </c:pt>
                <c:pt idx="13267">
                  <c:v>2.6541927E7</c:v>
                </c:pt>
                <c:pt idx="13268">
                  <c:v>2.9154522E7</c:v>
                </c:pt>
                <c:pt idx="13269">
                  <c:v>3.1054666E7</c:v>
                </c:pt>
                <c:pt idx="13270">
                  <c:v>3.0273946E7</c:v>
                </c:pt>
                <c:pt idx="13271">
                  <c:v>2.7641679E7</c:v>
                </c:pt>
                <c:pt idx="13272">
                  <c:v>2.6064347E7</c:v>
                </c:pt>
                <c:pt idx="13273">
                  <c:v>2.7021944E7</c:v>
                </c:pt>
                <c:pt idx="13274">
                  <c:v>2.9588805E7</c:v>
                </c:pt>
                <c:pt idx="13275">
                  <c:v>3.1066303E7</c:v>
                </c:pt>
                <c:pt idx="13276">
                  <c:v>3.0178695E7</c:v>
                </c:pt>
                <c:pt idx="13277">
                  <c:v>2.7872915E7</c:v>
                </c:pt>
                <c:pt idx="13278">
                  <c:v>2.6866658E7</c:v>
                </c:pt>
                <c:pt idx="13279">
                  <c:v>2.8324737E7</c:v>
                </c:pt>
                <c:pt idx="13280">
                  <c:v>3.0660196E7</c:v>
                </c:pt>
                <c:pt idx="13281">
                  <c:v>3.1336312E7</c:v>
                </c:pt>
                <c:pt idx="13282">
                  <c:v>2.9626948E7</c:v>
                </c:pt>
                <c:pt idx="13283">
                  <c:v>2.7308521E7</c:v>
                </c:pt>
                <c:pt idx="13284">
                  <c:v>2.6684608E7</c:v>
                </c:pt>
                <c:pt idx="13285">
                  <c:v>2.8491188E7</c:v>
                </c:pt>
                <c:pt idx="13286">
                  <c:v>3.1249863E7</c:v>
                </c:pt>
                <c:pt idx="13287">
                  <c:v>3.1813186E7</c:v>
                </c:pt>
                <c:pt idx="13288">
                  <c:v>2.9720733E7</c:v>
                </c:pt>
                <c:pt idx="13289">
                  <c:v>2.7426856E7</c:v>
                </c:pt>
                <c:pt idx="13290">
                  <c:v>2.7180859E7</c:v>
                </c:pt>
                <c:pt idx="13291">
                  <c:v>2.928062E7</c:v>
                </c:pt>
                <c:pt idx="13292">
                  <c:v>3.1585502E7</c:v>
                </c:pt>
                <c:pt idx="13293">
                  <c:v>3.1879997E7</c:v>
                </c:pt>
                <c:pt idx="13294">
                  <c:v>2.9743764E7</c:v>
                </c:pt>
                <c:pt idx="13295">
                  <c:v>2.7721008E7</c:v>
                </c:pt>
                <c:pt idx="13296">
                  <c:v>2.7929623E7</c:v>
                </c:pt>
                <c:pt idx="13297">
                  <c:v>3.039611E7</c:v>
                </c:pt>
                <c:pt idx="13298">
                  <c:v>3.2551802E7</c:v>
                </c:pt>
                <c:pt idx="13299">
                  <c:v>3.160063E7</c:v>
                </c:pt>
                <c:pt idx="13300">
                  <c:v>2.8855933E7</c:v>
                </c:pt>
                <c:pt idx="13301">
                  <c:v>2.7174793E7</c:v>
                </c:pt>
                <c:pt idx="13302">
                  <c:v>2.8117998E7</c:v>
                </c:pt>
                <c:pt idx="13303">
                  <c:v>3.0682796E7</c:v>
                </c:pt>
                <c:pt idx="13304">
                  <c:v>3.2224125E7</c:v>
                </c:pt>
                <c:pt idx="13305">
                  <c:v>3.0957676E7</c:v>
                </c:pt>
                <c:pt idx="13306">
                  <c:v>2.8162141E7</c:v>
                </c:pt>
                <c:pt idx="13307">
                  <c:v>2.6794278E7</c:v>
                </c:pt>
                <c:pt idx="13308">
                  <c:v>2.8163273E7</c:v>
                </c:pt>
                <c:pt idx="13309">
                  <c:v>3.0942733E7</c:v>
                </c:pt>
                <c:pt idx="13310">
                  <c:v>3.1718446E7</c:v>
                </c:pt>
                <c:pt idx="13311">
                  <c:v>2.987787E7</c:v>
                </c:pt>
                <c:pt idx="13312">
                  <c:v>2.7416861E7</c:v>
                </c:pt>
                <c:pt idx="13313">
                  <c:v>2.6671219E7</c:v>
                </c:pt>
                <c:pt idx="13314">
                  <c:v>2.845534E7</c:v>
                </c:pt>
                <c:pt idx="13315">
                  <c:v>3.077033E7</c:v>
                </c:pt>
                <c:pt idx="13316">
                  <c:v>3.1312217E7</c:v>
                </c:pt>
                <c:pt idx="13317">
                  <c:v>2.9275884E7</c:v>
                </c:pt>
                <c:pt idx="13318">
                  <c:v>2.6980157E7</c:v>
                </c:pt>
                <c:pt idx="13319">
                  <c:v>2.6656876E7</c:v>
                </c:pt>
                <c:pt idx="13320">
                  <c:v>2.8715544E7</c:v>
                </c:pt>
                <c:pt idx="13321">
                  <c:v>3.0874458E7</c:v>
                </c:pt>
                <c:pt idx="13322">
                  <c:v>3.0647935E7</c:v>
                </c:pt>
                <c:pt idx="13323">
                  <c:v>2.8504374E7</c:v>
                </c:pt>
                <c:pt idx="13324">
                  <c:v>2.6404689E7</c:v>
                </c:pt>
                <c:pt idx="13325">
                  <c:v>2.6580955E7</c:v>
                </c:pt>
                <c:pt idx="13326">
                  <c:v>2.9033562E7</c:v>
                </c:pt>
                <c:pt idx="13327">
                  <c:v>3.1023108E7</c:v>
                </c:pt>
                <c:pt idx="13328">
                  <c:v>3.0655353E7</c:v>
                </c:pt>
                <c:pt idx="13329">
                  <c:v>2.825432E7</c:v>
                </c:pt>
                <c:pt idx="13330">
                  <c:v>2.6563992E7</c:v>
                </c:pt>
                <c:pt idx="13331">
                  <c:v>2.7287022E7</c:v>
                </c:pt>
                <c:pt idx="13332">
                  <c:v>3.003435E7</c:v>
                </c:pt>
                <c:pt idx="13333">
                  <c:v>3.1690099E7</c:v>
                </c:pt>
                <c:pt idx="13334">
                  <c:v>3.0852035E7</c:v>
                </c:pt>
                <c:pt idx="13335">
                  <c:v>2.8480235E7</c:v>
                </c:pt>
                <c:pt idx="13336">
                  <c:v>2.7218621E7</c:v>
                </c:pt>
                <c:pt idx="13337">
                  <c:v>2.845023E7</c:v>
                </c:pt>
                <c:pt idx="13338">
                  <c:v>3.1053777E7</c:v>
                </c:pt>
                <c:pt idx="13339">
                  <c:v>3.220457E7</c:v>
                </c:pt>
                <c:pt idx="13340">
                  <c:v>3.0740099E7</c:v>
                </c:pt>
                <c:pt idx="13341">
                  <c:v>2.8283803E7</c:v>
                </c:pt>
                <c:pt idx="13342">
                  <c:v>2.7395639E7</c:v>
                </c:pt>
                <c:pt idx="13343">
                  <c:v>2.9160367E7</c:v>
                </c:pt>
                <c:pt idx="13344">
                  <c:v>3.1821737E7</c:v>
                </c:pt>
                <c:pt idx="13345">
                  <c:v>3.2293574E7</c:v>
                </c:pt>
                <c:pt idx="13346">
                  <c:v>3.0440941E7</c:v>
                </c:pt>
                <c:pt idx="13347">
                  <c:v>2.7983941E7</c:v>
                </c:pt>
                <c:pt idx="13348">
                  <c:v>2.7602884E7</c:v>
                </c:pt>
                <c:pt idx="13349">
                  <c:v>2.9645591E7</c:v>
                </c:pt>
                <c:pt idx="13350">
                  <c:v>3.2025512E7</c:v>
                </c:pt>
                <c:pt idx="13351">
                  <c:v>3.2041036E7</c:v>
                </c:pt>
                <c:pt idx="13352">
                  <c:v>2.9664035E7</c:v>
                </c:pt>
                <c:pt idx="13353">
                  <c:v>2.7436363E7</c:v>
                </c:pt>
                <c:pt idx="13354">
                  <c:v>2.7507259E7</c:v>
                </c:pt>
                <c:pt idx="13355">
                  <c:v>2.9857183E7</c:v>
                </c:pt>
                <c:pt idx="13356">
                  <c:v>3.1911143E7</c:v>
                </c:pt>
                <c:pt idx="13357">
                  <c:v>3.1205509E7</c:v>
                </c:pt>
                <c:pt idx="13358">
                  <c:v>2.8610454E7</c:v>
                </c:pt>
                <c:pt idx="13359">
                  <c:v>2.6796078E7</c:v>
                </c:pt>
                <c:pt idx="13360">
                  <c:v>2.7320833E7</c:v>
                </c:pt>
                <c:pt idx="13361">
                  <c:v>2.965045E7</c:v>
                </c:pt>
                <c:pt idx="13362">
                  <c:v>3.1543977E7</c:v>
                </c:pt>
                <c:pt idx="13363">
                  <c:v>3.0793016E7</c:v>
                </c:pt>
                <c:pt idx="13364">
                  <c:v>2.8290233E7</c:v>
                </c:pt>
                <c:pt idx="13365">
                  <c:v>2.6857181E7</c:v>
                </c:pt>
                <c:pt idx="13366">
                  <c:v>2.7870477E7</c:v>
                </c:pt>
                <c:pt idx="13367">
                  <c:v>3.0383785E7</c:v>
                </c:pt>
                <c:pt idx="13368">
                  <c:v>3.171023E7</c:v>
                </c:pt>
                <c:pt idx="13369">
                  <c:v>3.0246914E7</c:v>
                </c:pt>
                <c:pt idx="13370">
                  <c:v>2.7872286E7</c:v>
                </c:pt>
                <c:pt idx="13371">
                  <c:v>2.6924149E7</c:v>
                </c:pt>
                <c:pt idx="13372">
                  <c:v>2.8457105E7</c:v>
                </c:pt>
                <c:pt idx="13373">
                  <c:v>3.1072905E7</c:v>
                </c:pt>
                <c:pt idx="13374">
                  <c:v>3.1985228E7</c:v>
                </c:pt>
                <c:pt idx="13375">
                  <c:v>3.0035109E7</c:v>
                </c:pt>
                <c:pt idx="13376">
                  <c:v>2.7352372E7</c:v>
                </c:pt>
                <c:pt idx="13377">
                  <c:v>2.6861766E7</c:v>
                </c:pt>
                <c:pt idx="13378">
                  <c:v>2.885589E7</c:v>
                </c:pt>
                <c:pt idx="13379">
                  <c:v>3.1241025E7</c:v>
                </c:pt>
                <c:pt idx="13380">
                  <c:v>3.1431785E7</c:v>
                </c:pt>
                <c:pt idx="13381">
                  <c:v>2.9408005E7</c:v>
                </c:pt>
                <c:pt idx="13382">
                  <c:v>2.7278229E7</c:v>
                </c:pt>
                <c:pt idx="13383">
                  <c:v>2.7265203E7</c:v>
                </c:pt>
                <c:pt idx="13384">
                  <c:v>2.9561495E7</c:v>
                </c:pt>
                <c:pt idx="13385">
                  <c:v>3.1650339E7</c:v>
                </c:pt>
                <c:pt idx="13386">
                  <c:v>3.1361174E7</c:v>
                </c:pt>
                <c:pt idx="13387">
                  <c:v>2.8964214E7</c:v>
                </c:pt>
                <c:pt idx="13388">
                  <c:v>2.7036003E7</c:v>
                </c:pt>
                <c:pt idx="13389">
                  <c:v>2.7531807E7</c:v>
                </c:pt>
                <c:pt idx="13390">
                  <c:v>2.9938613E7</c:v>
                </c:pt>
                <c:pt idx="13391">
                  <c:v>3.1824329E7</c:v>
                </c:pt>
                <c:pt idx="13392">
                  <c:v>3.1052687E7</c:v>
                </c:pt>
                <c:pt idx="13393">
                  <c:v>2.8509758E7</c:v>
                </c:pt>
                <c:pt idx="13394">
                  <c:v>2.6712254E7</c:v>
                </c:pt>
                <c:pt idx="13395">
                  <c:v>2.7699007E7</c:v>
                </c:pt>
                <c:pt idx="13396">
                  <c:v>3.0334206E7</c:v>
                </c:pt>
                <c:pt idx="13397">
                  <c:v>3.1839401E7</c:v>
                </c:pt>
                <c:pt idx="13398">
                  <c:v>3.0584954E7</c:v>
                </c:pt>
                <c:pt idx="13399">
                  <c:v>2.794159E7</c:v>
                </c:pt>
                <c:pt idx="13400">
                  <c:v>2.6765995E7</c:v>
                </c:pt>
                <c:pt idx="13401">
                  <c:v>2.817687E7</c:v>
                </c:pt>
                <c:pt idx="13402">
                  <c:v>3.0915762E7</c:v>
                </c:pt>
                <c:pt idx="13403">
                  <c:v>3.1990849E7</c:v>
                </c:pt>
                <c:pt idx="13404">
                  <c:v>3.016083E7</c:v>
                </c:pt>
                <c:pt idx="13405">
                  <c:v>2.7675926E7</c:v>
                </c:pt>
                <c:pt idx="13406">
                  <c:v>2.7047126E7</c:v>
                </c:pt>
                <c:pt idx="13407">
                  <c:v>2.8955145E7</c:v>
                </c:pt>
                <c:pt idx="13408">
                  <c:v>3.1246231E7</c:v>
                </c:pt>
                <c:pt idx="13409">
                  <c:v>3.1626218E7</c:v>
                </c:pt>
                <c:pt idx="13410">
                  <c:v>2.9390434E7</c:v>
                </c:pt>
                <c:pt idx="13411">
                  <c:v>2.7046913E7</c:v>
                </c:pt>
                <c:pt idx="13412">
                  <c:v>2.690969E7</c:v>
                </c:pt>
                <c:pt idx="13413">
                  <c:v>2.9107577E7</c:v>
                </c:pt>
                <c:pt idx="13414">
                  <c:v>3.1478889E7</c:v>
                </c:pt>
                <c:pt idx="13415">
                  <c:v>3.1179422E7</c:v>
                </c:pt>
                <c:pt idx="13416">
                  <c:v>2.8862793E7</c:v>
                </c:pt>
                <c:pt idx="13417">
                  <c:v>2.6917993E7</c:v>
                </c:pt>
                <c:pt idx="13418">
                  <c:v>2.7384139E7</c:v>
                </c:pt>
                <c:pt idx="13419">
                  <c:v>2.9752523E7</c:v>
                </c:pt>
                <c:pt idx="13420">
                  <c:v>3.1572104E7</c:v>
                </c:pt>
                <c:pt idx="13421">
                  <c:v>3.1029885E7</c:v>
                </c:pt>
                <c:pt idx="13422">
                  <c:v>2.8614754E7</c:v>
                </c:pt>
                <c:pt idx="13423">
                  <c:v>2.7079846E7</c:v>
                </c:pt>
                <c:pt idx="13424">
                  <c:v>2.802749E7</c:v>
                </c:pt>
                <c:pt idx="13425">
                  <c:v>3.0584094E7</c:v>
                </c:pt>
                <c:pt idx="13426">
                  <c:v>3.2296662E7</c:v>
                </c:pt>
                <c:pt idx="13427">
                  <c:v>3.102911E7</c:v>
                </c:pt>
                <c:pt idx="13428">
                  <c:v>2.8537721E7</c:v>
                </c:pt>
                <c:pt idx="13429">
                  <c:v>2.724965E7</c:v>
                </c:pt>
                <c:pt idx="13430">
                  <c:v>2.8535897E7</c:v>
                </c:pt>
                <c:pt idx="13431">
                  <c:v>3.0985401E7</c:v>
                </c:pt>
                <c:pt idx="13432">
                  <c:v>3.2196619E7</c:v>
                </c:pt>
                <c:pt idx="13433">
                  <c:v>3.0748363E7</c:v>
                </c:pt>
                <c:pt idx="13434">
                  <c:v>2.8123456E7</c:v>
                </c:pt>
                <c:pt idx="13435">
                  <c:v>2.7211356E7</c:v>
                </c:pt>
                <c:pt idx="13436">
                  <c:v>2.9014386E7</c:v>
                </c:pt>
                <c:pt idx="13437">
                  <c:v>3.1521486E7</c:v>
                </c:pt>
                <c:pt idx="13438">
                  <c:v>3.2126633E7</c:v>
                </c:pt>
                <c:pt idx="13439">
                  <c:v>3.0086084E7</c:v>
                </c:pt>
                <c:pt idx="13440">
                  <c:v>2.768696E7</c:v>
                </c:pt>
                <c:pt idx="13441">
                  <c:v>2.7417308E7</c:v>
                </c:pt>
                <c:pt idx="13442">
                  <c:v>2.9565776E7</c:v>
                </c:pt>
                <c:pt idx="13443">
                  <c:v>3.1986163E7</c:v>
                </c:pt>
                <c:pt idx="13444">
                  <c:v>3.2181043E7</c:v>
                </c:pt>
                <c:pt idx="13445">
                  <c:v>2.9810043E7</c:v>
                </c:pt>
                <c:pt idx="13446">
                  <c:v>2.7565548E7</c:v>
                </c:pt>
                <c:pt idx="13447">
                  <c:v>2.7804194E7</c:v>
                </c:pt>
                <c:pt idx="13448">
                  <c:v>3.0211834E7</c:v>
                </c:pt>
                <c:pt idx="13449">
                  <c:v>3.2238258E7</c:v>
                </c:pt>
                <c:pt idx="13450">
                  <c:v>3.1630758E7</c:v>
                </c:pt>
                <c:pt idx="13451">
                  <c:v>2.9120607E7</c:v>
                </c:pt>
                <c:pt idx="13452">
                  <c:v>2.7216692E7</c:v>
                </c:pt>
                <c:pt idx="13453">
                  <c:v>2.80629E7</c:v>
                </c:pt>
                <c:pt idx="13454">
                  <c:v>3.0616561E7</c:v>
                </c:pt>
                <c:pt idx="13455">
                  <c:v>3.2181988E7</c:v>
                </c:pt>
                <c:pt idx="13456">
                  <c:v>3.1031794E7</c:v>
                </c:pt>
                <c:pt idx="13457">
                  <c:v>2.8383458E7</c:v>
                </c:pt>
                <c:pt idx="13458">
                  <c:v>2.7083633E7</c:v>
                </c:pt>
                <c:pt idx="13459">
                  <c:v>2.8478308E7</c:v>
                </c:pt>
                <c:pt idx="13460">
                  <c:v>3.1039985E7</c:v>
                </c:pt>
                <c:pt idx="13461">
                  <c:v>3.2043678E7</c:v>
                </c:pt>
                <c:pt idx="13462">
                  <c:v>3.0113716E7</c:v>
                </c:pt>
                <c:pt idx="13463">
                  <c:v>2.7537784E7</c:v>
                </c:pt>
                <c:pt idx="13464">
                  <c:v>2.6571916E7</c:v>
                </c:pt>
                <c:pt idx="13465">
                  <c:v>2.806846E7</c:v>
                </c:pt>
                <c:pt idx="13466">
                  <c:v>3.0187197E7</c:v>
                </c:pt>
                <c:pt idx="13467">
                  <c:v>3.0932934E7</c:v>
                </c:pt>
                <c:pt idx="13468">
                  <c:v>2.9008387E7</c:v>
                </c:pt>
                <c:pt idx="13469">
                  <c:v>2.6625379E7</c:v>
                </c:pt>
                <c:pt idx="13470">
                  <c:v>2.6172039E7</c:v>
                </c:pt>
                <c:pt idx="13471">
                  <c:v>2.8179218E7</c:v>
                </c:pt>
                <c:pt idx="13472">
                  <c:v>3.0542898E7</c:v>
                </c:pt>
                <c:pt idx="13473">
                  <c:v>3.0913359E7</c:v>
                </c:pt>
                <c:pt idx="13474">
                  <c:v>2.8884423E7</c:v>
                </c:pt>
                <c:pt idx="13475">
                  <c:v>2.704532E7</c:v>
                </c:pt>
                <c:pt idx="13476">
                  <c:v>2.7244705E7</c:v>
                </c:pt>
                <c:pt idx="13477">
                  <c:v>2.963929E7</c:v>
                </c:pt>
                <c:pt idx="13478">
                  <c:v>3.1869827E7</c:v>
                </c:pt>
                <c:pt idx="13479">
                  <c:v>3.1905118E7</c:v>
                </c:pt>
                <c:pt idx="13480">
                  <c:v>2.9403142E7</c:v>
                </c:pt>
                <c:pt idx="13481">
                  <c:v>2.7568327E7</c:v>
                </c:pt>
                <c:pt idx="13482">
                  <c:v>2.8088126E7</c:v>
                </c:pt>
                <c:pt idx="13483">
                  <c:v>3.0594699E7</c:v>
                </c:pt>
                <c:pt idx="13484">
                  <c:v>3.2198572E7</c:v>
                </c:pt>
                <c:pt idx="13485">
                  <c:v>3.1143297E7</c:v>
                </c:pt>
                <c:pt idx="13486">
                  <c:v>2.8580148E7</c:v>
                </c:pt>
                <c:pt idx="13487">
                  <c:v>2.7107895E7</c:v>
                </c:pt>
                <c:pt idx="13488">
                  <c:v>2.828491E7</c:v>
                </c:pt>
                <c:pt idx="13489">
                  <c:v>3.0980158E7</c:v>
                </c:pt>
                <c:pt idx="13490">
                  <c:v>3.2241541E7</c:v>
                </c:pt>
                <c:pt idx="13491">
                  <c:v>3.0801243E7</c:v>
                </c:pt>
                <c:pt idx="13492">
                  <c:v>2.8238192E7</c:v>
                </c:pt>
                <c:pt idx="13493">
                  <c:v>2.7239371E7</c:v>
                </c:pt>
                <c:pt idx="13494">
                  <c:v>2.9050395E7</c:v>
                </c:pt>
                <c:pt idx="13495">
                  <c:v>3.1859706E7</c:v>
                </c:pt>
                <c:pt idx="13496">
                  <c:v>3.2771255E7</c:v>
                </c:pt>
                <c:pt idx="13497">
                  <c:v>3.1001572E7</c:v>
                </c:pt>
                <c:pt idx="13498">
                  <c:v>2.8511083E7</c:v>
                </c:pt>
                <c:pt idx="13499">
                  <c:v>2.7978867E7</c:v>
                </c:pt>
                <c:pt idx="13500">
                  <c:v>2.9874784E7</c:v>
                </c:pt>
                <c:pt idx="13501">
                  <c:v>3.2168473E7</c:v>
                </c:pt>
                <c:pt idx="13502">
                  <c:v>3.2472857E7</c:v>
                </c:pt>
                <c:pt idx="13503">
                  <c:v>3.0258449E7</c:v>
                </c:pt>
                <c:pt idx="13504">
                  <c:v>2.7900326E7</c:v>
                </c:pt>
                <c:pt idx="13505">
                  <c:v>2.7716041E7</c:v>
                </c:pt>
                <c:pt idx="13506">
                  <c:v>2.9840033E7</c:v>
                </c:pt>
                <c:pt idx="13507">
                  <c:v>3.1593512E7</c:v>
                </c:pt>
                <c:pt idx="13508">
                  <c:v>3.1236394E7</c:v>
                </c:pt>
                <c:pt idx="13509">
                  <c:v>2.883846E7</c:v>
                </c:pt>
                <c:pt idx="13510">
                  <c:v>2.685406E7</c:v>
                </c:pt>
                <c:pt idx="13511">
                  <c:v>2.7270628E7</c:v>
                </c:pt>
                <c:pt idx="13512">
                  <c:v>2.9557849E7</c:v>
                </c:pt>
                <c:pt idx="13513">
                  <c:v>3.1456601E7</c:v>
                </c:pt>
                <c:pt idx="13514">
                  <c:v>3.0862272E7</c:v>
                </c:pt>
                <c:pt idx="13515">
                  <c:v>2.8247432E7</c:v>
                </c:pt>
                <c:pt idx="13516">
                  <c:v>2.6709347E7</c:v>
                </c:pt>
                <c:pt idx="13517">
                  <c:v>2.7679056E7</c:v>
                </c:pt>
                <c:pt idx="13518">
                  <c:v>3.0306285E7</c:v>
                </c:pt>
                <c:pt idx="13519">
                  <c:v>3.1700157E7</c:v>
                </c:pt>
                <c:pt idx="13520">
                  <c:v>3.0710761E7</c:v>
                </c:pt>
                <c:pt idx="13521">
                  <c:v>2.8205572E7</c:v>
                </c:pt>
                <c:pt idx="13522">
                  <c:v>2.7033821E7</c:v>
                </c:pt>
                <c:pt idx="13523">
                  <c:v>2.8498931E7</c:v>
                </c:pt>
                <c:pt idx="13524">
                  <c:v>3.0868851E7</c:v>
                </c:pt>
                <c:pt idx="13525">
                  <c:v>3.1788426E7</c:v>
                </c:pt>
                <c:pt idx="13526">
                  <c:v>3.001608E7</c:v>
                </c:pt>
                <c:pt idx="13527">
                  <c:v>2.7355728E7</c:v>
                </c:pt>
                <c:pt idx="13528">
                  <c:v>2.6743768E7</c:v>
                </c:pt>
                <c:pt idx="13529">
                  <c:v>2.8726878E7</c:v>
                </c:pt>
                <c:pt idx="13530">
                  <c:v>3.1368342E7</c:v>
                </c:pt>
                <c:pt idx="13531">
                  <c:v>3.1970268E7</c:v>
                </c:pt>
                <c:pt idx="13532">
                  <c:v>2.9869864E7</c:v>
                </c:pt>
                <c:pt idx="13533">
                  <c:v>2.7448416E7</c:v>
                </c:pt>
                <c:pt idx="13534">
                  <c:v>2.719596E7</c:v>
                </c:pt>
                <c:pt idx="13535">
                  <c:v>2.95152E7</c:v>
                </c:pt>
                <c:pt idx="13536">
                  <c:v>3.200564E7</c:v>
                </c:pt>
                <c:pt idx="13537">
                  <c:v>3.2277416E7</c:v>
                </c:pt>
                <c:pt idx="13538">
                  <c:v>2.9944591E7</c:v>
                </c:pt>
                <c:pt idx="13539">
                  <c:v>2.7899672E7</c:v>
                </c:pt>
                <c:pt idx="13540">
                  <c:v>2.8347241E7</c:v>
                </c:pt>
                <c:pt idx="13541">
                  <c:v>3.0822504E7</c:v>
                </c:pt>
                <c:pt idx="13542">
                  <c:v>3.2734866E7</c:v>
                </c:pt>
                <c:pt idx="13543">
                  <c:v>3.2096154E7</c:v>
                </c:pt>
                <c:pt idx="13544">
                  <c:v>2.9406484E7</c:v>
                </c:pt>
                <c:pt idx="13545">
                  <c:v>2.783792E7</c:v>
                </c:pt>
                <c:pt idx="13546">
                  <c:v>2.8643228E7</c:v>
                </c:pt>
                <c:pt idx="13547">
                  <c:v>3.1163759E7</c:v>
                </c:pt>
                <c:pt idx="13548">
                  <c:v>3.2446267E7</c:v>
                </c:pt>
                <c:pt idx="13549">
                  <c:v>3.1176224E7</c:v>
                </c:pt>
                <c:pt idx="13550">
                  <c:v>2.8579664E7</c:v>
                </c:pt>
                <c:pt idx="13551">
                  <c:v>2.7345897E7</c:v>
                </c:pt>
                <c:pt idx="13552">
                  <c:v>2.8499725E7</c:v>
                </c:pt>
                <c:pt idx="13553">
                  <c:v>3.097627E7</c:v>
                </c:pt>
                <c:pt idx="13554">
                  <c:v>3.1765111E7</c:v>
                </c:pt>
                <c:pt idx="13555">
                  <c:v>2.9994979E7</c:v>
                </c:pt>
                <c:pt idx="13556">
                  <c:v>2.7421402E7</c:v>
                </c:pt>
                <c:pt idx="13557">
                  <c:v>2.6570257E7</c:v>
                </c:pt>
                <c:pt idx="13558">
                  <c:v>2.8328878E7</c:v>
                </c:pt>
                <c:pt idx="13559">
                  <c:v>3.0848806E7</c:v>
                </c:pt>
                <c:pt idx="13560">
                  <c:v>3.1219471E7</c:v>
                </c:pt>
                <c:pt idx="13561">
                  <c:v>2.9254399E7</c:v>
                </c:pt>
                <c:pt idx="13562">
                  <c:v>2.6845874E7</c:v>
                </c:pt>
                <c:pt idx="13563">
                  <c:v>2.6520923E7</c:v>
                </c:pt>
                <c:pt idx="13564">
                  <c:v>2.8627094E7</c:v>
                </c:pt>
                <c:pt idx="13565">
                  <c:v>3.1159798E7</c:v>
                </c:pt>
                <c:pt idx="13566">
                  <c:v>3.1264318E7</c:v>
                </c:pt>
                <c:pt idx="13567">
                  <c:v>2.9040974E7</c:v>
                </c:pt>
                <c:pt idx="13568">
                  <c:v>2.7004247E7</c:v>
                </c:pt>
                <c:pt idx="13569">
                  <c:v>2.7147464E7</c:v>
                </c:pt>
                <c:pt idx="13570">
                  <c:v>2.9617624E7</c:v>
                </c:pt>
                <c:pt idx="13571">
                  <c:v>3.1918928E7</c:v>
                </c:pt>
                <c:pt idx="13572">
                  <c:v>3.1462243E7</c:v>
                </c:pt>
                <c:pt idx="13573">
                  <c:v>2.9217692E7</c:v>
                </c:pt>
                <c:pt idx="13574">
                  <c:v>2.7517365E7</c:v>
                </c:pt>
                <c:pt idx="13575">
                  <c:v>2.8258174E7</c:v>
                </c:pt>
                <c:pt idx="13576">
                  <c:v>3.0745845E7</c:v>
                </c:pt>
                <c:pt idx="13577">
                  <c:v>3.252177E7</c:v>
                </c:pt>
                <c:pt idx="13578">
                  <c:v>3.1614926E7</c:v>
                </c:pt>
                <c:pt idx="13579">
                  <c:v>2.9149166E7</c:v>
                </c:pt>
                <c:pt idx="13580">
                  <c:v>2.782159E7</c:v>
                </c:pt>
                <c:pt idx="13581">
                  <c:v>2.9176261E7</c:v>
                </c:pt>
                <c:pt idx="13582">
                  <c:v>3.2060236E7</c:v>
                </c:pt>
                <c:pt idx="13583">
                  <c:v>3.3442688E7</c:v>
                </c:pt>
                <c:pt idx="13584">
                  <c:v>3.1877314E7</c:v>
                </c:pt>
                <c:pt idx="13585">
                  <c:v>2.932589E7</c:v>
                </c:pt>
                <c:pt idx="13586">
                  <c:v>2.840977E7</c:v>
                </c:pt>
                <c:pt idx="13587">
                  <c:v>3.0222321E7</c:v>
                </c:pt>
                <c:pt idx="13588">
                  <c:v>3.2838514E7</c:v>
                </c:pt>
                <c:pt idx="13589">
                  <c:v>3.3710654E7</c:v>
                </c:pt>
                <c:pt idx="13590">
                  <c:v>3.1768794E7</c:v>
                </c:pt>
                <c:pt idx="13591">
                  <c:v>2.9386934E7</c:v>
                </c:pt>
                <c:pt idx="13592">
                  <c:v>2.8892817E7</c:v>
                </c:pt>
                <c:pt idx="13593">
                  <c:v>3.1011928E7</c:v>
                </c:pt>
                <c:pt idx="13594">
                  <c:v>3.3228634E7</c:v>
                </c:pt>
                <c:pt idx="13595">
                  <c:v>3.3235222E7</c:v>
                </c:pt>
                <c:pt idx="13596">
                  <c:v>3.0798634E7</c:v>
                </c:pt>
                <c:pt idx="13597">
                  <c:v>2.8438208E7</c:v>
                </c:pt>
                <c:pt idx="13598">
                  <c:v>2.8460396E7</c:v>
                </c:pt>
                <c:pt idx="13599">
                  <c:v>3.0637991E7</c:v>
                </c:pt>
                <c:pt idx="13600">
                  <c:v>3.2492474E7</c:v>
                </c:pt>
                <c:pt idx="13601">
                  <c:v>3.2098844E7</c:v>
                </c:pt>
                <c:pt idx="13602">
                  <c:v>2.9427644E7</c:v>
                </c:pt>
                <c:pt idx="13603">
                  <c:v>2.7444652E7</c:v>
                </c:pt>
                <c:pt idx="13604">
                  <c:v>2.7752884E7</c:v>
                </c:pt>
                <c:pt idx="13605">
                  <c:v>3.0117324E7</c:v>
                </c:pt>
                <c:pt idx="13606">
                  <c:v>3.1657925E7</c:v>
                </c:pt>
                <c:pt idx="13607">
                  <c:v>3.0616959E7</c:v>
                </c:pt>
                <c:pt idx="13608">
                  <c:v>2.7915227E7</c:v>
                </c:pt>
                <c:pt idx="13609">
                  <c:v>2.6295758E7</c:v>
                </c:pt>
                <c:pt idx="13610">
                  <c:v>2.7348329E7</c:v>
                </c:pt>
                <c:pt idx="13611">
                  <c:v>2.974955E7</c:v>
                </c:pt>
                <c:pt idx="13612">
                  <c:v>3.110481E7</c:v>
                </c:pt>
                <c:pt idx="13613">
                  <c:v>2.9751567E7</c:v>
                </c:pt>
                <c:pt idx="13614">
                  <c:v>2.705322E7</c:v>
                </c:pt>
                <c:pt idx="13615">
                  <c:v>2.6102052E7</c:v>
                </c:pt>
                <c:pt idx="13616">
                  <c:v>2.7709809E7</c:v>
                </c:pt>
                <c:pt idx="13617">
                  <c:v>3.0376424E7</c:v>
                </c:pt>
                <c:pt idx="13618">
                  <c:v>3.1251365E7</c:v>
                </c:pt>
                <c:pt idx="13619">
                  <c:v>2.9675645E7</c:v>
                </c:pt>
                <c:pt idx="13620">
                  <c:v>2.7417581E7</c:v>
                </c:pt>
                <c:pt idx="13621">
                  <c:v>2.6868765E7</c:v>
                </c:pt>
                <c:pt idx="13622">
                  <c:v>2.8807421E7</c:v>
                </c:pt>
                <c:pt idx="13623">
                  <c:v>3.1397122E7</c:v>
                </c:pt>
                <c:pt idx="13624">
                  <c:v>3.2096359E7</c:v>
                </c:pt>
                <c:pt idx="13625">
                  <c:v>3.0103654E7</c:v>
                </c:pt>
                <c:pt idx="13626">
                  <c:v>2.7898094E7</c:v>
                </c:pt>
                <c:pt idx="13627">
                  <c:v>2.7962317E7</c:v>
                </c:pt>
                <c:pt idx="13628">
                  <c:v>3.0109005E7</c:v>
                </c:pt>
                <c:pt idx="13629">
                  <c:v>3.2419568E7</c:v>
                </c:pt>
                <c:pt idx="13630">
                  <c:v>3.233731E7</c:v>
                </c:pt>
                <c:pt idx="13631">
                  <c:v>3.0048102E7</c:v>
                </c:pt>
                <c:pt idx="13632">
                  <c:v>2.7966726E7</c:v>
                </c:pt>
                <c:pt idx="13633">
                  <c:v>2.8323894E7</c:v>
                </c:pt>
                <c:pt idx="13634">
                  <c:v>3.0947465E7</c:v>
                </c:pt>
                <c:pt idx="13635">
                  <c:v>3.3082566E7</c:v>
                </c:pt>
                <c:pt idx="13636">
                  <c:v>3.2185486E7</c:v>
                </c:pt>
                <c:pt idx="13637">
                  <c:v>2.9514949E7</c:v>
                </c:pt>
                <c:pt idx="13638">
                  <c:v>2.7825274E7</c:v>
                </c:pt>
                <c:pt idx="13639">
                  <c:v>2.8921563E7</c:v>
                </c:pt>
                <c:pt idx="13640">
                  <c:v>3.1711548E7</c:v>
                </c:pt>
                <c:pt idx="13641">
                  <c:v>3.3431776E7</c:v>
                </c:pt>
                <c:pt idx="13642">
                  <c:v>3.1949648E7</c:v>
                </c:pt>
                <c:pt idx="13643">
                  <c:v>2.9161666E7</c:v>
                </c:pt>
                <c:pt idx="13644">
                  <c:v>2.7899577E7</c:v>
                </c:pt>
                <c:pt idx="13645">
                  <c:v>2.9373932E7</c:v>
                </c:pt>
                <c:pt idx="13646">
                  <c:v>3.1960925E7</c:v>
                </c:pt>
                <c:pt idx="13647">
                  <c:v>3.2776721E7</c:v>
                </c:pt>
                <c:pt idx="13648">
                  <c:v>3.067253E7</c:v>
                </c:pt>
                <c:pt idx="13649">
                  <c:v>2.8060112E7</c:v>
                </c:pt>
                <c:pt idx="13650">
                  <c:v>2.7222707E7</c:v>
                </c:pt>
                <c:pt idx="13651">
                  <c:v>2.8984312E7</c:v>
                </c:pt>
                <c:pt idx="13652">
                  <c:v>3.1168403E7</c:v>
                </c:pt>
                <c:pt idx="13653">
                  <c:v>3.1128783E7</c:v>
                </c:pt>
                <c:pt idx="13654">
                  <c:v>2.885452E7</c:v>
                </c:pt>
                <c:pt idx="13655">
                  <c:v>2.6620924E7</c:v>
                </c:pt>
                <c:pt idx="13656">
                  <c:v>2.6463344E7</c:v>
                </c:pt>
                <c:pt idx="13657">
                  <c:v>2.856938E7</c:v>
                </c:pt>
                <c:pt idx="13658">
                  <c:v>3.0591552E7</c:v>
                </c:pt>
                <c:pt idx="13659">
                  <c:v>3.0467552E7</c:v>
                </c:pt>
                <c:pt idx="13660">
                  <c:v>2.8222493E7</c:v>
                </c:pt>
                <c:pt idx="13661">
                  <c:v>2.642464E7</c:v>
                </c:pt>
                <c:pt idx="13662">
                  <c:v>2.6810904E7</c:v>
                </c:pt>
                <c:pt idx="13663">
                  <c:v>2.9233909E7</c:v>
                </c:pt>
                <c:pt idx="13664">
                  <c:v>3.1026219E7</c:v>
                </c:pt>
                <c:pt idx="13665">
                  <c:v>3.0639106E7</c:v>
                </c:pt>
                <c:pt idx="13666">
                  <c:v>2.8469221E7</c:v>
                </c:pt>
                <c:pt idx="13667">
                  <c:v>2.6828112E7</c:v>
                </c:pt>
                <c:pt idx="13668">
                  <c:v>2.7538273E7</c:v>
                </c:pt>
                <c:pt idx="13669">
                  <c:v>2.9931883E7</c:v>
                </c:pt>
                <c:pt idx="13670">
                  <c:v>3.1529623E7</c:v>
                </c:pt>
                <c:pt idx="13671">
                  <c:v>3.0599542E7</c:v>
                </c:pt>
                <c:pt idx="13672">
                  <c:v>2.8260766E7</c:v>
                </c:pt>
                <c:pt idx="13673">
                  <c:v>2.6997227E7</c:v>
                </c:pt>
                <c:pt idx="13674">
                  <c:v>2.8357047E7</c:v>
                </c:pt>
                <c:pt idx="13675">
                  <c:v>3.0879961E7</c:v>
                </c:pt>
                <c:pt idx="13676">
                  <c:v>3.2430417E7</c:v>
                </c:pt>
                <c:pt idx="13677">
                  <c:v>3.1114606E7</c:v>
                </c:pt>
                <c:pt idx="13678">
                  <c:v>2.8491075E7</c:v>
                </c:pt>
                <c:pt idx="13679">
                  <c:v>2.7607325E7</c:v>
                </c:pt>
                <c:pt idx="13680">
                  <c:v>2.9406269E7</c:v>
                </c:pt>
                <c:pt idx="13681">
                  <c:v>3.2358871E7</c:v>
                </c:pt>
                <c:pt idx="13682">
                  <c:v>3.3251673E7</c:v>
                </c:pt>
                <c:pt idx="13683">
                  <c:v>3.1392821E7</c:v>
                </c:pt>
                <c:pt idx="13684">
                  <c:v>2.9015246E7</c:v>
                </c:pt>
                <c:pt idx="13685">
                  <c:v>2.8483507E7</c:v>
                </c:pt>
                <c:pt idx="13686">
                  <c:v>3.0835081E7</c:v>
                </c:pt>
                <c:pt idx="13687">
                  <c:v>3.3379256E7</c:v>
                </c:pt>
                <c:pt idx="13688">
                  <c:v>3.3792587E7</c:v>
                </c:pt>
                <c:pt idx="13689">
                  <c:v>3.1254831E7</c:v>
                </c:pt>
                <c:pt idx="13690">
                  <c:v>2.9027099E7</c:v>
                </c:pt>
                <c:pt idx="13691">
                  <c:v>2.9124119E7</c:v>
                </c:pt>
                <c:pt idx="13692">
                  <c:v>3.1265289E7</c:v>
                </c:pt>
                <c:pt idx="13693">
                  <c:v>3.3072149E7</c:v>
                </c:pt>
                <c:pt idx="13694">
                  <c:v>3.2322458E7</c:v>
                </c:pt>
                <c:pt idx="13695">
                  <c:v>2.9631751E7</c:v>
                </c:pt>
                <c:pt idx="13696">
                  <c:v>2.7740239E7</c:v>
                </c:pt>
                <c:pt idx="13697">
                  <c:v>2.8343272E7</c:v>
                </c:pt>
                <c:pt idx="13698">
                  <c:v>3.1015928E7</c:v>
                </c:pt>
                <c:pt idx="13699">
                  <c:v>3.2280848E7</c:v>
                </c:pt>
                <c:pt idx="13700">
                  <c:v>3.0816829E7</c:v>
                </c:pt>
                <c:pt idx="13701">
                  <c:v>2.7957525E7</c:v>
                </c:pt>
                <c:pt idx="13702">
                  <c:v>2.6404281E7</c:v>
                </c:pt>
                <c:pt idx="13703">
                  <c:v>2.7496309E7</c:v>
                </c:pt>
                <c:pt idx="13704">
                  <c:v>3.0085908E7</c:v>
                </c:pt>
                <c:pt idx="13705">
                  <c:v>3.1511586E7</c:v>
                </c:pt>
                <c:pt idx="13706">
                  <c:v>3.0111363E7</c:v>
                </c:pt>
                <c:pt idx="13707">
                  <c:v>2.7368308E7</c:v>
                </c:pt>
                <c:pt idx="13708">
                  <c:v>2.6478445E7</c:v>
                </c:pt>
                <c:pt idx="13709">
                  <c:v>2.7989114E7</c:v>
                </c:pt>
                <c:pt idx="13710">
                  <c:v>3.033921E7</c:v>
                </c:pt>
                <c:pt idx="13711">
                  <c:v>3.0849912E7</c:v>
                </c:pt>
                <c:pt idx="13712">
                  <c:v>2.8882701E7</c:v>
                </c:pt>
                <c:pt idx="13713">
                  <c:v>2.6583245E7</c:v>
                </c:pt>
                <c:pt idx="13714">
                  <c:v>2.6078997E7</c:v>
                </c:pt>
                <c:pt idx="13715">
                  <c:v>2.8095318E7</c:v>
                </c:pt>
                <c:pt idx="13716">
                  <c:v>3.0663979E7</c:v>
                </c:pt>
                <c:pt idx="13717">
                  <c:v>3.1071808E7</c:v>
                </c:pt>
                <c:pt idx="13718">
                  <c:v>2.8797003E7</c:v>
                </c:pt>
                <c:pt idx="13719">
                  <c:v>2.6668126E7</c:v>
                </c:pt>
                <c:pt idx="13720">
                  <c:v>2.6967673E7</c:v>
                </c:pt>
                <c:pt idx="13721">
                  <c:v>2.9434089E7</c:v>
                </c:pt>
                <c:pt idx="13722">
                  <c:v>3.1759443E7</c:v>
                </c:pt>
                <c:pt idx="13723">
                  <c:v>3.1846718E7</c:v>
                </c:pt>
                <c:pt idx="13724">
                  <c:v>2.9638754E7</c:v>
                </c:pt>
                <c:pt idx="13725">
                  <c:v>2.7932743E7</c:v>
                </c:pt>
                <c:pt idx="13726">
                  <c:v>2.853757E7</c:v>
                </c:pt>
                <c:pt idx="13727">
                  <c:v>3.1182183E7</c:v>
                </c:pt>
                <c:pt idx="13728">
                  <c:v>3.3053031E7</c:v>
                </c:pt>
                <c:pt idx="13729">
                  <c:v>3.2409566E7</c:v>
                </c:pt>
                <c:pt idx="13730">
                  <c:v>2.9856215E7</c:v>
                </c:pt>
                <c:pt idx="13731">
                  <c:v>2.8446522E7</c:v>
                </c:pt>
                <c:pt idx="13732">
                  <c:v>2.9377698E7</c:v>
                </c:pt>
                <c:pt idx="13733">
                  <c:v>3.165605E7</c:v>
                </c:pt>
                <c:pt idx="13734">
                  <c:v>3.2849141E7</c:v>
                </c:pt>
                <c:pt idx="13735">
                  <c:v>3.1633337E7</c:v>
                </c:pt>
                <c:pt idx="13736">
                  <c:v>2.9115361E7</c:v>
                </c:pt>
                <c:pt idx="13737">
                  <c:v>2.7965639E7</c:v>
                </c:pt>
                <c:pt idx="13738">
                  <c:v>2.9466063E7</c:v>
                </c:pt>
                <c:pt idx="13739">
                  <c:v>3.2150724E7</c:v>
                </c:pt>
                <c:pt idx="13740">
                  <c:v>3.3000996E7</c:v>
                </c:pt>
                <c:pt idx="13741">
                  <c:v>3.1188614E7</c:v>
                </c:pt>
                <c:pt idx="13742">
                  <c:v>2.8453863E7</c:v>
                </c:pt>
                <c:pt idx="13743">
                  <c:v>2.7805382E7</c:v>
                </c:pt>
                <c:pt idx="13744">
                  <c:v>2.953471E7</c:v>
                </c:pt>
                <c:pt idx="13745">
                  <c:v>3.2075381E7</c:v>
                </c:pt>
                <c:pt idx="13746">
                  <c:v>3.2575322E7</c:v>
                </c:pt>
                <c:pt idx="13747">
                  <c:v>3.0350967E7</c:v>
                </c:pt>
                <c:pt idx="13748">
                  <c:v>2.7749129E7</c:v>
                </c:pt>
                <c:pt idx="13749">
                  <c:v>2.7351996E7</c:v>
                </c:pt>
                <c:pt idx="13750">
                  <c:v>2.9404883E7</c:v>
                </c:pt>
                <c:pt idx="13751">
                  <c:v>3.1448481E7</c:v>
                </c:pt>
                <c:pt idx="13752">
                  <c:v>3.0905745E7</c:v>
                </c:pt>
                <c:pt idx="13753">
                  <c:v>2.8311848E7</c:v>
                </c:pt>
                <c:pt idx="13754">
                  <c:v>2.6186997E7</c:v>
                </c:pt>
                <c:pt idx="13755">
                  <c:v>2.6503997E7</c:v>
                </c:pt>
                <c:pt idx="13756">
                  <c:v>2.8727358E7</c:v>
                </c:pt>
                <c:pt idx="13757">
                  <c:v>3.0653127E7</c:v>
                </c:pt>
                <c:pt idx="13758">
                  <c:v>2.9973148E7</c:v>
                </c:pt>
                <c:pt idx="13759">
                  <c:v>2.7383279E7</c:v>
                </c:pt>
                <c:pt idx="13760">
                  <c:v>2.5784839E7</c:v>
                </c:pt>
                <c:pt idx="13761">
                  <c:v>2.6779294E7</c:v>
                </c:pt>
                <c:pt idx="13762">
                  <c:v>2.9307475E7</c:v>
                </c:pt>
                <c:pt idx="13763">
                  <c:v>3.094482E7</c:v>
                </c:pt>
                <c:pt idx="13764">
                  <c:v>2.9944286E7</c:v>
                </c:pt>
                <c:pt idx="13765">
                  <c:v>2.7592371E7</c:v>
                </c:pt>
                <c:pt idx="13766">
                  <c:v>2.6488094E7</c:v>
                </c:pt>
                <c:pt idx="13767">
                  <c:v>2.7877822E7</c:v>
                </c:pt>
                <c:pt idx="13768">
                  <c:v>3.0605662E7</c:v>
                </c:pt>
                <c:pt idx="13769">
                  <c:v>3.2050225E7</c:v>
                </c:pt>
                <c:pt idx="13770">
                  <c:v>3.0652165E7</c:v>
                </c:pt>
                <c:pt idx="13771">
                  <c:v>2.8204293E7</c:v>
                </c:pt>
                <c:pt idx="13772">
                  <c:v>2.7582461E7</c:v>
                </c:pt>
                <c:pt idx="13773">
                  <c:v>2.9420591E7</c:v>
                </c:pt>
                <c:pt idx="13774">
                  <c:v>3.1955186E7</c:v>
                </c:pt>
                <c:pt idx="13775">
                  <c:v>3.2655101E7</c:v>
                </c:pt>
                <c:pt idx="13776">
                  <c:v>3.0750339E7</c:v>
                </c:pt>
                <c:pt idx="13777">
                  <c:v>2.8468158E7</c:v>
                </c:pt>
                <c:pt idx="13778">
                  <c:v>2.8328165E7</c:v>
                </c:pt>
                <c:pt idx="13779">
                  <c:v>3.0497582E7</c:v>
                </c:pt>
                <c:pt idx="13780">
                  <c:v>3.2904554E7</c:v>
                </c:pt>
                <c:pt idx="13781">
                  <c:v>3.2745194E7</c:v>
                </c:pt>
                <c:pt idx="13782">
                  <c:v>3.0088286E7</c:v>
                </c:pt>
                <c:pt idx="13783">
                  <c:v>2.7843433E7</c:v>
                </c:pt>
                <c:pt idx="13784">
                  <c:v>2.8086249E7</c:v>
                </c:pt>
                <c:pt idx="13785">
                  <c:v>3.0479749E7</c:v>
                </c:pt>
                <c:pt idx="13786">
                  <c:v>3.2604314E7</c:v>
                </c:pt>
                <c:pt idx="13787">
                  <c:v>3.1856384E7</c:v>
                </c:pt>
                <c:pt idx="13788">
                  <c:v>2.9238425E7</c:v>
                </c:pt>
                <c:pt idx="13789">
                  <c:v>2.7283006E7</c:v>
                </c:pt>
                <c:pt idx="13790">
                  <c:v>2.7926989E7</c:v>
                </c:pt>
                <c:pt idx="13791">
                  <c:v>3.0325097E7</c:v>
                </c:pt>
                <c:pt idx="13792">
                  <c:v>3.1690672E7</c:v>
                </c:pt>
                <c:pt idx="13793">
                  <c:v>3.0335947E7</c:v>
                </c:pt>
                <c:pt idx="13794">
                  <c:v>2.7750814E7</c:v>
                </c:pt>
                <c:pt idx="13795">
                  <c:v>2.6428367E7</c:v>
                </c:pt>
                <c:pt idx="13796">
                  <c:v>2.7652687E7</c:v>
                </c:pt>
                <c:pt idx="13797">
                  <c:v>2.991385E7</c:v>
                </c:pt>
                <c:pt idx="13798">
                  <c:v>3.0815953E7</c:v>
                </c:pt>
                <c:pt idx="13799">
                  <c:v>2.9038669E7</c:v>
                </c:pt>
                <c:pt idx="13800">
                  <c:v>2.6504776E7</c:v>
                </c:pt>
                <c:pt idx="13801">
                  <c:v>2.5679968E7</c:v>
                </c:pt>
                <c:pt idx="13802">
                  <c:v>2.7306653E7</c:v>
                </c:pt>
                <c:pt idx="13803">
                  <c:v>2.9667083E7</c:v>
                </c:pt>
                <c:pt idx="13804">
                  <c:v>3.0155696E7</c:v>
                </c:pt>
                <c:pt idx="13805">
                  <c:v>2.8387769E7</c:v>
                </c:pt>
                <c:pt idx="13806">
                  <c:v>2.6216859E7</c:v>
                </c:pt>
                <c:pt idx="13807">
                  <c:v>2.5882422E7</c:v>
                </c:pt>
                <c:pt idx="13808">
                  <c:v>2.7821856E7</c:v>
                </c:pt>
                <c:pt idx="13809">
                  <c:v>3.0169925E7</c:v>
                </c:pt>
                <c:pt idx="13810">
                  <c:v>3.0465235E7</c:v>
                </c:pt>
                <c:pt idx="13811">
                  <c:v>2.8466364E7</c:v>
                </c:pt>
                <c:pt idx="13812">
                  <c:v>2.6467615E7</c:v>
                </c:pt>
                <c:pt idx="13813">
                  <c:v>2.6780231E7</c:v>
                </c:pt>
                <c:pt idx="13814">
                  <c:v>2.8984526E7</c:v>
                </c:pt>
                <c:pt idx="13815">
                  <c:v>3.1131212E7</c:v>
                </c:pt>
                <c:pt idx="13816">
                  <c:v>3.0883879E7</c:v>
                </c:pt>
                <c:pt idx="13817">
                  <c:v>2.8739946E7</c:v>
                </c:pt>
                <c:pt idx="13818">
                  <c:v>2.6974902E7</c:v>
                </c:pt>
                <c:pt idx="13819">
                  <c:v>2.7622236E7</c:v>
                </c:pt>
                <c:pt idx="13820">
                  <c:v>3.0174865E7</c:v>
                </c:pt>
                <c:pt idx="13821">
                  <c:v>3.2349711E7</c:v>
                </c:pt>
                <c:pt idx="13822">
                  <c:v>3.1670023E7</c:v>
                </c:pt>
                <c:pt idx="13823">
                  <c:v>2.9273813E7</c:v>
                </c:pt>
                <c:pt idx="13824">
                  <c:v>2.7748238E7</c:v>
                </c:pt>
                <c:pt idx="13825">
                  <c:v>2.8691775E7</c:v>
                </c:pt>
                <c:pt idx="13826">
                  <c:v>3.1137644E7</c:v>
                </c:pt>
                <c:pt idx="13827">
                  <c:v>3.2711073E7</c:v>
                </c:pt>
                <c:pt idx="13828">
                  <c:v>3.1528993E7</c:v>
                </c:pt>
                <c:pt idx="13829">
                  <c:v>2.8976861E7</c:v>
                </c:pt>
                <c:pt idx="13830">
                  <c:v>2.7849876E7</c:v>
                </c:pt>
                <c:pt idx="13831">
                  <c:v>2.9345044E7</c:v>
                </c:pt>
                <c:pt idx="13832">
                  <c:v>3.1789548E7</c:v>
                </c:pt>
                <c:pt idx="13833">
                  <c:v>3.2861144E7</c:v>
                </c:pt>
                <c:pt idx="13834">
                  <c:v>3.0810198E7</c:v>
                </c:pt>
                <c:pt idx="13835">
                  <c:v>2.8100213E7</c:v>
                </c:pt>
                <c:pt idx="13836">
                  <c:v>2.7421454E7</c:v>
                </c:pt>
                <c:pt idx="13837">
                  <c:v>2.9505501E7</c:v>
                </c:pt>
                <c:pt idx="13838">
                  <c:v>3.2273688E7</c:v>
                </c:pt>
                <c:pt idx="13839">
                  <c:v>3.2783643E7</c:v>
                </c:pt>
                <c:pt idx="13840">
                  <c:v>3.0635987E7</c:v>
                </c:pt>
                <c:pt idx="13841">
                  <c:v>2.8189427E7</c:v>
                </c:pt>
                <c:pt idx="13842">
                  <c:v>2.831065E7</c:v>
                </c:pt>
                <c:pt idx="13843">
                  <c:v>3.0541367E7</c:v>
                </c:pt>
                <c:pt idx="13844">
                  <c:v>3.2694727E7</c:v>
                </c:pt>
                <c:pt idx="13845">
                  <c:v>3.2351123E7</c:v>
                </c:pt>
                <c:pt idx="13846">
                  <c:v>2.9636572E7</c:v>
                </c:pt>
                <c:pt idx="13847">
                  <c:v>2.7622672E7</c:v>
                </c:pt>
                <c:pt idx="13848">
                  <c:v>2.8051774E7</c:v>
                </c:pt>
                <c:pt idx="13849">
                  <c:v>3.0410794E7</c:v>
                </c:pt>
                <c:pt idx="13850">
                  <c:v>3.1869433E7</c:v>
                </c:pt>
                <c:pt idx="13851">
                  <c:v>3.0592958E7</c:v>
                </c:pt>
                <c:pt idx="13852">
                  <c:v>2.7874835E7</c:v>
                </c:pt>
                <c:pt idx="13853">
                  <c:v>2.6082422E7</c:v>
                </c:pt>
                <c:pt idx="13854">
                  <c:v>2.7158984E7</c:v>
                </c:pt>
                <c:pt idx="13855">
                  <c:v>2.9549613E7</c:v>
                </c:pt>
                <c:pt idx="13856">
                  <c:v>3.1020694E7</c:v>
                </c:pt>
                <c:pt idx="13857">
                  <c:v>2.9640982E7</c:v>
                </c:pt>
                <c:pt idx="13858">
                  <c:v>2.7148983E7</c:v>
                </c:pt>
                <c:pt idx="13859">
                  <c:v>2.5994879E7</c:v>
                </c:pt>
                <c:pt idx="13860">
                  <c:v>2.7400724E7</c:v>
                </c:pt>
                <c:pt idx="13861">
                  <c:v>3.0121307E7</c:v>
                </c:pt>
                <c:pt idx="13862">
                  <c:v>3.1432591E7</c:v>
                </c:pt>
                <c:pt idx="13863">
                  <c:v>2.9935209E7</c:v>
                </c:pt>
                <c:pt idx="13864">
                  <c:v>2.7705369E7</c:v>
                </c:pt>
                <c:pt idx="13865">
                  <c:v>2.7000644E7</c:v>
                </c:pt>
                <c:pt idx="13866">
                  <c:v>2.8952744E7</c:v>
                </c:pt>
                <c:pt idx="13867">
                  <c:v>3.1355903E7</c:v>
                </c:pt>
                <c:pt idx="13868">
                  <c:v>3.1883315E7</c:v>
                </c:pt>
                <c:pt idx="13869">
                  <c:v>2.9936307E7</c:v>
                </c:pt>
                <c:pt idx="13870">
                  <c:v>2.7792735E7</c:v>
                </c:pt>
                <c:pt idx="13871">
                  <c:v>2.768262E7</c:v>
                </c:pt>
                <c:pt idx="13872">
                  <c:v>2.9884551E7</c:v>
                </c:pt>
                <c:pt idx="13873">
                  <c:v>3.2394383E7</c:v>
                </c:pt>
                <c:pt idx="13874">
                  <c:v>3.2400746E7</c:v>
                </c:pt>
                <c:pt idx="13875">
                  <c:v>2.9928627E7</c:v>
                </c:pt>
                <c:pt idx="13876">
                  <c:v>2.7952874E7</c:v>
                </c:pt>
                <c:pt idx="13877">
                  <c:v>2.8351914E7</c:v>
                </c:pt>
                <c:pt idx="13878">
                  <c:v>3.0826751E7</c:v>
                </c:pt>
                <c:pt idx="13879">
                  <c:v>3.2719285E7</c:v>
                </c:pt>
                <c:pt idx="13880">
                  <c:v>3.2006214E7</c:v>
                </c:pt>
                <c:pt idx="13881">
                  <c:v>2.9464242E7</c:v>
                </c:pt>
                <c:pt idx="13882">
                  <c:v>2.7625733E7</c:v>
                </c:pt>
                <c:pt idx="13883">
                  <c:v>2.851901E7</c:v>
                </c:pt>
                <c:pt idx="13884">
                  <c:v>3.137489E7</c:v>
                </c:pt>
                <c:pt idx="13885">
                  <c:v>3.315035E7</c:v>
                </c:pt>
                <c:pt idx="13886">
                  <c:v>3.1741207E7</c:v>
                </c:pt>
                <c:pt idx="13887">
                  <c:v>2.8899559E7</c:v>
                </c:pt>
                <c:pt idx="13888">
                  <c:v>2.7619543E7</c:v>
                </c:pt>
                <c:pt idx="13889">
                  <c:v>2.8889955E7</c:v>
                </c:pt>
                <c:pt idx="13890">
                  <c:v>3.1483746E7</c:v>
                </c:pt>
                <c:pt idx="13891">
                  <c:v>3.2707253E7</c:v>
                </c:pt>
                <c:pt idx="13892">
                  <c:v>3.1005765E7</c:v>
                </c:pt>
                <c:pt idx="13893">
                  <c:v>2.850354E7</c:v>
                </c:pt>
                <c:pt idx="13894">
                  <c:v>2.7629807E7</c:v>
                </c:pt>
                <c:pt idx="13895">
                  <c:v>2.9493924E7</c:v>
                </c:pt>
                <c:pt idx="13896">
                  <c:v>3.1871863E7</c:v>
                </c:pt>
                <c:pt idx="13897">
                  <c:v>3.2056606E7</c:v>
                </c:pt>
                <c:pt idx="13898">
                  <c:v>2.974109E7</c:v>
                </c:pt>
                <c:pt idx="13899">
                  <c:v>2.7304857E7</c:v>
                </c:pt>
                <c:pt idx="13900">
                  <c:v>2.7023599E7</c:v>
                </c:pt>
                <c:pt idx="13901">
                  <c:v>2.8953234E7</c:v>
                </c:pt>
                <c:pt idx="13902">
                  <c:v>3.1300257E7</c:v>
                </c:pt>
                <c:pt idx="13903">
                  <c:v>3.1292678E7</c:v>
                </c:pt>
                <c:pt idx="13904">
                  <c:v>2.8724581E7</c:v>
                </c:pt>
                <c:pt idx="13905">
                  <c:v>2.6663392E7</c:v>
                </c:pt>
                <c:pt idx="13906">
                  <c:v>2.6787203E7</c:v>
                </c:pt>
                <c:pt idx="13907">
                  <c:v>2.9140637E7</c:v>
                </c:pt>
                <c:pt idx="13908">
                  <c:v>3.0908197E7</c:v>
                </c:pt>
                <c:pt idx="13909">
                  <c:v>3.0509456E7</c:v>
                </c:pt>
                <c:pt idx="13910">
                  <c:v>2.7981283E7</c:v>
                </c:pt>
                <c:pt idx="13911">
                  <c:v>2.6286063E7</c:v>
                </c:pt>
                <c:pt idx="13912">
                  <c:v>2.7080694E7</c:v>
                </c:pt>
                <c:pt idx="13913">
                  <c:v>2.9577381E7</c:v>
                </c:pt>
                <c:pt idx="13914">
                  <c:v>3.1275385E7</c:v>
                </c:pt>
                <c:pt idx="13915">
                  <c:v>3.0305154E7</c:v>
                </c:pt>
                <c:pt idx="13916">
                  <c:v>2.7771999E7</c:v>
                </c:pt>
                <c:pt idx="13917">
                  <c:v>2.6519039E7</c:v>
                </c:pt>
                <c:pt idx="13918">
                  <c:v>2.7651012E7</c:v>
                </c:pt>
                <c:pt idx="13919">
                  <c:v>3.0339141E7</c:v>
                </c:pt>
                <c:pt idx="13920">
                  <c:v>3.1535211E7</c:v>
                </c:pt>
                <c:pt idx="13921">
                  <c:v>3.0336613E7</c:v>
                </c:pt>
                <c:pt idx="13922">
                  <c:v>2.7942767E7</c:v>
                </c:pt>
                <c:pt idx="13923">
                  <c:v>2.7122664E7</c:v>
                </c:pt>
                <c:pt idx="13924">
                  <c:v>2.8724561E7</c:v>
                </c:pt>
                <c:pt idx="13925">
                  <c:v>3.1370555E7</c:v>
                </c:pt>
                <c:pt idx="13926">
                  <c:v>3.2294444E7</c:v>
                </c:pt>
                <c:pt idx="13927">
                  <c:v>3.043684E7</c:v>
                </c:pt>
                <c:pt idx="13928">
                  <c:v>2.7993088E7</c:v>
                </c:pt>
                <c:pt idx="13929">
                  <c:v>2.7511056E7</c:v>
                </c:pt>
                <c:pt idx="13930">
                  <c:v>2.9596076E7</c:v>
                </c:pt>
                <c:pt idx="13931">
                  <c:v>3.2194202E7</c:v>
                </c:pt>
                <c:pt idx="13932">
                  <c:v>3.2691337E7</c:v>
                </c:pt>
                <c:pt idx="13933">
                  <c:v>3.0691457E7</c:v>
                </c:pt>
                <c:pt idx="13934">
                  <c:v>2.8376662E7</c:v>
                </c:pt>
                <c:pt idx="13935">
                  <c:v>2.8280368E7</c:v>
                </c:pt>
                <c:pt idx="13936">
                  <c:v>3.0569116E7</c:v>
                </c:pt>
                <c:pt idx="13937">
                  <c:v>3.2726195E7</c:v>
                </c:pt>
                <c:pt idx="13938">
                  <c:v>3.2396469E7</c:v>
                </c:pt>
                <c:pt idx="13939">
                  <c:v>2.9967264E7</c:v>
                </c:pt>
                <c:pt idx="13940">
                  <c:v>2.8112772E7</c:v>
                </c:pt>
                <c:pt idx="13941">
                  <c:v>2.8663665E7</c:v>
                </c:pt>
                <c:pt idx="13942">
                  <c:v>3.1157051E7</c:v>
                </c:pt>
                <c:pt idx="13943">
                  <c:v>3.2831376E7</c:v>
                </c:pt>
                <c:pt idx="13944">
                  <c:v>3.1854405E7</c:v>
                </c:pt>
                <c:pt idx="13945">
                  <c:v>2.910823E7</c:v>
                </c:pt>
                <c:pt idx="13946">
                  <c:v>2.7424866E7</c:v>
                </c:pt>
                <c:pt idx="13947">
                  <c:v>2.8569498E7</c:v>
                </c:pt>
                <c:pt idx="13948">
                  <c:v>3.1179435E7</c:v>
                </c:pt>
                <c:pt idx="13949">
                  <c:v>3.2581759E7</c:v>
                </c:pt>
                <c:pt idx="13950">
                  <c:v>3.1422603E7</c:v>
                </c:pt>
                <c:pt idx="13951">
                  <c:v>2.8699296E7</c:v>
                </c:pt>
                <c:pt idx="13952">
                  <c:v>2.7468541E7</c:v>
                </c:pt>
                <c:pt idx="13953">
                  <c:v>2.9094441E7</c:v>
                </c:pt>
                <c:pt idx="13954">
                  <c:v>3.1700488E7</c:v>
                </c:pt>
                <c:pt idx="13955">
                  <c:v>3.2512481E7</c:v>
                </c:pt>
                <c:pt idx="13956">
                  <c:v>3.0781369E7</c:v>
                </c:pt>
                <c:pt idx="13957">
                  <c:v>2.8288132E7</c:v>
                </c:pt>
                <c:pt idx="13958">
                  <c:v>2.7651111E7</c:v>
                </c:pt>
                <c:pt idx="13959">
                  <c:v>2.9482372E7</c:v>
                </c:pt>
                <c:pt idx="13960">
                  <c:v>3.1578365E7</c:v>
                </c:pt>
                <c:pt idx="13961">
                  <c:v>3.179636E7</c:v>
                </c:pt>
                <c:pt idx="13962">
                  <c:v>2.9775125E7</c:v>
                </c:pt>
                <c:pt idx="13963">
                  <c:v>2.7251801E7</c:v>
                </c:pt>
                <c:pt idx="13964">
                  <c:v>2.7252978E7</c:v>
                </c:pt>
                <c:pt idx="13965">
                  <c:v>2.9386354E7</c:v>
                </c:pt>
                <c:pt idx="13966">
                  <c:v>3.1683053E7</c:v>
                </c:pt>
                <c:pt idx="13967">
                  <c:v>3.1557142E7</c:v>
                </c:pt>
                <c:pt idx="13968">
                  <c:v>2.9148206E7</c:v>
                </c:pt>
                <c:pt idx="13969">
                  <c:v>2.7099611E7</c:v>
                </c:pt>
                <c:pt idx="13970">
                  <c:v>2.7454103E7</c:v>
                </c:pt>
                <c:pt idx="13971">
                  <c:v>2.9729192E7</c:v>
                </c:pt>
                <c:pt idx="13972">
                  <c:v>3.1727792E7</c:v>
                </c:pt>
                <c:pt idx="13973">
                  <c:v>3.1272895E7</c:v>
                </c:pt>
                <c:pt idx="13974">
                  <c:v>2.8883764E7</c:v>
                </c:pt>
                <c:pt idx="13975">
                  <c:v>2.721946E7</c:v>
                </c:pt>
                <c:pt idx="13976">
                  <c:v>2.8343984E7</c:v>
                </c:pt>
                <c:pt idx="13977">
                  <c:v>3.0982518E7</c:v>
                </c:pt>
                <c:pt idx="13978">
                  <c:v>3.2638461E7</c:v>
                </c:pt>
                <c:pt idx="13979">
                  <c:v>3.144415E7</c:v>
                </c:pt>
                <c:pt idx="13980">
                  <c:v>2.8791853E7</c:v>
                </c:pt>
                <c:pt idx="13981">
                  <c:v>2.7593088E7</c:v>
                </c:pt>
                <c:pt idx="13982">
                  <c:v>2.8977475E7</c:v>
                </c:pt>
                <c:pt idx="13983">
                  <c:v>3.1576092E7</c:v>
                </c:pt>
                <c:pt idx="13984">
                  <c:v>3.2653063E7</c:v>
                </c:pt>
                <c:pt idx="13985">
                  <c:v>3.1113187E7</c:v>
                </c:pt>
                <c:pt idx="13986">
                  <c:v>2.8548602E7</c:v>
                </c:pt>
                <c:pt idx="13987">
                  <c:v>2.779439E7</c:v>
                </c:pt>
                <c:pt idx="13988">
                  <c:v>2.9563225E7</c:v>
                </c:pt>
                <c:pt idx="13989">
                  <c:v>3.175555E7</c:v>
                </c:pt>
                <c:pt idx="13990">
                  <c:v>3.2002526E7</c:v>
                </c:pt>
                <c:pt idx="13991">
                  <c:v>2.9979278E7</c:v>
                </c:pt>
                <c:pt idx="13992">
                  <c:v>2.7460927E7</c:v>
                </c:pt>
                <c:pt idx="13993">
                  <c:v>2.7311995E7</c:v>
                </c:pt>
                <c:pt idx="13994">
                  <c:v>2.9643079E7</c:v>
                </c:pt>
                <c:pt idx="13995">
                  <c:v>3.2011339E7</c:v>
                </c:pt>
                <c:pt idx="13996">
                  <c:v>3.1816259E7</c:v>
                </c:pt>
                <c:pt idx="13997">
                  <c:v>2.9436995E7</c:v>
                </c:pt>
                <c:pt idx="13998">
                  <c:v>2.7177728E7</c:v>
                </c:pt>
                <c:pt idx="13999">
                  <c:v>2.7572885E7</c:v>
                </c:pt>
                <c:pt idx="14000">
                  <c:v>3.0060654E7</c:v>
                </c:pt>
                <c:pt idx="14001">
                  <c:v>3.2177491E7</c:v>
                </c:pt>
                <c:pt idx="14002">
                  <c:v>3.1671229E7</c:v>
                </c:pt>
                <c:pt idx="14003">
                  <c:v>2.9318457E7</c:v>
                </c:pt>
                <c:pt idx="14004">
                  <c:v>2.7444717E7</c:v>
                </c:pt>
                <c:pt idx="14005">
                  <c:v>2.8245597E7</c:v>
                </c:pt>
                <c:pt idx="14006">
                  <c:v>3.0526833E7</c:v>
                </c:pt>
                <c:pt idx="14007">
                  <c:v>3.1749553E7</c:v>
                </c:pt>
                <c:pt idx="14008">
                  <c:v>3.0530394E7</c:v>
                </c:pt>
                <c:pt idx="14009">
                  <c:v>2.8042457E7</c:v>
                </c:pt>
                <c:pt idx="14010">
                  <c:v>2.6841641E7</c:v>
                </c:pt>
                <c:pt idx="14011">
                  <c:v>2.8124651E7</c:v>
                </c:pt>
                <c:pt idx="14012">
                  <c:v>3.0349168E7</c:v>
                </c:pt>
                <c:pt idx="14013">
                  <c:v>3.131304E7</c:v>
                </c:pt>
                <c:pt idx="14014">
                  <c:v>2.9718878E7</c:v>
                </c:pt>
                <c:pt idx="14015">
                  <c:v>2.7293564E7</c:v>
                </c:pt>
                <c:pt idx="14016">
                  <c:v>2.6420549E7</c:v>
                </c:pt>
                <c:pt idx="14017">
                  <c:v>2.8133933E7</c:v>
                </c:pt>
                <c:pt idx="14018">
                  <c:v>3.0689597E7</c:v>
                </c:pt>
                <c:pt idx="14019">
                  <c:v>3.1432449E7</c:v>
                </c:pt>
                <c:pt idx="14020">
                  <c:v>2.988137E7</c:v>
                </c:pt>
                <c:pt idx="14021">
                  <c:v>2.7618216E7</c:v>
                </c:pt>
                <c:pt idx="14022">
                  <c:v>2.7375249E7</c:v>
                </c:pt>
                <c:pt idx="14023">
                  <c:v>2.9585078E7</c:v>
                </c:pt>
                <c:pt idx="14024">
                  <c:v>3.1912807E7</c:v>
                </c:pt>
                <c:pt idx="14025">
                  <c:v>3.210125E7</c:v>
                </c:pt>
                <c:pt idx="14026">
                  <c:v>2.9779257E7</c:v>
                </c:pt>
                <c:pt idx="14027">
                  <c:v>2.7515779E7</c:v>
                </c:pt>
                <c:pt idx="14028">
                  <c:v>2.7634771E7</c:v>
                </c:pt>
                <c:pt idx="14029">
                  <c:v>3.0132454E7</c:v>
                </c:pt>
                <c:pt idx="14030">
                  <c:v>3.2236546E7</c:v>
                </c:pt>
                <c:pt idx="14031">
                  <c:v>3.1531297E7</c:v>
                </c:pt>
                <c:pt idx="14032">
                  <c:v>2.9183577E7</c:v>
                </c:pt>
                <c:pt idx="14033">
                  <c:v>2.7190396E7</c:v>
                </c:pt>
                <c:pt idx="14034">
                  <c:v>2.7961816E7</c:v>
                </c:pt>
                <c:pt idx="14035">
                  <c:v>3.0741845E7</c:v>
                </c:pt>
                <c:pt idx="14036">
                  <c:v>3.2589965E7</c:v>
                </c:pt>
                <c:pt idx="14037">
                  <c:v>3.1903385E7</c:v>
                </c:pt>
                <c:pt idx="14038">
                  <c:v>2.9478965E7</c:v>
                </c:pt>
                <c:pt idx="14039">
                  <c:v>2.8141705E7</c:v>
                </c:pt>
                <c:pt idx="14040">
                  <c:v>2.9452756E7</c:v>
                </c:pt>
                <c:pt idx="14041">
                  <c:v>3.2168371E7</c:v>
                </c:pt>
                <c:pt idx="14042">
                  <c:v>3.324514E7</c:v>
                </c:pt>
                <c:pt idx="14043">
                  <c:v>3.17081E7</c:v>
                </c:pt>
                <c:pt idx="14044">
                  <c:v>2.9178309E7</c:v>
                </c:pt>
                <c:pt idx="14045">
                  <c:v>2.8127945E7</c:v>
                </c:pt>
                <c:pt idx="14046">
                  <c:v>2.9698713E7</c:v>
                </c:pt>
                <c:pt idx="14047">
                  <c:v>3.2275541E7</c:v>
                </c:pt>
                <c:pt idx="14048">
                  <c:v>3.2988719E7</c:v>
                </c:pt>
                <c:pt idx="14049">
                  <c:v>3.1002511E7</c:v>
                </c:pt>
                <c:pt idx="14050">
                  <c:v>2.8306643E7</c:v>
                </c:pt>
                <c:pt idx="14051">
                  <c:v>2.7849895E7</c:v>
                </c:pt>
                <c:pt idx="14052">
                  <c:v>2.9687467E7</c:v>
                </c:pt>
                <c:pt idx="14053">
                  <c:v>3.1723814E7</c:v>
                </c:pt>
                <c:pt idx="14054">
                  <c:v>3.197591E7</c:v>
                </c:pt>
                <c:pt idx="14055">
                  <c:v>2.9979474E7</c:v>
                </c:pt>
                <c:pt idx="14056">
                  <c:v>2.775393E7</c:v>
                </c:pt>
                <c:pt idx="14057">
                  <c:v>2.7941546E7</c:v>
                </c:pt>
                <c:pt idx="14058">
                  <c:v>3.0386683E7</c:v>
                </c:pt>
                <c:pt idx="14059">
                  <c:v>3.2533101E7</c:v>
                </c:pt>
                <c:pt idx="14060">
                  <c:v>3.2054026E7</c:v>
                </c:pt>
                <c:pt idx="14061">
                  <c:v>2.949196E7</c:v>
                </c:pt>
                <c:pt idx="14062">
                  <c:v>2.7405072E7</c:v>
                </c:pt>
                <c:pt idx="14063">
                  <c:v>2.8045308E7</c:v>
                </c:pt>
                <c:pt idx="14064">
                  <c:v>3.0784236E7</c:v>
                </c:pt>
                <c:pt idx="14065">
                  <c:v>3.2971543E7</c:v>
                </c:pt>
                <c:pt idx="14066">
                  <c:v>3.2261556E7</c:v>
                </c:pt>
                <c:pt idx="14067">
                  <c:v>2.9583045E7</c:v>
                </c:pt>
                <c:pt idx="14068">
                  <c:v>2.7854297E7</c:v>
                </c:pt>
                <c:pt idx="14069">
                  <c:v>2.9002768E7</c:v>
                </c:pt>
                <c:pt idx="14070">
                  <c:v>3.1563098E7</c:v>
                </c:pt>
                <c:pt idx="14071">
                  <c:v>3.2901058E7</c:v>
                </c:pt>
                <c:pt idx="14072">
                  <c:v>3.1856248E7</c:v>
                </c:pt>
                <c:pt idx="14073">
                  <c:v>2.9296149E7</c:v>
                </c:pt>
                <c:pt idx="14074">
                  <c:v>2.8102485E7</c:v>
                </c:pt>
                <c:pt idx="14075">
                  <c:v>2.9607701E7</c:v>
                </c:pt>
                <c:pt idx="14076">
                  <c:v>3.2104357E7</c:v>
                </c:pt>
                <c:pt idx="14077">
                  <c:v>3.270565E7</c:v>
                </c:pt>
                <c:pt idx="14078">
                  <c:v>3.0605736E7</c:v>
                </c:pt>
                <c:pt idx="14079">
                  <c:v>2.8130664E7</c:v>
                </c:pt>
                <c:pt idx="14080">
                  <c:v>2.7469674E7</c:v>
                </c:pt>
                <c:pt idx="14081">
                  <c:v>2.9452011E7</c:v>
                </c:pt>
                <c:pt idx="14082">
                  <c:v>3.1844244E7</c:v>
                </c:pt>
                <c:pt idx="14083">
                  <c:v>3.2389572E7</c:v>
                </c:pt>
                <c:pt idx="14084">
                  <c:v>3.0279107E7</c:v>
                </c:pt>
                <c:pt idx="14085">
                  <c:v>2.7733256E7</c:v>
                </c:pt>
                <c:pt idx="14086">
                  <c:v>2.7606614E7</c:v>
                </c:pt>
                <c:pt idx="14087">
                  <c:v>2.9857529E7</c:v>
                </c:pt>
                <c:pt idx="14088">
                  <c:v>3.2052858E7</c:v>
                </c:pt>
                <c:pt idx="14089">
                  <c:v>3.1994029E7</c:v>
                </c:pt>
                <c:pt idx="14090">
                  <c:v>2.975008E7</c:v>
                </c:pt>
                <c:pt idx="14091">
                  <c:v>2.7889626E7</c:v>
                </c:pt>
                <c:pt idx="14092">
                  <c:v>2.8440129E7</c:v>
                </c:pt>
                <c:pt idx="14093">
                  <c:v>3.1000238E7</c:v>
                </c:pt>
                <c:pt idx="14094">
                  <c:v>3.2671022E7</c:v>
                </c:pt>
                <c:pt idx="14095">
                  <c:v>3.2002466E7</c:v>
                </c:pt>
                <c:pt idx="14096">
                  <c:v>2.9372803E7</c:v>
                </c:pt>
                <c:pt idx="14097">
                  <c:v>2.7574035E7</c:v>
                </c:pt>
                <c:pt idx="14098">
                  <c:v>2.8496183E7</c:v>
                </c:pt>
                <c:pt idx="14099">
                  <c:v>3.0962616E7</c:v>
                </c:pt>
                <c:pt idx="14100">
                  <c:v>3.2457632E7</c:v>
                </c:pt>
                <c:pt idx="14101">
                  <c:v>3.1185451E7</c:v>
                </c:pt>
                <c:pt idx="14102">
                  <c:v>2.8435081E7</c:v>
                </c:pt>
                <c:pt idx="14103">
                  <c:v>2.7176837E7</c:v>
                </c:pt>
                <c:pt idx="14104">
                  <c:v>2.861097E7</c:v>
                </c:pt>
                <c:pt idx="14105">
                  <c:v>3.1182459E7</c:v>
                </c:pt>
                <c:pt idx="14106">
                  <c:v>3.2291452E7</c:v>
                </c:pt>
                <c:pt idx="14107">
                  <c:v>3.0869363E7</c:v>
                </c:pt>
                <c:pt idx="14108">
                  <c:v>2.8268199E7</c:v>
                </c:pt>
                <c:pt idx="14109">
                  <c:v>2.7473347E7</c:v>
                </c:pt>
                <c:pt idx="14110">
                  <c:v>2.9465707E7</c:v>
                </c:pt>
                <c:pt idx="14111">
                  <c:v>3.1970203E7</c:v>
                </c:pt>
                <c:pt idx="14112">
                  <c:v>3.2652363E7</c:v>
                </c:pt>
                <c:pt idx="14113">
                  <c:v>3.061716E7</c:v>
                </c:pt>
                <c:pt idx="14114">
                  <c:v>2.8290544E7</c:v>
                </c:pt>
                <c:pt idx="14115">
                  <c:v>2.8140143E7</c:v>
                </c:pt>
                <c:pt idx="14116">
                  <c:v>3.0337379E7</c:v>
                </c:pt>
                <c:pt idx="14117">
                  <c:v>3.2559978E7</c:v>
                </c:pt>
                <c:pt idx="14118">
                  <c:v>3.2430414E7</c:v>
                </c:pt>
                <c:pt idx="14119">
                  <c:v>2.9764278E7</c:v>
                </c:pt>
                <c:pt idx="14120">
                  <c:v>2.750889E7</c:v>
                </c:pt>
                <c:pt idx="14121">
                  <c:v>2.7753773E7</c:v>
                </c:pt>
                <c:pt idx="14122">
                  <c:v>3.013531E7</c:v>
                </c:pt>
                <c:pt idx="14123">
                  <c:v>3.1742577E7</c:v>
                </c:pt>
                <c:pt idx="14124">
                  <c:v>3.1085533E7</c:v>
                </c:pt>
                <c:pt idx="14125">
                  <c:v>2.8440273E7</c:v>
                </c:pt>
                <c:pt idx="14126">
                  <c:v>2.6619847E7</c:v>
                </c:pt>
                <c:pt idx="14127">
                  <c:v>2.7416492E7</c:v>
                </c:pt>
                <c:pt idx="14128">
                  <c:v>2.9790304E7</c:v>
                </c:pt>
                <c:pt idx="14129">
                  <c:v>3.14146E7</c:v>
                </c:pt>
                <c:pt idx="14130">
                  <c:v>3.036313E7</c:v>
                </c:pt>
                <c:pt idx="14131">
                  <c:v>2.7962851E7</c:v>
                </c:pt>
                <c:pt idx="14132">
                  <c:v>2.6809549E7</c:v>
                </c:pt>
                <c:pt idx="14133">
                  <c:v>2.830114E7</c:v>
                </c:pt>
                <c:pt idx="14134">
                  <c:v>3.0876449E7</c:v>
                </c:pt>
                <c:pt idx="14135">
                  <c:v>3.1697336E7</c:v>
                </c:pt>
                <c:pt idx="14136">
                  <c:v>3.0187838E7</c:v>
                </c:pt>
                <c:pt idx="14137">
                  <c:v>2.7767278E7</c:v>
                </c:pt>
                <c:pt idx="14138">
                  <c:v>2.6979654E7</c:v>
                </c:pt>
                <c:pt idx="14139">
                  <c:v>2.8709571E7</c:v>
                </c:pt>
                <c:pt idx="14140">
                  <c:v>3.1189678E7</c:v>
                </c:pt>
                <c:pt idx="14141">
                  <c:v>3.1834251E7</c:v>
                </c:pt>
                <c:pt idx="14142">
                  <c:v>2.9641794E7</c:v>
                </c:pt>
                <c:pt idx="14143">
                  <c:v>2.7136724E7</c:v>
                </c:pt>
                <c:pt idx="14144">
                  <c:v>2.6600155E7</c:v>
                </c:pt>
                <c:pt idx="14145">
                  <c:v>2.8443195E7</c:v>
                </c:pt>
                <c:pt idx="14146">
                  <c:v>3.0424056E7</c:v>
                </c:pt>
                <c:pt idx="14147">
                  <c:v>3.0565083E7</c:v>
                </c:pt>
                <c:pt idx="14148">
                  <c:v>2.8576183E7</c:v>
                </c:pt>
                <c:pt idx="14149">
                  <c:v>2.6512981E7</c:v>
                </c:pt>
                <c:pt idx="14150">
                  <c:v>2.6672449E7</c:v>
                </c:pt>
                <c:pt idx="14151">
                  <c:v>2.9044441E7</c:v>
                </c:pt>
                <c:pt idx="14152">
                  <c:v>3.1148688E7</c:v>
                </c:pt>
                <c:pt idx="14153">
                  <c:v>3.0889131E7</c:v>
                </c:pt>
                <c:pt idx="14154">
                  <c:v>2.8559298E7</c:v>
                </c:pt>
                <c:pt idx="14155">
                  <c:v>2.6844864E7</c:v>
                </c:pt>
                <c:pt idx="14156">
                  <c:v>2.7599676E7</c:v>
                </c:pt>
                <c:pt idx="14157">
                  <c:v>3.0110869E7</c:v>
                </c:pt>
                <c:pt idx="14158">
                  <c:v>3.2071795E7</c:v>
                </c:pt>
                <c:pt idx="14159">
                  <c:v>3.1763172E7</c:v>
                </c:pt>
                <c:pt idx="14160">
                  <c:v>2.9279282E7</c:v>
                </c:pt>
                <c:pt idx="14161">
                  <c:v>2.7878042E7</c:v>
                </c:pt>
                <c:pt idx="14162">
                  <c:v>2.9203766E7</c:v>
                </c:pt>
                <c:pt idx="14163">
                  <c:v>3.1957361E7</c:v>
                </c:pt>
                <c:pt idx="14164">
                  <c:v>3.3165541E7</c:v>
                </c:pt>
                <c:pt idx="14165">
                  <c:v>3.1687237E7</c:v>
                </c:pt>
                <c:pt idx="14166">
                  <c:v>2.9030882E7</c:v>
                </c:pt>
                <c:pt idx="14167">
                  <c:v>2.8065177E7</c:v>
                </c:pt>
                <c:pt idx="14168">
                  <c:v>2.9680796E7</c:v>
                </c:pt>
                <c:pt idx="14169">
                  <c:v>3.2328581E7</c:v>
                </c:pt>
                <c:pt idx="14170">
                  <c:v>3.3097771E7</c:v>
                </c:pt>
                <c:pt idx="14171">
                  <c:v>3.1248314E7</c:v>
                </c:pt>
                <c:pt idx="14172">
                  <c:v>2.8417692E7</c:v>
                </c:pt>
                <c:pt idx="14173">
                  <c:v>2.7980119E7</c:v>
                </c:pt>
                <c:pt idx="14174">
                  <c:v>2.9993442E7</c:v>
                </c:pt>
                <c:pt idx="14175">
                  <c:v>3.2267315E7</c:v>
                </c:pt>
                <c:pt idx="14176">
                  <c:v>3.2196305E7</c:v>
                </c:pt>
                <c:pt idx="14177">
                  <c:v>2.998073E7</c:v>
                </c:pt>
                <c:pt idx="14178">
                  <c:v>2.7715043E7</c:v>
                </c:pt>
                <c:pt idx="14179">
                  <c:v>2.7778304E7</c:v>
                </c:pt>
                <c:pt idx="14180">
                  <c:v>2.9875333E7</c:v>
                </c:pt>
                <c:pt idx="14181">
                  <c:v>3.1923386E7</c:v>
                </c:pt>
                <c:pt idx="14182">
                  <c:v>3.140673E7</c:v>
                </c:pt>
                <c:pt idx="14183">
                  <c:v>2.8974987E7</c:v>
                </c:pt>
                <c:pt idx="14184">
                  <c:v>2.6935163E7</c:v>
                </c:pt>
                <c:pt idx="14185">
                  <c:v>2.7410956E7</c:v>
                </c:pt>
                <c:pt idx="14186">
                  <c:v>2.9675185E7</c:v>
                </c:pt>
                <c:pt idx="14187">
                  <c:v>3.1287469E7</c:v>
                </c:pt>
                <c:pt idx="14188">
                  <c:v>3.0462492E7</c:v>
                </c:pt>
                <c:pt idx="14189">
                  <c:v>2.796315E7</c:v>
                </c:pt>
                <c:pt idx="14190">
                  <c:v>2.6454249E7</c:v>
                </c:pt>
                <c:pt idx="14191">
                  <c:v>2.7549504E7</c:v>
                </c:pt>
                <c:pt idx="14192">
                  <c:v>3.0024923E7</c:v>
                </c:pt>
                <c:pt idx="14193">
                  <c:v>3.1541543E7</c:v>
                </c:pt>
                <c:pt idx="14194">
                  <c:v>3.032363E7</c:v>
                </c:pt>
                <c:pt idx="14195">
                  <c:v>2.7679327E7</c:v>
                </c:pt>
                <c:pt idx="14196">
                  <c:v>2.6553018E7</c:v>
                </c:pt>
                <c:pt idx="14197">
                  <c:v>2.8022713E7</c:v>
                </c:pt>
                <c:pt idx="14198">
                  <c:v>3.0559918E7</c:v>
                </c:pt>
                <c:pt idx="14199">
                  <c:v>3.1469057E7</c:v>
                </c:pt>
                <c:pt idx="14200">
                  <c:v>2.9865279E7</c:v>
                </c:pt>
                <c:pt idx="14201">
                  <c:v>2.7361679E7</c:v>
                </c:pt>
                <c:pt idx="14202">
                  <c:v>2.6748515E7</c:v>
                </c:pt>
                <c:pt idx="14203">
                  <c:v>2.8784271E7</c:v>
                </c:pt>
                <c:pt idx="14204">
                  <c:v>3.1289901E7</c:v>
                </c:pt>
                <c:pt idx="14205">
                  <c:v>3.1303969E7</c:v>
                </c:pt>
                <c:pt idx="14206">
                  <c:v>2.92338E7</c:v>
                </c:pt>
                <c:pt idx="14207">
                  <c:v>2.7046416E7</c:v>
                </c:pt>
                <c:pt idx="14208">
                  <c:v>2.7078858E7</c:v>
                </c:pt>
                <c:pt idx="14209">
                  <c:v>2.9346011E7</c:v>
                </c:pt>
                <c:pt idx="14210">
                  <c:v>3.1633411E7</c:v>
                </c:pt>
                <c:pt idx="14211">
                  <c:v>3.1518659E7</c:v>
                </c:pt>
                <c:pt idx="14212">
                  <c:v>2.934693E7</c:v>
                </c:pt>
                <c:pt idx="14213">
                  <c:v>2.74182E7</c:v>
                </c:pt>
                <c:pt idx="14214">
                  <c:v>2.798035E7</c:v>
                </c:pt>
                <c:pt idx="14215">
                  <c:v>3.0621587E7</c:v>
                </c:pt>
                <c:pt idx="14216">
                  <c:v>3.2589639E7</c:v>
                </c:pt>
                <c:pt idx="14217">
                  <c:v>3.1833538E7</c:v>
                </c:pt>
                <c:pt idx="14218">
                  <c:v>2.9603478E7</c:v>
                </c:pt>
                <c:pt idx="14219">
                  <c:v>2.7965275E7</c:v>
                </c:pt>
                <c:pt idx="14220">
                  <c:v>2.8808058E7</c:v>
                </c:pt>
                <c:pt idx="14221">
                  <c:v>3.1497414E7</c:v>
                </c:pt>
                <c:pt idx="14222">
                  <c:v>3.3060414E7</c:v>
                </c:pt>
                <c:pt idx="14223">
                  <c:v>3.1835686E7</c:v>
                </c:pt>
                <c:pt idx="14224">
                  <c:v>2.9205648E7</c:v>
                </c:pt>
                <c:pt idx="14225">
                  <c:v>2.7893225E7</c:v>
                </c:pt>
                <c:pt idx="14226">
                  <c:v>2.9211509E7</c:v>
                </c:pt>
                <c:pt idx="14227">
                  <c:v>3.1568992E7</c:v>
                </c:pt>
                <c:pt idx="14228">
                  <c:v>3.2640301E7</c:v>
                </c:pt>
                <c:pt idx="14229">
                  <c:v>3.087201E7</c:v>
                </c:pt>
                <c:pt idx="14230">
                  <c:v>2.8406186E7</c:v>
                </c:pt>
                <c:pt idx="14231">
                  <c:v>2.7747593E7</c:v>
                </c:pt>
                <c:pt idx="14232">
                  <c:v>2.9449889E7</c:v>
                </c:pt>
                <c:pt idx="14233">
                  <c:v>3.1833053E7</c:v>
                </c:pt>
                <c:pt idx="14234">
                  <c:v>3.207873E7</c:v>
                </c:pt>
                <c:pt idx="14235">
                  <c:v>3.0017594E7</c:v>
                </c:pt>
                <c:pt idx="14236">
                  <c:v>2.7686444E7</c:v>
                </c:pt>
                <c:pt idx="14237">
                  <c:v>2.7435605E7</c:v>
                </c:pt>
                <c:pt idx="14238">
                  <c:v>2.947185E7</c:v>
                </c:pt>
                <c:pt idx="14239">
                  <c:v>3.1682168E7</c:v>
                </c:pt>
                <c:pt idx="14240">
                  <c:v>3.1631472E7</c:v>
                </c:pt>
                <c:pt idx="14241">
                  <c:v>2.9043867E7</c:v>
                </c:pt>
                <c:pt idx="14242">
                  <c:v>2.6825745E7</c:v>
                </c:pt>
                <c:pt idx="14243">
                  <c:v>2.702766E7</c:v>
                </c:pt>
                <c:pt idx="14244">
                  <c:v>2.9319753E7</c:v>
                </c:pt>
                <c:pt idx="14245">
                  <c:v>3.1113033E7</c:v>
                </c:pt>
                <c:pt idx="14246">
                  <c:v>3.0349586E7</c:v>
                </c:pt>
                <c:pt idx="14247">
                  <c:v>2.8036714E7</c:v>
                </c:pt>
                <c:pt idx="14248">
                  <c:v>2.6220566E7</c:v>
                </c:pt>
                <c:pt idx="14249">
                  <c:v>2.7060629E7</c:v>
                </c:pt>
                <c:pt idx="14250">
                  <c:v>2.9558108E7</c:v>
                </c:pt>
                <c:pt idx="14251">
                  <c:v>3.1206308E7</c:v>
                </c:pt>
                <c:pt idx="14252">
                  <c:v>2.988797E7</c:v>
                </c:pt>
                <c:pt idx="14253">
                  <c:v>2.7389877E7</c:v>
                </c:pt>
                <c:pt idx="14254">
                  <c:v>2.6047578E7</c:v>
                </c:pt>
                <c:pt idx="14255">
                  <c:v>2.7268255E7</c:v>
                </c:pt>
                <c:pt idx="14256">
                  <c:v>2.9918687E7</c:v>
                </c:pt>
                <c:pt idx="14257">
                  <c:v>3.1084178E7</c:v>
                </c:pt>
                <c:pt idx="14258">
                  <c:v>2.9844367E7</c:v>
                </c:pt>
                <c:pt idx="14259">
                  <c:v>2.7556983E7</c:v>
                </c:pt>
                <c:pt idx="14260">
                  <c:v>2.6646594E7</c:v>
                </c:pt>
                <c:pt idx="14261">
                  <c:v>2.8479227E7</c:v>
                </c:pt>
                <c:pt idx="14262">
                  <c:v>3.0874247E7</c:v>
                </c:pt>
                <c:pt idx="14263">
                  <c:v>3.1608912E7</c:v>
                </c:pt>
                <c:pt idx="14264">
                  <c:v>2.9777347E7</c:v>
                </c:pt>
                <c:pt idx="14265">
                  <c:v>2.7650045E7</c:v>
                </c:pt>
                <c:pt idx="14266">
                  <c:v>2.7295863E7</c:v>
                </c:pt>
                <c:pt idx="14267">
                  <c:v>2.9477034E7</c:v>
                </c:pt>
                <c:pt idx="14268">
                  <c:v>3.1863478E7</c:v>
                </c:pt>
                <c:pt idx="14269">
                  <c:v>3.2119171E7</c:v>
                </c:pt>
                <c:pt idx="14270">
                  <c:v>3.0168943E7</c:v>
                </c:pt>
                <c:pt idx="14271">
                  <c:v>2.7849681E7</c:v>
                </c:pt>
                <c:pt idx="14272">
                  <c:v>2.8094345E7</c:v>
                </c:pt>
                <c:pt idx="14273">
                  <c:v>3.0613163E7</c:v>
                </c:pt>
                <c:pt idx="14274">
                  <c:v>3.2538378E7</c:v>
                </c:pt>
                <c:pt idx="14275">
                  <c:v>3.218305E7</c:v>
                </c:pt>
                <c:pt idx="14276">
                  <c:v>2.9715466E7</c:v>
                </c:pt>
                <c:pt idx="14277">
                  <c:v>2.7845562E7</c:v>
                </c:pt>
                <c:pt idx="14278">
                  <c:v>2.855666E7</c:v>
                </c:pt>
                <c:pt idx="14279">
                  <c:v>3.1129596E7</c:v>
                </c:pt>
                <c:pt idx="14280">
                  <c:v>3.2654132E7</c:v>
                </c:pt>
                <c:pt idx="14281">
                  <c:v>3.1591823E7</c:v>
                </c:pt>
                <c:pt idx="14282">
                  <c:v>2.8797356E7</c:v>
                </c:pt>
                <c:pt idx="14283">
                  <c:v>2.711583E7</c:v>
                </c:pt>
                <c:pt idx="14284">
                  <c:v>2.8420019E7</c:v>
                </c:pt>
                <c:pt idx="14285">
                  <c:v>3.0913584E7</c:v>
                </c:pt>
                <c:pt idx="14286">
                  <c:v>3.1674087E7</c:v>
                </c:pt>
                <c:pt idx="14287">
                  <c:v>3.0064248E7</c:v>
                </c:pt>
                <c:pt idx="14288">
                  <c:v>2.7362797E7</c:v>
                </c:pt>
                <c:pt idx="14289">
                  <c:v>2.6404681E7</c:v>
                </c:pt>
                <c:pt idx="14290">
                  <c:v>2.791099E7</c:v>
                </c:pt>
                <c:pt idx="14291">
                  <c:v>3.037826E7</c:v>
                </c:pt>
                <c:pt idx="14292">
                  <c:v>3.0988103E7</c:v>
                </c:pt>
                <c:pt idx="14293">
                  <c:v>2.9071823E7</c:v>
                </c:pt>
                <c:pt idx="14294">
                  <c:v>2.6606453E7</c:v>
                </c:pt>
                <c:pt idx="14295">
                  <c:v>2.600282E7</c:v>
                </c:pt>
                <c:pt idx="14296">
                  <c:v>2.794187E7</c:v>
                </c:pt>
                <c:pt idx="14297">
                  <c:v>3.0222014E7</c:v>
                </c:pt>
                <c:pt idx="14298">
                  <c:v>3.0466481E7</c:v>
                </c:pt>
                <c:pt idx="14299">
                  <c:v>2.8663856E7</c:v>
                </c:pt>
                <c:pt idx="14300">
                  <c:v>2.6546375E7</c:v>
                </c:pt>
                <c:pt idx="14301">
                  <c:v>2.6616201E7</c:v>
                </c:pt>
                <c:pt idx="14302">
                  <c:v>2.89038E7</c:v>
                </c:pt>
                <c:pt idx="14303">
                  <c:v>3.0926763E7</c:v>
                </c:pt>
                <c:pt idx="14304">
                  <c:v>3.0724505E7</c:v>
                </c:pt>
                <c:pt idx="14305">
                  <c:v>2.8441189E7</c:v>
                </c:pt>
                <c:pt idx="14306">
                  <c:v>2.6673836E7</c:v>
                </c:pt>
                <c:pt idx="14307">
                  <c:v>2.7288195E7</c:v>
                </c:pt>
                <c:pt idx="14308">
                  <c:v>2.9781431E7</c:v>
                </c:pt>
                <c:pt idx="14309">
                  <c:v>3.1710524E7</c:v>
                </c:pt>
                <c:pt idx="14310">
                  <c:v>3.114636E7</c:v>
                </c:pt>
                <c:pt idx="14311">
                  <c:v>2.8740216E7</c:v>
                </c:pt>
                <c:pt idx="14312">
                  <c:v>2.7078306E7</c:v>
                </c:pt>
                <c:pt idx="14313">
                  <c:v>2.8225179E7</c:v>
                </c:pt>
                <c:pt idx="14314">
                  <c:v>3.0993512E7</c:v>
                </c:pt>
                <c:pt idx="14315">
                  <c:v>3.2318084E7</c:v>
                </c:pt>
                <c:pt idx="14316">
                  <c:v>3.1080819E7</c:v>
                </c:pt>
                <c:pt idx="14317">
                  <c:v>2.8517188E7</c:v>
                </c:pt>
                <c:pt idx="14318">
                  <c:v>2.7396572E7</c:v>
                </c:pt>
                <c:pt idx="14319">
                  <c:v>2.908165E7</c:v>
                </c:pt>
                <c:pt idx="14320">
                  <c:v>3.1976938E7</c:v>
                </c:pt>
                <c:pt idx="14321">
                  <c:v>3.2970178E7</c:v>
                </c:pt>
                <c:pt idx="14322">
                  <c:v>3.1181374E7</c:v>
                </c:pt>
                <c:pt idx="14323">
                  <c:v>2.847475E7</c:v>
                </c:pt>
                <c:pt idx="14324">
                  <c:v>2.7684474E7</c:v>
                </c:pt>
                <c:pt idx="14325">
                  <c:v>2.9693706E7</c:v>
                </c:pt>
                <c:pt idx="14326">
                  <c:v>3.2373884E7</c:v>
                </c:pt>
                <c:pt idx="14327">
                  <c:v>3.2712204E7</c:v>
                </c:pt>
                <c:pt idx="14328">
                  <c:v>3.0631629E7</c:v>
                </c:pt>
                <c:pt idx="14329">
                  <c:v>2.8371149E7</c:v>
                </c:pt>
                <c:pt idx="14330">
                  <c:v>2.8276997E7</c:v>
                </c:pt>
                <c:pt idx="14331">
                  <c:v>3.0679481E7</c:v>
                </c:pt>
                <c:pt idx="14332">
                  <c:v>3.2757888E7</c:v>
                </c:pt>
                <c:pt idx="14333">
                  <c:v>3.2434715E7</c:v>
                </c:pt>
                <c:pt idx="14334">
                  <c:v>3.0135639E7</c:v>
                </c:pt>
                <c:pt idx="14335">
                  <c:v>2.8055367E7</c:v>
                </c:pt>
                <c:pt idx="14336">
                  <c:v>2.8471428E7</c:v>
                </c:pt>
                <c:pt idx="14337">
                  <c:v>3.0710155E7</c:v>
                </c:pt>
                <c:pt idx="14338">
                  <c:v>3.234079E7</c:v>
                </c:pt>
                <c:pt idx="14339">
                  <c:v>3.1598107E7</c:v>
                </c:pt>
                <c:pt idx="14340">
                  <c:v>2.91193E7</c:v>
                </c:pt>
                <c:pt idx="14341">
                  <c:v>2.74728E7</c:v>
                </c:pt>
                <c:pt idx="14342">
                  <c:v>2.8434985E7</c:v>
                </c:pt>
                <c:pt idx="14343">
                  <c:v>3.0793993E7</c:v>
                </c:pt>
                <c:pt idx="14344">
                  <c:v>3.2062425E7</c:v>
                </c:pt>
                <c:pt idx="14345">
                  <c:v>3.0752924E7</c:v>
                </c:pt>
                <c:pt idx="14346">
                  <c:v>2.8063445E7</c:v>
                </c:pt>
                <c:pt idx="14347">
                  <c:v>2.6797369E7</c:v>
                </c:pt>
                <c:pt idx="14348">
                  <c:v>2.8077337E7</c:v>
                </c:pt>
                <c:pt idx="14349">
                  <c:v>3.0458489E7</c:v>
                </c:pt>
                <c:pt idx="14350">
                  <c:v>3.1580189E7</c:v>
                </c:pt>
                <c:pt idx="14351">
                  <c:v>2.9928626E7</c:v>
                </c:pt>
                <c:pt idx="14352">
                  <c:v>2.723163E7</c:v>
                </c:pt>
                <c:pt idx="14353">
                  <c:v>2.6322726E7</c:v>
                </c:pt>
                <c:pt idx="14354">
                  <c:v>2.7991414E7</c:v>
                </c:pt>
                <c:pt idx="14355">
                  <c:v>3.0243457E7</c:v>
                </c:pt>
                <c:pt idx="14356">
                  <c:v>3.0647633E7</c:v>
                </c:pt>
                <c:pt idx="14357">
                  <c:v>2.8448957E7</c:v>
                </c:pt>
                <c:pt idx="14358">
                  <c:v>2.6139178E7</c:v>
                </c:pt>
                <c:pt idx="14359">
                  <c:v>2.5785383E7</c:v>
                </c:pt>
                <c:pt idx="14360">
                  <c:v>2.7831879E7</c:v>
                </c:pt>
                <c:pt idx="14361">
                  <c:v>3.0262907E7</c:v>
                </c:pt>
                <c:pt idx="14362">
                  <c:v>3.0422814E7</c:v>
                </c:pt>
                <c:pt idx="14363">
                  <c:v>2.8146827E7</c:v>
                </c:pt>
                <c:pt idx="14364">
                  <c:v>2.6201486E7</c:v>
                </c:pt>
                <c:pt idx="14365">
                  <c:v>2.6273267E7</c:v>
                </c:pt>
                <c:pt idx="14366">
                  <c:v>2.8653338E7</c:v>
                </c:pt>
                <c:pt idx="14367">
                  <c:v>3.0972238E7</c:v>
                </c:pt>
                <c:pt idx="14368">
                  <c:v>3.0714474E7</c:v>
                </c:pt>
                <c:pt idx="14369">
                  <c:v>2.8330426E7</c:v>
                </c:pt>
                <c:pt idx="14370">
                  <c:v>2.6790038E7</c:v>
                </c:pt>
                <c:pt idx="14371">
                  <c:v>2.7531721E7</c:v>
                </c:pt>
                <c:pt idx="14372">
                  <c:v>3.0191799E7</c:v>
                </c:pt>
                <c:pt idx="14373">
                  <c:v>3.2318991E7</c:v>
                </c:pt>
                <c:pt idx="14374">
                  <c:v>3.1538151E7</c:v>
                </c:pt>
                <c:pt idx="14375">
                  <c:v>2.8990843E7</c:v>
                </c:pt>
                <c:pt idx="14376">
                  <c:v>2.7686254E7</c:v>
                </c:pt>
                <c:pt idx="14377">
                  <c:v>2.898551E7</c:v>
                </c:pt>
                <c:pt idx="14378">
                  <c:v>3.1827613E7</c:v>
                </c:pt>
                <c:pt idx="14379">
                  <c:v>3.3084553E7</c:v>
                </c:pt>
                <c:pt idx="14380">
                  <c:v>3.152372E7</c:v>
                </c:pt>
                <c:pt idx="14381">
                  <c:v>2.9016524E7</c:v>
                </c:pt>
                <c:pt idx="14382">
                  <c:v>2.8352208E7</c:v>
                </c:pt>
                <c:pt idx="14383">
                  <c:v>3.0150876E7</c:v>
                </c:pt>
                <c:pt idx="14384">
                  <c:v>3.2965122E7</c:v>
                </c:pt>
                <c:pt idx="14385">
                  <c:v>3.3714543E7</c:v>
                </c:pt>
                <c:pt idx="14386">
                  <c:v>3.1461351E7</c:v>
                </c:pt>
                <c:pt idx="14387">
                  <c:v>2.8836202E7</c:v>
                </c:pt>
                <c:pt idx="14388">
                  <c:v>2.8499118E7</c:v>
                </c:pt>
                <c:pt idx="14389">
                  <c:v>3.0547387E7</c:v>
                </c:pt>
                <c:pt idx="14390">
                  <c:v>3.2863398E7</c:v>
                </c:pt>
                <c:pt idx="14391">
                  <c:v>3.2818677E7</c:v>
                </c:pt>
                <c:pt idx="14392">
                  <c:v>3.0503834E7</c:v>
                </c:pt>
                <c:pt idx="14393">
                  <c:v>2.8155139E7</c:v>
                </c:pt>
                <c:pt idx="14394">
                  <c:v>2.825872E7</c:v>
                </c:pt>
                <c:pt idx="14395">
                  <c:v>3.046768E7</c:v>
                </c:pt>
                <c:pt idx="14396">
                  <c:v>3.2578003E7</c:v>
                </c:pt>
                <c:pt idx="14397">
                  <c:v>3.1907059E7</c:v>
                </c:pt>
                <c:pt idx="14398">
                  <c:v>2.9177054E7</c:v>
                </c:pt>
                <c:pt idx="14399">
                  <c:v>2.7199298E7</c:v>
                </c:pt>
                <c:pt idx="14400">
                  <c:v>2.7783315E7</c:v>
                </c:pt>
                <c:pt idx="14401">
                  <c:v>3.0107019E7</c:v>
                </c:pt>
                <c:pt idx="14402">
                  <c:v>3.1722668E7</c:v>
                </c:pt>
                <c:pt idx="14403">
                  <c:v>3.0601497E7</c:v>
                </c:pt>
                <c:pt idx="14404">
                  <c:v>2.7987443E7</c:v>
                </c:pt>
                <c:pt idx="14405">
                  <c:v>2.6488922E7</c:v>
                </c:pt>
                <c:pt idx="14406">
                  <c:v>2.7676151E7</c:v>
                </c:pt>
                <c:pt idx="14407">
                  <c:v>3.0148562E7</c:v>
                </c:pt>
                <c:pt idx="14408">
                  <c:v>3.1345175E7</c:v>
                </c:pt>
                <c:pt idx="14409">
                  <c:v>2.9757592E7</c:v>
                </c:pt>
                <c:pt idx="14410">
                  <c:v>2.7147679E7</c:v>
                </c:pt>
                <c:pt idx="14411">
                  <c:v>2.6249536E7</c:v>
                </c:pt>
                <c:pt idx="14412">
                  <c:v>2.7757152E7</c:v>
                </c:pt>
                <c:pt idx="14413">
                  <c:v>3.025502E7</c:v>
                </c:pt>
                <c:pt idx="14414">
                  <c:v>3.0900588E7</c:v>
                </c:pt>
                <c:pt idx="14415">
                  <c:v>2.9137036E7</c:v>
                </c:pt>
                <c:pt idx="14416">
                  <c:v>2.6940556E7</c:v>
                </c:pt>
                <c:pt idx="14417">
                  <c:v>2.6520422E7</c:v>
                </c:pt>
                <c:pt idx="14418">
                  <c:v>2.8554377E7</c:v>
                </c:pt>
                <c:pt idx="14419">
                  <c:v>3.0810188E7</c:v>
                </c:pt>
                <c:pt idx="14420">
                  <c:v>3.1153305E7</c:v>
                </c:pt>
                <c:pt idx="14421">
                  <c:v>2.9179337E7</c:v>
                </c:pt>
                <c:pt idx="14422">
                  <c:v>2.6970809E7</c:v>
                </c:pt>
                <c:pt idx="14423">
                  <c:v>2.710729E7</c:v>
                </c:pt>
                <c:pt idx="14424">
                  <c:v>2.9369387E7</c:v>
                </c:pt>
                <c:pt idx="14425">
                  <c:v>3.1572767E7</c:v>
                </c:pt>
                <c:pt idx="14426">
                  <c:v>3.1397842E7</c:v>
                </c:pt>
                <c:pt idx="14427">
                  <c:v>2.9195902E7</c:v>
                </c:pt>
                <c:pt idx="14428">
                  <c:v>2.7327136E7</c:v>
                </c:pt>
                <c:pt idx="14429">
                  <c:v>2.7797848E7</c:v>
                </c:pt>
                <c:pt idx="14430">
                  <c:v>3.0278389E7</c:v>
                </c:pt>
                <c:pt idx="14431">
                  <c:v>3.2254325E7</c:v>
                </c:pt>
                <c:pt idx="14432">
                  <c:v>3.1693962E7</c:v>
                </c:pt>
                <c:pt idx="14433">
                  <c:v>2.9076865E7</c:v>
                </c:pt>
                <c:pt idx="14434">
                  <c:v>2.7458395E7</c:v>
                </c:pt>
                <c:pt idx="14435">
                  <c:v>2.8402319E7</c:v>
                </c:pt>
                <c:pt idx="14436">
                  <c:v>3.0992886E7</c:v>
                </c:pt>
                <c:pt idx="14437">
                  <c:v>3.2666056E7</c:v>
                </c:pt>
                <c:pt idx="14438">
                  <c:v>3.1404136E7</c:v>
                </c:pt>
                <c:pt idx="14439">
                  <c:v>2.8688793E7</c:v>
                </c:pt>
                <c:pt idx="14440">
                  <c:v>2.7655202E7</c:v>
                </c:pt>
                <c:pt idx="14441">
                  <c:v>2.9111779E7</c:v>
                </c:pt>
                <c:pt idx="14442">
                  <c:v>3.1825594E7</c:v>
                </c:pt>
                <c:pt idx="14443">
                  <c:v>3.3020361E7</c:v>
                </c:pt>
                <c:pt idx="14444">
                  <c:v>3.1303161E7</c:v>
                </c:pt>
                <c:pt idx="14445">
                  <c:v>2.8649772E7</c:v>
                </c:pt>
                <c:pt idx="14446">
                  <c:v>2.8010876E7</c:v>
                </c:pt>
                <c:pt idx="14447">
                  <c:v>3.00542E7</c:v>
                </c:pt>
                <c:pt idx="14448">
                  <c:v>3.2613785E7</c:v>
                </c:pt>
                <c:pt idx="14449">
                  <c:v>3.289121E7</c:v>
                </c:pt>
                <c:pt idx="14450">
                  <c:v>3.0793083E7</c:v>
                </c:pt>
                <c:pt idx="14451">
                  <c:v>2.8557006E7</c:v>
                </c:pt>
                <c:pt idx="14452">
                  <c:v>2.8469771E7</c:v>
                </c:pt>
                <c:pt idx="14453">
                  <c:v>3.0728502E7</c:v>
                </c:pt>
                <c:pt idx="14454">
                  <c:v>3.2828373E7</c:v>
                </c:pt>
                <c:pt idx="14455">
                  <c:v>3.2380926E7</c:v>
                </c:pt>
                <c:pt idx="14456">
                  <c:v>2.9768095E7</c:v>
                </c:pt>
                <c:pt idx="14457">
                  <c:v>2.7559896E7</c:v>
                </c:pt>
                <c:pt idx="14458">
                  <c:v>2.7896427E7</c:v>
                </c:pt>
                <c:pt idx="14459">
                  <c:v>3.0388896E7</c:v>
                </c:pt>
                <c:pt idx="14460">
                  <c:v>3.1974993E7</c:v>
                </c:pt>
                <c:pt idx="14461">
                  <c:v>3.1224768E7</c:v>
                </c:pt>
                <c:pt idx="14462">
                  <c:v>2.8731359E7</c:v>
                </c:pt>
                <c:pt idx="14463">
                  <c:v>2.6851838E7</c:v>
                </c:pt>
                <c:pt idx="14464">
                  <c:v>2.7649691E7</c:v>
                </c:pt>
                <c:pt idx="14465">
                  <c:v>3.0201355E7</c:v>
                </c:pt>
                <c:pt idx="14466">
                  <c:v>3.1695714E7</c:v>
                </c:pt>
                <c:pt idx="14467">
                  <c:v>3.0667606E7</c:v>
                </c:pt>
                <c:pt idx="14468">
                  <c:v>2.8200894E7</c:v>
                </c:pt>
                <c:pt idx="14469">
                  <c:v>2.689849E7</c:v>
                </c:pt>
                <c:pt idx="14470">
                  <c:v>2.8184269E7</c:v>
                </c:pt>
                <c:pt idx="14471">
                  <c:v>3.0726194E7</c:v>
                </c:pt>
                <c:pt idx="14472">
                  <c:v>3.184987E7</c:v>
                </c:pt>
                <c:pt idx="14473">
                  <c:v>3.0251845E7</c:v>
                </c:pt>
                <c:pt idx="14474">
                  <c:v>2.7764797E7</c:v>
                </c:pt>
                <c:pt idx="14475">
                  <c:v>2.6946905E7</c:v>
                </c:pt>
                <c:pt idx="14476">
                  <c:v>2.8777289E7</c:v>
                </c:pt>
                <c:pt idx="14477">
                  <c:v>3.1258934E7</c:v>
                </c:pt>
                <c:pt idx="14478">
                  <c:v>3.1878281E7</c:v>
                </c:pt>
                <c:pt idx="14479">
                  <c:v>2.9871865E7</c:v>
                </c:pt>
                <c:pt idx="14480">
                  <c:v>2.7463426E7</c:v>
                </c:pt>
                <c:pt idx="14481">
                  <c:v>2.7254258E7</c:v>
                </c:pt>
                <c:pt idx="14482">
                  <c:v>2.9370662E7</c:v>
                </c:pt>
                <c:pt idx="14483">
                  <c:v>3.172508E7</c:v>
                </c:pt>
                <c:pt idx="14484">
                  <c:v>3.190902E7</c:v>
                </c:pt>
                <c:pt idx="14485">
                  <c:v>2.9706856E7</c:v>
                </c:pt>
                <c:pt idx="14486">
                  <c:v>2.7671969E7</c:v>
                </c:pt>
                <c:pt idx="14487">
                  <c:v>2.7830056E7</c:v>
                </c:pt>
                <c:pt idx="14488">
                  <c:v>3.0310293E7</c:v>
                </c:pt>
                <c:pt idx="14489">
                  <c:v>3.2331422E7</c:v>
                </c:pt>
                <c:pt idx="14490">
                  <c:v>3.1807401E7</c:v>
                </c:pt>
                <c:pt idx="14491">
                  <c:v>2.9428425E7</c:v>
                </c:pt>
                <c:pt idx="14492">
                  <c:v>2.7583049E7</c:v>
                </c:pt>
                <c:pt idx="14493">
                  <c:v>2.8405069E7</c:v>
                </c:pt>
                <c:pt idx="14494">
                  <c:v>3.0993889E7</c:v>
                </c:pt>
                <c:pt idx="14495">
                  <c:v>3.2625565E7</c:v>
                </c:pt>
                <c:pt idx="14496">
                  <c:v>3.146876E7</c:v>
                </c:pt>
                <c:pt idx="14497">
                  <c:v>2.8826001E7</c:v>
                </c:pt>
                <c:pt idx="14498">
                  <c:v>2.7313341E7</c:v>
                </c:pt>
                <c:pt idx="14499">
                  <c:v>2.8538529E7</c:v>
                </c:pt>
                <c:pt idx="14500">
                  <c:v>3.1208073E7</c:v>
                </c:pt>
                <c:pt idx="14501">
                  <c:v>3.2017777E7</c:v>
                </c:pt>
                <c:pt idx="14502">
                  <c:v>3.0479977E7</c:v>
                </c:pt>
                <c:pt idx="14503">
                  <c:v>2.7917821E7</c:v>
                </c:pt>
                <c:pt idx="14504">
                  <c:v>2.6900981E7</c:v>
                </c:pt>
                <c:pt idx="14505">
                  <c:v>2.8673542E7</c:v>
                </c:pt>
                <c:pt idx="14506">
                  <c:v>3.1080673E7</c:v>
                </c:pt>
                <c:pt idx="14507">
                  <c:v>3.1755285E7</c:v>
                </c:pt>
                <c:pt idx="14508">
                  <c:v>2.9763666E7</c:v>
                </c:pt>
                <c:pt idx="14509">
                  <c:v>2.7401967E7</c:v>
                </c:pt>
                <c:pt idx="14510">
                  <c:v>2.6916326E7</c:v>
                </c:pt>
                <c:pt idx="14511">
                  <c:v>2.8977182E7</c:v>
                </c:pt>
                <c:pt idx="14512">
                  <c:v>3.1257086E7</c:v>
                </c:pt>
                <c:pt idx="14513">
                  <c:v>3.1501703E7</c:v>
                </c:pt>
                <c:pt idx="14514">
                  <c:v>2.9577502E7</c:v>
                </c:pt>
                <c:pt idx="14515">
                  <c:v>2.7295258E7</c:v>
                </c:pt>
                <c:pt idx="14516">
                  <c:v>2.7443949E7</c:v>
                </c:pt>
                <c:pt idx="14517">
                  <c:v>2.9646074E7</c:v>
                </c:pt>
                <c:pt idx="14518">
                  <c:v>3.1256871E7</c:v>
                </c:pt>
                <c:pt idx="14519">
                  <c:v>3.086896E7</c:v>
                </c:pt>
                <c:pt idx="14520">
                  <c:v>2.8332604E7</c:v>
                </c:pt>
                <c:pt idx="14521">
                  <c:v>2.6519867E7</c:v>
                </c:pt>
                <c:pt idx="14522">
                  <c:v>2.7150378E7</c:v>
                </c:pt>
                <c:pt idx="14523">
                  <c:v>2.9647219E7</c:v>
                </c:pt>
                <c:pt idx="14524">
                  <c:v>3.1272059E7</c:v>
                </c:pt>
                <c:pt idx="14525">
                  <c:v>3.0511595E7</c:v>
                </c:pt>
                <c:pt idx="14526">
                  <c:v>2.7920738E7</c:v>
                </c:pt>
                <c:pt idx="14527">
                  <c:v>2.6416779E7</c:v>
                </c:pt>
                <c:pt idx="14528">
                  <c:v>2.770825E7</c:v>
                </c:pt>
                <c:pt idx="14529">
                  <c:v>3.0467687E7</c:v>
                </c:pt>
                <c:pt idx="14530">
                  <c:v>3.1805681E7</c:v>
                </c:pt>
                <c:pt idx="14531">
                  <c:v>3.0919159E7</c:v>
                </c:pt>
                <c:pt idx="14532">
                  <c:v>2.8425823E7</c:v>
                </c:pt>
                <c:pt idx="14533">
                  <c:v>2.7395927E7</c:v>
                </c:pt>
                <c:pt idx="14534">
                  <c:v>2.9225176E7</c:v>
                </c:pt>
                <c:pt idx="14535">
                  <c:v>3.1806992E7</c:v>
                </c:pt>
                <c:pt idx="14536">
                  <c:v>3.2543183E7</c:v>
                </c:pt>
                <c:pt idx="14537">
                  <c:v>3.0690588E7</c:v>
                </c:pt>
                <c:pt idx="14538">
                  <c:v>2.8211216E7</c:v>
                </c:pt>
                <c:pt idx="14539">
                  <c:v>2.7534634E7</c:v>
                </c:pt>
                <c:pt idx="14540">
                  <c:v>2.9440009E7</c:v>
                </c:pt>
                <c:pt idx="14541">
                  <c:v>3.1694691E7</c:v>
                </c:pt>
                <c:pt idx="14542">
                  <c:v>3.1934491E7</c:v>
                </c:pt>
                <c:pt idx="14543">
                  <c:v>3.0031028E7</c:v>
                </c:pt>
                <c:pt idx="14544">
                  <c:v>2.7626718E7</c:v>
                </c:pt>
                <c:pt idx="14545">
                  <c:v>2.7536783E7</c:v>
                </c:pt>
                <c:pt idx="14546">
                  <c:v>2.9774168E7</c:v>
                </c:pt>
                <c:pt idx="14547">
                  <c:v>3.1664947E7</c:v>
                </c:pt>
                <c:pt idx="14548">
                  <c:v>3.131537E7</c:v>
                </c:pt>
                <c:pt idx="14549">
                  <c:v>2.908621E7</c:v>
                </c:pt>
                <c:pt idx="14550">
                  <c:v>2.7171164E7</c:v>
                </c:pt>
                <c:pt idx="14551">
                  <c:v>2.7653723E7</c:v>
                </c:pt>
                <c:pt idx="14552">
                  <c:v>3.0384629E7</c:v>
                </c:pt>
                <c:pt idx="14553">
                  <c:v>3.2140144E7</c:v>
                </c:pt>
                <c:pt idx="14554">
                  <c:v>3.1531546E7</c:v>
                </c:pt>
                <c:pt idx="14555">
                  <c:v>2.8907713E7</c:v>
                </c:pt>
                <c:pt idx="14556">
                  <c:v>2.7136728E7</c:v>
                </c:pt>
                <c:pt idx="14557">
                  <c:v>2.8165907E7</c:v>
                </c:pt>
                <c:pt idx="14558">
                  <c:v>3.0837955E7</c:v>
                </c:pt>
                <c:pt idx="14559">
                  <c:v>3.1827315E7</c:v>
                </c:pt>
                <c:pt idx="14560">
                  <c:v>3.0541807E7</c:v>
                </c:pt>
                <c:pt idx="14561">
                  <c:v>2.8164843E7</c:v>
                </c:pt>
                <c:pt idx="14562">
                  <c:v>2.7036183E7</c:v>
                </c:pt>
                <c:pt idx="14563">
                  <c:v>2.8498887E7</c:v>
                </c:pt>
                <c:pt idx="14564">
                  <c:v>3.0846132E7</c:v>
                </c:pt>
                <c:pt idx="14565">
                  <c:v>3.1301605E7</c:v>
                </c:pt>
                <c:pt idx="14566">
                  <c:v>2.9838786E7</c:v>
                </c:pt>
                <c:pt idx="14567">
                  <c:v>2.7137256E7</c:v>
                </c:pt>
                <c:pt idx="14568">
                  <c:v>2.6383561E7</c:v>
                </c:pt>
                <c:pt idx="14569">
                  <c:v>2.8180775E7</c:v>
                </c:pt>
                <c:pt idx="14570">
                  <c:v>3.0786527E7</c:v>
                </c:pt>
                <c:pt idx="14571">
                  <c:v>3.1224975E7</c:v>
                </c:pt>
                <c:pt idx="14572">
                  <c:v>2.942811E7</c:v>
                </c:pt>
                <c:pt idx="14573">
                  <c:v>2.7184254E7</c:v>
                </c:pt>
                <c:pt idx="14574">
                  <c:v>2.6999902E7</c:v>
                </c:pt>
                <c:pt idx="14575">
                  <c:v>2.9018213E7</c:v>
                </c:pt>
                <c:pt idx="14576">
                  <c:v>3.1316635E7</c:v>
                </c:pt>
                <c:pt idx="14577">
                  <c:v>3.1334403E7</c:v>
                </c:pt>
                <c:pt idx="14578">
                  <c:v>2.9181051E7</c:v>
                </c:pt>
                <c:pt idx="14579">
                  <c:v>2.6955292E7</c:v>
                </c:pt>
                <c:pt idx="14580">
                  <c:v>2.7410012E7</c:v>
                </c:pt>
                <c:pt idx="14581">
                  <c:v>2.9832891E7</c:v>
                </c:pt>
                <c:pt idx="14582">
                  <c:v>3.154751E7</c:v>
                </c:pt>
                <c:pt idx="14583">
                  <c:v>3.0943998E7</c:v>
                </c:pt>
                <c:pt idx="14584">
                  <c:v>2.8354854E7</c:v>
                </c:pt>
                <c:pt idx="14585">
                  <c:v>2.677719E7</c:v>
                </c:pt>
                <c:pt idx="14586">
                  <c:v>2.7588233E7</c:v>
                </c:pt>
                <c:pt idx="14587">
                  <c:v>3.0036695E7</c:v>
                </c:pt>
                <c:pt idx="14588">
                  <c:v>3.153304E7</c:v>
                </c:pt>
                <c:pt idx="14589">
                  <c:v>3.0390086E7</c:v>
                </c:pt>
                <c:pt idx="14590">
                  <c:v>2.7996834E7</c:v>
                </c:pt>
                <c:pt idx="14591">
                  <c:v>2.6755142E7</c:v>
                </c:pt>
                <c:pt idx="14592">
                  <c:v>2.8203798E7</c:v>
                </c:pt>
                <c:pt idx="14593">
                  <c:v>3.0745552E7</c:v>
                </c:pt>
                <c:pt idx="14594">
                  <c:v>3.1746609E7</c:v>
                </c:pt>
                <c:pt idx="14595">
                  <c:v>3.0429937E7</c:v>
                </c:pt>
                <c:pt idx="14596">
                  <c:v>2.7752588E7</c:v>
                </c:pt>
                <c:pt idx="14597">
                  <c:v>2.6867836E7</c:v>
                </c:pt>
                <c:pt idx="14598">
                  <c:v>2.8576588E7</c:v>
                </c:pt>
                <c:pt idx="14599">
                  <c:v>3.1117549E7</c:v>
                </c:pt>
                <c:pt idx="14600">
                  <c:v>3.1600405E7</c:v>
                </c:pt>
                <c:pt idx="14601">
                  <c:v>2.9632609E7</c:v>
                </c:pt>
                <c:pt idx="14602">
                  <c:v>2.7195209E7</c:v>
                </c:pt>
                <c:pt idx="14603">
                  <c:v>2.6771696E7</c:v>
                </c:pt>
                <c:pt idx="14604">
                  <c:v>2.8919343E7</c:v>
                </c:pt>
                <c:pt idx="14605">
                  <c:v>3.1321677E7</c:v>
                </c:pt>
                <c:pt idx="14606">
                  <c:v>3.1147658E7</c:v>
                </c:pt>
                <c:pt idx="14607">
                  <c:v>2.8807853E7</c:v>
                </c:pt>
                <c:pt idx="14608">
                  <c:v>2.6684841E7</c:v>
                </c:pt>
                <c:pt idx="14609">
                  <c:v>2.6837621E7</c:v>
                </c:pt>
                <c:pt idx="14610">
                  <c:v>2.9059311E7</c:v>
                </c:pt>
                <c:pt idx="14611">
                  <c:v>3.1085883E7</c:v>
                </c:pt>
                <c:pt idx="14612">
                  <c:v>3.0556559E7</c:v>
                </c:pt>
                <c:pt idx="14613">
                  <c:v>2.7981911E7</c:v>
                </c:pt>
                <c:pt idx="14614">
                  <c:v>2.626736E7</c:v>
                </c:pt>
                <c:pt idx="14615">
                  <c:v>2.7047548E7</c:v>
                </c:pt>
                <c:pt idx="14616">
                  <c:v>2.9441977E7</c:v>
                </c:pt>
                <c:pt idx="14617">
                  <c:v>3.1066834E7</c:v>
                </c:pt>
                <c:pt idx="14618">
                  <c:v>2.9786754E7</c:v>
                </c:pt>
                <c:pt idx="14619">
                  <c:v>2.7393459E7</c:v>
                </c:pt>
                <c:pt idx="14620">
                  <c:v>2.61525E7</c:v>
                </c:pt>
                <c:pt idx="14621">
                  <c:v>2.7415988E7</c:v>
                </c:pt>
                <c:pt idx="14622">
                  <c:v>2.9902496E7</c:v>
                </c:pt>
                <c:pt idx="14623">
                  <c:v>3.1229805E7</c:v>
                </c:pt>
                <c:pt idx="14624">
                  <c:v>2.9830053E7</c:v>
                </c:pt>
                <c:pt idx="14625">
                  <c:v>2.735251E7</c:v>
                </c:pt>
                <c:pt idx="14626">
                  <c:v>2.6555172E7</c:v>
                </c:pt>
                <c:pt idx="14627">
                  <c:v>2.8281036E7</c:v>
                </c:pt>
                <c:pt idx="14628">
                  <c:v>3.0758385E7</c:v>
                </c:pt>
                <c:pt idx="14629">
                  <c:v>3.1511037E7</c:v>
                </c:pt>
                <c:pt idx="14630">
                  <c:v>2.9799454E7</c:v>
                </c:pt>
                <c:pt idx="14631">
                  <c:v>2.7463595E7</c:v>
                </c:pt>
                <c:pt idx="14632">
                  <c:v>2.7037154E7</c:v>
                </c:pt>
                <c:pt idx="14633">
                  <c:v>2.9150122E7</c:v>
                </c:pt>
                <c:pt idx="14634">
                  <c:v>3.1303525E7</c:v>
                </c:pt>
                <c:pt idx="14635">
                  <c:v>3.1624373E7</c:v>
                </c:pt>
                <c:pt idx="14636">
                  <c:v>2.9705461E7</c:v>
                </c:pt>
                <c:pt idx="14637">
                  <c:v>2.7488833E7</c:v>
                </c:pt>
                <c:pt idx="14638">
                  <c:v>2.7585784E7</c:v>
                </c:pt>
                <c:pt idx="14639">
                  <c:v>3.0061112E7</c:v>
                </c:pt>
                <c:pt idx="14640">
                  <c:v>3.2252807E7</c:v>
                </c:pt>
                <c:pt idx="14641">
                  <c:v>3.1856731E7</c:v>
                </c:pt>
                <c:pt idx="14642">
                  <c:v>2.9482934E7</c:v>
                </c:pt>
                <c:pt idx="14643">
                  <c:v>2.7431497E7</c:v>
                </c:pt>
                <c:pt idx="14644">
                  <c:v>2.8035324E7</c:v>
                </c:pt>
                <c:pt idx="14645">
                  <c:v>3.079874E7</c:v>
                </c:pt>
                <c:pt idx="14646">
                  <c:v>3.2444985E7</c:v>
                </c:pt>
                <c:pt idx="14647">
                  <c:v>3.1588526E7</c:v>
                </c:pt>
                <c:pt idx="14648">
                  <c:v>2.8852422E7</c:v>
                </c:pt>
                <c:pt idx="14649">
                  <c:v>2.7181485E7</c:v>
                </c:pt>
                <c:pt idx="14650">
                  <c:v>2.8311E7</c:v>
                </c:pt>
                <c:pt idx="14651">
                  <c:v>3.0697897E7</c:v>
                </c:pt>
                <c:pt idx="14652">
                  <c:v>3.1816233E7</c:v>
                </c:pt>
                <c:pt idx="14653">
                  <c:v>3.0331338E7</c:v>
                </c:pt>
                <c:pt idx="14654">
                  <c:v>2.7820981E7</c:v>
                </c:pt>
                <c:pt idx="14655">
                  <c:v>2.678683E7</c:v>
                </c:pt>
                <c:pt idx="14656">
                  <c:v>2.8217729E7</c:v>
                </c:pt>
                <c:pt idx="14657">
                  <c:v>3.0822974E7</c:v>
                </c:pt>
                <c:pt idx="14658">
                  <c:v>3.1632465E7</c:v>
                </c:pt>
                <c:pt idx="14659">
                  <c:v>3.0014359E7</c:v>
                </c:pt>
                <c:pt idx="14660">
                  <c:v>2.7563227E7</c:v>
                </c:pt>
                <c:pt idx="14661">
                  <c:v>2.7087604E7</c:v>
                </c:pt>
                <c:pt idx="14662">
                  <c:v>2.902136E7</c:v>
                </c:pt>
                <c:pt idx="14663">
                  <c:v>3.1335614E7</c:v>
                </c:pt>
                <c:pt idx="14664">
                  <c:v>3.1746745E7</c:v>
                </c:pt>
                <c:pt idx="14665">
                  <c:v>2.9775643E7</c:v>
                </c:pt>
                <c:pt idx="14666">
                  <c:v>2.7497194E7</c:v>
                </c:pt>
                <c:pt idx="14667">
                  <c:v>2.7435366E7</c:v>
                </c:pt>
                <c:pt idx="14668">
                  <c:v>2.9765811E7</c:v>
                </c:pt>
                <c:pt idx="14669">
                  <c:v>3.2167947E7</c:v>
                </c:pt>
                <c:pt idx="14670">
                  <c:v>3.2006575E7</c:v>
                </c:pt>
                <c:pt idx="14671">
                  <c:v>2.9395389E7</c:v>
                </c:pt>
                <c:pt idx="14672">
                  <c:v>2.7286935E7</c:v>
                </c:pt>
                <c:pt idx="14673">
                  <c:v>2.7861667E7</c:v>
                </c:pt>
                <c:pt idx="14674">
                  <c:v>3.025718E7</c:v>
                </c:pt>
                <c:pt idx="14675">
                  <c:v>3.2048658E7</c:v>
                </c:pt>
                <c:pt idx="14676">
                  <c:v>3.1119289E7</c:v>
                </c:pt>
                <c:pt idx="14677">
                  <c:v>2.8517177E7</c:v>
                </c:pt>
                <c:pt idx="14678">
                  <c:v>2.6915699E7</c:v>
                </c:pt>
                <c:pt idx="14679">
                  <c:v>2.7880188E7</c:v>
                </c:pt>
                <c:pt idx="14680">
                  <c:v>3.0559237E7</c:v>
                </c:pt>
                <c:pt idx="14681">
                  <c:v>3.2010197E7</c:v>
                </c:pt>
                <c:pt idx="14682">
                  <c:v>3.0644471E7</c:v>
                </c:pt>
                <c:pt idx="14683">
                  <c:v>2.7865579E7</c:v>
                </c:pt>
                <c:pt idx="14684">
                  <c:v>2.6751402E7</c:v>
                </c:pt>
                <c:pt idx="14685">
                  <c:v>2.833877E7</c:v>
                </c:pt>
                <c:pt idx="14686">
                  <c:v>3.1057259E7</c:v>
                </c:pt>
                <c:pt idx="14687">
                  <c:v>3.2079902E7</c:v>
                </c:pt>
                <c:pt idx="14688">
                  <c:v>3.0329214E7</c:v>
                </c:pt>
                <c:pt idx="14689">
                  <c:v>2.8021218E7</c:v>
                </c:pt>
                <c:pt idx="14690">
                  <c:v>2.7383567E7</c:v>
                </c:pt>
                <c:pt idx="14691">
                  <c:v>2.9053935E7</c:v>
                </c:pt>
                <c:pt idx="14692">
                  <c:v>3.1295942E7</c:v>
                </c:pt>
                <c:pt idx="14693">
                  <c:v>3.1643629E7</c:v>
                </c:pt>
                <c:pt idx="14694">
                  <c:v>2.9378684E7</c:v>
                </c:pt>
                <c:pt idx="14695">
                  <c:v>2.6919999E7</c:v>
                </c:pt>
                <c:pt idx="14696">
                  <c:v>2.6920083E7</c:v>
                </c:pt>
                <c:pt idx="14697">
                  <c:v>2.9168707E7</c:v>
                </c:pt>
                <c:pt idx="14698">
                  <c:v>3.1252045E7</c:v>
                </c:pt>
                <c:pt idx="14699">
                  <c:v>3.1001648E7</c:v>
                </c:pt>
                <c:pt idx="14700">
                  <c:v>2.8889285E7</c:v>
                </c:pt>
                <c:pt idx="14701">
                  <c:v>2.6925992E7</c:v>
                </c:pt>
                <c:pt idx="14702">
                  <c:v>2.7410987E7</c:v>
                </c:pt>
                <c:pt idx="14703">
                  <c:v>2.9979046E7</c:v>
                </c:pt>
                <c:pt idx="14704">
                  <c:v>3.202066E7</c:v>
                </c:pt>
                <c:pt idx="14705">
                  <c:v>3.1474207E7</c:v>
                </c:pt>
                <c:pt idx="14706">
                  <c:v>2.9017357E7</c:v>
                </c:pt>
                <c:pt idx="14707">
                  <c:v>2.7411757E7</c:v>
                </c:pt>
                <c:pt idx="14708">
                  <c:v>2.8388676E7</c:v>
                </c:pt>
                <c:pt idx="14709">
                  <c:v>3.0870085E7</c:v>
                </c:pt>
                <c:pt idx="14710">
                  <c:v>3.2492297E7</c:v>
                </c:pt>
                <c:pt idx="14711">
                  <c:v>3.1397382E7</c:v>
                </c:pt>
                <c:pt idx="14712">
                  <c:v>2.8887697E7</c:v>
                </c:pt>
                <c:pt idx="14713">
                  <c:v>2.7423057E7</c:v>
                </c:pt>
                <c:pt idx="14714">
                  <c:v>2.8618504E7</c:v>
                </c:pt>
                <c:pt idx="14715">
                  <c:v>3.1260745E7</c:v>
                </c:pt>
                <c:pt idx="14716">
                  <c:v>3.2422613E7</c:v>
                </c:pt>
                <c:pt idx="14717">
                  <c:v>3.0905399E7</c:v>
                </c:pt>
                <c:pt idx="14718">
                  <c:v>2.8542552E7</c:v>
                </c:pt>
                <c:pt idx="14719">
                  <c:v>2.7691482E7</c:v>
                </c:pt>
                <c:pt idx="14720">
                  <c:v>2.933763E7</c:v>
                </c:pt>
                <c:pt idx="14721">
                  <c:v>3.1570399E7</c:v>
                </c:pt>
                <c:pt idx="14722">
                  <c:v>3.2155735E7</c:v>
                </c:pt>
                <c:pt idx="14723">
                  <c:v>3.0053595E7</c:v>
                </c:pt>
                <c:pt idx="14724">
                  <c:v>2.7535415E7</c:v>
                </c:pt>
                <c:pt idx="14725">
                  <c:v>2.714126E7</c:v>
                </c:pt>
                <c:pt idx="14726">
                  <c:v>2.9157086E7</c:v>
                </c:pt>
                <c:pt idx="14727">
                  <c:v>3.1626028E7</c:v>
                </c:pt>
                <c:pt idx="14728">
                  <c:v>3.1486548E7</c:v>
                </c:pt>
                <c:pt idx="14729">
                  <c:v>2.9070736E7</c:v>
                </c:pt>
                <c:pt idx="14730">
                  <c:v>2.6851377E7</c:v>
                </c:pt>
                <c:pt idx="14731">
                  <c:v>2.705255E7</c:v>
                </c:pt>
                <c:pt idx="14732">
                  <c:v>2.9386556E7</c:v>
                </c:pt>
                <c:pt idx="14733">
                  <c:v>3.1456527E7</c:v>
                </c:pt>
                <c:pt idx="14734">
                  <c:v>3.118243E7</c:v>
                </c:pt>
                <c:pt idx="14735">
                  <c:v>2.8632769E7</c:v>
                </c:pt>
                <c:pt idx="14736">
                  <c:v>2.670102E7</c:v>
                </c:pt>
                <c:pt idx="14737">
                  <c:v>2.7433284E7</c:v>
                </c:pt>
                <c:pt idx="14738">
                  <c:v>2.9895809E7</c:v>
                </c:pt>
                <c:pt idx="14739">
                  <c:v>3.1342118E7</c:v>
                </c:pt>
                <c:pt idx="14740">
                  <c:v>3.0326414E7</c:v>
                </c:pt>
                <c:pt idx="14741">
                  <c:v>2.785091E7</c:v>
                </c:pt>
                <c:pt idx="14742">
                  <c:v>2.6446595E7</c:v>
                </c:pt>
                <c:pt idx="14743">
                  <c:v>2.7699798E7</c:v>
                </c:pt>
                <c:pt idx="14744">
                  <c:v>3.0288009E7</c:v>
                </c:pt>
                <c:pt idx="14745">
                  <c:v>3.1294839E7</c:v>
                </c:pt>
                <c:pt idx="14746">
                  <c:v>2.9758296E7</c:v>
                </c:pt>
                <c:pt idx="14747">
                  <c:v>2.7224776E7</c:v>
                </c:pt>
                <c:pt idx="14748">
                  <c:v>2.6435287E7</c:v>
                </c:pt>
                <c:pt idx="14749">
                  <c:v>2.8212215E7</c:v>
                </c:pt>
                <c:pt idx="14750">
                  <c:v>3.0956708E7</c:v>
                </c:pt>
                <c:pt idx="14751">
                  <c:v>3.1786787E7</c:v>
                </c:pt>
                <c:pt idx="14752">
                  <c:v>3.0160235E7</c:v>
                </c:pt>
                <c:pt idx="14753">
                  <c:v>2.7626346E7</c:v>
                </c:pt>
                <c:pt idx="14754">
                  <c:v>2.715699E7</c:v>
                </c:pt>
                <c:pt idx="14755">
                  <c:v>2.9296529E7</c:v>
                </c:pt>
                <c:pt idx="14756">
                  <c:v>3.1745795E7</c:v>
                </c:pt>
                <c:pt idx="14757">
                  <c:v>3.1806863E7</c:v>
                </c:pt>
                <c:pt idx="14758">
                  <c:v>2.9658156E7</c:v>
                </c:pt>
                <c:pt idx="14759">
                  <c:v>2.7585668E7</c:v>
                </c:pt>
                <c:pt idx="14760">
                  <c:v>2.7638116E7</c:v>
                </c:pt>
                <c:pt idx="14761">
                  <c:v>2.9994721E7</c:v>
                </c:pt>
                <c:pt idx="14762">
                  <c:v>3.2026423E7</c:v>
                </c:pt>
                <c:pt idx="14763">
                  <c:v>3.1399902E7</c:v>
                </c:pt>
                <c:pt idx="14764">
                  <c:v>2.8859186E7</c:v>
                </c:pt>
                <c:pt idx="14765">
                  <c:v>2.6922393E7</c:v>
                </c:pt>
                <c:pt idx="14766">
                  <c:v>2.7564417E7</c:v>
                </c:pt>
                <c:pt idx="14767">
                  <c:v>3.0041269E7</c:v>
                </c:pt>
                <c:pt idx="14768">
                  <c:v>3.1511152E7</c:v>
                </c:pt>
                <c:pt idx="14769">
                  <c:v>3.0703443E7</c:v>
                </c:pt>
                <c:pt idx="14770">
                  <c:v>2.8275723E7</c:v>
                </c:pt>
                <c:pt idx="14771">
                  <c:v>2.6886503E7</c:v>
                </c:pt>
                <c:pt idx="14772">
                  <c:v>2.7856568E7</c:v>
                </c:pt>
                <c:pt idx="14773">
                  <c:v>3.027347E7</c:v>
                </c:pt>
                <c:pt idx="14774">
                  <c:v>3.1395303E7</c:v>
                </c:pt>
                <c:pt idx="14775">
                  <c:v>3.0068999E7</c:v>
                </c:pt>
                <c:pt idx="14776">
                  <c:v>2.7676018E7</c:v>
                </c:pt>
                <c:pt idx="14777">
                  <c:v>2.6641434E7</c:v>
                </c:pt>
                <c:pt idx="14778">
                  <c:v>2.8190364E7</c:v>
                </c:pt>
                <c:pt idx="14779">
                  <c:v>3.0753683E7</c:v>
                </c:pt>
                <c:pt idx="14780">
                  <c:v>3.1455023E7</c:v>
                </c:pt>
                <c:pt idx="14781">
                  <c:v>2.9720396E7</c:v>
                </c:pt>
                <c:pt idx="14782">
                  <c:v>2.7112825E7</c:v>
                </c:pt>
                <c:pt idx="14783">
                  <c:v>2.6535341E7</c:v>
                </c:pt>
                <c:pt idx="14784">
                  <c:v>2.8394844E7</c:v>
                </c:pt>
                <c:pt idx="14785">
                  <c:v>3.0765911E7</c:v>
                </c:pt>
                <c:pt idx="14786">
                  <c:v>3.1212509E7</c:v>
                </c:pt>
                <c:pt idx="14787">
                  <c:v>2.9029461E7</c:v>
                </c:pt>
                <c:pt idx="14788">
                  <c:v>2.6696195E7</c:v>
                </c:pt>
                <c:pt idx="14789">
                  <c:v>2.6623769E7</c:v>
                </c:pt>
                <c:pt idx="14790">
                  <c:v>2.8807133E7</c:v>
                </c:pt>
                <c:pt idx="14791">
                  <c:v>3.0946828E7</c:v>
                </c:pt>
                <c:pt idx="14792">
                  <c:v>3.0715397E7</c:v>
                </c:pt>
                <c:pt idx="14793">
                  <c:v>2.8319797E7</c:v>
                </c:pt>
                <c:pt idx="14794">
                  <c:v>2.636261E7</c:v>
                </c:pt>
                <c:pt idx="14795">
                  <c:v>2.6854266E7</c:v>
                </c:pt>
                <c:pt idx="14796">
                  <c:v>2.9284271E7</c:v>
                </c:pt>
                <c:pt idx="14797">
                  <c:v>3.1176849E7</c:v>
                </c:pt>
                <c:pt idx="14798">
                  <c:v>3.0594038E7</c:v>
                </c:pt>
                <c:pt idx="14799">
                  <c:v>2.8265166E7</c:v>
                </c:pt>
                <c:pt idx="14800">
                  <c:v>2.681674E7</c:v>
                </c:pt>
                <c:pt idx="14801">
                  <c:v>2.7716736E7</c:v>
                </c:pt>
                <c:pt idx="14802">
                  <c:v>3.018935E7</c:v>
                </c:pt>
                <c:pt idx="14803">
                  <c:v>3.1717935E7</c:v>
                </c:pt>
                <c:pt idx="14804">
                  <c:v>3.0623902E7</c:v>
                </c:pt>
                <c:pt idx="14805">
                  <c:v>2.7967374E7</c:v>
                </c:pt>
                <c:pt idx="14806">
                  <c:v>2.6875818E7</c:v>
                </c:pt>
                <c:pt idx="14807">
                  <c:v>2.8233453E7</c:v>
                </c:pt>
                <c:pt idx="14808">
                  <c:v>3.0584272E7</c:v>
                </c:pt>
                <c:pt idx="14809">
                  <c:v>3.129112E7</c:v>
                </c:pt>
                <c:pt idx="14810">
                  <c:v>2.969621E7</c:v>
                </c:pt>
                <c:pt idx="14811">
                  <c:v>2.7331096E7</c:v>
                </c:pt>
                <c:pt idx="14812">
                  <c:v>2.6516061E7</c:v>
                </c:pt>
                <c:pt idx="14813">
                  <c:v>2.8352742E7</c:v>
                </c:pt>
                <c:pt idx="14814">
                  <c:v>3.0858866E7</c:v>
                </c:pt>
                <c:pt idx="14815">
                  <c:v>3.1194443E7</c:v>
                </c:pt>
                <c:pt idx="14816">
                  <c:v>2.915541E7</c:v>
                </c:pt>
                <c:pt idx="14817">
                  <c:v>2.6843123E7</c:v>
                </c:pt>
                <c:pt idx="14818">
                  <c:v>2.6724531E7</c:v>
                </c:pt>
                <c:pt idx="14819">
                  <c:v>2.8941471E7</c:v>
                </c:pt>
                <c:pt idx="14820">
                  <c:v>3.1445411E7</c:v>
                </c:pt>
                <c:pt idx="14821">
                  <c:v>3.1396232E7</c:v>
                </c:pt>
                <c:pt idx="14822">
                  <c:v>2.9227259E7</c:v>
                </c:pt>
                <c:pt idx="14823">
                  <c:v>2.7119183E7</c:v>
                </c:pt>
                <c:pt idx="14824">
                  <c:v>2.7299687E7</c:v>
                </c:pt>
                <c:pt idx="14825">
                  <c:v>2.987003E7</c:v>
                </c:pt>
                <c:pt idx="14826">
                  <c:v>3.1690095E7</c:v>
                </c:pt>
                <c:pt idx="14827">
                  <c:v>3.1258804E7</c:v>
                </c:pt>
                <c:pt idx="14828">
                  <c:v>2.8941956E7</c:v>
                </c:pt>
                <c:pt idx="14829">
                  <c:v>2.7208925E7</c:v>
                </c:pt>
                <c:pt idx="14830">
                  <c:v>2.7872041E7</c:v>
                </c:pt>
                <c:pt idx="14831">
                  <c:v>3.0433333E7</c:v>
                </c:pt>
                <c:pt idx="14832">
                  <c:v>3.2117517E7</c:v>
                </c:pt>
                <c:pt idx="14833">
                  <c:v>3.0814069E7</c:v>
                </c:pt>
                <c:pt idx="14834">
                  <c:v>2.844654E7</c:v>
                </c:pt>
                <c:pt idx="14835">
                  <c:v>2.7235415E7</c:v>
                </c:pt>
                <c:pt idx="14836">
                  <c:v>2.8485876E7</c:v>
                </c:pt>
                <c:pt idx="14837">
                  <c:v>3.1015494E7</c:v>
                </c:pt>
                <c:pt idx="14838">
                  <c:v>3.1913132E7</c:v>
                </c:pt>
                <c:pt idx="14839">
                  <c:v>3.0365223E7</c:v>
                </c:pt>
                <c:pt idx="14840">
                  <c:v>2.7747324E7</c:v>
                </c:pt>
                <c:pt idx="14841">
                  <c:v>2.6854581E7</c:v>
                </c:pt>
                <c:pt idx="14842">
                  <c:v>2.848274E7</c:v>
                </c:pt>
                <c:pt idx="14843">
                  <c:v>3.090376E7</c:v>
                </c:pt>
                <c:pt idx="14844">
                  <c:v>3.1413748E7</c:v>
                </c:pt>
                <c:pt idx="14845">
                  <c:v>2.9413088E7</c:v>
                </c:pt>
                <c:pt idx="14846">
                  <c:v>2.7137123E7</c:v>
                </c:pt>
                <c:pt idx="14847">
                  <c:v>2.6760308E7</c:v>
                </c:pt>
                <c:pt idx="14848">
                  <c:v>2.8875022E7</c:v>
                </c:pt>
                <c:pt idx="14849">
                  <c:v>3.1185219E7</c:v>
                </c:pt>
                <c:pt idx="14850">
                  <c:v>3.116805E7</c:v>
                </c:pt>
                <c:pt idx="14851">
                  <c:v>2.9045564E7</c:v>
                </c:pt>
                <c:pt idx="14852">
                  <c:v>2.7023497E7</c:v>
                </c:pt>
                <c:pt idx="14853">
                  <c:v>2.7224713E7</c:v>
                </c:pt>
                <c:pt idx="14854">
                  <c:v>2.9635537E7</c:v>
                </c:pt>
                <c:pt idx="14855">
                  <c:v>3.1683145E7</c:v>
                </c:pt>
                <c:pt idx="14856">
                  <c:v>3.1208717E7</c:v>
                </c:pt>
                <c:pt idx="14857">
                  <c:v>2.8785017E7</c:v>
                </c:pt>
                <c:pt idx="14858">
                  <c:v>2.6898594E7</c:v>
                </c:pt>
                <c:pt idx="14859">
                  <c:v>2.7594294E7</c:v>
                </c:pt>
                <c:pt idx="14860">
                  <c:v>2.9965078E7</c:v>
                </c:pt>
                <c:pt idx="14861">
                  <c:v>3.1579014E7</c:v>
                </c:pt>
                <c:pt idx="14862">
                  <c:v>3.0549488E7</c:v>
                </c:pt>
                <c:pt idx="14863">
                  <c:v>2.7980444E7</c:v>
                </c:pt>
                <c:pt idx="14864">
                  <c:v>2.6484781E7</c:v>
                </c:pt>
                <c:pt idx="14865">
                  <c:v>2.770448E7</c:v>
                </c:pt>
                <c:pt idx="14866">
                  <c:v>3.0142271E7</c:v>
                </c:pt>
                <c:pt idx="14867">
                  <c:v>3.1330903E7</c:v>
                </c:pt>
                <c:pt idx="14868">
                  <c:v>2.9881767E7</c:v>
                </c:pt>
                <c:pt idx="14869">
                  <c:v>2.7401691E7</c:v>
                </c:pt>
                <c:pt idx="14870">
                  <c:v>2.6431923E7</c:v>
                </c:pt>
                <c:pt idx="14871">
                  <c:v>2.8297381E7</c:v>
                </c:pt>
                <c:pt idx="14872">
                  <c:v>3.0863386E7</c:v>
                </c:pt>
                <c:pt idx="14873">
                  <c:v>3.1701889E7</c:v>
                </c:pt>
                <c:pt idx="14874">
                  <c:v>2.9906609E7</c:v>
                </c:pt>
                <c:pt idx="14875">
                  <c:v>2.753979E7</c:v>
                </c:pt>
                <c:pt idx="14876">
                  <c:v>2.7229126E7</c:v>
                </c:pt>
                <c:pt idx="14877">
                  <c:v>2.9348998E7</c:v>
                </c:pt>
                <c:pt idx="14878">
                  <c:v>3.1722785E7</c:v>
                </c:pt>
                <c:pt idx="14879">
                  <c:v>3.1934888E7</c:v>
                </c:pt>
                <c:pt idx="14880">
                  <c:v>2.9734815E7</c:v>
                </c:pt>
                <c:pt idx="14881">
                  <c:v>2.7541026E7</c:v>
                </c:pt>
                <c:pt idx="14882">
                  <c:v>2.769559E7</c:v>
                </c:pt>
                <c:pt idx="14883">
                  <c:v>3.014405E7</c:v>
                </c:pt>
                <c:pt idx="14884">
                  <c:v>3.1978738E7</c:v>
                </c:pt>
                <c:pt idx="14885">
                  <c:v>3.1505543E7</c:v>
                </c:pt>
                <c:pt idx="14886">
                  <c:v>2.9181166E7</c:v>
                </c:pt>
                <c:pt idx="14887">
                  <c:v>2.7191526E7</c:v>
                </c:pt>
                <c:pt idx="14888">
                  <c:v>2.7832249E7</c:v>
                </c:pt>
                <c:pt idx="14889">
                  <c:v>3.0344588E7</c:v>
                </c:pt>
                <c:pt idx="14890">
                  <c:v>3.1931744E7</c:v>
                </c:pt>
                <c:pt idx="14891">
                  <c:v>3.101764E7</c:v>
                </c:pt>
                <c:pt idx="14892">
                  <c:v>2.8579642E7</c:v>
                </c:pt>
                <c:pt idx="14893">
                  <c:v>2.7135205E7</c:v>
                </c:pt>
                <c:pt idx="14894">
                  <c:v>2.8231034E7</c:v>
                </c:pt>
                <c:pt idx="14895">
                  <c:v>3.077243E7</c:v>
                </c:pt>
                <c:pt idx="14896">
                  <c:v>3.2121553E7</c:v>
                </c:pt>
                <c:pt idx="14897">
                  <c:v>3.0780695E7</c:v>
                </c:pt>
                <c:pt idx="14898">
                  <c:v>2.8291629E7</c:v>
                </c:pt>
                <c:pt idx="14899">
                  <c:v>2.7114001E7</c:v>
                </c:pt>
                <c:pt idx="14900">
                  <c:v>2.8688539E7</c:v>
                </c:pt>
                <c:pt idx="14901">
                  <c:v>3.103426E7</c:v>
                </c:pt>
                <c:pt idx="14902">
                  <c:v>3.1773726E7</c:v>
                </c:pt>
                <c:pt idx="14903">
                  <c:v>3.006705E7</c:v>
                </c:pt>
                <c:pt idx="14904">
                  <c:v>2.7515854E7</c:v>
                </c:pt>
                <c:pt idx="14905">
                  <c:v>2.6887102E7</c:v>
                </c:pt>
                <c:pt idx="14906">
                  <c:v>2.8712366E7</c:v>
                </c:pt>
                <c:pt idx="14907">
                  <c:v>3.1067594E7</c:v>
                </c:pt>
                <c:pt idx="14908">
                  <c:v>3.1380998E7</c:v>
                </c:pt>
                <c:pt idx="14909">
                  <c:v>2.9125583E7</c:v>
                </c:pt>
                <c:pt idx="14910">
                  <c:v>2.6925945E7</c:v>
                </c:pt>
                <c:pt idx="14911">
                  <c:v>2.6817061E7</c:v>
                </c:pt>
                <c:pt idx="14912">
                  <c:v>2.901623E7</c:v>
                </c:pt>
                <c:pt idx="14913">
                  <c:v>3.1178676E7</c:v>
                </c:pt>
                <c:pt idx="14914">
                  <c:v>3.1159716E7</c:v>
                </c:pt>
                <c:pt idx="14915">
                  <c:v>2.890281E7</c:v>
                </c:pt>
                <c:pt idx="14916">
                  <c:v>2.6917974E7</c:v>
                </c:pt>
                <c:pt idx="14917">
                  <c:v>2.7380436E7</c:v>
                </c:pt>
                <c:pt idx="14918">
                  <c:v>2.9835783E7</c:v>
                </c:pt>
                <c:pt idx="14919">
                  <c:v>3.1676564E7</c:v>
                </c:pt>
                <c:pt idx="14920">
                  <c:v>3.0991696E7</c:v>
                </c:pt>
                <c:pt idx="14921">
                  <c:v>2.8553157E7</c:v>
                </c:pt>
                <c:pt idx="14922">
                  <c:v>2.695989E7</c:v>
                </c:pt>
                <c:pt idx="14923">
                  <c:v>2.7885411E7</c:v>
                </c:pt>
                <c:pt idx="14924">
                  <c:v>3.0538383E7</c:v>
                </c:pt>
                <c:pt idx="14925">
                  <c:v>3.1848196E7</c:v>
                </c:pt>
                <c:pt idx="14926">
                  <c:v>3.0487627E7</c:v>
                </c:pt>
                <c:pt idx="14927">
                  <c:v>2.7934839E7</c:v>
                </c:pt>
                <c:pt idx="14928">
                  <c:v>2.6600697E7</c:v>
                </c:pt>
                <c:pt idx="14929">
                  <c:v>2.7966882E7</c:v>
                </c:pt>
                <c:pt idx="14930">
                  <c:v>3.068609E7</c:v>
                </c:pt>
                <c:pt idx="14931">
                  <c:v>3.1522874E7</c:v>
                </c:pt>
                <c:pt idx="14932">
                  <c:v>2.9638587E7</c:v>
                </c:pt>
                <c:pt idx="14933">
                  <c:v>2.7122164E7</c:v>
                </c:pt>
                <c:pt idx="14934">
                  <c:v>2.6353899E7</c:v>
                </c:pt>
                <c:pt idx="14935">
                  <c:v>2.8096451E7</c:v>
                </c:pt>
                <c:pt idx="14936">
                  <c:v>3.0721554E7</c:v>
                </c:pt>
                <c:pt idx="14937">
                  <c:v>3.130313E7</c:v>
                </c:pt>
                <c:pt idx="14938">
                  <c:v>2.9409857E7</c:v>
                </c:pt>
                <c:pt idx="14939">
                  <c:v>2.7257762E7</c:v>
                </c:pt>
                <c:pt idx="14940">
                  <c:v>2.709471E7</c:v>
                </c:pt>
                <c:pt idx="14941">
                  <c:v>2.9435273E7</c:v>
                </c:pt>
                <c:pt idx="14942">
                  <c:v>3.1716209E7</c:v>
                </c:pt>
                <c:pt idx="14943">
                  <c:v>3.1756959E7</c:v>
                </c:pt>
                <c:pt idx="14944">
                  <c:v>2.9559118E7</c:v>
                </c:pt>
                <c:pt idx="14945">
                  <c:v>2.7693189E7</c:v>
                </c:pt>
                <c:pt idx="14946">
                  <c:v>2.8065912E7</c:v>
                </c:pt>
                <c:pt idx="14947">
                  <c:v>3.0512456E7</c:v>
                </c:pt>
                <c:pt idx="14948">
                  <c:v>3.2662344E7</c:v>
                </c:pt>
                <c:pt idx="14949">
                  <c:v>3.1969928E7</c:v>
                </c:pt>
                <c:pt idx="14950">
                  <c:v>2.9228165E7</c:v>
                </c:pt>
                <c:pt idx="14951">
                  <c:v>2.7501518E7</c:v>
                </c:pt>
                <c:pt idx="14952">
                  <c:v>2.8353454E7</c:v>
                </c:pt>
                <c:pt idx="14953">
                  <c:v>3.082069E7</c:v>
                </c:pt>
                <c:pt idx="14954">
                  <c:v>3.216571E7</c:v>
                </c:pt>
                <c:pt idx="14955">
                  <c:v>3.1012198E7</c:v>
                </c:pt>
                <c:pt idx="14956">
                  <c:v>2.8187968E7</c:v>
                </c:pt>
                <c:pt idx="14957">
                  <c:v>2.6894769E7</c:v>
                </c:pt>
                <c:pt idx="14958">
                  <c:v>2.815901E7</c:v>
                </c:pt>
                <c:pt idx="14959">
                  <c:v>3.0853982E7</c:v>
                </c:pt>
                <c:pt idx="14960">
                  <c:v>3.1703506E7</c:v>
                </c:pt>
                <c:pt idx="14961">
                  <c:v>2.9950125E7</c:v>
                </c:pt>
                <c:pt idx="14962">
                  <c:v>2.736505E7</c:v>
                </c:pt>
                <c:pt idx="14963">
                  <c:v>2.6532722E7</c:v>
                </c:pt>
                <c:pt idx="14964">
                  <c:v>2.8110857E7</c:v>
                </c:pt>
                <c:pt idx="14965">
                  <c:v>3.0523116E7</c:v>
                </c:pt>
                <c:pt idx="14966">
                  <c:v>3.0935484E7</c:v>
                </c:pt>
                <c:pt idx="14967">
                  <c:v>2.9067604E7</c:v>
                </c:pt>
                <c:pt idx="14968">
                  <c:v>2.6826515E7</c:v>
                </c:pt>
                <c:pt idx="14969">
                  <c:v>2.6422971E7</c:v>
                </c:pt>
                <c:pt idx="14970">
                  <c:v>2.8279083E7</c:v>
                </c:pt>
                <c:pt idx="14971">
                  <c:v>3.0831715E7</c:v>
                </c:pt>
                <c:pt idx="14972">
                  <c:v>3.0880068E7</c:v>
                </c:pt>
                <c:pt idx="14973">
                  <c:v>2.8672696E7</c:v>
                </c:pt>
                <c:pt idx="14974">
                  <c:v>2.6636604E7</c:v>
                </c:pt>
                <c:pt idx="14975">
                  <c:v>2.6881324E7</c:v>
                </c:pt>
                <c:pt idx="14976">
                  <c:v>2.9309464E7</c:v>
                </c:pt>
                <c:pt idx="14977">
                  <c:v>3.1741391E7</c:v>
                </c:pt>
                <c:pt idx="14978">
                  <c:v>3.1447171E7</c:v>
                </c:pt>
                <c:pt idx="14979">
                  <c:v>2.9249019E7</c:v>
                </c:pt>
                <c:pt idx="14980">
                  <c:v>2.7499395E7</c:v>
                </c:pt>
                <c:pt idx="14981">
                  <c:v>2.8160571E7</c:v>
                </c:pt>
                <c:pt idx="14982">
                  <c:v>3.0619091E7</c:v>
                </c:pt>
                <c:pt idx="14983">
                  <c:v>3.2359E7</c:v>
                </c:pt>
                <c:pt idx="14984">
                  <c:v>3.1477678E7</c:v>
                </c:pt>
                <c:pt idx="14985">
                  <c:v>2.8877485E7</c:v>
                </c:pt>
                <c:pt idx="14986">
                  <c:v>2.7608401E7</c:v>
                </c:pt>
                <c:pt idx="14987">
                  <c:v>2.874968E7</c:v>
                </c:pt>
                <c:pt idx="14988">
                  <c:v>3.127062E7</c:v>
                </c:pt>
                <c:pt idx="14989">
                  <c:v>3.2289175E7</c:v>
                </c:pt>
                <c:pt idx="14990">
                  <c:v>3.0698723E7</c:v>
                </c:pt>
                <c:pt idx="14991">
                  <c:v>2.8026403E7</c:v>
                </c:pt>
                <c:pt idx="14992">
                  <c:v>2.7007934E7</c:v>
                </c:pt>
                <c:pt idx="14993">
                  <c:v>2.8584682E7</c:v>
                </c:pt>
                <c:pt idx="14994">
                  <c:v>3.1197867E7</c:v>
                </c:pt>
                <c:pt idx="14995">
                  <c:v>3.1963481E7</c:v>
                </c:pt>
                <c:pt idx="14996">
                  <c:v>3.0159496E7</c:v>
                </c:pt>
                <c:pt idx="14997">
                  <c:v>2.7469117E7</c:v>
                </c:pt>
                <c:pt idx="14998">
                  <c:v>2.7016585E7</c:v>
                </c:pt>
                <c:pt idx="14999">
                  <c:v>2.9120957E7</c:v>
                </c:pt>
                <c:pt idx="15000">
                  <c:v>3.1609194E7</c:v>
                </c:pt>
                <c:pt idx="15001">
                  <c:v>3.1801983E7</c:v>
                </c:pt>
                <c:pt idx="15002">
                  <c:v>2.9791653E7</c:v>
                </c:pt>
                <c:pt idx="15003">
                  <c:v>2.7479578E7</c:v>
                </c:pt>
                <c:pt idx="15004">
                  <c:v>2.7551667E7</c:v>
                </c:pt>
                <c:pt idx="15005">
                  <c:v>2.990052E7</c:v>
                </c:pt>
                <c:pt idx="15006">
                  <c:v>3.2268261E7</c:v>
                </c:pt>
                <c:pt idx="15007">
                  <c:v>3.1834932E7</c:v>
                </c:pt>
                <c:pt idx="15008">
                  <c:v>2.9510361E7</c:v>
                </c:pt>
                <c:pt idx="15009">
                  <c:v>2.7684578E7</c:v>
                </c:pt>
                <c:pt idx="15010">
                  <c:v>2.8266482E7</c:v>
                </c:pt>
                <c:pt idx="15011">
                  <c:v>3.0599786E7</c:v>
                </c:pt>
                <c:pt idx="15012">
                  <c:v>3.2376389E7</c:v>
                </c:pt>
                <c:pt idx="15013">
                  <c:v>3.1489388E7</c:v>
                </c:pt>
                <c:pt idx="15014">
                  <c:v>2.8896798E7</c:v>
                </c:pt>
                <c:pt idx="15015">
                  <c:v>2.728892E7</c:v>
                </c:pt>
                <c:pt idx="15016">
                  <c:v>2.8335336E7</c:v>
                </c:pt>
                <c:pt idx="15017">
                  <c:v>3.0625202E7</c:v>
                </c:pt>
                <c:pt idx="15018">
                  <c:v>3.1785931E7</c:v>
                </c:pt>
                <c:pt idx="15019">
                  <c:v>3.0374322E7</c:v>
                </c:pt>
                <c:pt idx="15020">
                  <c:v>2.7747961E7</c:v>
                </c:pt>
                <c:pt idx="15021">
                  <c:v>2.6674477E7</c:v>
                </c:pt>
                <c:pt idx="15022">
                  <c:v>2.8005053E7</c:v>
                </c:pt>
                <c:pt idx="15023">
                  <c:v>3.0393221E7</c:v>
                </c:pt>
                <c:pt idx="15024">
                  <c:v>3.1397433E7</c:v>
                </c:pt>
                <c:pt idx="15025">
                  <c:v>2.9598009E7</c:v>
                </c:pt>
                <c:pt idx="15026">
                  <c:v>2.7111558E7</c:v>
                </c:pt>
                <c:pt idx="15027">
                  <c:v>2.6450739E7</c:v>
                </c:pt>
                <c:pt idx="15028">
                  <c:v>2.8280652E7</c:v>
                </c:pt>
                <c:pt idx="15029">
                  <c:v>3.0442851E7</c:v>
                </c:pt>
                <c:pt idx="15030">
                  <c:v>3.0974643E7</c:v>
                </c:pt>
                <c:pt idx="15031">
                  <c:v>2.9091945E7</c:v>
                </c:pt>
                <c:pt idx="15032">
                  <c:v>2.6715981E7</c:v>
                </c:pt>
                <c:pt idx="15033">
                  <c:v>2.6575194E7</c:v>
                </c:pt>
                <c:pt idx="15034">
                  <c:v>2.8842786E7</c:v>
                </c:pt>
                <c:pt idx="15035">
                  <c:v>3.09869E7</c:v>
                </c:pt>
                <c:pt idx="15036">
                  <c:v>3.0713041E7</c:v>
                </c:pt>
                <c:pt idx="15037">
                  <c:v>2.8218385E7</c:v>
                </c:pt>
                <c:pt idx="15038">
                  <c:v>2.620287E7</c:v>
                </c:pt>
                <c:pt idx="15039">
                  <c:v>2.6684122E7</c:v>
                </c:pt>
                <c:pt idx="15040">
                  <c:v>2.9346046E7</c:v>
                </c:pt>
                <c:pt idx="15041">
                  <c:v>3.1384114E7</c:v>
                </c:pt>
                <c:pt idx="15042">
                  <c:v>3.0880838E7</c:v>
                </c:pt>
                <c:pt idx="15043">
                  <c:v>2.8373363E7</c:v>
                </c:pt>
                <c:pt idx="15044">
                  <c:v>2.6619165E7</c:v>
                </c:pt>
                <c:pt idx="15045">
                  <c:v>2.7549493E7</c:v>
                </c:pt>
                <c:pt idx="15046">
                  <c:v>3.0361828E7</c:v>
                </c:pt>
                <c:pt idx="15047">
                  <c:v>3.1985581E7</c:v>
                </c:pt>
                <c:pt idx="15048">
                  <c:v>3.1085427E7</c:v>
                </c:pt>
                <c:pt idx="15049">
                  <c:v>2.8780517E7</c:v>
                </c:pt>
                <c:pt idx="15050">
                  <c:v>2.7614581E7</c:v>
                </c:pt>
                <c:pt idx="15051">
                  <c:v>2.8915081E7</c:v>
                </c:pt>
                <c:pt idx="15052">
                  <c:v>3.1289142E7</c:v>
                </c:pt>
                <c:pt idx="15053">
                  <c:v>3.1975539E7</c:v>
                </c:pt>
                <c:pt idx="15054">
                  <c:v>3.0364167E7</c:v>
                </c:pt>
                <c:pt idx="15055">
                  <c:v>2.7988951E7</c:v>
                </c:pt>
                <c:pt idx="15056">
                  <c:v>2.7209354E7</c:v>
                </c:pt>
                <c:pt idx="15057">
                  <c:v>2.9151489E7</c:v>
                </c:pt>
                <c:pt idx="15058">
                  <c:v>3.1631329E7</c:v>
                </c:pt>
                <c:pt idx="15059">
                  <c:v>3.1918959E7</c:v>
                </c:pt>
                <c:pt idx="15060">
                  <c:v>2.9677134E7</c:v>
                </c:pt>
                <c:pt idx="15061">
                  <c:v>2.719054E7</c:v>
                </c:pt>
                <c:pt idx="15062">
                  <c:v>2.6989929E7</c:v>
                </c:pt>
                <c:pt idx="15063">
                  <c:v>2.9237161E7</c:v>
                </c:pt>
                <c:pt idx="15064">
                  <c:v>3.148063E7</c:v>
                </c:pt>
                <c:pt idx="15065">
                  <c:v>3.1365708E7</c:v>
                </c:pt>
                <c:pt idx="15066">
                  <c:v>2.9340372E7</c:v>
                </c:pt>
                <c:pt idx="15067">
                  <c:v>2.7200025E7</c:v>
                </c:pt>
                <c:pt idx="15068">
                  <c:v>2.7489261E7</c:v>
                </c:pt>
                <c:pt idx="15069">
                  <c:v>3.0069162E7</c:v>
                </c:pt>
                <c:pt idx="15070">
                  <c:v>3.1901153E7</c:v>
                </c:pt>
                <c:pt idx="15071">
                  <c:v>3.107422E7</c:v>
                </c:pt>
                <c:pt idx="15072">
                  <c:v>2.869787E7</c:v>
                </c:pt>
                <c:pt idx="15073">
                  <c:v>2.693923E7</c:v>
                </c:pt>
                <c:pt idx="15074">
                  <c:v>2.7865432E7</c:v>
                </c:pt>
                <c:pt idx="15075">
                  <c:v>3.0323304E7</c:v>
                </c:pt>
                <c:pt idx="15076">
                  <c:v>3.1804137E7</c:v>
                </c:pt>
                <c:pt idx="15077">
                  <c:v>3.0797588E7</c:v>
                </c:pt>
                <c:pt idx="15078">
                  <c:v>2.8350158E7</c:v>
                </c:pt>
                <c:pt idx="15079">
                  <c:v>2.688659E7</c:v>
                </c:pt>
                <c:pt idx="15080">
                  <c:v>2.8197478E7</c:v>
                </c:pt>
                <c:pt idx="15081">
                  <c:v>3.0878854E7</c:v>
                </c:pt>
                <c:pt idx="15082">
                  <c:v>3.1998799E7</c:v>
                </c:pt>
                <c:pt idx="15083">
                  <c:v>3.0261225E7</c:v>
                </c:pt>
                <c:pt idx="15084">
                  <c:v>2.7823843E7</c:v>
                </c:pt>
                <c:pt idx="15085">
                  <c:v>2.6884435E7</c:v>
                </c:pt>
                <c:pt idx="15086">
                  <c:v>2.8596959E7</c:v>
                </c:pt>
                <c:pt idx="15087">
                  <c:v>3.1038951E7</c:v>
                </c:pt>
                <c:pt idx="15088">
                  <c:v>3.1750695E7</c:v>
                </c:pt>
                <c:pt idx="15089">
                  <c:v>2.9779481E7</c:v>
                </c:pt>
                <c:pt idx="15090">
                  <c:v>2.7339561E7</c:v>
                </c:pt>
                <c:pt idx="15091">
                  <c:v>2.7046116E7</c:v>
                </c:pt>
                <c:pt idx="15092">
                  <c:v>2.9019843E7</c:v>
                </c:pt>
                <c:pt idx="15093">
                  <c:v>3.1231077E7</c:v>
                </c:pt>
                <c:pt idx="15094">
                  <c:v>3.1061722E7</c:v>
                </c:pt>
                <c:pt idx="15095">
                  <c:v>2.8837426E7</c:v>
                </c:pt>
                <c:pt idx="15096">
                  <c:v>2.6851308E7</c:v>
                </c:pt>
                <c:pt idx="15097">
                  <c:v>2.7086708E7</c:v>
                </c:pt>
                <c:pt idx="15098">
                  <c:v>2.9303192E7</c:v>
                </c:pt>
                <c:pt idx="15099">
                  <c:v>3.1202549E7</c:v>
                </c:pt>
                <c:pt idx="15100">
                  <c:v>3.0695549E7</c:v>
                </c:pt>
                <c:pt idx="15101">
                  <c:v>2.822771E7</c:v>
                </c:pt>
                <c:pt idx="15102">
                  <c:v>2.6471682E7</c:v>
                </c:pt>
                <c:pt idx="15103">
                  <c:v>2.7178305E7</c:v>
                </c:pt>
                <c:pt idx="15104">
                  <c:v>2.963844E7</c:v>
                </c:pt>
                <c:pt idx="15105">
                  <c:v>3.1424055E7</c:v>
                </c:pt>
                <c:pt idx="15106">
                  <c:v>3.049326E7</c:v>
                </c:pt>
                <c:pt idx="15107">
                  <c:v>2.8037225E7</c:v>
                </c:pt>
                <c:pt idx="15108">
                  <c:v>2.6527441E7</c:v>
                </c:pt>
                <c:pt idx="15109">
                  <c:v>2.7788798E7</c:v>
                </c:pt>
                <c:pt idx="15110">
                  <c:v>3.0404348E7</c:v>
                </c:pt>
                <c:pt idx="15111">
                  <c:v>3.1950505E7</c:v>
                </c:pt>
                <c:pt idx="15112">
                  <c:v>3.0776759E7</c:v>
                </c:pt>
                <c:pt idx="15113">
                  <c:v>2.8278407E7</c:v>
                </c:pt>
                <c:pt idx="15114">
                  <c:v>2.7250398E7</c:v>
                </c:pt>
                <c:pt idx="15115">
                  <c:v>2.8788591E7</c:v>
                </c:pt>
                <c:pt idx="15116">
                  <c:v>3.14774E7</c:v>
                </c:pt>
                <c:pt idx="15117">
                  <c:v>3.2454205E7</c:v>
                </c:pt>
                <c:pt idx="15118">
                  <c:v>3.0626871E7</c:v>
                </c:pt>
                <c:pt idx="15119">
                  <c:v>2.8179918E7</c:v>
                </c:pt>
                <c:pt idx="15120">
                  <c:v>2.7676038E7</c:v>
                </c:pt>
                <c:pt idx="15121">
                  <c:v>2.9490277E7</c:v>
                </c:pt>
                <c:pt idx="15122">
                  <c:v>3.1659214E7</c:v>
                </c:pt>
                <c:pt idx="15123">
                  <c:v>3.1895191E7</c:v>
                </c:pt>
                <c:pt idx="15124">
                  <c:v>2.943733E7</c:v>
                </c:pt>
                <c:pt idx="15125">
                  <c:v>2.7094188E7</c:v>
                </c:pt>
                <c:pt idx="15126">
                  <c:v>2.7195879E7</c:v>
                </c:pt>
                <c:pt idx="15127">
                  <c:v>2.9627058E7</c:v>
                </c:pt>
                <c:pt idx="15128">
                  <c:v>3.1881722E7</c:v>
                </c:pt>
                <c:pt idx="15129">
                  <c:v>3.1546095E7</c:v>
                </c:pt>
                <c:pt idx="15130">
                  <c:v>2.9139899E7</c:v>
                </c:pt>
                <c:pt idx="15131">
                  <c:v>2.7224057E7</c:v>
                </c:pt>
                <c:pt idx="15132">
                  <c:v>2.7819842E7</c:v>
                </c:pt>
                <c:pt idx="15133">
                  <c:v>3.0434637E7</c:v>
                </c:pt>
                <c:pt idx="15134">
                  <c:v>3.2501068E7</c:v>
                </c:pt>
                <c:pt idx="15135">
                  <c:v>3.1888771E7</c:v>
                </c:pt>
                <c:pt idx="15136">
                  <c:v>2.9236459E7</c:v>
                </c:pt>
                <c:pt idx="15137">
                  <c:v>2.7700736E7</c:v>
                </c:pt>
                <c:pt idx="15138">
                  <c:v>2.8797927E7</c:v>
                </c:pt>
                <c:pt idx="15139">
                  <c:v>3.1528476E7</c:v>
                </c:pt>
                <c:pt idx="15140">
                  <c:v>3.2858741E7</c:v>
                </c:pt>
                <c:pt idx="15141">
                  <c:v>3.1507857E7</c:v>
                </c:pt>
                <c:pt idx="15142">
                  <c:v>2.887554E7</c:v>
                </c:pt>
                <c:pt idx="15143">
                  <c:v>2.7536849E7</c:v>
                </c:pt>
                <c:pt idx="15144">
                  <c:v>2.894503E7</c:v>
                </c:pt>
                <c:pt idx="15145">
                  <c:v>3.1563214E7</c:v>
                </c:pt>
                <c:pt idx="15146">
                  <c:v>3.2289253E7</c:v>
                </c:pt>
                <c:pt idx="15147">
                  <c:v>3.0351807E7</c:v>
                </c:pt>
                <c:pt idx="15148">
                  <c:v>2.7807942E7</c:v>
                </c:pt>
                <c:pt idx="15149">
                  <c:v>2.7153631E7</c:v>
                </c:pt>
                <c:pt idx="15150">
                  <c:v>2.9087644E7</c:v>
                </c:pt>
                <c:pt idx="15151">
                  <c:v>3.1505972E7</c:v>
                </c:pt>
                <c:pt idx="15152">
                  <c:v>3.184642E7</c:v>
                </c:pt>
                <c:pt idx="15153">
                  <c:v>2.9627372E7</c:v>
                </c:pt>
                <c:pt idx="15154">
                  <c:v>2.7303728E7</c:v>
                </c:pt>
                <c:pt idx="15155">
                  <c:v>2.712506E7</c:v>
                </c:pt>
                <c:pt idx="15156">
                  <c:v>2.920215E7</c:v>
                </c:pt>
                <c:pt idx="15157">
                  <c:v>3.128259E7</c:v>
                </c:pt>
                <c:pt idx="15158">
                  <c:v>3.0928666E7</c:v>
                </c:pt>
                <c:pt idx="15159">
                  <c:v>2.868027E7</c:v>
                </c:pt>
                <c:pt idx="15160">
                  <c:v>2.668787E7</c:v>
                </c:pt>
                <c:pt idx="15161">
                  <c:v>2.7118218E7</c:v>
                </c:pt>
                <c:pt idx="15162">
                  <c:v>2.9742344E7</c:v>
                </c:pt>
                <c:pt idx="15163">
                  <c:v>3.1370158E7</c:v>
                </c:pt>
                <c:pt idx="15164">
                  <c:v>3.0486261E7</c:v>
                </c:pt>
                <c:pt idx="15165">
                  <c:v>2.7807237E7</c:v>
                </c:pt>
                <c:pt idx="15166">
                  <c:v>2.6209133E7</c:v>
                </c:pt>
                <c:pt idx="15167">
                  <c:v>2.7140342E7</c:v>
                </c:pt>
                <c:pt idx="15168">
                  <c:v>2.9566119E7</c:v>
                </c:pt>
                <c:pt idx="15169">
                  <c:v>3.1165629E7</c:v>
                </c:pt>
                <c:pt idx="15170">
                  <c:v>3.0230125E7</c:v>
                </c:pt>
                <c:pt idx="15171">
                  <c:v>2.7852394E7</c:v>
                </c:pt>
                <c:pt idx="15172">
                  <c:v>2.6548759E7</c:v>
                </c:pt>
                <c:pt idx="15173">
                  <c:v>2.8102214E7</c:v>
                </c:pt>
                <c:pt idx="15174">
                  <c:v>3.0689938E7</c:v>
                </c:pt>
                <c:pt idx="15175">
                  <c:v>3.1309979E7</c:v>
                </c:pt>
                <c:pt idx="15176">
                  <c:v>2.9846912E7</c:v>
                </c:pt>
                <c:pt idx="15177">
                  <c:v>2.7531682E7</c:v>
                </c:pt>
                <c:pt idx="15178">
                  <c:v>2.6731162E7</c:v>
                </c:pt>
                <c:pt idx="15179">
                  <c:v>2.8556981E7</c:v>
                </c:pt>
                <c:pt idx="15180">
                  <c:v>3.1059167E7</c:v>
                </c:pt>
                <c:pt idx="15181">
                  <c:v>3.176805E7</c:v>
                </c:pt>
                <c:pt idx="15182">
                  <c:v>2.9772882E7</c:v>
                </c:pt>
                <c:pt idx="15183">
                  <c:v>2.7404247E7</c:v>
                </c:pt>
                <c:pt idx="15184">
                  <c:v>2.7115645E7</c:v>
                </c:pt>
                <c:pt idx="15185">
                  <c:v>2.9136253E7</c:v>
                </c:pt>
                <c:pt idx="15186">
                  <c:v>3.1540401E7</c:v>
                </c:pt>
                <c:pt idx="15187">
                  <c:v>3.1685925E7</c:v>
                </c:pt>
                <c:pt idx="15188">
                  <c:v>2.9769153E7</c:v>
                </c:pt>
                <c:pt idx="15189">
                  <c:v>2.7796525E7</c:v>
                </c:pt>
                <c:pt idx="15190">
                  <c:v>2.8239725E7</c:v>
                </c:pt>
                <c:pt idx="15191">
                  <c:v>3.0806132E7</c:v>
                </c:pt>
                <c:pt idx="15192">
                  <c:v>3.2920084E7</c:v>
                </c:pt>
                <c:pt idx="15193">
                  <c:v>3.2450761E7</c:v>
                </c:pt>
                <c:pt idx="15194">
                  <c:v>2.9835645E7</c:v>
                </c:pt>
                <c:pt idx="15195">
                  <c:v>2.8043259E7</c:v>
                </c:pt>
                <c:pt idx="15196">
                  <c:v>2.8879321E7</c:v>
                </c:pt>
                <c:pt idx="15197">
                  <c:v>3.1631206E7</c:v>
                </c:pt>
                <c:pt idx="15198">
                  <c:v>3.3337781E7</c:v>
                </c:pt>
                <c:pt idx="15199">
                  <c:v>3.2183028E7</c:v>
                </c:pt>
                <c:pt idx="15200">
                  <c:v>2.9379433E7</c:v>
                </c:pt>
                <c:pt idx="15201">
                  <c:v>2.7923397E7</c:v>
                </c:pt>
                <c:pt idx="15202">
                  <c:v>2.9128165E7</c:v>
                </c:pt>
                <c:pt idx="15203">
                  <c:v>3.1644868E7</c:v>
                </c:pt>
                <c:pt idx="15204">
                  <c:v>3.2525584E7</c:v>
                </c:pt>
                <c:pt idx="15205">
                  <c:v>3.0724892E7</c:v>
                </c:pt>
                <c:pt idx="15206">
                  <c:v>2.8037477E7</c:v>
                </c:pt>
                <c:pt idx="15207">
                  <c:v>2.7271948E7</c:v>
                </c:pt>
                <c:pt idx="15208">
                  <c:v>2.9090097E7</c:v>
                </c:pt>
                <c:pt idx="15209">
                  <c:v>3.164433E7</c:v>
                </c:pt>
                <c:pt idx="15210">
                  <c:v>3.2123906E7</c:v>
                </c:pt>
                <c:pt idx="15211">
                  <c:v>3.0201491E7</c:v>
                </c:pt>
                <c:pt idx="15212">
                  <c:v>2.756996E7</c:v>
                </c:pt>
                <c:pt idx="15213">
                  <c:v>2.7155719E7</c:v>
                </c:pt>
                <c:pt idx="15214">
                  <c:v>2.9047079E7</c:v>
                </c:pt>
                <c:pt idx="15215">
                  <c:v>3.1329011E7</c:v>
                </c:pt>
                <c:pt idx="15216">
                  <c:v>3.1198276E7</c:v>
                </c:pt>
                <c:pt idx="15217">
                  <c:v>2.9099051E7</c:v>
                </c:pt>
                <c:pt idx="15218">
                  <c:v>2.6998244E7</c:v>
                </c:pt>
                <c:pt idx="15219">
                  <c:v>2.7160879E7</c:v>
                </c:pt>
                <c:pt idx="15220">
                  <c:v>2.9410247E7</c:v>
                </c:pt>
                <c:pt idx="15221">
                  <c:v>3.1467908E7</c:v>
                </c:pt>
                <c:pt idx="15222">
                  <c:v>3.0821068E7</c:v>
                </c:pt>
                <c:pt idx="15223">
                  <c:v>2.8221028E7</c:v>
                </c:pt>
                <c:pt idx="15224">
                  <c:v>2.6371536E7</c:v>
                </c:pt>
                <c:pt idx="15225">
                  <c:v>2.6988833E7</c:v>
                </c:pt>
                <c:pt idx="15226">
                  <c:v>2.947481E7</c:v>
                </c:pt>
                <c:pt idx="15227">
                  <c:v>3.1445258E7</c:v>
                </c:pt>
                <c:pt idx="15228">
                  <c:v>3.0635482E7</c:v>
                </c:pt>
                <c:pt idx="15229">
                  <c:v>2.8060457E7</c:v>
                </c:pt>
                <c:pt idx="15230">
                  <c:v>2.6528335E7</c:v>
                </c:pt>
                <c:pt idx="15231">
                  <c:v>2.7730811E7</c:v>
                </c:pt>
                <c:pt idx="15232">
                  <c:v>3.0034808E7</c:v>
                </c:pt>
                <c:pt idx="15233">
                  <c:v>3.1261696E7</c:v>
                </c:pt>
                <c:pt idx="15234">
                  <c:v>2.9860168E7</c:v>
                </c:pt>
                <c:pt idx="15235">
                  <c:v>2.7404617E7</c:v>
                </c:pt>
                <c:pt idx="15236">
                  <c:v>2.6502369E7</c:v>
                </c:pt>
                <c:pt idx="15237">
                  <c:v>2.8071706E7</c:v>
                </c:pt>
                <c:pt idx="15238">
                  <c:v>3.0511265E7</c:v>
                </c:pt>
                <c:pt idx="15239">
                  <c:v>3.1316709E7</c:v>
                </c:pt>
                <c:pt idx="15240">
                  <c:v>2.9404985E7</c:v>
                </c:pt>
                <c:pt idx="15241">
                  <c:v>2.6882488E7</c:v>
                </c:pt>
                <c:pt idx="15242">
                  <c:v>2.656624E7</c:v>
                </c:pt>
                <c:pt idx="15243">
                  <c:v>2.8548246E7</c:v>
                </c:pt>
                <c:pt idx="15244">
                  <c:v>3.0645902E7</c:v>
                </c:pt>
                <c:pt idx="15245">
                  <c:v>3.0928158E7</c:v>
                </c:pt>
                <c:pt idx="15246">
                  <c:v>2.8841536E7</c:v>
                </c:pt>
                <c:pt idx="15247">
                  <c:v>2.6661167E7</c:v>
                </c:pt>
                <c:pt idx="15248">
                  <c:v>2.6578855E7</c:v>
                </c:pt>
                <c:pt idx="15249">
                  <c:v>2.8887814E7</c:v>
                </c:pt>
                <c:pt idx="15250">
                  <c:v>3.1079958E7</c:v>
                </c:pt>
                <c:pt idx="15251">
                  <c:v>3.0827069E7</c:v>
                </c:pt>
                <c:pt idx="15252">
                  <c:v>2.8574426E7</c:v>
                </c:pt>
                <c:pt idx="15253">
                  <c:v>2.6697321E7</c:v>
                </c:pt>
                <c:pt idx="15254">
                  <c:v>2.7310665E7</c:v>
                </c:pt>
                <c:pt idx="15255">
                  <c:v>2.9919066E7</c:v>
                </c:pt>
                <c:pt idx="15256">
                  <c:v>3.2027795E7</c:v>
                </c:pt>
                <c:pt idx="15257">
                  <c:v>3.1521143E7</c:v>
                </c:pt>
                <c:pt idx="15258">
                  <c:v>2.9252222E7</c:v>
                </c:pt>
                <c:pt idx="15259">
                  <c:v>2.7731257E7</c:v>
                </c:pt>
                <c:pt idx="15260">
                  <c:v>2.8661378E7</c:v>
                </c:pt>
                <c:pt idx="15261">
                  <c:v>3.1300309E7</c:v>
                </c:pt>
                <c:pt idx="15262">
                  <c:v>3.2951173E7</c:v>
                </c:pt>
                <c:pt idx="15263">
                  <c:v>3.1810613E7</c:v>
                </c:pt>
                <c:pt idx="15264">
                  <c:v>2.9394702E7</c:v>
                </c:pt>
                <c:pt idx="15265">
                  <c:v>2.8146589E7</c:v>
                </c:pt>
                <c:pt idx="15266">
                  <c:v>2.9447309E7</c:v>
                </c:pt>
                <c:pt idx="15267">
                  <c:v>3.1767566E7</c:v>
                </c:pt>
                <c:pt idx="15268">
                  <c:v>3.2477349E7</c:v>
                </c:pt>
                <c:pt idx="15269">
                  <c:v>3.0490205E7</c:v>
                </c:pt>
                <c:pt idx="15270">
                  <c:v>2.7897852E7</c:v>
                </c:pt>
                <c:pt idx="15271">
                  <c:v>2.7299277E7</c:v>
                </c:pt>
                <c:pt idx="15272">
                  <c:v>2.9174673E7</c:v>
                </c:pt>
                <c:pt idx="15273">
                  <c:v>3.1585384E7</c:v>
                </c:pt>
                <c:pt idx="15274">
                  <c:v>3.1973056E7</c:v>
                </c:pt>
                <c:pt idx="15275">
                  <c:v>2.959208E7</c:v>
                </c:pt>
                <c:pt idx="15276">
                  <c:v>2.7109159E7</c:v>
                </c:pt>
                <c:pt idx="15277">
                  <c:v>2.6861326E7</c:v>
                </c:pt>
                <c:pt idx="15278">
                  <c:v>2.900253E7</c:v>
                </c:pt>
                <c:pt idx="15279">
                  <c:v>3.1177808E7</c:v>
                </c:pt>
                <c:pt idx="15280">
                  <c:v>3.1044675E7</c:v>
                </c:pt>
                <c:pt idx="15281">
                  <c:v>2.8662699E7</c:v>
                </c:pt>
                <c:pt idx="15282">
                  <c:v>2.6584387E7</c:v>
                </c:pt>
                <c:pt idx="15283">
                  <c:v>2.6973308E7</c:v>
                </c:pt>
                <c:pt idx="15284">
                  <c:v>2.9377343E7</c:v>
                </c:pt>
                <c:pt idx="15285">
                  <c:v>3.120135E7</c:v>
                </c:pt>
                <c:pt idx="15286">
                  <c:v>3.0343789E7</c:v>
                </c:pt>
                <c:pt idx="15287">
                  <c:v>2.7871624E7</c:v>
                </c:pt>
                <c:pt idx="15288">
                  <c:v>2.6218161E7</c:v>
                </c:pt>
                <c:pt idx="15289">
                  <c:v>2.7072777E7</c:v>
                </c:pt>
                <c:pt idx="15290">
                  <c:v>2.964549E7</c:v>
                </c:pt>
                <c:pt idx="15291">
                  <c:v>3.0985806E7</c:v>
                </c:pt>
                <c:pt idx="15292">
                  <c:v>2.9762885E7</c:v>
                </c:pt>
                <c:pt idx="15293">
                  <c:v>2.7305221E7</c:v>
                </c:pt>
                <c:pt idx="15294">
                  <c:v>2.6018688E7</c:v>
                </c:pt>
                <c:pt idx="15295">
                  <c:v>2.7288176E7</c:v>
                </c:pt>
                <c:pt idx="15296">
                  <c:v>2.9673244E7</c:v>
                </c:pt>
                <c:pt idx="15297">
                  <c:v>3.0512795E7</c:v>
                </c:pt>
                <c:pt idx="15298">
                  <c:v>2.8850795E7</c:v>
                </c:pt>
                <c:pt idx="15299">
                  <c:v>2.6478404E7</c:v>
                </c:pt>
                <c:pt idx="15300">
                  <c:v>2.5702429E7</c:v>
                </c:pt>
                <c:pt idx="15301">
                  <c:v>2.7433201E7</c:v>
                </c:pt>
                <c:pt idx="15302">
                  <c:v>2.9877757E7</c:v>
                </c:pt>
                <c:pt idx="15303">
                  <c:v>3.0393532E7</c:v>
                </c:pt>
                <c:pt idx="15304">
                  <c:v>2.8708927E7</c:v>
                </c:pt>
                <c:pt idx="15305">
                  <c:v>2.6573483E7</c:v>
                </c:pt>
                <c:pt idx="15306">
                  <c:v>2.6506283E7</c:v>
                </c:pt>
                <c:pt idx="15307">
                  <c:v>2.8764113E7</c:v>
                </c:pt>
                <c:pt idx="15308">
                  <c:v>3.1202073E7</c:v>
                </c:pt>
                <c:pt idx="15309">
                  <c:v>3.1528877E7</c:v>
                </c:pt>
                <c:pt idx="15310">
                  <c:v>2.9467846E7</c:v>
                </c:pt>
                <c:pt idx="15311">
                  <c:v>2.743761E7</c:v>
                </c:pt>
                <c:pt idx="15312">
                  <c:v>2.7635441E7</c:v>
                </c:pt>
                <c:pt idx="15313">
                  <c:v>2.9989794E7</c:v>
                </c:pt>
                <c:pt idx="15314">
                  <c:v>3.1918769E7</c:v>
                </c:pt>
                <c:pt idx="15315">
                  <c:v>3.1313888E7</c:v>
                </c:pt>
                <c:pt idx="15316">
                  <c:v>2.9030497E7</c:v>
                </c:pt>
                <c:pt idx="15317">
                  <c:v>2.7217458E7</c:v>
                </c:pt>
                <c:pt idx="15318">
                  <c:v>2.804877E7</c:v>
                </c:pt>
                <c:pt idx="15319">
                  <c:v>3.0483934E7</c:v>
                </c:pt>
                <c:pt idx="15320">
                  <c:v>3.1878305E7</c:v>
                </c:pt>
                <c:pt idx="15321">
                  <c:v>3.067212E7</c:v>
                </c:pt>
                <c:pt idx="15322">
                  <c:v>2.7980207E7</c:v>
                </c:pt>
                <c:pt idx="15323">
                  <c:v>2.6533043E7</c:v>
                </c:pt>
                <c:pt idx="15324">
                  <c:v>2.7902456E7</c:v>
                </c:pt>
                <c:pt idx="15325">
                  <c:v>3.0550997E7</c:v>
                </c:pt>
                <c:pt idx="15326">
                  <c:v>3.1766048E7</c:v>
                </c:pt>
                <c:pt idx="15327">
                  <c:v>3.0325041E7</c:v>
                </c:pt>
                <c:pt idx="15328">
                  <c:v>2.7919926E7</c:v>
                </c:pt>
                <c:pt idx="15329">
                  <c:v>2.7003866E7</c:v>
                </c:pt>
                <c:pt idx="15330">
                  <c:v>2.8634482E7</c:v>
                </c:pt>
                <c:pt idx="15331">
                  <c:v>3.1213554E7</c:v>
                </c:pt>
                <c:pt idx="15332">
                  <c:v>3.1890443E7</c:v>
                </c:pt>
                <c:pt idx="15333">
                  <c:v>2.9980555E7</c:v>
                </c:pt>
                <c:pt idx="15334">
                  <c:v>2.76154E7</c:v>
                </c:pt>
                <c:pt idx="15335">
                  <c:v>2.7208553E7</c:v>
                </c:pt>
                <c:pt idx="15336">
                  <c:v>2.9120722E7</c:v>
                </c:pt>
                <c:pt idx="15337">
                  <c:v>3.1519003E7</c:v>
                </c:pt>
                <c:pt idx="15338">
                  <c:v>3.1795143E7</c:v>
                </c:pt>
                <c:pt idx="15339">
                  <c:v>2.9595039E7</c:v>
                </c:pt>
                <c:pt idx="15340">
                  <c:v>2.7409528E7</c:v>
                </c:pt>
                <c:pt idx="15341">
                  <c:v>2.7549169E7</c:v>
                </c:pt>
                <c:pt idx="15342">
                  <c:v>2.9821134E7</c:v>
                </c:pt>
                <c:pt idx="15343">
                  <c:v>3.1884689E7</c:v>
                </c:pt>
                <c:pt idx="15344">
                  <c:v>3.1377078E7</c:v>
                </c:pt>
                <c:pt idx="15345">
                  <c:v>2.8913505E7</c:v>
                </c:pt>
                <c:pt idx="15346">
                  <c:v>2.7217398E7</c:v>
                </c:pt>
                <c:pt idx="15347">
                  <c:v>2.7879931E7</c:v>
                </c:pt>
                <c:pt idx="15348">
                  <c:v>3.0384379E7</c:v>
                </c:pt>
                <c:pt idx="15349">
                  <c:v>3.2245894E7</c:v>
                </c:pt>
                <c:pt idx="15350">
                  <c:v>3.1213721E7</c:v>
                </c:pt>
                <c:pt idx="15351">
                  <c:v>2.8505388E7</c:v>
                </c:pt>
                <c:pt idx="15352">
                  <c:v>2.6969708E7</c:v>
                </c:pt>
                <c:pt idx="15353">
                  <c:v>2.809622E7</c:v>
                </c:pt>
                <c:pt idx="15354">
                  <c:v>3.0592494E7</c:v>
                </c:pt>
                <c:pt idx="15355">
                  <c:v>3.1761129E7</c:v>
                </c:pt>
                <c:pt idx="15356">
                  <c:v>3.0280937E7</c:v>
                </c:pt>
                <c:pt idx="15357">
                  <c:v>2.7686464E7</c:v>
                </c:pt>
                <c:pt idx="15358">
                  <c:v>2.6594705E7</c:v>
                </c:pt>
                <c:pt idx="15359">
                  <c:v>2.8047364E7</c:v>
                </c:pt>
                <c:pt idx="15360">
                  <c:v>3.0756755E7</c:v>
                </c:pt>
                <c:pt idx="15361">
                  <c:v>3.1610227E7</c:v>
                </c:pt>
                <c:pt idx="15362">
                  <c:v>2.9681126E7</c:v>
                </c:pt>
                <c:pt idx="15363">
                  <c:v>2.7181963E7</c:v>
                </c:pt>
                <c:pt idx="15364">
                  <c:v>2.6704912E7</c:v>
                </c:pt>
                <c:pt idx="15365">
                  <c:v>2.8551085E7</c:v>
                </c:pt>
                <c:pt idx="15366">
                  <c:v>3.0742828E7</c:v>
                </c:pt>
                <c:pt idx="15367">
                  <c:v>3.105022E7</c:v>
                </c:pt>
                <c:pt idx="15368">
                  <c:v>2.9025987E7</c:v>
                </c:pt>
                <c:pt idx="15369">
                  <c:v>2.6882316E7</c:v>
                </c:pt>
                <c:pt idx="15370">
                  <c:v>2.6860111E7</c:v>
                </c:pt>
                <c:pt idx="15371">
                  <c:v>2.900548E7</c:v>
                </c:pt>
                <c:pt idx="15372">
                  <c:v>3.1348525E7</c:v>
                </c:pt>
                <c:pt idx="15373">
                  <c:v>3.1040541E7</c:v>
                </c:pt>
                <c:pt idx="15374">
                  <c:v>2.8471645E7</c:v>
                </c:pt>
                <c:pt idx="15375">
                  <c:v>2.6579593E7</c:v>
                </c:pt>
                <c:pt idx="15376">
                  <c:v>2.7010705E7</c:v>
                </c:pt>
                <c:pt idx="15377">
                  <c:v>2.956118E7</c:v>
                </c:pt>
                <c:pt idx="15378">
                  <c:v>3.1452914E7</c:v>
                </c:pt>
                <c:pt idx="15379">
                  <c:v>3.0979634E7</c:v>
                </c:pt>
                <c:pt idx="15380">
                  <c:v>2.8465352E7</c:v>
                </c:pt>
                <c:pt idx="15381">
                  <c:v>2.6882165E7</c:v>
                </c:pt>
                <c:pt idx="15382">
                  <c:v>2.8013085E7</c:v>
                </c:pt>
                <c:pt idx="15383">
                  <c:v>3.0704942E7</c:v>
                </c:pt>
                <c:pt idx="15384">
                  <c:v>3.2251084E7</c:v>
                </c:pt>
                <c:pt idx="15385">
                  <c:v>3.0777719E7</c:v>
                </c:pt>
                <c:pt idx="15386">
                  <c:v>2.8253255E7</c:v>
                </c:pt>
                <c:pt idx="15387">
                  <c:v>2.7291868E7</c:v>
                </c:pt>
                <c:pt idx="15388">
                  <c:v>2.8914409E7</c:v>
                </c:pt>
                <c:pt idx="15389">
                  <c:v>3.1551103E7</c:v>
                </c:pt>
                <c:pt idx="15390">
                  <c:v>3.2451373E7</c:v>
                </c:pt>
                <c:pt idx="15391">
                  <c:v>3.0628493E7</c:v>
                </c:pt>
                <c:pt idx="15392">
                  <c:v>2.8007433E7</c:v>
                </c:pt>
                <c:pt idx="15393">
                  <c:v>2.7388083E7</c:v>
                </c:pt>
                <c:pt idx="15394">
                  <c:v>2.9288422E7</c:v>
                </c:pt>
                <c:pt idx="15395">
                  <c:v>3.2096263E7</c:v>
                </c:pt>
                <c:pt idx="15396">
                  <c:v>3.2502724E7</c:v>
                </c:pt>
                <c:pt idx="15397">
                  <c:v>3.0471782E7</c:v>
                </c:pt>
                <c:pt idx="15398">
                  <c:v>2.8282562E7</c:v>
                </c:pt>
                <c:pt idx="15399">
                  <c:v>2.7974811E7</c:v>
                </c:pt>
                <c:pt idx="15400">
                  <c:v>3.0121458E7</c:v>
                </c:pt>
                <c:pt idx="15401">
                  <c:v>3.2084162E7</c:v>
                </c:pt>
                <c:pt idx="15402">
                  <c:v>3.197475E7</c:v>
                </c:pt>
                <c:pt idx="15403">
                  <c:v>2.9517965E7</c:v>
                </c:pt>
                <c:pt idx="15404">
                  <c:v>2.7643505E7</c:v>
                </c:pt>
                <c:pt idx="15405">
                  <c:v>2.8054481E7</c:v>
                </c:pt>
                <c:pt idx="15406">
                  <c:v>3.0351511E7</c:v>
                </c:pt>
                <c:pt idx="15407">
                  <c:v>3.2141787E7</c:v>
                </c:pt>
                <c:pt idx="15408">
                  <c:v>3.1076646E7</c:v>
                </c:pt>
                <c:pt idx="15409">
                  <c:v>2.8484209E7</c:v>
                </c:pt>
                <c:pt idx="15410">
                  <c:v>2.6758663E7</c:v>
                </c:pt>
                <c:pt idx="15411">
                  <c:v>2.7640299E7</c:v>
                </c:pt>
                <c:pt idx="15412">
                  <c:v>3.0151037E7</c:v>
                </c:pt>
                <c:pt idx="15413">
                  <c:v>3.1660557E7</c:v>
                </c:pt>
                <c:pt idx="15414">
                  <c:v>3.0764773E7</c:v>
                </c:pt>
                <c:pt idx="15415">
                  <c:v>2.808567E7</c:v>
                </c:pt>
                <c:pt idx="15416">
                  <c:v>2.688123E7</c:v>
                </c:pt>
                <c:pt idx="15417">
                  <c:v>2.8165098E7</c:v>
                </c:pt>
                <c:pt idx="15418">
                  <c:v>3.0669685E7</c:v>
                </c:pt>
                <c:pt idx="15419">
                  <c:v>3.1674741E7</c:v>
                </c:pt>
                <c:pt idx="15420">
                  <c:v>3.0312634E7</c:v>
                </c:pt>
                <c:pt idx="15421">
                  <c:v>2.7723734E7</c:v>
                </c:pt>
                <c:pt idx="15422">
                  <c:v>2.6860054E7</c:v>
                </c:pt>
                <c:pt idx="15423">
                  <c:v>2.862292E7</c:v>
                </c:pt>
                <c:pt idx="15424">
                  <c:v>3.1087816E7</c:v>
                </c:pt>
                <c:pt idx="15425">
                  <c:v>3.1582265E7</c:v>
                </c:pt>
                <c:pt idx="15426">
                  <c:v>2.9642489E7</c:v>
                </c:pt>
                <c:pt idx="15427">
                  <c:v>2.7104861E7</c:v>
                </c:pt>
                <c:pt idx="15428">
                  <c:v>2.6883554E7</c:v>
                </c:pt>
                <c:pt idx="15429">
                  <c:v>2.8894993E7</c:v>
                </c:pt>
                <c:pt idx="15430">
                  <c:v>3.1214926E7</c:v>
                </c:pt>
                <c:pt idx="15431">
                  <c:v>3.1143467E7</c:v>
                </c:pt>
                <c:pt idx="15432">
                  <c:v>2.8940341E7</c:v>
                </c:pt>
                <c:pt idx="15433">
                  <c:v>2.6629389E7</c:v>
                </c:pt>
                <c:pt idx="15434">
                  <c:v>2.6939897E7</c:v>
                </c:pt>
                <c:pt idx="15435">
                  <c:v>2.9334228E7</c:v>
                </c:pt>
                <c:pt idx="15436">
                  <c:v>3.1303727E7</c:v>
                </c:pt>
                <c:pt idx="15437">
                  <c:v>3.060666E7</c:v>
                </c:pt>
                <c:pt idx="15438">
                  <c:v>2.8213416E7</c:v>
                </c:pt>
                <c:pt idx="15439">
                  <c:v>2.6395388E7</c:v>
                </c:pt>
                <c:pt idx="15440">
                  <c:v>2.7217756E7</c:v>
                </c:pt>
                <c:pt idx="15441">
                  <c:v>2.9771218E7</c:v>
                </c:pt>
                <c:pt idx="15442">
                  <c:v>3.1427495E7</c:v>
                </c:pt>
                <c:pt idx="15443">
                  <c:v>3.0212242E7</c:v>
                </c:pt>
                <c:pt idx="15444">
                  <c:v>2.7756663E7</c:v>
                </c:pt>
                <c:pt idx="15445">
                  <c:v>2.641152E7</c:v>
                </c:pt>
                <c:pt idx="15446">
                  <c:v>2.7717565E7</c:v>
                </c:pt>
                <c:pt idx="15447">
                  <c:v>3.0179196E7</c:v>
                </c:pt>
                <c:pt idx="15448">
                  <c:v>3.144396E7</c:v>
                </c:pt>
                <c:pt idx="15449">
                  <c:v>3.0082563E7</c:v>
                </c:pt>
                <c:pt idx="15450">
                  <c:v>2.7677915E7</c:v>
                </c:pt>
                <c:pt idx="15451">
                  <c:v>2.6857171E7</c:v>
                </c:pt>
                <c:pt idx="15452">
                  <c:v>2.8600723E7</c:v>
                </c:pt>
                <c:pt idx="15453">
                  <c:v>3.116015E7</c:v>
                </c:pt>
                <c:pt idx="15454">
                  <c:v>3.1772704E7</c:v>
                </c:pt>
                <c:pt idx="15455">
                  <c:v>3.001774E7</c:v>
                </c:pt>
                <c:pt idx="15456">
                  <c:v>2.7758965E7</c:v>
                </c:pt>
                <c:pt idx="15457">
                  <c:v>2.7464269E7</c:v>
                </c:pt>
                <c:pt idx="15458">
                  <c:v>2.9789617E7</c:v>
                </c:pt>
                <c:pt idx="15459">
                  <c:v>3.2315713E7</c:v>
                </c:pt>
                <c:pt idx="15460">
                  <c:v>3.2551239E7</c:v>
                </c:pt>
                <c:pt idx="15461">
                  <c:v>3.0516428E7</c:v>
                </c:pt>
                <c:pt idx="15462">
                  <c:v>2.8155133E7</c:v>
                </c:pt>
                <c:pt idx="15463">
                  <c:v>2.8307264E7</c:v>
                </c:pt>
                <c:pt idx="15464">
                  <c:v>3.0673868E7</c:v>
                </c:pt>
                <c:pt idx="15465">
                  <c:v>3.2879897E7</c:v>
                </c:pt>
                <c:pt idx="15466">
                  <c:v>3.2261794E7</c:v>
                </c:pt>
                <c:pt idx="15467">
                  <c:v>2.9903241E7</c:v>
                </c:pt>
                <c:pt idx="15468">
                  <c:v>2.7911482E7</c:v>
                </c:pt>
                <c:pt idx="15469">
                  <c:v>2.8549723E7</c:v>
                </c:pt>
                <c:pt idx="15470">
                  <c:v>3.1080386E7</c:v>
                </c:pt>
                <c:pt idx="15471">
                  <c:v>3.2772881E7</c:v>
                </c:pt>
                <c:pt idx="15472">
                  <c:v>3.16195E7</c:v>
                </c:pt>
                <c:pt idx="15473">
                  <c:v>2.8993883E7</c:v>
                </c:pt>
                <c:pt idx="15474">
                  <c:v>2.7244844E7</c:v>
                </c:pt>
                <c:pt idx="15475">
                  <c:v>2.8480356E7</c:v>
                </c:pt>
                <c:pt idx="15476">
                  <c:v>3.0903456E7</c:v>
                </c:pt>
                <c:pt idx="15477">
                  <c:v>3.2275405E7</c:v>
                </c:pt>
                <c:pt idx="15478">
                  <c:v>3.086194E7</c:v>
                </c:pt>
                <c:pt idx="15479">
                  <c:v>2.8459972E7</c:v>
                </c:pt>
                <c:pt idx="15480">
                  <c:v>2.7436219E7</c:v>
                </c:pt>
                <c:pt idx="15481">
                  <c:v>2.907563E7</c:v>
                </c:pt>
                <c:pt idx="15482">
                  <c:v>3.146831E7</c:v>
                </c:pt>
                <c:pt idx="15483">
                  <c:v>3.2042486E7</c:v>
                </c:pt>
                <c:pt idx="15484">
                  <c:v>3.004201E7</c:v>
                </c:pt>
                <c:pt idx="15485">
                  <c:v>2.7487535E7</c:v>
                </c:pt>
                <c:pt idx="15486">
                  <c:v>2.694344E7</c:v>
                </c:pt>
                <c:pt idx="15487">
                  <c:v>2.8938647E7</c:v>
                </c:pt>
                <c:pt idx="15488">
                  <c:v>3.112392E7</c:v>
                </c:pt>
                <c:pt idx="15489">
                  <c:v>3.1319636E7</c:v>
                </c:pt>
                <c:pt idx="15490">
                  <c:v>2.8917556E7</c:v>
                </c:pt>
                <c:pt idx="15491">
                  <c:v>2.6536776E7</c:v>
                </c:pt>
                <c:pt idx="15492">
                  <c:v>2.6548977E7</c:v>
                </c:pt>
                <c:pt idx="15493">
                  <c:v>2.8781243E7</c:v>
                </c:pt>
                <c:pt idx="15494">
                  <c:v>3.0670966E7</c:v>
                </c:pt>
                <c:pt idx="15495">
                  <c:v>3.0462998E7</c:v>
                </c:pt>
                <c:pt idx="15496">
                  <c:v>2.830195E7</c:v>
                </c:pt>
                <c:pt idx="15497">
                  <c:v>2.6330791E7</c:v>
                </c:pt>
                <c:pt idx="15498">
                  <c:v>2.6833287E7</c:v>
                </c:pt>
                <c:pt idx="15499">
                  <c:v>2.9262654E7</c:v>
                </c:pt>
                <c:pt idx="15500">
                  <c:v>3.0946465E7</c:v>
                </c:pt>
                <c:pt idx="15501">
                  <c:v>3.0161668E7</c:v>
                </c:pt>
                <c:pt idx="15502">
                  <c:v>2.7873841E7</c:v>
                </c:pt>
                <c:pt idx="15503">
                  <c:v>2.6316092E7</c:v>
                </c:pt>
                <c:pt idx="15504">
                  <c:v>2.7110684E7</c:v>
                </c:pt>
                <c:pt idx="15505">
                  <c:v>2.9407566E7</c:v>
                </c:pt>
                <c:pt idx="15506">
                  <c:v>3.0891417E7</c:v>
                </c:pt>
                <c:pt idx="15507">
                  <c:v>2.9792613E7</c:v>
                </c:pt>
                <c:pt idx="15508">
                  <c:v>2.7318687E7</c:v>
                </c:pt>
                <c:pt idx="15509">
                  <c:v>2.6118391E7</c:v>
                </c:pt>
                <c:pt idx="15510">
                  <c:v>2.7622195E7</c:v>
                </c:pt>
                <c:pt idx="15511">
                  <c:v>3.034927E7</c:v>
                </c:pt>
                <c:pt idx="15512">
                  <c:v>3.1506047E7</c:v>
                </c:pt>
                <c:pt idx="15513">
                  <c:v>2.9819453E7</c:v>
                </c:pt>
                <c:pt idx="15514">
                  <c:v>2.7554893E7</c:v>
                </c:pt>
                <c:pt idx="15515">
                  <c:v>2.692334E7</c:v>
                </c:pt>
                <c:pt idx="15516">
                  <c:v>2.8737076E7</c:v>
                </c:pt>
                <c:pt idx="15517">
                  <c:v>3.1395467E7</c:v>
                </c:pt>
                <c:pt idx="15518">
                  <c:v>3.2318795E7</c:v>
                </c:pt>
                <c:pt idx="15519">
                  <c:v>3.0204672E7</c:v>
                </c:pt>
                <c:pt idx="15520">
                  <c:v>2.7882417E7</c:v>
                </c:pt>
                <c:pt idx="15521">
                  <c:v>2.7843383E7</c:v>
                </c:pt>
                <c:pt idx="15522">
                  <c:v>2.9965226E7</c:v>
                </c:pt>
                <c:pt idx="15523">
                  <c:v>3.2100641E7</c:v>
                </c:pt>
                <c:pt idx="15524">
                  <c:v>3.204207E7</c:v>
                </c:pt>
                <c:pt idx="15525">
                  <c:v>2.9625161E7</c:v>
                </c:pt>
                <c:pt idx="15526">
                  <c:v>2.7691961E7</c:v>
                </c:pt>
                <c:pt idx="15527">
                  <c:v>2.8090845E7</c:v>
                </c:pt>
                <c:pt idx="15528">
                  <c:v>3.0438313E7</c:v>
                </c:pt>
                <c:pt idx="15529">
                  <c:v>3.2253009E7</c:v>
                </c:pt>
                <c:pt idx="15530">
                  <c:v>3.1520943E7</c:v>
                </c:pt>
                <c:pt idx="15531">
                  <c:v>2.8763628E7</c:v>
                </c:pt>
                <c:pt idx="15532">
                  <c:v>2.7055091E7</c:v>
                </c:pt>
                <c:pt idx="15533">
                  <c:v>2.8097663E7</c:v>
                </c:pt>
                <c:pt idx="15534">
                  <c:v>3.0549858E7</c:v>
                </c:pt>
                <c:pt idx="15535">
                  <c:v>3.1966587E7</c:v>
                </c:pt>
                <c:pt idx="15536">
                  <c:v>3.1017733E7</c:v>
                </c:pt>
                <c:pt idx="15537">
                  <c:v>2.8402012E7</c:v>
                </c:pt>
                <c:pt idx="15538">
                  <c:v>2.7121075E7</c:v>
                </c:pt>
                <c:pt idx="15539">
                  <c:v>2.8577622E7</c:v>
                </c:pt>
                <c:pt idx="15540">
                  <c:v>3.1233863E7</c:v>
                </c:pt>
                <c:pt idx="15541">
                  <c:v>3.2338092E7</c:v>
                </c:pt>
                <c:pt idx="15542">
                  <c:v>3.0996433E7</c:v>
                </c:pt>
                <c:pt idx="15543">
                  <c:v>2.8546452E7</c:v>
                </c:pt>
                <c:pt idx="15544">
                  <c:v>2.7691931E7</c:v>
                </c:pt>
                <c:pt idx="15545">
                  <c:v>2.9401436E7</c:v>
                </c:pt>
                <c:pt idx="15546">
                  <c:v>3.1933384E7</c:v>
                </c:pt>
                <c:pt idx="15547">
                  <c:v>3.2654709E7</c:v>
                </c:pt>
                <c:pt idx="15548">
                  <c:v>3.0858556E7</c:v>
                </c:pt>
                <c:pt idx="15549">
                  <c:v>2.8265444E7</c:v>
                </c:pt>
                <c:pt idx="15550">
                  <c:v>2.7965528E7</c:v>
                </c:pt>
                <c:pt idx="15551">
                  <c:v>3.0075797E7</c:v>
                </c:pt>
                <c:pt idx="15552">
                  <c:v>3.2362485E7</c:v>
                </c:pt>
                <c:pt idx="15553">
                  <c:v>3.2230269E7</c:v>
                </c:pt>
                <c:pt idx="15554">
                  <c:v>2.9903308E7</c:v>
                </c:pt>
                <c:pt idx="15555">
                  <c:v>2.7712835E7</c:v>
                </c:pt>
                <c:pt idx="15556">
                  <c:v>2.7863439E7</c:v>
                </c:pt>
                <c:pt idx="15557">
                  <c:v>3.0223113E7</c:v>
                </c:pt>
                <c:pt idx="15558">
                  <c:v>3.2082772E7</c:v>
                </c:pt>
                <c:pt idx="15559">
                  <c:v>3.1358484E7</c:v>
                </c:pt>
                <c:pt idx="15560">
                  <c:v>2.8798276E7</c:v>
                </c:pt>
                <c:pt idx="15561">
                  <c:v>2.6912045E7</c:v>
                </c:pt>
                <c:pt idx="15562">
                  <c:v>2.7691944E7</c:v>
                </c:pt>
                <c:pt idx="15563">
                  <c:v>3.0078852E7</c:v>
                </c:pt>
                <c:pt idx="15564">
                  <c:v>3.1377765E7</c:v>
                </c:pt>
                <c:pt idx="15565">
                  <c:v>3.0060084E7</c:v>
                </c:pt>
                <c:pt idx="15566">
                  <c:v>2.742789E7</c:v>
                </c:pt>
                <c:pt idx="15567">
                  <c:v>2.6135465E7</c:v>
                </c:pt>
                <c:pt idx="15568">
                  <c:v>2.7376282E7</c:v>
                </c:pt>
                <c:pt idx="15569">
                  <c:v>2.9881462E7</c:v>
                </c:pt>
                <c:pt idx="15570">
                  <c:v>3.0755993E7</c:v>
                </c:pt>
                <c:pt idx="15571">
                  <c:v>2.9381678E7</c:v>
                </c:pt>
                <c:pt idx="15572">
                  <c:v>2.6887891E7</c:v>
                </c:pt>
                <c:pt idx="15573">
                  <c:v>2.5787293E7</c:v>
                </c:pt>
                <c:pt idx="15574">
                  <c:v>2.7389744E7</c:v>
                </c:pt>
                <c:pt idx="15575">
                  <c:v>2.9873495E7</c:v>
                </c:pt>
                <c:pt idx="15576">
                  <c:v>3.040688E7</c:v>
                </c:pt>
                <c:pt idx="15577">
                  <c:v>2.8657058E7</c:v>
                </c:pt>
                <c:pt idx="15578">
                  <c:v>2.6425656E7</c:v>
                </c:pt>
                <c:pt idx="15579">
                  <c:v>2.6073133E7</c:v>
                </c:pt>
                <c:pt idx="15580">
                  <c:v>2.8009487E7</c:v>
                </c:pt>
                <c:pt idx="15581">
                  <c:v>3.0373989E7</c:v>
                </c:pt>
                <c:pt idx="15582">
                  <c:v>3.054886E7</c:v>
                </c:pt>
                <c:pt idx="15583">
                  <c:v>2.8614516E7</c:v>
                </c:pt>
                <c:pt idx="15584">
                  <c:v>2.6573438E7</c:v>
                </c:pt>
                <c:pt idx="15585">
                  <c:v>2.6633877E7</c:v>
                </c:pt>
                <c:pt idx="15586">
                  <c:v>2.8854995E7</c:v>
                </c:pt>
                <c:pt idx="15587">
                  <c:v>3.0990515E7</c:v>
                </c:pt>
                <c:pt idx="15588">
                  <c:v>3.0775748E7</c:v>
                </c:pt>
                <c:pt idx="15589">
                  <c:v>2.8609943E7</c:v>
                </c:pt>
                <c:pt idx="15590">
                  <c:v>2.6783853E7</c:v>
                </c:pt>
                <c:pt idx="15591">
                  <c:v>2.7386893E7</c:v>
                </c:pt>
                <c:pt idx="15592">
                  <c:v>2.9628445E7</c:v>
                </c:pt>
                <c:pt idx="15593">
                  <c:v>3.1318356E7</c:v>
                </c:pt>
                <c:pt idx="15594">
                  <c:v>3.0519788E7</c:v>
                </c:pt>
                <c:pt idx="15595">
                  <c:v>2.8057802E7</c:v>
                </c:pt>
                <c:pt idx="15596">
                  <c:v>2.6632262E7</c:v>
                </c:pt>
                <c:pt idx="15597">
                  <c:v>2.7699111E7</c:v>
                </c:pt>
                <c:pt idx="15598">
                  <c:v>3.0240907E7</c:v>
                </c:pt>
                <c:pt idx="15599">
                  <c:v>3.1630862E7</c:v>
                </c:pt>
                <c:pt idx="15600">
                  <c:v>3.0344726E7</c:v>
                </c:pt>
                <c:pt idx="15601">
                  <c:v>2.7741219E7</c:v>
                </c:pt>
                <c:pt idx="15602">
                  <c:v>2.6698218E7</c:v>
                </c:pt>
                <c:pt idx="15603">
                  <c:v>2.8330666E7</c:v>
                </c:pt>
                <c:pt idx="15604">
                  <c:v>3.1126377E7</c:v>
                </c:pt>
                <c:pt idx="15605">
                  <c:v>3.2155718E7</c:v>
                </c:pt>
                <c:pt idx="15606">
                  <c:v>3.0454718E7</c:v>
                </c:pt>
                <c:pt idx="15607">
                  <c:v>2.7935394E7</c:v>
                </c:pt>
                <c:pt idx="15608">
                  <c:v>2.7420257E7</c:v>
                </c:pt>
                <c:pt idx="15609">
                  <c:v>2.9493525E7</c:v>
                </c:pt>
                <c:pt idx="15610">
                  <c:v>3.190265E7</c:v>
                </c:pt>
                <c:pt idx="15611">
                  <c:v>3.2074935E7</c:v>
                </c:pt>
                <c:pt idx="15612">
                  <c:v>3.0035482E7</c:v>
                </c:pt>
                <c:pt idx="15613">
                  <c:v>2.7777172E7</c:v>
                </c:pt>
                <c:pt idx="15614">
                  <c:v>2.7696615E7</c:v>
                </c:pt>
                <c:pt idx="15615">
                  <c:v>2.9866436E7</c:v>
                </c:pt>
                <c:pt idx="15616">
                  <c:v>3.2164563E7</c:v>
                </c:pt>
                <c:pt idx="15617">
                  <c:v>3.1810004E7</c:v>
                </c:pt>
                <c:pt idx="15618">
                  <c:v>2.940319E7</c:v>
                </c:pt>
                <c:pt idx="15619">
                  <c:v>2.7370455E7</c:v>
                </c:pt>
                <c:pt idx="15620">
                  <c:v>2.788906E7</c:v>
                </c:pt>
                <c:pt idx="15621">
                  <c:v>3.0384704E7</c:v>
                </c:pt>
                <c:pt idx="15622">
                  <c:v>3.2181797E7</c:v>
                </c:pt>
                <c:pt idx="15623">
                  <c:v>3.1479552E7</c:v>
                </c:pt>
                <c:pt idx="15624">
                  <c:v>2.9123291E7</c:v>
                </c:pt>
                <c:pt idx="15625">
                  <c:v>2.7566205E7</c:v>
                </c:pt>
                <c:pt idx="15626">
                  <c:v>2.8668716E7</c:v>
                </c:pt>
                <c:pt idx="15627">
                  <c:v>3.1054152E7</c:v>
                </c:pt>
                <c:pt idx="15628">
                  <c:v>3.2422681E7</c:v>
                </c:pt>
                <c:pt idx="15629">
                  <c:v>3.1120009E7</c:v>
                </c:pt>
                <c:pt idx="15630">
                  <c:v>2.829078E7</c:v>
                </c:pt>
                <c:pt idx="15631">
                  <c:v>2.7091354E7</c:v>
                </c:pt>
                <c:pt idx="15632">
                  <c:v>2.8599988E7</c:v>
                </c:pt>
                <c:pt idx="15633">
                  <c:v>3.1154215E7</c:v>
                </c:pt>
                <c:pt idx="15634">
                  <c:v>3.2117523E7</c:v>
                </c:pt>
                <c:pt idx="15635">
                  <c:v>3.0388565E7</c:v>
                </c:pt>
                <c:pt idx="15636">
                  <c:v>2.780444E7</c:v>
                </c:pt>
                <c:pt idx="15637">
                  <c:v>2.7213768E7</c:v>
                </c:pt>
                <c:pt idx="15638">
                  <c:v>2.8981375E7</c:v>
                </c:pt>
                <c:pt idx="15639">
                  <c:v>3.1061331E7</c:v>
                </c:pt>
                <c:pt idx="15640">
                  <c:v>3.1621411E7</c:v>
                </c:pt>
                <c:pt idx="15641">
                  <c:v>2.9654881E7</c:v>
                </c:pt>
                <c:pt idx="15642">
                  <c:v>2.7215432E7</c:v>
                </c:pt>
                <c:pt idx="15643">
                  <c:v>2.7102819E7</c:v>
                </c:pt>
                <c:pt idx="15644">
                  <c:v>2.9374206E7</c:v>
                </c:pt>
                <c:pt idx="15645">
                  <c:v>3.1448699E7</c:v>
                </c:pt>
                <c:pt idx="15646">
                  <c:v>3.0972457E7</c:v>
                </c:pt>
                <c:pt idx="15647">
                  <c:v>2.8431226E7</c:v>
                </c:pt>
                <c:pt idx="15648">
                  <c:v>2.625948E7</c:v>
                </c:pt>
                <c:pt idx="15649">
                  <c:v>2.6575773E7</c:v>
                </c:pt>
                <c:pt idx="15650">
                  <c:v>2.898014E7</c:v>
                </c:pt>
                <c:pt idx="15651">
                  <c:v>3.1066528E7</c:v>
                </c:pt>
                <c:pt idx="15652">
                  <c:v>3.0626157E7</c:v>
                </c:pt>
                <c:pt idx="15653">
                  <c:v>2.8162645E7</c:v>
                </c:pt>
                <c:pt idx="15654">
                  <c:v>2.6439657E7</c:v>
                </c:pt>
                <c:pt idx="15655">
                  <c:v>2.7288733E7</c:v>
                </c:pt>
                <c:pt idx="15656">
                  <c:v>2.9891657E7</c:v>
                </c:pt>
                <c:pt idx="15657">
                  <c:v>3.1370924E7</c:v>
                </c:pt>
                <c:pt idx="15658">
                  <c:v>3.0398488E7</c:v>
                </c:pt>
                <c:pt idx="15659">
                  <c:v>2.8130331E7</c:v>
                </c:pt>
                <c:pt idx="15660">
                  <c:v>2.6939458E7</c:v>
                </c:pt>
                <c:pt idx="15661">
                  <c:v>2.8198797E7</c:v>
                </c:pt>
                <c:pt idx="15662">
                  <c:v>3.054042E7</c:v>
                </c:pt>
                <c:pt idx="15663">
                  <c:v>3.1556417E7</c:v>
                </c:pt>
                <c:pt idx="15664">
                  <c:v>2.9853654E7</c:v>
                </c:pt>
                <c:pt idx="15665">
                  <c:v>2.7326568E7</c:v>
                </c:pt>
                <c:pt idx="15666">
                  <c:v>2.6568772E7</c:v>
                </c:pt>
                <c:pt idx="15667">
                  <c:v>2.827444E7</c:v>
                </c:pt>
                <c:pt idx="15668">
                  <c:v>3.072228E7</c:v>
                </c:pt>
                <c:pt idx="15669">
                  <c:v>3.1283413E7</c:v>
                </c:pt>
                <c:pt idx="15670">
                  <c:v>2.9461266E7</c:v>
                </c:pt>
                <c:pt idx="15671">
                  <c:v>2.7065694E7</c:v>
                </c:pt>
                <c:pt idx="15672">
                  <c:v>2.674751E7</c:v>
                </c:pt>
                <c:pt idx="15673">
                  <c:v>2.8946018E7</c:v>
                </c:pt>
                <c:pt idx="15674">
                  <c:v>3.1553711E7</c:v>
                </c:pt>
                <c:pt idx="15675">
                  <c:v>3.1972157E7</c:v>
                </c:pt>
                <c:pt idx="15676">
                  <c:v>2.9883828E7</c:v>
                </c:pt>
                <c:pt idx="15677">
                  <c:v>2.779605E7</c:v>
                </c:pt>
                <c:pt idx="15678">
                  <c:v>2.806879E7</c:v>
                </c:pt>
                <c:pt idx="15679">
                  <c:v>3.0456757E7</c:v>
                </c:pt>
                <c:pt idx="15680">
                  <c:v>3.2620405E7</c:v>
                </c:pt>
                <c:pt idx="15681">
                  <c:v>3.2228129E7</c:v>
                </c:pt>
                <c:pt idx="15682">
                  <c:v>2.9787105E7</c:v>
                </c:pt>
                <c:pt idx="15683">
                  <c:v>2.7865046E7</c:v>
                </c:pt>
                <c:pt idx="15684">
                  <c:v>2.8692885E7</c:v>
                </c:pt>
                <c:pt idx="15685">
                  <c:v>3.1333081E7</c:v>
                </c:pt>
                <c:pt idx="15686">
                  <c:v>3.2999424E7</c:v>
                </c:pt>
                <c:pt idx="15687">
                  <c:v>3.1950371E7</c:v>
                </c:pt>
                <c:pt idx="15688">
                  <c:v>2.929259E7</c:v>
                </c:pt>
                <c:pt idx="15689">
                  <c:v>2.7757887E7</c:v>
                </c:pt>
                <c:pt idx="15690">
                  <c:v>2.9168849E7</c:v>
                </c:pt>
                <c:pt idx="15691">
                  <c:v>3.1751314E7</c:v>
                </c:pt>
                <c:pt idx="15692">
                  <c:v>3.3052407E7</c:v>
                </c:pt>
                <c:pt idx="15693">
                  <c:v>3.1685908E7</c:v>
                </c:pt>
                <c:pt idx="15694">
                  <c:v>2.9245853E7</c:v>
                </c:pt>
                <c:pt idx="15695">
                  <c:v>2.8353574E7</c:v>
                </c:pt>
                <c:pt idx="15696">
                  <c:v>3.0050614E7</c:v>
                </c:pt>
                <c:pt idx="15697">
                  <c:v>3.2584066E7</c:v>
                </c:pt>
                <c:pt idx="15698">
                  <c:v>3.3261306E7</c:v>
                </c:pt>
                <c:pt idx="15699">
                  <c:v>3.1312711E7</c:v>
                </c:pt>
                <c:pt idx="15700">
                  <c:v>2.8662275E7</c:v>
                </c:pt>
                <c:pt idx="15701">
                  <c:v>2.829704E7</c:v>
                </c:pt>
                <c:pt idx="15702">
                  <c:v>3.0375208E7</c:v>
                </c:pt>
                <c:pt idx="15703">
                  <c:v>3.2409931E7</c:v>
                </c:pt>
                <c:pt idx="15704">
                  <c:v>3.2557036E7</c:v>
                </c:pt>
                <c:pt idx="15705">
                  <c:v>3.0184187E7</c:v>
                </c:pt>
                <c:pt idx="15706">
                  <c:v>2.7752794E7</c:v>
                </c:pt>
                <c:pt idx="15707">
                  <c:v>2.7743579E7</c:v>
                </c:pt>
                <c:pt idx="15708">
                  <c:v>3.0044963E7</c:v>
                </c:pt>
                <c:pt idx="15709">
                  <c:v>3.2131654E7</c:v>
                </c:pt>
                <c:pt idx="15710">
                  <c:v>3.1540039E7</c:v>
                </c:pt>
                <c:pt idx="15711">
                  <c:v>2.9059719E7</c:v>
                </c:pt>
                <c:pt idx="15712">
                  <c:v>2.7106746E7</c:v>
                </c:pt>
                <c:pt idx="15713">
                  <c:v>2.7853835E7</c:v>
                </c:pt>
                <c:pt idx="15714">
                  <c:v>3.0164398E7</c:v>
                </c:pt>
                <c:pt idx="15715">
                  <c:v>3.1504703E7</c:v>
                </c:pt>
                <c:pt idx="15716">
                  <c:v>3.081447E7</c:v>
                </c:pt>
                <c:pt idx="15717">
                  <c:v>2.8380285E7</c:v>
                </c:pt>
                <c:pt idx="15718">
                  <c:v>2.6882009E7</c:v>
                </c:pt>
                <c:pt idx="15719">
                  <c:v>2.7911133E7</c:v>
                </c:pt>
                <c:pt idx="15720">
                  <c:v>3.0164901E7</c:v>
                </c:pt>
                <c:pt idx="15721">
                  <c:v>3.1378509E7</c:v>
                </c:pt>
                <c:pt idx="15722">
                  <c:v>3.0008469E7</c:v>
                </c:pt>
                <c:pt idx="15723">
                  <c:v>2.7667361E7</c:v>
                </c:pt>
                <c:pt idx="15724">
                  <c:v>2.661781E7</c:v>
                </c:pt>
                <c:pt idx="15725">
                  <c:v>2.8192647E7</c:v>
                </c:pt>
                <c:pt idx="15726">
                  <c:v>3.0785898E7</c:v>
                </c:pt>
                <c:pt idx="15727">
                  <c:v>3.1788669E7</c:v>
                </c:pt>
                <c:pt idx="15728">
                  <c:v>3.0261684E7</c:v>
                </c:pt>
                <c:pt idx="15729">
                  <c:v>2.7700082E7</c:v>
                </c:pt>
                <c:pt idx="15730">
                  <c:v>2.6941566E7</c:v>
                </c:pt>
                <c:pt idx="15731">
                  <c:v>2.8503799E7</c:v>
                </c:pt>
                <c:pt idx="15732">
                  <c:v>3.0844864E7</c:v>
                </c:pt>
                <c:pt idx="15733">
                  <c:v>3.1538535E7</c:v>
                </c:pt>
                <c:pt idx="15734">
                  <c:v>2.9621969E7</c:v>
                </c:pt>
                <c:pt idx="15735">
                  <c:v>2.7340073E7</c:v>
                </c:pt>
                <c:pt idx="15736">
                  <c:v>2.7122553E7</c:v>
                </c:pt>
                <c:pt idx="15737">
                  <c:v>2.923954E7</c:v>
                </c:pt>
                <c:pt idx="15738">
                  <c:v>3.1195813E7</c:v>
                </c:pt>
                <c:pt idx="15739">
                  <c:v>3.0801277E7</c:v>
                </c:pt>
                <c:pt idx="15740">
                  <c:v>2.8379818E7</c:v>
                </c:pt>
                <c:pt idx="15741">
                  <c:v>2.6431683E7</c:v>
                </c:pt>
                <c:pt idx="15742">
                  <c:v>2.680647E7</c:v>
                </c:pt>
                <c:pt idx="15743">
                  <c:v>2.9149922E7</c:v>
                </c:pt>
                <c:pt idx="15744">
                  <c:v>3.120663E7</c:v>
                </c:pt>
                <c:pt idx="15745">
                  <c:v>3.072641E7</c:v>
                </c:pt>
                <c:pt idx="15746">
                  <c:v>2.8193138E7</c:v>
                </c:pt>
                <c:pt idx="15747">
                  <c:v>2.6461131E7</c:v>
                </c:pt>
                <c:pt idx="15748">
                  <c:v>2.7599219E7</c:v>
                </c:pt>
                <c:pt idx="15749">
                  <c:v>3.0508036E7</c:v>
                </c:pt>
                <c:pt idx="15750">
                  <c:v>3.2058601E7</c:v>
                </c:pt>
                <c:pt idx="15751">
                  <c:v>3.1174321E7</c:v>
                </c:pt>
                <c:pt idx="15752">
                  <c:v>2.8808566E7</c:v>
                </c:pt>
                <c:pt idx="15753">
                  <c:v>2.7645467E7</c:v>
                </c:pt>
                <c:pt idx="15754">
                  <c:v>2.9090694E7</c:v>
                </c:pt>
                <c:pt idx="15755">
                  <c:v>3.2154619E7</c:v>
                </c:pt>
                <c:pt idx="15756">
                  <c:v>3.3288735E7</c:v>
                </c:pt>
                <c:pt idx="15757">
                  <c:v>3.1557176E7</c:v>
                </c:pt>
                <c:pt idx="15758">
                  <c:v>2.8944908E7</c:v>
                </c:pt>
                <c:pt idx="15759">
                  <c:v>2.8160088E7</c:v>
                </c:pt>
                <c:pt idx="15760">
                  <c:v>2.9916144E7</c:v>
                </c:pt>
                <c:pt idx="15761">
                  <c:v>3.2311648E7</c:v>
                </c:pt>
                <c:pt idx="15762">
                  <c:v>3.2759072E7</c:v>
                </c:pt>
                <c:pt idx="15763">
                  <c:v>3.0700202E7</c:v>
                </c:pt>
                <c:pt idx="15764">
                  <c:v>2.8250753E7</c:v>
                </c:pt>
                <c:pt idx="15765">
                  <c:v>2.7995147E7</c:v>
                </c:pt>
                <c:pt idx="15766">
                  <c:v>3.0212941E7</c:v>
                </c:pt>
                <c:pt idx="15767">
                  <c:v>3.2422794E7</c:v>
                </c:pt>
                <c:pt idx="15768">
                  <c:v>3.1904829E7</c:v>
                </c:pt>
                <c:pt idx="15769">
                  <c:v>2.9457661E7</c:v>
                </c:pt>
                <c:pt idx="15770">
                  <c:v>2.757292E7</c:v>
                </c:pt>
                <c:pt idx="15771">
                  <c:v>2.7948297E7</c:v>
                </c:pt>
                <c:pt idx="15772">
                  <c:v>3.0236876E7</c:v>
                </c:pt>
                <c:pt idx="15773">
                  <c:v>3.234332E7</c:v>
                </c:pt>
                <c:pt idx="15774">
                  <c:v>3.2007119E7</c:v>
                </c:pt>
                <c:pt idx="15775">
                  <c:v>2.9396911E7</c:v>
                </c:pt>
                <c:pt idx="15776">
                  <c:v>2.7685629E7</c:v>
                </c:pt>
                <c:pt idx="15777">
                  <c:v>2.8527036E7</c:v>
                </c:pt>
                <c:pt idx="15778">
                  <c:v>3.0939493E7</c:v>
                </c:pt>
                <c:pt idx="15779">
                  <c:v>3.2203214E7</c:v>
                </c:pt>
                <c:pt idx="15780">
                  <c:v>3.1202541E7</c:v>
                </c:pt>
                <c:pt idx="15781">
                  <c:v>2.860693E7</c:v>
                </c:pt>
                <c:pt idx="15782">
                  <c:v>2.7422671E7</c:v>
                </c:pt>
                <c:pt idx="15783">
                  <c:v>2.8748572E7</c:v>
                </c:pt>
                <c:pt idx="15784">
                  <c:v>3.133601E7</c:v>
                </c:pt>
                <c:pt idx="15785">
                  <c:v>3.2510094E7</c:v>
                </c:pt>
                <c:pt idx="15786">
                  <c:v>3.0722906E7</c:v>
                </c:pt>
                <c:pt idx="15787">
                  <c:v>2.7741624E7</c:v>
                </c:pt>
                <c:pt idx="15788">
                  <c:v>2.670328E7</c:v>
                </c:pt>
                <c:pt idx="15789">
                  <c:v>2.8271363E7</c:v>
                </c:pt>
                <c:pt idx="15790">
                  <c:v>3.0700685E7</c:v>
                </c:pt>
                <c:pt idx="15791">
                  <c:v>3.123689E7</c:v>
                </c:pt>
                <c:pt idx="15792">
                  <c:v>2.9326093E7</c:v>
                </c:pt>
                <c:pt idx="15793">
                  <c:v>2.6830689E7</c:v>
                </c:pt>
                <c:pt idx="15794">
                  <c:v>2.6506959E7</c:v>
                </c:pt>
                <c:pt idx="15795">
                  <c:v>2.8556309E7</c:v>
                </c:pt>
                <c:pt idx="15796">
                  <c:v>3.0881816E7</c:v>
                </c:pt>
                <c:pt idx="15797">
                  <c:v>3.0810237E7</c:v>
                </c:pt>
                <c:pt idx="15798">
                  <c:v>2.8503906E7</c:v>
                </c:pt>
                <c:pt idx="15799">
                  <c:v>2.6366486E7</c:v>
                </c:pt>
                <c:pt idx="15800">
                  <c:v>2.6530357E7</c:v>
                </c:pt>
                <c:pt idx="15801">
                  <c:v>2.8884976E7</c:v>
                </c:pt>
                <c:pt idx="15802">
                  <c:v>3.0909972E7</c:v>
                </c:pt>
                <c:pt idx="15803">
                  <c:v>3.0305067E7</c:v>
                </c:pt>
                <c:pt idx="15804">
                  <c:v>2.794829E7</c:v>
                </c:pt>
                <c:pt idx="15805">
                  <c:v>2.6196047E7</c:v>
                </c:pt>
                <c:pt idx="15806">
                  <c:v>2.6942178E7</c:v>
                </c:pt>
                <c:pt idx="15807">
                  <c:v>2.9431751E7</c:v>
                </c:pt>
                <c:pt idx="15808">
                  <c:v>3.1010783E7</c:v>
                </c:pt>
                <c:pt idx="15809">
                  <c:v>2.9977674E7</c:v>
                </c:pt>
                <c:pt idx="15810">
                  <c:v>2.7439098E7</c:v>
                </c:pt>
                <c:pt idx="15811">
                  <c:v>2.6041445E7</c:v>
                </c:pt>
                <c:pt idx="15812">
                  <c:v>2.7156757E7</c:v>
                </c:pt>
                <c:pt idx="15813">
                  <c:v>2.9746244E7</c:v>
                </c:pt>
                <c:pt idx="15814">
                  <c:v>3.080862E7</c:v>
                </c:pt>
                <c:pt idx="15815">
                  <c:v>2.9640867E7</c:v>
                </c:pt>
                <c:pt idx="15816">
                  <c:v>2.7269422E7</c:v>
                </c:pt>
                <c:pt idx="15817">
                  <c:v>2.6283086E7</c:v>
                </c:pt>
                <c:pt idx="15818">
                  <c:v>2.793053E7</c:v>
                </c:pt>
                <c:pt idx="15819">
                  <c:v>3.0543466E7</c:v>
                </c:pt>
                <c:pt idx="15820">
                  <c:v>3.104529E7</c:v>
                </c:pt>
                <c:pt idx="15821">
                  <c:v>2.9180732E7</c:v>
                </c:pt>
                <c:pt idx="15822">
                  <c:v>2.6712369E7</c:v>
                </c:pt>
                <c:pt idx="15823">
                  <c:v>2.6316764E7</c:v>
                </c:pt>
                <c:pt idx="15824">
                  <c:v>2.8398149E7</c:v>
                </c:pt>
                <c:pt idx="15825">
                  <c:v>3.0907134E7</c:v>
                </c:pt>
                <c:pt idx="15826">
                  <c:v>3.1424751E7</c:v>
                </c:pt>
                <c:pt idx="15827">
                  <c:v>2.9530586E7</c:v>
                </c:pt>
                <c:pt idx="15828">
                  <c:v>2.7075611E7</c:v>
                </c:pt>
                <c:pt idx="15829">
                  <c:v>2.7212281E7</c:v>
                </c:pt>
                <c:pt idx="15830">
                  <c:v>2.9526697E7</c:v>
                </c:pt>
                <c:pt idx="15831">
                  <c:v>3.1934812E7</c:v>
                </c:pt>
                <c:pt idx="15832">
                  <c:v>3.1351222E7</c:v>
                </c:pt>
                <c:pt idx="15833">
                  <c:v>2.9177925E7</c:v>
                </c:pt>
                <c:pt idx="15834">
                  <c:v>2.7450232E7</c:v>
                </c:pt>
                <c:pt idx="15835">
                  <c:v>2.8234205E7</c:v>
                </c:pt>
                <c:pt idx="15836">
                  <c:v>3.0557031E7</c:v>
                </c:pt>
                <c:pt idx="15837">
                  <c:v>3.2500491E7</c:v>
                </c:pt>
                <c:pt idx="15838">
                  <c:v>3.1852558E7</c:v>
                </c:pt>
                <c:pt idx="15839">
                  <c:v>2.9079711E7</c:v>
                </c:pt>
                <c:pt idx="15840">
                  <c:v>2.7567345E7</c:v>
                </c:pt>
                <c:pt idx="15841">
                  <c:v>2.8615689E7</c:v>
                </c:pt>
                <c:pt idx="15842">
                  <c:v>3.1183656E7</c:v>
                </c:pt>
                <c:pt idx="15843">
                  <c:v>3.2700641E7</c:v>
                </c:pt>
                <c:pt idx="15844">
                  <c:v>3.1281825E7</c:v>
                </c:pt>
                <c:pt idx="15845">
                  <c:v>2.8891164E7</c:v>
                </c:pt>
                <c:pt idx="15846">
                  <c:v>2.7881341E7</c:v>
                </c:pt>
                <c:pt idx="15847">
                  <c:v>2.9428753E7</c:v>
                </c:pt>
                <c:pt idx="15848">
                  <c:v>3.1826217E7</c:v>
                </c:pt>
                <c:pt idx="15849">
                  <c:v>3.2782955E7</c:v>
                </c:pt>
                <c:pt idx="15850">
                  <c:v>3.0942351E7</c:v>
                </c:pt>
                <c:pt idx="15851">
                  <c:v>2.8314054E7</c:v>
                </c:pt>
                <c:pt idx="15852">
                  <c:v>2.7776038E7</c:v>
                </c:pt>
                <c:pt idx="15853">
                  <c:v>2.9729249E7</c:v>
                </c:pt>
                <c:pt idx="15854">
                  <c:v>3.226685E7</c:v>
                </c:pt>
                <c:pt idx="15855">
                  <c:v>3.2488134E7</c:v>
                </c:pt>
                <c:pt idx="15856">
                  <c:v>3.0115201E7</c:v>
                </c:pt>
                <c:pt idx="15857">
                  <c:v>2.7637701E7</c:v>
                </c:pt>
                <c:pt idx="15858">
                  <c:v>2.755873E7</c:v>
                </c:pt>
                <c:pt idx="15859">
                  <c:v>2.980489E7</c:v>
                </c:pt>
                <c:pt idx="15860">
                  <c:v>3.2073002E7</c:v>
                </c:pt>
                <c:pt idx="15861">
                  <c:v>3.1806473E7</c:v>
                </c:pt>
                <c:pt idx="15862">
                  <c:v>2.9447298E7</c:v>
                </c:pt>
                <c:pt idx="15863">
                  <c:v>2.7353111E7</c:v>
                </c:pt>
                <c:pt idx="15864">
                  <c:v>2.7842764E7</c:v>
                </c:pt>
                <c:pt idx="15865">
                  <c:v>3.0274015E7</c:v>
                </c:pt>
                <c:pt idx="15866">
                  <c:v>3.2030603E7</c:v>
                </c:pt>
                <c:pt idx="15867">
                  <c:v>3.1293846E7</c:v>
                </c:pt>
                <c:pt idx="15868">
                  <c:v>2.8802666E7</c:v>
                </c:pt>
                <c:pt idx="15869">
                  <c:v>2.7288874E7</c:v>
                </c:pt>
                <c:pt idx="15870">
                  <c:v>2.8296582E7</c:v>
                </c:pt>
                <c:pt idx="15871">
                  <c:v>3.0724049E7</c:v>
                </c:pt>
                <c:pt idx="15872">
                  <c:v>3.2179629E7</c:v>
                </c:pt>
                <c:pt idx="15873">
                  <c:v>3.0791718E7</c:v>
                </c:pt>
                <c:pt idx="15874">
                  <c:v>2.8233327E7</c:v>
                </c:pt>
                <c:pt idx="15875">
                  <c:v>2.7098858E7</c:v>
                </c:pt>
                <c:pt idx="15876">
                  <c:v>2.8531881E7</c:v>
                </c:pt>
                <c:pt idx="15877">
                  <c:v>3.0899474E7</c:v>
                </c:pt>
                <c:pt idx="15878">
                  <c:v>3.186961E7</c:v>
                </c:pt>
                <c:pt idx="15879">
                  <c:v>3.0137106E7</c:v>
                </c:pt>
                <c:pt idx="15880">
                  <c:v>2.7621218E7</c:v>
                </c:pt>
                <c:pt idx="15881">
                  <c:v>2.6878731E7</c:v>
                </c:pt>
                <c:pt idx="15882">
                  <c:v>2.8723114E7</c:v>
                </c:pt>
                <c:pt idx="15883">
                  <c:v>3.0904803E7</c:v>
                </c:pt>
                <c:pt idx="15884">
                  <c:v>3.142129E7</c:v>
                </c:pt>
                <c:pt idx="15885">
                  <c:v>2.9274274E7</c:v>
                </c:pt>
                <c:pt idx="15886">
                  <c:v>2.6852617E7</c:v>
                </c:pt>
                <c:pt idx="15887">
                  <c:v>2.6693908E7</c:v>
                </c:pt>
                <c:pt idx="15888">
                  <c:v>2.8615325E7</c:v>
                </c:pt>
                <c:pt idx="15889">
                  <c:v>3.0700172E7</c:v>
                </c:pt>
                <c:pt idx="15890">
                  <c:v>3.0693854E7</c:v>
                </c:pt>
                <c:pt idx="15891">
                  <c:v>2.825349E7</c:v>
                </c:pt>
                <c:pt idx="15892">
                  <c:v>2.6160346E7</c:v>
                </c:pt>
                <c:pt idx="15893">
                  <c:v>2.6493586E7</c:v>
                </c:pt>
                <c:pt idx="15894">
                  <c:v>2.904097E7</c:v>
                </c:pt>
                <c:pt idx="15895">
                  <c:v>3.0994696E7</c:v>
                </c:pt>
                <c:pt idx="15896">
                  <c:v>3.0436629E7</c:v>
                </c:pt>
                <c:pt idx="15897">
                  <c:v>2.7994694E7</c:v>
                </c:pt>
                <c:pt idx="15898">
                  <c:v>2.6355933E7</c:v>
                </c:pt>
                <c:pt idx="15899">
                  <c:v>2.7136693E7</c:v>
                </c:pt>
                <c:pt idx="15900">
                  <c:v>2.9737489E7</c:v>
                </c:pt>
                <c:pt idx="15901">
                  <c:v>3.1642882E7</c:v>
                </c:pt>
                <c:pt idx="15902">
                  <c:v>3.0772035E7</c:v>
                </c:pt>
                <c:pt idx="15903">
                  <c:v>2.82681E7</c:v>
                </c:pt>
                <c:pt idx="15904">
                  <c:v>2.7102173E7</c:v>
                </c:pt>
                <c:pt idx="15905">
                  <c:v>2.8383881E7</c:v>
                </c:pt>
                <c:pt idx="15906">
                  <c:v>3.1065045E7</c:v>
                </c:pt>
                <c:pt idx="15907">
                  <c:v>3.2114053E7</c:v>
                </c:pt>
                <c:pt idx="15908">
                  <c:v>3.0490236E7</c:v>
                </c:pt>
                <c:pt idx="15909">
                  <c:v>2.8234626E7</c:v>
                </c:pt>
                <c:pt idx="15910">
                  <c:v>2.7403362E7</c:v>
                </c:pt>
                <c:pt idx="15911">
                  <c:v>2.924255E7</c:v>
                </c:pt>
                <c:pt idx="15912">
                  <c:v>3.1701543E7</c:v>
                </c:pt>
                <c:pt idx="15913">
                  <c:v>3.232929E7</c:v>
                </c:pt>
                <c:pt idx="15914">
                  <c:v>3.0183308E7</c:v>
                </c:pt>
                <c:pt idx="15915">
                  <c:v>2.7685419E7</c:v>
                </c:pt>
                <c:pt idx="15916">
                  <c:v>2.7335382E7</c:v>
                </c:pt>
                <c:pt idx="15917">
                  <c:v>2.9567113E7</c:v>
                </c:pt>
                <c:pt idx="15918">
                  <c:v>3.2086109E7</c:v>
                </c:pt>
                <c:pt idx="15919">
                  <c:v>3.1963585E7</c:v>
                </c:pt>
                <c:pt idx="15920">
                  <c:v>2.9604384E7</c:v>
                </c:pt>
                <c:pt idx="15921">
                  <c:v>2.7571495E7</c:v>
                </c:pt>
                <c:pt idx="15922">
                  <c:v>2.768338E7</c:v>
                </c:pt>
                <c:pt idx="15923">
                  <c:v>3.0065687E7</c:v>
                </c:pt>
                <c:pt idx="15924">
                  <c:v>3.1871621E7</c:v>
                </c:pt>
                <c:pt idx="15925">
                  <c:v>3.1517052E7</c:v>
                </c:pt>
                <c:pt idx="15926">
                  <c:v>2.9053933E7</c:v>
                </c:pt>
                <c:pt idx="15927">
                  <c:v>2.7285293E7</c:v>
                </c:pt>
                <c:pt idx="15928">
                  <c:v>2.7936434E7</c:v>
                </c:pt>
                <c:pt idx="15929">
                  <c:v>3.0560019E7</c:v>
                </c:pt>
                <c:pt idx="15930">
                  <c:v>3.1773798E7</c:v>
                </c:pt>
                <c:pt idx="15931">
                  <c:v>3.0546614E7</c:v>
                </c:pt>
                <c:pt idx="15932">
                  <c:v>2.810737E7</c:v>
                </c:pt>
                <c:pt idx="15933">
                  <c:v>2.6727694E7</c:v>
                </c:pt>
                <c:pt idx="15934">
                  <c:v>2.7920398E7</c:v>
                </c:pt>
                <c:pt idx="15935">
                  <c:v>3.0717113E7</c:v>
                </c:pt>
                <c:pt idx="15936">
                  <c:v>3.2225701E7</c:v>
                </c:pt>
                <c:pt idx="15937">
                  <c:v>3.1082804E7</c:v>
                </c:pt>
                <c:pt idx="15938">
                  <c:v>2.8607533E7</c:v>
                </c:pt>
                <c:pt idx="15939">
                  <c:v>2.7618714E7</c:v>
                </c:pt>
                <c:pt idx="15940">
                  <c:v>2.9266671E7</c:v>
                </c:pt>
                <c:pt idx="15941">
                  <c:v>3.1821179E7</c:v>
                </c:pt>
                <c:pt idx="15942">
                  <c:v>3.2485358E7</c:v>
                </c:pt>
                <c:pt idx="15943">
                  <c:v>3.0792303E7</c:v>
                </c:pt>
                <c:pt idx="15944">
                  <c:v>2.8474083E7</c:v>
                </c:pt>
                <c:pt idx="15945">
                  <c:v>2.793663E7</c:v>
                </c:pt>
                <c:pt idx="15946">
                  <c:v>2.9996395E7</c:v>
                </c:pt>
                <c:pt idx="15947">
                  <c:v>3.2255253E7</c:v>
                </c:pt>
                <c:pt idx="15948">
                  <c:v>3.2264513E7</c:v>
                </c:pt>
                <c:pt idx="15949">
                  <c:v>2.971757E7</c:v>
                </c:pt>
                <c:pt idx="15950">
                  <c:v>2.7202734E7</c:v>
                </c:pt>
                <c:pt idx="15951">
                  <c:v>2.7278629E7</c:v>
                </c:pt>
                <c:pt idx="15952">
                  <c:v>2.9653924E7</c:v>
                </c:pt>
                <c:pt idx="15953">
                  <c:v>3.1706072E7</c:v>
                </c:pt>
                <c:pt idx="15954">
                  <c:v>3.1207796E7</c:v>
                </c:pt>
                <c:pt idx="15955">
                  <c:v>2.8755322E7</c:v>
                </c:pt>
                <c:pt idx="15956">
                  <c:v>2.6903762E7</c:v>
                </c:pt>
                <c:pt idx="15957">
                  <c:v>2.7522966E7</c:v>
                </c:pt>
                <c:pt idx="15958">
                  <c:v>3.0007891E7</c:v>
                </c:pt>
                <c:pt idx="15959">
                  <c:v>3.1626387E7</c:v>
                </c:pt>
                <c:pt idx="15960">
                  <c:v>3.0748834E7</c:v>
                </c:pt>
                <c:pt idx="15961">
                  <c:v>2.8282432E7</c:v>
                </c:pt>
                <c:pt idx="15962">
                  <c:v>2.6849363E7</c:v>
                </c:pt>
                <c:pt idx="15963">
                  <c:v>2.8000955E7</c:v>
                </c:pt>
                <c:pt idx="15964">
                  <c:v>3.0533843E7</c:v>
                </c:pt>
                <c:pt idx="15965">
                  <c:v>3.157782E7</c:v>
                </c:pt>
                <c:pt idx="15966">
                  <c:v>3.0299168E7</c:v>
                </c:pt>
                <c:pt idx="15967">
                  <c:v>2.7907823E7</c:v>
                </c:pt>
                <c:pt idx="15968">
                  <c:v>2.6851958E7</c:v>
                </c:pt>
                <c:pt idx="15969">
                  <c:v>2.8407831E7</c:v>
                </c:pt>
                <c:pt idx="15970">
                  <c:v>3.082344E7</c:v>
                </c:pt>
                <c:pt idx="15971">
                  <c:v>3.1631107E7</c:v>
                </c:pt>
                <c:pt idx="15972">
                  <c:v>2.9805675E7</c:v>
                </c:pt>
                <c:pt idx="15973">
                  <c:v>2.729166E7</c:v>
                </c:pt>
                <c:pt idx="15974">
                  <c:v>2.660898E7</c:v>
                </c:pt>
                <c:pt idx="15975">
                  <c:v>2.8248789E7</c:v>
                </c:pt>
                <c:pt idx="15976">
                  <c:v>3.0376666E7</c:v>
                </c:pt>
                <c:pt idx="15977">
                  <c:v>3.0850258E7</c:v>
                </c:pt>
                <c:pt idx="15978">
                  <c:v>2.8877802E7</c:v>
                </c:pt>
                <c:pt idx="15979">
                  <c:v>2.6608814E7</c:v>
                </c:pt>
                <c:pt idx="15980">
                  <c:v>2.6564667E7</c:v>
                </c:pt>
                <c:pt idx="15981">
                  <c:v>2.8787172E7</c:v>
                </c:pt>
                <c:pt idx="15982">
                  <c:v>3.0810171E7</c:v>
                </c:pt>
                <c:pt idx="15983">
                  <c:v>3.0652362E7</c:v>
                </c:pt>
                <c:pt idx="15984">
                  <c:v>2.83284E7</c:v>
                </c:pt>
                <c:pt idx="15985">
                  <c:v>2.6477808E7</c:v>
                </c:pt>
                <c:pt idx="15986">
                  <c:v>2.6980838E7</c:v>
                </c:pt>
                <c:pt idx="15987">
                  <c:v>2.9315476E7</c:v>
                </c:pt>
                <c:pt idx="15988">
                  <c:v>3.1435251E7</c:v>
                </c:pt>
                <c:pt idx="15989">
                  <c:v>3.1027693E7</c:v>
                </c:pt>
                <c:pt idx="15990">
                  <c:v>2.8348213E7</c:v>
                </c:pt>
                <c:pt idx="15991">
                  <c:v>2.6765512E7</c:v>
                </c:pt>
                <c:pt idx="15992">
                  <c:v>2.7728888E7</c:v>
                </c:pt>
                <c:pt idx="15993">
                  <c:v>3.0028811E7</c:v>
                </c:pt>
                <c:pt idx="15994">
                  <c:v>3.1195886E7</c:v>
                </c:pt>
                <c:pt idx="15995">
                  <c:v>3.0201826E7</c:v>
                </c:pt>
                <c:pt idx="15996">
                  <c:v>2.7831118E7</c:v>
                </c:pt>
                <c:pt idx="15997">
                  <c:v>2.6770905E7</c:v>
                </c:pt>
                <c:pt idx="15998">
                  <c:v>2.8296817E7</c:v>
                </c:pt>
                <c:pt idx="15999">
                  <c:v>3.0933662E7</c:v>
                </c:pt>
                <c:pt idx="16000">
                  <c:v>3.1909264E7</c:v>
                </c:pt>
                <c:pt idx="16001">
                  <c:v>3.0227789E7</c:v>
                </c:pt>
                <c:pt idx="16002">
                  <c:v>2.7785802E7</c:v>
                </c:pt>
                <c:pt idx="16003">
                  <c:v>2.7149817E7</c:v>
                </c:pt>
                <c:pt idx="16004">
                  <c:v>2.9232013E7</c:v>
                </c:pt>
                <c:pt idx="16005">
                  <c:v>3.1911513E7</c:v>
                </c:pt>
                <c:pt idx="16006">
                  <c:v>3.2841311E7</c:v>
                </c:pt>
                <c:pt idx="16007">
                  <c:v>3.1115547E7</c:v>
                </c:pt>
                <c:pt idx="16008">
                  <c:v>2.8711544E7</c:v>
                </c:pt>
                <c:pt idx="16009">
                  <c:v>2.8403436E7</c:v>
                </c:pt>
                <c:pt idx="16010">
                  <c:v>3.048154E7</c:v>
                </c:pt>
                <c:pt idx="16011">
                  <c:v>3.2669623E7</c:v>
                </c:pt>
                <c:pt idx="16012">
                  <c:v>3.2711883E7</c:v>
                </c:pt>
                <c:pt idx="16013">
                  <c:v>3.0521435E7</c:v>
                </c:pt>
                <c:pt idx="16014">
                  <c:v>2.8457771E7</c:v>
                </c:pt>
                <c:pt idx="16015">
                  <c:v>2.8759559E7</c:v>
                </c:pt>
                <c:pt idx="16016">
                  <c:v>3.1191376E7</c:v>
                </c:pt>
                <c:pt idx="16017">
                  <c:v>3.2931753E7</c:v>
                </c:pt>
                <c:pt idx="16018">
                  <c:v>3.2201641E7</c:v>
                </c:pt>
                <c:pt idx="16019">
                  <c:v>2.9527324E7</c:v>
                </c:pt>
                <c:pt idx="16020">
                  <c:v>2.7772228E7</c:v>
                </c:pt>
                <c:pt idx="16021">
                  <c:v>2.8636191E7</c:v>
                </c:pt>
                <c:pt idx="16022">
                  <c:v>3.1308194E7</c:v>
                </c:pt>
                <c:pt idx="16023">
                  <c:v>3.2967455E7</c:v>
                </c:pt>
                <c:pt idx="16024">
                  <c:v>3.2076199E7</c:v>
                </c:pt>
                <c:pt idx="16025">
                  <c:v>2.9437019E7</c:v>
                </c:pt>
                <c:pt idx="16026">
                  <c:v>2.8193429E7</c:v>
                </c:pt>
                <c:pt idx="16027">
                  <c:v>2.9627554E7</c:v>
                </c:pt>
                <c:pt idx="16028">
                  <c:v>3.2226217E7</c:v>
                </c:pt>
                <c:pt idx="16029">
                  <c:v>3.3089689E7</c:v>
                </c:pt>
                <c:pt idx="16030">
                  <c:v>3.1616176E7</c:v>
                </c:pt>
                <c:pt idx="16031">
                  <c:v>2.8980175E7</c:v>
                </c:pt>
                <c:pt idx="16032">
                  <c:v>2.8140235E7</c:v>
                </c:pt>
                <c:pt idx="16033">
                  <c:v>3.0006339E7</c:v>
                </c:pt>
                <c:pt idx="16034">
                  <c:v>3.2688122E7</c:v>
                </c:pt>
                <c:pt idx="16035">
                  <c:v>3.3297766E7</c:v>
                </c:pt>
                <c:pt idx="16036">
                  <c:v>3.1281313E7</c:v>
                </c:pt>
                <c:pt idx="16037">
                  <c:v>2.8647349E7</c:v>
                </c:pt>
                <c:pt idx="16038">
                  <c:v>2.8258804E7</c:v>
                </c:pt>
                <c:pt idx="16039">
                  <c:v>3.0293978E7</c:v>
                </c:pt>
                <c:pt idx="16040">
                  <c:v>3.2488341E7</c:v>
                </c:pt>
                <c:pt idx="16041">
                  <c:v>3.2681761E7</c:v>
                </c:pt>
                <c:pt idx="16042">
                  <c:v>3.0638597E7</c:v>
                </c:pt>
                <c:pt idx="16043">
                  <c:v>2.8345005E7</c:v>
                </c:pt>
                <c:pt idx="16044">
                  <c:v>2.8499114E7</c:v>
                </c:pt>
                <c:pt idx="16045">
                  <c:v>3.0857862E7</c:v>
                </c:pt>
                <c:pt idx="16046">
                  <c:v>3.2649118E7</c:v>
                </c:pt>
                <c:pt idx="16047">
                  <c:v>3.2034403E7</c:v>
                </c:pt>
                <c:pt idx="16048">
                  <c:v>2.9426077E7</c:v>
                </c:pt>
                <c:pt idx="16049">
                  <c:v>2.7514125E7</c:v>
                </c:pt>
                <c:pt idx="16050">
                  <c:v>2.8281937E7</c:v>
                </c:pt>
                <c:pt idx="16051">
                  <c:v>3.0733215E7</c:v>
                </c:pt>
                <c:pt idx="16052">
                  <c:v>3.2334485E7</c:v>
                </c:pt>
                <c:pt idx="16053">
                  <c:v>3.1335701E7</c:v>
                </c:pt>
                <c:pt idx="16054">
                  <c:v>2.8549618E7</c:v>
                </c:pt>
                <c:pt idx="16055">
                  <c:v>2.7097073E7</c:v>
                </c:pt>
                <c:pt idx="16056">
                  <c:v>2.8379941E7</c:v>
                </c:pt>
                <c:pt idx="16057">
                  <c:v>3.0839833E7</c:v>
                </c:pt>
                <c:pt idx="16058">
                  <c:v>3.1873697E7</c:v>
                </c:pt>
                <c:pt idx="16059">
                  <c:v>3.0634865E7</c:v>
                </c:pt>
                <c:pt idx="16060">
                  <c:v>2.8002864E7</c:v>
                </c:pt>
                <c:pt idx="16061">
                  <c:v>2.7038583E7</c:v>
                </c:pt>
                <c:pt idx="16062">
                  <c:v>2.8824228E7</c:v>
                </c:pt>
                <c:pt idx="16063">
                  <c:v>3.1184372E7</c:v>
                </c:pt>
                <c:pt idx="16064">
                  <c:v>3.1960694E7</c:v>
                </c:pt>
                <c:pt idx="16065">
                  <c:v>3.015108E7</c:v>
                </c:pt>
                <c:pt idx="16066">
                  <c:v>2.7642287E7</c:v>
                </c:pt>
                <c:pt idx="16067">
                  <c:v>2.7142596E7</c:v>
                </c:pt>
                <c:pt idx="16068">
                  <c:v>2.8975769E7</c:v>
                </c:pt>
                <c:pt idx="16069">
                  <c:v>3.1233049E7</c:v>
                </c:pt>
                <c:pt idx="16070">
                  <c:v>3.1483898E7</c:v>
                </c:pt>
                <c:pt idx="16071">
                  <c:v>2.948707E7</c:v>
                </c:pt>
                <c:pt idx="16072">
                  <c:v>2.722651E7</c:v>
                </c:pt>
                <c:pt idx="16073">
                  <c:v>2.7309256E7</c:v>
                </c:pt>
                <c:pt idx="16074">
                  <c:v>2.9665184E7</c:v>
                </c:pt>
                <c:pt idx="16075">
                  <c:v>3.159532E7</c:v>
                </c:pt>
                <c:pt idx="16076">
                  <c:v>3.1260013E7</c:v>
                </c:pt>
                <c:pt idx="16077">
                  <c:v>2.8726658E7</c:v>
                </c:pt>
                <c:pt idx="16078">
                  <c:v>2.6760484E7</c:v>
                </c:pt>
                <c:pt idx="16079">
                  <c:v>2.7278708E7</c:v>
                </c:pt>
                <c:pt idx="16080">
                  <c:v>2.9865511E7</c:v>
                </c:pt>
                <c:pt idx="16081">
                  <c:v>3.1901506E7</c:v>
                </c:pt>
                <c:pt idx="16082">
                  <c:v>3.1275773E7</c:v>
                </c:pt>
                <c:pt idx="16083">
                  <c:v>2.8936192E7</c:v>
                </c:pt>
                <c:pt idx="16084">
                  <c:v>2.7392104E7</c:v>
                </c:pt>
                <c:pt idx="16085">
                  <c:v>2.8520847E7</c:v>
                </c:pt>
                <c:pt idx="16086">
                  <c:v>3.1233078E7</c:v>
                </c:pt>
                <c:pt idx="16087">
                  <c:v>3.2765439E7</c:v>
                </c:pt>
                <c:pt idx="16088">
                  <c:v>3.1766303E7</c:v>
                </c:pt>
                <c:pt idx="16089">
                  <c:v>2.9341143E7</c:v>
                </c:pt>
                <c:pt idx="16090">
                  <c:v>2.8351883E7</c:v>
                </c:pt>
                <c:pt idx="16091">
                  <c:v>2.9887337E7</c:v>
                </c:pt>
                <c:pt idx="16092">
                  <c:v>3.2666338E7</c:v>
                </c:pt>
                <c:pt idx="16093">
                  <c:v>3.3668874E7</c:v>
                </c:pt>
                <c:pt idx="16094">
                  <c:v>3.1887155E7</c:v>
                </c:pt>
                <c:pt idx="16095">
                  <c:v>2.9215197E7</c:v>
                </c:pt>
                <c:pt idx="16096">
                  <c:v>2.8608145E7</c:v>
                </c:pt>
                <c:pt idx="16097">
                  <c:v>3.0670509E7</c:v>
                </c:pt>
                <c:pt idx="16098">
                  <c:v>3.3136103E7</c:v>
                </c:pt>
                <c:pt idx="16099">
                  <c:v>3.3431491E7</c:v>
                </c:pt>
                <c:pt idx="16100">
                  <c:v>3.1228299E7</c:v>
                </c:pt>
                <c:pt idx="16101">
                  <c:v>2.8667621E7</c:v>
                </c:pt>
                <c:pt idx="16102">
                  <c:v>2.8615388E7</c:v>
                </c:pt>
                <c:pt idx="16103">
                  <c:v>3.0980579E7</c:v>
                </c:pt>
                <c:pt idx="16104">
                  <c:v>3.3339269E7</c:v>
                </c:pt>
                <c:pt idx="16105">
                  <c:v>3.2991237E7</c:v>
                </c:pt>
                <c:pt idx="16106">
                  <c:v>3.0526873E7</c:v>
                </c:pt>
                <c:pt idx="16107">
                  <c:v>2.8459702E7</c:v>
                </c:pt>
                <c:pt idx="16108">
                  <c:v>2.8942053E7</c:v>
                </c:pt>
                <c:pt idx="16109">
                  <c:v>3.1505681E7</c:v>
                </c:pt>
                <c:pt idx="16110">
                  <c:v>3.3569553E7</c:v>
                </c:pt>
                <c:pt idx="16111">
                  <c:v>3.2850296E7</c:v>
                </c:pt>
                <c:pt idx="16112">
                  <c:v>3.0280972E7</c:v>
                </c:pt>
                <c:pt idx="16113">
                  <c:v>2.8469798E7</c:v>
                </c:pt>
                <c:pt idx="16114">
                  <c:v>2.9517639E7</c:v>
                </c:pt>
                <c:pt idx="16115">
                  <c:v>3.2251682E7</c:v>
                </c:pt>
                <c:pt idx="16116">
                  <c:v>3.3743378E7</c:v>
                </c:pt>
                <c:pt idx="16117">
                  <c:v>3.2287832E7</c:v>
                </c:pt>
                <c:pt idx="16118">
                  <c:v>2.9717117E7</c:v>
                </c:pt>
                <c:pt idx="16119">
                  <c:v>2.8375948E7</c:v>
                </c:pt>
                <c:pt idx="16120">
                  <c:v>2.9684143E7</c:v>
                </c:pt>
                <c:pt idx="16121">
                  <c:v>3.2301703E7</c:v>
                </c:pt>
                <c:pt idx="16122">
                  <c:v>3.3296746E7</c:v>
                </c:pt>
                <c:pt idx="16123">
                  <c:v>3.1202806E7</c:v>
                </c:pt>
                <c:pt idx="16124">
                  <c:v>2.8464974E7</c:v>
                </c:pt>
                <c:pt idx="16125">
                  <c:v>2.7774918E7</c:v>
                </c:pt>
                <c:pt idx="16126">
                  <c:v>2.9520348E7</c:v>
                </c:pt>
                <c:pt idx="16127">
                  <c:v>3.1821465E7</c:v>
                </c:pt>
                <c:pt idx="16128">
                  <c:v>3.212721E7</c:v>
                </c:pt>
                <c:pt idx="16129">
                  <c:v>3.0002395E7</c:v>
                </c:pt>
                <c:pt idx="16130">
                  <c:v>2.7733474E7</c:v>
                </c:pt>
                <c:pt idx="16131">
                  <c:v>2.7617005E7</c:v>
                </c:pt>
                <c:pt idx="16132">
                  <c:v>2.9821442E7</c:v>
                </c:pt>
                <c:pt idx="16133">
                  <c:v>3.2132895E7</c:v>
                </c:pt>
                <c:pt idx="16134">
                  <c:v>3.2195299E7</c:v>
                </c:pt>
                <c:pt idx="16135">
                  <c:v>2.9713732E7</c:v>
                </c:pt>
                <c:pt idx="16136">
                  <c:v>2.7676243E7</c:v>
                </c:pt>
                <c:pt idx="16137">
                  <c:v>2.8016207E7</c:v>
                </c:pt>
                <c:pt idx="16138">
                  <c:v>3.0518192E7</c:v>
                </c:pt>
                <c:pt idx="16139">
                  <c:v>3.2397919E7</c:v>
                </c:pt>
                <c:pt idx="16140">
                  <c:v>3.1892746E7</c:v>
                </c:pt>
                <c:pt idx="16141">
                  <c:v>2.9366069E7</c:v>
                </c:pt>
                <c:pt idx="16142">
                  <c:v>2.7578665E7</c:v>
                </c:pt>
                <c:pt idx="16143">
                  <c:v>2.849597E7</c:v>
                </c:pt>
                <c:pt idx="16144">
                  <c:v>3.1129037E7</c:v>
                </c:pt>
                <c:pt idx="16145">
                  <c:v>3.259377E7</c:v>
                </c:pt>
                <c:pt idx="16146">
                  <c:v>3.1351754E7</c:v>
                </c:pt>
                <c:pt idx="16147">
                  <c:v>2.8671039E7</c:v>
                </c:pt>
                <c:pt idx="16148">
                  <c:v>2.7294874E7</c:v>
                </c:pt>
                <c:pt idx="16149">
                  <c:v>2.8543132E7</c:v>
                </c:pt>
                <c:pt idx="16150">
                  <c:v>3.1301171E7</c:v>
                </c:pt>
                <c:pt idx="16151">
                  <c:v>3.2323322E7</c:v>
                </c:pt>
                <c:pt idx="16152">
                  <c:v>3.082185E7</c:v>
                </c:pt>
                <c:pt idx="16153">
                  <c:v>2.821115E7</c:v>
                </c:pt>
                <c:pt idx="16154">
                  <c:v>2.7390082E7</c:v>
                </c:pt>
                <c:pt idx="16155">
                  <c:v>2.9044626E7</c:v>
                </c:pt>
                <c:pt idx="16156">
                  <c:v>3.1523913E7</c:v>
                </c:pt>
                <c:pt idx="16157">
                  <c:v>3.202091E7</c:v>
                </c:pt>
                <c:pt idx="16158">
                  <c:v>3.0246113E7</c:v>
                </c:pt>
                <c:pt idx="16159">
                  <c:v>2.7939828E7</c:v>
                </c:pt>
                <c:pt idx="16160">
                  <c:v>2.7547343E7</c:v>
                </c:pt>
                <c:pt idx="16161">
                  <c:v>2.9722564E7</c:v>
                </c:pt>
                <c:pt idx="16162">
                  <c:v>3.209766E7</c:v>
                </c:pt>
                <c:pt idx="16163">
                  <c:v>3.2040122E7</c:v>
                </c:pt>
                <c:pt idx="16164">
                  <c:v>2.9710347E7</c:v>
                </c:pt>
                <c:pt idx="16165">
                  <c:v>2.7686426E7</c:v>
                </c:pt>
                <c:pt idx="16166">
                  <c:v>2.802351E7</c:v>
                </c:pt>
                <c:pt idx="16167">
                  <c:v>3.0321211E7</c:v>
                </c:pt>
                <c:pt idx="16168">
                  <c:v>3.2474271E7</c:v>
                </c:pt>
                <c:pt idx="16169">
                  <c:v>3.2140211E7</c:v>
                </c:pt>
                <c:pt idx="16170">
                  <c:v>2.9732526E7</c:v>
                </c:pt>
                <c:pt idx="16171">
                  <c:v>2.7841881E7</c:v>
                </c:pt>
                <c:pt idx="16172">
                  <c:v>2.8770254E7</c:v>
                </c:pt>
                <c:pt idx="16173">
                  <c:v>3.1368614E7</c:v>
                </c:pt>
                <c:pt idx="16174">
                  <c:v>3.3104654E7</c:v>
                </c:pt>
                <c:pt idx="16175">
                  <c:v>3.2279969E7</c:v>
                </c:pt>
                <c:pt idx="16176">
                  <c:v>2.9742467E7</c:v>
                </c:pt>
                <c:pt idx="16177">
                  <c:v>2.8273947E7</c:v>
                </c:pt>
                <c:pt idx="16178">
                  <c:v>2.9341869E7</c:v>
                </c:pt>
                <c:pt idx="16179">
                  <c:v>3.1795013E7</c:v>
                </c:pt>
                <c:pt idx="16180">
                  <c:v>3.2967382E7</c:v>
                </c:pt>
                <c:pt idx="16181">
                  <c:v>3.1566574E7</c:v>
                </c:pt>
                <c:pt idx="16182">
                  <c:v>2.9028739E7</c:v>
                </c:pt>
                <c:pt idx="16183">
                  <c:v>2.7947872E7</c:v>
                </c:pt>
                <c:pt idx="16184">
                  <c:v>2.9526612E7</c:v>
                </c:pt>
                <c:pt idx="16185">
                  <c:v>3.2097996E7</c:v>
                </c:pt>
                <c:pt idx="16186">
                  <c:v>3.2841817E7</c:v>
                </c:pt>
                <c:pt idx="16187">
                  <c:v>3.0820729E7</c:v>
                </c:pt>
                <c:pt idx="16188">
                  <c:v>2.8341637E7</c:v>
                </c:pt>
                <c:pt idx="16189">
                  <c:v>2.7854321E7</c:v>
                </c:pt>
                <c:pt idx="16190">
                  <c:v>2.9979292E7</c:v>
                </c:pt>
                <c:pt idx="16191">
                  <c:v>3.2853046E7</c:v>
                </c:pt>
                <c:pt idx="16192">
                  <c:v>3.3480834E7</c:v>
                </c:pt>
                <c:pt idx="16193">
                  <c:v>3.1482909E7</c:v>
                </c:pt>
                <c:pt idx="16194">
                  <c:v>2.916636E7</c:v>
                </c:pt>
                <c:pt idx="16195">
                  <c:v>2.9094711E7</c:v>
                </c:pt>
                <c:pt idx="16196">
                  <c:v>3.1338111E7</c:v>
                </c:pt>
                <c:pt idx="16197">
                  <c:v>3.3442116E7</c:v>
                </c:pt>
                <c:pt idx="16198">
                  <c:v>3.2871412E7</c:v>
                </c:pt>
                <c:pt idx="16199">
                  <c:v>3.0298491E7</c:v>
                </c:pt>
                <c:pt idx="16200">
                  <c:v>2.8421863E7</c:v>
                </c:pt>
                <c:pt idx="16201">
                  <c:v>2.8951E7</c:v>
                </c:pt>
                <c:pt idx="16202">
                  <c:v>3.1477996E7</c:v>
                </c:pt>
                <c:pt idx="16203">
                  <c:v>3.3283015E7</c:v>
                </c:pt>
                <c:pt idx="16204">
                  <c:v>3.2112701E7</c:v>
                </c:pt>
                <c:pt idx="16205">
                  <c:v>2.9251477E7</c:v>
                </c:pt>
                <c:pt idx="16206">
                  <c:v>2.7629698E7</c:v>
                </c:pt>
                <c:pt idx="16207">
                  <c:v>2.8786732E7</c:v>
                </c:pt>
                <c:pt idx="16208">
                  <c:v>3.1307332E7</c:v>
                </c:pt>
                <c:pt idx="16209">
                  <c:v>3.2900929E7</c:v>
                </c:pt>
                <c:pt idx="16210">
                  <c:v>3.1722689E7</c:v>
                </c:pt>
                <c:pt idx="16211">
                  <c:v>2.9275816E7</c:v>
                </c:pt>
                <c:pt idx="16212">
                  <c:v>2.8134385E7</c:v>
                </c:pt>
                <c:pt idx="16213">
                  <c:v>2.9616417E7</c:v>
                </c:pt>
                <c:pt idx="16214">
                  <c:v>3.2231832E7</c:v>
                </c:pt>
                <c:pt idx="16215">
                  <c:v>3.2933653E7</c:v>
                </c:pt>
                <c:pt idx="16216">
                  <c:v>3.1108917E7</c:v>
                </c:pt>
                <c:pt idx="16217">
                  <c:v>2.8621677E7</c:v>
                </c:pt>
                <c:pt idx="16218">
                  <c:v>2.7996593E7</c:v>
                </c:pt>
                <c:pt idx="16219">
                  <c:v>2.9923248E7</c:v>
                </c:pt>
                <c:pt idx="16220">
                  <c:v>3.2361663E7</c:v>
                </c:pt>
                <c:pt idx="16221">
                  <c:v>3.2590434E7</c:v>
                </c:pt>
                <c:pt idx="16222">
                  <c:v>3.023297E7</c:v>
                </c:pt>
                <c:pt idx="16223">
                  <c:v>2.7846227E7</c:v>
                </c:pt>
                <c:pt idx="16224">
                  <c:v>2.759622E7</c:v>
                </c:pt>
                <c:pt idx="16225">
                  <c:v>2.9734346E7</c:v>
                </c:pt>
                <c:pt idx="16226">
                  <c:v>3.2023559E7</c:v>
                </c:pt>
                <c:pt idx="16227">
                  <c:v>3.1987047E7</c:v>
                </c:pt>
                <c:pt idx="16228">
                  <c:v>2.9757811E7</c:v>
                </c:pt>
                <c:pt idx="16229">
                  <c:v>2.7641992E7</c:v>
                </c:pt>
                <c:pt idx="16230">
                  <c:v>2.7963882E7</c:v>
                </c:pt>
                <c:pt idx="16231">
                  <c:v>3.0214087E7</c:v>
                </c:pt>
                <c:pt idx="16232">
                  <c:v>3.1847599E7</c:v>
                </c:pt>
                <c:pt idx="16233">
                  <c:v>3.1074456E7</c:v>
                </c:pt>
                <c:pt idx="16234">
                  <c:v>2.8714878E7</c:v>
                </c:pt>
                <c:pt idx="16235">
                  <c:v>2.7180557E7</c:v>
                </c:pt>
                <c:pt idx="16236">
                  <c:v>2.8233611E7</c:v>
                </c:pt>
                <c:pt idx="16237">
                  <c:v>3.094729E7</c:v>
                </c:pt>
                <c:pt idx="16238">
                  <c:v>3.2446499E7</c:v>
                </c:pt>
                <c:pt idx="16239">
                  <c:v>3.1024018E7</c:v>
                </c:pt>
                <c:pt idx="16240">
                  <c:v>2.8204761E7</c:v>
                </c:pt>
                <c:pt idx="16241">
                  <c:v>2.6951521E7</c:v>
                </c:pt>
                <c:pt idx="16242">
                  <c:v>2.8555581E7</c:v>
                </c:pt>
                <c:pt idx="16243">
                  <c:v>3.1087218E7</c:v>
                </c:pt>
                <c:pt idx="16244">
                  <c:v>3.2224341E7</c:v>
                </c:pt>
                <c:pt idx="16245">
                  <c:v>3.0897148E7</c:v>
                </c:pt>
                <c:pt idx="16246">
                  <c:v>2.8375406E7</c:v>
                </c:pt>
                <c:pt idx="16247">
                  <c:v>2.7591382E7</c:v>
                </c:pt>
                <c:pt idx="16248">
                  <c:v>2.9380406E7</c:v>
                </c:pt>
                <c:pt idx="16249">
                  <c:v>3.195689E7</c:v>
                </c:pt>
                <c:pt idx="16250">
                  <c:v>3.2345713E7</c:v>
                </c:pt>
                <c:pt idx="16251">
                  <c:v>3.037053E7</c:v>
                </c:pt>
                <c:pt idx="16252">
                  <c:v>2.8127899E7</c:v>
                </c:pt>
                <c:pt idx="16253">
                  <c:v>2.7749668E7</c:v>
                </c:pt>
                <c:pt idx="16254">
                  <c:v>2.9805297E7</c:v>
                </c:pt>
                <c:pt idx="16255">
                  <c:v>3.2017352E7</c:v>
                </c:pt>
                <c:pt idx="16256">
                  <c:v>3.1805112E7</c:v>
                </c:pt>
                <c:pt idx="16257">
                  <c:v>2.9404317E7</c:v>
                </c:pt>
                <c:pt idx="16258">
                  <c:v>2.7195767E7</c:v>
                </c:pt>
                <c:pt idx="16259">
                  <c:v>2.74614E7</c:v>
                </c:pt>
                <c:pt idx="16260">
                  <c:v>2.9831635E7</c:v>
                </c:pt>
                <c:pt idx="16261">
                  <c:v>3.195698E7</c:v>
                </c:pt>
                <c:pt idx="16262">
                  <c:v>3.1211837E7</c:v>
                </c:pt>
                <c:pt idx="16263">
                  <c:v>2.8722977E7</c:v>
                </c:pt>
                <c:pt idx="16264">
                  <c:v>2.7043296E7</c:v>
                </c:pt>
                <c:pt idx="16265">
                  <c:v>2.7974622E7</c:v>
                </c:pt>
                <c:pt idx="16266">
                  <c:v>3.0692757E7</c:v>
                </c:pt>
                <c:pt idx="16267">
                  <c:v>3.2322932E7</c:v>
                </c:pt>
                <c:pt idx="16268">
                  <c:v>3.0999025E7</c:v>
                </c:pt>
                <c:pt idx="16269">
                  <c:v>2.8684921E7</c:v>
                </c:pt>
                <c:pt idx="16270">
                  <c:v>2.7564745E7</c:v>
                </c:pt>
                <c:pt idx="16271">
                  <c:v>2.8875588E7</c:v>
                </c:pt>
                <c:pt idx="16272">
                  <c:v>3.1535321E7</c:v>
                </c:pt>
                <c:pt idx="16273">
                  <c:v>3.2738897E7</c:v>
                </c:pt>
                <c:pt idx="16274">
                  <c:v>3.1176372E7</c:v>
                </c:pt>
                <c:pt idx="16275">
                  <c:v>2.8492905E7</c:v>
                </c:pt>
                <c:pt idx="16276">
                  <c:v>2.7720938E7</c:v>
                </c:pt>
                <c:pt idx="16277">
                  <c:v>2.9463043E7</c:v>
                </c:pt>
                <c:pt idx="16278">
                  <c:v>3.1906765E7</c:v>
                </c:pt>
                <c:pt idx="16279">
                  <c:v>3.250789E7</c:v>
                </c:pt>
                <c:pt idx="16280">
                  <c:v>3.0725523E7</c:v>
                </c:pt>
                <c:pt idx="16281">
                  <c:v>2.842575E7</c:v>
                </c:pt>
                <c:pt idx="16282">
                  <c:v>2.8008749E7</c:v>
                </c:pt>
                <c:pt idx="16283">
                  <c:v>3.0204527E7</c:v>
                </c:pt>
                <c:pt idx="16284">
                  <c:v>3.2614844E7</c:v>
                </c:pt>
                <c:pt idx="16285">
                  <c:v>3.2490964E7</c:v>
                </c:pt>
                <c:pt idx="16286">
                  <c:v>3.0205889E7</c:v>
                </c:pt>
                <c:pt idx="16287">
                  <c:v>2.7923301E7</c:v>
                </c:pt>
                <c:pt idx="16288">
                  <c:v>2.8275381E7</c:v>
                </c:pt>
                <c:pt idx="16289">
                  <c:v>3.0611474E7</c:v>
                </c:pt>
                <c:pt idx="16290">
                  <c:v>3.2721117E7</c:v>
                </c:pt>
                <c:pt idx="16291">
                  <c:v>3.2230189E7</c:v>
                </c:pt>
                <c:pt idx="16292">
                  <c:v>2.976704E7</c:v>
                </c:pt>
                <c:pt idx="16293">
                  <c:v>2.7805936E7</c:v>
                </c:pt>
                <c:pt idx="16294">
                  <c:v>2.8577418E7</c:v>
                </c:pt>
                <c:pt idx="16295">
                  <c:v>3.1171827E7</c:v>
                </c:pt>
                <c:pt idx="16296">
                  <c:v>3.2823849E7</c:v>
                </c:pt>
                <c:pt idx="16297">
                  <c:v>3.1782097E7</c:v>
                </c:pt>
                <c:pt idx="16298">
                  <c:v>2.9249372E7</c:v>
                </c:pt>
                <c:pt idx="16299">
                  <c:v>2.7734699E7</c:v>
                </c:pt>
                <c:pt idx="16300">
                  <c:v>2.8884763E7</c:v>
                </c:pt>
                <c:pt idx="16301">
                  <c:v>3.1374118E7</c:v>
                </c:pt>
                <c:pt idx="16302">
                  <c:v>3.2767577E7</c:v>
                </c:pt>
                <c:pt idx="16303">
                  <c:v>3.1269214E7</c:v>
                </c:pt>
                <c:pt idx="16304">
                  <c:v>2.8781577E7</c:v>
                </c:pt>
                <c:pt idx="16305">
                  <c:v>2.7777211E7</c:v>
                </c:pt>
                <c:pt idx="16306">
                  <c:v>2.943985E7</c:v>
                </c:pt>
                <c:pt idx="16307">
                  <c:v>3.1921808E7</c:v>
                </c:pt>
                <c:pt idx="16308">
                  <c:v>3.273528E7</c:v>
                </c:pt>
                <c:pt idx="16309">
                  <c:v>3.0709943E7</c:v>
                </c:pt>
                <c:pt idx="16310">
                  <c:v>2.8114399E7</c:v>
                </c:pt>
                <c:pt idx="16311">
                  <c:v>2.7732351E7</c:v>
                </c:pt>
                <c:pt idx="16312">
                  <c:v>2.9782658E7</c:v>
                </c:pt>
                <c:pt idx="16313">
                  <c:v>3.2259826E7</c:v>
                </c:pt>
                <c:pt idx="16314">
                  <c:v>3.2571799E7</c:v>
                </c:pt>
                <c:pt idx="16315">
                  <c:v>3.0141747E7</c:v>
                </c:pt>
                <c:pt idx="16316">
                  <c:v>2.7810522E7</c:v>
                </c:pt>
                <c:pt idx="16317">
                  <c:v>2.7631974E7</c:v>
                </c:pt>
                <c:pt idx="16318">
                  <c:v>2.9975385E7</c:v>
                </c:pt>
                <c:pt idx="16319">
                  <c:v>3.2053489E7</c:v>
                </c:pt>
                <c:pt idx="16320">
                  <c:v>3.1689634E7</c:v>
                </c:pt>
                <c:pt idx="16321">
                  <c:v>2.9038243E7</c:v>
                </c:pt>
                <c:pt idx="16322">
                  <c:v>2.7117787E7</c:v>
                </c:pt>
                <c:pt idx="16323">
                  <c:v>2.7663682E7</c:v>
                </c:pt>
                <c:pt idx="16324">
                  <c:v>3.0139246E7</c:v>
                </c:pt>
                <c:pt idx="16325">
                  <c:v>3.1815412E7</c:v>
                </c:pt>
                <c:pt idx="16326">
                  <c:v>3.0734216E7</c:v>
                </c:pt>
                <c:pt idx="16327">
                  <c:v>2.8183223E7</c:v>
                </c:pt>
                <c:pt idx="16328">
                  <c:v>2.6635103E7</c:v>
                </c:pt>
                <c:pt idx="16329">
                  <c:v>2.7579591E7</c:v>
                </c:pt>
                <c:pt idx="16330">
                  <c:v>3.0285352E7</c:v>
                </c:pt>
                <c:pt idx="16331">
                  <c:v>3.1277195E7</c:v>
                </c:pt>
                <c:pt idx="16332">
                  <c:v>2.969758E7</c:v>
                </c:pt>
                <c:pt idx="16333">
                  <c:v>2.7050579E7</c:v>
                </c:pt>
                <c:pt idx="16334">
                  <c:v>2.6034739E7</c:v>
                </c:pt>
                <c:pt idx="16335">
                  <c:v>2.7338579E7</c:v>
                </c:pt>
                <c:pt idx="16336">
                  <c:v>2.9909404E7</c:v>
                </c:pt>
                <c:pt idx="16337">
                  <c:v>3.0796636E7</c:v>
                </c:pt>
                <c:pt idx="16338">
                  <c:v>2.9135164E7</c:v>
                </c:pt>
                <c:pt idx="16339">
                  <c:v>2.6797715E7</c:v>
                </c:pt>
                <c:pt idx="16340">
                  <c:v>2.6123495E7</c:v>
                </c:pt>
                <c:pt idx="16341">
                  <c:v>2.7946023E7</c:v>
                </c:pt>
                <c:pt idx="16342">
                  <c:v>3.0314766E7</c:v>
                </c:pt>
                <c:pt idx="16343">
                  <c:v>3.0696849E7</c:v>
                </c:pt>
                <c:pt idx="16344">
                  <c:v>2.8896594E7</c:v>
                </c:pt>
                <c:pt idx="16345">
                  <c:v>2.6957281E7</c:v>
                </c:pt>
                <c:pt idx="16346">
                  <c:v>2.7047709E7</c:v>
                </c:pt>
                <c:pt idx="16347">
                  <c:v>2.9241675E7</c:v>
                </c:pt>
                <c:pt idx="16348">
                  <c:v>3.1382135E7</c:v>
                </c:pt>
                <c:pt idx="16349">
                  <c:v>3.1243122E7</c:v>
                </c:pt>
                <c:pt idx="16350">
                  <c:v>2.889245E7</c:v>
                </c:pt>
                <c:pt idx="16351">
                  <c:v>2.6956586E7</c:v>
                </c:pt>
                <c:pt idx="16352">
                  <c:v>2.7515163E7</c:v>
                </c:pt>
                <c:pt idx="16353">
                  <c:v>3.0035771E7</c:v>
                </c:pt>
                <c:pt idx="16354">
                  <c:v>3.1924067E7</c:v>
                </c:pt>
                <c:pt idx="16355">
                  <c:v>3.15343E7</c:v>
                </c:pt>
                <c:pt idx="16356">
                  <c:v>2.9067769E7</c:v>
                </c:pt>
                <c:pt idx="16357">
                  <c:v>2.7458981E7</c:v>
                </c:pt>
                <c:pt idx="16358">
                  <c:v>2.8262566E7</c:v>
                </c:pt>
                <c:pt idx="16359">
                  <c:v>3.0670006E7</c:v>
                </c:pt>
                <c:pt idx="16360">
                  <c:v>3.221564E7</c:v>
                </c:pt>
                <c:pt idx="16361">
                  <c:v>3.1291312E7</c:v>
                </c:pt>
                <c:pt idx="16362">
                  <c:v>2.8851181E7</c:v>
                </c:pt>
                <c:pt idx="16363">
                  <c:v>2.75551E7</c:v>
                </c:pt>
                <c:pt idx="16364">
                  <c:v>2.8895662E7</c:v>
                </c:pt>
                <c:pt idx="16365">
                  <c:v>3.1574745E7</c:v>
                </c:pt>
                <c:pt idx="16366">
                  <c:v>3.2628297E7</c:v>
                </c:pt>
                <c:pt idx="16367">
                  <c:v>3.1065945E7</c:v>
                </c:pt>
                <c:pt idx="16368">
                  <c:v>2.8448365E7</c:v>
                </c:pt>
                <c:pt idx="16369">
                  <c:v>2.7687055E7</c:v>
                </c:pt>
                <c:pt idx="16370">
                  <c:v>2.9459299E7</c:v>
                </c:pt>
                <c:pt idx="16371">
                  <c:v>3.222799E7</c:v>
                </c:pt>
                <c:pt idx="16372">
                  <c:v>3.2755628E7</c:v>
                </c:pt>
                <c:pt idx="16373">
                  <c:v>3.0628331E7</c:v>
                </c:pt>
                <c:pt idx="16374">
                  <c:v>2.8220419E7</c:v>
                </c:pt>
                <c:pt idx="16375">
                  <c:v>2.7903842E7</c:v>
                </c:pt>
                <c:pt idx="16376">
                  <c:v>3.0119543E7</c:v>
                </c:pt>
                <c:pt idx="16377">
                  <c:v>3.2553677E7</c:v>
                </c:pt>
                <c:pt idx="16378">
                  <c:v>3.2523845E7</c:v>
                </c:pt>
                <c:pt idx="16379">
                  <c:v>3.0090704E7</c:v>
                </c:pt>
                <c:pt idx="16380">
                  <c:v>2.8021571E7</c:v>
                </c:pt>
                <c:pt idx="16381">
                  <c:v>2.8290618E7</c:v>
                </c:pt>
                <c:pt idx="16382">
                  <c:v>3.0694823E7</c:v>
                </c:pt>
                <c:pt idx="16383">
                  <c:v>3.2755975E7</c:v>
                </c:pt>
                <c:pt idx="16384">
                  <c:v>3.2038247E7</c:v>
                </c:pt>
                <c:pt idx="16385">
                  <c:v>2.9654942E7</c:v>
                </c:pt>
                <c:pt idx="16386">
                  <c:v>2.8024022E7</c:v>
                </c:pt>
                <c:pt idx="16387">
                  <c:v>2.9056435E7</c:v>
                </c:pt>
                <c:pt idx="16388">
                  <c:v>3.1700316E7</c:v>
                </c:pt>
                <c:pt idx="16389">
                  <c:v>3.3149244E7</c:v>
                </c:pt>
                <c:pt idx="16390">
                  <c:v>3.1981683E7</c:v>
                </c:pt>
                <c:pt idx="16391">
                  <c:v>2.9166717E7</c:v>
                </c:pt>
                <c:pt idx="16392">
                  <c:v>2.7791681E7</c:v>
                </c:pt>
                <c:pt idx="16393">
                  <c:v>2.9167215E7</c:v>
                </c:pt>
                <c:pt idx="16394">
                  <c:v>3.1837055E7</c:v>
                </c:pt>
                <c:pt idx="16395">
                  <c:v>3.2984912E7</c:v>
                </c:pt>
                <c:pt idx="16396">
                  <c:v>3.1363503E7</c:v>
                </c:pt>
                <c:pt idx="16397">
                  <c:v>2.862693E7</c:v>
                </c:pt>
                <c:pt idx="16398">
                  <c:v>2.7641995E7</c:v>
                </c:pt>
                <c:pt idx="16399">
                  <c:v>2.9402084E7</c:v>
                </c:pt>
                <c:pt idx="16400">
                  <c:v>3.1836822E7</c:v>
                </c:pt>
                <c:pt idx="16401">
                  <c:v>3.2138142E7</c:v>
                </c:pt>
                <c:pt idx="16402">
                  <c:v>3.0412643E7</c:v>
                </c:pt>
                <c:pt idx="16403">
                  <c:v>2.7968582E7</c:v>
                </c:pt>
                <c:pt idx="16404">
                  <c:v>2.7595422E7</c:v>
                </c:pt>
                <c:pt idx="16405">
                  <c:v>2.948531E7</c:v>
                </c:pt>
                <c:pt idx="16406">
                  <c:v>3.1704945E7</c:v>
                </c:pt>
                <c:pt idx="16407">
                  <c:v>3.2030033E7</c:v>
                </c:pt>
                <c:pt idx="16408">
                  <c:v>2.9709711E7</c:v>
                </c:pt>
                <c:pt idx="16409">
                  <c:v>2.7488903E7</c:v>
                </c:pt>
                <c:pt idx="16410">
                  <c:v>2.7569456E7</c:v>
                </c:pt>
                <c:pt idx="16411">
                  <c:v>2.9709322E7</c:v>
                </c:pt>
                <c:pt idx="16412">
                  <c:v>3.1685949E7</c:v>
                </c:pt>
                <c:pt idx="16413">
                  <c:v>3.1209866E7</c:v>
                </c:pt>
                <c:pt idx="16414">
                  <c:v>2.8980449E7</c:v>
                </c:pt>
                <c:pt idx="16415">
                  <c:v>2.7031356E7</c:v>
                </c:pt>
                <c:pt idx="16416">
                  <c:v>2.7656565E7</c:v>
                </c:pt>
                <c:pt idx="16417">
                  <c:v>3.009162E7</c:v>
                </c:pt>
                <c:pt idx="16418">
                  <c:v>3.1902669E7</c:v>
                </c:pt>
                <c:pt idx="16419">
                  <c:v>3.1007436E7</c:v>
                </c:pt>
                <c:pt idx="16420">
                  <c:v>2.8146361E7</c:v>
                </c:pt>
                <c:pt idx="16421">
                  <c:v>2.6663298E7</c:v>
                </c:pt>
                <c:pt idx="16422">
                  <c:v>2.7732438E7</c:v>
                </c:pt>
                <c:pt idx="16423">
                  <c:v>3.0502853E7</c:v>
                </c:pt>
                <c:pt idx="16424">
                  <c:v>3.1845397E7</c:v>
                </c:pt>
                <c:pt idx="16425">
                  <c:v>3.0521981E7</c:v>
                </c:pt>
                <c:pt idx="16426">
                  <c:v>2.7906966E7</c:v>
                </c:pt>
                <c:pt idx="16427">
                  <c:v>2.6899689E7</c:v>
                </c:pt>
                <c:pt idx="16428">
                  <c:v>2.8382029E7</c:v>
                </c:pt>
                <c:pt idx="16429">
                  <c:v>3.0692218E7</c:v>
                </c:pt>
                <c:pt idx="16430">
                  <c:v>3.1372833E7</c:v>
                </c:pt>
                <c:pt idx="16431">
                  <c:v>2.9396645E7</c:v>
                </c:pt>
                <c:pt idx="16432">
                  <c:v>2.6889302E7</c:v>
                </c:pt>
                <c:pt idx="16433">
                  <c:v>2.6397631E7</c:v>
                </c:pt>
                <c:pt idx="16434">
                  <c:v>2.8263392E7</c:v>
                </c:pt>
                <c:pt idx="16435">
                  <c:v>3.0515008E7</c:v>
                </c:pt>
                <c:pt idx="16436">
                  <c:v>3.0611993E7</c:v>
                </c:pt>
                <c:pt idx="16437">
                  <c:v>2.8742358E7</c:v>
                </c:pt>
                <c:pt idx="16438">
                  <c:v>2.6448893E7</c:v>
                </c:pt>
                <c:pt idx="16439">
                  <c:v>2.6328365E7</c:v>
                </c:pt>
                <c:pt idx="16440">
                  <c:v>2.841559E7</c:v>
                </c:pt>
                <c:pt idx="16441">
                  <c:v>3.0525566E7</c:v>
                </c:pt>
                <c:pt idx="16442">
                  <c:v>3.0254357E7</c:v>
                </c:pt>
                <c:pt idx="16443">
                  <c:v>2.8029797E7</c:v>
                </c:pt>
                <c:pt idx="16444">
                  <c:v>2.630987E7</c:v>
                </c:pt>
                <c:pt idx="16445">
                  <c:v>2.676965E7</c:v>
                </c:pt>
                <c:pt idx="16446">
                  <c:v>2.9094012E7</c:v>
                </c:pt>
                <c:pt idx="16447">
                  <c:v>3.096806E7</c:v>
                </c:pt>
                <c:pt idx="16448">
                  <c:v>3.0484482E7</c:v>
                </c:pt>
                <c:pt idx="16449">
                  <c:v>2.8121822E7</c:v>
                </c:pt>
                <c:pt idx="16450">
                  <c:v>2.6496782E7</c:v>
                </c:pt>
                <c:pt idx="16451">
                  <c:v>2.7411652E7</c:v>
                </c:pt>
                <c:pt idx="16452">
                  <c:v>2.9747359E7</c:v>
                </c:pt>
                <c:pt idx="16453">
                  <c:v>3.1069667E7</c:v>
                </c:pt>
                <c:pt idx="16454">
                  <c:v>2.996734E7</c:v>
                </c:pt>
                <c:pt idx="16455">
                  <c:v>2.7596629E7</c:v>
                </c:pt>
                <c:pt idx="16456">
                  <c:v>2.6614569E7</c:v>
                </c:pt>
                <c:pt idx="16457">
                  <c:v>2.8249308E7</c:v>
                </c:pt>
                <c:pt idx="16458">
                  <c:v>3.0926344E7</c:v>
                </c:pt>
                <c:pt idx="16459">
                  <c:v>3.1893953E7</c:v>
                </c:pt>
                <c:pt idx="16460">
                  <c:v>3.0174097E7</c:v>
                </c:pt>
                <c:pt idx="16461">
                  <c:v>2.7669936E7</c:v>
                </c:pt>
                <c:pt idx="16462">
                  <c:v>2.7028576E7</c:v>
                </c:pt>
                <c:pt idx="16463">
                  <c:v>2.90285E7</c:v>
                </c:pt>
                <c:pt idx="16464">
                  <c:v>3.1411127E7</c:v>
                </c:pt>
                <c:pt idx="16465">
                  <c:v>3.1981078E7</c:v>
                </c:pt>
                <c:pt idx="16466">
                  <c:v>3.0151357E7</c:v>
                </c:pt>
                <c:pt idx="16467">
                  <c:v>2.7821821E7</c:v>
                </c:pt>
                <c:pt idx="16468">
                  <c:v>2.7729316E7</c:v>
                </c:pt>
                <c:pt idx="16469">
                  <c:v>2.9884484E7</c:v>
                </c:pt>
                <c:pt idx="16470">
                  <c:v>3.2179775E7</c:v>
                </c:pt>
                <c:pt idx="16471">
                  <c:v>3.2095307E7</c:v>
                </c:pt>
                <c:pt idx="16472">
                  <c:v>2.9720883E7</c:v>
                </c:pt>
                <c:pt idx="16473">
                  <c:v>2.771119E7</c:v>
                </c:pt>
                <c:pt idx="16474">
                  <c:v>2.8121985E7</c:v>
                </c:pt>
                <c:pt idx="16475">
                  <c:v>3.0751172E7</c:v>
                </c:pt>
                <c:pt idx="16476">
                  <c:v>3.2656188E7</c:v>
                </c:pt>
                <c:pt idx="16477">
                  <c:v>3.2104723E7</c:v>
                </c:pt>
                <c:pt idx="16478">
                  <c:v>2.9765171E7</c:v>
                </c:pt>
                <c:pt idx="16479">
                  <c:v>2.8144544E7</c:v>
                </c:pt>
                <c:pt idx="16480">
                  <c:v>2.9113023E7</c:v>
                </c:pt>
                <c:pt idx="16481">
                  <c:v>3.1699938E7</c:v>
                </c:pt>
                <c:pt idx="16482">
                  <c:v>3.3140515E7</c:v>
                </c:pt>
                <c:pt idx="16483">
                  <c:v>3.1802548E7</c:v>
                </c:pt>
                <c:pt idx="16484">
                  <c:v>2.9174461E7</c:v>
                </c:pt>
                <c:pt idx="16485">
                  <c:v>2.8149989E7</c:v>
                </c:pt>
                <c:pt idx="16486">
                  <c:v>2.965485E7</c:v>
                </c:pt>
                <c:pt idx="16487">
                  <c:v>3.2149643E7</c:v>
                </c:pt>
                <c:pt idx="16488">
                  <c:v>3.3123448E7</c:v>
                </c:pt>
                <c:pt idx="16489">
                  <c:v>3.1466428E7</c:v>
                </c:pt>
                <c:pt idx="16490">
                  <c:v>2.8891273E7</c:v>
                </c:pt>
                <c:pt idx="16491">
                  <c:v>2.8149982E7</c:v>
                </c:pt>
                <c:pt idx="16492">
                  <c:v>2.9980355E7</c:v>
                </c:pt>
                <c:pt idx="16493">
                  <c:v>3.2473892E7</c:v>
                </c:pt>
                <c:pt idx="16494">
                  <c:v>3.2919381E7</c:v>
                </c:pt>
                <c:pt idx="16495">
                  <c:v>3.0817842E7</c:v>
                </c:pt>
                <c:pt idx="16496">
                  <c:v>2.8353889E7</c:v>
                </c:pt>
                <c:pt idx="16497">
                  <c:v>2.8039728E7</c:v>
                </c:pt>
                <c:pt idx="16498">
                  <c:v>3.020078E7</c:v>
                </c:pt>
                <c:pt idx="16499">
                  <c:v>3.2341039E7</c:v>
                </c:pt>
                <c:pt idx="16500">
                  <c:v>3.2247452E7</c:v>
                </c:pt>
                <c:pt idx="16501">
                  <c:v>2.980912E7</c:v>
                </c:pt>
                <c:pt idx="16502">
                  <c:v>2.7545156E7</c:v>
                </c:pt>
                <c:pt idx="16503">
                  <c:v>2.7858805E7</c:v>
                </c:pt>
                <c:pt idx="16504">
                  <c:v>3.0319878E7</c:v>
                </c:pt>
                <c:pt idx="16505">
                  <c:v>3.2324766E7</c:v>
                </c:pt>
                <c:pt idx="16506">
                  <c:v>3.1808285E7</c:v>
                </c:pt>
                <c:pt idx="16507">
                  <c:v>2.9330666E7</c:v>
                </c:pt>
                <c:pt idx="16508">
                  <c:v>2.7513756E7</c:v>
                </c:pt>
                <c:pt idx="16509">
                  <c:v>2.8143006E7</c:v>
                </c:pt>
                <c:pt idx="16510">
                  <c:v>3.0699486E7</c:v>
                </c:pt>
                <c:pt idx="16511">
                  <c:v>3.2172031E7</c:v>
                </c:pt>
                <c:pt idx="16512">
                  <c:v>3.1119628E7</c:v>
                </c:pt>
                <c:pt idx="16513">
                  <c:v>2.8642918E7</c:v>
                </c:pt>
                <c:pt idx="16514">
                  <c:v>2.7154158E7</c:v>
                </c:pt>
                <c:pt idx="16515">
                  <c:v>2.8356206E7</c:v>
                </c:pt>
                <c:pt idx="16516">
                  <c:v>3.1093477E7</c:v>
                </c:pt>
                <c:pt idx="16517">
                  <c:v>3.2123389E7</c:v>
                </c:pt>
                <c:pt idx="16518">
                  <c:v>3.040924E7</c:v>
                </c:pt>
                <c:pt idx="16519">
                  <c:v>2.7697463E7</c:v>
                </c:pt>
                <c:pt idx="16520">
                  <c:v>2.6763431E7</c:v>
                </c:pt>
                <c:pt idx="16521">
                  <c:v>2.8219287E7</c:v>
                </c:pt>
                <c:pt idx="16522">
                  <c:v>3.0603002E7</c:v>
                </c:pt>
                <c:pt idx="16523">
                  <c:v>3.1331833E7</c:v>
                </c:pt>
                <c:pt idx="16524">
                  <c:v>2.9392336E7</c:v>
                </c:pt>
                <c:pt idx="16525">
                  <c:v>2.7017107E7</c:v>
                </c:pt>
                <c:pt idx="16526">
                  <c:v>2.6568993E7</c:v>
                </c:pt>
                <c:pt idx="16527">
                  <c:v>2.8677106E7</c:v>
                </c:pt>
                <c:pt idx="16528">
                  <c:v>3.0648017E7</c:v>
                </c:pt>
                <c:pt idx="16529">
                  <c:v>3.0364765E7</c:v>
                </c:pt>
                <c:pt idx="16530">
                  <c:v>2.8090949E7</c:v>
                </c:pt>
                <c:pt idx="16531">
                  <c:v>2.6011261E7</c:v>
                </c:pt>
                <c:pt idx="16532">
                  <c:v>2.6041047E7</c:v>
                </c:pt>
                <c:pt idx="16533">
                  <c:v>2.8280838E7</c:v>
                </c:pt>
                <c:pt idx="16534">
                  <c:v>3.0088476E7</c:v>
                </c:pt>
                <c:pt idx="16535">
                  <c:v>2.9525172E7</c:v>
                </c:pt>
                <c:pt idx="16536">
                  <c:v>2.6930465E7</c:v>
                </c:pt>
                <c:pt idx="16537">
                  <c:v>2.5074658E7</c:v>
                </c:pt>
                <c:pt idx="16538">
                  <c:v>2.5688434E7</c:v>
                </c:pt>
                <c:pt idx="16539">
                  <c:v>2.8205801E7</c:v>
                </c:pt>
                <c:pt idx="16540">
                  <c:v>2.9474248E7</c:v>
                </c:pt>
                <c:pt idx="16541">
                  <c:v>2.8708513E7</c:v>
                </c:pt>
                <c:pt idx="16542">
                  <c:v>2.650168E7</c:v>
                </c:pt>
                <c:pt idx="16543">
                  <c:v>2.5051336E7</c:v>
                </c:pt>
                <c:pt idx="16544">
                  <c:v>2.6083432E7</c:v>
                </c:pt>
                <c:pt idx="16545">
                  <c:v>2.8525778E7</c:v>
                </c:pt>
                <c:pt idx="16546">
                  <c:v>2.9742342E7</c:v>
                </c:pt>
                <c:pt idx="16547">
                  <c:v>2.886411E7</c:v>
                </c:pt>
                <c:pt idx="16548">
                  <c:v>2.682933E7</c:v>
                </c:pt>
                <c:pt idx="16549">
                  <c:v>2.5867743E7</c:v>
                </c:pt>
                <c:pt idx="16550">
                  <c:v>2.749419E7</c:v>
                </c:pt>
                <c:pt idx="16551">
                  <c:v>2.9969073E7</c:v>
                </c:pt>
                <c:pt idx="16552">
                  <c:v>3.0720282E7</c:v>
                </c:pt>
                <c:pt idx="16553">
                  <c:v>2.9240667E7</c:v>
                </c:pt>
                <c:pt idx="16554">
                  <c:v>2.7055218E7</c:v>
                </c:pt>
                <c:pt idx="16555">
                  <c:v>2.6444259E7</c:v>
                </c:pt>
                <c:pt idx="16556">
                  <c:v>2.8246683E7</c:v>
                </c:pt>
                <c:pt idx="16557">
                  <c:v>3.0531987E7</c:v>
                </c:pt>
                <c:pt idx="16558">
                  <c:v>3.1212068E7</c:v>
                </c:pt>
                <c:pt idx="16559">
                  <c:v>2.93242E7</c:v>
                </c:pt>
                <c:pt idx="16560">
                  <c:v>2.7155462E7</c:v>
                </c:pt>
                <c:pt idx="16561">
                  <c:v>2.7251198E7</c:v>
                </c:pt>
                <c:pt idx="16562">
                  <c:v>2.9527006E7</c:v>
                </c:pt>
                <c:pt idx="16563">
                  <c:v>3.1260026E7</c:v>
                </c:pt>
                <c:pt idx="16564">
                  <c:v>3.0813947E7</c:v>
                </c:pt>
                <c:pt idx="16565">
                  <c:v>2.8429838E7</c:v>
                </c:pt>
                <c:pt idx="16566">
                  <c:v>2.6578278E7</c:v>
                </c:pt>
                <c:pt idx="16567">
                  <c:v>2.7230924E7</c:v>
                </c:pt>
                <c:pt idx="16568">
                  <c:v>2.9698648E7</c:v>
                </c:pt>
                <c:pt idx="16569">
                  <c:v>3.1755E7</c:v>
                </c:pt>
                <c:pt idx="16570">
                  <c:v>3.1232893E7</c:v>
                </c:pt>
                <c:pt idx="16571">
                  <c:v>2.8628617E7</c:v>
                </c:pt>
                <c:pt idx="16572">
                  <c:v>2.700516E7</c:v>
                </c:pt>
                <c:pt idx="16573">
                  <c:v>2.8137729E7</c:v>
                </c:pt>
                <c:pt idx="16574">
                  <c:v>3.0677844E7</c:v>
                </c:pt>
                <c:pt idx="16575">
                  <c:v>3.1963708E7</c:v>
                </c:pt>
                <c:pt idx="16576">
                  <c:v>3.112732E7</c:v>
                </c:pt>
                <c:pt idx="16577">
                  <c:v>2.8950991E7</c:v>
                </c:pt>
                <c:pt idx="16578">
                  <c:v>2.792571E7</c:v>
                </c:pt>
                <c:pt idx="16579">
                  <c:v>2.9451965E7</c:v>
                </c:pt>
                <c:pt idx="16580">
                  <c:v>3.2059211E7</c:v>
                </c:pt>
                <c:pt idx="16581">
                  <c:v>3.3164495E7</c:v>
                </c:pt>
                <c:pt idx="16582">
                  <c:v>3.1496853E7</c:v>
                </c:pt>
                <c:pt idx="16583">
                  <c:v>2.8961016E7</c:v>
                </c:pt>
                <c:pt idx="16584">
                  <c:v>2.8297591E7</c:v>
                </c:pt>
                <c:pt idx="16585">
                  <c:v>3.0255668E7</c:v>
                </c:pt>
                <c:pt idx="16586">
                  <c:v>3.2873215E7</c:v>
                </c:pt>
                <c:pt idx="16587">
                  <c:v>3.3411429E7</c:v>
                </c:pt>
                <c:pt idx="16588">
                  <c:v>3.1513404E7</c:v>
                </c:pt>
                <c:pt idx="16589">
                  <c:v>2.9115749E7</c:v>
                </c:pt>
                <c:pt idx="16590">
                  <c:v>2.909375E7</c:v>
                </c:pt>
                <c:pt idx="16591">
                  <c:v>3.146477E7</c:v>
                </c:pt>
                <c:pt idx="16592">
                  <c:v>3.4060698E7</c:v>
                </c:pt>
                <c:pt idx="16593">
                  <c:v>3.4128691E7</c:v>
                </c:pt>
                <c:pt idx="16594">
                  <c:v>3.172309E7</c:v>
                </c:pt>
                <c:pt idx="16595">
                  <c:v>2.957039E7</c:v>
                </c:pt>
                <c:pt idx="16596">
                  <c:v>3.0090827E7</c:v>
                </c:pt>
                <c:pt idx="16597">
                  <c:v>3.2800208E7</c:v>
                </c:pt>
                <c:pt idx="16598">
                  <c:v>3.4957451E7</c:v>
                </c:pt>
                <c:pt idx="16599">
                  <c:v>3.4223928E7</c:v>
                </c:pt>
                <c:pt idx="16600">
                  <c:v>3.1482664E7</c:v>
                </c:pt>
                <c:pt idx="16601">
                  <c:v>2.9745964E7</c:v>
                </c:pt>
                <c:pt idx="16602">
                  <c:v>3.0838868E7</c:v>
                </c:pt>
                <c:pt idx="16603">
                  <c:v>3.3356501E7</c:v>
                </c:pt>
                <c:pt idx="16604">
                  <c:v>3.4731802E7</c:v>
                </c:pt>
                <c:pt idx="16605">
                  <c:v>3.3052582E7</c:v>
                </c:pt>
                <c:pt idx="16606">
                  <c:v>3.0131638E7</c:v>
                </c:pt>
                <c:pt idx="16607">
                  <c:v>2.8828795E7</c:v>
                </c:pt>
                <c:pt idx="16608">
                  <c:v>3.0392379E7</c:v>
                </c:pt>
                <c:pt idx="16609">
                  <c:v>3.2841518E7</c:v>
                </c:pt>
                <c:pt idx="16610">
                  <c:v>3.3591277E7</c:v>
                </c:pt>
                <c:pt idx="16611">
                  <c:v>3.1868695E7</c:v>
                </c:pt>
                <c:pt idx="16612">
                  <c:v>2.9066862E7</c:v>
                </c:pt>
                <c:pt idx="16613">
                  <c:v>2.8238105E7</c:v>
                </c:pt>
                <c:pt idx="16614">
                  <c:v>3.0187633E7</c:v>
                </c:pt>
                <c:pt idx="16615">
                  <c:v>3.2672329E7</c:v>
                </c:pt>
                <c:pt idx="16616">
                  <c:v>3.2912323E7</c:v>
                </c:pt>
                <c:pt idx="16617">
                  <c:v>3.075708E7</c:v>
                </c:pt>
                <c:pt idx="16618">
                  <c:v>2.8508309E7</c:v>
                </c:pt>
                <c:pt idx="16619">
                  <c:v>2.8110177E7</c:v>
                </c:pt>
                <c:pt idx="16620">
                  <c:v>3.0048997E7</c:v>
                </c:pt>
                <c:pt idx="16621">
                  <c:v>3.2527123E7</c:v>
                </c:pt>
                <c:pt idx="16622">
                  <c:v>3.2606862E7</c:v>
                </c:pt>
                <c:pt idx="16623">
                  <c:v>3.0292047E7</c:v>
                </c:pt>
                <c:pt idx="16624">
                  <c:v>2.7867959E7</c:v>
                </c:pt>
                <c:pt idx="16625">
                  <c:v>2.813574E7</c:v>
                </c:pt>
                <c:pt idx="16626">
                  <c:v>3.0428548E7</c:v>
                </c:pt>
                <c:pt idx="16627">
                  <c:v>3.2109947E7</c:v>
                </c:pt>
                <c:pt idx="16628">
                  <c:v>3.1415506E7</c:v>
                </c:pt>
                <c:pt idx="16629">
                  <c:v>2.8992454E7</c:v>
                </c:pt>
                <c:pt idx="16630">
                  <c:v>2.7261222E7</c:v>
                </c:pt>
                <c:pt idx="16631">
                  <c:v>2.8081566E7</c:v>
                </c:pt>
                <c:pt idx="16632">
                  <c:v>3.0586442E7</c:v>
                </c:pt>
                <c:pt idx="16633">
                  <c:v>3.2152086E7</c:v>
                </c:pt>
                <c:pt idx="16634">
                  <c:v>3.0891273E7</c:v>
                </c:pt>
                <c:pt idx="16635">
                  <c:v>2.8235861E7</c:v>
                </c:pt>
                <c:pt idx="16636">
                  <c:v>2.6907066E7</c:v>
                </c:pt>
                <c:pt idx="16637">
                  <c:v>2.8194477E7</c:v>
                </c:pt>
                <c:pt idx="16638">
                  <c:v>3.0493956E7</c:v>
                </c:pt>
                <c:pt idx="16639">
                  <c:v>3.1225868E7</c:v>
                </c:pt>
                <c:pt idx="16640">
                  <c:v>2.9630048E7</c:v>
                </c:pt>
                <c:pt idx="16641">
                  <c:v>2.7017964E7</c:v>
                </c:pt>
                <c:pt idx="16642">
                  <c:v>2.6110678E7</c:v>
                </c:pt>
                <c:pt idx="16643">
                  <c:v>2.782048E7</c:v>
                </c:pt>
                <c:pt idx="16644">
                  <c:v>3.0159082E7</c:v>
                </c:pt>
                <c:pt idx="16645">
                  <c:v>3.0799366E7</c:v>
                </c:pt>
                <c:pt idx="16646">
                  <c:v>2.8976805E7</c:v>
                </c:pt>
                <c:pt idx="16647">
                  <c:v>2.6352193E7</c:v>
                </c:pt>
                <c:pt idx="16648">
                  <c:v>2.5820758E7</c:v>
                </c:pt>
                <c:pt idx="16649">
                  <c:v>2.7575518E7</c:v>
                </c:pt>
                <c:pt idx="16650">
                  <c:v>2.9894113E7</c:v>
                </c:pt>
                <c:pt idx="16651">
                  <c:v>3.026741E7</c:v>
                </c:pt>
                <c:pt idx="16652">
                  <c:v>2.8425399E7</c:v>
                </c:pt>
                <c:pt idx="16653">
                  <c:v>2.6426772E7</c:v>
                </c:pt>
                <c:pt idx="16654">
                  <c:v>2.6585252E7</c:v>
                </c:pt>
                <c:pt idx="16655">
                  <c:v>2.8683311E7</c:v>
                </c:pt>
                <c:pt idx="16656">
                  <c:v>3.0527037E7</c:v>
                </c:pt>
                <c:pt idx="16657">
                  <c:v>3.014841E7</c:v>
                </c:pt>
                <c:pt idx="16658">
                  <c:v>2.768819E7</c:v>
                </c:pt>
                <c:pt idx="16659">
                  <c:v>2.5839223E7</c:v>
                </c:pt>
                <c:pt idx="16660">
                  <c:v>2.6416506E7</c:v>
                </c:pt>
                <c:pt idx="16661">
                  <c:v>2.8635665E7</c:v>
                </c:pt>
                <c:pt idx="16662">
                  <c:v>3.0333548E7</c:v>
                </c:pt>
                <c:pt idx="16663">
                  <c:v>2.9500017E7</c:v>
                </c:pt>
                <c:pt idx="16664">
                  <c:v>2.69764E7</c:v>
                </c:pt>
                <c:pt idx="16665">
                  <c:v>2.5637911E7</c:v>
                </c:pt>
                <c:pt idx="16666">
                  <c:v>2.6682012E7</c:v>
                </c:pt>
                <c:pt idx="16667">
                  <c:v>2.8869592E7</c:v>
                </c:pt>
                <c:pt idx="16668">
                  <c:v>3.0259672E7</c:v>
                </c:pt>
                <c:pt idx="16669">
                  <c:v>2.9062798E7</c:v>
                </c:pt>
                <c:pt idx="16670">
                  <c:v>2.654165E7</c:v>
                </c:pt>
                <c:pt idx="16671">
                  <c:v>2.5811403E7</c:v>
                </c:pt>
                <c:pt idx="16672">
                  <c:v>2.7547095E7</c:v>
                </c:pt>
                <c:pt idx="16673">
                  <c:v>3.0131556E7</c:v>
                </c:pt>
                <c:pt idx="16674">
                  <c:v>3.1245854E7</c:v>
                </c:pt>
                <c:pt idx="16675">
                  <c:v>2.9762291E7</c:v>
                </c:pt>
                <c:pt idx="16676">
                  <c:v>2.7333302E7</c:v>
                </c:pt>
                <c:pt idx="16677">
                  <c:v>2.687879E7</c:v>
                </c:pt>
                <c:pt idx="16678">
                  <c:v>2.888693E7</c:v>
                </c:pt>
                <c:pt idx="16679">
                  <c:v>3.1408553E7</c:v>
                </c:pt>
                <c:pt idx="16680">
                  <c:v>3.2013538E7</c:v>
                </c:pt>
                <c:pt idx="16681">
                  <c:v>3.0143122E7</c:v>
                </c:pt>
                <c:pt idx="16682">
                  <c:v>2.7900963E7</c:v>
                </c:pt>
                <c:pt idx="16683">
                  <c:v>2.8035495E7</c:v>
                </c:pt>
                <c:pt idx="16684">
                  <c:v>3.0504885E7</c:v>
                </c:pt>
                <c:pt idx="16685">
                  <c:v>3.2546514E7</c:v>
                </c:pt>
                <c:pt idx="16686">
                  <c:v>3.2408554E7</c:v>
                </c:pt>
                <c:pt idx="16687">
                  <c:v>3.0158673E7</c:v>
                </c:pt>
                <c:pt idx="16688">
                  <c:v>2.8250633E7</c:v>
                </c:pt>
                <c:pt idx="16689">
                  <c:v>2.880575E7</c:v>
                </c:pt>
                <c:pt idx="16690">
                  <c:v>3.1596195E7</c:v>
                </c:pt>
                <c:pt idx="16691">
                  <c:v>3.354672E7</c:v>
                </c:pt>
                <c:pt idx="16692">
                  <c:v>3.2825875E7</c:v>
                </c:pt>
                <c:pt idx="16693">
                  <c:v>3.049219E7</c:v>
                </c:pt>
                <c:pt idx="16694">
                  <c:v>2.8880965E7</c:v>
                </c:pt>
                <c:pt idx="16695">
                  <c:v>3.0187481E7</c:v>
                </c:pt>
                <c:pt idx="16696">
                  <c:v>3.2973217E7</c:v>
                </c:pt>
                <c:pt idx="16697">
                  <c:v>3.4207194E7</c:v>
                </c:pt>
                <c:pt idx="16698">
                  <c:v>3.3019002E7</c:v>
                </c:pt>
                <c:pt idx="16699">
                  <c:v>3.0330425E7</c:v>
                </c:pt>
                <c:pt idx="16700">
                  <c:v>2.9178898E7</c:v>
                </c:pt>
                <c:pt idx="16701">
                  <c:v>3.0729644E7</c:v>
                </c:pt>
                <c:pt idx="16702">
                  <c:v>3.3339635E7</c:v>
                </c:pt>
                <c:pt idx="16703">
                  <c:v>3.4156588E7</c:v>
                </c:pt>
                <c:pt idx="16704">
                  <c:v>3.253214E7</c:v>
                </c:pt>
                <c:pt idx="16705">
                  <c:v>2.9967613E7</c:v>
                </c:pt>
                <c:pt idx="16706">
                  <c:v>2.9303248E7</c:v>
                </c:pt>
                <c:pt idx="16707">
                  <c:v>3.1293654E7</c:v>
                </c:pt>
                <c:pt idx="16708">
                  <c:v>3.3617181E7</c:v>
                </c:pt>
                <c:pt idx="16709">
                  <c:v>3.4080814E7</c:v>
                </c:pt>
                <c:pt idx="16710">
                  <c:v>3.2062174E7</c:v>
                </c:pt>
                <c:pt idx="16711">
                  <c:v>2.9744054E7</c:v>
                </c:pt>
                <c:pt idx="16712">
                  <c:v>2.9712814E7</c:v>
                </c:pt>
                <c:pt idx="16713">
                  <c:v>3.2078308E7</c:v>
                </c:pt>
                <c:pt idx="16714">
                  <c:v>3.434028E7</c:v>
                </c:pt>
                <c:pt idx="16715">
                  <c:v>3.4471656E7</c:v>
                </c:pt>
                <c:pt idx="16716">
                  <c:v>3.200247E7</c:v>
                </c:pt>
                <c:pt idx="16717">
                  <c:v>2.966403E7</c:v>
                </c:pt>
                <c:pt idx="16718">
                  <c:v>3.0194902E7</c:v>
                </c:pt>
                <c:pt idx="16719">
                  <c:v>3.2981582E7</c:v>
                </c:pt>
                <c:pt idx="16720">
                  <c:v>3.4936988E7</c:v>
                </c:pt>
                <c:pt idx="16721">
                  <c:v>3.4284034E7</c:v>
                </c:pt>
                <c:pt idx="16722">
                  <c:v>3.1416994E7</c:v>
                </c:pt>
                <c:pt idx="16723">
                  <c:v>2.9502226E7</c:v>
                </c:pt>
                <c:pt idx="16724">
                  <c:v>3.0498261E7</c:v>
                </c:pt>
                <c:pt idx="16725">
                  <c:v>3.3470978E7</c:v>
                </c:pt>
                <c:pt idx="16726">
                  <c:v>3.5164172E7</c:v>
                </c:pt>
                <c:pt idx="16727">
                  <c:v>3.3881793E7</c:v>
                </c:pt>
                <c:pt idx="16728">
                  <c:v>3.0931631E7</c:v>
                </c:pt>
                <c:pt idx="16729">
                  <c:v>2.9654423E7</c:v>
                </c:pt>
                <c:pt idx="16730">
                  <c:v>3.1174445E7</c:v>
                </c:pt>
                <c:pt idx="16731">
                  <c:v>3.3787572E7</c:v>
                </c:pt>
                <c:pt idx="16732">
                  <c:v>3.4678502E7</c:v>
                </c:pt>
                <c:pt idx="16733">
                  <c:v>3.2780951E7</c:v>
                </c:pt>
                <c:pt idx="16734">
                  <c:v>2.9999598E7</c:v>
                </c:pt>
                <c:pt idx="16735">
                  <c:v>2.9255574E7</c:v>
                </c:pt>
                <c:pt idx="16736">
                  <c:v>3.1185265E7</c:v>
                </c:pt>
                <c:pt idx="16737">
                  <c:v>3.3558038E7</c:v>
                </c:pt>
                <c:pt idx="16738">
                  <c:v>3.3787473E7</c:v>
                </c:pt>
                <c:pt idx="16739">
                  <c:v>3.14373E7</c:v>
                </c:pt>
                <c:pt idx="16740">
                  <c:v>2.8971881E7</c:v>
                </c:pt>
                <c:pt idx="16741">
                  <c:v>2.8548568E7</c:v>
                </c:pt>
                <c:pt idx="16742">
                  <c:v>3.0569906E7</c:v>
                </c:pt>
                <c:pt idx="16743">
                  <c:v>3.2730092E7</c:v>
                </c:pt>
                <c:pt idx="16744">
                  <c:v>3.2629642E7</c:v>
                </c:pt>
                <c:pt idx="16745">
                  <c:v>3.0096812E7</c:v>
                </c:pt>
                <c:pt idx="16746">
                  <c:v>2.796702E7</c:v>
                </c:pt>
                <c:pt idx="16747">
                  <c:v>2.8293888E7</c:v>
                </c:pt>
                <c:pt idx="16748">
                  <c:v>3.055283E7</c:v>
                </c:pt>
                <c:pt idx="16749">
                  <c:v>3.2282371E7</c:v>
                </c:pt>
                <c:pt idx="16750">
                  <c:v>3.1590913E7</c:v>
                </c:pt>
                <c:pt idx="16751">
                  <c:v>2.8948859E7</c:v>
                </c:pt>
                <c:pt idx="16752">
                  <c:v>2.7091698E7</c:v>
                </c:pt>
                <c:pt idx="16753">
                  <c:v>2.7808285E7</c:v>
                </c:pt>
                <c:pt idx="16754">
                  <c:v>3.040758E7</c:v>
                </c:pt>
                <c:pt idx="16755">
                  <c:v>3.172206E7</c:v>
                </c:pt>
                <c:pt idx="16756">
                  <c:v>3.058602E7</c:v>
                </c:pt>
                <c:pt idx="16757">
                  <c:v>2.792327E7</c:v>
                </c:pt>
                <c:pt idx="16758">
                  <c:v>2.6431654E7</c:v>
                </c:pt>
                <c:pt idx="16759">
                  <c:v>2.7468513E7</c:v>
                </c:pt>
                <c:pt idx="16760">
                  <c:v>2.9739168E7</c:v>
                </c:pt>
                <c:pt idx="16761">
                  <c:v>3.0657468E7</c:v>
                </c:pt>
                <c:pt idx="16762">
                  <c:v>2.9217189E7</c:v>
                </c:pt>
                <c:pt idx="16763">
                  <c:v>2.6731013E7</c:v>
                </c:pt>
                <c:pt idx="16764">
                  <c:v>2.5766855E7</c:v>
                </c:pt>
                <c:pt idx="16765">
                  <c:v>2.732546E7</c:v>
                </c:pt>
                <c:pt idx="16766">
                  <c:v>2.9694011E7</c:v>
                </c:pt>
                <c:pt idx="16767">
                  <c:v>3.0285616E7</c:v>
                </c:pt>
                <c:pt idx="16768">
                  <c:v>2.847348E7</c:v>
                </c:pt>
                <c:pt idx="16769">
                  <c:v>2.6070483E7</c:v>
                </c:pt>
                <c:pt idx="16770">
                  <c:v>2.5651428E7</c:v>
                </c:pt>
                <c:pt idx="16771">
                  <c:v>2.7483789E7</c:v>
                </c:pt>
                <c:pt idx="16772">
                  <c:v>2.9814153E7</c:v>
                </c:pt>
                <c:pt idx="16773">
                  <c:v>3.0210281E7</c:v>
                </c:pt>
                <c:pt idx="16774">
                  <c:v>2.8099757E7</c:v>
                </c:pt>
                <c:pt idx="16775">
                  <c:v>2.5967152E7</c:v>
                </c:pt>
                <c:pt idx="16776">
                  <c:v>2.6077178E7</c:v>
                </c:pt>
                <c:pt idx="16777">
                  <c:v>2.827831E7</c:v>
                </c:pt>
                <c:pt idx="16778">
                  <c:v>3.0228879E7</c:v>
                </c:pt>
                <c:pt idx="16779">
                  <c:v>2.9891125E7</c:v>
                </c:pt>
                <c:pt idx="16780">
                  <c:v>2.7570488E7</c:v>
                </c:pt>
                <c:pt idx="16781">
                  <c:v>2.5959752E7</c:v>
                </c:pt>
                <c:pt idx="16782">
                  <c:v>2.667964E7</c:v>
                </c:pt>
                <c:pt idx="16783">
                  <c:v>2.8935715E7</c:v>
                </c:pt>
                <c:pt idx="16784">
                  <c:v>3.0629335E7</c:v>
                </c:pt>
                <c:pt idx="16785">
                  <c:v>3.0102809E7</c:v>
                </c:pt>
                <c:pt idx="16786">
                  <c:v>2.7593078E7</c:v>
                </c:pt>
                <c:pt idx="16787">
                  <c:v>2.6277074E7</c:v>
                </c:pt>
                <c:pt idx="16788">
                  <c:v>2.7251814E7</c:v>
                </c:pt>
                <c:pt idx="16789">
                  <c:v>2.9646809E7</c:v>
                </c:pt>
                <c:pt idx="16790">
                  <c:v>3.089651E7</c:v>
                </c:pt>
                <c:pt idx="16791">
                  <c:v>3.0013521E7</c:v>
                </c:pt>
                <c:pt idx="16792">
                  <c:v>2.7611995E7</c:v>
                </c:pt>
                <c:pt idx="16793">
                  <c:v>2.6577843E7</c:v>
                </c:pt>
                <c:pt idx="16794">
                  <c:v>2.8022118E7</c:v>
                </c:pt>
                <c:pt idx="16795">
                  <c:v>3.0690373E7</c:v>
                </c:pt>
                <c:pt idx="16796">
                  <c:v>3.1708526E7</c:v>
                </c:pt>
                <c:pt idx="16797">
                  <c:v>3.0023429E7</c:v>
                </c:pt>
                <c:pt idx="16798">
                  <c:v>2.7430744E7</c:v>
                </c:pt>
                <c:pt idx="16799">
                  <c:v>2.7074297E7</c:v>
                </c:pt>
                <c:pt idx="16800">
                  <c:v>2.9060439E7</c:v>
                </c:pt>
                <c:pt idx="16801">
                  <c:v>3.1765344E7</c:v>
                </c:pt>
                <c:pt idx="16802">
                  <c:v>3.2546653E7</c:v>
                </c:pt>
                <c:pt idx="16803">
                  <c:v>3.0515228E7</c:v>
                </c:pt>
                <c:pt idx="16804">
                  <c:v>2.8066112E7</c:v>
                </c:pt>
                <c:pt idx="16805">
                  <c:v>2.8133657E7</c:v>
                </c:pt>
                <c:pt idx="16806">
                  <c:v>3.0427058E7</c:v>
                </c:pt>
                <c:pt idx="16807">
                  <c:v>3.2641989E7</c:v>
                </c:pt>
                <c:pt idx="16808">
                  <c:v>3.2198838E7</c:v>
                </c:pt>
                <c:pt idx="16809">
                  <c:v>2.9977901E7</c:v>
                </c:pt>
                <c:pt idx="16810">
                  <c:v>2.8229854E7</c:v>
                </c:pt>
                <c:pt idx="16811">
                  <c:v>2.8990555E7</c:v>
                </c:pt>
                <c:pt idx="16812">
                  <c:v>3.1671658E7</c:v>
                </c:pt>
                <c:pt idx="16813">
                  <c:v>3.3728362E7</c:v>
                </c:pt>
                <c:pt idx="16814">
                  <c:v>3.3032873E7</c:v>
                </c:pt>
                <c:pt idx="16815">
                  <c:v>3.0263785E7</c:v>
                </c:pt>
                <c:pt idx="16816">
                  <c:v>2.8866703E7</c:v>
                </c:pt>
                <c:pt idx="16817">
                  <c:v>2.9985403E7</c:v>
                </c:pt>
                <c:pt idx="16818">
                  <c:v>3.278333E7</c:v>
                </c:pt>
                <c:pt idx="16819">
                  <c:v>3.4643273E7</c:v>
                </c:pt>
                <c:pt idx="16820">
                  <c:v>3.3813595E7</c:v>
                </c:pt>
                <c:pt idx="16821">
                  <c:v>3.1314807E7</c:v>
                </c:pt>
                <c:pt idx="16822">
                  <c:v>3.0168969E7</c:v>
                </c:pt>
                <c:pt idx="16823">
                  <c:v>3.1911713E7</c:v>
                </c:pt>
                <c:pt idx="16824">
                  <c:v>3.4874665E7</c:v>
                </c:pt>
                <c:pt idx="16825">
                  <c:v>3.5657538E7</c:v>
                </c:pt>
                <c:pt idx="16826">
                  <c:v>3.3820953E7</c:v>
                </c:pt>
                <c:pt idx="16827">
                  <c:v>3.110462E7</c:v>
                </c:pt>
                <c:pt idx="16828">
                  <c:v>3.0582939E7</c:v>
                </c:pt>
                <c:pt idx="16829">
                  <c:v>3.2659902E7</c:v>
                </c:pt>
                <c:pt idx="16830">
                  <c:v>3.5627747E7</c:v>
                </c:pt>
                <c:pt idx="16831">
                  <c:v>3.6118444E7</c:v>
                </c:pt>
                <c:pt idx="16832">
                  <c:v>3.3839637E7</c:v>
                </c:pt>
                <c:pt idx="16833">
                  <c:v>3.1141827E7</c:v>
                </c:pt>
                <c:pt idx="16834">
                  <c:v>3.116974E7</c:v>
                </c:pt>
                <c:pt idx="16835">
                  <c:v>3.3785391E7</c:v>
                </c:pt>
                <c:pt idx="16836">
                  <c:v>3.6539858E7</c:v>
                </c:pt>
                <c:pt idx="16837">
                  <c:v>3.6350192E7</c:v>
                </c:pt>
                <c:pt idx="16838">
                  <c:v>3.4035866E7</c:v>
                </c:pt>
                <c:pt idx="16839">
                  <c:v>3.1941029E7</c:v>
                </c:pt>
                <c:pt idx="16840">
                  <c:v>3.2335331E7</c:v>
                </c:pt>
                <c:pt idx="16841">
                  <c:v>3.4757036E7</c:v>
                </c:pt>
                <c:pt idx="16842">
                  <c:v>3.7009112E7</c:v>
                </c:pt>
                <c:pt idx="16843">
                  <c:v>3.6046026E7</c:v>
                </c:pt>
                <c:pt idx="16844">
                  <c:v>3.305451E7</c:v>
                </c:pt>
                <c:pt idx="16845">
                  <c:v>3.109673E7</c:v>
                </c:pt>
                <c:pt idx="16846">
                  <c:v>3.2210412E7</c:v>
                </c:pt>
                <c:pt idx="16847">
                  <c:v>3.5007423E7</c:v>
                </c:pt>
                <c:pt idx="16848">
                  <c:v>3.6309859E7</c:v>
                </c:pt>
                <c:pt idx="16849">
                  <c:v>3.4494004E7</c:v>
                </c:pt>
                <c:pt idx="16850">
                  <c:v>3.1488998E7</c:v>
                </c:pt>
                <c:pt idx="16851">
                  <c:v>3.0067283E7</c:v>
                </c:pt>
                <c:pt idx="16852">
                  <c:v>3.1690888E7</c:v>
                </c:pt>
                <c:pt idx="16853">
                  <c:v>3.4568878E7</c:v>
                </c:pt>
                <c:pt idx="16854">
                  <c:v>3.5510952E7</c:v>
                </c:pt>
                <c:pt idx="16855">
                  <c:v>3.3359519E7</c:v>
                </c:pt>
                <c:pt idx="16856">
                  <c:v>3.0454216E7</c:v>
                </c:pt>
                <c:pt idx="16857">
                  <c:v>2.9876332E7</c:v>
                </c:pt>
                <c:pt idx="16858">
                  <c:v>3.192478E7</c:v>
                </c:pt>
                <c:pt idx="16859">
                  <c:v>3.4357067E7</c:v>
                </c:pt>
                <c:pt idx="16860">
                  <c:v>3.4569232E7</c:v>
                </c:pt>
                <c:pt idx="16861">
                  <c:v>3.2415332E7</c:v>
                </c:pt>
                <c:pt idx="16862">
                  <c:v>2.9754828E7</c:v>
                </c:pt>
                <c:pt idx="16863">
                  <c:v>2.9495883E7</c:v>
                </c:pt>
                <c:pt idx="16864">
                  <c:v>3.1669131E7</c:v>
                </c:pt>
                <c:pt idx="16865">
                  <c:v>3.3544159E7</c:v>
                </c:pt>
                <c:pt idx="16866">
                  <c:v>3.3087903E7</c:v>
                </c:pt>
                <c:pt idx="16867">
                  <c:v>3.0667635E7</c:v>
                </c:pt>
                <c:pt idx="16868">
                  <c:v>2.8501044E7</c:v>
                </c:pt>
                <c:pt idx="16869">
                  <c:v>2.8767225E7</c:v>
                </c:pt>
                <c:pt idx="16870">
                  <c:v>3.0928105E7</c:v>
                </c:pt>
                <c:pt idx="16871">
                  <c:v>3.2866869E7</c:v>
                </c:pt>
                <c:pt idx="16872">
                  <c:v>3.2015152E7</c:v>
                </c:pt>
                <c:pt idx="16873">
                  <c:v>2.9449856E7</c:v>
                </c:pt>
                <c:pt idx="16874">
                  <c:v>2.7463031E7</c:v>
                </c:pt>
                <c:pt idx="16875">
                  <c:v>2.8303155E7</c:v>
                </c:pt>
                <c:pt idx="16876">
                  <c:v>3.0503604E7</c:v>
                </c:pt>
                <c:pt idx="16877">
                  <c:v>3.1944516E7</c:v>
                </c:pt>
                <c:pt idx="16878">
                  <c:v>3.080778E7</c:v>
                </c:pt>
                <c:pt idx="16879">
                  <c:v>2.8225904E7</c:v>
                </c:pt>
                <c:pt idx="16880">
                  <c:v>2.6911169E7</c:v>
                </c:pt>
                <c:pt idx="16881">
                  <c:v>2.8016449E7</c:v>
                </c:pt>
                <c:pt idx="16882">
                  <c:v>3.0135761E7</c:v>
                </c:pt>
                <c:pt idx="16883">
                  <c:v>3.1127424E7</c:v>
                </c:pt>
                <c:pt idx="16884">
                  <c:v>2.9223951E7</c:v>
                </c:pt>
                <c:pt idx="16885">
                  <c:v>2.6677539E7</c:v>
                </c:pt>
                <c:pt idx="16886">
                  <c:v>2.5770158E7</c:v>
                </c:pt>
                <c:pt idx="16887">
                  <c:v>2.7301503E7</c:v>
                </c:pt>
                <c:pt idx="16888">
                  <c:v>2.934489E7</c:v>
                </c:pt>
                <c:pt idx="16889">
                  <c:v>3.0025825E7</c:v>
                </c:pt>
                <c:pt idx="16890">
                  <c:v>2.7999578E7</c:v>
                </c:pt>
                <c:pt idx="16891">
                  <c:v>2.5724609E7</c:v>
                </c:pt>
                <c:pt idx="16892">
                  <c:v>2.5449493E7</c:v>
                </c:pt>
                <c:pt idx="16893">
                  <c:v>2.7499646E7</c:v>
                </c:pt>
                <c:pt idx="16894">
                  <c:v>2.9611599E7</c:v>
                </c:pt>
                <c:pt idx="16895">
                  <c:v>2.9956322E7</c:v>
                </c:pt>
                <c:pt idx="16896">
                  <c:v>2.7871215E7</c:v>
                </c:pt>
                <c:pt idx="16897">
                  <c:v>2.5781833E7</c:v>
                </c:pt>
                <c:pt idx="16898">
                  <c:v>2.591267E7</c:v>
                </c:pt>
                <c:pt idx="16899">
                  <c:v>2.8262421E7</c:v>
                </c:pt>
                <c:pt idx="16900">
                  <c:v>3.0501416E7</c:v>
                </c:pt>
                <c:pt idx="16901">
                  <c:v>3.0357668E7</c:v>
                </c:pt>
                <c:pt idx="16902">
                  <c:v>2.8026388E7</c:v>
                </c:pt>
                <c:pt idx="16903">
                  <c:v>2.6291604E7</c:v>
                </c:pt>
                <c:pt idx="16904">
                  <c:v>2.6865801E7</c:v>
                </c:pt>
                <c:pt idx="16905">
                  <c:v>2.9254998E7</c:v>
                </c:pt>
                <c:pt idx="16906">
                  <c:v>3.0837269E7</c:v>
                </c:pt>
                <c:pt idx="16907">
                  <c:v>3.020618E7</c:v>
                </c:pt>
                <c:pt idx="16908">
                  <c:v>2.7906927E7</c:v>
                </c:pt>
                <c:pt idx="16909">
                  <c:v>2.6492614E7</c:v>
                </c:pt>
                <c:pt idx="16910">
                  <c:v>2.76759E7</c:v>
                </c:pt>
                <c:pt idx="16911">
                  <c:v>3.0209868E7</c:v>
                </c:pt>
                <c:pt idx="16912">
                  <c:v>3.1353425E7</c:v>
                </c:pt>
                <c:pt idx="16913">
                  <c:v>2.9943505E7</c:v>
                </c:pt>
                <c:pt idx="16914">
                  <c:v>2.766695E7</c:v>
                </c:pt>
                <c:pt idx="16915">
                  <c:v>2.663907E7</c:v>
                </c:pt>
                <c:pt idx="16916">
                  <c:v>2.812047E7</c:v>
                </c:pt>
                <c:pt idx="16917">
                  <c:v>3.0574197E7</c:v>
                </c:pt>
                <c:pt idx="16918">
                  <c:v>3.1627353E7</c:v>
                </c:pt>
                <c:pt idx="16919">
                  <c:v>3.0057336E7</c:v>
                </c:pt>
                <c:pt idx="16920">
                  <c:v>2.7671728E7</c:v>
                </c:pt>
                <c:pt idx="16921">
                  <c:v>2.7164253E7</c:v>
                </c:pt>
                <c:pt idx="16922">
                  <c:v>2.9180802E7</c:v>
                </c:pt>
                <c:pt idx="16923">
                  <c:v>3.1525859E7</c:v>
                </c:pt>
                <c:pt idx="16924">
                  <c:v>3.2186635E7</c:v>
                </c:pt>
                <c:pt idx="16925">
                  <c:v>3.0392758E7</c:v>
                </c:pt>
                <c:pt idx="16926">
                  <c:v>2.8209176E7</c:v>
                </c:pt>
                <c:pt idx="16927">
                  <c:v>2.816892E7</c:v>
                </c:pt>
                <c:pt idx="16928">
                  <c:v>3.0533521E7</c:v>
                </c:pt>
                <c:pt idx="16929">
                  <c:v>3.2836307E7</c:v>
                </c:pt>
                <c:pt idx="16930">
                  <c:v>3.2968909E7</c:v>
                </c:pt>
                <c:pt idx="16931">
                  <c:v>3.0596365E7</c:v>
                </c:pt>
                <c:pt idx="16932">
                  <c:v>2.8497878E7</c:v>
                </c:pt>
                <c:pt idx="16933">
                  <c:v>2.9045521E7</c:v>
                </c:pt>
                <c:pt idx="16934">
                  <c:v>3.1631886E7</c:v>
                </c:pt>
                <c:pt idx="16935">
                  <c:v>3.3684962E7</c:v>
                </c:pt>
                <c:pt idx="16936">
                  <c:v>3.3393318E7</c:v>
                </c:pt>
                <c:pt idx="16937">
                  <c:v>3.0931826E7</c:v>
                </c:pt>
                <c:pt idx="16938">
                  <c:v>2.9064722E7</c:v>
                </c:pt>
                <c:pt idx="16939">
                  <c:v>3.016328E7</c:v>
                </c:pt>
                <c:pt idx="16940">
                  <c:v>3.3046156E7</c:v>
                </c:pt>
                <c:pt idx="16941">
                  <c:v>3.4707891E7</c:v>
                </c:pt>
                <c:pt idx="16942">
                  <c:v>3.3740936E7</c:v>
                </c:pt>
                <c:pt idx="16943">
                  <c:v>3.1102192E7</c:v>
                </c:pt>
                <c:pt idx="16944">
                  <c:v>2.9903336E7</c:v>
                </c:pt>
                <c:pt idx="16945">
                  <c:v>3.1467535E7</c:v>
                </c:pt>
                <c:pt idx="16946">
                  <c:v>3.4310175E7</c:v>
                </c:pt>
                <c:pt idx="16947">
                  <c:v>3.5328511E7</c:v>
                </c:pt>
                <c:pt idx="16948">
                  <c:v>3.3535154E7</c:v>
                </c:pt>
                <c:pt idx="16949">
                  <c:v>3.079533E7</c:v>
                </c:pt>
                <c:pt idx="16950">
                  <c:v>2.9980771E7</c:v>
                </c:pt>
                <c:pt idx="16951">
                  <c:v>3.2134729E7</c:v>
                </c:pt>
                <c:pt idx="16952">
                  <c:v>3.4732426E7</c:v>
                </c:pt>
                <c:pt idx="16953">
                  <c:v>3.5316291E7</c:v>
                </c:pt>
                <c:pt idx="16954">
                  <c:v>3.3358724E7</c:v>
                </c:pt>
                <c:pt idx="16955">
                  <c:v>3.0730005E7</c:v>
                </c:pt>
                <c:pt idx="16956">
                  <c:v>3.0660029E7</c:v>
                </c:pt>
                <c:pt idx="16957">
                  <c:v>3.3014953E7</c:v>
                </c:pt>
                <c:pt idx="16958">
                  <c:v>3.5599178E7</c:v>
                </c:pt>
                <c:pt idx="16959">
                  <c:v>3.5472103E7</c:v>
                </c:pt>
                <c:pt idx="16960">
                  <c:v>3.3032257E7</c:v>
                </c:pt>
                <c:pt idx="16961">
                  <c:v>3.089761E7</c:v>
                </c:pt>
                <c:pt idx="16962">
                  <c:v>3.1250695E7</c:v>
                </c:pt>
                <c:pt idx="16963">
                  <c:v>3.4064297E7</c:v>
                </c:pt>
                <c:pt idx="16964">
                  <c:v>3.6187571E7</c:v>
                </c:pt>
                <c:pt idx="16965">
                  <c:v>3.5629938E7</c:v>
                </c:pt>
                <c:pt idx="16966">
                  <c:v>3.286892E7</c:v>
                </c:pt>
                <c:pt idx="16967">
                  <c:v>3.0884771E7</c:v>
                </c:pt>
                <c:pt idx="16968">
                  <c:v>3.2116606E7</c:v>
                </c:pt>
                <c:pt idx="16969">
                  <c:v>3.5253997E7</c:v>
                </c:pt>
                <c:pt idx="16970">
                  <c:v>3.6972628E7</c:v>
                </c:pt>
                <c:pt idx="16971">
                  <c:v>3.5665524E7</c:v>
                </c:pt>
                <c:pt idx="16972">
                  <c:v>3.276918E7</c:v>
                </c:pt>
                <c:pt idx="16973">
                  <c:v>3.133788E7</c:v>
                </c:pt>
                <c:pt idx="16974">
                  <c:v>3.2843519E7</c:v>
                </c:pt>
                <c:pt idx="16975">
                  <c:v>3.5795591E7</c:v>
                </c:pt>
                <c:pt idx="16976">
                  <c:v>3.6803651E7</c:v>
                </c:pt>
                <c:pt idx="16977">
                  <c:v>3.4742417E7</c:v>
                </c:pt>
                <c:pt idx="16978">
                  <c:v>3.1880442E7</c:v>
                </c:pt>
                <c:pt idx="16979">
                  <c:v>3.0902171E7</c:v>
                </c:pt>
                <c:pt idx="16980">
                  <c:v>3.2773751E7</c:v>
                </c:pt>
                <c:pt idx="16981">
                  <c:v>3.5305274E7</c:v>
                </c:pt>
                <c:pt idx="16982">
                  <c:v>3.5602298E7</c:v>
                </c:pt>
                <c:pt idx="16983">
                  <c:v>3.3317224E7</c:v>
                </c:pt>
                <c:pt idx="16984">
                  <c:v>3.0664396E7</c:v>
                </c:pt>
                <c:pt idx="16985">
                  <c:v>3.0406E7</c:v>
                </c:pt>
                <c:pt idx="16986">
                  <c:v>3.2770265E7</c:v>
                </c:pt>
                <c:pt idx="16987">
                  <c:v>3.5140478E7</c:v>
                </c:pt>
                <c:pt idx="16988">
                  <c:v>3.4764181E7</c:v>
                </c:pt>
                <c:pt idx="16989">
                  <c:v>3.2001961E7</c:v>
                </c:pt>
                <c:pt idx="16990">
                  <c:v>2.9844089E7</c:v>
                </c:pt>
                <c:pt idx="16991">
                  <c:v>3.0251549E7</c:v>
                </c:pt>
                <c:pt idx="16992">
                  <c:v>3.2663742E7</c:v>
                </c:pt>
                <c:pt idx="16993">
                  <c:v>3.4399957E7</c:v>
                </c:pt>
                <c:pt idx="16994">
                  <c:v>3.3543143E7</c:v>
                </c:pt>
                <c:pt idx="16995">
                  <c:v>3.0449379E7</c:v>
                </c:pt>
                <c:pt idx="16996">
                  <c:v>2.8464683E7</c:v>
                </c:pt>
                <c:pt idx="16997">
                  <c:v>2.930963E7</c:v>
                </c:pt>
                <c:pt idx="16998">
                  <c:v>3.1927445E7</c:v>
                </c:pt>
                <c:pt idx="16999">
                  <c:v>3.3359437E7</c:v>
                </c:pt>
                <c:pt idx="17000">
                  <c:v>3.1886881E7</c:v>
                </c:pt>
                <c:pt idx="17001">
                  <c:v>2.9139149E7</c:v>
                </c:pt>
                <c:pt idx="17002">
                  <c:v>2.7727171E7</c:v>
                </c:pt>
                <c:pt idx="17003">
                  <c:v>2.8993114E7</c:v>
                </c:pt>
                <c:pt idx="17004">
                  <c:v>3.1547143E7</c:v>
                </c:pt>
                <c:pt idx="17005">
                  <c:v>3.2451613E7</c:v>
                </c:pt>
                <c:pt idx="17006">
                  <c:v>3.0891415E7</c:v>
                </c:pt>
                <c:pt idx="17007">
                  <c:v>2.819695E7</c:v>
                </c:pt>
                <c:pt idx="17008">
                  <c:v>2.7386307E7</c:v>
                </c:pt>
                <c:pt idx="17009">
                  <c:v>2.8928851E7</c:v>
                </c:pt>
                <c:pt idx="17010">
                  <c:v>3.1407656E7</c:v>
                </c:pt>
                <c:pt idx="17011">
                  <c:v>3.1685374E7</c:v>
                </c:pt>
                <c:pt idx="17012">
                  <c:v>2.9629487E7</c:v>
                </c:pt>
                <c:pt idx="17013">
                  <c:v>2.7222191E7</c:v>
                </c:pt>
                <c:pt idx="17014">
                  <c:v>2.6717635E7</c:v>
                </c:pt>
                <c:pt idx="17015">
                  <c:v>2.8603214E7</c:v>
                </c:pt>
                <c:pt idx="17016">
                  <c:v>3.0916207E7</c:v>
                </c:pt>
                <c:pt idx="17017">
                  <c:v>3.0749218E7</c:v>
                </c:pt>
                <c:pt idx="17018">
                  <c:v>2.8652283E7</c:v>
                </c:pt>
                <c:pt idx="17019">
                  <c:v>2.6537982E7</c:v>
                </c:pt>
                <c:pt idx="17020">
                  <c:v>2.6676921E7</c:v>
                </c:pt>
                <c:pt idx="17021">
                  <c:v>2.8786004E7</c:v>
                </c:pt>
                <c:pt idx="17022">
                  <c:v>3.0775911E7</c:v>
                </c:pt>
                <c:pt idx="17023">
                  <c:v>3.0227631E7</c:v>
                </c:pt>
                <c:pt idx="17024">
                  <c:v>2.7950586E7</c:v>
                </c:pt>
                <c:pt idx="17025">
                  <c:v>2.61647E7</c:v>
                </c:pt>
                <c:pt idx="17026">
                  <c:v>2.6814089E7</c:v>
                </c:pt>
                <c:pt idx="17027">
                  <c:v>2.9073001E7</c:v>
                </c:pt>
                <c:pt idx="17028">
                  <c:v>3.0627957E7</c:v>
                </c:pt>
                <c:pt idx="17029">
                  <c:v>2.9425264E7</c:v>
                </c:pt>
                <c:pt idx="17030">
                  <c:v>2.6925116E7</c:v>
                </c:pt>
                <c:pt idx="17031">
                  <c:v>2.5419741E7</c:v>
                </c:pt>
                <c:pt idx="17032">
                  <c:v>2.6454812E7</c:v>
                </c:pt>
                <c:pt idx="17033">
                  <c:v>2.8806338E7</c:v>
                </c:pt>
                <c:pt idx="17034">
                  <c:v>3.0073761E7</c:v>
                </c:pt>
                <c:pt idx="17035">
                  <c:v>2.8683684E7</c:v>
                </c:pt>
                <c:pt idx="17036">
                  <c:v>2.6093663E7</c:v>
                </c:pt>
                <c:pt idx="17037">
                  <c:v>2.5108308E7</c:v>
                </c:pt>
                <c:pt idx="17038">
                  <c:v>2.6665201E7</c:v>
                </c:pt>
                <c:pt idx="17039">
                  <c:v>2.9138423E7</c:v>
                </c:pt>
                <c:pt idx="17040">
                  <c:v>3.0012846E7</c:v>
                </c:pt>
                <c:pt idx="17041">
                  <c:v>2.8416466E7</c:v>
                </c:pt>
                <c:pt idx="17042">
                  <c:v>2.6201879E7</c:v>
                </c:pt>
                <c:pt idx="17043">
                  <c:v>2.5613815E7</c:v>
                </c:pt>
                <c:pt idx="17044">
                  <c:v>2.7529122E7</c:v>
                </c:pt>
                <c:pt idx="17045">
                  <c:v>3.007555E7</c:v>
                </c:pt>
                <c:pt idx="17046">
                  <c:v>3.0338604E7</c:v>
                </c:pt>
                <c:pt idx="17047">
                  <c:v>2.8452053E7</c:v>
                </c:pt>
                <c:pt idx="17048">
                  <c:v>2.6388535E7</c:v>
                </c:pt>
                <c:pt idx="17049">
                  <c:v>2.6464304E7</c:v>
                </c:pt>
                <c:pt idx="17050">
                  <c:v>2.8777631E7</c:v>
                </c:pt>
                <c:pt idx="17051">
                  <c:v>3.097381E7</c:v>
                </c:pt>
                <c:pt idx="17052">
                  <c:v>3.1047483E7</c:v>
                </c:pt>
                <c:pt idx="17053">
                  <c:v>2.8902485E7</c:v>
                </c:pt>
                <c:pt idx="17054">
                  <c:v>2.7032381E7</c:v>
                </c:pt>
                <c:pt idx="17055">
                  <c:v>2.7634085E7</c:v>
                </c:pt>
                <c:pt idx="17056">
                  <c:v>3.0274641E7</c:v>
                </c:pt>
                <c:pt idx="17057">
                  <c:v>3.2455966E7</c:v>
                </c:pt>
                <c:pt idx="17058">
                  <c:v>3.1666375E7</c:v>
                </c:pt>
                <c:pt idx="17059">
                  <c:v>2.9472131E7</c:v>
                </c:pt>
                <c:pt idx="17060">
                  <c:v>2.7847415E7</c:v>
                </c:pt>
                <c:pt idx="17061">
                  <c:v>2.8913334E7</c:v>
                </c:pt>
                <c:pt idx="17062">
                  <c:v>3.1397101E7</c:v>
                </c:pt>
                <c:pt idx="17063">
                  <c:v>3.2803009E7</c:v>
                </c:pt>
                <c:pt idx="17064">
                  <c:v>3.1655837E7</c:v>
                </c:pt>
                <c:pt idx="17065">
                  <c:v>2.9014806E7</c:v>
                </c:pt>
                <c:pt idx="17066">
                  <c:v>2.7923561E7</c:v>
                </c:pt>
                <c:pt idx="17067">
                  <c:v>2.9360189E7</c:v>
                </c:pt>
                <c:pt idx="17068">
                  <c:v>3.1785968E7</c:v>
                </c:pt>
                <c:pt idx="17069">
                  <c:v>3.3039467E7</c:v>
                </c:pt>
                <c:pt idx="17070">
                  <c:v>3.1279397E7</c:v>
                </c:pt>
                <c:pt idx="17071">
                  <c:v>2.8873465E7</c:v>
                </c:pt>
                <c:pt idx="17072">
                  <c:v>2.8210354E7</c:v>
                </c:pt>
                <c:pt idx="17073">
                  <c:v>3.0225515E7</c:v>
                </c:pt>
                <c:pt idx="17074">
                  <c:v>3.2852846E7</c:v>
                </c:pt>
                <c:pt idx="17075">
                  <c:v>3.35898E7</c:v>
                </c:pt>
                <c:pt idx="17076">
                  <c:v>3.1905312E7</c:v>
                </c:pt>
                <c:pt idx="17077">
                  <c:v>2.952365E7</c:v>
                </c:pt>
                <c:pt idx="17078">
                  <c:v>2.9267288E7</c:v>
                </c:pt>
                <c:pt idx="17079">
                  <c:v>3.1718084E7</c:v>
                </c:pt>
                <c:pt idx="17080">
                  <c:v>3.4360637E7</c:v>
                </c:pt>
                <c:pt idx="17081">
                  <c:v>3.4498549E7</c:v>
                </c:pt>
                <c:pt idx="17082">
                  <c:v>3.1897137E7</c:v>
                </c:pt>
                <c:pt idx="17083">
                  <c:v>2.9657934E7</c:v>
                </c:pt>
                <c:pt idx="17084">
                  <c:v>2.9835819E7</c:v>
                </c:pt>
                <c:pt idx="17085">
                  <c:v>3.2259611E7</c:v>
                </c:pt>
                <c:pt idx="17086">
                  <c:v>3.442889E7</c:v>
                </c:pt>
                <c:pt idx="17087">
                  <c:v>3.4000739E7</c:v>
                </c:pt>
                <c:pt idx="17088">
                  <c:v>3.152411E7</c:v>
                </c:pt>
                <c:pt idx="17089">
                  <c:v>2.9520314E7</c:v>
                </c:pt>
                <c:pt idx="17090">
                  <c:v>3.0247853E7</c:v>
                </c:pt>
                <c:pt idx="17091">
                  <c:v>3.2899961E7</c:v>
                </c:pt>
                <c:pt idx="17092">
                  <c:v>3.4459189E7</c:v>
                </c:pt>
                <c:pt idx="17093">
                  <c:v>3.3173167E7</c:v>
                </c:pt>
                <c:pt idx="17094">
                  <c:v>3.0559787E7</c:v>
                </c:pt>
                <c:pt idx="17095">
                  <c:v>2.9279931E7</c:v>
                </c:pt>
                <c:pt idx="17096">
                  <c:v>3.0748727E7</c:v>
                </c:pt>
                <c:pt idx="17097">
                  <c:v>3.3668598E7</c:v>
                </c:pt>
                <c:pt idx="17098">
                  <c:v>3.5224995E7</c:v>
                </c:pt>
                <c:pt idx="17099">
                  <c:v>3.3505379E7</c:v>
                </c:pt>
                <c:pt idx="17100">
                  <c:v>3.0710451E7</c:v>
                </c:pt>
                <c:pt idx="17101">
                  <c:v>2.9763723E7</c:v>
                </c:pt>
                <c:pt idx="17102">
                  <c:v>3.1498731E7</c:v>
                </c:pt>
                <c:pt idx="17103">
                  <c:v>3.4229211E7</c:v>
                </c:pt>
                <c:pt idx="17104">
                  <c:v>3.5032636E7</c:v>
                </c:pt>
                <c:pt idx="17105">
                  <c:v>3.2927968E7</c:v>
                </c:pt>
                <c:pt idx="17106">
                  <c:v>3.0356901E7</c:v>
                </c:pt>
                <c:pt idx="17107">
                  <c:v>3.0026974E7</c:v>
                </c:pt>
                <c:pt idx="17108">
                  <c:v>3.2400707E7</c:v>
                </c:pt>
                <c:pt idx="17109">
                  <c:v>3.4661291E7</c:v>
                </c:pt>
                <c:pt idx="17110">
                  <c:v>3.4583852E7</c:v>
                </c:pt>
                <c:pt idx="17111">
                  <c:v>3.1873439E7</c:v>
                </c:pt>
                <c:pt idx="17112">
                  <c:v>2.9487551E7</c:v>
                </c:pt>
                <c:pt idx="17113">
                  <c:v>2.9652519E7</c:v>
                </c:pt>
                <c:pt idx="17114">
                  <c:v>3.2370018E7</c:v>
                </c:pt>
                <c:pt idx="17115">
                  <c:v>3.4639003E7</c:v>
                </c:pt>
                <c:pt idx="17116">
                  <c:v>3.4059035E7</c:v>
                </c:pt>
                <c:pt idx="17117">
                  <c:v>3.1324394E7</c:v>
                </c:pt>
                <c:pt idx="17118">
                  <c:v>2.934987E7</c:v>
                </c:pt>
                <c:pt idx="17119">
                  <c:v>3.0155911E7</c:v>
                </c:pt>
                <c:pt idx="17120">
                  <c:v>3.2837306E7</c:v>
                </c:pt>
                <c:pt idx="17121">
                  <c:v>3.4180258E7</c:v>
                </c:pt>
                <c:pt idx="17122">
                  <c:v>3.3229199E7</c:v>
                </c:pt>
                <c:pt idx="17123">
                  <c:v>3.0482423E7</c:v>
                </c:pt>
                <c:pt idx="17124">
                  <c:v>2.9027676E7</c:v>
                </c:pt>
                <c:pt idx="17125">
                  <c:v>3.0198804E7</c:v>
                </c:pt>
                <c:pt idx="17126">
                  <c:v>3.2787769E7</c:v>
                </c:pt>
                <c:pt idx="17127">
                  <c:v>3.3879873E7</c:v>
                </c:pt>
                <c:pt idx="17128">
                  <c:v>3.2073784E7</c:v>
                </c:pt>
                <c:pt idx="17129">
                  <c:v>2.9434413E7</c:v>
                </c:pt>
                <c:pt idx="17130">
                  <c:v>2.8621741E7</c:v>
                </c:pt>
                <c:pt idx="17131">
                  <c:v>3.0661932E7</c:v>
                </c:pt>
                <c:pt idx="17132">
                  <c:v>3.3243111E7</c:v>
                </c:pt>
                <c:pt idx="17133">
                  <c:v>3.3811815E7</c:v>
                </c:pt>
                <c:pt idx="17134">
                  <c:v>3.1841859E7</c:v>
                </c:pt>
                <c:pt idx="17135">
                  <c:v>2.9228458E7</c:v>
                </c:pt>
                <c:pt idx="17136">
                  <c:v>2.8921233E7</c:v>
                </c:pt>
                <c:pt idx="17137">
                  <c:v>3.0830441E7</c:v>
                </c:pt>
                <c:pt idx="17138">
                  <c:v>3.3162797E7</c:v>
                </c:pt>
                <c:pt idx="17139">
                  <c:v>3.3196787E7</c:v>
                </c:pt>
                <c:pt idx="17140">
                  <c:v>3.0523335E7</c:v>
                </c:pt>
                <c:pt idx="17141">
                  <c:v>2.8266667E7</c:v>
                </c:pt>
                <c:pt idx="17142">
                  <c:v>2.8477366E7</c:v>
                </c:pt>
                <c:pt idx="17143">
                  <c:v>3.0578491E7</c:v>
                </c:pt>
                <c:pt idx="17144">
                  <c:v>3.2115476E7</c:v>
                </c:pt>
                <c:pt idx="17145">
                  <c:v>3.1397836E7</c:v>
                </c:pt>
                <c:pt idx="17146">
                  <c:v>2.8805071E7</c:v>
                </c:pt>
                <c:pt idx="17147">
                  <c:v>2.6861707E7</c:v>
                </c:pt>
                <c:pt idx="17148">
                  <c:v>2.7568572E7</c:v>
                </c:pt>
                <c:pt idx="17149">
                  <c:v>2.9957644E7</c:v>
                </c:pt>
                <c:pt idx="17150">
                  <c:v>3.1700678E7</c:v>
                </c:pt>
                <c:pt idx="17151">
                  <c:v>3.0771794E7</c:v>
                </c:pt>
                <c:pt idx="17152">
                  <c:v>2.8197507E7</c:v>
                </c:pt>
                <c:pt idx="17153">
                  <c:v>2.6748319E7</c:v>
                </c:pt>
                <c:pt idx="17154">
                  <c:v>2.798146E7</c:v>
                </c:pt>
                <c:pt idx="17155">
                  <c:v>3.0223889E7</c:v>
                </c:pt>
                <c:pt idx="17156">
                  <c:v>3.1424682E7</c:v>
                </c:pt>
                <c:pt idx="17157">
                  <c:v>3.0245966E7</c:v>
                </c:pt>
                <c:pt idx="17158">
                  <c:v>2.7749243E7</c:v>
                </c:pt>
                <c:pt idx="17159">
                  <c:v>2.6702933E7</c:v>
                </c:pt>
                <c:pt idx="17160">
                  <c:v>2.8202078E7</c:v>
                </c:pt>
                <c:pt idx="17161">
                  <c:v>3.0769366E7</c:v>
                </c:pt>
                <c:pt idx="17162">
                  <c:v>3.1599073E7</c:v>
                </c:pt>
                <c:pt idx="17163">
                  <c:v>2.970361E7</c:v>
                </c:pt>
                <c:pt idx="17164">
                  <c:v>2.7191467E7</c:v>
                </c:pt>
                <c:pt idx="17165">
                  <c:v>2.6595399E7</c:v>
                </c:pt>
                <c:pt idx="17166">
                  <c:v>2.8494699E7</c:v>
                </c:pt>
                <c:pt idx="17167">
                  <c:v>3.0727589E7</c:v>
                </c:pt>
                <c:pt idx="17168">
                  <c:v>3.1408424E7</c:v>
                </c:pt>
                <c:pt idx="17169">
                  <c:v>2.9271866E7</c:v>
                </c:pt>
                <c:pt idx="17170">
                  <c:v>2.6897459E7</c:v>
                </c:pt>
                <c:pt idx="17171">
                  <c:v>2.6929374E7</c:v>
                </c:pt>
                <c:pt idx="17172">
                  <c:v>2.9081438E7</c:v>
                </c:pt>
                <c:pt idx="17173">
                  <c:v>3.1320388E7</c:v>
                </c:pt>
                <c:pt idx="17174">
                  <c:v>3.0788006E7</c:v>
                </c:pt>
                <c:pt idx="17175">
                  <c:v>2.8312148E7</c:v>
                </c:pt>
                <c:pt idx="17176">
                  <c:v>2.6468792E7</c:v>
                </c:pt>
                <c:pt idx="17177">
                  <c:v>2.7141735E7</c:v>
                </c:pt>
                <c:pt idx="17178">
                  <c:v>2.9690967E7</c:v>
                </c:pt>
                <c:pt idx="17179">
                  <c:v>3.1450452E7</c:v>
                </c:pt>
                <c:pt idx="17180">
                  <c:v>3.0677818E7</c:v>
                </c:pt>
                <c:pt idx="17181">
                  <c:v>2.7965181E7</c:v>
                </c:pt>
                <c:pt idx="17182">
                  <c:v>2.6383091E7</c:v>
                </c:pt>
                <c:pt idx="17183">
                  <c:v>2.7456362E7</c:v>
                </c:pt>
                <c:pt idx="17184">
                  <c:v>3.0056161E7</c:v>
                </c:pt>
                <c:pt idx="17185">
                  <c:v>3.1546897E7</c:v>
                </c:pt>
                <c:pt idx="17186">
                  <c:v>3.0122066E7</c:v>
                </c:pt>
                <c:pt idx="17187">
                  <c:v>2.763004E7</c:v>
                </c:pt>
                <c:pt idx="17188">
                  <c:v>2.6491256E7</c:v>
                </c:pt>
                <c:pt idx="17189">
                  <c:v>2.7813963E7</c:v>
                </c:pt>
                <c:pt idx="17190">
                  <c:v>3.0521308E7</c:v>
                </c:pt>
                <c:pt idx="17191">
                  <c:v>3.1563556E7</c:v>
                </c:pt>
                <c:pt idx="17192">
                  <c:v>3.0150315E7</c:v>
                </c:pt>
                <c:pt idx="17193">
                  <c:v>2.7722753E7</c:v>
                </c:pt>
                <c:pt idx="17194">
                  <c:v>2.7036491E7</c:v>
                </c:pt>
                <c:pt idx="17195">
                  <c:v>2.8861958E7</c:v>
                </c:pt>
                <c:pt idx="17196">
                  <c:v>3.1455353E7</c:v>
                </c:pt>
                <c:pt idx="17197">
                  <c:v>3.1933114E7</c:v>
                </c:pt>
                <c:pt idx="17198">
                  <c:v>3.0085786E7</c:v>
                </c:pt>
                <c:pt idx="17199">
                  <c:v>2.7921337E7</c:v>
                </c:pt>
                <c:pt idx="17200">
                  <c:v>2.7824548E7</c:v>
                </c:pt>
                <c:pt idx="17201">
                  <c:v>2.9803647E7</c:v>
                </c:pt>
                <c:pt idx="17202">
                  <c:v>3.2052493E7</c:v>
                </c:pt>
                <c:pt idx="17203">
                  <c:v>3.1786715E7</c:v>
                </c:pt>
                <c:pt idx="17204">
                  <c:v>2.9543095E7</c:v>
                </c:pt>
                <c:pt idx="17205">
                  <c:v>2.73326E7</c:v>
                </c:pt>
                <c:pt idx="17206">
                  <c:v>2.7741897E7</c:v>
                </c:pt>
                <c:pt idx="17207">
                  <c:v>3.0162123E7</c:v>
                </c:pt>
                <c:pt idx="17208">
                  <c:v>3.2114175E7</c:v>
                </c:pt>
                <c:pt idx="17209">
                  <c:v>3.1391659E7</c:v>
                </c:pt>
                <c:pt idx="17210">
                  <c:v>2.8885744E7</c:v>
                </c:pt>
                <c:pt idx="17211">
                  <c:v>2.7032367E7</c:v>
                </c:pt>
                <c:pt idx="17212">
                  <c:v>2.7894287E7</c:v>
                </c:pt>
                <c:pt idx="17213">
                  <c:v>3.0422132E7</c:v>
                </c:pt>
                <c:pt idx="17214">
                  <c:v>3.2237708E7</c:v>
                </c:pt>
                <c:pt idx="17215">
                  <c:v>3.1453694E7</c:v>
                </c:pt>
                <c:pt idx="17216">
                  <c:v>2.8866992E7</c:v>
                </c:pt>
                <c:pt idx="17217">
                  <c:v>2.7345631E7</c:v>
                </c:pt>
                <c:pt idx="17218">
                  <c:v>2.8776442E7</c:v>
                </c:pt>
                <c:pt idx="17219">
                  <c:v>3.1370235E7</c:v>
                </c:pt>
                <c:pt idx="17220">
                  <c:v>3.2657596E7</c:v>
                </c:pt>
                <c:pt idx="17221">
                  <c:v>3.1282759E7</c:v>
                </c:pt>
                <c:pt idx="17222">
                  <c:v>2.879064E7</c:v>
                </c:pt>
                <c:pt idx="17223">
                  <c:v>2.7949232E7</c:v>
                </c:pt>
                <c:pt idx="17224">
                  <c:v>2.990198E7</c:v>
                </c:pt>
                <c:pt idx="17225">
                  <c:v>3.2388789E7</c:v>
                </c:pt>
                <c:pt idx="17226">
                  <c:v>3.2899604E7</c:v>
                </c:pt>
                <c:pt idx="17227">
                  <c:v>3.1063313E7</c:v>
                </c:pt>
                <c:pt idx="17228">
                  <c:v>2.8524438E7</c:v>
                </c:pt>
                <c:pt idx="17229">
                  <c:v>2.8136917E7</c:v>
                </c:pt>
                <c:pt idx="17230">
                  <c:v>3.0350505E7</c:v>
                </c:pt>
                <c:pt idx="17231">
                  <c:v>3.2803094E7</c:v>
                </c:pt>
                <c:pt idx="17232">
                  <c:v>3.2866694E7</c:v>
                </c:pt>
                <c:pt idx="17233">
                  <c:v>3.0515462E7</c:v>
                </c:pt>
                <c:pt idx="17234">
                  <c:v>2.8362543E7</c:v>
                </c:pt>
                <c:pt idx="17235">
                  <c:v>2.8605354E7</c:v>
                </c:pt>
                <c:pt idx="17236">
                  <c:v>3.1102706E7</c:v>
                </c:pt>
                <c:pt idx="17237">
                  <c:v>3.3064894E7</c:v>
                </c:pt>
                <c:pt idx="17238">
                  <c:v>3.2728982E7</c:v>
                </c:pt>
                <c:pt idx="17239">
                  <c:v>3.0544122E7</c:v>
                </c:pt>
                <c:pt idx="17240">
                  <c:v>2.8711889E7</c:v>
                </c:pt>
                <c:pt idx="17241">
                  <c:v>2.9420192E7</c:v>
                </c:pt>
                <c:pt idx="17242">
                  <c:v>3.1963697E7</c:v>
                </c:pt>
                <c:pt idx="17243">
                  <c:v>3.362019E7</c:v>
                </c:pt>
                <c:pt idx="17244">
                  <c:v>3.2791486E7</c:v>
                </c:pt>
                <c:pt idx="17245">
                  <c:v>3.0192064E7</c:v>
                </c:pt>
                <c:pt idx="17246">
                  <c:v>2.8810429E7</c:v>
                </c:pt>
                <c:pt idx="17247">
                  <c:v>3.0106969E7</c:v>
                </c:pt>
                <c:pt idx="17248">
                  <c:v>3.2707258E7</c:v>
                </c:pt>
                <c:pt idx="17249">
                  <c:v>3.3931393E7</c:v>
                </c:pt>
                <c:pt idx="17250">
                  <c:v>3.2393916E7</c:v>
                </c:pt>
                <c:pt idx="17251">
                  <c:v>2.9853351E7</c:v>
                </c:pt>
                <c:pt idx="17252">
                  <c:v>2.8747138E7</c:v>
                </c:pt>
                <c:pt idx="17253">
                  <c:v>3.0509273E7</c:v>
                </c:pt>
                <c:pt idx="17254">
                  <c:v>3.3327833E7</c:v>
                </c:pt>
                <c:pt idx="17255">
                  <c:v>3.4191703E7</c:v>
                </c:pt>
                <c:pt idx="17256">
                  <c:v>3.2303299E7</c:v>
                </c:pt>
                <c:pt idx="17257">
                  <c:v>2.9578554E7</c:v>
                </c:pt>
                <c:pt idx="17258">
                  <c:v>2.9182467E7</c:v>
                </c:pt>
                <c:pt idx="17259">
                  <c:v>3.1136913E7</c:v>
                </c:pt>
                <c:pt idx="17260">
                  <c:v>3.3361517E7</c:v>
                </c:pt>
                <c:pt idx="17261">
                  <c:v>3.3271658E7</c:v>
                </c:pt>
                <c:pt idx="17262">
                  <c:v>3.101975E7</c:v>
                </c:pt>
                <c:pt idx="17263">
                  <c:v>2.8808006E7</c:v>
                </c:pt>
                <c:pt idx="17264">
                  <c:v>2.8854084E7</c:v>
                </c:pt>
                <c:pt idx="17265">
                  <c:v>3.1222317E7</c:v>
                </c:pt>
                <c:pt idx="17266">
                  <c:v>3.312777E7</c:v>
                </c:pt>
                <c:pt idx="17267">
                  <c:v>3.2406167E7</c:v>
                </c:pt>
                <c:pt idx="17268">
                  <c:v>3.0002856E7</c:v>
                </c:pt>
                <c:pt idx="17269">
                  <c:v>2.8119704E7</c:v>
                </c:pt>
                <c:pt idx="17270">
                  <c:v>2.8854168E7</c:v>
                </c:pt>
                <c:pt idx="17271">
                  <c:v>3.1326333E7</c:v>
                </c:pt>
                <c:pt idx="17272">
                  <c:v>3.3044414E7</c:v>
                </c:pt>
                <c:pt idx="17273">
                  <c:v>3.1990285E7</c:v>
                </c:pt>
                <c:pt idx="17274">
                  <c:v>2.9602588E7</c:v>
                </c:pt>
                <c:pt idx="17275">
                  <c:v>2.7998161E7</c:v>
                </c:pt>
                <c:pt idx="17276">
                  <c:v>2.9084863E7</c:v>
                </c:pt>
                <c:pt idx="17277">
                  <c:v>3.1565761E7</c:v>
                </c:pt>
                <c:pt idx="17278">
                  <c:v>3.2823906E7</c:v>
                </c:pt>
                <c:pt idx="17279">
                  <c:v>3.1341773E7</c:v>
                </c:pt>
                <c:pt idx="17280">
                  <c:v>2.8796441E7</c:v>
                </c:pt>
                <c:pt idx="17281">
                  <c:v>2.7775948E7</c:v>
                </c:pt>
                <c:pt idx="17282">
                  <c:v>2.941792E7</c:v>
                </c:pt>
                <c:pt idx="17283">
                  <c:v>3.1703721E7</c:v>
                </c:pt>
                <c:pt idx="17284">
                  <c:v>3.2395521E7</c:v>
                </c:pt>
                <c:pt idx="17285">
                  <c:v>3.0484449E7</c:v>
                </c:pt>
                <c:pt idx="17286">
                  <c:v>2.8086494E7</c:v>
                </c:pt>
                <c:pt idx="17287">
                  <c:v>2.7596862E7</c:v>
                </c:pt>
                <c:pt idx="17288">
                  <c:v>2.9664693E7</c:v>
                </c:pt>
                <c:pt idx="17289">
                  <c:v>3.1840876E7</c:v>
                </c:pt>
                <c:pt idx="17290">
                  <c:v>3.1782653E7</c:v>
                </c:pt>
                <c:pt idx="17291">
                  <c:v>2.9540223E7</c:v>
                </c:pt>
                <c:pt idx="17292">
                  <c:v>2.7259396E7</c:v>
                </c:pt>
                <c:pt idx="17293">
                  <c:v>2.7187708E7</c:v>
                </c:pt>
                <c:pt idx="17294">
                  <c:v>2.9397568E7</c:v>
                </c:pt>
                <c:pt idx="17295">
                  <c:v>3.1612472E7</c:v>
                </c:pt>
                <c:pt idx="17296">
                  <c:v>3.1338896E7</c:v>
                </c:pt>
                <c:pt idx="17297">
                  <c:v>2.89054E7</c:v>
                </c:pt>
                <c:pt idx="17298">
                  <c:v>2.699512E7</c:v>
                </c:pt>
                <c:pt idx="17299">
                  <c:v>2.7522929E7</c:v>
                </c:pt>
                <c:pt idx="17300">
                  <c:v>2.9897785E7</c:v>
                </c:pt>
                <c:pt idx="17301">
                  <c:v>3.1692065E7</c:v>
                </c:pt>
                <c:pt idx="17302">
                  <c:v>3.111345E7</c:v>
                </c:pt>
                <c:pt idx="17303">
                  <c:v>2.8931402E7</c:v>
                </c:pt>
                <c:pt idx="17304">
                  <c:v>2.7435632E7</c:v>
                </c:pt>
                <c:pt idx="17305">
                  <c:v>2.8599045E7</c:v>
                </c:pt>
                <c:pt idx="17306">
                  <c:v>3.1288924E7</c:v>
                </c:pt>
                <c:pt idx="17307">
                  <c:v>3.2463433E7</c:v>
                </c:pt>
                <c:pt idx="17308">
                  <c:v>3.0858522E7</c:v>
                </c:pt>
                <c:pt idx="17309">
                  <c:v>2.8352458E7</c:v>
                </c:pt>
                <c:pt idx="17310">
                  <c:v>2.7372864E7</c:v>
                </c:pt>
                <c:pt idx="17311">
                  <c:v>2.8906441E7</c:v>
                </c:pt>
                <c:pt idx="17312">
                  <c:v>3.1498073E7</c:v>
                </c:pt>
                <c:pt idx="17313">
                  <c:v>3.2540925E7</c:v>
                </c:pt>
                <c:pt idx="17314">
                  <c:v>3.072567E7</c:v>
                </c:pt>
                <c:pt idx="17315">
                  <c:v>2.822515E7</c:v>
                </c:pt>
                <c:pt idx="17316">
                  <c:v>2.7649298E7</c:v>
                </c:pt>
                <c:pt idx="17317">
                  <c:v>2.9767244E7</c:v>
                </c:pt>
                <c:pt idx="17318">
                  <c:v>3.2211916E7</c:v>
                </c:pt>
                <c:pt idx="17319">
                  <c:v>3.2633209E7</c:v>
                </c:pt>
                <c:pt idx="17320">
                  <c:v>3.065188E7</c:v>
                </c:pt>
                <c:pt idx="17321">
                  <c:v>2.8489207E7</c:v>
                </c:pt>
                <c:pt idx="17322">
                  <c:v>2.8441542E7</c:v>
                </c:pt>
                <c:pt idx="17323">
                  <c:v>3.0807963E7</c:v>
                </c:pt>
                <c:pt idx="17324">
                  <c:v>3.3024314E7</c:v>
                </c:pt>
                <c:pt idx="17325">
                  <c:v>3.271505E7</c:v>
                </c:pt>
                <c:pt idx="17326">
                  <c:v>3.0210593E7</c:v>
                </c:pt>
                <c:pt idx="17327">
                  <c:v>2.8156871E7</c:v>
                </c:pt>
                <c:pt idx="17328">
                  <c:v>2.8526562E7</c:v>
                </c:pt>
                <c:pt idx="17329">
                  <c:v>3.0945053E7</c:v>
                </c:pt>
                <c:pt idx="17330">
                  <c:v>3.2773331E7</c:v>
                </c:pt>
                <c:pt idx="17331">
                  <c:v>3.2011102E7</c:v>
                </c:pt>
                <c:pt idx="17332">
                  <c:v>2.9363066E7</c:v>
                </c:pt>
                <c:pt idx="17333">
                  <c:v>2.7622448E7</c:v>
                </c:pt>
                <c:pt idx="17334">
                  <c:v>2.8459032E7</c:v>
                </c:pt>
                <c:pt idx="17335">
                  <c:v>3.0931458E7</c:v>
                </c:pt>
                <c:pt idx="17336">
                  <c:v>3.2218746E7</c:v>
                </c:pt>
                <c:pt idx="17337">
                  <c:v>3.087907E7</c:v>
                </c:pt>
                <c:pt idx="17338">
                  <c:v>2.8457758E7</c:v>
                </c:pt>
                <c:pt idx="17339">
                  <c:v>2.7281346E7</c:v>
                </c:pt>
                <c:pt idx="17340">
                  <c:v>2.8816739E7</c:v>
                </c:pt>
                <c:pt idx="17341">
                  <c:v>3.1373851E7</c:v>
                </c:pt>
                <c:pt idx="17342">
                  <c:v>3.2347591E7</c:v>
                </c:pt>
                <c:pt idx="17343">
                  <c:v>3.0788175E7</c:v>
                </c:pt>
                <c:pt idx="17344">
                  <c:v>2.8321951E7</c:v>
                </c:pt>
                <c:pt idx="17345">
                  <c:v>2.7603738E7</c:v>
                </c:pt>
                <c:pt idx="17346">
                  <c:v>2.953905E7</c:v>
                </c:pt>
                <c:pt idx="17347">
                  <c:v>3.211427E7</c:v>
                </c:pt>
                <c:pt idx="17348">
                  <c:v>3.2784032E7</c:v>
                </c:pt>
                <c:pt idx="17349">
                  <c:v>3.0740012E7</c:v>
                </c:pt>
                <c:pt idx="17350">
                  <c:v>2.8447292E7</c:v>
                </c:pt>
                <c:pt idx="17351">
                  <c:v>2.8295196E7</c:v>
                </c:pt>
                <c:pt idx="17352">
                  <c:v>3.0500333E7</c:v>
                </c:pt>
                <c:pt idx="17353">
                  <c:v>3.2569601E7</c:v>
                </c:pt>
                <c:pt idx="17354">
                  <c:v>3.274718E7</c:v>
                </c:pt>
                <c:pt idx="17355">
                  <c:v>3.0628289E7</c:v>
                </c:pt>
                <c:pt idx="17356">
                  <c:v>2.8290753E7</c:v>
                </c:pt>
                <c:pt idx="17357">
                  <c:v>2.8532941E7</c:v>
                </c:pt>
                <c:pt idx="17358">
                  <c:v>3.1047403E7</c:v>
                </c:pt>
                <c:pt idx="17359">
                  <c:v>3.3035675E7</c:v>
                </c:pt>
                <c:pt idx="17360">
                  <c:v>3.258628E7</c:v>
                </c:pt>
                <c:pt idx="17361">
                  <c:v>3.0215401E7</c:v>
                </c:pt>
                <c:pt idx="17362">
                  <c:v>2.8453177E7</c:v>
                </c:pt>
                <c:pt idx="17363">
                  <c:v>2.9135257E7</c:v>
                </c:pt>
                <c:pt idx="17364">
                  <c:v>3.1925428E7</c:v>
                </c:pt>
                <c:pt idx="17365">
                  <c:v>3.3431264E7</c:v>
                </c:pt>
                <c:pt idx="17366">
                  <c:v>3.2515637E7</c:v>
                </c:pt>
                <c:pt idx="17367">
                  <c:v>2.9896215E7</c:v>
                </c:pt>
                <c:pt idx="17368">
                  <c:v>2.832461E7</c:v>
                </c:pt>
                <c:pt idx="17369">
                  <c:v>2.9455753E7</c:v>
                </c:pt>
                <c:pt idx="17370">
                  <c:v>3.2141162E7</c:v>
                </c:pt>
                <c:pt idx="17371">
                  <c:v>3.3050314E7</c:v>
                </c:pt>
                <c:pt idx="17372">
                  <c:v>3.1440052E7</c:v>
                </c:pt>
                <c:pt idx="17373">
                  <c:v>2.8711844E7</c:v>
                </c:pt>
                <c:pt idx="17374">
                  <c:v>2.7522449E7</c:v>
                </c:pt>
                <c:pt idx="17375">
                  <c:v>2.9189213E7</c:v>
                </c:pt>
                <c:pt idx="17376">
                  <c:v>3.1837969E7</c:v>
                </c:pt>
                <c:pt idx="17377">
                  <c:v>3.2379814E7</c:v>
                </c:pt>
                <c:pt idx="17378">
                  <c:v>3.0751273E7</c:v>
                </c:pt>
                <c:pt idx="17379">
                  <c:v>2.8307864E7</c:v>
                </c:pt>
                <c:pt idx="17380">
                  <c:v>2.7778063E7</c:v>
                </c:pt>
                <c:pt idx="17381">
                  <c:v>2.9833632E7</c:v>
                </c:pt>
                <c:pt idx="17382">
                  <c:v>3.2338827E7</c:v>
                </c:pt>
                <c:pt idx="17383">
                  <c:v>3.2646458E7</c:v>
                </c:pt>
                <c:pt idx="17384">
                  <c:v>3.0664857E7</c:v>
                </c:pt>
                <c:pt idx="17385">
                  <c:v>2.8569366E7</c:v>
                </c:pt>
                <c:pt idx="17386">
                  <c:v>2.871919E7</c:v>
                </c:pt>
                <c:pt idx="17387">
                  <c:v>3.1016281E7</c:v>
                </c:pt>
                <c:pt idx="17388">
                  <c:v>3.3078774E7</c:v>
                </c:pt>
                <c:pt idx="17389">
                  <c:v>3.2743885E7</c:v>
                </c:pt>
                <c:pt idx="17390">
                  <c:v>3.0219295E7</c:v>
                </c:pt>
                <c:pt idx="17391">
                  <c:v>2.8088561E7</c:v>
                </c:pt>
                <c:pt idx="17392">
                  <c:v>2.8618177E7</c:v>
                </c:pt>
                <c:pt idx="17393">
                  <c:v>3.0951461E7</c:v>
                </c:pt>
                <c:pt idx="17394">
                  <c:v>3.2580521E7</c:v>
                </c:pt>
                <c:pt idx="17395">
                  <c:v>3.1727922E7</c:v>
                </c:pt>
                <c:pt idx="17396">
                  <c:v>2.8941229E7</c:v>
                </c:pt>
                <c:pt idx="17397">
                  <c:v>2.7309861E7</c:v>
                </c:pt>
                <c:pt idx="17398">
                  <c:v>2.8326705E7</c:v>
                </c:pt>
                <c:pt idx="17399">
                  <c:v>3.0744407E7</c:v>
                </c:pt>
                <c:pt idx="17400">
                  <c:v>3.2066892E7</c:v>
                </c:pt>
                <c:pt idx="17401">
                  <c:v>3.0866539E7</c:v>
                </c:pt>
                <c:pt idx="17402">
                  <c:v>2.8217397E7</c:v>
                </c:pt>
                <c:pt idx="17403">
                  <c:v>2.6995947E7</c:v>
                </c:pt>
                <c:pt idx="17404">
                  <c:v>2.8311062E7</c:v>
                </c:pt>
                <c:pt idx="17405">
                  <c:v>3.0903258E7</c:v>
                </c:pt>
                <c:pt idx="17406">
                  <c:v>3.164521E7</c:v>
                </c:pt>
                <c:pt idx="17407">
                  <c:v>3.0106575E7</c:v>
                </c:pt>
                <c:pt idx="17408">
                  <c:v>2.7575691E7</c:v>
                </c:pt>
                <c:pt idx="17409">
                  <c:v>2.6906568E7</c:v>
                </c:pt>
                <c:pt idx="17410">
                  <c:v>2.8558611E7</c:v>
                </c:pt>
                <c:pt idx="17411">
                  <c:v>3.1031354E7</c:v>
                </c:pt>
                <c:pt idx="17412">
                  <c:v>3.1446591E7</c:v>
                </c:pt>
                <c:pt idx="17413">
                  <c:v>2.9378286E7</c:v>
                </c:pt>
                <c:pt idx="17414">
                  <c:v>2.7017166E7</c:v>
                </c:pt>
                <c:pt idx="17415">
                  <c:v>2.6955009E7</c:v>
                </c:pt>
                <c:pt idx="17416">
                  <c:v>2.8969479E7</c:v>
                </c:pt>
                <c:pt idx="17417">
                  <c:v>3.1181535E7</c:v>
                </c:pt>
                <c:pt idx="17418">
                  <c:v>3.078858E7</c:v>
                </c:pt>
                <c:pt idx="17419">
                  <c:v>2.865394E7</c:v>
                </c:pt>
                <c:pt idx="17420">
                  <c:v>2.6593195E7</c:v>
                </c:pt>
                <c:pt idx="17421">
                  <c:v>2.705743E7</c:v>
                </c:pt>
                <c:pt idx="17422">
                  <c:v>2.9399567E7</c:v>
                </c:pt>
                <c:pt idx="17423">
                  <c:v>3.129418E7</c:v>
                </c:pt>
                <c:pt idx="17424">
                  <c:v>3.037258E7</c:v>
                </c:pt>
                <c:pt idx="17425">
                  <c:v>2.776624E7</c:v>
                </c:pt>
                <c:pt idx="17426">
                  <c:v>2.6161244E7</c:v>
                </c:pt>
                <c:pt idx="17427">
                  <c:v>2.7269453E7</c:v>
                </c:pt>
                <c:pt idx="17428">
                  <c:v>2.9786288E7</c:v>
                </c:pt>
                <c:pt idx="17429">
                  <c:v>3.0977066E7</c:v>
                </c:pt>
                <c:pt idx="17430">
                  <c:v>2.948413E7</c:v>
                </c:pt>
                <c:pt idx="17431">
                  <c:v>2.7000712E7</c:v>
                </c:pt>
                <c:pt idx="17432">
                  <c:v>2.5858796E7</c:v>
                </c:pt>
                <c:pt idx="17433">
                  <c:v>2.7194701E7</c:v>
                </c:pt>
                <c:pt idx="17434">
                  <c:v>2.952491E7</c:v>
                </c:pt>
                <c:pt idx="17435">
                  <c:v>3.04754E7</c:v>
                </c:pt>
                <c:pt idx="17436">
                  <c:v>2.901148E7</c:v>
                </c:pt>
                <c:pt idx="17437">
                  <c:v>2.6548453E7</c:v>
                </c:pt>
                <c:pt idx="17438">
                  <c:v>2.6053286E7</c:v>
                </c:pt>
                <c:pt idx="17439">
                  <c:v>2.7689137E7</c:v>
                </c:pt>
                <c:pt idx="17440">
                  <c:v>2.9850096E7</c:v>
                </c:pt>
                <c:pt idx="17441">
                  <c:v>3.0052101E7</c:v>
                </c:pt>
                <c:pt idx="17442">
                  <c:v>2.8427519E7</c:v>
                </c:pt>
                <c:pt idx="17443">
                  <c:v>2.6466724E7</c:v>
                </c:pt>
                <c:pt idx="17444">
                  <c:v>2.6344521E7</c:v>
                </c:pt>
                <c:pt idx="17445">
                  <c:v>2.8309714E7</c:v>
                </c:pt>
                <c:pt idx="17446">
                  <c:v>3.0343808E7</c:v>
                </c:pt>
                <c:pt idx="17447">
                  <c:v>3.0304179E7</c:v>
                </c:pt>
                <c:pt idx="17448">
                  <c:v>2.8046799E7</c:v>
                </c:pt>
                <c:pt idx="17449">
                  <c:v>2.5966395E7</c:v>
                </c:pt>
                <c:pt idx="17450">
                  <c:v>2.6360771E7</c:v>
                </c:pt>
                <c:pt idx="17451">
                  <c:v>2.8471582E7</c:v>
                </c:pt>
                <c:pt idx="17452">
                  <c:v>3.0568728E7</c:v>
                </c:pt>
                <c:pt idx="17453">
                  <c:v>2.9928067E7</c:v>
                </c:pt>
                <c:pt idx="17454">
                  <c:v>2.7598898E7</c:v>
                </c:pt>
                <c:pt idx="17455">
                  <c:v>2.6074351E7</c:v>
                </c:pt>
                <c:pt idx="17456">
                  <c:v>2.7128382E7</c:v>
                </c:pt>
                <c:pt idx="17457">
                  <c:v>2.9578818E7</c:v>
                </c:pt>
                <c:pt idx="17458">
                  <c:v>3.1079161E7</c:v>
                </c:pt>
                <c:pt idx="17459">
                  <c:v>2.995495E7</c:v>
                </c:pt>
                <c:pt idx="17460">
                  <c:v>2.7532187E7</c:v>
                </c:pt>
                <c:pt idx="17461">
                  <c:v>2.6440447E7</c:v>
                </c:pt>
                <c:pt idx="17462">
                  <c:v>2.7990687E7</c:v>
                </c:pt>
                <c:pt idx="17463">
                  <c:v>3.0523643E7</c:v>
                </c:pt>
                <c:pt idx="17464">
                  <c:v>3.1561334E7</c:v>
                </c:pt>
                <c:pt idx="17465">
                  <c:v>3.0046638E7</c:v>
                </c:pt>
                <c:pt idx="17466">
                  <c:v>2.7546135E7</c:v>
                </c:pt>
                <c:pt idx="17467">
                  <c:v>2.6886711E7</c:v>
                </c:pt>
                <c:pt idx="17468">
                  <c:v>2.8673398E7</c:v>
                </c:pt>
                <c:pt idx="17469">
                  <c:v>3.0980359E7</c:v>
                </c:pt>
                <c:pt idx="17470">
                  <c:v>3.1391043E7</c:v>
                </c:pt>
                <c:pt idx="17471">
                  <c:v>2.9482623E7</c:v>
                </c:pt>
                <c:pt idx="17472">
                  <c:v>2.7296036E7</c:v>
                </c:pt>
                <c:pt idx="17473">
                  <c:v>2.7067049E7</c:v>
                </c:pt>
                <c:pt idx="17474">
                  <c:v>2.9272986E7</c:v>
                </c:pt>
                <c:pt idx="17475">
                  <c:v>3.1667382E7</c:v>
                </c:pt>
                <c:pt idx="17476">
                  <c:v>3.1882955E7</c:v>
                </c:pt>
                <c:pt idx="17477">
                  <c:v>2.9850832E7</c:v>
                </c:pt>
                <c:pt idx="17478">
                  <c:v>2.7652072E7</c:v>
                </c:pt>
                <c:pt idx="17479">
                  <c:v>2.7933951E7</c:v>
                </c:pt>
                <c:pt idx="17480">
                  <c:v>3.0337824E7</c:v>
                </c:pt>
                <c:pt idx="17481">
                  <c:v>3.2275869E7</c:v>
                </c:pt>
                <c:pt idx="17482">
                  <c:v>3.1669141E7</c:v>
                </c:pt>
                <c:pt idx="17483">
                  <c:v>2.9455677E7</c:v>
                </c:pt>
                <c:pt idx="17484">
                  <c:v>2.7848617E7</c:v>
                </c:pt>
                <c:pt idx="17485">
                  <c:v>2.868432E7</c:v>
                </c:pt>
                <c:pt idx="17486">
                  <c:v>3.1065522E7</c:v>
                </c:pt>
                <c:pt idx="17487">
                  <c:v>3.2730143E7</c:v>
                </c:pt>
                <c:pt idx="17488">
                  <c:v>3.1377552E7</c:v>
                </c:pt>
                <c:pt idx="17489">
                  <c:v>2.8583656E7</c:v>
                </c:pt>
                <c:pt idx="17490">
                  <c:v>2.7261331E7</c:v>
                </c:pt>
                <c:pt idx="17491">
                  <c:v>2.8764426E7</c:v>
                </c:pt>
                <c:pt idx="17492">
                  <c:v>3.1484538E7</c:v>
                </c:pt>
                <c:pt idx="17493">
                  <c:v>3.2779335E7</c:v>
                </c:pt>
                <c:pt idx="17494">
                  <c:v>3.1354659E7</c:v>
                </c:pt>
                <c:pt idx="17495">
                  <c:v>2.9049506E7</c:v>
                </c:pt>
                <c:pt idx="17496">
                  <c:v>2.8187783E7</c:v>
                </c:pt>
                <c:pt idx="17497">
                  <c:v>2.9961568E7</c:v>
                </c:pt>
                <c:pt idx="17498">
                  <c:v>3.250998E7</c:v>
                </c:pt>
                <c:pt idx="17499">
                  <c:v>3.3279356E7</c:v>
                </c:pt>
                <c:pt idx="17500">
                  <c:v>3.1052387E7</c:v>
                </c:pt>
                <c:pt idx="17501">
                  <c:v>2.8617002E7</c:v>
                </c:pt>
                <c:pt idx="17502">
                  <c:v>2.8346041E7</c:v>
                </c:pt>
                <c:pt idx="17503">
                  <c:v>3.0628091E7</c:v>
                </c:pt>
                <c:pt idx="17504">
                  <c:v>3.2844651E7</c:v>
                </c:pt>
                <c:pt idx="17505">
                  <c:v>3.2881057E7</c:v>
                </c:pt>
                <c:pt idx="17506">
                  <c:v>3.043146E7</c:v>
                </c:pt>
                <c:pt idx="17507">
                  <c:v>2.8083444E7</c:v>
                </c:pt>
                <c:pt idx="17508">
                  <c:v>2.8186656E7</c:v>
                </c:pt>
                <c:pt idx="17509">
                  <c:v>3.0741615E7</c:v>
                </c:pt>
                <c:pt idx="17510">
                  <c:v>3.299967E7</c:v>
                </c:pt>
                <c:pt idx="17511">
                  <c:v>3.2864242E7</c:v>
                </c:pt>
                <c:pt idx="17512">
                  <c:v>3.0559739E7</c:v>
                </c:pt>
                <c:pt idx="17513">
                  <c:v>2.8726035E7</c:v>
                </c:pt>
                <c:pt idx="17514">
                  <c:v>2.9501463E7</c:v>
                </c:pt>
                <c:pt idx="17515">
                  <c:v>3.2122219E7</c:v>
                </c:pt>
                <c:pt idx="17516">
                  <c:v>3.384153E7</c:v>
                </c:pt>
                <c:pt idx="17517">
                  <c:v>3.301397E7</c:v>
                </c:pt>
                <c:pt idx="17518">
                  <c:v>3.0567098E7</c:v>
                </c:pt>
                <c:pt idx="17519">
                  <c:v>2.9178294E7</c:v>
                </c:pt>
                <c:pt idx="17520">
                  <c:v>3.0434279E7</c:v>
                </c:pt>
                <c:pt idx="17521">
                  <c:v>3.3220503E7</c:v>
                </c:pt>
                <c:pt idx="17522">
                  <c:v>3.4633347E7</c:v>
                </c:pt>
                <c:pt idx="17523">
                  <c:v>3.3028212E7</c:v>
                </c:pt>
                <c:pt idx="17524">
                  <c:v>3.00722E7</c:v>
                </c:pt>
                <c:pt idx="17525">
                  <c:v>2.8918196E7</c:v>
                </c:pt>
                <c:pt idx="17526">
                  <c:v>3.0765725E7</c:v>
                </c:pt>
                <c:pt idx="17527">
                  <c:v>3.3528689E7</c:v>
                </c:pt>
                <c:pt idx="17528">
                  <c:v>3.4552065E7</c:v>
                </c:pt>
                <c:pt idx="17529">
                  <c:v>3.2624802E7</c:v>
                </c:pt>
                <c:pt idx="17530">
                  <c:v>2.9982571E7</c:v>
                </c:pt>
                <c:pt idx="17531">
                  <c:v>2.9529067E7</c:v>
                </c:pt>
                <c:pt idx="17532">
                  <c:v>3.1746631E7</c:v>
                </c:pt>
                <c:pt idx="17533">
                  <c:v>3.4259642E7</c:v>
                </c:pt>
                <c:pt idx="17534">
                  <c:v>3.4561501E7</c:v>
                </c:pt>
                <c:pt idx="17535">
                  <c:v>3.2144474E7</c:v>
                </c:pt>
                <c:pt idx="17536">
                  <c:v>2.9735981E7</c:v>
                </c:pt>
                <c:pt idx="17537">
                  <c:v>2.9897745E7</c:v>
                </c:pt>
                <c:pt idx="17538">
                  <c:v>3.2405788E7</c:v>
                </c:pt>
                <c:pt idx="17539">
                  <c:v>3.4696771E7</c:v>
                </c:pt>
                <c:pt idx="17540">
                  <c:v>3.4616515E7</c:v>
                </c:pt>
                <c:pt idx="17541">
                  <c:v>3.1911554E7</c:v>
                </c:pt>
                <c:pt idx="17542">
                  <c:v>2.9752212E7</c:v>
                </c:pt>
                <c:pt idx="17543">
                  <c:v>3.0254036E7</c:v>
                </c:pt>
                <c:pt idx="17544">
                  <c:v>3.2748671E7</c:v>
                </c:pt>
                <c:pt idx="17545">
                  <c:v>3.4563766E7</c:v>
                </c:pt>
                <c:pt idx="17546">
                  <c:v>3.3842786E7</c:v>
                </c:pt>
                <c:pt idx="17547">
                  <c:v>3.0991835E7</c:v>
                </c:pt>
                <c:pt idx="17548">
                  <c:v>2.9232993E7</c:v>
                </c:pt>
                <c:pt idx="17549">
                  <c:v>3.0410272E7</c:v>
                </c:pt>
                <c:pt idx="17550">
                  <c:v>3.3149643E7</c:v>
                </c:pt>
                <c:pt idx="17551">
                  <c:v>3.4813124E7</c:v>
                </c:pt>
                <c:pt idx="17552">
                  <c:v>3.3475372E7</c:v>
                </c:pt>
                <c:pt idx="17553">
                  <c:v>3.0500701E7</c:v>
                </c:pt>
                <c:pt idx="17554">
                  <c:v>2.9260683E7</c:v>
                </c:pt>
                <c:pt idx="17555">
                  <c:v>3.0746379E7</c:v>
                </c:pt>
                <c:pt idx="17556">
                  <c:v>3.3327506E7</c:v>
                </c:pt>
                <c:pt idx="17557">
                  <c:v>3.4210318E7</c:v>
                </c:pt>
                <c:pt idx="17558">
                  <c:v>3.2301823E7</c:v>
                </c:pt>
                <c:pt idx="17559">
                  <c:v>2.9592607E7</c:v>
                </c:pt>
                <c:pt idx="17560">
                  <c:v>2.8884383E7</c:v>
                </c:pt>
                <c:pt idx="17561">
                  <c:v>3.0849505E7</c:v>
                </c:pt>
                <c:pt idx="17562">
                  <c:v>3.3258669E7</c:v>
                </c:pt>
                <c:pt idx="17563">
                  <c:v>3.3431218E7</c:v>
                </c:pt>
                <c:pt idx="17564">
                  <c:v>3.1000201E7</c:v>
                </c:pt>
                <c:pt idx="17565">
                  <c:v>2.845162E7</c:v>
                </c:pt>
                <c:pt idx="17566">
                  <c:v>2.8149542E7</c:v>
                </c:pt>
                <c:pt idx="17567">
                  <c:v>3.023562E7</c:v>
                </c:pt>
                <c:pt idx="17568">
                  <c:v>3.2309981E7</c:v>
                </c:pt>
                <c:pt idx="17569">
                  <c:v>3.2274166E7</c:v>
                </c:pt>
                <c:pt idx="17570">
                  <c:v>3.0003482E7</c:v>
                </c:pt>
                <c:pt idx="17571">
                  <c:v>2.788055E7</c:v>
                </c:pt>
                <c:pt idx="17572">
                  <c:v>2.8068658E7</c:v>
                </c:pt>
                <c:pt idx="17573">
                  <c:v>3.047635E7</c:v>
                </c:pt>
                <c:pt idx="17574">
                  <c:v>3.2211264E7</c:v>
                </c:pt>
                <c:pt idx="17575">
                  <c:v>3.1573685E7</c:v>
                </c:pt>
                <c:pt idx="17576">
                  <c:v>2.9064062E7</c:v>
                </c:pt>
                <c:pt idx="17577">
                  <c:v>2.7133255E7</c:v>
                </c:pt>
                <c:pt idx="17578">
                  <c:v>2.7886291E7</c:v>
                </c:pt>
                <c:pt idx="17579">
                  <c:v>3.0616865E7</c:v>
                </c:pt>
                <c:pt idx="17580">
                  <c:v>3.2252186E7</c:v>
                </c:pt>
                <c:pt idx="17581">
                  <c:v>3.1146785E7</c:v>
                </c:pt>
                <c:pt idx="17582">
                  <c:v>2.8413383E7</c:v>
                </c:pt>
                <c:pt idx="17583">
                  <c:v>2.6904932E7</c:v>
                </c:pt>
                <c:pt idx="17584">
                  <c:v>2.7972248E7</c:v>
                </c:pt>
                <c:pt idx="17585">
                  <c:v>3.0596919E7</c:v>
                </c:pt>
                <c:pt idx="17586">
                  <c:v>3.1521292E7</c:v>
                </c:pt>
                <c:pt idx="17587">
                  <c:v>2.9923612E7</c:v>
                </c:pt>
                <c:pt idx="17588">
                  <c:v>2.7352812E7</c:v>
                </c:pt>
                <c:pt idx="17589">
                  <c:v>2.6452991E7</c:v>
                </c:pt>
                <c:pt idx="17590">
                  <c:v>2.8225563E7</c:v>
                </c:pt>
                <c:pt idx="17591">
                  <c:v>3.0600491E7</c:v>
                </c:pt>
                <c:pt idx="17592">
                  <c:v>3.1134545E7</c:v>
                </c:pt>
                <c:pt idx="17593">
                  <c:v>2.9187554E7</c:v>
                </c:pt>
                <c:pt idx="17594">
                  <c:v>2.6886999E7</c:v>
                </c:pt>
                <c:pt idx="17595">
                  <c:v>2.6561881E7</c:v>
                </c:pt>
                <c:pt idx="17596">
                  <c:v>2.8316377E7</c:v>
                </c:pt>
                <c:pt idx="17597">
                  <c:v>3.0572598E7</c:v>
                </c:pt>
                <c:pt idx="17598">
                  <c:v>3.0492195E7</c:v>
                </c:pt>
                <c:pt idx="17599">
                  <c:v>2.8245529E7</c:v>
                </c:pt>
                <c:pt idx="17600">
                  <c:v>2.6123886E7</c:v>
                </c:pt>
                <c:pt idx="17601">
                  <c:v>2.6249819E7</c:v>
                </c:pt>
                <c:pt idx="17602">
                  <c:v>2.8436675E7</c:v>
                </c:pt>
                <c:pt idx="17603">
                  <c:v>3.0127807E7</c:v>
                </c:pt>
                <c:pt idx="17604">
                  <c:v>2.9413832E7</c:v>
                </c:pt>
                <c:pt idx="17605">
                  <c:v>2.66466E7</c:v>
                </c:pt>
                <c:pt idx="17606">
                  <c:v>2.4798087E7</c:v>
                </c:pt>
                <c:pt idx="17607">
                  <c:v>2.5389666E7</c:v>
                </c:pt>
                <c:pt idx="17608">
                  <c:v>2.7782226E7</c:v>
                </c:pt>
                <c:pt idx="17609">
                  <c:v>2.9422242E7</c:v>
                </c:pt>
                <c:pt idx="17610">
                  <c:v>2.8578708E7</c:v>
                </c:pt>
                <c:pt idx="17611">
                  <c:v>2.6003159E7</c:v>
                </c:pt>
                <c:pt idx="17612">
                  <c:v>2.4753161E7</c:v>
                </c:pt>
                <c:pt idx="17613">
                  <c:v>2.5917472E7</c:v>
                </c:pt>
                <c:pt idx="17614">
                  <c:v>2.8212832E7</c:v>
                </c:pt>
                <c:pt idx="17615">
                  <c:v>2.9198128E7</c:v>
                </c:pt>
                <c:pt idx="17616">
                  <c:v>2.7900795E7</c:v>
                </c:pt>
                <c:pt idx="17617">
                  <c:v>2.5625771E7</c:v>
                </c:pt>
                <c:pt idx="17618">
                  <c:v>2.4904932E7</c:v>
                </c:pt>
                <c:pt idx="17619">
                  <c:v>2.6285044E7</c:v>
                </c:pt>
                <c:pt idx="17620">
                  <c:v>2.8553149E7</c:v>
                </c:pt>
                <c:pt idx="17621">
                  <c:v>2.9107853E7</c:v>
                </c:pt>
                <c:pt idx="17622">
                  <c:v>2.7320311E7</c:v>
                </c:pt>
                <c:pt idx="17623">
                  <c:v>2.50208E7</c:v>
                </c:pt>
                <c:pt idx="17624">
                  <c:v>2.4695574E7</c:v>
                </c:pt>
                <c:pt idx="17625">
                  <c:v>2.6411086E7</c:v>
                </c:pt>
                <c:pt idx="17626">
                  <c:v>2.8368831E7</c:v>
                </c:pt>
                <c:pt idx="17627">
                  <c:v>2.8429765E7</c:v>
                </c:pt>
                <c:pt idx="17628">
                  <c:v>2.6484458E7</c:v>
                </c:pt>
                <c:pt idx="17629">
                  <c:v>2.4445895E7</c:v>
                </c:pt>
                <c:pt idx="17630">
                  <c:v>2.4614475E7</c:v>
                </c:pt>
                <c:pt idx="17631">
                  <c:v>2.6637418E7</c:v>
                </c:pt>
                <c:pt idx="17632">
                  <c:v>2.8650549E7</c:v>
                </c:pt>
                <c:pt idx="17633">
                  <c:v>2.8465506E7</c:v>
                </c:pt>
                <c:pt idx="17634">
                  <c:v>2.6287677E7</c:v>
                </c:pt>
                <c:pt idx="17635">
                  <c:v>2.469291E7</c:v>
                </c:pt>
                <c:pt idx="17636">
                  <c:v>2.5234203E7</c:v>
                </c:pt>
                <c:pt idx="17637">
                  <c:v>2.7557598E7</c:v>
                </c:pt>
                <c:pt idx="17638">
                  <c:v>2.8983558E7</c:v>
                </c:pt>
                <c:pt idx="17639">
                  <c:v>2.8356518E7</c:v>
                </c:pt>
                <c:pt idx="17640">
                  <c:v>2.611364E7</c:v>
                </c:pt>
                <c:pt idx="17641">
                  <c:v>2.4777223E7</c:v>
                </c:pt>
                <c:pt idx="17642">
                  <c:v>2.5844587E7</c:v>
                </c:pt>
                <c:pt idx="17643">
                  <c:v>2.8149256E7</c:v>
                </c:pt>
                <c:pt idx="17644">
                  <c:v>2.9145445E7</c:v>
                </c:pt>
                <c:pt idx="17645">
                  <c:v>2.7790841E7</c:v>
                </c:pt>
                <c:pt idx="17646">
                  <c:v>2.5456217E7</c:v>
                </c:pt>
                <c:pt idx="17647">
                  <c:v>2.4513401E7</c:v>
                </c:pt>
                <c:pt idx="17648">
                  <c:v>2.598147E7</c:v>
                </c:pt>
                <c:pt idx="17649">
                  <c:v>2.8388877E7</c:v>
                </c:pt>
                <c:pt idx="17650">
                  <c:v>2.9062653E7</c:v>
                </c:pt>
                <c:pt idx="17651">
                  <c:v>2.7816819E7</c:v>
                </c:pt>
                <c:pt idx="17652">
                  <c:v>2.5568431E7</c:v>
                </c:pt>
                <c:pt idx="17653">
                  <c:v>2.506303E7</c:v>
                </c:pt>
                <c:pt idx="17654">
                  <c:v>2.6813606E7</c:v>
                </c:pt>
                <c:pt idx="17655">
                  <c:v>2.9167231E7</c:v>
                </c:pt>
                <c:pt idx="17656">
                  <c:v>2.9703465E7</c:v>
                </c:pt>
                <c:pt idx="17657">
                  <c:v>2.8007598E7</c:v>
                </c:pt>
                <c:pt idx="17658">
                  <c:v>2.6032859E7</c:v>
                </c:pt>
                <c:pt idx="17659">
                  <c:v>2.597137E7</c:v>
                </c:pt>
                <c:pt idx="17660">
                  <c:v>2.8034926E7</c:v>
                </c:pt>
                <c:pt idx="17661">
                  <c:v>3.0365076E7</c:v>
                </c:pt>
                <c:pt idx="17662">
                  <c:v>3.0140768E7</c:v>
                </c:pt>
                <c:pt idx="17663">
                  <c:v>2.7975112E7</c:v>
                </c:pt>
                <c:pt idx="17664">
                  <c:v>2.6023197E7</c:v>
                </c:pt>
                <c:pt idx="17665">
                  <c:v>2.6478225E7</c:v>
                </c:pt>
                <c:pt idx="17666">
                  <c:v>2.8808746E7</c:v>
                </c:pt>
                <c:pt idx="17667">
                  <c:v>3.0695755E7</c:v>
                </c:pt>
                <c:pt idx="17668">
                  <c:v>2.9830795E7</c:v>
                </c:pt>
                <c:pt idx="17669">
                  <c:v>2.7210896E7</c:v>
                </c:pt>
                <c:pt idx="17670">
                  <c:v>2.5879479E7</c:v>
                </c:pt>
                <c:pt idx="17671">
                  <c:v>2.6944108E7</c:v>
                </c:pt>
                <c:pt idx="17672">
                  <c:v>2.9408576E7</c:v>
                </c:pt>
                <c:pt idx="17673">
                  <c:v>3.0695996E7</c:v>
                </c:pt>
                <c:pt idx="17674">
                  <c:v>2.9183888E7</c:v>
                </c:pt>
                <c:pt idx="17675">
                  <c:v>2.6832568E7</c:v>
                </c:pt>
                <c:pt idx="17676">
                  <c:v>2.586142E7</c:v>
                </c:pt>
                <c:pt idx="17677">
                  <c:v>2.7460664E7</c:v>
                </c:pt>
                <c:pt idx="17678">
                  <c:v>3.0386444E7</c:v>
                </c:pt>
                <c:pt idx="17679">
                  <c:v>3.1441174E7</c:v>
                </c:pt>
                <c:pt idx="17680">
                  <c:v>2.9808132E7</c:v>
                </c:pt>
                <c:pt idx="17681">
                  <c:v>2.7543735E7</c:v>
                </c:pt>
                <c:pt idx="17682">
                  <c:v>2.7039115E7</c:v>
                </c:pt>
                <c:pt idx="17683">
                  <c:v>2.8950083E7</c:v>
                </c:pt>
                <c:pt idx="17684">
                  <c:v>3.1382429E7</c:v>
                </c:pt>
                <c:pt idx="17685">
                  <c:v>3.2004752E7</c:v>
                </c:pt>
                <c:pt idx="17686">
                  <c:v>3.0316461E7</c:v>
                </c:pt>
                <c:pt idx="17687">
                  <c:v>2.8129315E7</c:v>
                </c:pt>
                <c:pt idx="17688">
                  <c:v>2.800987E7</c:v>
                </c:pt>
                <c:pt idx="17689">
                  <c:v>3.042371E7</c:v>
                </c:pt>
                <c:pt idx="17690">
                  <c:v>3.2869589E7</c:v>
                </c:pt>
                <c:pt idx="17691">
                  <c:v>3.2615104E7</c:v>
                </c:pt>
                <c:pt idx="17692">
                  <c:v>3.0459557E7</c:v>
                </c:pt>
                <c:pt idx="17693">
                  <c:v>2.8580761E7</c:v>
                </c:pt>
                <c:pt idx="17694">
                  <c:v>2.8986333E7</c:v>
                </c:pt>
                <c:pt idx="17695">
                  <c:v>3.1496384E7</c:v>
                </c:pt>
                <c:pt idx="17696">
                  <c:v>3.3366319E7</c:v>
                </c:pt>
                <c:pt idx="17697">
                  <c:v>3.2800741E7</c:v>
                </c:pt>
                <c:pt idx="17698">
                  <c:v>3.0157257E7</c:v>
                </c:pt>
                <c:pt idx="17699">
                  <c:v>2.8356593E7</c:v>
                </c:pt>
                <c:pt idx="17700">
                  <c:v>2.9316251E7</c:v>
                </c:pt>
                <c:pt idx="17701">
                  <c:v>3.2189491E7</c:v>
                </c:pt>
                <c:pt idx="17702">
                  <c:v>3.4026607E7</c:v>
                </c:pt>
                <c:pt idx="17703">
                  <c:v>3.2996736E7</c:v>
                </c:pt>
                <c:pt idx="17704">
                  <c:v>3.0377784E7</c:v>
                </c:pt>
                <c:pt idx="17705">
                  <c:v>2.9169923E7</c:v>
                </c:pt>
                <c:pt idx="17706">
                  <c:v>3.0794179E7</c:v>
                </c:pt>
                <c:pt idx="17707">
                  <c:v>3.3644596E7</c:v>
                </c:pt>
                <c:pt idx="17708">
                  <c:v>3.4810414E7</c:v>
                </c:pt>
                <c:pt idx="17709">
                  <c:v>3.3066819E7</c:v>
                </c:pt>
                <c:pt idx="17710">
                  <c:v>3.0457918E7</c:v>
                </c:pt>
                <c:pt idx="17711">
                  <c:v>2.9858899E7</c:v>
                </c:pt>
                <c:pt idx="17712">
                  <c:v>3.193093E7</c:v>
                </c:pt>
                <c:pt idx="17713">
                  <c:v>3.4647847E7</c:v>
                </c:pt>
                <c:pt idx="17714">
                  <c:v>3.5246216E7</c:v>
                </c:pt>
                <c:pt idx="17715">
                  <c:v>3.2932628E7</c:v>
                </c:pt>
                <c:pt idx="17716">
                  <c:v>3.0147392E7</c:v>
                </c:pt>
                <c:pt idx="17717">
                  <c:v>2.9876693E7</c:v>
                </c:pt>
                <c:pt idx="17718">
                  <c:v>3.2176421E7</c:v>
                </c:pt>
                <c:pt idx="17719">
                  <c:v>3.4423931E7</c:v>
                </c:pt>
                <c:pt idx="17720">
                  <c:v>3.4370729E7</c:v>
                </c:pt>
                <c:pt idx="17721">
                  <c:v>3.2048832E7</c:v>
                </c:pt>
                <c:pt idx="17722">
                  <c:v>2.9949787E7</c:v>
                </c:pt>
                <c:pt idx="17723">
                  <c:v>3.0416568E7</c:v>
                </c:pt>
                <c:pt idx="17724">
                  <c:v>3.3296457E7</c:v>
                </c:pt>
                <c:pt idx="17725">
                  <c:v>3.5612673E7</c:v>
                </c:pt>
                <c:pt idx="17726">
                  <c:v>3.4994373E7</c:v>
                </c:pt>
                <c:pt idx="17727">
                  <c:v>3.219039E7</c:v>
                </c:pt>
                <c:pt idx="17728">
                  <c:v>3.020849E7</c:v>
                </c:pt>
                <c:pt idx="17729">
                  <c:v>3.1234221E7</c:v>
                </c:pt>
                <c:pt idx="17730">
                  <c:v>3.4465333E7</c:v>
                </c:pt>
                <c:pt idx="17731">
                  <c:v>3.629479E7</c:v>
                </c:pt>
                <c:pt idx="17732">
                  <c:v>3.5419846E7</c:v>
                </c:pt>
                <c:pt idx="17733">
                  <c:v>3.2816656E7</c:v>
                </c:pt>
                <c:pt idx="17734">
                  <c:v>3.1347904E7</c:v>
                </c:pt>
                <c:pt idx="17735">
                  <c:v>3.2839354E7</c:v>
                </c:pt>
                <c:pt idx="17736">
                  <c:v>3.5590669E7</c:v>
                </c:pt>
                <c:pt idx="17737">
                  <c:v>3.6936E7</c:v>
                </c:pt>
                <c:pt idx="17738">
                  <c:v>3.5217145E7</c:v>
                </c:pt>
                <c:pt idx="17739">
                  <c:v>3.2461505E7</c:v>
                </c:pt>
                <c:pt idx="17740">
                  <c:v>3.1566473E7</c:v>
                </c:pt>
                <c:pt idx="17741">
                  <c:v>3.35339E7</c:v>
                </c:pt>
                <c:pt idx="17742">
                  <c:v>3.626642E7</c:v>
                </c:pt>
                <c:pt idx="17743">
                  <c:v>3.6475955E7</c:v>
                </c:pt>
                <c:pt idx="17744">
                  <c:v>3.4173787E7</c:v>
                </c:pt>
                <c:pt idx="17745">
                  <c:v>3.1303827E7</c:v>
                </c:pt>
                <c:pt idx="17746">
                  <c:v>3.0891798E7</c:v>
                </c:pt>
                <c:pt idx="17747">
                  <c:v>3.3186375E7</c:v>
                </c:pt>
                <c:pt idx="17748">
                  <c:v>3.5942285E7</c:v>
                </c:pt>
                <c:pt idx="17749">
                  <c:v>3.612833E7</c:v>
                </c:pt>
                <c:pt idx="17750">
                  <c:v>3.3391815E7</c:v>
                </c:pt>
                <c:pt idx="17751">
                  <c:v>3.0871574E7</c:v>
                </c:pt>
                <c:pt idx="17752">
                  <c:v>3.1245126E7</c:v>
                </c:pt>
                <c:pt idx="17753">
                  <c:v>3.3919173E7</c:v>
                </c:pt>
                <c:pt idx="17754">
                  <c:v>3.6131674E7</c:v>
                </c:pt>
                <c:pt idx="17755">
                  <c:v>3.5663802E7</c:v>
                </c:pt>
                <c:pt idx="17756">
                  <c:v>3.3055487E7</c:v>
                </c:pt>
                <c:pt idx="17757">
                  <c:v>3.1082298E7</c:v>
                </c:pt>
                <c:pt idx="17758">
                  <c:v>3.1877485E7</c:v>
                </c:pt>
                <c:pt idx="17759">
                  <c:v>3.4530149E7</c:v>
                </c:pt>
                <c:pt idx="17760">
                  <c:v>3.6184259E7</c:v>
                </c:pt>
                <c:pt idx="17761">
                  <c:v>3.4963637E7</c:v>
                </c:pt>
                <c:pt idx="17762">
                  <c:v>3.2117708E7</c:v>
                </c:pt>
                <c:pt idx="17763">
                  <c:v>3.0375548E7</c:v>
                </c:pt>
                <c:pt idx="17764">
                  <c:v>3.1612997E7</c:v>
                </c:pt>
                <c:pt idx="17765">
                  <c:v>3.4393745E7</c:v>
                </c:pt>
                <c:pt idx="17766">
                  <c:v>3.5790837E7</c:v>
                </c:pt>
                <c:pt idx="17767">
                  <c:v>3.4153209E7</c:v>
                </c:pt>
                <c:pt idx="17768">
                  <c:v>3.122903E7</c:v>
                </c:pt>
                <c:pt idx="17769">
                  <c:v>3.007491E7</c:v>
                </c:pt>
                <c:pt idx="17770">
                  <c:v>3.1645259E7</c:v>
                </c:pt>
                <c:pt idx="17771">
                  <c:v>3.4267832E7</c:v>
                </c:pt>
                <c:pt idx="17772">
                  <c:v>3.5267832E7</c:v>
                </c:pt>
                <c:pt idx="17773">
                  <c:v>3.3450848E7</c:v>
                </c:pt>
                <c:pt idx="17774">
                  <c:v>3.0698776E7</c:v>
                </c:pt>
                <c:pt idx="17775">
                  <c:v>3.0134164E7</c:v>
                </c:pt>
                <c:pt idx="17776">
                  <c:v>3.2357395E7</c:v>
                </c:pt>
                <c:pt idx="17777">
                  <c:v>3.462745E7</c:v>
                </c:pt>
                <c:pt idx="17778">
                  <c:v>3.4775906E7</c:v>
                </c:pt>
                <c:pt idx="17779">
                  <c:v>3.2065746E7</c:v>
                </c:pt>
                <c:pt idx="17780">
                  <c:v>2.9591234E7</c:v>
                </c:pt>
                <c:pt idx="17781">
                  <c:v>2.9445322E7</c:v>
                </c:pt>
                <c:pt idx="17782">
                  <c:v>3.1801053E7</c:v>
                </c:pt>
                <c:pt idx="17783">
                  <c:v>3.3995397E7</c:v>
                </c:pt>
                <c:pt idx="17784">
                  <c:v>3.3720296E7</c:v>
                </c:pt>
                <c:pt idx="17785">
                  <c:v>3.0857815E7</c:v>
                </c:pt>
                <c:pt idx="17786">
                  <c:v>2.8597377E7</c:v>
                </c:pt>
                <c:pt idx="17787">
                  <c:v>2.9087801E7</c:v>
                </c:pt>
                <c:pt idx="17788">
                  <c:v>3.1764161E7</c:v>
                </c:pt>
                <c:pt idx="17789">
                  <c:v>3.339513E7</c:v>
                </c:pt>
                <c:pt idx="17790">
                  <c:v>3.263575E7</c:v>
                </c:pt>
                <c:pt idx="17791">
                  <c:v>2.9837263E7</c:v>
                </c:pt>
                <c:pt idx="17792">
                  <c:v>2.8167922E7</c:v>
                </c:pt>
                <c:pt idx="17793">
                  <c:v>2.9102965E7</c:v>
                </c:pt>
                <c:pt idx="17794">
                  <c:v>3.1715449E7</c:v>
                </c:pt>
                <c:pt idx="17795">
                  <c:v>3.3124039E7</c:v>
                </c:pt>
                <c:pt idx="17796">
                  <c:v>3.1979738E7</c:v>
                </c:pt>
                <c:pt idx="17797">
                  <c:v>2.9108349E7</c:v>
                </c:pt>
                <c:pt idx="17798">
                  <c:v>2.7817883E7</c:v>
                </c:pt>
                <c:pt idx="17799">
                  <c:v>2.9258553E7</c:v>
                </c:pt>
                <c:pt idx="17800">
                  <c:v>3.1879643E7</c:v>
                </c:pt>
                <c:pt idx="17801">
                  <c:v>3.2325672E7</c:v>
                </c:pt>
                <c:pt idx="17802">
                  <c:v>3.0590726E7</c:v>
                </c:pt>
                <c:pt idx="17803">
                  <c:v>2.7995185E7</c:v>
                </c:pt>
                <c:pt idx="17804">
                  <c:v>2.7308076E7</c:v>
                </c:pt>
                <c:pt idx="17805">
                  <c:v>2.9191221E7</c:v>
                </c:pt>
                <c:pt idx="17806">
                  <c:v>3.1787586E7</c:v>
                </c:pt>
                <c:pt idx="17807">
                  <c:v>3.2296233E7</c:v>
                </c:pt>
                <c:pt idx="17808">
                  <c:v>3.0127633E7</c:v>
                </c:pt>
                <c:pt idx="17809">
                  <c:v>2.7508482E7</c:v>
                </c:pt>
                <c:pt idx="17810">
                  <c:v>2.7324255E7</c:v>
                </c:pt>
                <c:pt idx="17811">
                  <c:v>2.9273905E7</c:v>
                </c:pt>
                <c:pt idx="17812">
                  <c:v>3.1376681E7</c:v>
                </c:pt>
                <c:pt idx="17813">
                  <c:v>3.1167486E7</c:v>
                </c:pt>
                <c:pt idx="17814">
                  <c:v>2.902268E7</c:v>
                </c:pt>
                <c:pt idx="17815">
                  <c:v>2.6821266E7</c:v>
                </c:pt>
                <c:pt idx="17816">
                  <c:v>2.7239223E7</c:v>
                </c:pt>
                <c:pt idx="17817">
                  <c:v>2.9561934E7</c:v>
                </c:pt>
                <c:pt idx="17818">
                  <c:v>3.1399039E7</c:v>
                </c:pt>
                <c:pt idx="17819">
                  <c:v>3.0576163E7</c:v>
                </c:pt>
                <c:pt idx="17820">
                  <c:v>2.789674E7</c:v>
                </c:pt>
                <c:pt idx="17821">
                  <c:v>2.6157508E7</c:v>
                </c:pt>
                <c:pt idx="17822">
                  <c:v>2.7047061E7</c:v>
                </c:pt>
                <c:pt idx="17823">
                  <c:v>2.9655069E7</c:v>
                </c:pt>
                <c:pt idx="17824">
                  <c:v>3.1136877E7</c:v>
                </c:pt>
                <c:pt idx="17825">
                  <c:v>3.0097721E7</c:v>
                </c:pt>
                <c:pt idx="17826">
                  <c:v>2.7361178E7</c:v>
                </c:pt>
                <c:pt idx="17827">
                  <c:v>2.6045315E7</c:v>
                </c:pt>
                <c:pt idx="17828">
                  <c:v>2.7300691E7</c:v>
                </c:pt>
                <c:pt idx="17829">
                  <c:v>2.9639123E7</c:v>
                </c:pt>
                <c:pt idx="17830">
                  <c:v>3.0437352E7</c:v>
                </c:pt>
                <c:pt idx="17831">
                  <c:v>2.8931599E7</c:v>
                </c:pt>
                <c:pt idx="17832">
                  <c:v>2.6382148E7</c:v>
                </c:pt>
                <c:pt idx="17833">
                  <c:v>2.5553859E7</c:v>
                </c:pt>
                <c:pt idx="17834">
                  <c:v>2.7024979E7</c:v>
                </c:pt>
                <c:pt idx="17835">
                  <c:v>2.9123186E7</c:v>
                </c:pt>
                <c:pt idx="17836">
                  <c:v>2.9165446E7</c:v>
                </c:pt>
                <c:pt idx="17837">
                  <c:v>2.738233E7</c:v>
                </c:pt>
                <c:pt idx="17838">
                  <c:v>2.5037707E7</c:v>
                </c:pt>
                <c:pt idx="17839">
                  <c:v>2.4817182E7</c:v>
                </c:pt>
                <c:pt idx="17840">
                  <c:v>2.6515406E7</c:v>
                </c:pt>
                <c:pt idx="17841">
                  <c:v>2.8596734E7</c:v>
                </c:pt>
                <c:pt idx="17842">
                  <c:v>2.8349315E7</c:v>
                </c:pt>
                <c:pt idx="17843">
                  <c:v>2.6151427E7</c:v>
                </c:pt>
                <c:pt idx="17844">
                  <c:v>2.407502E7</c:v>
                </c:pt>
                <c:pt idx="17845">
                  <c:v>2.4233874E7</c:v>
                </c:pt>
                <c:pt idx="17846">
                  <c:v>2.6261235E7</c:v>
                </c:pt>
                <c:pt idx="17847">
                  <c:v>2.7814766E7</c:v>
                </c:pt>
                <c:pt idx="17848">
                  <c:v>2.7249295E7</c:v>
                </c:pt>
                <c:pt idx="17849">
                  <c:v>2.529656E7</c:v>
                </c:pt>
                <c:pt idx="17850">
                  <c:v>2.365709E7</c:v>
                </c:pt>
                <c:pt idx="17851">
                  <c:v>2.4289743E7</c:v>
                </c:pt>
                <c:pt idx="17852">
                  <c:v>2.6402962E7</c:v>
                </c:pt>
                <c:pt idx="17853">
                  <c:v>2.7911581E7</c:v>
                </c:pt>
                <c:pt idx="17854">
                  <c:v>2.6900645E7</c:v>
                </c:pt>
                <c:pt idx="17855">
                  <c:v>2.4584021E7</c:v>
                </c:pt>
                <c:pt idx="17856">
                  <c:v>2.3432309E7</c:v>
                </c:pt>
                <c:pt idx="17857">
                  <c:v>2.4380396E7</c:v>
                </c:pt>
                <c:pt idx="17858">
                  <c:v>2.6538262E7</c:v>
                </c:pt>
                <c:pt idx="17859">
                  <c:v>2.7582119E7</c:v>
                </c:pt>
                <c:pt idx="17860">
                  <c:v>2.6686055E7</c:v>
                </c:pt>
                <c:pt idx="17861">
                  <c:v>2.447291E7</c:v>
                </c:pt>
                <c:pt idx="17862">
                  <c:v>2.3479284E7</c:v>
                </c:pt>
                <c:pt idx="17863">
                  <c:v>2.4784407E7</c:v>
                </c:pt>
                <c:pt idx="17864">
                  <c:v>2.6934767E7</c:v>
                </c:pt>
                <c:pt idx="17865">
                  <c:v>2.7663865E7</c:v>
                </c:pt>
                <c:pt idx="17866">
                  <c:v>2.593199E7</c:v>
                </c:pt>
                <c:pt idx="17867">
                  <c:v>2.3729129E7</c:v>
                </c:pt>
                <c:pt idx="17868">
                  <c:v>2.3345308E7</c:v>
                </c:pt>
                <c:pt idx="17869">
                  <c:v>2.5144333E7</c:v>
                </c:pt>
                <c:pt idx="17870">
                  <c:v>2.7313589E7</c:v>
                </c:pt>
                <c:pt idx="17871">
                  <c:v>2.7597195E7</c:v>
                </c:pt>
                <c:pt idx="17872">
                  <c:v>2.5841403E7</c:v>
                </c:pt>
                <c:pt idx="17873">
                  <c:v>2.3692091E7</c:v>
                </c:pt>
                <c:pt idx="17874">
                  <c:v>2.3763126E7</c:v>
                </c:pt>
                <c:pt idx="17875">
                  <c:v>2.5665838E7</c:v>
                </c:pt>
                <c:pt idx="17876">
                  <c:v>2.7513843E7</c:v>
                </c:pt>
                <c:pt idx="17877">
                  <c:v>2.7342813E7</c:v>
                </c:pt>
                <c:pt idx="17878">
                  <c:v>2.5294005E7</c:v>
                </c:pt>
                <c:pt idx="17879">
                  <c:v>2.3755985E7</c:v>
                </c:pt>
                <c:pt idx="17880">
                  <c:v>2.4390112E7</c:v>
                </c:pt>
                <c:pt idx="17881">
                  <c:v>2.6549843E7</c:v>
                </c:pt>
                <c:pt idx="17882">
                  <c:v>2.8092989E7</c:v>
                </c:pt>
                <c:pt idx="17883">
                  <c:v>2.7356617E7</c:v>
                </c:pt>
                <c:pt idx="17884">
                  <c:v>2.5225187E7</c:v>
                </c:pt>
                <c:pt idx="17885">
                  <c:v>2.379053E7</c:v>
                </c:pt>
                <c:pt idx="17886">
                  <c:v>2.4812871E7</c:v>
                </c:pt>
                <c:pt idx="17887">
                  <c:v>2.7211461E7</c:v>
                </c:pt>
                <c:pt idx="17888">
                  <c:v>2.8402617E7</c:v>
                </c:pt>
                <c:pt idx="17889">
                  <c:v>2.7195928E7</c:v>
                </c:pt>
                <c:pt idx="17890">
                  <c:v>2.49515E7</c:v>
                </c:pt>
                <c:pt idx="17891">
                  <c:v>2.3980126E7</c:v>
                </c:pt>
                <c:pt idx="17892">
                  <c:v>2.5568543E7</c:v>
                </c:pt>
                <c:pt idx="17893">
                  <c:v>2.7882501E7</c:v>
                </c:pt>
                <c:pt idx="17894">
                  <c:v>2.8715351E7</c:v>
                </c:pt>
                <c:pt idx="17895">
                  <c:v>2.72196E7</c:v>
                </c:pt>
                <c:pt idx="17896">
                  <c:v>2.4972237E7</c:v>
                </c:pt>
                <c:pt idx="17897">
                  <c:v>2.4400856E7</c:v>
                </c:pt>
                <c:pt idx="17898">
                  <c:v>2.6280137E7</c:v>
                </c:pt>
                <c:pt idx="17899">
                  <c:v>2.8548751E7</c:v>
                </c:pt>
                <c:pt idx="17900">
                  <c:v>2.8811986E7</c:v>
                </c:pt>
                <c:pt idx="17901">
                  <c:v>2.7189464E7</c:v>
                </c:pt>
                <c:pt idx="17902">
                  <c:v>2.5264873E7</c:v>
                </c:pt>
                <c:pt idx="17903">
                  <c:v>2.5159698E7</c:v>
                </c:pt>
                <c:pt idx="17904">
                  <c:v>2.7104608E7</c:v>
                </c:pt>
                <c:pt idx="17905">
                  <c:v>2.8809179E7</c:v>
                </c:pt>
                <c:pt idx="17906">
                  <c:v>2.8498806E7</c:v>
                </c:pt>
                <c:pt idx="17907">
                  <c:v>2.6616281E7</c:v>
                </c:pt>
                <c:pt idx="17908">
                  <c:v>2.4879398E7</c:v>
                </c:pt>
                <c:pt idx="17909">
                  <c:v>2.552324E7</c:v>
                </c:pt>
                <c:pt idx="17910">
                  <c:v>2.7901304E7</c:v>
                </c:pt>
                <c:pt idx="17911">
                  <c:v>2.9684571E7</c:v>
                </c:pt>
                <c:pt idx="17912">
                  <c:v>2.8900143E7</c:v>
                </c:pt>
                <c:pt idx="17913">
                  <c:v>2.6668107E7</c:v>
                </c:pt>
                <c:pt idx="17914">
                  <c:v>2.5178474E7</c:v>
                </c:pt>
                <c:pt idx="17915">
                  <c:v>2.6126826E7</c:v>
                </c:pt>
                <c:pt idx="17916">
                  <c:v>2.8760061E7</c:v>
                </c:pt>
                <c:pt idx="17917">
                  <c:v>3.0484429E7</c:v>
                </c:pt>
                <c:pt idx="17918">
                  <c:v>2.9622413E7</c:v>
                </c:pt>
                <c:pt idx="17919">
                  <c:v>2.745333E7</c:v>
                </c:pt>
                <c:pt idx="17920">
                  <c:v>2.6386434E7</c:v>
                </c:pt>
                <c:pt idx="17921">
                  <c:v>2.7787261E7</c:v>
                </c:pt>
                <c:pt idx="17922">
                  <c:v>3.015263E7</c:v>
                </c:pt>
                <c:pt idx="17923">
                  <c:v>3.0934754E7</c:v>
                </c:pt>
                <c:pt idx="17924">
                  <c:v>2.9359861E7</c:v>
                </c:pt>
                <c:pt idx="17925">
                  <c:v>2.7332674E7</c:v>
                </c:pt>
                <c:pt idx="17926">
                  <c:v>2.6764067E7</c:v>
                </c:pt>
                <c:pt idx="17927">
                  <c:v>2.8775412E7</c:v>
                </c:pt>
                <c:pt idx="17928">
                  <c:v>3.1513307E7</c:v>
                </c:pt>
                <c:pt idx="17929">
                  <c:v>3.1995041E7</c:v>
                </c:pt>
                <c:pt idx="17930">
                  <c:v>3.0035161E7</c:v>
                </c:pt>
                <c:pt idx="17931">
                  <c:v>2.7806876E7</c:v>
                </c:pt>
                <c:pt idx="17932">
                  <c:v>2.7644678E7</c:v>
                </c:pt>
                <c:pt idx="17933">
                  <c:v>2.9852961E7</c:v>
                </c:pt>
                <c:pt idx="17934">
                  <c:v>3.2222909E7</c:v>
                </c:pt>
                <c:pt idx="17935">
                  <c:v>3.2406724E7</c:v>
                </c:pt>
                <c:pt idx="17936">
                  <c:v>3.0360807E7</c:v>
                </c:pt>
                <c:pt idx="17937">
                  <c:v>2.8352048E7</c:v>
                </c:pt>
                <c:pt idx="17938">
                  <c:v>2.8583076E7</c:v>
                </c:pt>
                <c:pt idx="17939">
                  <c:v>3.1255596E7</c:v>
                </c:pt>
                <c:pt idx="17940">
                  <c:v>3.3246758E7</c:v>
                </c:pt>
                <c:pt idx="17941">
                  <c:v>3.2341653E7</c:v>
                </c:pt>
                <c:pt idx="17942">
                  <c:v>2.9897284E7</c:v>
                </c:pt>
                <c:pt idx="17943">
                  <c:v>2.8129804E7</c:v>
                </c:pt>
                <c:pt idx="17944">
                  <c:v>2.9079709E7</c:v>
                </c:pt>
                <c:pt idx="17945">
                  <c:v>3.1875451E7</c:v>
                </c:pt>
                <c:pt idx="17946">
                  <c:v>3.3445487E7</c:v>
                </c:pt>
                <c:pt idx="17947">
                  <c:v>3.2184478E7</c:v>
                </c:pt>
                <c:pt idx="17948">
                  <c:v>2.9536228E7</c:v>
                </c:pt>
                <c:pt idx="17949">
                  <c:v>2.8344293E7</c:v>
                </c:pt>
                <c:pt idx="17950">
                  <c:v>2.9939886E7</c:v>
                </c:pt>
                <c:pt idx="17951">
                  <c:v>3.2768189E7</c:v>
                </c:pt>
                <c:pt idx="17952">
                  <c:v>3.3915219E7</c:v>
                </c:pt>
                <c:pt idx="17953">
                  <c:v>3.23116E7</c:v>
                </c:pt>
                <c:pt idx="17954">
                  <c:v>2.9907285E7</c:v>
                </c:pt>
                <c:pt idx="17955">
                  <c:v>2.9161284E7</c:v>
                </c:pt>
                <c:pt idx="17956">
                  <c:v>3.1113559E7</c:v>
                </c:pt>
                <c:pt idx="17957">
                  <c:v>3.3824955E7</c:v>
                </c:pt>
                <c:pt idx="17958">
                  <c:v>3.4648898E7</c:v>
                </c:pt>
                <c:pt idx="17959">
                  <c:v>3.2671714E7</c:v>
                </c:pt>
                <c:pt idx="17960">
                  <c:v>3.0313435E7</c:v>
                </c:pt>
                <c:pt idx="17961">
                  <c:v>3.0046427E7</c:v>
                </c:pt>
                <c:pt idx="17962">
                  <c:v>3.2400287E7</c:v>
                </c:pt>
                <c:pt idx="17963">
                  <c:v>3.5002906E7</c:v>
                </c:pt>
                <c:pt idx="17964">
                  <c:v>3.5360015E7</c:v>
                </c:pt>
                <c:pt idx="17965">
                  <c:v>3.29335E7</c:v>
                </c:pt>
                <c:pt idx="17966">
                  <c:v>3.062316E7</c:v>
                </c:pt>
                <c:pt idx="17967">
                  <c:v>3.1143743E7</c:v>
                </c:pt>
                <c:pt idx="17968">
                  <c:v>3.3893849E7</c:v>
                </c:pt>
                <c:pt idx="17969">
                  <c:v>3.6112984E7</c:v>
                </c:pt>
                <c:pt idx="17970">
                  <c:v>3.5871736E7</c:v>
                </c:pt>
                <c:pt idx="17971">
                  <c:v>3.3176801E7</c:v>
                </c:pt>
                <c:pt idx="17972">
                  <c:v>3.1299999E7</c:v>
                </c:pt>
                <c:pt idx="17973">
                  <c:v>3.2137751E7</c:v>
                </c:pt>
                <c:pt idx="17974">
                  <c:v>3.505423E7</c:v>
                </c:pt>
                <c:pt idx="17975">
                  <c:v>3.7012093E7</c:v>
                </c:pt>
                <c:pt idx="17976">
                  <c:v>3.5908802E7</c:v>
                </c:pt>
                <c:pt idx="17977">
                  <c:v>3.292933E7</c:v>
                </c:pt>
                <c:pt idx="17978">
                  <c:v>3.1452642E7</c:v>
                </c:pt>
                <c:pt idx="17979">
                  <c:v>3.2946189E7</c:v>
                </c:pt>
                <c:pt idx="17980">
                  <c:v>3.6014246E7</c:v>
                </c:pt>
                <c:pt idx="17981">
                  <c:v>3.7386829E7</c:v>
                </c:pt>
                <c:pt idx="17982">
                  <c:v>3.5811094E7</c:v>
                </c:pt>
                <c:pt idx="17983">
                  <c:v>3.2728946E7</c:v>
                </c:pt>
                <c:pt idx="17984">
                  <c:v>3.176642E7</c:v>
                </c:pt>
                <c:pt idx="17985">
                  <c:v>3.3815508E7</c:v>
                </c:pt>
                <c:pt idx="17986">
                  <c:v>3.7022973E7</c:v>
                </c:pt>
                <c:pt idx="17987">
                  <c:v>3.7844509E7</c:v>
                </c:pt>
                <c:pt idx="17988">
                  <c:v>3.5726695E7</c:v>
                </c:pt>
                <c:pt idx="17989">
                  <c:v>3.2958758E7</c:v>
                </c:pt>
                <c:pt idx="17990">
                  <c:v>3.255269E7</c:v>
                </c:pt>
                <c:pt idx="17991">
                  <c:v>3.4750521E7</c:v>
                </c:pt>
                <c:pt idx="17992">
                  <c:v>3.7587985E7</c:v>
                </c:pt>
                <c:pt idx="17993">
                  <c:v>3.756495E7</c:v>
                </c:pt>
                <c:pt idx="17994">
                  <c:v>3.4892625E7</c:v>
                </c:pt>
                <c:pt idx="17995">
                  <c:v>3.2448718E7</c:v>
                </c:pt>
                <c:pt idx="17996">
                  <c:v>3.2831719E7</c:v>
                </c:pt>
                <c:pt idx="17997">
                  <c:v>3.5784208E7</c:v>
                </c:pt>
                <c:pt idx="17998">
                  <c:v>3.8275511E7</c:v>
                </c:pt>
                <c:pt idx="17999">
                  <c:v>3.785283E7</c:v>
                </c:pt>
                <c:pt idx="18000">
                  <c:v>3.5001177E7</c:v>
                </c:pt>
                <c:pt idx="18001">
                  <c:v>3.2762688E7</c:v>
                </c:pt>
                <c:pt idx="18002">
                  <c:v>3.3604876E7</c:v>
                </c:pt>
                <c:pt idx="18003">
                  <c:v>3.6858427E7</c:v>
                </c:pt>
                <c:pt idx="18004">
                  <c:v>3.9133372E7</c:v>
                </c:pt>
                <c:pt idx="18005">
                  <c:v>3.8139198E7</c:v>
                </c:pt>
                <c:pt idx="18006">
                  <c:v>3.5141085E7</c:v>
                </c:pt>
                <c:pt idx="18007">
                  <c:v>3.3443146E7</c:v>
                </c:pt>
                <c:pt idx="18008">
                  <c:v>3.4945825E7</c:v>
                </c:pt>
                <c:pt idx="18009">
                  <c:v>3.7934043E7</c:v>
                </c:pt>
                <c:pt idx="18010">
                  <c:v>3.9095163E7</c:v>
                </c:pt>
                <c:pt idx="18011">
                  <c:v>3.7309135E7</c:v>
                </c:pt>
                <c:pt idx="18012">
                  <c:v>3.3999344E7</c:v>
                </c:pt>
                <c:pt idx="18013">
                  <c:v>3.2819936E7</c:v>
                </c:pt>
                <c:pt idx="18014">
                  <c:v>3.4739239E7</c:v>
                </c:pt>
                <c:pt idx="18015">
                  <c:v>3.7946876E7</c:v>
                </c:pt>
                <c:pt idx="18016">
                  <c:v>3.8567288E7</c:v>
                </c:pt>
                <c:pt idx="18017">
                  <c:v>3.6288043E7</c:v>
                </c:pt>
                <c:pt idx="18018">
                  <c:v>3.323497E7</c:v>
                </c:pt>
                <c:pt idx="18019">
                  <c:v>3.2526173E7</c:v>
                </c:pt>
                <c:pt idx="18020">
                  <c:v>3.4767733E7</c:v>
                </c:pt>
                <c:pt idx="18021">
                  <c:v>3.7324452E7</c:v>
                </c:pt>
                <c:pt idx="18022">
                  <c:v>3.7522977E7</c:v>
                </c:pt>
                <c:pt idx="18023">
                  <c:v>3.5009512E7</c:v>
                </c:pt>
                <c:pt idx="18024">
                  <c:v>3.2370592E7</c:v>
                </c:pt>
                <c:pt idx="18025">
                  <c:v>3.2550678E7</c:v>
                </c:pt>
                <c:pt idx="18026">
                  <c:v>3.5139078E7</c:v>
                </c:pt>
                <c:pt idx="18027">
                  <c:v>3.7420063E7</c:v>
                </c:pt>
                <c:pt idx="18028">
                  <c:v>3.6653663E7</c:v>
                </c:pt>
                <c:pt idx="18029">
                  <c:v>3.369606E7</c:v>
                </c:pt>
                <c:pt idx="18030">
                  <c:v>3.1464454E7</c:v>
                </c:pt>
                <c:pt idx="18031">
                  <c:v>3.1999214E7</c:v>
                </c:pt>
                <c:pt idx="18032">
                  <c:v>3.4825754E7</c:v>
                </c:pt>
                <c:pt idx="18033">
                  <c:v>3.6980978E7</c:v>
                </c:pt>
                <c:pt idx="18034">
                  <c:v>3.6120531E7</c:v>
                </c:pt>
                <c:pt idx="18035">
                  <c:v>3.3053791E7</c:v>
                </c:pt>
                <c:pt idx="18036">
                  <c:v>3.122376E7</c:v>
                </c:pt>
                <c:pt idx="18037">
                  <c:v>3.2469999E7</c:v>
                </c:pt>
                <c:pt idx="18038">
                  <c:v>3.5315089E7</c:v>
                </c:pt>
                <c:pt idx="18039">
                  <c:v>3.6766646E7</c:v>
                </c:pt>
                <c:pt idx="18040">
                  <c:v>3.5271134E7</c:v>
                </c:pt>
                <c:pt idx="18041">
                  <c:v>3.2289478E7</c:v>
                </c:pt>
                <c:pt idx="18042">
                  <c:v>3.1058329E7</c:v>
                </c:pt>
                <c:pt idx="18043">
                  <c:v>3.2780481E7</c:v>
                </c:pt>
                <c:pt idx="18044">
                  <c:v>3.6036889E7</c:v>
                </c:pt>
                <c:pt idx="18045">
                  <c:v>3.7200577E7</c:v>
                </c:pt>
                <c:pt idx="18046">
                  <c:v>3.505365E7</c:v>
                </c:pt>
                <c:pt idx="18047">
                  <c:v>3.2068283E7</c:v>
                </c:pt>
                <c:pt idx="18048">
                  <c:v>3.1306304E7</c:v>
                </c:pt>
                <c:pt idx="18049">
                  <c:v>3.3326604E7</c:v>
                </c:pt>
                <c:pt idx="18050">
                  <c:v>3.613412E7</c:v>
                </c:pt>
                <c:pt idx="18051">
                  <c:v>3.6369475E7</c:v>
                </c:pt>
                <c:pt idx="18052">
                  <c:v>3.3979052E7</c:v>
                </c:pt>
                <c:pt idx="18053">
                  <c:v>3.1390981E7</c:v>
                </c:pt>
                <c:pt idx="18054">
                  <c:v>3.1287199E7</c:v>
                </c:pt>
                <c:pt idx="18055">
                  <c:v>3.3783411E7</c:v>
                </c:pt>
                <c:pt idx="18056">
                  <c:v>3.6258061E7</c:v>
                </c:pt>
                <c:pt idx="18057">
                  <c:v>3.5563568E7</c:v>
                </c:pt>
                <c:pt idx="18058">
                  <c:v>3.2803306E7</c:v>
                </c:pt>
                <c:pt idx="18059">
                  <c:v>3.0532077E7</c:v>
                </c:pt>
                <c:pt idx="18060">
                  <c:v>3.1042192E7</c:v>
                </c:pt>
                <c:pt idx="18061">
                  <c:v>3.3766031E7</c:v>
                </c:pt>
                <c:pt idx="18062">
                  <c:v>3.585596E7</c:v>
                </c:pt>
                <c:pt idx="18063">
                  <c:v>3.4930474E7</c:v>
                </c:pt>
                <c:pt idx="18064">
                  <c:v>3.2135194E7</c:v>
                </c:pt>
                <c:pt idx="18065">
                  <c:v>3.0404089E7</c:v>
                </c:pt>
                <c:pt idx="18066">
                  <c:v>3.1589164E7</c:v>
                </c:pt>
                <c:pt idx="18067">
                  <c:v>3.4274473E7</c:v>
                </c:pt>
                <c:pt idx="18068">
                  <c:v>3.5691954E7</c:v>
                </c:pt>
                <c:pt idx="18069">
                  <c:v>3.4272603E7</c:v>
                </c:pt>
                <c:pt idx="18070">
                  <c:v>3.151932E7</c:v>
                </c:pt>
                <c:pt idx="18071">
                  <c:v>3.004479E7</c:v>
                </c:pt>
                <c:pt idx="18072">
                  <c:v>3.1509107E7</c:v>
                </c:pt>
                <c:pt idx="18073">
                  <c:v>3.375943E7</c:v>
                </c:pt>
                <c:pt idx="18074">
                  <c:v>3.4731381E7</c:v>
                </c:pt>
                <c:pt idx="18075">
                  <c:v>3.2909264E7</c:v>
                </c:pt>
                <c:pt idx="18076">
                  <c:v>2.9961755E7</c:v>
                </c:pt>
                <c:pt idx="18077">
                  <c:v>2.9110662E7</c:v>
                </c:pt>
                <c:pt idx="18078">
                  <c:v>3.0757902E7</c:v>
                </c:pt>
                <c:pt idx="18079">
                  <c:v>3.306109E7</c:v>
                </c:pt>
                <c:pt idx="18080">
                  <c:v>3.3724579E7</c:v>
                </c:pt>
                <c:pt idx="18081">
                  <c:v>3.157841E7</c:v>
                </c:pt>
                <c:pt idx="18082">
                  <c:v>2.8835797E7</c:v>
                </c:pt>
                <c:pt idx="18083">
                  <c:v>2.8425741E7</c:v>
                </c:pt>
                <c:pt idx="18084">
                  <c:v>3.0528975E7</c:v>
                </c:pt>
                <c:pt idx="18085">
                  <c:v>3.2765938E7</c:v>
                </c:pt>
                <c:pt idx="18086">
                  <c:v>3.3089718E7</c:v>
                </c:pt>
                <c:pt idx="18087">
                  <c:v>3.0702855E7</c:v>
                </c:pt>
                <c:pt idx="18088">
                  <c:v>2.8365034E7</c:v>
                </c:pt>
                <c:pt idx="18089">
                  <c:v>2.8649367E7</c:v>
                </c:pt>
                <c:pt idx="18090">
                  <c:v>3.1007148E7</c:v>
                </c:pt>
                <c:pt idx="18091">
                  <c:v>3.3041228E7</c:v>
                </c:pt>
                <c:pt idx="18092">
                  <c:v>3.2294885E7</c:v>
                </c:pt>
                <c:pt idx="18093">
                  <c:v>2.9518892E7</c:v>
                </c:pt>
                <c:pt idx="18094">
                  <c:v>2.7552501E7</c:v>
                </c:pt>
                <c:pt idx="18095">
                  <c:v>2.8290266E7</c:v>
                </c:pt>
                <c:pt idx="18096">
                  <c:v>3.0573478E7</c:v>
                </c:pt>
                <c:pt idx="18097">
                  <c:v>3.213004E7</c:v>
                </c:pt>
                <c:pt idx="18098">
                  <c:v>3.115822E7</c:v>
                </c:pt>
                <c:pt idx="18099">
                  <c:v>2.8452986E7</c:v>
                </c:pt>
                <c:pt idx="18100">
                  <c:v>2.690499E7</c:v>
                </c:pt>
                <c:pt idx="18101">
                  <c:v>2.8148234E7</c:v>
                </c:pt>
                <c:pt idx="18102">
                  <c:v>3.0543481E7</c:v>
                </c:pt>
                <c:pt idx="18103">
                  <c:v>3.1530257E7</c:v>
                </c:pt>
                <c:pt idx="18104">
                  <c:v>3.0026584E7</c:v>
                </c:pt>
                <c:pt idx="18105">
                  <c:v>2.7627319E7</c:v>
                </c:pt>
                <c:pt idx="18106">
                  <c:v>2.659743E7</c:v>
                </c:pt>
                <c:pt idx="18107">
                  <c:v>2.8223534E7</c:v>
                </c:pt>
                <c:pt idx="18108">
                  <c:v>3.0465894E7</c:v>
                </c:pt>
                <c:pt idx="18109">
                  <c:v>3.1192965E7</c:v>
                </c:pt>
                <c:pt idx="18110">
                  <c:v>2.9210706E7</c:v>
                </c:pt>
                <c:pt idx="18111">
                  <c:v>2.6581859E7</c:v>
                </c:pt>
                <c:pt idx="18112">
                  <c:v>2.6015435E7</c:v>
                </c:pt>
                <c:pt idx="18113">
                  <c:v>2.7893224E7</c:v>
                </c:pt>
                <c:pt idx="18114">
                  <c:v>2.9667894E7</c:v>
                </c:pt>
                <c:pt idx="18115">
                  <c:v>2.9573997E7</c:v>
                </c:pt>
                <c:pt idx="18116">
                  <c:v>2.7235088E7</c:v>
                </c:pt>
                <c:pt idx="18117">
                  <c:v>2.4991073E7</c:v>
                </c:pt>
                <c:pt idx="18118">
                  <c:v>2.4861073E7</c:v>
                </c:pt>
                <c:pt idx="18119">
                  <c:v>2.692165E7</c:v>
                </c:pt>
                <c:pt idx="18120">
                  <c:v>2.8554049E7</c:v>
                </c:pt>
                <c:pt idx="18121">
                  <c:v>2.8177493E7</c:v>
                </c:pt>
                <c:pt idx="18122">
                  <c:v>2.5881418E7</c:v>
                </c:pt>
                <c:pt idx="18123">
                  <c:v>2.4141681E7</c:v>
                </c:pt>
                <c:pt idx="18124">
                  <c:v>2.4666832E7</c:v>
                </c:pt>
                <c:pt idx="18125">
                  <c:v>2.6804104E7</c:v>
                </c:pt>
                <c:pt idx="18126">
                  <c:v>2.8251806E7</c:v>
                </c:pt>
                <c:pt idx="18127">
                  <c:v>2.7410016E7</c:v>
                </c:pt>
                <c:pt idx="18128">
                  <c:v>2.5122089E7</c:v>
                </c:pt>
                <c:pt idx="18129">
                  <c:v>2.3885282E7</c:v>
                </c:pt>
                <c:pt idx="18130">
                  <c:v>2.4751251E7</c:v>
                </c:pt>
                <c:pt idx="18131">
                  <c:v>2.7007476E7</c:v>
                </c:pt>
                <c:pt idx="18132">
                  <c:v>2.806054E7</c:v>
                </c:pt>
                <c:pt idx="18133">
                  <c:v>2.6785088E7</c:v>
                </c:pt>
                <c:pt idx="18134">
                  <c:v>2.4541648E7</c:v>
                </c:pt>
                <c:pt idx="18135">
                  <c:v>2.3495023E7</c:v>
                </c:pt>
                <c:pt idx="18136">
                  <c:v>2.4844185E7</c:v>
                </c:pt>
                <c:pt idx="18137">
                  <c:v>2.6936352E7</c:v>
                </c:pt>
                <c:pt idx="18138">
                  <c:v>2.747872E7</c:v>
                </c:pt>
                <c:pt idx="18139">
                  <c:v>2.5807109E7</c:v>
                </c:pt>
                <c:pt idx="18140">
                  <c:v>2.3827893E7</c:v>
                </c:pt>
                <c:pt idx="18141">
                  <c:v>2.3406589E7</c:v>
                </c:pt>
                <c:pt idx="18142">
                  <c:v>2.5180956E7</c:v>
                </c:pt>
                <c:pt idx="18143">
                  <c:v>2.7346195E7</c:v>
                </c:pt>
                <c:pt idx="18144">
                  <c:v>2.7511205E7</c:v>
                </c:pt>
                <c:pt idx="18145">
                  <c:v>2.5639484E7</c:v>
                </c:pt>
                <c:pt idx="18146">
                  <c:v>2.3685781E7</c:v>
                </c:pt>
                <c:pt idx="18147">
                  <c:v>2.3455264E7</c:v>
                </c:pt>
                <c:pt idx="18148">
                  <c:v>2.5347821E7</c:v>
                </c:pt>
                <c:pt idx="18149">
                  <c:v>2.7200581E7</c:v>
                </c:pt>
                <c:pt idx="18150">
                  <c:v>2.7010558E7</c:v>
                </c:pt>
                <c:pt idx="18151">
                  <c:v>2.5101556E7</c:v>
                </c:pt>
                <c:pt idx="18152">
                  <c:v>2.3389039E7</c:v>
                </c:pt>
                <c:pt idx="18153">
                  <c:v>2.3603412E7</c:v>
                </c:pt>
                <c:pt idx="18154">
                  <c:v>2.5564688E7</c:v>
                </c:pt>
                <c:pt idx="18155">
                  <c:v>2.7125433E7</c:v>
                </c:pt>
                <c:pt idx="18156">
                  <c:v>2.6250594E7</c:v>
                </c:pt>
                <c:pt idx="18157">
                  <c:v>2.4223595E7</c:v>
                </c:pt>
                <c:pt idx="18158">
                  <c:v>2.2866455E7</c:v>
                </c:pt>
                <c:pt idx="18159">
                  <c:v>2.3691767E7</c:v>
                </c:pt>
                <c:pt idx="18160">
                  <c:v>2.5766868E7</c:v>
                </c:pt>
                <c:pt idx="18161">
                  <c:v>2.6768137E7</c:v>
                </c:pt>
                <c:pt idx="18162">
                  <c:v>2.5433801E7</c:v>
                </c:pt>
                <c:pt idx="18163">
                  <c:v>2.3252621E7</c:v>
                </c:pt>
                <c:pt idx="18164">
                  <c:v>2.2271551E7</c:v>
                </c:pt>
                <c:pt idx="18165">
                  <c:v>2.3369953E7</c:v>
                </c:pt>
                <c:pt idx="18166">
                  <c:v>2.5513657E7</c:v>
                </c:pt>
                <c:pt idx="18167">
                  <c:v>2.6288958E7</c:v>
                </c:pt>
                <c:pt idx="18168">
                  <c:v>2.4668855E7</c:v>
                </c:pt>
                <c:pt idx="18169">
                  <c:v>2.2662071E7</c:v>
                </c:pt>
                <c:pt idx="18170">
                  <c:v>2.1958475E7</c:v>
                </c:pt>
                <c:pt idx="18171">
                  <c:v>2.343166E7</c:v>
                </c:pt>
                <c:pt idx="18172">
                  <c:v>2.5352248E7</c:v>
                </c:pt>
                <c:pt idx="18173">
                  <c:v>2.5935264E7</c:v>
                </c:pt>
                <c:pt idx="18174">
                  <c:v>2.4403275E7</c:v>
                </c:pt>
                <c:pt idx="18175">
                  <c:v>2.2671113E7</c:v>
                </c:pt>
                <c:pt idx="18176">
                  <c:v>2.2500108E7</c:v>
                </c:pt>
                <c:pt idx="18177">
                  <c:v>2.4226626E7</c:v>
                </c:pt>
                <c:pt idx="18178">
                  <c:v>2.6030616E7</c:v>
                </c:pt>
                <c:pt idx="18179">
                  <c:v>2.5930795E7</c:v>
                </c:pt>
                <c:pt idx="18180">
                  <c:v>2.3982142E7</c:v>
                </c:pt>
                <c:pt idx="18181">
                  <c:v>2.2269814E7</c:v>
                </c:pt>
                <c:pt idx="18182">
                  <c:v>2.2613476E7</c:v>
                </c:pt>
                <c:pt idx="18183">
                  <c:v>2.4575676E7</c:v>
                </c:pt>
                <c:pt idx="18184">
                  <c:v>2.5940964E7</c:v>
                </c:pt>
                <c:pt idx="18185">
                  <c:v>2.5458827E7</c:v>
                </c:pt>
                <c:pt idx="18186">
                  <c:v>2.3178243E7</c:v>
                </c:pt>
                <c:pt idx="18187">
                  <c:v>2.1733615E7</c:v>
                </c:pt>
                <c:pt idx="18188">
                  <c:v>2.2341295E7</c:v>
                </c:pt>
                <c:pt idx="18189">
                  <c:v>2.4460985E7</c:v>
                </c:pt>
                <c:pt idx="18190">
                  <c:v>2.5728579E7</c:v>
                </c:pt>
                <c:pt idx="18191">
                  <c:v>2.496352E7</c:v>
                </c:pt>
                <c:pt idx="18192">
                  <c:v>2.290227E7</c:v>
                </c:pt>
                <c:pt idx="18193">
                  <c:v>2.1860202E7</c:v>
                </c:pt>
                <c:pt idx="18194">
                  <c:v>2.3003653E7</c:v>
                </c:pt>
                <c:pt idx="18195">
                  <c:v>2.5206503E7</c:v>
                </c:pt>
                <c:pt idx="18196">
                  <c:v>2.6224258E7</c:v>
                </c:pt>
                <c:pt idx="18197">
                  <c:v>2.5087871E7</c:v>
                </c:pt>
                <c:pt idx="18198">
                  <c:v>2.3133439E7</c:v>
                </c:pt>
                <c:pt idx="18199">
                  <c:v>2.2601176E7</c:v>
                </c:pt>
                <c:pt idx="18200">
                  <c:v>2.4147224E7</c:v>
                </c:pt>
                <c:pt idx="18201">
                  <c:v>2.6216589E7</c:v>
                </c:pt>
                <c:pt idx="18202">
                  <c:v>2.6840544E7</c:v>
                </c:pt>
                <c:pt idx="18203">
                  <c:v>2.5527203E7</c:v>
                </c:pt>
                <c:pt idx="18204">
                  <c:v>2.3646086E7</c:v>
                </c:pt>
                <c:pt idx="18205">
                  <c:v>2.3444741E7</c:v>
                </c:pt>
                <c:pt idx="18206">
                  <c:v>2.526548E7</c:v>
                </c:pt>
                <c:pt idx="18207">
                  <c:v>2.713226E7</c:v>
                </c:pt>
                <c:pt idx="18208">
                  <c:v>2.7063148E7</c:v>
                </c:pt>
                <c:pt idx="18209">
                  <c:v>2.5138933E7</c:v>
                </c:pt>
                <c:pt idx="18210">
                  <c:v>2.3491645E7</c:v>
                </c:pt>
                <c:pt idx="18211">
                  <c:v>2.3785906E7</c:v>
                </c:pt>
                <c:pt idx="18212">
                  <c:v>2.5870482E7</c:v>
                </c:pt>
                <c:pt idx="18213">
                  <c:v>2.7532419E7</c:v>
                </c:pt>
                <c:pt idx="18214">
                  <c:v>2.7171119E7</c:v>
                </c:pt>
                <c:pt idx="18215">
                  <c:v>2.4945404E7</c:v>
                </c:pt>
                <c:pt idx="18216">
                  <c:v>2.3290273E7</c:v>
                </c:pt>
                <c:pt idx="18217">
                  <c:v>2.4066906E7</c:v>
                </c:pt>
                <c:pt idx="18218">
                  <c:v>2.6247787E7</c:v>
                </c:pt>
                <c:pt idx="18219">
                  <c:v>2.7523244E7</c:v>
                </c:pt>
                <c:pt idx="18220">
                  <c:v>2.6823739E7</c:v>
                </c:pt>
                <c:pt idx="18221">
                  <c:v>2.489375E7</c:v>
                </c:pt>
                <c:pt idx="18222">
                  <c:v>2.3770145E7</c:v>
                </c:pt>
                <c:pt idx="18223">
                  <c:v>2.4903859E7</c:v>
                </c:pt>
                <c:pt idx="18224">
                  <c:v>2.706982E7</c:v>
                </c:pt>
                <c:pt idx="18225">
                  <c:v>2.8053586E7</c:v>
                </c:pt>
                <c:pt idx="18226">
                  <c:v>2.6921329E7</c:v>
                </c:pt>
                <c:pt idx="18227">
                  <c:v>2.4800329E7</c:v>
                </c:pt>
                <c:pt idx="18228">
                  <c:v>2.4185176E7</c:v>
                </c:pt>
                <c:pt idx="18229">
                  <c:v>2.5713152E7</c:v>
                </c:pt>
                <c:pt idx="18230">
                  <c:v>2.7888752E7</c:v>
                </c:pt>
                <c:pt idx="18231">
                  <c:v>2.8503551E7</c:v>
                </c:pt>
                <c:pt idx="18232">
                  <c:v>2.7077503E7</c:v>
                </c:pt>
                <c:pt idx="18233">
                  <c:v>2.498338E7</c:v>
                </c:pt>
                <c:pt idx="18234">
                  <c:v>2.4561456E7</c:v>
                </c:pt>
                <c:pt idx="18235">
                  <c:v>2.6325116E7</c:v>
                </c:pt>
                <c:pt idx="18236">
                  <c:v>2.8464098E7</c:v>
                </c:pt>
                <c:pt idx="18237">
                  <c:v>2.8758068E7</c:v>
                </c:pt>
                <c:pt idx="18238">
                  <c:v>2.6949342E7</c:v>
                </c:pt>
                <c:pt idx="18239">
                  <c:v>2.4996222E7</c:v>
                </c:pt>
                <c:pt idx="18240">
                  <c:v>2.5127487E7</c:v>
                </c:pt>
                <c:pt idx="18241">
                  <c:v>2.7094064E7</c:v>
                </c:pt>
                <c:pt idx="18242">
                  <c:v>2.8968223E7</c:v>
                </c:pt>
                <c:pt idx="18243">
                  <c:v>2.8767144E7</c:v>
                </c:pt>
                <c:pt idx="18244">
                  <c:v>2.6877848E7</c:v>
                </c:pt>
                <c:pt idx="18245">
                  <c:v>2.5242823E7</c:v>
                </c:pt>
                <c:pt idx="18246">
                  <c:v>2.5992756E7</c:v>
                </c:pt>
                <c:pt idx="18247">
                  <c:v>2.8338672E7</c:v>
                </c:pt>
                <c:pt idx="18248">
                  <c:v>3.0255724E7</c:v>
                </c:pt>
                <c:pt idx="18249">
                  <c:v>2.9402204E7</c:v>
                </c:pt>
                <c:pt idx="18250">
                  <c:v>2.7006797E7</c:v>
                </c:pt>
                <c:pt idx="18251">
                  <c:v>2.5700461E7</c:v>
                </c:pt>
                <c:pt idx="18252">
                  <c:v>2.6944833E7</c:v>
                </c:pt>
                <c:pt idx="18253">
                  <c:v>2.9436168E7</c:v>
                </c:pt>
                <c:pt idx="18254">
                  <c:v>3.0776576E7</c:v>
                </c:pt>
                <c:pt idx="18255">
                  <c:v>2.9607521E7</c:v>
                </c:pt>
                <c:pt idx="18256">
                  <c:v>2.7208932E7</c:v>
                </c:pt>
                <c:pt idx="18257">
                  <c:v>2.6149504E7</c:v>
                </c:pt>
                <c:pt idx="18258">
                  <c:v>2.7878432E7</c:v>
                </c:pt>
                <c:pt idx="18259">
                  <c:v>3.0378488E7</c:v>
                </c:pt>
                <c:pt idx="18260">
                  <c:v>3.1285228E7</c:v>
                </c:pt>
                <c:pt idx="18261">
                  <c:v>2.9509681E7</c:v>
                </c:pt>
                <c:pt idx="18262">
                  <c:v>2.7266616E7</c:v>
                </c:pt>
                <c:pt idx="18263">
                  <c:v>2.6897831E7</c:v>
                </c:pt>
                <c:pt idx="18264">
                  <c:v>2.8959069E7</c:v>
                </c:pt>
                <c:pt idx="18265">
                  <c:v>3.1622716E7</c:v>
                </c:pt>
                <c:pt idx="18266">
                  <c:v>3.2324869E7</c:v>
                </c:pt>
                <c:pt idx="18267">
                  <c:v>3.0455472E7</c:v>
                </c:pt>
                <c:pt idx="18268">
                  <c:v>2.8277147E7</c:v>
                </c:pt>
                <c:pt idx="18269">
                  <c:v>2.8253579E7</c:v>
                </c:pt>
                <c:pt idx="18270">
                  <c:v>3.040829E7</c:v>
                </c:pt>
                <c:pt idx="18271">
                  <c:v>3.2656595E7</c:v>
                </c:pt>
                <c:pt idx="18272">
                  <c:v>3.2487147E7</c:v>
                </c:pt>
                <c:pt idx="18273">
                  <c:v>3.0204899E7</c:v>
                </c:pt>
                <c:pt idx="18274">
                  <c:v>2.8309031E7</c:v>
                </c:pt>
                <c:pt idx="18275">
                  <c:v>2.8899055E7</c:v>
                </c:pt>
                <c:pt idx="18276">
                  <c:v>3.1273267E7</c:v>
                </c:pt>
                <c:pt idx="18277">
                  <c:v>3.2912611E7</c:v>
                </c:pt>
                <c:pt idx="18278">
                  <c:v>3.1818844E7</c:v>
                </c:pt>
                <c:pt idx="18279">
                  <c:v>2.9002219E7</c:v>
                </c:pt>
                <c:pt idx="18280">
                  <c:v>2.7476471E7</c:v>
                </c:pt>
                <c:pt idx="18281">
                  <c:v>2.882294E7</c:v>
                </c:pt>
                <c:pt idx="18282">
                  <c:v>3.1704123E7</c:v>
                </c:pt>
                <c:pt idx="18283">
                  <c:v>3.3440516E7</c:v>
                </c:pt>
                <c:pt idx="18284">
                  <c:v>3.197478E7</c:v>
                </c:pt>
                <c:pt idx="18285">
                  <c:v>2.9367727E7</c:v>
                </c:pt>
                <c:pt idx="18286">
                  <c:v>2.8253151E7</c:v>
                </c:pt>
                <c:pt idx="18287">
                  <c:v>3.0043379E7</c:v>
                </c:pt>
                <c:pt idx="18288">
                  <c:v>3.3096766E7</c:v>
                </c:pt>
                <c:pt idx="18289">
                  <c:v>3.4237655E7</c:v>
                </c:pt>
                <c:pt idx="18290">
                  <c:v>3.2615513E7</c:v>
                </c:pt>
                <c:pt idx="18291">
                  <c:v>3.0104932E7</c:v>
                </c:pt>
                <c:pt idx="18292">
                  <c:v>2.9667927E7</c:v>
                </c:pt>
                <c:pt idx="18293">
                  <c:v>3.1839699E7</c:v>
                </c:pt>
                <c:pt idx="18294">
                  <c:v>3.439623E7</c:v>
                </c:pt>
                <c:pt idx="18295">
                  <c:v>3.4819779E7</c:v>
                </c:pt>
                <c:pt idx="18296">
                  <c:v>3.2638419E7</c:v>
                </c:pt>
                <c:pt idx="18297">
                  <c:v>3.0261166E7</c:v>
                </c:pt>
                <c:pt idx="18298">
                  <c:v>3.0119059E7</c:v>
                </c:pt>
                <c:pt idx="18299">
                  <c:v>3.26189E7</c:v>
                </c:pt>
                <c:pt idx="18300">
                  <c:v>3.5198892E7</c:v>
                </c:pt>
                <c:pt idx="18301">
                  <c:v>3.5119433E7</c:v>
                </c:pt>
                <c:pt idx="18302">
                  <c:v>3.284846E7</c:v>
                </c:pt>
                <c:pt idx="18303">
                  <c:v>3.0749751E7</c:v>
                </c:pt>
                <c:pt idx="18304">
                  <c:v>3.1213143E7</c:v>
                </c:pt>
                <c:pt idx="18305">
                  <c:v>3.3976864E7</c:v>
                </c:pt>
                <c:pt idx="18306">
                  <c:v>3.6151023E7</c:v>
                </c:pt>
                <c:pt idx="18307">
                  <c:v>3.5423799E7</c:v>
                </c:pt>
                <c:pt idx="18308">
                  <c:v>3.2636783E7</c:v>
                </c:pt>
                <c:pt idx="18309">
                  <c:v>3.0900251E7</c:v>
                </c:pt>
                <c:pt idx="18310">
                  <c:v>3.2106708E7</c:v>
                </c:pt>
                <c:pt idx="18311">
                  <c:v>3.5199558E7</c:v>
                </c:pt>
                <c:pt idx="18312">
                  <c:v>3.6994813E7</c:v>
                </c:pt>
                <c:pt idx="18313">
                  <c:v>3.5692321E7</c:v>
                </c:pt>
                <c:pt idx="18314">
                  <c:v>3.2767412E7</c:v>
                </c:pt>
                <c:pt idx="18315">
                  <c:v>3.1401157E7</c:v>
                </c:pt>
                <c:pt idx="18316">
                  <c:v>3.3135341E7</c:v>
                </c:pt>
                <c:pt idx="18317">
                  <c:v>3.636195E7</c:v>
                </c:pt>
                <c:pt idx="18318">
                  <c:v>3.7468629E7</c:v>
                </c:pt>
                <c:pt idx="18319">
                  <c:v>3.5592011E7</c:v>
                </c:pt>
                <c:pt idx="18320">
                  <c:v>3.2860832E7</c:v>
                </c:pt>
                <c:pt idx="18321">
                  <c:v>3.2077099E7</c:v>
                </c:pt>
                <c:pt idx="18322">
                  <c:v>3.439734E7</c:v>
                </c:pt>
                <c:pt idx="18323">
                  <c:v>3.7342653E7</c:v>
                </c:pt>
                <c:pt idx="18324">
                  <c:v>3.8109555E7</c:v>
                </c:pt>
                <c:pt idx="18325">
                  <c:v>3.5664355E7</c:v>
                </c:pt>
                <c:pt idx="18326">
                  <c:v>3.2700238E7</c:v>
                </c:pt>
                <c:pt idx="18327">
                  <c:v>3.2458007E7</c:v>
                </c:pt>
                <c:pt idx="18328">
                  <c:v>3.5159204E7</c:v>
                </c:pt>
                <c:pt idx="18329">
                  <c:v>3.8023103E7</c:v>
                </c:pt>
                <c:pt idx="18330">
                  <c:v>3.8066855E7</c:v>
                </c:pt>
                <c:pt idx="18331">
                  <c:v>3.5528429E7</c:v>
                </c:pt>
                <c:pt idx="18332">
                  <c:v>3.3050592E7</c:v>
                </c:pt>
                <c:pt idx="18333">
                  <c:v>3.3290315E7</c:v>
                </c:pt>
                <c:pt idx="18334">
                  <c:v>3.6607833E7</c:v>
                </c:pt>
                <c:pt idx="18335">
                  <c:v>3.9309187E7</c:v>
                </c:pt>
                <c:pt idx="18336">
                  <c:v>3.8781289E7</c:v>
                </c:pt>
                <c:pt idx="18337">
                  <c:v>3.5691555E7</c:v>
                </c:pt>
                <c:pt idx="18338">
                  <c:v>3.3725362E7</c:v>
                </c:pt>
                <c:pt idx="18339">
                  <c:v>3.4993122E7</c:v>
                </c:pt>
                <c:pt idx="18340">
                  <c:v>3.8253119E7</c:v>
                </c:pt>
                <c:pt idx="18341">
                  <c:v>4.0270414E7</c:v>
                </c:pt>
                <c:pt idx="18342">
                  <c:v>3.9129016E7</c:v>
                </c:pt>
                <c:pt idx="18343">
                  <c:v>3.5968956E7</c:v>
                </c:pt>
                <c:pt idx="18344">
                  <c:v>3.4418491E7</c:v>
                </c:pt>
                <c:pt idx="18345">
                  <c:v>3.6254768E7</c:v>
                </c:pt>
                <c:pt idx="18346">
                  <c:v>3.9759251E7</c:v>
                </c:pt>
                <c:pt idx="18347">
                  <c:v>4.1052198E7</c:v>
                </c:pt>
                <c:pt idx="18348">
                  <c:v>3.8795667E7</c:v>
                </c:pt>
                <c:pt idx="18349">
                  <c:v>3.5699717E7</c:v>
                </c:pt>
                <c:pt idx="18350">
                  <c:v>3.4795301E7</c:v>
                </c:pt>
                <c:pt idx="18351">
                  <c:v>3.6969182E7</c:v>
                </c:pt>
                <c:pt idx="18352">
                  <c:v>4.0323827E7</c:v>
                </c:pt>
                <c:pt idx="18353">
                  <c:v>4.1234205E7</c:v>
                </c:pt>
                <c:pt idx="18354">
                  <c:v>3.8804853E7</c:v>
                </c:pt>
                <c:pt idx="18355">
                  <c:v>3.5690568E7</c:v>
                </c:pt>
                <c:pt idx="18356">
                  <c:v>3.5391211E7</c:v>
                </c:pt>
                <c:pt idx="18357">
                  <c:v>3.8066027E7</c:v>
                </c:pt>
                <c:pt idx="18358">
                  <c:v>4.0847054E7</c:v>
                </c:pt>
                <c:pt idx="18359">
                  <c:v>4.0975802E7</c:v>
                </c:pt>
                <c:pt idx="18360">
                  <c:v>3.8090077E7</c:v>
                </c:pt>
                <c:pt idx="18361">
                  <c:v>3.5407925E7</c:v>
                </c:pt>
                <c:pt idx="18362">
                  <c:v>3.56009E7</c:v>
                </c:pt>
                <c:pt idx="18363">
                  <c:v>3.8653985E7</c:v>
                </c:pt>
                <c:pt idx="18364">
                  <c:v>4.1450117E7</c:v>
                </c:pt>
                <c:pt idx="18365">
                  <c:v>4.0751662E7</c:v>
                </c:pt>
                <c:pt idx="18366">
                  <c:v>3.7504251E7</c:v>
                </c:pt>
                <c:pt idx="18367">
                  <c:v>3.5104636E7</c:v>
                </c:pt>
                <c:pt idx="18368">
                  <c:v>3.5972627E7</c:v>
                </c:pt>
                <c:pt idx="18369">
                  <c:v>3.936316E7</c:v>
                </c:pt>
                <c:pt idx="18370">
                  <c:v>4.1712489E7</c:v>
                </c:pt>
                <c:pt idx="18371">
                  <c:v>4.0687865E7</c:v>
                </c:pt>
                <c:pt idx="18372">
                  <c:v>3.7311074E7</c:v>
                </c:pt>
                <c:pt idx="18373">
                  <c:v>3.538937E7</c:v>
                </c:pt>
                <c:pt idx="18374">
                  <c:v>3.7092626E7</c:v>
                </c:pt>
                <c:pt idx="18375">
                  <c:v>4.0628749E7</c:v>
                </c:pt>
                <c:pt idx="18376">
                  <c:v>4.2156025E7</c:v>
                </c:pt>
                <c:pt idx="18377">
                  <c:v>4.0363065E7</c:v>
                </c:pt>
                <c:pt idx="18378">
                  <c:v>3.7109527E7</c:v>
                </c:pt>
                <c:pt idx="18379">
                  <c:v>3.5838867E7</c:v>
                </c:pt>
                <c:pt idx="18380">
                  <c:v>3.7899421E7</c:v>
                </c:pt>
                <c:pt idx="18381">
                  <c:v>4.1328435E7</c:v>
                </c:pt>
                <c:pt idx="18382">
                  <c:v>4.2399032E7</c:v>
                </c:pt>
                <c:pt idx="18383">
                  <c:v>3.9889334E7</c:v>
                </c:pt>
                <c:pt idx="18384">
                  <c:v>3.6757931E7</c:v>
                </c:pt>
                <c:pt idx="18385">
                  <c:v>3.6244352E7</c:v>
                </c:pt>
                <c:pt idx="18386">
                  <c:v>3.9076136E7</c:v>
                </c:pt>
                <c:pt idx="18387">
                  <c:v>4.2009104E7</c:v>
                </c:pt>
                <c:pt idx="18388">
                  <c:v>4.2152304E7</c:v>
                </c:pt>
                <c:pt idx="18389">
                  <c:v>3.9169971E7</c:v>
                </c:pt>
                <c:pt idx="18390">
                  <c:v>3.6227424E7</c:v>
                </c:pt>
                <c:pt idx="18391">
                  <c:v>3.6300241E7</c:v>
                </c:pt>
                <c:pt idx="18392">
                  <c:v>3.9522238E7</c:v>
                </c:pt>
                <c:pt idx="18393">
                  <c:v>4.2763255E7</c:v>
                </c:pt>
                <c:pt idx="18394">
                  <c:v>4.2414674E7</c:v>
                </c:pt>
                <c:pt idx="18395">
                  <c:v>3.8989805E7</c:v>
                </c:pt>
                <c:pt idx="18396">
                  <c:v>3.6392137E7</c:v>
                </c:pt>
                <c:pt idx="18397">
                  <c:v>3.7072697E7</c:v>
                </c:pt>
                <c:pt idx="18398">
                  <c:v>4.0584449E7</c:v>
                </c:pt>
                <c:pt idx="18399">
                  <c:v>4.2754234E7</c:v>
                </c:pt>
                <c:pt idx="18400">
                  <c:v>4.1595157E7</c:v>
                </c:pt>
                <c:pt idx="18401">
                  <c:v>3.8235377E7</c:v>
                </c:pt>
                <c:pt idx="18402">
                  <c:v>3.638043E7</c:v>
                </c:pt>
                <c:pt idx="18403">
                  <c:v>3.793491E7</c:v>
                </c:pt>
                <c:pt idx="18404">
                  <c:v>4.1476818E7</c:v>
                </c:pt>
                <c:pt idx="18405">
                  <c:v>4.3062397E7</c:v>
                </c:pt>
                <c:pt idx="18406">
                  <c:v>4.1285437E7</c:v>
                </c:pt>
                <c:pt idx="18407">
                  <c:v>3.767374E7</c:v>
                </c:pt>
                <c:pt idx="18408">
                  <c:v>3.6164697E7</c:v>
                </c:pt>
                <c:pt idx="18409">
                  <c:v>3.8161273E7</c:v>
                </c:pt>
                <c:pt idx="18410">
                  <c:v>4.1899468E7</c:v>
                </c:pt>
                <c:pt idx="18411">
                  <c:v>4.2945535E7</c:v>
                </c:pt>
                <c:pt idx="18412">
                  <c:v>4.0939435E7</c:v>
                </c:pt>
                <c:pt idx="18413">
                  <c:v>3.7871673E7</c:v>
                </c:pt>
                <c:pt idx="18414">
                  <c:v>3.7002038E7</c:v>
                </c:pt>
                <c:pt idx="18415">
                  <c:v>3.9814522E7</c:v>
                </c:pt>
                <c:pt idx="18416">
                  <c:v>4.3083197E7</c:v>
                </c:pt>
                <c:pt idx="18417">
                  <c:v>4.3389452E7</c:v>
                </c:pt>
                <c:pt idx="18418">
                  <c:v>4.0831857E7</c:v>
                </c:pt>
                <c:pt idx="18419">
                  <c:v>3.7545534E7</c:v>
                </c:pt>
                <c:pt idx="18420">
                  <c:v>3.7481723E7</c:v>
                </c:pt>
                <c:pt idx="18421">
                  <c:v>4.0401754E7</c:v>
                </c:pt>
                <c:pt idx="18422">
                  <c:v>4.3496832E7</c:v>
                </c:pt>
                <c:pt idx="18423">
                  <c:v>4.3033352E7</c:v>
                </c:pt>
                <c:pt idx="18424">
                  <c:v>3.9770879E7</c:v>
                </c:pt>
                <c:pt idx="18425">
                  <c:v>3.6817263E7</c:v>
                </c:pt>
                <c:pt idx="18426">
                  <c:v>3.7330554E7</c:v>
                </c:pt>
                <c:pt idx="18427">
                  <c:v>4.0742431E7</c:v>
                </c:pt>
                <c:pt idx="18428">
                  <c:v>4.2838355E7</c:v>
                </c:pt>
                <c:pt idx="18429">
                  <c:v>4.1626739E7</c:v>
                </c:pt>
                <c:pt idx="18430">
                  <c:v>3.8242024E7</c:v>
                </c:pt>
                <c:pt idx="18431">
                  <c:v>3.5838888E7</c:v>
                </c:pt>
                <c:pt idx="18432">
                  <c:v>3.7250487E7</c:v>
                </c:pt>
                <c:pt idx="18433">
                  <c:v>4.098577E7</c:v>
                </c:pt>
                <c:pt idx="18434">
                  <c:v>4.3070107E7</c:v>
                </c:pt>
                <c:pt idx="18435">
                  <c:v>4.1553938E7</c:v>
                </c:pt>
                <c:pt idx="18436">
                  <c:v>3.7931618E7</c:v>
                </c:pt>
                <c:pt idx="18437">
                  <c:v>3.6351095E7</c:v>
                </c:pt>
                <c:pt idx="18438">
                  <c:v>3.8462951E7</c:v>
                </c:pt>
                <c:pt idx="18439">
                  <c:v>4.1961555E7</c:v>
                </c:pt>
                <c:pt idx="18440">
                  <c:v>4.3060422E7</c:v>
                </c:pt>
                <c:pt idx="18441">
                  <c:v>4.1113963E7</c:v>
                </c:pt>
                <c:pt idx="18442">
                  <c:v>3.772755E7</c:v>
                </c:pt>
                <c:pt idx="18443">
                  <c:v>3.665945E7</c:v>
                </c:pt>
                <c:pt idx="18444">
                  <c:v>3.9155033E7</c:v>
                </c:pt>
                <c:pt idx="18445">
                  <c:v>4.2258513E7</c:v>
                </c:pt>
                <c:pt idx="18446">
                  <c:v>4.2503487E7</c:v>
                </c:pt>
                <c:pt idx="18447">
                  <c:v>3.9790173E7</c:v>
                </c:pt>
                <c:pt idx="18448">
                  <c:v>3.645566E7</c:v>
                </c:pt>
                <c:pt idx="18449">
                  <c:v>3.613964E7</c:v>
                </c:pt>
                <c:pt idx="18450">
                  <c:v>3.8793327E7</c:v>
                </c:pt>
                <c:pt idx="18451">
                  <c:v>4.1305162E7</c:v>
                </c:pt>
                <c:pt idx="18452">
                  <c:v>4.0923381E7</c:v>
                </c:pt>
                <c:pt idx="18453">
                  <c:v>3.804458E7</c:v>
                </c:pt>
                <c:pt idx="18454">
                  <c:v>3.5126839E7</c:v>
                </c:pt>
                <c:pt idx="18455">
                  <c:v>3.5606452E7</c:v>
                </c:pt>
                <c:pt idx="18456">
                  <c:v>3.8748316E7</c:v>
                </c:pt>
                <c:pt idx="18457">
                  <c:v>4.1104524E7</c:v>
                </c:pt>
                <c:pt idx="18458">
                  <c:v>4.0229653E7</c:v>
                </c:pt>
                <c:pt idx="18459">
                  <c:v>3.700008E7</c:v>
                </c:pt>
                <c:pt idx="18460">
                  <c:v>3.4631713E7</c:v>
                </c:pt>
                <c:pt idx="18461">
                  <c:v>3.5782171E7</c:v>
                </c:pt>
                <c:pt idx="18462">
                  <c:v>3.9059012E7</c:v>
                </c:pt>
                <c:pt idx="18463">
                  <c:v>4.112548E7</c:v>
                </c:pt>
                <c:pt idx="18464">
                  <c:v>3.9765301E7</c:v>
                </c:pt>
                <c:pt idx="18465">
                  <c:v>3.6455334E7</c:v>
                </c:pt>
                <c:pt idx="18466">
                  <c:v>3.4562971E7</c:v>
                </c:pt>
                <c:pt idx="18467">
                  <c:v>3.6124392E7</c:v>
                </c:pt>
                <c:pt idx="18468">
                  <c:v>3.9358788E7</c:v>
                </c:pt>
                <c:pt idx="18469">
                  <c:v>4.0698335E7</c:v>
                </c:pt>
                <c:pt idx="18470">
                  <c:v>3.843431E7</c:v>
                </c:pt>
                <c:pt idx="18471">
                  <c:v>3.5017644E7</c:v>
                </c:pt>
                <c:pt idx="18472">
                  <c:v>3.3860769E7</c:v>
                </c:pt>
                <c:pt idx="18473">
                  <c:v>3.5951728E7</c:v>
                </c:pt>
                <c:pt idx="18474">
                  <c:v>3.8909392E7</c:v>
                </c:pt>
                <c:pt idx="18475">
                  <c:v>3.9692263E7</c:v>
                </c:pt>
                <c:pt idx="18476">
                  <c:v>3.7096476E7</c:v>
                </c:pt>
                <c:pt idx="18477">
                  <c:v>3.3973956E7</c:v>
                </c:pt>
                <c:pt idx="18478">
                  <c:v>3.3496969E7</c:v>
                </c:pt>
                <c:pt idx="18479">
                  <c:v>3.616797E7</c:v>
                </c:pt>
                <c:pt idx="18480">
                  <c:v>3.9121273E7</c:v>
                </c:pt>
                <c:pt idx="18481">
                  <c:v>3.900881E7</c:v>
                </c:pt>
                <c:pt idx="18482">
                  <c:v>3.6367123E7</c:v>
                </c:pt>
                <c:pt idx="18483">
                  <c:v>3.3755884E7</c:v>
                </c:pt>
                <c:pt idx="18484">
                  <c:v>3.4011814E7</c:v>
                </c:pt>
                <c:pt idx="18485">
                  <c:v>3.6889201E7</c:v>
                </c:pt>
                <c:pt idx="18486">
                  <c:v>3.9680403E7</c:v>
                </c:pt>
                <c:pt idx="18487">
                  <c:v>3.9255481E7</c:v>
                </c:pt>
                <c:pt idx="18488">
                  <c:v>3.6080029E7</c:v>
                </c:pt>
                <c:pt idx="18489">
                  <c:v>3.3745512E7</c:v>
                </c:pt>
                <c:pt idx="18490">
                  <c:v>3.4581035E7</c:v>
                </c:pt>
                <c:pt idx="18491">
                  <c:v>3.7828818E7</c:v>
                </c:pt>
                <c:pt idx="18492">
                  <c:v>3.9724512E7</c:v>
                </c:pt>
                <c:pt idx="18493">
                  <c:v>3.8303452E7</c:v>
                </c:pt>
                <c:pt idx="18494">
                  <c:v>3.5247627E7</c:v>
                </c:pt>
                <c:pt idx="18495">
                  <c:v>3.3245199E7</c:v>
                </c:pt>
                <c:pt idx="18496">
                  <c:v>3.4922398E7</c:v>
                </c:pt>
                <c:pt idx="18497">
                  <c:v>3.7940285E7</c:v>
                </c:pt>
                <c:pt idx="18498">
                  <c:v>3.9655002E7</c:v>
                </c:pt>
                <c:pt idx="18499">
                  <c:v>3.7697481E7</c:v>
                </c:pt>
                <c:pt idx="18500">
                  <c:v>3.4276473E7</c:v>
                </c:pt>
                <c:pt idx="18501">
                  <c:v>3.3077741E7</c:v>
                </c:pt>
                <c:pt idx="18502">
                  <c:v>3.5074667E7</c:v>
                </c:pt>
                <c:pt idx="18503">
                  <c:v>3.8216772E7</c:v>
                </c:pt>
                <c:pt idx="18504">
                  <c:v>3.9059619E7</c:v>
                </c:pt>
                <c:pt idx="18505">
                  <c:v>3.6613048E7</c:v>
                </c:pt>
                <c:pt idx="18506">
                  <c:v>3.3571643E7</c:v>
                </c:pt>
                <c:pt idx="18507">
                  <c:v>3.2885156E7</c:v>
                </c:pt>
                <c:pt idx="18508">
                  <c:v>3.5205528E7</c:v>
                </c:pt>
                <c:pt idx="18509">
                  <c:v>3.7699581E7</c:v>
                </c:pt>
                <c:pt idx="18510">
                  <c:v>3.7890881E7</c:v>
                </c:pt>
                <c:pt idx="18511">
                  <c:v>3.4909457E7</c:v>
                </c:pt>
                <c:pt idx="18512">
                  <c:v>3.2048225E7</c:v>
                </c:pt>
                <c:pt idx="18513">
                  <c:v>3.2034118E7</c:v>
                </c:pt>
                <c:pt idx="18514">
                  <c:v>3.4719062E7</c:v>
                </c:pt>
                <c:pt idx="18515">
                  <c:v>3.7019437E7</c:v>
                </c:pt>
                <c:pt idx="18516">
                  <c:v>3.6206088E7</c:v>
                </c:pt>
                <c:pt idx="18517">
                  <c:v>3.3131141E7</c:v>
                </c:pt>
                <c:pt idx="18518">
                  <c:v>3.0923192E7</c:v>
                </c:pt>
                <c:pt idx="18519">
                  <c:v>3.1406609E7</c:v>
                </c:pt>
                <c:pt idx="18520">
                  <c:v>3.3961017E7</c:v>
                </c:pt>
                <c:pt idx="18521">
                  <c:v>3.5706765E7</c:v>
                </c:pt>
                <c:pt idx="18522">
                  <c:v>3.4589469E7</c:v>
                </c:pt>
                <c:pt idx="18523">
                  <c:v>3.179257E7</c:v>
                </c:pt>
                <c:pt idx="18524">
                  <c:v>2.9966208E7</c:v>
                </c:pt>
                <c:pt idx="18525">
                  <c:v>3.1070388E7</c:v>
                </c:pt>
                <c:pt idx="18526">
                  <c:v>3.3722179E7</c:v>
                </c:pt>
                <c:pt idx="18527">
                  <c:v>3.4918927E7</c:v>
                </c:pt>
                <c:pt idx="18528">
                  <c:v>3.3349696E7</c:v>
                </c:pt>
                <c:pt idx="18529">
                  <c:v>3.0549038E7</c:v>
                </c:pt>
                <c:pt idx="18530">
                  <c:v>2.9234138E7</c:v>
                </c:pt>
                <c:pt idx="18531">
                  <c:v>3.0841823E7</c:v>
                </c:pt>
                <c:pt idx="18532">
                  <c:v>3.3743898E7</c:v>
                </c:pt>
                <c:pt idx="18533">
                  <c:v>3.4989245E7</c:v>
                </c:pt>
                <c:pt idx="18534">
                  <c:v>3.3163609E7</c:v>
                </c:pt>
                <c:pt idx="18535">
                  <c:v>3.0395904E7</c:v>
                </c:pt>
                <c:pt idx="18536">
                  <c:v>2.9428643E7</c:v>
                </c:pt>
                <c:pt idx="18537">
                  <c:v>3.1595925E7</c:v>
                </c:pt>
                <c:pt idx="18538">
                  <c:v>3.4310044E7</c:v>
                </c:pt>
                <c:pt idx="18539">
                  <c:v>3.4810314E7</c:v>
                </c:pt>
                <c:pt idx="18540">
                  <c:v>3.2410614E7</c:v>
                </c:pt>
                <c:pt idx="18541">
                  <c:v>2.9771169E7</c:v>
                </c:pt>
                <c:pt idx="18542">
                  <c:v>2.9530503E7</c:v>
                </c:pt>
                <c:pt idx="18543">
                  <c:v>3.1875874E7</c:v>
                </c:pt>
                <c:pt idx="18544">
                  <c:v>3.4118578E7</c:v>
                </c:pt>
                <c:pt idx="18545">
                  <c:v>3.3982327E7</c:v>
                </c:pt>
                <c:pt idx="18546">
                  <c:v>3.1114196E7</c:v>
                </c:pt>
                <c:pt idx="18547">
                  <c:v>2.876108E7</c:v>
                </c:pt>
                <c:pt idx="18548">
                  <c:v>2.9093897E7</c:v>
                </c:pt>
                <c:pt idx="18549">
                  <c:v>3.1611229E7</c:v>
                </c:pt>
                <c:pt idx="18550">
                  <c:v>3.3358747E7</c:v>
                </c:pt>
                <c:pt idx="18551">
                  <c:v>3.2522505E7</c:v>
                </c:pt>
                <c:pt idx="18552">
                  <c:v>2.9651801E7</c:v>
                </c:pt>
                <c:pt idx="18553">
                  <c:v>2.782721E7</c:v>
                </c:pt>
                <c:pt idx="18554">
                  <c:v>2.8681175E7</c:v>
                </c:pt>
                <c:pt idx="18555">
                  <c:v>3.1237759E7</c:v>
                </c:pt>
                <c:pt idx="18556">
                  <c:v>3.2592765E7</c:v>
                </c:pt>
                <c:pt idx="18557">
                  <c:v>3.1365101E7</c:v>
                </c:pt>
                <c:pt idx="18558">
                  <c:v>2.8508425E7</c:v>
                </c:pt>
                <c:pt idx="18559">
                  <c:v>2.7250728E7</c:v>
                </c:pt>
                <c:pt idx="18560">
                  <c:v>2.8624152E7</c:v>
                </c:pt>
                <c:pt idx="18561">
                  <c:v>3.1113003E7</c:v>
                </c:pt>
                <c:pt idx="18562">
                  <c:v>3.1998043E7</c:v>
                </c:pt>
                <c:pt idx="18563">
                  <c:v>3.0442877E7</c:v>
                </c:pt>
                <c:pt idx="18564">
                  <c:v>2.7738644E7</c:v>
                </c:pt>
                <c:pt idx="18565">
                  <c:v>2.6975899E7</c:v>
                </c:pt>
                <c:pt idx="18566">
                  <c:v>2.8764202E7</c:v>
                </c:pt>
                <c:pt idx="18567">
                  <c:v>3.1171936E7</c:v>
                </c:pt>
                <c:pt idx="18568">
                  <c:v>3.1668581E7</c:v>
                </c:pt>
                <c:pt idx="18569">
                  <c:v>2.9553221E7</c:v>
                </c:pt>
                <c:pt idx="18570">
                  <c:v>2.705257E7</c:v>
                </c:pt>
                <c:pt idx="18571">
                  <c:v>2.6757053E7</c:v>
                </c:pt>
                <c:pt idx="18572">
                  <c:v>2.8871205E7</c:v>
                </c:pt>
                <c:pt idx="18573">
                  <c:v>3.0787905E7</c:v>
                </c:pt>
                <c:pt idx="18574">
                  <c:v>3.0781822E7</c:v>
                </c:pt>
                <c:pt idx="18575">
                  <c:v>2.8475482E7</c:v>
                </c:pt>
                <c:pt idx="18576">
                  <c:v>2.6062965E7</c:v>
                </c:pt>
                <c:pt idx="18577">
                  <c:v>2.6058081E7</c:v>
                </c:pt>
                <c:pt idx="18578">
                  <c:v>2.8388225E7</c:v>
                </c:pt>
                <c:pt idx="18579">
                  <c:v>3.0131364E7</c:v>
                </c:pt>
                <c:pt idx="18580">
                  <c:v>2.9402101E7</c:v>
                </c:pt>
                <c:pt idx="18581">
                  <c:v>2.6786581E7</c:v>
                </c:pt>
                <c:pt idx="18582">
                  <c:v>2.5025084E7</c:v>
                </c:pt>
                <c:pt idx="18583">
                  <c:v>2.5690338E7</c:v>
                </c:pt>
                <c:pt idx="18584">
                  <c:v>2.8090519E7</c:v>
                </c:pt>
                <c:pt idx="18585">
                  <c:v>2.9276926E7</c:v>
                </c:pt>
                <c:pt idx="18586">
                  <c:v>2.8213126E7</c:v>
                </c:pt>
                <c:pt idx="18587">
                  <c:v>2.5516602E7</c:v>
                </c:pt>
                <c:pt idx="18588">
                  <c:v>2.4135342E7</c:v>
                </c:pt>
                <c:pt idx="18589">
                  <c:v>2.5350362E7</c:v>
                </c:pt>
                <c:pt idx="18590">
                  <c:v>2.779277E7</c:v>
                </c:pt>
                <c:pt idx="18591">
                  <c:v>2.8527225E7</c:v>
                </c:pt>
                <c:pt idx="18592">
                  <c:v>2.6986618E7</c:v>
                </c:pt>
                <c:pt idx="18593">
                  <c:v>2.4638341E7</c:v>
                </c:pt>
                <c:pt idx="18594">
                  <c:v>2.3836921E7</c:v>
                </c:pt>
                <c:pt idx="18595">
                  <c:v>2.5256809E7</c:v>
                </c:pt>
                <c:pt idx="18596">
                  <c:v>2.7485186E7</c:v>
                </c:pt>
                <c:pt idx="18597">
                  <c:v>2.7683629E7</c:v>
                </c:pt>
                <c:pt idx="18598">
                  <c:v>2.5927205E7</c:v>
                </c:pt>
                <c:pt idx="18599">
                  <c:v>2.3918766E7</c:v>
                </c:pt>
                <c:pt idx="18600">
                  <c:v>2.3572361E7</c:v>
                </c:pt>
                <c:pt idx="18601">
                  <c:v>2.5385801E7</c:v>
                </c:pt>
                <c:pt idx="18602">
                  <c:v>2.7148049E7</c:v>
                </c:pt>
                <c:pt idx="18603">
                  <c:v>2.7148633E7</c:v>
                </c:pt>
                <c:pt idx="18604">
                  <c:v>2.5157405E7</c:v>
                </c:pt>
                <c:pt idx="18605">
                  <c:v>2.3295288E7</c:v>
                </c:pt>
                <c:pt idx="18606">
                  <c:v>2.3427065E7</c:v>
                </c:pt>
                <c:pt idx="18607">
                  <c:v>2.5232114E7</c:v>
                </c:pt>
                <c:pt idx="18608">
                  <c:v>2.6912638E7</c:v>
                </c:pt>
                <c:pt idx="18609">
                  <c:v>2.6448943E7</c:v>
                </c:pt>
                <c:pt idx="18610">
                  <c:v>2.4381273E7</c:v>
                </c:pt>
                <c:pt idx="18611">
                  <c:v>2.2687358E7</c:v>
                </c:pt>
                <c:pt idx="18612">
                  <c:v>2.3083214E7</c:v>
                </c:pt>
                <c:pt idx="18613">
                  <c:v>2.5194174E7</c:v>
                </c:pt>
                <c:pt idx="18614">
                  <c:v>2.6440874E7</c:v>
                </c:pt>
                <c:pt idx="18615">
                  <c:v>2.5652729E7</c:v>
                </c:pt>
                <c:pt idx="18616">
                  <c:v>2.3303228E7</c:v>
                </c:pt>
                <c:pt idx="18617">
                  <c:v>2.1986465E7</c:v>
                </c:pt>
                <c:pt idx="18618">
                  <c:v>2.2801262E7</c:v>
                </c:pt>
                <c:pt idx="18619">
                  <c:v>2.4758403E7</c:v>
                </c:pt>
                <c:pt idx="18620">
                  <c:v>2.5728197E7</c:v>
                </c:pt>
                <c:pt idx="18621">
                  <c:v>2.4531652E7</c:v>
                </c:pt>
                <c:pt idx="18622">
                  <c:v>2.2315732E7</c:v>
                </c:pt>
                <c:pt idx="18623">
                  <c:v>2.1371699E7</c:v>
                </c:pt>
                <c:pt idx="18624">
                  <c:v>2.2563824E7</c:v>
                </c:pt>
                <c:pt idx="18625">
                  <c:v>2.4550231E7</c:v>
                </c:pt>
                <c:pt idx="18626">
                  <c:v>2.5154423E7</c:v>
                </c:pt>
                <c:pt idx="18627">
                  <c:v>2.3552638E7</c:v>
                </c:pt>
                <c:pt idx="18628">
                  <c:v>2.1468091E7</c:v>
                </c:pt>
                <c:pt idx="18629">
                  <c:v>2.1020896E7</c:v>
                </c:pt>
                <c:pt idx="18630">
                  <c:v>2.231172E7</c:v>
                </c:pt>
                <c:pt idx="18631">
                  <c:v>2.3868197E7</c:v>
                </c:pt>
                <c:pt idx="18632">
                  <c:v>2.376862E7</c:v>
                </c:pt>
                <c:pt idx="18633">
                  <c:v>2.2169837E7</c:v>
                </c:pt>
                <c:pt idx="18634">
                  <c:v>2.0358346E7</c:v>
                </c:pt>
                <c:pt idx="18635">
                  <c:v>2.0255893E7</c:v>
                </c:pt>
                <c:pt idx="18636">
                  <c:v>2.1815286E7</c:v>
                </c:pt>
                <c:pt idx="18637">
                  <c:v>2.3191089E7</c:v>
                </c:pt>
                <c:pt idx="18638">
                  <c:v>2.2781792E7</c:v>
                </c:pt>
                <c:pt idx="18639">
                  <c:v>2.0632444E7</c:v>
                </c:pt>
                <c:pt idx="18640">
                  <c:v>1.9146729E7</c:v>
                </c:pt>
                <c:pt idx="18641">
                  <c:v>1.9469718E7</c:v>
                </c:pt>
                <c:pt idx="18642">
                  <c:v>2.1076366E7</c:v>
                </c:pt>
                <c:pt idx="18643">
                  <c:v>2.2471974E7</c:v>
                </c:pt>
                <c:pt idx="18644">
                  <c:v>2.1927168E7</c:v>
                </c:pt>
                <c:pt idx="18645">
                  <c:v>2.0097313E7</c:v>
                </c:pt>
                <c:pt idx="18646">
                  <c:v>1.8698893E7</c:v>
                </c:pt>
                <c:pt idx="18647">
                  <c:v>1.9315454E7</c:v>
                </c:pt>
                <c:pt idx="18648">
                  <c:v>2.1056819E7</c:v>
                </c:pt>
                <c:pt idx="18649">
                  <c:v>2.2061259E7</c:v>
                </c:pt>
                <c:pt idx="18650">
                  <c:v>2.1132711E7</c:v>
                </c:pt>
                <c:pt idx="18651">
                  <c:v>1.9167687E7</c:v>
                </c:pt>
                <c:pt idx="18652">
                  <c:v>1.8318059E7</c:v>
                </c:pt>
                <c:pt idx="18653">
                  <c:v>1.9198495E7</c:v>
                </c:pt>
                <c:pt idx="18654">
                  <c:v>2.0724938E7</c:v>
                </c:pt>
                <c:pt idx="18655">
                  <c:v>2.122381E7</c:v>
                </c:pt>
                <c:pt idx="18656">
                  <c:v>1.9909618E7</c:v>
                </c:pt>
                <c:pt idx="18657">
                  <c:v>1.8082456E7</c:v>
                </c:pt>
                <c:pt idx="18658">
                  <c:v>1.755031E7</c:v>
                </c:pt>
                <c:pt idx="18659">
                  <c:v>1.8757114E7</c:v>
                </c:pt>
                <c:pt idx="18660">
                  <c:v>2.0241309E7</c:v>
                </c:pt>
                <c:pt idx="18661">
                  <c:v>2.0552404E7</c:v>
                </c:pt>
                <c:pt idx="18662">
                  <c:v>1.9087503E7</c:v>
                </c:pt>
                <c:pt idx="18663">
                  <c:v>1.7477546E7</c:v>
                </c:pt>
                <c:pt idx="18664">
                  <c:v>1.7338942E7</c:v>
                </c:pt>
                <c:pt idx="18665">
                  <c:v>1.8727923E7</c:v>
                </c:pt>
                <c:pt idx="18666">
                  <c:v>1.9918815E7</c:v>
                </c:pt>
                <c:pt idx="18667">
                  <c:v>1.9879815E7</c:v>
                </c:pt>
                <c:pt idx="18668">
                  <c:v>1.8534591E7</c:v>
                </c:pt>
                <c:pt idx="18669">
                  <c:v>1.7177278E7</c:v>
                </c:pt>
                <c:pt idx="18670">
                  <c:v>1.7533816E7</c:v>
                </c:pt>
                <c:pt idx="18671">
                  <c:v>1.9054933E7</c:v>
                </c:pt>
                <c:pt idx="18672">
                  <c:v>2.0246322E7</c:v>
                </c:pt>
                <c:pt idx="18673">
                  <c:v>1.9670222E7</c:v>
                </c:pt>
                <c:pt idx="18674">
                  <c:v>1.7871711E7</c:v>
                </c:pt>
                <c:pt idx="18675">
                  <c:v>1.6733995E7</c:v>
                </c:pt>
                <c:pt idx="18676">
                  <c:v>1.7192063E7</c:v>
                </c:pt>
                <c:pt idx="18677">
                  <c:v>1.8465469E7</c:v>
                </c:pt>
                <c:pt idx="18678">
                  <c:v>1.9124268E7</c:v>
                </c:pt>
                <c:pt idx="18679">
                  <c:v>1.8344188E7</c:v>
                </c:pt>
                <c:pt idx="18680">
                  <c:v>1.6615699E7</c:v>
                </c:pt>
                <c:pt idx="18681">
                  <c:v>1.5666014E7</c:v>
                </c:pt>
                <c:pt idx="18682">
                  <c:v>1.6447807E7</c:v>
                </c:pt>
                <c:pt idx="18683">
                  <c:v>1.7808275E7</c:v>
                </c:pt>
                <c:pt idx="18684">
                  <c:v>1.8269866E7</c:v>
                </c:pt>
                <c:pt idx="18685">
                  <c:v>1.7049554E7</c:v>
                </c:pt>
                <c:pt idx="18686">
                  <c:v>1.5481674E7</c:v>
                </c:pt>
                <c:pt idx="18687">
                  <c:v>1.4878986E7</c:v>
                </c:pt>
                <c:pt idx="18688">
                  <c:v>1.5783369E7</c:v>
                </c:pt>
                <c:pt idx="18689">
                  <c:v>1.7072462E7</c:v>
                </c:pt>
                <c:pt idx="18690">
                  <c:v>1.7338758E7</c:v>
                </c:pt>
                <c:pt idx="18691">
                  <c:v>1.6233679E7</c:v>
                </c:pt>
                <c:pt idx="18692">
                  <c:v>1.4946448E7</c:v>
                </c:pt>
                <c:pt idx="18693">
                  <c:v>1.4727264E7</c:v>
                </c:pt>
                <c:pt idx="18694">
                  <c:v>1.5845693E7</c:v>
                </c:pt>
                <c:pt idx="18695">
                  <c:v>1.7013137E7</c:v>
                </c:pt>
                <c:pt idx="18696">
                  <c:v>1.6932443E7</c:v>
                </c:pt>
                <c:pt idx="18697">
                  <c:v>1.555964E7</c:v>
                </c:pt>
                <c:pt idx="18698">
                  <c:v>1.443056E7</c:v>
                </c:pt>
                <c:pt idx="18699">
                  <c:v>1.4514532E7</c:v>
                </c:pt>
                <c:pt idx="18700">
                  <c:v>1.5607394E7</c:v>
                </c:pt>
                <c:pt idx="18701">
                  <c:v>1.6432935E7</c:v>
                </c:pt>
                <c:pt idx="18702">
                  <c:v>1.6195636E7</c:v>
                </c:pt>
                <c:pt idx="18703">
                  <c:v>1.5015946E7</c:v>
                </c:pt>
                <c:pt idx="18704">
                  <c:v>1.3994899E7</c:v>
                </c:pt>
                <c:pt idx="18705">
                  <c:v>1.4312034E7</c:v>
                </c:pt>
                <c:pt idx="18706">
                  <c:v>1.5429751E7</c:v>
                </c:pt>
                <c:pt idx="18707">
                  <c:v>1.6128578E7</c:v>
                </c:pt>
                <c:pt idx="18708">
                  <c:v>1.5475565E7</c:v>
                </c:pt>
                <c:pt idx="18709">
                  <c:v>1.3924461E7</c:v>
                </c:pt>
                <c:pt idx="18710">
                  <c:v>1.323715E7</c:v>
                </c:pt>
                <c:pt idx="18711">
                  <c:v>1.3796844E7</c:v>
                </c:pt>
                <c:pt idx="18712">
                  <c:v>1.5018655E7</c:v>
                </c:pt>
                <c:pt idx="18713">
                  <c:v>1.5511899E7</c:v>
                </c:pt>
                <c:pt idx="18714">
                  <c:v>1.4763407E7</c:v>
                </c:pt>
                <c:pt idx="18715">
                  <c:v>1.335651E7</c:v>
                </c:pt>
                <c:pt idx="18716">
                  <c:v>1.2752279E7</c:v>
                </c:pt>
                <c:pt idx="18717">
                  <c:v>1.3516033E7</c:v>
                </c:pt>
                <c:pt idx="18718">
                  <c:v>1.4687506E7</c:v>
                </c:pt>
                <c:pt idx="18719">
                  <c:v>1.5116331E7</c:v>
                </c:pt>
                <c:pt idx="18720">
                  <c:v>1.4173764E7</c:v>
                </c:pt>
                <c:pt idx="18721">
                  <c:v>1.2890182E7</c:v>
                </c:pt>
                <c:pt idx="18722">
                  <c:v>1.2730505E7</c:v>
                </c:pt>
                <c:pt idx="18723">
                  <c:v>1.3674171E7</c:v>
                </c:pt>
                <c:pt idx="18724">
                  <c:v>1.4764176E7</c:v>
                </c:pt>
                <c:pt idx="18725">
                  <c:v>1.4836002E7</c:v>
                </c:pt>
                <c:pt idx="18726">
                  <c:v>1.3810903E7</c:v>
                </c:pt>
                <c:pt idx="18727">
                  <c:v>1.2772162E7</c:v>
                </c:pt>
                <c:pt idx="18728">
                  <c:v>1.2692694E7</c:v>
                </c:pt>
                <c:pt idx="18729">
                  <c:v>1.3649974E7</c:v>
                </c:pt>
                <c:pt idx="18730">
                  <c:v>1.4452667E7</c:v>
                </c:pt>
                <c:pt idx="18731">
                  <c:v>1.4185099E7</c:v>
                </c:pt>
                <c:pt idx="18732">
                  <c:v>1.2991714E7</c:v>
                </c:pt>
                <c:pt idx="18733">
                  <c:v>1.2021045E7</c:v>
                </c:pt>
                <c:pt idx="18734">
                  <c:v>1.224096E7</c:v>
                </c:pt>
                <c:pt idx="18735">
                  <c:v>1.3249996E7</c:v>
                </c:pt>
                <c:pt idx="18736">
                  <c:v>1.3802321E7</c:v>
                </c:pt>
                <c:pt idx="18737">
                  <c:v>1.3358766E7</c:v>
                </c:pt>
                <c:pt idx="18738">
                  <c:v>1.2199772E7</c:v>
                </c:pt>
                <c:pt idx="18739">
                  <c:v>1.1529392E7</c:v>
                </c:pt>
                <c:pt idx="18740">
                  <c:v>1.1887021E7</c:v>
                </c:pt>
                <c:pt idx="18741">
                  <c:v>1.2842196E7</c:v>
                </c:pt>
                <c:pt idx="18742">
                  <c:v>1.3348404E7</c:v>
                </c:pt>
                <c:pt idx="18743">
                  <c:v>1.2768304E7</c:v>
                </c:pt>
                <c:pt idx="18744">
                  <c:v>1.1555464E7</c:v>
                </c:pt>
                <c:pt idx="18745">
                  <c:v>1.104556E7</c:v>
                </c:pt>
                <c:pt idx="18746">
                  <c:v>1.1654085E7</c:v>
                </c:pt>
                <c:pt idx="18747">
                  <c:v>1.2618973E7</c:v>
                </c:pt>
                <c:pt idx="18748">
                  <c:v>1.2804213E7</c:v>
                </c:pt>
                <c:pt idx="18749">
                  <c:v>1.1973046E7</c:v>
                </c:pt>
                <c:pt idx="18750">
                  <c:v>1.0763286E7</c:v>
                </c:pt>
                <c:pt idx="18751">
                  <c:v>1.0347696E7</c:v>
                </c:pt>
                <c:pt idx="18752">
                  <c:v>1.098524E7</c:v>
                </c:pt>
                <c:pt idx="18753">
                  <c:v>1.1960487E7</c:v>
                </c:pt>
                <c:pt idx="18754">
                  <c:v>1.2092007E7</c:v>
                </c:pt>
                <c:pt idx="18755">
                  <c:v>1.1155907E7</c:v>
                </c:pt>
                <c:pt idx="18756">
                  <c:v>1.0196912E7</c:v>
                </c:pt>
                <c:pt idx="18757">
                  <c:v>1.0160442E7</c:v>
                </c:pt>
                <c:pt idx="18758">
                  <c:v>1.093655E7</c:v>
                </c:pt>
                <c:pt idx="18759">
                  <c:v>1.1870175E7</c:v>
                </c:pt>
                <c:pt idx="18760">
                  <c:v>1.177167E7</c:v>
                </c:pt>
                <c:pt idx="18761">
                  <c:v>1.0888615E7</c:v>
                </c:pt>
                <c:pt idx="18762">
                  <c:v>1.0101175E7</c:v>
                </c:pt>
                <c:pt idx="18763">
                  <c:v>1.0271622E7</c:v>
                </c:pt>
                <c:pt idx="18764">
                  <c:v>1.1205597E7</c:v>
                </c:pt>
                <c:pt idx="18765">
                  <c:v>1.182565E7</c:v>
                </c:pt>
                <c:pt idx="18766">
                  <c:v>1.1446996E7</c:v>
                </c:pt>
                <c:pt idx="18767">
                  <c:v>1.0423949E7</c:v>
                </c:pt>
                <c:pt idx="18768">
                  <c:v>9.781248E6</c:v>
                </c:pt>
                <c:pt idx="18769">
                  <c:v>1.0020962E7</c:v>
                </c:pt>
                <c:pt idx="18770">
                  <c:v>1.081989E7</c:v>
                </c:pt>
                <c:pt idx="18771">
                  <c:v>1.1281702E7</c:v>
                </c:pt>
                <c:pt idx="18772">
                  <c:v>1.0544464E7</c:v>
                </c:pt>
                <c:pt idx="18773">
                  <c:v>9.585941E6</c:v>
                </c:pt>
                <c:pt idx="18774">
                  <c:v>9.102352E6</c:v>
                </c:pt>
                <c:pt idx="18775">
                  <c:v>9.545016E6</c:v>
                </c:pt>
                <c:pt idx="18776">
                  <c:v>1.0310143E7</c:v>
                </c:pt>
                <c:pt idx="18777">
                  <c:v>1.0532083E7</c:v>
                </c:pt>
                <c:pt idx="18778">
                  <c:v>9.978541E6</c:v>
                </c:pt>
                <c:pt idx="18779">
                  <c:v>9.064335E6</c:v>
                </c:pt>
                <c:pt idx="18780">
                  <c:v>8.825847E6</c:v>
                </c:pt>
                <c:pt idx="18781">
                  <c:v>9.384951E6</c:v>
                </c:pt>
                <c:pt idx="18782">
                  <c:v>1.0177944E7</c:v>
                </c:pt>
                <c:pt idx="18783">
                  <c:v>1.0261044E7</c:v>
                </c:pt>
                <c:pt idx="18784">
                  <c:v>9.419423E6</c:v>
                </c:pt>
                <c:pt idx="18785">
                  <c:v>8.654591E6</c:v>
                </c:pt>
                <c:pt idx="18786">
                  <c:v>8.548379E6</c:v>
                </c:pt>
                <c:pt idx="18787">
                  <c:v>9.359319E6</c:v>
                </c:pt>
                <c:pt idx="18788">
                  <c:v>1.0154437E7</c:v>
                </c:pt>
                <c:pt idx="18789">
                  <c:v>1.0043969E7</c:v>
                </c:pt>
                <c:pt idx="18790">
                  <c:v>9.273808E6</c:v>
                </c:pt>
                <c:pt idx="18791">
                  <c:v>8.553822E6</c:v>
                </c:pt>
                <c:pt idx="18792">
                  <c:v>8.575363E6</c:v>
                </c:pt>
                <c:pt idx="18793">
                  <c:v>9.234183E6</c:v>
                </c:pt>
                <c:pt idx="18794">
                  <c:v>9.694068E6</c:v>
                </c:pt>
                <c:pt idx="18795">
                  <c:v>9.608624E6</c:v>
                </c:pt>
                <c:pt idx="18796">
                  <c:v>8.884066E6</c:v>
                </c:pt>
                <c:pt idx="18797">
                  <c:v>8.409298E6</c:v>
                </c:pt>
                <c:pt idx="18798">
                  <c:v>8.639744E6</c:v>
                </c:pt>
                <c:pt idx="18799">
                  <c:v>9.32526E6</c:v>
                </c:pt>
                <c:pt idx="18800">
                  <c:v>9.574028E6</c:v>
                </c:pt>
                <c:pt idx="18801">
                  <c:v>9.095744E6</c:v>
                </c:pt>
                <c:pt idx="18802">
                  <c:v>8.334934E6</c:v>
                </c:pt>
                <c:pt idx="18803">
                  <c:v>7.862804E6</c:v>
                </c:pt>
                <c:pt idx="18804">
                  <c:v>8.288636E6</c:v>
                </c:pt>
                <c:pt idx="18805">
                  <c:v>9.194275E6</c:v>
                </c:pt>
                <c:pt idx="18806">
                  <c:v>9.638495E6</c:v>
                </c:pt>
                <c:pt idx="18807">
                  <c:v>9.211442E6</c:v>
                </c:pt>
                <c:pt idx="18808">
                  <c:v>8.267162E6</c:v>
                </c:pt>
                <c:pt idx="18809">
                  <c:v>7.985404E6</c:v>
                </c:pt>
                <c:pt idx="18810">
                  <c:v>8.48841E6</c:v>
                </c:pt>
                <c:pt idx="18811">
                  <c:v>9.159944E6</c:v>
                </c:pt>
                <c:pt idx="18812">
                  <c:v>9.289953E6</c:v>
                </c:pt>
                <c:pt idx="18813">
                  <c:v>8.685345E6</c:v>
                </c:pt>
                <c:pt idx="18814">
                  <c:v>7.95631E6</c:v>
                </c:pt>
                <c:pt idx="18815">
                  <c:v>7.870633E6</c:v>
                </c:pt>
                <c:pt idx="18816">
                  <c:v>8.395937E6</c:v>
                </c:pt>
                <c:pt idx="18817">
                  <c:v>8.903817E6</c:v>
                </c:pt>
                <c:pt idx="18818">
                  <c:v>8.800717E6</c:v>
                </c:pt>
                <c:pt idx="18819">
                  <c:v>7.972617E6</c:v>
                </c:pt>
                <c:pt idx="18820">
                  <c:v>7.398146E6</c:v>
                </c:pt>
                <c:pt idx="18821">
                  <c:v>7.464098E6</c:v>
                </c:pt>
                <c:pt idx="18822">
                  <c:v>8.059462E6</c:v>
                </c:pt>
                <c:pt idx="18823">
                  <c:v>8.424061E6</c:v>
                </c:pt>
                <c:pt idx="18824">
                  <c:v>8.152646E6</c:v>
                </c:pt>
                <c:pt idx="18825">
                  <c:v>7.368832E6</c:v>
                </c:pt>
                <c:pt idx="18826">
                  <c:v>6.846755E6</c:v>
                </c:pt>
                <c:pt idx="18827">
                  <c:v>7.030579E6</c:v>
                </c:pt>
                <c:pt idx="18828">
                  <c:v>7.695578E6</c:v>
                </c:pt>
                <c:pt idx="18829">
                  <c:v>8.169338E6</c:v>
                </c:pt>
                <c:pt idx="18830">
                  <c:v>7.882345E6</c:v>
                </c:pt>
                <c:pt idx="18831">
                  <c:v>7.071919E6</c:v>
                </c:pt>
                <c:pt idx="18832">
                  <c:v>6.727719E6</c:v>
                </c:pt>
                <c:pt idx="18833">
                  <c:v>6.984875E6</c:v>
                </c:pt>
                <c:pt idx="18834">
                  <c:v>7.541319E6</c:v>
                </c:pt>
                <c:pt idx="18835">
                  <c:v>7.695231E6</c:v>
                </c:pt>
                <c:pt idx="18836">
                  <c:v>7.342894E6</c:v>
                </c:pt>
                <c:pt idx="18837">
                  <c:v>6.75543E6</c:v>
                </c:pt>
                <c:pt idx="18838">
                  <c:v>6.508842E6</c:v>
                </c:pt>
                <c:pt idx="18839">
                  <c:v>6.835443E6</c:v>
                </c:pt>
                <c:pt idx="18840">
                  <c:v>7.405271E6</c:v>
                </c:pt>
                <c:pt idx="18841">
                  <c:v>7.403237E6</c:v>
                </c:pt>
                <c:pt idx="18842">
                  <c:v>6.814597E6</c:v>
                </c:pt>
                <c:pt idx="18843">
                  <c:v>6.173893E6</c:v>
                </c:pt>
                <c:pt idx="18844">
                  <c:v>6.053299E6</c:v>
                </c:pt>
                <c:pt idx="18845">
                  <c:v>6.418523E6</c:v>
                </c:pt>
                <c:pt idx="18846">
                  <c:v>6.788784E6</c:v>
                </c:pt>
                <c:pt idx="18847">
                  <c:v>6.71304E6</c:v>
                </c:pt>
                <c:pt idx="18848">
                  <c:v>6.213146E6</c:v>
                </c:pt>
                <c:pt idx="18849">
                  <c:v>5.689123E6</c:v>
                </c:pt>
                <c:pt idx="18850">
                  <c:v>5.684371E6</c:v>
                </c:pt>
                <c:pt idx="18851">
                  <c:v>6.215659E6</c:v>
                </c:pt>
                <c:pt idx="18852">
                  <c:v>6.744864E6</c:v>
                </c:pt>
                <c:pt idx="18853">
                  <c:v>6.543036E6</c:v>
                </c:pt>
                <c:pt idx="18854">
                  <c:v>5.969756E6</c:v>
                </c:pt>
                <c:pt idx="18855">
                  <c:v>5.586908E6</c:v>
                </c:pt>
                <c:pt idx="18856">
                  <c:v>5.738552E6</c:v>
                </c:pt>
                <c:pt idx="18857">
                  <c:v>6.341165E6</c:v>
                </c:pt>
                <c:pt idx="18858">
                  <c:v>6.804213E6</c:v>
                </c:pt>
                <c:pt idx="18859">
                  <c:v>6.689199E6</c:v>
                </c:pt>
                <c:pt idx="18860">
                  <c:v>6.200324E6</c:v>
                </c:pt>
                <c:pt idx="18861">
                  <c:v>5.887074E6</c:v>
                </c:pt>
                <c:pt idx="18862">
                  <c:v>6.164614E6</c:v>
                </c:pt>
                <c:pt idx="18863">
                  <c:v>6.61459E6</c:v>
                </c:pt>
                <c:pt idx="18864">
                  <c:v>6.844579E6</c:v>
                </c:pt>
                <c:pt idx="18865">
                  <c:v>6.410654E6</c:v>
                </c:pt>
                <c:pt idx="18866">
                  <c:v>5.861495E6</c:v>
                </c:pt>
                <c:pt idx="18867">
                  <c:v>5.638421E6</c:v>
                </c:pt>
                <c:pt idx="18868">
                  <c:v>5.884956E6</c:v>
                </c:pt>
                <c:pt idx="18869">
                  <c:v>6.277384E6</c:v>
                </c:pt>
                <c:pt idx="18870">
                  <c:v>6.27118E6</c:v>
                </c:pt>
                <c:pt idx="18871">
                  <c:v>5.812304E6</c:v>
                </c:pt>
                <c:pt idx="18872">
                  <c:v>5.308961E6</c:v>
                </c:pt>
                <c:pt idx="18873">
                  <c:v>5.141465E6</c:v>
                </c:pt>
                <c:pt idx="18874">
                  <c:v>5.462186E6</c:v>
                </c:pt>
                <c:pt idx="18875">
                  <c:v>5.824381E6</c:v>
                </c:pt>
                <c:pt idx="18876">
                  <c:v>5.894909E6</c:v>
                </c:pt>
                <c:pt idx="18877">
                  <c:v>5.442029E6</c:v>
                </c:pt>
                <c:pt idx="18878">
                  <c:v>5.027305E6</c:v>
                </c:pt>
                <c:pt idx="18879">
                  <c:v>5.007036E6</c:v>
                </c:pt>
                <c:pt idx="18880">
                  <c:v>5.404992E6</c:v>
                </c:pt>
                <c:pt idx="18881">
                  <c:v>5.727292E6</c:v>
                </c:pt>
                <c:pt idx="18882">
                  <c:v>5.660757E6</c:v>
                </c:pt>
                <c:pt idx="18883">
                  <c:v>5.218374E6</c:v>
                </c:pt>
                <c:pt idx="18884">
                  <c:v>4.827837E6</c:v>
                </c:pt>
                <c:pt idx="18885">
                  <c:v>4.9064E6</c:v>
                </c:pt>
                <c:pt idx="18886">
                  <c:v>5.317336E6</c:v>
                </c:pt>
                <c:pt idx="18887">
                  <c:v>5.558599E6</c:v>
                </c:pt>
                <c:pt idx="18888">
                  <c:v>5.356019E6</c:v>
                </c:pt>
                <c:pt idx="18889">
                  <c:v>4.825836E6</c:v>
                </c:pt>
                <c:pt idx="18890">
                  <c:v>4.477831E6</c:v>
                </c:pt>
                <c:pt idx="18891">
                  <c:v>4.676835E6</c:v>
                </c:pt>
                <c:pt idx="18892">
                  <c:v>5.12608E6</c:v>
                </c:pt>
                <c:pt idx="18893">
                  <c:v>5.419533E6</c:v>
                </c:pt>
                <c:pt idx="18894">
                  <c:v>5.221865E6</c:v>
                </c:pt>
                <c:pt idx="18895">
                  <c:v>4.743889E6</c:v>
                </c:pt>
                <c:pt idx="18896">
                  <c:v>4.521108E6</c:v>
                </c:pt>
                <c:pt idx="18897">
                  <c:v>4.733346E6</c:v>
                </c:pt>
                <c:pt idx="18898">
                  <c:v>5.076611E6</c:v>
                </c:pt>
                <c:pt idx="18899">
                  <c:v>5.245881E6</c:v>
                </c:pt>
                <c:pt idx="18900">
                  <c:v>4.946681E6</c:v>
                </c:pt>
                <c:pt idx="18901">
                  <c:v>4.496175E6</c:v>
                </c:pt>
                <c:pt idx="18902">
                  <c:v>4.388527E6</c:v>
                </c:pt>
                <c:pt idx="18903">
                  <c:v>4.710392E6</c:v>
                </c:pt>
                <c:pt idx="18904">
                  <c:v>5.022597E6</c:v>
                </c:pt>
                <c:pt idx="18905">
                  <c:v>5.090949E6</c:v>
                </c:pt>
                <c:pt idx="18906">
                  <c:v>4.674925E6</c:v>
                </c:pt>
                <c:pt idx="18907">
                  <c:v>4.249774E6</c:v>
                </c:pt>
                <c:pt idx="18908">
                  <c:v>4.23143E6</c:v>
                </c:pt>
                <c:pt idx="18909">
                  <c:v>4.580262E6</c:v>
                </c:pt>
                <c:pt idx="18910">
                  <c:v>4.890425E6</c:v>
                </c:pt>
                <c:pt idx="18911">
                  <c:v>4.915017E6</c:v>
                </c:pt>
                <c:pt idx="18912">
                  <c:v>4.537194E6</c:v>
                </c:pt>
                <c:pt idx="18913">
                  <c:v>4.228164E6</c:v>
                </c:pt>
                <c:pt idx="18914">
                  <c:v>4.329591E6</c:v>
                </c:pt>
                <c:pt idx="18915">
                  <c:v>4.679818E6</c:v>
                </c:pt>
                <c:pt idx="18916">
                  <c:v>4.90265E6</c:v>
                </c:pt>
                <c:pt idx="18917">
                  <c:v>4.769609E6</c:v>
                </c:pt>
                <c:pt idx="18918">
                  <c:v>4.310411E6</c:v>
                </c:pt>
                <c:pt idx="18919">
                  <c:v>4.000058E6</c:v>
                </c:pt>
                <c:pt idx="18920">
                  <c:v>4.13522E6</c:v>
                </c:pt>
                <c:pt idx="18921">
                  <c:v>4.442402E6</c:v>
                </c:pt>
                <c:pt idx="18922">
                  <c:v>4.702514E6</c:v>
                </c:pt>
                <c:pt idx="18923">
                  <c:v>4.609063E6</c:v>
                </c:pt>
                <c:pt idx="18924">
                  <c:v>4.198683E6</c:v>
                </c:pt>
                <c:pt idx="18925">
                  <c:v>3.97506E6</c:v>
                </c:pt>
                <c:pt idx="18926">
                  <c:v>4.146139E6</c:v>
                </c:pt>
                <c:pt idx="18927">
                  <c:v>4.456744E6</c:v>
                </c:pt>
                <c:pt idx="18928">
                  <c:v>4.4538E6</c:v>
                </c:pt>
                <c:pt idx="18929">
                  <c:v>4.165095E6</c:v>
                </c:pt>
                <c:pt idx="18930">
                  <c:v>3.795166E6</c:v>
                </c:pt>
                <c:pt idx="18931">
                  <c:v>3.669895E6</c:v>
                </c:pt>
                <c:pt idx="18932">
                  <c:v>3.925859E6</c:v>
                </c:pt>
                <c:pt idx="18933">
                  <c:v>4.20378E6</c:v>
                </c:pt>
                <c:pt idx="18934">
                  <c:v>4.194357E6</c:v>
                </c:pt>
                <c:pt idx="18935">
                  <c:v>3.824853E6</c:v>
                </c:pt>
                <c:pt idx="18936">
                  <c:v>3.394479E6</c:v>
                </c:pt>
                <c:pt idx="18937">
                  <c:v>3.32002E6</c:v>
                </c:pt>
                <c:pt idx="18938">
                  <c:v>3.550996E6</c:v>
                </c:pt>
                <c:pt idx="18939">
                  <c:v>3.811549E6</c:v>
                </c:pt>
                <c:pt idx="18940">
                  <c:v>3.826477E6</c:v>
                </c:pt>
                <c:pt idx="18941">
                  <c:v>3.602785E6</c:v>
                </c:pt>
                <c:pt idx="18942">
                  <c:v>3.351723E6</c:v>
                </c:pt>
                <c:pt idx="18943">
                  <c:v>3.361829E6</c:v>
                </c:pt>
                <c:pt idx="18944">
                  <c:v>3.663068E6</c:v>
                </c:pt>
                <c:pt idx="18945">
                  <c:v>3.874394E6</c:v>
                </c:pt>
                <c:pt idx="18946">
                  <c:v>3.797335E6</c:v>
                </c:pt>
                <c:pt idx="18947">
                  <c:v>3.52576E6</c:v>
                </c:pt>
                <c:pt idx="18948">
                  <c:v>3.260268E6</c:v>
                </c:pt>
                <c:pt idx="18949">
                  <c:v>3.347008E6</c:v>
                </c:pt>
                <c:pt idx="18950">
                  <c:v>3.628827E6</c:v>
                </c:pt>
                <c:pt idx="18951">
                  <c:v>3.84973E6</c:v>
                </c:pt>
                <c:pt idx="18952">
                  <c:v>3.725538E6</c:v>
                </c:pt>
                <c:pt idx="18953">
                  <c:v>3.368328E6</c:v>
                </c:pt>
                <c:pt idx="18954">
                  <c:v>3.180112E6</c:v>
                </c:pt>
                <c:pt idx="18955">
                  <c:v>3.347662E6</c:v>
                </c:pt>
                <c:pt idx="18956">
                  <c:v>3.686693E6</c:v>
                </c:pt>
                <c:pt idx="18957">
                  <c:v>3.772694E6</c:v>
                </c:pt>
                <c:pt idx="18958">
                  <c:v>3.561197E6</c:v>
                </c:pt>
                <c:pt idx="18959">
                  <c:v>3.287679E6</c:v>
                </c:pt>
                <c:pt idx="18960">
                  <c:v>3.206382E6</c:v>
                </c:pt>
                <c:pt idx="18961">
                  <c:v>3.444001E6</c:v>
                </c:pt>
                <c:pt idx="18962">
                  <c:v>3.712902E6</c:v>
                </c:pt>
                <c:pt idx="18963">
                  <c:v>3.724562E6</c:v>
                </c:pt>
                <c:pt idx="18964">
                  <c:v>3.436309E6</c:v>
                </c:pt>
                <c:pt idx="18965">
                  <c:v>3.143197E6</c:v>
                </c:pt>
                <c:pt idx="18966">
                  <c:v>3.086994E6</c:v>
                </c:pt>
                <c:pt idx="18967">
                  <c:v>3.311418E6</c:v>
                </c:pt>
                <c:pt idx="18968">
                  <c:v>3.570715E6</c:v>
                </c:pt>
                <c:pt idx="18969">
                  <c:v>3.509319E6</c:v>
                </c:pt>
                <c:pt idx="18970">
                  <c:v>3.250543E6</c:v>
                </c:pt>
                <c:pt idx="18971">
                  <c:v>3.005256E6</c:v>
                </c:pt>
                <c:pt idx="18972">
                  <c:v>2.967517E6</c:v>
                </c:pt>
                <c:pt idx="18973">
                  <c:v>3.150953E6</c:v>
                </c:pt>
                <c:pt idx="18974">
                  <c:v>3.289303E6</c:v>
                </c:pt>
                <c:pt idx="18975">
                  <c:v>3.216116E6</c:v>
                </c:pt>
                <c:pt idx="18976">
                  <c:v>2.951967E6</c:v>
                </c:pt>
                <c:pt idx="18977">
                  <c:v>2.791667E6</c:v>
                </c:pt>
                <c:pt idx="18978">
                  <c:v>2.833995E6</c:v>
                </c:pt>
                <c:pt idx="18979">
                  <c:v>3.069515E6</c:v>
                </c:pt>
                <c:pt idx="18980">
                  <c:v>3.204779E6</c:v>
                </c:pt>
                <c:pt idx="18981">
                  <c:v>3.017932E6</c:v>
                </c:pt>
                <c:pt idx="18982">
                  <c:v>2.709961E6</c:v>
                </c:pt>
                <c:pt idx="18983">
                  <c:v>2.550025E6</c:v>
                </c:pt>
                <c:pt idx="18984">
                  <c:v>2.662972E6</c:v>
                </c:pt>
                <c:pt idx="18985">
                  <c:v>2.869739E6</c:v>
                </c:pt>
                <c:pt idx="18986">
                  <c:v>2.977447E6</c:v>
                </c:pt>
                <c:pt idx="18987">
                  <c:v>2.795951E6</c:v>
                </c:pt>
                <c:pt idx="18988">
                  <c:v>2.547943E6</c:v>
                </c:pt>
                <c:pt idx="18989">
                  <c:v>2.469456E6</c:v>
                </c:pt>
                <c:pt idx="18990">
                  <c:v>2.599276E6</c:v>
                </c:pt>
                <c:pt idx="18991">
                  <c:v>2.833342E6</c:v>
                </c:pt>
                <c:pt idx="18992">
                  <c:v>2.901915E6</c:v>
                </c:pt>
                <c:pt idx="18993">
                  <c:v>2.735558E6</c:v>
                </c:pt>
                <c:pt idx="18994">
                  <c:v>2.515197E6</c:v>
                </c:pt>
                <c:pt idx="18995">
                  <c:v>2.489515E6</c:v>
                </c:pt>
                <c:pt idx="18996">
                  <c:v>2.686803E6</c:v>
                </c:pt>
                <c:pt idx="18997">
                  <c:v>2.881035E6</c:v>
                </c:pt>
                <c:pt idx="18998">
                  <c:v>2.870925E6</c:v>
                </c:pt>
                <c:pt idx="18999">
                  <c:v>2.658366E6</c:v>
                </c:pt>
                <c:pt idx="19000">
                  <c:v>2.494741E6</c:v>
                </c:pt>
                <c:pt idx="19001">
                  <c:v>2.4454E6</c:v>
                </c:pt>
                <c:pt idx="19002">
                  <c:v>2.630701E6</c:v>
                </c:pt>
                <c:pt idx="19003">
                  <c:v>2.837006E6</c:v>
                </c:pt>
                <c:pt idx="19004">
                  <c:v>2.805199E6</c:v>
                </c:pt>
                <c:pt idx="19005">
                  <c:v>2.547073E6</c:v>
                </c:pt>
                <c:pt idx="19006">
                  <c:v>2.353701E6</c:v>
                </c:pt>
                <c:pt idx="19007">
                  <c:v>2.375166E6</c:v>
                </c:pt>
                <c:pt idx="19008">
                  <c:v>2.572578E6</c:v>
                </c:pt>
                <c:pt idx="19009">
                  <c:v>2.727063E6</c:v>
                </c:pt>
                <c:pt idx="19010">
                  <c:v>2.657275E6</c:v>
                </c:pt>
                <c:pt idx="19011">
                  <c:v>2.48301E6</c:v>
                </c:pt>
                <c:pt idx="19012">
                  <c:v>2.367937E6</c:v>
                </c:pt>
                <c:pt idx="19013">
                  <c:v>2.436681E6</c:v>
                </c:pt>
                <c:pt idx="19014">
                  <c:v>2.643241E6</c:v>
                </c:pt>
                <c:pt idx="19015">
                  <c:v>2.71636E6</c:v>
                </c:pt>
                <c:pt idx="19016">
                  <c:v>2.56154E6</c:v>
                </c:pt>
                <c:pt idx="19017">
                  <c:v>2.351321E6</c:v>
                </c:pt>
                <c:pt idx="19018">
                  <c:v>2.250717E6</c:v>
                </c:pt>
                <c:pt idx="19019">
                  <c:v>2.341022E6</c:v>
                </c:pt>
                <c:pt idx="19020">
                  <c:v>2.518789E6</c:v>
                </c:pt>
                <c:pt idx="19021">
                  <c:v>2.633811E6</c:v>
                </c:pt>
                <c:pt idx="19022">
                  <c:v>2.448493E6</c:v>
                </c:pt>
                <c:pt idx="19023">
                  <c:v>2.223102E6</c:v>
                </c:pt>
                <c:pt idx="19024">
                  <c:v>2.126543E6</c:v>
                </c:pt>
                <c:pt idx="19025">
                  <c:v>2.268011E6</c:v>
                </c:pt>
                <c:pt idx="19026">
                  <c:v>2.456486E6</c:v>
                </c:pt>
                <c:pt idx="19027">
                  <c:v>2.470258E6</c:v>
                </c:pt>
                <c:pt idx="19028">
                  <c:v>2.302931E6</c:v>
                </c:pt>
                <c:pt idx="19029">
                  <c:v>2.104275E6</c:v>
                </c:pt>
                <c:pt idx="19030">
                  <c:v>2.047213E6</c:v>
                </c:pt>
                <c:pt idx="19031">
                  <c:v>2.193927E6</c:v>
                </c:pt>
                <c:pt idx="19032">
                  <c:v>2.383235E6</c:v>
                </c:pt>
                <c:pt idx="19033">
                  <c:v>2.397875E6</c:v>
                </c:pt>
                <c:pt idx="19034">
                  <c:v>2.145698E6</c:v>
                </c:pt>
                <c:pt idx="19035">
                  <c:v>1.996771E6</c:v>
                </c:pt>
                <c:pt idx="19036">
                  <c:v>2.072522E6</c:v>
                </c:pt>
                <c:pt idx="19037">
                  <c:v>2.295817E6</c:v>
                </c:pt>
                <c:pt idx="19038">
                  <c:v>2.419764E6</c:v>
                </c:pt>
                <c:pt idx="19039">
                  <c:v>2.342229E6</c:v>
                </c:pt>
                <c:pt idx="19040">
                  <c:v>2.152417E6</c:v>
                </c:pt>
                <c:pt idx="19041">
                  <c:v>2.055288E6</c:v>
                </c:pt>
                <c:pt idx="19042">
                  <c:v>2.129844E6</c:v>
                </c:pt>
                <c:pt idx="19043">
                  <c:v>2.415876E6</c:v>
                </c:pt>
                <c:pt idx="19044">
                  <c:v>2.553012E6</c:v>
                </c:pt>
                <c:pt idx="19045">
                  <c:v>2.425635E6</c:v>
                </c:pt>
                <c:pt idx="19046">
                  <c:v>2.225199E6</c:v>
                </c:pt>
                <c:pt idx="19047">
                  <c:v>2.142339E6</c:v>
                </c:pt>
                <c:pt idx="19048">
                  <c:v>2.209039E6</c:v>
                </c:pt>
                <c:pt idx="19049">
                  <c:v>2.32881E6</c:v>
                </c:pt>
                <c:pt idx="19050">
                  <c:v>2.347686E6</c:v>
                </c:pt>
                <c:pt idx="19051">
                  <c:v>2.190546E6</c:v>
                </c:pt>
                <c:pt idx="19052">
                  <c:v>2.010135E6</c:v>
                </c:pt>
                <c:pt idx="19053">
                  <c:v>1.971452E6</c:v>
                </c:pt>
                <c:pt idx="19054">
                  <c:v>2.100389E6</c:v>
                </c:pt>
                <c:pt idx="19055">
                  <c:v>2.270722E6</c:v>
                </c:pt>
                <c:pt idx="19056">
                  <c:v>2.182351E6</c:v>
                </c:pt>
                <c:pt idx="19057">
                  <c:v>1.970783E6</c:v>
                </c:pt>
                <c:pt idx="19058">
                  <c:v>1.796616E6</c:v>
                </c:pt>
                <c:pt idx="19059">
                  <c:v>1.743952E6</c:v>
                </c:pt>
                <c:pt idx="19060">
                  <c:v>1.891807E6</c:v>
                </c:pt>
                <c:pt idx="19061">
                  <c:v>2.11291E6</c:v>
                </c:pt>
                <c:pt idx="19062">
                  <c:v>2.054498E6</c:v>
                </c:pt>
                <c:pt idx="19063">
                  <c:v>1.917778E6</c:v>
                </c:pt>
                <c:pt idx="19064">
                  <c:v>1.812958E6</c:v>
                </c:pt>
                <c:pt idx="19065">
                  <c:v>1.824053E6</c:v>
                </c:pt>
                <c:pt idx="19066">
                  <c:v>1.995005E6</c:v>
                </c:pt>
                <c:pt idx="19067">
                  <c:v>2.046595E6</c:v>
                </c:pt>
                <c:pt idx="19068">
                  <c:v>1.943697E6</c:v>
                </c:pt>
                <c:pt idx="19069">
                  <c:v>1.794897E6</c:v>
                </c:pt>
                <c:pt idx="19070">
                  <c:v>1.720876E6</c:v>
                </c:pt>
                <c:pt idx="19071">
                  <c:v>1.838083E6</c:v>
                </c:pt>
                <c:pt idx="19072">
                  <c:v>1.996099E6</c:v>
                </c:pt>
                <c:pt idx="19073">
                  <c:v>2.080211E6</c:v>
                </c:pt>
                <c:pt idx="19074">
                  <c:v>1.914487E6</c:v>
                </c:pt>
                <c:pt idx="19075">
                  <c:v>1.770068E6</c:v>
                </c:pt>
                <c:pt idx="19076">
                  <c:v>1.665905E6</c:v>
                </c:pt>
                <c:pt idx="19077">
                  <c:v>1.76525E6</c:v>
                </c:pt>
                <c:pt idx="19078">
                  <c:v>1.91541E6</c:v>
                </c:pt>
                <c:pt idx="19079">
                  <c:v>1.937872E6</c:v>
                </c:pt>
                <c:pt idx="19080">
                  <c:v>1.859853E6</c:v>
                </c:pt>
                <c:pt idx="19081">
                  <c:v>1.731213E6</c:v>
                </c:pt>
                <c:pt idx="19082">
                  <c:v>1.685958E6</c:v>
                </c:pt>
                <c:pt idx="19083">
                  <c:v>1.781827E6</c:v>
                </c:pt>
                <c:pt idx="19084">
                  <c:v>1.859071E6</c:v>
                </c:pt>
                <c:pt idx="19085">
                  <c:v>1.906663E6</c:v>
                </c:pt>
                <c:pt idx="19086">
                  <c:v>1.791811E6</c:v>
                </c:pt>
                <c:pt idx="19087">
                  <c:v>1.670897E6</c:v>
                </c:pt>
                <c:pt idx="19088">
                  <c:v>1.661574E6</c:v>
                </c:pt>
                <c:pt idx="19089">
                  <c:v>1.78864E6</c:v>
                </c:pt>
                <c:pt idx="19090">
                  <c:v>1.92014E6</c:v>
                </c:pt>
                <c:pt idx="19091">
                  <c:v>1.908256E6</c:v>
                </c:pt>
                <c:pt idx="19092">
                  <c:v>1.757233E6</c:v>
                </c:pt>
                <c:pt idx="19093">
                  <c:v>1.636326E6</c:v>
                </c:pt>
                <c:pt idx="19094">
                  <c:v>1.618023E6</c:v>
                </c:pt>
                <c:pt idx="19095">
                  <c:v>1.753617E6</c:v>
                </c:pt>
                <c:pt idx="19096">
                  <c:v>1.824673E6</c:v>
                </c:pt>
                <c:pt idx="19097">
                  <c:v>1.795509E6</c:v>
                </c:pt>
                <c:pt idx="19098">
                  <c:v>1.653584E6</c:v>
                </c:pt>
                <c:pt idx="19099">
                  <c:v>1.527349E6</c:v>
                </c:pt>
                <c:pt idx="19100">
                  <c:v>1.572567E6</c:v>
                </c:pt>
                <c:pt idx="19101">
                  <c:v>1.71387E6</c:v>
                </c:pt>
                <c:pt idx="19102">
                  <c:v>1.797687E6</c:v>
                </c:pt>
                <c:pt idx="19103">
                  <c:v>1.759182E6</c:v>
                </c:pt>
                <c:pt idx="19104">
                  <c:v>1.603811E6</c:v>
                </c:pt>
                <c:pt idx="19105">
                  <c:v>1.52501E6</c:v>
                </c:pt>
                <c:pt idx="19106">
                  <c:v>1.610637E6</c:v>
                </c:pt>
                <c:pt idx="19107">
                  <c:v>1.774636E6</c:v>
                </c:pt>
                <c:pt idx="19108">
                  <c:v>1.854248E6</c:v>
                </c:pt>
                <c:pt idx="19109">
                  <c:v>1.84E6</c:v>
                </c:pt>
                <c:pt idx="19110">
                  <c:v>1.700125E6</c:v>
                </c:pt>
                <c:pt idx="19111">
                  <c:v>1.654666E6</c:v>
                </c:pt>
                <c:pt idx="19112">
                  <c:v>1.720741E6</c:v>
                </c:pt>
                <c:pt idx="19113">
                  <c:v>1.853978E6</c:v>
                </c:pt>
                <c:pt idx="19114">
                  <c:v>1.894787E6</c:v>
                </c:pt>
                <c:pt idx="19115">
                  <c:v>1.757E6</c:v>
                </c:pt>
                <c:pt idx="19116">
                  <c:v>1.554421E6</c:v>
                </c:pt>
                <c:pt idx="19117">
                  <c:v>1.511859E6</c:v>
                </c:pt>
                <c:pt idx="19118">
                  <c:v>1.609525E6</c:v>
                </c:pt>
                <c:pt idx="19119">
                  <c:v>1.648146E6</c:v>
                </c:pt>
                <c:pt idx="19120">
                  <c:v>1.583215E6</c:v>
                </c:pt>
                <c:pt idx="19121">
                  <c:v>1.398899E6</c:v>
                </c:pt>
                <c:pt idx="19122">
                  <c:v>1.225998E6</c:v>
                </c:pt>
                <c:pt idx="19123">
                  <c:v>1.207266E6</c:v>
                </c:pt>
                <c:pt idx="19124">
                  <c:v>1.298071E6</c:v>
                </c:pt>
                <c:pt idx="19125">
                  <c:v>1.455959E6</c:v>
                </c:pt>
                <c:pt idx="19126">
                  <c:v>1.464199E6</c:v>
                </c:pt>
                <c:pt idx="19127">
                  <c:v>1.323575E6</c:v>
                </c:pt>
                <c:pt idx="19128">
                  <c:v>1.254393E6</c:v>
                </c:pt>
                <c:pt idx="19129">
                  <c:v>1.284849E6</c:v>
                </c:pt>
                <c:pt idx="19130">
                  <c:v>1.410045E6</c:v>
                </c:pt>
                <c:pt idx="19131">
                  <c:v>1.528213E6</c:v>
                </c:pt>
                <c:pt idx="19132">
                  <c:v>1.519789E6</c:v>
                </c:pt>
                <c:pt idx="19133">
                  <c:v>1.42589E6</c:v>
                </c:pt>
                <c:pt idx="19134">
                  <c:v>1.366539E6</c:v>
                </c:pt>
                <c:pt idx="19135">
                  <c:v>1.411574E6</c:v>
                </c:pt>
                <c:pt idx="19136">
                  <c:v>1.562789E6</c:v>
                </c:pt>
                <c:pt idx="19137">
                  <c:v>1.639012E6</c:v>
                </c:pt>
                <c:pt idx="19138">
                  <c:v>1.526669E6</c:v>
                </c:pt>
                <c:pt idx="19139">
                  <c:v>1.344414E6</c:v>
                </c:pt>
                <c:pt idx="19140">
                  <c:v>1.289256E6</c:v>
                </c:pt>
                <c:pt idx="19141">
                  <c:v>1.369118E6</c:v>
                </c:pt>
                <c:pt idx="19142">
                  <c:v>1.50067E6</c:v>
                </c:pt>
                <c:pt idx="19143">
                  <c:v>1.53763E6</c:v>
                </c:pt>
                <c:pt idx="19144">
                  <c:v>1.44823E6</c:v>
                </c:pt>
                <c:pt idx="19145">
                  <c:v>1.347174E6</c:v>
                </c:pt>
                <c:pt idx="19146">
                  <c:v>1.323557E6</c:v>
                </c:pt>
                <c:pt idx="19147">
                  <c:v>1.408828E6</c:v>
                </c:pt>
                <c:pt idx="19148">
                  <c:v>1.508333E6</c:v>
                </c:pt>
                <c:pt idx="19149">
                  <c:v>1.520946E6</c:v>
                </c:pt>
                <c:pt idx="19150">
                  <c:v>1.392273E6</c:v>
                </c:pt>
                <c:pt idx="19151">
                  <c:v>1.278481E6</c:v>
                </c:pt>
                <c:pt idx="19152">
                  <c:v>1.2709E6</c:v>
                </c:pt>
                <c:pt idx="19153">
                  <c:v>1.34801E6</c:v>
                </c:pt>
                <c:pt idx="19154">
                  <c:v>1.406802E6</c:v>
                </c:pt>
                <c:pt idx="19155">
                  <c:v>1.373342E6</c:v>
                </c:pt>
                <c:pt idx="19156">
                  <c:v>1.25162E6</c:v>
                </c:pt>
                <c:pt idx="19157">
                  <c:v>1.140564E6</c:v>
                </c:pt>
                <c:pt idx="19158">
                  <c:v>1.155547E6</c:v>
                </c:pt>
                <c:pt idx="19159">
                  <c:v>1.23922E6</c:v>
                </c:pt>
                <c:pt idx="19160">
                  <c:v>1.307957E6</c:v>
                </c:pt>
                <c:pt idx="19161">
                  <c:v>1.267369E6</c:v>
                </c:pt>
                <c:pt idx="19162">
                  <c:v>1.121121E6</c:v>
                </c:pt>
                <c:pt idx="19163">
                  <c:v>1.038586E6</c:v>
                </c:pt>
                <c:pt idx="19164">
                  <c:v>1.070629E6</c:v>
                </c:pt>
                <c:pt idx="19165">
                  <c:v>1.185553E6</c:v>
                </c:pt>
                <c:pt idx="19166">
                  <c:v>1.237212E6</c:v>
                </c:pt>
                <c:pt idx="19167">
                  <c:v>1.243903E6</c:v>
                </c:pt>
                <c:pt idx="19168">
                  <c:v>1.152996E6</c:v>
                </c:pt>
                <c:pt idx="19169">
                  <c:v>1.11011E6</c:v>
                </c:pt>
                <c:pt idx="19170">
                  <c:v>1.160881E6</c:v>
                </c:pt>
                <c:pt idx="19171">
                  <c:v>1.219498E6</c:v>
                </c:pt>
                <c:pt idx="19172">
                  <c:v>1.256721E6</c:v>
                </c:pt>
                <c:pt idx="19173">
                  <c:v>1.169945E6</c:v>
                </c:pt>
                <c:pt idx="19174">
                  <c:v>1.073748E6</c:v>
                </c:pt>
                <c:pt idx="19175">
                  <c:v>1.069548E6</c:v>
                </c:pt>
                <c:pt idx="19176">
                  <c:v>1.169811E6</c:v>
                </c:pt>
                <c:pt idx="19177">
                  <c:v>1.243552E6</c:v>
                </c:pt>
                <c:pt idx="19178">
                  <c:v>1.249089E6</c:v>
                </c:pt>
                <c:pt idx="19179">
                  <c:v>1.202729E6</c:v>
                </c:pt>
                <c:pt idx="19180">
                  <c:v>1.065957E6</c:v>
                </c:pt>
                <c:pt idx="19181">
                  <c:v>1.03686E6</c:v>
                </c:pt>
                <c:pt idx="19182">
                  <c:v>1.126357E6</c:v>
                </c:pt>
                <c:pt idx="19183">
                  <c:v>1.234213E6</c:v>
                </c:pt>
                <c:pt idx="19184">
                  <c:v>1.30484E6</c:v>
                </c:pt>
                <c:pt idx="19185">
                  <c:v>1.219959E6</c:v>
                </c:pt>
                <c:pt idx="19186">
                  <c:v>1.140819E6</c:v>
                </c:pt>
                <c:pt idx="19187">
                  <c:v>1.143172E6</c:v>
                </c:pt>
                <c:pt idx="19188">
                  <c:v>1.200499E6</c:v>
                </c:pt>
                <c:pt idx="19189">
                  <c:v>1.248196E6</c:v>
                </c:pt>
                <c:pt idx="19190">
                  <c:v>1.229539E6</c:v>
                </c:pt>
                <c:pt idx="19191">
                  <c:v>1.123934E6</c:v>
                </c:pt>
                <c:pt idx="19192">
                  <c:v>1.026914E6</c:v>
                </c:pt>
                <c:pt idx="19193">
                  <c:v>1.049995E6</c:v>
                </c:pt>
                <c:pt idx="19194">
                  <c:v>1.191895E6</c:v>
                </c:pt>
                <c:pt idx="19195">
                  <c:v>1.260348E6</c:v>
                </c:pt>
                <c:pt idx="19196">
                  <c:v>1.195801E6</c:v>
                </c:pt>
                <c:pt idx="19197">
                  <c:v>1.045596E6</c:v>
                </c:pt>
                <c:pt idx="19198">
                  <c:v>997188.0</c:v>
                </c:pt>
                <c:pt idx="19199">
                  <c:v>1.053277E6</c:v>
                </c:pt>
                <c:pt idx="19200">
                  <c:v>1.136756E6</c:v>
                </c:pt>
                <c:pt idx="19201">
                  <c:v>1.186128E6</c:v>
                </c:pt>
                <c:pt idx="19202">
                  <c:v>1.168328E6</c:v>
                </c:pt>
                <c:pt idx="19203">
                  <c:v>1.109354E6</c:v>
                </c:pt>
                <c:pt idx="19204">
                  <c:v>1.06291E6</c:v>
                </c:pt>
                <c:pt idx="19205">
                  <c:v>1.122182E6</c:v>
                </c:pt>
                <c:pt idx="19206">
                  <c:v>1.203185E6</c:v>
                </c:pt>
                <c:pt idx="19207">
                  <c:v>1.155761E6</c:v>
                </c:pt>
                <c:pt idx="19208">
                  <c:v>1.054207E6</c:v>
                </c:pt>
                <c:pt idx="19209">
                  <c:v>966943.0</c:v>
                </c:pt>
                <c:pt idx="19210">
                  <c:v>970177.0</c:v>
                </c:pt>
                <c:pt idx="19211">
                  <c:v>1.044058E6</c:v>
                </c:pt>
                <c:pt idx="19212">
                  <c:v>1.115865E6</c:v>
                </c:pt>
                <c:pt idx="19213">
                  <c:v>1.107465E6</c:v>
                </c:pt>
                <c:pt idx="19214">
                  <c:v>1.046999E6</c:v>
                </c:pt>
                <c:pt idx="19215">
                  <c:v>929283.0</c:v>
                </c:pt>
                <c:pt idx="19216">
                  <c:v>926441.0</c:v>
                </c:pt>
                <c:pt idx="19217">
                  <c:v>1.049658E6</c:v>
                </c:pt>
                <c:pt idx="19218">
                  <c:v>1.09475E6</c:v>
                </c:pt>
                <c:pt idx="19219">
                  <c:v>1.04955E6</c:v>
                </c:pt>
                <c:pt idx="19220">
                  <c:v>957570.0</c:v>
                </c:pt>
                <c:pt idx="19221">
                  <c:v>899447.0</c:v>
                </c:pt>
                <c:pt idx="19222">
                  <c:v>903533.0</c:v>
                </c:pt>
                <c:pt idx="19223">
                  <c:v>951160.0</c:v>
                </c:pt>
                <c:pt idx="19224">
                  <c:v>985232.0</c:v>
                </c:pt>
                <c:pt idx="19225">
                  <c:v>964671.0</c:v>
                </c:pt>
                <c:pt idx="19226">
                  <c:v>900600.0</c:v>
                </c:pt>
                <c:pt idx="19227">
                  <c:v>831267.0</c:v>
                </c:pt>
                <c:pt idx="19228">
                  <c:v>853839.0</c:v>
                </c:pt>
                <c:pt idx="19229">
                  <c:v>904416.0</c:v>
                </c:pt>
                <c:pt idx="19230">
                  <c:v>884523.0</c:v>
                </c:pt>
                <c:pt idx="19231">
                  <c:v>874800.0</c:v>
                </c:pt>
                <c:pt idx="19232">
                  <c:v>817900.0</c:v>
                </c:pt>
                <c:pt idx="19233">
                  <c:v>803704.0</c:v>
                </c:pt>
                <c:pt idx="19234">
                  <c:v>874196.0</c:v>
                </c:pt>
                <c:pt idx="19235">
                  <c:v>956861.0</c:v>
                </c:pt>
                <c:pt idx="19236">
                  <c:v>977905.0</c:v>
                </c:pt>
                <c:pt idx="19237">
                  <c:v>927537.0</c:v>
                </c:pt>
                <c:pt idx="19238">
                  <c:v>833369.0</c:v>
                </c:pt>
                <c:pt idx="19239">
                  <c:v>820125.0</c:v>
                </c:pt>
                <c:pt idx="19240">
                  <c:v>891937.0</c:v>
                </c:pt>
                <c:pt idx="19241">
                  <c:v>1.003818E6</c:v>
                </c:pt>
                <c:pt idx="19242">
                  <c:v>1.061497E6</c:v>
                </c:pt>
                <c:pt idx="19243">
                  <c:v>1.015053E6</c:v>
                </c:pt>
                <c:pt idx="19244">
                  <c:v>910692.0</c:v>
                </c:pt>
                <c:pt idx="19245">
                  <c:v>913048.0</c:v>
                </c:pt>
                <c:pt idx="19246">
                  <c:v>984773.0</c:v>
                </c:pt>
                <c:pt idx="19247">
                  <c:v>1.005557E6</c:v>
                </c:pt>
                <c:pt idx="19248">
                  <c:v>1.003198E6</c:v>
                </c:pt>
                <c:pt idx="19249">
                  <c:v>930049.0</c:v>
                </c:pt>
                <c:pt idx="19250">
                  <c:v>871501.0</c:v>
                </c:pt>
                <c:pt idx="19251">
                  <c:v>885497.0</c:v>
                </c:pt>
                <c:pt idx="19252">
                  <c:v>933452.0</c:v>
                </c:pt>
                <c:pt idx="19253">
                  <c:v>978380.0</c:v>
                </c:pt>
                <c:pt idx="19254">
                  <c:v>916806.0</c:v>
                </c:pt>
                <c:pt idx="19255">
                  <c:v>805491.0</c:v>
                </c:pt>
                <c:pt idx="19256">
                  <c:v>746559.0</c:v>
                </c:pt>
                <c:pt idx="19257">
                  <c:v>822784.0</c:v>
                </c:pt>
                <c:pt idx="19258">
                  <c:v>903659.0</c:v>
                </c:pt>
                <c:pt idx="19259">
                  <c:v>926995.0</c:v>
                </c:pt>
                <c:pt idx="19260">
                  <c:v>924107.0</c:v>
                </c:pt>
                <c:pt idx="19261">
                  <c:v>848154.0</c:v>
                </c:pt>
                <c:pt idx="19262">
                  <c:v>826064.0</c:v>
                </c:pt>
                <c:pt idx="19263">
                  <c:v>880836.0</c:v>
                </c:pt>
                <c:pt idx="19264">
                  <c:v>903625.0</c:v>
                </c:pt>
                <c:pt idx="19265">
                  <c:v>936621.0</c:v>
                </c:pt>
                <c:pt idx="19266">
                  <c:v>890709.0</c:v>
                </c:pt>
                <c:pt idx="19267">
                  <c:v>821717.0</c:v>
                </c:pt>
                <c:pt idx="19268">
                  <c:v>802474.0</c:v>
                </c:pt>
                <c:pt idx="19269">
                  <c:v>873401.0</c:v>
                </c:pt>
                <c:pt idx="19270">
                  <c:v>892416.0</c:v>
                </c:pt>
                <c:pt idx="19271">
                  <c:v>869145.0</c:v>
                </c:pt>
                <c:pt idx="19272">
                  <c:v>807067.0</c:v>
                </c:pt>
                <c:pt idx="19273">
                  <c:v>714711.0</c:v>
                </c:pt>
                <c:pt idx="19274">
                  <c:v>703751.0</c:v>
                </c:pt>
                <c:pt idx="19275">
                  <c:v>796279.0</c:v>
                </c:pt>
                <c:pt idx="19276">
                  <c:v>889791.0</c:v>
                </c:pt>
                <c:pt idx="19277">
                  <c:v>955039.0</c:v>
                </c:pt>
                <c:pt idx="19278">
                  <c:v>877261.0</c:v>
                </c:pt>
                <c:pt idx="19279">
                  <c:v>813220.0</c:v>
                </c:pt>
                <c:pt idx="19280">
                  <c:v>810509.0</c:v>
                </c:pt>
                <c:pt idx="19281">
                  <c:v>852711.0</c:v>
                </c:pt>
                <c:pt idx="19282">
                  <c:v>884061.0</c:v>
                </c:pt>
                <c:pt idx="19283">
                  <c:v>851054.0</c:v>
                </c:pt>
                <c:pt idx="19284">
                  <c:v>788399.0</c:v>
                </c:pt>
                <c:pt idx="19285">
                  <c:v>748536.0</c:v>
                </c:pt>
                <c:pt idx="19286">
                  <c:v>794456.0</c:v>
                </c:pt>
                <c:pt idx="19287">
                  <c:v>844356.0</c:v>
                </c:pt>
                <c:pt idx="19288">
                  <c:v>850558.0</c:v>
                </c:pt>
                <c:pt idx="19289">
                  <c:v>789269.0</c:v>
                </c:pt>
                <c:pt idx="19290">
                  <c:v>704246.0</c:v>
                </c:pt>
                <c:pt idx="19291">
                  <c:v>706433.0</c:v>
                </c:pt>
                <c:pt idx="19292">
                  <c:v>730357.0</c:v>
                </c:pt>
                <c:pt idx="19293">
                  <c:v>807005.0</c:v>
                </c:pt>
                <c:pt idx="19294">
                  <c:v>865897.0</c:v>
                </c:pt>
                <c:pt idx="19295">
                  <c:v>818812.0</c:v>
                </c:pt>
                <c:pt idx="19296">
                  <c:v>774734.0</c:v>
                </c:pt>
                <c:pt idx="19297">
                  <c:v>770310.0</c:v>
                </c:pt>
                <c:pt idx="19298">
                  <c:v>796870.0</c:v>
                </c:pt>
                <c:pt idx="19299">
                  <c:v>823963.0</c:v>
                </c:pt>
                <c:pt idx="19300">
                  <c:v>848787.0</c:v>
                </c:pt>
                <c:pt idx="19301">
                  <c:v>791860.0</c:v>
                </c:pt>
                <c:pt idx="19302">
                  <c:v>710049.0</c:v>
                </c:pt>
                <c:pt idx="19303">
                  <c:v>696236.0</c:v>
                </c:pt>
                <c:pt idx="19304">
                  <c:v>733184.0</c:v>
                </c:pt>
                <c:pt idx="19305">
                  <c:v>800973.0</c:v>
                </c:pt>
                <c:pt idx="19306">
                  <c:v>835420.0</c:v>
                </c:pt>
                <c:pt idx="19307">
                  <c:v>763497.0</c:v>
                </c:pt>
                <c:pt idx="19308">
                  <c:v>711470.0</c:v>
                </c:pt>
                <c:pt idx="19309">
                  <c:v>714270.0</c:v>
                </c:pt>
                <c:pt idx="19310">
                  <c:v>775324.0</c:v>
                </c:pt>
                <c:pt idx="19311">
                  <c:v>844144.0</c:v>
                </c:pt>
                <c:pt idx="19312">
                  <c:v>841231.0</c:v>
                </c:pt>
                <c:pt idx="19313">
                  <c:v>793598.0</c:v>
                </c:pt>
                <c:pt idx="19314">
                  <c:v>744883.0</c:v>
                </c:pt>
                <c:pt idx="19315">
                  <c:v>772112.0</c:v>
                </c:pt>
                <c:pt idx="19316">
                  <c:v>835804.0</c:v>
                </c:pt>
                <c:pt idx="19317">
                  <c:v>866684.0</c:v>
                </c:pt>
                <c:pt idx="19318">
                  <c:v>831485.0</c:v>
                </c:pt>
                <c:pt idx="19319">
                  <c:v>737250.0</c:v>
                </c:pt>
                <c:pt idx="19320">
                  <c:v>699250.0</c:v>
                </c:pt>
                <c:pt idx="19321">
                  <c:v>729861.0</c:v>
                </c:pt>
                <c:pt idx="19322">
                  <c:v>810811.0</c:v>
                </c:pt>
                <c:pt idx="19323">
                  <c:v>824884.0</c:v>
                </c:pt>
                <c:pt idx="19324">
                  <c:v>771917.0</c:v>
                </c:pt>
                <c:pt idx="19325">
                  <c:v>709832.0</c:v>
                </c:pt>
                <c:pt idx="19326">
                  <c:v>675742.0</c:v>
                </c:pt>
                <c:pt idx="19327">
                  <c:v>706166.0</c:v>
                </c:pt>
                <c:pt idx="19328">
                  <c:v>730526.0</c:v>
                </c:pt>
                <c:pt idx="19329">
                  <c:v>725685.0</c:v>
                </c:pt>
                <c:pt idx="19330">
                  <c:v>723365.0</c:v>
                </c:pt>
                <c:pt idx="19331">
                  <c:v>658147.0</c:v>
                </c:pt>
                <c:pt idx="19332">
                  <c:v>650167.0</c:v>
                </c:pt>
                <c:pt idx="19333">
                  <c:v>699662.0</c:v>
                </c:pt>
                <c:pt idx="19334">
                  <c:v>773197.0</c:v>
                </c:pt>
                <c:pt idx="19335">
                  <c:v>748667.0</c:v>
                </c:pt>
                <c:pt idx="19336">
                  <c:v>687274.0</c:v>
                </c:pt>
                <c:pt idx="19337">
                  <c:v>633021.0</c:v>
                </c:pt>
                <c:pt idx="19338">
                  <c:v>623586.0</c:v>
                </c:pt>
                <c:pt idx="19339">
                  <c:v>658861.0</c:v>
                </c:pt>
                <c:pt idx="19340">
                  <c:v>743688.0</c:v>
                </c:pt>
                <c:pt idx="19341">
                  <c:v>763784.0</c:v>
                </c:pt>
                <c:pt idx="19342">
                  <c:v>722338.0</c:v>
                </c:pt>
                <c:pt idx="19343">
                  <c:v>639094.0</c:v>
                </c:pt>
                <c:pt idx="19344">
                  <c:v>655883.0</c:v>
                </c:pt>
                <c:pt idx="19345">
                  <c:v>694158.0</c:v>
                </c:pt>
                <c:pt idx="19346">
                  <c:v>736836.0</c:v>
                </c:pt>
                <c:pt idx="19347">
                  <c:v>705234.0</c:v>
                </c:pt>
                <c:pt idx="19348">
                  <c:v>655418.0</c:v>
                </c:pt>
                <c:pt idx="19349">
                  <c:v>619827.0</c:v>
                </c:pt>
                <c:pt idx="19350">
                  <c:v>653034.0</c:v>
                </c:pt>
                <c:pt idx="19351">
                  <c:v>733434.0</c:v>
                </c:pt>
                <c:pt idx="19352">
                  <c:v>773694.0</c:v>
                </c:pt>
                <c:pt idx="19353">
                  <c:v>694522.0</c:v>
                </c:pt>
                <c:pt idx="19354">
                  <c:v>622157.0</c:v>
                </c:pt>
                <c:pt idx="19355">
                  <c:v>603933.0</c:v>
                </c:pt>
                <c:pt idx="19356">
                  <c:v>644410.0</c:v>
                </c:pt>
                <c:pt idx="19357">
                  <c:v>676474.0</c:v>
                </c:pt>
                <c:pt idx="19358">
                  <c:v>676814.0</c:v>
                </c:pt>
                <c:pt idx="19359">
                  <c:v>614638.0</c:v>
                </c:pt>
                <c:pt idx="19360">
                  <c:v>537877.0</c:v>
                </c:pt>
                <c:pt idx="19361">
                  <c:v>526543.0</c:v>
                </c:pt>
                <c:pt idx="19362">
                  <c:v>587999.0</c:v>
                </c:pt>
                <c:pt idx="19363">
                  <c:v>647132.0</c:v>
                </c:pt>
                <c:pt idx="19364">
                  <c:v>636680.0</c:v>
                </c:pt>
                <c:pt idx="19365">
                  <c:v>586193.0</c:v>
                </c:pt>
                <c:pt idx="19366">
                  <c:v>547133.0</c:v>
                </c:pt>
                <c:pt idx="19367">
                  <c:v>551808.0</c:v>
                </c:pt>
                <c:pt idx="19368">
                  <c:v>578312.0</c:v>
                </c:pt>
                <c:pt idx="19369">
                  <c:v>591059.0</c:v>
                </c:pt>
                <c:pt idx="19370">
                  <c:v>602543.0</c:v>
                </c:pt>
                <c:pt idx="19371">
                  <c:v>564269.0</c:v>
                </c:pt>
                <c:pt idx="19372">
                  <c:v>523335.0</c:v>
                </c:pt>
                <c:pt idx="19373">
                  <c:v>525582.0</c:v>
                </c:pt>
                <c:pt idx="19374">
                  <c:v>605604.0</c:v>
                </c:pt>
                <c:pt idx="19375">
                  <c:v>649224.0</c:v>
                </c:pt>
                <c:pt idx="19376">
                  <c:v>636592.0</c:v>
                </c:pt>
                <c:pt idx="19377">
                  <c:v>592677.0</c:v>
                </c:pt>
                <c:pt idx="19378">
                  <c:v>553072.0</c:v>
                </c:pt>
                <c:pt idx="19379">
                  <c:v>577437.0</c:v>
                </c:pt>
                <c:pt idx="19380">
                  <c:v>604202.0</c:v>
                </c:pt>
                <c:pt idx="19381">
                  <c:v>616013.0</c:v>
                </c:pt>
                <c:pt idx="19382">
                  <c:v>607636.0</c:v>
                </c:pt>
                <c:pt idx="19383">
                  <c:v>556572.0</c:v>
                </c:pt>
                <c:pt idx="19384">
                  <c:v>545251.0</c:v>
                </c:pt>
                <c:pt idx="19385">
                  <c:v>583497.0</c:v>
                </c:pt>
                <c:pt idx="19386">
                  <c:v>651978.0</c:v>
                </c:pt>
                <c:pt idx="19387">
                  <c:v>653324.0</c:v>
                </c:pt>
                <c:pt idx="19388">
                  <c:v>616784.0</c:v>
                </c:pt>
                <c:pt idx="19389">
                  <c:v>559883.0</c:v>
                </c:pt>
                <c:pt idx="19390">
                  <c:v>536019.0</c:v>
                </c:pt>
                <c:pt idx="19391">
                  <c:v>591155.0</c:v>
                </c:pt>
                <c:pt idx="19392">
                  <c:v>671306.0</c:v>
                </c:pt>
                <c:pt idx="19393">
                  <c:v>683385.0</c:v>
                </c:pt>
                <c:pt idx="19394">
                  <c:v>651300.0</c:v>
                </c:pt>
                <c:pt idx="19395">
                  <c:v>601485.0</c:v>
                </c:pt>
                <c:pt idx="19396">
                  <c:v>609913.0</c:v>
                </c:pt>
                <c:pt idx="19397">
                  <c:v>669381.0</c:v>
                </c:pt>
                <c:pt idx="19398">
                  <c:v>704943.0</c:v>
                </c:pt>
                <c:pt idx="19399">
                  <c:v>717123.0</c:v>
                </c:pt>
                <c:pt idx="19400">
                  <c:v>641349.0</c:v>
                </c:pt>
                <c:pt idx="19401">
                  <c:v>573789.0</c:v>
                </c:pt>
                <c:pt idx="19402">
                  <c:v>553587.0</c:v>
                </c:pt>
                <c:pt idx="19403">
                  <c:v>577109.0</c:v>
                </c:pt>
                <c:pt idx="19404">
                  <c:v>589385.0</c:v>
                </c:pt>
                <c:pt idx="19405">
                  <c:v>545117.0</c:v>
                </c:pt>
                <c:pt idx="19406">
                  <c:v>518803.0</c:v>
                </c:pt>
                <c:pt idx="19407">
                  <c:v>506557.0</c:v>
                </c:pt>
                <c:pt idx="19408">
                  <c:v>527005.0</c:v>
                </c:pt>
                <c:pt idx="19409">
                  <c:v>552444.0</c:v>
                </c:pt>
                <c:pt idx="19410">
                  <c:v>541320.0</c:v>
                </c:pt>
                <c:pt idx="19411">
                  <c:v>544236.0</c:v>
                </c:pt>
                <c:pt idx="19412">
                  <c:v>490724.0</c:v>
                </c:pt>
                <c:pt idx="19413">
                  <c:v>469874.0</c:v>
                </c:pt>
                <c:pt idx="19414">
                  <c:v>496403.0</c:v>
                </c:pt>
                <c:pt idx="19415">
                  <c:v>564730.0</c:v>
                </c:pt>
                <c:pt idx="19416">
                  <c:v>603272.0</c:v>
                </c:pt>
                <c:pt idx="19417">
                  <c:v>563756.0</c:v>
                </c:pt>
                <c:pt idx="19418">
                  <c:v>510636.0</c:v>
                </c:pt>
                <c:pt idx="19419">
                  <c:v>496338.0</c:v>
                </c:pt>
                <c:pt idx="19420">
                  <c:v>543029.0</c:v>
                </c:pt>
                <c:pt idx="19421">
                  <c:v>579482.0</c:v>
                </c:pt>
                <c:pt idx="19422">
                  <c:v>602299.0</c:v>
                </c:pt>
                <c:pt idx="19423">
                  <c:v>572943.0</c:v>
                </c:pt>
                <c:pt idx="19424">
                  <c:v>516939.0</c:v>
                </c:pt>
                <c:pt idx="19425">
                  <c:v>496086.0</c:v>
                </c:pt>
                <c:pt idx="19426">
                  <c:v>545038.0</c:v>
                </c:pt>
                <c:pt idx="19427">
                  <c:v>600358.0</c:v>
                </c:pt>
                <c:pt idx="19428">
                  <c:v>608921.0</c:v>
                </c:pt>
                <c:pt idx="19429">
                  <c:v>569499.0</c:v>
                </c:pt>
                <c:pt idx="19430">
                  <c:v>542246.0</c:v>
                </c:pt>
                <c:pt idx="19431">
                  <c:v>545981.0</c:v>
                </c:pt>
                <c:pt idx="19432">
                  <c:v>582242.0</c:v>
                </c:pt>
                <c:pt idx="19433">
                  <c:v>593874.0</c:v>
                </c:pt>
                <c:pt idx="19434">
                  <c:v>596845.0</c:v>
                </c:pt>
                <c:pt idx="19435">
                  <c:v>556482.0</c:v>
                </c:pt>
                <c:pt idx="19436">
                  <c:v>527263.0</c:v>
                </c:pt>
                <c:pt idx="19437">
                  <c:v>543871.0</c:v>
                </c:pt>
                <c:pt idx="19438">
                  <c:v>596555.0</c:v>
                </c:pt>
                <c:pt idx="19439">
                  <c:v>591077.0</c:v>
                </c:pt>
                <c:pt idx="19440">
                  <c:v>560143.0</c:v>
                </c:pt>
                <c:pt idx="19441">
                  <c:v>504232.0</c:v>
                </c:pt>
                <c:pt idx="19442">
                  <c:v>480222.0</c:v>
                </c:pt>
                <c:pt idx="19443">
                  <c:v>498000.0</c:v>
                </c:pt>
                <c:pt idx="19444">
                  <c:v>540800.0</c:v>
                </c:pt>
                <c:pt idx="19445">
                  <c:v>571711.0</c:v>
                </c:pt>
                <c:pt idx="19446">
                  <c:v>575043.0</c:v>
                </c:pt>
                <c:pt idx="19447">
                  <c:v>526615.0</c:v>
                </c:pt>
                <c:pt idx="19448">
                  <c:v>511314.0</c:v>
                </c:pt>
                <c:pt idx="19449">
                  <c:v>545761.0</c:v>
                </c:pt>
                <c:pt idx="19450">
                  <c:v>584986.0</c:v>
                </c:pt>
                <c:pt idx="19451">
                  <c:v>586554.0</c:v>
                </c:pt>
                <c:pt idx="19452">
                  <c:v>579911.0</c:v>
                </c:pt>
                <c:pt idx="19453">
                  <c:v>527267.0</c:v>
                </c:pt>
                <c:pt idx="19454">
                  <c:v>520158.0</c:v>
                </c:pt>
                <c:pt idx="19455">
                  <c:v>570553.0</c:v>
                </c:pt>
                <c:pt idx="19456">
                  <c:v>616324.0</c:v>
                </c:pt>
                <c:pt idx="19457">
                  <c:v>637834.0</c:v>
                </c:pt>
                <c:pt idx="19458">
                  <c:v>603119.0</c:v>
                </c:pt>
                <c:pt idx="19459">
                  <c:v>547808.0</c:v>
                </c:pt>
                <c:pt idx="19460">
                  <c:v>571491.0</c:v>
                </c:pt>
                <c:pt idx="19461">
                  <c:v>595090.0</c:v>
                </c:pt>
                <c:pt idx="19462">
                  <c:v>631129.0</c:v>
                </c:pt>
                <c:pt idx="19463">
                  <c:v>592793.0</c:v>
                </c:pt>
                <c:pt idx="19464">
                  <c:v>541703.0</c:v>
                </c:pt>
                <c:pt idx="19465">
                  <c:v>507482.0</c:v>
                </c:pt>
                <c:pt idx="19466">
                  <c:v>523692.0</c:v>
                </c:pt>
                <c:pt idx="19467">
                  <c:v>570280.0</c:v>
                </c:pt>
                <c:pt idx="19468">
                  <c:v>584104.0</c:v>
                </c:pt>
                <c:pt idx="19469">
                  <c:v>579551.0</c:v>
                </c:pt>
                <c:pt idx="19470">
                  <c:v>509482.0</c:v>
                </c:pt>
                <c:pt idx="19471">
                  <c:v>471721.0</c:v>
                </c:pt>
                <c:pt idx="19472">
                  <c:v>480908.0</c:v>
                </c:pt>
                <c:pt idx="19473">
                  <c:v>481868.0</c:v>
                </c:pt>
                <c:pt idx="19474">
                  <c:v>500956.0</c:v>
                </c:pt>
                <c:pt idx="19475">
                  <c:v>477293.0</c:v>
                </c:pt>
                <c:pt idx="19476">
                  <c:v>442381.0</c:v>
                </c:pt>
                <c:pt idx="19477">
                  <c:v>429875.0</c:v>
                </c:pt>
                <c:pt idx="19478">
                  <c:v>448211.0</c:v>
                </c:pt>
                <c:pt idx="19479">
                  <c:v>486174.0</c:v>
                </c:pt>
                <c:pt idx="19480">
                  <c:v>488371.0</c:v>
                </c:pt>
                <c:pt idx="19481">
                  <c:v>440704.0</c:v>
                </c:pt>
                <c:pt idx="19482">
                  <c:v>383518.0</c:v>
                </c:pt>
                <c:pt idx="19483">
                  <c:v>380723.0</c:v>
                </c:pt>
                <c:pt idx="19484">
                  <c:v>392493.0</c:v>
                </c:pt>
                <c:pt idx="19485">
                  <c:v>418157.0</c:v>
                </c:pt>
                <c:pt idx="19486">
                  <c:v>450971.0</c:v>
                </c:pt>
                <c:pt idx="19487">
                  <c:v>426887.0</c:v>
                </c:pt>
                <c:pt idx="19488">
                  <c:v>379160.0</c:v>
                </c:pt>
                <c:pt idx="19489">
                  <c:v>385283.0</c:v>
                </c:pt>
                <c:pt idx="19490">
                  <c:v>421055.0</c:v>
                </c:pt>
                <c:pt idx="19491">
                  <c:v>449837.0</c:v>
                </c:pt>
                <c:pt idx="19492">
                  <c:v>436872.0</c:v>
                </c:pt>
                <c:pt idx="19493">
                  <c:v>396716.0</c:v>
                </c:pt>
                <c:pt idx="19494">
                  <c:v>387635.0</c:v>
                </c:pt>
                <c:pt idx="19495">
                  <c:v>400934.0</c:v>
                </c:pt>
                <c:pt idx="19496">
                  <c:v>437333.0</c:v>
                </c:pt>
                <c:pt idx="19497">
                  <c:v>479749.0</c:v>
                </c:pt>
                <c:pt idx="19498">
                  <c:v>459029.0</c:v>
                </c:pt>
                <c:pt idx="19499">
                  <c:v>405285.0</c:v>
                </c:pt>
                <c:pt idx="19500">
                  <c:v>368265.0</c:v>
                </c:pt>
                <c:pt idx="19501">
                  <c:v>384295.0</c:v>
                </c:pt>
                <c:pt idx="19502">
                  <c:v>429092.0</c:v>
                </c:pt>
                <c:pt idx="19503">
                  <c:v>482434.0</c:v>
                </c:pt>
                <c:pt idx="19504">
                  <c:v>475562.0</c:v>
                </c:pt>
                <c:pt idx="19505">
                  <c:v>453418.0</c:v>
                </c:pt>
                <c:pt idx="19506">
                  <c:v>434782.0</c:v>
                </c:pt>
                <c:pt idx="19507">
                  <c:v>449685.0</c:v>
                </c:pt>
                <c:pt idx="19508">
                  <c:v>510181.0</c:v>
                </c:pt>
                <c:pt idx="19509">
                  <c:v>548062.0</c:v>
                </c:pt>
                <c:pt idx="19510">
                  <c:v>524368.0</c:v>
                </c:pt>
                <c:pt idx="19511">
                  <c:v>500148.0</c:v>
                </c:pt>
                <c:pt idx="19512">
                  <c:v>491468.0</c:v>
                </c:pt>
                <c:pt idx="19513">
                  <c:v>518673.0</c:v>
                </c:pt>
                <c:pt idx="19514">
                  <c:v>547618.0</c:v>
                </c:pt>
                <c:pt idx="19515">
                  <c:v>542222.0</c:v>
                </c:pt>
                <c:pt idx="19516">
                  <c:v>472317.0</c:v>
                </c:pt>
                <c:pt idx="19517">
                  <c:v>435765.0</c:v>
                </c:pt>
                <c:pt idx="19518">
                  <c:v>418413.0</c:v>
                </c:pt>
                <c:pt idx="19519">
                  <c:v>444593.0</c:v>
                </c:pt>
                <c:pt idx="19520">
                  <c:v>457685.0</c:v>
                </c:pt>
                <c:pt idx="19521">
                  <c:v>410713.0</c:v>
                </c:pt>
                <c:pt idx="19522">
                  <c:v>350897.0</c:v>
                </c:pt>
                <c:pt idx="19523">
                  <c:v>313550.0</c:v>
                </c:pt>
                <c:pt idx="19524">
                  <c:v>328855.0</c:v>
                </c:pt>
                <c:pt idx="19525">
                  <c:v>391010.0</c:v>
                </c:pt>
                <c:pt idx="19526">
                  <c:v>445411.0</c:v>
                </c:pt>
                <c:pt idx="19527">
                  <c:v>455767.0</c:v>
                </c:pt>
                <c:pt idx="19528">
                  <c:v>455587.0</c:v>
                </c:pt>
                <c:pt idx="19529">
                  <c:v>445347.0</c:v>
                </c:pt>
                <c:pt idx="19530">
                  <c:v>450137.0</c:v>
                </c:pt>
                <c:pt idx="19531">
                  <c:v>469486.0</c:v>
                </c:pt>
                <c:pt idx="19532">
                  <c:v>479238.0</c:v>
                </c:pt>
                <c:pt idx="19533">
                  <c:v>483162.0</c:v>
                </c:pt>
                <c:pt idx="19534">
                  <c:v>460098.0</c:v>
                </c:pt>
                <c:pt idx="19535">
                  <c:v>450609.0</c:v>
                </c:pt>
                <c:pt idx="19536">
                  <c:v>466372.0</c:v>
                </c:pt>
                <c:pt idx="19537">
                  <c:v>492318.0</c:v>
                </c:pt>
                <c:pt idx="19538">
                  <c:v>493938.0</c:v>
                </c:pt>
                <c:pt idx="19539">
                  <c:v>442773.0</c:v>
                </c:pt>
                <c:pt idx="19540">
                  <c:v>389852.0</c:v>
                </c:pt>
                <c:pt idx="19541">
                  <c:v>351609.0</c:v>
                </c:pt>
                <c:pt idx="19542">
                  <c:v>381464.0</c:v>
                </c:pt>
                <c:pt idx="19543">
                  <c:v>407473.0</c:v>
                </c:pt>
                <c:pt idx="19544">
                  <c:v>424741.0</c:v>
                </c:pt>
                <c:pt idx="19545">
                  <c:v>409146.0</c:v>
                </c:pt>
                <c:pt idx="19546">
                  <c:v>375862.0</c:v>
                </c:pt>
                <c:pt idx="19547">
                  <c:v>377077.0</c:v>
                </c:pt>
                <c:pt idx="19548">
                  <c:v>389622.0</c:v>
                </c:pt>
                <c:pt idx="19549">
                  <c:v>420596.0</c:v>
                </c:pt>
                <c:pt idx="19550">
                  <c:v>426578.0</c:v>
                </c:pt>
                <c:pt idx="19551">
                  <c:v>382942.0</c:v>
                </c:pt>
                <c:pt idx="19552">
                  <c:v>356705.0</c:v>
                </c:pt>
                <c:pt idx="19553">
                  <c:v>361629.0</c:v>
                </c:pt>
                <c:pt idx="19554">
                  <c:v>372588.0</c:v>
                </c:pt>
                <c:pt idx="19555">
                  <c:v>368761.0</c:v>
                </c:pt>
                <c:pt idx="19556">
                  <c:v>382513.0</c:v>
                </c:pt>
                <c:pt idx="19557">
                  <c:v>351433.0</c:v>
                </c:pt>
                <c:pt idx="19558">
                  <c:v>337129.0</c:v>
                </c:pt>
                <c:pt idx="19559">
                  <c:v>349210.0</c:v>
                </c:pt>
                <c:pt idx="19560">
                  <c:v>378223.0</c:v>
                </c:pt>
                <c:pt idx="19561">
                  <c:v>401719.0</c:v>
                </c:pt>
                <c:pt idx="19562">
                  <c:v>389007.0</c:v>
                </c:pt>
                <c:pt idx="19563">
                  <c:v>354198.0</c:v>
                </c:pt>
                <c:pt idx="19564">
                  <c:v>328306.0</c:v>
                </c:pt>
                <c:pt idx="19565">
                  <c:v>348166.0</c:v>
                </c:pt>
                <c:pt idx="19566">
                  <c:v>398992.0</c:v>
                </c:pt>
                <c:pt idx="19567">
                  <c:v>439996.0</c:v>
                </c:pt>
                <c:pt idx="19568">
                  <c:v>448243.0</c:v>
                </c:pt>
                <c:pt idx="19569">
                  <c:v>400715.0</c:v>
                </c:pt>
                <c:pt idx="19570">
                  <c:v>406295.0</c:v>
                </c:pt>
                <c:pt idx="19571">
                  <c:v>407879.0</c:v>
                </c:pt>
                <c:pt idx="19572">
                  <c:v>445331.0</c:v>
                </c:pt>
                <c:pt idx="19573">
                  <c:v>450547.0</c:v>
                </c:pt>
                <c:pt idx="19574">
                  <c:v>421370.0</c:v>
                </c:pt>
                <c:pt idx="19575">
                  <c:v>388793.0</c:v>
                </c:pt>
                <c:pt idx="19576">
                  <c:v>374081.0</c:v>
                </c:pt>
                <c:pt idx="19577">
                  <c:v>406085.0</c:v>
                </c:pt>
                <c:pt idx="19578">
                  <c:v>434378.0</c:v>
                </c:pt>
                <c:pt idx="19579">
                  <c:v>408528.0</c:v>
                </c:pt>
                <c:pt idx="19580">
                  <c:v>371919.0</c:v>
                </c:pt>
                <c:pt idx="19581">
                  <c:v>329301.0</c:v>
                </c:pt>
                <c:pt idx="19582">
                  <c:v>333352.0</c:v>
                </c:pt>
                <c:pt idx="19583">
                  <c:v>339204.0</c:v>
                </c:pt>
                <c:pt idx="19584">
                  <c:v>366214.0</c:v>
                </c:pt>
                <c:pt idx="19585">
                  <c:v>344025.0</c:v>
                </c:pt>
                <c:pt idx="19586">
                  <c:v>316765.0</c:v>
                </c:pt>
                <c:pt idx="19587">
                  <c:v>306204.0</c:v>
                </c:pt>
                <c:pt idx="19588">
                  <c:v>311413.0</c:v>
                </c:pt>
                <c:pt idx="19589">
                  <c:v>338310.0</c:v>
                </c:pt>
                <c:pt idx="19590">
                  <c:v>355995.0</c:v>
                </c:pt>
                <c:pt idx="19591">
                  <c:v>335199.0</c:v>
                </c:pt>
                <c:pt idx="19592">
                  <c:v>313801.0</c:v>
                </c:pt>
                <c:pt idx="19593">
                  <c:v>290965.0</c:v>
                </c:pt>
                <c:pt idx="19594">
                  <c:v>295944.0</c:v>
                </c:pt>
                <c:pt idx="19595">
                  <c:v>320584.0</c:v>
                </c:pt>
                <c:pt idx="19596">
                  <c:v>343332.0</c:v>
                </c:pt>
                <c:pt idx="19597">
                  <c:v>319533.0</c:v>
                </c:pt>
                <c:pt idx="19598">
                  <c:v>286270.0</c:v>
                </c:pt>
                <c:pt idx="19599">
                  <c:v>276095.0</c:v>
                </c:pt>
                <c:pt idx="19600">
                  <c:v>295152.0</c:v>
                </c:pt>
                <c:pt idx="19601">
                  <c:v>337504.0</c:v>
                </c:pt>
                <c:pt idx="19602">
                  <c:v>347320.0</c:v>
                </c:pt>
                <c:pt idx="19603">
                  <c:v>316383.0</c:v>
                </c:pt>
                <c:pt idx="19604">
                  <c:v>289703.0</c:v>
                </c:pt>
                <c:pt idx="19605">
                  <c:v>276581.0</c:v>
                </c:pt>
                <c:pt idx="19606">
                  <c:v>284825.0</c:v>
                </c:pt>
                <c:pt idx="19607">
                  <c:v>324496.0</c:v>
                </c:pt>
                <c:pt idx="19608">
                  <c:v>346529.0</c:v>
                </c:pt>
                <c:pt idx="19609">
                  <c:v>326425.0</c:v>
                </c:pt>
                <c:pt idx="19610">
                  <c:v>314134.0</c:v>
                </c:pt>
                <c:pt idx="19611">
                  <c:v>311221.0</c:v>
                </c:pt>
                <c:pt idx="19612">
                  <c:v>320127.0</c:v>
                </c:pt>
                <c:pt idx="19613">
                  <c:v>337215.0</c:v>
                </c:pt>
                <c:pt idx="19614">
                  <c:v>332609.0</c:v>
                </c:pt>
                <c:pt idx="19615">
                  <c:v>312940.0</c:v>
                </c:pt>
                <c:pt idx="19616">
                  <c:v>296899.0</c:v>
                </c:pt>
                <c:pt idx="19617">
                  <c:v>298248.0</c:v>
                </c:pt>
                <c:pt idx="19618">
                  <c:v>329088.0</c:v>
                </c:pt>
                <c:pt idx="19619">
                  <c:v>356781.0</c:v>
                </c:pt>
                <c:pt idx="19620">
                  <c:v>345782.0</c:v>
                </c:pt>
                <c:pt idx="19621">
                  <c:v>328635.0</c:v>
                </c:pt>
                <c:pt idx="19622">
                  <c:v>310039.0</c:v>
                </c:pt>
                <c:pt idx="19623">
                  <c:v>310945.0</c:v>
                </c:pt>
                <c:pt idx="19624">
                  <c:v>349446.0</c:v>
                </c:pt>
                <c:pt idx="19625">
                  <c:v>389564.0</c:v>
                </c:pt>
                <c:pt idx="19626">
                  <c:v>400045.0</c:v>
                </c:pt>
                <c:pt idx="19627">
                  <c:v>362317.0</c:v>
                </c:pt>
                <c:pt idx="19628">
                  <c:v>342418.0</c:v>
                </c:pt>
                <c:pt idx="19629">
                  <c:v>357692.0</c:v>
                </c:pt>
                <c:pt idx="19630">
                  <c:v>397155.0</c:v>
                </c:pt>
                <c:pt idx="19631">
                  <c:v>419676.0</c:v>
                </c:pt>
                <c:pt idx="19632">
                  <c:v>403296.0</c:v>
                </c:pt>
                <c:pt idx="19633">
                  <c:v>384663.0</c:v>
                </c:pt>
                <c:pt idx="19634">
                  <c:v>358790.0</c:v>
                </c:pt>
                <c:pt idx="19635">
                  <c:v>375633.0</c:v>
                </c:pt>
                <c:pt idx="19636">
                  <c:v>413498.0</c:v>
                </c:pt>
                <c:pt idx="19637">
                  <c:v>414987.0</c:v>
                </c:pt>
                <c:pt idx="19638">
                  <c:v>387414.0</c:v>
                </c:pt>
                <c:pt idx="19639">
                  <c:v>342189.0</c:v>
                </c:pt>
                <c:pt idx="19640">
                  <c:v>337570.0</c:v>
                </c:pt>
                <c:pt idx="19641">
                  <c:v>366537.0</c:v>
                </c:pt>
                <c:pt idx="19642">
                  <c:v>381776.0</c:v>
                </c:pt>
                <c:pt idx="19643">
                  <c:v>392049.0</c:v>
                </c:pt>
                <c:pt idx="19644">
                  <c:v>358002.0</c:v>
                </c:pt>
                <c:pt idx="19645">
                  <c:v>336438.0</c:v>
                </c:pt>
                <c:pt idx="19646">
                  <c:v>325206.0</c:v>
                </c:pt>
                <c:pt idx="19647">
                  <c:v>340573.0</c:v>
                </c:pt>
                <c:pt idx="19648">
                  <c:v>371294.0</c:v>
                </c:pt>
                <c:pt idx="19649">
                  <c:v>364158.0</c:v>
                </c:pt>
                <c:pt idx="19650">
                  <c:v>327764.0</c:v>
                </c:pt>
                <c:pt idx="19651">
                  <c:v>298511.0</c:v>
                </c:pt>
                <c:pt idx="19652">
                  <c:v>299138.0</c:v>
                </c:pt>
                <c:pt idx="19653">
                  <c:v>325437.0</c:v>
                </c:pt>
                <c:pt idx="19654">
                  <c:v>341541.0</c:v>
                </c:pt>
                <c:pt idx="19655">
                  <c:v>335092.0</c:v>
                </c:pt>
                <c:pt idx="19656">
                  <c:v>283930.0</c:v>
                </c:pt>
                <c:pt idx="19657">
                  <c:v>263986.0</c:v>
                </c:pt>
                <c:pt idx="19658">
                  <c:v>275630.0</c:v>
                </c:pt>
                <c:pt idx="19659">
                  <c:v>322331.0</c:v>
                </c:pt>
                <c:pt idx="19660">
                  <c:v>369784.0</c:v>
                </c:pt>
                <c:pt idx="19661">
                  <c:v>365412.0</c:v>
                </c:pt>
                <c:pt idx="19662">
                  <c:v>340196.0</c:v>
                </c:pt>
                <c:pt idx="19663">
                  <c:v>333729.0</c:v>
                </c:pt>
                <c:pt idx="19664">
                  <c:v>351926.0</c:v>
                </c:pt>
                <c:pt idx="19665">
                  <c:v>378662.0</c:v>
                </c:pt>
                <c:pt idx="19666">
                  <c:v>396347.0</c:v>
                </c:pt>
                <c:pt idx="19667">
                  <c:v>380634.0</c:v>
                </c:pt>
                <c:pt idx="19668">
                  <c:v>356867.0</c:v>
                </c:pt>
                <c:pt idx="19669">
                  <c:v>361583.0</c:v>
                </c:pt>
                <c:pt idx="19670">
                  <c:v>386833.0</c:v>
                </c:pt>
                <c:pt idx="19671">
                  <c:v>435036.0</c:v>
                </c:pt>
                <c:pt idx="19672">
                  <c:v>457128.0</c:v>
                </c:pt>
                <c:pt idx="19673">
                  <c:v>414868.0</c:v>
                </c:pt>
                <c:pt idx="19674">
                  <c:v>374869.0</c:v>
                </c:pt>
                <c:pt idx="19675">
                  <c:v>382940.0</c:v>
                </c:pt>
                <c:pt idx="19676">
                  <c:v>412396.0</c:v>
                </c:pt>
                <c:pt idx="19677">
                  <c:v>426668.0</c:v>
                </c:pt>
                <c:pt idx="19678">
                  <c:v>427050.0</c:v>
                </c:pt>
                <c:pt idx="19679">
                  <c:v>396310.0</c:v>
                </c:pt>
                <c:pt idx="19680">
                  <c:v>368086.0</c:v>
                </c:pt>
                <c:pt idx="19681">
                  <c:v>372386.0</c:v>
                </c:pt>
                <c:pt idx="19682">
                  <c:v>399346.0</c:v>
                </c:pt>
                <c:pt idx="19683">
                  <c:v>408591.0</c:v>
                </c:pt>
                <c:pt idx="19684">
                  <c:v>384016.0</c:v>
                </c:pt>
                <c:pt idx="19685">
                  <c:v>327896.0</c:v>
                </c:pt>
                <c:pt idx="19686">
                  <c:v>293752.0</c:v>
                </c:pt>
                <c:pt idx="19687">
                  <c:v>299675.0</c:v>
                </c:pt>
                <c:pt idx="19688">
                  <c:v>321009.0</c:v>
                </c:pt>
                <c:pt idx="19689">
                  <c:v>339309.0</c:v>
                </c:pt>
                <c:pt idx="19690">
                  <c:v>340562.0</c:v>
                </c:pt>
                <c:pt idx="19691">
                  <c:v>319897.0</c:v>
                </c:pt>
                <c:pt idx="19692">
                  <c:v>307809.0</c:v>
                </c:pt>
                <c:pt idx="19693">
                  <c:v>325738.0</c:v>
                </c:pt>
                <c:pt idx="19694">
                  <c:v>365258.0</c:v>
                </c:pt>
                <c:pt idx="19695">
                  <c:v>356895.0</c:v>
                </c:pt>
                <c:pt idx="19696">
                  <c:v>348671.0</c:v>
                </c:pt>
                <c:pt idx="19697">
                  <c:v>317231.0</c:v>
                </c:pt>
                <c:pt idx="19698">
                  <c:v>296195.0</c:v>
                </c:pt>
                <c:pt idx="19699">
                  <c:v>307620.0</c:v>
                </c:pt>
                <c:pt idx="19700">
                  <c:v>337025.0</c:v>
                </c:pt>
                <c:pt idx="19701">
                  <c:v>336180.0</c:v>
                </c:pt>
                <c:pt idx="19702">
                  <c:v>309663.0</c:v>
                </c:pt>
                <c:pt idx="19703">
                  <c:v>283175.0</c:v>
                </c:pt>
                <c:pt idx="19704">
                  <c:v>271167.0</c:v>
                </c:pt>
                <c:pt idx="19705">
                  <c:v>289099.0</c:v>
                </c:pt>
                <c:pt idx="19706">
                  <c:v>296847.0</c:v>
                </c:pt>
                <c:pt idx="19707">
                  <c:v>281851.0</c:v>
                </c:pt>
                <c:pt idx="19708">
                  <c:v>265364.0</c:v>
                </c:pt>
                <c:pt idx="19709">
                  <c:v>240791.0</c:v>
                </c:pt>
                <c:pt idx="19710">
                  <c:v>242074.0</c:v>
                </c:pt>
                <c:pt idx="19711">
                  <c:v>268326.0</c:v>
                </c:pt>
                <c:pt idx="19712">
                  <c:v>301805.0</c:v>
                </c:pt>
                <c:pt idx="19713">
                  <c:v>328847.0</c:v>
                </c:pt>
                <c:pt idx="19714">
                  <c:v>330914.0</c:v>
                </c:pt>
                <c:pt idx="19715">
                  <c:v>310758.0</c:v>
                </c:pt>
                <c:pt idx="19716">
                  <c:v>319385.0</c:v>
                </c:pt>
                <c:pt idx="19717">
                  <c:v>344152.0</c:v>
                </c:pt>
                <c:pt idx="19718">
                  <c:v>357583.0</c:v>
                </c:pt>
                <c:pt idx="19719">
                  <c:v>355511.0</c:v>
                </c:pt>
                <c:pt idx="19720">
                  <c:v>333912.0</c:v>
                </c:pt>
                <c:pt idx="19721">
                  <c:v>323642.0</c:v>
                </c:pt>
                <c:pt idx="19722">
                  <c:v>331239.0</c:v>
                </c:pt>
                <c:pt idx="19723">
                  <c:v>357645.0</c:v>
                </c:pt>
                <c:pt idx="19724">
                  <c:v>368698.0</c:v>
                </c:pt>
                <c:pt idx="19725">
                  <c:v>346691.0</c:v>
                </c:pt>
                <c:pt idx="19726">
                  <c:v>277832.0</c:v>
                </c:pt>
                <c:pt idx="19727">
                  <c:v>240682.0</c:v>
                </c:pt>
                <c:pt idx="19728">
                  <c:v>271407.0</c:v>
                </c:pt>
                <c:pt idx="19729">
                  <c:v>299159.0</c:v>
                </c:pt>
                <c:pt idx="19730">
                  <c:v>316224.0</c:v>
                </c:pt>
                <c:pt idx="19731">
                  <c:v>313778.0</c:v>
                </c:pt>
                <c:pt idx="19732">
                  <c:v>300285.0</c:v>
                </c:pt>
                <c:pt idx="19733">
                  <c:v>293853.0</c:v>
                </c:pt>
                <c:pt idx="19734">
                  <c:v>311683.0</c:v>
                </c:pt>
                <c:pt idx="19735">
                  <c:v>326071.0</c:v>
                </c:pt>
                <c:pt idx="19736">
                  <c:v>332238.0</c:v>
                </c:pt>
                <c:pt idx="19737">
                  <c:v>338529.0</c:v>
                </c:pt>
                <c:pt idx="19738">
                  <c:v>322283.0</c:v>
                </c:pt>
                <c:pt idx="19739">
                  <c:v>332727.0</c:v>
                </c:pt>
                <c:pt idx="19740">
                  <c:v>343501.0</c:v>
                </c:pt>
                <c:pt idx="19741">
                  <c:v>361277.0</c:v>
                </c:pt>
                <c:pt idx="19742">
                  <c:v>356581.0</c:v>
                </c:pt>
                <c:pt idx="19743">
                  <c:v>323133.0</c:v>
                </c:pt>
                <c:pt idx="19744">
                  <c:v>295360.0</c:v>
                </c:pt>
                <c:pt idx="19745">
                  <c:v>295605.0</c:v>
                </c:pt>
                <c:pt idx="19746">
                  <c:v>324464.0</c:v>
                </c:pt>
                <c:pt idx="19747">
                  <c:v>318960.0</c:v>
                </c:pt>
                <c:pt idx="19748">
                  <c:v>310512.0</c:v>
                </c:pt>
                <c:pt idx="19749">
                  <c:v>279148.0</c:v>
                </c:pt>
                <c:pt idx="19750">
                  <c:v>238192.0</c:v>
                </c:pt>
                <c:pt idx="19751">
                  <c:v>254204.0</c:v>
                </c:pt>
                <c:pt idx="19752">
                  <c:v>285536.0</c:v>
                </c:pt>
                <c:pt idx="19753">
                  <c:v>309529.0</c:v>
                </c:pt>
                <c:pt idx="19754">
                  <c:v>305606.0</c:v>
                </c:pt>
                <c:pt idx="19755">
                  <c:v>278894.0</c:v>
                </c:pt>
                <c:pt idx="19756">
                  <c:v>271567.0</c:v>
                </c:pt>
                <c:pt idx="19757">
                  <c:v>291246.0</c:v>
                </c:pt>
                <c:pt idx="19758">
                  <c:v>313806.0</c:v>
                </c:pt>
                <c:pt idx="19759">
                  <c:v>307510.0</c:v>
                </c:pt>
                <c:pt idx="19760">
                  <c:v>306961.0</c:v>
                </c:pt>
                <c:pt idx="19761">
                  <c:v>291777.0</c:v>
                </c:pt>
                <c:pt idx="19762">
                  <c:v>287500.0</c:v>
                </c:pt>
                <c:pt idx="19763">
                  <c:v>301300.0</c:v>
                </c:pt>
                <c:pt idx="19764">
                  <c:v>309861.0</c:v>
                </c:pt>
                <c:pt idx="19765">
                  <c:v>318432.0</c:v>
                </c:pt>
                <c:pt idx="19766">
                  <c:v>289843.0</c:v>
                </c:pt>
                <c:pt idx="19767">
                  <c:v>245078.0</c:v>
                </c:pt>
                <c:pt idx="19768">
                  <c:v>249578.0</c:v>
                </c:pt>
                <c:pt idx="19769">
                  <c:v>270421.0</c:v>
                </c:pt>
                <c:pt idx="19770">
                  <c:v>291214.0</c:v>
                </c:pt>
                <c:pt idx="19771">
                  <c:v>288566.0</c:v>
                </c:pt>
                <c:pt idx="19772">
                  <c:v>269339.0</c:v>
                </c:pt>
                <c:pt idx="19773">
                  <c:v>259515.0</c:v>
                </c:pt>
                <c:pt idx="19774">
                  <c:v>269319.0</c:v>
                </c:pt>
                <c:pt idx="19775">
                  <c:v>289920.0</c:v>
                </c:pt>
                <c:pt idx="19776">
                  <c:v>303327.0</c:v>
                </c:pt>
                <c:pt idx="19777">
                  <c:v>284904.0</c:v>
                </c:pt>
                <c:pt idx="19778">
                  <c:v>239176.0</c:v>
                </c:pt>
                <c:pt idx="19779">
                  <c:v>226948.0</c:v>
                </c:pt>
                <c:pt idx="19780">
                  <c:v>247008.0</c:v>
                </c:pt>
                <c:pt idx="19781">
                  <c:v>263187.0</c:v>
                </c:pt>
                <c:pt idx="19782">
                  <c:v>259079.0</c:v>
                </c:pt>
                <c:pt idx="19783">
                  <c:v>253470.0</c:v>
                </c:pt>
                <c:pt idx="19784">
                  <c:v>225738.0</c:v>
                </c:pt>
                <c:pt idx="19785">
                  <c:v>229122.0</c:v>
                </c:pt>
                <c:pt idx="19786">
                  <c:v>247295.0</c:v>
                </c:pt>
                <c:pt idx="19787">
                  <c:v>271187.0</c:v>
                </c:pt>
                <c:pt idx="19788">
                  <c:v>296675.0</c:v>
                </c:pt>
                <c:pt idx="19789">
                  <c:v>272909.0</c:v>
                </c:pt>
                <c:pt idx="19790">
                  <c:v>263733.0</c:v>
                </c:pt>
                <c:pt idx="19791">
                  <c:v>262339.0</c:v>
                </c:pt>
                <c:pt idx="19792">
                  <c:v>287109.0</c:v>
                </c:pt>
                <c:pt idx="19793">
                  <c:v>292166.0</c:v>
                </c:pt>
                <c:pt idx="19794">
                  <c:v>297548.0</c:v>
                </c:pt>
                <c:pt idx="19795">
                  <c:v>285277.0</c:v>
                </c:pt>
                <c:pt idx="19796">
                  <c:v>246045.0</c:v>
                </c:pt>
                <c:pt idx="19797">
                  <c:v>242304.0</c:v>
                </c:pt>
                <c:pt idx="19798">
                  <c:v>240971.0</c:v>
                </c:pt>
                <c:pt idx="19799">
                  <c:v>271838.0</c:v>
                </c:pt>
                <c:pt idx="19800">
                  <c:v>284291.0</c:v>
                </c:pt>
                <c:pt idx="19801">
                  <c:v>254660.0</c:v>
                </c:pt>
                <c:pt idx="19802">
                  <c:v>247975.0</c:v>
                </c:pt>
                <c:pt idx="19803">
                  <c:v>255759.0</c:v>
                </c:pt>
                <c:pt idx="19804">
                  <c:v>294705.0</c:v>
                </c:pt>
                <c:pt idx="19805">
                  <c:v>312848.0</c:v>
                </c:pt>
                <c:pt idx="19806">
                  <c:v>337087.0</c:v>
                </c:pt>
                <c:pt idx="19807">
                  <c:v>317298.0</c:v>
                </c:pt>
                <c:pt idx="19808">
                  <c:v>310989.0</c:v>
                </c:pt>
                <c:pt idx="19809">
                  <c:v>317601.0</c:v>
                </c:pt>
                <c:pt idx="19810">
                  <c:v>334814.0</c:v>
                </c:pt>
                <c:pt idx="19811">
                  <c:v>343185.0</c:v>
                </c:pt>
                <c:pt idx="19812">
                  <c:v>315649.0</c:v>
                </c:pt>
                <c:pt idx="19813">
                  <c:v>281784.0</c:v>
                </c:pt>
                <c:pt idx="19814">
                  <c:v>265336.0</c:v>
                </c:pt>
                <c:pt idx="19815">
                  <c:v>286781.0</c:v>
                </c:pt>
                <c:pt idx="19816">
                  <c:v>316496.0</c:v>
                </c:pt>
                <c:pt idx="19817">
                  <c:v>306270.0</c:v>
                </c:pt>
                <c:pt idx="19818">
                  <c:v>287957.0</c:v>
                </c:pt>
                <c:pt idx="19819">
                  <c:v>258741.0</c:v>
                </c:pt>
                <c:pt idx="19820">
                  <c:v>244930.0</c:v>
                </c:pt>
                <c:pt idx="19821">
                  <c:v>255046.0</c:v>
                </c:pt>
                <c:pt idx="19822">
                  <c:v>268642.0</c:v>
                </c:pt>
                <c:pt idx="19823">
                  <c:v>290350.0</c:v>
                </c:pt>
                <c:pt idx="19824">
                  <c:v>290351.0</c:v>
                </c:pt>
                <c:pt idx="19825">
                  <c:v>270388.0</c:v>
                </c:pt>
                <c:pt idx="19826">
                  <c:v>260163.0</c:v>
                </c:pt>
                <c:pt idx="19827">
                  <c:v>276995.0</c:v>
                </c:pt>
                <c:pt idx="19828">
                  <c:v>303653.0</c:v>
                </c:pt>
                <c:pt idx="19829">
                  <c:v>296444.0</c:v>
                </c:pt>
                <c:pt idx="19830">
                  <c:v>290035.0</c:v>
                </c:pt>
                <c:pt idx="19831">
                  <c:v>279784.0</c:v>
                </c:pt>
                <c:pt idx="19832">
                  <c:v>263671.0</c:v>
                </c:pt>
                <c:pt idx="19833">
                  <c:v>296418.0</c:v>
                </c:pt>
                <c:pt idx="19834">
                  <c:v>327893.0</c:v>
                </c:pt>
                <c:pt idx="19835">
                  <c:v>342019.0</c:v>
                </c:pt>
                <c:pt idx="19836">
                  <c:v>314638.0</c:v>
                </c:pt>
                <c:pt idx="19837">
                  <c:v>300591.0</c:v>
                </c:pt>
                <c:pt idx="19838">
                  <c:v>308978.0</c:v>
                </c:pt>
                <c:pt idx="19839">
                  <c:v>330839.0</c:v>
                </c:pt>
                <c:pt idx="19840">
                  <c:v>344095.0</c:v>
                </c:pt>
                <c:pt idx="19841">
                  <c:v>328696.0</c:v>
                </c:pt>
                <c:pt idx="19842">
                  <c:v>306385.0</c:v>
                </c:pt>
                <c:pt idx="19843">
                  <c:v>288434.0</c:v>
                </c:pt>
                <c:pt idx="19844">
                  <c:v>284474.0</c:v>
                </c:pt>
                <c:pt idx="19845">
                  <c:v>315979.0</c:v>
                </c:pt>
                <c:pt idx="19846">
                  <c:v>318931.0</c:v>
                </c:pt>
                <c:pt idx="19847">
                  <c:v>316224.0</c:v>
                </c:pt>
                <c:pt idx="19848">
                  <c:v>303154.0</c:v>
                </c:pt>
                <c:pt idx="19849">
                  <c:v>290588.0</c:v>
                </c:pt>
                <c:pt idx="19850">
                  <c:v>309883.0</c:v>
                </c:pt>
                <c:pt idx="19851">
                  <c:v>324096.0</c:v>
                </c:pt>
                <c:pt idx="19852">
                  <c:v>357192.0</c:v>
                </c:pt>
                <c:pt idx="19853">
                  <c:v>358856.0</c:v>
                </c:pt>
                <c:pt idx="19854">
                  <c:v>326296.0</c:v>
                </c:pt>
                <c:pt idx="19855">
                  <c:v>322832.0</c:v>
                </c:pt>
                <c:pt idx="19856">
                  <c:v>322315.0</c:v>
                </c:pt>
                <c:pt idx="19857">
                  <c:v>353815.0</c:v>
                </c:pt>
                <c:pt idx="19858">
                  <c:v>353011.0</c:v>
                </c:pt>
                <c:pt idx="19859">
                  <c:v>328411.0</c:v>
                </c:pt>
                <c:pt idx="19860">
                  <c:v>293563.0</c:v>
                </c:pt>
                <c:pt idx="19861">
                  <c:v>283169.0</c:v>
                </c:pt>
                <c:pt idx="19862">
                  <c:v>308072.0</c:v>
                </c:pt>
                <c:pt idx="19863">
                  <c:v>332289.0</c:v>
                </c:pt>
                <c:pt idx="19864">
                  <c:v>347753.0</c:v>
                </c:pt>
                <c:pt idx="19865">
                  <c:v>299957.0</c:v>
                </c:pt>
                <c:pt idx="19866">
                  <c:v>266700.0</c:v>
                </c:pt>
                <c:pt idx="19867">
                  <c:v>279625.0</c:v>
                </c:pt>
                <c:pt idx="19868">
                  <c:v>293278.0</c:v>
                </c:pt>
                <c:pt idx="19869">
                  <c:v>332945.0</c:v>
                </c:pt>
                <c:pt idx="19870">
                  <c:v>319364.0</c:v>
                </c:pt>
                <c:pt idx="19871">
                  <c:v>297305.0</c:v>
                </c:pt>
                <c:pt idx="19872">
                  <c:v>292033.0</c:v>
                </c:pt>
                <c:pt idx="19873">
                  <c:v>300112.0</c:v>
                </c:pt>
                <c:pt idx="19874">
                  <c:v>312739.0</c:v>
                </c:pt>
                <c:pt idx="19875">
                  <c:v>314380.0</c:v>
                </c:pt>
                <c:pt idx="19876">
                  <c:v>292078.0</c:v>
                </c:pt>
                <c:pt idx="19877">
                  <c:v>260168.0</c:v>
                </c:pt>
                <c:pt idx="19878">
                  <c:v>256563.0</c:v>
                </c:pt>
                <c:pt idx="19879">
                  <c:v>279271.0</c:v>
                </c:pt>
                <c:pt idx="19880">
                  <c:v>304351.0</c:v>
                </c:pt>
                <c:pt idx="19881">
                  <c:v>318165.0</c:v>
                </c:pt>
                <c:pt idx="19882">
                  <c:v>294087.0</c:v>
                </c:pt>
                <c:pt idx="19883">
                  <c:v>271431.0</c:v>
                </c:pt>
                <c:pt idx="19884">
                  <c:v>259999.0</c:v>
                </c:pt>
                <c:pt idx="19885">
                  <c:v>269691.0</c:v>
                </c:pt>
                <c:pt idx="19886">
                  <c:v>272572.0</c:v>
                </c:pt>
                <c:pt idx="19887">
                  <c:v>269863.0</c:v>
                </c:pt>
                <c:pt idx="19888">
                  <c:v>260002.0</c:v>
                </c:pt>
                <c:pt idx="19889">
                  <c:v>247407.0</c:v>
                </c:pt>
                <c:pt idx="19890">
                  <c:v>242899.0</c:v>
                </c:pt>
                <c:pt idx="19891">
                  <c:v>257753.0</c:v>
                </c:pt>
                <c:pt idx="19892">
                  <c:v>277805.0</c:v>
                </c:pt>
                <c:pt idx="19893">
                  <c:v>262351.0</c:v>
                </c:pt>
                <c:pt idx="19894">
                  <c:v>234148.0</c:v>
                </c:pt>
                <c:pt idx="19895">
                  <c:v>209367.0</c:v>
                </c:pt>
                <c:pt idx="19896">
                  <c:v>215125.0</c:v>
                </c:pt>
                <c:pt idx="19897">
                  <c:v>244549.0</c:v>
                </c:pt>
                <c:pt idx="19898">
                  <c:v>267536.0</c:v>
                </c:pt>
                <c:pt idx="19899">
                  <c:v>282689.0</c:v>
                </c:pt>
                <c:pt idx="19900">
                  <c:v>271150.0</c:v>
                </c:pt>
                <c:pt idx="19901">
                  <c:v>255130.0</c:v>
                </c:pt>
                <c:pt idx="19902">
                  <c:v>244829.0</c:v>
                </c:pt>
                <c:pt idx="19903">
                  <c:v>264501.0</c:v>
                </c:pt>
                <c:pt idx="19904">
                  <c:v>289711.0</c:v>
                </c:pt>
                <c:pt idx="19905">
                  <c:v>289464.0</c:v>
                </c:pt>
                <c:pt idx="19906">
                  <c:v>278253.0</c:v>
                </c:pt>
                <c:pt idx="19907">
                  <c:v>278701.0</c:v>
                </c:pt>
                <c:pt idx="19908">
                  <c:v>297544.0</c:v>
                </c:pt>
                <c:pt idx="19909">
                  <c:v>331098.0</c:v>
                </c:pt>
                <c:pt idx="19910">
                  <c:v>333009.0</c:v>
                </c:pt>
                <c:pt idx="19911">
                  <c:v>305086.0</c:v>
                </c:pt>
                <c:pt idx="19912">
                  <c:v>282853.0</c:v>
                </c:pt>
                <c:pt idx="19913">
                  <c:v>273248.0</c:v>
                </c:pt>
                <c:pt idx="19914">
                  <c:v>295384.0</c:v>
                </c:pt>
                <c:pt idx="19915">
                  <c:v>325125.0</c:v>
                </c:pt>
                <c:pt idx="19916">
                  <c:v>330814.0</c:v>
                </c:pt>
                <c:pt idx="19917">
                  <c:v>301918.0</c:v>
                </c:pt>
                <c:pt idx="19918">
                  <c:v>262606.0</c:v>
                </c:pt>
                <c:pt idx="19919">
                  <c:v>254586.0</c:v>
                </c:pt>
                <c:pt idx="19920">
                  <c:v>269513.0</c:v>
                </c:pt>
                <c:pt idx="19921">
                  <c:v>286258.0</c:v>
                </c:pt>
                <c:pt idx="19922">
                  <c:v>265367.0</c:v>
                </c:pt>
                <c:pt idx="19923">
                  <c:v>240359.0</c:v>
                </c:pt>
                <c:pt idx="19924">
                  <c:v>229334.0</c:v>
                </c:pt>
                <c:pt idx="19925">
                  <c:v>230049.0</c:v>
                </c:pt>
                <c:pt idx="19926">
                  <c:v>274905.0</c:v>
                </c:pt>
                <c:pt idx="19927">
                  <c:v>298237.0</c:v>
                </c:pt>
                <c:pt idx="19928">
                  <c:v>306877.0</c:v>
                </c:pt>
                <c:pt idx="19929">
                  <c:v>283005.0</c:v>
                </c:pt>
                <c:pt idx="19930">
                  <c:v>271101.0</c:v>
                </c:pt>
                <c:pt idx="19931">
                  <c:v>269503.0</c:v>
                </c:pt>
                <c:pt idx="19932">
                  <c:v>280542.0</c:v>
                </c:pt>
                <c:pt idx="19933">
                  <c:v>288751.0</c:v>
                </c:pt>
                <c:pt idx="19934">
                  <c:v>271283.0</c:v>
                </c:pt>
                <c:pt idx="19935">
                  <c:v>254018.0</c:v>
                </c:pt>
                <c:pt idx="19936">
                  <c:v>245534.0</c:v>
                </c:pt>
                <c:pt idx="19937">
                  <c:v>248471.0</c:v>
                </c:pt>
                <c:pt idx="19938">
                  <c:v>268045.0</c:v>
                </c:pt>
                <c:pt idx="19939">
                  <c:v>266573.0</c:v>
                </c:pt>
                <c:pt idx="19940">
                  <c:v>243893.0</c:v>
                </c:pt>
                <c:pt idx="19941">
                  <c:v>206174.0</c:v>
                </c:pt>
                <c:pt idx="19942">
                  <c:v>202026.0</c:v>
                </c:pt>
                <c:pt idx="19943">
                  <c:v>208232.0</c:v>
                </c:pt>
                <c:pt idx="19944">
                  <c:v>233269.0</c:v>
                </c:pt>
                <c:pt idx="19945">
                  <c:v>254875.0</c:v>
                </c:pt>
                <c:pt idx="19946">
                  <c:v>242215.0</c:v>
                </c:pt>
                <c:pt idx="19947">
                  <c:v>227627.0</c:v>
                </c:pt>
                <c:pt idx="19948">
                  <c:v>224493.0</c:v>
                </c:pt>
                <c:pt idx="19949">
                  <c:v>235213.0</c:v>
                </c:pt>
                <c:pt idx="19950">
                  <c:v>249766.0</c:v>
                </c:pt>
                <c:pt idx="19951">
                  <c:v>261238.0</c:v>
                </c:pt>
                <c:pt idx="19952">
                  <c:v>246635.0</c:v>
                </c:pt>
                <c:pt idx="19953">
                  <c:v>225954.0</c:v>
                </c:pt>
                <c:pt idx="19954">
                  <c:v>227868.0</c:v>
                </c:pt>
                <c:pt idx="19955">
                  <c:v>267684.0</c:v>
                </c:pt>
                <c:pt idx="19956">
                  <c:v>301670.0</c:v>
                </c:pt>
                <c:pt idx="19957">
                  <c:v>296794.0</c:v>
                </c:pt>
                <c:pt idx="19958">
                  <c:v>283641.0</c:v>
                </c:pt>
                <c:pt idx="19959">
                  <c:v>269673.0</c:v>
                </c:pt>
                <c:pt idx="19960">
                  <c:v>285588.0</c:v>
                </c:pt>
                <c:pt idx="19961">
                  <c:v>307246.0</c:v>
                </c:pt>
                <c:pt idx="19962">
                  <c:v>322851.0</c:v>
                </c:pt>
                <c:pt idx="19963">
                  <c:v>333073.0</c:v>
                </c:pt>
                <c:pt idx="19964">
                  <c:v>302736.0</c:v>
                </c:pt>
                <c:pt idx="19965">
                  <c:v>283021.0</c:v>
                </c:pt>
                <c:pt idx="19966">
                  <c:v>299123.0</c:v>
                </c:pt>
                <c:pt idx="19967">
                  <c:v>323409.0</c:v>
                </c:pt>
                <c:pt idx="19968">
                  <c:v>305918.0</c:v>
                </c:pt>
                <c:pt idx="19969">
                  <c:v>309054.0</c:v>
                </c:pt>
                <c:pt idx="19970">
                  <c:v>302254.0</c:v>
                </c:pt>
                <c:pt idx="19971">
                  <c:v>281495.0</c:v>
                </c:pt>
                <c:pt idx="19972">
                  <c:v>306703.0</c:v>
                </c:pt>
                <c:pt idx="19973">
                  <c:v>321636.0</c:v>
                </c:pt>
                <c:pt idx="19974">
                  <c:v>342034.0</c:v>
                </c:pt>
                <c:pt idx="19975">
                  <c:v>334485.0</c:v>
                </c:pt>
                <c:pt idx="19976">
                  <c:v>308591.0</c:v>
                </c:pt>
                <c:pt idx="19977">
                  <c:v>304551.0</c:v>
                </c:pt>
                <c:pt idx="19978">
                  <c:v>312365.0</c:v>
                </c:pt>
                <c:pt idx="19979">
                  <c:v>321572.0</c:v>
                </c:pt>
                <c:pt idx="19980">
                  <c:v>316211.0</c:v>
                </c:pt>
                <c:pt idx="19981">
                  <c:v>314363.0</c:v>
                </c:pt>
                <c:pt idx="19982">
                  <c:v>269691.0</c:v>
                </c:pt>
                <c:pt idx="19983">
                  <c:v>259555.0</c:v>
                </c:pt>
                <c:pt idx="19984">
                  <c:v>276418.0</c:v>
                </c:pt>
                <c:pt idx="19985">
                  <c:v>270619.0</c:v>
                </c:pt>
                <c:pt idx="19986">
                  <c:v>280970.0</c:v>
                </c:pt>
                <c:pt idx="19987">
                  <c:v>241173.0</c:v>
                </c:pt>
                <c:pt idx="19988">
                  <c:v>225045.0</c:v>
                </c:pt>
                <c:pt idx="19989">
                  <c:v>236536.0</c:v>
                </c:pt>
                <c:pt idx="19990">
                  <c:v>253132.0</c:v>
                </c:pt>
                <c:pt idx="19991">
                  <c:v>246534.0</c:v>
                </c:pt>
                <c:pt idx="19992">
                  <c:v>240330.0</c:v>
                </c:pt>
                <c:pt idx="19993">
                  <c:v>224763.0</c:v>
                </c:pt>
                <c:pt idx="19994">
                  <c:v>200266.0</c:v>
                </c:pt>
                <c:pt idx="19995">
                  <c:v>201975.0</c:v>
                </c:pt>
                <c:pt idx="19996">
                  <c:v>217071.0</c:v>
                </c:pt>
                <c:pt idx="19997">
                  <c:v>233360.0</c:v>
                </c:pt>
                <c:pt idx="19998">
                  <c:v>233075.0</c:v>
                </c:pt>
                <c:pt idx="19999">
                  <c:v>188332.0</c:v>
                </c:pt>
                <c:pt idx="20000">
                  <c:v>192467.0</c:v>
                </c:pt>
                <c:pt idx="20001">
                  <c:v>208378.0</c:v>
                </c:pt>
                <c:pt idx="20002">
                  <c:v>201574.0</c:v>
                </c:pt>
                <c:pt idx="20003">
                  <c:v>213027.0</c:v>
                </c:pt>
                <c:pt idx="20004">
                  <c:v>231414.0</c:v>
                </c:pt>
                <c:pt idx="20005">
                  <c:v>211877.0</c:v>
                </c:pt>
                <c:pt idx="20006">
                  <c:v>204704.0</c:v>
                </c:pt>
                <c:pt idx="20007">
                  <c:v>212663.0</c:v>
                </c:pt>
                <c:pt idx="20008">
                  <c:v>232758.0</c:v>
                </c:pt>
                <c:pt idx="20009">
                  <c:v>281081.0</c:v>
                </c:pt>
                <c:pt idx="20010">
                  <c:v>280316.0</c:v>
                </c:pt>
                <c:pt idx="20011">
                  <c:v>258216.0</c:v>
                </c:pt>
                <c:pt idx="20012">
                  <c:v>260097.0</c:v>
                </c:pt>
                <c:pt idx="20013">
                  <c:v>271431.0</c:v>
                </c:pt>
                <c:pt idx="20014">
                  <c:v>309596.0</c:v>
                </c:pt>
                <c:pt idx="20015">
                  <c:v>334776.0</c:v>
                </c:pt>
                <c:pt idx="20016">
                  <c:v>322303.0</c:v>
                </c:pt>
                <c:pt idx="20017">
                  <c:v>294687.0</c:v>
                </c:pt>
                <c:pt idx="20018">
                  <c:v>300964.0</c:v>
                </c:pt>
                <c:pt idx="20019">
                  <c:v>320193.0</c:v>
                </c:pt>
                <c:pt idx="20020">
                  <c:v>353198.0</c:v>
                </c:pt>
                <c:pt idx="20021">
                  <c:v>350627.0</c:v>
                </c:pt>
                <c:pt idx="20022">
                  <c:v>282063.0</c:v>
                </c:pt>
                <c:pt idx="20023">
                  <c:v>250810.0</c:v>
                </c:pt>
                <c:pt idx="20024">
                  <c:v>270758.0</c:v>
                </c:pt>
                <c:pt idx="20025">
                  <c:v>328064.0</c:v>
                </c:pt>
                <c:pt idx="20026">
                  <c:v>338891.0</c:v>
                </c:pt>
                <c:pt idx="20027">
                  <c:v>318251.0</c:v>
                </c:pt>
                <c:pt idx="20028">
                  <c:v>314032.0</c:v>
                </c:pt>
                <c:pt idx="20029">
                  <c:v>298347.0</c:v>
                </c:pt>
                <c:pt idx="20030">
                  <c:v>307538.0</c:v>
                </c:pt>
                <c:pt idx="20031">
                  <c:v>323010.0</c:v>
                </c:pt>
                <c:pt idx="20032">
                  <c:v>327861.0</c:v>
                </c:pt>
                <c:pt idx="20033">
                  <c:v>307434.0</c:v>
                </c:pt>
                <c:pt idx="20034">
                  <c:v>292306.0</c:v>
                </c:pt>
                <c:pt idx="20035">
                  <c:v>300546.0</c:v>
                </c:pt>
                <c:pt idx="20036">
                  <c:v>305748.0</c:v>
                </c:pt>
                <c:pt idx="20037">
                  <c:v>302400.0</c:v>
                </c:pt>
                <c:pt idx="20038">
                  <c:v>286580.0</c:v>
                </c:pt>
                <c:pt idx="20039">
                  <c:v>284208.0</c:v>
                </c:pt>
                <c:pt idx="20040">
                  <c:v>255028.0</c:v>
                </c:pt>
                <c:pt idx="20041">
                  <c:v>231772.0</c:v>
                </c:pt>
                <c:pt idx="20042">
                  <c:v>259600.0</c:v>
                </c:pt>
                <c:pt idx="20043">
                  <c:v>273541.0</c:v>
                </c:pt>
                <c:pt idx="20044">
                  <c:v>266782.0</c:v>
                </c:pt>
                <c:pt idx="20045">
                  <c:v>273787.0</c:v>
                </c:pt>
                <c:pt idx="20046">
                  <c:v>256742.0</c:v>
                </c:pt>
                <c:pt idx="20047">
                  <c:v>266742.0</c:v>
                </c:pt>
                <c:pt idx="20048">
                  <c:v>293979.0</c:v>
                </c:pt>
                <c:pt idx="20049">
                  <c:v>326278.0</c:v>
                </c:pt>
                <c:pt idx="20050">
                  <c:v>337863.0</c:v>
                </c:pt>
                <c:pt idx="20051">
                  <c:v>315977.0</c:v>
                </c:pt>
                <c:pt idx="20052">
                  <c:v>287549.0</c:v>
                </c:pt>
                <c:pt idx="20053">
                  <c:v>287549.0</c:v>
                </c:pt>
                <c:pt idx="20054">
                  <c:v>300172.0</c:v>
                </c:pt>
                <c:pt idx="20055">
                  <c:v>315670.0</c:v>
                </c:pt>
                <c:pt idx="20056">
                  <c:v>322799.0</c:v>
                </c:pt>
                <c:pt idx="20057">
                  <c:v>322822.0</c:v>
                </c:pt>
                <c:pt idx="20058">
                  <c:v>297764.0</c:v>
                </c:pt>
                <c:pt idx="20059">
                  <c:v>316844.0</c:v>
                </c:pt>
                <c:pt idx="20060">
                  <c:v>340740.0</c:v>
                </c:pt>
                <c:pt idx="20061">
                  <c:v>348880.0</c:v>
                </c:pt>
                <c:pt idx="20062">
                  <c:v>340688.0</c:v>
                </c:pt>
                <c:pt idx="20063">
                  <c:v>317728.0</c:v>
                </c:pt>
                <c:pt idx="20064">
                  <c:v>305999.0</c:v>
                </c:pt>
                <c:pt idx="20065">
                  <c:v>311179.0</c:v>
                </c:pt>
                <c:pt idx="20066">
                  <c:v>327440.0</c:v>
                </c:pt>
                <c:pt idx="20067">
                  <c:v>343283.0</c:v>
                </c:pt>
                <c:pt idx="20068">
                  <c:v>318374.0</c:v>
                </c:pt>
                <c:pt idx="20069">
                  <c:v>288638.0</c:v>
                </c:pt>
                <c:pt idx="20070">
                  <c:v>277631.0</c:v>
                </c:pt>
                <c:pt idx="20071">
                  <c:v>289675.0</c:v>
                </c:pt>
                <c:pt idx="20072">
                  <c:v>320463.0</c:v>
                </c:pt>
                <c:pt idx="20073">
                  <c:v>319559.0</c:v>
                </c:pt>
                <c:pt idx="20074">
                  <c:v>293788.0</c:v>
                </c:pt>
                <c:pt idx="20075">
                  <c:v>269327.0</c:v>
                </c:pt>
                <c:pt idx="20076">
                  <c:v>270602.0</c:v>
                </c:pt>
                <c:pt idx="20077">
                  <c:v>278737.0</c:v>
                </c:pt>
                <c:pt idx="20078">
                  <c:v>306197.0</c:v>
                </c:pt>
                <c:pt idx="20079">
                  <c:v>309924.0</c:v>
                </c:pt>
                <c:pt idx="20080">
                  <c:v>287505.0</c:v>
                </c:pt>
                <c:pt idx="20081">
                  <c:v>271297.0</c:v>
                </c:pt>
                <c:pt idx="20082">
                  <c:v>270488.0</c:v>
                </c:pt>
                <c:pt idx="20083">
                  <c:v>272787.0</c:v>
                </c:pt>
                <c:pt idx="20084">
                  <c:v>310680.0</c:v>
                </c:pt>
                <c:pt idx="20085">
                  <c:v>306640.0</c:v>
                </c:pt>
                <c:pt idx="20086">
                  <c:v>299195.0</c:v>
                </c:pt>
                <c:pt idx="20087">
                  <c:v>281718.0</c:v>
                </c:pt>
                <c:pt idx="20088">
                  <c:v>282998.0</c:v>
                </c:pt>
                <c:pt idx="20089">
                  <c:v>301019.0</c:v>
                </c:pt>
                <c:pt idx="20090">
                  <c:v>320600.0</c:v>
                </c:pt>
                <c:pt idx="20091">
                  <c:v>304181.0</c:v>
                </c:pt>
                <c:pt idx="20092">
                  <c:v>278964.0</c:v>
                </c:pt>
                <c:pt idx="20093">
                  <c:v>266325.0</c:v>
                </c:pt>
                <c:pt idx="20094">
                  <c:v>293549.0</c:v>
                </c:pt>
                <c:pt idx="20095">
                  <c:v>333086.0</c:v>
                </c:pt>
                <c:pt idx="20096">
                  <c:v>360505.0</c:v>
                </c:pt>
                <c:pt idx="20097">
                  <c:v>327925.0</c:v>
                </c:pt>
                <c:pt idx="20098">
                  <c:v>283552.0</c:v>
                </c:pt>
                <c:pt idx="20099">
                  <c:v>260641.0</c:v>
                </c:pt>
                <c:pt idx="20100">
                  <c:v>271950.0</c:v>
                </c:pt>
                <c:pt idx="20101">
                  <c:v>289227.0</c:v>
                </c:pt>
                <c:pt idx="20102">
                  <c:v>315486.0</c:v>
                </c:pt>
                <c:pt idx="20103">
                  <c:v>295686.0</c:v>
                </c:pt>
                <c:pt idx="20104">
                  <c:v>284949.0</c:v>
                </c:pt>
                <c:pt idx="20105">
                  <c:v>283901.0</c:v>
                </c:pt>
                <c:pt idx="20106">
                  <c:v>301968.0</c:v>
                </c:pt>
                <c:pt idx="20107">
                  <c:v>297124.0</c:v>
                </c:pt>
                <c:pt idx="20108">
                  <c:v>301610.0</c:v>
                </c:pt>
                <c:pt idx="20109">
                  <c:v>286452.0</c:v>
                </c:pt>
                <c:pt idx="20110">
                  <c:v>267471.0</c:v>
                </c:pt>
                <c:pt idx="20111">
                  <c:v>277403.0</c:v>
                </c:pt>
                <c:pt idx="20112">
                  <c:v>289411.0</c:v>
                </c:pt>
                <c:pt idx="20113">
                  <c:v>302393.0</c:v>
                </c:pt>
                <c:pt idx="20114">
                  <c:v>327129.0</c:v>
                </c:pt>
                <c:pt idx="20115">
                  <c:v>285232.0</c:v>
                </c:pt>
                <c:pt idx="20116">
                  <c:v>276264.0</c:v>
                </c:pt>
                <c:pt idx="20117">
                  <c:v>286235.0</c:v>
                </c:pt>
                <c:pt idx="20118">
                  <c:v>291748.0</c:v>
                </c:pt>
                <c:pt idx="20119">
                  <c:v>295792.0</c:v>
                </c:pt>
                <c:pt idx="20120">
                  <c:v>291465.0</c:v>
                </c:pt>
                <c:pt idx="20121">
                  <c:v>255497.0</c:v>
                </c:pt>
                <c:pt idx="20122">
                  <c:v>233680.0</c:v>
                </c:pt>
                <c:pt idx="20123">
                  <c:v>246409.0</c:v>
                </c:pt>
                <c:pt idx="20124">
                  <c:v>261595.0</c:v>
                </c:pt>
                <c:pt idx="20125">
                  <c:v>275780.0</c:v>
                </c:pt>
                <c:pt idx="20126">
                  <c:v>280892.0</c:v>
                </c:pt>
                <c:pt idx="20127">
                  <c:v>233897.0</c:v>
                </c:pt>
                <c:pt idx="20128">
                  <c:v>224794.0</c:v>
                </c:pt>
                <c:pt idx="20129">
                  <c:v>228733.0</c:v>
                </c:pt>
                <c:pt idx="20130">
                  <c:v>237070.0</c:v>
                </c:pt>
                <c:pt idx="20131">
                  <c:v>253450.0</c:v>
                </c:pt>
                <c:pt idx="20132">
                  <c:v>273162.0</c:v>
                </c:pt>
                <c:pt idx="20133">
                  <c:v>257681.0</c:v>
                </c:pt>
                <c:pt idx="20134">
                  <c:v>252173.0</c:v>
                </c:pt>
                <c:pt idx="20135">
                  <c:v>267405.0</c:v>
                </c:pt>
                <c:pt idx="20136">
                  <c:v>290385.0</c:v>
                </c:pt>
                <c:pt idx="20137">
                  <c:v>306100.0</c:v>
                </c:pt>
                <c:pt idx="20138">
                  <c:v>291726.0</c:v>
                </c:pt>
                <c:pt idx="20139">
                  <c:v>261872.0</c:v>
                </c:pt>
                <c:pt idx="20140">
                  <c:v>261235.0</c:v>
                </c:pt>
                <c:pt idx="20141">
                  <c:v>288139.0</c:v>
                </c:pt>
                <c:pt idx="20142">
                  <c:v>324133.0</c:v>
                </c:pt>
                <c:pt idx="20143">
                  <c:v>327777.0</c:v>
                </c:pt>
                <c:pt idx="20144">
                  <c:v>311812.0</c:v>
                </c:pt>
                <c:pt idx="20145">
                  <c:v>275180.0</c:v>
                </c:pt>
                <c:pt idx="20146">
                  <c:v>279805.0</c:v>
                </c:pt>
                <c:pt idx="20147">
                  <c:v>318909.0</c:v>
                </c:pt>
                <c:pt idx="20148">
                  <c:v>355305.0</c:v>
                </c:pt>
                <c:pt idx="20149">
                  <c:v>336478.0</c:v>
                </c:pt>
                <c:pt idx="20150">
                  <c:v>301638.0</c:v>
                </c:pt>
                <c:pt idx="20151">
                  <c:v>279415.0</c:v>
                </c:pt>
                <c:pt idx="20152">
                  <c:v>292538.0</c:v>
                </c:pt>
                <c:pt idx="20153">
                  <c:v>310422.0</c:v>
                </c:pt>
                <c:pt idx="20154">
                  <c:v>302859.0</c:v>
                </c:pt>
                <c:pt idx="20155">
                  <c:v>269553.0</c:v>
                </c:pt>
                <c:pt idx="20156">
                  <c:v>255801.0</c:v>
                </c:pt>
                <c:pt idx="20157">
                  <c:v>262054.0</c:v>
                </c:pt>
                <c:pt idx="20158">
                  <c:v>281647.0</c:v>
                </c:pt>
                <c:pt idx="20159">
                  <c:v>305037.0</c:v>
                </c:pt>
                <c:pt idx="20160">
                  <c:v>291014.0</c:v>
                </c:pt>
                <c:pt idx="20161">
                  <c:v>261430.0</c:v>
                </c:pt>
                <c:pt idx="20162">
                  <c:v>251608.0</c:v>
                </c:pt>
                <c:pt idx="20163">
                  <c:v>248285.0</c:v>
                </c:pt>
                <c:pt idx="20164">
                  <c:v>269189.0</c:v>
                </c:pt>
                <c:pt idx="20165">
                  <c:v>279797.0</c:v>
                </c:pt>
                <c:pt idx="20166">
                  <c:v>289572.0</c:v>
                </c:pt>
                <c:pt idx="20167">
                  <c:v>296028.0</c:v>
                </c:pt>
                <c:pt idx="20168">
                  <c:v>288265.0</c:v>
                </c:pt>
                <c:pt idx="20169">
                  <c:v>278490.0</c:v>
                </c:pt>
                <c:pt idx="20170">
                  <c:v>287950.0</c:v>
                </c:pt>
                <c:pt idx="20171">
                  <c:v>285984.0</c:v>
                </c:pt>
                <c:pt idx="20172">
                  <c:v>276733.0</c:v>
                </c:pt>
                <c:pt idx="20173">
                  <c:v>260072.0</c:v>
                </c:pt>
                <c:pt idx="20174">
                  <c:v>247133.0</c:v>
                </c:pt>
                <c:pt idx="20175">
                  <c:v>252985.0</c:v>
                </c:pt>
                <c:pt idx="20176">
                  <c:v>273408.0</c:v>
                </c:pt>
                <c:pt idx="20177">
                  <c:v>293196.0</c:v>
                </c:pt>
                <c:pt idx="20178">
                  <c:v>282680.0</c:v>
                </c:pt>
                <c:pt idx="20179">
                  <c:v>256420.0</c:v>
                </c:pt>
                <c:pt idx="20180">
                  <c:v>240047.0</c:v>
                </c:pt>
                <c:pt idx="20181">
                  <c:v>252092.0</c:v>
                </c:pt>
                <c:pt idx="20182">
                  <c:v>280363.0</c:v>
                </c:pt>
                <c:pt idx="20183">
                  <c:v>306787.0</c:v>
                </c:pt>
                <c:pt idx="20184">
                  <c:v>315080.0</c:v>
                </c:pt>
                <c:pt idx="20185">
                  <c:v>293407.0</c:v>
                </c:pt>
                <c:pt idx="20186">
                  <c:v>287296.0</c:v>
                </c:pt>
                <c:pt idx="20187">
                  <c:v>309568.0</c:v>
                </c:pt>
                <c:pt idx="20188">
                  <c:v>330962.0</c:v>
                </c:pt>
                <c:pt idx="20189">
                  <c:v>327083.0</c:v>
                </c:pt>
                <c:pt idx="20190">
                  <c:v>316358.0</c:v>
                </c:pt>
                <c:pt idx="20191">
                  <c:v>314790.0</c:v>
                </c:pt>
                <c:pt idx="20192">
                  <c:v>325020.0</c:v>
                </c:pt>
                <c:pt idx="20193">
                  <c:v>329888.0</c:v>
                </c:pt>
                <c:pt idx="20194">
                  <c:v>342758.0</c:v>
                </c:pt>
                <c:pt idx="20195">
                  <c:v>342561.0</c:v>
                </c:pt>
                <c:pt idx="20196">
                  <c:v>314877.0</c:v>
                </c:pt>
                <c:pt idx="20197">
                  <c:v>283750.0</c:v>
                </c:pt>
                <c:pt idx="20198">
                  <c:v>282866.0</c:v>
                </c:pt>
                <c:pt idx="20199">
                  <c:v>289798.0</c:v>
                </c:pt>
                <c:pt idx="20200">
                  <c:v>285385.0</c:v>
                </c:pt>
                <c:pt idx="20201">
                  <c:v>273604.0</c:v>
                </c:pt>
                <c:pt idx="20202">
                  <c:v>257963.0</c:v>
                </c:pt>
                <c:pt idx="20203">
                  <c:v>235300.0</c:v>
                </c:pt>
                <c:pt idx="20204">
                  <c:v>234501.0</c:v>
                </c:pt>
                <c:pt idx="20205">
                  <c:v>239587.0</c:v>
                </c:pt>
                <c:pt idx="20206">
                  <c:v>262903.0</c:v>
                </c:pt>
                <c:pt idx="20207">
                  <c:v>265668.0</c:v>
                </c:pt>
                <c:pt idx="20208">
                  <c:v>250546.0</c:v>
                </c:pt>
                <c:pt idx="20209">
                  <c:v>233213.0</c:v>
                </c:pt>
                <c:pt idx="20210">
                  <c:v>241404.0</c:v>
                </c:pt>
                <c:pt idx="20211">
                  <c:v>271296.0</c:v>
                </c:pt>
                <c:pt idx="20212">
                  <c:v>295053.0</c:v>
                </c:pt>
                <c:pt idx="20213">
                  <c:v>305989.0</c:v>
                </c:pt>
                <c:pt idx="20214">
                  <c:v>300604.0</c:v>
                </c:pt>
                <c:pt idx="20215">
                  <c:v>309364.0</c:v>
                </c:pt>
                <c:pt idx="20216">
                  <c:v>318769.0</c:v>
                </c:pt>
                <c:pt idx="20217">
                  <c:v>331411.0</c:v>
                </c:pt>
                <c:pt idx="20218">
                  <c:v>371252.0</c:v>
                </c:pt>
                <c:pt idx="20219">
                  <c:v>355119.0</c:v>
                </c:pt>
                <c:pt idx="20220">
                  <c:v>337407.0</c:v>
                </c:pt>
                <c:pt idx="20221">
                  <c:v>331426.0</c:v>
                </c:pt>
                <c:pt idx="20222">
                  <c:v>340092.0</c:v>
                </c:pt>
                <c:pt idx="20223">
                  <c:v>365332.0</c:v>
                </c:pt>
                <c:pt idx="20224">
                  <c:v>345064.0</c:v>
                </c:pt>
                <c:pt idx="20225">
                  <c:v>321976.0</c:v>
                </c:pt>
                <c:pt idx="20226">
                  <c:v>291548.0</c:v>
                </c:pt>
                <c:pt idx="20227">
                  <c:v>272665.0</c:v>
                </c:pt>
                <c:pt idx="20228">
                  <c:v>278797.0</c:v>
                </c:pt>
                <c:pt idx="20229">
                  <c:v>283948.0</c:v>
                </c:pt>
                <c:pt idx="20230">
                  <c:v>289289.0</c:v>
                </c:pt>
                <c:pt idx="20231">
                  <c:v>233018.0</c:v>
                </c:pt>
                <c:pt idx="20232">
                  <c:v>216340.0</c:v>
                </c:pt>
                <c:pt idx="20233">
                  <c:v>210800.0</c:v>
                </c:pt>
                <c:pt idx="20234">
                  <c:v>223989.0</c:v>
                </c:pt>
                <c:pt idx="20235">
                  <c:v>244461.0</c:v>
                </c:pt>
                <c:pt idx="20236">
                  <c:v>242604.0</c:v>
                </c:pt>
                <c:pt idx="20237">
                  <c:v>241605.0</c:v>
                </c:pt>
                <c:pt idx="20238">
                  <c:v>229899.0</c:v>
                </c:pt>
                <c:pt idx="20239">
                  <c:v>236719.0</c:v>
                </c:pt>
                <c:pt idx="20240">
                  <c:v>264659.0</c:v>
                </c:pt>
                <c:pt idx="20241">
                  <c:v>285139.0</c:v>
                </c:pt>
                <c:pt idx="20242">
                  <c:v>308978.0</c:v>
                </c:pt>
                <c:pt idx="20243">
                  <c:v>288217.0</c:v>
                </c:pt>
                <c:pt idx="20244">
                  <c:v>286216.0</c:v>
                </c:pt>
                <c:pt idx="20245">
                  <c:v>290711.0</c:v>
                </c:pt>
                <c:pt idx="20246">
                  <c:v>295823.0</c:v>
                </c:pt>
                <c:pt idx="20247">
                  <c:v>295861.0</c:v>
                </c:pt>
                <c:pt idx="20248">
                  <c:v>279803.0</c:v>
                </c:pt>
                <c:pt idx="20249">
                  <c:v>259876.0</c:v>
                </c:pt>
                <c:pt idx="20250">
                  <c:v>246548.0</c:v>
                </c:pt>
                <c:pt idx="20251">
                  <c:v>255833.0</c:v>
                </c:pt>
                <c:pt idx="20252">
                  <c:v>260040.0</c:v>
                </c:pt>
                <c:pt idx="20253">
                  <c:v>252540.0</c:v>
                </c:pt>
                <c:pt idx="20254">
                  <c:v>237913.0</c:v>
                </c:pt>
                <c:pt idx="20255">
                  <c:v>214498.0</c:v>
                </c:pt>
                <c:pt idx="20256">
                  <c:v>216386.0</c:v>
                </c:pt>
                <c:pt idx="20257">
                  <c:v>240065.0</c:v>
                </c:pt>
                <c:pt idx="20258">
                  <c:v>256826.0</c:v>
                </c:pt>
                <c:pt idx="20259">
                  <c:v>249617.0</c:v>
                </c:pt>
                <c:pt idx="20260">
                  <c:v>231530.0</c:v>
                </c:pt>
                <c:pt idx="20261">
                  <c:v>218879.0</c:v>
                </c:pt>
                <c:pt idx="20262">
                  <c:v>225819.0</c:v>
                </c:pt>
                <c:pt idx="20263">
                  <c:v>257191.0</c:v>
                </c:pt>
                <c:pt idx="20264">
                  <c:v>263399.0</c:v>
                </c:pt>
                <c:pt idx="20265">
                  <c:v>260675.0</c:v>
                </c:pt>
                <c:pt idx="20266">
                  <c:v>254350.0</c:v>
                </c:pt>
                <c:pt idx="20267">
                  <c:v>231769.0</c:v>
                </c:pt>
                <c:pt idx="20268">
                  <c:v>222162.0</c:v>
                </c:pt>
                <c:pt idx="20269">
                  <c:v>232404.0</c:v>
                </c:pt>
                <c:pt idx="20270">
                  <c:v>227118.0</c:v>
                </c:pt>
                <c:pt idx="20271">
                  <c:v>218502.0</c:v>
                </c:pt>
                <c:pt idx="20272">
                  <c:v>216176.0</c:v>
                </c:pt>
                <c:pt idx="20273">
                  <c:v>212961.0</c:v>
                </c:pt>
                <c:pt idx="20274">
                  <c:v>214958.0</c:v>
                </c:pt>
                <c:pt idx="20275">
                  <c:v>221267.0</c:v>
                </c:pt>
                <c:pt idx="20276">
                  <c:v>231576.0</c:v>
                </c:pt>
                <c:pt idx="20277">
                  <c:v>227972.0</c:v>
                </c:pt>
                <c:pt idx="20278">
                  <c:v>222169.0</c:v>
                </c:pt>
                <c:pt idx="20279">
                  <c:v>212102.0</c:v>
                </c:pt>
                <c:pt idx="20280">
                  <c:v>233627.0</c:v>
                </c:pt>
                <c:pt idx="20281">
                  <c:v>249302.0</c:v>
                </c:pt>
                <c:pt idx="20282">
                  <c:v>268621.0</c:v>
                </c:pt>
                <c:pt idx="20283">
                  <c:v>287588.0</c:v>
                </c:pt>
                <c:pt idx="20284">
                  <c:v>275783.0</c:v>
                </c:pt>
                <c:pt idx="20285">
                  <c:v>276698.0</c:v>
                </c:pt>
                <c:pt idx="20286">
                  <c:v>278449.0</c:v>
                </c:pt>
                <c:pt idx="20287">
                  <c:v>293168.0</c:v>
                </c:pt>
                <c:pt idx="20288">
                  <c:v>296722.0</c:v>
                </c:pt>
                <c:pt idx="20289">
                  <c:v>283770.0</c:v>
                </c:pt>
                <c:pt idx="20290">
                  <c:v>272625.0</c:v>
                </c:pt>
                <c:pt idx="20291">
                  <c:v>273149.0</c:v>
                </c:pt>
                <c:pt idx="20292">
                  <c:v>279557.0</c:v>
                </c:pt>
                <c:pt idx="20293">
                  <c:v>284612.0</c:v>
                </c:pt>
                <c:pt idx="20294">
                  <c:v>275044.0</c:v>
                </c:pt>
                <c:pt idx="20295">
                  <c:v>242888.0</c:v>
                </c:pt>
                <c:pt idx="20296">
                  <c:v>207935.0</c:v>
                </c:pt>
                <c:pt idx="20297">
                  <c:v>207919.0</c:v>
                </c:pt>
                <c:pt idx="20298">
                  <c:v>241292.0</c:v>
                </c:pt>
                <c:pt idx="20299">
                  <c:v>262383.0</c:v>
                </c:pt>
                <c:pt idx="20300">
                  <c:v>256296.0</c:v>
                </c:pt>
                <c:pt idx="20301">
                  <c:v>229405.0</c:v>
                </c:pt>
                <c:pt idx="20302">
                  <c:v>200656.0</c:v>
                </c:pt>
                <c:pt idx="20303">
                  <c:v>206370.0</c:v>
                </c:pt>
                <c:pt idx="20304">
                  <c:v>222138.0</c:v>
                </c:pt>
                <c:pt idx="20305">
                  <c:v>236658.0</c:v>
                </c:pt>
                <c:pt idx="20306">
                  <c:v>226961.0</c:v>
                </c:pt>
                <c:pt idx="20307">
                  <c:v>227157.0</c:v>
                </c:pt>
                <c:pt idx="20308">
                  <c:v>228465.0</c:v>
                </c:pt>
                <c:pt idx="20309">
                  <c:v>229274.0</c:v>
                </c:pt>
                <c:pt idx="20310">
                  <c:v>243494.0</c:v>
                </c:pt>
                <c:pt idx="20311">
                  <c:v>230377.0</c:v>
                </c:pt>
                <c:pt idx="20312">
                  <c:v>220431.0</c:v>
                </c:pt>
                <c:pt idx="20313">
                  <c:v>218767.0</c:v>
                </c:pt>
                <c:pt idx="20314">
                  <c:v>219862.0</c:v>
                </c:pt>
                <c:pt idx="20315">
                  <c:v>235715.0</c:v>
                </c:pt>
                <c:pt idx="20316">
                  <c:v>246786.0</c:v>
                </c:pt>
                <c:pt idx="20317">
                  <c:v>239866.0</c:v>
                </c:pt>
                <c:pt idx="20318">
                  <c:v>232253.0</c:v>
                </c:pt>
                <c:pt idx="20319">
                  <c:v>212342.0</c:v>
                </c:pt>
                <c:pt idx="20320">
                  <c:v>196106.0</c:v>
                </c:pt>
                <c:pt idx="20321">
                  <c:v>210365.0</c:v>
                </c:pt>
                <c:pt idx="20322">
                  <c:v>242685.0</c:v>
                </c:pt>
                <c:pt idx="20323">
                  <c:v>249133.0</c:v>
                </c:pt>
                <c:pt idx="20324">
                  <c:v>243521.0</c:v>
                </c:pt>
                <c:pt idx="20325">
                  <c:v>242952.0</c:v>
                </c:pt>
                <c:pt idx="20326">
                  <c:v>238515.0</c:v>
                </c:pt>
                <c:pt idx="20327">
                  <c:v>267703.0</c:v>
                </c:pt>
                <c:pt idx="20328">
                  <c:v>292534.0</c:v>
                </c:pt>
                <c:pt idx="20329">
                  <c:v>302033.0</c:v>
                </c:pt>
                <c:pt idx="20330">
                  <c:v>296596.0</c:v>
                </c:pt>
                <c:pt idx="20331">
                  <c:v>275633.0</c:v>
                </c:pt>
                <c:pt idx="20332">
                  <c:v>279402.0</c:v>
                </c:pt>
                <c:pt idx="20333">
                  <c:v>293010.0</c:v>
                </c:pt>
                <c:pt idx="20334">
                  <c:v>289199.0</c:v>
                </c:pt>
                <c:pt idx="20335">
                  <c:v>260303.0</c:v>
                </c:pt>
                <c:pt idx="20336">
                  <c:v>243320.0</c:v>
                </c:pt>
                <c:pt idx="20337">
                  <c:v>221927.0</c:v>
                </c:pt>
                <c:pt idx="20338">
                  <c:v>213419.0</c:v>
                </c:pt>
                <c:pt idx="20339">
                  <c:v>227904.0</c:v>
                </c:pt>
                <c:pt idx="20340">
                  <c:v>208961.0</c:v>
                </c:pt>
                <c:pt idx="20341">
                  <c:v>181784.0</c:v>
                </c:pt>
                <c:pt idx="20342">
                  <c:v>165572.0</c:v>
                </c:pt>
                <c:pt idx="20343">
                  <c:v>153793.0</c:v>
                </c:pt>
                <c:pt idx="20344">
                  <c:v>161012.0</c:v>
                </c:pt>
                <c:pt idx="20345">
                  <c:v>179530.0</c:v>
                </c:pt>
                <c:pt idx="20346">
                  <c:v>181838.0</c:v>
                </c:pt>
                <c:pt idx="20347">
                  <c:v>177522.0</c:v>
                </c:pt>
                <c:pt idx="20348">
                  <c:v>171566.0</c:v>
                </c:pt>
                <c:pt idx="20349">
                  <c:v>163964.0</c:v>
                </c:pt>
                <c:pt idx="20350">
                  <c:v>180541.0</c:v>
                </c:pt>
                <c:pt idx="20351">
                  <c:v>211996.0</c:v>
                </c:pt>
                <c:pt idx="20352">
                  <c:v>236399.0</c:v>
                </c:pt>
                <c:pt idx="20353">
                  <c:v>248743.0</c:v>
                </c:pt>
                <c:pt idx="20354">
                  <c:v>234457.0</c:v>
                </c:pt>
                <c:pt idx="20355">
                  <c:v>226563.0</c:v>
                </c:pt>
                <c:pt idx="20356">
                  <c:v>252327.0</c:v>
                </c:pt>
                <c:pt idx="20357">
                  <c:v>263723.0</c:v>
                </c:pt>
                <c:pt idx="20358">
                  <c:v>251312.0</c:v>
                </c:pt>
                <c:pt idx="20359">
                  <c:v>262155.0</c:v>
                </c:pt>
                <c:pt idx="20360">
                  <c:v>258256.0</c:v>
                </c:pt>
                <c:pt idx="20361">
                  <c:v>261835.0</c:v>
                </c:pt>
                <c:pt idx="20362">
                  <c:v>282571.0</c:v>
                </c:pt>
                <c:pt idx="20363">
                  <c:v>302900.0</c:v>
                </c:pt>
                <c:pt idx="20364">
                  <c:v>278777.0</c:v>
                </c:pt>
                <c:pt idx="20365">
                  <c:v>245132.0</c:v>
                </c:pt>
                <c:pt idx="20366">
                  <c:v>222561.0</c:v>
                </c:pt>
                <c:pt idx="20367">
                  <c:v>227379.0</c:v>
                </c:pt>
                <c:pt idx="20368">
                  <c:v>244402.0</c:v>
                </c:pt>
                <c:pt idx="20369">
                  <c:v>245422.0</c:v>
                </c:pt>
                <c:pt idx="20370">
                  <c:v>238415.0</c:v>
                </c:pt>
                <c:pt idx="20371">
                  <c:v>232500.0</c:v>
                </c:pt>
                <c:pt idx="20372">
                  <c:v>207256.0</c:v>
                </c:pt>
                <c:pt idx="20373">
                  <c:v>205067.0</c:v>
                </c:pt>
                <c:pt idx="20374">
                  <c:v>218367.0</c:v>
                </c:pt>
                <c:pt idx="20375">
                  <c:v>218576.0</c:v>
                </c:pt>
                <c:pt idx="20376">
                  <c:v>200627.0</c:v>
                </c:pt>
                <c:pt idx="20377">
                  <c:v>187854.0</c:v>
                </c:pt>
                <c:pt idx="20378">
                  <c:v>173784.0</c:v>
                </c:pt>
                <c:pt idx="20379">
                  <c:v>182474.0</c:v>
                </c:pt>
                <c:pt idx="20380">
                  <c:v>192014.0</c:v>
                </c:pt>
                <c:pt idx="20381">
                  <c:v>186175.0</c:v>
                </c:pt>
                <c:pt idx="20382">
                  <c:v>183534.0</c:v>
                </c:pt>
                <c:pt idx="20383">
                  <c:v>184551.0</c:v>
                </c:pt>
                <c:pt idx="20384">
                  <c:v>180777.0</c:v>
                </c:pt>
                <c:pt idx="20385">
                  <c:v>187410.0</c:v>
                </c:pt>
                <c:pt idx="20386">
                  <c:v>202614.0</c:v>
                </c:pt>
                <c:pt idx="20387">
                  <c:v>207667.0</c:v>
                </c:pt>
                <c:pt idx="20388">
                  <c:v>186255.0</c:v>
                </c:pt>
                <c:pt idx="20389">
                  <c:v>170996.0</c:v>
                </c:pt>
                <c:pt idx="20390">
                  <c:v>181330.0</c:v>
                </c:pt>
                <c:pt idx="20391">
                  <c:v>195745.0</c:v>
                </c:pt>
                <c:pt idx="20392">
                  <c:v>222958.0</c:v>
                </c:pt>
                <c:pt idx="20393">
                  <c:v>231384.0</c:v>
                </c:pt>
                <c:pt idx="20394">
                  <c:v>227583.0</c:v>
                </c:pt>
                <c:pt idx="20395">
                  <c:v>218016.0</c:v>
                </c:pt>
                <c:pt idx="20396">
                  <c:v>219755.0</c:v>
                </c:pt>
                <c:pt idx="20397">
                  <c:v>232600.0</c:v>
                </c:pt>
                <c:pt idx="20398">
                  <c:v>246560.0</c:v>
                </c:pt>
                <c:pt idx="20399">
                  <c:v>228820.0</c:v>
                </c:pt>
                <c:pt idx="20400">
                  <c:v>214524.0</c:v>
                </c:pt>
                <c:pt idx="20401">
                  <c:v>219367.0</c:v>
                </c:pt>
                <c:pt idx="20402">
                  <c:v>222641.0</c:v>
                </c:pt>
                <c:pt idx="20403">
                  <c:v>242465.0</c:v>
                </c:pt>
                <c:pt idx="20404">
                  <c:v>260313.0</c:v>
                </c:pt>
                <c:pt idx="20405">
                  <c:v>242385.0</c:v>
                </c:pt>
                <c:pt idx="20406">
                  <c:v>230632.0</c:v>
                </c:pt>
                <c:pt idx="20407">
                  <c:v>219916.0</c:v>
                </c:pt>
                <c:pt idx="20408">
                  <c:v>215965.0</c:v>
                </c:pt>
                <c:pt idx="20409">
                  <c:v>207917.0</c:v>
                </c:pt>
                <c:pt idx="20410">
                  <c:v>222989.0</c:v>
                </c:pt>
                <c:pt idx="20411">
                  <c:v>219997.0</c:v>
                </c:pt>
                <c:pt idx="20412">
                  <c:v>216672.0</c:v>
                </c:pt>
                <c:pt idx="20413">
                  <c:v>210644.0</c:v>
                </c:pt>
                <c:pt idx="20414">
                  <c:v>207878.0</c:v>
                </c:pt>
                <c:pt idx="20415">
                  <c:v>216731.0</c:v>
                </c:pt>
                <c:pt idx="20416">
                  <c:v>196994.0</c:v>
                </c:pt>
                <c:pt idx="20417">
                  <c:v>168266.0</c:v>
                </c:pt>
                <c:pt idx="20418">
                  <c:v>149630.0</c:v>
                </c:pt>
                <c:pt idx="20419">
                  <c:v>143374.0</c:v>
                </c:pt>
                <c:pt idx="20420">
                  <c:v>161170.0</c:v>
                </c:pt>
                <c:pt idx="20421">
                  <c:v>184537.0</c:v>
                </c:pt>
                <c:pt idx="20422">
                  <c:v>189846.0</c:v>
                </c:pt>
                <c:pt idx="20423">
                  <c:v>168681.0</c:v>
                </c:pt>
                <c:pt idx="20424">
                  <c:v>147793.0</c:v>
                </c:pt>
                <c:pt idx="20425">
                  <c:v>145974.0</c:v>
                </c:pt>
                <c:pt idx="20426">
                  <c:v>145138.0</c:v>
                </c:pt>
                <c:pt idx="20427">
                  <c:v>154617.0</c:v>
                </c:pt>
                <c:pt idx="20428">
                  <c:v>145064.0</c:v>
                </c:pt>
                <c:pt idx="20429">
                  <c:v>138268.0</c:v>
                </c:pt>
                <c:pt idx="20430">
                  <c:v>138925.0</c:v>
                </c:pt>
                <c:pt idx="20431">
                  <c:v>148164.0</c:v>
                </c:pt>
                <c:pt idx="20432">
                  <c:v>164557.0</c:v>
                </c:pt>
                <c:pt idx="20433">
                  <c:v>171253.0</c:v>
                </c:pt>
                <c:pt idx="20434">
                  <c:v>146869.0</c:v>
                </c:pt>
                <c:pt idx="20435">
                  <c:v>138356.0</c:v>
                </c:pt>
                <c:pt idx="20436">
                  <c:v>131072.0</c:v>
                </c:pt>
                <c:pt idx="20437">
                  <c:v>139000.0</c:v>
                </c:pt>
                <c:pt idx="20438">
                  <c:v>153596.0</c:v>
                </c:pt>
                <c:pt idx="20439">
                  <c:v>173957.0</c:v>
                </c:pt>
                <c:pt idx="20440">
                  <c:v>161382.0</c:v>
                </c:pt>
                <c:pt idx="20441">
                  <c:v>156567.0</c:v>
                </c:pt>
                <c:pt idx="20442">
                  <c:v>156196.0</c:v>
                </c:pt>
                <c:pt idx="20443">
                  <c:v>154682.0</c:v>
                </c:pt>
                <c:pt idx="20444">
                  <c:v>150607.0</c:v>
                </c:pt>
                <c:pt idx="20445">
                  <c:v>144874.0</c:v>
                </c:pt>
                <c:pt idx="20446">
                  <c:v>125374.0</c:v>
                </c:pt>
                <c:pt idx="20447">
                  <c:v>122399.0</c:v>
                </c:pt>
                <c:pt idx="20448">
                  <c:v>126743.0</c:v>
                </c:pt>
                <c:pt idx="20449">
                  <c:v>135996.0</c:v>
                </c:pt>
                <c:pt idx="20450">
                  <c:v>151928.0</c:v>
                </c:pt>
                <c:pt idx="20451">
                  <c:v>151367.0</c:v>
                </c:pt>
                <c:pt idx="20452">
                  <c:v>137910.0</c:v>
                </c:pt>
                <c:pt idx="20453">
                  <c:v>137401.0</c:v>
                </c:pt>
                <c:pt idx="20454">
                  <c:v>137293.0</c:v>
                </c:pt>
                <c:pt idx="20455">
                  <c:v>137136.0</c:v>
                </c:pt>
                <c:pt idx="20456">
                  <c:v>154573.0</c:v>
                </c:pt>
                <c:pt idx="20457">
                  <c:v>181254.0</c:v>
                </c:pt>
                <c:pt idx="20458">
                  <c:v>182073.0</c:v>
                </c:pt>
                <c:pt idx="20459">
                  <c:v>177713.0</c:v>
                </c:pt>
                <c:pt idx="20460">
                  <c:v>179449.0</c:v>
                </c:pt>
                <c:pt idx="20461">
                  <c:v>173073.0</c:v>
                </c:pt>
                <c:pt idx="20462">
                  <c:v>166990.0</c:v>
                </c:pt>
                <c:pt idx="20463">
                  <c:v>153330.0</c:v>
                </c:pt>
                <c:pt idx="20464">
                  <c:v>140508.0</c:v>
                </c:pt>
                <c:pt idx="20465">
                  <c:v>133780.0</c:v>
                </c:pt>
                <c:pt idx="20466">
                  <c:v>135361.0</c:v>
                </c:pt>
                <c:pt idx="20467">
                  <c:v>155357.0</c:v>
                </c:pt>
                <c:pt idx="20468">
                  <c:v>187090.0</c:v>
                </c:pt>
                <c:pt idx="20469">
                  <c:v>182005.0</c:v>
                </c:pt>
                <c:pt idx="20470">
                  <c:v>156788.0</c:v>
                </c:pt>
                <c:pt idx="20471">
                  <c:v>140678.0</c:v>
                </c:pt>
                <c:pt idx="20472">
                  <c:v>142003.0</c:v>
                </c:pt>
                <c:pt idx="20473">
                  <c:v>155534.0</c:v>
                </c:pt>
                <c:pt idx="20474">
                  <c:v>163590.0</c:v>
                </c:pt>
                <c:pt idx="20475">
                  <c:v>169976.0</c:v>
                </c:pt>
                <c:pt idx="20476">
                  <c:v>173756.0</c:v>
                </c:pt>
                <c:pt idx="20477">
                  <c:v>170371.0</c:v>
                </c:pt>
                <c:pt idx="20478">
                  <c:v>174638.0</c:v>
                </c:pt>
                <c:pt idx="20479">
                  <c:v>202870.0</c:v>
                </c:pt>
                <c:pt idx="20480">
                  <c:v>219037.0</c:v>
                </c:pt>
                <c:pt idx="20481">
                  <c:v>187749.0</c:v>
                </c:pt>
                <c:pt idx="20482">
                  <c:v>175761.0</c:v>
                </c:pt>
                <c:pt idx="20483">
                  <c:v>169353.0</c:v>
                </c:pt>
                <c:pt idx="20484">
                  <c:v>176043.0</c:v>
                </c:pt>
                <c:pt idx="20485">
                  <c:v>190603.0</c:v>
                </c:pt>
                <c:pt idx="20486">
                  <c:v>183120.0</c:v>
                </c:pt>
                <c:pt idx="20487">
                  <c:v>180143.0</c:v>
                </c:pt>
                <c:pt idx="20488">
                  <c:v>170005.0</c:v>
                </c:pt>
                <c:pt idx="20489">
                  <c:v>161040.0</c:v>
                </c:pt>
                <c:pt idx="20490">
                  <c:v>175564.0</c:v>
                </c:pt>
                <c:pt idx="20491">
                  <c:v>185369.0</c:v>
                </c:pt>
                <c:pt idx="20492">
                  <c:v>190395.0</c:v>
                </c:pt>
                <c:pt idx="20493">
                  <c:v>160509.0</c:v>
                </c:pt>
                <c:pt idx="20494">
                  <c:v>156084.0</c:v>
                </c:pt>
                <c:pt idx="20495">
                  <c:v>159482.0</c:v>
                </c:pt>
                <c:pt idx="20496">
                  <c:v>161989.0</c:v>
                </c:pt>
                <c:pt idx="20497">
                  <c:v>162001.0</c:v>
                </c:pt>
                <c:pt idx="20498">
                  <c:v>151560.0</c:v>
                </c:pt>
                <c:pt idx="20499">
                  <c:v>139258.0</c:v>
                </c:pt>
                <c:pt idx="20500">
                  <c:v>136467.0</c:v>
                </c:pt>
                <c:pt idx="20501">
                  <c:v>145754.0</c:v>
                </c:pt>
                <c:pt idx="20502">
                  <c:v>154844.0</c:v>
                </c:pt>
                <c:pt idx="20503">
                  <c:v>153407.0</c:v>
                </c:pt>
                <c:pt idx="20504">
                  <c:v>143143.0</c:v>
                </c:pt>
                <c:pt idx="20505">
                  <c:v>111831.0</c:v>
                </c:pt>
                <c:pt idx="20506">
                  <c:v>104954.0</c:v>
                </c:pt>
                <c:pt idx="20507">
                  <c:v>106673.0</c:v>
                </c:pt>
                <c:pt idx="20508">
                  <c:v>117529.0</c:v>
                </c:pt>
                <c:pt idx="20509">
                  <c:v>138662.0</c:v>
                </c:pt>
                <c:pt idx="20510">
                  <c:v>131936.0</c:v>
                </c:pt>
                <c:pt idx="20511">
                  <c:v>125464.0</c:v>
                </c:pt>
                <c:pt idx="20512">
                  <c:v>123225.0</c:v>
                </c:pt>
                <c:pt idx="20513">
                  <c:v>128096.0</c:v>
                </c:pt>
                <c:pt idx="20514">
                  <c:v>138720.0</c:v>
                </c:pt>
                <c:pt idx="20515">
                  <c:v>134506.0</c:v>
                </c:pt>
                <c:pt idx="20516">
                  <c:v>128535.0</c:v>
                </c:pt>
                <c:pt idx="20517">
                  <c:v>123395.0</c:v>
                </c:pt>
                <c:pt idx="20518">
                  <c:v>117609.0</c:v>
                </c:pt>
                <c:pt idx="20519">
                  <c:v>127612.0</c:v>
                </c:pt>
                <c:pt idx="20520">
                  <c:v>140686.0</c:v>
                </c:pt>
                <c:pt idx="20521">
                  <c:v>146597.0</c:v>
                </c:pt>
                <c:pt idx="20522">
                  <c:v>126792.0</c:v>
                </c:pt>
                <c:pt idx="20523">
                  <c:v>128151.0</c:v>
                </c:pt>
                <c:pt idx="20524">
                  <c:v>129890.0</c:v>
                </c:pt>
                <c:pt idx="20525">
                  <c:v>134967.0</c:v>
                </c:pt>
                <c:pt idx="20526">
                  <c:v>132123.0</c:v>
                </c:pt>
                <c:pt idx="20527">
                  <c:v>114003.0</c:v>
                </c:pt>
                <c:pt idx="20528">
                  <c:v>104003.0</c:v>
                </c:pt>
                <c:pt idx="20529">
                  <c:v>97731.0</c:v>
                </c:pt>
                <c:pt idx="20530">
                  <c:v>97159.0</c:v>
                </c:pt>
                <c:pt idx="20531">
                  <c:v>125746.0</c:v>
                </c:pt>
                <c:pt idx="20532">
                  <c:v>135247.0</c:v>
                </c:pt>
                <c:pt idx="20533">
                  <c:v>131950.0</c:v>
                </c:pt>
                <c:pt idx="20534">
                  <c:v>108158.0</c:v>
                </c:pt>
                <c:pt idx="20535">
                  <c:v>100290.0</c:v>
                </c:pt>
                <c:pt idx="20536">
                  <c:v>98346.0</c:v>
                </c:pt>
                <c:pt idx="20537">
                  <c:v>105258.0</c:v>
                </c:pt>
                <c:pt idx="20538">
                  <c:v>107489.0</c:v>
                </c:pt>
                <c:pt idx="20539">
                  <c:v>103085.0</c:v>
                </c:pt>
                <c:pt idx="20540">
                  <c:v>98588.0</c:v>
                </c:pt>
                <c:pt idx="20541">
                  <c:v>96957.0</c:v>
                </c:pt>
                <c:pt idx="20542">
                  <c:v>98474.0</c:v>
                </c:pt>
                <c:pt idx="20543">
                  <c:v>103534.0</c:v>
                </c:pt>
                <c:pt idx="20544">
                  <c:v>82273.0</c:v>
                </c:pt>
                <c:pt idx="20545">
                  <c:v>72540.0</c:v>
                </c:pt>
                <c:pt idx="20546">
                  <c:v>63696.0</c:v>
                </c:pt>
                <c:pt idx="20547">
                  <c:v>63849.0</c:v>
                </c:pt>
                <c:pt idx="20548">
                  <c:v>66897.0</c:v>
                </c:pt>
                <c:pt idx="20549">
                  <c:v>70961.0</c:v>
                </c:pt>
                <c:pt idx="20550">
                  <c:v>75910.0</c:v>
                </c:pt>
                <c:pt idx="20551">
                  <c:v>76766.0</c:v>
                </c:pt>
                <c:pt idx="20552">
                  <c:v>86015.0</c:v>
                </c:pt>
                <c:pt idx="20553">
                  <c:v>91025.0</c:v>
                </c:pt>
                <c:pt idx="20554">
                  <c:v>95089.0</c:v>
                </c:pt>
                <c:pt idx="20555">
                  <c:v>103064.0</c:v>
                </c:pt>
                <c:pt idx="20556">
                  <c:v>102539.0</c:v>
                </c:pt>
                <c:pt idx="20557">
                  <c:v>100133.0</c:v>
                </c:pt>
                <c:pt idx="20558">
                  <c:v>92255.0</c:v>
                </c:pt>
                <c:pt idx="20559">
                  <c:v>92719.0</c:v>
                </c:pt>
                <c:pt idx="20560">
                  <c:v>105141.0</c:v>
                </c:pt>
                <c:pt idx="20561">
                  <c:v>116846.0</c:v>
                </c:pt>
                <c:pt idx="20562">
                  <c:v>116342.0</c:v>
                </c:pt>
                <c:pt idx="20563">
                  <c:v>107998.0</c:v>
                </c:pt>
                <c:pt idx="20564">
                  <c:v>100390.0</c:v>
                </c:pt>
                <c:pt idx="20565">
                  <c:v>92943.0</c:v>
                </c:pt>
                <c:pt idx="20566">
                  <c:v>100390.0</c:v>
                </c:pt>
                <c:pt idx="20567">
                  <c:v>115525.0</c:v>
                </c:pt>
                <c:pt idx="20568">
                  <c:v>120222.0</c:v>
                </c:pt>
                <c:pt idx="20569">
                  <c:v>121744.0</c:v>
                </c:pt>
                <c:pt idx="20570">
                  <c:v>129223.0</c:v>
                </c:pt>
                <c:pt idx="20571">
                  <c:v>126223.0</c:v>
                </c:pt>
                <c:pt idx="20572">
                  <c:v>124262.0</c:v>
                </c:pt>
                <c:pt idx="20573">
                  <c:v>128547.0</c:v>
                </c:pt>
                <c:pt idx="20574">
                  <c:v>119230.0</c:v>
                </c:pt>
                <c:pt idx="20575">
                  <c:v>114711.0</c:v>
                </c:pt>
                <c:pt idx="20576">
                  <c:v>112707.0</c:v>
                </c:pt>
                <c:pt idx="20577">
                  <c:v>120315.0</c:v>
                </c:pt>
                <c:pt idx="20578">
                  <c:v>124425.0</c:v>
                </c:pt>
                <c:pt idx="20579">
                  <c:v>129285.0</c:v>
                </c:pt>
                <c:pt idx="20580">
                  <c:v>119142.0</c:v>
                </c:pt>
                <c:pt idx="20581">
                  <c:v>107856.0</c:v>
                </c:pt>
                <c:pt idx="20582">
                  <c:v>109803.0</c:v>
                </c:pt>
                <c:pt idx="20583">
                  <c:v>104834.0</c:v>
                </c:pt>
                <c:pt idx="20584">
                  <c:v>112545.0</c:v>
                </c:pt>
                <c:pt idx="20585">
                  <c:v>118959.0</c:v>
                </c:pt>
                <c:pt idx="20586">
                  <c:v>103164.0</c:v>
                </c:pt>
                <c:pt idx="20587">
                  <c:v>102185.0</c:v>
                </c:pt>
                <c:pt idx="20588">
                  <c:v>103560.0</c:v>
                </c:pt>
                <c:pt idx="20589">
                  <c:v>106479.0</c:v>
                </c:pt>
                <c:pt idx="20590">
                  <c:v>106403.0</c:v>
                </c:pt>
                <c:pt idx="20591">
                  <c:v>108468.0</c:v>
                </c:pt>
                <c:pt idx="20592">
                  <c:v>93488.0</c:v>
                </c:pt>
                <c:pt idx="20593">
                  <c:v>85701.0</c:v>
                </c:pt>
                <c:pt idx="20594">
                  <c:v>85083.0</c:v>
                </c:pt>
                <c:pt idx="20595">
                  <c:v>86386.0</c:v>
                </c:pt>
                <c:pt idx="20596">
                  <c:v>87494.0</c:v>
                </c:pt>
                <c:pt idx="20597">
                  <c:v>84466.0</c:v>
                </c:pt>
                <c:pt idx="20598">
                  <c:v>87460.0</c:v>
                </c:pt>
                <c:pt idx="20599">
                  <c:v>89471.0</c:v>
                </c:pt>
                <c:pt idx="20600">
                  <c:v>89442.0</c:v>
                </c:pt>
                <c:pt idx="20601">
                  <c:v>103123.0</c:v>
                </c:pt>
                <c:pt idx="20602">
                  <c:v>116608.0</c:v>
                </c:pt>
                <c:pt idx="20603">
                  <c:v>108413.0</c:v>
                </c:pt>
                <c:pt idx="20604">
                  <c:v>99409.0</c:v>
                </c:pt>
                <c:pt idx="20605">
                  <c:v>97453.0</c:v>
                </c:pt>
                <c:pt idx="20606">
                  <c:v>98460.0</c:v>
                </c:pt>
                <c:pt idx="20607">
                  <c:v>97922.0</c:v>
                </c:pt>
                <c:pt idx="20608">
                  <c:v>87735.0</c:v>
                </c:pt>
                <c:pt idx="20609">
                  <c:v>80077.0</c:v>
                </c:pt>
                <c:pt idx="20610">
                  <c:v>78512.0</c:v>
                </c:pt>
                <c:pt idx="20611">
                  <c:v>85604.0</c:v>
                </c:pt>
                <c:pt idx="20612">
                  <c:v>83473.0</c:v>
                </c:pt>
                <c:pt idx="20613">
                  <c:v>83798.0</c:v>
                </c:pt>
                <c:pt idx="20614">
                  <c:v>75692.0</c:v>
                </c:pt>
                <c:pt idx="20615">
                  <c:v>55200.0</c:v>
                </c:pt>
                <c:pt idx="20616">
                  <c:v>54515.0</c:v>
                </c:pt>
                <c:pt idx="20617">
                  <c:v>54291.0</c:v>
                </c:pt>
                <c:pt idx="20618">
                  <c:v>54375.0</c:v>
                </c:pt>
                <c:pt idx="20619">
                  <c:v>59335.0</c:v>
                </c:pt>
                <c:pt idx="20620">
                  <c:v>61504.0</c:v>
                </c:pt>
                <c:pt idx="20621">
                  <c:v>61768.0</c:v>
                </c:pt>
                <c:pt idx="20622">
                  <c:v>61523.0</c:v>
                </c:pt>
                <c:pt idx="20623">
                  <c:v>59220.0</c:v>
                </c:pt>
                <c:pt idx="20624">
                  <c:v>48365.0</c:v>
                </c:pt>
                <c:pt idx="20625">
                  <c:v>61685.0</c:v>
                </c:pt>
                <c:pt idx="20626">
                  <c:v>58078.0</c:v>
                </c:pt>
                <c:pt idx="20627">
                  <c:v>50040.0</c:v>
                </c:pt>
                <c:pt idx="20628">
                  <c:v>50187.0</c:v>
                </c:pt>
                <c:pt idx="20629">
                  <c:v>49483.0</c:v>
                </c:pt>
                <c:pt idx="20630">
                  <c:v>53811.0</c:v>
                </c:pt>
                <c:pt idx="20631">
                  <c:v>57535.0</c:v>
                </c:pt>
                <c:pt idx="20632">
                  <c:v>55450.0</c:v>
                </c:pt>
                <c:pt idx="20633">
                  <c:v>52883.0</c:v>
                </c:pt>
                <c:pt idx="20634">
                  <c:v>53439.0</c:v>
                </c:pt>
                <c:pt idx="20635">
                  <c:v>52423.0</c:v>
                </c:pt>
                <c:pt idx="20636">
                  <c:v>75915.0</c:v>
                </c:pt>
                <c:pt idx="20637">
                  <c:v>81199.0</c:v>
                </c:pt>
                <c:pt idx="20638">
                  <c:v>74914.0</c:v>
                </c:pt>
                <c:pt idx="20639">
                  <c:v>75956.0</c:v>
                </c:pt>
                <c:pt idx="20640">
                  <c:v>76855.0</c:v>
                </c:pt>
                <c:pt idx="20641">
                  <c:v>80233.0</c:v>
                </c:pt>
                <c:pt idx="20642">
                  <c:v>83373.0</c:v>
                </c:pt>
                <c:pt idx="20643">
                  <c:v>77925.0</c:v>
                </c:pt>
                <c:pt idx="20644">
                  <c:v>80133.0</c:v>
                </c:pt>
                <c:pt idx="20645">
                  <c:v>77619.0</c:v>
                </c:pt>
                <c:pt idx="20646">
                  <c:v>83302.0</c:v>
                </c:pt>
                <c:pt idx="20647">
                  <c:v>93787.0</c:v>
                </c:pt>
                <c:pt idx="20648">
                  <c:v>98151.0</c:v>
                </c:pt>
                <c:pt idx="20649">
                  <c:v>74084.0</c:v>
                </c:pt>
                <c:pt idx="20650">
                  <c:v>61673.0</c:v>
                </c:pt>
                <c:pt idx="20651">
                  <c:v>57302.0</c:v>
                </c:pt>
                <c:pt idx="20652">
                  <c:v>58244.0</c:v>
                </c:pt>
                <c:pt idx="20653">
                  <c:v>66695.0</c:v>
                </c:pt>
                <c:pt idx="20654">
                  <c:v>61742.0</c:v>
                </c:pt>
                <c:pt idx="20655">
                  <c:v>57671.0</c:v>
                </c:pt>
                <c:pt idx="20656">
                  <c:v>60348.0</c:v>
                </c:pt>
                <c:pt idx="20657">
                  <c:v>55083.0</c:v>
                </c:pt>
                <c:pt idx="20658">
                  <c:v>61346.0</c:v>
                </c:pt>
                <c:pt idx="20659">
                  <c:v>60086.0</c:v>
                </c:pt>
                <c:pt idx="20660">
                  <c:v>60278.0</c:v>
                </c:pt>
                <c:pt idx="20661">
                  <c:v>57023.0</c:v>
                </c:pt>
                <c:pt idx="20662">
                  <c:v>55658.0</c:v>
                </c:pt>
                <c:pt idx="20663">
                  <c:v>55009.0</c:v>
                </c:pt>
                <c:pt idx="20664">
                  <c:v>62416.0</c:v>
                </c:pt>
                <c:pt idx="20665">
                  <c:v>65008.0</c:v>
                </c:pt>
                <c:pt idx="20666">
                  <c:v>68457.0</c:v>
                </c:pt>
                <c:pt idx="20667">
                  <c:v>71312.0</c:v>
                </c:pt>
                <c:pt idx="20668">
                  <c:v>74552.0</c:v>
                </c:pt>
                <c:pt idx="20669">
                  <c:v>83931.0</c:v>
                </c:pt>
                <c:pt idx="20670">
                  <c:v>92507.0</c:v>
                </c:pt>
                <c:pt idx="20671">
                  <c:v>86807.0</c:v>
                </c:pt>
                <c:pt idx="20672">
                  <c:v>83952.0</c:v>
                </c:pt>
                <c:pt idx="20673">
                  <c:v>86642.0</c:v>
                </c:pt>
                <c:pt idx="20674">
                  <c:v>85520.0</c:v>
                </c:pt>
                <c:pt idx="20675">
                  <c:v>89181.0</c:v>
                </c:pt>
                <c:pt idx="20676">
                  <c:v>95110.0</c:v>
                </c:pt>
                <c:pt idx="20677">
                  <c:v>89214.0</c:v>
                </c:pt>
                <c:pt idx="20678">
                  <c:v>92285.0</c:v>
                </c:pt>
                <c:pt idx="20679">
                  <c:v>79510.0</c:v>
                </c:pt>
                <c:pt idx="20680">
                  <c:v>76982.0</c:v>
                </c:pt>
                <c:pt idx="20681">
                  <c:v>75022.0</c:v>
                </c:pt>
                <c:pt idx="20682">
                  <c:v>66726.0</c:v>
                </c:pt>
                <c:pt idx="20683">
                  <c:v>72900.0</c:v>
                </c:pt>
                <c:pt idx="20684">
                  <c:v>77705.0</c:v>
                </c:pt>
                <c:pt idx="20685">
                  <c:v>73204.0</c:v>
                </c:pt>
                <c:pt idx="20686">
                  <c:v>59754.0</c:v>
                </c:pt>
                <c:pt idx="20687">
                  <c:v>61839.0</c:v>
                </c:pt>
                <c:pt idx="20688">
                  <c:v>61118.0</c:v>
                </c:pt>
                <c:pt idx="20689">
                  <c:v>67102.0</c:v>
                </c:pt>
                <c:pt idx="20690">
                  <c:v>72901.0</c:v>
                </c:pt>
                <c:pt idx="20691">
                  <c:v>64001.0</c:v>
                </c:pt>
                <c:pt idx="20692">
                  <c:v>68312.0</c:v>
                </c:pt>
                <c:pt idx="20693">
                  <c:v>76162.0</c:v>
                </c:pt>
                <c:pt idx="20694">
                  <c:v>82722.0</c:v>
                </c:pt>
                <c:pt idx="20695">
                  <c:v>82665.0</c:v>
                </c:pt>
                <c:pt idx="20696">
                  <c:v>73137.0</c:v>
                </c:pt>
                <c:pt idx="20697">
                  <c:v>68740.0</c:v>
                </c:pt>
                <c:pt idx="20698">
                  <c:v>71041.0</c:v>
                </c:pt>
                <c:pt idx="20699">
                  <c:v>74108.0</c:v>
                </c:pt>
                <c:pt idx="20700">
                  <c:v>79961.0</c:v>
                </c:pt>
                <c:pt idx="20701">
                  <c:v>83201.0</c:v>
                </c:pt>
                <c:pt idx="20702">
                  <c:v>78852.0</c:v>
                </c:pt>
                <c:pt idx="20703">
                  <c:v>68392.0</c:v>
                </c:pt>
                <c:pt idx="20704">
                  <c:v>70063.0</c:v>
                </c:pt>
                <c:pt idx="20705">
                  <c:v>68359.0</c:v>
                </c:pt>
                <c:pt idx="20706">
                  <c:v>70487.0</c:v>
                </c:pt>
                <c:pt idx="20707">
                  <c:v>69422.0</c:v>
                </c:pt>
                <c:pt idx="20708">
                  <c:v>65155.0</c:v>
                </c:pt>
                <c:pt idx="20709">
                  <c:v>59398.0</c:v>
                </c:pt>
                <c:pt idx="20710">
                  <c:v>61171.0</c:v>
                </c:pt>
                <c:pt idx="20711">
                  <c:v>64534.0</c:v>
                </c:pt>
                <c:pt idx="20712">
                  <c:v>69378.0</c:v>
                </c:pt>
                <c:pt idx="20713">
                  <c:v>71553.0</c:v>
                </c:pt>
                <c:pt idx="20714">
                  <c:v>67165.0</c:v>
                </c:pt>
                <c:pt idx="20715">
                  <c:v>70237.0</c:v>
                </c:pt>
                <c:pt idx="20716">
                  <c:v>77881.0</c:v>
                </c:pt>
                <c:pt idx="20717">
                  <c:v>94297.0</c:v>
                </c:pt>
                <c:pt idx="20718">
                  <c:v>96568.0</c:v>
                </c:pt>
                <c:pt idx="20719">
                  <c:v>89403.0</c:v>
                </c:pt>
                <c:pt idx="20720">
                  <c:v>82628.0</c:v>
                </c:pt>
                <c:pt idx="20721">
                  <c:v>92756.0</c:v>
                </c:pt>
                <c:pt idx="20722">
                  <c:v>94892.0</c:v>
                </c:pt>
                <c:pt idx="20723">
                  <c:v>92211.0</c:v>
                </c:pt>
                <c:pt idx="20724">
                  <c:v>88430.0</c:v>
                </c:pt>
                <c:pt idx="20725">
                  <c:v>85722.0</c:v>
                </c:pt>
                <c:pt idx="20726">
                  <c:v>76393.0</c:v>
                </c:pt>
                <c:pt idx="20727">
                  <c:v>76077.0</c:v>
                </c:pt>
                <c:pt idx="20728">
                  <c:v>74450.0</c:v>
                </c:pt>
                <c:pt idx="20729">
                  <c:v>76556.0</c:v>
                </c:pt>
                <c:pt idx="20730">
                  <c:v>60842.0</c:v>
                </c:pt>
                <c:pt idx="20731">
                  <c:v>57476.0</c:v>
                </c:pt>
                <c:pt idx="20732">
                  <c:v>54596.0</c:v>
                </c:pt>
                <c:pt idx="20733">
                  <c:v>58926.0</c:v>
                </c:pt>
                <c:pt idx="20734">
                  <c:v>55993.0</c:v>
                </c:pt>
                <c:pt idx="20735">
                  <c:v>59446.0</c:v>
                </c:pt>
                <c:pt idx="20736">
                  <c:v>64306.0</c:v>
                </c:pt>
                <c:pt idx="20737">
                  <c:v>64922.0</c:v>
                </c:pt>
                <c:pt idx="20738">
                  <c:v>59274.0</c:v>
                </c:pt>
                <c:pt idx="20739">
                  <c:v>66183.0</c:v>
                </c:pt>
                <c:pt idx="20740">
                  <c:v>77899.0</c:v>
                </c:pt>
                <c:pt idx="20741">
                  <c:v>72171.0</c:v>
                </c:pt>
                <c:pt idx="20742">
                  <c:v>66737.0</c:v>
                </c:pt>
                <c:pt idx="20743">
                  <c:v>64784.0</c:v>
                </c:pt>
                <c:pt idx="20744">
                  <c:v>69375.0</c:v>
                </c:pt>
                <c:pt idx="20745">
                  <c:v>78590.0</c:v>
                </c:pt>
                <c:pt idx="20746">
                  <c:v>88810.0</c:v>
                </c:pt>
                <c:pt idx="20747">
                  <c:v>94075.0</c:v>
                </c:pt>
                <c:pt idx="20748">
                  <c:v>96866.0</c:v>
                </c:pt>
                <c:pt idx="20749">
                  <c:v>94045.0</c:v>
                </c:pt>
                <c:pt idx="20750">
                  <c:v>92109.0</c:v>
                </c:pt>
                <c:pt idx="20751">
                  <c:v>93737.0</c:v>
                </c:pt>
                <c:pt idx="20752">
                  <c:v>91989.0</c:v>
                </c:pt>
                <c:pt idx="20753">
                  <c:v>83682.0</c:v>
                </c:pt>
                <c:pt idx="20754">
                  <c:v>80581.0</c:v>
                </c:pt>
                <c:pt idx="20755">
                  <c:v>75503.0</c:v>
                </c:pt>
                <c:pt idx="20756">
                  <c:v>77654.0</c:v>
                </c:pt>
                <c:pt idx="20757">
                  <c:v>75306.0</c:v>
                </c:pt>
                <c:pt idx="20758">
                  <c:v>68911.0</c:v>
                </c:pt>
                <c:pt idx="20759">
                  <c:v>57616.0</c:v>
                </c:pt>
                <c:pt idx="20760">
                  <c:v>51739.0</c:v>
                </c:pt>
                <c:pt idx="20761">
                  <c:v>43090.0</c:v>
                </c:pt>
                <c:pt idx="20762">
                  <c:v>44771.0</c:v>
                </c:pt>
                <c:pt idx="20763">
                  <c:v>59084.0</c:v>
                </c:pt>
                <c:pt idx="20764">
                  <c:v>57596.0</c:v>
                </c:pt>
                <c:pt idx="20765">
                  <c:v>54355.0</c:v>
                </c:pt>
                <c:pt idx="20766">
                  <c:v>57235.0</c:v>
                </c:pt>
                <c:pt idx="20767">
                  <c:v>56711.0</c:v>
                </c:pt>
                <c:pt idx="20768">
                  <c:v>64950.0</c:v>
                </c:pt>
                <c:pt idx="20769">
                  <c:v>64551.0</c:v>
                </c:pt>
                <c:pt idx="20770">
                  <c:v>68422.0</c:v>
                </c:pt>
                <c:pt idx="20771">
                  <c:v>69023.0</c:v>
                </c:pt>
                <c:pt idx="20772">
                  <c:v>72768.0</c:v>
                </c:pt>
                <c:pt idx="20773">
                  <c:v>71297.0</c:v>
                </c:pt>
                <c:pt idx="20774">
                  <c:v>73118.0</c:v>
                </c:pt>
                <c:pt idx="20775">
                  <c:v>72890.0</c:v>
                </c:pt>
                <c:pt idx="20776">
                  <c:v>65990.0</c:v>
                </c:pt>
                <c:pt idx="20777">
                  <c:v>64662.0</c:v>
                </c:pt>
                <c:pt idx="20778">
                  <c:v>63195.0</c:v>
                </c:pt>
                <c:pt idx="20779">
                  <c:v>59106.0</c:v>
                </c:pt>
                <c:pt idx="20780">
                  <c:v>62786.0</c:v>
                </c:pt>
                <c:pt idx="20781">
                  <c:v>60490.0</c:v>
                </c:pt>
                <c:pt idx="20782">
                  <c:v>69657.0</c:v>
                </c:pt>
                <c:pt idx="20783">
                  <c:v>68450.0</c:v>
                </c:pt>
                <c:pt idx="20784">
                  <c:v>67837.0</c:v>
                </c:pt>
                <c:pt idx="20785">
                  <c:v>66412.0</c:v>
                </c:pt>
                <c:pt idx="20786">
                  <c:v>64261.0</c:v>
                </c:pt>
                <c:pt idx="20787">
                  <c:v>62481.0</c:v>
                </c:pt>
                <c:pt idx="20788">
                  <c:v>57533.0</c:v>
                </c:pt>
                <c:pt idx="20789">
                  <c:v>52085.0</c:v>
                </c:pt>
                <c:pt idx="20790">
                  <c:v>52433.0</c:v>
                </c:pt>
                <c:pt idx="20791">
                  <c:v>60021.0</c:v>
                </c:pt>
                <c:pt idx="20792">
                  <c:v>60540.0</c:v>
                </c:pt>
                <c:pt idx="20793">
                  <c:v>64077.0</c:v>
                </c:pt>
                <c:pt idx="20794">
                  <c:v>64905.0</c:v>
                </c:pt>
                <c:pt idx="20795">
                  <c:v>60403.0</c:v>
                </c:pt>
                <c:pt idx="20796">
                  <c:v>55559.0</c:v>
                </c:pt>
                <c:pt idx="20797">
                  <c:v>56132.0</c:v>
                </c:pt>
                <c:pt idx="20798">
                  <c:v>51773.0</c:v>
                </c:pt>
                <c:pt idx="20799">
                  <c:v>49876.0</c:v>
                </c:pt>
                <c:pt idx="20800">
                  <c:v>50783.0</c:v>
                </c:pt>
                <c:pt idx="20801">
                  <c:v>54011.0</c:v>
                </c:pt>
                <c:pt idx="20802">
                  <c:v>52472.0</c:v>
                </c:pt>
                <c:pt idx="20803">
                  <c:v>58212.0</c:v>
                </c:pt>
                <c:pt idx="20804">
                  <c:v>57604.0</c:v>
                </c:pt>
                <c:pt idx="20805">
                  <c:v>61996.0</c:v>
                </c:pt>
                <c:pt idx="20806">
                  <c:v>56980.0</c:v>
                </c:pt>
                <c:pt idx="20807">
                  <c:v>50699.0</c:v>
                </c:pt>
                <c:pt idx="20808">
                  <c:v>44106.0</c:v>
                </c:pt>
                <c:pt idx="20809">
                  <c:v>47601.0</c:v>
                </c:pt>
                <c:pt idx="20810">
                  <c:v>51387.0</c:v>
                </c:pt>
                <c:pt idx="20811">
                  <c:v>57617.0</c:v>
                </c:pt>
                <c:pt idx="20812">
                  <c:v>59946.0</c:v>
                </c:pt>
                <c:pt idx="20813">
                  <c:v>60695.0</c:v>
                </c:pt>
                <c:pt idx="20814">
                  <c:v>63591.0</c:v>
                </c:pt>
                <c:pt idx="20815">
                  <c:v>64673.0</c:v>
                </c:pt>
                <c:pt idx="20816">
                  <c:v>58420.0</c:v>
                </c:pt>
                <c:pt idx="20817">
                  <c:v>51748.0</c:v>
                </c:pt>
                <c:pt idx="20818">
                  <c:v>44485.0</c:v>
                </c:pt>
                <c:pt idx="20819">
                  <c:v>43309.0</c:v>
                </c:pt>
                <c:pt idx="20820">
                  <c:v>50802.0</c:v>
                </c:pt>
                <c:pt idx="20821">
                  <c:v>57878.0</c:v>
                </c:pt>
                <c:pt idx="20822">
                  <c:v>56000.0</c:v>
                </c:pt>
                <c:pt idx="20823">
                  <c:v>59702.0</c:v>
                </c:pt>
                <c:pt idx="20824">
                  <c:v>55095.0</c:v>
                </c:pt>
                <c:pt idx="20825">
                  <c:v>51565.0</c:v>
                </c:pt>
                <c:pt idx="20826">
                  <c:v>52574.0</c:v>
                </c:pt>
                <c:pt idx="20827">
                  <c:v>51755.0</c:v>
                </c:pt>
                <c:pt idx="20828">
                  <c:v>61665.0</c:v>
                </c:pt>
                <c:pt idx="20829">
                  <c:v>70986.0</c:v>
                </c:pt>
                <c:pt idx="20830">
                  <c:v>70278.0</c:v>
                </c:pt>
                <c:pt idx="20831">
                  <c:v>71642.0</c:v>
                </c:pt>
                <c:pt idx="20832">
                  <c:v>75093.0</c:v>
                </c:pt>
                <c:pt idx="20833">
                  <c:v>69428.0</c:v>
                </c:pt>
                <c:pt idx="20834">
                  <c:v>63148.0</c:v>
                </c:pt>
                <c:pt idx="20835">
                  <c:v>64076.0</c:v>
                </c:pt>
                <c:pt idx="20836">
                  <c:v>59478.0</c:v>
                </c:pt>
                <c:pt idx="20837">
                  <c:v>56597.0</c:v>
                </c:pt>
                <c:pt idx="20838">
                  <c:v>72410.0</c:v>
                </c:pt>
                <c:pt idx="20839">
                  <c:v>85193.0</c:v>
                </c:pt>
                <c:pt idx="20840">
                  <c:v>84640.0</c:v>
                </c:pt>
                <c:pt idx="20841">
                  <c:v>74618.0</c:v>
                </c:pt>
                <c:pt idx="20842">
                  <c:v>68373.0</c:v>
                </c:pt>
                <c:pt idx="20843">
                  <c:v>67332.0</c:v>
                </c:pt>
                <c:pt idx="20844">
                  <c:v>73209.0</c:v>
                </c:pt>
                <c:pt idx="20845">
                  <c:v>88206.0</c:v>
                </c:pt>
                <c:pt idx="20846">
                  <c:v>94827.0</c:v>
                </c:pt>
                <c:pt idx="20847">
                  <c:v>94438.0</c:v>
                </c:pt>
                <c:pt idx="20848">
                  <c:v>91158.0</c:v>
                </c:pt>
                <c:pt idx="20849">
                  <c:v>88487.0</c:v>
                </c:pt>
                <c:pt idx="20850">
                  <c:v>91784.0</c:v>
                </c:pt>
                <c:pt idx="20851">
                  <c:v>79648.0</c:v>
                </c:pt>
                <c:pt idx="20852">
                  <c:v>69843.0</c:v>
                </c:pt>
                <c:pt idx="20853">
                  <c:v>67722.0</c:v>
                </c:pt>
                <c:pt idx="20854">
                  <c:v>67296.0</c:v>
                </c:pt>
                <c:pt idx="20855">
                  <c:v>66361.0</c:v>
                </c:pt>
                <c:pt idx="20856">
                  <c:v>72610.0</c:v>
                </c:pt>
                <c:pt idx="20857">
                  <c:v>83384.0</c:v>
                </c:pt>
                <c:pt idx="20858">
                  <c:v>67871.0</c:v>
                </c:pt>
                <c:pt idx="20859">
                  <c:v>62519.0</c:v>
                </c:pt>
                <c:pt idx="20860">
                  <c:v>62420.0</c:v>
                </c:pt>
                <c:pt idx="20861">
                  <c:v>63299.0</c:v>
                </c:pt>
                <c:pt idx="20862">
                  <c:v>70670.0</c:v>
                </c:pt>
                <c:pt idx="20863">
                  <c:v>86705.0</c:v>
                </c:pt>
                <c:pt idx="20864">
                  <c:v>85128.0</c:v>
                </c:pt>
                <c:pt idx="20865">
                  <c:v>79245.0</c:v>
                </c:pt>
                <c:pt idx="20866">
                  <c:v>75615.0</c:v>
                </c:pt>
                <c:pt idx="20867">
                  <c:v>75783.0</c:v>
                </c:pt>
                <c:pt idx="20868">
                  <c:v>73422.0</c:v>
                </c:pt>
                <c:pt idx="20869">
                  <c:v>79929.0</c:v>
                </c:pt>
                <c:pt idx="20870">
                  <c:v>66705.0</c:v>
                </c:pt>
                <c:pt idx="20871">
                  <c:v>65045.0</c:v>
                </c:pt>
                <c:pt idx="20872">
                  <c:v>65778.0</c:v>
                </c:pt>
                <c:pt idx="20873">
                  <c:v>73734.0</c:v>
                </c:pt>
                <c:pt idx="20874">
                  <c:v>91894.0</c:v>
                </c:pt>
                <c:pt idx="20875">
                  <c:v>90527.0</c:v>
                </c:pt>
                <c:pt idx="20876">
                  <c:v>72228.0</c:v>
                </c:pt>
                <c:pt idx="20877">
                  <c:v>70122.0</c:v>
                </c:pt>
                <c:pt idx="20878">
                  <c:v>72870.0</c:v>
                </c:pt>
                <c:pt idx="20879">
                  <c:v>81198.0</c:v>
                </c:pt>
                <c:pt idx="20880">
                  <c:v>86078.0</c:v>
                </c:pt>
                <c:pt idx="20881">
                  <c:v>87546.0</c:v>
                </c:pt>
                <c:pt idx="20882">
                  <c:v>77119.0</c:v>
                </c:pt>
                <c:pt idx="20883">
                  <c:v>72103.0</c:v>
                </c:pt>
                <c:pt idx="20884">
                  <c:v>73855.0</c:v>
                </c:pt>
                <c:pt idx="20885">
                  <c:v>76702.0</c:v>
                </c:pt>
                <c:pt idx="20886">
                  <c:v>74169.0</c:v>
                </c:pt>
                <c:pt idx="20887">
                  <c:v>66060.0</c:v>
                </c:pt>
                <c:pt idx="20888">
                  <c:v>64087.0</c:v>
                </c:pt>
                <c:pt idx="20889">
                  <c:v>65231.0</c:v>
                </c:pt>
                <c:pt idx="20890">
                  <c:v>72514.0</c:v>
                </c:pt>
                <c:pt idx="20891">
                  <c:v>73057.0</c:v>
                </c:pt>
                <c:pt idx="20892">
                  <c:v>77908.0</c:v>
                </c:pt>
                <c:pt idx="20893">
                  <c:v>73483.0</c:v>
                </c:pt>
                <c:pt idx="20894">
                  <c:v>74820.0</c:v>
                </c:pt>
                <c:pt idx="20895">
                  <c:v>82689.0</c:v>
                </c:pt>
                <c:pt idx="20896">
                  <c:v>84851.0</c:v>
                </c:pt>
                <c:pt idx="20897">
                  <c:v>92264.0</c:v>
                </c:pt>
                <c:pt idx="20898">
                  <c:v>91088.0</c:v>
                </c:pt>
                <c:pt idx="20899">
                  <c:v>85184.0</c:v>
                </c:pt>
                <c:pt idx="20900">
                  <c:v>73526.0</c:v>
                </c:pt>
                <c:pt idx="20901">
                  <c:v>67351.0</c:v>
                </c:pt>
                <c:pt idx="20902">
                  <c:v>70379.0</c:v>
                </c:pt>
                <c:pt idx="20903">
                  <c:v>73343.0</c:v>
                </c:pt>
                <c:pt idx="20904">
                  <c:v>81324.0</c:v>
                </c:pt>
                <c:pt idx="20905">
                  <c:v>71259.0</c:v>
                </c:pt>
                <c:pt idx="20906">
                  <c:v>70530.0</c:v>
                </c:pt>
                <c:pt idx="20907">
                  <c:v>71338.0</c:v>
                </c:pt>
                <c:pt idx="20908">
                  <c:v>63177.0</c:v>
                </c:pt>
                <c:pt idx="20909">
                  <c:v>65321.0</c:v>
                </c:pt>
                <c:pt idx="20910">
                  <c:v>60388.0</c:v>
                </c:pt>
                <c:pt idx="20911">
                  <c:v>55876.0</c:v>
                </c:pt>
                <c:pt idx="20912">
                  <c:v>59361.0</c:v>
                </c:pt>
                <c:pt idx="20913">
                  <c:v>61996.0</c:v>
                </c:pt>
                <c:pt idx="20914">
                  <c:v>69529.0</c:v>
                </c:pt>
                <c:pt idx="20915">
                  <c:v>73341.0</c:v>
                </c:pt>
                <c:pt idx="20916">
                  <c:v>67849.0</c:v>
                </c:pt>
                <c:pt idx="20917">
                  <c:v>56685.0</c:v>
                </c:pt>
                <c:pt idx="20918">
                  <c:v>55021.0</c:v>
                </c:pt>
                <c:pt idx="20919">
                  <c:v>56351.0</c:v>
                </c:pt>
                <c:pt idx="20920">
                  <c:v>55303.0</c:v>
                </c:pt>
                <c:pt idx="20921">
                  <c:v>56080.0</c:v>
                </c:pt>
                <c:pt idx="20922">
                  <c:v>52895.0</c:v>
                </c:pt>
                <c:pt idx="20923">
                  <c:v>47628.0</c:v>
                </c:pt>
                <c:pt idx="20924">
                  <c:v>53011.0</c:v>
                </c:pt>
                <c:pt idx="20925">
                  <c:v>58230.0</c:v>
                </c:pt>
                <c:pt idx="20926">
                  <c:v>65891.0</c:v>
                </c:pt>
                <c:pt idx="20927">
                  <c:v>66539.0</c:v>
                </c:pt>
                <c:pt idx="20928">
                  <c:v>60742.0</c:v>
                </c:pt>
                <c:pt idx="20929">
                  <c:v>56925.0</c:v>
                </c:pt>
                <c:pt idx="20930">
                  <c:v>58266.0</c:v>
                </c:pt>
                <c:pt idx="20931">
                  <c:v>58031.0</c:v>
                </c:pt>
                <c:pt idx="20932">
                  <c:v>57505.0</c:v>
                </c:pt>
                <c:pt idx="20933">
                  <c:v>59014.0</c:v>
                </c:pt>
                <c:pt idx="20934">
                  <c:v>57902.0</c:v>
                </c:pt>
                <c:pt idx="20935">
                  <c:v>60626.0</c:v>
                </c:pt>
                <c:pt idx="20936">
                  <c:v>63033.0</c:v>
                </c:pt>
                <c:pt idx="20937">
                  <c:v>67898.0</c:v>
                </c:pt>
                <c:pt idx="20938">
                  <c:v>66763.0</c:v>
                </c:pt>
                <c:pt idx="20939">
                  <c:v>59697.0</c:v>
                </c:pt>
                <c:pt idx="20940">
                  <c:v>59905.0</c:v>
                </c:pt>
                <c:pt idx="20941">
                  <c:v>57106.0</c:v>
                </c:pt>
                <c:pt idx="20942">
                  <c:v>56015.0</c:v>
                </c:pt>
                <c:pt idx="20943">
                  <c:v>60895.0</c:v>
                </c:pt>
                <c:pt idx="20944">
                  <c:v>70432.0</c:v>
                </c:pt>
                <c:pt idx="20945">
                  <c:v>70657.0</c:v>
                </c:pt>
                <c:pt idx="20946">
                  <c:v>69951.0</c:v>
                </c:pt>
                <c:pt idx="20947">
                  <c:v>71322.0</c:v>
                </c:pt>
                <c:pt idx="20948">
                  <c:v>70897.0</c:v>
                </c:pt>
                <c:pt idx="20949">
                  <c:v>76480.0</c:v>
                </c:pt>
                <c:pt idx="20950">
                  <c:v>84817.0</c:v>
                </c:pt>
                <c:pt idx="20951">
                  <c:v>78476.0</c:v>
                </c:pt>
                <c:pt idx="20952">
                  <c:v>76025.0</c:v>
                </c:pt>
                <c:pt idx="20953">
                  <c:v>68969.0</c:v>
                </c:pt>
                <c:pt idx="20954">
                  <c:v>73825.0</c:v>
                </c:pt>
                <c:pt idx="20955">
                  <c:v>75741.0</c:v>
                </c:pt>
                <c:pt idx="20956">
                  <c:v>73759.0</c:v>
                </c:pt>
                <c:pt idx="20957">
                  <c:v>65279.0</c:v>
                </c:pt>
                <c:pt idx="20958">
                  <c:v>62759.0</c:v>
                </c:pt>
                <c:pt idx="20959">
                  <c:v>61983.0</c:v>
                </c:pt>
                <c:pt idx="20960">
                  <c:v>68412.0</c:v>
                </c:pt>
                <c:pt idx="20961">
                  <c:v>72738.0</c:v>
                </c:pt>
                <c:pt idx="20962">
                  <c:v>65868.0</c:v>
                </c:pt>
                <c:pt idx="20963">
                  <c:v>48164.0</c:v>
                </c:pt>
                <c:pt idx="20964">
                  <c:v>50893.0</c:v>
                </c:pt>
                <c:pt idx="20965">
                  <c:v>56089.0</c:v>
                </c:pt>
                <c:pt idx="20966">
                  <c:v>62081.0</c:v>
                </c:pt>
                <c:pt idx="20967">
                  <c:v>65585.0</c:v>
                </c:pt>
                <c:pt idx="20968">
                  <c:v>68753.0</c:v>
                </c:pt>
                <c:pt idx="20969">
                  <c:v>66074.0</c:v>
                </c:pt>
                <c:pt idx="20970">
                  <c:v>71137.0</c:v>
                </c:pt>
                <c:pt idx="20971">
                  <c:v>75469.0</c:v>
                </c:pt>
                <c:pt idx="20972">
                  <c:v>82090.0</c:v>
                </c:pt>
                <c:pt idx="20973">
                  <c:v>80296.0</c:v>
                </c:pt>
                <c:pt idx="20974">
                  <c:v>74395.0</c:v>
                </c:pt>
                <c:pt idx="20975">
                  <c:v>80457.0</c:v>
                </c:pt>
                <c:pt idx="20976">
                  <c:v>80180.0</c:v>
                </c:pt>
                <c:pt idx="20977">
                  <c:v>79832.0</c:v>
                </c:pt>
                <c:pt idx="20978">
                  <c:v>79713.0</c:v>
                </c:pt>
                <c:pt idx="20979">
                  <c:v>82847.0</c:v>
                </c:pt>
                <c:pt idx="20980">
                  <c:v>76486.0</c:v>
                </c:pt>
                <c:pt idx="20981">
                  <c:v>72205.0</c:v>
                </c:pt>
                <c:pt idx="20982">
                  <c:v>73618.0</c:v>
                </c:pt>
                <c:pt idx="20983">
                  <c:v>68958.0</c:v>
                </c:pt>
                <c:pt idx="20984">
                  <c:v>69946.0</c:v>
                </c:pt>
                <c:pt idx="20985">
                  <c:v>66487.0</c:v>
                </c:pt>
                <c:pt idx="20986">
                  <c:v>65988.0</c:v>
                </c:pt>
                <c:pt idx="20987">
                  <c:v>64617.0</c:v>
                </c:pt>
                <c:pt idx="20988">
                  <c:v>60826.0</c:v>
                </c:pt>
                <c:pt idx="20989">
                  <c:v>60879.0</c:v>
                </c:pt>
                <c:pt idx="20990">
                  <c:v>69363.0</c:v>
                </c:pt>
                <c:pt idx="20991">
                  <c:v>71790.0</c:v>
                </c:pt>
                <c:pt idx="20992">
                  <c:v>67570.0</c:v>
                </c:pt>
                <c:pt idx="20993">
                  <c:v>65955.0</c:v>
                </c:pt>
                <c:pt idx="20994">
                  <c:v>70647.0</c:v>
                </c:pt>
                <c:pt idx="20995">
                  <c:v>78958.0</c:v>
                </c:pt>
                <c:pt idx="20996">
                  <c:v>81966.0</c:v>
                </c:pt>
                <c:pt idx="20997">
                  <c:v>79586.0</c:v>
                </c:pt>
                <c:pt idx="20998">
                  <c:v>81777.0</c:v>
                </c:pt>
                <c:pt idx="20999">
                  <c:v>75241.0</c:v>
                </c:pt>
                <c:pt idx="21000">
                  <c:v>74699.0</c:v>
                </c:pt>
                <c:pt idx="21001">
                  <c:v>77711.0</c:v>
                </c:pt>
                <c:pt idx="21002">
                  <c:v>81661.0</c:v>
                </c:pt>
                <c:pt idx="21003">
                  <c:v>70992.0</c:v>
                </c:pt>
                <c:pt idx="21004">
                  <c:v>66684.0</c:v>
                </c:pt>
                <c:pt idx="21005">
                  <c:v>61224.0</c:v>
                </c:pt>
                <c:pt idx="21006">
                  <c:v>70061.0</c:v>
                </c:pt>
                <c:pt idx="21007">
                  <c:v>64631.0</c:v>
                </c:pt>
                <c:pt idx="21008">
                  <c:v>59312.0</c:v>
                </c:pt>
                <c:pt idx="21009">
                  <c:v>54829.0</c:v>
                </c:pt>
                <c:pt idx="21010">
                  <c:v>54677.0</c:v>
                </c:pt>
                <c:pt idx="21011">
                  <c:v>50366.0</c:v>
                </c:pt>
                <c:pt idx="21012">
                  <c:v>68707.0</c:v>
                </c:pt>
                <c:pt idx="21013">
                  <c:v>75340.0</c:v>
                </c:pt>
                <c:pt idx="21014">
                  <c:v>70092.0</c:v>
                </c:pt>
                <c:pt idx="21015">
                  <c:v>64464.0</c:v>
                </c:pt>
                <c:pt idx="21016">
                  <c:v>66790.0</c:v>
                </c:pt>
                <c:pt idx="21017">
                  <c:v>64095.0</c:v>
                </c:pt>
                <c:pt idx="21018">
                  <c:v>64584.0</c:v>
                </c:pt>
                <c:pt idx="21019">
                  <c:v>60034.0</c:v>
                </c:pt>
                <c:pt idx="21020">
                  <c:v>61781.0</c:v>
                </c:pt>
                <c:pt idx="21021">
                  <c:v>58868.0</c:v>
                </c:pt>
                <c:pt idx="21022">
                  <c:v>57795.0</c:v>
                </c:pt>
                <c:pt idx="21023">
                  <c:v>57639.0</c:v>
                </c:pt>
                <c:pt idx="21024">
                  <c:v>65237.0</c:v>
                </c:pt>
                <c:pt idx="21025">
                  <c:v>62200.0</c:v>
                </c:pt>
                <c:pt idx="21026">
                  <c:v>57516.0</c:v>
                </c:pt>
                <c:pt idx="21027">
                  <c:v>60535.0</c:v>
                </c:pt>
                <c:pt idx="21028">
                  <c:v>60720.0</c:v>
                </c:pt>
                <c:pt idx="21029">
                  <c:v>60219.0</c:v>
                </c:pt>
                <c:pt idx="21030">
                  <c:v>63414.0</c:v>
                </c:pt>
                <c:pt idx="21031">
                  <c:v>68431.0</c:v>
                </c:pt>
                <c:pt idx="21032">
                  <c:v>71131.0</c:v>
                </c:pt>
                <c:pt idx="21033">
                  <c:v>70251.0</c:v>
                </c:pt>
                <c:pt idx="21034">
                  <c:v>75614.0</c:v>
                </c:pt>
                <c:pt idx="21035">
                  <c:v>89177.0</c:v>
                </c:pt>
                <c:pt idx="21036">
                  <c:v>90838.0</c:v>
                </c:pt>
                <c:pt idx="21037">
                  <c:v>84242.0</c:v>
                </c:pt>
                <c:pt idx="21038">
                  <c:v>77058.0</c:v>
                </c:pt>
                <c:pt idx="21039">
                  <c:v>78698.0</c:v>
                </c:pt>
                <c:pt idx="21040">
                  <c:v>74039.0</c:v>
                </c:pt>
                <c:pt idx="21041">
                  <c:v>83556.0</c:v>
                </c:pt>
                <c:pt idx="21042">
                  <c:v>95736.0</c:v>
                </c:pt>
                <c:pt idx="21043">
                  <c:v>108856.0</c:v>
                </c:pt>
                <c:pt idx="21044">
                  <c:v>107931.0</c:v>
                </c:pt>
                <c:pt idx="21045">
                  <c:v>101652.0</c:v>
                </c:pt>
                <c:pt idx="21046">
                  <c:v>106175.0</c:v>
                </c:pt>
                <c:pt idx="21047">
                  <c:v>102099.0</c:v>
                </c:pt>
                <c:pt idx="21048">
                  <c:v>107132.0</c:v>
                </c:pt>
                <c:pt idx="21049">
                  <c:v>111359.0</c:v>
                </c:pt>
                <c:pt idx="21050">
                  <c:v>109245.0</c:v>
                </c:pt>
                <c:pt idx="21051">
                  <c:v>103188.0</c:v>
                </c:pt>
                <c:pt idx="21052">
                  <c:v>101284.0</c:v>
                </c:pt>
                <c:pt idx="21053">
                  <c:v>104929.0</c:v>
                </c:pt>
                <c:pt idx="21054">
                  <c:v>102796.0</c:v>
                </c:pt>
                <c:pt idx="21055">
                  <c:v>97628.0</c:v>
                </c:pt>
                <c:pt idx="21056">
                  <c:v>81023.0</c:v>
                </c:pt>
                <c:pt idx="21057">
                  <c:v>74215.0</c:v>
                </c:pt>
                <c:pt idx="21058">
                  <c:v>72847.0</c:v>
                </c:pt>
                <c:pt idx="21059">
                  <c:v>71767.0</c:v>
                </c:pt>
                <c:pt idx="21060">
                  <c:v>70809.0</c:v>
                </c:pt>
                <c:pt idx="21061">
                  <c:v>54885.0</c:v>
                </c:pt>
                <c:pt idx="21062">
                  <c:v>48285.0</c:v>
                </c:pt>
                <c:pt idx="21063">
                  <c:v>46031.0</c:v>
                </c:pt>
                <c:pt idx="21064">
                  <c:v>48672.0</c:v>
                </c:pt>
                <c:pt idx="21065">
                  <c:v>63567.0</c:v>
                </c:pt>
                <c:pt idx="21066">
                  <c:v>77574.0</c:v>
                </c:pt>
                <c:pt idx="21067">
                  <c:v>81234.0</c:v>
                </c:pt>
                <c:pt idx="21068">
                  <c:v>74811.0</c:v>
                </c:pt>
                <c:pt idx="21069">
                  <c:v>80349.0</c:v>
                </c:pt>
                <c:pt idx="21070">
                  <c:v>88180.0</c:v>
                </c:pt>
                <c:pt idx="21071">
                  <c:v>95059.0</c:v>
                </c:pt>
                <c:pt idx="21072">
                  <c:v>101472.0</c:v>
                </c:pt>
                <c:pt idx="21073">
                  <c:v>102847.0</c:v>
                </c:pt>
                <c:pt idx="21074">
                  <c:v>104728.0</c:v>
                </c:pt>
                <c:pt idx="21075">
                  <c:v>106568.0</c:v>
                </c:pt>
                <c:pt idx="21076">
                  <c:v>113153.0</c:v>
                </c:pt>
                <c:pt idx="21077">
                  <c:v>122974.0</c:v>
                </c:pt>
                <c:pt idx="21078">
                  <c:v>118383.0</c:v>
                </c:pt>
                <c:pt idx="21079">
                  <c:v>108651.0</c:v>
                </c:pt>
                <c:pt idx="21080">
                  <c:v>98638.0</c:v>
                </c:pt>
                <c:pt idx="21081">
                  <c:v>99984.0</c:v>
                </c:pt>
                <c:pt idx="21082">
                  <c:v>98072.0</c:v>
                </c:pt>
                <c:pt idx="21083">
                  <c:v>101448.0</c:v>
                </c:pt>
                <c:pt idx="21084">
                  <c:v>99357.0</c:v>
                </c:pt>
                <c:pt idx="21085">
                  <c:v>94013.0</c:v>
                </c:pt>
                <c:pt idx="21086">
                  <c:v>89537.0</c:v>
                </c:pt>
                <c:pt idx="21087">
                  <c:v>85224.0</c:v>
                </c:pt>
                <c:pt idx="21088">
                  <c:v>86920.0</c:v>
                </c:pt>
                <c:pt idx="21089">
                  <c:v>88104.0</c:v>
                </c:pt>
                <c:pt idx="21090">
                  <c:v>83707.0</c:v>
                </c:pt>
                <c:pt idx="21091">
                  <c:v>83762.0</c:v>
                </c:pt>
                <c:pt idx="21092">
                  <c:v>76642.0</c:v>
                </c:pt>
                <c:pt idx="21093">
                  <c:v>76759.0</c:v>
                </c:pt>
                <c:pt idx="21094">
                  <c:v>78724.0</c:v>
                </c:pt>
                <c:pt idx="21095">
                  <c:v>88403.0</c:v>
                </c:pt>
                <c:pt idx="21096">
                  <c:v>83460.0</c:v>
                </c:pt>
                <c:pt idx="21097">
                  <c:v>80028.0</c:v>
                </c:pt>
                <c:pt idx="21098">
                  <c:v>74556.0</c:v>
                </c:pt>
                <c:pt idx="21099">
                  <c:v>77571.0</c:v>
                </c:pt>
                <c:pt idx="21100">
                  <c:v>84604.0</c:v>
                </c:pt>
                <c:pt idx="21101">
                  <c:v>94328.0</c:v>
                </c:pt>
                <c:pt idx="21102">
                  <c:v>92319.0</c:v>
                </c:pt>
                <c:pt idx="21103">
                  <c:v>87407.0</c:v>
                </c:pt>
                <c:pt idx="21104">
                  <c:v>74872.0</c:v>
                </c:pt>
                <c:pt idx="21105">
                  <c:v>74964.0</c:v>
                </c:pt>
                <c:pt idx="21106">
                  <c:v>73844.0</c:v>
                </c:pt>
                <c:pt idx="21107">
                  <c:v>67539.0</c:v>
                </c:pt>
                <c:pt idx="21108">
                  <c:v>57868.0</c:v>
                </c:pt>
                <c:pt idx="21109">
                  <c:v>62796.0</c:v>
                </c:pt>
                <c:pt idx="21110">
                  <c:v>68764.0</c:v>
                </c:pt>
                <c:pt idx="21111">
                  <c:v>84964.0</c:v>
                </c:pt>
                <c:pt idx="21112">
                  <c:v>96324.0</c:v>
                </c:pt>
                <c:pt idx="21113">
                  <c:v>92879.0</c:v>
                </c:pt>
                <c:pt idx="21114">
                  <c:v>79051.0</c:v>
                </c:pt>
                <c:pt idx="21115">
                  <c:v>80313.0</c:v>
                </c:pt>
                <c:pt idx="21116">
                  <c:v>82729.0</c:v>
                </c:pt>
                <c:pt idx="21117">
                  <c:v>93509.0</c:v>
                </c:pt>
                <c:pt idx="21118">
                  <c:v>97837.0</c:v>
                </c:pt>
                <c:pt idx="21119">
                  <c:v>97532.0</c:v>
                </c:pt>
                <c:pt idx="21120">
                  <c:v>101782.0</c:v>
                </c:pt>
                <c:pt idx="21121">
                  <c:v>98174.0</c:v>
                </c:pt>
                <c:pt idx="21122">
                  <c:v>93473.0</c:v>
                </c:pt>
                <c:pt idx="21123">
                  <c:v>111502.0</c:v>
                </c:pt>
                <c:pt idx="21124">
                  <c:v>106475.0</c:v>
                </c:pt>
                <c:pt idx="21125">
                  <c:v>91284.0</c:v>
                </c:pt>
                <c:pt idx="21126">
                  <c:v>88544.0</c:v>
                </c:pt>
                <c:pt idx="21127">
                  <c:v>93676.0</c:v>
                </c:pt>
                <c:pt idx="21128">
                  <c:v>113327.0</c:v>
                </c:pt>
                <c:pt idx="21129">
                  <c:v>119927.0</c:v>
                </c:pt>
                <c:pt idx="21130">
                  <c:v>115794.0</c:v>
                </c:pt>
                <c:pt idx="21131">
                  <c:v>120654.0</c:v>
                </c:pt>
                <c:pt idx="21132">
                  <c:v>120896.0</c:v>
                </c:pt>
                <c:pt idx="21133">
                  <c:v>128186.0</c:v>
                </c:pt>
                <c:pt idx="21134">
                  <c:v>141100.0</c:v>
                </c:pt>
                <c:pt idx="21135">
                  <c:v>137353.0</c:v>
                </c:pt>
                <c:pt idx="21136">
                  <c:v>112339.0</c:v>
                </c:pt>
                <c:pt idx="21137">
                  <c:v>105610.0</c:v>
                </c:pt>
                <c:pt idx="21138">
                  <c:v>108282.0</c:v>
                </c:pt>
                <c:pt idx="21139">
                  <c:v>109733.0</c:v>
                </c:pt>
                <c:pt idx="21140">
                  <c:v>114289.0</c:v>
                </c:pt>
                <c:pt idx="21141">
                  <c:v>102766.0</c:v>
                </c:pt>
                <c:pt idx="21142">
                  <c:v>93774.0</c:v>
                </c:pt>
                <c:pt idx="21143">
                  <c:v>86843.0</c:v>
                </c:pt>
                <c:pt idx="21144">
                  <c:v>81616.0</c:v>
                </c:pt>
                <c:pt idx="21145">
                  <c:v>85126.0</c:v>
                </c:pt>
                <c:pt idx="21146">
                  <c:v>77299.0</c:v>
                </c:pt>
                <c:pt idx="21147">
                  <c:v>74804.0</c:v>
                </c:pt>
                <c:pt idx="21148">
                  <c:v>75139.0</c:v>
                </c:pt>
                <c:pt idx="21149">
                  <c:v>75433.0</c:v>
                </c:pt>
                <c:pt idx="21150">
                  <c:v>70722.0</c:v>
                </c:pt>
                <c:pt idx="21151">
                  <c:v>71070.0</c:v>
                </c:pt>
                <c:pt idx="21152">
                  <c:v>73895.0</c:v>
                </c:pt>
                <c:pt idx="21153">
                  <c:v>76271.0</c:v>
                </c:pt>
                <c:pt idx="21154">
                  <c:v>66799.0</c:v>
                </c:pt>
                <c:pt idx="21155">
                  <c:v>62684.0</c:v>
                </c:pt>
                <c:pt idx="21156">
                  <c:v>68967.0</c:v>
                </c:pt>
                <c:pt idx="21157">
                  <c:v>73951.0</c:v>
                </c:pt>
                <c:pt idx="21158">
                  <c:v>75232.0</c:v>
                </c:pt>
                <c:pt idx="21159">
                  <c:v>80689.0</c:v>
                </c:pt>
                <c:pt idx="21160">
                  <c:v>72764.0</c:v>
                </c:pt>
                <c:pt idx="21161">
                  <c:v>69512.0</c:v>
                </c:pt>
                <c:pt idx="21162">
                  <c:v>68600.0</c:v>
                </c:pt>
                <c:pt idx="21163">
                  <c:v>78123.0</c:v>
                </c:pt>
                <c:pt idx="21164">
                  <c:v>88524.0</c:v>
                </c:pt>
                <c:pt idx="21165">
                  <c:v>85964.0</c:v>
                </c:pt>
                <c:pt idx="21166">
                  <c:v>77408.0</c:v>
                </c:pt>
                <c:pt idx="21167">
                  <c:v>71567.0</c:v>
                </c:pt>
                <c:pt idx="21168">
                  <c:v>81013.0</c:v>
                </c:pt>
                <c:pt idx="21169">
                  <c:v>82362.0</c:v>
                </c:pt>
                <c:pt idx="21170">
                  <c:v>77741.0</c:v>
                </c:pt>
                <c:pt idx="21171">
                  <c:v>78365.0</c:v>
                </c:pt>
                <c:pt idx="21172">
                  <c:v>69707.0</c:v>
                </c:pt>
                <c:pt idx="21173">
                  <c:v>74861.0</c:v>
                </c:pt>
                <c:pt idx="21174">
                  <c:v>85809.0</c:v>
                </c:pt>
                <c:pt idx="21175">
                  <c:v>100844.0</c:v>
                </c:pt>
                <c:pt idx="21176">
                  <c:v>103151.0</c:v>
                </c:pt>
                <c:pt idx="21177">
                  <c:v>103559.0</c:v>
                </c:pt>
                <c:pt idx="21178">
                  <c:v>105279.0</c:v>
                </c:pt>
                <c:pt idx="21179">
                  <c:v>101555.0</c:v>
                </c:pt>
                <c:pt idx="21180">
                  <c:v>104483.0</c:v>
                </c:pt>
                <c:pt idx="21181">
                  <c:v>104651.0</c:v>
                </c:pt>
                <c:pt idx="21182">
                  <c:v>106336.0</c:v>
                </c:pt>
                <c:pt idx="21183">
                  <c:v>103580.0</c:v>
                </c:pt>
                <c:pt idx="21184">
                  <c:v>97487.0</c:v>
                </c:pt>
                <c:pt idx="21185">
                  <c:v>96385.0</c:v>
                </c:pt>
                <c:pt idx="21186">
                  <c:v>91836.0</c:v>
                </c:pt>
                <c:pt idx="21187">
                  <c:v>84834.0</c:v>
                </c:pt>
                <c:pt idx="21188">
                  <c:v>70209.0</c:v>
                </c:pt>
                <c:pt idx="21189">
                  <c:v>68037.0</c:v>
                </c:pt>
                <c:pt idx="21190">
                  <c:v>56508.0</c:v>
                </c:pt>
                <c:pt idx="21191">
                  <c:v>55233.0</c:v>
                </c:pt>
                <c:pt idx="21192">
                  <c:v>60925.0</c:v>
                </c:pt>
                <c:pt idx="21193">
                  <c:v>72361.0</c:v>
                </c:pt>
                <c:pt idx="21194">
                  <c:v>74731.0</c:v>
                </c:pt>
                <c:pt idx="21195">
                  <c:v>65617.0</c:v>
                </c:pt>
                <c:pt idx="21196">
                  <c:v>62202.0</c:v>
                </c:pt>
                <c:pt idx="21197">
                  <c:v>70431.0</c:v>
                </c:pt>
                <c:pt idx="21198">
                  <c:v>98014.0</c:v>
                </c:pt>
                <c:pt idx="21199">
                  <c:v>107342.0</c:v>
                </c:pt>
                <c:pt idx="21200">
                  <c:v>117077.0</c:v>
                </c:pt>
                <c:pt idx="21201">
                  <c:v>120742.0</c:v>
                </c:pt>
                <c:pt idx="21202">
                  <c:v>116547.0</c:v>
                </c:pt>
                <c:pt idx="21203">
                  <c:v>116043.0</c:v>
                </c:pt>
                <c:pt idx="21204">
                  <c:v>118602.0</c:v>
                </c:pt>
                <c:pt idx="21205">
                  <c:v>120517.0</c:v>
                </c:pt>
                <c:pt idx="21206">
                  <c:v>125004.0</c:v>
                </c:pt>
                <c:pt idx="21207">
                  <c:v>117931.0</c:v>
                </c:pt>
                <c:pt idx="21208">
                  <c:v>120227.0</c:v>
                </c:pt>
                <c:pt idx="21209">
                  <c:v>123714.0</c:v>
                </c:pt>
                <c:pt idx="21210">
                  <c:v>128697.0</c:v>
                </c:pt>
                <c:pt idx="21211">
                  <c:v>110194.0</c:v>
                </c:pt>
                <c:pt idx="21212">
                  <c:v>99721.0</c:v>
                </c:pt>
                <c:pt idx="21213">
                  <c:v>90597.0</c:v>
                </c:pt>
                <c:pt idx="21214">
                  <c:v>87373.0</c:v>
                </c:pt>
                <c:pt idx="21215">
                  <c:v>87701.0</c:v>
                </c:pt>
                <c:pt idx="21216">
                  <c:v>95009.0</c:v>
                </c:pt>
                <c:pt idx="21217">
                  <c:v>95872.0</c:v>
                </c:pt>
                <c:pt idx="21218">
                  <c:v>87900.0</c:v>
                </c:pt>
                <c:pt idx="21219">
                  <c:v>69808.0</c:v>
                </c:pt>
                <c:pt idx="21220">
                  <c:v>63931.0</c:v>
                </c:pt>
                <c:pt idx="21221">
                  <c:v>77956.0</c:v>
                </c:pt>
                <c:pt idx="21222">
                  <c:v>90460.0</c:v>
                </c:pt>
                <c:pt idx="21223">
                  <c:v>84661.0</c:v>
                </c:pt>
                <c:pt idx="21224">
                  <c:v>82213.0</c:v>
                </c:pt>
                <c:pt idx="21225">
                  <c:v>80235.0</c:v>
                </c:pt>
                <c:pt idx="21226">
                  <c:v>76363.0</c:v>
                </c:pt>
                <c:pt idx="21227">
                  <c:v>85838.0</c:v>
                </c:pt>
                <c:pt idx="21228">
                  <c:v>89630.0</c:v>
                </c:pt>
                <c:pt idx="21229">
                  <c:v>83585.0</c:v>
                </c:pt>
                <c:pt idx="21230">
                  <c:v>79131.0</c:v>
                </c:pt>
                <c:pt idx="21231">
                  <c:v>78909.0</c:v>
                </c:pt>
                <c:pt idx="21232">
                  <c:v>79593.0</c:v>
                </c:pt>
                <c:pt idx="21233">
                  <c:v>86206.0</c:v>
                </c:pt>
                <c:pt idx="21234">
                  <c:v>81942.0</c:v>
                </c:pt>
                <c:pt idx="21235">
                  <c:v>80885.0</c:v>
                </c:pt>
                <c:pt idx="21236">
                  <c:v>76305.0</c:v>
                </c:pt>
                <c:pt idx="21237">
                  <c:v>70740.0</c:v>
                </c:pt>
                <c:pt idx="21238">
                  <c:v>70727.0</c:v>
                </c:pt>
                <c:pt idx="21239">
                  <c:v>77231.0</c:v>
                </c:pt>
                <c:pt idx="21240">
                  <c:v>83315.0</c:v>
                </c:pt>
                <c:pt idx="21241">
                  <c:v>81662.0</c:v>
                </c:pt>
                <c:pt idx="21242">
                  <c:v>84659.0</c:v>
                </c:pt>
                <c:pt idx="21243">
                  <c:v>83914.0</c:v>
                </c:pt>
                <c:pt idx="21244">
                  <c:v>84890.0</c:v>
                </c:pt>
                <c:pt idx="21245">
                  <c:v>88730.0</c:v>
                </c:pt>
                <c:pt idx="21246">
                  <c:v>82782.0</c:v>
                </c:pt>
                <c:pt idx="21247">
                  <c:v>70786.0</c:v>
                </c:pt>
                <c:pt idx="21248">
                  <c:v>57020.0</c:v>
                </c:pt>
                <c:pt idx="21249">
                  <c:v>57340.0</c:v>
                </c:pt>
                <c:pt idx="21250">
                  <c:v>60207.0</c:v>
                </c:pt>
                <c:pt idx="21251">
                  <c:v>68179.0</c:v>
                </c:pt>
                <c:pt idx="21252">
                  <c:v>68155.0</c:v>
                </c:pt>
                <c:pt idx="21253">
                  <c:v>55161.0</c:v>
                </c:pt>
                <c:pt idx="21254">
                  <c:v>49346.0</c:v>
                </c:pt>
                <c:pt idx="21255">
                  <c:v>43742.0</c:v>
                </c:pt>
                <c:pt idx="21256">
                  <c:v>51338.0</c:v>
                </c:pt>
                <c:pt idx="21257">
                  <c:v>53074.0</c:v>
                </c:pt>
                <c:pt idx="21258">
                  <c:v>53918.0</c:v>
                </c:pt>
                <c:pt idx="21259">
                  <c:v>56347.0</c:v>
                </c:pt>
                <c:pt idx="21260">
                  <c:v>56055.0</c:v>
                </c:pt>
                <c:pt idx="21261">
                  <c:v>62013.0</c:v>
                </c:pt>
                <c:pt idx="21262">
                  <c:v>63328.0</c:v>
                </c:pt>
                <c:pt idx="21263">
                  <c:v>62473.0</c:v>
                </c:pt>
                <c:pt idx="21264">
                  <c:v>55372.0</c:v>
                </c:pt>
                <c:pt idx="21265">
                  <c:v>50836.0</c:v>
                </c:pt>
                <c:pt idx="21266">
                  <c:v>51542.0</c:v>
                </c:pt>
                <c:pt idx="21267">
                  <c:v>63254.0</c:v>
                </c:pt>
                <c:pt idx="21268">
                  <c:v>70398.0</c:v>
                </c:pt>
                <c:pt idx="21269">
                  <c:v>69793.0</c:v>
                </c:pt>
                <c:pt idx="21270">
                  <c:v>74855.0</c:v>
                </c:pt>
                <c:pt idx="21271">
                  <c:v>70343.0</c:v>
                </c:pt>
                <c:pt idx="21272">
                  <c:v>66573.0</c:v>
                </c:pt>
                <c:pt idx="21273">
                  <c:v>73046.0</c:v>
                </c:pt>
                <c:pt idx="21274">
                  <c:v>73390.0</c:v>
                </c:pt>
                <c:pt idx="21275">
                  <c:v>78808.0</c:v>
                </c:pt>
                <c:pt idx="21276">
                  <c:v>80377.0</c:v>
                </c:pt>
                <c:pt idx="21277">
                  <c:v>83215.0</c:v>
                </c:pt>
                <c:pt idx="21278">
                  <c:v>83503.0</c:v>
                </c:pt>
                <c:pt idx="21279">
                  <c:v>88012.0</c:v>
                </c:pt>
                <c:pt idx="21280">
                  <c:v>85055.0</c:v>
                </c:pt>
                <c:pt idx="21281">
                  <c:v>82846.0</c:v>
                </c:pt>
                <c:pt idx="21282">
                  <c:v>77655.0</c:v>
                </c:pt>
                <c:pt idx="21283">
                  <c:v>70287.0</c:v>
                </c:pt>
                <c:pt idx="21284">
                  <c:v>73020.0</c:v>
                </c:pt>
                <c:pt idx="21285">
                  <c:v>79732.0</c:v>
                </c:pt>
                <c:pt idx="21286">
                  <c:v>84476.0</c:v>
                </c:pt>
                <c:pt idx="21287">
                  <c:v>90062.0</c:v>
                </c:pt>
                <c:pt idx="21288">
                  <c:v>92932.0</c:v>
                </c:pt>
                <c:pt idx="21289">
                  <c:v>91470.0</c:v>
                </c:pt>
                <c:pt idx="21290">
                  <c:v>89521.0</c:v>
                </c:pt>
                <c:pt idx="21291">
                  <c:v>101761.0</c:v>
                </c:pt>
                <c:pt idx="21292">
                  <c:v>104225.0</c:v>
                </c:pt>
                <c:pt idx="21293">
                  <c:v>99465.0</c:v>
                </c:pt>
                <c:pt idx="21294">
                  <c:v>96882.0</c:v>
                </c:pt>
                <c:pt idx="21295">
                  <c:v>104217.0</c:v>
                </c:pt>
                <c:pt idx="21296">
                  <c:v>111182.0</c:v>
                </c:pt>
                <c:pt idx="21297">
                  <c:v>121310.0</c:v>
                </c:pt>
                <c:pt idx="21298">
                  <c:v>130680.0</c:v>
                </c:pt>
                <c:pt idx="21299">
                  <c:v>129792.0</c:v>
                </c:pt>
                <c:pt idx="21300">
                  <c:v>119239.0</c:v>
                </c:pt>
                <c:pt idx="21301">
                  <c:v>108505.0</c:v>
                </c:pt>
                <c:pt idx="21302">
                  <c:v>106074.0</c:v>
                </c:pt>
                <c:pt idx="21303">
                  <c:v>107567.0</c:v>
                </c:pt>
                <c:pt idx="21304">
                  <c:v>98947.0</c:v>
                </c:pt>
                <c:pt idx="21305">
                  <c:v>99183.0</c:v>
                </c:pt>
                <c:pt idx="21306">
                  <c:v>95756.0</c:v>
                </c:pt>
                <c:pt idx="21307">
                  <c:v>95892.0</c:v>
                </c:pt>
                <c:pt idx="21308">
                  <c:v>87600.0</c:v>
                </c:pt>
                <c:pt idx="21309">
                  <c:v>81756.0</c:v>
                </c:pt>
                <c:pt idx="21310">
                  <c:v>70481.0</c:v>
                </c:pt>
                <c:pt idx="21311">
                  <c:v>57881.0</c:v>
                </c:pt>
                <c:pt idx="21312">
                  <c:v>48497.0</c:v>
                </c:pt>
                <c:pt idx="21313">
                  <c:v>48673.0</c:v>
                </c:pt>
                <c:pt idx="21314">
                  <c:v>56264.0</c:v>
                </c:pt>
                <c:pt idx="21315">
                  <c:v>68348.0</c:v>
                </c:pt>
                <c:pt idx="21316">
                  <c:v>71511.0</c:v>
                </c:pt>
                <c:pt idx="21317">
                  <c:v>67395.0</c:v>
                </c:pt>
                <c:pt idx="21318">
                  <c:v>56471.0</c:v>
                </c:pt>
                <c:pt idx="21319">
                  <c:v>55028.0</c:v>
                </c:pt>
                <c:pt idx="21320">
                  <c:v>55796.0</c:v>
                </c:pt>
                <c:pt idx="21321">
                  <c:v>73466.0</c:v>
                </c:pt>
                <c:pt idx="21322">
                  <c:v>80654.0</c:v>
                </c:pt>
                <c:pt idx="21323">
                  <c:v>80981.0</c:v>
                </c:pt>
                <c:pt idx="21324">
                  <c:v>77320.0</c:v>
                </c:pt>
                <c:pt idx="21325">
                  <c:v>79672.0</c:v>
                </c:pt>
                <c:pt idx="21326">
                  <c:v>80020.0</c:v>
                </c:pt>
                <c:pt idx="21327">
                  <c:v>75004.0</c:v>
                </c:pt>
                <c:pt idx="21328">
                  <c:v>70135.0</c:v>
                </c:pt>
                <c:pt idx="21329">
                  <c:v>62919.0</c:v>
                </c:pt>
                <c:pt idx="21330">
                  <c:v>60598.0</c:v>
                </c:pt>
                <c:pt idx="21331">
                  <c:v>62377.0</c:v>
                </c:pt>
                <c:pt idx="21332">
                  <c:v>73144.0</c:v>
                </c:pt>
                <c:pt idx="21333">
                  <c:v>78340.0</c:v>
                </c:pt>
                <c:pt idx="21334">
                  <c:v>60511.0</c:v>
                </c:pt>
                <c:pt idx="21335">
                  <c:v>51890.0</c:v>
                </c:pt>
                <c:pt idx="21336">
                  <c:v>50925.0</c:v>
                </c:pt>
                <c:pt idx="21337">
                  <c:v>52794.0</c:v>
                </c:pt>
                <c:pt idx="21338">
                  <c:v>55826.0</c:v>
                </c:pt>
                <c:pt idx="21339">
                  <c:v>65375.0</c:v>
                </c:pt>
                <c:pt idx="21340">
                  <c:v>65687.0</c:v>
                </c:pt>
                <c:pt idx="21341">
                  <c:v>59256.0</c:v>
                </c:pt>
                <c:pt idx="21342">
                  <c:v>61957.0</c:v>
                </c:pt>
                <c:pt idx="21343">
                  <c:v>65274.0</c:v>
                </c:pt>
                <c:pt idx="21344">
                  <c:v>64014.0</c:v>
                </c:pt>
                <c:pt idx="21345">
                  <c:v>54071.0</c:v>
                </c:pt>
                <c:pt idx="21346">
                  <c:v>46676.0</c:v>
                </c:pt>
                <c:pt idx="21347">
                  <c:v>48953.0</c:v>
                </c:pt>
                <c:pt idx="21348">
                  <c:v>50330.0</c:v>
                </c:pt>
                <c:pt idx="21349">
                  <c:v>52615.0</c:v>
                </c:pt>
                <c:pt idx="21350">
                  <c:v>52922.0</c:v>
                </c:pt>
                <c:pt idx="21351">
                  <c:v>47685.0</c:v>
                </c:pt>
                <c:pt idx="21352">
                  <c:v>39008.0</c:v>
                </c:pt>
                <c:pt idx="21353">
                  <c:v>36881.0</c:v>
                </c:pt>
                <c:pt idx="21354">
                  <c:v>43253.0</c:v>
                </c:pt>
                <c:pt idx="21355">
                  <c:v>40379.0</c:v>
                </c:pt>
                <c:pt idx="21356">
                  <c:v>39887.0</c:v>
                </c:pt>
                <c:pt idx="21357">
                  <c:v>44484.0</c:v>
                </c:pt>
                <c:pt idx="21358">
                  <c:v>42955.0</c:v>
                </c:pt>
                <c:pt idx="21359">
                  <c:v>42985.0</c:v>
                </c:pt>
                <c:pt idx="21360">
                  <c:v>48424.0</c:v>
                </c:pt>
                <c:pt idx="21361">
                  <c:v>54744.0</c:v>
                </c:pt>
                <c:pt idx="21362">
                  <c:v>51199.0</c:v>
                </c:pt>
                <c:pt idx="21363">
                  <c:v>50615.0</c:v>
                </c:pt>
                <c:pt idx="21364">
                  <c:v>53915.0</c:v>
                </c:pt>
                <c:pt idx="21365">
                  <c:v>51755.0</c:v>
                </c:pt>
                <c:pt idx="21366">
                  <c:v>56114.0</c:v>
                </c:pt>
                <c:pt idx="21367">
                  <c:v>53698.0</c:v>
                </c:pt>
                <c:pt idx="21368">
                  <c:v>56534.0</c:v>
                </c:pt>
                <c:pt idx="21369">
                  <c:v>61682.0</c:v>
                </c:pt>
                <c:pt idx="21370">
                  <c:v>60410.0</c:v>
                </c:pt>
                <c:pt idx="21371">
                  <c:v>62414.0</c:v>
                </c:pt>
                <c:pt idx="21372">
                  <c:v>71440.0</c:v>
                </c:pt>
                <c:pt idx="21373">
                  <c:v>69224.0</c:v>
                </c:pt>
                <c:pt idx="21374">
                  <c:v>66192.0</c:v>
                </c:pt>
                <c:pt idx="21375">
                  <c:v>65292.0</c:v>
                </c:pt>
                <c:pt idx="21376">
                  <c:v>65472.0</c:v>
                </c:pt>
                <c:pt idx="21377">
                  <c:v>69447.0</c:v>
                </c:pt>
                <c:pt idx="21378">
                  <c:v>77740.0</c:v>
                </c:pt>
                <c:pt idx="21379">
                  <c:v>74967.0</c:v>
                </c:pt>
                <c:pt idx="21380">
                  <c:v>69863.0</c:v>
                </c:pt>
                <c:pt idx="21381">
                  <c:v>68053.0</c:v>
                </c:pt>
                <c:pt idx="21382">
                  <c:v>62128.0</c:v>
                </c:pt>
                <c:pt idx="21383">
                  <c:v>65359.0</c:v>
                </c:pt>
                <c:pt idx="21384">
                  <c:v>69951.0</c:v>
                </c:pt>
                <c:pt idx="21385">
                  <c:v>65558.0</c:v>
                </c:pt>
                <c:pt idx="21386">
                  <c:v>71342.0</c:v>
                </c:pt>
                <c:pt idx="21387">
                  <c:v>77474.0</c:v>
                </c:pt>
                <c:pt idx="21388">
                  <c:v>77542.0</c:v>
                </c:pt>
                <c:pt idx="21389">
                  <c:v>77110.0</c:v>
                </c:pt>
                <c:pt idx="21390">
                  <c:v>68755.0</c:v>
                </c:pt>
                <c:pt idx="21391">
                  <c:v>66701.0</c:v>
                </c:pt>
                <c:pt idx="21392">
                  <c:v>65726.0</c:v>
                </c:pt>
                <c:pt idx="21393">
                  <c:v>66575.0</c:v>
                </c:pt>
                <c:pt idx="21394">
                  <c:v>64946.0</c:v>
                </c:pt>
                <c:pt idx="21395">
                  <c:v>64643.0</c:v>
                </c:pt>
                <c:pt idx="21396">
                  <c:v>58951.0</c:v>
                </c:pt>
                <c:pt idx="21397">
                  <c:v>57394.0</c:v>
                </c:pt>
                <c:pt idx="21398">
                  <c:v>69643.0</c:v>
                </c:pt>
                <c:pt idx="21399">
                  <c:v>60183.0</c:v>
                </c:pt>
                <c:pt idx="21400">
                  <c:v>49031.0</c:v>
                </c:pt>
                <c:pt idx="21401">
                  <c:v>49740.0</c:v>
                </c:pt>
                <c:pt idx="21402">
                  <c:v>55111.0</c:v>
                </c:pt>
                <c:pt idx="21403">
                  <c:v>59363.0</c:v>
                </c:pt>
                <c:pt idx="21404">
                  <c:v>54307.0</c:v>
                </c:pt>
                <c:pt idx="21405">
                  <c:v>60664.0</c:v>
                </c:pt>
                <c:pt idx="21406">
                  <c:v>66712.0</c:v>
                </c:pt>
                <c:pt idx="21407">
                  <c:v>76384.0</c:v>
                </c:pt>
                <c:pt idx="21408">
                  <c:v>87829.0</c:v>
                </c:pt>
                <c:pt idx="21409">
                  <c:v>99050.0</c:v>
                </c:pt>
                <c:pt idx="21410">
                  <c:v>94924.0</c:v>
                </c:pt>
                <c:pt idx="21411">
                  <c:v>79322.0</c:v>
                </c:pt>
                <c:pt idx="21412">
                  <c:v>83513.0</c:v>
                </c:pt>
                <c:pt idx="21413">
                  <c:v>90885.0</c:v>
                </c:pt>
                <c:pt idx="21414">
                  <c:v>94908.0</c:v>
                </c:pt>
                <c:pt idx="21415">
                  <c:v>106577.0</c:v>
                </c:pt>
                <c:pt idx="21416">
                  <c:v>108833.0</c:v>
                </c:pt>
                <c:pt idx="21417">
                  <c:v>109626.0</c:v>
                </c:pt>
                <c:pt idx="21418">
                  <c:v>102697.0</c:v>
                </c:pt>
                <c:pt idx="21419">
                  <c:v>102224.0</c:v>
                </c:pt>
                <c:pt idx="21420">
                  <c:v>107683.0</c:v>
                </c:pt>
                <c:pt idx="21421">
                  <c:v>100994.0</c:v>
                </c:pt>
                <c:pt idx="21422">
                  <c:v>93854.0</c:v>
                </c:pt>
                <c:pt idx="21423">
                  <c:v>94302.0</c:v>
                </c:pt>
                <c:pt idx="21424">
                  <c:v>98211.0</c:v>
                </c:pt>
                <c:pt idx="21425">
                  <c:v>93588.0</c:v>
                </c:pt>
                <c:pt idx="21426">
                  <c:v>102179.0</c:v>
                </c:pt>
                <c:pt idx="21427">
                  <c:v>103084.0</c:v>
                </c:pt>
                <c:pt idx="21428">
                  <c:v>89399.0</c:v>
                </c:pt>
                <c:pt idx="21429">
                  <c:v>88110.0</c:v>
                </c:pt>
                <c:pt idx="21430">
                  <c:v>91970.0</c:v>
                </c:pt>
                <c:pt idx="21431">
                  <c:v>100313.0</c:v>
                </c:pt>
                <c:pt idx="21432">
                  <c:v>98233.0</c:v>
                </c:pt>
                <c:pt idx="21433">
                  <c:v>89450.0</c:v>
                </c:pt>
                <c:pt idx="21434">
                  <c:v>82814.0</c:v>
                </c:pt>
                <c:pt idx="21435">
                  <c:v>79769.0</c:v>
                </c:pt>
                <c:pt idx="21436">
                  <c:v>81275.0</c:v>
                </c:pt>
                <c:pt idx="21437">
                  <c:v>88171.0</c:v>
                </c:pt>
                <c:pt idx="21438">
                  <c:v>93775.0</c:v>
                </c:pt>
                <c:pt idx="21439">
                  <c:v>85400.0</c:v>
                </c:pt>
                <c:pt idx="21440">
                  <c:v>81213.0</c:v>
                </c:pt>
                <c:pt idx="21441">
                  <c:v>79034.0</c:v>
                </c:pt>
                <c:pt idx="21442">
                  <c:v>77619.0</c:v>
                </c:pt>
                <c:pt idx="21443">
                  <c:v>86556.0</c:v>
                </c:pt>
                <c:pt idx="21444">
                  <c:v>82565.0</c:v>
                </c:pt>
                <c:pt idx="21445">
                  <c:v>81420.0</c:v>
                </c:pt>
                <c:pt idx="21446">
                  <c:v>76211.0</c:v>
                </c:pt>
                <c:pt idx="21447">
                  <c:v>79594.0</c:v>
                </c:pt>
                <c:pt idx="21448">
                  <c:v>84112.0</c:v>
                </c:pt>
                <c:pt idx="21449">
                  <c:v>95181.0</c:v>
                </c:pt>
                <c:pt idx="21450">
                  <c:v>83594.0</c:v>
                </c:pt>
                <c:pt idx="21451">
                  <c:v>74658.0</c:v>
                </c:pt>
                <c:pt idx="21452">
                  <c:v>66833.0</c:v>
                </c:pt>
                <c:pt idx="21453">
                  <c:v>74660.0</c:v>
                </c:pt>
                <c:pt idx="21454">
                  <c:v>87452.0</c:v>
                </c:pt>
                <c:pt idx="21455">
                  <c:v>100613.0</c:v>
                </c:pt>
                <c:pt idx="21456">
                  <c:v>86811.0</c:v>
                </c:pt>
                <c:pt idx="21457">
                  <c:v>80028.0</c:v>
                </c:pt>
                <c:pt idx="21458">
                  <c:v>80974.0</c:v>
                </c:pt>
                <c:pt idx="21459">
                  <c:v>84167.0</c:v>
                </c:pt>
                <c:pt idx="21460">
                  <c:v>89687.0</c:v>
                </c:pt>
                <c:pt idx="21461">
                  <c:v>86239.0</c:v>
                </c:pt>
                <c:pt idx="21462">
                  <c:v>71955.0</c:v>
                </c:pt>
                <c:pt idx="21463">
                  <c:v>71529.0</c:v>
                </c:pt>
                <c:pt idx="21464">
                  <c:v>72536.0</c:v>
                </c:pt>
                <c:pt idx="21465">
                  <c:v>74514.0</c:v>
                </c:pt>
                <c:pt idx="21466">
                  <c:v>74514.0</c:v>
                </c:pt>
                <c:pt idx="21467">
                  <c:v>63421.0</c:v>
                </c:pt>
                <c:pt idx="21468">
                  <c:v>47131.0</c:v>
                </c:pt>
                <c:pt idx="21469">
                  <c:v>45684.0</c:v>
                </c:pt>
                <c:pt idx="21470">
                  <c:v>47247.0</c:v>
                </c:pt>
                <c:pt idx="21471">
                  <c:v>49826.0</c:v>
                </c:pt>
                <c:pt idx="21472">
                  <c:v>51266.0</c:v>
                </c:pt>
                <c:pt idx="21473">
                  <c:v>43887.0</c:v>
                </c:pt>
                <c:pt idx="21474">
                  <c:v>41367.0</c:v>
                </c:pt>
                <c:pt idx="21475">
                  <c:v>41382.0</c:v>
                </c:pt>
                <c:pt idx="21476">
                  <c:v>40439.0</c:v>
                </c:pt>
                <c:pt idx="21477">
                  <c:v>43572.0</c:v>
                </c:pt>
                <c:pt idx="21478">
                  <c:v>49086.0</c:v>
                </c:pt>
                <c:pt idx="21479">
                  <c:v>39426.0</c:v>
                </c:pt>
                <c:pt idx="21480">
                  <c:v>35606.0</c:v>
                </c:pt>
                <c:pt idx="21481">
                  <c:v>37968.0</c:v>
                </c:pt>
                <c:pt idx="21482">
                  <c:v>38959.0</c:v>
                </c:pt>
                <c:pt idx="21483">
                  <c:v>39854.0</c:v>
                </c:pt>
                <c:pt idx="21484">
                  <c:v>38699.0</c:v>
                </c:pt>
                <c:pt idx="21485">
                  <c:v>50686.0</c:v>
                </c:pt>
                <c:pt idx="21486">
                  <c:v>50197.0</c:v>
                </c:pt>
                <c:pt idx="21487">
                  <c:v>50029.0</c:v>
                </c:pt>
                <c:pt idx="21488">
                  <c:v>51745.0</c:v>
                </c:pt>
                <c:pt idx="21489">
                  <c:v>62748.0</c:v>
                </c:pt>
                <c:pt idx="21490">
                  <c:v>62344.0</c:v>
                </c:pt>
                <c:pt idx="21491">
                  <c:v>55957.0</c:v>
                </c:pt>
                <c:pt idx="21492">
                  <c:v>57982.0</c:v>
                </c:pt>
                <c:pt idx="21493">
                  <c:v>60087.0</c:v>
                </c:pt>
                <c:pt idx="21494">
                  <c:v>65210.0</c:v>
                </c:pt>
                <c:pt idx="21495">
                  <c:v>64011.0</c:v>
                </c:pt>
                <c:pt idx="21496">
                  <c:v>67681.0</c:v>
                </c:pt>
                <c:pt idx="21497">
                  <c:v>63463.0</c:v>
                </c:pt>
                <c:pt idx="21498">
                  <c:v>46592.0</c:v>
                </c:pt>
                <c:pt idx="21499">
                  <c:v>51269.0</c:v>
                </c:pt>
                <c:pt idx="21500">
                  <c:v>52408.0</c:v>
                </c:pt>
                <c:pt idx="21501">
                  <c:v>57712.0</c:v>
                </c:pt>
                <c:pt idx="21502">
                  <c:v>51957.0</c:v>
                </c:pt>
                <c:pt idx="21503">
                  <c:v>49009.0</c:v>
                </c:pt>
                <c:pt idx="21504">
                  <c:v>48090.0</c:v>
                </c:pt>
                <c:pt idx="21505">
                  <c:v>52188.0</c:v>
                </c:pt>
                <c:pt idx="21506">
                  <c:v>61988.0</c:v>
                </c:pt>
                <c:pt idx="21507">
                  <c:v>72692.0</c:v>
                </c:pt>
                <c:pt idx="21508">
                  <c:v>81247.0</c:v>
                </c:pt>
                <c:pt idx="21509">
                  <c:v>75410.0</c:v>
                </c:pt>
                <c:pt idx="21510">
                  <c:v>78908.0</c:v>
                </c:pt>
                <c:pt idx="21511">
                  <c:v>90967.0</c:v>
                </c:pt>
                <c:pt idx="21512">
                  <c:v>93220.0</c:v>
                </c:pt>
                <c:pt idx="21513">
                  <c:v>112259.0</c:v>
                </c:pt>
                <c:pt idx="21514">
                  <c:v>112317.0</c:v>
                </c:pt>
                <c:pt idx="21515">
                  <c:v>107654.0</c:v>
                </c:pt>
                <c:pt idx="21516">
                  <c:v>106998.0</c:v>
                </c:pt>
                <c:pt idx="21517">
                  <c:v>110790.0</c:v>
                </c:pt>
                <c:pt idx="21518">
                  <c:v>127367.0</c:v>
                </c:pt>
                <c:pt idx="21519">
                  <c:v>147538.0</c:v>
                </c:pt>
                <c:pt idx="21520">
                  <c:v>136346.0</c:v>
                </c:pt>
                <c:pt idx="21521">
                  <c:v>128331.0</c:v>
                </c:pt>
                <c:pt idx="21522">
                  <c:v>127792.0</c:v>
                </c:pt>
                <c:pt idx="21523">
                  <c:v>126152.0</c:v>
                </c:pt>
                <c:pt idx="21524">
                  <c:v>124852.0</c:v>
                </c:pt>
                <c:pt idx="21525">
                  <c:v>127662.0</c:v>
                </c:pt>
                <c:pt idx="21526">
                  <c:v>107268.0</c:v>
                </c:pt>
                <c:pt idx="21527">
                  <c:v>104447.0</c:v>
                </c:pt>
                <c:pt idx="21528">
                  <c:v>104682.0</c:v>
                </c:pt>
                <c:pt idx="21529">
                  <c:v>113182.0</c:v>
                </c:pt>
                <c:pt idx="21530">
                  <c:v>127465.0</c:v>
                </c:pt>
                <c:pt idx="21531">
                  <c:v>112465.0</c:v>
                </c:pt>
                <c:pt idx="21532">
                  <c:v>81605.0</c:v>
                </c:pt>
                <c:pt idx="21533">
                  <c:v>74080.0</c:v>
                </c:pt>
                <c:pt idx="21534">
                  <c:v>72272.0</c:v>
                </c:pt>
                <c:pt idx="21535">
                  <c:v>72878.0</c:v>
                </c:pt>
                <c:pt idx="21536">
                  <c:v>74193.0</c:v>
                </c:pt>
                <c:pt idx="21537">
                  <c:v>71223.0</c:v>
                </c:pt>
                <c:pt idx="21538">
                  <c:v>60960.0</c:v>
                </c:pt>
                <c:pt idx="21539">
                  <c:v>60830.0</c:v>
                </c:pt>
                <c:pt idx="21540">
                  <c:v>58283.0</c:v>
                </c:pt>
                <c:pt idx="21541">
                  <c:v>74048.0</c:v>
                </c:pt>
                <c:pt idx="21542">
                  <c:v>82040.0</c:v>
                </c:pt>
                <c:pt idx="21543">
                  <c:v>77616.0</c:v>
                </c:pt>
                <c:pt idx="21544">
                  <c:v>69725.0</c:v>
                </c:pt>
                <c:pt idx="21545">
                  <c:v>69530.0</c:v>
                </c:pt>
                <c:pt idx="21546">
                  <c:v>72938.0</c:v>
                </c:pt>
                <c:pt idx="21547">
                  <c:v>80714.0</c:v>
                </c:pt>
                <c:pt idx="21548">
                  <c:v>86039.0</c:v>
                </c:pt>
                <c:pt idx="21549">
                  <c:v>84999.0</c:v>
                </c:pt>
                <c:pt idx="21550">
                  <c:v>77783.0</c:v>
                </c:pt>
                <c:pt idx="21551">
                  <c:v>80036.0</c:v>
                </c:pt>
                <c:pt idx="21552">
                  <c:v>86661.0</c:v>
                </c:pt>
                <c:pt idx="21553">
                  <c:v>88989.0</c:v>
                </c:pt>
                <c:pt idx="21554">
                  <c:v>76848.0</c:v>
                </c:pt>
                <c:pt idx="21555">
                  <c:v>61516.0</c:v>
                </c:pt>
                <c:pt idx="21556">
                  <c:v>49628.0</c:v>
                </c:pt>
                <c:pt idx="21557">
                  <c:v>51835.0</c:v>
                </c:pt>
                <c:pt idx="21558">
                  <c:v>65987.0</c:v>
                </c:pt>
                <c:pt idx="21559">
                  <c:v>68717.0</c:v>
                </c:pt>
                <c:pt idx="21560">
                  <c:v>63992.0</c:v>
                </c:pt>
                <c:pt idx="21561">
                  <c:v>60909.0</c:v>
                </c:pt>
                <c:pt idx="21562">
                  <c:v>57065.0</c:v>
                </c:pt>
                <c:pt idx="21563">
                  <c:v>57359.0</c:v>
                </c:pt>
                <c:pt idx="21564">
                  <c:v>62706.0</c:v>
                </c:pt>
                <c:pt idx="21565">
                  <c:v>70525.0</c:v>
                </c:pt>
                <c:pt idx="21566">
                  <c:v>67468.0</c:v>
                </c:pt>
                <c:pt idx="21567">
                  <c:v>62769.0</c:v>
                </c:pt>
                <c:pt idx="21568">
                  <c:v>61029.0</c:v>
                </c:pt>
                <c:pt idx="21569">
                  <c:v>60844.0</c:v>
                </c:pt>
                <c:pt idx="21570">
                  <c:v>59508.0</c:v>
                </c:pt>
                <c:pt idx="21571">
                  <c:v>46528.0</c:v>
                </c:pt>
                <c:pt idx="21572">
                  <c:v>41131.0</c:v>
                </c:pt>
                <c:pt idx="21573">
                  <c:v>41384.0</c:v>
                </c:pt>
                <c:pt idx="21574">
                  <c:v>39579.0</c:v>
                </c:pt>
                <c:pt idx="21575">
                  <c:v>41956.0</c:v>
                </c:pt>
                <c:pt idx="21576">
                  <c:v>52465.0</c:v>
                </c:pt>
                <c:pt idx="21577">
                  <c:v>57800.0</c:v>
                </c:pt>
                <c:pt idx="21578">
                  <c:v>44545.0</c:v>
                </c:pt>
                <c:pt idx="21579">
                  <c:v>43802.0</c:v>
                </c:pt>
                <c:pt idx="21580">
                  <c:v>47138.0</c:v>
                </c:pt>
                <c:pt idx="21581">
                  <c:v>47750.0</c:v>
                </c:pt>
                <c:pt idx="21582">
                  <c:v>49763.0</c:v>
                </c:pt>
                <c:pt idx="21583">
                  <c:v>57078.0</c:v>
                </c:pt>
                <c:pt idx="21584">
                  <c:v>55666.0</c:v>
                </c:pt>
                <c:pt idx="21585">
                  <c:v>55601.0</c:v>
                </c:pt>
                <c:pt idx="21586">
                  <c:v>56878.0</c:v>
                </c:pt>
                <c:pt idx="21587">
                  <c:v>58258.0</c:v>
                </c:pt>
                <c:pt idx="21588">
                  <c:v>70717.0</c:v>
                </c:pt>
                <c:pt idx="21589">
                  <c:v>66120.0</c:v>
                </c:pt>
                <c:pt idx="21590">
                  <c:v>57550.0</c:v>
                </c:pt>
                <c:pt idx="21591">
                  <c:v>55970.0</c:v>
                </c:pt>
                <c:pt idx="21592">
                  <c:v>59056.0</c:v>
                </c:pt>
                <c:pt idx="21593">
                  <c:v>57827.0</c:v>
                </c:pt>
                <c:pt idx="21594">
                  <c:v>59667.0</c:v>
                </c:pt>
                <c:pt idx="21595">
                  <c:v>63727.0</c:v>
                </c:pt>
                <c:pt idx="21596">
                  <c:v>56639.0</c:v>
                </c:pt>
                <c:pt idx="21597">
                  <c:v>55879.0</c:v>
                </c:pt>
                <c:pt idx="21598">
                  <c:v>55308.0</c:v>
                </c:pt>
                <c:pt idx="21599">
                  <c:v>56383.0</c:v>
                </c:pt>
                <c:pt idx="21600">
                  <c:v>62735.0</c:v>
                </c:pt>
                <c:pt idx="21601">
                  <c:v>52462.0</c:v>
                </c:pt>
                <c:pt idx="21602">
                  <c:v>48266.0</c:v>
                </c:pt>
                <c:pt idx="21603">
                  <c:v>44913.0</c:v>
                </c:pt>
                <c:pt idx="21604">
                  <c:v>44457.0</c:v>
                </c:pt>
                <c:pt idx="21605">
                  <c:v>49145.0</c:v>
                </c:pt>
                <c:pt idx="21606">
                  <c:v>54921.0</c:v>
                </c:pt>
                <c:pt idx="21607">
                  <c:v>53324.0</c:v>
                </c:pt>
                <c:pt idx="21608">
                  <c:v>48364.0</c:v>
                </c:pt>
                <c:pt idx="21609">
                  <c:v>51672.0</c:v>
                </c:pt>
                <c:pt idx="21610">
                  <c:v>52644.0</c:v>
                </c:pt>
                <c:pt idx="21611">
                  <c:v>54132.0</c:v>
                </c:pt>
                <c:pt idx="21612">
                  <c:v>54393.0</c:v>
                </c:pt>
                <c:pt idx="21613">
                  <c:v>48314.0</c:v>
                </c:pt>
                <c:pt idx="21614">
                  <c:v>43738.0</c:v>
                </c:pt>
                <c:pt idx="21615">
                  <c:v>41398.0</c:v>
                </c:pt>
                <c:pt idx="21616">
                  <c:v>48265.0</c:v>
                </c:pt>
                <c:pt idx="21617">
                  <c:v>53976.0</c:v>
                </c:pt>
                <c:pt idx="21618">
                  <c:v>47997.0</c:v>
                </c:pt>
                <c:pt idx="21619">
                  <c:v>40588.0</c:v>
                </c:pt>
                <c:pt idx="21620">
                  <c:v>42313.0</c:v>
                </c:pt>
                <c:pt idx="21621">
                  <c:v>39440.0</c:v>
                </c:pt>
                <c:pt idx="21622">
                  <c:v>40640.0</c:v>
                </c:pt>
                <c:pt idx="21623">
                  <c:v>43505.0</c:v>
                </c:pt>
                <c:pt idx="21624">
                  <c:v>45857.0</c:v>
                </c:pt>
                <c:pt idx="21625">
                  <c:v>42380.0</c:v>
                </c:pt>
                <c:pt idx="21626">
                  <c:v>45002.0</c:v>
                </c:pt>
                <c:pt idx="21627">
                  <c:v>46939.0</c:v>
                </c:pt>
                <c:pt idx="21628">
                  <c:v>48203.0</c:v>
                </c:pt>
                <c:pt idx="21629">
                  <c:v>39937.0</c:v>
                </c:pt>
                <c:pt idx="21630">
                  <c:v>37699.0</c:v>
                </c:pt>
                <c:pt idx="21631">
                  <c:v>35827.0</c:v>
                </c:pt>
                <c:pt idx="21632">
                  <c:v>35299.0</c:v>
                </c:pt>
                <c:pt idx="21633">
                  <c:v>34211.0</c:v>
                </c:pt>
                <c:pt idx="21634">
                  <c:v>40273.0</c:v>
                </c:pt>
                <c:pt idx="21635">
                  <c:v>40353.0</c:v>
                </c:pt>
                <c:pt idx="21636">
                  <c:v>38593.0</c:v>
                </c:pt>
                <c:pt idx="21637">
                  <c:v>33853.0</c:v>
                </c:pt>
                <c:pt idx="21638">
                  <c:v>32505.0</c:v>
                </c:pt>
                <c:pt idx="21639">
                  <c:v>35590.0</c:v>
                </c:pt>
                <c:pt idx="21640">
                  <c:v>34674.0</c:v>
                </c:pt>
                <c:pt idx="21641">
                  <c:v>38215.0</c:v>
                </c:pt>
                <c:pt idx="21642">
                  <c:v>40958.0</c:v>
                </c:pt>
                <c:pt idx="21643">
                  <c:v>40950.0</c:v>
                </c:pt>
                <c:pt idx="21644">
                  <c:v>41307.0</c:v>
                </c:pt>
                <c:pt idx="21645">
                  <c:v>49984.0</c:v>
                </c:pt>
                <c:pt idx="21646">
                  <c:v>57535.0</c:v>
                </c:pt>
                <c:pt idx="21647">
                  <c:v>58926.0</c:v>
                </c:pt>
                <c:pt idx="21648">
                  <c:v>54486.0</c:v>
                </c:pt>
                <c:pt idx="21649">
                  <c:v>52189.0</c:v>
                </c:pt>
                <c:pt idx="21650">
                  <c:v>54186.0</c:v>
                </c:pt>
                <c:pt idx="21651">
                  <c:v>58162.0</c:v>
                </c:pt>
                <c:pt idx="21652">
                  <c:v>54145.0</c:v>
                </c:pt>
                <c:pt idx="21653">
                  <c:v>55157.0</c:v>
                </c:pt>
                <c:pt idx="21654">
                  <c:v>50948.0</c:v>
                </c:pt>
                <c:pt idx="21655">
                  <c:v>48580.0</c:v>
                </c:pt>
                <c:pt idx="21656">
                  <c:v>47143.0</c:v>
                </c:pt>
                <c:pt idx="21657">
                  <c:v>49685.0</c:v>
                </c:pt>
                <c:pt idx="21658">
                  <c:v>53054.0</c:v>
                </c:pt>
                <c:pt idx="21659">
                  <c:v>49626.0</c:v>
                </c:pt>
                <c:pt idx="21660">
                  <c:v>44246.0</c:v>
                </c:pt>
                <c:pt idx="21661">
                  <c:v>46619.0</c:v>
                </c:pt>
                <c:pt idx="21662">
                  <c:v>49267.0</c:v>
                </c:pt>
                <c:pt idx="21663">
                  <c:v>50050.0</c:v>
                </c:pt>
                <c:pt idx="21664">
                  <c:v>48075.0</c:v>
                </c:pt>
                <c:pt idx="21665">
                  <c:v>47937.0</c:v>
                </c:pt>
                <c:pt idx="21666">
                  <c:v>51726.0</c:v>
                </c:pt>
                <c:pt idx="21667">
                  <c:v>50766.0</c:v>
                </c:pt>
                <c:pt idx="21668">
                  <c:v>51807.0</c:v>
                </c:pt>
                <c:pt idx="21669">
                  <c:v>53182.0</c:v>
                </c:pt>
                <c:pt idx="21670">
                  <c:v>51971.0</c:v>
                </c:pt>
                <c:pt idx="21671">
                  <c:v>40922.0</c:v>
                </c:pt>
                <c:pt idx="21672">
                  <c:v>39234.0</c:v>
                </c:pt>
                <c:pt idx="21673">
                  <c:v>38642.0</c:v>
                </c:pt>
                <c:pt idx="21674">
                  <c:v>35338.0</c:v>
                </c:pt>
                <c:pt idx="21675">
                  <c:v>39118.0</c:v>
                </c:pt>
                <c:pt idx="21676">
                  <c:v>39167.0</c:v>
                </c:pt>
                <c:pt idx="21677">
                  <c:v>36342.0</c:v>
                </c:pt>
                <c:pt idx="21678">
                  <c:v>36629.0</c:v>
                </c:pt>
                <c:pt idx="21679">
                  <c:v>31319.0</c:v>
                </c:pt>
                <c:pt idx="21680">
                  <c:v>31964.0</c:v>
                </c:pt>
                <c:pt idx="21681">
                  <c:v>30334.0</c:v>
                </c:pt>
                <c:pt idx="21682">
                  <c:v>31607.0</c:v>
                </c:pt>
                <c:pt idx="21683">
                  <c:v>30388.0</c:v>
                </c:pt>
                <c:pt idx="21684">
                  <c:v>29547.0</c:v>
                </c:pt>
                <c:pt idx="21685">
                  <c:v>32423.0</c:v>
                </c:pt>
                <c:pt idx="21686">
                  <c:v>35810.0</c:v>
                </c:pt>
                <c:pt idx="21687">
                  <c:v>39742.0</c:v>
                </c:pt>
                <c:pt idx="21688">
                  <c:v>34857.0</c:v>
                </c:pt>
                <c:pt idx="21689">
                  <c:v>34384.0</c:v>
                </c:pt>
                <c:pt idx="21690">
                  <c:v>34188.0</c:v>
                </c:pt>
                <c:pt idx="21691">
                  <c:v>39493.0</c:v>
                </c:pt>
                <c:pt idx="21692">
                  <c:v>41410.0</c:v>
                </c:pt>
                <c:pt idx="21693">
                  <c:v>41725.0</c:v>
                </c:pt>
                <c:pt idx="21694">
                  <c:v>44618.0</c:v>
                </c:pt>
                <c:pt idx="21695">
                  <c:v>41901.0</c:v>
                </c:pt>
                <c:pt idx="21696">
                  <c:v>42215.0</c:v>
                </c:pt>
                <c:pt idx="21697">
                  <c:v>42596.0</c:v>
                </c:pt>
                <c:pt idx="21698">
                  <c:v>50013.0</c:v>
                </c:pt>
                <c:pt idx="21699">
                  <c:v>47401.0</c:v>
                </c:pt>
                <c:pt idx="21700">
                  <c:v>43192.0</c:v>
                </c:pt>
                <c:pt idx="21701">
                  <c:v>42004.0</c:v>
                </c:pt>
                <c:pt idx="21702">
                  <c:v>39944.0</c:v>
                </c:pt>
                <c:pt idx="21703">
                  <c:v>39916.0</c:v>
                </c:pt>
                <c:pt idx="21704">
                  <c:v>35758.0</c:v>
                </c:pt>
                <c:pt idx="21705">
                  <c:v>33702.0</c:v>
                </c:pt>
                <c:pt idx="21706">
                  <c:v>34047.0</c:v>
                </c:pt>
                <c:pt idx="21707">
                  <c:v>34930.0</c:v>
                </c:pt>
                <c:pt idx="21708">
                  <c:v>36262.0</c:v>
                </c:pt>
                <c:pt idx="21709">
                  <c:v>39850.0</c:v>
                </c:pt>
                <c:pt idx="21710">
                  <c:v>39265.0</c:v>
                </c:pt>
                <c:pt idx="21711">
                  <c:v>27400.0</c:v>
                </c:pt>
                <c:pt idx="21712">
                  <c:v>30268.0</c:v>
                </c:pt>
                <c:pt idx="21713">
                  <c:v>30329.0</c:v>
                </c:pt>
                <c:pt idx="21714">
                  <c:v>30054.0</c:v>
                </c:pt>
                <c:pt idx="21715">
                  <c:v>32806.0</c:v>
                </c:pt>
                <c:pt idx="21716">
                  <c:v>35237.0</c:v>
                </c:pt>
                <c:pt idx="21717">
                  <c:v>36059.0</c:v>
                </c:pt>
                <c:pt idx="21718">
                  <c:v>41292.0</c:v>
                </c:pt>
                <c:pt idx="21719">
                  <c:v>42529.0</c:v>
                </c:pt>
                <c:pt idx="21720">
                  <c:v>44342.0</c:v>
                </c:pt>
                <c:pt idx="21721">
                  <c:v>49395.0</c:v>
                </c:pt>
                <c:pt idx="21722">
                  <c:v>44736.0</c:v>
                </c:pt>
                <c:pt idx="21723">
                  <c:v>44841.0</c:v>
                </c:pt>
                <c:pt idx="21724">
                  <c:v>48847.0</c:v>
                </c:pt>
                <c:pt idx="21725">
                  <c:v>44187.0</c:v>
                </c:pt>
                <c:pt idx="21726">
                  <c:v>47710.0</c:v>
                </c:pt>
                <c:pt idx="21727">
                  <c:v>49045.0</c:v>
                </c:pt>
                <c:pt idx="21728">
                  <c:v>48877.0</c:v>
                </c:pt>
                <c:pt idx="21729">
                  <c:v>51999.0</c:v>
                </c:pt>
                <c:pt idx="21730">
                  <c:v>51421.0</c:v>
                </c:pt>
                <c:pt idx="21731">
                  <c:v>55671.0</c:v>
                </c:pt>
                <c:pt idx="21732">
                  <c:v>56330.0</c:v>
                </c:pt>
                <c:pt idx="21733">
                  <c:v>60171.0</c:v>
                </c:pt>
                <c:pt idx="21734">
                  <c:v>64711.0</c:v>
                </c:pt>
                <c:pt idx="21735">
                  <c:v>67418.0</c:v>
                </c:pt>
                <c:pt idx="21736">
                  <c:v>67517.0</c:v>
                </c:pt>
                <c:pt idx="21737">
                  <c:v>61208.0</c:v>
                </c:pt>
                <c:pt idx="21738">
                  <c:v>65108.0</c:v>
                </c:pt>
                <c:pt idx="21739">
                  <c:v>65797.0</c:v>
                </c:pt>
                <c:pt idx="21740">
                  <c:v>65538.0</c:v>
                </c:pt>
                <c:pt idx="21741">
                  <c:v>63775.0</c:v>
                </c:pt>
                <c:pt idx="21742">
                  <c:v>59482.0</c:v>
                </c:pt>
                <c:pt idx="21743">
                  <c:v>57483.0</c:v>
                </c:pt>
                <c:pt idx="21744">
                  <c:v>53036.0</c:v>
                </c:pt>
                <c:pt idx="21745">
                  <c:v>58564.0</c:v>
                </c:pt>
                <c:pt idx="21746">
                  <c:v>51566.0</c:v>
                </c:pt>
                <c:pt idx="21747">
                  <c:v>38654.0</c:v>
                </c:pt>
                <c:pt idx="21748">
                  <c:v>36763.0</c:v>
                </c:pt>
                <c:pt idx="21749">
                  <c:v>38344.0</c:v>
                </c:pt>
                <c:pt idx="21750">
                  <c:v>40108.0</c:v>
                </c:pt>
                <c:pt idx="21751">
                  <c:v>37814.0</c:v>
                </c:pt>
                <c:pt idx="21752">
                  <c:v>37527.0</c:v>
                </c:pt>
                <c:pt idx="21753">
                  <c:v>38322.0</c:v>
                </c:pt>
                <c:pt idx="21754">
                  <c:v>38613.0</c:v>
                </c:pt>
                <c:pt idx="21755">
                  <c:v>37672.0</c:v>
                </c:pt>
                <c:pt idx="21756">
                  <c:v>36132.0</c:v>
                </c:pt>
                <c:pt idx="21757">
                  <c:v>34724.0</c:v>
                </c:pt>
                <c:pt idx="21758">
                  <c:v>28665.0</c:v>
                </c:pt>
                <c:pt idx="21759">
                  <c:v>27657.0</c:v>
                </c:pt>
                <c:pt idx="21760">
                  <c:v>31273.0</c:v>
                </c:pt>
                <c:pt idx="21761">
                  <c:v>32425.0</c:v>
                </c:pt>
                <c:pt idx="21762">
                  <c:v>32902.0</c:v>
                </c:pt>
                <c:pt idx="21763">
                  <c:v>39121.0</c:v>
                </c:pt>
                <c:pt idx="21764">
                  <c:v>39193.0</c:v>
                </c:pt>
                <c:pt idx="21765">
                  <c:v>36641.0</c:v>
                </c:pt>
                <c:pt idx="21766">
                  <c:v>38690.0</c:v>
                </c:pt>
                <c:pt idx="21767">
                  <c:v>39594.0</c:v>
                </c:pt>
                <c:pt idx="21768">
                  <c:v>47844.0</c:v>
                </c:pt>
                <c:pt idx="21769">
                  <c:v>47164.0</c:v>
                </c:pt>
                <c:pt idx="21770">
                  <c:v>44505.0</c:v>
                </c:pt>
                <c:pt idx="21771">
                  <c:v>44596.0</c:v>
                </c:pt>
                <c:pt idx="21772">
                  <c:v>48153.0</c:v>
                </c:pt>
                <c:pt idx="21773">
                  <c:v>49533.0</c:v>
                </c:pt>
                <c:pt idx="21774">
                  <c:v>49597.0</c:v>
                </c:pt>
                <c:pt idx="21775">
                  <c:v>59284.0</c:v>
                </c:pt>
                <c:pt idx="21776">
                  <c:v>51229.0</c:v>
                </c:pt>
                <c:pt idx="21777">
                  <c:v>51707.0</c:v>
                </c:pt>
                <c:pt idx="21778">
                  <c:v>51061.0</c:v>
                </c:pt>
                <c:pt idx="21779">
                  <c:v>47412.0</c:v>
                </c:pt>
                <c:pt idx="21780">
                  <c:v>48865.0</c:v>
                </c:pt>
                <c:pt idx="21781">
                  <c:v>46740.0</c:v>
                </c:pt>
                <c:pt idx="21782">
                  <c:v>45531.0</c:v>
                </c:pt>
                <c:pt idx="21783">
                  <c:v>44886.0</c:v>
                </c:pt>
                <c:pt idx="21784">
                  <c:v>45857.0</c:v>
                </c:pt>
                <c:pt idx="21785">
                  <c:v>46205.0</c:v>
                </c:pt>
                <c:pt idx="21786">
                  <c:v>42236.0</c:v>
                </c:pt>
                <c:pt idx="21787">
                  <c:v>47723.0</c:v>
                </c:pt>
                <c:pt idx="21788">
                  <c:v>35691.0</c:v>
                </c:pt>
                <c:pt idx="21789">
                  <c:v>36791.0</c:v>
                </c:pt>
                <c:pt idx="21790">
                  <c:v>35527.0</c:v>
                </c:pt>
                <c:pt idx="21791">
                  <c:v>40867.0</c:v>
                </c:pt>
                <c:pt idx="21792">
                  <c:v>41736.0</c:v>
                </c:pt>
                <c:pt idx="21793">
                  <c:v>38978.0</c:v>
                </c:pt>
                <c:pt idx="21794">
                  <c:v>33186.0</c:v>
                </c:pt>
                <c:pt idx="21795">
                  <c:v>34024.0</c:v>
                </c:pt>
                <c:pt idx="21796">
                  <c:v>38308.0</c:v>
                </c:pt>
                <c:pt idx="21797">
                  <c:v>37792.0</c:v>
                </c:pt>
                <c:pt idx="21798">
                  <c:v>36133.0</c:v>
                </c:pt>
                <c:pt idx="21799">
                  <c:v>42650.0</c:v>
                </c:pt>
                <c:pt idx="21800">
                  <c:v>38591.0</c:v>
                </c:pt>
                <c:pt idx="21801">
                  <c:v>51334.0</c:v>
                </c:pt>
                <c:pt idx="21802">
                  <c:v>65650.0</c:v>
                </c:pt>
                <c:pt idx="21803">
                  <c:v>68487.0</c:v>
                </c:pt>
                <c:pt idx="21804">
                  <c:v>62555.0</c:v>
                </c:pt>
                <c:pt idx="21805">
                  <c:v>64552.0</c:v>
                </c:pt>
                <c:pt idx="21806">
                  <c:v>64445.0</c:v>
                </c:pt>
                <c:pt idx="21807">
                  <c:v>64392.0</c:v>
                </c:pt>
                <c:pt idx="21808">
                  <c:v>63179.0</c:v>
                </c:pt>
                <c:pt idx="21809">
                  <c:v>60518.0</c:v>
                </c:pt>
                <c:pt idx="21810">
                  <c:v>58327.0</c:v>
                </c:pt>
                <c:pt idx="21811">
                  <c:v>54913.0</c:v>
                </c:pt>
                <c:pt idx="21812">
                  <c:v>50558.0</c:v>
                </c:pt>
                <c:pt idx="21813">
                  <c:v>48431.0</c:v>
                </c:pt>
                <c:pt idx="21814">
                  <c:v>35975.0</c:v>
                </c:pt>
                <c:pt idx="21815">
                  <c:v>29235.0</c:v>
                </c:pt>
                <c:pt idx="21816">
                  <c:v>33895.0</c:v>
                </c:pt>
                <c:pt idx="21817">
                  <c:v>44412.0</c:v>
                </c:pt>
                <c:pt idx="21818">
                  <c:v>45668.0</c:v>
                </c:pt>
                <c:pt idx="21819">
                  <c:v>45101.0</c:v>
                </c:pt>
                <c:pt idx="21820">
                  <c:v>44882.0</c:v>
                </c:pt>
                <c:pt idx="21821">
                  <c:v>44750.0</c:v>
                </c:pt>
                <c:pt idx="21822">
                  <c:v>47663.0</c:v>
                </c:pt>
                <c:pt idx="21823">
                  <c:v>53774.0</c:v>
                </c:pt>
                <c:pt idx="21824">
                  <c:v>55147.0</c:v>
                </c:pt>
                <c:pt idx="21825">
                  <c:v>53947.0</c:v>
                </c:pt>
                <c:pt idx="21826">
                  <c:v>54385.0</c:v>
                </c:pt>
                <c:pt idx="21827">
                  <c:v>54581.0</c:v>
                </c:pt>
                <c:pt idx="21828">
                  <c:v>49316.0</c:v>
                </c:pt>
                <c:pt idx="21829">
                  <c:v>40576.0</c:v>
                </c:pt>
                <c:pt idx="21830">
                  <c:v>30043.0</c:v>
                </c:pt>
                <c:pt idx="21831">
                  <c:v>25950.0</c:v>
                </c:pt>
                <c:pt idx="21832">
                  <c:v>27321.0</c:v>
                </c:pt>
                <c:pt idx="21833">
                  <c:v>27572.0</c:v>
                </c:pt>
                <c:pt idx="21834">
                  <c:v>35599.0</c:v>
                </c:pt>
                <c:pt idx="21835">
                  <c:v>31748.0</c:v>
                </c:pt>
                <c:pt idx="21836">
                  <c:v>24018.0</c:v>
                </c:pt>
                <c:pt idx="21837">
                  <c:v>24382.0</c:v>
                </c:pt>
                <c:pt idx="21838">
                  <c:v>27532.0</c:v>
                </c:pt>
                <c:pt idx="21839">
                  <c:v>28669.0</c:v>
                </c:pt>
                <c:pt idx="21840">
                  <c:v>28686.0</c:v>
                </c:pt>
                <c:pt idx="21841">
                  <c:v>26720.0</c:v>
                </c:pt>
                <c:pt idx="21842">
                  <c:v>27792.0</c:v>
                </c:pt>
                <c:pt idx="21843">
                  <c:v>35769.0</c:v>
                </c:pt>
                <c:pt idx="21844">
                  <c:v>38084.0</c:v>
                </c:pt>
                <c:pt idx="21845">
                  <c:v>45188.0</c:v>
                </c:pt>
                <c:pt idx="21846">
                  <c:v>45081.0</c:v>
                </c:pt>
                <c:pt idx="21847">
                  <c:v>39049.0</c:v>
                </c:pt>
                <c:pt idx="21848">
                  <c:v>40548.0</c:v>
                </c:pt>
                <c:pt idx="21849">
                  <c:v>42612.0</c:v>
                </c:pt>
                <c:pt idx="21850">
                  <c:v>55064.0</c:v>
                </c:pt>
                <c:pt idx="21851">
                  <c:v>52997.0</c:v>
                </c:pt>
                <c:pt idx="21852">
                  <c:v>53093.0</c:v>
                </c:pt>
                <c:pt idx="21853">
                  <c:v>53528.0</c:v>
                </c:pt>
                <c:pt idx="21854">
                  <c:v>54096.0</c:v>
                </c:pt>
                <c:pt idx="21855">
                  <c:v>55477.0</c:v>
                </c:pt>
                <c:pt idx="21856">
                  <c:v>61057.0</c:v>
                </c:pt>
                <c:pt idx="21857">
                  <c:v>58451.0</c:v>
                </c:pt>
                <c:pt idx="21858">
                  <c:v>51926.0</c:v>
                </c:pt>
                <c:pt idx="21859">
                  <c:v>54670.0</c:v>
                </c:pt>
                <c:pt idx="21860">
                  <c:v>54810.0</c:v>
                </c:pt>
                <c:pt idx="21861">
                  <c:v>52461.0</c:v>
                </c:pt>
                <c:pt idx="21862">
                  <c:v>51484.0</c:v>
                </c:pt>
                <c:pt idx="21863">
                  <c:v>38888.0</c:v>
                </c:pt>
                <c:pt idx="21864">
                  <c:v>36520.0</c:v>
                </c:pt>
                <c:pt idx="21865">
                  <c:v>34081.0</c:v>
                </c:pt>
                <c:pt idx="21866">
                  <c:v>34210.0</c:v>
                </c:pt>
                <c:pt idx="21867">
                  <c:v>35146.0</c:v>
                </c:pt>
                <c:pt idx="21868">
                  <c:v>33597.0</c:v>
                </c:pt>
                <c:pt idx="21869">
                  <c:v>22454.0</c:v>
                </c:pt>
                <c:pt idx="21870">
                  <c:v>24965.0</c:v>
                </c:pt>
                <c:pt idx="21871">
                  <c:v>24254.0</c:v>
                </c:pt>
                <c:pt idx="21872">
                  <c:v>23121.0</c:v>
                </c:pt>
                <c:pt idx="21873">
                  <c:v>25731.0</c:v>
                </c:pt>
                <c:pt idx="21874">
                  <c:v>26044.0</c:v>
                </c:pt>
                <c:pt idx="21875">
                  <c:v>29508.0</c:v>
                </c:pt>
                <c:pt idx="21876">
                  <c:v>32248.0</c:v>
                </c:pt>
                <c:pt idx="21877">
                  <c:v>33228.0</c:v>
                </c:pt>
                <c:pt idx="21878">
                  <c:v>32918.0</c:v>
                </c:pt>
                <c:pt idx="21879">
                  <c:v>33066.0</c:v>
                </c:pt>
                <c:pt idx="21880">
                  <c:v>30893.0</c:v>
                </c:pt>
                <c:pt idx="21881">
                  <c:v>34241.0</c:v>
                </c:pt>
                <c:pt idx="21882">
                  <c:v>33945.0</c:v>
                </c:pt>
                <c:pt idx="21883">
                  <c:v>31264.0</c:v>
                </c:pt>
                <c:pt idx="21884">
                  <c:v>30043.0</c:v>
                </c:pt>
                <c:pt idx="21885">
                  <c:v>32100.0</c:v>
                </c:pt>
                <c:pt idx="21886">
                  <c:v>32451.0</c:v>
                </c:pt>
                <c:pt idx="21887">
                  <c:v>36970.0</c:v>
                </c:pt>
                <c:pt idx="21888">
                  <c:v>36963.0</c:v>
                </c:pt>
                <c:pt idx="21889">
                  <c:v>33318.0</c:v>
                </c:pt>
                <c:pt idx="21890">
                  <c:v>36218.0</c:v>
                </c:pt>
                <c:pt idx="21891">
                  <c:v>37850.0</c:v>
                </c:pt>
                <c:pt idx="21892">
                  <c:v>37229.0</c:v>
                </c:pt>
                <c:pt idx="21893">
                  <c:v>36933.0</c:v>
                </c:pt>
                <c:pt idx="21894">
                  <c:v>39548.0</c:v>
                </c:pt>
                <c:pt idx="21895">
                  <c:v>42703.0</c:v>
                </c:pt>
                <c:pt idx="21896">
                  <c:v>47009.0</c:v>
                </c:pt>
                <c:pt idx="21897">
                  <c:v>52442.0</c:v>
                </c:pt>
                <c:pt idx="21898">
                  <c:v>52363.0</c:v>
                </c:pt>
                <c:pt idx="21899">
                  <c:v>48302.0</c:v>
                </c:pt>
                <c:pt idx="21900">
                  <c:v>42490.0</c:v>
                </c:pt>
                <c:pt idx="21901">
                  <c:v>44322.0</c:v>
                </c:pt>
                <c:pt idx="21902">
                  <c:v>45747.0</c:v>
                </c:pt>
                <c:pt idx="21903">
                  <c:v>42027.0</c:v>
                </c:pt>
                <c:pt idx="21904">
                  <c:v>41332.0</c:v>
                </c:pt>
                <c:pt idx="21905">
                  <c:v>40809.0</c:v>
                </c:pt>
                <c:pt idx="21906">
                  <c:v>40789.0</c:v>
                </c:pt>
                <c:pt idx="21907">
                  <c:v>37109.0</c:v>
                </c:pt>
                <c:pt idx="21908">
                  <c:v>39410.0</c:v>
                </c:pt>
                <c:pt idx="21909">
                  <c:v>39505.0</c:v>
                </c:pt>
                <c:pt idx="21910">
                  <c:v>36037.0</c:v>
                </c:pt>
                <c:pt idx="21911">
                  <c:v>34253.0</c:v>
                </c:pt>
                <c:pt idx="21912">
                  <c:v>34138.0</c:v>
                </c:pt>
                <c:pt idx="21913">
                  <c:v>34848.0</c:v>
                </c:pt>
                <c:pt idx="21914">
                  <c:v>32471.0</c:v>
                </c:pt>
                <c:pt idx="21915">
                  <c:v>34783.0</c:v>
                </c:pt>
                <c:pt idx="21916">
                  <c:v>40842.0</c:v>
                </c:pt>
                <c:pt idx="21917">
                  <c:v>42786.0</c:v>
                </c:pt>
                <c:pt idx="21918">
                  <c:v>45071.0</c:v>
                </c:pt>
                <c:pt idx="21919">
                  <c:v>46314.0</c:v>
                </c:pt>
                <c:pt idx="21920">
                  <c:v>46026.0</c:v>
                </c:pt>
                <c:pt idx="21921">
                  <c:v>44548.0</c:v>
                </c:pt>
                <c:pt idx="21922">
                  <c:v>42707.0</c:v>
                </c:pt>
                <c:pt idx="21923">
                  <c:v>42108.0</c:v>
                </c:pt>
                <c:pt idx="21924">
                  <c:v>39748.0</c:v>
                </c:pt>
                <c:pt idx="21925">
                  <c:v>42688.0</c:v>
                </c:pt>
                <c:pt idx="21926">
                  <c:v>47543.0</c:v>
                </c:pt>
                <c:pt idx="21927">
                  <c:v>46071.0</c:v>
                </c:pt>
                <c:pt idx="21928">
                  <c:v>41887.0</c:v>
                </c:pt>
                <c:pt idx="21929">
                  <c:v>35627.0</c:v>
                </c:pt>
                <c:pt idx="21930">
                  <c:v>33514.0</c:v>
                </c:pt>
                <c:pt idx="21931">
                  <c:v>31354.0</c:v>
                </c:pt>
                <c:pt idx="21932">
                  <c:v>30839.0</c:v>
                </c:pt>
                <c:pt idx="21933">
                  <c:v>28737.0</c:v>
                </c:pt>
                <c:pt idx="21934">
                  <c:v>24655.0</c:v>
                </c:pt>
                <c:pt idx="21935">
                  <c:v>24176.0</c:v>
                </c:pt>
                <c:pt idx="21936">
                  <c:v>29195.0</c:v>
                </c:pt>
                <c:pt idx="21937">
                  <c:v>33518.0</c:v>
                </c:pt>
                <c:pt idx="21938">
                  <c:v>30374.0</c:v>
                </c:pt>
                <c:pt idx="21939">
                  <c:v>25850.0</c:v>
                </c:pt>
                <c:pt idx="21940">
                  <c:v>24166.0</c:v>
                </c:pt>
                <c:pt idx="21941">
                  <c:v>24985.0</c:v>
                </c:pt>
                <c:pt idx="21942">
                  <c:v>25030.0</c:v>
                </c:pt>
                <c:pt idx="21943">
                  <c:v>24611.0</c:v>
                </c:pt>
                <c:pt idx="21944">
                  <c:v>25546.0</c:v>
                </c:pt>
                <c:pt idx="21945">
                  <c:v>28746.0</c:v>
                </c:pt>
                <c:pt idx="21946">
                  <c:v>29068.0</c:v>
                </c:pt>
                <c:pt idx="21947">
                  <c:v>27602.0</c:v>
                </c:pt>
                <c:pt idx="21948">
                  <c:v>28562.0</c:v>
                </c:pt>
                <c:pt idx="21949">
                  <c:v>23981.0</c:v>
                </c:pt>
                <c:pt idx="21950">
                  <c:v>21818.0</c:v>
                </c:pt>
                <c:pt idx="21951">
                  <c:v>22350.0</c:v>
                </c:pt>
                <c:pt idx="21952">
                  <c:v>22634.0</c:v>
                </c:pt>
                <c:pt idx="21953">
                  <c:v>22690.0</c:v>
                </c:pt>
                <c:pt idx="21954">
                  <c:v>25486.0</c:v>
                </c:pt>
                <c:pt idx="21955">
                  <c:v>27471.0</c:v>
                </c:pt>
                <c:pt idx="21956">
                  <c:v>27275.0</c:v>
                </c:pt>
                <c:pt idx="21957">
                  <c:v>25939.0</c:v>
                </c:pt>
                <c:pt idx="21958">
                  <c:v>21460.0</c:v>
                </c:pt>
                <c:pt idx="21959">
                  <c:v>23560.0</c:v>
                </c:pt>
                <c:pt idx="21960">
                  <c:v>25433.0</c:v>
                </c:pt>
                <c:pt idx="21961">
                  <c:v>27004.0</c:v>
                </c:pt>
                <c:pt idx="21962">
                  <c:v>28125.0</c:v>
                </c:pt>
                <c:pt idx="21963">
                  <c:v>30453.0</c:v>
                </c:pt>
                <c:pt idx="21964">
                  <c:v>33520.0</c:v>
                </c:pt>
                <c:pt idx="21965">
                  <c:v>32377.0</c:v>
                </c:pt>
                <c:pt idx="21966">
                  <c:v>34296.0</c:v>
                </c:pt>
                <c:pt idx="21967">
                  <c:v>30257.0</c:v>
                </c:pt>
                <c:pt idx="21968">
                  <c:v>29545.0</c:v>
                </c:pt>
                <c:pt idx="21969">
                  <c:v>32942.0</c:v>
                </c:pt>
                <c:pt idx="21970">
                  <c:v>32973.0</c:v>
                </c:pt>
                <c:pt idx="21971">
                  <c:v>33904.0</c:v>
                </c:pt>
                <c:pt idx="21972">
                  <c:v>35937.0</c:v>
                </c:pt>
                <c:pt idx="21973">
                  <c:v>40578.0</c:v>
                </c:pt>
                <c:pt idx="21974">
                  <c:v>36723.0</c:v>
                </c:pt>
                <c:pt idx="21975">
                  <c:v>40107.0</c:v>
                </c:pt>
                <c:pt idx="21976">
                  <c:v>35897.0</c:v>
                </c:pt>
                <c:pt idx="21977">
                  <c:v>32502.0</c:v>
                </c:pt>
                <c:pt idx="21978">
                  <c:v>33748.0</c:v>
                </c:pt>
                <c:pt idx="21979">
                  <c:v>32253.0</c:v>
                </c:pt>
                <c:pt idx="21980">
                  <c:v>34744.0</c:v>
                </c:pt>
                <c:pt idx="21981">
                  <c:v>36168.0</c:v>
                </c:pt>
                <c:pt idx="21982">
                  <c:v>32618.0</c:v>
                </c:pt>
                <c:pt idx="21983">
                  <c:v>39187.0</c:v>
                </c:pt>
                <c:pt idx="21984">
                  <c:v>43915.0</c:v>
                </c:pt>
                <c:pt idx="21985">
                  <c:v>49119.0</c:v>
                </c:pt>
                <c:pt idx="21986">
                  <c:v>43401.0</c:v>
                </c:pt>
                <c:pt idx="21987">
                  <c:v>44760.0</c:v>
                </c:pt>
                <c:pt idx="21988">
                  <c:v>38803.0</c:v>
                </c:pt>
                <c:pt idx="21989">
                  <c:v>42700.0</c:v>
                </c:pt>
                <c:pt idx="21990">
                  <c:v>44197.0</c:v>
                </c:pt>
                <c:pt idx="21991">
                  <c:v>45511.0</c:v>
                </c:pt>
                <c:pt idx="21992">
                  <c:v>47815.0</c:v>
                </c:pt>
                <c:pt idx="21993">
                  <c:v>45472.0</c:v>
                </c:pt>
                <c:pt idx="21994">
                  <c:v>43366.0</c:v>
                </c:pt>
                <c:pt idx="21995">
                  <c:v>52620.0</c:v>
                </c:pt>
                <c:pt idx="21996">
                  <c:v>51783.0</c:v>
                </c:pt>
                <c:pt idx="21997">
                  <c:v>52291.0</c:v>
                </c:pt>
                <c:pt idx="21998">
                  <c:v>42346.0</c:v>
                </c:pt>
                <c:pt idx="21999">
                  <c:v>42170.0</c:v>
                </c:pt>
                <c:pt idx="22000">
                  <c:v>45935.0</c:v>
                </c:pt>
                <c:pt idx="22001">
                  <c:v>52388.0</c:v>
                </c:pt>
                <c:pt idx="22002">
                  <c:v>53437.0</c:v>
                </c:pt>
                <c:pt idx="22003">
                  <c:v>51109.0</c:v>
                </c:pt>
                <c:pt idx="22004">
                  <c:v>50120.0</c:v>
                </c:pt>
                <c:pt idx="22005">
                  <c:v>46644.0</c:v>
                </c:pt>
                <c:pt idx="22006">
                  <c:v>46979.0</c:v>
                </c:pt>
                <c:pt idx="22007">
                  <c:v>48819.0</c:v>
                </c:pt>
                <c:pt idx="22008">
                  <c:v>41345.0</c:v>
                </c:pt>
                <c:pt idx="22009">
                  <c:v>44295.0</c:v>
                </c:pt>
                <c:pt idx="22010">
                  <c:v>44563.0</c:v>
                </c:pt>
                <c:pt idx="22011">
                  <c:v>45871.0</c:v>
                </c:pt>
                <c:pt idx="22012">
                  <c:v>47124.0</c:v>
                </c:pt>
                <c:pt idx="22013">
                  <c:v>42063.0</c:v>
                </c:pt>
                <c:pt idx="22014">
                  <c:v>39002.0</c:v>
                </c:pt>
                <c:pt idx="22015">
                  <c:v>38548.0</c:v>
                </c:pt>
                <c:pt idx="22016">
                  <c:v>45268.0</c:v>
                </c:pt>
                <c:pt idx="22017">
                  <c:v>44935.0</c:v>
                </c:pt>
                <c:pt idx="22018">
                  <c:v>45939.0</c:v>
                </c:pt>
                <c:pt idx="22019">
                  <c:v>52741.0</c:v>
                </c:pt>
                <c:pt idx="22020">
                  <c:v>56917.0</c:v>
                </c:pt>
                <c:pt idx="22021">
                  <c:v>63922.0</c:v>
                </c:pt>
                <c:pt idx="22022">
                  <c:v>56673.0</c:v>
                </c:pt>
                <c:pt idx="22023">
                  <c:v>52420.0</c:v>
                </c:pt>
                <c:pt idx="22024">
                  <c:v>52600.0</c:v>
                </c:pt>
                <c:pt idx="22025">
                  <c:v>54628.0</c:v>
                </c:pt>
                <c:pt idx="22026">
                  <c:v>57412.0</c:v>
                </c:pt>
                <c:pt idx="22027">
                  <c:v>54709.0</c:v>
                </c:pt>
                <c:pt idx="22028">
                  <c:v>51249.0</c:v>
                </c:pt>
                <c:pt idx="22029">
                  <c:v>47432.0</c:v>
                </c:pt>
                <c:pt idx="22030">
                  <c:v>47468.0</c:v>
                </c:pt>
                <c:pt idx="22031">
                  <c:v>46404.0</c:v>
                </c:pt>
                <c:pt idx="22032">
                  <c:v>45164.0</c:v>
                </c:pt>
                <c:pt idx="22033">
                  <c:v>39437.0</c:v>
                </c:pt>
                <c:pt idx="22034">
                  <c:v>32264.0</c:v>
                </c:pt>
                <c:pt idx="22035">
                  <c:v>34176.0</c:v>
                </c:pt>
                <c:pt idx="22036">
                  <c:v>32205.0</c:v>
                </c:pt>
                <c:pt idx="22037">
                  <c:v>32859.0</c:v>
                </c:pt>
                <c:pt idx="22038">
                  <c:v>30899.0</c:v>
                </c:pt>
                <c:pt idx="22039">
                  <c:v>29708.0</c:v>
                </c:pt>
                <c:pt idx="22040">
                  <c:v>30527.0</c:v>
                </c:pt>
                <c:pt idx="22041">
                  <c:v>29537.0</c:v>
                </c:pt>
                <c:pt idx="22042">
                  <c:v>27250.0</c:v>
                </c:pt>
                <c:pt idx="22043">
                  <c:v>27480.0</c:v>
                </c:pt>
                <c:pt idx="22044">
                  <c:v>27216.0</c:v>
                </c:pt>
                <c:pt idx="22045">
                  <c:v>22079.0</c:v>
                </c:pt>
                <c:pt idx="22046">
                  <c:v>24030.0</c:v>
                </c:pt>
                <c:pt idx="22047">
                  <c:v>23643.0</c:v>
                </c:pt>
                <c:pt idx="22048">
                  <c:v>20738.0</c:v>
                </c:pt>
                <c:pt idx="22049">
                  <c:v>21775.0</c:v>
                </c:pt>
                <c:pt idx="22050">
                  <c:v>18885.0</c:v>
                </c:pt>
                <c:pt idx="22051">
                  <c:v>17257.0</c:v>
                </c:pt>
                <c:pt idx="22052">
                  <c:v>17840.0</c:v>
                </c:pt>
                <c:pt idx="22053">
                  <c:v>17114.0</c:v>
                </c:pt>
                <c:pt idx="22054">
                  <c:v>18876.0</c:v>
                </c:pt>
                <c:pt idx="22055">
                  <c:v>21127.0</c:v>
                </c:pt>
                <c:pt idx="22056">
                  <c:v>21594.0</c:v>
                </c:pt>
                <c:pt idx="22057">
                  <c:v>22911.0</c:v>
                </c:pt>
                <c:pt idx="22058">
                  <c:v>23191.0</c:v>
                </c:pt>
                <c:pt idx="22059">
                  <c:v>25199.0</c:v>
                </c:pt>
                <c:pt idx="22060">
                  <c:v>27260.0</c:v>
                </c:pt>
                <c:pt idx="22061">
                  <c:v>30662.0</c:v>
                </c:pt>
                <c:pt idx="22062">
                  <c:v>33438.0</c:v>
                </c:pt>
                <c:pt idx="22063">
                  <c:v>35547.0</c:v>
                </c:pt>
                <c:pt idx="22064">
                  <c:v>34254.0</c:v>
                </c:pt>
                <c:pt idx="22065">
                  <c:v>31307.0</c:v>
                </c:pt>
                <c:pt idx="22066">
                  <c:v>30722.0</c:v>
                </c:pt>
                <c:pt idx="22067">
                  <c:v>30098.0</c:v>
                </c:pt>
                <c:pt idx="22068">
                  <c:v>32641.0</c:v>
                </c:pt>
                <c:pt idx="22069">
                  <c:v>31193.0</c:v>
                </c:pt>
                <c:pt idx="22070">
                  <c:v>34447.0</c:v>
                </c:pt>
                <c:pt idx="22071">
                  <c:v>34815.0</c:v>
                </c:pt>
                <c:pt idx="22072">
                  <c:v>31207.0</c:v>
                </c:pt>
                <c:pt idx="22073">
                  <c:v>27951.0</c:v>
                </c:pt>
                <c:pt idx="22074">
                  <c:v>27517.0</c:v>
                </c:pt>
                <c:pt idx="22075">
                  <c:v>25372.0</c:v>
                </c:pt>
                <c:pt idx="22076">
                  <c:v>28196.0</c:v>
                </c:pt>
                <c:pt idx="22077">
                  <c:v>33010.0</c:v>
                </c:pt>
                <c:pt idx="22078">
                  <c:v>36043.0</c:v>
                </c:pt>
                <c:pt idx="22079">
                  <c:v>36159.0</c:v>
                </c:pt>
                <c:pt idx="22080">
                  <c:v>35376.0</c:v>
                </c:pt>
                <c:pt idx="22081">
                  <c:v>30412.0</c:v>
                </c:pt>
                <c:pt idx="22082">
                  <c:v>30601.0</c:v>
                </c:pt>
                <c:pt idx="22083">
                  <c:v>27329.0</c:v>
                </c:pt>
                <c:pt idx="22084">
                  <c:v>25812.0</c:v>
                </c:pt>
                <c:pt idx="22085">
                  <c:v>25046.0</c:v>
                </c:pt>
                <c:pt idx="22086">
                  <c:v>27601.0</c:v>
                </c:pt>
                <c:pt idx="22087">
                  <c:v>27110.0</c:v>
                </c:pt>
                <c:pt idx="22088">
                  <c:v>26519.0</c:v>
                </c:pt>
                <c:pt idx="22089">
                  <c:v>23230.0</c:v>
                </c:pt>
                <c:pt idx="22090">
                  <c:v>23201.0</c:v>
                </c:pt>
                <c:pt idx="22091">
                  <c:v>20951.0</c:v>
                </c:pt>
                <c:pt idx="22092">
                  <c:v>22884.0</c:v>
                </c:pt>
                <c:pt idx="22093">
                  <c:v>24960.0</c:v>
                </c:pt>
                <c:pt idx="22094">
                  <c:v>24781.0</c:v>
                </c:pt>
                <c:pt idx="22095">
                  <c:v>31933.0</c:v>
                </c:pt>
                <c:pt idx="22096">
                  <c:v>32021.0</c:v>
                </c:pt>
                <c:pt idx="22097">
                  <c:v>35171.0</c:v>
                </c:pt>
                <c:pt idx="22098">
                  <c:v>35843.0</c:v>
                </c:pt>
                <c:pt idx="22099">
                  <c:v>42715.0</c:v>
                </c:pt>
                <c:pt idx="22100">
                  <c:v>43472.0</c:v>
                </c:pt>
                <c:pt idx="22101">
                  <c:v>45775.0</c:v>
                </c:pt>
                <c:pt idx="22102">
                  <c:v>48155.0</c:v>
                </c:pt>
                <c:pt idx="22103">
                  <c:v>49331.0</c:v>
                </c:pt>
                <c:pt idx="22104">
                  <c:v>55788.0</c:v>
                </c:pt>
                <c:pt idx="22105">
                  <c:v>54427.0</c:v>
                </c:pt>
                <c:pt idx="22106">
                  <c:v>52663.0</c:v>
                </c:pt>
                <c:pt idx="22107">
                  <c:v>52163.0</c:v>
                </c:pt>
                <c:pt idx="22108">
                  <c:v>47237.0</c:v>
                </c:pt>
                <c:pt idx="22109">
                  <c:v>49039.0</c:v>
                </c:pt>
                <c:pt idx="22110">
                  <c:v>49862.0</c:v>
                </c:pt>
                <c:pt idx="22111">
                  <c:v>50606.0</c:v>
                </c:pt>
                <c:pt idx="22112">
                  <c:v>41329.0</c:v>
                </c:pt>
                <c:pt idx="22113">
                  <c:v>38907.0</c:v>
                </c:pt>
                <c:pt idx="22114">
                  <c:v>39427.0</c:v>
                </c:pt>
                <c:pt idx="22115">
                  <c:v>35964.0</c:v>
                </c:pt>
                <c:pt idx="22116">
                  <c:v>30723.0</c:v>
                </c:pt>
                <c:pt idx="22117">
                  <c:v>28220.0</c:v>
                </c:pt>
                <c:pt idx="22118">
                  <c:v>26908.0</c:v>
                </c:pt>
                <c:pt idx="22119">
                  <c:v>26889.0</c:v>
                </c:pt>
                <c:pt idx="22120">
                  <c:v>31394.0</c:v>
                </c:pt>
                <c:pt idx="22121">
                  <c:v>29054.0</c:v>
                </c:pt>
                <c:pt idx="22122">
                  <c:v>26653.0</c:v>
                </c:pt>
                <c:pt idx="22123">
                  <c:v>26238.0</c:v>
                </c:pt>
                <c:pt idx="22124">
                  <c:v>29542.0</c:v>
                </c:pt>
                <c:pt idx="22125">
                  <c:v>35587.0</c:v>
                </c:pt>
                <c:pt idx="22126">
                  <c:v>39648.0</c:v>
                </c:pt>
                <c:pt idx="22127">
                  <c:v>36227.0</c:v>
                </c:pt>
                <c:pt idx="22128">
                  <c:v>36254.0</c:v>
                </c:pt>
                <c:pt idx="22129">
                  <c:v>37051.0</c:v>
                </c:pt>
                <c:pt idx="22130">
                  <c:v>35738.0</c:v>
                </c:pt>
                <c:pt idx="22131">
                  <c:v>37550.0</c:v>
                </c:pt>
                <c:pt idx="22132">
                  <c:v>36600.0</c:v>
                </c:pt>
                <c:pt idx="22133">
                  <c:v>37162.0</c:v>
                </c:pt>
                <c:pt idx="22134">
                  <c:v>40215.0</c:v>
                </c:pt>
                <c:pt idx="22135">
                  <c:v>39403.0</c:v>
                </c:pt>
                <c:pt idx="22136">
                  <c:v>35734.0</c:v>
                </c:pt>
                <c:pt idx="22137">
                  <c:v>32604.0</c:v>
                </c:pt>
                <c:pt idx="22138">
                  <c:v>27345.0</c:v>
                </c:pt>
                <c:pt idx="22139">
                  <c:v>22557.0</c:v>
                </c:pt>
                <c:pt idx="22140">
                  <c:v>22363.0</c:v>
                </c:pt>
                <c:pt idx="22141">
                  <c:v>25873.0</c:v>
                </c:pt>
                <c:pt idx="22142">
                  <c:v>29357.0</c:v>
                </c:pt>
                <c:pt idx="22143">
                  <c:v>28852.0</c:v>
                </c:pt>
                <c:pt idx="22144">
                  <c:v>29560.0</c:v>
                </c:pt>
                <c:pt idx="22145">
                  <c:v>32248.0</c:v>
                </c:pt>
                <c:pt idx="22146">
                  <c:v>29880.0</c:v>
                </c:pt>
                <c:pt idx="22147">
                  <c:v>34524.0</c:v>
                </c:pt>
                <c:pt idx="22148">
                  <c:v>40433.0</c:v>
                </c:pt>
                <c:pt idx="22149">
                  <c:v>41350.0</c:v>
                </c:pt>
                <c:pt idx="22150">
                  <c:v>39151.0</c:v>
                </c:pt>
                <c:pt idx="22151">
                  <c:v>46606.0</c:v>
                </c:pt>
                <c:pt idx="22152">
                  <c:v>47314.0</c:v>
                </c:pt>
                <c:pt idx="22153">
                  <c:v>54234.0</c:v>
                </c:pt>
                <c:pt idx="22154">
                  <c:v>58185.0</c:v>
                </c:pt>
                <c:pt idx="22155">
                  <c:v>60857.0</c:v>
                </c:pt>
                <c:pt idx="22156">
                  <c:v>58370.0</c:v>
                </c:pt>
                <c:pt idx="22157">
                  <c:v>64065.0</c:v>
                </c:pt>
                <c:pt idx="22158">
                  <c:v>63194.0</c:v>
                </c:pt>
                <c:pt idx="22159">
                  <c:v>63407.0</c:v>
                </c:pt>
                <c:pt idx="22160">
                  <c:v>61200.0</c:v>
                </c:pt>
                <c:pt idx="22161">
                  <c:v>56523.0</c:v>
                </c:pt>
                <c:pt idx="22162">
                  <c:v>57061.0</c:v>
                </c:pt>
                <c:pt idx="22163">
                  <c:v>72841.0</c:v>
                </c:pt>
                <c:pt idx="22164">
                  <c:v>65717.0</c:v>
                </c:pt>
                <c:pt idx="22165">
                  <c:v>64540.0</c:v>
                </c:pt>
                <c:pt idx="22166">
                  <c:v>58150.0</c:v>
                </c:pt>
                <c:pt idx="22167">
                  <c:v>52078.0</c:v>
                </c:pt>
                <c:pt idx="22168">
                  <c:v>46690.0</c:v>
                </c:pt>
                <c:pt idx="22169">
                  <c:v>49022.0</c:v>
                </c:pt>
                <c:pt idx="22170">
                  <c:v>43424.0</c:v>
                </c:pt>
                <c:pt idx="22171">
                  <c:v>48717.0</c:v>
                </c:pt>
                <c:pt idx="22172">
                  <c:v>51889.0</c:v>
                </c:pt>
                <c:pt idx="22173">
                  <c:v>46108.0</c:v>
                </c:pt>
                <c:pt idx="22174">
                  <c:v>49087.0</c:v>
                </c:pt>
                <c:pt idx="22175">
                  <c:v>52140.0</c:v>
                </c:pt>
                <c:pt idx="22176">
                  <c:v>41988.0</c:v>
                </c:pt>
                <c:pt idx="22177">
                  <c:v>59367.0</c:v>
                </c:pt>
                <c:pt idx="22178">
                  <c:v>70668.0</c:v>
                </c:pt>
                <c:pt idx="22179">
                  <c:v>70825.0</c:v>
                </c:pt>
                <c:pt idx="22180">
                  <c:v>72348.0</c:v>
                </c:pt>
                <c:pt idx="22181">
                  <c:v>70405.0</c:v>
                </c:pt>
                <c:pt idx="22182">
                  <c:v>74901.0</c:v>
                </c:pt>
                <c:pt idx="22183">
                  <c:v>74717.0</c:v>
                </c:pt>
                <c:pt idx="22184">
                  <c:v>69941.0</c:v>
                </c:pt>
                <c:pt idx="22185">
                  <c:v>64636.0</c:v>
                </c:pt>
                <c:pt idx="22186">
                  <c:v>64892.0</c:v>
                </c:pt>
                <c:pt idx="22187">
                  <c:v>71510.0</c:v>
                </c:pt>
                <c:pt idx="22188">
                  <c:v>70377.0</c:v>
                </c:pt>
                <c:pt idx="22189">
                  <c:v>68544.0</c:v>
                </c:pt>
                <c:pt idx="22190">
                  <c:v>57353.0</c:v>
                </c:pt>
                <c:pt idx="22191">
                  <c:v>47838.0</c:v>
                </c:pt>
                <c:pt idx="22192">
                  <c:v>48677.0</c:v>
                </c:pt>
                <c:pt idx="22193">
                  <c:v>49162.0</c:v>
                </c:pt>
                <c:pt idx="22194">
                  <c:v>61497.0</c:v>
                </c:pt>
                <c:pt idx="22195">
                  <c:v>55153.0</c:v>
                </c:pt>
                <c:pt idx="22196">
                  <c:v>53087.0</c:v>
                </c:pt>
                <c:pt idx="22197">
                  <c:v>52823.0</c:v>
                </c:pt>
                <c:pt idx="22198">
                  <c:v>52023.0</c:v>
                </c:pt>
                <c:pt idx="22199">
                  <c:v>56883.0</c:v>
                </c:pt>
                <c:pt idx="22200">
                  <c:v>52425.0</c:v>
                </c:pt>
                <c:pt idx="22201">
                  <c:v>49589.0</c:v>
                </c:pt>
                <c:pt idx="22202">
                  <c:v>50169.0</c:v>
                </c:pt>
                <c:pt idx="22203">
                  <c:v>42924.0</c:v>
                </c:pt>
                <c:pt idx="22204">
                  <c:v>41787.0</c:v>
                </c:pt>
                <c:pt idx="22205">
                  <c:v>45357.0</c:v>
                </c:pt>
                <c:pt idx="22206">
                  <c:v>44376.0</c:v>
                </c:pt>
                <c:pt idx="22207">
                  <c:v>36729.0</c:v>
                </c:pt>
                <c:pt idx="22208">
                  <c:v>36438.0</c:v>
                </c:pt>
                <c:pt idx="22209">
                  <c:v>35958.0</c:v>
                </c:pt>
                <c:pt idx="22210">
                  <c:v>42662.0</c:v>
                </c:pt>
                <c:pt idx="22211">
                  <c:v>44615.0</c:v>
                </c:pt>
                <c:pt idx="22212">
                  <c:v>40287.0</c:v>
                </c:pt>
                <c:pt idx="22213">
                  <c:v>34897.0</c:v>
                </c:pt>
                <c:pt idx="22214">
                  <c:v>35139.0</c:v>
                </c:pt>
                <c:pt idx="22215">
                  <c:v>31076.0</c:v>
                </c:pt>
                <c:pt idx="22216">
                  <c:v>35716.0</c:v>
                </c:pt>
                <c:pt idx="22217">
                  <c:v>36776.0</c:v>
                </c:pt>
                <c:pt idx="22218">
                  <c:v>34680.0</c:v>
                </c:pt>
                <c:pt idx="22219">
                  <c:v>31973.0</c:v>
                </c:pt>
                <c:pt idx="22220">
                  <c:v>27807.0</c:v>
                </c:pt>
                <c:pt idx="22221">
                  <c:v>31253.0</c:v>
                </c:pt>
                <c:pt idx="22222">
                  <c:v>35213.0</c:v>
                </c:pt>
                <c:pt idx="22223">
                  <c:v>27048.0</c:v>
                </c:pt>
                <c:pt idx="22224">
                  <c:v>26119.0</c:v>
                </c:pt>
                <c:pt idx="22225">
                  <c:v>25882.0</c:v>
                </c:pt>
                <c:pt idx="22226">
                  <c:v>25858.0</c:v>
                </c:pt>
                <c:pt idx="22227">
                  <c:v>27424.0</c:v>
                </c:pt>
                <c:pt idx="22228">
                  <c:v>33737.0</c:v>
                </c:pt>
                <c:pt idx="22229">
                  <c:v>37849.0</c:v>
                </c:pt>
                <c:pt idx="22230">
                  <c:v>41036.0</c:v>
                </c:pt>
                <c:pt idx="22231">
                  <c:v>37654.0</c:v>
                </c:pt>
                <c:pt idx="22232">
                  <c:v>39866.0</c:v>
                </c:pt>
                <c:pt idx="22233">
                  <c:v>42187.0</c:v>
                </c:pt>
                <c:pt idx="22234">
                  <c:v>45157.0</c:v>
                </c:pt>
                <c:pt idx="22235">
                  <c:v>48586.0</c:v>
                </c:pt>
                <c:pt idx="22236">
                  <c:v>49674.0</c:v>
                </c:pt>
                <c:pt idx="22237">
                  <c:v>49648.0</c:v>
                </c:pt>
                <c:pt idx="22238">
                  <c:v>51830.0</c:v>
                </c:pt>
                <c:pt idx="22239">
                  <c:v>54076.0</c:v>
                </c:pt>
                <c:pt idx="22240">
                  <c:v>60908.0</c:v>
                </c:pt>
                <c:pt idx="22241">
                  <c:v>55643.0</c:v>
                </c:pt>
                <c:pt idx="22242">
                  <c:v>46936.0</c:v>
                </c:pt>
                <c:pt idx="22243">
                  <c:v>42917.0</c:v>
                </c:pt>
                <c:pt idx="22244">
                  <c:v>45186.0</c:v>
                </c:pt>
                <c:pt idx="22245">
                  <c:v>48287.0</c:v>
                </c:pt>
                <c:pt idx="22246">
                  <c:v>45806.0</c:v>
                </c:pt>
                <c:pt idx="22247">
                  <c:v>43958.0</c:v>
                </c:pt>
                <c:pt idx="22248">
                  <c:v>39803.0</c:v>
                </c:pt>
                <c:pt idx="22249">
                  <c:v>39203.0</c:v>
                </c:pt>
                <c:pt idx="22250">
                  <c:v>41486.0</c:v>
                </c:pt>
                <c:pt idx="22251">
                  <c:v>44230.0</c:v>
                </c:pt>
                <c:pt idx="22252">
                  <c:v>47495.0</c:v>
                </c:pt>
                <c:pt idx="22253">
                  <c:v>43540.0</c:v>
                </c:pt>
                <c:pt idx="22254">
                  <c:v>42300.0</c:v>
                </c:pt>
                <c:pt idx="22255">
                  <c:v>44517.0</c:v>
                </c:pt>
                <c:pt idx="22256">
                  <c:v>60194.0</c:v>
                </c:pt>
                <c:pt idx="22257">
                  <c:v>64394.0</c:v>
                </c:pt>
                <c:pt idx="22258">
                  <c:v>61305.0</c:v>
                </c:pt>
                <c:pt idx="22259">
                  <c:v>61549.0</c:v>
                </c:pt>
                <c:pt idx="22260">
                  <c:v>57509.0</c:v>
                </c:pt>
                <c:pt idx="22261">
                  <c:v>57005.0</c:v>
                </c:pt>
                <c:pt idx="22262">
                  <c:v>68197.0</c:v>
                </c:pt>
                <c:pt idx="22263">
                  <c:v>73124.0</c:v>
                </c:pt>
                <c:pt idx="22264">
                  <c:v>70116.0</c:v>
                </c:pt>
                <c:pt idx="22265">
                  <c:v>69104.0</c:v>
                </c:pt>
                <c:pt idx="22266">
                  <c:v>65701.0</c:v>
                </c:pt>
                <c:pt idx="22267">
                  <c:v>67201.0</c:v>
                </c:pt>
                <c:pt idx="22268">
                  <c:v>71684.0</c:v>
                </c:pt>
                <c:pt idx="22269">
                  <c:v>63399.0</c:v>
                </c:pt>
                <c:pt idx="22270">
                  <c:v>60131.0</c:v>
                </c:pt>
                <c:pt idx="22271">
                  <c:v>57823.0</c:v>
                </c:pt>
                <c:pt idx="22272">
                  <c:v>57579.0</c:v>
                </c:pt>
                <c:pt idx="22273">
                  <c:v>59826.0</c:v>
                </c:pt>
                <c:pt idx="22274">
                  <c:v>62754.0</c:v>
                </c:pt>
                <c:pt idx="22275">
                  <c:v>54391.0</c:v>
                </c:pt>
                <c:pt idx="22276">
                  <c:v>49016.0</c:v>
                </c:pt>
                <c:pt idx="22277">
                  <c:v>47840.0</c:v>
                </c:pt>
                <c:pt idx="22278">
                  <c:v>42629.0</c:v>
                </c:pt>
                <c:pt idx="22279">
                  <c:v>41621.0</c:v>
                </c:pt>
                <c:pt idx="22280">
                  <c:v>44516.0</c:v>
                </c:pt>
                <c:pt idx="22281">
                  <c:v>42433.0</c:v>
                </c:pt>
                <c:pt idx="22282">
                  <c:v>36313.0</c:v>
                </c:pt>
                <c:pt idx="22283">
                  <c:v>34382.0</c:v>
                </c:pt>
                <c:pt idx="22284">
                  <c:v>35822.0</c:v>
                </c:pt>
                <c:pt idx="22285">
                  <c:v>39467.0</c:v>
                </c:pt>
                <c:pt idx="22286">
                  <c:v>39690.0</c:v>
                </c:pt>
                <c:pt idx="22287">
                  <c:v>34317.0</c:v>
                </c:pt>
                <c:pt idx="22288">
                  <c:v>31581.0</c:v>
                </c:pt>
                <c:pt idx="22289">
                  <c:v>31853.0</c:v>
                </c:pt>
                <c:pt idx="22290">
                  <c:v>32596.0</c:v>
                </c:pt>
                <c:pt idx="22291">
                  <c:v>36380.0</c:v>
                </c:pt>
                <c:pt idx="22292">
                  <c:v>40011.0</c:v>
                </c:pt>
                <c:pt idx="22293">
                  <c:v>38641.0</c:v>
                </c:pt>
                <c:pt idx="22294">
                  <c:v>35344.0</c:v>
                </c:pt>
                <c:pt idx="22295">
                  <c:v>33765.0</c:v>
                </c:pt>
                <c:pt idx="22296">
                  <c:v>37472.0</c:v>
                </c:pt>
                <c:pt idx="22297">
                  <c:v>37959.0</c:v>
                </c:pt>
                <c:pt idx="22298">
                  <c:v>49008.0</c:v>
                </c:pt>
                <c:pt idx="22299">
                  <c:v>47473.0</c:v>
                </c:pt>
                <c:pt idx="22300">
                  <c:v>48238.0</c:v>
                </c:pt>
                <c:pt idx="22301">
                  <c:v>47781.0</c:v>
                </c:pt>
                <c:pt idx="22302">
                  <c:v>46170.0</c:v>
                </c:pt>
                <c:pt idx="22303">
                  <c:v>47437.0</c:v>
                </c:pt>
                <c:pt idx="22304">
                  <c:v>46924.0</c:v>
                </c:pt>
                <c:pt idx="22305">
                  <c:v>50848.0</c:v>
                </c:pt>
                <c:pt idx="22306">
                  <c:v>47811.0</c:v>
                </c:pt>
                <c:pt idx="22307">
                  <c:v>47143.0</c:v>
                </c:pt>
                <c:pt idx="22308">
                  <c:v>46454.0</c:v>
                </c:pt>
                <c:pt idx="22309">
                  <c:v>46038.0</c:v>
                </c:pt>
                <c:pt idx="22310">
                  <c:v>50628.0</c:v>
                </c:pt>
                <c:pt idx="22311">
                  <c:v>36691.0</c:v>
                </c:pt>
                <c:pt idx="22312">
                  <c:v>36574.0</c:v>
                </c:pt>
                <c:pt idx="22313">
                  <c:v>36454.0</c:v>
                </c:pt>
                <c:pt idx="22314">
                  <c:v>38553.0</c:v>
                </c:pt>
                <c:pt idx="22315">
                  <c:v>37804.0</c:v>
                </c:pt>
                <c:pt idx="22316">
                  <c:v>42101.0</c:v>
                </c:pt>
                <c:pt idx="22317">
                  <c:v>42085.0</c:v>
                </c:pt>
                <c:pt idx="22318">
                  <c:v>38514.0</c:v>
                </c:pt>
                <c:pt idx="22319">
                  <c:v>38058.0</c:v>
                </c:pt>
                <c:pt idx="22320">
                  <c:v>37682.0</c:v>
                </c:pt>
                <c:pt idx="22321">
                  <c:v>41126.0</c:v>
                </c:pt>
                <c:pt idx="22322">
                  <c:v>36826.0</c:v>
                </c:pt>
                <c:pt idx="22323">
                  <c:v>30165.0</c:v>
                </c:pt>
                <c:pt idx="22324">
                  <c:v>29493.0</c:v>
                </c:pt>
                <c:pt idx="22325">
                  <c:v>31075.0</c:v>
                </c:pt>
                <c:pt idx="22326">
                  <c:v>33250.0</c:v>
                </c:pt>
                <c:pt idx="22327">
                  <c:v>31902.0</c:v>
                </c:pt>
                <c:pt idx="22328">
                  <c:v>35242.0</c:v>
                </c:pt>
                <c:pt idx="22329">
                  <c:v>27834.0</c:v>
                </c:pt>
                <c:pt idx="22330">
                  <c:v>25758.0</c:v>
                </c:pt>
                <c:pt idx="22331">
                  <c:v>22489.0</c:v>
                </c:pt>
                <c:pt idx="22332">
                  <c:v>27697.0</c:v>
                </c:pt>
                <c:pt idx="22333">
                  <c:v>31606.0</c:v>
                </c:pt>
                <c:pt idx="22334">
                  <c:v>28245.0</c:v>
                </c:pt>
                <c:pt idx="22335">
                  <c:v>28293.0</c:v>
                </c:pt>
                <c:pt idx="22336">
                  <c:v>30793.0</c:v>
                </c:pt>
                <c:pt idx="22337">
                  <c:v>35668.0</c:v>
                </c:pt>
                <c:pt idx="22338">
                  <c:v>38447.0</c:v>
                </c:pt>
                <c:pt idx="22339">
                  <c:v>36712.0</c:v>
                </c:pt>
                <c:pt idx="22340">
                  <c:v>40108.0</c:v>
                </c:pt>
                <c:pt idx="22341">
                  <c:v>43916.0</c:v>
                </c:pt>
                <c:pt idx="22342">
                  <c:v>43216.0</c:v>
                </c:pt>
                <c:pt idx="22343">
                  <c:v>46120.0</c:v>
                </c:pt>
                <c:pt idx="22344">
                  <c:v>47605.0</c:v>
                </c:pt>
                <c:pt idx="22345">
                  <c:v>44545.0</c:v>
                </c:pt>
                <c:pt idx="22346">
                  <c:v>44532.0</c:v>
                </c:pt>
                <c:pt idx="22347">
                  <c:v>44692.0</c:v>
                </c:pt>
                <c:pt idx="22348">
                  <c:v>46676.0</c:v>
                </c:pt>
                <c:pt idx="22349">
                  <c:v>46676.0</c:v>
                </c:pt>
                <c:pt idx="22350">
                  <c:v>43429.0</c:v>
                </c:pt>
                <c:pt idx="22351">
                  <c:v>37292.0</c:v>
                </c:pt>
                <c:pt idx="22352">
                  <c:v>38147.0</c:v>
                </c:pt>
                <c:pt idx="22353">
                  <c:v>34799.0</c:v>
                </c:pt>
                <c:pt idx="22354">
                  <c:v>30776.0</c:v>
                </c:pt>
                <c:pt idx="22355">
                  <c:v>34025.0</c:v>
                </c:pt>
                <c:pt idx="22356">
                  <c:v>33425.0</c:v>
                </c:pt>
                <c:pt idx="22357">
                  <c:v>32857.0</c:v>
                </c:pt>
                <c:pt idx="22358">
                  <c:v>31604.0</c:v>
                </c:pt>
                <c:pt idx="22359">
                  <c:v>27547.0</c:v>
                </c:pt>
                <c:pt idx="22360">
                  <c:v>30040.0</c:v>
                </c:pt>
                <c:pt idx="22361">
                  <c:v>34896.0</c:v>
                </c:pt>
                <c:pt idx="22362">
                  <c:v>37132.0</c:v>
                </c:pt>
                <c:pt idx="22363">
                  <c:v>37377.0</c:v>
                </c:pt>
                <c:pt idx="22364">
                  <c:v>37314.0</c:v>
                </c:pt>
                <c:pt idx="22365">
                  <c:v>36113.0</c:v>
                </c:pt>
                <c:pt idx="22366">
                  <c:v>43938.0</c:v>
                </c:pt>
                <c:pt idx="22367">
                  <c:v>47410.0</c:v>
                </c:pt>
                <c:pt idx="22368">
                  <c:v>45226.0</c:v>
                </c:pt>
                <c:pt idx="22369">
                  <c:v>44849.0</c:v>
                </c:pt>
                <c:pt idx="22370">
                  <c:v>42476.0</c:v>
                </c:pt>
                <c:pt idx="22371">
                  <c:v>43378.0</c:v>
                </c:pt>
                <c:pt idx="22372">
                  <c:v>45343.0</c:v>
                </c:pt>
                <c:pt idx="22373">
                  <c:v>44187.0</c:v>
                </c:pt>
                <c:pt idx="22374">
                  <c:v>43810.0</c:v>
                </c:pt>
                <c:pt idx="22375">
                  <c:v>43666.0</c:v>
                </c:pt>
                <c:pt idx="22376">
                  <c:v>41205.0</c:v>
                </c:pt>
                <c:pt idx="22377">
                  <c:v>42258.0</c:v>
                </c:pt>
                <c:pt idx="22378">
                  <c:v>51787.0</c:v>
                </c:pt>
                <c:pt idx="22379">
                  <c:v>52759.0</c:v>
                </c:pt>
                <c:pt idx="22380">
                  <c:v>47529.0</c:v>
                </c:pt>
                <c:pt idx="22381">
                  <c:v>46720.0</c:v>
                </c:pt>
                <c:pt idx="22382">
                  <c:v>44785.0</c:v>
                </c:pt>
                <c:pt idx="22383">
                  <c:v>47236.0</c:v>
                </c:pt>
                <c:pt idx="22384">
                  <c:v>45983.0</c:v>
                </c:pt>
                <c:pt idx="22385">
                  <c:v>44854.0</c:v>
                </c:pt>
                <c:pt idx="22386">
                  <c:v>49547.0</c:v>
                </c:pt>
                <c:pt idx="22387">
                  <c:v>45272.0</c:v>
                </c:pt>
                <c:pt idx="22388">
                  <c:v>40621.0</c:v>
                </c:pt>
                <c:pt idx="22389">
                  <c:v>41986.0</c:v>
                </c:pt>
                <c:pt idx="22390">
                  <c:v>44554.0</c:v>
                </c:pt>
                <c:pt idx="22391">
                  <c:v>34334.0</c:v>
                </c:pt>
                <c:pt idx="22392">
                  <c:v>26267.0</c:v>
                </c:pt>
                <c:pt idx="22393">
                  <c:v>24424.0</c:v>
                </c:pt>
                <c:pt idx="22394">
                  <c:v>27432.0</c:v>
                </c:pt>
                <c:pt idx="22395">
                  <c:v>27245.0</c:v>
                </c:pt>
                <c:pt idx="22396">
                  <c:v>25922.0</c:v>
                </c:pt>
                <c:pt idx="22397">
                  <c:v>34318.0</c:v>
                </c:pt>
                <c:pt idx="22398">
                  <c:v>38267.0</c:v>
                </c:pt>
                <c:pt idx="22399">
                  <c:v>33371.0</c:v>
                </c:pt>
                <c:pt idx="22400">
                  <c:v>30922.0</c:v>
                </c:pt>
                <c:pt idx="22401">
                  <c:v>31410.0</c:v>
                </c:pt>
                <c:pt idx="22402">
                  <c:v>34154.0</c:v>
                </c:pt>
                <c:pt idx="22403">
                  <c:v>41033.0</c:v>
                </c:pt>
                <c:pt idx="22404">
                  <c:v>44761.0</c:v>
                </c:pt>
                <c:pt idx="22405">
                  <c:v>50356.0</c:v>
                </c:pt>
                <c:pt idx="22406">
                  <c:v>52477.0</c:v>
                </c:pt>
                <c:pt idx="22407">
                  <c:v>52720.0</c:v>
                </c:pt>
                <c:pt idx="22408">
                  <c:v>55423.0</c:v>
                </c:pt>
                <c:pt idx="22409">
                  <c:v>56211.0</c:v>
                </c:pt>
                <c:pt idx="22410">
                  <c:v>47859.0</c:v>
                </c:pt>
                <c:pt idx="22411">
                  <c:v>43502.0</c:v>
                </c:pt>
                <c:pt idx="22412">
                  <c:v>50558.0</c:v>
                </c:pt>
                <c:pt idx="22413">
                  <c:v>56538.0</c:v>
                </c:pt>
                <c:pt idx="22414">
                  <c:v>55921.0</c:v>
                </c:pt>
                <c:pt idx="22415">
                  <c:v>52379.0</c:v>
                </c:pt>
                <c:pt idx="22416">
                  <c:v>46935.0</c:v>
                </c:pt>
                <c:pt idx="22417">
                  <c:v>43027.0</c:v>
                </c:pt>
                <c:pt idx="22418">
                  <c:v>35246.0</c:v>
                </c:pt>
                <c:pt idx="22419">
                  <c:v>32958.0</c:v>
                </c:pt>
                <c:pt idx="22420">
                  <c:v>32447.0</c:v>
                </c:pt>
                <c:pt idx="22421">
                  <c:v>30023.0</c:v>
                </c:pt>
                <c:pt idx="22422">
                  <c:v>30311.0</c:v>
                </c:pt>
                <c:pt idx="22423">
                  <c:v>31568.0</c:v>
                </c:pt>
                <c:pt idx="22424">
                  <c:v>34245.0</c:v>
                </c:pt>
                <c:pt idx="22425">
                  <c:v>32309.0</c:v>
                </c:pt>
                <c:pt idx="22426">
                  <c:v>26962.0</c:v>
                </c:pt>
                <c:pt idx="22427">
                  <c:v>28006.0</c:v>
                </c:pt>
                <c:pt idx="22428">
                  <c:v>27718.0</c:v>
                </c:pt>
                <c:pt idx="22429">
                  <c:v>22395.0</c:v>
                </c:pt>
                <c:pt idx="22430">
                  <c:v>28035.0</c:v>
                </c:pt>
                <c:pt idx="22431">
                  <c:v>35309.0</c:v>
                </c:pt>
                <c:pt idx="22432">
                  <c:v>37627.0</c:v>
                </c:pt>
                <c:pt idx="22433">
                  <c:v>35368.0</c:v>
                </c:pt>
                <c:pt idx="22434">
                  <c:v>40972.0</c:v>
                </c:pt>
                <c:pt idx="22435">
                  <c:v>41952.0</c:v>
                </c:pt>
                <c:pt idx="22436">
                  <c:v>43034.0</c:v>
                </c:pt>
                <c:pt idx="22437">
                  <c:v>43401.0</c:v>
                </c:pt>
                <c:pt idx="22438">
                  <c:v>39753.0</c:v>
                </c:pt>
                <c:pt idx="22439">
                  <c:v>39025.0</c:v>
                </c:pt>
                <c:pt idx="22440">
                  <c:v>40592.0</c:v>
                </c:pt>
                <c:pt idx="22441">
                  <c:v>40573.0</c:v>
                </c:pt>
                <c:pt idx="22442">
                  <c:v>44560.0</c:v>
                </c:pt>
                <c:pt idx="22443">
                  <c:v>39663.0</c:v>
                </c:pt>
                <c:pt idx="22444">
                  <c:v>33438.0</c:v>
                </c:pt>
                <c:pt idx="22445">
                  <c:v>31360.0</c:v>
                </c:pt>
                <c:pt idx="22446">
                  <c:v>30896.0</c:v>
                </c:pt>
                <c:pt idx="22447">
                  <c:v>27119.0</c:v>
                </c:pt>
                <c:pt idx="22448">
                  <c:v>25204.0</c:v>
                </c:pt>
                <c:pt idx="22449">
                  <c:v>24081.0</c:v>
                </c:pt>
                <c:pt idx="22450">
                  <c:v>24686.0</c:v>
                </c:pt>
                <c:pt idx="22451">
                  <c:v>26985.0</c:v>
                </c:pt>
                <c:pt idx="22452">
                  <c:v>27284.0</c:v>
                </c:pt>
                <c:pt idx="22453">
                  <c:v>29476.0</c:v>
                </c:pt>
                <c:pt idx="22454">
                  <c:v>30167.0</c:v>
                </c:pt>
                <c:pt idx="22455">
                  <c:v>29847.0</c:v>
                </c:pt>
                <c:pt idx="22456">
                  <c:v>35427.0</c:v>
                </c:pt>
                <c:pt idx="22457">
                  <c:v>36884.0</c:v>
                </c:pt>
                <c:pt idx="22458">
                  <c:v>36587.0</c:v>
                </c:pt>
                <c:pt idx="22459">
                  <c:v>36905.0</c:v>
                </c:pt>
                <c:pt idx="22460">
                  <c:v>34853.0</c:v>
                </c:pt>
                <c:pt idx="22461">
                  <c:v>34304.0</c:v>
                </c:pt>
                <c:pt idx="22462">
                  <c:v>34915.0</c:v>
                </c:pt>
                <c:pt idx="22463">
                  <c:v>31023.0</c:v>
                </c:pt>
                <c:pt idx="22464">
                  <c:v>27303.0</c:v>
                </c:pt>
                <c:pt idx="22465">
                  <c:v>27132.0</c:v>
                </c:pt>
                <c:pt idx="22466">
                  <c:v>25289.0</c:v>
                </c:pt>
                <c:pt idx="22467">
                  <c:v>27458.0</c:v>
                </c:pt>
                <c:pt idx="22468">
                  <c:v>25529.0</c:v>
                </c:pt>
                <c:pt idx="22469">
                  <c:v>20703.0</c:v>
                </c:pt>
                <c:pt idx="22470">
                  <c:v>18733.0</c:v>
                </c:pt>
                <c:pt idx="22471">
                  <c:v>21193.0</c:v>
                </c:pt>
                <c:pt idx="22472">
                  <c:v>22979.0</c:v>
                </c:pt>
                <c:pt idx="22473">
                  <c:v>23664.0</c:v>
                </c:pt>
                <c:pt idx="22474">
                  <c:v>26077.0</c:v>
                </c:pt>
                <c:pt idx="22475">
                  <c:v>25850.0</c:v>
                </c:pt>
                <c:pt idx="22476">
                  <c:v>29982.0</c:v>
                </c:pt>
                <c:pt idx="22477">
                  <c:v>30662.0</c:v>
                </c:pt>
                <c:pt idx="22478">
                  <c:v>30707.0</c:v>
                </c:pt>
                <c:pt idx="22479">
                  <c:v>30875.0</c:v>
                </c:pt>
                <c:pt idx="22480">
                  <c:v>28559.0</c:v>
                </c:pt>
                <c:pt idx="22481">
                  <c:v>27179.0</c:v>
                </c:pt>
                <c:pt idx="22482">
                  <c:v>34451.0</c:v>
                </c:pt>
                <c:pt idx="22483">
                  <c:v>38323.0</c:v>
                </c:pt>
                <c:pt idx="22484">
                  <c:v>39390.0</c:v>
                </c:pt>
                <c:pt idx="22485">
                  <c:v>40137.0</c:v>
                </c:pt>
                <c:pt idx="22486">
                  <c:v>38885.0</c:v>
                </c:pt>
                <c:pt idx="22487">
                  <c:v>38704.0</c:v>
                </c:pt>
                <c:pt idx="22488">
                  <c:v>36321.0</c:v>
                </c:pt>
                <c:pt idx="22489">
                  <c:v>32904.0</c:v>
                </c:pt>
                <c:pt idx="22490">
                  <c:v>36580.0</c:v>
                </c:pt>
                <c:pt idx="22491">
                  <c:v>38555.0</c:v>
                </c:pt>
                <c:pt idx="22492">
                  <c:v>36827.0</c:v>
                </c:pt>
                <c:pt idx="22493">
                  <c:v>35843.0</c:v>
                </c:pt>
                <c:pt idx="22494">
                  <c:v>35908.0</c:v>
                </c:pt>
                <c:pt idx="22495">
                  <c:v>36900.0</c:v>
                </c:pt>
                <c:pt idx="22496">
                  <c:v>34945.0</c:v>
                </c:pt>
                <c:pt idx="22497">
                  <c:v>32614.0</c:v>
                </c:pt>
                <c:pt idx="22498">
                  <c:v>31189.0</c:v>
                </c:pt>
                <c:pt idx="22499">
                  <c:v>36269.0</c:v>
                </c:pt>
                <c:pt idx="22500">
                  <c:v>35756.0</c:v>
                </c:pt>
                <c:pt idx="22501">
                  <c:v>44435.0</c:v>
                </c:pt>
                <c:pt idx="22502">
                  <c:v>44285.0</c:v>
                </c:pt>
                <c:pt idx="22503">
                  <c:v>40824.0</c:v>
                </c:pt>
                <c:pt idx="22504">
                  <c:v>41716.0</c:v>
                </c:pt>
                <c:pt idx="22505">
                  <c:v>45604.0</c:v>
                </c:pt>
                <c:pt idx="22506">
                  <c:v>56368.0</c:v>
                </c:pt>
                <c:pt idx="22507">
                  <c:v>61987.0</c:v>
                </c:pt>
                <c:pt idx="22508">
                  <c:v>54901.0</c:v>
                </c:pt>
                <c:pt idx="22509">
                  <c:v>58644.0</c:v>
                </c:pt>
                <c:pt idx="22510">
                  <c:v>58059.0</c:v>
                </c:pt>
                <c:pt idx="22511">
                  <c:v>56736.0</c:v>
                </c:pt>
                <c:pt idx="22512">
                  <c:v>54896.0</c:v>
                </c:pt>
                <c:pt idx="22513">
                  <c:v>58718.0</c:v>
                </c:pt>
                <c:pt idx="22514">
                  <c:v>57302.0</c:v>
                </c:pt>
                <c:pt idx="22515">
                  <c:v>57448.0</c:v>
                </c:pt>
                <c:pt idx="22516">
                  <c:v>55233.0</c:v>
                </c:pt>
                <c:pt idx="22517">
                  <c:v>52300.0</c:v>
                </c:pt>
                <c:pt idx="22518">
                  <c:v>50029.0</c:v>
                </c:pt>
                <c:pt idx="22519">
                  <c:v>40754.0</c:v>
                </c:pt>
                <c:pt idx="22520">
                  <c:v>34919.0</c:v>
                </c:pt>
                <c:pt idx="22521">
                  <c:v>35144.0</c:v>
                </c:pt>
                <c:pt idx="22522">
                  <c:v>30440.0</c:v>
                </c:pt>
                <c:pt idx="22523">
                  <c:v>33294.0</c:v>
                </c:pt>
                <c:pt idx="22524">
                  <c:v>35130.0</c:v>
                </c:pt>
                <c:pt idx="22525">
                  <c:v>32430.0</c:v>
                </c:pt>
                <c:pt idx="22526">
                  <c:v>26553.0</c:v>
                </c:pt>
                <c:pt idx="22527">
                  <c:v>19612.0</c:v>
                </c:pt>
                <c:pt idx="22528">
                  <c:v>18290.0</c:v>
                </c:pt>
                <c:pt idx="22529">
                  <c:v>20434.0</c:v>
                </c:pt>
                <c:pt idx="22530">
                  <c:v>22699.0</c:v>
                </c:pt>
                <c:pt idx="22531">
                  <c:v>22930.0</c:v>
                </c:pt>
                <c:pt idx="22532">
                  <c:v>27705.0</c:v>
                </c:pt>
                <c:pt idx="22533">
                  <c:v>29425.0</c:v>
                </c:pt>
                <c:pt idx="22534">
                  <c:v>27872.0</c:v>
                </c:pt>
                <c:pt idx="22535">
                  <c:v>27341.0</c:v>
                </c:pt>
                <c:pt idx="22536">
                  <c:v>24661.0</c:v>
                </c:pt>
                <c:pt idx="22537">
                  <c:v>22488.0</c:v>
                </c:pt>
                <c:pt idx="22538">
                  <c:v>27828.0</c:v>
                </c:pt>
                <c:pt idx="22539">
                  <c:v>31233.0</c:v>
                </c:pt>
                <c:pt idx="22540">
                  <c:v>34798.0</c:v>
                </c:pt>
                <c:pt idx="22541">
                  <c:v>37364.0</c:v>
                </c:pt>
                <c:pt idx="22542">
                  <c:v>41307.0</c:v>
                </c:pt>
                <c:pt idx="22543">
                  <c:v>39591.0</c:v>
                </c:pt>
                <c:pt idx="22544">
                  <c:v>37851.0</c:v>
                </c:pt>
                <c:pt idx="22545">
                  <c:v>34796.0</c:v>
                </c:pt>
                <c:pt idx="22546">
                  <c:v>35980.0</c:v>
                </c:pt>
                <c:pt idx="22547">
                  <c:v>39349.0</c:v>
                </c:pt>
                <c:pt idx="22548">
                  <c:v>38734.0</c:v>
                </c:pt>
                <c:pt idx="22549">
                  <c:v>37925.0</c:v>
                </c:pt>
                <c:pt idx="22550">
                  <c:v>41031.0</c:v>
                </c:pt>
                <c:pt idx="22551">
                  <c:v>38314.0</c:v>
                </c:pt>
                <c:pt idx="22552">
                  <c:v>35713.0</c:v>
                </c:pt>
                <c:pt idx="22553">
                  <c:v>37457.0</c:v>
                </c:pt>
                <c:pt idx="22554">
                  <c:v>34629.0</c:v>
                </c:pt>
                <c:pt idx="22555">
                  <c:v>31450.0</c:v>
                </c:pt>
                <c:pt idx="22556">
                  <c:v>34255.0</c:v>
                </c:pt>
                <c:pt idx="22557">
                  <c:v>33198.0</c:v>
                </c:pt>
                <c:pt idx="22558">
                  <c:v>37013.0</c:v>
                </c:pt>
                <c:pt idx="22559">
                  <c:v>34478.0</c:v>
                </c:pt>
                <c:pt idx="22560">
                  <c:v>34286.0</c:v>
                </c:pt>
                <c:pt idx="22561">
                  <c:v>36105.0</c:v>
                </c:pt>
                <c:pt idx="22562">
                  <c:v>47829.0</c:v>
                </c:pt>
                <c:pt idx="22563">
                  <c:v>49103.0</c:v>
                </c:pt>
                <c:pt idx="22564">
                  <c:v>46232.0</c:v>
                </c:pt>
                <c:pt idx="22565">
                  <c:v>45632.0</c:v>
                </c:pt>
                <c:pt idx="22566">
                  <c:v>40169.0</c:v>
                </c:pt>
                <c:pt idx="22567">
                  <c:v>40298.0</c:v>
                </c:pt>
                <c:pt idx="22568">
                  <c:v>37827.0</c:v>
                </c:pt>
                <c:pt idx="22569">
                  <c:v>40050.0</c:v>
                </c:pt>
                <c:pt idx="22570">
                  <c:v>49072.0</c:v>
                </c:pt>
                <c:pt idx="22571">
                  <c:v>45337.0</c:v>
                </c:pt>
                <c:pt idx="22572">
                  <c:v>45265.0</c:v>
                </c:pt>
                <c:pt idx="22573">
                  <c:v>41833.0</c:v>
                </c:pt>
                <c:pt idx="22574">
                  <c:v>39702.0</c:v>
                </c:pt>
                <c:pt idx="22575">
                  <c:v>28899.0</c:v>
                </c:pt>
                <c:pt idx="22576">
                  <c:v>25552.0</c:v>
                </c:pt>
                <c:pt idx="22577">
                  <c:v>25815.0</c:v>
                </c:pt>
                <c:pt idx="22578">
                  <c:v>27187.0</c:v>
                </c:pt>
                <c:pt idx="22579">
                  <c:v>28307.0</c:v>
                </c:pt>
                <c:pt idx="22580">
                  <c:v>30960.0</c:v>
                </c:pt>
                <c:pt idx="22581">
                  <c:v>30403.0</c:v>
                </c:pt>
                <c:pt idx="22582">
                  <c:v>26591.0</c:v>
                </c:pt>
                <c:pt idx="22583">
                  <c:v>27194.0</c:v>
                </c:pt>
                <c:pt idx="22584">
                  <c:v>27309.0</c:v>
                </c:pt>
                <c:pt idx="22585">
                  <c:v>28429.0</c:v>
                </c:pt>
                <c:pt idx="22586">
                  <c:v>27569.0</c:v>
                </c:pt>
                <c:pt idx="22587">
                  <c:v>28292.0</c:v>
                </c:pt>
                <c:pt idx="22588">
                  <c:v>32095.0</c:v>
                </c:pt>
                <c:pt idx="22589">
                  <c:v>35794.0</c:v>
                </c:pt>
                <c:pt idx="22590">
                  <c:v>36262.0</c:v>
                </c:pt>
                <c:pt idx="22591">
                  <c:v>34450.0</c:v>
                </c:pt>
                <c:pt idx="22592">
                  <c:v>36201.0</c:v>
                </c:pt>
                <c:pt idx="22593">
                  <c:v>37032.0</c:v>
                </c:pt>
                <c:pt idx="22594">
                  <c:v>40419.0</c:v>
                </c:pt>
                <c:pt idx="22595">
                  <c:v>39382.0</c:v>
                </c:pt>
                <c:pt idx="22596">
                  <c:v>29369.0</c:v>
                </c:pt>
                <c:pt idx="22597">
                  <c:v>31137.0</c:v>
                </c:pt>
                <c:pt idx="22598">
                  <c:v>29880.0</c:v>
                </c:pt>
                <c:pt idx="22599">
                  <c:v>31424.0</c:v>
                </c:pt>
                <c:pt idx="22600">
                  <c:v>30660.0</c:v>
                </c:pt>
                <c:pt idx="22601">
                  <c:v>27441.0</c:v>
                </c:pt>
                <c:pt idx="22602">
                  <c:v>22934.0</c:v>
                </c:pt>
                <c:pt idx="22603">
                  <c:v>22635.0</c:v>
                </c:pt>
                <c:pt idx="22604">
                  <c:v>28236.0</c:v>
                </c:pt>
                <c:pt idx="22605">
                  <c:v>28080.0</c:v>
                </c:pt>
                <c:pt idx="22606">
                  <c:v>24804.0</c:v>
                </c:pt>
                <c:pt idx="22607">
                  <c:v>21592.0</c:v>
                </c:pt>
                <c:pt idx="22608">
                  <c:v>23181.0</c:v>
                </c:pt>
                <c:pt idx="22609">
                  <c:v>25086.0</c:v>
                </c:pt>
                <c:pt idx="22610">
                  <c:v>23906.0</c:v>
                </c:pt>
                <c:pt idx="22611">
                  <c:v>24778.0</c:v>
                </c:pt>
                <c:pt idx="22612">
                  <c:v>29587.0</c:v>
                </c:pt>
                <c:pt idx="22613">
                  <c:v>30420.0</c:v>
                </c:pt>
                <c:pt idx="22614">
                  <c:v>29251.0</c:v>
                </c:pt>
                <c:pt idx="22615">
                  <c:v>41662.0</c:v>
                </c:pt>
                <c:pt idx="22616">
                  <c:v>60174.0</c:v>
                </c:pt>
                <c:pt idx="22617">
                  <c:v>55998.0</c:v>
                </c:pt>
                <c:pt idx="22618">
                  <c:v>55369.0</c:v>
                </c:pt>
                <c:pt idx="22619">
                  <c:v>56470.0</c:v>
                </c:pt>
                <c:pt idx="22620">
                  <c:v>56714.0</c:v>
                </c:pt>
                <c:pt idx="22621">
                  <c:v>55669.0</c:v>
                </c:pt>
                <c:pt idx="22622">
                  <c:v>54094.0</c:v>
                </c:pt>
                <c:pt idx="22623">
                  <c:v>57434.0</c:v>
                </c:pt>
                <c:pt idx="22624">
                  <c:v>59517.0</c:v>
                </c:pt>
                <c:pt idx="22625">
                  <c:v>53688.0</c:v>
                </c:pt>
                <c:pt idx="22626">
                  <c:v>53182.0</c:v>
                </c:pt>
                <c:pt idx="22627">
                  <c:v>53625.0</c:v>
                </c:pt>
                <c:pt idx="22628">
                  <c:v>53574.0</c:v>
                </c:pt>
                <c:pt idx="22629">
                  <c:v>37363.0</c:v>
                </c:pt>
                <c:pt idx="22630">
                  <c:v>39141.0</c:v>
                </c:pt>
                <c:pt idx="22631">
                  <c:v>37535.0</c:v>
                </c:pt>
                <c:pt idx="22632">
                  <c:v>37946.0</c:v>
                </c:pt>
                <c:pt idx="22633">
                  <c:v>41796.0</c:v>
                </c:pt>
                <c:pt idx="22634">
                  <c:v>43920.0</c:v>
                </c:pt>
                <c:pt idx="22635">
                  <c:v>44615.0</c:v>
                </c:pt>
                <c:pt idx="22636">
                  <c:v>40670.0</c:v>
                </c:pt>
                <c:pt idx="22637">
                  <c:v>39466.0</c:v>
                </c:pt>
                <c:pt idx="22638">
                  <c:v>38902.0</c:v>
                </c:pt>
                <c:pt idx="22639">
                  <c:v>55278.0</c:v>
                </c:pt>
                <c:pt idx="22640">
                  <c:v>59156.0</c:v>
                </c:pt>
                <c:pt idx="22641">
                  <c:v>48531.0</c:v>
                </c:pt>
                <c:pt idx="22642">
                  <c:v>46697.0</c:v>
                </c:pt>
                <c:pt idx="22643">
                  <c:v>43322.0</c:v>
                </c:pt>
                <c:pt idx="22644">
                  <c:v>43170.0</c:v>
                </c:pt>
                <c:pt idx="22645">
                  <c:v>44663.0</c:v>
                </c:pt>
                <c:pt idx="22646">
                  <c:v>56914.0</c:v>
                </c:pt>
                <c:pt idx="22647">
                  <c:v>62150.0</c:v>
                </c:pt>
                <c:pt idx="22648">
                  <c:v>62741.0</c:v>
                </c:pt>
                <c:pt idx="22649">
                  <c:v>59737.0</c:v>
                </c:pt>
                <c:pt idx="22650">
                  <c:v>64906.0</c:v>
                </c:pt>
                <c:pt idx="22651">
                  <c:v>75450.0</c:v>
                </c:pt>
                <c:pt idx="22652">
                  <c:v>59403.0</c:v>
                </c:pt>
                <c:pt idx="22653">
                  <c:v>57010.0</c:v>
                </c:pt>
                <c:pt idx="22654">
                  <c:v>57220.0</c:v>
                </c:pt>
                <c:pt idx="22655">
                  <c:v>55805.0</c:v>
                </c:pt>
                <c:pt idx="22656">
                  <c:v>63621.0</c:v>
                </c:pt>
                <c:pt idx="22657">
                  <c:v>73611.0</c:v>
                </c:pt>
                <c:pt idx="22658">
                  <c:v>85602.0</c:v>
                </c:pt>
                <c:pt idx="22659">
                  <c:v>75222.0</c:v>
                </c:pt>
                <c:pt idx="22660">
                  <c:v>67755.0</c:v>
                </c:pt>
                <c:pt idx="22661">
                  <c:v>66860.0</c:v>
                </c:pt>
                <c:pt idx="22662">
                  <c:v>72053.0</c:v>
                </c:pt>
                <c:pt idx="22663">
                  <c:v>67057.0</c:v>
                </c:pt>
                <c:pt idx="22664">
                  <c:v>56456.0</c:v>
                </c:pt>
                <c:pt idx="22665">
                  <c:v>56225.0</c:v>
                </c:pt>
                <c:pt idx="22666">
                  <c:v>54804.0</c:v>
                </c:pt>
                <c:pt idx="22667">
                  <c:v>54347.0</c:v>
                </c:pt>
                <c:pt idx="22668">
                  <c:v>58694.0</c:v>
                </c:pt>
                <c:pt idx="22669">
                  <c:v>57850.0</c:v>
                </c:pt>
                <c:pt idx="22670">
                  <c:v>51546.0</c:v>
                </c:pt>
                <c:pt idx="22671">
                  <c:v>36933.0</c:v>
                </c:pt>
                <c:pt idx="22672">
                  <c:v>31009.0</c:v>
                </c:pt>
                <c:pt idx="22673">
                  <c:v>33576.0</c:v>
                </c:pt>
                <c:pt idx="22674">
                  <c:v>35600.0</c:v>
                </c:pt>
                <c:pt idx="22675">
                  <c:v>39239.0</c:v>
                </c:pt>
                <c:pt idx="22676">
                  <c:v>39135.0</c:v>
                </c:pt>
                <c:pt idx="22677">
                  <c:v>42156.0</c:v>
                </c:pt>
                <c:pt idx="22678">
                  <c:v>41995.0</c:v>
                </c:pt>
                <c:pt idx="22679">
                  <c:v>44476.0</c:v>
                </c:pt>
                <c:pt idx="22680">
                  <c:v>43676.0</c:v>
                </c:pt>
                <c:pt idx="22681">
                  <c:v>46346.0</c:v>
                </c:pt>
                <c:pt idx="22682">
                  <c:v>40193.0</c:v>
                </c:pt>
                <c:pt idx="22683">
                  <c:v>41709.0</c:v>
                </c:pt>
                <c:pt idx="22684">
                  <c:v>41202.0</c:v>
                </c:pt>
                <c:pt idx="22685">
                  <c:v>45999.0</c:v>
                </c:pt>
                <c:pt idx="22686">
                  <c:v>47824.0</c:v>
                </c:pt>
                <c:pt idx="22687">
                  <c:v>48412.0</c:v>
                </c:pt>
                <c:pt idx="22688">
                  <c:v>42569.0</c:v>
                </c:pt>
                <c:pt idx="22689">
                  <c:v>42005.0</c:v>
                </c:pt>
                <c:pt idx="22690">
                  <c:v>39913.0</c:v>
                </c:pt>
                <c:pt idx="22691">
                  <c:v>41292.0</c:v>
                </c:pt>
                <c:pt idx="22692">
                  <c:v>40425.0</c:v>
                </c:pt>
                <c:pt idx="22693">
                  <c:v>45026.0</c:v>
                </c:pt>
                <c:pt idx="22694">
                  <c:v>48874.0</c:v>
                </c:pt>
                <c:pt idx="22695">
                  <c:v>50215.0</c:v>
                </c:pt>
                <c:pt idx="22696">
                  <c:v>44791.0</c:v>
                </c:pt>
                <c:pt idx="22697">
                  <c:v>47856.0</c:v>
                </c:pt>
                <c:pt idx="22698">
                  <c:v>45531.0</c:v>
                </c:pt>
                <c:pt idx="22699">
                  <c:v>40568.0</c:v>
                </c:pt>
                <c:pt idx="22700">
                  <c:v>38325.0</c:v>
                </c:pt>
                <c:pt idx="22701">
                  <c:v>36833.0</c:v>
                </c:pt>
                <c:pt idx="22702">
                  <c:v>41762.0</c:v>
                </c:pt>
                <c:pt idx="22703">
                  <c:v>44737.0</c:v>
                </c:pt>
                <c:pt idx="22704">
                  <c:v>50687.0</c:v>
                </c:pt>
                <c:pt idx="22705">
                  <c:v>62858.0</c:v>
                </c:pt>
                <c:pt idx="22706">
                  <c:v>59069.0</c:v>
                </c:pt>
                <c:pt idx="22707">
                  <c:v>48043.0</c:v>
                </c:pt>
                <c:pt idx="22708">
                  <c:v>46651.0</c:v>
                </c:pt>
                <c:pt idx="22709">
                  <c:v>46948.0</c:v>
                </c:pt>
                <c:pt idx="22710">
                  <c:v>48316.0</c:v>
                </c:pt>
                <c:pt idx="22711">
                  <c:v>53748.0</c:v>
                </c:pt>
                <c:pt idx="22712">
                  <c:v>55647.0</c:v>
                </c:pt>
                <c:pt idx="22713">
                  <c:v>61766.0</c:v>
                </c:pt>
                <c:pt idx="22714">
                  <c:v>72015.0</c:v>
                </c:pt>
                <c:pt idx="22715">
                  <c:v>67398.0</c:v>
                </c:pt>
                <c:pt idx="22716">
                  <c:v>66598.0</c:v>
                </c:pt>
                <c:pt idx="22717">
                  <c:v>61369.0</c:v>
                </c:pt>
                <c:pt idx="22718">
                  <c:v>46941.0</c:v>
                </c:pt>
                <c:pt idx="22719">
                  <c:v>48261.0</c:v>
                </c:pt>
                <c:pt idx="22720">
                  <c:v>50250.0</c:v>
                </c:pt>
                <c:pt idx="22721">
                  <c:v>60729.0</c:v>
                </c:pt>
                <c:pt idx="22722">
                  <c:v>65613.0</c:v>
                </c:pt>
                <c:pt idx="22723">
                  <c:v>61968.0</c:v>
                </c:pt>
                <c:pt idx="22724">
                  <c:v>54043.0</c:v>
                </c:pt>
                <c:pt idx="22725">
                  <c:v>52190.0</c:v>
                </c:pt>
                <c:pt idx="22726">
                  <c:v>61349.0</c:v>
                </c:pt>
                <c:pt idx="22727">
                  <c:v>56831.0</c:v>
                </c:pt>
                <c:pt idx="22728">
                  <c:v>58778.0</c:v>
                </c:pt>
                <c:pt idx="22729">
                  <c:v>59686.0</c:v>
                </c:pt>
                <c:pt idx="22730">
                  <c:v>60830.0</c:v>
                </c:pt>
                <c:pt idx="22731">
                  <c:v>61295.0</c:v>
                </c:pt>
                <c:pt idx="22732">
                  <c:v>69108.0</c:v>
                </c:pt>
                <c:pt idx="22733">
                  <c:v>72059.0</c:v>
                </c:pt>
                <c:pt idx="22734">
                  <c:v>64596.0</c:v>
                </c:pt>
                <c:pt idx="22735">
                  <c:v>59579.0</c:v>
                </c:pt>
                <c:pt idx="22736">
                  <c:v>59059.0</c:v>
                </c:pt>
                <c:pt idx="22737">
                  <c:v>59179.0</c:v>
                </c:pt>
                <c:pt idx="22738">
                  <c:v>60589.0</c:v>
                </c:pt>
                <c:pt idx="22739">
                  <c:v>46589.0</c:v>
                </c:pt>
                <c:pt idx="22740">
                  <c:v>41227.0</c:v>
                </c:pt>
                <c:pt idx="22741">
                  <c:v>39880.0</c:v>
                </c:pt>
                <c:pt idx="22742">
                  <c:v>35785.0</c:v>
                </c:pt>
                <c:pt idx="22743">
                  <c:v>34613.0</c:v>
                </c:pt>
                <c:pt idx="22744">
                  <c:v>40773.0</c:v>
                </c:pt>
                <c:pt idx="22745">
                  <c:v>46835.0</c:v>
                </c:pt>
                <c:pt idx="22746">
                  <c:v>44392.0</c:v>
                </c:pt>
                <c:pt idx="22747">
                  <c:v>40948.0</c:v>
                </c:pt>
                <c:pt idx="22748">
                  <c:v>42193.0</c:v>
                </c:pt>
                <c:pt idx="22749">
                  <c:v>42960.0</c:v>
                </c:pt>
                <c:pt idx="22750">
                  <c:v>44493.0</c:v>
                </c:pt>
                <c:pt idx="22751">
                  <c:v>50255.0</c:v>
                </c:pt>
                <c:pt idx="22752">
                  <c:v>53135.0</c:v>
                </c:pt>
                <c:pt idx="22753">
                  <c:v>54462.0</c:v>
                </c:pt>
                <c:pt idx="22754">
                  <c:v>53314.0</c:v>
                </c:pt>
                <c:pt idx="22755">
                  <c:v>59423.0</c:v>
                </c:pt>
                <c:pt idx="22756">
                  <c:v>59930.0</c:v>
                </c:pt>
                <c:pt idx="22757">
                  <c:v>55301.0</c:v>
                </c:pt>
                <c:pt idx="22758">
                  <c:v>48921.0</c:v>
                </c:pt>
                <c:pt idx="22759">
                  <c:v>50960.0</c:v>
                </c:pt>
                <c:pt idx="22760">
                  <c:v>51905.0</c:v>
                </c:pt>
                <c:pt idx="22761">
                  <c:v>50604.0</c:v>
                </c:pt>
                <c:pt idx="22762">
                  <c:v>59436.0</c:v>
                </c:pt>
                <c:pt idx="22763">
                  <c:v>59820.0</c:v>
                </c:pt>
                <c:pt idx="22764">
                  <c:v>53920.0</c:v>
                </c:pt>
                <c:pt idx="22765">
                  <c:v>48864.0</c:v>
                </c:pt>
                <c:pt idx="22766">
                  <c:v>47892.0</c:v>
                </c:pt>
                <c:pt idx="22767">
                  <c:v>49572.0</c:v>
                </c:pt>
                <c:pt idx="22768">
                  <c:v>49558.0</c:v>
                </c:pt>
                <c:pt idx="22769">
                  <c:v>50678.0</c:v>
                </c:pt>
                <c:pt idx="22770">
                  <c:v>49741.0</c:v>
                </c:pt>
                <c:pt idx="22771">
                  <c:v>39186.0</c:v>
                </c:pt>
                <c:pt idx="22772">
                  <c:v>36022.0</c:v>
                </c:pt>
                <c:pt idx="22773">
                  <c:v>36816.0</c:v>
                </c:pt>
                <c:pt idx="22774">
                  <c:v>38241.0</c:v>
                </c:pt>
                <c:pt idx="22775">
                  <c:v>36759.0</c:v>
                </c:pt>
                <c:pt idx="22776">
                  <c:v>39887.0</c:v>
                </c:pt>
                <c:pt idx="22777">
                  <c:v>43320.0</c:v>
                </c:pt>
                <c:pt idx="22778">
                  <c:v>48426.0</c:v>
                </c:pt>
                <c:pt idx="22779">
                  <c:v>50711.0</c:v>
                </c:pt>
                <c:pt idx="22780">
                  <c:v>52691.0</c:v>
                </c:pt>
                <c:pt idx="22781">
                  <c:v>50848.0</c:v>
                </c:pt>
                <c:pt idx="22782">
                  <c:v>50148.0</c:v>
                </c:pt>
                <c:pt idx="22783">
                  <c:v>50769.0</c:v>
                </c:pt>
                <c:pt idx="22784">
                  <c:v>53674.0</c:v>
                </c:pt>
                <c:pt idx="22785">
                  <c:v>52078.0</c:v>
                </c:pt>
                <c:pt idx="22786">
                  <c:v>50580.0</c:v>
                </c:pt>
                <c:pt idx="22787">
                  <c:v>51168.0</c:v>
                </c:pt>
                <c:pt idx="22788">
                  <c:v>43168.0</c:v>
                </c:pt>
                <c:pt idx="22789">
                  <c:v>38469.0</c:v>
                </c:pt>
                <c:pt idx="22790">
                  <c:v>33134.0</c:v>
                </c:pt>
                <c:pt idx="22791">
                  <c:v>35606.0</c:v>
                </c:pt>
                <c:pt idx="22792">
                  <c:v>34665.0</c:v>
                </c:pt>
                <c:pt idx="22793">
                  <c:v>36625.0</c:v>
                </c:pt>
                <c:pt idx="22794">
                  <c:v>37793.0</c:v>
                </c:pt>
                <c:pt idx="22795">
                  <c:v>35931.0</c:v>
                </c:pt>
                <c:pt idx="22796">
                  <c:v>42420.0</c:v>
                </c:pt>
                <c:pt idx="22797">
                  <c:v>46950.0</c:v>
                </c:pt>
                <c:pt idx="22798">
                  <c:v>55555.0</c:v>
                </c:pt>
                <c:pt idx="22799">
                  <c:v>57949.0</c:v>
                </c:pt>
                <c:pt idx="22800">
                  <c:v>56122.0</c:v>
                </c:pt>
                <c:pt idx="22801">
                  <c:v>59122.0</c:v>
                </c:pt>
                <c:pt idx="22802">
                  <c:v>59338.0</c:v>
                </c:pt>
                <c:pt idx="22803">
                  <c:v>60696.0</c:v>
                </c:pt>
                <c:pt idx="22804">
                  <c:v>63831.0</c:v>
                </c:pt>
                <c:pt idx="22805">
                  <c:v>62015.0</c:v>
                </c:pt>
                <c:pt idx="22806">
                  <c:v>56538.0</c:v>
                </c:pt>
                <c:pt idx="22807">
                  <c:v>62267.0</c:v>
                </c:pt>
                <c:pt idx="22808">
                  <c:v>67405.0</c:v>
                </c:pt>
                <c:pt idx="22809">
                  <c:v>66944.0</c:v>
                </c:pt>
                <c:pt idx="22810">
                  <c:v>60224.0</c:v>
                </c:pt>
                <c:pt idx="22811">
                  <c:v>52445.0</c:v>
                </c:pt>
                <c:pt idx="22812">
                  <c:v>50349.0</c:v>
                </c:pt>
                <c:pt idx="22813">
                  <c:v>50940.0</c:v>
                </c:pt>
                <c:pt idx="22814">
                  <c:v>51011.0</c:v>
                </c:pt>
                <c:pt idx="22815">
                  <c:v>54250.0</c:v>
                </c:pt>
                <c:pt idx="22816">
                  <c:v>55667.0</c:v>
                </c:pt>
                <c:pt idx="22817">
                  <c:v>47050.0</c:v>
                </c:pt>
                <c:pt idx="22818">
                  <c:v>45057.0</c:v>
                </c:pt>
                <c:pt idx="22819">
                  <c:v>46410.0</c:v>
                </c:pt>
                <c:pt idx="22820">
                  <c:v>39221.0</c:v>
                </c:pt>
                <c:pt idx="22821">
                  <c:v>37370.0</c:v>
                </c:pt>
                <c:pt idx="22822">
                  <c:v>30087.0</c:v>
                </c:pt>
                <c:pt idx="22823">
                  <c:v>31047.0</c:v>
                </c:pt>
                <c:pt idx="22824">
                  <c:v>31710.0</c:v>
                </c:pt>
                <c:pt idx="22825">
                  <c:v>32683.0</c:v>
                </c:pt>
                <c:pt idx="22826">
                  <c:v>32819.0</c:v>
                </c:pt>
                <c:pt idx="22827">
                  <c:v>32628.0</c:v>
                </c:pt>
                <c:pt idx="22828">
                  <c:v>29261.0</c:v>
                </c:pt>
                <c:pt idx="22829">
                  <c:v>27230.0</c:v>
                </c:pt>
                <c:pt idx="22830">
                  <c:v>27922.0</c:v>
                </c:pt>
                <c:pt idx="22831">
                  <c:v>30480.0</c:v>
                </c:pt>
                <c:pt idx="22832">
                  <c:v>36487.0</c:v>
                </c:pt>
                <c:pt idx="22833">
                  <c:v>34494.0</c:v>
                </c:pt>
                <c:pt idx="22834">
                  <c:v>30213.0</c:v>
                </c:pt>
                <c:pt idx="22835">
                  <c:v>30557.0</c:v>
                </c:pt>
                <c:pt idx="22836">
                  <c:v>35107.0</c:v>
                </c:pt>
                <c:pt idx="22837">
                  <c:v>37036.0</c:v>
                </c:pt>
                <c:pt idx="22838">
                  <c:v>36109.0</c:v>
                </c:pt>
                <c:pt idx="22839">
                  <c:v>36014.0</c:v>
                </c:pt>
                <c:pt idx="22840">
                  <c:v>35929.0</c:v>
                </c:pt>
                <c:pt idx="22841">
                  <c:v>44684.0</c:v>
                </c:pt>
                <c:pt idx="22842">
                  <c:v>44291.0</c:v>
                </c:pt>
                <c:pt idx="22843">
                  <c:v>49209.0</c:v>
                </c:pt>
                <c:pt idx="22844">
                  <c:v>52879.0</c:v>
                </c:pt>
                <c:pt idx="22845">
                  <c:v>51277.0</c:v>
                </c:pt>
                <c:pt idx="22846">
                  <c:v>49462.0</c:v>
                </c:pt>
                <c:pt idx="22847">
                  <c:v>50839.0</c:v>
                </c:pt>
                <c:pt idx="22848">
                  <c:v>49855.0</c:v>
                </c:pt>
                <c:pt idx="22849">
                  <c:v>43646.0</c:v>
                </c:pt>
                <c:pt idx="22850">
                  <c:v>40150.0</c:v>
                </c:pt>
                <c:pt idx="22851">
                  <c:v>43140.0</c:v>
                </c:pt>
                <c:pt idx="22852">
                  <c:v>46708.0</c:v>
                </c:pt>
                <c:pt idx="22853">
                  <c:v>44140.0</c:v>
                </c:pt>
                <c:pt idx="22854">
                  <c:v>37504.0</c:v>
                </c:pt>
                <c:pt idx="22855">
                  <c:v>43024.0</c:v>
                </c:pt>
                <c:pt idx="22856">
                  <c:v>38090.0</c:v>
                </c:pt>
                <c:pt idx="22857">
                  <c:v>34060.0</c:v>
                </c:pt>
                <c:pt idx="22858">
                  <c:v>27182.0</c:v>
                </c:pt>
                <c:pt idx="22859">
                  <c:v>29986.0</c:v>
                </c:pt>
                <c:pt idx="22860">
                  <c:v>29749.0</c:v>
                </c:pt>
                <c:pt idx="22861">
                  <c:v>32541.0</c:v>
                </c:pt>
                <c:pt idx="22862">
                  <c:v>33573.0</c:v>
                </c:pt>
                <c:pt idx="22863">
                  <c:v>33839.0</c:v>
                </c:pt>
                <c:pt idx="22864">
                  <c:v>32084.0</c:v>
                </c:pt>
                <c:pt idx="22865">
                  <c:v>28426.0</c:v>
                </c:pt>
                <c:pt idx="22866">
                  <c:v>27874.0</c:v>
                </c:pt>
                <c:pt idx="22867">
                  <c:v>30859.0</c:v>
                </c:pt>
                <c:pt idx="22868">
                  <c:v>26631.0</c:v>
                </c:pt>
                <c:pt idx="22869">
                  <c:v>25308.0</c:v>
                </c:pt>
                <c:pt idx="22870">
                  <c:v>24863.0</c:v>
                </c:pt>
                <c:pt idx="22871">
                  <c:v>30515.0</c:v>
                </c:pt>
                <c:pt idx="22872">
                  <c:v>31330.0</c:v>
                </c:pt>
                <c:pt idx="22873">
                  <c:v>35704.0</c:v>
                </c:pt>
                <c:pt idx="22874">
                  <c:v>42472.0</c:v>
                </c:pt>
                <c:pt idx="22875">
                  <c:v>47841.0</c:v>
                </c:pt>
                <c:pt idx="22876">
                  <c:v>49226.0</c:v>
                </c:pt>
                <c:pt idx="22877">
                  <c:v>54550.0</c:v>
                </c:pt>
                <c:pt idx="22878">
                  <c:v>61159.0</c:v>
                </c:pt>
                <c:pt idx="22879">
                  <c:v>61199.0</c:v>
                </c:pt>
                <c:pt idx="22880">
                  <c:v>57853.0</c:v>
                </c:pt>
                <c:pt idx="22881">
                  <c:v>58909.0</c:v>
                </c:pt>
                <c:pt idx="22882">
                  <c:v>58254.0</c:v>
                </c:pt>
                <c:pt idx="22883">
                  <c:v>63886.0</c:v>
                </c:pt>
                <c:pt idx="22884">
                  <c:v>68303.0</c:v>
                </c:pt>
                <c:pt idx="22885">
                  <c:v>69193.0</c:v>
                </c:pt>
                <c:pt idx="22886">
                  <c:v>63680.0</c:v>
                </c:pt>
                <c:pt idx="22887">
                  <c:v>54515.0</c:v>
                </c:pt>
                <c:pt idx="22888">
                  <c:v>51709.0</c:v>
                </c:pt>
                <c:pt idx="22889">
                  <c:v>50949.0</c:v>
                </c:pt>
                <c:pt idx="22890">
                  <c:v>43533.0</c:v>
                </c:pt>
                <c:pt idx="22891">
                  <c:v>38657.0</c:v>
                </c:pt>
                <c:pt idx="22892">
                  <c:v>38917.0</c:v>
                </c:pt>
                <c:pt idx="22893">
                  <c:v>37855.0</c:v>
                </c:pt>
                <c:pt idx="22894">
                  <c:v>39188.0</c:v>
                </c:pt>
                <c:pt idx="22895">
                  <c:v>38162.0</c:v>
                </c:pt>
                <c:pt idx="22896">
                  <c:v>30727.0</c:v>
                </c:pt>
                <c:pt idx="22897">
                  <c:v>22562.0</c:v>
                </c:pt>
                <c:pt idx="22898">
                  <c:v>22421.0</c:v>
                </c:pt>
                <c:pt idx="22899">
                  <c:v>28301.0</c:v>
                </c:pt>
                <c:pt idx="22900">
                  <c:v>43305.0</c:v>
                </c:pt>
                <c:pt idx="22901">
                  <c:v>47990.0</c:v>
                </c:pt>
                <c:pt idx="22902">
                  <c:v>53490.0</c:v>
                </c:pt>
                <c:pt idx="22903">
                  <c:v>55291.0</c:v>
                </c:pt>
                <c:pt idx="22904">
                  <c:v>53751.0</c:v>
                </c:pt>
                <c:pt idx="22905">
                  <c:v>57111.0</c:v>
                </c:pt>
                <c:pt idx="22906">
                  <c:v>58087.0</c:v>
                </c:pt>
                <c:pt idx="22907">
                  <c:v>62298.0</c:v>
                </c:pt>
                <c:pt idx="22908">
                  <c:v>65379.0</c:v>
                </c:pt>
                <c:pt idx="22909">
                  <c:v>73707.0</c:v>
                </c:pt>
                <c:pt idx="22910">
                  <c:v>74412.0</c:v>
                </c:pt>
                <c:pt idx="22911">
                  <c:v>71009.0</c:v>
                </c:pt>
                <c:pt idx="22912">
                  <c:v>69453.0</c:v>
                </c:pt>
                <c:pt idx="22913">
                  <c:v>57228.0</c:v>
                </c:pt>
                <c:pt idx="22914">
                  <c:v>54789.0</c:v>
                </c:pt>
                <c:pt idx="22915">
                  <c:v>48741.0</c:v>
                </c:pt>
                <c:pt idx="22916">
                  <c:v>47379.0</c:v>
                </c:pt>
                <c:pt idx="22917">
                  <c:v>46251.0</c:v>
                </c:pt>
                <c:pt idx="22918">
                  <c:v>42419.0</c:v>
                </c:pt>
                <c:pt idx="22919">
                  <c:v>52539.0</c:v>
                </c:pt>
                <c:pt idx="22920">
                  <c:v>56642.0</c:v>
                </c:pt>
                <c:pt idx="22921">
                  <c:v>55493.0</c:v>
                </c:pt>
                <c:pt idx="22922">
                  <c:v>47040.0</c:v>
                </c:pt>
                <c:pt idx="22923">
                  <c:v>45423.0</c:v>
                </c:pt>
                <c:pt idx="22924">
                  <c:v>46655.0</c:v>
                </c:pt>
                <c:pt idx="22925">
                  <c:v>50175.0</c:v>
                </c:pt>
                <c:pt idx="22926">
                  <c:v>50945.0</c:v>
                </c:pt>
                <c:pt idx="22927">
                  <c:v>46220.0</c:v>
                </c:pt>
                <c:pt idx="22928">
                  <c:v>46091.0</c:v>
                </c:pt>
                <c:pt idx="22929">
                  <c:v>46043.0</c:v>
                </c:pt>
                <c:pt idx="22930">
                  <c:v>54867.0</c:v>
                </c:pt>
                <c:pt idx="22931">
                  <c:v>66395.0</c:v>
                </c:pt>
                <c:pt idx="22932">
                  <c:v>63622.0</c:v>
                </c:pt>
                <c:pt idx="22933">
                  <c:v>51650.0</c:v>
                </c:pt>
                <c:pt idx="22934">
                  <c:v>49736.0</c:v>
                </c:pt>
                <c:pt idx="22935">
                  <c:v>53989.0</c:v>
                </c:pt>
                <c:pt idx="22936">
                  <c:v>62766.0</c:v>
                </c:pt>
                <c:pt idx="22937">
                  <c:v>63142.0</c:v>
                </c:pt>
                <c:pt idx="22938">
                  <c:v>55301.0</c:v>
                </c:pt>
                <c:pt idx="22939">
                  <c:v>53428.0</c:v>
                </c:pt>
                <c:pt idx="22940">
                  <c:v>54040.0</c:v>
                </c:pt>
                <c:pt idx="22941">
                  <c:v>55453.0</c:v>
                </c:pt>
                <c:pt idx="22942">
                  <c:v>59582.0</c:v>
                </c:pt>
                <c:pt idx="22943">
                  <c:v>55551.0</c:v>
                </c:pt>
                <c:pt idx="22944">
                  <c:v>52034.0</c:v>
                </c:pt>
                <c:pt idx="22945">
                  <c:v>50937.0</c:v>
                </c:pt>
                <c:pt idx="22946">
                  <c:v>51790.0</c:v>
                </c:pt>
                <c:pt idx="22947">
                  <c:v>57805.0</c:v>
                </c:pt>
                <c:pt idx="22948">
                  <c:v>55040.0</c:v>
                </c:pt>
                <c:pt idx="22949">
                  <c:v>45527.0</c:v>
                </c:pt>
                <c:pt idx="22950">
                  <c:v>42942.0</c:v>
                </c:pt>
                <c:pt idx="22951">
                  <c:v>46059.0</c:v>
                </c:pt>
                <c:pt idx="22952">
                  <c:v>44471.0</c:v>
                </c:pt>
                <c:pt idx="22953">
                  <c:v>46550.0</c:v>
                </c:pt>
                <c:pt idx="22954">
                  <c:v>50747.0</c:v>
                </c:pt>
                <c:pt idx="22955">
                  <c:v>46919.0</c:v>
                </c:pt>
                <c:pt idx="22956">
                  <c:v>43471.0</c:v>
                </c:pt>
                <c:pt idx="22957">
                  <c:v>36184.0</c:v>
                </c:pt>
                <c:pt idx="22958">
                  <c:v>28910.0</c:v>
                </c:pt>
                <c:pt idx="22959">
                  <c:v>31786.0</c:v>
                </c:pt>
                <c:pt idx="22960">
                  <c:v>29018.0</c:v>
                </c:pt>
                <c:pt idx="22961">
                  <c:v>32905.0</c:v>
                </c:pt>
                <c:pt idx="22962">
                  <c:v>32486.0</c:v>
                </c:pt>
                <c:pt idx="22963">
                  <c:v>34799.0</c:v>
                </c:pt>
                <c:pt idx="22964">
                  <c:v>32151.0</c:v>
                </c:pt>
                <c:pt idx="22965">
                  <c:v>33759.0</c:v>
                </c:pt>
                <c:pt idx="22966">
                  <c:v>32136.0</c:v>
                </c:pt>
                <c:pt idx="22967">
                  <c:v>31055.0</c:v>
                </c:pt>
                <c:pt idx="22968">
                  <c:v>31900.0</c:v>
                </c:pt>
                <c:pt idx="22969">
                  <c:v>32756.0</c:v>
                </c:pt>
                <c:pt idx="22970">
                  <c:v>44580.0</c:v>
                </c:pt>
                <c:pt idx="22971">
                  <c:v>45167.0</c:v>
                </c:pt>
                <c:pt idx="22972">
                  <c:v>45167.0</c:v>
                </c:pt>
                <c:pt idx="22973">
                  <c:v>43174.0</c:v>
                </c:pt>
                <c:pt idx="22974">
                  <c:v>39244.0</c:v>
                </c:pt>
                <c:pt idx="22975">
                  <c:v>39893.0</c:v>
                </c:pt>
                <c:pt idx="22976">
                  <c:v>39160.0</c:v>
                </c:pt>
                <c:pt idx="22977">
                  <c:v>42264.0</c:v>
                </c:pt>
                <c:pt idx="22978">
                  <c:v>42397.0</c:v>
                </c:pt>
                <c:pt idx="22979">
                  <c:v>48102.0</c:v>
                </c:pt>
                <c:pt idx="22980">
                  <c:v>50703.0</c:v>
                </c:pt>
                <c:pt idx="22981">
                  <c:v>49690.0</c:v>
                </c:pt>
                <c:pt idx="22982">
                  <c:v>50024.0</c:v>
                </c:pt>
                <c:pt idx="22983">
                  <c:v>42419.0</c:v>
                </c:pt>
                <c:pt idx="22984">
                  <c:v>44976.0</c:v>
                </c:pt>
                <c:pt idx="22985">
                  <c:v>47383.0</c:v>
                </c:pt>
                <c:pt idx="22986">
                  <c:v>48025.0</c:v>
                </c:pt>
                <c:pt idx="22987">
                  <c:v>47969.0</c:v>
                </c:pt>
                <c:pt idx="22988">
                  <c:v>63265.0</c:v>
                </c:pt>
                <c:pt idx="22989">
                  <c:v>67865.0</c:v>
                </c:pt>
                <c:pt idx="22990">
                  <c:v>68244.0</c:v>
                </c:pt>
                <c:pt idx="22991">
                  <c:v>69115.0</c:v>
                </c:pt>
                <c:pt idx="22992">
                  <c:v>62875.0</c:v>
                </c:pt>
                <c:pt idx="22993">
                  <c:v>56522.0</c:v>
                </c:pt>
                <c:pt idx="22994">
                  <c:v>57106.0</c:v>
                </c:pt>
                <c:pt idx="22995">
                  <c:v>59316.0</c:v>
                </c:pt>
                <c:pt idx="22996">
                  <c:v>58117.0</c:v>
                </c:pt>
                <c:pt idx="22997">
                  <c:v>60725.0</c:v>
                </c:pt>
                <c:pt idx="22998">
                  <c:v>56957.0</c:v>
                </c:pt>
                <c:pt idx="22999">
                  <c:v>57524.0</c:v>
                </c:pt>
                <c:pt idx="23000">
                  <c:v>56908.0</c:v>
                </c:pt>
                <c:pt idx="23001">
                  <c:v>41271.0</c:v>
                </c:pt>
                <c:pt idx="23002">
                  <c:v>36774.0</c:v>
                </c:pt>
                <c:pt idx="23003">
                  <c:v>34259.0</c:v>
                </c:pt>
                <c:pt idx="23004">
                  <c:v>31835.0</c:v>
                </c:pt>
                <c:pt idx="23005">
                  <c:v>36350.0</c:v>
                </c:pt>
                <c:pt idx="23006">
                  <c:v>46687.0</c:v>
                </c:pt>
                <c:pt idx="23007">
                  <c:v>49292.0</c:v>
                </c:pt>
                <c:pt idx="23008">
                  <c:v>49510.0</c:v>
                </c:pt>
                <c:pt idx="23009">
                  <c:v>45703.0</c:v>
                </c:pt>
                <c:pt idx="23010">
                  <c:v>43273.0</c:v>
                </c:pt>
                <c:pt idx="23011">
                  <c:v>45299.0</c:v>
                </c:pt>
                <c:pt idx="23012">
                  <c:v>47647.0</c:v>
                </c:pt>
                <c:pt idx="23013">
                  <c:v>47257.0</c:v>
                </c:pt>
                <c:pt idx="23014">
                  <c:v>52220.0</c:v>
                </c:pt>
                <c:pt idx="23015">
                  <c:v>50332.0</c:v>
                </c:pt>
                <c:pt idx="23016">
                  <c:v>54756.0</c:v>
                </c:pt>
                <c:pt idx="23017">
                  <c:v>58928.0</c:v>
                </c:pt>
                <c:pt idx="23018">
                  <c:v>55448.0</c:v>
                </c:pt>
                <c:pt idx="23019">
                  <c:v>46690.0</c:v>
                </c:pt>
                <c:pt idx="23020">
                  <c:v>44121.0</c:v>
                </c:pt>
                <c:pt idx="23021">
                  <c:v>43986.0</c:v>
                </c:pt>
                <c:pt idx="23022">
                  <c:v>51361.0</c:v>
                </c:pt>
                <c:pt idx="23023">
                  <c:v>54054.0</c:v>
                </c:pt>
                <c:pt idx="23024">
                  <c:v>56556.0</c:v>
                </c:pt>
                <c:pt idx="23025">
                  <c:v>54673.0</c:v>
                </c:pt>
                <c:pt idx="23026">
                  <c:v>59390.0</c:v>
                </c:pt>
                <c:pt idx="23027">
                  <c:v>57791.0</c:v>
                </c:pt>
                <c:pt idx="23028">
                  <c:v>59181.0</c:v>
                </c:pt>
                <c:pt idx="23029">
                  <c:v>60237.0</c:v>
                </c:pt>
                <c:pt idx="23030">
                  <c:v>62570.0</c:v>
                </c:pt>
                <c:pt idx="23031">
                  <c:v>60014.0</c:v>
                </c:pt>
                <c:pt idx="23032">
                  <c:v>66116.0</c:v>
                </c:pt>
                <c:pt idx="23033">
                  <c:v>67397.0</c:v>
                </c:pt>
                <c:pt idx="23034">
                  <c:v>68097.0</c:v>
                </c:pt>
                <c:pt idx="23035">
                  <c:v>69537.0</c:v>
                </c:pt>
                <c:pt idx="23036">
                  <c:v>62376.0</c:v>
                </c:pt>
                <c:pt idx="23037">
                  <c:v>58898.0</c:v>
                </c:pt>
                <c:pt idx="23038">
                  <c:v>59516.0</c:v>
                </c:pt>
                <c:pt idx="23039">
                  <c:v>54533.0</c:v>
                </c:pt>
                <c:pt idx="23040">
                  <c:v>55525.0</c:v>
                </c:pt>
                <c:pt idx="23041">
                  <c:v>65580.0</c:v>
                </c:pt>
                <c:pt idx="23042">
                  <c:v>72276.0</c:v>
                </c:pt>
                <c:pt idx="23043">
                  <c:v>66038.0</c:v>
                </c:pt>
                <c:pt idx="23044">
                  <c:v>65882.0</c:v>
                </c:pt>
                <c:pt idx="23045">
                  <c:v>62224.0</c:v>
                </c:pt>
                <c:pt idx="23046">
                  <c:v>62272.0</c:v>
                </c:pt>
                <c:pt idx="23047">
                  <c:v>67000.0</c:v>
                </c:pt>
                <c:pt idx="23048">
                  <c:v>58545.0</c:v>
                </c:pt>
                <c:pt idx="23049">
                  <c:v>59377.0</c:v>
                </c:pt>
                <c:pt idx="23050">
                  <c:v>58492.0</c:v>
                </c:pt>
                <c:pt idx="23051">
                  <c:v>59308.0</c:v>
                </c:pt>
                <c:pt idx="23052">
                  <c:v>60036.0</c:v>
                </c:pt>
                <c:pt idx="23053">
                  <c:v>58627.0</c:v>
                </c:pt>
                <c:pt idx="23054">
                  <c:v>54967.0</c:v>
                </c:pt>
                <c:pt idx="23055">
                  <c:v>42007.0</c:v>
                </c:pt>
                <c:pt idx="23056">
                  <c:v>42979.0</c:v>
                </c:pt>
                <c:pt idx="23057">
                  <c:v>44771.0</c:v>
                </c:pt>
                <c:pt idx="23058">
                  <c:v>42715.0</c:v>
                </c:pt>
                <c:pt idx="23059">
                  <c:v>44515.0</c:v>
                </c:pt>
                <c:pt idx="23060">
                  <c:v>34694.0</c:v>
                </c:pt>
                <c:pt idx="23061">
                  <c:v>36573.0</c:v>
                </c:pt>
                <c:pt idx="23062">
                  <c:v>36305.0</c:v>
                </c:pt>
                <c:pt idx="23063">
                  <c:v>33549.0</c:v>
                </c:pt>
                <c:pt idx="23064">
                  <c:v>38139.0</c:v>
                </c:pt>
                <c:pt idx="23065">
                  <c:v>43761.0</c:v>
                </c:pt>
                <c:pt idx="23066">
                  <c:v>46941.0</c:v>
                </c:pt>
                <c:pt idx="23067">
                  <c:v>40245.0</c:v>
                </c:pt>
                <c:pt idx="23068">
                  <c:v>39620.0</c:v>
                </c:pt>
                <c:pt idx="23069">
                  <c:v>42585.0</c:v>
                </c:pt>
                <c:pt idx="23070">
                  <c:v>46512.0</c:v>
                </c:pt>
                <c:pt idx="23071">
                  <c:v>47938.0</c:v>
                </c:pt>
                <c:pt idx="23072">
                  <c:v>45617.0</c:v>
                </c:pt>
                <c:pt idx="23073">
                  <c:v>45735.0</c:v>
                </c:pt>
                <c:pt idx="23074">
                  <c:v>46531.0</c:v>
                </c:pt>
                <c:pt idx="23075">
                  <c:v>46816.0</c:v>
                </c:pt>
                <c:pt idx="23076">
                  <c:v>50751.0</c:v>
                </c:pt>
                <c:pt idx="23077">
                  <c:v>46637.0</c:v>
                </c:pt>
                <c:pt idx="23078">
                  <c:v>40922.0</c:v>
                </c:pt>
                <c:pt idx="23079">
                  <c:v>38672.0</c:v>
                </c:pt>
                <c:pt idx="23080">
                  <c:v>37928.0</c:v>
                </c:pt>
                <c:pt idx="23081">
                  <c:v>40785.0</c:v>
                </c:pt>
                <c:pt idx="23082">
                  <c:v>40289.0</c:v>
                </c:pt>
                <c:pt idx="23083">
                  <c:v>40958.0</c:v>
                </c:pt>
                <c:pt idx="23084">
                  <c:v>37772.0</c:v>
                </c:pt>
                <c:pt idx="23085">
                  <c:v>38056.0</c:v>
                </c:pt>
                <c:pt idx="23086">
                  <c:v>41819.0</c:v>
                </c:pt>
                <c:pt idx="23087">
                  <c:v>42704.0</c:v>
                </c:pt>
                <c:pt idx="23088">
                  <c:v>43124.0</c:v>
                </c:pt>
                <c:pt idx="23089">
                  <c:v>42805.0</c:v>
                </c:pt>
                <c:pt idx="23090">
                  <c:v>40937.0</c:v>
                </c:pt>
                <c:pt idx="23091">
                  <c:v>41337.0</c:v>
                </c:pt>
                <c:pt idx="23092">
                  <c:v>41504.0</c:v>
                </c:pt>
                <c:pt idx="23093">
                  <c:v>44940.0</c:v>
                </c:pt>
                <c:pt idx="23094">
                  <c:v>53016.0</c:v>
                </c:pt>
                <c:pt idx="23095">
                  <c:v>52651.0</c:v>
                </c:pt>
                <c:pt idx="23096">
                  <c:v>47212.0</c:v>
                </c:pt>
                <c:pt idx="23097">
                  <c:v>51736.0</c:v>
                </c:pt>
                <c:pt idx="23098">
                  <c:v>50872.0</c:v>
                </c:pt>
                <c:pt idx="23099">
                  <c:v>47716.0</c:v>
                </c:pt>
                <c:pt idx="23100">
                  <c:v>47172.0</c:v>
                </c:pt>
                <c:pt idx="23101">
                  <c:v>52288.0</c:v>
                </c:pt>
                <c:pt idx="23102">
                  <c:v>49347.0</c:v>
                </c:pt>
                <c:pt idx="23103">
                  <c:v>47667.0</c:v>
                </c:pt>
                <c:pt idx="23104">
                  <c:v>48312.0</c:v>
                </c:pt>
                <c:pt idx="23105">
                  <c:v>53353.0</c:v>
                </c:pt>
                <c:pt idx="23106">
                  <c:v>52197.0</c:v>
                </c:pt>
                <c:pt idx="23107">
                  <c:v>46465.0</c:v>
                </c:pt>
                <c:pt idx="23108">
                  <c:v>43222.0</c:v>
                </c:pt>
                <c:pt idx="23109">
                  <c:v>50745.0</c:v>
                </c:pt>
                <c:pt idx="23110">
                  <c:v>49241.0</c:v>
                </c:pt>
                <c:pt idx="23111">
                  <c:v>55121.0</c:v>
                </c:pt>
                <c:pt idx="23112">
                  <c:v>55016.0</c:v>
                </c:pt>
                <c:pt idx="23113">
                  <c:v>56750.0</c:v>
                </c:pt>
                <c:pt idx="23114">
                  <c:v>51153.0</c:v>
                </c:pt>
                <c:pt idx="23115">
                  <c:v>52178.0</c:v>
                </c:pt>
                <c:pt idx="23116">
                  <c:v>52520.0</c:v>
                </c:pt>
                <c:pt idx="23117">
                  <c:v>51238.0</c:v>
                </c:pt>
                <c:pt idx="23118">
                  <c:v>43893.0</c:v>
                </c:pt>
                <c:pt idx="23119">
                  <c:v>50349.0</c:v>
                </c:pt>
                <c:pt idx="23120">
                  <c:v>45542.0</c:v>
                </c:pt>
                <c:pt idx="23121">
                  <c:v>47146.0</c:v>
                </c:pt>
                <c:pt idx="23122">
                  <c:v>46925.0</c:v>
                </c:pt>
                <c:pt idx="23123">
                  <c:v>50537.0</c:v>
                </c:pt>
                <c:pt idx="23124">
                  <c:v>52580.0</c:v>
                </c:pt>
                <c:pt idx="23125">
                  <c:v>52046.0</c:v>
                </c:pt>
                <c:pt idx="23126">
                  <c:v>47584.0</c:v>
                </c:pt>
                <c:pt idx="23127">
                  <c:v>47593.0</c:v>
                </c:pt>
                <c:pt idx="23128">
                  <c:v>49144.0</c:v>
                </c:pt>
                <c:pt idx="23129">
                  <c:v>51455.0</c:v>
                </c:pt>
                <c:pt idx="23130">
                  <c:v>54816.0</c:v>
                </c:pt>
                <c:pt idx="23131">
                  <c:v>53188.0</c:v>
                </c:pt>
                <c:pt idx="23132">
                  <c:v>44992.0</c:v>
                </c:pt>
                <c:pt idx="23133">
                  <c:v>48527.0</c:v>
                </c:pt>
                <c:pt idx="23134">
                  <c:v>54966.0</c:v>
                </c:pt>
                <c:pt idx="23135">
                  <c:v>47958.0</c:v>
                </c:pt>
                <c:pt idx="23136">
                  <c:v>40960.0</c:v>
                </c:pt>
                <c:pt idx="23137">
                  <c:v>31657.0</c:v>
                </c:pt>
                <c:pt idx="23138">
                  <c:v>33724.0</c:v>
                </c:pt>
                <c:pt idx="23139">
                  <c:v>40899.0</c:v>
                </c:pt>
                <c:pt idx="23140">
                  <c:v>46519.0</c:v>
                </c:pt>
                <c:pt idx="23141">
                  <c:v>46416.0</c:v>
                </c:pt>
                <c:pt idx="23142">
                  <c:v>43292.0</c:v>
                </c:pt>
                <c:pt idx="23143">
                  <c:v>41669.0</c:v>
                </c:pt>
                <c:pt idx="23144">
                  <c:v>43229.0</c:v>
                </c:pt>
                <c:pt idx="23145">
                  <c:v>44849.0</c:v>
                </c:pt>
                <c:pt idx="23146">
                  <c:v>50653.0</c:v>
                </c:pt>
                <c:pt idx="23147">
                  <c:v>45757.0</c:v>
                </c:pt>
                <c:pt idx="23148">
                  <c:v>44838.0</c:v>
                </c:pt>
                <c:pt idx="23149">
                  <c:v>45909.0</c:v>
                </c:pt>
                <c:pt idx="23150">
                  <c:v>45969.0</c:v>
                </c:pt>
                <c:pt idx="23151">
                  <c:v>46294.0</c:v>
                </c:pt>
                <c:pt idx="23152">
                  <c:v>39447.0</c:v>
                </c:pt>
                <c:pt idx="23153">
                  <c:v>33879.0</c:v>
                </c:pt>
                <c:pt idx="23154">
                  <c:v>32355.0</c:v>
                </c:pt>
                <c:pt idx="23155">
                  <c:v>35807.0</c:v>
                </c:pt>
                <c:pt idx="23156">
                  <c:v>37391.0</c:v>
                </c:pt>
                <c:pt idx="23157">
                  <c:v>38035.0</c:v>
                </c:pt>
                <c:pt idx="23158">
                  <c:v>43978.0</c:v>
                </c:pt>
                <c:pt idx="23159">
                  <c:v>43614.0</c:v>
                </c:pt>
                <c:pt idx="23160">
                  <c:v>42170.0</c:v>
                </c:pt>
                <c:pt idx="23161">
                  <c:v>43346.0</c:v>
                </c:pt>
                <c:pt idx="23162">
                  <c:v>44785.0</c:v>
                </c:pt>
                <c:pt idx="23163">
                  <c:v>49646.0</c:v>
                </c:pt>
                <c:pt idx="23164">
                  <c:v>60998.0</c:v>
                </c:pt>
                <c:pt idx="23165">
                  <c:v>64982.0</c:v>
                </c:pt>
                <c:pt idx="23166">
                  <c:v>67311.0</c:v>
                </c:pt>
                <c:pt idx="23167">
                  <c:v>67575.0</c:v>
                </c:pt>
                <c:pt idx="23168">
                  <c:v>65936.0</c:v>
                </c:pt>
                <c:pt idx="23169">
                  <c:v>63840.0</c:v>
                </c:pt>
                <c:pt idx="23170">
                  <c:v>66319.0</c:v>
                </c:pt>
                <c:pt idx="23171">
                  <c:v>66223.0</c:v>
                </c:pt>
                <c:pt idx="23172">
                  <c:v>66488.0</c:v>
                </c:pt>
                <c:pt idx="23173">
                  <c:v>65238.0</c:v>
                </c:pt>
                <c:pt idx="23174">
                  <c:v>76074.0</c:v>
                </c:pt>
                <c:pt idx="23175">
                  <c:v>93014.0</c:v>
                </c:pt>
                <c:pt idx="23176">
                  <c:v>97718.0</c:v>
                </c:pt>
                <c:pt idx="23177">
                  <c:v>87181.0</c:v>
                </c:pt>
                <c:pt idx="23178">
                  <c:v>86759.0</c:v>
                </c:pt>
                <c:pt idx="23179">
                  <c:v>83590.0</c:v>
                </c:pt>
                <c:pt idx="23180">
                  <c:v>82105.0</c:v>
                </c:pt>
                <c:pt idx="23181">
                  <c:v>79665.0</c:v>
                </c:pt>
                <c:pt idx="23182">
                  <c:v>81536.0</c:v>
                </c:pt>
                <c:pt idx="23183">
                  <c:v>80017.0</c:v>
                </c:pt>
                <c:pt idx="23184">
                  <c:v>79254.0</c:v>
                </c:pt>
                <c:pt idx="23185">
                  <c:v>69249.0</c:v>
                </c:pt>
                <c:pt idx="23186">
                  <c:v>75264.0</c:v>
                </c:pt>
                <c:pt idx="23187">
                  <c:v>64960.0</c:v>
                </c:pt>
                <c:pt idx="23188">
                  <c:v>45030.0</c:v>
                </c:pt>
                <c:pt idx="23189">
                  <c:v>35798.0</c:v>
                </c:pt>
                <c:pt idx="23190">
                  <c:v>33415.0</c:v>
                </c:pt>
                <c:pt idx="23191">
                  <c:v>30612.0</c:v>
                </c:pt>
                <c:pt idx="23192">
                  <c:v>33076.0</c:v>
                </c:pt>
                <c:pt idx="23193">
                  <c:v>37049.0</c:v>
                </c:pt>
                <c:pt idx="23194">
                  <c:v>38607.0</c:v>
                </c:pt>
                <c:pt idx="23195">
                  <c:v>35159.0</c:v>
                </c:pt>
                <c:pt idx="23196">
                  <c:v>34346.0</c:v>
                </c:pt>
                <c:pt idx="23197">
                  <c:v>28822.0</c:v>
                </c:pt>
                <c:pt idx="23198">
                  <c:v>31475.0</c:v>
                </c:pt>
                <c:pt idx="23199">
                  <c:v>32060.0</c:v>
                </c:pt>
                <c:pt idx="23200">
                  <c:v>30784.0</c:v>
                </c:pt>
                <c:pt idx="23201">
                  <c:v>32694.0</c:v>
                </c:pt>
                <c:pt idx="23202">
                  <c:v>33673.0</c:v>
                </c:pt>
                <c:pt idx="23203">
                  <c:v>34268.0</c:v>
                </c:pt>
                <c:pt idx="23204">
                  <c:v>41631.0</c:v>
                </c:pt>
                <c:pt idx="23205">
                  <c:v>45515.0</c:v>
                </c:pt>
                <c:pt idx="23206">
                  <c:v>41695.0</c:v>
                </c:pt>
                <c:pt idx="23207">
                  <c:v>40449.0</c:v>
                </c:pt>
                <c:pt idx="23208">
                  <c:v>40332.0</c:v>
                </c:pt>
                <c:pt idx="23209">
                  <c:v>41058.0</c:v>
                </c:pt>
                <c:pt idx="23210">
                  <c:v>44046.0</c:v>
                </c:pt>
                <c:pt idx="23211">
                  <c:v>43437.0</c:v>
                </c:pt>
                <c:pt idx="23212">
                  <c:v>36167.0</c:v>
                </c:pt>
                <c:pt idx="23213">
                  <c:v>35799.0</c:v>
                </c:pt>
                <c:pt idx="23214">
                  <c:v>36039.0</c:v>
                </c:pt>
                <c:pt idx="23215">
                  <c:v>38019.0</c:v>
                </c:pt>
                <c:pt idx="23216">
                  <c:v>38614.0</c:v>
                </c:pt>
                <c:pt idx="23217">
                  <c:v>32260.0</c:v>
                </c:pt>
                <c:pt idx="23218">
                  <c:v>30977.0</c:v>
                </c:pt>
                <c:pt idx="23219">
                  <c:v>30302.0</c:v>
                </c:pt>
                <c:pt idx="23220">
                  <c:v>38478.0</c:v>
                </c:pt>
                <c:pt idx="23221">
                  <c:v>46047.0</c:v>
                </c:pt>
                <c:pt idx="23222">
                  <c:v>49130.0</c:v>
                </c:pt>
                <c:pt idx="23223">
                  <c:v>49387.0</c:v>
                </c:pt>
                <c:pt idx="23224">
                  <c:v>48330.0</c:v>
                </c:pt>
                <c:pt idx="23225">
                  <c:v>51946.0</c:v>
                </c:pt>
                <c:pt idx="23226">
                  <c:v>58650.0</c:v>
                </c:pt>
                <c:pt idx="23227">
                  <c:v>57831.0</c:v>
                </c:pt>
                <c:pt idx="23228">
                  <c:v>65683.0</c:v>
                </c:pt>
                <c:pt idx="23229">
                  <c:v>73997.0</c:v>
                </c:pt>
                <c:pt idx="23230">
                  <c:v>71213.0</c:v>
                </c:pt>
                <c:pt idx="23231">
                  <c:v>67420.0</c:v>
                </c:pt>
                <c:pt idx="23232">
                  <c:v>70108.0</c:v>
                </c:pt>
                <c:pt idx="23233">
                  <c:v>63150.0</c:v>
                </c:pt>
                <c:pt idx="23234">
                  <c:v>56370.0</c:v>
                </c:pt>
                <c:pt idx="23235">
                  <c:v>49754.0</c:v>
                </c:pt>
                <c:pt idx="23236">
                  <c:v>55154.0</c:v>
                </c:pt>
                <c:pt idx="23237">
                  <c:v>61612.0</c:v>
                </c:pt>
                <c:pt idx="23238">
                  <c:v>66841.0</c:v>
                </c:pt>
                <c:pt idx="23239">
                  <c:v>66140.0</c:v>
                </c:pt>
                <c:pt idx="23240">
                  <c:v>69464.0</c:v>
                </c:pt>
                <c:pt idx="23241">
                  <c:v>58540.0</c:v>
                </c:pt>
                <c:pt idx="23242">
                  <c:v>52364.0</c:v>
                </c:pt>
                <c:pt idx="23243">
                  <c:v>53332.0</c:v>
                </c:pt>
                <c:pt idx="23244">
                  <c:v>51965.0</c:v>
                </c:pt>
                <c:pt idx="23245">
                  <c:v>65304.0</c:v>
                </c:pt>
                <c:pt idx="23246">
                  <c:v>65549.0</c:v>
                </c:pt>
                <c:pt idx="23247">
                  <c:v>67833.0</c:v>
                </c:pt>
                <c:pt idx="23248">
                  <c:v>67673.0</c:v>
                </c:pt>
                <c:pt idx="23249">
                  <c:v>61968.0</c:v>
                </c:pt>
                <c:pt idx="23250">
                  <c:v>54655.0</c:v>
                </c:pt>
                <c:pt idx="23251">
                  <c:v>45750.0</c:v>
                </c:pt>
                <c:pt idx="23252">
                  <c:v>41391.0</c:v>
                </c:pt>
                <c:pt idx="23253">
                  <c:v>39027.0</c:v>
                </c:pt>
                <c:pt idx="23254">
                  <c:v>41618.0</c:v>
                </c:pt>
                <c:pt idx="23255">
                  <c:v>39608.0</c:v>
                </c:pt>
                <c:pt idx="23256">
                  <c:v>46911.0</c:v>
                </c:pt>
                <c:pt idx="23257">
                  <c:v>62138.0</c:v>
                </c:pt>
                <c:pt idx="23258">
                  <c:v>52345.0</c:v>
                </c:pt>
                <c:pt idx="23259">
                  <c:v>51509.0</c:v>
                </c:pt>
                <c:pt idx="23260">
                  <c:v>49897.0</c:v>
                </c:pt>
                <c:pt idx="23261">
                  <c:v>53093.0</c:v>
                </c:pt>
                <c:pt idx="23262">
                  <c:v>57278.0</c:v>
                </c:pt>
                <c:pt idx="23263">
                  <c:v>57661.0</c:v>
                </c:pt>
                <c:pt idx="23264">
                  <c:v>62246.0</c:v>
                </c:pt>
                <c:pt idx="23265">
                  <c:v>60617.0</c:v>
                </c:pt>
                <c:pt idx="23266">
                  <c:v>61424.0</c:v>
                </c:pt>
                <c:pt idx="23267">
                  <c:v>67001.0</c:v>
                </c:pt>
                <c:pt idx="23268">
                  <c:v>71313.0</c:v>
                </c:pt>
                <c:pt idx="23269">
                  <c:v>63945.0</c:v>
                </c:pt>
                <c:pt idx="23270">
                  <c:v>50685.0</c:v>
                </c:pt>
                <c:pt idx="23271">
                  <c:v>44211.0</c:v>
                </c:pt>
                <c:pt idx="23272">
                  <c:v>43328.0</c:v>
                </c:pt>
                <c:pt idx="23273">
                  <c:v>42920.0</c:v>
                </c:pt>
                <c:pt idx="23274">
                  <c:v>43457.0</c:v>
                </c:pt>
                <c:pt idx="23275">
                  <c:v>51040.0</c:v>
                </c:pt>
                <c:pt idx="23276">
                  <c:v>52425.0</c:v>
                </c:pt>
                <c:pt idx="23277">
                  <c:v>49930.0</c:v>
                </c:pt>
                <c:pt idx="23278">
                  <c:v>50775.0</c:v>
                </c:pt>
                <c:pt idx="23279">
                  <c:v>55845.0</c:v>
                </c:pt>
                <c:pt idx="23280">
                  <c:v>54685.0</c:v>
                </c:pt>
                <c:pt idx="23281">
                  <c:v>50241.0</c:v>
                </c:pt>
                <c:pt idx="23282">
                  <c:v>50549.0</c:v>
                </c:pt>
                <c:pt idx="23283">
                  <c:v>49629.0</c:v>
                </c:pt>
                <c:pt idx="23284">
                  <c:v>52492.0</c:v>
                </c:pt>
                <c:pt idx="23285">
                  <c:v>56859.0</c:v>
                </c:pt>
                <c:pt idx="23286">
                  <c:v>57726.0</c:v>
                </c:pt>
                <c:pt idx="23287">
                  <c:v>60470.0</c:v>
                </c:pt>
                <c:pt idx="23288">
                  <c:v>44198.0</c:v>
                </c:pt>
                <c:pt idx="23289">
                  <c:v>43757.0</c:v>
                </c:pt>
                <c:pt idx="23290">
                  <c:v>43428.0</c:v>
                </c:pt>
                <c:pt idx="23291">
                  <c:v>44604.0</c:v>
                </c:pt>
                <c:pt idx="23292">
                  <c:v>36300.0</c:v>
                </c:pt>
                <c:pt idx="23293">
                  <c:v>34485.0</c:v>
                </c:pt>
                <c:pt idx="23294">
                  <c:v>33110.0</c:v>
                </c:pt>
                <c:pt idx="23295">
                  <c:v>34374.0</c:v>
                </c:pt>
                <c:pt idx="23296">
                  <c:v>34597.0</c:v>
                </c:pt>
                <c:pt idx="23297">
                  <c:v>32485.0</c:v>
                </c:pt>
                <c:pt idx="23298">
                  <c:v>30126.0</c:v>
                </c:pt>
                <c:pt idx="23299">
                  <c:v>30503.0</c:v>
                </c:pt>
                <c:pt idx="23300">
                  <c:v>27841.0</c:v>
                </c:pt>
                <c:pt idx="23301">
                  <c:v>30172.0</c:v>
                </c:pt>
                <c:pt idx="23302">
                  <c:v>29284.0</c:v>
                </c:pt>
                <c:pt idx="23303">
                  <c:v>33973.0</c:v>
                </c:pt>
                <c:pt idx="23304">
                  <c:v>38258.0</c:v>
                </c:pt>
                <c:pt idx="23305">
                  <c:v>40434.0</c:v>
                </c:pt>
                <c:pt idx="23306">
                  <c:v>38145.0</c:v>
                </c:pt>
                <c:pt idx="23307">
                  <c:v>39113.0</c:v>
                </c:pt>
                <c:pt idx="23308">
                  <c:v>45013.0</c:v>
                </c:pt>
                <c:pt idx="23309">
                  <c:v>48818.0</c:v>
                </c:pt>
                <c:pt idx="23310">
                  <c:v>51355.0</c:v>
                </c:pt>
                <c:pt idx="23311">
                  <c:v>50590.0</c:v>
                </c:pt>
                <c:pt idx="23312">
                  <c:v>52926.0</c:v>
                </c:pt>
                <c:pt idx="23313">
                  <c:v>59102.0</c:v>
                </c:pt>
                <c:pt idx="23314">
                  <c:v>62183.0</c:v>
                </c:pt>
                <c:pt idx="23315">
                  <c:v>63841.0</c:v>
                </c:pt>
                <c:pt idx="23316">
                  <c:v>58615.0</c:v>
                </c:pt>
                <c:pt idx="23317">
                  <c:v>52230.0</c:v>
                </c:pt>
                <c:pt idx="23318">
                  <c:v>49980.0</c:v>
                </c:pt>
                <c:pt idx="23319">
                  <c:v>46676.0</c:v>
                </c:pt>
                <c:pt idx="23320">
                  <c:v>44609.0</c:v>
                </c:pt>
                <c:pt idx="23321">
                  <c:v>44474.0</c:v>
                </c:pt>
                <c:pt idx="23322">
                  <c:v>42765.0</c:v>
                </c:pt>
                <c:pt idx="23323">
                  <c:v>41712.0</c:v>
                </c:pt>
                <c:pt idx="23324">
                  <c:v>43029.0</c:v>
                </c:pt>
                <c:pt idx="23325">
                  <c:v>39194.0</c:v>
                </c:pt>
                <c:pt idx="23326">
                  <c:v>30863.0</c:v>
                </c:pt>
                <c:pt idx="23327">
                  <c:v>29612.0</c:v>
                </c:pt>
                <c:pt idx="23328">
                  <c:v>29388.0</c:v>
                </c:pt>
                <c:pt idx="23329">
                  <c:v>30237.0</c:v>
                </c:pt>
                <c:pt idx="23330">
                  <c:v>30585.0</c:v>
                </c:pt>
                <c:pt idx="23331">
                  <c:v>33427.0</c:v>
                </c:pt>
                <c:pt idx="23332">
                  <c:v>35483.0</c:v>
                </c:pt>
                <c:pt idx="23333">
                  <c:v>41894.0</c:v>
                </c:pt>
                <c:pt idx="23334">
                  <c:v>37848.0</c:v>
                </c:pt>
                <c:pt idx="23335">
                  <c:v>38768.0</c:v>
                </c:pt>
                <c:pt idx="23336">
                  <c:v>38148.0</c:v>
                </c:pt>
                <c:pt idx="23337">
                  <c:v>36684.0</c:v>
                </c:pt>
                <c:pt idx="23338">
                  <c:v>40159.0</c:v>
                </c:pt>
                <c:pt idx="23339">
                  <c:v>48128.0</c:v>
                </c:pt>
                <c:pt idx="23340">
                  <c:v>43251.0</c:v>
                </c:pt>
                <c:pt idx="23341">
                  <c:v>44362.0</c:v>
                </c:pt>
                <c:pt idx="23342">
                  <c:v>43933.0</c:v>
                </c:pt>
                <c:pt idx="23343">
                  <c:v>52909.0</c:v>
                </c:pt>
                <c:pt idx="23344">
                  <c:v>61427.0</c:v>
                </c:pt>
                <c:pt idx="23345">
                  <c:v>59987.0</c:v>
                </c:pt>
                <c:pt idx="23346">
                  <c:v>53687.0</c:v>
                </c:pt>
                <c:pt idx="23347">
                  <c:v>50168.0</c:v>
                </c:pt>
                <c:pt idx="23348">
                  <c:v>47093.0</c:v>
                </c:pt>
                <c:pt idx="23349">
                  <c:v>55213.0</c:v>
                </c:pt>
                <c:pt idx="23350">
                  <c:v>55748.0</c:v>
                </c:pt>
                <c:pt idx="23351">
                  <c:v>53408.0</c:v>
                </c:pt>
                <c:pt idx="23352">
                  <c:v>45960.0</c:v>
                </c:pt>
                <c:pt idx="23353">
                  <c:v>48864.0</c:v>
                </c:pt>
                <c:pt idx="23354">
                  <c:v>47963.0</c:v>
                </c:pt>
                <c:pt idx="23355">
                  <c:v>46511.0</c:v>
                </c:pt>
                <c:pt idx="23356">
                  <c:v>37490.0</c:v>
                </c:pt>
                <c:pt idx="23357">
                  <c:v>26355.0</c:v>
                </c:pt>
                <c:pt idx="23358">
                  <c:v>31206.0</c:v>
                </c:pt>
                <c:pt idx="23359">
                  <c:v>32613.0</c:v>
                </c:pt>
                <c:pt idx="23360">
                  <c:v>33738.0</c:v>
                </c:pt>
                <c:pt idx="23361">
                  <c:v>35673.0</c:v>
                </c:pt>
                <c:pt idx="23362">
                  <c:v>30348.0</c:v>
                </c:pt>
                <c:pt idx="23363">
                  <c:v>38005.0</c:v>
                </c:pt>
                <c:pt idx="23364">
                  <c:v>36705.0</c:v>
                </c:pt>
                <c:pt idx="23365">
                  <c:v>57520.0</c:v>
                </c:pt>
                <c:pt idx="23366">
                  <c:v>66684.0</c:v>
                </c:pt>
                <c:pt idx="23367">
                  <c:v>68589.0</c:v>
                </c:pt>
                <c:pt idx="23368">
                  <c:v>71910.0</c:v>
                </c:pt>
                <c:pt idx="23369">
                  <c:v>74451.0</c:v>
                </c:pt>
                <c:pt idx="23370">
                  <c:v>75239.0</c:v>
                </c:pt>
                <c:pt idx="23371">
                  <c:v>70984.0</c:v>
                </c:pt>
                <c:pt idx="23372">
                  <c:v>85224.0</c:v>
                </c:pt>
                <c:pt idx="23373">
                  <c:v>96819.0</c:v>
                </c:pt>
                <c:pt idx="23374">
                  <c:v>97251.0</c:v>
                </c:pt>
                <c:pt idx="23375">
                  <c:v>94608.0</c:v>
                </c:pt>
                <c:pt idx="23376">
                  <c:v>87651.0</c:v>
                </c:pt>
                <c:pt idx="23377">
                  <c:v>89907.0</c:v>
                </c:pt>
                <c:pt idx="23378">
                  <c:v>70307.0</c:v>
                </c:pt>
                <c:pt idx="23379">
                  <c:v>59559.0</c:v>
                </c:pt>
                <c:pt idx="23380">
                  <c:v>56948.0</c:v>
                </c:pt>
                <c:pt idx="23381">
                  <c:v>54269.0</c:v>
                </c:pt>
                <c:pt idx="23382">
                  <c:v>51853.0</c:v>
                </c:pt>
                <c:pt idx="23383">
                  <c:v>51449.0</c:v>
                </c:pt>
                <c:pt idx="23384">
                  <c:v>54324.0</c:v>
                </c:pt>
                <c:pt idx="23385">
                  <c:v>39809.0</c:v>
                </c:pt>
                <c:pt idx="23386">
                  <c:v>26582.0</c:v>
                </c:pt>
                <c:pt idx="23387">
                  <c:v>23900.0</c:v>
                </c:pt>
                <c:pt idx="23388">
                  <c:v>22128.0</c:v>
                </c:pt>
                <c:pt idx="23389">
                  <c:v>19751.0</c:v>
                </c:pt>
                <c:pt idx="23390">
                  <c:v>20564.0</c:v>
                </c:pt>
                <c:pt idx="23391">
                  <c:v>28661.0</c:v>
                </c:pt>
                <c:pt idx="23392">
                  <c:v>38321.0</c:v>
                </c:pt>
                <c:pt idx="23393">
                  <c:v>37224.0</c:v>
                </c:pt>
                <c:pt idx="23394">
                  <c:v>41080.0</c:v>
                </c:pt>
                <c:pt idx="23395">
                  <c:v>42285.0</c:v>
                </c:pt>
                <c:pt idx="23396">
                  <c:v>44936.0</c:v>
                </c:pt>
                <c:pt idx="23397">
                  <c:v>44753.0</c:v>
                </c:pt>
                <c:pt idx="23398">
                  <c:v>44710.0</c:v>
                </c:pt>
                <c:pt idx="23399">
                  <c:v>45036.0</c:v>
                </c:pt>
                <c:pt idx="23400">
                  <c:v>48066.0</c:v>
                </c:pt>
                <c:pt idx="23401">
                  <c:v>55599.0</c:v>
                </c:pt>
                <c:pt idx="23402">
                  <c:v>64709.0</c:v>
                </c:pt>
                <c:pt idx="23403">
                  <c:v>64580.0</c:v>
                </c:pt>
                <c:pt idx="23404">
                  <c:v>53423.0</c:v>
                </c:pt>
                <c:pt idx="23405">
                  <c:v>43304.0</c:v>
                </c:pt>
                <c:pt idx="23406">
                  <c:v>49592.0</c:v>
                </c:pt>
                <c:pt idx="23407">
                  <c:v>49927.0</c:v>
                </c:pt>
                <c:pt idx="23408">
                  <c:v>49822.0</c:v>
                </c:pt>
                <c:pt idx="23409">
                  <c:v>51691.0</c:v>
                </c:pt>
                <c:pt idx="23410">
                  <c:v>49570.0</c:v>
                </c:pt>
                <c:pt idx="23411">
                  <c:v>49833.0</c:v>
                </c:pt>
                <c:pt idx="23412">
                  <c:v>53805.0</c:v>
                </c:pt>
                <c:pt idx="23413">
                  <c:v>50242.0</c:v>
                </c:pt>
                <c:pt idx="23414">
                  <c:v>45460.0</c:v>
                </c:pt>
                <c:pt idx="23415">
                  <c:v>38755.0</c:v>
                </c:pt>
                <c:pt idx="23416">
                  <c:v>38750.0</c:v>
                </c:pt>
                <c:pt idx="23417">
                  <c:v>40069.0</c:v>
                </c:pt>
                <c:pt idx="23418">
                  <c:v>39837.0</c:v>
                </c:pt>
                <c:pt idx="23419">
                  <c:v>36357.0</c:v>
                </c:pt>
                <c:pt idx="23420">
                  <c:v>31702.0</c:v>
                </c:pt>
                <c:pt idx="23421">
                  <c:v>31974.0</c:v>
                </c:pt>
                <c:pt idx="23422">
                  <c:v>27070.0</c:v>
                </c:pt>
                <c:pt idx="23423">
                  <c:v>26792.0</c:v>
                </c:pt>
                <c:pt idx="23424">
                  <c:v>30455.0</c:v>
                </c:pt>
                <c:pt idx="23425">
                  <c:v>35159.0</c:v>
                </c:pt>
                <c:pt idx="23426">
                  <c:v>38215.0</c:v>
                </c:pt>
                <c:pt idx="23427">
                  <c:v>37192.0</c:v>
                </c:pt>
                <c:pt idx="23428">
                  <c:v>34876.0</c:v>
                </c:pt>
                <c:pt idx="23429">
                  <c:v>33765.0</c:v>
                </c:pt>
                <c:pt idx="23430">
                  <c:v>35234.0</c:v>
                </c:pt>
                <c:pt idx="23431">
                  <c:v>35277.0</c:v>
                </c:pt>
                <c:pt idx="23432">
                  <c:v>35102.0</c:v>
                </c:pt>
                <c:pt idx="23433">
                  <c:v>34486.0</c:v>
                </c:pt>
                <c:pt idx="23434">
                  <c:v>32590.0</c:v>
                </c:pt>
                <c:pt idx="23435">
                  <c:v>39270.0</c:v>
                </c:pt>
                <c:pt idx="23436">
                  <c:v>45982.0</c:v>
                </c:pt>
                <c:pt idx="23437">
                  <c:v>42776.0</c:v>
                </c:pt>
                <c:pt idx="23438">
                  <c:v>35484.0</c:v>
                </c:pt>
                <c:pt idx="23439">
                  <c:v>32575.0</c:v>
                </c:pt>
                <c:pt idx="23440">
                  <c:v>36107.0</c:v>
                </c:pt>
                <c:pt idx="23441">
                  <c:v>37631.0</c:v>
                </c:pt>
                <c:pt idx="23442">
                  <c:v>39639.0</c:v>
                </c:pt>
                <c:pt idx="23443">
                  <c:v>42032.0</c:v>
                </c:pt>
                <c:pt idx="23444">
                  <c:v>50595.0</c:v>
                </c:pt>
                <c:pt idx="23445">
                  <c:v>48705.0</c:v>
                </c:pt>
                <c:pt idx="23446">
                  <c:v>49321.0</c:v>
                </c:pt>
                <c:pt idx="23447">
                  <c:v>50696.0</c:v>
                </c:pt>
                <c:pt idx="23448">
                  <c:v>48072.0</c:v>
                </c:pt>
                <c:pt idx="23449">
                  <c:v>40119.0</c:v>
                </c:pt>
                <c:pt idx="23450">
                  <c:v>43370.0</c:v>
                </c:pt>
                <c:pt idx="23451">
                  <c:v>43132.0</c:v>
                </c:pt>
                <c:pt idx="23452">
                  <c:v>43681.0</c:v>
                </c:pt>
                <c:pt idx="23453">
                  <c:v>38994.0</c:v>
                </c:pt>
                <c:pt idx="23454">
                  <c:v>43203.0</c:v>
                </c:pt>
                <c:pt idx="23455">
                  <c:v>42312.0</c:v>
                </c:pt>
                <c:pt idx="23456">
                  <c:v>37875.0</c:v>
                </c:pt>
                <c:pt idx="23457">
                  <c:v>29920.0</c:v>
                </c:pt>
                <c:pt idx="23458">
                  <c:v>30853.0</c:v>
                </c:pt>
                <c:pt idx="23459">
                  <c:v>38413.0</c:v>
                </c:pt>
                <c:pt idx="23460">
                  <c:v>39342.0</c:v>
                </c:pt>
                <c:pt idx="23461">
                  <c:v>35793.0</c:v>
                </c:pt>
                <c:pt idx="23462">
                  <c:v>41077.0</c:v>
                </c:pt>
                <c:pt idx="23463">
                  <c:v>36508.0</c:v>
                </c:pt>
                <c:pt idx="23464">
                  <c:v>38743.0</c:v>
                </c:pt>
                <c:pt idx="23465">
                  <c:v>39924.0</c:v>
                </c:pt>
                <c:pt idx="23466">
                  <c:v>42522.0</c:v>
                </c:pt>
                <c:pt idx="23467">
                  <c:v>37997.0</c:v>
                </c:pt>
                <c:pt idx="23468">
                  <c:v>37400.0</c:v>
                </c:pt>
                <c:pt idx="23469">
                  <c:v>40653.0</c:v>
                </c:pt>
                <c:pt idx="23470">
                  <c:v>39860.0</c:v>
                </c:pt>
                <c:pt idx="23471">
                  <c:v>38787.0</c:v>
                </c:pt>
                <c:pt idx="23472">
                  <c:v>34697.0</c:v>
                </c:pt>
                <c:pt idx="23473">
                  <c:v>34716.0</c:v>
                </c:pt>
                <c:pt idx="23474">
                  <c:v>35490.0</c:v>
                </c:pt>
                <c:pt idx="23475">
                  <c:v>31962.0</c:v>
                </c:pt>
                <c:pt idx="23476">
                  <c:v>33232.0</c:v>
                </c:pt>
                <c:pt idx="23477">
                  <c:v>34325.0</c:v>
                </c:pt>
                <c:pt idx="23478">
                  <c:v>32365.0</c:v>
                </c:pt>
                <c:pt idx="23479">
                  <c:v>32470.0</c:v>
                </c:pt>
                <c:pt idx="23480">
                  <c:v>31010.0</c:v>
                </c:pt>
                <c:pt idx="23481">
                  <c:v>28871.0</c:v>
                </c:pt>
                <c:pt idx="23482">
                  <c:v>25126.0</c:v>
                </c:pt>
                <c:pt idx="23483">
                  <c:v>28244.0</c:v>
                </c:pt>
                <c:pt idx="23484">
                  <c:v>29674.0</c:v>
                </c:pt>
                <c:pt idx="23485">
                  <c:v>31039.0</c:v>
                </c:pt>
                <c:pt idx="23486">
                  <c:v>29044.0</c:v>
                </c:pt>
                <c:pt idx="23487">
                  <c:v>32988.0</c:v>
                </c:pt>
                <c:pt idx="23488">
                  <c:v>33903.0</c:v>
                </c:pt>
                <c:pt idx="23489">
                  <c:v>33162.0</c:v>
                </c:pt>
                <c:pt idx="23490">
                  <c:v>28637.0</c:v>
                </c:pt>
                <c:pt idx="23491">
                  <c:v>28736.0</c:v>
                </c:pt>
                <c:pt idx="23492">
                  <c:v>25743.0</c:v>
                </c:pt>
                <c:pt idx="23493">
                  <c:v>26560.0</c:v>
                </c:pt>
                <c:pt idx="23494">
                  <c:v>26010.0</c:v>
                </c:pt>
                <c:pt idx="23495">
                  <c:v>26806.0</c:v>
                </c:pt>
                <c:pt idx="23496">
                  <c:v>24248.0</c:v>
                </c:pt>
                <c:pt idx="23497">
                  <c:v>21998.0</c:v>
                </c:pt>
                <c:pt idx="23498">
                  <c:v>17402.0</c:v>
                </c:pt>
                <c:pt idx="23499">
                  <c:v>21193.0</c:v>
                </c:pt>
                <c:pt idx="23500">
                  <c:v>21881.0</c:v>
                </c:pt>
                <c:pt idx="23501">
                  <c:v>25670.0</c:v>
                </c:pt>
                <c:pt idx="23502">
                  <c:v>27838.0</c:v>
                </c:pt>
                <c:pt idx="23503">
                  <c:v>29155.0</c:v>
                </c:pt>
                <c:pt idx="23504">
                  <c:v>34131.0</c:v>
                </c:pt>
                <c:pt idx="23505">
                  <c:v>35336.0</c:v>
                </c:pt>
                <c:pt idx="23506">
                  <c:v>45248.0</c:v>
                </c:pt>
                <c:pt idx="23507">
                  <c:v>53918.0</c:v>
                </c:pt>
                <c:pt idx="23508">
                  <c:v>52738.0</c:v>
                </c:pt>
                <c:pt idx="23509">
                  <c:v>52354.0</c:v>
                </c:pt>
                <c:pt idx="23510">
                  <c:v>52188.0</c:v>
                </c:pt>
                <c:pt idx="23511">
                  <c:v>51544.0</c:v>
                </c:pt>
                <c:pt idx="23512">
                  <c:v>55450.0</c:v>
                </c:pt>
                <c:pt idx="23513">
                  <c:v>53356.0</c:v>
                </c:pt>
                <c:pt idx="23514">
                  <c:v>47919.0</c:v>
                </c:pt>
                <c:pt idx="23515">
                  <c:v>44340.0</c:v>
                </c:pt>
                <c:pt idx="23516">
                  <c:v>43612.0</c:v>
                </c:pt>
                <c:pt idx="23517">
                  <c:v>41448.0</c:v>
                </c:pt>
                <c:pt idx="23518">
                  <c:v>59124.0</c:v>
                </c:pt>
                <c:pt idx="23519">
                  <c:v>54471.0</c:v>
                </c:pt>
                <c:pt idx="23520">
                  <c:v>48294.0</c:v>
                </c:pt>
                <c:pt idx="23521">
                  <c:v>48189.0</c:v>
                </c:pt>
                <c:pt idx="23522">
                  <c:v>49923.0</c:v>
                </c:pt>
                <c:pt idx="23523">
                  <c:v>53281.0</c:v>
                </c:pt>
                <c:pt idx="23524">
                  <c:v>55461.0</c:v>
                </c:pt>
                <c:pt idx="23525">
                  <c:v>47744.0</c:v>
                </c:pt>
                <c:pt idx="23526">
                  <c:v>45332.0</c:v>
                </c:pt>
                <c:pt idx="23527">
                  <c:v>44564.0</c:v>
                </c:pt>
                <c:pt idx="23528">
                  <c:v>47483.0</c:v>
                </c:pt>
                <c:pt idx="23529">
                  <c:v>51061.0</c:v>
                </c:pt>
                <c:pt idx="23530">
                  <c:v>49553.0</c:v>
                </c:pt>
                <c:pt idx="23531">
                  <c:v>33938.0</c:v>
                </c:pt>
                <c:pt idx="23532">
                  <c:v>28958.0</c:v>
                </c:pt>
                <c:pt idx="23533">
                  <c:v>26855.0</c:v>
                </c:pt>
                <c:pt idx="23534">
                  <c:v>28249.0</c:v>
                </c:pt>
                <c:pt idx="23535">
                  <c:v>27852.0</c:v>
                </c:pt>
                <c:pt idx="23536">
                  <c:v>27518.0</c:v>
                </c:pt>
                <c:pt idx="23537">
                  <c:v>26201.0</c:v>
                </c:pt>
                <c:pt idx="23538">
                  <c:v>26725.0</c:v>
                </c:pt>
                <c:pt idx="23539">
                  <c:v>25134.0</c:v>
                </c:pt>
                <c:pt idx="23540">
                  <c:v>28018.0</c:v>
                </c:pt>
                <c:pt idx="23541">
                  <c:v>30890.0</c:v>
                </c:pt>
                <c:pt idx="23542">
                  <c:v>27607.0</c:v>
                </c:pt>
                <c:pt idx="23543">
                  <c:v>29403.0</c:v>
                </c:pt>
                <c:pt idx="23544">
                  <c:v>26546.0</c:v>
                </c:pt>
                <c:pt idx="23545">
                  <c:v>27171.0</c:v>
                </c:pt>
                <c:pt idx="23546">
                  <c:v>27598.0</c:v>
                </c:pt>
                <c:pt idx="23547">
                  <c:v>30678.0</c:v>
                </c:pt>
                <c:pt idx="23548">
                  <c:v>30222.0</c:v>
                </c:pt>
                <c:pt idx="23549">
                  <c:v>27821.0</c:v>
                </c:pt>
                <c:pt idx="23550">
                  <c:v>37498.0</c:v>
                </c:pt>
                <c:pt idx="23551">
                  <c:v>43291.0</c:v>
                </c:pt>
                <c:pt idx="23552">
                  <c:v>43475.0</c:v>
                </c:pt>
                <c:pt idx="23553">
                  <c:v>46337.0</c:v>
                </c:pt>
                <c:pt idx="23554">
                  <c:v>41897.0</c:v>
                </c:pt>
                <c:pt idx="23555">
                  <c:v>42505.0</c:v>
                </c:pt>
                <c:pt idx="23556">
                  <c:v>39377.0</c:v>
                </c:pt>
                <c:pt idx="23557">
                  <c:v>40530.0</c:v>
                </c:pt>
                <c:pt idx="23558">
                  <c:v>38905.0</c:v>
                </c:pt>
                <c:pt idx="23559">
                  <c:v>43729.0</c:v>
                </c:pt>
                <c:pt idx="23560">
                  <c:v>43947.0</c:v>
                </c:pt>
                <c:pt idx="23561">
                  <c:v>44398.0</c:v>
                </c:pt>
                <c:pt idx="23562">
                  <c:v>44439.0</c:v>
                </c:pt>
                <c:pt idx="23563">
                  <c:v>36794.0</c:v>
                </c:pt>
                <c:pt idx="23564">
                  <c:v>32917.0</c:v>
                </c:pt>
                <c:pt idx="23565">
                  <c:v>35457.0</c:v>
                </c:pt>
                <c:pt idx="23566">
                  <c:v>29364.0</c:v>
                </c:pt>
                <c:pt idx="23567">
                  <c:v>28124.0</c:v>
                </c:pt>
                <c:pt idx="23568">
                  <c:v>27076.0</c:v>
                </c:pt>
                <c:pt idx="23569">
                  <c:v>37360.0</c:v>
                </c:pt>
                <c:pt idx="23570">
                  <c:v>37499.0</c:v>
                </c:pt>
                <c:pt idx="23571">
                  <c:v>39390.0</c:v>
                </c:pt>
                <c:pt idx="23572">
                  <c:v>38310.0</c:v>
                </c:pt>
                <c:pt idx="23573">
                  <c:v>35210.0</c:v>
                </c:pt>
                <c:pt idx="23574">
                  <c:v>34486.0</c:v>
                </c:pt>
                <c:pt idx="23575">
                  <c:v>34813.0</c:v>
                </c:pt>
                <c:pt idx="23576">
                  <c:v>35357.0</c:v>
                </c:pt>
                <c:pt idx="23577">
                  <c:v>34560.0</c:v>
                </c:pt>
                <c:pt idx="23578">
                  <c:v>33085.0</c:v>
                </c:pt>
                <c:pt idx="23579">
                  <c:v>33789.0</c:v>
                </c:pt>
                <c:pt idx="23580">
                  <c:v>35849.0</c:v>
                </c:pt>
                <c:pt idx="23581">
                  <c:v>36962.0</c:v>
                </c:pt>
                <c:pt idx="23582">
                  <c:v>31318.0</c:v>
                </c:pt>
                <c:pt idx="23583">
                  <c:v>35502.0</c:v>
                </c:pt>
                <c:pt idx="23584">
                  <c:v>37563.0</c:v>
                </c:pt>
                <c:pt idx="23585">
                  <c:v>34280.0</c:v>
                </c:pt>
                <c:pt idx="23586">
                  <c:v>32869.0</c:v>
                </c:pt>
                <c:pt idx="23587">
                  <c:v>35150.0</c:v>
                </c:pt>
                <c:pt idx="23588">
                  <c:v>38925.0</c:v>
                </c:pt>
                <c:pt idx="23589">
                  <c:v>36091.0</c:v>
                </c:pt>
                <c:pt idx="23590">
                  <c:v>34731.0</c:v>
                </c:pt>
                <c:pt idx="23591">
                  <c:v>43646.0</c:v>
                </c:pt>
                <c:pt idx="23592">
                  <c:v>49817.0</c:v>
                </c:pt>
                <c:pt idx="23593">
                  <c:v>47621.0</c:v>
                </c:pt>
                <c:pt idx="23594">
                  <c:v>51197.0</c:v>
                </c:pt>
                <c:pt idx="23595">
                  <c:v>46193.0</c:v>
                </c:pt>
                <c:pt idx="23596">
                  <c:v>43454.0</c:v>
                </c:pt>
                <c:pt idx="23597">
                  <c:v>41415.0</c:v>
                </c:pt>
                <c:pt idx="23598">
                  <c:v>41247.0</c:v>
                </c:pt>
                <c:pt idx="23599">
                  <c:v>47684.0</c:v>
                </c:pt>
                <c:pt idx="23600">
                  <c:v>46607.0</c:v>
                </c:pt>
                <c:pt idx="23601">
                  <c:v>41743.0</c:v>
                </c:pt>
                <c:pt idx="23602">
                  <c:v>40927.0</c:v>
                </c:pt>
                <c:pt idx="23603">
                  <c:v>40705.0</c:v>
                </c:pt>
                <c:pt idx="23604">
                  <c:v>33926.0</c:v>
                </c:pt>
                <c:pt idx="23605">
                  <c:v>29279.0</c:v>
                </c:pt>
                <c:pt idx="23606">
                  <c:v>32806.0</c:v>
                </c:pt>
                <c:pt idx="23607">
                  <c:v>28985.0</c:v>
                </c:pt>
                <c:pt idx="23608">
                  <c:v>29126.0</c:v>
                </c:pt>
                <c:pt idx="23609">
                  <c:v>26822.0</c:v>
                </c:pt>
                <c:pt idx="23610">
                  <c:v>25102.0</c:v>
                </c:pt>
                <c:pt idx="23611">
                  <c:v>35577.0</c:v>
                </c:pt>
                <c:pt idx="23612">
                  <c:v>32001.0</c:v>
                </c:pt>
                <c:pt idx="23613">
                  <c:v>32562.0</c:v>
                </c:pt>
                <c:pt idx="23614">
                  <c:v>34948.0</c:v>
                </c:pt>
                <c:pt idx="23615">
                  <c:v>37606.0</c:v>
                </c:pt>
                <c:pt idx="23616">
                  <c:v>37256.0</c:v>
                </c:pt>
                <c:pt idx="23617">
                  <c:v>35248.0</c:v>
                </c:pt>
                <c:pt idx="23618">
                  <c:v>36107.0</c:v>
                </c:pt>
                <c:pt idx="23619">
                  <c:v>38380.0</c:v>
                </c:pt>
                <c:pt idx="23620">
                  <c:v>37900.0</c:v>
                </c:pt>
                <c:pt idx="23621">
                  <c:v>46774.0</c:v>
                </c:pt>
                <c:pt idx="23622">
                  <c:v>51129.0</c:v>
                </c:pt>
                <c:pt idx="23623">
                  <c:v>56073.0</c:v>
                </c:pt>
                <c:pt idx="23624">
                  <c:v>44948.0</c:v>
                </c:pt>
                <c:pt idx="23625">
                  <c:v>43727.0</c:v>
                </c:pt>
                <c:pt idx="23626">
                  <c:v>40871.0</c:v>
                </c:pt>
                <c:pt idx="23627">
                  <c:v>40522.0</c:v>
                </c:pt>
                <c:pt idx="23628">
                  <c:v>47119.0</c:v>
                </c:pt>
                <c:pt idx="23629">
                  <c:v>51669.0</c:v>
                </c:pt>
                <c:pt idx="23630">
                  <c:v>51595.0</c:v>
                </c:pt>
                <c:pt idx="23631">
                  <c:v>50728.0</c:v>
                </c:pt>
                <c:pt idx="23632">
                  <c:v>50164.0</c:v>
                </c:pt>
                <c:pt idx="23633">
                  <c:v>51984.0</c:v>
                </c:pt>
                <c:pt idx="23634">
                  <c:v>59088.0</c:v>
                </c:pt>
                <c:pt idx="23635">
                  <c:v>61645.0</c:v>
                </c:pt>
                <c:pt idx="23636">
                  <c:v>58264.0</c:v>
                </c:pt>
                <c:pt idx="23637">
                  <c:v>58881.0</c:v>
                </c:pt>
                <c:pt idx="23638">
                  <c:v>57561.0</c:v>
                </c:pt>
                <c:pt idx="23639">
                  <c:v>57708.0</c:v>
                </c:pt>
                <c:pt idx="23640">
                  <c:v>58600.0</c:v>
                </c:pt>
                <c:pt idx="23641">
                  <c:v>51536.0</c:v>
                </c:pt>
                <c:pt idx="23642">
                  <c:v>48195.0</c:v>
                </c:pt>
                <c:pt idx="23643">
                  <c:v>47976.0</c:v>
                </c:pt>
                <c:pt idx="23644">
                  <c:v>46103.0</c:v>
                </c:pt>
                <c:pt idx="23645">
                  <c:v>41555.0</c:v>
                </c:pt>
                <c:pt idx="23646">
                  <c:v>42135.0</c:v>
                </c:pt>
                <c:pt idx="23647">
                  <c:v>28260.0</c:v>
                </c:pt>
                <c:pt idx="23648">
                  <c:v>27966.0</c:v>
                </c:pt>
                <c:pt idx="23649">
                  <c:v>26502.0</c:v>
                </c:pt>
                <c:pt idx="23650">
                  <c:v>31167.0</c:v>
                </c:pt>
                <c:pt idx="23651">
                  <c:v>30580.0</c:v>
                </c:pt>
                <c:pt idx="23652">
                  <c:v>32917.0</c:v>
                </c:pt>
                <c:pt idx="23653">
                  <c:v>32517.0</c:v>
                </c:pt>
                <c:pt idx="23654">
                  <c:v>31413.0</c:v>
                </c:pt>
                <c:pt idx="23655">
                  <c:v>33194.0</c:v>
                </c:pt>
                <c:pt idx="23656">
                  <c:v>34493.0</c:v>
                </c:pt>
                <c:pt idx="23657">
                  <c:v>39014.0</c:v>
                </c:pt>
                <c:pt idx="23658">
                  <c:v>43167.0</c:v>
                </c:pt>
                <c:pt idx="23659">
                  <c:v>40299.0</c:v>
                </c:pt>
                <c:pt idx="23660">
                  <c:v>39292.0</c:v>
                </c:pt>
                <c:pt idx="23661">
                  <c:v>33853.0</c:v>
                </c:pt>
                <c:pt idx="23662">
                  <c:v>39645.0</c:v>
                </c:pt>
                <c:pt idx="23663">
                  <c:v>35512.0</c:v>
                </c:pt>
                <c:pt idx="23664">
                  <c:v>36238.0</c:v>
                </c:pt>
                <c:pt idx="23665">
                  <c:v>38842.0</c:v>
                </c:pt>
                <c:pt idx="23666">
                  <c:v>37858.0</c:v>
                </c:pt>
                <c:pt idx="23667">
                  <c:v>36517.0</c:v>
                </c:pt>
                <c:pt idx="23668">
                  <c:v>35884.0</c:v>
                </c:pt>
                <c:pt idx="23669">
                  <c:v>40174.0</c:v>
                </c:pt>
                <c:pt idx="23670">
                  <c:v>37933.0</c:v>
                </c:pt>
                <c:pt idx="23671">
                  <c:v>33759.0</c:v>
                </c:pt>
                <c:pt idx="23672">
                  <c:v>35307.0</c:v>
                </c:pt>
                <c:pt idx="23673">
                  <c:v>34691.0</c:v>
                </c:pt>
                <c:pt idx="23674">
                  <c:v>32455.0</c:v>
                </c:pt>
                <c:pt idx="23675">
                  <c:v>27538.0</c:v>
                </c:pt>
                <c:pt idx="23676">
                  <c:v>26815.0</c:v>
                </c:pt>
                <c:pt idx="23677">
                  <c:v>27352.0</c:v>
                </c:pt>
                <c:pt idx="23678">
                  <c:v>22000.0</c:v>
                </c:pt>
                <c:pt idx="23679">
                  <c:v>23920.0</c:v>
                </c:pt>
                <c:pt idx="23680">
                  <c:v>27046.0</c:v>
                </c:pt>
                <c:pt idx="23681">
                  <c:v>31514.0</c:v>
                </c:pt>
                <c:pt idx="23682">
                  <c:v>26293.0</c:v>
                </c:pt>
                <c:pt idx="23683">
                  <c:v>24247.0</c:v>
                </c:pt>
                <c:pt idx="23684">
                  <c:v>23792.0</c:v>
                </c:pt>
                <c:pt idx="23685">
                  <c:v>22604.0</c:v>
                </c:pt>
                <c:pt idx="23686">
                  <c:v>24263.0</c:v>
                </c:pt>
                <c:pt idx="23687">
                  <c:v>28967.0</c:v>
                </c:pt>
                <c:pt idx="23688">
                  <c:v>30201.0</c:v>
                </c:pt>
                <c:pt idx="23689">
                  <c:v>29417.0</c:v>
                </c:pt>
                <c:pt idx="23690">
                  <c:v>30613.0</c:v>
                </c:pt>
                <c:pt idx="23691">
                  <c:v>32598.0</c:v>
                </c:pt>
                <c:pt idx="23692">
                  <c:v>31501.0</c:v>
                </c:pt>
                <c:pt idx="23693">
                  <c:v>29640.0</c:v>
                </c:pt>
                <c:pt idx="23694">
                  <c:v>24611.0</c:v>
                </c:pt>
                <c:pt idx="23695">
                  <c:v>24026.0</c:v>
                </c:pt>
                <c:pt idx="23696">
                  <c:v>24245.0</c:v>
                </c:pt>
                <c:pt idx="23697">
                  <c:v>24357.0</c:v>
                </c:pt>
                <c:pt idx="23698">
                  <c:v>25068.0</c:v>
                </c:pt>
                <c:pt idx="23699">
                  <c:v>27145.0</c:v>
                </c:pt>
                <c:pt idx="23700">
                  <c:v>27493.0</c:v>
                </c:pt>
                <c:pt idx="23701">
                  <c:v>25989.0</c:v>
                </c:pt>
                <c:pt idx="23702">
                  <c:v>36160.0</c:v>
                </c:pt>
                <c:pt idx="23703">
                  <c:v>43101.0</c:v>
                </c:pt>
                <c:pt idx="23704">
                  <c:v>45019.0</c:v>
                </c:pt>
                <c:pt idx="23705">
                  <c:v>43100.0</c:v>
                </c:pt>
                <c:pt idx="23706">
                  <c:v>44063.0</c:v>
                </c:pt>
                <c:pt idx="23707">
                  <c:v>42708.0</c:v>
                </c:pt>
                <c:pt idx="23708">
                  <c:v>44100.0</c:v>
                </c:pt>
                <c:pt idx="23709">
                  <c:v>50343.0</c:v>
                </c:pt>
                <c:pt idx="23710">
                  <c:v>50863.0</c:v>
                </c:pt>
                <c:pt idx="23711">
                  <c:v>49540.0</c:v>
                </c:pt>
                <c:pt idx="23712">
                  <c:v>45519.0</c:v>
                </c:pt>
                <c:pt idx="23713">
                  <c:v>41179.0</c:v>
                </c:pt>
                <c:pt idx="23714">
                  <c:v>41038.0</c:v>
                </c:pt>
                <c:pt idx="23715">
                  <c:v>31885.0</c:v>
                </c:pt>
                <c:pt idx="23716">
                  <c:v>23855.0</c:v>
                </c:pt>
                <c:pt idx="23717">
                  <c:v>24241.0</c:v>
                </c:pt>
                <c:pt idx="23718">
                  <c:v>24389.0</c:v>
                </c:pt>
                <c:pt idx="23719">
                  <c:v>23334.0</c:v>
                </c:pt>
                <c:pt idx="23720">
                  <c:v>35243.0</c:v>
                </c:pt>
                <c:pt idx="23721">
                  <c:v>50105.0</c:v>
                </c:pt>
                <c:pt idx="23722">
                  <c:v>43590.0</c:v>
                </c:pt>
                <c:pt idx="23723">
                  <c:v>42874.0</c:v>
                </c:pt>
                <c:pt idx="23724">
                  <c:v>43194.0</c:v>
                </c:pt>
                <c:pt idx="23725">
                  <c:v>42721.0</c:v>
                </c:pt>
                <c:pt idx="23726">
                  <c:v>43449.0</c:v>
                </c:pt>
                <c:pt idx="23727">
                  <c:v>44308.0</c:v>
                </c:pt>
                <c:pt idx="23728">
                  <c:v>48837.0</c:v>
                </c:pt>
                <c:pt idx="23729">
                  <c:v>48762.0</c:v>
                </c:pt>
                <c:pt idx="23730">
                  <c:v>46057.0</c:v>
                </c:pt>
                <c:pt idx="23731">
                  <c:v>45844.0</c:v>
                </c:pt>
                <c:pt idx="23732">
                  <c:v>48196.0</c:v>
                </c:pt>
                <c:pt idx="23733">
                  <c:v>43151.0</c:v>
                </c:pt>
                <c:pt idx="23734">
                  <c:v>30597.0</c:v>
                </c:pt>
                <c:pt idx="23735">
                  <c:v>30657.0</c:v>
                </c:pt>
                <c:pt idx="23736">
                  <c:v>33965.0</c:v>
                </c:pt>
                <c:pt idx="23737">
                  <c:v>35165.0</c:v>
                </c:pt>
                <c:pt idx="23738">
                  <c:v>42434.0</c:v>
                </c:pt>
                <c:pt idx="23739">
                  <c:v>46121.0</c:v>
                </c:pt>
                <c:pt idx="23740">
                  <c:v>49435.0</c:v>
                </c:pt>
                <c:pt idx="23741">
                  <c:v>43568.0</c:v>
                </c:pt>
                <c:pt idx="23742">
                  <c:v>43340.0</c:v>
                </c:pt>
                <c:pt idx="23743">
                  <c:v>45613.0</c:v>
                </c:pt>
                <c:pt idx="23744">
                  <c:v>45518.0</c:v>
                </c:pt>
                <c:pt idx="23745">
                  <c:v>43638.0</c:v>
                </c:pt>
                <c:pt idx="23746">
                  <c:v>37117.0</c:v>
                </c:pt>
                <c:pt idx="23747">
                  <c:v>32534.0</c:v>
                </c:pt>
                <c:pt idx="23748">
                  <c:v>34954.0</c:v>
                </c:pt>
                <c:pt idx="23749">
                  <c:v>31543.0</c:v>
                </c:pt>
                <c:pt idx="23750">
                  <c:v>31390.0</c:v>
                </c:pt>
                <c:pt idx="23751">
                  <c:v>27366.0</c:v>
                </c:pt>
                <c:pt idx="23752">
                  <c:v>23560.0</c:v>
                </c:pt>
                <c:pt idx="23753">
                  <c:v>20067.0</c:v>
                </c:pt>
                <c:pt idx="23754">
                  <c:v>21411.0</c:v>
                </c:pt>
                <c:pt idx="23755">
                  <c:v>20643.0</c:v>
                </c:pt>
                <c:pt idx="23756">
                  <c:v>17035.0</c:v>
                </c:pt>
                <c:pt idx="23757">
                  <c:v>19012.0</c:v>
                </c:pt>
                <c:pt idx="23758">
                  <c:v>17707.0</c:v>
                </c:pt>
                <c:pt idx="23759">
                  <c:v>19371.0</c:v>
                </c:pt>
                <c:pt idx="23760">
                  <c:v>20579.0</c:v>
                </c:pt>
                <c:pt idx="23761">
                  <c:v>20838.0</c:v>
                </c:pt>
                <c:pt idx="23762">
                  <c:v>26654.0</c:v>
                </c:pt>
                <c:pt idx="23763">
                  <c:v>24860.0</c:v>
                </c:pt>
                <c:pt idx="23764">
                  <c:v>24701.0</c:v>
                </c:pt>
                <c:pt idx="23765">
                  <c:v>25907.0</c:v>
                </c:pt>
                <c:pt idx="23766">
                  <c:v>29075.0</c:v>
                </c:pt>
                <c:pt idx="23767">
                  <c:v>29994.0</c:v>
                </c:pt>
                <c:pt idx="23768">
                  <c:v>31198.0</c:v>
                </c:pt>
                <c:pt idx="23769">
                  <c:v>33628.0</c:v>
                </c:pt>
                <c:pt idx="23770">
                  <c:v>31780.0</c:v>
                </c:pt>
                <c:pt idx="23771">
                  <c:v>35766.0</c:v>
                </c:pt>
                <c:pt idx="23772">
                  <c:v>36300.0</c:v>
                </c:pt>
                <c:pt idx="23773">
                  <c:v>39027.0</c:v>
                </c:pt>
                <c:pt idx="23774">
                  <c:v>36895.0</c:v>
                </c:pt>
                <c:pt idx="23775">
                  <c:v>34122.0</c:v>
                </c:pt>
                <c:pt idx="23776">
                  <c:v>34092.0</c:v>
                </c:pt>
                <c:pt idx="23777">
                  <c:v>38787.0</c:v>
                </c:pt>
                <c:pt idx="23778">
                  <c:v>40427.0</c:v>
                </c:pt>
                <c:pt idx="23779">
                  <c:v>37504.0</c:v>
                </c:pt>
                <c:pt idx="23780">
                  <c:v>36433.0</c:v>
                </c:pt>
                <c:pt idx="23781">
                  <c:v>36032.0</c:v>
                </c:pt>
                <c:pt idx="23782">
                  <c:v>37837.0</c:v>
                </c:pt>
                <c:pt idx="23783">
                  <c:v>39720.0</c:v>
                </c:pt>
                <c:pt idx="23784">
                  <c:v>36119.0</c:v>
                </c:pt>
                <c:pt idx="23785">
                  <c:v>41722.0</c:v>
                </c:pt>
                <c:pt idx="23786">
                  <c:v>38922.0</c:v>
                </c:pt>
                <c:pt idx="23787">
                  <c:v>39280.0</c:v>
                </c:pt>
                <c:pt idx="23788">
                  <c:v>36636.0</c:v>
                </c:pt>
                <c:pt idx="23789">
                  <c:v>37770.0</c:v>
                </c:pt>
                <c:pt idx="23790">
                  <c:v>35286.0</c:v>
                </c:pt>
                <c:pt idx="23791">
                  <c:v>39496.0</c:v>
                </c:pt>
                <c:pt idx="23792">
                  <c:v>41184.0</c:v>
                </c:pt>
                <c:pt idx="23793">
                  <c:v>42515.0</c:v>
                </c:pt>
                <c:pt idx="23794">
                  <c:v>48301.0</c:v>
                </c:pt>
                <c:pt idx="23795">
                  <c:v>46298.0</c:v>
                </c:pt>
                <c:pt idx="23796">
                  <c:v>50809.0</c:v>
                </c:pt>
                <c:pt idx="23797">
                  <c:v>55738.0</c:v>
                </c:pt>
                <c:pt idx="23798">
                  <c:v>49505.0</c:v>
                </c:pt>
                <c:pt idx="23799">
                  <c:v>49086.0</c:v>
                </c:pt>
                <c:pt idx="23800">
                  <c:v>48073.0</c:v>
                </c:pt>
                <c:pt idx="23801">
                  <c:v>49505.0</c:v>
                </c:pt>
                <c:pt idx="23802">
                  <c:v>50172.0</c:v>
                </c:pt>
                <c:pt idx="23803">
                  <c:v>48720.0</c:v>
                </c:pt>
                <c:pt idx="23804">
                  <c:v>48027.0</c:v>
                </c:pt>
                <c:pt idx="23805">
                  <c:v>47218.0</c:v>
                </c:pt>
                <c:pt idx="23806">
                  <c:v>46866.0</c:v>
                </c:pt>
                <c:pt idx="23807">
                  <c:v>40061.0</c:v>
                </c:pt>
                <c:pt idx="23808">
                  <c:v>39164.0</c:v>
                </c:pt>
                <c:pt idx="23809">
                  <c:v>35089.0</c:v>
                </c:pt>
                <c:pt idx="23810">
                  <c:v>30305.0</c:v>
                </c:pt>
                <c:pt idx="23811">
                  <c:v>28998.0</c:v>
                </c:pt>
                <c:pt idx="23812">
                  <c:v>28685.0</c:v>
                </c:pt>
                <c:pt idx="23813">
                  <c:v>34649.0</c:v>
                </c:pt>
                <c:pt idx="23814">
                  <c:v>36169.0</c:v>
                </c:pt>
                <c:pt idx="23815">
                  <c:v>34854.0</c:v>
                </c:pt>
                <c:pt idx="23816">
                  <c:v>31903.0</c:v>
                </c:pt>
                <c:pt idx="23817">
                  <c:v>27591.0</c:v>
                </c:pt>
                <c:pt idx="23818">
                  <c:v>37728.0</c:v>
                </c:pt>
                <c:pt idx="23819">
                  <c:v>38464.0</c:v>
                </c:pt>
                <c:pt idx="23820">
                  <c:v>44347.0</c:v>
                </c:pt>
                <c:pt idx="23821">
                  <c:v>53587.0</c:v>
                </c:pt>
                <c:pt idx="23822">
                  <c:v>51676.0</c:v>
                </c:pt>
                <c:pt idx="23823">
                  <c:v>53478.0</c:v>
                </c:pt>
                <c:pt idx="23824">
                  <c:v>54017.0</c:v>
                </c:pt>
                <c:pt idx="23825">
                  <c:v>57185.0</c:v>
                </c:pt>
                <c:pt idx="23826">
                  <c:v>60913.0</c:v>
                </c:pt>
                <c:pt idx="23827">
                  <c:v>58789.0</c:v>
                </c:pt>
                <c:pt idx="23828">
                  <c:v>60703.0</c:v>
                </c:pt>
                <c:pt idx="23829">
                  <c:v>60906.0</c:v>
                </c:pt>
                <c:pt idx="23830">
                  <c:v>61439.0</c:v>
                </c:pt>
                <c:pt idx="23831">
                  <c:v>52775.0</c:v>
                </c:pt>
                <c:pt idx="23832">
                  <c:v>55300.0</c:v>
                </c:pt>
                <c:pt idx="23833">
                  <c:v>53801.0</c:v>
                </c:pt>
                <c:pt idx="23834">
                  <c:v>43450.0</c:v>
                </c:pt>
                <c:pt idx="23835">
                  <c:v>43498.0</c:v>
                </c:pt>
                <c:pt idx="23836">
                  <c:v>41767.0</c:v>
                </c:pt>
                <c:pt idx="23837">
                  <c:v>46084.0</c:v>
                </c:pt>
                <c:pt idx="23838">
                  <c:v>49748.0</c:v>
                </c:pt>
                <c:pt idx="23839">
                  <c:v>42740.0</c:v>
                </c:pt>
                <c:pt idx="23840">
                  <c:v>45236.0</c:v>
                </c:pt>
                <c:pt idx="23841">
                  <c:v>43133.0</c:v>
                </c:pt>
                <c:pt idx="23842">
                  <c:v>44328.0</c:v>
                </c:pt>
                <c:pt idx="23843">
                  <c:v>48187.0</c:v>
                </c:pt>
                <c:pt idx="23844">
                  <c:v>44011.0</c:v>
                </c:pt>
                <c:pt idx="23845">
                  <c:v>39715.0</c:v>
                </c:pt>
                <c:pt idx="23846">
                  <c:v>35656.0</c:v>
                </c:pt>
                <c:pt idx="23847">
                  <c:v>37520.0</c:v>
                </c:pt>
                <c:pt idx="23848">
                  <c:v>37447.0</c:v>
                </c:pt>
                <c:pt idx="23849">
                  <c:v>39211.0</c:v>
                </c:pt>
                <c:pt idx="23850">
                  <c:v>33858.0</c:v>
                </c:pt>
                <c:pt idx="23851">
                  <c:v>27942.0</c:v>
                </c:pt>
                <c:pt idx="23852">
                  <c:v>25166.0</c:v>
                </c:pt>
                <c:pt idx="23853">
                  <c:v>22282.0</c:v>
                </c:pt>
                <c:pt idx="23854">
                  <c:v>26225.0</c:v>
                </c:pt>
                <c:pt idx="23855">
                  <c:v>29243.0</c:v>
                </c:pt>
                <c:pt idx="23856">
                  <c:v>27672.0</c:v>
                </c:pt>
                <c:pt idx="23857">
                  <c:v>31119.0</c:v>
                </c:pt>
                <c:pt idx="23858">
                  <c:v>31021.0</c:v>
                </c:pt>
                <c:pt idx="23859">
                  <c:v>36976.0</c:v>
                </c:pt>
                <c:pt idx="23860">
                  <c:v>36063.0</c:v>
                </c:pt>
                <c:pt idx="23861">
                  <c:v>35248.0</c:v>
                </c:pt>
                <c:pt idx="23862">
                  <c:v>33877.0</c:v>
                </c:pt>
                <c:pt idx="23863">
                  <c:v>33574.0</c:v>
                </c:pt>
                <c:pt idx="23864">
                  <c:v>34280.0</c:v>
                </c:pt>
                <c:pt idx="23865">
                  <c:v>36840.0</c:v>
                </c:pt>
                <c:pt idx="23866">
                  <c:v>43905.0</c:v>
                </c:pt>
                <c:pt idx="23867">
                  <c:v>40439.0</c:v>
                </c:pt>
                <c:pt idx="23868">
                  <c:v>35314.0</c:v>
                </c:pt>
                <c:pt idx="23869">
                  <c:v>30289.0</c:v>
                </c:pt>
                <c:pt idx="23870">
                  <c:v>27778.0</c:v>
                </c:pt>
                <c:pt idx="23871">
                  <c:v>27723.0</c:v>
                </c:pt>
                <c:pt idx="23872">
                  <c:v>22422.0</c:v>
                </c:pt>
                <c:pt idx="23873">
                  <c:v>22647.0</c:v>
                </c:pt>
                <c:pt idx="23874">
                  <c:v>23895.0</c:v>
                </c:pt>
                <c:pt idx="23875">
                  <c:v>23121.0</c:v>
                </c:pt>
                <c:pt idx="23876">
                  <c:v>27516.0</c:v>
                </c:pt>
                <c:pt idx="23877">
                  <c:v>26339.0</c:v>
                </c:pt>
                <c:pt idx="23878">
                  <c:v>25919.0</c:v>
                </c:pt>
                <c:pt idx="23879">
                  <c:v>25438.0</c:v>
                </c:pt>
                <c:pt idx="23880">
                  <c:v>30584.0</c:v>
                </c:pt>
                <c:pt idx="23881">
                  <c:v>33933.0</c:v>
                </c:pt>
                <c:pt idx="23882">
                  <c:v>35469.0</c:v>
                </c:pt>
                <c:pt idx="23883">
                  <c:v>36216.0</c:v>
                </c:pt>
                <c:pt idx="23884">
                  <c:v>38171.0</c:v>
                </c:pt>
                <c:pt idx="23885">
                  <c:v>41576.0</c:v>
                </c:pt>
                <c:pt idx="23886">
                  <c:v>45080.0</c:v>
                </c:pt>
                <c:pt idx="23887">
                  <c:v>44050.0</c:v>
                </c:pt>
                <c:pt idx="23888">
                  <c:v>48770.0</c:v>
                </c:pt>
                <c:pt idx="23889">
                  <c:v>45455.0</c:v>
                </c:pt>
                <c:pt idx="23890">
                  <c:v>44782.0</c:v>
                </c:pt>
                <c:pt idx="23891">
                  <c:v>42122.0</c:v>
                </c:pt>
                <c:pt idx="23892">
                  <c:v>35357.0</c:v>
                </c:pt>
                <c:pt idx="23893">
                  <c:v>37342.0</c:v>
                </c:pt>
                <c:pt idx="23894">
                  <c:v>36457.0</c:v>
                </c:pt>
                <c:pt idx="23895">
                  <c:v>34553.0</c:v>
                </c:pt>
                <c:pt idx="23896">
                  <c:v>37340.0</c:v>
                </c:pt>
                <c:pt idx="23897">
                  <c:v>35493.0</c:v>
                </c:pt>
                <c:pt idx="23898">
                  <c:v>31034.0</c:v>
                </c:pt>
                <c:pt idx="23899">
                  <c:v>27065.0</c:v>
                </c:pt>
                <c:pt idx="23900">
                  <c:v>28039.0</c:v>
                </c:pt>
                <c:pt idx="23901">
                  <c:v>25191.0</c:v>
                </c:pt>
                <c:pt idx="23902">
                  <c:v>26891.0</c:v>
                </c:pt>
                <c:pt idx="23903">
                  <c:v>28796.0</c:v>
                </c:pt>
                <c:pt idx="23904">
                  <c:v>28856.0</c:v>
                </c:pt>
                <c:pt idx="23905">
                  <c:v>33157.0</c:v>
                </c:pt>
                <c:pt idx="23906">
                  <c:v>31540.0</c:v>
                </c:pt>
                <c:pt idx="23907">
                  <c:v>32136.0</c:v>
                </c:pt>
                <c:pt idx="23908">
                  <c:v>34004.0</c:v>
                </c:pt>
                <c:pt idx="23909">
                  <c:v>29965.0</c:v>
                </c:pt>
                <c:pt idx="23910">
                  <c:v>29273.0</c:v>
                </c:pt>
                <c:pt idx="23911">
                  <c:v>29588.0</c:v>
                </c:pt>
                <c:pt idx="23912">
                  <c:v>32580.0</c:v>
                </c:pt>
                <c:pt idx="23913">
                  <c:v>33194.0</c:v>
                </c:pt>
                <c:pt idx="23914">
                  <c:v>35223.0</c:v>
                </c:pt>
                <c:pt idx="23915">
                  <c:v>33846.0</c:v>
                </c:pt>
                <c:pt idx="23916">
                  <c:v>35407.0</c:v>
                </c:pt>
                <c:pt idx="23917">
                  <c:v>36748.0</c:v>
                </c:pt>
                <c:pt idx="23918">
                  <c:v>36304.0</c:v>
                </c:pt>
                <c:pt idx="23919">
                  <c:v>32809.0</c:v>
                </c:pt>
                <c:pt idx="23920">
                  <c:v>29789.0</c:v>
                </c:pt>
                <c:pt idx="23921">
                  <c:v>27196.0</c:v>
                </c:pt>
                <c:pt idx="23922">
                  <c:v>27484.0</c:v>
                </c:pt>
                <c:pt idx="23923">
                  <c:v>27835.0</c:v>
                </c:pt>
                <c:pt idx="23924">
                  <c:v>32959.0</c:v>
                </c:pt>
                <c:pt idx="23925">
                  <c:v>37768.0</c:v>
                </c:pt>
                <c:pt idx="23926">
                  <c:v>41242.0</c:v>
                </c:pt>
                <c:pt idx="23927">
                  <c:v>37546.0</c:v>
                </c:pt>
                <c:pt idx="23928">
                  <c:v>36439.0</c:v>
                </c:pt>
                <c:pt idx="23929">
                  <c:v>33142.0</c:v>
                </c:pt>
                <c:pt idx="23930">
                  <c:v>33870.0</c:v>
                </c:pt>
                <c:pt idx="23931">
                  <c:v>33002.0</c:v>
                </c:pt>
                <c:pt idx="23932">
                  <c:v>31946.0</c:v>
                </c:pt>
                <c:pt idx="23933">
                  <c:v>32093.0</c:v>
                </c:pt>
                <c:pt idx="23934">
                  <c:v>34446.0</c:v>
                </c:pt>
                <c:pt idx="23935">
                  <c:v>37621.0</c:v>
                </c:pt>
                <c:pt idx="23936">
                  <c:v>49254.0</c:v>
                </c:pt>
                <c:pt idx="23937">
                  <c:v>48265.0</c:v>
                </c:pt>
                <c:pt idx="23938">
                  <c:v>41737.0</c:v>
                </c:pt>
                <c:pt idx="23939">
                  <c:v>38385.0</c:v>
                </c:pt>
                <c:pt idx="23940">
                  <c:v>42113.0</c:v>
                </c:pt>
                <c:pt idx="23941">
                  <c:v>54057.0</c:v>
                </c:pt>
                <c:pt idx="23942">
                  <c:v>56888.0</c:v>
                </c:pt>
                <c:pt idx="23943">
                  <c:v>55263.0</c:v>
                </c:pt>
                <c:pt idx="23944">
                  <c:v>52427.0</c:v>
                </c:pt>
                <c:pt idx="23945">
                  <c:v>52086.0</c:v>
                </c:pt>
                <c:pt idx="23946">
                  <c:v>53664.0</c:v>
                </c:pt>
                <c:pt idx="23947">
                  <c:v>57245.0</c:v>
                </c:pt>
                <c:pt idx="23948">
                  <c:v>55262.0</c:v>
                </c:pt>
                <c:pt idx="23949">
                  <c:v>44313.0</c:v>
                </c:pt>
                <c:pt idx="23950">
                  <c:v>44358.0</c:v>
                </c:pt>
                <c:pt idx="23951">
                  <c:v>42902.0</c:v>
                </c:pt>
                <c:pt idx="23952">
                  <c:v>42438.0</c:v>
                </c:pt>
                <c:pt idx="23953">
                  <c:v>40894.0</c:v>
                </c:pt>
                <c:pt idx="23954">
                  <c:v>42774.0</c:v>
                </c:pt>
                <c:pt idx="23955">
                  <c:v>41143.0</c:v>
                </c:pt>
                <c:pt idx="23956">
                  <c:v>43527.0</c:v>
                </c:pt>
                <c:pt idx="23957">
                  <c:v>46275.0</c:v>
                </c:pt>
                <c:pt idx="23958">
                  <c:v>45716.0</c:v>
                </c:pt>
                <c:pt idx="23959">
                  <c:v>46022.0</c:v>
                </c:pt>
                <c:pt idx="23960">
                  <c:v>43710.0</c:v>
                </c:pt>
                <c:pt idx="23961">
                  <c:v>43650.0</c:v>
                </c:pt>
                <c:pt idx="23962">
                  <c:v>43104.0</c:v>
                </c:pt>
                <c:pt idx="23963">
                  <c:v>40216.0</c:v>
                </c:pt>
                <c:pt idx="23964">
                  <c:v>39203.0</c:v>
                </c:pt>
                <c:pt idx="23965">
                  <c:v>41946.0</c:v>
                </c:pt>
                <c:pt idx="23966">
                  <c:v>41978.0</c:v>
                </c:pt>
                <c:pt idx="23967">
                  <c:v>29149.0</c:v>
                </c:pt>
                <c:pt idx="23968">
                  <c:v>28833.0</c:v>
                </c:pt>
                <c:pt idx="23969">
                  <c:v>26401.0</c:v>
                </c:pt>
                <c:pt idx="23970">
                  <c:v>24433.0</c:v>
                </c:pt>
                <c:pt idx="23971">
                  <c:v>25697.0</c:v>
                </c:pt>
                <c:pt idx="23972">
                  <c:v>24566.0</c:v>
                </c:pt>
                <c:pt idx="23973">
                  <c:v>21241.0</c:v>
                </c:pt>
                <c:pt idx="23974">
                  <c:v>21725.0</c:v>
                </c:pt>
                <c:pt idx="23975">
                  <c:v>33500.0</c:v>
                </c:pt>
                <c:pt idx="23976">
                  <c:v>35736.0</c:v>
                </c:pt>
                <c:pt idx="23977">
                  <c:v>42293.0</c:v>
                </c:pt>
                <c:pt idx="23978">
                  <c:v>40608.0</c:v>
                </c:pt>
                <c:pt idx="23979">
                  <c:v>40297.0</c:v>
                </c:pt>
                <c:pt idx="23980">
                  <c:v>41926.0</c:v>
                </c:pt>
                <c:pt idx="23981">
                  <c:v>42894.0</c:v>
                </c:pt>
                <c:pt idx="23982">
                  <c:v>42490.0</c:v>
                </c:pt>
                <c:pt idx="23983">
                  <c:v>42177.0</c:v>
                </c:pt>
                <c:pt idx="23984">
                  <c:v>43850.0</c:v>
                </c:pt>
                <c:pt idx="23985">
                  <c:v>44577.0</c:v>
                </c:pt>
                <c:pt idx="23986">
                  <c:v>45649.0</c:v>
                </c:pt>
                <c:pt idx="23987">
                  <c:v>44061.0</c:v>
                </c:pt>
                <c:pt idx="23988">
                  <c:v>38548.0</c:v>
                </c:pt>
                <c:pt idx="23989">
                  <c:v>36727.0</c:v>
                </c:pt>
                <c:pt idx="23990">
                  <c:v>30698.0</c:v>
                </c:pt>
                <c:pt idx="23991">
                  <c:v>29127.0</c:v>
                </c:pt>
                <c:pt idx="23992">
                  <c:v>26615.0</c:v>
                </c:pt>
                <c:pt idx="23993">
                  <c:v>31832.0</c:v>
                </c:pt>
                <c:pt idx="23994">
                  <c:v>33588.0</c:v>
                </c:pt>
                <c:pt idx="23995">
                  <c:v>34636.0</c:v>
                </c:pt>
                <c:pt idx="23996">
                  <c:v>37381.0</c:v>
                </c:pt>
                <c:pt idx="23997">
                  <c:v>37336.0</c:v>
                </c:pt>
                <c:pt idx="23998">
                  <c:v>37392.0</c:v>
                </c:pt>
                <c:pt idx="23999">
                  <c:v>41399.0</c:v>
                </c:pt>
                <c:pt idx="24000">
                  <c:v>45268.0</c:v>
                </c:pt>
                <c:pt idx="24001">
                  <c:v>45385.0</c:v>
                </c:pt>
                <c:pt idx="24002">
                  <c:v>49398.0</c:v>
                </c:pt>
                <c:pt idx="24003">
                  <c:v>50930.0</c:v>
                </c:pt>
                <c:pt idx="24004">
                  <c:v>54217.0</c:v>
                </c:pt>
                <c:pt idx="24005">
                  <c:v>59105.0</c:v>
                </c:pt>
                <c:pt idx="24006">
                  <c:v>50719.0</c:v>
                </c:pt>
                <c:pt idx="24007">
                  <c:v>50431.0</c:v>
                </c:pt>
                <c:pt idx="24008">
                  <c:v>49811.0</c:v>
                </c:pt>
                <c:pt idx="24009">
                  <c:v>46067.0</c:v>
                </c:pt>
                <c:pt idx="24010">
                  <c:v>42434.0</c:v>
                </c:pt>
                <c:pt idx="24011">
                  <c:v>41260.0</c:v>
                </c:pt>
                <c:pt idx="24012">
                  <c:v>36508.0</c:v>
                </c:pt>
                <c:pt idx="24013">
                  <c:v>33883.0</c:v>
                </c:pt>
                <c:pt idx="24014">
                  <c:v>29639.0</c:v>
                </c:pt>
                <c:pt idx="24015">
                  <c:v>24770.0</c:v>
                </c:pt>
                <c:pt idx="24016">
                  <c:v>24765.0</c:v>
                </c:pt>
                <c:pt idx="24017">
                  <c:v>23278.0</c:v>
                </c:pt>
                <c:pt idx="24018">
                  <c:v>21452.0</c:v>
                </c:pt>
                <c:pt idx="24019">
                  <c:v>21326.0</c:v>
                </c:pt>
                <c:pt idx="24020">
                  <c:v>18129.0</c:v>
                </c:pt>
                <c:pt idx="24021">
                  <c:v>18309.0</c:v>
                </c:pt>
                <c:pt idx="24022">
                  <c:v>19254.0</c:v>
                </c:pt>
                <c:pt idx="24023">
                  <c:v>25314.0</c:v>
                </c:pt>
                <c:pt idx="24024">
                  <c:v>27224.0</c:v>
                </c:pt>
                <c:pt idx="24025">
                  <c:v>27141.0</c:v>
                </c:pt>
                <c:pt idx="24026">
                  <c:v>26140.0</c:v>
                </c:pt>
                <c:pt idx="24027">
                  <c:v>25957.0</c:v>
                </c:pt>
                <c:pt idx="24028">
                  <c:v>26101.0</c:v>
                </c:pt>
                <c:pt idx="24029">
                  <c:v>25339.0</c:v>
                </c:pt>
                <c:pt idx="24030">
                  <c:v>22647.0</c:v>
                </c:pt>
                <c:pt idx="24031">
                  <c:v>24025.0</c:v>
                </c:pt>
                <c:pt idx="24032">
                  <c:v>24328.0</c:v>
                </c:pt>
                <c:pt idx="24033">
                  <c:v>24750.0</c:v>
                </c:pt>
                <c:pt idx="24034">
                  <c:v>25430.0</c:v>
                </c:pt>
                <c:pt idx="24035">
                  <c:v>25837.0</c:v>
                </c:pt>
                <c:pt idx="24036">
                  <c:v>22054.0</c:v>
                </c:pt>
                <c:pt idx="24037">
                  <c:v>19650.0</c:v>
                </c:pt>
                <c:pt idx="24038">
                  <c:v>23466.0</c:v>
                </c:pt>
                <c:pt idx="24039">
                  <c:v>23915.0</c:v>
                </c:pt>
                <c:pt idx="24040">
                  <c:v>27291.0</c:v>
                </c:pt>
                <c:pt idx="24041">
                  <c:v>34700.0</c:v>
                </c:pt>
                <c:pt idx="24042">
                  <c:v>34243.0</c:v>
                </c:pt>
                <c:pt idx="24043">
                  <c:v>36871.0</c:v>
                </c:pt>
                <c:pt idx="24044">
                  <c:v>32919.0</c:v>
                </c:pt>
                <c:pt idx="24045">
                  <c:v>33163.0</c:v>
                </c:pt>
                <c:pt idx="24046">
                  <c:v>40117.0</c:v>
                </c:pt>
                <c:pt idx="24047">
                  <c:v>45853.0</c:v>
                </c:pt>
                <c:pt idx="24048">
                  <c:v>50144.0</c:v>
                </c:pt>
                <c:pt idx="24049">
                  <c:v>53131.0</c:v>
                </c:pt>
                <c:pt idx="24050">
                  <c:v>54811.0</c:v>
                </c:pt>
                <c:pt idx="24051">
                  <c:v>50751.0</c:v>
                </c:pt>
                <c:pt idx="24052">
                  <c:v>51414.0</c:v>
                </c:pt>
                <c:pt idx="24053">
                  <c:v>47173.0</c:v>
                </c:pt>
                <c:pt idx="24054">
                  <c:v>38729.0</c:v>
                </c:pt>
                <c:pt idx="24055">
                  <c:v>44330.0</c:v>
                </c:pt>
                <c:pt idx="24056">
                  <c:v>42803.0</c:v>
                </c:pt>
                <c:pt idx="24057">
                  <c:v>43123.0</c:v>
                </c:pt>
                <c:pt idx="24058">
                  <c:v>42696.0</c:v>
                </c:pt>
                <c:pt idx="24059">
                  <c:v>39830.0</c:v>
                </c:pt>
                <c:pt idx="24060">
                  <c:v>33339.0</c:v>
                </c:pt>
                <c:pt idx="24061">
                  <c:v>27633.0</c:v>
                </c:pt>
                <c:pt idx="24062">
                  <c:v>22442.0</c:v>
                </c:pt>
                <c:pt idx="24063">
                  <c:v>22792.0</c:v>
                </c:pt>
                <c:pt idx="24064">
                  <c:v>24211.0</c:v>
                </c:pt>
                <c:pt idx="24065">
                  <c:v>24668.0</c:v>
                </c:pt>
                <c:pt idx="24066">
                  <c:v>23533.0</c:v>
                </c:pt>
                <c:pt idx="24067">
                  <c:v>23397.0</c:v>
                </c:pt>
                <c:pt idx="24068">
                  <c:v>17764.0</c:v>
                </c:pt>
                <c:pt idx="24069">
                  <c:v>17132.0</c:v>
                </c:pt>
                <c:pt idx="24070">
                  <c:v>26514.0</c:v>
                </c:pt>
                <c:pt idx="24071">
                  <c:v>38616.0</c:v>
                </c:pt>
                <c:pt idx="24072">
                  <c:v>34255.0</c:v>
                </c:pt>
                <c:pt idx="24073">
                  <c:v>33690.0</c:v>
                </c:pt>
                <c:pt idx="24074">
                  <c:v>34194.0</c:v>
                </c:pt>
                <c:pt idx="24075">
                  <c:v>37002.0</c:v>
                </c:pt>
                <c:pt idx="24076">
                  <c:v>37117.0</c:v>
                </c:pt>
                <c:pt idx="24077">
                  <c:v>35991.0</c:v>
                </c:pt>
                <c:pt idx="24078">
                  <c:v>34552.0</c:v>
                </c:pt>
                <c:pt idx="24079">
                  <c:v>33850.0</c:v>
                </c:pt>
                <c:pt idx="24080">
                  <c:v>36337.0</c:v>
                </c:pt>
                <c:pt idx="24081">
                  <c:v>38649.0</c:v>
                </c:pt>
                <c:pt idx="24082">
                  <c:v>39377.0</c:v>
                </c:pt>
                <c:pt idx="24083">
                  <c:v>31350.0</c:v>
                </c:pt>
                <c:pt idx="24084">
                  <c:v>19776.0</c:v>
                </c:pt>
                <c:pt idx="24085">
                  <c:v>26391.0</c:v>
                </c:pt>
                <c:pt idx="24086">
                  <c:v>37122.0</c:v>
                </c:pt>
                <c:pt idx="24087">
                  <c:v>42970.0</c:v>
                </c:pt>
                <c:pt idx="24088">
                  <c:v>48055.0</c:v>
                </c:pt>
                <c:pt idx="24089">
                  <c:v>47775.0</c:v>
                </c:pt>
                <c:pt idx="24090">
                  <c:v>48454.0</c:v>
                </c:pt>
                <c:pt idx="24091">
                  <c:v>47934.0</c:v>
                </c:pt>
                <c:pt idx="24092">
                  <c:v>54234.0</c:v>
                </c:pt>
                <c:pt idx="24093">
                  <c:v>62647.0</c:v>
                </c:pt>
                <c:pt idx="24094">
                  <c:v>65488.0</c:v>
                </c:pt>
                <c:pt idx="24095">
                  <c:v>69646.0</c:v>
                </c:pt>
                <c:pt idx="24096">
                  <c:v>70230.0</c:v>
                </c:pt>
                <c:pt idx="24097">
                  <c:v>74833.0</c:v>
                </c:pt>
                <c:pt idx="24098">
                  <c:v>73370.0</c:v>
                </c:pt>
                <c:pt idx="24099">
                  <c:v>70179.0</c:v>
                </c:pt>
                <c:pt idx="24100">
                  <c:v>71465.0</c:v>
                </c:pt>
                <c:pt idx="24101">
                  <c:v>64225.0</c:v>
                </c:pt>
                <c:pt idx="24102">
                  <c:v>66422.0</c:v>
                </c:pt>
                <c:pt idx="24103">
                  <c:v>70470.0</c:v>
                </c:pt>
                <c:pt idx="24104">
                  <c:v>73797.0</c:v>
                </c:pt>
                <c:pt idx="24105">
                  <c:v>73634.0</c:v>
                </c:pt>
                <c:pt idx="24106">
                  <c:v>67955.0</c:v>
                </c:pt>
                <c:pt idx="24107">
                  <c:v>62042.0</c:v>
                </c:pt>
                <c:pt idx="24108">
                  <c:v>56811.0</c:v>
                </c:pt>
                <c:pt idx="24109">
                  <c:v>54615.0</c:v>
                </c:pt>
                <c:pt idx="24110">
                  <c:v>49995.0</c:v>
                </c:pt>
                <c:pt idx="24111">
                  <c:v>48150.0</c:v>
                </c:pt>
                <c:pt idx="24112">
                  <c:v>43250.0</c:v>
                </c:pt>
                <c:pt idx="24113">
                  <c:v>38436.0</c:v>
                </c:pt>
                <c:pt idx="24114">
                  <c:v>47362.0</c:v>
                </c:pt>
                <c:pt idx="24115">
                  <c:v>43905.0</c:v>
                </c:pt>
                <c:pt idx="24116">
                  <c:v>40161.0</c:v>
                </c:pt>
                <c:pt idx="24117">
                  <c:v>37881.0</c:v>
                </c:pt>
                <c:pt idx="24118">
                  <c:v>32656.0</c:v>
                </c:pt>
                <c:pt idx="24119">
                  <c:v>31451.0</c:v>
                </c:pt>
                <c:pt idx="24120">
                  <c:v>37748.0</c:v>
                </c:pt>
                <c:pt idx="24121">
                  <c:v>39043.0</c:v>
                </c:pt>
                <c:pt idx="24122">
                  <c:v>39839.0</c:v>
                </c:pt>
                <c:pt idx="24123">
                  <c:v>40091.0</c:v>
                </c:pt>
                <c:pt idx="24124">
                  <c:v>40708.0</c:v>
                </c:pt>
                <c:pt idx="24125">
                  <c:v>38713.0</c:v>
                </c:pt>
                <c:pt idx="24126">
                  <c:v>36105.0</c:v>
                </c:pt>
                <c:pt idx="24127">
                  <c:v>29006.0</c:v>
                </c:pt>
                <c:pt idx="24128">
                  <c:v>29886.0</c:v>
                </c:pt>
                <c:pt idx="24129">
                  <c:v>29022.0</c:v>
                </c:pt>
                <c:pt idx="24130">
                  <c:v>29386.0</c:v>
                </c:pt>
                <c:pt idx="24131">
                  <c:v>33930.0</c:v>
                </c:pt>
                <c:pt idx="24132">
                  <c:v>31018.0</c:v>
                </c:pt>
                <c:pt idx="24133">
                  <c:v>24869.0</c:v>
                </c:pt>
                <c:pt idx="24134">
                  <c:v>25994.0</c:v>
                </c:pt>
                <c:pt idx="24135">
                  <c:v>25626.0</c:v>
                </c:pt>
                <c:pt idx="24136">
                  <c:v>27090.0</c:v>
                </c:pt>
                <c:pt idx="24137">
                  <c:v>28350.0</c:v>
                </c:pt>
                <c:pt idx="24138">
                  <c:v>30085.0</c:v>
                </c:pt>
                <c:pt idx="24139">
                  <c:v>32155.0</c:v>
                </c:pt>
                <c:pt idx="24140">
                  <c:v>30683.0</c:v>
                </c:pt>
                <c:pt idx="24141">
                  <c:v>29978.0</c:v>
                </c:pt>
                <c:pt idx="24142">
                  <c:v>30278.0</c:v>
                </c:pt>
                <c:pt idx="24143">
                  <c:v>28347.0</c:v>
                </c:pt>
                <c:pt idx="24144">
                  <c:v>23641.0</c:v>
                </c:pt>
                <c:pt idx="24145">
                  <c:v>23613.0</c:v>
                </c:pt>
                <c:pt idx="24146">
                  <c:v>29697.0</c:v>
                </c:pt>
                <c:pt idx="24147">
                  <c:v>28182.0</c:v>
                </c:pt>
                <c:pt idx="24148">
                  <c:v>27178.0</c:v>
                </c:pt>
                <c:pt idx="24149">
                  <c:v>24894.0</c:v>
                </c:pt>
                <c:pt idx="24150">
                  <c:v>20559.0</c:v>
                </c:pt>
                <c:pt idx="24151">
                  <c:v>22866.0</c:v>
                </c:pt>
                <c:pt idx="24152">
                  <c:v>25231.0</c:v>
                </c:pt>
                <c:pt idx="24153">
                  <c:v>24447.0</c:v>
                </c:pt>
                <c:pt idx="24154">
                  <c:v>30224.0</c:v>
                </c:pt>
                <c:pt idx="24155">
                  <c:v>29173.0</c:v>
                </c:pt>
                <c:pt idx="24156">
                  <c:v>31963.0</c:v>
                </c:pt>
                <c:pt idx="24157">
                  <c:v>39609.0</c:v>
                </c:pt>
                <c:pt idx="24158">
                  <c:v>43538.0</c:v>
                </c:pt>
                <c:pt idx="24159">
                  <c:v>40193.0</c:v>
                </c:pt>
                <c:pt idx="24160">
                  <c:v>42961.0</c:v>
                </c:pt>
                <c:pt idx="24161">
                  <c:v>51954.0</c:v>
                </c:pt>
                <c:pt idx="24162">
                  <c:v>52761.0</c:v>
                </c:pt>
                <c:pt idx="24163">
                  <c:v>53713.0</c:v>
                </c:pt>
                <c:pt idx="24164">
                  <c:v>51670.0</c:v>
                </c:pt>
                <c:pt idx="24165">
                  <c:v>46814.0</c:v>
                </c:pt>
                <c:pt idx="24166">
                  <c:v>52817.0</c:v>
                </c:pt>
                <c:pt idx="24167">
                  <c:v>47105.0</c:v>
                </c:pt>
                <c:pt idx="24168">
                  <c:v>48027.0</c:v>
                </c:pt>
                <c:pt idx="24169">
                  <c:v>45600.0</c:v>
                </c:pt>
                <c:pt idx="24170">
                  <c:v>40146.0</c:v>
                </c:pt>
                <c:pt idx="24171">
                  <c:v>39136.0</c:v>
                </c:pt>
                <c:pt idx="24172">
                  <c:v>37060.0</c:v>
                </c:pt>
                <c:pt idx="24173">
                  <c:v>33674.0</c:v>
                </c:pt>
                <c:pt idx="24174">
                  <c:v>28421.0</c:v>
                </c:pt>
                <c:pt idx="24175">
                  <c:v>28431.0</c:v>
                </c:pt>
                <c:pt idx="24176">
                  <c:v>27474.0</c:v>
                </c:pt>
                <c:pt idx="24177">
                  <c:v>27294.0</c:v>
                </c:pt>
                <c:pt idx="24178">
                  <c:v>34325.0</c:v>
                </c:pt>
                <c:pt idx="24179">
                  <c:v>37541.0</c:v>
                </c:pt>
                <c:pt idx="24180">
                  <c:v>39716.0</c:v>
                </c:pt>
                <c:pt idx="24181">
                  <c:v>39588.0</c:v>
                </c:pt>
                <c:pt idx="24182">
                  <c:v>39412.0</c:v>
                </c:pt>
                <c:pt idx="24183">
                  <c:v>37427.0</c:v>
                </c:pt>
                <c:pt idx="24184">
                  <c:v>40341.0</c:v>
                </c:pt>
                <c:pt idx="24185">
                  <c:v>43617.0</c:v>
                </c:pt>
                <c:pt idx="24186">
                  <c:v>50050.0</c:v>
                </c:pt>
                <c:pt idx="24187">
                  <c:v>49399.0</c:v>
                </c:pt>
                <c:pt idx="24188">
                  <c:v>50261.0</c:v>
                </c:pt>
                <c:pt idx="24189">
                  <c:v>52402.0</c:v>
                </c:pt>
                <c:pt idx="24190">
                  <c:v>53058.0</c:v>
                </c:pt>
                <c:pt idx="24191">
                  <c:v>55128.0</c:v>
                </c:pt>
                <c:pt idx="24192">
                  <c:v>46005.0</c:v>
                </c:pt>
                <c:pt idx="24193">
                  <c:v>44935.0</c:v>
                </c:pt>
                <c:pt idx="24194">
                  <c:v>45341.0</c:v>
                </c:pt>
                <c:pt idx="24195">
                  <c:v>45386.0</c:v>
                </c:pt>
                <c:pt idx="24196">
                  <c:v>46994.0</c:v>
                </c:pt>
                <c:pt idx="24197">
                  <c:v>40561.0</c:v>
                </c:pt>
                <c:pt idx="24198">
                  <c:v>36955.0</c:v>
                </c:pt>
                <c:pt idx="24199">
                  <c:v>35788.0</c:v>
                </c:pt>
                <c:pt idx="24200">
                  <c:v>35471.0</c:v>
                </c:pt>
                <c:pt idx="24201">
                  <c:v>35593.0</c:v>
                </c:pt>
                <c:pt idx="24202">
                  <c:v>39041.0</c:v>
                </c:pt>
                <c:pt idx="24203">
                  <c:v>37701.0</c:v>
                </c:pt>
                <c:pt idx="24204">
                  <c:v>30600.0</c:v>
                </c:pt>
                <c:pt idx="24205">
                  <c:v>37581.0</c:v>
                </c:pt>
                <c:pt idx="24206">
                  <c:v>42003.0</c:v>
                </c:pt>
                <c:pt idx="24207">
                  <c:v>43874.0</c:v>
                </c:pt>
                <c:pt idx="24208">
                  <c:v>48866.0</c:v>
                </c:pt>
                <c:pt idx="24209">
                  <c:v>56867.0</c:v>
                </c:pt>
                <c:pt idx="24210">
                  <c:v>68147.0</c:v>
                </c:pt>
                <c:pt idx="24211">
                  <c:v>70957.0</c:v>
                </c:pt>
                <c:pt idx="24212">
                  <c:v>65395.0</c:v>
                </c:pt>
                <c:pt idx="24213">
                  <c:v>62663.0</c:v>
                </c:pt>
                <c:pt idx="24214">
                  <c:v>60730.0</c:v>
                </c:pt>
                <c:pt idx="24215">
                  <c:v>54196.0</c:v>
                </c:pt>
                <c:pt idx="24216">
                  <c:v>53631.0</c:v>
                </c:pt>
                <c:pt idx="24217">
                  <c:v>56604.0</c:v>
                </c:pt>
                <c:pt idx="24218">
                  <c:v>52012.0</c:v>
                </c:pt>
                <c:pt idx="24219">
                  <c:v>47365.0</c:v>
                </c:pt>
                <c:pt idx="24220">
                  <c:v>47273.0</c:v>
                </c:pt>
                <c:pt idx="24221">
                  <c:v>45764.0</c:v>
                </c:pt>
                <c:pt idx="24222">
                  <c:v>53927.0</c:v>
                </c:pt>
                <c:pt idx="24223">
                  <c:v>43342.0</c:v>
                </c:pt>
                <c:pt idx="24224">
                  <c:v>45191.0</c:v>
                </c:pt>
                <c:pt idx="24225">
                  <c:v>46847.0</c:v>
                </c:pt>
                <c:pt idx="24226">
                  <c:v>47967.0</c:v>
                </c:pt>
                <c:pt idx="24227">
                  <c:v>52347.0</c:v>
                </c:pt>
                <c:pt idx="24228">
                  <c:v>58367.0</c:v>
                </c:pt>
                <c:pt idx="24229">
                  <c:v>64637.0</c:v>
                </c:pt>
                <c:pt idx="24230">
                  <c:v>59909.0</c:v>
                </c:pt>
                <c:pt idx="24231">
                  <c:v>57805.0</c:v>
                </c:pt>
                <c:pt idx="24232">
                  <c:v>63822.0</c:v>
                </c:pt>
                <c:pt idx="24233">
                  <c:v>62601.0</c:v>
                </c:pt>
                <c:pt idx="24234">
                  <c:v>59660.0</c:v>
                </c:pt>
                <c:pt idx="24235">
                  <c:v>41873.0</c:v>
                </c:pt>
                <c:pt idx="24236">
                  <c:v>43765.0</c:v>
                </c:pt>
                <c:pt idx="24237">
                  <c:v>43772.0</c:v>
                </c:pt>
                <c:pt idx="24238">
                  <c:v>49153.0</c:v>
                </c:pt>
                <c:pt idx="24239">
                  <c:v>49829.0</c:v>
                </c:pt>
                <c:pt idx="24240">
                  <c:v>45684.0</c:v>
                </c:pt>
                <c:pt idx="24241">
                  <c:v>40374.0</c:v>
                </c:pt>
                <c:pt idx="24242">
                  <c:v>37929.0</c:v>
                </c:pt>
                <c:pt idx="24243">
                  <c:v>41239.0</c:v>
                </c:pt>
                <c:pt idx="24244">
                  <c:v>46442.0</c:v>
                </c:pt>
                <c:pt idx="24245">
                  <c:v>38892.0</c:v>
                </c:pt>
                <c:pt idx="24246">
                  <c:v>37822.0</c:v>
                </c:pt>
                <c:pt idx="24247">
                  <c:v>38903.0</c:v>
                </c:pt>
                <c:pt idx="24248">
                  <c:v>41674.0</c:v>
                </c:pt>
                <c:pt idx="24249">
                  <c:v>41392.0</c:v>
                </c:pt>
                <c:pt idx="24250">
                  <c:v>36912.0</c:v>
                </c:pt>
                <c:pt idx="24251">
                  <c:v>30933.0</c:v>
                </c:pt>
                <c:pt idx="24252">
                  <c:v>29722.0</c:v>
                </c:pt>
                <c:pt idx="24253">
                  <c:v>33852.0</c:v>
                </c:pt>
                <c:pt idx="24254">
                  <c:v>36844.0</c:v>
                </c:pt>
                <c:pt idx="24255">
                  <c:v>32956.0</c:v>
                </c:pt>
                <c:pt idx="24256">
                  <c:v>31152.0</c:v>
                </c:pt>
                <c:pt idx="24257">
                  <c:v>26277.0</c:v>
                </c:pt>
                <c:pt idx="24258">
                  <c:v>26282.0</c:v>
                </c:pt>
                <c:pt idx="24259">
                  <c:v>26165.0</c:v>
                </c:pt>
                <c:pt idx="24260">
                  <c:v>27958.0</c:v>
                </c:pt>
                <c:pt idx="24261">
                  <c:v>35510.0</c:v>
                </c:pt>
                <c:pt idx="24262">
                  <c:v>36470.0</c:v>
                </c:pt>
                <c:pt idx="24263">
                  <c:v>39330.0</c:v>
                </c:pt>
                <c:pt idx="24264">
                  <c:v>41361.0</c:v>
                </c:pt>
                <c:pt idx="24265">
                  <c:v>44208.0</c:v>
                </c:pt>
                <c:pt idx="24266">
                  <c:v>47640.0</c:v>
                </c:pt>
                <c:pt idx="24267">
                  <c:v>46359.0</c:v>
                </c:pt>
                <c:pt idx="24268">
                  <c:v>51782.0</c:v>
                </c:pt>
                <c:pt idx="24269">
                  <c:v>51791.0</c:v>
                </c:pt>
                <c:pt idx="24270">
                  <c:v>51098.0</c:v>
                </c:pt>
                <c:pt idx="24271">
                  <c:v>53566.0</c:v>
                </c:pt>
                <c:pt idx="24272">
                  <c:v>57469.0</c:v>
                </c:pt>
                <c:pt idx="24273">
                  <c:v>56765.0</c:v>
                </c:pt>
                <c:pt idx="24274">
                  <c:v>46732.0</c:v>
                </c:pt>
                <c:pt idx="24275">
                  <c:v>47142.0</c:v>
                </c:pt>
                <c:pt idx="24276">
                  <c:v>45151.0</c:v>
                </c:pt>
                <c:pt idx="24277">
                  <c:v>42127.0</c:v>
                </c:pt>
                <c:pt idx="24278">
                  <c:v>40792.0</c:v>
                </c:pt>
                <c:pt idx="24279">
                  <c:v>37415.0</c:v>
                </c:pt>
                <c:pt idx="24280">
                  <c:v>39134.0</c:v>
                </c:pt>
                <c:pt idx="24281">
                  <c:v>33724.0</c:v>
                </c:pt>
                <c:pt idx="24282">
                  <c:v>33364.0</c:v>
                </c:pt>
                <c:pt idx="24283">
                  <c:v>39220.0</c:v>
                </c:pt>
                <c:pt idx="24284">
                  <c:v>38292.0</c:v>
                </c:pt>
                <c:pt idx="24285">
                  <c:v>34697.0</c:v>
                </c:pt>
                <c:pt idx="24286">
                  <c:v>32537.0</c:v>
                </c:pt>
                <c:pt idx="24287">
                  <c:v>31711.0</c:v>
                </c:pt>
                <c:pt idx="24288">
                  <c:v>29696.0</c:v>
                </c:pt>
                <c:pt idx="24289">
                  <c:v>30401.0</c:v>
                </c:pt>
                <c:pt idx="24290">
                  <c:v>37272.0</c:v>
                </c:pt>
                <c:pt idx="24291">
                  <c:v>35379.0</c:v>
                </c:pt>
                <c:pt idx="24292">
                  <c:v>32563.0</c:v>
                </c:pt>
                <c:pt idx="24293">
                  <c:v>29796.0</c:v>
                </c:pt>
                <c:pt idx="24294">
                  <c:v>28758.0</c:v>
                </c:pt>
                <c:pt idx="24295">
                  <c:v>31813.0</c:v>
                </c:pt>
                <c:pt idx="24296">
                  <c:v>27337.0</c:v>
                </c:pt>
                <c:pt idx="24297">
                  <c:v>28681.0</c:v>
                </c:pt>
                <c:pt idx="24298">
                  <c:v>30301.0</c:v>
                </c:pt>
                <c:pt idx="24299">
                  <c:v>29851.0</c:v>
                </c:pt>
                <c:pt idx="24300">
                  <c:v>32190.0</c:v>
                </c:pt>
                <c:pt idx="24301">
                  <c:v>31154.0</c:v>
                </c:pt>
                <c:pt idx="24302">
                  <c:v>32801.0</c:v>
                </c:pt>
                <c:pt idx="24303">
                  <c:v>26533.0</c:v>
                </c:pt>
                <c:pt idx="24304">
                  <c:v>33260.0</c:v>
                </c:pt>
                <c:pt idx="24305">
                  <c:v>32517.0</c:v>
                </c:pt>
                <c:pt idx="24306">
                  <c:v>31158.0</c:v>
                </c:pt>
                <c:pt idx="24307">
                  <c:v>32331.0</c:v>
                </c:pt>
                <c:pt idx="24308">
                  <c:v>28996.0</c:v>
                </c:pt>
                <c:pt idx="24309">
                  <c:v>31960.0</c:v>
                </c:pt>
                <c:pt idx="24310">
                  <c:v>29124.0</c:v>
                </c:pt>
                <c:pt idx="24311">
                  <c:v>28009.0</c:v>
                </c:pt>
                <c:pt idx="24312">
                  <c:v>30378.0</c:v>
                </c:pt>
                <c:pt idx="24313">
                  <c:v>32359.0</c:v>
                </c:pt>
                <c:pt idx="24314">
                  <c:v>34480.0</c:v>
                </c:pt>
                <c:pt idx="24315">
                  <c:v>36113.0</c:v>
                </c:pt>
                <c:pt idx="24316">
                  <c:v>37111.0</c:v>
                </c:pt>
                <c:pt idx="24317">
                  <c:v>31893.0</c:v>
                </c:pt>
                <c:pt idx="24318">
                  <c:v>34764.0</c:v>
                </c:pt>
                <c:pt idx="24319">
                  <c:v>34855.0</c:v>
                </c:pt>
                <c:pt idx="24320">
                  <c:v>33711.0</c:v>
                </c:pt>
                <c:pt idx="24321">
                  <c:v>33330.0</c:v>
                </c:pt>
                <c:pt idx="24322">
                  <c:v>28879.0</c:v>
                </c:pt>
                <c:pt idx="24323">
                  <c:v>28651.0</c:v>
                </c:pt>
                <c:pt idx="24324">
                  <c:v>31661.0</c:v>
                </c:pt>
                <c:pt idx="24325">
                  <c:v>30756.0</c:v>
                </c:pt>
                <c:pt idx="24326">
                  <c:v>29935.0</c:v>
                </c:pt>
                <c:pt idx="24327">
                  <c:v>31375.0</c:v>
                </c:pt>
                <c:pt idx="24328">
                  <c:v>27378.0</c:v>
                </c:pt>
                <c:pt idx="24329">
                  <c:v>25517.0</c:v>
                </c:pt>
                <c:pt idx="24330">
                  <c:v>26237.0</c:v>
                </c:pt>
                <c:pt idx="24331">
                  <c:v>30281.0</c:v>
                </c:pt>
                <c:pt idx="24332">
                  <c:v>35297.0</c:v>
                </c:pt>
                <c:pt idx="24333">
                  <c:v>36461.0</c:v>
                </c:pt>
                <c:pt idx="24334">
                  <c:v>38597.0</c:v>
                </c:pt>
                <c:pt idx="24335">
                  <c:v>38307.0</c:v>
                </c:pt>
                <c:pt idx="24336">
                  <c:v>40530.0</c:v>
                </c:pt>
                <c:pt idx="24337">
                  <c:v>37615.0</c:v>
                </c:pt>
                <c:pt idx="24338">
                  <c:v>36984.0</c:v>
                </c:pt>
                <c:pt idx="24339">
                  <c:v>32988.0</c:v>
                </c:pt>
                <c:pt idx="24340">
                  <c:v>28276.0</c:v>
                </c:pt>
                <c:pt idx="24341">
                  <c:v>30068.0</c:v>
                </c:pt>
                <c:pt idx="24342">
                  <c:v>30041.0</c:v>
                </c:pt>
                <c:pt idx="24343">
                  <c:v>32780.0</c:v>
                </c:pt>
                <c:pt idx="24344">
                  <c:v>30156.0</c:v>
                </c:pt>
                <c:pt idx="24345">
                  <c:v>27688.0</c:v>
                </c:pt>
                <c:pt idx="24346">
                  <c:v>27247.0</c:v>
                </c:pt>
                <c:pt idx="24347">
                  <c:v>30044.0</c:v>
                </c:pt>
                <c:pt idx="24348">
                  <c:v>30694.0</c:v>
                </c:pt>
                <c:pt idx="24349">
                  <c:v>28507.0</c:v>
                </c:pt>
                <c:pt idx="24350">
                  <c:v>31579.0</c:v>
                </c:pt>
                <c:pt idx="24351">
                  <c:v>32126.0</c:v>
                </c:pt>
                <c:pt idx="24352">
                  <c:v>33954.0</c:v>
                </c:pt>
                <c:pt idx="24353">
                  <c:v>35586.0</c:v>
                </c:pt>
                <c:pt idx="24354">
                  <c:v>34215.0</c:v>
                </c:pt>
                <c:pt idx="24355">
                  <c:v>34653.0</c:v>
                </c:pt>
                <c:pt idx="24356">
                  <c:v>33868.0</c:v>
                </c:pt>
                <c:pt idx="24357">
                  <c:v>32215.0</c:v>
                </c:pt>
                <c:pt idx="24358">
                  <c:v>50334.0</c:v>
                </c:pt>
                <c:pt idx="24359">
                  <c:v>53551.0</c:v>
                </c:pt>
                <c:pt idx="24360">
                  <c:v>50644.0</c:v>
                </c:pt>
                <c:pt idx="24361">
                  <c:v>49835.0</c:v>
                </c:pt>
                <c:pt idx="24362">
                  <c:v>50747.0</c:v>
                </c:pt>
                <c:pt idx="24363">
                  <c:v>46791.0</c:v>
                </c:pt>
                <c:pt idx="24364">
                  <c:v>51832.0</c:v>
                </c:pt>
                <c:pt idx="24365">
                  <c:v>50877.0</c:v>
                </c:pt>
                <c:pt idx="24366">
                  <c:v>49397.0</c:v>
                </c:pt>
                <c:pt idx="24367">
                  <c:v>48589.0</c:v>
                </c:pt>
                <c:pt idx="24368">
                  <c:v>50962.0</c:v>
                </c:pt>
                <c:pt idx="24369">
                  <c:v>47638.0</c:v>
                </c:pt>
                <c:pt idx="24370">
                  <c:v>45680.0</c:v>
                </c:pt>
                <c:pt idx="24371">
                  <c:v>24764.0</c:v>
                </c:pt>
                <c:pt idx="24372">
                  <c:v>23671.0</c:v>
                </c:pt>
                <c:pt idx="24373">
                  <c:v>21538.0</c:v>
                </c:pt>
                <c:pt idx="24374">
                  <c:v>26246.0</c:v>
                </c:pt>
                <c:pt idx="24375">
                  <c:v>31834.0</c:v>
                </c:pt>
                <c:pt idx="24376">
                  <c:v>33754.0</c:v>
                </c:pt>
                <c:pt idx="24377">
                  <c:v>34854.0</c:v>
                </c:pt>
                <c:pt idx="24378">
                  <c:v>35361.0</c:v>
                </c:pt>
                <c:pt idx="24379">
                  <c:v>38931.0</c:v>
                </c:pt>
                <c:pt idx="24380">
                  <c:v>40158.0</c:v>
                </c:pt>
                <c:pt idx="24381">
                  <c:v>40098.0</c:v>
                </c:pt>
                <c:pt idx="24382">
                  <c:v>40094.0</c:v>
                </c:pt>
                <c:pt idx="24383">
                  <c:v>42049.0</c:v>
                </c:pt>
                <c:pt idx="24384">
                  <c:v>43143.0</c:v>
                </c:pt>
                <c:pt idx="24385">
                  <c:v>40543.0</c:v>
                </c:pt>
                <c:pt idx="24386">
                  <c:v>41380.0</c:v>
                </c:pt>
                <c:pt idx="24387">
                  <c:v>39832.0</c:v>
                </c:pt>
                <c:pt idx="24388">
                  <c:v>34208.0</c:v>
                </c:pt>
                <c:pt idx="24389">
                  <c:v>31591.0</c:v>
                </c:pt>
                <c:pt idx="24390">
                  <c:v>24619.0</c:v>
                </c:pt>
                <c:pt idx="24391">
                  <c:v>24728.0</c:v>
                </c:pt>
                <c:pt idx="24392">
                  <c:v>27525.0</c:v>
                </c:pt>
                <c:pt idx="24393">
                  <c:v>25458.0</c:v>
                </c:pt>
                <c:pt idx="24394">
                  <c:v>25158.0</c:v>
                </c:pt>
                <c:pt idx="24395">
                  <c:v>24946.0</c:v>
                </c:pt>
                <c:pt idx="24396">
                  <c:v>26734.0</c:v>
                </c:pt>
                <c:pt idx="24397">
                  <c:v>29149.0</c:v>
                </c:pt>
                <c:pt idx="24398">
                  <c:v>29866.0</c:v>
                </c:pt>
                <c:pt idx="24399">
                  <c:v>32177.0</c:v>
                </c:pt>
                <c:pt idx="24400">
                  <c:v>30290.0</c:v>
                </c:pt>
                <c:pt idx="24401">
                  <c:v>30909.0</c:v>
                </c:pt>
                <c:pt idx="24402">
                  <c:v>32930.0</c:v>
                </c:pt>
                <c:pt idx="24403">
                  <c:v>32318.0</c:v>
                </c:pt>
                <c:pt idx="24404">
                  <c:v>30920.0</c:v>
                </c:pt>
                <c:pt idx="24405">
                  <c:v>25600.0</c:v>
                </c:pt>
                <c:pt idx="24406">
                  <c:v>34639.0</c:v>
                </c:pt>
                <c:pt idx="24407">
                  <c:v>35723.0</c:v>
                </c:pt>
                <c:pt idx="24408">
                  <c:v>36767.0</c:v>
                </c:pt>
                <c:pt idx="24409">
                  <c:v>32051.0</c:v>
                </c:pt>
                <c:pt idx="24410">
                  <c:v>29091.0</c:v>
                </c:pt>
                <c:pt idx="24411">
                  <c:v>29983.0</c:v>
                </c:pt>
                <c:pt idx="24412">
                  <c:v>27519.0</c:v>
                </c:pt>
                <c:pt idx="24413">
                  <c:v>29337.0</c:v>
                </c:pt>
                <c:pt idx="24414">
                  <c:v>28899.0</c:v>
                </c:pt>
                <c:pt idx="24415">
                  <c:v>41255.0</c:v>
                </c:pt>
                <c:pt idx="24416">
                  <c:v>42451.0</c:v>
                </c:pt>
                <c:pt idx="24417">
                  <c:v>47415.0</c:v>
                </c:pt>
                <c:pt idx="24418">
                  <c:v>56251.0</c:v>
                </c:pt>
                <c:pt idx="24419">
                  <c:v>50375.0</c:v>
                </c:pt>
                <c:pt idx="24420">
                  <c:v>52722.0</c:v>
                </c:pt>
                <c:pt idx="24421">
                  <c:v>56571.0</c:v>
                </c:pt>
                <c:pt idx="24422">
                  <c:v>61562.0</c:v>
                </c:pt>
                <c:pt idx="24423">
                  <c:v>65027.0</c:v>
                </c:pt>
                <c:pt idx="24424">
                  <c:v>64215.0</c:v>
                </c:pt>
                <c:pt idx="24425">
                  <c:v>71322.0</c:v>
                </c:pt>
                <c:pt idx="24426">
                  <c:v>72095.0</c:v>
                </c:pt>
                <c:pt idx="24427">
                  <c:v>71130.0</c:v>
                </c:pt>
                <c:pt idx="24428">
                  <c:v>58314.0</c:v>
                </c:pt>
                <c:pt idx="24429">
                  <c:v>57734.0</c:v>
                </c:pt>
                <c:pt idx="24430">
                  <c:v>56510.0</c:v>
                </c:pt>
                <c:pt idx="24431">
                  <c:v>57850.0</c:v>
                </c:pt>
                <c:pt idx="24432">
                  <c:v>55126.0</c:v>
                </c:pt>
                <c:pt idx="24433">
                  <c:v>50540.0</c:v>
                </c:pt>
                <c:pt idx="24434">
                  <c:v>47408.0</c:v>
                </c:pt>
                <c:pt idx="24435">
                  <c:v>41934.0</c:v>
                </c:pt>
                <c:pt idx="24436">
                  <c:v>42254.0</c:v>
                </c:pt>
                <c:pt idx="24437">
                  <c:v>42158.0</c:v>
                </c:pt>
                <c:pt idx="24438">
                  <c:v>43604.0</c:v>
                </c:pt>
                <c:pt idx="24439">
                  <c:v>45368.0</c:v>
                </c:pt>
                <c:pt idx="24440">
                  <c:v>49788.0</c:v>
                </c:pt>
                <c:pt idx="24441">
                  <c:v>54105.0</c:v>
                </c:pt>
                <c:pt idx="24442">
                  <c:v>57984.0</c:v>
                </c:pt>
                <c:pt idx="24443">
                  <c:v>54309.0</c:v>
                </c:pt>
                <c:pt idx="24444">
                  <c:v>45001.0</c:v>
                </c:pt>
                <c:pt idx="24445">
                  <c:v>48242.0</c:v>
                </c:pt>
                <c:pt idx="24446">
                  <c:v>50605.0</c:v>
                </c:pt>
                <c:pt idx="24447">
                  <c:v>52209.0</c:v>
                </c:pt>
                <c:pt idx="24448">
                  <c:v>52720.0</c:v>
                </c:pt>
                <c:pt idx="24449">
                  <c:v>48830.0</c:v>
                </c:pt>
                <c:pt idx="24450">
                  <c:v>56589.0</c:v>
                </c:pt>
                <c:pt idx="24451">
                  <c:v>55296.0</c:v>
                </c:pt>
                <c:pt idx="24452">
                  <c:v>52132.0</c:v>
                </c:pt>
                <c:pt idx="24453">
                  <c:v>51599.0</c:v>
                </c:pt>
                <c:pt idx="24454">
                  <c:v>48338.0</c:v>
                </c:pt>
                <c:pt idx="24455">
                  <c:v>44028.0</c:v>
                </c:pt>
                <c:pt idx="24456">
                  <c:v>45472.0</c:v>
                </c:pt>
                <c:pt idx="24457">
                  <c:v>44908.0</c:v>
                </c:pt>
                <c:pt idx="24458">
                  <c:v>44558.0</c:v>
                </c:pt>
                <c:pt idx="24459">
                  <c:v>41594.0</c:v>
                </c:pt>
                <c:pt idx="24460">
                  <c:v>39209.0</c:v>
                </c:pt>
                <c:pt idx="24461">
                  <c:v>42592.0</c:v>
                </c:pt>
                <c:pt idx="24462">
                  <c:v>42717.0</c:v>
                </c:pt>
                <c:pt idx="24463">
                  <c:v>33878.0</c:v>
                </c:pt>
                <c:pt idx="24464">
                  <c:v>25930.0</c:v>
                </c:pt>
                <c:pt idx="24465">
                  <c:v>23838.0</c:v>
                </c:pt>
                <c:pt idx="24466">
                  <c:v>19647.0</c:v>
                </c:pt>
                <c:pt idx="24467">
                  <c:v>21372.0</c:v>
                </c:pt>
                <c:pt idx="24468">
                  <c:v>22155.0</c:v>
                </c:pt>
                <c:pt idx="24469">
                  <c:v>23562.0</c:v>
                </c:pt>
                <c:pt idx="24470">
                  <c:v>24090.0</c:v>
                </c:pt>
                <c:pt idx="24471">
                  <c:v>22906.0</c:v>
                </c:pt>
                <c:pt idx="24472">
                  <c:v>26882.0</c:v>
                </c:pt>
                <c:pt idx="24473">
                  <c:v>25339.0</c:v>
                </c:pt>
                <c:pt idx="24474">
                  <c:v>24375.0</c:v>
                </c:pt>
                <c:pt idx="24475">
                  <c:v>25743.0</c:v>
                </c:pt>
                <c:pt idx="24476">
                  <c:v>27623.0</c:v>
                </c:pt>
                <c:pt idx="24477">
                  <c:v>37014.0</c:v>
                </c:pt>
                <c:pt idx="24478">
                  <c:v>43590.0</c:v>
                </c:pt>
                <c:pt idx="24479">
                  <c:v>44691.0</c:v>
                </c:pt>
                <c:pt idx="24480">
                  <c:v>40878.0</c:v>
                </c:pt>
                <c:pt idx="24481">
                  <c:v>40614.0</c:v>
                </c:pt>
                <c:pt idx="24482">
                  <c:v>37586.0</c:v>
                </c:pt>
                <c:pt idx="24483">
                  <c:v>35746.0</c:v>
                </c:pt>
                <c:pt idx="24484">
                  <c:v>34535.0</c:v>
                </c:pt>
                <c:pt idx="24485">
                  <c:v>37395.0</c:v>
                </c:pt>
                <c:pt idx="24486">
                  <c:v>43515.0</c:v>
                </c:pt>
                <c:pt idx="24487">
                  <c:v>41241.0</c:v>
                </c:pt>
                <c:pt idx="24488">
                  <c:v>42333.0</c:v>
                </c:pt>
                <c:pt idx="24489">
                  <c:v>43562.0</c:v>
                </c:pt>
                <c:pt idx="24490">
                  <c:v>34588.0</c:v>
                </c:pt>
                <c:pt idx="24491">
                  <c:v>32696.0</c:v>
                </c:pt>
                <c:pt idx="24492">
                  <c:v>34491.0</c:v>
                </c:pt>
                <c:pt idx="24493">
                  <c:v>36075.0</c:v>
                </c:pt>
                <c:pt idx="24494">
                  <c:v>42862.0</c:v>
                </c:pt>
                <c:pt idx="24495">
                  <c:v>43060.0</c:v>
                </c:pt>
                <c:pt idx="24496">
                  <c:v>45836.0</c:v>
                </c:pt>
                <c:pt idx="24497">
                  <c:v>47596.0</c:v>
                </c:pt>
                <c:pt idx="24498">
                  <c:v>42120.0</c:v>
                </c:pt>
                <c:pt idx="24499">
                  <c:v>39136.0</c:v>
                </c:pt>
                <c:pt idx="24500">
                  <c:v>39238.0</c:v>
                </c:pt>
                <c:pt idx="24501">
                  <c:v>40253.0</c:v>
                </c:pt>
                <c:pt idx="24502">
                  <c:v>37747.0</c:v>
                </c:pt>
                <c:pt idx="24503">
                  <c:v>43811.0</c:v>
                </c:pt>
                <c:pt idx="24504">
                  <c:v>39170.0</c:v>
                </c:pt>
                <c:pt idx="24505">
                  <c:v>41610.0</c:v>
                </c:pt>
                <c:pt idx="24506">
                  <c:v>50654.0</c:v>
                </c:pt>
                <c:pt idx="24507">
                  <c:v>47324.0</c:v>
                </c:pt>
                <c:pt idx="24508">
                  <c:v>49380.0</c:v>
                </c:pt>
                <c:pt idx="24509">
                  <c:v>47171.0</c:v>
                </c:pt>
                <c:pt idx="24510">
                  <c:v>46459.0</c:v>
                </c:pt>
                <c:pt idx="24511">
                  <c:v>45916.0</c:v>
                </c:pt>
                <c:pt idx="24512">
                  <c:v>42784.0</c:v>
                </c:pt>
                <c:pt idx="24513">
                  <c:v>42492.0</c:v>
                </c:pt>
                <c:pt idx="24514">
                  <c:v>38885.0</c:v>
                </c:pt>
                <c:pt idx="24515">
                  <c:v>40578.0</c:v>
                </c:pt>
                <c:pt idx="24516">
                  <c:v>35109.0</c:v>
                </c:pt>
                <c:pt idx="24517">
                  <c:v>36455.0</c:v>
                </c:pt>
                <c:pt idx="24518">
                  <c:v>31335.0</c:v>
                </c:pt>
                <c:pt idx="24519">
                  <c:v>23299.0</c:v>
                </c:pt>
                <c:pt idx="24520">
                  <c:v>21401.0</c:v>
                </c:pt>
                <c:pt idx="24521">
                  <c:v>20939.0</c:v>
                </c:pt>
                <c:pt idx="24522">
                  <c:v>24756.0</c:v>
                </c:pt>
                <c:pt idx="24523">
                  <c:v>23763.0</c:v>
                </c:pt>
                <c:pt idx="24524">
                  <c:v>23427.0</c:v>
                </c:pt>
                <c:pt idx="24525">
                  <c:v>23234.0</c:v>
                </c:pt>
                <c:pt idx="24526">
                  <c:v>23688.0</c:v>
                </c:pt>
                <c:pt idx="24527">
                  <c:v>28172.0</c:v>
                </c:pt>
                <c:pt idx="24528">
                  <c:v>26937.0</c:v>
                </c:pt>
                <c:pt idx="24529">
                  <c:v>25425.0</c:v>
                </c:pt>
                <c:pt idx="24530">
                  <c:v>28408.0</c:v>
                </c:pt>
                <c:pt idx="24531">
                  <c:v>30600.0</c:v>
                </c:pt>
                <c:pt idx="24532">
                  <c:v>30733.0</c:v>
                </c:pt>
                <c:pt idx="24533">
                  <c:v>32702.0</c:v>
                </c:pt>
                <c:pt idx="24534">
                  <c:v>31124.0</c:v>
                </c:pt>
                <c:pt idx="24535">
                  <c:v>31715.0</c:v>
                </c:pt>
                <c:pt idx="24536">
                  <c:v>36855.0</c:v>
                </c:pt>
                <c:pt idx="24537">
                  <c:v>43390.0</c:v>
                </c:pt>
                <c:pt idx="24538">
                  <c:v>51863.0</c:v>
                </c:pt>
                <c:pt idx="24539">
                  <c:v>54854.0</c:v>
                </c:pt>
                <c:pt idx="24540">
                  <c:v>57177.0</c:v>
                </c:pt>
                <c:pt idx="24541">
                  <c:v>59048.0</c:v>
                </c:pt>
                <c:pt idx="24542">
                  <c:v>59807.0</c:v>
                </c:pt>
                <c:pt idx="24543">
                  <c:v>55096.0</c:v>
                </c:pt>
                <c:pt idx="24544">
                  <c:v>53900.0</c:v>
                </c:pt>
                <c:pt idx="24545">
                  <c:v>51835.0</c:v>
                </c:pt>
                <c:pt idx="24546">
                  <c:v>47627.0</c:v>
                </c:pt>
                <c:pt idx="24547">
                  <c:v>51586.0</c:v>
                </c:pt>
                <c:pt idx="24548">
                  <c:v>46963.0</c:v>
                </c:pt>
                <c:pt idx="24549">
                  <c:v>41593.0</c:v>
                </c:pt>
                <c:pt idx="24550">
                  <c:v>35769.0</c:v>
                </c:pt>
                <c:pt idx="24551">
                  <c:v>28906.0</c:v>
                </c:pt>
                <c:pt idx="24552">
                  <c:v>25785.0</c:v>
                </c:pt>
                <c:pt idx="24553">
                  <c:v>19034.0</c:v>
                </c:pt>
                <c:pt idx="24554">
                  <c:v>16474.0</c:v>
                </c:pt>
                <c:pt idx="24555">
                  <c:v>20458.0</c:v>
                </c:pt>
                <c:pt idx="24556">
                  <c:v>24821.0</c:v>
                </c:pt>
                <c:pt idx="24557">
                  <c:v>24077.0</c:v>
                </c:pt>
                <c:pt idx="24558">
                  <c:v>23257.0</c:v>
                </c:pt>
                <c:pt idx="24559">
                  <c:v>23562.0</c:v>
                </c:pt>
                <c:pt idx="24560">
                  <c:v>22371.0</c:v>
                </c:pt>
                <c:pt idx="24561">
                  <c:v>22610.0</c:v>
                </c:pt>
                <c:pt idx="24562">
                  <c:v>22137.0</c:v>
                </c:pt>
                <c:pt idx="24563">
                  <c:v>25085.0</c:v>
                </c:pt>
                <c:pt idx="24564">
                  <c:v>25652.0</c:v>
                </c:pt>
                <c:pt idx="24565">
                  <c:v>26505.0</c:v>
                </c:pt>
                <c:pt idx="24566">
                  <c:v>26281.0</c:v>
                </c:pt>
                <c:pt idx="24567">
                  <c:v>26264.0</c:v>
                </c:pt>
                <c:pt idx="24568">
                  <c:v>21688.0</c:v>
                </c:pt>
                <c:pt idx="24569">
                  <c:v>17605.0</c:v>
                </c:pt>
                <c:pt idx="24570">
                  <c:v>19062.0</c:v>
                </c:pt>
                <c:pt idx="24571">
                  <c:v>21354.0</c:v>
                </c:pt>
                <c:pt idx="24572">
                  <c:v>21861.0</c:v>
                </c:pt>
                <c:pt idx="24573">
                  <c:v>24904.0</c:v>
                </c:pt>
                <c:pt idx="24574">
                  <c:v>26314.0</c:v>
                </c:pt>
                <c:pt idx="24575">
                  <c:v>26205.0</c:v>
                </c:pt>
                <c:pt idx="24576">
                  <c:v>25368.0</c:v>
                </c:pt>
                <c:pt idx="24577">
                  <c:v>34128.0</c:v>
                </c:pt>
                <c:pt idx="24578">
                  <c:v>35127.0</c:v>
                </c:pt>
                <c:pt idx="24579">
                  <c:v>35608.0</c:v>
                </c:pt>
                <c:pt idx="24580">
                  <c:v>37393.0</c:v>
                </c:pt>
                <c:pt idx="24581">
                  <c:v>37798.0</c:v>
                </c:pt>
                <c:pt idx="24582">
                  <c:v>39565.0</c:v>
                </c:pt>
                <c:pt idx="24583">
                  <c:v>41924.0</c:v>
                </c:pt>
                <c:pt idx="24584">
                  <c:v>44832.0</c:v>
                </c:pt>
                <c:pt idx="24585">
                  <c:v>46260.0</c:v>
                </c:pt>
                <c:pt idx="24586">
                  <c:v>41015.0</c:v>
                </c:pt>
                <c:pt idx="24587">
                  <c:v>41025.0</c:v>
                </c:pt>
                <c:pt idx="24588">
                  <c:v>42714.0</c:v>
                </c:pt>
                <c:pt idx="24589">
                  <c:v>41187.0</c:v>
                </c:pt>
                <c:pt idx="24590">
                  <c:v>32402.0</c:v>
                </c:pt>
                <c:pt idx="24591">
                  <c:v>33899.0</c:v>
                </c:pt>
                <c:pt idx="24592">
                  <c:v>34147.0</c:v>
                </c:pt>
                <c:pt idx="24593">
                  <c:v>35499.0</c:v>
                </c:pt>
                <c:pt idx="24594">
                  <c:v>34954.0</c:v>
                </c:pt>
                <c:pt idx="24595">
                  <c:v>33235.0</c:v>
                </c:pt>
                <c:pt idx="24596">
                  <c:v>35140.0</c:v>
                </c:pt>
                <c:pt idx="24597">
                  <c:v>29977.0</c:v>
                </c:pt>
                <c:pt idx="24598">
                  <c:v>28644.0</c:v>
                </c:pt>
                <c:pt idx="24599">
                  <c:v>30645.0</c:v>
                </c:pt>
                <c:pt idx="24600">
                  <c:v>28299.0</c:v>
                </c:pt>
                <c:pt idx="24601">
                  <c:v>28419.0</c:v>
                </c:pt>
                <c:pt idx="24602">
                  <c:v>29044.0</c:v>
                </c:pt>
                <c:pt idx="24603">
                  <c:v>27046.0</c:v>
                </c:pt>
                <c:pt idx="24604">
                  <c:v>23038.0</c:v>
                </c:pt>
                <c:pt idx="24605">
                  <c:v>24621.0</c:v>
                </c:pt>
                <c:pt idx="24606">
                  <c:v>21693.0</c:v>
                </c:pt>
                <c:pt idx="24607">
                  <c:v>25598.0</c:v>
                </c:pt>
                <c:pt idx="24608">
                  <c:v>25829.0</c:v>
                </c:pt>
                <c:pt idx="24609">
                  <c:v>20263.0</c:v>
                </c:pt>
                <c:pt idx="24610">
                  <c:v>28878.0</c:v>
                </c:pt>
                <c:pt idx="24611">
                  <c:v>28735.0</c:v>
                </c:pt>
                <c:pt idx="24612">
                  <c:v>30275.0</c:v>
                </c:pt>
                <c:pt idx="24613">
                  <c:v>32491.0</c:v>
                </c:pt>
                <c:pt idx="24614">
                  <c:v>32326.0</c:v>
                </c:pt>
                <c:pt idx="24615">
                  <c:v>33681.0</c:v>
                </c:pt>
                <c:pt idx="24616">
                  <c:v>34039.0</c:v>
                </c:pt>
                <c:pt idx="24617">
                  <c:v>35670.0</c:v>
                </c:pt>
                <c:pt idx="24618">
                  <c:v>33383.0</c:v>
                </c:pt>
                <c:pt idx="24619">
                  <c:v>33000.0</c:v>
                </c:pt>
                <c:pt idx="24620">
                  <c:v>30340.0</c:v>
                </c:pt>
                <c:pt idx="24621">
                  <c:v>32344.0</c:v>
                </c:pt>
                <c:pt idx="24622">
                  <c:v>33157.0</c:v>
                </c:pt>
                <c:pt idx="24623">
                  <c:v>25964.0</c:v>
                </c:pt>
                <c:pt idx="24624">
                  <c:v>26312.0</c:v>
                </c:pt>
                <c:pt idx="24625">
                  <c:v>23015.0</c:v>
                </c:pt>
                <c:pt idx="24626">
                  <c:v>25545.0</c:v>
                </c:pt>
                <c:pt idx="24627">
                  <c:v>25758.0</c:v>
                </c:pt>
                <c:pt idx="24628">
                  <c:v>24418.0</c:v>
                </c:pt>
                <c:pt idx="24629">
                  <c:v>25899.0</c:v>
                </c:pt>
                <c:pt idx="24630">
                  <c:v>31676.0</c:v>
                </c:pt>
                <c:pt idx="24631">
                  <c:v>33014.0</c:v>
                </c:pt>
                <c:pt idx="24632">
                  <c:v>33689.0</c:v>
                </c:pt>
                <c:pt idx="24633">
                  <c:v>33734.0</c:v>
                </c:pt>
                <c:pt idx="24634">
                  <c:v>32147.0</c:v>
                </c:pt>
                <c:pt idx="24635">
                  <c:v>31195.0</c:v>
                </c:pt>
                <c:pt idx="24636">
                  <c:v>32864.0</c:v>
                </c:pt>
                <c:pt idx="24637">
                  <c:v>41443.0</c:v>
                </c:pt>
                <c:pt idx="24638">
                  <c:v>50896.0</c:v>
                </c:pt>
                <c:pt idx="24639">
                  <c:v>46782.0</c:v>
                </c:pt>
                <c:pt idx="24640">
                  <c:v>46925.0</c:v>
                </c:pt>
                <c:pt idx="24641">
                  <c:v>44089.0</c:v>
                </c:pt>
                <c:pt idx="24642">
                  <c:v>43364.0</c:v>
                </c:pt>
                <c:pt idx="24643">
                  <c:v>37092.0</c:v>
                </c:pt>
                <c:pt idx="24644">
                  <c:v>35672.0</c:v>
                </c:pt>
                <c:pt idx="24645">
                  <c:v>36152.0</c:v>
                </c:pt>
                <c:pt idx="24646">
                  <c:v>35495.0</c:v>
                </c:pt>
                <c:pt idx="24647">
                  <c:v>35645.0</c:v>
                </c:pt>
                <c:pt idx="24648">
                  <c:v>35105.0</c:v>
                </c:pt>
                <c:pt idx="24649">
                  <c:v>34286.0</c:v>
                </c:pt>
                <c:pt idx="24650">
                  <c:v>26796.0</c:v>
                </c:pt>
                <c:pt idx="24651">
                  <c:v>16197.0</c:v>
                </c:pt>
                <c:pt idx="24652">
                  <c:v>15591.0</c:v>
                </c:pt>
                <c:pt idx="24653">
                  <c:v>13332.0</c:v>
                </c:pt>
                <c:pt idx="24654">
                  <c:v>14257.0</c:v>
                </c:pt>
                <c:pt idx="24655">
                  <c:v>14026.0</c:v>
                </c:pt>
                <c:pt idx="24656">
                  <c:v>13630.0</c:v>
                </c:pt>
                <c:pt idx="24657">
                  <c:v>13498.0</c:v>
                </c:pt>
                <c:pt idx="24658">
                  <c:v>12274.0</c:v>
                </c:pt>
                <c:pt idx="24659">
                  <c:v>12691.0</c:v>
                </c:pt>
                <c:pt idx="24660">
                  <c:v>14773.0</c:v>
                </c:pt>
                <c:pt idx="24661">
                  <c:v>16713.0</c:v>
                </c:pt>
                <c:pt idx="24662">
                  <c:v>14321.0</c:v>
                </c:pt>
                <c:pt idx="24663">
                  <c:v>12944.0</c:v>
                </c:pt>
                <c:pt idx="24664">
                  <c:v>13312.0</c:v>
                </c:pt>
                <c:pt idx="24665">
                  <c:v>15268.0</c:v>
                </c:pt>
                <c:pt idx="24666">
                  <c:v>15740.0</c:v>
                </c:pt>
                <c:pt idx="24667">
                  <c:v>15818.0</c:v>
                </c:pt>
                <c:pt idx="24668">
                  <c:v>15335.0</c:v>
                </c:pt>
                <c:pt idx="24669">
                  <c:v>23967.0</c:v>
                </c:pt>
                <c:pt idx="24670">
                  <c:v>24067.0</c:v>
                </c:pt>
                <c:pt idx="24671">
                  <c:v>24687.0</c:v>
                </c:pt>
                <c:pt idx="24672">
                  <c:v>24087.0</c:v>
                </c:pt>
                <c:pt idx="24673">
                  <c:v>23590.0</c:v>
                </c:pt>
                <c:pt idx="24674">
                  <c:v>23085.0</c:v>
                </c:pt>
                <c:pt idx="24675">
                  <c:v>23731.0</c:v>
                </c:pt>
                <c:pt idx="24676">
                  <c:v>23663.0</c:v>
                </c:pt>
                <c:pt idx="24677">
                  <c:v>23802.0</c:v>
                </c:pt>
                <c:pt idx="24678">
                  <c:v>23007.0</c:v>
                </c:pt>
                <c:pt idx="24679">
                  <c:v>26336.0</c:v>
                </c:pt>
                <c:pt idx="24680">
                  <c:v>26570.0</c:v>
                </c:pt>
                <c:pt idx="24681">
                  <c:v>27524.0</c:v>
                </c:pt>
                <c:pt idx="24682">
                  <c:v>20084.0</c:v>
                </c:pt>
                <c:pt idx="24683">
                  <c:v>21153.0</c:v>
                </c:pt>
                <c:pt idx="24684">
                  <c:v>21472.0</c:v>
                </c:pt>
                <c:pt idx="24685">
                  <c:v>21807.0</c:v>
                </c:pt>
                <c:pt idx="24686">
                  <c:v>22127.0</c:v>
                </c:pt>
                <c:pt idx="24687">
                  <c:v>21972.0</c:v>
                </c:pt>
                <c:pt idx="24688">
                  <c:v>22430.0</c:v>
                </c:pt>
                <c:pt idx="24689">
                  <c:v>21742.0</c:v>
                </c:pt>
                <c:pt idx="24690">
                  <c:v>22174.0</c:v>
                </c:pt>
                <c:pt idx="24691">
                  <c:v>22462.0</c:v>
                </c:pt>
                <c:pt idx="24692">
                  <c:v>19577.0</c:v>
                </c:pt>
                <c:pt idx="24693">
                  <c:v>20628.0</c:v>
                </c:pt>
                <c:pt idx="24694">
                  <c:v>20349.0</c:v>
                </c:pt>
                <c:pt idx="24695">
                  <c:v>21232.0</c:v>
                </c:pt>
                <c:pt idx="24696">
                  <c:v>19517.0</c:v>
                </c:pt>
                <c:pt idx="24697">
                  <c:v>20981.0</c:v>
                </c:pt>
                <c:pt idx="24698">
                  <c:v>20996.0</c:v>
                </c:pt>
                <c:pt idx="24699">
                  <c:v>18005.0</c:v>
                </c:pt>
                <c:pt idx="24700">
                  <c:v>16721.0</c:v>
                </c:pt>
                <c:pt idx="24701">
                  <c:v>15652.0</c:v>
                </c:pt>
                <c:pt idx="24702">
                  <c:v>20267.0</c:v>
                </c:pt>
                <c:pt idx="24703">
                  <c:v>20599.0</c:v>
                </c:pt>
                <c:pt idx="24704">
                  <c:v>19076.0</c:v>
                </c:pt>
                <c:pt idx="24705">
                  <c:v>18028.0</c:v>
                </c:pt>
                <c:pt idx="24706">
                  <c:v>15400.0</c:v>
                </c:pt>
                <c:pt idx="24707">
                  <c:v>20259.0</c:v>
                </c:pt>
                <c:pt idx="24708">
                  <c:v>18281.0</c:v>
                </c:pt>
                <c:pt idx="24709">
                  <c:v>22620.0</c:v>
                </c:pt>
                <c:pt idx="24710">
                  <c:v>23961.0</c:v>
                </c:pt>
                <c:pt idx="24711">
                  <c:v>25210.0</c:v>
                </c:pt>
                <c:pt idx="24712">
                  <c:v>25737.0</c:v>
                </c:pt>
                <c:pt idx="24713">
                  <c:v>25952.0</c:v>
                </c:pt>
                <c:pt idx="24714">
                  <c:v>25967.0</c:v>
                </c:pt>
                <c:pt idx="24715">
                  <c:v>23685.0</c:v>
                </c:pt>
                <c:pt idx="24716">
                  <c:v>23325.0</c:v>
                </c:pt>
                <c:pt idx="24717">
                  <c:v>27885.0</c:v>
                </c:pt>
                <c:pt idx="24718">
                  <c:v>36714.0</c:v>
                </c:pt>
                <c:pt idx="24719">
                  <c:v>38395.0</c:v>
                </c:pt>
                <c:pt idx="24720">
                  <c:v>32644.0</c:v>
                </c:pt>
                <c:pt idx="24721">
                  <c:v>32431.0</c:v>
                </c:pt>
                <c:pt idx="24722">
                  <c:v>30266.0</c:v>
                </c:pt>
                <c:pt idx="24723">
                  <c:v>27409.0</c:v>
                </c:pt>
                <c:pt idx="24724">
                  <c:v>25296.0</c:v>
                </c:pt>
                <c:pt idx="24725">
                  <c:v>26740.0</c:v>
                </c:pt>
                <c:pt idx="24726">
                  <c:v>30262.0</c:v>
                </c:pt>
                <c:pt idx="24727">
                  <c:v>30599.0</c:v>
                </c:pt>
                <c:pt idx="24728">
                  <c:v>28005.0</c:v>
                </c:pt>
                <c:pt idx="24729">
                  <c:v>29278.0</c:v>
                </c:pt>
                <c:pt idx="24730">
                  <c:v>25668.0</c:v>
                </c:pt>
                <c:pt idx="24731">
                  <c:v>20242.0</c:v>
                </c:pt>
                <c:pt idx="24732">
                  <c:v>21677.0</c:v>
                </c:pt>
                <c:pt idx="24733">
                  <c:v>22926.0</c:v>
                </c:pt>
                <c:pt idx="24734">
                  <c:v>23050.0</c:v>
                </c:pt>
                <c:pt idx="24735">
                  <c:v>21239.0</c:v>
                </c:pt>
                <c:pt idx="24736">
                  <c:v>21031.0</c:v>
                </c:pt>
                <c:pt idx="24737">
                  <c:v>22585.0</c:v>
                </c:pt>
                <c:pt idx="24738">
                  <c:v>24505.0</c:v>
                </c:pt>
                <c:pt idx="24739">
                  <c:v>22473.0</c:v>
                </c:pt>
                <c:pt idx="24740">
                  <c:v>22921.0</c:v>
                </c:pt>
                <c:pt idx="24741">
                  <c:v>23587.0</c:v>
                </c:pt>
                <c:pt idx="24742">
                  <c:v>23077.0</c:v>
                </c:pt>
                <c:pt idx="24743">
                  <c:v>26191.0</c:v>
                </c:pt>
                <c:pt idx="24744">
                  <c:v>23697.0</c:v>
                </c:pt>
                <c:pt idx="24745">
                  <c:v>20585.0</c:v>
                </c:pt>
                <c:pt idx="24746">
                  <c:v>19961.0</c:v>
                </c:pt>
                <c:pt idx="24747">
                  <c:v>20061.0</c:v>
                </c:pt>
                <c:pt idx="24748">
                  <c:v>22744.0</c:v>
                </c:pt>
                <c:pt idx="24749">
                  <c:v>22769.0</c:v>
                </c:pt>
                <c:pt idx="24750">
                  <c:v>22128.0</c:v>
                </c:pt>
                <c:pt idx="24751">
                  <c:v>22492.0</c:v>
                </c:pt>
                <c:pt idx="24752">
                  <c:v>20868.0</c:v>
                </c:pt>
                <c:pt idx="24753">
                  <c:v>19976.0</c:v>
                </c:pt>
                <c:pt idx="24754">
                  <c:v>19143.0</c:v>
                </c:pt>
                <c:pt idx="24755">
                  <c:v>20436.0</c:v>
                </c:pt>
                <c:pt idx="24756">
                  <c:v>16443.0</c:v>
                </c:pt>
                <c:pt idx="24757">
                  <c:v>18046.0</c:v>
                </c:pt>
                <c:pt idx="24758">
                  <c:v>20347.0</c:v>
                </c:pt>
                <c:pt idx="24759">
                  <c:v>19197.0</c:v>
                </c:pt>
                <c:pt idx="24760">
                  <c:v>20920.0</c:v>
                </c:pt>
                <c:pt idx="24761">
                  <c:v>17908.0</c:v>
                </c:pt>
                <c:pt idx="24762">
                  <c:v>18241.0</c:v>
                </c:pt>
                <c:pt idx="24763">
                  <c:v>18909.0</c:v>
                </c:pt>
                <c:pt idx="24764">
                  <c:v>15430.0</c:v>
                </c:pt>
                <c:pt idx="24765">
                  <c:v>16352.0</c:v>
                </c:pt>
                <c:pt idx="24766">
                  <c:v>17324.0</c:v>
                </c:pt>
                <c:pt idx="24767">
                  <c:v>18272.0</c:v>
                </c:pt>
                <c:pt idx="24768">
                  <c:v>19324.0</c:v>
                </c:pt>
                <c:pt idx="24769">
                  <c:v>19324.0</c:v>
                </c:pt>
                <c:pt idx="24770">
                  <c:v>18673.0</c:v>
                </c:pt>
                <c:pt idx="24771">
                  <c:v>17284.0</c:v>
                </c:pt>
                <c:pt idx="24772">
                  <c:v>18074.0</c:v>
                </c:pt>
                <c:pt idx="24773">
                  <c:v>15938.0</c:v>
                </c:pt>
                <c:pt idx="24774">
                  <c:v>15982.0</c:v>
                </c:pt>
                <c:pt idx="24775">
                  <c:v>15489.0</c:v>
                </c:pt>
                <c:pt idx="24776">
                  <c:v>21981.0</c:v>
                </c:pt>
                <c:pt idx="24777">
                  <c:v>22479.0</c:v>
                </c:pt>
                <c:pt idx="24778">
                  <c:v>22840.0</c:v>
                </c:pt>
                <c:pt idx="24779">
                  <c:v>24469.0</c:v>
                </c:pt>
                <c:pt idx="24780">
                  <c:v>23833.0</c:v>
                </c:pt>
                <c:pt idx="24781">
                  <c:v>21905.0</c:v>
                </c:pt>
                <c:pt idx="24782">
                  <c:v>23130.0</c:v>
                </c:pt>
                <c:pt idx="24783">
                  <c:v>22237.0</c:v>
                </c:pt>
                <c:pt idx="24784">
                  <c:v>21328.0</c:v>
                </c:pt>
                <c:pt idx="24785">
                  <c:v>21183.0</c:v>
                </c:pt>
                <c:pt idx="24786">
                  <c:v>24571.0</c:v>
                </c:pt>
                <c:pt idx="24787">
                  <c:v>29528.0</c:v>
                </c:pt>
                <c:pt idx="24788">
                  <c:v>30284.0</c:v>
                </c:pt>
                <c:pt idx="24789">
                  <c:v>22704.0</c:v>
                </c:pt>
                <c:pt idx="24790">
                  <c:v>27409.0</c:v>
                </c:pt>
                <c:pt idx="24791">
                  <c:v>33365.0</c:v>
                </c:pt>
                <c:pt idx="24792">
                  <c:v>31123.0</c:v>
                </c:pt>
                <c:pt idx="24793">
                  <c:v>32647.0</c:v>
                </c:pt>
                <c:pt idx="24794">
                  <c:v>34179.0</c:v>
                </c:pt>
                <c:pt idx="24795">
                  <c:v>39747.0</c:v>
                </c:pt>
                <c:pt idx="24796">
                  <c:v>39631.0</c:v>
                </c:pt>
                <c:pt idx="24797">
                  <c:v>39795.0</c:v>
                </c:pt>
                <c:pt idx="24798">
                  <c:v>39363.0</c:v>
                </c:pt>
                <c:pt idx="24799">
                  <c:v>36064.0</c:v>
                </c:pt>
                <c:pt idx="24800">
                  <c:v>31389.0</c:v>
                </c:pt>
                <c:pt idx="24801">
                  <c:v>32525.0</c:v>
                </c:pt>
                <c:pt idx="24802">
                  <c:v>43065.0</c:v>
                </c:pt>
                <c:pt idx="24803">
                  <c:v>38894.0</c:v>
                </c:pt>
                <c:pt idx="24804">
                  <c:v>32111.0</c:v>
                </c:pt>
                <c:pt idx="24805">
                  <c:v>31628.0</c:v>
                </c:pt>
                <c:pt idx="24806">
                  <c:v>30403.0</c:v>
                </c:pt>
                <c:pt idx="24807">
                  <c:v>27663.0</c:v>
                </c:pt>
                <c:pt idx="24808">
                  <c:v>21846.0</c:v>
                </c:pt>
                <c:pt idx="24809">
                  <c:v>20869.0</c:v>
                </c:pt>
                <c:pt idx="24810">
                  <c:v>20715.0</c:v>
                </c:pt>
                <c:pt idx="24811">
                  <c:v>22683.0</c:v>
                </c:pt>
                <c:pt idx="24812">
                  <c:v>25122.0</c:v>
                </c:pt>
                <c:pt idx="24813">
                  <c:v>24913.0</c:v>
                </c:pt>
                <c:pt idx="24814">
                  <c:v>24177.0</c:v>
                </c:pt>
                <c:pt idx="24815">
                  <c:v>14761.0</c:v>
                </c:pt>
                <c:pt idx="24816">
                  <c:v>13480.0</c:v>
                </c:pt>
                <c:pt idx="24817">
                  <c:v>14602.0</c:v>
                </c:pt>
                <c:pt idx="24818">
                  <c:v>14695.0</c:v>
                </c:pt>
                <c:pt idx="24819">
                  <c:v>17821.0</c:v>
                </c:pt>
                <c:pt idx="24820">
                  <c:v>17289.0</c:v>
                </c:pt>
                <c:pt idx="24821">
                  <c:v>17706.0</c:v>
                </c:pt>
                <c:pt idx="24822">
                  <c:v>18446.0</c:v>
                </c:pt>
                <c:pt idx="24823">
                  <c:v>18969.0</c:v>
                </c:pt>
                <c:pt idx="24824">
                  <c:v>16885.0</c:v>
                </c:pt>
                <c:pt idx="24825">
                  <c:v>15770.0</c:v>
                </c:pt>
                <c:pt idx="24826">
                  <c:v>15754.0</c:v>
                </c:pt>
                <c:pt idx="24827">
                  <c:v>14077.0</c:v>
                </c:pt>
                <c:pt idx="24828">
                  <c:v>12662.0</c:v>
                </c:pt>
                <c:pt idx="24829">
                  <c:v>13373.0</c:v>
                </c:pt>
                <c:pt idx="24830">
                  <c:v>12398.0</c:v>
                </c:pt>
                <c:pt idx="24831">
                  <c:v>14073.0</c:v>
                </c:pt>
                <c:pt idx="24832">
                  <c:v>13440.0</c:v>
                </c:pt>
                <c:pt idx="24833">
                  <c:v>14593.0</c:v>
                </c:pt>
                <c:pt idx="24834">
                  <c:v>13503.0</c:v>
                </c:pt>
                <c:pt idx="24835">
                  <c:v>15688.0</c:v>
                </c:pt>
                <c:pt idx="24836">
                  <c:v>16579.0</c:v>
                </c:pt>
                <c:pt idx="24837">
                  <c:v>16647.0</c:v>
                </c:pt>
                <c:pt idx="24838">
                  <c:v>14766.0</c:v>
                </c:pt>
                <c:pt idx="24839">
                  <c:v>17682.0</c:v>
                </c:pt>
                <c:pt idx="24840">
                  <c:v>23586.0</c:v>
                </c:pt>
                <c:pt idx="24841">
                  <c:v>25506.0</c:v>
                </c:pt>
                <c:pt idx="24842">
                  <c:v>28230.0</c:v>
                </c:pt>
                <c:pt idx="24843">
                  <c:v>28965.0</c:v>
                </c:pt>
                <c:pt idx="24844">
                  <c:v>30282.0</c:v>
                </c:pt>
                <c:pt idx="24845">
                  <c:v>29299.0</c:v>
                </c:pt>
                <c:pt idx="24846">
                  <c:v>32342.0</c:v>
                </c:pt>
                <c:pt idx="24847">
                  <c:v>35354.0</c:v>
                </c:pt>
                <c:pt idx="24848">
                  <c:v>32695.0</c:v>
                </c:pt>
                <c:pt idx="24849">
                  <c:v>34473.0</c:v>
                </c:pt>
                <c:pt idx="24850">
                  <c:v>35113.0</c:v>
                </c:pt>
                <c:pt idx="24851">
                  <c:v>39094.0</c:v>
                </c:pt>
                <c:pt idx="24852">
                  <c:v>39139.0</c:v>
                </c:pt>
                <c:pt idx="24853">
                  <c:v>38720.0</c:v>
                </c:pt>
                <c:pt idx="24854">
                  <c:v>38939.0</c:v>
                </c:pt>
                <c:pt idx="24855">
                  <c:v>35556.0</c:v>
                </c:pt>
                <c:pt idx="24856">
                  <c:v>35121.0</c:v>
                </c:pt>
                <c:pt idx="24857">
                  <c:v>34145.0</c:v>
                </c:pt>
                <c:pt idx="24858">
                  <c:v>36632.0</c:v>
                </c:pt>
                <c:pt idx="24859">
                  <c:v>32484.0</c:v>
                </c:pt>
                <c:pt idx="24860">
                  <c:v>31677.0</c:v>
                </c:pt>
                <c:pt idx="24861">
                  <c:v>33973.0</c:v>
                </c:pt>
                <c:pt idx="24862">
                  <c:v>31333.0</c:v>
                </c:pt>
                <c:pt idx="24863">
                  <c:v>30454.0</c:v>
                </c:pt>
                <c:pt idx="24864">
                  <c:v>26314.0</c:v>
                </c:pt>
                <c:pt idx="24865">
                  <c:v>25138.0</c:v>
                </c:pt>
                <c:pt idx="24866">
                  <c:v>20209.0</c:v>
                </c:pt>
                <c:pt idx="24867">
                  <c:v>20502.0</c:v>
                </c:pt>
                <c:pt idx="24868">
                  <c:v>25049.0</c:v>
                </c:pt>
                <c:pt idx="24869">
                  <c:v>24317.0</c:v>
                </c:pt>
                <c:pt idx="24870">
                  <c:v>23333.0</c:v>
                </c:pt>
                <c:pt idx="24871">
                  <c:v>21918.0</c:v>
                </c:pt>
                <c:pt idx="24872">
                  <c:v>21590.0</c:v>
                </c:pt>
                <c:pt idx="24873">
                  <c:v>20067.0</c:v>
                </c:pt>
                <c:pt idx="24874">
                  <c:v>18825.0</c:v>
                </c:pt>
                <c:pt idx="24875">
                  <c:v>20219.0</c:v>
                </c:pt>
                <c:pt idx="24876">
                  <c:v>24691.0</c:v>
                </c:pt>
                <c:pt idx="24877">
                  <c:v>24976.0</c:v>
                </c:pt>
                <c:pt idx="24878">
                  <c:v>23096.0</c:v>
                </c:pt>
                <c:pt idx="24879">
                  <c:v>24101.0</c:v>
                </c:pt>
                <c:pt idx="24880">
                  <c:v>27005.0</c:v>
                </c:pt>
                <c:pt idx="24881">
                  <c:v>22670.0</c:v>
                </c:pt>
                <c:pt idx="24882">
                  <c:v>23363.0</c:v>
                </c:pt>
                <c:pt idx="24883">
                  <c:v>23426.0</c:v>
                </c:pt>
                <c:pt idx="24884">
                  <c:v>22129.0</c:v>
                </c:pt>
                <c:pt idx="24885">
                  <c:v>25033.0</c:v>
                </c:pt>
                <c:pt idx="24886">
                  <c:v>24055.0</c:v>
                </c:pt>
                <c:pt idx="24887">
                  <c:v>24897.0</c:v>
                </c:pt>
                <c:pt idx="24888">
                  <c:v>27058.0</c:v>
                </c:pt>
                <c:pt idx="24889">
                  <c:v>25370.0</c:v>
                </c:pt>
                <c:pt idx="24890">
                  <c:v>25260.0</c:v>
                </c:pt>
                <c:pt idx="24891">
                  <c:v>27779.0</c:v>
                </c:pt>
                <c:pt idx="24892">
                  <c:v>29951.0</c:v>
                </c:pt>
                <c:pt idx="24893">
                  <c:v>30894.0</c:v>
                </c:pt>
                <c:pt idx="24894">
                  <c:v>30303.0</c:v>
                </c:pt>
                <c:pt idx="24895">
                  <c:v>29381.0</c:v>
                </c:pt>
                <c:pt idx="24896">
                  <c:v>30278.0</c:v>
                </c:pt>
                <c:pt idx="24897">
                  <c:v>30657.0</c:v>
                </c:pt>
                <c:pt idx="24898">
                  <c:v>34416.0</c:v>
                </c:pt>
                <c:pt idx="24899">
                  <c:v>34973.0</c:v>
                </c:pt>
                <c:pt idx="24900">
                  <c:v>33148.0</c:v>
                </c:pt>
                <c:pt idx="24901">
                  <c:v>29343.0</c:v>
                </c:pt>
                <c:pt idx="24902">
                  <c:v>27983.0</c:v>
                </c:pt>
                <c:pt idx="24903">
                  <c:v>30128.0</c:v>
                </c:pt>
                <c:pt idx="24904">
                  <c:v>30548.0</c:v>
                </c:pt>
                <c:pt idx="24905">
                  <c:v>28444.0</c:v>
                </c:pt>
                <c:pt idx="24906">
                  <c:v>22880.0</c:v>
                </c:pt>
                <c:pt idx="24907">
                  <c:v>22623.0</c:v>
                </c:pt>
                <c:pt idx="24908">
                  <c:v>25593.0</c:v>
                </c:pt>
                <c:pt idx="24909">
                  <c:v>23727.0</c:v>
                </c:pt>
                <c:pt idx="24910">
                  <c:v>23984.0</c:v>
                </c:pt>
                <c:pt idx="24911">
                  <c:v>18410.0</c:v>
                </c:pt>
                <c:pt idx="24912">
                  <c:v>17994.0</c:v>
                </c:pt>
                <c:pt idx="24913">
                  <c:v>18875.0</c:v>
                </c:pt>
                <c:pt idx="24914">
                  <c:v>21152.0</c:v>
                </c:pt>
                <c:pt idx="24915">
                  <c:v>21639.0</c:v>
                </c:pt>
                <c:pt idx="24916">
                  <c:v>21044.0</c:v>
                </c:pt>
                <c:pt idx="24917">
                  <c:v>21188.0</c:v>
                </c:pt>
                <c:pt idx="24918">
                  <c:v>21563.0</c:v>
                </c:pt>
                <c:pt idx="24919">
                  <c:v>20631.0</c:v>
                </c:pt>
                <c:pt idx="24920">
                  <c:v>20984.0</c:v>
                </c:pt>
                <c:pt idx="24921">
                  <c:v>17984.0</c:v>
                </c:pt>
                <c:pt idx="24922">
                  <c:v>21036.0</c:v>
                </c:pt>
                <c:pt idx="24923">
                  <c:v>22049.0</c:v>
                </c:pt>
                <c:pt idx="24924">
                  <c:v>21345.0</c:v>
                </c:pt>
                <c:pt idx="24925">
                  <c:v>23505.0</c:v>
                </c:pt>
                <c:pt idx="24926">
                  <c:v>23180.0</c:v>
                </c:pt>
                <c:pt idx="24927">
                  <c:v>22457.0</c:v>
                </c:pt>
                <c:pt idx="24928">
                  <c:v>22177.0</c:v>
                </c:pt>
                <c:pt idx="24929">
                  <c:v>24271.0</c:v>
                </c:pt>
                <c:pt idx="24930">
                  <c:v>23084.0</c:v>
                </c:pt>
                <c:pt idx="24931">
                  <c:v>20845.0</c:v>
                </c:pt>
                <c:pt idx="24932">
                  <c:v>23478.0</c:v>
                </c:pt>
                <c:pt idx="24933">
                  <c:v>30853.0</c:v>
                </c:pt>
                <c:pt idx="24934">
                  <c:v>33420.0</c:v>
                </c:pt>
                <c:pt idx="24935">
                  <c:v>31224.0</c:v>
                </c:pt>
                <c:pt idx="24936">
                  <c:v>29928.0</c:v>
                </c:pt>
                <c:pt idx="24937">
                  <c:v>30112.0</c:v>
                </c:pt>
                <c:pt idx="24938">
                  <c:v>28812.0</c:v>
                </c:pt>
                <c:pt idx="24939">
                  <c:v>29793.0</c:v>
                </c:pt>
                <c:pt idx="24940">
                  <c:v>31944.0</c:v>
                </c:pt>
                <c:pt idx="24941">
                  <c:v>31297.0</c:v>
                </c:pt>
                <c:pt idx="24942">
                  <c:v>29093.0</c:v>
                </c:pt>
                <c:pt idx="24943">
                  <c:v>27227.0</c:v>
                </c:pt>
                <c:pt idx="24944">
                  <c:v>29259.0</c:v>
                </c:pt>
                <c:pt idx="24945">
                  <c:v>31005.0</c:v>
                </c:pt>
                <c:pt idx="24946">
                  <c:v>31853.0</c:v>
                </c:pt>
                <c:pt idx="24947">
                  <c:v>30345.0</c:v>
                </c:pt>
                <c:pt idx="24948">
                  <c:v>30818.0</c:v>
                </c:pt>
                <c:pt idx="24949">
                  <c:v>28725.0</c:v>
                </c:pt>
                <c:pt idx="24950">
                  <c:v>30560.0</c:v>
                </c:pt>
                <c:pt idx="24951">
                  <c:v>32991.0</c:v>
                </c:pt>
                <c:pt idx="24952">
                  <c:v>35538.0</c:v>
                </c:pt>
                <c:pt idx="24953">
                  <c:v>35466.0</c:v>
                </c:pt>
                <c:pt idx="24954">
                  <c:v>35529.0</c:v>
                </c:pt>
                <c:pt idx="24955">
                  <c:v>34826.0</c:v>
                </c:pt>
                <c:pt idx="24956">
                  <c:v>37339.0</c:v>
                </c:pt>
                <c:pt idx="24957">
                  <c:v>37574.0</c:v>
                </c:pt>
                <c:pt idx="24958">
                  <c:v>36764.0</c:v>
                </c:pt>
                <c:pt idx="24959">
                  <c:v>28460.0</c:v>
                </c:pt>
                <c:pt idx="24960">
                  <c:v>28331.0</c:v>
                </c:pt>
                <c:pt idx="24961">
                  <c:v>28523.0</c:v>
                </c:pt>
                <c:pt idx="24962">
                  <c:v>29672.0</c:v>
                </c:pt>
                <c:pt idx="24963">
                  <c:v>29664.0</c:v>
                </c:pt>
                <c:pt idx="24964">
                  <c:v>27053.0</c:v>
                </c:pt>
                <c:pt idx="24965">
                  <c:v>29298.0</c:v>
                </c:pt>
                <c:pt idx="24966">
                  <c:v>28730.0</c:v>
                </c:pt>
                <c:pt idx="24967">
                  <c:v>28237.0</c:v>
                </c:pt>
                <c:pt idx="24968">
                  <c:v>27500.0</c:v>
                </c:pt>
                <c:pt idx="24969">
                  <c:v>29021.0</c:v>
                </c:pt>
                <c:pt idx="24970">
                  <c:v>28865.0</c:v>
                </c:pt>
                <c:pt idx="24971">
                  <c:v>25969.0</c:v>
                </c:pt>
                <c:pt idx="24972">
                  <c:v>27074.0</c:v>
                </c:pt>
                <c:pt idx="24973">
                  <c:v>26403.0</c:v>
                </c:pt>
                <c:pt idx="24974">
                  <c:v>26142.0</c:v>
                </c:pt>
                <c:pt idx="24975">
                  <c:v>25169.0</c:v>
                </c:pt>
                <c:pt idx="24976">
                  <c:v>24774.0</c:v>
                </c:pt>
                <c:pt idx="24977">
                  <c:v>23965.0</c:v>
                </c:pt>
                <c:pt idx="24978">
                  <c:v>18736.0</c:v>
                </c:pt>
                <c:pt idx="24979">
                  <c:v>15984.0</c:v>
                </c:pt>
                <c:pt idx="24980">
                  <c:v>16950.0</c:v>
                </c:pt>
                <c:pt idx="24981">
                  <c:v>20758.0</c:v>
                </c:pt>
                <c:pt idx="24982">
                  <c:v>20320.0</c:v>
                </c:pt>
                <c:pt idx="24983">
                  <c:v>19033.0</c:v>
                </c:pt>
                <c:pt idx="24984">
                  <c:v>18984.0</c:v>
                </c:pt>
                <c:pt idx="24985">
                  <c:v>19011.0</c:v>
                </c:pt>
                <c:pt idx="24986">
                  <c:v>21219.0</c:v>
                </c:pt>
                <c:pt idx="24987">
                  <c:v>23617.0</c:v>
                </c:pt>
                <c:pt idx="24988">
                  <c:v>24425.0</c:v>
                </c:pt>
                <c:pt idx="24989">
                  <c:v>23436.0</c:v>
                </c:pt>
                <c:pt idx="24990">
                  <c:v>27281.0</c:v>
                </c:pt>
                <c:pt idx="24991">
                  <c:v>29133.0</c:v>
                </c:pt>
                <c:pt idx="24992">
                  <c:v>28773.0</c:v>
                </c:pt>
                <c:pt idx="24993">
                  <c:v>27741.0</c:v>
                </c:pt>
                <c:pt idx="24994">
                  <c:v>26750.0</c:v>
                </c:pt>
                <c:pt idx="24995">
                  <c:v>25394.0</c:v>
                </c:pt>
                <c:pt idx="24996">
                  <c:v>25250.0</c:v>
                </c:pt>
                <c:pt idx="24997">
                  <c:v>28626.0</c:v>
                </c:pt>
                <c:pt idx="24998">
                  <c:v>28034.0</c:v>
                </c:pt>
                <c:pt idx="24999">
                  <c:v>25553.0</c:v>
                </c:pt>
                <c:pt idx="25000">
                  <c:v>22712.0</c:v>
                </c:pt>
                <c:pt idx="25001">
                  <c:v>24611.0</c:v>
                </c:pt>
                <c:pt idx="25002">
                  <c:v>24904.0</c:v>
                </c:pt>
                <c:pt idx="25003">
                  <c:v>21168.0</c:v>
                </c:pt>
                <c:pt idx="25004">
                  <c:v>18052.0</c:v>
                </c:pt>
                <c:pt idx="25005">
                  <c:v>19677.0</c:v>
                </c:pt>
                <c:pt idx="25006">
                  <c:v>24661.0</c:v>
                </c:pt>
                <c:pt idx="25007">
                  <c:v>22770.0</c:v>
                </c:pt>
                <c:pt idx="25008">
                  <c:v>23955.0</c:v>
                </c:pt>
                <c:pt idx="25009">
                  <c:v>23671.0</c:v>
                </c:pt>
                <c:pt idx="25010">
                  <c:v>20290.0</c:v>
                </c:pt>
                <c:pt idx="25011">
                  <c:v>25865.0</c:v>
                </c:pt>
                <c:pt idx="25012">
                  <c:v>29103.0</c:v>
                </c:pt>
                <c:pt idx="25013">
                  <c:v>28883.0</c:v>
                </c:pt>
                <c:pt idx="25014">
                  <c:v>32443.0</c:v>
                </c:pt>
                <c:pt idx="25015">
                  <c:v>35555.0</c:v>
                </c:pt>
                <c:pt idx="25016">
                  <c:v>36115.0</c:v>
                </c:pt>
                <c:pt idx="25017">
                  <c:v>36970.0</c:v>
                </c:pt>
                <c:pt idx="25018">
                  <c:v>35293.0</c:v>
                </c:pt>
                <c:pt idx="25019">
                  <c:v>31381.0</c:v>
                </c:pt>
                <c:pt idx="25020">
                  <c:v>31445.0</c:v>
                </c:pt>
                <c:pt idx="25021">
                  <c:v>31097.0</c:v>
                </c:pt>
                <c:pt idx="25022">
                  <c:v>31414.0</c:v>
                </c:pt>
                <c:pt idx="25023">
                  <c:v>31819.0</c:v>
                </c:pt>
                <c:pt idx="25024">
                  <c:v>26040.0</c:v>
                </c:pt>
                <c:pt idx="25025">
                  <c:v>27890.0</c:v>
                </c:pt>
                <c:pt idx="25026">
                  <c:v>29655.0</c:v>
                </c:pt>
                <c:pt idx="25027">
                  <c:v>27411.0</c:v>
                </c:pt>
                <c:pt idx="25028">
                  <c:v>23230.0</c:v>
                </c:pt>
                <c:pt idx="25029">
                  <c:v>23570.0</c:v>
                </c:pt>
                <c:pt idx="25030">
                  <c:v>23735.0</c:v>
                </c:pt>
                <c:pt idx="25031">
                  <c:v>24923.0</c:v>
                </c:pt>
                <c:pt idx="25032">
                  <c:v>24637.0</c:v>
                </c:pt>
                <c:pt idx="25033">
                  <c:v>23956.0</c:v>
                </c:pt>
                <c:pt idx="25034">
                  <c:v>22804.0</c:v>
                </c:pt>
                <c:pt idx="25035">
                  <c:v>22267.0</c:v>
                </c:pt>
                <c:pt idx="25036">
                  <c:v>23191.0</c:v>
                </c:pt>
                <c:pt idx="25037">
                  <c:v>23272.0</c:v>
                </c:pt>
                <c:pt idx="25038">
                  <c:v>19800.0</c:v>
                </c:pt>
                <c:pt idx="25039">
                  <c:v>17600.0</c:v>
                </c:pt>
                <c:pt idx="25040">
                  <c:v>14198.0</c:v>
                </c:pt>
                <c:pt idx="25041">
                  <c:v>14715.0</c:v>
                </c:pt>
                <c:pt idx="25042">
                  <c:v>14544.0</c:v>
                </c:pt>
                <c:pt idx="25043">
                  <c:v>21924.0</c:v>
                </c:pt>
                <c:pt idx="25044">
                  <c:v>22541.0</c:v>
                </c:pt>
                <c:pt idx="25045">
                  <c:v>24914.0</c:v>
                </c:pt>
                <c:pt idx="25046">
                  <c:v>24514.0</c:v>
                </c:pt>
                <c:pt idx="25047">
                  <c:v>22553.0</c:v>
                </c:pt>
                <c:pt idx="25048">
                  <c:v>23093.0</c:v>
                </c:pt>
                <c:pt idx="25049">
                  <c:v>21460.0</c:v>
                </c:pt>
                <c:pt idx="25050">
                  <c:v>20772.0</c:v>
                </c:pt>
                <c:pt idx="25051">
                  <c:v>19600.0</c:v>
                </c:pt>
                <c:pt idx="25052">
                  <c:v>20171.0</c:v>
                </c:pt>
                <c:pt idx="25053">
                  <c:v>20562.0</c:v>
                </c:pt>
                <c:pt idx="25054">
                  <c:v>19812.0</c:v>
                </c:pt>
                <c:pt idx="25055">
                  <c:v>19954.0</c:v>
                </c:pt>
                <c:pt idx="25056">
                  <c:v>17687.0</c:v>
                </c:pt>
                <c:pt idx="25057">
                  <c:v>16230.0</c:v>
                </c:pt>
                <c:pt idx="25058">
                  <c:v>13255.0</c:v>
                </c:pt>
                <c:pt idx="25059">
                  <c:v>14447.0</c:v>
                </c:pt>
                <c:pt idx="25060">
                  <c:v>17128.0</c:v>
                </c:pt>
                <c:pt idx="25061">
                  <c:v>17148.0</c:v>
                </c:pt>
                <c:pt idx="25062">
                  <c:v>17245.0</c:v>
                </c:pt>
                <c:pt idx="25063">
                  <c:v>18656.0</c:v>
                </c:pt>
                <c:pt idx="25064">
                  <c:v>20417.0</c:v>
                </c:pt>
                <c:pt idx="25065">
                  <c:v>25136.0</c:v>
                </c:pt>
                <c:pt idx="25066">
                  <c:v>27377.0</c:v>
                </c:pt>
                <c:pt idx="25067">
                  <c:v>27677.0</c:v>
                </c:pt>
                <c:pt idx="25068">
                  <c:v>27951.0</c:v>
                </c:pt>
                <c:pt idx="25069">
                  <c:v>22310.0</c:v>
                </c:pt>
                <c:pt idx="25070">
                  <c:v>22302.0</c:v>
                </c:pt>
                <c:pt idx="25071">
                  <c:v>24561.0</c:v>
                </c:pt>
                <c:pt idx="25072">
                  <c:v>26628.0</c:v>
                </c:pt>
                <c:pt idx="25073">
                  <c:v>27705.0</c:v>
                </c:pt>
                <c:pt idx="25074">
                  <c:v>27649.0</c:v>
                </c:pt>
                <c:pt idx="25075">
                  <c:v>31584.0</c:v>
                </c:pt>
                <c:pt idx="25076">
                  <c:v>33615.0</c:v>
                </c:pt>
                <c:pt idx="25077">
                  <c:v>32387.0</c:v>
                </c:pt>
                <c:pt idx="25078">
                  <c:v>30337.0</c:v>
                </c:pt>
                <c:pt idx="25079">
                  <c:v>27700.0</c:v>
                </c:pt>
                <c:pt idx="25080">
                  <c:v>31510.0</c:v>
                </c:pt>
                <c:pt idx="25081">
                  <c:v>35485.0</c:v>
                </c:pt>
                <c:pt idx="25082">
                  <c:v>35464.0</c:v>
                </c:pt>
                <c:pt idx="25083">
                  <c:v>35359.0</c:v>
                </c:pt>
                <c:pt idx="25084">
                  <c:v>35052.0</c:v>
                </c:pt>
                <c:pt idx="25085">
                  <c:v>36129.0</c:v>
                </c:pt>
                <c:pt idx="25086">
                  <c:v>41369.0</c:v>
                </c:pt>
                <c:pt idx="25087">
                  <c:v>41580.0</c:v>
                </c:pt>
                <c:pt idx="25088">
                  <c:v>40501.0</c:v>
                </c:pt>
                <c:pt idx="25089">
                  <c:v>37067.0</c:v>
                </c:pt>
                <c:pt idx="25090">
                  <c:v>37187.0</c:v>
                </c:pt>
                <c:pt idx="25091">
                  <c:v>37689.0</c:v>
                </c:pt>
                <c:pt idx="25092">
                  <c:v>38201.0</c:v>
                </c:pt>
                <c:pt idx="25093">
                  <c:v>39692.0</c:v>
                </c:pt>
                <c:pt idx="25094">
                  <c:v>34528.0</c:v>
                </c:pt>
                <c:pt idx="25095">
                  <c:v>33952.0</c:v>
                </c:pt>
                <c:pt idx="25096">
                  <c:v>40357.0</c:v>
                </c:pt>
                <c:pt idx="25097">
                  <c:v>40344.0</c:v>
                </c:pt>
                <c:pt idx="25098">
                  <c:v>37097.0</c:v>
                </c:pt>
                <c:pt idx="25099">
                  <c:v>27955.0</c:v>
                </c:pt>
                <c:pt idx="25100">
                  <c:v>29576.0</c:v>
                </c:pt>
                <c:pt idx="25101">
                  <c:v>26752.0</c:v>
                </c:pt>
                <c:pt idx="25102">
                  <c:v>27498.0</c:v>
                </c:pt>
                <c:pt idx="25103">
                  <c:v>27898.0</c:v>
                </c:pt>
                <c:pt idx="25104">
                  <c:v>26068.0</c:v>
                </c:pt>
                <c:pt idx="25105">
                  <c:v>25864.0</c:v>
                </c:pt>
                <c:pt idx="25106">
                  <c:v>20261.0</c:v>
                </c:pt>
                <c:pt idx="25107">
                  <c:v>21205.0</c:v>
                </c:pt>
                <c:pt idx="25108">
                  <c:v>21830.0</c:v>
                </c:pt>
                <c:pt idx="25109">
                  <c:v>16565.0</c:v>
                </c:pt>
                <c:pt idx="25110">
                  <c:v>18869.0</c:v>
                </c:pt>
                <c:pt idx="25111">
                  <c:v>18936.0</c:v>
                </c:pt>
                <c:pt idx="25112">
                  <c:v>20097.0</c:v>
                </c:pt>
                <c:pt idx="25113">
                  <c:v>17968.0</c:v>
                </c:pt>
                <c:pt idx="25114">
                  <c:v>20488.0</c:v>
                </c:pt>
                <c:pt idx="25115">
                  <c:v>19886.0</c:v>
                </c:pt>
                <c:pt idx="25116">
                  <c:v>19939.0</c:v>
                </c:pt>
                <c:pt idx="25117">
                  <c:v>17706.0</c:v>
                </c:pt>
                <c:pt idx="25118">
                  <c:v>17569.0</c:v>
                </c:pt>
                <c:pt idx="25119">
                  <c:v>20020.0</c:v>
                </c:pt>
                <c:pt idx="25120">
                  <c:v>24232.0</c:v>
                </c:pt>
                <c:pt idx="25121">
                  <c:v>23604.0</c:v>
                </c:pt>
                <c:pt idx="25122">
                  <c:v>23285.0</c:v>
                </c:pt>
                <c:pt idx="25123">
                  <c:v>19504.0</c:v>
                </c:pt>
                <c:pt idx="25124">
                  <c:v>19804.0</c:v>
                </c:pt>
                <c:pt idx="25125">
                  <c:v>24291.0</c:v>
                </c:pt>
                <c:pt idx="25126">
                  <c:v>26435.0</c:v>
                </c:pt>
                <c:pt idx="25127">
                  <c:v>25104.0</c:v>
                </c:pt>
                <c:pt idx="25128">
                  <c:v>25136.0</c:v>
                </c:pt>
                <c:pt idx="25129">
                  <c:v>23726.0</c:v>
                </c:pt>
                <c:pt idx="25130">
                  <c:v>25749.0</c:v>
                </c:pt>
                <c:pt idx="25131">
                  <c:v>27626.0</c:v>
                </c:pt>
                <c:pt idx="25132">
                  <c:v>28774.0</c:v>
                </c:pt>
                <c:pt idx="25133">
                  <c:v>23639.0</c:v>
                </c:pt>
                <c:pt idx="25134">
                  <c:v>24383.0</c:v>
                </c:pt>
                <c:pt idx="25135">
                  <c:v>23178.0</c:v>
                </c:pt>
                <c:pt idx="25136">
                  <c:v>23483.0</c:v>
                </c:pt>
                <c:pt idx="25137">
                  <c:v>24230.0</c:v>
                </c:pt>
                <c:pt idx="25138">
                  <c:v>23447.0</c:v>
                </c:pt>
                <c:pt idx="25139">
                  <c:v>22424.0</c:v>
                </c:pt>
                <c:pt idx="25140">
                  <c:v>22515.0</c:v>
                </c:pt>
                <c:pt idx="25141">
                  <c:v>23386.0</c:v>
                </c:pt>
                <c:pt idx="25142">
                  <c:v>25331.0</c:v>
                </c:pt>
                <c:pt idx="25143">
                  <c:v>27232.0</c:v>
                </c:pt>
                <c:pt idx="25144">
                  <c:v>26485.0</c:v>
                </c:pt>
                <c:pt idx="25145">
                  <c:v>23861.0</c:v>
                </c:pt>
                <c:pt idx="25146">
                  <c:v>26124.0</c:v>
                </c:pt>
                <c:pt idx="25147">
                  <c:v>26296.0</c:v>
                </c:pt>
                <c:pt idx="25148">
                  <c:v>35893.0</c:v>
                </c:pt>
                <c:pt idx="25149">
                  <c:v>35521.0</c:v>
                </c:pt>
                <c:pt idx="25150">
                  <c:v>33574.0</c:v>
                </c:pt>
                <c:pt idx="25151">
                  <c:v>33270.0</c:v>
                </c:pt>
                <c:pt idx="25152">
                  <c:v>31930.0</c:v>
                </c:pt>
                <c:pt idx="25153">
                  <c:v>30431.0</c:v>
                </c:pt>
                <c:pt idx="25154">
                  <c:v>30880.0</c:v>
                </c:pt>
                <c:pt idx="25155">
                  <c:v>28900.0</c:v>
                </c:pt>
                <c:pt idx="25156">
                  <c:v>26192.0</c:v>
                </c:pt>
                <c:pt idx="25157">
                  <c:v>24383.0</c:v>
                </c:pt>
                <c:pt idx="25158">
                  <c:v>25475.0</c:v>
                </c:pt>
                <c:pt idx="25159">
                  <c:v>23687.0</c:v>
                </c:pt>
                <c:pt idx="25160">
                  <c:v>25108.0</c:v>
                </c:pt>
                <c:pt idx="25161">
                  <c:v>23388.0</c:v>
                </c:pt>
                <c:pt idx="25162">
                  <c:v>23944.0</c:v>
                </c:pt>
                <c:pt idx="25163">
                  <c:v>23881.0</c:v>
                </c:pt>
                <c:pt idx="25164">
                  <c:v>21318.0</c:v>
                </c:pt>
                <c:pt idx="25165">
                  <c:v>22794.0</c:v>
                </c:pt>
                <c:pt idx="25166">
                  <c:v>23049.0</c:v>
                </c:pt>
                <c:pt idx="25167">
                  <c:v>21817.0</c:v>
                </c:pt>
                <c:pt idx="25168">
                  <c:v>23280.0</c:v>
                </c:pt>
                <c:pt idx="25169">
                  <c:v>22436.0</c:v>
                </c:pt>
                <c:pt idx="25170">
                  <c:v>22560.0</c:v>
                </c:pt>
                <c:pt idx="25171">
                  <c:v>20799.0</c:v>
                </c:pt>
                <c:pt idx="25172">
                  <c:v>20532.0</c:v>
                </c:pt>
                <c:pt idx="25173">
                  <c:v>20679.0</c:v>
                </c:pt>
                <c:pt idx="25174">
                  <c:v>13180.0</c:v>
                </c:pt>
                <c:pt idx="25175">
                  <c:v>16456.0</c:v>
                </c:pt>
                <c:pt idx="25176">
                  <c:v>18083.0</c:v>
                </c:pt>
                <c:pt idx="25177">
                  <c:v>17278.0</c:v>
                </c:pt>
                <c:pt idx="25178">
                  <c:v>16885.0</c:v>
                </c:pt>
                <c:pt idx="25179">
                  <c:v>17444.0</c:v>
                </c:pt>
                <c:pt idx="25180">
                  <c:v>19735.0</c:v>
                </c:pt>
                <c:pt idx="25181">
                  <c:v>18269.0</c:v>
                </c:pt>
                <c:pt idx="25182">
                  <c:v>18081.0</c:v>
                </c:pt>
                <c:pt idx="25183">
                  <c:v>17726.0</c:v>
                </c:pt>
                <c:pt idx="25184">
                  <c:v>18002.0</c:v>
                </c:pt>
                <c:pt idx="25185">
                  <c:v>19933.0</c:v>
                </c:pt>
                <c:pt idx="25186">
                  <c:v>19117.0</c:v>
                </c:pt>
                <c:pt idx="25187">
                  <c:v>20853.0</c:v>
                </c:pt>
                <c:pt idx="25188">
                  <c:v>16673.0</c:v>
                </c:pt>
                <c:pt idx="25189">
                  <c:v>14905.0</c:v>
                </c:pt>
                <c:pt idx="25190">
                  <c:v>15889.0</c:v>
                </c:pt>
                <c:pt idx="25191">
                  <c:v>16113.0</c:v>
                </c:pt>
                <c:pt idx="25192">
                  <c:v>18494.0</c:v>
                </c:pt>
                <c:pt idx="25193">
                  <c:v>19275.0</c:v>
                </c:pt>
                <c:pt idx="25194">
                  <c:v>20547.0</c:v>
                </c:pt>
                <c:pt idx="25195">
                  <c:v>21572.0</c:v>
                </c:pt>
                <c:pt idx="25196">
                  <c:v>22226.0</c:v>
                </c:pt>
                <c:pt idx="25197">
                  <c:v>27851.0</c:v>
                </c:pt>
                <c:pt idx="25198">
                  <c:v>27720.0</c:v>
                </c:pt>
                <c:pt idx="25199">
                  <c:v>26752.0</c:v>
                </c:pt>
                <c:pt idx="25200">
                  <c:v>30211.0</c:v>
                </c:pt>
                <c:pt idx="25201">
                  <c:v>29611.0</c:v>
                </c:pt>
                <c:pt idx="25202">
                  <c:v>30288.0</c:v>
                </c:pt>
                <c:pt idx="25203">
                  <c:v>31195.0</c:v>
                </c:pt>
                <c:pt idx="25204">
                  <c:v>29821.0</c:v>
                </c:pt>
                <c:pt idx="25205">
                  <c:v>26794.0</c:v>
                </c:pt>
                <c:pt idx="25206">
                  <c:v>25561.0</c:v>
                </c:pt>
                <c:pt idx="25207">
                  <c:v>27393.0</c:v>
                </c:pt>
                <c:pt idx="25208">
                  <c:v>26508.0</c:v>
                </c:pt>
                <c:pt idx="25209">
                  <c:v>28645.0</c:v>
                </c:pt>
                <c:pt idx="25210">
                  <c:v>22828.0</c:v>
                </c:pt>
                <c:pt idx="25211">
                  <c:v>20974.0</c:v>
                </c:pt>
                <c:pt idx="25212">
                  <c:v>20734.0</c:v>
                </c:pt>
                <c:pt idx="25213">
                  <c:v>17041.0</c:v>
                </c:pt>
                <c:pt idx="25214">
                  <c:v>17033.0</c:v>
                </c:pt>
                <c:pt idx="25215">
                  <c:v>21647.0</c:v>
                </c:pt>
                <c:pt idx="25216">
                  <c:v>22640.0</c:v>
                </c:pt>
                <c:pt idx="25217">
                  <c:v>22679.0</c:v>
                </c:pt>
                <c:pt idx="25218">
                  <c:v>22815.0</c:v>
                </c:pt>
                <c:pt idx="25219">
                  <c:v>21811.0</c:v>
                </c:pt>
                <c:pt idx="25220">
                  <c:v>20498.0</c:v>
                </c:pt>
                <c:pt idx="25221">
                  <c:v>21030.0</c:v>
                </c:pt>
                <c:pt idx="25222">
                  <c:v>21965.0</c:v>
                </c:pt>
                <c:pt idx="25223">
                  <c:v>27053.0</c:v>
                </c:pt>
                <c:pt idx="25224">
                  <c:v>31193.0</c:v>
                </c:pt>
                <c:pt idx="25225">
                  <c:v>37502.0</c:v>
                </c:pt>
                <c:pt idx="25226">
                  <c:v>41307.0</c:v>
                </c:pt>
                <c:pt idx="25227">
                  <c:v>41334.0</c:v>
                </c:pt>
                <c:pt idx="25228">
                  <c:v>36583.0</c:v>
                </c:pt>
                <c:pt idx="25229">
                  <c:v>32671.0</c:v>
                </c:pt>
                <c:pt idx="25230">
                  <c:v>33326.0</c:v>
                </c:pt>
                <c:pt idx="25231">
                  <c:v>33497.0</c:v>
                </c:pt>
                <c:pt idx="25232">
                  <c:v>35512.0</c:v>
                </c:pt>
                <c:pt idx="25233">
                  <c:v>33684.0</c:v>
                </c:pt>
                <c:pt idx="25234">
                  <c:v>33424.0</c:v>
                </c:pt>
                <c:pt idx="25235">
                  <c:v>30829.0</c:v>
                </c:pt>
                <c:pt idx="25236">
                  <c:v>25303.0</c:v>
                </c:pt>
                <c:pt idx="25237">
                  <c:v>21716.0</c:v>
                </c:pt>
                <c:pt idx="25238">
                  <c:v>19242.0</c:v>
                </c:pt>
                <c:pt idx="25239">
                  <c:v>22239.0</c:v>
                </c:pt>
                <c:pt idx="25240">
                  <c:v>23007.0</c:v>
                </c:pt>
                <c:pt idx="25241">
                  <c:v>22518.0</c:v>
                </c:pt>
                <c:pt idx="25242">
                  <c:v>23742.0</c:v>
                </c:pt>
                <c:pt idx="25243">
                  <c:v>24723.0</c:v>
                </c:pt>
                <c:pt idx="25244">
                  <c:v>24194.0</c:v>
                </c:pt>
                <c:pt idx="25245">
                  <c:v>22675.0</c:v>
                </c:pt>
                <c:pt idx="25246">
                  <c:v>25336.0</c:v>
                </c:pt>
                <c:pt idx="25247">
                  <c:v>25867.0</c:v>
                </c:pt>
                <c:pt idx="25248">
                  <c:v>30002.0</c:v>
                </c:pt>
                <c:pt idx="25249">
                  <c:v>32653.0</c:v>
                </c:pt>
                <c:pt idx="25250">
                  <c:v>39657.0</c:v>
                </c:pt>
                <c:pt idx="25251">
                  <c:v>42950.0</c:v>
                </c:pt>
                <c:pt idx="25252">
                  <c:v>36398.0</c:v>
                </c:pt>
                <c:pt idx="25253">
                  <c:v>35999.0</c:v>
                </c:pt>
                <c:pt idx="25254">
                  <c:v>36172.0</c:v>
                </c:pt>
                <c:pt idx="25255">
                  <c:v>36336.0</c:v>
                </c:pt>
                <c:pt idx="25256">
                  <c:v>34620.0</c:v>
                </c:pt>
                <c:pt idx="25257">
                  <c:v>34729.0</c:v>
                </c:pt>
                <c:pt idx="25258">
                  <c:v>33497.0</c:v>
                </c:pt>
                <c:pt idx="25259">
                  <c:v>31232.0</c:v>
                </c:pt>
                <c:pt idx="25260">
                  <c:v>30036.0</c:v>
                </c:pt>
                <c:pt idx="25261">
                  <c:v>28205.0</c:v>
                </c:pt>
                <c:pt idx="25262">
                  <c:v>27962.0</c:v>
                </c:pt>
                <c:pt idx="25263">
                  <c:v>20611.0</c:v>
                </c:pt>
                <c:pt idx="25264">
                  <c:v>13959.0</c:v>
                </c:pt>
                <c:pt idx="25265">
                  <c:v>12045.0</c:v>
                </c:pt>
                <c:pt idx="25266">
                  <c:v>13757.0</c:v>
                </c:pt>
                <c:pt idx="25267">
                  <c:v>14626.0</c:v>
                </c:pt>
                <c:pt idx="25268">
                  <c:v>15535.0</c:v>
                </c:pt>
                <c:pt idx="25269">
                  <c:v>16024.0</c:v>
                </c:pt>
                <c:pt idx="25270">
                  <c:v>16091.0</c:v>
                </c:pt>
                <c:pt idx="25271">
                  <c:v>19283.0</c:v>
                </c:pt>
                <c:pt idx="25272">
                  <c:v>19580.0</c:v>
                </c:pt>
                <c:pt idx="25273">
                  <c:v>20589.0</c:v>
                </c:pt>
                <c:pt idx="25274">
                  <c:v>22420.0</c:v>
                </c:pt>
                <c:pt idx="25275">
                  <c:v>22015.0</c:v>
                </c:pt>
                <c:pt idx="25276">
                  <c:v>23078.0</c:v>
                </c:pt>
                <c:pt idx="25277">
                  <c:v>22415.0</c:v>
                </c:pt>
                <c:pt idx="25278">
                  <c:v>22951.0</c:v>
                </c:pt>
                <c:pt idx="25279">
                  <c:v>26331.0</c:v>
                </c:pt>
                <c:pt idx="25280">
                  <c:v>25630.0</c:v>
                </c:pt>
                <c:pt idx="25281">
                  <c:v>24749.0</c:v>
                </c:pt>
                <c:pt idx="25282">
                  <c:v>28884.0</c:v>
                </c:pt>
                <c:pt idx="25283">
                  <c:v>29794.0</c:v>
                </c:pt>
                <c:pt idx="25284">
                  <c:v>28238.0</c:v>
                </c:pt>
                <c:pt idx="25285">
                  <c:v>34877.0</c:v>
                </c:pt>
                <c:pt idx="25286">
                  <c:v>42709.0</c:v>
                </c:pt>
                <c:pt idx="25287">
                  <c:v>37662.0</c:v>
                </c:pt>
                <c:pt idx="25288">
                  <c:v>37049.0</c:v>
                </c:pt>
                <c:pt idx="25289">
                  <c:v>35741.0</c:v>
                </c:pt>
                <c:pt idx="25290">
                  <c:v>38771.0</c:v>
                </c:pt>
                <c:pt idx="25291">
                  <c:v>38011.0</c:v>
                </c:pt>
                <c:pt idx="25292">
                  <c:v>34436.0</c:v>
                </c:pt>
                <c:pt idx="25293">
                  <c:v>40964.0</c:v>
                </c:pt>
                <c:pt idx="25294">
                  <c:v>43588.0</c:v>
                </c:pt>
                <c:pt idx="25295">
                  <c:v>39799.0</c:v>
                </c:pt>
                <c:pt idx="25296">
                  <c:v>39386.0</c:v>
                </c:pt>
                <c:pt idx="25297">
                  <c:v>37989.0</c:v>
                </c:pt>
                <c:pt idx="25298">
                  <c:v>30673.0</c:v>
                </c:pt>
                <c:pt idx="25299">
                  <c:v>22517.0</c:v>
                </c:pt>
                <c:pt idx="25300">
                  <c:v>23248.0</c:v>
                </c:pt>
                <c:pt idx="25301">
                  <c:v>26693.0</c:v>
                </c:pt>
                <c:pt idx="25302">
                  <c:v>32530.0</c:v>
                </c:pt>
                <c:pt idx="25303">
                  <c:v>29579.0</c:v>
                </c:pt>
                <c:pt idx="25304">
                  <c:v>33016.0</c:v>
                </c:pt>
                <c:pt idx="25305">
                  <c:v>34111.0</c:v>
                </c:pt>
                <c:pt idx="25306">
                  <c:v>29719.0</c:v>
                </c:pt>
                <c:pt idx="25307">
                  <c:v>26799.0</c:v>
                </c:pt>
                <c:pt idx="25308">
                  <c:v>30160.0</c:v>
                </c:pt>
                <c:pt idx="25309">
                  <c:v>29564.0</c:v>
                </c:pt>
                <c:pt idx="25310">
                  <c:v>30165.0</c:v>
                </c:pt>
                <c:pt idx="25311">
                  <c:v>30605.0</c:v>
                </c:pt>
                <c:pt idx="25312">
                  <c:v>29966.0</c:v>
                </c:pt>
                <c:pt idx="25313">
                  <c:v>32187.0</c:v>
                </c:pt>
                <c:pt idx="25314">
                  <c:v>28896.0</c:v>
                </c:pt>
                <c:pt idx="25315">
                  <c:v>24207.0</c:v>
                </c:pt>
                <c:pt idx="25316">
                  <c:v>25904.0</c:v>
                </c:pt>
                <c:pt idx="25317">
                  <c:v>23245.0</c:v>
                </c:pt>
                <c:pt idx="25318">
                  <c:v>22030.0</c:v>
                </c:pt>
                <c:pt idx="25319">
                  <c:v>20921.0</c:v>
                </c:pt>
                <c:pt idx="25320">
                  <c:v>20341.0</c:v>
                </c:pt>
                <c:pt idx="25321">
                  <c:v>18661.0</c:v>
                </c:pt>
                <c:pt idx="25322">
                  <c:v>24286.0</c:v>
                </c:pt>
                <c:pt idx="25323">
                  <c:v>24798.0</c:v>
                </c:pt>
                <c:pt idx="25324">
                  <c:v>25470.0</c:v>
                </c:pt>
                <c:pt idx="25325">
                  <c:v>27510.0</c:v>
                </c:pt>
                <c:pt idx="25326">
                  <c:v>30661.0</c:v>
                </c:pt>
                <c:pt idx="25327">
                  <c:v>31892.0</c:v>
                </c:pt>
                <c:pt idx="25328">
                  <c:v>31781.0</c:v>
                </c:pt>
                <c:pt idx="25329">
                  <c:v>35885.0</c:v>
                </c:pt>
                <c:pt idx="25330">
                  <c:v>35645.0</c:v>
                </c:pt>
                <c:pt idx="25331">
                  <c:v>37493.0</c:v>
                </c:pt>
                <c:pt idx="25332">
                  <c:v>37790.0</c:v>
                </c:pt>
                <c:pt idx="25333">
                  <c:v>37210.0</c:v>
                </c:pt>
                <c:pt idx="25334">
                  <c:v>37466.0</c:v>
                </c:pt>
                <c:pt idx="25335">
                  <c:v>32020.0</c:v>
                </c:pt>
                <c:pt idx="25336">
                  <c:v>33071.0</c:v>
                </c:pt>
                <c:pt idx="25337">
                  <c:v>32063.0</c:v>
                </c:pt>
                <c:pt idx="25338">
                  <c:v>36590.0</c:v>
                </c:pt>
                <c:pt idx="25339">
                  <c:v>36479.0</c:v>
                </c:pt>
                <c:pt idx="25340">
                  <c:v>34570.0</c:v>
                </c:pt>
                <c:pt idx="25341">
                  <c:v>35426.0</c:v>
                </c:pt>
                <c:pt idx="25342">
                  <c:v>29696.0</c:v>
                </c:pt>
                <c:pt idx="25343">
                  <c:v>33656.0</c:v>
                </c:pt>
                <c:pt idx="25344">
                  <c:v>31119.0</c:v>
                </c:pt>
                <c:pt idx="25345">
                  <c:v>29286.0</c:v>
                </c:pt>
                <c:pt idx="25346">
                  <c:v>31113.0</c:v>
                </c:pt>
                <c:pt idx="25347">
                  <c:v>28404.0</c:v>
                </c:pt>
                <c:pt idx="25348">
                  <c:v>32900.0</c:v>
                </c:pt>
                <c:pt idx="25349">
                  <c:v>34582.0</c:v>
                </c:pt>
                <c:pt idx="25350">
                  <c:v>40786.0</c:v>
                </c:pt>
                <c:pt idx="25351">
                  <c:v>35595.0</c:v>
                </c:pt>
                <c:pt idx="25352">
                  <c:v>30123.0</c:v>
                </c:pt>
                <c:pt idx="25353">
                  <c:v>40513.0</c:v>
                </c:pt>
                <c:pt idx="25354">
                  <c:v>48532.0</c:v>
                </c:pt>
                <c:pt idx="25355">
                  <c:v>54960.0</c:v>
                </c:pt>
                <c:pt idx="25356">
                  <c:v>50391.0</c:v>
                </c:pt>
                <c:pt idx="25357">
                  <c:v>49571.0</c:v>
                </c:pt>
                <c:pt idx="25358">
                  <c:v>49908.0</c:v>
                </c:pt>
                <c:pt idx="25359">
                  <c:v>49837.0</c:v>
                </c:pt>
                <c:pt idx="25360">
                  <c:v>51367.0</c:v>
                </c:pt>
                <c:pt idx="25361">
                  <c:v>47340.0</c:v>
                </c:pt>
                <c:pt idx="25362">
                  <c:v>49519.0</c:v>
                </c:pt>
                <c:pt idx="25363">
                  <c:v>43200.0</c:v>
                </c:pt>
                <c:pt idx="25364">
                  <c:v>43795.0</c:v>
                </c:pt>
                <c:pt idx="25365">
                  <c:v>45315.0</c:v>
                </c:pt>
                <c:pt idx="25366">
                  <c:v>34274.0</c:v>
                </c:pt>
                <c:pt idx="25367">
                  <c:v>24629.0</c:v>
                </c:pt>
                <c:pt idx="25368">
                  <c:v>20742.0</c:v>
                </c:pt>
                <c:pt idx="25369">
                  <c:v>22590.0</c:v>
                </c:pt>
                <c:pt idx="25370">
                  <c:v>22614.0</c:v>
                </c:pt>
                <c:pt idx="25371">
                  <c:v>23873.0</c:v>
                </c:pt>
                <c:pt idx="25372">
                  <c:v>23341.0</c:v>
                </c:pt>
                <c:pt idx="25373">
                  <c:v>22869.0</c:v>
                </c:pt>
                <c:pt idx="25374">
                  <c:v>24286.0</c:v>
                </c:pt>
                <c:pt idx="25375">
                  <c:v>17989.0</c:v>
                </c:pt>
                <c:pt idx="25376">
                  <c:v>19016.0</c:v>
                </c:pt>
                <c:pt idx="25377">
                  <c:v>17565.0</c:v>
                </c:pt>
                <c:pt idx="25378">
                  <c:v>15433.0</c:v>
                </c:pt>
                <c:pt idx="25379">
                  <c:v>18077.0</c:v>
                </c:pt>
                <c:pt idx="25380">
                  <c:v>20623.0</c:v>
                </c:pt>
                <c:pt idx="25381">
                  <c:v>18772.0</c:v>
                </c:pt>
                <c:pt idx="25382">
                  <c:v>20788.0</c:v>
                </c:pt>
                <c:pt idx="25383">
                  <c:v>21433.0</c:v>
                </c:pt>
                <c:pt idx="25384">
                  <c:v>24921.0</c:v>
                </c:pt>
                <c:pt idx="25385">
                  <c:v>25933.0</c:v>
                </c:pt>
                <c:pt idx="25386">
                  <c:v>25211.0</c:v>
                </c:pt>
                <c:pt idx="25387">
                  <c:v>23726.0</c:v>
                </c:pt>
                <c:pt idx="25388">
                  <c:v>23980.0</c:v>
                </c:pt>
                <c:pt idx="25389">
                  <c:v>24740.0</c:v>
                </c:pt>
                <c:pt idx="25390">
                  <c:v>25147.0</c:v>
                </c:pt>
                <c:pt idx="25391">
                  <c:v>26388.0</c:v>
                </c:pt>
                <c:pt idx="25392">
                  <c:v>23483.0</c:v>
                </c:pt>
                <c:pt idx="25393">
                  <c:v>20722.0</c:v>
                </c:pt>
                <c:pt idx="25394">
                  <c:v>23804.0</c:v>
                </c:pt>
                <c:pt idx="25395">
                  <c:v>21872.0</c:v>
                </c:pt>
                <c:pt idx="25396">
                  <c:v>21170.0</c:v>
                </c:pt>
                <c:pt idx="25397">
                  <c:v>16359.0</c:v>
                </c:pt>
                <c:pt idx="25398">
                  <c:v>14471.0</c:v>
                </c:pt>
                <c:pt idx="25399">
                  <c:v>16843.0</c:v>
                </c:pt>
                <c:pt idx="25400">
                  <c:v>17048.0</c:v>
                </c:pt>
                <c:pt idx="25401">
                  <c:v>16727.0</c:v>
                </c:pt>
                <c:pt idx="25402">
                  <c:v>15199.0</c:v>
                </c:pt>
                <c:pt idx="25403">
                  <c:v>15406.0</c:v>
                </c:pt>
                <c:pt idx="25404">
                  <c:v>14120.0</c:v>
                </c:pt>
                <c:pt idx="25405">
                  <c:v>15101.0</c:v>
                </c:pt>
                <c:pt idx="25406">
                  <c:v>16782.0</c:v>
                </c:pt>
                <c:pt idx="25407">
                  <c:v>13588.0</c:v>
                </c:pt>
                <c:pt idx="25408">
                  <c:v>12420.0</c:v>
                </c:pt>
                <c:pt idx="25409">
                  <c:v>14472.0</c:v>
                </c:pt>
                <c:pt idx="25410">
                  <c:v>17360.0</c:v>
                </c:pt>
                <c:pt idx="25411">
                  <c:v>17108.0</c:v>
                </c:pt>
                <c:pt idx="25412">
                  <c:v>16900.0</c:v>
                </c:pt>
                <c:pt idx="25413">
                  <c:v>18556.0</c:v>
                </c:pt>
                <c:pt idx="25414">
                  <c:v>18879.0</c:v>
                </c:pt>
                <c:pt idx="25415">
                  <c:v>25615.0</c:v>
                </c:pt>
                <c:pt idx="25416">
                  <c:v>25192.0</c:v>
                </c:pt>
                <c:pt idx="25417">
                  <c:v>25428.0</c:v>
                </c:pt>
                <c:pt idx="25418">
                  <c:v>27247.0</c:v>
                </c:pt>
                <c:pt idx="25419">
                  <c:v>26854.0</c:v>
                </c:pt>
                <c:pt idx="25420">
                  <c:v>27342.0</c:v>
                </c:pt>
                <c:pt idx="25421">
                  <c:v>29042.0</c:v>
                </c:pt>
                <c:pt idx="25422">
                  <c:v>27858.0</c:v>
                </c:pt>
                <c:pt idx="25423">
                  <c:v>26421.0</c:v>
                </c:pt>
                <c:pt idx="25424">
                  <c:v>26925.0</c:v>
                </c:pt>
                <c:pt idx="25425">
                  <c:v>24666.0</c:v>
                </c:pt>
                <c:pt idx="25426">
                  <c:v>21977.0</c:v>
                </c:pt>
                <c:pt idx="25427">
                  <c:v>23698.0</c:v>
                </c:pt>
                <c:pt idx="25428">
                  <c:v>17038.0</c:v>
                </c:pt>
                <c:pt idx="25429">
                  <c:v>17373.0</c:v>
                </c:pt>
                <c:pt idx="25430">
                  <c:v>17905.0</c:v>
                </c:pt>
                <c:pt idx="25431">
                  <c:v>15429.0</c:v>
                </c:pt>
                <c:pt idx="25432">
                  <c:v>21405.0</c:v>
                </c:pt>
                <c:pt idx="25433">
                  <c:v>20619.0</c:v>
                </c:pt>
                <c:pt idx="25434">
                  <c:v>22715.0</c:v>
                </c:pt>
                <c:pt idx="25435">
                  <c:v>22076.0</c:v>
                </c:pt>
                <c:pt idx="25436">
                  <c:v>26961.0</c:v>
                </c:pt>
                <c:pt idx="25437">
                  <c:v>29917.0</c:v>
                </c:pt>
                <c:pt idx="25438">
                  <c:v>30237.0</c:v>
                </c:pt>
                <c:pt idx="25439">
                  <c:v>30793.0</c:v>
                </c:pt>
                <c:pt idx="25440">
                  <c:v>29749.0</c:v>
                </c:pt>
                <c:pt idx="25441">
                  <c:v>33253.0</c:v>
                </c:pt>
                <c:pt idx="25442">
                  <c:v>32081.0</c:v>
                </c:pt>
                <c:pt idx="25443">
                  <c:v>31082.0</c:v>
                </c:pt>
                <c:pt idx="25444">
                  <c:v>30828.0</c:v>
                </c:pt>
                <c:pt idx="25445">
                  <c:v>27088.0</c:v>
                </c:pt>
                <c:pt idx="25446">
                  <c:v>26457.0</c:v>
                </c:pt>
                <c:pt idx="25447">
                  <c:v>22821.0</c:v>
                </c:pt>
                <c:pt idx="25448">
                  <c:v>23265.0</c:v>
                </c:pt>
                <c:pt idx="25449">
                  <c:v>20412.0</c:v>
                </c:pt>
                <c:pt idx="25450">
                  <c:v>18124.0</c:v>
                </c:pt>
                <c:pt idx="25451">
                  <c:v>19936.0</c:v>
                </c:pt>
                <c:pt idx="25452">
                  <c:v>21183.0</c:v>
                </c:pt>
                <c:pt idx="25453">
                  <c:v>20175.0</c:v>
                </c:pt>
                <c:pt idx="25454">
                  <c:v>16586.0</c:v>
                </c:pt>
                <c:pt idx="25455">
                  <c:v>17206.0</c:v>
                </c:pt>
                <c:pt idx="25456">
                  <c:v>21214.0</c:v>
                </c:pt>
                <c:pt idx="25457">
                  <c:v>22285.0</c:v>
                </c:pt>
                <c:pt idx="25458">
                  <c:v>23794.0</c:v>
                </c:pt>
                <c:pt idx="25459">
                  <c:v>29962.0</c:v>
                </c:pt>
                <c:pt idx="25460">
                  <c:v>29738.0</c:v>
                </c:pt>
                <c:pt idx="25461">
                  <c:v>29453.0</c:v>
                </c:pt>
                <c:pt idx="25462">
                  <c:v>27538.0</c:v>
                </c:pt>
                <c:pt idx="25463">
                  <c:v>27250.0</c:v>
                </c:pt>
                <c:pt idx="25464">
                  <c:v>27297.0</c:v>
                </c:pt>
                <c:pt idx="25465">
                  <c:v>28114.0</c:v>
                </c:pt>
                <c:pt idx="25466">
                  <c:v>28366.0</c:v>
                </c:pt>
                <c:pt idx="25467">
                  <c:v>29716.0</c:v>
                </c:pt>
                <c:pt idx="25468">
                  <c:v>33422.0</c:v>
                </c:pt>
                <c:pt idx="25469">
                  <c:v>30046.0</c:v>
                </c:pt>
                <c:pt idx="25470">
                  <c:v>29226.0</c:v>
                </c:pt>
                <c:pt idx="25471">
                  <c:v>25220.0</c:v>
                </c:pt>
                <c:pt idx="25472">
                  <c:v>24572.0</c:v>
                </c:pt>
                <c:pt idx="25473">
                  <c:v>24521.0</c:v>
                </c:pt>
                <c:pt idx="25474">
                  <c:v>23861.0</c:v>
                </c:pt>
                <c:pt idx="25475">
                  <c:v>21936.0</c:v>
                </c:pt>
                <c:pt idx="25476">
                  <c:v>22040.0</c:v>
                </c:pt>
                <c:pt idx="25477">
                  <c:v>19725.0</c:v>
                </c:pt>
                <c:pt idx="25478">
                  <c:v>17856.0</c:v>
                </c:pt>
                <c:pt idx="25479">
                  <c:v>19583.0</c:v>
                </c:pt>
                <c:pt idx="25480">
                  <c:v>18522.0</c:v>
                </c:pt>
                <c:pt idx="25481">
                  <c:v>16485.0</c:v>
                </c:pt>
                <c:pt idx="25482">
                  <c:v>17857.0</c:v>
                </c:pt>
                <c:pt idx="25483">
                  <c:v>18016.0</c:v>
                </c:pt>
                <c:pt idx="25484">
                  <c:v>16864.0</c:v>
                </c:pt>
                <c:pt idx="25485">
                  <c:v>12188.0</c:v>
                </c:pt>
                <c:pt idx="25486">
                  <c:v>11819.0</c:v>
                </c:pt>
                <c:pt idx="25487">
                  <c:v>13913.0</c:v>
                </c:pt>
                <c:pt idx="25488">
                  <c:v>15757.0</c:v>
                </c:pt>
                <c:pt idx="25489">
                  <c:v>14996.0</c:v>
                </c:pt>
                <c:pt idx="25490">
                  <c:v>15868.0</c:v>
                </c:pt>
                <c:pt idx="25491">
                  <c:v>17077.0</c:v>
                </c:pt>
                <c:pt idx="25492">
                  <c:v>17954.0</c:v>
                </c:pt>
                <c:pt idx="25493">
                  <c:v>17786.0</c:v>
                </c:pt>
                <c:pt idx="25494">
                  <c:v>15817.0</c:v>
                </c:pt>
                <c:pt idx="25495">
                  <c:v>17728.0</c:v>
                </c:pt>
                <c:pt idx="25496">
                  <c:v>22585.0</c:v>
                </c:pt>
                <c:pt idx="25497">
                  <c:v>26245.0</c:v>
                </c:pt>
                <c:pt idx="25498">
                  <c:v>26850.0</c:v>
                </c:pt>
                <c:pt idx="25499">
                  <c:v>29969.0</c:v>
                </c:pt>
                <c:pt idx="25500">
                  <c:v>30140.0</c:v>
                </c:pt>
                <c:pt idx="25501">
                  <c:v>29716.0</c:v>
                </c:pt>
                <c:pt idx="25502">
                  <c:v>29972.0</c:v>
                </c:pt>
                <c:pt idx="25503">
                  <c:v>29667.0</c:v>
                </c:pt>
                <c:pt idx="25504">
                  <c:v>28359.0</c:v>
                </c:pt>
                <c:pt idx="25505">
                  <c:v>25872.0</c:v>
                </c:pt>
                <c:pt idx="25506">
                  <c:v>26600.0</c:v>
                </c:pt>
                <c:pt idx="25507">
                  <c:v>27358.0</c:v>
                </c:pt>
                <c:pt idx="25508">
                  <c:v>24712.0</c:v>
                </c:pt>
                <c:pt idx="25509">
                  <c:v>19461.0</c:v>
                </c:pt>
                <c:pt idx="25510">
                  <c:v>15782.0</c:v>
                </c:pt>
                <c:pt idx="25511">
                  <c:v>16289.0</c:v>
                </c:pt>
                <c:pt idx="25512">
                  <c:v>12954.0</c:v>
                </c:pt>
                <c:pt idx="25513">
                  <c:v>12913.0</c:v>
                </c:pt>
                <c:pt idx="25514">
                  <c:v>12193.0</c:v>
                </c:pt>
                <c:pt idx="25515">
                  <c:v>11729.0</c:v>
                </c:pt>
                <c:pt idx="25516">
                  <c:v>11662.0</c:v>
                </c:pt>
                <c:pt idx="25517">
                  <c:v>12189.0</c:v>
                </c:pt>
                <c:pt idx="25518">
                  <c:v>12277.0</c:v>
                </c:pt>
                <c:pt idx="25519">
                  <c:v>11465.0</c:v>
                </c:pt>
                <c:pt idx="25520">
                  <c:v>10761.0</c:v>
                </c:pt>
                <c:pt idx="25521">
                  <c:v>10719.0</c:v>
                </c:pt>
                <c:pt idx="25522">
                  <c:v>10967.0</c:v>
                </c:pt>
                <c:pt idx="25523">
                  <c:v>17367.0</c:v>
                </c:pt>
                <c:pt idx="25524">
                  <c:v>17106.0</c:v>
                </c:pt>
                <c:pt idx="25525">
                  <c:v>18562.0</c:v>
                </c:pt>
                <c:pt idx="25526">
                  <c:v>18942.0</c:v>
                </c:pt>
                <c:pt idx="25527">
                  <c:v>18902.0</c:v>
                </c:pt>
                <c:pt idx="25528">
                  <c:v>20548.0</c:v>
                </c:pt>
                <c:pt idx="25529">
                  <c:v>20369.0</c:v>
                </c:pt>
                <c:pt idx="25530">
                  <c:v>19343.0</c:v>
                </c:pt>
                <c:pt idx="25531">
                  <c:v>20058.0</c:v>
                </c:pt>
                <c:pt idx="25532">
                  <c:v>20307.0</c:v>
                </c:pt>
                <c:pt idx="25533">
                  <c:v>23394.0</c:v>
                </c:pt>
                <c:pt idx="25534">
                  <c:v>23051.0</c:v>
                </c:pt>
                <c:pt idx="25535">
                  <c:v>23009.0</c:v>
                </c:pt>
                <c:pt idx="25536">
                  <c:v>19129.0</c:v>
                </c:pt>
                <c:pt idx="25537">
                  <c:v>18331.0</c:v>
                </c:pt>
                <c:pt idx="25538">
                  <c:v>17700.0</c:v>
                </c:pt>
                <c:pt idx="25539">
                  <c:v>18904.0</c:v>
                </c:pt>
                <c:pt idx="25540">
                  <c:v>29530.0</c:v>
                </c:pt>
                <c:pt idx="25541">
                  <c:v>29264.0</c:v>
                </c:pt>
                <c:pt idx="25542">
                  <c:v>29114.0</c:v>
                </c:pt>
                <c:pt idx="25543">
                  <c:v>34469.0</c:v>
                </c:pt>
                <c:pt idx="25544">
                  <c:v>34706.0</c:v>
                </c:pt>
                <c:pt idx="25545">
                  <c:v>35105.0</c:v>
                </c:pt>
                <c:pt idx="25546">
                  <c:v>31949.0</c:v>
                </c:pt>
                <c:pt idx="25547">
                  <c:v>31062.0</c:v>
                </c:pt>
                <c:pt idx="25548">
                  <c:v>33218.0</c:v>
                </c:pt>
                <c:pt idx="25549">
                  <c:v>31630.0</c:v>
                </c:pt>
                <c:pt idx="25550">
                  <c:v>32537.0</c:v>
                </c:pt>
                <c:pt idx="25551">
                  <c:v>37529.0</c:v>
                </c:pt>
                <c:pt idx="25552">
                  <c:v>39714.0</c:v>
                </c:pt>
                <c:pt idx="25553">
                  <c:v>31689.0</c:v>
                </c:pt>
                <c:pt idx="25554">
                  <c:v>31059.0</c:v>
                </c:pt>
                <c:pt idx="25555">
                  <c:v>32228.0</c:v>
                </c:pt>
                <c:pt idx="25556">
                  <c:v>28983.0</c:v>
                </c:pt>
                <c:pt idx="25557">
                  <c:v>33322.0</c:v>
                </c:pt>
                <c:pt idx="25558">
                  <c:v>34006.0</c:v>
                </c:pt>
                <c:pt idx="25559">
                  <c:v>37331.0</c:v>
                </c:pt>
                <c:pt idx="25560">
                  <c:v>43582.0</c:v>
                </c:pt>
                <c:pt idx="25561">
                  <c:v>43655.0</c:v>
                </c:pt>
                <c:pt idx="25562">
                  <c:v>43291.0</c:v>
                </c:pt>
                <c:pt idx="25563">
                  <c:v>43303.0</c:v>
                </c:pt>
                <c:pt idx="25564">
                  <c:v>38559.0</c:v>
                </c:pt>
                <c:pt idx="25565">
                  <c:v>36262.0</c:v>
                </c:pt>
                <c:pt idx="25566">
                  <c:v>33098.0</c:v>
                </c:pt>
                <c:pt idx="25567">
                  <c:v>33193.0</c:v>
                </c:pt>
                <c:pt idx="25568">
                  <c:v>38321.0</c:v>
                </c:pt>
                <c:pt idx="25569">
                  <c:v>38515.0</c:v>
                </c:pt>
                <c:pt idx="25570">
                  <c:v>32566.0</c:v>
                </c:pt>
                <c:pt idx="25571">
                  <c:v>31890.0</c:v>
                </c:pt>
                <c:pt idx="25572">
                  <c:v>29040.0</c:v>
                </c:pt>
                <c:pt idx="25573">
                  <c:v>24661.0</c:v>
                </c:pt>
                <c:pt idx="25574">
                  <c:v>29354.0</c:v>
                </c:pt>
                <c:pt idx="25575">
                  <c:v>28795.0</c:v>
                </c:pt>
                <c:pt idx="25576">
                  <c:v>31103.0</c:v>
                </c:pt>
                <c:pt idx="25577">
                  <c:v>33167.0</c:v>
                </c:pt>
                <c:pt idx="25578">
                  <c:v>29636.0</c:v>
                </c:pt>
                <c:pt idx="25579">
                  <c:v>30216.0</c:v>
                </c:pt>
                <c:pt idx="25580">
                  <c:v>29796.0</c:v>
                </c:pt>
                <c:pt idx="25581">
                  <c:v>23240.0</c:v>
                </c:pt>
                <c:pt idx="25582">
                  <c:v>20842.0</c:v>
                </c:pt>
                <c:pt idx="25583">
                  <c:v>20964.0</c:v>
                </c:pt>
                <c:pt idx="25584">
                  <c:v>22191.0</c:v>
                </c:pt>
                <c:pt idx="25585">
                  <c:v>25128.0</c:v>
                </c:pt>
                <c:pt idx="25586">
                  <c:v>23368.0</c:v>
                </c:pt>
                <c:pt idx="25587">
                  <c:v>16560.0</c:v>
                </c:pt>
                <c:pt idx="25588">
                  <c:v>20095.0</c:v>
                </c:pt>
                <c:pt idx="25589">
                  <c:v>18540.0</c:v>
                </c:pt>
                <c:pt idx="25590">
                  <c:v>15972.0</c:v>
                </c:pt>
                <c:pt idx="25591">
                  <c:v>18252.0</c:v>
                </c:pt>
                <c:pt idx="25592">
                  <c:v>17656.0</c:v>
                </c:pt>
                <c:pt idx="25593">
                  <c:v>17572.0</c:v>
                </c:pt>
                <c:pt idx="25594">
                  <c:v>17752.0</c:v>
                </c:pt>
                <c:pt idx="25595">
                  <c:v>17604.0</c:v>
                </c:pt>
                <c:pt idx="25596">
                  <c:v>22146.0</c:v>
                </c:pt>
                <c:pt idx="25597">
                  <c:v>21522.0</c:v>
                </c:pt>
                <c:pt idx="25598">
                  <c:v>18875.0</c:v>
                </c:pt>
                <c:pt idx="25599">
                  <c:v>19966.0</c:v>
                </c:pt>
                <c:pt idx="25600">
                  <c:v>19881.0</c:v>
                </c:pt>
                <c:pt idx="25601">
                  <c:v>17088.0</c:v>
                </c:pt>
                <c:pt idx="25602">
                  <c:v>16272.0</c:v>
                </c:pt>
                <c:pt idx="25603">
                  <c:v>16927.0</c:v>
                </c:pt>
                <c:pt idx="25604">
                  <c:v>14827.0</c:v>
                </c:pt>
                <c:pt idx="25605">
                  <c:v>17552.0</c:v>
                </c:pt>
                <c:pt idx="25606">
                  <c:v>17051.0</c:v>
                </c:pt>
                <c:pt idx="25607">
                  <c:v>17235.0</c:v>
                </c:pt>
                <c:pt idx="25608">
                  <c:v>19152.0</c:v>
                </c:pt>
                <c:pt idx="25609">
                  <c:v>14673.0</c:v>
                </c:pt>
                <c:pt idx="25610">
                  <c:v>15442.0</c:v>
                </c:pt>
                <c:pt idx="25611">
                  <c:v>14717.0</c:v>
                </c:pt>
                <c:pt idx="25612">
                  <c:v>14432.0</c:v>
                </c:pt>
                <c:pt idx="25613">
                  <c:v>19232.0</c:v>
                </c:pt>
                <c:pt idx="25614">
                  <c:v>19266.0</c:v>
                </c:pt>
                <c:pt idx="25615">
                  <c:v>21717.0</c:v>
                </c:pt>
                <c:pt idx="25616">
                  <c:v>20525.0</c:v>
                </c:pt>
                <c:pt idx="25617">
                  <c:v>20101.0</c:v>
                </c:pt>
                <c:pt idx="25618">
                  <c:v>17535.0</c:v>
                </c:pt>
                <c:pt idx="25619">
                  <c:v>27108.0</c:v>
                </c:pt>
                <c:pt idx="25620">
                  <c:v>29864.0</c:v>
                </c:pt>
                <c:pt idx="25621">
                  <c:v>28084.0</c:v>
                </c:pt>
                <c:pt idx="25622">
                  <c:v>28016.0</c:v>
                </c:pt>
                <c:pt idx="25623">
                  <c:v>25757.0</c:v>
                </c:pt>
                <c:pt idx="25624">
                  <c:v>25594.0</c:v>
                </c:pt>
                <c:pt idx="25625">
                  <c:v>25047.0</c:v>
                </c:pt>
                <c:pt idx="25626">
                  <c:v>25988.0</c:v>
                </c:pt>
                <c:pt idx="25627">
                  <c:v>31126.0</c:v>
                </c:pt>
                <c:pt idx="25628">
                  <c:v>32494.0</c:v>
                </c:pt>
                <c:pt idx="25629">
                  <c:v>34298.0</c:v>
                </c:pt>
                <c:pt idx="25630">
                  <c:v>36038.0</c:v>
                </c:pt>
                <c:pt idx="25631">
                  <c:v>38378.0</c:v>
                </c:pt>
                <c:pt idx="25632">
                  <c:v>29985.0</c:v>
                </c:pt>
                <c:pt idx="25633">
                  <c:v>26941.0</c:v>
                </c:pt>
                <c:pt idx="25634">
                  <c:v>27438.0</c:v>
                </c:pt>
                <c:pt idx="25635">
                  <c:v>27854.0</c:v>
                </c:pt>
                <c:pt idx="25636">
                  <c:v>27814.0</c:v>
                </c:pt>
                <c:pt idx="25637">
                  <c:v>27748.0</c:v>
                </c:pt>
                <c:pt idx="25638">
                  <c:v>27916.0</c:v>
                </c:pt>
                <c:pt idx="25639">
                  <c:v>22183.0</c:v>
                </c:pt>
                <c:pt idx="25640">
                  <c:v>19597.0</c:v>
                </c:pt>
                <c:pt idx="25641">
                  <c:v>14077.0</c:v>
                </c:pt>
                <c:pt idx="25642">
                  <c:v>14946.0</c:v>
                </c:pt>
                <c:pt idx="25643">
                  <c:v>14658.0</c:v>
                </c:pt>
                <c:pt idx="25644">
                  <c:v>12823.0</c:v>
                </c:pt>
                <c:pt idx="25645">
                  <c:v>15332.0</c:v>
                </c:pt>
                <c:pt idx="25646">
                  <c:v>15887.0</c:v>
                </c:pt>
                <c:pt idx="25647">
                  <c:v>17721.0</c:v>
                </c:pt>
                <c:pt idx="25648">
                  <c:v>21788.0</c:v>
                </c:pt>
                <c:pt idx="25649">
                  <c:v>27866.0</c:v>
                </c:pt>
                <c:pt idx="25650">
                  <c:v>28707.0</c:v>
                </c:pt>
                <c:pt idx="25651">
                  <c:v>28210.0</c:v>
                </c:pt>
                <c:pt idx="25652">
                  <c:v>28217.0</c:v>
                </c:pt>
                <c:pt idx="25653">
                  <c:v>28595.0</c:v>
                </c:pt>
                <c:pt idx="25654">
                  <c:v>30878.0</c:v>
                </c:pt>
                <c:pt idx="25655">
                  <c:v>32928.0</c:v>
                </c:pt>
                <c:pt idx="25656">
                  <c:v>34665.0</c:v>
                </c:pt>
                <c:pt idx="25657">
                  <c:v>34253.0</c:v>
                </c:pt>
                <c:pt idx="25658">
                  <c:v>30580.0</c:v>
                </c:pt>
                <c:pt idx="25659">
                  <c:v>32061.0</c:v>
                </c:pt>
                <c:pt idx="25660">
                  <c:v>36978.0</c:v>
                </c:pt>
                <c:pt idx="25661">
                  <c:v>38075.0</c:v>
                </c:pt>
                <c:pt idx="25662">
                  <c:v>32285.0</c:v>
                </c:pt>
                <c:pt idx="25663">
                  <c:v>33297.0</c:v>
                </c:pt>
                <c:pt idx="25664">
                  <c:v>33953.0</c:v>
                </c:pt>
                <c:pt idx="25665">
                  <c:v>34783.0</c:v>
                </c:pt>
                <c:pt idx="25666">
                  <c:v>36677.0</c:v>
                </c:pt>
                <c:pt idx="25667">
                  <c:v>36594.0</c:v>
                </c:pt>
                <c:pt idx="25668">
                  <c:v>34439.0</c:v>
                </c:pt>
                <c:pt idx="25669">
                  <c:v>37530.0</c:v>
                </c:pt>
                <c:pt idx="25670">
                  <c:v>37267.0</c:v>
                </c:pt>
                <c:pt idx="25671">
                  <c:v>37619.0</c:v>
                </c:pt>
                <c:pt idx="25672">
                  <c:v>37862.0</c:v>
                </c:pt>
                <c:pt idx="25673">
                  <c:v>31815.0</c:v>
                </c:pt>
                <c:pt idx="25674">
                  <c:v>26727.0</c:v>
                </c:pt>
                <c:pt idx="25675">
                  <c:v>28407.0</c:v>
                </c:pt>
                <c:pt idx="25676">
                  <c:v>27652.0</c:v>
                </c:pt>
                <c:pt idx="25677">
                  <c:v>29413.0</c:v>
                </c:pt>
                <c:pt idx="25678">
                  <c:v>29205.0</c:v>
                </c:pt>
                <c:pt idx="25679">
                  <c:v>30047.0</c:v>
                </c:pt>
                <c:pt idx="25680">
                  <c:v>34516.0</c:v>
                </c:pt>
                <c:pt idx="25681">
                  <c:v>33464.0</c:v>
                </c:pt>
                <c:pt idx="25682">
                  <c:v>27892.0</c:v>
                </c:pt>
                <c:pt idx="25683">
                  <c:v>29252.0</c:v>
                </c:pt>
                <c:pt idx="25684">
                  <c:v>30642.0</c:v>
                </c:pt>
                <c:pt idx="25685">
                  <c:v>28248.0</c:v>
                </c:pt>
                <c:pt idx="25686">
                  <c:v>27443.0</c:v>
                </c:pt>
                <c:pt idx="25687">
                  <c:v>27148.0</c:v>
                </c:pt>
                <c:pt idx="25688">
                  <c:v>28762.0</c:v>
                </c:pt>
                <c:pt idx="25689">
                  <c:v>30029.0</c:v>
                </c:pt>
                <c:pt idx="25690">
                  <c:v>29898.0</c:v>
                </c:pt>
                <c:pt idx="25691">
                  <c:v>31933.0</c:v>
                </c:pt>
                <c:pt idx="25692">
                  <c:v>26409.0</c:v>
                </c:pt>
                <c:pt idx="25693">
                  <c:v>20568.0</c:v>
                </c:pt>
                <c:pt idx="25694">
                  <c:v>26720.0</c:v>
                </c:pt>
                <c:pt idx="25695">
                  <c:v>31968.0</c:v>
                </c:pt>
                <c:pt idx="25696">
                  <c:v>30631.0</c:v>
                </c:pt>
                <c:pt idx="25697">
                  <c:v>31733.0</c:v>
                </c:pt>
                <c:pt idx="25698">
                  <c:v>32715.0</c:v>
                </c:pt>
                <c:pt idx="25699">
                  <c:v>32158.0</c:v>
                </c:pt>
                <c:pt idx="25700">
                  <c:v>35094.0</c:v>
                </c:pt>
                <c:pt idx="25701">
                  <c:v>31896.0</c:v>
                </c:pt>
                <c:pt idx="25702">
                  <c:v>34821.0</c:v>
                </c:pt>
                <c:pt idx="25703">
                  <c:v>34151.0</c:v>
                </c:pt>
                <c:pt idx="25704">
                  <c:v>33483.0</c:v>
                </c:pt>
                <c:pt idx="25705">
                  <c:v>33060.0</c:v>
                </c:pt>
                <c:pt idx="25706">
                  <c:v>32916.0</c:v>
                </c:pt>
                <c:pt idx="25707">
                  <c:v>28531.0</c:v>
                </c:pt>
                <c:pt idx="25708">
                  <c:v>29998.0</c:v>
                </c:pt>
                <c:pt idx="25709">
                  <c:v>39109.0</c:v>
                </c:pt>
                <c:pt idx="25710">
                  <c:v>40138.0</c:v>
                </c:pt>
                <c:pt idx="25711">
                  <c:v>40180.0</c:v>
                </c:pt>
                <c:pt idx="25712">
                  <c:v>40285.0</c:v>
                </c:pt>
                <c:pt idx="25713">
                  <c:v>38612.0</c:v>
                </c:pt>
                <c:pt idx="25714">
                  <c:v>39719.0</c:v>
                </c:pt>
                <c:pt idx="25715">
                  <c:v>39337.0</c:v>
                </c:pt>
                <c:pt idx="25716">
                  <c:v>40922.0</c:v>
                </c:pt>
                <c:pt idx="25717">
                  <c:v>39633.0</c:v>
                </c:pt>
                <c:pt idx="25718">
                  <c:v>41509.0</c:v>
                </c:pt>
                <c:pt idx="25719">
                  <c:v>44158.0</c:v>
                </c:pt>
                <c:pt idx="25720">
                  <c:v>41923.0</c:v>
                </c:pt>
                <c:pt idx="25721">
                  <c:v>34840.0</c:v>
                </c:pt>
                <c:pt idx="25722">
                  <c:v>26660.0</c:v>
                </c:pt>
                <c:pt idx="25723">
                  <c:v>23356.0</c:v>
                </c:pt>
                <c:pt idx="25724">
                  <c:v>28791.0</c:v>
                </c:pt>
                <c:pt idx="25725">
                  <c:v>31211.0</c:v>
                </c:pt>
                <c:pt idx="25726">
                  <c:v>29891.0</c:v>
                </c:pt>
                <c:pt idx="25727">
                  <c:v>33003.0</c:v>
                </c:pt>
                <c:pt idx="25728">
                  <c:v>30216.0</c:v>
                </c:pt>
                <c:pt idx="25729">
                  <c:v>29607.0</c:v>
                </c:pt>
                <c:pt idx="25730">
                  <c:v>31676.0</c:v>
                </c:pt>
                <c:pt idx="25731">
                  <c:v>29156.0</c:v>
                </c:pt>
                <c:pt idx="25732">
                  <c:v>29119.0</c:v>
                </c:pt>
                <c:pt idx="25733">
                  <c:v>28611.0</c:v>
                </c:pt>
                <c:pt idx="25734">
                  <c:v>29219.0</c:v>
                </c:pt>
                <c:pt idx="25735">
                  <c:v>28447.0</c:v>
                </c:pt>
                <c:pt idx="25736">
                  <c:v>41595.0</c:v>
                </c:pt>
                <c:pt idx="25737">
                  <c:v>38175.0</c:v>
                </c:pt>
                <c:pt idx="25738">
                  <c:v>36171.0</c:v>
                </c:pt>
                <c:pt idx="25739">
                  <c:v>36810.0</c:v>
                </c:pt>
                <c:pt idx="25740">
                  <c:v>32375.0</c:v>
                </c:pt>
                <c:pt idx="25741">
                  <c:v>32467.0</c:v>
                </c:pt>
                <c:pt idx="25742">
                  <c:v>30391.0</c:v>
                </c:pt>
                <c:pt idx="25743">
                  <c:v>30130.0</c:v>
                </c:pt>
                <c:pt idx="25744">
                  <c:v>31562.0</c:v>
                </c:pt>
                <c:pt idx="25745">
                  <c:v>28335.0</c:v>
                </c:pt>
                <c:pt idx="25746">
                  <c:v>29292.0</c:v>
                </c:pt>
                <c:pt idx="25747">
                  <c:v>31656.0</c:v>
                </c:pt>
                <c:pt idx="25748">
                  <c:v>32489.0</c:v>
                </c:pt>
                <c:pt idx="25749">
                  <c:v>24181.0</c:v>
                </c:pt>
                <c:pt idx="25750">
                  <c:v>23518.0</c:v>
                </c:pt>
                <c:pt idx="25751">
                  <c:v>23614.0</c:v>
                </c:pt>
                <c:pt idx="25752">
                  <c:v>24247.0</c:v>
                </c:pt>
                <c:pt idx="25753">
                  <c:v>24599.0</c:v>
                </c:pt>
                <c:pt idx="25754">
                  <c:v>23787.0</c:v>
                </c:pt>
                <c:pt idx="25755">
                  <c:v>25341.0</c:v>
                </c:pt>
                <c:pt idx="25756">
                  <c:v>23969.0</c:v>
                </c:pt>
                <c:pt idx="25757">
                  <c:v>22625.0</c:v>
                </c:pt>
                <c:pt idx="25758">
                  <c:v>23636.0</c:v>
                </c:pt>
                <c:pt idx="25759">
                  <c:v>22050.0</c:v>
                </c:pt>
                <c:pt idx="25760">
                  <c:v>20881.0</c:v>
                </c:pt>
                <c:pt idx="25761">
                  <c:v>21513.0</c:v>
                </c:pt>
                <c:pt idx="25762">
                  <c:v>20093.0</c:v>
                </c:pt>
                <c:pt idx="25763">
                  <c:v>18015.0</c:v>
                </c:pt>
                <c:pt idx="25764">
                  <c:v>21390.0</c:v>
                </c:pt>
                <c:pt idx="25765">
                  <c:v>25986.0</c:v>
                </c:pt>
                <c:pt idx="25766">
                  <c:v>25522.0</c:v>
                </c:pt>
                <c:pt idx="25767">
                  <c:v>24437.0</c:v>
                </c:pt>
                <c:pt idx="25768">
                  <c:v>22300.0</c:v>
                </c:pt>
                <c:pt idx="25769">
                  <c:v>21849.0</c:v>
                </c:pt>
                <c:pt idx="25770">
                  <c:v>23526.0</c:v>
                </c:pt>
                <c:pt idx="25771">
                  <c:v>22854.0</c:v>
                </c:pt>
                <c:pt idx="25772">
                  <c:v>23463.0</c:v>
                </c:pt>
                <c:pt idx="25773">
                  <c:v>21804.0</c:v>
                </c:pt>
                <c:pt idx="25774">
                  <c:v>20645.0</c:v>
                </c:pt>
                <c:pt idx="25775">
                  <c:v>17945.0</c:v>
                </c:pt>
                <c:pt idx="25776">
                  <c:v>21422.0</c:v>
                </c:pt>
                <c:pt idx="25777">
                  <c:v>21551.0</c:v>
                </c:pt>
                <c:pt idx="25778">
                  <c:v>21727.0</c:v>
                </c:pt>
                <c:pt idx="25779">
                  <c:v>24146.0</c:v>
                </c:pt>
                <c:pt idx="25780">
                  <c:v>25099.0</c:v>
                </c:pt>
                <c:pt idx="25781">
                  <c:v>27967.0</c:v>
                </c:pt>
                <c:pt idx="25782">
                  <c:v>28131.0</c:v>
                </c:pt>
                <c:pt idx="25783">
                  <c:v>26366.0</c:v>
                </c:pt>
                <c:pt idx="25784">
                  <c:v>26222.0</c:v>
                </c:pt>
                <c:pt idx="25785">
                  <c:v>30290.0</c:v>
                </c:pt>
                <c:pt idx="25786">
                  <c:v>32522.0</c:v>
                </c:pt>
                <c:pt idx="25787">
                  <c:v>32277.0</c:v>
                </c:pt>
                <c:pt idx="25788">
                  <c:v>34476.0</c:v>
                </c:pt>
                <c:pt idx="25789">
                  <c:v>30872.0</c:v>
                </c:pt>
                <c:pt idx="25790">
                  <c:v>29385.0</c:v>
                </c:pt>
                <c:pt idx="25791">
                  <c:v>23693.0</c:v>
                </c:pt>
                <c:pt idx="25792">
                  <c:v>21513.0</c:v>
                </c:pt>
                <c:pt idx="25793">
                  <c:v>22988.0</c:v>
                </c:pt>
                <c:pt idx="25794">
                  <c:v>21468.0</c:v>
                </c:pt>
                <c:pt idx="25795">
                  <c:v>21009.0</c:v>
                </c:pt>
                <c:pt idx="25796">
                  <c:v>24253.0</c:v>
                </c:pt>
                <c:pt idx="25797">
                  <c:v>30393.0</c:v>
                </c:pt>
                <c:pt idx="25798">
                  <c:v>25982.0</c:v>
                </c:pt>
                <c:pt idx="25799">
                  <c:v>25454.0</c:v>
                </c:pt>
                <c:pt idx="25800">
                  <c:v>25294.0</c:v>
                </c:pt>
                <c:pt idx="25801">
                  <c:v>23086.0</c:v>
                </c:pt>
                <c:pt idx="25802">
                  <c:v>23294.0</c:v>
                </c:pt>
                <c:pt idx="25803">
                  <c:v>20752.0</c:v>
                </c:pt>
                <c:pt idx="25804">
                  <c:v>23811.0</c:v>
                </c:pt>
                <c:pt idx="25805">
                  <c:v>24758.0</c:v>
                </c:pt>
                <c:pt idx="25806">
                  <c:v>22398.0</c:v>
                </c:pt>
                <c:pt idx="25807">
                  <c:v>22622.0</c:v>
                </c:pt>
                <c:pt idx="25808">
                  <c:v>22454.0</c:v>
                </c:pt>
                <c:pt idx="25809">
                  <c:v>20263.0</c:v>
                </c:pt>
                <c:pt idx="25810">
                  <c:v>18490.0</c:v>
                </c:pt>
                <c:pt idx="25811">
                  <c:v>23240.0</c:v>
                </c:pt>
                <c:pt idx="25812">
                  <c:v>28060.0</c:v>
                </c:pt>
                <c:pt idx="25813">
                  <c:v>31761.0</c:v>
                </c:pt>
                <c:pt idx="25814">
                  <c:v>31697.0</c:v>
                </c:pt>
                <c:pt idx="25815">
                  <c:v>31280.0</c:v>
                </c:pt>
                <c:pt idx="25816">
                  <c:v>31760.0</c:v>
                </c:pt>
                <c:pt idx="25817">
                  <c:v>28560.0</c:v>
                </c:pt>
                <c:pt idx="25818">
                  <c:v>29614.0</c:v>
                </c:pt>
                <c:pt idx="25819">
                  <c:v>40762.0</c:v>
                </c:pt>
                <c:pt idx="25820">
                  <c:v>39993.0</c:v>
                </c:pt>
                <c:pt idx="25821">
                  <c:v>39556.0</c:v>
                </c:pt>
                <c:pt idx="25822">
                  <c:v>39679.0</c:v>
                </c:pt>
                <c:pt idx="25823">
                  <c:v>36123.0</c:v>
                </c:pt>
                <c:pt idx="25824">
                  <c:v>33791.0</c:v>
                </c:pt>
                <c:pt idx="25825">
                  <c:v>27812.0</c:v>
                </c:pt>
                <c:pt idx="25826">
                  <c:v>24443.0</c:v>
                </c:pt>
                <c:pt idx="25827">
                  <c:v>23736.0</c:v>
                </c:pt>
                <c:pt idx="25828">
                  <c:v>27773.0</c:v>
                </c:pt>
                <c:pt idx="25829">
                  <c:v>28706.0</c:v>
                </c:pt>
                <c:pt idx="25830">
                  <c:v>28943.0</c:v>
                </c:pt>
                <c:pt idx="25831">
                  <c:v>28106.0</c:v>
                </c:pt>
                <c:pt idx="25832">
                  <c:v>16880.0</c:v>
                </c:pt>
                <c:pt idx="25833">
                  <c:v>16705.0</c:v>
                </c:pt>
                <c:pt idx="25834">
                  <c:v>16869.0</c:v>
                </c:pt>
                <c:pt idx="25835">
                  <c:v>18466.0</c:v>
                </c:pt>
                <c:pt idx="25836">
                  <c:v>17628.0</c:v>
                </c:pt>
                <c:pt idx="25837">
                  <c:v>16213.0</c:v>
                </c:pt>
                <c:pt idx="25838">
                  <c:v>15797.0</c:v>
                </c:pt>
                <c:pt idx="25839">
                  <c:v>16462.0</c:v>
                </c:pt>
                <c:pt idx="25840">
                  <c:v>17462.0</c:v>
                </c:pt>
                <c:pt idx="25841">
                  <c:v>15918.0</c:v>
                </c:pt>
                <c:pt idx="25842">
                  <c:v>19063.0</c:v>
                </c:pt>
                <c:pt idx="25843">
                  <c:v>18576.0</c:v>
                </c:pt>
                <c:pt idx="25844">
                  <c:v>21403.0</c:v>
                </c:pt>
                <c:pt idx="25845">
                  <c:v>21438.0</c:v>
                </c:pt>
                <c:pt idx="25846">
                  <c:v>21782.0</c:v>
                </c:pt>
                <c:pt idx="25847">
                  <c:v>24103.0</c:v>
                </c:pt>
                <c:pt idx="25848">
                  <c:v>24305.0</c:v>
                </c:pt>
                <c:pt idx="25849">
                  <c:v>24608.0</c:v>
                </c:pt>
                <c:pt idx="25850">
                  <c:v>23735.0</c:v>
                </c:pt>
                <c:pt idx="25851">
                  <c:v>23373.0</c:v>
                </c:pt>
                <c:pt idx="25852">
                  <c:v>25552.0</c:v>
                </c:pt>
                <c:pt idx="25853">
                  <c:v>25032.0</c:v>
                </c:pt>
                <c:pt idx="25854">
                  <c:v>22880.0</c:v>
                </c:pt>
                <c:pt idx="25855">
                  <c:v>18815.0</c:v>
                </c:pt>
                <c:pt idx="25856">
                  <c:v>19398.0</c:v>
                </c:pt>
                <c:pt idx="25857">
                  <c:v>19727.0</c:v>
                </c:pt>
                <c:pt idx="25858">
                  <c:v>19315.0</c:v>
                </c:pt>
                <c:pt idx="25859">
                  <c:v>20266.0</c:v>
                </c:pt>
                <c:pt idx="25860">
                  <c:v>19034.0</c:v>
                </c:pt>
                <c:pt idx="25861">
                  <c:v>16816.0</c:v>
                </c:pt>
                <c:pt idx="25862">
                  <c:v>16824.0</c:v>
                </c:pt>
                <c:pt idx="25863">
                  <c:v>16645.0</c:v>
                </c:pt>
                <c:pt idx="25864">
                  <c:v>16898.0</c:v>
                </c:pt>
                <c:pt idx="25865">
                  <c:v>15057.0</c:v>
                </c:pt>
                <c:pt idx="25866">
                  <c:v>14149.0</c:v>
                </c:pt>
                <c:pt idx="25867">
                  <c:v>15685.0</c:v>
                </c:pt>
                <c:pt idx="25868">
                  <c:v>19893.0</c:v>
                </c:pt>
                <c:pt idx="25869">
                  <c:v>20324.0</c:v>
                </c:pt>
                <c:pt idx="25870">
                  <c:v>16981.0</c:v>
                </c:pt>
                <c:pt idx="25871">
                  <c:v>17397.0</c:v>
                </c:pt>
                <c:pt idx="25872">
                  <c:v>15925.0</c:v>
                </c:pt>
                <c:pt idx="25873">
                  <c:v>19892.0</c:v>
                </c:pt>
                <c:pt idx="25874">
                  <c:v>19090.0</c:v>
                </c:pt>
                <c:pt idx="25875">
                  <c:v>19067.0</c:v>
                </c:pt>
                <c:pt idx="25876">
                  <c:v>21892.0</c:v>
                </c:pt>
                <c:pt idx="25877">
                  <c:v>24785.0</c:v>
                </c:pt>
                <c:pt idx="25878">
                  <c:v>25502.0</c:v>
                </c:pt>
                <c:pt idx="25879">
                  <c:v>27915.0</c:v>
                </c:pt>
                <c:pt idx="25880">
                  <c:v>28804.0</c:v>
                </c:pt>
                <c:pt idx="25881">
                  <c:v>25160.0</c:v>
                </c:pt>
                <c:pt idx="25882">
                  <c:v>24293.0</c:v>
                </c:pt>
                <c:pt idx="25883">
                  <c:v>29357.0</c:v>
                </c:pt>
                <c:pt idx="25884">
                  <c:v>38366.0</c:v>
                </c:pt>
                <c:pt idx="25885">
                  <c:v>39239.0</c:v>
                </c:pt>
                <c:pt idx="25886">
                  <c:v>34912.0</c:v>
                </c:pt>
                <c:pt idx="25887">
                  <c:v>38569.0</c:v>
                </c:pt>
                <c:pt idx="25888">
                  <c:v>38616.0</c:v>
                </c:pt>
                <c:pt idx="25889">
                  <c:v>37367.0</c:v>
                </c:pt>
                <c:pt idx="25890">
                  <c:v>34438.0</c:v>
                </c:pt>
                <c:pt idx="25891">
                  <c:v>33545.0</c:v>
                </c:pt>
                <c:pt idx="25892">
                  <c:v>31259.0</c:v>
                </c:pt>
                <c:pt idx="25893">
                  <c:v>34705.0</c:v>
                </c:pt>
                <c:pt idx="25894">
                  <c:v>37648.0</c:v>
                </c:pt>
                <c:pt idx="25895">
                  <c:v>38803.0</c:v>
                </c:pt>
                <c:pt idx="25896">
                  <c:v>33986.0</c:v>
                </c:pt>
                <c:pt idx="25897">
                  <c:v>24890.0</c:v>
                </c:pt>
                <c:pt idx="25898">
                  <c:v>25318.0</c:v>
                </c:pt>
                <c:pt idx="25899">
                  <c:v>30389.0</c:v>
                </c:pt>
                <c:pt idx="25900">
                  <c:v>29672.0</c:v>
                </c:pt>
                <c:pt idx="25901">
                  <c:v>28896.0</c:v>
                </c:pt>
                <c:pt idx="25902">
                  <c:v>28724.0</c:v>
                </c:pt>
                <c:pt idx="25903">
                  <c:v>29064.0</c:v>
                </c:pt>
                <c:pt idx="25904">
                  <c:v>28013.0</c:v>
                </c:pt>
                <c:pt idx="25905">
                  <c:v>27774.0</c:v>
                </c:pt>
                <c:pt idx="25906">
                  <c:v>27162.0</c:v>
                </c:pt>
                <c:pt idx="25907">
                  <c:v>24083.0</c:v>
                </c:pt>
                <c:pt idx="25908">
                  <c:v>27669.0</c:v>
                </c:pt>
                <c:pt idx="25909">
                  <c:v>27869.0</c:v>
                </c:pt>
                <c:pt idx="25910">
                  <c:v>37500.0</c:v>
                </c:pt>
                <c:pt idx="25911">
                  <c:v>37308.0</c:v>
                </c:pt>
                <c:pt idx="25912">
                  <c:v>31703.0</c:v>
                </c:pt>
                <c:pt idx="25913">
                  <c:v>30348.0</c:v>
                </c:pt>
                <c:pt idx="25914">
                  <c:v>31317.0</c:v>
                </c:pt>
                <c:pt idx="25915">
                  <c:v>29692.0</c:v>
                </c:pt>
                <c:pt idx="25916">
                  <c:v>31907.0</c:v>
                </c:pt>
                <c:pt idx="25917">
                  <c:v>35956.0</c:v>
                </c:pt>
                <c:pt idx="25918">
                  <c:v>35984.0</c:v>
                </c:pt>
                <c:pt idx="25919">
                  <c:v>30429.0</c:v>
                </c:pt>
                <c:pt idx="25920">
                  <c:v>32017.0</c:v>
                </c:pt>
                <c:pt idx="25921">
                  <c:v>27676.0</c:v>
                </c:pt>
                <c:pt idx="25922">
                  <c:v>36739.0</c:v>
                </c:pt>
                <c:pt idx="25923">
                  <c:v>28974.0</c:v>
                </c:pt>
                <c:pt idx="25924">
                  <c:v>36055.0</c:v>
                </c:pt>
                <c:pt idx="25925">
                  <c:v>36644.0</c:v>
                </c:pt>
                <c:pt idx="25926">
                  <c:v>37172.0</c:v>
                </c:pt>
                <c:pt idx="25927">
                  <c:v>38283.0</c:v>
                </c:pt>
                <c:pt idx="25928">
                  <c:v>38715.0</c:v>
                </c:pt>
                <c:pt idx="25929">
                  <c:v>36452.0</c:v>
                </c:pt>
                <c:pt idx="25930">
                  <c:v>38147.0</c:v>
                </c:pt>
                <c:pt idx="25931">
                  <c:v>38671.0</c:v>
                </c:pt>
                <c:pt idx="25932">
                  <c:v>39583.0</c:v>
                </c:pt>
                <c:pt idx="25933">
                  <c:v>43152.0</c:v>
                </c:pt>
                <c:pt idx="25934">
                  <c:v>48056.0</c:v>
                </c:pt>
                <c:pt idx="25935">
                  <c:v>37236.0</c:v>
                </c:pt>
                <c:pt idx="25936">
                  <c:v>35849.0</c:v>
                </c:pt>
                <c:pt idx="25937">
                  <c:v>28591.0</c:v>
                </c:pt>
                <c:pt idx="25938">
                  <c:v>29035.0</c:v>
                </c:pt>
                <c:pt idx="25939">
                  <c:v>31147.0</c:v>
                </c:pt>
                <c:pt idx="25940">
                  <c:v>34628.0</c:v>
                </c:pt>
                <c:pt idx="25941">
                  <c:v>34592.0</c:v>
                </c:pt>
                <c:pt idx="25942">
                  <c:v>35528.0</c:v>
                </c:pt>
                <c:pt idx="25943">
                  <c:v>31033.0</c:v>
                </c:pt>
                <c:pt idx="25944">
                  <c:v>31062.0</c:v>
                </c:pt>
                <c:pt idx="25945">
                  <c:v>34886.0</c:v>
                </c:pt>
                <c:pt idx="25946">
                  <c:v>30188.0</c:v>
                </c:pt>
                <c:pt idx="25947">
                  <c:v>24932.0</c:v>
                </c:pt>
                <c:pt idx="25948">
                  <c:v>25514.0</c:v>
                </c:pt>
                <c:pt idx="25949">
                  <c:v>25066.0</c:v>
                </c:pt>
                <c:pt idx="25950">
                  <c:v>26466.0</c:v>
                </c:pt>
                <c:pt idx="25951">
                  <c:v>26054.0</c:v>
                </c:pt>
                <c:pt idx="25952">
                  <c:v>22385.0</c:v>
                </c:pt>
                <c:pt idx="25953">
                  <c:v>17531.0</c:v>
                </c:pt>
                <c:pt idx="25954">
                  <c:v>18652.0</c:v>
                </c:pt>
                <c:pt idx="25955">
                  <c:v>18436.0</c:v>
                </c:pt>
                <c:pt idx="25956">
                  <c:v>18311.0</c:v>
                </c:pt>
                <c:pt idx="25957">
                  <c:v>17663.0</c:v>
                </c:pt>
                <c:pt idx="25958">
                  <c:v>17328.0</c:v>
                </c:pt>
                <c:pt idx="25959">
                  <c:v>17818.0</c:v>
                </c:pt>
                <c:pt idx="25960">
                  <c:v>17935.0</c:v>
                </c:pt>
                <c:pt idx="25961">
                  <c:v>18226.0</c:v>
                </c:pt>
                <c:pt idx="25962">
                  <c:v>18282.0</c:v>
                </c:pt>
                <c:pt idx="25963">
                  <c:v>18587.0</c:v>
                </c:pt>
                <c:pt idx="25964">
                  <c:v>20043.0</c:v>
                </c:pt>
                <c:pt idx="25965">
                  <c:v>20040.0</c:v>
                </c:pt>
                <c:pt idx="25966">
                  <c:v>21606.0</c:v>
                </c:pt>
                <c:pt idx="25967">
                  <c:v>21021.0</c:v>
                </c:pt>
                <c:pt idx="25968">
                  <c:v>22349.0</c:v>
                </c:pt>
                <c:pt idx="25969">
                  <c:v>22424.0</c:v>
                </c:pt>
                <c:pt idx="25970">
                  <c:v>22768.0</c:v>
                </c:pt>
                <c:pt idx="25971">
                  <c:v>21714.0</c:v>
                </c:pt>
                <c:pt idx="25972">
                  <c:v>20597.0</c:v>
                </c:pt>
                <c:pt idx="25973">
                  <c:v>20357.0</c:v>
                </c:pt>
                <c:pt idx="25974">
                  <c:v>19481.0</c:v>
                </c:pt>
                <c:pt idx="25975">
                  <c:v>20073.0</c:v>
                </c:pt>
                <c:pt idx="25976">
                  <c:v>17660.0</c:v>
                </c:pt>
                <c:pt idx="25977">
                  <c:v>15104.0</c:v>
                </c:pt>
                <c:pt idx="25978">
                  <c:v>16516.0</c:v>
                </c:pt>
                <c:pt idx="25979">
                  <c:v>18187.0</c:v>
                </c:pt>
                <c:pt idx="25980">
                  <c:v>18501.0</c:v>
                </c:pt>
                <c:pt idx="25981">
                  <c:v>21381.0</c:v>
                </c:pt>
                <c:pt idx="25982">
                  <c:v>23766.0</c:v>
                </c:pt>
                <c:pt idx="25983">
                  <c:v>23477.0</c:v>
                </c:pt>
                <c:pt idx="25984">
                  <c:v>24978.0</c:v>
                </c:pt>
                <c:pt idx="25985">
                  <c:v>28918.0</c:v>
                </c:pt>
                <c:pt idx="25986">
                  <c:v>31409.0</c:v>
                </c:pt>
                <c:pt idx="25987">
                  <c:v>35437.0</c:v>
                </c:pt>
                <c:pt idx="25988">
                  <c:v>37489.0</c:v>
                </c:pt>
                <c:pt idx="25989">
                  <c:v>42167.0</c:v>
                </c:pt>
                <c:pt idx="25990">
                  <c:v>43090.0</c:v>
                </c:pt>
                <c:pt idx="25991">
                  <c:v>42053.0</c:v>
                </c:pt>
                <c:pt idx="25992">
                  <c:v>40782.0</c:v>
                </c:pt>
                <c:pt idx="25993">
                  <c:v>43590.0</c:v>
                </c:pt>
                <c:pt idx="25994">
                  <c:v>38374.0</c:v>
                </c:pt>
                <c:pt idx="25995">
                  <c:v>38146.0</c:v>
                </c:pt>
                <c:pt idx="25996">
                  <c:v>38683.0</c:v>
                </c:pt>
                <c:pt idx="25997">
                  <c:v>38987.0</c:v>
                </c:pt>
                <c:pt idx="25998">
                  <c:v>35603.0</c:v>
                </c:pt>
                <c:pt idx="25999">
                  <c:v>33422.0</c:v>
                </c:pt>
                <c:pt idx="26000">
                  <c:v>29819.0</c:v>
                </c:pt>
                <c:pt idx="26001">
                  <c:v>30064.0</c:v>
                </c:pt>
                <c:pt idx="26002">
                  <c:v>24619.0</c:v>
                </c:pt>
                <c:pt idx="26003">
                  <c:v>26248.0</c:v>
                </c:pt>
                <c:pt idx="26004">
                  <c:v>28273.0</c:v>
                </c:pt>
                <c:pt idx="26005">
                  <c:v>25711.0</c:v>
                </c:pt>
                <c:pt idx="26006">
                  <c:v>22778.0</c:v>
                </c:pt>
                <c:pt idx="26007">
                  <c:v>25346.0</c:v>
                </c:pt>
                <c:pt idx="26008">
                  <c:v>24290.0</c:v>
                </c:pt>
                <c:pt idx="26009">
                  <c:v>24089.0</c:v>
                </c:pt>
                <c:pt idx="26010">
                  <c:v>21594.0</c:v>
                </c:pt>
                <c:pt idx="26011">
                  <c:v>21038.0</c:v>
                </c:pt>
                <c:pt idx="26012">
                  <c:v>23491.0</c:v>
                </c:pt>
                <c:pt idx="26013">
                  <c:v>25826.0</c:v>
                </c:pt>
                <c:pt idx="26014">
                  <c:v>24041.0</c:v>
                </c:pt>
                <c:pt idx="26015">
                  <c:v>24356.0</c:v>
                </c:pt>
                <c:pt idx="26016">
                  <c:v>22123.0</c:v>
                </c:pt>
                <c:pt idx="26017">
                  <c:v>19171.0</c:v>
                </c:pt>
                <c:pt idx="26018">
                  <c:v>22300.0</c:v>
                </c:pt>
                <c:pt idx="26019">
                  <c:v>24505.0</c:v>
                </c:pt>
                <c:pt idx="26020">
                  <c:v>27213.0</c:v>
                </c:pt>
                <c:pt idx="26021">
                  <c:v>28170.0</c:v>
                </c:pt>
                <c:pt idx="26022">
                  <c:v>32862.0</c:v>
                </c:pt>
                <c:pt idx="26023">
                  <c:v>39201.0</c:v>
                </c:pt>
                <c:pt idx="26024">
                  <c:v>43533.0</c:v>
                </c:pt>
                <c:pt idx="26025">
                  <c:v>42805.0</c:v>
                </c:pt>
                <c:pt idx="26026">
                  <c:v>43360.0</c:v>
                </c:pt>
                <c:pt idx="26027">
                  <c:v>42019.0</c:v>
                </c:pt>
                <c:pt idx="26028">
                  <c:v>48301.0</c:v>
                </c:pt>
                <c:pt idx="26029">
                  <c:v>49974.0</c:v>
                </c:pt>
                <c:pt idx="26030">
                  <c:v>55233.0</c:v>
                </c:pt>
                <c:pt idx="26031">
                  <c:v>54474.0</c:v>
                </c:pt>
                <c:pt idx="26032">
                  <c:v>52153.0</c:v>
                </c:pt>
                <c:pt idx="26033">
                  <c:v>50594.0</c:v>
                </c:pt>
                <c:pt idx="26034">
                  <c:v>47685.0</c:v>
                </c:pt>
                <c:pt idx="26035">
                  <c:v>43909.0</c:v>
                </c:pt>
                <c:pt idx="26036">
                  <c:v>39506.0</c:v>
                </c:pt>
                <c:pt idx="26037">
                  <c:v>36121.0</c:v>
                </c:pt>
                <c:pt idx="26038">
                  <c:v>34041.0</c:v>
                </c:pt>
                <c:pt idx="26039">
                  <c:v>30670.0</c:v>
                </c:pt>
                <c:pt idx="26040">
                  <c:v>30606.0</c:v>
                </c:pt>
                <c:pt idx="26041">
                  <c:v>27276.0</c:v>
                </c:pt>
                <c:pt idx="26042">
                  <c:v>25652.0</c:v>
                </c:pt>
                <c:pt idx="26043">
                  <c:v>24250.0</c:v>
                </c:pt>
                <c:pt idx="26044">
                  <c:v>27349.0</c:v>
                </c:pt>
                <c:pt idx="26045">
                  <c:v>26630.0</c:v>
                </c:pt>
                <c:pt idx="26046">
                  <c:v>24356.0</c:v>
                </c:pt>
                <c:pt idx="26047">
                  <c:v>25496.0</c:v>
                </c:pt>
                <c:pt idx="26048">
                  <c:v>24781.0</c:v>
                </c:pt>
                <c:pt idx="26049">
                  <c:v>30709.0</c:v>
                </c:pt>
                <c:pt idx="26050">
                  <c:v>39398.0</c:v>
                </c:pt>
                <c:pt idx="26051">
                  <c:v>39834.0</c:v>
                </c:pt>
                <c:pt idx="26052">
                  <c:v>40310.0</c:v>
                </c:pt>
                <c:pt idx="26053">
                  <c:v>40755.0</c:v>
                </c:pt>
                <c:pt idx="26054">
                  <c:v>38333.0</c:v>
                </c:pt>
                <c:pt idx="26055">
                  <c:v>40113.0</c:v>
                </c:pt>
                <c:pt idx="26056">
                  <c:v>38303.0</c:v>
                </c:pt>
                <c:pt idx="26057">
                  <c:v>37828.0</c:v>
                </c:pt>
                <c:pt idx="26058">
                  <c:v>38358.0</c:v>
                </c:pt>
                <c:pt idx="26059">
                  <c:v>39448.0</c:v>
                </c:pt>
                <c:pt idx="26060">
                  <c:v>38012.0</c:v>
                </c:pt>
                <c:pt idx="26061">
                  <c:v>39156.0</c:v>
                </c:pt>
                <c:pt idx="26062">
                  <c:v>28707.0</c:v>
                </c:pt>
                <c:pt idx="26063">
                  <c:v>18803.0</c:v>
                </c:pt>
                <c:pt idx="26064">
                  <c:v>20031.0</c:v>
                </c:pt>
                <c:pt idx="26065">
                  <c:v>21498.0</c:v>
                </c:pt>
                <c:pt idx="26066">
                  <c:v>28550.0</c:v>
                </c:pt>
                <c:pt idx="26067">
                  <c:v>30998.0</c:v>
                </c:pt>
                <c:pt idx="26068">
                  <c:v>29110.0</c:v>
                </c:pt>
                <c:pt idx="26069">
                  <c:v>28322.0</c:v>
                </c:pt>
                <c:pt idx="26070">
                  <c:v>23645.0</c:v>
                </c:pt>
                <c:pt idx="26071">
                  <c:v>24594.0</c:v>
                </c:pt>
                <c:pt idx="26072">
                  <c:v>21786.0</c:v>
                </c:pt>
                <c:pt idx="26073">
                  <c:v>23398.0</c:v>
                </c:pt>
                <c:pt idx="26074">
                  <c:v>21724.0</c:v>
                </c:pt>
                <c:pt idx="26075">
                  <c:v>24669.0</c:v>
                </c:pt>
                <c:pt idx="26076">
                  <c:v>25480.0</c:v>
                </c:pt>
                <c:pt idx="26077">
                  <c:v>28331.0</c:v>
                </c:pt>
                <c:pt idx="26078">
                  <c:v>33128.0</c:v>
                </c:pt>
                <c:pt idx="26079">
                  <c:v>27700.0</c:v>
                </c:pt>
                <c:pt idx="26080">
                  <c:v>25388.0</c:v>
                </c:pt>
                <c:pt idx="26081">
                  <c:v>27960.0</c:v>
                </c:pt>
                <c:pt idx="26082">
                  <c:v>26820.0</c:v>
                </c:pt>
                <c:pt idx="26083">
                  <c:v>26455.0</c:v>
                </c:pt>
                <c:pt idx="26084">
                  <c:v>24751.0</c:v>
                </c:pt>
                <c:pt idx="26085">
                  <c:v>24647.0</c:v>
                </c:pt>
                <c:pt idx="26086">
                  <c:v>22791.0</c:v>
                </c:pt>
                <c:pt idx="26087">
                  <c:v>23067.0</c:v>
                </c:pt>
                <c:pt idx="26088">
                  <c:v>21234.0</c:v>
                </c:pt>
                <c:pt idx="26089">
                  <c:v>20152.0</c:v>
                </c:pt>
                <c:pt idx="26090">
                  <c:v>15689.0</c:v>
                </c:pt>
                <c:pt idx="26091">
                  <c:v>10736.0</c:v>
                </c:pt>
                <c:pt idx="26092">
                  <c:v>9368.0</c:v>
                </c:pt>
                <c:pt idx="26093">
                  <c:v>9872.0</c:v>
                </c:pt>
                <c:pt idx="26094">
                  <c:v>7439.0</c:v>
                </c:pt>
                <c:pt idx="26095">
                  <c:v>8300.0</c:v>
                </c:pt>
                <c:pt idx="26096">
                  <c:v>9125.0</c:v>
                </c:pt>
                <c:pt idx="26097">
                  <c:v>10372.0</c:v>
                </c:pt>
                <c:pt idx="26098">
                  <c:v>12866.0</c:v>
                </c:pt>
                <c:pt idx="26099">
                  <c:v>14782.0</c:v>
                </c:pt>
                <c:pt idx="26100">
                  <c:v>27207.0</c:v>
                </c:pt>
                <c:pt idx="26101">
                  <c:v>30655.0</c:v>
                </c:pt>
                <c:pt idx="26102">
                  <c:v>31138.0</c:v>
                </c:pt>
                <c:pt idx="26103">
                  <c:v>32425.0</c:v>
                </c:pt>
                <c:pt idx="26104">
                  <c:v>33894.0</c:v>
                </c:pt>
                <c:pt idx="26105">
                  <c:v>34265.0</c:v>
                </c:pt>
                <c:pt idx="26106">
                  <c:v>33940.0</c:v>
                </c:pt>
                <c:pt idx="26107">
                  <c:v>35850.0</c:v>
                </c:pt>
                <c:pt idx="26108">
                  <c:v>34942.0</c:v>
                </c:pt>
                <c:pt idx="26109">
                  <c:v>35986.0</c:v>
                </c:pt>
                <c:pt idx="26110">
                  <c:v>41794.0</c:v>
                </c:pt>
                <c:pt idx="26111">
                  <c:v>39562.0</c:v>
                </c:pt>
                <c:pt idx="26112">
                  <c:v>37769.0</c:v>
                </c:pt>
                <c:pt idx="26113">
                  <c:v>25942.0</c:v>
                </c:pt>
                <c:pt idx="26114">
                  <c:v>22102.0</c:v>
                </c:pt>
                <c:pt idx="26115">
                  <c:v>23371.0</c:v>
                </c:pt>
                <c:pt idx="26116">
                  <c:v>23092.0</c:v>
                </c:pt>
                <c:pt idx="26117">
                  <c:v>22136.0</c:v>
                </c:pt>
                <c:pt idx="26118">
                  <c:v>21785.0</c:v>
                </c:pt>
                <c:pt idx="26119">
                  <c:v>24605.0</c:v>
                </c:pt>
                <c:pt idx="26120">
                  <c:v>29541.0</c:v>
                </c:pt>
                <c:pt idx="26121">
                  <c:v>30809.0</c:v>
                </c:pt>
                <c:pt idx="26122">
                  <c:v>29956.0</c:v>
                </c:pt>
                <c:pt idx="26123">
                  <c:v>23161.0</c:v>
                </c:pt>
                <c:pt idx="26124">
                  <c:v>26254.0</c:v>
                </c:pt>
                <c:pt idx="26125">
                  <c:v>29548.0</c:v>
                </c:pt>
                <c:pt idx="26126">
                  <c:v>29831.0</c:v>
                </c:pt>
                <c:pt idx="26127">
                  <c:v>30983.0</c:v>
                </c:pt>
                <c:pt idx="26128">
                  <c:v>37053.0</c:v>
                </c:pt>
                <c:pt idx="26129">
                  <c:v>36892.0</c:v>
                </c:pt>
                <c:pt idx="26130">
                  <c:v>35515.0</c:v>
                </c:pt>
                <c:pt idx="26131">
                  <c:v>36619.0</c:v>
                </c:pt>
                <c:pt idx="26132">
                  <c:v>32923.0</c:v>
                </c:pt>
                <c:pt idx="26133">
                  <c:v>28374.0</c:v>
                </c:pt>
                <c:pt idx="26134">
                  <c:v>27443.0</c:v>
                </c:pt>
                <c:pt idx="26135">
                  <c:v>29272.0</c:v>
                </c:pt>
                <c:pt idx="26136">
                  <c:v>32197.0</c:v>
                </c:pt>
                <c:pt idx="26137">
                  <c:v>35890.0</c:v>
                </c:pt>
                <c:pt idx="26138">
                  <c:v>34504.0</c:v>
                </c:pt>
                <c:pt idx="26139">
                  <c:v>34208.0</c:v>
                </c:pt>
                <c:pt idx="26140">
                  <c:v>35867.0</c:v>
                </c:pt>
                <c:pt idx="26141">
                  <c:v>32371.0</c:v>
                </c:pt>
                <c:pt idx="26142">
                  <c:v>31184.0</c:v>
                </c:pt>
                <c:pt idx="26143">
                  <c:v>30622.0</c:v>
                </c:pt>
                <c:pt idx="26144">
                  <c:v>29822.0</c:v>
                </c:pt>
                <c:pt idx="26145">
                  <c:v>31418.0</c:v>
                </c:pt>
                <c:pt idx="26146">
                  <c:v>31746.0</c:v>
                </c:pt>
                <c:pt idx="26147">
                  <c:v>33114.0</c:v>
                </c:pt>
                <c:pt idx="26148">
                  <c:v>30226.0</c:v>
                </c:pt>
                <c:pt idx="26149">
                  <c:v>29480.0</c:v>
                </c:pt>
                <c:pt idx="26150">
                  <c:v>22823.0</c:v>
                </c:pt>
                <c:pt idx="26151">
                  <c:v>20980.0</c:v>
                </c:pt>
                <c:pt idx="26152">
                  <c:v>21819.0</c:v>
                </c:pt>
                <c:pt idx="26153">
                  <c:v>18969.0</c:v>
                </c:pt>
                <c:pt idx="26154">
                  <c:v>14797.0</c:v>
                </c:pt>
                <c:pt idx="26155">
                  <c:v>16290.0</c:v>
                </c:pt>
                <c:pt idx="26156">
                  <c:v>17556.0</c:v>
                </c:pt>
                <c:pt idx="26157">
                  <c:v>17799.0</c:v>
                </c:pt>
                <c:pt idx="26158">
                  <c:v>18307.0</c:v>
                </c:pt>
                <c:pt idx="26159">
                  <c:v>15394.0</c:v>
                </c:pt>
                <c:pt idx="26160">
                  <c:v>14306.0</c:v>
                </c:pt>
                <c:pt idx="26161">
                  <c:v>16791.0</c:v>
                </c:pt>
                <c:pt idx="26162">
                  <c:v>15041.0</c:v>
                </c:pt>
                <c:pt idx="26163">
                  <c:v>14645.0</c:v>
                </c:pt>
                <c:pt idx="26164">
                  <c:v>15450.0</c:v>
                </c:pt>
                <c:pt idx="26165">
                  <c:v>14394.0</c:v>
                </c:pt>
                <c:pt idx="26166">
                  <c:v>13898.0</c:v>
                </c:pt>
                <c:pt idx="26167">
                  <c:v>14007.0</c:v>
                </c:pt>
                <c:pt idx="26168">
                  <c:v>13633.0</c:v>
                </c:pt>
                <c:pt idx="26169">
                  <c:v>13234.0</c:v>
                </c:pt>
                <c:pt idx="26170">
                  <c:v>12084.0</c:v>
                </c:pt>
                <c:pt idx="26171">
                  <c:v>10029.0</c:v>
                </c:pt>
                <c:pt idx="26172">
                  <c:v>13190.0</c:v>
                </c:pt>
                <c:pt idx="26173">
                  <c:v>12785.0</c:v>
                </c:pt>
                <c:pt idx="26174">
                  <c:v>11771.0</c:v>
                </c:pt>
                <c:pt idx="26175">
                  <c:v>13883.0</c:v>
                </c:pt>
                <c:pt idx="26176">
                  <c:v>14722.0</c:v>
                </c:pt>
                <c:pt idx="26177">
                  <c:v>14090.0</c:v>
                </c:pt>
                <c:pt idx="26178">
                  <c:v>14471.0</c:v>
                </c:pt>
                <c:pt idx="26179">
                  <c:v>15321.0</c:v>
                </c:pt>
                <c:pt idx="26180">
                  <c:v>16021.0</c:v>
                </c:pt>
                <c:pt idx="26181">
                  <c:v>19678.0</c:v>
                </c:pt>
                <c:pt idx="26182">
                  <c:v>20893.0</c:v>
                </c:pt>
                <c:pt idx="26183">
                  <c:v>21784.0</c:v>
                </c:pt>
                <c:pt idx="26184">
                  <c:v>24808.0</c:v>
                </c:pt>
                <c:pt idx="26185">
                  <c:v>21581.0</c:v>
                </c:pt>
                <c:pt idx="26186">
                  <c:v>21516.0</c:v>
                </c:pt>
                <c:pt idx="26187">
                  <c:v>23708.0</c:v>
                </c:pt>
                <c:pt idx="26188">
                  <c:v>21426.0</c:v>
                </c:pt>
                <c:pt idx="26189">
                  <c:v>21415.0</c:v>
                </c:pt>
                <c:pt idx="26190">
                  <c:v>21150.0</c:v>
                </c:pt>
                <c:pt idx="26191">
                  <c:v>20433.0</c:v>
                </c:pt>
                <c:pt idx="26192">
                  <c:v>20178.0</c:v>
                </c:pt>
                <c:pt idx="26193">
                  <c:v>23166.0</c:v>
                </c:pt>
                <c:pt idx="26194">
                  <c:v>20451.0</c:v>
                </c:pt>
                <c:pt idx="26195">
                  <c:v>20164.0</c:v>
                </c:pt>
                <c:pt idx="26196">
                  <c:v>22904.0</c:v>
                </c:pt>
                <c:pt idx="26197">
                  <c:v>21208.0</c:v>
                </c:pt>
                <c:pt idx="26198">
                  <c:v>22606.0</c:v>
                </c:pt>
                <c:pt idx="26199">
                  <c:v>24308.0</c:v>
                </c:pt>
                <c:pt idx="26200">
                  <c:v>22493.0</c:v>
                </c:pt>
                <c:pt idx="26201">
                  <c:v>21991.0</c:v>
                </c:pt>
                <c:pt idx="26202">
                  <c:v>25759.0</c:v>
                </c:pt>
                <c:pt idx="26203">
                  <c:v>26506.0</c:v>
                </c:pt>
                <c:pt idx="26204">
                  <c:v>26735.0</c:v>
                </c:pt>
                <c:pt idx="26205">
                  <c:v>27044.0</c:v>
                </c:pt>
                <c:pt idx="26206">
                  <c:v>23000.0</c:v>
                </c:pt>
                <c:pt idx="26207">
                  <c:v>26342.0</c:v>
                </c:pt>
                <c:pt idx="26208">
                  <c:v>24526.0</c:v>
                </c:pt>
                <c:pt idx="26209">
                  <c:v>22047.0</c:v>
                </c:pt>
                <c:pt idx="26210">
                  <c:v>22071.0</c:v>
                </c:pt>
                <c:pt idx="26211">
                  <c:v>28577.0</c:v>
                </c:pt>
                <c:pt idx="26212">
                  <c:v>29515.0</c:v>
                </c:pt>
                <c:pt idx="26213">
                  <c:v>31160.0</c:v>
                </c:pt>
                <c:pt idx="26214">
                  <c:v>31448.0</c:v>
                </c:pt>
                <c:pt idx="26215">
                  <c:v>29515.0</c:v>
                </c:pt>
                <c:pt idx="26216">
                  <c:v>30433.0</c:v>
                </c:pt>
                <c:pt idx="26217">
                  <c:v>30853.0</c:v>
                </c:pt>
                <c:pt idx="26218">
                  <c:v>47067.0</c:v>
                </c:pt>
                <c:pt idx="26219">
                  <c:v>50958.0</c:v>
                </c:pt>
                <c:pt idx="26220">
                  <c:v>53456.0</c:v>
                </c:pt>
                <c:pt idx="26221">
                  <c:v>57212.0</c:v>
                </c:pt>
                <c:pt idx="26222">
                  <c:v>60051.0</c:v>
                </c:pt>
                <c:pt idx="26223">
                  <c:v>58542.0</c:v>
                </c:pt>
                <c:pt idx="26224">
                  <c:v>52356.0</c:v>
                </c:pt>
                <c:pt idx="26225">
                  <c:v>50221.0</c:v>
                </c:pt>
                <c:pt idx="26226">
                  <c:v>46965.0</c:v>
                </c:pt>
                <c:pt idx="26227">
                  <c:v>47461.0</c:v>
                </c:pt>
                <c:pt idx="26228">
                  <c:v>44966.0</c:v>
                </c:pt>
                <c:pt idx="26229">
                  <c:v>43486.0</c:v>
                </c:pt>
                <c:pt idx="26230">
                  <c:v>43106.0</c:v>
                </c:pt>
                <c:pt idx="26231">
                  <c:v>27827.0</c:v>
                </c:pt>
                <c:pt idx="26232">
                  <c:v>24115.0</c:v>
                </c:pt>
                <c:pt idx="26233">
                  <c:v>23601.0</c:v>
                </c:pt>
                <c:pt idx="26234">
                  <c:v>28905.0</c:v>
                </c:pt>
                <c:pt idx="26235">
                  <c:v>25482.0</c:v>
                </c:pt>
                <c:pt idx="26236">
                  <c:v>27615.0</c:v>
                </c:pt>
                <c:pt idx="26237">
                  <c:v>26016.0</c:v>
                </c:pt>
                <c:pt idx="26238">
                  <c:v>25719.0</c:v>
                </c:pt>
                <c:pt idx="26239">
                  <c:v>25674.0</c:v>
                </c:pt>
                <c:pt idx="26240">
                  <c:v>25580.0</c:v>
                </c:pt>
                <c:pt idx="26241">
                  <c:v>27884.0</c:v>
                </c:pt>
                <c:pt idx="26242">
                  <c:v>29090.0</c:v>
                </c:pt>
                <c:pt idx="26243">
                  <c:v>32249.0</c:v>
                </c:pt>
                <c:pt idx="26244">
                  <c:v>33333.0</c:v>
                </c:pt>
                <c:pt idx="26245">
                  <c:v>33385.0</c:v>
                </c:pt>
                <c:pt idx="26246">
                  <c:v>26299.0</c:v>
                </c:pt>
                <c:pt idx="26247">
                  <c:v>17260.0</c:v>
                </c:pt>
                <c:pt idx="26248">
                  <c:v>19774.0</c:v>
                </c:pt>
                <c:pt idx="26249">
                  <c:v>26296.0</c:v>
                </c:pt>
                <c:pt idx="26250">
                  <c:v>26452.0</c:v>
                </c:pt>
                <c:pt idx="26251">
                  <c:v>30781.0</c:v>
                </c:pt>
                <c:pt idx="26252">
                  <c:v>36106.0</c:v>
                </c:pt>
                <c:pt idx="26253">
                  <c:v>35402.0</c:v>
                </c:pt>
                <c:pt idx="26254">
                  <c:v>37399.0</c:v>
                </c:pt>
                <c:pt idx="26255">
                  <c:v>43279.0</c:v>
                </c:pt>
                <c:pt idx="26256">
                  <c:v>40488.0</c:v>
                </c:pt>
                <c:pt idx="26257">
                  <c:v>38712.0</c:v>
                </c:pt>
                <c:pt idx="26258">
                  <c:v>42585.0</c:v>
                </c:pt>
                <c:pt idx="26259">
                  <c:v>42612.0</c:v>
                </c:pt>
                <c:pt idx="26260">
                  <c:v>43126.0</c:v>
                </c:pt>
                <c:pt idx="26261">
                  <c:v>40959.0</c:v>
                </c:pt>
                <c:pt idx="26262">
                  <c:v>32877.0</c:v>
                </c:pt>
                <c:pt idx="26263">
                  <c:v>33402.0</c:v>
                </c:pt>
                <c:pt idx="26264">
                  <c:v>33375.0</c:v>
                </c:pt>
                <c:pt idx="26265">
                  <c:v>28662.0</c:v>
                </c:pt>
                <c:pt idx="26266">
                  <c:v>31067.0</c:v>
                </c:pt>
                <c:pt idx="26267">
                  <c:v>36438.0</c:v>
                </c:pt>
                <c:pt idx="26268">
                  <c:v>29098.0</c:v>
                </c:pt>
                <c:pt idx="26269">
                  <c:v>29299.0</c:v>
                </c:pt>
                <c:pt idx="26270">
                  <c:v>28087.0</c:v>
                </c:pt>
                <c:pt idx="26271">
                  <c:v>25564.0</c:v>
                </c:pt>
                <c:pt idx="26272">
                  <c:v>26239.0</c:v>
                </c:pt>
                <c:pt idx="26273">
                  <c:v>25940.0</c:v>
                </c:pt>
                <c:pt idx="26274">
                  <c:v>26408.0</c:v>
                </c:pt>
                <c:pt idx="26275">
                  <c:v>26555.0</c:v>
                </c:pt>
                <c:pt idx="26276">
                  <c:v>26723.0</c:v>
                </c:pt>
                <c:pt idx="26277">
                  <c:v>24058.0</c:v>
                </c:pt>
                <c:pt idx="26278">
                  <c:v>25537.0</c:v>
                </c:pt>
                <c:pt idx="26279">
                  <c:v>24369.0</c:v>
                </c:pt>
                <c:pt idx="26280">
                  <c:v>15596.0</c:v>
                </c:pt>
                <c:pt idx="26281">
                  <c:v>15497.0</c:v>
                </c:pt>
                <c:pt idx="26282">
                  <c:v>14617.0</c:v>
                </c:pt>
                <c:pt idx="26283">
                  <c:v>14393.0</c:v>
                </c:pt>
                <c:pt idx="26284">
                  <c:v>16612.0</c:v>
                </c:pt>
                <c:pt idx="26285">
                  <c:v>17606.0</c:v>
                </c:pt>
                <c:pt idx="26286">
                  <c:v>25346.0</c:v>
                </c:pt>
                <c:pt idx="26287">
                  <c:v>29717.0</c:v>
                </c:pt>
                <c:pt idx="26288">
                  <c:v>30549.0</c:v>
                </c:pt>
                <c:pt idx="26289">
                  <c:v>30228.0</c:v>
                </c:pt>
                <c:pt idx="26290">
                  <c:v>28325.0</c:v>
                </c:pt>
                <c:pt idx="26291">
                  <c:v>26447.0</c:v>
                </c:pt>
                <c:pt idx="26292">
                  <c:v>27322.0</c:v>
                </c:pt>
                <c:pt idx="26293">
                  <c:v>31994.0</c:v>
                </c:pt>
                <c:pt idx="26294">
                  <c:v>32310.0</c:v>
                </c:pt>
                <c:pt idx="26295">
                  <c:v>33132.0</c:v>
                </c:pt>
                <c:pt idx="26296">
                  <c:v>34896.0</c:v>
                </c:pt>
                <c:pt idx="26297">
                  <c:v>33013.0</c:v>
                </c:pt>
                <c:pt idx="26298">
                  <c:v>31284.0</c:v>
                </c:pt>
                <c:pt idx="26299">
                  <c:v>24192.0</c:v>
                </c:pt>
                <c:pt idx="26300">
                  <c:v>19789.0</c:v>
                </c:pt>
                <c:pt idx="26301">
                  <c:v>18289.0</c:v>
                </c:pt>
                <c:pt idx="26302">
                  <c:v>19637.0</c:v>
                </c:pt>
                <c:pt idx="26303">
                  <c:v>19616.0</c:v>
                </c:pt>
                <c:pt idx="26304">
                  <c:v>19370.0</c:v>
                </c:pt>
                <c:pt idx="26305">
                  <c:v>17419.0</c:v>
                </c:pt>
                <c:pt idx="26306">
                  <c:v>12880.0</c:v>
                </c:pt>
                <c:pt idx="26307">
                  <c:v>12608.0</c:v>
                </c:pt>
                <c:pt idx="26308">
                  <c:v>12285.0</c:v>
                </c:pt>
                <c:pt idx="26309">
                  <c:v>12245.0</c:v>
                </c:pt>
                <c:pt idx="26310">
                  <c:v>11092.0</c:v>
                </c:pt>
                <c:pt idx="26311">
                  <c:v>11572.0</c:v>
                </c:pt>
                <c:pt idx="26312">
                  <c:v>10424.0</c:v>
                </c:pt>
                <c:pt idx="26313">
                  <c:v>9017.0</c:v>
                </c:pt>
                <c:pt idx="26314">
                  <c:v>10634.0</c:v>
                </c:pt>
                <c:pt idx="26315">
                  <c:v>9407.0</c:v>
                </c:pt>
                <c:pt idx="26316">
                  <c:v>11267.0</c:v>
                </c:pt>
                <c:pt idx="26317">
                  <c:v>12368.0</c:v>
                </c:pt>
                <c:pt idx="26318">
                  <c:v>12420.0</c:v>
                </c:pt>
                <c:pt idx="26319">
                  <c:v>14155.0</c:v>
                </c:pt>
                <c:pt idx="26320">
                  <c:v>14926.0</c:v>
                </c:pt>
                <c:pt idx="26321">
                  <c:v>14766.0</c:v>
                </c:pt>
                <c:pt idx="26322">
                  <c:v>13371.0</c:v>
                </c:pt>
                <c:pt idx="26323">
                  <c:v>14503.0</c:v>
                </c:pt>
                <c:pt idx="26324">
                  <c:v>19783.0</c:v>
                </c:pt>
                <c:pt idx="26325">
                  <c:v>23423.0</c:v>
                </c:pt>
                <c:pt idx="26326">
                  <c:v>23230.0</c:v>
                </c:pt>
                <c:pt idx="26327">
                  <c:v>21717.0</c:v>
                </c:pt>
                <c:pt idx="26328">
                  <c:v>23144.0</c:v>
                </c:pt>
                <c:pt idx="26329">
                  <c:v>21128.0</c:v>
                </c:pt>
                <c:pt idx="26330">
                  <c:v>27081.0</c:v>
                </c:pt>
                <c:pt idx="26331">
                  <c:v>27018.0</c:v>
                </c:pt>
                <c:pt idx="26332">
                  <c:v>24008.0</c:v>
                </c:pt>
                <c:pt idx="26333">
                  <c:v>23181.0</c:v>
                </c:pt>
                <c:pt idx="26334">
                  <c:v>25956.0</c:v>
                </c:pt>
                <c:pt idx="26335">
                  <c:v>29031.0</c:v>
                </c:pt>
                <c:pt idx="26336">
                  <c:v>27599.0</c:v>
                </c:pt>
                <c:pt idx="26337">
                  <c:v>22715.0</c:v>
                </c:pt>
                <c:pt idx="26338">
                  <c:v>20743.0</c:v>
                </c:pt>
                <c:pt idx="26339">
                  <c:v>23827.0</c:v>
                </c:pt>
                <c:pt idx="26340">
                  <c:v>24374.0</c:v>
                </c:pt>
                <c:pt idx="26341">
                  <c:v>22722.0</c:v>
                </c:pt>
                <c:pt idx="26342">
                  <c:v>24723.0</c:v>
                </c:pt>
                <c:pt idx="26343">
                  <c:v>18011.0</c:v>
                </c:pt>
                <c:pt idx="26344">
                  <c:v>18803.0</c:v>
                </c:pt>
                <c:pt idx="26345">
                  <c:v>19654.0</c:v>
                </c:pt>
                <c:pt idx="26346">
                  <c:v>19945.0</c:v>
                </c:pt>
                <c:pt idx="26347">
                  <c:v>21095.0</c:v>
                </c:pt>
                <c:pt idx="26348">
                  <c:v>19730.0</c:v>
                </c:pt>
                <c:pt idx="26349">
                  <c:v>19162.0</c:v>
                </c:pt>
                <c:pt idx="26350">
                  <c:v>18501.0</c:v>
                </c:pt>
                <c:pt idx="26351">
                  <c:v>19644.0</c:v>
                </c:pt>
                <c:pt idx="26352">
                  <c:v>16689.0</c:v>
                </c:pt>
                <c:pt idx="26353">
                  <c:v>18209.0</c:v>
                </c:pt>
                <c:pt idx="26354">
                  <c:v>19792.0</c:v>
                </c:pt>
                <c:pt idx="26355">
                  <c:v>17866.0</c:v>
                </c:pt>
                <c:pt idx="26356">
                  <c:v>18853.0</c:v>
                </c:pt>
                <c:pt idx="26357">
                  <c:v>17992.0</c:v>
                </c:pt>
                <c:pt idx="26358">
                  <c:v>19309.0</c:v>
                </c:pt>
                <c:pt idx="26359">
                  <c:v>20118.0</c:v>
                </c:pt>
                <c:pt idx="26360">
                  <c:v>16065.0</c:v>
                </c:pt>
                <c:pt idx="26361">
                  <c:v>14555.0</c:v>
                </c:pt>
                <c:pt idx="26362">
                  <c:v>24867.0</c:v>
                </c:pt>
                <c:pt idx="26363">
                  <c:v>25632.0</c:v>
                </c:pt>
                <c:pt idx="26364">
                  <c:v>25561.0</c:v>
                </c:pt>
                <c:pt idx="26365">
                  <c:v>26800.0</c:v>
                </c:pt>
                <c:pt idx="26366">
                  <c:v>25033.0</c:v>
                </c:pt>
                <c:pt idx="26367">
                  <c:v>25186.0</c:v>
                </c:pt>
                <c:pt idx="26368">
                  <c:v>27232.0</c:v>
                </c:pt>
                <c:pt idx="26369">
                  <c:v>28940.0</c:v>
                </c:pt>
                <c:pt idx="26370">
                  <c:v>35036.0</c:v>
                </c:pt>
                <c:pt idx="26371">
                  <c:v>35343.0</c:v>
                </c:pt>
                <c:pt idx="26372">
                  <c:v>35058.0</c:v>
                </c:pt>
                <c:pt idx="26373">
                  <c:v>35694.0</c:v>
                </c:pt>
                <c:pt idx="26374">
                  <c:v>35961.0</c:v>
                </c:pt>
                <c:pt idx="26375">
                  <c:v>27249.0</c:v>
                </c:pt>
                <c:pt idx="26376">
                  <c:v>27409.0</c:v>
                </c:pt>
                <c:pt idx="26377">
                  <c:v>27418.0</c:v>
                </c:pt>
                <c:pt idx="26378">
                  <c:v>26366.0</c:v>
                </c:pt>
                <c:pt idx="26379">
                  <c:v>27281.0</c:v>
                </c:pt>
                <c:pt idx="26380">
                  <c:v>31256.0</c:v>
                </c:pt>
                <c:pt idx="26381">
                  <c:v>29688.0</c:v>
                </c:pt>
                <c:pt idx="26382">
                  <c:v>29673.0</c:v>
                </c:pt>
                <c:pt idx="26383">
                  <c:v>26741.0</c:v>
                </c:pt>
                <c:pt idx="26384">
                  <c:v>25802.0</c:v>
                </c:pt>
                <c:pt idx="26385">
                  <c:v>25587.0</c:v>
                </c:pt>
                <c:pt idx="26386">
                  <c:v>26414.0</c:v>
                </c:pt>
                <c:pt idx="26387">
                  <c:v>27542.0</c:v>
                </c:pt>
                <c:pt idx="26388">
                  <c:v>29481.0</c:v>
                </c:pt>
                <c:pt idx="26389">
                  <c:v>33417.0</c:v>
                </c:pt>
                <c:pt idx="26390">
                  <c:v>36788.0</c:v>
                </c:pt>
                <c:pt idx="26391">
                  <c:v>37033.0</c:v>
                </c:pt>
                <c:pt idx="26392">
                  <c:v>35770.0</c:v>
                </c:pt>
                <c:pt idx="26393">
                  <c:v>31387.0</c:v>
                </c:pt>
                <c:pt idx="26394">
                  <c:v>32554.0</c:v>
                </c:pt>
                <c:pt idx="26395">
                  <c:v>31533.0</c:v>
                </c:pt>
                <c:pt idx="26396">
                  <c:v>29633.0</c:v>
                </c:pt>
                <c:pt idx="26397">
                  <c:v>28172.0</c:v>
                </c:pt>
                <c:pt idx="26398">
                  <c:v>27988.0</c:v>
                </c:pt>
                <c:pt idx="26399">
                  <c:v>27514.0</c:v>
                </c:pt>
                <c:pt idx="26400">
                  <c:v>25870.0</c:v>
                </c:pt>
                <c:pt idx="26401">
                  <c:v>23398.0</c:v>
                </c:pt>
                <c:pt idx="26402">
                  <c:v>18709.0</c:v>
                </c:pt>
                <c:pt idx="26403">
                  <c:v>13921.0</c:v>
                </c:pt>
                <c:pt idx="26404">
                  <c:v>13603.0</c:v>
                </c:pt>
                <c:pt idx="26405">
                  <c:v>13367.0</c:v>
                </c:pt>
                <c:pt idx="26406">
                  <c:v>13920.0</c:v>
                </c:pt>
                <c:pt idx="26407">
                  <c:v>16748.0</c:v>
                </c:pt>
                <c:pt idx="26408">
                  <c:v>20016.0</c:v>
                </c:pt>
                <c:pt idx="26409">
                  <c:v>19864.0</c:v>
                </c:pt>
                <c:pt idx="26410">
                  <c:v>22572.0</c:v>
                </c:pt>
                <c:pt idx="26411">
                  <c:v>22852.0</c:v>
                </c:pt>
                <c:pt idx="26412">
                  <c:v>21934.0</c:v>
                </c:pt>
                <c:pt idx="26413">
                  <c:v>21609.0</c:v>
                </c:pt>
                <c:pt idx="26414">
                  <c:v>24458.0</c:v>
                </c:pt>
                <c:pt idx="26415">
                  <c:v>23795.0</c:v>
                </c:pt>
                <c:pt idx="26416">
                  <c:v>22583.0</c:v>
                </c:pt>
                <c:pt idx="26417">
                  <c:v>23893.0</c:v>
                </c:pt>
                <c:pt idx="26418">
                  <c:v>24244.0</c:v>
                </c:pt>
                <c:pt idx="26419">
                  <c:v>22668.0</c:v>
                </c:pt>
                <c:pt idx="26420">
                  <c:v>20368.0</c:v>
                </c:pt>
                <c:pt idx="26421">
                  <c:v>15180.0</c:v>
                </c:pt>
                <c:pt idx="26422">
                  <c:v>16129.0</c:v>
                </c:pt>
                <c:pt idx="26423">
                  <c:v>13985.0</c:v>
                </c:pt>
                <c:pt idx="26424">
                  <c:v>14014.0</c:v>
                </c:pt>
                <c:pt idx="26425">
                  <c:v>14206.0</c:v>
                </c:pt>
                <c:pt idx="26426">
                  <c:v>14547.0</c:v>
                </c:pt>
                <c:pt idx="26427">
                  <c:v>10758.0</c:v>
                </c:pt>
                <c:pt idx="26428">
                  <c:v>14114.0</c:v>
                </c:pt>
                <c:pt idx="26429">
                  <c:v>16546.0</c:v>
                </c:pt>
                <c:pt idx="26430">
                  <c:v>15393.0</c:v>
                </c:pt>
                <c:pt idx="26431">
                  <c:v>15777.0</c:v>
                </c:pt>
                <c:pt idx="26432">
                  <c:v>15091.0</c:v>
                </c:pt>
                <c:pt idx="26433">
                  <c:v>15606.0</c:v>
                </c:pt>
                <c:pt idx="26434">
                  <c:v>16427.0</c:v>
                </c:pt>
                <c:pt idx="26435">
                  <c:v>15542.0</c:v>
                </c:pt>
                <c:pt idx="26436">
                  <c:v>18943.0</c:v>
                </c:pt>
                <c:pt idx="26437">
                  <c:v>19238.0</c:v>
                </c:pt>
                <c:pt idx="26438">
                  <c:v>18822.0</c:v>
                </c:pt>
                <c:pt idx="26439">
                  <c:v>19597.0</c:v>
                </c:pt>
                <c:pt idx="26440">
                  <c:v>20993.0</c:v>
                </c:pt>
                <c:pt idx="26441">
                  <c:v>17778.0</c:v>
                </c:pt>
                <c:pt idx="26442">
                  <c:v>17366.0</c:v>
                </c:pt>
                <c:pt idx="26443">
                  <c:v>19522.0</c:v>
                </c:pt>
                <c:pt idx="26444">
                  <c:v>19839.0</c:v>
                </c:pt>
                <c:pt idx="26445">
                  <c:v>20031.0</c:v>
                </c:pt>
                <c:pt idx="26446">
                  <c:v>18620.0</c:v>
                </c:pt>
                <c:pt idx="26447">
                  <c:v>19287.0</c:v>
                </c:pt>
                <c:pt idx="26448">
                  <c:v>19770.0</c:v>
                </c:pt>
                <c:pt idx="26449">
                  <c:v>18784.0</c:v>
                </c:pt>
                <c:pt idx="26450">
                  <c:v>18169.0</c:v>
                </c:pt>
                <c:pt idx="26451">
                  <c:v>20623.0</c:v>
                </c:pt>
                <c:pt idx="26452">
                  <c:v>23196.0</c:v>
                </c:pt>
                <c:pt idx="26453">
                  <c:v>23081.0</c:v>
                </c:pt>
                <c:pt idx="26454">
                  <c:v>23411.0</c:v>
                </c:pt>
                <c:pt idx="26455">
                  <c:v>22086.0</c:v>
                </c:pt>
                <c:pt idx="26456">
                  <c:v>19563.0</c:v>
                </c:pt>
                <c:pt idx="26457">
                  <c:v>21483.0</c:v>
                </c:pt>
                <c:pt idx="26458">
                  <c:v>22104.0</c:v>
                </c:pt>
                <c:pt idx="26459">
                  <c:v>23545.0</c:v>
                </c:pt>
                <c:pt idx="26460">
                  <c:v>21976.0</c:v>
                </c:pt>
                <c:pt idx="26461">
                  <c:v>22108.0</c:v>
                </c:pt>
                <c:pt idx="26462">
                  <c:v>19353.0</c:v>
                </c:pt>
                <c:pt idx="26463">
                  <c:v>20199.0</c:v>
                </c:pt>
                <c:pt idx="26464">
                  <c:v>18801.0</c:v>
                </c:pt>
                <c:pt idx="26465">
                  <c:v>15246.0</c:v>
                </c:pt>
                <c:pt idx="26466">
                  <c:v>14706.0</c:v>
                </c:pt>
                <c:pt idx="26467">
                  <c:v>14336.0</c:v>
                </c:pt>
                <c:pt idx="26468">
                  <c:v>15182.0</c:v>
                </c:pt>
                <c:pt idx="26469">
                  <c:v>15649.0</c:v>
                </c:pt>
                <c:pt idx="26470">
                  <c:v>13604.0</c:v>
                </c:pt>
                <c:pt idx="26471">
                  <c:v>14891.0</c:v>
                </c:pt>
                <c:pt idx="26472">
                  <c:v>14078.0</c:v>
                </c:pt>
                <c:pt idx="26473">
                  <c:v>14367.0</c:v>
                </c:pt>
                <c:pt idx="26474">
                  <c:v>12939.0</c:v>
                </c:pt>
                <c:pt idx="26475">
                  <c:v>14880.0</c:v>
                </c:pt>
                <c:pt idx="26476">
                  <c:v>19785.0</c:v>
                </c:pt>
                <c:pt idx="26477">
                  <c:v>19610.0</c:v>
                </c:pt>
                <c:pt idx="26478">
                  <c:v>20513.0</c:v>
                </c:pt>
                <c:pt idx="26479">
                  <c:v>20778.0</c:v>
                </c:pt>
                <c:pt idx="26480">
                  <c:v>21036.0</c:v>
                </c:pt>
                <c:pt idx="26481">
                  <c:v>20987.0</c:v>
                </c:pt>
                <c:pt idx="26482">
                  <c:v>20478.0</c:v>
                </c:pt>
                <c:pt idx="26483">
                  <c:v>24398.0</c:v>
                </c:pt>
                <c:pt idx="26484">
                  <c:v>26296.0</c:v>
                </c:pt>
                <c:pt idx="26485">
                  <c:v>24568.0</c:v>
                </c:pt>
                <c:pt idx="26486">
                  <c:v>25108.0</c:v>
                </c:pt>
                <c:pt idx="26487">
                  <c:v>27493.0</c:v>
                </c:pt>
                <c:pt idx="26488">
                  <c:v>25232.0</c:v>
                </c:pt>
                <c:pt idx="26489">
                  <c:v>22097.0</c:v>
                </c:pt>
                <c:pt idx="26490">
                  <c:v>21030.0</c:v>
                </c:pt>
                <c:pt idx="26491">
                  <c:v>20502.0</c:v>
                </c:pt>
                <c:pt idx="26492">
                  <c:v>23297.0</c:v>
                </c:pt>
                <c:pt idx="26493">
                  <c:v>23319.0</c:v>
                </c:pt>
                <c:pt idx="26494">
                  <c:v>23818.0</c:v>
                </c:pt>
                <c:pt idx="26495">
                  <c:v>26987.0</c:v>
                </c:pt>
                <c:pt idx="26496">
                  <c:v>22407.0</c:v>
                </c:pt>
                <c:pt idx="26497">
                  <c:v>18415.0</c:v>
                </c:pt>
                <c:pt idx="26498">
                  <c:v>19630.0</c:v>
                </c:pt>
                <c:pt idx="26499">
                  <c:v>20230.0</c:v>
                </c:pt>
                <c:pt idx="26500">
                  <c:v>19938.0</c:v>
                </c:pt>
                <c:pt idx="26501">
                  <c:v>21642.0</c:v>
                </c:pt>
                <c:pt idx="26502">
                  <c:v>18981.0</c:v>
                </c:pt>
                <c:pt idx="26503">
                  <c:v>18975.0</c:v>
                </c:pt>
                <c:pt idx="26504">
                  <c:v>20360.0</c:v>
                </c:pt>
                <c:pt idx="26505">
                  <c:v>18635.0</c:v>
                </c:pt>
                <c:pt idx="26506">
                  <c:v>21490.0</c:v>
                </c:pt>
                <c:pt idx="26507">
                  <c:v>19719.0</c:v>
                </c:pt>
                <c:pt idx="26508">
                  <c:v>17235.0</c:v>
                </c:pt>
                <c:pt idx="26509">
                  <c:v>20951.0</c:v>
                </c:pt>
                <c:pt idx="26510">
                  <c:v>21821.0</c:v>
                </c:pt>
                <c:pt idx="26511">
                  <c:v>22502.0</c:v>
                </c:pt>
                <c:pt idx="26512">
                  <c:v>21190.0</c:v>
                </c:pt>
                <c:pt idx="26513">
                  <c:v>18733.0</c:v>
                </c:pt>
                <c:pt idx="26514">
                  <c:v>23560.0</c:v>
                </c:pt>
                <c:pt idx="26515">
                  <c:v>28261.0</c:v>
                </c:pt>
                <c:pt idx="26516">
                  <c:v>30745.0</c:v>
                </c:pt>
                <c:pt idx="26517">
                  <c:v>30296.0</c:v>
                </c:pt>
                <c:pt idx="26518">
                  <c:v>33290.0</c:v>
                </c:pt>
                <c:pt idx="26519">
                  <c:v>30962.0</c:v>
                </c:pt>
                <c:pt idx="26520">
                  <c:v>32234.0</c:v>
                </c:pt>
                <c:pt idx="26521">
                  <c:v>33597.0</c:v>
                </c:pt>
                <c:pt idx="26522">
                  <c:v>30318.0</c:v>
                </c:pt>
                <c:pt idx="26523">
                  <c:v>29751.0</c:v>
                </c:pt>
                <c:pt idx="26524">
                  <c:v>28428.0</c:v>
                </c:pt>
                <c:pt idx="26525">
                  <c:v>28421.0</c:v>
                </c:pt>
                <c:pt idx="26526">
                  <c:v>29558.0</c:v>
                </c:pt>
                <c:pt idx="26527">
                  <c:v>25531.0</c:v>
                </c:pt>
                <c:pt idx="26528">
                  <c:v>22266.0</c:v>
                </c:pt>
                <c:pt idx="26529">
                  <c:v>21651.0</c:v>
                </c:pt>
                <c:pt idx="26530">
                  <c:v>21756.0</c:v>
                </c:pt>
                <c:pt idx="26531">
                  <c:v>18355.0</c:v>
                </c:pt>
                <c:pt idx="26532">
                  <c:v>17498.0</c:v>
                </c:pt>
                <c:pt idx="26533">
                  <c:v>17195.0</c:v>
                </c:pt>
                <c:pt idx="26534">
                  <c:v>21576.0</c:v>
                </c:pt>
                <c:pt idx="26535">
                  <c:v>23344.0</c:v>
                </c:pt>
                <c:pt idx="26536">
                  <c:v>23008.0</c:v>
                </c:pt>
                <c:pt idx="26537">
                  <c:v>23771.0</c:v>
                </c:pt>
                <c:pt idx="26538">
                  <c:v>27771.0</c:v>
                </c:pt>
                <c:pt idx="26539">
                  <c:v>32103.0</c:v>
                </c:pt>
                <c:pt idx="26540">
                  <c:v>38620.0</c:v>
                </c:pt>
                <c:pt idx="26541">
                  <c:v>48469.0</c:v>
                </c:pt>
                <c:pt idx="26542">
                  <c:v>46865.0</c:v>
                </c:pt>
                <c:pt idx="26543">
                  <c:v>45289.0</c:v>
                </c:pt>
                <c:pt idx="26544">
                  <c:v>48657.0</c:v>
                </c:pt>
                <c:pt idx="26545">
                  <c:v>49502.0</c:v>
                </c:pt>
                <c:pt idx="26546">
                  <c:v>49973.0</c:v>
                </c:pt>
                <c:pt idx="26547">
                  <c:v>43584.0</c:v>
                </c:pt>
                <c:pt idx="26548">
                  <c:v>42276.0</c:v>
                </c:pt>
                <c:pt idx="26549">
                  <c:v>42261.0</c:v>
                </c:pt>
                <c:pt idx="26550">
                  <c:v>41049.0</c:v>
                </c:pt>
                <c:pt idx="26551">
                  <c:v>37647.0</c:v>
                </c:pt>
                <c:pt idx="26552">
                  <c:v>35280.0</c:v>
                </c:pt>
                <c:pt idx="26553">
                  <c:v>28479.0</c:v>
                </c:pt>
                <c:pt idx="26554">
                  <c:v>17938.0</c:v>
                </c:pt>
                <c:pt idx="26555">
                  <c:v>18809.0</c:v>
                </c:pt>
                <c:pt idx="26556">
                  <c:v>22904.0</c:v>
                </c:pt>
                <c:pt idx="26557">
                  <c:v>19092.0</c:v>
                </c:pt>
                <c:pt idx="26558">
                  <c:v>18396.0</c:v>
                </c:pt>
                <c:pt idx="26559">
                  <c:v>17036.0</c:v>
                </c:pt>
                <c:pt idx="26560">
                  <c:v>17077.0</c:v>
                </c:pt>
                <c:pt idx="26561">
                  <c:v>17550.0</c:v>
                </c:pt>
                <c:pt idx="26562">
                  <c:v>19737.0</c:v>
                </c:pt>
                <c:pt idx="26563">
                  <c:v>20956.0</c:v>
                </c:pt>
                <c:pt idx="26564">
                  <c:v>21717.0</c:v>
                </c:pt>
                <c:pt idx="26565">
                  <c:v>20555.0</c:v>
                </c:pt>
                <c:pt idx="26566">
                  <c:v>21895.0</c:v>
                </c:pt>
                <c:pt idx="26567">
                  <c:v>22710.0</c:v>
                </c:pt>
                <c:pt idx="26568">
                  <c:v>26775.0</c:v>
                </c:pt>
                <c:pt idx="26569">
                  <c:v>22683.0</c:v>
                </c:pt>
                <c:pt idx="26570">
                  <c:v>21251.0</c:v>
                </c:pt>
                <c:pt idx="26571">
                  <c:v>23247.0</c:v>
                </c:pt>
                <c:pt idx="26572">
                  <c:v>25887.0</c:v>
                </c:pt>
                <c:pt idx="26573">
                  <c:v>36351.0</c:v>
                </c:pt>
                <c:pt idx="26574">
                  <c:v>34895.0</c:v>
                </c:pt>
                <c:pt idx="26575">
                  <c:v>33883.0</c:v>
                </c:pt>
                <c:pt idx="26576">
                  <c:v>34187.0</c:v>
                </c:pt>
                <c:pt idx="26577">
                  <c:v>32647.0</c:v>
                </c:pt>
                <c:pt idx="26578">
                  <c:v>36113.0</c:v>
                </c:pt>
                <c:pt idx="26579">
                  <c:v>34838.0</c:v>
                </c:pt>
                <c:pt idx="26580">
                  <c:v>35652.0</c:v>
                </c:pt>
                <c:pt idx="26581">
                  <c:v>31652.0</c:v>
                </c:pt>
                <c:pt idx="26582">
                  <c:v>34335.0</c:v>
                </c:pt>
                <c:pt idx="26583">
                  <c:v>36827.0</c:v>
                </c:pt>
                <c:pt idx="26584">
                  <c:v>35079.0</c:v>
                </c:pt>
                <c:pt idx="26585">
                  <c:v>32623.0</c:v>
                </c:pt>
                <c:pt idx="26586">
                  <c:v>24640.0</c:v>
                </c:pt>
                <c:pt idx="26587">
                  <c:v>26826.0</c:v>
                </c:pt>
                <c:pt idx="26588">
                  <c:v>26763.0</c:v>
                </c:pt>
                <c:pt idx="26589">
                  <c:v>25600.0</c:v>
                </c:pt>
                <c:pt idx="26590">
                  <c:v>26775.0</c:v>
                </c:pt>
                <c:pt idx="26591">
                  <c:v>23031.0</c:v>
                </c:pt>
                <c:pt idx="26592">
                  <c:v>22426.0</c:v>
                </c:pt>
                <c:pt idx="26593">
                  <c:v>19969.0</c:v>
                </c:pt>
                <c:pt idx="26594">
                  <c:v>19937.0</c:v>
                </c:pt>
                <c:pt idx="26595">
                  <c:v>21086.0</c:v>
                </c:pt>
                <c:pt idx="26596">
                  <c:v>18951.0</c:v>
                </c:pt>
                <c:pt idx="26597">
                  <c:v>18699.0</c:v>
                </c:pt>
                <c:pt idx="26598">
                  <c:v>19164.0</c:v>
                </c:pt>
                <c:pt idx="26599">
                  <c:v>17263.0</c:v>
                </c:pt>
                <c:pt idx="26600">
                  <c:v>16084.0</c:v>
                </c:pt>
                <c:pt idx="26601">
                  <c:v>16099.0</c:v>
                </c:pt>
                <c:pt idx="26602">
                  <c:v>16571.0</c:v>
                </c:pt>
                <c:pt idx="26603">
                  <c:v>15360.0</c:v>
                </c:pt>
                <c:pt idx="26604">
                  <c:v>14083.0</c:v>
                </c:pt>
                <c:pt idx="26605">
                  <c:v>12427.0</c:v>
                </c:pt>
                <c:pt idx="26606">
                  <c:v>15535.0</c:v>
                </c:pt>
                <c:pt idx="26607">
                  <c:v>19211.0</c:v>
                </c:pt>
                <c:pt idx="26608">
                  <c:v>15627.0</c:v>
                </c:pt>
                <c:pt idx="26609">
                  <c:v>15691.0</c:v>
                </c:pt>
                <c:pt idx="26610">
                  <c:v>16014.0</c:v>
                </c:pt>
                <c:pt idx="26611">
                  <c:v>16089.0</c:v>
                </c:pt>
                <c:pt idx="26612">
                  <c:v>16181.0</c:v>
                </c:pt>
                <c:pt idx="26613">
                  <c:v>16790.0</c:v>
                </c:pt>
                <c:pt idx="26614">
                  <c:v>16553.0</c:v>
                </c:pt>
                <c:pt idx="26615">
                  <c:v>16714.0</c:v>
                </c:pt>
                <c:pt idx="26616">
                  <c:v>17035.0</c:v>
                </c:pt>
                <c:pt idx="26617">
                  <c:v>16794.0</c:v>
                </c:pt>
                <c:pt idx="26618">
                  <c:v>17990.0</c:v>
                </c:pt>
                <c:pt idx="26619">
                  <c:v>20038.0</c:v>
                </c:pt>
                <c:pt idx="26620">
                  <c:v>18535.0</c:v>
                </c:pt>
                <c:pt idx="26621">
                  <c:v>21108.0</c:v>
                </c:pt>
                <c:pt idx="26622">
                  <c:v>21324.0</c:v>
                </c:pt>
                <c:pt idx="26623">
                  <c:v>21221.0</c:v>
                </c:pt>
                <c:pt idx="26624">
                  <c:v>22492.0</c:v>
                </c:pt>
                <c:pt idx="26625">
                  <c:v>21995.0</c:v>
                </c:pt>
                <c:pt idx="26626">
                  <c:v>22611.0</c:v>
                </c:pt>
                <c:pt idx="26627">
                  <c:v>23904.0</c:v>
                </c:pt>
                <c:pt idx="26628">
                  <c:v>23331.0</c:v>
                </c:pt>
                <c:pt idx="26629">
                  <c:v>26717.0</c:v>
                </c:pt>
                <c:pt idx="26630">
                  <c:v>27073.0</c:v>
                </c:pt>
                <c:pt idx="26631">
                  <c:v>26372.0</c:v>
                </c:pt>
                <c:pt idx="26632">
                  <c:v>20943.0</c:v>
                </c:pt>
                <c:pt idx="26633">
                  <c:v>18375.0</c:v>
                </c:pt>
                <c:pt idx="26634">
                  <c:v>17850.0</c:v>
                </c:pt>
                <c:pt idx="26635">
                  <c:v>22301.0</c:v>
                </c:pt>
                <c:pt idx="26636">
                  <c:v>26096.0</c:v>
                </c:pt>
                <c:pt idx="26637">
                  <c:v>25497.0</c:v>
                </c:pt>
                <c:pt idx="26638">
                  <c:v>26438.0</c:v>
                </c:pt>
                <c:pt idx="26639">
                  <c:v>24757.0</c:v>
                </c:pt>
                <c:pt idx="26640">
                  <c:v>25933.0</c:v>
                </c:pt>
                <c:pt idx="26641">
                  <c:v>30993.0</c:v>
                </c:pt>
                <c:pt idx="26642">
                  <c:v>29649.0</c:v>
                </c:pt>
                <c:pt idx="26643">
                  <c:v>30045.0</c:v>
                </c:pt>
                <c:pt idx="26644">
                  <c:v>29558.0</c:v>
                </c:pt>
                <c:pt idx="26645">
                  <c:v>29906.0</c:v>
                </c:pt>
                <c:pt idx="26646">
                  <c:v>30673.0</c:v>
                </c:pt>
                <c:pt idx="26647">
                  <c:v>30510.0</c:v>
                </c:pt>
                <c:pt idx="26648">
                  <c:v>28525.0</c:v>
                </c:pt>
                <c:pt idx="26649">
                  <c:v>31045.0</c:v>
                </c:pt>
                <c:pt idx="26650">
                  <c:v>29509.0</c:v>
                </c:pt>
                <c:pt idx="26651">
                  <c:v>28346.0</c:v>
                </c:pt>
                <c:pt idx="26652">
                  <c:v>27734.0</c:v>
                </c:pt>
                <c:pt idx="26653">
                  <c:v>24498.0</c:v>
                </c:pt>
                <c:pt idx="26654">
                  <c:v>19110.0</c:v>
                </c:pt>
                <c:pt idx="26655">
                  <c:v>20103.0</c:v>
                </c:pt>
                <c:pt idx="26656">
                  <c:v>19853.0</c:v>
                </c:pt>
                <c:pt idx="26657">
                  <c:v>20330.0</c:v>
                </c:pt>
                <c:pt idx="26658">
                  <c:v>21674.0</c:v>
                </c:pt>
                <c:pt idx="26659">
                  <c:v>21242.0</c:v>
                </c:pt>
                <c:pt idx="26660">
                  <c:v>23756.0</c:v>
                </c:pt>
                <c:pt idx="26661">
                  <c:v>21457.0</c:v>
                </c:pt>
                <c:pt idx="26662">
                  <c:v>15003.0</c:v>
                </c:pt>
                <c:pt idx="26663">
                  <c:v>16242.0</c:v>
                </c:pt>
                <c:pt idx="26664">
                  <c:v>19370.0</c:v>
                </c:pt>
                <c:pt idx="26665">
                  <c:v>23062.0</c:v>
                </c:pt>
                <c:pt idx="26666">
                  <c:v>24522.0</c:v>
                </c:pt>
                <c:pt idx="26667">
                  <c:v>25874.0</c:v>
                </c:pt>
                <c:pt idx="26668">
                  <c:v>22454.0</c:v>
                </c:pt>
                <c:pt idx="26669">
                  <c:v>21694.0</c:v>
                </c:pt>
                <c:pt idx="26670">
                  <c:v>21305.0</c:v>
                </c:pt>
                <c:pt idx="26671">
                  <c:v>22046.0</c:v>
                </c:pt>
                <c:pt idx="26672">
                  <c:v>25970.0</c:v>
                </c:pt>
                <c:pt idx="26673">
                  <c:v>21582.0</c:v>
                </c:pt>
                <c:pt idx="26674">
                  <c:v>21426.0</c:v>
                </c:pt>
                <c:pt idx="26675">
                  <c:v>23060.0</c:v>
                </c:pt>
                <c:pt idx="26676">
                  <c:v>21682.0</c:v>
                </c:pt>
                <c:pt idx="26677">
                  <c:v>18752.0</c:v>
                </c:pt>
                <c:pt idx="26678">
                  <c:v>16619.0</c:v>
                </c:pt>
                <c:pt idx="26679">
                  <c:v>16667.0</c:v>
                </c:pt>
                <c:pt idx="26680">
                  <c:v>16267.0</c:v>
                </c:pt>
                <c:pt idx="26681">
                  <c:v>16999.0</c:v>
                </c:pt>
                <c:pt idx="26682">
                  <c:v>19285.0</c:v>
                </c:pt>
                <c:pt idx="26683">
                  <c:v>19386.0</c:v>
                </c:pt>
                <c:pt idx="26684">
                  <c:v>17622.0</c:v>
                </c:pt>
                <c:pt idx="26685">
                  <c:v>12499.0</c:v>
                </c:pt>
                <c:pt idx="26686">
                  <c:v>15216.0</c:v>
                </c:pt>
                <c:pt idx="26687">
                  <c:v>14653.0</c:v>
                </c:pt>
                <c:pt idx="26688">
                  <c:v>17110.0</c:v>
                </c:pt>
                <c:pt idx="26689">
                  <c:v>17982.0</c:v>
                </c:pt>
                <c:pt idx="26690">
                  <c:v>17750.0</c:v>
                </c:pt>
                <c:pt idx="26691">
                  <c:v>19068.0</c:v>
                </c:pt>
                <c:pt idx="26692">
                  <c:v>17877.0</c:v>
                </c:pt>
                <c:pt idx="26693">
                  <c:v>16644.0</c:v>
                </c:pt>
                <c:pt idx="26694">
                  <c:v>16671.0</c:v>
                </c:pt>
                <c:pt idx="26695">
                  <c:v>18856.0</c:v>
                </c:pt>
                <c:pt idx="26696">
                  <c:v>19426.0</c:v>
                </c:pt>
                <c:pt idx="26697">
                  <c:v>18951.0</c:v>
                </c:pt>
                <c:pt idx="26698">
                  <c:v>20519.0</c:v>
                </c:pt>
                <c:pt idx="26699">
                  <c:v>21452.0</c:v>
                </c:pt>
                <c:pt idx="26700">
                  <c:v>21863.0</c:v>
                </c:pt>
                <c:pt idx="26701">
                  <c:v>18175.0</c:v>
                </c:pt>
                <c:pt idx="26702">
                  <c:v>19930.0</c:v>
                </c:pt>
                <c:pt idx="26703">
                  <c:v>27004.0</c:v>
                </c:pt>
                <c:pt idx="26704">
                  <c:v>28407.0</c:v>
                </c:pt>
                <c:pt idx="26705">
                  <c:v>34495.0</c:v>
                </c:pt>
                <c:pt idx="26706">
                  <c:v>35236.0</c:v>
                </c:pt>
                <c:pt idx="26707">
                  <c:v>34750.0</c:v>
                </c:pt>
                <c:pt idx="26708">
                  <c:v>31590.0</c:v>
                </c:pt>
                <c:pt idx="26709">
                  <c:v>30787.0</c:v>
                </c:pt>
                <c:pt idx="26710">
                  <c:v>31261.0</c:v>
                </c:pt>
                <c:pt idx="26711">
                  <c:v>29976.0</c:v>
                </c:pt>
                <c:pt idx="26712">
                  <c:v>26211.0</c:v>
                </c:pt>
                <c:pt idx="26713">
                  <c:v>25910.0</c:v>
                </c:pt>
                <c:pt idx="26714">
                  <c:v>25617.0</c:v>
                </c:pt>
                <c:pt idx="26715">
                  <c:v>23509.0</c:v>
                </c:pt>
                <c:pt idx="26716">
                  <c:v>16980.0</c:v>
                </c:pt>
                <c:pt idx="26717">
                  <c:v>14227.0</c:v>
                </c:pt>
                <c:pt idx="26718">
                  <c:v>7747.0</c:v>
                </c:pt>
                <c:pt idx="26719">
                  <c:v>10884.0</c:v>
                </c:pt>
                <c:pt idx="26720">
                  <c:v>11623.0</c:v>
                </c:pt>
                <c:pt idx="26721">
                  <c:v>11803.0</c:v>
                </c:pt>
                <c:pt idx="26722">
                  <c:v>13131.0</c:v>
                </c:pt>
                <c:pt idx="26723">
                  <c:v>15328.0</c:v>
                </c:pt>
                <c:pt idx="26724">
                  <c:v>19580.0</c:v>
                </c:pt>
                <c:pt idx="26725">
                  <c:v>19568.0</c:v>
                </c:pt>
                <c:pt idx="26726">
                  <c:v>23457.0</c:v>
                </c:pt>
                <c:pt idx="26727">
                  <c:v>26963.0</c:v>
                </c:pt>
                <c:pt idx="26728">
                  <c:v>26583.0</c:v>
                </c:pt>
                <c:pt idx="26729">
                  <c:v>30543.0</c:v>
                </c:pt>
                <c:pt idx="26730">
                  <c:v>28863.0</c:v>
                </c:pt>
                <c:pt idx="26731">
                  <c:v>29222.0</c:v>
                </c:pt>
                <c:pt idx="26732">
                  <c:v>25973.0</c:v>
                </c:pt>
                <c:pt idx="26733">
                  <c:v>25708.0</c:v>
                </c:pt>
                <c:pt idx="26734">
                  <c:v>24236.0</c:v>
                </c:pt>
                <c:pt idx="26735">
                  <c:v>24636.0</c:v>
                </c:pt>
                <c:pt idx="26736">
                  <c:v>21848.0</c:v>
                </c:pt>
                <c:pt idx="26737">
                  <c:v>22924.0</c:v>
                </c:pt>
                <c:pt idx="26738">
                  <c:v>26648.0</c:v>
                </c:pt>
                <c:pt idx="26739">
                  <c:v>24192.0</c:v>
                </c:pt>
                <c:pt idx="26740">
                  <c:v>21235.0</c:v>
                </c:pt>
                <c:pt idx="26741">
                  <c:v>29014.0</c:v>
                </c:pt>
                <c:pt idx="26742">
                  <c:v>30729.0</c:v>
                </c:pt>
                <c:pt idx="26743">
                  <c:v>31970.0</c:v>
                </c:pt>
                <c:pt idx="26744">
                  <c:v>31523.0</c:v>
                </c:pt>
                <c:pt idx="26745">
                  <c:v>35118.0</c:v>
                </c:pt>
                <c:pt idx="26746">
                  <c:v>35724.0</c:v>
                </c:pt>
                <c:pt idx="26747">
                  <c:v>39135.0</c:v>
                </c:pt>
                <c:pt idx="26748">
                  <c:v>42095.0</c:v>
                </c:pt>
                <c:pt idx="26749">
                  <c:v>46698.0</c:v>
                </c:pt>
                <c:pt idx="26750">
                  <c:v>44063.0</c:v>
                </c:pt>
                <c:pt idx="26751">
                  <c:v>43031.0</c:v>
                </c:pt>
                <c:pt idx="26752">
                  <c:v>45840.0</c:v>
                </c:pt>
                <c:pt idx="26753">
                  <c:v>50204.0</c:v>
                </c:pt>
                <c:pt idx="26754">
                  <c:v>46046.0</c:v>
                </c:pt>
                <c:pt idx="26755">
                  <c:v>40378.0</c:v>
                </c:pt>
                <c:pt idx="26756">
                  <c:v>39406.0</c:v>
                </c:pt>
                <c:pt idx="26757">
                  <c:v>40654.0</c:v>
                </c:pt>
                <c:pt idx="26758">
                  <c:v>39630.0</c:v>
                </c:pt>
                <c:pt idx="26759">
                  <c:v>38937.0</c:v>
                </c:pt>
                <c:pt idx="26760">
                  <c:v>35491.0</c:v>
                </c:pt>
                <c:pt idx="26761">
                  <c:v>31151.0</c:v>
                </c:pt>
                <c:pt idx="26762">
                  <c:v>27257.0</c:v>
                </c:pt>
                <c:pt idx="26763">
                  <c:v>25684.0</c:v>
                </c:pt>
                <c:pt idx="26764">
                  <c:v>24579.0</c:v>
                </c:pt>
                <c:pt idx="26765">
                  <c:v>21483.0</c:v>
                </c:pt>
                <c:pt idx="26766">
                  <c:v>17194.0</c:v>
                </c:pt>
                <c:pt idx="26767">
                  <c:v>13234.0</c:v>
                </c:pt>
                <c:pt idx="26768">
                  <c:v>12755.0</c:v>
                </c:pt>
                <c:pt idx="26769">
                  <c:v>13091.0</c:v>
                </c:pt>
                <c:pt idx="26770">
                  <c:v>12726.0</c:v>
                </c:pt>
                <c:pt idx="26771">
                  <c:v>10506.0</c:v>
                </c:pt>
                <c:pt idx="26772">
                  <c:v>10266.0</c:v>
                </c:pt>
                <c:pt idx="26773">
                  <c:v>12938.0</c:v>
                </c:pt>
                <c:pt idx="26774">
                  <c:v>16798.0</c:v>
                </c:pt>
                <c:pt idx="26775">
                  <c:v>16534.0</c:v>
                </c:pt>
                <c:pt idx="26776">
                  <c:v>17731.0</c:v>
                </c:pt>
                <c:pt idx="26777">
                  <c:v>20249.0</c:v>
                </c:pt>
                <c:pt idx="26778">
                  <c:v>19947.0</c:v>
                </c:pt>
                <c:pt idx="26779">
                  <c:v>19797.0</c:v>
                </c:pt>
                <c:pt idx="26780">
                  <c:v>20988.0</c:v>
                </c:pt>
                <c:pt idx="26781">
                  <c:v>21675.0</c:v>
                </c:pt>
                <c:pt idx="26782">
                  <c:v>23803.0</c:v>
                </c:pt>
                <c:pt idx="26783">
                  <c:v>24327.0</c:v>
                </c:pt>
                <c:pt idx="26784">
                  <c:v>23913.0</c:v>
                </c:pt>
                <c:pt idx="26785">
                  <c:v>26613.0</c:v>
                </c:pt>
                <c:pt idx="26786">
                  <c:v>24887.0</c:v>
                </c:pt>
                <c:pt idx="26787">
                  <c:v>24152.0</c:v>
                </c:pt>
                <c:pt idx="26788">
                  <c:v>27016.0</c:v>
                </c:pt>
                <c:pt idx="26789">
                  <c:v>28259.0</c:v>
                </c:pt>
                <c:pt idx="26790">
                  <c:v>24899.0</c:v>
                </c:pt>
                <c:pt idx="26791">
                  <c:v>24248.0</c:v>
                </c:pt>
                <c:pt idx="26792">
                  <c:v>24559.0</c:v>
                </c:pt>
                <c:pt idx="26793">
                  <c:v>25342.0</c:v>
                </c:pt>
                <c:pt idx="26794">
                  <c:v>27246.0</c:v>
                </c:pt>
                <c:pt idx="26795">
                  <c:v>30410.0</c:v>
                </c:pt>
                <c:pt idx="26796">
                  <c:v>32153.0</c:v>
                </c:pt>
                <c:pt idx="26797">
                  <c:v>31505.0</c:v>
                </c:pt>
                <c:pt idx="26798">
                  <c:v>29532.0</c:v>
                </c:pt>
                <c:pt idx="26799">
                  <c:v>29469.0</c:v>
                </c:pt>
                <c:pt idx="26800">
                  <c:v>26204.0</c:v>
                </c:pt>
                <c:pt idx="26801">
                  <c:v>25971.0</c:v>
                </c:pt>
                <c:pt idx="26802">
                  <c:v>22330.0</c:v>
                </c:pt>
                <c:pt idx="26803">
                  <c:v>21492.0</c:v>
                </c:pt>
                <c:pt idx="26804">
                  <c:v>21296.0</c:v>
                </c:pt>
                <c:pt idx="26805">
                  <c:v>23507.0</c:v>
                </c:pt>
                <c:pt idx="26806">
                  <c:v>23197.0</c:v>
                </c:pt>
                <c:pt idx="26807">
                  <c:v>20842.0</c:v>
                </c:pt>
                <c:pt idx="26808">
                  <c:v>15797.0</c:v>
                </c:pt>
                <c:pt idx="26809">
                  <c:v>15594.0</c:v>
                </c:pt>
                <c:pt idx="26810">
                  <c:v>19009.0</c:v>
                </c:pt>
                <c:pt idx="26811">
                  <c:v>18049.0</c:v>
                </c:pt>
                <c:pt idx="26812">
                  <c:v>17509.0</c:v>
                </c:pt>
                <c:pt idx="26813">
                  <c:v>21366.0</c:v>
                </c:pt>
                <c:pt idx="26814">
                  <c:v>20054.0</c:v>
                </c:pt>
                <c:pt idx="26815">
                  <c:v>20950.0</c:v>
                </c:pt>
                <c:pt idx="26816">
                  <c:v>21482.0</c:v>
                </c:pt>
                <c:pt idx="26817">
                  <c:v>21623.0</c:v>
                </c:pt>
                <c:pt idx="26818">
                  <c:v>26679.0</c:v>
                </c:pt>
                <c:pt idx="26819">
                  <c:v>32574.0</c:v>
                </c:pt>
                <c:pt idx="26820">
                  <c:v>36073.0</c:v>
                </c:pt>
                <c:pt idx="26821">
                  <c:v>37046.0</c:v>
                </c:pt>
                <c:pt idx="26822">
                  <c:v>35018.0</c:v>
                </c:pt>
                <c:pt idx="26823">
                  <c:v>34094.0</c:v>
                </c:pt>
                <c:pt idx="26824">
                  <c:v>38567.0</c:v>
                </c:pt>
                <c:pt idx="26825">
                  <c:v>38819.0</c:v>
                </c:pt>
                <c:pt idx="26826">
                  <c:v>37715.0</c:v>
                </c:pt>
                <c:pt idx="26827">
                  <c:v>37954.0</c:v>
                </c:pt>
                <c:pt idx="26828">
                  <c:v>42534.0</c:v>
                </c:pt>
                <c:pt idx="26829">
                  <c:v>42147.0</c:v>
                </c:pt>
                <c:pt idx="26830">
                  <c:v>42227.0</c:v>
                </c:pt>
                <c:pt idx="26831">
                  <c:v>34993.0</c:v>
                </c:pt>
                <c:pt idx="26832">
                  <c:v>27473.0</c:v>
                </c:pt>
                <c:pt idx="26833">
                  <c:v>26242.0</c:v>
                </c:pt>
                <c:pt idx="26834">
                  <c:v>24557.0</c:v>
                </c:pt>
                <c:pt idx="26835">
                  <c:v>23516.0</c:v>
                </c:pt>
                <c:pt idx="26836">
                  <c:v>23456.0</c:v>
                </c:pt>
                <c:pt idx="26837">
                  <c:v>22567.0</c:v>
                </c:pt>
                <c:pt idx="26838">
                  <c:v>22604.0</c:v>
                </c:pt>
                <c:pt idx="26839">
                  <c:v>27071.0</c:v>
                </c:pt>
                <c:pt idx="26840">
                  <c:v>27240.0</c:v>
                </c:pt>
                <c:pt idx="26841">
                  <c:v>22605.0</c:v>
                </c:pt>
                <c:pt idx="26842">
                  <c:v>22588.0</c:v>
                </c:pt>
                <c:pt idx="26843">
                  <c:v>25700.0</c:v>
                </c:pt>
                <c:pt idx="26844">
                  <c:v>24731.0</c:v>
                </c:pt>
                <c:pt idx="26845">
                  <c:v>25466.0</c:v>
                </c:pt>
                <c:pt idx="26846">
                  <c:v>22874.0</c:v>
                </c:pt>
                <c:pt idx="26847">
                  <c:v>26727.0</c:v>
                </c:pt>
                <c:pt idx="26848">
                  <c:v>28232.0</c:v>
                </c:pt>
                <c:pt idx="26849">
                  <c:v>27515.0</c:v>
                </c:pt>
                <c:pt idx="26850">
                  <c:v>24824.0</c:v>
                </c:pt>
                <c:pt idx="26851">
                  <c:v>29835.0</c:v>
                </c:pt>
                <c:pt idx="26852">
                  <c:v>25835.0</c:v>
                </c:pt>
                <c:pt idx="26853">
                  <c:v>27563.0</c:v>
                </c:pt>
                <c:pt idx="26854">
                  <c:v>32975.0</c:v>
                </c:pt>
                <c:pt idx="26855">
                  <c:v>34495.0</c:v>
                </c:pt>
                <c:pt idx="26856">
                  <c:v>31798.0</c:v>
                </c:pt>
                <c:pt idx="26857">
                  <c:v>35345.0</c:v>
                </c:pt>
                <c:pt idx="26858">
                  <c:v>37925.0</c:v>
                </c:pt>
                <c:pt idx="26859">
                  <c:v>41590.0</c:v>
                </c:pt>
                <c:pt idx="26860">
                  <c:v>39958.0</c:v>
                </c:pt>
                <c:pt idx="26861">
                  <c:v>40135.0</c:v>
                </c:pt>
                <c:pt idx="26862">
                  <c:v>38968.0</c:v>
                </c:pt>
                <c:pt idx="26863">
                  <c:v>39308.0</c:v>
                </c:pt>
                <c:pt idx="26864">
                  <c:v>33791.0</c:v>
                </c:pt>
                <c:pt idx="26865">
                  <c:v>30866.0</c:v>
                </c:pt>
                <c:pt idx="26866">
                  <c:v>27790.0</c:v>
                </c:pt>
                <c:pt idx="26867">
                  <c:v>23533.0</c:v>
                </c:pt>
                <c:pt idx="26868">
                  <c:v>23229.0</c:v>
                </c:pt>
                <c:pt idx="26869">
                  <c:v>23289.0</c:v>
                </c:pt>
                <c:pt idx="26870">
                  <c:v>20286.0</c:v>
                </c:pt>
                <c:pt idx="26871">
                  <c:v>19383.0</c:v>
                </c:pt>
                <c:pt idx="26872">
                  <c:v>16270.0</c:v>
                </c:pt>
                <c:pt idx="26873">
                  <c:v>14986.0</c:v>
                </c:pt>
                <c:pt idx="26874">
                  <c:v>15593.0</c:v>
                </c:pt>
                <c:pt idx="26875">
                  <c:v>15141.0</c:v>
                </c:pt>
                <c:pt idx="26876">
                  <c:v>13725.0</c:v>
                </c:pt>
                <c:pt idx="26877">
                  <c:v>13873.0</c:v>
                </c:pt>
                <c:pt idx="26878">
                  <c:v>14765.0</c:v>
                </c:pt>
                <c:pt idx="26879">
                  <c:v>16106.0</c:v>
                </c:pt>
                <c:pt idx="26880">
                  <c:v>13903.0</c:v>
                </c:pt>
                <c:pt idx="26881">
                  <c:v>15445.0</c:v>
                </c:pt>
                <c:pt idx="26882">
                  <c:v>21761.0</c:v>
                </c:pt>
                <c:pt idx="26883">
                  <c:v>22265.0</c:v>
                </c:pt>
                <c:pt idx="26884">
                  <c:v>25753.0</c:v>
                </c:pt>
                <c:pt idx="26885">
                  <c:v>26976.0</c:v>
                </c:pt>
                <c:pt idx="26886">
                  <c:v>28129.0</c:v>
                </c:pt>
                <c:pt idx="26887">
                  <c:v>29644.0</c:v>
                </c:pt>
                <c:pt idx="26888">
                  <c:v>35277.0</c:v>
                </c:pt>
                <c:pt idx="26889">
                  <c:v>36120.0</c:v>
                </c:pt>
                <c:pt idx="26890">
                  <c:v>38997.0</c:v>
                </c:pt>
                <c:pt idx="26891">
                  <c:v>44171.0</c:v>
                </c:pt>
                <c:pt idx="26892">
                  <c:v>42202.0</c:v>
                </c:pt>
                <c:pt idx="26893">
                  <c:v>42903.0</c:v>
                </c:pt>
                <c:pt idx="26894">
                  <c:v>44346.0</c:v>
                </c:pt>
                <c:pt idx="26895">
                  <c:v>38681.0</c:v>
                </c:pt>
                <c:pt idx="26896">
                  <c:v>39474.0</c:v>
                </c:pt>
                <c:pt idx="26897">
                  <c:v>33549.0</c:v>
                </c:pt>
                <c:pt idx="26898">
                  <c:v>34606.0</c:v>
                </c:pt>
                <c:pt idx="26899">
                  <c:v>41069.0</c:v>
                </c:pt>
                <c:pt idx="26900">
                  <c:v>39850.0</c:v>
                </c:pt>
                <c:pt idx="26901">
                  <c:v>38701.0</c:v>
                </c:pt>
                <c:pt idx="26902">
                  <c:v>39049.0</c:v>
                </c:pt>
                <c:pt idx="26903">
                  <c:v>36674.0</c:v>
                </c:pt>
                <c:pt idx="26904">
                  <c:v>33122.0</c:v>
                </c:pt>
                <c:pt idx="26905">
                  <c:v>33245.0</c:v>
                </c:pt>
                <c:pt idx="26906">
                  <c:v>36932.0</c:v>
                </c:pt>
                <c:pt idx="26907">
                  <c:v>32592.0</c:v>
                </c:pt>
                <c:pt idx="26908">
                  <c:v>34981.0</c:v>
                </c:pt>
                <c:pt idx="26909">
                  <c:v>32911.0</c:v>
                </c:pt>
                <c:pt idx="26910">
                  <c:v>35105.0</c:v>
                </c:pt>
                <c:pt idx="26911">
                  <c:v>33497.0</c:v>
                </c:pt>
                <c:pt idx="26912">
                  <c:v>26981.0</c:v>
                </c:pt>
                <c:pt idx="26913">
                  <c:v>26568.0</c:v>
                </c:pt>
                <c:pt idx="26914">
                  <c:v>30323.0</c:v>
                </c:pt>
                <c:pt idx="26915">
                  <c:v>38468.0</c:v>
                </c:pt>
                <c:pt idx="26916">
                  <c:v>38138.0</c:v>
                </c:pt>
                <c:pt idx="26917">
                  <c:v>36053.0</c:v>
                </c:pt>
                <c:pt idx="26918">
                  <c:v>39830.0</c:v>
                </c:pt>
                <c:pt idx="26919">
                  <c:v>35911.0</c:v>
                </c:pt>
                <c:pt idx="26920">
                  <c:v>37015.0</c:v>
                </c:pt>
                <c:pt idx="26921">
                  <c:v>33406.0</c:v>
                </c:pt>
                <c:pt idx="26922">
                  <c:v>34235.0</c:v>
                </c:pt>
                <c:pt idx="26923">
                  <c:v>34426.0</c:v>
                </c:pt>
                <c:pt idx="26924">
                  <c:v>35545.0</c:v>
                </c:pt>
                <c:pt idx="26925">
                  <c:v>34718.0</c:v>
                </c:pt>
                <c:pt idx="26926">
                  <c:v>34268.0</c:v>
                </c:pt>
                <c:pt idx="26927">
                  <c:v>27104.0</c:v>
                </c:pt>
                <c:pt idx="26928">
                  <c:v>20459.0</c:v>
                </c:pt>
                <c:pt idx="26929">
                  <c:v>20796.0</c:v>
                </c:pt>
                <c:pt idx="26930">
                  <c:v>22104.0</c:v>
                </c:pt>
                <c:pt idx="26931">
                  <c:v>18708.0</c:v>
                </c:pt>
                <c:pt idx="26932">
                  <c:v>21182.0</c:v>
                </c:pt>
                <c:pt idx="26933">
                  <c:v>20102.0</c:v>
                </c:pt>
                <c:pt idx="26934">
                  <c:v>21431.0</c:v>
                </c:pt>
                <c:pt idx="26935">
                  <c:v>20816.0</c:v>
                </c:pt>
                <c:pt idx="26936">
                  <c:v>20265.0</c:v>
                </c:pt>
                <c:pt idx="26937">
                  <c:v>25018.0</c:v>
                </c:pt>
                <c:pt idx="26938">
                  <c:v>24153.0</c:v>
                </c:pt>
                <c:pt idx="26939">
                  <c:v>22823.0</c:v>
                </c:pt>
                <c:pt idx="26940">
                  <c:v>21848.0</c:v>
                </c:pt>
                <c:pt idx="26941">
                  <c:v>20482.0</c:v>
                </c:pt>
                <c:pt idx="26942">
                  <c:v>21906.0</c:v>
                </c:pt>
                <c:pt idx="26943">
                  <c:v>20854.0</c:v>
                </c:pt>
                <c:pt idx="26944">
                  <c:v>21769.0</c:v>
                </c:pt>
                <c:pt idx="26945">
                  <c:v>19343.0</c:v>
                </c:pt>
                <c:pt idx="26946">
                  <c:v>19472.0</c:v>
                </c:pt>
                <c:pt idx="26947">
                  <c:v>21468.0</c:v>
                </c:pt>
                <c:pt idx="26948">
                  <c:v>24156.0</c:v>
                </c:pt>
                <c:pt idx="26949">
                  <c:v>22302.0</c:v>
                </c:pt>
                <c:pt idx="26950">
                  <c:v>22581.0</c:v>
                </c:pt>
                <c:pt idx="26951">
                  <c:v>30093.0</c:v>
                </c:pt>
                <c:pt idx="26952">
                  <c:v>33654.0</c:v>
                </c:pt>
                <c:pt idx="26953">
                  <c:v>37086.0</c:v>
                </c:pt>
                <c:pt idx="26954">
                  <c:v>36501.0</c:v>
                </c:pt>
                <c:pt idx="26955">
                  <c:v>36401.0</c:v>
                </c:pt>
                <c:pt idx="26956">
                  <c:v>39696.0</c:v>
                </c:pt>
                <c:pt idx="26957">
                  <c:v>44105.0</c:v>
                </c:pt>
                <c:pt idx="26958">
                  <c:v>46020.0</c:v>
                </c:pt>
                <c:pt idx="26959">
                  <c:v>46812.0</c:v>
                </c:pt>
                <c:pt idx="26960">
                  <c:v>50287.0</c:v>
                </c:pt>
                <c:pt idx="26961">
                  <c:v>52679.0</c:v>
                </c:pt>
                <c:pt idx="26962">
                  <c:v>56557.0</c:v>
                </c:pt>
                <c:pt idx="26963">
                  <c:v>51303.0</c:v>
                </c:pt>
                <c:pt idx="26964">
                  <c:v>45455.0</c:v>
                </c:pt>
                <c:pt idx="26965">
                  <c:v>50640.0</c:v>
                </c:pt>
                <c:pt idx="26966">
                  <c:v>47448.0</c:v>
                </c:pt>
                <c:pt idx="26967">
                  <c:v>47839.0</c:v>
                </c:pt>
                <c:pt idx="26968">
                  <c:v>48947.0</c:v>
                </c:pt>
                <c:pt idx="26969">
                  <c:v>46665.0</c:v>
                </c:pt>
                <c:pt idx="26970">
                  <c:v>40912.0</c:v>
                </c:pt>
                <c:pt idx="26971">
                  <c:v>40303.0</c:v>
                </c:pt>
                <c:pt idx="26972">
                  <c:v>44222.0</c:v>
                </c:pt>
                <c:pt idx="26973">
                  <c:v>37147.0</c:v>
                </c:pt>
                <c:pt idx="26974">
                  <c:v>32173.0</c:v>
                </c:pt>
                <c:pt idx="26975">
                  <c:v>29292.0</c:v>
                </c:pt>
                <c:pt idx="26976">
                  <c:v>29886.0</c:v>
                </c:pt>
                <c:pt idx="26977">
                  <c:v>28814.0</c:v>
                </c:pt>
                <c:pt idx="26978">
                  <c:v>20582.0</c:v>
                </c:pt>
                <c:pt idx="26979">
                  <c:v>20291.0</c:v>
                </c:pt>
                <c:pt idx="26980">
                  <c:v>19933.0</c:v>
                </c:pt>
                <c:pt idx="26981">
                  <c:v>16897.0</c:v>
                </c:pt>
                <c:pt idx="26982">
                  <c:v>14809.0</c:v>
                </c:pt>
                <c:pt idx="26983">
                  <c:v>14655.0</c:v>
                </c:pt>
                <c:pt idx="26984">
                  <c:v>13365.0</c:v>
                </c:pt>
                <c:pt idx="26985">
                  <c:v>13654.0</c:v>
                </c:pt>
                <c:pt idx="26986">
                  <c:v>16694.0</c:v>
                </c:pt>
                <c:pt idx="26987">
                  <c:v>21463.0</c:v>
                </c:pt>
                <c:pt idx="26988">
                  <c:v>20640.0</c:v>
                </c:pt>
                <c:pt idx="26989">
                  <c:v>18277.0</c:v>
                </c:pt>
                <c:pt idx="26990">
                  <c:v>18766.0</c:v>
                </c:pt>
                <c:pt idx="26991">
                  <c:v>21973.0</c:v>
                </c:pt>
                <c:pt idx="26992">
                  <c:v>24029.0</c:v>
                </c:pt>
                <c:pt idx="26993">
                  <c:v>24812.0</c:v>
                </c:pt>
                <c:pt idx="26994">
                  <c:v>25564.0</c:v>
                </c:pt>
                <c:pt idx="26995">
                  <c:v>26267.0</c:v>
                </c:pt>
                <c:pt idx="26996">
                  <c:v>26515.0</c:v>
                </c:pt>
                <c:pt idx="26997">
                  <c:v>26025.0</c:v>
                </c:pt>
                <c:pt idx="26998">
                  <c:v>22260.0</c:v>
                </c:pt>
                <c:pt idx="26999">
                  <c:v>19284.0</c:v>
                </c:pt>
                <c:pt idx="27000">
                  <c:v>15612.0</c:v>
                </c:pt>
                <c:pt idx="27001">
                  <c:v>16523.0</c:v>
                </c:pt>
                <c:pt idx="27002">
                  <c:v>16191.0</c:v>
                </c:pt>
                <c:pt idx="27003">
                  <c:v>15138.0</c:v>
                </c:pt>
                <c:pt idx="27004">
                  <c:v>11795.0</c:v>
                </c:pt>
                <c:pt idx="27005">
                  <c:v>10990.0</c:v>
                </c:pt>
                <c:pt idx="27006">
                  <c:v>10447.0</c:v>
                </c:pt>
                <c:pt idx="27007">
                  <c:v>9803.0</c:v>
                </c:pt>
                <c:pt idx="27008">
                  <c:v>9956.0</c:v>
                </c:pt>
                <c:pt idx="27009">
                  <c:v>11811.0</c:v>
                </c:pt>
                <c:pt idx="27010">
                  <c:v>21271.0</c:v>
                </c:pt>
                <c:pt idx="27011">
                  <c:v>22994.0</c:v>
                </c:pt>
                <c:pt idx="27012">
                  <c:v>25923.0</c:v>
                </c:pt>
                <c:pt idx="27013">
                  <c:v>25392.0</c:v>
                </c:pt>
                <c:pt idx="27014">
                  <c:v>29203.0</c:v>
                </c:pt>
                <c:pt idx="27015">
                  <c:v>29867.0</c:v>
                </c:pt>
                <c:pt idx="27016">
                  <c:v>30864.0</c:v>
                </c:pt>
                <c:pt idx="27017">
                  <c:v>31184.0</c:v>
                </c:pt>
                <c:pt idx="27018">
                  <c:v>30876.0</c:v>
                </c:pt>
                <c:pt idx="27019">
                  <c:v>31428.0</c:v>
                </c:pt>
                <c:pt idx="27020">
                  <c:v>34101.0</c:v>
                </c:pt>
                <c:pt idx="27021">
                  <c:v>35853.0</c:v>
                </c:pt>
                <c:pt idx="27022">
                  <c:v>37518.0</c:v>
                </c:pt>
                <c:pt idx="27023">
                  <c:v>27963.0</c:v>
                </c:pt>
                <c:pt idx="27024">
                  <c:v>25851.0</c:v>
                </c:pt>
                <c:pt idx="27025">
                  <c:v>25155.0</c:v>
                </c:pt>
                <c:pt idx="27026">
                  <c:v>26274.0</c:v>
                </c:pt>
                <c:pt idx="27027">
                  <c:v>23408.0</c:v>
                </c:pt>
                <c:pt idx="27028">
                  <c:v>23824.0</c:v>
                </c:pt>
                <c:pt idx="27029">
                  <c:v>22895.0</c:v>
                </c:pt>
                <c:pt idx="27030">
                  <c:v>28138.0</c:v>
                </c:pt>
                <c:pt idx="27031">
                  <c:v>29905.0</c:v>
                </c:pt>
                <c:pt idx="27032">
                  <c:v>28491.0</c:v>
                </c:pt>
                <c:pt idx="27033">
                  <c:v>29613.0</c:v>
                </c:pt>
                <c:pt idx="27034">
                  <c:v>30947.0</c:v>
                </c:pt>
                <c:pt idx="27035">
                  <c:v>28050.0</c:v>
                </c:pt>
                <c:pt idx="27036">
                  <c:v>29010.0</c:v>
                </c:pt>
                <c:pt idx="27037">
                  <c:v>31707.0</c:v>
                </c:pt>
                <c:pt idx="27038">
                  <c:v>31139.0</c:v>
                </c:pt>
                <c:pt idx="27039">
                  <c:v>31427.0</c:v>
                </c:pt>
                <c:pt idx="27040">
                  <c:v>30993.0</c:v>
                </c:pt>
                <c:pt idx="27041">
                  <c:v>30089.0</c:v>
                </c:pt>
                <c:pt idx="27042">
                  <c:v>29865.0</c:v>
                </c:pt>
                <c:pt idx="27043">
                  <c:v>24713.0</c:v>
                </c:pt>
                <c:pt idx="27044">
                  <c:v>23587.0</c:v>
                </c:pt>
                <c:pt idx="27045">
                  <c:v>24577.0</c:v>
                </c:pt>
                <c:pt idx="27046">
                  <c:v>20765.0</c:v>
                </c:pt>
                <c:pt idx="27047">
                  <c:v>17618.0</c:v>
                </c:pt>
                <c:pt idx="27048">
                  <c:v>19649.0</c:v>
                </c:pt>
                <c:pt idx="27049">
                  <c:v>24114.0</c:v>
                </c:pt>
                <c:pt idx="27050">
                  <c:v>26146.0</c:v>
                </c:pt>
                <c:pt idx="27051">
                  <c:v>25657.0</c:v>
                </c:pt>
                <c:pt idx="27052">
                  <c:v>23653.0</c:v>
                </c:pt>
                <c:pt idx="27053">
                  <c:v>23550.0</c:v>
                </c:pt>
                <c:pt idx="27054">
                  <c:v>28778.0</c:v>
                </c:pt>
                <c:pt idx="27055">
                  <c:v>28486.0</c:v>
                </c:pt>
                <c:pt idx="27056">
                  <c:v>27862.0</c:v>
                </c:pt>
                <c:pt idx="27057">
                  <c:v>28973.0</c:v>
                </c:pt>
                <c:pt idx="27058">
                  <c:v>27951.0</c:v>
                </c:pt>
                <c:pt idx="27059">
                  <c:v>28988.0</c:v>
                </c:pt>
                <c:pt idx="27060">
                  <c:v>31856.0</c:v>
                </c:pt>
                <c:pt idx="27061">
                  <c:v>33333.0</c:v>
                </c:pt>
                <c:pt idx="27062">
                  <c:v>29248.0</c:v>
                </c:pt>
                <c:pt idx="27063">
                  <c:v>24225.0</c:v>
                </c:pt>
                <c:pt idx="27064">
                  <c:v>23857.0</c:v>
                </c:pt>
                <c:pt idx="27065">
                  <c:v>25612.0</c:v>
                </c:pt>
                <c:pt idx="27066">
                  <c:v>24581.0</c:v>
                </c:pt>
                <c:pt idx="27067">
                  <c:v>19817.0</c:v>
                </c:pt>
                <c:pt idx="27068">
                  <c:v>20702.0</c:v>
                </c:pt>
                <c:pt idx="27069">
                  <c:v>22577.0</c:v>
                </c:pt>
                <c:pt idx="27070">
                  <c:v>20274.0</c:v>
                </c:pt>
                <c:pt idx="27071">
                  <c:v>21094.0</c:v>
                </c:pt>
                <c:pt idx="27072">
                  <c:v>20129.0</c:v>
                </c:pt>
                <c:pt idx="27073">
                  <c:v>16821.0</c:v>
                </c:pt>
                <c:pt idx="27074">
                  <c:v>13208.0</c:v>
                </c:pt>
                <c:pt idx="27075">
                  <c:v>15392.0</c:v>
                </c:pt>
                <c:pt idx="27076">
                  <c:v>15391.0</c:v>
                </c:pt>
                <c:pt idx="27077">
                  <c:v>15339.0</c:v>
                </c:pt>
                <c:pt idx="27078">
                  <c:v>13300.0</c:v>
                </c:pt>
                <c:pt idx="27079">
                  <c:v>15171.0</c:v>
                </c:pt>
                <c:pt idx="27080">
                  <c:v>18554.0</c:v>
                </c:pt>
                <c:pt idx="27081">
                  <c:v>21453.0</c:v>
                </c:pt>
                <c:pt idx="27082">
                  <c:v>21271.0</c:v>
                </c:pt>
                <c:pt idx="27083">
                  <c:v>21450.0</c:v>
                </c:pt>
                <c:pt idx="27084">
                  <c:v>24042.0</c:v>
                </c:pt>
                <c:pt idx="27085">
                  <c:v>24447.0</c:v>
                </c:pt>
                <c:pt idx="27086">
                  <c:v>26238.0</c:v>
                </c:pt>
                <c:pt idx="27087">
                  <c:v>25955.0</c:v>
                </c:pt>
                <c:pt idx="27088">
                  <c:v>22871.0</c:v>
                </c:pt>
                <c:pt idx="27089">
                  <c:v>26195.0</c:v>
                </c:pt>
                <c:pt idx="27090">
                  <c:v>31239.0</c:v>
                </c:pt>
                <c:pt idx="27091">
                  <c:v>31488.0</c:v>
                </c:pt>
                <c:pt idx="27092">
                  <c:v>30963.0</c:v>
                </c:pt>
                <c:pt idx="27093">
                  <c:v>28940.0</c:v>
                </c:pt>
                <c:pt idx="27094">
                  <c:v>25811.0</c:v>
                </c:pt>
                <c:pt idx="27095">
                  <c:v>25355.0</c:v>
                </c:pt>
                <c:pt idx="27096">
                  <c:v>25032.0</c:v>
                </c:pt>
                <c:pt idx="27097">
                  <c:v>21657.0</c:v>
                </c:pt>
                <c:pt idx="27098">
                  <c:v>21637.0</c:v>
                </c:pt>
                <c:pt idx="27099">
                  <c:v>19541.0</c:v>
                </c:pt>
                <c:pt idx="27100">
                  <c:v>19506.0</c:v>
                </c:pt>
                <c:pt idx="27101">
                  <c:v>21341.0</c:v>
                </c:pt>
                <c:pt idx="27102">
                  <c:v>17933.0</c:v>
                </c:pt>
                <c:pt idx="27103">
                  <c:v>12152.0</c:v>
                </c:pt>
                <c:pt idx="27104">
                  <c:v>12448.0</c:v>
                </c:pt>
                <c:pt idx="27105">
                  <c:v>14000.0</c:v>
                </c:pt>
                <c:pt idx="27106">
                  <c:v>12244.0</c:v>
                </c:pt>
                <c:pt idx="27107">
                  <c:v>11640.0</c:v>
                </c:pt>
                <c:pt idx="27108">
                  <c:v>11192.0</c:v>
                </c:pt>
                <c:pt idx="27109">
                  <c:v>12758.0</c:v>
                </c:pt>
                <c:pt idx="27110">
                  <c:v>14497.0</c:v>
                </c:pt>
                <c:pt idx="27111">
                  <c:v>15392.0</c:v>
                </c:pt>
                <c:pt idx="27112">
                  <c:v>18717.0</c:v>
                </c:pt>
                <c:pt idx="27113">
                  <c:v>24867.0</c:v>
                </c:pt>
                <c:pt idx="27114">
                  <c:v>23868.0</c:v>
                </c:pt>
                <c:pt idx="27115">
                  <c:v>24760.0</c:v>
                </c:pt>
                <c:pt idx="27116">
                  <c:v>24861.0</c:v>
                </c:pt>
                <c:pt idx="27117">
                  <c:v>24824.0</c:v>
                </c:pt>
                <c:pt idx="27118">
                  <c:v>22265.0</c:v>
                </c:pt>
                <c:pt idx="27119">
                  <c:v>24365.0</c:v>
                </c:pt>
                <c:pt idx="27120">
                  <c:v>28479.0</c:v>
                </c:pt>
                <c:pt idx="27121">
                  <c:v>32446.0</c:v>
                </c:pt>
                <c:pt idx="27122">
                  <c:v>32303.0</c:v>
                </c:pt>
                <c:pt idx="27123">
                  <c:v>33124.0</c:v>
                </c:pt>
                <c:pt idx="27124">
                  <c:v>33949.0</c:v>
                </c:pt>
                <c:pt idx="27125">
                  <c:v>30534.0</c:v>
                </c:pt>
                <c:pt idx="27126">
                  <c:v>27803.0</c:v>
                </c:pt>
                <c:pt idx="27127">
                  <c:v>27515.0</c:v>
                </c:pt>
                <c:pt idx="27128">
                  <c:v>28298.0</c:v>
                </c:pt>
                <c:pt idx="27129">
                  <c:v>28277.0</c:v>
                </c:pt>
                <c:pt idx="27130">
                  <c:v>28530.0</c:v>
                </c:pt>
                <c:pt idx="27131">
                  <c:v>29554.0</c:v>
                </c:pt>
                <c:pt idx="27132">
                  <c:v>28055.0</c:v>
                </c:pt>
                <c:pt idx="27133">
                  <c:v>24625.0</c:v>
                </c:pt>
                <c:pt idx="27134">
                  <c:v>21904.0</c:v>
                </c:pt>
                <c:pt idx="27135">
                  <c:v>21307.0</c:v>
                </c:pt>
                <c:pt idx="27136">
                  <c:v>19452.0</c:v>
                </c:pt>
                <c:pt idx="27137">
                  <c:v>20128.0</c:v>
                </c:pt>
                <c:pt idx="27138">
                  <c:v>20432.0</c:v>
                </c:pt>
                <c:pt idx="27139">
                  <c:v>17708.0</c:v>
                </c:pt>
                <c:pt idx="27140">
                  <c:v>19729.0</c:v>
                </c:pt>
                <c:pt idx="27141">
                  <c:v>17411.0</c:v>
                </c:pt>
                <c:pt idx="27142">
                  <c:v>18920.0</c:v>
                </c:pt>
                <c:pt idx="27143">
                  <c:v>22407.0</c:v>
                </c:pt>
                <c:pt idx="27144">
                  <c:v>21623.0</c:v>
                </c:pt>
                <c:pt idx="27145">
                  <c:v>21407.0</c:v>
                </c:pt>
                <c:pt idx="27146">
                  <c:v>23720.0</c:v>
                </c:pt>
                <c:pt idx="27147">
                  <c:v>25085.0</c:v>
                </c:pt>
                <c:pt idx="27148">
                  <c:v>25478.0</c:v>
                </c:pt>
                <c:pt idx="27149">
                  <c:v>31324.0</c:v>
                </c:pt>
                <c:pt idx="27150">
                  <c:v>29841.0</c:v>
                </c:pt>
                <c:pt idx="27151">
                  <c:v>29616.0</c:v>
                </c:pt>
                <c:pt idx="27152">
                  <c:v>29200.0</c:v>
                </c:pt>
                <c:pt idx="27153">
                  <c:v>27471.0</c:v>
                </c:pt>
                <c:pt idx="27154">
                  <c:v>29426.0</c:v>
                </c:pt>
                <c:pt idx="27155">
                  <c:v>27966.0</c:v>
                </c:pt>
                <c:pt idx="27156">
                  <c:v>24423.0</c:v>
                </c:pt>
                <c:pt idx="27157">
                  <c:v>25748.0</c:v>
                </c:pt>
                <c:pt idx="27158">
                  <c:v>25236.0</c:v>
                </c:pt>
                <c:pt idx="27159">
                  <c:v>22792.0</c:v>
                </c:pt>
                <c:pt idx="27160">
                  <c:v>24621.0</c:v>
                </c:pt>
                <c:pt idx="27161">
                  <c:v>23101.0</c:v>
                </c:pt>
                <c:pt idx="27162">
                  <c:v>16535.0</c:v>
                </c:pt>
                <c:pt idx="27163">
                  <c:v>15242.0</c:v>
                </c:pt>
                <c:pt idx="27164">
                  <c:v>16710.0</c:v>
                </c:pt>
                <c:pt idx="27165">
                  <c:v>18006.0</c:v>
                </c:pt>
                <c:pt idx="27166">
                  <c:v>18798.0</c:v>
                </c:pt>
                <c:pt idx="27167">
                  <c:v>17995.0</c:v>
                </c:pt>
                <c:pt idx="27168">
                  <c:v>23784.0</c:v>
                </c:pt>
                <c:pt idx="27169">
                  <c:v>28123.0</c:v>
                </c:pt>
                <c:pt idx="27170">
                  <c:v>29750.0</c:v>
                </c:pt>
                <c:pt idx="27171">
                  <c:v>30933.0</c:v>
                </c:pt>
                <c:pt idx="27172">
                  <c:v>31929.0</c:v>
                </c:pt>
                <c:pt idx="27173">
                  <c:v>30672.0</c:v>
                </c:pt>
                <c:pt idx="27174">
                  <c:v>35880.0</c:v>
                </c:pt>
                <c:pt idx="27175">
                  <c:v>35840.0</c:v>
                </c:pt>
                <c:pt idx="27176">
                  <c:v>37061.0</c:v>
                </c:pt>
                <c:pt idx="27177">
                  <c:v>39674.0</c:v>
                </c:pt>
                <c:pt idx="27178">
                  <c:v>40315.0</c:v>
                </c:pt>
                <c:pt idx="27179">
                  <c:v>38306.0</c:v>
                </c:pt>
                <c:pt idx="27180">
                  <c:v>37449.0</c:v>
                </c:pt>
                <c:pt idx="27181">
                  <c:v>36000.0</c:v>
                </c:pt>
                <c:pt idx="27182">
                  <c:v>32140.0</c:v>
                </c:pt>
                <c:pt idx="27183">
                  <c:v>30840.0</c:v>
                </c:pt>
                <c:pt idx="27184">
                  <c:v>32827.0</c:v>
                </c:pt>
                <c:pt idx="27185">
                  <c:v>33930.0</c:v>
                </c:pt>
                <c:pt idx="27186">
                  <c:v>30747.0</c:v>
                </c:pt>
                <c:pt idx="27187">
                  <c:v>27896.0</c:v>
                </c:pt>
                <c:pt idx="27188">
                  <c:v>28922.0</c:v>
                </c:pt>
                <c:pt idx="27189">
                  <c:v>28066.0</c:v>
                </c:pt>
                <c:pt idx="27190">
                  <c:v>23914.0</c:v>
                </c:pt>
                <c:pt idx="27191">
                  <c:v>25312.0</c:v>
                </c:pt>
                <c:pt idx="27192">
                  <c:v>25609.0</c:v>
                </c:pt>
                <c:pt idx="27193">
                  <c:v>25816.0</c:v>
                </c:pt>
                <c:pt idx="27194">
                  <c:v>23107.0</c:v>
                </c:pt>
                <c:pt idx="27195">
                  <c:v>27947.0</c:v>
                </c:pt>
                <c:pt idx="27196">
                  <c:v>25562.0</c:v>
                </c:pt>
                <c:pt idx="27197">
                  <c:v>23159.0</c:v>
                </c:pt>
                <c:pt idx="27198">
                  <c:v>20876.0</c:v>
                </c:pt>
                <c:pt idx="27199">
                  <c:v>19988.0</c:v>
                </c:pt>
                <c:pt idx="27200">
                  <c:v>19778.0</c:v>
                </c:pt>
                <c:pt idx="27201">
                  <c:v>19747.0</c:v>
                </c:pt>
                <c:pt idx="27202">
                  <c:v>23302.0</c:v>
                </c:pt>
                <c:pt idx="27203">
                  <c:v>25582.0</c:v>
                </c:pt>
                <c:pt idx="27204">
                  <c:v>24968.0</c:v>
                </c:pt>
                <c:pt idx="27205">
                  <c:v>26668.0</c:v>
                </c:pt>
                <c:pt idx="27206">
                  <c:v>26293.0</c:v>
                </c:pt>
                <c:pt idx="27207">
                  <c:v>28914.0</c:v>
                </c:pt>
                <c:pt idx="27208">
                  <c:v>31446.0</c:v>
                </c:pt>
                <c:pt idx="27209">
                  <c:v>32943.0</c:v>
                </c:pt>
                <c:pt idx="27210">
                  <c:v>32072.0</c:v>
                </c:pt>
                <c:pt idx="27211">
                  <c:v>31940.0</c:v>
                </c:pt>
                <c:pt idx="27212">
                  <c:v>31654.0</c:v>
                </c:pt>
                <c:pt idx="27213">
                  <c:v>30326.0</c:v>
                </c:pt>
                <c:pt idx="27214">
                  <c:v>33638.0</c:v>
                </c:pt>
                <c:pt idx="27215">
                  <c:v>32130.0</c:v>
                </c:pt>
                <c:pt idx="27216">
                  <c:v>31217.0</c:v>
                </c:pt>
                <c:pt idx="27217">
                  <c:v>28627.0</c:v>
                </c:pt>
                <c:pt idx="27218">
                  <c:v>27539.0</c:v>
                </c:pt>
                <c:pt idx="27219">
                  <c:v>27972.0</c:v>
                </c:pt>
                <c:pt idx="27220">
                  <c:v>26323.0</c:v>
                </c:pt>
                <c:pt idx="27221">
                  <c:v>18824.0</c:v>
                </c:pt>
                <c:pt idx="27222">
                  <c:v>18321.0</c:v>
                </c:pt>
                <c:pt idx="27223">
                  <c:v>18393.0</c:v>
                </c:pt>
                <c:pt idx="27224">
                  <c:v>21053.0</c:v>
                </c:pt>
                <c:pt idx="27225">
                  <c:v>22858.0</c:v>
                </c:pt>
                <c:pt idx="27226">
                  <c:v>24487.0</c:v>
                </c:pt>
                <c:pt idx="27227">
                  <c:v>20356.0</c:v>
                </c:pt>
                <c:pt idx="27228">
                  <c:v>18348.0</c:v>
                </c:pt>
                <c:pt idx="27229">
                  <c:v>18124.0</c:v>
                </c:pt>
                <c:pt idx="27230">
                  <c:v>20689.0</c:v>
                </c:pt>
                <c:pt idx="27231">
                  <c:v>19966.0</c:v>
                </c:pt>
                <c:pt idx="27232">
                  <c:v>19798.0</c:v>
                </c:pt>
                <c:pt idx="27233">
                  <c:v>17710.0</c:v>
                </c:pt>
                <c:pt idx="27234">
                  <c:v>21206.0</c:v>
                </c:pt>
                <c:pt idx="27235">
                  <c:v>21833.0</c:v>
                </c:pt>
                <c:pt idx="27236">
                  <c:v>23435.0</c:v>
                </c:pt>
                <c:pt idx="27237">
                  <c:v>21815.0</c:v>
                </c:pt>
                <c:pt idx="27238">
                  <c:v>20118.0</c:v>
                </c:pt>
                <c:pt idx="27239">
                  <c:v>21099.0</c:v>
                </c:pt>
                <c:pt idx="27240">
                  <c:v>22282.0</c:v>
                </c:pt>
                <c:pt idx="27241">
                  <c:v>22534.0</c:v>
                </c:pt>
                <c:pt idx="27242">
                  <c:v>21406.0</c:v>
                </c:pt>
                <c:pt idx="27243">
                  <c:v>18686.0</c:v>
                </c:pt>
                <c:pt idx="27244">
                  <c:v>21790.0</c:v>
                </c:pt>
                <c:pt idx="27245">
                  <c:v>21965.0</c:v>
                </c:pt>
                <c:pt idx="27246">
                  <c:v>21337.0</c:v>
                </c:pt>
                <c:pt idx="27247">
                  <c:v>17335.0</c:v>
                </c:pt>
                <c:pt idx="27248">
                  <c:v>17326.0</c:v>
                </c:pt>
                <c:pt idx="27249">
                  <c:v>16999.0</c:v>
                </c:pt>
                <c:pt idx="27250">
                  <c:v>17316.0</c:v>
                </c:pt>
                <c:pt idx="27251">
                  <c:v>17573.0</c:v>
                </c:pt>
                <c:pt idx="27252">
                  <c:v>14612.0</c:v>
                </c:pt>
                <c:pt idx="27253">
                  <c:v>15319.0</c:v>
                </c:pt>
                <c:pt idx="27254">
                  <c:v>14828.0</c:v>
                </c:pt>
                <c:pt idx="27255">
                  <c:v>15700.0</c:v>
                </c:pt>
                <c:pt idx="27256">
                  <c:v>16240.0</c:v>
                </c:pt>
                <c:pt idx="27257">
                  <c:v>14672.0</c:v>
                </c:pt>
                <c:pt idx="27258">
                  <c:v>15147.0</c:v>
                </c:pt>
                <c:pt idx="27259">
                  <c:v>15305.0</c:v>
                </c:pt>
                <c:pt idx="27260">
                  <c:v>22067.0</c:v>
                </c:pt>
                <c:pt idx="27261">
                  <c:v>20569.0</c:v>
                </c:pt>
                <c:pt idx="27262">
                  <c:v>20064.0</c:v>
                </c:pt>
                <c:pt idx="27263">
                  <c:v>18536.0</c:v>
                </c:pt>
                <c:pt idx="27264">
                  <c:v>19616.0</c:v>
                </c:pt>
                <c:pt idx="27265">
                  <c:v>25847.0</c:v>
                </c:pt>
                <c:pt idx="27266">
                  <c:v>26908.0</c:v>
                </c:pt>
                <c:pt idx="27267">
                  <c:v>26382.0</c:v>
                </c:pt>
                <c:pt idx="27268">
                  <c:v>25666.0</c:v>
                </c:pt>
                <c:pt idx="27269">
                  <c:v>27247.0</c:v>
                </c:pt>
                <c:pt idx="27270">
                  <c:v>25717.0</c:v>
                </c:pt>
                <c:pt idx="27271">
                  <c:v>27062.0</c:v>
                </c:pt>
                <c:pt idx="27272">
                  <c:v>30333.0</c:v>
                </c:pt>
                <c:pt idx="27273">
                  <c:v>23332.0</c:v>
                </c:pt>
                <c:pt idx="27274">
                  <c:v>24547.0</c:v>
                </c:pt>
                <c:pt idx="27275">
                  <c:v>26183.0</c:v>
                </c:pt>
                <c:pt idx="27276">
                  <c:v>26390.0</c:v>
                </c:pt>
                <c:pt idx="27277">
                  <c:v>24802.0</c:v>
                </c:pt>
                <c:pt idx="27278">
                  <c:v>18327.0</c:v>
                </c:pt>
                <c:pt idx="27279">
                  <c:v>15810.0</c:v>
                </c:pt>
                <c:pt idx="27280">
                  <c:v>17826.0</c:v>
                </c:pt>
                <c:pt idx="27281">
                  <c:v>18402.0</c:v>
                </c:pt>
                <c:pt idx="27282">
                  <c:v>19232.0</c:v>
                </c:pt>
                <c:pt idx="27283">
                  <c:v>19592.0</c:v>
                </c:pt>
                <c:pt idx="27284">
                  <c:v>18029.0</c:v>
                </c:pt>
                <c:pt idx="27285">
                  <c:v>14445.0</c:v>
                </c:pt>
                <c:pt idx="27286">
                  <c:v>14817.0</c:v>
                </c:pt>
                <c:pt idx="27287">
                  <c:v>17289.0</c:v>
                </c:pt>
                <c:pt idx="27288">
                  <c:v>18330.0</c:v>
                </c:pt>
                <c:pt idx="27289">
                  <c:v>18283.0</c:v>
                </c:pt>
                <c:pt idx="27290">
                  <c:v>19691.0</c:v>
                </c:pt>
                <c:pt idx="27291">
                  <c:v>21351.0</c:v>
                </c:pt>
                <c:pt idx="27292">
                  <c:v>23757.0</c:v>
                </c:pt>
                <c:pt idx="27293">
                  <c:v>22978.0</c:v>
                </c:pt>
                <c:pt idx="27294">
                  <c:v>24878.0</c:v>
                </c:pt>
                <c:pt idx="27295">
                  <c:v>21567.0</c:v>
                </c:pt>
                <c:pt idx="27296">
                  <c:v>22055.0</c:v>
                </c:pt>
                <c:pt idx="27297">
                  <c:v>22015.0</c:v>
                </c:pt>
                <c:pt idx="27298">
                  <c:v>22502.0</c:v>
                </c:pt>
                <c:pt idx="27299">
                  <c:v>22870.0</c:v>
                </c:pt>
                <c:pt idx="27300">
                  <c:v>19655.0</c:v>
                </c:pt>
                <c:pt idx="27301">
                  <c:v>16231.0</c:v>
                </c:pt>
                <c:pt idx="27302">
                  <c:v>15973.0</c:v>
                </c:pt>
                <c:pt idx="27303">
                  <c:v>16228.0</c:v>
                </c:pt>
                <c:pt idx="27304">
                  <c:v>14868.0</c:v>
                </c:pt>
                <c:pt idx="27305">
                  <c:v>20244.0</c:v>
                </c:pt>
                <c:pt idx="27306">
                  <c:v>20168.0</c:v>
                </c:pt>
                <c:pt idx="27307">
                  <c:v>26275.0</c:v>
                </c:pt>
                <c:pt idx="27308">
                  <c:v>30412.0</c:v>
                </c:pt>
                <c:pt idx="27309">
                  <c:v>30481.0</c:v>
                </c:pt>
                <c:pt idx="27310">
                  <c:v>30284.0</c:v>
                </c:pt>
                <c:pt idx="27311">
                  <c:v>30937.0</c:v>
                </c:pt>
                <c:pt idx="27312">
                  <c:v>31133.0</c:v>
                </c:pt>
                <c:pt idx="27313">
                  <c:v>31532.0</c:v>
                </c:pt>
                <c:pt idx="27314">
                  <c:v>32949.0</c:v>
                </c:pt>
                <c:pt idx="27315">
                  <c:v>37109.0</c:v>
                </c:pt>
                <c:pt idx="27316">
                  <c:v>35438.0</c:v>
                </c:pt>
                <c:pt idx="27317">
                  <c:v>36263.0</c:v>
                </c:pt>
                <c:pt idx="27318">
                  <c:v>29046.0</c:v>
                </c:pt>
                <c:pt idx="27319">
                  <c:v>28371.0</c:v>
                </c:pt>
                <c:pt idx="27320">
                  <c:v>21104.0</c:v>
                </c:pt>
                <c:pt idx="27321">
                  <c:v>19235.0</c:v>
                </c:pt>
                <c:pt idx="27322">
                  <c:v>19694.0</c:v>
                </c:pt>
                <c:pt idx="27323">
                  <c:v>20770.0</c:v>
                </c:pt>
                <c:pt idx="27324">
                  <c:v>21685.0</c:v>
                </c:pt>
                <c:pt idx="27325">
                  <c:v>20745.0</c:v>
                </c:pt>
                <c:pt idx="27326">
                  <c:v>20616.0</c:v>
                </c:pt>
                <c:pt idx="27327">
                  <c:v>21242.0</c:v>
                </c:pt>
                <c:pt idx="27328">
                  <c:v>17652.0</c:v>
                </c:pt>
                <c:pt idx="27329">
                  <c:v>21680.0</c:v>
                </c:pt>
                <c:pt idx="27330">
                  <c:v>20235.0</c:v>
                </c:pt>
                <c:pt idx="27331">
                  <c:v>19223.0</c:v>
                </c:pt>
                <c:pt idx="27332">
                  <c:v>24818.0</c:v>
                </c:pt>
                <c:pt idx="27333">
                  <c:v>28323.0</c:v>
                </c:pt>
                <c:pt idx="27334">
                  <c:v>28944.0</c:v>
                </c:pt>
                <c:pt idx="27335">
                  <c:v>30004.0</c:v>
                </c:pt>
                <c:pt idx="27336">
                  <c:v>29123.0</c:v>
                </c:pt>
                <c:pt idx="27337">
                  <c:v>27699.0</c:v>
                </c:pt>
                <c:pt idx="27338">
                  <c:v>27978.0</c:v>
                </c:pt>
                <c:pt idx="27339">
                  <c:v>26803.0</c:v>
                </c:pt>
                <c:pt idx="27340">
                  <c:v>25428.0</c:v>
                </c:pt>
                <c:pt idx="27341">
                  <c:v>25303.0</c:v>
                </c:pt>
                <c:pt idx="27342">
                  <c:v>21583.0</c:v>
                </c:pt>
                <c:pt idx="27343">
                  <c:v>23388.0</c:v>
                </c:pt>
                <c:pt idx="27344">
                  <c:v>26004.0</c:v>
                </c:pt>
                <c:pt idx="27345">
                  <c:v>22644.0</c:v>
                </c:pt>
                <c:pt idx="27346">
                  <c:v>17970.0</c:v>
                </c:pt>
                <c:pt idx="27347">
                  <c:v>17456.0</c:v>
                </c:pt>
                <c:pt idx="27348">
                  <c:v>15925.0</c:v>
                </c:pt>
                <c:pt idx="27349">
                  <c:v>15870.0</c:v>
                </c:pt>
                <c:pt idx="27350">
                  <c:v>16254.0</c:v>
                </c:pt>
                <c:pt idx="27351">
                  <c:v>17039.0</c:v>
                </c:pt>
                <c:pt idx="27352">
                  <c:v>18120.0</c:v>
                </c:pt>
                <c:pt idx="27353">
                  <c:v>17304.0</c:v>
                </c:pt>
                <c:pt idx="27354">
                  <c:v>17384.0</c:v>
                </c:pt>
                <c:pt idx="27355">
                  <c:v>18672.0</c:v>
                </c:pt>
                <c:pt idx="27356">
                  <c:v>17139.0</c:v>
                </c:pt>
                <c:pt idx="27357">
                  <c:v>16664.0</c:v>
                </c:pt>
                <c:pt idx="27358">
                  <c:v>14157.0</c:v>
                </c:pt>
                <c:pt idx="27359">
                  <c:v>15381.0</c:v>
                </c:pt>
                <c:pt idx="27360">
                  <c:v>12918.0</c:v>
                </c:pt>
                <c:pt idx="27361">
                  <c:v>12618.0</c:v>
                </c:pt>
                <c:pt idx="27362">
                  <c:v>12318.0</c:v>
                </c:pt>
                <c:pt idx="27363">
                  <c:v>14419.0</c:v>
                </c:pt>
                <c:pt idx="27364">
                  <c:v>13448.0</c:v>
                </c:pt>
                <c:pt idx="27365">
                  <c:v>12920.0</c:v>
                </c:pt>
                <c:pt idx="27366">
                  <c:v>14005.0</c:v>
                </c:pt>
                <c:pt idx="27367">
                  <c:v>13960.0</c:v>
                </c:pt>
                <c:pt idx="27368">
                  <c:v>12735.0</c:v>
                </c:pt>
                <c:pt idx="27369">
                  <c:v>14300.0</c:v>
                </c:pt>
                <c:pt idx="27370">
                  <c:v>14307.0</c:v>
                </c:pt>
                <c:pt idx="27371">
                  <c:v>14714.0</c:v>
                </c:pt>
                <c:pt idx="27372">
                  <c:v>13975.0</c:v>
                </c:pt>
                <c:pt idx="27373">
                  <c:v>14616.0</c:v>
                </c:pt>
                <c:pt idx="27374">
                  <c:v>16236.0</c:v>
                </c:pt>
                <c:pt idx="27375">
                  <c:v>16972.0</c:v>
                </c:pt>
                <c:pt idx="27376">
                  <c:v>14100.0</c:v>
                </c:pt>
                <c:pt idx="27377">
                  <c:v>13876.0</c:v>
                </c:pt>
                <c:pt idx="27378">
                  <c:v>17147.0</c:v>
                </c:pt>
                <c:pt idx="27379">
                  <c:v>16125.0</c:v>
                </c:pt>
                <c:pt idx="27380">
                  <c:v>15866.0</c:v>
                </c:pt>
                <c:pt idx="27381">
                  <c:v>18068.0</c:v>
                </c:pt>
                <c:pt idx="27382">
                  <c:v>16651.0</c:v>
                </c:pt>
                <c:pt idx="27383">
                  <c:v>17567.0</c:v>
                </c:pt>
                <c:pt idx="27384">
                  <c:v>18582.0</c:v>
                </c:pt>
                <c:pt idx="27385">
                  <c:v>19566.0</c:v>
                </c:pt>
                <c:pt idx="27386">
                  <c:v>20573.0</c:v>
                </c:pt>
                <c:pt idx="27387">
                  <c:v>19313.0</c:v>
                </c:pt>
                <c:pt idx="27388">
                  <c:v>19270.0</c:v>
                </c:pt>
                <c:pt idx="27389">
                  <c:v>19273.0</c:v>
                </c:pt>
                <c:pt idx="27390">
                  <c:v>20544.0</c:v>
                </c:pt>
                <c:pt idx="27391">
                  <c:v>18932.0</c:v>
                </c:pt>
                <c:pt idx="27392">
                  <c:v>23768.0</c:v>
                </c:pt>
                <c:pt idx="27393">
                  <c:v>23612.0</c:v>
                </c:pt>
                <c:pt idx="27394">
                  <c:v>22503.0</c:v>
                </c:pt>
                <c:pt idx="27395">
                  <c:v>22263.0</c:v>
                </c:pt>
                <c:pt idx="27396">
                  <c:v>23422.0</c:v>
                </c:pt>
                <c:pt idx="27397">
                  <c:v>23114.0</c:v>
                </c:pt>
                <c:pt idx="27398">
                  <c:v>24545.0</c:v>
                </c:pt>
                <c:pt idx="27399">
                  <c:v>24401.0</c:v>
                </c:pt>
                <c:pt idx="27400">
                  <c:v>23961.0</c:v>
                </c:pt>
                <c:pt idx="27401">
                  <c:v>25740.0</c:v>
                </c:pt>
                <c:pt idx="27402">
                  <c:v>27097.0</c:v>
                </c:pt>
                <c:pt idx="27403">
                  <c:v>26594.0</c:v>
                </c:pt>
                <c:pt idx="27404">
                  <c:v>24426.0</c:v>
                </c:pt>
                <c:pt idx="27405">
                  <c:v>19562.0</c:v>
                </c:pt>
                <c:pt idx="27406">
                  <c:v>20699.0</c:v>
                </c:pt>
                <c:pt idx="27407">
                  <c:v>19258.0</c:v>
                </c:pt>
                <c:pt idx="27408">
                  <c:v>19502.0</c:v>
                </c:pt>
                <c:pt idx="27409">
                  <c:v>15335.0</c:v>
                </c:pt>
                <c:pt idx="27410">
                  <c:v>16573.0</c:v>
                </c:pt>
                <c:pt idx="27411">
                  <c:v>13630.0</c:v>
                </c:pt>
                <c:pt idx="27412">
                  <c:v>14506.0</c:v>
                </c:pt>
                <c:pt idx="27413">
                  <c:v>13697.0</c:v>
                </c:pt>
                <c:pt idx="27414">
                  <c:v>14821.0</c:v>
                </c:pt>
                <c:pt idx="27415">
                  <c:v>15324.0</c:v>
                </c:pt>
                <c:pt idx="27416">
                  <c:v>16071.0</c:v>
                </c:pt>
                <c:pt idx="27417">
                  <c:v>17379.0</c:v>
                </c:pt>
                <c:pt idx="27418">
                  <c:v>17341.0</c:v>
                </c:pt>
                <c:pt idx="27419">
                  <c:v>16919.0</c:v>
                </c:pt>
                <c:pt idx="27420">
                  <c:v>17067.0</c:v>
                </c:pt>
                <c:pt idx="27421">
                  <c:v>16750.0</c:v>
                </c:pt>
                <c:pt idx="27422">
                  <c:v>21046.0</c:v>
                </c:pt>
                <c:pt idx="27423">
                  <c:v>27196.0</c:v>
                </c:pt>
                <c:pt idx="27424">
                  <c:v>28487.0</c:v>
                </c:pt>
                <c:pt idx="27425">
                  <c:v>27027.0</c:v>
                </c:pt>
                <c:pt idx="27426">
                  <c:v>27113.0</c:v>
                </c:pt>
                <c:pt idx="27427">
                  <c:v>23188.0</c:v>
                </c:pt>
                <c:pt idx="27428">
                  <c:v>23481.0</c:v>
                </c:pt>
                <c:pt idx="27429">
                  <c:v>23373.0</c:v>
                </c:pt>
                <c:pt idx="27430">
                  <c:v>22542.0</c:v>
                </c:pt>
                <c:pt idx="27431">
                  <c:v>23028.0</c:v>
                </c:pt>
                <c:pt idx="27432">
                  <c:v>24129.0</c:v>
                </c:pt>
                <c:pt idx="27433">
                  <c:v>25947.0</c:v>
                </c:pt>
                <c:pt idx="27434">
                  <c:v>26875.0</c:v>
                </c:pt>
                <c:pt idx="27435">
                  <c:v>24478.0</c:v>
                </c:pt>
                <c:pt idx="27436">
                  <c:v>16640.0</c:v>
                </c:pt>
                <c:pt idx="27437">
                  <c:v>15426.0</c:v>
                </c:pt>
                <c:pt idx="27438">
                  <c:v>17090.0</c:v>
                </c:pt>
                <c:pt idx="27439">
                  <c:v>21817.0</c:v>
                </c:pt>
                <c:pt idx="27440">
                  <c:v>22223.0</c:v>
                </c:pt>
                <c:pt idx="27441">
                  <c:v>21488.0</c:v>
                </c:pt>
                <c:pt idx="27442">
                  <c:v>24379.0</c:v>
                </c:pt>
                <c:pt idx="27443">
                  <c:v>24349.0</c:v>
                </c:pt>
                <c:pt idx="27444">
                  <c:v>24645.0</c:v>
                </c:pt>
                <c:pt idx="27445">
                  <c:v>24105.0</c:v>
                </c:pt>
                <c:pt idx="27446">
                  <c:v>25793.0</c:v>
                </c:pt>
                <c:pt idx="27447">
                  <c:v>26370.0</c:v>
                </c:pt>
                <c:pt idx="27448">
                  <c:v>24142.0</c:v>
                </c:pt>
                <c:pt idx="27449">
                  <c:v>25910.0</c:v>
                </c:pt>
                <c:pt idx="27450">
                  <c:v>25990.0</c:v>
                </c:pt>
                <c:pt idx="27451">
                  <c:v>23071.0</c:v>
                </c:pt>
                <c:pt idx="27452">
                  <c:v>20130.0</c:v>
                </c:pt>
                <c:pt idx="27453">
                  <c:v>20129.0</c:v>
                </c:pt>
                <c:pt idx="27454">
                  <c:v>18585.0</c:v>
                </c:pt>
                <c:pt idx="27455">
                  <c:v>15942.0</c:v>
                </c:pt>
                <c:pt idx="27456">
                  <c:v>15719.0</c:v>
                </c:pt>
                <c:pt idx="27457">
                  <c:v>15080.0</c:v>
                </c:pt>
                <c:pt idx="27458">
                  <c:v>14123.0</c:v>
                </c:pt>
                <c:pt idx="27459">
                  <c:v>10598.0</c:v>
                </c:pt>
                <c:pt idx="27460">
                  <c:v>8942.0</c:v>
                </c:pt>
                <c:pt idx="27461">
                  <c:v>8980.0</c:v>
                </c:pt>
                <c:pt idx="27462">
                  <c:v>6455.0</c:v>
                </c:pt>
                <c:pt idx="27463">
                  <c:v>8254.0</c:v>
                </c:pt>
                <c:pt idx="27464">
                  <c:v>16705.0</c:v>
                </c:pt>
                <c:pt idx="27465">
                  <c:v>15806.0</c:v>
                </c:pt>
                <c:pt idx="27466">
                  <c:v>16249.0</c:v>
                </c:pt>
                <c:pt idx="27467">
                  <c:v>16591.0</c:v>
                </c:pt>
                <c:pt idx="27468">
                  <c:v>17459.0</c:v>
                </c:pt>
                <c:pt idx="27469">
                  <c:v>19927.0</c:v>
                </c:pt>
                <c:pt idx="27470">
                  <c:v>19790.0</c:v>
                </c:pt>
                <c:pt idx="27471">
                  <c:v>25687.0</c:v>
                </c:pt>
                <c:pt idx="27472">
                  <c:v>28323.0</c:v>
                </c:pt>
                <c:pt idx="27473">
                  <c:v>28764.0</c:v>
                </c:pt>
                <c:pt idx="27474">
                  <c:v>30636.0</c:v>
                </c:pt>
                <c:pt idx="27475">
                  <c:v>30684.0</c:v>
                </c:pt>
                <c:pt idx="27476">
                  <c:v>29696.0</c:v>
                </c:pt>
                <c:pt idx="27477">
                  <c:v>22405.0</c:v>
                </c:pt>
                <c:pt idx="27478">
                  <c:v>21461.0</c:v>
                </c:pt>
                <c:pt idx="27479">
                  <c:v>23201.0</c:v>
                </c:pt>
                <c:pt idx="27480">
                  <c:v>24938.0</c:v>
                </c:pt>
                <c:pt idx="27481">
                  <c:v>22775.0</c:v>
                </c:pt>
                <c:pt idx="27482">
                  <c:v>20659.0</c:v>
                </c:pt>
                <c:pt idx="27483">
                  <c:v>20908.0</c:v>
                </c:pt>
                <c:pt idx="27484">
                  <c:v>21580.0</c:v>
                </c:pt>
                <c:pt idx="27485">
                  <c:v>20960.0</c:v>
                </c:pt>
                <c:pt idx="27486">
                  <c:v>23115.0</c:v>
                </c:pt>
                <c:pt idx="27487">
                  <c:v>24682.0</c:v>
                </c:pt>
                <c:pt idx="27488">
                  <c:v>26381.0</c:v>
                </c:pt>
                <c:pt idx="27489">
                  <c:v>25552.0</c:v>
                </c:pt>
                <c:pt idx="27490">
                  <c:v>25147.0</c:v>
                </c:pt>
                <c:pt idx="27491">
                  <c:v>25143.0</c:v>
                </c:pt>
                <c:pt idx="27492">
                  <c:v>22504.0</c:v>
                </c:pt>
                <c:pt idx="27493">
                  <c:v>23419.0</c:v>
                </c:pt>
                <c:pt idx="27494">
                  <c:v>23617.0</c:v>
                </c:pt>
                <c:pt idx="27495">
                  <c:v>32673.0</c:v>
                </c:pt>
                <c:pt idx="27496">
                  <c:v>49316.0</c:v>
                </c:pt>
                <c:pt idx="27497">
                  <c:v>43611.0</c:v>
                </c:pt>
                <c:pt idx="27498">
                  <c:v>41998.0</c:v>
                </c:pt>
                <c:pt idx="27499">
                  <c:v>39730.0</c:v>
                </c:pt>
                <c:pt idx="27500">
                  <c:v>38877.0</c:v>
                </c:pt>
                <c:pt idx="27501">
                  <c:v>39103.0</c:v>
                </c:pt>
                <c:pt idx="27502">
                  <c:v>38617.0</c:v>
                </c:pt>
                <c:pt idx="27503">
                  <c:v>38878.0</c:v>
                </c:pt>
                <c:pt idx="27504">
                  <c:v>39442.0</c:v>
                </c:pt>
                <c:pt idx="27505">
                  <c:v>41173.0</c:v>
                </c:pt>
                <c:pt idx="27506">
                  <c:v>38294.0</c:v>
                </c:pt>
                <c:pt idx="27507">
                  <c:v>41483.0</c:v>
                </c:pt>
                <c:pt idx="27508">
                  <c:v>41048.0</c:v>
                </c:pt>
                <c:pt idx="27509">
                  <c:v>25764.0</c:v>
                </c:pt>
                <c:pt idx="27510">
                  <c:v>26633.0</c:v>
                </c:pt>
                <c:pt idx="27511">
                  <c:v>27115.0</c:v>
                </c:pt>
                <c:pt idx="27512">
                  <c:v>31052.0</c:v>
                </c:pt>
                <c:pt idx="27513">
                  <c:v>29258.0</c:v>
                </c:pt>
                <c:pt idx="27514">
                  <c:v>27425.0</c:v>
                </c:pt>
                <c:pt idx="27515">
                  <c:v>27876.0</c:v>
                </c:pt>
                <c:pt idx="27516">
                  <c:v>28332.0</c:v>
                </c:pt>
                <c:pt idx="27517">
                  <c:v>30112.0</c:v>
                </c:pt>
                <c:pt idx="27518">
                  <c:v>32528.0</c:v>
                </c:pt>
                <c:pt idx="27519">
                  <c:v>35308.0</c:v>
                </c:pt>
                <c:pt idx="27520">
                  <c:v>32739.0</c:v>
                </c:pt>
                <c:pt idx="27521">
                  <c:v>27369.0</c:v>
                </c:pt>
                <c:pt idx="27522">
                  <c:v>27963.0</c:v>
                </c:pt>
                <c:pt idx="27523">
                  <c:v>25782.0</c:v>
                </c:pt>
                <c:pt idx="27524">
                  <c:v>26334.0</c:v>
                </c:pt>
                <c:pt idx="27525">
                  <c:v>22245.0</c:v>
                </c:pt>
                <c:pt idx="27526">
                  <c:v>22135.0</c:v>
                </c:pt>
                <c:pt idx="27527">
                  <c:v>25186.0</c:v>
                </c:pt>
                <c:pt idx="27528">
                  <c:v>28799.0</c:v>
                </c:pt>
                <c:pt idx="27529">
                  <c:v>32543.0</c:v>
                </c:pt>
                <c:pt idx="27530">
                  <c:v>34523.0</c:v>
                </c:pt>
                <c:pt idx="27531">
                  <c:v>38731.0</c:v>
                </c:pt>
                <c:pt idx="27532">
                  <c:v>47260.0</c:v>
                </c:pt>
                <c:pt idx="27533">
                  <c:v>47056.0</c:v>
                </c:pt>
                <c:pt idx="27534">
                  <c:v>45697.0</c:v>
                </c:pt>
                <c:pt idx="27535">
                  <c:v>43980.0</c:v>
                </c:pt>
                <c:pt idx="27536">
                  <c:v>47065.0</c:v>
                </c:pt>
                <c:pt idx="27537">
                  <c:v>47017.0</c:v>
                </c:pt>
                <c:pt idx="27538">
                  <c:v>49317.0</c:v>
                </c:pt>
                <c:pt idx="27539">
                  <c:v>49854.0</c:v>
                </c:pt>
                <c:pt idx="27540">
                  <c:v>47347.0</c:v>
                </c:pt>
                <c:pt idx="27541">
                  <c:v>43646.0</c:v>
                </c:pt>
                <c:pt idx="27542">
                  <c:v>39758.0</c:v>
                </c:pt>
                <c:pt idx="27543">
                  <c:v>36614.0</c:v>
                </c:pt>
                <c:pt idx="27544">
                  <c:v>28363.0</c:v>
                </c:pt>
                <c:pt idx="27545">
                  <c:v>17014.0</c:v>
                </c:pt>
                <c:pt idx="27546">
                  <c:v>18134.0</c:v>
                </c:pt>
                <c:pt idx="27547">
                  <c:v>17346.0</c:v>
                </c:pt>
                <c:pt idx="27548">
                  <c:v>19450.0</c:v>
                </c:pt>
                <c:pt idx="27549">
                  <c:v>18925.0</c:v>
                </c:pt>
                <c:pt idx="27550">
                  <c:v>19411.0</c:v>
                </c:pt>
                <c:pt idx="27551">
                  <c:v>17024.0</c:v>
                </c:pt>
                <c:pt idx="27552">
                  <c:v>15767.0</c:v>
                </c:pt>
                <c:pt idx="27553">
                  <c:v>15496.0</c:v>
                </c:pt>
                <c:pt idx="27554">
                  <c:v>17253.0</c:v>
                </c:pt>
                <c:pt idx="27555">
                  <c:v>18676.0</c:v>
                </c:pt>
                <c:pt idx="27556">
                  <c:v>18159.0</c:v>
                </c:pt>
                <c:pt idx="27557">
                  <c:v>21319.0</c:v>
                </c:pt>
                <c:pt idx="27558">
                  <c:v>21711.0</c:v>
                </c:pt>
                <c:pt idx="27559">
                  <c:v>19631.0</c:v>
                </c:pt>
                <c:pt idx="27560">
                  <c:v>19699.0</c:v>
                </c:pt>
                <c:pt idx="27561">
                  <c:v>17523.0</c:v>
                </c:pt>
                <c:pt idx="27562">
                  <c:v>27536.0</c:v>
                </c:pt>
                <c:pt idx="27563">
                  <c:v>27369.0</c:v>
                </c:pt>
                <c:pt idx="27564">
                  <c:v>32564.0</c:v>
                </c:pt>
                <c:pt idx="27565">
                  <c:v>39242.0</c:v>
                </c:pt>
                <c:pt idx="27566">
                  <c:v>41922.0</c:v>
                </c:pt>
                <c:pt idx="27567">
                  <c:v>41773.0</c:v>
                </c:pt>
                <c:pt idx="27568">
                  <c:v>39188.0</c:v>
                </c:pt>
                <c:pt idx="27569">
                  <c:v>39909.0</c:v>
                </c:pt>
                <c:pt idx="27570">
                  <c:v>39881.0</c:v>
                </c:pt>
                <c:pt idx="27571">
                  <c:v>40397.0</c:v>
                </c:pt>
                <c:pt idx="27572">
                  <c:v>43557.0</c:v>
                </c:pt>
                <c:pt idx="27573">
                  <c:v>42657.0</c:v>
                </c:pt>
                <c:pt idx="27574">
                  <c:v>42633.0</c:v>
                </c:pt>
                <c:pt idx="27575">
                  <c:v>34558.0</c:v>
                </c:pt>
                <c:pt idx="27576">
                  <c:v>34669.0</c:v>
                </c:pt>
                <c:pt idx="27577">
                  <c:v>30205.0</c:v>
                </c:pt>
                <c:pt idx="27578">
                  <c:v>23868.0</c:v>
                </c:pt>
                <c:pt idx="27579">
                  <c:v>24660.0</c:v>
                </c:pt>
                <c:pt idx="27580">
                  <c:v>22952.0</c:v>
                </c:pt>
                <c:pt idx="27581">
                  <c:v>29113.0</c:v>
                </c:pt>
                <c:pt idx="27582">
                  <c:v>27814.0</c:v>
                </c:pt>
                <c:pt idx="27583">
                  <c:v>25718.0</c:v>
                </c:pt>
                <c:pt idx="27584">
                  <c:v>26750.0</c:v>
                </c:pt>
                <c:pt idx="27585">
                  <c:v>24098.0</c:v>
                </c:pt>
                <c:pt idx="27586">
                  <c:v>23773.0</c:v>
                </c:pt>
                <c:pt idx="27587">
                  <c:v>23844.0</c:v>
                </c:pt>
                <c:pt idx="27588">
                  <c:v>23726.0</c:v>
                </c:pt>
                <c:pt idx="27589">
                  <c:v>22402.0</c:v>
                </c:pt>
                <c:pt idx="27590">
                  <c:v>22366.0</c:v>
                </c:pt>
                <c:pt idx="27591">
                  <c:v>23030.0</c:v>
                </c:pt>
                <c:pt idx="27592">
                  <c:v>19148.0</c:v>
                </c:pt>
                <c:pt idx="27593">
                  <c:v>20661.0</c:v>
                </c:pt>
                <c:pt idx="27594">
                  <c:v>15021.0</c:v>
                </c:pt>
                <c:pt idx="27595">
                  <c:v>18320.0</c:v>
                </c:pt>
                <c:pt idx="27596">
                  <c:v>19400.0</c:v>
                </c:pt>
                <c:pt idx="27597">
                  <c:v>17552.0</c:v>
                </c:pt>
                <c:pt idx="27598">
                  <c:v>17552.0</c:v>
                </c:pt>
                <c:pt idx="27599">
                  <c:v>17946.0</c:v>
                </c:pt>
                <c:pt idx="27600">
                  <c:v>20007.0</c:v>
                </c:pt>
                <c:pt idx="27601">
                  <c:v>17124.0</c:v>
                </c:pt>
                <c:pt idx="27602">
                  <c:v>18858.0</c:v>
                </c:pt>
                <c:pt idx="27603">
                  <c:v>18978.0</c:v>
                </c:pt>
                <c:pt idx="27604">
                  <c:v>19478.0</c:v>
                </c:pt>
                <c:pt idx="27605">
                  <c:v>24056.0</c:v>
                </c:pt>
                <c:pt idx="27606">
                  <c:v>22928.0</c:v>
                </c:pt>
                <c:pt idx="27607">
                  <c:v>22939.0</c:v>
                </c:pt>
                <c:pt idx="27608">
                  <c:v>21430.0</c:v>
                </c:pt>
                <c:pt idx="27609">
                  <c:v>20166.0</c:v>
                </c:pt>
                <c:pt idx="27610">
                  <c:v>20737.0</c:v>
                </c:pt>
                <c:pt idx="27611">
                  <c:v>23025.0</c:v>
                </c:pt>
                <c:pt idx="27612">
                  <c:v>22316.0</c:v>
                </c:pt>
                <c:pt idx="27613">
                  <c:v>20885.0</c:v>
                </c:pt>
                <c:pt idx="27614">
                  <c:v>20037.0</c:v>
                </c:pt>
                <c:pt idx="27615">
                  <c:v>19733.0</c:v>
                </c:pt>
                <c:pt idx="27616">
                  <c:v>18849.0</c:v>
                </c:pt>
                <c:pt idx="27617">
                  <c:v>17589.0</c:v>
                </c:pt>
                <c:pt idx="27618">
                  <c:v>14583.0</c:v>
                </c:pt>
                <c:pt idx="27619">
                  <c:v>14090.0</c:v>
                </c:pt>
                <c:pt idx="27620">
                  <c:v>16347.0</c:v>
                </c:pt>
                <c:pt idx="27621">
                  <c:v>16360.0</c:v>
                </c:pt>
                <c:pt idx="27622">
                  <c:v>17128.0</c:v>
                </c:pt>
                <c:pt idx="27623">
                  <c:v>19848.0</c:v>
                </c:pt>
                <c:pt idx="27624">
                  <c:v>16824.0</c:v>
                </c:pt>
                <c:pt idx="27625">
                  <c:v>16645.0</c:v>
                </c:pt>
                <c:pt idx="27626">
                  <c:v>19247.0</c:v>
                </c:pt>
                <c:pt idx="27627">
                  <c:v>23139.0</c:v>
                </c:pt>
                <c:pt idx="27628">
                  <c:v>21886.0</c:v>
                </c:pt>
                <c:pt idx="27629">
                  <c:v>22398.0</c:v>
                </c:pt>
                <c:pt idx="27630">
                  <c:v>23578.0</c:v>
                </c:pt>
                <c:pt idx="27631">
                  <c:v>25935.0</c:v>
                </c:pt>
                <c:pt idx="27632">
                  <c:v>28195.0</c:v>
                </c:pt>
                <c:pt idx="27633">
                  <c:v>26067.0</c:v>
                </c:pt>
                <c:pt idx="27634">
                  <c:v>25131.0</c:v>
                </c:pt>
                <c:pt idx="27635">
                  <c:v>26451.0</c:v>
                </c:pt>
                <c:pt idx="27636">
                  <c:v>22856.0</c:v>
                </c:pt>
                <c:pt idx="27637">
                  <c:v>23081.0</c:v>
                </c:pt>
                <c:pt idx="27638">
                  <c:v>24180.0</c:v>
                </c:pt>
                <c:pt idx="27639">
                  <c:v>21700.0</c:v>
                </c:pt>
                <c:pt idx="27640">
                  <c:v>20489.0</c:v>
                </c:pt>
                <c:pt idx="27641">
                  <c:v>20918.0</c:v>
                </c:pt>
                <c:pt idx="27642">
                  <c:v>20622.0</c:v>
                </c:pt>
                <c:pt idx="27643">
                  <c:v>23435.0</c:v>
                </c:pt>
                <c:pt idx="27644">
                  <c:v>25379.0</c:v>
                </c:pt>
                <c:pt idx="27645">
                  <c:v>25388.0</c:v>
                </c:pt>
                <c:pt idx="27646">
                  <c:v>24752.0</c:v>
                </c:pt>
                <c:pt idx="27647">
                  <c:v>25732.0</c:v>
                </c:pt>
                <c:pt idx="27648">
                  <c:v>22723.0</c:v>
                </c:pt>
                <c:pt idx="27649">
                  <c:v>25950.0</c:v>
                </c:pt>
                <c:pt idx="27650">
                  <c:v>27073.0</c:v>
                </c:pt>
                <c:pt idx="27651">
                  <c:v>28038.0</c:v>
                </c:pt>
                <c:pt idx="27652">
                  <c:v>28943.0</c:v>
                </c:pt>
                <c:pt idx="27653">
                  <c:v>25913.0</c:v>
                </c:pt>
                <c:pt idx="27654">
                  <c:v>26081.0</c:v>
                </c:pt>
                <c:pt idx="27655">
                  <c:v>25912.0</c:v>
                </c:pt>
                <c:pt idx="27656">
                  <c:v>23168.0</c:v>
                </c:pt>
                <c:pt idx="27657">
                  <c:v>17777.0</c:v>
                </c:pt>
                <c:pt idx="27658">
                  <c:v>17248.0</c:v>
                </c:pt>
                <c:pt idx="27659">
                  <c:v>17620.0</c:v>
                </c:pt>
                <c:pt idx="27660">
                  <c:v>18037.0</c:v>
                </c:pt>
                <c:pt idx="27661">
                  <c:v>20078.0</c:v>
                </c:pt>
                <c:pt idx="27662">
                  <c:v>16999.0</c:v>
                </c:pt>
                <c:pt idx="27663">
                  <c:v>17017.0</c:v>
                </c:pt>
                <c:pt idx="27664">
                  <c:v>16907.0</c:v>
                </c:pt>
                <c:pt idx="27665">
                  <c:v>17447.0</c:v>
                </c:pt>
                <c:pt idx="27666">
                  <c:v>18231.0</c:v>
                </c:pt>
                <c:pt idx="27667">
                  <c:v>17071.0</c:v>
                </c:pt>
                <c:pt idx="27668">
                  <c:v>21437.0</c:v>
                </c:pt>
                <c:pt idx="27669">
                  <c:v>23527.0</c:v>
                </c:pt>
                <c:pt idx="27670">
                  <c:v>22951.0</c:v>
                </c:pt>
                <c:pt idx="27671">
                  <c:v>21386.0</c:v>
                </c:pt>
                <c:pt idx="27672">
                  <c:v>21574.0</c:v>
                </c:pt>
                <c:pt idx="27673">
                  <c:v>21478.0</c:v>
                </c:pt>
                <c:pt idx="27674">
                  <c:v>24478.0</c:v>
                </c:pt>
                <c:pt idx="27675">
                  <c:v>25621.0</c:v>
                </c:pt>
                <c:pt idx="27676">
                  <c:v>32821.0</c:v>
                </c:pt>
                <c:pt idx="27677">
                  <c:v>32995.0</c:v>
                </c:pt>
                <c:pt idx="27678">
                  <c:v>36263.0</c:v>
                </c:pt>
                <c:pt idx="27679">
                  <c:v>36759.0</c:v>
                </c:pt>
                <c:pt idx="27680">
                  <c:v>36479.0</c:v>
                </c:pt>
                <c:pt idx="27681">
                  <c:v>32209.0</c:v>
                </c:pt>
                <c:pt idx="27682">
                  <c:v>28898.0</c:v>
                </c:pt>
                <c:pt idx="27683">
                  <c:v>31109.0</c:v>
                </c:pt>
                <c:pt idx="27684">
                  <c:v>33803.0</c:v>
                </c:pt>
                <c:pt idx="27685">
                  <c:v>33463.0</c:v>
                </c:pt>
                <c:pt idx="27686">
                  <c:v>32602.0</c:v>
                </c:pt>
                <c:pt idx="27687">
                  <c:v>29391.0</c:v>
                </c:pt>
                <c:pt idx="27688">
                  <c:v>29704.0</c:v>
                </c:pt>
                <c:pt idx="27689">
                  <c:v>21559.0</c:v>
                </c:pt>
                <c:pt idx="27690">
                  <c:v>23026.0</c:v>
                </c:pt>
                <c:pt idx="27691">
                  <c:v>17538.0</c:v>
                </c:pt>
                <c:pt idx="27692">
                  <c:v>16816.0</c:v>
                </c:pt>
                <c:pt idx="27693">
                  <c:v>16831.0</c:v>
                </c:pt>
                <c:pt idx="27694">
                  <c:v>16784.0</c:v>
                </c:pt>
                <c:pt idx="27695">
                  <c:v>19344.0</c:v>
                </c:pt>
                <c:pt idx="27696">
                  <c:v>17676.0</c:v>
                </c:pt>
                <c:pt idx="27697">
                  <c:v>17414.0</c:v>
                </c:pt>
                <c:pt idx="27698">
                  <c:v>18049.0</c:v>
                </c:pt>
                <c:pt idx="27699">
                  <c:v>18812.0</c:v>
                </c:pt>
                <c:pt idx="27700">
                  <c:v>17562.0</c:v>
                </c:pt>
                <c:pt idx="27701">
                  <c:v>17847.0</c:v>
                </c:pt>
                <c:pt idx="27702">
                  <c:v>18960.0</c:v>
                </c:pt>
                <c:pt idx="27703">
                  <c:v>15309.0</c:v>
                </c:pt>
                <c:pt idx="27704">
                  <c:v>16464.0</c:v>
                </c:pt>
                <c:pt idx="27705">
                  <c:v>21787.0</c:v>
                </c:pt>
                <c:pt idx="27706">
                  <c:v>23292.0</c:v>
                </c:pt>
                <c:pt idx="27707">
                  <c:v>24633.0</c:v>
                </c:pt>
                <c:pt idx="27708">
                  <c:v>22244.0</c:v>
                </c:pt>
                <c:pt idx="27709">
                  <c:v>23357.0</c:v>
                </c:pt>
                <c:pt idx="27710">
                  <c:v>22875.0</c:v>
                </c:pt>
                <c:pt idx="27711">
                  <c:v>23917.0</c:v>
                </c:pt>
                <c:pt idx="27712">
                  <c:v>23806.0</c:v>
                </c:pt>
                <c:pt idx="27713">
                  <c:v>26384.0</c:v>
                </c:pt>
                <c:pt idx="27714">
                  <c:v>24751.0</c:v>
                </c:pt>
                <c:pt idx="27715">
                  <c:v>26822.0</c:v>
                </c:pt>
                <c:pt idx="27716">
                  <c:v>28541.0</c:v>
                </c:pt>
                <c:pt idx="27717">
                  <c:v>27213.0</c:v>
                </c:pt>
                <c:pt idx="27718">
                  <c:v>22152.0</c:v>
                </c:pt>
                <c:pt idx="27719">
                  <c:v>22907.0</c:v>
                </c:pt>
                <c:pt idx="27720">
                  <c:v>21394.0</c:v>
                </c:pt>
                <c:pt idx="27721">
                  <c:v>26636.0</c:v>
                </c:pt>
                <c:pt idx="27722">
                  <c:v>25811.0</c:v>
                </c:pt>
                <c:pt idx="27723">
                  <c:v>26014.0</c:v>
                </c:pt>
                <c:pt idx="27724">
                  <c:v>23904.0</c:v>
                </c:pt>
                <c:pt idx="27725">
                  <c:v>22704.0</c:v>
                </c:pt>
                <c:pt idx="27726">
                  <c:v>19498.0</c:v>
                </c:pt>
                <c:pt idx="27727">
                  <c:v>25285.0</c:v>
                </c:pt>
                <c:pt idx="27728">
                  <c:v>24753.0</c:v>
                </c:pt>
                <c:pt idx="27729">
                  <c:v>28418.0</c:v>
                </c:pt>
                <c:pt idx="27730">
                  <c:v>29786.0</c:v>
                </c:pt>
                <c:pt idx="27731">
                  <c:v>36140.0</c:v>
                </c:pt>
                <c:pt idx="27732">
                  <c:v>36833.0</c:v>
                </c:pt>
                <c:pt idx="27733">
                  <c:v>37658.0</c:v>
                </c:pt>
                <c:pt idx="27734">
                  <c:v>32536.0</c:v>
                </c:pt>
                <c:pt idx="27735">
                  <c:v>36331.0</c:v>
                </c:pt>
                <c:pt idx="27736">
                  <c:v>40075.0</c:v>
                </c:pt>
                <c:pt idx="27737">
                  <c:v>41180.0</c:v>
                </c:pt>
                <c:pt idx="27738">
                  <c:v>40364.0</c:v>
                </c:pt>
                <c:pt idx="27739">
                  <c:v>41066.0</c:v>
                </c:pt>
                <c:pt idx="27740">
                  <c:v>39899.0</c:v>
                </c:pt>
                <c:pt idx="27741">
                  <c:v>37306.0</c:v>
                </c:pt>
                <c:pt idx="27742">
                  <c:v>34028.0</c:v>
                </c:pt>
                <c:pt idx="27743">
                  <c:v>33985.0</c:v>
                </c:pt>
                <c:pt idx="27744">
                  <c:v>28716.0</c:v>
                </c:pt>
                <c:pt idx="27745">
                  <c:v>25763.0</c:v>
                </c:pt>
                <c:pt idx="27746">
                  <c:v>28398.0</c:v>
                </c:pt>
                <c:pt idx="27747">
                  <c:v>32682.0</c:v>
                </c:pt>
                <c:pt idx="27748">
                  <c:v>36347.0</c:v>
                </c:pt>
                <c:pt idx="27749">
                  <c:v>32911.0</c:v>
                </c:pt>
                <c:pt idx="27750">
                  <c:v>32739.0</c:v>
                </c:pt>
                <c:pt idx="27751">
                  <c:v>35399.0</c:v>
                </c:pt>
                <c:pt idx="27752">
                  <c:v>35210.0</c:v>
                </c:pt>
                <c:pt idx="27753">
                  <c:v>31257.0</c:v>
                </c:pt>
                <c:pt idx="27754">
                  <c:v>31278.0</c:v>
                </c:pt>
                <c:pt idx="27755">
                  <c:v>30786.0</c:v>
                </c:pt>
                <c:pt idx="27756">
                  <c:v>29199.0</c:v>
                </c:pt>
                <c:pt idx="27757">
                  <c:v>27396.0</c:v>
                </c:pt>
                <c:pt idx="27758">
                  <c:v>29227.0</c:v>
                </c:pt>
                <c:pt idx="27759">
                  <c:v>25927.0</c:v>
                </c:pt>
                <c:pt idx="27760">
                  <c:v>22245.0</c:v>
                </c:pt>
                <c:pt idx="27761">
                  <c:v>14465.0</c:v>
                </c:pt>
                <c:pt idx="27762">
                  <c:v>12202.0</c:v>
                </c:pt>
                <c:pt idx="27763">
                  <c:v>12019.0</c:v>
                </c:pt>
                <c:pt idx="27764">
                  <c:v>11870.0</c:v>
                </c:pt>
                <c:pt idx="27765">
                  <c:v>11630.0</c:v>
                </c:pt>
                <c:pt idx="27766">
                  <c:v>12554.0</c:v>
                </c:pt>
                <c:pt idx="27767">
                  <c:v>13298.0</c:v>
                </c:pt>
                <c:pt idx="27768">
                  <c:v>14123.0</c:v>
                </c:pt>
                <c:pt idx="27769">
                  <c:v>19115.0</c:v>
                </c:pt>
                <c:pt idx="27770">
                  <c:v>18885.0</c:v>
                </c:pt>
                <c:pt idx="27771">
                  <c:v>17911.0</c:v>
                </c:pt>
                <c:pt idx="27772">
                  <c:v>17931.0</c:v>
                </c:pt>
                <c:pt idx="27773">
                  <c:v>17250.0</c:v>
                </c:pt>
                <c:pt idx="27774">
                  <c:v>17450.0</c:v>
                </c:pt>
                <c:pt idx="27775">
                  <c:v>17738.0</c:v>
                </c:pt>
                <c:pt idx="27776">
                  <c:v>17498.0</c:v>
                </c:pt>
                <c:pt idx="27777">
                  <c:v>21252.0</c:v>
                </c:pt>
                <c:pt idx="27778">
                  <c:v>21684.0</c:v>
                </c:pt>
                <c:pt idx="27779">
                  <c:v>21197.0</c:v>
                </c:pt>
                <c:pt idx="27780">
                  <c:v>21758.0</c:v>
                </c:pt>
                <c:pt idx="27781">
                  <c:v>20753.0</c:v>
                </c:pt>
                <c:pt idx="27782">
                  <c:v>16480.0</c:v>
                </c:pt>
                <c:pt idx="27783">
                  <c:v>17869.0</c:v>
                </c:pt>
                <c:pt idx="27784">
                  <c:v>17795.0</c:v>
                </c:pt>
                <c:pt idx="27785">
                  <c:v>20030.0</c:v>
                </c:pt>
                <c:pt idx="27786">
                  <c:v>19590.0</c:v>
                </c:pt>
                <c:pt idx="27787">
                  <c:v>18981.0</c:v>
                </c:pt>
                <c:pt idx="27788">
                  <c:v>18815.0</c:v>
                </c:pt>
                <c:pt idx="27789">
                  <c:v>19238.0</c:v>
                </c:pt>
                <c:pt idx="27790">
                  <c:v>16161.0</c:v>
                </c:pt>
                <c:pt idx="27791">
                  <c:v>15504.0</c:v>
                </c:pt>
                <c:pt idx="27792">
                  <c:v>20833.0</c:v>
                </c:pt>
                <c:pt idx="27793">
                  <c:v>20345.0</c:v>
                </c:pt>
                <c:pt idx="27794">
                  <c:v>23557.0</c:v>
                </c:pt>
                <c:pt idx="27795">
                  <c:v>26033.0</c:v>
                </c:pt>
                <c:pt idx="27796">
                  <c:v>24788.0</c:v>
                </c:pt>
                <c:pt idx="27797">
                  <c:v>25920.0</c:v>
                </c:pt>
                <c:pt idx="27798">
                  <c:v>24402.0</c:v>
                </c:pt>
                <c:pt idx="27799">
                  <c:v>25845.0</c:v>
                </c:pt>
                <c:pt idx="27800">
                  <c:v>29534.0</c:v>
                </c:pt>
                <c:pt idx="27801">
                  <c:v>29087.0</c:v>
                </c:pt>
                <c:pt idx="27802">
                  <c:v>30846.0</c:v>
                </c:pt>
                <c:pt idx="27803">
                  <c:v>27634.0</c:v>
                </c:pt>
                <c:pt idx="27804">
                  <c:v>28930.0</c:v>
                </c:pt>
                <c:pt idx="27805">
                  <c:v>23757.0</c:v>
                </c:pt>
                <c:pt idx="27806">
                  <c:v>23812.0</c:v>
                </c:pt>
                <c:pt idx="27807">
                  <c:v>23252.0</c:v>
                </c:pt>
                <c:pt idx="27808">
                  <c:v>25848.0</c:v>
                </c:pt>
                <c:pt idx="27809">
                  <c:v>25589.0</c:v>
                </c:pt>
                <c:pt idx="27810">
                  <c:v>26042.0</c:v>
                </c:pt>
                <c:pt idx="27811">
                  <c:v>26045.0</c:v>
                </c:pt>
                <c:pt idx="27812">
                  <c:v>25121.0</c:v>
                </c:pt>
                <c:pt idx="27813">
                  <c:v>21946.0</c:v>
                </c:pt>
                <c:pt idx="27814">
                  <c:v>24642.0</c:v>
                </c:pt>
                <c:pt idx="27815">
                  <c:v>24595.0</c:v>
                </c:pt>
                <c:pt idx="27816">
                  <c:v>24570.0</c:v>
                </c:pt>
                <c:pt idx="27817">
                  <c:v>23563.0</c:v>
                </c:pt>
                <c:pt idx="27818">
                  <c:v>23407.0</c:v>
                </c:pt>
                <c:pt idx="27819">
                  <c:v>22706.0</c:v>
                </c:pt>
                <c:pt idx="27820">
                  <c:v>20483.0</c:v>
                </c:pt>
                <c:pt idx="27821">
                  <c:v>15563.0</c:v>
                </c:pt>
                <c:pt idx="27822">
                  <c:v>15644.0</c:v>
                </c:pt>
                <c:pt idx="27823">
                  <c:v>13796.0</c:v>
                </c:pt>
                <c:pt idx="27824">
                  <c:v>14223.0</c:v>
                </c:pt>
                <c:pt idx="27825">
                  <c:v>15849.0</c:v>
                </c:pt>
                <c:pt idx="27826">
                  <c:v>17543.0</c:v>
                </c:pt>
                <c:pt idx="27827">
                  <c:v>16140.0</c:v>
                </c:pt>
                <c:pt idx="27828">
                  <c:v>16645.0</c:v>
                </c:pt>
                <c:pt idx="27829">
                  <c:v>19057.0</c:v>
                </c:pt>
                <c:pt idx="27830">
                  <c:v>19437.0</c:v>
                </c:pt>
                <c:pt idx="27831">
                  <c:v>18718.0</c:v>
                </c:pt>
                <c:pt idx="27832">
                  <c:v>19339.0</c:v>
                </c:pt>
                <c:pt idx="27833">
                  <c:v>18499.0</c:v>
                </c:pt>
                <c:pt idx="27834">
                  <c:v>18691.0</c:v>
                </c:pt>
                <c:pt idx="27835">
                  <c:v>18523.0</c:v>
                </c:pt>
                <c:pt idx="27836">
                  <c:v>20124.0</c:v>
                </c:pt>
                <c:pt idx="27837">
                  <c:v>21017.0</c:v>
                </c:pt>
                <c:pt idx="27838">
                  <c:v>20153.0</c:v>
                </c:pt>
                <c:pt idx="27839">
                  <c:v>19290.0</c:v>
                </c:pt>
                <c:pt idx="27840">
                  <c:v>23493.0</c:v>
                </c:pt>
                <c:pt idx="27841">
                  <c:v>22717.0</c:v>
                </c:pt>
                <c:pt idx="27842">
                  <c:v>21715.0</c:v>
                </c:pt>
                <c:pt idx="27843">
                  <c:v>23196.0</c:v>
                </c:pt>
                <c:pt idx="27844">
                  <c:v>23367.0</c:v>
                </c:pt>
                <c:pt idx="27845">
                  <c:v>22347.0</c:v>
                </c:pt>
                <c:pt idx="27846">
                  <c:v>21692.0</c:v>
                </c:pt>
                <c:pt idx="27847">
                  <c:v>21789.0</c:v>
                </c:pt>
                <c:pt idx="27848">
                  <c:v>23548.0</c:v>
                </c:pt>
                <c:pt idx="27849">
                  <c:v>23167.0</c:v>
                </c:pt>
                <c:pt idx="27850">
                  <c:v>21332.0</c:v>
                </c:pt>
                <c:pt idx="27851">
                  <c:v>21283.0</c:v>
                </c:pt>
                <c:pt idx="27852">
                  <c:v>24871.0</c:v>
                </c:pt>
                <c:pt idx="27853">
                  <c:v>24926.0</c:v>
                </c:pt>
                <c:pt idx="27854">
                  <c:v>22702.0</c:v>
                </c:pt>
                <c:pt idx="27855">
                  <c:v>22177.0</c:v>
                </c:pt>
                <c:pt idx="27856">
                  <c:v>23528.0</c:v>
                </c:pt>
                <c:pt idx="27857">
                  <c:v>22736.0</c:v>
                </c:pt>
                <c:pt idx="27858">
                  <c:v>23499.0</c:v>
                </c:pt>
                <c:pt idx="27859">
                  <c:v>23150.0</c:v>
                </c:pt>
                <c:pt idx="27860">
                  <c:v>24160.0</c:v>
                </c:pt>
                <c:pt idx="27861">
                  <c:v>23992.0</c:v>
                </c:pt>
                <c:pt idx="27862">
                  <c:v>22604.0</c:v>
                </c:pt>
                <c:pt idx="27863">
                  <c:v>23222.0</c:v>
                </c:pt>
                <c:pt idx="27864">
                  <c:v>25274.0</c:v>
                </c:pt>
                <c:pt idx="27865">
                  <c:v>21361.0</c:v>
                </c:pt>
                <c:pt idx="27866">
                  <c:v>16767.0</c:v>
                </c:pt>
                <c:pt idx="27867">
                  <c:v>17262.0</c:v>
                </c:pt>
                <c:pt idx="27868">
                  <c:v>21747.0</c:v>
                </c:pt>
                <c:pt idx="27869">
                  <c:v>22971.0</c:v>
                </c:pt>
                <c:pt idx="27870">
                  <c:v>25928.0</c:v>
                </c:pt>
                <c:pt idx="27871">
                  <c:v>24997.0</c:v>
                </c:pt>
                <c:pt idx="27872">
                  <c:v>26144.0</c:v>
                </c:pt>
                <c:pt idx="27873">
                  <c:v>24100.0</c:v>
                </c:pt>
                <c:pt idx="27874">
                  <c:v>23608.0</c:v>
                </c:pt>
                <c:pt idx="27875">
                  <c:v>25792.0</c:v>
                </c:pt>
                <c:pt idx="27876">
                  <c:v>30454.0</c:v>
                </c:pt>
                <c:pt idx="27877">
                  <c:v>29654.0</c:v>
                </c:pt>
                <c:pt idx="27878">
                  <c:v>29727.0</c:v>
                </c:pt>
                <c:pt idx="27879">
                  <c:v>30706.0</c:v>
                </c:pt>
                <c:pt idx="27880">
                  <c:v>30691.0</c:v>
                </c:pt>
                <c:pt idx="27881">
                  <c:v>25318.0</c:v>
                </c:pt>
                <c:pt idx="27882">
                  <c:v>20534.0</c:v>
                </c:pt>
                <c:pt idx="27883">
                  <c:v>18861.0</c:v>
                </c:pt>
                <c:pt idx="27884">
                  <c:v>18852.0</c:v>
                </c:pt>
                <c:pt idx="27885">
                  <c:v>21417.0</c:v>
                </c:pt>
                <c:pt idx="27886">
                  <c:v>21526.0</c:v>
                </c:pt>
                <c:pt idx="27887">
                  <c:v>21826.0</c:v>
                </c:pt>
                <c:pt idx="27888">
                  <c:v>21846.0</c:v>
                </c:pt>
                <c:pt idx="27889">
                  <c:v>17120.0</c:v>
                </c:pt>
                <c:pt idx="27890">
                  <c:v>14932.0</c:v>
                </c:pt>
                <c:pt idx="27891">
                  <c:v>13825.0</c:v>
                </c:pt>
                <c:pt idx="27892">
                  <c:v>11854.0</c:v>
                </c:pt>
                <c:pt idx="27893">
                  <c:v>11416.0</c:v>
                </c:pt>
                <c:pt idx="27894">
                  <c:v>12200.0</c:v>
                </c:pt>
                <c:pt idx="27895">
                  <c:v>16628.0</c:v>
                </c:pt>
                <c:pt idx="27896">
                  <c:v>16487.0</c:v>
                </c:pt>
                <c:pt idx="27897">
                  <c:v>20421.0</c:v>
                </c:pt>
                <c:pt idx="27898">
                  <c:v>20968.0</c:v>
                </c:pt>
                <c:pt idx="27899">
                  <c:v>24088.0</c:v>
                </c:pt>
                <c:pt idx="27900">
                  <c:v>28404.0</c:v>
                </c:pt>
                <c:pt idx="27901">
                  <c:v>26668.0</c:v>
                </c:pt>
                <c:pt idx="27902">
                  <c:v>26744.0</c:v>
                </c:pt>
                <c:pt idx="27903">
                  <c:v>32595.0</c:v>
                </c:pt>
                <c:pt idx="27904">
                  <c:v>34898.0</c:v>
                </c:pt>
                <c:pt idx="27905">
                  <c:v>35380.0</c:v>
                </c:pt>
                <c:pt idx="27906">
                  <c:v>35909.0</c:v>
                </c:pt>
                <c:pt idx="27907">
                  <c:v>35569.0</c:v>
                </c:pt>
                <c:pt idx="27908">
                  <c:v>31500.0</c:v>
                </c:pt>
                <c:pt idx="27909">
                  <c:v>30924.0</c:v>
                </c:pt>
                <c:pt idx="27910">
                  <c:v>27668.0</c:v>
                </c:pt>
                <c:pt idx="27911">
                  <c:v>23929.0</c:v>
                </c:pt>
                <c:pt idx="27912">
                  <c:v>20568.0</c:v>
                </c:pt>
                <c:pt idx="27913">
                  <c:v>15772.0</c:v>
                </c:pt>
                <c:pt idx="27914">
                  <c:v>17905.0</c:v>
                </c:pt>
                <c:pt idx="27915">
                  <c:v>22785.0</c:v>
                </c:pt>
                <c:pt idx="27916">
                  <c:v>16602.0</c:v>
                </c:pt>
                <c:pt idx="27917">
                  <c:v>14267.0</c:v>
                </c:pt>
                <c:pt idx="27918">
                  <c:v>14716.0</c:v>
                </c:pt>
                <c:pt idx="27919">
                  <c:v>14395.0</c:v>
                </c:pt>
                <c:pt idx="27920">
                  <c:v>16211.0</c:v>
                </c:pt>
                <c:pt idx="27921">
                  <c:v>20076.0</c:v>
                </c:pt>
                <c:pt idx="27922">
                  <c:v>19597.0</c:v>
                </c:pt>
                <c:pt idx="27923">
                  <c:v>20180.0</c:v>
                </c:pt>
                <c:pt idx="27924">
                  <c:v>20457.0</c:v>
                </c:pt>
                <c:pt idx="27925">
                  <c:v>21966.0</c:v>
                </c:pt>
                <c:pt idx="27926">
                  <c:v>21503.0</c:v>
                </c:pt>
                <c:pt idx="27927">
                  <c:v>23458.0</c:v>
                </c:pt>
                <c:pt idx="27928">
                  <c:v>17590.0</c:v>
                </c:pt>
                <c:pt idx="27929">
                  <c:v>23395.0</c:v>
                </c:pt>
                <c:pt idx="27930">
                  <c:v>25177.0</c:v>
                </c:pt>
                <c:pt idx="27931">
                  <c:v>25017.0</c:v>
                </c:pt>
                <c:pt idx="27932">
                  <c:v>25337.0</c:v>
                </c:pt>
                <c:pt idx="27933">
                  <c:v>23941.0</c:v>
                </c:pt>
                <c:pt idx="27934">
                  <c:v>21342.0</c:v>
                </c:pt>
                <c:pt idx="27935">
                  <c:v>21355.0</c:v>
                </c:pt>
                <c:pt idx="27936">
                  <c:v>21790.0</c:v>
                </c:pt>
                <c:pt idx="27937">
                  <c:v>22046.0</c:v>
                </c:pt>
                <c:pt idx="27938">
                  <c:v>26999.0</c:v>
                </c:pt>
                <c:pt idx="27939">
                  <c:v>28223.0</c:v>
                </c:pt>
                <c:pt idx="27940">
                  <c:v>23778.0</c:v>
                </c:pt>
                <c:pt idx="27941">
                  <c:v>26227.0</c:v>
                </c:pt>
                <c:pt idx="27942">
                  <c:v>20691.0</c:v>
                </c:pt>
                <c:pt idx="27943">
                  <c:v>22357.0</c:v>
                </c:pt>
                <c:pt idx="27944">
                  <c:v>22122.0</c:v>
                </c:pt>
                <c:pt idx="27945">
                  <c:v>21315.0</c:v>
                </c:pt>
                <c:pt idx="27946">
                  <c:v>22534.0</c:v>
                </c:pt>
                <c:pt idx="27947">
                  <c:v>23993.0</c:v>
                </c:pt>
                <c:pt idx="27948">
                  <c:v>24816.0</c:v>
                </c:pt>
                <c:pt idx="27949">
                  <c:v>23281.0</c:v>
                </c:pt>
                <c:pt idx="27950">
                  <c:v>23972.0</c:v>
                </c:pt>
                <c:pt idx="27951">
                  <c:v>21475.0</c:v>
                </c:pt>
                <c:pt idx="27952">
                  <c:v>22022.0</c:v>
                </c:pt>
                <c:pt idx="27953">
                  <c:v>24007.0</c:v>
                </c:pt>
                <c:pt idx="27954">
                  <c:v>24231.0</c:v>
                </c:pt>
                <c:pt idx="27955">
                  <c:v>24261.0</c:v>
                </c:pt>
                <c:pt idx="27956">
                  <c:v>25459.0</c:v>
                </c:pt>
                <c:pt idx="27957">
                  <c:v>26547.0</c:v>
                </c:pt>
                <c:pt idx="27958">
                  <c:v>26827.0</c:v>
                </c:pt>
                <c:pt idx="27959">
                  <c:v>26397.0</c:v>
                </c:pt>
                <c:pt idx="27960">
                  <c:v>27065.0</c:v>
                </c:pt>
                <c:pt idx="27961">
                  <c:v>27034.0</c:v>
                </c:pt>
                <c:pt idx="27962">
                  <c:v>28538.0</c:v>
                </c:pt>
                <c:pt idx="27963">
                  <c:v>26807.0</c:v>
                </c:pt>
                <c:pt idx="27964">
                  <c:v>25543.0</c:v>
                </c:pt>
                <c:pt idx="27965">
                  <c:v>23367.0</c:v>
                </c:pt>
                <c:pt idx="27966">
                  <c:v>21744.0</c:v>
                </c:pt>
                <c:pt idx="27967">
                  <c:v>22020.0</c:v>
                </c:pt>
                <c:pt idx="27968">
                  <c:v>27556.0</c:v>
                </c:pt>
                <c:pt idx="27969">
                  <c:v>25318.0</c:v>
                </c:pt>
                <c:pt idx="27970">
                  <c:v>23582.0</c:v>
                </c:pt>
                <c:pt idx="27971">
                  <c:v>28634.0</c:v>
                </c:pt>
                <c:pt idx="27972">
                  <c:v>27069.0</c:v>
                </c:pt>
                <c:pt idx="27973">
                  <c:v>30901.0</c:v>
                </c:pt>
                <c:pt idx="27974">
                  <c:v>31373.0</c:v>
                </c:pt>
                <c:pt idx="27975">
                  <c:v>29877.0</c:v>
                </c:pt>
                <c:pt idx="27976">
                  <c:v>33373.0</c:v>
                </c:pt>
                <c:pt idx="27977">
                  <c:v>32574.0</c:v>
                </c:pt>
                <c:pt idx="27978">
                  <c:v>38579.0</c:v>
                </c:pt>
                <c:pt idx="27979">
                  <c:v>41318.0</c:v>
                </c:pt>
                <c:pt idx="27980">
                  <c:v>39617.0</c:v>
                </c:pt>
                <c:pt idx="27981">
                  <c:v>36410.0</c:v>
                </c:pt>
                <c:pt idx="27982">
                  <c:v>36338.0</c:v>
                </c:pt>
                <c:pt idx="27983">
                  <c:v>37530.0</c:v>
                </c:pt>
                <c:pt idx="27984">
                  <c:v>32330.0</c:v>
                </c:pt>
                <c:pt idx="27985">
                  <c:v>32727.0</c:v>
                </c:pt>
                <c:pt idx="27986">
                  <c:v>25327.0</c:v>
                </c:pt>
                <c:pt idx="27987">
                  <c:v>25218.0</c:v>
                </c:pt>
                <c:pt idx="27988">
                  <c:v>25077.0</c:v>
                </c:pt>
                <c:pt idx="27989">
                  <c:v>25815.0</c:v>
                </c:pt>
                <c:pt idx="27990">
                  <c:v>28050.0</c:v>
                </c:pt>
                <c:pt idx="27991">
                  <c:v>22769.0</c:v>
                </c:pt>
                <c:pt idx="27992">
                  <c:v>20240.0</c:v>
                </c:pt>
                <c:pt idx="27993">
                  <c:v>21965.0</c:v>
                </c:pt>
                <c:pt idx="27994">
                  <c:v>25568.0</c:v>
                </c:pt>
                <c:pt idx="27995">
                  <c:v>24592.0</c:v>
                </c:pt>
                <c:pt idx="27996">
                  <c:v>23955.0</c:v>
                </c:pt>
                <c:pt idx="27997">
                  <c:v>24467.0</c:v>
                </c:pt>
                <c:pt idx="27998">
                  <c:v>24989.0</c:v>
                </c:pt>
                <c:pt idx="27999">
                  <c:v>25717.0</c:v>
                </c:pt>
                <c:pt idx="28000">
                  <c:v>24994.0</c:v>
                </c:pt>
                <c:pt idx="28001">
                  <c:v>27571.0</c:v>
                </c:pt>
                <c:pt idx="28002">
                  <c:v>25299.0</c:v>
                </c:pt>
                <c:pt idx="28003">
                  <c:v>22639.0</c:v>
                </c:pt>
                <c:pt idx="28004">
                  <c:v>22376.0</c:v>
                </c:pt>
                <c:pt idx="28005">
                  <c:v>23468.0</c:v>
                </c:pt>
                <c:pt idx="28006">
                  <c:v>21029.0</c:v>
                </c:pt>
                <c:pt idx="28007">
                  <c:v>14789.0</c:v>
                </c:pt>
                <c:pt idx="28008">
                  <c:v>21860.0</c:v>
                </c:pt>
                <c:pt idx="28009">
                  <c:v>24585.0</c:v>
                </c:pt>
                <c:pt idx="28010">
                  <c:v>24604.0</c:v>
                </c:pt>
                <c:pt idx="28011">
                  <c:v>24501.0</c:v>
                </c:pt>
                <c:pt idx="28012">
                  <c:v>27213.0</c:v>
                </c:pt>
                <c:pt idx="28013">
                  <c:v>27876.0</c:v>
                </c:pt>
                <c:pt idx="28014">
                  <c:v>27288.0</c:v>
                </c:pt>
                <c:pt idx="28015">
                  <c:v>25749.0</c:v>
                </c:pt>
                <c:pt idx="28016">
                  <c:v>25950.0</c:v>
                </c:pt>
                <c:pt idx="28017">
                  <c:v>30641.0</c:v>
                </c:pt>
                <c:pt idx="28018">
                  <c:v>32153.0</c:v>
                </c:pt>
                <c:pt idx="28019">
                  <c:v>32672.0</c:v>
                </c:pt>
                <c:pt idx="28020">
                  <c:v>32765.0</c:v>
                </c:pt>
                <c:pt idx="28021">
                  <c:v>26045.0</c:v>
                </c:pt>
                <c:pt idx="28022">
                  <c:v>23173.0</c:v>
                </c:pt>
                <c:pt idx="28023">
                  <c:v>22906.0</c:v>
                </c:pt>
                <c:pt idx="28024">
                  <c:v>22237.0</c:v>
                </c:pt>
                <c:pt idx="28025">
                  <c:v>18886.0</c:v>
                </c:pt>
                <c:pt idx="28026">
                  <c:v>18878.0</c:v>
                </c:pt>
                <c:pt idx="28027">
                  <c:v>16771.0</c:v>
                </c:pt>
                <c:pt idx="28028">
                  <c:v>17708.0</c:v>
                </c:pt>
                <c:pt idx="28029">
                  <c:v>19895.0</c:v>
                </c:pt>
                <c:pt idx="28030">
                  <c:v>18628.0</c:v>
                </c:pt>
                <c:pt idx="28031">
                  <c:v>15189.0</c:v>
                </c:pt>
                <c:pt idx="28032">
                  <c:v>17196.0</c:v>
                </c:pt>
                <c:pt idx="28033">
                  <c:v>20412.0</c:v>
                </c:pt>
                <c:pt idx="28034">
                  <c:v>18624.0</c:v>
                </c:pt>
                <c:pt idx="28035">
                  <c:v>20883.0</c:v>
                </c:pt>
                <c:pt idx="28036">
                  <c:v>21282.0</c:v>
                </c:pt>
                <c:pt idx="28037">
                  <c:v>23367.0</c:v>
                </c:pt>
                <c:pt idx="28038">
                  <c:v>33890.0</c:v>
                </c:pt>
                <c:pt idx="28039">
                  <c:v>34981.0</c:v>
                </c:pt>
                <c:pt idx="28040">
                  <c:v>37861.0</c:v>
                </c:pt>
                <c:pt idx="28041">
                  <c:v>36984.0</c:v>
                </c:pt>
                <c:pt idx="28042">
                  <c:v>35455.0</c:v>
                </c:pt>
                <c:pt idx="28043">
                  <c:v>33719.0</c:v>
                </c:pt>
                <c:pt idx="28044">
                  <c:v>34099.0</c:v>
                </c:pt>
                <c:pt idx="28045">
                  <c:v>32524.0</c:v>
                </c:pt>
                <c:pt idx="28046">
                  <c:v>31261.0</c:v>
                </c:pt>
                <c:pt idx="28047">
                  <c:v>32938.0</c:v>
                </c:pt>
                <c:pt idx="28048">
                  <c:v>31814.0</c:v>
                </c:pt>
                <c:pt idx="28049">
                  <c:v>31488.0</c:v>
                </c:pt>
                <c:pt idx="28050">
                  <c:v>32157.0</c:v>
                </c:pt>
                <c:pt idx="28051">
                  <c:v>23698.0</c:v>
                </c:pt>
                <c:pt idx="28052">
                  <c:v>22015.0</c:v>
                </c:pt>
                <c:pt idx="28053">
                  <c:v>20330.0</c:v>
                </c:pt>
                <c:pt idx="28054">
                  <c:v>22298.0</c:v>
                </c:pt>
                <c:pt idx="28055">
                  <c:v>20152.0</c:v>
                </c:pt>
                <c:pt idx="28056">
                  <c:v>23667.0</c:v>
                </c:pt>
                <c:pt idx="28057">
                  <c:v>23787.0</c:v>
                </c:pt>
                <c:pt idx="28058">
                  <c:v>22468.0</c:v>
                </c:pt>
                <c:pt idx="28059">
                  <c:v>25375.0</c:v>
                </c:pt>
                <c:pt idx="28060">
                  <c:v>24023.0</c:v>
                </c:pt>
                <c:pt idx="28061">
                  <c:v>23398.0</c:v>
                </c:pt>
                <c:pt idx="28062">
                  <c:v>23206.0</c:v>
                </c:pt>
                <c:pt idx="28063">
                  <c:v>20557.0</c:v>
                </c:pt>
                <c:pt idx="28064">
                  <c:v>19156.0</c:v>
                </c:pt>
                <c:pt idx="28065">
                  <c:v>18725.0</c:v>
                </c:pt>
                <c:pt idx="28066">
                  <c:v>18809.0</c:v>
                </c:pt>
                <c:pt idx="28067">
                  <c:v>17702.0</c:v>
                </c:pt>
                <c:pt idx="28068">
                  <c:v>20212.0</c:v>
                </c:pt>
                <c:pt idx="28069">
                  <c:v>15227.0</c:v>
                </c:pt>
                <c:pt idx="28070">
                  <c:v>19091.0</c:v>
                </c:pt>
                <c:pt idx="28071">
                  <c:v>18881.0</c:v>
                </c:pt>
                <c:pt idx="28072">
                  <c:v>14646.0</c:v>
                </c:pt>
                <c:pt idx="28073">
                  <c:v>14654.0</c:v>
                </c:pt>
                <c:pt idx="28074">
                  <c:v>13959.0</c:v>
                </c:pt>
                <c:pt idx="28075">
                  <c:v>18830.0</c:v>
                </c:pt>
                <c:pt idx="28076">
                  <c:v>26018.0</c:v>
                </c:pt>
                <c:pt idx="28077">
                  <c:v>26266.0</c:v>
                </c:pt>
                <c:pt idx="28078">
                  <c:v>26077.0</c:v>
                </c:pt>
                <c:pt idx="28079">
                  <c:v>26309.0</c:v>
                </c:pt>
                <c:pt idx="28080">
                  <c:v>25388.0</c:v>
                </c:pt>
                <c:pt idx="28081">
                  <c:v>25209.0</c:v>
                </c:pt>
                <c:pt idx="28082">
                  <c:v>25319.0</c:v>
                </c:pt>
                <c:pt idx="28083">
                  <c:v>22090.0</c:v>
                </c:pt>
                <c:pt idx="28084">
                  <c:v>24955.0</c:v>
                </c:pt>
                <c:pt idx="28085">
                  <c:v>24762.0</c:v>
                </c:pt>
                <c:pt idx="28086">
                  <c:v>26065.0</c:v>
                </c:pt>
                <c:pt idx="28087">
                  <c:v>26778.0</c:v>
                </c:pt>
                <c:pt idx="28088">
                  <c:v>27067.0</c:v>
                </c:pt>
                <c:pt idx="28089">
                  <c:v>23487.0</c:v>
                </c:pt>
                <c:pt idx="28090">
                  <c:v>27552.0</c:v>
                </c:pt>
                <c:pt idx="28091">
                  <c:v>28308.0</c:v>
                </c:pt>
                <c:pt idx="28092">
                  <c:v>26860.0</c:v>
                </c:pt>
                <c:pt idx="28093">
                  <c:v>28989.0</c:v>
                </c:pt>
                <c:pt idx="28094">
                  <c:v>28317.0</c:v>
                </c:pt>
                <c:pt idx="28095">
                  <c:v>33247.0</c:v>
                </c:pt>
                <c:pt idx="28096">
                  <c:v>32353.0</c:v>
                </c:pt>
                <c:pt idx="28097">
                  <c:v>29482.0</c:v>
                </c:pt>
                <c:pt idx="28098">
                  <c:v>32394.0</c:v>
                </c:pt>
                <c:pt idx="28099">
                  <c:v>31139.0</c:v>
                </c:pt>
                <c:pt idx="28100">
                  <c:v>30446.0</c:v>
                </c:pt>
                <c:pt idx="28101">
                  <c:v>25797.0</c:v>
                </c:pt>
                <c:pt idx="28102">
                  <c:v>25105.0</c:v>
                </c:pt>
                <c:pt idx="28103">
                  <c:v>20905.0</c:v>
                </c:pt>
                <c:pt idx="28104">
                  <c:v>24769.0</c:v>
                </c:pt>
                <c:pt idx="28105">
                  <c:v>27881.0</c:v>
                </c:pt>
                <c:pt idx="28106">
                  <c:v>27591.0</c:v>
                </c:pt>
                <c:pt idx="28107">
                  <c:v>27191.0</c:v>
                </c:pt>
                <c:pt idx="28108">
                  <c:v>21821.0</c:v>
                </c:pt>
                <c:pt idx="28109">
                  <c:v>21596.0</c:v>
                </c:pt>
                <c:pt idx="28110">
                  <c:v>29278.0</c:v>
                </c:pt>
                <c:pt idx="28111">
                  <c:v>27486.0</c:v>
                </c:pt>
                <c:pt idx="28112">
                  <c:v>33041.0</c:v>
                </c:pt>
                <c:pt idx="28113">
                  <c:v>38181.0</c:v>
                </c:pt>
                <c:pt idx="28114">
                  <c:v>37393.0</c:v>
                </c:pt>
                <c:pt idx="28115">
                  <c:v>35113.0</c:v>
                </c:pt>
                <c:pt idx="28116">
                  <c:v>35113.0</c:v>
                </c:pt>
                <c:pt idx="28117">
                  <c:v>30589.0</c:v>
                </c:pt>
                <c:pt idx="28118">
                  <c:v>32814.0</c:v>
                </c:pt>
                <c:pt idx="28119">
                  <c:v>32179.0</c:v>
                </c:pt>
                <c:pt idx="28120">
                  <c:v>31703.0</c:v>
                </c:pt>
                <c:pt idx="28121">
                  <c:v>33521.0</c:v>
                </c:pt>
                <c:pt idx="28122">
                  <c:v>33897.0</c:v>
                </c:pt>
                <c:pt idx="28123">
                  <c:v>27895.0</c:v>
                </c:pt>
                <c:pt idx="28124">
                  <c:v>28158.0</c:v>
                </c:pt>
                <c:pt idx="28125">
                  <c:v>23258.0</c:v>
                </c:pt>
                <c:pt idx="28126">
                  <c:v>18577.0</c:v>
                </c:pt>
                <c:pt idx="28127">
                  <c:v>19592.0</c:v>
                </c:pt>
                <c:pt idx="28128">
                  <c:v>18899.0</c:v>
                </c:pt>
                <c:pt idx="28129">
                  <c:v>18401.0</c:v>
                </c:pt>
                <c:pt idx="28130">
                  <c:v>19025.0</c:v>
                </c:pt>
                <c:pt idx="28131">
                  <c:v>15395.0</c:v>
                </c:pt>
                <c:pt idx="28132">
                  <c:v>14311.0</c:v>
                </c:pt>
                <c:pt idx="28133">
                  <c:v>14106.0</c:v>
                </c:pt>
                <c:pt idx="28134">
                  <c:v>15258.0</c:v>
                </c:pt>
                <c:pt idx="28135">
                  <c:v>15683.0</c:v>
                </c:pt>
                <c:pt idx="28136">
                  <c:v>17722.0</c:v>
                </c:pt>
                <c:pt idx="28137">
                  <c:v>16694.0</c:v>
                </c:pt>
                <c:pt idx="28138">
                  <c:v>16090.0</c:v>
                </c:pt>
                <c:pt idx="28139">
                  <c:v>15739.0</c:v>
                </c:pt>
                <c:pt idx="28140">
                  <c:v>17572.0</c:v>
                </c:pt>
                <c:pt idx="28141">
                  <c:v>19053.0</c:v>
                </c:pt>
                <c:pt idx="28142">
                  <c:v>20047.0</c:v>
                </c:pt>
                <c:pt idx="28143">
                  <c:v>20247.0</c:v>
                </c:pt>
                <c:pt idx="28144">
                  <c:v>19767.0</c:v>
                </c:pt>
                <c:pt idx="28145">
                  <c:v>20466.0</c:v>
                </c:pt>
                <c:pt idx="28146">
                  <c:v>20935.0</c:v>
                </c:pt>
                <c:pt idx="28147">
                  <c:v>18855.0</c:v>
                </c:pt>
                <c:pt idx="28148">
                  <c:v>18633.0</c:v>
                </c:pt>
                <c:pt idx="28149">
                  <c:v>18026.0</c:v>
                </c:pt>
                <c:pt idx="28150">
                  <c:v>20302.0</c:v>
                </c:pt>
                <c:pt idx="28151">
                  <c:v>20102.0</c:v>
                </c:pt>
                <c:pt idx="28152">
                  <c:v>22271.0</c:v>
                </c:pt>
                <c:pt idx="28153">
                  <c:v>22102.0</c:v>
                </c:pt>
                <c:pt idx="28154">
                  <c:v>20390.0</c:v>
                </c:pt>
                <c:pt idx="28155">
                  <c:v>19670.0</c:v>
                </c:pt>
                <c:pt idx="28156">
                  <c:v>20750.0</c:v>
                </c:pt>
                <c:pt idx="28157">
                  <c:v>27630.0</c:v>
                </c:pt>
                <c:pt idx="28158">
                  <c:v>32247.0</c:v>
                </c:pt>
                <c:pt idx="28159">
                  <c:v>34003.0</c:v>
                </c:pt>
                <c:pt idx="28160">
                  <c:v>34328.0</c:v>
                </c:pt>
                <c:pt idx="28161">
                  <c:v>35733.0</c:v>
                </c:pt>
                <c:pt idx="28162">
                  <c:v>33437.0</c:v>
                </c:pt>
                <c:pt idx="28163">
                  <c:v>31575.0</c:v>
                </c:pt>
                <c:pt idx="28164">
                  <c:v>33323.0</c:v>
                </c:pt>
                <c:pt idx="28165">
                  <c:v>31446.0</c:v>
                </c:pt>
                <c:pt idx="28166">
                  <c:v>31126.0</c:v>
                </c:pt>
                <c:pt idx="28167">
                  <c:v>32922.0</c:v>
                </c:pt>
                <c:pt idx="28168">
                  <c:v>32290.0</c:v>
                </c:pt>
                <c:pt idx="28169">
                  <c:v>31487.0</c:v>
                </c:pt>
                <c:pt idx="28170">
                  <c:v>26125.0</c:v>
                </c:pt>
                <c:pt idx="28171">
                  <c:v>21112.0</c:v>
                </c:pt>
                <c:pt idx="28172">
                  <c:v>19271.0</c:v>
                </c:pt>
                <c:pt idx="28173">
                  <c:v>19115.0</c:v>
                </c:pt>
                <c:pt idx="28174">
                  <c:v>17383.0</c:v>
                </c:pt>
                <c:pt idx="28175">
                  <c:v>24250.0</c:v>
                </c:pt>
                <c:pt idx="28176">
                  <c:v>24457.0</c:v>
                </c:pt>
                <c:pt idx="28177">
                  <c:v>26329.0</c:v>
                </c:pt>
                <c:pt idx="28178">
                  <c:v>26221.0</c:v>
                </c:pt>
                <c:pt idx="28179">
                  <c:v>26442.0</c:v>
                </c:pt>
                <c:pt idx="28180">
                  <c:v>28342.0</c:v>
                </c:pt>
                <c:pt idx="28181">
                  <c:v>28769.0</c:v>
                </c:pt>
                <c:pt idx="28182">
                  <c:v>30929.0</c:v>
                </c:pt>
                <c:pt idx="28183">
                  <c:v>29456.0</c:v>
                </c:pt>
                <c:pt idx="28184">
                  <c:v>30089.0</c:v>
                </c:pt>
                <c:pt idx="28185">
                  <c:v>33271.0</c:v>
                </c:pt>
                <c:pt idx="28186">
                  <c:v>32862.0</c:v>
                </c:pt>
                <c:pt idx="28187">
                  <c:v>36222.0</c:v>
                </c:pt>
                <c:pt idx="28188">
                  <c:v>29058.0</c:v>
                </c:pt>
                <c:pt idx="28189">
                  <c:v>28217.0</c:v>
                </c:pt>
                <c:pt idx="28190">
                  <c:v>26260.0</c:v>
                </c:pt>
                <c:pt idx="28191">
                  <c:v>28851.0</c:v>
                </c:pt>
                <c:pt idx="28192">
                  <c:v>29318.0</c:v>
                </c:pt>
                <c:pt idx="28193">
                  <c:v>26945.0</c:v>
                </c:pt>
                <c:pt idx="28194">
                  <c:v>26364.0</c:v>
                </c:pt>
                <c:pt idx="28195">
                  <c:v>23587.0</c:v>
                </c:pt>
                <c:pt idx="28196">
                  <c:v>23218.0</c:v>
                </c:pt>
                <c:pt idx="28197">
                  <c:v>23129.0</c:v>
                </c:pt>
                <c:pt idx="28198">
                  <c:v>21388.0</c:v>
                </c:pt>
                <c:pt idx="28199">
                  <c:v>21625.0</c:v>
                </c:pt>
                <c:pt idx="28200">
                  <c:v>18814.0</c:v>
                </c:pt>
                <c:pt idx="28201">
                  <c:v>19069.0</c:v>
                </c:pt>
                <c:pt idx="28202">
                  <c:v>20239.0</c:v>
                </c:pt>
                <c:pt idx="28203">
                  <c:v>18941.0</c:v>
                </c:pt>
                <c:pt idx="28204">
                  <c:v>16058.0</c:v>
                </c:pt>
                <c:pt idx="28205">
                  <c:v>13848.0</c:v>
                </c:pt>
                <c:pt idx="28206">
                  <c:v>12561.0</c:v>
                </c:pt>
                <c:pt idx="28207">
                  <c:v>13998.0</c:v>
                </c:pt>
                <c:pt idx="28208">
                  <c:v>15454.0</c:v>
                </c:pt>
                <c:pt idx="28209">
                  <c:v>15427.0</c:v>
                </c:pt>
                <c:pt idx="28210">
                  <c:v>14013.0</c:v>
                </c:pt>
                <c:pt idx="28211">
                  <c:v>12145.0</c:v>
                </c:pt>
                <c:pt idx="28212">
                  <c:v>11605.0</c:v>
                </c:pt>
                <c:pt idx="28213">
                  <c:v>11216.0</c:v>
                </c:pt>
                <c:pt idx="28214">
                  <c:v>13914.0</c:v>
                </c:pt>
                <c:pt idx="28215">
                  <c:v>21329.0</c:v>
                </c:pt>
                <c:pt idx="28216">
                  <c:v>21212.0</c:v>
                </c:pt>
                <c:pt idx="28217">
                  <c:v>23777.0</c:v>
                </c:pt>
                <c:pt idx="28218">
                  <c:v>22968.0</c:v>
                </c:pt>
                <c:pt idx="28219">
                  <c:v>22968.0</c:v>
                </c:pt>
                <c:pt idx="28220">
                  <c:v>21551.0</c:v>
                </c:pt>
                <c:pt idx="28221">
                  <c:v>20634.0</c:v>
                </c:pt>
                <c:pt idx="28222">
                  <c:v>24409.0</c:v>
                </c:pt>
                <c:pt idx="28223">
                  <c:v>25279.0</c:v>
                </c:pt>
                <c:pt idx="28224">
                  <c:v>25587.0</c:v>
                </c:pt>
                <c:pt idx="28225">
                  <c:v>25272.0</c:v>
                </c:pt>
                <c:pt idx="28226">
                  <c:v>26037.0</c:v>
                </c:pt>
                <c:pt idx="28227">
                  <c:v>24877.0</c:v>
                </c:pt>
                <c:pt idx="28228">
                  <c:v>15662.0</c:v>
                </c:pt>
                <c:pt idx="28229">
                  <c:v>19886.0</c:v>
                </c:pt>
                <c:pt idx="28230">
                  <c:v>20001.0</c:v>
                </c:pt>
                <c:pt idx="28231">
                  <c:v>22940.0</c:v>
                </c:pt>
                <c:pt idx="28232">
                  <c:v>25735.0</c:v>
                </c:pt>
                <c:pt idx="28233">
                  <c:v>28597.0</c:v>
                </c:pt>
                <c:pt idx="28234">
                  <c:v>28602.0</c:v>
                </c:pt>
                <c:pt idx="28235">
                  <c:v>24603.0</c:v>
                </c:pt>
                <c:pt idx="28236">
                  <c:v>28615.0</c:v>
                </c:pt>
                <c:pt idx="28237">
                  <c:v>28123.0</c:v>
                </c:pt>
                <c:pt idx="28238">
                  <c:v>28230.0</c:v>
                </c:pt>
                <c:pt idx="28239">
                  <c:v>26937.0</c:v>
                </c:pt>
                <c:pt idx="28240">
                  <c:v>27148.0</c:v>
                </c:pt>
                <c:pt idx="28241">
                  <c:v>31383.0</c:v>
                </c:pt>
                <c:pt idx="28242">
                  <c:v>28531.0</c:v>
                </c:pt>
                <c:pt idx="28243">
                  <c:v>26176.0</c:v>
                </c:pt>
                <c:pt idx="28244">
                  <c:v>27812.0</c:v>
                </c:pt>
                <c:pt idx="28245">
                  <c:v>25296.0</c:v>
                </c:pt>
                <c:pt idx="28246">
                  <c:v>22879.0</c:v>
                </c:pt>
                <c:pt idx="28247">
                  <c:v>26106.0</c:v>
                </c:pt>
                <c:pt idx="28248">
                  <c:v>26226.0</c:v>
                </c:pt>
                <c:pt idx="28249">
                  <c:v>22296.0</c:v>
                </c:pt>
                <c:pt idx="28250">
                  <c:v>22516.0</c:v>
                </c:pt>
                <c:pt idx="28251">
                  <c:v>22295.0</c:v>
                </c:pt>
                <c:pt idx="28252">
                  <c:v>22395.0</c:v>
                </c:pt>
                <c:pt idx="28253">
                  <c:v>20751.0</c:v>
                </c:pt>
                <c:pt idx="28254">
                  <c:v>16539.0</c:v>
                </c:pt>
                <c:pt idx="28255">
                  <c:v>19299.0</c:v>
                </c:pt>
                <c:pt idx="28256">
                  <c:v>21051.0</c:v>
                </c:pt>
                <c:pt idx="28257">
                  <c:v>19797.0</c:v>
                </c:pt>
                <c:pt idx="28258">
                  <c:v>22122.0</c:v>
                </c:pt>
                <c:pt idx="28259">
                  <c:v>25566.0</c:v>
                </c:pt>
                <c:pt idx="28260">
                  <c:v>21454.0</c:v>
                </c:pt>
                <c:pt idx="28261">
                  <c:v>20965.0</c:v>
                </c:pt>
                <c:pt idx="28262">
                  <c:v>20820.0</c:v>
                </c:pt>
                <c:pt idx="28263">
                  <c:v>20784.0</c:v>
                </c:pt>
                <c:pt idx="28264">
                  <c:v>21657.0</c:v>
                </c:pt>
                <c:pt idx="28265">
                  <c:v>21937.0</c:v>
                </c:pt>
                <c:pt idx="28266">
                  <c:v>21661.0</c:v>
                </c:pt>
                <c:pt idx="28267">
                  <c:v>23496.0</c:v>
                </c:pt>
                <c:pt idx="28268">
                  <c:v>21249.0</c:v>
                </c:pt>
                <c:pt idx="28269">
                  <c:v>19367.0</c:v>
                </c:pt>
                <c:pt idx="28270">
                  <c:v>16343.0</c:v>
                </c:pt>
                <c:pt idx="28271">
                  <c:v>15634.0</c:v>
                </c:pt>
                <c:pt idx="28272">
                  <c:v>15294.0</c:v>
                </c:pt>
                <c:pt idx="28273">
                  <c:v>15338.0</c:v>
                </c:pt>
                <c:pt idx="28274">
                  <c:v>16919.0</c:v>
                </c:pt>
                <c:pt idx="28275">
                  <c:v>17186.0</c:v>
                </c:pt>
                <c:pt idx="28276">
                  <c:v>19058.0</c:v>
                </c:pt>
                <c:pt idx="28277">
                  <c:v>18342.0</c:v>
                </c:pt>
                <c:pt idx="28278">
                  <c:v>17941.0</c:v>
                </c:pt>
                <c:pt idx="28279">
                  <c:v>17858.0</c:v>
                </c:pt>
                <c:pt idx="28280">
                  <c:v>15987.0</c:v>
                </c:pt>
                <c:pt idx="28281">
                  <c:v>14301.0</c:v>
                </c:pt>
                <c:pt idx="28282">
                  <c:v>13801.0</c:v>
                </c:pt>
                <c:pt idx="28283">
                  <c:v>14017.0</c:v>
                </c:pt>
                <c:pt idx="28284">
                  <c:v>13802.0</c:v>
                </c:pt>
                <c:pt idx="28285">
                  <c:v>11235.0</c:v>
                </c:pt>
                <c:pt idx="28286">
                  <c:v>14365.0</c:v>
                </c:pt>
                <c:pt idx="28287">
                  <c:v>13404.0</c:v>
                </c:pt>
                <c:pt idx="28288">
                  <c:v>12988.0</c:v>
                </c:pt>
                <c:pt idx="28289">
                  <c:v>11429.0</c:v>
                </c:pt>
                <c:pt idx="28290">
                  <c:v>12466.0</c:v>
                </c:pt>
                <c:pt idx="28291">
                  <c:v>16059.0</c:v>
                </c:pt>
                <c:pt idx="28292">
                  <c:v>17747.0</c:v>
                </c:pt>
                <c:pt idx="28293">
                  <c:v>20455.0</c:v>
                </c:pt>
                <c:pt idx="28294">
                  <c:v>21783.0</c:v>
                </c:pt>
                <c:pt idx="28295">
                  <c:v>22496.0</c:v>
                </c:pt>
                <c:pt idx="28296">
                  <c:v>22918.0</c:v>
                </c:pt>
                <c:pt idx="28297">
                  <c:v>21313.0</c:v>
                </c:pt>
                <c:pt idx="28298">
                  <c:v>25316.0</c:v>
                </c:pt>
                <c:pt idx="28299">
                  <c:v>22627.0</c:v>
                </c:pt>
                <c:pt idx="28300">
                  <c:v>22628.0</c:v>
                </c:pt>
                <c:pt idx="28301">
                  <c:v>28306.0</c:v>
                </c:pt>
                <c:pt idx="28302">
                  <c:v>29041.0</c:v>
                </c:pt>
                <c:pt idx="28303">
                  <c:v>27880.0</c:v>
                </c:pt>
                <c:pt idx="28304">
                  <c:v>25265.0</c:v>
                </c:pt>
                <c:pt idx="28305">
                  <c:v>23983.0</c:v>
                </c:pt>
                <c:pt idx="28306">
                  <c:v>21615.0</c:v>
                </c:pt>
                <c:pt idx="28307">
                  <c:v>20445.0</c:v>
                </c:pt>
                <c:pt idx="28308">
                  <c:v>20081.0</c:v>
                </c:pt>
                <c:pt idx="28309">
                  <c:v>19838.0</c:v>
                </c:pt>
                <c:pt idx="28310">
                  <c:v>21599.0</c:v>
                </c:pt>
                <c:pt idx="28311">
                  <c:v>21187.0</c:v>
                </c:pt>
                <c:pt idx="28312">
                  <c:v>21675.0</c:v>
                </c:pt>
                <c:pt idx="28313">
                  <c:v>21323.0</c:v>
                </c:pt>
                <c:pt idx="28314">
                  <c:v>16398.0</c:v>
                </c:pt>
                <c:pt idx="28315">
                  <c:v>16911.0</c:v>
                </c:pt>
                <c:pt idx="28316">
                  <c:v>17638.0</c:v>
                </c:pt>
                <c:pt idx="28317">
                  <c:v>17245.0</c:v>
                </c:pt>
                <c:pt idx="28318">
                  <c:v>16807.0</c:v>
                </c:pt>
                <c:pt idx="28319">
                  <c:v>16690.0</c:v>
                </c:pt>
                <c:pt idx="28320">
                  <c:v>16697.0</c:v>
                </c:pt>
                <c:pt idx="28321">
                  <c:v>18754.0</c:v>
                </c:pt>
                <c:pt idx="28322">
                  <c:v>19303.0</c:v>
                </c:pt>
                <c:pt idx="28323">
                  <c:v>18367.0</c:v>
                </c:pt>
                <c:pt idx="28324">
                  <c:v>14367.0</c:v>
                </c:pt>
                <c:pt idx="28325">
                  <c:v>13811.0</c:v>
                </c:pt>
                <c:pt idx="28326">
                  <c:v>17156.0</c:v>
                </c:pt>
                <c:pt idx="28327">
                  <c:v>17572.0</c:v>
                </c:pt>
                <c:pt idx="28328">
                  <c:v>15514.0</c:v>
                </c:pt>
                <c:pt idx="28329">
                  <c:v>14660.0</c:v>
                </c:pt>
                <c:pt idx="28330">
                  <c:v>14007.0</c:v>
                </c:pt>
                <c:pt idx="28331">
                  <c:v>15565.0</c:v>
                </c:pt>
                <c:pt idx="28332">
                  <c:v>18010.0</c:v>
                </c:pt>
                <c:pt idx="28333">
                  <c:v>19618.0</c:v>
                </c:pt>
                <c:pt idx="28334">
                  <c:v>18513.0</c:v>
                </c:pt>
                <c:pt idx="28335">
                  <c:v>17929.0</c:v>
                </c:pt>
                <c:pt idx="28336">
                  <c:v>17010.0</c:v>
                </c:pt>
                <c:pt idx="28337">
                  <c:v>23290.0</c:v>
                </c:pt>
                <c:pt idx="28338">
                  <c:v>26554.0</c:v>
                </c:pt>
                <c:pt idx="28339">
                  <c:v>22784.0</c:v>
                </c:pt>
                <c:pt idx="28340">
                  <c:v>20963.0</c:v>
                </c:pt>
                <c:pt idx="28341">
                  <c:v>21045.0</c:v>
                </c:pt>
                <c:pt idx="28342">
                  <c:v>20968.0</c:v>
                </c:pt>
                <c:pt idx="28343">
                  <c:v>21981.0</c:v>
                </c:pt>
                <c:pt idx="28344">
                  <c:v>21558.0</c:v>
                </c:pt>
                <c:pt idx="28345">
                  <c:v>20543.0</c:v>
                </c:pt>
                <c:pt idx="28346">
                  <c:v>18083.0</c:v>
                </c:pt>
                <c:pt idx="28347">
                  <c:v>16887.0</c:v>
                </c:pt>
                <c:pt idx="28348">
                  <c:v>16562.0</c:v>
                </c:pt>
                <c:pt idx="28349">
                  <c:v>16553.0</c:v>
                </c:pt>
                <c:pt idx="28350">
                  <c:v>11040.0</c:v>
                </c:pt>
                <c:pt idx="28351">
                  <c:v>8965.0</c:v>
                </c:pt>
                <c:pt idx="28352">
                  <c:v>11890.0</c:v>
                </c:pt>
                <c:pt idx="28353">
                  <c:v>12371.0</c:v>
                </c:pt>
                <c:pt idx="28354">
                  <c:v>12395.0</c:v>
                </c:pt>
                <c:pt idx="28355">
                  <c:v>12783.0</c:v>
                </c:pt>
                <c:pt idx="28356">
                  <c:v>13635.0</c:v>
                </c:pt>
                <c:pt idx="28357">
                  <c:v>13167.0</c:v>
                </c:pt>
                <c:pt idx="28358">
                  <c:v>12703.0</c:v>
                </c:pt>
                <c:pt idx="28359">
                  <c:v>17476.0</c:v>
                </c:pt>
                <c:pt idx="28360">
                  <c:v>19561.0</c:v>
                </c:pt>
                <c:pt idx="28361">
                  <c:v>21780.0</c:v>
                </c:pt>
                <c:pt idx="28362">
                  <c:v>32557.0</c:v>
                </c:pt>
                <c:pt idx="28363">
                  <c:v>34206.0</c:v>
                </c:pt>
                <c:pt idx="28364">
                  <c:v>32733.0</c:v>
                </c:pt>
                <c:pt idx="28365">
                  <c:v>35778.0</c:v>
                </c:pt>
                <c:pt idx="28366">
                  <c:v>36842.0</c:v>
                </c:pt>
                <c:pt idx="28367">
                  <c:v>37829.0</c:v>
                </c:pt>
                <c:pt idx="28368">
                  <c:v>37752.0</c:v>
                </c:pt>
                <c:pt idx="28369">
                  <c:v>36047.0</c:v>
                </c:pt>
                <c:pt idx="28370">
                  <c:v>35399.0</c:v>
                </c:pt>
                <c:pt idx="28371">
                  <c:v>35822.0</c:v>
                </c:pt>
                <c:pt idx="28372">
                  <c:v>31958.0</c:v>
                </c:pt>
                <c:pt idx="28373">
                  <c:v>32998.0</c:v>
                </c:pt>
                <c:pt idx="28374">
                  <c:v>37155.0</c:v>
                </c:pt>
                <c:pt idx="28375">
                  <c:v>26493.0</c:v>
                </c:pt>
                <c:pt idx="28376">
                  <c:v>24269.0</c:v>
                </c:pt>
                <c:pt idx="28377">
                  <c:v>25358.0</c:v>
                </c:pt>
                <c:pt idx="28378">
                  <c:v>19588.0</c:v>
                </c:pt>
                <c:pt idx="28379">
                  <c:v>18236.0</c:v>
                </c:pt>
                <c:pt idx="28380">
                  <c:v>17228.0</c:v>
                </c:pt>
                <c:pt idx="28381">
                  <c:v>16994.0</c:v>
                </c:pt>
                <c:pt idx="28382">
                  <c:v>17403.0</c:v>
                </c:pt>
                <c:pt idx="28383">
                  <c:v>16907.0</c:v>
                </c:pt>
                <c:pt idx="28384">
                  <c:v>16772.0</c:v>
                </c:pt>
                <c:pt idx="28385">
                  <c:v>16114.0</c:v>
                </c:pt>
                <c:pt idx="28386">
                  <c:v>14473.0</c:v>
                </c:pt>
                <c:pt idx="28387">
                  <c:v>8374.0</c:v>
                </c:pt>
                <c:pt idx="28388">
                  <c:v>13738.0</c:v>
                </c:pt>
                <c:pt idx="28389">
                  <c:v>16078.0</c:v>
                </c:pt>
                <c:pt idx="28390">
                  <c:v>14661.0</c:v>
                </c:pt>
                <c:pt idx="28391">
                  <c:v>17727.0</c:v>
                </c:pt>
                <c:pt idx="28392">
                  <c:v>18359.0</c:v>
                </c:pt>
                <c:pt idx="28393">
                  <c:v>18467.0</c:v>
                </c:pt>
                <c:pt idx="28394">
                  <c:v>20082.0</c:v>
                </c:pt>
                <c:pt idx="28395">
                  <c:v>19511.0</c:v>
                </c:pt>
                <c:pt idx="28396">
                  <c:v>19543.0</c:v>
                </c:pt>
                <c:pt idx="28397">
                  <c:v>20110.0</c:v>
                </c:pt>
                <c:pt idx="28398">
                  <c:v>21035.0</c:v>
                </c:pt>
                <c:pt idx="28399">
                  <c:v>20839.0</c:v>
                </c:pt>
                <c:pt idx="28400">
                  <c:v>22871.0</c:v>
                </c:pt>
                <c:pt idx="28401">
                  <c:v>31283.0</c:v>
                </c:pt>
                <c:pt idx="28402">
                  <c:v>31112.0</c:v>
                </c:pt>
                <c:pt idx="28403">
                  <c:v>31772.0</c:v>
                </c:pt>
                <c:pt idx="28404">
                  <c:v>29270.0</c:v>
                </c:pt>
                <c:pt idx="28405">
                  <c:v>30461.0</c:v>
                </c:pt>
                <c:pt idx="28406">
                  <c:v>34270.0</c:v>
                </c:pt>
                <c:pt idx="28407">
                  <c:v>38290.0</c:v>
                </c:pt>
                <c:pt idx="28408">
                  <c:v>38794.0</c:v>
                </c:pt>
                <c:pt idx="28409">
                  <c:v>40271.0</c:v>
                </c:pt>
                <c:pt idx="28410">
                  <c:v>38422.0</c:v>
                </c:pt>
                <c:pt idx="28411">
                  <c:v>37522.0</c:v>
                </c:pt>
                <c:pt idx="28412">
                  <c:v>39921.0</c:v>
                </c:pt>
                <c:pt idx="28413">
                  <c:v>40232.0</c:v>
                </c:pt>
                <c:pt idx="28414">
                  <c:v>26296.0</c:v>
                </c:pt>
                <c:pt idx="28415">
                  <c:v>24799.0</c:v>
                </c:pt>
                <c:pt idx="28416">
                  <c:v>25348.0</c:v>
                </c:pt>
                <c:pt idx="28417">
                  <c:v>25177.0</c:v>
                </c:pt>
                <c:pt idx="28418">
                  <c:v>24022.0</c:v>
                </c:pt>
                <c:pt idx="28419">
                  <c:v>19984.0</c:v>
                </c:pt>
                <c:pt idx="28420">
                  <c:v>14720.0</c:v>
                </c:pt>
                <c:pt idx="28421">
                  <c:v>14471.0</c:v>
                </c:pt>
                <c:pt idx="28422">
                  <c:v>13391.0</c:v>
                </c:pt>
                <c:pt idx="28423">
                  <c:v>13548.0</c:v>
                </c:pt>
                <c:pt idx="28424">
                  <c:v>15975.0</c:v>
                </c:pt>
                <c:pt idx="28425">
                  <c:v>12528.0</c:v>
                </c:pt>
                <c:pt idx="28426">
                  <c:v>10300.0</c:v>
                </c:pt>
                <c:pt idx="28427">
                  <c:v>11068.0</c:v>
                </c:pt>
                <c:pt idx="28428">
                  <c:v>10292.0</c:v>
                </c:pt>
                <c:pt idx="28429">
                  <c:v>12399.0</c:v>
                </c:pt>
                <c:pt idx="28430">
                  <c:v>13015.0</c:v>
                </c:pt>
                <c:pt idx="28431">
                  <c:v>15295.0</c:v>
                </c:pt>
                <c:pt idx="28432">
                  <c:v>15104.0</c:v>
                </c:pt>
                <c:pt idx="28433">
                  <c:v>18101.0</c:v>
                </c:pt>
                <c:pt idx="28434">
                  <c:v>20516.0</c:v>
                </c:pt>
                <c:pt idx="28435">
                  <c:v>22875.0</c:v>
                </c:pt>
                <c:pt idx="28436">
                  <c:v>23162.0</c:v>
                </c:pt>
                <c:pt idx="28437">
                  <c:v>22019.0</c:v>
                </c:pt>
                <c:pt idx="28438">
                  <c:v>22142.0</c:v>
                </c:pt>
                <c:pt idx="28439">
                  <c:v>23014.0</c:v>
                </c:pt>
                <c:pt idx="28440">
                  <c:v>23554.0</c:v>
                </c:pt>
                <c:pt idx="28441">
                  <c:v>22906.0</c:v>
                </c:pt>
                <c:pt idx="28442">
                  <c:v>22231.0</c:v>
                </c:pt>
                <c:pt idx="28443">
                  <c:v>21591.0</c:v>
                </c:pt>
                <c:pt idx="28444">
                  <c:v>21004.0</c:v>
                </c:pt>
                <c:pt idx="28445">
                  <c:v>21771.0</c:v>
                </c:pt>
                <c:pt idx="28446">
                  <c:v>23694.0</c:v>
                </c:pt>
                <c:pt idx="28447">
                  <c:v>23227.0</c:v>
                </c:pt>
                <c:pt idx="28448">
                  <c:v>21043.0</c:v>
                </c:pt>
                <c:pt idx="28449">
                  <c:v>20628.0</c:v>
                </c:pt>
                <c:pt idx="28450">
                  <c:v>20040.0</c:v>
                </c:pt>
                <c:pt idx="28451">
                  <c:v>22785.0</c:v>
                </c:pt>
                <c:pt idx="28452">
                  <c:v>23037.0</c:v>
                </c:pt>
                <c:pt idx="28453">
                  <c:v>23082.0</c:v>
                </c:pt>
                <c:pt idx="28454">
                  <c:v>23126.0</c:v>
                </c:pt>
                <c:pt idx="28455">
                  <c:v>21181.0</c:v>
                </c:pt>
                <c:pt idx="28456">
                  <c:v>22564.0</c:v>
                </c:pt>
                <c:pt idx="28457">
                  <c:v>20406.0</c:v>
                </c:pt>
                <c:pt idx="28458">
                  <c:v>27039.0</c:v>
                </c:pt>
                <c:pt idx="28459">
                  <c:v>25212.0</c:v>
                </c:pt>
                <c:pt idx="28460">
                  <c:v>26564.0</c:v>
                </c:pt>
                <c:pt idx="28461">
                  <c:v>30940.0</c:v>
                </c:pt>
                <c:pt idx="28462">
                  <c:v>31739.0</c:v>
                </c:pt>
                <c:pt idx="28463">
                  <c:v>31502.0</c:v>
                </c:pt>
                <c:pt idx="28464">
                  <c:v>30119.0</c:v>
                </c:pt>
                <c:pt idx="28465">
                  <c:v>30175.0</c:v>
                </c:pt>
                <c:pt idx="28466">
                  <c:v>29692.0</c:v>
                </c:pt>
                <c:pt idx="28467">
                  <c:v>29585.0</c:v>
                </c:pt>
                <c:pt idx="28468">
                  <c:v>29997.0</c:v>
                </c:pt>
                <c:pt idx="28469">
                  <c:v>30262.0</c:v>
                </c:pt>
                <c:pt idx="28470">
                  <c:v>30326.0</c:v>
                </c:pt>
                <c:pt idx="28471">
                  <c:v>23497.0</c:v>
                </c:pt>
                <c:pt idx="28472">
                  <c:v>20020.0</c:v>
                </c:pt>
                <c:pt idx="28473">
                  <c:v>19481.0</c:v>
                </c:pt>
                <c:pt idx="28474">
                  <c:v>17093.0</c:v>
                </c:pt>
                <c:pt idx="28475">
                  <c:v>16403.0</c:v>
                </c:pt>
                <c:pt idx="28476">
                  <c:v>17768.0</c:v>
                </c:pt>
                <c:pt idx="28477">
                  <c:v>17726.0</c:v>
                </c:pt>
                <c:pt idx="28478">
                  <c:v>16745.0</c:v>
                </c:pt>
                <c:pt idx="28479">
                  <c:v>16281.0</c:v>
                </c:pt>
                <c:pt idx="28480">
                  <c:v>21767.0</c:v>
                </c:pt>
                <c:pt idx="28481">
                  <c:v>20935.0</c:v>
                </c:pt>
                <c:pt idx="28482">
                  <c:v>19839.0</c:v>
                </c:pt>
                <c:pt idx="28483">
                  <c:v>25288.0</c:v>
                </c:pt>
                <c:pt idx="28484">
                  <c:v>26037.0</c:v>
                </c:pt>
                <c:pt idx="28485">
                  <c:v>26349.0</c:v>
                </c:pt>
                <c:pt idx="28486">
                  <c:v>23837.0</c:v>
                </c:pt>
                <c:pt idx="28487">
                  <c:v>25482.0</c:v>
                </c:pt>
                <c:pt idx="28488">
                  <c:v>25437.0</c:v>
                </c:pt>
                <c:pt idx="28489">
                  <c:v>28632.0</c:v>
                </c:pt>
                <c:pt idx="28490">
                  <c:v>27408.0</c:v>
                </c:pt>
                <c:pt idx="28491">
                  <c:v>26525.0</c:v>
                </c:pt>
                <c:pt idx="28492">
                  <c:v>26189.0</c:v>
                </c:pt>
                <c:pt idx="28493">
                  <c:v>22577.0</c:v>
                </c:pt>
                <c:pt idx="28494">
                  <c:v>22644.0</c:v>
                </c:pt>
                <c:pt idx="28495">
                  <c:v>23663.0</c:v>
                </c:pt>
                <c:pt idx="28496">
                  <c:v>17991.0</c:v>
                </c:pt>
                <c:pt idx="28497">
                  <c:v>25694.0</c:v>
                </c:pt>
                <c:pt idx="28498">
                  <c:v>26786.0</c:v>
                </c:pt>
                <c:pt idx="28499">
                  <c:v>26288.0</c:v>
                </c:pt>
                <c:pt idx="28500">
                  <c:v>22888.0</c:v>
                </c:pt>
                <c:pt idx="28501">
                  <c:v>23464.0</c:v>
                </c:pt>
                <c:pt idx="28502">
                  <c:v>18925.0</c:v>
                </c:pt>
                <c:pt idx="28503">
                  <c:v>18457.0</c:v>
                </c:pt>
                <c:pt idx="28504">
                  <c:v>19061.0</c:v>
                </c:pt>
                <c:pt idx="28505">
                  <c:v>20123.0</c:v>
                </c:pt>
                <c:pt idx="28506">
                  <c:v>20532.0</c:v>
                </c:pt>
                <c:pt idx="28507">
                  <c:v>24185.0</c:v>
                </c:pt>
                <c:pt idx="28508">
                  <c:v>23305.0</c:v>
                </c:pt>
                <c:pt idx="28509">
                  <c:v>24254.0</c:v>
                </c:pt>
                <c:pt idx="28510">
                  <c:v>17006.0</c:v>
                </c:pt>
                <c:pt idx="28511">
                  <c:v>19102.0</c:v>
                </c:pt>
                <c:pt idx="28512">
                  <c:v>23155.0</c:v>
                </c:pt>
                <c:pt idx="28513">
                  <c:v>25514.0</c:v>
                </c:pt>
                <c:pt idx="28514">
                  <c:v>24791.0</c:v>
                </c:pt>
                <c:pt idx="28515">
                  <c:v>25135.0</c:v>
                </c:pt>
                <c:pt idx="28516">
                  <c:v>25981.0</c:v>
                </c:pt>
                <c:pt idx="28517">
                  <c:v>27797.0</c:v>
                </c:pt>
                <c:pt idx="28518">
                  <c:v>27199.0</c:v>
                </c:pt>
                <c:pt idx="28519">
                  <c:v>25716.0</c:v>
                </c:pt>
                <c:pt idx="28520">
                  <c:v>21771.0</c:v>
                </c:pt>
                <c:pt idx="28521">
                  <c:v>20952.0</c:v>
                </c:pt>
                <c:pt idx="28522">
                  <c:v>33343.0</c:v>
                </c:pt>
                <c:pt idx="28523">
                  <c:v>31813.0</c:v>
                </c:pt>
                <c:pt idx="28524">
                  <c:v>31078.0</c:v>
                </c:pt>
                <c:pt idx="28525">
                  <c:v>31790.0</c:v>
                </c:pt>
                <c:pt idx="28526">
                  <c:v>32902.0</c:v>
                </c:pt>
                <c:pt idx="28527">
                  <c:v>34709.0</c:v>
                </c:pt>
                <c:pt idx="28528">
                  <c:v>37374.0</c:v>
                </c:pt>
                <c:pt idx="28529">
                  <c:v>37145.0</c:v>
                </c:pt>
                <c:pt idx="28530">
                  <c:v>35489.0</c:v>
                </c:pt>
                <c:pt idx="28531">
                  <c:v>35753.0</c:v>
                </c:pt>
                <c:pt idx="28532">
                  <c:v>36848.0</c:v>
                </c:pt>
                <c:pt idx="28533">
                  <c:v>37664.0</c:v>
                </c:pt>
                <c:pt idx="28534">
                  <c:v>38305.0</c:v>
                </c:pt>
                <c:pt idx="28535">
                  <c:v>30224.0</c:v>
                </c:pt>
                <c:pt idx="28536">
                  <c:v>30143.0</c:v>
                </c:pt>
                <c:pt idx="28537">
                  <c:v>27959.0</c:v>
                </c:pt>
                <c:pt idx="28538">
                  <c:v>25259.0</c:v>
                </c:pt>
                <c:pt idx="28539">
                  <c:v>21756.0</c:v>
                </c:pt>
                <c:pt idx="28540">
                  <c:v>20367.0</c:v>
                </c:pt>
                <c:pt idx="28541">
                  <c:v>22914.0</c:v>
                </c:pt>
                <c:pt idx="28542">
                  <c:v>27871.0</c:v>
                </c:pt>
                <c:pt idx="28543">
                  <c:v>29794.0</c:v>
                </c:pt>
                <c:pt idx="28544">
                  <c:v>34420.0</c:v>
                </c:pt>
                <c:pt idx="28545">
                  <c:v>37141.0</c:v>
                </c:pt>
                <c:pt idx="28546">
                  <c:v>41105.0</c:v>
                </c:pt>
                <c:pt idx="28547">
                  <c:v>42159.0</c:v>
                </c:pt>
                <c:pt idx="28548">
                  <c:v>36724.0</c:v>
                </c:pt>
                <c:pt idx="28549">
                  <c:v>38527.0</c:v>
                </c:pt>
                <c:pt idx="28550">
                  <c:v>38625.0</c:v>
                </c:pt>
                <c:pt idx="28551">
                  <c:v>37825.0</c:v>
                </c:pt>
                <c:pt idx="28552">
                  <c:v>39976.0</c:v>
                </c:pt>
                <c:pt idx="28553">
                  <c:v>41950.0</c:v>
                </c:pt>
                <c:pt idx="28554">
                  <c:v>37057.0</c:v>
                </c:pt>
                <c:pt idx="28555">
                  <c:v>33052.0</c:v>
                </c:pt>
                <c:pt idx="28556">
                  <c:v>35918.0</c:v>
                </c:pt>
                <c:pt idx="28557">
                  <c:v>32540.0</c:v>
                </c:pt>
                <c:pt idx="28558">
                  <c:v>35172.0</c:v>
                </c:pt>
                <c:pt idx="28559">
                  <c:v>30456.0</c:v>
                </c:pt>
                <c:pt idx="28560">
                  <c:v>29193.0</c:v>
                </c:pt>
                <c:pt idx="28561">
                  <c:v>29934.0</c:v>
                </c:pt>
                <c:pt idx="28562">
                  <c:v>30211.0</c:v>
                </c:pt>
                <c:pt idx="28563">
                  <c:v>29540.0</c:v>
                </c:pt>
                <c:pt idx="28564">
                  <c:v>28432.0</c:v>
                </c:pt>
                <c:pt idx="28565">
                  <c:v>26913.0</c:v>
                </c:pt>
                <c:pt idx="28566">
                  <c:v>24496.0</c:v>
                </c:pt>
                <c:pt idx="28567">
                  <c:v>24541.0</c:v>
                </c:pt>
                <c:pt idx="28568">
                  <c:v>23826.0</c:v>
                </c:pt>
                <c:pt idx="28569">
                  <c:v>19172.0</c:v>
                </c:pt>
                <c:pt idx="28570">
                  <c:v>29414.0</c:v>
                </c:pt>
                <c:pt idx="28571">
                  <c:v>25582.0</c:v>
                </c:pt>
                <c:pt idx="28572">
                  <c:v>27436.0</c:v>
                </c:pt>
                <c:pt idx="28573">
                  <c:v>27036.0</c:v>
                </c:pt>
                <c:pt idx="28574">
                  <c:v>26594.0</c:v>
                </c:pt>
                <c:pt idx="28575">
                  <c:v>25210.0</c:v>
                </c:pt>
                <c:pt idx="28576">
                  <c:v>25666.0</c:v>
                </c:pt>
                <c:pt idx="28577">
                  <c:v>26359.0</c:v>
                </c:pt>
                <c:pt idx="28578">
                  <c:v>26630.0</c:v>
                </c:pt>
                <c:pt idx="28579">
                  <c:v>28095.0</c:v>
                </c:pt>
                <c:pt idx="28580">
                  <c:v>30987.0</c:v>
                </c:pt>
                <c:pt idx="28581">
                  <c:v>30835.0</c:v>
                </c:pt>
                <c:pt idx="28582">
                  <c:v>31776.0</c:v>
                </c:pt>
                <c:pt idx="28583">
                  <c:v>24169.0</c:v>
                </c:pt>
                <c:pt idx="28584">
                  <c:v>24071.0</c:v>
                </c:pt>
                <c:pt idx="28585">
                  <c:v>22103.0</c:v>
                </c:pt>
                <c:pt idx="28586">
                  <c:v>21642.0</c:v>
                </c:pt>
                <c:pt idx="28587">
                  <c:v>21391.0</c:v>
                </c:pt>
                <c:pt idx="28588">
                  <c:v>24520.0</c:v>
                </c:pt>
                <c:pt idx="28589">
                  <c:v>24155.0</c:v>
                </c:pt>
                <c:pt idx="28590">
                  <c:v>23922.0</c:v>
                </c:pt>
                <c:pt idx="28591">
                  <c:v>23501.0</c:v>
                </c:pt>
                <c:pt idx="28592">
                  <c:v>22077.0</c:v>
                </c:pt>
                <c:pt idx="28593">
                  <c:v>21134.0</c:v>
                </c:pt>
                <c:pt idx="28594">
                  <c:v>22981.0</c:v>
                </c:pt>
                <c:pt idx="28595">
                  <c:v>21609.0</c:v>
                </c:pt>
                <c:pt idx="28596">
                  <c:v>23517.0</c:v>
                </c:pt>
                <c:pt idx="28597">
                  <c:v>20697.0</c:v>
                </c:pt>
                <c:pt idx="28598">
                  <c:v>22233.0</c:v>
                </c:pt>
                <c:pt idx="28599">
                  <c:v>23298.0</c:v>
                </c:pt>
                <c:pt idx="28600">
                  <c:v>27761.0</c:v>
                </c:pt>
                <c:pt idx="28601">
                  <c:v>28553.0</c:v>
                </c:pt>
                <c:pt idx="28602">
                  <c:v>29741.0</c:v>
                </c:pt>
                <c:pt idx="28603">
                  <c:v>32398.0</c:v>
                </c:pt>
                <c:pt idx="28604">
                  <c:v>31431.0</c:v>
                </c:pt>
                <c:pt idx="28605">
                  <c:v>33926.0</c:v>
                </c:pt>
                <c:pt idx="28606">
                  <c:v>31473.0</c:v>
                </c:pt>
                <c:pt idx="28607">
                  <c:v>30433.0</c:v>
                </c:pt>
                <c:pt idx="28608">
                  <c:v>31089.0</c:v>
                </c:pt>
                <c:pt idx="28609">
                  <c:v>25709.0</c:v>
                </c:pt>
                <c:pt idx="28610">
                  <c:v>26306.0</c:v>
                </c:pt>
                <c:pt idx="28611">
                  <c:v>24745.0</c:v>
                </c:pt>
                <c:pt idx="28612">
                  <c:v>27445.0</c:v>
                </c:pt>
                <c:pt idx="28613">
                  <c:v>24578.0</c:v>
                </c:pt>
                <c:pt idx="28614">
                  <c:v>20216.0</c:v>
                </c:pt>
                <c:pt idx="28615">
                  <c:v>19025.0</c:v>
                </c:pt>
                <c:pt idx="28616">
                  <c:v>17249.0</c:v>
                </c:pt>
                <c:pt idx="28617">
                  <c:v>20421.0</c:v>
                </c:pt>
                <c:pt idx="28618">
                  <c:v>18421.0</c:v>
                </c:pt>
                <c:pt idx="28619">
                  <c:v>22260.0</c:v>
                </c:pt>
                <c:pt idx="28620">
                  <c:v>27592.0</c:v>
                </c:pt>
                <c:pt idx="28621">
                  <c:v>27781.0</c:v>
                </c:pt>
                <c:pt idx="28622">
                  <c:v>26781.0</c:v>
                </c:pt>
                <c:pt idx="28623">
                  <c:v>27020.0</c:v>
                </c:pt>
                <c:pt idx="28624">
                  <c:v>29565.0</c:v>
                </c:pt>
                <c:pt idx="28625">
                  <c:v>26934.0</c:v>
                </c:pt>
                <c:pt idx="28626">
                  <c:v>28799.0</c:v>
                </c:pt>
                <c:pt idx="28627">
                  <c:v>30980.0</c:v>
                </c:pt>
                <c:pt idx="28628">
                  <c:v>32209.0</c:v>
                </c:pt>
                <c:pt idx="28629">
                  <c:v>31921.0</c:v>
                </c:pt>
                <c:pt idx="28630">
                  <c:v>29012.0</c:v>
                </c:pt>
                <c:pt idx="28631">
                  <c:v>31181.0</c:v>
                </c:pt>
                <c:pt idx="28632">
                  <c:v>27722.0</c:v>
                </c:pt>
                <c:pt idx="28633">
                  <c:v>26010.0</c:v>
                </c:pt>
                <c:pt idx="28634">
                  <c:v>24786.0</c:v>
                </c:pt>
                <c:pt idx="28635">
                  <c:v>26423.0</c:v>
                </c:pt>
                <c:pt idx="28636">
                  <c:v>25904.0</c:v>
                </c:pt>
                <c:pt idx="28637">
                  <c:v>27974.0</c:v>
                </c:pt>
                <c:pt idx="28638">
                  <c:v>27605.0</c:v>
                </c:pt>
                <c:pt idx="28639">
                  <c:v>24165.0</c:v>
                </c:pt>
                <c:pt idx="28640">
                  <c:v>23224.0</c:v>
                </c:pt>
                <c:pt idx="28641">
                  <c:v>23143.0</c:v>
                </c:pt>
                <c:pt idx="28642">
                  <c:v>21990.0</c:v>
                </c:pt>
                <c:pt idx="28643">
                  <c:v>21474.0</c:v>
                </c:pt>
                <c:pt idx="28644">
                  <c:v>21408.0</c:v>
                </c:pt>
                <c:pt idx="28645">
                  <c:v>25920.0</c:v>
                </c:pt>
                <c:pt idx="28646">
                  <c:v>21565.0</c:v>
                </c:pt>
                <c:pt idx="28647">
                  <c:v>21447.0</c:v>
                </c:pt>
                <c:pt idx="28648">
                  <c:v>22439.0</c:v>
                </c:pt>
                <c:pt idx="28649">
                  <c:v>22734.0</c:v>
                </c:pt>
                <c:pt idx="28650">
                  <c:v>18731.0</c:v>
                </c:pt>
                <c:pt idx="28651">
                  <c:v>18479.0</c:v>
                </c:pt>
                <c:pt idx="28652">
                  <c:v>18422.0</c:v>
                </c:pt>
                <c:pt idx="28653">
                  <c:v>18112.0</c:v>
                </c:pt>
                <c:pt idx="28654">
                  <c:v>18168.0</c:v>
                </c:pt>
                <c:pt idx="28655">
                  <c:v>18279.0</c:v>
                </c:pt>
                <c:pt idx="28656">
                  <c:v>18209.0</c:v>
                </c:pt>
                <c:pt idx="28657">
                  <c:v>15467.0</c:v>
                </c:pt>
                <c:pt idx="28658">
                  <c:v>10244.0</c:v>
                </c:pt>
                <c:pt idx="28659">
                  <c:v>11395.0</c:v>
                </c:pt>
                <c:pt idx="28660">
                  <c:v>19191.0</c:v>
                </c:pt>
                <c:pt idx="28661">
                  <c:v>17745.0</c:v>
                </c:pt>
                <c:pt idx="28662">
                  <c:v>18897.0</c:v>
                </c:pt>
                <c:pt idx="28663">
                  <c:v>21225.0</c:v>
                </c:pt>
                <c:pt idx="28664">
                  <c:v>22158.0</c:v>
                </c:pt>
                <c:pt idx="28665">
                  <c:v>22383.0</c:v>
                </c:pt>
                <c:pt idx="28666">
                  <c:v>22695.0</c:v>
                </c:pt>
                <c:pt idx="28667">
                  <c:v>30703.0</c:v>
                </c:pt>
                <c:pt idx="28668">
                  <c:v>30800.0</c:v>
                </c:pt>
                <c:pt idx="28669">
                  <c:v>34400.0</c:v>
                </c:pt>
                <c:pt idx="28670">
                  <c:v>34795.0</c:v>
                </c:pt>
                <c:pt idx="28671">
                  <c:v>34195.0</c:v>
                </c:pt>
                <c:pt idx="28672">
                  <c:v>32234.0</c:v>
                </c:pt>
                <c:pt idx="28673">
                  <c:v>24436.0</c:v>
                </c:pt>
                <c:pt idx="28674">
                  <c:v>23941.0</c:v>
                </c:pt>
                <c:pt idx="28675">
                  <c:v>24286.0</c:v>
                </c:pt>
                <c:pt idx="28676">
                  <c:v>25042.0</c:v>
                </c:pt>
                <c:pt idx="28677">
                  <c:v>25450.0</c:v>
                </c:pt>
                <c:pt idx="28678">
                  <c:v>25762.0</c:v>
                </c:pt>
                <c:pt idx="28679">
                  <c:v>24629.0</c:v>
                </c:pt>
                <c:pt idx="28680">
                  <c:v>22542.0</c:v>
                </c:pt>
                <c:pt idx="28681">
                  <c:v>23082.0</c:v>
                </c:pt>
                <c:pt idx="28682">
                  <c:v>19476.0</c:v>
                </c:pt>
                <c:pt idx="28683">
                  <c:v>21420.0</c:v>
                </c:pt>
                <c:pt idx="28684">
                  <c:v>23211.0</c:v>
                </c:pt>
                <c:pt idx="28685">
                  <c:v>25723.0</c:v>
                </c:pt>
                <c:pt idx="28686">
                  <c:v>30893.0</c:v>
                </c:pt>
                <c:pt idx="28687">
                  <c:v>30321.0</c:v>
                </c:pt>
                <c:pt idx="28688">
                  <c:v>28109.0</c:v>
                </c:pt>
                <c:pt idx="28689">
                  <c:v>27180.0</c:v>
                </c:pt>
                <c:pt idx="28690">
                  <c:v>29399.0</c:v>
                </c:pt>
                <c:pt idx="28691">
                  <c:v>29335.0</c:v>
                </c:pt>
                <c:pt idx="28692">
                  <c:v>31107.0</c:v>
                </c:pt>
                <c:pt idx="28693">
                  <c:v>24122.0</c:v>
                </c:pt>
                <c:pt idx="28694">
                  <c:v>26485.0</c:v>
                </c:pt>
                <c:pt idx="28695">
                  <c:v>30901.0</c:v>
                </c:pt>
                <c:pt idx="28696">
                  <c:v>31202.0</c:v>
                </c:pt>
                <c:pt idx="28697">
                  <c:v>30611.0</c:v>
                </c:pt>
                <c:pt idx="28698">
                  <c:v>33109.0</c:v>
                </c:pt>
                <c:pt idx="28699">
                  <c:v>29075.0</c:v>
                </c:pt>
                <c:pt idx="28700">
                  <c:v>29740.0</c:v>
                </c:pt>
                <c:pt idx="28701">
                  <c:v>31804.0</c:v>
                </c:pt>
                <c:pt idx="28702">
                  <c:v>29496.0</c:v>
                </c:pt>
                <c:pt idx="28703">
                  <c:v>26148.0</c:v>
                </c:pt>
                <c:pt idx="28704">
                  <c:v>32388.0</c:v>
                </c:pt>
                <c:pt idx="28705">
                  <c:v>30549.0</c:v>
                </c:pt>
                <c:pt idx="28706">
                  <c:v>30528.0</c:v>
                </c:pt>
                <c:pt idx="28707">
                  <c:v>27445.0</c:v>
                </c:pt>
                <c:pt idx="28708">
                  <c:v>24049.0</c:v>
                </c:pt>
                <c:pt idx="28709">
                  <c:v>21619.0</c:v>
                </c:pt>
                <c:pt idx="28710">
                  <c:v>22010.0</c:v>
                </c:pt>
                <c:pt idx="28711">
                  <c:v>17201.0</c:v>
                </c:pt>
                <c:pt idx="28712">
                  <c:v>16515.0</c:v>
                </c:pt>
                <c:pt idx="28713">
                  <c:v>15546.0</c:v>
                </c:pt>
                <c:pt idx="28714">
                  <c:v>13342.0</c:v>
                </c:pt>
                <c:pt idx="28715">
                  <c:v>12974.0</c:v>
                </c:pt>
                <c:pt idx="28716">
                  <c:v>14511.0</c:v>
                </c:pt>
                <c:pt idx="28717">
                  <c:v>8134.0</c:v>
                </c:pt>
                <c:pt idx="28718">
                  <c:v>10813.0</c:v>
                </c:pt>
                <c:pt idx="28719">
                  <c:v>11254.0</c:v>
                </c:pt>
                <c:pt idx="28720">
                  <c:v>12189.0</c:v>
                </c:pt>
                <c:pt idx="28721">
                  <c:v>11230.0</c:v>
                </c:pt>
                <c:pt idx="28722">
                  <c:v>13540.0</c:v>
                </c:pt>
                <c:pt idx="28723">
                  <c:v>12189.0</c:v>
                </c:pt>
                <c:pt idx="28724">
                  <c:v>12812.0</c:v>
                </c:pt>
                <c:pt idx="28725">
                  <c:v>13690.0</c:v>
                </c:pt>
                <c:pt idx="28726">
                  <c:v>15442.0</c:v>
                </c:pt>
                <c:pt idx="28727">
                  <c:v>15877.0</c:v>
                </c:pt>
                <c:pt idx="28728">
                  <c:v>16086.0</c:v>
                </c:pt>
                <c:pt idx="28729">
                  <c:v>14145.0</c:v>
                </c:pt>
                <c:pt idx="28730">
                  <c:v>15021.0</c:v>
                </c:pt>
                <c:pt idx="28731">
                  <c:v>12553.0</c:v>
                </c:pt>
                <c:pt idx="28732">
                  <c:v>14894.0</c:v>
                </c:pt>
                <c:pt idx="28733">
                  <c:v>14654.0</c:v>
                </c:pt>
                <c:pt idx="28734">
                  <c:v>16769.0</c:v>
                </c:pt>
                <c:pt idx="28735">
                  <c:v>15913.0</c:v>
                </c:pt>
                <c:pt idx="28736">
                  <c:v>17275.0</c:v>
                </c:pt>
                <c:pt idx="28737">
                  <c:v>17063.0</c:v>
                </c:pt>
                <c:pt idx="28738">
                  <c:v>16869.0</c:v>
                </c:pt>
                <c:pt idx="28739">
                  <c:v>16781.0</c:v>
                </c:pt>
                <c:pt idx="28740">
                  <c:v>16142.0</c:v>
                </c:pt>
                <c:pt idx="28741">
                  <c:v>18717.0</c:v>
                </c:pt>
                <c:pt idx="28742">
                  <c:v>18941.0</c:v>
                </c:pt>
                <c:pt idx="28743">
                  <c:v>18989.0</c:v>
                </c:pt>
                <c:pt idx="28744">
                  <c:v>18997.0</c:v>
                </c:pt>
                <c:pt idx="28745">
                  <c:v>16204.0</c:v>
                </c:pt>
                <c:pt idx="28746">
                  <c:v>16205.0</c:v>
                </c:pt>
                <c:pt idx="28747">
                  <c:v>15293.0</c:v>
                </c:pt>
                <c:pt idx="28748">
                  <c:v>20636.0</c:v>
                </c:pt>
                <c:pt idx="28749">
                  <c:v>22042.0</c:v>
                </c:pt>
                <c:pt idx="28750">
                  <c:v>23920.0</c:v>
                </c:pt>
                <c:pt idx="28751">
                  <c:v>22745.0</c:v>
                </c:pt>
                <c:pt idx="28752">
                  <c:v>21697.0</c:v>
                </c:pt>
                <c:pt idx="28753">
                  <c:v>23449.0</c:v>
                </c:pt>
                <c:pt idx="28754">
                  <c:v>28287.0</c:v>
                </c:pt>
                <c:pt idx="28755">
                  <c:v>32155.0</c:v>
                </c:pt>
                <c:pt idx="28756">
                  <c:v>34987.0</c:v>
                </c:pt>
                <c:pt idx="28757">
                  <c:v>34574.0</c:v>
                </c:pt>
                <c:pt idx="28758">
                  <c:v>36742.0</c:v>
                </c:pt>
                <c:pt idx="28759">
                  <c:v>38178.0</c:v>
                </c:pt>
                <c:pt idx="28760">
                  <c:v>38963.0</c:v>
                </c:pt>
                <c:pt idx="28761">
                  <c:v>32063.0</c:v>
                </c:pt>
                <c:pt idx="28762">
                  <c:v>29073.0</c:v>
                </c:pt>
                <c:pt idx="28763">
                  <c:v>26652.0</c:v>
                </c:pt>
                <c:pt idx="28764">
                  <c:v>26693.0</c:v>
                </c:pt>
                <c:pt idx="28765">
                  <c:v>26126.0</c:v>
                </c:pt>
                <c:pt idx="28766">
                  <c:v>24593.0</c:v>
                </c:pt>
                <c:pt idx="28767">
                  <c:v>17195.0</c:v>
                </c:pt>
                <c:pt idx="28768">
                  <c:v>13726.0</c:v>
                </c:pt>
                <c:pt idx="28769">
                  <c:v>10486.0</c:v>
                </c:pt>
                <c:pt idx="28770">
                  <c:v>10299.0</c:v>
                </c:pt>
                <c:pt idx="28771">
                  <c:v>8334.0</c:v>
                </c:pt>
                <c:pt idx="28772">
                  <c:v>7522.0</c:v>
                </c:pt>
                <c:pt idx="28773">
                  <c:v>8302.0</c:v>
                </c:pt>
                <c:pt idx="28774">
                  <c:v>10837.0</c:v>
                </c:pt>
                <c:pt idx="28775">
                  <c:v>11329.0</c:v>
                </c:pt>
                <c:pt idx="28776">
                  <c:v>11980.0</c:v>
                </c:pt>
                <c:pt idx="28777">
                  <c:v>19263.0</c:v>
                </c:pt>
                <c:pt idx="28778">
                  <c:v>20041.0</c:v>
                </c:pt>
                <c:pt idx="28779">
                  <c:v>21442.0</c:v>
                </c:pt>
                <c:pt idx="28780">
                  <c:v>22255.0</c:v>
                </c:pt>
                <c:pt idx="28781">
                  <c:v>21620.0</c:v>
                </c:pt>
                <c:pt idx="28782">
                  <c:v>22231.0</c:v>
                </c:pt>
                <c:pt idx="28783">
                  <c:v>23683.0</c:v>
                </c:pt>
                <c:pt idx="28784">
                  <c:v>25360.0</c:v>
                </c:pt>
                <c:pt idx="28785">
                  <c:v>24616.0</c:v>
                </c:pt>
                <c:pt idx="28786">
                  <c:v>22408.0</c:v>
                </c:pt>
                <c:pt idx="28787">
                  <c:v>19733.0</c:v>
                </c:pt>
                <c:pt idx="28788">
                  <c:v>21246.0</c:v>
                </c:pt>
                <c:pt idx="28789">
                  <c:v>29586.0</c:v>
                </c:pt>
                <c:pt idx="28790">
                  <c:v>22999.0</c:v>
                </c:pt>
                <c:pt idx="28791">
                  <c:v>22765.0</c:v>
                </c:pt>
                <c:pt idx="28792">
                  <c:v>23560.0</c:v>
                </c:pt>
                <c:pt idx="28793">
                  <c:v>25099.0</c:v>
                </c:pt>
                <c:pt idx="28794">
                  <c:v>26788.0</c:v>
                </c:pt>
                <c:pt idx="28795">
                  <c:v>27044.0</c:v>
                </c:pt>
                <c:pt idx="28796">
                  <c:v>28029.0</c:v>
                </c:pt>
                <c:pt idx="28797">
                  <c:v>27333.0</c:v>
                </c:pt>
                <c:pt idx="28798">
                  <c:v>27152.0</c:v>
                </c:pt>
                <c:pt idx="28799">
                  <c:v>27321.0</c:v>
                </c:pt>
                <c:pt idx="28800">
                  <c:v>30410.0</c:v>
                </c:pt>
                <c:pt idx="28801">
                  <c:v>29870.0</c:v>
                </c:pt>
                <c:pt idx="28802">
                  <c:v>20892.0</c:v>
                </c:pt>
                <c:pt idx="28803">
                  <c:v>20358.0</c:v>
                </c:pt>
                <c:pt idx="28804">
                  <c:v>23449.0</c:v>
                </c:pt>
                <c:pt idx="28805">
                  <c:v>22293.0</c:v>
                </c:pt>
                <c:pt idx="28806">
                  <c:v>20601.0</c:v>
                </c:pt>
                <c:pt idx="28807">
                  <c:v>18896.0</c:v>
                </c:pt>
                <c:pt idx="28808">
                  <c:v>18194.0</c:v>
                </c:pt>
                <c:pt idx="28809">
                  <c:v>16177.0</c:v>
                </c:pt>
                <c:pt idx="28810">
                  <c:v>14965.0</c:v>
                </c:pt>
                <c:pt idx="28811">
                  <c:v>15777.0</c:v>
                </c:pt>
                <c:pt idx="28812">
                  <c:v>16641.0</c:v>
                </c:pt>
                <c:pt idx="28813">
                  <c:v>16361.0</c:v>
                </c:pt>
                <c:pt idx="28814">
                  <c:v>15365.0</c:v>
                </c:pt>
                <c:pt idx="28815">
                  <c:v>21127.0</c:v>
                </c:pt>
                <c:pt idx="28816">
                  <c:v>21285.0</c:v>
                </c:pt>
                <c:pt idx="28817">
                  <c:v>17928.0</c:v>
                </c:pt>
                <c:pt idx="28818">
                  <c:v>16648.0</c:v>
                </c:pt>
                <c:pt idx="28819">
                  <c:v>16402.0</c:v>
                </c:pt>
                <c:pt idx="28820">
                  <c:v>17314.0</c:v>
                </c:pt>
                <c:pt idx="28821">
                  <c:v>16693.0</c:v>
                </c:pt>
                <c:pt idx="28822">
                  <c:v>16528.0</c:v>
                </c:pt>
                <c:pt idx="28823">
                  <c:v>16331.0</c:v>
                </c:pt>
                <c:pt idx="28824">
                  <c:v>16353.0</c:v>
                </c:pt>
                <c:pt idx="28825">
                  <c:v>16801.0</c:v>
                </c:pt>
                <c:pt idx="28826">
                  <c:v>14748.0</c:v>
                </c:pt>
                <c:pt idx="28827">
                  <c:v>15972.0</c:v>
                </c:pt>
                <c:pt idx="28828">
                  <c:v>10901.0</c:v>
                </c:pt>
                <c:pt idx="28829">
                  <c:v>12444.0</c:v>
                </c:pt>
                <c:pt idx="28830">
                  <c:v>12501.0</c:v>
                </c:pt>
                <c:pt idx="28831">
                  <c:v>12969.0</c:v>
                </c:pt>
                <c:pt idx="28832">
                  <c:v>18024.0</c:v>
                </c:pt>
                <c:pt idx="28833">
                  <c:v>21576.0</c:v>
                </c:pt>
                <c:pt idx="28834">
                  <c:v>22643.0</c:v>
                </c:pt>
                <c:pt idx="28835">
                  <c:v>22643.0</c:v>
                </c:pt>
                <c:pt idx="28836">
                  <c:v>23573.0</c:v>
                </c:pt>
                <c:pt idx="28837">
                  <c:v>25496.0</c:v>
                </c:pt>
                <c:pt idx="28838">
                  <c:v>25783.0</c:v>
                </c:pt>
                <c:pt idx="28839">
                  <c:v>25588.0</c:v>
                </c:pt>
                <c:pt idx="28840">
                  <c:v>25927.0</c:v>
                </c:pt>
                <c:pt idx="28841">
                  <c:v>29195.0</c:v>
                </c:pt>
                <c:pt idx="28842">
                  <c:v>31718.0</c:v>
                </c:pt>
                <c:pt idx="28843">
                  <c:v>32805.0</c:v>
                </c:pt>
                <c:pt idx="28844">
                  <c:v>33737.0</c:v>
                </c:pt>
                <c:pt idx="28845">
                  <c:v>27953.0</c:v>
                </c:pt>
                <c:pt idx="28846">
                  <c:v>23888.0</c:v>
                </c:pt>
                <c:pt idx="28847">
                  <c:v>23978.0</c:v>
                </c:pt>
                <c:pt idx="28848">
                  <c:v>23816.0</c:v>
                </c:pt>
                <c:pt idx="28849">
                  <c:v>25528.0</c:v>
                </c:pt>
                <c:pt idx="28850">
                  <c:v>24340.0</c:v>
                </c:pt>
                <c:pt idx="28851">
                  <c:v>23587.0</c:v>
                </c:pt>
                <c:pt idx="28852">
                  <c:v>24674.0</c:v>
                </c:pt>
                <c:pt idx="28853">
                  <c:v>23867.0</c:v>
                </c:pt>
                <c:pt idx="28854">
                  <c:v>19996.0</c:v>
                </c:pt>
                <c:pt idx="28855">
                  <c:v>17113.0</c:v>
                </c:pt>
                <c:pt idx="28856">
                  <c:v>16126.0</c:v>
                </c:pt>
                <c:pt idx="28857">
                  <c:v>18539.0</c:v>
                </c:pt>
                <c:pt idx="28858">
                  <c:v>20834.0</c:v>
                </c:pt>
                <c:pt idx="28859">
                  <c:v>19940.0</c:v>
                </c:pt>
                <c:pt idx="28860">
                  <c:v>19124.0</c:v>
                </c:pt>
                <c:pt idx="28861">
                  <c:v>19407.0</c:v>
                </c:pt>
                <c:pt idx="28862">
                  <c:v>17609.0</c:v>
                </c:pt>
                <c:pt idx="28863">
                  <c:v>18245.0</c:v>
                </c:pt>
                <c:pt idx="28864">
                  <c:v>19799.0</c:v>
                </c:pt>
                <c:pt idx="28865">
                  <c:v>18718.0</c:v>
                </c:pt>
                <c:pt idx="28866">
                  <c:v>19777.0</c:v>
                </c:pt>
                <c:pt idx="28867">
                  <c:v>23017.0</c:v>
                </c:pt>
                <c:pt idx="28868">
                  <c:v>25660.0</c:v>
                </c:pt>
                <c:pt idx="28869">
                  <c:v>25308.0</c:v>
                </c:pt>
                <c:pt idx="28870">
                  <c:v>21545.0</c:v>
                </c:pt>
                <c:pt idx="28871">
                  <c:v>24470.0</c:v>
                </c:pt>
                <c:pt idx="28872">
                  <c:v>27293.0</c:v>
                </c:pt>
                <c:pt idx="28873">
                  <c:v>29855.0</c:v>
                </c:pt>
                <c:pt idx="28874">
                  <c:v>37804.0</c:v>
                </c:pt>
                <c:pt idx="28875">
                  <c:v>39594.0</c:v>
                </c:pt>
                <c:pt idx="28876">
                  <c:v>43438.0</c:v>
                </c:pt>
                <c:pt idx="28877">
                  <c:v>48936.0</c:v>
                </c:pt>
                <c:pt idx="28878">
                  <c:v>48746.0</c:v>
                </c:pt>
                <c:pt idx="28879">
                  <c:v>48788.0</c:v>
                </c:pt>
                <c:pt idx="28880">
                  <c:v>46214.0</c:v>
                </c:pt>
                <c:pt idx="28881">
                  <c:v>42764.0</c:v>
                </c:pt>
                <c:pt idx="28882">
                  <c:v>43484.0</c:v>
                </c:pt>
                <c:pt idx="28883">
                  <c:v>48356.0</c:v>
                </c:pt>
                <c:pt idx="28884">
                  <c:v>47631.0</c:v>
                </c:pt>
                <c:pt idx="28885">
                  <c:v>45006.0</c:v>
                </c:pt>
                <c:pt idx="28886">
                  <c:v>41738.0</c:v>
                </c:pt>
                <c:pt idx="28887">
                  <c:v>34937.0</c:v>
                </c:pt>
                <c:pt idx="28888">
                  <c:v>32288.0</c:v>
                </c:pt>
                <c:pt idx="28889">
                  <c:v>25951.0</c:v>
                </c:pt>
                <c:pt idx="28890">
                  <c:v>17572.0</c:v>
                </c:pt>
                <c:pt idx="28891">
                  <c:v>17804.0</c:v>
                </c:pt>
                <c:pt idx="28892">
                  <c:v>16159.0</c:v>
                </c:pt>
                <c:pt idx="28893">
                  <c:v>19327.0</c:v>
                </c:pt>
                <c:pt idx="28894">
                  <c:v>18702.0</c:v>
                </c:pt>
                <c:pt idx="28895">
                  <c:v>21402.0</c:v>
                </c:pt>
                <c:pt idx="28896">
                  <c:v>18690.0</c:v>
                </c:pt>
                <c:pt idx="28897">
                  <c:v>17262.0</c:v>
                </c:pt>
                <c:pt idx="28898">
                  <c:v>17704.0</c:v>
                </c:pt>
                <c:pt idx="28899">
                  <c:v>24792.0</c:v>
                </c:pt>
                <c:pt idx="28900">
                  <c:v>23268.0</c:v>
                </c:pt>
                <c:pt idx="28901">
                  <c:v>24108.0</c:v>
                </c:pt>
                <c:pt idx="28902">
                  <c:v>23917.0</c:v>
                </c:pt>
                <c:pt idx="28903">
                  <c:v>23710.0</c:v>
                </c:pt>
                <c:pt idx="28904">
                  <c:v>27558.0</c:v>
                </c:pt>
                <c:pt idx="28905">
                  <c:v>27181.0</c:v>
                </c:pt>
                <c:pt idx="28906">
                  <c:v>23507.0</c:v>
                </c:pt>
                <c:pt idx="28907">
                  <c:v>24204.0</c:v>
                </c:pt>
                <c:pt idx="28908">
                  <c:v>21837.0</c:v>
                </c:pt>
                <c:pt idx="28909">
                  <c:v>20004.0</c:v>
                </c:pt>
                <c:pt idx="28910">
                  <c:v>17265.0</c:v>
                </c:pt>
                <c:pt idx="28911">
                  <c:v>18152.0</c:v>
                </c:pt>
                <c:pt idx="28912">
                  <c:v>13900.0</c:v>
                </c:pt>
                <c:pt idx="28913">
                  <c:v>14815.0</c:v>
                </c:pt>
                <c:pt idx="28914">
                  <c:v>14019.0</c:v>
                </c:pt>
                <c:pt idx="28915">
                  <c:v>14283.0</c:v>
                </c:pt>
                <c:pt idx="28916">
                  <c:v>18121.0</c:v>
                </c:pt>
                <c:pt idx="28917">
                  <c:v>14227.0</c:v>
                </c:pt>
                <c:pt idx="28918">
                  <c:v>15031.0</c:v>
                </c:pt>
                <c:pt idx="28919">
                  <c:v>16429.0</c:v>
                </c:pt>
                <c:pt idx="28920">
                  <c:v>17125.0</c:v>
                </c:pt>
                <c:pt idx="28921">
                  <c:v>16877.0</c:v>
                </c:pt>
                <c:pt idx="28922">
                  <c:v>17622.0</c:v>
                </c:pt>
                <c:pt idx="28923">
                  <c:v>17394.0</c:v>
                </c:pt>
                <c:pt idx="28924">
                  <c:v>16962.0</c:v>
                </c:pt>
                <c:pt idx="28925">
                  <c:v>18771.0</c:v>
                </c:pt>
                <c:pt idx="28926">
                  <c:v>18844.0</c:v>
                </c:pt>
                <c:pt idx="28927">
                  <c:v>18841.0</c:v>
                </c:pt>
                <c:pt idx="28928">
                  <c:v>27676.0</c:v>
                </c:pt>
                <c:pt idx="28929">
                  <c:v>24952.0</c:v>
                </c:pt>
                <c:pt idx="28930">
                  <c:v>24777.0</c:v>
                </c:pt>
                <c:pt idx="28931">
                  <c:v>25107.0</c:v>
                </c:pt>
                <c:pt idx="28932">
                  <c:v>26584.0</c:v>
                </c:pt>
                <c:pt idx="28933">
                  <c:v>25711.0</c:v>
                </c:pt>
                <c:pt idx="28934">
                  <c:v>26862.0</c:v>
                </c:pt>
                <c:pt idx="28935">
                  <c:v>28937.0</c:v>
                </c:pt>
                <c:pt idx="28936">
                  <c:v>31440.0</c:v>
                </c:pt>
                <c:pt idx="28937">
                  <c:v>38104.0</c:v>
                </c:pt>
                <c:pt idx="28938">
                  <c:v>34620.0</c:v>
                </c:pt>
                <c:pt idx="28939">
                  <c:v>37148.0</c:v>
                </c:pt>
                <c:pt idx="28940">
                  <c:v>37823.0</c:v>
                </c:pt>
                <c:pt idx="28941">
                  <c:v>29000.0</c:v>
                </c:pt>
                <c:pt idx="28942">
                  <c:v>33748.0</c:v>
                </c:pt>
                <c:pt idx="28943">
                  <c:v>49476.0</c:v>
                </c:pt>
                <c:pt idx="28944">
                  <c:v>52251.0</c:v>
                </c:pt>
                <c:pt idx="28945">
                  <c:v>50487.0</c:v>
                </c:pt>
                <c:pt idx="28946">
                  <c:v>49895.0</c:v>
                </c:pt>
                <c:pt idx="28947">
                  <c:v>47770.0</c:v>
                </c:pt>
                <c:pt idx="28948">
                  <c:v>46502.0</c:v>
                </c:pt>
                <c:pt idx="28949">
                  <c:v>43987.0</c:v>
                </c:pt>
                <c:pt idx="28950">
                  <c:v>46372.0</c:v>
                </c:pt>
                <c:pt idx="28951">
                  <c:v>45629.0</c:v>
                </c:pt>
                <c:pt idx="28952">
                  <c:v>43430.0</c:v>
                </c:pt>
                <c:pt idx="28953">
                  <c:v>43713.0</c:v>
                </c:pt>
                <c:pt idx="28954">
                  <c:v>43958.0</c:v>
                </c:pt>
                <c:pt idx="28955">
                  <c:v>38163.0</c:v>
                </c:pt>
                <c:pt idx="28956">
                  <c:v>25619.0</c:v>
                </c:pt>
                <c:pt idx="28957">
                  <c:v>23154.0</c:v>
                </c:pt>
                <c:pt idx="28958">
                  <c:v>21714.0</c:v>
                </c:pt>
                <c:pt idx="28959">
                  <c:v>22107.0</c:v>
                </c:pt>
                <c:pt idx="28960">
                  <c:v>24188.0</c:v>
                </c:pt>
                <c:pt idx="28961">
                  <c:v>23080.0</c:v>
                </c:pt>
                <c:pt idx="28962">
                  <c:v>24956.0</c:v>
                </c:pt>
                <c:pt idx="28963">
                  <c:v>15875.0</c:v>
                </c:pt>
                <c:pt idx="28964">
                  <c:v>15899.0</c:v>
                </c:pt>
                <c:pt idx="28965">
                  <c:v>20802.0</c:v>
                </c:pt>
                <c:pt idx="28966">
                  <c:v>19743.0</c:v>
                </c:pt>
                <c:pt idx="28967">
                  <c:v>20277.0</c:v>
                </c:pt>
                <c:pt idx="28968">
                  <c:v>20169.0</c:v>
                </c:pt>
                <c:pt idx="28969">
                  <c:v>16904.0</c:v>
                </c:pt>
                <c:pt idx="28970">
                  <c:v>15520.0</c:v>
                </c:pt>
                <c:pt idx="28971">
                  <c:v>18089.0</c:v>
                </c:pt>
                <c:pt idx="28972">
                  <c:v>18232.0</c:v>
                </c:pt>
                <c:pt idx="28973">
                  <c:v>16728.0</c:v>
                </c:pt>
                <c:pt idx="28974">
                  <c:v>16987.0</c:v>
                </c:pt>
                <c:pt idx="28975">
                  <c:v>17048.0</c:v>
                </c:pt>
                <c:pt idx="28976">
                  <c:v>16348.0</c:v>
                </c:pt>
                <c:pt idx="28977">
                  <c:v>17212.0</c:v>
                </c:pt>
                <c:pt idx="28978">
                  <c:v>13332.0</c:v>
                </c:pt>
                <c:pt idx="28979">
                  <c:v>13380.0</c:v>
                </c:pt>
                <c:pt idx="28980">
                  <c:v>12841.0</c:v>
                </c:pt>
                <c:pt idx="28981">
                  <c:v>15825.0</c:v>
                </c:pt>
                <c:pt idx="28982">
                  <c:v>15551.0</c:v>
                </c:pt>
                <c:pt idx="28983">
                  <c:v>15463.0</c:v>
                </c:pt>
                <c:pt idx="28984">
                  <c:v>13057.0</c:v>
                </c:pt>
                <c:pt idx="28985">
                  <c:v>14336.0</c:v>
                </c:pt>
                <c:pt idx="28986">
                  <c:v>16301.0</c:v>
                </c:pt>
                <c:pt idx="28987">
                  <c:v>17689.0</c:v>
                </c:pt>
                <c:pt idx="28988">
                  <c:v>16345.0</c:v>
                </c:pt>
                <c:pt idx="28989">
                  <c:v>16142.0</c:v>
                </c:pt>
                <c:pt idx="28990">
                  <c:v>14697.0</c:v>
                </c:pt>
                <c:pt idx="28991">
                  <c:v>16120.0</c:v>
                </c:pt>
                <c:pt idx="28992">
                  <c:v>15956.0</c:v>
                </c:pt>
                <c:pt idx="28993">
                  <c:v>16673.0</c:v>
                </c:pt>
                <c:pt idx="28994">
                  <c:v>13912.0</c:v>
                </c:pt>
                <c:pt idx="28995">
                  <c:v>16762.0</c:v>
                </c:pt>
                <c:pt idx="28996">
                  <c:v>19684.0</c:v>
                </c:pt>
                <c:pt idx="28997">
                  <c:v>26594.0</c:v>
                </c:pt>
                <c:pt idx="28998">
                  <c:v>25220.0</c:v>
                </c:pt>
                <c:pt idx="28999">
                  <c:v>24524.0</c:v>
                </c:pt>
                <c:pt idx="29000">
                  <c:v>21994.0</c:v>
                </c:pt>
                <c:pt idx="29001">
                  <c:v>21793.0</c:v>
                </c:pt>
                <c:pt idx="29002">
                  <c:v>25593.0</c:v>
                </c:pt>
                <c:pt idx="29003">
                  <c:v>25977.0</c:v>
                </c:pt>
                <c:pt idx="29004">
                  <c:v>25866.0</c:v>
                </c:pt>
                <c:pt idx="29005">
                  <c:v>27317.0</c:v>
                </c:pt>
                <c:pt idx="29006">
                  <c:v>27904.0</c:v>
                </c:pt>
                <c:pt idx="29007">
                  <c:v>28077.0</c:v>
                </c:pt>
                <c:pt idx="29008">
                  <c:v>26546.0</c:v>
                </c:pt>
                <c:pt idx="29009">
                  <c:v>23826.0</c:v>
                </c:pt>
                <c:pt idx="29010">
                  <c:v>18042.0</c:v>
                </c:pt>
                <c:pt idx="29011">
                  <c:v>17889.0</c:v>
                </c:pt>
                <c:pt idx="29012">
                  <c:v>16857.0</c:v>
                </c:pt>
                <c:pt idx="29013">
                  <c:v>17687.0</c:v>
                </c:pt>
                <c:pt idx="29014">
                  <c:v>19952.0</c:v>
                </c:pt>
                <c:pt idx="29015">
                  <c:v>16936.0</c:v>
                </c:pt>
                <c:pt idx="29016">
                  <c:v>18016.0</c:v>
                </c:pt>
                <c:pt idx="29017">
                  <c:v>15649.0</c:v>
                </c:pt>
                <c:pt idx="29018">
                  <c:v>14410.0</c:v>
                </c:pt>
                <c:pt idx="29019">
                  <c:v>13206.0</c:v>
                </c:pt>
                <c:pt idx="29020">
                  <c:v>13595.0</c:v>
                </c:pt>
                <c:pt idx="29021">
                  <c:v>12503.0</c:v>
                </c:pt>
                <c:pt idx="29022">
                  <c:v>13039.0</c:v>
                </c:pt>
                <c:pt idx="29023">
                  <c:v>12159.0</c:v>
                </c:pt>
                <c:pt idx="29024">
                  <c:v>15283.0</c:v>
                </c:pt>
                <c:pt idx="29025">
                  <c:v>16693.0</c:v>
                </c:pt>
                <c:pt idx="29026">
                  <c:v>16239.0</c:v>
                </c:pt>
                <c:pt idx="29027">
                  <c:v>14658.0</c:v>
                </c:pt>
                <c:pt idx="29028">
                  <c:v>14442.0</c:v>
                </c:pt>
                <c:pt idx="29029">
                  <c:v>13095.0</c:v>
                </c:pt>
                <c:pt idx="29030">
                  <c:v>12450.0</c:v>
                </c:pt>
                <c:pt idx="29031">
                  <c:v>13271.0</c:v>
                </c:pt>
                <c:pt idx="29032">
                  <c:v>15583.0</c:v>
                </c:pt>
                <c:pt idx="29033">
                  <c:v>15194.0</c:v>
                </c:pt>
                <c:pt idx="29034">
                  <c:v>19422.0</c:v>
                </c:pt>
                <c:pt idx="29035">
                  <c:v>20705.0</c:v>
                </c:pt>
                <c:pt idx="29036">
                  <c:v>20865.0</c:v>
                </c:pt>
                <c:pt idx="29037">
                  <c:v>18873.0</c:v>
                </c:pt>
                <c:pt idx="29038">
                  <c:v>17359.0</c:v>
                </c:pt>
                <c:pt idx="29039">
                  <c:v>17159.0</c:v>
                </c:pt>
                <c:pt idx="29040">
                  <c:v>16764.0</c:v>
                </c:pt>
                <c:pt idx="29041">
                  <c:v>17635.0</c:v>
                </c:pt>
                <c:pt idx="29042">
                  <c:v>18873.0</c:v>
                </c:pt>
                <c:pt idx="29043">
                  <c:v>19910.0</c:v>
                </c:pt>
                <c:pt idx="29044">
                  <c:v>19574.0</c:v>
                </c:pt>
                <c:pt idx="29045">
                  <c:v>18274.0</c:v>
                </c:pt>
                <c:pt idx="29046">
                  <c:v>20214.0</c:v>
                </c:pt>
                <c:pt idx="29047">
                  <c:v>19479.0</c:v>
                </c:pt>
                <c:pt idx="29048">
                  <c:v>19084.0</c:v>
                </c:pt>
                <c:pt idx="29049">
                  <c:v>23814.0</c:v>
                </c:pt>
                <c:pt idx="29050">
                  <c:v>25677.0</c:v>
                </c:pt>
                <c:pt idx="29051">
                  <c:v>25733.0</c:v>
                </c:pt>
                <c:pt idx="29052">
                  <c:v>25963.0</c:v>
                </c:pt>
                <c:pt idx="29053">
                  <c:v>25702.0</c:v>
                </c:pt>
                <c:pt idx="29054">
                  <c:v>28618.0</c:v>
                </c:pt>
                <c:pt idx="29055">
                  <c:v>28471.0</c:v>
                </c:pt>
                <c:pt idx="29056">
                  <c:v>28349.0</c:v>
                </c:pt>
                <c:pt idx="29057">
                  <c:v>27864.0</c:v>
                </c:pt>
                <c:pt idx="29058">
                  <c:v>26592.0</c:v>
                </c:pt>
                <c:pt idx="29059">
                  <c:v>26323.0</c:v>
                </c:pt>
                <c:pt idx="29060">
                  <c:v>23758.0</c:v>
                </c:pt>
                <c:pt idx="29061">
                  <c:v>25876.0</c:v>
                </c:pt>
                <c:pt idx="29062">
                  <c:v>22901.0</c:v>
                </c:pt>
                <c:pt idx="29063">
                  <c:v>20929.0</c:v>
                </c:pt>
                <c:pt idx="29064">
                  <c:v>24512.0</c:v>
                </c:pt>
                <c:pt idx="29065">
                  <c:v>24269.0</c:v>
                </c:pt>
                <c:pt idx="29066">
                  <c:v>24832.0</c:v>
                </c:pt>
                <c:pt idx="29067">
                  <c:v>21496.0</c:v>
                </c:pt>
                <c:pt idx="29068">
                  <c:v>22157.0</c:v>
                </c:pt>
                <c:pt idx="29069">
                  <c:v>21869.0</c:v>
                </c:pt>
                <c:pt idx="29070">
                  <c:v>24340.0</c:v>
                </c:pt>
                <c:pt idx="29071">
                  <c:v>25793.0</c:v>
                </c:pt>
                <c:pt idx="29072">
                  <c:v>25426.0</c:v>
                </c:pt>
                <c:pt idx="29073">
                  <c:v>27687.0</c:v>
                </c:pt>
                <c:pt idx="29074">
                  <c:v>24975.0</c:v>
                </c:pt>
                <c:pt idx="29075">
                  <c:v>23643.0</c:v>
                </c:pt>
                <c:pt idx="29076">
                  <c:v>25208.0</c:v>
                </c:pt>
                <c:pt idx="29077">
                  <c:v>21079.0</c:v>
                </c:pt>
                <c:pt idx="29078">
                  <c:v>21523.0</c:v>
                </c:pt>
                <c:pt idx="29079">
                  <c:v>21592.0</c:v>
                </c:pt>
                <c:pt idx="29080">
                  <c:v>22376.0</c:v>
                </c:pt>
                <c:pt idx="29081">
                  <c:v>23787.0</c:v>
                </c:pt>
                <c:pt idx="29082">
                  <c:v>23108.0</c:v>
                </c:pt>
                <c:pt idx="29083">
                  <c:v>24666.0</c:v>
                </c:pt>
                <c:pt idx="29084">
                  <c:v>24833.0</c:v>
                </c:pt>
                <c:pt idx="29085">
                  <c:v>23478.0</c:v>
                </c:pt>
                <c:pt idx="29086">
                  <c:v>24001.0</c:v>
                </c:pt>
                <c:pt idx="29087">
                  <c:v>23206.0</c:v>
                </c:pt>
                <c:pt idx="29088">
                  <c:v>22718.0</c:v>
                </c:pt>
                <c:pt idx="29089">
                  <c:v>24697.0</c:v>
                </c:pt>
                <c:pt idx="29090">
                  <c:v>31550.0</c:v>
                </c:pt>
                <c:pt idx="29091">
                  <c:v>35938.0</c:v>
                </c:pt>
                <c:pt idx="29092">
                  <c:v>36233.0</c:v>
                </c:pt>
                <c:pt idx="29093">
                  <c:v>34889.0</c:v>
                </c:pt>
                <c:pt idx="29094">
                  <c:v>32389.0</c:v>
                </c:pt>
                <c:pt idx="29095">
                  <c:v>32281.0</c:v>
                </c:pt>
                <c:pt idx="29096">
                  <c:v>28147.0</c:v>
                </c:pt>
                <c:pt idx="29097">
                  <c:v>26500.0</c:v>
                </c:pt>
                <c:pt idx="29098">
                  <c:v>30319.0</c:v>
                </c:pt>
                <c:pt idx="29099">
                  <c:v>26380.0</c:v>
                </c:pt>
                <c:pt idx="29100">
                  <c:v>25963.0</c:v>
                </c:pt>
                <c:pt idx="29101">
                  <c:v>27755.0</c:v>
                </c:pt>
                <c:pt idx="29102">
                  <c:v>23612.0</c:v>
                </c:pt>
                <c:pt idx="29103">
                  <c:v>19432.0</c:v>
                </c:pt>
                <c:pt idx="29104">
                  <c:v>15229.0</c:v>
                </c:pt>
                <c:pt idx="29105">
                  <c:v>20139.0</c:v>
                </c:pt>
                <c:pt idx="29106">
                  <c:v>20447.0</c:v>
                </c:pt>
                <c:pt idx="29107">
                  <c:v>23606.0</c:v>
                </c:pt>
                <c:pt idx="29108">
                  <c:v>24346.0</c:v>
                </c:pt>
                <c:pt idx="29109">
                  <c:v>25830.0</c:v>
                </c:pt>
                <c:pt idx="29110">
                  <c:v>25980.0</c:v>
                </c:pt>
                <c:pt idx="29111">
                  <c:v>24059.0</c:v>
                </c:pt>
                <c:pt idx="29112">
                  <c:v>24243.0</c:v>
                </c:pt>
                <c:pt idx="29113">
                  <c:v>25468.0</c:v>
                </c:pt>
                <c:pt idx="29114">
                  <c:v>23757.0</c:v>
                </c:pt>
                <c:pt idx="29115">
                  <c:v>24617.0</c:v>
                </c:pt>
                <c:pt idx="29116">
                  <c:v>22485.0</c:v>
                </c:pt>
                <c:pt idx="29117">
                  <c:v>24141.0</c:v>
                </c:pt>
                <c:pt idx="29118">
                  <c:v>19903.0</c:v>
                </c:pt>
                <c:pt idx="29119">
                  <c:v>21583.0</c:v>
                </c:pt>
                <c:pt idx="29120">
                  <c:v>18601.0</c:v>
                </c:pt>
                <c:pt idx="29121">
                  <c:v>19625.0</c:v>
                </c:pt>
                <c:pt idx="29122">
                  <c:v>24050.0</c:v>
                </c:pt>
                <c:pt idx="29123">
                  <c:v>26066.0</c:v>
                </c:pt>
                <c:pt idx="29124">
                  <c:v>25358.0</c:v>
                </c:pt>
                <c:pt idx="29125">
                  <c:v>31854.0</c:v>
                </c:pt>
                <c:pt idx="29126">
                  <c:v>30549.0</c:v>
                </c:pt>
                <c:pt idx="29127">
                  <c:v>31933.0</c:v>
                </c:pt>
                <c:pt idx="29128">
                  <c:v>33157.0</c:v>
                </c:pt>
                <c:pt idx="29129">
                  <c:v>34885.0</c:v>
                </c:pt>
                <c:pt idx="29130">
                  <c:v>33840.0</c:v>
                </c:pt>
                <c:pt idx="29131">
                  <c:v>32336.0</c:v>
                </c:pt>
                <c:pt idx="29132">
                  <c:v>33841.0</c:v>
                </c:pt>
                <c:pt idx="29133">
                  <c:v>36156.0</c:v>
                </c:pt>
                <c:pt idx="29134">
                  <c:v>37148.0</c:v>
                </c:pt>
                <c:pt idx="29135">
                  <c:v>33360.0</c:v>
                </c:pt>
                <c:pt idx="29136">
                  <c:v>32218.0</c:v>
                </c:pt>
                <c:pt idx="29137">
                  <c:v>30991.0</c:v>
                </c:pt>
                <c:pt idx="29138">
                  <c:v>25001.0</c:v>
                </c:pt>
                <c:pt idx="29139">
                  <c:v>26702.0</c:v>
                </c:pt>
                <c:pt idx="29140">
                  <c:v>28916.0</c:v>
                </c:pt>
                <c:pt idx="29141">
                  <c:v>26440.0</c:v>
                </c:pt>
                <c:pt idx="29142">
                  <c:v>27096.0</c:v>
                </c:pt>
                <c:pt idx="29143">
                  <c:v>27295.0</c:v>
                </c:pt>
                <c:pt idx="29144">
                  <c:v>27821.0</c:v>
                </c:pt>
                <c:pt idx="29145">
                  <c:v>25499.0</c:v>
                </c:pt>
                <c:pt idx="29146">
                  <c:v>23646.0</c:v>
                </c:pt>
                <c:pt idx="29147">
                  <c:v>21022.0</c:v>
                </c:pt>
                <c:pt idx="29148">
                  <c:v>20917.0</c:v>
                </c:pt>
                <c:pt idx="29149">
                  <c:v>20743.0</c:v>
                </c:pt>
                <c:pt idx="29150">
                  <c:v>21071.0</c:v>
                </c:pt>
                <c:pt idx="29151">
                  <c:v>20341.0</c:v>
                </c:pt>
                <c:pt idx="29152">
                  <c:v>18769.0</c:v>
                </c:pt>
                <c:pt idx="29153">
                  <c:v>15355.0</c:v>
                </c:pt>
                <c:pt idx="29154">
                  <c:v>16788.0</c:v>
                </c:pt>
                <c:pt idx="29155">
                  <c:v>14007.0</c:v>
                </c:pt>
                <c:pt idx="29156">
                  <c:v>12535.0</c:v>
                </c:pt>
                <c:pt idx="29157">
                  <c:v>13513.0</c:v>
                </c:pt>
                <c:pt idx="29158">
                  <c:v>11722.0</c:v>
                </c:pt>
                <c:pt idx="29159">
                  <c:v>10810.0</c:v>
                </c:pt>
                <c:pt idx="29160">
                  <c:v>10273.0</c:v>
                </c:pt>
                <c:pt idx="29161">
                  <c:v>8794.0</c:v>
                </c:pt>
                <c:pt idx="29162">
                  <c:v>7824.0</c:v>
                </c:pt>
                <c:pt idx="29163">
                  <c:v>8307.0</c:v>
                </c:pt>
                <c:pt idx="29164">
                  <c:v>13635.0</c:v>
                </c:pt>
                <c:pt idx="29165">
                  <c:v>14226.0</c:v>
                </c:pt>
                <c:pt idx="29166">
                  <c:v>13408.0</c:v>
                </c:pt>
                <c:pt idx="29167">
                  <c:v>14023.0</c:v>
                </c:pt>
                <c:pt idx="29168">
                  <c:v>18875.0</c:v>
                </c:pt>
                <c:pt idx="29169">
                  <c:v>21353.0</c:v>
                </c:pt>
                <c:pt idx="29170">
                  <c:v>19511.0</c:v>
                </c:pt>
                <c:pt idx="29171">
                  <c:v>19731.0</c:v>
                </c:pt>
                <c:pt idx="29172">
                  <c:v>19812.0</c:v>
                </c:pt>
                <c:pt idx="29173">
                  <c:v>20094.0</c:v>
                </c:pt>
                <c:pt idx="29174">
                  <c:v>19502.0</c:v>
                </c:pt>
                <c:pt idx="29175">
                  <c:v>19478.0</c:v>
                </c:pt>
                <c:pt idx="29176">
                  <c:v>21464.0</c:v>
                </c:pt>
                <c:pt idx="29177">
                  <c:v>17250.0</c:v>
                </c:pt>
                <c:pt idx="29178">
                  <c:v>21843.0</c:v>
                </c:pt>
                <c:pt idx="29179">
                  <c:v>22656.0</c:v>
                </c:pt>
                <c:pt idx="29180">
                  <c:v>20259.0</c:v>
                </c:pt>
                <c:pt idx="29181">
                  <c:v>15817.0</c:v>
                </c:pt>
                <c:pt idx="29182">
                  <c:v>13211.0</c:v>
                </c:pt>
                <c:pt idx="29183">
                  <c:v>14338.0</c:v>
                </c:pt>
                <c:pt idx="29184">
                  <c:v>16791.0</c:v>
                </c:pt>
                <c:pt idx="29185">
                  <c:v>16662.0</c:v>
                </c:pt>
                <c:pt idx="29186">
                  <c:v>17422.0</c:v>
                </c:pt>
                <c:pt idx="29187">
                  <c:v>17937.0</c:v>
                </c:pt>
                <c:pt idx="29188">
                  <c:v>24145.0</c:v>
                </c:pt>
                <c:pt idx="29189">
                  <c:v>23695.0</c:v>
                </c:pt>
                <c:pt idx="29190">
                  <c:v>25389.0</c:v>
                </c:pt>
                <c:pt idx="29191">
                  <c:v>21413.0</c:v>
                </c:pt>
                <c:pt idx="29192">
                  <c:v>22105.0</c:v>
                </c:pt>
                <c:pt idx="29193">
                  <c:v>23230.0</c:v>
                </c:pt>
                <c:pt idx="29194">
                  <c:v>23109.0</c:v>
                </c:pt>
                <c:pt idx="29195">
                  <c:v>24306.0</c:v>
                </c:pt>
                <c:pt idx="29196">
                  <c:v>25274.0</c:v>
                </c:pt>
                <c:pt idx="29197">
                  <c:v>26289.0</c:v>
                </c:pt>
                <c:pt idx="29198">
                  <c:v>25955.0</c:v>
                </c:pt>
                <c:pt idx="29199">
                  <c:v>24766.0</c:v>
                </c:pt>
                <c:pt idx="29200">
                  <c:v>24539.0</c:v>
                </c:pt>
                <c:pt idx="29201">
                  <c:v>18845.0</c:v>
                </c:pt>
                <c:pt idx="29202">
                  <c:v>16810.0</c:v>
                </c:pt>
                <c:pt idx="29203">
                  <c:v>15377.0</c:v>
                </c:pt>
                <c:pt idx="29204">
                  <c:v>15845.0</c:v>
                </c:pt>
                <c:pt idx="29205">
                  <c:v>15464.0</c:v>
                </c:pt>
                <c:pt idx="29206">
                  <c:v>17464.0</c:v>
                </c:pt>
                <c:pt idx="29207">
                  <c:v>18049.0</c:v>
                </c:pt>
                <c:pt idx="29208">
                  <c:v>17773.0</c:v>
                </c:pt>
                <c:pt idx="29209">
                  <c:v>17025.0</c:v>
                </c:pt>
                <c:pt idx="29210">
                  <c:v>16201.0</c:v>
                </c:pt>
                <c:pt idx="29211">
                  <c:v>16836.0</c:v>
                </c:pt>
                <c:pt idx="29212">
                  <c:v>16968.0</c:v>
                </c:pt>
                <c:pt idx="29213">
                  <c:v>17560.0</c:v>
                </c:pt>
                <c:pt idx="29214">
                  <c:v>17052.0</c:v>
                </c:pt>
                <c:pt idx="29215">
                  <c:v>17905.0</c:v>
                </c:pt>
                <c:pt idx="29216">
                  <c:v>18345.0</c:v>
                </c:pt>
                <c:pt idx="29217">
                  <c:v>22668.0</c:v>
                </c:pt>
                <c:pt idx="29218">
                  <c:v>22677.0</c:v>
                </c:pt>
                <c:pt idx="29219">
                  <c:v>23181.0</c:v>
                </c:pt>
                <c:pt idx="29220">
                  <c:v>22980.0</c:v>
                </c:pt>
                <c:pt idx="29221">
                  <c:v>26256.0</c:v>
                </c:pt>
                <c:pt idx="29222">
                  <c:v>26100.0</c:v>
                </c:pt>
                <c:pt idx="29223">
                  <c:v>23328.0</c:v>
                </c:pt>
                <c:pt idx="29224">
                  <c:v>24727.0</c:v>
                </c:pt>
                <c:pt idx="29225">
                  <c:v>26147.0</c:v>
                </c:pt>
                <c:pt idx="29226">
                  <c:v>29978.0</c:v>
                </c:pt>
                <c:pt idx="29227">
                  <c:v>30863.0</c:v>
                </c:pt>
                <c:pt idx="29228">
                  <c:v>30846.0</c:v>
                </c:pt>
                <c:pt idx="29229">
                  <c:v>30258.0</c:v>
                </c:pt>
                <c:pt idx="29230">
                  <c:v>28963.0</c:v>
                </c:pt>
                <c:pt idx="29231">
                  <c:v>31939.0</c:v>
                </c:pt>
                <c:pt idx="29232">
                  <c:v>30716.0</c:v>
                </c:pt>
                <c:pt idx="29233">
                  <c:v>30533.0</c:v>
                </c:pt>
                <c:pt idx="29234">
                  <c:v>26366.0</c:v>
                </c:pt>
                <c:pt idx="29235">
                  <c:v>25910.0</c:v>
                </c:pt>
                <c:pt idx="29236">
                  <c:v>29141.0</c:v>
                </c:pt>
                <c:pt idx="29237">
                  <c:v>27003.0</c:v>
                </c:pt>
                <c:pt idx="29238">
                  <c:v>26015.0</c:v>
                </c:pt>
                <c:pt idx="29239">
                  <c:v>26192.0</c:v>
                </c:pt>
                <c:pt idx="29240">
                  <c:v>25349.0</c:v>
                </c:pt>
                <c:pt idx="29241">
                  <c:v>27996.0</c:v>
                </c:pt>
                <c:pt idx="29242">
                  <c:v>26796.0</c:v>
                </c:pt>
                <c:pt idx="29243">
                  <c:v>23892.0</c:v>
                </c:pt>
                <c:pt idx="29244">
                  <c:v>22779.0</c:v>
                </c:pt>
                <c:pt idx="29245">
                  <c:v>21030.0</c:v>
                </c:pt>
                <c:pt idx="29246">
                  <c:v>20409.0</c:v>
                </c:pt>
                <c:pt idx="29247">
                  <c:v>21071.0</c:v>
                </c:pt>
                <c:pt idx="29248">
                  <c:v>21151.0</c:v>
                </c:pt>
                <c:pt idx="29249">
                  <c:v>19372.0</c:v>
                </c:pt>
                <c:pt idx="29250">
                  <c:v>20131.0</c:v>
                </c:pt>
                <c:pt idx="29251">
                  <c:v>21079.0</c:v>
                </c:pt>
                <c:pt idx="29252">
                  <c:v>19842.0</c:v>
                </c:pt>
                <c:pt idx="29253">
                  <c:v>21529.0</c:v>
                </c:pt>
                <c:pt idx="29254">
                  <c:v>18533.0</c:v>
                </c:pt>
                <c:pt idx="29255">
                  <c:v>20580.0</c:v>
                </c:pt>
                <c:pt idx="29256">
                  <c:v>19673.0</c:v>
                </c:pt>
                <c:pt idx="29257">
                  <c:v>19455.0</c:v>
                </c:pt>
                <c:pt idx="29258">
                  <c:v>20767.0</c:v>
                </c:pt>
                <c:pt idx="29259">
                  <c:v>21043.0</c:v>
                </c:pt>
                <c:pt idx="29260">
                  <c:v>27936.0</c:v>
                </c:pt>
                <c:pt idx="29261">
                  <c:v>33779.0</c:v>
                </c:pt>
                <c:pt idx="29262">
                  <c:v>32746.0</c:v>
                </c:pt>
                <c:pt idx="29263">
                  <c:v>32827.0</c:v>
                </c:pt>
                <c:pt idx="29264">
                  <c:v>31535.0</c:v>
                </c:pt>
                <c:pt idx="29265">
                  <c:v>35372.0</c:v>
                </c:pt>
                <c:pt idx="29266">
                  <c:v>35060.0</c:v>
                </c:pt>
                <c:pt idx="29267">
                  <c:v>34090.0</c:v>
                </c:pt>
                <c:pt idx="29268">
                  <c:v>33039.0</c:v>
                </c:pt>
                <c:pt idx="29269">
                  <c:v>35270.0</c:v>
                </c:pt>
                <c:pt idx="29270">
                  <c:v>32585.0</c:v>
                </c:pt>
                <c:pt idx="29271">
                  <c:v>38228.0</c:v>
                </c:pt>
                <c:pt idx="29272">
                  <c:v>56144.0</c:v>
                </c:pt>
                <c:pt idx="29273">
                  <c:v>50928.0</c:v>
                </c:pt>
                <c:pt idx="29274">
                  <c:v>50629.0</c:v>
                </c:pt>
                <c:pt idx="29275">
                  <c:v>52261.0</c:v>
                </c:pt>
                <c:pt idx="29276">
                  <c:v>52092.0</c:v>
                </c:pt>
                <c:pt idx="29277">
                  <c:v>52224.0</c:v>
                </c:pt>
                <c:pt idx="29278">
                  <c:v>46888.0</c:v>
                </c:pt>
                <c:pt idx="29279">
                  <c:v>47499.0</c:v>
                </c:pt>
                <c:pt idx="29280">
                  <c:v>47566.0</c:v>
                </c:pt>
                <c:pt idx="29281">
                  <c:v>46637.0</c:v>
                </c:pt>
                <c:pt idx="29282">
                  <c:v>43464.0</c:v>
                </c:pt>
                <c:pt idx="29283">
                  <c:v>47963.0</c:v>
                </c:pt>
                <c:pt idx="29284">
                  <c:v>40808.0</c:v>
                </c:pt>
                <c:pt idx="29285">
                  <c:v>23813.0</c:v>
                </c:pt>
                <c:pt idx="29286">
                  <c:v>23504.0</c:v>
                </c:pt>
                <c:pt idx="29287">
                  <c:v>16980.0</c:v>
                </c:pt>
                <c:pt idx="29288">
                  <c:v>15756.0</c:v>
                </c:pt>
                <c:pt idx="29289">
                  <c:v>15765.0</c:v>
                </c:pt>
                <c:pt idx="29290">
                  <c:v>15500.0</c:v>
                </c:pt>
                <c:pt idx="29291">
                  <c:v>14555.0</c:v>
                </c:pt>
                <c:pt idx="29292">
                  <c:v>17819.0</c:v>
                </c:pt>
                <c:pt idx="29293">
                  <c:v>18515.0</c:v>
                </c:pt>
                <c:pt idx="29294">
                  <c:v>18749.0</c:v>
                </c:pt>
                <c:pt idx="29295">
                  <c:v>21497.0</c:v>
                </c:pt>
                <c:pt idx="29296">
                  <c:v>17827.0</c:v>
                </c:pt>
                <c:pt idx="29297">
                  <c:v>17899.0</c:v>
                </c:pt>
                <c:pt idx="29298">
                  <c:v>16883.0</c:v>
                </c:pt>
                <c:pt idx="29299">
                  <c:v>15168.0</c:v>
                </c:pt>
                <c:pt idx="29300">
                  <c:v>15376.0</c:v>
                </c:pt>
                <c:pt idx="29301">
                  <c:v>16033.0</c:v>
                </c:pt>
                <c:pt idx="29302">
                  <c:v>15464.0</c:v>
                </c:pt>
                <c:pt idx="29303">
                  <c:v>18622.0</c:v>
                </c:pt>
                <c:pt idx="29304">
                  <c:v>19287.0</c:v>
                </c:pt>
                <c:pt idx="29305">
                  <c:v>13885.0</c:v>
                </c:pt>
                <c:pt idx="29306">
                  <c:v>16789.0</c:v>
                </c:pt>
                <c:pt idx="29307">
                  <c:v>19252.0</c:v>
                </c:pt>
                <c:pt idx="29308">
                  <c:v>17454.0</c:v>
                </c:pt>
                <c:pt idx="29309">
                  <c:v>17645.0</c:v>
                </c:pt>
                <c:pt idx="29310">
                  <c:v>23737.0</c:v>
                </c:pt>
                <c:pt idx="29311">
                  <c:v>23408.0</c:v>
                </c:pt>
                <c:pt idx="29312">
                  <c:v>23696.0</c:v>
                </c:pt>
                <c:pt idx="29313">
                  <c:v>24652.0</c:v>
                </c:pt>
                <c:pt idx="29314">
                  <c:v>23440.0</c:v>
                </c:pt>
                <c:pt idx="29315">
                  <c:v>24043.0</c:v>
                </c:pt>
                <c:pt idx="29316">
                  <c:v>21363.0</c:v>
                </c:pt>
                <c:pt idx="29317">
                  <c:v>19675.0</c:v>
                </c:pt>
                <c:pt idx="29318">
                  <c:v>24945.0</c:v>
                </c:pt>
                <c:pt idx="29319">
                  <c:v>21446.0</c:v>
                </c:pt>
                <c:pt idx="29320">
                  <c:v>24253.0</c:v>
                </c:pt>
                <c:pt idx="29321">
                  <c:v>23831.0</c:v>
                </c:pt>
                <c:pt idx="29322">
                  <c:v>23816.0</c:v>
                </c:pt>
                <c:pt idx="29323">
                  <c:v>17561.0</c:v>
                </c:pt>
                <c:pt idx="29324">
                  <c:v>18537.0</c:v>
                </c:pt>
                <c:pt idx="29325">
                  <c:v>19181.0</c:v>
                </c:pt>
                <c:pt idx="29326">
                  <c:v>21492.0</c:v>
                </c:pt>
                <c:pt idx="29327">
                  <c:v>21696.0</c:v>
                </c:pt>
                <c:pt idx="29328">
                  <c:v>24030.0</c:v>
                </c:pt>
                <c:pt idx="29329">
                  <c:v>24177.0</c:v>
                </c:pt>
                <c:pt idx="29330">
                  <c:v>24569.0</c:v>
                </c:pt>
                <c:pt idx="29331">
                  <c:v>28754.0</c:v>
                </c:pt>
                <c:pt idx="29332">
                  <c:v>29489.0</c:v>
                </c:pt>
                <c:pt idx="29333">
                  <c:v>25067.0</c:v>
                </c:pt>
                <c:pt idx="29334">
                  <c:v>24833.0</c:v>
                </c:pt>
                <c:pt idx="29335">
                  <c:v>24713.0</c:v>
                </c:pt>
                <c:pt idx="29336">
                  <c:v>25465.0</c:v>
                </c:pt>
                <c:pt idx="29337">
                  <c:v>25249.0</c:v>
                </c:pt>
                <c:pt idx="29338">
                  <c:v>25057.0</c:v>
                </c:pt>
                <c:pt idx="29339">
                  <c:v>22706.0</c:v>
                </c:pt>
                <c:pt idx="29340">
                  <c:v>22298.0</c:v>
                </c:pt>
                <c:pt idx="29341">
                  <c:v>20749.0</c:v>
                </c:pt>
                <c:pt idx="29342">
                  <c:v>21538.0</c:v>
                </c:pt>
                <c:pt idx="29343">
                  <c:v>21527.0</c:v>
                </c:pt>
                <c:pt idx="29344">
                  <c:v>17547.0</c:v>
                </c:pt>
                <c:pt idx="29345">
                  <c:v>16756.0</c:v>
                </c:pt>
                <c:pt idx="29346">
                  <c:v>16730.0</c:v>
                </c:pt>
                <c:pt idx="29347">
                  <c:v>17121.0</c:v>
                </c:pt>
                <c:pt idx="29348">
                  <c:v>16740.0</c:v>
                </c:pt>
                <c:pt idx="29349">
                  <c:v>17748.0</c:v>
                </c:pt>
                <c:pt idx="29350">
                  <c:v>17324.0</c:v>
                </c:pt>
                <c:pt idx="29351">
                  <c:v>20591.0</c:v>
                </c:pt>
                <c:pt idx="29352">
                  <c:v>23895.0</c:v>
                </c:pt>
                <c:pt idx="29353">
                  <c:v>27936.0</c:v>
                </c:pt>
                <c:pt idx="29354">
                  <c:v>27301.0</c:v>
                </c:pt>
                <c:pt idx="29355">
                  <c:v>26280.0</c:v>
                </c:pt>
                <c:pt idx="29356">
                  <c:v>27279.0</c:v>
                </c:pt>
                <c:pt idx="29357">
                  <c:v>23955.0</c:v>
                </c:pt>
                <c:pt idx="29358">
                  <c:v>23955.0</c:v>
                </c:pt>
                <c:pt idx="29359">
                  <c:v>23317.0</c:v>
                </c:pt>
                <c:pt idx="29360">
                  <c:v>23269.0</c:v>
                </c:pt>
                <c:pt idx="29361">
                  <c:v>24921.0</c:v>
                </c:pt>
                <c:pt idx="29362">
                  <c:v>23745.0</c:v>
                </c:pt>
                <c:pt idx="29363">
                  <c:v>23482.0</c:v>
                </c:pt>
                <c:pt idx="29364">
                  <c:v>23707.0</c:v>
                </c:pt>
                <c:pt idx="29365">
                  <c:v>20086.0</c:v>
                </c:pt>
                <c:pt idx="29366">
                  <c:v>15993.0</c:v>
                </c:pt>
                <c:pt idx="29367">
                  <c:v>16768.0</c:v>
                </c:pt>
                <c:pt idx="29368">
                  <c:v>20077.0</c:v>
                </c:pt>
                <c:pt idx="29369">
                  <c:v>19198.0</c:v>
                </c:pt>
                <c:pt idx="29370">
                  <c:v>21330.0</c:v>
                </c:pt>
                <c:pt idx="29371">
                  <c:v>21645.0</c:v>
                </c:pt>
                <c:pt idx="29372">
                  <c:v>23333.0</c:v>
                </c:pt>
                <c:pt idx="29373">
                  <c:v>22997.0</c:v>
                </c:pt>
                <c:pt idx="29374">
                  <c:v>21942.0</c:v>
                </c:pt>
                <c:pt idx="29375">
                  <c:v>23280.0</c:v>
                </c:pt>
                <c:pt idx="29376">
                  <c:v>24211.0</c:v>
                </c:pt>
                <c:pt idx="29377">
                  <c:v>19835.0</c:v>
                </c:pt>
                <c:pt idx="29378">
                  <c:v>19137.0</c:v>
                </c:pt>
                <c:pt idx="29379">
                  <c:v>20390.0</c:v>
                </c:pt>
                <c:pt idx="29380">
                  <c:v>21151.0</c:v>
                </c:pt>
                <c:pt idx="29381">
                  <c:v>18285.0</c:v>
                </c:pt>
                <c:pt idx="29382">
                  <c:v>19589.0</c:v>
                </c:pt>
                <c:pt idx="29383">
                  <c:v>15704.0</c:v>
                </c:pt>
                <c:pt idx="29384">
                  <c:v>16792.0</c:v>
                </c:pt>
                <c:pt idx="29385">
                  <c:v>21994.0</c:v>
                </c:pt>
                <c:pt idx="29386">
                  <c:v>28218.0</c:v>
                </c:pt>
                <c:pt idx="29387">
                  <c:v>27482.0</c:v>
                </c:pt>
                <c:pt idx="29388">
                  <c:v>25995.0</c:v>
                </c:pt>
                <c:pt idx="29389">
                  <c:v>25163.0</c:v>
                </c:pt>
                <c:pt idx="29390">
                  <c:v>25599.0</c:v>
                </c:pt>
                <c:pt idx="29391">
                  <c:v>26402.0</c:v>
                </c:pt>
                <c:pt idx="29392">
                  <c:v>27728.0</c:v>
                </c:pt>
                <c:pt idx="29393">
                  <c:v>27971.0</c:v>
                </c:pt>
                <c:pt idx="29394">
                  <c:v>28573.0</c:v>
                </c:pt>
                <c:pt idx="29395">
                  <c:v>28996.0</c:v>
                </c:pt>
                <c:pt idx="29396">
                  <c:v>29104.0</c:v>
                </c:pt>
                <c:pt idx="29397">
                  <c:v>29372.0</c:v>
                </c:pt>
                <c:pt idx="29398">
                  <c:v>22325.0</c:v>
                </c:pt>
                <c:pt idx="29399">
                  <c:v>16102.0</c:v>
                </c:pt>
                <c:pt idx="29400">
                  <c:v>17462.0</c:v>
                </c:pt>
                <c:pt idx="29401">
                  <c:v>17798.0</c:v>
                </c:pt>
                <c:pt idx="29402">
                  <c:v>19571.0</c:v>
                </c:pt>
                <c:pt idx="29403">
                  <c:v>22086.0</c:v>
                </c:pt>
                <c:pt idx="29404">
                  <c:v>25715.0</c:v>
                </c:pt>
                <c:pt idx="29405">
                  <c:v>24211.0</c:v>
                </c:pt>
                <c:pt idx="29406">
                  <c:v>22687.0</c:v>
                </c:pt>
                <c:pt idx="29407">
                  <c:v>21706.0</c:v>
                </c:pt>
                <c:pt idx="29408">
                  <c:v>19313.0</c:v>
                </c:pt>
                <c:pt idx="29409">
                  <c:v>19810.0</c:v>
                </c:pt>
                <c:pt idx="29410">
                  <c:v>19710.0</c:v>
                </c:pt>
                <c:pt idx="29411">
                  <c:v>19865.0</c:v>
                </c:pt>
                <c:pt idx="29412">
                  <c:v>19728.0</c:v>
                </c:pt>
                <c:pt idx="29413">
                  <c:v>21872.0</c:v>
                </c:pt>
                <c:pt idx="29414">
                  <c:v>20896.0</c:v>
                </c:pt>
                <c:pt idx="29415">
                  <c:v>20035.0</c:v>
                </c:pt>
                <c:pt idx="29416">
                  <c:v>17939.0</c:v>
                </c:pt>
                <c:pt idx="29417">
                  <c:v>16418.0</c:v>
                </c:pt>
                <c:pt idx="29418">
                  <c:v>16439.0</c:v>
                </c:pt>
                <c:pt idx="29419">
                  <c:v>16399.0</c:v>
                </c:pt>
                <c:pt idx="29420">
                  <c:v>20860.0</c:v>
                </c:pt>
                <c:pt idx="29421">
                  <c:v>20830.0</c:v>
                </c:pt>
                <c:pt idx="29422">
                  <c:v>20150.0</c:v>
                </c:pt>
                <c:pt idx="29423">
                  <c:v>20970.0</c:v>
                </c:pt>
                <c:pt idx="29424">
                  <c:v>24343.0</c:v>
                </c:pt>
                <c:pt idx="29425">
                  <c:v>24994.0</c:v>
                </c:pt>
                <c:pt idx="29426">
                  <c:v>23141.0</c:v>
                </c:pt>
                <c:pt idx="29427">
                  <c:v>24618.0</c:v>
                </c:pt>
                <c:pt idx="29428">
                  <c:v>24558.0</c:v>
                </c:pt>
                <c:pt idx="29429">
                  <c:v>24324.0</c:v>
                </c:pt>
                <c:pt idx="29430">
                  <c:v>22141.0</c:v>
                </c:pt>
                <c:pt idx="29431">
                  <c:v>22148.0</c:v>
                </c:pt>
                <c:pt idx="29432">
                  <c:v>21965.0</c:v>
                </c:pt>
                <c:pt idx="29433">
                  <c:v>18293.0</c:v>
                </c:pt>
                <c:pt idx="29434">
                  <c:v>18652.0</c:v>
                </c:pt>
                <c:pt idx="29435">
                  <c:v>18752.0</c:v>
                </c:pt>
                <c:pt idx="29436">
                  <c:v>17113.0</c:v>
                </c:pt>
                <c:pt idx="29437">
                  <c:v>16438.0</c:v>
                </c:pt>
                <c:pt idx="29438">
                  <c:v>16571.0</c:v>
                </c:pt>
                <c:pt idx="29439">
                  <c:v>14462.0</c:v>
                </c:pt>
                <c:pt idx="29440">
                  <c:v>13880.0</c:v>
                </c:pt>
                <c:pt idx="29441">
                  <c:v>14401.0</c:v>
                </c:pt>
                <c:pt idx="29442">
                  <c:v>14711.0</c:v>
                </c:pt>
                <c:pt idx="29443">
                  <c:v>14374.0</c:v>
                </c:pt>
                <c:pt idx="29444">
                  <c:v>15350.0</c:v>
                </c:pt>
                <c:pt idx="29445">
                  <c:v>14493.0</c:v>
                </c:pt>
                <c:pt idx="29446">
                  <c:v>13772.0</c:v>
                </c:pt>
                <c:pt idx="29447">
                  <c:v>14423.0</c:v>
                </c:pt>
                <c:pt idx="29448">
                  <c:v>14363.0</c:v>
                </c:pt>
                <c:pt idx="29449">
                  <c:v>13302.0</c:v>
                </c:pt>
                <c:pt idx="29450">
                  <c:v>12470.0</c:v>
                </c:pt>
                <c:pt idx="29451">
                  <c:v>13686.0</c:v>
                </c:pt>
                <c:pt idx="29452">
                  <c:v>19763.0</c:v>
                </c:pt>
                <c:pt idx="29453">
                  <c:v>21191.0</c:v>
                </c:pt>
                <c:pt idx="29454">
                  <c:v>27266.0</c:v>
                </c:pt>
                <c:pt idx="29455">
                  <c:v>26427.0</c:v>
                </c:pt>
                <c:pt idx="29456">
                  <c:v>28047.0</c:v>
                </c:pt>
                <c:pt idx="29457">
                  <c:v>26895.0</c:v>
                </c:pt>
                <c:pt idx="29458">
                  <c:v>27486.0</c:v>
                </c:pt>
                <c:pt idx="29459">
                  <c:v>29047.0</c:v>
                </c:pt>
                <c:pt idx="29460">
                  <c:v>28507.0</c:v>
                </c:pt>
                <c:pt idx="29461">
                  <c:v>29911.0</c:v>
                </c:pt>
                <c:pt idx="29462">
                  <c:v>30006.0</c:v>
                </c:pt>
                <c:pt idx="29463">
                  <c:v>27705.0</c:v>
                </c:pt>
                <c:pt idx="29464">
                  <c:v>25517.0</c:v>
                </c:pt>
                <c:pt idx="29465">
                  <c:v>22234.0</c:v>
                </c:pt>
                <c:pt idx="29466">
                  <c:v>19908.0</c:v>
                </c:pt>
                <c:pt idx="29467">
                  <c:v>13184.0</c:v>
                </c:pt>
                <c:pt idx="29468">
                  <c:v>15728.0</c:v>
                </c:pt>
                <c:pt idx="29469">
                  <c:v>14221.0</c:v>
                </c:pt>
                <c:pt idx="29470">
                  <c:v>14294.0</c:v>
                </c:pt>
                <c:pt idx="29471">
                  <c:v>17227.0</c:v>
                </c:pt>
                <c:pt idx="29472">
                  <c:v>19333.0</c:v>
                </c:pt>
                <c:pt idx="29473">
                  <c:v>21103.0</c:v>
                </c:pt>
                <c:pt idx="29474">
                  <c:v>22059.0</c:v>
                </c:pt>
                <c:pt idx="29475">
                  <c:v>25393.0</c:v>
                </c:pt>
                <c:pt idx="29476">
                  <c:v>26921.0</c:v>
                </c:pt>
                <c:pt idx="29477">
                  <c:v>29406.0</c:v>
                </c:pt>
                <c:pt idx="29478">
                  <c:v>30974.0</c:v>
                </c:pt>
                <c:pt idx="29479">
                  <c:v>34278.0</c:v>
                </c:pt>
                <c:pt idx="29480">
                  <c:v>34799.0</c:v>
                </c:pt>
                <c:pt idx="29481">
                  <c:v>33491.0</c:v>
                </c:pt>
                <c:pt idx="29482">
                  <c:v>33154.0</c:v>
                </c:pt>
                <c:pt idx="29483">
                  <c:v>32410.0</c:v>
                </c:pt>
                <c:pt idx="29484">
                  <c:v>29159.0</c:v>
                </c:pt>
                <c:pt idx="29485">
                  <c:v>25268.0</c:v>
                </c:pt>
                <c:pt idx="29486">
                  <c:v>23343.0</c:v>
                </c:pt>
                <c:pt idx="29487">
                  <c:v>21423.0</c:v>
                </c:pt>
                <c:pt idx="29488">
                  <c:v>20814.0</c:v>
                </c:pt>
                <c:pt idx="29489">
                  <c:v>20138.0</c:v>
                </c:pt>
                <c:pt idx="29490">
                  <c:v>18882.0</c:v>
                </c:pt>
                <c:pt idx="29491">
                  <c:v>14769.0</c:v>
                </c:pt>
                <c:pt idx="29492">
                  <c:v>11972.0</c:v>
                </c:pt>
                <c:pt idx="29493">
                  <c:v>12806.0</c:v>
                </c:pt>
                <c:pt idx="29494">
                  <c:v>12267.0</c:v>
                </c:pt>
                <c:pt idx="29495">
                  <c:v>12654.0</c:v>
                </c:pt>
                <c:pt idx="29496">
                  <c:v>13686.0</c:v>
                </c:pt>
                <c:pt idx="29497">
                  <c:v>24174.0</c:v>
                </c:pt>
                <c:pt idx="29498">
                  <c:v>24230.0</c:v>
                </c:pt>
                <c:pt idx="29499">
                  <c:v>24370.0</c:v>
                </c:pt>
                <c:pt idx="29500">
                  <c:v>24055.0</c:v>
                </c:pt>
                <c:pt idx="29501">
                  <c:v>24462.0</c:v>
                </c:pt>
                <c:pt idx="29502">
                  <c:v>24454.0</c:v>
                </c:pt>
                <c:pt idx="29503">
                  <c:v>23134.0</c:v>
                </c:pt>
                <c:pt idx="29504">
                  <c:v>23418.0</c:v>
                </c:pt>
                <c:pt idx="29505">
                  <c:v>25183.0</c:v>
                </c:pt>
                <c:pt idx="29506">
                  <c:v>26448.0</c:v>
                </c:pt>
                <c:pt idx="29507">
                  <c:v>26627.0</c:v>
                </c:pt>
                <c:pt idx="29508">
                  <c:v>28489.0</c:v>
                </c:pt>
                <c:pt idx="29509">
                  <c:v>27809.0</c:v>
                </c:pt>
                <c:pt idx="29510">
                  <c:v>18308.0</c:v>
                </c:pt>
                <c:pt idx="29511">
                  <c:v>20192.0</c:v>
                </c:pt>
                <c:pt idx="29512">
                  <c:v>19804.0</c:v>
                </c:pt>
                <c:pt idx="29513">
                  <c:v>21319.0</c:v>
                </c:pt>
                <c:pt idx="29514">
                  <c:v>18265.0</c:v>
                </c:pt>
                <c:pt idx="29515">
                  <c:v>17482.0</c:v>
                </c:pt>
                <c:pt idx="29516">
                  <c:v>24524.0</c:v>
                </c:pt>
                <c:pt idx="29517">
                  <c:v>26407.0</c:v>
                </c:pt>
                <c:pt idx="29518">
                  <c:v>24201.0</c:v>
                </c:pt>
                <c:pt idx="29519">
                  <c:v>20824.0</c:v>
                </c:pt>
                <c:pt idx="29520">
                  <c:v>19940.0</c:v>
                </c:pt>
                <c:pt idx="29521">
                  <c:v>21347.0</c:v>
                </c:pt>
                <c:pt idx="29522">
                  <c:v>20752.0</c:v>
                </c:pt>
                <c:pt idx="29523">
                  <c:v>19831.0</c:v>
                </c:pt>
                <c:pt idx="29524">
                  <c:v>23131.0</c:v>
                </c:pt>
                <c:pt idx="29525">
                  <c:v>28216.0</c:v>
                </c:pt>
                <c:pt idx="29526">
                  <c:v>27956.0</c:v>
                </c:pt>
                <c:pt idx="29527">
                  <c:v>28011.0</c:v>
                </c:pt>
                <c:pt idx="29528">
                  <c:v>28779.0</c:v>
                </c:pt>
                <c:pt idx="29529">
                  <c:v>24996.0</c:v>
                </c:pt>
                <c:pt idx="29530">
                  <c:v>23305.0</c:v>
                </c:pt>
                <c:pt idx="29531">
                  <c:v>25381.0</c:v>
                </c:pt>
                <c:pt idx="29532">
                  <c:v>25498.0</c:v>
                </c:pt>
                <c:pt idx="29533">
                  <c:v>25374.0</c:v>
                </c:pt>
                <c:pt idx="29534">
                  <c:v>23007.0</c:v>
                </c:pt>
                <c:pt idx="29535">
                  <c:v>23930.0</c:v>
                </c:pt>
                <c:pt idx="29536">
                  <c:v>26510.0</c:v>
                </c:pt>
                <c:pt idx="29537">
                  <c:v>21834.0</c:v>
                </c:pt>
                <c:pt idx="29538">
                  <c:v>16994.0</c:v>
                </c:pt>
                <c:pt idx="29539">
                  <c:v>15974.0</c:v>
                </c:pt>
                <c:pt idx="29540">
                  <c:v>16066.0</c:v>
                </c:pt>
                <c:pt idx="29541">
                  <c:v>16033.0</c:v>
                </c:pt>
                <c:pt idx="29542">
                  <c:v>15129.0</c:v>
                </c:pt>
                <c:pt idx="29543">
                  <c:v>14552.0</c:v>
                </c:pt>
                <c:pt idx="29544">
                  <c:v>17480.0</c:v>
                </c:pt>
                <c:pt idx="29545">
                  <c:v>17428.0</c:v>
                </c:pt>
                <c:pt idx="29546">
                  <c:v>18595.0</c:v>
                </c:pt>
                <c:pt idx="29547">
                  <c:v>20050.0</c:v>
                </c:pt>
                <c:pt idx="29548">
                  <c:v>22610.0</c:v>
                </c:pt>
                <c:pt idx="29549">
                  <c:v>21394.0</c:v>
                </c:pt>
                <c:pt idx="29550">
                  <c:v>22119.0</c:v>
                </c:pt>
                <c:pt idx="29551">
                  <c:v>21953.0</c:v>
                </c:pt>
                <c:pt idx="29552">
                  <c:v>22206.0</c:v>
                </c:pt>
                <c:pt idx="29553">
                  <c:v>24141.0</c:v>
                </c:pt>
                <c:pt idx="29554">
                  <c:v>25685.0</c:v>
                </c:pt>
                <c:pt idx="29555">
                  <c:v>23525.0</c:v>
                </c:pt>
                <c:pt idx="29556">
                  <c:v>23714.0</c:v>
                </c:pt>
                <c:pt idx="29557">
                  <c:v>20246.0</c:v>
                </c:pt>
                <c:pt idx="29558">
                  <c:v>23445.0</c:v>
                </c:pt>
                <c:pt idx="29559">
                  <c:v>23358.0</c:v>
                </c:pt>
                <c:pt idx="29560">
                  <c:v>23935.0</c:v>
                </c:pt>
                <c:pt idx="29561">
                  <c:v>26982.0</c:v>
                </c:pt>
                <c:pt idx="29562">
                  <c:v>27151.0</c:v>
                </c:pt>
                <c:pt idx="29563">
                  <c:v>28718.0</c:v>
                </c:pt>
                <c:pt idx="29564">
                  <c:v>31332.0</c:v>
                </c:pt>
                <c:pt idx="29565">
                  <c:v>31359.0</c:v>
                </c:pt>
                <c:pt idx="29566">
                  <c:v>33069.0</c:v>
                </c:pt>
                <c:pt idx="29567">
                  <c:v>32710.0</c:v>
                </c:pt>
                <c:pt idx="29568">
                  <c:v>32494.0</c:v>
                </c:pt>
                <c:pt idx="29569">
                  <c:v>32663.0</c:v>
                </c:pt>
                <c:pt idx="29570">
                  <c:v>32172.0</c:v>
                </c:pt>
                <c:pt idx="29571">
                  <c:v>29058.0</c:v>
                </c:pt>
                <c:pt idx="29572">
                  <c:v>29826.0</c:v>
                </c:pt>
                <c:pt idx="29573">
                  <c:v>27629.0</c:v>
                </c:pt>
                <c:pt idx="29574">
                  <c:v>22374.0</c:v>
                </c:pt>
                <c:pt idx="29575">
                  <c:v>21566.0</c:v>
                </c:pt>
                <c:pt idx="29576">
                  <c:v>23026.0</c:v>
                </c:pt>
                <c:pt idx="29577">
                  <c:v>28954.0</c:v>
                </c:pt>
                <c:pt idx="29578">
                  <c:v>30974.0</c:v>
                </c:pt>
                <c:pt idx="29579">
                  <c:v>28812.0</c:v>
                </c:pt>
                <c:pt idx="29580">
                  <c:v>28259.0</c:v>
                </c:pt>
                <c:pt idx="29581">
                  <c:v>31016.0</c:v>
                </c:pt>
                <c:pt idx="29582">
                  <c:v>33216.0</c:v>
                </c:pt>
                <c:pt idx="29583">
                  <c:v>32555.0</c:v>
                </c:pt>
                <c:pt idx="29584">
                  <c:v>37574.0</c:v>
                </c:pt>
                <c:pt idx="29585">
                  <c:v>35969.0</c:v>
                </c:pt>
                <c:pt idx="29586">
                  <c:v>34750.0</c:v>
                </c:pt>
                <c:pt idx="29587">
                  <c:v>38729.0</c:v>
                </c:pt>
                <c:pt idx="29588">
                  <c:v>39337.0</c:v>
                </c:pt>
                <c:pt idx="29589">
                  <c:v>35678.0</c:v>
                </c:pt>
                <c:pt idx="29590">
                  <c:v>29069.0</c:v>
                </c:pt>
                <c:pt idx="29591">
                  <c:v>26069.0</c:v>
                </c:pt>
                <c:pt idx="29592">
                  <c:v>25978.0</c:v>
                </c:pt>
                <c:pt idx="29593">
                  <c:v>29522.0</c:v>
                </c:pt>
                <c:pt idx="29594">
                  <c:v>28097.0</c:v>
                </c:pt>
                <c:pt idx="29595">
                  <c:v>26167.0</c:v>
                </c:pt>
                <c:pt idx="29596">
                  <c:v>26464.0</c:v>
                </c:pt>
                <c:pt idx="29597">
                  <c:v>23668.0</c:v>
                </c:pt>
                <c:pt idx="29598">
                  <c:v>24254.0</c:v>
                </c:pt>
                <c:pt idx="29599">
                  <c:v>23985.0</c:v>
                </c:pt>
                <c:pt idx="29600">
                  <c:v>21206.0</c:v>
                </c:pt>
                <c:pt idx="29601">
                  <c:v>21805.0</c:v>
                </c:pt>
                <c:pt idx="29602">
                  <c:v>24192.0</c:v>
                </c:pt>
                <c:pt idx="29603">
                  <c:v>26063.0</c:v>
                </c:pt>
                <c:pt idx="29604">
                  <c:v>30463.0</c:v>
                </c:pt>
                <c:pt idx="29605">
                  <c:v>31211.0</c:v>
                </c:pt>
                <c:pt idx="29606">
                  <c:v>29646.0</c:v>
                </c:pt>
                <c:pt idx="29607">
                  <c:v>31746.0</c:v>
                </c:pt>
                <c:pt idx="29608">
                  <c:v>31252.0</c:v>
                </c:pt>
                <c:pt idx="29609">
                  <c:v>31991.0</c:v>
                </c:pt>
                <c:pt idx="29610">
                  <c:v>30448.0</c:v>
                </c:pt>
                <c:pt idx="29611">
                  <c:v>38248.0</c:v>
                </c:pt>
                <c:pt idx="29612">
                  <c:v>41899.0</c:v>
                </c:pt>
                <c:pt idx="29613">
                  <c:v>40960.0</c:v>
                </c:pt>
                <c:pt idx="29614">
                  <c:v>38805.0</c:v>
                </c:pt>
                <c:pt idx="29615">
                  <c:v>35817.0</c:v>
                </c:pt>
                <c:pt idx="29616">
                  <c:v>32190.0</c:v>
                </c:pt>
                <c:pt idx="29617">
                  <c:v>29215.0</c:v>
                </c:pt>
                <c:pt idx="29618">
                  <c:v>27272.0</c:v>
                </c:pt>
                <c:pt idx="29619">
                  <c:v>26262.0</c:v>
                </c:pt>
                <c:pt idx="29620">
                  <c:v>23173.0</c:v>
                </c:pt>
                <c:pt idx="29621">
                  <c:v>26059.0</c:v>
                </c:pt>
                <c:pt idx="29622">
                  <c:v>24440.0</c:v>
                </c:pt>
                <c:pt idx="29623">
                  <c:v>24446.0</c:v>
                </c:pt>
                <c:pt idx="29624">
                  <c:v>16676.0</c:v>
                </c:pt>
                <c:pt idx="29625">
                  <c:v>13313.0</c:v>
                </c:pt>
                <c:pt idx="29626">
                  <c:v>12008.0</c:v>
                </c:pt>
                <c:pt idx="29627">
                  <c:v>12827.0</c:v>
                </c:pt>
                <c:pt idx="29628">
                  <c:v>12396.0</c:v>
                </c:pt>
                <c:pt idx="29629">
                  <c:v>15372.0</c:v>
                </c:pt>
                <c:pt idx="29630">
                  <c:v>14227.0</c:v>
                </c:pt>
                <c:pt idx="29631">
                  <c:v>19097.0</c:v>
                </c:pt>
                <c:pt idx="29632">
                  <c:v>20859.0</c:v>
                </c:pt>
                <c:pt idx="29633">
                  <c:v>23361.0</c:v>
                </c:pt>
                <c:pt idx="29634">
                  <c:v>22761.0</c:v>
                </c:pt>
                <c:pt idx="29635">
                  <c:v>24841.0</c:v>
                </c:pt>
                <c:pt idx="29636">
                  <c:v>24107.0</c:v>
                </c:pt>
                <c:pt idx="29637">
                  <c:v>26156.0</c:v>
                </c:pt>
                <c:pt idx="29638">
                  <c:v>28793.0</c:v>
                </c:pt>
                <c:pt idx="29639">
                  <c:v>30605.0</c:v>
                </c:pt>
                <c:pt idx="29640">
                  <c:v>29813.0</c:v>
                </c:pt>
                <c:pt idx="29641">
                  <c:v>30008.0</c:v>
                </c:pt>
                <c:pt idx="29642">
                  <c:v>27749.0</c:v>
                </c:pt>
                <c:pt idx="29643">
                  <c:v>27677.0</c:v>
                </c:pt>
                <c:pt idx="29644">
                  <c:v>22350.0</c:v>
                </c:pt>
                <c:pt idx="29645">
                  <c:v>18711.0</c:v>
                </c:pt>
                <c:pt idx="29646">
                  <c:v>18183.0</c:v>
                </c:pt>
                <c:pt idx="29647">
                  <c:v>16676.0</c:v>
                </c:pt>
                <c:pt idx="29648">
                  <c:v>17593.0</c:v>
                </c:pt>
                <c:pt idx="29649">
                  <c:v>17716.0</c:v>
                </c:pt>
                <c:pt idx="29650">
                  <c:v>16371.0</c:v>
                </c:pt>
                <c:pt idx="29651">
                  <c:v>15237.0</c:v>
                </c:pt>
                <c:pt idx="29652">
                  <c:v>15337.0</c:v>
                </c:pt>
                <c:pt idx="29653">
                  <c:v>15309.0</c:v>
                </c:pt>
                <c:pt idx="29654">
                  <c:v>16568.0</c:v>
                </c:pt>
                <c:pt idx="29655">
                  <c:v>15963.0</c:v>
                </c:pt>
                <c:pt idx="29656">
                  <c:v>16068.0</c:v>
                </c:pt>
                <c:pt idx="29657">
                  <c:v>17784.0</c:v>
                </c:pt>
                <c:pt idx="29658">
                  <c:v>21101.0</c:v>
                </c:pt>
                <c:pt idx="29659">
                  <c:v>28901.0</c:v>
                </c:pt>
                <c:pt idx="29660">
                  <c:v>28298.0</c:v>
                </c:pt>
                <c:pt idx="29661">
                  <c:v>27081.0</c:v>
                </c:pt>
                <c:pt idx="29662">
                  <c:v>27741.0</c:v>
                </c:pt>
                <c:pt idx="29663">
                  <c:v>26439.0</c:v>
                </c:pt>
                <c:pt idx="29664">
                  <c:v>26605.0</c:v>
                </c:pt>
                <c:pt idx="29665">
                  <c:v>25376.0</c:v>
                </c:pt>
                <c:pt idx="29666">
                  <c:v>25437.0</c:v>
                </c:pt>
                <c:pt idx="29667">
                  <c:v>24829.0</c:v>
                </c:pt>
                <c:pt idx="29668">
                  <c:v>27241.0</c:v>
                </c:pt>
                <c:pt idx="29669">
                  <c:v>27368.0</c:v>
                </c:pt>
                <c:pt idx="29670">
                  <c:v>26899.0</c:v>
                </c:pt>
                <c:pt idx="29671">
                  <c:v>23237.0</c:v>
                </c:pt>
                <c:pt idx="29672">
                  <c:v>18437.0</c:v>
                </c:pt>
                <c:pt idx="29673">
                  <c:v>18068.0</c:v>
                </c:pt>
                <c:pt idx="29674">
                  <c:v>18099.0</c:v>
                </c:pt>
                <c:pt idx="29675">
                  <c:v>17351.0</c:v>
                </c:pt>
                <c:pt idx="29676">
                  <c:v>17949.0</c:v>
                </c:pt>
                <c:pt idx="29677">
                  <c:v>17108.0</c:v>
                </c:pt>
                <c:pt idx="29678">
                  <c:v>17314.0</c:v>
                </c:pt>
                <c:pt idx="29679">
                  <c:v>18091.0</c:v>
                </c:pt>
                <c:pt idx="29680">
                  <c:v>18624.0</c:v>
                </c:pt>
                <c:pt idx="29681">
                  <c:v>17140.0</c:v>
                </c:pt>
                <c:pt idx="29682">
                  <c:v>16997.0</c:v>
                </c:pt>
                <c:pt idx="29683">
                  <c:v>16566.0</c:v>
                </c:pt>
                <c:pt idx="29684">
                  <c:v>18711.0</c:v>
                </c:pt>
                <c:pt idx="29685">
                  <c:v>15890.0</c:v>
                </c:pt>
                <c:pt idx="29686">
                  <c:v>17994.0</c:v>
                </c:pt>
                <c:pt idx="29687">
                  <c:v>17951.0</c:v>
                </c:pt>
                <c:pt idx="29688">
                  <c:v>18227.0</c:v>
                </c:pt>
                <c:pt idx="29689">
                  <c:v>17224.0</c:v>
                </c:pt>
                <c:pt idx="29690">
                  <c:v>18151.0</c:v>
                </c:pt>
                <c:pt idx="29691">
                  <c:v>19926.0</c:v>
                </c:pt>
                <c:pt idx="29692">
                  <c:v>19168.0</c:v>
                </c:pt>
                <c:pt idx="29693">
                  <c:v>18492.0</c:v>
                </c:pt>
                <c:pt idx="29694">
                  <c:v>17179.0</c:v>
                </c:pt>
                <c:pt idx="29695">
                  <c:v>17137.0</c:v>
                </c:pt>
                <c:pt idx="29696">
                  <c:v>16885.0</c:v>
                </c:pt>
                <c:pt idx="29697">
                  <c:v>18161.0</c:v>
                </c:pt>
                <c:pt idx="29698">
                  <c:v>17406.0</c:v>
                </c:pt>
                <c:pt idx="29699">
                  <c:v>16629.0</c:v>
                </c:pt>
                <c:pt idx="29700">
                  <c:v>16509.0</c:v>
                </c:pt>
                <c:pt idx="29701">
                  <c:v>16380.0</c:v>
                </c:pt>
                <c:pt idx="29702">
                  <c:v>17409.0</c:v>
                </c:pt>
                <c:pt idx="29703">
                  <c:v>17227.0</c:v>
                </c:pt>
                <c:pt idx="29704">
                  <c:v>14948.0</c:v>
                </c:pt>
                <c:pt idx="29705">
                  <c:v>18961.0</c:v>
                </c:pt>
                <c:pt idx="29706">
                  <c:v>18241.0</c:v>
                </c:pt>
                <c:pt idx="29707">
                  <c:v>18461.0</c:v>
                </c:pt>
                <c:pt idx="29708">
                  <c:v>18258.0</c:v>
                </c:pt>
                <c:pt idx="29709">
                  <c:v>23429.0</c:v>
                </c:pt>
                <c:pt idx="29710">
                  <c:v>20230.0</c:v>
                </c:pt>
                <c:pt idx="29711">
                  <c:v>19905.0</c:v>
                </c:pt>
                <c:pt idx="29712">
                  <c:v>19355.0</c:v>
                </c:pt>
                <c:pt idx="29713">
                  <c:v>17790.0</c:v>
                </c:pt>
                <c:pt idx="29714">
                  <c:v>17991.0</c:v>
                </c:pt>
                <c:pt idx="29715">
                  <c:v>17830.0</c:v>
                </c:pt>
                <c:pt idx="29716">
                  <c:v>16158.0</c:v>
                </c:pt>
                <c:pt idx="29717">
                  <c:v>15893.0</c:v>
                </c:pt>
                <c:pt idx="29718">
                  <c:v>12204.0</c:v>
                </c:pt>
                <c:pt idx="29719">
                  <c:v>12820.0</c:v>
                </c:pt>
                <c:pt idx="29720">
                  <c:v>14905.0</c:v>
                </c:pt>
                <c:pt idx="29721">
                  <c:v>17061.0</c:v>
                </c:pt>
                <c:pt idx="29722">
                  <c:v>14874.0</c:v>
                </c:pt>
                <c:pt idx="29723">
                  <c:v>15633.0</c:v>
                </c:pt>
                <c:pt idx="29724">
                  <c:v>15829.0</c:v>
                </c:pt>
                <c:pt idx="29725">
                  <c:v>15901.0</c:v>
                </c:pt>
                <c:pt idx="29726">
                  <c:v>17158.0</c:v>
                </c:pt>
                <c:pt idx="29727">
                  <c:v>17999.0</c:v>
                </c:pt>
                <c:pt idx="29728">
                  <c:v>18624.0</c:v>
                </c:pt>
                <c:pt idx="29729">
                  <c:v>20454.0</c:v>
                </c:pt>
                <c:pt idx="29730">
                  <c:v>23334.0</c:v>
                </c:pt>
                <c:pt idx="29731">
                  <c:v>23231.0</c:v>
                </c:pt>
                <c:pt idx="29732">
                  <c:v>24811.0</c:v>
                </c:pt>
                <c:pt idx="29733">
                  <c:v>22456.0</c:v>
                </c:pt>
                <c:pt idx="29734">
                  <c:v>21176.0</c:v>
                </c:pt>
                <c:pt idx="29735">
                  <c:v>19304.0</c:v>
                </c:pt>
                <c:pt idx="29736">
                  <c:v>18809.0</c:v>
                </c:pt>
                <c:pt idx="29737">
                  <c:v>18208.0</c:v>
                </c:pt>
                <c:pt idx="29738">
                  <c:v>20842.0</c:v>
                </c:pt>
                <c:pt idx="29739">
                  <c:v>24387.0</c:v>
                </c:pt>
                <c:pt idx="29740">
                  <c:v>24686.0</c:v>
                </c:pt>
                <c:pt idx="29741">
                  <c:v>24924.0</c:v>
                </c:pt>
                <c:pt idx="29742">
                  <c:v>23553.0</c:v>
                </c:pt>
                <c:pt idx="29743">
                  <c:v>21492.0</c:v>
                </c:pt>
                <c:pt idx="29744">
                  <c:v>21421.0</c:v>
                </c:pt>
                <c:pt idx="29745">
                  <c:v>22001.0</c:v>
                </c:pt>
                <c:pt idx="29746">
                  <c:v>25667.0</c:v>
                </c:pt>
                <c:pt idx="29747">
                  <c:v>26979.0</c:v>
                </c:pt>
                <c:pt idx="29748">
                  <c:v>25918.0</c:v>
                </c:pt>
                <c:pt idx="29749">
                  <c:v>27822.0</c:v>
                </c:pt>
                <c:pt idx="29750">
                  <c:v>29215.0</c:v>
                </c:pt>
                <c:pt idx="29751">
                  <c:v>26716.0</c:v>
                </c:pt>
                <c:pt idx="29752">
                  <c:v>23450.0</c:v>
                </c:pt>
                <c:pt idx="29753">
                  <c:v>22398.0</c:v>
                </c:pt>
                <c:pt idx="29754">
                  <c:v>23530.0</c:v>
                </c:pt>
                <c:pt idx="29755">
                  <c:v>25023.0</c:v>
                </c:pt>
                <c:pt idx="29756">
                  <c:v>25771.0</c:v>
                </c:pt>
                <c:pt idx="29757">
                  <c:v>27310.0</c:v>
                </c:pt>
                <c:pt idx="29758">
                  <c:v>24642.0</c:v>
                </c:pt>
                <c:pt idx="29759">
                  <c:v>23682.0</c:v>
                </c:pt>
                <c:pt idx="29760">
                  <c:v>23003.0</c:v>
                </c:pt>
                <c:pt idx="29761">
                  <c:v>22436.0</c:v>
                </c:pt>
                <c:pt idx="29762">
                  <c:v>20315.0</c:v>
                </c:pt>
                <c:pt idx="29763">
                  <c:v>18884.0</c:v>
                </c:pt>
                <c:pt idx="29764">
                  <c:v>20925.0</c:v>
                </c:pt>
                <c:pt idx="29765">
                  <c:v>20846.0</c:v>
                </c:pt>
                <c:pt idx="29766">
                  <c:v>20462.0</c:v>
                </c:pt>
                <c:pt idx="29767">
                  <c:v>18359.0</c:v>
                </c:pt>
                <c:pt idx="29768">
                  <c:v>18639.0</c:v>
                </c:pt>
                <c:pt idx="29769">
                  <c:v>17391.0</c:v>
                </c:pt>
                <c:pt idx="29770">
                  <c:v>15927.0</c:v>
                </c:pt>
                <c:pt idx="29771">
                  <c:v>15895.0</c:v>
                </c:pt>
                <c:pt idx="29772">
                  <c:v>13620.0</c:v>
                </c:pt>
                <c:pt idx="29773">
                  <c:v>13876.0</c:v>
                </c:pt>
                <c:pt idx="29774">
                  <c:v>15544.0</c:v>
                </c:pt>
                <c:pt idx="29775">
                  <c:v>16375.0</c:v>
                </c:pt>
                <c:pt idx="29776">
                  <c:v>15919.0</c:v>
                </c:pt>
                <c:pt idx="29777">
                  <c:v>12793.0</c:v>
                </c:pt>
                <c:pt idx="29778">
                  <c:v>11737.0</c:v>
                </c:pt>
                <c:pt idx="29779">
                  <c:v>14376.0</c:v>
                </c:pt>
                <c:pt idx="29780">
                  <c:v>14640.0</c:v>
                </c:pt>
                <c:pt idx="29781">
                  <c:v>13891.0</c:v>
                </c:pt>
                <c:pt idx="29782">
                  <c:v>13236.0</c:v>
                </c:pt>
                <c:pt idx="29783">
                  <c:v>13272.0</c:v>
                </c:pt>
                <c:pt idx="29784">
                  <c:v>14439.0</c:v>
                </c:pt>
                <c:pt idx="29785">
                  <c:v>14506.0</c:v>
                </c:pt>
                <c:pt idx="29786">
                  <c:v>14850.0</c:v>
                </c:pt>
                <c:pt idx="29787">
                  <c:v>16794.0</c:v>
                </c:pt>
                <c:pt idx="29788">
                  <c:v>16164.0</c:v>
                </c:pt>
                <c:pt idx="29789">
                  <c:v>16548.0</c:v>
                </c:pt>
                <c:pt idx="29790">
                  <c:v>17370.0</c:v>
                </c:pt>
                <c:pt idx="29791">
                  <c:v>17166.0</c:v>
                </c:pt>
                <c:pt idx="29792">
                  <c:v>18623.0</c:v>
                </c:pt>
                <c:pt idx="29793">
                  <c:v>18820.0</c:v>
                </c:pt>
                <c:pt idx="29794">
                  <c:v>18988.0</c:v>
                </c:pt>
                <c:pt idx="29795">
                  <c:v>18892.0</c:v>
                </c:pt>
                <c:pt idx="29796">
                  <c:v>19021.0</c:v>
                </c:pt>
                <c:pt idx="29797">
                  <c:v>18254.0</c:v>
                </c:pt>
                <c:pt idx="29798">
                  <c:v>17987.0</c:v>
                </c:pt>
                <c:pt idx="29799">
                  <c:v>15826.0</c:v>
                </c:pt>
                <c:pt idx="29800">
                  <c:v>17362.0</c:v>
                </c:pt>
                <c:pt idx="29801">
                  <c:v>19225.0</c:v>
                </c:pt>
                <c:pt idx="29802">
                  <c:v>19129.0</c:v>
                </c:pt>
                <c:pt idx="29803">
                  <c:v>20392.0</c:v>
                </c:pt>
                <c:pt idx="29804">
                  <c:v>20180.0</c:v>
                </c:pt>
                <c:pt idx="29805">
                  <c:v>16173.0</c:v>
                </c:pt>
                <c:pt idx="29806">
                  <c:v>15495.0</c:v>
                </c:pt>
                <c:pt idx="29807">
                  <c:v>13788.0</c:v>
                </c:pt>
                <c:pt idx="29808">
                  <c:v>14724.0</c:v>
                </c:pt>
                <c:pt idx="29809">
                  <c:v>14735.0</c:v>
                </c:pt>
                <c:pt idx="29810">
                  <c:v>15420.0</c:v>
                </c:pt>
                <c:pt idx="29811">
                  <c:v>16164.0</c:v>
                </c:pt>
                <c:pt idx="29812">
                  <c:v>17604.0</c:v>
                </c:pt>
                <c:pt idx="29813">
                  <c:v>12447.0</c:v>
                </c:pt>
                <c:pt idx="29814">
                  <c:v>10824.0</c:v>
                </c:pt>
                <c:pt idx="29815">
                  <c:v>10826.0</c:v>
                </c:pt>
                <c:pt idx="29816">
                  <c:v>9541.0</c:v>
                </c:pt>
                <c:pt idx="29817">
                  <c:v>10113.0</c:v>
                </c:pt>
                <c:pt idx="29818">
                  <c:v>10396.0</c:v>
                </c:pt>
                <c:pt idx="29819">
                  <c:v>10049.0</c:v>
                </c:pt>
                <c:pt idx="29820">
                  <c:v>10184.0</c:v>
                </c:pt>
                <c:pt idx="29821">
                  <c:v>9361.0</c:v>
                </c:pt>
                <c:pt idx="29822">
                  <c:v>8705.0</c:v>
                </c:pt>
                <c:pt idx="29823">
                  <c:v>8380.0</c:v>
                </c:pt>
                <c:pt idx="29824">
                  <c:v>10312.0</c:v>
                </c:pt>
                <c:pt idx="29825">
                  <c:v>8921.0</c:v>
                </c:pt>
                <c:pt idx="29826">
                  <c:v>9061.0</c:v>
                </c:pt>
                <c:pt idx="29827">
                  <c:v>12136.0</c:v>
                </c:pt>
                <c:pt idx="29828">
                  <c:v>13741.0</c:v>
                </c:pt>
                <c:pt idx="29829">
                  <c:v>13641.0</c:v>
                </c:pt>
                <c:pt idx="29830">
                  <c:v>18321.0</c:v>
                </c:pt>
                <c:pt idx="29831">
                  <c:v>18153.0</c:v>
                </c:pt>
                <c:pt idx="29832">
                  <c:v>21250.0</c:v>
                </c:pt>
                <c:pt idx="29833">
                  <c:v>21201.0</c:v>
                </c:pt>
                <c:pt idx="29834">
                  <c:v>21448.0</c:v>
                </c:pt>
                <c:pt idx="29835">
                  <c:v>21459.0</c:v>
                </c:pt>
                <c:pt idx="29836">
                  <c:v>20744.0</c:v>
                </c:pt>
                <c:pt idx="29837">
                  <c:v>18127.0</c:v>
                </c:pt>
                <c:pt idx="29838">
                  <c:v>20454.0</c:v>
                </c:pt>
                <c:pt idx="29839">
                  <c:v>20391.0</c:v>
                </c:pt>
                <c:pt idx="29840">
                  <c:v>17191.0</c:v>
                </c:pt>
                <c:pt idx="29841">
                  <c:v>15328.0</c:v>
                </c:pt>
                <c:pt idx="29842">
                  <c:v>17560.0</c:v>
                </c:pt>
                <c:pt idx="29843">
                  <c:v>13635.0</c:v>
                </c:pt>
                <c:pt idx="29844">
                  <c:v>16955.0</c:v>
                </c:pt>
                <c:pt idx="29845">
                  <c:v>13949.0</c:v>
                </c:pt>
                <c:pt idx="29846">
                  <c:v>14522.0</c:v>
                </c:pt>
                <c:pt idx="29847">
                  <c:v>14318.0</c:v>
                </c:pt>
                <c:pt idx="29848">
                  <c:v>18104.0</c:v>
                </c:pt>
                <c:pt idx="29849">
                  <c:v>27014.0</c:v>
                </c:pt>
                <c:pt idx="29850">
                  <c:v>28391.0</c:v>
                </c:pt>
                <c:pt idx="29851">
                  <c:v>27195.0</c:v>
                </c:pt>
                <c:pt idx="29852">
                  <c:v>32211.0</c:v>
                </c:pt>
                <c:pt idx="29853">
                  <c:v>31691.0</c:v>
                </c:pt>
                <c:pt idx="29854">
                  <c:v>32582.0</c:v>
                </c:pt>
                <c:pt idx="29855">
                  <c:v>29670.0</c:v>
                </c:pt>
                <c:pt idx="29856">
                  <c:v>28630.0</c:v>
                </c:pt>
                <c:pt idx="29857">
                  <c:v>26342.0</c:v>
                </c:pt>
                <c:pt idx="29858">
                  <c:v>27963.0</c:v>
                </c:pt>
                <c:pt idx="29859">
                  <c:v>32759.0</c:v>
                </c:pt>
                <c:pt idx="29860">
                  <c:v>32702.0</c:v>
                </c:pt>
                <c:pt idx="29861">
                  <c:v>29193.0</c:v>
                </c:pt>
                <c:pt idx="29862">
                  <c:v>22074.0</c:v>
                </c:pt>
                <c:pt idx="29863">
                  <c:v>20647.0</c:v>
                </c:pt>
                <c:pt idx="29864">
                  <c:v>25038.0</c:v>
                </c:pt>
                <c:pt idx="29865">
                  <c:v>20318.0</c:v>
                </c:pt>
                <c:pt idx="29866">
                  <c:v>21433.0</c:v>
                </c:pt>
                <c:pt idx="29867">
                  <c:v>21830.0</c:v>
                </c:pt>
                <c:pt idx="29868">
                  <c:v>22008.0</c:v>
                </c:pt>
                <c:pt idx="29869">
                  <c:v>22305.0</c:v>
                </c:pt>
                <c:pt idx="29870">
                  <c:v>22133.0</c:v>
                </c:pt>
                <c:pt idx="29871">
                  <c:v>21232.0</c:v>
                </c:pt>
                <c:pt idx="29872">
                  <c:v>19691.0</c:v>
                </c:pt>
                <c:pt idx="29873">
                  <c:v>19577.0</c:v>
                </c:pt>
                <c:pt idx="29874">
                  <c:v>19397.0</c:v>
                </c:pt>
                <c:pt idx="29875">
                  <c:v>18377.0</c:v>
                </c:pt>
                <c:pt idx="29876">
                  <c:v>18632.0</c:v>
                </c:pt>
                <c:pt idx="29877">
                  <c:v>15000.0</c:v>
                </c:pt>
                <c:pt idx="29878">
                  <c:v>15583.0</c:v>
                </c:pt>
                <c:pt idx="29879">
                  <c:v>14840.0</c:v>
                </c:pt>
                <c:pt idx="29880">
                  <c:v>17746.0</c:v>
                </c:pt>
                <c:pt idx="29881">
                  <c:v>20098.0</c:v>
                </c:pt>
                <c:pt idx="29882">
                  <c:v>24781.0</c:v>
                </c:pt>
                <c:pt idx="29883">
                  <c:v>24685.0</c:v>
                </c:pt>
                <c:pt idx="29884">
                  <c:v>24219.0</c:v>
                </c:pt>
                <c:pt idx="29885">
                  <c:v>21495.0</c:v>
                </c:pt>
                <c:pt idx="29886">
                  <c:v>28166.0</c:v>
                </c:pt>
                <c:pt idx="29887">
                  <c:v>28111.0</c:v>
                </c:pt>
                <c:pt idx="29888">
                  <c:v>27499.0</c:v>
                </c:pt>
                <c:pt idx="29889">
                  <c:v>27634.0</c:v>
                </c:pt>
                <c:pt idx="29890">
                  <c:v>27907.0</c:v>
                </c:pt>
                <c:pt idx="29891">
                  <c:v>28529.0</c:v>
                </c:pt>
                <c:pt idx="29892">
                  <c:v>27858.0</c:v>
                </c:pt>
                <c:pt idx="29893">
                  <c:v>26536.0</c:v>
                </c:pt>
                <c:pt idx="29894">
                  <c:v>24891.0</c:v>
                </c:pt>
                <c:pt idx="29895">
                  <c:v>19689.0</c:v>
                </c:pt>
                <c:pt idx="29896">
                  <c:v>18882.0</c:v>
                </c:pt>
                <c:pt idx="29897">
                  <c:v>19488.0</c:v>
                </c:pt>
                <c:pt idx="29898">
                  <c:v>20133.0</c:v>
                </c:pt>
                <c:pt idx="29899">
                  <c:v>13940.0</c:v>
                </c:pt>
                <c:pt idx="29900">
                  <c:v>14307.0</c:v>
                </c:pt>
                <c:pt idx="29901">
                  <c:v>14148.0</c:v>
                </c:pt>
                <c:pt idx="29902">
                  <c:v>14673.0</c:v>
                </c:pt>
                <c:pt idx="29903">
                  <c:v>13145.0</c:v>
                </c:pt>
                <c:pt idx="29904">
                  <c:v>15163.0</c:v>
                </c:pt>
                <c:pt idx="29905">
                  <c:v>15483.0</c:v>
                </c:pt>
                <c:pt idx="29906">
                  <c:v>17858.0</c:v>
                </c:pt>
                <c:pt idx="29907">
                  <c:v>20078.0</c:v>
                </c:pt>
                <c:pt idx="29908">
                  <c:v>20438.0</c:v>
                </c:pt>
                <c:pt idx="29909">
                  <c:v>21605.0</c:v>
                </c:pt>
                <c:pt idx="29910">
                  <c:v>25138.0</c:v>
                </c:pt>
                <c:pt idx="29911">
                  <c:v>25238.0</c:v>
                </c:pt>
                <c:pt idx="29912">
                  <c:v>24731.0</c:v>
                </c:pt>
                <c:pt idx="29913">
                  <c:v>29391.0</c:v>
                </c:pt>
                <c:pt idx="29914">
                  <c:v>29329.0</c:v>
                </c:pt>
                <c:pt idx="29915">
                  <c:v>31606.0</c:v>
                </c:pt>
                <c:pt idx="29916">
                  <c:v>31102.0</c:v>
                </c:pt>
                <c:pt idx="29917">
                  <c:v>28475.0</c:v>
                </c:pt>
                <c:pt idx="29918">
                  <c:v>28242.0</c:v>
                </c:pt>
                <c:pt idx="29919">
                  <c:v>23793.0</c:v>
                </c:pt>
                <c:pt idx="29920">
                  <c:v>21373.0</c:v>
                </c:pt>
                <c:pt idx="29921">
                  <c:v>21700.0</c:v>
                </c:pt>
                <c:pt idx="29922">
                  <c:v>21156.0</c:v>
                </c:pt>
                <c:pt idx="29923">
                  <c:v>16504.0</c:v>
                </c:pt>
                <c:pt idx="29924">
                  <c:v>14479.0</c:v>
                </c:pt>
                <c:pt idx="29925">
                  <c:v>14996.0</c:v>
                </c:pt>
                <c:pt idx="29926">
                  <c:v>10288.0</c:v>
                </c:pt>
                <c:pt idx="29927">
                  <c:v>13782.0</c:v>
                </c:pt>
                <c:pt idx="29928">
                  <c:v>11009.0</c:v>
                </c:pt>
                <c:pt idx="29929">
                  <c:v>11445.0</c:v>
                </c:pt>
                <c:pt idx="29930">
                  <c:v>11469.0</c:v>
                </c:pt>
                <c:pt idx="29931">
                  <c:v>13317.0</c:v>
                </c:pt>
                <c:pt idx="29932">
                  <c:v>12841.0</c:v>
                </c:pt>
                <c:pt idx="29933">
                  <c:v>17089.0</c:v>
                </c:pt>
                <c:pt idx="29934">
                  <c:v>20584.0</c:v>
                </c:pt>
                <c:pt idx="29935">
                  <c:v>22113.0</c:v>
                </c:pt>
                <c:pt idx="29936">
                  <c:v>23765.0</c:v>
                </c:pt>
                <c:pt idx="29937">
                  <c:v>25135.0</c:v>
                </c:pt>
                <c:pt idx="29938">
                  <c:v>27474.0</c:v>
                </c:pt>
                <c:pt idx="29939">
                  <c:v>29217.0</c:v>
                </c:pt>
                <c:pt idx="29940">
                  <c:v>25695.0</c:v>
                </c:pt>
                <c:pt idx="29941">
                  <c:v>25346.0</c:v>
                </c:pt>
                <c:pt idx="29942">
                  <c:v>24635.0</c:v>
                </c:pt>
                <c:pt idx="29943">
                  <c:v>25891.0</c:v>
                </c:pt>
                <c:pt idx="29944">
                  <c:v>25154.0</c:v>
                </c:pt>
                <c:pt idx="29945">
                  <c:v>27259.0</c:v>
                </c:pt>
                <c:pt idx="29946">
                  <c:v>25104.0</c:v>
                </c:pt>
                <c:pt idx="29947">
                  <c:v>21834.0</c:v>
                </c:pt>
                <c:pt idx="29948">
                  <c:v>19972.0</c:v>
                </c:pt>
                <c:pt idx="29949">
                  <c:v>18803.0</c:v>
                </c:pt>
                <c:pt idx="29950">
                  <c:v>25646.0</c:v>
                </c:pt>
                <c:pt idx="29951">
                  <c:v>23470.0</c:v>
                </c:pt>
                <c:pt idx="29952">
                  <c:v>24351.0</c:v>
                </c:pt>
                <c:pt idx="29953">
                  <c:v>28761.0</c:v>
                </c:pt>
                <c:pt idx="29954">
                  <c:v>29606.0</c:v>
                </c:pt>
                <c:pt idx="29955">
                  <c:v>30916.0</c:v>
                </c:pt>
                <c:pt idx="29956">
                  <c:v>28979.0</c:v>
                </c:pt>
                <c:pt idx="29957">
                  <c:v>28156.0</c:v>
                </c:pt>
                <c:pt idx="29958">
                  <c:v>27068.0</c:v>
                </c:pt>
                <c:pt idx="29959">
                  <c:v>29271.0</c:v>
                </c:pt>
                <c:pt idx="29960">
                  <c:v>30591.0</c:v>
                </c:pt>
                <c:pt idx="29961">
                  <c:v>29855.0</c:v>
                </c:pt>
                <c:pt idx="29962">
                  <c:v>33280.0</c:v>
                </c:pt>
                <c:pt idx="29963">
                  <c:v>26056.0</c:v>
                </c:pt>
                <c:pt idx="29964">
                  <c:v>25423.0</c:v>
                </c:pt>
                <c:pt idx="29965">
                  <c:v>23155.0</c:v>
                </c:pt>
                <c:pt idx="29966">
                  <c:v>22210.0</c:v>
                </c:pt>
                <c:pt idx="29967">
                  <c:v>21655.0</c:v>
                </c:pt>
                <c:pt idx="29968">
                  <c:v>22475.0</c:v>
                </c:pt>
                <c:pt idx="29969">
                  <c:v>24251.0</c:v>
                </c:pt>
                <c:pt idx="29970">
                  <c:v>24119.0</c:v>
                </c:pt>
                <c:pt idx="29971">
                  <c:v>25198.0</c:v>
                </c:pt>
                <c:pt idx="29972">
                  <c:v>20307.0</c:v>
                </c:pt>
                <c:pt idx="29973">
                  <c:v>19114.0</c:v>
                </c:pt>
                <c:pt idx="29974">
                  <c:v>19715.0</c:v>
                </c:pt>
                <c:pt idx="29975">
                  <c:v>16751.0</c:v>
                </c:pt>
                <c:pt idx="29976">
                  <c:v>16139.0</c:v>
                </c:pt>
                <c:pt idx="29977">
                  <c:v>17532.0</c:v>
                </c:pt>
                <c:pt idx="29978">
                  <c:v>16897.0</c:v>
                </c:pt>
                <c:pt idx="29979">
                  <c:v>13897.0</c:v>
                </c:pt>
                <c:pt idx="29980">
                  <c:v>13425.0</c:v>
                </c:pt>
                <c:pt idx="29981">
                  <c:v>11687.0</c:v>
                </c:pt>
                <c:pt idx="29982">
                  <c:v>14344.0</c:v>
                </c:pt>
                <c:pt idx="29983">
                  <c:v>14925.0</c:v>
                </c:pt>
                <c:pt idx="29984">
                  <c:v>12333.0</c:v>
                </c:pt>
                <c:pt idx="29985">
                  <c:v>12592.0</c:v>
                </c:pt>
                <c:pt idx="29986">
                  <c:v>13472.0</c:v>
                </c:pt>
                <c:pt idx="29987">
                  <c:v>12999.0</c:v>
                </c:pt>
                <c:pt idx="29988">
                  <c:v>12251.0</c:v>
                </c:pt>
                <c:pt idx="29989">
                  <c:v>13638.0</c:v>
                </c:pt>
                <c:pt idx="29990">
                  <c:v>12965.0</c:v>
                </c:pt>
                <c:pt idx="29991">
                  <c:v>14804.0</c:v>
                </c:pt>
                <c:pt idx="29992">
                  <c:v>15404.0</c:v>
                </c:pt>
                <c:pt idx="29993">
                  <c:v>18071.0</c:v>
                </c:pt>
                <c:pt idx="29994">
                  <c:v>20279.0</c:v>
                </c:pt>
                <c:pt idx="29995">
                  <c:v>18371.0</c:v>
                </c:pt>
                <c:pt idx="29996">
                  <c:v>17638.0</c:v>
                </c:pt>
                <c:pt idx="29997">
                  <c:v>17447.0</c:v>
                </c:pt>
                <c:pt idx="29998">
                  <c:v>20010.0</c:v>
                </c:pt>
                <c:pt idx="29999">
                  <c:v>20158.0</c:v>
                </c:pt>
                <c:pt idx="30000">
                  <c:v>26436.0</c:v>
                </c:pt>
                <c:pt idx="30001">
                  <c:v>28164.0</c:v>
                </c:pt>
                <c:pt idx="30002">
                  <c:v>28121.0</c:v>
                </c:pt>
                <c:pt idx="30003">
                  <c:v>30105.0</c:v>
                </c:pt>
                <c:pt idx="30004">
                  <c:v>31568.0</c:v>
                </c:pt>
                <c:pt idx="30005">
                  <c:v>30593.0</c:v>
                </c:pt>
                <c:pt idx="30006">
                  <c:v>27845.0</c:v>
                </c:pt>
                <c:pt idx="30007">
                  <c:v>28127.0</c:v>
                </c:pt>
                <c:pt idx="30008">
                  <c:v>28484.0</c:v>
                </c:pt>
                <c:pt idx="30009">
                  <c:v>28428.0</c:v>
                </c:pt>
                <c:pt idx="30010">
                  <c:v>29913.0</c:v>
                </c:pt>
                <c:pt idx="30011">
                  <c:v>27107.0</c:v>
                </c:pt>
                <c:pt idx="30012">
                  <c:v>27038.0</c:v>
                </c:pt>
                <c:pt idx="30013">
                  <c:v>22014.0</c:v>
                </c:pt>
                <c:pt idx="30014">
                  <c:v>21674.0</c:v>
                </c:pt>
                <c:pt idx="30015">
                  <c:v>22889.0</c:v>
                </c:pt>
                <c:pt idx="30016">
                  <c:v>20239.0</c:v>
                </c:pt>
                <c:pt idx="30017">
                  <c:v>18619.0</c:v>
                </c:pt>
                <c:pt idx="30018">
                  <c:v>20498.0</c:v>
                </c:pt>
                <c:pt idx="30019">
                  <c:v>21846.0</c:v>
                </c:pt>
                <c:pt idx="30020">
                  <c:v>19366.0</c:v>
                </c:pt>
                <c:pt idx="30021">
                  <c:v>17733.0</c:v>
                </c:pt>
                <c:pt idx="30022">
                  <c:v>18658.0</c:v>
                </c:pt>
                <c:pt idx="30023">
                  <c:v>21732.0</c:v>
                </c:pt>
                <c:pt idx="30024">
                  <c:v>22556.0</c:v>
                </c:pt>
                <c:pt idx="30025">
                  <c:v>21869.0</c:v>
                </c:pt>
                <c:pt idx="30026">
                  <c:v>21189.0</c:v>
                </c:pt>
                <c:pt idx="30027">
                  <c:v>21165.0</c:v>
                </c:pt>
                <c:pt idx="30028">
                  <c:v>22674.0</c:v>
                </c:pt>
                <c:pt idx="30029">
                  <c:v>25033.0</c:v>
                </c:pt>
                <c:pt idx="30030">
                  <c:v>23677.0</c:v>
                </c:pt>
                <c:pt idx="30031">
                  <c:v>21928.0</c:v>
                </c:pt>
                <c:pt idx="30032">
                  <c:v>21133.0</c:v>
                </c:pt>
                <c:pt idx="30033">
                  <c:v>21826.0</c:v>
                </c:pt>
                <c:pt idx="30034">
                  <c:v>20382.0</c:v>
                </c:pt>
                <c:pt idx="30035">
                  <c:v>19884.0</c:v>
                </c:pt>
                <c:pt idx="30036">
                  <c:v>16405.0</c:v>
                </c:pt>
                <c:pt idx="30037">
                  <c:v>16468.0</c:v>
                </c:pt>
                <c:pt idx="30038">
                  <c:v>15559.0</c:v>
                </c:pt>
                <c:pt idx="30039">
                  <c:v>17418.0</c:v>
                </c:pt>
                <c:pt idx="30040">
                  <c:v>16209.0</c:v>
                </c:pt>
                <c:pt idx="30041">
                  <c:v>12040.0</c:v>
                </c:pt>
                <c:pt idx="30042">
                  <c:v>11915.0</c:v>
                </c:pt>
                <c:pt idx="30043">
                  <c:v>13541.0</c:v>
                </c:pt>
                <c:pt idx="30044">
                  <c:v>14209.0</c:v>
                </c:pt>
                <c:pt idx="30045">
                  <c:v>15097.0</c:v>
                </c:pt>
                <c:pt idx="30046">
                  <c:v>17237.0</c:v>
                </c:pt>
                <c:pt idx="30047">
                  <c:v>17756.0</c:v>
                </c:pt>
                <c:pt idx="30048">
                  <c:v>18382.0</c:v>
                </c:pt>
                <c:pt idx="30049">
                  <c:v>18310.0</c:v>
                </c:pt>
                <c:pt idx="30050">
                  <c:v>18002.0</c:v>
                </c:pt>
                <c:pt idx="30051">
                  <c:v>19358.0</c:v>
                </c:pt>
                <c:pt idx="30052">
                  <c:v>20638.0</c:v>
                </c:pt>
                <c:pt idx="30053">
                  <c:v>22219.0</c:v>
                </c:pt>
                <c:pt idx="30054">
                  <c:v>24912.0</c:v>
                </c:pt>
                <c:pt idx="30055">
                  <c:v>25900.0</c:v>
                </c:pt>
                <c:pt idx="30056">
                  <c:v>25220.0</c:v>
                </c:pt>
                <c:pt idx="30057">
                  <c:v>27149.0</c:v>
                </c:pt>
                <c:pt idx="30058">
                  <c:v>25888.0</c:v>
                </c:pt>
                <c:pt idx="30059">
                  <c:v>25373.0</c:v>
                </c:pt>
                <c:pt idx="30060">
                  <c:v>26083.0</c:v>
                </c:pt>
                <c:pt idx="30061">
                  <c:v>26669.0</c:v>
                </c:pt>
                <c:pt idx="30062">
                  <c:v>27149.0</c:v>
                </c:pt>
                <c:pt idx="30063">
                  <c:v>26449.0</c:v>
                </c:pt>
                <c:pt idx="30064">
                  <c:v>25225.0</c:v>
                </c:pt>
                <c:pt idx="30065">
                  <c:v>22509.0</c:v>
                </c:pt>
                <c:pt idx="30066">
                  <c:v>20762.0</c:v>
                </c:pt>
                <c:pt idx="30067">
                  <c:v>19859.0</c:v>
                </c:pt>
                <c:pt idx="30068">
                  <c:v>16613.0</c:v>
                </c:pt>
                <c:pt idx="30069">
                  <c:v>18752.0</c:v>
                </c:pt>
                <c:pt idx="30070">
                  <c:v>19995.0</c:v>
                </c:pt>
                <c:pt idx="30071">
                  <c:v>20368.0</c:v>
                </c:pt>
                <c:pt idx="30072">
                  <c:v>18167.0</c:v>
                </c:pt>
                <c:pt idx="30073">
                  <c:v>17397.0</c:v>
                </c:pt>
                <c:pt idx="30074">
                  <c:v>16714.0</c:v>
                </c:pt>
                <c:pt idx="30075">
                  <c:v>17785.0</c:v>
                </c:pt>
                <c:pt idx="30076">
                  <c:v>22280.0</c:v>
                </c:pt>
                <c:pt idx="30077">
                  <c:v>22850.0</c:v>
                </c:pt>
                <c:pt idx="30078">
                  <c:v>22291.0</c:v>
                </c:pt>
                <c:pt idx="30079">
                  <c:v>22061.0</c:v>
                </c:pt>
                <c:pt idx="30080">
                  <c:v>22448.0</c:v>
                </c:pt>
                <c:pt idx="30081">
                  <c:v>25056.0</c:v>
                </c:pt>
                <c:pt idx="30082">
                  <c:v>23412.0</c:v>
                </c:pt>
                <c:pt idx="30083">
                  <c:v>20597.0</c:v>
                </c:pt>
                <c:pt idx="30084">
                  <c:v>20597.0</c:v>
                </c:pt>
                <c:pt idx="30085">
                  <c:v>25417.0</c:v>
                </c:pt>
                <c:pt idx="30086">
                  <c:v>24747.0</c:v>
                </c:pt>
                <c:pt idx="30087">
                  <c:v>25935.0</c:v>
                </c:pt>
                <c:pt idx="30088">
                  <c:v>24479.0</c:v>
                </c:pt>
                <c:pt idx="30089">
                  <c:v>23377.0</c:v>
                </c:pt>
                <c:pt idx="30090">
                  <c:v>22500.0</c:v>
                </c:pt>
                <c:pt idx="30091">
                  <c:v>23503.0</c:v>
                </c:pt>
                <c:pt idx="30092">
                  <c:v>25836.0</c:v>
                </c:pt>
                <c:pt idx="30093">
                  <c:v>25080.0</c:v>
                </c:pt>
                <c:pt idx="30094">
                  <c:v>25227.0</c:v>
                </c:pt>
                <c:pt idx="30095">
                  <c:v>28835.0</c:v>
                </c:pt>
                <c:pt idx="30096">
                  <c:v>27810.0</c:v>
                </c:pt>
                <c:pt idx="30097">
                  <c:v>30417.0</c:v>
                </c:pt>
                <c:pt idx="30098">
                  <c:v>26728.0</c:v>
                </c:pt>
                <c:pt idx="30099">
                  <c:v>30728.0</c:v>
                </c:pt>
                <c:pt idx="30100">
                  <c:v>30460.0</c:v>
                </c:pt>
                <c:pt idx="30101">
                  <c:v>30008.0</c:v>
                </c:pt>
                <c:pt idx="30102">
                  <c:v>29055.0</c:v>
                </c:pt>
                <c:pt idx="30103">
                  <c:v>29482.0</c:v>
                </c:pt>
                <c:pt idx="30104">
                  <c:v>27894.0</c:v>
                </c:pt>
                <c:pt idx="30105">
                  <c:v>26031.0</c:v>
                </c:pt>
                <c:pt idx="30106">
                  <c:v>30808.0</c:v>
                </c:pt>
                <c:pt idx="30107">
                  <c:v>32200.0</c:v>
                </c:pt>
                <c:pt idx="30108">
                  <c:v>26808.0</c:v>
                </c:pt>
                <c:pt idx="30109">
                  <c:v>27357.0</c:v>
                </c:pt>
                <c:pt idx="30110">
                  <c:v>25412.0</c:v>
                </c:pt>
                <c:pt idx="30111">
                  <c:v>25418.0</c:v>
                </c:pt>
                <c:pt idx="30112">
                  <c:v>21865.0</c:v>
                </c:pt>
                <c:pt idx="30113">
                  <c:v>20106.0</c:v>
                </c:pt>
                <c:pt idx="30114">
                  <c:v>19623.0</c:v>
                </c:pt>
                <c:pt idx="30115">
                  <c:v>21299.0</c:v>
                </c:pt>
                <c:pt idx="30116">
                  <c:v>20499.0</c:v>
                </c:pt>
                <c:pt idx="30117">
                  <c:v>21259.0</c:v>
                </c:pt>
                <c:pt idx="30118">
                  <c:v>21290.0</c:v>
                </c:pt>
                <c:pt idx="30119">
                  <c:v>16113.0</c:v>
                </c:pt>
                <c:pt idx="30120">
                  <c:v>12197.0</c:v>
                </c:pt>
                <c:pt idx="30121">
                  <c:v>12404.0</c:v>
                </c:pt>
                <c:pt idx="30122">
                  <c:v>11613.0</c:v>
                </c:pt>
                <c:pt idx="30123">
                  <c:v>10551.0</c:v>
                </c:pt>
                <c:pt idx="30124">
                  <c:v>11327.0</c:v>
                </c:pt>
                <c:pt idx="30125">
                  <c:v>11328.0</c:v>
                </c:pt>
                <c:pt idx="30126">
                  <c:v>12482.0</c:v>
                </c:pt>
                <c:pt idx="30127">
                  <c:v>13495.0</c:v>
                </c:pt>
                <c:pt idx="30128">
                  <c:v>10714.0</c:v>
                </c:pt>
                <c:pt idx="30129">
                  <c:v>12463.0</c:v>
                </c:pt>
                <c:pt idx="30130">
                  <c:v>12791.0</c:v>
                </c:pt>
                <c:pt idx="30131">
                  <c:v>13687.0</c:v>
                </c:pt>
                <c:pt idx="30132">
                  <c:v>12859.0</c:v>
                </c:pt>
                <c:pt idx="30133">
                  <c:v>19907.0</c:v>
                </c:pt>
                <c:pt idx="30134">
                  <c:v>21079.0</c:v>
                </c:pt>
                <c:pt idx="30135">
                  <c:v>21074.0</c:v>
                </c:pt>
                <c:pt idx="30136">
                  <c:v>21578.0</c:v>
                </c:pt>
                <c:pt idx="30137">
                  <c:v>19346.0</c:v>
                </c:pt>
                <c:pt idx="30138">
                  <c:v>19978.0</c:v>
                </c:pt>
                <c:pt idx="30139">
                  <c:v>20311.0</c:v>
                </c:pt>
                <c:pt idx="30140">
                  <c:v>19562.0</c:v>
                </c:pt>
                <c:pt idx="30141">
                  <c:v>19188.0</c:v>
                </c:pt>
                <c:pt idx="30142">
                  <c:v>21132.0</c:v>
                </c:pt>
                <c:pt idx="30143">
                  <c:v>20699.0</c:v>
                </c:pt>
                <c:pt idx="30144">
                  <c:v>21236.0</c:v>
                </c:pt>
                <c:pt idx="30145">
                  <c:v>23748.0</c:v>
                </c:pt>
                <c:pt idx="30146">
                  <c:v>16983.0</c:v>
                </c:pt>
                <c:pt idx="30147">
                  <c:v>18023.0</c:v>
                </c:pt>
                <c:pt idx="30148">
                  <c:v>19364.0</c:v>
                </c:pt>
                <c:pt idx="30149">
                  <c:v>18626.0</c:v>
                </c:pt>
                <c:pt idx="30150">
                  <c:v>20178.0</c:v>
                </c:pt>
                <c:pt idx="30151">
                  <c:v>23253.0</c:v>
                </c:pt>
                <c:pt idx="30152">
                  <c:v>28150.0</c:v>
                </c:pt>
                <c:pt idx="30153">
                  <c:v>28626.0</c:v>
                </c:pt>
                <c:pt idx="30154">
                  <c:v>28320.0</c:v>
                </c:pt>
                <c:pt idx="30155">
                  <c:v>26864.0</c:v>
                </c:pt>
                <c:pt idx="30156">
                  <c:v>27794.0</c:v>
                </c:pt>
                <c:pt idx="30157">
                  <c:v>26105.0</c:v>
                </c:pt>
                <c:pt idx="30158">
                  <c:v>25905.0</c:v>
                </c:pt>
                <c:pt idx="30159">
                  <c:v>27489.0</c:v>
                </c:pt>
                <c:pt idx="30160">
                  <c:v>26391.0</c:v>
                </c:pt>
                <c:pt idx="30161">
                  <c:v>26551.0</c:v>
                </c:pt>
                <c:pt idx="30162">
                  <c:v>31009.0</c:v>
                </c:pt>
                <c:pt idx="30163">
                  <c:v>29248.0</c:v>
                </c:pt>
                <c:pt idx="30164">
                  <c:v>27004.0</c:v>
                </c:pt>
                <c:pt idx="30165">
                  <c:v>24231.0</c:v>
                </c:pt>
                <c:pt idx="30166">
                  <c:v>23739.0</c:v>
                </c:pt>
                <c:pt idx="30167">
                  <c:v>23117.0</c:v>
                </c:pt>
                <c:pt idx="30168">
                  <c:v>21533.0</c:v>
                </c:pt>
                <c:pt idx="30169">
                  <c:v>20597.0</c:v>
                </c:pt>
                <c:pt idx="30170">
                  <c:v>22665.0</c:v>
                </c:pt>
                <c:pt idx="30171">
                  <c:v>20253.0</c:v>
                </c:pt>
                <c:pt idx="30172">
                  <c:v>20073.0</c:v>
                </c:pt>
                <c:pt idx="30173">
                  <c:v>18849.0</c:v>
                </c:pt>
                <c:pt idx="30174">
                  <c:v>18320.0</c:v>
                </c:pt>
                <c:pt idx="30175">
                  <c:v>14171.0</c:v>
                </c:pt>
                <c:pt idx="30176">
                  <c:v>18235.0</c:v>
                </c:pt>
                <c:pt idx="30177">
                  <c:v>16778.0</c:v>
                </c:pt>
                <c:pt idx="30178">
                  <c:v>13102.0</c:v>
                </c:pt>
                <c:pt idx="30179">
                  <c:v>12731.0</c:v>
                </c:pt>
                <c:pt idx="30180">
                  <c:v>13397.0</c:v>
                </c:pt>
                <c:pt idx="30181">
                  <c:v>12812.0</c:v>
                </c:pt>
                <c:pt idx="30182">
                  <c:v>12287.0</c:v>
                </c:pt>
                <c:pt idx="30183">
                  <c:v>11819.0</c:v>
                </c:pt>
                <c:pt idx="30184">
                  <c:v>11435.0</c:v>
                </c:pt>
                <c:pt idx="30185">
                  <c:v>11216.0</c:v>
                </c:pt>
                <c:pt idx="30186">
                  <c:v>14883.0</c:v>
                </c:pt>
                <c:pt idx="30187">
                  <c:v>17588.0</c:v>
                </c:pt>
                <c:pt idx="30188">
                  <c:v>17996.0</c:v>
                </c:pt>
                <c:pt idx="30189">
                  <c:v>14061.0</c:v>
                </c:pt>
                <c:pt idx="30190">
                  <c:v>18134.0</c:v>
                </c:pt>
                <c:pt idx="30191">
                  <c:v>19310.0</c:v>
                </c:pt>
                <c:pt idx="30192">
                  <c:v>20089.0</c:v>
                </c:pt>
                <c:pt idx="30193">
                  <c:v>23702.0</c:v>
                </c:pt>
                <c:pt idx="30194">
                  <c:v>24122.0</c:v>
                </c:pt>
                <c:pt idx="30195">
                  <c:v>26090.0</c:v>
                </c:pt>
                <c:pt idx="30196">
                  <c:v>26006.0</c:v>
                </c:pt>
                <c:pt idx="30197">
                  <c:v>29341.0</c:v>
                </c:pt>
                <c:pt idx="30198">
                  <c:v>34941.0</c:v>
                </c:pt>
                <c:pt idx="30199">
                  <c:v>35237.0</c:v>
                </c:pt>
                <c:pt idx="30200">
                  <c:v>32461.0</c:v>
                </c:pt>
                <c:pt idx="30201">
                  <c:v>32248.0</c:v>
                </c:pt>
                <c:pt idx="30202">
                  <c:v>34407.0</c:v>
                </c:pt>
                <c:pt idx="30203">
                  <c:v>30424.0</c:v>
                </c:pt>
                <c:pt idx="30204">
                  <c:v>30228.0</c:v>
                </c:pt>
                <c:pt idx="30205">
                  <c:v>29337.0</c:v>
                </c:pt>
                <c:pt idx="30206">
                  <c:v>26285.0</c:v>
                </c:pt>
                <c:pt idx="30207">
                  <c:v>26999.0</c:v>
                </c:pt>
                <c:pt idx="30208">
                  <c:v>28450.0</c:v>
                </c:pt>
                <c:pt idx="30209">
                  <c:v>28830.0</c:v>
                </c:pt>
                <c:pt idx="30210">
                  <c:v>27031.0</c:v>
                </c:pt>
                <c:pt idx="30211">
                  <c:v>22090.0</c:v>
                </c:pt>
                <c:pt idx="30212">
                  <c:v>18358.0</c:v>
                </c:pt>
                <c:pt idx="30213">
                  <c:v>17772.0</c:v>
                </c:pt>
                <c:pt idx="30214">
                  <c:v>21262.0</c:v>
                </c:pt>
                <c:pt idx="30215">
                  <c:v>22537.0</c:v>
                </c:pt>
                <c:pt idx="30216">
                  <c:v>22296.0</c:v>
                </c:pt>
                <c:pt idx="30217">
                  <c:v>23277.0</c:v>
                </c:pt>
                <c:pt idx="30218">
                  <c:v>23284.0</c:v>
                </c:pt>
                <c:pt idx="30219">
                  <c:v>23024.0</c:v>
                </c:pt>
                <c:pt idx="30220">
                  <c:v>22631.0</c:v>
                </c:pt>
                <c:pt idx="30221">
                  <c:v>19967.0</c:v>
                </c:pt>
                <c:pt idx="30222">
                  <c:v>18504.0</c:v>
                </c:pt>
                <c:pt idx="30223">
                  <c:v>18068.0</c:v>
                </c:pt>
                <c:pt idx="30224">
                  <c:v>16628.0</c:v>
                </c:pt>
                <c:pt idx="30225">
                  <c:v>17040.0</c:v>
                </c:pt>
                <c:pt idx="30226">
                  <c:v>19653.0</c:v>
                </c:pt>
                <c:pt idx="30227">
                  <c:v>19621.0</c:v>
                </c:pt>
                <c:pt idx="30228">
                  <c:v>18707.0</c:v>
                </c:pt>
                <c:pt idx="30229">
                  <c:v>19482.0</c:v>
                </c:pt>
                <c:pt idx="30230">
                  <c:v>18792.0</c:v>
                </c:pt>
                <c:pt idx="30231">
                  <c:v>20807.0</c:v>
                </c:pt>
                <c:pt idx="30232">
                  <c:v>20326.0</c:v>
                </c:pt>
                <c:pt idx="30233">
                  <c:v>21985.0</c:v>
                </c:pt>
                <c:pt idx="30234">
                  <c:v>21403.0</c:v>
                </c:pt>
                <c:pt idx="30235">
                  <c:v>22258.0</c:v>
                </c:pt>
                <c:pt idx="30236">
                  <c:v>24207.0</c:v>
                </c:pt>
                <c:pt idx="30237">
                  <c:v>26761.0</c:v>
                </c:pt>
                <c:pt idx="30238">
                  <c:v>26190.0</c:v>
                </c:pt>
                <c:pt idx="30239">
                  <c:v>24930.0</c:v>
                </c:pt>
                <c:pt idx="30240">
                  <c:v>21096.0</c:v>
                </c:pt>
                <c:pt idx="30241">
                  <c:v>19800.0</c:v>
                </c:pt>
                <c:pt idx="30242">
                  <c:v>25538.0</c:v>
                </c:pt>
                <c:pt idx="30243">
                  <c:v>24339.0</c:v>
                </c:pt>
                <c:pt idx="30244">
                  <c:v>23260.0</c:v>
                </c:pt>
                <c:pt idx="30245">
                  <c:v>23414.0</c:v>
                </c:pt>
                <c:pt idx="30246">
                  <c:v>22500.0</c:v>
                </c:pt>
                <c:pt idx="30247">
                  <c:v>24371.0</c:v>
                </c:pt>
                <c:pt idx="30248">
                  <c:v>24874.0</c:v>
                </c:pt>
                <c:pt idx="30249">
                  <c:v>22325.0</c:v>
                </c:pt>
                <c:pt idx="30250">
                  <c:v>21172.0</c:v>
                </c:pt>
                <c:pt idx="30251">
                  <c:v>21804.0</c:v>
                </c:pt>
                <c:pt idx="30252">
                  <c:v>21904.0</c:v>
                </c:pt>
                <c:pt idx="30253">
                  <c:v>21860.0</c:v>
                </c:pt>
                <c:pt idx="30254">
                  <c:v>22991.0</c:v>
                </c:pt>
                <c:pt idx="30255">
                  <c:v>17010.0</c:v>
                </c:pt>
                <c:pt idx="30256">
                  <c:v>17657.0</c:v>
                </c:pt>
                <c:pt idx="30257">
                  <c:v>17516.0</c:v>
                </c:pt>
                <c:pt idx="30258">
                  <c:v>16870.0</c:v>
                </c:pt>
                <c:pt idx="30259">
                  <c:v>18729.0</c:v>
                </c:pt>
                <c:pt idx="30260">
                  <c:v>20986.0</c:v>
                </c:pt>
                <c:pt idx="30261">
                  <c:v>19255.0</c:v>
                </c:pt>
                <c:pt idx="30262">
                  <c:v>24820.0</c:v>
                </c:pt>
                <c:pt idx="30263">
                  <c:v>36341.0</c:v>
                </c:pt>
                <c:pt idx="30264">
                  <c:v>36711.0</c:v>
                </c:pt>
                <c:pt idx="30265">
                  <c:v>36191.0</c:v>
                </c:pt>
                <c:pt idx="30266">
                  <c:v>37365.0</c:v>
                </c:pt>
                <c:pt idx="30267">
                  <c:v>35228.0</c:v>
                </c:pt>
                <c:pt idx="30268">
                  <c:v>34708.0</c:v>
                </c:pt>
                <c:pt idx="30269">
                  <c:v>34790.0</c:v>
                </c:pt>
                <c:pt idx="30270">
                  <c:v>36298.0</c:v>
                </c:pt>
                <c:pt idx="30271">
                  <c:v>37031.0</c:v>
                </c:pt>
                <c:pt idx="30272">
                  <c:v>34079.0</c:v>
                </c:pt>
                <c:pt idx="30273">
                  <c:v>30663.0</c:v>
                </c:pt>
                <c:pt idx="30274">
                  <c:v>32188.0</c:v>
                </c:pt>
                <c:pt idx="30275">
                  <c:v>27083.0</c:v>
                </c:pt>
                <c:pt idx="30276">
                  <c:v>13325.0</c:v>
                </c:pt>
                <c:pt idx="30277">
                  <c:v>12226.0</c:v>
                </c:pt>
                <c:pt idx="30278">
                  <c:v>12070.0</c:v>
                </c:pt>
                <c:pt idx="30279">
                  <c:v>11472.0</c:v>
                </c:pt>
                <c:pt idx="30280">
                  <c:v>16017.0</c:v>
                </c:pt>
                <c:pt idx="30281">
                  <c:v>19197.0</c:v>
                </c:pt>
                <c:pt idx="30282">
                  <c:v>19077.0</c:v>
                </c:pt>
                <c:pt idx="30283">
                  <c:v>17751.0</c:v>
                </c:pt>
                <c:pt idx="30284">
                  <c:v>19656.0</c:v>
                </c:pt>
                <c:pt idx="30285">
                  <c:v>19892.0</c:v>
                </c:pt>
                <c:pt idx="30286">
                  <c:v>19215.0</c:v>
                </c:pt>
                <c:pt idx="30287">
                  <c:v>17514.0</c:v>
                </c:pt>
                <c:pt idx="30288">
                  <c:v>21369.0</c:v>
                </c:pt>
                <c:pt idx="30289">
                  <c:v>24375.0</c:v>
                </c:pt>
                <c:pt idx="30290">
                  <c:v>25655.0</c:v>
                </c:pt>
                <c:pt idx="30291">
                  <c:v>25743.0</c:v>
                </c:pt>
                <c:pt idx="30292">
                  <c:v>25839.0</c:v>
                </c:pt>
                <c:pt idx="30293">
                  <c:v>21735.0</c:v>
                </c:pt>
                <c:pt idx="30294">
                  <c:v>20335.0</c:v>
                </c:pt>
                <c:pt idx="30295">
                  <c:v>21423.0</c:v>
                </c:pt>
                <c:pt idx="30296">
                  <c:v>20326.0</c:v>
                </c:pt>
                <c:pt idx="30297">
                  <c:v>18612.0</c:v>
                </c:pt>
                <c:pt idx="30298">
                  <c:v>18319.0</c:v>
                </c:pt>
                <c:pt idx="30299">
                  <c:v>19367.0</c:v>
                </c:pt>
                <c:pt idx="30300">
                  <c:v>21523.0</c:v>
                </c:pt>
                <c:pt idx="30301">
                  <c:v>18583.0</c:v>
                </c:pt>
                <c:pt idx="30302">
                  <c:v>17881.0</c:v>
                </c:pt>
                <c:pt idx="30303">
                  <c:v>22593.0</c:v>
                </c:pt>
                <c:pt idx="30304">
                  <c:v>24789.0</c:v>
                </c:pt>
                <c:pt idx="30305">
                  <c:v>27294.0</c:v>
                </c:pt>
                <c:pt idx="30306">
                  <c:v>28273.0</c:v>
                </c:pt>
                <c:pt idx="30307">
                  <c:v>27685.0</c:v>
                </c:pt>
                <c:pt idx="30308">
                  <c:v>27776.0</c:v>
                </c:pt>
                <c:pt idx="30309">
                  <c:v>28520.0</c:v>
                </c:pt>
                <c:pt idx="30310">
                  <c:v>27594.0</c:v>
                </c:pt>
                <c:pt idx="30311">
                  <c:v>27400.0</c:v>
                </c:pt>
                <c:pt idx="30312">
                  <c:v>30023.0</c:v>
                </c:pt>
                <c:pt idx="30313">
                  <c:v>29096.0</c:v>
                </c:pt>
                <c:pt idx="30314">
                  <c:v>27566.0</c:v>
                </c:pt>
                <c:pt idx="30315">
                  <c:v>25172.0</c:v>
                </c:pt>
                <c:pt idx="30316">
                  <c:v>22627.0</c:v>
                </c:pt>
                <c:pt idx="30317">
                  <c:v>20255.0</c:v>
                </c:pt>
                <c:pt idx="30318">
                  <c:v>20483.0</c:v>
                </c:pt>
                <c:pt idx="30319">
                  <c:v>20965.0</c:v>
                </c:pt>
                <c:pt idx="30320">
                  <c:v>19473.0</c:v>
                </c:pt>
                <c:pt idx="30321">
                  <c:v>18921.0</c:v>
                </c:pt>
                <c:pt idx="30322">
                  <c:v>21129.0</c:v>
                </c:pt>
                <c:pt idx="30323">
                  <c:v>23580.0</c:v>
                </c:pt>
                <c:pt idx="30324">
                  <c:v>25383.0</c:v>
                </c:pt>
                <c:pt idx="30325">
                  <c:v>21623.0</c:v>
                </c:pt>
                <c:pt idx="30326">
                  <c:v>21695.0</c:v>
                </c:pt>
                <c:pt idx="30327">
                  <c:v>21386.0</c:v>
                </c:pt>
                <c:pt idx="30328">
                  <c:v>23845.0</c:v>
                </c:pt>
                <c:pt idx="30329">
                  <c:v>23406.0</c:v>
                </c:pt>
                <c:pt idx="30330">
                  <c:v>25738.0</c:v>
                </c:pt>
                <c:pt idx="30331">
                  <c:v>22414.0</c:v>
                </c:pt>
                <c:pt idx="30332">
                  <c:v>25264.0</c:v>
                </c:pt>
                <c:pt idx="30333">
                  <c:v>28889.0</c:v>
                </c:pt>
                <c:pt idx="30334">
                  <c:v>28873.0</c:v>
                </c:pt>
                <c:pt idx="30335">
                  <c:v>29157.0</c:v>
                </c:pt>
                <c:pt idx="30336">
                  <c:v>28970.0</c:v>
                </c:pt>
                <c:pt idx="30337">
                  <c:v>30113.0</c:v>
                </c:pt>
                <c:pt idx="30338">
                  <c:v>32799.0</c:v>
                </c:pt>
                <c:pt idx="30339">
                  <c:v>33618.0</c:v>
                </c:pt>
                <c:pt idx="30340">
                  <c:v>39098.0</c:v>
                </c:pt>
                <c:pt idx="30341">
                  <c:v>42415.0</c:v>
                </c:pt>
                <c:pt idx="30342">
                  <c:v>39544.0</c:v>
                </c:pt>
                <c:pt idx="30343">
                  <c:v>38720.0</c:v>
                </c:pt>
                <c:pt idx="30344">
                  <c:v>41148.0</c:v>
                </c:pt>
                <c:pt idx="30345">
                  <c:v>37633.0</c:v>
                </c:pt>
                <c:pt idx="30346">
                  <c:v>34825.0</c:v>
                </c:pt>
                <c:pt idx="30347">
                  <c:v>34945.0</c:v>
                </c:pt>
                <c:pt idx="30348">
                  <c:v>32510.0</c:v>
                </c:pt>
                <c:pt idx="30349">
                  <c:v>30920.0</c:v>
                </c:pt>
                <c:pt idx="30350">
                  <c:v>29432.0</c:v>
                </c:pt>
                <c:pt idx="30351">
                  <c:v>27683.0</c:v>
                </c:pt>
                <c:pt idx="30352">
                  <c:v>27835.0</c:v>
                </c:pt>
                <c:pt idx="30353">
                  <c:v>22535.0</c:v>
                </c:pt>
                <c:pt idx="30354">
                  <c:v>16945.0</c:v>
                </c:pt>
                <c:pt idx="30355">
                  <c:v>18345.0</c:v>
                </c:pt>
                <c:pt idx="30356">
                  <c:v>28001.0</c:v>
                </c:pt>
                <c:pt idx="30357">
                  <c:v>26602.0</c:v>
                </c:pt>
                <c:pt idx="30358">
                  <c:v>26350.0</c:v>
                </c:pt>
                <c:pt idx="30359">
                  <c:v>27109.0</c:v>
                </c:pt>
                <c:pt idx="30360">
                  <c:v>25688.0</c:v>
                </c:pt>
                <c:pt idx="30361">
                  <c:v>27199.0</c:v>
                </c:pt>
                <c:pt idx="30362">
                  <c:v>27356.0</c:v>
                </c:pt>
                <c:pt idx="30363">
                  <c:v>26453.0</c:v>
                </c:pt>
                <c:pt idx="30364">
                  <c:v>26033.0</c:v>
                </c:pt>
                <c:pt idx="30365">
                  <c:v>26224.0</c:v>
                </c:pt>
                <c:pt idx="30366">
                  <c:v>26704.0</c:v>
                </c:pt>
                <c:pt idx="30367">
                  <c:v>27612.0</c:v>
                </c:pt>
                <c:pt idx="30368">
                  <c:v>26442.0</c:v>
                </c:pt>
                <c:pt idx="30369">
                  <c:v>15351.0</c:v>
                </c:pt>
                <c:pt idx="30370">
                  <c:v>16519.0</c:v>
                </c:pt>
                <c:pt idx="30371">
                  <c:v>17091.0</c:v>
                </c:pt>
                <c:pt idx="30372">
                  <c:v>16075.0</c:v>
                </c:pt>
                <c:pt idx="30373">
                  <c:v>16024.0</c:v>
                </c:pt>
                <c:pt idx="30374">
                  <c:v>14420.0</c:v>
                </c:pt>
                <c:pt idx="30375">
                  <c:v>14732.0</c:v>
                </c:pt>
                <c:pt idx="30376">
                  <c:v>14833.0</c:v>
                </c:pt>
                <c:pt idx="30377">
                  <c:v>15133.0</c:v>
                </c:pt>
                <c:pt idx="30378">
                  <c:v>16237.0</c:v>
                </c:pt>
                <c:pt idx="30379">
                  <c:v>15717.0</c:v>
                </c:pt>
                <c:pt idx="30380">
                  <c:v>15449.0</c:v>
                </c:pt>
                <c:pt idx="30381">
                  <c:v>16187.0</c:v>
                </c:pt>
                <c:pt idx="30382">
                  <c:v>19754.0</c:v>
                </c:pt>
                <c:pt idx="30383">
                  <c:v>23321.0</c:v>
                </c:pt>
                <c:pt idx="30384">
                  <c:v>28778.0</c:v>
                </c:pt>
                <c:pt idx="30385">
                  <c:v>31270.0</c:v>
                </c:pt>
                <c:pt idx="30386">
                  <c:v>36147.0</c:v>
                </c:pt>
                <c:pt idx="30387">
                  <c:v>38363.0</c:v>
                </c:pt>
                <c:pt idx="30388">
                  <c:v>38915.0</c:v>
                </c:pt>
                <c:pt idx="30389">
                  <c:v>46675.0</c:v>
                </c:pt>
                <c:pt idx="30390">
                  <c:v>45880.0</c:v>
                </c:pt>
                <c:pt idx="30391">
                  <c:v>43164.0</c:v>
                </c:pt>
                <c:pt idx="30392">
                  <c:v>45456.0</c:v>
                </c:pt>
                <c:pt idx="30393">
                  <c:v>47038.0</c:v>
                </c:pt>
                <c:pt idx="30394">
                  <c:v>46750.0</c:v>
                </c:pt>
                <c:pt idx="30395">
                  <c:v>43407.0</c:v>
                </c:pt>
                <c:pt idx="30396">
                  <c:v>37758.0</c:v>
                </c:pt>
                <c:pt idx="30397">
                  <c:v>32206.0</c:v>
                </c:pt>
                <c:pt idx="30398">
                  <c:v>31321.0</c:v>
                </c:pt>
                <c:pt idx="30399">
                  <c:v>26527.0</c:v>
                </c:pt>
                <c:pt idx="30400">
                  <c:v>24260.0</c:v>
                </c:pt>
                <c:pt idx="30401">
                  <c:v>25400.0</c:v>
                </c:pt>
                <c:pt idx="30402">
                  <c:v>17422.0</c:v>
                </c:pt>
                <c:pt idx="30403">
                  <c:v>17469.0</c:v>
                </c:pt>
                <c:pt idx="30404">
                  <c:v>16842.0</c:v>
                </c:pt>
                <c:pt idx="30405">
                  <c:v>16557.0</c:v>
                </c:pt>
                <c:pt idx="30406">
                  <c:v>16720.0</c:v>
                </c:pt>
                <c:pt idx="30407">
                  <c:v>15786.0</c:v>
                </c:pt>
                <c:pt idx="30408">
                  <c:v>14960.0</c:v>
                </c:pt>
                <c:pt idx="30409">
                  <c:v>17509.0</c:v>
                </c:pt>
                <c:pt idx="30410">
                  <c:v>29956.0</c:v>
                </c:pt>
                <c:pt idx="30411">
                  <c:v>30414.0</c:v>
                </c:pt>
                <c:pt idx="30412">
                  <c:v>33814.0</c:v>
                </c:pt>
                <c:pt idx="30413">
                  <c:v>36357.0</c:v>
                </c:pt>
                <c:pt idx="30414">
                  <c:v>35849.0</c:v>
                </c:pt>
                <c:pt idx="30415">
                  <c:v>37322.0</c:v>
                </c:pt>
                <c:pt idx="30416">
                  <c:v>37806.0</c:v>
                </c:pt>
                <c:pt idx="30417">
                  <c:v>38331.0</c:v>
                </c:pt>
                <c:pt idx="30418">
                  <c:v>36263.0</c:v>
                </c:pt>
                <c:pt idx="30419">
                  <c:v>33910.0</c:v>
                </c:pt>
                <c:pt idx="30420">
                  <c:v>34566.0</c:v>
                </c:pt>
                <c:pt idx="30421">
                  <c:v>35360.0</c:v>
                </c:pt>
                <c:pt idx="30422">
                  <c:v>34343.0</c:v>
                </c:pt>
                <c:pt idx="30423">
                  <c:v>22931.0</c:v>
                </c:pt>
                <c:pt idx="30424">
                  <c:v>24542.0</c:v>
                </c:pt>
                <c:pt idx="30425">
                  <c:v>22891.0</c:v>
                </c:pt>
                <c:pt idx="30426">
                  <c:v>24787.0</c:v>
                </c:pt>
                <c:pt idx="30427">
                  <c:v>23283.0</c:v>
                </c:pt>
                <c:pt idx="30428">
                  <c:v>23294.0</c:v>
                </c:pt>
                <c:pt idx="30429">
                  <c:v>25574.0</c:v>
                </c:pt>
                <c:pt idx="30430">
                  <c:v>30632.0</c:v>
                </c:pt>
                <c:pt idx="30431">
                  <c:v>32101.0</c:v>
                </c:pt>
                <c:pt idx="30432">
                  <c:v>33934.0</c:v>
                </c:pt>
                <c:pt idx="30433">
                  <c:v>35098.0</c:v>
                </c:pt>
                <c:pt idx="30434">
                  <c:v>34472.0</c:v>
                </c:pt>
                <c:pt idx="30435">
                  <c:v>34412.0</c:v>
                </c:pt>
                <c:pt idx="30436">
                  <c:v>32687.0</c:v>
                </c:pt>
                <c:pt idx="30437">
                  <c:v>35583.0</c:v>
                </c:pt>
                <c:pt idx="30438">
                  <c:v>41942.0</c:v>
                </c:pt>
                <c:pt idx="30439">
                  <c:v>40094.0</c:v>
                </c:pt>
                <c:pt idx="30440">
                  <c:v>41871.0</c:v>
                </c:pt>
                <c:pt idx="30441">
                  <c:v>40195.0</c:v>
                </c:pt>
                <c:pt idx="30442">
                  <c:v>37144.0</c:v>
                </c:pt>
                <c:pt idx="30443">
                  <c:v>35452.0</c:v>
                </c:pt>
                <c:pt idx="30444">
                  <c:v>36117.0</c:v>
                </c:pt>
                <c:pt idx="30445">
                  <c:v>34362.0</c:v>
                </c:pt>
                <c:pt idx="30446">
                  <c:v>34110.0</c:v>
                </c:pt>
                <c:pt idx="30447">
                  <c:v>34040.0</c:v>
                </c:pt>
                <c:pt idx="30448">
                  <c:v>34261.0</c:v>
                </c:pt>
                <c:pt idx="30449">
                  <c:v>34055.0</c:v>
                </c:pt>
                <c:pt idx="30450">
                  <c:v>29823.0</c:v>
                </c:pt>
                <c:pt idx="30451">
                  <c:v>21709.0</c:v>
                </c:pt>
                <c:pt idx="30452">
                  <c:v>21785.0</c:v>
                </c:pt>
                <c:pt idx="30453">
                  <c:v>20060.0</c:v>
                </c:pt>
                <c:pt idx="30454">
                  <c:v>27222.0</c:v>
                </c:pt>
                <c:pt idx="30455">
                  <c:v>32672.0</c:v>
                </c:pt>
                <c:pt idx="30456">
                  <c:v>32666.0</c:v>
                </c:pt>
                <c:pt idx="30457">
                  <c:v>33717.0</c:v>
                </c:pt>
                <c:pt idx="30458">
                  <c:v>34827.0</c:v>
                </c:pt>
                <c:pt idx="30459">
                  <c:v>33305.0</c:v>
                </c:pt>
                <c:pt idx="30460">
                  <c:v>35825.0</c:v>
                </c:pt>
                <c:pt idx="30461">
                  <c:v>36813.0</c:v>
                </c:pt>
                <c:pt idx="30462">
                  <c:v>37804.0</c:v>
                </c:pt>
                <c:pt idx="30463">
                  <c:v>35568.0</c:v>
                </c:pt>
                <c:pt idx="30464">
                  <c:v>35895.0</c:v>
                </c:pt>
                <c:pt idx="30465">
                  <c:v>33747.0</c:v>
                </c:pt>
                <c:pt idx="30466">
                  <c:v>34464.0</c:v>
                </c:pt>
                <c:pt idx="30467">
                  <c:v>27040.0</c:v>
                </c:pt>
                <c:pt idx="30468">
                  <c:v>21769.0</c:v>
                </c:pt>
                <c:pt idx="30469">
                  <c:v>18031.0</c:v>
                </c:pt>
                <c:pt idx="30470">
                  <c:v>15431.0</c:v>
                </c:pt>
                <c:pt idx="30471">
                  <c:v>16391.0</c:v>
                </c:pt>
                <c:pt idx="30472">
                  <c:v>16462.0</c:v>
                </c:pt>
                <c:pt idx="30473">
                  <c:v>13564.0</c:v>
                </c:pt>
                <c:pt idx="30474">
                  <c:v>12581.0</c:v>
                </c:pt>
                <c:pt idx="30475">
                  <c:v>10932.0</c:v>
                </c:pt>
                <c:pt idx="30476">
                  <c:v>15045.0</c:v>
                </c:pt>
                <c:pt idx="30477">
                  <c:v>14758.0</c:v>
                </c:pt>
                <c:pt idx="30478">
                  <c:v>14593.0</c:v>
                </c:pt>
                <c:pt idx="30479">
                  <c:v>13535.0</c:v>
                </c:pt>
                <c:pt idx="30480">
                  <c:v>18554.0</c:v>
                </c:pt>
                <c:pt idx="30481">
                  <c:v>23390.0</c:v>
                </c:pt>
                <c:pt idx="30482">
                  <c:v>22943.0</c:v>
                </c:pt>
                <c:pt idx="30483">
                  <c:v>22252.0</c:v>
                </c:pt>
                <c:pt idx="30484">
                  <c:v>20276.0</c:v>
                </c:pt>
                <c:pt idx="30485">
                  <c:v>22005.0</c:v>
                </c:pt>
                <c:pt idx="30486">
                  <c:v>24694.0</c:v>
                </c:pt>
                <c:pt idx="30487">
                  <c:v>24054.0</c:v>
                </c:pt>
                <c:pt idx="30488">
                  <c:v>27467.0</c:v>
                </c:pt>
                <c:pt idx="30489">
                  <c:v>25709.0</c:v>
                </c:pt>
                <c:pt idx="30490">
                  <c:v>29804.0</c:v>
                </c:pt>
                <c:pt idx="30491">
                  <c:v>30073.0</c:v>
                </c:pt>
                <c:pt idx="30492">
                  <c:v>34798.0</c:v>
                </c:pt>
                <c:pt idx="30493">
                  <c:v>34594.0</c:v>
                </c:pt>
                <c:pt idx="30494">
                  <c:v>33554.0</c:v>
                </c:pt>
                <c:pt idx="30495">
                  <c:v>35594.0</c:v>
                </c:pt>
                <c:pt idx="30496">
                  <c:v>35809.0</c:v>
                </c:pt>
                <c:pt idx="30497">
                  <c:v>35715.0</c:v>
                </c:pt>
                <c:pt idx="30498">
                  <c:v>34747.0</c:v>
                </c:pt>
                <c:pt idx="30499">
                  <c:v>33204.0</c:v>
                </c:pt>
                <c:pt idx="30500">
                  <c:v>31951.0</c:v>
                </c:pt>
                <c:pt idx="30501">
                  <c:v>28987.0</c:v>
                </c:pt>
                <c:pt idx="30502">
                  <c:v>26964.0</c:v>
                </c:pt>
                <c:pt idx="30503">
                  <c:v>24272.0</c:v>
                </c:pt>
                <c:pt idx="30504">
                  <c:v>23753.0</c:v>
                </c:pt>
                <c:pt idx="30505">
                  <c:v>18569.0</c:v>
                </c:pt>
                <c:pt idx="30506">
                  <c:v>14181.0</c:v>
                </c:pt>
                <c:pt idx="30507">
                  <c:v>11881.0</c:v>
                </c:pt>
                <c:pt idx="30508">
                  <c:v>14524.0</c:v>
                </c:pt>
                <c:pt idx="30509">
                  <c:v>15324.0</c:v>
                </c:pt>
                <c:pt idx="30510">
                  <c:v>16183.0</c:v>
                </c:pt>
                <c:pt idx="30511">
                  <c:v>16254.0</c:v>
                </c:pt>
                <c:pt idx="30512">
                  <c:v>16025.0</c:v>
                </c:pt>
                <c:pt idx="30513">
                  <c:v>15985.0</c:v>
                </c:pt>
                <c:pt idx="30514">
                  <c:v>20428.0</c:v>
                </c:pt>
                <c:pt idx="30515">
                  <c:v>22112.0</c:v>
                </c:pt>
                <c:pt idx="30516">
                  <c:v>33407.0</c:v>
                </c:pt>
                <c:pt idx="30517">
                  <c:v>34943.0</c:v>
                </c:pt>
                <c:pt idx="30518">
                  <c:v>35543.0</c:v>
                </c:pt>
                <c:pt idx="30519">
                  <c:v>37412.0</c:v>
                </c:pt>
                <c:pt idx="30520">
                  <c:v>37284.0</c:v>
                </c:pt>
                <c:pt idx="30521">
                  <c:v>36669.0</c:v>
                </c:pt>
                <c:pt idx="30522">
                  <c:v>38750.0</c:v>
                </c:pt>
                <c:pt idx="30523">
                  <c:v>38122.0</c:v>
                </c:pt>
                <c:pt idx="30524">
                  <c:v>37622.0</c:v>
                </c:pt>
                <c:pt idx="30525">
                  <c:v>38035.0</c:v>
                </c:pt>
                <c:pt idx="30526">
                  <c:v>38399.0</c:v>
                </c:pt>
                <c:pt idx="30527">
                  <c:v>37311.0</c:v>
                </c:pt>
                <c:pt idx="30528">
                  <c:v>35371.0</c:v>
                </c:pt>
                <c:pt idx="30529">
                  <c:v>25868.0</c:v>
                </c:pt>
                <c:pt idx="30530">
                  <c:v>25098.0</c:v>
                </c:pt>
                <c:pt idx="30531">
                  <c:v>25578.0</c:v>
                </c:pt>
                <c:pt idx="30532">
                  <c:v>27393.0</c:v>
                </c:pt>
                <c:pt idx="30533">
                  <c:v>26373.0</c:v>
                </c:pt>
                <c:pt idx="30534">
                  <c:v>22752.0</c:v>
                </c:pt>
                <c:pt idx="30535">
                  <c:v>20027.0</c:v>
                </c:pt>
                <c:pt idx="30536">
                  <c:v>20550.0</c:v>
                </c:pt>
                <c:pt idx="30537">
                  <c:v>21802.0</c:v>
                </c:pt>
                <c:pt idx="30538">
                  <c:v>21394.0</c:v>
                </c:pt>
                <c:pt idx="30539">
                  <c:v>24915.0</c:v>
                </c:pt>
                <c:pt idx="30540">
                  <c:v>25520.0</c:v>
                </c:pt>
                <c:pt idx="30541">
                  <c:v>26080.0</c:v>
                </c:pt>
                <c:pt idx="30542">
                  <c:v>23869.0</c:v>
                </c:pt>
                <c:pt idx="30543">
                  <c:v>29538.0</c:v>
                </c:pt>
                <c:pt idx="30544">
                  <c:v>36098.0</c:v>
                </c:pt>
                <c:pt idx="30545">
                  <c:v>34805.0</c:v>
                </c:pt>
                <c:pt idx="30546">
                  <c:v>35108.0</c:v>
                </c:pt>
                <c:pt idx="30547">
                  <c:v>35654.0</c:v>
                </c:pt>
                <c:pt idx="30548">
                  <c:v>36291.0</c:v>
                </c:pt>
                <c:pt idx="30549">
                  <c:v>36737.0</c:v>
                </c:pt>
                <c:pt idx="30550">
                  <c:v>35292.0</c:v>
                </c:pt>
                <c:pt idx="30551">
                  <c:v>36018.0</c:v>
                </c:pt>
                <c:pt idx="30552">
                  <c:v>37292.0</c:v>
                </c:pt>
                <c:pt idx="30553">
                  <c:v>33813.0</c:v>
                </c:pt>
                <c:pt idx="30554">
                  <c:v>32877.0</c:v>
                </c:pt>
                <c:pt idx="30555">
                  <c:v>33276.0</c:v>
                </c:pt>
                <c:pt idx="30556">
                  <c:v>26739.0</c:v>
                </c:pt>
                <c:pt idx="30557">
                  <c:v>20043.0</c:v>
                </c:pt>
                <c:pt idx="30558">
                  <c:v>17152.0</c:v>
                </c:pt>
                <c:pt idx="30559">
                  <c:v>17690.0</c:v>
                </c:pt>
                <c:pt idx="30560">
                  <c:v>18132.0</c:v>
                </c:pt>
                <c:pt idx="30561">
                  <c:v>18180.0</c:v>
                </c:pt>
                <c:pt idx="30562">
                  <c:v>17404.0</c:v>
                </c:pt>
                <c:pt idx="30563">
                  <c:v>17597.0</c:v>
                </c:pt>
                <c:pt idx="30564">
                  <c:v>16886.0</c:v>
                </c:pt>
                <c:pt idx="30565">
                  <c:v>12116.0</c:v>
                </c:pt>
                <c:pt idx="30566">
                  <c:v>12195.0</c:v>
                </c:pt>
                <c:pt idx="30567">
                  <c:v>13296.0</c:v>
                </c:pt>
                <c:pt idx="30568">
                  <c:v>11948.0</c:v>
                </c:pt>
                <c:pt idx="30569">
                  <c:v>12154.0</c:v>
                </c:pt>
                <c:pt idx="30570">
                  <c:v>12062.0</c:v>
                </c:pt>
                <c:pt idx="30571">
                  <c:v>14041.0</c:v>
                </c:pt>
                <c:pt idx="30572">
                  <c:v>12683.0</c:v>
                </c:pt>
                <c:pt idx="30573">
                  <c:v>11760.0</c:v>
                </c:pt>
                <c:pt idx="30574">
                  <c:v>17702.0</c:v>
                </c:pt>
                <c:pt idx="30575">
                  <c:v>17441.0</c:v>
                </c:pt>
                <c:pt idx="30576">
                  <c:v>18701.0</c:v>
                </c:pt>
                <c:pt idx="30577">
                  <c:v>19644.0</c:v>
                </c:pt>
                <c:pt idx="30578">
                  <c:v>26574.0</c:v>
                </c:pt>
                <c:pt idx="30579">
                  <c:v>30586.0</c:v>
                </c:pt>
                <c:pt idx="30580">
                  <c:v>29106.0</c:v>
                </c:pt>
                <c:pt idx="30581">
                  <c:v>29378.0</c:v>
                </c:pt>
                <c:pt idx="30582">
                  <c:v>29821.0</c:v>
                </c:pt>
                <c:pt idx="30583">
                  <c:v>30309.0</c:v>
                </c:pt>
                <c:pt idx="30584">
                  <c:v>28517.0</c:v>
                </c:pt>
                <c:pt idx="30585">
                  <c:v>28363.0</c:v>
                </c:pt>
                <c:pt idx="30586">
                  <c:v>29226.0</c:v>
                </c:pt>
                <c:pt idx="30587">
                  <c:v>22779.0</c:v>
                </c:pt>
                <c:pt idx="30588">
                  <c:v>22611.0</c:v>
                </c:pt>
                <c:pt idx="30589">
                  <c:v>21611.0</c:v>
                </c:pt>
                <c:pt idx="30590">
                  <c:v>19927.0</c:v>
                </c:pt>
                <c:pt idx="30591">
                  <c:v>15159.0</c:v>
                </c:pt>
                <c:pt idx="30592">
                  <c:v>10743.0</c:v>
                </c:pt>
                <c:pt idx="30593">
                  <c:v>12853.0</c:v>
                </c:pt>
                <c:pt idx="30594">
                  <c:v>15404.0</c:v>
                </c:pt>
                <c:pt idx="30595">
                  <c:v>14675.0</c:v>
                </c:pt>
                <c:pt idx="30596">
                  <c:v>14718.0</c:v>
                </c:pt>
                <c:pt idx="30597">
                  <c:v>15283.0</c:v>
                </c:pt>
                <c:pt idx="30598">
                  <c:v>21003.0</c:v>
                </c:pt>
                <c:pt idx="30599">
                  <c:v>28632.0</c:v>
                </c:pt>
                <c:pt idx="30600">
                  <c:v>28977.0</c:v>
                </c:pt>
                <c:pt idx="30601">
                  <c:v>29240.0</c:v>
                </c:pt>
                <c:pt idx="30602">
                  <c:v>28503.0</c:v>
                </c:pt>
                <c:pt idx="30603">
                  <c:v>28784.0</c:v>
                </c:pt>
                <c:pt idx="30604">
                  <c:v>26910.0</c:v>
                </c:pt>
                <c:pt idx="30605">
                  <c:v>27706.0</c:v>
                </c:pt>
                <c:pt idx="30606">
                  <c:v>30006.0</c:v>
                </c:pt>
                <c:pt idx="30607">
                  <c:v>29020.0</c:v>
                </c:pt>
                <c:pt idx="30608">
                  <c:v>31624.0</c:v>
                </c:pt>
                <c:pt idx="30609">
                  <c:v>30708.0</c:v>
                </c:pt>
                <c:pt idx="30610">
                  <c:v>33528.0</c:v>
                </c:pt>
                <c:pt idx="30611">
                  <c:v>33934.0</c:v>
                </c:pt>
                <c:pt idx="30612">
                  <c:v>25342.0</c:v>
                </c:pt>
                <c:pt idx="30613">
                  <c:v>25006.0</c:v>
                </c:pt>
                <c:pt idx="30614">
                  <c:v>24958.0</c:v>
                </c:pt>
                <c:pt idx="30615">
                  <c:v>27703.0</c:v>
                </c:pt>
                <c:pt idx="30616">
                  <c:v>27596.0</c:v>
                </c:pt>
                <c:pt idx="30617">
                  <c:v>29163.0</c:v>
                </c:pt>
                <c:pt idx="30618">
                  <c:v>28275.0</c:v>
                </c:pt>
                <c:pt idx="30619">
                  <c:v>24675.0</c:v>
                </c:pt>
                <c:pt idx="30620">
                  <c:v>22923.0</c:v>
                </c:pt>
                <c:pt idx="30621">
                  <c:v>23835.0</c:v>
                </c:pt>
                <c:pt idx="30622">
                  <c:v>24016.0</c:v>
                </c:pt>
                <c:pt idx="30623">
                  <c:v>21928.0</c:v>
                </c:pt>
                <c:pt idx="30624">
                  <c:v>18274.0</c:v>
                </c:pt>
                <c:pt idx="30625">
                  <c:v>21390.0</c:v>
                </c:pt>
                <c:pt idx="30626">
                  <c:v>21721.0</c:v>
                </c:pt>
                <c:pt idx="30627">
                  <c:v>21191.0</c:v>
                </c:pt>
                <c:pt idx="30628">
                  <c:v>19018.0</c:v>
                </c:pt>
                <c:pt idx="30629">
                  <c:v>18585.0</c:v>
                </c:pt>
                <c:pt idx="30630">
                  <c:v>18877.0</c:v>
                </c:pt>
                <c:pt idx="30631">
                  <c:v>18693.0</c:v>
                </c:pt>
                <c:pt idx="30632">
                  <c:v>19386.0</c:v>
                </c:pt>
                <c:pt idx="30633">
                  <c:v>19212.0</c:v>
                </c:pt>
                <c:pt idx="30634">
                  <c:v>17153.0</c:v>
                </c:pt>
                <c:pt idx="30635">
                  <c:v>19205.0</c:v>
                </c:pt>
                <c:pt idx="30636">
                  <c:v>17885.0</c:v>
                </c:pt>
                <c:pt idx="30637">
                  <c:v>15676.0</c:v>
                </c:pt>
                <c:pt idx="30638">
                  <c:v>12296.0</c:v>
                </c:pt>
                <c:pt idx="30639">
                  <c:v>12421.0</c:v>
                </c:pt>
                <c:pt idx="30640">
                  <c:v>13228.0</c:v>
                </c:pt>
                <c:pt idx="30641">
                  <c:v>14221.0</c:v>
                </c:pt>
                <c:pt idx="30642">
                  <c:v>14921.0</c:v>
                </c:pt>
                <c:pt idx="30643">
                  <c:v>12337.0</c:v>
                </c:pt>
                <c:pt idx="30644">
                  <c:v>16482.0</c:v>
                </c:pt>
                <c:pt idx="30645">
                  <c:v>16974.0</c:v>
                </c:pt>
                <c:pt idx="30646">
                  <c:v>17954.0</c:v>
                </c:pt>
                <c:pt idx="30647">
                  <c:v>18734.0</c:v>
                </c:pt>
                <c:pt idx="30648">
                  <c:v>16367.0</c:v>
                </c:pt>
                <c:pt idx="30649">
                  <c:v>18219.0</c:v>
                </c:pt>
                <c:pt idx="30650">
                  <c:v>18714.0</c:v>
                </c:pt>
                <c:pt idx="30651">
                  <c:v>20186.0</c:v>
                </c:pt>
                <c:pt idx="30652">
                  <c:v>21068.0</c:v>
                </c:pt>
                <c:pt idx="30653">
                  <c:v>21543.0</c:v>
                </c:pt>
                <c:pt idx="30654">
                  <c:v>20220.0</c:v>
                </c:pt>
                <c:pt idx="30655">
                  <c:v>21081.0</c:v>
                </c:pt>
                <c:pt idx="30656">
                  <c:v>22693.0</c:v>
                </c:pt>
                <c:pt idx="30657">
                  <c:v>20168.0</c:v>
                </c:pt>
                <c:pt idx="30658">
                  <c:v>18423.0</c:v>
                </c:pt>
                <c:pt idx="30659">
                  <c:v>18232.0</c:v>
                </c:pt>
                <c:pt idx="30660">
                  <c:v>15975.0</c:v>
                </c:pt>
                <c:pt idx="30661">
                  <c:v>16625.0</c:v>
                </c:pt>
                <c:pt idx="30662">
                  <c:v>19417.0</c:v>
                </c:pt>
                <c:pt idx="30663">
                  <c:v>22138.0</c:v>
                </c:pt>
                <c:pt idx="30664">
                  <c:v>23050.0</c:v>
                </c:pt>
                <c:pt idx="30665">
                  <c:v>22246.0</c:v>
                </c:pt>
                <c:pt idx="30666">
                  <c:v>21759.0</c:v>
                </c:pt>
                <c:pt idx="30667">
                  <c:v>21574.0</c:v>
                </c:pt>
                <c:pt idx="30668">
                  <c:v>20417.0</c:v>
                </c:pt>
                <c:pt idx="30669">
                  <c:v>19746.0</c:v>
                </c:pt>
                <c:pt idx="30670">
                  <c:v>17713.0</c:v>
                </c:pt>
                <c:pt idx="30671">
                  <c:v>19230.0</c:v>
                </c:pt>
                <c:pt idx="30672">
                  <c:v>21450.0</c:v>
                </c:pt>
                <c:pt idx="30673">
                  <c:v>24716.0</c:v>
                </c:pt>
                <c:pt idx="30674">
                  <c:v>25433.0</c:v>
                </c:pt>
                <c:pt idx="30675">
                  <c:v>24065.0</c:v>
                </c:pt>
                <c:pt idx="30676">
                  <c:v>23501.0</c:v>
                </c:pt>
                <c:pt idx="30677">
                  <c:v>22221.0</c:v>
                </c:pt>
                <c:pt idx="30678">
                  <c:v>22023.0</c:v>
                </c:pt>
                <c:pt idx="30679">
                  <c:v>22754.0</c:v>
                </c:pt>
                <c:pt idx="30680">
                  <c:v>26929.0</c:v>
                </c:pt>
                <c:pt idx="30681">
                  <c:v>27284.0</c:v>
                </c:pt>
                <c:pt idx="30682">
                  <c:v>26910.0</c:v>
                </c:pt>
                <c:pt idx="30683">
                  <c:v>27047.0</c:v>
                </c:pt>
                <c:pt idx="30684">
                  <c:v>27134.0</c:v>
                </c:pt>
                <c:pt idx="30685">
                  <c:v>24859.0</c:v>
                </c:pt>
                <c:pt idx="30686">
                  <c:v>23518.0</c:v>
                </c:pt>
                <c:pt idx="30687">
                  <c:v>23678.0</c:v>
                </c:pt>
                <c:pt idx="30688">
                  <c:v>22166.0</c:v>
                </c:pt>
                <c:pt idx="30689">
                  <c:v>21261.0</c:v>
                </c:pt>
                <c:pt idx="30690">
                  <c:v>24018.0</c:v>
                </c:pt>
                <c:pt idx="30691">
                  <c:v>23733.0</c:v>
                </c:pt>
                <c:pt idx="30692">
                  <c:v>24146.0</c:v>
                </c:pt>
                <c:pt idx="30693">
                  <c:v>20796.0</c:v>
                </c:pt>
                <c:pt idx="30694">
                  <c:v>20712.0</c:v>
                </c:pt>
                <c:pt idx="30695">
                  <c:v>23326.0</c:v>
                </c:pt>
                <c:pt idx="30696">
                  <c:v>23310.0</c:v>
                </c:pt>
                <c:pt idx="30697">
                  <c:v>22011.0</c:v>
                </c:pt>
                <c:pt idx="30698">
                  <c:v>22374.0</c:v>
                </c:pt>
                <c:pt idx="30699">
                  <c:v>20513.0</c:v>
                </c:pt>
                <c:pt idx="30700">
                  <c:v>22324.0</c:v>
                </c:pt>
                <c:pt idx="30701">
                  <c:v>20827.0</c:v>
                </c:pt>
                <c:pt idx="30702">
                  <c:v>19313.0</c:v>
                </c:pt>
                <c:pt idx="30703">
                  <c:v>19129.0</c:v>
                </c:pt>
                <c:pt idx="30704">
                  <c:v>21977.0</c:v>
                </c:pt>
                <c:pt idx="30705">
                  <c:v>20469.0</c:v>
                </c:pt>
                <c:pt idx="30706">
                  <c:v>21192.0</c:v>
                </c:pt>
                <c:pt idx="30707">
                  <c:v>24646.0</c:v>
                </c:pt>
                <c:pt idx="30708">
                  <c:v>21822.0</c:v>
                </c:pt>
                <c:pt idx="30709">
                  <c:v>22747.0</c:v>
                </c:pt>
                <c:pt idx="30710">
                  <c:v>22783.0</c:v>
                </c:pt>
                <c:pt idx="30711">
                  <c:v>22196.0</c:v>
                </c:pt>
                <c:pt idx="30712">
                  <c:v>21681.0</c:v>
                </c:pt>
                <c:pt idx="30713">
                  <c:v>18126.0</c:v>
                </c:pt>
                <c:pt idx="30714">
                  <c:v>18248.0</c:v>
                </c:pt>
                <c:pt idx="30715">
                  <c:v>18423.0</c:v>
                </c:pt>
                <c:pt idx="30716">
                  <c:v>16810.0</c:v>
                </c:pt>
                <c:pt idx="30717">
                  <c:v>14062.0</c:v>
                </c:pt>
                <c:pt idx="30718">
                  <c:v>13649.0</c:v>
                </c:pt>
                <c:pt idx="30719">
                  <c:v>13105.0</c:v>
                </c:pt>
                <c:pt idx="30720">
                  <c:v>11017.0</c:v>
                </c:pt>
                <c:pt idx="30721">
                  <c:v>12868.0</c:v>
                </c:pt>
                <c:pt idx="30722">
                  <c:v>11755.0</c:v>
                </c:pt>
                <c:pt idx="30723">
                  <c:v>12956.0</c:v>
                </c:pt>
                <c:pt idx="30724">
                  <c:v>15050.0</c:v>
                </c:pt>
                <c:pt idx="30725">
                  <c:v>15950.0</c:v>
                </c:pt>
                <c:pt idx="30726">
                  <c:v>17591.0</c:v>
                </c:pt>
                <c:pt idx="30727">
                  <c:v>16898.0</c:v>
                </c:pt>
                <c:pt idx="30728">
                  <c:v>17250.0</c:v>
                </c:pt>
                <c:pt idx="30729">
                  <c:v>15127.0</c:v>
                </c:pt>
                <c:pt idx="30730">
                  <c:v>14634.0</c:v>
                </c:pt>
                <c:pt idx="30731">
                  <c:v>15179.0</c:v>
                </c:pt>
                <c:pt idx="30732">
                  <c:v>15015.0</c:v>
                </c:pt>
                <c:pt idx="30733">
                  <c:v>13374.0</c:v>
                </c:pt>
                <c:pt idx="30734">
                  <c:v>11733.0</c:v>
                </c:pt>
                <c:pt idx="30735">
                  <c:v>12198.0</c:v>
                </c:pt>
                <c:pt idx="30736">
                  <c:v>12846.0</c:v>
                </c:pt>
                <c:pt idx="30737">
                  <c:v>13376.0</c:v>
                </c:pt>
                <c:pt idx="30738">
                  <c:v>14600.0</c:v>
                </c:pt>
                <c:pt idx="30739">
                  <c:v>13251.0</c:v>
                </c:pt>
                <c:pt idx="30740">
                  <c:v>17063.0</c:v>
                </c:pt>
                <c:pt idx="30741">
                  <c:v>16439.0</c:v>
                </c:pt>
                <c:pt idx="30742">
                  <c:v>19207.0</c:v>
                </c:pt>
                <c:pt idx="30743">
                  <c:v>22813.0</c:v>
                </c:pt>
                <c:pt idx="30744">
                  <c:v>23053.0</c:v>
                </c:pt>
                <c:pt idx="30745">
                  <c:v>25365.0</c:v>
                </c:pt>
                <c:pt idx="30746">
                  <c:v>31448.0</c:v>
                </c:pt>
                <c:pt idx="30747">
                  <c:v>34140.0</c:v>
                </c:pt>
                <c:pt idx="30748">
                  <c:v>35502.0</c:v>
                </c:pt>
                <c:pt idx="30749">
                  <c:v>37134.0</c:v>
                </c:pt>
                <c:pt idx="30750">
                  <c:v>35454.0</c:v>
                </c:pt>
                <c:pt idx="30751">
                  <c:v>35433.0</c:v>
                </c:pt>
                <c:pt idx="30752">
                  <c:v>37097.0</c:v>
                </c:pt>
                <c:pt idx="30753">
                  <c:v>34233.0</c:v>
                </c:pt>
                <c:pt idx="30754">
                  <c:v>37344.0</c:v>
                </c:pt>
                <c:pt idx="30755">
                  <c:v>40127.0</c:v>
                </c:pt>
                <c:pt idx="30756">
                  <c:v>36377.0</c:v>
                </c:pt>
                <c:pt idx="30757">
                  <c:v>36181.0</c:v>
                </c:pt>
                <c:pt idx="30758">
                  <c:v>33550.0</c:v>
                </c:pt>
                <c:pt idx="30759">
                  <c:v>27227.0</c:v>
                </c:pt>
                <c:pt idx="30760">
                  <c:v>25476.0</c:v>
                </c:pt>
                <c:pt idx="30761">
                  <c:v>24409.0</c:v>
                </c:pt>
                <c:pt idx="30762">
                  <c:v>21484.0</c:v>
                </c:pt>
                <c:pt idx="30763">
                  <c:v>20143.0</c:v>
                </c:pt>
                <c:pt idx="30764">
                  <c:v>21700.0</c:v>
                </c:pt>
                <c:pt idx="30765">
                  <c:v>22688.0</c:v>
                </c:pt>
                <c:pt idx="30766">
                  <c:v>21887.0</c:v>
                </c:pt>
                <c:pt idx="30767">
                  <c:v>19105.0</c:v>
                </c:pt>
                <c:pt idx="30768">
                  <c:v>17476.0</c:v>
                </c:pt>
                <c:pt idx="30769">
                  <c:v>18817.0</c:v>
                </c:pt>
                <c:pt idx="30770">
                  <c:v>18205.0</c:v>
                </c:pt>
                <c:pt idx="30771">
                  <c:v>18019.0</c:v>
                </c:pt>
                <c:pt idx="30772">
                  <c:v>20763.0</c:v>
                </c:pt>
                <c:pt idx="30773">
                  <c:v>20996.0</c:v>
                </c:pt>
                <c:pt idx="30774">
                  <c:v>21452.0</c:v>
                </c:pt>
                <c:pt idx="30775">
                  <c:v>20308.0</c:v>
                </c:pt>
                <c:pt idx="30776">
                  <c:v>20732.0</c:v>
                </c:pt>
                <c:pt idx="30777">
                  <c:v>22772.0</c:v>
                </c:pt>
                <c:pt idx="30778">
                  <c:v>19751.0</c:v>
                </c:pt>
                <c:pt idx="30779">
                  <c:v>20257.0</c:v>
                </c:pt>
                <c:pt idx="30780">
                  <c:v>19631.0</c:v>
                </c:pt>
                <c:pt idx="30781">
                  <c:v>18677.0</c:v>
                </c:pt>
                <c:pt idx="30782">
                  <c:v>22308.0</c:v>
                </c:pt>
                <c:pt idx="30783">
                  <c:v>23307.0</c:v>
                </c:pt>
                <c:pt idx="30784">
                  <c:v>23032.0</c:v>
                </c:pt>
                <c:pt idx="30785">
                  <c:v>20307.0</c:v>
                </c:pt>
                <c:pt idx="30786">
                  <c:v>20573.0</c:v>
                </c:pt>
                <c:pt idx="30787">
                  <c:v>19244.0</c:v>
                </c:pt>
                <c:pt idx="30788">
                  <c:v>19460.0</c:v>
                </c:pt>
                <c:pt idx="30789">
                  <c:v>20423.0</c:v>
                </c:pt>
                <c:pt idx="30790">
                  <c:v>18010.0</c:v>
                </c:pt>
                <c:pt idx="30791">
                  <c:v>21211.0</c:v>
                </c:pt>
                <c:pt idx="30792">
                  <c:v>20945.0</c:v>
                </c:pt>
                <c:pt idx="30793">
                  <c:v>22681.0</c:v>
                </c:pt>
                <c:pt idx="30794">
                  <c:v>25705.0</c:v>
                </c:pt>
                <c:pt idx="30795">
                  <c:v>23010.0</c:v>
                </c:pt>
                <c:pt idx="30796">
                  <c:v>23159.0</c:v>
                </c:pt>
                <c:pt idx="30797">
                  <c:v>23330.0</c:v>
                </c:pt>
                <c:pt idx="30798">
                  <c:v>26718.0</c:v>
                </c:pt>
                <c:pt idx="30799">
                  <c:v>25548.0</c:v>
                </c:pt>
                <c:pt idx="30800">
                  <c:v>34496.0</c:v>
                </c:pt>
                <c:pt idx="30801">
                  <c:v>34413.0</c:v>
                </c:pt>
                <c:pt idx="30802">
                  <c:v>33722.0</c:v>
                </c:pt>
                <c:pt idx="30803">
                  <c:v>32010.0</c:v>
                </c:pt>
                <c:pt idx="30804">
                  <c:v>29687.0</c:v>
                </c:pt>
                <c:pt idx="30805">
                  <c:v>29792.0</c:v>
                </c:pt>
                <c:pt idx="30806">
                  <c:v>28058.0</c:v>
                </c:pt>
                <c:pt idx="30807">
                  <c:v>21938.0</c:v>
                </c:pt>
                <c:pt idx="30808">
                  <c:v>19554.0</c:v>
                </c:pt>
                <c:pt idx="30809">
                  <c:v>20161.0</c:v>
                </c:pt>
                <c:pt idx="30810">
                  <c:v>20875.0</c:v>
                </c:pt>
                <c:pt idx="30811">
                  <c:v>17837.0</c:v>
                </c:pt>
                <c:pt idx="30812">
                  <c:v>17396.0</c:v>
                </c:pt>
                <c:pt idx="30813">
                  <c:v>13130.0</c:v>
                </c:pt>
                <c:pt idx="30814">
                  <c:v>13757.0</c:v>
                </c:pt>
                <c:pt idx="30815">
                  <c:v>14066.0</c:v>
                </c:pt>
                <c:pt idx="30816">
                  <c:v>19283.0</c:v>
                </c:pt>
                <c:pt idx="30817">
                  <c:v>23621.0</c:v>
                </c:pt>
                <c:pt idx="30818">
                  <c:v>23808.0</c:v>
                </c:pt>
                <c:pt idx="30819">
                  <c:v>26083.0</c:v>
                </c:pt>
                <c:pt idx="30820">
                  <c:v>30982.0</c:v>
                </c:pt>
                <c:pt idx="30821">
                  <c:v>33774.0</c:v>
                </c:pt>
                <c:pt idx="30822">
                  <c:v>36563.0</c:v>
                </c:pt>
                <c:pt idx="30823">
                  <c:v>40165.0</c:v>
                </c:pt>
                <c:pt idx="30824">
                  <c:v>39504.0</c:v>
                </c:pt>
                <c:pt idx="30825">
                  <c:v>39441.0</c:v>
                </c:pt>
                <c:pt idx="30826">
                  <c:v>36459.0</c:v>
                </c:pt>
                <c:pt idx="30827">
                  <c:v>36811.0</c:v>
                </c:pt>
                <c:pt idx="30828">
                  <c:v>36077.0</c:v>
                </c:pt>
                <c:pt idx="30829">
                  <c:v>29381.0</c:v>
                </c:pt>
                <c:pt idx="30830">
                  <c:v>24739.0</c:v>
                </c:pt>
                <c:pt idx="30831">
                  <c:v>24697.0</c:v>
                </c:pt>
                <c:pt idx="30832">
                  <c:v>26385.0</c:v>
                </c:pt>
                <c:pt idx="30833">
                  <c:v>22217.0</c:v>
                </c:pt>
                <c:pt idx="30834">
                  <c:v>21724.0</c:v>
                </c:pt>
                <c:pt idx="30835">
                  <c:v>20087.0</c:v>
                </c:pt>
                <c:pt idx="30836">
                  <c:v>17237.0</c:v>
                </c:pt>
                <c:pt idx="30837">
                  <c:v>18920.0</c:v>
                </c:pt>
                <c:pt idx="30838">
                  <c:v>22544.0</c:v>
                </c:pt>
                <c:pt idx="30839">
                  <c:v>22806.0</c:v>
                </c:pt>
                <c:pt idx="30840">
                  <c:v>22058.0</c:v>
                </c:pt>
                <c:pt idx="30841">
                  <c:v>22935.0</c:v>
                </c:pt>
                <c:pt idx="30842">
                  <c:v>25476.0</c:v>
                </c:pt>
                <c:pt idx="30843">
                  <c:v>28138.0</c:v>
                </c:pt>
                <c:pt idx="30844">
                  <c:v>30472.0</c:v>
                </c:pt>
                <c:pt idx="30845">
                  <c:v>30056.0</c:v>
                </c:pt>
                <c:pt idx="30846">
                  <c:v>32351.0</c:v>
                </c:pt>
                <c:pt idx="30847">
                  <c:v>31071.0</c:v>
                </c:pt>
                <c:pt idx="30848">
                  <c:v>29035.0</c:v>
                </c:pt>
                <c:pt idx="30849">
                  <c:v>28445.0</c:v>
                </c:pt>
                <c:pt idx="30850">
                  <c:v>30287.0</c:v>
                </c:pt>
                <c:pt idx="30851">
                  <c:v>29871.0</c:v>
                </c:pt>
                <c:pt idx="30852">
                  <c:v>28247.0</c:v>
                </c:pt>
                <c:pt idx="30853">
                  <c:v>29474.0</c:v>
                </c:pt>
                <c:pt idx="30854">
                  <c:v>28522.0</c:v>
                </c:pt>
                <c:pt idx="30855">
                  <c:v>30885.0</c:v>
                </c:pt>
                <c:pt idx="30856">
                  <c:v>29085.0</c:v>
                </c:pt>
                <c:pt idx="30857">
                  <c:v>27390.0</c:v>
                </c:pt>
                <c:pt idx="30858">
                  <c:v>24622.0</c:v>
                </c:pt>
                <c:pt idx="30859">
                  <c:v>21972.0</c:v>
                </c:pt>
                <c:pt idx="30860">
                  <c:v>24948.0</c:v>
                </c:pt>
                <c:pt idx="30861">
                  <c:v>25732.0</c:v>
                </c:pt>
                <c:pt idx="30862">
                  <c:v>28717.0</c:v>
                </c:pt>
                <c:pt idx="30863">
                  <c:v>27044.0</c:v>
                </c:pt>
                <c:pt idx="30864">
                  <c:v>23683.0</c:v>
                </c:pt>
                <c:pt idx="30865">
                  <c:v>25963.0</c:v>
                </c:pt>
                <c:pt idx="30866">
                  <c:v>27192.0</c:v>
                </c:pt>
                <c:pt idx="30867">
                  <c:v>30851.0</c:v>
                </c:pt>
                <c:pt idx="30868">
                  <c:v>27715.0</c:v>
                </c:pt>
                <c:pt idx="30869">
                  <c:v>27395.0</c:v>
                </c:pt>
                <c:pt idx="30870">
                  <c:v>26223.0</c:v>
                </c:pt>
                <c:pt idx="30871">
                  <c:v>25844.0</c:v>
                </c:pt>
                <c:pt idx="30872">
                  <c:v>27531.0</c:v>
                </c:pt>
                <c:pt idx="30873">
                  <c:v>25668.0</c:v>
                </c:pt>
                <c:pt idx="30874">
                  <c:v>28136.0</c:v>
                </c:pt>
                <c:pt idx="30875">
                  <c:v>24811.0</c:v>
                </c:pt>
                <c:pt idx="30876">
                  <c:v>25124.0</c:v>
                </c:pt>
                <c:pt idx="30877">
                  <c:v>26021.0</c:v>
                </c:pt>
                <c:pt idx="30878">
                  <c:v>25776.0</c:v>
                </c:pt>
                <c:pt idx="30879">
                  <c:v>25065.0</c:v>
                </c:pt>
                <c:pt idx="30880">
                  <c:v>22165.0</c:v>
                </c:pt>
                <c:pt idx="30881">
                  <c:v>20969.0</c:v>
                </c:pt>
                <c:pt idx="30882">
                  <c:v>21553.0</c:v>
                </c:pt>
                <c:pt idx="30883">
                  <c:v>21845.0</c:v>
                </c:pt>
                <c:pt idx="30884">
                  <c:v>21671.0</c:v>
                </c:pt>
                <c:pt idx="30885">
                  <c:v>20934.0</c:v>
                </c:pt>
                <c:pt idx="30886">
                  <c:v>19738.0</c:v>
                </c:pt>
                <c:pt idx="30887">
                  <c:v>19748.0</c:v>
                </c:pt>
                <c:pt idx="30888">
                  <c:v>19097.0</c:v>
                </c:pt>
                <c:pt idx="30889">
                  <c:v>17247.0</c:v>
                </c:pt>
                <c:pt idx="30890">
                  <c:v>17470.0</c:v>
                </c:pt>
                <c:pt idx="30891">
                  <c:v>17965.0</c:v>
                </c:pt>
                <c:pt idx="30892">
                  <c:v>16013.0</c:v>
                </c:pt>
                <c:pt idx="30893">
                  <c:v>16134.0</c:v>
                </c:pt>
                <c:pt idx="30894">
                  <c:v>15583.0</c:v>
                </c:pt>
                <c:pt idx="30895">
                  <c:v>17180.0</c:v>
                </c:pt>
                <c:pt idx="30896">
                  <c:v>18071.0</c:v>
                </c:pt>
                <c:pt idx="30897">
                  <c:v>18677.0</c:v>
                </c:pt>
                <c:pt idx="30898">
                  <c:v>19247.0</c:v>
                </c:pt>
                <c:pt idx="30899">
                  <c:v>18775.0</c:v>
                </c:pt>
                <c:pt idx="30900">
                  <c:v>14830.0</c:v>
                </c:pt>
                <c:pt idx="30901">
                  <c:v>15547.0</c:v>
                </c:pt>
                <c:pt idx="30902">
                  <c:v>16100.0</c:v>
                </c:pt>
                <c:pt idx="30903">
                  <c:v>17532.0</c:v>
                </c:pt>
                <c:pt idx="30904">
                  <c:v>18725.0</c:v>
                </c:pt>
                <c:pt idx="30905">
                  <c:v>19205.0</c:v>
                </c:pt>
                <c:pt idx="30906">
                  <c:v>19750.0</c:v>
                </c:pt>
                <c:pt idx="30907">
                  <c:v>25813.0</c:v>
                </c:pt>
                <c:pt idx="30908">
                  <c:v>22586.0</c:v>
                </c:pt>
                <c:pt idx="30909">
                  <c:v>21311.0</c:v>
                </c:pt>
                <c:pt idx="30910">
                  <c:v>21142.0</c:v>
                </c:pt>
                <c:pt idx="30911">
                  <c:v>21152.0</c:v>
                </c:pt>
                <c:pt idx="30912">
                  <c:v>22784.0</c:v>
                </c:pt>
                <c:pt idx="30913">
                  <c:v>22976.0</c:v>
                </c:pt>
                <c:pt idx="30914">
                  <c:v>23118.0</c:v>
                </c:pt>
                <c:pt idx="30915">
                  <c:v>22415.0</c:v>
                </c:pt>
                <c:pt idx="30916">
                  <c:v>20950.0</c:v>
                </c:pt>
                <c:pt idx="30917">
                  <c:v>20875.0</c:v>
                </c:pt>
                <c:pt idx="30918">
                  <c:v>25938.0</c:v>
                </c:pt>
                <c:pt idx="30919">
                  <c:v>24353.0</c:v>
                </c:pt>
                <c:pt idx="30920">
                  <c:v>18634.0</c:v>
                </c:pt>
                <c:pt idx="30921">
                  <c:v>18885.0</c:v>
                </c:pt>
                <c:pt idx="30922">
                  <c:v>19209.0</c:v>
                </c:pt>
                <c:pt idx="30923">
                  <c:v>19521.0</c:v>
                </c:pt>
                <c:pt idx="30924">
                  <c:v>17729.0</c:v>
                </c:pt>
                <c:pt idx="30925">
                  <c:v>19536.0</c:v>
                </c:pt>
                <c:pt idx="30926">
                  <c:v>19316.0</c:v>
                </c:pt>
                <c:pt idx="30927">
                  <c:v>19294.0</c:v>
                </c:pt>
                <c:pt idx="30928">
                  <c:v>22256.0</c:v>
                </c:pt>
                <c:pt idx="30929">
                  <c:v>22552.0</c:v>
                </c:pt>
                <c:pt idx="30930">
                  <c:v>19531.0</c:v>
                </c:pt>
                <c:pt idx="30931">
                  <c:v>15620.0</c:v>
                </c:pt>
                <c:pt idx="30932">
                  <c:v>16696.0</c:v>
                </c:pt>
                <c:pt idx="30933">
                  <c:v>16183.0</c:v>
                </c:pt>
                <c:pt idx="30934">
                  <c:v>16011.0</c:v>
                </c:pt>
                <c:pt idx="30935">
                  <c:v>17091.0</c:v>
                </c:pt>
                <c:pt idx="30936">
                  <c:v>16831.0</c:v>
                </c:pt>
                <c:pt idx="30937">
                  <c:v>18269.0</c:v>
                </c:pt>
                <c:pt idx="30938">
                  <c:v>16742.0</c:v>
                </c:pt>
                <c:pt idx="30939">
                  <c:v>17654.0</c:v>
                </c:pt>
                <c:pt idx="30940">
                  <c:v>17517.0</c:v>
                </c:pt>
                <c:pt idx="30941">
                  <c:v>15902.0</c:v>
                </c:pt>
                <c:pt idx="30942">
                  <c:v>14816.0</c:v>
                </c:pt>
                <c:pt idx="30943">
                  <c:v>14052.0</c:v>
                </c:pt>
                <c:pt idx="30944">
                  <c:v>12339.0</c:v>
                </c:pt>
                <c:pt idx="30945">
                  <c:v>13599.0</c:v>
                </c:pt>
                <c:pt idx="30946">
                  <c:v>15064.0</c:v>
                </c:pt>
                <c:pt idx="30947">
                  <c:v>15011.0</c:v>
                </c:pt>
                <c:pt idx="30948">
                  <c:v>18275.0</c:v>
                </c:pt>
                <c:pt idx="30949">
                  <c:v>17744.0</c:v>
                </c:pt>
                <c:pt idx="30950">
                  <c:v>17248.0</c:v>
                </c:pt>
                <c:pt idx="30951">
                  <c:v>19491.0</c:v>
                </c:pt>
                <c:pt idx="30952">
                  <c:v>23254.0</c:v>
                </c:pt>
                <c:pt idx="30953">
                  <c:v>24973.0</c:v>
                </c:pt>
                <c:pt idx="30954">
                  <c:v>25888.0</c:v>
                </c:pt>
                <c:pt idx="30955">
                  <c:v>29119.0</c:v>
                </c:pt>
                <c:pt idx="30956">
                  <c:v>35674.0</c:v>
                </c:pt>
                <c:pt idx="30957">
                  <c:v>36310.0</c:v>
                </c:pt>
                <c:pt idx="30958">
                  <c:v>37434.0</c:v>
                </c:pt>
                <c:pt idx="30959">
                  <c:v>36013.0</c:v>
                </c:pt>
                <c:pt idx="30960">
                  <c:v>35923.0</c:v>
                </c:pt>
                <c:pt idx="30961">
                  <c:v>34375.0</c:v>
                </c:pt>
                <c:pt idx="30962">
                  <c:v>37038.0</c:v>
                </c:pt>
                <c:pt idx="30963">
                  <c:v>37869.0</c:v>
                </c:pt>
                <c:pt idx="30964">
                  <c:v>33739.0</c:v>
                </c:pt>
                <c:pt idx="30965">
                  <c:v>31604.0</c:v>
                </c:pt>
                <c:pt idx="30966">
                  <c:v>32289.0</c:v>
                </c:pt>
                <c:pt idx="30967">
                  <c:v>30522.0</c:v>
                </c:pt>
                <c:pt idx="30968">
                  <c:v>27993.0</c:v>
                </c:pt>
                <c:pt idx="30969">
                  <c:v>22749.0</c:v>
                </c:pt>
                <c:pt idx="30970">
                  <c:v>23084.0</c:v>
                </c:pt>
                <c:pt idx="30971">
                  <c:v>23504.0</c:v>
                </c:pt>
                <c:pt idx="30972">
                  <c:v>23392.0</c:v>
                </c:pt>
                <c:pt idx="30973">
                  <c:v>23584.0</c:v>
                </c:pt>
                <c:pt idx="30974">
                  <c:v>22817.0</c:v>
                </c:pt>
                <c:pt idx="30975">
                  <c:v>21802.0</c:v>
                </c:pt>
                <c:pt idx="30976">
                  <c:v>20051.0</c:v>
                </c:pt>
                <c:pt idx="30977">
                  <c:v>21065.0</c:v>
                </c:pt>
                <c:pt idx="30978">
                  <c:v>18385.0</c:v>
                </c:pt>
                <c:pt idx="30979">
                  <c:v>15504.0</c:v>
                </c:pt>
                <c:pt idx="30980">
                  <c:v>15220.0</c:v>
                </c:pt>
                <c:pt idx="30981">
                  <c:v>15118.0</c:v>
                </c:pt>
                <c:pt idx="30982">
                  <c:v>16824.0</c:v>
                </c:pt>
                <c:pt idx="30983">
                  <c:v>15814.0</c:v>
                </c:pt>
                <c:pt idx="30984">
                  <c:v>11682.0</c:v>
                </c:pt>
                <c:pt idx="30985">
                  <c:v>12129.0</c:v>
                </c:pt>
                <c:pt idx="30986">
                  <c:v>17041.0</c:v>
                </c:pt>
                <c:pt idx="30987">
                  <c:v>15304.0</c:v>
                </c:pt>
                <c:pt idx="30988">
                  <c:v>14120.0</c:v>
                </c:pt>
                <c:pt idx="30989">
                  <c:v>14024.0</c:v>
                </c:pt>
                <c:pt idx="30990">
                  <c:v>14024.0</c:v>
                </c:pt>
                <c:pt idx="30991">
                  <c:v>14968.0</c:v>
                </c:pt>
                <c:pt idx="30992">
                  <c:v>15049.0</c:v>
                </c:pt>
                <c:pt idx="30993">
                  <c:v>14705.0</c:v>
                </c:pt>
                <c:pt idx="30994">
                  <c:v>14820.0</c:v>
                </c:pt>
                <c:pt idx="30995">
                  <c:v>13158.0</c:v>
                </c:pt>
                <c:pt idx="30996">
                  <c:v>14630.0</c:v>
                </c:pt>
                <c:pt idx="30997">
                  <c:v>20243.0</c:v>
                </c:pt>
                <c:pt idx="30998">
                  <c:v>22743.0</c:v>
                </c:pt>
                <c:pt idx="30999">
                  <c:v>27214.0</c:v>
                </c:pt>
                <c:pt idx="31000">
                  <c:v>28887.0</c:v>
                </c:pt>
                <c:pt idx="31001">
                  <c:v>30162.0</c:v>
                </c:pt>
                <c:pt idx="31002">
                  <c:v>32042.0</c:v>
                </c:pt>
                <c:pt idx="31003">
                  <c:v>31958.0</c:v>
                </c:pt>
                <c:pt idx="31004">
                  <c:v>31094.0</c:v>
                </c:pt>
                <c:pt idx="31005">
                  <c:v>31270.0</c:v>
                </c:pt>
                <c:pt idx="31006">
                  <c:v>31826.0</c:v>
                </c:pt>
                <c:pt idx="31007">
                  <c:v>32186.0</c:v>
                </c:pt>
                <c:pt idx="31008">
                  <c:v>33123.0</c:v>
                </c:pt>
                <c:pt idx="31009">
                  <c:v>32078.0</c:v>
                </c:pt>
                <c:pt idx="31010">
                  <c:v>30965.0</c:v>
                </c:pt>
                <c:pt idx="31011">
                  <c:v>32758.0</c:v>
                </c:pt>
                <c:pt idx="31012">
                  <c:v>23638.0</c:v>
                </c:pt>
                <c:pt idx="31013">
                  <c:v>21326.0</c:v>
                </c:pt>
                <c:pt idx="31014">
                  <c:v>19741.0</c:v>
                </c:pt>
                <c:pt idx="31015">
                  <c:v>18424.0</c:v>
                </c:pt>
                <c:pt idx="31016">
                  <c:v>17773.0</c:v>
                </c:pt>
                <c:pt idx="31017">
                  <c:v>19088.0</c:v>
                </c:pt>
                <c:pt idx="31018">
                  <c:v>18968.0</c:v>
                </c:pt>
                <c:pt idx="31019">
                  <c:v>19337.0</c:v>
                </c:pt>
                <c:pt idx="31020">
                  <c:v>17837.0</c:v>
                </c:pt>
                <c:pt idx="31021">
                  <c:v>16212.0</c:v>
                </c:pt>
                <c:pt idx="31022">
                  <c:v>18344.0</c:v>
                </c:pt>
                <c:pt idx="31023">
                  <c:v>14316.0</c:v>
                </c:pt>
                <c:pt idx="31024">
                  <c:v>10391.0</c:v>
                </c:pt>
                <c:pt idx="31025">
                  <c:v>11391.0</c:v>
                </c:pt>
                <c:pt idx="31026">
                  <c:v>11766.0</c:v>
                </c:pt>
                <c:pt idx="31027">
                  <c:v>11951.0</c:v>
                </c:pt>
                <c:pt idx="31028">
                  <c:v>11631.0</c:v>
                </c:pt>
                <c:pt idx="31029">
                  <c:v>12047.0</c:v>
                </c:pt>
                <c:pt idx="31030">
                  <c:v>11692.0</c:v>
                </c:pt>
                <c:pt idx="31031">
                  <c:v>11432.0</c:v>
                </c:pt>
                <c:pt idx="31032">
                  <c:v>11907.0</c:v>
                </c:pt>
                <c:pt idx="31033">
                  <c:v>12299.0</c:v>
                </c:pt>
                <c:pt idx="31034">
                  <c:v>11983.0</c:v>
                </c:pt>
                <c:pt idx="31035">
                  <c:v>15042.0</c:v>
                </c:pt>
                <c:pt idx="31036">
                  <c:v>19175.0</c:v>
                </c:pt>
                <c:pt idx="31037">
                  <c:v>22812.0</c:v>
                </c:pt>
                <c:pt idx="31038">
                  <c:v>21756.0</c:v>
                </c:pt>
                <c:pt idx="31039">
                  <c:v>21924.0</c:v>
                </c:pt>
                <c:pt idx="31040">
                  <c:v>21636.0</c:v>
                </c:pt>
                <c:pt idx="31041">
                  <c:v>22209.0</c:v>
                </c:pt>
                <c:pt idx="31042">
                  <c:v>21114.0</c:v>
                </c:pt>
                <c:pt idx="31043">
                  <c:v>29901.0</c:v>
                </c:pt>
                <c:pt idx="31044">
                  <c:v>31388.0</c:v>
                </c:pt>
                <c:pt idx="31045">
                  <c:v>31724.0</c:v>
                </c:pt>
                <c:pt idx="31046">
                  <c:v>32040.0</c:v>
                </c:pt>
                <c:pt idx="31047">
                  <c:v>34001.0</c:v>
                </c:pt>
                <c:pt idx="31048">
                  <c:v>34343.0</c:v>
                </c:pt>
                <c:pt idx="31049">
                  <c:v>30125.0</c:v>
                </c:pt>
                <c:pt idx="31050">
                  <c:v>25964.0</c:v>
                </c:pt>
                <c:pt idx="31051">
                  <c:v>26005.0</c:v>
                </c:pt>
                <c:pt idx="31052">
                  <c:v>30086.0</c:v>
                </c:pt>
                <c:pt idx="31053">
                  <c:v>37613.0</c:v>
                </c:pt>
                <c:pt idx="31054">
                  <c:v>39008.0</c:v>
                </c:pt>
                <c:pt idx="31055">
                  <c:v>44399.0</c:v>
                </c:pt>
                <c:pt idx="31056">
                  <c:v>35744.0</c:v>
                </c:pt>
                <c:pt idx="31057">
                  <c:v>36101.0</c:v>
                </c:pt>
                <c:pt idx="31058">
                  <c:v>37409.0</c:v>
                </c:pt>
                <c:pt idx="31059">
                  <c:v>37733.0</c:v>
                </c:pt>
                <c:pt idx="31060">
                  <c:v>36968.0</c:v>
                </c:pt>
                <c:pt idx="31061">
                  <c:v>32483.0</c:v>
                </c:pt>
                <c:pt idx="31062">
                  <c:v>32168.0</c:v>
                </c:pt>
                <c:pt idx="31063">
                  <c:v>32520.0</c:v>
                </c:pt>
                <c:pt idx="31064">
                  <c:v>35503.0</c:v>
                </c:pt>
                <c:pt idx="31065">
                  <c:v>30994.0</c:v>
                </c:pt>
                <c:pt idx="31066">
                  <c:v>23632.0</c:v>
                </c:pt>
                <c:pt idx="31067">
                  <c:v>21547.0</c:v>
                </c:pt>
                <c:pt idx="31068">
                  <c:v>16412.0</c:v>
                </c:pt>
                <c:pt idx="31069">
                  <c:v>15276.0</c:v>
                </c:pt>
                <c:pt idx="31070">
                  <c:v>13609.0</c:v>
                </c:pt>
                <c:pt idx="31071">
                  <c:v>10818.0</c:v>
                </c:pt>
                <c:pt idx="31072">
                  <c:v>13665.0</c:v>
                </c:pt>
                <c:pt idx="31073">
                  <c:v>14071.0</c:v>
                </c:pt>
                <c:pt idx="31074">
                  <c:v>13411.0</c:v>
                </c:pt>
                <c:pt idx="31075">
                  <c:v>16495.0</c:v>
                </c:pt>
                <c:pt idx="31076">
                  <c:v>17745.0</c:v>
                </c:pt>
                <c:pt idx="31077">
                  <c:v>14210.0</c:v>
                </c:pt>
                <c:pt idx="31078">
                  <c:v>15601.0</c:v>
                </c:pt>
                <c:pt idx="31079">
                  <c:v>15315.0</c:v>
                </c:pt>
                <c:pt idx="31080">
                  <c:v>15365.0</c:v>
                </c:pt>
                <c:pt idx="31081">
                  <c:v>15141.0</c:v>
                </c:pt>
                <c:pt idx="31082">
                  <c:v>15125.0</c:v>
                </c:pt>
                <c:pt idx="31083">
                  <c:v>16997.0</c:v>
                </c:pt>
                <c:pt idx="31084">
                  <c:v>19424.0</c:v>
                </c:pt>
                <c:pt idx="31085">
                  <c:v>15805.0</c:v>
                </c:pt>
                <c:pt idx="31086">
                  <c:v>14197.0</c:v>
                </c:pt>
                <c:pt idx="31087">
                  <c:v>14504.0</c:v>
                </c:pt>
                <c:pt idx="31088">
                  <c:v>11471.0</c:v>
                </c:pt>
                <c:pt idx="31089">
                  <c:v>9703.0</c:v>
                </c:pt>
                <c:pt idx="31090">
                  <c:v>17575.0</c:v>
                </c:pt>
                <c:pt idx="31091">
                  <c:v>16967.0</c:v>
                </c:pt>
                <c:pt idx="31092">
                  <c:v>18595.0</c:v>
                </c:pt>
                <c:pt idx="31093">
                  <c:v>20275.0</c:v>
                </c:pt>
                <c:pt idx="31094">
                  <c:v>20238.0</c:v>
                </c:pt>
                <c:pt idx="31095">
                  <c:v>20187.0</c:v>
                </c:pt>
                <c:pt idx="31096">
                  <c:v>18485.0</c:v>
                </c:pt>
                <c:pt idx="31097">
                  <c:v>19476.0</c:v>
                </c:pt>
                <c:pt idx="31098">
                  <c:v>20161.0</c:v>
                </c:pt>
                <c:pt idx="31099">
                  <c:v>21096.0</c:v>
                </c:pt>
                <c:pt idx="31100">
                  <c:v>20321.0</c:v>
                </c:pt>
                <c:pt idx="31101">
                  <c:v>20321.0</c:v>
                </c:pt>
                <c:pt idx="31102">
                  <c:v>21795.0</c:v>
                </c:pt>
                <c:pt idx="31103">
                  <c:v>15070.0</c:v>
                </c:pt>
                <c:pt idx="31104">
                  <c:v>19020.0</c:v>
                </c:pt>
                <c:pt idx="31105">
                  <c:v>22432.0</c:v>
                </c:pt>
                <c:pt idx="31106">
                  <c:v>21627.0</c:v>
                </c:pt>
                <c:pt idx="31107">
                  <c:v>21619.0</c:v>
                </c:pt>
                <c:pt idx="31108">
                  <c:v>22681.0</c:v>
                </c:pt>
                <c:pt idx="31109">
                  <c:v>23855.0</c:v>
                </c:pt>
                <c:pt idx="31110">
                  <c:v>20672.0</c:v>
                </c:pt>
                <c:pt idx="31111">
                  <c:v>19880.0</c:v>
                </c:pt>
                <c:pt idx="31112">
                  <c:v>19267.0</c:v>
                </c:pt>
                <c:pt idx="31113">
                  <c:v>18991.0</c:v>
                </c:pt>
                <c:pt idx="31114">
                  <c:v>20807.0</c:v>
                </c:pt>
                <c:pt idx="31115">
                  <c:v>21163.0</c:v>
                </c:pt>
                <c:pt idx="31116">
                  <c:v>22218.0</c:v>
                </c:pt>
                <c:pt idx="31117">
                  <c:v>17664.0</c:v>
                </c:pt>
                <c:pt idx="31118">
                  <c:v>12598.0</c:v>
                </c:pt>
                <c:pt idx="31119">
                  <c:v>14598.0</c:v>
                </c:pt>
                <c:pt idx="31120">
                  <c:v>15866.0</c:v>
                </c:pt>
                <c:pt idx="31121">
                  <c:v>14892.0</c:v>
                </c:pt>
                <c:pt idx="31122">
                  <c:v>16620.0</c:v>
                </c:pt>
                <c:pt idx="31123">
                  <c:v>19547.0</c:v>
                </c:pt>
                <c:pt idx="31124">
                  <c:v>20098.0</c:v>
                </c:pt>
                <c:pt idx="31125">
                  <c:v>19728.0</c:v>
                </c:pt>
                <c:pt idx="31126">
                  <c:v>23377.0</c:v>
                </c:pt>
                <c:pt idx="31127">
                  <c:v>23594.0</c:v>
                </c:pt>
                <c:pt idx="31128">
                  <c:v>30967.0</c:v>
                </c:pt>
                <c:pt idx="31129">
                  <c:v>29047.0</c:v>
                </c:pt>
                <c:pt idx="31130">
                  <c:v>30220.0</c:v>
                </c:pt>
                <c:pt idx="31131">
                  <c:v>32468.0</c:v>
                </c:pt>
                <c:pt idx="31132">
                  <c:v>30468.0</c:v>
                </c:pt>
                <c:pt idx="31133">
                  <c:v>30572.0</c:v>
                </c:pt>
                <c:pt idx="31134">
                  <c:v>32495.0</c:v>
                </c:pt>
                <c:pt idx="31135">
                  <c:v>30350.0</c:v>
                </c:pt>
                <c:pt idx="31136">
                  <c:v>27675.0</c:v>
                </c:pt>
                <c:pt idx="31137">
                  <c:v>27868.0</c:v>
                </c:pt>
                <c:pt idx="31138">
                  <c:v>32908.0</c:v>
                </c:pt>
                <c:pt idx="31139">
                  <c:v>30550.0</c:v>
                </c:pt>
                <c:pt idx="31140">
                  <c:v>29925.0</c:v>
                </c:pt>
                <c:pt idx="31141">
                  <c:v>21034.0</c:v>
                </c:pt>
                <c:pt idx="31142">
                  <c:v>20762.0</c:v>
                </c:pt>
                <c:pt idx="31143">
                  <c:v>22298.0</c:v>
                </c:pt>
                <c:pt idx="31144">
                  <c:v>20572.0</c:v>
                </c:pt>
                <c:pt idx="31145">
                  <c:v>19817.0</c:v>
                </c:pt>
                <c:pt idx="31146">
                  <c:v>19048.0</c:v>
                </c:pt>
                <c:pt idx="31147">
                  <c:v>17176.0</c:v>
                </c:pt>
                <c:pt idx="31148">
                  <c:v>19348.0</c:v>
                </c:pt>
                <c:pt idx="31149">
                  <c:v>25176.0</c:v>
                </c:pt>
                <c:pt idx="31150">
                  <c:v>24474.0</c:v>
                </c:pt>
                <c:pt idx="31151">
                  <c:v>19754.0</c:v>
                </c:pt>
                <c:pt idx="31152">
                  <c:v>18451.0</c:v>
                </c:pt>
                <c:pt idx="31153">
                  <c:v>18536.0</c:v>
                </c:pt>
                <c:pt idx="31154">
                  <c:v>19446.0</c:v>
                </c:pt>
                <c:pt idx="31155">
                  <c:v>21942.0</c:v>
                </c:pt>
                <c:pt idx="31156">
                  <c:v>22438.0</c:v>
                </c:pt>
                <c:pt idx="31157">
                  <c:v>22668.0</c:v>
                </c:pt>
                <c:pt idx="31158">
                  <c:v>27355.0</c:v>
                </c:pt>
                <c:pt idx="31159">
                  <c:v>27989.0</c:v>
                </c:pt>
                <c:pt idx="31160">
                  <c:v>32605.0</c:v>
                </c:pt>
                <c:pt idx="31161">
                  <c:v>31500.0</c:v>
                </c:pt>
                <c:pt idx="31162">
                  <c:v>28039.0</c:v>
                </c:pt>
                <c:pt idx="31163">
                  <c:v>30864.0</c:v>
                </c:pt>
                <c:pt idx="31164">
                  <c:v>30846.0</c:v>
                </c:pt>
                <c:pt idx="31165">
                  <c:v>30757.0</c:v>
                </c:pt>
                <c:pt idx="31166">
                  <c:v>29322.0</c:v>
                </c:pt>
                <c:pt idx="31167">
                  <c:v>29063.0</c:v>
                </c:pt>
                <c:pt idx="31168">
                  <c:v>29316.0</c:v>
                </c:pt>
                <c:pt idx="31169">
                  <c:v>25945.0</c:v>
                </c:pt>
                <c:pt idx="31170">
                  <c:v>25715.0</c:v>
                </c:pt>
                <c:pt idx="31171">
                  <c:v>22739.0</c:v>
                </c:pt>
                <c:pt idx="31172">
                  <c:v>22070.0</c:v>
                </c:pt>
                <c:pt idx="31173">
                  <c:v>19281.0</c:v>
                </c:pt>
                <c:pt idx="31174">
                  <c:v>17119.0</c:v>
                </c:pt>
                <c:pt idx="31175">
                  <c:v>18079.0</c:v>
                </c:pt>
                <c:pt idx="31176">
                  <c:v>28118.0</c:v>
                </c:pt>
                <c:pt idx="31177">
                  <c:v>30182.0</c:v>
                </c:pt>
                <c:pt idx="31178">
                  <c:v>30611.0</c:v>
                </c:pt>
                <c:pt idx="31179">
                  <c:v>30782.0</c:v>
                </c:pt>
                <c:pt idx="31180">
                  <c:v>31203.0</c:v>
                </c:pt>
                <c:pt idx="31181">
                  <c:v>30359.0</c:v>
                </c:pt>
                <c:pt idx="31182">
                  <c:v>32010.0</c:v>
                </c:pt>
                <c:pt idx="31183">
                  <c:v>31383.0</c:v>
                </c:pt>
                <c:pt idx="31184">
                  <c:v>31850.0</c:v>
                </c:pt>
                <c:pt idx="31185">
                  <c:v>37455.0</c:v>
                </c:pt>
                <c:pt idx="31186">
                  <c:v>36408.0</c:v>
                </c:pt>
                <c:pt idx="31187">
                  <c:v>39336.0</c:v>
                </c:pt>
                <c:pt idx="31188">
                  <c:v>45701.0</c:v>
                </c:pt>
                <c:pt idx="31189">
                  <c:v>35893.0</c:v>
                </c:pt>
                <c:pt idx="31190">
                  <c:v>34255.0</c:v>
                </c:pt>
                <c:pt idx="31191">
                  <c:v>37840.0</c:v>
                </c:pt>
                <c:pt idx="31192">
                  <c:v>37932.0</c:v>
                </c:pt>
                <c:pt idx="31193">
                  <c:v>36571.0</c:v>
                </c:pt>
                <c:pt idx="31194">
                  <c:v>35183.0</c:v>
                </c:pt>
                <c:pt idx="31195">
                  <c:v>34234.0</c:v>
                </c:pt>
                <c:pt idx="31196">
                  <c:v>36685.0</c:v>
                </c:pt>
                <c:pt idx="31197">
                  <c:v>34363.0</c:v>
                </c:pt>
                <c:pt idx="31198">
                  <c:v>29974.0</c:v>
                </c:pt>
                <c:pt idx="31199">
                  <c:v>34662.0</c:v>
                </c:pt>
                <c:pt idx="31200">
                  <c:v>31529.0</c:v>
                </c:pt>
                <c:pt idx="31201">
                  <c:v>25977.0</c:v>
                </c:pt>
                <c:pt idx="31202">
                  <c:v>25882.0</c:v>
                </c:pt>
                <c:pt idx="31203">
                  <c:v>24793.0</c:v>
                </c:pt>
                <c:pt idx="31204">
                  <c:v>20849.0</c:v>
                </c:pt>
                <c:pt idx="31205">
                  <c:v>20780.0</c:v>
                </c:pt>
                <c:pt idx="31206">
                  <c:v>22103.0</c:v>
                </c:pt>
                <c:pt idx="31207">
                  <c:v>21736.0</c:v>
                </c:pt>
                <c:pt idx="31208">
                  <c:v>21925.0</c:v>
                </c:pt>
                <c:pt idx="31209">
                  <c:v>26062.0</c:v>
                </c:pt>
                <c:pt idx="31210">
                  <c:v>27085.0</c:v>
                </c:pt>
                <c:pt idx="31211">
                  <c:v>26308.0</c:v>
                </c:pt>
                <c:pt idx="31212">
                  <c:v>20992.0</c:v>
                </c:pt>
                <c:pt idx="31213">
                  <c:v>22376.0</c:v>
                </c:pt>
                <c:pt idx="31214">
                  <c:v>19120.0</c:v>
                </c:pt>
                <c:pt idx="31215">
                  <c:v>18696.0</c:v>
                </c:pt>
                <c:pt idx="31216">
                  <c:v>25459.0</c:v>
                </c:pt>
                <c:pt idx="31217">
                  <c:v>25763.0</c:v>
                </c:pt>
                <c:pt idx="31218">
                  <c:v>26905.0</c:v>
                </c:pt>
                <c:pt idx="31219">
                  <c:v>27735.0</c:v>
                </c:pt>
                <c:pt idx="31220">
                  <c:v>34737.0</c:v>
                </c:pt>
                <c:pt idx="31221">
                  <c:v>39301.0</c:v>
                </c:pt>
                <c:pt idx="31222">
                  <c:v>32661.0</c:v>
                </c:pt>
                <c:pt idx="31223">
                  <c:v>32022.0</c:v>
                </c:pt>
                <c:pt idx="31224">
                  <c:v>31095.0</c:v>
                </c:pt>
                <c:pt idx="31225">
                  <c:v>32770.0</c:v>
                </c:pt>
                <c:pt idx="31226">
                  <c:v>33983.0</c:v>
                </c:pt>
                <c:pt idx="31227">
                  <c:v>32555.0</c:v>
                </c:pt>
                <c:pt idx="31228">
                  <c:v>30279.0</c:v>
                </c:pt>
                <c:pt idx="31229">
                  <c:v>23876.0</c:v>
                </c:pt>
                <c:pt idx="31230">
                  <c:v>24143.0</c:v>
                </c:pt>
                <c:pt idx="31231">
                  <c:v>23529.0</c:v>
                </c:pt>
                <c:pt idx="31232">
                  <c:v>22348.0</c:v>
                </c:pt>
                <c:pt idx="31233">
                  <c:v>15228.0</c:v>
                </c:pt>
                <c:pt idx="31234">
                  <c:v>15237.0</c:v>
                </c:pt>
                <c:pt idx="31235">
                  <c:v>18618.0</c:v>
                </c:pt>
                <c:pt idx="31236">
                  <c:v>19698.0</c:v>
                </c:pt>
                <c:pt idx="31237">
                  <c:v>20618.0</c:v>
                </c:pt>
                <c:pt idx="31238">
                  <c:v>20743.0</c:v>
                </c:pt>
                <c:pt idx="31239">
                  <c:v>20726.0</c:v>
                </c:pt>
                <c:pt idx="31240">
                  <c:v>23097.0</c:v>
                </c:pt>
                <c:pt idx="31241">
                  <c:v>22909.0</c:v>
                </c:pt>
                <c:pt idx="31242">
                  <c:v>27222.0</c:v>
                </c:pt>
                <c:pt idx="31243">
                  <c:v>29702.0</c:v>
                </c:pt>
                <c:pt idx="31244">
                  <c:v>29156.0</c:v>
                </c:pt>
                <c:pt idx="31245">
                  <c:v>28144.0</c:v>
                </c:pt>
                <c:pt idx="31246">
                  <c:v>35792.0</c:v>
                </c:pt>
                <c:pt idx="31247">
                  <c:v>31259.0</c:v>
                </c:pt>
                <c:pt idx="31248">
                  <c:v>28467.0</c:v>
                </c:pt>
                <c:pt idx="31249">
                  <c:v>29454.0</c:v>
                </c:pt>
                <c:pt idx="31250">
                  <c:v>28606.0</c:v>
                </c:pt>
                <c:pt idx="31251">
                  <c:v>27154.0</c:v>
                </c:pt>
                <c:pt idx="31252">
                  <c:v>28429.0</c:v>
                </c:pt>
                <c:pt idx="31253">
                  <c:v>27459.0</c:v>
                </c:pt>
                <c:pt idx="31254">
                  <c:v>28619.0</c:v>
                </c:pt>
                <c:pt idx="31255">
                  <c:v>34530.0</c:v>
                </c:pt>
                <c:pt idx="31256">
                  <c:v>34561.0</c:v>
                </c:pt>
                <c:pt idx="31257">
                  <c:v>34820.0</c:v>
                </c:pt>
                <c:pt idx="31258">
                  <c:v>34808.0</c:v>
                </c:pt>
                <c:pt idx="31259">
                  <c:v>28553.0</c:v>
                </c:pt>
                <c:pt idx="31260">
                  <c:v>27598.0</c:v>
                </c:pt>
                <c:pt idx="31261">
                  <c:v>27313.0</c:v>
                </c:pt>
                <c:pt idx="31262">
                  <c:v>24934.0</c:v>
                </c:pt>
                <c:pt idx="31263">
                  <c:v>28498.0</c:v>
                </c:pt>
                <c:pt idx="31264">
                  <c:v>32554.0</c:v>
                </c:pt>
                <c:pt idx="31265">
                  <c:v>28847.0</c:v>
                </c:pt>
                <c:pt idx="31266">
                  <c:v>29562.0</c:v>
                </c:pt>
                <c:pt idx="31267">
                  <c:v>30006.0</c:v>
                </c:pt>
                <c:pt idx="31268">
                  <c:v>25642.0</c:v>
                </c:pt>
                <c:pt idx="31269">
                  <c:v>23624.0</c:v>
                </c:pt>
                <c:pt idx="31270">
                  <c:v>27383.0</c:v>
                </c:pt>
                <c:pt idx="31271">
                  <c:v>30583.0</c:v>
                </c:pt>
                <c:pt idx="31272">
                  <c:v>29379.0</c:v>
                </c:pt>
                <c:pt idx="31273">
                  <c:v>32707.0</c:v>
                </c:pt>
                <c:pt idx="31274">
                  <c:v>33962.0</c:v>
                </c:pt>
                <c:pt idx="31275">
                  <c:v>45338.0</c:v>
                </c:pt>
                <c:pt idx="31276">
                  <c:v>47915.0</c:v>
                </c:pt>
                <c:pt idx="31277">
                  <c:v>43751.0</c:v>
                </c:pt>
                <c:pt idx="31278">
                  <c:v>45903.0</c:v>
                </c:pt>
                <c:pt idx="31279">
                  <c:v>43596.0</c:v>
                </c:pt>
                <c:pt idx="31280">
                  <c:v>43128.0</c:v>
                </c:pt>
                <c:pt idx="31281">
                  <c:v>37413.0</c:v>
                </c:pt>
                <c:pt idx="31282">
                  <c:v>36444.0</c:v>
                </c:pt>
                <c:pt idx="31283">
                  <c:v>33660.0</c:v>
                </c:pt>
                <c:pt idx="31284">
                  <c:v>31260.0</c:v>
                </c:pt>
                <c:pt idx="31285">
                  <c:v>32620.0</c:v>
                </c:pt>
                <c:pt idx="31286">
                  <c:v>31747.0</c:v>
                </c:pt>
                <c:pt idx="31287">
                  <c:v>30608.0</c:v>
                </c:pt>
                <c:pt idx="31288">
                  <c:v>23055.0</c:v>
                </c:pt>
                <c:pt idx="31289">
                  <c:v>19029.0</c:v>
                </c:pt>
                <c:pt idx="31290">
                  <c:v>27873.0</c:v>
                </c:pt>
                <c:pt idx="31291">
                  <c:v>26066.0</c:v>
                </c:pt>
                <c:pt idx="31292">
                  <c:v>27209.0</c:v>
                </c:pt>
                <c:pt idx="31293">
                  <c:v>30454.0</c:v>
                </c:pt>
                <c:pt idx="31294">
                  <c:v>36645.0</c:v>
                </c:pt>
                <c:pt idx="31295">
                  <c:v>38657.0</c:v>
                </c:pt>
                <c:pt idx="31296">
                  <c:v>37153.0</c:v>
                </c:pt>
                <c:pt idx="31297">
                  <c:v>38252.0</c:v>
                </c:pt>
                <c:pt idx="31298">
                  <c:v>38128.0</c:v>
                </c:pt>
                <c:pt idx="31299">
                  <c:v>38161.0</c:v>
                </c:pt>
                <c:pt idx="31300">
                  <c:v>38045.0</c:v>
                </c:pt>
                <c:pt idx="31301">
                  <c:v>35108.0</c:v>
                </c:pt>
                <c:pt idx="31302">
                  <c:v>33749.0</c:v>
                </c:pt>
                <c:pt idx="31303">
                  <c:v>25980.0</c:v>
                </c:pt>
                <c:pt idx="31304">
                  <c:v>25635.0</c:v>
                </c:pt>
                <c:pt idx="31305">
                  <c:v>26287.0</c:v>
                </c:pt>
                <c:pt idx="31306">
                  <c:v>22117.0</c:v>
                </c:pt>
                <c:pt idx="31307">
                  <c:v>16993.0</c:v>
                </c:pt>
                <c:pt idx="31308">
                  <c:v>15809.0</c:v>
                </c:pt>
                <c:pt idx="31309">
                  <c:v>16910.0</c:v>
                </c:pt>
                <c:pt idx="31310">
                  <c:v>18879.0</c:v>
                </c:pt>
                <c:pt idx="31311">
                  <c:v>17668.0</c:v>
                </c:pt>
                <c:pt idx="31312">
                  <c:v>16564.0</c:v>
                </c:pt>
                <c:pt idx="31313">
                  <c:v>17089.0</c:v>
                </c:pt>
                <c:pt idx="31314">
                  <c:v>16915.0</c:v>
                </c:pt>
                <c:pt idx="31315">
                  <c:v>17187.0</c:v>
                </c:pt>
                <c:pt idx="31316">
                  <c:v>16052.0</c:v>
                </c:pt>
                <c:pt idx="31317">
                  <c:v>16109.0</c:v>
                </c:pt>
                <c:pt idx="31318">
                  <c:v>14904.0</c:v>
                </c:pt>
                <c:pt idx="31319">
                  <c:v>15769.0</c:v>
                </c:pt>
                <c:pt idx="31320">
                  <c:v>17105.0</c:v>
                </c:pt>
                <c:pt idx="31321">
                  <c:v>17017.0</c:v>
                </c:pt>
                <c:pt idx="31322">
                  <c:v>15996.0</c:v>
                </c:pt>
                <c:pt idx="31323">
                  <c:v>12736.0</c:v>
                </c:pt>
                <c:pt idx="31324">
                  <c:v>13230.0</c:v>
                </c:pt>
                <c:pt idx="31325">
                  <c:v>12665.0</c:v>
                </c:pt>
                <c:pt idx="31326">
                  <c:v>12684.0</c:v>
                </c:pt>
                <c:pt idx="31327">
                  <c:v>12956.0</c:v>
                </c:pt>
                <c:pt idx="31328">
                  <c:v>16915.0</c:v>
                </c:pt>
                <c:pt idx="31329">
                  <c:v>17260.0</c:v>
                </c:pt>
                <c:pt idx="31330">
                  <c:v>20734.0</c:v>
                </c:pt>
                <c:pt idx="31331">
                  <c:v>21794.0</c:v>
                </c:pt>
                <c:pt idx="31332">
                  <c:v>20690.0</c:v>
                </c:pt>
                <c:pt idx="31333">
                  <c:v>18310.0</c:v>
                </c:pt>
                <c:pt idx="31334">
                  <c:v>17654.0</c:v>
                </c:pt>
                <c:pt idx="31335">
                  <c:v>17583.0</c:v>
                </c:pt>
                <c:pt idx="31336">
                  <c:v>16954.0</c:v>
                </c:pt>
                <c:pt idx="31337">
                  <c:v>18959.0</c:v>
                </c:pt>
                <c:pt idx="31338">
                  <c:v>20822.0</c:v>
                </c:pt>
                <c:pt idx="31339">
                  <c:v>20795.0</c:v>
                </c:pt>
                <c:pt idx="31340">
                  <c:v>23518.0</c:v>
                </c:pt>
                <c:pt idx="31341">
                  <c:v>18447.0</c:v>
                </c:pt>
                <c:pt idx="31342">
                  <c:v>17895.0</c:v>
                </c:pt>
                <c:pt idx="31343">
                  <c:v>14424.0</c:v>
                </c:pt>
                <c:pt idx="31344">
                  <c:v>13029.0</c:v>
                </c:pt>
                <c:pt idx="31345">
                  <c:v>12981.0</c:v>
                </c:pt>
                <c:pt idx="31346">
                  <c:v>12444.0</c:v>
                </c:pt>
                <c:pt idx="31347">
                  <c:v>12383.0</c:v>
                </c:pt>
                <c:pt idx="31348">
                  <c:v>13983.0</c:v>
                </c:pt>
                <c:pt idx="31349">
                  <c:v>17975.0</c:v>
                </c:pt>
                <c:pt idx="31350">
                  <c:v>16319.0</c:v>
                </c:pt>
                <c:pt idx="31351">
                  <c:v>17204.0</c:v>
                </c:pt>
                <c:pt idx="31352">
                  <c:v>16387.0</c:v>
                </c:pt>
                <c:pt idx="31353">
                  <c:v>12959.0</c:v>
                </c:pt>
                <c:pt idx="31354">
                  <c:v>13000.0</c:v>
                </c:pt>
                <c:pt idx="31355">
                  <c:v>13343.0</c:v>
                </c:pt>
                <c:pt idx="31356">
                  <c:v>16083.0</c:v>
                </c:pt>
                <c:pt idx="31357">
                  <c:v>15818.0</c:v>
                </c:pt>
                <c:pt idx="31358">
                  <c:v>15901.0</c:v>
                </c:pt>
                <c:pt idx="31359">
                  <c:v>19021.0</c:v>
                </c:pt>
                <c:pt idx="31360">
                  <c:v>21567.0</c:v>
                </c:pt>
                <c:pt idx="31361">
                  <c:v>21548.0</c:v>
                </c:pt>
                <c:pt idx="31362">
                  <c:v>18349.0</c:v>
                </c:pt>
                <c:pt idx="31363">
                  <c:v>17418.0</c:v>
                </c:pt>
                <c:pt idx="31364">
                  <c:v>13781.0</c:v>
                </c:pt>
                <c:pt idx="31365">
                  <c:v>14908.0</c:v>
                </c:pt>
                <c:pt idx="31366">
                  <c:v>16472.0</c:v>
                </c:pt>
                <c:pt idx="31367">
                  <c:v>16766.0</c:v>
                </c:pt>
                <c:pt idx="31368">
                  <c:v>19559.0</c:v>
                </c:pt>
                <c:pt idx="31369">
                  <c:v>17280.0</c:v>
                </c:pt>
                <c:pt idx="31370">
                  <c:v>21969.0</c:v>
                </c:pt>
                <c:pt idx="31371">
                  <c:v>23406.0</c:v>
                </c:pt>
                <c:pt idx="31372">
                  <c:v>20323.0</c:v>
                </c:pt>
                <c:pt idx="31373">
                  <c:v>17934.0</c:v>
                </c:pt>
                <c:pt idx="31374">
                  <c:v>16501.0</c:v>
                </c:pt>
                <c:pt idx="31375">
                  <c:v>19328.0</c:v>
                </c:pt>
                <c:pt idx="31376">
                  <c:v>25632.0</c:v>
                </c:pt>
                <c:pt idx="31377">
                  <c:v>26101.0</c:v>
                </c:pt>
                <c:pt idx="31378">
                  <c:v>25234.0</c:v>
                </c:pt>
                <c:pt idx="31379">
                  <c:v>24511.0</c:v>
                </c:pt>
                <c:pt idx="31380">
                  <c:v>24379.0</c:v>
                </c:pt>
                <c:pt idx="31381">
                  <c:v>21045.0</c:v>
                </c:pt>
                <c:pt idx="31382">
                  <c:v>23243.0</c:v>
                </c:pt>
                <c:pt idx="31383">
                  <c:v>19092.0</c:v>
                </c:pt>
                <c:pt idx="31384">
                  <c:v>20064.0</c:v>
                </c:pt>
                <c:pt idx="31385">
                  <c:v>21588.0</c:v>
                </c:pt>
                <c:pt idx="31386">
                  <c:v>21988.0</c:v>
                </c:pt>
                <c:pt idx="31387">
                  <c:v>22524.0</c:v>
                </c:pt>
                <c:pt idx="31388">
                  <c:v>21074.0</c:v>
                </c:pt>
                <c:pt idx="31389">
                  <c:v>15604.0</c:v>
                </c:pt>
                <c:pt idx="31390">
                  <c:v>17216.0</c:v>
                </c:pt>
                <c:pt idx="31391">
                  <c:v>18275.0</c:v>
                </c:pt>
                <c:pt idx="31392">
                  <c:v>20270.0</c:v>
                </c:pt>
                <c:pt idx="31393">
                  <c:v>20727.0</c:v>
                </c:pt>
                <c:pt idx="31394">
                  <c:v>21424.0</c:v>
                </c:pt>
                <c:pt idx="31395">
                  <c:v>19493.0</c:v>
                </c:pt>
                <c:pt idx="31396">
                  <c:v>21268.0</c:v>
                </c:pt>
                <c:pt idx="31397">
                  <c:v>23959.0</c:v>
                </c:pt>
                <c:pt idx="31398">
                  <c:v>28290.0</c:v>
                </c:pt>
                <c:pt idx="31399">
                  <c:v>29154.0</c:v>
                </c:pt>
                <c:pt idx="31400">
                  <c:v>30259.0</c:v>
                </c:pt>
                <c:pt idx="31401">
                  <c:v>28202.0</c:v>
                </c:pt>
                <c:pt idx="31402">
                  <c:v>28104.0</c:v>
                </c:pt>
                <c:pt idx="31403">
                  <c:v>27584.0</c:v>
                </c:pt>
                <c:pt idx="31404">
                  <c:v>28925.0</c:v>
                </c:pt>
                <c:pt idx="31405">
                  <c:v>29434.0</c:v>
                </c:pt>
                <c:pt idx="31406">
                  <c:v>28594.0</c:v>
                </c:pt>
                <c:pt idx="31407">
                  <c:v>28575.0</c:v>
                </c:pt>
                <c:pt idx="31408">
                  <c:v>28867.0</c:v>
                </c:pt>
                <c:pt idx="31409">
                  <c:v>28675.0</c:v>
                </c:pt>
                <c:pt idx="31410">
                  <c:v>26077.0</c:v>
                </c:pt>
                <c:pt idx="31411">
                  <c:v>21195.0</c:v>
                </c:pt>
                <c:pt idx="31412">
                  <c:v>20867.0</c:v>
                </c:pt>
                <c:pt idx="31413">
                  <c:v>19745.0</c:v>
                </c:pt>
                <c:pt idx="31414">
                  <c:v>20456.0</c:v>
                </c:pt>
                <c:pt idx="31415">
                  <c:v>20875.0</c:v>
                </c:pt>
                <c:pt idx="31416">
                  <c:v>21439.0</c:v>
                </c:pt>
                <c:pt idx="31417">
                  <c:v>20803.0</c:v>
                </c:pt>
                <c:pt idx="31418">
                  <c:v>17061.0</c:v>
                </c:pt>
                <c:pt idx="31419">
                  <c:v>17706.0</c:v>
                </c:pt>
                <c:pt idx="31420">
                  <c:v>19349.0</c:v>
                </c:pt>
                <c:pt idx="31421">
                  <c:v>19966.0</c:v>
                </c:pt>
                <c:pt idx="31422">
                  <c:v>22081.0</c:v>
                </c:pt>
                <c:pt idx="31423">
                  <c:v>19823.0</c:v>
                </c:pt>
                <c:pt idx="31424">
                  <c:v>20799.0</c:v>
                </c:pt>
                <c:pt idx="31425">
                  <c:v>21847.0</c:v>
                </c:pt>
                <c:pt idx="31426">
                  <c:v>22449.0</c:v>
                </c:pt>
                <c:pt idx="31427">
                  <c:v>23185.0</c:v>
                </c:pt>
                <c:pt idx="31428">
                  <c:v>23629.0</c:v>
                </c:pt>
                <c:pt idx="31429">
                  <c:v>21548.0</c:v>
                </c:pt>
                <c:pt idx="31430">
                  <c:v>20135.0</c:v>
                </c:pt>
                <c:pt idx="31431">
                  <c:v>20485.0</c:v>
                </c:pt>
                <c:pt idx="31432">
                  <c:v>20020.0</c:v>
                </c:pt>
                <c:pt idx="31433">
                  <c:v>18344.0</c:v>
                </c:pt>
                <c:pt idx="31434">
                  <c:v>18520.0</c:v>
                </c:pt>
                <c:pt idx="31435">
                  <c:v>14953.0</c:v>
                </c:pt>
                <c:pt idx="31436">
                  <c:v>15717.0</c:v>
                </c:pt>
                <c:pt idx="31437">
                  <c:v>16235.0</c:v>
                </c:pt>
                <c:pt idx="31438">
                  <c:v>18663.0</c:v>
                </c:pt>
                <c:pt idx="31439">
                  <c:v>19554.0</c:v>
                </c:pt>
                <c:pt idx="31440">
                  <c:v>18107.0</c:v>
                </c:pt>
                <c:pt idx="31441">
                  <c:v>17727.0</c:v>
                </c:pt>
                <c:pt idx="31442">
                  <c:v>22496.0</c:v>
                </c:pt>
                <c:pt idx="31443">
                  <c:v>25517.0</c:v>
                </c:pt>
                <c:pt idx="31444">
                  <c:v>25663.0</c:v>
                </c:pt>
                <c:pt idx="31445">
                  <c:v>26023.0</c:v>
                </c:pt>
                <c:pt idx="31446">
                  <c:v>25811.0</c:v>
                </c:pt>
                <c:pt idx="31447">
                  <c:v>25001.0</c:v>
                </c:pt>
                <c:pt idx="31448">
                  <c:v>24449.0</c:v>
                </c:pt>
                <c:pt idx="31449">
                  <c:v>24737.0</c:v>
                </c:pt>
                <c:pt idx="31450">
                  <c:v>22982.0</c:v>
                </c:pt>
                <c:pt idx="31451">
                  <c:v>18518.0</c:v>
                </c:pt>
                <c:pt idx="31452">
                  <c:v>20538.0</c:v>
                </c:pt>
                <c:pt idx="31453">
                  <c:v>21342.0</c:v>
                </c:pt>
                <c:pt idx="31454">
                  <c:v>20446.0</c:v>
                </c:pt>
                <c:pt idx="31455">
                  <c:v>16702.0</c:v>
                </c:pt>
                <c:pt idx="31456">
                  <c:v>23777.0</c:v>
                </c:pt>
                <c:pt idx="31457">
                  <c:v>24063.0</c:v>
                </c:pt>
                <c:pt idx="31458">
                  <c:v>25026.0</c:v>
                </c:pt>
                <c:pt idx="31459">
                  <c:v>25130.0</c:v>
                </c:pt>
                <c:pt idx="31460">
                  <c:v>23847.0</c:v>
                </c:pt>
                <c:pt idx="31461">
                  <c:v>26219.0</c:v>
                </c:pt>
                <c:pt idx="31462">
                  <c:v>27164.0</c:v>
                </c:pt>
                <c:pt idx="31463">
                  <c:v>31951.0</c:v>
                </c:pt>
                <c:pt idx="31464">
                  <c:v>31915.0</c:v>
                </c:pt>
                <c:pt idx="31465">
                  <c:v>27964.0</c:v>
                </c:pt>
                <c:pt idx="31466">
                  <c:v>27692.0</c:v>
                </c:pt>
                <c:pt idx="31467">
                  <c:v>27823.0</c:v>
                </c:pt>
                <c:pt idx="31468">
                  <c:v>27200.0</c:v>
                </c:pt>
                <c:pt idx="31469">
                  <c:v>16573.0</c:v>
                </c:pt>
                <c:pt idx="31470">
                  <c:v>16228.0</c:v>
                </c:pt>
                <c:pt idx="31471">
                  <c:v>16745.0</c:v>
                </c:pt>
                <c:pt idx="31472">
                  <c:v>20237.0</c:v>
                </c:pt>
                <c:pt idx="31473">
                  <c:v>22973.0</c:v>
                </c:pt>
                <c:pt idx="31474">
                  <c:v>20769.0</c:v>
                </c:pt>
                <c:pt idx="31475">
                  <c:v>18277.0</c:v>
                </c:pt>
                <c:pt idx="31476">
                  <c:v>13006.0</c:v>
                </c:pt>
                <c:pt idx="31477">
                  <c:v>13355.0</c:v>
                </c:pt>
                <c:pt idx="31478">
                  <c:v>13697.0</c:v>
                </c:pt>
                <c:pt idx="31479">
                  <c:v>14804.0</c:v>
                </c:pt>
                <c:pt idx="31480">
                  <c:v>17740.0</c:v>
                </c:pt>
                <c:pt idx="31481">
                  <c:v>18243.0</c:v>
                </c:pt>
                <c:pt idx="31482">
                  <c:v>18151.0</c:v>
                </c:pt>
                <c:pt idx="31483">
                  <c:v>19314.0</c:v>
                </c:pt>
                <c:pt idx="31484">
                  <c:v>18739.0</c:v>
                </c:pt>
                <c:pt idx="31485">
                  <c:v>14923.0</c:v>
                </c:pt>
                <c:pt idx="31486">
                  <c:v>12235.0</c:v>
                </c:pt>
                <c:pt idx="31487">
                  <c:v>14075.0</c:v>
                </c:pt>
                <c:pt idx="31488">
                  <c:v>17051.0</c:v>
                </c:pt>
                <c:pt idx="31489">
                  <c:v>18851.0</c:v>
                </c:pt>
                <c:pt idx="31490">
                  <c:v>18403.0</c:v>
                </c:pt>
                <c:pt idx="31491">
                  <c:v>18213.0</c:v>
                </c:pt>
                <c:pt idx="31492">
                  <c:v>17190.0</c:v>
                </c:pt>
                <c:pt idx="31493">
                  <c:v>14224.0</c:v>
                </c:pt>
                <c:pt idx="31494">
                  <c:v>13292.0</c:v>
                </c:pt>
                <c:pt idx="31495">
                  <c:v>19120.0</c:v>
                </c:pt>
                <c:pt idx="31496">
                  <c:v>17537.0</c:v>
                </c:pt>
                <c:pt idx="31497">
                  <c:v>17937.0</c:v>
                </c:pt>
                <c:pt idx="31498">
                  <c:v>18586.0</c:v>
                </c:pt>
                <c:pt idx="31499">
                  <c:v>18623.0</c:v>
                </c:pt>
                <c:pt idx="31500">
                  <c:v>16627.0</c:v>
                </c:pt>
                <c:pt idx="31501">
                  <c:v>13578.0</c:v>
                </c:pt>
                <c:pt idx="31502">
                  <c:v>17211.0</c:v>
                </c:pt>
                <c:pt idx="31503">
                  <c:v>19638.0</c:v>
                </c:pt>
                <c:pt idx="31504">
                  <c:v>21489.0</c:v>
                </c:pt>
                <c:pt idx="31505">
                  <c:v>21929.0</c:v>
                </c:pt>
                <c:pt idx="31506">
                  <c:v>25336.0</c:v>
                </c:pt>
                <c:pt idx="31507">
                  <c:v>27139.0</c:v>
                </c:pt>
                <c:pt idx="31508">
                  <c:v>28660.0</c:v>
                </c:pt>
                <c:pt idx="31509">
                  <c:v>31033.0</c:v>
                </c:pt>
                <c:pt idx="31510">
                  <c:v>31572.0</c:v>
                </c:pt>
                <c:pt idx="31511">
                  <c:v>32651.0</c:v>
                </c:pt>
                <c:pt idx="31512">
                  <c:v>34070.0</c:v>
                </c:pt>
                <c:pt idx="31513">
                  <c:v>40014.0</c:v>
                </c:pt>
                <c:pt idx="31514">
                  <c:v>40368.0</c:v>
                </c:pt>
                <c:pt idx="31515">
                  <c:v>38280.0</c:v>
                </c:pt>
                <c:pt idx="31516">
                  <c:v>39900.0</c:v>
                </c:pt>
                <c:pt idx="31517">
                  <c:v>37641.0</c:v>
                </c:pt>
                <c:pt idx="31518">
                  <c:v>38764.0</c:v>
                </c:pt>
                <c:pt idx="31519">
                  <c:v>41740.0</c:v>
                </c:pt>
                <c:pt idx="31520">
                  <c:v>42861.0</c:v>
                </c:pt>
                <c:pt idx="31521">
                  <c:v>35709.0</c:v>
                </c:pt>
                <c:pt idx="31522">
                  <c:v>33735.0</c:v>
                </c:pt>
                <c:pt idx="31523">
                  <c:v>32379.0</c:v>
                </c:pt>
                <c:pt idx="31524">
                  <c:v>30523.0</c:v>
                </c:pt>
                <c:pt idx="31525">
                  <c:v>29319.0</c:v>
                </c:pt>
                <c:pt idx="31526">
                  <c:v>24419.0</c:v>
                </c:pt>
                <c:pt idx="31527">
                  <c:v>24825.0</c:v>
                </c:pt>
                <c:pt idx="31528">
                  <c:v>27065.0</c:v>
                </c:pt>
                <c:pt idx="31529">
                  <c:v>25361.0</c:v>
                </c:pt>
                <c:pt idx="31530">
                  <c:v>26404.0</c:v>
                </c:pt>
                <c:pt idx="31531">
                  <c:v>25689.0</c:v>
                </c:pt>
                <c:pt idx="31532">
                  <c:v>20265.0</c:v>
                </c:pt>
                <c:pt idx="31533">
                  <c:v>19297.0</c:v>
                </c:pt>
                <c:pt idx="31534">
                  <c:v>21225.0</c:v>
                </c:pt>
                <c:pt idx="31535">
                  <c:v>21270.0</c:v>
                </c:pt>
                <c:pt idx="31536">
                  <c:v>27679.0</c:v>
                </c:pt>
                <c:pt idx="31537">
                  <c:v>29350.0</c:v>
                </c:pt>
                <c:pt idx="31538">
                  <c:v>29815.0</c:v>
                </c:pt>
                <c:pt idx="31539">
                  <c:v>29422.0</c:v>
                </c:pt>
                <c:pt idx="31540">
                  <c:v>28966.0</c:v>
                </c:pt>
                <c:pt idx="31541">
                  <c:v>26681.0</c:v>
                </c:pt>
                <c:pt idx="31542">
                  <c:v>24360.0</c:v>
                </c:pt>
                <c:pt idx="31543">
                  <c:v>26339.0</c:v>
                </c:pt>
                <c:pt idx="31544">
                  <c:v>25106.0</c:v>
                </c:pt>
                <c:pt idx="31545">
                  <c:v>25278.0</c:v>
                </c:pt>
                <c:pt idx="31546">
                  <c:v>26159.0</c:v>
                </c:pt>
                <c:pt idx="31547">
                  <c:v>27573.0</c:v>
                </c:pt>
                <c:pt idx="31548">
                  <c:v>31428.0</c:v>
                </c:pt>
                <c:pt idx="31549">
                  <c:v>25991.0</c:v>
                </c:pt>
                <c:pt idx="31550">
                  <c:v>24379.0</c:v>
                </c:pt>
                <c:pt idx="31551">
                  <c:v>26066.0</c:v>
                </c:pt>
                <c:pt idx="31552">
                  <c:v>25822.0</c:v>
                </c:pt>
                <c:pt idx="31553">
                  <c:v>28432.0</c:v>
                </c:pt>
                <c:pt idx="31554">
                  <c:v>25240.0</c:v>
                </c:pt>
                <c:pt idx="31555">
                  <c:v>28234.0</c:v>
                </c:pt>
                <c:pt idx="31556">
                  <c:v>27834.0</c:v>
                </c:pt>
                <c:pt idx="31557">
                  <c:v>29620.0</c:v>
                </c:pt>
                <c:pt idx="31558">
                  <c:v>30451.0</c:v>
                </c:pt>
                <c:pt idx="31559">
                  <c:v>29243.0</c:v>
                </c:pt>
                <c:pt idx="31560">
                  <c:v>25941.0</c:v>
                </c:pt>
                <c:pt idx="31561">
                  <c:v>23714.0</c:v>
                </c:pt>
                <c:pt idx="31562">
                  <c:v>22406.0</c:v>
                </c:pt>
                <c:pt idx="31563">
                  <c:v>22892.0</c:v>
                </c:pt>
                <c:pt idx="31564">
                  <c:v>22740.0</c:v>
                </c:pt>
                <c:pt idx="31565">
                  <c:v>23321.0</c:v>
                </c:pt>
                <c:pt idx="31566">
                  <c:v>23425.0</c:v>
                </c:pt>
                <c:pt idx="31567">
                  <c:v>24406.0</c:v>
                </c:pt>
                <c:pt idx="31568">
                  <c:v>30261.0</c:v>
                </c:pt>
                <c:pt idx="31569">
                  <c:v>28842.0</c:v>
                </c:pt>
                <c:pt idx="31570">
                  <c:v>27797.0</c:v>
                </c:pt>
                <c:pt idx="31571">
                  <c:v>27430.0</c:v>
                </c:pt>
                <c:pt idx="31572">
                  <c:v>30649.0</c:v>
                </c:pt>
                <c:pt idx="31573">
                  <c:v>31504.0</c:v>
                </c:pt>
                <c:pt idx="31574">
                  <c:v>29936.0</c:v>
                </c:pt>
                <c:pt idx="31575">
                  <c:v>29300.0</c:v>
                </c:pt>
                <c:pt idx="31576">
                  <c:v>29831.0</c:v>
                </c:pt>
                <c:pt idx="31577">
                  <c:v>30391.0</c:v>
                </c:pt>
                <c:pt idx="31578">
                  <c:v>31359.0</c:v>
                </c:pt>
                <c:pt idx="31579">
                  <c:v>29079.0</c:v>
                </c:pt>
                <c:pt idx="31580">
                  <c:v>29918.0</c:v>
                </c:pt>
                <c:pt idx="31581">
                  <c:v>23573.0</c:v>
                </c:pt>
                <c:pt idx="31582">
                  <c:v>23213.0</c:v>
                </c:pt>
                <c:pt idx="31583">
                  <c:v>22269.0</c:v>
                </c:pt>
                <c:pt idx="31584">
                  <c:v>20977.0</c:v>
                </c:pt>
                <c:pt idx="31585">
                  <c:v>16526.0</c:v>
                </c:pt>
                <c:pt idx="31586">
                  <c:v>17375.0</c:v>
                </c:pt>
                <c:pt idx="31587">
                  <c:v>17903.0</c:v>
                </c:pt>
                <c:pt idx="31588">
                  <c:v>20676.0</c:v>
                </c:pt>
                <c:pt idx="31589">
                  <c:v>21883.0</c:v>
                </c:pt>
                <c:pt idx="31590">
                  <c:v>19748.0</c:v>
                </c:pt>
                <c:pt idx="31591">
                  <c:v>17879.0</c:v>
                </c:pt>
                <c:pt idx="31592">
                  <c:v>17589.0</c:v>
                </c:pt>
                <c:pt idx="31593">
                  <c:v>16086.0</c:v>
                </c:pt>
                <c:pt idx="31594">
                  <c:v>13512.0</c:v>
                </c:pt>
                <c:pt idx="31595">
                  <c:v>13156.0</c:v>
                </c:pt>
                <c:pt idx="31596">
                  <c:v>16740.0</c:v>
                </c:pt>
                <c:pt idx="31597">
                  <c:v>19229.0</c:v>
                </c:pt>
                <c:pt idx="31598">
                  <c:v>21220.0</c:v>
                </c:pt>
                <c:pt idx="31599">
                  <c:v>20175.0</c:v>
                </c:pt>
                <c:pt idx="31600">
                  <c:v>21539.0</c:v>
                </c:pt>
                <c:pt idx="31601">
                  <c:v>21142.0</c:v>
                </c:pt>
                <c:pt idx="31602">
                  <c:v>20694.0</c:v>
                </c:pt>
                <c:pt idx="31603">
                  <c:v>23374.0</c:v>
                </c:pt>
                <c:pt idx="31604">
                  <c:v>24635.0</c:v>
                </c:pt>
                <c:pt idx="31605">
                  <c:v>25476.0</c:v>
                </c:pt>
                <c:pt idx="31606">
                  <c:v>24820.0</c:v>
                </c:pt>
                <c:pt idx="31607">
                  <c:v>27107.0</c:v>
                </c:pt>
                <c:pt idx="31608">
                  <c:v>27131.0</c:v>
                </c:pt>
                <c:pt idx="31609">
                  <c:v>26544.0</c:v>
                </c:pt>
                <c:pt idx="31610">
                  <c:v>26031.0</c:v>
                </c:pt>
                <c:pt idx="31611">
                  <c:v>24310.0</c:v>
                </c:pt>
                <c:pt idx="31612">
                  <c:v>23566.0</c:v>
                </c:pt>
                <c:pt idx="31613">
                  <c:v>22111.0</c:v>
                </c:pt>
                <c:pt idx="31614">
                  <c:v>20740.0</c:v>
                </c:pt>
                <c:pt idx="31615">
                  <c:v>20170.0</c:v>
                </c:pt>
                <c:pt idx="31616">
                  <c:v>17426.0</c:v>
                </c:pt>
                <c:pt idx="31617">
                  <c:v>16522.0</c:v>
                </c:pt>
                <c:pt idx="31618">
                  <c:v>15523.0</c:v>
                </c:pt>
                <c:pt idx="31619">
                  <c:v>16114.0</c:v>
                </c:pt>
                <c:pt idx="31620">
                  <c:v>14037.0</c:v>
                </c:pt>
                <c:pt idx="31621">
                  <c:v>18369.0</c:v>
                </c:pt>
                <c:pt idx="31622">
                  <c:v>15779.0</c:v>
                </c:pt>
                <c:pt idx="31623">
                  <c:v>12999.0</c:v>
                </c:pt>
                <c:pt idx="31624">
                  <c:v>22244.0</c:v>
                </c:pt>
                <c:pt idx="31625">
                  <c:v>23729.0</c:v>
                </c:pt>
                <c:pt idx="31626">
                  <c:v>23171.0</c:v>
                </c:pt>
                <c:pt idx="31627">
                  <c:v>22362.0</c:v>
                </c:pt>
                <c:pt idx="31628">
                  <c:v>21632.0</c:v>
                </c:pt>
                <c:pt idx="31629">
                  <c:v>21183.0</c:v>
                </c:pt>
                <c:pt idx="31630">
                  <c:v>21199.0</c:v>
                </c:pt>
                <c:pt idx="31631">
                  <c:v>23746.0</c:v>
                </c:pt>
                <c:pt idx="31632">
                  <c:v>24099.0</c:v>
                </c:pt>
                <c:pt idx="31633">
                  <c:v>25644.0</c:v>
                </c:pt>
                <c:pt idx="31634">
                  <c:v>21495.0</c:v>
                </c:pt>
                <c:pt idx="31635">
                  <c:v>21911.0</c:v>
                </c:pt>
                <c:pt idx="31636">
                  <c:v>22892.0</c:v>
                </c:pt>
                <c:pt idx="31637">
                  <c:v>13712.0</c:v>
                </c:pt>
                <c:pt idx="31638">
                  <c:v>12327.0</c:v>
                </c:pt>
                <c:pt idx="31639">
                  <c:v>11760.0</c:v>
                </c:pt>
                <c:pt idx="31640">
                  <c:v>13401.0</c:v>
                </c:pt>
                <c:pt idx="31641">
                  <c:v>15286.0</c:v>
                </c:pt>
                <c:pt idx="31642">
                  <c:v>15854.0</c:v>
                </c:pt>
                <c:pt idx="31643">
                  <c:v>15769.0</c:v>
                </c:pt>
                <c:pt idx="31644">
                  <c:v>14606.0</c:v>
                </c:pt>
                <c:pt idx="31645">
                  <c:v>15093.0</c:v>
                </c:pt>
                <c:pt idx="31646">
                  <c:v>17133.0</c:v>
                </c:pt>
                <c:pt idx="31647">
                  <c:v>16514.0</c:v>
                </c:pt>
                <c:pt idx="31648">
                  <c:v>15951.0</c:v>
                </c:pt>
                <c:pt idx="31649">
                  <c:v>17431.0</c:v>
                </c:pt>
                <c:pt idx="31650">
                  <c:v>27696.0</c:v>
                </c:pt>
                <c:pt idx="31651">
                  <c:v>31356.0</c:v>
                </c:pt>
                <c:pt idx="31652">
                  <c:v>31793.0</c:v>
                </c:pt>
                <c:pt idx="31653">
                  <c:v>29948.0</c:v>
                </c:pt>
                <c:pt idx="31654">
                  <c:v>27561.0</c:v>
                </c:pt>
                <c:pt idx="31655">
                  <c:v>27189.0</c:v>
                </c:pt>
                <c:pt idx="31656">
                  <c:v>26823.0</c:v>
                </c:pt>
                <c:pt idx="31657">
                  <c:v>26641.0</c:v>
                </c:pt>
                <c:pt idx="31658">
                  <c:v>25257.0</c:v>
                </c:pt>
                <c:pt idx="31659">
                  <c:v>21832.0</c:v>
                </c:pt>
                <c:pt idx="31660">
                  <c:v>21819.0</c:v>
                </c:pt>
                <c:pt idx="31661">
                  <c:v>22348.0</c:v>
                </c:pt>
                <c:pt idx="31662">
                  <c:v>22388.0</c:v>
                </c:pt>
                <c:pt idx="31663">
                  <c:v>14783.0</c:v>
                </c:pt>
                <c:pt idx="31664">
                  <c:v>11295.0</c:v>
                </c:pt>
                <c:pt idx="31665">
                  <c:v>16006.0</c:v>
                </c:pt>
                <c:pt idx="31666">
                  <c:v>18565.0</c:v>
                </c:pt>
                <c:pt idx="31667">
                  <c:v>19252.0</c:v>
                </c:pt>
                <c:pt idx="31668">
                  <c:v>19351.0</c:v>
                </c:pt>
                <c:pt idx="31669">
                  <c:v>20246.0</c:v>
                </c:pt>
                <c:pt idx="31670">
                  <c:v>19139.0</c:v>
                </c:pt>
                <c:pt idx="31671">
                  <c:v>19863.0</c:v>
                </c:pt>
                <c:pt idx="31672">
                  <c:v>20480.0</c:v>
                </c:pt>
                <c:pt idx="31673">
                  <c:v>21322.0</c:v>
                </c:pt>
                <c:pt idx="31674">
                  <c:v>21441.0</c:v>
                </c:pt>
                <c:pt idx="31675">
                  <c:v>20743.0</c:v>
                </c:pt>
                <c:pt idx="31676">
                  <c:v>18275.0</c:v>
                </c:pt>
                <c:pt idx="31677">
                  <c:v>18607.0</c:v>
                </c:pt>
                <c:pt idx="31678">
                  <c:v>15955.0</c:v>
                </c:pt>
                <c:pt idx="31679">
                  <c:v>18244.0</c:v>
                </c:pt>
                <c:pt idx="31680">
                  <c:v>19184.0</c:v>
                </c:pt>
                <c:pt idx="31681">
                  <c:v>20153.0</c:v>
                </c:pt>
                <c:pt idx="31682">
                  <c:v>22306.0</c:v>
                </c:pt>
                <c:pt idx="31683">
                  <c:v>23326.0</c:v>
                </c:pt>
                <c:pt idx="31684">
                  <c:v>23290.0</c:v>
                </c:pt>
                <c:pt idx="31685">
                  <c:v>26917.0</c:v>
                </c:pt>
                <c:pt idx="31686">
                  <c:v>26676.0</c:v>
                </c:pt>
                <c:pt idx="31687">
                  <c:v>27664.0</c:v>
                </c:pt>
                <c:pt idx="31688">
                  <c:v>31713.0</c:v>
                </c:pt>
                <c:pt idx="31689">
                  <c:v>33652.0</c:v>
                </c:pt>
                <c:pt idx="31690">
                  <c:v>34588.0</c:v>
                </c:pt>
                <c:pt idx="31691">
                  <c:v>33424.0</c:v>
                </c:pt>
                <c:pt idx="31692">
                  <c:v>28597.0</c:v>
                </c:pt>
                <c:pt idx="31693">
                  <c:v>30473.0</c:v>
                </c:pt>
                <c:pt idx="31694">
                  <c:v>29624.0</c:v>
                </c:pt>
                <c:pt idx="31695">
                  <c:v>27136.0</c:v>
                </c:pt>
                <c:pt idx="31696">
                  <c:v>25840.0</c:v>
                </c:pt>
                <c:pt idx="31697">
                  <c:v>26377.0</c:v>
                </c:pt>
                <c:pt idx="31698">
                  <c:v>21865.0</c:v>
                </c:pt>
                <c:pt idx="31699">
                  <c:v>24929.0</c:v>
                </c:pt>
                <c:pt idx="31700">
                  <c:v>24481.0</c:v>
                </c:pt>
                <c:pt idx="31701">
                  <c:v>24617.0</c:v>
                </c:pt>
                <c:pt idx="31702">
                  <c:v>28757.0</c:v>
                </c:pt>
                <c:pt idx="31703">
                  <c:v>27121.0</c:v>
                </c:pt>
                <c:pt idx="31704">
                  <c:v>29242.0</c:v>
                </c:pt>
                <c:pt idx="31705">
                  <c:v>30418.0</c:v>
                </c:pt>
                <c:pt idx="31706">
                  <c:v>28049.0</c:v>
                </c:pt>
                <c:pt idx="31707">
                  <c:v>27566.0</c:v>
                </c:pt>
                <c:pt idx="31708">
                  <c:v>27109.0</c:v>
                </c:pt>
                <c:pt idx="31709">
                  <c:v>29082.0</c:v>
                </c:pt>
                <c:pt idx="31710">
                  <c:v>32426.0</c:v>
                </c:pt>
                <c:pt idx="31711">
                  <c:v>33423.0</c:v>
                </c:pt>
                <c:pt idx="31712">
                  <c:v>31314.0</c:v>
                </c:pt>
                <c:pt idx="31713">
                  <c:v>34095.0</c:v>
                </c:pt>
                <c:pt idx="31714">
                  <c:v>28448.0</c:v>
                </c:pt>
                <c:pt idx="31715">
                  <c:v>21426.0</c:v>
                </c:pt>
                <c:pt idx="31716">
                  <c:v>21822.0</c:v>
                </c:pt>
                <c:pt idx="31717">
                  <c:v>19566.0</c:v>
                </c:pt>
                <c:pt idx="31718">
                  <c:v>20820.0</c:v>
                </c:pt>
                <c:pt idx="31719">
                  <c:v>20693.0</c:v>
                </c:pt>
                <c:pt idx="31720">
                  <c:v>20889.0</c:v>
                </c:pt>
                <c:pt idx="31721">
                  <c:v>22257.0</c:v>
                </c:pt>
                <c:pt idx="31722">
                  <c:v>20177.0</c:v>
                </c:pt>
                <c:pt idx="31723">
                  <c:v>15516.0</c:v>
                </c:pt>
                <c:pt idx="31724">
                  <c:v>14892.0</c:v>
                </c:pt>
                <c:pt idx="31725">
                  <c:v>13922.0</c:v>
                </c:pt>
                <c:pt idx="31726">
                  <c:v>10568.0</c:v>
                </c:pt>
                <c:pt idx="31727">
                  <c:v>11855.0</c:v>
                </c:pt>
                <c:pt idx="31728">
                  <c:v>13297.0</c:v>
                </c:pt>
                <c:pt idx="31729">
                  <c:v>17117.0</c:v>
                </c:pt>
                <c:pt idx="31730">
                  <c:v>16536.0</c:v>
                </c:pt>
                <c:pt idx="31731">
                  <c:v>15137.0</c:v>
                </c:pt>
                <c:pt idx="31732">
                  <c:v>14841.0</c:v>
                </c:pt>
                <c:pt idx="31733">
                  <c:v>14669.0</c:v>
                </c:pt>
                <c:pt idx="31734">
                  <c:v>13340.0</c:v>
                </c:pt>
                <c:pt idx="31735">
                  <c:v>15774.0</c:v>
                </c:pt>
                <c:pt idx="31736">
                  <c:v>17038.0</c:v>
                </c:pt>
                <c:pt idx="31737">
                  <c:v>16779.0</c:v>
                </c:pt>
                <c:pt idx="31738">
                  <c:v>16062.0</c:v>
                </c:pt>
                <c:pt idx="31739">
                  <c:v>15655.0</c:v>
                </c:pt>
                <c:pt idx="31740">
                  <c:v>16003.0</c:v>
                </c:pt>
                <c:pt idx="31741">
                  <c:v>14952.0</c:v>
                </c:pt>
                <c:pt idx="31742">
                  <c:v>11932.0</c:v>
                </c:pt>
                <c:pt idx="31743">
                  <c:v>12463.0</c:v>
                </c:pt>
                <c:pt idx="31744">
                  <c:v>11800.0</c:v>
                </c:pt>
                <c:pt idx="31745">
                  <c:v>12660.0</c:v>
                </c:pt>
                <c:pt idx="31746">
                  <c:v>17184.0</c:v>
                </c:pt>
                <c:pt idx="31747">
                  <c:v>22597.0</c:v>
                </c:pt>
                <c:pt idx="31748">
                  <c:v>23333.0</c:v>
                </c:pt>
                <c:pt idx="31749">
                  <c:v>23125.0</c:v>
                </c:pt>
                <c:pt idx="31750">
                  <c:v>25532.0</c:v>
                </c:pt>
                <c:pt idx="31751">
                  <c:v>25715.0</c:v>
                </c:pt>
                <c:pt idx="31752">
                  <c:v>25211.0</c:v>
                </c:pt>
                <c:pt idx="31753">
                  <c:v>23456.0</c:v>
                </c:pt>
                <c:pt idx="31754">
                  <c:v>25592.0</c:v>
                </c:pt>
                <c:pt idx="31755">
                  <c:v>26400.0</c:v>
                </c:pt>
                <c:pt idx="31756">
                  <c:v>25389.0</c:v>
                </c:pt>
                <c:pt idx="31757">
                  <c:v>27480.0</c:v>
                </c:pt>
                <c:pt idx="31758">
                  <c:v>26116.0</c:v>
                </c:pt>
                <c:pt idx="31759">
                  <c:v>22645.0</c:v>
                </c:pt>
                <c:pt idx="31760">
                  <c:v>27594.0</c:v>
                </c:pt>
                <c:pt idx="31761">
                  <c:v>25683.0</c:v>
                </c:pt>
                <c:pt idx="31762">
                  <c:v>25896.0</c:v>
                </c:pt>
                <c:pt idx="31763">
                  <c:v>24084.0</c:v>
                </c:pt>
                <c:pt idx="31764">
                  <c:v>24253.0</c:v>
                </c:pt>
                <c:pt idx="31765">
                  <c:v>24478.0</c:v>
                </c:pt>
                <c:pt idx="31766">
                  <c:v>24608.0</c:v>
                </c:pt>
                <c:pt idx="31767">
                  <c:v>22372.0</c:v>
                </c:pt>
                <c:pt idx="31768">
                  <c:v>20492.0</c:v>
                </c:pt>
                <c:pt idx="31769">
                  <c:v>21392.0</c:v>
                </c:pt>
                <c:pt idx="31770">
                  <c:v>19660.0</c:v>
                </c:pt>
                <c:pt idx="31771">
                  <c:v>19236.0</c:v>
                </c:pt>
                <c:pt idx="31772">
                  <c:v>18262.0</c:v>
                </c:pt>
                <c:pt idx="31773">
                  <c:v>11477.0</c:v>
                </c:pt>
                <c:pt idx="31774">
                  <c:v>15776.0</c:v>
                </c:pt>
                <c:pt idx="31775">
                  <c:v>19454.0</c:v>
                </c:pt>
                <c:pt idx="31776">
                  <c:v>19091.0</c:v>
                </c:pt>
                <c:pt idx="31777">
                  <c:v>22696.0</c:v>
                </c:pt>
                <c:pt idx="31778">
                  <c:v>25423.0</c:v>
                </c:pt>
                <c:pt idx="31779">
                  <c:v>25293.0</c:v>
                </c:pt>
                <c:pt idx="31780">
                  <c:v>26449.0</c:v>
                </c:pt>
                <c:pt idx="31781">
                  <c:v>26716.0</c:v>
                </c:pt>
                <c:pt idx="31782">
                  <c:v>29644.0</c:v>
                </c:pt>
                <c:pt idx="31783">
                  <c:v>29040.0</c:v>
                </c:pt>
                <c:pt idx="31784">
                  <c:v>30808.0</c:v>
                </c:pt>
                <c:pt idx="31785">
                  <c:v>33160.0</c:v>
                </c:pt>
                <c:pt idx="31786">
                  <c:v>29409.0</c:v>
                </c:pt>
                <c:pt idx="31787">
                  <c:v>26721.0</c:v>
                </c:pt>
                <c:pt idx="31788">
                  <c:v>26475.0</c:v>
                </c:pt>
                <c:pt idx="31789">
                  <c:v>26027.0</c:v>
                </c:pt>
                <c:pt idx="31790">
                  <c:v>22443.0</c:v>
                </c:pt>
                <c:pt idx="31791">
                  <c:v>20850.0</c:v>
                </c:pt>
                <c:pt idx="31792">
                  <c:v>21636.0</c:v>
                </c:pt>
                <c:pt idx="31793">
                  <c:v>20544.0</c:v>
                </c:pt>
                <c:pt idx="31794">
                  <c:v>20125.0</c:v>
                </c:pt>
                <c:pt idx="31795">
                  <c:v>21928.0</c:v>
                </c:pt>
                <c:pt idx="31796">
                  <c:v>22525.0</c:v>
                </c:pt>
                <c:pt idx="31797">
                  <c:v>31645.0</c:v>
                </c:pt>
                <c:pt idx="31798">
                  <c:v>33421.0</c:v>
                </c:pt>
                <c:pt idx="31799">
                  <c:v>34363.0</c:v>
                </c:pt>
                <c:pt idx="31800">
                  <c:v>32704.0</c:v>
                </c:pt>
                <c:pt idx="31801">
                  <c:v>28335.0</c:v>
                </c:pt>
                <c:pt idx="31802">
                  <c:v>28897.0</c:v>
                </c:pt>
                <c:pt idx="31803">
                  <c:v>33216.0</c:v>
                </c:pt>
                <c:pt idx="31804">
                  <c:v>32885.0</c:v>
                </c:pt>
                <c:pt idx="31805">
                  <c:v>31963.0</c:v>
                </c:pt>
                <c:pt idx="31806">
                  <c:v>32392.0</c:v>
                </c:pt>
                <c:pt idx="31807">
                  <c:v>32727.0</c:v>
                </c:pt>
                <c:pt idx="31808">
                  <c:v>27404.0</c:v>
                </c:pt>
                <c:pt idx="31809">
                  <c:v>27635.0</c:v>
                </c:pt>
                <c:pt idx="31810">
                  <c:v>22735.0</c:v>
                </c:pt>
                <c:pt idx="31811">
                  <c:v>18493.0</c:v>
                </c:pt>
                <c:pt idx="31812">
                  <c:v>18570.0</c:v>
                </c:pt>
                <c:pt idx="31813">
                  <c:v>17834.0</c:v>
                </c:pt>
                <c:pt idx="31814">
                  <c:v>18378.0</c:v>
                </c:pt>
                <c:pt idx="31815">
                  <c:v>18602.0</c:v>
                </c:pt>
                <c:pt idx="31816">
                  <c:v>20611.0</c:v>
                </c:pt>
                <c:pt idx="31817">
                  <c:v>19514.0</c:v>
                </c:pt>
                <c:pt idx="31818">
                  <c:v>22705.0</c:v>
                </c:pt>
                <c:pt idx="31819">
                  <c:v>24177.0</c:v>
                </c:pt>
                <c:pt idx="31820">
                  <c:v>23822.0</c:v>
                </c:pt>
                <c:pt idx="31821">
                  <c:v>25655.0</c:v>
                </c:pt>
                <c:pt idx="31822">
                  <c:v>25739.0</c:v>
                </c:pt>
                <c:pt idx="31823">
                  <c:v>20560.0</c:v>
                </c:pt>
                <c:pt idx="31824">
                  <c:v>27983.0</c:v>
                </c:pt>
                <c:pt idx="31825">
                  <c:v>29708.0</c:v>
                </c:pt>
                <c:pt idx="31826">
                  <c:v>29472.0</c:v>
                </c:pt>
                <c:pt idx="31827">
                  <c:v>29201.0</c:v>
                </c:pt>
                <c:pt idx="31828">
                  <c:v>28550.0</c:v>
                </c:pt>
                <c:pt idx="31829">
                  <c:v>24061.0</c:v>
                </c:pt>
                <c:pt idx="31830">
                  <c:v>24234.0</c:v>
                </c:pt>
                <c:pt idx="31831">
                  <c:v>21506.0</c:v>
                </c:pt>
                <c:pt idx="31832">
                  <c:v>22986.0</c:v>
                </c:pt>
                <c:pt idx="31833">
                  <c:v>31663.0</c:v>
                </c:pt>
                <c:pt idx="31834">
                  <c:v>30769.0</c:v>
                </c:pt>
                <c:pt idx="31835">
                  <c:v>30985.0</c:v>
                </c:pt>
                <c:pt idx="31836">
                  <c:v>32292.0</c:v>
                </c:pt>
                <c:pt idx="31837">
                  <c:v>25063.0</c:v>
                </c:pt>
                <c:pt idx="31838">
                  <c:v>24001.0</c:v>
                </c:pt>
                <c:pt idx="31839">
                  <c:v>26986.0</c:v>
                </c:pt>
                <c:pt idx="31840">
                  <c:v>28933.0</c:v>
                </c:pt>
                <c:pt idx="31841">
                  <c:v>31597.0</c:v>
                </c:pt>
                <c:pt idx="31842">
                  <c:v>33345.0</c:v>
                </c:pt>
                <c:pt idx="31843">
                  <c:v>35481.0</c:v>
                </c:pt>
                <c:pt idx="31844">
                  <c:v>36045.0</c:v>
                </c:pt>
                <c:pt idx="31845">
                  <c:v>33552.0</c:v>
                </c:pt>
                <c:pt idx="31846">
                  <c:v>25712.0</c:v>
                </c:pt>
                <c:pt idx="31847">
                  <c:v>30369.0</c:v>
                </c:pt>
                <c:pt idx="31848">
                  <c:v>29300.0</c:v>
                </c:pt>
                <c:pt idx="31849">
                  <c:v>28364.0</c:v>
                </c:pt>
                <c:pt idx="31850">
                  <c:v>34189.0</c:v>
                </c:pt>
                <c:pt idx="31851">
                  <c:v>34174.0</c:v>
                </c:pt>
                <c:pt idx="31852">
                  <c:v>31453.0</c:v>
                </c:pt>
                <c:pt idx="31853">
                  <c:v>30949.0</c:v>
                </c:pt>
                <c:pt idx="31854">
                  <c:v>30070.0</c:v>
                </c:pt>
                <c:pt idx="31855">
                  <c:v>26882.0</c:v>
                </c:pt>
                <c:pt idx="31856">
                  <c:v>26234.0</c:v>
                </c:pt>
                <c:pt idx="31857">
                  <c:v>25973.0</c:v>
                </c:pt>
                <c:pt idx="31858">
                  <c:v>29765.0</c:v>
                </c:pt>
                <c:pt idx="31859">
                  <c:v>30532.0</c:v>
                </c:pt>
                <c:pt idx="31860">
                  <c:v>25324.0</c:v>
                </c:pt>
                <c:pt idx="31861">
                  <c:v>25069.0</c:v>
                </c:pt>
                <c:pt idx="31862">
                  <c:v>27201.0</c:v>
                </c:pt>
                <c:pt idx="31863">
                  <c:v>23545.0</c:v>
                </c:pt>
                <c:pt idx="31864">
                  <c:v>25213.0</c:v>
                </c:pt>
                <c:pt idx="31865">
                  <c:v>24988.0</c:v>
                </c:pt>
                <c:pt idx="31866">
                  <c:v>24299.0</c:v>
                </c:pt>
                <c:pt idx="31867">
                  <c:v>25899.0</c:v>
                </c:pt>
                <c:pt idx="31868">
                  <c:v>27311.0</c:v>
                </c:pt>
                <c:pt idx="31869">
                  <c:v>30162.0</c:v>
                </c:pt>
                <c:pt idx="31870">
                  <c:v>29775.0</c:v>
                </c:pt>
                <c:pt idx="31871">
                  <c:v>25251.0</c:v>
                </c:pt>
                <c:pt idx="31872">
                  <c:v>24359.0</c:v>
                </c:pt>
                <c:pt idx="31873">
                  <c:v>24387.0</c:v>
                </c:pt>
                <c:pt idx="31874">
                  <c:v>26118.0</c:v>
                </c:pt>
                <c:pt idx="31875">
                  <c:v>24526.0</c:v>
                </c:pt>
                <c:pt idx="31876">
                  <c:v>22250.0</c:v>
                </c:pt>
                <c:pt idx="31877">
                  <c:v>19251.0</c:v>
                </c:pt>
                <c:pt idx="31878">
                  <c:v>21525.0</c:v>
                </c:pt>
                <c:pt idx="31879">
                  <c:v>20134.0</c:v>
                </c:pt>
                <c:pt idx="31880">
                  <c:v>20689.0</c:v>
                </c:pt>
                <c:pt idx="31881">
                  <c:v>19102.0</c:v>
                </c:pt>
                <c:pt idx="31882">
                  <c:v>16319.0</c:v>
                </c:pt>
                <c:pt idx="31883">
                  <c:v>15951.0</c:v>
                </c:pt>
                <c:pt idx="31884">
                  <c:v>15666.0</c:v>
                </c:pt>
                <c:pt idx="31885">
                  <c:v>17234.0</c:v>
                </c:pt>
                <c:pt idx="31886">
                  <c:v>16605.0</c:v>
                </c:pt>
                <c:pt idx="31887">
                  <c:v>16953.0</c:v>
                </c:pt>
                <c:pt idx="31888">
                  <c:v>17042.0</c:v>
                </c:pt>
                <c:pt idx="31889">
                  <c:v>18926.0</c:v>
                </c:pt>
                <c:pt idx="31890">
                  <c:v>22809.0</c:v>
                </c:pt>
                <c:pt idx="31891">
                  <c:v>20996.0</c:v>
                </c:pt>
                <c:pt idx="31892">
                  <c:v>26289.0</c:v>
                </c:pt>
                <c:pt idx="31893">
                  <c:v>24462.0</c:v>
                </c:pt>
                <c:pt idx="31894">
                  <c:v>24253.0</c:v>
                </c:pt>
                <c:pt idx="31895">
                  <c:v>24677.0</c:v>
                </c:pt>
                <c:pt idx="31896">
                  <c:v>28105.0</c:v>
                </c:pt>
                <c:pt idx="31897">
                  <c:v>30327.0</c:v>
                </c:pt>
                <c:pt idx="31898">
                  <c:v>29788.0</c:v>
                </c:pt>
                <c:pt idx="31899">
                  <c:v>30469.0</c:v>
                </c:pt>
                <c:pt idx="31900">
                  <c:v>29770.0</c:v>
                </c:pt>
                <c:pt idx="31901">
                  <c:v>31561.0</c:v>
                </c:pt>
                <c:pt idx="31902">
                  <c:v>30765.0</c:v>
                </c:pt>
                <c:pt idx="31903">
                  <c:v>27376.0</c:v>
                </c:pt>
                <c:pt idx="31904">
                  <c:v>27604.0</c:v>
                </c:pt>
                <c:pt idx="31905">
                  <c:v>22455.0</c:v>
                </c:pt>
                <c:pt idx="31906">
                  <c:v>21494.0</c:v>
                </c:pt>
                <c:pt idx="31907">
                  <c:v>22951.0</c:v>
                </c:pt>
                <c:pt idx="31908">
                  <c:v>21566.0</c:v>
                </c:pt>
                <c:pt idx="31909">
                  <c:v>19322.0</c:v>
                </c:pt>
                <c:pt idx="31910">
                  <c:v>18396.0</c:v>
                </c:pt>
                <c:pt idx="31911">
                  <c:v>19155.0</c:v>
                </c:pt>
                <c:pt idx="31912">
                  <c:v>22887.0</c:v>
                </c:pt>
                <c:pt idx="31913">
                  <c:v>22326.0</c:v>
                </c:pt>
                <c:pt idx="31914">
                  <c:v>24985.0</c:v>
                </c:pt>
                <c:pt idx="31915">
                  <c:v>23705.0</c:v>
                </c:pt>
                <c:pt idx="31916">
                  <c:v>25254.0</c:v>
                </c:pt>
                <c:pt idx="31917">
                  <c:v>24559.0</c:v>
                </c:pt>
                <c:pt idx="31918">
                  <c:v>26474.0</c:v>
                </c:pt>
                <c:pt idx="31919">
                  <c:v>26825.0</c:v>
                </c:pt>
                <c:pt idx="31920">
                  <c:v>29336.0</c:v>
                </c:pt>
                <c:pt idx="31921">
                  <c:v>28785.0</c:v>
                </c:pt>
                <c:pt idx="31922">
                  <c:v>27820.0</c:v>
                </c:pt>
                <c:pt idx="31923">
                  <c:v>27685.0</c:v>
                </c:pt>
                <c:pt idx="31924">
                  <c:v>26164.0</c:v>
                </c:pt>
                <c:pt idx="31925">
                  <c:v>23251.0</c:v>
                </c:pt>
                <c:pt idx="31926">
                  <c:v>23185.0</c:v>
                </c:pt>
                <c:pt idx="31927">
                  <c:v>17334.0</c:v>
                </c:pt>
                <c:pt idx="31928">
                  <c:v>18230.0</c:v>
                </c:pt>
                <c:pt idx="31929">
                  <c:v>18739.0</c:v>
                </c:pt>
                <c:pt idx="31930">
                  <c:v>18723.0</c:v>
                </c:pt>
                <c:pt idx="31931">
                  <c:v>17556.0</c:v>
                </c:pt>
                <c:pt idx="31932">
                  <c:v>16693.0</c:v>
                </c:pt>
                <c:pt idx="31933">
                  <c:v>13845.0</c:v>
                </c:pt>
                <c:pt idx="31934">
                  <c:v>15277.0</c:v>
                </c:pt>
                <c:pt idx="31935">
                  <c:v>15937.0</c:v>
                </c:pt>
                <c:pt idx="31936">
                  <c:v>16645.0</c:v>
                </c:pt>
                <c:pt idx="31937">
                  <c:v>18730.0</c:v>
                </c:pt>
                <c:pt idx="31938">
                  <c:v>21443.0</c:v>
                </c:pt>
                <c:pt idx="31939">
                  <c:v>22134.0</c:v>
                </c:pt>
                <c:pt idx="31940">
                  <c:v>21889.0</c:v>
                </c:pt>
                <c:pt idx="31941">
                  <c:v>21853.0</c:v>
                </c:pt>
                <c:pt idx="31942">
                  <c:v>19549.0</c:v>
                </c:pt>
                <c:pt idx="31943">
                  <c:v>22235.0</c:v>
                </c:pt>
                <c:pt idx="31944">
                  <c:v>21451.0</c:v>
                </c:pt>
                <c:pt idx="31945">
                  <c:v>21122.0</c:v>
                </c:pt>
                <c:pt idx="31946">
                  <c:v>20043.0</c:v>
                </c:pt>
                <c:pt idx="31947">
                  <c:v>19392.0</c:v>
                </c:pt>
                <c:pt idx="31948">
                  <c:v>18837.0</c:v>
                </c:pt>
                <c:pt idx="31949">
                  <c:v>17636.0</c:v>
                </c:pt>
                <c:pt idx="31950">
                  <c:v>14569.0</c:v>
                </c:pt>
                <c:pt idx="31951">
                  <c:v>12112.0</c:v>
                </c:pt>
                <c:pt idx="31952">
                  <c:v>12532.0</c:v>
                </c:pt>
                <c:pt idx="31953">
                  <c:v>13828.0</c:v>
                </c:pt>
                <c:pt idx="31954">
                  <c:v>13432.0</c:v>
                </c:pt>
                <c:pt idx="31955">
                  <c:v>13664.0</c:v>
                </c:pt>
                <c:pt idx="31956">
                  <c:v>15629.0</c:v>
                </c:pt>
                <c:pt idx="31957">
                  <c:v>15741.0</c:v>
                </c:pt>
                <c:pt idx="31958">
                  <c:v>16258.0</c:v>
                </c:pt>
                <c:pt idx="31959">
                  <c:v>17666.0</c:v>
                </c:pt>
                <c:pt idx="31960">
                  <c:v>17813.0</c:v>
                </c:pt>
                <c:pt idx="31961">
                  <c:v>17813.0</c:v>
                </c:pt>
                <c:pt idx="31962">
                  <c:v>16889.0</c:v>
                </c:pt>
                <c:pt idx="31963">
                  <c:v>18236.0</c:v>
                </c:pt>
                <c:pt idx="31964">
                  <c:v>16414.0</c:v>
                </c:pt>
                <c:pt idx="31965">
                  <c:v>16014.0</c:v>
                </c:pt>
                <c:pt idx="31966">
                  <c:v>15004.0</c:v>
                </c:pt>
                <c:pt idx="31967">
                  <c:v>16660.0</c:v>
                </c:pt>
                <c:pt idx="31968">
                  <c:v>16134.0</c:v>
                </c:pt>
                <c:pt idx="31969">
                  <c:v>12498.0</c:v>
                </c:pt>
                <c:pt idx="31970">
                  <c:v>13034.0</c:v>
                </c:pt>
                <c:pt idx="31971">
                  <c:v>12527.0</c:v>
                </c:pt>
                <c:pt idx="31972">
                  <c:v>11289.0</c:v>
                </c:pt>
                <c:pt idx="31973">
                  <c:v>12144.0</c:v>
                </c:pt>
                <c:pt idx="31974">
                  <c:v>14436.0</c:v>
                </c:pt>
                <c:pt idx="31975">
                  <c:v>15940.0</c:v>
                </c:pt>
                <c:pt idx="31976">
                  <c:v>17740.0</c:v>
                </c:pt>
                <c:pt idx="31977">
                  <c:v>18638.0</c:v>
                </c:pt>
                <c:pt idx="31978">
                  <c:v>19677.0</c:v>
                </c:pt>
                <c:pt idx="31979">
                  <c:v>20252.0</c:v>
                </c:pt>
                <c:pt idx="31980">
                  <c:v>21276.0</c:v>
                </c:pt>
                <c:pt idx="31981">
                  <c:v>21642.0</c:v>
                </c:pt>
                <c:pt idx="31982">
                  <c:v>20789.0</c:v>
                </c:pt>
                <c:pt idx="31983">
                  <c:v>20897.0</c:v>
                </c:pt>
                <c:pt idx="31984">
                  <c:v>20676.0</c:v>
                </c:pt>
                <c:pt idx="31985">
                  <c:v>24193.0</c:v>
                </c:pt>
                <c:pt idx="31986">
                  <c:v>23374.0</c:v>
                </c:pt>
                <c:pt idx="31987">
                  <c:v>24666.0</c:v>
                </c:pt>
                <c:pt idx="31988">
                  <c:v>23283.0</c:v>
                </c:pt>
                <c:pt idx="31989">
                  <c:v>26243.0</c:v>
                </c:pt>
                <c:pt idx="31990">
                  <c:v>25561.0</c:v>
                </c:pt>
                <c:pt idx="31991">
                  <c:v>25522.0</c:v>
                </c:pt>
                <c:pt idx="31992">
                  <c:v>24835.0</c:v>
                </c:pt>
                <c:pt idx="31993">
                  <c:v>21684.0</c:v>
                </c:pt>
                <c:pt idx="31994">
                  <c:v>22655.0</c:v>
                </c:pt>
                <c:pt idx="31995">
                  <c:v>22500.0</c:v>
                </c:pt>
                <c:pt idx="31996">
                  <c:v>22144.0</c:v>
                </c:pt>
                <c:pt idx="31997">
                  <c:v>24652.0</c:v>
                </c:pt>
                <c:pt idx="31998">
                  <c:v>21683.0</c:v>
                </c:pt>
                <c:pt idx="31999">
                  <c:v>25302.0</c:v>
                </c:pt>
                <c:pt idx="32000">
                  <c:v>23622.0</c:v>
                </c:pt>
                <c:pt idx="32001">
                  <c:v>23990.0</c:v>
                </c:pt>
                <c:pt idx="32002">
                  <c:v>18355.0</c:v>
                </c:pt>
                <c:pt idx="32003">
                  <c:v>19707.0</c:v>
                </c:pt>
                <c:pt idx="32004">
                  <c:v>18527.0</c:v>
                </c:pt>
                <c:pt idx="32005">
                  <c:v>20053.0</c:v>
                </c:pt>
                <c:pt idx="32006">
                  <c:v>20119.0</c:v>
                </c:pt>
                <c:pt idx="32007">
                  <c:v>18540.0</c:v>
                </c:pt>
                <c:pt idx="32008">
                  <c:v>19032.0</c:v>
                </c:pt>
                <c:pt idx="32009">
                  <c:v>22672.0</c:v>
                </c:pt>
                <c:pt idx="32010">
                  <c:v>22311.0</c:v>
                </c:pt>
                <c:pt idx="32011">
                  <c:v>21308.0</c:v>
                </c:pt>
                <c:pt idx="32012">
                  <c:v>17452.0</c:v>
                </c:pt>
                <c:pt idx="32013">
                  <c:v>17323.0</c:v>
                </c:pt>
                <c:pt idx="32014">
                  <c:v>24678.0</c:v>
                </c:pt>
                <c:pt idx="32015">
                  <c:v>25797.0</c:v>
                </c:pt>
                <c:pt idx="32016">
                  <c:v>24475.0</c:v>
                </c:pt>
                <c:pt idx="32017">
                  <c:v>29594.0</c:v>
                </c:pt>
                <c:pt idx="32018">
                  <c:v>28070.0</c:v>
                </c:pt>
                <c:pt idx="32019">
                  <c:v>31074.0</c:v>
                </c:pt>
                <c:pt idx="32020">
                  <c:v>31172.0</c:v>
                </c:pt>
                <c:pt idx="32021">
                  <c:v>33671.0</c:v>
                </c:pt>
                <c:pt idx="32022">
                  <c:v>35618.0</c:v>
                </c:pt>
                <c:pt idx="32023">
                  <c:v>33306.0</c:v>
                </c:pt>
                <c:pt idx="32024">
                  <c:v>34949.0</c:v>
                </c:pt>
                <c:pt idx="32025">
                  <c:v>35579.0</c:v>
                </c:pt>
                <c:pt idx="32026">
                  <c:v>36839.0</c:v>
                </c:pt>
                <c:pt idx="32027">
                  <c:v>29248.0</c:v>
                </c:pt>
                <c:pt idx="32028">
                  <c:v>29523.0</c:v>
                </c:pt>
                <c:pt idx="32029">
                  <c:v>29224.0</c:v>
                </c:pt>
                <c:pt idx="32030">
                  <c:v>22937.0</c:v>
                </c:pt>
                <c:pt idx="32031">
                  <c:v>23175.0</c:v>
                </c:pt>
                <c:pt idx="32032">
                  <c:v>20559.0</c:v>
                </c:pt>
                <c:pt idx="32033">
                  <c:v>21060.0</c:v>
                </c:pt>
                <c:pt idx="32034">
                  <c:v>18333.0</c:v>
                </c:pt>
                <c:pt idx="32035">
                  <c:v>12654.0</c:v>
                </c:pt>
                <c:pt idx="32036">
                  <c:v>13607.0</c:v>
                </c:pt>
                <c:pt idx="32037">
                  <c:v>15912.0</c:v>
                </c:pt>
                <c:pt idx="32038">
                  <c:v>14952.0</c:v>
                </c:pt>
                <c:pt idx="32039">
                  <c:v>17593.0</c:v>
                </c:pt>
                <c:pt idx="32040">
                  <c:v>17426.0</c:v>
                </c:pt>
                <c:pt idx="32041">
                  <c:v>16179.0</c:v>
                </c:pt>
                <c:pt idx="32042">
                  <c:v>16811.0</c:v>
                </c:pt>
                <c:pt idx="32043">
                  <c:v>17139.0</c:v>
                </c:pt>
                <c:pt idx="32044">
                  <c:v>19706.0</c:v>
                </c:pt>
                <c:pt idx="32045">
                  <c:v>19682.0</c:v>
                </c:pt>
                <c:pt idx="32046">
                  <c:v>20579.0</c:v>
                </c:pt>
                <c:pt idx="32047">
                  <c:v>21059.0</c:v>
                </c:pt>
                <c:pt idx="32048">
                  <c:v>20567.0</c:v>
                </c:pt>
                <c:pt idx="32049">
                  <c:v>20835.0</c:v>
                </c:pt>
                <c:pt idx="32050">
                  <c:v>27550.0</c:v>
                </c:pt>
                <c:pt idx="32051">
                  <c:v>28873.0</c:v>
                </c:pt>
                <c:pt idx="32052">
                  <c:v>23161.0</c:v>
                </c:pt>
                <c:pt idx="32053">
                  <c:v>23648.0</c:v>
                </c:pt>
                <c:pt idx="32054">
                  <c:v>24431.0</c:v>
                </c:pt>
                <c:pt idx="32055">
                  <c:v>23759.0</c:v>
                </c:pt>
                <c:pt idx="32056">
                  <c:v>25044.0</c:v>
                </c:pt>
                <c:pt idx="32057">
                  <c:v>22236.0</c:v>
                </c:pt>
                <c:pt idx="32058">
                  <c:v>23185.0</c:v>
                </c:pt>
                <c:pt idx="32059">
                  <c:v>22625.0</c:v>
                </c:pt>
                <c:pt idx="32060">
                  <c:v>24289.0</c:v>
                </c:pt>
                <c:pt idx="32061">
                  <c:v>25665.0</c:v>
                </c:pt>
                <c:pt idx="32062">
                  <c:v>24465.0</c:v>
                </c:pt>
                <c:pt idx="32063">
                  <c:v>15663.0</c:v>
                </c:pt>
                <c:pt idx="32064">
                  <c:v>16275.0</c:v>
                </c:pt>
                <c:pt idx="32065">
                  <c:v>16103.0</c:v>
                </c:pt>
                <c:pt idx="32066">
                  <c:v>16091.0</c:v>
                </c:pt>
                <c:pt idx="32067">
                  <c:v>17908.0</c:v>
                </c:pt>
                <c:pt idx="32068">
                  <c:v>19912.0</c:v>
                </c:pt>
                <c:pt idx="32069">
                  <c:v>18623.0</c:v>
                </c:pt>
                <c:pt idx="32070">
                  <c:v>20591.0</c:v>
                </c:pt>
                <c:pt idx="32071">
                  <c:v>19263.0</c:v>
                </c:pt>
                <c:pt idx="32072">
                  <c:v>19226.0</c:v>
                </c:pt>
                <c:pt idx="32073">
                  <c:v>20586.0</c:v>
                </c:pt>
                <c:pt idx="32074">
                  <c:v>21909.0</c:v>
                </c:pt>
                <c:pt idx="32075">
                  <c:v>24578.0</c:v>
                </c:pt>
                <c:pt idx="32076">
                  <c:v>23050.0</c:v>
                </c:pt>
                <c:pt idx="32077">
                  <c:v>21074.0</c:v>
                </c:pt>
                <c:pt idx="32078">
                  <c:v>22243.0</c:v>
                </c:pt>
                <c:pt idx="32079">
                  <c:v>22699.0</c:v>
                </c:pt>
                <c:pt idx="32080">
                  <c:v>21187.0</c:v>
                </c:pt>
                <c:pt idx="32081">
                  <c:v>19436.0</c:v>
                </c:pt>
                <c:pt idx="32082">
                  <c:v>21808.0</c:v>
                </c:pt>
                <c:pt idx="32083">
                  <c:v>25015.0</c:v>
                </c:pt>
                <c:pt idx="32084">
                  <c:v>25030.0</c:v>
                </c:pt>
                <c:pt idx="32085">
                  <c:v>24458.0</c:v>
                </c:pt>
                <c:pt idx="32086">
                  <c:v>21803.0</c:v>
                </c:pt>
                <c:pt idx="32087">
                  <c:v>21215.0</c:v>
                </c:pt>
                <c:pt idx="32088">
                  <c:v>19001.0</c:v>
                </c:pt>
                <c:pt idx="32089">
                  <c:v>21139.0</c:v>
                </c:pt>
                <c:pt idx="32090">
                  <c:v>20468.0</c:v>
                </c:pt>
                <c:pt idx="32091">
                  <c:v>19163.0</c:v>
                </c:pt>
                <c:pt idx="32092">
                  <c:v>23047.0</c:v>
                </c:pt>
                <c:pt idx="32093">
                  <c:v>25084.0</c:v>
                </c:pt>
                <c:pt idx="32094">
                  <c:v>24943.0</c:v>
                </c:pt>
                <c:pt idx="32095">
                  <c:v>22726.0</c:v>
                </c:pt>
                <c:pt idx="32096">
                  <c:v>19775.0</c:v>
                </c:pt>
                <c:pt idx="32097">
                  <c:v>19855.0</c:v>
                </c:pt>
                <c:pt idx="32098">
                  <c:v>20000.0</c:v>
                </c:pt>
                <c:pt idx="32099">
                  <c:v>21107.0</c:v>
                </c:pt>
                <c:pt idx="32100">
                  <c:v>21336.0</c:v>
                </c:pt>
                <c:pt idx="32101">
                  <c:v>20809.0</c:v>
                </c:pt>
                <c:pt idx="32102">
                  <c:v>20006.0</c:v>
                </c:pt>
                <c:pt idx="32103">
                  <c:v>20717.0</c:v>
                </c:pt>
                <c:pt idx="32104">
                  <c:v>26737.0</c:v>
                </c:pt>
                <c:pt idx="32105">
                  <c:v>25576.0</c:v>
                </c:pt>
                <c:pt idx="32106">
                  <c:v>22079.0</c:v>
                </c:pt>
                <c:pt idx="32107">
                  <c:v>22583.0</c:v>
                </c:pt>
                <c:pt idx="32108">
                  <c:v>22567.0</c:v>
                </c:pt>
                <c:pt idx="32109">
                  <c:v>25456.0</c:v>
                </c:pt>
                <c:pt idx="32110">
                  <c:v>25676.0</c:v>
                </c:pt>
                <c:pt idx="32111">
                  <c:v>25359.0</c:v>
                </c:pt>
                <c:pt idx="32112">
                  <c:v>23646.0</c:v>
                </c:pt>
                <c:pt idx="32113">
                  <c:v>21507.0</c:v>
                </c:pt>
                <c:pt idx="32114">
                  <c:v>23358.0</c:v>
                </c:pt>
                <c:pt idx="32115">
                  <c:v>22834.0</c:v>
                </c:pt>
                <c:pt idx="32116">
                  <c:v>24609.0</c:v>
                </c:pt>
                <c:pt idx="32117">
                  <c:v>19172.0</c:v>
                </c:pt>
                <c:pt idx="32118">
                  <c:v>17281.0</c:v>
                </c:pt>
                <c:pt idx="32119">
                  <c:v>17538.0</c:v>
                </c:pt>
                <c:pt idx="32120">
                  <c:v>17562.0</c:v>
                </c:pt>
                <c:pt idx="32121">
                  <c:v>17487.0</c:v>
                </c:pt>
                <c:pt idx="32122">
                  <c:v>13487.0</c:v>
                </c:pt>
                <c:pt idx="32123">
                  <c:v>17144.0</c:v>
                </c:pt>
                <c:pt idx="32124">
                  <c:v>27420.0</c:v>
                </c:pt>
                <c:pt idx="32125">
                  <c:v>28754.0</c:v>
                </c:pt>
                <c:pt idx="32126">
                  <c:v>32641.0</c:v>
                </c:pt>
                <c:pt idx="32127">
                  <c:v>32526.0</c:v>
                </c:pt>
                <c:pt idx="32128">
                  <c:v>33083.0</c:v>
                </c:pt>
                <c:pt idx="32129">
                  <c:v>32221.0</c:v>
                </c:pt>
                <c:pt idx="32130">
                  <c:v>31495.0</c:v>
                </c:pt>
                <c:pt idx="32131">
                  <c:v>31132.0</c:v>
                </c:pt>
                <c:pt idx="32132">
                  <c:v>31795.0</c:v>
                </c:pt>
                <c:pt idx="32133">
                  <c:v>32591.0</c:v>
                </c:pt>
                <c:pt idx="32134">
                  <c:v>36122.0</c:v>
                </c:pt>
                <c:pt idx="32135">
                  <c:v>36741.0</c:v>
                </c:pt>
                <c:pt idx="32136">
                  <c:v>35773.0</c:v>
                </c:pt>
                <c:pt idx="32137">
                  <c:v>27598.0</c:v>
                </c:pt>
                <c:pt idx="32138">
                  <c:v>27133.0</c:v>
                </c:pt>
                <c:pt idx="32139">
                  <c:v>25772.0</c:v>
                </c:pt>
                <c:pt idx="32140">
                  <c:v>24940.0</c:v>
                </c:pt>
                <c:pt idx="32141">
                  <c:v>23623.0</c:v>
                </c:pt>
                <c:pt idx="32142">
                  <c:v>31666.0</c:v>
                </c:pt>
                <c:pt idx="32143">
                  <c:v>31634.0</c:v>
                </c:pt>
                <c:pt idx="32144">
                  <c:v>31109.0</c:v>
                </c:pt>
                <c:pt idx="32145">
                  <c:v>30884.0</c:v>
                </c:pt>
                <c:pt idx="32146">
                  <c:v>33981.0</c:v>
                </c:pt>
                <c:pt idx="32147">
                  <c:v>33838.0</c:v>
                </c:pt>
                <c:pt idx="32148">
                  <c:v>33150.0</c:v>
                </c:pt>
                <c:pt idx="32149">
                  <c:v>30198.0</c:v>
                </c:pt>
                <c:pt idx="32150">
                  <c:v>28824.0</c:v>
                </c:pt>
                <c:pt idx="32151">
                  <c:v>31041.0</c:v>
                </c:pt>
                <c:pt idx="32152">
                  <c:v>29378.0</c:v>
                </c:pt>
                <c:pt idx="32153">
                  <c:v>28770.0</c:v>
                </c:pt>
                <c:pt idx="32154">
                  <c:v>29786.0</c:v>
                </c:pt>
                <c:pt idx="32155">
                  <c:v>20258.0</c:v>
                </c:pt>
                <c:pt idx="32156">
                  <c:v>21226.0</c:v>
                </c:pt>
                <c:pt idx="32157">
                  <c:v>20914.0</c:v>
                </c:pt>
                <c:pt idx="32158">
                  <c:v>20126.0</c:v>
                </c:pt>
                <c:pt idx="32159">
                  <c:v>16662.0</c:v>
                </c:pt>
                <c:pt idx="32160">
                  <c:v>13922.0</c:v>
                </c:pt>
                <c:pt idx="32161">
                  <c:v>13266.0</c:v>
                </c:pt>
                <c:pt idx="32162">
                  <c:v>14910.0</c:v>
                </c:pt>
                <c:pt idx="32163">
                  <c:v>15999.0</c:v>
                </c:pt>
                <c:pt idx="32164">
                  <c:v>14430.0</c:v>
                </c:pt>
                <c:pt idx="32165">
                  <c:v>15422.0</c:v>
                </c:pt>
                <c:pt idx="32166">
                  <c:v>17173.0</c:v>
                </c:pt>
                <c:pt idx="32167">
                  <c:v>18285.0</c:v>
                </c:pt>
                <c:pt idx="32168">
                  <c:v>19568.0</c:v>
                </c:pt>
                <c:pt idx="32169">
                  <c:v>20214.0</c:v>
                </c:pt>
                <c:pt idx="32170">
                  <c:v>23858.0</c:v>
                </c:pt>
                <c:pt idx="32171">
                  <c:v>25459.0</c:v>
                </c:pt>
                <c:pt idx="32172">
                  <c:v>24651.0</c:v>
                </c:pt>
                <c:pt idx="32173">
                  <c:v>24750.0</c:v>
                </c:pt>
                <c:pt idx="32174">
                  <c:v>27582.0</c:v>
                </c:pt>
                <c:pt idx="32175">
                  <c:v>26467.0</c:v>
                </c:pt>
                <c:pt idx="32176">
                  <c:v>26583.0</c:v>
                </c:pt>
                <c:pt idx="32177">
                  <c:v>24746.0</c:v>
                </c:pt>
                <c:pt idx="32178">
                  <c:v>34509.0</c:v>
                </c:pt>
                <c:pt idx="32179">
                  <c:v>38582.0</c:v>
                </c:pt>
                <c:pt idx="32180">
                  <c:v>36057.0</c:v>
                </c:pt>
                <c:pt idx="32181">
                  <c:v>37355.0</c:v>
                </c:pt>
                <c:pt idx="32182">
                  <c:v>37376.0</c:v>
                </c:pt>
                <c:pt idx="32183">
                  <c:v>33569.0</c:v>
                </c:pt>
                <c:pt idx="32184">
                  <c:v>34268.0</c:v>
                </c:pt>
                <c:pt idx="32185">
                  <c:v>36266.0</c:v>
                </c:pt>
                <c:pt idx="32186">
                  <c:v>35914.0</c:v>
                </c:pt>
                <c:pt idx="32187">
                  <c:v>34518.0</c:v>
                </c:pt>
                <c:pt idx="32188">
                  <c:v>35724.0</c:v>
                </c:pt>
                <c:pt idx="32189">
                  <c:v>35341.0</c:v>
                </c:pt>
                <c:pt idx="32190">
                  <c:v>36225.0</c:v>
                </c:pt>
                <c:pt idx="32191">
                  <c:v>25734.0</c:v>
                </c:pt>
                <c:pt idx="32192">
                  <c:v>22673.0</c:v>
                </c:pt>
                <c:pt idx="32193">
                  <c:v>22675.0</c:v>
                </c:pt>
                <c:pt idx="32194">
                  <c:v>21793.0</c:v>
                </c:pt>
                <c:pt idx="32195">
                  <c:v>21460.0</c:v>
                </c:pt>
                <c:pt idx="32196">
                  <c:v>21035.0</c:v>
                </c:pt>
                <c:pt idx="32197">
                  <c:v>20748.0</c:v>
                </c:pt>
                <c:pt idx="32198">
                  <c:v>18966.0</c:v>
                </c:pt>
                <c:pt idx="32199">
                  <c:v>20108.0</c:v>
                </c:pt>
                <c:pt idx="32200">
                  <c:v>18461.0</c:v>
                </c:pt>
                <c:pt idx="32201">
                  <c:v>16914.0</c:v>
                </c:pt>
                <c:pt idx="32202">
                  <c:v>18706.0</c:v>
                </c:pt>
                <c:pt idx="32203">
                  <c:v>18259.0</c:v>
                </c:pt>
                <c:pt idx="32204">
                  <c:v>18020.0</c:v>
                </c:pt>
                <c:pt idx="32205">
                  <c:v>15645.0</c:v>
                </c:pt>
                <c:pt idx="32206">
                  <c:v>16624.0</c:v>
                </c:pt>
                <c:pt idx="32207">
                  <c:v>17828.0</c:v>
                </c:pt>
                <c:pt idx="32208">
                  <c:v>16790.0</c:v>
                </c:pt>
                <c:pt idx="32209">
                  <c:v>16959.0</c:v>
                </c:pt>
                <c:pt idx="32210">
                  <c:v>16959.0</c:v>
                </c:pt>
                <c:pt idx="32211">
                  <c:v>17414.0</c:v>
                </c:pt>
                <c:pt idx="32212">
                  <c:v>17425.0</c:v>
                </c:pt>
                <c:pt idx="32213">
                  <c:v>24769.0</c:v>
                </c:pt>
                <c:pt idx="32214">
                  <c:v>26433.0</c:v>
                </c:pt>
                <c:pt idx="32215">
                  <c:v>23184.0</c:v>
                </c:pt>
                <c:pt idx="32216">
                  <c:v>23080.0</c:v>
                </c:pt>
                <c:pt idx="32217">
                  <c:v>22926.0</c:v>
                </c:pt>
                <c:pt idx="32218">
                  <c:v>23190.0</c:v>
                </c:pt>
                <c:pt idx="32219">
                  <c:v>22523.0</c:v>
                </c:pt>
                <c:pt idx="32220">
                  <c:v>19636.0</c:v>
                </c:pt>
                <c:pt idx="32221">
                  <c:v>20359.0</c:v>
                </c:pt>
                <c:pt idx="32222">
                  <c:v>21711.0</c:v>
                </c:pt>
                <c:pt idx="32223">
                  <c:v>19910.0</c:v>
                </c:pt>
                <c:pt idx="32224">
                  <c:v>18978.0</c:v>
                </c:pt>
                <c:pt idx="32225">
                  <c:v>17983.0</c:v>
                </c:pt>
                <c:pt idx="32226">
                  <c:v>10669.0</c:v>
                </c:pt>
                <c:pt idx="32227">
                  <c:v>8748.0</c:v>
                </c:pt>
                <c:pt idx="32228">
                  <c:v>11539.0</c:v>
                </c:pt>
                <c:pt idx="32229">
                  <c:v>11996.0</c:v>
                </c:pt>
                <c:pt idx="32230">
                  <c:v>11481.0</c:v>
                </c:pt>
                <c:pt idx="32231">
                  <c:v>12692.0</c:v>
                </c:pt>
                <c:pt idx="32232">
                  <c:v>12250.0</c:v>
                </c:pt>
                <c:pt idx="32233">
                  <c:v>12687.0</c:v>
                </c:pt>
                <c:pt idx="32234">
                  <c:v>13331.0</c:v>
                </c:pt>
                <c:pt idx="32235">
                  <c:v>14953.0</c:v>
                </c:pt>
                <c:pt idx="32236">
                  <c:v>15049.0</c:v>
                </c:pt>
                <c:pt idx="32237">
                  <c:v>18701.0</c:v>
                </c:pt>
                <c:pt idx="32238">
                  <c:v>20253.0</c:v>
                </c:pt>
                <c:pt idx="32239">
                  <c:v>19839.0</c:v>
                </c:pt>
                <c:pt idx="32240">
                  <c:v>19949.0</c:v>
                </c:pt>
                <c:pt idx="32241">
                  <c:v>17106.0</c:v>
                </c:pt>
                <c:pt idx="32242">
                  <c:v>17221.0</c:v>
                </c:pt>
                <c:pt idx="32243">
                  <c:v>22044.0</c:v>
                </c:pt>
                <c:pt idx="32244">
                  <c:v>22876.0</c:v>
                </c:pt>
                <c:pt idx="32245">
                  <c:v>23638.0</c:v>
                </c:pt>
                <c:pt idx="32246">
                  <c:v>23285.0</c:v>
                </c:pt>
                <c:pt idx="32247">
                  <c:v>22900.0</c:v>
                </c:pt>
                <c:pt idx="32248">
                  <c:v>19969.0</c:v>
                </c:pt>
                <c:pt idx="32249">
                  <c:v>29402.0</c:v>
                </c:pt>
                <c:pt idx="32250">
                  <c:v>28226.0</c:v>
                </c:pt>
                <c:pt idx="32251">
                  <c:v>25813.0</c:v>
                </c:pt>
                <c:pt idx="32252">
                  <c:v>29688.0</c:v>
                </c:pt>
                <c:pt idx="32253">
                  <c:v>30723.0</c:v>
                </c:pt>
                <c:pt idx="32254">
                  <c:v>33664.0</c:v>
                </c:pt>
                <c:pt idx="32255">
                  <c:v>34311.0</c:v>
                </c:pt>
                <c:pt idx="32256">
                  <c:v>29532.0</c:v>
                </c:pt>
                <c:pt idx="32257">
                  <c:v>35397.0</c:v>
                </c:pt>
                <c:pt idx="32258">
                  <c:v>34788.0</c:v>
                </c:pt>
                <c:pt idx="32259">
                  <c:v>36195.0</c:v>
                </c:pt>
                <c:pt idx="32260">
                  <c:v>38317.0</c:v>
                </c:pt>
                <c:pt idx="32261">
                  <c:v>38725.0</c:v>
                </c:pt>
                <c:pt idx="32262">
                  <c:v>28936.0</c:v>
                </c:pt>
                <c:pt idx="32263">
                  <c:v>27419.0</c:v>
                </c:pt>
                <c:pt idx="32264">
                  <c:v>29984.0</c:v>
                </c:pt>
                <c:pt idx="32265">
                  <c:v>26172.0</c:v>
                </c:pt>
                <c:pt idx="32266">
                  <c:v>25264.0</c:v>
                </c:pt>
                <c:pt idx="32267">
                  <c:v>24443.0</c:v>
                </c:pt>
                <c:pt idx="32268">
                  <c:v>22713.0</c:v>
                </c:pt>
                <c:pt idx="32269">
                  <c:v>24170.0</c:v>
                </c:pt>
                <c:pt idx="32270">
                  <c:v>15182.0</c:v>
                </c:pt>
                <c:pt idx="32271">
                  <c:v>17381.0</c:v>
                </c:pt>
                <c:pt idx="32272">
                  <c:v>20586.0</c:v>
                </c:pt>
                <c:pt idx="32273">
                  <c:v>19157.0</c:v>
                </c:pt>
                <c:pt idx="32274">
                  <c:v>18924.0</c:v>
                </c:pt>
                <c:pt idx="32275">
                  <c:v>21485.0</c:v>
                </c:pt>
                <c:pt idx="32276">
                  <c:v>28235.0</c:v>
                </c:pt>
                <c:pt idx="32277">
                  <c:v>25518.0</c:v>
                </c:pt>
                <c:pt idx="32278">
                  <c:v>26365.0</c:v>
                </c:pt>
                <c:pt idx="32279">
                  <c:v>28273.0</c:v>
                </c:pt>
                <c:pt idx="32280">
                  <c:v>27046.0</c:v>
                </c:pt>
                <c:pt idx="32281">
                  <c:v>34321.0</c:v>
                </c:pt>
                <c:pt idx="32282">
                  <c:v>34673.0</c:v>
                </c:pt>
                <c:pt idx="32283">
                  <c:v>34746.0</c:v>
                </c:pt>
                <c:pt idx="32284">
                  <c:v>35763.0</c:v>
                </c:pt>
                <c:pt idx="32285">
                  <c:v>31579.0</c:v>
                </c:pt>
                <c:pt idx="32286">
                  <c:v>31920.0</c:v>
                </c:pt>
                <c:pt idx="32287">
                  <c:v>32037.0</c:v>
                </c:pt>
                <c:pt idx="32288">
                  <c:v>29842.0</c:v>
                </c:pt>
                <c:pt idx="32289">
                  <c:v>22362.0</c:v>
                </c:pt>
                <c:pt idx="32290">
                  <c:v>23855.0</c:v>
                </c:pt>
                <c:pt idx="32291">
                  <c:v>28728.0</c:v>
                </c:pt>
                <c:pt idx="32292">
                  <c:v>28040.0</c:v>
                </c:pt>
                <c:pt idx="32293">
                  <c:v>28923.0</c:v>
                </c:pt>
                <c:pt idx="32294">
                  <c:v>24275.0</c:v>
                </c:pt>
                <c:pt idx="32295">
                  <c:v>24542.0</c:v>
                </c:pt>
                <c:pt idx="32296">
                  <c:v>24481.0</c:v>
                </c:pt>
                <c:pt idx="32297">
                  <c:v>29689.0</c:v>
                </c:pt>
                <c:pt idx="32298">
                  <c:v>29140.0</c:v>
                </c:pt>
                <c:pt idx="32299">
                  <c:v>31308.0</c:v>
                </c:pt>
                <c:pt idx="32300">
                  <c:v>32144.0</c:v>
                </c:pt>
                <c:pt idx="32301">
                  <c:v>33688.0</c:v>
                </c:pt>
                <c:pt idx="32302">
                  <c:v>37183.0</c:v>
                </c:pt>
                <c:pt idx="32303">
                  <c:v>35671.0</c:v>
                </c:pt>
                <c:pt idx="32304">
                  <c:v>29838.0</c:v>
                </c:pt>
                <c:pt idx="32305">
                  <c:v>31378.0</c:v>
                </c:pt>
                <c:pt idx="32306">
                  <c:v>30849.0</c:v>
                </c:pt>
                <c:pt idx="32307">
                  <c:v>30272.0</c:v>
                </c:pt>
                <c:pt idx="32308">
                  <c:v>30536.0</c:v>
                </c:pt>
                <c:pt idx="32309">
                  <c:v>33659.0</c:v>
                </c:pt>
                <c:pt idx="32310">
                  <c:v>34106.0</c:v>
                </c:pt>
                <c:pt idx="32311">
                  <c:v>35138.0</c:v>
                </c:pt>
                <c:pt idx="32312">
                  <c:v>34436.0</c:v>
                </c:pt>
                <c:pt idx="32313">
                  <c:v>33552.0</c:v>
                </c:pt>
                <c:pt idx="32314">
                  <c:v>31647.0</c:v>
                </c:pt>
                <c:pt idx="32315">
                  <c:v>27936.0</c:v>
                </c:pt>
                <c:pt idx="32316">
                  <c:v>28184.0</c:v>
                </c:pt>
                <c:pt idx="32317">
                  <c:v>33836.0</c:v>
                </c:pt>
                <c:pt idx="32318">
                  <c:v>31837.0</c:v>
                </c:pt>
                <c:pt idx="32319">
                  <c:v>34091.0</c:v>
                </c:pt>
                <c:pt idx="32320">
                  <c:v>32604.0</c:v>
                </c:pt>
                <c:pt idx="32321">
                  <c:v>30369.0</c:v>
                </c:pt>
                <c:pt idx="32322">
                  <c:v>27361.0</c:v>
                </c:pt>
                <c:pt idx="32323">
                  <c:v>20174.0</c:v>
                </c:pt>
                <c:pt idx="32324">
                  <c:v>19971.0</c:v>
                </c:pt>
                <c:pt idx="32325">
                  <c:v>16825.0</c:v>
                </c:pt>
                <c:pt idx="32326">
                  <c:v>18612.0</c:v>
                </c:pt>
                <c:pt idx="32327">
                  <c:v>22165.0</c:v>
                </c:pt>
                <c:pt idx="32328">
                  <c:v>24507.0</c:v>
                </c:pt>
                <c:pt idx="32329">
                  <c:v>27262.0</c:v>
                </c:pt>
                <c:pt idx="32330">
                  <c:v>23274.0</c:v>
                </c:pt>
                <c:pt idx="32331">
                  <c:v>22533.0</c:v>
                </c:pt>
                <c:pt idx="32332">
                  <c:v>18893.0</c:v>
                </c:pt>
                <c:pt idx="32333">
                  <c:v>18317.0</c:v>
                </c:pt>
                <c:pt idx="32334">
                  <c:v>19812.0</c:v>
                </c:pt>
                <c:pt idx="32335">
                  <c:v>21092.0</c:v>
                </c:pt>
                <c:pt idx="32336">
                  <c:v>21337.0</c:v>
                </c:pt>
                <c:pt idx="32337">
                  <c:v>21613.0</c:v>
                </c:pt>
                <c:pt idx="32338">
                  <c:v>21332.0</c:v>
                </c:pt>
                <c:pt idx="32339">
                  <c:v>22724.0</c:v>
                </c:pt>
                <c:pt idx="32340">
                  <c:v>21652.0</c:v>
                </c:pt>
                <c:pt idx="32341">
                  <c:v>19868.0</c:v>
                </c:pt>
                <c:pt idx="32342">
                  <c:v>17289.0</c:v>
                </c:pt>
                <c:pt idx="32343">
                  <c:v>17131.0</c:v>
                </c:pt>
                <c:pt idx="32344">
                  <c:v>18523.0</c:v>
                </c:pt>
                <c:pt idx="32345">
                  <c:v>23858.0</c:v>
                </c:pt>
                <c:pt idx="32346">
                  <c:v>24129.0</c:v>
                </c:pt>
                <c:pt idx="32347">
                  <c:v>24953.0</c:v>
                </c:pt>
                <c:pt idx="32348">
                  <c:v>26522.0</c:v>
                </c:pt>
                <c:pt idx="32349">
                  <c:v>27657.0</c:v>
                </c:pt>
                <c:pt idx="32350">
                  <c:v>28928.0</c:v>
                </c:pt>
                <c:pt idx="32351">
                  <c:v>33059.0</c:v>
                </c:pt>
                <c:pt idx="32352">
                  <c:v>30044.0</c:v>
                </c:pt>
                <c:pt idx="32353">
                  <c:v>27855.0</c:v>
                </c:pt>
                <c:pt idx="32354">
                  <c:v>28100.0</c:v>
                </c:pt>
                <c:pt idx="32355">
                  <c:v>33132.0</c:v>
                </c:pt>
                <c:pt idx="32356">
                  <c:v>31591.0</c:v>
                </c:pt>
                <c:pt idx="32357">
                  <c:v>29999.0</c:v>
                </c:pt>
                <c:pt idx="32358">
                  <c:v>25134.0</c:v>
                </c:pt>
                <c:pt idx="32359">
                  <c:v>25911.0</c:v>
                </c:pt>
                <c:pt idx="32360">
                  <c:v>25387.0</c:v>
                </c:pt>
                <c:pt idx="32361">
                  <c:v>22420.0</c:v>
                </c:pt>
                <c:pt idx="32362">
                  <c:v>19628.0</c:v>
                </c:pt>
                <c:pt idx="32363">
                  <c:v>17481.0</c:v>
                </c:pt>
                <c:pt idx="32364">
                  <c:v>13990.0</c:v>
                </c:pt>
                <c:pt idx="32365">
                  <c:v>14457.0</c:v>
                </c:pt>
                <c:pt idx="32366">
                  <c:v>15765.0</c:v>
                </c:pt>
                <c:pt idx="32367">
                  <c:v>16809.0</c:v>
                </c:pt>
                <c:pt idx="32368">
                  <c:v>15084.0</c:v>
                </c:pt>
                <c:pt idx="32369">
                  <c:v>16840.0</c:v>
                </c:pt>
                <c:pt idx="32370">
                  <c:v>19024.0</c:v>
                </c:pt>
                <c:pt idx="32371">
                  <c:v>20298.0</c:v>
                </c:pt>
                <c:pt idx="32372">
                  <c:v>20214.0</c:v>
                </c:pt>
                <c:pt idx="32373">
                  <c:v>18107.0</c:v>
                </c:pt>
                <c:pt idx="32374">
                  <c:v>19121.0</c:v>
                </c:pt>
                <c:pt idx="32375">
                  <c:v>22905.0</c:v>
                </c:pt>
                <c:pt idx="32376">
                  <c:v>27441.0</c:v>
                </c:pt>
                <c:pt idx="32377">
                  <c:v>27989.0</c:v>
                </c:pt>
                <c:pt idx="32378">
                  <c:v>27097.0</c:v>
                </c:pt>
                <c:pt idx="32379">
                  <c:v>26968.0</c:v>
                </c:pt>
                <c:pt idx="32380">
                  <c:v>28825.0</c:v>
                </c:pt>
                <c:pt idx="32381">
                  <c:v>29713.0</c:v>
                </c:pt>
                <c:pt idx="32382">
                  <c:v>29352.0</c:v>
                </c:pt>
                <c:pt idx="32383">
                  <c:v>29813.0</c:v>
                </c:pt>
                <c:pt idx="32384">
                  <c:v>29536.0</c:v>
                </c:pt>
                <c:pt idx="32385">
                  <c:v>28860.0</c:v>
                </c:pt>
                <c:pt idx="32386">
                  <c:v>29218.0</c:v>
                </c:pt>
                <c:pt idx="32387">
                  <c:v>32023.0</c:v>
                </c:pt>
                <c:pt idx="32388">
                  <c:v>28023.0</c:v>
                </c:pt>
                <c:pt idx="32389">
                  <c:v>27100.0</c:v>
                </c:pt>
                <c:pt idx="32390">
                  <c:v>29664.0</c:v>
                </c:pt>
                <c:pt idx="32391">
                  <c:v>29552.0</c:v>
                </c:pt>
                <c:pt idx="32392">
                  <c:v>28637.0</c:v>
                </c:pt>
                <c:pt idx="32393">
                  <c:v>26756.0</c:v>
                </c:pt>
                <c:pt idx="32394">
                  <c:v>22416.0</c:v>
                </c:pt>
                <c:pt idx="32395">
                  <c:v>21880.0</c:v>
                </c:pt>
                <c:pt idx="32396">
                  <c:v>23007.0</c:v>
                </c:pt>
                <c:pt idx="32397">
                  <c:v>23772.0</c:v>
                </c:pt>
                <c:pt idx="32398">
                  <c:v>24715.0</c:v>
                </c:pt>
                <c:pt idx="32399">
                  <c:v>26680.0</c:v>
                </c:pt>
                <c:pt idx="32400">
                  <c:v>23589.0</c:v>
                </c:pt>
                <c:pt idx="32401">
                  <c:v>24776.0</c:v>
                </c:pt>
                <c:pt idx="32402">
                  <c:v>20878.0</c:v>
                </c:pt>
                <c:pt idx="32403">
                  <c:v>17262.0</c:v>
                </c:pt>
                <c:pt idx="32404">
                  <c:v>20407.0</c:v>
                </c:pt>
                <c:pt idx="32405">
                  <c:v>23244.0</c:v>
                </c:pt>
                <c:pt idx="32406">
                  <c:v>22476.0</c:v>
                </c:pt>
                <c:pt idx="32407">
                  <c:v>24648.0</c:v>
                </c:pt>
                <c:pt idx="32408">
                  <c:v>23785.0</c:v>
                </c:pt>
                <c:pt idx="32409">
                  <c:v>21146.0</c:v>
                </c:pt>
                <c:pt idx="32410">
                  <c:v>22128.0</c:v>
                </c:pt>
                <c:pt idx="32411">
                  <c:v>20832.0</c:v>
                </c:pt>
                <c:pt idx="32412">
                  <c:v>21413.0</c:v>
                </c:pt>
                <c:pt idx="32413">
                  <c:v>23768.0</c:v>
                </c:pt>
                <c:pt idx="32414">
                  <c:v>24037.0</c:v>
                </c:pt>
                <c:pt idx="32415">
                  <c:v>24199.0</c:v>
                </c:pt>
                <c:pt idx="32416">
                  <c:v>24608.0</c:v>
                </c:pt>
                <c:pt idx="32417">
                  <c:v>21341.0</c:v>
                </c:pt>
                <c:pt idx="32418">
                  <c:v>20856.0</c:v>
                </c:pt>
                <c:pt idx="32419">
                  <c:v>20479.0</c:v>
                </c:pt>
                <c:pt idx="32420">
                  <c:v>18811.0</c:v>
                </c:pt>
                <c:pt idx="32421">
                  <c:v>20939.0</c:v>
                </c:pt>
                <c:pt idx="32422">
                  <c:v>20058.0</c:v>
                </c:pt>
                <c:pt idx="32423">
                  <c:v>17619.0</c:v>
                </c:pt>
                <c:pt idx="32424">
                  <c:v>18467.0</c:v>
                </c:pt>
                <c:pt idx="32425">
                  <c:v>15750.0</c:v>
                </c:pt>
                <c:pt idx="32426">
                  <c:v>14011.0</c:v>
                </c:pt>
                <c:pt idx="32427">
                  <c:v>12590.0</c:v>
                </c:pt>
                <c:pt idx="32428">
                  <c:v>13365.0</c:v>
                </c:pt>
                <c:pt idx="32429">
                  <c:v>13216.0</c:v>
                </c:pt>
                <c:pt idx="32430">
                  <c:v>13774.0</c:v>
                </c:pt>
                <c:pt idx="32431">
                  <c:v>11025.0</c:v>
                </c:pt>
                <c:pt idx="32432">
                  <c:v>10969.0</c:v>
                </c:pt>
                <c:pt idx="32433">
                  <c:v>11713.0</c:v>
                </c:pt>
                <c:pt idx="32434">
                  <c:v>10010.0</c:v>
                </c:pt>
                <c:pt idx="32435">
                  <c:v>10822.0</c:v>
                </c:pt>
                <c:pt idx="32436">
                  <c:v>11049.0</c:v>
                </c:pt>
                <c:pt idx="32437">
                  <c:v>11439.0</c:v>
                </c:pt>
                <c:pt idx="32438">
                  <c:v>11879.0</c:v>
                </c:pt>
                <c:pt idx="32439">
                  <c:v>15277.0</c:v>
                </c:pt>
                <c:pt idx="32440">
                  <c:v>15387.0</c:v>
                </c:pt>
                <c:pt idx="32441">
                  <c:v>14507.0</c:v>
                </c:pt>
                <c:pt idx="32442">
                  <c:v>15056.0</c:v>
                </c:pt>
                <c:pt idx="32443">
                  <c:v>17168.0</c:v>
                </c:pt>
                <c:pt idx="32444">
                  <c:v>22826.0</c:v>
                </c:pt>
                <c:pt idx="32445">
                  <c:v>22686.0</c:v>
                </c:pt>
                <c:pt idx="32446">
                  <c:v>21738.0</c:v>
                </c:pt>
                <c:pt idx="32447">
                  <c:v>21920.0</c:v>
                </c:pt>
                <c:pt idx="32448">
                  <c:v>21572.0</c:v>
                </c:pt>
                <c:pt idx="32449">
                  <c:v>23357.0</c:v>
                </c:pt>
                <c:pt idx="32450">
                  <c:v>31197.0</c:v>
                </c:pt>
                <c:pt idx="32451">
                  <c:v>31122.0</c:v>
                </c:pt>
                <c:pt idx="32452">
                  <c:v>26748.0</c:v>
                </c:pt>
                <c:pt idx="32453">
                  <c:v>30108.0</c:v>
                </c:pt>
                <c:pt idx="32454">
                  <c:v>30365.0</c:v>
                </c:pt>
                <c:pt idx="32455">
                  <c:v>34429.0</c:v>
                </c:pt>
                <c:pt idx="32456">
                  <c:v>31823.0</c:v>
                </c:pt>
                <c:pt idx="32457">
                  <c:v>28062.0</c:v>
                </c:pt>
                <c:pt idx="32458">
                  <c:v>28620.0</c:v>
                </c:pt>
                <c:pt idx="32459">
                  <c:v>28868.0</c:v>
                </c:pt>
                <c:pt idx="32460">
                  <c:v>28365.0</c:v>
                </c:pt>
                <c:pt idx="32461">
                  <c:v>31624.0</c:v>
                </c:pt>
                <c:pt idx="32462">
                  <c:v>29587.0</c:v>
                </c:pt>
                <c:pt idx="32463">
                  <c:v>22522.0</c:v>
                </c:pt>
                <c:pt idx="32464">
                  <c:v>22072.0</c:v>
                </c:pt>
                <c:pt idx="32465">
                  <c:v>22099.0</c:v>
                </c:pt>
                <c:pt idx="32466">
                  <c:v>19595.0</c:v>
                </c:pt>
                <c:pt idx="32467">
                  <c:v>19462.0</c:v>
                </c:pt>
                <c:pt idx="32468">
                  <c:v>15909.0</c:v>
                </c:pt>
                <c:pt idx="32469">
                  <c:v>16565.0</c:v>
                </c:pt>
                <c:pt idx="32470">
                  <c:v>19289.0</c:v>
                </c:pt>
                <c:pt idx="32471">
                  <c:v>20036.0</c:v>
                </c:pt>
                <c:pt idx="32472">
                  <c:v>19993.0</c:v>
                </c:pt>
                <c:pt idx="32473">
                  <c:v>22117.0</c:v>
                </c:pt>
                <c:pt idx="32474">
                  <c:v>18019.0</c:v>
                </c:pt>
                <c:pt idx="32475">
                  <c:v>18047.0</c:v>
                </c:pt>
                <c:pt idx="32476">
                  <c:v>17375.0</c:v>
                </c:pt>
                <c:pt idx="32477">
                  <c:v>20915.0</c:v>
                </c:pt>
                <c:pt idx="32478">
                  <c:v>23432.0</c:v>
                </c:pt>
                <c:pt idx="32479">
                  <c:v>24526.0</c:v>
                </c:pt>
                <c:pt idx="32480">
                  <c:v>24317.0</c:v>
                </c:pt>
                <c:pt idx="32481">
                  <c:v>23257.0</c:v>
                </c:pt>
                <c:pt idx="32482">
                  <c:v>23392.0</c:v>
                </c:pt>
                <c:pt idx="32483">
                  <c:v>19909.0</c:v>
                </c:pt>
                <c:pt idx="32484">
                  <c:v>20161.0</c:v>
                </c:pt>
                <c:pt idx="32485">
                  <c:v>19833.0</c:v>
                </c:pt>
                <c:pt idx="32486">
                  <c:v>18069.0</c:v>
                </c:pt>
                <c:pt idx="32487">
                  <c:v>18085.0</c:v>
                </c:pt>
                <c:pt idx="32488">
                  <c:v>18453.0</c:v>
                </c:pt>
                <c:pt idx="32489">
                  <c:v>19521.0</c:v>
                </c:pt>
                <c:pt idx="32490">
                  <c:v>16530.0</c:v>
                </c:pt>
                <c:pt idx="32491">
                  <c:v>19413.0</c:v>
                </c:pt>
                <c:pt idx="32492">
                  <c:v>20802.0</c:v>
                </c:pt>
                <c:pt idx="32493">
                  <c:v>20931.0</c:v>
                </c:pt>
                <c:pt idx="32494">
                  <c:v>21931.0</c:v>
                </c:pt>
                <c:pt idx="32495">
                  <c:v>22987.0</c:v>
                </c:pt>
                <c:pt idx="32496">
                  <c:v>24003.0</c:v>
                </c:pt>
                <c:pt idx="32497">
                  <c:v>27727.0</c:v>
                </c:pt>
                <c:pt idx="32498">
                  <c:v>34005.0</c:v>
                </c:pt>
                <c:pt idx="32499">
                  <c:v>34045.0</c:v>
                </c:pt>
                <c:pt idx="32500">
                  <c:v>34191.0</c:v>
                </c:pt>
                <c:pt idx="32501">
                  <c:v>32860.0</c:v>
                </c:pt>
                <c:pt idx="32502">
                  <c:v>33596.0</c:v>
                </c:pt>
                <c:pt idx="32503">
                  <c:v>36004.0</c:v>
                </c:pt>
                <c:pt idx="32504">
                  <c:v>32561.0</c:v>
                </c:pt>
                <c:pt idx="32505">
                  <c:v>30510.0</c:v>
                </c:pt>
                <c:pt idx="32506">
                  <c:v>30966.0</c:v>
                </c:pt>
                <c:pt idx="32507">
                  <c:v>29926.0</c:v>
                </c:pt>
                <c:pt idx="32508">
                  <c:v>28057.0</c:v>
                </c:pt>
                <c:pt idx="32509">
                  <c:v>28808.0</c:v>
                </c:pt>
                <c:pt idx="32510">
                  <c:v>23380.0</c:v>
                </c:pt>
                <c:pt idx="32511">
                  <c:v>17689.0</c:v>
                </c:pt>
                <c:pt idx="32512">
                  <c:v>18813.0</c:v>
                </c:pt>
                <c:pt idx="32513">
                  <c:v>20094.0</c:v>
                </c:pt>
                <c:pt idx="32514">
                  <c:v>21654.0</c:v>
                </c:pt>
                <c:pt idx="32515">
                  <c:v>20105.0</c:v>
                </c:pt>
                <c:pt idx="32516">
                  <c:v>16798.0</c:v>
                </c:pt>
                <c:pt idx="32517">
                  <c:v>15912.0</c:v>
                </c:pt>
                <c:pt idx="32518">
                  <c:v>15344.0</c:v>
                </c:pt>
                <c:pt idx="32519">
                  <c:v>15803.0</c:v>
                </c:pt>
                <c:pt idx="32520">
                  <c:v>17050.0</c:v>
                </c:pt>
                <c:pt idx="32521">
                  <c:v>18087.0</c:v>
                </c:pt>
                <c:pt idx="32522">
                  <c:v>15192.0</c:v>
                </c:pt>
                <c:pt idx="32523">
                  <c:v>16969.0</c:v>
                </c:pt>
                <c:pt idx="32524">
                  <c:v>16070.0</c:v>
                </c:pt>
                <c:pt idx="32525">
                  <c:v>16454.0</c:v>
                </c:pt>
                <c:pt idx="32526">
                  <c:v>15299.0</c:v>
                </c:pt>
                <c:pt idx="32527">
                  <c:v>21359.0</c:v>
                </c:pt>
                <c:pt idx="32528">
                  <c:v>20972.0</c:v>
                </c:pt>
                <c:pt idx="32529">
                  <c:v>21011.0</c:v>
                </c:pt>
                <c:pt idx="32530">
                  <c:v>21524.0</c:v>
                </c:pt>
                <c:pt idx="32531">
                  <c:v>23331.0</c:v>
                </c:pt>
                <c:pt idx="32532">
                  <c:v>24040.0</c:v>
                </c:pt>
                <c:pt idx="32533">
                  <c:v>24878.0</c:v>
                </c:pt>
                <c:pt idx="32534">
                  <c:v>28418.0</c:v>
                </c:pt>
                <c:pt idx="32535">
                  <c:v>29545.0</c:v>
                </c:pt>
                <c:pt idx="32536">
                  <c:v>27855.0</c:v>
                </c:pt>
                <c:pt idx="32537">
                  <c:v>28362.0</c:v>
                </c:pt>
                <c:pt idx="32538">
                  <c:v>29119.0</c:v>
                </c:pt>
                <c:pt idx="32539">
                  <c:v>29629.0</c:v>
                </c:pt>
                <c:pt idx="32540">
                  <c:v>22594.0</c:v>
                </c:pt>
                <c:pt idx="32541">
                  <c:v>21561.0</c:v>
                </c:pt>
                <c:pt idx="32542">
                  <c:v>23856.0</c:v>
                </c:pt>
                <c:pt idx="32543">
                  <c:v>26676.0</c:v>
                </c:pt>
                <c:pt idx="32544">
                  <c:v>24240.0</c:v>
                </c:pt>
                <c:pt idx="32545">
                  <c:v>26071.0</c:v>
                </c:pt>
                <c:pt idx="32546">
                  <c:v>23365.0</c:v>
                </c:pt>
                <c:pt idx="32547">
                  <c:v>24557.0</c:v>
                </c:pt>
                <c:pt idx="32548">
                  <c:v>23457.0</c:v>
                </c:pt>
                <c:pt idx="32549">
                  <c:v>27086.0</c:v>
                </c:pt>
                <c:pt idx="32550">
                  <c:v>27259.0</c:v>
                </c:pt>
                <c:pt idx="32551">
                  <c:v>26131.0</c:v>
                </c:pt>
                <c:pt idx="32552">
                  <c:v>26791.0</c:v>
                </c:pt>
                <c:pt idx="32553">
                  <c:v>27610.0</c:v>
                </c:pt>
                <c:pt idx="32554">
                  <c:v>28667.0</c:v>
                </c:pt>
                <c:pt idx="32555">
                  <c:v>27181.0</c:v>
                </c:pt>
                <c:pt idx="32556">
                  <c:v>22761.0</c:v>
                </c:pt>
                <c:pt idx="32557">
                  <c:v>22725.0</c:v>
                </c:pt>
                <c:pt idx="32558">
                  <c:v>19123.0</c:v>
                </c:pt>
                <c:pt idx="32559">
                  <c:v>20191.0</c:v>
                </c:pt>
                <c:pt idx="32560">
                  <c:v>15975.0</c:v>
                </c:pt>
                <c:pt idx="32561">
                  <c:v>16932.0</c:v>
                </c:pt>
                <c:pt idx="32562">
                  <c:v>13612.0</c:v>
                </c:pt>
                <c:pt idx="32563">
                  <c:v>13311.0</c:v>
                </c:pt>
                <c:pt idx="32564">
                  <c:v>18518.0</c:v>
                </c:pt>
                <c:pt idx="32565">
                  <c:v>19003.0</c:v>
                </c:pt>
                <c:pt idx="32566">
                  <c:v>19159.0</c:v>
                </c:pt>
                <c:pt idx="32567">
                  <c:v>18618.0</c:v>
                </c:pt>
                <c:pt idx="32568">
                  <c:v>21689.0</c:v>
                </c:pt>
                <c:pt idx="32569">
                  <c:v>21448.0</c:v>
                </c:pt>
                <c:pt idx="32570">
                  <c:v>21433.0</c:v>
                </c:pt>
                <c:pt idx="32571">
                  <c:v>22009.0</c:v>
                </c:pt>
                <c:pt idx="32572">
                  <c:v>22601.0</c:v>
                </c:pt>
                <c:pt idx="32573">
                  <c:v>27909.0</c:v>
                </c:pt>
                <c:pt idx="32574">
                  <c:v>27488.0</c:v>
                </c:pt>
                <c:pt idx="32575">
                  <c:v>27624.0</c:v>
                </c:pt>
                <c:pt idx="32576">
                  <c:v>27973.0</c:v>
                </c:pt>
                <c:pt idx="32577">
                  <c:v>21568.0</c:v>
                </c:pt>
                <c:pt idx="32578">
                  <c:v>20252.0</c:v>
                </c:pt>
                <c:pt idx="32579">
                  <c:v>18884.0</c:v>
                </c:pt>
                <c:pt idx="32580">
                  <c:v>19497.0</c:v>
                </c:pt>
                <c:pt idx="32581">
                  <c:v>21756.0</c:v>
                </c:pt>
                <c:pt idx="32582">
                  <c:v>22577.0</c:v>
                </c:pt>
                <c:pt idx="32583">
                  <c:v>26495.0</c:v>
                </c:pt>
                <c:pt idx="32584">
                  <c:v>26583.0</c:v>
                </c:pt>
                <c:pt idx="32585">
                  <c:v>26045.0</c:v>
                </c:pt>
                <c:pt idx="32586">
                  <c:v>20653.0</c:v>
                </c:pt>
                <c:pt idx="32587">
                  <c:v>20464.0</c:v>
                </c:pt>
                <c:pt idx="32588">
                  <c:v>21384.0</c:v>
                </c:pt>
                <c:pt idx="32589">
                  <c:v>21962.0</c:v>
                </c:pt>
                <c:pt idx="32590">
                  <c:v>23143.0</c:v>
                </c:pt>
                <c:pt idx="32591">
                  <c:v>23539.0</c:v>
                </c:pt>
                <c:pt idx="32592">
                  <c:v>24452.0</c:v>
                </c:pt>
                <c:pt idx="32593">
                  <c:v>24004.0</c:v>
                </c:pt>
                <c:pt idx="32594">
                  <c:v>18585.0</c:v>
                </c:pt>
                <c:pt idx="32595">
                  <c:v>27234.0</c:v>
                </c:pt>
                <c:pt idx="32596">
                  <c:v>26111.0</c:v>
                </c:pt>
                <c:pt idx="32597">
                  <c:v>26178.0</c:v>
                </c:pt>
                <c:pt idx="32598">
                  <c:v>26133.0</c:v>
                </c:pt>
                <c:pt idx="32599">
                  <c:v>26313.0</c:v>
                </c:pt>
                <c:pt idx="32600">
                  <c:v>27747.0</c:v>
                </c:pt>
                <c:pt idx="32601">
                  <c:v>27459.0</c:v>
                </c:pt>
                <c:pt idx="32602">
                  <c:v>27020.0</c:v>
                </c:pt>
                <c:pt idx="32603">
                  <c:v>25675.0</c:v>
                </c:pt>
                <c:pt idx="32604">
                  <c:v>28764.0</c:v>
                </c:pt>
                <c:pt idx="32605">
                  <c:v>31130.0</c:v>
                </c:pt>
                <c:pt idx="32606">
                  <c:v>32941.0</c:v>
                </c:pt>
                <c:pt idx="32607">
                  <c:v>33432.0</c:v>
                </c:pt>
                <c:pt idx="32608">
                  <c:v>23914.0</c:v>
                </c:pt>
                <c:pt idx="32609">
                  <c:v>21550.0</c:v>
                </c:pt>
                <c:pt idx="32610">
                  <c:v>21441.0</c:v>
                </c:pt>
                <c:pt idx="32611">
                  <c:v>22601.0</c:v>
                </c:pt>
                <c:pt idx="32612">
                  <c:v>21398.0</c:v>
                </c:pt>
                <c:pt idx="32613">
                  <c:v>19473.0</c:v>
                </c:pt>
                <c:pt idx="32614">
                  <c:v>22809.0</c:v>
                </c:pt>
                <c:pt idx="32615">
                  <c:v>22518.0</c:v>
                </c:pt>
                <c:pt idx="32616">
                  <c:v>25023.0</c:v>
                </c:pt>
                <c:pt idx="32617">
                  <c:v>20949.0</c:v>
                </c:pt>
                <c:pt idx="32618">
                  <c:v>18858.0</c:v>
                </c:pt>
                <c:pt idx="32619">
                  <c:v>18707.0</c:v>
                </c:pt>
                <c:pt idx="32620">
                  <c:v>19796.0</c:v>
                </c:pt>
                <c:pt idx="32621">
                  <c:v>19717.0</c:v>
                </c:pt>
                <c:pt idx="32622">
                  <c:v>20932.0</c:v>
                </c:pt>
                <c:pt idx="32623">
                  <c:v>21129.0</c:v>
                </c:pt>
                <c:pt idx="32624">
                  <c:v>19638.0</c:v>
                </c:pt>
                <c:pt idx="32625">
                  <c:v>22998.0</c:v>
                </c:pt>
                <c:pt idx="32626">
                  <c:v>27785.0</c:v>
                </c:pt>
                <c:pt idx="32627">
                  <c:v>22920.0</c:v>
                </c:pt>
                <c:pt idx="32628">
                  <c:v>23535.0</c:v>
                </c:pt>
                <c:pt idx="32629">
                  <c:v>27050.0</c:v>
                </c:pt>
                <c:pt idx="32630">
                  <c:v>28779.0</c:v>
                </c:pt>
                <c:pt idx="32631">
                  <c:v>28947.0</c:v>
                </c:pt>
                <c:pt idx="32632">
                  <c:v>28775.0</c:v>
                </c:pt>
                <c:pt idx="32633">
                  <c:v>27647.0</c:v>
                </c:pt>
                <c:pt idx="32634">
                  <c:v>29771.0</c:v>
                </c:pt>
                <c:pt idx="32635">
                  <c:v>28581.0</c:v>
                </c:pt>
                <c:pt idx="32636">
                  <c:v>31128.0</c:v>
                </c:pt>
                <c:pt idx="32637">
                  <c:v>31915.0</c:v>
                </c:pt>
                <c:pt idx="32638">
                  <c:v>31334.0</c:v>
                </c:pt>
                <c:pt idx="32639">
                  <c:v>26891.0</c:v>
                </c:pt>
                <c:pt idx="32640">
                  <c:v>27568.0</c:v>
                </c:pt>
                <c:pt idx="32641">
                  <c:v>26945.0</c:v>
                </c:pt>
                <c:pt idx="32642">
                  <c:v>22130.0</c:v>
                </c:pt>
                <c:pt idx="32643">
                  <c:v>23106.0</c:v>
                </c:pt>
                <c:pt idx="32644">
                  <c:v>22238.0</c:v>
                </c:pt>
                <c:pt idx="32645">
                  <c:v>21918.0</c:v>
                </c:pt>
                <c:pt idx="32646">
                  <c:v>22475.0</c:v>
                </c:pt>
                <c:pt idx="32647">
                  <c:v>22427.0</c:v>
                </c:pt>
                <c:pt idx="32648">
                  <c:v>23818.0</c:v>
                </c:pt>
                <c:pt idx="32649">
                  <c:v>22747.0</c:v>
                </c:pt>
                <c:pt idx="32650">
                  <c:v>22515.0</c:v>
                </c:pt>
                <c:pt idx="32651">
                  <c:v>20010.0</c:v>
                </c:pt>
                <c:pt idx="32652">
                  <c:v>21694.0</c:v>
                </c:pt>
                <c:pt idx="32653">
                  <c:v>21858.0</c:v>
                </c:pt>
                <c:pt idx="32654">
                  <c:v>24986.0</c:v>
                </c:pt>
                <c:pt idx="32655">
                  <c:v>24386.0</c:v>
                </c:pt>
                <c:pt idx="32656">
                  <c:v>23358.0</c:v>
                </c:pt>
                <c:pt idx="32657">
                  <c:v>22615.0</c:v>
                </c:pt>
                <c:pt idx="32658">
                  <c:v>21796.0</c:v>
                </c:pt>
                <c:pt idx="32659">
                  <c:v>20435.0</c:v>
                </c:pt>
                <c:pt idx="32660">
                  <c:v>18326.0</c:v>
                </c:pt>
                <c:pt idx="32661">
                  <c:v>17879.0</c:v>
                </c:pt>
                <c:pt idx="32662">
                  <c:v>16206.0</c:v>
                </c:pt>
                <c:pt idx="32663">
                  <c:v>17978.0</c:v>
                </c:pt>
                <c:pt idx="32664">
                  <c:v>17600.0</c:v>
                </c:pt>
                <c:pt idx="32665">
                  <c:v>15985.0</c:v>
                </c:pt>
                <c:pt idx="32666">
                  <c:v>15416.0</c:v>
                </c:pt>
                <c:pt idx="32667">
                  <c:v>18115.0</c:v>
                </c:pt>
                <c:pt idx="32668">
                  <c:v>17195.0</c:v>
                </c:pt>
                <c:pt idx="32669">
                  <c:v>20096.0</c:v>
                </c:pt>
                <c:pt idx="32670">
                  <c:v>21408.0</c:v>
                </c:pt>
                <c:pt idx="32671">
                  <c:v>20190.0</c:v>
                </c:pt>
                <c:pt idx="32672">
                  <c:v>20298.0</c:v>
                </c:pt>
                <c:pt idx="32673">
                  <c:v>22819.0</c:v>
                </c:pt>
                <c:pt idx="32674">
                  <c:v>22819.0</c:v>
                </c:pt>
                <c:pt idx="32675">
                  <c:v>22605.0</c:v>
                </c:pt>
                <c:pt idx="32676">
                  <c:v>26024.0</c:v>
                </c:pt>
                <c:pt idx="32677">
                  <c:v>26312.0</c:v>
                </c:pt>
                <c:pt idx="32678">
                  <c:v>27503.0</c:v>
                </c:pt>
                <c:pt idx="32679">
                  <c:v>28383.0</c:v>
                </c:pt>
                <c:pt idx="32680">
                  <c:v>23866.0</c:v>
                </c:pt>
                <c:pt idx="32681">
                  <c:v>25465.0</c:v>
                </c:pt>
                <c:pt idx="32682">
                  <c:v>21160.0</c:v>
                </c:pt>
                <c:pt idx="32683">
                  <c:v>20643.0</c:v>
                </c:pt>
                <c:pt idx="32684">
                  <c:v>20552.0</c:v>
                </c:pt>
                <c:pt idx="32685">
                  <c:v>20352.0</c:v>
                </c:pt>
                <c:pt idx="32686">
                  <c:v>18152.0</c:v>
                </c:pt>
                <c:pt idx="32687">
                  <c:v>18038.0</c:v>
                </c:pt>
                <c:pt idx="32688">
                  <c:v>21260.0</c:v>
                </c:pt>
                <c:pt idx="32689">
                  <c:v>18770.0</c:v>
                </c:pt>
                <c:pt idx="32690">
                  <c:v>18922.0</c:v>
                </c:pt>
                <c:pt idx="32691">
                  <c:v>18050.0</c:v>
                </c:pt>
                <c:pt idx="32692">
                  <c:v>20088.0</c:v>
                </c:pt>
                <c:pt idx="32693">
                  <c:v>18185.0</c:v>
                </c:pt>
                <c:pt idx="32694">
                  <c:v>16681.0</c:v>
                </c:pt>
                <c:pt idx="32695">
                  <c:v>16708.0</c:v>
                </c:pt>
                <c:pt idx="32696">
                  <c:v>16392.0</c:v>
                </c:pt>
                <c:pt idx="32697">
                  <c:v>19653.0</c:v>
                </c:pt>
                <c:pt idx="32698">
                  <c:v>22562.0</c:v>
                </c:pt>
                <c:pt idx="32699">
                  <c:v>25287.0</c:v>
                </c:pt>
                <c:pt idx="32700">
                  <c:v>24876.0</c:v>
                </c:pt>
                <c:pt idx="32701">
                  <c:v>22957.0</c:v>
                </c:pt>
                <c:pt idx="32702">
                  <c:v>19339.0</c:v>
                </c:pt>
                <c:pt idx="32703">
                  <c:v>20102.0</c:v>
                </c:pt>
                <c:pt idx="32704">
                  <c:v>20014.0</c:v>
                </c:pt>
                <c:pt idx="32705">
                  <c:v>19445.0</c:v>
                </c:pt>
                <c:pt idx="32706">
                  <c:v>19910.0</c:v>
                </c:pt>
                <c:pt idx="32707">
                  <c:v>21299.0</c:v>
                </c:pt>
                <c:pt idx="32708">
                  <c:v>22575.0</c:v>
                </c:pt>
                <c:pt idx="32709">
                  <c:v>24384.0</c:v>
                </c:pt>
                <c:pt idx="32710">
                  <c:v>22024.0</c:v>
                </c:pt>
                <c:pt idx="32711">
                  <c:v>20240.0</c:v>
                </c:pt>
                <c:pt idx="32712">
                  <c:v>21440.0</c:v>
                </c:pt>
                <c:pt idx="32713">
                  <c:v>22365.0</c:v>
                </c:pt>
                <c:pt idx="32714">
                  <c:v>23760.0</c:v>
                </c:pt>
                <c:pt idx="32715">
                  <c:v>25625.0</c:v>
                </c:pt>
                <c:pt idx="32716">
                  <c:v>26222.0</c:v>
                </c:pt>
                <c:pt idx="32717">
                  <c:v>27242.0</c:v>
                </c:pt>
                <c:pt idx="32718">
                  <c:v>25005.0</c:v>
                </c:pt>
                <c:pt idx="32719">
                  <c:v>24957.0</c:v>
                </c:pt>
                <c:pt idx="32720">
                  <c:v>23877.0</c:v>
                </c:pt>
                <c:pt idx="32721">
                  <c:v>22297.0</c:v>
                </c:pt>
                <c:pt idx="32722">
                  <c:v>22600.0</c:v>
                </c:pt>
                <c:pt idx="32723">
                  <c:v>21811.0</c:v>
                </c:pt>
                <c:pt idx="32724">
                  <c:v>21451.0</c:v>
                </c:pt>
                <c:pt idx="32725">
                  <c:v>17787.0</c:v>
                </c:pt>
                <c:pt idx="32726">
                  <c:v>16041.0</c:v>
                </c:pt>
                <c:pt idx="32727">
                  <c:v>12951.0</c:v>
                </c:pt>
                <c:pt idx="32728">
                  <c:v>13432.0</c:v>
                </c:pt>
                <c:pt idx="32729">
                  <c:v>13162.0</c:v>
                </c:pt>
                <c:pt idx="32730">
                  <c:v>11687.0</c:v>
                </c:pt>
                <c:pt idx="32731">
                  <c:v>12629.0</c:v>
                </c:pt>
                <c:pt idx="32732">
                  <c:v>16360.0</c:v>
                </c:pt>
                <c:pt idx="32733">
                  <c:v>16631.0</c:v>
                </c:pt>
                <c:pt idx="32734">
                  <c:v>17644.0</c:v>
                </c:pt>
                <c:pt idx="32735">
                  <c:v>16013.0</c:v>
                </c:pt>
                <c:pt idx="32736">
                  <c:v>16377.0</c:v>
                </c:pt>
                <c:pt idx="32737">
                  <c:v>16607.0</c:v>
                </c:pt>
                <c:pt idx="32738">
                  <c:v>17002.0</c:v>
                </c:pt>
                <c:pt idx="32739">
                  <c:v>17292.0</c:v>
                </c:pt>
                <c:pt idx="32740">
                  <c:v>20012.0</c:v>
                </c:pt>
                <c:pt idx="32741">
                  <c:v>20068.0</c:v>
                </c:pt>
                <c:pt idx="32742">
                  <c:v>18361.0</c:v>
                </c:pt>
                <c:pt idx="32743">
                  <c:v>18207.0</c:v>
                </c:pt>
                <c:pt idx="32744">
                  <c:v>22386.0</c:v>
                </c:pt>
                <c:pt idx="32745">
                  <c:v>18767.0</c:v>
                </c:pt>
                <c:pt idx="32746">
                  <c:v>18592.0</c:v>
                </c:pt>
                <c:pt idx="32747">
                  <c:v>18452.0</c:v>
                </c:pt>
                <c:pt idx="32748">
                  <c:v>19883.0</c:v>
                </c:pt>
                <c:pt idx="32749">
                  <c:v>20575.0</c:v>
                </c:pt>
                <c:pt idx="32750">
                  <c:v>19648.0</c:v>
                </c:pt>
                <c:pt idx="32751">
                  <c:v>19509.0</c:v>
                </c:pt>
                <c:pt idx="32752">
                  <c:v>19269.0</c:v>
                </c:pt>
                <c:pt idx="32753">
                  <c:v>19720.0</c:v>
                </c:pt>
                <c:pt idx="32754">
                  <c:v>17168.0</c:v>
                </c:pt>
                <c:pt idx="32755">
                  <c:v>17743.0</c:v>
                </c:pt>
                <c:pt idx="32756">
                  <c:v>18720.0</c:v>
                </c:pt>
                <c:pt idx="32757">
                  <c:v>14672.0</c:v>
                </c:pt>
                <c:pt idx="32758">
                  <c:v>18383.0</c:v>
                </c:pt>
                <c:pt idx="32759">
                  <c:v>18719.0</c:v>
                </c:pt>
                <c:pt idx="32760">
                  <c:v>19723.0</c:v>
                </c:pt>
                <c:pt idx="32761">
                  <c:v>17740.0</c:v>
                </c:pt>
                <c:pt idx="32762">
                  <c:v>18232.0</c:v>
                </c:pt>
                <c:pt idx="32763">
                  <c:v>17924.0</c:v>
                </c:pt>
                <c:pt idx="32764">
                  <c:v>17987.0</c:v>
                </c:pt>
                <c:pt idx="32765">
                  <c:v>22675.0</c:v>
                </c:pt>
                <c:pt idx="32766">
                  <c:v>20679.0</c:v>
                </c:pt>
                <c:pt idx="32767">
                  <c:v>21161.0</c:v>
                </c:pt>
                <c:pt idx="32768">
                  <c:v>23313.0</c:v>
                </c:pt>
                <c:pt idx="32769">
                  <c:v>25565.0</c:v>
                </c:pt>
                <c:pt idx="32770">
                  <c:v>24140.0</c:v>
                </c:pt>
                <c:pt idx="32771">
                  <c:v>19859.0</c:v>
                </c:pt>
                <c:pt idx="32772">
                  <c:v>19982.0</c:v>
                </c:pt>
                <c:pt idx="32773">
                  <c:v>19001.0</c:v>
                </c:pt>
                <c:pt idx="32774">
                  <c:v>19176.0</c:v>
                </c:pt>
                <c:pt idx="32775">
                  <c:v>18631.0</c:v>
                </c:pt>
                <c:pt idx="32776">
                  <c:v>18867.0</c:v>
                </c:pt>
                <c:pt idx="32777">
                  <c:v>18871.0</c:v>
                </c:pt>
                <c:pt idx="32778">
                  <c:v>17369.0</c:v>
                </c:pt>
                <c:pt idx="32779">
                  <c:v>20234.0</c:v>
                </c:pt>
                <c:pt idx="32780">
                  <c:v>20511.0</c:v>
                </c:pt>
                <c:pt idx="32781">
                  <c:v>18432.0</c:v>
                </c:pt>
                <c:pt idx="32782">
                  <c:v>17700.0</c:v>
                </c:pt>
                <c:pt idx="32783">
                  <c:v>18192.0</c:v>
                </c:pt>
                <c:pt idx="32784">
                  <c:v>18754.0</c:v>
                </c:pt>
                <c:pt idx="32785">
                  <c:v>22030.0</c:v>
                </c:pt>
                <c:pt idx="32786">
                  <c:v>21508.0</c:v>
                </c:pt>
                <c:pt idx="32787">
                  <c:v>25308.0</c:v>
                </c:pt>
                <c:pt idx="32788">
                  <c:v>24670.0</c:v>
                </c:pt>
                <c:pt idx="32789">
                  <c:v>24998.0</c:v>
                </c:pt>
                <c:pt idx="32790">
                  <c:v>25065.0</c:v>
                </c:pt>
                <c:pt idx="32791">
                  <c:v>22327.0</c:v>
                </c:pt>
                <c:pt idx="32792">
                  <c:v>19978.0</c:v>
                </c:pt>
                <c:pt idx="32793">
                  <c:v>32766.0</c:v>
                </c:pt>
                <c:pt idx="32794">
                  <c:v>34007.0</c:v>
                </c:pt>
                <c:pt idx="32795">
                  <c:v>33206.0</c:v>
                </c:pt>
                <c:pt idx="32796">
                  <c:v>32835.0</c:v>
                </c:pt>
                <c:pt idx="32797">
                  <c:v>33550.0</c:v>
                </c:pt>
                <c:pt idx="32798">
                  <c:v>30131.0</c:v>
                </c:pt>
                <c:pt idx="32799">
                  <c:v>30045.0</c:v>
                </c:pt>
                <c:pt idx="32800">
                  <c:v>27065.0</c:v>
                </c:pt>
                <c:pt idx="32801">
                  <c:v>30729.0</c:v>
                </c:pt>
                <c:pt idx="32802">
                  <c:v>32090.0</c:v>
                </c:pt>
                <c:pt idx="32803">
                  <c:v>31231.0</c:v>
                </c:pt>
                <c:pt idx="32804">
                  <c:v>30658.0</c:v>
                </c:pt>
                <c:pt idx="32805">
                  <c:v>33209.0</c:v>
                </c:pt>
                <c:pt idx="32806">
                  <c:v>21713.0</c:v>
                </c:pt>
                <c:pt idx="32807">
                  <c:v>20824.0</c:v>
                </c:pt>
                <c:pt idx="32808">
                  <c:v>22381.0</c:v>
                </c:pt>
                <c:pt idx="32809">
                  <c:v>22906.0</c:v>
                </c:pt>
                <c:pt idx="32810">
                  <c:v>21874.0</c:v>
                </c:pt>
                <c:pt idx="32811">
                  <c:v>23983.0</c:v>
                </c:pt>
                <c:pt idx="32812">
                  <c:v>28275.0</c:v>
                </c:pt>
                <c:pt idx="32813">
                  <c:v>28176.0</c:v>
                </c:pt>
                <c:pt idx="32814">
                  <c:v>26331.0</c:v>
                </c:pt>
                <c:pt idx="32815">
                  <c:v>25158.0</c:v>
                </c:pt>
                <c:pt idx="32816">
                  <c:v>26698.0</c:v>
                </c:pt>
                <c:pt idx="32817">
                  <c:v>30809.0</c:v>
                </c:pt>
                <c:pt idx="32818">
                  <c:v>32030.0</c:v>
                </c:pt>
                <c:pt idx="32819">
                  <c:v>30291.0</c:v>
                </c:pt>
                <c:pt idx="32820">
                  <c:v>29323.0</c:v>
                </c:pt>
                <c:pt idx="32821">
                  <c:v>26863.0</c:v>
                </c:pt>
                <c:pt idx="32822">
                  <c:v>26638.0</c:v>
                </c:pt>
                <c:pt idx="32823">
                  <c:v>27358.0</c:v>
                </c:pt>
                <c:pt idx="32824">
                  <c:v>24478.0</c:v>
                </c:pt>
                <c:pt idx="32825">
                  <c:v>21867.0</c:v>
                </c:pt>
                <c:pt idx="32826">
                  <c:v>22533.0</c:v>
                </c:pt>
                <c:pt idx="32827">
                  <c:v>21593.0</c:v>
                </c:pt>
                <c:pt idx="32828">
                  <c:v>21141.0</c:v>
                </c:pt>
                <c:pt idx="32829">
                  <c:v>21165.0</c:v>
                </c:pt>
                <c:pt idx="32830">
                  <c:v>17395.0</c:v>
                </c:pt>
                <c:pt idx="32831">
                  <c:v>14487.0</c:v>
                </c:pt>
                <c:pt idx="32832">
                  <c:v>13986.0</c:v>
                </c:pt>
                <c:pt idx="32833">
                  <c:v>15021.0</c:v>
                </c:pt>
                <c:pt idx="32834">
                  <c:v>14017.0</c:v>
                </c:pt>
                <c:pt idx="32835">
                  <c:v>13768.0</c:v>
                </c:pt>
                <c:pt idx="32836">
                  <c:v>23392.0</c:v>
                </c:pt>
                <c:pt idx="32837">
                  <c:v>27523.0</c:v>
                </c:pt>
                <c:pt idx="32838">
                  <c:v>26843.0</c:v>
                </c:pt>
                <c:pt idx="32839">
                  <c:v>26172.0</c:v>
                </c:pt>
                <c:pt idx="32840">
                  <c:v>26397.0</c:v>
                </c:pt>
                <c:pt idx="32841">
                  <c:v>26228.0</c:v>
                </c:pt>
                <c:pt idx="32842">
                  <c:v>24996.0</c:v>
                </c:pt>
                <c:pt idx="32843">
                  <c:v>26179.0</c:v>
                </c:pt>
                <c:pt idx="32844">
                  <c:v>23719.0</c:v>
                </c:pt>
                <c:pt idx="32845">
                  <c:v>24535.0</c:v>
                </c:pt>
                <c:pt idx="32846">
                  <c:v>23512.0</c:v>
                </c:pt>
                <c:pt idx="32847">
                  <c:v>24047.0</c:v>
                </c:pt>
                <c:pt idx="32848">
                  <c:v>24815.0</c:v>
                </c:pt>
                <c:pt idx="32849">
                  <c:v>15383.0</c:v>
                </c:pt>
                <c:pt idx="32850">
                  <c:v>12682.0</c:v>
                </c:pt>
                <c:pt idx="32851">
                  <c:v>11802.0</c:v>
                </c:pt>
                <c:pt idx="32852">
                  <c:v>10541.0</c:v>
                </c:pt>
                <c:pt idx="32853">
                  <c:v>12091.0</c:v>
                </c:pt>
                <c:pt idx="32854">
                  <c:v>12100.0</c:v>
                </c:pt>
                <c:pt idx="32855">
                  <c:v>11989.0</c:v>
                </c:pt>
                <c:pt idx="32856">
                  <c:v>13028.0</c:v>
                </c:pt>
                <c:pt idx="32857">
                  <c:v>18915.0</c:v>
                </c:pt>
                <c:pt idx="32858">
                  <c:v>18215.0</c:v>
                </c:pt>
                <c:pt idx="32859">
                  <c:v>22380.0</c:v>
                </c:pt>
                <c:pt idx="32860">
                  <c:v>23805.0</c:v>
                </c:pt>
                <c:pt idx="32861">
                  <c:v>22790.0</c:v>
                </c:pt>
                <c:pt idx="32862">
                  <c:v>21554.0</c:v>
                </c:pt>
                <c:pt idx="32863">
                  <c:v>21258.0</c:v>
                </c:pt>
                <c:pt idx="32864">
                  <c:v>21262.0</c:v>
                </c:pt>
                <c:pt idx="32865">
                  <c:v>21808.0</c:v>
                </c:pt>
                <c:pt idx="32866">
                  <c:v>20058.0</c:v>
                </c:pt>
                <c:pt idx="32867">
                  <c:v>23310.0</c:v>
                </c:pt>
                <c:pt idx="32868">
                  <c:v>28545.0</c:v>
                </c:pt>
                <c:pt idx="32869">
                  <c:v>28586.0</c:v>
                </c:pt>
                <c:pt idx="32870">
                  <c:v>24167.0</c:v>
                </c:pt>
                <c:pt idx="32871">
                  <c:v>25151.0</c:v>
                </c:pt>
                <c:pt idx="32872">
                  <c:v>23410.0</c:v>
                </c:pt>
                <c:pt idx="32873">
                  <c:v>25006.0</c:v>
                </c:pt>
                <c:pt idx="32874">
                  <c:v>26954.0</c:v>
                </c:pt>
                <c:pt idx="32875">
                  <c:v>30998.0</c:v>
                </c:pt>
                <c:pt idx="32876">
                  <c:v>30394.0</c:v>
                </c:pt>
                <c:pt idx="32877">
                  <c:v>32350.0</c:v>
                </c:pt>
                <c:pt idx="32878">
                  <c:v>31933.0</c:v>
                </c:pt>
                <c:pt idx="32879">
                  <c:v>36373.0</c:v>
                </c:pt>
                <c:pt idx="32880">
                  <c:v>33349.0</c:v>
                </c:pt>
                <c:pt idx="32881">
                  <c:v>28465.0</c:v>
                </c:pt>
                <c:pt idx="32882">
                  <c:v>26893.0</c:v>
                </c:pt>
                <c:pt idx="32883">
                  <c:v>27573.0</c:v>
                </c:pt>
                <c:pt idx="32884">
                  <c:v>28745.0</c:v>
                </c:pt>
                <c:pt idx="32885">
                  <c:v>26801.0</c:v>
                </c:pt>
                <c:pt idx="32886">
                  <c:v>23730.0</c:v>
                </c:pt>
                <c:pt idx="32887">
                  <c:v>22666.0</c:v>
                </c:pt>
                <c:pt idx="32888">
                  <c:v>19054.0</c:v>
                </c:pt>
                <c:pt idx="32889">
                  <c:v>21463.0</c:v>
                </c:pt>
                <c:pt idx="32890">
                  <c:v>20038.0</c:v>
                </c:pt>
                <c:pt idx="32891">
                  <c:v>21494.0</c:v>
                </c:pt>
                <c:pt idx="32892">
                  <c:v>15881.0</c:v>
                </c:pt>
                <c:pt idx="32893">
                  <c:v>17681.0</c:v>
                </c:pt>
                <c:pt idx="32894">
                  <c:v>17257.0</c:v>
                </c:pt>
                <c:pt idx="32895">
                  <c:v>17316.0</c:v>
                </c:pt>
                <c:pt idx="32896">
                  <c:v>17128.0</c:v>
                </c:pt>
                <c:pt idx="32897">
                  <c:v>16260.0</c:v>
                </c:pt>
                <c:pt idx="32898">
                  <c:v>15792.0</c:v>
                </c:pt>
                <c:pt idx="32899">
                  <c:v>16848.0</c:v>
                </c:pt>
                <c:pt idx="32900">
                  <c:v>19584.0</c:v>
                </c:pt>
                <c:pt idx="32901">
                  <c:v>19647.0</c:v>
                </c:pt>
                <c:pt idx="32902">
                  <c:v>16951.0</c:v>
                </c:pt>
                <c:pt idx="32903">
                  <c:v>15988.0</c:v>
                </c:pt>
                <c:pt idx="32904">
                  <c:v>17731.0</c:v>
                </c:pt>
                <c:pt idx="32905">
                  <c:v>17968.0</c:v>
                </c:pt>
                <c:pt idx="32906">
                  <c:v>17812.0</c:v>
                </c:pt>
                <c:pt idx="32907">
                  <c:v>18269.0</c:v>
                </c:pt>
                <c:pt idx="32908">
                  <c:v>20318.0</c:v>
                </c:pt>
                <c:pt idx="32909">
                  <c:v>18415.0</c:v>
                </c:pt>
                <c:pt idx="32910">
                  <c:v>18247.0</c:v>
                </c:pt>
                <c:pt idx="32911">
                  <c:v>20183.0</c:v>
                </c:pt>
                <c:pt idx="32912">
                  <c:v>22261.0</c:v>
                </c:pt>
                <c:pt idx="32913">
                  <c:v>26424.0</c:v>
                </c:pt>
                <c:pt idx="32914">
                  <c:v>32429.0</c:v>
                </c:pt>
                <c:pt idx="32915">
                  <c:v>33205.0</c:v>
                </c:pt>
                <c:pt idx="32916">
                  <c:v>35593.0</c:v>
                </c:pt>
                <c:pt idx="32917">
                  <c:v>34485.0</c:v>
                </c:pt>
                <c:pt idx="32918">
                  <c:v>34332.0</c:v>
                </c:pt>
                <c:pt idx="32919">
                  <c:v>33376.0</c:v>
                </c:pt>
                <c:pt idx="32920">
                  <c:v>33295.0</c:v>
                </c:pt>
                <c:pt idx="32921">
                  <c:v>29848.0</c:v>
                </c:pt>
                <c:pt idx="32922">
                  <c:v>30898.0</c:v>
                </c:pt>
                <c:pt idx="32923">
                  <c:v>31083.0</c:v>
                </c:pt>
                <c:pt idx="32924">
                  <c:v>34638.0</c:v>
                </c:pt>
                <c:pt idx="32925">
                  <c:v>31536.0</c:v>
                </c:pt>
                <c:pt idx="32926">
                  <c:v>24282.0</c:v>
                </c:pt>
                <c:pt idx="32927">
                  <c:v>18550.0</c:v>
                </c:pt>
                <c:pt idx="32928">
                  <c:v>20482.0</c:v>
                </c:pt>
                <c:pt idx="32929">
                  <c:v>19767.0</c:v>
                </c:pt>
                <c:pt idx="32930">
                  <c:v>17916.0</c:v>
                </c:pt>
                <c:pt idx="32931">
                  <c:v>18020.0</c:v>
                </c:pt>
                <c:pt idx="32932">
                  <c:v>19004.0</c:v>
                </c:pt>
                <c:pt idx="32933">
                  <c:v>22148.0</c:v>
                </c:pt>
                <c:pt idx="32934">
                  <c:v>22124.0</c:v>
                </c:pt>
                <c:pt idx="32935">
                  <c:v>21137.0</c:v>
                </c:pt>
                <c:pt idx="32936">
                  <c:v>21312.0</c:v>
                </c:pt>
                <c:pt idx="32937">
                  <c:v>17430.0</c:v>
                </c:pt>
                <c:pt idx="32938">
                  <c:v>18696.0</c:v>
                </c:pt>
                <c:pt idx="32939">
                  <c:v>19032.0</c:v>
                </c:pt>
                <c:pt idx="32940">
                  <c:v>20084.0</c:v>
                </c:pt>
                <c:pt idx="32941">
                  <c:v>19644.0</c:v>
                </c:pt>
                <c:pt idx="32942">
                  <c:v>21618.0</c:v>
                </c:pt>
                <c:pt idx="32943">
                  <c:v>23742.0</c:v>
                </c:pt>
                <c:pt idx="32944">
                  <c:v>24394.0</c:v>
                </c:pt>
                <c:pt idx="32945">
                  <c:v>22249.0</c:v>
                </c:pt>
                <c:pt idx="32946">
                  <c:v>19114.0</c:v>
                </c:pt>
                <c:pt idx="32947">
                  <c:v>19841.0</c:v>
                </c:pt>
                <c:pt idx="32948">
                  <c:v>19848.0</c:v>
                </c:pt>
                <c:pt idx="32949">
                  <c:v>20652.0</c:v>
                </c:pt>
                <c:pt idx="32950">
                  <c:v>23460.0</c:v>
                </c:pt>
                <c:pt idx="32951">
                  <c:v>26754.0</c:v>
                </c:pt>
                <c:pt idx="32952">
                  <c:v>27149.0</c:v>
                </c:pt>
                <c:pt idx="32953">
                  <c:v>25696.0</c:v>
                </c:pt>
                <c:pt idx="32954">
                  <c:v>26745.0</c:v>
                </c:pt>
                <c:pt idx="32955">
                  <c:v>23801.0</c:v>
                </c:pt>
                <c:pt idx="32956">
                  <c:v>22505.0</c:v>
                </c:pt>
                <c:pt idx="32957">
                  <c:v>22430.0</c:v>
                </c:pt>
                <c:pt idx="32958">
                  <c:v>29331.0</c:v>
                </c:pt>
                <c:pt idx="32959">
                  <c:v>30198.0</c:v>
                </c:pt>
                <c:pt idx="32960">
                  <c:v>31406.0</c:v>
                </c:pt>
                <c:pt idx="32961">
                  <c:v>31712.0</c:v>
                </c:pt>
                <c:pt idx="32962">
                  <c:v>30628.0</c:v>
                </c:pt>
                <c:pt idx="32963">
                  <c:v>26539.0</c:v>
                </c:pt>
                <c:pt idx="32964">
                  <c:v>22643.0</c:v>
                </c:pt>
                <c:pt idx="32965">
                  <c:v>22411.0</c:v>
                </c:pt>
                <c:pt idx="32966">
                  <c:v>22423.0</c:v>
                </c:pt>
                <c:pt idx="32967">
                  <c:v>19217.0</c:v>
                </c:pt>
                <c:pt idx="32968">
                  <c:v>18874.0</c:v>
                </c:pt>
                <c:pt idx="32969">
                  <c:v>23695.0</c:v>
                </c:pt>
                <c:pt idx="32970">
                  <c:v>22845.0</c:v>
                </c:pt>
                <c:pt idx="32971">
                  <c:v>17462.0</c:v>
                </c:pt>
                <c:pt idx="32972">
                  <c:v>17053.0</c:v>
                </c:pt>
                <c:pt idx="32973">
                  <c:v>16430.0</c:v>
                </c:pt>
                <c:pt idx="32974">
                  <c:v>15968.0</c:v>
                </c:pt>
                <c:pt idx="32975">
                  <c:v>17468.0</c:v>
                </c:pt>
                <c:pt idx="32976">
                  <c:v>20348.0</c:v>
                </c:pt>
                <c:pt idx="32977">
                  <c:v>21719.0</c:v>
                </c:pt>
                <c:pt idx="32978">
                  <c:v>20779.0</c:v>
                </c:pt>
                <c:pt idx="32979">
                  <c:v>20433.0</c:v>
                </c:pt>
                <c:pt idx="32980">
                  <c:v>21729.0</c:v>
                </c:pt>
                <c:pt idx="32981">
                  <c:v>26106.0</c:v>
                </c:pt>
                <c:pt idx="32982">
                  <c:v>20289.0</c:v>
                </c:pt>
                <c:pt idx="32983">
                  <c:v>20490.0</c:v>
                </c:pt>
                <c:pt idx="32984">
                  <c:v>19377.0</c:v>
                </c:pt>
                <c:pt idx="32985">
                  <c:v>19287.0</c:v>
                </c:pt>
                <c:pt idx="32986">
                  <c:v>20879.0</c:v>
                </c:pt>
                <c:pt idx="32987">
                  <c:v>22724.0</c:v>
                </c:pt>
                <c:pt idx="32988">
                  <c:v>19919.0</c:v>
                </c:pt>
                <c:pt idx="32989">
                  <c:v>19592.0</c:v>
                </c:pt>
                <c:pt idx="32990">
                  <c:v>17048.0</c:v>
                </c:pt>
                <c:pt idx="32991">
                  <c:v>20251.0</c:v>
                </c:pt>
                <c:pt idx="32992">
                  <c:v>32666.0</c:v>
                </c:pt>
                <c:pt idx="32993">
                  <c:v>34042.0</c:v>
                </c:pt>
                <c:pt idx="32994">
                  <c:v>30298.0</c:v>
                </c:pt>
                <c:pt idx="32995">
                  <c:v>31837.0</c:v>
                </c:pt>
                <c:pt idx="32996">
                  <c:v>32749.0</c:v>
                </c:pt>
                <c:pt idx="32997">
                  <c:v>32980.0</c:v>
                </c:pt>
                <c:pt idx="32998">
                  <c:v>34252.0</c:v>
                </c:pt>
                <c:pt idx="32999">
                  <c:v>32450.0</c:v>
                </c:pt>
                <c:pt idx="33000">
                  <c:v>36222.0</c:v>
                </c:pt>
                <c:pt idx="33001">
                  <c:v>41371.0</c:v>
                </c:pt>
                <c:pt idx="33002">
                  <c:v>40530.0</c:v>
                </c:pt>
                <c:pt idx="33003">
                  <c:v>41070.0</c:v>
                </c:pt>
                <c:pt idx="33004">
                  <c:v>40391.0</c:v>
                </c:pt>
                <c:pt idx="33005">
                  <c:v>28840.0</c:v>
                </c:pt>
                <c:pt idx="33006">
                  <c:v>26529.0</c:v>
                </c:pt>
                <c:pt idx="33007">
                  <c:v>25889.0</c:v>
                </c:pt>
                <c:pt idx="33008">
                  <c:v>25790.0</c:v>
                </c:pt>
                <c:pt idx="33009">
                  <c:v>25805.0</c:v>
                </c:pt>
                <c:pt idx="33010">
                  <c:v>29245.0</c:v>
                </c:pt>
                <c:pt idx="33011">
                  <c:v>27055.0</c:v>
                </c:pt>
                <c:pt idx="33012">
                  <c:v>27063.0</c:v>
                </c:pt>
                <c:pt idx="33013">
                  <c:v>21476.0</c:v>
                </c:pt>
                <c:pt idx="33014">
                  <c:v>22433.0</c:v>
                </c:pt>
                <c:pt idx="33015">
                  <c:v>24309.0</c:v>
                </c:pt>
                <c:pt idx="33016">
                  <c:v>24693.0</c:v>
                </c:pt>
                <c:pt idx="33017">
                  <c:v>22888.0</c:v>
                </c:pt>
                <c:pt idx="33018">
                  <c:v>23062.0</c:v>
                </c:pt>
                <c:pt idx="33019">
                  <c:v>22467.0</c:v>
                </c:pt>
                <c:pt idx="33020">
                  <c:v>22885.0</c:v>
                </c:pt>
                <c:pt idx="33021">
                  <c:v>22798.0</c:v>
                </c:pt>
                <c:pt idx="33022">
                  <c:v>21832.0</c:v>
                </c:pt>
                <c:pt idx="33023">
                  <c:v>20245.0</c:v>
                </c:pt>
                <c:pt idx="33024">
                  <c:v>21899.0</c:v>
                </c:pt>
                <c:pt idx="33025">
                  <c:v>21296.0</c:v>
                </c:pt>
                <c:pt idx="33026">
                  <c:v>21595.0</c:v>
                </c:pt>
                <c:pt idx="33027">
                  <c:v>16629.0</c:v>
                </c:pt>
                <c:pt idx="33028">
                  <c:v>12849.0</c:v>
                </c:pt>
                <c:pt idx="33029">
                  <c:v>12017.0</c:v>
                </c:pt>
                <c:pt idx="33030">
                  <c:v>11595.0</c:v>
                </c:pt>
                <c:pt idx="33031">
                  <c:v>11408.0</c:v>
                </c:pt>
                <c:pt idx="33032">
                  <c:v>13763.0</c:v>
                </c:pt>
                <c:pt idx="33033">
                  <c:v>13335.0</c:v>
                </c:pt>
                <c:pt idx="33034">
                  <c:v>18481.0</c:v>
                </c:pt>
                <c:pt idx="33035">
                  <c:v>19136.0</c:v>
                </c:pt>
                <c:pt idx="33036">
                  <c:v>19687.0</c:v>
                </c:pt>
                <c:pt idx="33037">
                  <c:v>18378.0</c:v>
                </c:pt>
                <c:pt idx="33038">
                  <c:v>20125.0</c:v>
                </c:pt>
                <c:pt idx="33039">
                  <c:v>20785.0</c:v>
                </c:pt>
                <c:pt idx="33040">
                  <c:v>24705.0</c:v>
                </c:pt>
                <c:pt idx="33041">
                  <c:v>27557.0</c:v>
                </c:pt>
                <c:pt idx="33042">
                  <c:v>27774.0</c:v>
                </c:pt>
                <c:pt idx="33043">
                  <c:v>27521.0</c:v>
                </c:pt>
                <c:pt idx="33044">
                  <c:v>29128.0</c:v>
                </c:pt>
                <c:pt idx="33045">
                  <c:v>27924.0</c:v>
                </c:pt>
                <c:pt idx="33046">
                  <c:v>28294.0</c:v>
                </c:pt>
                <c:pt idx="33047">
                  <c:v>28612.0</c:v>
                </c:pt>
                <c:pt idx="33048">
                  <c:v>29512.0</c:v>
                </c:pt>
                <c:pt idx="33049">
                  <c:v>27149.0</c:v>
                </c:pt>
                <c:pt idx="33050">
                  <c:v>29397.0</c:v>
                </c:pt>
                <c:pt idx="33051">
                  <c:v>27719.0</c:v>
                </c:pt>
                <c:pt idx="33052">
                  <c:v>28254.0</c:v>
                </c:pt>
                <c:pt idx="33053">
                  <c:v>26339.0</c:v>
                </c:pt>
                <c:pt idx="33054">
                  <c:v>25402.0</c:v>
                </c:pt>
                <c:pt idx="33055">
                  <c:v>26724.0</c:v>
                </c:pt>
                <c:pt idx="33056">
                  <c:v>28060.0</c:v>
                </c:pt>
                <c:pt idx="33057">
                  <c:v>26093.0</c:v>
                </c:pt>
                <c:pt idx="33058">
                  <c:v>28697.0</c:v>
                </c:pt>
                <c:pt idx="33059">
                  <c:v>28712.0</c:v>
                </c:pt>
                <c:pt idx="33060">
                  <c:v>23690.0</c:v>
                </c:pt>
                <c:pt idx="33061">
                  <c:v>27286.0</c:v>
                </c:pt>
                <c:pt idx="33062">
                  <c:v>32407.0</c:v>
                </c:pt>
                <c:pt idx="33063">
                  <c:v>31339.0</c:v>
                </c:pt>
                <c:pt idx="33064">
                  <c:v>32594.0</c:v>
                </c:pt>
                <c:pt idx="33065">
                  <c:v>34231.0</c:v>
                </c:pt>
                <c:pt idx="33066">
                  <c:v>34111.0</c:v>
                </c:pt>
                <c:pt idx="33067">
                  <c:v>34020.0</c:v>
                </c:pt>
                <c:pt idx="33068">
                  <c:v>34257.0</c:v>
                </c:pt>
                <c:pt idx="33069">
                  <c:v>36373.0</c:v>
                </c:pt>
                <c:pt idx="33070">
                  <c:v>37409.0</c:v>
                </c:pt>
                <c:pt idx="33071">
                  <c:v>33969.0</c:v>
                </c:pt>
                <c:pt idx="33072">
                  <c:v>33946.0</c:v>
                </c:pt>
                <c:pt idx="33073">
                  <c:v>31974.0</c:v>
                </c:pt>
                <c:pt idx="33074">
                  <c:v>29470.0</c:v>
                </c:pt>
                <c:pt idx="33075">
                  <c:v>24022.0</c:v>
                </c:pt>
                <c:pt idx="33076">
                  <c:v>25695.0</c:v>
                </c:pt>
                <c:pt idx="33077">
                  <c:v>24755.0</c:v>
                </c:pt>
                <c:pt idx="33078">
                  <c:v>21626.0</c:v>
                </c:pt>
                <c:pt idx="33079">
                  <c:v>20011.0</c:v>
                </c:pt>
                <c:pt idx="33080">
                  <c:v>21567.0</c:v>
                </c:pt>
                <c:pt idx="33081">
                  <c:v>22503.0</c:v>
                </c:pt>
                <c:pt idx="33082">
                  <c:v>21376.0</c:v>
                </c:pt>
                <c:pt idx="33083">
                  <c:v>20560.0</c:v>
                </c:pt>
                <c:pt idx="33084">
                  <c:v>22125.0</c:v>
                </c:pt>
                <c:pt idx="33085">
                  <c:v>24031.0</c:v>
                </c:pt>
                <c:pt idx="33086">
                  <c:v>24232.0</c:v>
                </c:pt>
                <c:pt idx="33087">
                  <c:v>21516.0</c:v>
                </c:pt>
                <c:pt idx="33088">
                  <c:v>22071.0</c:v>
                </c:pt>
                <c:pt idx="33089">
                  <c:v>21145.0</c:v>
                </c:pt>
                <c:pt idx="33090">
                  <c:v>20417.0</c:v>
                </c:pt>
                <c:pt idx="33091">
                  <c:v>22895.0</c:v>
                </c:pt>
                <c:pt idx="33092">
                  <c:v>22055.0</c:v>
                </c:pt>
                <c:pt idx="33093">
                  <c:v>19530.0</c:v>
                </c:pt>
                <c:pt idx="33094">
                  <c:v>17321.0</c:v>
                </c:pt>
                <c:pt idx="33095">
                  <c:v>19259.0</c:v>
                </c:pt>
                <c:pt idx="33096">
                  <c:v>18935.0</c:v>
                </c:pt>
                <c:pt idx="33097">
                  <c:v>19901.0</c:v>
                </c:pt>
                <c:pt idx="33098">
                  <c:v>19773.0</c:v>
                </c:pt>
                <c:pt idx="33099">
                  <c:v>22744.0</c:v>
                </c:pt>
                <c:pt idx="33100">
                  <c:v>24845.0</c:v>
                </c:pt>
                <c:pt idx="33101">
                  <c:v>24077.0</c:v>
                </c:pt>
                <c:pt idx="33102">
                  <c:v>25169.0</c:v>
                </c:pt>
                <c:pt idx="33103">
                  <c:v>25397.0</c:v>
                </c:pt>
                <c:pt idx="33104">
                  <c:v>23045.0</c:v>
                </c:pt>
                <c:pt idx="33105">
                  <c:v>22731.0</c:v>
                </c:pt>
                <c:pt idx="33106">
                  <c:v>28019.0</c:v>
                </c:pt>
                <c:pt idx="33107">
                  <c:v>30508.0</c:v>
                </c:pt>
                <c:pt idx="33108">
                  <c:v>28688.0</c:v>
                </c:pt>
                <c:pt idx="33109">
                  <c:v>28368.0</c:v>
                </c:pt>
                <c:pt idx="33110">
                  <c:v>26218.0</c:v>
                </c:pt>
                <c:pt idx="33111">
                  <c:v>24091.0</c:v>
                </c:pt>
                <c:pt idx="33112">
                  <c:v>22015.0</c:v>
                </c:pt>
                <c:pt idx="33113">
                  <c:v>20071.0</c:v>
                </c:pt>
                <c:pt idx="33114">
                  <c:v>20319.0</c:v>
                </c:pt>
                <c:pt idx="33115">
                  <c:v>18480.0</c:v>
                </c:pt>
                <c:pt idx="33116">
                  <c:v>20153.0</c:v>
                </c:pt>
                <c:pt idx="33117">
                  <c:v>20984.0</c:v>
                </c:pt>
                <c:pt idx="33118">
                  <c:v>23770.0</c:v>
                </c:pt>
                <c:pt idx="33119">
                  <c:v>23938.0</c:v>
                </c:pt>
                <c:pt idx="33120">
                  <c:v>24661.0</c:v>
                </c:pt>
                <c:pt idx="33121">
                  <c:v>24661.0</c:v>
                </c:pt>
                <c:pt idx="33122">
                  <c:v>25580.0</c:v>
                </c:pt>
                <c:pt idx="33123">
                  <c:v>25966.0</c:v>
                </c:pt>
                <c:pt idx="33124">
                  <c:v>26035.0</c:v>
                </c:pt>
                <c:pt idx="33125">
                  <c:v>26104.0</c:v>
                </c:pt>
                <c:pt idx="33126">
                  <c:v>26607.0</c:v>
                </c:pt>
                <c:pt idx="33127">
                  <c:v>28047.0</c:v>
                </c:pt>
                <c:pt idx="33128">
                  <c:v>28547.0</c:v>
                </c:pt>
                <c:pt idx="33129">
                  <c:v>29075.0</c:v>
                </c:pt>
                <c:pt idx="33130">
                  <c:v>28394.0</c:v>
                </c:pt>
                <c:pt idx="33131">
                  <c:v>26245.0</c:v>
                </c:pt>
                <c:pt idx="33132">
                  <c:v>22921.0</c:v>
                </c:pt>
                <c:pt idx="33133">
                  <c:v>20226.0</c:v>
                </c:pt>
                <c:pt idx="33134">
                  <c:v>20798.0</c:v>
                </c:pt>
                <c:pt idx="33135">
                  <c:v>20844.0</c:v>
                </c:pt>
                <c:pt idx="33136">
                  <c:v>20097.0</c:v>
                </c:pt>
                <c:pt idx="33137">
                  <c:v>20811.0</c:v>
                </c:pt>
                <c:pt idx="33138">
                  <c:v>21624.0</c:v>
                </c:pt>
                <c:pt idx="33139">
                  <c:v>21432.0</c:v>
                </c:pt>
                <c:pt idx="33140">
                  <c:v>22251.0</c:v>
                </c:pt>
                <c:pt idx="33141">
                  <c:v>23506.0</c:v>
                </c:pt>
                <c:pt idx="33142">
                  <c:v>21090.0</c:v>
                </c:pt>
                <c:pt idx="33143">
                  <c:v>20739.0</c:v>
                </c:pt>
                <c:pt idx="33144">
                  <c:v>21151.0</c:v>
                </c:pt>
                <c:pt idx="33145">
                  <c:v>19709.0</c:v>
                </c:pt>
                <c:pt idx="33146">
                  <c:v>19269.0</c:v>
                </c:pt>
                <c:pt idx="33147">
                  <c:v>20841.0</c:v>
                </c:pt>
                <c:pt idx="33148">
                  <c:v>20272.0</c:v>
                </c:pt>
                <c:pt idx="33149">
                  <c:v>22436.0</c:v>
                </c:pt>
                <c:pt idx="33150">
                  <c:v>24020.0</c:v>
                </c:pt>
                <c:pt idx="33151">
                  <c:v>26375.0</c:v>
                </c:pt>
                <c:pt idx="33152">
                  <c:v>26104.0</c:v>
                </c:pt>
                <c:pt idx="33153">
                  <c:v>25769.0</c:v>
                </c:pt>
                <c:pt idx="33154">
                  <c:v>29526.0</c:v>
                </c:pt>
                <c:pt idx="33155">
                  <c:v>33376.0</c:v>
                </c:pt>
                <c:pt idx="33156">
                  <c:v>33713.0</c:v>
                </c:pt>
                <c:pt idx="33157">
                  <c:v>32604.0</c:v>
                </c:pt>
                <c:pt idx="33158">
                  <c:v>37015.0</c:v>
                </c:pt>
                <c:pt idx="33159">
                  <c:v>42082.0</c:v>
                </c:pt>
                <c:pt idx="33160">
                  <c:v>39379.0</c:v>
                </c:pt>
                <c:pt idx="33161">
                  <c:v>42130.0</c:v>
                </c:pt>
                <c:pt idx="33162">
                  <c:v>40047.0</c:v>
                </c:pt>
                <c:pt idx="33163">
                  <c:v>37612.0</c:v>
                </c:pt>
                <c:pt idx="33164">
                  <c:v>33575.0</c:v>
                </c:pt>
                <c:pt idx="33165">
                  <c:v>35014.0</c:v>
                </c:pt>
                <c:pt idx="33166">
                  <c:v>33538.0</c:v>
                </c:pt>
                <c:pt idx="33167">
                  <c:v>28251.0</c:v>
                </c:pt>
                <c:pt idx="33168">
                  <c:v>24465.0</c:v>
                </c:pt>
                <c:pt idx="33169">
                  <c:v>26683.0</c:v>
                </c:pt>
                <c:pt idx="33170">
                  <c:v>26440.0</c:v>
                </c:pt>
                <c:pt idx="33171">
                  <c:v>20748.0</c:v>
                </c:pt>
                <c:pt idx="33172">
                  <c:v>15696.0</c:v>
                </c:pt>
                <c:pt idx="33173">
                  <c:v>14272.0</c:v>
                </c:pt>
                <c:pt idx="33174">
                  <c:v>11482.0</c:v>
                </c:pt>
                <c:pt idx="33175">
                  <c:v>11653.0</c:v>
                </c:pt>
                <c:pt idx="33176">
                  <c:v>11517.0</c:v>
                </c:pt>
                <c:pt idx="33177">
                  <c:v>12061.0</c:v>
                </c:pt>
                <c:pt idx="33178">
                  <c:v>10357.0</c:v>
                </c:pt>
                <c:pt idx="33179">
                  <c:v>10609.0</c:v>
                </c:pt>
                <c:pt idx="33180">
                  <c:v>11164.0</c:v>
                </c:pt>
                <c:pt idx="33181">
                  <c:v>11254.0</c:v>
                </c:pt>
                <c:pt idx="33182">
                  <c:v>13739.0</c:v>
                </c:pt>
                <c:pt idx="33183">
                  <c:v>18259.0</c:v>
                </c:pt>
                <c:pt idx="33184">
                  <c:v>18295.0</c:v>
                </c:pt>
                <c:pt idx="33185">
                  <c:v>21100.0</c:v>
                </c:pt>
                <c:pt idx="33186">
                  <c:v>24072.0</c:v>
                </c:pt>
                <c:pt idx="33187">
                  <c:v>26632.0</c:v>
                </c:pt>
                <c:pt idx="33188">
                  <c:v>28039.0</c:v>
                </c:pt>
                <c:pt idx="33189">
                  <c:v>30379.0</c:v>
                </c:pt>
                <c:pt idx="33190">
                  <c:v>29556.0</c:v>
                </c:pt>
                <c:pt idx="33191">
                  <c:v>32460.0</c:v>
                </c:pt>
                <c:pt idx="33192">
                  <c:v>32221.0</c:v>
                </c:pt>
                <c:pt idx="33193">
                  <c:v>30961.0</c:v>
                </c:pt>
                <c:pt idx="33194">
                  <c:v>32263.0</c:v>
                </c:pt>
                <c:pt idx="33195">
                  <c:v>27280.0</c:v>
                </c:pt>
                <c:pt idx="33196">
                  <c:v>22736.0</c:v>
                </c:pt>
                <c:pt idx="33197">
                  <c:v>25637.0</c:v>
                </c:pt>
                <c:pt idx="33198">
                  <c:v>23617.0</c:v>
                </c:pt>
                <c:pt idx="33199">
                  <c:v>21873.0</c:v>
                </c:pt>
                <c:pt idx="33200">
                  <c:v>20515.0</c:v>
                </c:pt>
                <c:pt idx="33201">
                  <c:v>23491.0</c:v>
                </c:pt>
                <c:pt idx="33202">
                  <c:v>26051.0</c:v>
                </c:pt>
                <c:pt idx="33203">
                  <c:v>26050.0</c:v>
                </c:pt>
                <c:pt idx="33204">
                  <c:v>23518.0</c:v>
                </c:pt>
                <c:pt idx="33205">
                  <c:v>23077.0</c:v>
                </c:pt>
                <c:pt idx="33206">
                  <c:v>22292.0</c:v>
                </c:pt>
                <c:pt idx="33207">
                  <c:v>23468.0</c:v>
                </c:pt>
                <c:pt idx="33208">
                  <c:v>25287.0</c:v>
                </c:pt>
                <c:pt idx="33209">
                  <c:v>29952.0</c:v>
                </c:pt>
                <c:pt idx="33210">
                  <c:v>29279.0</c:v>
                </c:pt>
                <c:pt idx="33211">
                  <c:v>29556.0</c:v>
                </c:pt>
                <c:pt idx="33212">
                  <c:v>28256.0</c:v>
                </c:pt>
                <c:pt idx="33213">
                  <c:v>34800.0</c:v>
                </c:pt>
                <c:pt idx="33214">
                  <c:v>31945.0</c:v>
                </c:pt>
                <c:pt idx="33215">
                  <c:v>34321.0</c:v>
                </c:pt>
                <c:pt idx="33216">
                  <c:v>34362.0</c:v>
                </c:pt>
                <c:pt idx="33217">
                  <c:v>35769.0</c:v>
                </c:pt>
                <c:pt idx="33218">
                  <c:v>35600.0</c:v>
                </c:pt>
                <c:pt idx="33219">
                  <c:v>35530.0</c:v>
                </c:pt>
                <c:pt idx="33220">
                  <c:v>34360.0</c:v>
                </c:pt>
                <c:pt idx="33221">
                  <c:v>36816.0</c:v>
                </c:pt>
                <c:pt idx="33222">
                  <c:v>33375.0</c:v>
                </c:pt>
                <c:pt idx="33223">
                  <c:v>31642.0</c:v>
                </c:pt>
                <c:pt idx="33224">
                  <c:v>30648.0</c:v>
                </c:pt>
                <c:pt idx="33225">
                  <c:v>33728.0</c:v>
                </c:pt>
                <c:pt idx="33226">
                  <c:v>29632.0</c:v>
                </c:pt>
                <c:pt idx="33227">
                  <c:v>28092.0</c:v>
                </c:pt>
                <c:pt idx="33228">
                  <c:v>21185.0</c:v>
                </c:pt>
                <c:pt idx="33229">
                  <c:v>21378.0</c:v>
                </c:pt>
                <c:pt idx="33230">
                  <c:v>21147.0</c:v>
                </c:pt>
                <c:pt idx="33231">
                  <c:v>21125.0</c:v>
                </c:pt>
                <c:pt idx="33232">
                  <c:v>22861.0</c:v>
                </c:pt>
                <c:pt idx="33233">
                  <c:v>22346.0</c:v>
                </c:pt>
                <c:pt idx="33234">
                  <c:v>18706.0</c:v>
                </c:pt>
                <c:pt idx="33235">
                  <c:v>18958.0</c:v>
                </c:pt>
                <c:pt idx="33236">
                  <c:v>18532.0</c:v>
                </c:pt>
                <c:pt idx="33237">
                  <c:v>18884.0</c:v>
                </c:pt>
                <c:pt idx="33238">
                  <c:v>20783.0</c:v>
                </c:pt>
                <c:pt idx="33239">
                  <c:v>16751.0</c:v>
                </c:pt>
                <c:pt idx="33240">
                  <c:v>17328.0</c:v>
                </c:pt>
                <c:pt idx="33241">
                  <c:v>26890.0</c:v>
                </c:pt>
                <c:pt idx="33242">
                  <c:v>28045.0</c:v>
                </c:pt>
                <c:pt idx="33243">
                  <c:v>26546.0</c:v>
                </c:pt>
                <c:pt idx="33244">
                  <c:v>29628.0</c:v>
                </c:pt>
                <c:pt idx="33245">
                  <c:v>30711.0</c:v>
                </c:pt>
                <c:pt idx="33246">
                  <c:v>29751.0</c:v>
                </c:pt>
                <c:pt idx="33247">
                  <c:v>38148.0</c:v>
                </c:pt>
                <c:pt idx="33248">
                  <c:v>39864.0</c:v>
                </c:pt>
                <c:pt idx="33249">
                  <c:v>41819.0</c:v>
                </c:pt>
                <c:pt idx="33250">
                  <c:v>41064.0</c:v>
                </c:pt>
                <c:pt idx="33251">
                  <c:v>36724.0</c:v>
                </c:pt>
                <c:pt idx="33252">
                  <c:v>39617.0</c:v>
                </c:pt>
                <c:pt idx="33253">
                  <c:v>40401.0</c:v>
                </c:pt>
                <c:pt idx="33254">
                  <c:v>36273.0</c:v>
                </c:pt>
                <c:pt idx="33255">
                  <c:v>36021.0</c:v>
                </c:pt>
                <c:pt idx="33256">
                  <c:v>36407.0</c:v>
                </c:pt>
                <c:pt idx="33257">
                  <c:v>33701.0</c:v>
                </c:pt>
                <c:pt idx="33258">
                  <c:v>35978.0</c:v>
                </c:pt>
                <c:pt idx="33259">
                  <c:v>37799.0</c:v>
                </c:pt>
                <c:pt idx="33260">
                  <c:v>29430.0</c:v>
                </c:pt>
                <c:pt idx="33261">
                  <c:v>30413.0</c:v>
                </c:pt>
                <c:pt idx="33262">
                  <c:v>31905.0</c:v>
                </c:pt>
                <c:pt idx="33263">
                  <c:v>35477.0</c:v>
                </c:pt>
                <c:pt idx="33264">
                  <c:v>35242.0</c:v>
                </c:pt>
                <c:pt idx="33265">
                  <c:v>32923.0</c:v>
                </c:pt>
                <c:pt idx="33266">
                  <c:v>32978.0</c:v>
                </c:pt>
                <c:pt idx="33267">
                  <c:v>33311.0</c:v>
                </c:pt>
                <c:pt idx="33268">
                  <c:v>33344.0</c:v>
                </c:pt>
                <c:pt idx="33269">
                  <c:v>33677.0</c:v>
                </c:pt>
                <c:pt idx="33270">
                  <c:v>35228.0</c:v>
                </c:pt>
                <c:pt idx="33271">
                  <c:v>32722.0</c:v>
                </c:pt>
                <c:pt idx="33272">
                  <c:v>31069.0</c:v>
                </c:pt>
                <c:pt idx="33273">
                  <c:v>30701.0</c:v>
                </c:pt>
                <c:pt idx="33274">
                  <c:v>30183.0</c:v>
                </c:pt>
                <c:pt idx="33275">
                  <c:v>28815.0</c:v>
                </c:pt>
                <c:pt idx="33276">
                  <c:v>25422.0</c:v>
                </c:pt>
                <c:pt idx="33277">
                  <c:v>25374.0</c:v>
                </c:pt>
                <c:pt idx="33278">
                  <c:v>25037.0</c:v>
                </c:pt>
                <c:pt idx="33279">
                  <c:v>25301.0</c:v>
                </c:pt>
                <c:pt idx="33280">
                  <c:v>23741.0</c:v>
                </c:pt>
                <c:pt idx="33281">
                  <c:v>22523.0</c:v>
                </c:pt>
                <c:pt idx="33282">
                  <c:v>21962.0</c:v>
                </c:pt>
                <c:pt idx="33283">
                  <c:v>20107.0</c:v>
                </c:pt>
                <c:pt idx="33284">
                  <c:v>17708.0</c:v>
                </c:pt>
                <c:pt idx="33285">
                  <c:v>18412.0</c:v>
                </c:pt>
                <c:pt idx="33286">
                  <c:v>20812.0</c:v>
                </c:pt>
                <c:pt idx="33287">
                  <c:v>20151.0</c:v>
                </c:pt>
                <c:pt idx="33288">
                  <c:v>18927.0</c:v>
                </c:pt>
                <c:pt idx="33289">
                  <c:v>18863.0</c:v>
                </c:pt>
                <c:pt idx="33290">
                  <c:v>18716.0</c:v>
                </c:pt>
                <c:pt idx="33291">
                  <c:v>20019.0</c:v>
                </c:pt>
                <c:pt idx="33292">
                  <c:v>17607.0</c:v>
                </c:pt>
                <c:pt idx="33293">
                  <c:v>17144.0</c:v>
                </c:pt>
                <c:pt idx="33294">
                  <c:v>17677.0</c:v>
                </c:pt>
                <c:pt idx="33295">
                  <c:v>17391.0</c:v>
                </c:pt>
                <c:pt idx="33296">
                  <c:v>17326.0</c:v>
                </c:pt>
                <c:pt idx="33297">
                  <c:v>18266.0</c:v>
                </c:pt>
                <c:pt idx="33298">
                  <c:v>20098.0</c:v>
                </c:pt>
                <c:pt idx="33299">
                  <c:v>17398.0</c:v>
                </c:pt>
                <c:pt idx="33300">
                  <c:v>14891.0</c:v>
                </c:pt>
                <c:pt idx="33301">
                  <c:v>14126.0</c:v>
                </c:pt>
                <c:pt idx="33302">
                  <c:v>19131.0</c:v>
                </c:pt>
                <c:pt idx="33303">
                  <c:v>20797.0</c:v>
                </c:pt>
                <c:pt idx="33304">
                  <c:v>21486.0</c:v>
                </c:pt>
                <c:pt idx="33305">
                  <c:v>24705.0</c:v>
                </c:pt>
                <c:pt idx="33306">
                  <c:v>25233.0</c:v>
                </c:pt>
                <c:pt idx="33307">
                  <c:v>26833.0</c:v>
                </c:pt>
                <c:pt idx="33308">
                  <c:v>27025.0</c:v>
                </c:pt>
                <c:pt idx="33309">
                  <c:v>27328.0</c:v>
                </c:pt>
                <c:pt idx="33310">
                  <c:v>28967.0</c:v>
                </c:pt>
                <c:pt idx="33311">
                  <c:v>32315.0</c:v>
                </c:pt>
                <c:pt idx="33312">
                  <c:v>33571.0</c:v>
                </c:pt>
                <c:pt idx="33313">
                  <c:v>34523.0</c:v>
                </c:pt>
                <c:pt idx="33314">
                  <c:v>41848.0</c:v>
                </c:pt>
                <c:pt idx="33315">
                  <c:v>42016.0</c:v>
                </c:pt>
                <c:pt idx="33316">
                  <c:v>40525.0</c:v>
                </c:pt>
                <c:pt idx="33317">
                  <c:v>39044.0</c:v>
                </c:pt>
                <c:pt idx="33318">
                  <c:v>37896.0</c:v>
                </c:pt>
                <c:pt idx="33319">
                  <c:v>33510.0</c:v>
                </c:pt>
                <c:pt idx="33320">
                  <c:v>32754.0</c:v>
                </c:pt>
                <c:pt idx="33321">
                  <c:v>37090.0</c:v>
                </c:pt>
                <c:pt idx="33322">
                  <c:v>38210.0</c:v>
                </c:pt>
                <c:pt idx="33323">
                  <c:v>35187.0</c:v>
                </c:pt>
                <c:pt idx="33324">
                  <c:v>32012.0</c:v>
                </c:pt>
                <c:pt idx="33325">
                  <c:v>30892.0</c:v>
                </c:pt>
                <c:pt idx="33326">
                  <c:v>30795.0</c:v>
                </c:pt>
                <c:pt idx="33327">
                  <c:v>24330.0</c:v>
                </c:pt>
                <c:pt idx="33328">
                  <c:v>18962.0</c:v>
                </c:pt>
                <c:pt idx="33329">
                  <c:v>20131.0</c:v>
                </c:pt>
                <c:pt idx="33330">
                  <c:v>19863.0</c:v>
                </c:pt>
                <c:pt idx="33331">
                  <c:v>19079.0</c:v>
                </c:pt>
                <c:pt idx="33332">
                  <c:v>21260.0</c:v>
                </c:pt>
                <c:pt idx="33333">
                  <c:v>20980.0</c:v>
                </c:pt>
                <c:pt idx="33334">
                  <c:v>20052.0</c:v>
                </c:pt>
                <c:pt idx="33335">
                  <c:v>18541.0</c:v>
                </c:pt>
                <c:pt idx="33336">
                  <c:v>19313.0</c:v>
                </c:pt>
                <c:pt idx="33337">
                  <c:v>16240.0</c:v>
                </c:pt>
                <c:pt idx="33338">
                  <c:v>19005.0</c:v>
                </c:pt>
                <c:pt idx="33339">
                  <c:v>21766.0</c:v>
                </c:pt>
                <c:pt idx="33340">
                  <c:v>23827.0</c:v>
                </c:pt>
                <c:pt idx="33341">
                  <c:v>26355.0</c:v>
                </c:pt>
                <c:pt idx="33342">
                  <c:v>24475.0</c:v>
                </c:pt>
                <c:pt idx="33343">
                  <c:v>26033.0</c:v>
                </c:pt>
                <c:pt idx="33344">
                  <c:v>24785.0</c:v>
                </c:pt>
                <c:pt idx="33345">
                  <c:v>24174.0</c:v>
                </c:pt>
                <c:pt idx="33346">
                  <c:v>23737.0</c:v>
                </c:pt>
                <c:pt idx="33347">
                  <c:v>24324.0</c:v>
                </c:pt>
                <c:pt idx="33348">
                  <c:v>26716.0</c:v>
                </c:pt>
                <c:pt idx="33349">
                  <c:v>26109.0</c:v>
                </c:pt>
                <c:pt idx="33350">
                  <c:v>28044.0</c:v>
                </c:pt>
                <c:pt idx="33351">
                  <c:v>25212.0</c:v>
                </c:pt>
                <c:pt idx="33352">
                  <c:v>22276.0</c:v>
                </c:pt>
                <c:pt idx="33353">
                  <c:v>20041.0</c:v>
                </c:pt>
                <c:pt idx="33354">
                  <c:v>17429.0</c:v>
                </c:pt>
                <c:pt idx="33355">
                  <c:v>19732.0</c:v>
                </c:pt>
                <c:pt idx="33356">
                  <c:v>24906.0</c:v>
                </c:pt>
                <c:pt idx="33357">
                  <c:v>27279.0</c:v>
                </c:pt>
                <c:pt idx="33358">
                  <c:v>25518.0</c:v>
                </c:pt>
                <c:pt idx="33359">
                  <c:v>26171.0</c:v>
                </c:pt>
                <c:pt idx="33360">
                  <c:v>22867.0</c:v>
                </c:pt>
                <c:pt idx="33361">
                  <c:v>20563.0</c:v>
                </c:pt>
                <c:pt idx="33362">
                  <c:v>23395.0</c:v>
                </c:pt>
                <c:pt idx="33363">
                  <c:v>22992.0</c:v>
                </c:pt>
                <c:pt idx="33364">
                  <c:v>24758.0</c:v>
                </c:pt>
                <c:pt idx="33365">
                  <c:v>23760.0</c:v>
                </c:pt>
                <c:pt idx="33366">
                  <c:v>22815.0</c:v>
                </c:pt>
                <c:pt idx="33367">
                  <c:v>22867.0</c:v>
                </c:pt>
                <c:pt idx="33368">
                  <c:v>20652.0</c:v>
                </c:pt>
                <c:pt idx="33369">
                  <c:v>18990.0</c:v>
                </c:pt>
                <c:pt idx="33370">
                  <c:v>18966.0</c:v>
                </c:pt>
                <c:pt idx="33371">
                  <c:v>23634.0</c:v>
                </c:pt>
                <c:pt idx="33372">
                  <c:v>24574.0</c:v>
                </c:pt>
                <c:pt idx="33373">
                  <c:v>23937.0</c:v>
                </c:pt>
                <c:pt idx="33374">
                  <c:v>24226.0</c:v>
                </c:pt>
                <c:pt idx="33375">
                  <c:v>24065.0</c:v>
                </c:pt>
                <c:pt idx="33376">
                  <c:v>24380.0</c:v>
                </c:pt>
                <c:pt idx="33377">
                  <c:v>23558.0</c:v>
                </c:pt>
                <c:pt idx="33378">
                  <c:v>25315.0</c:v>
                </c:pt>
                <c:pt idx="33379">
                  <c:v>27347.0</c:v>
                </c:pt>
                <c:pt idx="33380">
                  <c:v>28018.0</c:v>
                </c:pt>
                <c:pt idx="33381">
                  <c:v>28122.0</c:v>
                </c:pt>
                <c:pt idx="33382">
                  <c:v>32106.0</c:v>
                </c:pt>
                <c:pt idx="33383">
                  <c:v>31307.0</c:v>
                </c:pt>
                <c:pt idx="33384">
                  <c:v>28611.0</c:v>
                </c:pt>
                <c:pt idx="33385">
                  <c:v>31032.0</c:v>
                </c:pt>
                <c:pt idx="33386">
                  <c:v>30829.0</c:v>
                </c:pt>
                <c:pt idx="33387">
                  <c:v>30669.0</c:v>
                </c:pt>
                <c:pt idx="33388">
                  <c:v>32646.0</c:v>
                </c:pt>
                <c:pt idx="33389">
                  <c:v>35563.0</c:v>
                </c:pt>
                <c:pt idx="33390">
                  <c:v>38162.0</c:v>
                </c:pt>
                <c:pt idx="33391">
                  <c:v>36693.0</c:v>
                </c:pt>
                <c:pt idx="33392">
                  <c:v>35913.0</c:v>
                </c:pt>
                <c:pt idx="33393">
                  <c:v>35566.0</c:v>
                </c:pt>
                <c:pt idx="33394">
                  <c:v>35649.0</c:v>
                </c:pt>
                <c:pt idx="33395">
                  <c:v>26739.0</c:v>
                </c:pt>
                <c:pt idx="33396">
                  <c:v>27107.0</c:v>
                </c:pt>
                <c:pt idx="33397">
                  <c:v>25368.0</c:v>
                </c:pt>
                <c:pt idx="33398">
                  <c:v>21962.0</c:v>
                </c:pt>
                <c:pt idx="33399">
                  <c:v>22778.0</c:v>
                </c:pt>
                <c:pt idx="33400">
                  <c:v>28698.0</c:v>
                </c:pt>
                <c:pt idx="33401">
                  <c:v>25369.0</c:v>
                </c:pt>
                <c:pt idx="33402">
                  <c:v>22073.0</c:v>
                </c:pt>
                <c:pt idx="33403">
                  <c:v>19061.0</c:v>
                </c:pt>
                <c:pt idx="33404">
                  <c:v>21355.0</c:v>
                </c:pt>
                <c:pt idx="33405">
                  <c:v>21339.0</c:v>
                </c:pt>
                <c:pt idx="33406">
                  <c:v>23139.0</c:v>
                </c:pt>
                <c:pt idx="33407">
                  <c:v>23499.0</c:v>
                </c:pt>
                <c:pt idx="33408">
                  <c:v>23004.0</c:v>
                </c:pt>
                <c:pt idx="33409">
                  <c:v>21599.0</c:v>
                </c:pt>
                <c:pt idx="33410">
                  <c:v>22818.0</c:v>
                </c:pt>
                <c:pt idx="33411">
                  <c:v>22320.0</c:v>
                </c:pt>
                <c:pt idx="33412">
                  <c:v>22908.0</c:v>
                </c:pt>
                <c:pt idx="33413">
                  <c:v>17023.0</c:v>
                </c:pt>
                <c:pt idx="33414">
                  <c:v>15632.0</c:v>
                </c:pt>
                <c:pt idx="33415">
                  <c:v>14255.0</c:v>
                </c:pt>
                <c:pt idx="33416">
                  <c:v>14060.0</c:v>
                </c:pt>
                <c:pt idx="33417">
                  <c:v>14444.0</c:v>
                </c:pt>
                <c:pt idx="33418">
                  <c:v>15783.0</c:v>
                </c:pt>
                <c:pt idx="33419">
                  <c:v>13488.0</c:v>
                </c:pt>
                <c:pt idx="33420">
                  <c:v>15452.0</c:v>
                </c:pt>
                <c:pt idx="33421">
                  <c:v>17640.0</c:v>
                </c:pt>
                <c:pt idx="33422">
                  <c:v>19885.0</c:v>
                </c:pt>
                <c:pt idx="33423">
                  <c:v>20842.0</c:v>
                </c:pt>
                <c:pt idx="33424">
                  <c:v>20417.0</c:v>
                </c:pt>
                <c:pt idx="33425">
                  <c:v>20252.0</c:v>
                </c:pt>
                <c:pt idx="33426">
                  <c:v>29257.0</c:v>
                </c:pt>
                <c:pt idx="33427">
                  <c:v>32027.0</c:v>
                </c:pt>
                <c:pt idx="33428">
                  <c:v>33772.0</c:v>
                </c:pt>
                <c:pt idx="33429">
                  <c:v>33828.0</c:v>
                </c:pt>
                <c:pt idx="33430">
                  <c:v>31348.0</c:v>
                </c:pt>
                <c:pt idx="33431">
                  <c:v>29073.0</c:v>
                </c:pt>
                <c:pt idx="33432">
                  <c:v>29121.0</c:v>
                </c:pt>
                <c:pt idx="33433">
                  <c:v>26529.0</c:v>
                </c:pt>
                <c:pt idx="33434">
                  <c:v>25570.0</c:v>
                </c:pt>
                <c:pt idx="33435">
                  <c:v>23610.0</c:v>
                </c:pt>
                <c:pt idx="33436">
                  <c:v>20994.0</c:v>
                </c:pt>
                <c:pt idx="33437">
                  <c:v>22130.0</c:v>
                </c:pt>
                <c:pt idx="33438">
                  <c:v>21896.0</c:v>
                </c:pt>
                <c:pt idx="33439">
                  <c:v>16331.0</c:v>
                </c:pt>
                <c:pt idx="33440">
                  <c:v>20236.0</c:v>
                </c:pt>
                <c:pt idx="33441">
                  <c:v>20033.0</c:v>
                </c:pt>
                <c:pt idx="33442">
                  <c:v>20592.0</c:v>
                </c:pt>
                <c:pt idx="33443">
                  <c:v>20080.0</c:v>
                </c:pt>
                <c:pt idx="33444">
                  <c:v>21352.0</c:v>
                </c:pt>
                <c:pt idx="33445">
                  <c:v>22530.0</c:v>
                </c:pt>
                <c:pt idx="33446">
                  <c:v>22346.0</c:v>
                </c:pt>
                <c:pt idx="33447">
                  <c:v>21436.0</c:v>
                </c:pt>
                <c:pt idx="33448">
                  <c:v>21108.0</c:v>
                </c:pt>
                <c:pt idx="33449">
                  <c:v>24223.0</c:v>
                </c:pt>
                <c:pt idx="33450">
                  <c:v>23422.0</c:v>
                </c:pt>
                <c:pt idx="33451">
                  <c:v>25189.0</c:v>
                </c:pt>
                <c:pt idx="33452">
                  <c:v>25925.0</c:v>
                </c:pt>
                <c:pt idx="33453">
                  <c:v>19305.0</c:v>
                </c:pt>
                <c:pt idx="33454">
                  <c:v>18552.0</c:v>
                </c:pt>
                <c:pt idx="33455">
                  <c:v>18657.0</c:v>
                </c:pt>
                <c:pt idx="33456">
                  <c:v>21308.0</c:v>
                </c:pt>
                <c:pt idx="33457">
                  <c:v>19356.0</c:v>
                </c:pt>
                <c:pt idx="33458">
                  <c:v>21658.0</c:v>
                </c:pt>
                <c:pt idx="33459">
                  <c:v>23062.0</c:v>
                </c:pt>
                <c:pt idx="33460">
                  <c:v>31227.0</c:v>
                </c:pt>
                <c:pt idx="33461">
                  <c:v>31091.0</c:v>
                </c:pt>
                <c:pt idx="33462">
                  <c:v>28327.0</c:v>
                </c:pt>
                <c:pt idx="33463">
                  <c:v>28576.0</c:v>
                </c:pt>
                <c:pt idx="33464">
                  <c:v>26403.0</c:v>
                </c:pt>
                <c:pt idx="33465">
                  <c:v>23762.0</c:v>
                </c:pt>
                <c:pt idx="33466">
                  <c:v>23846.0</c:v>
                </c:pt>
                <c:pt idx="33467">
                  <c:v>28711.0</c:v>
                </c:pt>
                <c:pt idx="33468">
                  <c:v>30759.0</c:v>
                </c:pt>
                <c:pt idx="33469">
                  <c:v>32999.0</c:v>
                </c:pt>
                <c:pt idx="33470">
                  <c:v>33199.0</c:v>
                </c:pt>
                <c:pt idx="33471">
                  <c:v>30654.0</c:v>
                </c:pt>
                <c:pt idx="33472">
                  <c:v>33426.0</c:v>
                </c:pt>
                <c:pt idx="33473">
                  <c:v>30646.0</c:v>
                </c:pt>
                <c:pt idx="33474">
                  <c:v>30520.0</c:v>
                </c:pt>
                <c:pt idx="33475">
                  <c:v>35283.0</c:v>
                </c:pt>
                <c:pt idx="33476">
                  <c:v>37012.0</c:v>
                </c:pt>
                <c:pt idx="33477">
                  <c:v>41429.0</c:v>
                </c:pt>
                <c:pt idx="33478">
                  <c:v>40067.0</c:v>
                </c:pt>
                <c:pt idx="33479">
                  <c:v>42200.0</c:v>
                </c:pt>
                <c:pt idx="33480">
                  <c:v>38115.0</c:v>
                </c:pt>
                <c:pt idx="33481">
                  <c:v>36982.0</c:v>
                </c:pt>
                <c:pt idx="33482">
                  <c:v>37442.0</c:v>
                </c:pt>
                <c:pt idx="33483">
                  <c:v>37110.0</c:v>
                </c:pt>
                <c:pt idx="33484">
                  <c:v>36114.0</c:v>
                </c:pt>
                <c:pt idx="33485">
                  <c:v>33242.0</c:v>
                </c:pt>
                <c:pt idx="33486">
                  <c:v>27422.0</c:v>
                </c:pt>
                <c:pt idx="33487">
                  <c:v>30447.0</c:v>
                </c:pt>
                <c:pt idx="33488">
                  <c:v>28453.0</c:v>
                </c:pt>
                <c:pt idx="33489">
                  <c:v>30388.0</c:v>
                </c:pt>
                <c:pt idx="33490">
                  <c:v>27304.0</c:v>
                </c:pt>
                <c:pt idx="33491">
                  <c:v>27120.0</c:v>
                </c:pt>
                <c:pt idx="33492">
                  <c:v>25760.0</c:v>
                </c:pt>
                <c:pt idx="33493">
                  <c:v>32211.0</c:v>
                </c:pt>
                <c:pt idx="33494">
                  <c:v>33767.0</c:v>
                </c:pt>
                <c:pt idx="33495">
                  <c:v>28387.0</c:v>
                </c:pt>
                <c:pt idx="33496">
                  <c:v>29383.0</c:v>
                </c:pt>
                <c:pt idx="33497">
                  <c:v>29543.0</c:v>
                </c:pt>
                <c:pt idx="33498">
                  <c:v>29390.0</c:v>
                </c:pt>
                <c:pt idx="33499">
                  <c:v>30001.0</c:v>
                </c:pt>
                <c:pt idx="33500">
                  <c:v>29921.0</c:v>
                </c:pt>
                <c:pt idx="33501">
                  <c:v>30736.0</c:v>
                </c:pt>
                <c:pt idx="33502">
                  <c:v>26480.0</c:v>
                </c:pt>
                <c:pt idx="33503">
                  <c:v>26324.0</c:v>
                </c:pt>
                <c:pt idx="33504">
                  <c:v>26555.0</c:v>
                </c:pt>
                <c:pt idx="33505">
                  <c:v>30317.0</c:v>
                </c:pt>
                <c:pt idx="33506">
                  <c:v>22585.0</c:v>
                </c:pt>
                <c:pt idx="33507">
                  <c:v>19253.0</c:v>
                </c:pt>
                <c:pt idx="33508">
                  <c:v>20425.0</c:v>
                </c:pt>
                <c:pt idx="33509">
                  <c:v>19381.0</c:v>
                </c:pt>
                <c:pt idx="33510">
                  <c:v>20112.0</c:v>
                </c:pt>
                <c:pt idx="33511">
                  <c:v>20341.0</c:v>
                </c:pt>
                <c:pt idx="33512">
                  <c:v>22178.0</c:v>
                </c:pt>
                <c:pt idx="33513">
                  <c:v>20503.0</c:v>
                </c:pt>
                <c:pt idx="33514">
                  <c:v>17735.0</c:v>
                </c:pt>
                <c:pt idx="33515">
                  <c:v>18327.0</c:v>
                </c:pt>
                <c:pt idx="33516">
                  <c:v>17203.0</c:v>
                </c:pt>
                <c:pt idx="33517">
                  <c:v>18378.0</c:v>
                </c:pt>
                <c:pt idx="33518">
                  <c:v>16888.0</c:v>
                </c:pt>
                <c:pt idx="33519">
                  <c:v>16537.0</c:v>
                </c:pt>
                <c:pt idx="33520">
                  <c:v>21061.0</c:v>
                </c:pt>
                <c:pt idx="33521">
                  <c:v>21704.0</c:v>
                </c:pt>
                <c:pt idx="33522">
                  <c:v>21820.0</c:v>
                </c:pt>
                <c:pt idx="33523">
                  <c:v>21244.0</c:v>
                </c:pt>
                <c:pt idx="33524">
                  <c:v>25768.0</c:v>
                </c:pt>
                <c:pt idx="33525">
                  <c:v>25708.0</c:v>
                </c:pt>
                <c:pt idx="33526">
                  <c:v>24727.0</c:v>
                </c:pt>
                <c:pt idx="33527">
                  <c:v>23794.0</c:v>
                </c:pt>
                <c:pt idx="33528">
                  <c:v>23059.0</c:v>
                </c:pt>
                <c:pt idx="33529">
                  <c:v>30195.0</c:v>
                </c:pt>
                <c:pt idx="33530">
                  <c:v>30400.0</c:v>
                </c:pt>
                <c:pt idx="33531">
                  <c:v>27991.0</c:v>
                </c:pt>
                <c:pt idx="33532">
                  <c:v>32755.0</c:v>
                </c:pt>
                <c:pt idx="33533">
                  <c:v>30519.0</c:v>
                </c:pt>
                <c:pt idx="33534">
                  <c:v>29047.0</c:v>
                </c:pt>
                <c:pt idx="33535">
                  <c:v>31991.0</c:v>
                </c:pt>
                <c:pt idx="33536">
                  <c:v>33288.0</c:v>
                </c:pt>
                <c:pt idx="33537">
                  <c:v>27585.0</c:v>
                </c:pt>
                <c:pt idx="33538">
                  <c:v>25605.0</c:v>
                </c:pt>
                <c:pt idx="33539">
                  <c:v>25613.0</c:v>
                </c:pt>
                <c:pt idx="33540">
                  <c:v>29853.0</c:v>
                </c:pt>
                <c:pt idx="33541">
                  <c:v>30072.0</c:v>
                </c:pt>
                <c:pt idx="33542">
                  <c:v>22688.0</c:v>
                </c:pt>
                <c:pt idx="33543">
                  <c:v>21493.0</c:v>
                </c:pt>
                <c:pt idx="33544">
                  <c:v>22228.0</c:v>
                </c:pt>
                <c:pt idx="33545">
                  <c:v>17739.0</c:v>
                </c:pt>
                <c:pt idx="33546">
                  <c:v>16072.0</c:v>
                </c:pt>
                <c:pt idx="33547">
                  <c:v>15693.0</c:v>
                </c:pt>
                <c:pt idx="33548">
                  <c:v>13605.0</c:v>
                </c:pt>
                <c:pt idx="33549">
                  <c:v>15117.0</c:v>
                </c:pt>
                <c:pt idx="33550">
                  <c:v>15245.0</c:v>
                </c:pt>
                <c:pt idx="33551">
                  <c:v>18502.0</c:v>
                </c:pt>
                <c:pt idx="33552">
                  <c:v>18075.0</c:v>
                </c:pt>
                <c:pt idx="33553">
                  <c:v>14116.0</c:v>
                </c:pt>
                <c:pt idx="33554">
                  <c:v>14971.0</c:v>
                </c:pt>
                <c:pt idx="33555">
                  <c:v>18227.0</c:v>
                </c:pt>
                <c:pt idx="33556">
                  <c:v>19035.0</c:v>
                </c:pt>
                <c:pt idx="33557">
                  <c:v>19640.0</c:v>
                </c:pt>
                <c:pt idx="33558">
                  <c:v>19665.0</c:v>
                </c:pt>
                <c:pt idx="33559">
                  <c:v>19367.0</c:v>
                </c:pt>
                <c:pt idx="33560">
                  <c:v>19518.0</c:v>
                </c:pt>
                <c:pt idx="33561">
                  <c:v>20090.0</c:v>
                </c:pt>
                <c:pt idx="33562">
                  <c:v>17806.0</c:v>
                </c:pt>
                <c:pt idx="33563">
                  <c:v>18889.0</c:v>
                </c:pt>
                <c:pt idx="33564">
                  <c:v>19961.0</c:v>
                </c:pt>
                <c:pt idx="33565">
                  <c:v>20808.0</c:v>
                </c:pt>
                <c:pt idx="33566">
                  <c:v>23904.0</c:v>
                </c:pt>
                <c:pt idx="33567">
                  <c:v>23184.0</c:v>
                </c:pt>
                <c:pt idx="33568">
                  <c:v>20897.0</c:v>
                </c:pt>
                <c:pt idx="33569">
                  <c:v>20540.0</c:v>
                </c:pt>
                <c:pt idx="33570">
                  <c:v>19425.0</c:v>
                </c:pt>
                <c:pt idx="33571">
                  <c:v>21785.0</c:v>
                </c:pt>
                <c:pt idx="33572">
                  <c:v>23358.0</c:v>
                </c:pt>
                <c:pt idx="33573">
                  <c:v>23160.0</c:v>
                </c:pt>
                <c:pt idx="33574">
                  <c:v>23724.0</c:v>
                </c:pt>
                <c:pt idx="33575">
                  <c:v>25564.0</c:v>
                </c:pt>
                <c:pt idx="33576">
                  <c:v>24196.0</c:v>
                </c:pt>
                <c:pt idx="33577">
                  <c:v>19956.0</c:v>
                </c:pt>
                <c:pt idx="33578">
                  <c:v>22219.0</c:v>
                </c:pt>
                <c:pt idx="33579">
                  <c:v>20134.0</c:v>
                </c:pt>
                <c:pt idx="33580">
                  <c:v>20987.0</c:v>
                </c:pt>
                <c:pt idx="33581">
                  <c:v>19978.0</c:v>
                </c:pt>
                <c:pt idx="33582">
                  <c:v>19631.0</c:v>
                </c:pt>
                <c:pt idx="33583">
                  <c:v>22831.0</c:v>
                </c:pt>
                <c:pt idx="33584">
                  <c:v>21608.0</c:v>
                </c:pt>
                <c:pt idx="33585">
                  <c:v>21004.0</c:v>
                </c:pt>
                <c:pt idx="33586">
                  <c:v>27468.0</c:v>
                </c:pt>
                <c:pt idx="33587">
                  <c:v>25651.0</c:v>
                </c:pt>
                <c:pt idx="33588">
                  <c:v>25675.0</c:v>
                </c:pt>
                <c:pt idx="33589">
                  <c:v>26040.0</c:v>
                </c:pt>
                <c:pt idx="33590">
                  <c:v>28810.0</c:v>
                </c:pt>
                <c:pt idx="33591">
                  <c:v>31095.0</c:v>
                </c:pt>
                <c:pt idx="33592">
                  <c:v>29707.0</c:v>
                </c:pt>
                <c:pt idx="33593">
                  <c:v>28444.0</c:v>
                </c:pt>
                <c:pt idx="33594">
                  <c:v>29783.0</c:v>
                </c:pt>
                <c:pt idx="33595">
                  <c:v>34394.0</c:v>
                </c:pt>
                <c:pt idx="33596">
                  <c:v>30836.0</c:v>
                </c:pt>
                <c:pt idx="33597">
                  <c:v>29986.0</c:v>
                </c:pt>
                <c:pt idx="33598">
                  <c:v>29081.0</c:v>
                </c:pt>
                <c:pt idx="33599">
                  <c:v>24327.0</c:v>
                </c:pt>
                <c:pt idx="33600">
                  <c:v>25392.0</c:v>
                </c:pt>
                <c:pt idx="33601">
                  <c:v>23949.0</c:v>
                </c:pt>
                <c:pt idx="33602">
                  <c:v>26219.0</c:v>
                </c:pt>
                <c:pt idx="33603">
                  <c:v>27847.0</c:v>
                </c:pt>
                <c:pt idx="33604">
                  <c:v>22699.0</c:v>
                </c:pt>
                <c:pt idx="33605">
                  <c:v>22769.0</c:v>
                </c:pt>
                <c:pt idx="33606">
                  <c:v>23769.0</c:v>
                </c:pt>
                <c:pt idx="33607">
                  <c:v>23463.0</c:v>
                </c:pt>
                <c:pt idx="33608">
                  <c:v>18438.0</c:v>
                </c:pt>
                <c:pt idx="33609">
                  <c:v>17766.0</c:v>
                </c:pt>
                <c:pt idx="33610">
                  <c:v>20214.0</c:v>
                </c:pt>
                <c:pt idx="33611">
                  <c:v>19862.0</c:v>
                </c:pt>
                <c:pt idx="33612">
                  <c:v>19190.0</c:v>
                </c:pt>
                <c:pt idx="33613">
                  <c:v>21169.0</c:v>
                </c:pt>
                <c:pt idx="33614">
                  <c:v>20196.0</c:v>
                </c:pt>
                <c:pt idx="33615">
                  <c:v>21896.0</c:v>
                </c:pt>
                <c:pt idx="33616">
                  <c:v>17661.0</c:v>
                </c:pt>
                <c:pt idx="33617">
                  <c:v>23742.0</c:v>
                </c:pt>
                <c:pt idx="33618">
                  <c:v>28253.0</c:v>
                </c:pt>
                <c:pt idx="33619">
                  <c:v>33384.0</c:v>
                </c:pt>
                <c:pt idx="33620">
                  <c:v>32128.0</c:v>
                </c:pt>
                <c:pt idx="33621">
                  <c:v>37041.0</c:v>
                </c:pt>
                <c:pt idx="33622">
                  <c:v>41271.0</c:v>
                </c:pt>
                <c:pt idx="33623">
                  <c:v>41391.0</c:v>
                </c:pt>
                <c:pt idx="33624">
                  <c:v>42480.0</c:v>
                </c:pt>
                <c:pt idx="33625">
                  <c:v>44802.0</c:v>
                </c:pt>
                <c:pt idx="33626">
                  <c:v>42087.0</c:v>
                </c:pt>
                <c:pt idx="33627">
                  <c:v>43015.0</c:v>
                </c:pt>
                <c:pt idx="33628">
                  <c:v>39320.0</c:v>
                </c:pt>
                <c:pt idx="33629">
                  <c:v>40700.0</c:v>
                </c:pt>
                <c:pt idx="33630">
                  <c:v>34323.0</c:v>
                </c:pt>
                <c:pt idx="33631">
                  <c:v>33522.0</c:v>
                </c:pt>
                <c:pt idx="33632">
                  <c:v>28414.0</c:v>
                </c:pt>
                <c:pt idx="33633">
                  <c:v>31477.0</c:v>
                </c:pt>
                <c:pt idx="33634">
                  <c:v>27288.0</c:v>
                </c:pt>
                <c:pt idx="33635">
                  <c:v>24903.0</c:v>
                </c:pt>
                <c:pt idx="33636">
                  <c:v>25785.0</c:v>
                </c:pt>
                <c:pt idx="33637">
                  <c:v>26941.0</c:v>
                </c:pt>
                <c:pt idx="33638">
                  <c:v>24624.0</c:v>
                </c:pt>
                <c:pt idx="33639">
                  <c:v>24628.0</c:v>
                </c:pt>
                <c:pt idx="33640">
                  <c:v>24187.0</c:v>
                </c:pt>
                <c:pt idx="33641">
                  <c:v>23488.0</c:v>
                </c:pt>
                <c:pt idx="33642">
                  <c:v>22695.0</c:v>
                </c:pt>
                <c:pt idx="33643">
                  <c:v>24839.0</c:v>
                </c:pt>
                <c:pt idx="33644">
                  <c:v>21255.0</c:v>
                </c:pt>
                <c:pt idx="33645">
                  <c:v>22187.0</c:v>
                </c:pt>
                <c:pt idx="33646">
                  <c:v>20914.0</c:v>
                </c:pt>
                <c:pt idx="33647">
                  <c:v>19868.0</c:v>
                </c:pt>
                <c:pt idx="33648">
                  <c:v>21228.0</c:v>
                </c:pt>
                <c:pt idx="33649">
                  <c:v>20388.0</c:v>
                </c:pt>
                <c:pt idx="33650">
                  <c:v>23636.0</c:v>
                </c:pt>
                <c:pt idx="33651">
                  <c:v>23304.0</c:v>
                </c:pt>
                <c:pt idx="33652">
                  <c:v>23288.0</c:v>
                </c:pt>
                <c:pt idx="33653">
                  <c:v>23222.0</c:v>
                </c:pt>
                <c:pt idx="33654">
                  <c:v>23421.0</c:v>
                </c:pt>
                <c:pt idx="33655">
                  <c:v>23127.0</c:v>
                </c:pt>
                <c:pt idx="33656">
                  <c:v>21351.0</c:v>
                </c:pt>
                <c:pt idx="33657">
                  <c:v>21620.0</c:v>
                </c:pt>
                <c:pt idx="33658">
                  <c:v>20336.0</c:v>
                </c:pt>
                <c:pt idx="33659">
                  <c:v>19282.0</c:v>
                </c:pt>
                <c:pt idx="33660">
                  <c:v>22925.0</c:v>
                </c:pt>
                <c:pt idx="33661">
                  <c:v>23000.0</c:v>
                </c:pt>
                <c:pt idx="33662">
                  <c:v>20595.0</c:v>
                </c:pt>
                <c:pt idx="33663">
                  <c:v>15078.0</c:v>
                </c:pt>
                <c:pt idx="33664">
                  <c:v>20537.0</c:v>
                </c:pt>
                <c:pt idx="33665">
                  <c:v>20712.0</c:v>
                </c:pt>
                <c:pt idx="33666">
                  <c:v>21675.0</c:v>
                </c:pt>
                <c:pt idx="33667">
                  <c:v>26446.0</c:v>
                </c:pt>
                <c:pt idx="33668">
                  <c:v>31126.0</c:v>
                </c:pt>
                <c:pt idx="33669">
                  <c:v>30898.0</c:v>
                </c:pt>
                <c:pt idx="33670">
                  <c:v>30534.0</c:v>
                </c:pt>
                <c:pt idx="33671">
                  <c:v>35794.0</c:v>
                </c:pt>
                <c:pt idx="33672">
                  <c:v>36770.0</c:v>
                </c:pt>
                <c:pt idx="33673">
                  <c:v>41534.0</c:v>
                </c:pt>
                <c:pt idx="33674">
                  <c:v>42924.0</c:v>
                </c:pt>
                <c:pt idx="33675">
                  <c:v>45224.0</c:v>
                </c:pt>
                <c:pt idx="33676">
                  <c:v>45024.0</c:v>
                </c:pt>
                <c:pt idx="33677">
                  <c:v>39373.0</c:v>
                </c:pt>
                <c:pt idx="33678">
                  <c:v>39055.0</c:v>
                </c:pt>
                <c:pt idx="33679">
                  <c:v>38259.0</c:v>
                </c:pt>
                <c:pt idx="33680">
                  <c:v>35647.0</c:v>
                </c:pt>
                <c:pt idx="33681">
                  <c:v>30481.0</c:v>
                </c:pt>
                <c:pt idx="33682">
                  <c:v>35581.0</c:v>
                </c:pt>
                <c:pt idx="33683">
                  <c:v>35973.0</c:v>
                </c:pt>
                <c:pt idx="33684">
                  <c:v>31362.0</c:v>
                </c:pt>
                <c:pt idx="33685">
                  <c:v>31209.0</c:v>
                </c:pt>
                <c:pt idx="33686">
                  <c:v>22881.0</c:v>
                </c:pt>
                <c:pt idx="33687">
                  <c:v>18563.0</c:v>
                </c:pt>
                <c:pt idx="33688">
                  <c:v>16491.0</c:v>
                </c:pt>
                <c:pt idx="33689">
                  <c:v>16584.0</c:v>
                </c:pt>
                <c:pt idx="33690">
                  <c:v>16241.0</c:v>
                </c:pt>
                <c:pt idx="33691">
                  <c:v>17828.0</c:v>
                </c:pt>
                <c:pt idx="33692">
                  <c:v>19872.0</c:v>
                </c:pt>
                <c:pt idx="33693">
                  <c:v>17757.0</c:v>
                </c:pt>
                <c:pt idx="33694">
                  <c:v>18411.0</c:v>
                </c:pt>
                <c:pt idx="33695">
                  <c:v>15159.0</c:v>
                </c:pt>
                <c:pt idx="33696">
                  <c:v>21755.0</c:v>
                </c:pt>
                <c:pt idx="33697">
                  <c:v>21262.0</c:v>
                </c:pt>
                <c:pt idx="33698">
                  <c:v>23306.0</c:v>
                </c:pt>
                <c:pt idx="33699">
                  <c:v>23635.0</c:v>
                </c:pt>
                <c:pt idx="33700">
                  <c:v>24036.0</c:v>
                </c:pt>
                <c:pt idx="33701">
                  <c:v>26613.0</c:v>
                </c:pt>
                <c:pt idx="33702">
                  <c:v>26426.0</c:v>
                </c:pt>
                <c:pt idx="33703">
                  <c:v>27204.0</c:v>
                </c:pt>
                <c:pt idx="33704">
                  <c:v>25737.0</c:v>
                </c:pt>
                <c:pt idx="33705">
                  <c:v>26821.0</c:v>
                </c:pt>
                <c:pt idx="33706">
                  <c:v>27517.0</c:v>
                </c:pt>
                <c:pt idx="33707">
                  <c:v>30047.0</c:v>
                </c:pt>
                <c:pt idx="33708">
                  <c:v>28100.0</c:v>
                </c:pt>
                <c:pt idx="33709">
                  <c:v>21601.0</c:v>
                </c:pt>
                <c:pt idx="33710">
                  <c:v>21824.0</c:v>
                </c:pt>
                <c:pt idx="33711">
                  <c:v>20503.0</c:v>
                </c:pt>
                <c:pt idx="33712">
                  <c:v>21906.0</c:v>
                </c:pt>
                <c:pt idx="33713">
                  <c:v>21258.0</c:v>
                </c:pt>
                <c:pt idx="33714">
                  <c:v>17954.0</c:v>
                </c:pt>
                <c:pt idx="33715">
                  <c:v>19517.0</c:v>
                </c:pt>
                <c:pt idx="33716">
                  <c:v>18509.0</c:v>
                </c:pt>
                <c:pt idx="33717">
                  <c:v>22100.0</c:v>
                </c:pt>
                <c:pt idx="33718">
                  <c:v>18352.0</c:v>
                </c:pt>
                <c:pt idx="33719">
                  <c:v>18735.0</c:v>
                </c:pt>
                <c:pt idx="33720">
                  <c:v>17013.0</c:v>
                </c:pt>
                <c:pt idx="33721">
                  <c:v>17916.0</c:v>
                </c:pt>
                <c:pt idx="33722">
                  <c:v>17630.0</c:v>
                </c:pt>
                <c:pt idx="33723">
                  <c:v>18466.0</c:v>
                </c:pt>
                <c:pt idx="33724">
                  <c:v>16855.0</c:v>
                </c:pt>
                <c:pt idx="33725">
                  <c:v>16115.0</c:v>
                </c:pt>
                <c:pt idx="33726">
                  <c:v>24074.0</c:v>
                </c:pt>
                <c:pt idx="33727">
                  <c:v>25956.0</c:v>
                </c:pt>
                <c:pt idx="33728">
                  <c:v>27459.0</c:v>
                </c:pt>
                <c:pt idx="33729">
                  <c:v>28499.0</c:v>
                </c:pt>
                <c:pt idx="33730">
                  <c:v>26228.0</c:v>
                </c:pt>
                <c:pt idx="33731">
                  <c:v>28268.0</c:v>
                </c:pt>
                <c:pt idx="33732">
                  <c:v>27397.0</c:v>
                </c:pt>
                <c:pt idx="33733">
                  <c:v>26668.0</c:v>
                </c:pt>
                <c:pt idx="33734">
                  <c:v>27685.0</c:v>
                </c:pt>
                <c:pt idx="33735">
                  <c:v>29253.0</c:v>
                </c:pt>
                <c:pt idx="33736">
                  <c:v>31202.0</c:v>
                </c:pt>
                <c:pt idx="33737">
                  <c:v>31475.0</c:v>
                </c:pt>
                <c:pt idx="33738">
                  <c:v>30294.0</c:v>
                </c:pt>
                <c:pt idx="33739">
                  <c:v>24135.0</c:v>
                </c:pt>
                <c:pt idx="33740">
                  <c:v>22141.0</c:v>
                </c:pt>
                <c:pt idx="33741">
                  <c:v>21266.0</c:v>
                </c:pt>
                <c:pt idx="33742">
                  <c:v>23435.0</c:v>
                </c:pt>
                <c:pt idx="33743">
                  <c:v>23485.0</c:v>
                </c:pt>
                <c:pt idx="33744">
                  <c:v>26082.0</c:v>
                </c:pt>
                <c:pt idx="33745">
                  <c:v>26665.0</c:v>
                </c:pt>
                <c:pt idx="33746">
                  <c:v>27273.0</c:v>
                </c:pt>
                <c:pt idx="33747">
                  <c:v>25619.0</c:v>
                </c:pt>
                <c:pt idx="33748">
                  <c:v>25456.0</c:v>
                </c:pt>
                <c:pt idx="33749">
                  <c:v>22205.0</c:v>
                </c:pt>
                <c:pt idx="33750">
                  <c:v>24492.0</c:v>
                </c:pt>
                <c:pt idx="33751">
                  <c:v>25104.0</c:v>
                </c:pt>
                <c:pt idx="33752">
                  <c:v>23683.0</c:v>
                </c:pt>
                <c:pt idx="33753">
                  <c:v>23453.0</c:v>
                </c:pt>
                <c:pt idx="33754">
                  <c:v>21173.0</c:v>
                </c:pt>
                <c:pt idx="33755">
                  <c:v>20093.0</c:v>
                </c:pt>
                <c:pt idx="33756">
                  <c:v>18998.0</c:v>
                </c:pt>
                <c:pt idx="33757">
                  <c:v>16598.0</c:v>
                </c:pt>
                <c:pt idx="33758">
                  <c:v>16115.0</c:v>
                </c:pt>
                <c:pt idx="33759">
                  <c:v>14582.0</c:v>
                </c:pt>
                <c:pt idx="33760">
                  <c:v>16986.0</c:v>
                </c:pt>
                <c:pt idx="33761">
                  <c:v>16038.0</c:v>
                </c:pt>
                <c:pt idx="33762">
                  <c:v>15973.0</c:v>
                </c:pt>
                <c:pt idx="33763">
                  <c:v>14805.0</c:v>
                </c:pt>
                <c:pt idx="33764">
                  <c:v>14805.0</c:v>
                </c:pt>
                <c:pt idx="33765">
                  <c:v>16161.0</c:v>
                </c:pt>
                <c:pt idx="33766">
                  <c:v>20122.0</c:v>
                </c:pt>
                <c:pt idx="33767">
                  <c:v>24435.0</c:v>
                </c:pt>
                <c:pt idx="33768">
                  <c:v>22863.0</c:v>
                </c:pt>
                <c:pt idx="33769">
                  <c:v>26956.0</c:v>
                </c:pt>
                <c:pt idx="33770">
                  <c:v>25279.0</c:v>
                </c:pt>
                <c:pt idx="33771">
                  <c:v>26115.0</c:v>
                </c:pt>
                <c:pt idx="33772">
                  <c:v>28564.0</c:v>
                </c:pt>
                <c:pt idx="33773">
                  <c:v>28288.0</c:v>
                </c:pt>
                <c:pt idx="33774">
                  <c:v>28531.0</c:v>
                </c:pt>
                <c:pt idx="33775">
                  <c:v>29652.0</c:v>
                </c:pt>
                <c:pt idx="33776">
                  <c:v>28192.0</c:v>
                </c:pt>
                <c:pt idx="33777">
                  <c:v>27685.0</c:v>
                </c:pt>
                <c:pt idx="33778">
                  <c:v>27045.0</c:v>
                </c:pt>
                <c:pt idx="33779">
                  <c:v>23548.0</c:v>
                </c:pt>
                <c:pt idx="33780">
                  <c:v>26710.0</c:v>
                </c:pt>
                <c:pt idx="33781">
                  <c:v>28942.0</c:v>
                </c:pt>
                <c:pt idx="33782">
                  <c:v>25590.0</c:v>
                </c:pt>
                <c:pt idx="33783">
                  <c:v>25986.0</c:v>
                </c:pt>
                <c:pt idx="33784">
                  <c:v>25541.0</c:v>
                </c:pt>
                <c:pt idx="33785">
                  <c:v>24628.0</c:v>
                </c:pt>
                <c:pt idx="33786">
                  <c:v>25866.0</c:v>
                </c:pt>
                <c:pt idx="33787">
                  <c:v>26830.0</c:v>
                </c:pt>
                <c:pt idx="33788">
                  <c:v>27545.0</c:v>
                </c:pt>
                <c:pt idx="33789">
                  <c:v>27430.0</c:v>
                </c:pt>
                <c:pt idx="33790">
                  <c:v>27771.0</c:v>
                </c:pt>
                <c:pt idx="33791">
                  <c:v>26811.0</c:v>
                </c:pt>
                <c:pt idx="33792">
                  <c:v>26524.0</c:v>
                </c:pt>
                <c:pt idx="33793">
                  <c:v>19500.0</c:v>
                </c:pt>
                <c:pt idx="33794">
                  <c:v>18768.0</c:v>
                </c:pt>
                <c:pt idx="33795">
                  <c:v>18259.0</c:v>
                </c:pt>
                <c:pt idx="33796">
                  <c:v>20835.0</c:v>
                </c:pt>
                <c:pt idx="33797">
                  <c:v>21035.0</c:v>
                </c:pt>
                <c:pt idx="33798">
                  <c:v>27387.0</c:v>
                </c:pt>
                <c:pt idx="33799">
                  <c:v>24003.0</c:v>
                </c:pt>
                <c:pt idx="33800">
                  <c:v>22512.0</c:v>
                </c:pt>
                <c:pt idx="33801">
                  <c:v>20963.0</c:v>
                </c:pt>
                <c:pt idx="33802">
                  <c:v>21110.0</c:v>
                </c:pt>
                <c:pt idx="33803">
                  <c:v>24696.0</c:v>
                </c:pt>
                <c:pt idx="33804">
                  <c:v>25054.0</c:v>
                </c:pt>
                <c:pt idx="33805">
                  <c:v>25917.0</c:v>
                </c:pt>
                <c:pt idx="33806">
                  <c:v>26134.0</c:v>
                </c:pt>
                <c:pt idx="33807">
                  <c:v>30914.0</c:v>
                </c:pt>
                <c:pt idx="33808">
                  <c:v>31447.0</c:v>
                </c:pt>
                <c:pt idx="33809">
                  <c:v>30043.0</c:v>
                </c:pt>
                <c:pt idx="33810">
                  <c:v>29608.0</c:v>
                </c:pt>
                <c:pt idx="33811">
                  <c:v>22744.0</c:v>
                </c:pt>
                <c:pt idx="33812">
                  <c:v>23824.0</c:v>
                </c:pt>
                <c:pt idx="33813">
                  <c:v>23236.0</c:v>
                </c:pt>
                <c:pt idx="33814">
                  <c:v>23629.0</c:v>
                </c:pt>
                <c:pt idx="33815">
                  <c:v>23992.0</c:v>
                </c:pt>
                <c:pt idx="33816">
                  <c:v>21777.0</c:v>
                </c:pt>
                <c:pt idx="33817">
                  <c:v>22145.0</c:v>
                </c:pt>
                <c:pt idx="33818">
                  <c:v>23101.0</c:v>
                </c:pt>
                <c:pt idx="33819">
                  <c:v>25556.0</c:v>
                </c:pt>
                <c:pt idx="33820">
                  <c:v>25631.0</c:v>
                </c:pt>
                <c:pt idx="33821">
                  <c:v>27774.0</c:v>
                </c:pt>
                <c:pt idx="33822">
                  <c:v>26734.0</c:v>
                </c:pt>
                <c:pt idx="33823">
                  <c:v>26289.0</c:v>
                </c:pt>
                <c:pt idx="33824">
                  <c:v>26015.0</c:v>
                </c:pt>
                <c:pt idx="33825">
                  <c:v>24602.0</c:v>
                </c:pt>
                <c:pt idx="33826">
                  <c:v>28345.0</c:v>
                </c:pt>
                <c:pt idx="33827">
                  <c:v>28676.0</c:v>
                </c:pt>
                <c:pt idx="33828">
                  <c:v>29201.0</c:v>
                </c:pt>
                <c:pt idx="33829">
                  <c:v>28792.0</c:v>
                </c:pt>
                <c:pt idx="33830">
                  <c:v>28015.0</c:v>
                </c:pt>
                <c:pt idx="33831">
                  <c:v>28744.0</c:v>
                </c:pt>
                <c:pt idx="33832">
                  <c:v>25900.0</c:v>
                </c:pt>
                <c:pt idx="33833">
                  <c:v>21341.0</c:v>
                </c:pt>
                <c:pt idx="33834">
                  <c:v>18254.0</c:v>
                </c:pt>
                <c:pt idx="33835">
                  <c:v>20246.0</c:v>
                </c:pt>
                <c:pt idx="33836">
                  <c:v>20608.0</c:v>
                </c:pt>
                <c:pt idx="33837">
                  <c:v>20048.0</c:v>
                </c:pt>
                <c:pt idx="33838">
                  <c:v>20252.0</c:v>
                </c:pt>
                <c:pt idx="33839">
                  <c:v>17552.0</c:v>
                </c:pt>
                <c:pt idx="33840">
                  <c:v>23269.0</c:v>
                </c:pt>
                <c:pt idx="33841">
                  <c:v>21834.0</c:v>
                </c:pt>
                <c:pt idx="33842">
                  <c:v>20727.0</c:v>
                </c:pt>
                <c:pt idx="33843">
                  <c:v>20811.0</c:v>
                </c:pt>
                <c:pt idx="33844">
                  <c:v>18204.0</c:v>
                </c:pt>
                <c:pt idx="33845">
                  <c:v>18180.0</c:v>
                </c:pt>
                <c:pt idx="33846">
                  <c:v>17312.0</c:v>
                </c:pt>
                <c:pt idx="33847">
                  <c:v>18083.0</c:v>
                </c:pt>
                <c:pt idx="33848">
                  <c:v>14658.0</c:v>
                </c:pt>
                <c:pt idx="33849">
                  <c:v>15698.0</c:v>
                </c:pt>
                <c:pt idx="33850">
                  <c:v>18385.0</c:v>
                </c:pt>
                <c:pt idx="33851">
                  <c:v>24013.0</c:v>
                </c:pt>
                <c:pt idx="33852">
                  <c:v>28013.0</c:v>
                </c:pt>
                <c:pt idx="33853">
                  <c:v>21710.0</c:v>
                </c:pt>
                <c:pt idx="33854">
                  <c:v>24429.0</c:v>
                </c:pt>
                <c:pt idx="33855">
                  <c:v>27076.0</c:v>
                </c:pt>
                <c:pt idx="33856">
                  <c:v>29668.0</c:v>
                </c:pt>
                <c:pt idx="33857">
                  <c:v>30235.0</c:v>
                </c:pt>
                <c:pt idx="33858">
                  <c:v>33583.0</c:v>
                </c:pt>
                <c:pt idx="33859">
                  <c:v>35368.0</c:v>
                </c:pt>
                <c:pt idx="33860">
                  <c:v>34485.0</c:v>
                </c:pt>
                <c:pt idx="33861">
                  <c:v>38174.0</c:v>
                </c:pt>
                <c:pt idx="33862">
                  <c:v>40472.0</c:v>
                </c:pt>
                <c:pt idx="33863">
                  <c:v>39417.0</c:v>
                </c:pt>
                <c:pt idx="33864">
                  <c:v>35541.0</c:v>
                </c:pt>
                <c:pt idx="33865">
                  <c:v>31415.0</c:v>
                </c:pt>
                <c:pt idx="33866">
                  <c:v>30737.0</c:v>
                </c:pt>
                <c:pt idx="33867">
                  <c:v>32253.0</c:v>
                </c:pt>
                <c:pt idx="33868">
                  <c:v>30537.0</c:v>
                </c:pt>
                <c:pt idx="33869">
                  <c:v>28105.0</c:v>
                </c:pt>
                <c:pt idx="33870">
                  <c:v>27762.0</c:v>
                </c:pt>
                <c:pt idx="33871">
                  <c:v>25298.0</c:v>
                </c:pt>
                <c:pt idx="33872">
                  <c:v>22325.0</c:v>
                </c:pt>
                <c:pt idx="33873">
                  <c:v>25685.0</c:v>
                </c:pt>
                <c:pt idx="33874">
                  <c:v>22400.0</c:v>
                </c:pt>
                <c:pt idx="33875">
                  <c:v>18560.0</c:v>
                </c:pt>
                <c:pt idx="33876">
                  <c:v>16607.0</c:v>
                </c:pt>
                <c:pt idx="33877">
                  <c:v>14664.0</c:v>
                </c:pt>
                <c:pt idx="33878">
                  <c:v>15390.0</c:v>
                </c:pt>
                <c:pt idx="33879">
                  <c:v>15268.0</c:v>
                </c:pt>
                <c:pt idx="33880">
                  <c:v>10699.0</c:v>
                </c:pt>
                <c:pt idx="33881">
                  <c:v>11524.0</c:v>
                </c:pt>
                <c:pt idx="33882">
                  <c:v>13988.0</c:v>
                </c:pt>
                <c:pt idx="33883">
                  <c:v>15395.0</c:v>
                </c:pt>
                <c:pt idx="33884">
                  <c:v>14265.0</c:v>
                </c:pt>
                <c:pt idx="33885">
                  <c:v>15929.0</c:v>
                </c:pt>
                <c:pt idx="33886">
                  <c:v>12036.0</c:v>
                </c:pt>
                <c:pt idx="33887">
                  <c:v>12782.0</c:v>
                </c:pt>
                <c:pt idx="33888">
                  <c:v>13722.0</c:v>
                </c:pt>
                <c:pt idx="33889">
                  <c:v>15494.0</c:v>
                </c:pt>
                <c:pt idx="33890">
                  <c:v>15590.0</c:v>
                </c:pt>
                <c:pt idx="33891">
                  <c:v>16455.0</c:v>
                </c:pt>
                <c:pt idx="33892">
                  <c:v>18690.0</c:v>
                </c:pt>
                <c:pt idx="33893">
                  <c:v>19055.0</c:v>
                </c:pt>
                <c:pt idx="33894">
                  <c:v>21695.0</c:v>
                </c:pt>
                <c:pt idx="33895">
                  <c:v>20620.0</c:v>
                </c:pt>
                <c:pt idx="33896">
                  <c:v>20795.0</c:v>
                </c:pt>
                <c:pt idx="33897">
                  <c:v>21466.0</c:v>
                </c:pt>
                <c:pt idx="33898">
                  <c:v>20310.0</c:v>
                </c:pt>
                <c:pt idx="33899">
                  <c:v>20619.0</c:v>
                </c:pt>
                <c:pt idx="33900">
                  <c:v>21037.0</c:v>
                </c:pt>
                <c:pt idx="33901">
                  <c:v>24018.0</c:v>
                </c:pt>
                <c:pt idx="33902">
                  <c:v>23049.0</c:v>
                </c:pt>
                <c:pt idx="33903">
                  <c:v>23412.0</c:v>
                </c:pt>
                <c:pt idx="33904">
                  <c:v>23475.0</c:v>
                </c:pt>
                <c:pt idx="33905">
                  <c:v>22374.0</c:v>
                </c:pt>
                <c:pt idx="33906">
                  <c:v>24550.0</c:v>
                </c:pt>
                <c:pt idx="33907">
                  <c:v>23066.0</c:v>
                </c:pt>
                <c:pt idx="33908">
                  <c:v>21602.0</c:v>
                </c:pt>
                <c:pt idx="33909">
                  <c:v>22027.0</c:v>
                </c:pt>
                <c:pt idx="33910">
                  <c:v>25423.0</c:v>
                </c:pt>
                <c:pt idx="33911">
                  <c:v>26415.0</c:v>
                </c:pt>
                <c:pt idx="33912">
                  <c:v>26969.0</c:v>
                </c:pt>
                <c:pt idx="33913">
                  <c:v>25526.0</c:v>
                </c:pt>
                <c:pt idx="33914">
                  <c:v>21722.0</c:v>
                </c:pt>
                <c:pt idx="33915">
                  <c:v>21195.0</c:v>
                </c:pt>
                <c:pt idx="33916">
                  <c:v>21899.0</c:v>
                </c:pt>
                <c:pt idx="33917">
                  <c:v>20293.0</c:v>
                </c:pt>
                <c:pt idx="33918">
                  <c:v>19750.0</c:v>
                </c:pt>
                <c:pt idx="33919">
                  <c:v>18713.0</c:v>
                </c:pt>
                <c:pt idx="33920">
                  <c:v>15522.0</c:v>
                </c:pt>
                <c:pt idx="33921">
                  <c:v>17181.0</c:v>
                </c:pt>
                <c:pt idx="33922">
                  <c:v>14917.0</c:v>
                </c:pt>
                <c:pt idx="33923">
                  <c:v>12989.0</c:v>
                </c:pt>
                <c:pt idx="33924">
                  <c:v>14021.0</c:v>
                </c:pt>
                <c:pt idx="33925">
                  <c:v>13242.0</c:v>
                </c:pt>
                <c:pt idx="33926">
                  <c:v>13342.0</c:v>
                </c:pt>
                <c:pt idx="33927">
                  <c:v>15287.0</c:v>
                </c:pt>
                <c:pt idx="33928">
                  <c:v>18994.0</c:v>
                </c:pt>
                <c:pt idx="33929">
                  <c:v>18069.0</c:v>
                </c:pt>
                <c:pt idx="33930">
                  <c:v>17775.0</c:v>
                </c:pt>
                <c:pt idx="33931">
                  <c:v>17691.0</c:v>
                </c:pt>
                <c:pt idx="33932">
                  <c:v>18848.0</c:v>
                </c:pt>
                <c:pt idx="33933">
                  <c:v>18911.0</c:v>
                </c:pt>
                <c:pt idx="33934">
                  <c:v>16884.0</c:v>
                </c:pt>
                <c:pt idx="33935">
                  <c:v>18992.0</c:v>
                </c:pt>
                <c:pt idx="33936">
                  <c:v>16895.0</c:v>
                </c:pt>
                <c:pt idx="33937">
                  <c:v>14574.0</c:v>
                </c:pt>
                <c:pt idx="33938">
                  <c:v>17669.0</c:v>
                </c:pt>
                <c:pt idx="33939">
                  <c:v>18221.0</c:v>
                </c:pt>
                <c:pt idx="33940">
                  <c:v>17629.0</c:v>
                </c:pt>
                <c:pt idx="33941">
                  <c:v>14703.0</c:v>
                </c:pt>
                <c:pt idx="33942">
                  <c:v>14815.0</c:v>
                </c:pt>
                <c:pt idx="33943">
                  <c:v>20149.0</c:v>
                </c:pt>
                <c:pt idx="33944">
                  <c:v>23898.0</c:v>
                </c:pt>
                <c:pt idx="33945">
                  <c:v>24099.0</c:v>
                </c:pt>
                <c:pt idx="33946">
                  <c:v>26788.0</c:v>
                </c:pt>
                <c:pt idx="33947">
                  <c:v>27548.0</c:v>
                </c:pt>
                <c:pt idx="33948">
                  <c:v>26903.0</c:v>
                </c:pt>
                <c:pt idx="33949">
                  <c:v>27805.0</c:v>
                </c:pt>
                <c:pt idx="33950">
                  <c:v>27870.0</c:v>
                </c:pt>
                <c:pt idx="33951">
                  <c:v>26035.0</c:v>
                </c:pt>
                <c:pt idx="33952">
                  <c:v>25723.0</c:v>
                </c:pt>
                <c:pt idx="33953">
                  <c:v>24283.0</c:v>
                </c:pt>
                <c:pt idx="33954">
                  <c:v>25165.0</c:v>
                </c:pt>
                <c:pt idx="33955">
                  <c:v>26050.0</c:v>
                </c:pt>
                <c:pt idx="33956">
                  <c:v>21877.0</c:v>
                </c:pt>
                <c:pt idx="33957">
                  <c:v>20656.0</c:v>
                </c:pt>
                <c:pt idx="33958">
                  <c:v>18731.0</c:v>
                </c:pt>
                <c:pt idx="33959">
                  <c:v>17834.0</c:v>
                </c:pt>
                <c:pt idx="33960">
                  <c:v>18330.0</c:v>
                </c:pt>
                <c:pt idx="33961">
                  <c:v>21298.0</c:v>
                </c:pt>
                <c:pt idx="33962">
                  <c:v>23208.0</c:v>
                </c:pt>
                <c:pt idx="33963">
                  <c:v>23152.0</c:v>
                </c:pt>
                <c:pt idx="33964">
                  <c:v>25941.0</c:v>
                </c:pt>
                <c:pt idx="33965">
                  <c:v>27380.0</c:v>
                </c:pt>
                <c:pt idx="33966">
                  <c:v>31919.0</c:v>
                </c:pt>
                <c:pt idx="33967">
                  <c:v>31212.0</c:v>
                </c:pt>
                <c:pt idx="33968">
                  <c:v>31867.0</c:v>
                </c:pt>
                <c:pt idx="33969">
                  <c:v>33515.0</c:v>
                </c:pt>
                <c:pt idx="33970">
                  <c:v>30302.0</c:v>
                </c:pt>
                <c:pt idx="33971">
                  <c:v>29782.0</c:v>
                </c:pt>
                <c:pt idx="33972">
                  <c:v>28214.0</c:v>
                </c:pt>
                <c:pt idx="33973">
                  <c:v>27641.0</c:v>
                </c:pt>
                <c:pt idx="33974">
                  <c:v>26681.0</c:v>
                </c:pt>
                <c:pt idx="33975">
                  <c:v>31026.0</c:v>
                </c:pt>
                <c:pt idx="33976">
                  <c:v>31075.0</c:v>
                </c:pt>
                <c:pt idx="33977">
                  <c:v>33978.0</c:v>
                </c:pt>
                <c:pt idx="33978">
                  <c:v>33280.0</c:v>
                </c:pt>
                <c:pt idx="33979">
                  <c:v>28709.0</c:v>
                </c:pt>
                <c:pt idx="33980">
                  <c:v>29625.0</c:v>
                </c:pt>
                <c:pt idx="33981">
                  <c:v>27855.0</c:v>
                </c:pt>
                <c:pt idx="33982">
                  <c:v>25563.0</c:v>
                </c:pt>
                <c:pt idx="33983">
                  <c:v>26788.0</c:v>
                </c:pt>
                <c:pt idx="33984">
                  <c:v>27415.0</c:v>
                </c:pt>
                <c:pt idx="33985">
                  <c:v>27138.0</c:v>
                </c:pt>
                <c:pt idx="33986">
                  <c:v>28503.0</c:v>
                </c:pt>
                <c:pt idx="33987">
                  <c:v>25736.0</c:v>
                </c:pt>
                <c:pt idx="33988">
                  <c:v>20545.0</c:v>
                </c:pt>
                <c:pt idx="33989">
                  <c:v>21908.0</c:v>
                </c:pt>
                <c:pt idx="33990">
                  <c:v>16156.0</c:v>
                </c:pt>
                <c:pt idx="33991">
                  <c:v>15195.0</c:v>
                </c:pt>
                <c:pt idx="33992">
                  <c:v>17699.0</c:v>
                </c:pt>
                <c:pt idx="33993">
                  <c:v>16391.0</c:v>
                </c:pt>
                <c:pt idx="33994">
                  <c:v>17258.0</c:v>
                </c:pt>
                <c:pt idx="33995">
                  <c:v>16027.0</c:v>
                </c:pt>
                <c:pt idx="33996">
                  <c:v>14695.0</c:v>
                </c:pt>
                <c:pt idx="33997">
                  <c:v>16585.0</c:v>
                </c:pt>
                <c:pt idx="33998">
                  <c:v>18610.0</c:v>
                </c:pt>
                <c:pt idx="33999">
                  <c:v>22473.0</c:v>
                </c:pt>
                <c:pt idx="34000">
                  <c:v>26893.0</c:v>
                </c:pt>
                <c:pt idx="34001">
                  <c:v>25584.0</c:v>
                </c:pt>
                <c:pt idx="34002">
                  <c:v>23595.0</c:v>
                </c:pt>
                <c:pt idx="34003">
                  <c:v>23114.0</c:v>
                </c:pt>
                <c:pt idx="34004">
                  <c:v>23771.0</c:v>
                </c:pt>
                <c:pt idx="34005">
                  <c:v>21121.0</c:v>
                </c:pt>
                <c:pt idx="34006">
                  <c:v>21378.0</c:v>
                </c:pt>
                <c:pt idx="34007">
                  <c:v>21546.0</c:v>
                </c:pt>
                <c:pt idx="34008">
                  <c:v>23809.0</c:v>
                </c:pt>
                <c:pt idx="34009">
                  <c:v>26190.0</c:v>
                </c:pt>
                <c:pt idx="34010">
                  <c:v>23621.0</c:v>
                </c:pt>
                <c:pt idx="34011">
                  <c:v>26316.0</c:v>
                </c:pt>
                <c:pt idx="34012">
                  <c:v>23935.0</c:v>
                </c:pt>
                <c:pt idx="34013">
                  <c:v>19759.0</c:v>
                </c:pt>
                <c:pt idx="34014">
                  <c:v>19795.0</c:v>
                </c:pt>
                <c:pt idx="34015">
                  <c:v>23045.0</c:v>
                </c:pt>
                <c:pt idx="34016">
                  <c:v>23301.0</c:v>
                </c:pt>
                <c:pt idx="34017">
                  <c:v>22459.0</c:v>
                </c:pt>
                <c:pt idx="34018">
                  <c:v>22484.0</c:v>
                </c:pt>
                <c:pt idx="34019">
                  <c:v>23535.0</c:v>
                </c:pt>
                <c:pt idx="34020">
                  <c:v>23468.0</c:v>
                </c:pt>
                <c:pt idx="34021">
                  <c:v>23231.0</c:v>
                </c:pt>
                <c:pt idx="34022">
                  <c:v>23490.0</c:v>
                </c:pt>
                <c:pt idx="34023">
                  <c:v>24390.0</c:v>
                </c:pt>
                <c:pt idx="34024">
                  <c:v>21735.0</c:v>
                </c:pt>
                <c:pt idx="34025">
                  <c:v>19933.0</c:v>
                </c:pt>
                <c:pt idx="34026">
                  <c:v>19284.0</c:v>
                </c:pt>
                <c:pt idx="34027">
                  <c:v>22763.0</c:v>
                </c:pt>
                <c:pt idx="34028">
                  <c:v>21145.0</c:v>
                </c:pt>
                <c:pt idx="34029">
                  <c:v>20110.0</c:v>
                </c:pt>
                <c:pt idx="34030">
                  <c:v>23315.0</c:v>
                </c:pt>
                <c:pt idx="34031">
                  <c:v>23567.0</c:v>
                </c:pt>
                <c:pt idx="34032">
                  <c:v>24115.0</c:v>
                </c:pt>
                <c:pt idx="34033">
                  <c:v>25739.0</c:v>
                </c:pt>
                <c:pt idx="34034">
                  <c:v>23968.0</c:v>
                </c:pt>
                <c:pt idx="34035">
                  <c:v>24333.0</c:v>
                </c:pt>
                <c:pt idx="34036">
                  <c:v>23709.0</c:v>
                </c:pt>
                <c:pt idx="34037">
                  <c:v>24721.0</c:v>
                </c:pt>
                <c:pt idx="34038">
                  <c:v>24588.0</c:v>
                </c:pt>
                <c:pt idx="34039">
                  <c:v>25865.0</c:v>
                </c:pt>
                <c:pt idx="34040">
                  <c:v>21857.0</c:v>
                </c:pt>
                <c:pt idx="34041">
                  <c:v>21446.0</c:v>
                </c:pt>
                <c:pt idx="34042">
                  <c:v>25762.0</c:v>
                </c:pt>
                <c:pt idx="34043">
                  <c:v>22674.0</c:v>
                </c:pt>
                <c:pt idx="34044">
                  <c:v>23826.0</c:v>
                </c:pt>
                <c:pt idx="34045">
                  <c:v>23163.0</c:v>
                </c:pt>
                <c:pt idx="34046">
                  <c:v>20601.0</c:v>
                </c:pt>
                <c:pt idx="34047">
                  <c:v>22865.0</c:v>
                </c:pt>
                <c:pt idx="34048">
                  <c:v>21696.0</c:v>
                </c:pt>
                <c:pt idx="34049">
                  <c:v>22384.0</c:v>
                </c:pt>
                <c:pt idx="34050">
                  <c:v>24087.0</c:v>
                </c:pt>
                <c:pt idx="34051">
                  <c:v>23247.0</c:v>
                </c:pt>
                <c:pt idx="34052">
                  <c:v>22432.0</c:v>
                </c:pt>
                <c:pt idx="34053">
                  <c:v>22829.0</c:v>
                </c:pt>
                <c:pt idx="34054">
                  <c:v>22610.0</c:v>
                </c:pt>
                <c:pt idx="34055">
                  <c:v>18534.0</c:v>
                </c:pt>
                <c:pt idx="34056">
                  <c:v>20331.0</c:v>
                </c:pt>
                <c:pt idx="34057">
                  <c:v>20488.0</c:v>
                </c:pt>
                <c:pt idx="34058">
                  <c:v>18488.0</c:v>
                </c:pt>
                <c:pt idx="34059">
                  <c:v>18293.0</c:v>
                </c:pt>
                <c:pt idx="34060">
                  <c:v>16249.0</c:v>
                </c:pt>
                <c:pt idx="34061">
                  <c:v>15489.0</c:v>
                </c:pt>
                <c:pt idx="34062">
                  <c:v>14382.0</c:v>
                </c:pt>
                <c:pt idx="34063">
                  <c:v>9560.0</c:v>
                </c:pt>
                <c:pt idx="34064">
                  <c:v>15059.0</c:v>
                </c:pt>
                <c:pt idx="34065">
                  <c:v>14555.0</c:v>
                </c:pt>
                <c:pt idx="34066">
                  <c:v>14011.0</c:v>
                </c:pt>
                <c:pt idx="34067">
                  <c:v>15931.0</c:v>
                </c:pt>
                <c:pt idx="34068">
                  <c:v>16927.0</c:v>
                </c:pt>
                <c:pt idx="34069">
                  <c:v>20151.0</c:v>
                </c:pt>
                <c:pt idx="34070">
                  <c:v>21030.0</c:v>
                </c:pt>
                <c:pt idx="34071">
                  <c:v>22737.0</c:v>
                </c:pt>
                <c:pt idx="34072">
                  <c:v>26017.0</c:v>
                </c:pt>
                <c:pt idx="34073">
                  <c:v>25977.0</c:v>
                </c:pt>
                <c:pt idx="34074">
                  <c:v>25084.0</c:v>
                </c:pt>
                <c:pt idx="34075">
                  <c:v>28195.0</c:v>
                </c:pt>
                <c:pt idx="34076">
                  <c:v>31738.0</c:v>
                </c:pt>
                <c:pt idx="34077">
                  <c:v>26694.0</c:v>
                </c:pt>
                <c:pt idx="34078">
                  <c:v>27606.0</c:v>
                </c:pt>
                <c:pt idx="34079">
                  <c:v>28474.0</c:v>
                </c:pt>
                <c:pt idx="34080">
                  <c:v>25877.0</c:v>
                </c:pt>
                <c:pt idx="34081">
                  <c:v>26102.0</c:v>
                </c:pt>
                <c:pt idx="34082">
                  <c:v>23349.0</c:v>
                </c:pt>
                <c:pt idx="34083">
                  <c:v>22709.0</c:v>
                </c:pt>
                <c:pt idx="34084">
                  <c:v>23692.0</c:v>
                </c:pt>
                <c:pt idx="34085">
                  <c:v>25284.0</c:v>
                </c:pt>
                <c:pt idx="34086">
                  <c:v>26592.0</c:v>
                </c:pt>
                <c:pt idx="34087">
                  <c:v>27200.0</c:v>
                </c:pt>
                <c:pt idx="34088">
                  <c:v>24116.0</c:v>
                </c:pt>
                <c:pt idx="34089">
                  <c:v>21604.0</c:v>
                </c:pt>
                <c:pt idx="34090">
                  <c:v>22378.0</c:v>
                </c:pt>
                <c:pt idx="34091">
                  <c:v>22777.0</c:v>
                </c:pt>
                <c:pt idx="34092">
                  <c:v>24961.0</c:v>
                </c:pt>
                <c:pt idx="34093">
                  <c:v>25014.0</c:v>
                </c:pt>
                <c:pt idx="34094">
                  <c:v>24749.0</c:v>
                </c:pt>
                <c:pt idx="34095">
                  <c:v>28121.0</c:v>
                </c:pt>
                <c:pt idx="34096">
                  <c:v>26369.0</c:v>
                </c:pt>
                <c:pt idx="34097">
                  <c:v>23966.0</c:v>
                </c:pt>
                <c:pt idx="34098">
                  <c:v>19105.0</c:v>
                </c:pt>
                <c:pt idx="34099">
                  <c:v>19793.0</c:v>
                </c:pt>
                <c:pt idx="34100">
                  <c:v>19247.0</c:v>
                </c:pt>
                <c:pt idx="34101">
                  <c:v>20267.0</c:v>
                </c:pt>
                <c:pt idx="34102">
                  <c:v>22879.0</c:v>
                </c:pt>
                <c:pt idx="34103">
                  <c:v>21705.0</c:v>
                </c:pt>
                <c:pt idx="34104">
                  <c:v>20970.0</c:v>
                </c:pt>
                <c:pt idx="34105">
                  <c:v>17862.0</c:v>
                </c:pt>
                <c:pt idx="34106">
                  <c:v>19605.0</c:v>
                </c:pt>
                <c:pt idx="34107">
                  <c:v>21236.0</c:v>
                </c:pt>
                <c:pt idx="34108">
                  <c:v>15449.0</c:v>
                </c:pt>
                <c:pt idx="34109">
                  <c:v>16061.0</c:v>
                </c:pt>
                <c:pt idx="34110">
                  <c:v>16164.0</c:v>
                </c:pt>
                <c:pt idx="34111">
                  <c:v>17670.0</c:v>
                </c:pt>
                <c:pt idx="34112">
                  <c:v>16247.0</c:v>
                </c:pt>
                <c:pt idx="34113">
                  <c:v>16487.0</c:v>
                </c:pt>
                <c:pt idx="34114">
                  <c:v>18443.0</c:v>
                </c:pt>
                <c:pt idx="34115">
                  <c:v>16307.0</c:v>
                </c:pt>
                <c:pt idx="34116">
                  <c:v>15697.0</c:v>
                </c:pt>
                <c:pt idx="34117">
                  <c:v>15056.0</c:v>
                </c:pt>
                <c:pt idx="34118">
                  <c:v>16989.0</c:v>
                </c:pt>
                <c:pt idx="34119">
                  <c:v>15222.0</c:v>
                </c:pt>
                <c:pt idx="34120">
                  <c:v>12635.0</c:v>
                </c:pt>
                <c:pt idx="34121">
                  <c:v>13186.0</c:v>
                </c:pt>
                <c:pt idx="34122">
                  <c:v>13114.0</c:v>
                </c:pt>
                <c:pt idx="34123">
                  <c:v>13383.0</c:v>
                </c:pt>
                <c:pt idx="34124">
                  <c:v>13326.0</c:v>
                </c:pt>
                <c:pt idx="34125">
                  <c:v>12708.0</c:v>
                </c:pt>
                <c:pt idx="34126">
                  <c:v>12774.0</c:v>
                </c:pt>
                <c:pt idx="34127">
                  <c:v>14203.0</c:v>
                </c:pt>
                <c:pt idx="34128">
                  <c:v>17599.0</c:v>
                </c:pt>
                <c:pt idx="34129">
                  <c:v>24286.0</c:v>
                </c:pt>
                <c:pt idx="34130">
                  <c:v>24525.0</c:v>
                </c:pt>
                <c:pt idx="34131">
                  <c:v>22888.0</c:v>
                </c:pt>
                <c:pt idx="34132">
                  <c:v>24291.0</c:v>
                </c:pt>
                <c:pt idx="34133">
                  <c:v>24992.0</c:v>
                </c:pt>
                <c:pt idx="34134">
                  <c:v>25804.0</c:v>
                </c:pt>
                <c:pt idx="34135">
                  <c:v>27440.0</c:v>
                </c:pt>
                <c:pt idx="34136">
                  <c:v>29877.0</c:v>
                </c:pt>
                <c:pt idx="34137">
                  <c:v>32390.0</c:v>
                </c:pt>
                <c:pt idx="34138">
                  <c:v>39392.0</c:v>
                </c:pt>
                <c:pt idx="34139">
                  <c:v>38912.0</c:v>
                </c:pt>
                <c:pt idx="34140">
                  <c:v>34630.0</c:v>
                </c:pt>
                <c:pt idx="34141">
                  <c:v>33762.0</c:v>
                </c:pt>
                <c:pt idx="34142">
                  <c:v>26798.0</c:v>
                </c:pt>
                <c:pt idx="34143">
                  <c:v>26678.0</c:v>
                </c:pt>
                <c:pt idx="34144">
                  <c:v>26853.0</c:v>
                </c:pt>
                <c:pt idx="34145">
                  <c:v>25642.0</c:v>
                </c:pt>
                <c:pt idx="34146">
                  <c:v>25161.0</c:v>
                </c:pt>
                <c:pt idx="34147">
                  <c:v>24292.0</c:v>
                </c:pt>
                <c:pt idx="34148">
                  <c:v>24448.0</c:v>
                </c:pt>
                <c:pt idx="34149">
                  <c:v>21343.0</c:v>
                </c:pt>
                <c:pt idx="34150">
                  <c:v>18159.0</c:v>
                </c:pt>
                <c:pt idx="34151">
                  <c:v>11209.0</c:v>
                </c:pt>
                <c:pt idx="34152">
                  <c:v>15438.0</c:v>
                </c:pt>
                <c:pt idx="34153">
                  <c:v>15224.0</c:v>
                </c:pt>
                <c:pt idx="34154">
                  <c:v>11573.0</c:v>
                </c:pt>
                <c:pt idx="34155">
                  <c:v>12861.0</c:v>
                </c:pt>
                <c:pt idx="34156">
                  <c:v>14031.0</c:v>
                </c:pt>
                <c:pt idx="34157">
                  <c:v>15356.0</c:v>
                </c:pt>
                <c:pt idx="34158">
                  <c:v>15023.0</c:v>
                </c:pt>
                <c:pt idx="34159">
                  <c:v>15050.0</c:v>
                </c:pt>
                <c:pt idx="34160">
                  <c:v>15351.0</c:v>
                </c:pt>
                <c:pt idx="34161">
                  <c:v>15714.0</c:v>
                </c:pt>
                <c:pt idx="34162">
                  <c:v>17453.0</c:v>
                </c:pt>
                <c:pt idx="34163">
                  <c:v>19351.0</c:v>
                </c:pt>
                <c:pt idx="34164">
                  <c:v>20436.0</c:v>
                </c:pt>
                <c:pt idx="34165">
                  <c:v>18920.0</c:v>
                </c:pt>
                <c:pt idx="34166">
                  <c:v>19898.0</c:v>
                </c:pt>
                <c:pt idx="34167">
                  <c:v>24474.0</c:v>
                </c:pt>
                <c:pt idx="34168">
                  <c:v>23538.0</c:v>
                </c:pt>
                <c:pt idx="34169">
                  <c:v>22098.0</c:v>
                </c:pt>
                <c:pt idx="34170">
                  <c:v>21363.0</c:v>
                </c:pt>
                <c:pt idx="34171">
                  <c:v>22536.0</c:v>
                </c:pt>
                <c:pt idx="34172">
                  <c:v>25133.0</c:v>
                </c:pt>
                <c:pt idx="34173">
                  <c:v>24424.0</c:v>
                </c:pt>
                <c:pt idx="34174">
                  <c:v>24733.0</c:v>
                </c:pt>
                <c:pt idx="34175">
                  <c:v>23030.0</c:v>
                </c:pt>
                <c:pt idx="34176">
                  <c:v>21071.0</c:v>
                </c:pt>
                <c:pt idx="34177">
                  <c:v>20075.0</c:v>
                </c:pt>
                <c:pt idx="34178">
                  <c:v>18927.0</c:v>
                </c:pt>
                <c:pt idx="34179">
                  <c:v>18373.0</c:v>
                </c:pt>
                <c:pt idx="34180">
                  <c:v>14880.0</c:v>
                </c:pt>
                <c:pt idx="34181">
                  <c:v>14621.0</c:v>
                </c:pt>
                <c:pt idx="34182">
                  <c:v>17423.0</c:v>
                </c:pt>
                <c:pt idx="34183">
                  <c:v>16434.0</c:v>
                </c:pt>
                <c:pt idx="34184">
                  <c:v>15972.0</c:v>
                </c:pt>
                <c:pt idx="34185">
                  <c:v>14949.0</c:v>
                </c:pt>
                <c:pt idx="34186">
                  <c:v>18111.0</c:v>
                </c:pt>
                <c:pt idx="34187">
                  <c:v>15630.0</c:v>
                </c:pt>
                <c:pt idx="34188">
                  <c:v>16590.0</c:v>
                </c:pt>
                <c:pt idx="34189">
                  <c:v>17098.0</c:v>
                </c:pt>
                <c:pt idx="34190">
                  <c:v>19519.0</c:v>
                </c:pt>
                <c:pt idx="34191">
                  <c:v>20030.0</c:v>
                </c:pt>
                <c:pt idx="34192">
                  <c:v>20753.0</c:v>
                </c:pt>
                <c:pt idx="34193">
                  <c:v>22628.0</c:v>
                </c:pt>
                <c:pt idx="34194">
                  <c:v>22754.0</c:v>
                </c:pt>
                <c:pt idx="34195">
                  <c:v>19938.0</c:v>
                </c:pt>
                <c:pt idx="34196">
                  <c:v>20402.0</c:v>
                </c:pt>
                <c:pt idx="34197">
                  <c:v>20720.0</c:v>
                </c:pt>
                <c:pt idx="34198">
                  <c:v>21352.0</c:v>
                </c:pt>
                <c:pt idx="34199">
                  <c:v>19414.0</c:v>
                </c:pt>
                <c:pt idx="34200">
                  <c:v>19299.0</c:v>
                </c:pt>
                <c:pt idx="34201">
                  <c:v>19272.0</c:v>
                </c:pt>
                <c:pt idx="34202">
                  <c:v>19476.0</c:v>
                </c:pt>
                <c:pt idx="34203">
                  <c:v>16710.0</c:v>
                </c:pt>
                <c:pt idx="34204">
                  <c:v>16496.0</c:v>
                </c:pt>
                <c:pt idx="34205">
                  <c:v>19943.0</c:v>
                </c:pt>
                <c:pt idx="34206">
                  <c:v>16833.0</c:v>
                </c:pt>
                <c:pt idx="34207">
                  <c:v>20326.0</c:v>
                </c:pt>
                <c:pt idx="34208">
                  <c:v>24870.0</c:v>
                </c:pt>
                <c:pt idx="34209">
                  <c:v>24390.0</c:v>
                </c:pt>
                <c:pt idx="34210">
                  <c:v>24692.0</c:v>
                </c:pt>
                <c:pt idx="34211">
                  <c:v>25974.0</c:v>
                </c:pt>
                <c:pt idx="34212">
                  <c:v>25635.0</c:v>
                </c:pt>
                <c:pt idx="34213">
                  <c:v>25354.0</c:v>
                </c:pt>
                <c:pt idx="34214">
                  <c:v>25858.0</c:v>
                </c:pt>
                <c:pt idx="34215">
                  <c:v>25837.0</c:v>
                </c:pt>
                <c:pt idx="34216">
                  <c:v>26179.0</c:v>
                </c:pt>
                <c:pt idx="34217">
                  <c:v>28973.0</c:v>
                </c:pt>
                <c:pt idx="34218">
                  <c:v>26706.0</c:v>
                </c:pt>
                <c:pt idx="34219">
                  <c:v>32361.0</c:v>
                </c:pt>
                <c:pt idx="34220">
                  <c:v>29761.0</c:v>
                </c:pt>
                <c:pt idx="34221">
                  <c:v>25686.0</c:v>
                </c:pt>
                <c:pt idx="34222">
                  <c:v>26313.0</c:v>
                </c:pt>
                <c:pt idx="34223">
                  <c:v>27110.0</c:v>
                </c:pt>
                <c:pt idx="34224">
                  <c:v>26150.0</c:v>
                </c:pt>
                <c:pt idx="34225">
                  <c:v>25725.0</c:v>
                </c:pt>
                <c:pt idx="34226">
                  <c:v>26822.0</c:v>
                </c:pt>
                <c:pt idx="34227">
                  <c:v>25118.0</c:v>
                </c:pt>
                <c:pt idx="34228">
                  <c:v>24719.0</c:v>
                </c:pt>
                <c:pt idx="34229">
                  <c:v>30031.0</c:v>
                </c:pt>
                <c:pt idx="34230">
                  <c:v>26029.0</c:v>
                </c:pt>
                <c:pt idx="34231">
                  <c:v>23446.0</c:v>
                </c:pt>
                <c:pt idx="34232">
                  <c:v>20386.0</c:v>
                </c:pt>
                <c:pt idx="34233">
                  <c:v>20106.0</c:v>
                </c:pt>
                <c:pt idx="34234">
                  <c:v>19521.0</c:v>
                </c:pt>
                <c:pt idx="34235">
                  <c:v>19714.0</c:v>
                </c:pt>
                <c:pt idx="34236">
                  <c:v>25118.0</c:v>
                </c:pt>
                <c:pt idx="34237">
                  <c:v>23951.0</c:v>
                </c:pt>
                <c:pt idx="34238">
                  <c:v>23983.0</c:v>
                </c:pt>
                <c:pt idx="34239">
                  <c:v>22975.0</c:v>
                </c:pt>
                <c:pt idx="34240">
                  <c:v>27255.0</c:v>
                </c:pt>
                <c:pt idx="34241">
                  <c:v>27183.0</c:v>
                </c:pt>
                <c:pt idx="34242">
                  <c:v>22287.0</c:v>
                </c:pt>
                <c:pt idx="34243">
                  <c:v>22801.0</c:v>
                </c:pt>
                <c:pt idx="34244">
                  <c:v>23969.0</c:v>
                </c:pt>
                <c:pt idx="34245">
                  <c:v>22524.0</c:v>
                </c:pt>
                <c:pt idx="34246">
                  <c:v>24131.0</c:v>
                </c:pt>
                <c:pt idx="34247">
                  <c:v>26359.0</c:v>
                </c:pt>
                <c:pt idx="34248">
                  <c:v>26984.0</c:v>
                </c:pt>
                <c:pt idx="34249">
                  <c:v>20448.0</c:v>
                </c:pt>
                <c:pt idx="34250">
                  <c:v>18672.0</c:v>
                </c:pt>
                <c:pt idx="34251">
                  <c:v>18966.0</c:v>
                </c:pt>
                <c:pt idx="34252">
                  <c:v>19054.0</c:v>
                </c:pt>
                <c:pt idx="34253">
                  <c:v>15470.0</c:v>
                </c:pt>
                <c:pt idx="34254">
                  <c:v>15791.0</c:v>
                </c:pt>
                <c:pt idx="34255">
                  <c:v>16047.0</c:v>
                </c:pt>
                <c:pt idx="34256">
                  <c:v>15068.0</c:v>
                </c:pt>
                <c:pt idx="34257">
                  <c:v>14654.0</c:v>
                </c:pt>
                <c:pt idx="34258">
                  <c:v>13474.0</c:v>
                </c:pt>
                <c:pt idx="34259">
                  <c:v>13747.0</c:v>
                </c:pt>
                <c:pt idx="34260">
                  <c:v>14089.0</c:v>
                </c:pt>
                <c:pt idx="34261">
                  <c:v>20640.0</c:v>
                </c:pt>
                <c:pt idx="34262">
                  <c:v>20003.0</c:v>
                </c:pt>
                <c:pt idx="34263">
                  <c:v>19822.0</c:v>
                </c:pt>
                <c:pt idx="34264">
                  <c:v>19710.0</c:v>
                </c:pt>
                <c:pt idx="34265">
                  <c:v>20526.0</c:v>
                </c:pt>
                <c:pt idx="34266">
                  <c:v>20349.0</c:v>
                </c:pt>
                <c:pt idx="34267">
                  <c:v>20000.0</c:v>
                </c:pt>
                <c:pt idx="34268">
                  <c:v>19223.0</c:v>
                </c:pt>
                <c:pt idx="34269">
                  <c:v>20346.0</c:v>
                </c:pt>
                <c:pt idx="34270">
                  <c:v>19795.0</c:v>
                </c:pt>
                <c:pt idx="34271">
                  <c:v>19996.0</c:v>
                </c:pt>
                <c:pt idx="34272">
                  <c:v>17497.0</c:v>
                </c:pt>
                <c:pt idx="34273">
                  <c:v>16329.0</c:v>
                </c:pt>
                <c:pt idx="34274">
                  <c:v>10365.0</c:v>
                </c:pt>
                <c:pt idx="34275">
                  <c:v>13291.0</c:v>
                </c:pt>
                <c:pt idx="34276">
                  <c:v>19535.0</c:v>
                </c:pt>
                <c:pt idx="34277">
                  <c:v>20425.0</c:v>
                </c:pt>
                <c:pt idx="34278">
                  <c:v>20434.0</c:v>
                </c:pt>
                <c:pt idx="34279">
                  <c:v>25678.0</c:v>
                </c:pt>
                <c:pt idx="34280">
                  <c:v>25298.0</c:v>
                </c:pt>
                <c:pt idx="34281">
                  <c:v>25090.0</c:v>
                </c:pt>
                <c:pt idx="34282">
                  <c:v>23890.0</c:v>
                </c:pt>
                <c:pt idx="34283">
                  <c:v>23817.0</c:v>
                </c:pt>
                <c:pt idx="34284">
                  <c:v>24638.0</c:v>
                </c:pt>
                <c:pt idx="34285">
                  <c:v>25445.0</c:v>
                </c:pt>
                <c:pt idx="34286">
                  <c:v>26861.0</c:v>
                </c:pt>
                <c:pt idx="34287">
                  <c:v>25154.0</c:v>
                </c:pt>
                <c:pt idx="34288">
                  <c:v>23498.0</c:v>
                </c:pt>
                <c:pt idx="34289">
                  <c:v>21107.0</c:v>
                </c:pt>
                <c:pt idx="34290">
                  <c:v>22120.0</c:v>
                </c:pt>
                <c:pt idx="34291">
                  <c:v>22368.0</c:v>
                </c:pt>
                <c:pt idx="34292">
                  <c:v>16699.0</c:v>
                </c:pt>
                <c:pt idx="34293">
                  <c:v>18459.0</c:v>
                </c:pt>
                <c:pt idx="34294">
                  <c:v>18743.0</c:v>
                </c:pt>
                <c:pt idx="34295">
                  <c:v>19255.0</c:v>
                </c:pt>
                <c:pt idx="34296">
                  <c:v>20200.0</c:v>
                </c:pt>
                <c:pt idx="34297">
                  <c:v>20783.0</c:v>
                </c:pt>
                <c:pt idx="34298">
                  <c:v>21035.0</c:v>
                </c:pt>
                <c:pt idx="34299">
                  <c:v>18302.0</c:v>
                </c:pt>
                <c:pt idx="34300">
                  <c:v>25717.0</c:v>
                </c:pt>
                <c:pt idx="34301">
                  <c:v>24216.0</c:v>
                </c:pt>
                <c:pt idx="34302">
                  <c:v>21032.0</c:v>
                </c:pt>
                <c:pt idx="34303">
                  <c:v>20204.0</c:v>
                </c:pt>
                <c:pt idx="34304">
                  <c:v>21103.0</c:v>
                </c:pt>
                <c:pt idx="34305">
                  <c:v>22220.0</c:v>
                </c:pt>
                <c:pt idx="34306">
                  <c:v>21183.0</c:v>
                </c:pt>
                <c:pt idx="34307">
                  <c:v>20868.0</c:v>
                </c:pt>
                <c:pt idx="34308">
                  <c:v>23680.0</c:v>
                </c:pt>
                <c:pt idx="34309">
                  <c:v>23197.0</c:v>
                </c:pt>
                <c:pt idx="34310">
                  <c:v>22702.0</c:v>
                </c:pt>
                <c:pt idx="34311">
                  <c:v>23785.0</c:v>
                </c:pt>
                <c:pt idx="34312">
                  <c:v>23944.0</c:v>
                </c:pt>
                <c:pt idx="34313">
                  <c:v>17737.0</c:v>
                </c:pt>
                <c:pt idx="34314">
                  <c:v>18358.0</c:v>
                </c:pt>
                <c:pt idx="34315">
                  <c:v>19933.0</c:v>
                </c:pt>
                <c:pt idx="34316">
                  <c:v>18353.0</c:v>
                </c:pt>
                <c:pt idx="34317">
                  <c:v>16076.0</c:v>
                </c:pt>
                <c:pt idx="34318">
                  <c:v>16385.0</c:v>
                </c:pt>
                <c:pt idx="34319">
                  <c:v>15134.0</c:v>
                </c:pt>
                <c:pt idx="34320">
                  <c:v>16549.0</c:v>
                </c:pt>
                <c:pt idx="34321">
                  <c:v>13078.0</c:v>
                </c:pt>
                <c:pt idx="34322">
                  <c:v>12918.0</c:v>
                </c:pt>
                <c:pt idx="34323">
                  <c:v>16878.0</c:v>
                </c:pt>
                <c:pt idx="34324">
                  <c:v>17320.0</c:v>
                </c:pt>
                <c:pt idx="34325">
                  <c:v>17416.0</c:v>
                </c:pt>
                <c:pt idx="34326">
                  <c:v>18455.0</c:v>
                </c:pt>
                <c:pt idx="34327">
                  <c:v>22170.0</c:v>
                </c:pt>
                <c:pt idx="34328">
                  <c:v>21755.0</c:v>
                </c:pt>
                <c:pt idx="34329">
                  <c:v>25086.0</c:v>
                </c:pt>
                <c:pt idx="34330">
                  <c:v>25127.0</c:v>
                </c:pt>
                <c:pt idx="34331">
                  <c:v>25159.0</c:v>
                </c:pt>
                <c:pt idx="34332">
                  <c:v>27454.0</c:v>
                </c:pt>
                <c:pt idx="34333">
                  <c:v>26430.0</c:v>
                </c:pt>
                <c:pt idx="34334">
                  <c:v>27162.0</c:v>
                </c:pt>
                <c:pt idx="34335">
                  <c:v>29965.0</c:v>
                </c:pt>
                <c:pt idx="34336">
                  <c:v>31503.0</c:v>
                </c:pt>
                <c:pt idx="34337">
                  <c:v>29717.0</c:v>
                </c:pt>
                <c:pt idx="34338">
                  <c:v>29429.0</c:v>
                </c:pt>
                <c:pt idx="34339">
                  <c:v>31789.0</c:v>
                </c:pt>
                <c:pt idx="34340">
                  <c:v>27877.0</c:v>
                </c:pt>
                <c:pt idx="34341">
                  <c:v>26932.0</c:v>
                </c:pt>
                <c:pt idx="34342">
                  <c:v>23981.0</c:v>
                </c:pt>
                <c:pt idx="34343">
                  <c:v>25468.0</c:v>
                </c:pt>
                <c:pt idx="34344">
                  <c:v>29171.0</c:v>
                </c:pt>
                <c:pt idx="34345">
                  <c:v>30725.0</c:v>
                </c:pt>
                <c:pt idx="34346">
                  <c:v>30541.0</c:v>
                </c:pt>
                <c:pt idx="34347">
                  <c:v>33624.0</c:v>
                </c:pt>
                <c:pt idx="34348">
                  <c:v>30576.0</c:v>
                </c:pt>
                <c:pt idx="34349">
                  <c:v>27510.0</c:v>
                </c:pt>
                <c:pt idx="34350">
                  <c:v>28779.0</c:v>
                </c:pt>
                <c:pt idx="34351">
                  <c:v>36352.0</c:v>
                </c:pt>
                <c:pt idx="34352">
                  <c:v>32617.0</c:v>
                </c:pt>
                <c:pt idx="34353">
                  <c:v>33121.0</c:v>
                </c:pt>
                <c:pt idx="34354">
                  <c:v>33146.0</c:v>
                </c:pt>
                <c:pt idx="34355">
                  <c:v>32663.0</c:v>
                </c:pt>
                <c:pt idx="34356">
                  <c:v>31531.0</c:v>
                </c:pt>
                <c:pt idx="34357">
                  <c:v>30199.0</c:v>
                </c:pt>
                <c:pt idx="34358">
                  <c:v>27718.0</c:v>
                </c:pt>
                <c:pt idx="34359">
                  <c:v>30073.0</c:v>
                </c:pt>
                <c:pt idx="34360">
                  <c:v>28290.0</c:v>
                </c:pt>
                <c:pt idx="34361">
                  <c:v>29047.0</c:v>
                </c:pt>
                <c:pt idx="34362">
                  <c:v>27119.0</c:v>
                </c:pt>
                <c:pt idx="34363">
                  <c:v>26103.0</c:v>
                </c:pt>
                <c:pt idx="34364">
                  <c:v>20211.0</c:v>
                </c:pt>
                <c:pt idx="34365">
                  <c:v>21523.0</c:v>
                </c:pt>
                <c:pt idx="34366">
                  <c:v>21459.0</c:v>
                </c:pt>
                <c:pt idx="34367">
                  <c:v>21363.0</c:v>
                </c:pt>
                <c:pt idx="34368">
                  <c:v>23307.0</c:v>
                </c:pt>
                <c:pt idx="34369">
                  <c:v>23505.0</c:v>
                </c:pt>
                <c:pt idx="34370">
                  <c:v>20892.0</c:v>
                </c:pt>
                <c:pt idx="34371">
                  <c:v>21197.0</c:v>
                </c:pt>
                <c:pt idx="34372">
                  <c:v>28466.0</c:v>
                </c:pt>
                <c:pt idx="34373">
                  <c:v>26949.0</c:v>
                </c:pt>
                <c:pt idx="34374">
                  <c:v>28119.0</c:v>
                </c:pt>
                <c:pt idx="34375">
                  <c:v>28482.0</c:v>
                </c:pt>
                <c:pt idx="34376">
                  <c:v>27495.0</c:v>
                </c:pt>
                <c:pt idx="34377">
                  <c:v>27927.0</c:v>
                </c:pt>
                <c:pt idx="34378">
                  <c:v>28265.0</c:v>
                </c:pt>
                <c:pt idx="34379">
                  <c:v>27872.0</c:v>
                </c:pt>
                <c:pt idx="34380">
                  <c:v>28683.0</c:v>
                </c:pt>
                <c:pt idx="34381">
                  <c:v>30163.0</c:v>
                </c:pt>
                <c:pt idx="34382">
                  <c:v>30446.0</c:v>
                </c:pt>
                <c:pt idx="34383">
                  <c:v>34247.0</c:v>
                </c:pt>
                <c:pt idx="34384">
                  <c:v>33969.0</c:v>
                </c:pt>
                <c:pt idx="34385">
                  <c:v>28338.0</c:v>
                </c:pt>
                <c:pt idx="34386">
                  <c:v>28344.0</c:v>
                </c:pt>
                <c:pt idx="34387">
                  <c:v>31125.0</c:v>
                </c:pt>
                <c:pt idx="34388">
                  <c:v>30525.0</c:v>
                </c:pt>
                <c:pt idx="34389">
                  <c:v>30555.0</c:v>
                </c:pt>
                <c:pt idx="34390">
                  <c:v>31280.0</c:v>
                </c:pt>
                <c:pt idx="34391">
                  <c:v>29905.0</c:v>
                </c:pt>
                <c:pt idx="34392">
                  <c:v>33358.0</c:v>
                </c:pt>
                <c:pt idx="34393">
                  <c:v>32403.0</c:v>
                </c:pt>
                <c:pt idx="34394">
                  <c:v>29163.0</c:v>
                </c:pt>
                <c:pt idx="34395">
                  <c:v>28488.0</c:v>
                </c:pt>
                <c:pt idx="34396">
                  <c:v>25297.0</c:v>
                </c:pt>
                <c:pt idx="34397">
                  <c:v>25102.0</c:v>
                </c:pt>
                <c:pt idx="34398">
                  <c:v>21133.0</c:v>
                </c:pt>
                <c:pt idx="34399">
                  <c:v>20707.0</c:v>
                </c:pt>
                <c:pt idx="34400">
                  <c:v>16891.0</c:v>
                </c:pt>
                <c:pt idx="34401">
                  <c:v>15511.0</c:v>
                </c:pt>
                <c:pt idx="34402">
                  <c:v>17783.0</c:v>
                </c:pt>
                <c:pt idx="34403">
                  <c:v>15703.0</c:v>
                </c:pt>
                <c:pt idx="34404">
                  <c:v>21479.0</c:v>
                </c:pt>
                <c:pt idx="34405">
                  <c:v>19491.0</c:v>
                </c:pt>
                <c:pt idx="34406">
                  <c:v>18851.0</c:v>
                </c:pt>
                <c:pt idx="34407">
                  <c:v>21403.0</c:v>
                </c:pt>
                <c:pt idx="34408">
                  <c:v>22366.0</c:v>
                </c:pt>
                <c:pt idx="34409">
                  <c:v>23065.0</c:v>
                </c:pt>
                <c:pt idx="34410">
                  <c:v>23209.0</c:v>
                </c:pt>
                <c:pt idx="34411">
                  <c:v>25540.0</c:v>
                </c:pt>
                <c:pt idx="34412">
                  <c:v>26149.0</c:v>
                </c:pt>
                <c:pt idx="34413">
                  <c:v>26761.0</c:v>
                </c:pt>
                <c:pt idx="34414">
                  <c:v>31689.0</c:v>
                </c:pt>
                <c:pt idx="34415">
                  <c:v>29371.0</c:v>
                </c:pt>
                <c:pt idx="34416">
                  <c:v>29561.0</c:v>
                </c:pt>
                <c:pt idx="34417">
                  <c:v>22661.0</c:v>
                </c:pt>
                <c:pt idx="34418">
                  <c:v>21026.0</c:v>
                </c:pt>
                <c:pt idx="34419">
                  <c:v>22141.0</c:v>
                </c:pt>
                <c:pt idx="34420">
                  <c:v>20117.0</c:v>
                </c:pt>
                <c:pt idx="34421">
                  <c:v>19325.0</c:v>
                </c:pt>
                <c:pt idx="34422">
                  <c:v>18034.0</c:v>
                </c:pt>
                <c:pt idx="34423">
                  <c:v>19749.0</c:v>
                </c:pt>
                <c:pt idx="34424">
                  <c:v>21314.0</c:v>
                </c:pt>
                <c:pt idx="34425">
                  <c:v>21065.0</c:v>
                </c:pt>
                <c:pt idx="34426">
                  <c:v>20381.0</c:v>
                </c:pt>
                <c:pt idx="34427">
                  <c:v>17009.0</c:v>
                </c:pt>
                <c:pt idx="34428">
                  <c:v>18476.0</c:v>
                </c:pt>
                <c:pt idx="34429">
                  <c:v>18501.0</c:v>
                </c:pt>
                <c:pt idx="34430">
                  <c:v>21301.0</c:v>
                </c:pt>
                <c:pt idx="34431">
                  <c:v>21821.0</c:v>
                </c:pt>
                <c:pt idx="34432">
                  <c:v>20686.0</c:v>
                </c:pt>
                <c:pt idx="34433">
                  <c:v>22057.0</c:v>
                </c:pt>
                <c:pt idx="34434">
                  <c:v>26102.0</c:v>
                </c:pt>
                <c:pt idx="34435">
                  <c:v>25785.0</c:v>
                </c:pt>
                <c:pt idx="34436">
                  <c:v>24925.0</c:v>
                </c:pt>
                <c:pt idx="34437">
                  <c:v>21904.0</c:v>
                </c:pt>
                <c:pt idx="34438">
                  <c:v>22250.0</c:v>
                </c:pt>
                <c:pt idx="34439">
                  <c:v>21433.0</c:v>
                </c:pt>
                <c:pt idx="34440">
                  <c:v>19813.0</c:v>
                </c:pt>
                <c:pt idx="34441">
                  <c:v>22617.0</c:v>
                </c:pt>
                <c:pt idx="34442">
                  <c:v>22281.0</c:v>
                </c:pt>
                <c:pt idx="34443">
                  <c:v>25917.0</c:v>
                </c:pt>
                <c:pt idx="34444">
                  <c:v>26447.0</c:v>
                </c:pt>
                <c:pt idx="34445">
                  <c:v>26547.0</c:v>
                </c:pt>
                <c:pt idx="34446">
                  <c:v>25488.0</c:v>
                </c:pt>
                <c:pt idx="34447">
                  <c:v>23303.0</c:v>
                </c:pt>
                <c:pt idx="34448">
                  <c:v>23602.0</c:v>
                </c:pt>
                <c:pt idx="34449">
                  <c:v>26634.0</c:v>
                </c:pt>
                <c:pt idx="34450">
                  <c:v>25903.0</c:v>
                </c:pt>
                <c:pt idx="34451">
                  <c:v>31679.0</c:v>
                </c:pt>
                <c:pt idx="34452">
                  <c:v>35241.0</c:v>
                </c:pt>
                <c:pt idx="34453">
                  <c:v>37356.0</c:v>
                </c:pt>
                <c:pt idx="34454">
                  <c:v>36916.0</c:v>
                </c:pt>
                <c:pt idx="34455">
                  <c:v>39187.0</c:v>
                </c:pt>
                <c:pt idx="34456">
                  <c:v>38546.0</c:v>
                </c:pt>
                <c:pt idx="34457">
                  <c:v>39080.0</c:v>
                </c:pt>
                <c:pt idx="34458">
                  <c:v>39196.0</c:v>
                </c:pt>
                <c:pt idx="34459">
                  <c:v>38562.0</c:v>
                </c:pt>
                <c:pt idx="34460">
                  <c:v>38694.0</c:v>
                </c:pt>
                <c:pt idx="34461">
                  <c:v>38523.0</c:v>
                </c:pt>
                <c:pt idx="34462">
                  <c:v>36408.0</c:v>
                </c:pt>
                <c:pt idx="34463">
                  <c:v>41324.0</c:v>
                </c:pt>
                <c:pt idx="34464">
                  <c:v>40127.0</c:v>
                </c:pt>
                <c:pt idx="34465">
                  <c:v>37445.0</c:v>
                </c:pt>
                <c:pt idx="34466">
                  <c:v>39803.0</c:v>
                </c:pt>
                <c:pt idx="34467">
                  <c:v>38082.0</c:v>
                </c:pt>
                <c:pt idx="34468">
                  <c:v>35442.0</c:v>
                </c:pt>
                <c:pt idx="34469">
                  <c:v>30319.0</c:v>
                </c:pt>
                <c:pt idx="34470">
                  <c:v>29615.0</c:v>
                </c:pt>
                <c:pt idx="34471">
                  <c:v>33824.0</c:v>
                </c:pt>
                <c:pt idx="34472">
                  <c:v>35765.0</c:v>
                </c:pt>
                <c:pt idx="34473">
                  <c:v>34137.0</c:v>
                </c:pt>
                <c:pt idx="34474">
                  <c:v>33261.0</c:v>
                </c:pt>
                <c:pt idx="34475">
                  <c:v>30853.0</c:v>
                </c:pt>
                <c:pt idx="34476">
                  <c:v>29938.0</c:v>
                </c:pt>
                <c:pt idx="34477">
                  <c:v>28858.0</c:v>
                </c:pt>
                <c:pt idx="34478">
                  <c:v>30331.0</c:v>
                </c:pt>
                <c:pt idx="34479">
                  <c:v>26497.0</c:v>
                </c:pt>
                <c:pt idx="34480">
                  <c:v>24763.0</c:v>
                </c:pt>
                <c:pt idx="34481">
                  <c:v>24640.0</c:v>
                </c:pt>
                <c:pt idx="34482">
                  <c:v>24425.0</c:v>
                </c:pt>
                <c:pt idx="34483">
                  <c:v>23129.0</c:v>
                </c:pt>
                <c:pt idx="34484">
                  <c:v>21672.0</c:v>
                </c:pt>
                <c:pt idx="34485">
                  <c:v>22572.0</c:v>
                </c:pt>
                <c:pt idx="34486">
                  <c:v>25133.0</c:v>
                </c:pt>
                <c:pt idx="34487">
                  <c:v>26076.0</c:v>
                </c:pt>
                <c:pt idx="34488">
                  <c:v>29673.0</c:v>
                </c:pt>
                <c:pt idx="34489">
                  <c:v>25603.0</c:v>
                </c:pt>
                <c:pt idx="34490">
                  <c:v>29583.0</c:v>
                </c:pt>
                <c:pt idx="34491">
                  <c:v>28686.0</c:v>
                </c:pt>
                <c:pt idx="34492">
                  <c:v>30687.0</c:v>
                </c:pt>
                <c:pt idx="34493">
                  <c:v>32967.0</c:v>
                </c:pt>
                <c:pt idx="34494">
                  <c:v>33779.0</c:v>
                </c:pt>
                <c:pt idx="34495">
                  <c:v>33086.0</c:v>
                </c:pt>
                <c:pt idx="34496">
                  <c:v>33057.0</c:v>
                </c:pt>
                <c:pt idx="34497">
                  <c:v>34501.0</c:v>
                </c:pt>
                <c:pt idx="34498">
                  <c:v>33190.0</c:v>
                </c:pt>
                <c:pt idx="34499">
                  <c:v>30454.0</c:v>
                </c:pt>
                <c:pt idx="34500">
                  <c:v>33280.0</c:v>
                </c:pt>
                <c:pt idx="34501">
                  <c:v>29632.0</c:v>
                </c:pt>
                <c:pt idx="34502">
                  <c:v>29985.0</c:v>
                </c:pt>
                <c:pt idx="34503">
                  <c:v>22461.0</c:v>
                </c:pt>
                <c:pt idx="34504">
                  <c:v>21157.0</c:v>
                </c:pt>
                <c:pt idx="34505">
                  <c:v>20369.0</c:v>
                </c:pt>
                <c:pt idx="34506">
                  <c:v>19904.0</c:v>
                </c:pt>
                <c:pt idx="34507">
                  <c:v>22601.0</c:v>
                </c:pt>
                <c:pt idx="34508">
                  <c:v>25669.0</c:v>
                </c:pt>
                <c:pt idx="34509">
                  <c:v>26624.0</c:v>
                </c:pt>
                <c:pt idx="34510">
                  <c:v>22309.0</c:v>
                </c:pt>
                <c:pt idx="34511">
                  <c:v>23128.0</c:v>
                </c:pt>
                <c:pt idx="34512">
                  <c:v>24752.0</c:v>
                </c:pt>
                <c:pt idx="34513">
                  <c:v>20891.0</c:v>
                </c:pt>
                <c:pt idx="34514">
                  <c:v>22145.0</c:v>
                </c:pt>
                <c:pt idx="34515">
                  <c:v>21684.0</c:v>
                </c:pt>
                <c:pt idx="34516">
                  <c:v>21401.0</c:v>
                </c:pt>
                <c:pt idx="34517">
                  <c:v>22926.0</c:v>
                </c:pt>
                <c:pt idx="34518">
                  <c:v>21531.0</c:v>
                </c:pt>
                <c:pt idx="34519">
                  <c:v>19623.0</c:v>
                </c:pt>
                <c:pt idx="34520">
                  <c:v>15935.0</c:v>
                </c:pt>
                <c:pt idx="34521">
                  <c:v>13152.0</c:v>
                </c:pt>
                <c:pt idx="34522">
                  <c:v>14397.0</c:v>
                </c:pt>
                <c:pt idx="34523">
                  <c:v>15285.0</c:v>
                </c:pt>
                <c:pt idx="34524">
                  <c:v>13089.0</c:v>
                </c:pt>
                <c:pt idx="34525">
                  <c:v>11511.0</c:v>
                </c:pt>
                <c:pt idx="34526">
                  <c:v>11511.0</c:v>
                </c:pt>
                <c:pt idx="34527">
                  <c:v>11833.0</c:v>
                </c:pt>
                <c:pt idx="34528">
                  <c:v>13450.0</c:v>
                </c:pt>
                <c:pt idx="34529">
                  <c:v>17322.0</c:v>
                </c:pt>
                <c:pt idx="34530">
                  <c:v>16006.0</c:v>
                </c:pt>
                <c:pt idx="34531">
                  <c:v>17857.0</c:v>
                </c:pt>
                <c:pt idx="34532">
                  <c:v>17374.0</c:v>
                </c:pt>
                <c:pt idx="34533">
                  <c:v>17454.0</c:v>
                </c:pt>
                <c:pt idx="34534">
                  <c:v>21897.0</c:v>
                </c:pt>
                <c:pt idx="34535">
                  <c:v>20230.0</c:v>
                </c:pt>
                <c:pt idx="34536">
                  <c:v>21660.0</c:v>
                </c:pt>
                <c:pt idx="34537">
                  <c:v>21765.0</c:v>
                </c:pt>
                <c:pt idx="34538">
                  <c:v>22138.0</c:v>
                </c:pt>
                <c:pt idx="34539">
                  <c:v>23407.0</c:v>
                </c:pt>
                <c:pt idx="34540">
                  <c:v>30959.0</c:v>
                </c:pt>
                <c:pt idx="34541">
                  <c:v>29107.0</c:v>
                </c:pt>
                <c:pt idx="34542">
                  <c:v>26297.0</c:v>
                </c:pt>
                <c:pt idx="34543">
                  <c:v>26426.0</c:v>
                </c:pt>
                <c:pt idx="34544">
                  <c:v>24809.0</c:v>
                </c:pt>
                <c:pt idx="34545">
                  <c:v>25415.0</c:v>
                </c:pt>
                <c:pt idx="34546">
                  <c:v>25502.0</c:v>
                </c:pt>
                <c:pt idx="34547">
                  <c:v>21059.0</c:v>
                </c:pt>
                <c:pt idx="34548">
                  <c:v>21285.0</c:v>
                </c:pt>
                <c:pt idx="34549">
                  <c:v>19537.0</c:v>
                </c:pt>
                <c:pt idx="34550">
                  <c:v>21247.0</c:v>
                </c:pt>
                <c:pt idx="34551">
                  <c:v>21042.0</c:v>
                </c:pt>
                <c:pt idx="34552">
                  <c:v>19562.0</c:v>
                </c:pt>
                <c:pt idx="34553">
                  <c:v>11178.0</c:v>
                </c:pt>
                <c:pt idx="34554">
                  <c:v>13761.0</c:v>
                </c:pt>
                <c:pt idx="34555">
                  <c:v>14094.0</c:v>
                </c:pt>
                <c:pt idx="34556">
                  <c:v>15861.0</c:v>
                </c:pt>
                <c:pt idx="34557">
                  <c:v>19902.0</c:v>
                </c:pt>
                <c:pt idx="34558">
                  <c:v>19302.0</c:v>
                </c:pt>
                <c:pt idx="34559">
                  <c:v>19569.0</c:v>
                </c:pt>
                <c:pt idx="34560">
                  <c:v>24212.0</c:v>
                </c:pt>
                <c:pt idx="34561">
                  <c:v>24770.0</c:v>
                </c:pt>
                <c:pt idx="34562">
                  <c:v>24415.0</c:v>
                </c:pt>
                <c:pt idx="34563">
                  <c:v>22175.0</c:v>
                </c:pt>
                <c:pt idx="34564">
                  <c:v>29276.0</c:v>
                </c:pt>
                <c:pt idx="34565">
                  <c:v>30198.0</c:v>
                </c:pt>
                <c:pt idx="34566">
                  <c:v>29685.0</c:v>
                </c:pt>
                <c:pt idx="34567">
                  <c:v>27094.0</c:v>
                </c:pt>
                <c:pt idx="34568">
                  <c:v>32811.0</c:v>
                </c:pt>
                <c:pt idx="34569">
                  <c:v>33180.0</c:v>
                </c:pt>
                <c:pt idx="34570">
                  <c:v>28895.0</c:v>
                </c:pt>
                <c:pt idx="34571">
                  <c:v>29201.0</c:v>
                </c:pt>
                <c:pt idx="34572">
                  <c:v>29495.0</c:v>
                </c:pt>
                <c:pt idx="34573">
                  <c:v>24658.0</c:v>
                </c:pt>
                <c:pt idx="34574">
                  <c:v>28301.0</c:v>
                </c:pt>
                <c:pt idx="34575">
                  <c:v>28749.0</c:v>
                </c:pt>
                <c:pt idx="34576">
                  <c:v>30702.0</c:v>
                </c:pt>
                <c:pt idx="34577">
                  <c:v>23102.0</c:v>
                </c:pt>
                <c:pt idx="34578">
                  <c:v>28819.0</c:v>
                </c:pt>
                <c:pt idx="34579">
                  <c:v>28283.0</c:v>
                </c:pt>
                <c:pt idx="34580">
                  <c:v>32584.0</c:v>
                </c:pt>
                <c:pt idx="34581">
                  <c:v>27959.0</c:v>
                </c:pt>
                <c:pt idx="34582">
                  <c:v>25289.0</c:v>
                </c:pt>
                <c:pt idx="34583">
                  <c:v>24707.0</c:v>
                </c:pt>
                <c:pt idx="34584">
                  <c:v>25489.0</c:v>
                </c:pt>
                <c:pt idx="34585">
                  <c:v>26848.0</c:v>
                </c:pt>
                <c:pt idx="34586">
                  <c:v>27089.0</c:v>
                </c:pt>
                <c:pt idx="34587">
                  <c:v>26680.0</c:v>
                </c:pt>
                <c:pt idx="34588">
                  <c:v>28300.0</c:v>
                </c:pt>
                <c:pt idx="34589">
                  <c:v>26112.0</c:v>
                </c:pt>
                <c:pt idx="34590">
                  <c:v>25948.0</c:v>
                </c:pt>
                <c:pt idx="34591">
                  <c:v>19909.0</c:v>
                </c:pt>
                <c:pt idx="34592">
                  <c:v>20705.0</c:v>
                </c:pt>
                <c:pt idx="34593">
                  <c:v>16964.0</c:v>
                </c:pt>
                <c:pt idx="34594">
                  <c:v>15287.0</c:v>
                </c:pt>
                <c:pt idx="34595">
                  <c:v>15476.0</c:v>
                </c:pt>
                <c:pt idx="34596">
                  <c:v>16211.0</c:v>
                </c:pt>
                <c:pt idx="34597">
                  <c:v>20868.0</c:v>
                </c:pt>
                <c:pt idx="34598">
                  <c:v>19581.0</c:v>
                </c:pt>
                <c:pt idx="34599">
                  <c:v>25777.0</c:v>
                </c:pt>
                <c:pt idx="34600">
                  <c:v>23703.0</c:v>
                </c:pt>
                <c:pt idx="34601">
                  <c:v>22895.0</c:v>
                </c:pt>
                <c:pt idx="34602">
                  <c:v>23876.0</c:v>
                </c:pt>
                <c:pt idx="34603">
                  <c:v>24676.0</c:v>
                </c:pt>
                <c:pt idx="34604">
                  <c:v>25411.0</c:v>
                </c:pt>
                <c:pt idx="34605">
                  <c:v>27736.0</c:v>
                </c:pt>
                <c:pt idx="34606">
                  <c:v>33685.0</c:v>
                </c:pt>
                <c:pt idx="34607">
                  <c:v>33347.0</c:v>
                </c:pt>
                <c:pt idx="34608">
                  <c:v>34294.0</c:v>
                </c:pt>
                <c:pt idx="34609">
                  <c:v>33766.0</c:v>
                </c:pt>
                <c:pt idx="34610">
                  <c:v>29626.0</c:v>
                </c:pt>
                <c:pt idx="34611">
                  <c:v>29922.0</c:v>
                </c:pt>
                <c:pt idx="34612">
                  <c:v>26166.0</c:v>
                </c:pt>
                <c:pt idx="34613">
                  <c:v>29113.0</c:v>
                </c:pt>
                <c:pt idx="34614">
                  <c:v>33086.0</c:v>
                </c:pt>
                <c:pt idx="34615">
                  <c:v>35829.0</c:v>
                </c:pt>
                <c:pt idx="34616">
                  <c:v>38902.0</c:v>
                </c:pt>
                <c:pt idx="34617">
                  <c:v>37849.0</c:v>
                </c:pt>
                <c:pt idx="34618">
                  <c:v>34609.0</c:v>
                </c:pt>
                <c:pt idx="34619">
                  <c:v>28739.0</c:v>
                </c:pt>
                <c:pt idx="34620">
                  <c:v>28531.0</c:v>
                </c:pt>
                <c:pt idx="34621">
                  <c:v>28616.0</c:v>
                </c:pt>
                <c:pt idx="34622">
                  <c:v>34311.0</c:v>
                </c:pt>
                <c:pt idx="34623">
                  <c:v>33974.0</c:v>
                </c:pt>
                <c:pt idx="34624">
                  <c:v>33470.0</c:v>
                </c:pt>
                <c:pt idx="34625">
                  <c:v>31511.0</c:v>
                </c:pt>
                <c:pt idx="34626">
                  <c:v>26715.0</c:v>
                </c:pt>
                <c:pt idx="34627">
                  <c:v>21258.0</c:v>
                </c:pt>
                <c:pt idx="34628">
                  <c:v>17534.0</c:v>
                </c:pt>
                <c:pt idx="34629">
                  <c:v>16856.0</c:v>
                </c:pt>
                <c:pt idx="34630">
                  <c:v>17169.0</c:v>
                </c:pt>
                <c:pt idx="34631">
                  <c:v>17112.0</c:v>
                </c:pt>
                <c:pt idx="34632">
                  <c:v>16910.0</c:v>
                </c:pt>
                <c:pt idx="34633">
                  <c:v>17341.0</c:v>
                </c:pt>
                <c:pt idx="34634">
                  <c:v>15969.0</c:v>
                </c:pt>
                <c:pt idx="34635">
                  <c:v>10365.0</c:v>
                </c:pt>
                <c:pt idx="34636">
                  <c:v>9899.0</c:v>
                </c:pt>
                <c:pt idx="34637">
                  <c:v>20715.0</c:v>
                </c:pt>
                <c:pt idx="34638">
                  <c:v>20979.0</c:v>
                </c:pt>
                <c:pt idx="34639">
                  <c:v>20631.0</c:v>
                </c:pt>
                <c:pt idx="34640">
                  <c:v>21774.0</c:v>
                </c:pt>
                <c:pt idx="34641">
                  <c:v>24526.0</c:v>
                </c:pt>
                <c:pt idx="34642">
                  <c:v>23836.0</c:v>
                </c:pt>
                <c:pt idx="34643">
                  <c:v>29856.0</c:v>
                </c:pt>
                <c:pt idx="34644">
                  <c:v>30352.0</c:v>
                </c:pt>
                <c:pt idx="34645">
                  <c:v>31408.0</c:v>
                </c:pt>
                <c:pt idx="34646">
                  <c:v>33753.0</c:v>
                </c:pt>
                <c:pt idx="34647">
                  <c:v>35760.0</c:v>
                </c:pt>
                <c:pt idx="34648">
                  <c:v>39857.0</c:v>
                </c:pt>
                <c:pt idx="34649">
                  <c:v>40793.0</c:v>
                </c:pt>
                <c:pt idx="34650">
                  <c:v>31033.0</c:v>
                </c:pt>
                <c:pt idx="34651">
                  <c:v>30852.0</c:v>
                </c:pt>
                <c:pt idx="34652">
                  <c:v>32916.0</c:v>
                </c:pt>
                <c:pt idx="34653">
                  <c:v>41085.0</c:v>
                </c:pt>
                <c:pt idx="34654">
                  <c:v>38513.0</c:v>
                </c:pt>
                <c:pt idx="34655">
                  <c:v>36049.0</c:v>
                </c:pt>
                <c:pt idx="34656">
                  <c:v>29968.0</c:v>
                </c:pt>
                <c:pt idx="34657">
                  <c:v>29388.0</c:v>
                </c:pt>
                <c:pt idx="34658">
                  <c:v>28771.0</c:v>
                </c:pt>
                <c:pt idx="34659">
                  <c:v>25755.0</c:v>
                </c:pt>
                <c:pt idx="34660">
                  <c:v>25300.0</c:v>
                </c:pt>
                <c:pt idx="34661">
                  <c:v>20872.0</c:v>
                </c:pt>
                <c:pt idx="34662">
                  <c:v>20751.0</c:v>
                </c:pt>
                <c:pt idx="34663">
                  <c:v>19861.0</c:v>
                </c:pt>
                <c:pt idx="34664">
                  <c:v>19085.0</c:v>
                </c:pt>
                <c:pt idx="34665">
                  <c:v>17674.0</c:v>
                </c:pt>
                <c:pt idx="34666">
                  <c:v>10093.0</c:v>
                </c:pt>
                <c:pt idx="34667">
                  <c:v>11468.0</c:v>
                </c:pt>
                <c:pt idx="34668">
                  <c:v>13839.0</c:v>
                </c:pt>
                <c:pt idx="34669">
                  <c:v>13305.0</c:v>
                </c:pt>
                <c:pt idx="34670">
                  <c:v>13358.0</c:v>
                </c:pt>
                <c:pt idx="34671">
                  <c:v>13377.0</c:v>
                </c:pt>
                <c:pt idx="34672">
                  <c:v>14236.0</c:v>
                </c:pt>
                <c:pt idx="34673">
                  <c:v>12967.0</c:v>
                </c:pt>
                <c:pt idx="34674">
                  <c:v>13903.0</c:v>
                </c:pt>
                <c:pt idx="34675">
                  <c:v>15826.0</c:v>
                </c:pt>
                <c:pt idx="34676">
                  <c:v>19875.0</c:v>
                </c:pt>
                <c:pt idx="34677">
                  <c:v>20715.0</c:v>
                </c:pt>
                <c:pt idx="34678">
                  <c:v>20430.0</c:v>
                </c:pt>
                <c:pt idx="34679">
                  <c:v>20031.0</c:v>
                </c:pt>
                <c:pt idx="34680">
                  <c:v>19736.0</c:v>
                </c:pt>
                <c:pt idx="34681">
                  <c:v>18416.0</c:v>
                </c:pt>
                <c:pt idx="34682">
                  <c:v>20592.0</c:v>
                </c:pt>
                <c:pt idx="34683">
                  <c:v>22048.0</c:v>
                </c:pt>
                <c:pt idx="34684">
                  <c:v>22889.0</c:v>
                </c:pt>
                <c:pt idx="34685">
                  <c:v>21764.0</c:v>
                </c:pt>
                <c:pt idx="34686">
                  <c:v>28553.0</c:v>
                </c:pt>
                <c:pt idx="34687">
                  <c:v>36025.0</c:v>
                </c:pt>
                <c:pt idx="34688">
                  <c:v>32599.0</c:v>
                </c:pt>
                <c:pt idx="34689">
                  <c:v>27919.0</c:v>
                </c:pt>
                <c:pt idx="34690">
                  <c:v>30147.0</c:v>
                </c:pt>
                <c:pt idx="34691">
                  <c:v>31347.0</c:v>
                </c:pt>
                <c:pt idx="34692">
                  <c:v>34178.0</c:v>
                </c:pt>
                <c:pt idx="34693">
                  <c:v>35819.0</c:v>
                </c:pt>
                <c:pt idx="34694">
                  <c:v>37448.0</c:v>
                </c:pt>
                <c:pt idx="34695">
                  <c:v>39712.0</c:v>
                </c:pt>
                <c:pt idx="34696">
                  <c:v>41950.0</c:v>
                </c:pt>
                <c:pt idx="34697">
                  <c:v>44617.0</c:v>
                </c:pt>
                <c:pt idx="34698">
                  <c:v>44338.0</c:v>
                </c:pt>
                <c:pt idx="34699">
                  <c:v>39935.0</c:v>
                </c:pt>
                <c:pt idx="34700">
                  <c:v>33387.0</c:v>
                </c:pt>
                <c:pt idx="34701">
                  <c:v>34893.0</c:v>
                </c:pt>
                <c:pt idx="34702">
                  <c:v>41038.0</c:v>
                </c:pt>
                <c:pt idx="34703">
                  <c:v>42703.0</c:v>
                </c:pt>
                <c:pt idx="34704">
                  <c:v>41275.0</c:v>
                </c:pt>
                <c:pt idx="34705">
                  <c:v>37844.0</c:v>
                </c:pt>
                <c:pt idx="34706">
                  <c:v>35983.0</c:v>
                </c:pt>
                <c:pt idx="34707">
                  <c:v>34794.0</c:v>
                </c:pt>
                <c:pt idx="34708">
                  <c:v>33394.0</c:v>
                </c:pt>
                <c:pt idx="34709">
                  <c:v>29810.0</c:v>
                </c:pt>
                <c:pt idx="34710">
                  <c:v>26708.0</c:v>
                </c:pt>
                <c:pt idx="34711">
                  <c:v>26860.0</c:v>
                </c:pt>
                <c:pt idx="34712">
                  <c:v>24908.0</c:v>
                </c:pt>
                <c:pt idx="34713">
                  <c:v>23528.0</c:v>
                </c:pt>
                <c:pt idx="34714">
                  <c:v>23773.0</c:v>
                </c:pt>
                <c:pt idx="34715">
                  <c:v>23323.0</c:v>
                </c:pt>
                <c:pt idx="34716">
                  <c:v>18323.0</c:v>
                </c:pt>
                <c:pt idx="34717">
                  <c:v>19188.0</c:v>
                </c:pt>
                <c:pt idx="34718">
                  <c:v>18401.0</c:v>
                </c:pt>
                <c:pt idx="34719">
                  <c:v>18961.0</c:v>
                </c:pt>
                <c:pt idx="34720">
                  <c:v>17633.0</c:v>
                </c:pt>
                <c:pt idx="34721">
                  <c:v>15268.0</c:v>
                </c:pt>
                <c:pt idx="34722">
                  <c:v>15529.0</c:v>
                </c:pt>
                <c:pt idx="34723">
                  <c:v>16167.0</c:v>
                </c:pt>
                <c:pt idx="34724">
                  <c:v>16158.0</c:v>
                </c:pt>
                <c:pt idx="34725">
                  <c:v>18925.0</c:v>
                </c:pt>
                <c:pt idx="34726">
                  <c:v>18785.0</c:v>
                </c:pt>
                <c:pt idx="34727">
                  <c:v>17045.0</c:v>
                </c:pt>
                <c:pt idx="34728">
                  <c:v>16550.0</c:v>
                </c:pt>
                <c:pt idx="34729">
                  <c:v>17969.0</c:v>
                </c:pt>
                <c:pt idx="34730">
                  <c:v>17849.0</c:v>
                </c:pt>
                <c:pt idx="34731">
                  <c:v>22527.0</c:v>
                </c:pt>
                <c:pt idx="34732">
                  <c:v>24852.0</c:v>
                </c:pt>
                <c:pt idx="34733">
                  <c:v>26511.0</c:v>
                </c:pt>
                <c:pt idx="34734">
                  <c:v>33972.0</c:v>
                </c:pt>
                <c:pt idx="34735">
                  <c:v>35604.0</c:v>
                </c:pt>
                <c:pt idx="34736">
                  <c:v>33804.0</c:v>
                </c:pt>
                <c:pt idx="34737">
                  <c:v>34804.0</c:v>
                </c:pt>
                <c:pt idx="34738">
                  <c:v>33189.0</c:v>
                </c:pt>
                <c:pt idx="34739">
                  <c:v>35093.0</c:v>
                </c:pt>
                <c:pt idx="34740">
                  <c:v>39356.0</c:v>
                </c:pt>
                <c:pt idx="34741">
                  <c:v>34020.0</c:v>
                </c:pt>
                <c:pt idx="34742">
                  <c:v>34440.0</c:v>
                </c:pt>
                <c:pt idx="34743">
                  <c:v>35379.0</c:v>
                </c:pt>
                <c:pt idx="34744">
                  <c:v>32567.0</c:v>
                </c:pt>
                <c:pt idx="34745">
                  <c:v>32497.0</c:v>
                </c:pt>
                <c:pt idx="34746">
                  <c:v>30755.0</c:v>
                </c:pt>
                <c:pt idx="34747">
                  <c:v>23462.0</c:v>
                </c:pt>
                <c:pt idx="34748">
                  <c:v>25733.0</c:v>
                </c:pt>
                <c:pt idx="34749">
                  <c:v>27850.0</c:v>
                </c:pt>
                <c:pt idx="34750">
                  <c:v>31735.0</c:v>
                </c:pt>
                <c:pt idx="34751">
                  <c:v>30373.0</c:v>
                </c:pt>
                <c:pt idx="34752">
                  <c:v>28565.0</c:v>
                </c:pt>
                <c:pt idx="34753">
                  <c:v>28565.0</c:v>
                </c:pt>
                <c:pt idx="34754">
                  <c:v>28798.0</c:v>
                </c:pt>
                <c:pt idx="34755">
                  <c:v>28839.0</c:v>
                </c:pt>
                <c:pt idx="34756">
                  <c:v>26534.0</c:v>
                </c:pt>
                <c:pt idx="34757">
                  <c:v>24987.0</c:v>
                </c:pt>
                <c:pt idx="34758">
                  <c:v>22516.0</c:v>
                </c:pt>
                <c:pt idx="34759">
                  <c:v>24020.0</c:v>
                </c:pt>
                <c:pt idx="34760">
                  <c:v>23932.0</c:v>
                </c:pt>
                <c:pt idx="34761">
                  <c:v>21432.0</c:v>
                </c:pt>
                <c:pt idx="34762">
                  <c:v>19437.0</c:v>
                </c:pt>
                <c:pt idx="34763">
                  <c:v>14684.0</c:v>
                </c:pt>
                <c:pt idx="34764">
                  <c:v>15780.0</c:v>
                </c:pt>
                <c:pt idx="34765">
                  <c:v>18459.0</c:v>
                </c:pt>
                <c:pt idx="34766">
                  <c:v>15528.0</c:v>
                </c:pt>
                <c:pt idx="34767">
                  <c:v>18967.0</c:v>
                </c:pt>
                <c:pt idx="34768">
                  <c:v>17759.0</c:v>
                </c:pt>
                <c:pt idx="34769">
                  <c:v>17787.0</c:v>
                </c:pt>
                <c:pt idx="34770">
                  <c:v>21156.0</c:v>
                </c:pt>
                <c:pt idx="34771">
                  <c:v>20252.0</c:v>
                </c:pt>
                <c:pt idx="34772">
                  <c:v>20588.0</c:v>
                </c:pt>
                <c:pt idx="34773">
                  <c:v>20785.0</c:v>
                </c:pt>
                <c:pt idx="34774">
                  <c:v>21899.0</c:v>
                </c:pt>
                <c:pt idx="34775">
                  <c:v>24827.0</c:v>
                </c:pt>
                <c:pt idx="34776">
                  <c:v>29016.0</c:v>
                </c:pt>
                <c:pt idx="34777">
                  <c:v>29610.0</c:v>
                </c:pt>
                <c:pt idx="34778">
                  <c:v>26759.0</c:v>
                </c:pt>
                <c:pt idx="34779">
                  <c:v>25415.0</c:v>
                </c:pt>
                <c:pt idx="34780">
                  <c:v>22395.0</c:v>
                </c:pt>
                <c:pt idx="34781">
                  <c:v>21987.0</c:v>
                </c:pt>
                <c:pt idx="34782">
                  <c:v>22532.0</c:v>
                </c:pt>
                <c:pt idx="34783">
                  <c:v>19571.0</c:v>
                </c:pt>
                <c:pt idx="34784">
                  <c:v>20943.0</c:v>
                </c:pt>
                <c:pt idx="34785">
                  <c:v>19697.0</c:v>
                </c:pt>
                <c:pt idx="34786">
                  <c:v>18761.0</c:v>
                </c:pt>
                <c:pt idx="34787">
                  <c:v>17428.0</c:v>
                </c:pt>
                <c:pt idx="34788">
                  <c:v>18100.0</c:v>
                </c:pt>
                <c:pt idx="34789">
                  <c:v>17444.0</c:v>
                </c:pt>
                <c:pt idx="34790">
                  <c:v>16135.0</c:v>
                </c:pt>
                <c:pt idx="34791">
                  <c:v>16067.0</c:v>
                </c:pt>
                <c:pt idx="34792">
                  <c:v>17163.0</c:v>
                </c:pt>
                <c:pt idx="34793">
                  <c:v>17287.0</c:v>
                </c:pt>
                <c:pt idx="34794">
                  <c:v>18943.0</c:v>
                </c:pt>
                <c:pt idx="34795">
                  <c:v>20219.0</c:v>
                </c:pt>
                <c:pt idx="34796">
                  <c:v>20091.0</c:v>
                </c:pt>
                <c:pt idx="34797">
                  <c:v>22427.0</c:v>
                </c:pt>
                <c:pt idx="34798">
                  <c:v>23867.0</c:v>
                </c:pt>
                <c:pt idx="34799">
                  <c:v>24166.0</c:v>
                </c:pt>
                <c:pt idx="34800">
                  <c:v>22930.0</c:v>
                </c:pt>
                <c:pt idx="34801">
                  <c:v>19125.0</c:v>
                </c:pt>
                <c:pt idx="34802">
                  <c:v>20408.0</c:v>
                </c:pt>
                <c:pt idx="34803">
                  <c:v>21101.0</c:v>
                </c:pt>
                <c:pt idx="34804">
                  <c:v>20889.0</c:v>
                </c:pt>
                <c:pt idx="34805">
                  <c:v>19850.0</c:v>
                </c:pt>
                <c:pt idx="34806">
                  <c:v>19598.0</c:v>
                </c:pt>
                <c:pt idx="34807">
                  <c:v>21206.0</c:v>
                </c:pt>
                <c:pt idx="34808">
                  <c:v>24843.0</c:v>
                </c:pt>
                <c:pt idx="34809">
                  <c:v>24355.0</c:v>
                </c:pt>
                <c:pt idx="34810">
                  <c:v>20356.0</c:v>
                </c:pt>
                <c:pt idx="34811">
                  <c:v>18965.0</c:v>
                </c:pt>
                <c:pt idx="34812">
                  <c:v>18809.0</c:v>
                </c:pt>
                <c:pt idx="34813">
                  <c:v>20416.0</c:v>
                </c:pt>
                <c:pt idx="34814">
                  <c:v>22740.0</c:v>
                </c:pt>
                <c:pt idx="34815">
                  <c:v>20692.0</c:v>
                </c:pt>
                <c:pt idx="34816">
                  <c:v>19107.0</c:v>
                </c:pt>
                <c:pt idx="34817">
                  <c:v>19319.0</c:v>
                </c:pt>
                <c:pt idx="34818">
                  <c:v>20549.0</c:v>
                </c:pt>
                <c:pt idx="34819">
                  <c:v>20185.0</c:v>
                </c:pt>
                <c:pt idx="34820">
                  <c:v>17071.0</c:v>
                </c:pt>
                <c:pt idx="34821">
                  <c:v>11831.0</c:v>
                </c:pt>
                <c:pt idx="34822">
                  <c:v>11698.0</c:v>
                </c:pt>
                <c:pt idx="34823">
                  <c:v>13201.0</c:v>
                </c:pt>
                <c:pt idx="34824">
                  <c:v>13732.0</c:v>
                </c:pt>
                <c:pt idx="34825">
                  <c:v>14572.0</c:v>
                </c:pt>
                <c:pt idx="34826">
                  <c:v>21484.0</c:v>
                </c:pt>
                <c:pt idx="34827">
                  <c:v>20523.0</c:v>
                </c:pt>
                <c:pt idx="34828">
                  <c:v>17531.0</c:v>
                </c:pt>
                <c:pt idx="34829">
                  <c:v>17647.0</c:v>
                </c:pt>
                <c:pt idx="34830">
                  <c:v>18011.0</c:v>
                </c:pt>
                <c:pt idx="34831">
                  <c:v>20888.0</c:v>
                </c:pt>
                <c:pt idx="34832">
                  <c:v>24428.0</c:v>
                </c:pt>
                <c:pt idx="34833">
                  <c:v>25385.0</c:v>
                </c:pt>
                <c:pt idx="34834">
                  <c:v>26007.0</c:v>
                </c:pt>
                <c:pt idx="34835">
                  <c:v>30631.0</c:v>
                </c:pt>
                <c:pt idx="34836">
                  <c:v>30664.0</c:v>
                </c:pt>
                <c:pt idx="34837">
                  <c:v>31069.0</c:v>
                </c:pt>
                <c:pt idx="34838">
                  <c:v>30590.0</c:v>
                </c:pt>
                <c:pt idx="34839">
                  <c:v>26440.0</c:v>
                </c:pt>
                <c:pt idx="34840">
                  <c:v>30729.0</c:v>
                </c:pt>
                <c:pt idx="34841">
                  <c:v>33222.0</c:v>
                </c:pt>
                <c:pt idx="34842">
                  <c:v>35523.0</c:v>
                </c:pt>
                <c:pt idx="34843">
                  <c:v>37012.0</c:v>
                </c:pt>
                <c:pt idx="34844">
                  <c:v>33580.0</c:v>
                </c:pt>
                <c:pt idx="34845">
                  <c:v>30316.0</c:v>
                </c:pt>
                <c:pt idx="34846">
                  <c:v>29025.0</c:v>
                </c:pt>
                <c:pt idx="34847">
                  <c:v>33843.0</c:v>
                </c:pt>
                <c:pt idx="34848">
                  <c:v>29884.0</c:v>
                </c:pt>
                <c:pt idx="34849">
                  <c:v>33060.0</c:v>
                </c:pt>
                <c:pt idx="34850">
                  <c:v>33328.0</c:v>
                </c:pt>
                <c:pt idx="34851">
                  <c:v>35858.0</c:v>
                </c:pt>
                <c:pt idx="34852">
                  <c:v>32538.0</c:v>
                </c:pt>
                <c:pt idx="34853">
                  <c:v>33699.0</c:v>
                </c:pt>
                <c:pt idx="34854">
                  <c:v>34751.0</c:v>
                </c:pt>
                <c:pt idx="34855">
                  <c:v>34262.0</c:v>
                </c:pt>
                <c:pt idx="34856">
                  <c:v>32262.0</c:v>
                </c:pt>
                <c:pt idx="34857">
                  <c:v>31402.0</c:v>
                </c:pt>
                <c:pt idx="34858">
                  <c:v>31362.0</c:v>
                </c:pt>
                <c:pt idx="34859">
                  <c:v>31677.0</c:v>
                </c:pt>
                <c:pt idx="34860">
                  <c:v>26357.0</c:v>
                </c:pt>
                <c:pt idx="34861">
                  <c:v>28618.0</c:v>
                </c:pt>
                <c:pt idx="34862">
                  <c:v>26402.0</c:v>
                </c:pt>
                <c:pt idx="34863">
                  <c:v>24650.0</c:v>
                </c:pt>
                <c:pt idx="34864">
                  <c:v>22695.0</c:v>
                </c:pt>
                <c:pt idx="34865">
                  <c:v>21950.0</c:v>
                </c:pt>
                <c:pt idx="34866">
                  <c:v>17624.0</c:v>
                </c:pt>
                <c:pt idx="34867">
                  <c:v>18524.0</c:v>
                </c:pt>
                <c:pt idx="34868">
                  <c:v>18693.0</c:v>
                </c:pt>
                <c:pt idx="34869">
                  <c:v>20997.0</c:v>
                </c:pt>
                <c:pt idx="34870">
                  <c:v>25477.0</c:v>
                </c:pt>
                <c:pt idx="34871">
                  <c:v>25098.0</c:v>
                </c:pt>
                <c:pt idx="34872">
                  <c:v>25735.0</c:v>
                </c:pt>
                <c:pt idx="34873">
                  <c:v>25766.0</c:v>
                </c:pt>
                <c:pt idx="34874">
                  <c:v>22908.0</c:v>
                </c:pt>
                <c:pt idx="34875">
                  <c:v>22479.0</c:v>
                </c:pt>
                <c:pt idx="34876">
                  <c:v>22854.0</c:v>
                </c:pt>
                <c:pt idx="34877">
                  <c:v>22458.0</c:v>
                </c:pt>
                <c:pt idx="34878">
                  <c:v>23670.0</c:v>
                </c:pt>
                <c:pt idx="34879">
                  <c:v>22339.0</c:v>
                </c:pt>
                <c:pt idx="34880">
                  <c:v>21206.0</c:v>
                </c:pt>
                <c:pt idx="34881">
                  <c:v>28773.0</c:v>
                </c:pt>
                <c:pt idx="34882">
                  <c:v>26751.0</c:v>
                </c:pt>
                <c:pt idx="34883">
                  <c:v>23763.0</c:v>
                </c:pt>
                <c:pt idx="34884">
                  <c:v>26307.0</c:v>
                </c:pt>
                <c:pt idx="34885">
                  <c:v>31449.0</c:v>
                </c:pt>
                <c:pt idx="34886">
                  <c:v>32193.0</c:v>
                </c:pt>
                <c:pt idx="34887">
                  <c:v>36378.0</c:v>
                </c:pt>
                <c:pt idx="34888">
                  <c:v>35487.0</c:v>
                </c:pt>
                <c:pt idx="34889">
                  <c:v>34884.0</c:v>
                </c:pt>
                <c:pt idx="34890">
                  <c:v>36115.0</c:v>
                </c:pt>
                <c:pt idx="34891">
                  <c:v>35139.0</c:v>
                </c:pt>
                <c:pt idx="34892">
                  <c:v>35375.0</c:v>
                </c:pt>
                <c:pt idx="34893">
                  <c:v>32328.0</c:v>
                </c:pt>
                <c:pt idx="34894">
                  <c:v>23380.0</c:v>
                </c:pt>
                <c:pt idx="34895">
                  <c:v>25300.0</c:v>
                </c:pt>
                <c:pt idx="34896">
                  <c:v>25860.0</c:v>
                </c:pt>
                <c:pt idx="34897">
                  <c:v>23660.0</c:v>
                </c:pt>
                <c:pt idx="34898">
                  <c:v>18992.0</c:v>
                </c:pt>
                <c:pt idx="34899">
                  <c:v>21019.0</c:v>
                </c:pt>
                <c:pt idx="34900">
                  <c:v>17658.0</c:v>
                </c:pt>
                <c:pt idx="34901">
                  <c:v>16690.0</c:v>
                </c:pt>
                <c:pt idx="34902">
                  <c:v>17065.0</c:v>
                </c:pt>
                <c:pt idx="34903">
                  <c:v>15250.0</c:v>
                </c:pt>
                <c:pt idx="34904">
                  <c:v>15157.0</c:v>
                </c:pt>
                <c:pt idx="34905">
                  <c:v>14573.0</c:v>
                </c:pt>
                <c:pt idx="34906">
                  <c:v>16500.0</c:v>
                </c:pt>
                <c:pt idx="34907">
                  <c:v>19843.0</c:v>
                </c:pt>
                <c:pt idx="34908">
                  <c:v>19007.0</c:v>
                </c:pt>
                <c:pt idx="34909">
                  <c:v>20563.0</c:v>
                </c:pt>
                <c:pt idx="34910">
                  <c:v>21577.0</c:v>
                </c:pt>
                <c:pt idx="34911">
                  <c:v>20358.0</c:v>
                </c:pt>
                <c:pt idx="34912">
                  <c:v>20719.0</c:v>
                </c:pt>
                <c:pt idx="34913">
                  <c:v>22396.0</c:v>
                </c:pt>
                <c:pt idx="34914">
                  <c:v>26279.0</c:v>
                </c:pt>
                <c:pt idx="34915">
                  <c:v>29267.0</c:v>
                </c:pt>
                <c:pt idx="34916">
                  <c:v>29423.0</c:v>
                </c:pt>
                <c:pt idx="34917">
                  <c:v>28716.0</c:v>
                </c:pt>
                <c:pt idx="34918">
                  <c:v>27897.0</c:v>
                </c:pt>
                <c:pt idx="34919">
                  <c:v>25782.0</c:v>
                </c:pt>
                <c:pt idx="34920">
                  <c:v>22348.0</c:v>
                </c:pt>
                <c:pt idx="34921">
                  <c:v>21457.0</c:v>
                </c:pt>
                <c:pt idx="34922">
                  <c:v>18044.0</c:v>
                </c:pt>
                <c:pt idx="34923">
                  <c:v>18197.0</c:v>
                </c:pt>
                <c:pt idx="34924">
                  <c:v>19902.0</c:v>
                </c:pt>
                <c:pt idx="34925">
                  <c:v>16702.0</c:v>
                </c:pt>
                <c:pt idx="34926">
                  <c:v>14318.0</c:v>
                </c:pt>
                <c:pt idx="34927">
                  <c:v>12523.0</c:v>
                </c:pt>
                <c:pt idx="34928">
                  <c:v>10797.0</c:v>
                </c:pt>
                <c:pt idx="34929">
                  <c:v>10641.0</c:v>
                </c:pt>
                <c:pt idx="34930">
                  <c:v>13025.0</c:v>
                </c:pt>
                <c:pt idx="34931">
                  <c:v>13528.0</c:v>
                </c:pt>
                <c:pt idx="34932">
                  <c:v>14212.0</c:v>
                </c:pt>
                <c:pt idx="34933">
                  <c:v>14468.0</c:v>
                </c:pt>
                <c:pt idx="34934">
                  <c:v>15012.0</c:v>
                </c:pt>
                <c:pt idx="34935">
                  <c:v>15701.0</c:v>
                </c:pt>
                <c:pt idx="34936">
                  <c:v>16646.0</c:v>
                </c:pt>
                <c:pt idx="34937">
                  <c:v>15604.0</c:v>
                </c:pt>
                <c:pt idx="34938">
                  <c:v>16368.0</c:v>
                </c:pt>
                <c:pt idx="34939">
                  <c:v>22712.0</c:v>
                </c:pt>
                <c:pt idx="34940">
                  <c:v>32323.0</c:v>
                </c:pt>
                <c:pt idx="34941">
                  <c:v>32002.0</c:v>
                </c:pt>
                <c:pt idx="34942">
                  <c:v>32802.0</c:v>
                </c:pt>
                <c:pt idx="34943">
                  <c:v>30591.0</c:v>
                </c:pt>
                <c:pt idx="34944">
                  <c:v>31662.0</c:v>
                </c:pt>
                <c:pt idx="34945">
                  <c:v>35458.0</c:v>
                </c:pt>
                <c:pt idx="34946">
                  <c:v>35089.0</c:v>
                </c:pt>
                <c:pt idx="34947">
                  <c:v>36800.0</c:v>
                </c:pt>
                <c:pt idx="34948">
                  <c:v>38640.0</c:v>
                </c:pt>
                <c:pt idx="34949">
                  <c:v>37938.0</c:v>
                </c:pt>
                <c:pt idx="34950">
                  <c:v>41500.0</c:v>
                </c:pt>
                <c:pt idx="34951">
                  <c:v>41476.0</c:v>
                </c:pt>
                <c:pt idx="34952">
                  <c:v>36560.0</c:v>
                </c:pt>
                <c:pt idx="34953">
                  <c:v>25244.0</c:v>
                </c:pt>
                <c:pt idx="34954">
                  <c:v>24197.0</c:v>
                </c:pt>
                <c:pt idx="34955">
                  <c:v>24732.0</c:v>
                </c:pt>
                <c:pt idx="34956">
                  <c:v>24442.0</c:v>
                </c:pt>
                <c:pt idx="34957">
                  <c:v>24794.0</c:v>
                </c:pt>
                <c:pt idx="34958">
                  <c:v>28337.0</c:v>
                </c:pt>
                <c:pt idx="34959">
                  <c:v>30169.0</c:v>
                </c:pt>
                <c:pt idx="34960">
                  <c:v>27775.0</c:v>
                </c:pt>
                <c:pt idx="34961">
                  <c:v>26682.0</c:v>
                </c:pt>
                <c:pt idx="34962">
                  <c:v>25927.0</c:v>
                </c:pt>
                <c:pt idx="34963">
                  <c:v>21565.0</c:v>
                </c:pt>
                <c:pt idx="34964">
                  <c:v>21342.0</c:v>
                </c:pt>
                <c:pt idx="34965">
                  <c:v>22134.0</c:v>
                </c:pt>
                <c:pt idx="34966">
                  <c:v>22429.0</c:v>
                </c:pt>
                <c:pt idx="34967">
                  <c:v>22192.0</c:v>
                </c:pt>
                <c:pt idx="34968">
                  <c:v>20793.0</c:v>
                </c:pt>
                <c:pt idx="34969">
                  <c:v>21990.0</c:v>
                </c:pt>
                <c:pt idx="34970">
                  <c:v>22248.0</c:v>
                </c:pt>
                <c:pt idx="34971">
                  <c:v>16848.0</c:v>
                </c:pt>
                <c:pt idx="34972">
                  <c:v>22051.0</c:v>
                </c:pt>
                <c:pt idx="34973">
                  <c:v>22185.0</c:v>
                </c:pt>
                <c:pt idx="34974">
                  <c:v>21129.0</c:v>
                </c:pt>
                <c:pt idx="34975">
                  <c:v>24109.0</c:v>
                </c:pt>
                <c:pt idx="34976">
                  <c:v>24439.0</c:v>
                </c:pt>
                <c:pt idx="34977">
                  <c:v>25994.0</c:v>
                </c:pt>
                <c:pt idx="34978">
                  <c:v>27086.0</c:v>
                </c:pt>
                <c:pt idx="34979">
                  <c:v>26147.0</c:v>
                </c:pt>
                <c:pt idx="34980">
                  <c:v>27047.0</c:v>
                </c:pt>
                <c:pt idx="34981">
                  <c:v>29774.0</c:v>
                </c:pt>
                <c:pt idx="34982">
                  <c:v>28733.0</c:v>
                </c:pt>
                <c:pt idx="34983">
                  <c:v>28871.0</c:v>
                </c:pt>
                <c:pt idx="34984">
                  <c:v>26868.0</c:v>
                </c:pt>
                <c:pt idx="34985">
                  <c:v>27557.0</c:v>
                </c:pt>
                <c:pt idx="34986">
                  <c:v>32790.0</c:v>
                </c:pt>
                <c:pt idx="34987">
                  <c:v>33923.0</c:v>
                </c:pt>
                <c:pt idx="34988">
                  <c:v>32007.0</c:v>
                </c:pt>
                <c:pt idx="34989">
                  <c:v>34026.0</c:v>
                </c:pt>
                <c:pt idx="34990">
                  <c:v>33534.0</c:v>
                </c:pt>
                <c:pt idx="34991">
                  <c:v>32769.0</c:v>
                </c:pt>
                <c:pt idx="34992">
                  <c:v>33389.0</c:v>
                </c:pt>
                <c:pt idx="34993">
                  <c:v>34137.0</c:v>
                </c:pt>
                <c:pt idx="34994">
                  <c:v>32274.0</c:v>
                </c:pt>
                <c:pt idx="34995">
                  <c:v>33243.0</c:v>
                </c:pt>
                <c:pt idx="34996">
                  <c:v>31548.0</c:v>
                </c:pt>
                <c:pt idx="34997">
                  <c:v>32339.0</c:v>
                </c:pt>
                <c:pt idx="34998">
                  <c:v>26344.0</c:v>
                </c:pt>
                <c:pt idx="34999">
                  <c:v>22785.0</c:v>
                </c:pt>
                <c:pt idx="35000">
                  <c:v>21493.0</c:v>
                </c:pt>
                <c:pt idx="35001">
                  <c:v>20609.0</c:v>
                </c:pt>
                <c:pt idx="35002">
                  <c:v>20917.0</c:v>
                </c:pt>
                <c:pt idx="35003">
                  <c:v>20542.0</c:v>
                </c:pt>
                <c:pt idx="35004">
                  <c:v>18835.0</c:v>
                </c:pt>
                <c:pt idx="35005">
                  <c:v>18052.0</c:v>
                </c:pt>
                <c:pt idx="35006">
                  <c:v>16300.0</c:v>
                </c:pt>
                <c:pt idx="35007">
                  <c:v>23952.0</c:v>
                </c:pt>
                <c:pt idx="35008">
                  <c:v>23624.0</c:v>
                </c:pt>
                <c:pt idx="35009">
                  <c:v>24572.0</c:v>
                </c:pt>
                <c:pt idx="35010">
                  <c:v>27841.0</c:v>
                </c:pt>
                <c:pt idx="35011">
                  <c:v>28016.0</c:v>
                </c:pt>
                <c:pt idx="35012">
                  <c:v>32586.0</c:v>
                </c:pt>
                <c:pt idx="35013">
                  <c:v>32209.0</c:v>
                </c:pt>
                <c:pt idx="35014">
                  <c:v>31533.0</c:v>
                </c:pt>
                <c:pt idx="35015">
                  <c:v>32881.0</c:v>
                </c:pt>
                <c:pt idx="35016">
                  <c:v>33692.0</c:v>
                </c:pt>
                <c:pt idx="35017">
                  <c:v>34328.0</c:v>
                </c:pt>
                <c:pt idx="35018">
                  <c:v>35643.0</c:v>
                </c:pt>
                <c:pt idx="35019">
                  <c:v>36570.0</c:v>
                </c:pt>
                <c:pt idx="35020">
                  <c:v>29145.0</c:v>
                </c:pt>
                <c:pt idx="35021">
                  <c:v>28921.0</c:v>
                </c:pt>
                <c:pt idx="35022">
                  <c:v>27325.0</c:v>
                </c:pt>
                <c:pt idx="35023">
                  <c:v>29070.0</c:v>
                </c:pt>
                <c:pt idx="35024">
                  <c:v>34518.0</c:v>
                </c:pt>
                <c:pt idx="35025">
                  <c:v>31955.0</c:v>
                </c:pt>
                <c:pt idx="35026">
                  <c:v>32501.0</c:v>
                </c:pt>
                <c:pt idx="35027">
                  <c:v>37385.0</c:v>
                </c:pt>
                <c:pt idx="35028">
                  <c:v>35521.0</c:v>
                </c:pt>
                <c:pt idx="35029">
                  <c:v>33272.0</c:v>
                </c:pt>
                <c:pt idx="35030">
                  <c:v>32011.0</c:v>
                </c:pt>
                <c:pt idx="35031">
                  <c:v>33783.0</c:v>
                </c:pt>
                <c:pt idx="35032">
                  <c:v>34843.0</c:v>
                </c:pt>
                <c:pt idx="35033">
                  <c:v>34245.0</c:v>
                </c:pt>
                <c:pt idx="35034">
                  <c:v>36149.0</c:v>
                </c:pt>
                <c:pt idx="35035">
                  <c:v>37146.0</c:v>
                </c:pt>
                <c:pt idx="35036">
                  <c:v>32084.0</c:v>
                </c:pt>
                <c:pt idx="35037">
                  <c:v>24411.0</c:v>
                </c:pt>
                <c:pt idx="35038">
                  <c:v>22436.0</c:v>
                </c:pt>
                <c:pt idx="35039">
                  <c:v>26079.0</c:v>
                </c:pt>
                <c:pt idx="35040">
                  <c:v>24463.0</c:v>
                </c:pt>
                <c:pt idx="35041">
                  <c:v>22660.0</c:v>
                </c:pt>
                <c:pt idx="35042">
                  <c:v>24981.0</c:v>
                </c:pt>
                <c:pt idx="35043">
                  <c:v>27826.0</c:v>
                </c:pt>
                <c:pt idx="35044">
                  <c:v>27939.0</c:v>
                </c:pt>
                <c:pt idx="35045">
                  <c:v>33701.0</c:v>
                </c:pt>
                <c:pt idx="35046">
                  <c:v>33373.0</c:v>
                </c:pt>
                <c:pt idx="35047">
                  <c:v>34000.0</c:v>
                </c:pt>
                <c:pt idx="35048">
                  <c:v>39122.0</c:v>
                </c:pt>
                <c:pt idx="35049">
                  <c:v>38530.0</c:v>
                </c:pt>
                <c:pt idx="35050">
                  <c:v>39886.0</c:v>
                </c:pt>
                <c:pt idx="35051">
                  <c:v>38941.0</c:v>
                </c:pt>
                <c:pt idx="35052">
                  <c:v>36234.0</c:v>
                </c:pt>
                <c:pt idx="35053">
                  <c:v>34773.0</c:v>
                </c:pt>
                <c:pt idx="35054">
                  <c:v>34392.0</c:v>
                </c:pt>
                <c:pt idx="35055">
                  <c:v>34268.0</c:v>
                </c:pt>
                <c:pt idx="35056">
                  <c:v>32536.0</c:v>
                </c:pt>
                <c:pt idx="35057">
                  <c:v>34082.0</c:v>
                </c:pt>
                <c:pt idx="35058">
                  <c:v>26458.0</c:v>
                </c:pt>
                <c:pt idx="35059">
                  <c:v>27452.0</c:v>
                </c:pt>
                <c:pt idx="35060">
                  <c:v>25518.0</c:v>
                </c:pt>
                <c:pt idx="35061">
                  <c:v>20235.0</c:v>
                </c:pt>
                <c:pt idx="35062">
                  <c:v>21631.0</c:v>
                </c:pt>
                <c:pt idx="35063">
                  <c:v>22981.0</c:v>
                </c:pt>
                <c:pt idx="35064">
                  <c:v>24665.0</c:v>
                </c:pt>
                <c:pt idx="35065">
                  <c:v>26769.0</c:v>
                </c:pt>
                <c:pt idx="35066">
                  <c:v>26179.0</c:v>
                </c:pt>
                <c:pt idx="35067">
                  <c:v>27539.0</c:v>
                </c:pt>
                <c:pt idx="35068">
                  <c:v>25556.0</c:v>
                </c:pt>
                <c:pt idx="35069">
                  <c:v>28017.0</c:v>
                </c:pt>
                <c:pt idx="35070">
                  <c:v>24573.0</c:v>
                </c:pt>
                <c:pt idx="35071">
                  <c:v>25437.0</c:v>
                </c:pt>
                <c:pt idx="35072">
                  <c:v>29066.0</c:v>
                </c:pt>
                <c:pt idx="35073">
                  <c:v>29106.0</c:v>
                </c:pt>
                <c:pt idx="35074">
                  <c:v>29737.0</c:v>
                </c:pt>
                <c:pt idx="35075">
                  <c:v>31474.0</c:v>
                </c:pt>
                <c:pt idx="35076">
                  <c:v>30345.0</c:v>
                </c:pt>
                <c:pt idx="35077">
                  <c:v>29353.0</c:v>
                </c:pt>
                <c:pt idx="35078">
                  <c:v>30649.0</c:v>
                </c:pt>
                <c:pt idx="35079">
                  <c:v>31113.0</c:v>
                </c:pt>
                <c:pt idx="35080">
                  <c:v>30053.0</c:v>
                </c:pt>
                <c:pt idx="35081">
                  <c:v>34564.0</c:v>
                </c:pt>
                <c:pt idx="35082">
                  <c:v>30562.0</c:v>
                </c:pt>
                <c:pt idx="35083">
                  <c:v>30452.0</c:v>
                </c:pt>
                <c:pt idx="35084">
                  <c:v>30822.0</c:v>
                </c:pt>
                <c:pt idx="35085">
                  <c:v>27318.0</c:v>
                </c:pt>
                <c:pt idx="35086">
                  <c:v>26377.0</c:v>
                </c:pt>
                <c:pt idx="35087">
                  <c:v>26422.0</c:v>
                </c:pt>
                <c:pt idx="35088">
                  <c:v>22914.0</c:v>
                </c:pt>
                <c:pt idx="35089">
                  <c:v>21817.0</c:v>
                </c:pt>
                <c:pt idx="35090">
                  <c:v>19937.0</c:v>
                </c:pt>
                <c:pt idx="35091">
                  <c:v>15268.0</c:v>
                </c:pt>
                <c:pt idx="35092">
                  <c:v>13258.0</c:v>
                </c:pt>
                <c:pt idx="35093">
                  <c:v>13646.0</c:v>
                </c:pt>
                <c:pt idx="35094">
                  <c:v>9858.0</c:v>
                </c:pt>
                <c:pt idx="35095">
                  <c:v>11339.0</c:v>
                </c:pt>
                <c:pt idx="35096">
                  <c:v>12206.0</c:v>
                </c:pt>
                <c:pt idx="35097">
                  <c:v>14231.0</c:v>
                </c:pt>
                <c:pt idx="35098">
                  <c:v>14886.0</c:v>
                </c:pt>
                <c:pt idx="35099">
                  <c:v>15813.0</c:v>
                </c:pt>
                <c:pt idx="35100">
                  <c:v>16250.0</c:v>
                </c:pt>
                <c:pt idx="35101">
                  <c:v>16442.0</c:v>
                </c:pt>
                <c:pt idx="35102">
                  <c:v>17147.0</c:v>
                </c:pt>
                <c:pt idx="35103">
                  <c:v>18883.0</c:v>
                </c:pt>
                <c:pt idx="35104">
                  <c:v>18600.0</c:v>
                </c:pt>
                <c:pt idx="35105">
                  <c:v>19570.0</c:v>
                </c:pt>
                <c:pt idx="35106">
                  <c:v>22650.0</c:v>
                </c:pt>
                <c:pt idx="35107">
                  <c:v>22478.0</c:v>
                </c:pt>
                <c:pt idx="35108">
                  <c:v>21189.0</c:v>
                </c:pt>
                <c:pt idx="35109">
                  <c:v>19392.0</c:v>
                </c:pt>
                <c:pt idx="35110">
                  <c:v>21296.0</c:v>
                </c:pt>
                <c:pt idx="35111">
                  <c:v>21061.0</c:v>
                </c:pt>
                <c:pt idx="35112">
                  <c:v>20021.0</c:v>
                </c:pt>
                <c:pt idx="35113">
                  <c:v>18549.0</c:v>
                </c:pt>
                <c:pt idx="35114">
                  <c:v>20706.0</c:v>
                </c:pt>
                <c:pt idx="35115">
                  <c:v>24461.0</c:v>
                </c:pt>
                <c:pt idx="35116">
                  <c:v>25858.0</c:v>
                </c:pt>
                <c:pt idx="35117">
                  <c:v>26809.0</c:v>
                </c:pt>
                <c:pt idx="35118">
                  <c:v>25860.0</c:v>
                </c:pt>
                <c:pt idx="35119">
                  <c:v>23103.0</c:v>
                </c:pt>
                <c:pt idx="35120">
                  <c:v>22923.0</c:v>
                </c:pt>
                <c:pt idx="35121">
                  <c:v>23637.0</c:v>
                </c:pt>
                <c:pt idx="35122">
                  <c:v>25182.0</c:v>
                </c:pt>
                <c:pt idx="35123">
                  <c:v>21813.0</c:v>
                </c:pt>
                <c:pt idx="35124">
                  <c:v>21933.0</c:v>
                </c:pt>
                <c:pt idx="35125">
                  <c:v>24723.0</c:v>
                </c:pt>
                <c:pt idx="35126">
                  <c:v>31723.0</c:v>
                </c:pt>
                <c:pt idx="35127">
                  <c:v>29770.0</c:v>
                </c:pt>
                <c:pt idx="35128">
                  <c:v>26543.0</c:v>
                </c:pt>
                <c:pt idx="35129">
                  <c:v>23842.0</c:v>
                </c:pt>
                <c:pt idx="35130">
                  <c:v>23027.0</c:v>
                </c:pt>
                <c:pt idx="35131">
                  <c:v>24520.0</c:v>
                </c:pt>
                <c:pt idx="35132">
                  <c:v>24873.0</c:v>
                </c:pt>
                <c:pt idx="35133">
                  <c:v>26121.0</c:v>
                </c:pt>
                <c:pt idx="35134">
                  <c:v>25952.0</c:v>
                </c:pt>
                <c:pt idx="35135">
                  <c:v>26921.0</c:v>
                </c:pt>
                <c:pt idx="35136">
                  <c:v>26278.0</c:v>
                </c:pt>
                <c:pt idx="35137">
                  <c:v>25277.0</c:v>
                </c:pt>
                <c:pt idx="35138">
                  <c:v>23989.0</c:v>
                </c:pt>
                <c:pt idx="35139">
                  <c:v>19581.0</c:v>
                </c:pt>
                <c:pt idx="35140">
                  <c:v>20313.0</c:v>
                </c:pt>
                <c:pt idx="35141">
                  <c:v>20285.0</c:v>
                </c:pt>
                <c:pt idx="35142">
                  <c:v>24618.0</c:v>
                </c:pt>
                <c:pt idx="35143">
                  <c:v>25985.0</c:v>
                </c:pt>
                <c:pt idx="35144">
                  <c:v>24681.0</c:v>
                </c:pt>
                <c:pt idx="35145">
                  <c:v>28069.0</c:v>
                </c:pt>
                <c:pt idx="35146">
                  <c:v>27986.0</c:v>
                </c:pt>
                <c:pt idx="35147">
                  <c:v>28086.0</c:v>
                </c:pt>
                <c:pt idx="35148">
                  <c:v>25601.0</c:v>
                </c:pt>
                <c:pt idx="35149">
                  <c:v>25153.0</c:v>
                </c:pt>
                <c:pt idx="35150">
                  <c:v>24718.0</c:v>
                </c:pt>
                <c:pt idx="35151">
                  <c:v>23261.0</c:v>
                </c:pt>
                <c:pt idx="35152">
                  <c:v>20549.0</c:v>
                </c:pt>
                <c:pt idx="35153">
                  <c:v>19481.0</c:v>
                </c:pt>
                <c:pt idx="35154">
                  <c:v>18141.0</c:v>
                </c:pt>
                <c:pt idx="35155">
                  <c:v>13381.0</c:v>
                </c:pt>
                <c:pt idx="35156">
                  <c:v>13014.0</c:v>
                </c:pt>
                <c:pt idx="35157">
                  <c:v>13809.0</c:v>
                </c:pt>
                <c:pt idx="35158">
                  <c:v>9016.0</c:v>
                </c:pt>
                <c:pt idx="35159">
                  <c:v>7255.0</c:v>
                </c:pt>
                <c:pt idx="35160">
                  <c:v>7210.0</c:v>
                </c:pt>
                <c:pt idx="35161">
                  <c:v>6925.0</c:v>
                </c:pt>
                <c:pt idx="35162">
                  <c:v>6672.0</c:v>
                </c:pt>
                <c:pt idx="35163">
                  <c:v>6281.0</c:v>
                </c:pt>
                <c:pt idx="35164">
                  <c:v>6602.0</c:v>
                </c:pt>
                <c:pt idx="35165">
                  <c:v>8268.0</c:v>
                </c:pt>
                <c:pt idx="35166">
                  <c:v>11652.0</c:v>
                </c:pt>
                <c:pt idx="35167">
                  <c:v>11357.0</c:v>
                </c:pt>
                <c:pt idx="35168">
                  <c:v>12765.0</c:v>
                </c:pt>
                <c:pt idx="35169">
                  <c:v>11660.0</c:v>
                </c:pt>
                <c:pt idx="35170">
                  <c:v>10775.0</c:v>
                </c:pt>
                <c:pt idx="35171">
                  <c:v>11612.0</c:v>
                </c:pt>
                <c:pt idx="35172">
                  <c:v>11669.0</c:v>
                </c:pt>
                <c:pt idx="35173">
                  <c:v>15122.0</c:v>
                </c:pt>
                <c:pt idx="35174">
                  <c:v>17196.0</c:v>
                </c:pt>
                <c:pt idx="35175">
                  <c:v>16978.0</c:v>
                </c:pt>
                <c:pt idx="35176">
                  <c:v>18428.0</c:v>
                </c:pt>
                <c:pt idx="35177">
                  <c:v>24466.0</c:v>
                </c:pt>
                <c:pt idx="35178">
                  <c:v>22338.0</c:v>
                </c:pt>
                <c:pt idx="35179">
                  <c:v>19890.0</c:v>
                </c:pt>
                <c:pt idx="35180">
                  <c:v>20090.0</c:v>
                </c:pt>
                <c:pt idx="35181">
                  <c:v>18852.0</c:v>
                </c:pt>
                <c:pt idx="35182">
                  <c:v>19957.0</c:v>
                </c:pt>
                <c:pt idx="35183">
                  <c:v>20537.0</c:v>
                </c:pt>
                <c:pt idx="35184">
                  <c:v>21620.0</c:v>
                </c:pt>
                <c:pt idx="35185">
                  <c:v>21916.0</c:v>
                </c:pt>
                <c:pt idx="35186">
                  <c:v>19507.0</c:v>
                </c:pt>
                <c:pt idx="35187">
                  <c:v>17835.0</c:v>
                </c:pt>
                <c:pt idx="35188">
                  <c:v>18395.0</c:v>
                </c:pt>
                <c:pt idx="35189">
                  <c:v>18347.0</c:v>
                </c:pt>
                <c:pt idx="35190">
                  <c:v>12812.0</c:v>
                </c:pt>
                <c:pt idx="35191">
                  <c:v>13909.0</c:v>
                </c:pt>
                <c:pt idx="35192">
                  <c:v>15580.0</c:v>
                </c:pt>
                <c:pt idx="35193">
                  <c:v>17646.0</c:v>
                </c:pt>
                <c:pt idx="35194">
                  <c:v>19899.0</c:v>
                </c:pt>
                <c:pt idx="35195">
                  <c:v>21757.0</c:v>
                </c:pt>
                <c:pt idx="35196">
                  <c:v>22115.0</c:v>
                </c:pt>
                <c:pt idx="35197">
                  <c:v>20785.0</c:v>
                </c:pt>
                <c:pt idx="35198">
                  <c:v>20368.0</c:v>
                </c:pt>
                <c:pt idx="35199">
                  <c:v>19884.0</c:v>
                </c:pt>
                <c:pt idx="35200">
                  <c:v>28807.0</c:v>
                </c:pt>
                <c:pt idx="35201">
                  <c:v>29458.0</c:v>
                </c:pt>
                <c:pt idx="35202">
                  <c:v>28975.0</c:v>
                </c:pt>
                <c:pt idx="35203">
                  <c:v>30511.0</c:v>
                </c:pt>
                <c:pt idx="35204">
                  <c:v>34327.0</c:v>
                </c:pt>
                <c:pt idx="35205">
                  <c:v>31160.0</c:v>
                </c:pt>
                <c:pt idx="35206">
                  <c:v>29014.0</c:v>
                </c:pt>
                <c:pt idx="35207">
                  <c:v>27838.0</c:v>
                </c:pt>
                <c:pt idx="35208">
                  <c:v>27188.0</c:v>
                </c:pt>
                <c:pt idx="35209">
                  <c:v>26250.0</c:v>
                </c:pt>
                <c:pt idx="35210">
                  <c:v>25773.0</c:v>
                </c:pt>
                <c:pt idx="35211">
                  <c:v>27998.0</c:v>
                </c:pt>
                <c:pt idx="35212">
                  <c:v>26791.0</c:v>
                </c:pt>
                <c:pt idx="35213">
                  <c:v>18727.0</c:v>
                </c:pt>
                <c:pt idx="35214">
                  <c:v>26470.0</c:v>
                </c:pt>
                <c:pt idx="35215">
                  <c:v>26514.0</c:v>
                </c:pt>
                <c:pt idx="35216">
                  <c:v>28482.0</c:v>
                </c:pt>
                <c:pt idx="35217">
                  <c:v>25567.0</c:v>
                </c:pt>
                <c:pt idx="35218">
                  <c:v>28083.0</c:v>
                </c:pt>
                <c:pt idx="35219">
                  <c:v>28757.0</c:v>
                </c:pt>
                <c:pt idx="35220">
                  <c:v>28542.0</c:v>
                </c:pt>
                <c:pt idx="35221">
                  <c:v>27345.0</c:v>
                </c:pt>
                <c:pt idx="35222">
                  <c:v>27057.0</c:v>
                </c:pt>
                <c:pt idx="35223">
                  <c:v>29689.0</c:v>
                </c:pt>
                <c:pt idx="35224">
                  <c:v>29184.0</c:v>
                </c:pt>
                <c:pt idx="35225">
                  <c:v>29476.0</c:v>
                </c:pt>
                <c:pt idx="35226">
                  <c:v>31711.0</c:v>
                </c:pt>
                <c:pt idx="35227">
                  <c:v>22591.0</c:v>
                </c:pt>
                <c:pt idx="35228">
                  <c:v>24127.0</c:v>
                </c:pt>
                <c:pt idx="35229">
                  <c:v>21767.0</c:v>
                </c:pt>
                <c:pt idx="35230">
                  <c:v>20681.0</c:v>
                </c:pt>
                <c:pt idx="35231">
                  <c:v>18486.0</c:v>
                </c:pt>
                <c:pt idx="35232">
                  <c:v>20726.0</c:v>
                </c:pt>
                <c:pt idx="35233">
                  <c:v>20917.0</c:v>
                </c:pt>
                <c:pt idx="35234">
                  <c:v>20157.0</c:v>
                </c:pt>
                <c:pt idx="35235">
                  <c:v>22602.0</c:v>
                </c:pt>
                <c:pt idx="35236">
                  <c:v>21522.0</c:v>
                </c:pt>
                <c:pt idx="35237">
                  <c:v>20238.0</c:v>
                </c:pt>
                <c:pt idx="35238">
                  <c:v>21093.0</c:v>
                </c:pt>
                <c:pt idx="35239">
                  <c:v>21927.0</c:v>
                </c:pt>
                <c:pt idx="35240">
                  <c:v>22848.0</c:v>
                </c:pt>
                <c:pt idx="35241">
                  <c:v>25024.0</c:v>
                </c:pt>
                <c:pt idx="35242">
                  <c:v>22841.0</c:v>
                </c:pt>
                <c:pt idx="35243">
                  <c:v>24271.0</c:v>
                </c:pt>
                <c:pt idx="35244">
                  <c:v>25734.0</c:v>
                </c:pt>
                <c:pt idx="35245">
                  <c:v>26507.0</c:v>
                </c:pt>
                <c:pt idx="35246">
                  <c:v>27007.0</c:v>
                </c:pt>
                <c:pt idx="35247">
                  <c:v>26932.0</c:v>
                </c:pt>
                <c:pt idx="35248">
                  <c:v>25840.0</c:v>
                </c:pt>
                <c:pt idx="35249">
                  <c:v>24144.0</c:v>
                </c:pt>
                <c:pt idx="35250">
                  <c:v>23717.0</c:v>
                </c:pt>
                <c:pt idx="35251">
                  <c:v>22827.0</c:v>
                </c:pt>
                <c:pt idx="35252">
                  <c:v>19299.0</c:v>
                </c:pt>
                <c:pt idx="35253">
                  <c:v>18419.0</c:v>
                </c:pt>
                <c:pt idx="35254">
                  <c:v>16000.0</c:v>
                </c:pt>
                <c:pt idx="35255">
                  <c:v>18090.0</c:v>
                </c:pt>
                <c:pt idx="35256">
                  <c:v>19560.0</c:v>
                </c:pt>
                <c:pt idx="35257">
                  <c:v>18580.0</c:v>
                </c:pt>
                <c:pt idx="35258">
                  <c:v>16223.0</c:v>
                </c:pt>
                <c:pt idx="35259">
                  <c:v>16879.0</c:v>
                </c:pt>
                <c:pt idx="35260">
                  <c:v>17434.0</c:v>
                </c:pt>
                <c:pt idx="35261">
                  <c:v>18146.0</c:v>
                </c:pt>
                <c:pt idx="35262">
                  <c:v>18174.0</c:v>
                </c:pt>
                <c:pt idx="35263">
                  <c:v>19780.0</c:v>
                </c:pt>
                <c:pt idx="35264">
                  <c:v>21188.0</c:v>
                </c:pt>
                <c:pt idx="35265">
                  <c:v>20908.0</c:v>
                </c:pt>
                <c:pt idx="35266">
                  <c:v>21780.0</c:v>
                </c:pt>
                <c:pt idx="35267">
                  <c:v>22327.0</c:v>
                </c:pt>
                <c:pt idx="35268">
                  <c:v>20844.0</c:v>
                </c:pt>
                <c:pt idx="35269">
                  <c:v>19957.0</c:v>
                </c:pt>
                <c:pt idx="35270">
                  <c:v>19977.0</c:v>
                </c:pt>
                <c:pt idx="35271">
                  <c:v>25234.0</c:v>
                </c:pt>
                <c:pt idx="35272">
                  <c:v>35326.0</c:v>
                </c:pt>
                <c:pt idx="35273">
                  <c:v>39779.0</c:v>
                </c:pt>
                <c:pt idx="35274">
                  <c:v>38692.0</c:v>
                </c:pt>
                <c:pt idx="35275">
                  <c:v>40627.0</c:v>
                </c:pt>
                <c:pt idx="35276">
                  <c:v>42421.0</c:v>
                </c:pt>
                <c:pt idx="35277">
                  <c:v>48524.0</c:v>
                </c:pt>
                <c:pt idx="35278">
                  <c:v>58167.0</c:v>
                </c:pt>
                <c:pt idx="35279">
                  <c:v>57051.0</c:v>
                </c:pt>
                <c:pt idx="35280">
                  <c:v>55410.0</c:v>
                </c:pt>
                <c:pt idx="35281">
                  <c:v>58333.0</c:v>
                </c:pt>
                <c:pt idx="35282">
                  <c:v>56505.0</c:v>
                </c:pt>
                <c:pt idx="35283">
                  <c:v>55909.0</c:v>
                </c:pt>
                <c:pt idx="35284">
                  <c:v>51341.0</c:v>
                </c:pt>
                <c:pt idx="35285">
                  <c:v>41776.0</c:v>
                </c:pt>
                <c:pt idx="35286">
                  <c:v>36831.0</c:v>
                </c:pt>
                <c:pt idx="35287">
                  <c:v>41174.0</c:v>
                </c:pt>
                <c:pt idx="35288">
                  <c:v>44783.0</c:v>
                </c:pt>
                <c:pt idx="35289">
                  <c:v>42726.0</c:v>
                </c:pt>
                <c:pt idx="35290">
                  <c:v>35178.0</c:v>
                </c:pt>
                <c:pt idx="35291">
                  <c:v>30111.0</c:v>
                </c:pt>
                <c:pt idx="35292">
                  <c:v>32600.0</c:v>
                </c:pt>
                <c:pt idx="35293">
                  <c:v>35141.0</c:v>
                </c:pt>
                <c:pt idx="35294">
                  <c:v>35083.0</c:v>
                </c:pt>
                <c:pt idx="35295">
                  <c:v>36818.0</c:v>
                </c:pt>
                <c:pt idx="35296">
                  <c:v>38394.0</c:v>
                </c:pt>
                <c:pt idx="35297">
                  <c:v>36751.0</c:v>
                </c:pt>
                <c:pt idx="35298">
                  <c:v>35972.0</c:v>
                </c:pt>
                <c:pt idx="35299">
                  <c:v>35723.0</c:v>
                </c:pt>
                <c:pt idx="35300">
                  <c:v>31414.0</c:v>
                </c:pt>
                <c:pt idx="35301">
                  <c:v>26022.0</c:v>
                </c:pt>
                <c:pt idx="35302">
                  <c:v>25390.0</c:v>
                </c:pt>
                <c:pt idx="35303">
                  <c:v>25433.0</c:v>
                </c:pt>
                <c:pt idx="35304">
                  <c:v>21596.0</c:v>
                </c:pt>
                <c:pt idx="35305">
                  <c:v>19803.0</c:v>
                </c:pt>
                <c:pt idx="35306">
                  <c:v>17223.0</c:v>
                </c:pt>
                <c:pt idx="35307">
                  <c:v>13986.0</c:v>
                </c:pt>
                <c:pt idx="35308">
                  <c:v>14120.0</c:v>
                </c:pt>
                <c:pt idx="35309">
                  <c:v>12628.0</c:v>
                </c:pt>
                <c:pt idx="35310">
                  <c:v>11919.0</c:v>
                </c:pt>
                <c:pt idx="35311">
                  <c:v>10991.0</c:v>
                </c:pt>
                <c:pt idx="35312">
                  <c:v>11087.0</c:v>
                </c:pt>
                <c:pt idx="35313">
                  <c:v>10143.0</c:v>
                </c:pt>
                <c:pt idx="35314">
                  <c:v>13923.0</c:v>
                </c:pt>
                <c:pt idx="35315">
                  <c:v>20247.0</c:v>
                </c:pt>
                <c:pt idx="35316">
                  <c:v>20913.0</c:v>
                </c:pt>
                <c:pt idx="35317">
                  <c:v>20262.0</c:v>
                </c:pt>
                <c:pt idx="35318">
                  <c:v>19865.0</c:v>
                </c:pt>
                <c:pt idx="35319">
                  <c:v>18877.0</c:v>
                </c:pt>
                <c:pt idx="35320">
                  <c:v>19436.0</c:v>
                </c:pt>
                <c:pt idx="35321">
                  <c:v>17699.0</c:v>
                </c:pt>
                <c:pt idx="35322">
                  <c:v>18052.0</c:v>
                </c:pt>
                <c:pt idx="35323">
                  <c:v>18977.0</c:v>
                </c:pt>
                <c:pt idx="35324">
                  <c:v>21141.0</c:v>
                </c:pt>
                <c:pt idx="35325">
                  <c:v>22009.0</c:v>
                </c:pt>
                <c:pt idx="35326">
                  <c:v>22978.0</c:v>
                </c:pt>
                <c:pt idx="35327">
                  <c:v>19694.0</c:v>
                </c:pt>
                <c:pt idx="35328">
                  <c:v>15713.0</c:v>
                </c:pt>
                <c:pt idx="35329">
                  <c:v>14663.0</c:v>
                </c:pt>
                <c:pt idx="35330">
                  <c:v>15085.0</c:v>
                </c:pt>
                <c:pt idx="35331">
                  <c:v>15282.0</c:v>
                </c:pt>
                <c:pt idx="35332">
                  <c:v>19266.0</c:v>
                </c:pt>
                <c:pt idx="35333">
                  <c:v>20382.0</c:v>
                </c:pt>
                <c:pt idx="35334">
                  <c:v>20629.0</c:v>
                </c:pt>
                <c:pt idx="35335">
                  <c:v>23888.0</c:v>
                </c:pt>
                <c:pt idx="35336">
                  <c:v>26040.0</c:v>
                </c:pt>
                <c:pt idx="35337">
                  <c:v>26380.0</c:v>
                </c:pt>
                <c:pt idx="35338">
                  <c:v>25996.0</c:v>
                </c:pt>
                <c:pt idx="35339">
                  <c:v>25363.0</c:v>
                </c:pt>
                <c:pt idx="35340">
                  <c:v>27412.0</c:v>
                </c:pt>
                <c:pt idx="35341">
                  <c:v>28969.0</c:v>
                </c:pt>
                <c:pt idx="35342">
                  <c:v>29299.0</c:v>
                </c:pt>
                <c:pt idx="35343">
                  <c:v>29597.0</c:v>
                </c:pt>
                <c:pt idx="35344">
                  <c:v>33489.0</c:v>
                </c:pt>
                <c:pt idx="35345">
                  <c:v>29541.0</c:v>
                </c:pt>
                <c:pt idx="35346">
                  <c:v>27687.0</c:v>
                </c:pt>
                <c:pt idx="35347">
                  <c:v>27080.0</c:v>
                </c:pt>
                <c:pt idx="35348">
                  <c:v>26872.0</c:v>
                </c:pt>
                <c:pt idx="35349">
                  <c:v>28482.0</c:v>
                </c:pt>
                <c:pt idx="35350">
                  <c:v>33502.0</c:v>
                </c:pt>
                <c:pt idx="35351">
                  <c:v>35310.0</c:v>
                </c:pt>
                <c:pt idx="35352">
                  <c:v>39499.0</c:v>
                </c:pt>
                <c:pt idx="35353">
                  <c:v>37491.0</c:v>
                </c:pt>
                <c:pt idx="35354">
                  <c:v>33643.0</c:v>
                </c:pt>
                <c:pt idx="35355">
                  <c:v>33486.0</c:v>
                </c:pt>
                <c:pt idx="35356">
                  <c:v>33129.0</c:v>
                </c:pt>
                <c:pt idx="35357">
                  <c:v>30358.0</c:v>
                </c:pt>
                <c:pt idx="35358">
                  <c:v>33674.0</c:v>
                </c:pt>
                <c:pt idx="35359">
                  <c:v>36218.0</c:v>
                </c:pt>
                <c:pt idx="35360">
                  <c:v>35454.0</c:v>
                </c:pt>
                <c:pt idx="35361">
                  <c:v>32530.0</c:v>
                </c:pt>
                <c:pt idx="35362">
                  <c:v>28102.0</c:v>
                </c:pt>
                <c:pt idx="35363">
                  <c:v>20414.0</c:v>
                </c:pt>
                <c:pt idx="35364">
                  <c:v>18323.0</c:v>
                </c:pt>
                <c:pt idx="35365">
                  <c:v>14179.0</c:v>
                </c:pt>
                <c:pt idx="35366">
                  <c:v>16442.0</c:v>
                </c:pt>
                <c:pt idx="35367">
                  <c:v>15978.0</c:v>
                </c:pt>
                <c:pt idx="35368">
                  <c:v>18058.0</c:v>
                </c:pt>
                <c:pt idx="35369">
                  <c:v>17922.0</c:v>
                </c:pt>
                <c:pt idx="35370">
                  <c:v>19168.0</c:v>
                </c:pt>
                <c:pt idx="35371">
                  <c:v>17248.0</c:v>
                </c:pt>
                <c:pt idx="35372">
                  <c:v>14632.0</c:v>
                </c:pt>
                <c:pt idx="35373">
                  <c:v>17740.0</c:v>
                </c:pt>
                <c:pt idx="35374">
                  <c:v>19983.0</c:v>
                </c:pt>
                <c:pt idx="35375">
                  <c:v>21852.0</c:v>
                </c:pt>
                <c:pt idx="35376">
                  <c:v>22475.0</c:v>
                </c:pt>
                <c:pt idx="35377">
                  <c:v>30843.0</c:v>
                </c:pt>
                <c:pt idx="35378">
                  <c:v>36275.0</c:v>
                </c:pt>
                <c:pt idx="35379">
                  <c:v>33415.0</c:v>
                </c:pt>
                <c:pt idx="35380">
                  <c:v>34254.0</c:v>
                </c:pt>
                <c:pt idx="35381">
                  <c:v>33182.0</c:v>
                </c:pt>
                <c:pt idx="35382">
                  <c:v>33750.0</c:v>
                </c:pt>
                <c:pt idx="35383">
                  <c:v>30919.0</c:v>
                </c:pt>
                <c:pt idx="35384">
                  <c:v>31283.0</c:v>
                </c:pt>
                <c:pt idx="35385">
                  <c:v>34813.0</c:v>
                </c:pt>
                <c:pt idx="35386">
                  <c:v>31982.0</c:v>
                </c:pt>
                <c:pt idx="35387">
                  <c:v>29268.0</c:v>
                </c:pt>
                <c:pt idx="35388">
                  <c:v>27300.0</c:v>
                </c:pt>
                <c:pt idx="35389">
                  <c:v>28426.0</c:v>
                </c:pt>
                <c:pt idx="35390">
                  <c:v>19819.0</c:v>
                </c:pt>
                <c:pt idx="35391">
                  <c:v>16031.0</c:v>
                </c:pt>
                <c:pt idx="35392">
                  <c:v>16303.0</c:v>
                </c:pt>
                <c:pt idx="35393">
                  <c:v>19756.0</c:v>
                </c:pt>
                <c:pt idx="35394">
                  <c:v>22243.0</c:v>
                </c:pt>
                <c:pt idx="35395">
                  <c:v>21744.0</c:v>
                </c:pt>
                <c:pt idx="35396">
                  <c:v>23243.0</c:v>
                </c:pt>
                <c:pt idx="35397">
                  <c:v>23598.0</c:v>
                </c:pt>
                <c:pt idx="35398">
                  <c:v>29026.0</c:v>
                </c:pt>
                <c:pt idx="35399">
                  <c:v>30745.0</c:v>
                </c:pt>
                <c:pt idx="35400">
                  <c:v>31364.0</c:v>
                </c:pt>
                <c:pt idx="35401">
                  <c:v>32147.0</c:v>
                </c:pt>
                <c:pt idx="35402">
                  <c:v>29827.0</c:v>
                </c:pt>
                <c:pt idx="35403">
                  <c:v>34558.0</c:v>
                </c:pt>
                <c:pt idx="35404">
                  <c:v>35321.0</c:v>
                </c:pt>
                <c:pt idx="35405">
                  <c:v>38464.0</c:v>
                </c:pt>
                <c:pt idx="35406">
                  <c:v>34748.0</c:v>
                </c:pt>
                <c:pt idx="35407">
                  <c:v>31193.0</c:v>
                </c:pt>
                <c:pt idx="35408">
                  <c:v>35156.0</c:v>
                </c:pt>
                <c:pt idx="35409">
                  <c:v>33552.0</c:v>
                </c:pt>
                <c:pt idx="35410">
                  <c:v>31242.0</c:v>
                </c:pt>
                <c:pt idx="35411">
                  <c:v>24164.0</c:v>
                </c:pt>
                <c:pt idx="35412">
                  <c:v>24733.0</c:v>
                </c:pt>
                <c:pt idx="35413">
                  <c:v>23973.0</c:v>
                </c:pt>
                <c:pt idx="35414">
                  <c:v>24177.0</c:v>
                </c:pt>
                <c:pt idx="35415">
                  <c:v>24736.0</c:v>
                </c:pt>
                <c:pt idx="35416">
                  <c:v>21372.0</c:v>
                </c:pt>
                <c:pt idx="35417">
                  <c:v>18677.0</c:v>
                </c:pt>
                <c:pt idx="35418">
                  <c:v>16217.0</c:v>
                </c:pt>
                <c:pt idx="35419">
                  <c:v>16753.0</c:v>
                </c:pt>
                <c:pt idx="35420">
                  <c:v>16829.0</c:v>
                </c:pt>
                <c:pt idx="35421">
                  <c:v>13985.0</c:v>
                </c:pt>
                <c:pt idx="35422">
                  <c:v>19587.0</c:v>
                </c:pt>
                <c:pt idx="35423">
                  <c:v>20898.0</c:v>
                </c:pt>
                <c:pt idx="35424">
                  <c:v>21204.0</c:v>
                </c:pt>
                <c:pt idx="35425">
                  <c:v>22102.0</c:v>
                </c:pt>
                <c:pt idx="35426">
                  <c:v>22026.0</c:v>
                </c:pt>
                <c:pt idx="35427">
                  <c:v>23052.0</c:v>
                </c:pt>
                <c:pt idx="35428">
                  <c:v>23933.0</c:v>
                </c:pt>
                <c:pt idx="35429">
                  <c:v>22461.0</c:v>
                </c:pt>
                <c:pt idx="35430">
                  <c:v>27253.0</c:v>
                </c:pt>
                <c:pt idx="35431">
                  <c:v>33937.0</c:v>
                </c:pt>
                <c:pt idx="35432">
                  <c:v>35982.0</c:v>
                </c:pt>
                <c:pt idx="35433">
                  <c:v>40198.0</c:v>
                </c:pt>
                <c:pt idx="35434">
                  <c:v>41374.0</c:v>
                </c:pt>
                <c:pt idx="35435">
                  <c:v>37038.0</c:v>
                </c:pt>
                <c:pt idx="35436">
                  <c:v>44514.0</c:v>
                </c:pt>
                <c:pt idx="35437">
                  <c:v>43650.0</c:v>
                </c:pt>
                <c:pt idx="35438">
                  <c:v>40171.0</c:v>
                </c:pt>
                <c:pt idx="35439">
                  <c:v>41403.0</c:v>
                </c:pt>
                <c:pt idx="35440">
                  <c:v>40662.0</c:v>
                </c:pt>
                <c:pt idx="35441">
                  <c:v>38976.0</c:v>
                </c:pt>
                <c:pt idx="35442">
                  <c:v>41175.0</c:v>
                </c:pt>
                <c:pt idx="35443">
                  <c:v>36615.0</c:v>
                </c:pt>
                <c:pt idx="35444">
                  <c:v>29316.0</c:v>
                </c:pt>
                <c:pt idx="35445">
                  <c:v>27140.0</c:v>
                </c:pt>
                <c:pt idx="35446">
                  <c:v>23295.0</c:v>
                </c:pt>
                <c:pt idx="35447">
                  <c:v>23016.0</c:v>
                </c:pt>
                <c:pt idx="35448">
                  <c:v>21976.0</c:v>
                </c:pt>
                <c:pt idx="35449">
                  <c:v>13840.0</c:v>
                </c:pt>
                <c:pt idx="35450">
                  <c:v>14665.0</c:v>
                </c:pt>
                <c:pt idx="35451">
                  <c:v>14686.0</c:v>
                </c:pt>
                <c:pt idx="35452">
                  <c:v>18639.0</c:v>
                </c:pt>
                <c:pt idx="35453">
                  <c:v>18660.0</c:v>
                </c:pt>
                <c:pt idx="35454">
                  <c:v>19225.0</c:v>
                </c:pt>
                <c:pt idx="35455">
                  <c:v>18595.0</c:v>
                </c:pt>
                <c:pt idx="35456">
                  <c:v>18747.0</c:v>
                </c:pt>
                <c:pt idx="35457">
                  <c:v>22826.0</c:v>
                </c:pt>
                <c:pt idx="35458">
                  <c:v>23389.0</c:v>
                </c:pt>
                <c:pt idx="35459">
                  <c:v>26047.0</c:v>
                </c:pt>
                <c:pt idx="35460">
                  <c:v>23839.0</c:v>
                </c:pt>
                <c:pt idx="35461">
                  <c:v>24438.0</c:v>
                </c:pt>
                <c:pt idx="35462">
                  <c:v>23757.0</c:v>
                </c:pt>
                <c:pt idx="35463">
                  <c:v>28385.0</c:v>
                </c:pt>
                <c:pt idx="35464">
                  <c:v>30403.0</c:v>
                </c:pt>
                <c:pt idx="35465">
                  <c:v>25698.0</c:v>
                </c:pt>
                <c:pt idx="35466">
                  <c:v>30616.0</c:v>
                </c:pt>
                <c:pt idx="35467">
                  <c:v>30088.0</c:v>
                </c:pt>
                <c:pt idx="35468">
                  <c:v>30426.0</c:v>
                </c:pt>
                <c:pt idx="35469">
                  <c:v>34113.0</c:v>
                </c:pt>
                <c:pt idx="35470">
                  <c:v>35590.0</c:v>
                </c:pt>
                <c:pt idx="35471">
                  <c:v>36913.0</c:v>
                </c:pt>
                <c:pt idx="35472">
                  <c:v>37223.0</c:v>
                </c:pt>
                <c:pt idx="35473">
                  <c:v>36495.0</c:v>
                </c:pt>
                <c:pt idx="35474">
                  <c:v>36063.0</c:v>
                </c:pt>
                <c:pt idx="35475">
                  <c:v>37099.0</c:v>
                </c:pt>
                <c:pt idx="35476">
                  <c:v>32375.0</c:v>
                </c:pt>
                <c:pt idx="35477">
                  <c:v>31276.0</c:v>
                </c:pt>
                <c:pt idx="35478">
                  <c:v>32708.0</c:v>
                </c:pt>
                <c:pt idx="35479">
                  <c:v>26397.0</c:v>
                </c:pt>
                <c:pt idx="35480">
                  <c:v>26637.0</c:v>
                </c:pt>
                <c:pt idx="35481">
                  <c:v>25517.0</c:v>
                </c:pt>
                <c:pt idx="35482">
                  <c:v>21798.0</c:v>
                </c:pt>
                <c:pt idx="35483">
                  <c:v>16122.0</c:v>
                </c:pt>
                <c:pt idx="35484">
                  <c:v>12932.0</c:v>
                </c:pt>
                <c:pt idx="35485">
                  <c:v>10081.0</c:v>
                </c:pt>
                <c:pt idx="35486">
                  <c:v>10480.0</c:v>
                </c:pt>
                <c:pt idx="35487">
                  <c:v>10864.0</c:v>
                </c:pt>
                <c:pt idx="35488">
                  <c:v>16269.0</c:v>
                </c:pt>
                <c:pt idx="35489">
                  <c:v>17113.0</c:v>
                </c:pt>
                <c:pt idx="35490">
                  <c:v>16309.0</c:v>
                </c:pt>
                <c:pt idx="35491">
                  <c:v>19494.0</c:v>
                </c:pt>
                <c:pt idx="35492">
                  <c:v>21386.0</c:v>
                </c:pt>
                <c:pt idx="35493">
                  <c:v>23370.0</c:v>
                </c:pt>
                <c:pt idx="35494">
                  <c:v>24475.0</c:v>
                </c:pt>
                <c:pt idx="35495">
                  <c:v>25396.0</c:v>
                </c:pt>
                <c:pt idx="35496">
                  <c:v>25156.0</c:v>
                </c:pt>
                <c:pt idx="35497">
                  <c:v>26783.0</c:v>
                </c:pt>
                <c:pt idx="35498">
                  <c:v>32004.0</c:v>
                </c:pt>
                <c:pt idx="35499">
                  <c:v>33245.0</c:v>
                </c:pt>
                <c:pt idx="35500">
                  <c:v>34038.0</c:v>
                </c:pt>
                <c:pt idx="35501">
                  <c:v>33117.0</c:v>
                </c:pt>
                <c:pt idx="35502">
                  <c:v>31334.0</c:v>
                </c:pt>
                <c:pt idx="35503">
                  <c:v>36043.0</c:v>
                </c:pt>
                <c:pt idx="35504">
                  <c:v>31926.0</c:v>
                </c:pt>
                <c:pt idx="35505">
                  <c:v>32197.0</c:v>
                </c:pt>
                <c:pt idx="35506">
                  <c:v>29781.0</c:v>
                </c:pt>
                <c:pt idx="35507">
                  <c:v>28858.0</c:v>
                </c:pt>
                <c:pt idx="35508">
                  <c:v>32829.0</c:v>
                </c:pt>
                <c:pt idx="35509">
                  <c:v>39357.0</c:v>
                </c:pt>
                <c:pt idx="35510">
                  <c:v>38997.0</c:v>
                </c:pt>
                <c:pt idx="35511">
                  <c:v>34077.0</c:v>
                </c:pt>
                <c:pt idx="35512">
                  <c:v>34584.0</c:v>
                </c:pt>
                <c:pt idx="35513">
                  <c:v>40184.0</c:v>
                </c:pt>
                <c:pt idx="35514">
                  <c:v>36297.0</c:v>
                </c:pt>
                <c:pt idx="35515">
                  <c:v>35532.0</c:v>
                </c:pt>
                <c:pt idx="35516">
                  <c:v>31142.0</c:v>
                </c:pt>
                <c:pt idx="35517">
                  <c:v>30267.0</c:v>
                </c:pt>
                <c:pt idx="35518">
                  <c:v>30105.0</c:v>
                </c:pt>
                <c:pt idx="35519">
                  <c:v>36618.0</c:v>
                </c:pt>
                <c:pt idx="35520">
                  <c:v>37490.0</c:v>
                </c:pt>
                <c:pt idx="35521">
                  <c:v>32738.0</c:v>
                </c:pt>
                <c:pt idx="35522">
                  <c:v>27613.0</c:v>
                </c:pt>
                <c:pt idx="35523">
                  <c:v>26746.0</c:v>
                </c:pt>
                <c:pt idx="35524">
                  <c:v>27973.0</c:v>
                </c:pt>
                <c:pt idx="35525">
                  <c:v>27661.0</c:v>
                </c:pt>
                <c:pt idx="35526">
                  <c:v>22824.0</c:v>
                </c:pt>
                <c:pt idx="35527">
                  <c:v>23072.0</c:v>
                </c:pt>
                <c:pt idx="35528">
                  <c:v>25000.0</c:v>
                </c:pt>
                <c:pt idx="35529">
                  <c:v>25313.0</c:v>
                </c:pt>
                <c:pt idx="35530">
                  <c:v>26345.0</c:v>
                </c:pt>
                <c:pt idx="35531">
                  <c:v>29355.0</c:v>
                </c:pt>
                <c:pt idx="35532">
                  <c:v>22891.0</c:v>
                </c:pt>
                <c:pt idx="35533">
                  <c:v>21254.0</c:v>
                </c:pt>
                <c:pt idx="35534">
                  <c:v>21793.0</c:v>
                </c:pt>
                <c:pt idx="35535">
                  <c:v>21137.0</c:v>
                </c:pt>
                <c:pt idx="35536">
                  <c:v>21377.0</c:v>
                </c:pt>
                <c:pt idx="35537">
                  <c:v>21012.0</c:v>
                </c:pt>
                <c:pt idx="35538">
                  <c:v>22857.0</c:v>
                </c:pt>
                <c:pt idx="35539">
                  <c:v>22821.0</c:v>
                </c:pt>
                <c:pt idx="35540">
                  <c:v>24981.0</c:v>
                </c:pt>
                <c:pt idx="35541">
                  <c:v>22697.0</c:v>
                </c:pt>
                <c:pt idx="35542">
                  <c:v>22053.0</c:v>
                </c:pt>
                <c:pt idx="35543">
                  <c:v>24279.0</c:v>
                </c:pt>
                <c:pt idx="35544">
                  <c:v>21092.0</c:v>
                </c:pt>
                <c:pt idx="35545">
                  <c:v>21783.0</c:v>
                </c:pt>
                <c:pt idx="35546">
                  <c:v>22011.0</c:v>
                </c:pt>
                <c:pt idx="35547">
                  <c:v>20888.0</c:v>
                </c:pt>
                <c:pt idx="35548">
                  <c:v>21992.0</c:v>
                </c:pt>
                <c:pt idx="35549">
                  <c:v>23675.0</c:v>
                </c:pt>
                <c:pt idx="35550">
                  <c:v>27888.0</c:v>
                </c:pt>
                <c:pt idx="35551">
                  <c:v>26119.0</c:v>
                </c:pt>
                <c:pt idx="35552">
                  <c:v>29251.0</c:v>
                </c:pt>
                <c:pt idx="35553">
                  <c:v>25376.0</c:v>
                </c:pt>
                <c:pt idx="35554">
                  <c:v>27156.0</c:v>
                </c:pt>
                <c:pt idx="35555">
                  <c:v>30411.0</c:v>
                </c:pt>
                <c:pt idx="35556">
                  <c:v>32353.0</c:v>
                </c:pt>
                <c:pt idx="35557">
                  <c:v>31844.0</c:v>
                </c:pt>
                <c:pt idx="35558">
                  <c:v>35144.0</c:v>
                </c:pt>
                <c:pt idx="35559">
                  <c:v>35804.0</c:v>
                </c:pt>
                <c:pt idx="35560">
                  <c:v>37611.0</c:v>
                </c:pt>
                <c:pt idx="35561">
                  <c:v>36060.0</c:v>
                </c:pt>
                <c:pt idx="35562">
                  <c:v>36192.0</c:v>
                </c:pt>
                <c:pt idx="35563">
                  <c:v>30684.0</c:v>
                </c:pt>
                <c:pt idx="35564">
                  <c:v>31271.0</c:v>
                </c:pt>
                <c:pt idx="35565">
                  <c:v>25887.0</c:v>
                </c:pt>
                <c:pt idx="35566">
                  <c:v>27357.0</c:v>
                </c:pt>
                <c:pt idx="35567">
                  <c:v>27962.0</c:v>
                </c:pt>
                <c:pt idx="35568">
                  <c:v>26420.0</c:v>
                </c:pt>
                <c:pt idx="35569">
                  <c:v>21364.0</c:v>
                </c:pt>
                <c:pt idx="35570">
                  <c:v>20578.0</c:v>
                </c:pt>
                <c:pt idx="35571">
                  <c:v>16802.0</c:v>
                </c:pt>
                <c:pt idx="35572">
                  <c:v>18625.0</c:v>
                </c:pt>
                <c:pt idx="35573">
                  <c:v>17525.0</c:v>
                </c:pt>
                <c:pt idx="35574">
                  <c:v>20965.0</c:v>
                </c:pt>
                <c:pt idx="35575">
                  <c:v>18853.0</c:v>
                </c:pt>
                <c:pt idx="35576">
                  <c:v>22121.0</c:v>
                </c:pt>
                <c:pt idx="35577">
                  <c:v>21398.0</c:v>
                </c:pt>
                <c:pt idx="35578">
                  <c:v>25833.0</c:v>
                </c:pt>
                <c:pt idx="35579">
                  <c:v>24558.0</c:v>
                </c:pt>
                <c:pt idx="35580">
                  <c:v>24240.0</c:v>
                </c:pt>
                <c:pt idx="35581">
                  <c:v>23216.0</c:v>
                </c:pt>
                <c:pt idx="35582">
                  <c:v>24144.0</c:v>
                </c:pt>
                <c:pt idx="35583">
                  <c:v>25218.0</c:v>
                </c:pt>
                <c:pt idx="35584">
                  <c:v>24969.0</c:v>
                </c:pt>
                <c:pt idx="35585">
                  <c:v>22149.0</c:v>
                </c:pt>
                <c:pt idx="35586">
                  <c:v>22470.0</c:v>
                </c:pt>
                <c:pt idx="35587">
                  <c:v>23731.0</c:v>
                </c:pt>
                <c:pt idx="35588">
                  <c:v>24567.0</c:v>
                </c:pt>
                <c:pt idx="35589">
                  <c:v>22895.0</c:v>
                </c:pt>
                <c:pt idx="35590">
                  <c:v>22947.0</c:v>
                </c:pt>
                <c:pt idx="35591">
                  <c:v>19020.0</c:v>
                </c:pt>
                <c:pt idx="35592">
                  <c:v>19420.0</c:v>
                </c:pt>
                <c:pt idx="35593">
                  <c:v>17938.0</c:v>
                </c:pt>
                <c:pt idx="35594">
                  <c:v>18021.0</c:v>
                </c:pt>
                <c:pt idx="35595">
                  <c:v>21936.0</c:v>
                </c:pt>
                <c:pt idx="35596">
                  <c:v>21470.0</c:v>
                </c:pt>
                <c:pt idx="35597">
                  <c:v>21419.0</c:v>
                </c:pt>
                <c:pt idx="35598">
                  <c:v>23183.0</c:v>
                </c:pt>
                <c:pt idx="35599">
                  <c:v>22158.0</c:v>
                </c:pt>
                <c:pt idx="35600">
                  <c:v>17710.0</c:v>
                </c:pt>
                <c:pt idx="35601">
                  <c:v>16589.0</c:v>
                </c:pt>
                <c:pt idx="35602">
                  <c:v>16721.0</c:v>
                </c:pt>
                <c:pt idx="35603">
                  <c:v>15382.0</c:v>
                </c:pt>
                <c:pt idx="35604">
                  <c:v>16321.0</c:v>
                </c:pt>
                <c:pt idx="35605">
                  <c:v>15768.0</c:v>
                </c:pt>
                <c:pt idx="35606">
                  <c:v>15824.0</c:v>
                </c:pt>
                <c:pt idx="35607">
                  <c:v>15480.0</c:v>
                </c:pt>
                <c:pt idx="35608">
                  <c:v>11261.0</c:v>
                </c:pt>
                <c:pt idx="35609">
                  <c:v>20960.0</c:v>
                </c:pt>
                <c:pt idx="35610">
                  <c:v>23896.0</c:v>
                </c:pt>
                <c:pt idx="35611">
                  <c:v>23413.0</c:v>
                </c:pt>
                <c:pt idx="35612">
                  <c:v>23409.0</c:v>
                </c:pt>
                <c:pt idx="35613">
                  <c:v>23491.0</c:v>
                </c:pt>
                <c:pt idx="35614">
                  <c:v>24748.0</c:v>
                </c:pt>
                <c:pt idx="35615">
                  <c:v>26252.0</c:v>
                </c:pt>
                <c:pt idx="35616">
                  <c:v>27666.0</c:v>
                </c:pt>
                <c:pt idx="35617">
                  <c:v>26183.0</c:v>
                </c:pt>
                <c:pt idx="35618">
                  <c:v>27508.0</c:v>
                </c:pt>
                <c:pt idx="35619">
                  <c:v>28726.0</c:v>
                </c:pt>
                <c:pt idx="35620">
                  <c:v>29477.0</c:v>
                </c:pt>
                <c:pt idx="35621">
                  <c:v>30309.0</c:v>
                </c:pt>
                <c:pt idx="35622">
                  <c:v>19930.0</c:v>
                </c:pt>
                <c:pt idx="35623">
                  <c:v>17057.0</c:v>
                </c:pt>
                <c:pt idx="35624">
                  <c:v>17748.0</c:v>
                </c:pt>
                <c:pt idx="35625">
                  <c:v>22153.0</c:v>
                </c:pt>
                <c:pt idx="35626">
                  <c:v>22126.0</c:v>
                </c:pt>
                <c:pt idx="35627">
                  <c:v>23478.0</c:v>
                </c:pt>
                <c:pt idx="35628">
                  <c:v>23609.0</c:v>
                </c:pt>
                <c:pt idx="35629">
                  <c:v>23997.0</c:v>
                </c:pt>
                <c:pt idx="35630">
                  <c:v>25165.0</c:v>
                </c:pt>
                <c:pt idx="35631">
                  <c:v>24353.0</c:v>
                </c:pt>
                <c:pt idx="35632">
                  <c:v>24962.0</c:v>
                </c:pt>
                <c:pt idx="35633">
                  <c:v>30830.0</c:v>
                </c:pt>
                <c:pt idx="35634">
                  <c:v>36494.0</c:v>
                </c:pt>
                <c:pt idx="35635">
                  <c:v>38540.0</c:v>
                </c:pt>
                <c:pt idx="35636">
                  <c:v>39325.0</c:v>
                </c:pt>
                <c:pt idx="35637">
                  <c:v>37825.0</c:v>
                </c:pt>
                <c:pt idx="35638">
                  <c:v>37705.0</c:v>
                </c:pt>
                <c:pt idx="35639">
                  <c:v>37106.0</c:v>
                </c:pt>
                <c:pt idx="35640">
                  <c:v>38634.0</c:v>
                </c:pt>
                <c:pt idx="35641">
                  <c:v>36007.0</c:v>
                </c:pt>
                <c:pt idx="35642">
                  <c:v>35332.0</c:v>
                </c:pt>
                <c:pt idx="35643">
                  <c:v>35048.0</c:v>
                </c:pt>
                <c:pt idx="35644">
                  <c:v>40775.0</c:v>
                </c:pt>
                <c:pt idx="35645">
                  <c:v>39851.0</c:v>
                </c:pt>
                <c:pt idx="35646">
                  <c:v>35403.0</c:v>
                </c:pt>
                <c:pt idx="35647">
                  <c:v>29918.0</c:v>
                </c:pt>
                <c:pt idx="35648">
                  <c:v>29723.0</c:v>
                </c:pt>
                <c:pt idx="35649">
                  <c:v>30976.0</c:v>
                </c:pt>
                <c:pt idx="35650">
                  <c:v>32416.0</c:v>
                </c:pt>
                <c:pt idx="35651">
                  <c:v>28732.0</c:v>
                </c:pt>
                <c:pt idx="35652">
                  <c:v>30871.0</c:v>
                </c:pt>
                <c:pt idx="35653">
                  <c:v>29406.0</c:v>
                </c:pt>
                <c:pt idx="35654">
                  <c:v>31790.0</c:v>
                </c:pt>
                <c:pt idx="35655">
                  <c:v>31215.0</c:v>
                </c:pt>
                <c:pt idx="35656">
                  <c:v>30583.0</c:v>
                </c:pt>
                <c:pt idx="35657">
                  <c:v>25683.0</c:v>
                </c:pt>
                <c:pt idx="35658">
                  <c:v>27235.0</c:v>
                </c:pt>
                <c:pt idx="35659">
                  <c:v>28284.0</c:v>
                </c:pt>
                <c:pt idx="35660">
                  <c:v>26953.0</c:v>
                </c:pt>
                <c:pt idx="35661">
                  <c:v>24990.0</c:v>
                </c:pt>
                <c:pt idx="35662">
                  <c:v>23780.0</c:v>
                </c:pt>
                <c:pt idx="35663">
                  <c:v>25414.0</c:v>
                </c:pt>
                <c:pt idx="35664">
                  <c:v>25638.0</c:v>
                </c:pt>
                <c:pt idx="35665">
                  <c:v>28605.0</c:v>
                </c:pt>
                <c:pt idx="35666">
                  <c:v>27286.0</c:v>
                </c:pt>
                <c:pt idx="35667">
                  <c:v>24614.0</c:v>
                </c:pt>
                <c:pt idx="35668">
                  <c:v>24104.0</c:v>
                </c:pt>
                <c:pt idx="35669">
                  <c:v>23952.0</c:v>
                </c:pt>
                <c:pt idx="35670">
                  <c:v>25170.0</c:v>
                </c:pt>
                <c:pt idx="35671">
                  <c:v>27734.0</c:v>
                </c:pt>
                <c:pt idx="35672">
                  <c:v>24847.0</c:v>
                </c:pt>
                <c:pt idx="35673">
                  <c:v>26599.0</c:v>
                </c:pt>
                <c:pt idx="35674">
                  <c:v>29734.0</c:v>
                </c:pt>
                <c:pt idx="35675">
                  <c:v>29059.0</c:v>
                </c:pt>
                <c:pt idx="35676">
                  <c:v>27515.0</c:v>
                </c:pt>
                <c:pt idx="35677">
                  <c:v>28082.0</c:v>
                </c:pt>
                <c:pt idx="35678">
                  <c:v>23099.0</c:v>
                </c:pt>
                <c:pt idx="35679">
                  <c:v>21899.0</c:v>
                </c:pt>
                <c:pt idx="35680">
                  <c:v>21034.0</c:v>
                </c:pt>
                <c:pt idx="35681">
                  <c:v>20680.0</c:v>
                </c:pt>
                <c:pt idx="35682">
                  <c:v>20763.0</c:v>
                </c:pt>
                <c:pt idx="35683">
                  <c:v>19293.0</c:v>
                </c:pt>
                <c:pt idx="35684">
                  <c:v>15028.0</c:v>
                </c:pt>
                <c:pt idx="35685">
                  <c:v>15367.0</c:v>
                </c:pt>
                <c:pt idx="35686">
                  <c:v>15790.0</c:v>
                </c:pt>
                <c:pt idx="35687">
                  <c:v>12578.0</c:v>
                </c:pt>
                <c:pt idx="35688">
                  <c:v>13198.0</c:v>
                </c:pt>
                <c:pt idx="35689">
                  <c:v>16566.0</c:v>
                </c:pt>
                <c:pt idx="35690">
                  <c:v>15556.0</c:v>
                </c:pt>
                <c:pt idx="35691">
                  <c:v>19464.0</c:v>
                </c:pt>
                <c:pt idx="35692">
                  <c:v>19413.0</c:v>
                </c:pt>
                <c:pt idx="35693">
                  <c:v>19705.0</c:v>
                </c:pt>
                <c:pt idx="35694">
                  <c:v>20009.0</c:v>
                </c:pt>
                <c:pt idx="35695">
                  <c:v>24867.0</c:v>
                </c:pt>
                <c:pt idx="35696">
                  <c:v>24160.0</c:v>
                </c:pt>
                <c:pt idx="35697">
                  <c:v>22837.0</c:v>
                </c:pt>
                <c:pt idx="35698">
                  <c:v>22257.0</c:v>
                </c:pt>
                <c:pt idx="35699">
                  <c:v>22257.0</c:v>
                </c:pt>
                <c:pt idx="35700">
                  <c:v>21917.0</c:v>
                </c:pt>
                <c:pt idx="35701">
                  <c:v>23432.0</c:v>
                </c:pt>
                <c:pt idx="35702">
                  <c:v>19283.0</c:v>
                </c:pt>
                <c:pt idx="35703">
                  <c:v>20466.0</c:v>
                </c:pt>
                <c:pt idx="35704">
                  <c:v>19422.0</c:v>
                </c:pt>
                <c:pt idx="35705">
                  <c:v>20822.0</c:v>
                </c:pt>
                <c:pt idx="35706">
                  <c:v>20570.0</c:v>
                </c:pt>
                <c:pt idx="35707">
                  <c:v>20940.0</c:v>
                </c:pt>
                <c:pt idx="35708">
                  <c:v>19202.0</c:v>
                </c:pt>
                <c:pt idx="35709">
                  <c:v>18710.0</c:v>
                </c:pt>
                <c:pt idx="35710">
                  <c:v>18861.0</c:v>
                </c:pt>
                <c:pt idx="35711">
                  <c:v>18185.0</c:v>
                </c:pt>
                <c:pt idx="35712">
                  <c:v>16121.0</c:v>
                </c:pt>
                <c:pt idx="35713">
                  <c:v>17940.0</c:v>
                </c:pt>
                <c:pt idx="35714">
                  <c:v>16906.0</c:v>
                </c:pt>
                <c:pt idx="35715">
                  <c:v>20990.0</c:v>
                </c:pt>
                <c:pt idx="35716">
                  <c:v>19902.0</c:v>
                </c:pt>
                <c:pt idx="35717">
                  <c:v>18534.0</c:v>
                </c:pt>
                <c:pt idx="35718">
                  <c:v>19749.0</c:v>
                </c:pt>
                <c:pt idx="35719">
                  <c:v>20559.0</c:v>
                </c:pt>
                <c:pt idx="35720">
                  <c:v>21308.0</c:v>
                </c:pt>
                <c:pt idx="35721">
                  <c:v>18192.0</c:v>
                </c:pt>
                <c:pt idx="35722">
                  <c:v>18261.0</c:v>
                </c:pt>
                <c:pt idx="35723">
                  <c:v>24590.0</c:v>
                </c:pt>
                <c:pt idx="35724">
                  <c:v>25797.0</c:v>
                </c:pt>
                <c:pt idx="35725">
                  <c:v>25365.0</c:v>
                </c:pt>
                <c:pt idx="35726">
                  <c:v>39050.0</c:v>
                </c:pt>
                <c:pt idx="35727">
                  <c:v>37957.0</c:v>
                </c:pt>
                <c:pt idx="35728">
                  <c:v>33310.0</c:v>
                </c:pt>
                <c:pt idx="35729">
                  <c:v>33238.0</c:v>
                </c:pt>
                <c:pt idx="35730">
                  <c:v>33682.0</c:v>
                </c:pt>
                <c:pt idx="35731">
                  <c:v>34354.0</c:v>
                </c:pt>
                <c:pt idx="35732">
                  <c:v>33361.0</c:v>
                </c:pt>
                <c:pt idx="35733">
                  <c:v>32781.0</c:v>
                </c:pt>
                <c:pt idx="35734">
                  <c:v>33494.0</c:v>
                </c:pt>
                <c:pt idx="35735">
                  <c:v>33452.0</c:v>
                </c:pt>
                <c:pt idx="35736">
                  <c:v>27125.0</c:v>
                </c:pt>
                <c:pt idx="35737">
                  <c:v>29563.0</c:v>
                </c:pt>
                <c:pt idx="35738">
                  <c:v>31004.0</c:v>
                </c:pt>
                <c:pt idx="35739">
                  <c:v>16060.0</c:v>
                </c:pt>
                <c:pt idx="35740">
                  <c:v>16987.0</c:v>
                </c:pt>
                <c:pt idx="35741">
                  <c:v>17986.0</c:v>
                </c:pt>
                <c:pt idx="35742">
                  <c:v>18610.0</c:v>
                </c:pt>
                <c:pt idx="35743">
                  <c:v>18835.0</c:v>
                </c:pt>
                <c:pt idx="35744">
                  <c:v>15386.0</c:v>
                </c:pt>
                <c:pt idx="35745">
                  <c:v>18374.0</c:v>
                </c:pt>
                <c:pt idx="35746">
                  <c:v>19515.0</c:v>
                </c:pt>
                <c:pt idx="35747">
                  <c:v>19319.0</c:v>
                </c:pt>
                <c:pt idx="35748">
                  <c:v>21575.0</c:v>
                </c:pt>
                <c:pt idx="35749">
                  <c:v>21559.0</c:v>
                </c:pt>
                <c:pt idx="35750">
                  <c:v>18127.0</c:v>
                </c:pt>
                <c:pt idx="35751">
                  <c:v>16514.0</c:v>
                </c:pt>
                <c:pt idx="35752">
                  <c:v>18051.0</c:v>
                </c:pt>
                <c:pt idx="35753">
                  <c:v>19044.0</c:v>
                </c:pt>
                <c:pt idx="35754">
                  <c:v>17972.0</c:v>
                </c:pt>
                <c:pt idx="35755">
                  <c:v>22668.0</c:v>
                </c:pt>
                <c:pt idx="35756">
                  <c:v>28011.0</c:v>
                </c:pt>
                <c:pt idx="35757">
                  <c:v>30120.0</c:v>
                </c:pt>
                <c:pt idx="35758">
                  <c:v>27312.0</c:v>
                </c:pt>
                <c:pt idx="35759">
                  <c:v>28423.0</c:v>
                </c:pt>
                <c:pt idx="35760">
                  <c:v>28734.0</c:v>
                </c:pt>
                <c:pt idx="35761">
                  <c:v>26738.0</c:v>
                </c:pt>
                <c:pt idx="35762">
                  <c:v>26789.0</c:v>
                </c:pt>
                <c:pt idx="35763">
                  <c:v>26568.0</c:v>
                </c:pt>
                <c:pt idx="35764">
                  <c:v>27268.0</c:v>
                </c:pt>
                <c:pt idx="35765">
                  <c:v>25156.0</c:v>
                </c:pt>
                <c:pt idx="35766">
                  <c:v>32844.0</c:v>
                </c:pt>
                <c:pt idx="35767">
                  <c:v>32805.0</c:v>
                </c:pt>
                <c:pt idx="35768">
                  <c:v>28965.0</c:v>
                </c:pt>
                <c:pt idx="35769">
                  <c:v>22740.0</c:v>
                </c:pt>
                <c:pt idx="35770">
                  <c:v>25116.0</c:v>
                </c:pt>
                <c:pt idx="35771">
                  <c:v>27728.0</c:v>
                </c:pt>
                <c:pt idx="35772">
                  <c:v>29609.0</c:v>
                </c:pt>
                <c:pt idx="35773">
                  <c:v>30814.0</c:v>
                </c:pt>
                <c:pt idx="35774">
                  <c:v>32971.0</c:v>
                </c:pt>
                <c:pt idx="35775">
                  <c:v>33211.0</c:v>
                </c:pt>
                <c:pt idx="35776">
                  <c:v>33608.0</c:v>
                </c:pt>
                <c:pt idx="35777">
                  <c:v>37903.0</c:v>
                </c:pt>
                <c:pt idx="35778">
                  <c:v>38566.0</c:v>
                </c:pt>
                <c:pt idx="35779">
                  <c:v>28866.0</c:v>
                </c:pt>
                <c:pt idx="35780">
                  <c:v>31737.0</c:v>
                </c:pt>
                <c:pt idx="35781">
                  <c:v>30738.0</c:v>
                </c:pt>
                <c:pt idx="35782">
                  <c:v>30358.0</c:v>
                </c:pt>
                <c:pt idx="35783">
                  <c:v>28690.0</c:v>
                </c:pt>
                <c:pt idx="35784">
                  <c:v>26834.0</c:v>
                </c:pt>
                <c:pt idx="35785">
                  <c:v>22122.0</c:v>
                </c:pt>
                <c:pt idx="35786">
                  <c:v>20761.0</c:v>
                </c:pt>
                <c:pt idx="35787">
                  <c:v>19325.0</c:v>
                </c:pt>
                <c:pt idx="35788">
                  <c:v>19345.0</c:v>
                </c:pt>
                <c:pt idx="35789">
                  <c:v>20568.0</c:v>
                </c:pt>
                <c:pt idx="35790">
                  <c:v>18418.0</c:v>
                </c:pt>
                <c:pt idx="35791">
                  <c:v>19262.0</c:v>
                </c:pt>
                <c:pt idx="35792">
                  <c:v>22823.0</c:v>
                </c:pt>
                <c:pt idx="35793">
                  <c:v>20558.0</c:v>
                </c:pt>
                <c:pt idx="35794">
                  <c:v>20292.0</c:v>
                </c:pt>
                <c:pt idx="35795">
                  <c:v>20818.0</c:v>
                </c:pt>
                <c:pt idx="35796">
                  <c:v>18118.0</c:v>
                </c:pt>
                <c:pt idx="35797">
                  <c:v>17590.0</c:v>
                </c:pt>
                <c:pt idx="35798">
                  <c:v>17477.0</c:v>
                </c:pt>
                <c:pt idx="35799">
                  <c:v>16723.0</c:v>
                </c:pt>
                <c:pt idx="35800">
                  <c:v>17499.0</c:v>
                </c:pt>
                <c:pt idx="35801">
                  <c:v>18343.0</c:v>
                </c:pt>
                <c:pt idx="35802">
                  <c:v>17867.0</c:v>
                </c:pt>
                <c:pt idx="35803">
                  <c:v>18857.0</c:v>
                </c:pt>
                <c:pt idx="35804">
                  <c:v>21385.0</c:v>
                </c:pt>
                <c:pt idx="35805">
                  <c:v>20299.0</c:v>
                </c:pt>
                <c:pt idx="35806">
                  <c:v>19672.0</c:v>
                </c:pt>
                <c:pt idx="35807">
                  <c:v>19068.0</c:v>
                </c:pt>
                <c:pt idx="35808">
                  <c:v>18667.0</c:v>
                </c:pt>
                <c:pt idx="35809">
                  <c:v>18667.0</c:v>
                </c:pt>
                <c:pt idx="35810">
                  <c:v>19252.0</c:v>
                </c:pt>
                <c:pt idx="35811">
                  <c:v>19523.0</c:v>
                </c:pt>
                <c:pt idx="35812">
                  <c:v>22725.0</c:v>
                </c:pt>
                <c:pt idx="35813">
                  <c:v>21601.0</c:v>
                </c:pt>
                <c:pt idx="35814">
                  <c:v>20741.0</c:v>
                </c:pt>
                <c:pt idx="35815">
                  <c:v>24970.0</c:v>
                </c:pt>
                <c:pt idx="35816">
                  <c:v>21900.0</c:v>
                </c:pt>
                <c:pt idx="35817">
                  <c:v>19111.0</c:v>
                </c:pt>
                <c:pt idx="35818">
                  <c:v>20373.0</c:v>
                </c:pt>
                <c:pt idx="35819">
                  <c:v>20810.0</c:v>
                </c:pt>
                <c:pt idx="35820">
                  <c:v>22847.0</c:v>
                </c:pt>
                <c:pt idx="35821">
                  <c:v>23919.0</c:v>
                </c:pt>
                <c:pt idx="35822">
                  <c:v>23903.0</c:v>
                </c:pt>
                <c:pt idx="35823">
                  <c:v>25409.0</c:v>
                </c:pt>
                <c:pt idx="35824">
                  <c:v>24814.0</c:v>
                </c:pt>
                <c:pt idx="35825">
                  <c:v>21907.0</c:v>
                </c:pt>
                <c:pt idx="35826">
                  <c:v>22626.0</c:v>
                </c:pt>
                <c:pt idx="35827">
                  <c:v>23174.0</c:v>
                </c:pt>
                <c:pt idx="35828">
                  <c:v>21724.0</c:v>
                </c:pt>
                <c:pt idx="35829">
                  <c:v>21682.0</c:v>
                </c:pt>
                <c:pt idx="35830">
                  <c:v>23122.0</c:v>
                </c:pt>
                <c:pt idx="35831">
                  <c:v>21065.0</c:v>
                </c:pt>
                <c:pt idx="35832">
                  <c:v>21265.0</c:v>
                </c:pt>
                <c:pt idx="35833">
                  <c:v>19858.0</c:v>
                </c:pt>
                <c:pt idx="35834">
                  <c:v>18121.0</c:v>
                </c:pt>
                <c:pt idx="35835">
                  <c:v>21614.0</c:v>
                </c:pt>
                <c:pt idx="35836">
                  <c:v>20923.0</c:v>
                </c:pt>
                <c:pt idx="35837">
                  <c:v>22695.0</c:v>
                </c:pt>
                <c:pt idx="35838">
                  <c:v>23475.0</c:v>
                </c:pt>
                <c:pt idx="35839">
                  <c:v>24396.0</c:v>
                </c:pt>
                <c:pt idx="35840">
                  <c:v>24384.0</c:v>
                </c:pt>
                <c:pt idx="35841">
                  <c:v>22061.0</c:v>
                </c:pt>
                <c:pt idx="35842">
                  <c:v>22150.0</c:v>
                </c:pt>
                <c:pt idx="35843">
                  <c:v>20363.0</c:v>
                </c:pt>
                <c:pt idx="35844">
                  <c:v>19847.0</c:v>
                </c:pt>
                <c:pt idx="35845">
                  <c:v>21301.0</c:v>
                </c:pt>
                <c:pt idx="35846">
                  <c:v>20755.0</c:v>
                </c:pt>
                <c:pt idx="35847">
                  <c:v>25088.0</c:v>
                </c:pt>
                <c:pt idx="35848">
                  <c:v>21791.0</c:v>
                </c:pt>
                <c:pt idx="35849">
                  <c:v>19967.0</c:v>
                </c:pt>
                <c:pt idx="35850">
                  <c:v>18338.0</c:v>
                </c:pt>
                <c:pt idx="35851">
                  <c:v>17297.0</c:v>
                </c:pt>
                <c:pt idx="35852">
                  <c:v>18474.0</c:v>
                </c:pt>
                <c:pt idx="35853">
                  <c:v>18219.0</c:v>
                </c:pt>
                <c:pt idx="35854">
                  <c:v>17523.0</c:v>
                </c:pt>
                <c:pt idx="35855">
                  <c:v>24139.0</c:v>
                </c:pt>
                <c:pt idx="35856">
                  <c:v>29175.0</c:v>
                </c:pt>
                <c:pt idx="35857">
                  <c:v>28455.0</c:v>
                </c:pt>
                <c:pt idx="35858">
                  <c:v>27539.0</c:v>
                </c:pt>
                <c:pt idx="35859">
                  <c:v>28504.0</c:v>
                </c:pt>
                <c:pt idx="35860">
                  <c:v>23496.0</c:v>
                </c:pt>
                <c:pt idx="35861">
                  <c:v>23711.0</c:v>
                </c:pt>
                <c:pt idx="35862">
                  <c:v>24672.0</c:v>
                </c:pt>
                <c:pt idx="35863">
                  <c:v>26537.0</c:v>
                </c:pt>
                <c:pt idx="35864">
                  <c:v>27686.0</c:v>
                </c:pt>
                <c:pt idx="35865">
                  <c:v>26125.0</c:v>
                </c:pt>
                <c:pt idx="35866">
                  <c:v>25851.0</c:v>
                </c:pt>
                <c:pt idx="35867">
                  <c:v>28626.0</c:v>
                </c:pt>
                <c:pt idx="35868">
                  <c:v>22723.0</c:v>
                </c:pt>
                <c:pt idx="35869">
                  <c:v>17547.0</c:v>
                </c:pt>
                <c:pt idx="35870">
                  <c:v>17127.0</c:v>
                </c:pt>
                <c:pt idx="35871">
                  <c:v>15511.0</c:v>
                </c:pt>
                <c:pt idx="35872">
                  <c:v>14471.0</c:v>
                </c:pt>
                <c:pt idx="35873">
                  <c:v>16475.0</c:v>
                </c:pt>
                <c:pt idx="35874">
                  <c:v>16215.0</c:v>
                </c:pt>
                <c:pt idx="35875">
                  <c:v>19511.0</c:v>
                </c:pt>
                <c:pt idx="35876">
                  <c:v>18340.0</c:v>
                </c:pt>
                <c:pt idx="35877">
                  <c:v>21824.0</c:v>
                </c:pt>
                <c:pt idx="35878">
                  <c:v>21408.0</c:v>
                </c:pt>
                <c:pt idx="35879">
                  <c:v>28277.0</c:v>
                </c:pt>
                <c:pt idx="35880">
                  <c:v>24818.0</c:v>
                </c:pt>
                <c:pt idx="35881">
                  <c:v>23345.0</c:v>
                </c:pt>
                <c:pt idx="35882">
                  <c:v>23928.0</c:v>
                </c:pt>
                <c:pt idx="35883">
                  <c:v>25473.0</c:v>
                </c:pt>
                <c:pt idx="35884">
                  <c:v>27037.0</c:v>
                </c:pt>
                <c:pt idx="35885">
                  <c:v>26985.0</c:v>
                </c:pt>
                <c:pt idx="35886">
                  <c:v>27181.0</c:v>
                </c:pt>
                <c:pt idx="35887">
                  <c:v>29706.0</c:v>
                </c:pt>
                <c:pt idx="35888">
                  <c:v>26353.0</c:v>
                </c:pt>
                <c:pt idx="35889">
                  <c:v>26320.0</c:v>
                </c:pt>
                <c:pt idx="35890">
                  <c:v>22439.0</c:v>
                </c:pt>
                <c:pt idx="35891">
                  <c:v>23795.0</c:v>
                </c:pt>
                <c:pt idx="35892">
                  <c:v>17650.0</c:v>
                </c:pt>
                <c:pt idx="35893">
                  <c:v>18214.0</c:v>
                </c:pt>
                <c:pt idx="35894">
                  <c:v>20185.0</c:v>
                </c:pt>
                <c:pt idx="35895">
                  <c:v>18841.0</c:v>
                </c:pt>
                <c:pt idx="35896">
                  <c:v>19456.0</c:v>
                </c:pt>
                <c:pt idx="35897">
                  <c:v>19929.0</c:v>
                </c:pt>
                <c:pt idx="35898">
                  <c:v>26410.0</c:v>
                </c:pt>
                <c:pt idx="35899">
                  <c:v>24386.0</c:v>
                </c:pt>
                <c:pt idx="35900">
                  <c:v>23787.0</c:v>
                </c:pt>
                <c:pt idx="35901">
                  <c:v>24027.0</c:v>
                </c:pt>
                <c:pt idx="35902">
                  <c:v>24231.0</c:v>
                </c:pt>
                <c:pt idx="35903">
                  <c:v>23796.0</c:v>
                </c:pt>
                <c:pt idx="35904">
                  <c:v>21129.0</c:v>
                </c:pt>
                <c:pt idx="35905">
                  <c:v>21935.0</c:v>
                </c:pt>
                <c:pt idx="35906">
                  <c:v>21534.0</c:v>
                </c:pt>
                <c:pt idx="35907">
                  <c:v>21804.0</c:v>
                </c:pt>
                <c:pt idx="35908">
                  <c:v>22508.0</c:v>
                </c:pt>
                <c:pt idx="35909">
                  <c:v>21733.0</c:v>
                </c:pt>
                <c:pt idx="35910">
                  <c:v>19573.0</c:v>
                </c:pt>
                <c:pt idx="35911">
                  <c:v>13181.0</c:v>
                </c:pt>
                <c:pt idx="35912">
                  <c:v>13442.0</c:v>
                </c:pt>
                <c:pt idx="35913">
                  <c:v>12533.0</c:v>
                </c:pt>
                <c:pt idx="35914">
                  <c:v>11929.0</c:v>
                </c:pt>
                <c:pt idx="35915">
                  <c:v>11569.0</c:v>
                </c:pt>
                <c:pt idx="35916">
                  <c:v>13194.0</c:v>
                </c:pt>
                <c:pt idx="35917">
                  <c:v>13281.0</c:v>
                </c:pt>
                <c:pt idx="35918">
                  <c:v>13036.0</c:v>
                </c:pt>
                <c:pt idx="35919">
                  <c:v>14682.0</c:v>
                </c:pt>
                <c:pt idx="35920">
                  <c:v>13061.0</c:v>
                </c:pt>
                <c:pt idx="35921">
                  <c:v>12534.0</c:v>
                </c:pt>
                <c:pt idx="35922">
                  <c:v>12646.0</c:v>
                </c:pt>
                <c:pt idx="35923">
                  <c:v>14279.0</c:v>
                </c:pt>
                <c:pt idx="35924">
                  <c:v>16077.0</c:v>
                </c:pt>
                <c:pt idx="35925">
                  <c:v>17680.0</c:v>
                </c:pt>
                <c:pt idx="35926">
                  <c:v>16924.0</c:v>
                </c:pt>
                <c:pt idx="35927">
                  <c:v>16527.0</c:v>
                </c:pt>
                <c:pt idx="35928">
                  <c:v>16019.0</c:v>
                </c:pt>
                <c:pt idx="35929">
                  <c:v>14394.0</c:v>
                </c:pt>
                <c:pt idx="35930">
                  <c:v>20195.0</c:v>
                </c:pt>
                <c:pt idx="35931">
                  <c:v>19943.0</c:v>
                </c:pt>
                <c:pt idx="35932">
                  <c:v>18590.0</c:v>
                </c:pt>
                <c:pt idx="35933">
                  <c:v>17862.0</c:v>
                </c:pt>
                <c:pt idx="35934">
                  <c:v>18262.0</c:v>
                </c:pt>
                <c:pt idx="35935">
                  <c:v>18580.0</c:v>
                </c:pt>
                <c:pt idx="35936">
                  <c:v>19003.0</c:v>
                </c:pt>
                <c:pt idx="35937">
                  <c:v>19744.0</c:v>
                </c:pt>
                <c:pt idx="35938">
                  <c:v>19819.0</c:v>
                </c:pt>
                <c:pt idx="35939">
                  <c:v>21187.0</c:v>
                </c:pt>
                <c:pt idx="35940">
                  <c:v>22592.0</c:v>
                </c:pt>
                <c:pt idx="35941">
                  <c:v>27288.0</c:v>
                </c:pt>
                <c:pt idx="35942">
                  <c:v>32895.0</c:v>
                </c:pt>
                <c:pt idx="35943">
                  <c:v>27302.0</c:v>
                </c:pt>
                <c:pt idx="35944">
                  <c:v>26906.0</c:v>
                </c:pt>
                <c:pt idx="35945">
                  <c:v>36293.0</c:v>
                </c:pt>
                <c:pt idx="35946">
                  <c:v>39586.0</c:v>
                </c:pt>
                <c:pt idx="35947">
                  <c:v>39721.0</c:v>
                </c:pt>
                <c:pt idx="35948">
                  <c:v>42146.0</c:v>
                </c:pt>
                <c:pt idx="35949">
                  <c:v>40321.0</c:v>
                </c:pt>
                <c:pt idx="35950">
                  <c:v>39014.0</c:v>
                </c:pt>
                <c:pt idx="35951">
                  <c:v>36912.0</c:v>
                </c:pt>
                <c:pt idx="35952">
                  <c:v>35468.0</c:v>
                </c:pt>
                <c:pt idx="35953">
                  <c:v>36851.0</c:v>
                </c:pt>
                <c:pt idx="35954">
                  <c:v>39374.0</c:v>
                </c:pt>
                <c:pt idx="35955">
                  <c:v>35459.0</c:v>
                </c:pt>
                <c:pt idx="35956">
                  <c:v>35239.0</c:v>
                </c:pt>
                <c:pt idx="35957">
                  <c:v>37822.0</c:v>
                </c:pt>
                <c:pt idx="35958">
                  <c:v>29867.0</c:v>
                </c:pt>
                <c:pt idx="35959">
                  <c:v>29298.0</c:v>
                </c:pt>
                <c:pt idx="35960">
                  <c:v>29860.0</c:v>
                </c:pt>
                <c:pt idx="35961">
                  <c:v>25893.0</c:v>
                </c:pt>
                <c:pt idx="35962">
                  <c:v>27703.0</c:v>
                </c:pt>
                <c:pt idx="35963">
                  <c:v>27085.0</c:v>
                </c:pt>
                <c:pt idx="35964">
                  <c:v>27508.0</c:v>
                </c:pt>
                <c:pt idx="35965">
                  <c:v>29873.0</c:v>
                </c:pt>
                <c:pt idx="35966">
                  <c:v>28514.0</c:v>
                </c:pt>
                <c:pt idx="35967">
                  <c:v>21814.0</c:v>
                </c:pt>
                <c:pt idx="35968">
                  <c:v>19771.0</c:v>
                </c:pt>
                <c:pt idx="35969">
                  <c:v>19680.0</c:v>
                </c:pt>
                <c:pt idx="35970">
                  <c:v>16989.0</c:v>
                </c:pt>
                <c:pt idx="35971">
                  <c:v>17789.0</c:v>
                </c:pt>
                <c:pt idx="35972">
                  <c:v>15454.0</c:v>
                </c:pt>
                <c:pt idx="35973">
                  <c:v>15137.0</c:v>
                </c:pt>
                <c:pt idx="35974">
                  <c:v>14761.0</c:v>
                </c:pt>
                <c:pt idx="35975">
                  <c:v>12576.0</c:v>
                </c:pt>
                <c:pt idx="35976">
                  <c:v>12034.0</c:v>
                </c:pt>
                <c:pt idx="35977">
                  <c:v>12875.0</c:v>
                </c:pt>
                <c:pt idx="35978">
                  <c:v>10299.0</c:v>
                </c:pt>
                <c:pt idx="35979">
                  <c:v>9051.0</c:v>
                </c:pt>
                <c:pt idx="35980">
                  <c:v>8407.0</c:v>
                </c:pt>
                <c:pt idx="35981">
                  <c:v>13897.0</c:v>
                </c:pt>
                <c:pt idx="35982">
                  <c:v>13936.0</c:v>
                </c:pt>
                <c:pt idx="35983">
                  <c:v>16067.0</c:v>
                </c:pt>
                <c:pt idx="35984">
                  <c:v>15174.0</c:v>
                </c:pt>
                <c:pt idx="35985">
                  <c:v>15565.0</c:v>
                </c:pt>
                <c:pt idx="35986">
                  <c:v>15445.0</c:v>
                </c:pt>
                <c:pt idx="35987">
                  <c:v>17327.0</c:v>
                </c:pt>
                <c:pt idx="35988">
                  <c:v>23160.0</c:v>
                </c:pt>
                <c:pt idx="35989">
                  <c:v>25451.0</c:v>
                </c:pt>
                <c:pt idx="35990">
                  <c:v>26166.0</c:v>
                </c:pt>
                <c:pt idx="35991">
                  <c:v>28150.0</c:v>
                </c:pt>
                <c:pt idx="35992">
                  <c:v>27985.0</c:v>
                </c:pt>
                <c:pt idx="35993">
                  <c:v>29694.0</c:v>
                </c:pt>
                <c:pt idx="35994">
                  <c:v>28279.0</c:v>
                </c:pt>
                <c:pt idx="35995">
                  <c:v>31631.0</c:v>
                </c:pt>
                <c:pt idx="35996">
                  <c:v>29845.0</c:v>
                </c:pt>
                <c:pt idx="35997">
                  <c:v>28585.0</c:v>
                </c:pt>
                <c:pt idx="35998">
                  <c:v>30097.0</c:v>
                </c:pt>
                <c:pt idx="35999">
                  <c:v>29513.0</c:v>
                </c:pt>
                <c:pt idx="36000">
                  <c:v>27685.0</c:v>
                </c:pt>
                <c:pt idx="36001">
                  <c:v>22277.0</c:v>
                </c:pt>
                <c:pt idx="36002">
                  <c:v>20108.0</c:v>
                </c:pt>
                <c:pt idx="36003">
                  <c:v>18356.0</c:v>
                </c:pt>
                <c:pt idx="36004">
                  <c:v>17303.0</c:v>
                </c:pt>
                <c:pt idx="36005">
                  <c:v>24201.0</c:v>
                </c:pt>
                <c:pt idx="36006">
                  <c:v>24042.0</c:v>
                </c:pt>
                <c:pt idx="36007">
                  <c:v>20231.0</c:v>
                </c:pt>
                <c:pt idx="36008">
                  <c:v>18440.0</c:v>
                </c:pt>
                <c:pt idx="36009">
                  <c:v>18690.0</c:v>
                </c:pt>
                <c:pt idx="36010">
                  <c:v>19412.0</c:v>
                </c:pt>
                <c:pt idx="36011">
                  <c:v>18628.0</c:v>
                </c:pt>
                <c:pt idx="36012">
                  <c:v>19980.0</c:v>
                </c:pt>
                <c:pt idx="36013">
                  <c:v>21045.0</c:v>
                </c:pt>
                <c:pt idx="36014">
                  <c:v>24856.0</c:v>
                </c:pt>
                <c:pt idx="36015">
                  <c:v>29128.0</c:v>
                </c:pt>
                <c:pt idx="36016">
                  <c:v>30040.0</c:v>
                </c:pt>
                <c:pt idx="36017">
                  <c:v>30895.0</c:v>
                </c:pt>
                <c:pt idx="36018">
                  <c:v>31149.0</c:v>
                </c:pt>
                <c:pt idx="36019">
                  <c:v>30480.0</c:v>
                </c:pt>
                <c:pt idx="36020">
                  <c:v>31086.0</c:v>
                </c:pt>
                <c:pt idx="36021">
                  <c:v>31065.0</c:v>
                </c:pt>
                <c:pt idx="36022">
                  <c:v>29450.0</c:v>
                </c:pt>
                <c:pt idx="36023">
                  <c:v>31476.0</c:v>
                </c:pt>
                <c:pt idx="36024">
                  <c:v>31600.0</c:v>
                </c:pt>
                <c:pt idx="36025">
                  <c:v>30517.0</c:v>
                </c:pt>
                <c:pt idx="36026">
                  <c:v>30046.0</c:v>
                </c:pt>
                <c:pt idx="36027">
                  <c:v>26690.0</c:v>
                </c:pt>
                <c:pt idx="36028">
                  <c:v>23234.0</c:v>
                </c:pt>
                <c:pt idx="36029">
                  <c:v>24479.0</c:v>
                </c:pt>
                <c:pt idx="36030">
                  <c:v>23072.0</c:v>
                </c:pt>
                <c:pt idx="36031">
                  <c:v>15841.0</c:v>
                </c:pt>
                <c:pt idx="36032">
                  <c:v>16508.0</c:v>
                </c:pt>
                <c:pt idx="36033">
                  <c:v>17373.0</c:v>
                </c:pt>
                <c:pt idx="36034">
                  <c:v>16794.0</c:v>
                </c:pt>
                <c:pt idx="36035">
                  <c:v>17242.0</c:v>
                </c:pt>
                <c:pt idx="36036">
                  <c:v>14584.0</c:v>
                </c:pt>
                <c:pt idx="36037">
                  <c:v>12820.0</c:v>
                </c:pt>
                <c:pt idx="36038">
                  <c:v>12555.0</c:v>
                </c:pt>
                <c:pt idx="36039">
                  <c:v>13006.0</c:v>
                </c:pt>
                <c:pt idx="36040">
                  <c:v>12391.0</c:v>
                </c:pt>
                <c:pt idx="36041">
                  <c:v>13816.0</c:v>
                </c:pt>
                <c:pt idx="36042">
                  <c:v>13342.0</c:v>
                </c:pt>
                <c:pt idx="36043">
                  <c:v>14099.0</c:v>
                </c:pt>
                <c:pt idx="36044">
                  <c:v>28143.0</c:v>
                </c:pt>
                <c:pt idx="36045">
                  <c:v>26787.0</c:v>
                </c:pt>
                <c:pt idx="36046">
                  <c:v>25460.0</c:v>
                </c:pt>
                <c:pt idx="36047">
                  <c:v>26252.0</c:v>
                </c:pt>
                <c:pt idx="36048">
                  <c:v>26824.0</c:v>
                </c:pt>
                <c:pt idx="36049">
                  <c:v>29466.0</c:v>
                </c:pt>
                <c:pt idx="36050">
                  <c:v>29777.0</c:v>
                </c:pt>
                <c:pt idx="36051">
                  <c:v>31472.0</c:v>
                </c:pt>
                <c:pt idx="36052">
                  <c:v>33788.0</c:v>
                </c:pt>
                <c:pt idx="36053">
                  <c:v>33502.0</c:v>
                </c:pt>
                <c:pt idx="36054">
                  <c:v>33933.0</c:v>
                </c:pt>
                <c:pt idx="36055">
                  <c:v>32490.0</c:v>
                </c:pt>
                <c:pt idx="36056">
                  <c:v>31786.0</c:v>
                </c:pt>
                <c:pt idx="36057">
                  <c:v>19505.0</c:v>
                </c:pt>
                <c:pt idx="36058">
                  <c:v>22055.0</c:v>
                </c:pt>
                <c:pt idx="36059">
                  <c:v>26231.0</c:v>
                </c:pt>
                <c:pt idx="36060">
                  <c:v>24165.0</c:v>
                </c:pt>
                <c:pt idx="36061">
                  <c:v>25213.0</c:v>
                </c:pt>
                <c:pt idx="36062">
                  <c:v>23510.0</c:v>
                </c:pt>
                <c:pt idx="36063">
                  <c:v>25683.0</c:v>
                </c:pt>
                <c:pt idx="36064">
                  <c:v>23984.0</c:v>
                </c:pt>
                <c:pt idx="36065">
                  <c:v>21217.0</c:v>
                </c:pt>
                <c:pt idx="36066">
                  <c:v>21329.0</c:v>
                </c:pt>
                <c:pt idx="36067">
                  <c:v>18369.0</c:v>
                </c:pt>
                <c:pt idx="36068">
                  <c:v>19262.0</c:v>
                </c:pt>
                <c:pt idx="36069">
                  <c:v>20449.0</c:v>
                </c:pt>
                <c:pt idx="36070">
                  <c:v>20718.0</c:v>
                </c:pt>
                <c:pt idx="36071">
                  <c:v>19593.0</c:v>
                </c:pt>
                <c:pt idx="36072">
                  <c:v>15023.0</c:v>
                </c:pt>
                <c:pt idx="36073">
                  <c:v>16791.0</c:v>
                </c:pt>
                <c:pt idx="36074">
                  <c:v>15920.0</c:v>
                </c:pt>
                <c:pt idx="36075">
                  <c:v>15749.0</c:v>
                </c:pt>
                <c:pt idx="36076">
                  <c:v>14017.0</c:v>
                </c:pt>
                <c:pt idx="36077">
                  <c:v>17824.0</c:v>
                </c:pt>
                <c:pt idx="36078">
                  <c:v>17846.0</c:v>
                </c:pt>
                <c:pt idx="36079">
                  <c:v>19847.0</c:v>
                </c:pt>
                <c:pt idx="36080">
                  <c:v>20128.0</c:v>
                </c:pt>
                <c:pt idx="36081">
                  <c:v>19678.0</c:v>
                </c:pt>
                <c:pt idx="36082">
                  <c:v>20650.0</c:v>
                </c:pt>
                <c:pt idx="36083">
                  <c:v>18641.0</c:v>
                </c:pt>
                <c:pt idx="36084">
                  <c:v>20489.0</c:v>
                </c:pt>
                <c:pt idx="36085">
                  <c:v>20410.0</c:v>
                </c:pt>
                <c:pt idx="36086">
                  <c:v>20326.0</c:v>
                </c:pt>
                <c:pt idx="36087">
                  <c:v>22941.0</c:v>
                </c:pt>
                <c:pt idx="36088">
                  <c:v>27629.0</c:v>
                </c:pt>
                <c:pt idx="36089">
                  <c:v>27230.0</c:v>
                </c:pt>
                <c:pt idx="36090">
                  <c:v>23482.0</c:v>
                </c:pt>
                <c:pt idx="36091">
                  <c:v>23442.0</c:v>
                </c:pt>
                <c:pt idx="36092">
                  <c:v>22022.0</c:v>
                </c:pt>
                <c:pt idx="36093">
                  <c:v>22123.0</c:v>
                </c:pt>
                <c:pt idx="36094">
                  <c:v>21960.0</c:v>
                </c:pt>
                <c:pt idx="36095">
                  <c:v>20448.0</c:v>
                </c:pt>
                <c:pt idx="36096">
                  <c:v>21909.0</c:v>
                </c:pt>
                <c:pt idx="36097">
                  <c:v>22409.0</c:v>
                </c:pt>
                <c:pt idx="36098">
                  <c:v>25114.0</c:v>
                </c:pt>
                <c:pt idx="36099">
                  <c:v>25903.0</c:v>
                </c:pt>
                <c:pt idx="36100">
                  <c:v>29078.0</c:v>
                </c:pt>
                <c:pt idx="36101">
                  <c:v>24037.0</c:v>
                </c:pt>
                <c:pt idx="36102">
                  <c:v>23680.0</c:v>
                </c:pt>
                <c:pt idx="36103">
                  <c:v>24036.0</c:v>
                </c:pt>
                <c:pt idx="36104">
                  <c:v>25309.0</c:v>
                </c:pt>
                <c:pt idx="36105">
                  <c:v>24901.0</c:v>
                </c:pt>
                <c:pt idx="36106">
                  <c:v>28656.0</c:v>
                </c:pt>
                <c:pt idx="36107">
                  <c:v>29205.0</c:v>
                </c:pt>
                <c:pt idx="36108">
                  <c:v>28632.0</c:v>
                </c:pt>
                <c:pt idx="36109">
                  <c:v>28379.0</c:v>
                </c:pt>
                <c:pt idx="36110">
                  <c:v>24476.0</c:v>
                </c:pt>
                <c:pt idx="36111">
                  <c:v>27095.0</c:v>
                </c:pt>
                <c:pt idx="36112">
                  <c:v>34482.0</c:v>
                </c:pt>
                <c:pt idx="36113">
                  <c:v>28020.0</c:v>
                </c:pt>
                <c:pt idx="36114">
                  <c:v>27703.0</c:v>
                </c:pt>
                <c:pt idx="36115">
                  <c:v>28667.0</c:v>
                </c:pt>
                <c:pt idx="36116">
                  <c:v>33144.0</c:v>
                </c:pt>
                <c:pt idx="36117">
                  <c:v>31155.0</c:v>
                </c:pt>
                <c:pt idx="36118">
                  <c:v>31107.0</c:v>
                </c:pt>
                <c:pt idx="36119">
                  <c:v>28103.0</c:v>
                </c:pt>
                <c:pt idx="36120">
                  <c:v>35146.0</c:v>
                </c:pt>
                <c:pt idx="36121">
                  <c:v>37776.0</c:v>
                </c:pt>
                <c:pt idx="36122">
                  <c:v>37008.0</c:v>
                </c:pt>
                <c:pt idx="36123">
                  <c:v>37696.0</c:v>
                </c:pt>
                <c:pt idx="36124">
                  <c:v>34856.0</c:v>
                </c:pt>
                <c:pt idx="36125">
                  <c:v>25797.0</c:v>
                </c:pt>
                <c:pt idx="36126">
                  <c:v>29733.0</c:v>
                </c:pt>
                <c:pt idx="36127">
                  <c:v>29610.0</c:v>
                </c:pt>
                <c:pt idx="36128">
                  <c:v>30038.0</c:v>
                </c:pt>
                <c:pt idx="36129">
                  <c:v>25925.0</c:v>
                </c:pt>
                <c:pt idx="36130">
                  <c:v>26745.0</c:v>
                </c:pt>
                <c:pt idx="36131">
                  <c:v>29338.0</c:v>
                </c:pt>
                <c:pt idx="36132">
                  <c:v>29009.0</c:v>
                </c:pt>
                <c:pt idx="36133">
                  <c:v>22204.0</c:v>
                </c:pt>
                <c:pt idx="36134">
                  <c:v>24754.0</c:v>
                </c:pt>
                <c:pt idx="36135">
                  <c:v>25615.0</c:v>
                </c:pt>
                <c:pt idx="36136">
                  <c:v>25023.0</c:v>
                </c:pt>
                <c:pt idx="36137">
                  <c:v>24039.0</c:v>
                </c:pt>
                <c:pt idx="36138">
                  <c:v>24160.0</c:v>
                </c:pt>
                <c:pt idx="36139">
                  <c:v>20080.0</c:v>
                </c:pt>
                <c:pt idx="36140">
                  <c:v>20313.0</c:v>
                </c:pt>
                <c:pt idx="36141">
                  <c:v>21212.0</c:v>
                </c:pt>
                <c:pt idx="36142">
                  <c:v>20441.0</c:v>
                </c:pt>
                <c:pt idx="36143">
                  <c:v>20386.0</c:v>
                </c:pt>
                <c:pt idx="36144">
                  <c:v>19812.0</c:v>
                </c:pt>
                <c:pt idx="36145">
                  <c:v>19236.0</c:v>
                </c:pt>
                <c:pt idx="36146">
                  <c:v>20104.0</c:v>
                </c:pt>
                <c:pt idx="36147">
                  <c:v>16994.0</c:v>
                </c:pt>
                <c:pt idx="36148">
                  <c:v>17207.0</c:v>
                </c:pt>
                <c:pt idx="36149">
                  <c:v>18126.0</c:v>
                </c:pt>
                <c:pt idx="36150">
                  <c:v>18869.0</c:v>
                </c:pt>
                <c:pt idx="36151">
                  <c:v>20463.0</c:v>
                </c:pt>
                <c:pt idx="36152">
                  <c:v>20925.0</c:v>
                </c:pt>
                <c:pt idx="36153">
                  <c:v>20069.0</c:v>
                </c:pt>
                <c:pt idx="36154">
                  <c:v>18890.0</c:v>
                </c:pt>
                <c:pt idx="36155">
                  <c:v>19729.0</c:v>
                </c:pt>
                <c:pt idx="36156">
                  <c:v>19953.0</c:v>
                </c:pt>
                <c:pt idx="36157">
                  <c:v>21198.0</c:v>
                </c:pt>
                <c:pt idx="36158">
                  <c:v>21195.0</c:v>
                </c:pt>
                <c:pt idx="36159">
                  <c:v>19217.0</c:v>
                </c:pt>
                <c:pt idx="36160">
                  <c:v>16744.0</c:v>
                </c:pt>
                <c:pt idx="36161">
                  <c:v>15275.0</c:v>
                </c:pt>
                <c:pt idx="36162">
                  <c:v>19343.0</c:v>
                </c:pt>
                <c:pt idx="36163">
                  <c:v>18165.0</c:v>
                </c:pt>
                <c:pt idx="36164">
                  <c:v>16774.0</c:v>
                </c:pt>
                <c:pt idx="36165">
                  <c:v>16106.0</c:v>
                </c:pt>
                <c:pt idx="36166">
                  <c:v>19805.0</c:v>
                </c:pt>
                <c:pt idx="36167">
                  <c:v>19017.0</c:v>
                </c:pt>
                <c:pt idx="36168">
                  <c:v>19133.0</c:v>
                </c:pt>
                <c:pt idx="36169">
                  <c:v>18492.0</c:v>
                </c:pt>
                <c:pt idx="36170">
                  <c:v>16917.0</c:v>
                </c:pt>
                <c:pt idx="36171">
                  <c:v>17661.0</c:v>
                </c:pt>
                <c:pt idx="36172">
                  <c:v>23829.0</c:v>
                </c:pt>
                <c:pt idx="36173">
                  <c:v>23581.0</c:v>
                </c:pt>
                <c:pt idx="36174">
                  <c:v>24589.0</c:v>
                </c:pt>
                <c:pt idx="36175">
                  <c:v>19482.0</c:v>
                </c:pt>
                <c:pt idx="36176">
                  <c:v>18722.0</c:v>
                </c:pt>
                <c:pt idx="36177">
                  <c:v>18222.0</c:v>
                </c:pt>
                <c:pt idx="36178">
                  <c:v>21751.0</c:v>
                </c:pt>
                <c:pt idx="36179">
                  <c:v>18051.0</c:v>
                </c:pt>
                <c:pt idx="36180">
                  <c:v>19666.0</c:v>
                </c:pt>
                <c:pt idx="36181">
                  <c:v>21332.0</c:v>
                </c:pt>
                <c:pt idx="36182">
                  <c:v>21388.0</c:v>
                </c:pt>
                <c:pt idx="36183">
                  <c:v>21107.0</c:v>
                </c:pt>
                <c:pt idx="36184">
                  <c:v>25120.0</c:v>
                </c:pt>
                <c:pt idx="36185">
                  <c:v>21691.0</c:v>
                </c:pt>
                <c:pt idx="36186">
                  <c:v>22927.0</c:v>
                </c:pt>
                <c:pt idx="36187">
                  <c:v>21930.0</c:v>
                </c:pt>
                <c:pt idx="36188">
                  <c:v>24357.0</c:v>
                </c:pt>
                <c:pt idx="36189">
                  <c:v>25608.0</c:v>
                </c:pt>
                <c:pt idx="36190">
                  <c:v>26263.0</c:v>
                </c:pt>
                <c:pt idx="36191">
                  <c:v>25364.0</c:v>
                </c:pt>
                <c:pt idx="36192">
                  <c:v>25413.0</c:v>
                </c:pt>
                <c:pt idx="36193">
                  <c:v>27855.0</c:v>
                </c:pt>
                <c:pt idx="36194">
                  <c:v>26350.0</c:v>
                </c:pt>
                <c:pt idx="36195">
                  <c:v>32238.0</c:v>
                </c:pt>
                <c:pt idx="36196">
                  <c:v>31242.0</c:v>
                </c:pt>
                <c:pt idx="36197">
                  <c:v>28861.0</c:v>
                </c:pt>
                <c:pt idx="36198">
                  <c:v>28058.0</c:v>
                </c:pt>
                <c:pt idx="36199">
                  <c:v>27175.0</c:v>
                </c:pt>
                <c:pt idx="36200">
                  <c:v>27668.0</c:v>
                </c:pt>
                <c:pt idx="36201">
                  <c:v>25145.0</c:v>
                </c:pt>
                <c:pt idx="36202">
                  <c:v>25590.0</c:v>
                </c:pt>
                <c:pt idx="36203">
                  <c:v>26255.0</c:v>
                </c:pt>
                <c:pt idx="36204">
                  <c:v>26121.0</c:v>
                </c:pt>
                <c:pt idx="36205">
                  <c:v>27132.0</c:v>
                </c:pt>
                <c:pt idx="36206">
                  <c:v>22908.0</c:v>
                </c:pt>
                <c:pt idx="36207">
                  <c:v>23460.0</c:v>
                </c:pt>
                <c:pt idx="36208">
                  <c:v>21761.0</c:v>
                </c:pt>
                <c:pt idx="36209">
                  <c:v>22334.0</c:v>
                </c:pt>
                <c:pt idx="36210">
                  <c:v>24034.0</c:v>
                </c:pt>
                <c:pt idx="36211">
                  <c:v>23353.0</c:v>
                </c:pt>
                <c:pt idx="36212">
                  <c:v>23836.0</c:v>
                </c:pt>
                <c:pt idx="36213">
                  <c:v>24367.0</c:v>
                </c:pt>
                <c:pt idx="36214">
                  <c:v>25054.0</c:v>
                </c:pt>
                <c:pt idx="36215">
                  <c:v>23869.0</c:v>
                </c:pt>
                <c:pt idx="36216">
                  <c:v>26824.0</c:v>
                </c:pt>
                <c:pt idx="36217">
                  <c:v>27294.0</c:v>
                </c:pt>
                <c:pt idx="36218">
                  <c:v>27675.0</c:v>
                </c:pt>
                <c:pt idx="36219">
                  <c:v>27777.0</c:v>
                </c:pt>
                <c:pt idx="36220">
                  <c:v>26513.0</c:v>
                </c:pt>
                <c:pt idx="36221">
                  <c:v>22605.0</c:v>
                </c:pt>
                <c:pt idx="36222">
                  <c:v>23624.0</c:v>
                </c:pt>
                <c:pt idx="36223">
                  <c:v>19664.0</c:v>
                </c:pt>
                <c:pt idx="36224">
                  <c:v>22792.0</c:v>
                </c:pt>
                <c:pt idx="36225">
                  <c:v>27076.0</c:v>
                </c:pt>
                <c:pt idx="36226">
                  <c:v>26070.0</c:v>
                </c:pt>
                <c:pt idx="36227">
                  <c:v>27345.0</c:v>
                </c:pt>
                <c:pt idx="36228">
                  <c:v>28201.0</c:v>
                </c:pt>
                <c:pt idx="36229">
                  <c:v>24838.0</c:v>
                </c:pt>
                <c:pt idx="36230">
                  <c:v>23725.0</c:v>
                </c:pt>
                <c:pt idx="36231">
                  <c:v>24021.0</c:v>
                </c:pt>
                <c:pt idx="36232">
                  <c:v>25962.0</c:v>
                </c:pt>
                <c:pt idx="36233">
                  <c:v>25990.0</c:v>
                </c:pt>
                <c:pt idx="36234">
                  <c:v>29045.0</c:v>
                </c:pt>
                <c:pt idx="36235">
                  <c:v>30645.0</c:v>
                </c:pt>
                <c:pt idx="36236">
                  <c:v>31068.0</c:v>
                </c:pt>
                <c:pt idx="36237">
                  <c:v>26308.0</c:v>
                </c:pt>
                <c:pt idx="36238">
                  <c:v>21135.0</c:v>
                </c:pt>
                <c:pt idx="36239">
                  <c:v>22597.0</c:v>
                </c:pt>
                <c:pt idx="36240">
                  <c:v>21145.0</c:v>
                </c:pt>
                <c:pt idx="36241">
                  <c:v>22405.0</c:v>
                </c:pt>
                <c:pt idx="36242">
                  <c:v>22182.0</c:v>
                </c:pt>
                <c:pt idx="36243">
                  <c:v>20519.0</c:v>
                </c:pt>
                <c:pt idx="36244">
                  <c:v>19175.0</c:v>
                </c:pt>
                <c:pt idx="36245">
                  <c:v>17603.0</c:v>
                </c:pt>
                <c:pt idx="36246">
                  <c:v>17018.0</c:v>
                </c:pt>
                <c:pt idx="36247">
                  <c:v>20462.0</c:v>
                </c:pt>
                <c:pt idx="36248">
                  <c:v>17074.0</c:v>
                </c:pt>
                <c:pt idx="36249">
                  <c:v>16247.0</c:v>
                </c:pt>
                <c:pt idx="36250">
                  <c:v>17496.0</c:v>
                </c:pt>
                <c:pt idx="36251">
                  <c:v>17686.0</c:v>
                </c:pt>
                <c:pt idx="36252">
                  <c:v>17046.0</c:v>
                </c:pt>
                <c:pt idx="36253">
                  <c:v>17512.0</c:v>
                </c:pt>
                <c:pt idx="36254">
                  <c:v>18437.0</c:v>
                </c:pt>
                <c:pt idx="36255">
                  <c:v>18832.0</c:v>
                </c:pt>
                <c:pt idx="36256">
                  <c:v>18824.0</c:v>
                </c:pt>
                <c:pt idx="36257">
                  <c:v>18407.0</c:v>
                </c:pt>
                <c:pt idx="36258">
                  <c:v>18259.0</c:v>
                </c:pt>
                <c:pt idx="36259">
                  <c:v>18529.0</c:v>
                </c:pt>
                <c:pt idx="36260">
                  <c:v>11377.0</c:v>
                </c:pt>
                <c:pt idx="36261">
                  <c:v>11005.0</c:v>
                </c:pt>
                <c:pt idx="36262">
                  <c:v>13385.0</c:v>
                </c:pt>
                <c:pt idx="36263">
                  <c:v>16452.0</c:v>
                </c:pt>
                <c:pt idx="36264">
                  <c:v>16231.0</c:v>
                </c:pt>
                <c:pt idx="36265">
                  <c:v>15257.0</c:v>
                </c:pt>
                <c:pt idx="36266">
                  <c:v>17916.0</c:v>
                </c:pt>
                <c:pt idx="36267">
                  <c:v>15519.0</c:v>
                </c:pt>
                <c:pt idx="36268">
                  <c:v>13883.0</c:v>
                </c:pt>
                <c:pt idx="36269">
                  <c:v>13494.0</c:v>
                </c:pt>
                <c:pt idx="36270">
                  <c:v>15727.0</c:v>
                </c:pt>
                <c:pt idx="36271">
                  <c:v>15574.0</c:v>
                </c:pt>
                <c:pt idx="36272">
                  <c:v>15652.0</c:v>
                </c:pt>
                <c:pt idx="36273">
                  <c:v>17609.0</c:v>
                </c:pt>
                <c:pt idx="36274">
                  <c:v>20349.0</c:v>
                </c:pt>
                <c:pt idx="36275">
                  <c:v>18505.0</c:v>
                </c:pt>
                <c:pt idx="36276">
                  <c:v>14821.0</c:v>
                </c:pt>
                <c:pt idx="36277">
                  <c:v>15624.0</c:v>
                </c:pt>
                <c:pt idx="36278">
                  <c:v>15683.0</c:v>
                </c:pt>
                <c:pt idx="36279">
                  <c:v>12502.0</c:v>
                </c:pt>
                <c:pt idx="36280">
                  <c:v>13982.0</c:v>
                </c:pt>
                <c:pt idx="36281">
                  <c:v>14934.0</c:v>
                </c:pt>
                <c:pt idx="36282">
                  <c:v>15305.0</c:v>
                </c:pt>
                <c:pt idx="36283">
                  <c:v>15528.0</c:v>
                </c:pt>
                <c:pt idx="36284">
                  <c:v>16313.0</c:v>
                </c:pt>
                <c:pt idx="36285">
                  <c:v>18206.0</c:v>
                </c:pt>
                <c:pt idx="36286">
                  <c:v>18199.0</c:v>
                </c:pt>
                <c:pt idx="36287">
                  <c:v>15730.0</c:v>
                </c:pt>
                <c:pt idx="36288">
                  <c:v>20246.0</c:v>
                </c:pt>
                <c:pt idx="36289">
                  <c:v>20178.0</c:v>
                </c:pt>
                <c:pt idx="36290">
                  <c:v>19795.0</c:v>
                </c:pt>
                <c:pt idx="36291">
                  <c:v>21827.0</c:v>
                </c:pt>
                <c:pt idx="36292">
                  <c:v>23236.0</c:v>
                </c:pt>
                <c:pt idx="36293">
                  <c:v>22351.0</c:v>
                </c:pt>
                <c:pt idx="36294">
                  <c:v>22280.0</c:v>
                </c:pt>
                <c:pt idx="36295">
                  <c:v>24372.0</c:v>
                </c:pt>
                <c:pt idx="36296">
                  <c:v>22267.0</c:v>
                </c:pt>
                <c:pt idx="36297">
                  <c:v>23151.0</c:v>
                </c:pt>
                <c:pt idx="36298">
                  <c:v>20819.0</c:v>
                </c:pt>
                <c:pt idx="36299">
                  <c:v>18838.0</c:v>
                </c:pt>
                <c:pt idx="36300">
                  <c:v>19974.0</c:v>
                </c:pt>
                <c:pt idx="36301">
                  <c:v>14967.0</c:v>
                </c:pt>
                <c:pt idx="36302">
                  <c:v>16863.0</c:v>
                </c:pt>
                <c:pt idx="36303">
                  <c:v>17608.0</c:v>
                </c:pt>
                <c:pt idx="36304">
                  <c:v>15507.0</c:v>
                </c:pt>
                <c:pt idx="36305">
                  <c:v>19835.0</c:v>
                </c:pt>
                <c:pt idx="36306">
                  <c:v>21632.0</c:v>
                </c:pt>
                <c:pt idx="36307">
                  <c:v>20959.0</c:v>
                </c:pt>
                <c:pt idx="36308">
                  <c:v>19253.0</c:v>
                </c:pt>
                <c:pt idx="36309">
                  <c:v>19689.0</c:v>
                </c:pt>
                <c:pt idx="36310">
                  <c:v>20048.0</c:v>
                </c:pt>
                <c:pt idx="36311">
                  <c:v>20676.0</c:v>
                </c:pt>
                <c:pt idx="36312">
                  <c:v>22780.0</c:v>
                </c:pt>
                <c:pt idx="36313">
                  <c:v>27893.0</c:v>
                </c:pt>
                <c:pt idx="36314">
                  <c:v>28852.0</c:v>
                </c:pt>
                <c:pt idx="36315">
                  <c:v>29972.0</c:v>
                </c:pt>
                <c:pt idx="36316">
                  <c:v>29382.0</c:v>
                </c:pt>
                <c:pt idx="36317">
                  <c:v>31616.0</c:v>
                </c:pt>
                <c:pt idx="36318">
                  <c:v>25504.0</c:v>
                </c:pt>
                <c:pt idx="36319">
                  <c:v>21732.0</c:v>
                </c:pt>
                <c:pt idx="36320">
                  <c:v>22376.0</c:v>
                </c:pt>
                <c:pt idx="36321">
                  <c:v>21696.0</c:v>
                </c:pt>
                <c:pt idx="36322">
                  <c:v>22278.0</c:v>
                </c:pt>
                <c:pt idx="36323">
                  <c:v>20104.0</c:v>
                </c:pt>
                <c:pt idx="36324">
                  <c:v>19723.0</c:v>
                </c:pt>
                <c:pt idx="36325">
                  <c:v>18994.0</c:v>
                </c:pt>
                <c:pt idx="36326">
                  <c:v>13129.0</c:v>
                </c:pt>
                <c:pt idx="36327">
                  <c:v>15146.0</c:v>
                </c:pt>
                <c:pt idx="36328">
                  <c:v>13386.0</c:v>
                </c:pt>
                <c:pt idx="36329">
                  <c:v>13768.0</c:v>
                </c:pt>
                <c:pt idx="36330">
                  <c:v>13574.0</c:v>
                </c:pt>
                <c:pt idx="36331">
                  <c:v>14018.0</c:v>
                </c:pt>
                <c:pt idx="36332">
                  <c:v>14259.0</c:v>
                </c:pt>
                <c:pt idx="36333">
                  <c:v>19482.0</c:v>
                </c:pt>
                <c:pt idx="36334">
                  <c:v>20490.0</c:v>
                </c:pt>
                <c:pt idx="36335">
                  <c:v>22509.0</c:v>
                </c:pt>
                <c:pt idx="36336">
                  <c:v>28037.0</c:v>
                </c:pt>
                <c:pt idx="36337">
                  <c:v>28207.0</c:v>
                </c:pt>
                <c:pt idx="36338">
                  <c:v>31052.0</c:v>
                </c:pt>
                <c:pt idx="36339">
                  <c:v>31466.0</c:v>
                </c:pt>
                <c:pt idx="36340">
                  <c:v>28549.0</c:v>
                </c:pt>
                <c:pt idx="36341">
                  <c:v>28889.0</c:v>
                </c:pt>
                <c:pt idx="36342">
                  <c:v>29452.0</c:v>
                </c:pt>
                <c:pt idx="36343">
                  <c:v>29396.0</c:v>
                </c:pt>
                <c:pt idx="36344">
                  <c:v>32144.0</c:v>
                </c:pt>
                <c:pt idx="36345">
                  <c:v>33238.0</c:v>
                </c:pt>
                <c:pt idx="36346">
                  <c:v>30095.0</c:v>
                </c:pt>
                <c:pt idx="36347">
                  <c:v>30242.0</c:v>
                </c:pt>
                <c:pt idx="36348">
                  <c:v>30309.0</c:v>
                </c:pt>
                <c:pt idx="36349">
                  <c:v>26277.0</c:v>
                </c:pt>
                <c:pt idx="36350">
                  <c:v>27000.0</c:v>
                </c:pt>
                <c:pt idx="36351">
                  <c:v>22920.0</c:v>
                </c:pt>
                <c:pt idx="36352">
                  <c:v>25947.0</c:v>
                </c:pt>
                <c:pt idx="36353">
                  <c:v>27600.0</c:v>
                </c:pt>
                <c:pt idx="36354">
                  <c:v>31324.0</c:v>
                </c:pt>
                <c:pt idx="36355">
                  <c:v>30473.0</c:v>
                </c:pt>
                <c:pt idx="36356">
                  <c:v>28490.0</c:v>
                </c:pt>
                <c:pt idx="36357">
                  <c:v>27374.0</c:v>
                </c:pt>
                <c:pt idx="36358">
                  <c:v>28143.0</c:v>
                </c:pt>
                <c:pt idx="36359">
                  <c:v>27183.0</c:v>
                </c:pt>
                <c:pt idx="36360">
                  <c:v>28495.0</c:v>
                </c:pt>
                <c:pt idx="36361">
                  <c:v>25075.0</c:v>
                </c:pt>
                <c:pt idx="36362">
                  <c:v>27085.0</c:v>
                </c:pt>
                <c:pt idx="36363">
                  <c:v>26164.0</c:v>
                </c:pt>
                <c:pt idx="36364">
                  <c:v>30384.0</c:v>
                </c:pt>
                <c:pt idx="36365">
                  <c:v>30428.0</c:v>
                </c:pt>
                <c:pt idx="36366">
                  <c:v>33228.0</c:v>
                </c:pt>
                <c:pt idx="36367">
                  <c:v>27352.0</c:v>
                </c:pt>
                <c:pt idx="36368">
                  <c:v>26682.0</c:v>
                </c:pt>
                <c:pt idx="36369">
                  <c:v>30065.0</c:v>
                </c:pt>
                <c:pt idx="36370">
                  <c:v>28126.0</c:v>
                </c:pt>
                <c:pt idx="36371">
                  <c:v>27127.0</c:v>
                </c:pt>
                <c:pt idx="36372">
                  <c:v>30559.0</c:v>
                </c:pt>
                <c:pt idx="36373">
                  <c:v>31563.0</c:v>
                </c:pt>
                <c:pt idx="36374">
                  <c:v>35473.0</c:v>
                </c:pt>
                <c:pt idx="36375">
                  <c:v>31921.0</c:v>
                </c:pt>
                <c:pt idx="36376">
                  <c:v>35974.0</c:v>
                </c:pt>
                <c:pt idx="36377">
                  <c:v>34449.0</c:v>
                </c:pt>
                <c:pt idx="36378">
                  <c:v>32916.0</c:v>
                </c:pt>
                <c:pt idx="36379">
                  <c:v>28719.0</c:v>
                </c:pt>
                <c:pt idx="36380">
                  <c:v>28854.0</c:v>
                </c:pt>
                <c:pt idx="36381">
                  <c:v>30162.0</c:v>
                </c:pt>
                <c:pt idx="36382">
                  <c:v>27027.0</c:v>
                </c:pt>
                <c:pt idx="36383">
                  <c:v>28501.0</c:v>
                </c:pt>
                <c:pt idx="36384">
                  <c:v>28781.0</c:v>
                </c:pt>
                <c:pt idx="36385">
                  <c:v>25829.0</c:v>
                </c:pt>
                <c:pt idx="36386">
                  <c:v>25253.0</c:v>
                </c:pt>
                <c:pt idx="36387">
                  <c:v>21039.0</c:v>
                </c:pt>
                <c:pt idx="36388">
                  <c:v>26111.0</c:v>
                </c:pt>
                <c:pt idx="36389">
                  <c:v>24384.0</c:v>
                </c:pt>
                <c:pt idx="36390">
                  <c:v>23816.0</c:v>
                </c:pt>
                <c:pt idx="36391">
                  <c:v>25238.0</c:v>
                </c:pt>
                <c:pt idx="36392">
                  <c:v>25570.0</c:v>
                </c:pt>
                <c:pt idx="36393">
                  <c:v>25699.0</c:v>
                </c:pt>
                <c:pt idx="36394">
                  <c:v>24619.0</c:v>
                </c:pt>
                <c:pt idx="36395">
                  <c:v>27055.0</c:v>
                </c:pt>
                <c:pt idx="36396">
                  <c:v>25512.0</c:v>
                </c:pt>
                <c:pt idx="36397">
                  <c:v>24775.0</c:v>
                </c:pt>
                <c:pt idx="36398">
                  <c:v>23164.0</c:v>
                </c:pt>
                <c:pt idx="36399">
                  <c:v>20972.0</c:v>
                </c:pt>
                <c:pt idx="36400">
                  <c:v>21356.0</c:v>
                </c:pt>
                <c:pt idx="36401">
                  <c:v>16273.0</c:v>
                </c:pt>
                <c:pt idx="36402">
                  <c:v>16107.0</c:v>
                </c:pt>
                <c:pt idx="36403">
                  <c:v>17228.0</c:v>
                </c:pt>
                <c:pt idx="36404">
                  <c:v>14508.0</c:v>
                </c:pt>
                <c:pt idx="36405">
                  <c:v>17692.0</c:v>
                </c:pt>
                <c:pt idx="36406">
                  <c:v>18560.0</c:v>
                </c:pt>
                <c:pt idx="36407">
                  <c:v>18938.0</c:v>
                </c:pt>
                <c:pt idx="36408">
                  <c:v>16929.0</c:v>
                </c:pt>
                <c:pt idx="36409">
                  <c:v>19372.0</c:v>
                </c:pt>
                <c:pt idx="36410">
                  <c:v>21893.0</c:v>
                </c:pt>
                <c:pt idx="36411">
                  <c:v>23812.0</c:v>
                </c:pt>
                <c:pt idx="36412">
                  <c:v>25444.0</c:v>
                </c:pt>
                <c:pt idx="36413">
                  <c:v>25860.0</c:v>
                </c:pt>
                <c:pt idx="36414">
                  <c:v>29091.0</c:v>
                </c:pt>
                <c:pt idx="36415">
                  <c:v>28243.0</c:v>
                </c:pt>
                <c:pt idx="36416">
                  <c:v>24755.0</c:v>
                </c:pt>
                <c:pt idx="36417">
                  <c:v>27586.0</c:v>
                </c:pt>
                <c:pt idx="36418">
                  <c:v>24470.0</c:v>
                </c:pt>
                <c:pt idx="36419">
                  <c:v>23654.0</c:v>
                </c:pt>
                <c:pt idx="36420">
                  <c:v>24942.0</c:v>
                </c:pt>
                <c:pt idx="36421">
                  <c:v>27476.0</c:v>
                </c:pt>
                <c:pt idx="36422">
                  <c:v>25174.0</c:v>
                </c:pt>
                <c:pt idx="36423">
                  <c:v>22485.0</c:v>
                </c:pt>
                <c:pt idx="36424">
                  <c:v>20953.0</c:v>
                </c:pt>
                <c:pt idx="36425">
                  <c:v>18585.0</c:v>
                </c:pt>
                <c:pt idx="36426">
                  <c:v>21366.0</c:v>
                </c:pt>
                <c:pt idx="36427">
                  <c:v>18323.0</c:v>
                </c:pt>
                <c:pt idx="36428">
                  <c:v>18323.0</c:v>
                </c:pt>
                <c:pt idx="36429">
                  <c:v>18731.0</c:v>
                </c:pt>
                <c:pt idx="36430">
                  <c:v>14922.0</c:v>
                </c:pt>
                <c:pt idx="36431">
                  <c:v>14671.0</c:v>
                </c:pt>
                <c:pt idx="36432">
                  <c:v>14299.0</c:v>
                </c:pt>
                <c:pt idx="36433">
                  <c:v>12699.0</c:v>
                </c:pt>
                <c:pt idx="36434">
                  <c:v>10674.0</c:v>
                </c:pt>
                <c:pt idx="36435">
                  <c:v>15004.0</c:v>
                </c:pt>
                <c:pt idx="36436">
                  <c:v>16940.0</c:v>
                </c:pt>
                <c:pt idx="36437">
                  <c:v>17860.0</c:v>
                </c:pt>
                <c:pt idx="36438">
                  <c:v>21248.0</c:v>
                </c:pt>
                <c:pt idx="36439">
                  <c:v>18772.0</c:v>
                </c:pt>
                <c:pt idx="36440">
                  <c:v>19991.0</c:v>
                </c:pt>
                <c:pt idx="36441">
                  <c:v>21392.0</c:v>
                </c:pt>
                <c:pt idx="36442">
                  <c:v>21692.0</c:v>
                </c:pt>
                <c:pt idx="36443">
                  <c:v>22433.0</c:v>
                </c:pt>
                <c:pt idx="36444">
                  <c:v>24008.0</c:v>
                </c:pt>
                <c:pt idx="36445">
                  <c:v>28049.0</c:v>
                </c:pt>
                <c:pt idx="36446">
                  <c:v>28361.0</c:v>
                </c:pt>
                <c:pt idx="36447">
                  <c:v>28781.0</c:v>
                </c:pt>
                <c:pt idx="36448">
                  <c:v>25053.0</c:v>
                </c:pt>
                <c:pt idx="36449">
                  <c:v>25989.0</c:v>
                </c:pt>
                <c:pt idx="36450">
                  <c:v>24333.0</c:v>
                </c:pt>
                <c:pt idx="36451">
                  <c:v>21153.0</c:v>
                </c:pt>
                <c:pt idx="36452">
                  <c:v>20228.0</c:v>
                </c:pt>
                <c:pt idx="36453">
                  <c:v>19990.0</c:v>
                </c:pt>
                <c:pt idx="36454">
                  <c:v>18523.0</c:v>
                </c:pt>
                <c:pt idx="36455">
                  <c:v>18675.0</c:v>
                </c:pt>
                <c:pt idx="36456">
                  <c:v>18999.0</c:v>
                </c:pt>
                <c:pt idx="36457">
                  <c:v>19240.0</c:v>
                </c:pt>
                <c:pt idx="36458">
                  <c:v>16495.0</c:v>
                </c:pt>
                <c:pt idx="36459">
                  <c:v>22327.0</c:v>
                </c:pt>
                <c:pt idx="36460">
                  <c:v>33331.0</c:v>
                </c:pt>
                <c:pt idx="36461">
                  <c:v>32673.0</c:v>
                </c:pt>
                <c:pt idx="36462">
                  <c:v>36984.0</c:v>
                </c:pt>
                <c:pt idx="36463">
                  <c:v>38532.0</c:v>
                </c:pt>
                <c:pt idx="36464">
                  <c:v>41012.0</c:v>
                </c:pt>
                <c:pt idx="36465">
                  <c:v>41257.0</c:v>
                </c:pt>
                <c:pt idx="36466">
                  <c:v>40153.0</c:v>
                </c:pt>
                <c:pt idx="36467">
                  <c:v>38799.0</c:v>
                </c:pt>
                <c:pt idx="36468">
                  <c:v>38660.0</c:v>
                </c:pt>
                <c:pt idx="36469">
                  <c:v>38596.0</c:v>
                </c:pt>
                <c:pt idx="36470">
                  <c:v>47275.0</c:v>
                </c:pt>
                <c:pt idx="36471">
                  <c:v>48819.0</c:v>
                </c:pt>
                <c:pt idx="36472">
                  <c:v>45834.0</c:v>
                </c:pt>
                <c:pt idx="36473">
                  <c:v>34114.0</c:v>
                </c:pt>
                <c:pt idx="36474">
                  <c:v>34186.0</c:v>
                </c:pt>
                <c:pt idx="36475">
                  <c:v>31519.0</c:v>
                </c:pt>
                <c:pt idx="36476">
                  <c:v>31951.0</c:v>
                </c:pt>
                <c:pt idx="36477">
                  <c:v>30984.0</c:v>
                </c:pt>
                <c:pt idx="36478">
                  <c:v>32692.0</c:v>
                </c:pt>
                <c:pt idx="36479">
                  <c:v>33427.0</c:v>
                </c:pt>
                <c:pt idx="36480">
                  <c:v>33469.0</c:v>
                </c:pt>
                <c:pt idx="36481">
                  <c:v>36475.0</c:v>
                </c:pt>
                <c:pt idx="36482">
                  <c:v>36355.0</c:v>
                </c:pt>
                <c:pt idx="36483">
                  <c:v>32071.0</c:v>
                </c:pt>
                <c:pt idx="36484">
                  <c:v>33887.0</c:v>
                </c:pt>
                <c:pt idx="36485">
                  <c:v>34691.0</c:v>
                </c:pt>
                <c:pt idx="36486">
                  <c:v>40283.0</c:v>
                </c:pt>
                <c:pt idx="36487">
                  <c:v>40138.0</c:v>
                </c:pt>
                <c:pt idx="36488">
                  <c:v>35223.0</c:v>
                </c:pt>
                <c:pt idx="36489">
                  <c:v>34423.0</c:v>
                </c:pt>
                <c:pt idx="36490">
                  <c:v>34349.0</c:v>
                </c:pt>
                <c:pt idx="36491">
                  <c:v>34564.0</c:v>
                </c:pt>
                <c:pt idx="36492">
                  <c:v>36373.0</c:v>
                </c:pt>
                <c:pt idx="36493">
                  <c:v>36376.0</c:v>
                </c:pt>
                <c:pt idx="36494">
                  <c:v>32938.0</c:v>
                </c:pt>
                <c:pt idx="36495">
                  <c:v>32846.0</c:v>
                </c:pt>
                <c:pt idx="36496">
                  <c:v>28745.0</c:v>
                </c:pt>
                <c:pt idx="36497">
                  <c:v>27805.0</c:v>
                </c:pt>
                <c:pt idx="36498">
                  <c:v>25841.0</c:v>
                </c:pt>
                <c:pt idx="36499">
                  <c:v>20098.0</c:v>
                </c:pt>
                <c:pt idx="36500">
                  <c:v>21054.0</c:v>
                </c:pt>
                <c:pt idx="36501">
                  <c:v>22561.0</c:v>
                </c:pt>
                <c:pt idx="36502">
                  <c:v>24469.0</c:v>
                </c:pt>
                <c:pt idx="36503">
                  <c:v>23434.0</c:v>
                </c:pt>
                <c:pt idx="36504">
                  <c:v>21796.0</c:v>
                </c:pt>
                <c:pt idx="36505">
                  <c:v>20372.0</c:v>
                </c:pt>
                <c:pt idx="36506">
                  <c:v>21761.0</c:v>
                </c:pt>
                <c:pt idx="36507">
                  <c:v>23040.0</c:v>
                </c:pt>
                <c:pt idx="36508">
                  <c:v>21984.0</c:v>
                </c:pt>
                <c:pt idx="36509">
                  <c:v>19730.0</c:v>
                </c:pt>
                <c:pt idx="36510">
                  <c:v>19895.0</c:v>
                </c:pt>
                <c:pt idx="36511">
                  <c:v>18064.0</c:v>
                </c:pt>
                <c:pt idx="36512">
                  <c:v>19307.0</c:v>
                </c:pt>
                <c:pt idx="36513">
                  <c:v>20703.0</c:v>
                </c:pt>
                <c:pt idx="36514">
                  <c:v>20607.0</c:v>
                </c:pt>
                <c:pt idx="36515">
                  <c:v>18722.0</c:v>
                </c:pt>
                <c:pt idx="36516">
                  <c:v>18533.0</c:v>
                </c:pt>
                <c:pt idx="36517">
                  <c:v>20755.0</c:v>
                </c:pt>
                <c:pt idx="36518">
                  <c:v>20094.0</c:v>
                </c:pt>
                <c:pt idx="36519">
                  <c:v>21025.0</c:v>
                </c:pt>
                <c:pt idx="36520">
                  <c:v>21501.0</c:v>
                </c:pt>
                <c:pt idx="36521">
                  <c:v>21456.0</c:v>
                </c:pt>
                <c:pt idx="36522">
                  <c:v>21904.0</c:v>
                </c:pt>
                <c:pt idx="36523">
                  <c:v>18256.0</c:v>
                </c:pt>
                <c:pt idx="36524">
                  <c:v>18016.0</c:v>
                </c:pt>
                <c:pt idx="36525">
                  <c:v>17280.0</c:v>
                </c:pt>
                <c:pt idx="36526">
                  <c:v>15244.0</c:v>
                </c:pt>
                <c:pt idx="36527">
                  <c:v>14584.0</c:v>
                </c:pt>
                <c:pt idx="36528">
                  <c:v>13185.0</c:v>
                </c:pt>
                <c:pt idx="36529">
                  <c:v>12843.0</c:v>
                </c:pt>
                <c:pt idx="36530">
                  <c:v>10413.0</c:v>
                </c:pt>
                <c:pt idx="36531">
                  <c:v>10680.0</c:v>
                </c:pt>
                <c:pt idx="36532">
                  <c:v>10365.0</c:v>
                </c:pt>
                <c:pt idx="36533">
                  <c:v>9170.0</c:v>
                </c:pt>
                <c:pt idx="36534">
                  <c:v>9391.0</c:v>
                </c:pt>
                <c:pt idx="36535">
                  <c:v>8943.0</c:v>
                </c:pt>
                <c:pt idx="36536">
                  <c:v>10410.0</c:v>
                </c:pt>
                <c:pt idx="36537">
                  <c:v>12204.0</c:v>
                </c:pt>
                <c:pt idx="36538">
                  <c:v>12052.0</c:v>
                </c:pt>
                <c:pt idx="36539">
                  <c:v>14796.0</c:v>
                </c:pt>
                <c:pt idx="36540">
                  <c:v>13919.0</c:v>
                </c:pt>
                <c:pt idx="36541">
                  <c:v>14811.0</c:v>
                </c:pt>
                <c:pt idx="36542">
                  <c:v>18250.0</c:v>
                </c:pt>
                <c:pt idx="36543">
                  <c:v>18453.0</c:v>
                </c:pt>
                <c:pt idx="36544">
                  <c:v>20466.0</c:v>
                </c:pt>
                <c:pt idx="36545">
                  <c:v>18789.0</c:v>
                </c:pt>
                <c:pt idx="36546">
                  <c:v>19399.0</c:v>
                </c:pt>
                <c:pt idx="36547">
                  <c:v>24388.0</c:v>
                </c:pt>
                <c:pt idx="36548">
                  <c:v>26299.0</c:v>
                </c:pt>
                <c:pt idx="36549">
                  <c:v>25978.0</c:v>
                </c:pt>
                <c:pt idx="36550">
                  <c:v>24839.0</c:v>
                </c:pt>
                <c:pt idx="36551">
                  <c:v>27436.0</c:v>
                </c:pt>
                <c:pt idx="36552">
                  <c:v>25295.0</c:v>
                </c:pt>
                <c:pt idx="36553">
                  <c:v>27963.0</c:v>
                </c:pt>
                <c:pt idx="36554">
                  <c:v>35815.0</c:v>
                </c:pt>
                <c:pt idx="36555">
                  <c:v>40263.0</c:v>
                </c:pt>
                <c:pt idx="36556">
                  <c:v>39875.0</c:v>
                </c:pt>
                <c:pt idx="36557">
                  <c:v>37479.0</c:v>
                </c:pt>
                <c:pt idx="36558">
                  <c:v>39607.0</c:v>
                </c:pt>
                <c:pt idx="36559">
                  <c:v>38216.0</c:v>
                </c:pt>
                <c:pt idx="36560">
                  <c:v>33482.0</c:v>
                </c:pt>
                <c:pt idx="36561">
                  <c:v>32166.0</c:v>
                </c:pt>
                <c:pt idx="36562">
                  <c:v>31020.0</c:v>
                </c:pt>
                <c:pt idx="36563">
                  <c:v>31903.0</c:v>
                </c:pt>
                <c:pt idx="36564">
                  <c:v>28622.0</c:v>
                </c:pt>
                <c:pt idx="36565">
                  <c:v>28483.0</c:v>
                </c:pt>
                <c:pt idx="36566">
                  <c:v>26116.0</c:v>
                </c:pt>
                <c:pt idx="36567">
                  <c:v>17343.0</c:v>
                </c:pt>
                <c:pt idx="36568">
                  <c:v>10392.0</c:v>
                </c:pt>
                <c:pt idx="36569">
                  <c:v>10263.0</c:v>
                </c:pt>
                <c:pt idx="36570">
                  <c:v>11590.0</c:v>
                </c:pt>
                <c:pt idx="36571">
                  <c:v>9803.0</c:v>
                </c:pt>
                <c:pt idx="36572">
                  <c:v>11166.0</c:v>
                </c:pt>
                <c:pt idx="36573">
                  <c:v>11758.0</c:v>
                </c:pt>
                <c:pt idx="36574">
                  <c:v>12154.0</c:v>
                </c:pt>
                <c:pt idx="36575">
                  <c:v>13074.0</c:v>
                </c:pt>
                <c:pt idx="36576">
                  <c:v>13720.0</c:v>
                </c:pt>
                <c:pt idx="36577">
                  <c:v>13984.0</c:v>
                </c:pt>
                <c:pt idx="36578">
                  <c:v>15564.0</c:v>
                </c:pt>
                <c:pt idx="36579">
                  <c:v>15381.0</c:v>
                </c:pt>
                <c:pt idx="36580">
                  <c:v>16074.0</c:v>
                </c:pt>
                <c:pt idx="36581">
                  <c:v>16201.0</c:v>
                </c:pt>
                <c:pt idx="36582">
                  <c:v>17849.0</c:v>
                </c:pt>
                <c:pt idx="36583">
                  <c:v>17890.0</c:v>
                </c:pt>
                <c:pt idx="36584">
                  <c:v>17890.0</c:v>
                </c:pt>
                <c:pt idx="36585">
                  <c:v>18890.0</c:v>
                </c:pt>
                <c:pt idx="36586">
                  <c:v>18200.0</c:v>
                </c:pt>
                <c:pt idx="36587">
                  <c:v>17321.0</c:v>
                </c:pt>
                <c:pt idx="36588">
                  <c:v>16684.0</c:v>
                </c:pt>
                <c:pt idx="36589">
                  <c:v>14875.0</c:v>
                </c:pt>
                <c:pt idx="36590">
                  <c:v>16186.0</c:v>
                </c:pt>
                <c:pt idx="36591">
                  <c:v>14907.0</c:v>
                </c:pt>
                <c:pt idx="36592">
                  <c:v>15482.0</c:v>
                </c:pt>
                <c:pt idx="36593">
                  <c:v>15194.0</c:v>
                </c:pt>
                <c:pt idx="36594">
                  <c:v>18226.0</c:v>
                </c:pt>
                <c:pt idx="36595">
                  <c:v>17466.0</c:v>
                </c:pt>
                <c:pt idx="36596">
                  <c:v>22537.0</c:v>
                </c:pt>
                <c:pt idx="36597">
                  <c:v>25415.0</c:v>
                </c:pt>
                <c:pt idx="36598">
                  <c:v>25449.0</c:v>
                </c:pt>
                <c:pt idx="36599">
                  <c:v>28448.0</c:v>
                </c:pt>
                <c:pt idx="36600">
                  <c:v>29568.0</c:v>
                </c:pt>
                <c:pt idx="36601">
                  <c:v>30125.0</c:v>
                </c:pt>
                <c:pt idx="36602">
                  <c:v>29577.0</c:v>
                </c:pt>
                <c:pt idx="36603">
                  <c:v>29694.0</c:v>
                </c:pt>
                <c:pt idx="36604">
                  <c:v>32384.0</c:v>
                </c:pt>
                <c:pt idx="36605">
                  <c:v>32811.0</c:v>
                </c:pt>
                <c:pt idx="36606">
                  <c:v>37723.0</c:v>
                </c:pt>
                <c:pt idx="36607">
                  <c:v>38090.0</c:v>
                </c:pt>
                <c:pt idx="36608">
                  <c:v>39690.0</c:v>
                </c:pt>
                <c:pt idx="36609">
                  <c:v>32947.0</c:v>
                </c:pt>
                <c:pt idx="36610">
                  <c:v>29931.0</c:v>
                </c:pt>
                <c:pt idx="36611">
                  <c:v>34930.0</c:v>
                </c:pt>
                <c:pt idx="36612">
                  <c:v>32158.0</c:v>
                </c:pt>
                <c:pt idx="36613">
                  <c:v>31901.0</c:v>
                </c:pt>
                <c:pt idx="36614">
                  <c:v>31949.0</c:v>
                </c:pt>
                <c:pt idx="36615">
                  <c:v>35177.0</c:v>
                </c:pt>
                <c:pt idx="36616">
                  <c:v>33262.0</c:v>
                </c:pt>
                <c:pt idx="36617">
                  <c:v>29503.0</c:v>
                </c:pt>
                <c:pt idx="36618">
                  <c:v>29637.0</c:v>
                </c:pt>
                <c:pt idx="36619">
                  <c:v>25605.0</c:v>
                </c:pt>
                <c:pt idx="36620">
                  <c:v>22061.0</c:v>
                </c:pt>
                <c:pt idx="36621">
                  <c:v>20031.0</c:v>
                </c:pt>
                <c:pt idx="36622">
                  <c:v>21586.0</c:v>
                </c:pt>
                <c:pt idx="36623">
                  <c:v>21991.0</c:v>
                </c:pt>
                <c:pt idx="36624">
                  <c:v>16960.0</c:v>
                </c:pt>
                <c:pt idx="36625">
                  <c:v>16997.0</c:v>
                </c:pt>
                <c:pt idx="36626">
                  <c:v>16040.0</c:v>
                </c:pt>
                <c:pt idx="36627">
                  <c:v>15359.0</c:v>
                </c:pt>
                <c:pt idx="36628">
                  <c:v>12163.0</c:v>
                </c:pt>
                <c:pt idx="36629">
                  <c:v>14066.0</c:v>
                </c:pt>
                <c:pt idx="36630">
                  <c:v>17085.0</c:v>
                </c:pt>
                <c:pt idx="36631">
                  <c:v>16120.0</c:v>
                </c:pt>
                <c:pt idx="36632">
                  <c:v>16120.0</c:v>
                </c:pt>
                <c:pt idx="36633">
                  <c:v>16714.0</c:v>
                </c:pt>
                <c:pt idx="36634">
                  <c:v>16218.0</c:v>
                </c:pt>
                <c:pt idx="36635">
                  <c:v>16407.0</c:v>
                </c:pt>
                <c:pt idx="36636">
                  <c:v>16180.0</c:v>
                </c:pt>
                <c:pt idx="36637">
                  <c:v>14175.0</c:v>
                </c:pt>
                <c:pt idx="36638">
                  <c:v>14279.0</c:v>
                </c:pt>
                <c:pt idx="36639">
                  <c:v>15141.0</c:v>
                </c:pt>
                <c:pt idx="36640">
                  <c:v>14918.0</c:v>
                </c:pt>
                <c:pt idx="36641">
                  <c:v>18395.0</c:v>
                </c:pt>
                <c:pt idx="36642">
                  <c:v>16844.0</c:v>
                </c:pt>
                <c:pt idx="36643">
                  <c:v>15653.0</c:v>
                </c:pt>
                <c:pt idx="36644">
                  <c:v>17289.0</c:v>
                </c:pt>
                <c:pt idx="36645">
                  <c:v>15890.0</c:v>
                </c:pt>
                <c:pt idx="36646">
                  <c:v>15090.0</c:v>
                </c:pt>
                <c:pt idx="36647">
                  <c:v>15048.0</c:v>
                </c:pt>
                <c:pt idx="36648">
                  <c:v>15564.0</c:v>
                </c:pt>
                <c:pt idx="36649">
                  <c:v>15475.0</c:v>
                </c:pt>
                <c:pt idx="36650">
                  <c:v>20944.0</c:v>
                </c:pt>
                <c:pt idx="36651">
                  <c:v>20344.0</c:v>
                </c:pt>
                <c:pt idx="36652">
                  <c:v>19483.0</c:v>
                </c:pt>
                <c:pt idx="36653">
                  <c:v>25811.0</c:v>
                </c:pt>
                <c:pt idx="36654">
                  <c:v>24366.0</c:v>
                </c:pt>
                <c:pt idx="36655">
                  <c:v>24881.0</c:v>
                </c:pt>
                <c:pt idx="36656">
                  <c:v>23449.0</c:v>
                </c:pt>
                <c:pt idx="36657">
                  <c:v>21681.0</c:v>
                </c:pt>
                <c:pt idx="36658">
                  <c:v>23932.0</c:v>
                </c:pt>
                <c:pt idx="36659">
                  <c:v>28582.0</c:v>
                </c:pt>
                <c:pt idx="36660">
                  <c:v>30976.0</c:v>
                </c:pt>
                <c:pt idx="36661">
                  <c:v>31903.0</c:v>
                </c:pt>
                <c:pt idx="36662">
                  <c:v>31272.0</c:v>
                </c:pt>
                <c:pt idx="36663">
                  <c:v>27286.0</c:v>
                </c:pt>
                <c:pt idx="36664">
                  <c:v>28566.0</c:v>
                </c:pt>
                <c:pt idx="36665">
                  <c:v>29131.0</c:v>
                </c:pt>
                <c:pt idx="36666">
                  <c:v>28315.0</c:v>
                </c:pt>
                <c:pt idx="36667">
                  <c:v>28447.0</c:v>
                </c:pt>
                <c:pt idx="36668">
                  <c:v>28163.0</c:v>
                </c:pt>
                <c:pt idx="36669">
                  <c:v>27926.0</c:v>
                </c:pt>
                <c:pt idx="36670">
                  <c:v>29981.0</c:v>
                </c:pt>
                <c:pt idx="36671">
                  <c:v>28765.0</c:v>
                </c:pt>
                <c:pt idx="36672">
                  <c:v>27030.0</c:v>
                </c:pt>
                <c:pt idx="36673">
                  <c:v>24593.0</c:v>
                </c:pt>
                <c:pt idx="36674">
                  <c:v>21626.0</c:v>
                </c:pt>
                <c:pt idx="36675">
                  <c:v>25202.0</c:v>
                </c:pt>
                <c:pt idx="36676">
                  <c:v>24494.0</c:v>
                </c:pt>
                <c:pt idx="36677">
                  <c:v>23182.0</c:v>
                </c:pt>
                <c:pt idx="36678">
                  <c:v>24905.0</c:v>
                </c:pt>
                <c:pt idx="36679">
                  <c:v>24392.0</c:v>
                </c:pt>
                <c:pt idx="36680">
                  <c:v>27481.0</c:v>
                </c:pt>
                <c:pt idx="36681">
                  <c:v>28090.0</c:v>
                </c:pt>
                <c:pt idx="36682">
                  <c:v>29947.0</c:v>
                </c:pt>
                <c:pt idx="36683">
                  <c:v>28231.0</c:v>
                </c:pt>
                <c:pt idx="36684">
                  <c:v>27995.0</c:v>
                </c:pt>
                <c:pt idx="36685">
                  <c:v>24270.0</c:v>
                </c:pt>
                <c:pt idx="36686">
                  <c:v>24219.0</c:v>
                </c:pt>
                <c:pt idx="36687">
                  <c:v>25526.0</c:v>
                </c:pt>
                <c:pt idx="36688">
                  <c:v>23526.0</c:v>
                </c:pt>
                <c:pt idx="36689">
                  <c:v>23316.0</c:v>
                </c:pt>
                <c:pt idx="36690">
                  <c:v>26135.0</c:v>
                </c:pt>
                <c:pt idx="36691">
                  <c:v>23627.0</c:v>
                </c:pt>
                <c:pt idx="36692">
                  <c:v>18519.0</c:v>
                </c:pt>
                <c:pt idx="36693">
                  <c:v>14010.0</c:v>
                </c:pt>
                <c:pt idx="36694">
                  <c:v>13245.0</c:v>
                </c:pt>
                <c:pt idx="36695">
                  <c:v>12237.0</c:v>
                </c:pt>
                <c:pt idx="36696">
                  <c:v>14691.0</c:v>
                </c:pt>
                <c:pt idx="36697">
                  <c:v>16050.0</c:v>
                </c:pt>
                <c:pt idx="36698">
                  <c:v>18551.0</c:v>
                </c:pt>
                <c:pt idx="36699">
                  <c:v>19503.0</c:v>
                </c:pt>
                <c:pt idx="36700">
                  <c:v>20335.0</c:v>
                </c:pt>
                <c:pt idx="36701">
                  <c:v>19662.0</c:v>
                </c:pt>
                <c:pt idx="36702">
                  <c:v>19886.0</c:v>
                </c:pt>
                <c:pt idx="36703">
                  <c:v>18617.0</c:v>
                </c:pt>
                <c:pt idx="36704">
                  <c:v>18549.0</c:v>
                </c:pt>
                <c:pt idx="36705">
                  <c:v>20274.0</c:v>
                </c:pt>
                <c:pt idx="36706">
                  <c:v>20793.0</c:v>
                </c:pt>
                <c:pt idx="36707">
                  <c:v>21821.0</c:v>
                </c:pt>
                <c:pt idx="36708">
                  <c:v>23837.0</c:v>
                </c:pt>
                <c:pt idx="36709">
                  <c:v>26876.0</c:v>
                </c:pt>
                <c:pt idx="36710">
                  <c:v>26157.0</c:v>
                </c:pt>
                <c:pt idx="36711">
                  <c:v>24193.0</c:v>
                </c:pt>
                <c:pt idx="36712">
                  <c:v>23292.0</c:v>
                </c:pt>
                <c:pt idx="36713">
                  <c:v>23580.0</c:v>
                </c:pt>
                <c:pt idx="36714">
                  <c:v>22560.0</c:v>
                </c:pt>
                <c:pt idx="36715">
                  <c:v>24696.0</c:v>
                </c:pt>
                <c:pt idx="36716">
                  <c:v>26394.0</c:v>
                </c:pt>
                <c:pt idx="36717">
                  <c:v>27678.0</c:v>
                </c:pt>
                <c:pt idx="36718">
                  <c:v>26253.0</c:v>
                </c:pt>
                <c:pt idx="36719">
                  <c:v>24957.0</c:v>
                </c:pt>
                <c:pt idx="36720">
                  <c:v>23917.0</c:v>
                </c:pt>
                <c:pt idx="36721">
                  <c:v>21469.0</c:v>
                </c:pt>
                <c:pt idx="36722">
                  <c:v>18105.0</c:v>
                </c:pt>
                <c:pt idx="36723">
                  <c:v>19402.0</c:v>
                </c:pt>
                <c:pt idx="36724">
                  <c:v>19515.0</c:v>
                </c:pt>
                <c:pt idx="36725">
                  <c:v>20544.0</c:v>
                </c:pt>
                <c:pt idx="36726">
                  <c:v>17820.0</c:v>
                </c:pt>
                <c:pt idx="36727">
                  <c:v>26288.0</c:v>
                </c:pt>
                <c:pt idx="36728">
                  <c:v>25995.0</c:v>
                </c:pt>
                <c:pt idx="36729">
                  <c:v>24457.0</c:v>
                </c:pt>
                <c:pt idx="36730">
                  <c:v>24404.0</c:v>
                </c:pt>
                <c:pt idx="36731">
                  <c:v>28447.0</c:v>
                </c:pt>
                <c:pt idx="36732">
                  <c:v>30797.0</c:v>
                </c:pt>
                <c:pt idx="36733">
                  <c:v>30181.0</c:v>
                </c:pt>
                <c:pt idx="36734">
                  <c:v>31889.0</c:v>
                </c:pt>
                <c:pt idx="36735">
                  <c:v>32161.0</c:v>
                </c:pt>
                <c:pt idx="36736">
                  <c:v>32137.0</c:v>
                </c:pt>
                <c:pt idx="36737">
                  <c:v>34049.0</c:v>
                </c:pt>
                <c:pt idx="36738">
                  <c:v>33088.0</c:v>
                </c:pt>
                <c:pt idx="36739">
                  <c:v>37305.0</c:v>
                </c:pt>
                <c:pt idx="36740">
                  <c:v>29720.0</c:v>
                </c:pt>
                <c:pt idx="36741">
                  <c:v>29168.0</c:v>
                </c:pt>
                <c:pt idx="36742">
                  <c:v>30409.0</c:v>
                </c:pt>
                <c:pt idx="36743">
                  <c:v>31326.0</c:v>
                </c:pt>
                <c:pt idx="36744">
                  <c:v>27947.0</c:v>
                </c:pt>
                <c:pt idx="36745">
                  <c:v>25741.0</c:v>
                </c:pt>
                <c:pt idx="36746">
                  <c:v>28697.0</c:v>
                </c:pt>
                <c:pt idx="36747">
                  <c:v>29836.0</c:v>
                </c:pt>
                <c:pt idx="36748">
                  <c:v>27303.0</c:v>
                </c:pt>
                <c:pt idx="36749">
                  <c:v>25158.0</c:v>
                </c:pt>
                <c:pt idx="36750">
                  <c:v>22701.0</c:v>
                </c:pt>
                <c:pt idx="36751">
                  <c:v>22894.0</c:v>
                </c:pt>
                <c:pt idx="36752">
                  <c:v>18715.0</c:v>
                </c:pt>
                <c:pt idx="36753">
                  <c:v>18576.0</c:v>
                </c:pt>
                <c:pt idx="36754">
                  <c:v>16053.0</c:v>
                </c:pt>
                <c:pt idx="36755">
                  <c:v>14565.0</c:v>
                </c:pt>
                <c:pt idx="36756">
                  <c:v>12524.0</c:v>
                </c:pt>
                <c:pt idx="36757">
                  <c:v>12837.0</c:v>
                </c:pt>
                <c:pt idx="36758">
                  <c:v>12901.0</c:v>
                </c:pt>
                <c:pt idx="36759">
                  <c:v>11257.0</c:v>
                </c:pt>
                <c:pt idx="36760">
                  <c:v>8354.0</c:v>
                </c:pt>
                <c:pt idx="36761">
                  <c:v>8348.0</c:v>
                </c:pt>
                <c:pt idx="36762">
                  <c:v>7659.0</c:v>
                </c:pt>
                <c:pt idx="36763">
                  <c:v>7802.0</c:v>
                </c:pt>
                <c:pt idx="36764">
                  <c:v>7817.0</c:v>
                </c:pt>
                <c:pt idx="36765">
                  <c:v>8785.0</c:v>
                </c:pt>
                <c:pt idx="36766">
                  <c:v>8964.0</c:v>
                </c:pt>
                <c:pt idx="36767">
                  <c:v>9126.0</c:v>
                </c:pt>
                <c:pt idx="36768">
                  <c:v>7794.0</c:v>
                </c:pt>
                <c:pt idx="36769">
                  <c:v>10826.0</c:v>
                </c:pt>
                <c:pt idx="36770">
                  <c:v>10749.0</c:v>
                </c:pt>
                <c:pt idx="36771">
                  <c:v>10849.0</c:v>
                </c:pt>
                <c:pt idx="36772">
                  <c:v>12205.0</c:v>
                </c:pt>
                <c:pt idx="36773">
                  <c:v>12489.0</c:v>
                </c:pt>
                <c:pt idx="36774">
                  <c:v>15363.0</c:v>
                </c:pt>
                <c:pt idx="36775">
                  <c:v>17028.0</c:v>
                </c:pt>
                <c:pt idx="36776">
                  <c:v>19629.0</c:v>
                </c:pt>
                <c:pt idx="36777">
                  <c:v>21933.0</c:v>
                </c:pt>
                <c:pt idx="36778">
                  <c:v>24749.0</c:v>
                </c:pt>
                <c:pt idx="36779">
                  <c:v>25022.0</c:v>
                </c:pt>
                <c:pt idx="36780">
                  <c:v>30403.0</c:v>
                </c:pt>
                <c:pt idx="36781">
                  <c:v>36327.0</c:v>
                </c:pt>
                <c:pt idx="36782">
                  <c:v>33872.0</c:v>
                </c:pt>
                <c:pt idx="36783">
                  <c:v>32696.0</c:v>
                </c:pt>
                <c:pt idx="36784">
                  <c:v>32797.0</c:v>
                </c:pt>
                <c:pt idx="36785">
                  <c:v>31413.0</c:v>
                </c:pt>
                <c:pt idx="36786">
                  <c:v>32433.0</c:v>
                </c:pt>
                <c:pt idx="36787">
                  <c:v>29999.0</c:v>
                </c:pt>
                <c:pt idx="36788">
                  <c:v>29743.0</c:v>
                </c:pt>
                <c:pt idx="36789">
                  <c:v>27184.0</c:v>
                </c:pt>
                <c:pt idx="36790">
                  <c:v>24955.0</c:v>
                </c:pt>
                <c:pt idx="36791">
                  <c:v>22477.0</c:v>
                </c:pt>
                <c:pt idx="36792">
                  <c:v>23449.0</c:v>
                </c:pt>
                <c:pt idx="36793">
                  <c:v>18296.0</c:v>
                </c:pt>
                <c:pt idx="36794">
                  <c:v>12153.0</c:v>
                </c:pt>
                <c:pt idx="36795">
                  <c:v>11738.0</c:v>
                </c:pt>
                <c:pt idx="36796">
                  <c:v>12389.0</c:v>
                </c:pt>
                <c:pt idx="36797">
                  <c:v>13337.0</c:v>
                </c:pt>
                <c:pt idx="36798">
                  <c:v>12785.0</c:v>
                </c:pt>
                <c:pt idx="36799">
                  <c:v>13605.0</c:v>
                </c:pt>
                <c:pt idx="36800">
                  <c:v>14323.0</c:v>
                </c:pt>
                <c:pt idx="36801">
                  <c:v>12814.0</c:v>
                </c:pt>
                <c:pt idx="36802">
                  <c:v>17809.0</c:v>
                </c:pt>
                <c:pt idx="36803">
                  <c:v>19921.0</c:v>
                </c:pt>
                <c:pt idx="36804">
                  <c:v>22278.0</c:v>
                </c:pt>
                <c:pt idx="36805">
                  <c:v>23603.0</c:v>
                </c:pt>
                <c:pt idx="36806">
                  <c:v>23357.0</c:v>
                </c:pt>
                <c:pt idx="36807">
                  <c:v>26456.0</c:v>
                </c:pt>
                <c:pt idx="36808">
                  <c:v>27519.0</c:v>
                </c:pt>
                <c:pt idx="36809">
                  <c:v>29969.0</c:v>
                </c:pt>
                <c:pt idx="36810">
                  <c:v>29233.0</c:v>
                </c:pt>
                <c:pt idx="36811">
                  <c:v>28712.0</c:v>
                </c:pt>
                <c:pt idx="36812">
                  <c:v>27044.0</c:v>
                </c:pt>
                <c:pt idx="36813">
                  <c:v>26085.0</c:v>
                </c:pt>
                <c:pt idx="36814">
                  <c:v>29422.0</c:v>
                </c:pt>
                <c:pt idx="36815">
                  <c:v>24338.0</c:v>
                </c:pt>
                <c:pt idx="36816">
                  <c:v>24975.0</c:v>
                </c:pt>
                <c:pt idx="36817">
                  <c:v>21283.0</c:v>
                </c:pt>
                <c:pt idx="36818">
                  <c:v>18449.0</c:v>
                </c:pt>
                <c:pt idx="36819">
                  <c:v>19459.0</c:v>
                </c:pt>
                <c:pt idx="36820">
                  <c:v>17080.0</c:v>
                </c:pt>
                <c:pt idx="36821">
                  <c:v>15855.0</c:v>
                </c:pt>
                <c:pt idx="36822">
                  <c:v>13919.0</c:v>
                </c:pt>
                <c:pt idx="36823">
                  <c:v>16958.0</c:v>
                </c:pt>
                <c:pt idx="36824">
                  <c:v>18599.0</c:v>
                </c:pt>
                <c:pt idx="36825">
                  <c:v>18356.0</c:v>
                </c:pt>
                <c:pt idx="36826">
                  <c:v>18901.0</c:v>
                </c:pt>
                <c:pt idx="36827">
                  <c:v>15745.0</c:v>
                </c:pt>
                <c:pt idx="36828">
                  <c:v>15696.0</c:v>
                </c:pt>
                <c:pt idx="36829">
                  <c:v>16551.0</c:v>
                </c:pt>
                <c:pt idx="36830">
                  <c:v>19908.0</c:v>
                </c:pt>
                <c:pt idx="36831">
                  <c:v>22193.0</c:v>
                </c:pt>
                <c:pt idx="36832">
                  <c:v>22077.0</c:v>
                </c:pt>
                <c:pt idx="36833">
                  <c:v>22320.0</c:v>
                </c:pt>
                <c:pt idx="36834">
                  <c:v>23994.0</c:v>
                </c:pt>
                <c:pt idx="36835">
                  <c:v>23605.0</c:v>
                </c:pt>
                <c:pt idx="36836">
                  <c:v>27458.0</c:v>
                </c:pt>
                <c:pt idx="36837">
                  <c:v>25933.0</c:v>
                </c:pt>
                <c:pt idx="36838">
                  <c:v>26220.0</c:v>
                </c:pt>
                <c:pt idx="36839">
                  <c:v>28060.0</c:v>
                </c:pt>
                <c:pt idx="36840">
                  <c:v>31020.0</c:v>
                </c:pt>
                <c:pt idx="36841">
                  <c:v>31177.0</c:v>
                </c:pt>
                <c:pt idx="36842">
                  <c:v>27162.0</c:v>
                </c:pt>
                <c:pt idx="36843">
                  <c:v>25314.0</c:v>
                </c:pt>
                <c:pt idx="36844">
                  <c:v>24122.0</c:v>
                </c:pt>
                <c:pt idx="36845">
                  <c:v>24196.0</c:v>
                </c:pt>
                <c:pt idx="36846">
                  <c:v>23267.0</c:v>
                </c:pt>
                <c:pt idx="36847">
                  <c:v>22170.0</c:v>
                </c:pt>
                <c:pt idx="36848">
                  <c:v>21290.0</c:v>
                </c:pt>
                <c:pt idx="36849">
                  <c:v>14125.0</c:v>
                </c:pt>
                <c:pt idx="36850">
                  <c:v>13990.0</c:v>
                </c:pt>
                <c:pt idx="36851">
                  <c:v>13234.0</c:v>
                </c:pt>
                <c:pt idx="36852">
                  <c:v>11778.0</c:v>
                </c:pt>
                <c:pt idx="36853">
                  <c:v>8769.0</c:v>
                </c:pt>
                <c:pt idx="36854">
                  <c:v>9873.0</c:v>
                </c:pt>
                <c:pt idx="36855">
                  <c:v>9874.0</c:v>
                </c:pt>
                <c:pt idx="36856">
                  <c:v>9425.0</c:v>
                </c:pt>
                <c:pt idx="36857">
                  <c:v>7997.0</c:v>
                </c:pt>
                <c:pt idx="36858">
                  <c:v>7028.0</c:v>
                </c:pt>
                <c:pt idx="36859">
                  <c:v>7850.0</c:v>
                </c:pt>
                <c:pt idx="36860">
                  <c:v>9530.0</c:v>
                </c:pt>
                <c:pt idx="36861">
                  <c:v>10006.0</c:v>
                </c:pt>
                <c:pt idx="36862">
                  <c:v>11600.0</c:v>
                </c:pt>
                <c:pt idx="36863">
                  <c:v>11552.0</c:v>
                </c:pt>
                <c:pt idx="36864">
                  <c:v>13187.0</c:v>
                </c:pt>
                <c:pt idx="36865">
                  <c:v>12123.0</c:v>
                </c:pt>
                <c:pt idx="36866">
                  <c:v>12429.0</c:v>
                </c:pt>
                <c:pt idx="36867">
                  <c:v>12026.0</c:v>
                </c:pt>
                <c:pt idx="36868">
                  <c:v>13220.0</c:v>
                </c:pt>
                <c:pt idx="36869">
                  <c:v>13147.0</c:v>
                </c:pt>
                <c:pt idx="36870">
                  <c:v>15955.0</c:v>
                </c:pt>
                <c:pt idx="36871">
                  <c:v>17675.0</c:v>
                </c:pt>
                <c:pt idx="36872">
                  <c:v>17150.0</c:v>
                </c:pt>
                <c:pt idx="36873">
                  <c:v>15533.0</c:v>
                </c:pt>
                <c:pt idx="36874">
                  <c:v>17825.0</c:v>
                </c:pt>
                <c:pt idx="36875">
                  <c:v>18891.0</c:v>
                </c:pt>
                <c:pt idx="36876">
                  <c:v>24076.0</c:v>
                </c:pt>
                <c:pt idx="36877">
                  <c:v>22070.0</c:v>
                </c:pt>
                <c:pt idx="36878">
                  <c:v>22432.0</c:v>
                </c:pt>
                <c:pt idx="36879">
                  <c:v>23242.0</c:v>
                </c:pt>
                <c:pt idx="36880">
                  <c:v>24338.0</c:v>
                </c:pt>
                <c:pt idx="36881">
                  <c:v>23768.0</c:v>
                </c:pt>
                <c:pt idx="36882">
                  <c:v>24370.0</c:v>
                </c:pt>
                <c:pt idx="36883">
                  <c:v>23490.0</c:v>
                </c:pt>
                <c:pt idx="36884">
                  <c:v>22002.0</c:v>
                </c:pt>
                <c:pt idx="36885">
                  <c:v>21901.0</c:v>
                </c:pt>
                <c:pt idx="36886">
                  <c:v>24598.0</c:v>
                </c:pt>
                <c:pt idx="36887">
                  <c:v>25150.0</c:v>
                </c:pt>
                <c:pt idx="36888">
                  <c:v>22362.0</c:v>
                </c:pt>
                <c:pt idx="36889">
                  <c:v>17473.0</c:v>
                </c:pt>
                <c:pt idx="36890">
                  <c:v>21804.0</c:v>
                </c:pt>
                <c:pt idx="36891">
                  <c:v>25970.0</c:v>
                </c:pt>
                <c:pt idx="36892">
                  <c:v>24819.0</c:v>
                </c:pt>
                <c:pt idx="36893">
                  <c:v>23153.0</c:v>
                </c:pt>
                <c:pt idx="36894">
                  <c:v>23800.0</c:v>
                </c:pt>
                <c:pt idx="36895">
                  <c:v>22474.0</c:v>
                </c:pt>
                <c:pt idx="36896">
                  <c:v>22779.0</c:v>
                </c:pt>
                <c:pt idx="36897">
                  <c:v>24500.0</c:v>
                </c:pt>
                <c:pt idx="36898">
                  <c:v>32206.0</c:v>
                </c:pt>
                <c:pt idx="36899">
                  <c:v>30191.0</c:v>
                </c:pt>
                <c:pt idx="36900">
                  <c:v>27028.0</c:v>
                </c:pt>
                <c:pt idx="36901">
                  <c:v>27640.0</c:v>
                </c:pt>
                <c:pt idx="36902">
                  <c:v>27473.0</c:v>
                </c:pt>
                <c:pt idx="36903">
                  <c:v>23268.0</c:v>
                </c:pt>
                <c:pt idx="36904">
                  <c:v>19311.0</c:v>
                </c:pt>
                <c:pt idx="36905">
                  <c:v>21719.0</c:v>
                </c:pt>
                <c:pt idx="36906">
                  <c:v>24624.0</c:v>
                </c:pt>
                <c:pt idx="36907">
                  <c:v>24852.0</c:v>
                </c:pt>
                <c:pt idx="36908">
                  <c:v>24505.0</c:v>
                </c:pt>
                <c:pt idx="36909">
                  <c:v>22491.0</c:v>
                </c:pt>
                <c:pt idx="36910">
                  <c:v>23283.0</c:v>
                </c:pt>
                <c:pt idx="36911">
                  <c:v>16818.0</c:v>
                </c:pt>
                <c:pt idx="36912">
                  <c:v>15557.0</c:v>
                </c:pt>
                <c:pt idx="36913">
                  <c:v>16284.0</c:v>
                </c:pt>
                <c:pt idx="36914">
                  <c:v>16700.0</c:v>
                </c:pt>
                <c:pt idx="36915">
                  <c:v>16439.0</c:v>
                </c:pt>
                <c:pt idx="36916">
                  <c:v>18273.0</c:v>
                </c:pt>
                <c:pt idx="36917">
                  <c:v>22494.0</c:v>
                </c:pt>
                <c:pt idx="36918">
                  <c:v>22318.0</c:v>
                </c:pt>
                <c:pt idx="36919">
                  <c:v>20626.0</c:v>
                </c:pt>
                <c:pt idx="36920">
                  <c:v>20390.0</c:v>
                </c:pt>
                <c:pt idx="36921">
                  <c:v>27646.0</c:v>
                </c:pt>
                <c:pt idx="36922">
                  <c:v>28094.0</c:v>
                </c:pt>
                <c:pt idx="36923">
                  <c:v>25805.0</c:v>
                </c:pt>
                <c:pt idx="36924">
                  <c:v>34229.0</c:v>
                </c:pt>
                <c:pt idx="36925">
                  <c:v>34684.0</c:v>
                </c:pt>
                <c:pt idx="36926">
                  <c:v>34636.0</c:v>
                </c:pt>
                <c:pt idx="36927">
                  <c:v>36761.0</c:v>
                </c:pt>
                <c:pt idx="36928">
                  <c:v>39621.0</c:v>
                </c:pt>
                <c:pt idx="36929">
                  <c:v>39821.0</c:v>
                </c:pt>
                <c:pt idx="36930">
                  <c:v>34632.0</c:v>
                </c:pt>
                <c:pt idx="36931">
                  <c:v>39773.0</c:v>
                </c:pt>
                <c:pt idx="36932">
                  <c:v>39130.0</c:v>
                </c:pt>
                <c:pt idx="36933">
                  <c:v>45510.0</c:v>
                </c:pt>
                <c:pt idx="36934">
                  <c:v>41599.0</c:v>
                </c:pt>
                <c:pt idx="36935">
                  <c:v>42917.0</c:v>
                </c:pt>
                <c:pt idx="36936">
                  <c:v>42804.0</c:v>
                </c:pt>
                <c:pt idx="36937">
                  <c:v>32901.0</c:v>
                </c:pt>
                <c:pt idx="36938">
                  <c:v>34603.0</c:v>
                </c:pt>
                <c:pt idx="36939">
                  <c:v>36187.0</c:v>
                </c:pt>
                <c:pt idx="36940">
                  <c:v>34279.0</c:v>
                </c:pt>
                <c:pt idx="36941">
                  <c:v>31839.0</c:v>
                </c:pt>
                <c:pt idx="36942">
                  <c:v>32471.0</c:v>
                </c:pt>
                <c:pt idx="36943">
                  <c:v>33731.0</c:v>
                </c:pt>
                <c:pt idx="36944">
                  <c:v>26563.0</c:v>
                </c:pt>
                <c:pt idx="36945">
                  <c:v>25653.0</c:v>
                </c:pt>
                <c:pt idx="36946">
                  <c:v>21220.0</c:v>
                </c:pt>
                <c:pt idx="36947">
                  <c:v>20812.0</c:v>
                </c:pt>
                <c:pt idx="36948">
                  <c:v>19252.0</c:v>
                </c:pt>
                <c:pt idx="36949">
                  <c:v>23334.0</c:v>
                </c:pt>
                <c:pt idx="36950">
                  <c:v>26657.0</c:v>
                </c:pt>
                <c:pt idx="36951">
                  <c:v>26363.0</c:v>
                </c:pt>
                <c:pt idx="36952">
                  <c:v>23983.0</c:v>
                </c:pt>
                <c:pt idx="36953">
                  <c:v>22563.0</c:v>
                </c:pt>
                <c:pt idx="36954">
                  <c:v>22807.0</c:v>
                </c:pt>
                <c:pt idx="36955">
                  <c:v>20399.0</c:v>
                </c:pt>
                <c:pt idx="36956">
                  <c:v>19723.0</c:v>
                </c:pt>
                <c:pt idx="36957">
                  <c:v>22918.0</c:v>
                </c:pt>
                <c:pt idx="36958">
                  <c:v>25110.0</c:v>
                </c:pt>
                <c:pt idx="36959">
                  <c:v>27940.0</c:v>
                </c:pt>
                <c:pt idx="36960">
                  <c:v>24972.0</c:v>
                </c:pt>
                <c:pt idx="36961">
                  <c:v>24367.0</c:v>
                </c:pt>
                <c:pt idx="36962">
                  <c:v>20527.0</c:v>
                </c:pt>
                <c:pt idx="36963">
                  <c:v>20098.0</c:v>
                </c:pt>
                <c:pt idx="36964">
                  <c:v>18091.0</c:v>
                </c:pt>
                <c:pt idx="36965">
                  <c:v>18451.0</c:v>
                </c:pt>
                <c:pt idx="36966">
                  <c:v>19084.0</c:v>
                </c:pt>
                <c:pt idx="36967">
                  <c:v>19665.0</c:v>
                </c:pt>
                <c:pt idx="36968">
                  <c:v>22872.0</c:v>
                </c:pt>
                <c:pt idx="36969">
                  <c:v>23988.0</c:v>
                </c:pt>
                <c:pt idx="36970">
                  <c:v>21787.0</c:v>
                </c:pt>
                <c:pt idx="36971">
                  <c:v>20001.0</c:v>
                </c:pt>
                <c:pt idx="36972">
                  <c:v>17023.0</c:v>
                </c:pt>
                <c:pt idx="36973">
                  <c:v>18073.0</c:v>
                </c:pt>
                <c:pt idx="36974">
                  <c:v>18918.0</c:v>
                </c:pt>
                <c:pt idx="36975">
                  <c:v>21808.0</c:v>
                </c:pt>
                <c:pt idx="36976">
                  <c:v>18896.0</c:v>
                </c:pt>
                <c:pt idx="36977">
                  <c:v>21731.0</c:v>
                </c:pt>
                <c:pt idx="36978">
                  <c:v>23455.0</c:v>
                </c:pt>
                <c:pt idx="36979">
                  <c:v>23326.0</c:v>
                </c:pt>
                <c:pt idx="36980">
                  <c:v>23049.0</c:v>
                </c:pt>
                <c:pt idx="36981">
                  <c:v>21228.0</c:v>
                </c:pt>
                <c:pt idx="36982">
                  <c:v>20476.0</c:v>
                </c:pt>
                <c:pt idx="36983">
                  <c:v>19405.0</c:v>
                </c:pt>
                <c:pt idx="36984">
                  <c:v>19784.0</c:v>
                </c:pt>
                <c:pt idx="36985">
                  <c:v>18581.0</c:v>
                </c:pt>
                <c:pt idx="36986">
                  <c:v>18546.0</c:v>
                </c:pt>
                <c:pt idx="36987">
                  <c:v>18388.0</c:v>
                </c:pt>
                <c:pt idx="36988">
                  <c:v>18025.0</c:v>
                </c:pt>
                <c:pt idx="36989">
                  <c:v>18555.0</c:v>
                </c:pt>
                <c:pt idx="36990">
                  <c:v>18060.0</c:v>
                </c:pt>
                <c:pt idx="36991">
                  <c:v>17812.0</c:v>
                </c:pt>
                <c:pt idx="36992">
                  <c:v>19268.0</c:v>
                </c:pt>
                <c:pt idx="36993">
                  <c:v>19608.0</c:v>
                </c:pt>
                <c:pt idx="36994">
                  <c:v>18153.0</c:v>
                </c:pt>
                <c:pt idx="36995">
                  <c:v>18341.0</c:v>
                </c:pt>
                <c:pt idx="36996">
                  <c:v>24474.0</c:v>
                </c:pt>
                <c:pt idx="36997">
                  <c:v>34215.0</c:v>
                </c:pt>
                <c:pt idx="36998">
                  <c:v>35659.0</c:v>
                </c:pt>
                <c:pt idx="36999">
                  <c:v>35332.0</c:v>
                </c:pt>
                <c:pt idx="37000">
                  <c:v>34825.0</c:v>
                </c:pt>
                <c:pt idx="37001">
                  <c:v>31773.0</c:v>
                </c:pt>
                <c:pt idx="37002">
                  <c:v>32952.0</c:v>
                </c:pt>
                <c:pt idx="37003">
                  <c:v>34033.0</c:v>
                </c:pt>
                <c:pt idx="37004">
                  <c:v>32362.0</c:v>
                </c:pt>
                <c:pt idx="37005">
                  <c:v>30835.0</c:v>
                </c:pt>
                <c:pt idx="37006">
                  <c:v>30919.0</c:v>
                </c:pt>
                <c:pt idx="37007">
                  <c:v>32451.0</c:v>
                </c:pt>
                <c:pt idx="37008">
                  <c:v>34583.0</c:v>
                </c:pt>
                <c:pt idx="37009">
                  <c:v>28766.0</c:v>
                </c:pt>
                <c:pt idx="37010">
                  <c:v>18710.0</c:v>
                </c:pt>
                <c:pt idx="37011">
                  <c:v>20231.0</c:v>
                </c:pt>
                <c:pt idx="37012">
                  <c:v>21695.0</c:v>
                </c:pt>
                <c:pt idx="37013">
                  <c:v>23816.0</c:v>
                </c:pt>
                <c:pt idx="37014">
                  <c:v>24300.0</c:v>
                </c:pt>
                <c:pt idx="37015">
                  <c:v>23976.0</c:v>
                </c:pt>
                <c:pt idx="37016">
                  <c:v>20979.0</c:v>
                </c:pt>
                <c:pt idx="37017">
                  <c:v>21358.0</c:v>
                </c:pt>
                <c:pt idx="37018">
                  <c:v>21457.0</c:v>
                </c:pt>
                <c:pt idx="37019">
                  <c:v>21197.0</c:v>
                </c:pt>
                <c:pt idx="37020">
                  <c:v>19337.0</c:v>
                </c:pt>
                <c:pt idx="37021">
                  <c:v>18850.0</c:v>
                </c:pt>
                <c:pt idx="37022">
                  <c:v>18619.0</c:v>
                </c:pt>
                <c:pt idx="37023">
                  <c:v>19867.0</c:v>
                </c:pt>
                <c:pt idx="37024">
                  <c:v>15390.0</c:v>
                </c:pt>
                <c:pt idx="37025">
                  <c:v>14150.0</c:v>
                </c:pt>
                <c:pt idx="37026">
                  <c:v>11825.0</c:v>
                </c:pt>
                <c:pt idx="37027">
                  <c:v>12520.0</c:v>
                </c:pt>
                <c:pt idx="37028">
                  <c:v>25417.0</c:v>
                </c:pt>
                <c:pt idx="37029">
                  <c:v>28358.0</c:v>
                </c:pt>
                <c:pt idx="37030">
                  <c:v>31058.0</c:v>
                </c:pt>
                <c:pt idx="37031">
                  <c:v>31274.0</c:v>
                </c:pt>
                <c:pt idx="37032">
                  <c:v>31619.0</c:v>
                </c:pt>
                <c:pt idx="37033">
                  <c:v>33872.0</c:v>
                </c:pt>
                <c:pt idx="37034">
                  <c:v>31864.0</c:v>
                </c:pt>
                <c:pt idx="37035">
                  <c:v>32863.0</c:v>
                </c:pt>
                <c:pt idx="37036">
                  <c:v>30990.0</c:v>
                </c:pt>
                <c:pt idx="37037">
                  <c:v>37462.0</c:v>
                </c:pt>
                <c:pt idx="37038">
                  <c:v>37022.0</c:v>
                </c:pt>
                <c:pt idx="37039">
                  <c:v>36917.0</c:v>
                </c:pt>
                <c:pt idx="37040">
                  <c:v>37158.0</c:v>
                </c:pt>
                <c:pt idx="37041">
                  <c:v>26665.0</c:v>
                </c:pt>
                <c:pt idx="37042">
                  <c:v>24791.0</c:v>
                </c:pt>
                <c:pt idx="37043">
                  <c:v>21832.0</c:v>
                </c:pt>
                <c:pt idx="37044">
                  <c:v>23221.0</c:v>
                </c:pt>
                <c:pt idx="37045">
                  <c:v>23559.0</c:v>
                </c:pt>
                <c:pt idx="37046">
                  <c:v>23719.0</c:v>
                </c:pt>
                <c:pt idx="37047">
                  <c:v>24527.0</c:v>
                </c:pt>
                <c:pt idx="37048">
                  <c:v>23584.0</c:v>
                </c:pt>
                <c:pt idx="37049">
                  <c:v>26344.0</c:v>
                </c:pt>
                <c:pt idx="37050">
                  <c:v>22991.0</c:v>
                </c:pt>
                <c:pt idx="37051">
                  <c:v>22711.0</c:v>
                </c:pt>
                <c:pt idx="37052">
                  <c:v>23955.0</c:v>
                </c:pt>
                <c:pt idx="37053">
                  <c:v>23007.0</c:v>
                </c:pt>
                <c:pt idx="37054">
                  <c:v>25566.0</c:v>
                </c:pt>
                <c:pt idx="37055">
                  <c:v>25120.0</c:v>
                </c:pt>
                <c:pt idx="37056">
                  <c:v>25312.0</c:v>
                </c:pt>
                <c:pt idx="37057">
                  <c:v>23752.0</c:v>
                </c:pt>
                <c:pt idx="37058">
                  <c:v>22417.0</c:v>
                </c:pt>
                <c:pt idx="37059">
                  <c:v>22059.0</c:v>
                </c:pt>
                <c:pt idx="37060">
                  <c:v>28178.0</c:v>
                </c:pt>
                <c:pt idx="37061">
                  <c:v>28100.0</c:v>
                </c:pt>
                <c:pt idx="37062">
                  <c:v>27864.0</c:v>
                </c:pt>
                <c:pt idx="37063">
                  <c:v>26021.0</c:v>
                </c:pt>
                <c:pt idx="37064">
                  <c:v>26399.0</c:v>
                </c:pt>
                <c:pt idx="37065">
                  <c:v>27279.0</c:v>
                </c:pt>
                <c:pt idx="37066">
                  <c:v>28011.0</c:v>
                </c:pt>
                <c:pt idx="37067">
                  <c:v>23084.0</c:v>
                </c:pt>
                <c:pt idx="37068">
                  <c:v>23956.0</c:v>
                </c:pt>
                <c:pt idx="37069">
                  <c:v>24755.0</c:v>
                </c:pt>
                <c:pt idx="37070">
                  <c:v>24283.0</c:v>
                </c:pt>
                <c:pt idx="37071">
                  <c:v>27275.0</c:v>
                </c:pt>
                <c:pt idx="37072">
                  <c:v>27860.0</c:v>
                </c:pt>
                <c:pt idx="37073">
                  <c:v>20880.0</c:v>
                </c:pt>
                <c:pt idx="37074">
                  <c:v>24033.0</c:v>
                </c:pt>
                <c:pt idx="37075">
                  <c:v>24500.0</c:v>
                </c:pt>
                <c:pt idx="37076">
                  <c:v>23287.0</c:v>
                </c:pt>
                <c:pt idx="37077">
                  <c:v>28556.0</c:v>
                </c:pt>
                <c:pt idx="37078">
                  <c:v>27104.0</c:v>
                </c:pt>
                <c:pt idx="37079">
                  <c:v>28711.0</c:v>
                </c:pt>
                <c:pt idx="37080">
                  <c:v>27611.0</c:v>
                </c:pt>
                <c:pt idx="37081">
                  <c:v>25819.0</c:v>
                </c:pt>
                <c:pt idx="37082">
                  <c:v>27220.0</c:v>
                </c:pt>
                <c:pt idx="37083">
                  <c:v>32783.0</c:v>
                </c:pt>
                <c:pt idx="37084">
                  <c:v>30086.0</c:v>
                </c:pt>
                <c:pt idx="37085">
                  <c:v>31853.0</c:v>
                </c:pt>
                <c:pt idx="37086">
                  <c:v>31258.0</c:v>
                </c:pt>
                <c:pt idx="37087">
                  <c:v>29359.0</c:v>
                </c:pt>
                <c:pt idx="37088">
                  <c:v>28679.0</c:v>
                </c:pt>
                <c:pt idx="37089">
                  <c:v>30243.0</c:v>
                </c:pt>
                <c:pt idx="37090">
                  <c:v>24446.0</c:v>
                </c:pt>
                <c:pt idx="37091">
                  <c:v>23771.0</c:v>
                </c:pt>
                <c:pt idx="37092">
                  <c:v>20955.0</c:v>
                </c:pt>
                <c:pt idx="37093">
                  <c:v>23151.0</c:v>
                </c:pt>
                <c:pt idx="37094">
                  <c:v>24026.0</c:v>
                </c:pt>
                <c:pt idx="37095">
                  <c:v>24149.0</c:v>
                </c:pt>
                <c:pt idx="37096">
                  <c:v>22105.0</c:v>
                </c:pt>
                <c:pt idx="37097">
                  <c:v>22713.0</c:v>
                </c:pt>
                <c:pt idx="37098">
                  <c:v>20937.0</c:v>
                </c:pt>
                <c:pt idx="37099">
                  <c:v>21825.0</c:v>
                </c:pt>
                <c:pt idx="37100">
                  <c:v>21584.0</c:v>
                </c:pt>
                <c:pt idx="37101">
                  <c:v>20561.0</c:v>
                </c:pt>
                <c:pt idx="37102">
                  <c:v>25318.0</c:v>
                </c:pt>
                <c:pt idx="37103">
                  <c:v>25439.0</c:v>
                </c:pt>
                <c:pt idx="37104">
                  <c:v>25576.0</c:v>
                </c:pt>
                <c:pt idx="37105">
                  <c:v>26242.0</c:v>
                </c:pt>
                <c:pt idx="37106">
                  <c:v>23682.0</c:v>
                </c:pt>
                <c:pt idx="37107">
                  <c:v>23711.0</c:v>
                </c:pt>
                <c:pt idx="37108">
                  <c:v>21150.0</c:v>
                </c:pt>
                <c:pt idx="37109">
                  <c:v>19209.0</c:v>
                </c:pt>
                <c:pt idx="37110">
                  <c:v>20061.0</c:v>
                </c:pt>
                <c:pt idx="37111">
                  <c:v>19339.0</c:v>
                </c:pt>
                <c:pt idx="37112">
                  <c:v>18561.0</c:v>
                </c:pt>
                <c:pt idx="37113">
                  <c:v>18941.0</c:v>
                </c:pt>
                <c:pt idx="37114">
                  <c:v>17633.0</c:v>
                </c:pt>
                <c:pt idx="37115">
                  <c:v>17717.0</c:v>
                </c:pt>
                <c:pt idx="37116">
                  <c:v>20341.0</c:v>
                </c:pt>
                <c:pt idx="37117">
                  <c:v>21212.0</c:v>
                </c:pt>
                <c:pt idx="37118">
                  <c:v>23740.0</c:v>
                </c:pt>
                <c:pt idx="37119">
                  <c:v>25112.0</c:v>
                </c:pt>
                <c:pt idx="37120">
                  <c:v>26568.0</c:v>
                </c:pt>
                <c:pt idx="37121">
                  <c:v>29117.0</c:v>
                </c:pt>
                <c:pt idx="37122">
                  <c:v>27822.0</c:v>
                </c:pt>
                <c:pt idx="37123">
                  <c:v>25867.0</c:v>
                </c:pt>
                <c:pt idx="37124">
                  <c:v>25581.0</c:v>
                </c:pt>
                <c:pt idx="37125">
                  <c:v>28009.0</c:v>
                </c:pt>
                <c:pt idx="37126">
                  <c:v>27854.0</c:v>
                </c:pt>
                <c:pt idx="37127">
                  <c:v>28294.0</c:v>
                </c:pt>
                <c:pt idx="37128">
                  <c:v>23645.0</c:v>
                </c:pt>
                <c:pt idx="37129">
                  <c:v>21225.0</c:v>
                </c:pt>
                <c:pt idx="37130">
                  <c:v>20762.0</c:v>
                </c:pt>
                <c:pt idx="37131">
                  <c:v>17442.0</c:v>
                </c:pt>
                <c:pt idx="37132">
                  <c:v>17422.0</c:v>
                </c:pt>
                <c:pt idx="37133">
                  <c:v>15413.0</c:v>
                </c:pt>
                <c:pt idx="37134">
                  <c:v>14317.0</c:v>
                </c:pt>
                <c:pt idx="37135">
                  <c:v>17778.0</c:v>
                </c:pt>
                <c:pt idx="37136">
                  <c:v>20711.0</c:v>
                </c:pt>
                <c:pt idx="37137">
                  <c:v>23496.0</c:v>
                </c:pt>
                <c:pt idx="37138">
                  <c:v>21078.0</c:v>
                </c:pt>
                <c:pt idx="37139">
                  <c:v>20272.0</c:v>
                </c:pt>
                <c:pt idx="37140">
                  <c:v>20923.0</c:v>
                </c:pt>
                <c:pt idx="37141">
                  <c:v>19525.0</c:v>
                </c:pt>
                <c:pt idx="37142">
                  <c:v>19550.0</c:v>
                </c:pt>
                <c:pt idx="37143">
                  <c:v>22542.0</c:v>
                </c:pt>
                <c:pt idx="37144">
                  <c:v>22533.0</c:v>
                </c:pt>
                <c:pt idx="37145">
                  <c:v>21949.0</c:v>
                </c:pt>
                <c:pt idx="37146">
                  <c:v>24349.0</c:v>
                </c:pt>
                <c:pt idx="37147">
                  <c:v>23732.0</c:v>
                </c:pt>
                <c:pt idx="37148">
                  <c:v>23676.0</c:v>
                </c:pt>
                <c:pt idx="37149">
                  <c:v>22371.0</c:v>
                </c:pt>
                <c:pt idx="37150">
                  <c:v>18195.0</c:v>
                </c:pt>
                <c:pt idx="37151">
                  <c:v>18437.0</c:v>
                </c:pt>
                <c:pt idx="37152">
                  <c:v>18282.0</c:v>
                </c:pt>
                <c:pt idx="37153">
                  <c:v>17355.0</c:v>
                </c:pt>
                <c:pt idx="37154">
                  <c:v>16997.0</c:v>
                </c:pt>
                <c:pt idx="37155">
                  <c:v>17080.0</c:v>
                </c:pt>
                <c:pt idx="37156">
                  <c:v>13482.0</c:v>
                </c:pt>
                <c:pt idx="37157">
                  <c:v>13547.0</c:v>
                </c:pt>
                <c:pt idx="37158">
                  <c:v>17243.0</c:v>
                </c:pt>
                <c:pt idx="37159">
                  <c:v>14467.0</c:v>
                </c:pt>
                <c:pt idx="37160">
                  <c:v>14412.0</c:v>
                </c:pt>
                <c:pt idx="37161">
                  <c:v>12812.0</c:v>
                </c:pt>
                <c:pt idx="37162">
                  <c:v>12371.0</c:v>
                </c:pt>
                <c:pt idx="37163">
                  <c:v>14974.0</c:v>
                </c:pt>
                <c:pt idx="37164">
                  <c:v>15612.0</c:v>
                </c:pt>
                <c:pt idx="37165">
                  <c:v>15412.0</c:v>
                </c:pt>
                <c:pt idx="37166">
                  <c:v>20860.0</c:v>
                </c:pt>
                <c:pt idx="37167">
                  <c:v>22465.0</c:v>
                </c:pt>
                <c:pt idx="37168">
                  <c:v>26560.0</c:v>
                </c:pt>
                <c:pt idx="37169">
                  <c:v>31718.0</c:v>
                </c:pt>
                <c:pt idx="37170">
                  <c:v>34793.0</c:v>
                </c:pt>
                <c:pt idx="37171">
                  <c:v>30293.0</c:v>
                </c:pt>
                <c:pt idx="37172">
                  <c:v>30373.0</c:v>
                </c:pt>
                <c:pt idx="37173">
                  <c:v>29693.0</c:v>
                </c:pt>
                <c:pt idx="37174">
                  <c:v>32159.0</c:v>
                </c:pt>
                <c:pt idx="37175">
                  <c:v>31512.0</c:v>
                </c:pt>
                <c:pt idx="37176">
                  <c:v>34089.0</c:v>
                </c:pt>
                <c:pt idx="37177">
                  <c:v>36324.0</c:v>
                </c:pt>
                <c:pt idx="37178">
                  <c:v>38597.0</c:v>
                </c:pt>
                <c:pt idx="37179">
                  <c:v>42093.0</c:v>
                </c:pt>
                <c:pt idx="37180">
                  <c:v>42662.0</c:v>
                </c:pt>
                <c:pt idx="37181">
                  <c:v>38420.0</c:v>
                </c:pt>
                <c:pt idx="37182">
                  <c:v>35278.0</c:v>
                </c:pt>
                <c:pt idx="37183">
                  <c:v>33418.0</c:v>
                </c:pt>
                <c:pt idx="37184">
                  <c:v>40291.0</c:v>
                </c:pt>
                <c:pt idx="37185">
                  <c:v>41923.0</c:v>
                </c:pt>
                <c:pt idx="37186">
                  <c:v>45948.0</c:v>
                </c:pt>
                <c:pt idx="37187">
                  <c:v>43090.0</c:v>
                </c:pt>
                <c:pt idx="37188">
                  <c:v>44473.0</c:v>
                </c:pt>
                <c:pt idx="37189">
                  <c:v>39521.0</c:v>
                </c:pt>
                <c:pt idx="37190">
                  <c:v>36436.0</c:v>
                </c:pt>
                <c:pt idx="37191">
                  <c:v>33979.0</c:v>
                </c:pt>
                <c:pt idx="37192">
                  <c:v>27791.0</c:v>
                </c:pt>
                <c:pt idx="37193">
                  <c:v>29942.0</c:v>
                </c:pt>
                <c:pt idx="37194">
                  <c:v>29596.0</c:v>
                </c:pt>
                <c:pt idx="37195">
                  <c:v>27904.0</c:v>
                </c:pt>
                <c:pt idx="37196">
                  <c:v>26793.0</c:v>
                </c:pt>
                <c:pt idx="37197">
                  <c:v>20428.0</c:v>
                </c:pt>
                <c:pt idx="37198">
                  <c:v>19423.0</c:v>
                </c:pt>
                <c:pt idx="37199">
                  <c:v>15718.0</c:v>
                </c:pt>
                <c:pt idx="37200">
                  <c:v>17430.0</c:v>
                </c:pt>
                <c:pt idx="37201">
                  <c:v>18219.0</c:v>
                </c:pt>
                <c:pt idx="37202">
                  <c:v>18731.0</c:v>
                </c:pt>
                <c:pt idx="37203">
                  <c:v>22325.0</c:v>
                </c:pt>
                <c:pt idx="37204">
                  <c:v>25676.0</c:v>
                </c:pt>
                <c:pt idx="37205">
                  <c:v>23937.0</c:v>
                </c:pt>
                <c:pt idx="37206">
                  <c:v>21506.0</c:v>
                </c:pt>
                <c:pt idx="37207">
                  <c:v>21623.0</c:v>
                </c:pt>
                <c:pt idx="37208">
                  <c:v>23315.0</c:v>
                </c:pt>
                <c:pt idx="37209">
                  <c:v>23826.0</c:v>
                </c:pt>
                <c:pt idx="37210">
                  <c:v>26823.0</c:v>
                </c:pt>
                <c:pt idx="37211">
                  <c:v>26656.0</c:v>
                </c:pt>
                <c:pt idx="37212">
                  <c:v>27656.0</c:v>
                </c:pt>
                <c:pt idx="37213">
                  <c:v>24527.0</c:v>
                </c:pt>
                <c:pt idx="37214">
                  <c:v>23140.0</c:v>
                </c:pt>
                <c:pt idx="37215">
                  <c:v>22253.0</c:v>
                </c:pt>
                <c:pt idx="37216">
                  <c:v>18651.0</c:v>
                </c:pt>
                <c:pt idx="37217">
                  <c:v>15893.0</c:v>
                </c:pt>
                <c:pt idx="37218">
                  <c:v>15336.0</c:v>
                </c:pt>
                <c:pt idx="37219">
                  <c:v>13539.0</c:v>
                </c:pt>
                <c:pt idx="37220">
                  <c:v>14535.0</c:v>
                </c:pt>
                <c:pt idx="37221">
                  <c:v>12715.0</c:v>
                </c:pt>
                <c:pt idx="37222">
                  <c:v>13570.0</c:v>
                </c:pt>
                <c:pt idx="37223">
                  <c:v>12930.0</c:v>
                </c:pt>
                <c:pt idx="37224">
                  <c:v>17474.0</c:v>
                </c:pt>
                <c:pt idx="37225">
                  <c:v>16843.0</c:v>
                </c:pt>
                <c:pt idx="37226">
                  <c:v>18863.0</c:v>
                </c:pt>
                <c:pt idx="37227">
                  <c:v>18333.0</c:v>
                </c:pt>
                <c:pt idx="37228">
                  <c:v>18687.0</c:v>
                </c:pt>
                <c:pt idx="37229">
                  <c:v>18620.0</c:v>
                </c:pt>
                <c:pt idx="37230">
                  <c:v>20967.0</c:v>
                </c:pt>
                <c:pt idx="37231">
                  <c:v>28571.0</c:v>
                </c:pt>
                <c:pt idx="37232">
                  <c:v>30835.0</c:v>
                </c:pt>
                <c:pt idx="37233">
                  <c:v>30436.0</c:v>
                </c:pt>
                <c:pt idx="37234">
                  <c:v>30697.0</c:v>
                </c:pt>
                <c:pt idx="37235">
                  <c:v>29187.0</c:v>
                </c:pt>
                <c:pt idx="37236">
                  <c:v>27066.0</c:v>
                </c:pt>
                <c:pt idx="37237">
                  <c:v>23642.0</c:v>
                </c:pt>
                <c:pt idx="37238">
                  <c:v>28596.0</c:v>
                </c:pt>
                <c:pt idx="37239">
                  <c:v>29744.0</c:v>
                </c:pt>
                <c:pt idx="37240">
                  <c:v>28981.0</c:v>
                </c:pt>
                <c:pt idx="37241">
                  <c:v>31150.0</c:v>
                </c:pt>
                <c:pt idx="37242">
                  <c:v>35622.0</c:v>
                </c:pt>
                <c:pt idx="37243">
                  <c:v>36693.0</c:v>
                </c:pt>
                <c:pt idx="37244">
                  <c:v>28785.0</c:v>
                </c:pt>
                <c:pt idx="37245">
                  <c:v>29100.0</c:v>
                </c:pt>
                <c:pt idx="37246">
                  <c:v>29268.0</c:v>
                </c:pt>
                <c:pt idx="37247">
                  <c:v>29708.0</c:v>
                </c:pt>
                <c:pt idx="37248">
                  <c:v>33723.0</c:v>
                </c:pt>
                <c:pt idx="37249">
                  <c:v>35535.0</c:v>
                </c:pt>
                <c:pt idx="37250">
                  <c:v>37132.0</c:v>
                </c:pt>
                <c:pt idx="37251">
                  <c:v>32442.0</c:v>
                </c:pt>
                <c:pt idx="37252">
                  <c:v>29677.0</c:v>
                </c:pt>
                <c:pt idx="37253">
                  <c:v>30197.0</c:v>
                </c:pt>
                <c:pt idx="37254">
                  <c:v>28988.0</c:v>
                </c:pt>
                <c:pt idx="37255">
                  <c:v>24828.0</c:v>
                </c:pt>
                <c:pt idx="37256">
                  <c:v>23661.0</c:v>
                </c:pt>
                <c:pt idx="37257">
                  <c:v>25073.0</c:v>
                </c:pt>
                <c:pt idx="37258">
                  <c:v>22146.0</c:v>
                </c:pt>
                <c:pt idx="37259">
                  <c:v>22914.0</c:v>
                </c:pt>
                <c:pt idx="37260">
                  <c:v>22797.0</c:v>
                </c:pt>
                <c:pt idx="37261">
                  <c:v>19173.0</c:v>
                </c:pt>
                <c:pt idx="37262">
                  <c:v>16929.0</c:v>
                </c:pt>
                <c:pt idx="37263">
                  <c:v>13505.0</c:v>
                </c:pt>
                <c:pt idx="37264">
                  <c:v>13316.0</c:v>
                </c:pt>
                <c:pt idx="37265">
                  <c:v>18029.0</c:v>
                </c:pt>
                <c:pt idx="37266">
                  <c:v>18674.0</c:v>
                </c:pt>
                <c:pt idx="37267">
                  <c:v>18419.0</c:v>
                </c:pt>
                <c:pt idx="37268">
                  <c:v>19134.0</c:v>
                </c:pt>
                <c:pt idx="37269">
                  <c:v>16349.0</c:v>
                </c:pt>
                <c:pt idx="37270">
                  <c:v>16237.0</c:v>
                </c:pt>
                <c:pt idx="37271">
                  <c:v>19438.0</c:v>
                </c:pt>
                <c:pt idx="37272">
                  <c:v>19917.0</c:v>
                </c:pt>
                <c:pt idx="37273">
                  <c:v>19585.0</c:v>
                </c:pt>
                <c:pt idx="37274">
                  <c:v>21732.0</c:v>
                </c:pt>
                <c:pt idx="37275">
                  <c:v>21916.0</c:v>
                </c:pt>
                <c:pt idx="37276">
                  <c:v>22598.0</c:v>
                </c:pt>
                <c:pt idx="37277">
                  <c:v>21729.0</c:v>
                </c:pt>
                <c:pt idx="37278">
                  <c:v>17292.0</c:v>
                </c:pt>
                <c:pt idx="37279">
                  <c:v>19514.0</c:v>
                </c:pt>
                <c:pt idx="37280">
                  <c:v>19847.0</c:v>
                </c:pt>
                <c:pt idx="37281">
                  <c:v>18617.0</c:v>
                </c:pt>
                <c:pt idx="37282">
                  <c:v>18798.0</c:v>
                </c:pt>
                <c:pt idx="37283">
                  <c:v>18447.0</c:v>
                </c:pt>
                <c:pt idx="37284">
                  <c:v>16863.0</c:v>
                </c:pt>
                <c:pt idx="37285">
                  <c:v>15734.0</c:v>
                </c:pt>
                <c:pt idx="37286">
                  <c:v>16538.0</c:v>
                </c:pt>
                <c:pt idx="37287">
                  <c:v>15304.0</c:v>
                </c:pt>
                <c:pt idx="37288">
                  <c:v>16627.0</c:v>
                </c:pt>
                <c:pt idx="37289">
                  <c:v>17201.0</c:v>
                </c:pt>
                <c:pt idx="37290">
                  <c:v>18425.0</c:v>
                </c:pt>
                <c:pt idx="37291">
                  <c:v>17675.0</c:v>
                </c:pt>
                <c:pt idx="37292">
                  <c:v>14163.0</c:v>
                </c:pt>
                <c:pt idx="37293">
                  <c:v>12850.0</c:v>
                </c:pt>
                <c:pt idx="37294">
                  <c:v>13852.0</c:v>
                </c:pt>
                <c:pt idx="37295">
                  <c:v>14413.0</c:v>
                </c:pt>
                <c:pt idx="37296">
                  <c:v>13812.0</c:v>
                </c:pt>
                <c:pt idx="37297">
                  <c:v>12455.0</c:v>
                </c:pt>
                <c:pt idx="37298">
                  <c:v>11584.0</c:v>
                </c:pt>
                <c:pt idx="37299">
                  <c:v>10369.0</c:v>
                </c:pt>
                <c:pt idx="37300">
                  <c:v>11353.0</c:v>
                </c:pt>
                <c:pt idx="37301">
                  <c:v>12650.0</c:v>
                </c:pt>
                <c:pt idx="37302">
                  <c:v>11961.0</c:v>
                </c:pt>
                <c:pt idx="37303">
                  <c:v>12197.0</c:v>
                </c:pt>
                <c:pt idx="37304">
                  <c:v>12688.0</c:v>
                </c:pt>
                <c:pt idx="37305">
                  <c:v>15613.0</c:v>
                </c:pt>
                <c:pt idx="37306">
                  <c:v>17553.0</c:v>
                </c:pt>
                <c:pt idx="37307">
                  <c:v>16609.0</c:v>
                </c:pt>
                <c:pt idx="37308">
                  <c:v>18667.0</c:v>
                </c:pt>
                <c:pt idx="37309">
                  <c:v>18290.0</c:v>
                </c:pt>
                <c:pt idx="37310">
                  <c:v>18486.0</c:v>
                </c:pt>
                <c:pt idx="37311">
                  <c:v>21462.0</c:v>
                </c:pt>
                <c:pt idx="37312">
                  <c:v>22031.0</c:v>
                </c:pt>
                <c:pt idx="37313">
                  <c:v>20474.0</c:v>
                </c:pt>
                <c:pt idx="37314">
                  <c:v>18559.0</c:v>
                </c:pt>
                <c:pt idx="37315">
                  <c:v>18056.0</c:v>
                </c:pt>
                <c:pt idx="37316">
                  <c:v>18057.0</c:v>
                </c:pt>
                <c:pt idx="37317">
                  <c:v>17398.0</c:v>
                </c:pt>
                <c:pt idx="37318">
                  <c:v>14901.0</c:v>
                </c:pt>
                <c:pt idx="37319">
                  <c:v>12933.0</c:v>
                </c:pt>
                <c:pt idx="37320">
                  <c:v>12789.0</c:v>
                </c:pt>
                <c:pt idx="37321">
                  <c:v>10187.0</c:v>
                </c:pt>
                <c:pt idx="37322">
                  <c:v>12020.0</c:v>
                </c:pt>
                <c:pt idx="37323">
                  <c:v>15379.0</c:v>
                </c:pt>
                <c:pt idx="37324">
                  <c:v>12571.0</c:v>
                </c:pt>
                <c:pt idx="37325">
                  <c:v>12043.0</c:v>
                </c:pt>
                <c:pt idx="37326">
                  <c:v>11238.0</c:v>
                </c:pt>
                <c:pt idx="37327">
                  <c:v>10361.0</c:v>
                </c:pt>
                <c:pt idx="37328">
                  <c:v>13129.0</c:v>
                </c:pt>
                <c:pt idx="37329">
                  <c:v>11637.0</c:v>
                </c:pt>
                <c:pt idx="37330">
                  <c:v>12392.0</c:v>
                </c:pt>
                <c:pt idx="37331">
                  <c:v>12504.0</c:v>
                </c:pt>
                <c:pt idx="37332">
                  <c:v>12460.0</c:v>
                </c:pt>
                <c:pt idx="37333">
                  <c:v>16476.0</c:v>
                </c:pt>
                <c:pt idx="37334">
                  <c:v>17571.0</c:v>
                </c:pt>
                <c:pt idx="37335">
                  <c:v>19563.0</c:v>
                </c:pt>
                <c:pt idx="37336">
                  <c:v>17308.0</c:v>
                </c:pt>
                <c:pt idx="37337">
                  <c:v>19604.0</c:v>
                </c:pt>
                <c:pt idx="37338">
                  <c:v>34892.0</c:v>
                </c:pt>
                <c:pt idx="37339">
                  <c:v>35081.0</c:v>
                </c:pt>
                <c:pt idx="37340">
                  <c:v>37926.0</c:v>
                </c:pt>
                <c:pt idx="37341">
                  <c:v>36193.0</c:v>
                </c:pt>
                <c:pt idx="37342">
                  <c:v>36448.0</c:v>
                </c:pt>
                <c:pt idx="37343">
                  <c:v>41524.0</c:v>
                </c:pt>
                <c:pt idx="37344">
                  <c:v>41989.0</c:v>
                </c:pt>
                <c:pt idx="37345">
                  <c:v>42150.0</c:v>
                </c:pt>
                <c:pt idx="37346">
                  <c:v>39563.0</c:v>
                </c:pt>
                <c:pt idx="37347">
                  <c:v>39539.0</c:v>
                </c:pt>
                <c:pt idx="37348">
                  <c:v>37535.0</c:v>
                </c:pt>
                <c:pt idx="37349">
                  <c:v>38390.0</c:v>
                </c:pt>
                <c:pt idx="37350">
                  <c:v>36545.0</c:v>
                </c:pt>
                <c:pt idx="37351">
                  <c:v>21489.0</c:v>
                </c:pt>
                <c:pt idx="37352">
                  <c:v>25254.0</c:v>
                </c:pt>
                <c:pt idx="37353">
                  <c:v>23133.0</c:v>
                </c:pt>
                <c:pt idx="37354">
                  <c:v>25709.0</c:v>
                </c:pt>
                <c:pt idx="37355">
                  <c:v>26577.0</c:v>
                </c:pt>
                <c:pt idx="37356">
                  <c:v>22129.0</c:v>
                </c:pt>
                <c:pt idx="37357">
                  <c:v>23349.0</c:v>
                </c:pt>
                <c:pt idx="37358">
                  <c:v>28955.0</c:v>
                </c:pt>
                <c:pt idx="37359">
                  <c:v>29355.0</c:v>
                </c:pt>
                <c:pt idx="37360">
                  <c:v>27900.0</c:v>
                </c:pt>
                <c:pt idx="37361">
                  <c:v>30236.0</c:v>
                </c:pt>
                <c:pt idx="37362">
                  <c:v>30616.0</c:v>
                </c:pt>
                <c:pt idx="37363">
                  <c:v>36393.0</c:v>
                </c:pt>
                <c:pt idx="37364">
                  <c:v>38432.0</c:v>
                </c:pt>
                <c:pt idx="37365">
                  <c:v>35138.0</c:v>
                </c:pt>
                <c:pt idx="37366">
                  <c:v>34270.0</c:v>
                </c:pt>
                <c:pt idx="37367">
                  <c:v>30762.0</c:v>
                </c:pt>
                <c:pt idx="37368">
                  <c:v>30359.0</c:v>
                </c:pt>
                <c:pt idx="37369">
                  <c:v>30514.0</c:v>
                </c:pt>
                <c:pt idx="37370">
                  <c:v>30186.0</c:v>
                </c:pt>
                <c:pt idx="37371">
                  <c:v>24796.0</c:v>
                </c:pt>
                <c:pt idx="37372">
                  <c:v>28012.0</c:v>
                </c:pt>
                <c:pt idx="37373">
                  <c:v>34420.0</c:v>
                </c:pt>
                <c:pt idx="37374">
                  <c:v>33892.0</c:v>
                </c:pt>
                <c:pt idx="37375">
                  <c:v>31316.0</c:v>
                </c:pt>
                <c:pt idx="37376">
                  <c:v>31980.0</c:v>
                </c:pt>
                <c:pt idx="37377">
                  <c:v>31032.0</c:v>
                </c:pt>
                <c:pt idx="37378">
                  <c:v>31022.0</c:v>
                </c:pt>
                <c:pt idx="37379">
                  <c:v>38259.0</c:v>
                </c:pt>
                <c:pt idx="37380">
                  <c:v>42131.0</c:v>
                </c:pt>
                <c:pt idx="37381">
                  <c:v>42999.0</c:v>
                </c:pt>
                <c:pt idx="37382">
                  <c:v>41491.0</c:v>
                </c:pt>
                <c:pt idx="37383">
                  <c:v>39484.0</c:v>
                </c:pt>
                <c:pt idx="37384">
                  <c:v>41074.0</c:v>
                </c:pt>
                <c:pt idx="37385">
                  <c:v>37098.0</c:v>
                </c:pt>
                <c:pt idx="37386">
                  <c:v>32841.0</c:v>
                </c:pt>
                <c:pt idx="37387">
                  <c:v>29745.0</c:v>
                </c:pt>
                <c:pt idx="37388">
                  <c:v>29981.0</c:v>
                </c:pt>
                <c:pt idx="37389">
                  <c:v>22770.0</c:v>
                </c:pt>
                <c:pt idx="37390">
                  <c:v>21807.0</c:v>
                </c:pt>
                <c:pt idx="37391">
                  <c:v>22678.0</c:v>
                </c:pt>
                <c:pt idx="37392">
                  <c:v>17781.0</c:v>
                </c:pt>
                <c:pt idx="37393">
                  <c:v>16329.0</c:v>
                </c:pt>
                <c:pt idx="37394">
                  <c:v>17064.0</c:v>
                </c:pt>
                <c:pt idx="37395">
                  <c:v>19317.0</c:v>
                </c:pt>
                <c:pt idx="37396">
                  <c:v>21261.0</c:v>
                </c:pt>
                <c:pt idx="37397">
                  <c:v>22066.0</c:v>
                </c:pt>
                <c:pt idx="37398">
                  <c:v>21505.0</c:v>
                </c:pt>
                <c:pt idx="37399">
                  <c:v>21145.0</c:v>
                </c:pt>
                <c:pt idx="37400">
                  <c:v>21217.0</c:v>
                </c:pt>
                <c:pt idx="37401">
                  <c:v>21563.0</c:v>
                </c:pt>
                <c:pt idx="37402">
                  <c:v>21859.0</c:v>
                </c:pt>
                <c:pt idx="37403">
                  <c:v>24347.0</c:v>
                </c:pt>
                <c:pt idx="37404">
                  <c:v>24395.0</c:v>
                </c:pt>
                <c:pt idx="37405">
                  <c:v>23294.0</c:v>
                </c:pt>
                <c:pt idx="37406">
                  <c:v>21442.0</c:v>
                </c:pt>
                <c:pt idx="37407">
                  <c:v>19707.0</c:v>
                </c:pt>
                <c:pt idx="37408">
                  <c:v>18242.0</c:v>
                </c:pt>
                <c:pt idx="37409">
                  <c:v>16874.0</c:v>
                </c:pt>
                <c:pt idx="37410">
                  <c:v>15729.0</c:v>
                </c:pt>
                <c:pt idx="37411">
                  <c:v>15329.0</c:v>
                </c:pt>
                <c:pt idx="37412">
                  <c:v>14673.0</c:v>
                </c:pt>
                <c:pt idx="37413">
                  <c:v>14998.0</c:v>
                </c:pt>
                <c:pt idx="37414">
                  <c:v>14241.0</c:v>
                </c:pt>
                <c:pt idx="37415">
                  <c:v>16329.0</c:v>
                </c:pt>
                <c:pt idx="37416">
                  <c:v>13844.0</c:v>
                </c:pt>
                <c:pt idx="37417">
                  <c:v>14984.0</c:v>
                </c:pt>
                <c:pt idx="37418">
                  <c:v>14049.0</c:v>
                </c:pt>
                <c:pt idx="37419">
                  <c:v>20817.0</c:v>
                </c:pt>
                <c:pt idx="37420">
                  <c:v>19957.0</c:v>
                </c:pt>
                <c:pt idx="37421">
                  <c:v>21050.0</c:v>
                </c:pt>
                <c:pt idx="37422">
                  <c:v>25941.0</c:v>
                </c:pt>
                <c:pt idx="37423">
                  <c:v>35731.0</c:v>
                </c:pt>
                <c:pt idx="37424">
                  <c:v>38288.0</c:v>
                </c:pt>
                <c:pt idx="37425">
                  <c:v>37244.0</c:v>
                </c:pt>
                <c:pt idx="37426">
                  <c:v>36387.0</c:v>
                </c:pt>
                <c:pt idx="37427">
                  <c:v>38194.0</c:v>
                </c:pt>
                <c:pt idx="37428">
                  <c:v>36445.0</c:v>
                </c:pt>
                <c:pt idx="37429">
                  <c:v>37205.0</c:v>
                </c:pt>
                <c:pt idx="37430">
                  <c:v>36365.0</c:v>
                </c:pt>
                <c:pt idx="37431">
                  <c:v>39520.0</c:v>
                </c:pt>
                <c:pt idx="37432">
                  <c:v>32881.0</c:v>
                </c:pt>
                <c:pt idx="37433">
                  <c:v>32932.0</c:v>
                </c:pt>
                <c:pt idx="37434">
                  <c:v>31167.0</c:v>
                </c:pt>
                <c:pt idx="37435">
                  <c:v>26511.0</c:v>
                </c:pt>
                <c:pt idx="37436">
                  <c:v>15471.0</c:v>
                </c:pt>
                <c:pt idx="37437">
                  <c:v>17958.0</c:v>
                </c:pt>
                <c:pt idx="37438">
                  <c:v>19403.0</c:v>
                </c:pt>
                <c:pt idx="37439">
                  <c:v>21114.0</c:v>
                </c:pt>
                <c:pt idx="37440">
                  <c:v>19647.0</c:v>
                </c:pt>
                <c:pt idx="37441">
                  <c:v>24723.0</c:v>
                </c:pt>
                <c:pt idx="37442">
                  <c:v>26408.0</c:v>
                </c:pt>
                <c:pt idx="37443">
                  <c:v>27549.0</c:v>
                </c:pt>
                <c:pt idx="37444">
                  <c:v>26017.0</c:v>
                </c:pt>
                <c:pt idx="37445">
                  <c:v>25300.0</c:v>
                </c:pt>
                <c:pt idx="37446">
                  <c:v>25489.0</c:v>
                </c:pt>
                <c:pt idx="37447">
                  <c:v>25210.0</c:v>
                </c:pt>
                <c:pt idx="37448">
                  <c:v>25109.0</c:v>
                </c:pt>
                <c:pt idx="37449">
                  <c:v>26492.0</c:v>
                </c:pt>
                <c:pt idx="37450">
                  <c:v>26304.0</c:v>
                </c:pt>
                <c:pt idx="37451">
                  <c:v>29872.0</c:v>
                </c:pt>
                <c:pt idx="37452">
                  <c:v>27893.0</c:v>
                </c:pt>
                <c:pt idx="37453">
                  <c:v>30528.0</c:v>
                </c:pt>
                <c:pt idx="37454">
                  <c:v>27731.0</c:v>
                </c:pt>
                <c:pt idx="37455">
                  <c:v>26371.0</c:v>
                </c:pt>
                <c:pt idx="37456">
                  <c:v>23379.0</c:v>
                </c:pt>
                <c:pt idx="37457">
                  <c:v>22992.0</c:v>
                </c:pt>
                <c:pt idx="37458">
                  <c:v>26160.0</c:v>
                </c:pt>
                <c:pt idx="37459">
                  <c:v>25928.0</c:v>
                </c:pt>
                <c:pt idx="37460">
                  <c:v>26363.0</c:v>
                </c:pt>
                <c:pt idx="37461">
                  <c:v>26005.0</c:v>
                </c:pt>
                <c:pt idx="37462">
                  <c:v>25077.0</c:v>
                </c:pt>
                <c:pt idx="37463">
                  <c:v>20925.0</c:v>
                </c:pt>
                <c:pt idx="37464">
                  <c:v>15944.0</c:v>
                </c:pt>
                <c:pt idx="37465">
                  <c:v>20227.0</c:v>
                </c:pt>
                <c:pt idx="37466">
                  <c:v>17924.0</c:v>
                </c:pt>
                <c:pt idx="37467">
                  <c:v>18781.0</c:v>
                </c:pt>
                <c:pt idx="37468">
                  <c:v>17501.0</c:v>
                </c:pt>
                <c:pt idx="37469">
                  <c:v>18431.0</c:v>
                </c:pt>
                <c:pt idx="37470">
                  <c:v>19231.0</c:v>
                </c:pt>
                <c:pt idx="37471">
                  <c:v>16748.0</c:v>
                </c:pt>
                <c:pt idx="37472">
                  <c:v>16880.0</c:v>
                </c:pt>
                <c:pt idx="37473">
                  <c:v>17165.0</c:v>
                </c:pt>
                <c:pt idx="37474">
                  <c:v>19080.0</c:v>
                </c:pt>
                <c:pt idx="37475">
                  <c:v>19720.0</c:v>
                </c:pt>
                <c:pt idx="37476">
                  <c:v>20332.0</c:v>
                </c:pt>
                <c:pt idx="37477">
                  <c:v>21591.0</c:v>
                </c:pt>
                <c:pt idx="37478">
                  <c:v>18172.0</c:v>
                </c:pt>
                <c:pt idx="37479">
                  <c:v>17897.0</c:v>
                </c:pt>
                <c:pt idx="37480">
                  <c:v>18108.0</c:v>
                </c:pt>
                <c:pt idx="37481">
                  <c:v>21783.0</c:v>
                </c:pt>
                <c:pt idx="37482">
                  <c:v>21664.0</c:v>
                </c:pt>
                <c:pt idx="37483">
                  <c:v>20768.0</c:v>
                </c:pt>
                <c:pt idx="37484">
                  <c:v>22138.0</c:v>
                </c:pt>
                <c:pt idx="37485">
                  <c:v>24670.0</c:v>
                </c:pt>
                <c:pt idx="37486">
                  <c:v>24147.0</c:v>
                </c:pt>
                <c:pt idx="37487">
                  <c:v>22283.0</c:v>
                </c:pt>
                <c:pt idx="37488">
                  <c:v>21234.0</c:v>
                </c:pt>
                <c:pt idx="37489">
                  <c:v>20471.0</c:v>
                </c:pt>
                <c:pt idx="37490">
                  <c:v>20784.0</c:v>
                </c:pt>
                <c:pt idx="37491">
                  <c:v>21484.0</c:v>
                </c:pt>
                <c:pt idx="37492">
                  <c:v>21667.0</c:v>
                </c:pt>
                <c:pt idx="37493">
                  <c:v>18376.0</c:v>
                </c:pt>
                <c:pt idx="37494">
                  <c:v>15271.0</c:v>
                </c:pt>
                <c:pt idx="37495">
                  <c:v>15934.0</c:v>
                </c:pt>
                <c:pt idx="37496">
                  <c:v>16993.0</c:v>
                </c:pt>
                <c:pt idx="37497">
                  <c:v>17303.0</c:v>
                </c:pt>
                <c:pt idx="37498">
                  <c:v>14811.0</c:v>
                </c:pt>
                <c:pt idx="37499">
                  <c:v>15347.0</c:v>
                </c:pt>
                <c:pt idx="37500">
                  <c:v>15119.0</c:v>
                </c:pt>
                <c:pt idx="37501">
                  <c:v>14912.0</c:v>
                </c:pt>
                <c:pt idx="37502">
                  <c:v>15881.0</c:v>
                </c:pt>
                <c:pt idx="37503">
                  <c:v>18513.0</c:v>
                </c:pt>
                <c:pt idx="37504">
                  <c:v>17396.0</c:v>
                </c:pt>
                <c:pt idx="37505">
                  <c:v>16957.0</c:v>
                </c:pt>
                <c:pt idx="37506">
                  <c:v>19868.0</c:v>
                </c:pt>
                <c:pt idx="37507">
                  <c:v>20361.0</c:v>
                </c:pt>
                <c:pt idx="37508">
                  <c:v>19033.0</c:v>
                </c:pt>
                <c:pt idx="37509">
                  <c:v>16806.0</c:v>
                </c:pt>
                <c:pt idx="37510">
                  <c:v>15744.0</c:v>
                </c:pt>
                <c:pt idx="37511">
                  <c:v>15612.0</c:v>
                </c:pt>
                <c:pt idx="37512">
                  <c:v>14915.0</c:v>
                </c:pt>
                <c:pt idx="37513">
                  <c:v>16796.0</c:v>
                </c:pt>
                <c:pt idx="37514">
                  <c:v>18776.0</c:v>
                </c:pt>
                <c:pt idx="37515">
                  <c:v>17600.0</c:v>
                </c:pt>
                <c:pt idx="37516">
                  <c:v>13891.0</c:v>
                </c:pt>
                <c:pt idx="37517">
                  <c:v>15024.0</c:v>
                </c:pt>
                <c:pt idx="37518">
                  <c:v>16048.0</c:v>
                </c:pt>
                <c:pt idx="37519">
                  <c:v>15645.0</c:v>
                </c:pt>
                <c:pt idx="37520">
                  <c:v>14656.0</c:v>
                </c:pt>
                <c:pt idx="37521">
                  <c:v>14736.0</c:v>
                </c:pt>
                <c:pt idx="37522">
                  <c:v>21369.0</c:v>
                </c:pt>
                <c:pt idx="37523">
                  <c:v>20041.0</c:v>
                </c:pt>
                <c:pt idx="37524">
                  <c:v>20194.0</c:v>
                </c:pt>
                <c:pt idx="37525">
                  <c:v>20758.0</c:v>
                </c:pt>
                <c:pt idx="37526">
                  <c:v>19801.0</c:v>
                </c:pt>
                <c:pt idx="37527">
                  <c:v>19820.0</c:v>
                </c:pt>
                <c:pt idx="37528">
                  <c:v>24658.0</c:v>
                </c:pt>
                <c:pt idx="37529">
                  <c:v>25000.0</c:v>
                </c:pt>
                <c:pt idx="37530">
                  <c:v>23391.0</c:v>
                </c:pt>
                <c:pt idx="37531">
                  <c:v>25422.0</c:v>
                </c:pt>
                <c:pt idx="37532">
                  <c:v>22246.0</c:v>
                </c:pt>
                <c:pt idx="37533">
                  <c:v>22742.0</c:v>
                </c:pt>
                <c:pt idx="37534">
                  <c:v>23732.0</c:v>
                </c:pt>
                <c:pt idx="37535">
                  <c:v>16755.0</c:v>
                </c:pt>
                <c:pt idx="37536">
                  <c:v>17299.0</c:v>
                </c:pt>
                <c:pt idx="37537">
                  <c:v>17757.0</c:v>
                </c:pt>
                <c:pt idx="37538">
                  <c:v>19045.0</c:v>
                </c:pt>
                <c:pt idx="37539">
                  <c:v>18266.0</c:v>
                </c:pt>
                <c:pt idx="37540">
                  <c:v>16187.0</c:v>
                </c:pt>
                <c:pt idx="37541">
                  <c:v>13797.0</c:v>
                </c:pt>
                <c:pt idx="37542">
                  <c:v>14400.0</c:v>
                </c:pt>
                <c:pt idx="37543">
                  <c:v>15808.0</c:v>
                </c:pt>
                <c:pt idx="37544">
                  <c:v>14004.0</c:v>
                </c:pt>
                <c:pt idx="37545">
                  <c:v>15957.0</c:v>
                </c:pt>
                <c:pt idx="37546">
                  <c:v>18810.0</c:v>
                </c:pt>
                <c:pt idx="37547">
                  <c:v>18208.0</c:v>
                </c:pt>
                <c:pt idx="37548">
                  <c:v>19584.0</c:v>
                </c:pt>
                <c:pt idx="37549">
                  <c:v>20605.0</c:v>
                </c:pt>
                <c:pt idx="37550">
                  <c:v>24077.0</c:v>
                </c:pt>
                <c:pt idx="37551">
                  <c:v>22504.0</c:v>
                </c:pt>
                <c:pt idx="37552">
                  <c:v>22614.0</c:v>
                </c:pt>
                <c:pt idx="37553">
                  <c:v>23049.0</c:v>
                </c:pt>
                <c:pt idx="37554">
                  <c:v>22711.0</c:v>
                </c:pt>
                <c:pt idx="37555">
                  <c:v>22615.0</c:v>
                </c:pt>
                <c:pt idx="37556">
                  <c:v>21551.0</c:v>
                </c:pt>
                <c:pt idx="37557">
                  <c:v>21230.0</c:v>
                </c:pt>
                <c:pt idx="37558">
                  <c:v>21637.0</c:v>
                </c:pt>
                <c:pt idx="37559">
                  <c:v>19990.0</c:v>
                </c:pt>
                <c:pt idx="37560">
                  <c:v>21567.0</c:v>
                </c:pt>
                <c:pt idx="37561">
                  <c:v>23923.0</c:v>
                </c:pt>
                <c:pt idx="37562">
                  <c:v>28694.0</c:v>
                </c:pt>
                <c:pt idx="37563">
                  <c:v>28199.0</c:v>
                </c:pt>
                <c:pt idx="37564">
                  <c:v>28620.0</c:v>
                </c:pt>
                <c:pt idx="37565">
                  <c:v>28433.0</c:v>
                </c:pt>
                <c:pt idx="37566">
                  <c:v>29309.0</c:v>
                </c:pt>
                <c:pt idx="37567">
                  <c:v>27350.0</c:v>
                </c:pt>
                <c:pt idx="37568">
                  <c:v>27443.0</c:v>
                </c:pt>
                <c:pt idx="37569">
                  <c:v>28612.0</c:v>
                </c:pt>
                <c:pt idx="37570">
                  <c:v>29130.0</c:v>
                </c:pt>
                <c:pt idx="37571">
                  <c:v>31753.0</c:v>
                </c:pt>
                <c:pt idx="37572">
                  <c:v>30793.0</c:v>
                </c:pt>
                <c:pt idx="37573">
                  <c:v>29706.0</c:v>
                </c:pt>
                <c:pt idx="37574">
                  <c:v>26487.0</c:v>
                </c:pt>
                <c:pt idx="37575">
                  <c:v>21416.0</c:v>
                </c:pt>
                <c:pt idx="37576">
                  <c:v>18933.0</c:v>
                </c:pt>
                <c:pt idx="37577">
                  <c:v>20205.0</c:v>
                </c:pt>
                <c:pt idx="37578">
                  <c:v>20050.0</c:v>
                </c:pt>
                <c:pt idx="37579">
                  <c:v>19711.0</c:v>
                </c:pt>
                <c:pt idx="37580">
                  <c:v>19111.0</c:v>
                </c:pt>
                <c:pt idx="37581">
                  <c:v>18581.0</c:v>
                </c:pt>
                <c:pt idx="37582">
                  <c:v>18600.0</c:v>
                </c:pt>
                <c:pt idx="37583">
                  <c:v>16834.0</c:v>
                </c:pt>
                <c:pt idx="37584">
                  <c:v>16860.0</c:v>
                </c:pt>
                <c:pt idx="37585">
                  <c:v>17396.0</c:v>
                </c:pt>
                <c:pt idx="37586">
                  <c:v>16803.0</c:v>
                </c:pt>
                <c:pt idx="37587">
                  <c:v>16486.0</c:v>
                </c:pt>
                <c:pt idx="37588">
                  <c:v>15331.0</c:v>
                </c:pt>
                <c:pt idx="37589">
                  <c:v>14219.0</c:v>
                </c:pt>
                <c:pt idx="37590">
                  <c:v>15152.0</c:v>
                </c:pt>
                <c:pt idx="37591">
                  <c:v>22799.0</c:v>
                </c:pt>
                <c:pt idx="37592">
                  <c:v>21588.0</c:v>
                </c:pt>
                <c:pt idx="37593">
                  <c:v>24896.0</c:v>
                </c:pt>
                <c:pt idx="37594">
                  <c:v>24409.0</c:v>
                </c:pt>
                <c:pt idx="37595">
                  <c:v>22879.0</c:v>
                </c:pt>
                <c:pt idx="37596">
                  <c:v>24947.0</c:v>
                </c:pt>
                <c:pt idx="37597">
                  <c:v>22509.0</c:v>
                </c:pt>
                <c:pt idx="37598">
                  <c:v>22112.0</c:v>
                </c:pt>
                <c:pt idx="37599">
                  <c:v>26153.0</c:v>
                </c:pt>
                <c:pt idx="37600">
                  <c:v>26245.0</c:v>
                </c:pt>
                <c:pt idx="37601">
                  <c:v>26720.0</c:v>
                </c:pt>
                <c:pt idx="37602">
                  <c:v>27435.0</c:v>
                </c:pt>
                <c:pt idx="37603">
                  <c:v>25915.0</c:v>
                </c:pt>
                <c:pt idx="37604">
                  <c:v>18410.0</c:v>
                </c:pt>
                <c:pt idx="37605">
                  <c:v>20232.0</c:v>
                </c:pt>
                <c:pt idx="37606">
                  <c:v>19203.0</c:v>
                </c:pt>
                <c:pt idx="37607">
                  <c:v>22036.0</c:v>
                </c:pt>
                <c:pt idx="37608">
                  <c:v>22574.0</c:v>
                </c:pt>
                <c:pt idx="37609">
                  <c:v>22822.0</c:v>
                </c:pt>
                <c:pt idx="37610">
                  <c:v>20850.0</c:v>
                </c:pt>
                <c:pt idx="37611">
                  <c:v>21270.0</c:v>
                </c:pt>
                <c:pt idx="37612">
                  <c:v>21846.0</c:v>
                </c:pt>
                <c:pt idx="37613">
                  <c:v>25111.0</c:v>
                </c:pt>
                <c:pt idx="37614">
                  <c:v>25086.0</c:v>
                </c:pt>
                <c:pt idx="37615">
                  <c:v>24813.0</c:v>
                </c:pt>
                <c:pt idx="37616">
                  <c:v>26460.0</c:v>
                </c:pt>
                <c:pt idx="37617">
                  <c:v>29945.0</c:v>
                </c:pt>
                <c:pt idx="37618">
                  <c:v>30378.0</c:v>
                </c:pt>
                <c:pt idx="37619">
                  <c:v>32154.0</c:v>
                </c:pt>
                <c:pt idx="37620">
                  <c:v>30410.0</c:v>
                </c:pt>
                <c:pt idx="37621">
                  <c:v>35662.0</c:v>
                </c:pt>
                <c:pt idx="37622">
                  <c:v>34274.0</c:v>
                </c:pt>
                <c:pt idx="37623">
                  <c:v>34282.0</c:v>
                </c:pt>
                <c:pt idx="37624">
                  <c:v>34705.0</c:v>
                </c:pt>
                <c:pt idx="37625">
                  <c:v>29568.0</c:v>
                </c:pt>
                <c:pt idx="37626">
                  <c:v>27328.0</c:v>
                </c:pt>
                <c:pt idx="37627">
                  <c:v>30205.0</c:v>
                </c:pt>
                <c:pt idx="37628">
                  <c:v>31174.0</c:v>
                </c:pt>
                <c:pt idx="37629">
                  <c:v>31137.0</c:v>
                </c:pt>
                <c:pt idx="37630">
                  <c:v>29406.0</c:v>
                </c:pt>
                <c:pt idx="37631">
                  <c:v>27790.0</c:v>
                </c:pt>
                <c:pt idx="37632">
                  <c:v>25144.0</c:v>
                </c:pt>
                <c:pt idx="37633">
                  <c:v>24439.0</c:v>
                </c:pt>
                <c:pt idx="37634">
                  <c:v>19353.0</c:v>
                </c:pt>
                <c:pt idx="37635">
                  <c:v>19173.0</c:v>
                </c:pt>
                <c:pt idx="37636">
                  <c:v>19135.0</c:v>
                </c:pt>
                <c:pt idx="37637">
                  <c:v>18681.0</c:v>
                </c:pt>
                <c:pt idx="37638">
                  <c:v>18729.0</c:v>
                </c:pt>
                <c:pt idx="37639">
                  <c:v>19075.0</c:v>
                </c:pt>
                <c:pt idx="37640">
                  <c:v>17991.0</c:v>
                </c:pt>
                <c:pt idx="37641">
                  <c:v>18407.0</c:v>
                </c:pt>
                <c:pt idx="37642">
                  <c:v>15496.0</c:v>
                </c:pt>
                <c:pt idx="37643">
                  <c:v>14578.0</c:v>
                </c:pt>
                <c:pt idx="37644">
                  <c:v>14091.0</c:v>
                </c:pt>
                <c:pt idx="37645">
                  <c:v>13339.0</c:v>
                </c:pt>
                <c:pt idx="37646">
                  <c:v>12427.0</c:v>
                </c:pt>
                <c:pt idx="37647">
                  <c:v>13202.0</c:v>
                </c:pt>
                <c:pt idx="37648">
                  <c:v>12902.0</c:v>
                </c:pt>
                <c:pt idx="37649">
                  <c:v>15428.0</c:v>
                </c:pt>
                <c:pt idx="37650">
                  <c:v>19710.0</c:v>
                </c:pt>
                <c:pt idx="37651">
                  <c:v>23541.0</c:v>
                </c:pt>
                <c:pt idx="37652">
                  <c:v>26235.0</c:v>
                </c:pt>
                <c:pt idx="37653">
                  <c:v>25054.0</c:v>
                </c:pt>
                <c:pt idx="37654">
                  <c:v>23174.0</c:v>
                </c:pt>
                <c:pt idx="37655">
                  <c:v>24718.0</c:v>
                </c:pt>
                <c:pt idx="37656">
                  <c:v>26212.0</c:v>
                </c:pt>
                <c:pt idx="37657">
                  <c:v>27855.0</c:v>
                </c:pt>
                <c:pt idx="37658">
                  <c:v>28454.0</c:v>
                </c:pt>
                <c:pt idx="37659">
                  <c:v>29841.0</c:v>
                </c:pt>
                <c:pt idx="37660">
                  <c:v>32426.0</c:v>
                </c:pt>
                <c:pt idx="37661">
                  <c:v>32030.0</c:v>
                </c:pt>
                <c:pt idx="37662">
                  <c:v>28992.0</c:v>
                </c:pt>
                <c:pt idx="37663">
                  <c:v>23766.0</c:v>
                </c:pt>
                <c:pt idx="37664">
                  <c:v>23079.0</c:v>
                </c:pt>
                <c:pt idx="37665">
                  <c:v>20082.0</c:v>
                </c:pt>
                <c:pt idx="37666">
                  <c:v>19523.0</c:v>
                </c:pt>
                <c:pt idx="37667">
                  <c:v>20083.0</c:v>
                </c:pt>
                <c:pt idx="37668">
                  <c:v>21595.0</c:v>
                </c:pt>
                <c:pt idx="37669">
                  <c:v>19089.0</c:v>
                </c:pt>
                <c:pt idx="37670">
                  <c:v>18873.0</c:v>
                </c:pt>
                <c:pt idx="37671">
                  <c:v>18161.0</c:v>
                </c:pt>
                <c:pt idx="37672">
                  <c:v>17686.0</c:v>
                </c:pt>
                <c:pt idx="37673">
                  <c:v>14806.0</c:v>
                </c:pt>
                <c:pt idx="37674">
                  <c:v>14815.0</c:v>
                </c:pt>
                <c:pt idx="37675">
                  <c:v>15871.0</c:v>
                </c:pt>
                <c:pt idx="37676">
                  <c:v>15241.0</c:v>
                </c:pt>
                <c:pt idx="37677">
                  <c:v>13265.0</c:v>
                </c:pt>
                <c:pt idx="37678">
                  <c:v>12142.0</c:v>
                </c:pt>
                <c:pt idx="37679">
                  <c:v>17321.0</c:v>
                </c:pt>
                <c:pt idx="37680">
                  <c:v>16998.0</c:v>
                </c:pt>
                <c:pt idx="37681">
                  <c:v>17249.0</c:v>
                </c:pt>
                <c:pt idx="37682">
                  <c:v>19026.0</c:v>
                </c:pt>
                <c:pt idx="37683">
                  <c:v>19177.0</c:v>
                </c:pt>
                <c:pt idx="37684">
                  <c:v>18709.0</c:v>
                </c:pt>
                <c:pt idx="37685">
                  <c:v>20374.0</c:v>
                </c:pt>
                <c:pt idx="37686">
                  <c:v>20896.0</c:v>
                </c:pt>
                <c:pt idx="37687">
                  <c:v>22880.0</c:v>
                </c:pt>
                <c:pt idx="37688">
                  <c:v>23419.0</c:v>
                </c:pt>
                <c:pt idx="37689">
                  <c:v>23727.0</c:v>
                </c:pt>
                <c:pt idx="37690">
                  <c:v>22991.0</c:v>
                </c:pt>
                <c:pt idx="37691">
                  <c:v>22673.0</c:v>
                </c:pt>
                <c:pt idx="37692">
                  <c:v>19653.0</c:v>
                </c:pt>
                <c:pt idx="37693">
                  <c:v>20805.0</c:v>
                </c:pt>
                <c:pt idx="37694">
                  <c:v>20421.0</c:v>
                </c:pt>
                <c:pt idx="37695">
                  <c:v>24001.0</c:v>
                </c:pt>
                <c:pt idx="37696">
                  <c:v>24946.0</c:v>
                </c:pt>
                <c:pt idx="37697">
                  <c:v>24894.0</c:v>
                </c:pt>
                <c:pt idx="37698">
                  <c:v>23145.0</c:v>
                </c:pt>
                <c:pt idx="37699">
                  <c:v>21910.0</c:v>
                </c:pt>
                <c:pt idx="37700">
                  <c:v>22191.0</c:v>
                </c:pt>
                <c:pt idx="37701">
                  <c:v>27558.0</c:v>
                </c:pt>
                <c:pt idx="37702">
                  <c:v>33871.0</c:v>
                </c:pt>
                <c:pt idx="37703">
                  <c:v>33511.0</c:v>
                </c:pt>
                <c:pt idx="37704">
                  <c:v>34996.0</c:v>
                </c:pt>
                <c:pt idx="37705">
                  <c:v>32724.0</c:v>
                </c:pt>
                <c:pt idx="37706">
                  <c:v>31654.0</c:v>
                </c:pt>
                <c:pt idx="37707">
                  <c:v>30058.0</c:v>
                </c:pt>
                <c:pt idx="37708">
                  <c:v>29034.0</c:v>
                </c:pt>
                <c:pt idx="37709">
                  <c:v>26823.0</c:v>
                </c:pt>
                <c:pt idx="37710">
                  <c:v>27498.0</c:v>
                </c:pt>
                <c:pt idx="37711">
                  <c:v>28303.0</c:v>
                </c:pt>
                <c:pt idx="37712">
                  <c:v>29720.0</c:v>
                </c:pt>
                <c:pt idx="37713">
                  <c:v>27682.0</c:v>
                </c:pt>
                <c:pt idx="37714">
                  <c:v>21715.0</c:v>
                </c:pt>
                <c:pt idx="37715">
                  <c:v>16770.0</c:v>
                </c:pt>
                <c:pt idx="37716">
                  <c:v>20630.0</c:v>
                </c:pt>
                <c:pt idx="37717">
                  <c:v>19305.0</c:v>
                </c:pt>
                <c:pt idx="37718">
                  <c:v>19041.0</c:v>
                </c:pt>
                <c:pt idx="37719">
                  <c:v>21110.0</c:v>
                </c:pt>
                <c:pt idx="37720">
                  <c:v>20771.0</c:v>
                </c:pt>
                <c:pt idx="37721">
                  <c:v>17739.0</c:v>
                </c:pt>
                <c:pt idx="37722">
                  <c:v>17950.0</c:v>
                </c:pt>
                <c:pt idx="37723">
                  <c:v>17563.0</c:v>
                </c:pt>
                <c:pt idx="37724">
                  <c:v>21382.0</c:v>
                </c:pt>
                <c:pt idx="37725">
                  <c:v>20688.0</c:v>
                </c:pt>
                <c:pt idx="37726">
                  <c:v>24798.0</c:v>
                </c:pt>
                <c:pt idx="37727">
                  <c:v>25710.0</c:v>
                </c:pt>
                <c:pt idx="37728">
                  <c:v>24979.0</c:v>
                </c:pt>
                <c:pt idx="37729">
                  <c:v>25771.0</c:v>
                </c:pt>
                <c:pt idx="37730">
                  <c:v>28548.0</c:v>
                </c:pt>
                <c:pt idx="37731">
                  <c:v>28617.0</c:v>
                </c:pt>
                <c:pt idx="37732">
                  <c:v>29240.0</c:v>
                </c:pt>
                <c:pt idx="37733">
                  <c:v>31009.0</c:v>
                </c:pt>
                <c:pt idx="37734">
                  <c:v>29724.0</c:v>
                </c:pt>
                <c:pt idx="37735">
                  <c:v>29768.0</c:v>
                </c:pt>
                <c:pt idx="37736">
                  <c:v>37769.0</c:v>
                </c:pt>
                <c:pt idx="37737">
                  <c:v>32920.0</c:v>
                </c:pt>
                <c:pt idx="37738">
                  <c:v>33454.0</c:v>
                </c:pt>
                <c:pt idx="37739">
                  <c:v>31669.0</c:v>
                </c:pt>
                <c:pt idx="37740">
                  <c:v>30100.0</c:v>
                </c:pt>
                <c:pt idx="37741">
                  <c:v>29539.0</c:v>
                </c:pt>
                <c:pt idx="37742">
                  <c:v>25454.0</c:v>
                </c:pt>
                <c:pt idx="37743">
                  <c:v>23058.0</c:v>
                </c:pt>
                <c:pt idx="37744">
                  <c:v>22698.0</c:v>
                </c:pt>
                <c:pt idx="37745">
                  <c:v>22852.0</c:v>
                </c:pt>
                <c:pt idx="37746">
                  <c:v>21092.0</c:v>
                </c:pt>
                <c:pt idx="37747">
                  <c:v>21000.0</c:v>
                </c:pt>
                <c:pt idx="37748">
                  <c:v>23055.0</c:v>
                </c:pt>
                <c:pt idx="37749">
                  <c:v>16737.0</c:v>
                </c:pt>
                <c:pt idx="37750">
                  <c:v>19282.0</c:v>
                </c:pt>
                <c:pt idx="37751">
                  <c:v>17596.0</c:v>
                </c:pt>
                <c:pt idx="37752">
                  <c:v>17424.0</c:v>
                </c:pt>
                <c:pt idx="37753">
                  <c:v>17124.0</c:v>
                </c:pt>
                <c:pt idx="37754">
                  <c:v>20457.0</c:v>
                </c:pt>
                <c:pt idx="37755">
                  <c:v>23910.0</c:v>
                </c:pt>
                <c:pt idx="37756">
                  <c:v>25646.0</c:v>
                </c:pt>
                <c:pt idx="37757">
                  <c:v>25541.0</c:v>
                </c:pt>
                <c:pt idx="37758">
                  <c:v>28501.0</c:v>
                </c:pt>
                <c:pt idx="37759">
                  <c:v>31773.0</c:v>
                </c:pt>
                <c:pt idx="37760">
                  <c:v>31714.0</c:v>
                </c:pt>
                <c:pt idx="37761">
                  <c:v>32990.0</c:v>
                </c:pt>
                <c:pt idx="37762">
                  <c:v>33375.0</c:v>
                </c:pt>
                <c:pt idx="37763">
                  <c:v>30380.0</c:v>
                </c:pt>
                <c:pt idx="37764">
                  <c:v>31633.0</c:v>
                </c:pt>
                <c:pt idx="37765">
                  <c:v>30805.0</c:v>
                </c:pt>
                <c:pt idx="37766">
                  <c:v>31954.0</c:v>
                </c:pt>
                <c:pt idx="37767">
                  <c:v>32674.0</c:v>
                </c:pt>
                <c:pt idx="37768">
                  <c:v>30638.0</c:v>
                </c:pt>
                <c:pt idx="37769">
                  <c:v>31559.0</c:v>
                </c:pt>
                <c:pt idx="37770">
                  <c:v>31909.0</c:v>
                </c:pt>
                <c:pt idx="37771">
                  <c:v>25811.0</c:v>
                </c:pt>
                <c:pt idx="37772">
                  <c:v>21653.0</c:v>
                </c:pt>
                <c:pt idx="37773">
                  <c:v>22749.0</c:v>
                </c:pt>
                <c:pt idx="37774">
                  <c:v>18890.0</c:v>
                </c:pt>
                <c:pt idx="37775">
                  <c:v>17614.0</c:v>
                </c:pt>
                <c:pt idx="37776">
                  <c:v>18126.0</c:v>
                </c:pt>
                <c:pt idx="37777">
                  <c:v>20286.0</c:v>
                </c:pt>
                <c:pt idx="37778">
                  <c:v>21046.0</c:v>
                </c:pt>
                <c:pt idx="37779">
                  <c:v>22406.0</c:v>
                </c:pt>
                <c:pt idx="37780">
                  <c:v>19711.0</c:v>
                </c:pt>
                <c:pt idx="37781">
                  <c:v>18547.0</c:v>
                </c:pt>
                <c:pt idx="37782">
                  <c:v>15982.0</c:v>
                </c:pt>
                <c:pt idx="37783">
                  <c:v>16694.0</c:v>
                </c:pt>
                <c:pt idx="37784">
                  <c:v>18187.0</c:v>
                </c:pt>
                <c:pt idx="37785">
                  <c:v>20092.0</c:v>
                </c:pt>
                <c:pt idx="37786">
                  <c:v>19228.0</c:v>
                </c:pt>
                <c:pt idx="37787">
                  <c:v>20132.0</c:v>
                </c:pt>
                <c:pt idx="37788">
                  <c:v>22163.0</c:v>
                </c:pt>
                <c:pt idx="37789">
                  <c:v>21659.0</c:v>
                </c:pt>
                <c:pt idx="37790">
                  <c:v>18188.0</c:v>
                </c:pt>
                <c:pt idx="37791">
                  <c:v>16248.0</c:v>
                </c:pt>
                <c:pt idx="37792">
                  <c:v>14963.0</c:v>
                </c:pt>
                <c:pt idx="37793">
                  <c:v>16866.0</c:v>
                </c:pt>
                <c:pt idx="37794">
                  <c:v>17226.0</c:v>
                </c:pt>
                <c:pt idx="37795">
                  <c:v>18991.0</c:v>
                </c:pt>
                <c:pt idx="37796">
                  <c:v>17998.0</c:v>
                </c:pt>
                <c:pt idx="37797">
                  <c:v>18482.0</c:v>
                </c:pt>
                <c:pt idx="37798">
                  <c:v>18037.0</c:v>
                </c:pt>
                <c:pt idx="37799">
                  <c:v>18572.0</c:v>
                </c:pt>
                <c:pt idx="37800">
                  <c:v>18133.0</c:v>
                </c:pt>
                <c:pt idx="37801">
                  <c:v>20626.0</c:v>
                </c:pt>
                <c:pt idx="37802">
                  <c:v>21777.0</c:v>
                </c:pt>
                <c:pt idx="37803">
                  <c:v>27801.0</c:v>
                </c:pt>
                <c:pt idx="37804">
                  <c:v>32708.0</c:v>
                </c:pt>
                <c:pt idx="37805">
                  <c:v>36365.0</c:v>
                </c:pt>
                <c:pt idx="37806">
                  <c:v>33161.0</c:v>
                </c:pt>
                <c:pt idx="37807">
                  <c:v>33046.0</c:v>
                </c:pt>
                <c:pt idx="37808">
                  <c:v>36270.0</c:v>
                </c:pt>
                <c:pt idx="37809">
                  <c:v>36231.0</c:v>
                </c:pt>
                <c:pt idx="37810">
                  <c:v>34898.0</c:v>
                </c:pt>
                <c:pt idx="37811">
                  <c:v>38788.0</c:v>
                </c:pt>
                <c:pt idx="37812">
                  <c:v>39232.0</c:v>
                </c:pt>
                <c:pt idx="37813">
                  <c:v>39568.0</c:v>
                </c:pt>
                <c:pt idx="37814">
                  <c:v>40847.0</c:v>
                </c:pt>
                <c:pt idx="37815">
                  <c:v>40195.0</c:v>
                </c:pt>
                <c:pt idx="37816">
                  <c:v>34633.0</c:v>
                </c:pt>
                <c:pt idx="37817">
                  <c:v>32621.0</c:v>
                </c:pt>
                <c:pt idx="37818">
                  <c:v>32670.0</c:v>
                </c:pt>
                <c:pt idx="37819">
                  <c:v>32371.0</c:v>
                </c:pt>
                <c:pt idx="37820">
                  <c:v>31534.0</c:v>
                </c:pt>
                <c:pt idx="37821">
                  <c:v>30853.0</c:v>
                </c:pt>
                <c:pt idx="37822">
                  <c:v>31668.0</c:v>
                </c:pt>
                <c:pt idx="37823">
                  <c:v>34357.0</c:v>
                </c:pt>
                <c:pt idx="37824">
                  <c:v>31576.0</c:v>
                </c:pt>
                <c:pt idx="37825">
                  <c:v>30421.0</c:v>
                </c:pt>
                <c:pt idx="37826">
                  <c:v>29389.0</c:v>
                </c:pt>
                <c:pt idx="37827">
                  <c:v>25475.0</c:v>
                </c:pt>
                <c:pt idx="37828">
                  <c:v>24851.0</c:v>
                </c:pt>
                <c:pt idx="37829">
                  <c:v>28019.0</c:v>
                </c:pt>
                <c:pt idx="37830">
                  <c:v>28675.0</c:v>
                </c:pt>
                <c:pt idx="37831">
                  <c:v>26754.0</c:v>
                </c:pt>
                <c:pt idx="37832">
                  <c:v>29924.0</c:v>
                </c:pt>
                <c:pt idx="37833">
                  <c:v>31044.0</c:v>
                </c:pt>
                <c:pt idx="37834">
                  <c:v>26389.0</c:v>
                </c:pt>
                <c:pt idx="37835">
                  <c:v>26325.0</c:v>
                </c:pt>
                <c:pt idx="37836">
                  <c:v>22977.0</c:v>
                </c:pt>
                <c:pt idx="37837">
                  <c:v>21485.0</c:v>
                </c:pt>
                <c:pt idx="37838">
                  <c:v>22681.0</c:v>
                </c:pt>
                <c:pt idx="37839">
                  <c:v>22772.0</c:v>
                </c:pt>
                <c:pt idx="37840">
                  <c:v>22178.0</c:v>
                </c:pt>
                <c:pt idx="37841">
                  <c:v>30026.0</c:v>
                </c:pt>
                <c:pt idx="37842">
                  <c:v>29298.0</c:v>
                </c:pt>
                <c:pt idx="37843">
                  <c:v>25506.0</c:v>
                </c:pt>
                <c:pt idx="37844">
                  <c:v>22675.0</c:v>
                </c:pt>
                <c:pt idx="37845">
                  <c:v>21588.0</c:v>
                </c:pt>
                <c:pt idx="37846">
                  <c:v>20212.0</c:v>
                </c:pt>
                <c:pt idx="37847">
                  <c:v>19927.0</c:v>
                </c:pt>
                <c:pt idx="37848">
                  <c:v>19367.0</c:v>
                </c:pt>
                <c:pt idx="37849">
                  <c:v>24830.0</c:v>
                </c:pt>
                <c:pt idx="37850">
                  <c:v>25071.0</c:v>
                </c:pt>
                <c:pt idx="37851">
                  <c:v>24655.0</c:v>
                </c:pt>
                <c:pt idx="37852">
                  <c:v>24859.0</c:v>
                </c:pt>
                <c:pt idx="37853">
                  <c:v>22459.0</c:v>
                </c:pt>
                <c:pt idx="37854">
                  <c:v>16243.0</c:v>
                </c:pt>
                <c:pt idx="37855">
                  <c:v>13728.0</c:v>
                </c:pt>
                <c:pt idx="37856">
                  <c:v>14393.0</c:v>
                </c:pt>
                <c:pt idx="37857">
                  <c:v>14488.0</c:v>
                </c:pt>
                <c:pt idx="37858">
                  <c:v>12724.0</c:v>
                </c:pt>
                <c:pt idx="37859">
                  <c:v>19312.0</c:v>
                </c:pt>
                <c:pt idx="37860">
                  <c:v>23917.0</c:v>
                </c:pt>
                <c:pt idx="37861">
                  <c:v>24806.0</c:v>
                </c:pt>
                <c:pt idx="37862">
                  <c:v>20527.0</c:v>
                </c:pt>
                <c:pt idx="37863">
                  <c:v>24197.0</c:v>
                </c:pt>
                <c:pt idx="37864">
                  <c:v>23672.0</c:v>
                </c:pt>
                <c:pt idx="37865">
                  <c:v>23952.0</c:v>
                </c:pt>
                <c:pt idx="37866">
                  <c:v>24081.0</c:v>
                </c:pt>
                <c:pt idx="37867">
                  <c:v>25345.0</c:v>
                </c:pt>
                <c:pt idx="37868">
                  <c:v>33845.0</c:v>
                </c:pt>
                <c:pt idx="37869">
                  <c:v>33648.0</c:v>
                </c:pt>
                <c:pt idx="37870">
                  <c:v>35904.0</c:v>
                </c:pt>
                <c:pt idx="37871">
                  <c:v>37545.0</c:v>
                </c:pt>
                <c:pt idx="37872">
                  <c:v>30929.0</c:v>
                </c:pt>
                <c:pt idx="37873">
                  <c:v>27560.0</c:v>
                </c:pt>
                <c:pt idx="37874">
                  <c:v>28211.0</c:v>
                </c:pt>
                <c:pt idx="37875">
                  <c:v>30036.0</c:v>
                </c:pt>
                <c:pt idx="37876">
                  <c:v>25300.0</c:v>
                </c:pt>
                <c:pt idx="37877">
                  <c:v>26334.0</c:v>
                </c:pt>
                <c:pt idx="37878">
                  <c:v>27274.0</c:v>
                </c:pt>
                <c:pt idx="37879">
                  <c:v>27275.0</c:v>
                </c:pt>
                <c:pt idx="37880">
                  <c:v>24351.0</c:v>
                </c:pt>
                <c:pt idx="37881">
                  <c:v>17931.0</c:v>
                </c:pt>
                <c:pt idx="37882">
                  <c:v>19276.0</c:v>
                </c:pt>
                <c:pt idx="37883">
                  <c:v>21236.0</c:v>
                </c:pt>
                <c:pt idx="37884">
                  <c:v>19820.0</c:v>
                </c:pt>
                <c:pt idx="37885">
                  <c:v>24748.0</c:v>
                </c:pt>
                <c:pt idx="37886">
                  <c:v>24184.0</c:v>
                </c:pt>
                <c:pt idx="37887">
                  <c:v>22695.0</c:v>
                </c:pt>
                <c:pt idx="37888">
                  <c:v>24906.0</c:v>
                </c:pt>
                <c:pt idx="37889">
                  <c:v>27644.0</c:v>
                </c:pt>
                <c:pt idx="37890">
                  <c:v>27954.0</c:v>
                </c:pt>
                <c:pt idx="37891">
                  <c:v>27554.0</c:v>
                </c:pt>
                <c:pt idx="37892">
                  <c:v>27581.0</c:v>
                </c:pt>
                <c:pt idx="37893">
                  <c:v>30700.0</c:v>
                </c:pt>
                <c:pt idx="37894">
                  <c:v>29812.0</c:v>
                </c:pt>
                <c:pt idx="37895">
                  <c:v>29775.0</c:v>
                </c:pt>
                <c:pt idx="37896">
                  <c:v>27778.0</c:v>
                </c:pt>
                <c:pt idx="37897">
                  <c:v>28361.0</c:v>
                </c:pt>
                <c:pt idx="37898">
                  <c:v>25457.0</c:v>
                </c:pt>
                <c:pt idx="37899">
                  <c:v>29213.0</c:v>
                </c:pt>
                <c:pt idx="37900">
                  <c:v>31241.0</c:v>
                </c:pt>
                <c:pt idx="37901">
                  <c:v>27766.0</c:v>
                </c:pt>
                <c:pt idx="37902">
                  <c:v>25020.0</c:v>
                </c:pt>
                <c:pt idx="37903">
                  <c:v>23966.0</c:v>
                </c:pt>
                <c:pt idx="37904">
                  <c:v>22842.0</c:v>
                </c:pt>
                <c:pt idx="37905">
                  <c:v>24105.0</c:v>
                </c:pt>
                <c:pt idx="37906">
                  <c:v>24189.0</c:v>
                </c:pt>
                <c:pt idx="37907">
                  <c:v>22588.0</c:v>
                </c:pt>
                <c:pt idx="37908">
                  <c:v>21553.0</c:v>
                </c:pt>
                <c:pt idx="37909">
                  <c:v>19295.0</c:v>
                </c:pt>
                <c:pt idx="37910">
                  <c:v>23806.0</c:v>
                </c:pt>
                <c:pt idx="37911">
                  <c:v>23773.0</c:v>
                </c:pt>
                <c:pt idx="37912">
                  <c:v>20361.0</c:v>
                </c:pt>
                <c:pt idx="37913">
                  <c:v>18730.0</c:v>
                </c:pt>
                <c:pt idx="37914">
                  <c:v>18818.0</c:v>
                </c:pt>
                <c:pt idx="37915">
                  <c:v>22111.0</c:v>
                </c:pt>
                <c:pt idx="37916">
                  <c:v>24439.0</c:v>
                </c:pt>
                <c:pt idx="37917">
                  <c:v>26843.0</c:v>
                </c:pt>
                <c:pt idx="37918">
                  <c:v>25960.0</c:v>
                </c:pt>
                <c:pt idx="37919">
                  <c:v>22712.0</c:v>
                </c:pt>
                <c:pt idx="37920">
                  <c:v>23233.0</c:v>
                </c:pt>
                <c:pt idx="37921">
                  <c:v>23033.0</c:v>
                </c:pt>
                <c:pt idx="37922">
                  <c:v>24009.0</c:v>
                </c:pt>
                <c:pt idx="37923">
                  <c:v>23158.0</c:v>
                </c:pt>
                <c:pt idx="37924">
                  <c:v>25231.0</c:v>
                </c:pt>
                <c:pt idx="37925">
                  <c:v>25143.0</c:v>
                </c:pt>
                <c:pt idx="37926">
                  <c:v>26391.0</c:v>
                </c:pt>
                <c:pt idx="37927">
                  <c:v>24929.0</c:v>
                </c:pt>
                <c:pt idx="37928">
                  <c:v>21849.0</c:v>
                </c:pt>
                <c:pt idx="37929">
                  <c:v>18976.0</c:v>
                </c:pt>
                <c:pt idx="37930">
                  <c:v>16636.0</c:v>
                </c:pt>
                <c:pt idx="37931">
                  <c:v>17216.0</c:v>
                </c:pt>
                <c:pt idx="37932">
                  <c:v>18397.0</c:v>
                </c:pt>
                <c:pt idx="37933">
                  <c:v>19032.0</c:v>
                </c:pt>
                <c:pt idx="37934">
                  <c:v>18337.0</c:v>
                </c:pt>
                <c:pt idx="37935">
                  <c:v>17128.0</c:v>
                </c:pt>
                <c:pt idx="37936">
                  <c:v>12211.0</c:v>
                </c:pt>
                <c:pt idx="37937">
                  <c:v>8999.0</c:v>
                </c:pt>
                <c:pt idx="37938">
                  <c:v>9242.0</c:v>
                </c:pt>
                <c:pt idx="37939">
                  <c:v>15485.0</c:v>
                </c:pt>
                <c:pt idx="37940">
                  <c:v>15131.0</c:v>
                </c:pt>
                <c:pt idx="37941">
                  <c:v>15634.0</c:v>
                </c:pt>
                <c:pt idx="37942">
                  <c:v>18667.0</c:v>
                </c:pt>
                <c:pt idx="37943">
                  <c:v>20284.0</c:v>
                </c:pt>
                <c:pt idx="37944">
                  <c:v>21748.0</c:v>
                </c:pt>
                <c:pt idx="37945">
                  <c:v>20936.0</c:v>
                </c:pt>
                <c:pt idx="37946">
                  <c:v>22149.0</c:v>
                </c:pt>
                <c:pt idx="37947">
                  <c:v>26077.0</c:v>
                </c:pt>
                <c:pt idx="37948">
                  <c:v>29014.0</c:v>
                </c:pt>
                <c:pt idx="37949">
                  <c:v>31151.0</c:v>
                </c:pt>
                <c:pt idx="37950">
                  <c:v>30655.0</c:v>
                </c:pt>
                <c:pt idx="37951">
                  <c:v>30968.0</c:v>
                </c:pt>
                <c:pt idx="37952">
                  <c:v>27153.0</c:v>
                </c:pt>
                <c:pt idx="37953">
                  <c:v>27704.0</c:v>
                </c:pt>
                <c:pt idx="37954">
                  <c:v>27709.0</c:v>
                </c:pt>
                <c:pt idx="37955">
                  <c:v>26247.0</c:v>
                </c:pt>
                <c:pt idx="37956">
                  <c:v>25550.0</c:v>
                </c:pt>
                <c:pt idx="37957">
                  <c:v>28618.0</c:v>
                </c:pt>
                <c:pt idx="37958">
                  <c:v>28302.0</c:v>
                </c:pt>
                <c:pt idx="37959">
                  <c:v>28050.0</c:v>
                </c:pt>
                <c:pt idx="37960">
                  <c:v>24077.0</c:v>
                </c:pt>
                <c:pt idx="37961">
                  <c:v>21944.0</c:v>
                </c:pt>
                <c:pt idx="37962">
                  <c:v>20553.0</c:v>
                </c:pt>
                <c:pt idx="37963">
                  <c:v>23388.0</c:v>
                </c:pt>
                <c:pt idx="37964">
                  <c:v>22888.0</c:v>
                </c:pt>
                <c:pt idx="37965">
                  <c:v>18552.0</c:v>
                </c:pt>
                <c:pt idx="37966">
                  <c:v>19840.0</c:v>
                </c:pt>
                <c:pt idx="37967">
                  <c:v>21159.0</c:v>
                </c:pt>
                <c:pt idx="37968">
                  <c:v>20016.0</c:v>
                </c:pt>
                <c:pt idx="37969">
                  <c:v>19464.0</c:v>
                </c:pt>
                <c:pt idx="37970">
                  <c:v>13785.0</c:v>
                </c:pt>
                <c:pt idx="37971">
                  <c:v>13988.0</c:v>
                </c:pt>
                <c:pt idx="37972">
                  <c:v>12580.0</c:v>
                </c:pt>
                <c:pt idx="37973">
                  <c:v>14388.0</c:v>
                </c:pt>
                <c:pt idx="37974">
                  <c:v>20879.0</c:v>
                </c:pt>
                <c:pt idx="37975">
                  <c:v>20159.0</c:v>
                </c:pt>
                <c:pt idx="37976">
                  <c:v>24401.0</c:v>
                </c:pt>
                <c:pt idx="37977">
                  <c:v>26789.0</c:v>
                </c:pt>
                <c:pt idx="37978">
                  <c:v>27025.0</c:v>
                </c:pt>
                <c:pt idx="37979">
                  <c:v>27362.0</c:v>
                </c:pt>
                <c:pt idx="37980">
                  <c:v>26263.0</c:v>
                </c:pt>
                <c:pt idx="37981">
                  <c:v>26059.0</c:v>
                </c:pt>
                <c:pt idx="37982">
                  <c:v>27563.0</c:v>
                </c:pt>
                <c:pt idx="37983">
                  <c:v>30254.0</c:v>
                </c:pt>
                <c:pt idx="37984">
                  <c:v>31431.0</c:v>
                </c:pt>
                <c:pt idx="37985">
                  <c:v>33663.0</c:v>
                </c:pt>
                <c:pt idx="37986">
                  <c:v>33363.0</c:v>
                </c:pt>
                <c:pt idx="37987">
                  <c:v>26223.0</c:v>
                </c:pt>
                <c:pt idx="37988">
                  <c:v>28311.0</c:v>
                </c:pt>
                <c:pt idx="37989">
                  <c:v>20986.0</c:v>
                </c:pt>
                <c:pt idx="37990">
                  <c:v>18355.0</c:v>
                </c:pt>
                <c:pt idx="37991">
                  <c:v>21010.0</c:v>
                </c:pt>
                <c:pt idx="37992">
                  <c:v>19050.0</c:v>
                </c:pt>
                <c:pt idx="37993">
                  <c:v>19638.0</c:v>
                </c:pt>
                <c:pt idx="37994">
                  <c:v>19554.0</c:v>
                </c:pt>
                <c:pt idx="37995">
                  <c:v>19562.0</c:v>
                </c:pt>
                <c:pt idx="37996">
                  <c:v>19146.0</c:v>
                </c:pt>
                <c:pt idx="37997">
                  <c:v>17906.0</c:v>
                </c:pt>
                <c:pt idx="37998">
                  <c:v>16542.0</c:v>
                </c:pt>
                <c:pt idx="37999">
                  <c:v>16094.0</c:v>
                </c:pt>
                <c:pt idx="38000">
                  <c:v>19308.0</c:v>
                </c:pt>
                <c:pt idx="38001">
                  <c:v>21042.0</c:v>
                </c:pt>
                <c:pt idx="38002">
                  <c:v>21122.0</c:v>
                </c:pt>
                <c:pt idx="38003">
                  <c:v>22028.0</c:v>
                </c:pt>
                <c:pt idx="38004">
                  <c:v>19553.0</c:v>
                </c:pt>
                <c:pt idx="38005">
                  <c:v>21185.0</c:v>
                </c:pt>
                <c:pt idx="38006">
                  <c:v>23837.0</c:v>
                </c:pt>
                <c:pt idx="38007">
                  <c:v>24056.0</c:v>
                </c:pt>
                <c:pt idx="38008">
                  <c:v>22488.0</c:v>
                </c:pt>
                <c:pt idx="38009">
                  <c:v>20408.0</c:v>
                </c:pt>
                <c:pt idx="38010">
                  <c:v>20567.0</c:v>
                </c:pt>
                <c:pt idx="38011">
                  <c:v>20462.0</c:v>
                </c:pt>
                <c:pt idx="38012">
                  <c:v>20097.0</c:v>
                </c:pt>
                <c:pt idx="38013">
                  <c:v>16617.0</c:v>
                </c:pt>
                <c:pt idx="38014">
                  <c:v>13347.0</c:v>
                </c:pt>
                <c:pt idx="38015">
                  <c:v>13683.0</c:v>
                </c:pt>
                <c:pt idx="38016">
                  <c:v>16121.0</c:v>
                </c:pt>
                <c:pt idx="38017">
                  <c:v>19518.0</c:v>
                </c:pt>
                <c:pt idx="38018">
                  <c:v>18001.0</c:v>
                </c:pt>
                <c:pt idx="38019">
                  <c:v>15401.0</c:v>
                </c:pt>
                <c:pt idx="38020">
                  <c:v>17150.0</c:v>
                </c:pt>
                <c:pt idx="38021">
                  <c:v>23002.0</c:v>
                </c:pt>
                <c:pt idx="38022">
                  <c:v>24102.0</c:v>
                </c:pt>
                <c:pt idx="38023">
                  <c:v>23932.0</c:v>
                </c:pt>
                <c:pt idx="38024">
                  <c:v>23874.0</c:v>
                </c:pt>
                <c:pt idx="38025">
                  <c:v>23712.0</c:v>
                </c:pt>
                <c:pt idx="38026">
                  <c:v>24063.0</c:v>
                </c:pt>
                <c:pt idx="38027">
                  <c:v>25318.0</c:v>
                </c:pt>
                <c:pt idx="38028">
                  <c:v>27514.0</c:v>
                </c:pt>
                <c:pt idx="38029">
                  <c:v>23441.0</c:v>
                </c:pt>
                <c:pt idx="38030">
                  <c:v>19600.0</c:v>
                </c:pt>
                <c:pt idx="38031">
                  <c:v>19356.0</c:v>
                </c:pt>
                <c:pt idx="38032">
                  <c:v>17817.0</c:v>
                </c:pt>
                <c:pt idx="38033">
                  <c:v>23109.0</c:v>
                </c:pt>
                <c:pt idx="38034">
                  <c:v>17968.0</c:v>
                </c:pt>
                <c:pt idx="38035">
                  <c:v>19268.0</c:v>
                </c:pt>
                <c:pt idx="38036">
                  <c:v>19454.0</c:v>
                </c:pt>
                <c:pt idx="38037">
                  <c:v>18068.0</c:v>
                </c:pt>
                <c:pt idx="38038">
                  <c:v>18011.0</c:v>
                </c:pt>
                <c:pt idx="38039">
                  <c:v>22699.0</c:v>
                </c:pt>
                <c:pt idx="38040">
                  <c:v>21356.0</c:v>
                </c:pt>
                <c:pt idx="38041">
                  <c:v>19024.0</c:v>
                </c:pt>
                <c:pt idx="38042">
                  <c:v>23433.0</c:v>
                </c:pt>
                <c:pt idx="38043">
                  <c:v>23613.0</c:v>
                </c:pt>
                <c:pt idx="38044">
                  <c:v>24364.0</c:v>
                </c:pt>
                <c:pt idx="38045">
                  <c:v>24163.0</c:v>
                </c:pt>
                <c:pt idx="38046">
                  <c:v>18082.0</c:v>
                </c:pt>
                <c:pt idx="38047">
                  <c:v>17319.0</c:v>
                </c:pt>
                <c:pt idx="38048">
                  <c:v>16363.0</c:v>
                </c:pt>
                <c:pt idx="38049">
                  <c:v>16587.0</c:v>
                </c:pt>
                <c:pt idx="38050">
                  <c:v>18717.0</c:v>
                </c:pt>
                <c:pt idx="38051">
                  <c:v>19688.0</c:v>
                </c:pt>
                <c:pt idx="38052">
                  <c:v>19359.0</c:v>
                </c:pt>
                <c:pt idx="38053">
                  <c:v>20122.0</c:v>
                </c:pt>
                <c:pt idx="38054">
                  <c:v>20042.0</c:v>
                </c:pt>
                <c:pt idx="38055">
                  <c:v>18645.0</c:v>
                </c:pt>
                <c:pt idx="38056">
                  <c:v>23560.0</c:v>
                </c:pt>
                <c:pt idx="38057">
                  <c:v>22866.0</c:v>
                </c:pt>
                <c:pt idx="38058">
                  <c:v>22902.0</c:v>
                </c:pt>
                <c:pt idx="38059">
                  <c:v>21823.0</c:v>
                </c:pt>
                <c:pt idx="38060">
                  <c:v>21598.0</c:v>
                </c:pt>
                <c:pt idx="38061">
                  <c:v>22689.0</c:v>
                </c:pt>
                <c:pt idx="38062">
                  <c:v>24031.0</c:v>
                </c:pt>
                <c:pt idx="38063">
                  <c:v>23150.0</c:v>
                </c:pt>
                <c:pt idx="38064">
                  <c:v>24174.0</c:v>
                </c:pt>
                <c:pt idx="38065">
                  <c:v>20640.0</c:v>
                </c:pt>
                <c:pt idx="38066">
                  <c:v>20863.0</c:v>
                </c:pt>
                <c:pt idx="38067">
                  <c:v>24971.0</c:v>
                </c:pt>
                <c:pt idx="38068">
                  <c:v>24910.0</c:v>
                </c:pt>
                <c:pt idx="38069">
                  <c:v>21751.0</c:v>
                </c:pt>
                <c:pt idx="38070">
                  <c:v>21754.0</c:v>
                </c:pt>
                <c:pt idx="38071">
                  <c:v>24343.0</c:v>
                </c:pt>
                <c:pt idx="38072">
                  <c:v>24506.0</c:v>
                </c:pt>
                <c:pt idx="38073">
                  <c:v>33071.0</c:v>
                </c:pt>
                <c:pt idx="38074">
                  <c:v>31285.0</c:v>
                </c:pt>
                <c:pt idx="38075">
                  <c:v>29412.0</c:v>
                </c:pt>
                <c:pt idx="38076">
                  <c:v>29304.0</c:v>
                </c:pt>
                <c:pt idx="38077">
                  <c:v>30318.0</c:v>
                </c:pt>
                <c:pt idx="38078">
                  <c:v>30305.0</c:v>
                </c:pt>
                <c:pt idx="38079">
                  <c:v>28950.0</c:v>
                </c:pt>
                <c:pt idx="38080">
                  <c:v>24887.0</c:v>
                </c:pt>
                <c:pt idx="38081">
                  <c:v>24128.0</c:v>
                </c:pt>
                <c:pt idx="38082">
                  <c:v>22984.0</c:v>
                </c:pt>
                <c:pt idx="38083">
                  <c:v>23197.0</c:v>
                </c:pt>
                <c:pt idx="38084">
                  <c:v>20487.0</c:v>
                </c:pt>
                <c:pt idx="38085">
                  <c:v>22724.0</c:v>
                </c:pt>
                <c:pt idx="38086">
                  <c:v>14516.0</c:v>
                </c:pt>
                <c:pt idx="38087">
                  <c:v>17967.0</c:v>
                </c:pt>
                <c:pt idx="38088">
                  <c:v>18795.0</c:v>
                </c:pt>
                <c:pt idx="38089">
                  <c:v>19448.0</c:v>
                </c:pt>
                <c:pt idx="38090">
                  <c:v>17618.0</c:v>
                </c:pt>
                <c:pt idx="38091">
                  <c:v>17882.0</c:v>
                </c:pt>
                <c:pt idx="38092">
                  <c:v>18187.0</c:v>
                </c:pt>
                <c:pt idx="38093">
                  <c:v>20030.0</c:v>
                </c:pt>
                <c:pt idx="38094">
                  <c:v>18317.0</c:v>
                </c:pt>
                <c:pt idx="38095">
                  <c:v>18453.0</c:v>
                </c:pt>
                <c:pt idx="38096">
                  <c:v>19504.0</c:v>
                </c:pt>
                <c:pt idx="38097">
                  <c:v>20828.0</c:v>
                </c:pt>
                <c:pt idx="38098">
                  <c:v>23228.0</c:v>
                </c:pt>
                <c:pt idx="38099">
                  <c:v>23315.0</c:v>
                </c:pt>
                <c:pt idx="38100">
                  <c:v>18995.0</c:v>
                </c:pt>
                <c:pt idx="38101">
                  <c:v>19487.0</c:v>
                </c:pt>
                <c:pt idx="38102">
                  <c:v>18078.0</c:v>
                </c:pt>
                <c:pt idx="38103">
                  <c:v>16820.0</c:v>
                </c:pt>
                <c:pt idx="38104">
                  <c:v>21512.0</c:v>
                </c:pt>
                <c:pt idx="38105">
                  <c:v>29555.0</c:v>
                </c:pt>
                <c:pt idx="38106">
                  <c:v>27475.0</c:v>
                </c:pt>
                <c:pt idx="38107">
                  <c:v>28045.0</c:v>
                </c:pt>
                <c:pt idx="38108">
                  <c:v>29649.0</c:v>
                </c:pt>
                <c:pt idx="38109">
                  <c:v>28313.0</c:v>
                </c:pt>
                <c:pt idx="38110">
                  <c:v>29654.0</c:v>
                </c:pt>
                <c:pt idx="38111">
                  <c:v>25154.0</c:v>
                </c:pt>
                <c:pt idx="38112">
                  <c:v>28118.0</c:v>
                </c:pt>
                <c:pt idx="38113">
                  <c:v>29099.0</c:v>
                </c:pt>
                <c:pt idx="38114">
                  <c:v>30915.0</c:v>
                </c:pt>
                <c:pt idx="38115">
                  <c:v>33796.0</c:v>
                </c:pt>
                <c:pt idx="38116">
                  <c:v>33556.0</c:v>
                </c:pt>
                <c:pt idx="38117">
                  <c:v>28736.0</c:v>
                </c:pt>
                <c:pt idx="38118">
                  <c:v>21160.0</c:v>
                </c:pt>
                <c:pt idx="38119">
                  <c:v>22021.0</c:v>
                </c:pt>
                <c:pt idx="38120">
                  <c:v>21680.0</c:v>
                </c:pt>
                <c:pt idx="38121">
                  <c:v>21887.0</c:v>
                </c:pt>
                <c:pt idx="38122">
                  <c:v>23100.0</c:v>
                </c:pt>
                <c:pt idx="38123">
                  <c:v>20217.0</c:v>
                </c:pt>
                <c:pt idx="38124">
                  <c:v>24825.0</c:v>
                </c:pt>
                <c:pt idx="38125">
                  <c:v>28393.0</c:v>
                </c:pt>
                <c:pt idx="38126">
                  <c:v>29104.0</c:v>
                </c:pt>
                <c:pt idx="38127">
                  <c:v>26841.0</c:v>
                </c:pt>
                <c:pt idx="38128">
                  <c:v>23860.0</c:v>
                </c:pt>
                <c:pt idx="38129">
                  <c:v>24079.0</c:v>
                </c:pt>
                <c:pt idx="38130">
                  <c:v>23196.0</c:v>
                </c:pt>
                <c:pt idx="38131">
                  <c:v>23439.0</c:v>
                </c:pt>
                <c:pt idx="38132">
                  <c:v>22959.0</c:v>
                </c:pt>
                <c:pt idx="38133">
                  <c:v>23226.0</c:v>
                </c:pt>
                <c:pt idx="38134">
                  <c:v>21768.0</c:v>
                </c:pt>
                <c:pt idx="38135">
                  <c:v>24671.0</c:v>
                </c:pt>
                <c:pt idx="38136">
                  <c:v>27366.0</c:v>
                </c:pt>
                <c:pt idx="38137">
                  <c:v>22387.0</c:v>
                </c:pt>
                <c:pt idx="38138">
                  <c:v>16876.0</c:v>
                </c:pt>
                <c:pt idx="38139">
                  <c:v>17061.0</c:v>
                </c:pt>
                <c:pt idx="38140">
                  <c:v>16816.0</c:v>
                </c:pt>
                <c:pt idx="38141">
                  <c:v>16732.0</c:v>
                </c:pt>
                <c:pt idx="38142">
                  <c:v>18263.0</c:v>
                </c:pt>
                <c:pt idx="38143">
                  <c:v>19671.0</c:v>
                </c:pt>
                <c:pt idx="38144">
                  <c:v>20068.0</c:v>
                </c:pt>
                <c:pt idx="38145">
                  <c:v>20023.0</c:v>
                </c:pt>
                <c:pt idx="38146">
                  <c:v>19840.0</c:v>
                </c:pt>
                <c:pt idx="38147">
                  <c:v>19224.0</c:v>
                </c:pt>
                <c:pt idx="38148">
                  <c:v>16612.0</c:v>
                </c:pt>
                <c:pt idx="38149">
                  <c:v>14128.0</c:v>
                </c:pt>
                <c:pt idx="38150">
                  <c:v>13939.0</c:v>
                </c:pt>
                <c:pt idx="38151">
                  <c:v>15934.0</c:v>
                </c:pt>
                <c:pt idx="38152">
                  <c:v>14520.0</c:v>
                </c:pt>
                <c:pt idx="38153">
                  <c:v>13901.0</c:v>
                </c:pt>
                <c:pt idx="38154">
                  <c:v>16665.0</c:v>
                </c:pt>
                <c:pt idx="38155">
                  <c:v>15638.0</c:v>
                </c:pt>
                <c:pt idx="38156">
                  <c:v>13838.0</c:v>
                </c:pt>
                <c:pt idx="38157">
                  <c:v>15778.0</c:v>
                </c:pt>
                <c:pt idx="38158">
                  <c:v>16951.0</c:v>
                </c:pt>
                <c:pt idx="38159">
                  <c:v>17074.0</c:v>
                </c:pt>
                <c:pt idx="38160">
                  <c:v>16508.0</c:v>
                </c:pt>
                <c:pt idx="38161">
                  <c:v>15535.0</c:v>
                </c:pt>
                <c:pt idx="38162">
                  <c:v>17452.0</c:v>
                </c:pt>
                <c:pt idx="38163">
                  <c:v>22532.0</c:v>
                </c:pt>
                <c:pt idx="38164">
                  <c:v>23897.0</c:v>
                </c:pt>
                <c:pt idx="38165">
                  <c:v>25490.0</c:v>
                </c:pt>
                <c:pt idx="38166">
                  <c:v>27165.0</c:v>
                </c:pt>
                <c:pt idx="38167">
                  <c:v>24138.0</c:v>
                </c:pt>
                <c:pt idx="38168">
                  <c:v>23361.0</c:v>
                </c:pt>
                <c:pt idx="38169">
                  <c:v>24051.0</c:v>
                </c:pt>
                <c:pt idx="38170">
                  <c:v>21706.0</c:v>
                </c:pt>
                <c:pt idx="38171">
                  <c:v>21281.0</c:v>
                </c:pt>
                <c:pt idx="38172">
                  <c:v>25871.0</c:v>
                </c:pt>
                <c:pt idx="38173">
                  <c:v>26076.0</c:v>
                </c:pt>
                <c:pt idx="38174">
                  <c:v>26286.0</c:v>
                </c:pt>
                <c:pt idx="38175">
                  <c:v>25588.0</c:v>
                </c:pt>
                <c:pt idx="38176">
                  <c:v>20755.0</c:v>
                </c:pt>
                <c:pt idx="38177">
                  <c:v>16360.0</c:v>
                </c:pt>
                <c:pt idx="38178">
                  <c:v>17029.0</c:v>
                </c:pt>
                <c:pt idx="38179">
                  <c:v>15946.0</c:v>
                </c:pt>
                <c:pt idx="38180">
                  <c:v>16194.0</c:v>
                </c:pt>
                <c:pt idx="38181">
                  <c:v>18040.0</c:v>
                </c:pt>
                <c:pt idx="38182">
                  <c:v>17865.0</c:v>
                </c:pt>
                <c:pt idx="38183">
                  <c:v>18027.0</c:v>
                </c:pt>
                <c:pt idx="38184">
                  <c:v>18934.0</c:v>
                </c:pt>
                <c:pt idx="38185">
                  <c:v>21949.0</c:v>
                </c:pt>
                <c:pt idx="38186">
                  <c:v>26397.0</c:v>
                </c:pt>
                <c:pt idx="38187">
                  <c:v>26040.0</c:v>
                </c:pt>
                <c:pt idx="38188">
                  <c:v>28817.0</c:v>
                </c:pt>
                <c:pt idx="38189">
                  <c:v>29857.0</c:v>
                </c:pt>
                <c:pt idx="38190">
                  <c:v>32028.0</c:v>
                </c:pt>
                <c:pt idx="38191">
                  <c:v>31695.0</c:v>
                </c:pt>
                <c:pt idx="38192">
                  <c:v>34039.0</c:v>
                </c:pt>
                <c:pt idx="38193">
                  <c:v>35158.0</c:v>
                </c:pt>
                <c:pt idx="38194">
                  <c:v>33337.0</c:v>
                </c:pt>
                <c:pt idx="38195">
                  <c:v>33292.0</c:v>
                </c:pt>
                <c:pt idx="38196">
                  <c:v>34044.0</c:v>
                </c:pt>
                <c:pt idx="38197">
                  <c:v>35554.0</c:v>
                </c:pt>
                <c:pt idx="38198">
                  <c:v>27499.0</c:v>
                </c:pt>
                <c:pt idx="38199">
                  <c:v>26899.0</c:v>
                </c:pt>
                <c:pt idx="38200">
                  <c:v>27347.0</c:v>
                </c:pt>
                <c:pt idx="38201">
                  <c:v>25143.0</c:v>
                </c:pt>
                <c:pt idx="38202">
                  <c:v>24653.0</c:v>
                </c:pt>
                <c:pt idx="38203">
                  <c:v>22026.0</c:v>
                </c:pt>
                <c:pt idx="38204">
                  <c:v>20129.0</c:v>
                </c:pt>
                <c:pt idx="38205">
                  <c:v>19841.0</c:v>
                </c:pt>
                <c:pt idx="38206">
                  <c:v>18842.0</c:v>
                </c:pt>
                <c:pt idx="38207">
                  <c:v>18805.0</c:v>
                </c:pt>
                <c:pt idx="38208">
                  <c:v>19250.0</c:v>
                </c:pt>
                <c:pt idx="38209">
                  <c:v>17545.0</c:v>
                </c:pt>
                <c:pt idx="38210">
                  <c:v>14099.0</c:v>
                </c:pt>
                <c:pt idx="38211">
                  <c:v>13666.0</c:v>
                </c:pt>
                <c:pt idx="38212">
                  <c:v>9770.0</c:v>
                </c:pt>
                <c:pt idx="38213">
                  <c:v>9754.0</c:v>
                </c:pt>
                <c:pt idx="38214">
                  <c:v>8079.0</c:v>
                </c:pt>
                <c:pt idx="38215">
                  <c:v>15125.0</c:v>
                </c:pt>
                <c:pt idx="38216">
                  <c:v>15771.0</c:v>
                </c:pt>
                <c:pt idx="38217">
                  <c:v>16057.0</c:v>
                </c:pt>
                <c:pt idx="38218">
                  <c:v>13425.0</c:v>
                </c:pt>
                <c:pt idx="38219">
                  <c:v>13684.0</c:v>
                </c:pt>
                <c:pt idx="38220">
                  <c:v>13813.0</c:v>
                </c:pt>
                <c:pt idx="38221">
                  <c:v>14308.0</c:v>
                </c:pt>
                <c:pt idx="38222">
                  <c:v>14000.0</c:v>
                </c:pt>
                <c:pt idx="38223">
                  <c:v>15605.0</c:v>
                </c:pt>
                <c:pt idx="38224">
                  <c:v>19214.0</c:v>
                </c:pt>
                <c:pt idx="38225">
                  <c:v>19046.0</c:v>
                </c:pt>
                <c:pt idx="38226">
                  <c:v>20722.0</c:v>
                </c:pt>
                <c:pt idx="38227">
                  <c:v>22004.0</c:v>
                </c:pt>
                <c:pt idx="38228">
                  <c:v>14616.0</c:v>
                </c:pt>
                <c:pt idx="38229">
                  <c:v>14041.0</c:v>
                </c:pt>
                <c:pt idx="38230">
                  <c:v>13684.0</c:v>
                </c:pt>
                <c:pt idx="38231">
                  <c:v>17252.0</c:v>
                </c:pt>
                <c:pt idx="38232">
                  <c:v>23956.0</c:v>
                </c:pt>
                <c:pt idx="38233">
                  <c:v>24911.0</c:v>
                </c:pt>
                <c:pt idx="38234">
                  <c:v>29125.0</c:v>
                </c:pt>
                <c:pt idx="38235">
                  <c:v>29945.0</c:v>
                </c:pt>
                <c:pt idx="38236">
                  <c:v>32557.0</c:v>
                </c:pt>
                <c:pt idx="38237">
                  <c:v>28931.0</c:v>
                </c:pt>
                <c:pt idx="38238">
                  <c:v>31447.0</c:v>
                </c:pt>
                <c:pt idx="38239">
                  <c:v>30531.0</c:v>
                </c:pt>
                <c:pt idx="38240">
                  <c:v>30897.0</c:v>
                </c:pt>
                <c:pt idx="38241">
                  <c:v>30422.0</c:v>
                </c:pt>
                <c:pt idx="38242">
                  <c:v>35670.0</c:v>
                </c:pt>
                <c:pt idx="38243">
                  <c:v>36986.0</c:v>
                </c:pt>
                <c:pt idx="38244">
                  <c:v>33333.0</c:v>
                </c:pt>
                <c:pt idx="38245">
                  <c:v>28050.0</c:v>
                </c:pt>
                <c:pt idx="38246">
                  <c:v>29240.0</c:v>
                </c:pt>
                <c:pt idx="38247">
                  <c:v>24191.0</c:v>
                </c:pt>
                <c:pt idx="38248">
                  <c:v>24296.0</c:v>
                </c:pt>
                <c:pt idx="38249">
                  <c:v>21483.0</c:v>
                </c:pt>
                <c:pt idx="38250">
                  <c:v>25284.0</c:v>
                </c:pt>
                <c:pt idx="38251">
                  <c:v>23584.0</c:v>
                </c:pt>
                <c:pt idx="38252">
                  <c:v>23317.0</c:v>
                </c:pt>
                <c:pt idx="38253">
                  <c:v>22580.0</c:v>
                </c:pt>
                <c:pt idx="38254">
                  <c:v>24221.0</c:v>
                </c:pt>
                <c:pt idx="38255">
                  <c:v>24689.0</c:v>
                </c:pt>
                <c:pt idx="38256">
                  <c:v>25492.0</c:v>
                </c:pt>
                <c:pt idx="38257">
                  <c:v>26608.0</c:v>
                </c:pt>
                <c:pt idx="38258">
                  <c:v>25099.0</c:v>
                </c:pt>
                <c:pt idx="38259">
                  <c:v>24014.0</c:v>
                </c:pt>
                <c:pt idx="38260">
                  <c:v>27358.0</c:v>
                </c:pt>
                <c:pt idx="38261">
                  <c:v>28585.0</c:v>
                </c:pt>
                <c:pt idx="38262">
                  <c:v>30339.0</c:v>
                </c:pt>
                <c:pt idx="38263">
                  <c:v>27831.0</c:v>
                </c:pt>
                <c:pt idx="38264">
                  <c:v>32571.0</c:v>
                </c:pt>
                <c:pt idx="38265">
                  <c:v>33402.0</c:v>
                </c:pt>
                <c:pt idx="38266">
                  <c:v>32451.0</c:v>
                </c:pt>
                <c:pt idx="38267">
                  <c:v>32158.0</c:v>
                </c:pt>
                <c:pt idx="38268">
                  <c:v>26554.0</c:v>
                </c:pt>
                <c:pt idx="38269">
                  <c:v>24467.0</c:v>
                </c:pt>
                <c:pt idx="38270">
                  <c:v>23670.0</c:v>
                </c:pt>
                <c:pt idx="38271">
                  <c:v>27355.0</c:v>
                </c:pt>
                <c:pt idx="38272">
                  <c:v>27760.0</c:v>
                </c:pt>
                <c:pt idx="38273">
                  <c:v>24060.0</c:v>
                </c:pt>
                <c:pt idx="38274">
                  <c:v>23276.0</c:v>
                </c:pt>
                <c:pt idx="38275">
                  <c:v>21722.0</c:v>
                </c:pt>
                <c:pt idx="38276">
                  <c:v>23414.0</c:v>
                </c:pt>
                <c:pt idx="38277">
                  <c:v>17866.0</c:v>
                </c:pt>
                <c:pt idx="38278">
                  <c:v>16026.0</c:v>
                </c:pt>
                <c:pt idx="38279">
                  <c:v>18253.0</c:v>
                </c:pt>
                <c:pt idx="38280">
                  <c:v>19161.0</c:v>
                </c:pt>
                <c:pt idx="38281">
                  <c:v>20349.0</c:v>
                </c:pt>
                <c:pt idx="38282">
                  <c:v>19953.0</c:v>
                </c:pt>
                <c:pt idx="38283">
                  <c:v>20258.0</c:v>
                </c:pt>
                <c:pt idx="38284">
                  <c:v>19290.0</c:v>
                </c:pt>
                <c:pt idx="38285">
                  <c:v>19266.0</c:v>
                </c:pt>
                <c:pt idx="38286">
                  <c:v>20154.0</c:v>
                </c:pt>
                <c:pt idx="38287">
                  <c:v>19167.0</c:v>
                </c:pt>
                <c:pt idx="38288">
                  <c:v>17572.0</c:v>
                </c:pt>
                <c:pt idx="38289">
                  <c:v>15021.0</c:v>
                </c:pt>
                <c:pt idx="38290">
                  <c:v>15049.0</c:v>
                </c:pt>
                <c:pt idx="38291">
                  <c:v>14884.0</c:v>
                </c:pt>
                <c:pt idx="38292">
                  <c:v>13344.0</c:v>
                </c:pt>
                <c:pt idx="38293">
                  <c:v>14548.0</c:v>
                </c:pt>
                <c:pt idx="38294">
                  <c:v>13329.0</c:v>
                </c:pt>
                <c:pt idx="38295">
                  <c:v>13413.0</c:v>
                </c:pt>
                <c:pt idx="38296">
                  <c:v>15826.0</c:v>
                </c:pt>
                <c:pt idx="38297">
                  <c:v>16205.0</c:v>
                </c:pt>
                <c:pt idx="38298">
                  <c:v>18155.0</c:v>
                </c:pt>
                <c:pt idx="38299">
                  <c:v>19163.0</c:v>
                </c:pt>
                <c:pt idx="38300">
                  <c:v>18739.0</c:v>
                </c:pt>
                <c:pt idx="38301">
                  <c:v>19935.0</c:v>
                </c:pt>
                <c:pt idx="38302">
                  <c:v>20838.0</c:v>
                </c:pt>
                <c:pt idx="38303">
                  <c:v>20813.0</c:v>
                </c:pt>
                <c:pt idx="38304">
                  <c:v>21154.0</c:v>
                </c:pt>
                <c:pt idx="38305">
                  <c:v>21682.0</c:v>
                </c:pt>
                <c:pt idx="38306">
                  <c:v>18415.0</c:v>
                </c:pt>
                <c:pt idx="38307">
                  <c:v>20854.0</c:v>
                </c:pt>
                <c:pt idx="38308">
                  <c:v>21238.0</c:v>
                </c:pt>
                <c:pt idx="38309">
                  <c:v>18414.0</c:v>
                </c:pt>
                <c:pt idx="38310">
                  <c:v>15091.0</c:v>
                </c:pt>
                <c:pt idx="38311">
                  <c:v>11580.0</c:v>
                </c:pt>
                <c:pt idx="38312">
                  <c:v>10539.0</c:v>
                </c:pt>
                <c:pt idx="38313">
                  <c:v>12034.0</c:v>
                </c:pt>
                <c:pt idx="38314">
                  <c:v>15979.0</c:v>
                </c:pt>
                <c:pt idx="38315">
                  <c:v>16847.0</c:v>
                </c:pt>
                <c:pt idx="38316">
                  <c:v>22479.0</c:v>
                </c:pt>
                <c:pt idx="38317">
                  <c:v>23611.0</c:v>
                </c:pt>
                <c:pt idx="38318">
                  <c:v>22611.0</c:v>
                </c:pt>
                <c:pt idx="38319">
                  <c:v>25163.0</c:v>
                </c:pt>
                <c:pt idx="38320">
                  <c:v>23223.0</c:v>
                </c:pt>
                <c:pt idx="38321">
                  <c:v>23835.0</c:v>
                </c:pt>
                <c:pt idx="38322">
                  <c:v>26419.0</c:v>
                </c:pt>
                <c:pt idx="38323">
                  <c:v>27906.0</c:v>
                </c:pt>
                <c:pt idx="38324">
                  <c:v>29934.0</c:v>
                </c:pt>
                <c:pt idx="38325">
                  <c:v>33362.0</c:v>
                </c:pt>
                <c:pt idx="38326">
                  <c:v>33021.0</c:v>
                </c:pt>
                <c:pt idx="38327">
                  <c:v>27789.0</c:v>
                </c:pt>
                <c:pt idx="38328">
                  <c:v>26249.0</c:v>
                </c:pt>
                <c:pt idx="38329">
                  <c:v>23182.0</c:v>
                </c:pt>
                <c:pt idx="38330">
                  <c:v>21755.0</c:v>
                </c:pt>
                <c:pt idx="38331">
                  <c:v>24460.0</c:v>
                </c:pt>
                <c:pt idx="38332">
                  <c:v>23067.0</c:v>
                </c:pt>
                <c:pt idx="38333">
                  <c:v>26586.0</c:v>
                </c:pt>
                <c:pt idx="38334">
                  <c:v>30213.0</c:v>
                </c:pt>
                <c:pt idx="38335">
                  <c:v>27692.0</c:v>
                </c:pt>
                <c:pt idx="38336">
                  <c:v>26189.0</c:v>
                </c:pt>
                <c:pt idx="38337">
                  <c:v>24221.0</c:v>
                </c:pt>
                <c:pt idx="38338">
                  <c:v>20645.0</c:v>
                </c:pt>
                <c:pt idx="38339">
                  <c:v>20065.0</c:v>
                </c:pt>
                <c:pt idx="38340">
                  <c:v>20627.0</c:v>
                </c:pt>
                <c:pt idx="38341">
                  <c:v>19935.0</c:v>
                </c:pt>
                <c:pt idx="38342">
                  <c:v>17400.0</c:v>
                </c:pt>
                <c:pt idx="38343">
                  <c:v>17855.0</c:v>
                </c:pt>
                <c:pt idx="38344">
                  <c:v>15919.0</c:v>
                </c:pt>
                <c:pt idx="38345">
                  <c:v>15072.0</c:v>
                </c:pt>
                <c:pt idx="38346">
                  <c:v>11988.0</c:v>
                </c:pt>
                <c:pt idx="38347">
                  <c:v>9690.0</c:v>
                </c:pt>
                <c:pt idx="38348">
                  <c:v>10002.0</c:v>
                </c:pt>
                <c:pt idx="38349">
                  <c:v>10252.0</c:v>
                </c:pt>
                <c:pt idx="38350">
                  <c:v>10889.0</c:v>
                </c:pt>
                <c:pt idx="38351">
                  <c:v>10707.0</c:v>
                </c:pt>
                <c:pt idx="38352">
                  <c:v>12372.0</c:v>
                </c:pt>
                <c:pt idx="38353">
                  <c:v>11876.0</c:v>
                </c:pt>
                <c:pt idx="38354">
                  <c:v>12088.0</c:v>
                </c:pt>
                <c:pt idx="38355">
                  <c:v>12806.0</c:v>
                </c:pt>
                <c:pt idx="38356">
                  <c:v>13682.0</c:v>
                </c:pt>
                <c:pt idx="38357">
                  <c:v>14201.0</c:v>
                </c:pt>
                <c:pt idx="38358">
                  <c:v>14139.0</c:v>
                </c:pt>
                <c:pt idx="38359">
                  <c:v>27029.0</c:v>
                </c:pt>
                <c:pt idx="38360">
                  <c:v>27288.0</c:v>
                </c:pt>
                <c:pt idx="38361">
                  <c:v>26969.0</c:v>
                </c:pt>
                <c:pt idx="38362">
                  <c:v>27574.0</c:v>
                </c:pt>
                <c:pt idx="38363">
                  <c:v>30885.0</c:v>
                </c:pt>
                <c:pt idx="38364">
                  <c:v>30624.0</c:v>
                </c:pt>
                <c:pt idx="38365">
                  <c:v>33984.0</c:v>
                </c:pt>
                <c:pt idx="38366">
                  <c:v>35344.0</c:v>
                </c:pt>
                <c:pt idx="38367">
                  <c:v>39980.0</c:v>
                </c:pt>
                <c:pt idx="38368">
                  <c:v>44645.0</c:v>
                </c:pt>
                <c:pt idx="38369">
                  <c:v>44313.0</c:v>
                </c:pt>
                <c:pt idx="38370">
                  <c:v>42900.0</c:v>
                </c:pt>
                <c:pt idx="38371">
                  <c:v>45397.0</c:v>
                </c:pt>
                <c:pt idx="38372">
                  <c:v>38407.0</c:v>
                </c:pt>
                <c:pt idx="38373">
                  <c:v>41860.0</c:v>
                </c:pt>
                <c:pt idx="38374">
                  <c:v>42788.0</c:v>
                </c:pt>
                <c:pt idx="38375">
                  <c:v>43800.0</c:v>
                </c:pt>
                <c:pt idx="38376">
                  <c:v>41492.0</c:v>
                </c:pt>
                <c:pt idx="38377">
                  <c:v>43105.0</c:v>
                </c:pt>
                <c:pt idx="38378">
                  <c:v>38257.0</c:v>
                </c:pt>
                <c:pt idx="38379">
                  <c:v>38577.0</c:v>
                </c:pt>
                <c:pt idx="38380">
                  <c:v>34441.0</c:v>
                </c:pt>
                <c:pt idx="38381">
                  <c:v>30001.0</c:v>
                </c:pt>
                <c:pt idx="38382">
                  <c:v>33529.0</c:v>
                </c:pt>
                <c:pt idx="38383">
                  <c:v>34759.0</c:v>
                </c:pt>
                <c:pt idx="38384">
                  <c:v>36283.0</c:v>
                </c:pt>
                <c:pt idx="38385">
                  <c:v>29788.0</c:v>
                </c:pt>
                <c:pt idx="38386">
                  <c:v>25407.0</c:v>
                </c:pt>
                <c:pt idx="38387">
                  <c:v>25038.0</c:v>
                </c:pt>
                <c:pt idx="38388">
                  <c:v>23946.0</c:v>
                </c:pt>
                <c:pt idx="38389">
                  <c:v>27674.0</c:v>
                </c:pt>
                <c:pt idx="38390">
                  <c:v>27657.0</c:v>
                </c:pt>
                <c:pt idx="38391">
                  <c:v>28282.0</c:v>
                </c:pt>
                <c:pt idx="38392">
                  <c:v>28347.0</c:v>
                </c:pt>
                <c:pt idx="38393">
                  <c:v>27851.0</c:v>
                </c:pt>
                <c:pt idx="38394">
                  <c:v>28348.0</c:v>
                </c:pt>
                <c:pt idx="38395">
                  <c:v>28692.0</c:v>
                </c:pt>
                <c:pt idx="38396">
                  <c:v>27782.0</c:v>
                </c:pt>
                <c:pt idx="38397">
                  <c:v>24893.0</c:v>
                </c:pt>
                <c:pt idx="38398">
                  <c:v>24617.0</c:v>
                </c:pt>
                <c:pt idx="38399">
                  <c:v>25152.0</c:v>
                </c:pt>
                <c:pt idx="38400">
                  <c:v>25737.0</c:v>
                </c:pt>
                <c:pt idx="38401">
                  <c:v>24693.0</c:v>
                </c:pt>
                <c:pt idx="38402">
                  <c:v>21293.0</c:v>
                </c:pt>
                <c:pt idx="38403">
                  <c:v>19312.0</c:v>
                </c:pt>
                <c:pt idx="38404">
                  <c:v>21568.0</c:v>
                </c:pt>
                <c:pt idx="38405">
                  <c:v>23112.0</c:v>
                </c:pt>
                <c:pt idx="38406">
                  <c:v>24788.0</c:v>
                </c:pt>
                <c:pt idx="38407">
                  <c:v>24783.0</c:v>
                </c:pt>
                <c:pt idx="38408">
                  <c:v>20779.0</c:v>
                </c:pt>
                <c:pt idx="38409">
                  <c:v>21336.0</c:v>
                </c:pt>
                <c:pt idx="38410">
                  <c:v>20413.0</c:v>
                </c:pt>
                <c:pt idx="38411">
                  <c:v>23014.0</c:v>
                </c:pt>
                <c:pt idx="38412">
                  <c:v>20644.0</c:v>
                </c:pt>
                <c:pt idx="38413">
                  <c:v>20123.0</c:v>
                </c:pt>
                <c:pt idx="38414">
                  <c:v>20947.0</c:v>
                </c:pt>
                <c:pt idx="38415">
                  <c:v>19799.0</c:v>
                </c:pt>
                <c:pt idx="38416">
                  <c:v>21431.0</c:v>
                </c:pt>
                <c:pt idx="38417">
                  <c:v>18233.0</c:v>
                </c:pt>
                <c:pt idx="38418">
                  <c:v>15758.0</c:v>
                </c:pt>
                <c:pt idx="38419">
                  <c:v>20733.0</c:v>
                </c:pt>
                <c:pt idx="38420">
                  <c:v>26058.0</c:v>
                </c:pt>
                <c:pt idx="38421">
                  <c:v>28242.0</c:v>
                </c:pt>
                <c:pt idx="38422">
                  <c:v>32683.0</c:v>
                </c:pt>
                <c:pt idx="38423">
                  <c:v>32166.0</c:v>
                </c:pt>
                <c:pt idx="38424">
                  <c:v>29845.0</c:v>
                </c:pt>
                <c:pt idx="38425">
                  <c:v>31127.0</c:v>
                </c:pt>
                <c:pt idx="38426">
                  <c:v>30326.0</c:v>
                </c:pt>
                <c:pt idx="38427">
                  <c:v>36619.0</c:v>
                </c:pt>
                <c:pt idx="38428">
                  <c:v>41251.0</c:v>
                </c:pt>
                <c:pt idx="38429">
                  <c:v>41568.0</c:v>
                </c:pt>
                <c:pt idx="38430">
                  <c:v>42686.0</c:v>
                </c:pt>
                <c:pt idx="38431">
                  <c:v>46973.0</c:v>
                </c:pt>
                <c:pt idx="38432">
                  <c:v>40358.0</c:v>
                </c:pt>
                <c:pt idx="38433">
                  <c:v>34206.0</c:v>
                </c:pt>
                <c:pt idx="38434">
                  <c:v>31550.0</c:v>
                </c:pt>
                <c:pt idx="38435">
                  <c:v>25862.0</c:v>
                </c:pt>
                <c:pt idx="38436">
                  <c:v>25967.0</c:v>
                </c:pt>
                <c:pt idx="38437">
                  <c:v>25504.0</c:v>
                </c:pt>
                <c:pt idx="38438">
                  <c:v>24726.0</c:v>
                </c:pt>
                <c:pt idx="38439">
                  <c:v>29114.0</c:v>
                </c:pt>
                <c:pt idx="38440">
                  <c:v>25668.0</c:v>
                </c:pt>
                <c:pt idx="38441">
                  <c:v>21323.0</c:v>
                </c:pt>
                <c:pt idx="38442">
                  <c:v>19972.0</c:v>
                </c:pt>
                <c:pt idx="38443">
                  <c:v>20002.0</c:v>
                </c:pt>
                <c:pt idx="38444">
                  <c:v>16225.0</c:v>
                </c:pt>
                <c:pt idx="38445">
                  <c:v>17505.0</c:v>
                </c:pt>
                <c:pt idx="38446">
                  <c:v>18140.0</c:v>
                </c:pt>
                <c:pt idx="38447">
                  <c:v>19984.0</c:v>
                </c:pt>
                <c:pt idx="38448">
                  <c:v>19906.0</c:v>
                </c:pt>
                <c:pt idx="38449">
                  <c:v>21254.0</c:v>
                </c:pt>
                <c:pt idx="38450">
                  <c:v>21860.0</c:v>
                </c:pt>
                <c:pt idx="38451">
                  <c:v>21323.0</c:v>
                </c:pt>
                <c:pt idx="38452">
                  <c:v>16841.0</c:v>
                </c:pt>
                <c:pt idx="38453">
                  <c:v>13926.0</c:v>
                </c:pt>
                <c:pt idx="38454">
                  <c:v>14527.0</c:v>
                </c:pt>
                <c:pt idx="38455">
                  <c:v>22281.0</c:v>
                </c:pt>
                <c:pt idx="38456">
                  <c:v>21905.0</c:v>
                </c:pt>
                <c:pt idx="38457">
                  <c:v>26641.0</c:v>
                </c:pt>
                <c:pt idx="38458">
                  <c:v>26226.0</c:v>
                </c:pt>
                <c:pt idx="38459">
                  <c:v>25113.0</c:v>
                </c:pt>
                <c:pt idx="38460">
                  <c:v>29666.0</c:v>
                </c:pt>
                <c:pt idx="38461">
                  <c:v>31512.0</c:v>
                </c:pt>
                <c:pt idx="38462">
                  <c:v>30479.0</c:v>
                </c:pt>
                <c:pt idx="38463">
                  <c:v>30048.0</c:v>
                </c:pt>
                <c:pt idx="38464">
                  <c:v>30417.0</c:v>
                </c:pt>
                <c:pt idx="38465">
                  <c:v>35923.0</c:v>
                </c:pt>
                <c:pt idx="38466">
                  <c:v>36204.0</c:v>
                </c:pt>
                <c:pt idx="38467">
                  <c:v>34552.0</c:v>
                </c:pt>
                <c:pt idx="38468">
                  <c:v>28772.0</c:v>
                </c:pt>
                <c:pt idx="38469">
                  <c:v>27645.0</c:v>
                </c:pt>
                <c:pt idx="38470">
                  <c:v>22246.0</c:v>
                </c:pt>
                <c:pt idx="38471">
                  <c:v>24764.0</c:v>
                </c:pt>
                <c:pt idx="38472">
                  <c:v>24701.0</c:v>
                </c:pt>
                <c:pt idx="38473">
                  <c:v>18544.0</c:v>
                </c:pt>
                <c:pt idx="38474">
                  <c:v>18390.0</c:v>
                </c:pt>
                <c:pt idx="38475">
                  <c:v>24882.0</c:v>
                </c:pt>
                <c:pt idx="38476">
                  <c:v>25769.0</c:v>
                </c:pt>
                <c:pt idx="38477">
                  <c:v>28748.0</c:v>
                </c:pt>
                <c:pt idx="38478">
                  <c:v>23729.0</c:v>
                </c:pt>
                <c:pt idx="38479">
                  <c:v>23968.0</c:v>
                </c:pt>
                <c:pt idx="38480">
                  <c:v>24093.0</c:v>
                </c:pt>
                <c:pt idx="38481">
                  <c:v>22194.0</c:v>
                </c:pt>
                <c:pt idx="38482">
                  <c:v>23713.0</c:v>
                </c:pt>
                <c:pt idx="38483">
                  <c:v>28333.0</c:v>
                </c:pt>
                <c:pt idx="38484">
                  <c:v>27295.0</c:v>
                </c:pt>
                <c:pt idx="38485">
                  <c:v>28963.0</c:v>
                </c:pt>
                <c:pt idx="38486">
                  <c:v>28603.0</c:v>
                </c:pt>
                <c:pt idx="38487">
                  <c:v>28261.0</c:v>
                </c:pt>
                <c:pt idx="38488">
                  <c:v>23853.0</c:v>
                </c:pt>
                <c:pt idx="38489">
                  <c:v>22917.0</c:v>
                </c:pt>
                <c:pt idx="38490">
                  <c:v>21930.0</c:v>
                </c:pt>
                <c:pt idx="38491">
                  <c:v>21914.0</c:v>
                </c:pt>
                <c:pt idx="38492">
                  <c:v>21019.0</c:v>
                </c:pt>
                <c:pt idx="38493">
                  <c:v>22507.0</c:v>
                </c:pt>
                <c:pt idx="38494">
                  <c:v>23683.0</c:v>
                </c:pt>
                <c:pt idx="38495">
                  <c:v>22525.0</c:v>
                </c:pt>
                <c:pt idx="38496">
                  <c:v>21645.0</c:v>
                </c:pt>
                <c:pt idx="38497">
                  <c:v>25200.0</c:v>
                </c:pt>
                <c:pt idx="38498">
                  <c:v>26169.0</c:v>
                </c:pt>
                <c:pt idx="38499">
                  <c:v>26358.0</c:v>
                </c:pt>
                <c:pt idx="38500">
                  <c:v>25028.0</c:v>
                </c:pt>
                <c:pt idx="38501">
                  <c:v>23229.0</c:v>
                </c:pt>
                <c:pt idx="38502">
                  <c:v>23358.0</c:v>
                </c:pt>
                <c:pt idx="38503">
                  <c:v>21590.0</c:v>
                </c:pt>
                <c:pt idx="38504">
                  <c:v>24527.0</c:v>
                </c:pt>
                <c:pt idx="38505">
                  <c:v>24553.0</c:v>
                </c:pt>
                <c:pt idx="38506">
                  <c:v>23083.0</c:v>
                </c:pt>
                <c:pt idx="38507">
                  <c:v>22096.0</c:v>
                </c:pt>
                <c:pt idx="38508">
                  <c:v>21898.0</c:v>
                </c:pt>
                <c:pt idx="38509">
                  <c:v>19085.0</c:v>
                </c:pt>
                <c:pt idx="38510">
                  <c:v>14109.0</c:v>
                </c:pt>
                <c:pt idx="38511">
                  <c:v>14309.0</c:v>
                </c:pt>
                <c:pt idx="38512">
                  <c:v>14060.0</c:v>
                </c:pt>
                <c:pt idx="38513">
                  <c:v>17118.0</c:v>
                </c:pt>
                <c:pt idx="38514">
                  <c:v>17637.0</c:v>
                </c:pt>
                <c:pt idx="38515">
                  <c:v>17950.0</c:v>
                </c:pt>
                <c:pt idx="38516">
                  <c:v>19414.0</c:v>
                </c:pt>
                <c:pt idx="38517">
                  <c:v>20022.0</c:v>
                </c:pt>
                <c:pt idx="38518">
                  <c:v>20162.0</c:v>
                </c:pt>
                <c:pt idx="38519">
                  <c:v>24088.0</c:v>
                </c:pt>
                <c:pt idx="38520">
                  <c:v>27007.0</c:v>
                </c:pt>
                <c:pt idx="38521">
                  <c:v>29152.0</c:v>
                </c:pt>
                <c:pt idx="38522">
                  <c:v>29097.0</c:v>
                </c:pt>
                <c:pt idx="38523">
                  <c:v>29318.0</c:v>
                </c:pt>
                <c:pt idx="38524">
                  <c:v>28464.0</c:v>
                </c:pt>
                <c:pt idx="38525">
                  <c:v>30964.0</c:v>
                </c:pt>
                <c:pt idx="38526">
                  <c:v>30974.0</c:v>
                </c:pt>
                <c:pt idx="38527">
                  <c:v>30422.0</c:v>
                </c:pt>
                <c:pt idx="38528">
                  <c:v>33326.0</c:v>
                </c:pt>
                <c:pt idx="38529">
                  <c:v>33369.0</c:v>
                </c:pt>
                <c:pt idx="38530">
                  <c:v>29752.0</c:v>
                </c:pt>
                <c:pt idx="38531">
                  <c:v>30360.0</c:v>
                </c:pt>
                <c:pt idx="38532">
                  <c:v>26655.0</c:v>
                </c:pt>
                <c:pt idx="38533">
                  <c:v>24776.0</c:v>
                </c:pt>
                <c:pt idx="38534">
                  <c:v>22733.0</c:v>
                </c:pt>
                <c:pt idx="38535">
                  <c:v>25053.0</c:v>
                </c:pt>
                <c:pt idx="38536">
                  <c:v>26200.0</c:v>
                </c:pt>
                <c:pt idx="38537">
                  <c:v>25605.0</c:v>
                </c:pt>
                <c:pt idx="38538">
                  <c:v>23817.0</c:v>
                </c:pt>
                <c:pt idx="38539">
                  <c:v>22121.0</c:v>
                </c:pt>
                <c:pt idx="38540">
                  <c:v>22918.0</c:v>
                </c:pt>
                <c:pt idx="38541">
                  <c:v>22821.0</c:v>
                </c:pt>
                <c:pt idx="38542">
                  <c:v>20754.0</c:v>
                </c:pt>
                <c:pt idx="38543">
                  <c:v>23262.0</c:v>
                </c:pt>
                <c:pt idx="38544">
                  <c:v>22215.0</c:v>
                </c:pt>
                <c:pt idx="38545">
                  <c:v>25999.0</c:v>
                </c:pt>
                <c:pt idx="38546">
                  <c:v>27254.0</c:v>
                </c:pt>
                <c:pt idx="38547">
                  <c:v>27197.0</c:v>
                </c:pt>
                <c:pt idx="38548">
                  <c:v>23581.0</c:v>
                </c:pt>
                <c:pt idx="38549">
                  <c:v>21794.0</c:v>
                </c:pt>
                <c:pt idx="38550">
                  <c:v>20441.0</c:v>
                </c:pt>
                <c:pt idx="38551">
                  <c:v>19381.0</c:v>
                </c:pt>
                <c:pt idx="38552">
                  <c:v>19934.0</c:v>
                </c:pt>
                <c:pt idx="38553">
                  <c:v>18835.0</c:v>
                </c:pt>
                <c:pt idx="38554">
                  <c:v>16007.0</c:v>
                </c:pt>
                <c:pt idx="38555">
                  <c:v>21310.0</c:v>
                </c:pt>
                <c:pt idx="38556">
                  <c:v>19669.0</c:v>
                </c:pt>
                <c:pt idx="38557">
                  <c:v>19585.0</c:v>
                </c:pt>
                <c:pt idx="38558">
                  <c:v>17674.0</c:v>
                </c:pt>
                <c:pt idx="38559">
                  <c:v>17046.0</c:v>
                </c:pt>
                <c:pt idx="38560">
                  <c:v>17814.0</c:v>
                </c:pt>
                <c:pt idx="38561">
                  <c:v>18582.0</c:v>
                </c:pt>
                <c:pt idx="38562">
                  <c:v>17894.0</c:v>
                </c:pt>
                <c:pt idx="38563">
                  <c:v>17832.0</c:v>
                </c:pt>
                <c:pt idx="38564">
                  <c:v>18232.0</c:v>
                </c:pt>
                <c:pt idx="38565">
                  <c:v>17587.0</c:v>
                </c:pt>
                <c:pt idx="38566">
                  <c:v>19558.0</c:v>
                </c:pt>
                <c:pt idx="38567">
                  <c:v>21102.0</c:v>
                </c:pt>
                <c:pt idx="38568">
                  <c:v>16534.0</c:v>
                </c:pt>
                <c:pt idx="38569">
                  <c:v>18935.0</c:v>
                </c:pt>
                <c:pt idx="38570">
                  <c:v>23948.0</c:v>
                </c:pt>
                <c:pt idx="38571">
                  <c:v>22615.0</c:v>
                </c:pt>
                <c:pt idx="38572">
                  <c:v>19983.0</c:v>
                </c:pt>
                <c:pt idx="38573">
                  <c:v>19695.0</c:v>
                </c:pt>
                <c:pt idx="38574">
                  <c:v>19759.0</c:v>
                </c:pt>
                <c:pt idx="38575">
                  <c:v>20175.0</c:v>
                </c:pt>
                <c:pt idx="38576">
                  <c:v>20490.0</c:v>
                </c:pt>
                <c:pt idx="38577">
                  <c:v>20135.0</c:v>
                </c:pt>
                <c:pt idx="38578">
                  <c:v>19271.0</c:v>
                </c:pt>
                <c:pt idx="38579">
                  <c:v>18694.0</c:v>
                </c:pt>
                <c:pt idx="38580">
                  <c:v>19022.0</c:v>
                </c:pt>
                <c:pt idx="38581">
                  <c:v>18317.0</c:v>
                </c:pt>
                <c:pt idx="38582">
                  <c:v>15080.0</c:v>
                </c:pt>
                <c:pt idx="38583">
                  <c:v>12439.0</c:v>
                </c:pt>
                <c:pt idx="38584">
                  <c:v>14836.0</c:v>
                </c:pt>
                <c:pt idx="38585">
                  <c:v>15180.0</c:v>
                </c:pt>
                <c:pt idx="38586">
                  <c:v>15645.0</c:v>
                </c:pt>
                <c:pt idx="38587">
                  <c:v>17292.0</c:v>
                </c:pt>
                <c:pt idx="38588">
                  <c:v>17151.0</c:v>
                </c:pt>
                <c:pt idx="38589">
                  <c:v>17071.0</c:v>
                </c:pt>
                <c:pt idx="38590">
                  <c:v>20414.0</c:v>
                </c:pt>
                <c:pt idx="38591">
                  <c:v>22531.0</c:v>
                </c:pt>
                <c:pt idx="38592">
                  <c:v>21235.0</c:v>
                </c:pt>
                <c:pt idx="38593">
                  <c:v>21304.0</c:v>
                </c:pt>
                <c:pt idx="38594">
                  <c:v>21701.0</c:v>
                </c:pt>
                <c:pt idx="38595">
                  <c:v>21607.0</c:v>
                </c:pt>
                <c:pt idx="38596">
                  <c:v>21458.0</c:v>
                </c:pt>
                <c:pt idx="38597">
                  <c:v>19586.0</c:v>
                </c:pt>
                <c:pt idx="38598">
                  <c:v>20237.0</c:v>
                </c:pt>
                <c:pt idx="38599">
                  <c:v>21173.0</c:v>
                </c:pt>
                <c:pt idx="38600">
                  <c:v>21383.0</c:v>
                </c:pt>
                <c:pt idx="38601">
                  <c:v>26511.0</c:v>
                </c:pt>
                <c:pt idx="38602">
                  <c:v>32510.0</c:v>
                </c:pt>
                <c:pt idx="38603">
                  <c:v>30686.0</c:v>
                </c:pt>
                <c:pt idx="38604">
                  <c:v>28533.0</c:v>
                </c:pt>
                <c:pt idx="38605">
                  <c:v>28643.0</c:v>
                </c:pt>
                <c:pt idx="38606">
                  <c:v>29026.0</c:v>
                </c:pt>
                <c:pt idx="38607">
                  <c:v>29310.0</c:v>
                </c:pt>
                <c:pt idx="38608">
                  <c:v>29344.0</c:v>
                </c:pt>
                <c:pt idx="38609">
                  <c:v>30101.0</c:v>
                </c:pt>
                <c:pt idx="38610">
                  <c:v>29229.0</c:v>
                </c:pt>
                <c:pt idx="38611">
                  <c:v>29765.0</c:v>
                </c:pt>
                <c:pt idx="38612">
                  <c:v>32005.0</c:v>
                </c:pt>
                <c:pt idx="38613">
                  <c:v>32560.0</c:v>
                </c:pt>
                <c:pt idx="38614">
                  <c:v>28485.0</c:v>
                </c:pt>
                <c:pt idx="38615">
                  <c:v>24254.0</c:v>
                </c:pt>
                <c:pt idx="38616">
                  <c:v>26270.0</c:v>
                </c:pt>
                <c:pt idx="38617">
                  <c:v>28511.0</c:v>
                </c:pt>
                <c:pt idx="38618">
                  <c:v>34078.0</c:v>
                </c:pt>
                <c:pt idx="38619">
                  <c:v>31985.0</c:v>
                </c:pt>
                <c:pt idx="38620">
                  <c:v>31594.0</c:v>
                </c:pt>
                <c:pt idx="38621">
                  <c:v>36024.0</c:v>
                </c:pt>
                <c:pt idx="38622">
                  <c:v>33433.0</c:v>
                </c:pt>
                <c:pt idx="38623">
                  <c:v>32880.0</c:v>
                </c:pt>
                <c:pt idx="38624">
                  <c:v>33429.0</c:v>
                </c:pt>
                <c:pt idx="38625">
                  <c:v>31200.0</c:v>
                </c:pt>
                <c:pt idx="38626">
                  <c:v>29013.0</c:v>
                </c:pt>
                <c:pt idx="38627">
                  <c:v>29679.0</c:v>
                </c:pt>
                <c:pt idx="38628">
                  <c:v>33300.0</c:v>
                </c:pt>
                <c:pt idx="38629">
                  <c:v>31820.0</c:v>
                </c:pt>
                <c:pt idx="38630">
                  <c:v>38296.0</c:v>
                </c:pt>
                <c:pt idx="38631">
                  <c:v>32556.0</c:v>
                </c:pt>
                <c:pt idx="38632">
                  <c:v>33697.0</c:v>
                </c:pt>
                <c:pt idx="38633">
                  <c:v>35737.0</c:v>
                </c:pt>
                <c:pt idx="38634">
                  <c:v>35465.0</c:v>
                </c:pt>
                <c:pt idx="38635">
                  <c:v>36177.0</c:v>
                </c:pt>
                <c:pt idx="38636">
                  <c:v>39634.0</c:v>
                </c:pt>
                <c:pt idx="38637">
                  <c:v>37559.0</c:v>
                </c:pt>
                <c:pt idx="38638">
                  <c:v>35910.0</c:v>
                </c:pt>
                <c:pt idx="38639">
                  <c:v>34872.0</c:v>
                </c:pt>
                <c:pt idx="38640">
                  <c:v>40725.0</c:v>
                </c:pt>
                <c:pt idx="38641">
                  <c:v>36951.0</c:v>
                </c:pt>
                <c:pt idx="38642">
                  <c:v>38427.0</c:v>
                </c:pt>
                <c:pt idx="38643">
                  <c:v>29427.0</c:v>
                </c:pt>
                <c:pt idx="38644">
                  <c:v>30982.0</c:v>
                </c:pt>
                <c:pt idx="38645">
                  <c:v>32879.0</c:v>
                </c:pt>
                <c:pt idx="38646">
                  <c:v>38055.0</c:v>
                </c:pt>
                <c:pt idx="38647">
                  <c:v>33975.0</c:v>
                </c:pt>
                <c:pt idx="38648">
                  <c:v>33450.0</c:v>
                </c:pt>
                <c:pt idx="38649">
                  <c:v>30690.0</c:v>
                </c:pt>
                <c:pt idx="38650">
                  <c:v>34176.0</c:v>
                </c:pt>
                <c:pt idx="38651">
                  <c:v>34637.0</c:v>
                </c:pt>
                <c:pt idx="38652">
                  <c:v>38419.0</c:v>
                </c:pt>
                <c:pt idx="38653">
                  <c:v>31190.0</c:v>
                </c:pt>
                <c:pt idx="38654">
                  <c:v>29250.0</c:v>
                </c:pt>
                <c:pt idx="38655">
                  <c:v>25969.0</c:v>
                </c:pt>
                <c:pt idx="38656">
                  <c:v>29976.0</c:v>
                </c:pt>
                <c:pt idx="38657">
                  <c:v>28877.0</c:v>
                </c:pt>
                <c:pt idx="38658">
                  <c:v>25839.0</c:v>
                </c:pt>
                <c:pt idx="38659">
                  <c:v>20543.0</c:v>
                </c:pt>
                <c:pt idx="38660">
                  <c:v>23725.0</c:v>
                </c:pt>
                <c:pt idx="38661">
                  <c:v>23562.0</c:v>
                </c:pt>
                <c:pt idx="38662">
                  <c:v>23346.0</c:v>
                </c:pt>
                <c:pt idx="38663">
                  <c:v>22668.0</c:v>
                </c:pt>
                <c:pt idx="38664">
                  <c:v>22883.0</c:v>
                </c:pt>
                <c:pt idx="38665">
                  <c:v>18746.0</c:v>
                </c:pt>
                <c:pt idx="38666">
                  <c:v>18411.0</c:v>
                </c:pt>
                <c:pt idx="38667">
                  <c:v>19131.0</c:v>
                </c:pt>
                <c:pt idx="38668">
                  <c:v>19275.0</c:v>
                </c:pt>
                <c:pt idx="38669">
                  <c:v>15304.0</c:v>
                </c:pt>
                <c:pt idx="38670">
                  <c:v>15205.0</c:v>
                </c:pt>
                <c:pt idx="38671">
                  <c:v>14661.0</c:v>
                </c:pt>
                <c:pt idx="38672">
                  <c:v>17388.0</c:v>
                </c:pt>
                <c:pt idx="38673">
                  <c:v>14157.0</c:v>
                </c:pt>
                <c:pt idx="38674">
                  <c:v>14136.0</c:v>
                </c:pt>
                <c:pt idx="38675">
                  <c:v>15584.0</c:v>
                </c:pt>
                <c:pt idx="38676">
                  <c:v>15059.0</c:v>
                </c:pt>
                <c:pt idx="38677">
                  <c:v>14224.0</c:v>
                </c:pt>
                <c:pt idx="38678">
                  <c:v>17279.0</c:v>
                </c:pt>
                <c:pt idx="38679">
                  <c:v>20307.0</c:v>
                </c:pt>
                <c:pt idx="38680">
                  <c:v>21024.0</c:v>
                </c:pt>
                <c:pt idx="38681">
                  <c:v>21281.0</c:v>
                </c:pt>
                <c:pt idx="38682">
                  <c:v>21726.0</c:v>
                </c:pt>
                <c:pt idx="38683">
                  <c:v>21353.0</c:v>
                </c:pt>
                <c:pt idx="38684">
                  <c:v>22757.0</c:v>
                </c:pt>
                <c:pt idx="38685">
                  <c:v>19865.0</c:v>
                </c:pt>
                <c:pt idx="38686">
                  <c:v>26434.0</c:v>
                </c:pt>
                <c:pt idx="38687">
                  <c:v>25994.0</c:v>
                </c:pt>
                <c:pt idx="38688">
                  <c:v>24330.0</c:v>
                </c:pt>
                <c:pt idx="38689">
                  <c:v>22322.0</c:v>
                </c:pt>
                <c:pt idx="38690">
                  <c:v>23058.0</c:v>
                </c:pt>
                <c:pt idx="38691">
                  <c:v>22583.0</c:v>
                </c:pt>
                <c:pt idx="38692">
                  <c:v>19470.0</c:v>
                </c:pt>
                <c:pt idx="38693">
                  <c:v>17962.0</c:v>
                </c:pt>
                <c:pt idx="38694">
                  <c:v>18295.0</c:v>
                </c:pt>
                <c:pt idx="38695">
                  <c:v>18070.0</c:v>
                </c:pt>
                <c:pt idx="38696">
                  <c:v>18475.0</c:v>
                </c:pt>
                <c:pt idx="38697">
                  <c:v>18288.0</c:v>
                </c:pt>
                <c:pt idx="38698">
                  <c:v>29380.0</c:v>
                </c:pt>
                <c:pt idx="38699">
                  <c:v>22634.0</c:v>
                </c:pt>
                <c:pt idx="38700">
                  <c:v>24805.0</c:v>
                </c:pt>
                <c:pt idx="38701">
                  <c:v>30480.0</c:v>
                </c:pt>
                <c:pt idx="38702">
                  <c:v>30576.0</c:v>
                </c:pt>
                <c:pt idx="38703">
                  <c:v>31060.0</c:v>
                </c:pt>
                <c:pt idx="38704">
                  <c:v>35827.0</c:v>
                </c:pt>
                <c:pt idx="38705">
                  <c:v>38260.0</c:v>
                </c:pt>
                <c:pt idx="38706">
                  <c:v>38607.0</c:v>
                </c:pt>
                <c:pt idx="38707">
                  <c:v>38166.0</c:v>
                </c:pt>
                <c:pt idx="38708">
                  <c:v>39410.0</c:v>
                </c:pt>
                <c:pt idx="38709">
                  <c:v>39616.0</c:v>
                </c:pt>
                <c:pt idx="38710">
                  <c:v>40408.0</c:v>
                </c:pt>
                <c:pt idx="38711">
                  <c:v>27321.0</c:v>
                </c:pt>
                <c:pt idx="38712">
                  <c:v>29262.0</c:v>
                </c:pt>
                <c:pt idx="38713">
                  <c:v>28067.0</c:v>
                </c:pt>
                <c:pt idx="38714">
                  <c:v>22455.0</c:v>
                </c:pt>
                <c:pt idx="38715">
                  <c:v>25767.0</c:v>
                </c:pt>
                <c:pt idx="38716">
                  <c:v>27303.0</c:v>
                </c:pt>
                <c:pt idx="38717">
                  <c:v>24148.0</c:v>
                </c:pt>
                <c:pt idx="38718">
                  <c:v>25940.0</c:v>
                </c:pt>
                <c:pt idx="38719">
                  <c:v>25944.0</c:v>
                </c:pt>
                <c:pt idx="38720">
                  <c:v>26131.0</c:v>
                </c:pt>
                <c:pt idx="38721">
                  <c:v>24655.0</c:v>
                </c:pt>
                <c:pt idx="38722">
                  <c:v>24156.0</c:v>
                </c:pt>
                <c:pt idx="38723">
                  <c:v>23887.0</c:v>
                </c:pt>
                <c:pt idx="38724">
                  <c:v>26357.0</c:v>
                </c:pt>
                <c:pt idx="38725">
                  <c:v>24660.0</c:v>
                </c:pt>
                <c:pt idx="38726">
                  <c:v>25364.0</c:v>
                </c:pt>
                <c:pt idx="38727">
                  <c:v>29896.0</c:v>
                </c:pt>
                <c:pt idx="38728">
                  <c:v>28925.0</c:v>
                </c:pt>
                <c:pt idx="38729">
                  <c:v>26405.0</c:v>
                </c:pt>
                <c:pt idx="38730">
                  <c:v>23765.0</c:v>
                </c:pt>
                <c:pt idx="38731">
                  <c:v>19510.0</c:v>
                </c:pt>
                <c:pt idx="38732">
                  <c:v>19208.0</c:v>
                </c:pt>
                <c:pt idx="38733">
                  <c:v>20141.0</c:v>
                </c:pt>
                <c:pt idx="38734">
                  <c:v>20129.0</c:v>
                </c:pt>
                <c:pt idx="38735">
                  <c:v>24108.0</c:v>
                </c:pt>
                <c:pt idx="38736">
                  <c:v>28913.0</c:v>
                </c:pt>
                <c:pt idx="38737">
                  <c:v>30523.0</c:v>
                </c:pt>
                <c:pt idx="38738">
                  <c:v>30400.0</c:v>
                </c:pt>
                <c:pt idx="38739">
                  <c:v>32216.0</c:v>
                </c:pt>
                <c:pt idx="38740">
                  <c:v>28704.0</c:v>
                </c:pt>
                <c:pt idx="38741">
                  <c:v>27774.0</c:v>
                </c:pt>
                <c:pt idx="38742">
                  <c:v>27637.0</c:v>
                </c:pt>
                <c:pt idx="38743">
                  <c:v>26350.0</c:v>
                </c:pt>
                <c:pt idx="38744">
                  <c:v>26989.0</c:v>
                </c:pt>
                <c:pt idx="38745">
                  <c:v>30056.0</c:v>
                </c:pt>
                <c:pt idx="38746">
                  <c:v>32465.0</c:v>
                </c:pt>
                <c:pt idx="38747">
                  <c:v>32772.0</c:v>
                </c:pt>
                <c:pt idx="38748">
                  <c:v>29990.0</c:v>
                </c:pt>
                <c:pt idx="38749">
                  <c:v>25570.0</c:v>
                </c:pt>
                <c:pt idx="38750">
                  <c:v>21401.0</c:v>
                </c:pt>
                <c:pt idx="38751">
                  <c:v>22690.0</c:v>
                </c:pt>
                <c:pt idx="38752">
                  <c:v>20885.0</c:v>
                </c:pt>
                <c:pt idx="38753">
                  <c:v>21052.0</c:v>
                </c:pt>
                <c:pt idx="38754">
                  <c:v>21846.0</c:v>
                </c:pt>
                <c:pt idx="38755">
                  <c:v>22043.0</c:v>
                </c:pt>
                <c:pt idx="38756">
                  <c:v>24297.0</c:v>
                </c:pt>
                <c:pt idx="38757">
                  <c:v>25589.0</c:v>
                </c:pt>
                <c:pt idx="38758">
                  <c:v>26208.0</c:v>
                </c:pt>
                <c:pt idx="38759">
                  <c:v>23039.0</c:v>
                </c:pt>
                <c:pt idx="38760">
                  <c:v>23260.0</c:v>
                </c:pt>
                <c:pt idx="38761">
                  <c:v>24862.0</c:v>
                </c:pt>
                <c:pt idx="38762">
                  <c:v>23847.0</c:v>
                </c:pt>
                <c:pt idx="38763">
                  <c:v>28031.0</c:v>
                </c:pt>
                <c:pt idx="38764">
                  <c:v>27077.0</c:v>
                </c:pt>
                <c:pt idx="38765">
                  <c:v>25767.0</c:v>
                </c:pt>
                <c:pt idx="38766">
                  <c:v>24133.0</c:v>
                </c:pt>
                <c:pt idx="38767">
                  <c:v>21840.0</c:v>
                </c:pt>
                <c:pt idx="38768">
                  <c:v>21376.0</c:v>
                </c:pt>
                <c:pt idx="38769">
                  <c:v>25372.0</c:v>
                </c:pt>
                <c:pt idx="38770">
                  <c:v>25993.0</c:v>
                </c:pt>
                <c:pt idx="38771">
                  <c:v>26769.0</c:v>
                </c:pt>
                <c:pt idx="38772">
                  <c:v>26041.0</c:v>
                </c:pt>
                <c:pt idx="38773">
                  <c:v>25513.0</c:v>
                </c:pt>
                <c:pt idx="38774">
                  <c:v>22562.0</c:v>
                </c:pt>
                <c:pt idx="38775">
                  <c:v>21605.0</c:v>
                </c:pt>
                <c:pt idx="38776">
                  <c:v>17580.0</c:v>
                </c:pt>
                <c:pt idx="38777">
                  <c:v>20710.0</c:v>
                </c:pt>
                <c:pt idx="38778">
                  <c:v>27281.0</c:v>
                </c:pt>
                <c:pt idx="38779">
                  <c:v>27508.0</c:v>
                </c:pt>
                <c:pt idx="38780">
                  <c:v>29585.0</c:v>
                </c:pt>
                <c:pt idx="38781">
                  <c:v>30313.0</c:v>
                </c:pt>
                <c:pt idx="38782">
                  <c:v>23705.0</c:v>
                </c:pt>
                <c:pt idx="38783">
                  <c:v>21833.0</c:v>
                </c:pt>
                <c:pt idx="38784">
                  <c:v>19370.0</c:v>
                </c:pt>
                <c:pt idx="38785">
                  <c:v>19795.0</c:v>
                </c:pt>
                <c:pt idx="38786">
                  <c:v>23360.0</c:v>
                </c:pt>
                <c:pt idx="38787">
                  <c:v>25411.0</c:v>
                </c:pt>
                <c:pt idx="38788">
                  <c:v>24971.0</c:v>
                </c:pt>
                <c:pt idx="38789">
                  <c:v>27296.0</c:v>
                </c:pt>
                <c:pt idx="38790">
                  <c:v>24019.0</c:v>
                </c:pt>
                <c:pt idx="38791">
                  <c:v>24183.0</c:v>
                </c:pt>
                <c:pt idx="38792">
                  <c:v>23946.0</c:v>
                </c:pt>
                <c:pt idx="38793">
                  <c:v>21985.0</c:v>
                </c:pt>
                <c:pt idx="38794">
                  <c:v>22381.0</c:v>
                </c:pt>
                <c:pt idx="38795">
                  <c:v>25594.0</c:v>
                </c:pt>
                <c:pt idx="38796">
                  <c:v>25421.0</c:v>
                </c:pt>
                <c:pt idx="38797">
                  <c:v>25033.0</c:v>
                </c:pt>
                <c:pt idx="38798">
                  <c:v>27992.0</c:v>
                </c:pt>
                <c:pt idx="38799">
                  <c:v>27418.0</c:v>
                </c:pt>
                <c:pt idx="38800">
                  <c:v>27171.0</c:v>
                </c:pt>
                <c:pt idx="38801">
                  <c:v>27991.0</c:v>
                </c:pt>
                <c:pt idx="38802">
                  <c:v>27268.0</c:v>
                </c:pt>
                <c:pt idx="38803">
                  <c:v>26884.0</c:v>
                </c:pt>
                <c:pt idx="38804">
                  <c:v>20013.0</c:v>
                </c:pt>
                <c:pt idx="38805">
                  <c:v>19927.0</c:v>
                </c:pt>
                <c:pt idx="38806">
                  <c:v>20623.0</c:v>
                </c:pt>
                <c:pt idx="38807">
                  <c:v>19440.0</c:v>
                </c:pt>
                <c:pt idx="38808">
                  <c:v>21955.0</c:v>
                </c:pt>
                <c:pt idx="38809">
                  <c:v>24848.0</c:v>
                </c:pt>
                <c:pt idx="38810">
                  <c:v>24228.0</c:v>
                </c:pt>
                <c:pt idx="38811">
                  <c:v>21464.0</c:v>
                </c:pt>
                <c:pt idx="38812">
                  <c:v>19092.0</c:v>
                </c:pt>
                <c:pt idx="38813">
                  <c:v>19016.0</c:v>
                </c:pt>
                <c:pt idx="38814">
                  <c:v>23164.0</c:v>
                </c:pt>
                <c:pt idx="38815">
                  <c:v>25403.0</c:v>
                </c:pt>
                <c:pt idx="38816">
                  <c:v>26655.0</c:v>
                </c:pt>
                <c:pt idx="38817">
                  <c:v>27053.0</c:v>
                </c:pt>
                <c:pt idx="38818">
                  <c:v>28768.0</c:v>
                </c:pt>
                <c:pt idx="38819">
                  <c:v>27801.0</c:v>
                </c:pt>
                <c:pt idx="38820">
                  <c:v>40688.0</c:v>
                </c:pt>
                <c:pt idx="38821">
                  <c:v>37193.0</c:v>
                </c:pt>
                <c:pt idx="38822">
                  <c:v>34012.0</c:v>
                </c:pt>
                <c:pt idx="38823">
                  <c:v>34612.0</c:v>
                </c:pt>
                <c:pt idx="38824">
                  <c:v>39535.0</c:v>
                </c:pt>
                <c:pt idx="38825">
                  <c:v>39060.0</c:v>
                </c:pt>
                <c:pt idx="38826">
                  <c:v>37112.0</c:v>
                </c:pt>
                <c:pt idx="38827">
                  <c:v>35440.0</c:v>
                </c:pt>
                <c:pt idx="38828">
                  <c:v>31892.0</c:v>
                </c:pt>
                <c:pt idx="38829">
                  <c:v>31144.0</c:v>
                </c:pt>
                <c:pt idx="38830">
                  <c:v>30666.0</c:v>
                </c:pt>
                <c:pt idx="38831">
                  <c:v>29151.0</c:v>
                </c:pt>
                <c:pt idx="38832">
                  <c:v>29703.0</c:v>
                </c:pt>
                <c:pt idx="38833">
                  <c:v>16994.0</c:v>
                </c:pt>
                <c:pt idx="38834">
                  <c:v>16714.0</c:v>
                </c:pt>
                <c:pt idx="38835">
                  <c:v>18090.0</c:v>
                </c:pt>
                <c:pt idx="38836">
                  <c:v>18770.0</c:v>
                </c:pt>
                <c:pt idx="38837">
                  <c:v>13380.0</c:v>
                </c:pt>
                <c:pt idx="38838">
                  <c:v>13521.0</c:v>
                </c:pt>
                <c:pt idx="38839">
                  <c:v>16729.0</c:v>
                </c:pt>
                <c:pt idx="38840">
                  <c:v>16588.0</c:v>
                </c:pt>
                <c:pt idx="38841">
                  <c:v>18745.0</c:v>
                </c:pt>
                <c:pt idx="38842">
                  <c:v>21212.0</c:v>
                </c:pt>
                <c:pt idx="38843">
                  <c:v>22226.0</c:v>
                </c:pt>
                <c:pt idx="38844">
                  <c:v>23514.0</c:v>
                </c:pt>
                <c:pt idx="38845">
                  <c:v>29229.0</c:v>
                </c:pt>
                <c:pt idx="38846">
                  <c:v>28974.0</c:v>
                </c:pt>
                <c:pt idx="38847">
                  <c:v>30083.0</c:v>
                </c:pt>
                <c:pt idx="38848">
                  <c:v>29071.0</c:v>
                </c:pt>
                <c:pt idx="38849">
                  <c:v>29659.0</c:v>
                </c:pt>
                <c:pt idx="38850">
                  <c:v>31793.0</c:v>
                </c:pt>
                <c:pt idx="38851">
                  <c:v>34531.0</c:v>
                </c:pt>
                <c:pt idx="38852">
                  <c:v>31844.0</c:v>
                </c:pt>
                <c:pt idx="38853">
                  <c:v>29598.0</c:v>
                </c:pt>
                <c:pt idx="38854">
                  <c:v>32013.0</c:v>
                </c:pt>
                <c:pt idx="38855">
                  <c:v>31041.0</c:v>
                </c:pt>
                <c:pt idx="38856">
                  <c:v>34482.0</c:v>
                </c:pt>
                <c:pt idx="38857">
                  <c:v>32984.0</c:v>
                </c:pt>
                <c:pt idx="38858">
                  <c:v>29429.0</c:v>
                </c:pt>
                <c:pt idx="38859">
                  <c:v>31385.0</c:v>
                </c:pt>
                <c:pt idx="38860">
                  <c:v>28561.0</c:v>
                </c:pt>
                <c:pt idx="38861">
                  <c:v>29533.0</c:v>
                </c:pt>
                <c:pt idx="38862">
                  <c:v>31370.0</c:v>
                </c:pt>
                <c:pt idx="38863">
                  <c:v>28767.0</c:v>
                </c:pt>
                <c:pt idx="38864">
                  <c:v>28640.0</c:v>
                </c:pt>
                <c:pt idx="38865">
                  <c:v>28272.0</c:v>
                </c:pt>
                <c:pt idx="38866">
                  <c:v>30335.0</c:v>
                </c:pt>
                <c:pt idx="38867">
                  <c:v>25880.0</c:v>
                </c:pt>
                <c:pt idx="38868">
                  <c:v>27350.0</c:v>
                </c:pt>
                <c:pt idx="38869">
                  <c:v>23391.0</c:v>
                </c:pt>
                <c:pt idx="38870">
                  <c:v>25240.0</c:v>
                </c:pt>
                <c:pt idx="38871">
                  <c:v>22535.0</c:v>
                </c:pt>
                <c:pt idx="38872">
                  <c:v>28171.0</c:v>
                </c:pt>
                <c:pt idx="38873">
                  <c:v>27897.0</c:v>
                </c:pt>
                <c:pt idx="38874">
                  <c:v>26854.0</c:v>
                </c:pt>
                <c:pt idx="38875">
                  <c:v>22221.0</c:v>
                </c:pt>
                <c:pt idx="38876">
                  <c:v>24660.0</c:v>
                </c:pt>
                <c:pt idx="38877">
                  <c:v>29025.0</c:v>
                </c:pt>
                <c:pt idx="38878">
                  <c:v>30603.0</c:v>
                </c:pt>
                <c:pt idx="38879">
                  <c:v>27884.0</c:v>
                </c:pt>
                <c:pt idx="38880">
                  <c:v>27634.0</c:v>
                </c:pt>
                <c:pt idx="38881">
                  <c:v>30205.0</c:v>
                </c:pt>
                <c:pt idx="38882">
                  <c:v>31532.0</c:v>
                </c:pt>
                <c:pt idx="38883">
                  <c:v>32928.0</c:v>
                </c:pt>
                <c:pt idx="38884">
                  <c:v>36233.0</c:v>
                </c:pt>
                <c:pt idx="38885">
                  <c:v>30153.0</c:v>
                </c:pt>
                <c:pt idx="38886">
                  <c:v>32146.0</c:v>
                </c:pt>
                <c:pt idx="38887">
                  <c:v>32393.0</c:v>
                </c:pt>
                <c:pt idx="38888">
                  <c:v>34842.0</c:v>
                </c:pt>
                <c:pt idx="38889">
                  <c:v>32927.0</c:v>
                </c:pt>
                <c:pt idx="38890">
                  <c:v>29354.0</c:v>
                </c:pt>
                <c:pt idx="38891">
                  <c:v>28520.0</c:v>
                </c:pt>
                <c:pt idx="38892">
                  <c:v>31179.0</c:v>
                </c:pt>
                <c:pt idx="38893">
                  <c:v>31517.0</c:v>
                </c:pt>
                <c:pt idx="38894">
                  <c:v>29626.0</c:v>
                </c:pt>
                <c:pt idx="38895">
                  <c:v>29977.0</c:v>
                </c:pt>
                <c:pt idx="38896">
                  <c:v>29837.0</c:v>
                </c:pt>
                <c:pt idx="38897">
                  <c:v>26744.0</c:v>
                </c:pt>
                <c:pt idx="38898">
                  <c:v>29064.0</c:v>
                </c:pt>
                <c:pt idx="38899">
                  <c:v>29268.0</c:v>
                </c:pt>
                <c:pt idx="38900">
                  <c:v>28804.0</c:v>
                </c:pt>
                <c:pt idx="38901">
                  <c:v>31724.0</c:v>
                </c:pt>
                <c:pt idx="38902">
                  <c:v>34532.0</c:v>
                </c:pt>
                <c:pt idx="38903">
                  <c:v>36964.0</c:v>
                </c:pt>
                <c:pt idx="38904">
                  <c:v>36454.0</c:v>
                </c:pt>
                <c:pt idx="38905">
                  <c:v>36635.0</c:v>
                </c:pt>
                <c:pt idx="38906">
                  <c:v>36865.0</c:v>
                </c:pt>
                <c:pt idx="38907">
                  <c:v>33929.0</c:v>
                </c:pt>
                <c:pt idx="38908">
                  <c:v>32130.0</c:v>
                </c:pt>
                <c:pt idx="38909">
                  <c:v>30830.0</c:v>
                </c:pt>
                <c:pt idx="38910">
                  <c:v>31914.0</c:v>
                </c:pt>
                <c:pt idx="38911">
                  <c:v>31598.0</c:v>
                </c:pt>
                <c:pt idx="38912">
                  <c:v>32611.0</c:v>
                </c:pt>
                <c:pt idx="38913">
                  <c:v>35172.0</c:v>
                </c:pt>
                <c:pt idx="38914">
                  <c:v>30618.0</c:v>
                </c:pt>
                <c:pt idx="38915">
                  <c:v>28475.0</c:v>
                </c:pt>
                <c:pt idx="38916">
                  <c:v>23016.0</c:v>
                </c:pt>
                <c:pt idx="38917">
                  <c:v>24549.0</c:v>
                </c:pt>
                <c:pt idx="38918">
                  <c:v>23853.0</c:v>
                </c:pt>
                <c:pt idx="38919">
                  <c:v>24730.0</c:v>
                </c:pt>
                <c:pt idx="38920">
                  <c:v>24488.0</c:v>
                </c:pt>
                <c:pt idx="38921">
                  <c:v>25804.0</c:v>
                </c:pt>
                <c:pt idx="38922">
                  <c:v>24216.0</c:v>
                </c:pt>
                <c:pt idx="38923">
                  <c:v>25583.0</c:v>
                </c:pt>
                <c:pt idx="38924">
                  <c:v>23639.0</c:v>
                </c:pt>
                <c:pt idx="38925">
                  <c:v>21434.0</c:v>
                </c:pt>
                <c:pt idx="38926">
                  <c:v>20637.0</c:v>
                </c:pt>
                <c:pt idx="38927">
                  <c:v>20687.0</c:v>
                </c:pt>
                <c:pt idx="38928">
                  <c:v>22362.0</c:v>
                </c:pt>
                <c:pt idx="38929">
                  <c:v>23834.0</c:v>
                </c:pt>
                <c:pt idx="38930">
                  <c:v>26625.0</c:v>
                </c:pt>
                <c:pt idx="38931">
                  <c:v>24513.0</c:v>
                </c:pt>
                <c:pt idx="38932">
                  <c:v>23825.0</c:v>
                </c:pt>
                <c:pt idx="38933">
                  <c:v>24714.0</c:v>
                </c:pt>
                <c:pt idx="38934">
                  <c:v>24165.0</c:v>
                </c:pt>
                <c:pt idx="38935">
                  <c:v>24232.0</c:v>
                </c:pt>
                <c:pt idx="38936">
                  <c:v>23005.0</c:v>
                </c:pt>
                <c:pt idx="38937">
                  <c:v>21789.0</c:v>
                </c:pt>
                <c:pt idx="38938">
                  <c:v>20884.0</c:v>
                </c:pt>
                <c:pt idx="38939">
                  <c:v>18588.0</c:v>
                </c:pt>
                <c:pt idx="38940">
                  <c:v>18219.0</c:v>
                </c:pt>
                <c:pt idx="38941">
                  <c:v>15970.0</c:v>
                </c:pt>
                <c:pt idx="38942">
                  <c:v>14322.0</c:v>
                </c:pt>
                <c:pt idx="38943">
                  <c:v>9963.0</c:v>
                </c:pt>
                <c:pt idx="38944">
                  <c:v>10013.0</c:v>
                </c:pt>
                <c:pt idx="38945">
                  <c:v>10728.0</c:v>
                </c:pt>
                <c:pt idx="38946">
                  <c:v>10483.0</c:v>
                </c:pt>
                <c:pt idx="38947">
                  <c:v>9671.0</c:v>
                </c:pt>
                <c:pt idx="38948">
                  <c:v>9619.0</c:v>
                </c:pt>
                <c:pt idx="38949">
                  <c:v>8414.0</c:v>
                </c:pt>
                <c:pt idx="38950">
                  <c:v>8535.0</c:v>
                </c:pt>
                <c:pt idx="38951">
                  <c:v>8823.0</c:v>
                </c:pt>
                <c:pt idx="38952">
                  <c:v>9900.0</c:v>
                </c:pt>
                <c:pt idx="38953">
                  <c:v>10496.0</c:v>
                </c:pt>
                <c:pt idx="38954">
                  <c:v>10220.0</c:v>
                </c:pt>
                <c:pt idx="38955">
                  <c:v>9735.0</c:v>
                </c:pt>
                <c:pt idx="38956">
                  <c:v>19235.0</c:v>
                </c:pt>
                <c:pt idx="38957">
                  <c:v>27792.0</c:v>
                </c:pt>
                <c:pt idx="38958">
                  <c:v>27393.0</c:v>
                </c:pt>
                <c:pt idx="38959">
                  <c:v>27334.0</c:v>
                </c:pt>
                <c:pt idx="38960">
                  <c:v>29651.0</c:v>
                </c:pt>
                <c:pt idx="38961">
                  <c:v>33965.0</c:v>
                </c:pt>
                <c:pt idx="38962">
                  <c:v>33575.0</c:v>
                </c:pt>
                <c:pt idx="38963">
                  <c:v>33129.0</c:v>
                </c:pt>
                <c:pt idx="38964">
                  <c:v>33815.0</c:v>
                </c:pt>
                <c:pt idx="38965">
                  <c:v>32705.0</c:v>
                </c:pt>
                <c:pt idx="38966">
                  <c:v>34854.0</c:v>
                </c:pt>
                <c:pt idx="38967">
                  <c:v>35179.0</c:v>
                </c:pt>
                <c:pt idx="38968">
                  <c:v>35120.0</c:v>
                </c:pt>
                <c:pt idx="38969">
                  <c:v>26924.0</c:v>
                </c:pt>
                <c:pt idx="38970">
                  <c:v>20248.0</c:v>
                </c:pt>
                <c:pt idx="38971">
                  <c:v>19720.0</c:v>
                </c:pt>
                <c:pt idx="38972">
                  <c:v>23700.0</c:v>
                </c:pt>
                <c:pt idx="38973">
                  <c:v>21533.0</c:v>
                </c:pt>
                <c:pt idx="38974">
                  <c:v>16960.0</c:v>
                </c:pt>
                <c:pt idx="38975">
                  <c:v>16960.0</c:v>
                </c:pt>
                <c:pt idx="38976">
                  <c:v>22981.0</c:v>
                </c:pt>
                <c:pt idx="38977">
                  <c:v>29876.0</c:v>
                </c:pt>
                <c:pt idx="38978">
                  <c:v>31656.0</c:v>
                </c:pt>
                <c:pt idx="38979">
                  <c:v>29690.0</c:v>
                </c:pt>
                <c:pt idx="38980">
                  <c:v>30486.0</c:v>
                </c:pt>
                <c:pt idx="38981">
                  <c:v>31472.0</c:v>
                </c:pt>
                <c:pt idx="38982">
                  <c:v>32427.0</c:v>
                </c:pt>
                <c:pt idx="38983">
                  <c:v>30959.0</c:v>
                </c:pt>
                <c:pt idx="38984">
                  <c:v>30504.0</c:v>
                </c:pt>
                <c:pt idx="38985">
                  <c:v>30168.0</c:v>
                </c:pt>
                <c:pt idx="38986">
                  <c:v>30258.0</c:v>
                </c:pt>
                <c:pt idx="38987">
                  <c:v>30583.0</c:v>
                </c:pt>
                <c:pt idx="38988">
                  <c:v>34614.0</c:v>
                </c:pt>
                <c:pt idx="38989">
                  <c:v>29573.0</c:v>
                </c:pt>
                <c:pt idx="38990">
                  <c:v>21878.0</c:v>
                </c:pt>
                <c:pt idx="38991">
                  <c:v>24443.0</c:v>
                </c:pt>
                <c:pt idx="38992">
                  <c:v>24321.0</c:v>
                </c:pt>
                <c:pt idx="38993">
                  <c:v>24161.0</c:v>
                </c:pt>
                <c:pt idx="38994">
                  <c:v>23426.0</c:v>
                </c:pt>
                <c:pt idx="38995">
                  <c:v>20695.0</c:v>
                </c:pt>
                <c:pt idx="38996">
                  <c:v>20694.0</c:v>
                </c:pt>
                <c:pt idx="38997">
                  <c:v>20989.0</c:v>
                </c:pt>
                <c:pt idx="38998">
                  <c:v>19036.0</c:v>
                </c:pt>
                <c:pt idx="38999">
                  <c:v>18370.0</c:v>
                </c:pt>
                <c:pt idx="39000">
                  <c:v>18937.0</c:v>
                </c:pt>
                <c:pt idx="39001">
                  <c:v>15250.0</c:v>
                </c:pt>
                <c:pt idx="39002">
                  <c:v>16850.0</c:v>
                </c:pt>
                <c:pt idx="39003">
                  <c:v>17321.0</c:v>
                </c:pt>
                <c:pt idx="39004">
                  <c:v>17181.0</c:v>
                </c:pt>
                <c:pt idx="39005">
                  <c:v>16748.0</c:v>
                </c:pt>
                <c:pt idx="39006">
                  <c:v>15512.0</c:v>
                </c:pt>
                <c:pt idx="39007">
                  <c:v>17000.0</c:v>
                </c:pt>
                <c:pt idx="39008">
                  <c:v>20431.0</c:v>
                </c:pt>
                <c:pt idx="39009">
                  <c:v>22556.0</c:v>
                </c:pt>
                <c:pt idx="39010">
                  <c:v>22619.0</c:v>
                </c:pt>
                <c:pt idx="39011">
                  <c:v>20523.0</c:v>
                </c:pt>
                <c:pt idx="39012">
                  <c:v>22145.0</c:v>
                </c:pt>
                <c:pt idx="39013">
                  <c:v>21242.0</c:v>
                </c:pt>
                <c:pt idx="39014">
                  <c:v>24185.0</c:v>
                </c:pt>
                <c:pt idx="39015">
                  <c:v>22033.0</c:v>
                </c:pt>
                <c:pt idx="39016">
                  <c:v>21901.0</c:v>
                </c:pt>
                <c:pt idx="39017">
                  <c:v>20005.0</c:v>
                </c:pt>
                <c:pt idx="39018">
                  <c:v>19749.0</c:v>
                </c:pt>
                <c:pt idx="39019">
                  <c:v>19688.0</c:v>
                </c:pt>
                <c:pt idx="39020">
                  <c:v>20864.0</c:v>
                </c:pt>
                <c:pt idx="39021">
                  <c:v>20541.0</c:v>
                </c:pt>
                <c:pt idx="39022">
                  <c:v>19301.0</c:v>
                </c:pt>
                <c:pt idx="39023">
                  <c:v>18662.0</c:v>
                </c:pt>
                <c:pt idx="39024">
                  <c:v>18050.0</c:v>
                </c:pt>
                <c:pt idx="39025">
                  <c:v>16742.0</c:v>
                </c:pt>
                <c:pt idx="39026">
                  <c:v>22473.0</c:v>
                </c:pt>
                <c:pt idx="39027">
                  <c:v>19221.0</c:v>
                </c:pt>
                <c:pt idx="39028">
                  <c:v>22414.0</c:v>
                </c:pt>
                <c:pt idx="39029">
                  <c:v>22201.0</c:v>
                </c:pt>
                <c:pt idx="39030">
                  <c:v>23333.0</c:v>
                </c:pt>
                <c:pt idx="39031">
                  <c:v>25585.0</c:v>
                </c:pt>
                <c:pt idx="39032">
                  <c:v>26843.0</c:v>
                </c:pt>
                <c:pt idx="39033">
                  <c:v>30696.0</c:v>
                </c:pt>
                <c:pt idx="39034">
                  <c:v>27464.0</c:v>
                </c:pt>
                <c:pt idx="39035">
                  <c:v>26499.0</c:v>
                </c:pt>
                <c:pt idx="39036">
                  <c:v>27795.0</c:v>
                </c:pt>
                <c:pt idx="39037">
                  <c:v>31125.0</c:v>
                </c:pt>
                <c:pt idx="39038">
                  <c:v>31690.0</c:v>
                </c:pt>
                <c:pt idx="39039">
                  <c:v>27087.0</c:v>
                </c:pt>
                <c:pt idx="39040">
                  <c:v>27163.0</c:v>
                </c:pt>
                <c:pt idx="39041">
                  <c:v>25974.0</c:v>
                </c:pt>
                <c:pt idx="39042">
                  <c:v>26102.0</c:v>
                </c:pt>
                <c:pt idx="39043">
                  <c:v>23474.0</c:v>
                </c:pt>
                <c:pt idx="39044">
                  <c:v>21329.0</c:v>
                </c:pt>
                <c:pt idx="39045">
                  <c:v>20828.0</c:v>
                </c:pt>
                <c:pt idx="39046">
                  <c:v>15446.0</c:v>
                </c:pt>
                <c:pt idx="39047">
                  <c:v>20730.0</c:v>
                </c:pt>
                <c:pt idx="39048">
                  <c:v>24331.0</c:v>
                </c:pt>
                <c:pt idx="39049">
                  <c:v>24991.0</c:v>
                </c:pt>
                <c:pt idx="39050">
                  <c:v>21786.0</c:v>
                </c:pt>
                <c:pt idx="39051">
                  <c:v>24165.0</c:v>
                </c:pt>
                <c:pt idx="39052">
                  <c:v>24552.0</c:v>
                </c:pt>
                <c:pt idx="39053">
                  <c:v>29009.0</c:v>
                </c:pt>
                <c:pt idx="39054">
                  <c:v>32046.0</c:v>
                </c:pt>
                <c:pt idx="39055">
                  <c:v>32595.0</c:v>
                </c:pt>
                <c:pt idx="39056">
                  <c:v>31983.0</c:v>
                </c:pt>
                <c:pt idx="39057">
                  <c:v>31611.0</c:v>
                </c:pt>
                <c:pt idx="39058">
                  <c:v>31059.0</c:v>
                </c:pt>
                <c:pt idx="39059">
                  <c:v>29632.0</c:v>
                </c:pt>
                <c:pt idx="39060">
                  <c:v>26099.0</c:v>
                </c:pt>
                <c:pt idx="39061">
                  <c:v>23660.0</c:v>
                </c:pt>
                <c:pt idx="39062">
                  <c:v>24280.0</c:v>
                </c:pt>
                <c:pt idx="39063">
                  <c:v>23616.0</c:v>
                </c:pt>
                <c:pt idx="39064">
                  <c:v>22390.0</c:v>
                </c:pt>
                <c:pt idx="39065">
                  <c:v>27794.0</c:v>
                </c:pt>
                <c:pt idx="39066">
                  <c:v>26225.0</c:v>
                </c:pt>
                <c:pt idx="39067">
                  <c:v>23025.0</c:v>
                </c:pt>
                <c:pt idx="39068">
                  <c:v>22396.0</c:v>
                </c:pt>
                <c:pt idx="39069">
                  <c:v>23151.0</c:v>
                </c:pt>
                <c:pt idx="39070">
                  <c:v>22935.0</c:v>
                </c:pt>
                <c:pt idx="39071">
                  <c:v>23123.0</c:v>
                </c:pt>
                <c:pt idx="39072">
                  <c:v>25612.0</c:v>
                </c:pt>
                <c:pt idx="39073">
                  <c:v>24401.0</c:v>
                </c:pt>
                <c:pt idx="39074">
                  <c:v>23104.0</c:v>
                </c:pt>
                <c:pt idx="39075">
                  <c:v>22344.0</c:v>
                </c:pt>
                <c:pt idx="39076">
                  <c:v>22755.0</c:v>
                </c:pt>
                <c:pt idx="39077">
                  <c:v>21674.0</c:v>
                </c:pt>
                <c:pt idx="39078">
                  <c:v>18146.0</c:v>
                </c:pt>
                <c:pt idx="39079">
                  <c:v>19866.0</c:v>
                </c:pt>
                <c:pt idx="39080">
                  <c:v>18338.0</c:v>
                </c:pt>
                <c:pt idx="39081">
                  <c:v>19418.0</c:v>
                </c:pt>
                <c:pt idx="39082">
                  <c:v>18735.0</c:v>
                </c:pt>
                <c:pt idx="39083">
                  <c:v>20016.0</c:v>
                </c:pt>
                <c:pt idx="39084">
                  <c:v>20508.0</c:v>
                </c:pt>
                <c:pt idx="39085">
                  <c:v>17996.0</c:v>
                </c:pt>
                <c:pt idx="39086">
                  <c:v>20136.0</c:v>
                </c:pt>
                <c:pt idx="39087">
                  <c:v>19676.0</c:v>
                </c:pt>
                <c:pt idx="39088">
                  <c:v>18096.0</c:v>
                </c:pt>
                <c:pt idx="39089">
                  <c:v>17920.0</c:v>
                </c:pt>
                <c:pt idx="39090">
                  <c:v>19353.0</c:v>
                </c:pt>
                <c:pt idx="39091">
                  <c:v>18098.0</c:v>
                </c:pt>
                <c:pt idx="39092">
                  <c:v>15002.0</c:v>
                </c:pt>
                <c:pt idx="39093">
                  <c:v>16853.0</c:v>
                </c:pt>
                <c:pt idx="39094">
                  <c:v>15489.0</c:v>
                </c:pt>
                <c:pt idx="39095">
                  <c:v>15926.0</c:v>
                </c:pt>
                <c:pt idx="39096">
                  <c:v>18866.0</c:v>
                </c:pt>
                <c:pt idx="39097">
                  <c:v>18383.0</c:v>
                </c:pt>
                <c:pt idx="39098">
                  <c:v>20727.0</c:v>
                </c:pt>
                <c:pt idx="39099">
                  <c:v>20614.0</c:v>
                </c:pt>
                <c:pt idx="39100">
                  <c:v>21022.0</c:v>
                </c:pt>
                <c:pt idx="39101">
                  <c:v>26115.0</c:v>
                </c:pt>
                <c:pt idx="39102">
                  <c:v>26069.0</c:v>
                </c:pt>
                <c:pt idx="39103">
                  <c:v>27884.0</c:v>
                </c:pt>
                <c:pt idx="39104">
                  <c:v>27707.0</c:v>
                </c:pt>
                <c:pt idx="39105">
                  <c:v>29828.0</c:v>
                </c:pt>
                <c:pt idx="39106">
                  <c:v>29200.0</c:v>
                </c:pt>
                <c:pt idx="39107">
                  <c:v>31670.0</c:v>
                </c:pt>
                <c:pt idx="39108">
                  <c:v>31552.0</c:v>
                </c:pt>
                <c:pt idx="39109">
                  <c:v>28392.0</c:v>
                </c:pt>
                <c:pt idx="39110">
                  <c:v>35328.0</c:v>
                </c:pt>
                <c:pt idx="39111">
                  <c:v>33075.0</c:v>
                </c:pt>
                <c:pt idx="39112">
                  <c:v>36628.0</c:v>
                </c:pt>
                <c:pt idx="39113">
                  <c:v>36196.0</c:v>
                </c:pt>
                <c:pt idx="39114">
                  <c:v>34836.0</c:v>
                </c:pt>
                <c:pt idx="39115">
                  <c:v>35818.0</c:v>
                </c:pt>
                <c:pt idx="39116">
                  <c:v>32075.0</c:v>
                </c:pt>
                <c:pt idx="39117">
                  <c:v>34534.0</c:v>
                </c:pt>
                <c:pt idx="39118">
                  <c:v>30837.0</c:v>
                </c:pt>
                <c:pt idx="39119">
                  <c:v>29497.0</c:v>
                </c:pt>
                <c:pt idx="39120">
                  <c:v>27472.0</c:v>
                </c:pt>
                <c:pt idx="39121">
                  <c:v>26982.0</c:v>
                </c:pt>
                <c:pt idx="39122">
                  <c:v>27041.0</c:v>
                </c:pt>
                <c:pt idx="39123">
                  <c:v>25633.0</c:v>
                </c:pt>
                <c:pt idx="39124">
                  <c:v>30246.0</c:v>
                </c:pt>
                <c:pt idx="39125">
                  <c:v>24406.0</c:v>
                </c:pt>
                <c:pt idx="39126">
                  <c:v>26115.0</c:v>
                </c:pt>
                <c:pt idx="39127">
                  <c:v>28862.0</c:v>
                </c:pt>
                <c:pt idx="39128">
                  <c:v>28535.0</c:v>
                </c:pt>
                <c:pt idx="39129">
                  <c:v>30970.0</c:v>
                </c:pt>
                <c:pt idx="39130">
                  <c:v>26758.0</c:v>
                </c:pt>
                <c:pt idx="39131">
                  <c:v>30058.0</c:v>
                </c:pt>
                <c:pt idx="39132">
                  <c:v>30391.0</c:v>
                </c:pt>
                <c:pt idx="39133">
                  <c:v>30731.0</c:v>
                </c:pt>
                <c:pt idx="39134">
                  <c:v>33349.0</c:v>
                </c:pt>
                <c:pt idx="39135">
                  <c:v>36095.0</c:v>
                </c:pt>
                <c:pt idx="39136">
                  <c:v>32962.0</c:v>
                </c:pt>
                <c:pt idx="39137">
                  <c:v>29752.0</c:v>
                </c:pt>
                <c:pt idx="39138">
                  <c:v>34368.0</c:v>
                </c:pt>
                <c:pt idx="39139">
                  <c:v>36283.0</c:v>
                </c:pt>
                <c:pt idx="39140">
                  <c:v>30923.0</c:v>
                </c:pt>
                <c:pt idx="39141">
                  <c:v>34398.0</c:v>
                </c:pt>
                <c:pt idx="39142">
                  <c:v>33726.0</c:v>
                </c:pt>
                <c:pt idx="39143">
                  <c:v>33583.0</c:v>
                </c:pt>
                <c:pt idx="39144">
                  <c:v>37103.0</c:v>
                </c:pt>
                <c:pt idx="39145">
                  <c:v>36115.0</c:v>
                </c:pt>
                <c:pt idx="39146">
                  <c:v>36664.0</c:v>
                </c:pt>
                <c:pt idx="39147">
                  <c:v>39262.0</c:v>
                </c:pt>
                <c:pt idx="39148">
                  <c:v>38357.0</c:v>
                </c:pt>
                <c:pt idx="39149">
                  <c:v>36466.0</c:v>
                </c:pt>
                <c:pt idx="39150">
                  <c:v>35183.0</c:v>
                </c:pt>
                <c:pt idx="39151">
                  <c:v>33334.0</c:v>
                </c:pt>
                <c:pt idx="39152">
                  <c:v>30934.0</c:v>
                </c:pt>
                <c:pt idx="39153">
                  <c:v>34453.0</c:v>
                </c:pt>
                <c:pt idx="39154">
                  <c:v>32066.0</c:v>
                </c:pt>
                <c:pt idx="39155">
                  <c:v>32049.0</c:v>
                </c:pt>
                <c:pt idx="39156">
                  <c:v>37925.0</c:v>
                </c:pt>
                <c:pt idx="39157">
                  <c:v>32092.0</c:v>
                </c:pt>
                <c:pt idx="39158">
                  <c:v>34672.0</c:v>
                </c:pt>
                <c:pt idx="39159">
                  <c:v>33703.0</c:v>
                </c:pt>
                <c:pt idx="39160">
                  <c:v>29246.0</c:v>
                </c:pt>
                <c:pt idx="39161">
                  <c:v>26746.0</c:v>
                </c:pt>
                <c:pt idx="39162">
                  <c:v>25801.0</c:v>
                </c:pt>
                <c:pt idx="39163">
                  <c:v>26185.0</c:v>
                </c:pt>
                <c:pt idx="39164">
                  <c:v>25338.0</c:v>
                </c:pt>
                <c:pt idx="39165">
                  <c:v>25813.0</c:v>
                </c:pt>
                <c:pt idx="39166">
                  <c:v>22654.0</c:v>
                </c:pt>
                <c:pt idx="39167">
                  <c:v>22031.0</c:v>
                </c:pt>
                <c:pt idx="39168">
                  <c:v>20588.0</c:v>
                </c:pt>
                <c:pt idx="39169">
                  <c:v>14676.0</c:v>
                </c:pt>
                <c:pt idx="39170">
                  <c:v>15061.0</c:v>
                </c:pt>
                <c:pt idx="39171">
                  <c:v>12601.0</c:v>
                </c:pt>
                <c:pt idx="39172">
                  <c:v>14538.0</c:v>
                </c:pt>
                <c:pt idx="39173">
                  <c:v>14323.0</c:v>
                </c:pt>
                <c:pt idx="39174">
                  <c:v>14208.0</c:v>
                </c:pt>
                <c:pt idx="39175">
                  <c:v>16411.0</c:v>
                </c:pt>
                <c:pt idx="39176">
                  <c:v>17071.0</c:v>
                </c:pt>
                <c:pt idx="39177">
                  <c:v>16798.0</c:v>
                </c:pt>
                <c:pt idx="39178">
                  <c:v>16800.0</c:v>
                </c:pt>
                <c:pt idx="39179">
                  <c:v>15624.0</c:v>
                </c:pt>
                <c:pt idx="39180">
                  <c:v>15151.0</c:v>
                </c:pt>
                <c:pt idx="39181">
                  <c:v>18418.0</c:v>
                </c:pt>
                <c:pt idx="39182">
                  <c:v>21495.0</c:v>
                </c:pt>
                <c:pt idx="39183">
                  <c:v>22155.0</c:v>
                </c:pt>
                <c:pt idx="39184">
                  <c:v>23544.0</c:v>
                </c:pt>
                <c:pt idx="39185">
                  <c:v>22312.0</c:v>
                </c:pt>
                <c:pt idx="39186">
                  <c:v>22067.0</c:v>
                </c:pt>
                <c:pt idx="39187">
                  <c:v>22267.0</c:v>
                </c:pt>
                <c:pt idx="39188">
                  <c:v>24073.0</c:v>
                </c:pt>
                <c:pt idx="39189">
                  <c:v>24810.0</c:v>
                </c:pt>
                <c:pt idx="39190">
                  <c:v>23467.0</c:v>
                </c:pt>
                <c:pt idx="39191">
                  <c:v>24139.0</c:v>
                </c:pt>
                <c:pt idx="39192">
                  <c:v>29416.0</c:v>
                </c:pt>
                <c:pt idx="39193">
                  <c:v>29996.0</c:v>
                </c:pt>
                <c:pt idx="39194">
                  <c:v>28301.0</c:v>
                </c:pt>
                <c:pt idx="39195">
                  <c:v>31757.0</c:v>
                </c:pt>
                <c:pt idx="39196">
                  <c:v>32696.0</c:v>
                </c:pt>
                <c:pt idx="39197">
                  <c:v>31323.0</c:v>
                </c:pt>
                <c:pt idx="39198">
                  <c:v>30298.0</c:v>
                </c:pt>
                <c:pt idx="39199">
                  <c:v>31145.0</c:v>
                </c:pt>
                <c:pt idx="39200">
                  <c:v>31336.0</c:v>
                </c:pt>
                <c:pt idx="39201">
                  <c:v>27706.0</c:v>
                </c:pt>
                <c:pt idx="39202">
                  <c:v>27186.0</c:v>
                </c:pt>
                <c:pt idx="39203">
                  <c:v>27457.0</c:v>
                </c:pt>
                <c:pt idx="39204">
                  <c:v>25595.0</c:v>
                </c:pt>
                <c:pt idx="39205">
                  <c:v>19625.0</c:v>
                </c:pt>
                <c:pt idx="39206">
                  <c:v>18125.0</c:v>
                </c:pt>
                <c:pt idx="39207">
                  <c:v>16081.0</c:v>
                </c:pt>
                <c:pt idx="39208">
                  <c:v>9908.0</c:v>
                </c:pt>
                <c:pt idx="39209">
                  <c:v>6945.0</c:v>
                </c:pt>
                <c:pt idx="39210">
                  <c:v>9492.0</c:v>
                </c:pt>
                <c:pt idx="39211">
                  <c:v>10412.0</c:v>
                </c:pt>
                <c:pt idx="39212">
                  <c:v>10609.0</c:v>
                </c:pt>
                <c:pt idx="39213">
                  <c:v>10282.0</c:v>
                </c:pt>
                <c:pt idx="39214">
                  <c:v>12024.0</c:v>
                </c:pt>
                <c:pt idx="39215">
                  <c:v>11975.0</c:v>
                </c:pt>
                <c:pt idx="39216">
                  <c:v>11608.0</c:v>
                </c:pt>
                <c:pt idx="39217">
                  <c:v>14532.0</c:v>
                </c:pt>
                <c:pt idx="39218">
                  <c:v>16341.0</c:v>
                </c:pt>
                <c:pt idx="39219">
                  <c:v>17121.0</c:v>
                </c:pt>
                <c:pt idx="39220">
                  <c:v>18241.0</c:v>
                </c:pt>
                <c:pt idx="39221">
                  <c:v>18249.0</c:v>
                </c:pt>
                <c:pt idx="39222">
                  <c:v>19528.0</c:v>
                </c:pt>
                <c:pt idx="39223">
                  <c:v>20810.0</c:v>
                </c:pt>
                <c:pt idx="39224">
                  <c:v>23301.0</c:v>
                </c:pt>
                <c:pt idx="39225">
                  <c:v>27321.0</c:v>
                </c:pt>
                <c:pt idx="39226">
                  <c:v>29064.0</c:v>
                </c:pt>
                <c:pt idx="39227">
                  <c:v>26983.0</c:v>
                </c:pt>
                <c:pt idx="39228">
                  <c:v>26136.0</c:v>
                </c:pt>
                <c:pt idx="39229">
                  <c:v>27179.0</c:v>
                </c:pt>
                <c:pt idx="39230">
                  <c:v>25048.0</c:v>
                </c:pt>
                <c:pt idx="39231">
                  <c:v>24193.0</c:v>
                </c:pt>
                <c:pt idx="39232">
                  <c:v>24536.0</c:v>
                </c:pt>
                <c:pt idx="39233">
                  <c:v>29932.0</c:v>
                </c:pt>
                <c:pt idx="39234">
                  <c:v>30265.0</c:v>
                </c:pt>
                <c:pt idx="39235">
                  <c:v>35315.0</c:v>
                </c:pt>
                <c:pt idx="39236">
                  <c:v>32730.0</c:v>
                </c:pt>
                <c:pt idx="39237">
                  <c:v>30395.0</c:v>
                </c:pt>
                <c:pt idx="39238">
                  <c:v>26643.0</c:v>
                </c:pt>
                <c:pt idx="39239">
                  <c:v>25426.0</c:v>
                </c:pt>
                <c:pt idx="39240">
                  <c:v>25794.0</c:v>
                </c:pt>
                <c:pt idx="39241">
                  <c:v>26418.0</c:v>
                </c:pt>
                <c:pt idx="39242">
                  <c:v>26131.0</c:v>
                </c:pt>
                <c:pt idx="39243">
                  <c:v>29179.0</c:v>
                </c:pt>
                <c:pt idx="39244">
                  <c:v>29138.0</c:v>
                </c:pt>
                <c:pt idx="39245">
                  <c:v>32962.0</c:v>
                </c:pt>
                <c:pt idx="39246">
                  <c:v>26441.0</c:v>
                </c:pt>
                <c:pt idx="39247">
                  <c:v>26116.0</c:v>
                </c:pt>
                <c:pt idx="39248">
                  <c:v>26311.0</c:v>
                </c:pt>
                <c:pt idx="39249">
                  <c:v>27584.0</c:v>
                </c:pt>
                <c:pt idx="39250">
                  <c:v>30853.0</c:v>
                </c:pt>
                <c:pt idx="39251">
                  <c:v>32245.0</c:v>
                </c:pt>
                <c:pt idx="39252">
                  <c:v>36405.0</c:v>
                </c:pt>
                <c:pt idx="39253">
                  <c:v>37585.0</c:v>
                </c:pt>
                <c:pt idx="39254">
                  <c:v>37112.0</c:v>
                </c:pt>
                <c:pt idx="39255">
                  <c:v>37688.0</c:v>
                </c:pt>
                <c:pt idx="39256">
                  <c:v>35172.0</c:v>
                </c:pt>
                <c:pt idx="39257">
                  <c:v>36048.0</c:v>
                </c:pt>
                <c:pt idx="39258">
                  <c:v>34080.0</c:v>
                </c:pt>
                <c:pt idx="39259">
                  <c:v>33872.0</c:v>
                </c:pt>
                <c:pt idx="39260">
                  <c:v>33960.0</c:v>
                </c:pt>
                <c:pt idx="39261">
                  <c:v>29551.0</c:v>
                </c:pt>
                <c:pt idx="39262">
                  <c:v>32047.0</c:v>
                </c:pt>
                <c:pt idx="39263">
                  <c:v>28111.0</c:v>
                </c:pt>
                <c:pt idx="39264">
                  <c:v>28719.0</c:v>
                </c:pt>
                <c:pt idx="39265">
                  <c:v>23619.0</c:v>
                </c:pt>
                <c:pt idx="39266">
                  <c:v>22046.0</c:v>
                </c:pt>
                <c:pt idx="39267">
                  <c:v>21431.0</c:v>
                </c:pt>
                <c:pt idx="39268">
                  <c:v>20872.0</c:v>
                </c:pt>
                <c:pt idx="39269">
                  <c:v>19108.0</c:v>
                </c:pt>
                <c:pt idx="39270">
                  <c:v>19857.0</c:v>
                </c:pt>
                <c:pt idx="39271">
                  <c:v>19431.0</c:v>
                </c:pt>
                <c:pt idx="39272">
                  <c:v>20967.0</c:v>
                </c:pt>
                <c:pt idx="39273">
                  <c:v>21852.0</c:v>
                </c:pt>
                <c:pt idx="39274">
                  <c:v>19741.0</c:v>
                </c:pt>
                <c:pt idx="39275">
                  <c:v>15087.0</c:v>
                </c:pt>
                <c:pt idx="39276">
                  <c:v>15623.0</c:v>
                </c:pt>
                <c:pt idx="39277">
                  <c:v>11970.0</c:v>
                </c:pt>
                <c:pt idx="39278">
                  <c:v>12355.0</c:v>
                </c:pt>
                <c:pt idx="39279">
                  <c:v>15533.0</c:v>
                </c:pt>
                <c:pt idx="39280">
                  <c:v>16772.0</c:v>
                </c:pt>
                <c:pt idx="39281">
                  <c:v>16476.0</c:v>
                </c:pt>
                <c:pt idx="39282">
                  <c:v>18931.0</c:v>
                </c:pt>
                <c:pt idx="39283">
                  <c:v>16939.0</c:v>
                </c:pt>
                <c:pt idx="39284">
                  <c:v>16985.0</c:v>
                </c:pt>
                <c:pt idx="39285">
                  <c:v>15641.0</c:v>
                </c:pt>
                <c:pt idx="39286">
                  <c:v>15028.0</c:v>
                </c:pt>
                <c:pt idx="39287">
                  <c:v>23540.0</c:v>
                </c:pt>
                <c:pt idx="39288">
                  <c:v>24285.0</c:v>
                </c:pt>
                <c:pt idx="39289">
                  <c:v>27349.0</c:v>
                </c:pt>
                <c:pt idx="39290">
                  <c:v>29514.0</c:v>
                </c:pt>
                <c:pt idx="39291">
                  <c:v>29322.0</c:v>
                </c:pt>
                <c:pt idx="39292">
                  <c:v>26778.0</c:v>
                </c:pt>
                <c:pt idx="39293">
                  <c:v>25746.0</c:v>
                </c:pt>
                <c:pt idx="39294">
                  <c:v>27138.0</c:v>
                </c:pt>
                <c:pt idx="39295">
                  <c:v>25304.0</c:v>
                </c:pt>
                <c:pt idx="39296">
                  <c:v>26019.0</c:v>
                </c:pt>
                <c:pt idx="39297">
                  <c:v>23408.0</c:v>
                </c:pt>
                <c:pt idx="39298">
                  <c:v>23381.0</c:v>
                </c:pt>
                <c:pt idx="39299">
                  <c:v>23341.0</c:v>
                </c:pt>
                <c:pt idx="39300">
                  <c:v>18157.0</c:v>
                </c:pt>
                <c:pt idx="39301">
                  <c:v>17794.0</c:v>
                </c:pt>
                <c:pt idx="39302">
                  <c:v>25312.0</c:v>
                </c:pt>
                <c:pt idx="39303">
                  <c:v>23552.0</c:v>
                </c:pt>
                <c:pt idx="39304">
                  <c:v>25285.0</c:v>
                </c:pt>
                <c:pt idx="39305">
                  <c:v>25804.0</c:v>
                </c:pt>
                <c:pt idx="39306">
                  <c:v>25869.0</c:v>
                </c:pt>
                <c:pt idx="39307">
                  <c:v>32144.0</c:v>
                </c:pt>
                <c:pt idx="39308">
                  <c:v>32170.0</c:v>
                </c:pt>
                <c:pt idx="39309">
                  <c:v>31066.0</c:v>
                </c:pt>
                <c:pt idx="39310">
                  <c:v>33919.0</c:v>
                </c:pt>
                <c:pt idx="39311">
                  <c:v>34952.0</c:v>
                </c:pt>
                <c:pt idx="39312">
                  <c:v>34732.0</c:v>
                </c:pt>
                <c:pt idx="39313">
                  <c:v>32569.0</c:v>
                </c:pt>
                <c:pt idx="39314">
                  <c:v>35260.0</c:v>
                </c:pt>
                <c:pt idx="39315">
                  <c:v>23908.0</c:v>
                </c:pt>
                <c:pt idx="39316">
                  <c:v>25939.0</c:v>
                </c:pt>
                <c:pt idx="39317">
                  <c:v>24305.0</c:v>
                </c:pt>
                <c:pt idx="39318">
                  <c:v>24893.0</c:v>
                </c:pt>
                <c:pt idx="39319">
                  <c:v>27456.0</c:v>
                </c:pt>
                <c:pt idx="39320">
                  <c:v>20444.0</c:v>
                </c:pt>
                <c:pt idx="39321">
                  <c:v>19829.0</c:v>
                </c:pt>
                <c:pt idx="39322">
                  <c:v>19676.0</c:v>
                </c:pt>
                <c:pt idx="39323">
                  <c:v>17510.0</c:v>
                </c:pt>
                <c:pt idx="39324">
                  <c:v>18920.0</c:v>
                </c:pt>
                <c:pt idx="39325">
                  <c:v>21016.0</c:v>
                </c:pt>
                <c:pt idx="39326">
                  <c:v>27280.0</c:v>
                </c:pt>
                <c:pt idx="39327">
                  <c:v>26607.0</c:v>
                </c:pt>
                <c:pt idx="39328">
                  <c:v>30707.0</c:v>
                </c:pt>
                <c:pt idx="39329">
                  <c:v>30343.0</c:v>
                </c:pt>
                <c:pt idx="39330">
                  <c:v>30876.0</c:v>
                </c:pt>
                <c:pt idx="39331">
                  <c:v>29937.0</c:v>
                </c:pt>
                <c:pt idx="39332">
                  <c:v>30660.0</c:v>
                </c:pt>
                <c:pt idx="39333">
                  <c:v>31895.0</c:v>
                </c:pt>
                <c:pt idx="39334">
                  <c:v>32915.0</c:v>
                </c:pt>
                <c:pt idx="39335">
                  <c:v>33025.0</c:v>
                </c:pt>
                <c:pt idx="39336">
                  <c:v>32478.0</c:v>
                </c:pt>
                <c:pt idx="39337">
                  <c:v>32931.0</c:v>
                </c:pt>
                <c:pt idx="39338">
                  <c:v>31259.0</c:v>
                </c:pt>
                <c:pt idx="39339">
                  <c:v>25253.0</c:v>
                </c:pt>
                <c:pt idx="39340">
                  <c:v>24773.0</c:v>
                </c:pt>
                <c:pt idx="39341">
                  <c:v>22617.0</c:v>
                </c:pt>
                <c:pt idx="39342">
                  <c:v>24475.0</c:v>
                </c:pt>
                <c:pt idx="39343">
                  <c:v>23791.0</c:v>
                </c:pt>
                <c:pt idx="39344">
                  <c:v>23406.0</c:v>
                </c:pt>
                <c:pt idx="39345">
                  <c:v>20472.0</c:v>
                </c:pt>
                <c:pt idx="39346">
                  <c:v>19724.0</c:v>
                </c:pt>
                <c:pt idx="39347">
                  <c:v>20195.0</c:v>
                </c:pt>
                <c:pt idx="39348">
                  <c:v>20606.0</c:v>
                </c:pt>
                <c:pt idx="39349">
                  <c:v>21463.0</c:v>
                </c:pt>
                <c:pt idx="39350">
                  <c:v>21043.0</c:v>
                </c:pt>
                <c:pt idx="39351">
                  <c:v>20364.0</c:v>
                </c:pt>
                <c:pt idx="39352">
                  <c:v>23266.0</c:v>
                </c:pt>
                <c:pt idx="39353">
                  <c:v>21511.0</c:v>
                </c:pt>
                <c:pt idx="39354">
                  <c:v>19428.0</c:v>
                </c:pt>
                <c:pt idx="39355">
                  <c:v>22484.0</c:v>
                </c:pt>
                <c:pt idx="39356">
                  <c:v>22676.0</c:v>
                </c:pt>
                <c:pt idx="39357">
                  <c:v>23519.0</c:v>
                </c:pt>
                <c:pt idx="39358">
                  <c:v>26858.0</c:v>
                </c:pt>
                <c:pt idx="39359">
                  <c:v>26700.0</c:v>
                </c:pt>
                <c:pt idx="39360">
                  <c:v>30880.0</c:v>
                </c:pt>
                <c:pt idx="39361">
                  <c:v>30672.0</c:v>
                </c:pt>
                <c:pt idx="39362">
                  <c:v>33488.0</c:v>
                </c:pt>
                <c:pt idx="39363">
                  <c:v>35371.0</c:v>
                </c:pt>
                <c:pt idx="39364">
                  <c:v>36331.0</c:v>
                </c:pt>
                <c:pt idx="39365">
                  <c:v>32891.0</c:v>
                </c:pt>
                <c:pt idx="39366">
                  <c:v>33387.0</c:v>
                </c:pt>
                <c:pt idx="39367">
                  <c:v>33167.0</c:v>
                </c:pt>
                <c:pt idx="39368">
                  <c:v>27647.0</c:v>
                </c:pt>
                <c:pt idx="39369">
                  <c:v>27295.0</c:v>
                </c:pt>
                <c:pt idx="39370">
                  <c:v>27112.0</c:v>
                </c:pt>
                <c:pt idx="39371">
                  <c:v>27749.0</c:v>
                </c:pt>
                <c:pt idx="39372">
                  <c:v>26708.0</c:v>
                </c:pt>
                <c:pt idx="39373">
                  <c:v>21625.0</c:v>
                </c:pt>
                <c:pt idx="39374">
                  <c:v>22478.0</c:v>
                </c:pt>
                <c:pt idx="39375">
                  <c:v>22709.0</c:v>
                </c:pt>
                <c:pt idx="39376">
                  <c:v>18218.0</c:v>
                </c:pt>
                <c:pt idx="39377">
                  <c:v>17073.0</c:v>
                </c:pt>
                <c:pt idx="39378">
                  <c:v>16519.0</c:v>
                </c:pt>
                <c:pt idx="39379">
                  <c:v>15304.0</c:v>
                </c:pt>
                <c:pt idx="39380">
                  <c:v>15747.0</c:v>
                </c:pt>
                <c:pt idx="39381">
                  <c:v>15918.0</c:v>
                </c:pt>
                <c:pt idx="39382">
                  <c:v>16591.0</c:v>
                </c:pt>
                <c:pt idx="39383">
                  <c:v>22715.0</c:v>
                </c:pt>
                <c:pt idx="39384">
                  <c:v>21373.0</c:v>
                </c:pt>
                <c:pt idx="39385">
                  <c:v>20844.0</c:v>
                </c:pt>
                <c:pt idx="39386">
                  <c:v>20663.0</c:v>
                </c:pt>
                <c:pt idx="39387">
                  <c:v>19902.0</c:v>
                </c:pt>
                <c:pt idx="39388">
                  <c:v>17886.0</c:v>
                </c:pt>
                <c:pt idx="39389">
                  <c:v>18355.0</c:v>
                </c:pt>
                <c:pt idx="39390">
                  <c:v>19372.0</c:v>
                </c:pt>
                <c:pt idx="39391">
                  <c:v>19446.0</c:v>
                </c:pt>
                <c:pt idx="39392">
                  <c:v>20529.0</c:v>
                </c:pt>
                <c:pt idx="39393">
                  <c:v>20127.0</c:v>
                </c:pt>
                <c:pt idx="39394">
                  <c:v>19959.0</c:v>
                </c:pt>
                <c:pt idx="39395">
                  <c:v>21271.0</c:v>
                </c:pt>
                <c:pt idx="39396">
                  <c:v>15096.0</c:v>
                </c:pt>
                <c:pt idx="39397">
                  <c:v>14633.0</c:v>
                </c:pt>
                <c:pt idx="39398">
                  <c:v>15086.0</c:v>
                </c:pt>
                <c:pt idx="39399">
                  <c:v>15327.0</c:v>
                </c:pt>
                <c:pt idx="39400">
                  <c:v>16755.0</c:v>
                </c:pt>
                <c:pt idx="39401">
                  <c:v>14710.0</c:v>
                </c:pt>
                <c:pt idx="39402">
                  <c:v>17040.0</c:v>
                </c:pt>
                <c:pt idx="39403">
                  <c:v>17727.0</c:v>
                </c:pt>
                <c:pt idx="39404">
                  <c:v>18442.0</c:v>
                </c:pt>
                <c:pt idx="39405">
                  <c:v>18953.0</c:v>
                </c:pt>
                <c:pt idx="39406">
                  <c:v>23163.0</c:v>
                </c:pt>
                <c:pt idx="39407">
                  <c:v>22287.0</c:v>
                </c:pt>
                <c:pt idx="39408">
                  <c:v>20609.0</c:v>
                </c:pt>
                <c:pt idx="39409">
                  <c:v>23048.0</c:v>
                </c:pt>
                <c:pt idx="39410">
                  <c:v>23088.0</c:v>
                </c:pt>
                <c:pt idx="39411">
                  <c:v>23197.0</c:v>
                </c:pt>
                <c:pt idx="39412">
                  <c:v>24497.0</c:v>
                </c:pt>
                <c:pt idx="39413">
                  <c:v>24134.0</c:v>
                </c:pt>
                <c:pt idx="39414">
                  <c:v>24628.0</c:v>
                </c:pt>
                <c:pt idx="39415">
                  <c:v>22213.0</c:v>
                </c:pt>
                <c:pt idx="39416">
                  <c:v>21184.0</c:v>
                </c:pt>
                <c:pt idx="39417">
                  <c:v>22389.0</c:v>
                </c:pt>
                <c:pt idx="39418">
                  <c:v>21094.0</c:v>
                </c:pt>
                <c:pt idx="39419">
                  <c:v>16867.0</c:v>
                </c:pt>
                <c:pt idx="39420">
                  <c:v>21196.0</c:v>
                </c:pt>
                <c:pt idx="39421">
                  <c:v>24233.0</c:v>
                </c:pt>
                <c:pt idx="39422">
                  <c:v>21402.0</c:v>
                </c:pt>
                <c:pt idx="39423">
                  <c:v>18669.0</c:v>
                </c:pt>
                <c:pt idx="39424">
                  <c:v>18228.0</c:v>
                </c:pt>
                <c:pt idx="39425">
                  <c:v>18639.0</c:v>
                </c:pt>
                <c:pt idx="39426">
                  <c:v>21831.0</c:v>
                </c:pt>
                <c:pt idx="39427">
                  <c:v>21909.0</c:v>
                </c:pt>
                <c:pt idx="39428">
                  <c:v>22600.0</c:v>
                </c:pt>
                <c:pt idx="39429">
                  <c:v>24325.0</c:v>
                </c:pt>
                <c:pt idx="39430">
                  <c:v>22232.0</c:v>
                </c:pt>
                <c:pt idx="39431">
                  <c:v>27029.0</c:v>
                </c:pt>
                <c:pt idx="39432">
                  <c:v>26989.0</c:v>
                </c:pt>
                <c:pt idx="39433">
                  <c:v>22536.0</c:v>
                </c:pt>
                <c:pt idx="39434">
                  <c:v>22556.0</c:v>
                </c:pt>
                <c:pt idx="39435">
                  <c:v>22519.0</c:v>
                </c:pt>
                <c:pt idx="39436">
                  <c:v>25104.0</c:v>
                </c:pt>
                <c:pt idx="39437">
                  <c:v>24960.0</c:v>
                </c:pt>
                <c:pt idx="39438">
                  <c:v>23433.0</c:v>
                </c:pt>
                <c:pt idx="39439">
                  <c:v>18768.0</c:v>
                </c:pt>
                <c:pt idx="39440">
                  <c:v>19653.0</c:v>
                </c:pt>
                <c:pt idx="39441">
                  <c:v>20759.0</c:v>
                </c:pt>
                <c:pt idx="39442">
                  <c:v>21310.0</c:v>
                </c:pt>
                <c:pt idx="39443">
                  <c:v>26505.0</c:v>
                </c:pt>
                <c:pt idx="39444">
                  <c:v>23023.0</c:v>
                </c:pt>
                <c:pt idx="39445">
                  <c:v>25055.0</c:v>
                </c:pt>
                <c:pt idx="39446">
                  <c:v>25267.0</c:v>
                </c:pt>
                <c:pt idx="39447">
                  <c:v>22974.0</c:v>
                </c:pt>
                <c:pt idx="39448">
                  <c:v>25762.0</c:v>
                </c:pt>
                <c:pt idx="39449">
                  <c:v>23630.0</c:v>
                </c:pt>
                <c:pt idx="39450">
                  <c:v>25479.0</c:v>
                </c:pt>
                <c:pt idx="39451">
                  <c:v>27135.0</c:v>
                </c:pt>
                <c:pt idx="39452">
                  <c:v>30888.0</c:v>
                </c:pt>
                <c:pt idx="39453">
                  <c:v>30808.0</c:v>
                </c:pt>
                <c:pt idx="39454">
                  <c:v>30386.0</c:v>
                </c:pt>
                <c:pt idx="39455">
                  <c:v>27995.0</c:v>
                </c:pt>
                <c:pt idx="39456">
                  <c:v>22941.0</c:v>
                </c:pt>
                <c:pt idx="39457">
                  <c:v>22583.0</c:v>
                </c:pt>
                <c:pt idx="39458">
                  <c:v>21566.0</c:v>
                </c:pt>
                <c:pt idx="39459">
                  <c:v>20887.0</c:v>
                </c:pt>
                <c:pt idx="39460">
                  <c:v>21384.0</c:v>
                </c:pt>
                <c:pt idx="39461">
                  <c:v>18759.0</c:v>
                </c:pt>
                <c:pt idx="39462">
                  <c:v>18114.0</c:v>
                </c:pt>
                <c:pt idx="39463">
                  <c:v>20192.0</c:v>
                </c:pt>
                <c:pt idx="39464">
                  <c:v>18671.0</c:v>
                </c:pt>
                <c:pt idx="39465">
                  <c:v>22263.0</c:v>
                </c:pt>
                <c:pt idx="39466">
                  <c:v>25143.0</c:v>
                </c:pt>
                <c:pt idx="39467">
                  <c:v>25368.0</c:v>
                </c:pt>
                <c:pt idx="39468">
                  <c:v>24856.0</c:v>
                </c:pt>
                <c:pt idx="39469">
                  <c:v>26063.0</c:v>
                </c:pt>
                <c:pt idx="39470">
                  <c:v>26997.0</c:v>
                </c:pt>
                <c:pt idx="39471">
                  <c:v>28457.0</c:v>
                </c:pt>
                <c:pt idx="39472">
                  <c:v>28401.0</c:v>
                </c:pt>
                <c:pt idx="39473">
                  <c:v>28277.0</c:v>
                </c:pt>
                <c:pt idx="39474">
                  <c:v>27839.0</c:v>
                </c:pt>
                <c:pt idx="39475">
                  <c:v>28600.0</c:v>
                </c:pt>
                <c:pt idx="39476">
                  <c:v>25953.0</c:v>
                </c:pt>
                <c:pt idx="39477">
                  <c:v>28241.0</c:v>
                </c:pt>
                <c:pt idx="39478">
                  <c:v>21384.0</c:v>
                </c:pt>
                <c:pt idx="39479">
                  <c:v>17189.0</c:v>
                </c:pt>
                <c:pt idx="39480">
                  <c:v>18165.0</c:v>
                </c:pt>
                <c:pt idx="39481">
                  <c:v>24617.0</c:v>
                </c:pt>
                <c:pt idx="39482">
                  <c:v>26805.0</c:v>
                </c:pt>
                <c:pt idx="39483">
                  <c:v>27674.0</c:v>
                </c:pt>
                <c:pt idx="39484">
                  <c:v>25656.0</c:v>
                </c:pt>
                <c:pt idx="39485">
                  <c:v>26535.0</c:v>
                </c:pt>
                <c:pt idx="39486">
                  <c:v>27162.0</c:v>
                </c:pt>
                <c:pt idx="39487">
                  <c:v>27322.0</c:v>
                </c:pt>
                <c:pt idx="39488">
                  <c:v>27219.0</c:v>
                </c:pt>
                <c:pt idx="39489">
                  <c:v>26562.0</c:v>
                </c:pt>
                <c:pt idx="39490">
                  <c:v>25442.0</c:v>
                </c:pt>
                <c:pt idx="39491">
                  <c:v>24945.0</c:v>
                </c:pt>
                <c:pt idx="39492">
                  <c:v>25215.0</c:v>
                </c:pt>
                <c:pt idx="39493">
                  <c:v>22460.0</c:v>
                </c:pt>
                <c:pt idx="39494">
                  <c:v>17940.0</c:v>
                </c:pt>
                <c:pt idx="39495">
                  <c:v>14392.0</c:v>
                </c:pt>
                <c:pt idx="39496">
                  <c:v>13612.0</c:v>
                </c:pt>
                <c:pt idx="39497">
                  <c:v>13260.0</c:v>
                </c:pt>
                <c:pt idx="39498">
                  <c:v>14004.0</c:v>
                </c:pt>
                <c:pt idx="39499">
                  <c:v>14853.0</c:v>
                </c:pt>
                <c:pt idx="39500">
                  <c:v>14816.0</c:v>
                </c:pt>
                <c:pt idx="39501">
                  <c:v>14447.0</c:v>
                </c:pt>
                <c:pt idx="39502">
                  <c:v>13460.0</c:v>
                </c:pt>
                <c:pt idx="39503">
                  <c:v>12801.0</c:v>
                </c:pt>
                <c:pt idx="39504">
                  <c:v>13274.0</c:v>
                </c:pt>
                <c:pt idx="39505">
                  <c:v>15315.0</c:v>
                </c:pt>
                <c:pt idx="39506">
                  <c:v>15819.0</c:v>
                </c:pt>
                <c:pt idx="39507">
                  <c:v>15087.0</c:v>
                </c:pt>
                <c:pt idx="39508">
                  <c:v>15080.0</c:v>
                </c:pt>
                <c:pt idx="39509">
                  <c:v>16329.0</c:v>
                </c:pt>
                <c:pt idx="39510">
                  <c:v>21775.0</c:v>
                </c:pt>
                <c:pt idx="39511">
                  <c:v>21775.0</c:v>
                </c:pt>
                <c:pt idx="39512">
                  <c:v>19843.0</c:v>
                </c:pt>
                <c:pt idx="39513">
                  <c:v>23643.0</c:v>
                </c:pt>
                <c:pt idx="39514">
                  <c:v>24031.0</c:v>
                </c:pt>
                <c:pt idx="39515">
                  <c:v>24023.0</c:v>
                </c:pt>
                <c:pt idx="39516">
                  <c:v>22800.0</c:v>
                </c:pt>
                <c:pt idx="39517">
                  <c:v>23944.0</c:v>
                </c:pt>
                <c:pt idx="39518">
                  <c:v>21588.0</c:v>
                </c:pt>
                <c:pt idx="39519">
                  <c:v>20714.0</c:v>
                </c:pt>
                <c:pt idx="39520">
                  <c:v>19459.0</c:v>
                </c:pt>
                <c:pt idx="39521">
                  <c:v>23819.0</c:v>
                </c:pt>
                <c:pt idx="39522">
                  <c:v>22781.0</c:v>
                </c:pt>
                <c:pt idx="39523">
                  <c:v>20927.0</c:v>
                </c:pt>
                <c:pt idx="39524">
                  <c:v>19519.0</c:v>
                </c:pt>
                <c:pt idx="39525">
                  <c:v>18630.0</c:v>
                </c:pt>
                <c:pt idx="39526">
                  <c:v>16190.0</c:v>
                </c:pt>
                <c:pt idx="39527">
                  <c:v>15926.0</c:v>
                </c:pt>
                <c:pt idx="39528">
                  <c:v>16013.0</c:v>
                </c:pt>
                <c:pt idx="39529">
                  <c:v>17416.0</c:v>
                </c:pt>
                <c:pt idx="39530">
                  <c:v>16576.0</c:v>
                </c:pt>
                <c:pt idx="39531">
                  <c:v>19880.0</c:v>
                </c:pt>
                <c:pt idx="39532">
                  <c:v>21164.0</c:v>
                </c:pt>
                <c:pt idx="39533">
                  <c:v>22991.0</c:v>
                </c:pt>
                <c:pt idx="39534">
                  <c:v>20270.0</c:v>
                </c:pt>
                <c:pt idx="39535">
                  <c:v>18724.0</c:v>
                </c:pt>
                <c:pt idx="39536">
                  <c:v>15643.0</c:v>
                </c:pt>
                <c:pt idx="39537">
                  <c:v>19975.0</c:v>
                </c:pt>
                <c:pt idx="39538">
                  <c:v>19860.0</c:v>
                </c:pt>
                <c:pt idx="39539">
                  <c:v>19640.0</c:v>
                </c:pt>
                <c:pt idx="39540">
                  <c:v>20052.0</c:v>
                </c:pt>
                <c:pt idx="39541">
                  <c:v>21194.0</c:v>
                </c:pt>
                <c:pt idx="39542">
                  <c:v>21561.0</c:v>
                </c:pt>
                <c:pt idx="39543">
                  <c:v>23330.0</c:v>
                </c:pt>
                <c:pt idx="39544">
                  <c:v>21386.0</c:v>
                </c:pt>
                <c:pt idx="39545">
                  <c:v>20918.0</c:v>
                </c:pt>
                <c:pt idx="39546">
                  <c:v>32110.0</c:v>
                </c:pt>
                <c:pt idx="39547">
                  <c:v>31393.0</c:v>
                </c:pt>
                <c:pt idx="39548">
                  <c:v>31231.0</c:v>
                </c:pt>
                <c:pt idx="39549">
                  <c:v>33090.0</c:v>
                </c:pt>
                <c:pt idx="39550">
                  <c:v>28630.0</c:v>
                </c:pt>
                <c:pt idx="39551">
                  <c:v>28890.0</c:v>
                </c:pt>
                <c:pt idx="39552">
                  <c:v>29258.0</c:v>
                </c:pt>
                <c:pt idx="39553">
                  <c:v>30934.0</c:v>
                </c:pt>
                <c:pt idx="39554">
                  <c:v>31801.0</c:v>
                </c:pt>
                <c:pt idx="39555">
                  <c:v>30009.0</c:v>
                </c:pt>
                <c:pt idx="39556">
                  <c:v>31080.0</c:v>
                </c:pt>
                <c:pt idx="39557">
                  <c:v>30380.0</c:v>
                </c:pt>
                <c:pt idx="39558">
                  <c:v>31888.0</c:v>
                </c:pt>
                <c:pt idx="39559">
                  <c:v>19236.0</c:v>
                </c:pt>
                <c:pt idx="39560">
                  <c:v>18693.0</c:v>
                </c:pt>
                <c:pt idx="39561">
                  <c:v>20090.0</c:v>
                </c:pt>
                <c:pt idx="39562">
                  <c:v>18051.0</c:v>
                </c:pt>
                <c:pt idx="39563">
                  <c:v>18060.0</c:v>
                </c:pt>
                <c:pt idx="39564">
                  <c:v>21867.0</c:v>
                </c:pt>
                <c:pt idx="39565">
                  <c:v>21028.0</c:v>
                </c:pt>
                <c:pt idx="39566">
                  <c:v>22796.0</c:v>
                </c:pt>
                <c:pt idx="39567">
                  <c:v>24168.0</c:v>
                </c:pt>
                <c:pt idx="39568">
                  <c:v>25960.0</c:v>
                </c:pt>
                <c:pt idx="39569">
                  <c:v>26385.0</c:v>
                </c:pt>
                <c:pt idx="39570">
                  <c:v>26593.0</c:v>
                </c:pt>
                <c:pt idx="39571">
                  <c:v>25190.0</c:v>
                </c:pt>
                <c:pt idx="39572">
                  <c:v>25118.0</c:v>
                </c:pt>
                <c:pt idx="39573">
                  <c:v>25846.0</c:v>
                </c:pt>
                <c:pt idx="39574">
                  <c:v>23906.0</c:v>
                </c:pt>
                <c:pt idx="39575">
                  <c:v>26926.0</c:v>
                </c:pt>
                <c:pt idx="39576">
                  <c:v>29473.0</c:v>
                </c:pt>
                <c:pt idx="39577">
                  <c:v>25447.0</c:v>
                </c:pt>
                <c:pt idx="39578">
                  <c:v>27378.0</c:v>
                </c:pt>
                <c:pt idx="39579">
                  <c:v>24617.0</c:v>
                </c:pt>
                <c:pt idx="39580">
                  <c:v>25829.0</c:v>
                </c:pt>
                <c:pt idx="39581">
                  <c:v>26686.0</c:v>
                </c:pt>
                <c:pt idx="39582">
                  <c:v>23262.0</c:v>
                </c:pt>
                <c:pt idx="39583">
                  <c:v>22646.0</c:v>
                </c:pt>
                <c:pt idx="39584">
                  <c:v>21846.0</c:v>
                </c:pt>
                <c:pt idx="39585">
                  <c:v>22526.0</c:v>
                </c:pt>
                <c:pt idx="39586">
                  <c:v>27178.0</c:v>
                </c:pt>
                <c:pt idx="39587">
                  <c:v>29653.0</c:v>
                </c:pt>
                <c:pt idx="39588">
                  <c:v>27937.0</c:v>
                </c:pt>
                <c:pt idx="39589">
                  <c:v>28328.0</c:v>
                </c:pt>
                <c:pt idx="39590">
                  <c:v>30850.0</c:v>
                </c:pt>
                <c:pt idx="39591">
                  <c:v>29047.0</c:v>
                </c:pt>
                <c:pt idx="39592">
                  <c:v>32957.0</c:v>
                </c:pt>
                <c:pt idx="39593">
                  <c:v>28617.0</c:v>
                </c:pt>
                <c:pt idx="39594">
                  <c:v>27865.0</c:v>
                </c:pt>
                <c:pt idx="39595">
                  <c:v>30240.0</c:v>
                </c:pt>
                <c:pt idx="39596">
                  <c:v>30033.0</c:v>
                </c:pt>
                <c:pt idx="39597">
                  <c:v>33113.0</c:v>
                </c:pt>
                <c:pt idx="39598">
                  <c:v>34704.0</c:v>
                </c:pt>
                <c:pt idx="39599">
                  <c:v>33356.0</c:v>
                </c:pt>
                <c:pt idx="39600">
                  <c:v>30801.0</c:v>
                </c:pt>
                <c:pt idx="39601">
                  <c:v>29461.0</c:v>
                </c:pt>
                <c:pt idx="39602">
                  <c:v>26691.0</c:v>
                </c:pt>
                <c:pt idx="39603">
                  <c:v>26431.0</c:v>
                </c:pt>
                <c:pt idx="39604">
                  <c:v>27047.0</c:v>
                </c:pt>
                <c:pt idx="39605">
                  <c:v>22642.0</c:v>
                </c:pt>
                <c:pt idx="39606">
                  <c:v>22913.0</c:v>
                </c:pt>
                <c:pt idx="39607">
                  <c:v>22696.0</c:v>
                </c:pt>
                <c:pt idx="39608">
                  <c:v>21820.0</c:v>
                </c:pt>
                <c:pt idx="39609">
                  <c:v>22563.0</c:v>
                </c:pt>
                <c:pt idx="39610">
                  <c:v>21010.0</c:v>
                </c:pt>
                <c:pt idx="39611">
                  <c:v>20167.0</c:v>
                </c:pt>
                <c:pt idx="39612">
                  <c:v>16684.0</c:v>
                </c:pt>
                <c:pt idx="39613">
                  <c:v>19372.0</c:v>
                </c:pt>
                <c:pt idx="39614">
                  <c:v>19595.0</c:v>
                </c:pt>
                <c:pt idx="39615">
                  <c:v>22267.0</c:v>
                </c:pt>
                <c:pt idx="39616">
                  <c:v>20411.0</c:v>
                </c:pt>
                <c:pt idx="39617">
                  <c:v>19898.0</c:v>
                </c:pt>
                <c:pt idx="39618">
                  <c:v>18857.0</c:v>
                </c:pt>
                <c:pt idx="39619">
                  <c:v>19153.0</c:v>
                </c:pt>
                <c:pt idx="39620">
                  <c:v>19642.0</c:v>
                </c:pt>
                <c:pt idx="39621">
                  <c:v>18218.0</c:v>
                </c:pt>
                <c:pt idx="39622">
                  <c:v>17635.0</c:v>
                </c:pt>
                <c:pt idx="39623">
                  <c:v>19301.0</c:v>
                </c:pt>
                <c:pt idx="39624">
                  <c:v>17780.0</c:v>
                </c:pt>
                <c:pt idx="39625">
                  <c:v>17524.0</c:v>
                </c:pt>
                <c:pt idx="39626">
                  <c:v>15940.0</c:v>
                </c:pt>
                <c:pt idx="39627">
                  <c:v>17873.0</c:v>
                </c:pt>
                <c:pt idx="39628">
                  <c:v>15272.0</c:v>
                </c:pt>
                <c:pt idx="39629">
                  <c:v>14860.0</c:v>
                </c:pt>
                <c:pt idx="39630">
                  <c:v>16516.0</c:v>
                </c:pt>
                <c:pt idx="39631">
                  <c:v>20266.0</c:v>
                </c:pt>
                <c:pt idx="39632">
                  <c:v>24807.0</c:v>
                </c:pt>
                <c:pt idx="39633">
                  <c:v>22238.0</c:v>
                </c:pt>
                <c:pt idx="39634">
                  <c:v>22261.0</c:v>
                </c:pt>
                <c:pt idx="39635">
                  <c:v>23501.0</c:v>
                </c:pt>
                <c:pt idx="39636">
                  <c:v>20980.0</c:v>
                </c:pt>
                <c:pt idx="39637">
                  <c:v>22818.0</c:v>
                </c:pt>
                <c:pt idx="39638">
                  <c:v>21961.0</c:v>
                </c:pt>
                <c:pt idx="39639">
                  <c:v>21669.0</c:v>
                </c:pt>
                <c:pt idx="39640">
                  <c:v>24696.0</c:v>
                </c:pt>
                <c:pt idx="39641">
                  <c:v>25408.0</c:v>
                </c:pt>
                <c:pt idx="39642">
                  <c:v>26541.0</c:v>
                </c:pt>
                <c:pt idx="39643">
                  <c:v>26225.0</c:v>
                </c:pt>
                <c:pt idx="39644">
                  <c:v>22864.0</c:v>
                </c:pt>
                <c:pt idx="39645">
                  <c:v>17512.0</c:v>
                </c:pt>
                <c:pt idx="39646">
                  <c:v>21401.0</c:v>
                </c:pt>
                <c:pt idx="39647">
                  <c:v>21586.0</c:v>
                </c:pt>
                <c:pt idx="39648">
                  <c:v>21026.0</c:v>
                </c:pt>
                <c:pt idx="39649">
                  <c:v>21938.0</c:v>
                </c:pt>
                <c:pt idx="39650">
                  <c:v>22737.0</c:v>
                </c:pt>
                <c:pt idx="39651">
                  <c:v>23748.0</c:v>
                </c:pt>
                <c:pt idx="39652">
                  <c:v>26848.0</c:v>
                </c:pt>
                <c:pt idx="39653">
                  <c:v>23840.0</c:v>
                </c:pt>
                <c:pt idx="39654">
                  <c:v>25096.0</c:v>
                </c:pt>
                <c:pt idx="39655">
                  <c:v>26464.0</c:v>
                </c:pt>
                <c:pt idx="39656">
                  <c:v>27004.0</c:v>
                </c:pt>
                <c:pt idx="39657">
                  <c:v>28871.0</c:v>
                </c:pt>
                <c:pt idx="39658">
                  <c:v>30404.0</c:v>
                </c:pt>
                <c:pt idx="39659">
                  <c:v>27504.0</c:v>
                </c:pt>
                <c:pt idx="39660">
                  <c:v>29016.0</c:v>
                </c:pt>
                <c:pt idx="39661">
                  <c:v>31439.0</c:v>
                </c:pt>
                <c:pt idx="39662">
                  <c:v>31315.0</c:v>
                </c:pt>
                <c:pt idx="39663">
                  <c:v>29103.0</c:v>
                </c:pt>
                <c:pt idx="39664">
                  <c:v>29789.0</c:v>
                </c:pt>
                <c:pt idx="39665">
                  <c:v>25841.0</c:v>
                </c:pt>
                <c:pt idx="39666">
                  <c:v>25211.0</c:v>
                </c:pt>
                <c:pt idx="39667">
                  <c:v>23339.0</c:v>
                </c:pt>
                <c:pt idx="39668">
                  <c:v>21703.0</c:v>
                </c:pt>
                <c:pt idx="39669">
                  <c:v>18775.0</c:v>
                </c:pt>
                <c:pt idx="39670">
                  <c:v>16972.0</c:v>
                </c:pt>
                <c:pt idx="39671">
                  <c:v>16735.0</c:v>
                </c:pt>
                <c:pt idx="39672">
                  <c:v>16080.0</c:v>
                </c:pt>
                <c:pt idx="39673">
                  <c:v>14584.0</c:v>
                </c:pt>
                <c:pt idx="39674">
                  <c:v>13311.0</c:v>
                </c:pt>
                <c:pt idx="39675">
                  <c:v>12684.0</c:v>
                </c:pt>
                <c:pt idx="39676">
                  <c:v>13097.0</c:v>
                </c:pt>
                <c:pt idx="39677">
                  <c:v>14940.0</c:v>
                </c:pt>
                <c:pt idx="39678">
                  <c:v>17067.0</c:v>
                </c:pt>
                <c:pt idx="39679">
                  <c:v>20758.0</c:v>
                </c:pt>
                <c:pt idx="39680">
                  <c:v>21471.0</c:v>
                </c:pt>
                <c:pt idx="39681">
                  <c:v>23332.0</c:v>
                </c:pt>
                <c:pt idx="39682">
                  <c:v>25205.0</c:v>
                </c:pt>
                <c:pt idx="39683">
                  <c:v>27629.0</c:v>
                </c:pt>
                <c:pt idx="39684">
                  <c:v>27136.0</c:v>
                </c:pt>
                <c:pt idx="39685">
                  <c:v>27271.0</c:v>
                </c:pt>
                <c:pt idx="39686">
                  <c:v>27327.0</c:v>
                </c:pt>
                <c:pt idx="39687">
                  <c:v>26753.0</c:v>
                </c:pt>
                <c:pt idx="39688">
                  <c:v>26681.0</c:v>
                </c:pt>
                <c:pt idx="39689">
                  <c:v>26384.0</c:v>
                </c:pt>
                <c:pt idx="39690">
                  <c:v>24085.0</c:v>
                </c:pt>
                <c:pt idx="39691">
                  <c:v>23582.0</c:v>
                </c:pt>
                <c:pt idx="39692">
                  <c:v>18678.0</c:v>
                </c:pt>
                <c:pt idx="39693">
                  <c:v>17996.0</c:v>
                </c:pt>
                <c:pt idx="39694">
                  <c:v>15543.0</c:v>
                </c:pt>
                <c:pt idx="39695">
                  <c:v>15834.0</c:v>
                </c:pt>
                <c:pt idx="39696">
                  <c:v>13875.0</c:v>
                </c:pt>
                <c:pt idx="39697">
                  <c:v>14547.0</c:v>
                </c:pt>
                <c:pt idx="39698">
                  <c:v>16804.0</c:v>
                </c:pt>
                <c:pt idx="39699">
                  <c:v>16688.0</c:v>
                </c:pt>
                <c:pt idx="39700">
                  <c:v>17495.0</c:v>
                </c:pt>
                <c:pt idx="39701">
                  <c:v>22455.0</c:v>
                </c:pt>
                <c:pt idx="39702">
                  <c:v>22266.0</c:v>
                </c:pt>
                <c:pt idx="39703">
                  <c:v>22402.0</c:v>
                </c:pt>
                <c:pt idx="39704">
                  <c:v>29895.0</c:v>
                </c:pt>
                <c:pt idx="39705">
                  <c:v>30443.0</c:v>
                </c:pt>
                <c:pt idx="39706">
                  <c:v>31571.0</c:v>
                </c:pt>
                <c:pt idx="39707">
                  <c:v>33168.0</c:v>
                </c:pt>
                <c:pt idx="39708">
                  <c:v>31680.0</c:v>
                </c:pt>
                <c:pt idx="39709">
                  <c:v>31287.0</c:v>
                </c:pt>
                <c:pt idx="39710">
                  <c:v>30316.0</c:v>
                </c:pt>
                <c:pt idx="39711">
                  <c:v>27844.0</c:v>
                </c:pt>
                <c:pt idx="39712">
                  <c:v>28103.0</c:v>
                </c:pt>
                <c:pt idx="39713">
                  <c:v>26591.0</c:v>
                </c:pt>
                <c:pt idx="39714">
                  <c:v>21974.0</c:v>
                </c:pt>
                <c:pt idx="39715">
                  <c:v>24150.0</c:v>
                </c:pt>
                <c:pt idx="39716">
                  <c:v>25193.0</c:v>
                </c:pt>
                <c:pt idx="39717">
                  <c:v>16584.0</c:v>
                </c:pt>
                <c:pt idx="39718">
                  <c:v>17320.0</c:v>
                </c:pt>
                <c:pt idx="39719">
                  <c:v>16506.0</c:v>
                </c:pt>
                <c:pt idx="39720">
                  <c:v>15330.0</c:v>
                </c:pt>
                <c:pt idx="39721">
                  <c:v>17610.0</c:v>
                </c:pt>
                <c:pt idx="39722">
                  <c:v>17961.0</c:v>
                </c:pt>
                <c:pt idx="39723">
                  <c:v>17597.0</c:v>
                </c:pt>
                <c:pt idx="39724">
                  <c:v>19709.0</c:v>
                </c:pt>
                <c:pt idx="39725">
                  <c:v>24907.0</c:v>
                </c:pt>
                <c:pt idx="39726">
                  <c:v>26806.0</c:v>
                </c:pt>
                <c:pt idx="39727">
                  <c:v>26158.0</c:v>
                </c:pt>
                <c:pt idx="39728">
                  <c:v>23514.0</c:v>
                </c:pt>
                <c:pt idx="39729">
                  <c:v>22054.0</c:v>
                </c:pt>
                <c:pt idx="39730">
                  <c:v>21962.0</c:v>
                </c:pt>
                <c:pt idx="39731">
                  <c:v>21558.0</c:v>
                </c:pt>
                <c:pt idx="39732">
                  <c:v>25381.0</c:v>
                </c:pt>
                <c:pt idx="39733">
                  <c:v>24991.0</c:v>
                </c:pt>
                <c:pt idx="39734">
                  <c:v>22767.0</c:v>
                </c:pt>
                <c:pt idx="39735">
                  <c:v>22243.0</c:v>
                </c:pt>
                <c:pt idx="39736">
                  <c:v>25195.0</c:v>
                </c:pt>
                <c:pt idx="39737">
                  <c:v>27670.0</c:v>
                </c:pt>
                <c:pt idx="39738">
                  <c:v>23256.0</c:v>
                </c:pt>
                <c:pt idx="39739">
                  <c:v>21621.0</c:v>
                </c:pt>
                <c:pt idx="39740">
                  <c:v>23001.0</c:v>
                </c:pt>
                <c:pt idx="39741">
                  <c:v>29579.0</c:v>
                </c:pt>
                <c:pt idx="39742">
                  <c:v>28910.0</c:v>
                </c:pt>
                <c:pt idx="39743">
                  <c:v>29085.0</c:v>
                </c:pt>
                <c:pt idx="39744">
                  <c:v>27992.0</c:v>
                </c:pt>
                <c:pt idx="39745">
                  <c:v>27247.0</c:v>
                </c:pt>
                <c:pt idx="39746">
                  <c:v>32643.0</c:v>
                </c:pt>
                <c:pt idx="39747">
                  <c:v>32679.0</c:v>
                </c:pt>
                <c:pt idx="39748">
                  <c:v>32752.0</c:v>
                </c:pt>
                <c:pt idx="39749">
                  <c:v>32935.0</c:v>
                </c:pt>
                <c:pt idx="39750">
                  <c:v>30531.0</c:v>
                </c:pt>
                <c:pt idx="39751">
                  <c:v>31799.0</c:v>
                </c:pt>
                <c:pt idx="39752">
                  <c:v>32463.0</c:v>
                </c:pt>
                <c:pt idx="39753">
                  <c:v>34874.0</c:v>
                </c:pt>
                <c:pt idx="39754">
                  <c:v>29129.0</c:v>
                </c:pt>
                <c:pt idx="39755">
                  <c:v>28807.0</c:v>
                </c:pt>
                <c:pt idx="39756">
                  <c:v>32107.0</c:v>
                </c:pt>
                <c:pt idx="39757">
                  <c:v>31784.0</c:v>
                </c:pt>
                <c:pt idx="39758">
                  <c:v>28064.0</c:v>
                </c:pt>
                <c:pt idx="39759">
                  <c:v>23785.0</c:v>
                </c:pt>
                <c:pt idx="39760">
                  <c:v>23720.0</c:v>
                </c:pt>
                <c:pt idx="39761">
                  <c:v>24621.0</c:v>
                </c:pt>
                <c:pt idx="39762">
                  <c:v>23497.0</c:v>
                </c:pt>
                <c:pt idx="39763">
                  <c:v>21258.0</c:v>
                </c:pt>
                <c:pt idx="39764">
                  <c:v>19547.0</c:v>
                </c:pt>
                <c:pt idx="39765">
                  <c:v>17923.0</c:v>
                </c:pt>
                <c:pt idx="39766">
                  <c:v>15736.0</c:v>
                </c:pt>
                <c:pt idx="39767">
                  <c:v>15945.0</c:v>
                </c:pt>
                <c:pt idx="39768">
                  <c:v>17380.0</c:v>
                </c:pt>
                <c:pt idx="39769">
                  <c:v>14320.0</c:v>
                </c:pt>
                <c:pt idx="39770">
                  <c:v>16128.0</c:v>
                </c:pt>
                <c:pt idx="39771">
                  <c:v>17290.0</c:v>
                </c:pt>
                <c:pt idx="39772">
                  <c:v>15990.0</c:v>
                </c:pt>
                <c:pt idx="39773">
                  <c:v>15795.0</c:v>
                </c:pt>
                <c:pt idx="39774">
                  <c:v>20761.0</c:v>
                </c:pt>
                <c:pt idx="39775">
                  <c:v>20677.0</c:v>
                </c:pt>
                <c:pt idx="39776">
                  <c:v>21420.0</c:v>
                </c:pt>
                <c:pt idx="39777">
                  <c:v>23205.0</c:v>
                </c:pt>
                <c:pt idx="39778">
                  <c:v>25308.0</c:v>
                </c:pt>
                <c:pt idx="39779">
                  <c:v>26936.0</c:v>
                </c:pt>
                <c:pt idx="39780">
                  <c:v>26430.0</c:v>
                </c:pt>
                <c:pt idx="39781">
                  <c:v>26987.0</c:v>
                </c:pt>
                <c:pt idx="39782">
                  <c:v>27688.0</c:v>
                </c:pt>
                <c:pt idx="39783">
                  <c:v>27685.0</c:v>
                </c:pt>
                <c:pt idx="39784">
                  <c:v>27208.0</c:v>
                </c:pt>
                <c:pt idx="39785">
                  <c:v>28364.0</c:v>
                </c:pt>
                <c:pt idx="39786">
                  <c:v>29480.0</c:v>
                </c:pt>
                <c:pt idx="39787">
                  <c:v>24026.0</c:v>
                </c:pt>
                <c:pt idx="39788">
                  <c:v>22535.0</c:v>
                </c:pt>
                <c:pt idx="39789">
                  <c:v>21928.0</c:v>
                </c:pt>
                <c:pt idx="39790">
                  <c:v>19718.0</c:v>
                </c:pt>
                <c:pt idx="39791">
                  <c:v>17927.0</c:v>
                </c:pt>
                <c:pt idx="39792">
                  <c:v>15067.0</c:v>
                </c:pt>
                <c:pt idx="39793">
                  <c:v>14652.0</c:v>
                </c:pt>
                <c:pt idx="39794">
                  <c:v>14130.0</c:v>
                </c:pt>
                <c:pt idx="39795">
                  <c:v>13203.0</c:v>
                </c:pt>
                <c:pt idx="39796">
                  <c:v>12214.0</c:v>
                </c:pt>
                <c:pt idx="39797">
                  <c:v>16510.0</c:v>
                </c:pt>
                <c:pt idx="39798">
                  <c:v>20423.0</c:v>
                </c:pt>
                <c:pt idx="39799">
                  <c:v>18722.0</c:v>
                </c:pt>
                <c:pt idx="39800">
                  <c:v>19052.0</c:v>
                </c:pt>
                <c:pt idx="39801">
                  <c:v>24329.0</c:v>
                </c:pt>
                <c:pt idx="39802">
                  <c:v>26559.0</c:v>
                </c:pt>
                <c:pt idx="39803">
                  <c:v>25987.0</c:v>
                </c:pt>
                <c:pt idx="39804">
                  <c:v>27947.0</c:v>
                </c:pt>
                <c:pt idx="39805">
                  <c:v>27503.0</c:v>
                </c:pt>
                <c:pt idx="39806">
                  <c:v>31386.0</c:v>
                </c:pt>
                <c:pt idx="39807">
                  <c:v>29950.0</c:v>
                </c:pt>
                <c:pt idx="39808">
                  <c:v>39401.0</c:v>
                </c:pt>
                <c:pt idx="39809">
                  <c:v>40880.0</c:v>
                </c:pt>
                <c:pt idx="39810">
                  <c:v>35909.0</c:v>
                </c:pt>
                <c:pt idx="39811">
                  <c:v>33357.0</c:v>
                </c:pt>
                <c:pt idx="39812">
                  <c:v>36582.0</c:v>
                </c:pt>
                <c:pt idx="39813">
                  <c:v>36012.0</c:v>
                </c:pt>
                <c:pt idx="39814">
                  <c:v>30799.0</c:v>
                </c:pt>
                <c:pt idx="39815">
                  <c:v>28999.0</c:v>
                </c:pt>
                <c:pt idx="39816">
                  <c:v>32408.0</c:v>
                </c:pt>
                <c:pt idx="39817">
                  <c:v>31616.0</c:v>
                </c:pt>
                <c:pt idx="39818">
                  <c:v>31135.0</c:v>
                </c:pt>
                <c:pt idx="39819">
                  <c:v>28255.0</c:v>
                </c:pt>
                <c:pt idx="39820">
                  <c:v>28159.0</c:v>
                </c:pt>
                <c:pt idx="39821">
                  <c:v>19519.0</c:v>
                </c:pt>
                <c:pt idx="39822">
                  <c:v>17292.0</c:v>
                </c:pt>
                <c:pt idx="39823">
                  <c:v>17439.0</c:v>
                </c:pt>
                <c:pt idx="39824">
                  <c:v>14970.0</c:v>
                </c:pt>
                <c:pt idx="39825">
                  <c:v>12590.0</c:v>
                </c:pt>
                <c:pt idx="39826">
                  <c:v>15628.0</c:v>
                </c:pt>
                <c:pt idx="39827">
                  <c:v>15891.0</c:v>
                </c:pt>
                <c:pt idx="39828">
                  <c:v>17111.0</c:v>
                </c:pt>
                <c:pt idx="39829">
                  <c:v>14834.0</c:v>
                </c:pt>
                <c:pt idx="39830">
                  <c:v>13742.0</c:v>
                </c:pt>
                <c:pt idx="39831">
                  <c:v>14144.0</c:v>
                </c:pt>
                <c:pt idx="39832">
                  <c:v>12901.0</c:v>
                </c:pt>
                <c:pt idx="39833">
                  <c:v>13790.0</c:v>
                </c:pt>
                <c:pt idx="39834">
                  <c:v>15214.0</c:v>
                </c:pt>
                <c:pt idx="39835">
                  <c:v>16030.0</c:v>
                </c:pt>
                <c:pt idx="39836">
                  <c:v>15822.0</c:v>
                </c:pt>
                <c:pt idx="39837">
                  <c:v>17315.0</c:v>
                </c:pt>
                <c:pt idx="39838">
                  <c:v>17115.0</c:v>
                </c:pt>
                <c:pt idx="39839">
                  <c:v>13868.0</c:v>
                </c:pt>
                <c:pt idx="39840">
                  <c:v>14253.0</c:v>
                </c:pt>
                <c:pt idx="39841">
                  <c:v>15921.0</c:v>
                </c:pt>
                <c:pt idx="39842">
                  <c:v>16062.0</c:v>
                </c:pt>
                <c:pt idx="39843">
                  <c:v>16049.0</c:v>
                </c:pt>
                <c:pt idx="39844">
                  <c:v>21996.0</c:v>
                </c:pt>
                <c:pt idx="39845">
                  <c:v>27949.0</c:v>
                </c:pt>
                <c:pt idx="39846">
                  <c:v>27368.0</c:v>
                </c:pt>
                <c:pt idx="39847">
                  <c:v>24461.0</c:v>
                </c:pt>
                <c:pt idx="39848">
                  <c:v>25956.0</c:v>
                </c:pt>
                <c:pt idx="39849">
                  <c:v>29944.0</c:v>
                </c:pt>
                <c:pt idx="39850">
                  <c:v>30775.0</c:v>
                </c:pt>
                <c:pt idx="39851">
                  <c:v>34216.0</c:v>
                </c:pt>
                <c:pt idx="39852">
                  <c:v>34548.0</c:v>
                </c:pt>
                <c:pt idx="39853">
                  <c:v>36905.0</c:v>
                </c:pt>
                <c:pt idx="39854">
                  <c:v>33937.0</c:v>
                </c:pt>
                <c:pt idx="39855">
                  <c:v>35621.0</c:v>
                </c:pt>
                <c:pt idx="39856">
                  <c:v>38823.0</c:v>
                </c:pt>
                <c:pt idx="39857">
                  <c:v>38834.0</c:v>
                </c:pt>
                <c:pt idx="39858">
                  <c:v>34141.0</c:v>
                </c:pt>
                <c:pt idx="39859">
                  <c:v>34202.0</c:v>
                </c:pt>
                <c:pt idx="39860">
                  <c:v>34124.0</c:v>
                </c:pt>
                <c:pt idx="39861">
                  <c:v>34189.0</c:v>
                </c:pt>
                <c:pt idx="39862">
                  <c:v>35502.0</c:v>
                </c:pt>
                <c:pt idx="39863">
                  <c:v>33682.0</c:v>
                </c:pt>
                <c:pt idx="39864">
                  <c:v>33442.0</c:v>
                </c:pt>
                <c:pt idx="39865">
                  <c:v>33794.0</c:v>
                </c:pt>
                <c:pt idx="39866">
                  <c:v>30329.0</c:v>
                </c:pt>
                <c:pt idx="39867">
                  <c:v>32538.0</c:v>
                </c:pt>
                <c:pt idx="39868">
                  <c:v>29810.0</c:v>
                </c:pt>
                <c:pt idx="39869">
                  <c:v>30338.0</c:v>
                </c:pt>
                <c:pt idx="39870">
                  <c:v>27279.0</c:v>
                </c:pt>
                <c:pt idx="39871">
                  <c:v>27067.0</c:v>
                </c:pt>
                <c:pt idx="39872">
                  <c:v>27367.0</c:v>
                </c:pt>
                <c:pt idx="39873">
                  <c:v>30448.0</c:v>
                </c:pt>
                <c:pt idx="39874">
                  <c:v>32603.0</c:v>
                </c:pt>
                <c:pt idx="39875">
                  <c:v>29322.0</c:v>
                </c:pt>
                <c:pt idx="39876">
                  <c:v>28943.0</c:v>
                </c:pt>
                <c:pt idx="39877">
                  <c:v>25226.0</c:v>
                </c:pt>
                <c:pt idx="39878">
                  <c:v>25111.0</c:v>
                </c:pt>
                <c:pt idx="39879">
                  <c:v>27866.0</c:v>
                </c:pt>
                <c:pt idx="39880">
                  <c:v>26198.0</c:v>
                </c:pt>
                <c:pt idx="39881">
                  <c:v>25682.0</c:v>
                </c:pt>
                <c:pt idx="39882">
                  <c:v>25906.0</c:v>
                </c:pt>
                <c:pt idx="39883">
                  <c:v>28234.0</c:v>
                </c:pt>
                <c:pt idx="39884">
                  <c:v>28611.0</c:v>
                </c:pt>
                <c:pt idx="39885">
                  <c:v>28572.0</c:v>
                </c:pt>
                <c:pt idx="39886">
                  <c:v>25937.0</c:v>
                </c:pt>
                <c:pt idx="39887">
                  <c:v>23615.0</c:v>
                </c:pt>
                <c:pt idx="39888">
                  <c:v>21506.0</c:v>
                </c:pt>
                <c:pt idx="39889">
                  <c:v>23441.0</c:v>
                </c:pt>
                <c:pt idx="39890">
                  <c:v>25006.0</c:v>
                </c:pt>
                <c:pt idx="39891">
                  <c:v>25177.0</c:v>
                </c:pt>
                <c:pt idx="39892">
                  <c:v>22242.0</c:v>
                </c:pt>
                <c:pt idx="39893">
                  <c:v>21935.0</c:v>
                </c:pt>
                <c:pt idx="39894">
                  <c:v>24588.0</c:v>
                </c:pt>
                <c:pt idx="39895">
                  <c:v>20374.0</c:v>
                </c:pt>
                <c:pt idx="39896">
                  <c:v>18609.0</c:v>
                </c:pt>
                <c:pt idx="39897">
                  <c:v>17217.0</c:v>
                </c:pt>
                <c:pt idx="39898">
                  <c:v>17684.0</c:v>
                </c:pt>
                <c:pt idx="39899">
                  <c:v>18251.0</c:v>
                </c:pt>
                <c:pt idx="39900">
                  <c:v>19501.0</c:v>
                </c:pt>
                <c:pt idx="39901">
                  <c:v>20766.0</c:v>
                </c:pt>
                <c:pt idx="39902">
                  <c:v>23622.0</c:v>
                </c:pt>
                <c:pt idx="39903">
                  <c:v>24693.0</c:v>
                </c:pt>
                <c:pt idx="39904">
                  <c:v>26652.0</c:v>
                </c:pt>
                <c:pt idx="39905">
                  <c:v>27012.0</c:v>
                </c:pt>
                <c:pt idx="39906">
                  <c:v>27908.0</c:v>
                </c:pt>
                <c:pt idx="39907">
                  <c:v>25155.0</c:v>
                </c:pt>
                <c:pt idx="39908">
                  <c:v>25032.0</c:v>
                </c:pt>
                <c:pt idx="39909">
                  <c:v>22253.0</c:v>
                </c:pt>
                <c:pt idx="39910">
                  <c:v>25452.0</c:v>
                </c:pt>
                <c:pt idx="39911">
                  <c:v>28431.0</c:v>
                </c:pt>
                <c:pt idx="39912">
                  <c:v>28062.0</c:v>
                </c:pt>
                <c:pt idx="39913">
                  <c:v>28895.0</c:v>
                </c:pt>
                <c:pt idx="39914">
                  <c:v>27668.0</c:v>
                </c:pt>
                <c:pt idx="39915">
                  <c:v>24888.0</c:v>
                </c:pt>
                <c:pt idx="39916">
                  <c:v>21913.0</c:v>
                </c:pt>
                <c:pt idx="39917">
                  <c:v>18807.0</c:v>
                </c:pt>
                <c:pt idx="39918">
                  <c:v>18507.0</c:v>
                </c:pt>
                <c:pt idx="39919">
                  <c:v>16913.0</c:v>
                </c:pt>
                <c:pt idx="39920">
                  <c:v>17044.0</c:v>
                </c:pt>
                <c:pt idx="39921">
                  <c:v>18175.0</c:v>
                </c:pt>
                <c:pt idx="39922">
                  <c:v>19075.0</c:v>
                </c:pt>
                <c:pt idx="39923">
                  <c:v>16510.0</c:v>
                </c:pt>
                <c:pt idx="39924">
                  <c:v>15664.0</c:v>
                </c:pt>
                <c:pt idx="39925">
                  <c:v>15129.0</c:v>
                </c:pt>
                <c:pt idx="39926">
                  <c:v>11381.0</c:v>
                </c:pt>
                <c:pt idx="39927">
                  <c:v>11541.0</c:v>
                </c:pt>
                <c:pt idx="39928">
                  <c:v>10113.0</c:v>
                </c:pt>
                <c:pt idx="39929">
                  <c:v>10896.0</c:v>
                </c:pt>
                <c:pt idx="39930">
                  <c:v>10951.0</c:v>
                </c:pt>
                <c:pt idx="39931">
                  <c:v>11560.0</c:v>
                </c:pt>
                <c:pt idx="39932">
                  <c:v>13004.0</c:v>
                </c:pt>
                <c:pt idx="39933">
                  <c:v>14105.0</c:v>
                </c:pt>
                <c:pt idx="39934">
                  <c:v>13477.0</c:v>
                </c:pt>
                <c:pt idx="39935">
                  <c:v>13956.0</c:v>
                </c:pt>
                <c:pt idx="39936">
                  <c:v>13940.0</c:v>
                </c:pt>
                <c:pt idx="39937">
                  <c:v>10871.0</c:v>
                </c:pt>
                <c:pt idx="39938">
                  <c:v>11914.0</c:v>
                </c:pt>
                <c:pt idx="39939">
                  <c:v>12154.0</c:v>
                </c:pt>
                <c:pt idx="39940">
                  <c:v>15361.0</c:v>
                </c:pt>
                <c:pt idx="39941">
                  <c:v>16202.0</c:v>
                </c:pt>
                <c:pt idx="39942">
                  <c:v>19379.0</c:v>
                </c:pt>
                <c:pt idx="39943">
                  <c:v>20695.0</c:v>
                </c:pt>
                <c:pt idx="39944">
                  <c:v>22518.0</c:v>
                </c:pt>
                <c:pt idx="39945">
                  <c:v>22415.0</c:v>
                </c:pt>
                <c:pt idx="39946">
                  <c:v>21947.0</c:v>
                </c:pt>
                <c:pt idx="39947">
                  <c:v>24448.0</c:v>
                </c:pt>
                <c:pt idx="39948">
                  <c:v>23994.0</c:v>
                </c:pt>
                <c:pt idx="39949">
                  <c:v>25146.0</c:v>
                </c:pt>
                <c:pt idx="39950">
                  <c:v>26767.0</c:v>
                </c:pt>
                <c:pt idx="39951">
                  <c:v>31807.0</c:v>
                </c:pt>
                <c:pt idx="39952">
                  <c:v>31935.0</c:v>
                </c:pt>
                <c:pt idx="39953">
                  <c:v>32643.0</c:v>
                </c:pt>
                <c:pt idx="39954">
                  <c:v>33035.0</c:v>
                </c:pt>
                <c:pt idx="39955">
                  <c:v>29323.0</c:v>
                </c:pt>
                <c:pt idx="39956">
                  <c:v>34423.0</c:v>
                </c:pt>
                <c:pt idx="39957">
                  <c:v>32255.0</c:v>
                </c:pt>
                <c:pt idx="39958">
                  <c:v>31611.0</c:v>
                </c:pt>
                <c:pt idx="39959">
                  <c:v>31491.0</c:v>
                </c:pt>
                <c:pt idx="39960">
                  <c:v>29363.0</c:v>
                </c:pt>
                <c:pt idx="39961">
                  <c:v>27365.0</c:v>
                </c:pt>
                <c:pt idx="39962">
                  <c:v>25737.0</c:v>
                </c:pt>
                <c:pt idx="39963">
                  <c:v>24952.0</c:v>
                </c:pt>
                <c:pt idx="39964">
                  <c:v>21076.0</c:v>
                </c:pt>
                <c:pt idx="39965">
                  <c:v>20068.0</c:v>
                </c:pt>
                <c:pt idx="39966">
                  <c:v>16080.0</c:v>
                </c:pt>
                <c:pt idx="39967">
                  <c:v>16427.0</c:v>
                </c:pt>
                <c:pt idx="39968">
                  <c:v>17598.0</c:v>
                </c:pt>
                <c:pt idx="39969">
                  <c:v>15639.0</c:v>
                </c:pt>
                <c:pt idx="39970">
                  <c:v>17315.0</c:v>
                </c:pt>
                <c:pt idx="39971">
                  <c:v>20860.0</c:v>
                </c:pt>
                <c:pt idx="39972">
                  <c:v>21481.0</c:v>
                </c:pt>
                <c:pt idx="39973">
                  <c:v>20702.0</c:v>
                </c:pt>
                <c:pt idx="39974">
                  <c:v>21307.0</c:v>
                </c:pt>
                <c:pt idx="39975">
                  <c:v>21568.0</c:v>
                </c:pt>
                <c:pt idx="39976">
                  <c:v>21433.0</c:v>
                </c:pt>
                <c:pt idx="39977">
                  <c:v>20426.0</c:v>
                </c:pt>
                <c:pt idx="39978">
                  <c:v>24606.0</c:v>
                </c:pt>
                <c:pt idx="39979">
                  <c:v>25486.0</c:v>
                </c:pt>
                <c:pt idx="39980">
                  <c:v>24614.0</c:v>
                </c:pt>
                <c:pt idx="39981">
                  <c:v>23843.0</c:v>
                </c:pt>
                <c:pt idx="39982">
                  <c:v>20427.0</c:v>
                </c:pt>
                <c:pt idx="39983">
                  <c:v>19368.0</c:v>
                </c:pt>
                <c:pt idx="39984">
                  <c:v>15267.0</c:v>
                </c:pt>
                <c:pt idx="39985">
                  <c:v>14094.0</c:v>
                </c:pt>
                <c:pt idx="39986">
                  <c:v>15265.0</c:v>
                </c:pt>
                <c:pt idx="39987">
                  <c:v>16669.0</c:v>
                </c:pt>
                <c:pt idx="39988">
                  <c:v>16708.0</c:v>
                </c:pt>
                <c:pt idx="39989">
                  <c:v>18579.0</c:v>
                </c:pt>
                <c:pt idx="39990">
                  <c:v>17364.0</c:v>
                </c:pt>
                <c:pt idx="39991">
                  <c:v>14961.0</c:v>
                </c:pt>
                <c:pt idx="39992">
                  <c:v>17946.0</c:v>
                </c:pt>
                <c:pt idx="39993">
                  <c:v>16986.0</c:v>
                </c:pt>
                <c:pt idx="39994">
                  <c:v>17642.0</c:v>
                </c:pt>
                <c:pt idx="39995">
                  <c:v>18472.0</c:v>
                </c:pt>
                <c:pt idx="39996">
                  <c:v>18182.0</c:v>
                </c:pt>
                <c:pt idx="39997">
                  <c:v>19958.0</c:v>
                </c:pt>
                <c:pt idx="39998">
                  <c:v>21086.0</c:v>
                </c:pt>
                <c:pt idx="39999">
                  <c:v>20834.0</c:v>
                </c:pt>
                <c:pt idx="40000">
                  <c:v>19527.0</c:v>
                </c:pt>
                <c:pt idx="40001">
                  <c:v>19836.0</c:v>
                </c:pt>
                <c:pt idx="40002">
                  <c:v>17263.0</c:v>
                </c:pt>
                <c:pt idx="40003">
                  <c:v>19786.0</c:v>
                </c:pt>
                <c:pt idx="40004">
                  <c:v>18837.0</c:v>
                </c:pt>
                <c:pt idx="40005">
                  <c:v>15285.0</c:v>
                </c:pt>
                <c:pt idx="40006">
                  <c:v>14596.0</c:v>
                </c:pt>
                <c:pt idx="40007">
                  <c:v>13295.0</c:v>
                </c:pt>
                <c:pt idx="40008">
                  <c:v>11628.0</c:v>
                </c:pt>
                <c:pt idx="40009">
                  <c:v>11129.0</c:v>
                </c:pt>
                <c:pt idx="40010">
                  <c:v>10190.0</c:v>
                </c:pt>
                <c:pt idx="40011">
                  <c:v>10633.0</c:v>
                </c:pt>
                <c:pt idx="40012">
                  <c:v>10930.0</c:v>
                </c:pt>
                <c:pt idx="40013">
                  <c:v>10306.0</c:v>
                </c:pt>
                <c:pt idx="40014">
                  <c:v>13267.0</c:v>
                </c:pt>
                <c:pt idx="40015">
                  <c:v>13448.0</c:v>
                </c:pt>
                <c:pt idx="40016">
                  <c:v>11692.0</c:v>
                </c:pt>
                <c:pt idx="40017">
                  <c:v>11048.0</c:v>
                </c:pt>
                <c:pt idx="40018">
                  <c:v>14455.0</c:v>
                </c:pt>
                <c:pt idx="40019">
                  <c:v>15276.0</c:v>
                </c:pt>
                <c:pt idx="40020">
                  <c:v>19937.0</c:v>
                </c:pt>
                <c:pt idx="40021">
                  <c:v>24784.0</c:v>
                </c:pt>
                <c:pt idx="40022">
                  <c:v>24524.0</c:v>
                </c:pt>
                <c:pt idx="40023">
                  <c:v>25307.0</c:v>
                </c:pt>
                <c:pt idx="40024">
                  <c:v>24192.0</c:v>
                </c:pt>
                <c:pt idx="40025">
                  <c:v>24831.0</c:v>
                </c:pt>
                <c:pt idx="40026">
                  <c:v>25015.0</c:v>
                </c:pt>
                <c:pt idx="40027">
                  <c:v>23342.0</c:v>
                </c:pt>
                <c:pt idx="40028">
                  <c:v>23151.0</c:v>
                </c:pt>
                <c:pt idx="40029">
                  <c:v>24030.0</c:v>
                </c:pt>
                <c:pt idx="40030">
                  <c:v>24562.0</c:v>
                </c:pt>
                <c:pt idx="40031">
                  <c:v>21611.0</c:v>
                </c:pt>
                <c:pt idx="40032">
                  <c:v>22276.0</c:v>
                </c:pt>
                <c:pt idx="40033">
                  <c:v>18876.0</c:v>
                </c:pt>
                <c:pt idx="40034">
                  <c:v>14217.0</c:v>
                </c:pt>
                <c:pt idx="40035">
                  <c:v>16445.0</c:v>
                </c:pt>
                <c:pt idx="40036">
                  <c:v>14509.0</c:v>
                </c:pt>
                <c:pt idx="40037">
                  <c:v>14428.0</c:v>
                </c:pt>
                <c:pt idx="40038">
                  <c:v>19949.0</c:v>
                </c:pt>
                <c:pt idx="40039">
                  <c:v>20492.0</c:v>
                </c:pt>
                <c:pt idx="40040">
                  <c:v>18720.0</c:v>
                </c:pt>
                <c:pt idx="40041">
                  <c:v>20094.0</c:v>
                </c:pt>
                <c:pt idx="40042">
                  <c:v>18975.0</c:v>
                </c:pt>
                <c:pt idx="40043">
                  <c:v>21191.0</c:v>
                </c:pt>
                <c:pt idx="40044">
                  <c:v>21053.0</c:v>
                </c:pt>
                <c:pt idx="40045">
                  <c:v>19731.0</c:v>
                </c:pt>
                <c:pt idx="40046">
                  <c:v>19342.0</c:v>
                </c:pt>
                <c:pt idx="40047">
                  <c:v>19415.0</c:v>
                </c:pt>
                <c:pt idx="40048">
                  <c:v>19290.0</c:v>
                </c:pt>
                <c:pt idx="40049">
                  <c:v>20494.0</c:v>
                </c:pt>
                <c:pt idx="40050">
                  <c:v>23050.0</c:v>
                </c:pt>
                <c:pt idx="40051">
                  <c:v>18885.0</c:v>
                </c:pt>
                <c:pt idx="40052">
                  <c:v>18453.0</c:v>
                </c:pt>
                <c:pt idx="40053">
                  <c:v>19053.0</c:v>
                </c:pt>
                <c:pt idx="40054">
                  <c:v>19823.0</c:v>
                </c:pt>
                <c:pt idx="40055">
                  <c:v>19347.0</c:v>
                </c:pt>
                <c:pt idx="40056">
                  <c:v>16322.0</c:v>
                </c:pt>
                <c:pt idx="40057">
                  <c:v>19075.0</c:v>
                </c:pt>
                <c:pt idx="40058">
                  <c:v>18928.0</c:v>
                </c:pt>
                <c:pt idx="40059">
                  <c:v>19547.0</c:v>
                </c:pt>
                <c:pt idx="40060">
                  <c:v>19387.0</c:v>
                </c:pt>
                <c:pt idx="40061">
                  <c:v>18199.0</c:v>
                </c:pt>
                <c:pt idx="40062">
                  <c:v>17815.0</c:v>
                </c:pt>
                <c:pt idx="40063">
                  <c:v>15324.0</c:v>
                </c:pt>
                <c:pt idx="40064">
                  <c:v>12529.0</c:v>
                </c:pt>
                <c:pt idx="40065">
                  <c:v>12765.0</c:v>
                </c:pt>
                <c:pt idx="40066">
                  <c:v>13668.0</c:v>
                </c:pt>
                <c:pt idx="40067">
                  <c:v>12580.0</c:v>
                </c:pt>
                <c:pt idx="40068">
                  <c:v>13216.0</c:v>
                </c:pt>
                <c:pt idx="40069">
                  <c:v>13328.0</c:v>
                </c:pt>
                <c:pt idx="40070">
                  <c:v>14063.0</c:v>
                </c:pt>
                <c:pt idx="40071">
                  <c:v>16436.0</c:v>
                </c:pt>
                <c:pt idx="40072">
                  <c:v>16288.0</c:v>
                </c:pt>
                <c:pt idx="40073">
                  <c:v>19294.0</c:v>
                </c:pt>
                <c:pt idx="40074">
                  <c:v>19630.0</c:v>
                </c:pt>
                <c:pt idx="40075">
                  <c:v>25339.0</c:v>
                </c:pt>
                <c:pt idx="40076">
                  <c:v>28616.0</c:v>
                </c:pt>
                <c:pt idx="40077">
                  <c:v>28552.0</c:v>
                </c:pt>
                <c:pt idx="40078">
                  <c:v>30535.0</c:v>
                </c:pt>
                <c:pt idx="40079">
                  <c:v>28807.0</c:v>
                </c:pt>
                <c:pt idx="40080">
                  <c:v>28602.0</c:v>
                </c:pt>
                <c:pt idx="40081">
                  <c:v>28091.0</c:v>
                </c:pt>
                <c:pt idx="40082">
                  <c:v>32152.0</c:v>
                </c:pt>
                <c:pt idx="40083">
                  <c:v>30040.0</c:v>
                </c:pt>
                <c:pt idx="40084">
                  <c:v>27771.0</c:v>
                </c:pt>
                <c:pt idx="40085">
                  <c:v>28656.0</c:v>
                </c:pt>
                <c:pt idx="40086">
                  <c:v>26057.0</c:v>
                </c:pt>
                <c:pt idx="40087">
                  <c:v>25375.0</c:v>
                </c:pt>
                <c:pt idx="40088">
                  <c:v>20890.0</c:v>
                </c:pt>
                <c:pt idx="40089">
                  <c:v>18825.0</c:v>
                </c:pt>
                <c:pt idx="40090">
                  <c:v>20163.0</c:v>
                </c:pt>
                <c:pt idx="40091">
                  <c:v>19624.0</c:v>
                </c:pt>
                <c:pt idx="40092">
                  <c:v>20185.0</c:v>
                </c:pt>
                <c:pt idx="40093">
                  <c:v>19669.0</c:v>
                </c:pt>
                <c:pt idx="40094">
                  <c:v>20776.0</c:v>
                </c:pt>
                <c:pt idx="40095">
                  <c:v>19564.0</c:v>
                </c:pt>
                <c:pt idx="40096">
                  <c:v>19297.0</c:v>
                </c:pt>
                <c:pt idx="40097">
                  <c:v>23990.0</c:v>
                </c:pt>
                <c:pt idx="40098">
                  <c:v>21882.0</c:v>
                </c:pt>
                <c:pt idx="40099">
                  <c:v>21146.0</c:v>
                </c:pt>
                <c:pt idx="40100">
                  <c:v>21089.0</c:v>
                </c:pt>
                <c:pt idx="40101">
                  <c:v>19302.0</c:v>
                </c:pt>
                <c:pt idx="40102">
                  <c:v>18543.0</c:v>
                </c:pt>
                <c:pt idx="40103">
                  <c:v>17280.0</c:v>
                </c:pt>
                <c:pt idx="40104">
                  <c:v>16040.0</c:v>
                </c:pt>
                <c:pt idx="40105">
                  <c:v>17211.0</c:v>
                </c:pt>
                <c:pt idx="40106">
                  <c:v>18292.0</c:v>
                </c:pt>
                <c:pt idx="40107">
                  <c:v>23895.0</c:v>
                </c:pt>
                <c:pt idx="40108">
                  <c:v>20854.0</c:v>
                </c:pt>
                <c:pt idx="40109">
                  <c:v>21817.0</c:v>
                </c:pt>
                <c:pt idx="40110">
                  <c:v>19656.0</c:v>
                </c:pt>
                <c:pt idx="40111">
                  <c:v>22628.0</c:v>
                </c:pt>
                <c:pt idx="40112">
                  <c:v>24533.0</c:v>
                </c:pt>
                <c:pt idx="40113">
                  <c:v>30968.0</c:v>
                </c:pt>
                <c:pt idx="40114">
                  <c:v>32122.0</c:v>
                </c:pt>
                <c:pt idx="40115">
                  <c:v>33301.0</c:v>
                </c:pt>
                <c:pt idx="40116">
                  <c:v>33226.0</c:v>
                </c:pt>
                <c:pt idx="40117">
                  <c:v>35026.0</c:v>
                </c:pt>
                <c:pt idx="40118">
                  <c:v>36796.0</c:v>
                </c:pt>
                <c:pt idx="40119">
                  <c:v>36100.0</c:v>
                </c:pt>
                <c:pt idx="40120">
                  <c:v>29476.0</c:v>
                </c:pt>
                <c:pt idx="40121">
                  <c:v>34744.0</c:v>
                </c:pt>
                <c:pt idx="40122">
                  <c:v>42176.0</c:v>
                </c:pt>
                <c:pt idx="40123">
                  <c:v>42977.0</c:v>
                </c:pt>
                <c:pt idx="40124">
                  <c:v>44321.0</c:v>
                </c:pt>
                <c:pt idx="40125">
                  <c:v>46615.0</c:v>
                </c:pt>
                <c:pt idx="40126">
                  <c:v>45043.0</c:v>
                </c:pt>
                <c:pt idx="40127">
                  <c:v>43955.0</c:v>
                </c:pt>
                <c:pt idx="40128">
                  <c:v>42255.0</c:v>
                </c:pt>
                <c:pt idx="40129">
                  <c:v>41890.0</c:v>
                </c:pt>
                <c:pt idx="40130">
                  <c:v>41174.0</c:v>
                </c:pt>
                <c:pt idx="40131">
                  <c:v>40376.0</c:v>
                </c:pt>
                <c:pt idx="40132">
                  <c:v>40651.0</c:v>
                </c:pt>
                <c:pt idx="40133">
                  <c:v>40749.0</c:v>
                </c:pt>
                <c:pt idx="40134">
                  <c:v>35886.0</c:v>
                </c:pt>
                <c:pt idx="40135">
                  <c:v>26382.0</c:v>
                </c:pt>
                <c:pt idx="40136">
                  <c:v>23097.0</c:v>
                </c:pt>
                <c:pt idx="40137">
                  <c:v>19933.0</c:v>
                </c:pt>
                <c:pt idx="40138">
                  <c:v>21978.0</c:v>
                </c:pt>
                <c:pt idx="40139">
                  <c:v>17491.0</c:v>
                </c:pt>
                <c:pt idx="40140">
                  <c:v>21667.0</c:v>
                </c:pt>
                <c:pt idx="40141">
                  <c:v>24771.0</c:v>
                </c:pt>
                <c:pt idx="40142">
                  <c:v>25038.0</c:v>
                </c:pt>
                <c:pt idx="40143">
                  <c:v>24726.0</c:v>
                </c:pt>
                <c:pt idx="40144">
                  <c:v>24795.0</c:v>
                </c:pt>
                <c:pt idx="40145">
                  <c:v>24723.0</c:v>
                </c:pt>
                <c:pt idx="40146">
                  <c:v>29030.0</c:v>
                </c:pt>
                <c:pt idx="40147">
                  <c:v>28938.0</c:v>
                </c:pt>
                <c:pt idx="40148">
                  <c:v>29612.0</c:v>
                </c:pt>
                <c:pt idx="40149">
                  <c:v>29529.0</c:v>
                </c:pt>
                <c:pt idx="40150">
                  <c:v>28544.0</c:v>
                </c:pt>
                <c:pt idx="40151">
                  <c:v>22572.0</c:v>
                </c:pt>
                <c:pt idx="40152">
                  <c:v>21815.0</c:v>
                </c:pt>
                <c:pt idx="40153">
                  <c:v>17764.0</c:v>
                </c:pt>
                <c:pt idx="40154">
                  <c:v>16816.0</c:v>
                </c:pt>
                <c:pt idx="40155">
                  <c:v>20250.0</c:v>
                </c:pt>
                <c:pt idx="40156">
                  <c:v>19890.0</c:v>
                </c:pt>
                <c:pt idx="40157">
                  <c:v>19491.0</c:v>
                </c:pt>
                <c:pt idx="40158">
                  <c:v>19867.0</c:v>
                </c:pt>
                <c:pt idx="40159">
                  <c:v>19102.0</c:v>
                </c:pt>
                <c:pt idx="40160">
                  <c:v>19619.0</c:v>
                </c:pt>
                <c:pt idx="40161">
                  <c:v>18270.0</c:v>
                </c:pt>
                <c:pt idx="40162">
                  <c:v>20072.0</c:v>
                </c:pt>
                <c:pt idx="40163">
                  <c:v>20213.0</c:v>
                </c:pt>
                <c:pt idx="40164">
                  <c:v>20556.0</c:v>
                </c:pt>
                <c:pt idx="40165">
                  <c:v>23634.0</c:v>
                </c:pt>
                <c:pt idx="40166">
                  <c:v>24202.0</c:v>
                </c:pt>
                <c:pt idx="40167">
                  <c:v>21629.0</c:v>
                </c:pt>
                <c:pt idx="40168">
                  <c:v>20357.0</c:v>
                </c:pt>
                <c:pt idx="40169">
                  <c:v>19645.0</c:v>
                </c:pt>
                <c:pt idx="40170">
                  <c:v>17581.0</c:v>
                </c:pt>
                <c:pt idx="40171">
                  <c:v>17857.0</c:v>
                </c:pt>
                <c:pt idx="40172">
                  <c:v>15442.0</c:v>
                </c:pt>
                <c:pt idx="40173">
                  <c:v>15457.0</c:v>
                </c:pt>
                <c:pt idx="40174">
                  <c:v>18654.0</c:v>
                </c:pt>
                <c:pt idx="40175">
                  <c:v>18115.0</c:v>
                </c:pt>
                <c:pt idx="40176">
                  <c:v>18154.0</c:v>
                </c:pt>
                <c:pt idx="40177">
                  <c:v>18843.0</c:v>
                </c:pt>
                <c:pt idx="40178">
                  <c:v>17086.0</c:v>
                </c:pt>
                <c:pt idx="40179">
                  <c:v>16261.0</c:v>
                </c:pt>
                <c:pt idx="40180">
                  <c:v>21858.0</c:v>
                </c:pt>
                <c:pt idx="40181">
                  <c:v>21413.0</c:v>
                </c:pt>
                <c:pt idx="40182">
                  <c:v>21650.0</c:v>
                </c:pt>
                <c:pt idx="40183">
                  <c:v>29165.0</c:v>
                </c:pt>
                <c:pt idx="40184">
                  <c:v>27901.0</c:v>
                </c:pt>
                <c:pt idx="40185">
                  <c:v>27284.0</c:v>
                </c:pt>
                <c:pt idx="40186">
                  <c:v>26788.0</c:v>
                </c:pt>
                <c:pt idx="40187">
                  <c:v>24391.0</c:v>
                </c:pt>
                <c:pt idx="40188">
                  <c:v>23584.0</c:v>
                </c:pt>
                <c:pt idx="40189">
                  <c:v>23293.0</c:v>
                </c:pt>
                <c:pt idx="40190">
                  <c:v>22105.0</c:v>
                </c:pt>
                <c:pt idx="40191">
                  <c:v>21069.0</c:v>
                </c:pt>
                <c:pt idx="40192">
                  <c:v>21239.0</c:v>
                </c:pt>
                <c:pt idx="40193">
                  <c:v>16071.0</c:v>
                </c:pt>
                <c:pt idx="40194">
                  <c:v>14323.0</c:v>
                </c:pt>
                <c:pt idx="40195">
                  <c:v>17251.0</c:v>
                </c:pt>
                <c:pt idx="40196">
                  <c:v>9328.0</c:v>
                </c:pt>
                <c:pt idx="40197">
                  <c:v>15752.0</c:v>
                </c:pt>
                <c:pt idx="40198">
                  <c:v>15556.0</c:v>
                </c:pt>
                <c:pt idx="40199">
                  <c:v>15333.0</c:v>
                </c:pt>
                <c:pt idx="40200">
                  <c:v>14505.0</c:v>
                </c:pt>
                <c:pt idx="40201">
                  <c:v>14076.0</c:v>
                </c:pt>
                <c:pt idx="40202">
                  <c:v>15292.0</c:v>
                </c:pt>
                <c:pt idx="40203">
                  <c:v>16164.0</c:v>
                </c:pt>
                <c:pt idx="40204">
                  <c:v>16764.0</c:v>
                </c:pt>
                <c:pt idx="40205">
                  <c:v>21002.0</c:v>
                </c:pt>
                <c:pt idx="40206">
                  <c:v>24662.0</c:v>
                </c:pt>
                <c:pt idx="40207">
                  <c:v>24493.0</c:v>
                </c:pt>
                <c:pt idx="40208">
                  <c:v>21184.0</c:v>
                </c:pt>
                <c:pt idx="40209">
                  <c:v>22407.0</c:v>
                </c:pt>
                <c:pt idx="40210">
                  <c:v>16967.0</c:v>
                </c:pt>
                <c:pt idx="40211">
                  <c:v>16920.0</c:v>
                </c:pt>
                <c:pt idx="40212">
                  <c:v>23727.0</c:v>
                </c:pt>
                <c:pt idx="40213">
                  <c:v>23887.0</c:v>
                </c:pt>
                <c:pt idx="40214">
                  <c:v>25620.0</c:v>
                </c:pt>
                <c:pt idx="40215">
                  <c:v>27209.0</c:v>
                </c:pt>
                <c:pt idx="40216">
                  <c:v>30750.0</c:v>
                </c:pt>
                <c:pt idx="40217">
                  <c:v>31753.0</c:v>
                </c:pt>
                <c:pt idx="40218">
                  <c:v>28358.0</c:v>
                </c:pt>
                <c:pt idx="40219">
                  <c:v>24751.0</c:v>
                </c:pt>
                <c:pt idx="40220">
                  <c:v>25064.0</c:v>
                </c:pt>
                <c:pt idx="40221">
                  <c:v>24869.0</c:v>
                </c:pt>
                <c:pt idx="40222">
                  <c:v>29550.0</c:v>
                </c:pt>
                <c:pt idx="40223">
                  <c:v>33669.0</c:v>
                </c:pt>
                <c:pt idx="40224">
                  <c:v>33677.0</c:v>
                </c:pt>
                <c:pt idx="40225">
                  <c:v>28420.0</c:v>
                </c:pt>
                <c:pt idx="40226">
                  <c:v>32292.0</c:v>
                </c:pt>
                <c:pt idx="40227">
                  <c:v>30780.0</c:v>
                </c:pt>
                <c:pt idx="40228">
                  <c:v>29623.0</c:v>
                </c:pt>
                <c:pt idx="40229">
                  <c:v>25894.0</c:v>
                </c:pt>
                <c:pt idx="40230">
                  <c:v>24090.0</c:v>
                </c:pt>
                <c:pt idx="40231">
                  <c:v>23530.0</c:v>
                </c:pt>
                <c:pt idx="40232">
                  <c:v>28400.0</c:v>
                </c:pt>
                <c:pt idx="40233">
                  <c:v>37632.0</c:v>
                </c:pt>
                <c:pt idx="40234">
                  <c:v>41731.0</c:v>
                </c:pt>
                <c:pt idx="40235">
                  <c:v>36563.0</c:v>
                </c:pt>
                <c:pt idx="40236">
                  <c:v>31443.0</c:v>
                </c:pt>
                <c:pt idx="40237">
                  <c:v>32479.0</c:v>
                </c:pt>
                <c:pt idx="40238">
                  <c:v>32993.0</c:v>
                </c:pt>
                <c:pt idx="40239">
                  <c:v>32576.0</c:v>
                </c:pt>
                <c:pt idx="40240">
                  <c:v>32696.0</c:v>
                </c:pt>
                <c:pt idx="40241">
                  <c:v>33244.0</c:v>
                </c:pt>
                <c:pt idx="40242">
                  <c:v>32524.0</c:v>
                </c:pt>
                <c:pt idx="40243">
                  <c:v>33761.0</c:v>
                </c:pt>
                <c:pt idx="40244">
                  <c:v>33374.0</c:v>
                </c:pt>
                <c:pt idx="40245">
                  <c:v>28487.0</c:v>
                </c:pt>
                <c:pt idx="40246">
                  <c:v>20371.0</c:v>
                </c:pt>
                <c:pt idx="40247">
                  <c:v>16720.0</c:v>
                </c:pt>
                <c:pt idx="40248">
                  <c:v>16403.0</c:v>
                </c:pt>
                <c:pt idx="40249">
                  <c:v>16972.0</c:v>
                </c:pt>
                <c:pt idx="40250">
                  <c:v>16741.0</c:v>
                </c:pt>
                <c:pt idx="40251">
                  <c:v>15396.0</c:v>
                </c:pt>
                <c:pt idx="40252">
                  <c:v>12997.0</c:v>
                </c:pt>
                <c:pt idx="40253">
                  <c:v>14680.0</c:v>
                </c:pt>
                <c:pt idx="40254">
                  <c:v>17135.0</c:v>
                </c:pt>
                <c:pt idx="40255">
                  <c:v>18450.0</c:v>
                </c:pt>
                <c:pt idx="40256">
                  <c:v>20186.0</c:v>
                </c:pt>
                <c:pt idx="40257">
                  <c:v>22064.0</c:v>
                </c:pt>
                <c:pt idx="40258">
                  <c:v>21696.0</c:v>
                </c:pt>
                <c:pt idx="40259">
                  <c:v>20389.0</c:v>
                </c:pt>
                <c:pt idx="40260">
                  <c:v>20308.0</c:v>
                </c:pt>
                <c:pt idx="40261">
                  <c:v>21676.0</c:v>
                </c:pt>
                <c:pt idx="40262">
                  <c:v>21016.0</c:v>
                </c:pt>
                <c:pt idx="40263">
                  <c:v>26007.0</c:v>
                </c:pt>
                <c:pt idx="40264">
                  <c:v>32792.0</c:v>
                </c:pt>
                <c:pt idx="40265">
                  <c:v>33272.0</c:v>
                </c:pt>
                <c:pt idx="40266">
                  <c:v>33119.0</c:v>
                </c:pt>
                <c:pt idx="40267">
                  <c:v>34400.0</c:v>
                </c:pt>
                <c:pt idx="40268">
                  <c:v>35293.0</c:v>
                </c:pt>
                <c:pt idx="40269">
                  <c:v>32225.0</c:v>
                </c:pt>
                <c:pt idx="40270">
                  <c:v>30614.0</c:v>
                </c:pt>
                <c:pt idx="40271">
                  <c:v>34999.0</c:v>
                </c:pt>
                <c:pt idx="40272">
                  <c:v>36637.0</c:v>
                </c:pt>
                <c:pt idx="40273">
                  <c:v>43069.0</c:v>
                </c:pt>
                <c:pt idx="40274">
                  <c:v>41360.0</c:v>
                </c:pt>
                <c:pt idx="40275">
                  <c:v>41660.0</c:v>
                </c:pt>
                <c:pt idx="40276">
                  <c:v>36701.0</c:v>
                </c:pt>
                <c:pt idx="40277">
                  <c:v>31980.0</c:v>
                </c:pt>
                <c:pt idx="40278">
                  <c:v>30413.0</c:v>
                </c:pt>
                <c:pt idx="40279">
                  <c:v>30697.0</c:v>
                </c:pt>
                <c:pt idx="40280">
                  <c:v>24946.0</c:v>
                </c:pt>
                <c:pt idx="40281">
                  <c:v>26753.0</c:v>
                </c:pt>
                <c:pt idx="40282">
                  <c:v>29609.0</c:v>
                </c:pt>
                <c:pt idx="40283">
                  <c:v>29030.0</c:v>
                </c:pt>
                <c:pt idx="40284">
                  <c:v>25109.0</c:v>
                </c:pt>
                <c:pt idx="40285">
                  <c:v>26013.0</c:v>
                </c:pt>
                <c:pt idx="40286">
                  <c:v>22388.0</c:v>
                </c:pt>
                <c:pt idx="40287">
                  <c:v>23005.0</c:v>
                </c:pt>
                <c:pt idx="40288">
                  <c:v>28553.0</c:v>
                </c:pt>
                <c:pt idx="40289">
                  <c:v>29169.0</c:v>
                </c:pt>
                <c:pt idx="40290">
                  <c:v>26388.0</c:v>
                </c:pt>
                <c:pt idx="40291">
                  <c:v>27559.0</c:v>
                </c:pt>
                <c:pt idx="40292">
                  <c:v>26480.0</c:v>
                </c:pt>
                <c:pt idx="40293">
                  <c:v>27263.0</c:v>
                </c:pt>
                <c:pt idx="40294">
                  <c:v>24344.0</c:v>
                </c:pt>
                <c:pt idx="40295">
                  <c:v>24208.0</c:v>
                </c:pt>
                <c:pt idx="40296">
                  <c:v>24975.0</c:v>
                </c:pt>
                <c:pt idx="40297">
                  <c:v>26336.0</c:v>
                </c:pt>
                <c:pt idx="40298">
                  <c:v>23464.0</c:v>
                </c:pt>
                <c:pt idx="40299">
                  <c:v>23785.0</c:v>
                </c:pt>
                <c:pt idx="40300">
                  <c:v>26845.0</c:v>
                </c:pt>
                <c:pt idx="40301">
                  <c:v>21321.0</c:v>
                </c:pt>
                <c:pt idx="40302">
                  <c:v>20967.0</c:v>
                </c:pt>
                <c:pt idx="40303">
                  <c:v>21144.0</c:v>
                </c:pt>
                <c:pt idx="40304">
                  <c:v>20232.0</c:v>
                </c:pt>
                <c:pt idx="40305">
                  <c:v>19500.0</c:v>
                </c:pt>
                <c:pt idx="40306">
                  <c:v>18821.0</c:v>
                </c:pt>
                <c:pt idx="40307">
                  <c:v>19445.0</c:v>
                </c:pt>
                <c:pt idx="40308">
                  <c:v>16718.0</c:v>
                </c:pt>
                <c:pt idx="40309">
                  <c:v>16271.0</c:v>
                </c:pt>
                <c:pt idx="40310">
                  <c:v>20214.0</c:v>
                </c:pt>
                <c:pt idx="40311">
                  <c:v>20411.0</c:v>
                </c:pt>
                <c:pt idx="40312">
                  <c:v>18660.0</c:v>
                </c:pt>
                <c:pt idx="40313">
                  <c:v>15144.0</c:v>
                </c:pt>
                <c:pt idx="40314">
                  <c:v>19356.0</c:v>
                </c:pt>
                <c:pt idx="40315">
                  <c:v>19749.0</c:v>
                </c:pt>
                <c:pt idx="40316">
                  <c:v>19572.0</c:v>
                </c:pt>
                <c:pt idx="40317">
                  <c:v>22196.0</c:v>
                </c:pt>
                <c:pt idx="40318">
                  <c:v>22169.0</c:v>
                </c:pt>
                <c:pt idx="40319">
                  <c:v>26192.0</c:v>
                </c:pt>
                <c:pt idx="40320">
                  <c:v>24436.0</c:v>
                </c:pt>
                <c:pt idx="40321">
                  <c:v>29372.0</c:v>
                </c:pt>
                <c:pt idx="40322">
                  <c:v>29051.0</c:v>
                </c:pt>
                <c:pt idx="40323">
                  <c:v>23092.0</c:v>
                </c:pt>
                <c:pt idx="40324">
                  <c:v>28096.0</c:v>
                </c:pt>
                <c:pt idx="40325">
                  <c:v>26191.0</c:v>
                </c:pt>
                <c:pt idx="40326">
                  <c:v>30487.0</c:v>
                </c:pt>
                <c:pt idx="40327">
                  <c:v>30190.0</c:v>
                </c:pt>
                <c:pt idx="40328">
                  <c:v>28183.0</c:v>
                </c:pt>
                <c:pt idx="40329">
                  <c:v>29380.0</c:v>
                </c:pt>
                <c:pt idx="40330">
                  <c:v>27196.0</c:v>
                </c:pt>
                <c:pt idx="40331">
                  <c:v>27068.0</c:v>
                </c:pt>
                <c:pt idx="40332">
                  <c:v>25392.0</c:v>
                </c:pt>
                <c:pt idx="40333">
                  <c:v>25660.0</c:v>
                </c:pt>
                <c:pt idx="40334">
                  <c:v>22614.0</c:v>
                </c:pt>
                <c:pt idx="40335">
                  <c:v>24637.0</c:v>
                </c:pt>
                <c:pt idx="40336">
                  <c:v>25084.0</c:v>
                </c:pt>
                <c:pt idx="40337">
                  <c:v>21135.0</c:v>
                </c:pt>
                <c:pt idx="40338">
                  <c:v>22283.0</c:v>
                </c:pt>
                <c:pt idx="40339">
                  <c:v>18932.0</c:v>
                </c:pt>
                <c:pt idx="40340">
                  <c:v>14882.0</c:v>
                </c:pt>
                <c:pt idx="40341">
                  <c:v>15433.0</c:v>
                </c:pt>
                <c:pt idx="40342">
                  <c:v>14386.0</c:v>
                </c:pt>
                <c:pt idx="40343">
                  <c:v>19713.0</c:v>
                </c:pt>
                <c:pt idx="40344">
                  <c:v>21436.0</c:v>
                </c:pt>
                <c:pt idx="40345">
                  <c:v>19024.0</c:v>
                </c:pt>
                <c:pt idx="40346">
                  <c:v>19684.0</c:v>
                </c:pt>
                <c:pt idx="40347">
                  <c:v>19213.0</c:v>
                </c:pt>
                <c:pt idx="40348">
                  <c:v>20306.0</c:v>
                </c:pt>
                <c:pt idx="40349">
                  <c:v>22337.0</c:v>
                </c:pt>
                <c:pt idx="40350">
                  <c:v>22455.0</c:v>
                </c:pt>
                <c:pt idx="40351">
                  <c:v>21871.0</c:v>
                </c:pt>
                <c:pt idx="40352">
                  <c:v>29935.0</c:v>
                </c:pt>
                <c:pt idx="40353">
                  <c:v>29878.0</c:v>
                </c:pt>
                <c:pt idx="40354">
                  <c:v>30679.0</c:v>
                </c:pt>
                <c:pt idx="40355">
                  <c:v>31226.0</c:v>
                </c:pt>
                <c:pt idx="40356">
                  <c:v>26595.0</c:v>
                </c:pt>
                <c:pt idx="40357">
                  <c:v>26311.0</c:v>
                </c:pt>
                <c:pt idx="40358">
                  <c:v>31595.0</c:v>
                </c:pt>
                <c:pt idx="40359">
                  <c:v>30643.0</c:v>
                </c:pt>
                <c:pt idx="40360">
                  <c:v>31478.0</c:v>
                </c:pt>
                <c:pt idx="40361">
                  <c:v>35206.0</c:v>
                </c:pt>
                <c:pt idx="40362">
                  <c:v>34319.0</c:v>
                </c:pt>
                <c:pt idx="40363">
                  <c:v>32903.0</c:v>
                </c:pt>
                <c:pt idx="40364">
                  <c:v>32470.0</c:v>
                </c:pt>
                <c:pt idx="40365">
                  <c:v>23398.0</c:v>
                </c:pt>
                <c:pt idx="40366">
                  <c:v>23503.0</c:v>
                </c:pt>
                <c:pt idx="40367">
                  <c:v>22487.0</c:v>
                </c:pt>
                <c:pt idx="40368">
                  <c:v>22163.0</c:v>
                </c:pt>
                <c:pt idx="40369">
                  <c:v>26039.0</c:v>
                </c:pt>
                <c:pt idx="40370">
                  <c:v>25082.0</c:v>
                </c:pt>
                <c:pt idx="40371">
                  <c:v>24218.0</c:v>
                </c:pt>
                <c:pt idx="40372">
                  <c:v>25833.0</c:v>
                </c:pt>
                <c:pt idx="40373">
                  <c:v>25469.0</c:v>
                </c:pt>
                <c:pt idx="40374">
                  <c:v>18874.0</c:v>
                </c:pt>
                <c:pt idx="40375">
                  <c:v>24114.0</c:v>
                </c:pt>
                <c:pt idx="40376">
                  <c:v>28585.0</c:v>
                </c:pt>
                <c:pt idx="40377">
                  <c:v>31318.0</c:v>
                </c:pt>
                <c:pt idx="40378">
                  <c:v>31337.0</c:v>
                </c:pt>
                <c:pt idx="40379">
                  <c:v>33932.0</c:v>
                </c:pt>
                <c:pt idx="40380">
                  <c:v>33428.0</c:v>
                </c:pt>
                <c:pt idx="40381">
                  <c:v>34388.0</c:v>
                </c:pt>
                <c:pt idx="40382">
                  <c:v>30971.0</c:v>
                </c:pt>
                <c:pt idx="40383">
                  <c:v>32464.0</c:v>
                </c:pt>
                <c:pt idx="40384">
                  <c:v>28324.0</c:v>
                </c:pt>
                <c:pt idx="40385">
                  <c:v>27124.0</c:v>
                </c:pt>
                <c:pt idx="40386">
                  <c:v>25754.0</c:v>
                </c:pt>
                <c:pt idx="40387">
                  <c:v>25857.0</c:v>
                </c:pt>
                <c:pt idx="40388">
                  <c:v>20173.0</c:v>
                </c:pt>
                <c:pt idx="40389">
                  <c:v>16728.0</c:v>
                </c:pt>
                <c:pt idx="40390">
                  <c:v>16824.0</c:v>
                </c:pt>
                <c:pt idx="40391">
                  <c:v>20027.0</c:v>
                </c:pt>
                <c:pt idx="40392">
                  <c:v>19392.0</c:v>
                </c:pt>
                <c:pt idx="40393">
                  <c:v>26920.0</c:v>
                </c:pt>
                <c:pt idx="40394">
                  <c:v>27303.0</c:v>
                </c:pt>
                <c:pt idx="40395">
                  <c:v>27768.0</c:v>
                </c:pt>
                <c:pt idx="40396">
                  <c:v>29500.0</c:v>
                </c:pt>
                <c:pt idx="40397">
                  <c:v>29496.0</c:v>
                </c:pt>
                <c:pt idx="40398">
                  <c:v>31993.0</c:v>
                </c:pt>
                <c:pt idx="40399">
                  <c:v>32572.0</c:v>
                </c:pt>
                <c:pt idx="40400">
                  <c:v>32221.0</c:v>
                </c:pt>
                <c:pt idx="40401">
                  <c:v>33234.0</c:v>
                </c:pt>
                <c:pt idx="40402">
                  <c:v>38776.0</c:v>
                </c:pt>
                <c:pt idx="40403">
                  <c:v>41497.0</c:v>
                </c:pt>
                <c:pt idx="40404">
                  <c:v>39530.0</c:v>
                </c:pt>
                <c:pt idx="40405">
                  <c:v>37250.0</c:v>
                </c:pt>
                <c:pt idx="40406">
                  <c:v>32817.0</c:v>
                </c:pt>
                <c:pt idx="40407">
                  <c:v>31186.0</c:v>
                </c:pt>
                <c:pt idx="40408">
                  <c:v>29626.0</c:v>
                </c:pt>
                <c:pt idx="40409">
                  <c:v>25646.0</c:v>
                </c:pt>
                <c:pt idx="40410">
                  <c:v>27598.0</c:v>
                </c:pt>
                <c:pt idx="40411">
                  <c:v>25995.0</c:v>
                </c:pt>
                <c:pt idx="40412">
                  <c:v>25358.0</c:v>
                </c:pt>
                <c:pt idx="40413">
                  <c:v>26117.0</c:v>
                </c:pt>
                <c:pt idx="40414">
                  <c:v>24076.0</c:v>
                </c:pt>
                <c:pt idx="40415">
                  <c:v>19788.0</c:v>
                </c:pt>
                <c:pt idx="40416">
                  <c:v>15156.0</c:v>
                </c:pt>
                <c:pt idx="40417">
                  <c:v>14363.0</c:v>
                </c:pt>
                <c:pt idx="40418">
                  <c:v>14558.0</c:v>
                </c:pt>
                <c:pt idx="40419">
                  <c:v>13911.0</c:v>
                </c:pt>
                <c:pt idx="40420">
                  <c:v>15303.0</c:v>
                </c:pt>
                <c:pt idx="40421">
                  <c:v>15712.0</c:v>
                </c:pt>
                <c:pt idx="40422">
                  <c:v>19852.0</c:v>
                </c:pt>
                <c:pt idx="40423">
                  <c:v>21001.0</c:v>
                </c:pt>
                <c:pt idx="40424">
                  <c:v>21024.0</c:v>
                </c:pt>
                <c:pt idx="40425">
                  <c:v>23305.0</c:v>
                </c:pt>
                <c:pt idx="40426">
                  <c:v>25445.0</c:v>
                </c:pt>
                <c:pt idx="40427">
                  <c:v>31278.0</c:v>
                </c:pt>
                <c:pt idx="40428">
                  <c:v>30777.0</c:v>
                </c:pt>
                <c:pt idx="40429">
                  <c:v>31033.0</c:v>
                </c:pt>
                <c:pt idx="40430">
                  <c:v>33138.0</c:v>
                </c:pt>
                <c:pt idx="40431">
                  <c:v>35207.0</c:v>
                </c:pt>
                <c:pt idx="40432">
                  <c:v>33321.0</c:v>
                </c:pt>
                <c:pt idx="40433">
                  <c:v>32129.0</c:v>
                </c:pt>
                <c:pt idx="40434">
                  <c:v>30932.0</c:v>
                </c:pt>
                <c:pt idx="40435">
                  <c:v>27856.0</c:v>
                </c:pt>
                <c:pt idx="40436">
                  <c:v>25855.0</c:v>
                </c:pt>
                <c:pt idx="40437">
                  <c:v>25343.0</c:v>
                </c:pt>
                <c:pt idx="40438">
                  <c:v>23503.0</c:v>
                </c:pt>
                <c:pt idx="40439">
                  <c:v>21083.0</c:v>
                </c:pt>
                <c:pt idx="40440">
                  <c:v>16353.0</c:v>
                </c:pt>
                <c:pt idx="40441">
                  <c:v>18068.0</c:v>
                </c:pt>
                <c:pt idx="40442">
                  <c:v>19819.0</c:v>
                </c:pt>
                <c:pt idx="40443">
                  <c:v>21611.0</c:v>
                </c:pt>
                <c:pt idx="40444">
                  <c:v>19525.0</c:v>
                </c:pt>
                <c:pt idx="40445">
                  <c:v>20478.0</c:v>
                </c:pt>
                <c:pt idx="40446">
                  <c:v>21631.0</c:v>
                </c:pt>
                <c:pt idx="40447">
                  <c:v>22219.0</c:v>
                </c:pt>
                <c:pt idx="40448">
                  <c:v>21844.0</c:v>
                </c:pt>
                <c:pt idx="40449">
                  <c:v>21956.0</c:v>
                </c:pt>
                <c:pt idx="40450">
                  <c:v>24136.0</c:v>
                </c:pt>
                <c:pt idx="40451">
                  <c:v>23716.0</c:v>
                </c:pt>
                <c:pt idx="40452">
                  <c:v>23636.0</c:v>
                </c:pt>
                <c:pt idx="40453">
                  <c:v>24265.0</c:v>
                </c:pt>
                <c:pt idx="40454">
                  <c:v>21614.0</c:v>
                </c:pt>
                <c:pt idx="40455">
                  <c:v>19863.0</c:v>
                </c:pt>
                <c:pt idx="40456">
                  <c:v>16419.0</c:v>
                </c:pt>
                <c:pt idx="40457">
                  <c:v>16561.0</c:v>
                </c:pt>
                <c:pt idx="40458">
                  <c:v>16006.0</c:v>
                </c:pt>
                <c:pt idx="40459">
                  <c:v>14526.0</c:v>
                </c:pt>
                <c:pt idx="40460">
                  <c:v>15990.0</c:v>
                </c:pt>
                <c:pt idx="40461">
                  <c:v>16198.0</c:v>
                </c:pt>
                <c:pt idx="40462">
                  <c:v>17254.0</c:v>
                </c:pt>
                <c:pt idx="40463">
                  <c:v>15987.0</c:v>
                </c:pt>
                <c:pt idx="40464">
                  <c:v>15555.0</c:v>
                </c:pt>
                <c:pt idx="40465">
                  <c:v>15308.0</c:v>
                </c:pt>
                <c:pt idx="40466">
                  <c:v>14201.0</c:v>
                </c:pt>
                <c:pt idx="40467">
                  <c:v>19329.0</c:v>
                </c:pt>
                <c:pt idx="40468">
                  <c:v>19328.0</c:v>
                </c:pt>
                <c:pt idx="40469">
                  <c:v>18776.0</c:v>
                </c:pt>
                <c:pt idx="40470">
                  <c:v>18762.0</c:v>
                </c:pt>
                <c:pt idx="40471">
                  <c:v>19541.0</c:v>
                </c:pt>
                <c:pt idx="40472">
                  <c:v>21725.0</c:v>
                </c:pt>
                <c:pt idx="40473">
                  <c:v>19509.0</c:v>
                </c:pt>
                <c:pt idx="40474">
                  <c:v>21840.0</c:v>
                </c:pt>
                <c:pt idx="40475">
                  <c:v>23361.0</c:v>
                </c:pt>
                <c:pt idx="40476">
                  <c:v>25156.0</c:v>
                </c:pt>
                <c:pt idx="40477">
                  <c:v>26644.0</c:v>
                </c:pt>
                <c:pt idx="40478">
                  <c:v>27508.0</c:v>
                </c:pt>
                <c:pt idx="40479">
                  <c:v>28044.0</c:v>
                </c:pt>
                <c:pt idx="40480">
                  <c:v>23147.0</c:v>
                </c:pt>
                <c:pt idx="40481">
                  <c:v>24338.0</c:v>
                </c:pt>
                <c:pt idx="40482">
                  <c:v>25966.0</c:v>
                </c:pt>
                <c:pt idx="40483">
                  <c:v>28650.0</c:v>
                </c:pt>
                <c:pt idx="40484">
                  <c:v>28801.0</c:v>
                </c:pt>
                <c:pt idx="40485">
                  <c:v>27609.0</c:v>
                </c:pt>
                <c:pt idx="40486">
                  <c:v>28057.0</c:v>
                </c:pt>
                <c:pt idx="40487">
                  <c:v>24846.0</c:v>
                </c:pt>
                <c:pt idx="40488">
                  <c:v>20345.0</c:v>
                </c:pt>
                <c:pt idx="40489">
                  <c:v>17252.0</c:v>
                </c:pt>
                <c:pt idx="40490">
                  <c:v>17185.0</c:v>
                </c:pt>
                <c:pt idx="40491">
                  <c:v>17636.0</c:v>
                </c:pt>
                <c:pt idx="40492">
                  <c:v>16764.0</c:v>
                </c:pt>
                <c:pt idx="40493">
                  <c:v>19301.0</c:v>
                </c:pt>
                <c:pt idx="40494">
                  <c:v>16746.0</c:v>
                </c:pt>
                <c:pt idx="40495">
                  <c:v>15202.0</c:v>
                </c:pt>
                <c:pt idx="40496">
                  <c:v>15956.0</c:v>
                </c:pt>
                <c:pt idx="40497">
                  <c:v>14393.0</c:v>
                </c:pt>
                <c:pt idx="40498">
                  <c:v>13656.0</c:v>
                </c:pt>
                <c:pt idx="40499">
                  <c:v>14729.0</c:v>
                </c:pt>
                <c:pt idx="40500">
                  <c:v>14967.0</c:v>
                </c:pt>
                <c:pt idx="40501">
                  <c:v>15188.0</c:v>
                </c:pt>
                <c:pt idx="40502">
                  <c:v>16774.0</c:v>
                </c:pt>
                <c:pt idx="40503">
                  <c:v>19797.0</c:v>
                </c:pt>
                <c:pt idx="40504">
                  <c:v>18708.0</c:v>
                </c:pt>
                <c:pt idx="40505">
                  <c:v>18903.0</c:v>
                </c:pt>
                <c:pt idx="40506">
                  <c:v>15682.0</c:v>
                </c:pt>
                <c:pt idx="40507">
                  <c:v>16122.0</c:v>
                </c:pt>
                <c:pt idx="40508">
                  <c:v>17322.0</c:v>
                </c:pt>
                <c:pt idx="40509">
                  <c:v>14753.0</c:v>
                </c:pt>
                <c:pt idx="40510">
                  <c:v>15906.0</c:v>
                </c:pt>
                <c:pt idx="40511">
                  <c:v>15702.0</c:v>
                </c:pt>
                <c:pt idx="40512">
                  <c:v>15397.0</c:v>
                </c:pt>
                <c:pt idx="40513">
                  <c:v>15927.0</c:v>
                </c:pt>
                <c:pt idx="40514">
                  <c:v>17498.0</c:v>
                </c:pt>
                <c:pt idx="40515">
                  <c:v>16594.0</c:v>
                </c:pt>
                <c:pt idx="40516">
                  <c:v>12274.0</c:v>
                </c:pt>
                <c:pt idx="40517">
                  <c:v>12270.0</c:v>
                </c:pt>
                <c:pt idx="40518">
                  <c:v>12243.0</c:v>
                </c:pt>
                <c:pt idx="40519">
                  <c:v>11836.0</c:v>
                </c:pt>
                <c:pt idx="40520">
                  <c:v>12068.0</c:v>
                </c:pt>
                <c:pt idx="40521">
                  <c:v>15036.0</c:v>
                </c:pt>
                <c:pt idx="40522">
                  <c:v>14156.0</c:v>
                </c:pt>
                <c:pt idx="40523">
                  <c:v>13499.0</c:v>
                </c:pt>
                <c:pt idx="40524">
                  <c:v>13947.0</c:v>
                </c:pt>
                <c:pt idx="40525">
                  <c:v>14007.0</c:v>
                </c:pt>
                <c:pt idx="40526">
                  <c:v>15223.0</c:v>
                </c:pt>
                <c:pt idx="40527">
                  <c:v>14451.0</c:v>
                </c:pt>
                <c:pt idx="40528">
                  <c:v>15018.0</c:v>
                </c:pt>
                <c:pt idx="40529">
                  <c:v>16458.0</c:v>
                </c:pt>
                <c:pt idx="40530">
                  <c:v>26862.0</c:v>
                </c:pt>
                <c:pt idx="40531">
                  <c:v>29532.0</c:v>
                </c:pt>
                <c:pt idx="40532">
                  <c:v>34764.0</c:v>
                </c:pt>
                <c:pt idx="40533">
                  <c:v>34236.0</c:v>
                </c:pt>
                <c:pt idx="40534">
                  <c:v>32013.0</c:v>
                </c:pt>
                <c:pt idx="40535">
                  <c:v>31633.0</c:v>
                </c:pt>
                <c:pt idx="40536">
                  <c:v>32658.0</c:v>
                </c:pt>
                <c:pt idx="40537">
                  <c:v>39930.0</c:v>
                </c:pt>
                <c:pt idx="40538">
                  <c:v>41289.0</c:v>
                </c:pt>
                <c:pt idx="40539">
                  <c:v>39897.0</c:v>
                </c:pt>
                <c:pt idx="40540">
                  <c:v>40285.0</c:v>
                </c:pt>
                <c:pt idx="40541">
                  <c:v>41256.0</c:v>
                </c:pt>
                <c:pt idx="40542">
                  <c:v>40041.0</c:v>
                </c:pt>
                <c:pt idx="40543">
                  <c:v>31462.0</c:v>
                </c:pt>
                <c:pt idx="40544">
                  <c:v>30431.0</c:v>
                </c:pt>
                <c:pt idx="40545">
                  <c:v>26696.0</c:v>
                </c:pt>
                <c:pt idx="40546">
                  <c:v>26615.0</c:v>
                </c:pt>
                <c:pt idx="40547">
                  <c:v>25895.0</c:v>
                </c:pt>
                <c:pt idx="40548">
                  <c:v>28194.0</c:v>
                </c:pt>
                <c:pt idx="40549">
                  <c:v>30378.0</c:v>
                </c:pt>
                <c:pt idx="40550">
                  <c:v>23802.0</c:v>
                </c:pt>
                <c:pt idx="40551">
                  <c:v>21651.0</c:v>
                </c:pt>
                <c:pt idx="40552">
                  <c:v>21297.0</c:v>
                </c:pt>
                <c:pt idx="40553">
                  <c:v>22008.0</c:v>
                </c:pt>
                <c:pt idx="40554">
                  <c:v>19558.0</c:v>
                </c:pt>
                <c:pt idx="40555">
                  <c:v>19428.0</c:v>
                </c:pt>
                <c:pt idx="40556">
                  <c:v>17813.0</c:v>
                </c:pt>
                <c:pt idx="40557">
                  <c:v>16329.0</c:v>
                </c:pt>
                <c:pt idx="40558">
                  <c:v>16884.0</c:v>
                </c:pt>
                <c:pt idx="40559">
                  <c:v>17402.0</c:v>
                </c:pt>
                <c:pt idx="40560">
                  <c:v>16777.0</c:v>
                </c:pt>
                <c:pt idx="40561">
                  <c:v>17898.0</c:v>
                </c:pt>
                <c:pt idx="40562">
                  <c:v>15036.0</c:v>
                </c:pt>
                <c:pt idx="40563">
                  <c:v>15119.0</c:v>
                </c:pt>
                <c:pt idx="40564">
                  <c:v>16044.0</c:v>
                </c:pt>
                <c:pt idx="40565">
                  <c:v>16064.0</c:v>
                </c:pt>
                <c:pt idx="40566">
                  <c:v>14641.0</c:v>
                </c:pt>
                <c:pt idx="40567">
                  <c:v>14828.0</c:v>
                </c:pt>
                <c:pt idx="40568">
                  <c:v>15125.0</c:v>
                </c:pt>
                <c:pt idx="40569">
                  <c:v>15416.0</c:v>
                </c:pt>
                <c:pt idx="40570">
                  <c:v>14651.0</c:v>
                </c:pt>
                <c:pt idx="40571">
                  <c:v>13007.0</c:v>
                </c:pt>
                <c:pt idx="40572">
                  <c:v>15863.0</c:v>
                </c:pt>
                <c:pt idx="40573">
                  <c:v>18219.0</c:v>
                </c:pt>
                <c:pt idx="40574">
                  <c:v>15759.0</c:v>
                </c:pt>
                <c:pt idx="40575">
                  <c:v>17167.0</c:v>
                </c:pt>
                <c:pt idx="40576">
                  <c:v>28315.0</c:v>
                </c:pt>
                <c:pt idx="40577">
                  <c:v>29962.0</c:v>
                </c:pt>
                <c:pt idx="40578">
                  <c:v>29824.0</c:v>
                </c:pt>
                <c:pt idx="40579">
                  <c:v>29988.0</c:v>
                </c:pt>
                <c:pt idx="40580">
                  <c:v>31936.0</c:v>
                </c:pt>
                <c:pt idx="40581">
                  <c:v>31291.0</c:v>
                </c:pt>
                <c:pt idx="40582">
                  <c:v>30403.0</c:v>
                </c:pt>
                <c:pt idx="40583">
                  <c:v>31659.0</c:v>
                </c:pt>
                <c:pt idx="40584">
                  <c:v>32118.0</c:v>
                </c:pt>
                <c:pt idx="40585">
                  <c:v>32025.0</c:v>
                </c:pt>
                <c:pt idx="40586">
                  <c:v>28553.0</c:v>
                </c:pt>
                <c:pt idx="40587">
                  <c:v>30081.0</c:v>
                </c:pt>
                <c:pt idx="40588">
                  <c:v>29297.0</c:v>
                </c:pt>
                <c:pt idx="40589">
                  <c:v>19745.0</c:v>
                </c:pt>
                <c:pt idx="40590">
                  <c:v>16745.0</c:v>
                </c:pt>
                <c:pt idx="40591">
                  <c:v>17875.0</c:v>
                </c:pt>
                <c:pt idx="40592">
                  <c:v>17447.0</c:v>
                </c:pt>
                <c:pt idx="40593">
                  <c:v>17616.0</c:v>
                </c:pt>
                <c:pt idx="40594">
                  <c:v>18969.0</c:v>
                </c:pt>
                <c:pt idx="40595">
                  <c:v>20310.0</c:v>
                </c:pt>
                <c:pt idx="40596">
                  <c:v>19067.0</c:v>
                </c:pt>
                <c:pt idx="40597">
                  <c:v>18328.0</c:v>
                </c:pt>
                <c:pt idx="40598">
                  <c:v>15204.0</c:v>
                </c:pt>
                <c:pt idx="40599">
                  <c:v>16076.0</c:v>
                </c:pt>
                <c:pt idx="40600">
                  <c:v>13547.0</c:v>
                </c:pt>
                <c:pt idx="40601">
                  <c:v>11947.0</c:v>
                </c:pt>
                <c:pt idx="40602">
                  <c:v>10396.0</c:v>
                </c:pt>
                <c:pt idx="40603">
                  <c:v>11740.0</c:v>
                </c:pt>
                <c:pt idx="40604">
                  <c:v>11664.0</c:v>
                </c:pt>
                <c:pt idx="40605">
                  <c:v>11524.0</c:v>
                </c:pt>
                <c:pt idx="40606">
                  <c:v>9526.0</c:v>
                </c:pt>
                <c:pt idx="40607">
                  <c:v>8509.0</c:v>
                </c:pt>
                <c:pt idx="40608">
                  <c:v>7184.0</c:v>
                </c:pt>
                <c:pt idx="40609">
                  <c:v>8171.0</c:v>
                </c:pt>
                <c:pt idx="40610">
                  <c:v>8063.0</c:v>
                </c:pt>
                <c:pt idx="40611">
                  <c:v>9883.0</c:v>
                </c:pt>
                <c:pt idx="40612">
                  <c:v>10335.0</c:v>
                </c:pt>
                <c:pt idx="40613">
                  <c:v>12123.0</c:v>
                </c:pt>
                <c:pt idx="40614">
                  <c:v>14505.0</c:v>
                </c:pt>
                <c:pt idx="40615">
                  <c:v>18108.0</c:v>
                </c:pt>
                <c:pt idx="40616">
                  <c:v>20191.0</c:v>
                </c:pt>
                <c:pt idx="40617">
                  <c:v>21964.0</c:v>
                </c:pt>
                <c:pt idx="40618">
                  <c:v>22541.0</c:v>
                </c:pt>
                <c:pt idx="40619">
                  <c:v>22258.0</c:v>
                </c:pt>
                <c:pt idx="40620">
                  <c:v>22176.0</c:v>
                </c:pt>
                <c:pt idx="40621">
                  <c:v>24024.0</c:v>
                </c:pt>
                <c:pt idx="40622">
                  <c:v>23457.0</c:v>
                </c:pt>
                <c:pt idx="40623">
                  <c:v>25540.0</c:v>
                </c:pt>
                <c:pt idx="40624">
                  <c:v>23620.0</c:v>
                </c:pt>
                <c:pt idx="40625">
                  <c:v>22816.0</c:v>
                </c:pt>
                <c:pt idx="40626">
                  <c:v>22353.0</c:v>
                </c:pt>
                <c:pt idx="40627">
                  <c:v>21697.0</c:v>
                </c:pt>
                <c:pt idx="40628">
                  <c:v>16930.0</c:v>
                </c:pt>
                <c:pt idx="40629">
                  <c:v>15778.0</c:v>
                </c:pt>
                <c:pt idx="40630">
                  <c:v>14551.0</c:v>
                </c:pt>
                <c:pt idx="40631">
                  <c:v>15945.0</c:v>
                </c:pt>
                <c:pt idx="40632">
                  <c:v>17602.0</c:v>
                </c:pt>
                <c:pt idx="40633">
                  <c:v>18333.0</c:v>
                </c:pt>
                <c:pt idx="40634">
                  <c:v>17509.0</c:v>
                </c:pt>
                <c:pt idx="40635">
                  <c:v>23573.0</c:v>
                </c:pt>
                <c:pt idx="40636">
                  <c:v>24295.0</c:v>
                </c:pt>
                <c:pt idx="40637">
                  <c:v>26287.0</c:v>
                </c:pt>
                <c:pt idx="40638">
                  <c:v>26347.0</c:v>
                </c:pt>
                <c:pt idx="40639">
                  <c:v>25250.0</c:v>
                </c:pt>
                <c:pt idx="40640">
                  <c:v>23730.0</c:v>
                </c:pt>
                <c:pt idx="40641">
                  <c:v>24014.0</c:v>
                </c:pt>
                <c:pt idx="40642">
                  <c:v>21810.0</c:v>
                </c:pt>
                <c:pt idx="40643">
                  <c:v>20633.0</c:v>
                </c:pt>
                <c:pt idx="40644">
                  <c:v>19370.0</c:v>
                </c:pt>
                <c:pt idx="40645">
                  <c:v>18325.0</c:v>
                </c:pt>
                <c:pt idx="40646">
                  <c:v>18913.0</c:v>
                </c:pt>
                <c:pt idx="40647">
                  <c:v>20105.0</c:v>
                </c:pt>
                <c:pt idx="40648">
                  <c:v>16866.0</c:v>
                </c:pt>
                <c:pt idx="40649">
                  <c:v>16282.0</c:v>
                </c:pt>
                <c:pt idx="40650">
                  <c:v>16093.0</c:v>
                </c:pt>
                <c:pt idx="40651">
                  <c:v>15449.0</c:v>
                </c:pt>
                <c:pt idx="40652">
                  <c:v>16291.0</c:v>
                </c:pt>
                <c:pt idx="40653">
                  <c:v>18510.0</c:v>
                </c:pt>
                <c:pt idx="40654">
                  <c:v>27725.0</c:v>
                </c:pt>
                <c:pt idx="40655">
                  <c:v>30890.0</c:v>
                </c:pt>
                <c:pt idx="40656">
                  <c:v>31262.0</c:v>
                </c:pt>
                <c:pt idx="40657">
                  <c:v>32731.0</c:v>
                </c:pt>
                <c:pt idx="40658">
                  <c:v>34096.0</c:v>
                </c:pt>
                <c:pt idx="40659">
                  <c:v>37804.0</c:v>
                </c:pt>
                <c:pt idx="40660">
                  <c:v>36464.0</c:v>
                </c:pt>
                <c:pt idx="40661">
                  <c:v>34719.0</c:v>
                </c:pt>
                <c:pt idx="40662">
                  <c:v>34214.0</c:v>
                </c:pt>
                <c:pt idx="40663">
                  <c:v>33871.0</c:v>
                </c:pt>
                <c:pt idx="40664">
                  <c:v>33932.0</c:v>
                </c:pt>
                <c:pt idx="40665">
                  <c:v>35427.0</c:v>
                </c:pt>
                <c:pt idx="40666">
                  <c:v>32883.0</c:v>
                </c:pt>
                <c:pt idx="40667">
                  <c:v>26099.0</c:v>
                </c:pt>
                <c:pt idx="40668">
                  <c:v>24995.0</c:v>
                </c:pt>
                <c:pt idx="40669">
                  <c:v>24450.0</c:v>
                </c:pt>
                <c:pt idx="40670">
                  <c:v>25888.0</c:v>
                </c:pt>
                <c:pt idx="40671">
                  <c:v>27571.0</c:v>
                </c:pt>
                <c:pt idx="40672">
                  <c:v>23160.0</c:v>
                </c:pt>
                <c:pt idx="40673">
                  <c:v>26697.0</c:v>
                </c:pt>
                <c:pt idx="40674">
                  <c:v>30949.0</c:v>
                </c:pt>
                <c:pt idx="40675">
                  <c:v>29686.0</c:v>
                </c:pt>
                <c:pt idx="40676">
                  <c:v>31354.0</c:v>
                </c:pt>
                <c:pt idx="40677">
                  <c:v>31385.0</c:v>
                </c:pt>
                <c:pt idx="40678">
                  <c:v>31961.0</c:v>
                </c:pt>
                <c:pt idx="40679">
                  <c:v>36976.0</c:v>
                </c:pt>
                <c:pt idx="40680">
                  <c:v>35213.0</c:v>
                </c:pt>
                <c:pt idx="40681">
                  <c:v>33106.0</c:v>
                </c:pt>
                <c:pt idx="40682">
                  <c:v>32776.0</c:v>
                </c:pt>
                <c:pt idx="40683">
                  <c:v>33736.0</c:v>
                </c:pt>
                <c:pt idx="40684">
                  <c:v>34787.0</c:v>
                </c:pt>
                <c:pt idx="40685">
                  <c:v>35787.0</c:v>
                </c:pt>
                <c:pt idx="40686">
                  <c:v>35010.0</c:v>
                </c:pt>
                <c:pt idx="40687">
                  <c:v>29942.0</c:v>
                </c:pt>
                <c:pt idx="40688">
                  <c:v>33377.0</c:v>
                </c:pt>
                <c:pt idx="40689">
                  <c:v>30614.0</c:v>
                </c:pt>
                <c:pt idx="40690">
                  <c:v>30613.0</c:v>
                </c:pt>
                <c:pt idx="40691">
                  <c:v>30133.0</c:v>
                </c:pt>
                <c:pt idx="40692">
                  <c:v>25750.0</c:v>
                </c:pt>
                <c:pt idx="40693">
                  <c:v>24823.0</c:v>
                </c:pt>
                <c:pt idx="40694">
                  <c:v>24913.0</c:v>
                </c:pt>
                <c:pt idx="40695">
                  <c:v>26391.0</c:v>
                </c:pt>
                <c:pt idx="40696">
                  <c:v>25041.0</c:v>
                </c:pt>
                <c:pt idx="40697">
                  <c:v>20307.0</c:v>
                </c:pt>
                <c:pt idx="40698">
                  <c:v>19094.0</c:v>
                </c:pt>
                <c:pt idx="40699">
                  <c:v>16282.0</c:v>
                </c:pt>
                <c:pt idx="40700">
                  <c:v>15797.0</c:v>
                </c:pt>
                <c:pt idx="40701">
                  <c:v>12450.0</c:v>
                </c:pt>
                <c:pt idx="40702">
                  <c:v>12330.0</c:v>
                </c:pt>
                <c:pt idx="40703">
                  <c:v>14503.0</c:v>
                </c:pt>
                <c:pt idx="40704">
                  <c:v>13359.0</c:v>
                </c:pt>
                <c:pt idx="40705">
                  <c:v>13716.0</c:v>
                </c:pt>
                <c:pt idx="40706">
                  <c:v>14646.0</c:v>
                </c:pt>
                <c:pt idx="40707">
                  <c:v>18156.0</c:v>
                </c:pt>
                <c:pt idx="40708">
                  <c:v>17213.0</c:v>
                </c:pt>
                <c:pt idx="40709">
                  <c:v>14311.0</c:v>
                </c:pt>
                <c:pt idx="40710">
                  <c:v>16462.0</c:v>
                </c:pt>
                <c:pt idx="40711">
                  <c:v>16651.0</c:v>
                </c:pt>
                <c:pt idx="40712">
                  <c:v>19299.0</c:v>
                </c:pt>
                <c:pt idx="40713">
                  <c:v>19532.0</c:v>
                </c:pt>
                <c:pt idx="40714">
                  <c:v>19582.0</c:v>
                </c:pt>
                <c:pt idx="40715">
                  <c:v>19552.0</c:v>
                </c:pt>
                <c:pt idx="40716">
                  <c:v>21519.0</c:v>
                </c:pt>
                <c:pt idx="40717">
                  <c:v>20823.0</c:v>
                </c:pt>
                <c:pt idx="40718">
                  <c:v>23237.0</c:v>
                </c:pt>
                <c:pt idx="40719">
                  <c:v>22057.0</c:v>
                </c:pt>
                <c:pt idx="40720">
                  <c:v>22241.0</c:v>
                </c:pt>
                <c:pt idx="40721">
                  <c:v>24633.0</c:v>
                </c:pt>
                <c:pt idx="40722">
                  <c:v>25450.0</c:v>
                </c:pt>
                <c:pt idx="40723">
                  <c:v>23126.0</c:v>
                </c:pt>
                <c:pt idx="40724">
                  <c:v>24149.0</c:v>
                </c:pt>
                <c:pt idx="40725">
                  <c:v>22777.0</c:v>
                </c:pt>
                <c:pt idx="40726">
                  <c:v>24113.0</c:v>
                </c:pt>
                <c:pt idx="40727">
                  <c:v>27354.0</c:v>
                </c:pt>
                <c:pt idx="40728">
                  <c:v>27351.0</c:v>
                </c:pt>
                <c:pt idx="40729">
                  <c:v>25500.0</c:v>
                </c:pt>
                <c:pt idx="40730">
                  <c:v>28000.0</c:v>
                </c:pt>
                <c:pt idx="40731">
                  <c:v>25505.0</c:v>
                </c:pt>
                <c:pt idx="40732">
                  <c:v>28715.0</c:v>
                </c:pt>
                <c:pt idx="40733">
                  <c:v>25694.0</c:v>
                </c:pt>
                <c:pt idx="40734">
                  <c:v>23874.0</c:v>
                </c:pt>
                <c:pt idx="40735">
                  <c:v>22607.0</c:v>
                </c:pt>
                <c:pt idx="40736">
                  <c:v>23235.0</c:v>
                </c:pt>
                <c:pt idx="40737">
                  <c:v>28626.0</c:v>
                </c:pt>
                <c:pt idx="40738">
                  <c:v>27114.0</c:v>
                </c:pt>
                <c:pt idx="40739">
                  <c:v>25917.0</c:v>
                </c:pt>
                <c:pt idx="40740">
                  <c:v>33761.0</c:v>
                </c:pt>
                <c:pt idx="40741">
                  <c:v>36809.0</c:v>
                </c:pt>
                <c:pt idx="40742">
                  <c:v>34488.0</c:v>
                </c:pt>
                <c:pt idx="40743">
                  <c:v>31221.0</c:v>
                </c:pt>
                <c:pt idx="40744">
                  <c:v>31902.0</c:v>
                </c:pt>
                <c:pt idx="40745">
                  <c:v>29652.0</c:v>
                </c:pt>
                <c:pt idx="40746">
                  <c:v>31324.0</c:v>
                </c:pt>
                <c:pt idx="40747">
                  <c:v>32385.0</c:v>
                </c:pt>
                <c:pt idx="40748">
                  <c:v>32580.0</c:v>
                </c:pt>
                <c:pt idx="40749">
                  <c:v>32464.0</c:v>
                </c:pt>
                <c:pt idx="40750">
                  <c:v>25249.0</c:v>
                </c:pt>
                <c:pt idx="40751">
                  <c:v>24762.0</c:v>
                </c:pt>
                <c:pt idx="40752">
                  <c:v>24383.0</c:v>
                </c:pt>
                <c:pt idx="40753">
                  <c:v>12823.0</c:v>
                </c:pt>
                <c:pt idx="40754">
                  <c:v>10984.0</c:v>
                </c:pt>
                <c:pt idx="40755">
                  <c:v>11434.0</c:v>
                </c:pt>
                <c:pt idx="40756">
                  <c:v>12585.0</c:v>
                </c:pt>
                <c:pt idx="40757">
                  <c:v>11808.0</c:v>
                </c:pt>
                <c:pt idx="40758">
                  <c:v>14058.0</c:v>
                </c:pt>
                <c:pt idx="40759">
                  <c:v>13149.0</c:v>
                </c:pt>
                <c:pt idx="40760">
                  <c:v>12576.0</c:v>
                </c:pt>
                <c:pt idx="40761">
                  <c:v>14739.0</c:v>
                </c:pt>
                <c:pt idx="40762">
                  <c:v>15192.0</c:v>
                </c:pt>
                <c:pt idx="40763">
                  <c:v>16065.0</c:v>
                </c:pt>
                <c:pt idx="40764">
                  <c:v>18249.0</c:v>
                </c:pt>
                <c:pt idx="40765">
                  <c:v>18384.0</c:v>
                </c:pt>
                <c:pt idx="40766">
                  <c:v>19032.0</c:v>
                </c:pt>
                <c:pt idx="40767">
                  <c:v>17763.0</c:v>
                </c:pt>
                <c:pt idx="40768">
                  <c:v>18186.0</c:v>
                </c:pt>
                <c:pt idx="40769">
                  <c:v>18106.0</c:v>
                </c:pt>
                <c:pt idx="40770">
                  <c:v>26107.0</c:v>
                </c:pt>
                <c:pt idx="40771">
                  <c:v>23890.0</c:v>
                </c:pt>
                <c:pt idx="40772">
                  <c:v>22699.0</c:v>
                </c:pt>
                <c:pt idx="40773">
                  <c:v>22136.0</c:v>
                </c:pt>
                <c:pt idx="40774">
                  <c:v>20064.0</c:v>
                </c:pt>
                <c:pt idx="40775">
                  <c:v>19923.0</c:v>
                </c:pt>
                <c:pt idx="40776">
                  <c:v>19278.0</c:v>
                </c:pt>
                <c:pt idx="40777">
                  <c:v>19525.0</c:v>
                </c:pt>
                <c:pt idx="40778">
                  <c:v>20625.0</c:v>
                </c:pt>
                <c:pt idx="40779">
                  <c:v>20773.0</c:v>
                </c:pt>
                <c:pt idx="40780">
                  <c:v>26008.0</c:v>
                </c:pt>
                <c:pt idx="40781">
                  <c:v>29207.0</c:v>
                </c:pt>
                <c:pt idx="40782">
                  <c:v>29111.0</c:v>
                </c:pt>
                <c:pt idx="40783">
                  <c:v>20462.0</c:v>
                </c:pt>
                <c:pt idx="40784">
                  <c:v>19577.0</c:v>
                </c:pt>
                <c:pt idx="40785">
                  <c:v>21002.0</c:v>
                </c:pt>
                <c:pt idx="40786">
                  <c:v>23513.0</c:v>
                </c:pt>
                <c:pt idx="40787">
                  <c:v>24077.0</c:v>
                </c:pt>
                <c:pt idx="40788">
                  <c:v>26114.0</c:v>
                </c:pt>
                <c:pt idx="40789">
                  <c:v>27697.0</c:v>
                </c:pt>
                <c:pt idx="40790">
                  <c:v>28789.0</c:v>
                </c:pt>
                <c:pt idx="40791">
                  <c:v>28121.0</c:v>
                </c:pt>
                <c:pt idx="40792">
                  <c:v>27957.0</c:v>
                </c:pt>
                <c:pt idx="40793">
                  <c:v>25650.0</c:v>
                </c:pt>
                <c:pt idx="40794">
                  <c:v>24331.0</c:v>
                </c:pt>
                <c:pt idx="40795">
                  <c:v>28839.0</c:v>
                </c:pt>
                <c:pt idx="40796">
                  <c:v>31447.0</c:v>
                </c:pt>
                <c:pt idx="40797">
                  <c:v>32140.0</c:v>
                </c:pt>
                <c:pt idx="40798">
                  <c:v>31748.0</c:v>
                </c:pt>
                <c:pt idx="40799">
                  <c:v>28443.0</c:v>
                </c:pt>
                <c:pt idx="40800">
                  <c:v>27596.0</c:v>
                </c:pt>
                <c:pt idx="40801">
                  <c:v>25095.0</c:v>
                </c:pt>
                <c:pt idx="40802">
                  <c:v>24332.0</c:v>
                </c:pt>
                <c:pt idx="40803">
                  <c:v>22369.0</c:v>
                </c:pt>
                <c:pt idx="40804">
                  <c:v>22513.0</c:v>
                </c:pt>
                <c:pt idx="40805">
                  <c:v>21954.0</c:v>
                </c:pt>
                <c:pt idx="40806">
                  <c:v>21775.0</c:v>
                </c:pt>
                <c:pt idx="40807">
                  <c:v>20048.0</c:v>
                </c:pt>
                <c:pt idx="40808">
                  <c:v>16155.0</c:v>
                </c:pt>
                <c:pt idx="40809">
                  <c:v>13598.0</c:v>
                </c:pt>
                <c:pt idx="40810">
                  <c:v>21167.0</c:v>
                </c:pt>
                <c:pt idx="40811">
                  <c:v>20782.0</c:v>
                </c:pt>
                <c:pt idx="40812">
                  <c:v>21978.0</c:v>
                </c:pt>
                <c:pt idx="40813">
                  <c:v>24517.0</c:v>
                </c:pt>
                <c:pt idx="40814">
                  <c:v>26057.0</c:v>
                </c:pt>
                <c:pt idx="40815">
                  <c:v>25697.0</c:v>
                </c:pt>
                <c:pt idx="40816">
                  <c:v>24779.0</c:v>
                </c:pt>
                <c:pt idx="40817">
                  <c:v>24788.0</c:v>
                </c:pt>
                <c:pt idx="40818">
                  <c:v>25307.0</c:v>
                </c:pt>
                <c:pt idx="40819">
                  <c:v>22731.0</c:v>
                </c:pt>
                <c:pt idx="40820">
                  <c:v>24467.0</c:v>
                </c:pt>
                <c:pt idx="40821">
                  <c:v>23237.0</c:v>
                </c:pt>
                <c:pt idx="40822">
                  <c:v>23627.0</c:v>
                </c:pt>
                <c:pt idx="40823">
                  <c:v>16202.0</c:v>
                </c:pt>
                <c:pt idx="40824">
                  <c:v>16142.0</c:v>
                </c:pt>
                <c:pt idx="40825">
                  <c:v>16620.0</c:v>
                </c:pt>
                <c:pt idx="40826">
                  <c:v>14998.0</c:v>
                </c:pt>
                <c:pt idx="40827">
                  <c:v>14666.0</c:v>
                </c:pt>
                <c:pt idx="40828">
                  <c:v>16046.0</c:v>
                </c:pt>
                <c:pt idx="40829">
                  <c:v>16442.0</c:v>
                </c:pt>
                <c:pt idx="40830">
                  <c:v>17025.0</c:v>
                </c:pt>
                <c:pt idx="40831">
                  <c:v>17965.0</c:v>
                </c:pt>
                <c:pt idx="40832">
                  <c:v>19245.0</c:v>
                </c:pt>
                <c:pt idx="40833">
                  <c:v>22237.0</c:v>
                </c:pt>
                <c:pt idx="40834">
                  <c:v>28741.0</c:v>
                </c:pt>
                <c:pt idx="40835">
                  <c:v>28261.0</c:v>
                </c:pt>
                <c:pt idx="40836">
                  <c:v>28336.0</c:v>
                </c:pt>
                <c:pt idx="40837">
                  <c:v>31711.0</c:v>
                </c:pt>
                <c:pt idx="40838">
                  <c:v>29774.0</c:v>
                </c:pt>
                <c:pt idx="40839">
                  <c:v>32017.0</c:v>
                </c:pt>
                <c:pt idx="40840">
                  <c:v>31926.0</c:v>
                </c:pt>
                <c:pt idx="40841">
                  <c:v>30386.0</c:v>
                </c:pt>
                <c:pt idx="40842">
                  <c:v>33140.0</c:v>
                </c:pt>
                <c:pt idx="40843">
                  <c:v>31957.0</c:v>
                </c:pt>
                <c:pt idx="40844">
                  <c:v>34569.0</c:v>
                </c:pt>
                <c:pt idx="40845">
                  <c:v>33359.0</c:v>
                </c:pt>
                <c:pt idx="40846">
                  <c:v>28577.0</c:v>
                </c:pt>
                <c:pt idx="40847">
                  <c:v>23620.0</c:v>
                </c:pt>
                <c:pt idx="40848">
                  <c:v>23891.0</c:v>
                </c:pt>
                <c:pt idx="40849">
                  <c:v>24512.0</c:v>
                </c:pt>
                <c:pt idx="40850">
                  <c:v>20294.0</c:v>
                </c:pt>
                <c:pt idx="40851">
                  <c:v>21677.0</c:v>
                </c:pt>
                <c:pt idx="40852">
                  <c:v>18874.0</c:v>
                </c:pt>
                <c:pt idx="40853">
                  <c:v>17442.0</c:v>
                </c:pt>
                <c:pt idx="40854">
                  <c:v>16891.0</c:v>
                </c:pt>
                <c:pt idx="40855">
                  <c:v>18787.0</c:v>
                </c:pt>
                <c:pt idx="40856">
                  <c:v>27952.0</c:v>
                </c:pt>
                <c:pt idx="40857">
                  <c:v>23905.0</c:v>
                </c:pt>
                <c:pt idx="40858">
                  <c:v>24205.0</c:v>
                </c:pt>
                <c:pt idx="40859">
                  <c:v>23579.0</c:v>
                </c:pt>
                <c:pt idx="40860">
                  <c:v>23103.0</c:v>
                </c:pt>
                <c:pt idx="40861">
                  <c:v>25482.0</c:v>
                </c:pt>
                <c:pt idx="40862">
                  <c:v>27901.0</c:v>
                </c:pt>
                <c:pt idx="40863">
                  <c:v>28045.0</c:v>
                </c:pt>
                <c:pt idx="40864">
                  <c:v>29126.0</c:v>
                </c:pt>
                <c:pt idx="40865">
                  <c:v>29517.0</c:v>
                </c:pt>
                <c:pt idx="40866">
                  <c:v>34912.0</c:v>
                </c:pt>
                <c:pt idx="40867">
                  <c:v>35904.0</c:v>
                </c:pt>
                <c:pt idx="40868">
                  <c:v>30232.0</c:v>
                </c:pt>
                <c:pt idx="40869">
                  <c:v>21592.0</c:v>
                </c:pt>
                <c:pt idx="40870">
                  <c:v>21935.0</c:v>
                </c:pt>
                <c:pt idx="40871">
                  <c:v>21556.0</c:v>
                </c:pt>
                <c:pt idx="40872">
                  <c:v>29558.0</c:v>
                </c:pt>
                <c:pt idx="40873">
                  <c:v>28022.0</c:v>
                </c:pt>
                <c:pt idx="40874">
                  <c:v>28547.0</c:v>
                </c:pt>
                <c:pt idx="40875">
                  <c:v>25352.0</c:v>
                </c:pt>
                <c:pt idx="40876">
                  <c:v>26471.0</c:v>
                </c:pt>
                <c:pt idx="40877">
                  <c:v>25783.0</c:v>
                </c:pt>
                <c:pt idx="40878">
                  <c:v>25930.0</c:v>
                </c:pt>
                <c:pt idx="40879">
                  <c:v>21223.0</c:v>
                </c:pt>
                <c:pt idx="40880">
                  <c:v>22919.0</c:v>
                </c:pt>
                <c:pt idx="40881">
                  <c:v>25565.0</c:v>
                </c:pt>
                <c:pt idx="40882">
                  <c:v>32797.0</c:v>
                </c:pt>
                <c:pt idx="40883">
                  <c:v>36385.0</c:v>
                </c:pt>
                <c:pt idx="40884">
                  <c:v>38960.0</c:v>
                </c:pt>
                <c:pt idx="40885">
                  <c:v>33158.0</c:v>
                </c:pt>
                <c:pt idx="40886">
                  <c:v>38791.0</c:v>
                </c:pt>
                <c:pt idx="40887">
                  <c:v>35434.0</c:v>
                </c:pt>
                <c:pt idx="40888">
                  <c:v>37635.0</c:v>
                </c:pt>
                <c:pt idx="40889">
                  <c:v>36602.0</c:v>
                </c:pt>
                <c:pt idx="40890">
                  <c:v>34838.0</c:v>
                </c:pt>
                <c:pt idx="40891">
                  <c:v>34022.0</c:v>
                </c:pt>
                <c:pt idx="40892">
                  <c:v>34297.0</c:v>
                </c:pt>
                <c:pt idx="40893">
                  <c:v>35184.0</c:v>
                </c:pt>
                <c:pt idx="40894">
                  <c:v>33317.0</c:v>
                </c:pt>
                <c:pt idx="40895">
                  <c:v>25645.0</c:v>
                </c:pt>
                <c:pt idx="40896">
                  <c:v>22989.0</c:v>
                </c:pt>
                <c:pt idx="40897">
                  <c:v>20103.0</c:v>
                </c:pt>
                <c:pt idx="40898">
                  <c:v>18678.0</c:v>
                </c:pt>
                <c:pt idx="40899">
                  <c:v>14309.0</c:v>
                </c:pt>
                <c:pt idx="40900">
                  <c:v>16742.0</c:v>
                </c:pt>
                <c:pt idx="40901">
                  <c:v>15125.0</c:v>
                </c:pt>
                <c:pt idx="40902">
                  <c:v>15490.0</c:v>
                </c:pt>
                <c:pt idx="40903">
                  <c:v>18082.0</c:v>
                </c:pt>
                <c:pt idx="40904">
                  <c:v>22232.0</c:v>
                </c:pt>
                <c:pt idx="40905">
                  <c:v>28325.0</c:v>
                </c:pt>
                <c:pt idx="40906">
                  <c:v>24917.0</c:v>
                </c:pt>
                <c:pt idx="40907">
                  <c:v>26789.0</c:v>
                </c:pt>
                <c:pt idx="40908">
                  <c:v>26660.0</c:v>
                </c:pt>
                <c:pt idx="40909">
                  <c:v>25460.0</c:v>
                </c:pt>
                <c:pt idx="40910">
                  <c:v>25879.0</c:v>
                </c:pt>
                <c:pt idx="40911">
                  <c:v>24899.0</c:v>
                </c:pt>
                <c:pt idx="40912">
                  <c:v>24924.0</c:v>
                </c:pt>
                <c:pt idx="40913">
                  <c:v>26667.0</c:v>
                </c:pt>
                <c:pt idx="40914">
                  <c:v>28642.0</c:v>
                </c:pt>
                <c:pt idx="40915">
                  <c:v>31862.0</c:v>
                </c:pt>
                <c:pt idx="40916">
                  <c:v>29435.0</c:v>
                </c:pt>
                <c:pt idx="40917">
                  <c:v>25125.0</c:v>
                </c:pt>
                <c:pt idx="40918">
                  <c:v>18725.0</c:v>
                </c:pt>
                <c:pt idx="40919">
                  <c:v>18744.0</c:v>
                </c:pt>
                <c:pt idx="40920">
                  <c:v>17352.0</c:v>
                </c:pt>
                <c:pt idx="40921">
                  <c:v>18176.0</c:v>
                </c:pt>
                <c:pt idx="40922">
                  <c:v>18776.0</c:v>
                </c:pt>
                <c:pt idx="40923">
                  <c:v>22556.0</c:v>
                </c:pt>
                <c:pt idx="40924">
                  <c:v>22860.0</c:v>
                </c:pt>
                <c:pt idx="40925">
                  <c:v>24331.0</c:v>
                </c:pt>
                <c:pt idx="40926">
                  <c:v>22256.0</c:v>
                </c:pt>
                <c:pt idx="40927">
                  <c:v>18954.0</c:v>
                </c:pt>
                <c:pt idx="40928">
                  <c:v>18115.0</c:v>
                </c:pt>
                <c:pt idx="40929">
                  <c:v>18598.0</c:v>
                </c:pt>
                <c:pt idx="40930">
                  <c:v>19564.0</c:v>
                </c:pt>
                <c:pt idx="40931">
                  <c:v>19579.0</c:v>
                </c:pt>
                <c:pt idx="40932">
                  <c:v>20624.0</c:v>
                </c:pt>
                <c:pt idx="40933">
                  <c:v>23864.0</c:v>
                </c:pt>
                <c:pt idx="40934">
                  <c:v>24809.0</c:v>
                </c:pt>
                <c:pt idx="40935">
                  <c:v>24174.0</c:v>
                </c:pt>
                <c:pt idx="40936">
                  <c:v>20170.0</c:v>
                </c:pt>
                <c:pt idx="40937">
                  <c:v>20781.0</c:v>
                </c:pt>
                <c:pt idx="40938">
                  <c:v>19958.0</c:v>
                </c:pt>
                <c:pt idx="40939">
                  <c:v>20782.0</c:v>
                </c:pt>
                <c:pt idx="40940">
                  <c:v>23214.0</c:v>
                </c:pt>
                <c:pt idx="40941">
                  <c:v>21033.0</c:v>
                </c:pt>
                <c:pt idx="40942">
                  <c:v>20769.0</c:v>
                </c:pt>
                <c:pt idx="40943">
                  <c:v>24108.0</c:v>
                </c:pt>
                <c:pt idx="40944">
                  <c:v>27380.0</c:v>
                </c:pt>
                <c:pt idx="40945">
                  <c:v>27828.0</c:v>
                </c:pt>
                <c:pt idx="40946">
                  <c:v>23668.0</c:v>
                </c:pt>
                <c:pt idx="40947">
                  <c:v>21668.0</c:v>
                </c:pt>
                <c:pt idx="40948">
                  <c:v>25543.0</c:v>
                </c:pt>
                <c:pt idx="40949">
                  <c:v>29116.0</c:v>
                </c:pt>
                <c:pt idx="40950">
                  <c:v>29416.0</c:v>
                </c:pt>
                <c:pt idx="40951">
                  <c:v>28456.0</c:v>
                </c:pt>
                <c:pt idx="40952">
                  <c:v>27568.0</c:v>
                </c:pt>
                <c:pt idx="40953">
                  <c:v>25846.0</c:v>
                </c:pt>
                <c:pt idx="40954">
                  <c:v>26166.0</c:v>
                </c:pt>
                <c:pt idx="40955">
                  <c:v>27289.0</c:v>
                </c:pt>
                <c:pt idx="40956">
                  <c:v>23630.0</c:v>
                </c:pt>
                <c:pt idx="40957">
                  <c:v>21239.0</c:v>
                </c:pt>
                <c:pt idx="40958">
                  <c:v>20591.0</c:v>
                </c:pt>
                <c:pt idx="40959">
                  <c:v>21074.0</c:v>
                </c:pt>
                <c:pt idx="40960">
                  <c:v>21061.0</c:v>
                </c:pt>
                <c:pt idx="40961">
                  <c:v>20793.0</c:v>
                </c:pt>
                <c:pt idx="40962">
                  <c:v>18220.0</c:v>
                </c:pt>
                <c:pt idx="40963">
                  <c:v>19690.0</c:v>
                </c:pt>
                <c:pt idx="40964">
                  <c:v>20380.0</c:v>
                </c:pt>
                <c:pt idx="40965">
                  <c:v>18892.0</c:v>
                </c:pt>
                <c:pt idx="40966">
                  <c:v>19669.0</c:v>
                </c:pt>
                <c:pt idx="40967">
                  <c:v>20490.0</c:v>
                </c:pt>
                <c:pt idx="40968">
                  <c:v>21699.0</c:v>
                </c:pt>
                <c:pt idx="40969">
                  <c:v>22898.0</c:v>
                </c:pt>
                <c:pt idx="40970">
                  <c:v>22929.0</c:v>
                </c:pt>
                <c:pt idx="40971">
                  <c:v>23481.0</c:v>
                </c:pt>
                <c:pt idx="40972">
                  <c:v>23126.0</c:v>
                </c:pt>
                <c:pt idx="40973">
                  <c:v>29022.0</c:v>
                </c:pt>
                <c:pt idx="40974">
                  <c:v>26002.0</c:v>
                </c:pt>
                <c:pt idx="40975">
                  <c:v>26018.0</c:v>
                </c:pt>
                <c:pt idx="40976">
                  <c:v>23989.0</c:v>
                </c:pt>
                <c:pt idx="40977">
                  <c:v>23717.0</c:v>
                </c:pt>
                <c:pt idx="40978">
                  <c:v>27980.0</c:v>
                </c:pt>
                <c:pt idx="40979">
                  <c:v>27011.0</c:v>
                </c:pt>
                <c:pt idx="40980">
                  <c:v>26125.0</c:v>
                </c:pt>
                <c:pt idx="40981">
                  <c:v>27685.0</c:v>
                </c:pt>
                <c:pt idx="40982">
                  <c:v>26068.0</c:v>
                </c:pt>
                <c:pt idx="40983">
                  <c:v>26636.0</c:v>
                </c:pt>
                <c:pt idx="40984">
                  <c:v>25307.0</c:v>
                </c:pt>
                <c:pt idx="40985">
                  <c:v>26384.0</c:v>
                </c:pt>
                <c:pt idx="40986">
                  <c:v>22844.0</c:v>
                </c:pt>
                <c:pt idx="40987">
                  <c:v>24080.0</c:v>
                </c:pt>
                <c:pt idx="40988">
                  <c:v>25629.0</c:v>
                </c:pt>
                <c:pt idx="40989">
                  <c:v>25893.0</c:v>
                </c:pt>
                <c:pt idx="40990">
                  <c:v>24593.0</c:v>
                </c:pt>
                <c:pt idx="40991">
                  <c:v>20069.0</c:v>
                </c:pt>
                <c:pt idx="40992">
                  <c:v>19726.0</c:v>
                </c:pt>
                <c:pt idx="40993">
                  <c:v>23100.0</c:v>
                </c:pt>
                <c:pt idx="40994">
                  <c:v>21231.0</c:v>
                </c:pt>
                <c:pt idx="40995">
                  <c:v>22620.0</c:v>
                </c:pt>
                <c:pt idx="40996">
                  <c:v>20333.0</c:v>
                </c:pt>
                <c:pt idx="40997">
                  <c:v>20982.0</c:v>
                </c:pt>
                <c:pt idx="40998">
                  <c:v>21821.0</c:v>
                </c:pt>
                <c:pt idx="40999">
                  <c:v>19718.0</c:v>
                </c:pt>
                <c:pt idx="41000">
                  <c:v>17730.0</c:v>
                </c:pt>
                <c:pt idx="41001">
                  <c:v>15020.0</c:v>
                </c:pt>
                <c:pt idx="41002">
                  <c:v>14447.0</c:v>
                </c:pt>
                <c:pt idx="41003">
                  <c:v>14265.0</c:v>
                </c:pt>
                <c:pt idx="41004">
                  <c:v>15214.0</c:v>
                </c:pt>
                <c:pt idx="41005">
                  <c:v>14994.0</c:v>
                </c:pt>
                <c:pt idx="41006">
                  <c:v>11097.0</c:v>
                </c:pt>
                <c:pt idx="41007">
                  <c:v>11910.0</c:v>
                </c:pt>
                <c:pt idx="41008">
                  <c:v>12313.0</c:v>
                </c:pt>
                <c:pt idx="41009">
                  <c:v>13080.0</c:v>
                </c:pt>
                <c:pt idx="41010">
                  <c:v>12580.0</c:v>
                </c:pt>
                <c:pt idx="41011">
                  <c:v>10476.0</c:v>
                </c:pt>
                <c:pt idx="41012">
                  <c:v>10203.0</c:v>
                </c:pt>
                <c:pt idx="41013">
                  <c:v>10258.0</c:v>
                </c:pt>
                <c:pt idx="41014">
                  <c:v>10447.0</c:v>
                </c:pt>
                <c:pt idx="41015">
                  <c:v>12668.0</c:v>
                </c:pt>
                <c:pt idx="41016">
                  <c:v>12847.0</c:v>
                </c:pt>
                <c:pt idx="41017">
                  <c:v>11747.0</c:v>
                </c:pt>
                <c:pt idx="41018">
                  <c:v>12592.0</c:v>
                </c:pt>
                <c:pt idx="41019">
                  <c:v>12164.0</c:v>
                </c:pt>
                <c:pt idx="41020">
                  <c:v>9527.0</c:v>
                </c:pt>
                <c:pt idx="41021">
                  <c:v>8483.0</c:v>
                </c:pt>
                <c:pt idx="41022">
                  <c:v>10620.0</c:v>
                </c:pt>
                <c:pt idx="41023">
                  <c:v>15076.0</c:v>
                </c:pt>
                <c:pt idx="41024">
                  <c:v>18251.0</c:v>
                </c:pt>
                <c:pt idx="41025">
                  <c:v>19066.0</c:v>
                </c:pt>
                <c:pt idx="41026">
                  <c:v>19224.0</c:v>
                </c:pt>
                <c:pt idx="41027">
                  <c:v>19831.0</c:v>
                </c:pt>
                <c:pt idx="41028">
                  <c:v>17502.0</c:v>
                </c:pt>
                <c:pt idx="41029">
                  <c:v>18246.0</c:v>
                </c:pt>
                <c:pt idx="41030">
                  <c:v>18061.0</c:v>
                </c:pt>
                <c:pt idx="41031">
                  <c:v>18453.0</c:v>
                </c:pt>
                <c:pt idx="41032">
                  <c:v>20785.0</c:v>
                </c:pt>
                <c:pt idx="41033">
                  <c:v>24799.0</c:v>
                </c:pt>
                <c:pt idx="41034">
                  <c:v>26603.0</c:v>
                </c:pt>
                <c:pt idx="41035">
                  <c:v>29325.0</c:v>
                </c:pt>
                <c:pt idx="41036">
                  <c:v>25077.0</c:v>
                </c:pt>
                <c:pt idx="41037">
                  <c:v>22402.0</c:v>
                </c:pt>
                <c:pt idx="41038">
                  <c:v>21991.0</c:v>
                </c:pt>
                <c:pt idx="41039">
                  <c:v>24169.0</c:v>
                </c:pt>
                <c:pt idx="41040">
                  <c:v>27613.0</c:v>
                </c:pt>
                <c:pt idx="41041">
                  <c:v>27358.0</c:v>
                </c:pt>
                <c:pt idx="41042">
                  <c:v>26590.0</c:v>
                </c:pt>
                <c:pt idx="41043">
                  <c:v>27442.0</c:v>
                </c:pt>
                <c:pt idx="41044">
                  <c:v>26626.0</c:v>
                </c:pt>
                <c:pt idx="41045">
                  <c:v>25307.0</c:v>
                </c:pt>
                <c:pt idx="41046">
                  <c:v>24403.0</c:v>
                </c:pt>
                <c:pt idx="41047">
                  <c:v>22541.0</c:v>
                </c:pt>
                <c:pt idx="41048">
                  <c:v>17194.0</c:v>
                </c:pt>
                <c:pt idx="41049">
                  <c:v>22759.0</c:v>
                </c:pt>
                <c:pt idx="41050">
                  <c:v>21980.0</c:v>
                </c:pt>
                <c:pt idx="41051">
                  <c:v>22839.0</c:v>
                </c:pt>
                <c:pt idx="41052">
                  <c:v>20843.0</c:v>
                </c:pt>
                <c:pt idx="41053">
                  <c:v>17755.0</c:v>
                </c:pt>
                <c:pt idx="41054">
                  <c:v>18971.0</c:v>
                </c:pt>
                <c:pt idx="41055">
                  <c:v>18864.0</c:v>
                </c:pt>
                <c:pt idx="41056">
                  <c:v>19244.0</c:v>
                </c:pt>
                <c:pt idx="41057">
                  <c:v>21986.0</c:v>
                </c:pt>
                <c:pt idx="41058">
                  <c:v>22081.0</c:v>
                </c:pt>
                <c:pt idx="41059">
                  <c:v>33697.0</c:v>
                </c:pt>
                <c:pt idx="41060">
                  <c:v>35672.0</c:v>
                </c:pt>
                <c:pt idx="41061">
                  <c:v>40201.0</c:v>
                </c:pt>
                <c:pt idx="41062">
                  <c:v>37681.0</c:v>
                </c:pt>
                <c:pt idx="41063">
                  <c:v>39353.0</c:v>
                </c:pt>
                <c:pt idx="41064">
                  <c:v>45530.0</c:v>
                </c:pt>
                <c:pt idx="41065">
                  <c:v>48726.0</c:v>
                </c:pt>
                <c:pt idx="41066">
                  <c:v>52083.0</c:v>
                </c:pt>
                <c:pt idx="41067">
                  <c:v>52175.0</c:v>
                </c:pt>
                <c:pt idx="41068">
                  <c:v>52658.0</c:v>
                </c:pt>
                <c:pt idx="41069">
                  <c:v>51755.0</c:v>
                </c:pt>
                <c:pt idx="41070">
                  <c:v>48795.0</c:v>
                </c:pt>
                <c:pt idx="41071">
                  <c:v>47875.0</c:v>
                </c:pt>
                <c:pt idx="41072">
                  <c:v>36490.0</c:v>
                </c:pt>
                <c:pt idx="41073">
                  <c:v>34230.0</c:v>
                </c:pt>
                <c:pt idx="41074">
                  <c:v>33153.0</c:v>
                </c:pt>
                <c:pt idx="41075">
                  <c:v>29548.0</c:v>
                </c:pt>
                <c:pt idx="41076">
                  <c:v>28646.0</c:v>
                </c:pt>
                <c:pt idx="41077">
                  <c:v>22697.0</c:v>
                </c:pt>
                <c:pt idx="41078">
                  <c:v>19622.0</c:v>
                </c:pt>
                <c:pt idx="41079">
                  <c:v>17534.0</c:v>
                </c:pt>
                <c:pt idx="41080">
                  <c:v>17505.0</c:v>
                </c:pt>
                <c:pt idx="41081">
                  <c:v>18564.0</c:v>
                </c:pt>
                <c:pt idx="41082">
                  <c:v>21952.0</c:v>
                </c:pt>
                <c:pt idx="41083">
                  <c:v>22537.0</c:v>
                </c:pt>
                <c:pt idx="41084">
                  <c:v>25280.0</c:v>
                </c:pt>
                <c:pt idx="41085">
                  <c:v>21876.0</c:v>
                </c:pt>
                <c:pt idx="41086">
                  <c:v>22673.0</c:v>
                </c:pt>
                <c:pt idx="41087">
                  <c:v>19326.0</c:v>
                </c:pt>
                <c:pt idx="41088">
                  <c:v>21906.0</c:v>
                </c:pt>
                <c:pt idx="41089">
                  <c:v>25635.0</c:v>
                </c:pt>
                <c:pt idx="41090">
                  <c:v>24372.0</c:v>
                </c:pt>
                <c:pt idx="41091">
                  <c:v>25325.0</c:v>
                </c:pt>
                <c:pt idx="41092">
                  <c:v>23334.0</c:v>
                </c:pt>
                <c:pt idx="41093">
                  <c:v>23826.0</c:v>
                </c:pt>
                <c:pt idx="41094">
                  <c:v>28935.0</c:v>
                </c:pt>
                <c:pt idx="41095">
                  <c:v>27800.0</c:v>
                </c:pt>
                <c:pt idx="41096">
                  <c:v>27040.0</c:v>
                </c:pt>
                <c:pt idx="41097">
                  <c:v>24301.0</c:v>
                </c:pt>
                <c:pt idx="41098">
                  <c:v>24448.0</c:v>
                </c:pt>
                <c:pt idx="41099">
                  <c:v>26055.0</c:v>
                </c:pt>
                <c:pt idx="41100">
                  <c:v>28093.0</c:v>
                </c:pt>
                <c:pt idx="41101">
                  <c:v>27969.0</c:v>
                </c:pt>
                <c:pt idx="41102">
                  <c:v>24609.0</c:v>
                </c:pt>
                <c:pt idx="41103">
                  <c:v>24681.0</c:v>
                </c:pt>
                <c:pt idx="41104">
                  <c:v>24840.0</c:v>
                </c:pt>
                <c:pt idx="41105">
                  <c:v>25440.0</c:v>
                </c:pt>
                <c:pt idx="41106">
                  <c:v>23549.0</c:v>
                </c:pt>
                <c:pt idx="41107">
                  <c:v>17005.0</c:v>
                </c:pt>
                <c:pt idx="41108">
                  <c:v>14509.0</c:v>
                </c:pt>
                <c:pt idx="41109">
                  <c:v>16096.0</c:v>
                </c:pt>
                <c:pt idx="41110">
                  <c:v>17719.0</c:v>
                </c:pt>
                <c:pt idx="41111">
                  <c:v>17296.0</c:v>
                </c:pt>
                <c:pt idx="41112">
                  <c:v>15649.0</c:v>
                </c:pt>
                <c:pt idx="41113">
                  <c:v>14922.0</c:v>
                </c:pt>
                <c:pt idx="41114">
                  <c:v>15711.0</c:v>
                </c:pt>
                <c:pt idx="41115">
                  <c:v>16827.0</c:v>
                </c:pt>
                <c:pt idx="41116">
                  <c:v>17451.0</c:v>
                </c:pt>
                <c:pt idx="41117">
                  <c:v>16239.0</c:v>
                </c:pt>
                <c:pt idx="41118">
                  <c:v>17414.0</c:v>
                </c:pt>
                <c:pt idx="41119">
                  <c:v>17762.0</c:v>
                </c:pt>
                <c:pt idx="41120">
                  <c:v>18822.0</c:v>
                </c:pt>
                <c:pt idx="41121">
                  <c:v>20985.0</c:v>
                </c:pt>
                <c:pt idx="41122">
                  <c:v>20902.0</c:v>
                </c:pt>
                <c:pt idx="41123">
                  <c:v>21124.0</c:v>
                </c:pt>
                <c:pt idx="41124">
                  <c:v>22805.0</c:v>
                </c:pt>
                <c:pt idx="41125">
                  <c:v>23200.0</c:v>
                </c:pt>
                <c:pt idx="41126">
                  <c:v>21739.0</c:v>
                </c:pt>
                <c:pt idx="41127">
                  <c:v>18386.0</c:v>
                </c:pt>
                <c:pt idx="41128">
                  <c:v>16731.0</c:v>
                </c:pt>
                <c:pt idx="41129">
                  <c:v>16456.0</c:v>
                </c:pt>
                <c:pt idx="41130">
                  <c:v>19253.0</c:v>
                </c:pt>
                <c:pt idx="41131">
                  <c:v>17452.0</c:v>
                </c:pt>
                <c:pt idx="41132">
                  <c:v>18092.0</c:v>
                </c:pt>
                <c:pt idx="41133">
                  <c:v>16867.0</c:v>
                </c:pt>
                <c:pt idx="41134">
                  <c:v>17215.0</c:v>
                </c:pt>
                <c:pt idx="41135">
                  <c:v>16999.0</c:v>
                </c:pt>
                <c:pt idx="41136">
                  <c:v>15215.0</c:v>
                </c:pt>
                <c:pt idx="41137">
                  <c:v>15517.0</c:v>
                </c:pt>
                <c:pt idx="41138">
                  <c:v>15445.0</c:v>
                </c:pt>
                <c:pt idx="41139">
                  <c:v>18030.0</c:v>
                </c:pt>
                <c:pt idx="41140">
                  <c:v>18103.0</c:v>
                </c:pt>
                <c:pt idx="41141">
                  <c:v>17559.0</c:v>
                </c:pt>
                <c:pt idx="41142">
                  <c:v>21718.0</c:v>
                </c:pt>
                <c:pt idx="41143">
                  <c:v>22470.0</c:v>
                </c:pt>
                <c:pt idx="41144">
                  <c:v>24066.0</c:v>
                </c:pt>
                <c:pt idx="41145">
                  <c:v>23190.0</c:v>
                </c:pt>
                <c:pt idx="41146">
                  <c:v>23871.0</c:v>
                </c:pt>
                <c:pt idx="41147">
                  <c:v>22291.0</c:v>
                </c:pt>
                <c:pt idx="41148">
                  <c:v>22527.0</c:v>
                </c:pt>
                <c:pt idx="41149">
                  <c:v>25615.0</c:v>
                </c:pt>
                <c:pt idx="41150">
                  <c:v>23604.0</c:v>
                </c:pt>
                <c:pt idx="41151">
                  <c:v>21991.0</c:v>
                </c:pt>
                <c:pt idx="41152">
                  <c:v>20100.0</c:v>
                </c:pt>
                <c:pt idx="41153">
                  <c:v>23051.0</c:v>
                </c:pt>
                <c:pt idx="41154">
                  <c:v>24869.0</c:v>
                </c:pt>
                <c:pt idx="41155">
                  <c:v>22353.0</c:v>
                </c:pt>
                <c:pt idx="41156">
                  <c:v>21249.0</c:v>
                </c:pt>
                <c:pt idx="41157">
                  <c:v>19634.0</c:v>
                </c:pt>
                <c:pt idx="41158">
                  <c:v>27522.0</c:v>
                </c:pt>
                <c:pt idx="41159">
                  <c:v>30075.0</c:v>
                </c:pt>
                <c:pt idx="41160">
                  <c:v>29315.0</c:v>
                </c:pt>
                <c:pt idx="41161">
                  <c:v>28770.0</c:v>
                </c:pt>
                <c:pt idx="41162">
                  <c:v>26145.0</c:v>
                </c:pt>
                <c:pt idx="41163">
                  <c:v>26958.0</c:v>
                </c:pt>
                <c:pt idx="41164">
                  <c:v>27950.0</c:v>
                </c:pt>
                <c:pt idx="41165">
                  <c:v>34741.0</c:v>
                </c:pt>
                <c:pt idx="41166">
                  <c:v>32665.0</c:v>
                </c:pt>
                <c:pt idx="41167">
                  <c:v>30941.0</c:v>
                </c:pt>
                <c:pt idx="41168">
                  <c:v>31037.0</c:v>
                </c:pt>
                <c:pt idx="41169">
                  <c:v>29501.0</c:v>
                </c:pt>
                <c:pt idx="41170">
                  <c:v>30716.0</c:v>
                </c:pt>
                <c:pt idx="41171">
                  <c:v>22672.0</c:v>
                </c:pt>
                <c:pt idx="41172">
                  <c:v>20072.0</c:v>
                </c:pt>
                <c:pt idx="41173">
                  <c:v>20451.0</c:v>
                </c:pt>
                <c:pt idx="41174">
                  <c:v>24483.0</c:v>
                </c:pt>
                <c:pt idx="41175">
                  <c:v>23543.0</c:v>
                </c:pt>
                <c:pt idx="41176">
                  <c:v>24455.0</c:v>
                </c:pt>
                <c:pt idx="41177">
                  <c:v>24104.0</c:v>
                </c:pt>
                <c:pt idx="41178">
                  <c:v>16609.0</c:v>
                </c:pt>
                <c:pt idx="41179">
                  <c:v>16041.0</c:v>
                </c:pt>
                <c:pt idx="41180">
                  <c:v>15942.0</c:v>
                </c:pt>
                <c:pt idx="41181">
                  <c:v>16361.0</c:v>
                </c:pt>
                <c:pt idx="41182">
                  <c:v>17561.0</c:v>
                </c:pt>
                <c:pt idx="41183">
                  <c:v>16329.0</c:v>
                </c:pt>
                <c:pt idx="41184">
                  <c:v>21089.0</c:v>
                </c:pt>
                <c:pt idx="41185">
                  <c:v>21476.0</c:v>
                </c:pt>
                <c:pt idx="41186">
                  <c:v>22721.0</c:v>
                </c:pt>
                <c:pt idx="41187">
                  <c:v>18695.0</c:v>
                </c:pt>
                <c:pt idx="41188">
                  <c:v>22387.0</c:v>
                </c:pt>
                <c:pt idx="41189">
                  <c:v>22058.0</c:v>
                </c:pt>
                <c:pt idx="41190">
                  <c:v>22406.0</c:v>
                </c:pt>
                <c:pt idx="41191">
                  <c:v>23664.0</c:v>
                </c:pt>
                <c:pt idx="41192">
                  <c:v>23559.0</c:v>
                </c:pt>
                <c:pt idx="41193">
                  <c:v>25207.0</c:v>
                </c:pt>
                <c:pt idx="41194">
                  <c:v>22451.0</c:v>
                </c:pt>
                <c:pt idx="41195">
                  <c:v>21222.0</c:v>
                </c:pt>
                <c:pt idx="41196">
                  <c:v>20964.0</c:v>
                </c:pt>
                <c:pt idx="41197">
                  <c:v>20004.0</c:v>
                </c:pt>
                <c:pt idx="41198">
                  <c:v>21377.0</c:v>
                </c:pt>
                <c:pt idx="41199">
                  <c:v>20817.0</c:v>
                </c:pt>
                <c:pt idx="41200">
                  <c:v>19947.0</c:v>
                </c:pt>
                <c:pt idx="41201">
                  <c:v>16538.0</c:v>
                </c:pt>
                <c:pt idx="41202">
                  <c:v>15659.0</c:v>
                </c:pt>
                <c:pt idx="41203">
                  <c:v>17224.0</c:v>
                </c:pt>
                <c:pt idx="41204">
                  <c:v>15934.0</c:v>
                </c:pt>
                <c:pt idx="41205">
                  <c:v>16316.0</c:v>
                </c:pt>
                <c:pt idx="41206">
                  <c:v>16719.0</c:v>
                </c:pt>
                <c:pt idx="41207">
                  <c:v>17092.0</c:v>
                </c:pt>
                <c:pt idx="41208">
                  <c:v>15905.0</c:v>
                </c:pt>
                <c:pt idx="41209">
                  <c:v>15751.0</c:v>
                </c:pt>
                <c:pt idx="41210">
                  <c:v>12079.0</c:v>
                </c:pt>
                <c:pt idx="41211">
                  <c:v>12982.0</c:v>
                </c:pt>
                <c:pt idx="41212">
                  <c:v>12870.0</c:v>
                </c:pt>
                <c:pt idx="41213">
                  <c:v>12663.0</c:v>
                </c:pt>
                <c:pt idx="41214">
                  <c:v>13892.0</c:v>
                </c:pt>
                <c:pt idx="41215">
                  <c:v>15086.0</c:v>
                </c:pt>
                <c:pt idx="41216">
                  <c:v>13918.0</c:v>
                </c:pt>
                <c:pt idx="41217">
                  <c:v>13905.0</c:v>
                </c:pt>
                <c:pt idx="41218">
                  <c:v>17171.0</c:v>
                </c:pt>
                <c:pt idx="41219">
                  <c:v>15155.0</c:v>
                </c:pt>
                <c:pt idx="41220">
                  <c:v>18523.0</c:v>
                </c:pt>
                <c:pt idx="41221">
                  <c:v>26614.0</c:v>
                </c:pt>
                <c:pt idx="41222">
                  <c:v>27335.0</c:v>
                </c:pt>
                <c:pt idx="41223">
                  <c:v>29390.0</c:v>
                </c:pt>
                <c:pt idx="41224">
                  <c:v>28274.0</c:v>
                </c:pt>
                <c:pt idx="41225">
                  <c:v>28286.0</c:v>
                </c:pt>
                <c:pt idx="41226">
                  <c:v>30653.0</c:v>
                </c:pt>
                <c:pt idx="41227">
                  <c:v>29434.0</c:v>
                </c:pt>
                <c:pt idx="41228">
                  <c:v>27862.0</c:v>
                </c:pt>
                <c:pt idx="41229">
                  <c:v>26622.0</c:v>
                </c:pt>
                <c:pt idx="41230">
                  <c:v>27461.0</c:v>
                </c:pt>
                <c:pt idx="41231">
                  <c:v>26066.0</c:v>
                </c:pt>
                <c:pt idx="41232">
                  <c:v>26871.0</c:v>
                </c:pt>
                <c:pt idx="41233">
                  <c:v>23331.0</c:v>
                </c:pt>
                <c:pt idx="41234">
                  <c:v>17335.0</c:v>
                </c:pt>
                <c:pt idx="41235">
                  <c:v>24056.0</c:v>
                </c:pt>
                <c:pt idx="41236">
                  <c:v>22538.0</c:v>
                </c:pt>
                <c:pt idx="41237">
                  <c:v>23342.0</c:v>
                </c:pt>
                <c:pt idx="41238">
                  <c:v>27797.0</c:v>
                </c:pt>
                <c:pt idx="41239">
                  <c:v>25429.0</c:v>
                </c:pt>
                <c:pt idx="41240">
                  <c:v>27283.0</c:v>
                </c:pt>
                <c:pt idx="41241">
                  <c:v>29016.0</c:v>
                </c:pt>
                <c:pt idx="41242">
                  <c:v>35051.0</c:v>
                </c:pt>
                <c:pt idx="41243">
                  <c:v>39345.0</c:v>
                </c:pt>
                <c:pt idx="41244">
                  <c:v>37210.0</c:v>
                </c:pt>
                <c:pt idx="41245">
                  <c:v>38418.0</c:v>
                </c:pt>
                <c:pt idx="41246">
                  <c:v>47042.0</c:v>
                </c:pt>
                <c:pt idx="41247">
                  <c:v>48930.0</c:v>
                </c:pt>
                <c:pt idx="41248">
                  <c:v>42578.0</c:v>
                </c:pt>
                <c:pt idx="41249">
                  <c:v>43713.0</c:v>
                </c:pt>
                <c:pt idx="41250">
                  <c:v>44257.0</c:v>
                </c:pt>
                <c:pt idx="41251">
                  <c:v>39579.0</c:v>
                </c:pt>
                <c:pt idx="41252">
                  <c:v>39988.0</c:v>
                </c:pt>
                <c:pt idx="41253">
                  <c:v>40606.0</c:v>
                </c:pt>
                <c:pt idx="41254">
                  <c:v>39178.0</c:v>
                </c:pt>
                <c:pt idx="41255">
                  <c:v>35034.0</c:v>
                </c:pt>
                <c:pt idx="41256">
                  <c:v>30376.0</c:v>
                </c:pt>
                <c:pt idx="41257">
                  <c:v>31008.0</c:v>
                </c:pt>
                <c:pt idx="41258">
                  <c:v>29653.0</c:v>
                </c:pt>
                <c:pt idx="41259">
                  <c:v>26009.0</c:v>
                </c:pt>
                <c:pt idx="41260">
                  <c:v>22576.0</c:v>
                </c:pt>
                <c:pt idx="41261">
                  <c:v>23384.0</c:v>
                </c:pt>
                <c:pt idx="41262">
                  <c:v>22360.0</c:v>
                </c:pt>
                <c:pt idx="41263">
                  <c:v>19219.0</c:v>
                </c:pt>
                <c:pt idx="41264">
                  <c:v>20635.0</c:v>
                </c:pt>
                <c:pt idx="41265">
                  <c:v>21911.0</c:v>
                </c:pt>
                <c:pt idx="41266">
                  <c:v>20750.0</c:v>
                </c:pt>
                <c:pt idx="41267">
                  <c:v>20801.0</c:v>
                </c:pt>
                <c:pt idx="41268">
                  <c:v>22654.0</c:v>
                </c:pt>
                <c:pt idx="41269">
                  <c:v>22003.0</c:v>
                </c:pt>
                <c:pt idx="41270">
                  <c:v>23113.0</c:v>
                </c:pt>
                <c:pt idx="41271">
                  <c:v>22248.0</c:v>
                </c:pt>
                <c:pt idx="41272">
                  <c:v>19268.0</c:v>
                </c:pt>
                <c:pt idx="41273">
                  <c:v>24489.0</c:v>
                </c:pt>
                <c:pt idx="41274">
                  <c:v>24775.0</c:v>
                </c:pt>
                <c:pt idx="41275">
                  <c:v>28079.0</c:v>
                </c:pt>
                <c:pt idx="41276">
                  <c:v>40108.0</c:v>
                </c:pt>
                <c:pt idx="41277">
                  <c:v>39539.0</c:v>
                </c:pt>
                <c:pt idx="41278">
                  <c:v>37987.0</c:v>
                </c:pt>
                <c:pt idx="41279">
                  <c:v>36483.0</c:v>
                </c:pt>
                <c:pt idx="41280">
                  <c:v>41289.0</c:v>
                </c:pt>
                <c:pt idx="41281">
                  <c:v>44956.0</c:v>
                </c:pt>
                <c:pt idx="41282">
                  <c:v>45379.0</c:v>
                </c:pt>
                <c:pt idx="41283">
                  <c:v>43936.0</c:v>
                </c:pt>
                <c:pt idx="41284">
                  <c:v>44096.0</c:v>
                </c:pt>
                <c:pt idx="41285">
                  <c:v>42384.0</c:v>
                </c:pt>
                <c:pt idx="41286">
                  <c:v>36991.0</c:v>
                </c:pt>
                <c:pt idx="41287">
                  <c:v>35152.0</c:v>
                </c:pt>
                <c:pt idx="41288">
                  <c:v>32716.0</c:v>
                </c:pt>
                <c:pt idx="41289">
                  <c:v>21544.0</c:v>
                </c:pt>
                <c:pt idx="41290">
                  <c:v>19956.0</c:v>
                </c:pt>
                <c:pt idx="41291">
                  <c:v>21744.0</c:v>
                </c:pt>
                <c:pt idx="41292">
                  <c:v>22692.0</c:v>
                </c:pt>
                <c:pt idx="41293">
                  <c:v>18103.0</c:v>
                </c:pt>
                <c:pt idx="41294">
                  <c:v>10831.0</c:v>
                </c:pt>
                <c:pt idx="41295">
                  <c:v>12413.0</c:v>
                </c:pt>
                <c:pt idx="41296">
                  <c:v>11948.0</c:v>
                </c:pt>
                <c:pt idx="41297">
                  <c:v>13284.0</c:v>
                </c:pt>
                <c:pt idx="41298">
                  <c:v>15201.0</c:v>
                </c:pt>
                <c:pt idx="41299">
                  <c:v>14641.0</c:v>
                </c:pt>
                <c:pt idx="41300">
                  <c:v>16010.0</c:v>
                </c:pt>
                <c:pt idx="41301">
                  <c:v>14711.0</c:v>
                </c:pt>
                <c:pt idx="41302">
                  <c:v>15951.0</c:v>
                </c:pt>
                <c:pt idx="41303">
                  <c:v>16762.0</c:v>
                </c:pt>
                <c:pt idx="41304">
                  <c:v>15030.0</c:v>
                </c:pt>
                <c:pt idx="41305">
                  <c:v>15195.0</c:v>
                </c:pt>
                <c:pt idx="41306">
                  <c:v>15504.0</c:v>
                </c:pt>
                <c:pt idx="41307">
                  <c:v>19245.0</c:v>
                </c:pt>
                <c:pt idx="41308">
                  <c:v>17605.0</c:v>
                </c:pt>
                <c:pt idx="41309">
                  <c:v>18898.0</c:v>
                </c:pt>
                <c:pt idx="41310">
                  <c:v>18718.0</c:v>
                </c:pt>
                <c:pt idx="41311">
                  <c:v>16465.0</c:v>
                </c:pt>
                <c:pt idx="41312">
                  <c:v>21071.0</c:v>
                </c:pt>
                <c:pt idx="41313">
                  <c:v>19415.0</c:v>
                </c:pt>
                <c:pt idx="41314">
                  <c:v>20266.0</c:v>
                </c:pt>
                <c:pt idx="41315">
                  <c:v>18350.0</c:v>
                </c:pt>
                <c:pt idx="41316">
                  <c:v>18562.0</c:v>
                </c:pt>
                <c:pt idx="41317">
                  <c:v>18571.0</c:v>
                </c:pt>
                <c:pt idx="41318">
                  <c:v>17403.0</c:v>
                </c:pt>
                <c:pt idx="41319">
                  <c:v>17210.0</c:v>
                </c:pt>
                <c:pt idx="41320">
                  <c:v>13762.0</c:v>
                </c:pt>
                <c:pt idx="41321">
                  <c:v>13912.0</c:v>
                </c:pt>
                <c:pt idx="41322">
                  <c:v>14551.0</c:v>
                </c:pt>
                <c:pt idx="41323">
                  <c:v>17075.0</c:v>
                </c:pt>
                <c:pt idx="41324">
                  <c:v>17219.0</c:v>
                </c:pt>
                <c:pt idx="41325">
                  <c:v>13123.0</c:v>
                </c:pt>
                <c:pt idx="41326">
                  <c:v>13395.0</c:v>
                </c:pt>
                <c:pt idx="41327">
                  <c:v>12368.0</c:v>
                </c:pt>
                <c:pt idx="41328">
                  <c:v>12481.0</c:v>
                </c:pt>
                <c:pt idx="41329">
                  <c:v>11878.0</c:v>
                </c:pt>
                <c:pt idx="41330">
                  <c:v>13318.0</c:v>
                </c:pt>
                <c:pt idx="41331">
                  <c:v>18806.0</c:v>
                </c:pt>
                <c:pt idx="41332">
                  <c:v>20255.0</c:v>
                </c:pt>
                <c:pt idx="41333">
                  <c:v>20991.0</c:v>
                </c:pt>
                <c:pt idx="41334">
                  <c:v>21276.0</c:v>
                </c:pt>
                <c:pt idx="41335">
                  <c:v>19725.0</c:v>
                </c:pt>
                <c:pt idx="41336">
                  <c:v>18117.0</c:v>
                </c:pt>
                <c:pt idx="41337">
                  <c:v>18909.0</c:v>
                </c:pt>
                <c:pt idx="41338">
                  <c:v>19855.0</c:v>
                </c:pt>
                <c:pt idx="41339">
                  <c:v>19650.0</c:v>
                </c:pt>
                <c:pt idx="41340">
                  <c:v>22178.0</c:v>
                </c:pt>
                <c:pt idx="41341">
                  <c:v>22064.0</c:v>
                </c:pt>
                <c:pt idx="41342">
                  <c:v>22856.0</c:v>
                </c:pt>
                <c:pt idx="41343">
                  <c:v>22103.0</c:v>
                </c:pt>
                <c:pt idx="41344">
                  <c:v>18221.0</c:v>
                </c:pt>
                <c:pt idx="41345">
                  <c:v>15965.0</c:v>
                </c:pt>
                <c:pt idx="41346">
                  <c:v>15451.0</c:v>
                </c:pt>
                <c:pt idx="41347">
                  <c:v>15218.0</c:v>
                </c:pt>
                <c:pt idx="41348">
                  <c:v>15138.0</c:v>
                </c:pt>
                <c:pt idx="41349">
                  <c:v>13601.0</c:v>
                </c:pt>
                <c:pt idx="41350">
                  <c:v>13724.0</c:v>
                </c:pt>
                <c:pt idx="41351">
                  <c:v>12385.0</c:v>
                </c:pt>
                <c:pt idx="41352">
                  <c:v>13094.0</c:v>
                </c:pt>
                <c:pt idx="41353">
                  <c:v>11161.0</c:v>
                </c:pt>
                <c:pt idx="41354">
                  <c:v>12438.0</c:v>
                </c:pt>
                <c:pt idx="41355">
                  <c:v>12334.0</c:v>
                </c:pt>
                <c:pt idx="41356">
                  <c:v>12053.0</c:v>
                </c:pt>
                <c:pt idx="41357">
                  <c:v>10383.0</c:v>
                </c:pt>
                <c:pt idx="41358">
                  <c:v>10919.0</c:v>
                </c:pt>
                <c:pt idx="41359">
                  <c:v>11064.0</c:v>
                </c:pt>
                <c:pt idx="41360">
                  <c:v>11012.0</c:v>
                </c:pt>
                <c:pt idx="41361">
                  <c:v>14093.0</c:v>
                </c:pt>
                <c:pt idx="41362">
                  <c:v>14554.0</c:v>
                </c:pt>
                <c:pt idx="41363">
                  <c:v>13587.0</c:v>
                </c:pt>
                <c:pt idx="41364">
                  <c:v>13843.0</c:v>
                </c:pt>
                <c:pt idx="41365">
                  <c:v>13837.0</c:v>
                </c:pt>
                <c:pt idx="41366">
                  <c:v>13193.0</c:v>
                </c:pt>
                <c:pt idx="41367">
                  <c:v>13913.0</c:v>
                </c:pt>
                <c:pt idx="41368">
                  <c:v>16937.0</c:v>
                </c:pt>
                <c:pt idx="41369">
                  <c:v>16830.0</c:v>
                </c:pt>
                <c:pt idx="41370">
                  <c:v>18325.0</c:v>
                </c:pt>
                <c:pt idx="41371">
                  <c:v>18293.0</c:v>
                </c:pt>
                <c:pt idx="41372">
                  <c:v>17990.0</c:v>
                </c:pt>
                <c:pt idx="41373">
                  <c:v>18752.0</c:v>
                </c:pt>
                <c:pt idx="41374">
                  <c:v>17246.0</c:v>
                </c:pt>
                <c:pt idx="41375">
                  <c:v>16606.0</c:v>
                </c:pt>
                <c:pt idx="41376">
                  <c:v>17038.0</c:v>
                </c:pt>
                <c:pt idx="41377">
                  <c:v>16674.0</c:v>
                </c:pt>
                <c:pt idx="41378">
                  <c:v>15762.0</c:v>
                </c:pt>
                <c:pt idx="41379">
                  <c:v>15707.0</c:v>
                </c:pt>
                <c:pt idx="41380">
                  <c:v>15752.0</c:v>
                </c:pt>
                <c:pt idx="41381">
                  <c:v>11600.0</c:v>
                </c:pt>
                <c:pt idx="41382">
                  <c:v>12301.0</c:v>
                </c:pt>
                <c:pt idx="41383">
                  <c:v>14030.0</c:v>
                </c:pt>
                <c:pt idx="41384">
                  <c:v>16481.0</c:v>
                </c:pt>
                <c:pt idx="41385">
                  <c:v>16529.0</c:v>
                </c:pt>
                <c:pt idx="41386">
                  <c:v>16456.0</c:v>
                </c:pt>
                <c:pt idx="41387">
                  <c:v>16938.0</c:v>
                </c:pt>
                <c:pt idx="41388">
                  <c:v>16758.0</c:v>
                </c:pt>
                <c:pt idx="41389">
                  <c:v>16038.0</c:v>
                </c:pt>
                <c:pt idx="41390">
                  <c:v>16891.0</c:v>
                </c:pt>
                <c:pt idx="41391">
                  <c:v>17080.0</c:v>
                </c:pt>
                <c:pt idx="41392">
                  <c:v>17715.0</c:v>
                </c:pt>
                <c:pt idx="41393">
                  <c:v>15762.0</c:v>
                </c:pt>
                <c:pt idx="41394">
                  <c:v>16929.0</c:v>
                </c:pt>
                <c:pt idx="41395">
                  <c:v>17736.0</c:v>
                </c:pt>
                <c:pt idx="41396">
                  <c:v>16911.0</c:v>
                </c:pt>
                <c:pt idx="41397">
                  <c:v>13855.0</c:v>
                </c:pt>
                <c:pt idx="41398">
                  <c:v>15298.0</c:v>
                </c:pt>
                <c:pt idx="41399">
                  <c:v>17250.0</c:v>
                </c:pt>
                <c:pt idx="41400">
                  <c:v>17645.0</c:v>
                </c:pt>
                <c:pt idx="41401">
                  <c:v>18744.0</c:v>
                </c:pt>
                <c:pt idx="41402">
                  <c:v>19120.0</c:v>
                </c:pt>
                <c:pt idx="41403">
                  <c:v>18802.0</c:v>
                </c:pt>
                <c:pt idx="41404">
                  <c:v>19731.0</c:v>
                </c:pt>
                <c:pt idx="41405">
                  <c:v>19946.0</c:v>
                </c:pt>
                <c:pt idx="41406">
                  <c:v>20381.0</c:v>
                </c:pt>
                <c:pt idx="41407">
                  <c:v>19567.0</c:v>
                </c:pt>
                <c:pt idx="41408">
                  <c:v>17896.0</c:v>
                </c:pt>
                <c:pt idx="41409">
                  <c:v>17820.0</c:v>
                </c:pt>
                <c:pt idx="41410">
                  <c:v>17721.0</c:v>
                </c:pt>
                <c:pt idx="41411">
                  <c:v>18213.0</c:v>
                </c:pt>
                <c:pt idx="41412">
                  <c:v>15102.0</c:v>
                </c:pt>
                <c:pt idx="41413">
                  <c:v>13234.0</c:v>
                </c:pt>
                <c:pt idx="41414">
                  <c:v>12615.0</c:v>
                </c:pt>
                <c:pt idx="41415">
                  <c:v>13830.0</c:v>
                </c:pt>
                <c:pt idx="41416">
                  <c:v>23964.0</c:v>
                </c:pt>
                <c:pt idx="41417">
                  <c:v>28574.0</c:v>
                </c:pt>
                <c:pt idx="41418">
                  <c:v>28114.0</c:v>
                </c:pt>
                <c:pt idx="41419">
                  <c:v>27878.0</c:v>
                </c:pt>
                <c:pt idx="41420">
                  <c:v>27816.0</c:v>
                </c:pt>
                <c:pt idx="41421">
                  <c:v>29024.0</c:v>
                </c:pt>
                <c:pt idx="41422">
                  <c:v>28519.0</c:v>
                </c:pt>
                <c:pt idx="41423">
                  <c:v>33078.0</c:v>
                </c:pt>
                <c:pt idx="41424">
                  <c:v>32877.0</c:v>
                </c:pt>
                <c:pt idx="41425">
                  <c:v>33120.0</c:v>
                </c:pt>
                <c:pt idx="41426">
                  <c:v>34815.0</c:v>
                </c:pt>
                <c:pt idx="41427">
                  <c:v>34624.0</c:v>
                </c:pt>
                <c:pt idx="41428">
                  <c:v>33453.0</c:v>
                </c:pt>
                <c:pt idx="41429">
                  <c:v>23461.0</c:v>
                </c:pt>
                <c:pt idx="41430">
                  <c:v>18690.0</c:v>
                </c:pt>
                <c:pt idx="41431">
                  <c:v>21595.0</c:v>
                </c:pt>
                <c:pt idx="41432">
                  <c:v>21895.0</c:v>
                </c:pt>
                <c:pt idx="41433">
                  <c:v>25653.0</c:v>
                </c:pt>
                <c:pt idx="41434">
                  <c:v>28003.0</c:v>
                </c:pt>
                <c:pt idx="41435">
                  <c:v>31100.0</c:v>
                </c:pt>
                <c:pt idx="41436">
                  <c:v>27141.0</c:v>
                </c:pt>
                <c:pt idx="41437">
                  <c:v>25442.0</c:v>
                </c:pt>
                <c:pt idx="41438">
                  <c:v>27895.0</c:v>
                </c:pt>
                <c:pt idx="41439">
                  <c:v>25409.0</c:v>
                </c:pt>
                <c:pt idx="41440">
                  <c:v>24889.0</c:v>
                </c:pt>
                <c:pt idx="41441">
                  <c:v>26110.0</c:v>
                </c:pt>
                <c:pt idx="41442">
                  <c:v>27488.0</c:v>
                </c:pt>
                <c:pt idx="41443">
                  <c:v>29171.0</c:v>
                </c:pt>
                <c:pt idx="41444">
                  <c:v>26746.0</c:v>
                </c:pt>
                <c:pt idx="41445">
                  <c:v>27799.0</c:v>
                </c:pt>
                <c:pt idx="41446">
                  <c:v>28550.0</c:v>
                </c:pt>
                <c:pt idx="41447">
                  <c:v>24635.0</c:v>
                </c:pt>
                <c:pt idx="41448">
                  <c:v>21154.0</c:v>
                </c:pt>
                <c:pt idx="41449">
                  <c:v>20578.0</c:v>
                </c:pt>
                <c:pt idx="41450">
                  <c:v>21559.0</c:v>
                </c:pt>
                <c:pt idx="41451">
                  <c:v>19546.0</c:v>
                </c:pt>
                <c:pt idx="41452">
                  <c:v>22213.0</c:v>
                </c:pt>
                <c:pt idx="41453">
                  <c:v>27204.0</c:v>
                </c:pt>
                <c:pt idx="41454">
                  <c:v>26043.0</c:v>
                </c:pt>
                <c:pt idx="41455">
                  <c:v>24328.0</c:v>
                </c:pt>
                <c:pt idx="41456">
                  <c:v>21953.0</c:v>
                </c:pt>
                <c:pt idx="41457">
                  <c:v>29922.0</c:v>
                </c:pt>
                <c:pt idx="41458">
                  <c:v>28235.0</c:v>
                </c:pt>
                <c:pt idx="41459">
                  <c:v>26207.0</c:v>
                </c:pt>
                <c:pt idx="41460">
                  <c:v>27188.0</c:v>
                </c:pt>
                <c:pt idx="41461">
                  <c:v>25800.0</c:v>
                </c:pt>
                <c:pt idx="41462">
                  <c:v>27110.0</c:v>
                </c:pt>
                <c:pt idx="41463">
                  <c:v>28014.0</c:v>
                </c:pt>
                <c:pt idx="41464">
                  <c:v>30907.0</c:v>
                </c:pt>
                <c:pt idx="41465">
                  <c:v>35691.0</c:v>
                </c:pt>
                <c:pt idx="41466">
                  <c:v>35516.0</c:v>
                </c:pt>
                <c:pt idx="41467">
                  <c:v>35045.0</c:v>
                </c:pt>
                <c:pt idx="41468">
                  <c:v>39809.0</c:v>
                </c:pt>
                <c:pt idx="41469">
                  <c:v>40237.0</c:v>
                </c:pt>
                <c:pt idx="41470">
                  <c:v>31489.0</c:v>
                </c:pt>
                <c:pt idx="41471">
                  <c:v>31400.0</c:v>
                </c:pt>
                <c:pt idx="41472">
                  <c:v>33883.0</c:v>
                </c:pt>
                <c:pt idx="41473">
                  <c:v>34221.0</c:v>
                </c:pt>
                <c:pt idx="41474">
                  <c:v>35462.0</c:v>
                </c:pt>
                <c:pt idx="41475">
                  <c:v>35174.0</c:v>
                </c:pt>
                <c:pt idx="41476">
                  <c:v>33389.0</c:v>
                </c:pt>
                <c:pt idx="41477">
                  <c:v>31253.0</c:v>
                </c:pt>
                <c:pt idx="41478">
                  <c:v>23696.0</c:v>
                </c:pt>
                <c:pt idx="41479">
                  <c:v>19120.0</c:v>
                </c:pt>
                <c:pt idx="41480">
                  <c:v>19235.0</c:v>
                </c:pt>
                <c:pt idx="41481">
                  <c:v>17054.0</c:v>
                </c:pt>
                <c:pt idx="41482">
                  <c:v>17434.0</c:v>
                </c:pt>
                <c:pt idx="41483">
                  <c:v>20049.0</c:v>
                </c:pt>
                <c:pt idx="41484">
                  <c:v>21314.0</c:v>
                </c:pt>
                <c:pt idx="41485">
                  <c:v>16394.0</c:v>
                </c:pt>
                <c:pt idx="41486">
                  <c:v>15800.0</c:v>
                </c:pt>
                <c:pt idx="41487">
                  <c:v>15783.0</c:v>
                </c:pt>
                <c:pt idx="41488">
                  <c:v>16380.0</c:v>
                </c:pt>
                <c:pt idx="41489">
                  <c:v>17168.0</c:v>
                </c:pt>
                <c:pt idx="41490">
                  <c:v>15946.0</c:v>
                </c:pt>
                <c:pt idx="41491">
                  <c:v>16754.0</c:v>
                </c:pt>
                <c:pt idx="41492">
                  <c:v>16436.0</c:v>
                </c:pt>
                <c:pt idx="41493">
                  <c:v>27712.0</c:v>
                </c:pt>
                <c:pt idx="41494">
                  <c:v>27298.0</c:v>
                </c:pt>
                <c:pt idx="41495">
                  <c:v>26682.0</c:v>
                </c:pt>
                <c:pt idx="41496">
                  <c:v>26455.0</c:v>
                </c:pt>
                <c:pt idx="41497">
                  <c:v>26254.0</c:v>
                </c:pt>
                <c:pt idx="41498">
                  <c:v>30775.0</c:v>
                </c:pt>
                <c:pt idx="41499">
                  <c:v>31546.0</c:v>
                </c:pt>
                <c:pt idx="41500">
                  <c:v>32579.0</c:v>
                </c:pt>
                <c:pt idx="41501">
                  <c:v>31206.0</c:v>
                </c:pt>
                <c:pt idx="41502">
                  <c:v>30966.0</c:v>
                </c:pt>
                <c:pt idx="41503">
                  <c:v>30754.0</c:v>
                </c:pt>
                <c:pt idx="41504">
                  <c:v>31644.0</c:v>
                </c:pt>
                <c:pt idx="41505">
                  <c:v>32125.0</c:v>
                </c:pt>
                <c:pt idx="41506">
                  <c:v>20900.0</c:v>
                </c:pt>
                <c:pt idx="41507">
                  <c:v>18643.0</c:v>
                </c:pt>
                <c:pt idx="41508">
                  <c:v>22407.0</c:v>
                </c:pt>
                <c:pt idx="41509">
                  <c:v>26103.0</c:v>
                </c:pt>
                <c:pt idx="41510">
                  <c:v>30440.0</c:v>
                </c:pt>
                <c:pt idx="41511">
                  <c:v>26137.0</c:v>
                </c:pt>
                <c:pt idx="41512">
                  <c:v>27014.0</c:v>
                </c:pt>
                <c:pt idx="41513">
                  <c:v>25261.0</c:v>
                </c:pt>
                <c:pt idx="41514">
                  <c:v>26778.0</c:v>
                </c:pt>
                <c:pt idx="41515">
                  <c:v>25818.0</c:v>
                </c:pt>
                <c:pt idx="41516">
                  <c:v>27723.0</c:v>
                </c:pt>
                <c:pt idx="41517">
                  <c:v>30086.0</c:v>
                </c:pt>
                <c:pt idx="41518">
                  <c:v>30947.0</c:v>
                </c:pt>
                <c:pt idx="41519">
                  <c:v>30788.0</c:v>
                </c:pt>
                <c:pt idx="41520">
                  <c:v>31565.0</c:v>
                </c:pt>
                <c:pt idx="41521">
                  <c:v>34326.0</c:v>
                </c:pt>
                <c:pt idx="41522">
                  <c:v>32265.0</c:v>
                </c:pt>
                <c:pt idx="41523">
                  <c:v>26497.0</c:v>
                </c:pt>
                <c:pt idx="41524">
                  <c:v>26588.0</c:v>
                </c:pt>
                <c:pt idx="41525">
                  <c:v>24499.0</c:v>
                </c:pt>
                <c:pt idx="41526">
                  <c:v>24408.0</c:v>
                </c:pt>
                <c:pt idx="41527">
                  <c:v>22621.0</c:v>
                </c:pt>
                <c:pt idx="41528">
                  <c:v>25433.0</c:v>
                </c:pt>
                <c:pt idx="41529">
                  <c:v>23869.0</c:v>
                </c:pt>
                <c:pt idx="41530">
                  <c:v>19689.0</c:v>
                </c:pt>
                <c:pt idx="41531">
                  <c:v>18763.0</c:v>
                </c:pt>
                <c:pt idx="41532">
                  <c:v>19476.0</c:v>
                </c:pt>
                <c:pt idx="41533">
                  <c:v>18763.0</c:v>
                </c:pt>
                <c:pt idx="41534">
                  <c:v>12294.0</c:v>
                </c:pt>
                <c:pt idx="41535">
                  <c:v>9063.0</c:v>
                </c:pt>
                <c:pt idx="41536">
                  <c:v>10342.0</c:v>
                </c:pt>
                <c:pt idx="41537">
                  <c:v>15422.0</c:v>
                </c:pt>
                <c:pt idx="41538">
                  <c:v>15737.0</c:v>
                </c:pt>
                <c:pt idx="41539">
                  <c:v>16277.0</c:v>
                </c:pt>
                <c:pt idx="41540">
                  <c:v>17896.0</c:v>
                </c:pt>
                <c:pt idx="41541">
                  <c:v>15705.0</c:v>
                </c:pt>
                <c:pt idx="41542">
                  <c:v>19117.0</c:v>
                </c:pt>
                <c:pt idx="41543">
                  <c:v>20454.0</c:v>
                </c:pt>
                <c:pt idx="41544">
                  <c:v>20291.0</c:v>
                </c:pt>
                <c:pt idx="41545">
                  <c:v>22046.0</c:v>
                </c:pt>
                <c:pt idx="41546">
                  <c:v>22159.0</c:v>
                </c:pt>
                <c:pt idx="41547">
                  <c:v>23375.0</c:v>
                </c:pt>
                <c:pt idx="41548">
                  <c:v>22699.0</c:v>
                </c:pt>
                <c:pt idx="41549">
                  <c:v>23134.0</c:v>
                </c:pt>
                <c:pt idx="41550">
                  <c:v>19537.0</c:v>
                </c:pt>
                <c:pt idx="41551">
                  <c:v>19727.0</c:v>
                </c:pt>
                <c:pt idx="41552">
                  <c:v>20603.0</c:v>
                </c:pt>
                <c:pt idx="41553">
                  <c:v>19008.0</c:v>
                </c:pt>
                <c:pt idx="41554">
                  <c:v>19582.0</c:v>
                </c:pt>
                <c:pt idx="41555">
                  <c:v>18009.0</c:v>
                </c:pt>
                <c:pt idx="41556">
                  <c:v>17104.0</c:v>
                </c:pt>
                <c:pt idx="41557">
                  <c:v>17680.0</c:v>
                </c:pt>
                <c:pt idx="41558">
                  <c:v>15324.0</c:v>
                </c:pt>
                <c:pt idx="41559">
                  <c:v>19099.0</c:v>
                </c:pt>
                <c:pt idx="41560">
                  <c:v>18259.0</c:v>
                </c:pt>
                <c:pt idx="41561">
                  <c:v>18607.0</c:v>
                </c:pt>
                <c:pt idx="41562">
                  <c:v>19421.0</c:v>
                </c:pt>
                <c:pt idx="41563">
                  <c:v>17197.0</c:v>
                </c:pt>
                <c:pt idx="41564">
                  <c:v>19512.0</c:v>
                </c:pt>
                <c:pt idx="41565">
                  <c:v>18644.0</c:v>
                </c:pt>
                <c:pt idx="41566">
                  <c:v>19786.0</c:v>
                </c:pt>
                <c:pt idx="41567">
                  <c:v>19039.0</c:v>
                </c:pt>
                <c:pt idx="41568">
                  <c:v>17661.0</c:v>
                </c:pt>
                <c:pt idx="41569">
                  <c:v>19645.0</c:v>
                </c:pt>
                <c:pt idx="41570">
                  <c:v>20734.0</c:v>
                </c:pt>
                <c:pt idx="41571">
                  <c:v>24567.0</c:v>
                </c:pt>
                <c:pt idx="41572">
                  <c:v>21456.0</c:v>
                </c:pt>
                <c:pt idx="41573">
                  <c:v>21671.0</c:v>
                </c:pt>
                <c:pt idx="41574">
                  <c:v>21774.0</c:v>
                </c:pt>
                <c:pt idx="41575">
                  <c:v>19280.0</c:v>
                </c:pt>
                <c:pt idx="41576">
                  <c:v>20405.0</c:v>
                </c:pt>
                <c:pt idx="41577">
                  <c:v>19788.0</c:v>
                </c:pt>
                <c:pt idx="41578">
                  <c:v>18856.0</c:v>
                </c:pt>
                <c:pt idx="41579">
                  <c:v>24620.0</c:v>
                </c:pt>
                <c:pt idx="41580">
                  <c:v>27852.0</c:v>
                </c:pt>
                <c:pt idx="41581">
                  <c:v>29726.0</c:v>
                </c:pt>
                <c:pt idx="41582">
                  <c:v>28042.0</c:v>
                </c:pt>
                <c:pt idx="41583">
                  <c:v>26245.0</c:v>
                </c:pt>
                <c:pt idx="41584">
                  <c:v>22276.0</c:v>
                </c:pt>
                <c:pt idx="41585">
                  <c:v>26227.0</c:v>
                </c:pt>
                <c:pt idx="41586">
                  <c:v>27652.0</c:v>
                </c:pt>
                <c:pt idx="41587">
                  <c:v>28725.0</c:v>
                </c:pt>
                <c:pt idx="41588">
                  <c:v>28946.0</c:v>
                </c:pt>
                <c:pt idx="41589">
                  <c:v>29975.0</c:v>
                </c:pt>
                <c:pt idx="41590">
                  <c:v>28784.0</c:v>
                </c:pt>
                <c:pt idx="41591">
                  <c:v>29188.0</c:v>
                </c:pt>
                <c:pt idx="41592">
                  <c:v>24461.0</c:v>
                </c:pt>
                <c:pt idx="41593">
                  <c:v>24333.0</c:v>
                </c:pt>
                <c:pt idx="41594">
                  <c:v>24246.0</c:v>
                </c:pt>
                <c:pt idx="41595">
                  <c:v>23454.0</c:v>
                </c:pt>
                <c:pt idx="41596">
                  <c:v>27038.0</c:v>
                </c:pt>
                <c:pt idx="41597">
                  <c:v>29126.0</c:v>
                </c:pt>
                <c:pt idx="41598">
                  <c:v>24466.0</c:v>
                </c:pt>
                <c:pt idx="41599">
                  <c:v>23378.0</c:v>
                </c:pt>
                <c:pt idx="41600">
                  <c:v>30978.0</c:v>
                </c:pt>
                <c:pt idx="41601">
                  <c:v>34171.0</c:v>
                </c:pt>
                <c:pt idx="41602">
                  <c:v>32947.0</c:v>
                </c:pt>
                <c:pt idx="41603">
                  <c:v>32563.0</c:v>
                </c:pt>
                <c:pt idx="41604">
                  <c:v>32179.0</c:v>
                </c:pt>
                <c:pt idx="41605">
                  <c:v>30855.0</c:v>
                </c:pt>
                <c:pt idx="41606">
                  <c:v>29563.0</c:v>
                </c:pt>
                <c:pt idx="41607">
                  <c:v>28002.0</c:v>
                </c:pt>
                <c:pt idx="41608">
                  <c:v>28305.0</c:v>
                </c:pt>
                <c:pt idx="41609">
                  <c:v>25533.0</c:v>
                </c:pt>
                <c:pt idx="41610">
                  <c:v>24465.0</c:v>
                </c:pt>
                <c:pt idx="41611">
                  <c:v>24177.0</c:v>
                </c:pt>
                <c:pt idx="41612">
                  <c:v>24160.0</c:v>
                </c:pt>
                <c:pt idx="41613">
                  <c:v>17028.0</c:v>
                </c:pt>
                <c:pt idx="41614">
                  <c:v>15438.0</c:v>
                </c:pt>
                <c:pt idx="41615">
                  <c:v>14725.0</c:v>
                </c:pt>
                <c:pt idx="41616">
                  <c:v>14293.0</c:v>
                </c:pt>
                <c:pt idx="41617">
                  <c:v>14446.0</c:v>
                </c:pt>
                <c:pt idx="41618">
                  <c:v>17013.0</c:v>
                </c:pt>
                <c:pt idx="41619">
                  <c:v>14705.0</c:v>
                </c:pt>
                <c:pt idx="41620">
                  <c:v>13622.0</c:v>
                </c:pt>
                <c:pt idx="41621">
                  <c:v>14759.0</c:v>
                </c:pt>
                <c:pt idx="41622">
                  <c:v>18479.0</c:v>
                </c:pt>
                <c:pt idx="41623">
                  <c:v>21043.0</c:v>
                </c:pt>
                <c:pt idx="41624">
                  <c:v>25328.0</c:v>
                </c:pt>
                <c:pt idx="41625">
                  <c:v>24477.0</c:v>
                </c:pt>
                <c:pt idx="41626">
                  <c:v>23757.0</c:v>
                </c:pt>
                <c:pt idx="41627">
                  <c:v>22269.0</c:v>
                </c:pt>
                <c:pt idx="41628">
                  <c:v>21941.0</c:v>
                </c:pt>
                <c:pt idx="41629">
                  <c:v>25257.0</c:v>
                </c:pt>
                <c:pt idx="41630">
                  <c:v>25419.0</c:v>
                </c:pt>
                <c:pt idx="41631">
                  <c:v>21976.0</c:v>
                </c:pt>
                <c:pt idx="41632">
                  <c:v>21524.0</c:v>
                </c:pt>
                <c:pt idx="41633">
                  <c:v>22124.0</c:v>
                </c:pt>
                <c:pt idx="41634">
                  <c:v>21788.0</c:v>
                </c:pt>
                <c:pt idx="41635">
                  <c:v>17264.0</c:v>
                </c:pt>
                <c:pt idx="41636">
                  <c:v>13731.0</c:v>
                </c:pt>
                <c:pt idx="41637">
                  <c:v>9937.0</c:v>
                </c:pt>
                <c:pt idx="41638">
                  <c:v>11042.0</c:v>
                </c:pt>
                <c:pt idx="41639">
                  <c:v>9803.0</c:v>
                </c:pt>
                <c:pt idx="41640">
                  <c:v>13583.0</c:v>
                </c:pt>
                <c:pt idx="41641">
                  <c:v>14240.0</c:v>
                </c:pt>
                <c:pt idx="41642">
                  <c:v>11532.0</c:v>
                </c:pt>
                <c:pt idx="41643">
                  <c:v>11560.0</c:v>
                </c:pt>
                <c:pt idx="41644">
                  <c:v>14244.0</c:v>
                </c:pt>
                <c:pt idx="41645">
                  <c:v>14931.0</c:v>
                </c:pt>
                <c:pt idx="41646">
                  <c:v>14468.0</c:v>
                </c:pt>
                <c:pt idx="41647">
                  <c:v>14588.0</c:v>
                </c:pt>
                <c:pt idx="41648">
                  <c:v>14588.0</c:v>
                </c:pt>
                <c:pt idx="41649">
                  <c:v>19717.0</c:v>
                </c:pt>
                <c:pt idx="41650">
                  <c:v>19274.0</c:v>
                </c:pt>
                <c:pt idx="41651">
                  <c:v>22562.0</c:v>
                </c:pt>
                <c:pt idx="41652">
                  <c:v>22482.0</c:v>
                </c:pt>
                <c:pt idx="41653">
                  <c:v>18347.0</c:v>
                </c:pt>
                <c:pt idx="41654">
                  <c:v>18033.0</c:v>
                </c:pt>
                <c:pt idx="41655">
                  <c:v>16968.0</c:v>
                </c:pt>
                <c:pt idx="41656">
                  <c:v>17544.0</c:v>
                </c:pt>
                <c:pt idx="41657">
                  <c:v>16241.0</c:v>
                </c:pt>
                <c:pt idx="41658">
                  <c:v>16825.0</c:v>
                </c:pt>
                <c:pt idx="41659">
                  <c:v>18048.0</c:v>
                </c:pt>
                <c:pt idx="41660">
                  <c:v>18301.0</c:v>
                </c:pt>
                <c:pt idx="41661">
                  <c:v>19970.0</c:v>
                </c:pt>
                <c:pt idx="41662">
                  <c:v>17742.0</c:v>
                </c:pt>
                <c:pt idx="41663">
                  <c:v>26211.0</c:v>
                </c:pt>
                <c:pt idx="41664">
                  <c:v>23961.0</c:v>
                </c:pt>
                <c:pt idx="41665">
                  <c:v>24800.0</c:v>
                </c:pt>
                <c:pt idx="41666">
                  <c:v>34628.0</c:v>
                </c:pt>
                <c:pt idx="41667">
                  <c:v>34886.0</c:v>
                </c:pt>
                <c:pt idx="41668">
                  <c:v>36428.0</c:v>
                </c:pt>
                <c:pt idx="41669">
                  <c:v>35757.0</c:v>
                </c:pt>
                <c:pt idx="41670">
                  <c:v>41467.0</c:v>
                </c:pt>
                <c:pt idx="41671">
                  <c:v>41368.0</c:v>
                </c:pt>
                <c:pt idx="41672">
                  <c:v>41343.0</c:v>
                </c:pt>
                <c:pt idx="41673">
                  <c:v>40713.0</c:v>
                </c:pt>
                <c:pt idx="41674">
                  <c:v>43097.0</c:v>
                </c:pt>
                <c:pt idx="41675">
                  <c:v>41284.0</c:v>
                </c:pt>
                <c:pt idx="41676">
                  <c:v>33295.0</c:v>
                </c:pt>
                <c:pt idx="41677">
                  <c:v>30675.0</c:v>
                </c:pt>
                <c:pt idx="41678">
                  <c:v>31668.0</c:v>
                </c:pt>
                <c:pt idx="41679">
                  <c:v>24168.0</c:v>
                </c:pt>
                <c:pt idx="41680">
                  <c:v>25439.0</c:v>
                </c:pt>
                <c:pt idx="41681">
                  <c:v>24525.0</c:v>
                </c:pt>
                <c:pt idx="41682">
                  <c:v>25726.0</c:v>
                </c:pt>
                <c:pt idx="41683">
                  <c:v>22711.0</c:v>
                </c:pt>
                <c:pt idx="41684">
                  <c:v>22351.0</c:v>
                </c:pt>
                <c:pt idx="41685">
                  <c:v>22595.0</c:v>
                </c:pt>
                <c:pt idx="41686">
                  <c:v>25905.0</c:v>
                </c:pt>
                <c:pt idx="41687">
                  <c:v>26220.0</c:v>
                </c:pt>
                <c:pt idx="41688">
                  <c:v>26234.0</c:v>
                </c:pt>
                <c:pt idx="41689">
                  <c:v>28439.0</c:v>
                </c:pt>
                <c:pt idx="41690">
                  <c:v>31164.0</c:v>
                </c:pt>
                <c:pt idx="41691">
                  <c:v>30667.0</c:v>
                </c:pt>
                <c:pt idx="41692">
                  <c:v>28987.0</c:v>
                </c:pt>
                <c:pt idx="41693">
                  <c:v>28079.0</c:v>
                </c:pt>
                <c:pt idx="41694">
                  <c:v>27516.0</c:v>
                </c:pt>
                <c:pt idx="41695">
                  <c:v>31027.0</c:v>
                </c:pt>
                <c:pt idx="41696">
                  <c:v>28466.0</c:v>
                </c:pt>
                <c:pt idx="41697">
                  <c:v>27766.0</c:v>
                </c:pt>
                <c:pt idx="41698">
                  <c:v>28662.0</c:v>
                </c:pt>
                <c:pt idx="41699">
                  <c:v>25977.0</c:v>
                </c:pt>
                <c:pt idx="41700">
                  <c:v>22222.0</c:v>
                </c:pt>
                <c:pt idx="41701">
                  <c:v>21936.0</c:v>
                </c:pt>
                <c:pt idx="41702">
                  <c:v>19050.0</c:v>
                </c:pt>
                <c:pt idx="41703">
                  <c:v>16670.0</c:v>
                </c:pt>
                <c:pt idx="41704">
                  <c:v>16621.0</c:v>
                </c:pt>
                <c:pt idx="41705">
                  <c:v>16477.0</c:v>
                </c:pt>
                <c:pt idx="41706">
                  <c:v>16389.0</c:v>
                </c:pt>
                <c:pt idx="41707">
                  <c:v>21177.0</c:v>
                </c:pt>
                <c:pt idx="41708">
                  <c:v>18905.0</c:v>
                </c:pt>
                <c:pt idx="41709">
                  <c:v>18041.0</c:v>
                </c:pt>
                <c:pt idx="41710">
                  <c:v>20608.0</c:v>
                </c:pt>
                <c:pt idx="41711">
                  <c:v>18704.0</c:v>
                </c:pt>
                <c:pt idx="41712">
                  <c:v>23109.0</c:v>
                </c:pt>
                <c:pt idx="41713">
                  <c:v>23765.0</c:v>
                </c:pt>
                <c:pt idx="41714">
                  <c:v>23291.0</c:v>
                </c:pt>
                <c:pt idx="41715">
                  <c:v>24380.0</c:v>
                </c:pt>
                <c:pt idx="41716">
                  <c:v>24336.0</c:v>
                </c:pt>
                <c:pt idx="41717">
                  <c:v>23793.0</c:v>
                </c:pt>
                <c:pt idx="41718">
                  <c:v>25554.0</c:v>
                </c:pt>
                <c:pt idx="41719">
                  <c:v>26002.0</c:v>
                </c:pt>
                <c:pt idx="41720">
                  <c:v>21539.0</c:v>
                </c:pt>
                <c:pt idx="41721">
                  <c:v>21578.0</c:v>
                </c:pt>
                <c:pt idx="41722">
                  <c:v>21148.0</c:v>
                </c:pt>
                <c:pt idx="41723">
                  <c:v>25549.0</c:v>
                </c:pt>
                <c:pt idx="41724">
                  <c:v>28857.0</c:v>
                </c:pt>
                <c:pt idx="41725">
                  <c:v>23561.0</c:v>
                </c:pt>
                <c:pt idx="41726">
                  <c:v>24116.0</c:v>
                </c:pt>
                <c:pt idx="41727">
                  <c:v>25732.0</c:v>
                </c:pt>
                <c:pt idx="41728">
                  <c:v>27619.0</c:v>
                </c:pt>
                <c:pt idx="41729">
                  <c:v>31580.0</c:v>
                </c:pt>
                <c:pt idx="41730">
                  <c:v>31692.0</c:v>
                </c:pt>
                <c:pt idx="41731">
                  <c:v>31551.0</c:v>
                </c:pt>
                <c:pt idx="41732">
                  <c:v>31574.0</c:v>
                </c:pt>
                <c:pt idx="41733">
                  <c:v>32565.0</c:v>
                </c:pt>
                <c:pt idx="41734">
                  <c:v>32310.0</c:v>
                </c:pt>
                <c:pt idx="41735">
                  <c:v>31966.0</c:v>
                </c:pt>
                <c:pt idx="41736">
                  <c:v>24970.0</c:v>
                </c:pt>
                <c:pt idx="41737">
                  <c:v>21124.0</c:v>
                </c:pt>
                <c:pt idx="41738">
                  <c:v>22875.0</c:v>
                </c:pt>
                <c:pt idx="41739">
                  <c:v>23067.0</c:v>
                </c:pt>
                <c:pt idx="41740">
                  <c:v>21330.0</c:v>
                </c:pt>
                <c:pt idx="41741">
                  <c:v>19600.0</c:v>
                </c:pt>
                <c:pt idx="41742">
                  <c:v>17142.0</c:v>
                </c:pt>
                <c:pt idx="41743">
                  <c:v>16175.0</c:v>
                </c:pt>
                <c:pt idx="41744">
                  <c:v>15259.0</c:v>
                </c:pt>
                <c:pt idx="41745">
                  <c:v>15881.0</c:v>
                </c:pt>
                <c:pt idx="41746">
                  <c:v>14449.0</c:v>
                </c:pt>
                <c:pt idx="41747">
                  <c:v>12320.0</c:v>
                </c:pt>
                <c:pt idx="41748">
                  <c:v>12744.0</c:v>
                </c:pt>
                <c:pt idx="41749">
                  <c:v>13380.0</c:v>
                </c:pt>
                <c:pt idx="41750">
                  <c:v>13692.0</c:v>
                </c:pt>
                <c:pt idx="41751">
                  <c:v>12880.0</c:v>
                </c:pt>
                <c:pt idx="41752">
                  <c:v>11851.0</c:v>
                </c:pt>
                <c:pt idx="41753">
                  <c:v>12212.0</c:v>
                </c:pt>
                <c:pt idx="41754">
                  <c:v>14419.0</c:v>
                </c:pt>
                <c:pt idx="41755">
                  <c:v>13123.0</c:v>
                </c:pt>
                <c:pt idx="41756">
                  <c:v>14290.0</c:v>
                </c:pt>
                <c:pt idx="41757">
                  <c:v>13098.0</c:v>
                </c:pt>
                <c:pt idx="41758">
                  <c:v>12282.0</c:v>
                </c:pt>
                <c:pt idx="41759">
                  <c:v>12931.0</c:v>
                </c:pt>
                <c:pt idx="41760">
                  <c:v>15187.0</c:v>
                </c:pt>
                <c:pt idx="41761">
                  <c:v>14787.0</c:v>
                </c:pt>
                <c:pt idx="41762">
                  <c:v>17039.0</c:v>
                </c:pt>
                <c:pt idx="41763">
                  <c:v>20170.0</c:v>
                </c:pt>
                <c:pt idx="41764">
                  <c:v>18782.0</c:v>
                </c:pt>
                <c:pt idx="41765">
                  <c:v>19235.0</c:v>
                </c:pt>
                <c:pt idx="41766">
                  <c:v>20054.0</c:v>
                </c:pt>
                <c:pt idx="41767">
                  <c:v>19613.0</c:v>
                </c:pt>
                <c:pt idx="41768">
                  <c:v>25598.0</c:v>
                </c:pt>
                <c:pt idx="41769">
                  <c:v>25626.0</c:v>
                </c:pt>
                <c:pt idx="41770">
                  <c:v>25778.0</c:v>
                </c:pt>
                <c:pt idx="41771">
                  <c:v>27834.0</c:v>
                </c:pt>
                <c:pt idx="41772">
                  <c:v>27684.0</c:v>
                </c:pt>
                <c:pt idx="41773">
                  <c:v>26289.0</c:v>
                </c:pt>
                <c:pt idx="41774">
                  <c:v>28244.0</c:v>
                </c:pt>
                <c:pt idx="41775">
                  <c:v>26068.0</c:v>
                </c:pt>
                <c:pt idx="41776">
                  <c:v>25457.0</c:v>
                </c:pt>
                <c:pt idx="41777">
                  <c:v>28188.0</c:v>
                </c:pt>
                <c:pt idx="41778">
                  <c:v>27927.0</c:v>
                </c:pt>
                <c:pt idx="41779">
                  <c:v>26606.0</c:v>
                </c:pt>
                <c:pt idx="41780">
                  <c:v>25408.0</c:v>
                </c:pt>
                <c:pt idx="41781">
                  <c:v>19857.0</c:v>
                </c:pt>
                <c:pt idx="41782">
                  <c:v>18677.0</c:v>
                </c:pt>
                <c:pt idx="41783">
                  <c:v>21372.0</c:v>
                </c:pt>
                <c:pt idx="41784">
                  <c:v>19327.0</c:v>
                </c:pt>
                <c:pt idx="41785">
                  <c:v>21204.0</c:v>
                </c:pt>
                <c:pt idx="41786">
                  <c:v>22809.0</c:v>
                </c:pt>
                <c:pt idx="41787">
                  <c:v>24006.0</c:v>
                </c:pt>
                <c:pt idx="41788">
                  <c:v>24610.0</c:v>
                </c:pt>
                <c:pt idx="41789">
                  <c:v>22145.0</c:v>
                </c:pt>
                <c:pt idx="41790">
                  <c:v>20170.0</c:v>
                </c:pt>
                <c:pt idx="41791">
                  <c:v>19260.0</c:v>
                </c:pt>
                <c:pt idx="41792">
                  <c:v>19930.0</c:v>
                </c:pt>
                <c:pt idx="41793">
                  <c:v>19362.0</c:v>
                </c:pt>
                <c:pt idx="41794">
                  <c:v>18277.0</c:v>
                </c:pt>
                <c:pt idx="41795">
                  <c:v>18329.0</c:v>
                </c:pt>
                <c:pt idx="41796">
                  <c:v>16178.0</c:v>
                </c:pt>
                <c:pt idx="41797">
                  <c:v>18786.0</c:v>
                </c:pt>
                <c:pt idx="41798">
                  <c:v>17262.0</c:v>
                </c:pt>
                <c:pt idx="41799">
                  <c:v>15617.0</c:v>
                </c:pt>
                <c:pt idx="41800">
                  <c:v>12585.0</c:v>
                </c:pt>
                <c:pt idx="41801">
                  <c:v>12442.0</c:v>
                </c:pt>
                <c:pt idx="41802">
                  <c:v>12177.0</c:v>
                </c:pt>
                <c:pt idx="41803">
                  <c:v>12145.0</c:v>
                </c:pt>
                <c:pt idx="41804">
                  <c:v>12876.0</c:v>
                </c:pt>
                <c:pt idx="41805">
                  <c:v>14244.0</c:v>
                </c:pt>
                <c:pt idx="41806">
                  <c:v>15747.0</c:v>
                </c:pt>
                <c:pt idx="41807">
                  <c:v>21471.0</c:v>
                </c:pt>
                <c:pt idx="41808">
                  <c:v>26127.0</c:v>
                </c:pt>
                <c:pt idx="41809">
                  <c:v>26870.0</c:v>
                </c:pt>
                <c:pt idx="41810">
                  <c:v>23534.0</c:v>
                </c:pt>
                <c:pt idx="41811">
                  <c:v>22913.0</c:v>
                </c:pt>
                <c:pt idx="41812">
                  <c:v>22413.0</c:v>
                </c:pt>
                <c:pt idx="41813">
                  <c:v>22500.0</c:v>
                </c:pt>
                <c:pt idx="41814">
                  <c:v>21155.0</c:v>
                </c:pt>
                <c:pt idx="41815">
                  <c:v>22803.0</c:v>
                </c:pt>
                <c:pt idx="41816">
                  <c:v>22222.0</c:v>
                </c:pt>
                <c:pt idx="41817">
                  <c:v>21886.0</c:v>
                </c:pt>
                <c:pt idx="41818">
                  <c:v>20142.0</c:v>
                </c:pt>
                <c:pt idx="41819">
                  <c:v>17519.0</c:v>
                </c:pt>
                <c:pt idx="41820">
                  <c:v>11938.0</c:v>
                </c:pt>
                <c:pt idx="41821">
                  <c:v>8487.0</c:v>
                </c:pt>
                <c:pt idx="41822">
                  <c:v>7252.0</c:v>
                </c:pt>
                <c:pt idx="41823">
                  <c:v>6992.0</c:v>
                </c:pt>
                <c:pt idx="41824">
                  <c:v>8273.0</c:v>
                </c:pt>
                <c:pt idx="41825">
                  <c:v>7570.0</c:v>
                </c:pt>
                <c:pt idx="41826">
                  <c:v>8590.0</c:v>
                </c:pt>
                <c:pt idx="41827">
                  <c:v>11774.0</c:v>
                </c:pt>
                <c:pt idx="41828">
                  <c:v>13791.0</c:v>
                </c:pt>
                <c:pt idx="41829">
                  <c:v>14388.0</c:v>
                </c:pt>
                <c:pt idx="41830">
                  <c:v>15689.0</c:v>
                </c:pt>
                <c:pt idx="41831">
                  <c:v>17292.0</c:v>
                </c:pt>
                <c:pt idx="41832">
                  <c:v>17499.0</c:v>
                </c:pt>
                <c:pt idx="41833">
                  <c:v>17720.0</c:v>
                </c:pt>
                <c:pt idx="41834">
                  <c:v>18318.0</c:v>
                </c:pt>
                <c:pt idx="41835">
                  <c:v>19386.0</c:v>
                </c:pt>
                <c:pt idx="41836">
                  <c:v>21865.0</c:v>
                </c:pt>
                <c:pt idx="41837">
                  <c:v>20644.0</c:v>
                </c:pt>
                <c:pt idx="41838">
                  <c:v>23842.0</c:v>
                </c:pt>
                <c:pt idx="41839">
                  <c:v>22605.0</c:v>
                </c:pt>
                <c:pt idx="41840">
                  <c:v>23577.0</c:v>
                </c:pt>
                <c:pt idx="41841">
                  <c:v>22661.0</c:v>
                </c:pt>
                <c:pt idx="41842">
                  <c:v>24905.0</c:v>
                </c:pt>
                <c:pt idx="41843">
                  <c:v>25689.0</c:v>
                </c:pt>
                <c:pt idx="41844">
                  <c:v>23869.0</c:v>
                </c:pt>
                <c:pt idx="41845">
                  <c:v>24844.0</c:v>
                </c:pt>
                <c:pt idx="41846">
                  <c:v>25440.0</c:v>
                </c:pt>
                <c:pt idx="41847">
                  <c:v>24786.0</c:v>
                </c:pt>
                <c:pt idx="41848">
                  <c:v>26006.0</c:v>
                </c:pt>
                <c:pt idx="41849">
                  <c:v>25350.0</c:v>
                </c:pt>
                <c:pt idx="41850">
                  <c:v>25591.0</c:v>
                </c:pt>
                <c:pt idx="41851">
                  <c:v>22351.0</c:v>
                </c:pt>
                <c:pt idx="41852">
                  <c:v>24164.0</c:v>
                </c:pt>
                <c:pt idx="41853">
                  <c:v>20563.0</c:v>
                </c:pt>
                <c:pt idx="41854">
                  <c:v>18203.0</c:v>
                </c:pt>
                <c:pt idx="41855">
                  <c:v>18535.0</c:v>
                </c:pt>
                <c:pt idx="41856">
                  <c:v>15894.0</c:v>
                </c:pt>
                <c:pt idx="41857">
                  <c:v>15938.0</c:v>
                </c:pt>
                <c:pt idx="41858">
                  <c:v>19140.0</c:v>
                </c:pt>
                <c:pt idx="41859">
                  <c:v>18905.0</c:v>
                </c:pt>
                <c:pt idx="41860">
                  <c:v>19049.0</c:v>
                </c:pt>
                <c:pt idx="41861">
                  <c:v>18692.0</c:v>
                </c:pt>
                <c:pt idx="41862">
                  <c:v>17000.0</c:v>
                </c:pt>
                <c:pt idx="41863">
                  <c:v>17452.0</c:v>
                </c:pt>
                <c:pt idx="41864">
                  <c:v>18724.0</c:v>
                </c:pt>
                <c:pt idx="41865">
                  <c:v>17188.0</c:v>
                </c:pt>
                <c:pt idx="41866">
                  <c:v>19393.0</c:v>
                </c:pt>
                <c:pt idx="41867">
                  <c:v>26926.0</c:v>
                </c:pt>
                <c:pt idx="41868">
                  <c:v>28817.0</c:v>
                </c:pt>
                <c:pt idx="41869">
                  <c:v>31154.0</c:v>
                </c:pt>
                <c:pt idx="41870">
                  <c:v>32569.0</c:v>
                </c:pt>
                <c:pt idx="41871">
                  <c:v>28612.0</c:v>
                </c:pt>
                <c:pt idx="41872">
                  <c:v>27967.0</c:v>
                </c:pt>
                <c:pt idx="41873">
                  <c:v>27106.0</c:v>
                </c:pt>
                <c:pt idx="41874">
                  <c:v>25263.0</c:v>
                </c:pt>
                <c:pt idx="41875">
                  <c:v>25797.0</c:v>
                </c:pt>
                <c:pt idx="41876">
                  <c:v>25569.0</c:v>
                </c:pt>
                <c:pt idx="41877">
                  <c:v>24618.0</c:v>
                </c:pt>
                <c:pt idx="41878">
                  <c:v>25926.0</c:v>
                </c:pt>
                <c:pt idx="41879">
                  <c:v>23605.0</c:v>
                </c:pt>
                <c:pt idx="41880">
                  <c:v>16008.0</c:v>
                </c:pt>
                <c:pt idx="41881">
                  <c:v>13737.0</c:v>
                </c:pt>
                <c:pt idx="41882">
                  <c:v>11241.0</c:v>
                </c:pt>
                <c:pt idx="41883">
                  <c:v>10519.0</c:v>
                </c:pt>
                <c:pt idx="41884">
                  <c:v>14382.0</c:v>
                </c:pt>
                <c:pt idx="41885">
                  <c:v>15629.0</c:v>
                </c:pt>
                <c:pt idx="41886">
                  <c:v>15977.0</c:v>
                </c:pt>
                <c:pt idx="41887">
                  <c:v>16414.0</c:v>
                </c:pt>
                <c:pt idx="41888">
                  <c:v>19254.0</c:v>
                </c:pt>
                <c:pt idx="41889">
                  <c:v>21733.0</c:v>
                </c:pt>
                <c:pt idx="41890">
                  <c:v>22852.0</c:v>
                </c:pt>
                <c:pt idx="41891">
                  <c:v>27808.0</c:v>
                </c:pt>
                <c:pt idx="41892">
                  <c:v>28404.0</c:v>
                </c:pt>
                <c:pt idx="41893">
                  <c:v>28529.0</c:v>
                </c:pt>
                <c:pt idx="41894">
                  <c:v>27153.0</c:v>
                </c:pt>
                <c:pt idx="41895">
                  <c:v>28663.0</c:v>
                </c:pt>
                <c:pt idx="41896">
                  <c:v>27718.0</c:v>
                </c:pt>
                <c:pt idx="41897">
                  <c:v>25935.0</c:v>
                </c:pt>
                <c:pt idx="41898">
                  <c:v>28240.0</c:v>
                </c:pt>
                <c:pt idx="41899">
                  <c:v>39217.0</c:v>
                </c:pt>
                <c:pt idx="41900">
                  <c:v>43627.0</c:v>
                </c:pt>
                <c:pt idx="41901">
                  <c:v>40397.0</c:v>
                </c:pt>
                <c:pt idx="41902">
                  <c:v>38971.0</c:v>
                </c:pt>
                <c:pt idx="41903">
                  <c:v>38971.0</c:v>
                </c:pt>
                <c:pt idx="41904">
                  <c:v>33976.0</c:v>
                </c:pt>
                <c:pt idx="41905">
                  <c:v>33717.0</c:v>
                </c:pt>
                <c:pt idx="41906">
                  <c:v>33412.0</c:v>
                </c:pt>
                <c:pt idx="41907">
                  <c:v>32917.0</c:v>
                </c:pt>
                <c:pt idx="41908">
                  <c:v>36961.0</c:v>
                </c:pt>
                <c:pt idx="41909">
                  <c:v>38482.0</c:v>
                </c:pt>
                <c:pt idx="41910">
                  <c:v>44871.0</c:v>
                </c:pt>
                <c:pt idx="41911">
                  <c:v>42850.0</c:v>
                </c:pt>
                <c:pt idx="41912">
                  <c:v>30978.0</c:v>
                </c:pt>
                <c:pt idx="41913">
                  <c:v>26019.0</c:v>
                </c:pt>
                <c:pt idx="41914">
                  <c:v>25809.0</c:v>
                </c:pt>
                <c:pt idx="41915">
                  <c:v>24849.0</c:v>
                </c:pt>
                <c:pt idx="41916">
                  <c:v>23377.0</c:v>
                </c:pt>
                <c:pt idx="41917">
                  <c:v>24604.0</c:v>
                </c:pt>
                <c:pt idx="41918">
                  <c:v>23952.0</c:v>
                </c:pt>
                <c:pt idx="41919">
                  <c:v>24647.0</c:v>
                </c:pt>
                <c:pt idx="41920">
                  <c:v>24487.0</c:v>
                </c:pt>
                <c:pt idx="41921">
                  <c:v>20104.0</c:v>
                </c:pt>
                <c:pt idx="41922">
                  <c:v>21882.0</c:v>
                </c:pt>
                <c:pt idx="41923">
                  <c:v>16268.0</c:v>
                </c:pt>
                <c:pt idx="41924">
                  <c:v>19046.0</c:v>
                </c:pt>
                <c:pt idx="41925">
                  <c:v>23829.0</c:v>
                </c:pt>
                <c:pt idx="41926">
                  <c:v>24681.0</c:v>
                </c:pt>
                <c:pt idx="41927">
                  <c:v>29636.0</c:v>
                </c:pt>
                <c:pt idx="41928">
                  <c:v>33143.0</c:v>
                </c:pt>
                <c:pt idx="41929">
                  <c:v>38444.0</c:v>
                </c:pt>
                <c:pt idx="41930">
                  <c:v>37649.0</c:v>
                </c:pt>
                <c:pt idx="41931">
                  <c:v>37669.0</c:v>
                </c:pt>
                <c:pt idx="41932">
                  <c:v>37189.0</c:v>
                </c:pt>
                <c:pt idx="41933">
                  <c:v>40144.0</c:v>
                </c:pt>
                <c:pt idx="41934">
                  <c:v>42328.0</c:v>
                </c:pt>
                <c:pt idx="41935">
                  <c:v>40925.0</c:v>
                </c:pt>
                <c:pt idx="41936">
                  <c:v>38219.0</c:v>
                </c:pt>
                <c:pt idx="41937">
                  <c:v>33974.0</c:v>
                </c:pt>
                <c:pt idx="41938">
                  <c:v>31559.0</c:v>
                </c:pt>
                <c:pt idx="41939">
                  <c:v>41699.0</c:v>
                </c:pt>
                <c:pt idx="41940">
                  <c:v>39395.0</c:v>
                </c:pt>
                <c:pt idx="41941">
                  <c:v>44286.0</c:v>
                </c:pt>
                <c:pt idx="41942">
                  <c:v>45594.0</c:v>
                </c:pt>
                <c:pt idx="41943">
                  <c:v>46136.0</c:v>
                </c:pt>
                <c:pt idx="41944">
                  <c:v>48489.0</c:v>
                </c:pt>
                <c:pt idx="41945">
                  <c:v>56437.0</c:v>
                </c:pt>
                <c:pt idx="41946">
                  <c:v>55202.0</c:v>
                </c:pt>
                <c:pt idx="41947">
                  <c:v>57230.0</c:v>
                </c:pt>
                <c:pt idx="41948">
                  <c:v>59305.0</c:v>
                </c:pt>
                <c:pt idx="41949">
                  <c:v>58599.0</c:v>
                </c:pt>
                <c:pt idx="41950">
                  <c:v>59207.0</c:v>
                </c:pt>
                <c:pt idx="41951">
                  <c:v>58154.0</c:v>
                </c:pt>
                <c:pt idx="41952">
                  <c:v>47957.0</c:v>
                </c:pt>
                <c:pt idx="41953">
                  <c:v>46553.0</c:v>
                </c:pt>
                <c:pt idx="41954">
                  <c:v>37890.0</c:v>
                </c:pt>
                <c:pt idx="41955">
                  <c:v>32282.0</c:v>
                </c:pt>
                <c:pt idx="41956">
                  <c:v>33087.0</c:v>
                </c:pt>
                <c:pt idx="41957">
                  <c:v>31565.0</c:v>
                </c:pt>
                <c:pt idx="41958">
                  <c:v>24322.0</c:v>
                </c:pt>
                <c:pt idx="41959">
                  <c:v>22465.0</c:v>
                </c:pt>
                <c:pt idx="41960">
                  <c:v>18141.0</c:v>
                </c:pt>
                <c:pt idx="41961">
                  <c:v>14189.0</c:v>
                </c:pt>
                <c:pt idx="41962">
                  <c:v>17085.0</c:v>
                </c:pt>
                <c:pt idx="41963">
                  <c:v>17381.0</c:v>
                </c:pt>
                <c:pt idx="41964">
                  <c:v>16053.0</c:v>
                </c:pt>
                <c:pt idx="41965">
                  <c:v>15442.0</c:v>
                </c:pt>
                <c:pt idx="41966">
                  <c:v>14310.0</c:v>
                </c:pt>
                <c:pt idx="41967">
                  <c:v>16522.0</c:v>
                </c:pt>
                <c:pt idx="41968">
                  <c:v>15682.0</c:v>
                </c:pt>
                <c:pt idx="41969">
                  <c:v>13473.0</c:v>
                </c:pt>
                <c:pt idx="41970">
                  <c:v>12498.0</c:v>
                </c:pt>
                <c:pt idx="41971">
                  <c:v>11502.0</c:v>
                </c:pt>
                <c:pt idx="41972">
                  <c:v>11646.0</c:v>
                </c:pt>
                <c:pt idx="41973">
                  <c:v>11947.0</c:v>
                </c:pt>
                <c:pt idx="41974">
                  <c:v>13884.0</c:v>
                </c:pt>
                <c:pt idx="41975">
                  <c:v>11833.0</c:v>
                </c:pt>
                <c:pt idx="41976">
                  <c:v>10830.0</c:v>
                </c:pt>
                <c:pt idx="41977">
                  <c:v>11113.0</c:v>
                </c:pt>
                <c:pt idx="41978">
                  <c:v>11337.0</c:v>
                </c:pt>
                <c:pt idx="41979">
                  <c:v>11741.0</c:v>
                </c:pt>
                <c:pt idx="41980">
                  <c:v>10545.0</c:v>
                </c:pt>
                <c:pt idx="41981">
                  <c:v>12234.0</c:v>
                </c:pt>
                <c:pt idx="41982">
                  <c:v>14903.0</c:v>
                </c:pt>
                <c:pt idx="41983">
                  <c:v>15947.0</c:v>
                </c:pt>
                <c:pt idx="41984">
                  <c:v>16967.0</c:v>
                </c:pt>
                <c:pt idx="41985">
                  <c:v>16770.0</c:v>
                </c:pt>
                <c:pt idx="41986">
                  <c:v>15458.0</c:v>
                </c:pt>
                <c:pt idx="41987">
                  <c:v>14186.0</c:v>
                </c:pt>
                <c:pt idx="41988">
                  <c:v>14106.0</c:v>
                </c:pt>
                <c:pt idx="41989">
                  <c:v>16826.0</c:v>
                </c:pt>
                <c:pt idx="41990">
                  <c:v>17443.0</c:v>
                </c:pt>
                <c:pt idx="41991">
                  <c:v>16888.0</c:v>
                </c:pt>
                <c:pt idx="41992">
                  <c:v>17148.0</c:v>
                </c:pt>
                <c:pt idx="41993">
                  <c:v>15716.0</c:v>
                </c:pt>
                <c:pt idx="41994">
                  <c:v>15190.0</c:v>
                </c:pt>
                <c:pt idx="41995">
                  <c:v>11702.0</c:v>
                </c:pt>
                <c:pt idx="41996">
                  <c:v>11686.0</c:v>
                </c:pt>
                <c:pt idx="41997">
                  <c:v>11386.0</c:v>
                </c:pt>
                <c:pt idx="41998">
                  <c:v>11171.0</c:v>
                </c:pt>
                <c:pt idx="41999">
                  <c:v>14666.0</c:v>
                </c:pt>
                <c:pt idx="42000">
                  <c:v>18790.0</c:v>
                </c:pt>
                <c:pt idx="42001">
                  <c:v>22059.0</c:v>
                </c:pt>
                <c:pt idx="42002">
                  <c:v>19651.0</c:v>
                </c:pt>
                <c:pt idx="42003">
                  <c:v>19587.0</c:v>
                </c:pt>
                <c:pt idx="42004">
                  <c:v>19481.0</c:v>
                </c:pt>
                <c:pt idx="42005">
                  <c:v>18493.0</c:v>
                </c:pt>
                <c:pt idx="42006">
                  <c:v>18481.0</c:v>
                </c:pt>
                <c:pt idx="42007">
                  <c:v>18429.0</c:v>
                </c:pt>
                <c:pt idx="42008">
                  <c:v>18492.0</c:v>
                </c:pt>
                <c:pt idx="42009">
                  <c:v>17440.0</c:v>
                </c:pt>
                <c:pt idx="42010">
                  <c:v>18035.0</c:v>
                </c:pt>
                <c:pt idx="42011">
                  <c:v>23760.0</c:v>
                </c:pt>
                <c:pt idx="42012">
                  <c:v>20555.0</c:v>
                </c:pt>
                <c:pt idx="42013">
                  <c:v>18995.0</c:v>
                </c:pt>
                <c:pt idx="42014">
                  <c:v>18262.0</c:v>
                </c:pt>
                <c:pt idx="42015">
                  <c:v>19750.0</c:v>
                </c:pt>
                <c:pt idx="42016">
                  <c:v>20705.0</c:v>
                </c:pt>
                <c:pt idx="42017">
                  <c:v>21833.0</c:v>
                </c:pt>
                <c:pt idx="42018">
                  <c:v>21912.0</c:v>
                </c:pt>
                <c:pt idx="42019">
                  <c:v>24069.0</c:v>
                </c:pt>
                <c:pt idx="42020">
                  <c:v>22862.0</c:v>
                </c:pt>
                <c:pt idx="42021">
                  <c:v>22779.0</c:v>
                </c:pt>
                <c:pt idx="42022">
                  <c:v>24804.0</c:v>
                </c:pt>
                <c:pt idx="42023">
                  <c:v>23324.0</c:v>
                </c:pt>
                <c:pt idx="42024">
                  <c:v>18518.0</c:v>
                </c:pt>
                <c:pt idx="42025">
                  <c:v>21555.0</c:v>
                </c:pt>
                <c:pt idx="42026">
                  <c:v>20470.0</c:v>
                </c:pt>
                <c:pt idx="42027">
                  <c:v>17779.0</c:v>
                </c:pt>
                <c:pt idx="42028">
                  <c:v>17178.0</c:v>
                </c:pt>
                <c:pt idx="42029">
                  <c:v>15415.0</c:v>
                </c:pt>
                <c:pt idx="42030">
                  <c:v>16219.0</c:v>
                </c:pt>
                <c:pt idx="42031">
                  <c:v>19151.0</c:v>
                </c:pt>
                <c:pt idx="42032">
                  <c:v>20559.0</c:v>
                </c:pt>
                <c:pt idx="42033">
                  <c:v>24384.0</c:v>
                </c:pt>
                <c:pt idx="42034">
                  <c:v>24587.0</c:v>
                </c:pt>
                <c:pt idx="42035">
                  <c:v>22938.0</c:v>
                </c:pt>
                <c:pt idx="42036">
                  <c:v>23135.0</c:v>
                </c:pt>
                <c:pt idx="42037">
                  <c:v>22456.0</c:v>
                </c:pt>
                <c:pt idx="42038">
                  <c:v>22001.0</c:v>
                </c:pt>
                <c:pt idx="42039">
                  <c:v>19918.0</c:v>
                </c:pt>
                <c:pt idx="42040">
                  <c:v>21936.0</c:v>
                </c:pt>
                <c:pt idx="42041">
                  <c:v>21657.0</c:v>
                </c:pt>
                <c:pt idx="42042">
                  <c:v>23292.0</c:v>
                </c:pt>
                <c:pt idx="42043">
                  <c:v>23880.0</c:v>
                </c:pt>
                <c:pt idx="42044">
                  <c:v>25910.0</c:v>
                </c:pt>
                <c:pt idx="42045">
                  <c:v>22341.0</c:v>
                </c:pt>
                <c:pt idx="42046">
                  <c:v>19968.0</c:v>
                </c:pt>
                <c:pt idx="42047">
                  <c:v>19884.0</c:v>
                </c:pt>
                <c:pt idx="42048">
                  <c:v>21815.0</c:v>
                </c:pt>
                <c:pt idx="42049">
                  <c:v>25779.0</c:v>
                </c:pt>
                <c:pt idx="42050">
                  <c:v>28159.0</c:v>
                </c:pt>
                <c:pt idx="42051">
                  <c:v>35549.0</c:v>
                </c:pt>
                <c:pt idx="42052">
                  <c:v>35646.0</c:v>
                </c:pt>
                <c:pt idx="42053">
                  <c:v>34279.0</c:v>
                </c:pt>
                <c:pt idx="42054">
                  <c:v>34502.0</c:v>
                </c:pt>
                <c:pt idx="42055">
                  <c:v>32943.0</c:v>
                </c:pt>
                <c:pt idx="42056">
                  <c:v>33139.0</c:v>
                </c:pt>
                <c:pt idx="42057">
                  <c:v>28422.0</c:v>
                </c:pt>
                <c:pt idx="42058">
                  <c:v>28373.0</c:v>
                </c:pt>
                <c:pt idx="42059">
                  <c:v>28356.0</c:v>
                </c:pt>
                <c:pt idx="42060">
                  <c:v>30298.0</c:v>
                </c:pt>
                <c:pt idx="42061">
                  <c:v>30115.0</c:v>
                </c:pt>
                <c:pt idx="42062">
                  <c:v>26579.0</c:v>
                </c:pt>
                <c:pt idx="42063">
                  <c:v>24988.0</c:v>
                </c:pt>
                <c:pt idx="42064">
                  <c:v>14710.0</c:v>
                </c:pt>
                <c:pt idx="42065">
                  <c:v>14638.0</c:v>
                </c:pt>
                <c:pt idx="42066">
                  <c:v>13450.0</c:v>
                </c:pt>
                <c:pt idx="42067">
                  <c:v>16419.0</c:v>
                </c:pt>
                <c:pt idx="42068">
                  <c:v>17631.0</c:v>
                </c:pt>
                <c:pt idx="42069">
                  <c:v>15420.0</c:v>
                </c:pt>
                <c:pt idx="42070">
                  <c:v>15384.0</c:v>
                </c:pt>
                <c:pt idx="42071">
                  <c:v>22725.0</c:v>
                </c:pt>
                <c:pt idx="42072">
                  <c:v>25875.0</c:v>
                </c:pt>
                <c:pt idx="42073">
                  <c:v>23834.0</c:v>
                </c:pt>
                <c:pt idx="42074">
                  <c:v>23958.0</c:v>
                </c:pt>
                <c:pt idx="42075">
                  <c:v>24933.0</c:v>
                </c:pt>
                <c:pt idx="42076">
                  <c:v>24805.0</c:v>
                </c:pt>
                <c:pt idx="42077">
                  <c:v>27504.0</c:v>
                </c:pt>
                <c:pt idx="42078">
                  <c:v>28352.0</c:v>
                </c:pt>
                <c:pt idx="42079">
                  <c:v>28484.0</c:v>
                </c:pt>
                <c:pt idx="42080">
                  <c:v>27327.0</c:v>
                </c:pt>
                <c:pt idx="42081">
                  <c:v>27983.0</c:v>
                </c:pt>
                <c:pt idx="42082">
                  <c:v>28018.0</c:v>
                </c:pt>
                <c:pt idx="42083">
                  <c:v>29061.0</c:v>
                </c:pt>
                <c:pt idx="42084">
                  <c:v>22242.0</c:v>
                </c:pt>
                <c:pt idx="42085">
                  <c:v>19924.0</c:v>
                </c:pt>
                <c:pt idx="42086">
                  <c:v>20947.0</c:v>
                </c:pt>
                <c:pt idx="42087">
                  <c:v>20158.0</c:v>
                </c:pt>
                <c:pt idx="42088">
                  <c:v>18895.0</c:v>
                </c:pt>
                <c:pt idx="42089">
                  <c:v>21303.0</c:v>
                </c:pt>
                <c:pt idx="42090">
                  <c:v>19011.0</c:v>
                </c:pt>
                <c:pt idx="42091">
                  <c:v>20851.0</c:v>
                </c:pt>
                <c:pt idx="42092">
                  <c:v>26011.0</c:v>
                </c:pt>
                <c:pt idx="42093">
                  <c:v>23154.0</c:v>
                </c:pt>
                <c:pt idx="42094">
                  <c:v>21277.0</c:v>
                </c:pt>
                <c:pt idx="42095">
                  <c:v>21547.0</c:v>
                </c:pt>
                <c:pt idx="42096">
                  <c:v>20568.0</c:v>
                </c:pt>
                <c:pt idx="42097">
                  <c:v>20147.0</c:v>
                </c:pt>
                <c:pt idx="42098">
                  <c:v>18097.0</c:v>
                </c:pt>
                <c:pt idx="42099">
                  <c:v>17225.0</c:v>
                </c:pt>
                <c:pt idx="42100">
                  <c:v>16670.0</c:v>
                </c:pt>
                <c:pt idx="42101">
                  <c:v>16567.0</c:v>
                </c:pt>
                <c:pt idx="42102">
                  <c:v>16223.0</c:v>
                </c:pt>
                <c:pt idx="42103">
                  <c:v>21578.0</c:v>
                </c:pt>
                <c:pt idx="42104">
                  <c:v>22132.0</c:v>
                </c:pt>
                <c:pt idx="42105">
                  <c:v>17716.0</c:v>
                </c:pt>
                <c:pt idx="42106">
                  <c:v>20818.0</c:v>
                </c:pt>
                <c:pt idx="42107">
                  <c:v>21823.0</c:v>
                </c:pt>
                <c:pt idx="42108">
                  <c:v>23761.0</c:v>
                </c:pt>
                <c:pt idx="42109">
                  <c:v>25681.0</c:v>
                </c:pt>
                <c:pt idx="42110">
                  <c:v>25928.0</c:v>
                </c:pt>
                <c:pt idx="42111">
                  <c:v>32963.0</c:v>
                </c:pt>
                <c:pt idx="42112">
                  <c:v>32941.0</c:v>
                </c:pt>
                <c:pt idx="42113">
                  <c:v>32797.0</c:v>
                </c:pt>
                <c:pt idx="42114">
                  <c:v>37016.0</c:v>
                </c:pt>
                <c:pt idx="42115">
                  <c:v>34771.0</c:v>
                </c:pt>
                <c:pt idx="42116">
                  <c:v>29751.0</c:v>
                </c:pt>
                <c:pt idx="42117">
                  <c:v>27420.0</c:v>
                </c:pt>
                <c:pt idx="42118">
                  <c:v>27988.0</c:v>
                </c:pt>
                <c:pt idx="42119">
                  <c:v>26623.0</c:v>
                </c:pt>
                <c:pt idx="42120">
                  <c:v>25606.0</c:v>
                </c:pt>
                <c:pt idx="42121">
                  <c:v>23900.0</c:v>
                </c:pt>
                <c:pt idx="42122">
                  <c:v>22805.0</c:v>
                </c:pt>
                <c:pt idx="42123">
                  <c:v>23513.0</c:v>
                </c:pt>
                <c:pt idx="42124">
                  <c:v>16197.0</c:v>
                </c:pt>
                <c:pt idx="42125">
                  <c:v>16960.0</c:v>
                </c:pt>
                <c:pt idx="42126">
                  <c:v>18864.0</c:v>
                </c:pt>
                <c:pt idx="42127">
                  <c:v>14684.0</c:v>
                </c:pt>
                <c:pt idx="42128">
                  <c:v>18323.0</c:v>
                </c:pt>
                <c:pt idx="42129">
                  <c:v>19389.0</c:v>
                </c:pt>
                <c:pt idx="42130">
                  <c:v>18436.0</c:v>
                </c:pt>
                <c:pt idx="42131">
                  <c:v>16969.0</c:v>
                </c:pt>
                <c:pt idx="42132">
                  <c:v>16117.0</c:v>
                </c:pt>
                <c:pt idx="42133">
                  <c:v>16342.0</c:v>
                </c:pt>
                <c:pt idx="42134">
                  <c:v>19665.0</c:v>
                </c:pt>
                <c:pt idx="42135">
                  <c:v>20967.0</c:v>
                </c:pt>
                <c:pt idx="42136">
                  <c:v>20193.0</c:v>
                </c:pt>
                <c:pt idx="42137">
                  <c:v>20521.0</c:v>
                </c:pt>
                <c:pt idx="42138">
                  <c:v>19630.0</c:v>
                </c:pt>
                <c:pt idx="42139">
                  <c:v>19255.0</c:v>
                </c:pt>
                <c:pt idx="42140">
                  <c:v>19386.0</c:v>
                </c:pt>
                <c:pt idx="42141">
                  <c:v>15114.0</c:v>
                </c:pt>
                <c:pt idx="42142">
                  <c:v>14557.0</c:v>
                </c:pt>
                <c:pt idx="42143">
                  <c:v>15062.0</c:v>
                </c:pt>
                <c:pt idx="42144">
                  <c:v>18457.0</c:v>
                </c:pt>
                <c:pt idx="42145">
                  <c:v>20068.0</c:v>
                </c:pt>
                <c:pt idx="42146">
                  <c:v>20208.0</c:v>
                </c:pt>
                <c:pt idx="42147">
                  <c:v>20013.0</c:v>
                </c:pt>
                <c:pt idx="42148">
                  <c:v>18225.0</c:v>
                </c:pt>
                <c:pt idx="42149">
                  <c:v>21763.0</c:v>
                </c:pt>
                <c:pt idx="42150">
                  <c:v>26044.0</c:v>
                </c:pt>
                <c:pt idx="42151">
                  <c:v>28606.0</c:v>
                </c:pt>
                <c:pt idx="42152">
                  <c:v>30541.0</c:v>
                </c:pt>
                <c:pt idx="42153">
                  <c:v>33441.0</c:v>
                </c:pt>
                <c:pt idx="42154">
                  <c:v>34114.0</c:v>
                </c:pt>
                <c:pt idx="42155">
                  <c:v>35421.0</c:v>
                </c:pt>
                <c:pt idx="42156">
                  <c:v>37796.0</c:v>
                </c:pt>
                <c:pt idx="42157">
                  <c:v>35465.0</c:v>
                </c:pt>
                <c:pt idx="42158">
                  <c:v>34199.0</c:v>
                </c:pt>
                <c:pt idx="42159">
                  <c:v>34346.0</c:v>
                </c:pt>
                <c:pt idx="42160">
                  <c:v>32514.0</c:v>
                </c:pt>
                <c:pt idx="42161">
                  <c:v>32103.0</c:v>
                </c:pt>
                <c:pt idx="42162">
                  <c:v>28629.0</c:v>
                </c:pt>
                <c:pt idx="42163">
                  <c:v>26655.0</c:v>
                </c:pt>
                <c:pt idx="42164">
                  <c:v>24912.0</c:v>
                </c:pt>
                <c:pt idx="42165">
                  <c:v>23055.0</c:v>
                </c:pt>
                <c:pt idx="42166">
                  <c:v>21659.0</c:v>
                </c:pt>
                <c:pt idx="42167">
                  <c:v>20614.0</c:v>
                </c:pt>
                <c:pt idx="42168">
                  <c:v>19118.0</c:v>
                </c:pt>
                <c:pt idx="42169">
                  <c:v>22103.0</c:v>
                </c:pt>
                <c:pt idx="42170">
                  <c:v>27950.0</c:v>
                </c:pt>
                <c:pt idx="42171">
                  <c:v>26905.0</c:v>
                </c:pt>
                <c:pt idx="42172">
                  <c:v>26707.0</c:v>
                </c:pt>
                <c:pt idx="42173">
                  <c:v>24589.0</c:v>
                </c:pt>
                <c:pt idx="42174">
                  <c:v>25784.0</c:v>
                </c:pt>
                <c:pt idx="42175">
                  <c:v>28794.0</c:v>
                </c:pt>
                <c:pt idx="42176">
                  <c:v>26775.0</c:v>
                </c:pt>
                <c:pt idx="42177">
                  <c:v>27382.0</c:v>
                </c:pt>
                <c:pt idx="42178">
                  <c:v>25099.0</c:v>
                </c:pt>
                <c:pt idx="42179">
                  <c:v>27977.0</c:v>
                </c:pt>
                <c:pt idx="42180">
                  <c:v>28202.0</c:v>
                </c:pt>
                <c:pt idx="42181">
                  <c:v>29196.0</c:v>
                </c:pt>
                <c:pt idx="42182">
                  <c:v>25256.0</c:v>
                </c:pt>
                <c:pt idx="42183">
                  <c:v>19104.0</c:v>
                </c:pt>
                <c:pt idx="42184">
                  <c:v>21293.0</c:v>
                </c:pt>
                <c:pt idx="42185">
                  <c:v>24248.0</c:v>
                </c:pt>
                <c:pt idx="42186">
                  <c:v>24238.0</c:v>
                </c:pt>
                <c:pt idx="42187">
                  <c:v>23139.0</c:v>
                </c:pt>
                <c:pt idx="42188">
                  <c:v>21276.0</c:v>
                </c:pt>
                <c:pt idx="42189">
                  <c:v>21600.0</c:v>
                </c:pt>
                <c:pt idx="42190">
                  <c:v>20953.0</c:v>
                </c:pt>
                <c:pt idx="42191">
                  <c:v>26318.0</c:v>
                </c:pt>
                <c:pt idx="42192">
                  <c:v>23317.0</c:v>
                </c:pt>
                <c:pt idx="42193">
                  <c:v>22744.0</c:v>
                </c:pt>
                <c:pt idx="42194">
                  <c:v>21619.0</c:v>
                </c:pt>
                <c:pt idx="42195">
                  <c:v>23003.0</c:v>
                </c:pt>
                <c:pt idx="42196">
                  <c:v>22379.0</c:v>
                </c:pt>
                <c:pt idx="42197">
                  <c:v>21107.0</c:v>
                </c:pt>
                <c:pt idx="42198">
                  <c:v>18951.0</c:v>
                </c:pt>
                <c:pt idx="42199">
                  <c:v>19057.0</c:v>
                </c:pt>
                <c:pt idx="42200">
                  <c:v>21020.0</c:v>
                </c:pt>
                <c:pt idx="42201">
                  <c:v>19520.0</c:v>
                </c:pt>
                <c:pt idx="42202">
                  <c:v>18696.0</c:v>
                </c:pt>
                <c:pt idx="42203">
                  <c:v>17893.0</c:v>
                </c:pt>
                <c:pt idx="42204">
                  <c:v>13216.0</c:v>
                </c:pt>
                <c:pt idx="42205">
                  <c:v>12812.0</c:v>
                </c:pt>
                <c:pt idx="42206">
                  <c:v>13580.0</c:v>
                </c:pt>
                <c:pt idx="42207">
                  <c:v>13583.0</c:v>
                </c:pt>
                <c:pt idx="42208">
                  <c:v>12131.0</c:v>
                </c:pt>
                <c:pt idx="42209">
                  <c:v>12836.0</c:v>
                </c:pt>
                <c:pt idx="42210">
                  <c:v>13547.0</c:v>
                </c:pt>
                <c:pt idx="42211">
                  <c:v>12247.0</c:v>
                </c:pt>
                <c:pt idx="42212">
                  <c:v>12376.0</c:v>
                </c:pt>
                <c:pt idx="42213">
                  <c:v>10525.0</c:v>
                </c:pt>
                <c:pt idx="42214">
                  <c:v>10972.0</c:v>
                </c:pt>
                <c:pt idx="42215">
                  <c:v>16032.0</c:v>
                </c:pt>
                <c:pt idx="42216">
                  <c:v>15943.0</c:v>
                </c:pt>
                <c:pt idx="42217">
                  <c:v>15972.0</c:v>
                </c:pt>
                <c:pt idx="42218">
                  <c:v>14592.0</c:v>
                </c:pt>
                <c:pt idx="42219">
                  <c:v>14469.0</c:v>
                </c:pt>
                <c:pt idx="42220">
                  <c:v>14058.0</c:v>
                </c:pt>
                <c:pt idx="42221">
                  <c:v>19433.0</c:v>
                </c:pt>
                <c:pt idx="42222">
                  <c:v>19267.0</c:v>
                </c:pt>
                <c:pt idx="42223">
                  <c:v>18519.0</c:v>
                </c:pt>
                <c:pt idx="42224">
                  <c:v>18691.0</c:v>
                </c:pt>
                <c:pt idx="42225">
                  <c:v>19392.0</c:v>
                </c:pt>
                <c:pt idx="42226">
                  <c:v>19896.0</c:v>
                </c:pt>
                <c:pt idx="42227">
                  <c:v>22081.0</c:v>
                </c:pt>
                <c:pt idx="42228">
                  <c:v>17641.0</c:v>
                </c:pt>
                <c:pt idx="42229">
                  <c:v>20277.0</c:v>
                </c:pt>
                <c:pt idx="42230">
                  <c:v>19719.0</c:v>
                </c:pt>
                <c:pt idx="42231">
                  <c:v>19791.0</c:v>
                </c:pt>
                <c:pt idx="42232">
                  <c:v>21472.0</c:v>
                </c:pt>
                <c:pt idx="42233">
                  <c:v>22892.0</c:v>
                </c:pt>
                <c:pt idx="42234">
                  <c:v>18453.0</c:v>
                </c:pt>
                <c:pt idx="42235">
                  <c:v>18645.0</c:v>
                </c:pt>
                <c:pt idx="42236">
                  <c:v>19194.0</c:v>
                </c:pt>
                <c:pt idx="42237">
                  <c:v>20214.0</c:v>
                </c:pt>
                <c:pt idx="42238">
                  <c:v>22772.0</c:v>
                </c:pt>
                <c:pt idx="42239">
                  <c:v>22475.0</c:v>
                </c:pt>
                <c:pt idx="42240">
                  <c:v>20342.0</c:v>
                </c:pt>
                <c:pt idx="42241">
                  <c:v>23222.0</c:v>
                </c:pt>
                <c:pt idx="42242">
                  <c:v>25075.0</c:v>
                </c:pt>
                <c:pt idx="42243">
                  <c:v>25849.0</c:v>
                </c:pt>
                <c:pt idx="42244">
                  <c:v>27202.0</c:v>
                </c:pt>
                <c:pt idx="42245">
                  <c:v>25562.0</c:v>
                </c:pt>
                <c:pt idx="42246">
                  <c:v>23862.0</c:v>
                </c:pt>
                <c:pt idx="42247">
                  <c:v>29642.0</c:v>
                </c:pt>
                <c:pt idx="42248">
                  <c:v>36711.0</c:v>
                </c:pt>
                <c:pt idx="42249">
                  <c:v>35514.0</c:v>
                </c:pt>
                <c:pt idx="42250">
                  <c:v>34623.0</c:v>
                </c:pt>
                <c:pt idx="42251">
                  <c:v>31855.0</c:v>
                </c:pt>
                <c:pt idx="42252">
                  <c:v>36409.0</c:v>
                </c:pt>
                <c:pt idx="42253">
                  <c:v>35863.0</c:v>
                </c:pt>
                <c:pt idx="42254">
                  <c:v>34211.0</c:v>
                </c:pt>
                <c:pt idx="42255">
                  <c:v>29514.0</c:v>
                </c:pt>
                <c:pt idx="42256">
                  <c:v>28496.0</c:v>
                </c:pt>
                <c:pt idx="42257">
                  <c:v>27439.0</c:v>
                </c:pt>
                <c:pt idx="42258">
                  <c:v>29574.0</c:v>
                </c:pt>
                <c:pt idx="42259">
                  <c:v>35578.0</c:v>
                </c:pt>
                <c:pt idx="42260">
                  <c:v>29042.0</c:v>
                </c:pt>
                <c:pt idx="42261">
                  <c:v>21482.0</c:v>
                </c:pt>
                <c:pt idx="42262">
                  <c:v>23034.0</c:v>
                </c:pt>
                <c:pt idx="42263">
                  <c:v>23601.0</c:v>
                </c:pt>
                <c:pt idx="42264">
                  <c:v>27633.0</c:v>
                </c:pt>
                <c:pt idx="42265">
                  <c:v>22528.0</c:v>
                </c:pt>
                <c:pt idx="42266">
                  <c:v>22902.0</c:v>
                </c:pt>
                <c:pt idx="42267">
                  <c:v>23394.0</c:v>
                </c:pt>
                <c:pt idx="42268">
                  <c:v>25893.0</c:v>
                </c:pt>
                <c:pt idx="42269">
                  <c:v>26378.0</c:v>
                </c:pt>
                <c:pt idx="42270">
                  <c:v>26445.0</c:v>
                </c:pt>
                <c:pt idx="42271">
                  <c:v>23720.0</c:v>
                </c:pt>
                <c:pt idx="42272">
                  <c:v>22377.0</c:v>
                </c:pt>
                <c:pt idx="42273">
                  <c:v>21860.0</c:v>
                </c:pt>
                <c:pt idx="42274">
                  <c:v>21552.0</c:v>
                </c:pt>
                <c:pt idx="42275">
                  <c:v>21900.0</c:v>
                </c:pt>
                <c:pt idx="42276">
                  <c:v>27869.0</c:v>
                </c:pt>
                <c:pt idx="42277">
                  <c:v>25170.0</c:v>
                </c:pt>
                <c:pt idx="42278">
                  <c:v>27019.0</c:v>
                </c:pt>
                <c:pt idx="42279">
                  <c:v>26807.0</c:v>
                </c:pt>
                <c:pt idx="42280">
                  <c:v>24778.0</c:v>
                </c:pt>
                <c:pt idx="42281">
                  <c:v>22750.0</c:v>
                </c:pt>
                <c:pt idx="42282">
                  <c:v>26121.0</c:v>
                </c:pt>
                <c:pt idx="42283">
                  <c:v>25970.0</c:v>
                </c:pt>
                <c:pt idx="42284">
                  <c:v>26727.0</c:v>
                </c:pt>
                <c:pt idx="42285">
                  <c:v>23634.0</c:v>
                </c:pt>
                <c:pt idx="42286">
                  <c:v>22690.0</c:v>
                </c:pt>
                <c:pt idx="42287">
                  <c:v>26942.0</c:v>
                </c:pt>
                <c:pt idx="42288">
                  <c:v>25823.0</c:v>
                </c:pt>
                <c:pt idx="42289">
                  <c:v>21713.0</c:v>
                </c:pt>
                <c:pt idx="42290">
                  <c:v>20329.0</c:v>
                </c:pt>
                <c:pt idx="42291">
                  <c:v>18580.0</c:v>
                </c:pt>
                <c:pt idx="42292">
                  <c:v>18498.0</c:v>
                </c:pt>
                <c:pt idx="42293">
                  <c:v>18078.0</c:v>
                </c:pt>
                <c:pt idx="42294">
                  <c:v>19511.0</c:v>
                </c:pt>
                <c:pt idx="42295">
                  <c:v>18617.0</c:v>
                </c:pt>
                <c:pt idx="42296">
                  <c:v>20933.0</c:v>
                </c:pt>
                <c:pt idx="42297">
                  <c:v>21481.0</c:v>
                </c:pt>
                <c:pt idx="42298">
                  <c:v>22894.0</c:v>
                </c:pt>
                <c:pt idx="42299">
                  <c:v>22674.0</c:v>
                </c:pt>
                <c:pt idx="42300">
                  <c:v>21310.0</c:v>
                </c:pt>
                <c:pt idx="42301">
                  <c:v>20022.0</c:v>
                </c:pt>
                <c:pt idx="42302">
                  <c:v>18172.0</c:v>
                </c:pt>
                <c:pt idx="42303">
                  <c:v>18313.0</c:v>
                </c:pt>
                <c:pt idx="42304">
                  <c:v>18190.0</c:v>
                </c:pt>
                <c:pt idx="42305">
                  <c:v>23840.0</c:v>
                </c:pt>
                <c:pt idx="42306">
                  <c:v>24778.0</c:v>
                </c:pt>
                <c:pt idx="42307">
                  <c:v>23546.0</c:v>
                </c:pt>
                <c:pt idx="42308">
                  <c:v>25793.0</c:v>
                </c:pt>
                <c:pt idx="42309">
                  <c:v>24636.0</c:v>
                </c:pt>
                <c:pt idx="42310">
                  <c:v>24145.0</c:v>
                </c:pt>
                <c:pt idx="42311">
                  <c:v>28084.0</c:v>
                </c:pt>
                <c:pt idx="42312">
                  <c:v>29378.0</c:v>
                </c:pt>
                <c:pt idx="42313">
                  <c:v>31762.0</c:v>
                </c:pt>
                <c:pt idx="42314">
                  <c:v>32156.0</c:v>
                </c:pt>
                <c:pt idx="42315">
                  <c:v>34691.0</c:v>
                </c:pt>
                <c:pt idx="42316">
                  <c:v>36158.0</c:v>
                </c:pt>
                <c:pt idx="42317">
                  <c:v>37317.0</c:v>
                </c:pt>
                <c:pt idx="42318">
                  <c:v>34641.0</c:v>
                </c:pt>
                <c:pt idx="42319">
                  <c:v>34452.0</c:v>
                </c:pt>
                <c:pt idx="42320">
                  <c:v>34184.0</c:v>
                </c:pt>
                <c:pt idx="42321">
                  <c:v>29065.0</c:v>
                </c:pt>
                <c:pt idx="42322">
                  <c:v>28311.0</c:v>
                </c:pt>
                <c:pt idx="42323">
                  <c:v>27434.0</c:v>
                </c:pt>
                <c:pt idx="42324">
                  <c:v>21041.0</c:v>
                </c:pt>
                <c:pt idx="42325">
                  <c:v>29584.0</c:v>
                </c:pt>
                <c:pt idx="42326">
                  <c:v>26359.0</c:v>
                </c:pt>
                <c:pt idx="42327">
                  <c:v>34981.0</c:v>
                </c:pt>
                <c:pt idx="42328">
                  <c:v>34717.0</c:v>
                </c:pt>
                <c:pt idx="42329">
                  <c:v>32389.0</c:v>
                </c:pt>
                <c:pt idx="42330">
                  <c:v>31053.0</c:v>
                </c:pt>
                <c:pt idx="42331">
                  <c:v>28049.0</c:v>
                </c:pt>
                <c:pt idx="42332">
                  <c:v>27409.0</c:v>
                </c:pt>
                <c:pt idx="42333">
                  <c:v>27141.0</c:v>
                </c:pt>
                <c:pt idx="42334">
                  <c:v>27347.0</c:v>
                </c:pt>
                <c:pt idx="42335">
                  <c:v>27542.0</c:v>
                </c:pt>
                <c:pt idx="42336">
                  <c:v>30099.0</c:v>
                </c:pt>
                <c:pt idx="42337">
                  <c:v>31812.0</c:v>
                </c:pt>
                <c:pt idx="42338">
                  <c:v>21751.0</c:v>
                </c:pt>
                <c:pt idx="42339">
                  <c:v>22493.0</c:v>
                </c:pt>
                <c:pt idx="42340">
                  <c:v>16207.0</c:v>
                </c:pt>
                <c:pt idx="42341">
                  <c:v>13951.0</c:v>
                </c:pt>
                <c:pt idx="42342">
                  <c:v>14386.0</c:v>
                </c:pt>
                <c:pt idx="42343">
                  <c:v>16051.0</c:v>
                </c:pt>
                <c:pt idx="42344">
                  <c:v>16793.0</c:v>
                </c:pt>
                <c:pt idx="42345">
                  <c:v>18878.0</c:v>
                </c:pt>
                <c:pt idx="42346">
                  <c:v>20665.0</c:v>
                </c:pt>
                <c:pt idx="42347">
                  <c:v>27091.0</c:v>
                </c:pt>
                <c:pt idx="42348">
                  <c:v>27208.0</c:v>
                </c:pt>
                <c:pt idx="42349">
                  <c:v>26640.0</c:v>
                </c:pt>
                <c:pt idx="42350">
                  <c:v>27280.0</c:v>
                </c:pt>
                <c:pt idx="42351">
                  <c:v>27940.0</c:v>
                </c:pt>
                <c:pt idx="42352">
                  <c:v>26164.0</c:v>
                </c:pt>
                <c:pt idx="42353">
                  <c:v>24949.0</c:v>
                </c:pt>
                <c:pt idx="42354">
                  <c:v>25825.0</c:v>
                </c:pt>
                <c:pt idx="42355">
                  <c:v>27155.0</c:v>
                </c:pt>
                <c:pt idx="42356">
                  <c:v>26234.0</c:v>
                </c:pt>
                <c:pt idx="42357">
                  <c:v>26548.0</c:v>
                </c:pt>
                <c:pt idx="42358">
                  <c:v>24871.0</c:v>
                </c:pt>
                <c:pt idx="42359">
                  <c:v>23715.0</c:v>
                </c:pt>
                <c:pt idx="42360">
                  <c:v>17515.0</c:v>
                </c:pt>
                <c:pt idx="42361">
                  <c:v>20006.0</c:v>
                </c:pt>
                <c:pt idx="42362">
                  <c:v>19020.0</c:v>
                </c:pt>
                <c:pt idx="42363">
                  <c:v>17057.0</c:v>
                </c:pt>
                <c:pt idx="42364">
                  <c:v>16778.0</c:v>
                </c:pt>
                <c:pt idx="42365">
                  <c:v>18313.0</c:v>
                </c:pt>
                <c:pt idx="42366">
                  <c:v>23269.0</c:v>
                </c:pt>
                <c:pt idx="42367">
                  <c:v>22801.0</c:v>
                </c:pt>
                <c:pt idx="42368">
                  <c:v>23161.0</c:v>
                </c:pt>
                <c:pt idx="42369">
                  <c:v>22873.0</c:v>
                </c:pt>
                <c:pt idx="42370">
                  <c:v>27650.0</c:v>
                </c:pt>
                <c:pt idx="42371">
                  <c:v>29501.0</c:v>
                </c:pt>
                <c:pt idx="42372">
                  <c:v>31982.0</c:v>
                </c:pt>
                <c:pt idx="42373">
                  <c:v>37121.0</c:v>
                </c:pt>
                <c:pt idx="42374">
                  <c:v>34030.0</c:v>
                </c:pt>
                <c:pt idx="42375">
                  <c:v>33744.0</c:v>
                </c:pt>
                <c:pt idx="42376">
                  <c:v>37731.0</c:v>
                </c:pt>
                <c:pt idx="42377">
                  <c:v>44275.0</c:v>
                </c:pt>
                <c:pt idx="42378">
                  <c:v>42175.0</c:v>
                </c:pt>
                <c:pt idx="42379">
                  <c:v>35854.0</c:v>
                </c:pt>
                <c:pt idx="42380">
                  <c:v>35002.0</c:v>
                </c:pt>
                <c:pt idx="42381">
                  <c:v>33517.0</c:v>
                </c:pt>
                <c:pt idx="42382">
                  <c:v>34817.0</c:v>
                </c:pt>
                <c:pt idx="42383">
                  <c:v>30161.0</c:v>
                </c:pt>
                <c:pt idx="42384">
                  <c:v>27998.0</c:v>
                </c:pt>
                <c:pt idx="42385">
                  <c:v>26007.0</c:v>
                </c:pt>
                <c:pt idx="42386">
                  <c:v>22012.0</c:v>
                </c:pt>
                <c:pt idx="42387">
                  <c:v>23914.0</c:v>
                </c:pt>
                <c:pt idx="42388">
                  <c:v>23317.0</c:v>
                </c:pt>
                <c:pt idx="42389">
                  <c:v>20933.0</c:v>
                </c:pt>
                <c:pt idx="42390">
                  <c:v>14277.0</c:v>
                </c:pt>
                <c:pt idx="42391">
                  <c:v>16509.0</c:v>
                </c:pt>
                <c:pt idx="42392">
                  <c:v>19186.0</c:v>
                </c:pt>
                <c:pt idx="42393">
                  <c:v>23766.0</c:v>
                </c:pt>
                <c:pt idx="42394">
                  <c:v>36350.0</c:v>
                </c:pt>
                <c:pt idx="42395">
                  <c:v>39627.0</c:v>
                </c:pt>
                <c:pt idx="42396">
                  <c:v>43359.0</c:v>
                </c:pt>
                <c:pt idx="42397">
                  <c:v>45522.0</c:v>
                </c:pt>
                <c:pt idx="42398">
                  <c:v>46722.0</c:v>
                </c:pt>
                <c:pt idx="42399">
                  <c:v>45817.0</c:v>
                </c:pt>
                <c:pt idx="42400">
                  <c:v>44474.0</c:v>
                </c:pt>
                <c:pt idx="42401">
                  <c:v>47757.0</c:v>
                </c:pt>
                <c:pt idx="42402">
                  <c:v>45172.0</c:v>
                </c:pt>
                <c:pt idx="42403">
                  <c:v>45655.0</c:v>
                </c:pt>
                <c:pt idx="42404">
                  <c:v>43191.0</c:v>
                </c:pt>
                <c:pt idx="42405">
                  <c:v>41754.0</c:v>
                </c:pt>
                <c:pt idx="42406">
                  <c:v>39090.0</c:v>
                </c:pt>
                <c:pt idx="42407">
                  <c:v>37605.0</c:v>
                </c:pt>
                <c:pt idx="42408">
                  <c:v>33479.0</c:v>
                </c:pt>
                <c:pt idx="42409">
                  <c:v>33320.0</c:v>
                </c:pt>
                <c:pt idx="42410">
                  <c:v>32169.0</c:v>
                </c:pt>
                <c:pt idx="42411">
                  <c:v>30019.0</c:v>
                </c:pt>
                <c:pt idx="42412">
                  <c:v>31243.0</c:v>
                </c:pt>
                <c:pt idx="42413">
                  <c:v>30748.0</c:v>
                </c:pt>
                <c:pt idx="42414">
                  <c:v>28493.0</c:v>
                </c:pt>
                <c:pt idx="42415">
                  <c:v>28635.0</c:v>
                </c:pt>
                <c:pt idx="42416">
                  <c:v>28216.0</c:v>
                </c:pt>
                <c:pt idx="42417">
                  <c:v>31640.0</c:v>
                </c:pt>
                <c:pt idx="42418">
                  <c:v>32317.0</c:v>
                </c:pt>
                <c:pt idx="42419">
                  <c:v>31801.0</c:v>
                </c:pt>
                <c:pt idx="42420">
                  <c:v>19929.0</c:v>
                </c:pt>
                <c:pt idx="42421">
                  <c:v>21031.0</c:v>
                </c:pt>
                <c:pt idx="42422">
                  <c:v>19071.0</c:v>
                </c:pt>
                <c:pt idx="42423">
                  <c:v>23890.0</c:v>
                </c:pt>
                <c:pt idx="42424">
                  <c:v>27459.0</c:v>
                </c:pt>
                <c:pt idx="42425">
                  <c:v>27999.0</c:v>
                </c:pt>
                <c:pt idx="42426">
                  <c:v>28178.0</c:v>
                </c:pt>
                <c:pt idx="42427">
                  <c:v>27163.0</c:v>
                </c:pt>
                <c:pt idx="42428">
                  <c:v>27201.0</c:v>
                </c:pt>
                <c:pt idx="42429">
                  <c:v>28229.0</c:v>
                </c:pt>
                <c:pt idx="42430">
                  <c:v>25768.0</c:v>
                </c:pt>
                <c:pt idx="42431">
                  <c:v>25727.0</c:v>
                </c:pt>
                <c:pt idx="42432">
                  <c:v>25711.0</c:v>
                </c:pt>
                <c:pt idx="42433">
                  <c:v>26700.0</c:v>
                </c:pt>
                <c:pt idx="42434">
                  <c:v>24718.0</c:v>
                </c:pt>
                <c:pt idx="42435">
                  <c:v>23174.0</c:v>
                </c:pt>
                <c:pt idx="42436">
                  <c:v>17334.0</c:v>
                </c:pt>
                <c:pt idx="42437">
                  <c:v>19589.0</c:v>
                </c:pt>
                <c:pt idx="42438">
                  <c:v>18589.0</c:v>
                </c:pt>
                <c:pt idx="42439">
                  <c:v>18665.0</c:v>
                </c:pt>
                <c:pt idx="42440">
                  <c:v>18647.0</c:v>
                </c:pt>
                <c:pt idx="42441">
                  <c:v>18396.0</c:v>
                </c:pt>
                <c:pt idx="42442">
                  <c:v>17193.0</c:v>
                </c:pt>
                <c:pt idx="42443">
                  <c:v>18398.0</c:v>
                </c:pt>
                <c:pt idx="42444">
                  <c:v>17867.0</c:v>
                </c:pt>
                <c:pt idx="42445">
                  <c:v>17031.0</c:v>
                </c:pt>
                <c:pt idx="42446">
                  <c:v>16571.0</c:v>
                </c:pt>
                <c:pt idx="42447">
                  <c:v>18383.0</c:v>
                </c:pt>
                <c:pt idx="42448">
                  <c:v>22766.0</c:v>
                </c:pt>
                <c:pt idx="42449">
                  <c:v>23332.0</c:v>
                </c:pt>
                <c:pt idx="42450">
                  <c:v>18562.0</c:v>
                </c:pt>
                <c:pt idx="42451">
                  <c:v>17762.0</c:v>
                </c:pt>
                <c:pt idx="42452">
                  <c:v>17859.0</c:v>
                </c:pt>
                <c:pt idx="42453">
                  <c:v>19124.0</c:v>
                </c:pt>
                <c:pt idx="42454">
                  <c:v>19928.0</c:v>
                </c:pt>
                <c:pt idx="42455">
                  <c:v>19611.0</c:v>
                </c:pt>
                <c:pt idx="42456">
                  <c:v>17615.0</c:v>
                </c:pt>
                <c:pt idx="42457">
                  <c:v>17619.0</c:v>
                </c:pt>
                <c:pt idx="42458">
                  <c:v>17635.0</c:v>
                </c:pt>
                <c:pt idx="42459">
                  <c:v>18484.0</c:v>
                </c:pt>
                <c:pt idx="42460">
                  <c:v>20350.0</c:v>
                </c:pt>
                <c:pt idx="42461">
                  <c:v>17583.0</c:v>
                </c:pt>
                <c:pt idx="42462">
                  <c:v>17930.0</c:v>
                </c:pt>
                <c:pt idx="42463">
                  <c:v>18593.0</c:v>
                </c:pt>
                <c:pt idx="42464">
                  <c:v>19792.0</c:v>
                </c:pt>
                <c:pt idx="42465">
                  <c:v>19187.0</c:v>
                </c:pt>
                <c:pt idx="42466">
                  <c:v>18579.0</c:v>
                </c:pt>
                <c:pt idx="42467">
                  <c:v>26667.0</c:v>
                </c:pt>
                <c:pt idx="42468">
                  <c:v>27539.0</c:v>
                </c:pt>
                <c:pt idx="42469">
                  <c:v>29950.0</c:v>
                </c:pt>
                <c:pt idx="42470">
                  <c:v>28618.0</c:v>
                </c:pt>
                <c:pt idx="42471">
                  <c:v>27718.0</c:v>
                </c:pt>
                <c:pt idx="42472">
                  <c:v>27758.0</c:v>
                </c:pt>
                <c:pt idx="42473">
                  <c:v>25481.0</c:v>
                </c:pt>
                <c:pt idx="42474">
                  <c:v>23676.0</c:v>
                </c:pt>
                <c:pt idx="42475">
                  <c:v>22681.0</c:v>
                </c:pt>
                <c:pt idx="42476">
                  <c:v>21034.0</c:v>
                </c:pt>
                <c:pt idx="42477">
                  <c:v>21983.0</c:v>
                </c:pt>
                <c:pt idx="42478">
                  <c:v>21966.0</c:v>
                </c:pt>
                <c:pt idx="42479">
                  <c:v>21365.0</c:v>
                </c:pt>
                <c:pt idx="42480">
                  <c:v>13581.0</c:v>
                </c:pt>
                <c:pt idx="42481">
                  <c:v>12769.0</c:v>
                </c:pt>
                <c:pt idx="42482">
                  <c:v>12753.0</c:v>
                </c:pt>
                <c:pt idx="42483">
                  <c:v>12996.0</c:v>
                </c:pt>
                <c:pt idx="42484">
                  <c:v>13260.0</c:v>
                </c:pt>
                <c:pt idx="42485">
                  <c:v>12814.0</c:v>
                </c:pt>
                <c:pt idx="42486">
                  <c:v>11882.0</c:v>
                </c:pt>
                <c:pt idx="42487">
                  <c:v>12415.0</c:v>
                </c:pt>
                <c:pt idx="42488">
                  <c:v>12526.0</c:v>
                </c:pt>
                <c:pt idx="42489">
                  <c:v>13237.0</c:v>
                </c:pt>
                <c:pt idx="42490">
                  <c:v>12748.0</c:v>
                </c:pt>
                <c:pt idx="42491">
                  <c:v>13389.0</c:v>
                </c:pt>
                <c:pt idx="42492">
                  <c:v>13354.0</c:v>
                </c:pt>
                <c:pt idx="42493">
                  <c:v>17611.0</c:v>
                </c:pt>
                <c:pt idx="42494">
                  <c:v>17556.0</c:v>
                </c:pt>
                <c:pt idx="42495">
                  <c:v>16645.0</c:v>
                </c:pt>
                <c:pt idx="42496">
                  <c:v>19434.0</c:v>
                </c:pt>
                <c:pt idx="42497">
                  <c:v>19378.0</c:v>
                </c:pt>
                <c:pt idx="42498">
                  <c:v>19619.0</c:v>
                </c:pt>
                <c:pt idx="42499">
                  <c:v>22055.0</c:v>
                </c:pt>
                <c:pt idx="42500">
                  <c:v>21537.0</c:v>
                </c:pt>
                <c:pt idx="42501">
                  <c:v>23722.0</c:v>
                </c:pt>
                <c:pt idx="42502">
                  <c:v>22723.0</c:v>
                </c:pt>
                <c:pt idx="42503">
                  <c:v>21499.0</c:v>
                </c:pt>
                <c:pt idx="42504">
                  <c:v>21439.0</c:v>
                </c:pt>
                <c:pt idx="42505">
                  <c:v>21643.0</c:v>
                </c:pt>
                <c:pt idx="42506">
                  <c:v>21099.0</c:v>
                </c:pt>
                <c:pt idx="42507">
                  <c:v>22402.0</c:v>
                </c:pt>
                <c:pt idx="42508">
                  <c:v>21189.0</c:v>
                </c:pt>
                <c:pt idx="42509">
                  <c:v>18452.0</c:v>
                </c:pt>
                <c:pt idx="42510">
                  <c:v>18135.0</c:v>
                </c:pt>
                <c:pt idx="42511">
                  <c:v>17451.0</c:v>
                </c:pt>
                <c:pt idx="42512">
                  <c:v>15659.0</c:v>
                </c:pt>
                <c:pt idx="42513">
                  <c:v>17092.0</c:v>
                </c:pt>
                <c:pt idx="42514">
                  <c:v>18847.0</c:v>
                </c:pt>
                <c:pt idx="42515">
                  <c:v>18791.0</c:v>
                </c:pt>
                <c:pt idx="42516">
                  <c:v>17801.0</c:v>
                </c:pt>
                <c:pt idx="42517">
                  <c:v>18978.0</c:v>
                </c:pt>
                <c:pt idx="42518">
                  <c:v>20253.0</c:v>
                </c:pt>
                <c:pt idx="42519">
                  <c:v>19688.0</c:v>
                </c:pt>
                <c:pt idx="42520">
                  <c:v>18524.0</c:v>
                </c:pt>
                <c:pt idx="42521">
                  <c:v>18989.0</c:v>
                </c:pt>
                <c:pt idx="42522">
                  <c:v>21389.0</c:v>
                </c:pt>
                <c:pt idx="42523">
                  <c:v>24263.0</c:v>
                </c:pt>
                <c:pt idx="42524">
                  <c:v>25283.0</c:v>
                </c:pt>
                <c:pt idx="42525">
                  <c:v>29187.0</c:v>
                </c:pt>
                <c:pt idx="42526">
                  <c:v>27094.0</c:v>
                </c:pt>
                <c:pt idx="42527">
                  <c:v>23163.0</c:v>
                </c:pt>
                <c:pt idx="42528">
                  <c:v>25014.0</c:v>
                </c:pt>
                <c:pt idx="42529">
                  <c:v>26334.0</c:v>
                </c:pt>
                <c:pt idx="42530">
                  <c:v>25553.0</c:v>
                </c:pt>
                <c:pt idx="42531">
                  <c:v>23951.0</c:v>
                </c:pt>
                <c:pt idx="42532">
                  <c:v>20276.0</c:v>
                </c:pt>
                <c:pt idx="42533">
                  <c:v>21004.0</c:v>
                </c:pt>
                <c:pt idx="42534">
                  <c:v>20861.0</c:v>
                </c:pt>
                <c:pt idx="42535">
                  <c:v>18615.0</c:v>
                </c:pt>
                <c:pt idx="42536">
                  <c:v>17242.0</c:v>
                </c:pt>
                <c:pt idx="42537">
                  <c:v>16549.0</c:v>
                </c:pt>
                <c:pt idx="42538">
                  <c:v>14009.0</c:v>
                </c:pt>
                <c:pt idx="42539">
                  <c:v>14378.0</c:v>
                </c:pt>
                <c:pt idx="42540">
                  <c:v>16088.0</c:v>
                </c:pt>
                <c:pt idx="42541">
                  <c:v>33869.0</c:v>
                </c:pt>
                <c:pt idx="42542">
                  <c:v>36620.0</c:v>
                </c:pt>
                <c:pt idx="42543">
                  <c:v>37392.0</c:v>
                </c:pt>
                <c:pt idx="42544">
                  <c:v>37472.0</c:v>
                </c:pt>
                <c:pt idx="42545">
                  <c:v>38091.0</c:v>
                </c:pt>
                <c:pt idx="42546">
                  <c:v>37351.0</c:v>
                </c:pt>
                <c:pt idx="42547">
                  <c:v>37167.0</c:v>
                </c:pt>
                <c:pt idx="42548">
                  <c:v>36639.0</c:v>
                </c:pt>
                <c:pt idx="42549">
                  <c:v>35420.0</c:v>
                </c:pt>
                <c:pt idx="42550">
                  <c:v>37521.0</c:v>
                </c:pt>
                <c:pt idx="42551">
                  <c:v>37396.0</c:v>
                </c:pt>
                <c:pt idx="42552">
                  <c:v>42300.0</c:v>
                </c:pt>
                <c:pt idx="42553">
                  <c:v>40414.0</c:v>
                </c:pt>
                <c:pt idx="42554">
                  <c:v>21717.0</c:v>
                </c:pt>
                <c:pt idx="42555">
                  <c:v>18321.0</c:v>
                </c:pt>
                <c:pt idx="42556">
                  <c:v>17402.0</c:v>
                </c:pt>
                <c:pt idx="42557">
                  <c:v>22781.0</c:v>
                </c:pt>
                <c:pt idx="42558">
                  <c:v>21721.0</c:v>
                </c:pt>
                <c:pt idx="42559">
                  <c:v>22080.0</c:v>
                </c:pt>
                <c:pt idx="42560">
                  <c:v>23362.0</c:v>
                </c:pt>
                <c:pt idx="42561">
                  <c:v>24768.0</c:v>
                </c:pt>
                <c:pt idx="42562">
                  <c:v>25738.0</c:v>
                </c:pt>
                <c:pt idx="42563">
                  <c:v>23289.0</c:v>
                </c:pt>
                <c:pt idx="42564">
                  <c:v>22494.0</c:v>
                </c:pt>
                <c:pt idx="42565">
                  <c:v>20874.0</c:v>
                </c:pt>
                <c:pt idx="42566">
                  <c:v>21914.0</c:v>
                </c:pt>
                <c:pt idx="42567">
                  <c:v>28859.0</c:v>
                </c:pt>
                <c:pt idx="42568">
                  <c:v>33214.0</c:v>
                </c:pt>
                <c:pt idx="42569">
                  <c:v>34430.0</c:v>
                </c:pt>
                <c:pt idx="42570">
                  <c:v>29190.0</c:v>
                </c:pt>
                <c:pt idx="42571">
                  <c:v>28983.0</c:v>
                </c:pt>
                <c:pt idx="42572">
                  <c:v>29361.0</c:v>
                </c:pt>
                <c:pt idx="42573">
                  <c:v>29341.0</c:v>
                </c:pt>
                <c:pt idx="42574">
                  <c:v>27838.0</c:v>
                </c:pt>
                <c:pt idx="42575">
                  <c:v>30942.0</c:v>
                </c:pt>
                <c:pt idx="42576">
                  <c:v>30687.0</c:v>
                </c:pt>
                <c:pt idx="42577">
                  <c:v>30078.0</c:v>
                </c:pt>
                <c:pt idx="42578">
                  <c:v>27234.0</c:v>
                </c:pt>
                <c:pt idx="42579">
                  <c:v>26154.0</c:v>
                </c:pt>
                <c:pt idx="42580">
                  <c:v>19021.0</c:v>
                </c:pt>
                <c:pt idx="42581">
                  <c:v>14135.0</c:v>
                </c:pt>
                <c:pt idx="42582">
                  <c:v>13081.0</c:v>
                </c:pt>
                <c:pt idx="42583">
                  <c:v>15465.0</c:v>
                </c:pt>
                <c:pt idx="42584">
                  <c:v>16743.0</c:v>
                </c:pt>
                <c:pt idx="42585">
                  <c:v>16434.0</c:v>
                </c:pt>
                <c:pt idx="42586">
                  <c:v>15604.0</c:v>
                </c:pt>
                <c:pt idx="42587">
                  <c:v>17635.0</c:v>
                </c:pt>
                <c:pt idx="42588">
                  <c:v>13523.0</c:v>
                </c:pt>
                <c:pt idx="42589">
                  <c:v>15666.0</c:v>
                </c:pt>
                <c:pt idx="42590">
                  <c:v>14783.0</c:v>
                </c:pt>
                <c:pt idx="42591">
                  <c:v>13914.0</c:v>
                </c:pt>
                <c:pt idx="42592">
                  <c:v>14713.0</c:v>
                </c:pt>
                <c:pt idx="42593">
                  <c:v>17149.0</c:v>
                </c:pt>
                <c:pt idx="42594">
                  <c:v>17485.0</c:v>
                </c:pt>
                <c:pt idx="42595">
                  <c:v>17491.0</c:v>
                </c:pt>
                <c:pt idx="42596">
                  <c:v>14839.0</c:v>
                </c:pt>
                <c:pt idx="42597">
                  <c:v>16172.0</c:v>
                </c:pt>
                <c:pt idx="42598">
                  <c:v>16409.0</c:v>
                </c:pt>
                <c:pt idx="42599">
                  <c:v>17465.0</c:v>
                </c:pt>
                <c:pt idx="42600">
                  <c:v>16154.0</c:v>
                </c:pt>
                <c:pt idx="42601">
                  <c:v>18664.0</c:v>
                </c:pt>
                <c:pt idx="42602">
                  <c:v>18196.0</c:v>
                </c:pt>
                <c:pt idx="42603">
                  <c:v>18564.0</c:v>
                </c:pt>
                <c:pt idx="42604">
                  <c:v>20717.0</c:v>
                </c:pt>
                <c:pt idx="42605">
                  <c:v>20069.0</c:v>
                </c:pt>
                <c:pt idx="42606">
                  <c:v>16862.0</c:v>
                </c:pt>
                <c:pt idx="42607">
                  <c:v>16637.0</c:v>
                </c:pt>
                <c:pt idx="42608">
                  <c:v>18356.0</c:v>
                </c:pt>
                <c:pt idx="42609">
                  <c:v>19997.0</c:v>
                </c:pt>
                <c:pt idx="42610">
                  <c:v>17245.0</c:v>
                </c:pt>
                <c:pt idx="42611">
                  <c:v>19327.0</c:v>
                </c:pt>
                <c:pt idx="42612">
                  <c:v>18966.0</c:v>
                </c:pt>
                <c:pt idx="42613">
                  <c:v>20238.0</c:v>
                </c:pt>
                <c:pt idx="42614">
                  <c:v>18286.0</c:v>
                </c:pt>
                <c:pt idx="42615">
                  <c:v>17536.0</c:v>
                </c:pt>
                <c:pt idx="42616">
                  <c:v>22020.0</c:v>
                </c:pt>
                <c:pt idx="42617">
                  <c:v>19857.0</c:v>
                </c:pt>
                <c:pt idx="42618">
                  <c:v>22361.0</c:v>
                </c:pt>
                <c:pt idx="42619">
                  <c:v>22996.0</c:v>
                </c:pt>
                <c:pt idx="42620">
                  <c:v>23851.0</c:v>
                </c:pt>
                <c:pt idx="42621">
                  <c:v>21262.0</c:v>
                </c:pt>
                <c:pt idx="42622">
                  <c:v>23192.0</c:v>
                </c:pt>
                <c:pt idx="42623">
                  <c:v>24101.0</c:v>
                </c:pt>
                <c:pt idx="42624">
                  <c:v>21443.0</c:v>
                </c:pt>
                <c:pt idx="42625">
                  <c:v>19851.0</c:v>
                </c:pt>
                <c:pt idx="42626">
                  <c:v>23283.0</c:v>
                </c:pt>
                <c:pt idx="42627">
                  <c:v>22722.0</c:v>
                </c:pt>
                <c:pt idx="42628">
                  <c:v>25008.0</c:v>
                </c:pt>
                <c:pt idx="42629">
                  <c:v>21092.0</c:v>
                </c:pt>
                <c:pt idx="42630">
                  <c:v>25778.0</c:v>
                </c:pt>
                <c:pt idx="42631">
                  <c:v>23921.0</c:v>
                </c:pt>
                <c:pt idx="42632">
                  <c:v>25520.0</c:v>
                </c:pt>
                <c:pt idx="42633">
                  <c:v>24794.0</c:v>
                </c:pt>
                <c:pt idx="42634">
                  <c:v>24566.0</c:v>
                </c:pt>
                <c:pt idx="42635">
                  <c:v>21971.0</c:v>
                </c:pt>
                <c:pt idx="42636">
                  <c:v>21654.0</c:v>
                </c:pt>
                <c:pt idx="42637">
                  <c:v>22705.0</c:v>
                </c:pt>
                <c:pt idx="42638">
                  <c:v>22297.0</c:v>
                </c:pt>
                <c:pt idx="42639">
                  <c:v>17218.0</c:v>
                </c:pt>
                <c:pt idx="42640">
                  <c:v>23774.0</c:v>
                </c:pt>
                <c:pt idx="42641">
                  <c:v>21487.0</c:v>
                </c:pt>
                <c:pt idx="42642">
                  <c:v>23727.0</c:v>
                </c:pt>
                <c:pt idx="42643">
                  <c:v>23281.0</c:v>
                </c:pt>
                <c:pt idx="42644">
                  <c:v>25995.0</c:v>
                </c:pt>
                <c:pt idx="42645">
                  <c:v>23995.0</c:v>
                </c:pt>
                <c:pt idx="42646">
                  <c:v>23569.0</c:v>
                </c:pt>
                <c:pt idx="42647">
                  <c:v>26910.0</c:v>
                </c:pt>
                <c:pt idx="42648">
                  <c:v>25989.0</c:v>
                </c:pt>
                <c:pt idx="42649">
                  <c:v>30133.0</c:v>
                </c:pt>
                <c:pt idx="42650">
                  <c:v>29218.0</c:v>
                </c:pt>
                <c:pt idx="42651">
                  <c:v>29854.0</c:v>
                </c:pt>
                <c:pt idx="42652">
                  <c:v>30529.0</c:v>
                </c:pt>
                <c:pt idx="42653">
                  <c:v>23816.0</c:v>
                </c:pt>
                <c:pt idx="42654">
                  <c:v>26439.0</c:v>
                </c:pt>
                <c:pt idx="42655">
                  <c:v>27116.0</c:v>
                </c:pt>
                <c:pt idx="42656">
                  <c:v>22684.0</c:v>
                </c:pt>
                <c:pt idx="42657">
                  <c:v>21795.0</c:v>
                </c:pt>
                <c:pt idx="42658">
                  <c:v>28359.0</c:v>
                </c:pt>
                <c:pt idx="42659">
                  <c:v>29849.0</c:v>
                </c:pt>
                <c:pt idx="42660">
                  <c:v>26974.0</c:v>
                </c:pt>
                <c:pt idx="42661">
                  <c:v>28350.0</c:v>
                </c:pt>
                <c:pt idx="42662">
                  <c:v>29254.0</c:v>
                </c:pt>
                <c:pt idx="42663">
                  <c:v>32769.0</c:v>
                </c:pt>
                <c:pt idx="42664">
                  <c:v>35804.0</c:v>
                </c:pt>
                <c:pt idx="42665">
                  <c:v>35888.0</c:v>
                </c:pt>
                <c:pt idx="42666">
                  <c:v>35904.0</c:v>
                </c:pt>
                <c:pt idx="42667">
                  <c:v>32517.0</c:v>
                </c:pt>
                <c:pt idx="42668">
                  <c:v>30156.0</c:v>
                </c:pt>
                <c:pt idx="42669">
                  <c:v>30211.0</c:v>
                </c:pt>
                <c:pt idx="42670">
                  <c:v>27931.0</c:v>
                </c:pt>
                <c:pt idx="42671">
                  <c:v>21276.0</c:v>
                </c:pt>
                <c:pt idx="42672">
                  <c:v>20287.0</c:v>
                </c:pt>
                <c:pt idx="42673">
                  <c:v>22417.0</c:v>
                </c:pt>
                <c:pt idx="42674">
                  <c:v>21218.0</c:v>
                </c:pt>
                <c:pt idx="42675">
                  <c:v>16102.0</c:v>
                </c:pt>
                <c:pt idx="42676">
                  <c:v>13685.0</c:v>
                </c:pt>
                <c:pt idx="42677">
                  <c:v>10770.0</c:v>
                </c:pt>
                <c:pt idx="42678">
                  <c:v>11011.0</c:v>
                </c:pt>
                <c:pt idx="42679">
                  <c:v>11728.0</c:v>
                </c:pt>
                <c:pt idx="42680">
                  <c:v>14277.0</c:v>
                </c:pt>
                <c:pt idx="42681">
                  <c:v>14617.0</c:v>
                </c:pt>
                <c:pt idx="42682">
                  <c:v>19477.0</c:v>
                </c:pt>
                <c:pt idx="42683">
                  <c:v>19185.0</c:v>
                </c:pt>
                <c:pt idx="42684">
                  <c:v>26361.0</c:v>
                </c:pt>
                <c:pt idx="42685">
                  <c:v>26001.0</c:v>
                </c:pt>
                <c:pt idx="42686">
                  <c:v>23487.0</c:v>
                </c:pt>
                <c:pt idx="42687">
                  <c:v>23744.0</c:v>
                </c:pt>
                <c:pt idx="42688">
                  <c:v>25384.0</c:v>
                </c:pt>
                <c:pt idx="42689">
                  <c:v>24361.0</c:v>
                </c:pt>
                <c:pt idx="42690">
                  <c:v>26557.0</c:v>
                </c:pt>
                <c:pt idx="42691">
                  <c:v>31711.0</c:v>
                </c:pt>
                <c:pt idx="42692">
                  <c:v>32416.0</c:v>
                </c:pt>
                <c:pt idx="42693">
                  <c:v>29576.0</c:v>
                </c:pt>
                <c:pt idx="42694">
                  <c:v>31645.0</c:v>
                </c:pt>
                <c:pt idx="42695">
                  <c:v>31970.0</c:v>
                </c:pt>
                <c:pt idx="42696">
                  <c:v>34845.0</c:v>
                </c:pt>
                <c:pt idx="42697">
                  <c:v>32980.0</c:v>
                </c:pt>
                <c:pt idx="42698">
                  <c:v>33612.0</c:v>
                </c:pt>
                <c:pt idx="42699">
                  <c:v>34190.0</c:v>
                </c:pt>
                <c:pt idx="42700">
                  <c:v>35174.0</c:v>
                </c:pt>
                <c:pt idx="42701">
                  <c:v>34022.0</c:v>
                </c:pt>
                <c:pt idx="42702">
                  <c:v>37865.0</c:v>
                </c:pt>
                <c:pt idx="42703">
                  <c:v>35168.0</c:v>
                </c:pt>
                <c:pt idx="42704">
                  <c:v>29660.0</c:v>
                </c:pt>
                <c:pt idx="42705">
                  <c:v>30634.0</c:v>
                </c:pt>
                <c:pt idx="42706">
                  <c:v>34314.0</c:v>
                </c:pt>
                <c:pt idx="42707">
                  <c:v>31986.0</c:v>
                </c:pt>
                <c:pt idx="42708">
                  <c:v>28436.0</c:v>
                </c:pt>
                <c:pt idx="42709">
                  <c:v>26153.0</c:v>
                </c:pt>
                <c:pt idx="42710">
                  <c:v>20790.0</c:v>
                </c:pt>
                <c:pt idx="42711">
                  <c:v>20955.0</c:v>
                </c:pt>
                <c:pt idx="42712">
                  <c:v>20928.0</c:v>
                </c:pt>
                <c:pt idx="42713">
                  <c:v>21927.0</c:v>
                </c:pt>
                <c:pt idx="42714">
                  <c:v>22047.0</c:v>
                </c:pt>
                <c:pt idx="42715">
                  <c:v>17912.0</c:v>
                </c:pt>
                <c:pt idx="42716">
                  <c:v>20372.0</c:v>
                </c:pt>
                <c:pt idx="42717">
                  <c:v>24649.0</c:v>
                </c:pt>
                <c:pt idx="42718">
                  <c:v>23245.0</c:v>
                </c:pt>
                <c:pt idx="42719">
                  <c:v>20683.0</c:v>
                </c:pt>
                <c:pt idx="42720">
                  <c:v>19178.0</c:v>
                </c:pt>
                <c:pt idx="42721">
                  <c:v>20638.0</c:v>
                </c:pt>
                <c:pt idx="42722">
                  <c:v>23094.0</c:v>
                </c:pt>
                <c:pt idx="42723">
                  <c:v>22986.0</c:v>
                </c:pt>
                <c:pt idx="42724">
                  <c:v>23506.0</c:v>
                </c:pt>
                <c:pt idx="42725">
                  <c:v>23638.0</c:v>
                </c:pt>
                <c:pt idx="42726">
                  <c:v>21829.0</c:v>
                </c:pt>
                <c:pt idx="42727">
                  <c:v>21093.0</c:v>
                </c:pt>
                <c:pt idx="42728">
                  <c:v>21057.0</c:v>
                </c:pt>
                <c:pt idx="42729">
                  <c:v>18794.0</c:v>
                </c:pt>
                <c:pt idx="42730">
                  <c:v>16094.0</c:v>
                </c:pt>
                <c:pt idx="42731">
                  <c:v>16059.0</c:v>
                </c:pt>
                <c:pt idx="42732">
                  <c:v>16060.0</c:v>
                </c:pt>
                <c:pt idx="42733">
                  <c:v>16549.0</c:v>
                </c:pt>
                <c:pt idx="42734">
                  <c:v>14149.0</c:v>
                </c:pt>
                <c:pt idx="42735">
                  <c:v>11276.0</c:v>
                </c:pt>
                <c:pt idx="42736">
                  <c:v>11728.0</c:v>
                </c:pt>
                <c:pt idx="42737">
                  <c:v>12216.0</c:v>
                </c:pt>
                <c:pt idx="42738">
                  <c:v>11637.0</c:v>
                </c:pt>
                <c:pt idx="42739">
                  <c:v>11854.0</c:v>
                </c:pt>
                <c:pt idx="42740">
                  <c:v>12142.0</c:v>
                </c:pt>
                <c:pt idx="42741">
                  <c:v>12025.0</c:v>
                </c:pt>
                <c:pt idx="42742">
                  <c:v>13181.0</c:v>
                </c:pt>
                <c:pt idx="42743">
                  <c:v>16277.0</c:v>
                </c:pt>
                <c:pt idx="42744">
                  <c:v>18289.0</c:v>
                </c:pt>
                <c:pt idx="42745">
                  <c:v>19768.0</c:v>
                </c:pt>
                <c:pt idx="42746">
                  <c:v>22266.0</c:v>
                </c:pt>
                <c:pt idx="42747">
                  <c:v>25894.0</c:v>
                </c:pt>
                <c:pt idx="42748">
                  <c:v>26956.0</c:v>
                </c:pt>
                <c:pt idx="42749">
                  <c:v>28668.0</c:v>
                </c:pt>
                <c:pt idx="42750">
                  <c:v>26620.0</c:v>
                </c:pt>
                <c:pt idx="42751">
                  <c:v>28524.0</c:v>
                </c:pt>
                <c:pt idx="42752">
                  <c:v>29852.0</c:v>
                </c:pt>
                <c:pt idx="42753">
                  <c:v>30125.0</c:v>
                </c:pt>
                <c:pt idx="42754">
                  <c:v>30697.0</c:v>
                </c:pt>
                <c:pt idx="42755">
                  <c:v>30138.0</c:v>
                </c:pt>
                <c:pt idx="42756">
                  <c:v>25325.0</c:v>
                </c:pt>
                <c:pt idx="42757">
                  <c:v>25229.0</c:v>
                </c:pt>
                <c:pt idx="42758">
                  <c:v>23510.0</c:v>
                </c:pt>
                <c:pt idx="42759">
                  <c:v>20532.0</c:v>
                </c:pt>
                <c:pt idx="42760">
                  <c:v>16426.0</c:v>
                </c:pt>
                <c:pt idx="42761">
                  <c:v>18453.0</c:v>
                </c:pt>
                <c:pt idx="42762">
                  <c:v>16773.0</c:v>
                </c:pt>
                <c:pt idx="42763">
                  <c:v>24048.0</c:v>
                </c:pt>
                <c:pt idx="42764">
                  <c:v>26659.0</c:v>
                </c:pt>
                <c:pt idx="42765">
                  <c:v>24412.0</c:v>
                </c:pt>
                <c:pt idx="42766">
                  <c:v>23524.0</c:v>
                </c:pt>
                <c:pt idx="42767">
                  <c:v>27908.0</c:v>
                </c:pt>
                <c:pt idx="42768">
                  <c:v>28443.0</c:v>
                </c:pt>
                <c:pt idx="42769">
                  <c:v>28927.0</c:v>
                </c:pt>
                <c:pt idx="42770">
                  <c:v>27668.0</c:v>
                </c:pt>
                <c:pt idx="42771">
                  <c:v>31032.0</c:v>
                </c:pt>
                <c:pt idx="42772">
                  <c:v>31656.0</c:v>
                </c:pt>
                <c:pt idx="42773">
                  <c:v>34040.0</c:v>
                </c:pt>
                <c:pt idx="42774">
                  <c:v>31581.0</c:v>
                </c:pt>
                <c:pt idx="42775">
                  <c:v>32538.0</c:v>
                </c:pt>
                <c:pt idx="42776">
                  <c:v>26142.0</c:v>
                </c:pt>
                <c:pt idx="42777">
                  <c:v>22089.0</c:v>
                </c:pt>
                <c:pt idx="42778">
                  <c:v>23537.0</c:v>
                </c:pt>
                <c:pt idx="42779">
                  <c:v>23585.0</c:v>
                </c:pt>
                <c:pt idx="42780">
                  <c:v>19655.0</c:v>
                </c:pt>
                <c:pt idx="42781">
                  <c:v>20240.0</c:v>
                </c:pt>
                <c:pt idx="42782">
                  <c:v>21050.0</c:v>
                </c:pt>
                <c:pt idx="42783">
                  <c:v>20009.0</c:v>
                </c:pt>
                <c:pt idx="42784">
                  <c:v>15597.0</c:v>
                </c:pt>
                <c:pt idx="42785">
                  <c:v>16460.0</c:v>
                </c:pt>
                <c:pt idx="42786">
                  <c:v>18331.0</c:v>
                </c:pt>
                <c:pt idx="42787">
                  <c:v>20254.0</c:v>
                </c:pt>
                <c:pt idx="42788">
                  <c:v>19030.0</c:v>
                </c:pt>
                <c:pt idx="42789">
                  <c:v>18718.0</c:v>
                </c:pt>
                <c:pt idx="42790">
                  <c:v>19523.0</c:v>
                </c:pt>
                <c:pt idx="42791">
                  <c:v>20082.0</c:v>
                </c:pt>
                <c:pt idx="42792">
                  <c:v>22212.0</c:v>
                </c:pt>
                <c:pt idx="42793">
                  <c:v>23739.0</c:v>
                </c:pt>
                <c:pt idx="42794">
                  <c:v>22538.0</c:v>
                </c:pt>
                <c:pt idx="42795">
                  <c:v>22994.0</c:v>
                </c:pt>
                <c:pt idx="42796">
                  <c:v>25562.0</c:v>
                </c:pt>
                <c:pt idx="42797">
                  <c:v>26018.0</c:v>
                </c:pt>
                <c:pt idx="42798">
                  <c:v>25337.0</c:v>
                </c:pt>
                <c:pt idx="42799">
                  <c:v>20669.0</c:v>
                </c:pt>
                <c:pt idx="42800">
                  <c:v>19729.0</c:v>
                </c:pt>
                <c:pt idx="42801">
                  <c:v>20428.0</c:v>
                </c:pt>
                <c:pt idx="42802">
                  <c:v>21304.0</c:v>
                </c:pt>
                <c:pt idx="42803">
                  <c:v>21717.0</c:v>
                </c:pt>
                <c:pt idx="42804">
                  <c:v>20310.0</c:v>
                </c:pt>
                <c:pt idx="42805">
                  <c:v>18454.0</c:v>
                </c:pt>
                <c:pt idx="42806">
                  <c:v>15887.0</c:v>
                </c:pt>
                <c:pt idx="42807">
                  <c:v>15603.0</c:v>
                </c:pt>
                <c:pt idx="42808">
                  <c:v>13665.0</c:v>
                </c:pt>
                <c:pt idx="42809">
                  <c:v>13544.0</c:v>
                </c:pt>
                <c:pt idx="42810">
                  <c:v>14651.0</c:v>
                </c:pt>
                <c:pt idx="42811">
                  <c:v>16061.0</c:v>
                </c:pt>
                <c:pt idx="42812">
                  <c:v>16244.0</c:v>
                </c:pt>
                <c:pt idx="42813">
                  <c:v>14949.0</c:v>
                </c:pt>
                <c:pt idx="42814">
                  <c:v>14172.0</c:v>
                </c:pt>
                <c:pt idx="42815">
                  <c:v>22088.0</c:v>
                </c:pt>
                <c:pt idx="42816">
                  <c:v>20555.0</c:v>
                </c:pt>
                <c:pt idx="42817">
                  <c:v>20849.0</c:v>
                </c:pt>
                <c:pt idx="42818">
                  <c:v>21557.0</c:v>
                </c:pt>
                <c:pt idx="42819">
                  <c:v>21549.0</c:v>
                </c:pt>
                <c:pt idx="42820">
                  <c:v>22860.0</c:v>
                </c:pt>
                <c:pt idx="42821">
                  <c:v>22949.0</c:v>
                </c:pt>
                <c:pt idx="42822">
                  <c:v>20094.0</c:v>
                </c:pt>
                <c:pt idx="42823">
                  <c:v>20458.0</c:v>
                </c:pt>
                <c:pt idx="42824">
                  <c:v>19901.0</c:v>
                </c:pt>
                <c:pt idx="42825">
                  <c:v>19755.0</c:v>
                </c:pt>
                <c:pt idx="42826">
                  <c:v>19182.0</c:v>
                </c:pt>
                <c:pt idx="42827">
                  <c:v>19106.0</c:v>
                </c:pt>
                <c:pt idx="42828">
                  <c:v>13313.0</c:v>
                </c:pt>
                <c:pt idx="42829">
                  <c:v>19665.0</c:v>
                </c:pt>
                <c:pt idx="42830">
                  <c:v>19418.0</c:v>
                </c:pt>
                <c:pt idx="42831">
                  <c:v>18598.0</c:v>
                </c:pt>
                <c:pt idx="42832">
                  <c:v>19932.0</c:v>
                </c:pt>
                <c:pt idx="42833">
                  <c:v>18296.0</c:v>
                </c:pt>
                <c:pt idx="42834">
                  <c:v>17648.0</c:v>
                </c:pt>
                <c:pt idx="42835">
                  <c:v>17552.0</c:v>
                </c:pt>
                <c:pt idx="42836">
                  <c:v>17381.0</c:v>
                </c:pt>
                <c:pt idx="42837">
                  <c:v>18281.0</c:v>
                </c:pt>
                <c:pt idx="42838">
                  <c:v>20296.0</c:v>
                </c:pt>
                <c:pt idx="42839">
                  <c:v>21301.0</c:v>
                </c:pt>
                <c:pt idx="42840">
                  <c:v>23489.0</c:v>
                </c:pt>
                <c:pt idx="42841">
                  <c:v>21282.0</c:v>
                </c:pt>
                <c:pt idx="42842">
                  <c:v>17714.0</c:v>
                </c:pt>
                <c:pt idx="42843">
                  <c:v>17074.0</c:v>
                </c:pt>
                <c:pt idx="42844">
                  <c:v>19675.0</c:v>
                </c:pt>
                <c:pt idx="42845">
                  <c:v>25620.0</c:v>
                </c:pt>
                <c:pt idx="42846">
                  <c:v>25800.0</c:v>
                </c:pt>
                <c:pt idx="42847">
                  <c:v>26387.0</c:v>
                </c:pt>
                <c:pt idx="42848">
                  <c:v>26764.0</c:v>
                </c:pt>
                <c:pt idx="42849">
                  <c:v>25848.0</c:v>
                </c:pt>
                <c:pt idx="42850">
                  <c:v>24528.0</c:v>
                </c:pt>
                <c:pt idx="42851">
                  <c:v>23817.0</c:v>
                </c:pt>
                <c:pt idx="42852">
                  <c:v>23967.0</c:v>
                </c:pt>
                <c:pt idx="42853">
                  <c:v>21851.0</c:v>
                </c:pt>
                <c:pt idx="42854">
                  <c:v>22003.0</c:v>
                </c:pt>
                <c:pt idx="42855">
                  <c:v>19168.0</c:v>
                </c:pt>
                <c:pt idx="42856">
                  <c:v>21156.0</c:v>
                </c:pt>
                <c:pt idx="42857">
                  <c:v>20905.0</c:v>
                </c:pt>
                <c:pt idx="42858">
                  <c:v>15913.0</c:v>
                </c:pt>
                <c:pt idx="42859">
                  <c:v>20287.0</c:v>
                </c:pt>
                <c:pt idx="42860">
                  <c:v>19749.0</c:v>
                </c:pt>
                <c:pt idx="42861">
                  <c:v>20535.0</c:v>
                </c:pt>
                <c:pt idx="42862">
                  <c:v>19855.0</c:v>
                </c:pt>
                <c:pt idx="42863">
                  <c:v>19056.0</c:v>
                </c:pt>
                <c:pt idx="42864">
                  <c:v>17923.0</c:v>
                </c:pt>
                <c:pt idx="42865">
                  <c:v>18021.0</c:v>
                </c:pt>
                <c:pt idx="42866">
                  <c:v>17977.0</c:v>
                </c:pt>
                <c:pt idx="42867">
                  <c:v>16576.0</c:v>
                </c:pt>
                <c:pt idx="42868">
                  <c:v>18502.0</c:v>
                </c:pt>
                <c:pt idx="42869">
                  <c:v>18742.0</c:v>
                </c:pt>
                <c:pt idx="42870">
                  <c:v>20220.0</c:v>
                </c:pt>
                <c:pt idx="42871">
                  <c:v>20320.0</c:v>
                </c:pt>
                <c:pt idx="42872">
                  <c:v>17806.0</c:v>
                </c:pt>
                <c:pt idx="42873">
                  <c:v>18149.0</c:v>
                </c:pt>
                <c:pt idx="42874">
                  <c:v>25638.0</c:v>
                </c:pt>
                <c:pt idx="42875">
                  <c:v>25482.0</c:v>
                </c:pt>
                <c:pt idx="42876">
                  <c:v>26392.0</c:v>
                </c:pt>
                <c:pt idx="42877">
                  <c:v>26715.0</c:v>
                </c:pt>
                <c:pt idx="42878">
                  <c:v>25537.0</c:v>
                </c:pt>
                <c:pt idx="42879">
                  <c:v>26605.0</c:v>
                </c:pt>
                <c:pt idx="42880">
                  <c:v>26639.0</c:v>
                </c:pt>
                <c:pt idx="42881">
                  <c:v>24640.0</c:v>
                </c:pt>
                <c:pt idx="42882">
                  <c:v>24332.0</c:v>
                </c:pt>
                <c:pt idx="42883">
                  <c:v>20193.0</c:v>
                </c:pt>
                <c:pt idx="42884">
                  <c:v>19509.0</c:v>
                </c:pt>
                <c:pt idx="42885">
                  <c:v>20806.0</c:v>
                </c:pt>
                <c:pt idx="42886">
                  <c:v>20729.0</c:v>
                </c:pt>
                <c:pt idx="42887">
                  <c:v>13224.0</c:v>
                </c:pt>
                <c:pt idx="42888">
                  <c:v>18720.0</c:v>
                </c:pt>
                <c:pt idx="42889">
                  <c:v>21116.0</c:v>
                </c:pt>
                <c:pt idx="42890">
                  <c:v>22406.0</c:v>
                </c:pt>
                <c:pt idx="42891">
                  <c:v>24506.0</c:v>
                </c:pt>
                <c:pt idx="42892">
                  <c:v>27255.0</c:v>
                </c:pt>
                <c:pt idx="42893">
                  <c:v>28194.0</c:v>
                </c:pt>
                <c:pt idx="42894">
                  <c:v>28950.0</c:v>
                </c:pt>
                <c:pt idx="42895">
                  <c:v>27705.0</c:v>
                </c:pt>
                <c:pt idx="42896">
                  <c:v>29757.0</c:v>
                </c:pt>
                <c:pt idx="42897">
                  <c:v>31124.0</c:v>
                </c:pt>
                <c:pt idx="42898">
                  <c:v>28016.0</c:v>
                </c:pt>
                <c:pt idx="42899">
                  <c:v>29302.0</c:v>
                </c:pt>
                <c:pt idx="42900">
                  <c:v>30422.0</c:v>
                </c:pt>
                <c:pt idx="42901">
                  <c:v>25747.0</c:v>
                </c:pt>
                <c:pt idx="42902">
                  <c:v>24552.0</c:v>
                </c:pt>
                <c:pt idx="42903">
                  <c:v>28251.0</c:v>
                </c:pt>
                <c:pt idx="42904">
                  <c:v>26649.0</c:v>
                </c:pt>
                <c:pt idx="42905">
                  <c:v>23398.0</c:v>
                </c:pt>
                <c:pt idx="42906">
                  <c:v>22690.0</c:v>
                </c:pt>
                <c:pt idx="42907">
                  <c:v>24455.0</c:v>
                </c:pt>
                <c:pt idx="42908">
                  <c:v>25309.0</c:v>
                </c:pt>
                <c:pt idx="42909">
                  <c:v>23553.0</c:v>
                </c:pt>
                <c:pt idx="42910">
                  <c:v>21761.0</c:v>
                </c:pt>
                <c:pt idx="42911">
                  <c:v>21157.0</c:v>
                </c:pt>
                <c:pt idx="42912">
                  <c:v>20172.0</c:v>
                </c:pt>
                <c:pt idx="42913">
                  <c:v>18925.0</c:v>
                </c:pt>
                <c:pt idx="42914">
                  <c:v>21475.0</c:v>
                </c:pt>
                <c:pt idx="42915">
                  <c:v>20091.0</c:v>
                </c:pt>
                <c:pt idx="42916">
                  <c:v>16962.0</c:v>
                </c:pt>
                <c:pt idx="42917">
                  <c:v>17172.0</c:v>
                </c:pt>
                <c:pt idx="42918">
                  <c:v>17180.0</c:v>
                </c:pt>
                <c:pt idx="42919">
                  <c:v>16959.0</c:v>
                </c:pt>
                <c:pt idx="42920">
                  <c:v>14154.0</c:v>
                </c:pt>
                <c:pt idx="42921">
                  <c:v>13008.0</c:v>
                </c:pt>
                <c:pt idx="42922">
                  <c:v>13043.0</c:v>
                </c:pt>
                <c:pt idx="42923">
                  <c:v>12501.0</c:v>
                </c:pt>
                <c:pt idx="42924">
                  <c:v>15414.0</c:v>
                </c:pt>
                <c:pt idx="42925">
                  <c:v>17026.0</c:v>
                </c:pt>
                <c:pt idx="42926">
                  <c:v>17671.0</c:v>
                </c:pt>
                <c:pt idx="42927">
                  <c:v>14408.0</c:v>
                </c:pt>
                <c:pt idx="42928">
                  <c:v>14372.0</c:v>
                </c:pt>
                <c:pt idx="42929">
                  <c:v>13653.0</c:v>
                </c:pt>
                <c:pt idx="42930">
                  <c:v>13155.0</c:v>
                </c:pt>
                <c:pt idx="42931">
                  <c:v>14475.0</c:v>
                </c:pt>
                <c:pt idx="42932">
                  <c:v>18928.0</c:v>
                </c:pt>
                <c:pt idx="42933">
                  <c:v>18844.0</c:v>
                </c:pt>
                <c:pt idx="42934">
                  <c:v>21676.0</c:v>
                </c:pt>
                <c:pt idx="42935">
                  <c:v>22257.0</c:v>
                </c:pt>
                <c:pt idx="42936">
                  <c:v>22465.0</c:v>
                </c:pt>
                <c:pt idx="42937">
                  <c:v>20432.0</c:v>
                </c:pt>
                <c:pt idx="42938">
                  <c:v>18428.0</c:v>
                </c:pt>
                <c:pt idx="42939">
                  <c:v>18523.0</c:v>
                </c:pt>
                <c:pt idx="42940">
                  <c:v>18871.0</c:v>
                </c:pt>
                <c:pt idx="42941">
                  <c:v>21874.0</c:v>
                </c:pt>
                <c:pt idx="42942">
                  <c:v>20655.0</c:v>
                </c:pt>
                <c:pt idx="42943">
                  <c:v>21183.0</c:v>
                </c:pt>
                <c:pt idx="42944">
                  <c:v>19269.0</c:v>
                </c:pt>
                <c:pt idx="42945">
                  <c:v>15726.0</c:v>
                </c:pt>
                <c:pt idx="42946">
                  <c:v>17631.0</c:v>
                </c:pt>
                <c:pt idx="42947">
                  <c:v>15124.0</c:v>
                </c:pt>
                <c:pt idx="42948">
                  <c:v>17145.0</c:v>
                </c:pt>
                <c:pt idx="42949">
                  <c:v>18111.0</c:v>
                </c:pt>
                <c:pt idx="42950">
                  <c:v>17256.0</c:v>
                </c:pt>
                <c:pt idx="42951">
                  <c:v>17027.0</c:v>
                </c:pt>
                <c:pt idx="42952">
                  <c:v>15722.0</c:v>
                </c:pt>
                <c:pt idx="42953">
                  <c:v>17410.0</c:v>
                </c:pt>
                <c:pt idx="42954">
                  <c:v>13548.0</c:v>
                </c:pt>
                <c:pt idx="42955">
                  <c:v>17196.0</c:v>
                </c:pt>
                <c:pt idx="42956">
                  <c:v>21758.0</c:v>
                </c:pt>
                <c:pt idx="42957">
                  <c:v>26560.0</c:v>
                </c:pt>
                <c:pt idx="42958">
                  <c:v>28162.0</c:v>
                </c:pt>
                <c:pt idx="42959">
                  <c:v>29586.0</c:v>
                </c:pt>
                <c:pt idx="42960">
                  <c:v>31286.0</c:v>
                </c:pt>
                <c:pt idx="42961">
                  <c:v>32996.0</c:v>
                </c:pt>
                <c:pt idx="42962">
                  <c:v>32605.0</c:v>
                </c:pt>
                <c:pt idx="42963">
                  <c:v>36136.0</c:v>
                </c:pt>
                <c:pt idx="42964">
                  <c:v>38198.0</c:v>
                </c:pt>
                <c:pt idx="42965">
                  <c:v>40703.0</c:v>
                </c:pt>
                <c:pt idx="42966">
                  <c:v>42474.0</c:v>
                </c:pt>
                <c:pt idx="42967">
                  <c:v>42664.0</c:v>
                </c:pt>
                <c:pt idx="42968">
                  <c:v>38787.0</c:v>
                </c:pt>
                <c:pt idx="42969">
                  <c:v>34899.0</c:v>
                </c:pt>
                <c:pt idx="42970">
                  <c:v>30646.0</c:v>
                </c:pt>
                <c:pt idx="42971">
                  <c:v>29651.0</c:v>
                </c:pt>
                <c:pt idx="42972">
                  <c:v>28515.0</c:v>
                </c:pt>
                <c:pt idx="42973">
                  <c:v>27015.0</c:v>
                </c:pt>
                <c:pt idx="42974">
                  <c:v>22800.0</c:v>
                </c:pt>
                <c:pt idx="42975">
                  <c:v>21280.0</c:v>
                </c:pt>
                <c:pt idx="42976">
                  <c:v>17731.0</c:v>
                </c:pt>
                <c:pt idx="42977">
                  <c:v>15750.0</c:v>
                </c:pt>
                <c:pt idx="42978">
                  <c:v>13575.0</c:v>
                </c:pt>
                <c:pt idx="42979">
                  <c:v>10881.0</c:v>
                </c:pt>
                <c:pt idx="42980">
                  <c:v>11747.0</c:v>
                </c:pt>
                <c:pt idx="42981">
                  <c:v>13267.0</c:v>
                </c:pt>
                <c:pt idx="42982">
                  <c:v>12793.0</c:v>
                </c:pt>
                <c:pt idx="42983">
                  <c:v>17478.0</c:v>
                </c:pt>
                <c:pt idx="42984">
                  <c:v>16665.0</c:v>
                </c:pt>
                <c:pt idx="42985">
                  <c:v>15832.0</c:v>
                </c:pt>
                <c:pt idx="42986">
                  <c:v>16208.0</c:v>
                </c:pt>
                <c:pt idx="42987">
                  <c:v>17496.0</c:v>
                </c:pt>
                <c:pt idx="42988">
                  <c:v>17724.0</c:v>
                </c:pt>
                <c:pt idx="42989">
                  <c:v>17697.0</c:v>
                </c:pt>
                <c:pt idx="42990">
                  <c:v>17977.0</c:v>
                </c:pt>
                <c:pt idx="42991">
                  <c:v>18625.0</c:v>
                </c:pt>
                <c:pt idx="42992">
                  <c:v>19580.0</c:v>
                </c:pt>
                <c:pt idx="42993">
                  <c:v>19858.0</c:v>
                </c:pt>
                <c:pt idx="42994">
                  <c:v>19382.0</c:v>
                </c:pt>
                <c:pt idx="42995">
                  <c:v>19166.0</c:v>
                </c:pt>
                <c:pt idx="42996">
                  <c:v>13934.0</c:v>
                </c:pt>
                <c:pt idx="42997">
                  <c:v>13099.0</c:v>
                </c:pt>
                <c:pt idx="42998">
                  <c:v>13188.0</c:v>
                </c:pt>
                <c:pt idx="42999">
                  <c:v>14137.0</c:v>
                </c:pt>
                <c:pt idx="43000">
                  <c:v>12741.0</c:v>
                </c:pt>
                <c:pt idx="43001">
                  <c:v>12809.0</c:v>
                </c:pt>
                <c:pt idx="43002">
                  <c:v>13649.0</c:v>
                </c:pt>
                <c:pt idx="43003">
                  <c:v>13720.0</c:v>
                </c:pt>
                <c:pt idx="43004">
                  <c:v>16063.0</c:v>
                </c:pt>
                <c:pt idx="43005">
                  <c:v>15539.0</c:v>
                </c:pt>
                <c:pt idx="43006">
                  <c:v>16549.0</c:v>
                </c:pt>
                <c:pt idx="43007">
                  <c:v>18357.0</c:v>
                </c:pt>
                <c:pt idx="43008">
                  <c:v>20188.0</c:v>
                </c:pt>
                <c:pt idx="43009">
                  <c:v>20196.0</c:v>
                </c:pt>
                <c:pt idx="43010">
                  <c:v>22293.0</c:v>
                </c:pt>
                <c:pt idx="43011">
                  <c:v>25363.0</c:v>
                </c:pt>
                <c:pt idx="43012">
                  <c:v>27185.0</c:v>
                </c:pt>
                <c:pt idx="43013">
                  <c:v>27348.0</c:v>
                </c:pt>
                <c:pt idx="43014">
                  <c:v>27440.0</c:v>
                </c:pt>
                <c:pt idx="43015">
                  <c:v>27304.0</c:v>
                </c:pt>
                <c:pt idx="43016">
                  <c:v>27944.0</c:v>
                </c:pt>
                <c:pt idx="43017">
                  <c:v>31048.0</c:v>
                </c:pt>
                <c:pt idx="43018">
                  <c:v>32620.0</c:v>
                </c:pt>
                <c:pt idx="43019">
                  <c:v>30260.0</c:v>
                </c:pt>
                <c:pt idx="43020">
                  <c:v>27469.0</c:v>
                </c:pt>
                <c:pt idx="43021">
                  <c:v>25405.0</c:v>
                </c:pt>
                <c:pt idx="43022">
                  <c:v>26112.0</c:v>
                </c:pt>
                <c:pt idx="43023">
                  <c:v>24767.0</c:v>
                </c:pt>
                <c:pt idx="43024">
                  <c:v>24353.0</c:v>
                </c:pt>
                <c:pt idx="43025">
                  <c:v>25194.0</c:v>
                </c:pt>
                <c:pt idx="43026">
                  <c:v>24878.0</c:v>
                </c:pt>
                <c:pt idx="43027">
                  <c:v>26482.0</c:v>
                </c:pt>
                <c:pt idx="43028">
                  <c:v>26986.0</c:v>
                </c:pt>
                <c:pt idx="43029">
                  <c:v>30202.0</c:v>
                </c:pt>
                <c:pt idx="43030">
                  <c:v>26411.0</c:v>
                </c:pt>
                <c:pt idx="43031">
                  <c:v>24552.0</c:v>
                </c:pt>
                <c:pt idx="43032">
                  <c:v>24248.0</c:v>
                </c:pt>
                <c:pt idx="43033">
                  <c:v>29390.0</c:v>
                </c:pt>
                <c:pt idx="43034">
                  <c:v>30310.0</c:v>
                </c:pt>
                <c:pt idx="43035">
                  <c:v>30414.0</c:v>
                </c:pt>
                <c:pt idx="43036">
                  <c:v>29838.0</c:v>
                </c:pt>
                <c:pt idx="43037">
                  <c:v>26973.0</c:v>
                </c:pt>
                <c:pt idx="43038">
                  <c:v>22805.0</c:v>
                </c:pt>
                <c:pt idx="43039">
                  <c:v>24299.0</c:v>
                </c:pt>
                <c:pt idx="43040">
                  <c:v>22388.0</c:v>
                </c:pt>
                <c:pt idx="43041">
                  <c:v>21660.0</c:v>
                </c:pt>
                <c:pt idx="43042">
                  <c:v>19689.0</c:v>
                </c:pt>
                <c:pt idx="43043">
                  <c:v>17503.0</c:v>
                </c:pt>
                <c:pt idx="43044">
                  <c:v>18574.0</c:v>
                </c:pt>
                <c:pt idx="43045">
                  <c:v>18700.0</c:v>
                </c:pt>
                <c:pt idx="43046">
                  <c:v>18745.0</c:v>
                </c:pt>
                <c:pt idx="43047">
                  <c:v>18066.0</c:v>
                </c:pt>
                <c:pt idx="43048">
                  <c:v>21621.0</c:v>
                </c:pt>
                <c:pt idx="43049">
                  <c:v>21736.0</c:v>
                </c:pt>
                <c:pt idx="43050">
                  <c:v>23457.0</c:v>
                </c:pt>
                <c:pt idx="43051">
                  <c:v>24152.0</c:v>
                </c:pt>
                <c:pt idx="43052">
                  <c:v>22527.0</c:v>
                </c:pt>
                <c:pt idx="43053">
                  <c:v>23729.0</c:v>
                </c:pt>
                <c:pt idx="43054">
                  <c:v>24790.0</c:v>
                </c:pt>
                <c:pt idx="43055">
                  <c:v>22533.0</c:v>
                </c:pt>
                <c:pt idx="43056">
                  <c:v>23670.0</c:v>
                </c:pt>
                <c:pt idx="43057">
                  <c:v>21783.0</c:v>
                </c:pt>
                <c:pt idx="43058">
                  <c:v>22833.0</c:v>
                </c:pt>
                <c:pt idx="43059">
                  <c:v>19582.0</c:v>
                </c:pt>
                <c:pt idx="43060">
                  <c:v>19910.0</c:v>
                </c:pt>
                <c:pt idx="43061">
                  <c:v>16946.0</c:v>
                </c:pt>
                <c:pt idx="43062">
                  <c:v>16751.0</c:v>
                </c:pt>
                <c:pt idx="43063">
                  <c:v>17526.0</c:v>
                </c:pt>
                <c:pt idx="43064">
                  <c:v>17726.0</c:v>
                </c:pt>
                <c:pt idx="43065">
                  <c:v>17887.0</c:v>
                </c:pt>
                <c:pt idx="43066">
                  <c:v>17437.0</c:v>
                </c:pt>
                <c:pt idx="43067">
                  <c:v>18317.0</c:v>
                </c:pt>
                <c:pt idx="43068">
                  <c:v>20994.0</c:v>
                </c:pt>
                <c:pt idx="43069">
                  <c:v>19163.0</c:v>
                </c:pt>
                <c:pt idx="43070">
                  <c:v>18707.0</c:v>
                </c:pt>
                <c:pt idx="43071">
                  <c:v>21769.0</c:v>
                </c:pt>
                <c:pt idx="43072">
                  <c:v>19489.0</c:v>
                </c:pt>
                <c:pt idx="43073">
                  <c:v>18704.0</c:v>
                </c:pt>
                <c:pt idx="43074">
                  <c:v>17477.0</c:v>
                </c:pt>
                <c:pt idx="43075">
                  <c:v>17916.0</c:v>
                </c:pt>
                <c:pt idx="43076">
                  <c:v>25331.0</c:v>
                </c:pt>
                <c:pt idx="43077">
                  <c:v>26096.0</c:v>
                </c:pt>
                <c:pt idx="43078">
                  <c:v>27419.0</c:v>
                </c:pt>
                <c:pt idx="43079">
                  <c:v>27473.0</c:v>
                </c:pt>
                <c:pt idx="43080">
                  <c:v>27272.0</c:v>
                </c:pt>
                <c:pt idx="43081">
                  <c:v>25117.0</c:v>
                </c:pt>
                <c:pt idx="43082">
                  <c:v>25687.0</c:v>
                </c:pt>
                <c:pt idx="43083">
                  <c:v>26358.0</c:v>
                </c:pt>
                <c:pt idx="43084">
                  <c:v>23014.0</c:v>
                </c:pt>
                <c:pt idx="43085">
                  <c:v>23630.0</c:v>
                </c:pt>
                <c:pt idx="43086">
                  <c:v>25878.0</c:v>
                </c:pt>
                <c:pt idx="43087">
                  <c:v>27143.0</c:v>
                </c:pt>
                <c:pt idx="43088">
                  <c:v>26815.0</c:v>
                </c:pt>
                <c:pt idx="43089">
                  <c:v>17751.0</c:v>
                </c:pt>
                <c:pt idx="43090">
                  <c:v>15611.0</c:v>
                </c:pt>
                <c:pt idx="43091">
                  <c:v>14211.0</c:v>
                </c:pt>
                <c:pt idx="43092">
                  <c:v>18527.0</c:v>
                </c:pt>
                <c:pt idx="43093">
                  <c:v>20627.0</c:v>
                </c:pt>
                <c:pt idx="43094">
                  <c:v>20262.0</c:v>
                </c:pt>
                <c:pt idx="43095">
                  <c:v>22218.0</c:v>
                </c:pt>
                <c:pt idx="43096">
                  <c:v>29190.0</c:v>
                </c:pt>
                <c:pt idx="43097">
                  <c:v>32783.0</c:v>
                </c:pt>
                <c:pt idx="43098">
                  <c:v>32377.0</c:v>
                </c:pt>
                <c:pt idx="43099">
                  <c:v>32001.0</c:v>
                </c:pt>
                <c:pt idx="43100">
                  <c:v>32344.0</c:v>
                </c:pt>
                <c:pt idx="43101">
                  <c:v>32549.0</c:v>
                </c:pt>
                <c:pt idx="43102">
                  <c:v>31026.0</c:v>
                </c:pt>
                <c:pt idx="43103">
                  <c:v>31074.0</c:v>
                </c:pt>
                <c:pt idx="43104">
                  <c:v>32181.0</c:v>
                </c:pt>
                <c:pt idx="43105">
                  <c:v>27294.0</c:v>
                </c:pt>
                <c:pt idx="43106">
                  <c:v>23421.0</c:v>
                </c:pt>
                <c:pt idx="43107">
                  <c:v>25556.0</c:v>
                </c:pt>
                <c:pt idx="43108">
                  <c:v>24873.0</c:v>
                </c:pt>
                <c:pt idx="43109">
                  <c:v>17436.0</c:v>
                </c:pt>
                <c:pt idx="43110">
                  <c:v>18232.0</c:v>
                </c:pt>
                <c:pt idx="43111">
                  <c:v>19182.0</c:v>
                </c:pt>
                <c:pt idx="43112">
                  <c:v>18023.0</c:v>
                </c:pt>
                <c:pt idx="43113">
                  <c:v>17880.0</c:v>
                </c:pt>
                <c:pt idx="43114">
                  <c:v>18899.0</c:v>
                </c:pt>
                <c:pt idx="43115">
                  <c:v>18910.0</c:v>
                </c:pt>
                <c:pt idx="43116">
                  <c:v>19039.0</c:v>
                </c:pt>
                <c:pt idx="43117">
                  <c:v>18456.0</c:v>
                </c:pt>
                <c:pt idx="43118">
                  <c:v>18733.0</c:v>
                </c:pt>
                <c:pt idx="43119">
                  <c:v>20531.0</c:v>
                </c:pt>
                <c:pt idx="43120">
                  <c:v>19091.0</c:v>
                </c:pt>
                <c:pt idx="43121">
                  <c:v>17214.0</c:v>
                </c:pt>
                <c:pt idx="43122">
                  <c:v>17386.0</c:v>
                </c:pt>
                <c:pt idx="43123">
                  <c:v>15129.0</c:v>
                </c:pt>
                <c:pt idx="43124">
                  <c:v>16536.0</c:v>
                </c:pt>
                <c:pt idx="43125">
                  <c:v>16595.0</c:v>
                </c:pt>
                <c:pt idx="43126">
                  <c:v>17750.0</c:v>
                </c:pt>
                <c:pt idx="43127">
                  <c:v>20376.0</c:v>
                </c:pt>
                <c:pt idx="43128">
                  <c:v>20120.0</c:v>
                </c:pt>
                <c:pt idx="43129">
                  <c:v>21903.0</c:v>
                </c:pt>
                <c:pt idx="43130">
                  <c:v>23203.0</c:v>
                </c:pt>
                <c:pt idx="43131">
                  <c:v>22622.0</c:v>
                </c:pt>
                <c:pt idx="43132">
                  <c:v>22296.0</c:v>
                </c:pt>
                <c:pt idx="43133">
                  <c:v>23001.0</c:v>
                </c:pt>
                <c:pt idx="43134">
                  <c:v>28825.0</c:v>
                </c:pt>
                <c:pt idx="43135">
                  <c:v>31638.0</c:v>
                </c:pt>
                <c:pt idx="43136">
                  <c:v>29862.0</c:v>
                </c:pt>
                <c:pt idx="43137">
                  <c:v>30487.0</c:v>
                </c:pt>
                <c:pt idx="43138">
                  <c:v>30812.0</c:v>
                </c:pt>
                <c:pt idx="43139">
                  <c:v>29057.0</c:v>
                </c:pt>
                <c:pt idx="43140">
                  <c:v>25547.0</c:v>
                </c:pt>
                <c:pt idx="43141">
                  <c:v>26287.0</c:v>
                </c:pt>
                <c:pt idx="43142">
                  <c:v>27523.0</c:v>
                </c:pt>
                <c:pt idx="43143">
                  <c:v>30048.0</c:v>
                </c:pt>
                <c:pt idx="43144">
                  <c:v>30749.0</c:v>
                </c:pt>
                <c:pt idx="43145">
                  <c:v>30179.0</c:v>
                </c:pt>
                <c:pt idx="43146">
                  <c:v>30587.0</c:v>
                </c:pt>
                <c:pt idx="43147">
                  <c:v>30071.0</c:v>
                </c:pt>
                <c:pt idx="43148">
                  <c:v>26927.0</c:v>
                </c:pt>
                <c:pt idx="43149">
                  <c:v>26300.0</c:v>
                </c:pt>
                <c:pt idx="43150">
                  <c:v>23683.0</c:v>
                </c:pt>
                <c:pt idx="43151">
                  <c:v>22733.0</c:v>
                </c:pt>
                <c:pt idx="43152">
                  <c:v>22880.0</c:v>
                </c:pt>
                <c:pt idx="43153">
                  <c:v>23113.0</c:v>
                </c:pt>
                <c:pt idx="43154">
                  <c:v>23909.0</c:v>
                </c:pt>
                <c:pt idx="43155">
                  <c:v>21397.0</c:v>
                </c:pt>
                <c:pt idx="43156">
                  <c:v>18935.0</c:v>
                </c:pt>
                <c:pt idx="43157">
                  <c:v>18767.0</c:v>
                </c:pt>
                <c:pt idx="43158">
                  <c:v>18527.0</c:v>
                </c:pt>
                <c:pt idx="43159">
                  <c:v>17094.0</c:v>
                </c:pt>
                <c:pt idx="43160">
                  <c:v>11476.0</c:v>
                </c:pt>
                <c:pt idx="43161">
                  <c:v>11392.0</c:v>
                </c:pt>
                <c:pt idx="43162">
                  <c:v>14432.0</c:v>
                </c:pt>
                <c:pt idx="43163">
                  <c:v>14977.0</c:v>
                </c:pt>
                <c:pt idx="43164">
                  <c:v>15253.0</c:v>
                </c:pt>
                <c:pt idx="43165">
                  <c:v>14706.0</c:v>
                </c:pt>
                <c:pt idx="43166">
                  <c:v>18654.0</c:v>
                </c:pt>
                <c:pt idx="43167">
                  <c:v>18738.0</c:v>
                </c:pt>
                <c:pt idx="43168">
                  <c:v>24573.0</c:v>
                </c:pt>
                <c:pt idx="43169">
                  <c:v>23302.0</c:v>
                </c:pt>
                <c:pt idx="43170">
                  <c:v>23702.0</c:v>
                </c:pt>
                <c:pt idx="43171">
                  <c:v>28672.0</c:v>
                </c:pt>
                <c:pt idx="43172">
                  <c:v>29193.0</c:v>
                </c:pt>
                <c:pt idx="43173">
                  <c:v>29159.0</c:v>
                </c:pt>
                <c:pt idx="43174">
                  <c:v>31387.0</c:v>
                </c:pt>
                <c:pt idx="43175">
                  <c:v>28011.0</c:v>
                </c:pt>
                <c:pt idx="43176">
                  <c:v>27218.0</c:v>
                </c:pt>
                <c:pt idx="43177">
                  <c:v>26839.0</c:v>
                </c:pt>
                <c:pt idx="43178">
                  <c:v>28015.0</c:v>
                </c:pt>
                <c:pt idx="43179">
                  <c:v>25643.0</c:v>
                </c:pt>
                <c:pt idx="43180">
                  <c:v>24160.0</c:v>
                </c:pt>
                <c:pt idx="43181">
                  <c:v>20153.0</c:v>
                </c:pt>
                <c:pt idx="43182">
                  <c:v>19785.0</c:v>
                </c:pt>
                <c:pt idx="43183">
                  <c:v>19233.0</c:v>
                </c:pt>
                <c:pt idx="43184">
                  <c:v>13370.0</c:v>
                </c:pt>
                <c:pt idx="43185">
                  <c:v>13269.0</c:v>
                </c:pt>
                <c:pt idx="43186">
                  <c:v>14486.0</c:v>
                </c:pt>
                <c:pt idx="43187">
                  <c:v>15031.0</c:v>
                </c:pt>
                <c:pt idx="43188">
                  <c:v>17039.0</c:v>
                </c:pt>
                <c:pt idx="43189">
                  <c:v>20752.0</c:v>
                </c:pt>
                <c:pt idx="43190">
                  <c:v>20464.0</c:v>
                </c:pt>
                <c:pt idx="43191">
                  <c:v>19278.0</c:v>
                </c:pt>
                <c:pt idx="43192">
                  <c:v>16902.0</c:v>
                </c:pt>
                <c:pt idx="43193">
                  <c:v>16814.0</c:v>
                </c:pt>
                <c:pt idx="43194">
                  <c:v>14935.0</c:v>
                </c:pt>
                <c:pt idx="43195">
                  <c:v>17911.0</c:v>
                </c:pt>
                <c:pt idx="43196">
                  <c:v>17871.0</c:v>
                </c:pt>
                <c:pt idx="43197">
                  <c:v>19286.0</c:v>
                </c:pt>
                <c:pt idx="43198">
                  <c:v>19602.0</c:v>
                </c:pt>
                <c:pt idx="43199">
                  <c:v>19109.0</c:v>
                </c:pt>
                <c:pt idx="43200">
                  <c:v>18019.0</c:v>
                </c:pt>
                <c:pt idx="43201">
                  <c:v>17194.0</c:v>
                </c:pt>
                <c:pt idx="43202">
                  <c:v>13613.0</c:v>
                </c:pt>
                <c:pt idx="43203">
                  <c:v>13682.0</c:v>
                </c:pt>
                <c:pt idx="43204">
                  <c:v>14998.0</c:v>
                </c:pt>
                <c:pt idx="43205">
                  <c:v>17049.0</c:v>
                </c:pt>
                <c:pt idx="43206">
                  <c:v>20065.0</c:v>
                </c:pt>
                <c:pt idx="43207">
                  <c:v>19297.0</c:v>
                </c:pt>
                <c:pt idx="43208">
                  <c:v>16365.0</c:v>
                </c:pt>
                <c:pt idx="43209">
                  <c:v>16287.0</c:v>
                </c:pt>
                <c:pt idx="43210">
                  <c:v>17076.0</c:v>
                </c:pt>
                <c:pt idx="43211">
                  <c:v>16490.0</c:v>
                </c:pt>
                <c:pt idx="43212">
                  <c:v>17135.0</c:v>
                </c:pt>
                <c:pt idx="43213">
                  <c:v>15456.0</c:v>
                </c:pt>
                <c:pt idx="43214">
                  <c:v>20277.0</c:v>
                </c:pt>
                <c:pt idx="43215">
                  <c:v>22226.0</c:v>
                </c:pt>
                <c:pt idx="43216">
                  <c:v>23344.0</c:v>
                </c:pt>
                <c:pt idx="43217">
                  <c:v>22173.0</c:v>
                </c:pt>
                <c:pt idx="43218">
                  <c:v>25062.0</c:v>
                </c:pt>
                <c:pt idx="43219">
                  <c:v>22078.0</c:v>
                </c:pt>
                <c:pt idx="43220">
                  <c:v>22438.0</c:v>
                </c:pt>
                <c:pt idx="43221">
                  <c:v>22398.0</c:v>
                </c:pt>
                <c:pt idx="43222">
                  <c:v>22791.0</c:v>
                </c:pt>
                <c:pt idx="43223">
                  <c:v>20915.0</c:v>
                </c:pt>
                <c:pt idx="43224">
                  <c:v>21821.0</c:v>
                </c:pt>
                <c:pt idx="43225">
                  <c:v>22213.0</c:v>
                </c:pt>
                <c:pt idx="43226">
                  <c:v>22710.0</c:v>
                </c:pt>
                <c:pt idx="43227">
                  <c:v>16718.0</c:v>
                </c:pt>
                <c:pt idx="43228">
                  <c:v>15416.0</c:v>
                </c:pt>
                <c:pt idx="43229">
                  <c:v>20505.0</c:v>
                </c:pt>
                <c:pt idx="43230">
                  <c:v>26865.0</c:v>
                </c:pt>
                <c:pt idx="43231">
                  <c:v>25800.0</c:v>
                </c:pt>
                <c:pt idx="43232">
                  <c:v>25419.0</c:v>
                </c:pt>
                <c:pt idx="43233">
                  <c:v>28410.0</c:v>
                </c:pt>
                <c:pt idx="43234">
                  <c:v>28490.0</c:v>
                </c:pt>
                <c:pt idx="43235">
                  <c:v>32774.0</c:v>
                </c:pt>
                <c:pt idx="43236">
                  <c:v>33685.0</c:v>
                </c:pt>
                <c:pt idx="43237">
                  <c:v>32177.0</c:v>
                </c:pt>
                <c:pt idx="43238">
                  <c:v>33352.0</c:v>
                </c:pt>
                <c:pt idx="43239">
                  <c:v>33523.0</c:v>
                </c:pt>
                <c:pt idx="43240">
                  <c:v>35680.0</c:v>
                </c:pt>
                <c:pt idx="43241">
                  <c:v>35694.0</c:v>
                </c:pt>
                <c:pt idx="43242">
                  <c:v>31249.0</c:v>
                </c:pt>
                <c:pt idx="43243">
                  <c:v>24517.0</c:v>
                </c:pt>
                <c:pt idx="43244">
                  <c:v>21913.0</c:v>
                </c:pt>
                <c:pt idx="43245">
                  <c:v>25093.0</c:v>
                </c:pt>
                <c:pt idx="43246">
                  <c:v>23872.0</c:v>
                </c:pt>
                <c:pt idx="43247">
                  <c:v>29713.0</c:v>
                </c:pt>
                <c:pt idx="43248">
                  <c:v>26213.0</c:v>
                </c:pt>
                <c:pt idx="43249">
                  <c:v>25843.0</c:v>
                </c:pt>
                <c:pt idx="43250">
                  <c:v>27869.0</c:v>
                </c:pt>
                <c:pt idx="43251">
                  <c:v>25426.0</c:v>
                </c:pt>
                <c:pt idx="43252">
                  <c:v>24910.0</c:v>
                </c:pt>
                <c:pt idx="43253">
                  <c:v>22705.0</c:v>
                </c:pt>
                <c:pt idx="43254">
                  <c:v>23092.0</c:v>
                </c:pt>
                <c:pt idx="43255">
                  <c:v>21602.0</c:v>
                </c:pt>
                <c:pt idx="43256">
                  <c:v>28070.0</c:v>
                </c:pt>
                <c:pt idx="43257">
                  <c:v>27308.0</c:v>
                </c:pt>
                <c:pt idx="43258">
                  <c:v>24281.0</c:v>
                </c:pt>
                <c:pt idx="43259">
                  <c:v>24855.0</c:v>
                </c:pt>
                <c:pt idx="43260">
                  <c:v>19750.0</c:v>
                </c:pt>
                <c:pt idx="43261">
                  <c:v>23074.0</c:v>
                </c:pt>
                <c:pt idx="43262">
                  <c:v>24829.0</c:v>
                </c:pt>
                <c:pt idx="43263">
                  <c:v>24100.0</c:v>
                </c:pt>
                <c:pt idx="43264">
                  <c:v>24721.0</c:v>
                </c:pt>
                <c:pt idx="43265">
                  <c:v>28921.0</c:v>
                </c:pt>
                <c:pt idx="43266">
                  <c:v>29541.0</c:v>
                </c:pt>
                <c:pt idx="43267">
                  <c:v>30281.0</c:v>
                </c:pt>
                <c:pt idx="43268">
                  <c:v>35407.0</c:v>
                </c:pt>
                <c:pt idx="43269">
                  <c:v>30883.0</c:v>
                </c:pt>
                <c:pt idx="43270">
                  <c:v>30347.0</c:v>
                </c:pt>
                <c:pt idx="43271">
                  <c:v>32672.0</c:v>
                </c:pt>
                <c:pt idx="43272">
                  <c:v>31618.0</c:v>
                </c:pt>
                <c:pt idx="43273">
                  <c:v>33678.0</c:v>
                </c:pt>
                <c:pt idx="43274">
                  <c:v>28938.0</c:v>
                </c:pt>
                <c:pt idx="43275">
                  <c:v>26626.0</c:v>
                </c:pt>
                <c:pt idx="43276">
                  <c:v>26905.0</c:v>
                </c:pt>
                <c:pt idx="43277">
                  <c:v>29584.0</c:v>
                </c:pt>
                <c:pt idx="43278">
                  <c:v>25817.0</c:v>
                </c:pt>
                <c:pt idx="43279">
                  <c:v>26404.0</c:v>
                </c:pt>
                <c:pt idx="43280">
                  <c:v>25124.0</c:v>
                </c:pt>
                <c:pt idx="43281">
                  <c:v>24110.0</c:v>
                </c:pt>
                <c:pt idx="43282">
                  <c:v>22574.0</c:v>
                </c:pt>
                <c:pt idx="43283">
                  <c:v>23662.0</c:v>
                </c:pt>
                <c:pt idx="43284">
                  <c:v>23337.0</c:v>
                </c:pt>
                <c:pt idx="43285">
                  <c:v>22521.0</c:v>
                </c:pt>
                <c:pt idx="43286">
                  <c:v>20502.0</c:v>
                </c:pt>
                <c:pt idx="43287">
                  <c:v>20762.0</c:v>
                </c:pt>
                <c:pt idx="43288">
                  <c:v>21005.0</c:v>
                </c:pt>
                <c:pt idx="43289">
                  <c:v>19962.0</c:v>
                </c:pt>
                <c:pt idx="43290">
                  <c:v>16193.0</c:v>
                </c:pt>
                <c:pt idx="43291">
                  <c:v>23264.0</c:v>
                </c:pt>
                <c:pt idx="43292">
                  <c:v>25604.0</c:v>
                </c:pt>
                <c:pt idx="43293">
                  <c:v>25587.0</c:v>
                </c:pt>
                <c:pt idx="43294">
                  <c:v>21650.0</c:v>
                </c:pt>
                <c:pt idx="43295">
                  <c:v>26586.0</c:v>
                </c:pt>
                <c:pt idx="43296">
                  <c:v>28882.0</c:v>
                </c:pt>
                <c:pt idx="43297">
                  <c:v>29434.0</c:v>
                </c:pt>
                <c:pt idx="43298">
                  <c:v>29503.0</c:v>
                </c:pt>
                <c:pt idx="43299">
                  <c:v>30013.0</c:v>
                </c:pt>
                <c:pt idx="43300">
                  <c:v>29736.0</c:v>
                </c:pt>
                <c:pt idx="43301">
                  <c:v>29901.0</c:v>
                </c:pt>
                <c:pt idx="43302">
                  <c:v>32210.0</c:v>
                </c:pt>
                <c:pt idx="43303">
                  <c:v>33678.0</c:v>
                </c:pt>
                <c:pt idx="43304">
                  <c:v>26973.0</c:v>
                </c:pt>
                <c:pt idx="43305">
                  <c:v>23562.0</c:v>
                </c:pt>
                <c:pt idx="43306">
                  <c:v>22663.0</c:v>
                </c:pt>
                <c:pt idx="43307">
                  <c:v>22651.0</c:v>
                </c:pt>
                <c:pt idx="43308">
                  <c:v>17614.0</c:v>
                </c:pt>
                <c:pt idx="43309">
                  <c:v>15717.0</c:v>
                </c:pt>
                <c:pt idx="43310">
                  <c:v>13200.0</c:v>
                </c:pt>
                <c:pt idx="43311">
                  <c:v>13803.0</c:v>
                </c:pt>
                <c:pt idx="43312">
                  <c:v>12615.0</c:v>
                </c:pt>
                <c:pt idx="43313">
                  <c:v>13399.0</c:v>
                </c:pt>
                <c:pt idx="43314">
                  <c:v>12979.0</c:v>
                </c:pt>
                <c:pt idx="43315">
                  <c:v>11054.0</c:v>
                </c:pt>
                <c:pt idx="43316">
                  <c:v>13708.0</c:v>
                </c:pt>
                <c:pt idx="43317">
                  <c:v>14553.0</c:v>
                </c:pt>
                <c:pt idx="43318">
                  <c:v>15576.0</c:v>
                </c:pt>
                <c:pt idx="43319">
                  <c:v>15500.0</c:v>
                </c:pt>
                <c:pt idx="43320">
                  <c:v>16367.0</c:v>
                </c:pt>
                <c:pt idx="43321">
                  <c:v>24225.0</c:v>
                </c:pt>
                <c:pt idx="43322">
                  <c:v>24546.0</c:v>
                </c:pt>
                <c:pt idx="43323">
                  <c:v>28698.0</c:v>
                </c:pt>
                <c:pt idx="43324">
                  <c:v>33379.0</c:v>
                </c:pt>
                <c:pt idx="43325">
                  <c:v>33584.0</c:v>
                </c:pt>
                <c:pt idx="43326">
                  <c:v>34277.0</c:v>
                </c:pt>
                <c:pt idx="43327">
                  <c:v>37190.0</c:v>
                </c:pt>
                <c:pt idx="43328">
                  <c:v>37666.0</c:v>
                </c:pt>
                <c:pt idx="43329">
                  <c:v>34433.0</c:v>
                </c:pt>
                <c:pt idx="43330">
                  <c:v>37110.0</c:v>
                </c:pt>
                <c:pt idx="43331">
                  <c:v>36923.0</c:v>
                </c:pt>
                <c:pt idx="43332">
                  <c:v>37418.0</c:v>
                </c:pt>
                <c:pt idx="43333">
                  <c:v>36342.0</c:v>
                </c:pt>
                <c:pt idx="43334">
                  <c:v>29381.0</c:v>
                </c:pt>
                <c:pt idx="43335">
                  <c:v>27813.0</c:v>
                </c:pt>
                <c:pt idx="43336">
                  <c:v>23606.0</c:v>
                </c:pt>
                <c:pt idx="43337">
                  <c:v>19342.0</c:v>
                </c:pt>
                <c:pt idx="43338">
                  <c:v>19917.0</c:v>
                </c:pt>
                <c:pt idx="43339">
                  <c:v>19564.0</c:v>
                </c:pt>
                <c:pt idx="43340">
                  <c:v>17347.0</c:v>
                </c:pt>
                <c:pt idx="43341">
                  <c:v>16732.0</c:v>
                </c:pt>
                <c:pt idx="43342">
                  <c:v>17071.0</c:v>
                </c:pt>
                <c:pt idx="43343">
                  <c:v>15943.0</c:v>
                </c:pt>
                <c:pt idx="43344">
                  <c:v>15623.0</c:v>
                </c:pt>
                <c:pt idx="43345">
                  <c:v>15945.0</c:v>
                </c:pt>
                <c:pt idx="43346">
                  <c:v>21161.0</c:v>
                </c:pt>
                <c:pt idx="43347">
                  <c:v>20149.0</c:v>
                </c:pt>
                <c:pt idx="43348">
                  <c:v>22647.0</c:v>
                </c:pt>
                <c:pt idx="43349">
                  <c:v>25979.0</c:v>
                </c:pt>
                <c:pt idx="43350">
                  <c:v>24104.0</c:v>
                </c:pt>
                <c:pt idx="43351">
                  <c:v>24168.0</c:v>
                </c:pt>
                <c:pt idx="43352">
                  <c:v>23693.0</c:v>
                </c:pt>
                <c:pt idx="43353">
                  <c:v>24502.0</c:v>
                </c:pt>
                <c:pt idx="43354">
                  <c:v>24089.0</c:v>
                </c:pt>
                <c:pt idx="43355">
                  <c:v>24190.0</c:v>
                </c:pt>
                <c:pt idx="43356">
                  <c:v>25128.0</c:v>
                </c:pt>
                <c:pt idx="43357">
                  <c:v>26888.0</c:v>
                </c:pt>
                <c:pt idx="43358">
                  <c:v>29376.0</c:v>
                </c:pt>
                <c:pt idx="43359">
                  <c:v>24205.0</c:v>
                </c:pt>
                <c:pt idx="43360">
                  <c:v>24386.0</c:v>
                </c:pt>
                <c:pt idx="43361">
                  <c:v>26471.0</c:v>
                </c:pt>
                <c:pt idx="43362">
                  <c:v>24538.0</c:v>
                </c:pt>
                <c:pt idx="43363">
                  <c:v>25978.0</c:v>
                </c:pt>
                <c:pt idx="43364">
                  <c:v>24591.0</c:v>
                </c:pt>
                <c:pt idx="43365">
                  <c:v>24211.0</c:v>
                </c:pt>
                <c:pt idx="43366">
                  <c:v>23770.0</c:v>
                </c:pt>
                <c:pt idx="43367">
                  <c:v>25522.0</c:v>
                </c:pt>
                <c:pt idx="43368">
                  <c:v>25498.0</c:v>
                </c:pt>
                <c:pt idx="43369">
                  <c:v>21355.0</c:v>
                </c:pt>
                <c:pt idx="43370">
                  <c:v>20726.0</c:v>
                </c:pt>
                <c:pt idx="43371">
                  <c:v>18836.0</c:v>
                </c:pt>
                <c:pt idx="43372">
                  <c:v>20677.0</c:v>
                </c:pt>
                <c:pt idx="43373">
                  <c:v>25111.0</c:v>
                </c:pt>
                <c:pt idx="43374">
                  <c:v>21566.0</c:v>
                </c:pt>
                <c:pt idx="43375">
                  <c:v>20495.0</c:v>
                </c:pt>
                <c:pt idx="43376">
                  <c:v>19806.0</c:v>
                </c:pt>
                <c:pt idx="43377">
                  <c:v>21147.0</c:v>
                </c:pt>
                <c:pt idx="43378">
                  <c:v>26927.0</c:v>
                </c:pt>
                <c:pt idx="43379">
                  <c:v>26192.0</c:v>
                </c:pt>
                <c:pt idx="43380">
                  <c:v>25205.0</c:v>
                </c:pt>
                <c:pt idx="43381">
                  <c:v>24501.0</c:v>
                </c:pt>
                <c:pt idx="43382">
                  <c:v>24346.0</c:v>
                </c:pt>
                <c:pt idx="43383">
                  <c:v>24283.0</c:v>
                </c:pt>
                <c:pt idx="43384">
                  <c:v>29277.0</c:v>
                </c:pt>
                <c:pt idx="43385">
                  <c:v>35691.0</c:v>
                </c:pt>
                <c:pt idx="43386">
                  <c:v>31457.0</c:v>
                </c:pt>
                <c:pt idx="43387">
                  <c:v>30805.0</c:v>
                </c:pt>
                <c:pt idx="43388">
                  <c:v>31718.0</c:v>
                </c:pt>
                <c:pt idx="43389">
                  <c:v>31945.0</c:v>
                </c:pt>
                <c:pt idx="43390">
                  <c:v>30775.0</c:v>
                </c:pt>
                <c:pt idx="43391">
                  <c:v>24775.0</c:v>
                </c:pt>
                <c:pt idx="43392">
                  <c:v>25130.0</c:v>
                </c:pt>
                <c:pt idx="43393">
                  <c:v>23717.0</c:v>
                </c:pt>
                <c:pt idx="43394">
                  <c:v>24093.0</c:v>
                </c:pt>
                <c:pt idx="43395">
                  <c:v>24944.0</c:v>
                </c:pt>
                <c:pt idx="43396">
                  <c:v>24797.0</c:v>
                </c:pt>
                <c:pt idx="43397">
                  <c:v>19060.0</c:v>
                </c:pt>
                <c:pt idx="43398">
                  <c:v>10702.0</c:v>
                </c:pt>
                <c:pt idx="43399">
                  <c:v>13421.0</c:v>
                </c:pt>
                <c:pt idx="43400">
                  <c:v>13490.0</c:v>
                </c:pt>
                <c:pt idx="43401">
                  <c:v>14786.0</c:v>
                </c:pt>
                <c:pt idx="43402">
                  <c:v>18571.0</c:v>
                </c:pt>
                <c:pt idx="43403">
                  <c:v>20923.0</c:v>
                </c:pt>
                <c:pt idx="43404">
                  <c:v>23864.0</c:v>
                </c:pt>
                <c:pt idx="43405">
                  <c:v>25701.0</c:v>
                </c:pt>
                <c:pt idx="43406">
                  <c:v>27378.0</c:v>
                </c:pt>
                <c:pt idx="43407">
                  <c:v>30947.0</c:v>
                </c:pt>
                <c:pt idx="43408">
                  <c:v>30360.0</c:v>
                </c:pt>
                <c:pt idx="43409">
                  <c:v>29814.0</c:v>
                </c:pt>
                <c:pt idx="43410">
                  <c:v>29558.0</c:v>
                </c:pt>
                <c:pt idx="43411">
                  <c:v>30660.0</c:v>
                </c:pt>
                <c:pt idx="43412">
                  <c:v>29840.0</c:v>
                </c:pt>
                <c:pt idx="43413">
                  <c:v>29984.0</c:v>
                </c:pt>
                <c:pt idx="43414">
                  <c:v>29504.0</c:v>
                </c:pt>
                <c:pt idx="43415">
                  <c:v>30519.0</c:v>
                </c:pt>
                <c:pt idx="43416">
                  <c:v>30884.0</c:v>
                </c:pt>
                <c:pt idx="43417">
                  <c:v>28348.0</c:v>
                </c:pt>
                <c:pt idx="43418">
                  <c:v>27311.0</c:v>
                </c:pt>
                <c:pt idx="43419">
                  <c:v>25826.0</c:v>
                </c:pt>
                <c:pt idx="43420">
                  <c:v>21836.0</c:v>
                </c:pt>
                <c:pt idx="43421">
                  <c:v>21516.0</c:v>
                </c:pt>
                <c:pt idx="43422">
                  <c:v>20182.0</c:v>
                </c:pt>
                <c:pt idx="43423">
                  <c:v>20106.0</c:v>
                </c:pt>
                <c:pt idx="43424">
                  <c:v>19139.0</c:v>
                </c:pt>
                <c:pt idx="43425">
                  <c:v>17064.0</c:v>
                </c:pt>
                <c:pt idx="43426">
                  <c:v>17328.0</c:v>
                </c:pt>
                <c:pt idx="43427">
                  <c:v>18098.0</c:v>
                </c:pt>
                <c:pt idx="43428">
                  <c:v>16952.0</c:v>
                </c:pt>
                <c:pt idx="43429">
                  <c:v>14909.0</c:v>
                </c:pt>
                <c:pt idx="43430">
                  <c:v>15656.0</c:v>
                </c:pt>
                <c:pt idx="43431">
                  <c:v>18653.0</c:v>
                </c:pt>
                <c:pt idx="43432">
                  <c:v>18553.0</c:v>
                </c:pt>
                <c:pt idx="43433">
                  <c:v>20607.0</c:v>
                </c:pt>
                <c:pt idx="43434">
                  <c:v>22994.0</c:v>
                </c:pt>
                <c:pt idx="43435">
                  <c:v>23269.0</c:v>
                </c:pt>
                <c:pt idx="43436">
                  <c:v>24706.0</c:v>
                </c:pt>
                <c:pt idx="43437">
                  <c:v>25321.0</c:v>
                </c:pt>
                <c:pt idx="43438">
                  <c:v>29768.0</c:v>
                </c:pt>
                <c:pt idx="43439">
                  <c:v>29915.0</c:v>
                </c:pt>
                <c:pt idx="43440">
                  <c:v>30020.0</c:v>
                </c:pt>
                <c:pt idx="43441">
                  <c:v>26468.0</c:v>
                </c:pt>
                <c:pt idx="43442">
                  <c:v>26151.0</c:v>
                </c:pt>
                <c:pt idx="43443">
                  <c:v>26614.0</c:v>
                </c:pt>
                <c:pt idx="43444">
                  <c:v>22537.0</c:v>
                </c:pt>
                <c:pt idx="43445">
                  <c:v>25761.0</c:v>
                </c:pt>
                <c:pt idx="43446">
                  <c:v>23984.0</c:v>
                </c:pt>
                <c:pt idx="43447">
                  <c:v>24704.0</c:v>
                </c:pt>
                <c:pt idx="43448">
                  <c:v>24496.0</c:v>
                </c:pt>
                <c:pt idx="43449">
                  <c:v>23214.0</c:v>
                </c:pt>
                <c:pt idx="43450">
                  <c:v>23104.0</c:v>
                </c:pt>
                <c:pt idx="43451">
                  <c:v>18008.0</c:v>
                </c:pt>
                <c:pt idx="43452">
                  <c:v>17773.0</c:v>
                </c:pt>
                <c:pt idx="43453">
                  <c:v>16861.0</c:v>
                </c:pt>
                <c:pt idx="43454">
                  <c:v>17876.0</c:v>
                </c:pt>
                <c:pt idx="43455">
                  <c:v>18031.0</c:v>
                </c:pt>
                <c:pt idx="43456">
                  <c:v>16504.0</c:v>
                </c:pt>
                <c:pt idx="43457">
                  <c:v>16704.0</c:v>
                </c:pt>
                <c:pt idx="43458">
                  <c:v>19727.0</c:v>
                </c:pt>
                <c:pt idx="43459">
                  <c:v>19968.0</c:v>
                </c:pt>
                <c:pt idx="43460">
                  <c:v>20243.0</c:v>
                </c:pt>
                <c:pt idx="43461">
                  <c:v>20094.0</c:v>
                </c:pt>
                <c:pt idx="43462">
                  <c:v>20119.0</c:v>
                </c:pt>
                <c:pt idx="43463">
                  <c:v>20049.0</c:v>
                </c:pt>
                <c:pt idx="43464">
                  <c:v>20465.0</c:v>
                </c:pt>
                <c:pt idx="43465">
                  <c:v>20706.0</c:v>
                </c:pt>
                <c:pt idx="43466">
                  <c:v>19222.0</c:v>
                </c:pt>
                <c:pt idx="43467">
                  <c:v>19298.0</c:v>
                </c:pt>
                <c:pt idx="43468">
                  <c:v>19807.0</c:v>
                </c:pt>
                <c:pt idx="43469">
                  <c:v>21766.0</c:v>
                </c:pt>
                <c:pt idx="43470">
                  <c:v>21003.0</c:v>
                </c:pt>
                <c:pt idx="43471">
                  <c:v>18084.0</c:v>
                </c:pt>
                <c:pt idx="43472">
                  <c:v>17500.0</c:v>
                </c:pt>
                <c:pt idx="43473">
                  <c:v>14201.0</c:v>
                </c:pt>
                <c:pt idx="43474">
                  <c:v>15346.0</c:v>
                </c:pt>
                <c:pt idx="43475">
                  <c:v>16842.0</c:v>
                </c:pt>
                <c:pt idx="43476">
                  <c:v>23130.0</c:v>
                </c:pt>
                <c:pt idx="43477">
                  <c:v>24394.0</c:v>
                </c:pt>
                <c:pt idx="43478">
                  <c:v>23449.0</c:v>
                </c:pt>
                <c:pt idx="43479">
                  <c:v>22769.0</c:v>
                </c:pt>
                <c:pt idx="43480">
                  <c:v>25965.0</c:v>
                </c:pt>
                <c:pt idx="43481">
                  <c:v>25953.0</c:v>
                </c:pt>
                <c:pt idx="43482">
                  <c:v>27646.0</c:v>
                </c:pt>
                <c:pt idx="43483">
                  <c:v>28869.0</c:v>
                </c:pt>
                <c:pt idx="43484">
                  <c:v>28022.0</c:v>
                </c:pt>
                <c:pt idx="43485">
                  <c:v>28921.0</c:v>
                </c:pt>
                <c:pt idx="43486">
                  <c:v>30328.0</c:v>
                </c:pt>
                <c:pt idx="43487">
                  <c:v>31864.0</c:v>
                </c:pt>
                <c:pt idx="43488">
                  <c:v>31623.0</c:v>
                </c:pt>
                <c:pt idx="43489">
                  <c:v>25399.0</c:v>
                </c:pt>
                <c:pt idx="43490">
                  <c:v>27643.0</c:v>
                </c:pt>
                <c:pt idx="43491">
                  <c:v>28003.0</c:v>
                </c:pt>
                <c:pt idx="43492">
                  <c:v>30254.0</c:v>
                </c:pt>
                <c:pt idx="43493">
                  <c:v>31854.0</c:v>
                </c:pt>
                <c:pt idx="43494">
                  <c:v>32222.0</c:v>
                </c:pt>
                <c:pt idx="43495">
                  <c:v>29322.0</c:v>
                </c:pt>
                <c:pt idx="43496">
                  <c:v>28179.0</c:v>
                </c:pt>
                <c:pt idx="43497">
                  <c:v>26473.0</c:v>
                </c:pt>
                <c:pt idx="43498">
                  <c:v>26117.0</c:v>
                </c:pt>
                <c:pt idx="43499">
                  <c:v>25094.0</c:v>
                </c:pt>
                <c:pt idx="43500">
                  <c:v>25703.0</c:v>
                </c:pt>
                <c:pt idx="43501">
                  <c:v>24020.0</c:v>
                </c:pt>
                <c:pt idx="43502">
                  <c:v>23620.0</c:v>
                </c:pt>
                <c:pt idx="43503">
                  <c:v>22804.0</c:v>
                </c:pt>
                <c:pt idx="43504">
                  <c:v>26152.0</c:v>
                </c:pt>
                <c:pt idx="43505">
                  <c:v>27569.0</c:v>
                </c:pt>
                <c:pt idx="43506">
                  <c:v>25549.0</c:v>
                </c:pt>
                <c:pt idx="43507">
                  <c:v>24873.0</c:v>
                </c:pt>
                <c:pt idx="43508">
                  <c:v>24241.0</c:v>
                </c:pt>
                <c:pt idx="43509">
                  <c:v>25201.0</c:v>
                </c:pt>
                <c:pt idx="43510">
                  <c:v>26554.0</c:v>
                </c:pt>
                <c:pt idx="43511">
                  <c:v>26829.0</c:v>
                </c:pt>
                <c:pt idx="43512">
                  <c:v>28089.0</c:v>
                </c:pt>
                <c:pt idx="43513">
                  <c:v>24904.0</c:v>
                </c:pt>
                <c:pt idx="43514">
                  <c:v>25292.0</c:v>
                </c:pt>
                <c:pt idx="43515">
                  <c:v>26354.0</c:v>
                </c:pt>
                <c:pt idx="43516">
                  <c:v>23905.0</c:v>
                </c:pt>
                <c:pt idx="43517">
                  <c:v>19902.0</c:v>
                </c:pt>
                <c:pt idx="43518">
                  <c:v>18098.0</c:v>
                </c:pt>
                <c:pt idx="43519">
                  <c:v>14015.0</c:v>
                </c:pt>
                <c:pt idx="43520">
                  <c:v>14636.0</c:v>
                </c:pt>
                <c:pt idx="43521">
                  <c:v>15643.0</c:v>
                </c:pt>
                <c:pt idx="43522">
                  <c:v>18866.0</c:v>
                </c:pt>
                <c:pt idx="43523">
                  <c:v>18646.0</c:v>
                </c:pt>
                <c:pt idx="43524">
                  <c:v>18323.0</c:v>
                </c:pt>
                <c:pt idx="43525">
                  <c:v>18743.0</c:v>
                </c:pt>
                <c:pt idx="43526">
                  <c:v>24782.0</c:v>
                </c:pt>
                <c:pt idx="43527">
                  <c:v>27177.0</c:v>
                </c:pt>
                <c:pt idx="43528">
                  <c:v>26419.0</c:v>
                </c:pt>
                <c:pt idx="43529">
                  <c:v>27252.0</c:v>
                </c:pt>
                <c:pt idx="43530">
                  <c:v>29759.0</c:v>
                </c:pt>
                <c:pt idx="43531">
                  <c:v>29271.0</c:v>
                </c:pt>
                <c:pt idx="43532">
                  <c:v>28365.0</c:v>
                </c:pt>
                <c:pt idx="43533">
                  <c:v>30988.0</c:v>
                </c:pt>
                <c:pt idx="43534">
                  <c:v>35042.0</c:v>
                </c:pt>
                <c:pt idx="43535">
                  <c:v>32107.0</c:v>
                </c:pt>
                <c:pt idx="43536">
                  <c:v>30614.0</c:v>
                </c:pt>
                <c:pt idx="43537">
                  <c:v>34306.0</c:v>
                </c:pt>
                <c:pt idx="43538">
                  <c:v>33006.0</c:v>
                </c:pt>
                <c:pt idx="43539">
                  <c:v>29823.0</c:v>
                </c:pt>
                <c:pt idx="43540">
                  <c:v>27012.0</c:v>
                </c:pt>
                <c:pt idx="43541">
                  <c:v>27317.0</c:v>
                </c:pt>
                <c:pt idx="43542">
                  <c:v>30784.0</c:v>
                </c:pt>
                <c:pt idx="43543">
                  <c:v>29485.0</c:v>
                </c:pt>
                <c:pt idx="43544">
                  <c:v>28350.0</c:v>
                </c:pt>
                <c:pt idx="43545">
                  <c:v>30154.0</c:v>
                </c:pt>
                <c:pt idx="43546">
                  <c:v>29210.0</c:v>
                </c:pt>
                <c:pt idx="43547">
                  <c:v>24729.0</c:v>
                </c:pt>
                <c:pt idx="43548">
                  <c:v>24451.0</c:v>
                </c:pt>
                <c:pt idx="43549">
                  <c:v>24325.0</c:v>
                </c:pt>
                <c:pt idx="43550">
                  <c:v>21133.0</c:v>
                </c:pt>
                <c:pt idx="43551">
                  <c:v>26521.0</c:v>
                </c:pt>
                <c:pt idx="43552">
                  <c:v>30418.0</c:v>
                </c:pt>
                <c:pt idx="43553">
                  <c:v>30867.0</c:v>
                </c:pt>
                <c:pt idx="43554">
                  <c:v>29966.0</c:v>
                </c:pt>
                <c:pt idx="43555">
                  <c:v>25856.0</c:v>
                </c:pt>
                <c:pt idx="43556">
                  <c:v>25168.0</c:v>
                </c:pt>
                <c:pt idx="43557">
                  <c:v>25627.0</c:v>
                </c:pt>
                <c:pt idx="43558">
                  <c:v>23952.0</c:v>
                </c:pt>
                <c:pt idx="43559">
                  <c:v>21147.0</c:v>
                </c:pt>
                <c:pt idx="43560">
                  <c:v>20371.0</c:v>
                </c:pt>
                <c:pt idx="43561">
                  <c:v>19633.0</c:v>
                </c:pt>
                <c:pt idx="43562">
                  <c:v>19440.0</c:v>
                </c:pt>
                <c:pt idx="43563">
                  <c:v>20208.0</c:v>
                </c:pt>
                <c:pt idx="43564">
                  <c:v>18180.0</c:v>
                </c:pt>
                <c:pt idx="43565">
                  <c:v>13754.0</c:v>
                </c:pt>
                <c:pt idx="43566">
                  <c:v>14066.0</c:v>
                </c:pt>
                <c:pt idx="43567">
                  <c:v>14103.0</c:v>
                </c:pt>
                <c:pt idx="43568">
                  <c:v>14365.0</c:v>
                </c:pt>
                <c:pt idx="43569">
                  <c:v>14032.0</c:v>
                </c:pt>
                <c:pt idx="43570">
                  <c:v>14980.0</c:v>
                </c:pt>
                <c:pt idx="43571">
                  <c:v>14975.0</c:v>
                </c:pt>
                <c:pt idx="43572">
                  <c:v>22877.0</c:v>
                </c:pt>
                <c:pt idx="43573">
                  <c:v>23093.0</c:v>
                </c:pt>
                <c:pt idx="43574">
                  <c:v>22484.0</c:v>
                </c:pt>
                <c:pt idx="43575">
                  <c:v>22869.0</c:v>
                </c:pt>
                <c:pt idx="43576">
                  <c:v>23241.0</c:v>
                </c:pt>
                <c:pt idx="43577">
                  <c:v>19692.0</c:v>
                </c:pt>
                <c:pt idx="43578">
                  <c:v>17737.0</c:v>
                </c:pt>
                <c:pt idx="43579">
                  <c:v>17985.0</c:v>
                </c:pt>
                <c:pt idx="43580">
                  <c:v>18897.0</c:v>
                </c:pt>
                <c:pt idx="43581">
                  <c:v>18569.0</c:v>
                </c:pt>
                <c:pt idx="43582">
                  <c:v>19622.0</c:v>
                </c:pt>
                <c:pt idx="43583">
                  <c:v>18271.0</c:v>
                </c:pt>
                <c:pt idx="43584">
                  <c:v>18336.0</c:v>
                </c:pt>
                <c:pt idx="43585">
                  <c:v>15870.0</c:v>
                </c:pt>
                <c:pt idx="43586">
                  <c:v>15757.0</c:v>
                </c:pt>
                <c:pt idx="43587">
                  <c:v>15737.0</c:v>
                </c:pt>
                <c:pt idx="43588">
                  <c:v>15465.0</c:v>
                </c:pt>
                <c:pt idx="43589">
                  <c:v>17545.0</c:v>
                </c:pt>
                <c:pt idx="43590">
                  <c:v>20077.0</c:v>
                </c:pt>
                <c:pt idx="43591">
                  <c:v>21324.0</c:v>
                </c:pt>
                <c:pt idx="43592">
                  <c:v>26791.0</c:v>
                </c:pt>
                <c:pt idx="43593">
                  <c:v>28103.0</c:v>
                </c:pt>
                <c:pt idx="43594">
                  <c:v>28376.0</c:v>
                </c:pt>
                <c:pt idx="43595">
                  <c:v>27747.0</c:v>
                </c:pt>
                <c:pt idx="43596">
                  <c:v>29502.0</c:v>
                </c:pt>
                <c:pt idx="43597">
                  <c:v>32611.0</c:v>
                </c:pt>
                <c:pt idx="43598">
                  <c:v>27876.0</c:v>
                </c:pt>
                <c:pt idx="43599">
                  <c:v>28053.0</c:v>
                </c:pt>
                <c:pt idx="43600">
                  <c:v>28233.0</c:v>
                </c:pt>
                <c:pt idx="43601">
                  <c:v>28052.0</c:v>
                </c:pt>
                <c:pt idx="43602">
                  <c:v>23509.0</c:v>
                </c:pt>
                <c:pt idx="43603">
                  <c:v>23114.0</c:v>
                </c:pt>
                <c:pt idx="43604">
                  <c:v>29360.0</c:v>
                </c:pt>
                <c:pt idx="43605">
                  <c:v>26076.0</c:v>
                </c:pt>
                <c:pt idx="43606">
                  <c:v>28027.0</c:v>
                </c:pt>
                <c:pt idx="43607">
                  <c:v>27070.0</c:v>
                </c:pt>
                <c:pt idx="43608">
                  <c:v>26890.0</c:v>
                </c:pt>
                <c:pt idx="43609">
                  <c:v>25986.0</c:v>
                </c:pt>
                <c:pt idx="43610">
                  <c:v>23066.0</c:v>
                </c:pt>
                <c:pt idx="43611">
                  <c:v>22310.0</c:v>
                </c:pt>
                <c:pt idx="43612">
                  <c:v>22743.0</c:v>
                </c:pt>
                <c:pt idx="43613">
                  <c:v>22552.0</c:v>
                </c:pt>
                <c:pt idx="43614">
                  <c:v>22557.0</c:v>
                </c:pt>
                <c:pt idx="43615">
                  <c:v>22515.0</c:v>
                </c:pt>
                <c:pt idx="43616">
                  <c:v>19774.0</c:v>
                </c:pt>
                <c:pt idx="43617">
                  <c:v>12718.0</c:v>
                </c:pt>
                <c:pt idx="43618">
                  <c:v>9573.0</c:v>
                </c:pt>
                <c:pt idx="43619">
                  <c:v>6841.0</c:v>
                </c:pt>
                <c:pt idx="43620">
                  <c:v>7129.0</c:v>
                </c:pt>
                <c:pt idx="43621">
                  <c:v>7441.0</c:v>
                </c:pt>
                <c:pt idx="43622">
                  <c:v>8037.0</c:v>
                </c:pt>
                <c:pt idx="43623">
                  <c:v>7917.0</c:v>
                </c:pt>
                <c:pt idx="43624">
                  <c:v>7762.0</c:v>
                </c:pt>
                <c:pt idx="43625">
                  <c:v>9330.0</c:v>
                </c:pt>
                <c:pt idx="43626">
                  <c:v>10596.0</c:v>
                </c:pt>
                <c:pt idx="43627">
                  <c:v>11275.0</c:v>
                </c:pt>
                <c:pt idx="43628">
                  <c:v>12344.0</c:v>
                </c:pt>
                <c:pt idx="43629">
                  <c:v>13309.0</c:v>
                </c:pt>
                <c:pt idx="43630">
                  <c:v>13148.0</c:v>
                </c:pt>
                <c:pt idx="43631">
                  <c:v>16657.0</c:v>
                </c:pt>
                <c:pt idx="43632">
                  <c:v>17371.0</c:v>
                </c:pt>
                <c:pt idx="43633">
                  <c:v>18628.0</c:v>
                </c:pt>
                <c:pt idx="43634">
                  <c:v>18643.0</c:v>
                </c:pt>
                <c:pt idx="43635">
                  <c:v>20447.0</c:v>
                </c:pt>
                <c:pt idx="43636">
                  <c:v>22194.0</c:v>
                </c:pt>
                <c:pt idx="43637">
                  <c:v>23476.0</c:v>
                </c:pt>
                <c:pt idx="43638">
                  <c:v>21159.0</c:v>
                </c:pt>
                <c:pt idx="43639">
                  <c:v>21568.0</c:v>
                </c:pt>
                <c:pt idx="43640">
                  <c:v>21556.0</c:v>
                </c:pt>
                <c:pt idx="43641">
                  <c:v>21659.0</c:v>
                </c:pt>
                <c:pt idx="43642">
                  <c:v>23655.0</c:v>
                </c:pt>
                <c:pt idx="43643">
                  <c:v>24631.0</c:v>
                </c:pt>
                <c:pt idx="43644">
                  <c:v>22404.0</c:v>
                </c:pt>
                <c:pt idx="43645">
                  <c:v>20679.0</c:v>
                </c:pt>
                <c:pt idx="43646">
                  <c:v>20914.0</c:v>
                </c:pt>
                <c:pt idx="43647">
                  <c:v>21855.0</c:v>
                </c:pt>
                <c:pt idx="43648">
                  <c:v>19962.0</c:v>
                </c:pt>
                <c:pt idx="43649">
                  <c:v>18474.0</c:v>
                </c:pt>
                <c:pt idx="43650">
                  <c:v>17368.0</c:v>
                </c:pt>
                <c:pt idx="43651">
                  <c:v>18491.0</c:v>
                </c:pt>
                <c:pt idx="43652">
                  <c:v>19567.0</c:v>
                </c:pt>
                <c:pt idx="43653">
                  <c:v>19315.0</c:v>
                </c:pt>
                <c:pt idx="43654">
                  <c:v>21428.0</c:v>
                </c:pt>
                <c:pt idx="43655">
                  <c:v>20515.0</c:v>
                </c:pt>
                <c:pt idx="43656">
                  <c:v>18990.0</c:v>
                </c:pt>
                <c:pt idx="43657">
                  <c:v>21672.0</c:v>
                </c:pt>
                <c:pt idx="43658">
                  <c:v>20941.0</c:v>
                </c:pt>
                <c:pt idx="43659">
                  <c:v>19354.0</c:v>
                </c:pt>
                <c:pt idx="43660">
                  <c:v>17834.0</c:v>
                </c:pt>
                <c:pt idx="43661">
                  <c:v>19076.0</c:v>
                </c:pt>
                <c:pt idx="43662">
                  <c:v>18812.0</c:v>
                </c:pt>
                <c:pt idx="43663">
                  <c:v>19967.0</c:v>
                </c:pt>
                <c:pt idx="43664">
                  <c:v>23796.0</c:v>
                </c:pt>
                <c:pt idx="43665">
                  <c:v>22248.0</c:v>
                </c:pt>
                <c:pt idx="43666">
                  <c:v>27488.0</c:v>
                </c:pt>
                <c:pt idx="43667">
                  <c:v>27813.0</c:v>
                </c:pt>
                <c:pt idx="43668">
                  <c:v>27053.0</c:v>
                </c:pt>
                <c:pt idx="43669">
                  <c:v>27755.0</c:v>
                </c:pt>
                <c:pt idx="43670">
                  <c:v>26976.0</c:v>
                </c:pt>
                <c:pt idx="43671">
                  <c:v>27616.0</c:v>
                </c:pt>
                <c:pt idx="43672">
                  <c:v>29333.0</c:v>
                </c:pt>
                <c:pt idx="43673">
                  <c:v>29746.0</c:v>
                </c:pt>
                <c:pt idx="43674">
                  <c:v>26908.0</c:v>
                </c:pt>
                <c:pt idx="43675">
                  <c:v>28539.0</c:v>
                </c:pt>
                <c:pt idx="43676">
                  <c:v>27736.0</c:v>
                </c:pt>
                <c:pt idx="43677">
                  <c:v>24339.0</c:v>
                </c:pt>
                <c:pt idx="43678">
                  <c:v>25506.0</c:v>
                </c:pt>
                <c:pt idx="43679">
                  <c:v>20621.0</c:v>
                </c:pt>
                <c:pt idx="43680">
                  <c:v>17072.0</c:v>
                </c:pt>
                <c:pt idx="43681">
                  <c:v>18810.0</c:v>
                </c:pt>
                <c:pt idx="43682">
                  <c:v>21258.0</c:v>
                </c:pt>
                <c:pt idx="43683">
                  <c:v>19987.0</c:v>
                </c:pt>
                <c:pt idx="43684">
                  <c:v>19901.0</c:v>
                </c:pt>
                <c:pt idx="43685">
                  <c:v>19876.0</c:v>
                </c:pt>
                <c:pt idx="43686">
                  <c:v>21395.0</c:v>
                </c:pt>
                <c:pt idx="43687">
                  <c:v>21571.0</c:v>
                </c:pt>
                <c:pt idx="43688">
                  <c:v>30055.0</c:v>
                </c:pt>
                <c:pt idx="43689">
                  <c:v>32598.0</c:v>
                </c:pt>
                <c:pt idx="43690">
                  <c:v>32127.0</c:v>
                </c:pt>
                <c:pt idx="43691">
                  <c:v>32848.0</c:v>
                </c:pt>
                <c:pt idx="43692">
                  <c:v>32069.0</c:v>
                </c:pt>
                <c:pt idx="43693">
                  <c:v>32941.0</c:v>
                </c:pt>
                <c:pt idx="43694">
                  <c:v>31653.0</c:v>
                </c:pt>
                <c:pt idx="43695">
                  <c:v>28736.0</c:v>
                </c:pt>
                <c:pt idx="43696">
                  <c:v>27195.0</c:v>
                </c:pt>
                <c:pt idx="43697">
                  <c:v>27105.0</c:v>
                </c:pt>
                <c:pt idx="43698">
                  <c:v>28365.0</c:v>
                </c:pt>
                <c:pt idx="43699">
                  <c:v>30005.0</c:v>
                </c:pt>
                <c:pt idx="43700">
                  <c:v>31458.0</c:v>
                </c:pt>
                <c:pt idx="43701">
                  <c:v>21879.0</c:v>
                </c:pt>
                <c:pt idx="43702">
                  <c:v>20478.0</c:v>
                </c:pt>
                <c:pt idx="43703">
                  <c:v>19703.0</c:v>
                </c:pt>
                <c:pt idx="43704">
                  <c:v>16915.0</c:v>
                </c:pt>
                <c:pt idx="43705">
                  <c:v>16987.0</c:v>
                </c:pt>
                <c:pt idx="43706">
                  <c:v>17563.0</c:v>
                </c:pt>
                <c:pt idx="43707">
                  <c:v>15843.0</c:v>
                </c:pt>
                <c:pt idx="43708">
                  <c:v>15704.0</c:v>
                </c:pt>
                <c:pt idx="43709">
                  <c:v>15311.0</c:v>
                </c:pt>
                <c:pt idx="43710">
                  <c:v>21386.0</c:v>
                </c:pt>
                <c:pt idx="43711">
                  <c:v>19351.0</c:v>
                </c:pt>
                <c:pt idx="43712">
                  <c:v>15919.0</c:v>
                </c:pt>
                <c:pt idx="43713">
                  <c:v>15120.0</c:v>
                </c:pt>
                <c:pt idx="43714">
                  <c:v>14964.0</c:v>
                </c:pt>
                <c:pt idx="43715">
                  <c:v>14062.0</c:v>
                </c:pt>
                <c:pt idx="43716">
                  <c:v>16318.0</c:v>
                </c:pt>
                <c:pt idx="43717">
                  <c:v>16066.0</c:v>
                </c:pt>
                <c:pt idx="43718">
                  <c:v>16574.0</c:v>
                </c:pt>
                <c:pt idx="43719">
                  <c:v>15714.0</c:v>
                </c:pt>
                <c:pt idx="43720">
                  <c:v>15658.0</c:v>
                </c:pt>
                <c:pt idx="43721">
                  <c:v>16585.0</c:v>
                </c:pt>
                <c:pt idx="43722">
                  <c:v>17986.0</c:v>
                </c:pt>
                <c:pt idx="43723">
                  <c:v>12071.0</c:v>
                </c:pt>
                <c:pt idx="43724">
                  <c:v>13662.0</c:v>
                </c:pt>
                <c:pt idx="43725">
                  <c:v>16159.0</c:v>
                </c:pt>
                <c:pt idx="43726">
                  <c:v>16847.0</c:v>
                </c:pt>
                <c:pt idx="43727">
                  <c:v>16082.0</c:v>
                </c:pt>
                <c:pt idx="43728">
                  <c:v>16025.0</c:v>
                </c:pt>
                <c:pt idx="43729">
                  <c:v>13620.0</c:v>
                </c:pt>
                <c:pt idx="43730">
                  <c:v>15420.0</c:v>
                </c:pt>
                <c:pt idx="43731">
                  <c:v>16844.0</c:v>
                </c:pt>
                <c:pt idx="43732">
                  <c:v>18868.0</c:v>
                </c:pt>
                <c:pt idx="43733">
                  <c:v>18964.0</c:v>
                </c:pt>
                <c:pt idx="43734">
                  <c:v>19083.0</c:v>
                </c:pt>
                <c:pt idx="43735">
                  <c:v>19992.0</c:v>
                </c:pt>
                <c:pt idx="43736">
                  <c:v>19967.0</c:v>
                </c:pt>
                <c:pt idx="43737">
                  <c:v>17574.0</c:v>
                </c:pt>
                <c:pt idx="43738">
                  <c:v>15325.0</c:v>
                </c:pt>
                <c:pt idx="43739">
                  <c:v>14332.0</c:v>
                </c:pt>
                <c:pt idx="43740">
                  <c:v>16481.0</c:v>
                </c:pt>
                <c:pt idx="43741">
                  <c:v>15788.0</c:v>
                </c:pt>
                <c:pt idx="43742">
                  <c:v>17168.0</c:v>
                </c:pt>
                <c:pt idx="43743">
                  <c:v>17052.0</c:v>
                </c:pt>
                <c:pt idx="43744">
                  <c:v>15327.0</c:v>
                </c:pt>
                <c:pt idx="43745">
                  <c:v>12863.0</c:v>
                </c:pt>
                <c:pt idx="43746">
                  <c:v>14055.0</c:v>
                </c:pt>
                <c:pt idx="43747">
                  <c:v>13716.0</c:v>
                </c:pt>
                <c:pt idx="43748">
                  <c:v>12063.0</c:v>
                </c:pt>
                <c:pt idx="43749">
                  <c:v>11943.0</c:v>
                </c:pt>
                <c:pt idx="43750">
                  <c:v>11572.0</c:v>
                </c:pt>
                <c:pt idx="43751">
                  <c:v>13317.0</c:v>
                </c:pt>
                <c:pt idx="43752">
                  <c:v>17133.0</c:v>
                </c:pt>
                <c:pt idx="43753">
                  <c:v>24041.0</c:v>
                </c:pt>
                <c:pt idx="43754">
                  <c:v>27145.0</c:v>
                </c:pt>
                <c:pt idx="43755">
                  <c:v>28417.0</c:v>
                </c:pt>
                <c:pt idx="43756">
                  <c:v>26881.0</c:v>
                </c:pt>
                <c:pt idx="43757">
                  <c:v>27905.0</c:v>
                </c:pt>
                <c:pt idx="43758">
                  <c:v>28760.0</c:v>
                </c:pt>
                <c:pt idx="43759">
                  <c:v>28904.0</c:v>
                </c:pt>
                <c:pt idx="43760">
                  <c:v>28216.0</c:v>
                </c:pt>
                <c:pt idx="43761">
                  <c:v>27528.0</c:v>
                </c:pt>
                <c:pt idx="43762">
                  <c:v>28569.0</c:v>
                </c:pt>
                <c:pt idx="43763">
                  <c:v>29149.0</c:v>
                </c:pt>
                <c:pt idx="43764">
                  <c:v>30723.0</c:v>
                </c:pt>
                <c:pt idx="43765">
                  <c:v>29486.0</c:v>
                </c:pt>
                <c:pt idx="43766">
                  <c:v>21273.0</c:v>
                </c:pt>
                <c:pt idx="43767">
                  <c:v>24295.0</c:v>
                </c:pt>
                <c:pt idx="43768">
                  <c:v>22207.0</c:v>
                </c:pt>
                <c:pt idx="43769">
                  <c:v>24184.0</c:v>
                </c:pt>
                <c:pt idx="43770">
                  <c:v>24424.0</c:v>
                </c:pt>
                <c:pt idx="43771">
                  <c:v>23577.0</c:v>
                </c:pt>
                <c:pt idx="43772">
                  <c:v>22292.0</c:v>
                </c:pt>
                <c:pt idx="43773">
                  <c:v>22697.0</c:v>
                </c:pt>
                <c:pt idx="43774">
                  <c:v>22884.0</c:v>
                </c:pt>
                <c:pt idx="43775">
                  <c:v>24444.0</c:v>
                </c:pt>
                <c:pt idx="43776">
                  <c:v>25052.0</c:v>
                </c:pt>
                <c:pt idx="43777">
                  <c:v>21648.0</c:v>
                </c:pt>
                <c:pt idx="43778">
                  <c:v>18793.0</c:v>
                </c:pt>
                <c:pt idx="43779">
                  <c:v>18426.0</c:v>
                </c:pt>
                <c:pt idx="43780">
                  <c:v>12529.0</c:v>
                </c:pt>
                <c:pt idx="43781">
                  <c:v>12914.0</c:v>
                </c:pt>
                <c:pt idx="43782">
                  <c:v>11640.0</c:v>
                </c:pt>
                <c:pt idx="43783">
                  <c:v>10386.0</c:v>
                </c:pt>
                <c:pt idx="43784">
                  <c:v>11790.0</c:v>
                </c:pt>
                <c:pt idx="43785">
                  <c:v>12486.0</c:v>
                </c:pt>
                <c:pt idx="43786">
                  <c:v>12742.0</c:v>
                </c:pt>
                <c:pt idx="43787">
                  <c:v>13224.0</c:v>
                </c:pt>
                <c:pt idx="43788">
                  <c:v>10983.0</c:v>
                </c:pt>
                <c:pt idx="43789">
                  <c:v>9954.0</c:v>
                </c:pt>
                <c:pt idx="43790">
                  <c:v>17912.0</c:v>
                </c:pt>
                <c:pt idx="43791">
                  <c:v>19165.0</c:v>
                </c:pt>
                <c:pt idx="43792">
                  <c:v>18721.0</c:v>
                </c:pt>
                <c:pt idx="43793">
                  <c:v>20805.0</c:v>
                </c:pt>
                <c:pt idx="43794">
                  <c:v>21275.0</c:v>
                </c:pt>
                <c:pt idx="43795">
                  <c:v>20755.0</c:v>
                </c:pt>
                <c:pt idx="43796">
                  <c:v>21750.0</c:v>
                </c:pt>
                <c:pt idx="43797">
                  <c:v>21198.0</c:v>
                </c:pt>
                <c:pt idx="43798">
                  <c:v>21829.0</c:v>
                </c:pt>
                <c:pt idx="43799">
                  <c:v>20971.0</c:v>
                </c:pt>
                <c:pt idx="43800">
                  <c:v>21693.0</c:v>
                </c:pt>
                <c:pt idx="43801">
                  <c:v>24388.0</c:v>
                </c:pt>
                <c:pt idx="43802">
                  <c:v>24496.0</c:v>
                </c:pt>
                <c:pt idx="43803">
                  <c:v>16840.0</c:v>
                </c:pt>
                <c:pt idx="43804">
                  <c:v>15731.0</c:v>
                </c:pt>
                <c:pt idx="43805">
                  <c:v>22584.0</c:v>
                </c:pt>
                <c:pt idx="43806">
                  <c:v>26723.0</c:v>
                </c:pt>
                <c:pt idx="43807">
                  <c:v>26253.0</c:v>
                </c:pt>
                <c:pt idx="43808">
                  <c:v>27826.0</c:v>
                </c:pt>
                <c:pt idx="43809">
                  <c:v>26671.0</c:v>
                </c:pt>
                <c:pt idx="43810">
                  <c:v>27058.0</c:v>
                </c:pt>
                <c:pt idx="43811">
                  <c:v>26347.0</c:v>
                </c:pt>
                <c:pt idx="43812">
                  <c:v>26788.0</c:v>
                </c:pt>
                <c:pt idx="43813">
                  <c:v>25674.0</c:v>
                </c:pt>
                <c:pt idx="43814">
                  <c:v>25399.0</c:v>
                </c:pt>
                <c:pt idx="43815">
                  <c:v>26420.0</c:v>
                </c:pt>
                <c:pt idx="43816">
                  <c:v>25850.0</c:v>
                </c:pt>
                <c:pt idx="43817">
                  <c:v>26945.0</c:v>
                </c:pt>
                <c:pt idx="43818">
                  <c:v>20315.0</c:v>
                </c:pt>
                <c:pt idx="43819">
                  <c:v>14600.0</c:v>
                </c:pt>
                <c:pt idx="43820">
                  <c:v>13651.0</c:v>
                </c:pt>
                <c:pt idx="43821">
                  <c:v>13943.0</c:v>
                </c:pt>
                <c:pt idx="43822">
                  <c:v>13958.0</c:v>
                </c:pt>
                <c:pt idx="43823">
                  <c:v>12819.0</c:v>
                </c:pt>
                <c:pt idx="43824">
                  <c:v>13631.0</c:v>
                </c:pt>
                <c:pt idx="43825">
                  <c:v>13552.0</c:v>
                </c:pt>
                <c:pt idx="43826">
                  <c:v>15162.0</c:v>
                </c:pt>
                <c:pt idx="43827">
                  <c:v>12242.0</c:v>
                </c:pt>
                <c:pt idx="43828">
                  <c:v>19461.0</c:v>
                </c:pt>
                <c:pt idx="43829">
                  <c:v>19606.0</c:v>
                </c:pt>
                <c:pt idx="43830">
                  <c:v>19564.0</c:v>
                </c:pt>
                <c:pt idx="43831">
                  <c:v>20461.0</c:v>
                </c:pt>
                <c:pt idx="43832">
                  <c:v>26245.0</c:v>
                </c:pt>
                <c:pt idx="43833">
                  <c:v>27793.0</c:v>
                </c:pt>
                <c:pt idx="43834">
                  <c:v>25708.0</c:v>
                </c:pt>
                <c:pt idx="43835">
                  <c:v>29684.0</c:v>
                </c:pt>
                <c:pt idx="43836">
                  <c:v>31560.0</c:v>
                </c:pt>
                <c:pt idx="43837">
                  <c:v>30888.0</c:v>
                </c:pt>
                <c:pt idx="43838">
                  <c:v>31374.0</c:v>
                </c:pt>
                <c:pt idx="43839">
                  <c:v>29758.0</c:v>
                </c:pt>
                <c:pt idx="43840">
                  <c:v>29539.0</c:v>
                </c:pt>
                <c:pt idx="43841">
                  <c:v>21125.0</c:v>
                </c:pt>
                <c:pt idx="43842">
                  <c:v>23270.0</c:v>
                </c:pt>
                <c:pt idx="43843">
                  <c:v>21953.0</c:v>
                </c:pt>
                <c:pt idx="43844">
                  <c:v>20848.0</c:v>
                </c:pt>
                <c:pt idx="43845">
                  <c:v>14539.0</c:v>
                </c:pt>
                <c:pt idx="43846">
                  <c:v>13895.0</c:v>
                </c:pt>
                <c:pt idx="43847">
                  <c:v>14165.0</c:v>
                </c:pt>
                <c:pt idx="43848">
                  <c:v>11864.0</c:v>
                </c:pt>
                <c:pt idx="43849">
                  <c:v>12161.0</c:v>
                </c:pt>
                <c:pt idx="43850">
                  <c:v>12122.0</c:v>
                </c:pt>
                <c:pt idx="43851">
                  <c:v>14692.0</c:v>
                </c:pt>
                <c:pt idx="43852">
                  <c:v>15252.0</c:v>
                </c:pt>
                <c:pt idx="43853">
                  <c:v>19316.0</c:v>
                </c:pt>
                <c:pt idx="43854">
                  <c:v>19652.0</c:v>
                </c:pt>
                <c:pt idx="43855">
                  <c:v>17231.0</c:v>
                </c:pt>
                <c:pt idx="43856">
                  <c:v>17259.0</c:v>
                </c:pt>
                <c:pt idx="43857">
                  <c:v>17576.0</c:v>
                </c:pt>
                <c:pt idx="43858">
                  <c:v>18408.0</c:v>
                </c:pt>
                <c:pt idx="43859">
                  <c:v>22853.0</c:v>
                </c:pt>
                <c:pt idx="43860">
                  <c:v>24407.0</c:v>
                </c:pt>
                <c:pt idx="43861">
                  <c:v>24267.0</c:v>
                </c:pt>
                <c:pt idx="43862">
                  <c:v>22854.0</c:v>
                </c:pt>
                <c:pt idx="43863">
                  <c:v>27769.0</c:v>
                </c:pt>
                <c:pt idx="43864">
                  <c:v>24464.0</c:v>
                </c:pt>
                <c:pt idx="43865">
                  <c:v>26373.0</c:v>
                </c:pt>
                <c:pt idx="43866">
                  <c:v>22213.0</c:v>
                </c:pt>
                <c:pt idx="43867">
                  <c:v>22720.0</c:v>
                </c:pt>
                <c:pt idx="43868">
                  <c:v>22989.0</c:v>
                </c:pt>
                <c:pt idx="43869">
                  <c:v>24478.0</c:v>
                </c:pt>
                <c:pt idx="43870">
                  <c:v>25149.0</c:v>
                </c:pt>
                <c:pt idx="43871">
                  <c:v>24543.0</c:v>
                </c:pt>
                <c:pt idx="43872">
                  <c:v>20295.0</c:v>
                </c:pt>
                <c:pt idx="43873">
                  <c:v>20692.0</c:v>
                </c:pt>
                <c:pt idx="43874">
                  <c:v>19745.0</c:v>
                </c:pt>
                <c:pt idx="43875">
                  <c:v>21741.0</c:v>
                </c:pt>
                <c:pt idx="43876">
                  <c:v>16298.0</c:v>
                </c:pt>
                <c:pt idx="43877">
                  <c:v>17633.0</c:v>
                </c:pt>
                <c:pt idx="43878">
                  <c:v>19721.0</c:v>
                </c:pt>
                <c:pt idx="43879">
                  <c:v>25796.0</c:v>
                </c:pt>
                <c:pt idx="43880">
                  <c:v>24897.0</c:v>
                </c:pt>
                <c:pt idx="43881">
                  <c:v>26840.0</c:v>
                </c:pt>
                <c:pt idx="43882">
                  <c:v>26003.0</c:v>
                </c:pt>
                <c:pt idx="43883">
                  <c:v>27388.0</c:v>
                </c:pt>
                <c:pt idx="43884">
                  <c:v>32388.0</c:v>
                </c:pt>
                <c:pt idx="43885">
                  <c:v>33483.0</c:v>
                </c:pt>
                <c:pt idx="43886">
                  <c:v>31454.0</c:v>
                </c:pt>
                <c:pt idx="43887">
                  <c:v>30650.0</c:v>
                </c:pt>
                <c:pt idx="43888">
                  <c:v>29918.0</c:v>
                </c:pt>
                <c:pt idx="43889">
                  <c:v>31366.0</c:v>
                </c:pt>
                <c:pt idx="43890">
                  <c:v>30575.0</c:v>
                </c:pt>
                <c:pt idx="43891">
                  <c:v>26494.0</c:v>
                </c:pt>
                <c:pt idx="43892">
                  <c:v>22050.0</c:v>
                </c:pt>
                <c:pt idx="43893">
                  <c:v>23536.0</c:v>
                </c:pt>
                <c:pt idx="43894">
                  <c:v>22031.0</c:v>
                </c:pt>
                <c:pt idx="43895">
                  <c:v>23279.0</c:v>
                </c:pt>
                <c:pt idx="43896">
                  <c:v>20998.0</c:v>
                </c:pt>
                <c:pt idx="43897">
                  <c:v>17092.0</c:v>
                </c:pt>
                <c:pt idx="43898">
                  <c:v>15712.0</c:v>
                </c:pt>
                <c:pt idx="43899">
                  <c:v>17600.0</c:v>
                </c:pt>
                <c:pt idx="43900">
                  <c:v>17828.0</c:v>
                </c:pt>
                <c:pt idx="43901">
                  <c:v>15881.0</c:v>
                </c:pt>
                <c:pt idx="43902">
                  <c:v>15663.0</c:v>
                </c:pt>
                <c:pt idx="43903">
                  <c:v>15456.0</c:v>
                </c:pt>
                <c:pt idx="43904">
                  <c:v>24738.0</c:v>
                </c:pt>
                <c:pt idx="43905">
                  <c:v>25566.0</c:v>
                </c:pt>
                <c:pt idx="43906">
                  <c:v>25216.0</c:v>
                </c:pt>
                <c:pt idx="43907">
                  <c:v>25682.0</c:v>
                </c:pt>
                <c:pt idx="43908">
                  <c:v>25215.0</c:v>
                </c:pt>
                <c:pt idx="43909">
                  <c:v>25160.0</c:v>
                </c:pt>
                <c:pt idx="43910">
                  <c:v>24617.0</c:v>
                </c:pt>
                <c:pt idx="43911">
                  <c:v>27337.0</c:v>
                </c:pt>
                <c:pt idx="43912">
                  <c:v>29266.0</c:v>
                </c:pt>
                <c:pt idx="43913">
                  <c:v>29734.0</c:v>
                </c:pt>
                <c:pt idx="43914">
                  <c:v>30253.0</c:v>
                </c:pt>
                <c:pt idx="43915">
                  <c:v>29078.0</c:v>
                </c:pt>
                <c:pt idx="43916">
                  <c:v>29078.0</c:v>
                </c:pt>
                <c:pt idx="43917">
                  <c:v>22382.0</c:v>
                </c:pt>
                <c:pt idx="43918">
                  <c:v>21502.0</c:v>
                </c:pt>
                <c:pt idx="43919">
                  <c:v>22574.0</c:v>
                </c:pt>
                <c:pt idx="43920">
                  <c:v>21625.0</c:v>
                </c:pt>
                <c:pt idx="43921">
                  <c:v>21156.0</c:v>
                </c:pt>
                <c:pt idx="43922">
                  <c:v>24360.0</c:v>
                </c:pt>
                <c:pt idx="43923">
                  <c:v>25611.0</c:v>
                </c:pt>
                <c:pt idx="43924">
                  <c:v>22891.0</c:v>
                </c:pt>
                <c:pt idx="43925">
                  <c:v>21746.0</c:v>
                </c:pt>
                <c:pt idx="43926">
                  <c:v>22131.0</c:v>
                </c:pt>
                <c:pt idx="43927">
                  <c:v>21171.0</c:v>
                </c:pt>
                <c:pt idx="43928">
                  <c:v>23996.0</c:v>
                </c:pt>
                <c:pt idx="43929">
                  <c:v>24724.0</c:v>
                </c:pt>
                <c:pt idx="43930">
                  <c:v>21359.0</c:v>
                </c:pt>
                <c:pt idx="43931">
                  <c:v>23130.0</c:v>
                </c:pt>
                <c:pt idx="43932">
                  <c:v>21353.0</c:v>
                </c:pt>
                <c:pt idx="43933">
                  <c:v>22517.0</c:v>
                </c:pt>
                <c:pt idx="43934">
                  <c:v>24837.0</c:v>
                </c:pt>
                <c:pt idx="43935">
                  <c:v>22642.0</c:v>
                </c:pt>
                <c:pt idx="43936">
                  <c:v>21559.0</c:v>
                </c:pt>
                <c:pt idx="43937">
                  <c:v>21114.0</c:v>
                </c:pt>
                <c:pt idx="43938">
                  <c:v>18283.0</c:v>
                </c:pt>
                <c:pt idx="43939">
                  <c:v>17827.0</c:v>
                </c:pt>
                <c:pt idx="43940">
                  <c:v>18870.0</c:v>
                </c:pt>
                <c:pt idx="43941">
                  <c:v>15709.0</c:v>
                </c:pt>
                <c:pt idx="43942">
                  <c:v>16829.0</c:v>
                </c:pt>
                <c:pt idx="43943">
                  <c:v>22556.0</c:v>
                </c:pt>
                <c:pt idx="43944">
                  <c:v>23421.0</c:v>
                </c:pt>
                <c:pt idx="43945">
                  <c:v>23164.0</c:v>
                </c:pt>
                <c:pt idx="43946">
                  <c:v>24080.0</c:v>
                </c:pt>
                <c:pt idx="43947">
                  <c:v>21988.0</c:v>
                </c:pt>
                <c:pt idx="43948">
                  <c:v>21146.0</c:v>
                </c:pt>
                <c:pt idx="43949">
                  <c:v>24326.0</c:v>
                </c:pt>
                <c:pt idx="43950">
                  <c:v>24894.0</c:v>
                </c:pt>
                <c:pt idx="43951">
                  <c:v>25185.0</c:v>
                </c:pt>
                <c:pt idx="43952">
                  <c:v>28560.0</c:v>
                </c:pt>
                <c:pt idx="43953">
                  <c:v>29653.0</c:v>
                </c:pt>
                <c:pt idx="43954">
                  <c:v>32736.0</c:v>
                </c:pt>
                <c:pt idx="43955">
                  <c:v>31406.0</c:v>
                </c:pt>
                <c:pt idx="43956">
                  <c:v>26554.0</c:v>
                </c:pt>
                <c:pt idx="43957">
                  <c:v>26278.0</c:v>
                </c:pt>
                <c:pt idx="43958">
                  <c:v>27023.0</c:v>
                </c:pt>
                <c:pt idx="43959">
                  <c:v>25068.0</c:v>
                </c:pt>
                <c:pt idx="43960">
                  <c:v>28776.0</c:v>
                </c:pt>
                <c:pt idx="43961">
                  <c:v>31210.0</c:v>
                </c:pt>
                <c:pt idx="43962">
                  <c:v>30250.0</c:v>
                </c:pt>
                <c:pt idx="43963">
                  <c:v>36214.0</c:v>
                </c:pt>
                <c:pt idx="43964">
                  <c:v>35912.0</c:v>
                </c:pt>
                <c:pt idx="43965">
                  <c:v>32016.0</c:v>
                </c:pt>
                <c:pt idx="43966">
                  <c:v>31119.0</c:v>
                </c:pt>
                <c:pt idx="43967">
                  <c:v>31421.0</c:v>
                </c:pt>
                <c:pt idx="43968">
                  <c:v>31175.0</c:v>
                </c:pt>
                <c:pt idx="43969">
                  <c:v>30395.0</c:v>
                </c:pt>
                <c:pt idx="43970">
                  <c:v>26696.0</c:v>
                </c:pt>
                <c:pt idx="43971">
                  <c:v>28267.0</c:v>
                </c:pt>
                <c:pt idx="43972">
                  <c:v>29617.0</c:v>
                </c:pt>
                <c:pt idx="43973">
                  <c:v>26086.0</c:v>
                </c:pt>
                <c:pt idx="43974">
                  <c:v>24142.0</c:v>
                </c:pt>
                <c:pt idx="43975">
                  <c:v>21833.0</c:v>
                </c:pt>
                <c:pt idx="43976">
                  <c:v>15893.0</c:v>
                </c:pt>
                <c:pt idx="43977">
                  <c:v>15820.0</c:v>
                </c:pt>
                <c:pt idx="43978">
                  <c:v>16245.0</c:v>
                </c:pt>
                <c:pt idx="43979">
                  <c:v>15375.0</c:v>
                </c:pt>
                <c:pt idx="43980">
                  <c:v>11921.0</c:v>
                </c:pt>
                <c:pt idx="43981">
                  <c:v>11376.0</c:v>
                </c:pt>
                <c:pt idx="43982">
                  <c:v>13953.0</c:v>
                </c:pt>
                <c:pt idx="43983">
                  <c:v>14055.0</c:v>
                </c:pt>
                <c:pt idx="43984">
                  <c:v>15021.0</c:v>
                </c:pt>
                <c:pt idx="43985">
                  <c:v>14615.0</c:v>
                </c:pt>
                <c:pt idx="43986">
                  <c:v>15846.0</c:v>
                </c:pt>
                <c:pt idx="43987">
                  <c:v>15500.0</c:v>
                </c:pt>
                <c:pt idx="43988">
                  <c:v>17044.0</c:v>
                </c:pt>
                <c:pt idx="43989">
                  <c:v>16200.0</c:v>
                </c:pt>
                <c:pt idx="43990">
                  <c:v>16180.0</c:v>
                </c:pt>
                <c:pt idx="43991">
                  <c:v>20076.0</c:v>
                </c:pt>
                <c:pt idx="43992">
                  <c:v>21131.0</c:v>
                </c:pt>
                <c:pt idx="43993">
                  <c:v>21152.0</c:v>
                </c:pt>
                <c:pt idx="43994">
                  <c:v>21328.0</c:v>
                </c:pt>
                <c:pt idx="43995">
                  <c:v>22268.0</c:v>
                </c:pt>
                <c:pt idx="43996">
                  <c:v>24881.0</c:v>
                </c:pt>
                <c:pt idx="43997">
                  <c:v>21896.0</c:v>
                </c:pt>
                <c:pt idx="43998">
                  <c:v>21203.0</c:v>
                </c:pt>
                <c:pt idx="43999">
                  <c:v>20575.0</c:v>
                </c:pt>
                <c:pt idx="44000">
                  <c:v>21544.0</c:v>
                </c:pt>
                <c:pt idx="44001">
                  <c:v>19780.0</c:v>
                </c:pt>
                <c:pt idx="44002">
                  <c:v>21745.0</c:v>
                </c:pt>
                <c:pt idx="44003">
                  <c:v>22045.0</c:v>
                </c:pt>
                <c:pt idx="44004">
                  <c:v>22117.0</c:v>
                </c:pt>
                <c:pt idx="44005">
                  <c:v>25804.0</c:v>
                </c:pt>
                <c:pt idx="44006">
                  <c:v>27904.0</c:v>
                </c:pt>
                <c:pt idx="44007">
                  <c:v>28355.0</c:v>
                </c:pt>
                <c:pt idx="44008">
                  <c:v>25210.0</c:v>
                </c:pt>
                <c:pt idx="44009">
                  <c:v>24246.0</c:v>
                </c:pt>
                <c:pt idx="44010">
                  <c:v>24127.0</c:v>
                </c:pt>
                <c:pt idx="44011">
                  <c:v>23658.0</c:v>
                </c:pt>
                <c:pt idx="44012">
                  <c:v>29478.0</c:v>
                </c:pt>
                <c:pt idx="44013">
                  <c:v>31638.0</c:v>
                </c:pt>
                <c:pt idx="44014">
                  <c:v>33391.0</c:v>
                </c:pt>
                <c:pt idx="44015">
                  <c:v>32683.0</c:v>
                </c:pt>
                <c:pt idx="44016">
                  <c:v>32508.0</c:v>
                </c:pt>
                <c:pt idx="44017">
                  <c:v>28444.0</c:v>
                </c:pt>
                <c:pt idx="44018">
                  <c:v>25496.0</c:v>
                </c:pt>
                <c:pt idx="44019">
                  <c:v>23483.0</c:v>
                </c:pt>
                <c:pt idx="44020">
                  <c:v>24137.0</c:v>
                </c:pt>
                <c:pt idx="44021">
                  <c:v>24283.0</c:v>
                </c:pt>
                <c:pt idx="44022">
                  <c:v>22999.0</c:v>
                </c:pt>
                <c:pt idx="44023">
                  <c:v>23421.0</c:v>
                </c:pt>
                <c:pt idx="44024">
                  <c:v>23370.0</c:v>
                </c:pt>
                <c:pt idx="44025">
                  <c:v>17403.0</c:v>
                </c:pt>
                <c:pt idx="44026">
                  <c:v>13924.0</c:v>
                </c:pt>
                <c:pt idx="44027">
                  <c:v>12337.0</c:v>
                </c:pt>
                <c:pt idx="44028">
                  <c:v>12205.0</c:v>
                </c:pt>
                <c:pt idx="44029">
                  <c:v>15515.0</c:v>
                </c:pt>
                <c:pt idx="44030">
                  <c:v>22093.0</c:v>
                </c:pt>
                <c:pt idx="44031">
                  <c:v>20701.0</c:v>
                </c:pt>
                <c:pt idx="44032">
                  <c:v>22854.0</c:v>
                </c:pt>
                <c:pt idx="44033">
                  <c:v>21333.0</c:v>
                </c:pt>
                <c:pt idx="44034">
                  <c:v>25384.0</c:v>
                </c:pt>
                <c:pt idx="44035">
                  <c:v>28612.0</c:v>
                </c:pt>
                <c:pt idx="44036">
                  <c:v>27988.0</c:v>
                </c:pt>
                <c:pt idx="44037">
                  <c:v>29804.0</c:v>
                </c:pt>
                <c:pt idx="44038">
                  <c:v>27826.0</c:v>
                </c:pt>
                <c:pt idx="44039">
                  <c:v>28276.0</c:v>
                </c:pt>
                <c:pt idx="44040">
                  <c:v>31143.0</c:v>
                </c:pt>
                <c:pt idx="44041">
                  <c:v>30123.0</c:v>
                </c:pt>
                <c:pt idx="44042">
                  <c:v>29715.0</c:v>
                </c:pt>
                <c:pt idx="44043">
                  <c:v>23889.0</c:v>
                </c:pt>
                <c:pt idx="44044">
                  <c:v>26879.0</c:v>
                </c:pt>
                <c:pt idx="44045">
                  <c:v>26459.0</c:v>
                </c:pt>
                <c:pt idx="44046">
                  <c:v>32559.0</c:v>
                </c:pt>
                <c:pt idx="44047">
                  <c:v>30564.0</c:v>
                </c:pt>
                <c:pt idx="44048">
                  <c:v>28432.0</c:v>
                </c:pt>
                <c:pt idx="44049">
                  <c:v>28872.0</c:v>
                </c:pt>
                <c:pt idx="44050">
                  <c:v>34068.0</c:v>
                </c:pt>
                <c:pt idx="44051">
                  <c:v>34446.0</c:v>
                </c:pt>
                <c:pt idx="44052">
                  <c:v>35355.0</c:v>
                </c:pt>
                <c:pt idx="44053">
                  <c:v>31539.0</c:v>
                </c:pt>
                <c:pt idx="44054">
                  <c:v>32791.0</c:v>
                </c:pt>
                <c:pt idx="44055">
                  <c:v>31803.0</c:v>
                </c:pt>
                <c:pt idx="44056">
                  <c:v>37650.0</c:v>
                </c:pt>
                <c:pt idx="44057">
                  <c:v>40276.0</c:v>
                </c:pt>
                <c:pt idx="44058">
                  <c:v>39065.0</c:v>
                </c:pt>
                <c:pt idx="44059">
                  <c:v>33478.0</c:v>
                </c:pt>
                <c:pt idx="44060">
                  <c:v>34513.0</c:v>
                </c:pt>
                <c:pt idx="44061">
                  <c:v>32917.0</c:v>
                </c:pt>
                <c:pt idx="44062">
                  <c:v>33178.0</c:v>
                </c:pt>
                <c:pt idx="44063">
                  <c:v>27022.0</c:v>
                </c:pt>
                <c:pt idx="44064">
                  <c:v>26977.0</c:v>
                </c:pt>
                <c:pt idx="44065">
                  <c:v>32196.0</c:v>
                </c:pt>
                <c:pt idx="44066">
                  <c:v>35784.0</c:v>
                </c:pt>
                <c:pt idx="44067">
                  <c:v>37164.0</c:v>
                </c:pt>
                <c:pt idx="44068">
                  <c:v>35157.0</c:v>
                </c:pt>
                <c:pt idx="44069">
                  <c:v>28960.0</c:v>
                </c:pt>
                <c:pt idx="44070">
                  <c:v>26512.0</c:v>
                </c:pt>
                <c:pt idx="44071">
                  <c:v>27235.0</c:v>
                </c:pt>
                <c:pt idx="44072">
                  <c:v>27067.0</c:v>
                </c:pt>
                <c:pt idx="44073">
                  <c:v>23414.0</c:v>
                </c:pt>
                <c:pt idx="44074">
                  <c:v>23362.0</c:v>
                </c:pt>
                <c:pt idx="44075">
                  <c:v>25658.0</c:v>
                </c:pt>
                <c:pt idx="44076">
                  <c:v>30786.0</c:v>
                </c:pt>
                <c:pt idx="44077">
                  <c:v>33137.0</c:v>
                </c:pt>
                <c:pt idx="44078">
                  <c:v>27666.0</c:v>
                </c:pt>
                <c:pt idx="44079">
                  <c:v>28425.0</c:v>
                </c:pt>
                <c:pt idx="44080">
                  <c:v>28300.0</c:v>
                </c:pt>
                <c:pt idx="44081">
                  <c:v>28963.0</c:v>
                </c:pt>
                <c:pt idx="44082">
                  <c:v>30231.0</c:v>
                </c:pt>
                <c:pt idx="44083">
                  <c:v>27344.0</c:v>
                </c:pt>
                <c:pt idx="44084">
                  <c:v>27096.0</c:v>
                </c:pt>
                <c:pt idx="44085">
                  <c:v>27899.0</c:v>
                </c:pt>
                <c:pt idx="44086">
                  <c:v>28060.0</c:v>
                </c:pt>
                <c:pt idx="44087">
                  <c:v>35809.0</c:v>
                </c:pt>
                <c:pt idx="44088">
                  <c:v>36102.0</c:v>
                </c:pt>
                <c:pt idx="44089">
                  <c:v>32251.0</c:v>
                </c:pt>
                <c:pt idx="44090">
                  <c:v>30720.0</c:v>
                </c:pt>
                <c:pt idx="44091">
                  <c:v>33055.0</c:v>
                </c:pt>
                <c:pt idx="44092">
                  <c:v>30896.0</c:v>
                </c:pt>
                <c:pt idx="44093">
                  <c:v>30090.0</c:v>
                </c:pt>
                <c:pt idx="44094">
                  <c:v>32808.0</c:v>
                </c:pt>
                <c:pt idx="44095">
                  <c:v>30813.0</c:v>
                </c:pt>
                <c:pt idx="44096">
                  <c:v>29997.0</c:v>
                </c:pt>
                <c:pt idx="44097">
                  <c:v>29305.0</c:v>
                </c:pt>
                <c:pt idx="44098">
                  <c:v>28229.0</c:v>
                </c:pt>
                <c:pt idx="44099">
                  <c:v>28676.0</c:v>
                </c:pt>
                <c:pt idx="44100">
                  <c:v>24359.0</c:v>
                </c:pt>
                <c:pt idx="44101">
                  <c:v>20810.0</c:v>
                </c:pt>
                <c:pt idx="44102">
                  <c:v>18920.0</c:v>
                </c:pt>
                <c:pt idx="44103">
                  <c:v>19335.0</c:v>
                </c:pt>
                <c:pt idx="44104">
                  <c:v>17696.0</c:v>
                </c:pt>
                <c:pt idx="44105">
                  <c:v>19124.0</c:v>
                </c:pt>
                <c:pt idx="44106">
                  <c:v>17124.0</c:v>
                </c:pt>
                <c:pt idx="44107">
                  <c:v>14662.0</c:v>
                </c:pt>
                <c:pt idx="44108">
                  <c:v>16323.0</c:v>
                </c:pt>
                <c:pt idx="44109">
                  <c:v>17104.0</c:v>
                </c:pt>
                <c:pt idx="44110">
                  <c:v>20297.0</c:v>
                </c:pt>
                <c:pt idx="44111">
                  <c:v>31400.0</c:v>
                </c:pt>
                <c:pt idx="44112">
                  <c:v>31316.0</c:v>
                </c:pt>
                <c:pt idx="44113">
                  <c:v>28643.0</c:v>
                </c:pt>
                <c:pt idx="44114">
                  <c:v>29608.0</c:v>
                </c:pt>
                <c:pt idx="44115">
                  <c:v>32401.0</c:v>
                </c:pt>
                <c:pt idx="44116">
                  <c:v>30865.0</c:v>
                </c:pt>
                <c:pt idx="44117">
                  <c:v>29038.0</c:v>
                </c:pt>
                <c:pt idx="44118">
                  <c:v>25443.0</c:v>
                </c:pt>
                <c:pt idx="44119">
                  <c:v>26129.0</c:v>
                </c:pt>
                <c:pt idx="44120">
                  <c:v>25399.0</c:v>
                </c:pt>
                <c:pt idx="44121">
                  <c:v>24049.0</c:v>
                </c:pt>
                <c:pt idx="44122">
                  <c:v>24124.0</c:v>
                </c:pt>
                <c:pt idx="44123">
                  <c:v>23371.0</c:v>
                </c:pt>
                <c:pt idx="44124">
                  <c:v>13255.0</c:v>
                </c:pt>
                <c:pt idx="44125">
                  <c:v>14000.0</c:v>
                </c:pt>
                <c:pt idx="44126">
                  <c:v>13046.0</c:v>
                </c:pt>
                <c:pt idx="44127">
                  <c:v>14661.0</c:v>
                </c:pt>
                <c:pt idx="44128">
                  <c:v>11533.0</c:v>
                </c:pt>
                <c:pt idx="44129">
                  <c:v>15423.0</c:v>
                </c:pt>
                <c:pt idx="44130">
                  <c:v>28173.0</c:v>
                </c:pt>
                <c:pt idx="44131">
                  <c:v>29365.0</c:v>
                </c:pt>
                <c:pt idx="44132">
                  <c:v>30665.0</c:v>
                </c:pt>
                <c:pt idx="44133">
                  <c:v>30591.0</c:v>
                </c:pt>
                <c:pt idx="44134">
                  <c:v>30548.0</c:v>
                </c:pt>
                <c:pt idx="44135">
                  <c:v>29479.0</c:v>
                </c:pt>
                <c:pt idx="44136">
                  <c:v>28374.0</c:v>
                </c:pt>
                <c:pt idx="44137">
                  <c:v>27675.0</c:v>
                </c:pt>
                <c:pt idx="44138">
                  <c:v>28896.0</c:v>
                </c:pt>
                <c:pt idx="44139">
                  <c:v>33511.0</c:v>
                </c:pt>
                <c:pt idx="44140">
                  <c:v>31095.0</c:v>
                </c:pt>
                <c:pt idx="44141">
                  <c:v>32486.0</c:v>
                </c:pt>
                <c:pt idx="44142">
                  <c:v>30161.0</c:v>
                </c:pt>
                <c:pt idx="44143">
                  <c:v>21965.0</c:v>
                </c:pt>
                <c:pt idx="44144">
                  <c:v>20555.0</c:v>
                </c:pt>
                <c:pt idx="44145">
                  <c:v>20279.0</c:v>
                </c:pt>
                <c:pt idx="44146">
                  <c:v>22472.0</c:v>
                </c:pt>
                <c:pt idx="44147">
                  <c:v>25868.0</c:v>
                </c:pt>
                <c:pt idx="44148">
                  <c:v>29121.0</c:v>
                </c:pt>
                <c:pt idx="44149">
                  <c:v>29283.0</c:v>
                </c:pt>
                <c:pt idx="44150">
                  <c:v>29699.0</c:v>
                </c:pt>
                <c:pt idx="44151">
                  <c:v>27995.0</c:v>
                </c:pt>
                <c:pt idx="44152">
                  <c:v>24527.0</c:v>
                </c:pt>
                <c:pt idx="44153">
                  <c:v>25858.0</c:v>
                </c:pt>
                <c:pt idx="44154">
                  <c:v>25823.0</c:v>
                </c:pt>
                <c:pt idx="44155">
                  <c:v>25439.0</c:v>
                </c:pt>
                <c:pt idx="44156">
                  <c:v>21444.0</c:v>
                </c:pt>
                <c:pt idx="44157">
                  <c:v>22289.0</c:v>
                </c:pt>
                <c:pt idx="44158">
                  <c:v>20899.0</c:v>
                </c:pt>
                <c:pt idx="44159">
                  <c:v>20103.0</c:v>
                </c:pt>
                <c:pt idx="44160">
                  <c:v>17091.0</c:v>
                </c:pt>
                <c:pt idx="44161">
                  <c:v>21027.0</c:v>
                </c:pt>
                <c:pt idx="44162">
                  <c:v>19518.0</c:v>
                </c:pt>
                <c:pt idx="44163">
                  <c:v>19302.0</c:v>
                </c:pt>
                <c:pt idx="44164">
                  <c:v>19925.0</c:v>
                </c:pt>
                <c:pt idx="44165">
                  <c:v>20813.0</c:v>
                </c:pt>
                <c:pt idx="44166">
                  <c:v>20045.0</c:v>
                </c:pt>
                <c:pt idx="44167">
                  <c:v>19277.0</c:v>
                </c:pt>
                <c:pt idx="44168">
                  <c:v>19857.0</c:v>
                </c:pt>
                <c:pt idx="44169">
                  <c:v>19850.0</c:v>
                </c:pt>
                <c:pt idx="44170">
                  <c:v>19158.0</c:v>
                </c:pt>
                <c:pt idx="44171">
                  <c:v>20917.0</c:v>
                </c:pt>
                <c:pt idx="44172">
                  <c:v>20005.0</c:v>
                </c:pt>
                <c:pt idx="44173">
                  <c:v>21421.0</c:v>
                </c:pt>
                <c:pt idx="44174">
                  <c:v>15618.0</c:v>
                </c:pt>
                <c:pt idx="44175">
                  <c:v>15638.0</c:v>
                </c:pt>
                <c:pt idx="44176">
                  <c:v>17038.0</c:v>
                </c:pt>
                <c:pt idx="44177">
                  <c:v>17950.0</c:v>
                </c:pt>
                <c:pt idx="44178">
                  <c:v>18661.0</c:v>
                </c:pt>
                <c:pt idx="44179">
                  <c:v>18321.0</c:v>
                </c:pt>
                <c:pt idx="44180">
                  <c:v>20144.0</c:v>
                </c:pt>
                <c:pt idx="44181">
                  <c:v>20089.0</c:v>
                </c:pt>
                <c:pt idx="44182">
                  <c:v>22336.0</c:v>
                </c:pt>
                <c:pt idx="44183">
                  <c:v>23028.0</c:v>
                </c:pt>
                <c:pt idx="44184">
                  <c:v>20904.0</c:v>
                </c:pt>
                <c:pt idx="44185">
                  <c:v>20412.0</c:v>
                </c:pt>
                <c:pt idx="44186">
                  <c:v>22392.0</c:v>
                </c:pt>
                <c:pt idx="44187">
                  <c:v>21910.0</c:v>
                </c:pt>
                <c:pt idx="44188">
                  <c:v>22110.0</c:v>
                </c:pt>
                <c:pt idx="44189">
                  <c:v>21895.0</c:v>
                </c:pt>
                <c:pt idx="44190">
                  <c:v>20146.0</c:v>
                </c:pt>
                <c:pt idx="44191">
                  <c:v>18592.0</c:v>
                </c:pt>
                <c:pt idx="44192">
                  <c:v>18922.0</c:v>
                </c:pt>
                <c:pt idx="44193">
                  <c:v>18951.0</c:v>
                </c:pt>
                <c:pt idx="44194">
                  <c:v>18943.0</c:v>
                </c:pt>
                <c:pt idx="44195">
                  <c:v>17088.0</c:v>
                </c:pt>
                <c:pt idx="44196">
                  <c:v>16627.0</c:v>
                </c:pt>
                <c:pt idx="44197">
                  <c:v>16791.0</c:v>
                </c:pt>
                <c:pt idx="44198">
                  <c:v>17376.0</c:v>
                </c:pt>
                <c:pt idx="44199">
                  <c:v>13548.0</c:v>
                </c:pt>
                <c:pt idx="44200">
                  <c:v>16590.0</c:v>
                </c:pt>
                <c:pt idx="44201">
                  <c:v>16373.0</c:v>
                </c:pt>
                <c:pt idx="44202">
                  <c:v>17732.0</c:v>
                </c:pt>
                <c:pt idx="44203">
                  <c:v>17066.0</c:v>
                </c:pt>
                <c:pt idx="44204">
                  <c:v>16202.0</c:v>
                </c:pt>
                <c:pt idx="44205">
                  <c:v>15369.0</c:v>
                </c:pt>
                <c:pt idx="44206">
                  <c:v>13682.0</c:v>
                </c:pt>
                <c:pt idx="44207">
                  <c:v>13657.0</c:v>
                </c:pt>
                <c:pt idx="44208">
                  <c:v>12992.0</c:v>
                </c:pt>
                <c:pt idx="44209">
                  <c:v>18712.0</c:v>
                </c:pt>
                <c:pt idx="44210">
                  <c:v>20096.0</c:v>
                </c:pt>
                <c:pt idx="44211">
                  <c:v>25443.0</c:v>
                </c:pt>
                <c:pt idx="44212">
                  <c:v>28719.0</c:v>
                </c:pt>
                <c:pt idx="44213">
                  <c:v>28706.0</c:v>
                </c:pt>
                <c:pt idx="44214">
                  <c:v>30602.0</c:v>
                </c:pt>
                <c:pt idx="44215">
                  <c:v>27854.0</c:v>
                </c:pt>
                <c:pt idx="44216">
                  <c:v>28040.0</c:v>
                </c:pt>
                <c:pt idx="44217">
                  <c:v>30206.0</c:v>
                </c:pt>
                <c:pt idx="44218">
                  <c:v>32719.0</c:v>
                </c:pt>
                <c:pt idx="44219">
                  <c:v>37198.0</c:v>
                </c:pt>
                <c:pt idx="44220">
                  <c:v>35471.0</c:v>
                </c:pt>
                <c:pt idx="44221">
                  <c:v>37391.0</c:v>
                </c:pt>
                <c:pt idx="44222">
                  <c:v>34808.0</c:v>
                </c:pt>
                <c:pt idx="44223">
                  <c:v>37868.0</c:v>
                </c:pt>
                <c:pt idx="44224">
                  <c:v>31688.0</c:v>
                </c:pt>
                <c:pt idx="44225">
                  <c:v>28781.0</c:v>
                </c:pt>
                <c:pt idx="44226">
                  <c:v>24773.0</c:v>
                </c:pt>
                <c:pt idx="44227">
                  <c:v>23301.0</c:v>
                </c:pt>
                <c:pt idx="44228">
                  <c:v>23337.0</c:v>
                </c:pt>
                <c:pt idx="44229">
                  <c:v>23170.0</c:v>
                </c:pt>
                <c:pt idx="44230">
                  <c:v>21087.0</c:v>
                </c:pt>
                <c:pt idx="44231">
                  <c:v>19906.0</c:v>
                </c:pt>
                <c:pt idx="44232">
                  <c:v>14650.0</c:v>
                </c:pt>
                <c:pt idx="44233">
                  <c:v>15266.0</c:v>
                </c:pt>
                <c:pt idx="44234">
                  <c:v>14902.0</c:v>
                </c:pt>
                <c:pt idx="44235">
                  <c:v>17862.0</c:v>
                </c:pt>
                <c:pt idx="44236">
                  <c:v>13646.0</c:v>
                </c:pt>
                <c:pt idx="44237">
                  <c:v>16581.0</c:v>
                </c:pt>
                <c:pt idx="44238">
                  <c:v>17896.0</c:v>
                </c:pt>
                <c:pt idx="44239">
                  <c:v>17981.0</c:v>
                </c:pt>
                <c:pt idx="44240">
                  <c:v>18769.0</c:v>
                </c:pt>
                <c:pt idx="44241">
                  <c:v>20080.0</c:v>
                </c:pt>
                <c:pt idx="44242">
                  <c:v>23795.0</c:v>
                </c:pt>
                <c:pt idx="44243">
                  <c:v>24968.0</c:v>
                </c:pt>
                <c:pt idx="44244">
                  <c:v>26635.0</c:v>
                </c:pt>
                <c:pt idx="44245">
                  <c:v>28195.0</c:v>
                </c:pt>
                <c:pt idx="44246">
                  <c:v>30254.0</c:v>
                </c:pt>
                <c:pt idx="44247">
                  <c:v>28510.0</c:v>
                </c:pt>
                <c:pt idx="44248">
                  <c:v>25455.0</c:v>
                </c:pt>
                <c:pt idx="44249">
                  <c:v>25335.0</c:v>
                </c:pt>
                <c:pt idx="44250">
                  <c:v>28288.0</c:v>
                </c:pt>
                <c:pt idx="44251">
                  <c:v>27372.0</c:v>
                </c:pt>
                <c:pt idx="44252">
                  <c:v>28299.0</c:v>
                </c:pt>
                <c:pt idx="44253">
                  <c:v>26928.0</c:v>
                </c:pt>
                <c:pt idx="44254">
                  <c:v>25458.0</c:v>
                </c:pt>
                <c:pt idx="44255">
                  <c:v>25444.0</c:v>
                </c:pt>
                <c:pt idx="44256">
                  <c:v>25303.0</c:v>
                </c:pt>
                <c:pt idx="44257">
                  <c:v>25972.0</c:v>
                </c:pt>
                <c:pt idx="44258">
                  <c:v>27189.0</c:v>
                </c:pt>
                <c:pt idx="44259">
                  <c:v>31458.0</c:v>
                </c:pt>
                <c:pt idx="44260">
                  <c:v>32959.0</c:v>
                </c:pt>
                <c:pt idx="44261">
                  <c:v>31398.0</c:v>
                </c:pt>
                <c:pt idx="44262">
                  <c:v>36475.0</c:v>
                </c:pt>
                <c:pt idx="44263">
                  <c:v>31955.0</c:v>
                </c:pt>
                <c:pt idx="44264">
                  <c:v>31310.0</c:v>
                </c:pt>
                <c:pt idx="44265">
                  <c:v>30562.0</c:v>
                </c:pt>
                <c:pt idx="44266">
                  <c:v>30722.0</c:v>
                </c:pt>
                <c:pt idx="44267">
                  <c:v>34424.0</c:v>
                </c:pt>
                <c:pt idx="44268">
                  <c:v>40554.0</c:v>
                </c:pt>
                <c:pt idx="44269">
                  <c:v>39537.0</c:v>
                </c:pt>
                <c:pt idx="44270">
                  <c:v>36853.0</c:v>
                </c:pt>
                <c:pt idx="44271">
                  <c:v>34796.0</c:v>
                </c:pt>
                <c:pt idx="44272">
                  <c:v>27822.0</c:v>
                </c:pt>
                <c:pt idx="44273">
                  <c:v>26928.0</c:v>
                </c:pt>
                <c:pt idx="44274">
                  <c:v>25708.0</c:v>
                </c:pt>
                <c:pt idx="44275">
                  <c:v>21652.0</c:v>
                </c:pt>
                <c:pt idx="44276">
                  <c:v>22351.0</c:v>
                </c:pt>
                <c:pt idx="44277">
                  <c:v>22224.0</c:v>
                </c:pt>
                <c:pt idx="44278">
                  <c:v>22159.0</c:v>
                </c:pt>
                <c:pt idx="44279">
                  <c:v>22543.0</c:v>
                </c:pt>
                <c:pt idx="44280">
                  <c:v>18691.0</c:v>
                </c:pt>
                <c:pt idx="44281">
                  <c:v>9849.0</c:v>
                </c:pt>
                <c:pt idx="44282">
                  <c:v>12090.0</c:v>
                </c:pt>
                <c:pt idx="44283">
                  <c:v>12115.0</c:v>
                </c:pt>
                <c:pt idx="44284">
                  <c:v>14475.0</c:v>
                </c:pt>
                <c:pt idx="44285">
                  <c:v>15840.0</c:v>
                </c:pt>
                <c:pt idx="44286">
                  <c:v>16720.0</c:v>
                </c:pt>
                <c:pt idx="44287">
                  <c:v>16771.0</c:v>
                </c:pt>
                <c:pt idx="44288">
                  <c:v>15877.0</c:v>
                </c:pt>
                <c:pt idx="44289">
                  <c:v>14113.0</c:v>
                </c:pt>
                <c:pt idx="44290">
                  <c:v>14494.0</c:v>
                </c:pt>
                <c:pt idx="44291">
                  <c:v>16644.0</c:v>
                </c:pt>
                <c:pt idx="44292">
                  <c:v>16312.0</c:v>
                </c:pt>
                <c:pt idx="44293">
                  <c:v>16237.0</c:v>
                </c:pt>
                <c:pt idx="44294">
                  <c:v>15795.0</c:v>
                </c:pt>
                <c:pt idx="44295">
                  <c:v>13731.0</c:v>
                </c:pt>
                <c:pt idx="44296">
                  <c:v>13142.0</c:v>
                </c:pt>
                <c:pt idx="44297">
                  <c:v>10142.0</c:v>
                </c:pt>
                <c:pt idx="44298">
                  <c:v>13847.0</c:v>
                </c:pt>
                <c:pt idx="44299">
                  <c:v>12792.0</c:v>
                </c:pt>
                <c:pt idx="44300">
                  <c:v>13797.0</c:v>
                </c:pt>
                <c:pt idx="44301">
                  <c:v>14579.0</c:v>
                </c:pt>
                <c:pt idx="44302">
                  <c:v>18407.0</c:v>
                </c:pt>
                <c:pt idx="44303">
                  <c:v>19106.0</c:v>
                </c:pt>
                <c:pt idx="44304">
                  <c:v>17546.0</c:v>
                </c:pt>
                <c:pt idx="44305">
                  <c:v>19591.0</c:v>
                </c:pt>
                <c:pt idx="44306">
                  <c:v>20495.0</c:v>
                </c:pt>
                <c:pt idx="44307">
                  <c:v>25224.0</c:v>
                </c:pt>
                <c:pt idx="44308">
                  <c:v>24784.0</c:v>
                </c:pt>
                <c:pt idx="44309">
                  <c:v>25629.0</c:v>
                </c:pt>
                <c:pt idx="44310">
                  <c:v>27253.0</c:v>
                </c:pt>
                <c:pt idx="44311">
                  <c:v>24967.0</c:v>
                </c:pt>
                <c:pt idx="44312">
                  <c:v>25350.0</c:v>
                </c:pt>
                <c:pt idx="44313">
                  <c:v>23673.0</c:v>
                </c:pt>
                <c:pt idx="44314">
                  <c:v>25131.0</c:v>
                </c:pt>
                <c:pt idx="44315">
                  <c:v>21089.0</c:v>
                </c:pt>
                <c:pt idx="44316">
                  <c:v>21353.0</c:v>
                </c:pt>
                <c:pt idx="44317">
                  <c:v>22649.0</c:v>
                </c:pt>
                <c:pt idx="44318">
                  <c:v>21164.0</c:v>
                </c:pt>
                <c:pt idx="44319">
                  <c:v>21085.0</c:v>
                </c:pt>
                <c:pt idx="44320">
                  <c:v>19470.0</c:v>
                </c:pt>
                <c:pt idx="44321">
                  <c:v>19718.0</c:v>
                </c:pt>
                <c:pt idx="44322">
                  <c:v>19709.0</c:v>
                </c:pt>
                <c:pt idx="44323">
                  <c:v>18014.0</c:v>
                </c:pt>
                <c:pt idx="44324">
                  <c:v>17180.0</c:v>
                </c:pt>
                <c:pt idx="44325">
                  <c:v>17468.0</c:v>
                </c:pt>
                <c:pt idx="44326">
                  <c:v>17710.0</c:v>
                </c:pt>
                <c:pt idx="44327">
                  <c:v>18947.0</c:v>
                </c:pt>
                <c:pt idx="44328">
                  <c:v>21846.0</c:v>
                </c:pt>
                <c:pt idx="44329">
                  <c:v>20478.0</c:v>
                </c:pt>
                <c:pt idx="44330">
                  <c:v>18742.0</c:v>
                </c:pt>
                <c:pt idx="44331">
                  <c:v>20910.0</c:v>
                </c:pt>
                <c:pt idx="44332">
                  <c:v>21582.0</c:v>
                </c:pt>
                <c:pt idx="44333">
                  <c:v>22024.0</c:v>
                </c:pt>
                <c:pt idx="44334">
                  <c:v>23461.0</c:v>
                </c:pt>
                <c:pt idx="44335">
                  <c:v>28616.0</c:v>
                </c:pt>
                <c:pt idx="44336">
                  <c:v>29054.0</c:v>
                </c:pt>
                <c:pt idx="44337">
                  <c:v>27454.0</c:v>
                </c:pt>
                <c:pt idx="44338">
                  <c:v>28660.0</c:v>
                </c:pt>
                <c:pt idx="44339">
                  <c:v>30551.0</c:v>
                </c:pt>
                <c:pt idx="44340">
                  <c:v>32478.0</c:v>
                </c:pt>
                <c:pt idx="44341">
                  <c:v>30998.0</c:v>
                </c:pt>
                <c:pt idx="44342">
                  <c:v>30930.0</c:v>
                </c:pt>
                <c:pt idx="44343">
                  <c:v>31085.0</c:v>
                </c:pt>
                <c:pt idx="44344">
                  <c:v>29370.0</c:v>
                </c:pt>
                <c:pt idx="44345">
                  <c:v>29701.0</c:v>
                </c:pt>
                <c:pt idx="44346">
                  <c:v>26642.0</c:v>
                </c:pt>
                <c:pt idx="44347">
                  <c:v>26970.0</c:v>
                </c:pt>
                <c:pt idx="44348">
                  <c:v>22686.0</c:v>
                </c:pt>
                <c:pt idx="44349">
                  <c:v>23522.0</c:v>
                </c:pt>
                <c:pt idx="44350">
                  <c:v>23360.0</c:v>
                </c:pt>
                <c:pt idx="44351">
                  <c:v>22951.0</c:v>
                </c:pt>
                <c:pt idx="44352">
                  <c:v>21348.0</c:v>
                </c:pt>
                <c:pt idx="44353">
                  <c:v>17269.0</c:v>
                </c:pt>
                <c:pt idx="44354">
                  <c:v>18769.0</c:v>
                </c:pt>
                <c:pt idx="44355">
                  <c:v>24873.0</c:v>
                </c:pt>
                <c:pt idx="44356">
                  <c:v>26313.0</c:v>
                </c:pt>
                <c:pt idx="44357">
                  <c:v>26667.0</c:v>
                </c:pt>
                <c:pt idx="44358">
                  <c:v>26288.0</c:v>
                </c:pt>
                <c:pt idx="44359">
                  <c:v>25316.0</c:v>
                </c:pt>
                <c:pt idx="44360">
                  <c:v>23299.0</c:v>
                </c:pt>
                <c:pt idx="44361">
                  <c:v>21928.0</c:v>
                </c:pt>
                <c:pt idx="44362">
                  <c:v>22229.0</c:v>
                </c:pt>
                <c:pt idx="44363">
                  <c:v>22242.0</c:v>
                </c:pt>
                <c:pt idx="44364">
                  <c:v>21435.0</c:v>
                </c:pt>
                <c:pt idx="44365">
                  <c:v>22801.0</c:v>
                </c:pt>
                <c:pt idx="44366">
                  <c:v>23269.0</c:v>
                </c:pt>
                <c:pt idx="44367">
                  <c:v>20901.0</c:v>
                </c:pt>
                <c:pt idx="44368">
                  <c:v>17814.0</c:v>
                </c:pt>
                <c:pt idx="44369">
                  <c:v>19459.0</c:v>
                </c:pt>
                <c:pt idx="44370">
                  <c:v>21648.0</c:v>
                </c:pt>
                <c:pt idx="44371">
                  <c:v>22032.0</c:v>
                </c:pt>
                <c:pt idx="44372">
                  <c:v>22296.0</c:v>
                </c:pt>
                <c:pt idx="44373">
                  <c:v>23577.0</c:v>
                </c:pt>
                <c:pt idx="44374">
                  <c:v>24660.0</c:v>
                </c:pt>
                <c:pt idx="44375">
                  <c:v>23573.0</c:v>
                </c:pt>
                <c:pt idx="44376">
                  <c:v>25433.0</c:v>
                </c:pt>
                <c:pt idx="44377">
                  <c:v>24921.0</c:v>
                </c:pt>
                <c:pt idx="44378">
                  <c:v>24017.0</c:v>
                </c:pt>
                <c:pt idx="44379">
                  <c:v>24909.0</c:v>
                </c:pt>
                <c:pt idx="44380">
                  <c:v>24625.0</c:v>
                </c:pt>
                <c:pt idx="44381">
                  <c:v>23225.0</c:v>
                </c:pt>
                <c:pt idx="44382">
                  <c:v>20043.0</c:v>
                </c:pt>
                <c:pt idx="44383">
                  <c:v>17892.0</c:v>
                </c:pt>
                <c:pt idx="44384">
                  <c:v>17206.0</c:v>
                </c:pt>
                <c:pt idx="44385">
                  <c:v>20290.0</c:v>
                </c:pt>
                <c:pt idx="44386">
                  <c:v>20200.0</c:v>
                </c:pt>
                <c:pt idx="44387">
                  <c:v>19689.0</c:v>
                </c:pt>
                <c:pt idx="44388">
                  <c:v>21737.0</c:v>
                </c:pt>
                <c:pt idx="44389">
                  <c:v>22684.0</c:v>
                </c:pt>
                <c:pt idx="44390">
                  <c:v>22436.0</c:v>
                </c:pt>
                <c:pt idx="44391">
                  <c:v>23185.0</c:v>
                </c:pt>
                <c:pt idx="44392">
                  <c:v>20041.0</c:v>
                </c:pt>
                <c:pt idx="44393">
                  <c:v>20918.0</c:v>
                </c:pt>
                <c:pt idx="44394">
                  <c:v>19121.0</c:v>
                </c:pt>
                <c:pt idx="44395">
                  <c:v>18967.0</c:v>
                </c:pt>
                <c:pt idx="44396">
                  <c:v>18671.0</c:v>
                </c:pt>
                <c:pt idx="44397">
                  <c:v>19568.0</c:v>
                </c:pt>
                <c:pt idx="44398">
                  <c:v>20392.0</c:v>
                </c:pt>
                <c:pt idx="44399">
                  <c:v>19612.0</c:v>
                </c:pt>
                <c:pt idx="44400">
                  <c:v>18452.0</c:v>
                </c:pt>
                <c:pt idx="44401">
                  <c:v>17643.0</c:v>
                </c:pt>
                <c:pt idx="44402">
                  <c:v>15820.0</c:v>
                </c:pt>
                <c:pt idx="44403">
                  <c:v>17835.0</c:v>
                </c:pt>
                <c:pt idx="44404">
                  <c:v>17671.0</c:v>
                </c:pt>
                <c:pt idx="44405">
                  <c:v>18063.0</c:v>
                </c:pt>
                <c:pt idx="44406">
                  <c:v>18658.0</c:v>
                </c:pt>
                <c:pt idx="44407">
                  <c:v>18655.0</c:v>
                </c:pt>
                <c:pt idx="44408">
                  <c:v>18606.0</c:v>
                </c:pt>
                <c:pt idx="44409">
                  <c:v>17225.0</c:v>
                </c:pt>
                <c:pt idx="44410">
                  <c:v>16190.0</c:v>
                </c:pt>
                <c:pt idx="44411">
                  <c:v>13542.0</c:v>
                </c:pt>
                <c:pt idx="44412">
                  <c:v>14980.0</c:v>
                </c:pt>
                <c:pt idx="44413">
                  <c:v>18187.0</c:v>
                </c:pt>
                <c:pt idx="44414">
                  <c:v>17043.0</c:v>
                </c:pt>
                <c:pt idx="44415">
                  <c:v>16050.0</c:v>
                </c:pt>
                <c:pt idx="44416">
                  <c:v>17691.0</c:v>
                </c:pt>
                <c:pt idx="44417">
                  <c:v>16711.0</c:v>
                </c:pt>
                <c:pt idx="44418">
                  <c:v>20283.0</c:v>
                </c:pt>
                <c:pt idx="44419">
                  <c:v>19816.0</c:v>
                </c:pt>
                <c:pt idx="44420">
                  <c:v>21840.0</c:v>
                </c:pt>
                <c:pt idx="44421">
                  <c:v>23809.0</c:v>
                </c:pt>
                <c:pt idx="44422">
                  <c:v>23734.0</c:v>
                </c:pt>
                <c:pt idx="44423">
                  <c:v>24966.0</c:v>
                </c:pt>
                <c:pt idx="44424">
                  <c:v>31166.0</c:v>
                </c:pt>
                <c:pt idx="44425">
                  <c:v>31774.0</c:v>
                </c:pt>
                <c:pt idx="44426">
                  <c:v>28400.0</c:v>
                </c:pt>
                <c:pt idx="44427">
                  <c:v>30969.0</c:v>
                </c:pt>
                <c:pt idx="44428">
                  <c:v>31743.0</c:v>
                </c:pt>
                <c:pt idx="44429">
                  <c:v>28725.0</c:v>
                </c:pt>
                <c:pt idx="44430">
                  <c:v>29730.0</c:v>
                </c:pt>
                <c:pt idx="44431">
                  <c:v>25906.0</c:v>
                </c:pt>
                <c:pt idx="44432">
                  <c:v>25481.0</c:v>
                </c:pt>
                <c:pt idx="44433">
                  <c:v>26664.0</c:v>
                </c:pt>
                <c:pt idx="44434">
                  <c:v>24736.0</c:v>
                </c:pt>
                <c:pt idx="44435">
                  <c:v>26478.0</c:v>
                </c:pt>
                <c:pt idx="44436">
                  <c:v>25062.0</c:v>
                </c:pt>
                <c:pt idx="44437">
                  <c:v>18087.0</c:v>
                </c:pt>
                <c:pt idx="44438">
                  <c:v>18810.0</c:v>
                </c:pt>
                <c:pt idx="44439">
                  <c:v>20808.0</c:v>
                </c:pt>
                <c:pt idx="44440">
                  <c:v>19282.0</c:v>
                </c:pt>
                <c:pt idx="44441">
                  <c:v>18570.0</c:v>
                </c:pt>
                <c:pt idx="44442">
                  <c:v>18302.0</c:v>
                </c:pt>
                <c:pt idx="44443">
                  <c:v>18313.0</c:v>
                </c:pt>
                <c:pt idx="44444">
                  <c:v>22281.0</c:v>
                </c:pt>
                <c:pt idx="44445">
                  <c:v>25044.0</c:v>
                </c:pt>
                <c:pt idx="44446">
                  <c:v>24272.0</c:v>
                </c:pt>
                <c:pt idx="44447">
                  <c:v>30051.0</c:v>
                </c:pt>
                <c:pt idx="44448">
                  <c:v>29896.0</c:v>
                </c:pt>
                <c:pt idx="44449">
                  <c:v>29567.0</c:v>
                </c:pt>
                <c:pt idx="44450">
                  <c:v>31119.0</c:v>
                </c:pt>
                <c:pt idx="44451">
                  <c:v>28671.0</c:v>
                </c:pt>
                <c:pt idx="44452">
                  <c:v>28968.0</c:v>
                </c:pt>
                <c:pt idx="44453">
                  <c:v>29768.0</c:v>
                </c:pt>
                <c:pt idx="44454">
                  <c:v>31614.0</c:v>
                </c:pt>
                <c:pt idx="44455">
                  <c:v>30835.0</c:v>
                </c:pt>
                <c:pt idx="44456">
                  <c:v>30398.0</c:v>
                </c:pt>
                <c:pt idx="44457">
                  <c:v>26362.0</c:v>
                </c:pt>
                <c:pt idx="44458">
                  <c:v>24851.0</c:v>
                </c:pt>
                <c:pt idx="44459">
                  <c:v>22608.0</c:v>
                </c:pt>
                <c:pt idx="44460">
                  <c:v>20752.0</c:v>
                </c:pt>
                <c:pt idx="44461">
                  <c:v>20124.0</c:v>
                </c:pt>
                <c:pt idx="44462">
                  <c:v>21301.0</c:v>
                </c:pt>
                <c:pt idx="44463">
                  <c:v>19556.0</c:v>
                </c:pt>
                <c:pt idx="44464">
                  <c:v>19356.0</c:v>
                </c:pt>
                <c:pt idx="44465">
                  <c:v>18739.0</c:v>
                </c:pt>
                <c:pt idx="44466">
                  <c:v>17617.0</c:v>
                </c:pt>
                <c:pt idx="44467">
                  <c:v>20070.0</c:v>
                </c:pt>
                <c:pt idx="44468">
                  <c:v>20685.0</c:v>
                </c:pt>
                <c:pt idx="44469">
                  <c:v>24094.0</c:v>
                </c:pt>
                <c:pt idx="44470">
                  <c:v>26406.0</c:v>
                </c:pt>
                <c:pt idx="44471">
                  <c:v>24642.0</c:v>
                </c:pt>
                <c:pt idx="44472">
                  <c:v>27144.0</c:v>
                </c:pt>
                <c:pt idx="44473">
                  <c:v>25184.0</c:v>
                </c:pt>
                <c:pt idx="44474">
                  <c:v>24556.0</c:v>
                </c:pt>
                <c:pt idx="44475">
                  <c:v>27407.0</c:v>
                </c:pt>
                <c:pt idx="44476">
                  <c:v>30000.0</c:v>
                </c:pt>
                <c:pt idx="44477">
                  <c:v>30372.0</c:v>
                </c:pt>
                <c:pt idx="44478">
                  <c:v>29169.0</c:v>
                </c:pt>
                <c:pt idx="44479">
                  <c:v>30081.0</c:v>
                </c:pt>
                <c:pt idx="44480">
                  <c:v>26445.0</c:v>
                </c:pt>
                <c:pt idx="44481">
                  <c:v>26199.0</c:v>
                </c:pt>
                <c:pt idx="44482">
                  <c:v>21887.0</c:v>
                </c:pt>
                <c:pt idx="44483">
                  <c:v>21127.0</c:v>
                </c:pt>
                <c:pt idx="44484">
                  <c:v>26696.0</c:v>
                </c:pt>
                <c:pt idx="44485">
                  <c:v>26449.0</c:v>
                </c:pt>
                <c:pt idx="44486">
                  <c:v>27773.0</c:v>
                </c:pt>
                <c:pt idx="44487">
                  <c:v>31604.0</c:v>
                </c:pt>
                <c:pt idx="44488">
                  <c:v>28388.0</c:v>
                </c:pt>
                <c:pt idx="44489">
                  <c:v>27699.0</c:v>
                </c:pt>
                <c:pt idx="44490">
                  <c:v>30390.0</c:v>
                </c:pt>
                <c:pt idx="44491">
                  <c:v>34779.0</c:v>
                </c:pt>
                <c:pt idx="44492">
                  <c:v>34558.0</c:v>
                </c:pt>
                <c:pt idx="44493">
                  <c:v>34042.0</c:v>
                </c:pt>
                <c:pt idx="44494">
                  <c:v>33721.0</c:v>
                </c:pt>
                <c:pt idx="44495">
                  <c:v>36089.0</c:v>
                </c:pt>
                <c:pt idx="44496">
                  <c:v>34749.0</c:v>
                </c:pt>
                <c:pt idx="44497">
                  <c:v>31047.0</c:v>
                </c:pt>
                <c:pt idx="44498">
                  <c:v>30442.0</c:v>
                </c:pt>
                <c:pt idx="44499">
                  <c:v>28038.0</c:v>
                </c:pt>
                <c:pt idx="44500">
                  <c:v>24052.0</c:v>
                </c:pt>
                <c:pt idx="44501">
                  <c:v>25196.0</c:v>
                </c:pt>
                <c:pt idx="44502">
                  <c:v>22864.0</c:v>
                </c:pt>
                <c:pt idx="44503">
                  <c:v>20757.0</c:v>
                </c:pt>
                <c:pt idx="44504">
                  <c:v>16509.0</c:v>
                </c:pt>
                <c:pt idx="44505">
                  <c:v>14930.0</c:v>
                </c:pt>
                <c:pt idx="44506">
                  <c:v>18098.0</c:v>
                </c:pt>
                <c:pt idx="44507">
                  <c:v>19009.0</c:v>
                </c:pt>
                <c:pt idx="44508">
                  <c:v>19020.0</c:v>
                </c:pt>
                <c:pt idx="44509">
                  <c:v>19620.0</c:v>
                </c:pt>
                <c:pt idx="44510">
                  <c:v>20757.0</c:v>
                </c:pt>
                <c:pt idx="44511">
                  <c:v>19987.0</c:v>
                </c:pt>
                <c:pt idx="44512">
                  <c:v>20050.0</c:v>
                </c:pt>
                <c:pt idx="44513">
                  <c:v>20916.0</c:v>
                </c:pt>
                <c:pt idx="44514">
                  <c:v>18987.0</c:v>
                </c:pt>
                <c:pt idx="44515">
                  <c:v>19896.0</c:v>
                </c:pt>
                <c:pt idx="44516">
                  <c:v>19256.0</c:v>
                </c:pt>
                <c:pt idx="44517">
                  <c:v>23960.0</c:v>
                </c:pt>
                <c:pt idx="44518">
                  <c:v>26915.0</c:v>
                </c:pt>
                <c:pt idx="44519">
                  <c:v>28951.0</c:v>
                </c:pt>
                <c:pt idx="44520">
                  <c:v>31400.0</c:v>
                </c:pt>
                <c:pt idx="44521">
                  <c:v>30964.0</c:v>
                </c:pt>
                <c:pt idx="44522">
                  <c:v>30183.0</c:v>
                </c:pt>
                <c:pt idx="44523">
                  <c:v>27996.0</c:v>
                </c:pt>
                <c:pt idx="44524">
                  <c:v>32276.0</c:v>
                </c:pt>
                <c:pt idx="44525">
                  <c:v>34509.0</c:v>
                </c:pt>
                <c:pt idx="44526">
                  <c:v>33654.0</c:v>
                </c:pt>
                <c:pt idx="44527">
                  <c:v>33315.0</c:v>
                </c:pt>
                <c:pt idx="44528">
                  <c:v>32242.0</c:v>
                </c:pt>
                <c:pt idx="44529">
                  <c:v>35010.0</c:v>
                </c:pt>
                <c:pt idx="44530">
                  <c:v>29725.0</c:v>
                </c:pt>
                <c:pt idx="44531">
                  <c:v>27013.0</c:v>
                </c:pt>
                <c:pt idx="44532">
                  <c:v>24016.0</c:v>
                </c:pt>
                <c:pt idx="44533">
                  <c:v>26164.0</c:v>
                </c:pt>
                <c:pt idx="44534">
                  <c:v>24694.0</c:v>
                </c:pt>
                <c:pt idx="44535">
                  <c:v>26294.0</c:v>
                </c:pt>
                <c:pt idx="44536">
                  <c:v>34737.0</c:v>
                </c:pt>
                <c:pt idx="44537">
                  <c:v>29352.0</c:v>
                </c:pt>
                <c:pt idx="44538">
                  <c:v>26408.0</c:v>
                </c:pt>
                <c:pt idx="44539">
                  <c:v>30460.0</c:v>
                </c:pt>
                <c:pt idx="44540">
                  <c:v>31173.0</c:v>
                </c:pt>
                <c:pt idx="44541">
                  <c:v>35073.0</c:v>
                </c:pt>
                <c:pt idx="44542">
                  <c:v>31689.0</c:v>
                </c:pt>
                <c:pt idx="44543">
                  <c:v>32073.0</c:v>
                </c:pt>
                <c:pt idx="44544">
                  <c:v>32380.0</c:v>
                </c:pt>
                <c:pt idx="44545">
                  <c:v>31074.0</c:v>
                </c:pt>
                <c:pt idx="44546">
                  <c:v>27582.0</c:v>
                </c:pt>
                <c:pt idx="44547">
                  <c:v>29389.0</c:v>
                </c:pt>
                <c:pt idx="44548">
                  <c:v>28906.0</c:v>
                </c:pt>
                <c:pt idx="44549">
                  <c:v>19258.0</c:v>
                </c:pt>
                <c:pt idx="44550">
                  <c:v>20161.0</c:v>
                </c:pt>
                <c:pt idx="44551">
                  <c:v>20345.0</c:v>
                </c:pt>
                <c:pt idx="44552">
                  <c:v>17889.0</c:v>
                </c:pt>
                <c:pt idx="44553">
                  <c:v>18369.0</c:v>
                </c:pt>
                <c:pt idx="44554">
                  <c:v>15116.0</c:v>
                </c:pt>
                <c:pt idx="44555">
                  <c:v>14912.0</c:v>
                </c:pt>
                <c:pt idx="44556">
                  <c:v>15616.0</c:v>
                </c:pt>
                <c:pt idx="44557">
                  <c:v>15781.0</c:v>
                </c:pt>
                <c:pt idx="44558">
                  <c:v>18437.0</c:v>
                </c:pt>
                <c:pt idx="44559">
                  <c:v>17557.0</c:v>
                </c:pt>
                <c:pt idx="44560">
                  <c:v>16557.0</c:v>
                </c:pt>
                <c:pt idx="44561">
                  <c:v>15361.0</c:v>
                </c:pt>
                <c:pt idx="44562">
                  <c:v>16118.0</c:v>
                </c:pt>
                <c:pt idx="44563">
                  <c:v>16754.0</c:v>
                </c:pt>
                <c:pt idx="44564">
                  <c:v>18239.0</c:v>
                </c:pt>
                <c:pt idx="44565">
                  <c:v>16488.0</c:v>
                </c:pt>
                <c:pt idx="44566">
                  <c:v>15139.0</c:v>
                </c:pt>
                <c:pt idx="44567">
                  <c:v>15300.0</c:v>
                </c:pt>
                <c:pt idx="44568">
                  <c:v>20720.0</c:v>
                </c:pt>
                <c:pt idx="44569">
                  <c:v>19740.0</c:v>
                </c:pt>
                <c:pt idx="44570">
                  <c:v>20220.0</c:v>
                </c:pt>
                <c:pt idx="44571">
                  <c:v>16282.0</c:v>
                </c:pt>
                <c:pt idx="44572">
                  <c:v>15397.0</c:v>
                </c:pt>
                <c:pt idx="44573">
                  <c:v>22333.0</c:v>
                </c:pt>
                <c:pt idx="44574">
                  <c:v>26029.0</c:v>
                </c:pt>
                <c:pt idx="44575">
                  <c:v>28469.0</c:v>
                </c:pt>
                <c:pt idx="44576">
                  <c:v>28874.0</c:v>
                </c:pt>
                <c:pt idx="44577">
                  <c:v>28837.0</c:v>
                </c:pt>
                <c:pt idx="44578">
                  <c:v>31875.0</c:v>
                </c:pt>
                <c:pt idx="44579">
                  <c:v>32639.0</c:v>
                </c:pt>
                <c:pt idx="44580">
                  <c:v>32031.0</c:v>
                </c:pt>
                <c:pt idx="44581">
                  <c:v>27927.0</c:v>
                </c:pt>
                <c:pt idx="44582">
                  <c:v>27938.0</c:v>
                </c:pt>
                <c:pt idx="44583">
                  <c:v>27630.0</c:v>
                </c:pt>
                <c:pt idx="44584">
                  <c:v>27696.0</c:v>
                </c:pt>
                <c:pt idx="44585">
                  <c:v>28288.0</c:v>
                </c:pt>
                <c:pt idx="44586">
                  <c:v>23560.0</c:v>
                </c:pt>
                <c:pt idx="44587">
                  <c:v>24560.0</c:v>
                </c:pt>
                <c:pt idx="44588">
                  <c:v>26558.0</c:v>
                </c:pt>
                <c:pt idx="44589">
                  <c:v>28370.0</c:v>
                </c:pt>
                <c:pt idx="44590">
                  <c:v>28718.0</c:v>
                </c:pt>
                <c:pt idx="44591">
                  <c:v>30720.0</c:v>
                </c:pt>
                <c:pt idx="44592">
                  <c:v>31167.0</c:v>
                </c:pt>
                <c:pt idx="44593">
                  <c:v>31272.0</c:v>
                </c:pt>
                <c:pt idx="44594">
                  <c:v>30744.0</c:v>
                </c:pt>
                <c:pt idx="44595">
                  <c:v>31022.0</c:v>
                </c:pt>
                <c:pt idx="44596">
                  <c:v>30225.0</c:v>
                </c:pt>
                <c:pt idx="44597">
                  <c:v>30268.0</c:v>
                </c:pt>
                <c:pt idx="44598">
                  <c:v>29440.0</c:v>
                </c:pt>
                <c:pt idx="44599">
                  <c:v>26824.0</c:v>
                </c:pt>
                <c:pt idx="44600">
                  <c:v>23256.0</c:v>
                </c:pt>
                <c:pt idx="44601">
                  <c:v>22545.0</c:v>
                </c:pt>
                <c:pt idx="44602">
                  <c:v>18965.0</c:v>
                </c:pt>
                <c:pt idx="44603">
                  <c:v>17969.0</c:v>
                </c:pt>
                <c:pt idx="44604">
                  <c:v>13948.0</c:v>
                </c:pt>
                <c:pt idx="44605">
                  <c:v>13061.0</c:v>
                </c:pt>
                <c:pt idx="44606">
                  <c:v>13492.0</c:v>
                </c:pt>
                <c:pt idx="44607">
                  <c:v>13037.0</c:v>
                </c:pt>
                <c:pt idx="44608">
                  <c:v>13900.0</c:v>
                </c:pt>
                <c:pt idx="44609">
                  <c:v>14425.0</c:v>
                </c:pt>
                <c:pt idx="44610">
                  <c:v>15141.0</c:v>
                </c:pt>
                <c:pt idx="44611">
                  <c:v>16018.0</c:v>
                </c:pt>
                <c:pt idx="44612">
                  <c:v>19449.0</c:v>
                </c:pt>
                <c:pt idx="44613">
                  <c:v>19850.0</c:v>
                </c:pt>
                <c:pt idx="44614">
                  <c:v>16241.0</c:v>
                </c:pt>
                <c:pt idx="44615">
                  <c:v>16740.0</c:v>
                </c:pt>
                <c:pt idx="44616">
                  <c:v>16988.0</c:v>
                </c:pt>
                <c:pt idx="44617">
                  <c:v>16012.0</c:v>
                </c:pt>
                <c:pt idx="44618">
                  <c:v>20861.0</c:v>
                </c:pt>
                <c:pt idx="44619">
                  <c:v>22333.0</c:v>
                </c:pt>
                <c:pt idx="44620">
                  <c:v>22245.0</c:v>
                </c:pt>
                <c:pt idx="44621">
                  <c:v>22721.0</c:v>
                </c:pt>
                <c:pt idx="44622">
                  <c:v>21834.0</c:v>
                </c:pt>
                <c:pt idx="44623">
                  <c:v>22594.0</c:v>
                </c:pt>
                <c:pt idx="44624">
                  <c:v>24081.0</c:v>
                </c:pt>
                <c:pt idx="44625">
                  <c:v>20330.0</c:v>
                </c:pt>
                <c:pt idx="44626">
                  <c:v>22272.0</c:v>
                </c:pt>
                <c:pt idx="44627">
                  <c:v>23124.0</c:v>
                </c:pt>
                <c:pt idx="44628">
                  <c:v>23117.0</c:v>
                </c:pt>
                <c:pt idx="44629">
                  <c:v>22500.0</c:v>
                </c:pt>
                <c:pt idx="44630">
                  <c:v>23584.0</c:v>
                </c:pt>
                <c:pt idx="44631">
                  <c:v>21615.0</c:v>
                </c:pt>
                <c:pt idx="44632">
                  <c:v>20727.0</c:v>
                </c:pt>
                <c:pt idx="44633">
                  <c:v>22369.0</c:v>
                </c:pt>
                <c:pt idx="44634">
                  <c:v>21161.0</c:v>
                </c:pt>
                <c:pt idx="44635">
                  <c:v>24713.0</c:v>
                </c:pt>
                <c:pt idx="44636">
                  <c:v>24820.0</c:v>
                </c:pt>
                <c:pt idx="44637">
                  <c:v>22557.0</c:v>
                </c:pt>
                <c:pt idx="44638">
                  <c:v>24245.0</c:v>
                </c:pt>
                <c:pt idx="44639">
                  <c:v>24359.0</c:v>
                </c:pt>
                <c:pt idx="44640">
                  <c:v>27543.0</c:v>
                </c:pt>
                <c:pt idx="44641">
                  <c:v>27322.0</c:v>
                </c:pt>
                <c:pt idx="44642">
                  <c:v>29291.0</c:v>
                </c:pt>
                <c:pt idx="44643">
                  <c:v>31223.0</c:v>
                </c:pt>
                <c:pt idx="44644">
                  <c:v>27919.0</c:v>
                </c:pt>
                <c:pt idx="44645">
                  <c:v>28042.0</c:v>
                </c:pt>
                <c:pt idx="44646">
                  <c:v>31143.0</c:v>
                </c:pt>
                <c:pt idx="44647">
                  <c:v>37635.0</c:v>
                </c:pt>
                <c:pt idx="44648">
                  <c:v>40625.0</c:v>
                </c:pt>
                <c:pt idx="44649">
                  <c:v>38903.0</c:v>
                </c:pt>
                <c:pt idx="44650">
                  <c:v>40748.0</c:v>
                </c:pt>
                <c:pt idx="44651">
                  <c:v>38312.0</c:v>
                </c:pt>
                <c:pt idx="44652">
                  <c:v>34903.0</c:v>
                </c:pt>
                <c:pt idx="44653">
                  <c:v>32503.0</c:v>
                </c:pt>
                <c:pt idx="44654">
                  <c:v>36631.0</c:v>
                </c:pt>
                <c:pt idx="44655">
                  <c:v>36100.0</c:v>
                </c:pt>
                <c:pt idx="44656">
                  <c:v>34569.0</c:v>
                </c:pt>
                <c:pt idx="44657">
                  <c:v>36433.0</c:v>
                </c:pt>
                <c:pt idx="44658">
                  <c:v>37266.0</c:v>
                </c:pt>
                <c:pt idx="44659">
                  <c:v>39558.0</c:v>
                </c:pt>
                <c:pt idx="44660">
                  <c:v>32874.0</c:v>
                </c:pt>
                <c:pt idx="44661">
                  <c:v>26347.0</c:v>
                </c:pt>
                <c:pt idx="44662">
                  <c:v>29579.0</c:v>
                </c:pt>
                <c:pt idx="44663">
                  <c:v>33245.0</c:v>
                </c:pt>
                <c:pt idx="44664">
                  <c:v>33909.0</c:v>
                </c:pt>
                <c:pt idx="44665">
                  <c:v>35445.0</c:v>
                </c:pt>
                <c:pt idx="44666">
                  <c:v>34049.0</c:v>
                </c:pt>
                <c:pt idx="44667">
                  <c:v>30098.0</c:v>
                </c:pt>
                <c:pt idx="44668">
                  <c:v>29602.0</c:v>
                </c:pt>
                <c:pt idx="44669">
                  <c:v>33578.0</c:v>
                </c:pt>
                <c:pt idx="44670">
                  <c:v>34139.0</c:v>
                </c:pt>
                <c:pt idx="44671">
                  <c:v>33675.0</c:v>
                </c:pt>
                <c:pt idx="44672">
                  <c:v>27615.0</c:v>
                </c:pt>
                <c:pt idx="44673">
                  <c:v>28820.0</c:v>
                </c:pt>
                <c:pt idx="44674">
                  <c:v>29167.0</c:v>
                </c:pt>
                <c:pt idx="44675">
                  <c:v>26887.0</c:v>
                </c:pt>
                <c:pt idx="44676">
                  <c:v>21764.0</c:v>
                </c:pt>
                <c:pt idx="44677">
                  <c:v>23468.0</c:v>
                </c:pt>
                <c:pt idx="44678">
                  <c:v>26480.0</c:v>
                </c:pt>
                <c:pt idx="44679">
                  <c:v>25506.0</c:v>
                </c:pt>
                <c:pt idx="44680">
                  <c:v>26046.0</c:v>
                </c:pt>
                <c:pt idx="44681">
                  <c:v>26605.0</c:v>
                </c:pt>
                <c:pt idx="44682">
                  <c:v>22672.0</c:v>
                </c:pt>
                <c:pt idx="44683">
                  <c:v>20931.0</c:v>
                </c:pt>
                <c:pt idx="44684">
                  <c:v>19616.0</c:v>
                </c:pt>
                <c:pt idx="44685">
                  <c:v>19041.0</c:v>
                </c:pt>
                <c:pt idx="44686">
                  <c:v>20172.0</c:v>
                </c:pt>
                <c:pt idx="44687">
                  <c:v>22786.0</c:v>
                </c:pt>
                <c:pt idx="44688">
                  <c:v>29672.0</c:v>
                </c:pt>
                <c:pt idx="44689">
                  <c:v>29867.0</c:v>
                </c:pt>
                <c:pt idx="44690">
                  <c:v>27352.0</c:v>
                </c:pt>
                <c:pt idx="44691">
                  <c:v>30103.0</c:v>
                </c:pt>
                <c:pt idx="44692">
                  <c:v>31359.0</c:v>
                </c:pt>
                <c:pt idx="44693">
                  <c:v>30215.0</c:v>
                </c:pt>
                <c:pt idx="44694">
                  <c:v>27982.0</c:v>
                </c:pt>
                <c:pt idx="44695">
                  <c:v>26266.0</c:v>
                </c:pt>
                <c:pt idx="44696">
                  <c:v>26711.0</c:v>
                </c:pt>
                <c:pt idx="44697">
                  <c:v>27303.0</c:v>
                </c:pt>
                <c:pt idx="44698">
                  <c:v>26903.0</c:v>
                </c:pt>
                <c:pt idx="44699">
                  <c:v>25343.0</c:v>
                </c:pt>
                <c:pt idx="44700">
                  <c:v>25749.0</c:v>
                </c:pt>
                <c:pt idx="44701">
                  <c:v>18431.0</c:v>
                </c:pt>
                <c:pt idx="44702">
                  <c:v>19228.0</c:v>
                </c:pt>
                <c:pt idx="44703">
                  <c:v>21604.0</c:v>
                </c:pt>
                <c:pt idx="44704">
                  <c:v>15557.0</c:v>
                </c:pt>
                <c:pt idx="44705">
                  <c:v>14280.0</c:v>
                </c:pt>
                <c:pt idx="44706">
                  <c:v>14997.0</c:v>
                </c:pt>
                <c:pt idx="44707">
                  <c:v>17242.0</c:v>
                </c:pt>
                <c:pt idx="44708">
                  <c:v>25150.0</c:v>
                </c:pt>
                <c:pt idx="44709">
                  <c:v>24865.0</c:v>
                </c:pt>
                <c:pt idx="44710">
                  <c:v>26212.0</c:v>
                </c:pt>
                <c:pt idx="44711">
                  <c:v>29435.0</c:v>
                </c:pt>
                <c:pt idx="44712">
                  <c:v>29175.0</c:v>
                </c:pt>
                <c:pt idx="44713">
                  <c:v>25865.0</c:v>
                </c:pt>
                <c:pt idx="44714">
                  <c:v>25855.0</c:v>
                </c:pt>
                <c:pt idx="44715">
                  <c:v>25683.0</c:v>
                </c:pt>
                <c:pt idx="44716">
                  <c:v>28098.0</c:v>
                </c:pt>
                <c:pt idx="44717">
                  <c:v>27825.0</c:v>
                </c:pt>
                <c:pt idx="44718">
                  <c:v>29169.0</c:v>
                </c:pt>
                <c:pt idx="44719">
                  <c:v>29121.0</c:v>
                </c:pt>
                <c:pt idx="44720">
                  <c:v>28184.0</c:v>
                </c:pt>
                <c:pt idx="44721">
                  <c:v>21348.0</c:v>
                </c:pt>
                <c:pt idx="44722">
                  <c:v>20967.0</c:v>
                </c:pt>
                <c:pt idx="44723">
                  <c:v>21339.0</c:v>
                </c:pt>
                <c:pt idx="44724">
                  <c:v>21639.0</c:v>
                </c:pt>
                <c:pt idx="44725">
                  <c:v>21263.0</c:v>
                </c:pt>
                <c:pt idx="44726">
                  <c:v>21319.0</c:v>
                </c:pt>
                <c:pt idx="44727">
                  <c:v>21169.0</c:v>
                </c:pt>
                <c:pt idx="44728">
                  <c:v>21216.0</c:v>
                </c:pt>
                <c:pt idx="44729">
                  <c:v>17313.0</c:v>
                </c:pt>
                <c:pt idx="44730">
                  <c:v>16199.0</c:v>
                </c:pt>
                <c:pt idx="44731">
                  <c:v>14974.0</c:v>
                </c:pt>
                <c:pt idx="44732">
                  <c:v>15526.0</c:v>
                </c:pt>
                <c:pt idx="44733">
                  <c:v>15116.0</c:v>
                </c:pt>
                <c:pt idx="44734">
                  <c:v>14943.0</c:v>
                </c:pt>
                <c:pt idx="44735">
                  <c:v>15507.0</c:v>
                </c:pt>
                <c:pt idx="44736">
                  <c:v>13044.0</c:v>
                </c:pt>
                <c:pt idx="44737">
                  <c:v>15300.0</c:v>
                </c:pt>
                <c:pt idx="44738">
                  <c:v>16699.0</c:v>
                </c:pt>
                <c:pt idx="44739">
                  <c:v>16646.0</c:v>
                </c:pt>
                <c:pt idx="44740">
                  <c:v>18741.0</c:v>
                </c:pt>
                <c:pt idx="44741">
                  <c:v>18433.0</c:v>
                </c:pt>
                <c:pt idx="44742">
                  <c:v>18508.0</c:v>
                </c:pt>
                <c:pt idx="44743">
                  <c:v>18895.0</c:v>
                </c:pt>
                <c:pt idx="44744">
                  <c:v>19643.0</c:v>
                </c:pt>
                <c:pt idx="44745">
                  <c:v>18594.0</c:v>
                </c:pt>
                <c:pt idx="44746">
                  <c:v>22650.0</c:v>
                </c:pt>
                <c:pt idx="44747">
                  <c:v>26931.0</c:v>
                </c:pt>
                <c:pt idx="44748">
                  <c:v>28380.0</c:v>
                </c:pt>
                <c:pt idx="44749">
                  <c:v>31695.0</c:v>
                </c:pt>
                <c:pt idx="44750">
                  <c:v>28212.0</c:v>
                </c:pt>
                <c:pt idx="44751">
                  <c:v>27148.0</c:v>
                </c:pt>
                <c:pt idx="44752">
                  <c:v>27465.0</c:v>
                </c:pt>
                <c:pt idx="44753">
                  <c:v>27738.0</c:v>
                </c:pt>
                <c:pt idx="44754">
                  <c:v>29486.0</c:v>
                </c:pt>
                <c:pt idx="44755">
                  <c:v>31115.0</c:v>
                </c:pt>
                <c:pt idx="44756">
                  <c:v>31472.0</c:v>
                </c:pt>
                <c:pt idx="44757">
                  <c:v>31049.0</c:v>
                </c:pt>
                <c:pt idx="44758">
                  <c:v>33821.0</c:v>
                </c:pt>
                <c:pt idx="44759">
                  <c:v>30128.0</c:v>
                </c:pt>
                <c:pt idx="44760">
                  <c:v>27453.0</c:v>
                </c:pt>
                <c:pt idx="44761">
                  <c:v>25210.0</c:v>
                </c:pt>
                <c:pt idx="44762">
                  <c:v>22026.0</c:v>
                </c:pt>
                <c:pt idx="44763">
                  <c:v>19389.0</c:v>
                </c:pt>
                <c:pt idx="44764">
                  <c:v>19753.0</c:v>
                </c:pt>
                <c:pt idx="44765">
                  <c:v>21500.0</c:v>
                </c:pt>
                <c:pt idx="44766">
                  <c:v>19982.0</c:v>
                </c:pt>
                <c:pt idx="44767">
                  <c:v>21492.0</c:v>
                </c:pt>
                <c:pt idx="44768">
                  <c:v>27436.0</c:v>
                </c:pt>
                <c:pt idx="44769">
                  <c:v>27166.0</c:v>
                </c:pt>
                <c:pt idx="44770">
                  <c:v>33001.0</c:v>
                </c:pt>
                <c:pt idx="44771">
                  <c:v>30552.0</c:v>
                </c:pt>
                <c:pt idx="44772">
                  <c:v>29965.0</c:v>
                </c:pt>
                <c:pt idx="44773">
                  <c:v>30420.0</c:v>
                </c:pt>
                <c:pt idx="44774">
                  <c:v>30556.0</c:v>
                </c:pt>
                <c:pt idx="44775">
                  <c:v>31064.0</c:v>
                </c:pt>
                <c:pt idx="44776">
                  <c:v>33173.0</c:v>
                </c:pt>
                <c:pt idx="44777">
                  <c:v>34082.0</c:v>
                </c:pt>
                <c:pt idx="44778">
                  <c:v>32791.0</c:v>
                </c:pt>
                <c:pt idx="44779">
                  <c:v>33632.0</c:v>
                </c:pt>
                <c:pt idx="44780">
                  <c:v>30243.0</c:v>
                </c:pt>
                <c:pt idx="44781">
                  <c:v>22155.0</c:v>
                </c:pt>
                <c:pt idx="44782">
                  <c:v>21865.0</c:v>
                </c:pt>
                <c:pt idx="44783">
                  <c:v>16110.0</c:v>
                </c:pt>
                <c:pt idx="44784">
                  <c:v>16074.0</c:v>
                </c:pt>
                <c:pt idx="44785">
                  <c:v>18801.0</c:v>
                </c:pt>
                <c:pt idx="44786">
                  <c:v>15897.0</c:v>
                </c:pt>
                <c:pt idx="44787">
                  <c:v>17932.0</c:v>
                </c:pt>
                <c:pt idx="44788">
                  <c:v>17176.0</c:v>
                </c:pt>
                <c:pt idx="44789">
                  <c:v>16104.0</c:v>
                </c:pt>
                <c:pt idx="44790">
                  <c:v>15065.0</c:v>
                </c:pt>
                <c:pt idx="44791">
                  <c:v>14079.0</c:v>
                </c:pt>
                <c:pt idx="44792">
                  <c:v>15347.0</c:v>
                </c:pt>
                <c:pt idx="44793">
                  <c:v>14483.0</c:v>
                </c:pt>
                <c:pt idx="44794">
                  <c:v>14329.0</c:v>
                </c:pt>
                <c:pt idx="44795">
                  <c:v>14572.0</c:v>
                </c:pt>
                <c:pt idx="44796">
                  <c:v>14429.0</c:v>
                </c:pt>
                <c:pt idx="44797">
                  <c:v>13917.0</c:v>
                </c:pt>
                <c:pt idx="44798">
                  <c:v>10625.0</c:v>
                </c:pt>
                <c:pt idx="44799">
                  <c:v>10890.0</c:v>
                </c:pt>
                <c:pt idx="44800">
                  <c:v>9462.0</c:v>
                </c:pt>
                <c:pt idx="44801">
                  <c:v>9227.0</c:v>
                </c:pt>
                <c:pt idx="44802">
                  <c:v>10267.0</c:v>
                </c:pt>
                <c:pt idx="44803">
                  <c:v>13070.0</c:v>
                </c:pt>
                <c:pt idx="44804">
                  <c:v>15187.0</c:v>
                </c:pt>
                <c:pt idx="44805">
                  <c:v>18883.0</c:v>
                </c:pt>
                <c:pt idx="44806">
                  <c:v>18976.0</c:v>
                </c:pt>
                <c:pt idx="44807">
                  <c:v>19129.0</c:v>
                </c:pt>
                <c:pt idx="44808">
                  <c:v>22629.0</c:v>
                </c:pt>
                <c:pt idx="44809">
                  <c:v>22136.0</c:v>
                </c:pt>
                <c:pt idx="44810">
                  <c:v>30044.0</c:v>
                </c:pt>
                <c:pt idx="44811">
                  <c:v>34281.0</c:v>
                </c:pt>
                <c:pt idx="44812">
                  <c:v>34231.0</c:v>
                </c:pt>
                <c:pt idx="44813">
                  <c:v>33483.0</c:v>
                </c:pt>
                <c:pt idx="44814">
                  <c:v>35842.0</c:v>
                </c:pt>
                <c:pt idx="44815">
                  <c:v>33701.0</c:v>
                </c:pt>
                <c:pt idx="44816">
                  <c:v>29953.0</c:v>
                </c:pt>
                <c:pt idx="44817">
                  <c:v>30305.0</c:v>
                </c:pt>
                <c:pt idx="44818">
                  <c:v>24304.0</c:v>
                </c:pt>
                <c:pt idx="44819">
                  <c:v>32539.0</c:v>
                </c:pt>
                <c:pt idx="44820">
                  <c:v>32780.0</c:v>
                </c:pt>
                <c:pt idx="44821">
                  <c:v>28949.0</c:v>
                </c:pt>
                <c:pt idx="44822">
                  <c:v>29688.0</c:v>
                </c:pt>
                <c:pt idx="44823">
                  <c:v>22289.0</c:v>
                </c:pt>
                <c:pt idx="44824">
                  <c:v>17604.0</c:v>
                </c:pt>
                <c:pt idx="44825">
                  <c:v>17838.0</c:v>
                </c:pt>
                <c:pt idx="44826">
                  <c:v>23130.0</c:v>
                </c:pt>
                <c:pt idx="44827">
                  <c:v>21234.0</c:v>
                </c:pt>
                <c:pt idx="44828">
                  <c:v>28181.0</c:v>
                </c:pt>
                <c:pt idx="44829">
                  <c:v>28822.0</c:v>
                </c:pt>
                <c:pt idx="44830">
                  <c:v>26274.0</c:v>
                </c:pt>
                <c:pt idx="44831">
                  <c:v>27356.0</c:v>
                </c:pt>
                <c:pt idx="44832">
                  <c:v>23012.0</c:v>
                </c:pt>
                <c:pt idx="44833">
                  <c:v>24671.0</c:v>
                </c:pt>
                <c:pt idx="44834">
                  <c:v>26466.0</c:v>
                </c:pt>
                <c:pt idx="44835">
                  <c:v>31436.0</c:v>
                </c:pt>
                <c:pt idx="44836">
                  <c:v>31768.0</c:v>
                </c:pt>
                <c:pt idx="44837">
                  <c:v>32263.0</c:v>
                </c:pt>
                <c:pt idx="44838">
                  <c:v>34533.0</c:v>
                </c:pt>
                <c:pt idx="44839">
                  <c:v>30598.0</c:v>
                </c:pt>
                <c:pt idx="44840">
                  <c:v>30102.0</c:v>
                </c:pt>
                <c:pt idx="44841">
                  <c:v>23951.0</c:v>
                </c:pt>
                <c:pt idx="44842">
                  <c:v>24498.0</c:v>
                </c:pt>
                <c:pt idx="44843">
                  <c:v>27238.0</c:v>
                </c:pt>
                <c:pt idx="44844">
                  <c:v>26477.0</c:v>
                </c:pt>
                <c:pt idx="44845">
                  <c:v>25961.0</c:v>
                </c:pt>
                <c:pt idx="44846">
                  <c:v>24934.0</c:v>
                </c:pt>
                <c:pt idx="44847">
                  <c:v>27558.0</c:v>
                </c:pt>
                <c:pt idx="44848">
                  <c:v>24078.0</c:v>
                </c:pt>
                <c:pt idx="44849">
                  <c:v>24770.0</c:v>
                </c:pt>
                <c:pt idx="44850">
                  <c:v>27440.0</c:v>
                </c:pt>
                <c:pt idx="44851">
                  <c:v>24925.0</c:v>
                </c:pt>
                <c:pt idx="44852">
                  <c:v>27484.0</c:v>
                </c:pt>
                <c:pt idx="44853">
                  <c:v>30096.0</c:v>
                </c:pt>
                <c:pt idx="44854">
                  <c:v>29748.0</c:v>
                </c:pt>
                <c:pt idx="44855">
                  <c:v>29960.0</c:v>
                </c:pt>
                <c:pt idx="44856">
                  <c:v>27389.0</c:v>
                </c:pt>
                <c:pt idx="44857">
                  <c:v>26822.0</c:v>
                </c:pt>
                <c:pt idx="44858">
                  <c:v>25053.0</c:v>
                </c:pt>
                <c:pt idx="44859">
                  <c:v>25224.0</c:v>
                </c:pt>
                <c:pt idx="44860">
                  <c:v>23917.0</c:v>
                </c:pt>
                <c:pt idx="44861">
                  <c:v>21832.0</c:v>
                </c:pt>
                <c:pt idx="44862">
                  <c:v>21108.0</c:v>
                </c:pt>
                <c:pt idx="44863">
                  <c:v>21548.0</c:v>
                </c:pt>
                <c:pt idx="44864">
                  <c:v>22124.0</c:v>
                </c:pt>
                <c:pt idx="44865">
                  <c:v>18268.0</c:v>
                </c:pt>
                <c:pt idx="44866">
                  <c:v>16580.0</c:v>
                </c:pt>
                <c:pt idx="44867">
                  <c:v>17011.0</c:v>
                </c:pt>
                <c:pt idx="44868">
                  <c:v>17011.0</c:v>
                </c:pt>
                <c:pt idx="44869">
                  <c:v>17086.0</c:v>
                </c:pt>
                <c:pt idx="44870">
                  <c:v>17406.0</c:v>
                </c:pt>
                <c:pt idx="44871">
                  <c:v>20747.0</c:v>
                </c:pt>
                <c:pt idx="44872">
                  <c:v>23931.0</c:v>
                </c:pt>
                <c:pt idx="44873">
                  <c:v>28937.0</c:v>
                </c:pt>
                <c:pt idx="44874">
                  <c:v>28953.0</c:v>
                </c:pt>
                <c:pt idx="44875">
                  <c:v>28768.0</c:v>
                </c:pt>
                <c:pt idx="44876">
                  <c:v>25467.0</c:v>
                </c:pt>
                <c:pt idx="44877">
                  <c:v>25771.0</c:v>
                </c:pt>
                <c:pt idx="44878">
                  <c:v>27367.0</c:v>
                </c:pt>
                <c:pt idx="44879">
                  <c:v>27542.0</c:v>
                </c:pt>
                <c:pt idx="44880">
                  <c:v>30123.0</c:v>
                </c:pt>
                <c:pt idx="44881">
                  <c:v>29300.0</c:v>
                </c:pt>
                <c:pt idx="44882">
                  <c:v>29417.0</c:v>
                </c:pt>
                <c:pt idx="44883">
                  <c:v>29619.0</c:v>
                </c:pt>
                <c:pt idx="44884">
                  <c:v>25232.0</c:v>
                </c:pt>
                <c:pt idx="44885">
                  <c:v>21976.0</c:v>
                </c:pt>
                <c:pt idx="44886">
                  <c:v>16481.0</c:v>
                </c:pt>
                <c:pt idx="44887">
                  <c:v>16310.0</c:v>
                </c:pt>
                <c:pt idx="44888">
                  <c:v>19043.0</c:v>
                </c:pt>
                <c:pt idx="44889">
                  <c:v>18707.0</c:v>
                </c:pt>
                <c:pt idx="44890">
                  <c:v>18839.0</c:v>
                </c:pt>
                <c:pt idx="44891">
                  <c:v>17795.0</c:v>
                </c:pt>
                <c:pt idx="44892">
                  <c:v>17731.0</c:v>
                </c:pt>
                <c:pt idx="44893">
                  <c:v>14334.0</c:v>
                </c:pt>
                <c:pt idx="44894">
                  <c:v>15894.0</c:v>
                </c:pt>
                <c:pt idx="44895">
                  <c:v>17404.0</c:v>
                </c:pt>
                <c:pt idx="44896">
                  <c:v>17269.0</c:v>
                </c:pt>
                <c:pt idx="44897">
                  <c:v>16952.0</c:v>
                </c:pt>
                <c:pt idx="44898">
                  <c:v>15544.0</c:v>
                </c:pt>
                <c:pt idx="44899">
                  <c:v>13425.0</c:v>
                </c:pt>
                <c:pt idx="44900">
                  <c:v>14400.0</c:v>
                </c:pt>
                <c:pt idx="44901">
                  <c:v>11829.0</c:v>
                </c:pt>
                <c:pt idx="44902">
                  <c:v>16356.0</c:v>
                </c:pt>
                <c:pt idx="44903">
                  <c:v>15861.0</c:v>
                </c:pt>
                <c:pt idx="44904">
                  <c:v>15501.0</c:v>
                </c:pt>
                <c:pt idx="44905">
                  <c:v>14682.0</c:v>
                </c:pt>
                <c:pt idx="44906">
                  <c:v>15328.0</c:v>
                </c:pt>
                <c:pt idx="44907">
                  <c:v>15392.0</c:v>
                </c:pt>
                <c:pt idx="44908">
                  <c:v>15162.0</c:v>
                </c:pt>
                <c:pt idx="44909">
                  <c:v>14519.0</c:v>
                </c:pt>
                <c:pt idx="44910">
                  <c:v>14679.0</c:v>
                </c:pt>
                <c:pt idx="44911">
                  <c:v>14686.0</c:v>
                </c:pt>
                <c:pt idx="44912">
                  <c:v>15497.0</c:v>
                </c:pt>
                <c:pt idx="44913">
                  <c:v>14672.0</c:v>
                </c:pt>
                <c:pt idx="44914">
                  <c:v>17240.0</c:v>
                </c:pt>
                <c:pt idx="44915">
                  <c:v>13174.0</c:v>
                </c:pt>
                <c:pt idx="44916">
                  <c:v>13497.0</c:v>
                </c:pt>
                <c:pt idx="44917">
                  <c:v>13333.0</c:v>
                </c:pt>
                <c:pt idx="44918">
                  <c:v>13237.0</c:v>
                </c:pt>
                <c:pt idx="44919">
                  <c:v>13837.0</c:v>
                </c:pt>
                <c:pt idx="44920">
                  <c:v>13111.0</c:v>
                </c:pt>
                <c:pt idx="44921">
                  <c:v>14557.0</c:v>
                </c:pt>
                <c:pt idx="44922">
                  <c:v>16340.0</c:v>
                </c:pt>
                <c:pt idx="44923">
                  <c:v>16088.0</c:v>
                </c:pt>
                <c:pt idx="44924">
                  <c:v>16436.0</c:v>
                </c:pt>
                <c:pt idx="44925">
                  <c:v>17324.0</c:v>
                </c:pt>
                <c:pt idx="44926">
                  <c:v>19750.0</c:v>
                </c:pt>
                <c:pt idx="44927">
                  <c:v>21702.0</c:v>
                </c:pt>
                <c:pt idx="44928">
                  <c:v>21453.0</c:v>
                </c:pt>
                <c:pt idx="44929">
                  <c:v>22213.0</c:v>
                </c:pt>
                <c:pt idx="44930">
                  <c:v>24834.0</c:v>
                </c:pt>
                <c:pt idx="44931">
                  <c:v>29250.0</c:v>
                </c:pt>
                <c:pt idx="44932">
                  <c:v>34329.0</c:v>
                </c:pt>
                <c:pt idx="44933">
                  <c:v>36431.0</c:v>
                </c:pt>
                <c:pt idx="44934">
                  <c:v>34968.0</c:v>
                </c:pt>
                <c:pt idx="44935">
                  <c:v>36812.0</c:v>
                </c:pt>
                <c:pt idx="44936">
                  <c:v>37948.0</c:v>
                </c:pt>
                <c:pt idx="44937">
                  <c:v>40729.0</c:v>
                </c:pt>
                <c:pt idx="44938">
                  <c:v>39294.0</c:v>
                </c:pt>
                <c:pt idx="44939">
                  <c:v>37318.0</c:v>
                </c:pt>
                <c:pt idx="44940">
                  <c:v>34921.0</c:v>
                </c:pt>
                <c:pt idx="44941">
                  <c:v>36500.0</c:v>
                </c:pt>
                <c:pt idx="44942">
                  <c:v>34720.0</c:v>
                </c:pt>
                <c:pt idx="44943">
                  <c:v>31994.0</c:v>
                </c:pt>
                <c:pt idx="44944">
                  <c:v>27694.0</c:v>
                </c:pt>
                <c:pt idx="44945">
                  <c:v>21711.0</c:v>
                </c:pt>
                <c:pt idx="44946">
                  <c:v>18271.0</c:v>
                </c:pt>
                <c:pt idx="44947">
                  <c:v>17347.0</c:v>
                </c:pt>
                <c:pt idx="44948">
                  <c:v>16227.0</c:v>
                </c:pt>
                <c:pt idx="44949">
                  <c:v>15131.0</c:v>
                </c:pt>
                <c:pt idx="44950">
                  <c:v>15830.0</c:v>
                </c:pt>
                <c:pt idx="44951">
                  <c:v>16112.0</c:v>
                </c:pt>
                <c:pt idx="44952">
                  <c:v>16544.0</c:v>
                </c:pt>
                <c:pt idx="44953">
                  <c:v>15575.0</c:v>
                </c:pt>
                <c:pt idx="44954">
                  <c:v>15484.0</c:v>
                </c:pt>
                <c:pt idx="44955">
                  <c:v>16107.0</c:v>
                </c:pt>
                <c:pt idx="44956">
                  <c:v>17012.0</c:v>
                </c:pt>
                <c:pt idx="44957">
                  <c:v>16977.0</c:v>
                </c:pt>
                <c:pt idx="44958">
                  <c:v>17952.0</c:v>
                </c:pt>
                <c:pt idx="44959">
                  <c:v>17735.0</c:v>
                </c:pt>
                <c:pt idx="44960">
                  <c:v>20659.0</c:v>
                </c:pt>
                <c:pt idx="44961">
                  <c:v>17968.0</c:v>
                </c:pt>
                <c:pt idx="44962">
                  <c:v>21152.0</c:v>
                </c:pt>
                <c:pt idx="44963">
                  <c:v>26522.0</c:v>
                </c:pt>
                <c:pt idx="44964">
                  <c:v>28970.0</c:v>
                </c:pt>
                <c:pt idx="44965">
                  <c:v>28873.0</c:v>
                </c:pt>
                <c:pt idx="44966">
                  <c:v>27666.0</c:v>
                </c:pt>
                <c:pt idx="44967">
                  <c:v>26313.0</c:v>
                </c:pt>
                <c:pt idx="44968">
                  <c:v>25970.0</c:v>
                </c:pt>
                <c:pt idx="44969">
                  <c:v>26165.0</c:v>
                </c:pt>
                <c:pt idx="44970">
                  <c:v>28272.0</c:v>
                </c:pt>
                <c:pt idx="44971">
                  <c:v>32209.0</c:v>
                </c:pt>
                <c:pt idx="44972">
                  <c:v>33216.0</c:v>
                </c:pt>
                <c:pt idx="44973">
                  <c:v>30552.0</c:v>
                </c:pt>
                <c:pt idx="44974">
                  <c:v>31472.0</c:v>
                </c:pt>
                <c:pt idx="44975">
                  <c:v>28559.0</c:v>
                </c:pt>
                <c:pt idx="44976">
                  <c:v>20439.0</c:v>
                </c:pt>
                <c:pt idx="44977">
                  <c:v>18019.0</c:v>
                </c:pt>
                <c:pt idx="44978">
                  <c:v>19851.0</c:v>
                </c:pt>
                <c:pt idx="44979">
                  <c:v>20656.0</c:v>
                </c:pt>
                <c:pt idx="44980">
                  <c:v>20756.0</c:v>
                </c:pt>
                <c:pt idx="44981">
                  <c:v>22520.0</c:v>
                </c:pt>
                <c:pt idx="44982">
                  <c:v>21698.0</c:v>
                </c:pt>
                <c:pt idx="44983">
                  <c:v>20890.0</c:v>
                </c:pt>
                <c:pt idx="44984">
                  <c:v>17562.0</c:v>
                </c:pt>
                <c:pt idx="44985">
                  <c:v>20231.0</c:v>
                </c:pt>
                <c:pt idx="44986">
                  <c:v>19944.0</c:v>
                </c:pt>
                <c:pt idx="44987">
                  <c:v>19627.0</c:v>
                </c:pt>
                <c:pt idx="44988">
                  <c:v>19555.0</c:v>
                </c:pt>
                <c:pt idx="44989">
                  <c:v>19350.0</c:v>
                </c:pt>
                <c:pt idx="44990">
                  <c:v>18423.0</c:v>
                </c:pt>
                <c:pt idx="44991">
                  <c:v>16136.0</c:v>
                </c:pt>
                <c:pt idx="44992">
                  <c:v>14808.0</c:v>
                </c:pt>
                <c:pt idx="44993">
                  <c:v>16396.0</c:v>
                </c:pt>
                <c:pt idx="44994">
                  <c:v>16248.0</c:v>
                </c:pt>
                <c:pt idx="44995">
                  <c:v>16368.0</c:v>
                </c:pt>
                <c:pt idx="44996">
                  <c:v>20235.0</c:v>
                </c:pt>
                <c:pt idx="44997">
                  <c:v>19195.0</c:v>
                </c:pt>
                <c:pt idx="44998">
                  <c:v>16699.0</c:v>
                </c:pt>
                <c:pt idx="44999">
                  <c:v>19075.0</c:v>
                </c:pt>
                <c:pt idx="45000">
                  <c:v>18376.0</c:v>
                </c:pt>
                <c:pt idx="45001">
                  <c:v>17754.0</c:v>
                </c:pt>
                <c:pt idx="45002">
                  <c:v>17503.0</c:v>
                </c:pt>
                <c:pt idx="45003">
                  <c:v>18175.0</c:v>
                </c:pt>
                <c:pt idx="45004">
                  <c:v>17905.0</c:v>
                </c:pt>
                <c:pt idx="45005">
                  <c:v>17868.0</c:v>
                </c:pt>
                <c:pt idx="45006">
                  <c:v>18589.0</c:v>
                </c:pt>
                <c:pt idx="45007">
                  <c:v>18126.0</c:v>
                </c:pt>
                <c:pt idx="45008">
                  <c:v>20532.0</c:v>
                </c:pt>
                <c:pt idx="45009">
                  <c:v>20873.0</c:v>
                </c:pt>
                <c:pt idx="45010">
                  <c:v>20504.0</c:v>
                </c:pt>
                <c:pt idx="45011">
                  <c:v>19300.0</c:v>
                </c:pt>
                <c:pt idx="45012">
                  <c:v>20930.0</c:v>
                </c:pt>
                <c:pt idx="45013">
                  <c:v>24338.0</c:v>
                </c:pt>
                <c:pt idx="45014">
                  <c:v>24645.0</c:v>
                </c:pt>
                <c:pt idx="45015">
                  <c:v>25131.0</c:v>
                </c:pt>
                <c:pt idx="45016">
                  <c:v>24927.0</c:v>
                </c:pt>
                <c:pt idx="45017">
                  <c:v>24864.0</c:v>
                </c:pt>
                <c:pt idx="45018">
                  <c:v>25104.0</c:v>
                </c:pt>
                <c:pt idx="45019">
                  <c:v>23172.0</c:v>
                </c:pt>
                <c:pt idx="45020">
                  <c:v>23579.0</c:v>
                </c:pt>
                <c:pt idx="45021">
                  <c:v>24269.0</c:v>
                </c:pt>
                <c:pt idx="45022">
                  <c:v>20605.0</c:v>
                </c:pt>
                <c:pt idx="45023">
                  <c:v>23688.0</c:v>
                </c:pt>
                <c:pt idx="45024">
                  <c:v>29152.0</c:v>
                </c:pt>
                <c:pt idx="45025">
                  <c:v>25233.0</c:v>
                </c:pt>
                <c:pt idx="45026">
                  <c:v>22569.0</c:v>
                </c:pt>
                <c:pt idx="45027">
                  <c:v>24033.0</c:v>
                </c:pt>
                <c:pt idx="45028">
                  <c:v>23133.0</c:v>
                </c:pt>
                <c:pt idx="45029">
                  <c:v>25264.0</c:v>
                </c:pt>
                <c:pt idx="45030">
                  <c:v>25275.0</c:v>
                </c:pt>
                <c:pt idx="45031">
                  <c:v>26655.0</c:v>
                </c:pt>
                <c:pt idx="45032">
                  <c:v>26055.0</c:v>
                </c:pt>
                <c:pt idx="45033">
                  <c:v>24266.0</c:v>
                </c:pt>
                <c:pt idx="45034">
                  <c:v>21333.0</c:v>
                </c:pt>
                <c:pt idx="45035">
                  <c:v>22226.0</c:v>
                </c:pt>
                <c:pt idx="45036">
                  <c:v>19074.0</c:v>
                </c:pt>
                <c:pt idx="45037">
                  <c:v>14578.0</c:v>
                </c:pt>
                <c:pt idx="45038">
                  <c:v>14307.0</c:v>
                </c:pt>
                <c:pt idx="45039">
                  <c:v>16314.0</c:v>
                </c:pt>
                <c:pt idx="45040">
                  <c:v>16581.0</c:v>
                </c:pt>
                <c:pt idx="45041">
                  <c:v>20870.0</c:v>
                </c:pt>
                <c:pt idx="45042">
                  <c:v>21286.0</c:v>
                </c:pt>
                <c:pt idx="45043">
                  <c:v>21578.0</c:v>
                </c:pt>
                <c:pt idx="45044">
                  <c:v>20126.0</c:v>
                </c:pt>
                <c:pt idx="45045">
                  <c:v>21681.0</c:v>
                </c:pt>
                <c:pt idx="45046">
                  <c:v>25038.0</c:v>
                </c:pt>
                <c:pt idx="45047">
                  <c:v>25470.0</c:v>
                </c:pt>
                <c:pt idx="45048">
                  <c:v>25173.0</c:v>
                </c:pt>
                <c:pt idx="45049">
                  <c:v>24710.0</c:v>
                </c:pt>
                <c:pt idx="45050">
                  <c:v>28386.0</c:v>
                </c:pt>
                <c:pt idx="45051">
                  <c:v>29817.0</c:v>
                </c:pt>
                <c:pt idx="45052">
                  <c:v>28929.0</c:v>
                </c:pt>
                <c:pt idx="45053">
                  <c:v>28342.0</c:v>
                </c:pt>
                <c:pt idx="45054">
                  <c:v>25649.0</c:v>
                </c:pt>
                <c:pt idx="45055">
                  <c:v>22331.0</c:v>
                </c:pt>
                <c:pt idx="45056">
                  <c:v>22036.0</c:v>
                </c:pt>
                <c:pt idx="45057">
                  <c:v>21983.0</c:v>
                </c:pt>
                <c:pt idx="45058">
                  <c:v>21996.0</c:v>
                </c:pt>
                <c:pt idx="45059">
                  <c:v>18565.0</c:v>
                </c:pt>
                <c:pt idx="45060">
                  <c:v>20233.0</c:v>
                </c:pt>
                <c:pt idx="45061">
                  <c:v>18621.0</c:v>
                </c:pt>
                <c:pt idx="45062">
                  <c:v>19090.0</c:v>
                </c:pt>
                <c:pt idx="45063">
                  <c:v>17655.0</c:v>
                </c:pt>
                <c:pt idx="45064">
                  <c:v>21739.0</c:v>
                </c:pt>
                <c:pt idx="45065">
                  <c:v>20172.0</c:v>
                </c:pt>
                <c:pt idx="45066">
                  <c:v>24855.0</c:v>
                </c:pt>
                <c:pt idx="45067">
                  <c:v>23232.0</c:v>
                </c:pt>
                <c:pt idx="45068">
                  <c:v>27995.0</c:v>
                </c:pt>
                <c:pt idx="45069">
                  <c:v>29691.0</c:v>
                </c:pt>
                <c:pt idx="45070">
                  <c:v>30128.0</c:v>
                </c:pt>
                <c:pt idx="45071">
                  <c:v>36892.0</c:v>
                </c:pt>
                <c:pt idx="45072">
                  <c:v>39523.0</c:v>
                </c:pt>
                <c:pt idx="45073">
                  <c:v>38919.0</c:v>
                </c:pt>
                <c:pt idx="45074">
                  <c:v>38255.0</c:v>
                </c:pt>
                <c:pt idx="45075">
                  <c:v>38718.0</c:v>
                </c:pt>
                <c:pt idx="45076">
                  <c:v>40405.0</c:v>
                </c:pt>
                <c:pt idx="45077">
                  <c:v>34501.0</c:v>
                </c:pt>
                <c:pt idx="45078">
                  <c:v>36188.0</c:v>
                </c:pt>
                <c:pt idx="45079">
                  <c:v>33016.0</c:v>
                </c:pt>
                <c:pt idx="45080">
                  <c:v>35465.0</c:v>
                </c:pt>
                <c:pt idx="45081">
                  <c:v>31397.0</c:v>
                </c:pt>
                <c:pt idx="45082">
                  <c:v>30796.0</c:v>
                </c:pt>
                <c:pt idx="45083">
                  <c:v>30364.0</c:v>
                </c:pt>
                <c:pt idx="45084">
                  <c:v>22405.0</c:v>
                </c:pt>
                <c:pt idx="45085">
                  <c:v>21000.0</c:v>
                </c:pt>
                <c:pt idx="45086">
                  <c:v>20416.0</c:v>
                </c:pt>
                <c:pt idx="45087">
                  <c:v>20253.0</c:v>
                </c:pt>
                <c:pt idx="45088">
                  <c:v>19541.0</c:v>
                </c:pt>
                <c:pt idx="45089">
                  <c:v>15909.0</c:v>
                </c:pt>
                <c:pt idx="45090">
                  <c:v>21353.0</c:v>
                </c:pt>
                <c:pt idx="45091">
                  <c:v>23173.0</c:v>
                </c:pt>
                <c:pt idx="45092">
                  <c:v>20258.0</c:v>
                </c:pt>
                <c:pt idx="45093">
                  <c:v>21058.0</c:v>
                </c:pt>
                <c:pt idx="45094">
                  <c:v>22379.0</c:v>
                </c:pt>
                <c:pt idx="45095">
                  <c:v>22679.0</c:v>
                </c:pt>
                <c:pt idx="45096">
                  <c:v>25370.0</c:v>
                </c:pt>
                <c:pt idx="45097">
                  <c:v>25258.0</c:v>
                </c:pt>
                <c:pt idx="45098">
                  <c:v>24608.0</c:v>
                </c:pt>
                <c:pt idx="45099">
                  <c:v>23807.0</c:v>
                </c:pt>
                <c:pt idx="45100">
                  <c:v>24062.0</c:v>
                </c:pt>
                <c:pt idx="45101">
                  <c:v>25357.0</c:v>
                </c:pt>
                <c:pt idx="45102">
                  <c:v>24856.0</c:v>
                </c:pt>
                <c:pt idx="45103">
                  <c:v>20144.0</c:v>
                </c:pt>
                <c:pt idx="45104">
                  <c:v>17864.0</c:v>
                </c:pt>
                <c:pt idx="45105">
                  <c:v>19081.0</c:v>
                </c:pt>
                <c:pt idx="45106">
                  <c:v>16977.0</c:v>
                </c:pt>
                <c:pt idx="45107">
                  <c:v>15847.0</c:v>
                </c:pt>
                <c:pt idx="45108">
                  <c:v>14407.0</c:v>
                </c:pt>
                <c:pt idx="45109">
                  <c:v>14723.0</c:v>
                </c:pt>
                <c:pt idx="45110">
                  <c:v>17619.0</c:v>
                </c:pt>
                <c:pt idx="45111">
                  <c:v>17117.0</c:v>
                </c:pt>
                <c:pt idx="45112">
                  <c:v>18978.0</c:v>
                </c:pt>
                <c:pt idx="45113">
                  <c:v>20122.0</c:v>
                </c:pt>
                <c:pt idx="45114">
                  <c:v>18532.0</c:v>
                </c:pt>
                <c:pt idx="45115">
                  <c:v>17713.0</c:v>
                </c:pt>
                <c:pt idx="45116">
                  <c:v>17028.0</c:v>
                </c:pt>
                <c:pt idx="45117">
                  <c:v>15684.0</c:v>
                </c:pt>
                <c:pt idx="45118">
                  <c:v>14826.0</c:v>
                </c:pt>
                <c:pt idx="45119">
                  <c:v>14706.0</c:v>
                </c:pt>
                <c:pt idx="45120">
                  <c:v>14636.0</c:v>
                </c:pt>
                <c:pt idx="45121">
                  <c:v>14790.0</c:v>
                </c:pt>
                <c:pt idx="45122">
                  <c:v>13503.0</c:v>
                </c:pt>
                <c:pt idx="45123">
                  <c:v>10917.0</c:v>
                </c:pt>
                <c:pt idx="45124">
                  <c:v>12325.0</c:v>
                </c:pt>
                <c:pt idx="45125">
                  <c:v>11060.0</c:v>
                </c:pt>
                <c:pt idx="45126">
                  <c:v>11235.0</c:v>
                </c:pt>
                <c:pt idx="45127">
                  <c:v>20130.0</c:v>
                </c:pt>
                <c:pt idx="45128">
                  <c:v>21083.0</c:v>
                </c:pt>
                <c:pt idx="45129">
                  <c:v>21836.0</c:v>
                </c:pt>
                <c:pt idx="45130">
                  <c:v>23099.0</c:v>
                </c:pt>
                <c:pt idx="45131">
                  <c:v>23840.0</c:v>
                </c:pt>
                <c:pt idx="45132">
                  <c:v>22586.0</c:v>
                </c:pt>
                <c:pt idx="45133">
                  <c:v>22178.0</c:v>
                </c:pt>
                <c:pt idx="45134">
                  <c:v>23633.0</c:v>
                </c:pt>
                <c:pt idx="45135">
                  <c:v>22558.0</c:v>
                </c:pt>
                <c:pt idx="45136">
                  <c:v>24432.0</c:v>
                </c:pt>
                <c:pt idx="45137">
                  <c:v>26208.0</c:v>
                </c:pt>
                <c:pt idx="45138">
                  <c:v>26853.0</c:v>
                </c:pt>
                <c:pt idx="45139">
                  <c:v>25111.0</c:v>
                </c:pt>
                <c:pt idx="45140">
                  <c:v>16895.0</c:v>
                </c:pt>
                <c:pt idx="45141">
                  <c:v>17838.0</c:v>
                </c:pt>
                <c:pt idx="45142">
                  <c:v>18550.0</c:v>
                </c:pt>
                <c:pt idx="45143">
                  <c:v>21524.0</c:v>
                </c:pt>
                <c:pt idx="45144">
                  <c:v>20809.0</c:v>
                </c:pt>
                <c:pt idx="45145">
                  <c:v>20810.0</c:v>
                </c:pt>
                <c:pt idx="45146">
                  <c:v>20586.0</c:v>
                </c:pt>
                <c:pt idx="45147">
                  <c:v>20817.0</c:v>
                </c:pt>
                <c:pt idx="45148">
                  <c:v>19992.0</c:v>
                </c:pt>
                <c:pt idx="45149">
                  <c:v>21048.0</c:v>
                </c:pt>
                <c:pt idx="45150">
                  <c:v>21116.0</c:v>
                </c:pt>
                <c:pt idx="45151">
                  <c:v>22520.0</c:v>
                </c:pt>
                <c:pt idx="45152">
                  <c:v>22487.0</c:v>
                </c:pt>
                <c:pt idx="45153">
                  <c:v>22058.0</c:v>
                </c:pt>
                <c:pt idx="45154">
                  <c:v>22102.0</c:v>
                </c:pt>
                <c:pt idx="45155">
                  <c:v>22563.0</c:v>
                </c:pt>
                <c:pt idx="45156">
                  <c:v>20939.0</c:v>
                </c:pt>
                <c:pt idx="45157">
                  <c:v>20514.0</c:v>
                </c:pt>
                <c:pt idx="45158">
                  <c:v>21537.0</c:v>
                </c:pt>
                <c:pt idx="45159">
                  <c:v>23472.0</c:v>
                </c:pt>
                <c:pt idx="45160">
                  <c:v>25205.0</c:v>
                </c:pt>
                <c:pt idx="45161">
                  <c:v>26700.0</c:v>
                </c:pt>
                <c:pt idx="45162">
                  <c:v>23939.0</c:v>
                </c:pt>
                <c:pt idx="45163">
                  <c:v>22787.0</c:v>
                </c:pt>
                <c:pt idx="45164">
                  <c:v>22458.0</c:v>
                </c:pt>
                <c:pt idx="45165">
                  <c:v>26130.0</c:v>
                </c:pt>
                <c:pt idx="45166">
                  <c:v>26279.0</c:v>
                </c:pt>
                <c:pt idx="45167">
                  <c:v>25071.0</c:v>
                </c:pt>
                <c:pt idx="45168">
                  <c:v>27069.0</c:v>
                </c:pt>
                <c:pt idx="45169">
                  <c:v>24819.0</c:v>
                </c:pt>
                <c:pt idx="45170">
                  <c:v>24943.0</c:v>
                </c:pt>
                <c:pt idx="45171">
                  <c:v>26020.0</c:v>
                </c:pt>
                <c:pt idx="45172">
                  <c:v>24319.0</c:v>
                </c:pt>
                <c:pt idx="45173">
                  <c:v>20626.0</c:v>
                </c:pt>
                <c:pt idx="45174">
                  <c:v>21975.0</c:v>
                </c:pt>
                <c:pt idx="45175">
                  <c:v>21131.0</c:v>
                </c:pt>
                <c:pt idx="45176">
                  <c:v>19792.0</c:v>
                </c:pt>
                <c:pt idx="45177">
                  <c:v>17050.0</c:v>
                </c:pt>
                <c:pt idx="45178">
                  <c:v>15153.0</c:v>
                </c:pt>
                <c:pt idx="45179">
                  <c:v>19362.0</c:v>
                </c:pt>
                <c:pt idx="45180">
                  <c:v>18695.0</c:v>
                </c:pt>
                <c:pt idx="45181">
                  <c:v>18497.0</c:v>
                </c:pt>
                <c:pt idx="45182">
                  <c:v>18075.0</c:v>
                </c:pt>
                <c:pt idx="45183">
                  <c:v>20256.0</c:v>
                </c:pt>
                <c:pt idx="45184">
                  <c:v>19564.0</c:v>
                </c:pt>
                <c:pt idx="45185">
                  <c:v>20348.0</c:v>
                </c:pt>
                <c:pt idx="45186">
                  <c:v>21048.0</c:v>
                </c:pt>
                <c:pt idx="45187">
                  <c:v>19824.0</c:v>
                </c:pt>
                <c:pt idx="45188">
                  <c:v>21351.0</c:v>
                </c:pt>
                <c:pt idx="45189">
                  <c:v>20807.0</c:v>
                </c:pt>
                <c:pt idx="45190">
                  <c:v>23069.0</c:v>
                </c:pt>
                <c:pt idx="45191">
                  <c:v>29989.0</c:v>
                </c:pt>
                <c:pt idx="45192">
                  <c:v>25517.0</c:v>
                </c:pt>
                <c:pt idx="45193">
                  <c:v>25551.0</c:v>
                </c:pt>
                <c:pt idx="45194">
                  <c:v>22602.0</c:v>
                </c:pt>
                <c:pt idx="45195">
                  <c:v>23540.0</c:v>
                </c:pt>
                <c:pt idx="45196">
                  <c:v>21566.0</c:v>
                </c:pt>
                <c:pt idx="45197">
                  <c:v>28066.0</c:v>
                </c:pt>
                <c:pt idx="45198">
                  <c:v>28888.0</c:v>
                </c:pt>
                <c:pt idx="45199">
                  <c:v>29077.0</c:v>
                </c:pt>
                <c:pt idx="45200">
                  <c:v>28517.0</c:v>
                </c:pt>
                <c:pt idx="45201">
                  <c:v>27393.0</c:v>
                </c:pt>
                <c:pt idx="45202">
                  <c:v>27053.0</c:v>
                </c:pt>
                <c:pt idx="45203">
                  <c:v>25009.0</c:v>
                </c:pt>
                <c:pt idx="45204">
                  <c:v>17009.0</c:v>
                </c:pt>
                <c:pt idx="45205">
                  <c:v>16899.0</c:v>
                </c:pt>
                <c:pt idx="45206">
                  <c:v>19577.0</c:v>
                </c:pt>
                <c:pt idx="45207">
                  <c:v>20317.0</c:v>
                </c:pt>
                <c:pt idx="45208">
                  <c:v>20201.0</c:v>
                </c:pt>
                <c:pt idx="45209">
                  <c:v>19874.0</c:v>
                </c:pt>
                <c:pt idx="45210">
                  <c:v>16019.0</c:v>
                </c:pt>
                <c:pt idx="45211">
                  <c:v>16490.0</c:v>
                </c:pt>
                <c:pt idx="45212">
                  <c:v>15586.0</c:v>
                </c:pt>
                <c:pt idx="45213">
                  <c:v>14858.0</c:v>
                </c:pt>
                <c:pt idx="45214">
                  <c:v>18844.0</c:v>
                </c:pt>
                <c:pt idx="45215">
                  <c:v>19927.0</c:v>
                </c:pt>
                <c:pt idx="45216">
                  <c:v>21916.0</c:v>
                </c:pt>
                <c:pt idx="45217">
                  <c:v>25868.0</c:v>
                </c:pt>
                <c:pt idx="45218">
                  <c:v>26165.0</c:v>
                </c:pt>
                <c:pt idx="45219">
                  <c:v>28316.0</c:v>
                </c:pt>
                <c:pt idx="45220">
                  <c:v>28864.0</c:v>
                </c:pt>
                <c:pt idx="45221">
                  <c:v>28525.0</c:v>
                </c:pt>
                <c:pt idx="45222">
                  <c:v>29188.0</c:v>
                </c:pt>
                <c:pt idx="45223">
                  <c:v>29151.0</c:v>
                </c:pt>
                <c:pt idx="45224">
                  <c:v>28099.0</c:v>
                </c:pt>
                <c:pt idx="45225">
                  <c:v>29140.0</c:v>
                </c:pt>
                <c:pt idx="45226">
                  <c:v>30584.0</c:v>
                </c:pt>
                <c:pt idx="45227">
                  <c:v>29831.0</c:v>
                </c:pt>
                <c:pt idx="45228">
                  <c:v>34375.0</c:v>
                </c:pt>
                <c:pt idx="45229">
                  <c:v>31795.0</c:v>
                </c:pt>
                <c:pt idx="45230">
                  <c:v>29047.0</c:v>
                </c:pt>
                <c:pt idx="45231">
                  <c:v>29364.0</c:v>
                </c:pt>
                <c:pt idx="45232">
                  <c:v>24696.0</c:v>
                </c:pt>
                <c:pt idx="45233">
                  <c:v>23432.0</c:v>
                </c:pt>
                <c:pt idx="45234">
                  <c:v>24104.0</c:v>
                </c:pt>
                <c:pt idx="45235">
                  <c:v>24764.0</c:v>
                </c:pt>
                <c:pt idx="45236">
                  <c:v>21108.0</c:v>
                </c:pt>
                <c:pt idx="45237">
                  <c:v>20444.0</c:v>
                </c:pt>
                <c:pt idx="45238">
                  <c:v>24038.0</c:v>
                </c:pt>
                <c:pt idx="45239">
                  <c:v>22937.0</c:v>
                </c:pt>
                <c:pt idx="45240">
                  <c:v>21637.0</c:v>
                </c:pt>
                <c:pt idx="45241">
                  <c:v>16466.0</c:v>
                </c:pt>
                <c:pt idx="45242">
                  <c:v>16994.0</c:v>
                </c:pt>
                <c:pt idx="45243">
                  <c:v>15755.0</c:v>
                </c:pt>
                <c:pt idx="45244">
                  <c:v>15739.0</c:v>
                </c:pt>
                <c:pt idx="45245">
                  <c:v>16616.0</c:v>
                </c:pt>
                <c:pt idx="45246">
                  <c:v>15732.0</c:v>
                </c:pt>
                <c:pt idx="45247">
                  <c:v>14735.0</c:v>
                </c:pt>
                <c:pt idx="45248">
                  <c:v>16921.0</c:v>
                </c:pt>
                <c:pt idx="45249">
                  <c:v>16590.0</c:v>
                </c:pt>
                <c:pt idx="45250">
                  <c:v>15963.0</c:v>
                </c:pt>
                <c:pt idx="45251">
                  <c:v>15399.0</c:v>
                </c:pt>
                <c:pt idx="45252">
                  <c:v>15204.0</c:v>
                </c:pt>
                <c:pt idx="45253">
                  <c:v>12760.0</c:v>
                </c:pt>
                <c:pt idx="45254">
                  <c:v>12863.0</c:v>
                </c:pt>
                <c:pt idx="45255">
                  <c:v>12951.0</c:v>
                </c:pt>
                <c:pt idx="45256">
                  <c:v>12675.0</c:v>
                </c:pt>
                <c:pt idx="45257">
                  <c:v>12499.0</c:v>
                </c:pt>
                <c:pt idx="45258">
                  <c:v>12597.0</c:v>
                </c:pt>
                <c:pt idx="45259">
                  <c:v>13157.0</c:v>
                </c:pt>
                <c:pt idx="45260">
                  <c:v>12673.0</c:v>
                </c:pt>
                <c:pt idx="45261">
                  <c:v>11440.0</c:v>
                </c:pt>
                <c:pt idx="45262">
                  <c:v>12590.0</c:v>
                </c:pt>
                <c:pt idx="45263">
                  <c:v>19237.0</c:v>
                </c:pt>
                <c:pt idx="45264">
                  <c:v>17391.0</c:v>
                </c:pt>
                <c:pt idx="45265">
                  <c:v>18304.0</c:v>
                </c:pt>
                <c:pt idx="45266">
                  <c:v>20113.0</c:v>
                </c:pt>
                <c:pt idx="45267">
                  <c:v>25795.0</c:v>
                </c:pt>
                <c:pt idx="45268">
                  <c:v>29319.0</c:v>
                </c:pt>
                <c:pt idx="45269">
                  <c:v>30838.0</c:v>
                </c:pt>
                <c:pt idx="45270">
                  <c:v>31478.0</c:v>
                </c:pt>
                <c:pt idx="45271">
                  <c:v>32028.0</c:v>
                </c:pt>
                <c:pt idx="45272">
                  <c:v>32584.0</c:v>
                </c:pt>
                <c:pt idx="45273">
                  <c:v>36201.0</c:v>
                </c:pt>
                <c:pt idx="45274">
                  <c:v>34821.0</c:v>
                </c:pt>
                <c:pt idx="45275">
                  <c:v>33759.0</c:v>
                </c:pt>
                <c:pt idx="45276">
                  <c:v>32512.0</c:v>
                </c:pt>
                <c:pt idx="45277">
                  <c:v>32871.0</c:v>
                </c:pt>
                <c:pt idx="45278">
                  <c:v>35622.0</c:v>
                </c:pt>
                <c:pt idx="45279">
                  <c:v>34902.0</c:v>
                </c:pt>
                <c:pt idx="45280">
                  <c:v>30254.0</c:v>
                </c:pt>
                <c:pt idx="45281">
                  <c:v>26271.0</c:v>
                </c:pt>
                <c:pt idx="45282">
                  <c:v>25737.0</c:v>
                </c:pt>
                <c:pt idx="45283">
                  <c:v>28985.0</c:v>
                </c:pt>
                <c:pt idx="45284">
                  <c:v>29059.0</c:v>
                </c:pt>
                <c:pt idx="45285">
                  <c:v>28863.0</c:v>
                </c:pt>
                <c:pt idx="45286">
                  <c:v>27675.0</c:v>
                </c:pt>
                <c:pt idx="45287">
                  <c:v>28855.0</c:v>
                </c:pt>
                <c:pt idx="45288">
                  <c:v>29838.0</c:v>
                </c:pt>
                <c:pt idx="45289">
                  <c:v>26526.0</c:v>
                </c:pt>
                <c:pt idx="45290">
                  <c:v>26258.0</c:v>
                </c:pt>
                <c:pt idx="45291">
                  <c:v>23587.0</c:v>
                </c:pt>
                <c:pt idx="45292">
                  <c:v>22467.0</c:v>
                </c:pt>
                <c:pt idx="45293">
                  <c:v>22449.0</c:v>
                </c:pt>
                <c:pt idx="45294">
                  <c:v>25087.0</c:v>
                </c:pt>
                <c:pt idx="45295">
                  <c:v>26946.0</c:v>
                </c:pt>
                <c:pt idx="45296">
                  <c:v>23388.0</c:v>
                </c:pt>
                <c:pt idx="45297">
                  <c:v>21669.0</c:v>
                </c:pt>
                <c:pt idx="45298">
                  <c:v>23193.0</c:v>
                </c:pt>
                <c:pt idx="45299">
                  <c:v>21233.0</c:v>
                </c:pt>
                <c:pt idx="45300">
                  <c:v>19720.0</c:v>
                </c:pt>
                <c:pt idx="45301">
                  <c:v>19640.0</c:v>
                </c:pt>
                <c:pt idx="45302">
                  <c:v>18560.0</c:v>
                </c:pt>
                <c:pt idx="45303">
                  <c:v>16476.0</c:v>
                </c:pt>
                <c:pt idx="45304">
                  <c:v>17580.0</c:v>
                </c:pt>
                <c:pt idx="45305">
                  <c:v>18643.0</c:v>
                </c:pt>
                <c:pt idx="45306">
                  <c:v>24728.0</c:v>
                </c:pt>
                <c:pt idx="45307">
                  <c:v>25977.0</c:v>
                </c:pt>
                <c:pt idx="45308">
                  <c:v>23409.0</c:v>
                </c:pt>
                <c:pt idx="45309">
                  <c:v>24086.0</c:v>
                </c:pt>
                <c:pt idx="45310">
                  <c:v>26442.0</c:v>
                </c:pt>
                <c:pt idx="45311">
                  <c:v>27198.0</c:v>
                </c:pt>
                <c:pt idx="45312">
                  <c:v>29133.0</c:v>
                </c:pt>
                <c:pt idx="45313">
                  <c:v>30946.0</c:v>
                </c:pt>
                <c:pt idx="45314">
                  <c:v>34821.0</c:v>
                </c:pt>
                <c:pt idx="45315">
                  <c:v>34996.0</c:v>
                </c:pt>
                <c:pt idx="45316">
                  <c:v>35000.0</c:v>
                </c:pt>
                <c:pt idx="45317">
                  <c:v>33264.0</c:v>
                </c:pt>
                <c:pt idx="45318">
                  <c:v>32217.0</c:v>
                </c:pt>
                <c:pt idx="45319">
                  <c:v>24584.0</c:v>
                </c:pt>
                <c:pt idx="45320">
                  <c:v>22200.0</c:v>
                </c:pt>
                <c:pt idx="45321">
                  <c:v>21605.0</c:v>
                </c:pt>
                <c:pt idx="45322">
                  <c:v>21345.0</c:v>
                </c:pt>
                <c:pt idx="45323">
                  <c:v>19005.0</c:v>
                </c:pt>
                <c:pt idx="45324">
                  <c:v>16005.0</c:v>
                </c:pt>
                <c:pt idx="45325">
                  <c:v>14046.0</c:v>
                </c:pt>
                <c:pt idx="45326">
                  <c:v>13646.0</c:v>
                </c:pt>
                <c:pt idx="45327">
                  <c:v>10654.0</c:v>
                </c:pt>
                <c:pt idx="45328">
                  <c:v>11127.0</c:v>
                </c:pt>
                <c:pt idx="45329">
                  <c:v>14258.0</c:v>
                </c:pt>
                <c:pt idx="45330">
                  <c:v>14597.0</c:v>
                </c:pt>
                <c:pt idx="45331">
                  <c:v>16429.0</c:v>
                </c:pt>
                <c:pt idx="45332">
                  <c:v>16925.0</c:v>
                </c:pt>
                <c:pt idx="45333">
                  <c:v>15742.0</c:v>
                </c:pt>
                <c:pt idx="45334">
                  <c:v>16614.0</c:v>
                </c:pt>
                <c:pt idx="45335">
                  <c:v>16434.0</c:v>
                </c:pt>
                <c:pt idx="45336">
                  <c:v>18279.0</c:v>
                </c:pt>
                <c:pt idx="45337">
                  <c:v>18555.0</c:v>
                </c:pt>
                <c:pt idx="45338">
                  <c:v>18295.0</c:v>
                </c:pt>
                <c:pt idx="45339">
                  <c:v>16470.0</c:v>
                </c:pt>
                <c:pt idx="45340">
                  <c:v>17459.0</c:v>
                </c:pt>
                <c:pt idx="45341">
                  <c:v>16626.0</c:v>
                </c:pt>
                <c:pt idx="45342">
                  <c:v>13530.0</c:v>
                </c:pt>
                <c:pt idx="45343">
                  <c:v>12682.0</c:v>
                </c:pt>
                <c:pt idx="45344">
                  <c:v>11032.0</c:v>
                </c:pt>
                <c:pt idx="45345">
                  <c:v>10569.0</c:v>
                </c:pt>
                <c:pt idx="45346">
                  <c:v>10500.0</c:v>
                </c:pt>
                <c:pt idx="45347">
                  <c:v>12294.0</c:v>
                </c:pt>
                <c:pt idx="45348">
                  <c:v>12114.0</c:v>
                </c:pt>
                <c:pt idx="45349">
                  <c:v>10562.0</c:v>
                </c:pt>
                <c:pt idx="45350">
                  <c:v>11094.0</c:v>
                </c:pt>
                <c:pt idx="45351">
                  <c:v>12306.0</c:v>
                </c:pt>
                <c:pt idx="45352">
                  <c:v>15191.0</c:v>
                </c:pt>
                <c:pt idx="45353">
                  <c:v>13483.0</c:v>
                </c:pt>
                <c:pt idx="45354">
                  <c:v>14323.0</c:v>
                </c:pt>
                <c:pt idx="45355">
                  <c:v>14424.0</c:v>
                </c:pt>
                <c:pt idx="45356">
                  <c:v>14572.0</c:v>
                </c:pt>
                <c:pt idx="45357">
                  <c:v>16549.0</c:v>
                </c:pt>
                <c:pt idx="45358">
                  <c:v>16501.0</c:v>
                </c:pt>
                <c:pt idx="45359">
                  <c:v>16301.0</c:v>
                </c:pt>
                <c:pt idx="45360">
                  <c:v>15758.0</c:v>
                </c:pt>
                <c:pt idx="45361">
                  <c:v>17093.0</c:v>
                </c:pt>
                <c:pt idx="45362">
                  <c:v>16728.0</c:v>
                </c:pt>
                <c:pt idx="45363">
                  <c:v>18620.0</c:v>
                </c:pt>
                <c:pt idx="45364">
                  <c:v>17227.0</c:v>
                </c:pt>
                <c:pt idx="45365">
                  <c:v>14188.0</c:v>
                </c:pt>
                <c:pt idx="45366">
                  <c:v>14449.0</c:v>
                </c:pt>
                <c:pt idx="45367">
                  <c:v>16449.0</c:v>
                </c:pt>
                <c:pt idx="45368">
                  <c:v>17304.0</c:v>
                </c:pt>
                <c:pt idx="45369">
                  <c:v>20124.0</c:v>
                </c:pt>
                <c:pt idx="45370">
                  <c:v>18520.0</c:v>
                </c:pt>
                <c:pt idx="45371">
                  <c:v>20533.0</c:v>
                </c:pt>
                <c:pt idx="45372">
                  <c:v>20452.0</c:v>
                </c:pt>
                <c:pt idx="45373">
                  <c:v>21840.0</c:v>
                </c:pt>
                <c:pt idx="45374">
                  <c:v>20460.0</c:v>
                </c:pt>
                <c:pt idx="45375">
                  <c:v>20631.0</c:v>
                </c:pt>
                <c:pt idx="45376">
                  <c:v>18683.0</c:v>
                </c:pt>
                <c:pt idx="45377">
                  <c:v>19219.0</c:v>
                </c:pt>
                <c:pt idx="45378">
                  <c:v>20574.0</c:v>
                </c:pt>
                <c:pt idx="45379">
                  <c:v>20568.0</c:v>
                </c:pt>
                <c:pt idx="45380">
                  <c:v>19500.0</c:v>
                </c:pt>
                <c:pt idx="45381">
                  <c:v>18433.0</c:v>
                </c:pt>
                <c:pt idx="45382">
                  <c:v>15518.0</c:v>
                </c:pt>
                <c:pt idx="45383">
                  <c:v>16578.0</c:v>
                </c:pt>
                <c:pt idx="45384">
                  <c:v>18690.0</c:v>
                </c:pt>
                <c:pt idx="45385">
                  <c:v>19638.0</c:v>
                </c:pt>
                <c:pt idx="45386">
                  <c:v>16110.0</c:v>
                </c:pt>
                <c:pt idx="45387">
                  <c:v>16219.0</c:v>
                </c:pt>
                <c:pt idx="45388">
                  <c:v>17988.0</c:v>
                </c:pt>
                <c:pt idx="45389">
                  <c:v>19277.0</c:v>
                </c:pt>
                <c:pt idx="45390">
                  <c:v>19650.0</c:v>
                </c:pt>
                <c:pt idx="45391">
                  <c:v>20343.0</c:v>
                </c:pt>
                <c:pt idx="45392">
                  <c:v>20349.0</c:v>
                </c:pt>
                <c:pt idx="45393">
                  <c:v>17962.0</c:v>
                </c:pt>
                <c:pt idx="45394">
                  <c:v>18066.0</c:v>
                </c:pt>
                <c:pt idx="45395">
                  <c:v>19733.0</c:v>
                </c:pt>
                <c:pt idx="45396">
                  <c:v>18301.0</c:v>
                </c:pt>
                <c:pt idx="45397">
                  <c:v>14639.0</c:v>
                </c:pt>
                <c:pt idx="45398">
                  <c:v>14537.0</c:v>
                </c:pt>
                <c:pt idx="45399">
                  <c:v>17889.0</c:v>
                </c:pt>
                <c:pt idx="45400">
                  <c:v>17780.0</c:v>
                </c:pt>
                <c:pt idx="45401">
                  <c:v>15989.0</c:v>
                </c:pt>
                <c:pt idx="45402">
                  <c:v>16149.0</c:v>
                </c:pt>
                <c:pt idx="45403">
                  <c:v>17133.0</c:v>
                </c:pt>
                <c:pt idx="45404">
                  <c:v>16184.0</c:v>
                </c:pt>
                <c:pt idx="45405">
                  <c:v>14771.0</c:v>
                </c:pt>
                <c:pt idx="45406">
                  <c:v>16690.0</c:v>
                </c:pt>
                <c:pt idx="45407">
                  <c:v>18254.0</c:v>
                </c:pt>
                <c:pt idx="45408">
                  <c:v>16362.0</c:v>
                </c:pt>
                <c:pt idx="45409">
                  <c:v>23474.0</c:v>
                </c:pt>
                <c:pt idx="45410">
                  <c:v>23263.0</c:v>
                </c:pt>
                <c:pt idx="45411">
                  <c:v>22959.0</c:v>
                </c:pt>
                <c:pt idx="45412">
                  <c:v>20331.0</c:v>
                </c:pt>
                <c:pt idx="45413">
                  <c:v>19709.0</c:v>
                </c:pt>
                <c:pt idx="45414">
                  <c:v>19469.0</c:v>
                </c:pt>
                <c:pt idx="45415">
                  <c:v>22291.0</c:v>
                </c:pt>
                <c:pt idx="45416">
                  <c:v>22595.0</c:v>
                </c:pt>
                <c:pt idx="45417">
                  <c:v>21535.0</c:v>
                </c:pt>
                <c:pt idx="45418">
                  <c:v>21570.0</c:v>
                </c:pt>
                <c:pt idx="45419">
                  <c:v>20491.0</c:v>
                </c:pt>
                <c:pt idx="45420">
                  <c:v>18643.0</c:v>
                </c:pt>
                <c:pt idx="45421">
                  <c:v>18819.0</c:v>
                </c:pt>
                <c:pt idx="45422">
                  <c:v>12612.0</c:v>
                </c:pt>
                <c:pt idx="45423">
                  <c:v>13029.0</c:v>
                </c:pt>
                <c:pt idx="45424">
                  <c:v>12765.0</c:v>
                </c:pt>
                <c:pt idx="45425">
                  <c:v>13833.0</c:v>
                </c:pt>
                <c:pt idx="45426">
                  <c:v>14512.0</c:v>
                </c:pt>
                <c:pt idx="45427">
                  <c:v>16075.0</c:v>
                </c:pt>
                <c:pt idx="45428">
                  <c:v>11079.0</c:v>
                </c:pt>
                <c:pt idx="45429">
                  <c:v>10499.0</c:v>
                </c:pt>
                <c:pt idx="45430">
                  <c:v>10484.0</c:v>
                </c:pt>
                <c:pt idx="45431">
                  <c:v>11536.0</c:v>
                </c:pt>
                <c:pt idx="45432">
                  <c:v>11055.0</c:v>
                </c:pt>
                <c:pt idx="45433">
                  <c:v>14895.0</c:v>
                </c:pt>
                <c:pt idx="45434">
                  <c:v>15999.0</c:v>
                </c:pt>
                <c:pt idx="45435">
                  <c:v>18477.0</c:v>
                </c:pt>
                <c:pt idx="45436">
                  <c:v>24891.0</c:v>
                </c:pt>
                <c:pt idx="45437">
                  <c:v>24414.0</c:v>
                </c:pt>
                <c:pt idx="45438">
                  <c:v>23094.0</c:v>
                </c:pt>
                <c:pt idx="45439">
                  <c:v>22962.0</c:v>
                </c:pt>
                <c:pt idx="45440">
                  <c:v>23122.0</c:v>
                </c:pt>
                <c:pt idx="45441">
                  <c:v>24270.0</c:v>
                </c:pt>
                <c:pt idx="45442">
                  <c:v>23382.0</c:v>
                </c:pt>
                <c:pt idx="45443">
                  <c:v>23628.0</c:v>
                </c:pt>
                <c:pt idx="45444">
                  <c:v>24124.0</c:v>
                </c:pt>
                <c:pt idx="45445">
                  <c:v>28805.0</c:v>
                </c:pt>
                <c:pt idx="45446">
                  <c:v>25617.0</c:v>
                </c:pt>
                <c:pt idx="45447">
                  <c:v>24948.0</c:v>
                </c:pt>
                <c:pt idx="45448">
                  <c:v>22246.0</c:v>
                </c:pt>
                <c:pt idx="45449">
                  <c:v>17567.0</c:v>
                </c:pt>
                <c:pt idx="45450">
                  <c:v>19307.0</c:v>
                </c:pt>
                <c:pt idx="45451">
                  <c:v>19468.0</c:v>
                </c:pt>
                <c:pt idx="45452">
                  <c:v>20680.0</c:v>
                </c:pt>
                <c:pt idx="45453">
                  <c:v>18908.0</c:v>
                </c:pt>
                <c:pt idx="45454">
                  <c:v>19453.0</c:v>
                </c:pt>
                <c:pt idx="45455">
                  <c:v>20150.0</c:v>
                </c:pt>
                <c:pt idx="45456">
                  <c:v>19888.0</c:v>
                </c:pt>
                <c:pt idx="45457">
                  <c:v>19917.0</c:v>
                </c:pt>
                <c:pt idx="45458">
                  <c:v>15557.0</c:v>
                </c:pt>
                <c:pt idx="45459">
                  <c:v>15989.0</c:v>
                </c:pt>
                <c:pt idx="45460">
                  <c:v>23811.0</c:v>
                </c:pt>
                <c:pt idx="45461">
                  <c:v>24357.0</c:v>
                </c:pt>
                <c:pt idx="45462">
                  <c:v>27573.0</c:v>
                </c:pt>
                <c:pt idx="45463">
                  <c:v>28677.0</c:v>
                </c:pt>
                <c:pt idx="45464">
                  <c:v>28644.0</c:v>
                </c:pt>
                <c:pt idx="45465">
                  <c:v>26807.0</c:v>
                </c:pt>
                <c:pt idx="45466">
                  <c:v>28792.0</c:v>
                </c:pt>
                <c:pt idx="45467">
                  <c:v>30667.0</c:v>
                </c:pt>
                <c:pt idx="45468">
                  <c:v>29826.0</c:v>
                </c:pt>
                <c:pt idx="45469">
                  <c:v>29994.0</c:v>
                </c:pt>
                <c:pt idx="45470">
                  <c:v>29795.0</c:v>
                </c:pt>
                <c:pt idx="45471">
                  <c:v>29795.0</c:v>
                </c:pt>
                <c:pt idx="45472">
                  <c:v>30627.0</c:v>
                </c:pt>
                <c:pt idx="45473">
                  <c:v>23747.0</c:v>
                </c:pt>
                <c:pt idx="45474">
                  <c:v>26915.0</c:v>
                </c:pt>
                <c:pt idx="45475">
                  <c:v>23387.0</c:v>
                </c:pt>
                <c:pt idx="45476">
                  <c:v>21155.0</c:v>
                </c:pt>
                <c:pt idx="45477">
                  <c:v>22859.0</c:v>
                </c:pt>
                <c:pt idx="45478">
                  <c:v>24207.0</c:v>
                </c:pt>
                <c:pt idx="45479">
                  <c:v>22503.0</c:v>
                </c:pt>
                <c:pt idx="45480">
                  <c:v>19943.0</c:v>
                </c:pt>
                <c:pt idx="45481">
                  <c:v>23467.0</c:v>
                </c:pt>
                <c:pt idx="45482">
                  <c:v>24786.0</c:v>
                </c:pt>
                <c:pt idx="45483">
                  <c:v>24993.0</c:v>
                </c:pt>
                <c:pt idx="45484">
                  <c:v>25456.0</c:v>
                </c:pt>
                <c:pt idx="45485">
                  <c:v>25073.0</c:v>
                </c:pt>
                <c:pt idx="45486">
                  <c:v>23980.0</c:v>
                </c:pt>
                <c:pt idx="45487">
                  <c:v>22437.0</c:v>
                </c:pt>
                <c:pt idx="45488">
                  <c:v>21245.0</c:v>
                </c:pt>
                <c:pt idx="45489">
                  <c:v>21473.0</c:v>
                </c:pt>
                <c:pt idx="45490">
                  <c:v>22012.0</c:v>
                </c:pt>
                <c:pt idx="45491">
                  <c:v>21190.0</c:v>
                </c:pt>
                <c:pt idx="45492">
                  <c:v>21862.0</c:v>
                </c:pt>
                <c:pt idx="45493">
                  <c:v>22295.0</c:v>
                </c:pt>
                <c:pt idx="45494">
                  <c:v>21388.0</c:v>
                </c:pt>
                <c:pt idx="45495">
                  <c:v>20479.0</c:v>
                </c:pt>
                <c:pt idx="45496">
                  <c:v>20622.0</c:v>
                </c:pt>
                <c:pt idx="45497">
                  <c:v>20735.0</c:v>
                </c:pt>
                <c:pt idx="45498">
                  <c:v>20602.0</c:v>
                </c:pt>
                <c:pt idx="45499">
                  <c:v>20102.0</c:v>
                </c:pt>
                <c:pt idx="45500">
                  <c:v>21629.0</c:v>
                </c:pt>
                <c:pt idx="45501">
                  <c:v>20894.0</c:v>
                </c:pt>
                <c:pt idx="45502">
                  <c:v>22706.0</c:v>
                </c:pt>
                <c:pt idx="45503">
                  <c:v>19960.0</c:v>
                </c:pt>
                <c:pt idx="45504">
                  <c:v>20154.0</c:v>
                </c:pt>
                <c:pt idx="45505">
                  <c:v>20213.0</c:v>
                </c:pt>
                <c:pt idx="45506">
                  <c:v>19450.0</c:v>
                </c:pt>
                <c:pt idx="45507">
                  <c:v>16564.0</c:v>
                </c:pt>
                <c:pt idx="45508">
                  <c:v>16202.0</c:v>
                </c:pt>
                <c:pt idx="45509">
                  <c:v>15475.0</c:v>
                </c:pt>
                <c:pt idx="45510">
                  <c:v>16115.0</c:v>
                </c:pt>
                <c:pt idx="45511">
                  <c:v>14856.0</c:v>
                </c:pt>
                <c:pt idx="45512">
                  <c:v>14776.0</c:v>
                </c:pt>
                <c:pt idx="45513">
                  <c:v>11134.0</c:v>
                </c:pt>
                <c:pt idx="45514">
                  <c:v>13108.0</c:v>
                </c:pt>
                <c:pt idx="45515">
                  <c:v>11596.0</c:v>
                </c:pt>
                <c:pt idx="45516">
                  <c:v>11938.0</c:v>
                </c:pt>
                <c:pt idx="45517">
                  <c:v>11443.0</c:v>
                </c:pt>
                <c:pt idx="45518">
                  <c:v>12307.0</c:v>
                </c:pt>
                <c:pt idx="45519">
                  <c:v>11474.0</c:v>
                </c:pt>
                <c:pt idx="45520">
                  <c:v>14018.0</c:v>
                </c:pt>
                <c:pt idx="45521">
                  <c:v>15276.0</c:v>
                </c:pt>
                <c:pt idx="45522">
                  <c:v>14964.0</c:v>
                </c:pt>
                <c:pt idx="45523">
                  <c:v>15935.0</c:v>
                </c:pt>
                <c:pt idx="45524">
                  <c:v>18014.0</c:v>
                </c:pt>
                <c:pt idx="45525">
                  <c:v>19039.0</c:v>
                </c:pt>
                <c:pt idx="45526">
                  <c:v>20879.0</c:v>
                </c:pt>
                <c:pt idx="45527">
                  <c:v>19415.0</c:v>
                </c:pt>
                <c:pt idx="45528">
                  <c:v>19016.0</c:v>
                </c:pt>
                <c:pt idx="45529">
                  <c:v>23129.0</c:v>
                </c:pt>
                <c:pt idx="45530">
                  <c:v>23444.0</c:v>
                </c:pt>
                <c:pt idx="45531">
                  <c:v>23028.0</c:v>
                </c:pt>
                <c:pt idx="45532">
                  <c:v>22976.0</c:v>
                </c:pt>
                <c:pt idx="45533">
                  <c:v>20372.0</c:v>
                </c:pt>
                <c:pt idx="45534">
                  <c:v>22424.0</c:v>
                </c:pt>
                <c:pt idx="45535">
                  <c:v>22828.0</c:v>
                </c:pt>
                <c:pt idx="45536">
                  <c:v>20480.0</c:v>
                </c:pt>
                <c:pt idx="45537">
                  <c:v>18595.0</c:v>
                </c:pt>
                <c:pt idx="45538">
                  <c:v>18410.0</c:v>
                </c:pt>
                <c:pt idx="45539">
                  <c:v>15640.0</c:v>
                </c:pt>
                <c:pt idx="45540">
                  <c:v>15617.0</c:v>
                </c:pt>
                <c:pt idx="45541">
                  <c:v>16937.0</c:v>
                </c:pt>
                <c:pt idx="45542">
                  <c:v>13442.0</c:v>
                </c:pt>
                <c:pt idx="45543">
                  <c:v>13067.0</c:v>
                </c:pt>
                <c:pt idx="45544">
                  <c:v>12552.0</c:v>
                </c:pt>
                <c:pt idx="45545">
                  <c:v>12903.0</c:v>
                </c:pt>
                <c:pt idx="45546">
                  <c:v>13763.0</c:v>
                </c:pt>
                <c:pt idx="45547">
                  <c:v>11269.0</c:v>
                </c:pt>
                <c:pt idx="45548">
                  <c:v>10330.0</c:v>
                </c:pt>
                <c:pt idx="45549">
                  <c:v>10266.0</c:v>
                </c:pt>
                <c:pt idx="45550">
                  <c:v>11850.0</c:v>
                </c:pt>
                <c:pt idx="45551">
                  <c:v>10850.0</c:v>
                </c:pt>
                <c:pt idx="45552">
                  <c:v>11919.0</c:v>
                </c:pt>
                <c:pt idx="45553">
                  <c:v>11567.0</c:v>
                </c:pt>
                <c:pt idx="45554">
                  <c:v>11606.0</c:v>
                </c:pt>
                <c:pt idx="45555">
                  <c:v>10877.0</c:v>
                </c:pt>
                <c:pt idx="45556">
                  <c:v>16129.0</c:v>
                </c:pt>
                <c:pt idx="45557">
                  <c:v>16896.0</c:v>
                </c:pt>
                <c:pt idx="45558">
                  <c:v>17841.0</c:v>
                </c:pt>
                <c:pt idx="45559">
                  <c:v>17265.0</c:v>
                </c:pt>
                <c:pt idx="45560">
                  <c:v>18804.0</c:v>
                </c:pt>
                <c:pt idx="45561">
                  <c:v>19450.0</c:v>
                </c:pt>
                <c:pt idx="45562">
                  <c:v>20966.0</c:v>
                </c:pt>
                <c:pt idx="45563">
                  <c:v>19734.0</c:v>
                </c:pt>
                <c:pt idx="45564">
                  <c:v>26790.0</c:v>
                </c:pt>
                <c:pt idx="45565">
                  <c:v>27098.0</c:v>
                </c:pt>
                <c:pt idx="45566">
                  <c:v>31387.0</c:v>
                </c:pt>
                <c:pt idx="45567">
                  <c:v>29452.0</c:v>
                </c:pt>
                <c:pt idx="45568">
                  <c:v>29805.0</c:v>
                </c:pt>
                <c:pt idx="45569">
                  <c:v>24837.0</c:v>
                </c:pt>
                <c:pt idx="45570">
                  <c:v>26160.0</c:v>
                </c:pt>
                <c:pt idx="45571">
                  <c:v>25936.0</c:v>
                </c:pt>
                <c:pt idx="45572">
                  <c:v>27241.0</c:v>
                </c:pt>
                <c:pt idx="45573">
                  <c:v>26849.0</c:v>
                </c:pt>
                <c:pt idx="45574">
                  <c:v>26822.0</c:v>
                </c:pt>
                <c:pt idx="45575">
                  <c:v>24611.0</c:v>
                </c:pt>
                <c:pt idx="45576">
                  <c:v>24884.0</c:v>
                </c:pt>
                <c:pt idx="45577">
                  <c:v>18296.0</c:v>
                </c:pt>
                <c:pt idx="45578">
                  <c:v>17232.0</c:v>
                </c:pt>
                <c:pt idx="45579">
                  <c:v>12971.0</c:v>
                </c:pt>
                <c:pt idx="45580">
                  <c:v>13454.0</c:v>
                </c:pt>
                <c:pt idx="45581">
                  <c:v>13412.0</c:v>
                </c:pt>
                <c:pt idx="45582">
                  <c:v>15088.0</c:v>
                </c:pt>
                <c:pt idx="45583">
                  <c:v>13329.0</c:v>
                </c:pt>
                <c:pt idx="45584">
                  <c:v>12492.0</c:v>
                </c:pt>
                <c:pt idx="45585">
                  <c:v>10743.0</c:v>
                </c:pt>
                <c:pt idx="45586">
                  <c:v>9767.0</c:v>
                </c:pt>
                <c:pt idx="45587">
                  <c:v>11780.0</c:v>
                </c:pt>
                <c:pt idx="45588">
                  <c:v>17719.0</c:v>
                </c:pt>
                <c:pt idx="45589">
                  <c:v>22227.0</c:v>
                </c:pt>
                <c:pt idx="45590">
                  <c:v>27075.0</c:v>
                </c:pt>
                <c:pt idx="45591">
                  <c:v>27971.0</c:v>
                </c:pt>
                <c:pt idx="45592">
                  <c:v>28120.0</c:v>
                </c:pt>
                <c:pt idx="45593">
                  <c:v>31181.0</c:v>
                </c:pt>
                <c:pt idx="45594">
                  <c:v>32069.0</c:v>
                </c:pt>
                <c:pt idx="45595">
                  <c:v>30254.0</c:v>
                </c:pt>
                <c:pt idx="45596">
                  <c:v>29418.0</c:v>
                </c:pt>
                <c:pt idx="45597">
                  <c:v>31708.0</c:v>
                </c:pt>
                <c:pt idx="45598">
                  <c:v>33809.0</c:v>
                </c:pt>
                <c:pt idx="45599">
                  <c:v>33117.0</c:v>
                </c:pt>
                <c:pt idx="45600">
                  <c:v>30944.0</c:v>
                </c:pt>
                <c:pt idx="45601">
                  <c:v>27175.0</c:v>
                </c:pt>
                <c:pt idx="45602">
                  <c:v>22810.0</c:v>
                </c:pt>
                <c:pt idx="45603">
                  <c:v>18769.0</c:v>
                </c:pt>
                <c:pt idx="45604">
                  <c:v>19509.0</c:v>
                </c:pt>
                <c:pt idx="45605">
                  <c:v>19228.0</c:v>
                </c:pt>
                <c:pt idx="45606">
                  <c:v>16047.0</c:v>
                </c:pt>
                <c:pt idx="45607">
                  <c:v>15216.0</c:v>
                </c:pt>
                <c:pt idx="45608">
                  <c:v>15144.0</c:v>
                </c:pt>
                <c:pt idx="45609">
                  <c:v>15956.0</c:v>
                </c:pt>
                <c:pt idx="45610">
                  <c:v>13638.0</c:v>
                </c:pt>
                <c:pt idx="45611">
                  <c:v>13246.0</c:v>
                </c:pt>
                <c:pt idx="45612">
                  <c:v>14854.0</c:v>
                </c:pt>
                <c:pt idx="45613">
                  <c:v>16859.0</c:v>
                </c:pt>
                <c:pt idx="45614">
                  <c:v>19344.0</c:v>
                </c:pt>
                <c:pt idx="45615">
                  <c:v>21205.0</c:v>
                </c:pt>
                <c:pt idx="45616">
                  <c:v>20885.0</c:v>
                </c:pt>
                <c:pt idx="45617">
                  <c:v>20676.0</c:v>
                </c:pt>
                <c:pt idx="45618">
                  <c:v>21044.0</c:v>
                </c:pt>
                <c:pt idx="45619">
                  <c:v>21452.0</c:v>
                </c:pt>
                <c:pt idx="45620">
                  <c:v>21183.0</c:v>
                </c:pt>
                <c:pt idx="45621">
                  <c:v>21205.0</c:v>
                </c:pt>
                <c:pt idx="45622">
                  <c:v>21146.0</c:v>
                </c:pt>
                <c:pt idx="45623">
                  <c:v>22224.0</c:v>
                </c:pt>
                <c:pt idx="45624">
                  <c:v>21109.0</c:v>
                </c:pt>
                <c:pt idx="45625">
                  <c:v>19225.0</c:v>
                </c:pt>
                <c:pt idx="45626">
                  <c:v>17345.0</c:v>
                </c:pt>
                <c:pt idx="45627">
                  <c:v>12546.0</c:v>
                </c:pt>
                <c:pt idx="45628">
                  <c:v>10778.0</c:v>
                </c:pt>
                <c:pt idx="45629">
                  <c:v>10003.0</c:v>
                </c:pt>
                <c:pt idx="45630">
                  <c:v>8441.0</c:v>
                </c:pt>
                <c:pt idx="45631">
                  <c:v>9641.0</c:v>
                </c:pt>
                <c:pt idx="45632">
                  <c:v>9278.0</c:v>
                </c:pt>
                <c:pt idx="45633">
                  <c:v>11815.0</c:v>
                </c:pt>
                <c:pt idx="45634">
                  <c:v>16035.0</c:v>
                </c:pt>
                <c:pt idx="45635">
                  <c:v>18033.0</c:v>
                </c:pt>
                <c:pt idx="45636">
                  <c:v>19244.0</c:v>
                </c:pt>
                <c:pt idx="45637">
                  <c:v>21722.0</c:v>
                </c:pt>
                <c:pt idx="45638">
                  <c:v>21551.0</c:v>
                </c:pt>
                <c:pt idx="45639">
                  <c:v>21199.0</c:v>
                </c:pt>
                <c:pt idx="45640">
                  <c:v>21678.0</c:v>
                </c:pt>
                <c:pt idx="45641">
                  <c:v>21414.0</c:v>
                </c:pt>
                <c:pt idx="45642">
                  <c:v>22066.0</c:v>
                </c:pt>
                <c:pt idx="45643">
                  <c:v>22593.0</c:v>
                </c:pt>
                <c:pt idx="45644">
                  <c:v>23769.0</c:v>
                </c:pt>
                <c:pt idx="45645">
                  <c:v>23692.0</c:v>
                </c:pt>
                <c:pt idx="45646">
                  <c:v>21464.0</c:v>
                </c:pt>
                <c:pt idx="45647">
                  <c:v>18009.0</c:v>
                </c:pt>
                <c:pt idx="45648">
                  <c:v>15114.0</c:v>
                </c:pt>
                <c:pt idx="45649">
                  <c:v>18590.0</c:v>
                </c:pt>
                <c:pt idx="45650">
                  <c:v>16230.0</c:v>
                </c:pt>
                <c:pt idx="45651">
                  <c:v>17054.0</c:v>
                </c:pt>
                <c:pt idx="45652">
                  <c:v>23166.0</c:v>
                </c:pt>
                <c:pt idx="45653">
                  <c:v>26926.0</c:v>
                </c:pt>
                <c:pt idx="45654">
                  <c:v>26034.0</c:v>
                </c:pt>
                <c:pt idx="45655">
                  <c:v>26630.0</c:v>
                </c:pt>
                <c:pt idx="45656">
                  <c:v>26274.0</c:v>
                </c:pt>
                <c:pt idx="45657">
                  <c:v>28870.0</c:v>
                </c:pt>
                <c:pt idx="45658">
                  <c:v>29841.0</c:v>
                </c:pt>
                <c:pt idx="45659">
                  <c:v>31554.0</c:v>
                </c:pt>
                <c:pt idx="45660">
                  <c:v>31967.0</c:v>
                </c:pt>
                <c:pt idx="45661">
                  <c:v>32150.0</c:v>
                </c:pt>
                <c:pt idx="45662">
                  <c:v>29479.0</c:v>
                </c:pt>
                <c:pt idx="45663">
                  <c:v>29316.0</c:v>
                </c:pt>
                <c:pt idx="45664">
                  <c:v>28635.0</c:v>
                </c:pt>
                <c:pt idx="45665">
                  <c:v>22290.0</c:v>
                </c:pt>
                <c:pt idx="45666">
                  <c:v>18898.0</c:v>
                </c:pt>
                <c:pt idx="45667">
                  <c:v>20495.0</c:v>
                </c:pt>
                <c:pt idx="45668">
                  <c:v>19467.0</c:v>
                </c:pt>
                <c:pt idx="45669">
                  <c:v>19438.0</c:v>
                </c:pt>
                <c:pt idx="45670">
                  <c:v>18059.0</c:v>
                </c:pt>
                <c:pt idx="45671">
                  <c:v>18008.0</c:v>
                </c:pt>
                <c:pt idx="45672">
                  <c:v>17230.0</c:v>
                </c:pt>
                <c:pt idx="45673">
                  <c:v>17677.0</c:v>
                </c:pt>
                <c:pt idx="45674">
                  <c:v>17269.0</c:v>
                </c:pt>
                <c:pt idx="45675">
                  <c:v>14140.0</c:v>
                </c:pt>
                <c:pt idx="45676">
                  <c:v>14359.0</c:v>
                </c:pt>
                <c:pt idx="45677">
                  <c:v>15855.0</c:v>
                </c:pt>
                <c:pt idx="45678">
                  <c:v>16415.0</c:v>
                </c:pt>
                <c:pt idx="45679">
                  <c:v>20103.0</c:v>
                </c:pt>
                <c:pt idx="45680">
                  <c:v>20607.0</c:v>
                </c:pt>
                <c:pt idx="45681">
                  <c:v>21622.0</c:v>
                </c:pt>
                <c:pt idx="45682">
                  <c:v>22467.0</c:v>
                </c:pt>
                <c:pt idx="45683">
                  <c:v>19474.0</c:v>
                </c:pt>
                <c:pt idx="45684">
                  <c:v>18215.0</c:v>
                </c:pt>
                <c:pt idx="45685">
                  <c:v>17561.0</c:v>
                </c:pt>
                <c:pt idx="45686">
                  <c:v>15809.0</c:v>
                </c:pt>
                <c:pt idx="45687">
                  <c:v>16238.0</c:v>
                </c:pt>
                <c:pt idx="45688">
                  <c:v>17335.0</c:v>
                </c:pt>
                <c:pt idx="45689">
                  <c:v>16751.0</c:v>
                </c:pt>
                <c:pt idx="45690">
                  <c:v>16023.0</c:v>
                </c:pt>
                <c:pt idx="45691">
                  <c:v>16119.0</c:v>
                </c:pt>
                <c:pt idx="45692">
                  <c:v>14938.0</c:v>
                </c:pt>
                <c:pt idx="45693">
                  <c:v>14821.0</c:v>
                </c:pt>
                <c:pt idx="45694">
                  <c:v>15462.0</c:v>
                </c:pt>
                <c:pt idx="45695">
                  <c:v>18378.0</c:v>
                </c:pt>
                <c:pt idx="45696">
                  <c:v>19177.0</c:v>
                </c:pt>
                <c:pt idx="45697">
                  <c:v>19608.0</c:v>
                </c:pt>
                <c:pt idx="45698">
                  <c:v>19368.0</c:v>
                </c:pt>
                <c:pt idx="45699">
                  <c:v>19892.0</c:v>
                </c:pt>
                <c:pt idx="45700">
                  <c:v>20900.0</c:v>
                </c:pt>
                <c:pt idx="45701">
                  <c:v>22620.0</c:v>
                </c:pt>
                <c:pt idx="45702">
                  <c:v>23100.0</c:v>
                </c:pt>
                <c:pt idx="45703">
                  <c:v>23871.0</c:v>
                </c:pt>
                <c:pt idx="45704">
                  <c:v>23040.0</c:v>
                </c:pt>
                <c:pt idx="45705">
                  <c:v>21566.0</c:v>
                </c:pt>
                <c:pt idx="45706">
                  <c:v>21594.0</c:v>
                </c:pt>
                <c:pt idx="45707">
                  <c:v>19937.0</c:v>
                </c:pt>
                <c:pt idx="45708">
                  <c:v>17324.0</c:v>
                </c:pt>
                <c:pt idx="45709">
                  <c:v>16544.0</c:v>
                </c:pt>
                <c:pt idx="45710">
                  <c:v>16008.0</c:v>
                </c:pt>
                <c:pt idx="45711">
                  <c:v>17059.0</c:v>
                </c:pt>
                <c:pt idx="45712">
                  <c:v>17522.0</c:v>
                </c:pt>
                <c:pt idx="45713">
                  <c:v>16850.0</c:v>
                </c:pt>
                <c:pt idx="45714">
                  <c:v>14704.0</c:v>
                </c:pt>
                <c:pt idx="45715">
                  <c:v>14034.0</c:v>
                </c:pt>
                <c:pt idx="45716">
                  <c:v>13534.0</c:v>
                </c:pt>
                <c:pt idx="45717">
                  <c:v>14164.0</c:v>
                </c:pt>
                <c:pt idx="45718">
                  <c:v>15178.0</c:v>
                </c:pt>
                <c:pt idx="45719">
                  <c:v>18634.0</c:v>
                </c:pt>
                <c:pt idx="45720">
                  <c:v>21110.0</c:v>
                </c:pt>
                <c:pt idx="45721">
                  <c:v>21447.0</c:v>
                </c:pt>
                <c:pt idx="45722">
                  <c:v>21996.0</c:v>
                </c:pt>
                <c:pt idx="45723">
                  <c:v>22237.0</c:v>
                </c:pt>
                <c:pt idx="45724">
                  <c:v>21730.0</c:v>
                </c:pt>
                <c:pt idx="45725">
                  <c:v>21939.0</c:v>
                </c:pt>
                <c:pt idx="45726">
                  <c:v>25383.0</c:v>
                </c:pt>
                <c:pt idx="45727">
                  <c:v>25265.0</c:v>
                </c:pt>
                <c:pt idx="45728">
                  <c:v>26819.0</c:v>
                </c:pt>
                <c:pt idx="45729">
                  <c:v>25757.0</c:v>
                </c:pt>
                <c:pt idx="45730">
                  <c:v>26527.0</c:v>
                </c:pt>
                <c:pt idx="45731">
                  <c:v>24529.0</c:v>
                </c:pt>
                <c:pt idx="45732">
                  <c:v>19817.0</c:v>
                </c:pt>
                <c:pt idx="45733">
                  <c:v>19109.0</c:v>
                </c:pt>
                <c:pt idx="45734">
                  <c:v>19712.0</c:v>
                </c:pt>
                <c:pt idx="45735">
                  <c:v>18200.0</c:v>
                </c:pt>
                <c:pt idx="45736">
                  <c:v>18632.0</c:v>
                </c:pt>
                <c:pt idx="45737">
                  <c:v>18398.0</c:v>
                </c:pt>
                <c:pt idx="45738">
                  <c:v>16994.0</c:v>
                </c:pt>
                <c:pt idx="45739">
                  <c:v>14053.0</c:v>
                </c:pt>
                <c:pt idx="45740">
                  <c:v>13403.0</c:v>
                </c:pt>
                <c:pt idx="45741">
                  <c:v>11979.0</c:v>
                </c:pt>
                <c:pt idx="45742">
                  <c:v>13427.0</c:v>
                </c:pt>
                <c:pt idx="45743">
                  <c:v>12146.0</c:v>
                </c:pt>
                <c:pt idx="45744">
                  <c:v>11724.0</c:v>
                </c:pt>
                <c:pt idx="45745">
                  <c:v>11311.0</c:v>
                </c:pt>
                <c:pt idx="45746">
                  <c:v>10969.0</c:v>
                </c:pt>
                <c:pt idx="45747">
                  <c:v>11706.0</c:v>
                </c:pt>
                <c:pt idx="45748">
                  <c:v>11961.0</c:v>
                </c:pt>
                <c:pt idx="45749">
                  <c:v>11833.0</c:v>
                </c:pt>
                <c:pt idx="45750">
                  <c:v>12309.0</c:v>
                </c:pt>
                <c:pt idx="45751">
                  <c:v>14806.0</c:v>
                </c:pt>
                <c:pt idx="45752">
                  <c:v>13508.0</c:v>
                </c:pt>
                <c:pt idx="45753">
                  <c:v>22913.0</c:v>
                </c:pt>
                <c:pt idx="45754">
                  <c:v>23750.0</c:v>
                </c:pt>
                <c:pt idx="45755">
                  <c:v>25629.0</c:v>
                </c:pt>
                <c:pt idx="45756">
                  <c:v>26598.0</c:v>
                </c:pt>
                <c:pt idx="45757">
                  <c:v>26980.0</c:v>
                </c:pt>
                <c:pt idx="45758">
                  <c:v>26693.0</c:v>
                </c:pt>
                <c:pt idx="45759">
                  <c:v>26989.0</c:v>
                </c:pt>
                <c:pt idx="45760">
                  <c:v>26910.0</c:v>
                </c:pt>
                <c:pt idx="45761">
                  <c:v>27339.0</c:v>
                </c:pt>
                <c:pt idx="45762">
                  <c:v>31090.0</c:v>
                </c:pt>
                <c:pt idx="45763">
                  <c:v>30920.0</c:v>
                </c:pt>
                <c:pt idx="45764">
                  <c:v>32392.0</c:v>
                </c:pt>
                <c:pt idx="45765">
                  <c:v>32407.0</c:v>
                </c:pt>
                <c:pt idx="45766">
                  <c:v>23170.0</c:v>
                </c:pt>
                <c:pt idx="45767">
                  <c:v>23322.0</c:v>
                </c:pt>
                <c:pt idx="45768">
                  <c:v>20654.0</c:v>
                </c:pt>
                <c:pt idx="45769">
                  <c:v>20046.0</c:v>
                </c:pt>
                <c:pt idx="45770">
                  <c:v>22694.0</c:v>
                </c:pt>
                <c:pt idx="45771">
                  <c:v>29563.0</c:v>
                </c:pt>
                <c:pt idx="45772">
                  <c:v>28739.0</c:v>
                </c:pt>
                <c:pt idx="45773">
                  <c:v>29793.0</c:v>
                </c:pt>
                <c:pt idx="45774">
                  <c:v>32201.0</c:v>
                </c:pt>
                <c:pt idx="45775">
                  <c:v>36917.0</c:v>
                </c:pt>
                <c:pt idx="45776">
                  <c:v>40437.0</c:v>
                </c:pt>
                <c:pt idx="45777">
                  <c:v>40149.0</c:v>
                </c:pt>
                <c:pt idx="45778">
                  <c:v>42069.0</c:v>
                </c:pt>
                <c:pt idx="45779">
                  <c:v>43873.0</c:v>
                </c:pt>
                <c:pt idx="45780">
                  <c:v>43673.0</c:v>
                </c:pt>
                <c:pt idx="45781">
                  <c:v>45461.0</c:v>
                </c:pt>
                <c:pt idx="45782">
                  <c:v>46279.0</c:v>
                </c:pt>
                <c:pt idx="45783">
                  <c:v>43942.0</c:v>
                </c:pt>
                <c:pt idx="45784">
                  <c:v>38012.0</c:v>
                </c:pt>
                <c:pt idx="45785">
                  <c:v>36743.0</c:v>
                </c:pt>
                <c:pt idx="45786">
                  <c:v>33563.0</c:v>
                </c:pt>
                <c:pt idx="45787">
                  <c:v>32234.0</c:v>
                </c:pt>
                <c:pt idx="45788">
                  <c:v>24262.0</c:v>
                </c:pt>
                <c:pt idx="45789">
                  <c:v>23697.0</c:v>
                </c:pt>
                <c:pt idx="45790">
                  <c:v>20776.0</c:v>
                </c:pt>
                <c:pt idx="45791">
                  <c:v>23835.0</c:v>
                </c:pt>
                <c:pt idx="45792">
                  <c:v>22763.0</c:v>
                </c:pt>
                <c:pt idx="45793">
                  <c:v>26308.0</c:v>
                </c:pt>
                <c:pt idx="45794">
                  <c:v>26413.0</c:v>
                </c:pt>
                <c:pt idx="45795">
                  <c:v>26315.0</c:v>
                </c:pt>
                <c:pt idx="45796">
                  <c:v>27835.0</c:v>
                </c:pt>
                <c:pt idx="45797">
                  <c:v>29052.0</c:v>
                </c:pt>
                <c:pt idx="45798">
                  <c:v>29448.0</c:v>
                </c:pt>
                <c:pt idx="45799">
                  <c:v>31016.0</c:v>
                </c:pt>
                <c:pt idx="45800">
                  <c:v>28996.0</c:v>
                </c:pt>
                <c:pt idx="45801">
                  <c:v>28189.0</c:v>
                </c:pt>
                <c:pt idx="45802">
                  <c:v>24160.0</c:v>
                </c:pt>
                <c:pt idx="45803">
                  <c:v>23420.0</c:v>
                </c:pt>
                <c:pt idx="45804">
                  <c:v>23537.0</c:v>
                </c:pt>
                <c:pt idx="45805">
                  <c:v>24186.0</c:v>
                </c:pt>
                <c:pt idx="45806">
                  <c:v>20924.0</c:v>
                </c:pt>
                <c:pt idx="45807">
                  <c:v>18190.0</c:v>
                </c:pt>
                <c:pt idx="45808">
                  <c:v>18166.0</c:v>
                </c:pt>
                <c:pt idx="45809">
                  <c:v>16978.0</c:v>
                </c:pt>
                <c:pt idx="45810">
                  <c:v>15922.0</c:v>
                </c:pt>
                <c:pt idx="45811">
                  <c:v>19993.0</c:v>
                </c:pt>
                <c:pt idx="45812">
                  <c:v>21850.0</c:v>
                </c:pt>
                <c:pt idx="45813">
                  <c:v>23396.0</c:v>
                </c:pt>
                <c:pt idx="45814">
                  <c:v>23358.0</c:v>
                </c:pt>
                <c:pt idx="45815">
                  <c:v>25995.0</c:v>
                </c:pt>
                <c:pt idx="45816">
                  <c:v>27075.0</c:v>
                </c:pt>
                <c:pt idx="45817">
                  <c:v>23799.0</c:v>
                </c:pt>
                <c:pt idx="45818">
                  <c:v>25682.0</c:v>
                </c:pt>
                <c:pt idx="45819">
                  <c:v>27223.0</c:v>
                </c:pt>
                <c:pt idx="45820">
                  <c:v>28437.0</c:v>
                </c:pt>
                <c:pt idx="45821">
                  <c:v>28511.0</c:v>
                </c:pt>
                <c:pt idx="45822">
                  <c:v>26994.0</c:v>
                </c:pt>
                <c:pt idx="45823">
                  <c:v>27238.0</c:v>
                </c:pt>
                <c:pt idx="45824">
                  <c:v>22790.0</c:v>
                </c:pt>
                <c:pt idx="45825">
                  <c:v>19574.0</c:v>
                </c:pt>
                <c:pt idx="45826">
                  <c:v>18073.0</c:v>
                </c:pt>
                <c:pt idx="45827">
                  <c:v>18578.0</c:v>
                </c:pt>
                <c:pt idx="45828">
                  <c:v>15974.0</c:v>
                </c:pt>
                <c:pt idx="45829">
                  <c:v>15489.0</c:v>
                </c:pt>
                <c:pt idx="45830">
                  <c:v>15849.0</c:v>
                </c:pt>
                <c:pt idx="45831">
                  <c:v>12277.0</c:v>
                </c:pt>
                <c:pt idx="45832">
                  <c:v>12478.0</c:v>
                </c:pt>
                <c:pt idx="45833">
                  <c:v>11678.0</c:v>
                </c:pt>
                <c:pt idx="45834">
                  <c:v>10770.0</c:v>
                </c:pt>
                <c:pt idx="45835">
                  <c:v>11004.0</c:v>
                </c:pt>
                <c:pt idx="45836">
                  <c:v>11984.0</c:v>
                </c:pt>
                <c:pt idx="45837">
                  <c:v>12741.0</c:v>
                </c:pt>
                <c:pt idx="45838">
                  <c:v>12157.0</c:v>
                </c:pt>
                <c:pt idx="45839">
                  <c:v>13496.0</c:v>
                </c:pt>
                <c:pt idx="45840">
                  <c:v>13680.0</c:v>
                </c:pt>
                <c:pt idx="45841">
                  <c:v>15641.0</c:v>
                </c:pt>
                <c:pt idx="45842">
                  <c:v>15165.0</c:v>
                </c:pt>
                <c:pt idx="45843">
                  <c:v>13257.0</c:v>
                </c:pt>
                <c:pt idx="45844">
                  <c:v>15354.0</c:v>
                </c:pt>
                <c:pt idx="45845">
                  <c:v>12810.0</c:v>
                </c:pt>
                <c:pt idx="45846">
                  <c:v>22642.0</c:v>
                </c:pt>
                <c:pt idx="45847">
                  <c:v>30795.0</c:v>
                </c:pt>
                <c:pt idx="45848">
                  <c:v>31613.0</c:v>
                </c:pt>
                <c:pt idx="45849">
                  <c:v>34862.0</c:v>
                </c:pt>
                <c:pt idx="45850">
                  <c:v>40065.0</c:v>
                </c:pt>
                <c:pt idx="45851">
                  <c:v>39809.0</c:v>
                </c:pt>
                <c:pt idx="45852">
                  <c:v>40974.0</c:v>
                </c:pt>
                <c:pt idx="45853">
                  <c:v>43354.0</c:v>
                </c:pt>
                <c:pt idx="45854">
                  <c:v>44333.0</c:v>
                </c:pt>
                <c:pt idx="45855">
                  <c:v>45754.0</c:v>
                </c:pt>
                <c:pt idx="45856">
                  <c:v>45561.0</c:v>
                </c:pt>
                <c:pt idx="45857">
                  <c:v>44241.0</c:v>
                </c:pt>
                <c:pt idx="45858">
                  <c:v>44673.0</c:v>
                </c:pt>
                <c:pt idx="45859">
                  <c:v>34960.0</c:v>
                </c:pt>
                <c:pt idx="45860">
                  <c:v>26449.0</c:v>
                </c:pt>
                <c:pt idx="45861">
                  <c:v>27070.0</c:v>
                </c:pt>
                <c:pt idx="45862">
                  <c:v>22456.0</c:v>
                </c:pt>
                <c:pt idx="45863">
                  <c:v>16693.0</c:v>
                </c:pt>
                <c:pt idx="45864">
                  <c:v>16633.0</c:v>
                </c:pt>
                <c:pt idx="45865">
                  <c:v>14417.0</c:v>
                </c:pt>
                <c:pt idx="45866">
                  <c:v>11576.0</c:v>
                </c:pt>
                <c:pt idx="45867">
                  <c:v>8391.0</c:v>
                </c:pt>
                <c:pt idx="45868">
                  <c:v>9064.0</c:v>
                </c:pt>
                <c:pt idx="45869">
                  <c:v>9738.0</c:v>
                </c:pt>
                <c:pt idx="45870">
                  <c:v>11054.0</c:v>
                </c:pt>
                <c:pt idx="45871">
                  <c:v>12788.0</c:v>
                </c:pt>
                <c:pt idx="45872">
                  <c:v>16789.0</c:v>
                </c:pt>
                <c:pt idx="45873">
                  <c:v>17480.0</c:v>
                </c:pt>
                <c:pt idx="45874">
                  <c:v>16488.0</c:v>
                </c:pt>
                <c:pt idx="45875">
                  <c:v>16678.0</c:v>
                </c:pt>
                <c:pt idx="45876">
                  <c:v>17826.0</c:v>
                </c:pt>
                <c:pt idx="45877">
                  <c:v>17769.0</c:v>
                </c:pt>
                <c:pt idx="45878">
                  <c:v>18961.0</c:v>
                </c:pt>
                <c:pt idx="45879">
                  <c:v>18842.0</c:v>
                </c:pt>
                <c:pt idx="45880">
                  <c:v>19632.0</c:v>
                </c:pt>
                <c:pt idx="45881">
                  <c:v>20403.0</c:v>
                </c:pt>
                <c:pt idx="45882">
                  <c:v>20715.0</c:v>
                </c:pt>
                <c:pt idx="45883">
                  <c:v>18660.0</c:v>
                </c:pt>
                <c:pt idx="45884">
                  <c:v>16254.0</c:v>
                </c:pt>
                <c:pt idx="45885">
                  <c:v>11961.0</c:v>
                </c:pt>
                <c:pt idx="45886">
                  <c:v>11381.0</c:v>
                </c:pt>
                <c:pt idx="45887">
                  <c:v>10814.0</c:v>
                </c:pt>
                <c:pt idx="45888">
                  <c:v>12865.0</c:v>
                </c:pt>
                <c:pt idx="45889">
                  <c:v>12800.0</c:v>
                </c:pt>
                <c:pt idx="45890">
                  <c:v>16377.0</c:v>
                </c:pt>
                <c:pt idx="45891">
                  <c:v>15141.0</c:v>
                </c:pt>
                <c:pt idx="45892">
                  <c:v>16792.0</c:v>
                </c:pt>
                <c:pt idx="45893">
                  <c:v>20114.0</c:v>
                </c:pt>
                <c:pt idx="45894">
                  <c:v>18885.0</c:v>
                </c:pt>
                <c:pt idx="45895">
                  <c:v>20228.0</c:v>
                </c:pt>
                <c:pt idx="45896">
                  <c:v>20188.0</c:v>
                </c:pt>
                <c:pt idx="45897">
                  <c:v>20524.0</c:v>
                </c:pt>
                <c:pt idx="45898">
                  <c:v>20816.0</c:v>
                </c:pt>
                <c:pt idx="45899">
                  <c:v>21216.0</c:v>
                </c:pt>
                <c:pt idx="45900">
                  <c:v>21803.0</c:v>
                </c:pt>
                <c:pt idx="45901">
                  <c:v>21128.0</c:v>
                </c:pt>
                <c:pt idx="45902">
                  <c:v>21682.0</c:v>
                </c:pt>
                <c:pt idx="45903">
                  <c:v>19078.0</c:v>
                </c:pt>
                <c:pt idx="45904">
                  <c:v>21146.0</c:v>
                </c:pt>
                <c:pt idx="45905">
                  <c:v>23360.0</c:v>
                </c:pt>
                <c:pt idx="45906">
                  <c:v>20441.0</c:v>
                </c:pt>
                <c:pt idx="45907">
                  <c:v>21003.0</c:v>
                </c:pt>
                <c:pt idx="45908">
                  <c:v>22218.0</c:v>
                </c:pt>
                <c:pt idx="45909">
                  <c:v>22625.0</c:v>
                </c:pt>
                <c:pt idx="45910">
                  <c:v>26195.0</c:v>
                </c:pt>
                <c:pt idx="45911">
                  <c:v>26846.0</c:v>
                </c:pt>
                <c:pt idx="45912">
                  <c:v>26894.0</c:v>
                </c:pt>
                <c:pt idx="45913">
                  <c:v>28246.0</c:v>
                </c:pt>
                <c:pt idx="45914">
                  <c:v>25702.0</c:v>
                </c:pt>
                <c:pt idx="45915">
                  <c:v>23909.0</c:v>
                </c:pt>
                <c:pt idx="45916">
                  <c:v>24989.0</c:v>
                </c:pt>
                <c:pt idx="45917">
                  <c:v>25237.0</c:v>
                </c:pt>
                <c:pt idx="45918">
                  <c:v>27343.0</c:v>
                </c:pt>
                <c:pt idx="45919">
                  <c:v>29199.0</c:v>
                </c:pt>
                <c:pt idx="45920">
                  <c:v>28759.0</c:v>
                </c:pt>
                <c:pt idx="45921">
                  <c:v>26167.0</c:v>
                </c:pt>
                <c:pt idx="45922">
                  <c:v>30195.0</c:v>
                </c:pt>
                <c:pt idx="45923">
                  <c:v>28559.0</c:v>
                </c:pt>
                <c:pt idx="45924">
                  <c:v>29861.0</c:v>
                </c:pt>
                <c:pt idx="45925">
                  <c:v>29689.0</c:v>
                </c:pt>
                <c:pt idx="45926">
                  <c:v>27777.0</c:v>
                </c:pt>
                <c:pt idx="45927">
                  <c:v>27895.0</c:v>
                </c:pt>
                <c:pt idx="45928">
                  <c:v>28555.0</c:v>
                </c:pt>
                <c:pt idx="45929">
                  <c:v>27591.0</c:v>
                </c:pt>
                <c:pt idx="45930">
                  <c:v>28452.0</c:v>
                </c:pt>
                <c:pt idx="45931">
                  <c:v>23217.0</c:v>
                </c:pt>
                <c:pt idx="45932">
                  <c:v>25656.0</c:v>
                </c:pt>
                <c:pt idx="45933">
                  <c:v>24643.0</c:v>
                </c:pt>
                <c:pt idx="45934">
                  <c:v>24132.0</c:v>
                </c:pt>
                <c:pt idx="45935">
                  <c:v>23504.0</c:v>
                </c:pt>
                <c:pt idx="45936">
                  <c:v>22061.0</c:v>
                </c:pt>
                <c:pt idx="45937">
                  <c:v>22616.0</c:v>
                </c:pt>
                <c:pt idx="45938">
                  <c:v>23045.0</c:v>
                </c:pt>
                <c:pt idx="45939">
                  <c:v>22993.0</c:v>
                </c:pt>
                <c:pt idx="45940">
                  <c:v>27043.0</c:v>
                </c:pt>
                <c:pt idx="45941">
                  <c:v>26551.0</c:v>
                </c:pt>
                <c:pt idx="45942">
                  <c:v>27355.0</c:v>
                </c:pt>
                <c:pt idx="45943">
                  <c:v>24865.0</c:v>
                </c:pt>
                <c:pt idx="45944">
                  <c:v>24181.0</c:v>
                </c:pt>
                <c:pt idx="45945">
                  <c:v>19193.0</c:v>
                </c:pt>
                <c:pt idx="45946">
                  <c:v>19414.0</c:v>
                </c:pt>
                <c:pt idx="45947">
                  <c:v>20471.0</c:v>
                </c:pt>
                <c:pt idx="45948">
                  <c:v>16959.0</c:v>
                </c:pt>
                <c:pt idx="45949">
                  <c:v>17076.0</c:v>
                </c:pt>
                <c:pt idx="45950">
                  <c:v>14969.0</c:v>
                </c:pt>
                <c:pt idx="45951">
                  <c:v>14516.0</c:v>
                </c:pt>
                <c:pt idx="45952">
                  <c:v>14973.0</c:v>
                </c:pt>
                <c:pt idx="45953">
                  <c:v>11123.0</c:v>
                </c:pt>
                <c:pt idx="45954">
                  <c:v>11123.0</c:v>
                </c:pt>
                <c:pt idx="45955">
                  <c:v>11055.0</c:v>
                </c:pt>
                <c:pt idx="45956">
                  <c:v>10929.0</c:v>
                </c:pt>
                <c:pt idx="45957">
                  <c:v>10864.0</c:v>
                </c:pt>
                <c:pt idx="45958">
                  <c:v>17724.0</c:v>
                </c:pt>
                <c:pt idx="45959">
                  <c:v>17908.0</c:v>
                </c:pt>
                <c:pt idx="45960">
                  <c:v>16631.0</c:v>
                </c:pt>
                <c:pt idx="45961">
                  <c:v>21592.0</c:v>
                </c:pt>
                <c:pt idx="45962">
                  <c:v>21658.0</c:v>
                </c:pt>
                <c:pt idx="45963">
                  <c:v>21433.0</c:v>
                </c:pt>
                <c:pt idx="45964">
                  <c:v>21577.0</c:v>
                </c:pt>
                <c:pt idx="45965">
                  <c:v>23400.0</c:v>
                </c:pt>
                <c:pt idx="45966">
                  <c:v>24088.0</c:v>
                </c:pt>
                <c:pt idx="45967">
                  <c:v>24391.0</c:v>
                </c:pt>
                <c:pt idx="45968">
                  <c:v>23983.0</c:v>
                </c:pt>
                <c:pt idx="45969">
                  <c:v>26935.0</c:v>
                </c:pt>
                <c:pt idx="45970">
                  <c:v>30080.0</c:v>
                </c:pt>
                <c:pt idx="45971">
                  <c:v>25556.0</c:v>
                </c:pt>
                <c:pt idx="45972">
                  <c:v>25222.0</c:v>
                </c:pt>
                <c:pt idx="45973">
                  <c:v>25402.0</c:v>
                </c:pt>
                <c:pt idx="45974">
                  <c:v>20596.0</c:v>
                </c:pt>
                <c:pt idx="45975">
                  <c:v>19880.0</c:v>
                </c:pt>
                <c:pt idx="45976">
                  <c:v>19353.0</c:v>
                </c:pt>
                <c:pt idx="45977">
                  <c:v>20172.0</c:v>
                </c:pt>
                <c:pt idx="45978">
                  <c:v>17812.0</c:v>
                </c:pt>
                <c:pt idx="45979">
                  <c:v>17700.0</c:v>
                </c:pt>
                <c:pt idx="45980">
                  <c:v>22389.0</c:v>
                </c:pt>
                <c:pt idx="45981">
                  <c:v>22145.0</c:v>
                </c:pt>
                <c:pt idx="45982">
                  <c:v>18408.0</c:v>
                </c:pt>
                <c:pt idx="45983">
                  <c:v>16072.0</c:v>
                </c:pt>
                <c:pt idx="45984">
                  <c:v>13642.0</c:v>
                </c:pt>
                <c:pt idx="45985">
                  <c:v>12815.0</c:v>
                </c:pt>
                <c:pt idx="45986">
                  <c:v>14935.0</c:v>
                </c:pt>
                <c:pt idx="45987">
                  <c:v>14948.0</c:v>
                </c:pt>
                <c:pt idx="45988">
                  <c:v>15196.0</c:v>
                </c:pt>
                <c:pt idx="45989">
                  <c:v>16027.0</c:v>
                </c:pt>
                <c:pt idx="45990">
                  <c:v>14707.0</c:v>
                </c:pt>
                <c:pt idx="45991">
                  <c:v>15387.0</c:v>
                </c:pt>
                <c:pt idx="45992">
                  <c:v>16660.0</c:v>
                </c:pt>
                <c:pt idx="45993">
                  <c:v>11803.0</c:v>
                </c:pt>
                <c:pt idx="45994">
                  <c:v>13928.0</c:v>
                </c:pt>
                <c:pt idx="45995">
                  <c:v>15608.0</c:v>
                </c:pt>
                <c:pt idx="45996">
                  <c:v>15288.0</c:v>
                </c:pt>
                <c:pt idx="45997">
                  <c:v>16498.0</c:v>
                </c:pt>
                <c:pt idx="45998">
                  <c:v>17133.0</c:v>
                </c:pt>
                <c:pt idx="45999">
                  <c:v>16024.0</c:v>
                </c:pt>
                <c:pt idx="46000">
                  <c:v>18235.0</c:v>
                </c:pt>
                <c:pt idx="46001">
                  <c:v>17936.0</c:v>
                </c:pt>
                <c:pt idx="46002">
                  <c:v>18199.0</c:v>
                </c:pt>
                <c:pt idx="46003">
                  <c:v>18689.0</c:v>
                </c:pt>
                <c:pt idx="46004">
                  <c:v>19212.0</c:v>
                </c:pt>
                <c:pt idx="46005">
                  <c:v>21204.0</c:v>
                </c:pt>
                <c:pt idx="46006">
                  <c:v>20889.0</c:v>
                </c:pt>
                <c:pt idx="46007">
                  <c:v>19969.0</c:v>
                </c:pt>
                <c:pt idx="46008">
                  <c:v>24004.0</c:v>
                </c:pt>
                <c:pt idx="46009">
                  <c:v>24201.0</c:v>
                </c:pt>
                <c:pt idx="46010">
                  <c:v>22511.0</c:v>
                </c:pt>
                <c:pt idx="46011">
                  <c:v>25213.0</c:v>
                </c:pt>
                <c:pt idx="46012">
                  <c:v>24115.0</c:v>
                </c:pt>
                <c:pt idx="46013">
                  <c:v>27368.0</c:v>
                </c:pt>
                <c:pt idx="46014">
                  <c:v>28820.0</c:v>
                </c:pt>
                <c:pt idx="46015">
                  <c:v>27836.0</c:v>
                </c:pt>
                <c:pt idx="46016">
                  <c:v>29291.0</c:v>
                </c:pt>
                <c:pt idx="46017">
                  <c:v>29003.0</c:v>
                </c:pt>
                <c:pt idx="46018">
                  <c:v>24875.0</c:v>
                </c:pt>
                <c:pt idx="46019">
                  <c:v>28936.0</c:v>
                </c:pt>
                <c:pt idx="46020">
                  <c:v>26426.0</c:v>
                </c:pt>
                <c:pt idx="46021">
                  <c:v>23503.0</c:v>
                </c:pt>
                <c:pt idx="46022">
                  <c:v>23599.0</c:v>
                </c:pt>
                <c:pt idx="46023">
                  <c:v>25466.0</c:v>
                </c:pt>
                <c:pt idx="46024">
                  <c:v>25202.0</c:v>
                </c:pt>
                <c:pt idx="46025">
                  <c:v>26098.0</c:v>
                </c:pt>
                <c:pt idx="46026">
                  <c:v>21219.0</c:v>
                </c:pt>
                <c:pt idx="46027">
                  <c:v>19727.0</c:v>
                </c:pt>
                <c:pt idx="46028">
                  <c:v>19820.0</c:v>
                </c:pt>
                <c:pt idx="46029">
                  <c:v>18448.0</c:v>
                </c:pt>
                <c:pt idx="46030">
                  <c:v>17633.0</c:v>
                </c:pt>
                <c:pt idx="46031">
                  <c:v>20561.0</c:v>
                </c:pt>
                <c:pt idx="46032">
                  <c:v>16479.0</c:v>
                </c:pt>
                <c:pt idx="46033">
                  <c:v>18532.0</c:v>
                </c:pt>
                <c:pt idx="46034">
                  <c:v>16955.0</c:v>
                </c:pt>
                <c:pt idx="46035">
                  <c:v>18242.0</c:v>
                </c:pt>
                <c:pt idx="46036">
                  <c:v>18422.0</c:v>
                </c:pt>
                <c:pt idx="46037">
                  <c:v>17549.0</c:v>
                </c:pt>
                <c:pt idx="46038">
                  <c:v>16560.0</c:v>
                </c:pt>
                <c:pt idx="46039">
                  <c:v>16680.0</c:v>
                </c:pt>
                <c:pt idx="46040">
                  <c:v>26508.0</c:v>
                </c:pt>
                <c:pt idx="46041">
                  <c:v>26977.0</c:v>
                </c:pt>
                <c:pt idx="46042">
                  <c:v>28229.0</c:v>
                </c:pt>
                <c:pt idx="46043">
                  <c:v>29322.0</c:v>
                </c:pt>
                <c:pt idx="46044">
                  <c:v>32121.0</c:v>
                </c:pt>
                <c:pt idx="46045">
                  <c:v>33251.0</c:v>
                </c:pt>
                <c:pt idx="46046">
                  <c:v>32348.0</c:v>
                </c:pt>
                <c:pt idx="46047">
                  <c:v>31237.0</c:v>
                </c:pt>
                <c:pt idx="46048">
                  <c:v>30725.0</c:v>
                </c:pt>
                <c:pt idx="46049">
                  <c:v>31885.0</c:v>
                </c:pt>
                <c:pt idx="46050">
                  <c:v>32525.0</c:v>
                </c:pt>
                <c:pt idx="46051">
                  <c:v>33170.0</c:v>
                </c:pt>
                <c:pt idx="46052">
                  <c:v>34089.0</c:v>
                </c:pt>
                <c:pt idx="46053">
                  <c:v>27368.0</c:v>
                </c:pt>
                <c:pt idx="46054">
                  <c:v>28288.0</c:v>
                </c:pt>
                <c:pt idx="46055">
                  <c:v>27243.0</c:v>
                </c:pt>
                <c:pt idx="46056">
                  <c:v>26193.0</c:v>
                </c:pt>
                <c:pt idx="46057">
                  <c:v>20963.0</c:v>
                </c:pt>
                <c:pt idx="46058">
                  <c:v>19766.0</c:v>
                </c:pt>
                <c:pt idx="46059">
                  <c:v>19166.0</c:v>
                </c:pt>
                <c:pt idx="46060">
                  <c:v>19911.0</c:v>
                </c:pt>
                <c:pt idx="46061">
                  <c:v>18368.0</c:v>
                </c:pt>
                <c:pt idx="46062">
                  <c:v>18143.0</c:v>
                </c:pt>
                <c:pt idx="46063">
                  <c:v>16175.0</c:v>
                </c:pt>
                <c:pt idx="46064">
                  <c:v>18550.0</c:v>
                </c:pt>
                <c:pt idx="46065">
                  <c:v>19794.0</c:v>
                </c:pt>
                <c:pt idx="46066">
                  <c:v>16644.0</c:v>
                </c:pt>
                <c:pt idx="46067">
                  <c:v>15399.0</c:v>
                </c:pt>
                <c:pt idx="46068">
                  <c:v>15235.0</c:v>
                </c:pt>
                <c:pt idx="46069">
                  <c:v>17453.0</c:v>
                </c:pt>
                <c:pt idx="46070">
                  <c:v>17968.0</c:v>
                </c:pt>
                <c:pt idx="46071">
                  <c:v>19472.0</c:v>
                </c:pt>
                <c:pt idx="46072">
                  <c:v>22943.0</c:v>
                </c:pt>
                <c:pt idx="46073">
                  <c:v>22767.0</c:v>
                </c:pt>
                <c:pt idx="46074">
                  <c:v>22422.0</c:v>
                </c:pt>
                <c:pt idx="46075">
                  <c:v>22039.0</c:v>
                </c:pt>
                <c:pt idx="46076">
                  <c:v>25999.0</c:v>
                </c:pt>
                <c:pt idx="46077">
                  <c:v>24755.0</c:v>
                </c:pt>
                <c:pt idx="46078">
                  <c:v>21487.0</c:v>
                </c:pt>
                <c:pt idx="46079">
                  <c:v>21111.0</c:v>
                </c:pt>
                <c:pt idx="46080">
                  <c:v>21706.0</c:v>
                </c:pt>
                <c:pt idx="46081">
                  <c:v>23643.0</c:v>
                </c:pt>
                <c:pt idx="46082">
                  <c:v>21285.0</c:v>
                </c:pt>
                <c:pt idx="46083">
                  <c:v>20770.0</c:v>
                </c:pt>
                <c:pt idx="46084">
                  <c:v>20698.0</c:v>
                </c:pt>
                <c:pt idx="46085">
                  <c:v>18027.0</c:v>
                </c:pt>
                <c:pt idx="46086">
                  <c:v>18973.0</c:v>
                </c:pt>
                <c:pt idx="46087">
                  <c:v>19336.0</c:v>
                </c:pt>
                <c:pt idx="46088">
                  <c:v>16681.0</c:v>
                </c:pt>
                <c:pt idx="46089">
                  <c:v>15561.0</c:v>
                </c:pt>
                <c:pt idx="46090">
                  <c:v>14046.0</c:v>
                </c:pt>
                <c:pt idx="46091">
                  <c:v>14470.0</c:v>
                </c:pt>
                <c:pt idx="46092">
                  <c:v>15184.0</c:v>
                </c:pt>
                <c:pt idx="46093">
                  <c:v>14410.0</c:v>
                </c:pt>
                <c:pt idx="46094">
                  <c:v>11819.0</c:v>
                </c:pt>
                <c:pt idx="46095">
                  <c:v>13232.0</c:v>
                </c:pt>
                <c:pt idx="46096">
                  <c:v>15963.0</c:v>
                </c:pt>
                <c:pt idx="46097">
                  <c:v>15571.0</c:v>
                </c:pt>
                <c:pt idx="46098">
                  <c:v>15401.0</c:v>
                </c:pt>
                <c:pt idx="46099">
                  <c:v>17002.0</c:v>
                </c:pt>
                <c:pt idx="46100">
                  <c:v>18926.0</c:v>
                </c:pt>
                <c:pt idx="46101">
                  <c:v>20198.0</c:v>
                </c:pt>
                <c:pt idx="46102">
                  <c:v>16503.0</c:v>
                </c:pt>
                <c:pt idx="46103">
                  <c:v>17807.0</c:v>
                </c:pt>
                <c:pt idx="46104">
                  <c:v>21014.0</c:v>
                </c:pt>
                <c:pt idx="46105">
                  <c:v>22787.0</c:v>
                </c:pt>
                <c:pt idx="46106">
                  <c:v>27029.0</c:v>
                </c:pt>
                <c:pt idx="46107">
                  <c:v>28900.0</c:v>
                </c:pt>
                <c:pt idx="46108">
                  <c:v>28124.0</c:v>
                </c:pt>
                <c:pt idx="46109">
                  <c:v>25244.0</c:v>
                </c:pt>
                <c:pt idx="46110">
                  <c:v>25167.0</c:v>
                </c:pt>
                <c:pt idx="46111">
                  <c:v>27460.0</c:v>
                </c:pt>
                <c:pt idx="46112">
                  <c:v>27795.0</c:v>
                </c:pt>
                <c:pt idx="46113">
                  <c:v>26501.0</c:v>
                </c:pt>
                <c:pt idx="46114">
                  <c:v>25796.0</c:v>
                </c:pt>
                <c:pt idx="46115">
                  <c:v>26282.0</c:v>
                </c:pt>
                <c:pt idx="46116">
                  <c:v>25578.0</c:v>
                </c:pt>
                <c:pt idx="46117">
                  <c:v>22876.0</c:v>
                </c:pt>
                <c:pt idx="46118">
                  <c:v>20916.0</c:v>
                </c:pt>
                <c:pt idx="46119">
                  <c:v>16773.0</c:v>
                </c:pt>
                <c:pt idx="46120">
                  <c:v>17944.0</c:v>
                </c:pt>
                <c:pt idx="46121">
                  <c:v>17796.0</c:v>
                </c:pt>
                <c:pt idx="46122">
                  <c:v>19752.0</c:v>
                </c:pt>
                <c:pt idx="46123">
                  <c:v>19129.0</c:v>
                </c:pt>
                <c:pt idx="46124">
                  <c:v>16097.0</c:v>
                </c:pt>
                <c:pt idx="46125">
                  <c:v>15254.0</c:v>
                </c:pt>
                <c:pt idx="46126">
                  <c:v>14273.0</c:v>
                </c:pt>
                <c:pt idx="46127">
                  <c:v>13930.0</c:v>
                </c:pt>
                <c:pt idx="46128">
                  <c:v>13404.0</c:v>
                </c:pt>
                <c:pt idx="46129">
                  <c:v>13348.0</c:v>
                </c:pt>
                <c:pt idx="46130">
                  <c:v>18738.0</c:v>
                </c:pt>
                <c:pt idx="46131">
                  <c:v>19443.0</c:v>
                </c:pt>
                <c:pt idx="46132">
                  <c:v>25698.0</c:v>
                </c:pt>
                <c:pt idx="46133">
                  <c:v>26543.0</c:v>
                </c:pt>
                <c:pt idx="46134">
                  <c:v>28604.0</c:v>
                </c:pt>
                <c:pt idx="46135">
                  <c:v>27852.0</c:v>
                </c:pt>
                <c:pt idx="46136">
                  <c:v>30541.0</c:v>
                </c:pt>
                <c:pt idx="46137">
                  <c:v>33265.0</c:v>
                </c:pt>
                <c:pt idx="46138">
                  <c:v>31281.0</c:v>
                </c:pt>
                <c:pt idx="46139">
                  <c:v>32857.0</c:v>
                </c:pt>
                <c:pt idx="46140">
                  <c:v>36827.0</c:v>
                </c:pt>
                <c:pt idx="46141">
                  <c:v>38157.0</c:v>
                </c:pt>
                <c:pt idx="46142">
                  <c:v>39877.0</c:v>
                </c:pt>
                <c:pt idx="46143">
                  <c:v>38233.0</c:v>
                </c:pt>
                <c:pt idx="46144">
                  <c:v>39683.0</c:v>
                </c:pt>
                <c:pt idx="46145">
                  <c:v>36593.0</c:v>
                </c:pt>
                <c:pt idx="46146">
                  <c:v>32840.0</c:v>
                </c:pt>
                <c:pt idx="46147">
                  <c:v>30290.0</c:v>
                </c:pt>
                <c:pt idx="46148">
                  <c:v>29875.0</c:v>
                </c:pt>
                <c:pt idx="46149">
                  <c:v>27627.0</c:v>
                </c:pt>
                <c:pt idx="46150">
                  <c:v>25156.0</c:v>
                </c:pt>
                <c:pt idx="46151">
                  <c:v>24853.0</c:v>
                </c:pt>
                <c:pt idx="46152">
                  <c:v>23517.0</c:v>
                </c:pt>
                <c:pt idx="46153">
                  <c:v>19923.0</c:v>
                </c:pt>
                <c:pt idx="46154">
                  <c:v>20079.0</c:v>
                </c:pt>
                <c:pt idx="46155">
                  <c:v>17509.0</c:v>
                </c:pt>
                <c:pt idx="46156">
                  <c:v>14635.0</c:v>
                </c:pt>
                <c:pt idx="46157">
                  <c:v>15291.0</c:v>
                </c:pt>
                <c:pt idx="46158">
                  <c:v>13990.0</c:v>
                </c:pt>
                <c:pt idx="46159">
                  <c:v>16779.0</c:v>
                </c:pt>
                <c:pt idx="46160">
                  <c:v>18176.0</c:v>
                </c:pt>
                <c:pt idx="46161">
                  <c:v>18019.0</c:v>
                </c:pt>
                <c:pt idx="46162">
                  <c:v>17515.0</c:v>
                </c:pt>
                <c:pt idx="46163">
                  <c:v>17691.0</c:v>
                </c:pt>
                <c:pt idx="46164">
                  <c:v>17763.0</c:v>
                </c:pt>
                <c:pt idx="46165">
                  <c:v>17631.0</c:v>
                </c:pt>
                <c:pt idx="46166">
                  <c:v>21039.0</c:v>
                </c:pt>
                <c:pt idx="46167">
                  <c:v>23292.0</c:v>
                </c:pt>
                <c:pt idx="46168">
                  <c:v>23372.0</c:v>
                </c:pt>
                <c:pt idx="46169">
                  <c:v>21612.0</c:v>
                </c:pt>
                <c:pt idx="46170">
                  <c:v>18976.0</c:v>
                </c:pt>
                <c:pt idx="46171">
                  <c:v>18581.0</c:v>
                </c:pt>
                <c:pt idx="46172">
                  <c:v>15729.0</c:v>
                </c:pt>
                <c:pt idx="46173">
                  <c:v>16488.0</c:v>
                </c:pt>
                <c:pt idx="46174">
                  <c:v>19900.0</c:v>
                </c:pt>
                <c:pt idx="46175">
                  <c:v>20679.0</c:v>
                </c:pt>
                <c:pt idx="46176">
                  <c:v>25359.0</c:v>
                </c:pt>
                <c:pt idx="46177">
                  <c:v>26733.0</c:v>
                </c:pt>
                <c:pt idx="46178">
                  <c:v>29988.0</c:v>
                </c:pt>
                <c:pt idx="46179">
                  <c:v>27242.0</c:v>
                </c:pt>
                <c:pt idx="46180">
                  <c:v>23431.0</c:v>
                </c:pt>
                <c:pt idx="46181">
                  <c:v>27809.0</c:v>
                </c:pt>
                <c:pt idx="46182">
                  <c:v>32952.0</c:v>
                </c:pt>
                <c:pt idx="46183">
                  <c:v>32786.0</c:v>
                </c:pt>
                <c:pt idx="46184">
                  <c:v>31025.0</c:v>
                </c:pt>
                <c:pt idx="46185">
                  <c:v>31461.0</c:v>
                </c:pt>
                <c:pt idx="46186">
                  <c:v>30590.0</c:v>
                </c:pt>
                <c:pt idx="46187">
                  <c:v>26119.0</c:v>
                </c:pt>
                <c:pt idx="46188">
                  <c:v>25339.0</c:v>
                </c:pt>
                <c:pt idx="46189">
                  <c:v>20750.0</c:v>
                </c:pt>
                <c:pt idx="46190">
                  <c:v>18872.0</c:v>
                </c:pt>
                <c:pt idx="46191">
                  <c:v>20402.0</c:v>
                </c:pt>
                <c:pt idx="46192">
                  <c:v>19428.0</c:v>
                </c:pt>
                <c:pt idx="46193">
                  <c:v>25507.0</c:v>
                </c:pt>
                <c:pt idx="46194">
                  <c:v>27229.0</c:v>
                </c:pt>
                <c:pt idx="46195">
                  <c:v>22848.0</c:v>
                </c:pt>
                <c:pt idx="46196">
                  <c:v>22263.0</c:v>
                </c:pt>
                <c:pt idx="46197">
                  <c:v>22903.0</c:v>
                </c:pt>
                <c:pt idx="46198">
                  <c:v>23735.0</c:v>
                </c:pt>
                <c:pt idx="46199">
                  <c:v>23040.0</c:v>
                </c:pt>
                <c:pt idx="46200">
                  <c:v>26032.0</c:v>
                </c:pt>
                <c:pt idx="46201">
                  <c:v>29356.0</c:v>
                </c:pt>
                <c:pt idx="46202">
                  <c:v>29880.0</c:v>
                </c:pt>
                <c:pt idx="46203">
                  <c:v>30624.0</c:v>
                </c:pt>
                <c:pt idx="46204">
                  <c:v>26719.0</c:v>
                </c:pt>
                <c:pt idx="46205">
                  <c:v>27135.0</c:v>
                </c:pt>
                <c:pt idx="46206">
                  <c:v>24255.0</c:v>
                </c:pt>
                <c:pt idx="46207">
                  <c:v>18684.0</c:v>
                </c:pt>
                <c:pt idx="46208">
                  <c:v>19856.0</c:v>
                </c:pt>
                <c:pt idx="46209">
                  <c:v>19991.0</c:v>
                </c:pt>
                <c:pt idx="46210">
                  <c:v>19648.0</c:v>
                </c:pt>
                <c:pt idx="46211">
                  <c:v>20432.0</c:v>
                </c:pt>
                <c:pt idx="46212">
                  <c:v>21867.0</c:v>
                </c:pt>
                <c:pt idx="46213">
                  <c:v>20146.0</c:v>
                </c:pt>
                <c:pt idx="46214">
                  <c:v>16958.0</c:v>
                </c:pt>
                <c:pt idx="46215">
                  <c:v>16434.0</c:v>
                </c:pt>
                <c:pt idx="46216">
                  <c:v>20109.0</c:v>
                </c:pt>
                <c:pt idx="46217">
                  <c:v>26385.0</c:v>
                </c:pt>
                <c:pt idx="46218">
                  <c:v>27372.0</c:v>
                </c:pt>
                <c:pt idx="46219">
                  <c:v>24548.0</c:v>
                </c:pt>
                <c:pt idx="46220">
                  <c:v>23957.0</c:v>
                </c:pt>
                <c:pt idx="46221">
                  <c:v>22702.0</c:v>
                </c:pt>
                <c:pt idx="46222">
                  <c:v>22823.0</c:v>
                </c:pt>
                <c:pt idx="46223">
                  <c:v>23654.0</c:v>
                </c:pt>
                <c:pt idx="46224">
                  <c:v>21866.0</c:v>
                </c:pt>
                <c:pt idx="46225">
                  <c:v>20183.0</c:v>
                </c:pt>
                <c:pt idx="46226">
                  <c:v>21054.0</c:v>
                </c:pt>
                <c:pt idx="46227">
                  <c:v>23774.0</c:v>
                </c:pt>
                <c:pt idx="46228">
                  <c:v>23510.0</c:v>
                </c:pt>
                <c:pt idx="46229">
                  <c:v>20033.0</c:v>
                </c:pt>
                <c:pt idx="46230">
                  <c:v>23782.0</c:v>
                </c:pt>
                <c:pt idx="46231">
                  <c:v>23491.0</c:v>
                </c:pt>
                <c:pt idx="46232">
                  <c:v>24751.0</c:v>
                </c:pt>
                <c:pt idx="46233">
                  <c:v>26533.0</c:v>
                </c:pt>
                <c:pt idx="46234">
                  <c:v>28085.0</c:v>
                </c:pt>
                <c:pt idx="46235">
                  <c:v>27845.0</c:v>
                </c:pt>
                <c:pt idx="46236">
                  <c:v>29856.0</c:v>
                </c:pt>
                <c:pt idx="46237">
                  <c:v>32409.0</c:v>
                </c:pt>
                <c:pt idx="46238">
                  <c:v>34857.0</c:v>
                </c:pt>
                <c:pt idx="46239">
                  <c:v>34605.0</c:v>
                </c:pt>
                <c:pt idx="46240">
                  <c:v>31800.0</c:v>
                </c:pt>
                <c:pt idx="46241">
                  <c:v>33443.0</c:v>
                </c:pt>
                <c:pt idx="46242">
                  <c:v>37860.0</c:v>
                </c:pt>
                <c:pt idx="46243">
                  <c:v>27676.0</c:v>
                </c:pt>
                <c:pt idx="46244">
                  <c:v>29431.0</c:v>
                </c:pt>
                <c:pt idx="46245">
                  <c:v>28363.0</c:v>
                </c:pt>
                <c:pt idx="46246">
                  <c:v>27143.0</c:v>
                </c:pt>
                <c:pt idx="46247">
                  <c:v>27383.0</c:v>
                </c:pt>
                <c:pt idx="46248">
                  <c:v>27583.0</c:v>
                </c:pt>
                <c:pt idx="46249">
                  <c:v>25084.0</c:v>
                </c:pt>
                <c:pt idx="46250">
                  <c:v>27207.0</c:v>
                </c:pt>
                <c:pt idx="46251">
                  <c:v>25362.0</c:v>
                </c:pt>
                <c:pt idx="46252">
                  <c:v>23952.0</c:v>
                </c:pt>
                <c:pt idx="46253">
                  <c:v>24832.0</c:v>
                </c:pt>
                <c:pt idx="46254">
                  <c:v>25117.0</c:v>
                </c:pt>
                <c:pt idx="46255">
                  <c:v>20150.0</c:v>
                </c:pt>
                <c:pt idx="46256">
                  <c:v>19589.0</c:v>
                </c:pt>
                <c:pt idx="46257">
                  <c:v>17309.0</c:v>
                </c:pt>
                <c:pt idx="46258">
                  <c:v>20148.0</c:v>
                </c:pt>
                <c:pt idx="46259">
                  <c:v>20321.0</c:v>
                </c:pt>
                <c:pt idx="46260">
                  <c:v>18105.0</c:v>
                </c:pt>
                <c:pt idx="46261">
                  <c:v>18345.0</c:v>
                </c:pt>
                <c:pt idx="46262">
                  <c:v>22289.0</c:v>
                </c:pt>
                <c:pt idx="46263">
                  <c:v>17701.0</c:v>
                </c:pt>
                <c:pt idx="46264">
                  <c:v>17008.0</c:v>
                </c:pt>
                <c:pt idx="46265">
                  <c:v>21250.0</c:v>
                </c:pt>
                <c:pt idx="46266">
                  <c:v>21414.0</c:v>
                </c:pt>
                <c:pt idx="46267">
                  <c:v>19573.0</c:v>
                </c:pt>
                <c:pt idx="46268">
                  <c:v>20743.0</c:v>
                </c:pt>
                <c:pt idx="46269">
                  <c:v>21127.0</c:v>
                </c:pt>
                <c:pt idx="46270">
                  <c:v>21226.0</c:v>
                </c:pt>
                <c:pt idx="46271">
                  <c:v>19458.0</c:v>
                </c:pt>
                <c:pt idx="46272">
                  <c:v>19550.0</c:v>
                </c:pt>
                <c:pt idx="46273">
                  <c:v>20374.0</c:v>
                </c:pt>
                <c:pt idx="46274">
                  <c:v>21583.0</c:v>
                </c:pt>
                <c:pt idx="46275">
                  <c:v>19803.0</c:v>
                </c:pt>
                <c:pt idx="46276">
                  <c:v>23303.0</c:v>
                </c:pt>
                <c:pt idx="46277">
                  <c:v>23351.0</c:v>
                </c:pt>
                <c:pt idx="46278">
                  <c:v>19275.0</c:v>
                </c:pt>
                <c:pt idx="46279">
                  <c:v>18141.0</c:v>
                </c:pt>
                <c:pt idx="46280">
                  <c:v>17814.0</c:v>
                </c:pt>
                <c:pt idx="46281">
                  <c:v>16603.0</c:v>
                </c:pt>
                <c:pt idx="46282">
                  <c:v>16580.0</c:v>
                </c:pt>
                <c:pt idx="46283">
                  <c:v>16076.0</c:v>
                </c:pt>
                <c:pt idx="46284">
                  <c:v>14720.0</c:v>
                </c:pt>
                <c:pt idx="46285">
                  <c:v>16835.0</c:v>
                </c:pt>
                <c:pt idx="46286">
                  <c:v>15807.0</c:v>
                </c:pt>
                <c:pt idx="46287">
                  <c:v>16954.0</c:v>
                </c:pt>
                <c:pt idx="46288">
                  <c:v>17006.0</c:v>
                </c:pt>
                <c:pt idx="46289">
                  <c:v>16526.0</c:v>
                </c:pt>
                <c:pt idx="46290">
                  <c:v>21826.0</c:v>
                </c:pt>
                <c:pt idx="46291">
                  <c:v>21262.0</c:v>
                </c:pt>
                <c:pt idx="46292">
                  <c:v>21284.0</c:v>
                </c:pt>
                <c:pt idx="46293">
                  <c:v>21547.0</c:v>
                </c:pt>
                <c:pt idx="46294">
                  <c:v>23291.0</c:v>
                </c:pt>
                <c:pt idx="46295">
                  <c:v>23282.0</c:v>
                </c:pt>
                <c:pt idx="46296">
                  <c:v>23307.0</c:v>
                </c:pt>
                <c:pt idx="46297">
                  <c:v>26260.0</c:v>
                </c:pt>
                <c:pt idx="46298">
                  <c:v>23320.0</c:v>
                </c:pt>
                <c:pt idx="46299">
                  <c:v>23956.0</c:v>
                </c:pt>
                <c:pt idx="46300">
                  <c:v>21711.0</c:v>
                </c:pt>
                <c:pt idx="46301">
                  <c:v>21562.0</c:v>
                </c:pt>
                <c:pt idx="46302">
                  <c:v>18238.0</c:v>
                </c:pt>
                <c:pt idx="46303">
                  <c:v>14126.0</c:v>
                </c:pt>
                <c:pt idx="46304">
                  <c:v>15388.0</c:v>
                </c:pt>
                <c:pt idx="46305">
                  <c:v>17717.0</c:v>
                </c:pt>
                <c:pt idx="46306">
                  <c:v>19194.0</c:v>
                </c:pt>
                <c:pt idx="46307">
                  <c:v>17627.0</c:v>
                </c:pt>
                <c:pt idx="46308">
                  <c:v>17743.0</c:v>
                </c:pt>
                <c:pt idx="46309">
                  <c:v>20823.0</c:v>
                </c:pt>
                <c:pt idx="46310">
                  <c:v>18515.0</c:v>
                </c:pt>
                <c:pt idx="46311">
                  <c:v>20028.0</c:v>
                </c:pt>
                <c:pt idx="46312">
                  <c:v>19671.0</c:v>
                </c:pt>
                <c:pt idx="46313">
                  <c:v>19384.0</c:v>
                </c:pt>
                <c:pt idx="46314">
                  <c:v>16925.0</c:v>
                </c:pt>
                <c:pt idx="46315">
                  <c:v>17529.0</c:v>
                </c:pt>
                <c:pt idx="46316">
                  <c:v>17510.0</c:v>
                </c:pt>
                <c:pt idx="46317">
                  <c:v>16425.0</c:v>
                </c:pt>
                <c:pt idx="46318">
                  <c:v>16241.0</c:v>
                </c:pt>
                <c:pt idx="46319">
                  <c:v>14101.0</c:v>
                </c:pt>
                <c:pt idx="46320">
                  <c:v>18032.0</c:v>
                </c:pt>
                <c:pt idx="46321">
                  <c:v>22172.0</c:v>
                </c:pt>
                <c:pt idx="46322">
                  <c:v>18648.0</c:v>
                </c:pt>
                <c:pt idx="46323">
                  <c:v>23199.0</c:v>
                </c:pt>
                <c:pt idx="46324">
                  <c:v>22038.0</c:v>
                </c:pt>
                <c:pt idx="46325">
                  <c:v>21591.0</c:v>
                </c:pt>
                <c:pt idx="46326">
                  <c:v>22731.0</c:v>
                </c:pt>
                <c:pt idx="46327">
                  <c:v>22771.0</c:v>
                </c:pt>
                <c:pt idx="46328">
                  <c:v>22534.0</c:v>
                </c:pt>
                <c:pt idx="46329">
                  <c:v>21461.0</c:v>
                </c:pt>
                <c:pt idx="46330">
                  <c:v>21653.0</c:v>
                </c:pt>
                <c:pt idx="46331">
                  <c:v>20558.0</c:v>
                </c:pt>
                <c:pt idx="46332">
                  <c:v>21350.0</c:v>
                </c:pt>
                <c:pt idx="46333">
                  <c:v>17027.0</c:v>
                </c:pt>
                <c:pt idx="46334">
                  <c:v>12959.0</c:v>
                </c:pt>
                <c:pt idx="46335">
                  <c:v>13515.0</c:v>
                </c:pt>
                <c:pt idx="46336">
                  <c:v>8787.0</c:v>
                </c:pt>
                <c:pt idx="46337">
                  <c:v>10104.0</c:v>
                </c:pt>
                <c:pt idx="46338">
                  <c:v>20096.0</c:v>
                </c:pt>
                <c:pt idx="46339">
                  <c:v>21904.0</c:v>
                </c:pt>
                <c:pt idx="46340">
                  <c:v>25748.0</c:v>
                </c:pt>
                <c:pt idx="46341">
                  <c:v>25345.0</c:v>
                </c:pt>
                <c:pt idx="46342">
                  <c:v>27061.0</c:v>
                </c:pt>
                <c:pt idx="46343">
                  <c:v>26722.0</c:v>
                </c:pt>
                <c:pt idx="46344">
                  <c:v>26193.0</c:v>
                </c:pt>
                <c:pt idx="46345">
                  <c:v>26757.0</c:v>
                </c:pt>
                <c:pt idx="46346">
                  <c:v>31580.0</c:v>
                </c:pt>
                <c:pt idx="46347">
                  <c:v>31297.0</c:v>
                </c:pt>
                <c:pt idx="46348">
                  <c:v>33385.0</c:v>
                </c:pt>
                <c:pt idx="46349">
                  <c:v>35331.0</c:v>
                </c:pt>
                <c:pt idx="46350">
                  <c:v>33394.0</c:v>
                </c:pt>
                <c:pt idx="46351">
                  <c:v>31558.0</c:v>
                </c:pt>
                <c:pt idx="46352">
                  <c:v>30026.0</c:v>
                </c:pt>
                <c:pt idx="46353">
                  <c:v>26377.0</c:v>
                </c:pt>
                <c:pt idx="46354">
                  <c:v>30061.0</c:v>
                </c:pt>
                <c:pt idx="46355">
                  <c:v>35883.0</c:v>
                </c:pt>
                <c:pt idx="46356">
                  <c:v>35865.0</c:v>
                </c:pt>
                <c:pt idx="46357">
                  <c:v>35469.0</c:v>
                </c:pt>
                <c:pt idx="46358">
                  <c:v>35416.0</c:v>
                </c:pt>
                <c:pt idx="46359">
                  <c:v>31219.0</c:v>
                </c:pt>
                <c:pt idx="46360">
                  <c:v>30982.0</c:v>
                </c:pt>
                <c:pt idx="46361">
                  <c:v>32575.0</c:v>
                </c:pt>
                <c:pt idx="46362">
                  <c:v>29970.0</c:v>
                </c:pt>
                <c:pt idx="46363">
                  <c:v>30996.0</c:v>
                </c:pt>
                <c:pt idx="46364">
                  <c:v>23420.0</c:v>
                </c:pt>
                <c:pt idx="46365">
                  <c:v>22060.0</c:v>
                </c:pt>
                <c:pt idx="46366">
                  <c:v>21554.0</c:v>
                </c:pt>
                <c:pt idx="46367">
                  <c:v>22457.0</c:v>
                </c:pt>
                <c:pt idx="46368">
                  <c:v>15696.0</c:v>
                </c:pt>
                <c:pt idx="46369">
                  <c:v>15681.0</c:v>
                </c:pt>
                <c:pt idx="46370">
                  <c:v>16734.0</c:v>
                </c:pt>
                <c:pt idx="46371">
                  <c:v>15434.0</c:v>
                </c:pt>
                <c:pt idx="46372">
                  <c:v>15834.0</c:v>
                </c:pt>
                <c:pt idx="46373">
                  <c:v>17374.0</c:v>
                </c:pt>
                <c:pt idx="46374">
                  <c:v>13166.0</c:v>
                </c:pt>
                <c:pt idx="46375">
                  <c:v>14027.0</c:v>
                </c:pt>
                <c:pt idx="46376">
                  <c:v>13651.0</c:v>
                </c:pt>
                <c:pt idx="46377">
                  <c:v>14884.0</c:v>
                </c:pt>
                <c:pt idx="46378">
                  <c:v>15212.0</c:v>
                </c:pt>
                <c:pt idx="46379">
                  <c:v>15967.0</c:v>
                </c:pt>
                <c:pt idx="46380">
                  <c:v>12236.0</c:v>
                </c:pt>
                <c:pt idx="46381">
                  <c:v>11408.0</c:v>
                </c:pt>
                <c:pt idx="46382">
                  <c:v>12319.0</c:v>
                </c:pt>
                <c:pt idx="46383">
                  <c:v>13414.0</c:v>
                </c:pt>
                <c:pt idx="46384">
                  <c:v>15918.0</c:v>
                </c:pt>
                <c:pt idx="46385">
                  <c:v>16274.0</c:v>
                </c:pt>
                <c:pt idx="46386">
                  <c:v>14923.0</c:v>
                </c:pt>
                <c:pt idx="46387">
                  <c:v>15622.0</c:v>
                </c:pt>
                <c:pt idx="46388">
                  <c:v>17816.0</c:v>
                </c:pt>
                <c:pt idx="46389">
                  <c:v>17224.0</c:v>
                </c:pt>
                <c:pt idx="46390">
                  <c:v>15794.0</c:v>
                </c:pt>
                <c:pt idx="46391">
                  <c:v>17985.0</c:v>
                </c:pt>
                <c:pt idx="46392">
                  <c:v>23590.0</c:v>
                </c:pt>
                <c:pt idx="46393">
                  <c:v>22926.0</c:v>
                </c:pt>
                <c:pt idx="46394">
                  <c:v>22686.0</c:v>
                </c:pt>
                <c:pt idx="46395">
                  <c:v>21672.0</c:v>
                </c:pt>
                <c:pt idx="46396">
                  <c:v>19920.0</c:v>
                </c:pt>
                <c:pt idx="46397">
                  <c:v>17324.0</c:v>
                </c:pt>
                <c:pt idx="46398">
                  <c:v>19142.0</c:v>
                </c:pt>
                <c:pt idx="46399">
                  <c:v>21581.0</c:v>
                </c:pt>
                <c:pt idx="46400">
                  <c:v>20781.0</c:v>
                </c:pt>
                <c:pt idx="46401">
                  <c:v>19330.0</c:v>
                </c:pt>
                <c:pt idx="46402">
                  <c:v>19705.0</c:v>
                </c:pt>
                <c:pt idx="46403">
                  <c:v>22301.0</c:v>
                </c:pt>
                <c:pt idx="46404">
                  <c:v>23442.0</c:v>
                </c:pt>
                <c:pt idx="46405">
                  <c:v>16937.0</c:v>
                </c:pt>
                <c:pt idx="46406">
                  <c:v>18969.0</c:v>
                </c:pt>
                <c:pt idx="46407">
                  <c:v>22173.0</c:v>
                </c:pt>
                <c:pt idx="46408">
                  <c:v>24688.0</c:v>
                </c:pt>
                <c:pt idx="46409">
                  <c:v>24265.0</c:v>
                </c:pt>
                <c:pt idx="46410">
                  <c:v>30103.0</c:v>
                </c:pt>
                <c:pt idx="46411">
                  <c:v>28226.0</c:v>
                </c:pt>
                <c:pt idx="46412">
                  <c:v>25886.0</c:v>
                </c:pt>
                <c:pt idx="46413">
                  <c:v>27482.0</c:v>
                </c:pt>
                <c:pt idx="46414">
                  <c:v>26069.0</c:v>
                </c:pt>
                <c:pt idx="46415">
                  <c:v>25889.0</c:v>
                </c:pt>
                <c:pt idx="46416">
                  <c:v>23387.0</c:v>
                </c:pt>
                <c:pt idx="46417">
                  <c:v>20711.0</c:v>
                </c:pt>
                <c:pt idx="46418">
                  <c:v>22635.0</c:v>
                </c:pt>
                <c:pt idx="46419">
                  <c:v>21863.0</c:v>
                </c:pt>
                <c:pt idx="46420">
                  <c:v>20042.0</c:v>
                </c:pt>
                <c:pt idx="46421">
                  <c:v>20258.0</c:v>
                </c:pt>
                <c:pt idx="46422">
                  <c:v>23268.0</c:v>
                </c:pt>
                <c:pt idx="46423">
                  <c:v>22394.0</c:v>
                </c:pt>
                <c:pt idx="46424">
                  <c:v>21142.0</c:v>
                </c:pt>
                <c:pt idx="46425">
                  <c:v>23062.0</c:v>
                </c:pt>
                <c:pt idx="46426">
                  <c:v>21594.0</c:v>
                </c:pt>
                <c:pt idx="46427">
                  <c:v>22359.0</c:v>
                </c:pt>
                <c:pt idx="46428">
                  <c:v>24139.0</c:v>
                </c:pt>
                <c:pt idx="46429">
                  <c:v>25115.0</c:v>
                </c:pt>
                <c:pt idx="46430">
                  <c:v>24398.0</c:v>
                </c:pt>
                <c:pt idx="46431">
                  <c:v>22769.0</c:v>
                </c:pt>
                <c:pt idx="46432">
                  <c:v>24152.0</c:v>
                </c:pt>
                <c:pt idx="46433">
                  <c:v>24678.0</c:v>
                </c:pt>
                <c:pt idx="46434">
                  <c:v>23550.0</c:v>
                </c:pt>
                <c:pt idx="46435">
                  <c:v>21335.0</c:v>
                </c:pt>
                <c:pt idx="46436">
                  <c:v>21920.0</c:v>
                </c:pt>
                <c:pt idx="46437">
                  <c:v>22280.0</c:v>
                </c:pt>
                <c:pt idx="46438">
                  <c:v>21107.0</c:v>
                </c:pt>
                <c:pt idx="46439">
                  <c:v>23418.0</c:v>
                </c:pt>
                <c:pt idx="46440">
                  <c:v>24313.0</c:v>
                </c:pt>
                <c:pt idx="46441">
                  <c:v>22361.0</c:v>
                </c:pt>
                <c:pt idx="46442">
                  <c:v>22705.0</c:v>
                </c:pt>
                <c:pt idx="46443">
                  <c:v>23602.0</c:v>
                </c:pt>
                <c:pt idx="46444">
                  <c:v>24282.0</c:v>
                </c:pt>
                <c:pt idx="46445">
                  <c:v>21708.0</c:v>
                </c:pt>
                <c:pt idx="46446">
                  <c:v>21339.0</c:v>
                </c:pt>
                <c:pt idx="46447">
                  <c:v>25535.0</c:v>
                </c:pt>
                <c:pt idx="46448">
                  <c:v>32292.0</c:v>
                </c:pt>
                <c:pt idx="46449">
                  <c:v>28007.0</c:v>
                </c:pt>
                <c:pt idx="46450">
                  <c:v>27575.0</c:v>
                </c:pt>
                <c:pt idx="46451">
                  <c:v>27983.0</c:v>
                </c:pt>
                <c:pt idx="46452">
                  <c:v>26640.0</c:v>
                </c:pt>
                <c:pt idx="46453">
                  <c:v>26969.0</c:v>
                </c:pt>
                <c:pt idx="46454">
                  <c:v>29136.0</c:v>
                </c:pt>
                <c:pt idx="46455">
                  <c:v>33371.0</c:v>
                </c:pt>
                <c:pt idx="46456">
                  <c:v>34280.0</c:v>
                </c:pt>
                <c:pt idx="46457">
                  <c:v>33930.0</c:v>
                </c:pt>
                <c:pt idx="46458">
                  <c:v>35681.0</c:v>
                </c:pt>
                <c:pt idx="46459">
                  <c:v>34341.0</c:v>
                </c:pt>
                <c:pt idx="46460">
                  <c:v>28860.0</c:v>
                </c:pt>
                <c:pt idx="46461">
                  <c:v>27011.0</c:v>
                </c:pt>
                <c:pt idx="46462">
                  <c:v>32980.0</c:v>
                </c:pt>
                <c:pt idx="46463">
                  <c:v>35963.0</c:v>
                </c:pt>
                <c:pt idx="46464">
                  <c:v>35607.0</c:v>
                </c:pt>
                <c:pt idx="46465">
                  <c:v>35932.0</c:v>
                </c:pt>
                <c:pt idx="46466">
                  <c:v>34364.0</c:v>
                </c:pt>
                <c:pt idx="46467">
                  <c:v>34929.0</c:v>
                </c:pt>
                <c:pt idx="46468">
                  <c:v>29581.0</c:v>
                </c:pt>
                <c:pt idx="46469">
                  <c:v>28165.0</c:v>
                </c:pt>
                <c:pt idx="46470">
                  <c:v>27775.0</c:v>
                </c:pt>
                <c:pt idx="46471">
                  <c:v>29918.0</c:v>
                </c:pt>
                <c:pt idx="46472">
                  <c:v>29865.0</c:v>
                </c:pt>
                <c:pt idx="46473">
                  <c:v>34414.0</c:v>
                </c:pt>
                <c:pt idx="46474">
                  <c:v>32558.0</c:v>
                </c:pt>
                <c:pt idx="46475">
                  <c:v>28390.0</c:v>
                </c:pt>
                <c:pt idx="46476">
                  <c:v>26139.0</c:v>
                </c:pt>
                <c:pt idx="46477">
                  <c:v>29052.0</c:v>
                </c:pt>
                <c:pt idx="46478">
                  <c:v>29987.0</c:v>
                </c:pt>
                <c:pt idx="46479">
                  <c:v>32843.0</c:v>
                </c:pt>
                <c:pt idx="46480">
                  <c:v>34768.0</c:v>
                </c:pt>
                <c:pt idx="46481">
                  <c:v>34147.0</c:v>
                </c:pt>
                <c:pt idx="46482">
                  <c:v>33491.0</c:v>
                </c:pt>
                <c:pt idx="46483">
                  <c:v>33712.0</c:v>
                </c:pt>
                <c:pt idx="46484">
                  <c:v>30274.0</c:v>
                </c:pt>
                <c:pt idx="46485">
                  <c:v>34662.0</c:v>
                </c:pt>
                <c:pt idx="46486">
                  <c:v>30361.0</c:v>
                </c:pt>
                <c:pt idx="46487">
                  <c:v>27424.0</c:v>
                </c:pt>
                <c:pt idx="46488">
                  <c:v>24300.0</c:v>
                </c:pt>
                <c:pt idx="46489">
                  <c:v>23779.0</c:v>
                </c:pt>
                <c:pt idx="46490">
                  <c:v>19495.0</c:v>
                </c:pt>
                <c:pt idx="46491">
                  <c:v>18311.0</c:v>
                </c:pt>
                <c:pt idx="46492">
                  <c:v>16618.0</c:v>
                </c:pt>
                <c:pt idx="46493">
                  <c:v>15265.0</c:v>
                </c:pt>
                <c:pt idx="46494">
                  <c:v>19077.0</c:v>
                </c:pt>
                <c:pt idx="46495">
                  <c:v>21824.0</c:v>
                </c:pt>
                <c:pt idx="46496">
                  <c:v>21993.0</c:v>
                </c:pt>
                <c:pt idx="46497">
                  <c:v>25232.0</c:v>
                </c:pt>
                <c:pt idx="46498">
                  <c:v>21350.0</c:v>
                </c:pt>
                <c:pt idx="46499">
                  <c:v>20835.0</c:v>
                </c:pt>
                <c:pt idx="46500">
                  <c:v>19736.0</c:v>
                </c:pt>
                <c:pt idx="46501">
                  <c:v>20249.0</c:v>
                </c:pt>
                <c:pt idx="46502">
                  <c:v>20495.0</c:v>
                </c:pt>
                <c:pt idx="46503">
                  <c:v>25738.0</c:v>
                </c:pt>
                <c:pt idx="46504">
                  <c:v>26755.0</c:v>
                </c:pt>
                <c:pt idx="46505">
                  <c:v>25137.0</c:v>
                </c:pt>
                <c:pt idx="46506">
                  <c:v>22121.0</c:v>
                </c:pt>
                <c:pt idx="46507">
                  <c:v>22482.0</c:v>
                </c:pt>
                <c:pt idx="46508">
                  <c:v>21703.0</c:v>
                </c:pt>
                <c:pt idx="46509">
                  <c:v>23222.0</c:v>
                </c:pt>
                <c:pt idx="46510">
                  <c:v>25522.0</c:v>
                </c:pt>
                <c:pt idx="46511">
                  <c:v>25706.0</c:v>
                </c:pt>
                <c:pt idx="46512">
                  <c:v>26295.0</c:v>
                </c:pt>
                <c:pt idx="46513">
                  <c:v>27414.0</c:v>
                </c:pt>
                <c:pt idx="46514">
                  <c:v>28910.0</c:v>
                </c:pt>
                <c:pt idx="46515">
                  <c:v>28769.0</c:v>
                </c:pt>
                <c:pt idx="46516">
                  <c:v>24998.0</c:v>
                </c:pt>
                <c:pt idx="46517">
                  <c:v>23261.0</c:v>
                </c:pt>
                <c:pt idx="46518">
                  <c:v>23324.0</c:v>
                </c:pt>
                <c:pt idx="46519">
                  <c:v>23613.0</c:v>
                </c:pt>
                <c:pt idx="46520">
                  <c:v>21172.0</c:v>
                </c:pt>
                <c:pt idx="46521">
                  <c:v>20062.0</c:v>
                </c:pt>
                <c:pt idx="46522">
                  <c:v>19134.0</c:v>
                </c:pt>
                <c:pt idx="46523">
                  <c:v>14834.0</c:v>
                </c:pt>
                <c:pt idx="46524">
                  <c:v>14189.0</c:v>
                </c:pt>
                <c:pt idx="46525">
                  <c:v>14317.0</c:v>
                </c:pt>
                <c:pt idx="46526">
                  <c:v>13267.0</c:v>
                </c:pt>
                <c:pt idx="46527">
                  <c:v>11803.0</c:v>
                </c:pt>
                <c:pt idx="46528">
                  <c:v>13819.0</c:v>
                </c:pt>
                <c:pt idx="46529">
                  <c:v>13148.0</c:v>
                </c:pt>
                <c:pt idx="46530">
                  <c:v>13979.0</c:v>
                </c:pt>
                <c:pt idx="46531">
                  <c:v>14780.0</c:v>
                </c:pt>
                <c:pt idx="46532">
                  <c:v>16147.0</c:v>
                </c:pt>
                <c:pt idx="46533">
                  <c:v>15192.0</c:v>
                </c:pt>
                <c:pt idx="46534">
                  <c:v>15304.0</c:v>
                </c:pt>
                <c:pt idx="46535">
                  <c:v>14740.0</c:v>
                </c:pt>
                <c:pt idx="46536">
                  <c:v>14020.0</c:v>
                </c:pt>
                <c:pt idx="46537">
                  <c:v>14328.0</c:v>
                </c:pt>
                <c:pt idx="46538">
                  <c:v>16754.0</c:v>
                </c:pt>
                <c:pt idx="46539">
                  <c:v>18714.0</c:v>
                </c:pt>
                <c:pt idx="46540">
                  <c:v>21345.0</c:v>
                </c:pt>
                <c:pt idx="46541">
                  <c:v>20300.0</c:v>
                </c:pt>
                <c:pt idx="46542">
                  <c:v>21764.0</c:v>
                </c:pt>
                <c:pt idx="46543">
                  <c:v>21053.0</c:v>
                </c:pt>
                <c:pt idx="46544">
                  <c:v>21133.0</c:v>
                </c:pt>
                <c:pt idx="46545">
                  <c:v>20105.0</c:v>
                </c:pt>
                <c:pt idx="46546">
                  <c:v>19780.0</c:v>
                </c:pt>
                <c:pt idx="46547">
                  <c:v>24141.0</c:v>
                </c:pt>
                <c:pt idx="46548">
                  <c:v>24501.0</c:v>
                </c:pt>
                <c:pt idx="46549">
                  <c:v>23540.0</c:v>
                </c:pt>
                <c:pt idx="46550">
                  <c:v>24197.0</c:v>
                </c:pt>
                <c:pt idx="46551">
                  <c:v>27243.0</c:v>
                </c:pt>
                <c:pt idx="46552">
                  <c:v>26838.0</c:v>
                </c:pt>
                <c:pt idx="46553">
                  <c:v>23946.0</c:v>
                </c:pt>
                <c:pt idx="46554">
                  <c:v>24220.0</c:v>
                </c:pt>
                <c:pt idx="46555">
                  <c:v>26607.0</c:v>
                </c:pt>
                <c:pt idx="46556">
                  <c:v>27475.0</c:v>
                </c:pt>
                <c:pt idx="46557">
                  <c:v>27134.0</c:v>
                </c:pt>
                <c:pt idx="46558">
                  <c:v>27131.0</c:v>
                </c:pt>
                <c:pt idx="46559">
                  <c:v>27900.0</c:v>
                </c:pt>
                <c:pt idx="46560">
                  <c:v>23892.0</c:v>
                </c:pt>
                <c:pt idx="46561">
                  <c:v>23676.0</c:v>
                </c:pt>
                <c:pt idx="46562">
                  <c:v>24540.0</c:v>
                </c:pt>
                <c:pt idx="46563">
                  <c:v>25599.0</c:v>
                </c:pt>
                <c:pt idx="46564">
                  <c:v>23086.0</c:v>
                </c:pt>
                <c:pt idx="46565">
                  <c:v>23331.0</c:v>
                </c:pt>
                <c:pt idx="46566">
                  <c:v>24386.0</c:v>
                </c:pt>
                <c:pt idx="46567">
                  <c:v>25778.0</c:v>
                </c:pt>
                <c:pt idx="46568">
                  <c:v>24082.0</c:v>
                </c:pt>
                <c:pt idx="46569">
                  <c:v>22839.0</c:v>
                </c:pt>
                <c:pt idx="46570">
                  <c:v>24332.0</c:v>
                </c:pt>
                <c:pt idx="46571">
                  <c:v>23631.0</c:v>
                </c:pt>
                <c:pt idx="46572">
                  <c:v>23927.0</c:v>
                </c:pt>
                <c:pt idx="46573">
                  <c:v>25831.0</c:v>
                </c:pt>
                <c:pt idx="46574">
                  <c:v>28660.0</c:v>
                </c:pt>
                <c:pt idx="46575">
                  <c:v>27693.0</c:v>
                </c:pt>
                <c:pt idx="46576">
                  <c:v>27162.0</c:v>
                </c:pt>
                <c:pt idx="46577">
                  <c:v>23466.0</c:v>
                </c:pt>
                <c:pt idx="46578">
                  <c:v>22357.0</c:v>
                </c:pt>
                <c:pt idx="46579">
                  <c:v>21698.0</c:v>
                </c:pt>
                <c:pt idx="46580">
                  <c:v>19738.0</c:v>
                </c:pt>
                <c:pt idx="46581">
                  <c:v>18521.0</c:v>
                </c:pt>
                <c:pt idx="46582">
                  <c:v>22176.0</c:v>
                </c:pt>
                <c:pt idx="46583">
                  <c:v>21312.0</c:v>
                </c:pt>
                <c:pt idx="46584">
                  <c:v>22596.0</c:v>
                </c:pt>
                <c:pt idx="46585">
                  <c:v>21796.0</c:v>
                </c:pt>
                <c:pt idx="46586">
                  <c:v>19823.0</c:v>
                </c:pt>
                <c:pt idx="46587">
                  <c:v>16542.0</c:v>
                </c:pt>
                <c:pt idx="46588">
                  <c:v>16455.0</c:v>
                </c:pt>
                <c:pt idx="46589">
                  <c:v>16767.0</c:v>
                </c:pt>
                <c:pt idx="46590">
                  <c:v>21546.0</c:v>
                </c:pt>
                <c:pt idx="46591">
                  <c:v>22463.0</c:v>
                </c:pt>
                <c:pt idx="46592">
                  <c:v>23288.0</c:v>
                </c:pt>
                <c:pt idx="46593">
                  <c:v>22794.0</c:v>
                </c:pt>
                <c:pt idx="46594">
                  <c:v>23824.0</c:v>
                </c:pt>
                <c:pt idx="46595">
                  <c:v>22347.0</c:v>
                </c:pt>
                <c:pt idx="46596">
                  <c:v>21998.0</c:v>
                </c:pt>
                <c:pt idx="46597">
                  <c:v>20498.0</c:v>
                </c:pt>
                <c:pt idx="46598">
                  <c:v>21203.0</c:v>
                </c:pt>
                <c:pt idx="46599">
                  <c:v>20804.0</c:v>
                </c:pt>
                <c:pt idx="46600">
                  <c:v>23259.0</c:v>
                </c:pt>
                <c:pt idx="46601">
                  <c:v>24502.0</c:v>
                </c:pt>
                <c:pt idx="46602">
                  <c:v>22441.0</c:v>
                </c:pt>
                <c:pt idx="46603">
                  <c:v>19401.0</c:v>
                </c:pt>
                <c:pt idx="46604">
                  <c:v>21468.0</c:v>
                </c:pt>
                <c:pt idx="46605">
                  <c:v>22427.0</c:v>
                </c:pt>
                <c:pt idx="46606">
                  <c:v>26297.0</c:v>
                </c:pt>
                <c:pt idx="46607">
                  <c:v>23656.0</c:v>
                </c:pt>
                <c:pt idx="46608">
                  <c:v>26590.0</c:v>
                </c:pt>
                <c:pt idx="46609">
                  <c:v>25594.0</c:v>
                </c:pt>
                <c:pt idx="46610">
                  <c:v>25805.0</c:v>
                </c:pt>
                <c:pt idx="46611">
                  <c:v>24940.0</c:v>
                </c:pt>
                <c:pt idx="46612">
                  <c:v>23957.0</c:v>
                </c:pt>
                <c:pt idx="46613">
                  <c:v>21338.0</c:v>
                </c:pt>
                <c:pt idx="46614">
                  <c:v>20042.0</c:v>
                </c:pt>
                <c:pt idx="46615">
                  <c:v>20202.0</c:v>
                </c:pt>
                <c:pt idx="46616">
                  <c:v>19056.0</c:v>
                </c:pt>
                <c:pt idx="46617">
                  <c:v>15517.0</c:v>
                </c:pt>
                <c:pt idx="46618">
                  <c:v>13333.0</c:v>
                </c:pt>
                <c:pt idx="46619">
                  <c:v>9756.0</c:v>
                </c:pt>
                <c:pt idx="46620">
                  <c:v>10380.0</c:v>
                </c:pt>
                <c:pt idx="46621">
                  <c:v>5220.0</c:v>
                </c:pt>
                <c:pt idx="46622">
                  <c:v>7203.0</c:v>
                </c:pt>
                <c:pt idx="46623">
                  <c:v>7940.0</c:v>
                </c:pt>
                <c:pt idx="46624">
                  <c:v>8636.0</c:v>
                </c:pt>
                <c:pt idx="46625">
                  <c:v>10714.0</c:v>
                </c:pt>
                <c:pt idx="46626">
                  <c:v>10871.0</c:v>
                </c:pt>
                <c:pt idx="46627">
                  <c:v>11044.0</c:v>
                </c:pt>
                <c:pt idx="46628">
                  <c:v>11392.0</c:v>
                </c:pt>
                <c:pt idx="46629">
                  <c:v>11338.0</c:v>
                </c:pt>
                <c:pt idx="46630">
                  <c:v>12013.0</c:v>
                </c:pt>
                <c:pt idx="46631">
                  <c:v>13045.0</c:v>
                </c:pt>
                <c:pt idx="46632">
                  <c:v>13988.0</c:v>
                </c:pt>
                <c:pt idx="46633">
                  <c:v>15567.0</c:v>
                </c:pt>
                <c:pt idx="46634">
                  <c:v>16429.0</c:v>
                </c:pt>
                <c:pt idx="46635">
                  <c:v>18997.0</c:v>
                </c:pt>
                <c:pt idx="46636">
                  <c:v>19017.0</c:v>
                </c:pt>
                <c:pt idx="46637">
                  <c:v>20029.0</c:v>
                </c:pt>
                <c:pt idx="46638">
                  <c:v>18757.0</c:v>
                </c:pt>
                <c:pt idx="46639">
                  <c:v>18415.0</c:v>
                </c:pt>
                <c:pt idx="46640">
                  <c:v>19950.0</c:v>
                </c:pt>
                <c:pt idx="46641">
                  <c:v>19791.0</c:v>
                </c:pt>
                <c:pt idx="46642">
                  <c:v>20316.0</c:v>
                </c:pt>
                <c:pt idx="46643">
                  <c:v>21408.0</c:v>
                </c:pt>
                <c:pt idx="46644">
                  <c:v>20344.0</c:v>
                </c:pt>
                <c:pt idx="46645">
                  <c:v>18909.0</c:v>
                </c:pt>
                <c:pt idx="46646">
                  <c:v>19422.0</c:v>
                </c:pt>
                <c:pt idx="46647">
                  <c:v>19155.0</c:v>
                </c:pt>
                <c:pt idx="46648">
                  <c:v>16591.0</c:v>
                </c:pt>
                <c:pt idx="46649">
                  <c:v>19607.0</c:v>
                </c:pt>
                <c:pt idx="46650">
                  <c:v>19615.0</c:v>
                </c:pt>
                <c:pt idx="46651">
                  <c:v>21400.0</c:v>
                </c:pt>
                <c:pt idx="46652">
                  <c:v>21390.0</c:v>
                </c:pt>
                <c:pt idx="46653">
                  <c:v>19630.0</c:v>
                </c:pt>
                <c:pt idx="46654">
                  <c:v>19432.0</c:v>
                </c:pt>
                <c:pt idx="46655">
                  <c:v>19711.0</c:v>
                </c:pt>
                <c:pt idx="46656">
                  <c:v>17616.0</c:v>
                </c:pt>
                <c:pt idx="46657">
                  <c:v>17585.0</c:v>
                </c:pt>
                <c:pt idx="46658">
                  <c:v>18957.0</c:v>
                </c:pt>
                <c:pt idx="46659">
                  <c:v>17541.0</c:v>
                </c:pt>
                <c:pt idx="46660">
                  <c:v>17754.0</c:v>
                </c:pt>
                <c:pt idx="46661">
                  <c:v>16824.0</c:v>
                </c:pt>
                <c:pt idx="46662">
                  <c:v>14688.0</c:v>
                </c:pt>
                <c:pt idx="46663">
                  <c:v>12552.0</c:v>
                </c:pt>
                <c:pt idx="46664">
                  <c:v>10707.0</c:v>
                </c:pt>
                <c:pt idx="46665">
                  <c:v>12326.0</c:v>
                </c:pt>
                <c:pt idx="46666">
                  <c:v>12909.0</c:v>
                </c:pt>
                <c:pt idx="46667">
                  <c:v>13622.0</c:v>
                </c:pt>
                <c:pt idx="46668">
                  <c:v>14136.0</c:v>
                </c:pt>
                <c:pt idx="46669">
                  <c:v>14395.0</c:v>
                </c:pt>
                <c:pt idx="46670">
                  <c:v>15427.0</c:v>
                </c:pt>
                <c:pt idx="46671">
                  <c:v>15694.0</c:v>
                </c:pt>
                <c:pt idx="46672">
                  <c:v>18954.0</c:v>
                </c:pt>
                <c:pt idx="46673">
                  <c:v>17997.0</c:v>
                </c:pt>
                <c:pt idx="46674">
                  <c:v>16799.0</c:v>
                </c:pt>
                <c:pt idx="46675">
                  <c:v>14899.0</c:v>
                </c:pt>
                <c:pt idx="46676">
                  <c:v>14824.0</c:v>
                </c:pt>
                <c:pt idx="46677">
                  <c:v>17374.0</c:v>
                </c:pt>
                <c:pt idx="46678">
                  <c:v>16038.0</c:v>
                </c:pt>
                <c:pt idx="46679">
                  <c:v>17510.0</c:v>
                </c:pt>
                <c:pt idx="46680">
                  <c:v>19185.0</c:v>
                </c:pt>
                <c:pt idx="46681">
                  <c:v>17681.0</c:v>
                </c:pt>
                <c:pt idx="46682">
                  <c:v>19029.0</c:v>
                </c:pt>
                <c:pt idx="46683">
                  <c:v>19407.0</c:v>
                </c:pt>
                <c:pt idx="46684">
                  <c:v>17925.0</c:v>
                </c:pt>
                <c:pt idx="46685">
                  <c:v>15301.0</c:v>
                </c:pt>
                <c:pt idx="46686">
                  <c:v>16428.0</c:v>
                </c:pt>
                <c:pt idx="46687">
                  <c:v>17994.0</c:v>
                </c:pt>
                <c:pt idx="46688">
                  <c:v>19902.0</c:v>
                </c:pt>
                <c:pt idx="46689">
                  <c:v>19845.0</c:v>
                </c:pt>
                <c:pt idx="46690">
                  <c:v>18356.0</c:v>
                </c:pt>
                <c:pt idx="46691">
                  <c:v>18391.0</c:v>
                </c:pt>
                <c:pt idx="46692">
                  <c:v>19287.0</c:v>
                </c:pt>
                <c:pt idx="46693">
                  <c:v>18225.0</c:v>
                </c:pt>
                <c:pt idx="46694">
                  <c:v>19401.0</c:v>
                </c:pt>
                <c:pt idx="46695">
                  <c:v>18826.0</c:v>
                </c:pt>
                <c:pt idx="46696">
                  <c:v>19816.0</c:v>
                </c:pt>
                <c:pt idx="46697">
                  <c:v>20974.0</c:v>
                </c:pt>
                <c:pt idx="46698">
                  <c:v>18905.0</c:v>
                </c:pt>
                <c:pt idx="46699">
                  <c:v>19389.0</c:v>
                </c:pt>
                <c:pt idx="46700">
                  <c:v>19012.0</c:v>
                </c:pt>
                <c:pt idx="46701">
                  <c:v>17692.0</c:v>
                </c:pt>
                <c:pt idx="46702">
                  <c:v>19168.0</c:v>
                </c:pt>
                <c:pt idx="46703">
                  <c:v>21652.0</c:v>
                </c:pt>
                <c:pt idx="46704">
                  <c:v>23444.0</c:v>
                </c:pt>
                <c:pt idx="46705">
                  <c:v>20564.0</c:v>
                </c:pt>
                <c:pt idx="46706">
                  <c:v>20735.0</c:v>
                </c:pt>
                <c:pt idx="46707">
                  <c:v>20114.0</c:v>
                </c:pt>
                <c:pt idx="46708">
                  <c:v>19697.0</c:v>
                </c:pt>
                <c:pt idx="46709">
                  <c:v>20576.0</c:v>
                </c:pt>
                <c:pt idx="46710">
                  <c:v>18872.0</c:v>
                </c:pt>
                <c:pt idx="46711">
                  <c:v>22836.0</c:v>
                </c:pt>
                <c:pt idx="46712">
                  <c:v>21332.0</c:v>
                </c:pt>
                <c:pt idx="46713">
                  <c:v>20576.0</c:v>
                </c:pt>
                <c:pt idx="46714">
                  <c:v>22451.0</c:v>
                </c:pt>
                <c:pt idx="46715">
                  <c:v>20915.0</c:v>
                </c:pt>
                <c:pt idx="46716">
                  <c:v>18330.0</c:v>
                </c:pt>
                <c:pt idx="46717">
                  <c:v>16724.0</c:v>
                </c:pt>
                <c:pt idx="46718">
                  <c:v>16718.0</c:v>
                </c:pt>
                <c:pt idx="46719">
                  <c:v>15035.0</c:v>
                </c:pt>
                <c:pt idx="46720">
                  <c:v>14463.0</c:v>
                </c:pt>
                <c:pt idx="46721">
                  <c:v>15696.0</c:v>
                </c:pt>
                <c:pt idx="46722">
                  <c:v>12540.0</c:v>
                </c:pt>
                <c:pt idx="46723">
                  <c:v>14646.0</c:v>
                </c:pt>
                <c:pt idx="46724">
                  <c:v>10854.0</c:v>
                </c:pt>
                <c:pt idx="46725">
                  <c:v>14152.0</c:v>
                </c:pt>
                <c:pt idx="46726">
                  <c:v>17700.0</c:v>
                </c:pt>
                <c:pt idx="46727">
                  <c:v>15625.0</c:v>
                </c:pt>
                <c:pt idx="46728">
                  <c:v>15625.0</c:v>
                </c:pt>
                <c:pt idx="46729">
                  <c:v>13726.0</c:v>
                </c:pt>
                <c:pt idx="46730">
                  <c:v>16489.0</c:v>
                </c:pt>
                <c:pt idx="46731">
                  <c:v>17275.0</c:v>
                </c:pt>
                <c:pt idx="46732">
                  <c:v>18121.0</c:v>
                </c:pt>
                <c:pt idx="46733">
                  <c:v>18933.0</c:v>
                </c:pt>
                <c:pt idx="46734">
                  <c:v>17248.0</c:v>
                </c:pt>
                <c:pt idx="46735">
                  <c:v>17645.0</c:v>
                </c:pt>
                <c:pt idx="46736">
                  <c:v>17208.0</c:v>
                </c:pt>
                <c:pt idx="46737">
                  <c:v>17562.0</c:v>
                </c:pt>
                <c:pt idx="46738">
                  <c:v>14594.0</c:v>
                </c:pt>
                <c:pt idx="46739">
                  <c:v>14913.0</c:v>
                </c:pt>
                <c:pt idx="46740">
                  <c:v>14550.0</c:v>
                </c:pt>
                <c:pt idx="46741">
                  <c:v>14937.0</c:v>
                </c:pt>
                <c:pt idx="46742">
                  <c:v>16197.0</c:v>
                </c:pt>
                <c:pt idx="46743">
                  <c:v>14290.0</c:v>
                </c:pt>
                <c:pt idx="46744">
                  <c:v>17424.0</c:v>
                </c:pt>
                <c:pt idx="46745">
                  <c:v>21057.0</c:v>
                </c:pt>
                <c:pt idx="46746">
                  <c:v>20140.0</c:v>
                </c:pt>
                <c:pt idx="46747">
                  <c:v>20905.0</c:v>
                </c:pt>
                <c:pt idx="46748">
                  <c:v>20860.0</c:v>
                </c:pt>
                <c:pt idx="46749">
                  <c:v>20147.0</c:v>
                </c:pt>
                <c:pt idx="46750">
                  <c:v>21386.0</c:v>
                </c:pt>
                <c:pt idx="46751">
                  <c:v>22797.0</c:v>
                </c:pt>
                <c:pt idx="46752">
                  <c:v>19758.0</c:v>
                </c:pt>
                <c:pt idx="46753">
                  <c:v>20057.0</c:v>
                </c:pt>
                <c:pt idx="46754">
                  <c:v>19729.0</c:v>
                </c:pt>
                <c:pt idx="46755">
                  <c:v>20553.0</c:v>
                </c:pt>
                <c:pt idx="46756">
                  <c:v>19569.0</c:v>
                </c:pt>
                <c:pt idx="46757">
                  <c:v>16120.0</c:v>
                </c:pt>
                <c:pt idx="46758">
                  <c:v>14575.0</c:v>
                </c:pt>
                <c:pt idx="46759">
                  <c:v>14888.0</c:v>
                </c:pt>
                <c:pt idx="46760">
                  <c:v>16352.0</c:v>
                </c:pt>
                <c:pt idx="46761">
                  <c:v>18245.0</c:v>
                </c:pt>
                <c:pt idx="46762">
                  <c:v>17250.0</c:v>
                </c:pt>
                <c:pt idx="46763">
                  <c:v>18979.0</c:v>
                </c:pt>
                <c:pt idx="46764">
                  <c:v>17632.0</c:v>
                </c:pt>
                <c:pt idx="46765">
                  <c:v>16336.0</c:v>
                </c:pt>
                <c:pt idx="46766">
                  <c:v>17728.0</c:v>
                </c:pt>
                <c:pt idx="46767">
                  <c:v>17706.0</c:v>
                </c:pt>
                <c:pt idx="46768">
                  <c:v>15853.0</c:v>
                </c:pt>
                <c:pt idx="46769">
                  <c:v>17317.0</c:v>
                </c:pt>
                <c:pt idx="46770">
                  <c:v>17273.0</c:v>
                </c:pt>
                <c:pt idx="46771">
                  <c:v>14326.0</c:v>
                </c:pt>
                <c:pt idx="46772">
                  <c:v>16126.0</c:v>
                </c:pt>
                <c:pt idx="46773">
                  <c:v>15397.0</c:v>
                </c:pt>
                <c:pt idx="46774">
                  <c:v>18280.0</c:v>
                </c:pt>
                <c:pt idx="46775">
                  <c:v>18460.0</c:v>
                </c:pt>
                <c:pt idx="46776">
                  <c:v>15839.0</c:v>
                </c:pt>
                <c:pt idx="46777">
                  <c:v>18689.0</c:v>
                </c:pt>
                <c:pt idx="46778">
                  <c:v>22570.0</c:v>
                </c:pt>
                <c:pt idx="46779">
                  <c:v>22202.0</c:v>
                </c:pt>
                <c:pt idx="46780">
                  <c:v>23196.0</c:v>
                </c:pt>
                <c:pt idx="46781">
                  <c:v>23273.0</c:v>
                </c:pt>
                <c:pt idx="46782">
                  <c:v>23780.0</c:v>
                </c:pt>
                <c:pt idx="46783">
                  <c:v>23785.0</c:v>
                </c:pt>
                <c:pt idx="46784">
                  <c:v>24068.0</c:v>
                </c:pt>
                <c:pt idx="46785">
                  <c:v>23781.0</c:v>
                </c:pt>
                <c:pt idx="46786">
                  <c:v>22160.0</c:v>
                </c:pt>
                <c:pt idx="46787">
                  <c:v>16772.0</c:v>
                </c:pt>
                <c:pt idx="46788">
                  <c:v>17201.0</c:v>
                </c:pt>
                <c:pt idx="46789">
                  <c:v>16785.0</c:v>
                </c:pt>
                <c:pt idx="46790">
                  <c:v>14198.0</c:v>
                </c:pt>
                <c:pt idx="46791">
                  <c:v>11110.0</c:v>
                </c:pt>
                <c:pt idx="46792">
                  <c:v>9925.0</c:v>
                </c:pt>
                <c:pt idx="46793">
                  <c:v>9779.0</c:v>
                </c:pt>
                <c:pt idx="46794">
                  <c:v>13982.0</c:v>
                </c:pt>
                <c:pt idx="46795">
                  <c:v>11693.0</c:v>
                </c:pt>
                <c:pt idx="46796">
                  <c:v>11679.0</c:v>
                </c:pt>
                <c:pt idx="46797">
                  <c:v>15064.0</c:v>
                </c:pt>
                <c:pt idx="46798">
                  <c:v>13256.0</c:v>
                </c:pt>
                <c:pt idx="46799">
                  <c:v>17305.0</c:v>
                </c:pt>
                <c:pt idx="46800">
                  <c:v>21201.0</c:v>
                </c:pt>
                <c:pt idx="46801">
                  <c:v>22692.0</c:v>
                </c:pt>
                <c:pt idx="46802">
                  <c:v>25012.0</c:v>
                </c:pt>
                <c:pt idx="46803">
                  <c:v>24308.0</c:v>
                </c:pt>
                <c:pt idx="46804">
                  <c:v>26047.0</c:v>
                </c:pt>
                <c:pt idx="46805">
                  <c:v>27157.0</c:v>
                </c:pt>
                <c:pt idx="46806">
                  <c:v>26267.0</c:v>
                </c:pt>
                <c:pt idx="46807">
                  <c:v>22085.0</c:v>
                </c:pt>
                <c:pt idx="46808">
                  <c:v>22622.0</c:v>
                </c:pt>
                <c:pt idx="46809">
                  <c:v>22103.0</c:v>
                </c:pt>
                <c:pt idx="46810">
                  <c:v>21451.0</c:v>
                </c:pt>
                <c:pt idx="46811">
                  <c:v>23539.0</c:v>
                </c:pt>
                <c:pt idx="46812">
                  <c:v>20223.0</c:v>
                </c:pt>
                <c:pt idx="46813">
                  <c:v>19163.0</c:v>
                </c:pt>
                <c:pt idx="46814">
                  <c:v>20794.0</c:v>
                </c:pt>
                <c:pt idx="46815">
                  <c:v>18726.0</c:v>
                </c:pt>
                <c:pt idx="46816">
                  <c:v>19415.0</c:v>
                </c:pt>
                <c:pt idx="46817">
                  <c:v>17267.0</c:v>
                </c:pt>
                <c:pt idx="46818">
                  <c:v>16747.0</c:v>
                </c:pt>
                <c:pt idx="46819">
                  <c:v>20069.0</c:v>
                </c:pt>
                <c:pt idx="46820">
                  <c:v>24037.0</c:v>
                </c:pt>
                <c:pt idx="46821">
                  <c:v>24732.0</c:v>
                </c:pt>
                <c:pt idx="46822">
                  <c:v>25511.0</c:v>
                </c:pt>
                <c:pt idx="46823">
                  <c:v>26338.0</c:v>
                </c:pt>
                <c:pt idx="46824">
                  <c:v>24633.0</c:v>
                </c:pt>
                <c:pt idx="46825">
                  <c:v>24348.0</c:v>
                </c:pt>
                <c:pt idx="46826">
                  <c:v>21884.0</c:v>
                </c:pt>
                <c:pt idx="46827">
                  <c:v>19004.0</c:v>
                </c:pt>
                <c:pt idx="46828">
                  <c:v>19472.0</c:v>
                </c:pt>
                <c:pt idx="46829">
                  <c:v>19439.0</c:v>
                </c:pt>
                <c:pt idx="46830">
                  <c:v>20658.0</c:v>
                </c:pt>
                <c:pt idx="46831">
                  <c:v>28053.0</c:v>
                </c:pt>
                <c:pt idx="46832">
                  <c:v>25253.0</c:v>
                </c:pt>
                <c:pt idx="46833">
                  <c:v>25440.0</c:v>
                </c:pt>
                <c:pt idx="46834">
                  <c:v>25485.0</c:v>
                </c:pt>
                <c:pt idx="46835">
                  <c:v>27487.0</c:v>
                </c:pt>
                <c:pt idx="46836">
                  <c:v>23839.0</c:v>
                </c:pt>
                <c:pt idx="46837">
                  <c:v>23935.0</c:v>
                </c:pt>
                <c:pt idx="46838">
                  <c:v>24612.0</c:v>
                </c:pt>
                <c:pt idx="46839">
                  <c:v>24852.0</c:v>
                </c:pt>
                <c:pt idx="46840">
                  <c:v>24296.0</c:v>
                </c:pt>
                <c:pt idx="46841">
                  <c:v>23388.0</c:v>
                </c:pt>
                <c:pt idx="46842">
                  <c:v>24123.0</c:v>
                </c:pt>
                <c:pt idx="46843">
                  <c:v>23180.0</c:v>
                </c:pt>
                <c:pt idx="46844">
                  <c:v>16404.0</c:v>
                </c:pt>
                <c:pt idx="46845">
                  <c:v>16055.0</c:v>
                </c:pt>
                <c:pt idx="46846">
                  <c:v>11660.0</c:v>
                </c:pt>
                <c:pt idx="46847">
                  <c:v>10992.0</c:v>
                </c:pt>
                <c:pt idx="46848">
                  <c:v>8559.0</c:v>
                </c:pt>
                <c:pt idx="46849">
                  <c:v>12673.0</c:v>
                </c:pt>
                <c:pt idx="46850">
                  <c:v>12089.0</c:v>
                </c:pt>
                <c:pt idx="46851">
                  <c:v>12466.0</c:v>
                </c:pt>
                <c:pt idx="46852">
                  <c:v>14230.0</c:v>
                </c:pt>
                <c:pt idx="46853">
                  <c:v>17840.0</c:v>
                </c:pt>
                <c:pt idx="46854">
                  <c:v>18552.0</c:v>
                </c:pt>
                <c:pt idx="46855">
                  <c:v>17377.0</c:v>
                </c:pt>
                <c:pt idx="46856">
                  <c:v>17632.0</c:v>
                </c:pt>
                <c:pt idx="46857">
                  <c:v>18295.0</c:v>
                </c:pt>
                <c:pt idx="46858">
                  <c:v>21004.0</c:v>
                </c:pt>
                <c:pt idx="46859">
                  <c:v>21115.0</c:v>
                </c:pt>
                <c:pt idx="46860">
                  <c:v>20451.0</c:v>
                </c:pt>
                <c:pt idx="46861">
                  <c:v>22124.0</c:v>
                </c:pt>
                <c:pt idx="46862">
                  <c:v>19890.0</c:v>
                </c:pt>
                <c:pt idx="46863">
                  <c:v>21690.0</c:v>
                </c:pt>
                <c:pt idx="46864">
                  <c:v>21020.0</c:v>
                </c:pt>
                <c:pt idx="46865">
                  <c:v>21199.0</c:v>
                </c:pt>
                <c:pt idx="46866">
                  <c:v>18463.0</c:v>
                </c:pt>
                <c:pt idx="46867">
                  <c:v>17651.0</c:v>
                </c:pt>
                <c:pt idx="46868">
                  <c:v>19767.0</c:v>
                </c:pt>
                <c:pt idx="46869">
                  <c:v>19989.0</c:v>
                </c:pt>
                <c:pt idx="46870">
                  <c:v>17993.0</c:v>
                </c:pt>
                <c:pt idx="46871">
                  <c:v>15283.0</c:v>
                </c:pt>
                <c:pt idx="46872">
                  <c:v>18219.0</c:v>
                </c:pt>
                <c:pt idx="46873">
                  <c:v>19891.0</c:v>
                </c:pt>
                <c:pt idx="46874">
                  <c:v>21522.0</c:v>
                </c:pt>
                <c:pt idx="46875">
                  <c:v>19780.0</c:v>
                </c:pt>
                <c:pt idx="46876">
                  <c:v>22797.0</c:v>
                </c:pt>
                <c:pt idx="46877">
                  <c:v>23235.0</c:v>
                </c:pt>
                <c:pt idx="46878">
                  <c:v>20644.0</c:v>
                </c:pt>
                <c:pt idx="46879">
                  <c:v>19451.0</c:v>
                </c:pt>
                <c:pt idx="46880">
                  <c:v>20655.0</c:v>
                </c:pt>
                <c:pt idx="46881">
                  <c:v>19220.0</c:v>
                </c:pt>
                <c:pt idx="46882">
                  <c:v>18299.0</c:v>
                </c:pt>
                <c:pt idx="46883">
                  <c:v>18524.0</c:v>
                </c:pt>
                <c:pt idx="46884">
                  <c:v>24954.0</c:v>
                </c:pt>
                <c:pt idx="46885">
                  <c:v>24917.0</c:v>
                </c:pt>
                <c:pt idx="46886">
                  <c:v>26404.0</c:v>
                </c:pt>
                <c:pt idx="46887">
                  <c:v>28560.0</c:v>
                </c:pt>
                <c:pt idx="46888">
                  <c:v>28531.0</c:v>
                </c:pt>
                <c:pt idx="46889">
                  <c:v>23629.0</c:v>
                </c:pt>
                <c:pt idx="46890">
                  <c:v>23875.0</c:v>
                </c:pt>
                <c:pt idx="46891">
                  <c:v>27624.0</c:v>
                </c:pt>
                <c:pt idx="46892">
                  <c:v>27801.0</c:v>
                </c:pt>
                <c:pt idx="46893">
                  <c:v>33969.0</c:v>
                </c:pt>
                <c:pt idx="46894">
                  <c:v>39128.0</c:v>
                </c:pt>
                <c:pt idx="46895">
                  <c:v>39167.0</c:v>
                </c:pt>
                <c:pt idx="46896">
                  <c:v>42234.0</c:v>
                </c:pt>
                <c:pt idx="46897">
                  <c:v>35952.0</c:v>
                </c:pt>
                <c:pt idx="46898">
                  <c:v>34589.0</c:v>
                </c:pt>
                <c:pt idx="46899">
                  <c:v>31790.0</c:v>
                </c:pt>
                <c:pt idx="46900">
                  <c:v>25962.0</c:v>
                </c:pt>
                <c:pt idx="46901">
                  <c:v>27783.0</c:v>
                </c:pt>
                <c:pt idx="46902">
                  <c:v>33544.0</c:v>
                </c:pt>
                <c:pt idx="46903">
                  <c:v>35626.0</c:v>
                </c:pt>
                <c:pt idx="46904">
                  <c:v>34565.0</c:v>
                </c:pt>
                <c:pt idx="46905">
                  <c:v>35443.0</c:v>
                </c:pt>
                <c:pt idx="46906">
                  <c:v>30622.0</c:v>
                </c:pt>
                <c:pt idx="46907">
                  <c:v>25718.0</c:v>
                </c:pt>
                <c:pt idx="46908">
                  <c:v>29838.0</c:v>
                </c:pt>
                <c:pt idx="46909">
                  <c:v>27207.0</c:v>
                </c:pt>
                <c:pt idx="46910">
                  <c:v>27280.0</c:v>
                </c:pt>
                <c:pt idx="46911">
                  <c:v>30484.0</c:v>
                </c:pt>
                <c:pt idx="46912">
                  <c:v>33236.0</c:v>
                </c:pt>
                <c:pt idx="46913">
                  <c:v>35820.0</c:v>
                </c:pt>
                <c:pt idx="46914">
                  <c:v>35891.0</c:v>
                </c:pt>
                <c:pt idx="46915">
                  <c:v>35023.0</c:v>
                </c:pt>
                <c:pt idx="46916">
                  <c:v>31554.0</c:v>
                </c:pt>
                <c:pt idx="46917">
                  <c:v>30113.0</c:v>
                </c:pt>
                <c:pt idx="46918">
                  <c:v>29018.0</c:v>
                </c:pt>
                <c:pt idx="46919">
                  <c:v>32272.0</c:v>
                </c:pt>
                <c:pt idx="46920">
                  <c:v>32464.0</c:v>
                </c:pt>
                <c:pt idx="46921">
                  <c:v>28701.0</c:v>
                </c:pt>
                <c:pt idx="46922">
                  <c:v>27941.0</c:v>
                </c:pt>
                <c:pt idx="46923">
                  <c:v>28190.0</c:v>
                </c:pt>
                <c:pt idx="46924">
                  <c:v>23466.0</c:v>
                </c:pt>
                <c:pt idx="46925">
                  <c:v>21501.0</c:v>
                </c:pt>
                <c:pt idx="46926">
                  <c:v>20836.0</c:v>
                </c:pt>
                <c:pt idx="46927">
                  <c:v>20087.0</c:v>
                </c:pt>
                <c:pt idx="46928">
                  <c:v>15603.0</c:v>
                </c:pt>
                <c:pt idx="46929">
                  <c:v>18038.0</c:v>
                </c:pt>
                <c:pt idx="46930">
                  <c:v>18378.0</c:v>
                </c:pt>
                <c:pt idx="46931">
                  <c:v>18862.0</c:v>
                </c:pt>
                <c:pt idx="46932">
                  <c:v>13509.0</c:v>
                </c:pt>
                <c:pt idx="46933">
                  <c:v>12486.0</c:v>
                </c:pt>
                <c:pt idx="46934">
                  <c:v>14763.0</c:v>
                </c:pt>
                <c:pt idx="46935">
                  <c:v>15343.0</c:v>
                </c:pt>
                <c:pt idx="46936">
                  <c:v>17226.0</c:v>
                </c:pt>
                <c:pt idx="46937">
                  <c:v>17022.0</c:v>
                </c:pt>
                <c:pt idx="46938">
                  <c:v>17240.0</c:v>
                </c:pt>
                <c:pt idx="46939">
                  <c:v>17873.0</c:v>
                </c:pt>
                <c:pt idx="46940">
                  <c:v>21669.0</c:v>
                </c:pt>
                <c:pt idx="46941">
                  <c:v>26325.0</c:v>
                </c:pt>
                <c:pt idx="46942">
                  <c:v>24391.0</c:v>
                </c:pt>
                <c:pt idx="46943">
                  <c:v>25452.0</c:v>
                </c:pt>
                <c:pt idx="46944">
                  <c:v>25412.0</c:v>
                </c:pt>
                <c:pt idx="46945">
                  <c:v>25540.0</c:v>
                </c:pt>
                <c:pt idx="46946">
                  <c:v>25875.0</c:v>
                </c:pt>
                <c:pt idx="46947">
                  <c:v>23579.0</c:v>
                </c:pt>
                <c:pt idx="46948">
                  <c:v>26452.0</c:v>
                </c:pt>
                <c:pt idx="46949">
                  <c:v>24739.0</c:v>
                </c:pt>
                <c:pt idx="46950">
                  <c:v>25567.0</c:v>
                </c:pt>
                <c:pt idx="46951">
                  <c:v>25490.0</c:v>
                </c:pt>
                <c:pt idx="46952">
                  <c:v>26299.0</c:v>
                </c:pt>
                <c:pt idx="46953">
                  <c:v>22304.0</c:v>
                </c:pt>
                <c:pt idx="46954">
                  <c:v>18116.0</c:v>
                </c:pt>
                <c:pt idx="46955">
                  <c:v>17971.0</c:v>
                </c:pt>
                <c:pt idx="46956">
                  <c:v>17966.0</c:v>
                </c:pt>
                <c:pt idx="46957">
                  <c:v>18098.0</c:v>
                </c:pt>
                <c:pt idx="46958">
                  <c:v>17986.0</c:v>
                </c:pt>
                <c:pt idx="46959">
                  <c:v>17866.0</c:v>
                </c:pt>
                <c:pt idx="46960">
                  <c:v>18706.0</c:v>
                </c:pt>
                <c:pt idx="46961">
                  <c:v>19426.0</c:v>
                </c:pt>
                <c:pt idx="46962">
                  <c:v>20431.0</c:v>
                </c:pt>
                <c:pt idx="46963">
                  <c:v>22368.0</c:v>
                </c:pt>
                <c:pt idx="46964">
                  <c:v>21420.0</c:v>
                </c:pt>
                <c:pt idx="46965">
                  <c:v>22959.0</c:v>
                </c:pt>
                <c:pt idx="46966">
                  <c:v>23958.0</c:v>
                </c:pt>
                <c:pt idx="46967">
                  <c:v>24398.0</c:v>
                </c:pt>
                <c:pt idx="46968">
                  <c:v>23986.0</c:v>
                </c:pt>
                <c:pt idx="46969">
                  <c:v>22239.0</c:v>
                </c:pt>
                <c:pt idx="46970">
                  <c:v>24331.0</c:v>
                </c:pt>
                <c:pt idx="46971">
                  <c:v>31498.0</c:v>
                </c:pt>
                <c:pt idx="46972">
                  <c:v>31262.0</c:v>
                </c:pt>
                <c:pt idx="46973">
                  <c:v>33125.0</c:v>
                </c:pt>
                <c:pt idx="46974">
                  <c:v>30375.0</c:v>
                </c:pt>
                <c:pt idx="46975">
                  <c:v>29055.0</c:v>
                </c:pt>
                <c:pt idx="46976">
                  <c:v>27103.0</c:v>
                </c:pt>
                <c:pt idx="46977">
                  <c:v>26875.0</c:v>
                </c:pt>
                <c:pt idx="46978">
                  <c:v>23887.0</c:v>
                </c:pt>
                <c:pt idx="46979">
                  <c:v>22220.0</c:v>
                </c:pt>
                <c:pt idx="46980">
                  <c:v>22423.0</c:v>
                </c:pt>
                <c:pt idx="46981">
                  <c:v>23483.0</c:v>
                </c:pt>
                <c:pt idx="46982">
                  <c:v>23559.0</c:v>
                </c:pt>
                <c:pt idx="46983">
                  <c:v>26972.0</c:v>
                </c:pt>
                <c:pt idx="46984">
                  <c:v>21305.0</c:v>
                </c:pt>
                <c:pt idx="46985">
                  <c:v>23173.0</c:v>
                </c:pt>
                <c:pt idx="46986">
                  <c:v>24985.0</c:v>
                </c:pt>
                <c:pt idx="46987">
                  <c:v>23926.0</c:v>
                </c:pt>
                <c:pt idx="46988">
                  <c:v>29926.0</c:v>
                </c:pt>
                <c:pt idx="46989">
                  <c:v>30573.0</c:v>
                </c:pt>
                <c:pt idx="46990">
                  <c:v>30653.0</c:v>
                </c:pt>
                <c:pt idx="46991">
                  <c:v>31414.0</c:v>
                </c:pt>
                <c:pt idx="46992">
                  <c:v>31383.0</c:v>
                </c:pt>
                <c:pt idx="46993">
                  <c:v>29863.0</c:v>
                </c:pt>
                <c:pt idx="46994">
                  <c:v>29495.0</c:v>
                </c:pt>
                <c:pt idx="46995">
                  <c:v>29847.0</c:v>
                </c:pt>
                <c:pt idx="46996">
                  <c:v>23791.0</c:v>
                </c:pt>
                <c:pt idx="46997">
                  <c:v>21943.0</c:v>
                </c:pt>
                <c:pt idx="46998">
                  <c:v>21467.0</c:v>
                </c:pt>
                <c:pt idx="46999">
                  <c:v>16675.0</c:v>
                </c:pt>
                <c:pt idx="47000">
                  <c:v>17755.0</c:v>
                </c:pt>
                <c:pt idx="47001">
                  <c:v>13211.0</c:v>
                </c:pt>
                <c:pt idx="47002">
                  <c:v>13307.0</c:v>
                </c:pt>
                <c:pt idx="47003">
                  <c:v>13491.0</c:v>
                </c:pt>
                <c:pt idx="47004">
                  <c:v>13402.0</c:v>
                </c:pt>
                <c:pt idx="47005">
                  <c:v>14405.0</c:v>
                </c:pt>
                <c:pt idx="47006">
                  <c:v>15650.0</c:v>
                </c:pt>
                <c:pt idx="47007">
                  <c:v>17307.0</c:v>
                </c:pt>
                <c:pt idx="47008">
                  <c:v>15955.0</c:v>
                </c:pt>
                <c:pt idx="47009">
                  <c:v>17394.0</c:v>
                </c:pt>
                <c:pt idx="47010">
                  <c:v>18023.0</c:v>
                </c:pt>
                <c:pt idx="47011">
                  <c:v>17772.0</c:v>
                </c:pt>
                <c:pt idx="47012">
                  <c:v>18312.0</c:v>
                </c:pt>
                <c:pt idx="47013">
                  <c:v>17679.0</c:v>
                </c:pt>
                <c:pt idx="47014">
                  <c:v>18614.0</c:v>
                </c:pt>
                <c:pt idx="47015">
                  <c:v>17877.0</c:v>
                </c:pt>
                <c:pt idx="47016">
                  <c:v>17634.0</c:v>
                </c:pt>
                <c:pt idx="47017">
                  <c:v>19138.0</c:v>
                </c:pt>
                <c:pt idx="47018">
                  <c:v>18253.0</c:v>
                </c:pt>
                <c:pt idx="47019">
                  <c:v>17153.0</c:v>
                </c:pt>
                <c:pt idx="47020">
                  <c:v>15152.0</c:v>
                </c:pt>
                <c:pt idx="47021">
                  <c:v>16577.0</c:v>
                </c:pt>
                <c:pt idx="47022">
                  <c:v>15749.0</c:v>
                </c:pt>
                <c:pt idx="47023">
                  <c:v>16365.0</c:v>
                </c:pt>
                <c:pt idx="47024">
                  <c:v>20180.0</c:v>
                </c:pt>
                <c:pt idx="47025">
                  <c:v>20680.0</c:v>
                </c:pt>
                <c:pt idx="47026">
                  <c:v>21964.0</c:v>
                </c:pt>
                <c:pt idx="47027">
                  <c:v>19228.0</c:v>
                </c:pt>
                <c:pt idx="47028">
                  <c:v>19425.0</c:v>
                </c:pt>
                <c:pt idx="47029">
                  <c:v>19721.0</c:v>
                </c:pt>
                <c:pt idx="47030">
                  <c:v>16109.0</c:v>
                </c:pt>
                <c:pt idx="47031">
                  <c:v>16334.0</c:v>
                </c:pt>
                <c:pt idx="47032">
                  <c:v>17122.0</c:v>
                </c:pt>
                <c:pt idx="47033">
                  <c:v>17011.0</c:v>
                </c:pt>
                <c:pt idx="47034">
                  <c:v>15683.0</c:v>
                </c:pt>
                <c:pt idx="47035">
                  <c:v>16567.0</c:v>
                </c:pt>
                <c:pt idx="47036">
                  <c:v>16085.0</c:v>
                </c:pt>
                <c:pt idx="47037">
                  <c:v>12668.0</c:v>
                </c:pt>
                <c:pt idx="47038">
                  <c:v>12265.0</c:v>
                </c:pt>
                <c:pt idx="47039">
                  <c:v>10638.0</c:v>
                </c:pt>
                <c:pt idx="47040">
                  <c:v>13483.0</c:v>
                </c:pt>
                <c:pt idx="47041">
                  <c:v>13979.0</c:v>
                </c:pt>
                <c:pt idx="47042">
                  <c:v>15018.0</c:v>
                </c:pt>
                <c:pt idx="47043">
                  <c:v>15078.0</c:v>
                </c:pt>
                <c:pt idx="47044">
                  <c:v>14205.0</c:v>
                </c:pt>
                <c:pt idx="47045">
                  <c:v>14742.0</c:v>
                </c:pt>
                <c:pt idx="47046">
                  <c:v>14793.0</c:v>
                </c:pt>
                <c:pt idx="47047">
                  <c:v>15929.0</c:v>
                </c:pt>
                <c:pt idx="47048">
                  <c:v>17373.0</c:v>
                </c:pt>
                <c:pt idx="47049">
                  <c:v>18465.0</c:v>
                </c:pt>
                <c:pt idx="47050">
                  <c:v>23531.0</c:v>
                </c:pt>
                <c:pt idx="47051">
                  <c:v>22706.0</c:v>
                </c:pt>
                <c:pt idx="47052">
                  <c:v>22966.0</c:v>
                </c:pt>
                <c:pt idx="47053">
                  <c:v>23539.0</c:v>
                </c:pt>
                <c:pt idx="47054">
                  <c:v>24063.0</c:v>
                </c:pt>
                <c:pt idx="47055">
                  <c:v>22718.0</c:v>
                </c:pt>
                <c:pt idx="47056">
                  <c:v>22798.0</c:v>
                </c:pt>
                <c:pt idx="47057">
                  <c:v>25799.0</c:v>
                </c:pt>
                <c:pt idx="47058">
                  <c:v>26474.0</c:v>
                </c:pt>
                <c:pt idx="47059">
                  <c:v>26801.0</c:v>
                </c:pt>
                <c:pt idx="47060">
                  <c:v>25967.0</c:v>
                </c:pt>
                <c:pt idx="47061">
                  <c:v>23146.0</c:v>
                </c:pt>
                <c:pt idx="47062">
                  <c:v>21034.0</c:v>
                </c:pt>
                <c:pt idx="47063">
                  <c:v>15021.0</c:v>
                </c:pt>
                <c:pt idx="47064">
                  <c:v>17729.0</c:v>
                </c:pt>
                <c:pt idx="47065">
                  <c:v>20076.0</c:v>
                </c:pt>
                <c:pt idx="47066">
                  <c:v>20099.0</c:v>
                </c:pt>
                <c:pt idx="47067">
                  <c:v>19050.0</c:v>
                </c:pt>
                <c:pt idx="47068">
                  <c:v>19603.0</c:v>
                </c:pt>
                <c:pt idx="47069">
                  <c:v>20796.0</c:v>
                </c:pt>
                <c:pt idx="47070">
                  <c:v>18556.0</c:v>
                </c:pt>
                <c:pt idx="47071">
                  <c:v>27752.0</c:v>
                </c:pt>
                <c:pt idx="47072">
                  <c:v>28333.0</c:v>
                </c:pt>
                <c:pt idx="47073">
                  <c:v>28774.0</c:v>
                </c:pt>
                <c:pt idx="47074">
                  <c:v>30935.0</c:v>
                </c:pt>
                <c:pt idx="47075">
                  <c:v>31024.0</c:v>
                </c:pt>
                <c:pt idx="47076">
                  <c:v>30165.0</c:v>
                </c:pt>
                <c:pt idx="47077">
                  <c:v>27337.0</c:v>
                </c:pt>
                <c:pt idx="47078">
                  <c:v>24650.0</c:v>
                </c:pt>
                <c:pt idx="47079">
                  <c:v>39338.0</c:v>
                </c:pt>
                <c:pt idx="47080">
                  <c:v>44699.0</c:v>
                </c:pt>
                <c:pt idx="47081">
                  <c:v>44195.0</c:v>
                </c:pt>
                <c:pt idx="47082">
                  <c:v>45078.0</c:v>
                </c:pt>
                <c:pt idx="47083">
                  <c:v>47543.0</c:v>
                </c:pt>
                <c:pt idx="47084">
                  <c:v>36544.0</c:v>
                </c:pt>
                <c:pt idx="47085">
                  <c:v>36833.0</c:v>
                </c:pt>
                <c:pt idx="47086">
                  <c:v>36224.0</c:v>
                </c:pt>
                <c:pt idx="47087">
                  <c:v>34296.0</c:v>
                </c:pt>
                <c:pt idx="47088">
                  <c:v>34620.0</c:v>
                </c:pt>
                <c:pt idx="47089">
                  <c:v>36028.0</c:v>
                </c:pt>
                <c:pt idx="47090">
                  <c:v>36173.0</c:v>
                </c:pt>
                <c:pt idx="47091">
                  <c:v>36142.0</c:v>
                </c:pt>
                <c:pt idx="47092">
                  <c:v>23501.0</c:v>
                </c:pt>
                <c:pt idx="47093">
                  <c:v>17120.0</c:v>
                </c:pt>
                <c:pt idx="47094">
                  <c:v>18560.0</c:v>
                </c:pt>
                <c:pt idx="47095">
                  <c:v>17109.0</c:v>
                </c:pt>
                <c:pt idx="47096">
                  <c:v>14204.0</c:v>
                </c:pt>
                <c:pt idx="47097">
                  <c:v>14036.0</c:v>
                </c:pt>
                <c:pt idx="47098">
                  <c:v>16831.0</c:v>
                </c:pt>
                <c:pt idx="47099">
                  <c:v>20544.0</c:v>
                </c:pt>
                <c:pt idx="47100">
                  <c:v>20201.0</c:v>
                </c:pt>
                <c:pt idx="47101">
                  <c:v>20085.0</c:v>
                </c:pt>
                <c:pt idx="47102">
                  <c:v>20492.0</c:v>
                </c:pt>
                <c:pt idx="47103">
                  <c:v>20662.0</c:v>
                </c:pt>
                <c:pt idx="47104">
                  <c:v>20908.0</c:v>
                </c:pt>
                <c:pt idx="47105">
                  <c:v>15780.0</c:v>
                </c:pt>
                <c:pt idx="47106">
                  <c:v>15834.0</c:v>
                </c:pt>
                <c:pt idx="47107">
                  <c:v>14955.0</c:v>
                </c:pt>
                <c:pt idx="47108">
                  <c:v>14205.0</c:v>
                </c:pt>
                <c:pt idx="47109">
                  <c:v>17297.0</c:v>
                </c:pt>
                <c:pt idx="47110">
                  <c:v>20163.0</c:v>
                </c:pt>
                <c:pt idx="47111">
                  <c:v>16610.0</c:v>
                </c:pt>
                <c:pt idx="47112">
                  <c:v>13626.0</c:v>
                </c:pt>
                <c:pt idx="47113">
                  <c:v>15274.0</c:v>
                </c:pt>
                <c:pt idx="47114">
                  <c:v>17526.0</c:v>
                </c:pt>
                <c:pt idx="47115">
                  <c:v>17186.0</c:v>
                </c:pt>
                <c:pt idx="47116">
                  <c:v>17336.0</c:v>
                </c:pt>
                <c:pt idx="47117">
                  <c:v>18554.0</c:v>
                </c:pt>
                <c:pt idx="47118">
                  <c:v>19932.0</c:v>
                </c:pt>
                <c:pt idx="47119">
                  <c:v>23871.0</c:v>
                </c:pt>
                <c:pt idx="47120">
                  <c:v>23357.0</c:v>
                </c:pt>
                <c:pt idx="47121">
                  <c:v>24689.0</c:v>
                </c:pt>
                <c:pt idx="47122">
                  <c:v>27665.0</c:v>
                </c:pt>
                <c:pt idx="47123">
                  <c:v>25487.0</c:v>
                </c:pt>
                <c:pt idx="47124">
                  <c:v>30853.0</c:v>
                </c:pt>
                <c:pt idx="47125">
                  <c:v>31718.0</c:v>
                </c:pt>
                <c:pt idx="47126">
                  <c:v>32252.0</c:v>
                </c:pt>
                <c:pt idx="47127">
                  <c:v>30045.0</c:v>
                </c:pt>
                <c:pt idx="47128">
                  <c:v>28897.0</c:v>
                </c:pt>
                <c:pt idx="47129">
                  <c:v>28777.0</c:v>
                </c:pt>
                <c:pt idx="47130">
                  <c:v>27063.0</c:v>
                </c:pt>
                <c:pt idx="47131">
                  <c:v>27210.0</c:v>
                </c:pt>
                <c:pt idx="47132">
                  <c:v>25503.0</c:v>
                </c:pt>
                <c:pt idx="47133">
                  <c:v>30816.0</c:v>
                </c:pt>
                <c:pt idx="47134">
                  <c:v>29517.0</c:v>
                </c:pt>
                <c:pt idx="47135">
                  <c:v>26461.0</c:v>
                </c:pt>
                <c:pt idx="47136">
                  <c:v>31672.0</c:v>
                </c:pt>
                <c:pt idx="47137">
                  <c:v>25614.0</c:v>
                </c:pt>
                <c:pt idx="47138">
                  <c:v>26229.0</c:v>
                </c:pt>
                <c:pt idx="47139">
                  <c:v>25034.0</c:v>
                </c:pt>
                <c:pt idx="47140">
                  <c:v>32185.0</c:v>
                </c:pt>
                <c:pt idx="47141">
                  <c:v>32805.0</c:v>
                </c:pt>
                <c:pt idx="47142">
                  <c:v>32535.0</c:v>
                </c:pt>
                <c:pt idx="47143">
                  <c:v>33641.0</c:v>
                </c:pt>
                <c:pt idx="47144">
                  <c:v>33728.0</c:v>
                </c:pt>
                <c:pt idx="47145">
                  <c:v>32272.0</c:v>
                </c:pt>
                <c:pt idx="47146">
                  <c:v>27752.0</c:v>
                </c:pt>
                <c:pt idx="47147">
                  <c:v>28324.0</c:v>
                </c:pt>
                <c:pt idx="47148">
                  <c:v>27105.0</c:v>
                </c:pt>
                <c:pt idx="47149">
                  <c:v>21177.0</c:v>
                </c:pt>
                <c:pt idx="47150">
                  <c:v>21421.0</c:v>
                </c:pt>
                <c:pt idx="47151">
                  <c:v>19777.0</c:v>
                </c:pt>
                <c:pt idx="47152">
                  <c:v>19237.0</c:v>
                </c:pt>
                <c:pt idx="47153">
                  <c:v>11712.0</c:v>
                </c:pt>
                <c:pt idx="47154">
                  <c:v>12741.0</c:v>
                </c:pt>
                <c:pt idx="47155">
                  <c:v>14171.0</c:v>
                </c:pt>
                <c:pt idx="47156">
                  <c:v>13430.0</c:v>
                </c:pt>
                <c:pt idx="47157">
                  <c:v>14731.0</c:v>
                </c:pt>
                <c:pt idx="47158">
                  <c:v>17986.0</c:v>
                </c:pt>
                <c:pt idx="47159">
                  <c:v>19561.0</c:v>
                </c:pt>
                <c:pt idx="47160">
                  <c:v>20581.0</c:v>
                </c:pt>
                <c:pt idx="47161">
                  <c:v>22531.0</c:v>
                </c:pt>
                <c:pt idx="47162">
                  <c:v>24142.0</c:v>
                </c:pt>
                <c:pt idx="47163">
                  <c:v>24756.0</c:v>
                </c:pt>
                <c:pt idx="47164">
                  <c:v>25064.0</c:v>
                </c:pt>
                <c:pt idx="47165">
                  <c:v>34704.0</c:v>
                </c:pt>
                <c:pt idx="47166">
                  <c:v>42953.0</c:v>
                </c:pt>
                <c:pt idx="47167">
                  <c:v>41601.0</c:v>
                </c:pt>
                <c:pt idx="47168">
                  <c:v>40919.0</c:v>
                </c:pt>
                <c:pt idx="47169">
                  <c:v>41130.0</c:v>
                </c:pt>
                <c:pt idx="47170">
                  <c:v>41502.0</c:v>
                </c:pt>
                <c:pt idx="47171">
                  <c:v>38037.0</c:v>
                </c:pt>
                <c:pt idx="47172">
                  <c:v>37490.0</c:v>
                </c:pt>
                <c:pt idx="47173">
                  <c:v>38974.0</c:v>
                </c:pt>
                <c:pt idx="47174">
                  <c:v>37123.0</c:v>
                </c:pt>
                <c:pt idx="47175">
                  <c:v>36045.0</c:v>
                </c:pt>
                <c:pt idx="47176">
                  <c:v>35680.0</c:v>
                </c:pt>
                <c:pt idx="47177">
                  <c:v>37161.0</c:v>
                </c:pt>
                <c:pt idx="47178">
                  <c:v>27450.0</c:v>
                </c:pt>
                <c:pt idx="47179">
                  <c:v>19757.0</c:v>
                </c:pt>
                <c:pt idx="47180">
                  <c:v>19472.0</c:v>
                </c:pt>
                <c:pt idx="47181">
                  <c:v>22541.0</c:v>
                </c:pt>
                <c:pt idx="47182">
                  <c:v>25799.0</c:v>
                </c:pt>
                <c:pt idx="47183">
                  <c:v>27467.0</c:v>
                </c:pt>
                <c:pt idx="47184">
                  <c:v>27592.0</c:v>
                </c:pt>
                <c:pt idx="47185">
                  <c:v>27229.0</c:v>
                </c:pt>
                <c:pt idx="47186">
                  <c:v>26505.0</c:v>
                </c:pt>
                <c:pt idx="47187">
                  <c:v>24637.0</c:v>
                </c:pt>
                <c:pt idx="47188">
                  <c:v>24179.0</c:v>
                </c:pt>
                <c:pt idx="47189">
                  <c:v>23843.0</c:v>
                </c:pt>
                <c:pt idx="47190">
                  <c:v>22309.0</c:v>
                </c:pt>
                <c:pt idx="47191">
                  <c:v>23173.0</c:v>
                </c:pt>
                <c:pt idx="47192">
                  <c:v>23842.0</c:v>
                </c:pt>
                <c:pt idx="47193">
                  <c:v>26781.0</c:v>
                </c:pt>
                <c:pt idx="47194">
                  <c:v>25112.0</c:v>
                </c:pt>
                <c:pt idx="47195">
                  <c:v>21331.0</c:v>
                </c:pt>
                <c:pt idx="47196">
                  <c:v>20943.0</c:v>
                </c:pt>
                <c:pt idx="47197">
                  <c:v>20711.0</c:v>
                </c:pt>
                <c:pt idx="47198">
                  <c:v>19554.0</c:v>
                </c:pt>
                <c:pt idx="47199">
                  <c:v>16994.0</c:v>
                </c:pt>
                <c:pt idx="47200">
                  <c:v>16675.0</c:v>
                </c:pt>
                <c:pt idx="47201">
                  <c:v>16855.0</c:v>
                </c:pt>
                <c:pt idx="47202">
                  <c:v>16588.0</c:v>
                </c:pt>
                <c:pt idx="47203">
                  <c:v>16056.0</c:v>
                </c:pt>
                <c:pt idx="47204">
                  <c:v>17112.0</c:v>
                </c:pt>
                <c:pt idx="47205">
                  <c:v>18676.0</c:v>
                </c:pt>
                <c:pt idx="47206">
                  <c:v>18448.0</c:v>
                </c:pt>
                <c:pt idx="47207">
                  <c:v>16897.0</c:v>
                </c:pt>
                <c:pt idx="47208">
                  <c:v>20934.0</c:v>
                </c:pt>
                <c:pt idx="47209">
                  <c:v>16274.0</c:v>
                </c:pt>
                <c:pt idx="47210">
                  <c:v>16933.0</c:v>
                </c:pt>
                <c:pt idx="47211">
                  <c:v>16672.0</c:v>
                </c:pt>
                <c:pt idx="47212">
                  <c:v>18212.0</c:v>
                </c:pt>
                <c:pt idx="47213">
                  <c:v>25039.0</c:v>
                </c:pt>
                <c:pt idx="47214">
                  <c:v>24813.0</c:v>
                </c:pt>
                <c:pt idx="47215">
                  <c:v>25341.0</c:v>
                </c:pt>
                <c:pt idx="47216">
                  <c:v>30226.0</c:v>
                </c:pt>
                <c:pt idx="47217">
                  <c:v>28833.0</c:v>
                </c:pt>
                <c:pt idx="47218">
                  <c:v>28977.0</c:v>
                </c:pt>
                <c:pt idx="47219">
                  <c:v>25855.0</c:v>
                </c:pt>
                <c:pt idx="47220">
                  <c:v>25968.0</c:v>
                </c:pt>
                <c:pt idx="47221">
                  <c:v>23759.0</c:v>
                </c:pt>
                <c:pt idx="47222">
                  <c:v>24751.0</c:v>
                </c:pt>
                <c:pt idx="47223">
                  <c:v>24404.0</c:v>
                </c:pt>
                <c:pt idx="47224">
                  <c:v>26237.0</c:v>
                </c:pt>
                <c:pt idx="47225">
                  <c:v>30644.0</c:v>
                </c:pt>
                <c:pt idx="47226">
                  <c:v>23831.0</c:v>
                </c:pt>
                <c:pt idx="47227">
                  <c:v>23751.0</c:v>
                </c:pt>
                <c:pt idx="47228">
                  <c:v>23822.0</c:v>
                </c:pt>
                <c:pt idx="47229">
                  <c:v>18454.0</c:v>
                </c:pt>
                <c:pt idx="47230">
                  <c:v>18706.0</c:v>
                </c:pt>
                <c:pt idx="47231">
                  <c:v>16475.0</c:v>
                </c:pt>
                <c:pt idx="47232">
                  <c:v>17105.0</c:v>
                </c:pt>
                <c:pt idx="47233">
                  <c:v>21291.0</c:v>
                </c:pt>
                <c:pt idx="47234">
                  <c:v>20231.0</c:v>
                </c:pt>
                <c:pt idx="47235">
                  <c:v>20235.0</c:v>
                </c:pt>
                <c:pt idx="47236">
                  <c:v>20907.0</c:v>
                </c:pt>
                <c:pt idx="47237">
                  <c:v>19778.0</c:v>
                </c:pt>
                <c:pt idx="47238">
                  <c:v>14006.0</c:v>
                </c:pt>
                <c:pt idx="47239">
                  <c:v>15255.0</c:v>
                </c:pt>
                <c:pt idx="47240">
                  <c:v>15231.0</c:v>
                </c:pt>
                <c:pt idx="47241">
                  <c:v>17319.0</c:v>
                </c:pt>
                <c:pt idx="47242">
                  <c:v>20403.0</c:v>
                </c:pt>
                <c:pt idx="47243">
                  <c:v>19936.0</c:v>
                </c:pt>
                <c:pt idx="47244">
                  <c:v>22123.0</c:v>
                </c:pt>
                <c:pt idx="47245">
                  <c:v>22023.0</c:v>
                </c:pt>
                <c:pt idx="47246">
                  <c:v>17389.0</c:v>
                </c:pt>
                <c:pt idx="47247">
                  <c:v>16665.0</c:v>
                </c:pt>
                <c:pt idx="47248">
                  <c:v>18473.0</c:v>
                </c:pt>
                <c:pt idx="47249">
                  <c:v>18061.0</c:v>
                </c:pt>
                <c:pt idx="47250">
                  <c:v>17391.0</c:v>
                </c:pt>
                <c:pt idx="47251">
                  <c:v>17087.0</c:v>
                </c:pt>
                <c:pt idx="47252">
                  <c:v>16616.0</c:v>
                </c:pt>
                <c:pt idx="47253">
                  <c:v>19235.0</c:v>
                </c:pt>
                <c:pt idx="47254">
                  <c:v>19267.0</c:v>
                </c:pt>
                <c:pt idx="47255">
                  <c:v>17855.0</c:v>
                </c:pt>
                <c:pt idx="47256">
                  <c:v>17338.0</c:v>
                </c:pt>
                <c:pt idx="47257">
                  <c:v>15378.0</c:v>
                </c:pt>
                <c:pt idx="47258">
                  <c:v>15096.0</c:v>
                </c:pt>
                <c:pt idx="47259">
                  <c:v>22256.0</c:v>
                </c:pt>
                <c:pt idx="47260">
                  <c:v>26121.0</c:v>
                </c:pt>
                <c:pt idx="47261">
                  <c:v>24606.0</c:v>
                </c:pt>
                <c:pt idx="47262">
                  <c:v>25329.0</c:v>
                </c:pt>
                <c:pt idx="47263">
                  <c:v>25663.0</c:v>
                </c:pt>
                <c:pt idx="47264">
                  <c:v>26120.0</c:v>
                </c:pt>
                <c:pt idx="47265">
                  <c:v>26120.0</c:v>
                </c:pt>
                <c:pt idx="47266">
                  <c:v>27669.0</c:v>
                </c:pt>
                <c:pt idx="47267">
                  <c:v>25957.0</c:v>
                </c:pt>
                <c:pt idx="47268">
                  <c:v>25108.0</c:v>
                </c:pt>
                <c:pt idx="47269">
                  <c:v>26297.0</c:v>
                </c:pt>
                <c:pt idx="47270">
                  <c:v>28436.0</c:v>
                </c:pt>
                <c:pt idx="47271">
                  <c:v>28899.0</c:v>
                </c:pt>
                <c:pt idx="47272">
                  <c:v>22277.0</c:v>
                </c:pt>
                <c:pt idx="47273">
                  <c:v>22212.0</c:v>
                </c:pt>
                <c:pt idx="47274">
                  <c:v>21451.0</c:v>
                </c:pt>
                <c:pt idx="47275">
                  <c:v>20732.0</c:v>
                </c:pt>
                <c:pt idx="47276">
                  <c:v>25872.0</c:v>
                </c:pt>
                <c:pt idx="47277">
                  <c:v>25291.0</c:v>
                </c:pt>
                <c:pt idx="47278">
                  <c:v>25259.0</c:v>
                </c:pt>
                <c:pt idx="47279">
                  <c:v>22434.0</c:v>
                </c:pt>
                <c:pt idx="47280">
                  <c:v>23845.0</c:v>
                </c:pt>
                <c:pt idx="47281">
                  <c:v>24099.0</c:v>
                </c:pt>
                <c:pt idx="47282">
                  <c:v>25041.0</c:v>
                </c:pt>
                <c:pt idx="47283">
                  <c:v>22082.0</c:v>
                </c:pt>
                <c:pt idx="47284">
                  <c:v>22621.0</c:v>
                </c:pt>
                <c:pt idx="47285">
                  <c:v>26189.0</c:v>
                </c:pt>
                <c:pt idx="47286">
                  <c:v>22221.0</c:v>
                </c:pt>
                <c:pt idx="47287">
                  <c:v>22077.0</c:v>
                </c:pt>
                <c:pt idx="47288">
                  <c:v>20988.0</c:v>
                </c:pt>
                <c:pt idx="47289">
                  <c:v>15753.0</c:v>
                </c:pt>
                <c:pt idx="47290">
                  <c:v>17346.0</c:v>
                </c:pt>
                <c:pt idx="47291">
                  <c:v>24290.0</c:v>
                </c:pt>
                <c:pt idx="47292">
                  <c:v>23542.0</c:v>
                </c:pt>
                <c:pt idx="47293">
                  <c:v>22215.0</c:v>
                </c:pt>
                <c:pt idx="47294">
                  <c:v>22357.0</c:v>
                </c:pt>
                <c:pt idx="47295">
                  <c:v>20185.0</c:v>
                </c:pt>
                <c:pt idx="47296">
                  <c:v>20210.0</c:v>
                </c:pt>
                <c:pt idx="47297">
                  <c:v>22110.0</c:v>
                </c:pt>
                <c:pt idx="47298">
                  <c:v>17982.0</c:v>
                </c:pt>
                <c:pt idx="47299">
                  <c:v>18717.0</c:v>
                </c:pt>
                <c:pt idx="47300">
                  <c:v>18053.0</c:v>
                </c:pt>
                <c:pt idx="47301">
                  <c:v>18258.0</c:v>
                </c:pt>
                <c:pt idx="47302">
                  <c:v>19349.0</c:v>
                </c:pt>
                <c:pt idx="47303">
                  <c:v>19629.0</c:v>
                </c:pt>
                <c:pt idx="47304">
                  <c:v>13731.0</c:v>
                </c:pt>
                <c:pt idx="47305">
                  <c:v>16400.0</c:v>
                </c:pt>
                <c:pt idx="47306">
                  <c:v>15716.0</c:v>
                </c:pt>
                <c:pt idx="47307">
                  <c:v>16061.0</c:v>
                </c:pt>
                <c:pt idx="47308">
                  <c:v>16097.0</c:v>
                </c:pt>
                <c:pt idx="47309">
                  <c:v>18904.0</c:v>
                </c:pt>
                <c:pt idx="47310">
                  <c:v>17554.0</c:v>
                </c:pt>
                <c:pt idx="47311">
                  <c:v>17488.0</c:v>
                </c:pt>
                <c:pt idx="47312">
                  <c:v>17941.0</c:v>
                </c:pt>
                <c:pt idx="47313">
                  <c:v>18166.0</c:v>
                </c:pt>
                <c:pt idx="47314">
                  <c:v>18327.0</c:v>
                </c:pt>
                <c:pt idx="47315">
                  <c:v>16837.0</c:v>
                </c:pt>
                <c:pt idx="47316">
                  <c:v>16521.0</c:v>
                </c:pt>
                <c:pt idx="47317">
                  <c:v>16507.0</c:v>
                </c:pt>
                <c:pt idx="47318">
                  <c:v>13366.0</c:v>
                </c:pt>
                <c:pt idx="47319">
                  <c:v>16778.0</c:v>
                </c:pt>
                <c:pt idx="47320">
                  <c:v>15235.0</c:v>
                </c:pt>
                <c:pt idx="47321">
                  <c:v>16840.0</c:v>
                </c:pt>
                <c:pt idx="47322">
                  <c:v>14240.0</c:v>
                </c:pt>
                <c:pt idx="47323">
                  <c:v>13079.0</c:v>
                </c:pt>
                <c:pt idx="47324">
                  <c:v>15573.0</c:v>
                </c:pt>
                <c:pt idx="47325">
                  <c:v>18444.0</c:v>
                </c:pt>
                <c:pt idx="47326">
                  <c:v>19434.0</c:v>
                </c:pt>
                <c:pt idx="47327">
                  <c:v>21200.0</c:v>
                </c:pt>
                <c:pt idx="47328">
                  <c:v>22007.0</c:v>
                </c:pt>
                <c:pt idx="47329">
                  <c:v>20668.0</c:v>
                </c:pt>
                <c:pt idx="47330">
                  <c:v>19732.0</c:v>
                </c:pt>
                <c:pt idx="47331">
                  <c:v>20764.0</c:v>
                </c:pt>
                <c:pt idx="47332">
                  <c:v>17585.0</c:v>
                </c:pt>
                <c:pt idx="47333">
                  <c:v>17967.0</c:v>
                </c:pt>
                <c:pt idx="47334">
                  <c:v>16287.0</c:v>
                </c:pt>
                <c:pt idx="47335">
                  <c:v>17402.0</c:v>
                </c:pt>
                <c:pt idx="47336">
                  <c:v>19270.0</c:v>
                </c:pt>
                <c:pt idx="47337">
                  <c:v>16807.0</c:v>
                </c:pt>
                <c:pt idx="47338">
                  <c:v>13133.0</c:v>
                </c:pt>
                <c:pt idx="47339">
                  <c:v>11946.0</c:v>
                </c:pt>
                <c:pt idx="47340">
                  <c:v>14124.0</c:v>
                </c:pt>
                <c:pt idx="47341">
                  <c:v>13580.0</c:v>
                </c:pt>
                <c:pt idx="47342">
                  <c:v>15884.0</c:v>
                </c:pt>
                <c:pt idx="47343">
                  <c:v>16183.0</c:v>
                </c:pt>
                <c:pt idx="47344">
                  <c:v>15642.0</c:v>
                </c:pt>
                <c:pt idx="47345">
                  <c:v>15437.0</c:v>
                </c:pt>
                <c:pt idx="47346">
                  <c:v>15518.0</c:v>
                </c:pt>
                <c:pt idx="47347">
                  <c:v>15438.0</c:v>
                </c:pt>
                <c:pt idx="47348">
                  <c:v>15972.0</c:v>
                </c:pt>
                <c:pt idx="47349">
                  <c:v>16492.0</c:v>
                </c:pt>
                <c:pt idx="47350">
                  <c:v>19887.0</c:v>
                </c:pt>
                <c:pt idx="47351">
                  <c:v>19890.0</c:v>
                </c:pt>
                <c:pt idx="47352">
                  <c:v>20589.0</c:v>
                </c:pt>
                <c:pt idx="47353">
                  <c:v>18087.0</c:v>
                </c:pt>
                <c:pt idx="47354">
                  <c:v>19423.0</c:v>
                </c:pt>
                <c:pt idx="47355">
                  <c:v>17121.0</c:v>
                </c:pt>
                <c:pt idx="47356">
                  <c:v>16358.0</c:v>
                </c:pt>
                <c:pt idx="47357">
                  <c:v>15863.0</c:v>
                </c:pt>
                <c:pt idx="47358">
                  <c:v>17419.0</c:v>
                </c:pt>
                <c:pt idx="47359">
                  <c:v>17011.0</c:v>
                </c:pt>
                <c:pt idx="47360">
                  <c:v>17088.0</c:v>
                </c:pt>
                <c:pt idx="47361">
                  <c:v>15483.0</c:v>
                </c:pt>
                <c:pt idx="47362">
                  <c:v>14075.0</c:v>
                </c:pt>
                <c:pt idx="47363">
                  <c:v>11031.0</c:v>
                </c:pt>
                <c:pt idx="47364">
                  <c:v>14079.0</c:v>
                </c:pt>
                <c:pt idx="47365">
                  <c:v>13244.0</c:v>
                </c:pt>
                <c:pt idx="47366">
                  <c:v>14170.0</c:v>
                </c:pt>
                <c:pt idx="47367">
                  <c:v>18131.0</c:v>
                </c:pt>
                <c:pt idx="47368">
                  <c:v>18209.0</c:v>
                </c:pt>
                <c:pt idx="47369">
                  <c:v>28624.0</c:v>
                </c:pt>
                <c:pt idx="47370">
                  <c:v>28816.0</c:v>
                </c:pt>
                <c:pt idx="47371">
                  <c:v>26745.0</c:v>
                </c:pt>
                <c:pt idx="47372">
                  <c:v>28013.0</c:v>
                </c:pt>
                <c:pt idx="47373">
                  <c:v>28435.0</c:v>
                </c:pt>
                <c:pt idx="47374">
                  <c:v>28159.0</c:v>
                </c:pt>
                <c:pt idx="47375">
                  <c:v>27871.0</c:v>
                </c:pt>
                <c:pt idx="47376">
                  <c:v>27793.0</c:v>
                </c:pt>
                <c:pt idx="47377">
                  <c:v>26725.0</c:v>
                </c:pt>
                <c:pt idx="47378">
                  <c:v>27156.0</c:v>
                </c:pt>
                <c:pt idx="47379">
                  <c:v>25030.0</c:v>
                </c:pt>
                <c:pt idx="47380">
                  <c:v>23745.0</c:v>
                </c:pt>
                <c:pt idx="47381">
                  <c:v>23411.0</c:v>
                </c:pt>
                <c:pt idx="47382">
                  <c:v>13286.0</c:v>
                </c:pt>
                <c:pt idx="47383">
                  <c:v>15470.0</c:v>
                </c:pt>
                <c:pt idx="47384">
                  <c:v>15777.0</c:v>
                </c:pt>
                <c:pt idx="47385">
                  <c:v>15897.0</c:v>
                </c:pt>
                <c:pt idx="47386">
                  <c:v>18269.0</c:v>
                </c:pt>
                <c:pt idx="47387">
                  <c:v>20672.0</c:v>
                </c:pt>
                <c:pt idx="47388">
                  <c:v>24116.0</c:v>
                </c:pt>
                <c:pt idx="47389">
                  <c:v>24643.0</c:v>
                </c:pt>
                <c:pt idx="47390">
                  <c:v>24987.0</c:v>
                </c:pt>
                <c:pt idx="47391">
                  <c:v>24697.0</c:v>
                </c:pt>
                <c:pt idx="47392">
                  <c:v>24550.0</c:v>
                </c:pt>
                <c:pt idx="47393">
                  <c:v>23859.0</c:v>
                </c:pt>
                <c:pt idx="47394">
                  <c:v>26208.0</c:v>
                </c:pt>
                <c:pt idx="47395">
                  <c:v>26633.0</c:v>
                </c:pt>
                <c:pt idx="47396">
                  <c:v>24706.0</c:v>
                </c:pt>
                <c:pt idx="47397">
                  <c:v>24503.0</c:v>
                </c:pt>
                <c:pt idx="47398">
                  <c:v>26871.0</c:v>
                </c:pt>
                <c:pt idx="47399">
                  <c:v>25996.0</c:v>
                </c:pt>
                <c:pt idx="47400">
                  <c:v>26669.0</c:v>
                </c:pt>
                <c:pt idx="47401">
                  <c:v>22232.0</c:v>
                </c:pt>
                <c:pt idx="47402">
                  <c:v>21392.0</c:v>
                </c:pt>
                <c:pt idx="47403">
                  <c:v>18668.0</c:v>
                </c:pt>
                <c:pt idx="47404">
                  <c:v>18755.0</c:v>
                </c:pt>
                <c:pt idx="47405">
                  <c:v>22547.0</c:v>
                </c:pt>
                <c:pt idx="47406">
                  <c:v>22587.0</c:v>
                </c:pt>
                <c:pt idx="47407">
                  <c:v>22718.0</c:v>
                </c:pt>
                <c:pt idx="47408">
                  <c:v>24398.0</c:v>
                </c:pt>
                <c:pt idx="47409">
                  <c:v>23760.0</c:v>
                </c:pt>
                <c:pt idx="47410">
                  <c:v>25583.0</c:v>
                </c:pt>
                <c:pt idx="47411">
                  <c:v>22475.0</c:v>
                </c:pt>
                <c:pt idx="47412">
                  <c:v>23238.0</c:v>
                </c:pt>
                <c:pt idx="47413">
                  <c:v>21806.0</c:v>
                </c:pt>
                <c:pt idx="47414">
                  <c:v>21879.0</c:v>
                </c:pt>
                <c:pt idx="47415">
                  <c:v>26823.0</c:v>
                </c:pt>
                <c:pt idx="47416">
                  <c:v>31012.0</c:v>
                </c:pt>
                <c:pt idx="47417">
                  <c:v>32808.0</c:v>
                </c:pt>
                <c:pt idx="47418">
                  <c:v>29937.0</c:v>
                </c:pt>
                <c:pt idx="47419">
                  <c:v>29616.0</c:v>
                </c:pt>
                <c:pt idx="47420">
                  <c:v>30336.0</c:v>
                </c:pt>
                <c:pt idx="47421">
                  <c:v>27607.0</c:v>
                </c:pt>
                <c:pt idx="47422">
                  <c:v>28768.0</c:v>
                </c:pt>
                <c:pt idx="47423">
                  <c:v>28708.0</c:v>
                </c:pt>
                <c:pt idx="47424">
                  <c:v>28261.0</c:v>
                </c:pt>
                <c:pt idx="47425">
                  <c:v>30523.0</c:v>
                </c:pt>
                <c:pt idx="47426">
                  <c:v>31794.0</c:v>
                </c:pt>
                <c:pt idx="47427">
                  <c:v>33893.0</c:v>
                </c:pt>
                <c:pt idx="47428">
                  <c:v>29936.0</c:v>
                </c:pt>
                <c:pt idx="47429">
                  <c:v>25856.0</c:v>
                </c:pt>
                <c:pt idx="47430">
                  <c:v>23899.0</c:v>
                </c:pt>
                <c:pt idx="47431">
                  <c:v>23438.0</c:v>
                </c:pt>
                <c:pt idx="47432">
                  <c:v>21575.0</c:v>
                </c:pt>
                <c:pt idx="47433">
                  <c:v>18484.0</c:v>
                </c:pt>
                <c:pt idx="47434">
                  <c:v>18708.0</c:v>
                </c:pt>
                <c:pt idx="47435">
                  <c:v>21177.0</c:v>
                </c:pt>
                <c:pt idx="47436">
                  <c:v>20125.0</c:v>
                </c:pt>
                <c:pt idx="47437">
                  <c:v>21445.0</c:v>
                </c:pt>
                <c:pt idx="47438">
                  <c:v>16671.0</c:v>
                </c:pt>
                <c:pt idx="47439">
                  <c:v>14648.0</c:v>
                </c:pt>
                <c:pt idx="47440">
                  <c:v>13154.0</c:v>
                </c:pt>
                <c:pt idx="47441">
                  <c:v>12447.0</c:v>
                </c:pt>
                <c:pt idx="47442">
                  <c:v>13917.0</c:v>
                </c:pt>
                <c:pt idx="47443">
                  <c:v>15182.0</c:v>
                </c:pt>
                <c:pt idx="47444">
                  <c:v>16862.0</c:v>
                </c:pt>
                <c:pt idx="47445">
                  <c:v>15886.0</c:v>
                </c:pt>
                <c:pt idx="47446">
                  <c:v>18391.0</c:v>
                </c:pt>
                <c:pt idx="47447">
                  <c:v>18125.0</c:v>
                </c:pt>
                <c:pt idx="47448">
                  <c:v>18060.0</c:v>
                </c:pt>
                <c:pt idx="47449">
                  <c:v>20352.0</c:v>
                </c:pt>
                <c:pt idx="47450">
                  <c:v>20870.0</c:v>
                </c:pt>
                <c:pt idx="47451">
                  <c:v>27195.0</c:v>
                </c:pt>
                <c:pt idx="47452">
                  <c:v>26979.0</c:v>
                </c:pt>
                <c:pt idx="47453">
                  <c:v>30738.0</c:v>
                </c:pt>
                <c:pt idx="47454">
                  <c:v>32385.0</c:v>
                </c:pt>
                <c:pt idx="47455">
                  <c:v>33770.0</c:v>
                </c:pt>
                <c:pt idx="47456">
                  <c:v>34707.0</c:v>
                </c:pt>
                <c:pt idx="47457">
                  <c:v>35407.0</c:v>
                </c:pt>
                <c:pt idx="47458">
                  <c:v>37582.0</c:v>
                </c:pt>
                <c:pt idx="47459">
                  <c:v>38057.0</c:v>
                </c:pt>
                <c:pt idx="47460">
                  <c:v>39583.0</c:v>
                </c:pt>
                <c:pt idx="47461">
                  <c:v>36711.0</c:v>
                </c:pt>
                <c:pt idx="47462">
                  <c:v>35708.0</c:v>
                </c:pt>
                <c:pt idx="47463">
                  <c:v>37056.0</c:v>
                </c:pt>
                <c:pt idx="47464">
                  <c:v>32129.0</c:v>
                </c:pt>
                <c:pt idx="47465">
                  <c:v>32825.0</c:v>
                </c:pt>
                <c:pt idx="47466">
                  <c:v>29256.0</c:v>
                </c:pt>
                <c:pt idx="47467">
                  <c:v>27633.0</c:v>
                </c:pt>
                <c:pt idx="47468">
                  <c:v>26161.0</c:v>
                </c:pt>
                <c:pt idx="47469">
                  <c:v>24460.0</c:v>
                </c:pt>
                <c:pt idx="47470">
                  <c:v>22779.0</c:v>
                </c:pt>
                <c:pt idx="47471">
                  <c:v>20427.0</c:v>
                </c:pt>
                <c:pt idx="47472">
                  <c:v>20762.0</c:v>
                </c:pt>
                <c:pt idx="47473">
                  <c:v>20510.0</c:v>
                </c:pt>
                <c:pt idx="47474">
                  <c:v>20519.0</c:v>
                </c:pt>
                <c:pt idx="47475">
                  <c:v>20709.0</c:v>
                </c:pt>
                <c:pt idx="47476">
                  <c:v>18675.0</c:v>
                </c:pt>
                <c:pt idx="47477">
                  <c:v>17646.0</c:v>
                </c:pt>
                <c:pt idx="47478">
                  <c:v>16322.0</c:v>
                </c:pt>
                <c:pt idx="47479">
                  <c:v>16083.0</c:v>
                </c:pt>
                <c:pt idx="47480">
                  <c:v>15543.0</c:v>
                </c:pt>
                <c:pt idx="47481">
                  <c:v>15296.0</c:v>
                </c:pt>
                <c:pt idx="47482">
                  <c:v>14781.0</c:v>
                </c:pt>
                <c:pt idx="47483">
                  <c:v>13194.0</c:v>
                </c:pt>
                <c:pt idx="47484">
                  <c:v>15686.0</c:v>
                </c:pt>
                <c:pt idx="47485">
                  <c:v>18471.0</c:v>
                </c:pt>
                <c:pt idx="47486">
                  <c:v>17368.0</c:v>
                </c:pt>
                <c:pt idx="47487">
                  <c:v>17720.0</c:v>
                </c:pt>
                <c:pt idx="47488">
                  <c:v>18512.0</c:v>
                </c:pt>
                <c:pt idx="47489">
                  <c:v>19902.0</c:v>
                </c:pt>
                <c:pt idx="47490">
                  <c:v>21667.0</c:v>
                </c:pt>
                <c:pt idx="47491">
                  <c:v>21676.0</c:v>
                </c:pt>
                <c:pt idx="47492">
                  <c:v>23349.0</c:v>
                </c:pt>
                <c:pt idx="47493">
                  <c:v>24920.0</c:v>
                </c:pt>
                <c:pt idx="47494">
                  <c:v>25586.0</c:v>
                </c:pt>
                <c:pt idx="47495">
                  <c:v>26290.0</c:v>
                </c:pt>
                <c:pt idx="47496">
                  <c:v>31086.0</c:v>
                </c:pt>
                <c:pt idx="47497">
                  <c:v>29146.0</c:v>
                </c:pt>
                <c:pt idx="47498">
                  <c:v>23050.0</c:v>
                </c:pt>
                <c:pt idx="47499">
                  <c:v>25410.0</c:v>
                </c:pt>
                <c:pt idx="47500">
                  <c:v>25773.0</c:v>
                </c:pt>
                <c:pt idx="47501">
                  <c:v>24686.0</c:v>
                </c:pt>
                <c:pt idx="47502">
                  <c:v>22594.0</c:v>
                </c:pt>
                <c:pt idx="47503">
                  <c:v>20402.0</c:v>
                </c:pt>
                <c:pt idx="47504">
                  <c:v>22700.0</c:v>
                </c:pt>
                <c:pt idx="47505">
                  <c:v>21415.0</c:v>
                </c:pt>
                <c:pt idx="47506">
                  <c:v>20140.0</c:v>
                </c:pt>
                <c:pt idx="47507">
                  <c:v>21244.0</c:v>
                </c:pt>
                <c:pt idx="47508">
                  <c:v>20775.0</c:v>
                </c:pt>
                <c:pt idx="47509">
                  <c:v>16506.0</c:v>
                </c:pt>
                <c:pt idx="47510">
                  <c:v>15643.0</c:v>
                </c:pt>
                <c:pt idx="47511">
                  <c:v>15598.0</c:v>
                </c:pt>
                <c:pt idx="47512">
                  <c:v>13006.0</c:v>
                </c:pt>
                <c:pt idx="47513">
                  <c:v>13234.0</c:v>
                </c:pt>
                <c:pt idx="47514">
                  <c:v>11390.0</c:v>
                </c:pt>
                <c:pt idx="47515">
                  <c:v>13747.0</c:v>
                </c:pt>
                <c:pt idx="47516">
                  <c:v>13846.0</c:v>
                </c:pt>
                <c:pt idx="47517">
                  <c:v>13115.0</c:v>
                </c:pt>
                <c:pt idx="47518">
                  <c:v>14775.0</c:v>
                </c:pt>
                <c:pt idx="47519">
                  <c:v>14515.0</c:v>
                </c:pt>
                <c:pt idx="47520">
                  <c:v>11988.0</c:v>
                </c:pt>
                <c:pt idx="47521">
                  <c:v>12348.0</c:v>
                </c:pt>
                <c:pt idx="47522">
                  <c:v>13333.0</c:v>
                </c:pt>
                <c:pt idx="47523">
                  <c:v>19061.0</c:v>
                </c:pt>
                <c:pt idx="47524">
                  <c:v>24407.0</c:v>
                </c:pt>
                <c:pt idx="47525">
                  <c:v>27956.0</c:v>
                </c:pt>
                <c:pt idx="47526">
                  <c:v>27500.0</c:v>
                </c:pt>
                <c:pt idx="47527">
                  <c:v>27984.0</c:v>
                </c:pt>
                <c:pt idx="47528">
                  <c:v>25899.0</c:v>
                </c:pt>
                <c:pt idx="47529">
                  <c:v>30391.0</c:v>
                </c:pt>
                <c:pt idx="47530">
                  <c:v>31224.0</c:v>
                </c:pt>
                <c:pt idx="47531">
                  <c:v>34872.0</c:v>
                </c:pt>
                <c:pt idx="47532">
                  <c:v>35033.0</c:v>
                </c:pt>
                <c:pt idx="47533">
                  <c:v>35256.0</c:v>
                </c:pt>
                <c:pt idx="47534">
                  <c:v>35728.0</c:v>
                </c:pt>
                <c:pt idx="47535">
                  <c:v>34363.0</c:v>
                </c:pt>
                <c:pt idx="47536">
                  <c:v>30483.0</c:v>
                </c:pt>
                <c:pt idx="47537">
                  <c:v>25254.0</c:v>
                </c:pt>
                <c:pt idx="47538">
                  <c:v>21973.0</c:v>
                </c:pt>
                <c:pt idx="47539">
                  <c:v>21438.0</c:v>
                </c:pt>
                <c:pt idx="47540">
                  <c:v>21394.0</c:v>
                </c:pt>
                <c:pt idx="47541">
                  <c:v>22064.0</c:v>
                </c:pt>
                <c:pt idx="47542">
                  <c:v>19755.0</c:v>
                </c:pt>
                <c:pt idx="47543">
                  <c:v>17854.0</c:v>
                </c:pt>
                <c:pt idx="47544">
                  <c:v>14457.0</c:v>
                </c:pt>
                <c:pt idx="47545">
                  <c:v>15003.0</c:v>
                </c:pt>
                <c:pt idx="47546">
                  <c:v>14985.0</c:v>
                </c:pt>
                <c:pt idx="47547">
                  <c:v>14102.0</c:v>
                </c:pt>
                <c:pt idx="47548">
                  <c:v>14062.0</c:v>
                </c:pt>
                <c:pt idx="47549">
                  <c:v>15917.0</c:v>
                </c:pt>
                <c:pt idx="47550">
                  <c:v>18656.0</c:v>
                </c:pt>
                <c:pt idx="47551">
                  <c:v>20417.0</c:v>
                </c:pt>
                <c:pt idx="47552">
                  <c:v>24156.0</c:v>
                </c:pt>
                <c:pt idx="47553">
                  <c:v>24052.0</c:v>
                </c:pt>
                <c:pt idx="47554">
                  <c:v>26262.0</c:v>
                </c:pt>
                <c:pt idx="47555">
                  <c:v>24503.0</c:v>
                </c:pt>
                <c:pt idx="47556">
                  <c:v>24686.0</c:v>
                </c:pt>
                <c:pt idx="47557">
                  <c:v>23242.0</c:v>
                </c:pt>
                <c:pt idx="47558">
                  <c:v>25139.0</c:v>
                </c:pt>
                <c:pt idx="47559">
                  <c:v>25699.0</c:v>
                </c:pt>
                <c:pt idx="47560">
                  <c:v>27811.0</c:v>
                </c:pt>
                <c:pt idx="47561">
                  <c:v>32196.0</c:v>
                </c:pt>
                <c:pt idx="47562">
                  <c:v>29576.0</c:v>
                </c:pt>
                <c:pt idx="47563">
                  <c:v>33193.0</c:v>
                </c:pt>
                <c:pt idx="47564">
                  <c:v>33271.0</c:v>
                </c:pt>
                <c:pt idx="47565">
                  <c:v>31411.0</c:v>
                </c:pt>
                <c:pt idx="47566">
                  <c:v>33127.0</c:v>
                </c:pt>
                <c:pt idx="47567">
                  <c:v>30295.0</c:v>
                </c:pt>
                <c:pt idx="47568">
                  <c:v>29683.0</c:v>
                </c:pt>
                <c:pt idx="47569">
                  <c:v>31084.0</c:v>
                </c:pt>
                <c:pt idx="47570">
                  <c:v>30769.0</c:v>
                </c:pt>
                <c:pt idx="47571">
                  <c:v>28982.0</c:v>
                </c:pt>
                <c:pt idx="47572">
                  <c:v>28456.0</c:v>
                </c:pt>
                <c:pt idx="47573">
                  <c:v>28987.0</c:v>
                </c:pt>
                <c:pt idx="47574">
                  <c:v>24975.0</c:v>
                </c:pt>
                <c:pt idx="47575">
                  <c:v>24579.0</c:v>
                </c:pt>
                <c:pt idx="47576">
                  <c:v>18379.0</c:v>
                </c:pt>
                <c:pt idx="47577">
                  <c:v>16900.0</c:v>
                </c:pt>
                <c:pt idx="47578">
                  <c:v>15853.0</c:v>
                </c:pt>
                <c:pt idx="47579">
                  <c:v>15277.0</c:v>
                </c:pt>
                <c:pt idx="47580">
                  <c:v>17213.0</c:v>
                </c:pt>
                <c:pt idx="47581">
                  <c:v>17933.0</c:v>
                </c:pt>
                <c:pt idx="47582">
                  <c:v>17060.0</c:v>
                </c:pt>
                <c:pt idx="47583">
                  <c:v>15735.0</c:v>
                </c:pt>
                <c:pt idx="47584">
                  <c:v>15218.0</c:v>
                </c:pt>
                <c:pt idx="47585">
                  <c:v>16535.0</c:v>
                </c:pt>
                <c:pt idx="47586">
                  <c:v>16228.0</c:v>
                </c:pt>
                <c:pt idx="47587">
                  <c:v>16041.0</c:v>
                </c:pt>
                <c:pt idx="47588">
                  <c:v>15248.0</c:v>
                </c:pt>
                <c:pt idx="47589">
                  <c:v>15364.0</c:v>
                </c:pt>
                <c:pt idx="47590">
                  <c:v>16524.0</c:v>
                </c:pt>
                <c:pt idx="47591">
                  <c:v>17406.0</c:v>
                </c:pt>
                <c:pt idx="47592">
                  <c:v>17951.0</c:v>
                </c:pt>
                <c:pt idx="47593">
                  <c:v>17219.0</c:v>
                </c:pt>
                <c:pt idx="47594">
                  <c:v>17524.0</c:v>
                </c:pt>
                <c:pt idx="47595">
                  <c:v>16957.0</c:v>
                </c:pt>
                <c:pt idx="47596">
                  <c:v>20450.0</c:v>
                </c:pt>
                <c:pt idx="47597">
                  <c:v>24135.0</c:v>
                </c:pt>
                <c:pt idx="47598">
                  <c:v>22115.0</c:v>
                </c:pt>
                <c:pt idx="47599">
                  <c:v>20819.0</c:v>
                </c:pt>
                <c:pt idx="47600">
                  <c:v>22947.0</c:v>
                </c:pt>
                <c:pt idx="47601">
                  <c:v>25000.0</c:v>
                </c:pt>
                <c:pt idx="47602">
                  <c:v>24739.0</c:v>
                </c:pt>
                <c:pt idx="47603">
                  <c:v>25246.0</c:v>
                </c:pt>
                <c:pt idx="47604">
                  <c:v>25156.0</c:v>
                </c:pt>
                <c:pt idx="47605">
                  <c:v>23071.0</c:v>
                </c:pt>
                <c:pt idx="47606">
                  <c:v>22491.0</c:v>
                </c:pt>
                <c:pt idx="47607">
                  <c:v>22505.0</c:v>
                </c:pt>
                <c:pt idx="47608">
                  <c:v>23345.0</c:v>
                </c:pt>
                <c:pt idx="47609">
                  <c:v>20385.0</c:v>
                </c:pt>
                <c:pt idx="47610">
                  <c:v>16825.0</c:v>
                </c:pt>
                <c:pt idx="47611">
                  <c:v>17478.0</c:v>
                </c:pt>
                <c:pt idx="47612">
                  <c:v>16957.0</c:v>
                </c:pt>
                <c:pt idx="47613">
                  <c:v>16173.0</c:v>
                </c:pt>
                <c:pt idx="47614">
                  <c:v>14673.0</c:v>
                </c:pt>
                <c:pt idx="47615">
                  <c:v>15126.0</c:v>
                </c:pt>
                <c:pt idx="47616">
                  <c:v>14074.0</c:v>
                </c:pt>
                <c:pt idx="47617">
                  <c:v>11984.0</c:v>
                </c:pt>
                <c:pt idx="47618">
                  <c:v>13973.0</c:v>
                </c:pt>
                <c:pt idx="47619">
                  <c:v>13537.0</c:v>
                </c:pt>
                <c:pt idx="47620">
                  <c:v>14038.0</c:v>
                </c:pt>
                <c:pt idx="47621">
                  <c:v>12741.0</c:v>
                </c:pt>
                <c:pt idx="47622">
                  <c:v>13388.0</c:v>
                </c:pt>
                <c:pt idx="47623">
                  <c:v>13019.0</c:v>
                </c:pt>
                <c:pt idx="47624">
                  <c:v>13506.0</c:v>
                </c:pt>
                <c:pt idx="47625">
                  <c:v>13243.0</c:v>
                </c:pt>
                <c:pt idx="47626">
                  <c:v>11582.0</c:v>
                </c:pt>
                <c:pt idx="47627">
                  <c:v>14154.0</c:v>
                </c:pt>
                <c:pt idx="47628">
                  <c:v>15726.0</c:v>
                </c:pt>
                <c:pt idx="47629">
                  <c:v>14840.0</c:v>
                </c:pt>
                <c:pt idx="47630">
                  <c:v>15181.0</c:v>
                </c:pt>
                <c:pt idx="47631">
                  <c:v>20380.0</c:v>
                </c:pt>
                <c:pt idx="47632">
                  <c:v>19125.0</c:v>
                </c:pt>
                <c:pt idx="47633">
                  <c:v>20617.0</c:v>
                </c:pt>
                <c:pt idx="47634">
                  <c:v>21022.0</c:v>
                </c:pt>
                <c:pt idx="47635">
                  <c:v>22015.0</c:v>
                </c:pt>
                <c:pt idx="47636">
                  <c:v>24010.0</c:v>
                </c:pt>
                <c:pt idx="47637">
                  <c:v>23042.0</c:v>
                </c:pt>
                <c:pt idx="47638">
                  <c:v>25684.0</c:v>
                </c:pt>
                <c:pt idx="47639">
                  <c:v>27880.0</c:v>
                </c:pt>
                <c:pt idx="47640">
                  <c:v>29207.0</c:v>
                </c:pt>
                <c:pt idx="47641">
                  <c:v>31040.0</c:v>
                </c:pt>
                <c:pt idx="47642">
                  <c:v>33192.0</c:v>
                </c:pt>
                <c:pt idx="47643">
                  <c:v>33636.0</c:v>
                </c:pt>
                <c:pt idx="47644">
                  <c:v>27267.0</c:v>
                </c:pt>
                <c:pt idx="47645">
                  <c:v>28558.0</c:v>
                </c:pt>
                <c:pt idx="47646">
                  <c:v>25719.0</c:v>
                </c:pt>
                <c:pt idx="47647">
                  <c:v>25198.0</c:v>
                </c:pt>
                <c:pt idx="47648">
                  <c:v>25197.0</c:v>
                </c:pt>
                <c:pt idx="47649">
                  <c:v>24237.0</c:v>
                </c:pt>
                <c:pt idx="47650">
                  <c:v>24017.0</c:v>
                </c:pt>
                <c:pt idx="47651">
                  <c:v>21970.0</c:v>
                </c:pt>
                <c:pt idx="47652">
                  <c:v>20645.0</c:v>
                </c:pt>
                <c:pt idx="47653">
                  <c:v>17266.0</c:v>
                </c:pt>
                <c:pt idx="47654">
                  <c:v>14060.0</c:v>
                </c:pt>
                <c:pt idx="47655">
                  <c:v>11642.0</c:v>
                </c:pt>
                <c:pt idx="47656">
                  <c:v>12506.0</c:v>
                </c:pt>
                <c:pt idx="47657">
                  <c:v>12423.0</c:v>
                </c:pt>
                <c:pt idx="47658">
                  <c:v>14060.0</c:v>
                </c:pt>
                <c:pt idx="47659">
                  <c:v>16147.0</c:v>
                </c:pt>
                <c:pt idx="47660">
                  <c:v>31276.0</c:v>
                </c:pt>
                <c:pt idx="47661">
                  <c:v>30002.0</c:v>
                </c:pt>
                <c:pt idx="47662">
                  <c:v>29643.0</c:v>
                </c:pt>
                <c:pt idx="47663">
                  <c:v>31431.0</c:v>
                </c:pt>
                <c:pt idx="47664">
                  <c:v>31926.0</c:v>
                </c:pt>
                <c:pt idx="47665">
                  <c:v>34651.0</c:v>
                </c:pt>
                <c:pt idx="47666">
                  <c:v>33580.0</c:v>
                </c:pt>
                <c:pt idx="47667">
                  <c:v>33481.0</c:v>
                </c:pt>
                <c:pt idx="47668">
                  <c:v>36609.0</c:v>
                </c:pt>
                <c:pt idx="47669">
                  <c:v>36434.0</c:v>
                </c:pt>
                <c:pt idx="47670">
                  <c:v>42634.0</c:v>
                </c:pt>
                <c:pt idx="47671">
                  <c:v>40606.0</c:v>
                </c:pt>
                <c:pt idx="47672">
                  <c:v>38791.0</c:v>
                </c:pt>
                <c:pt idx="47673">
                  <c:v>25011.0</c:v>
                </c:pt>
                <c:pt idx="47674">
                  <c:v>27011.0</c:v>
                </c:pt>
                <c:pt idx="47675">
                  <c:v>26603.0</c:v>
                </c:pt>
                <c:pt idx="47676">
                  <c:v>25244.0</c:v>
                </c:pt>
                <c:pt idx="47677">
                  <c:v>25033.0</c:v>
                </c:pt>
                <c:pt idx="47678">
                  <c:v>25337.0</c:v>
                </c:pt>
                <c:pt idx="47679">
                  <c:v>25967.0</c:v>
                </c:pt>
                <c:pt idx="47680">
                  <c:v>27607.0</c:v>
                </c:pt>
                <c:pt idx="47681">
                  <c:v>25372.0</c:v>
                </c:pt>
                <c:pt idx="47682">
                  <c:v>23927.0</c:v>
                </c:pt>
                <c:pt idx="47683">
                  <c:v>18006.0</c:v>
                </c:pt>
                <c:pt idx="47684">
                  <c:v>18505.0</c:v>
                </c:pt>
                <c:pt idx="47685">
                  <c:v>18340.0</c:v>
                </c:pt>
                <c:pt idx="47686">
                  <c:v>18404.0</c:v>
                </c:pt>
                <c:pt idx="47687">
                  <c:v>15579.0</c:v>
                </c:pt>
                <c:pt idx="47688">
                  <c:v>16575.0</c:v>
                </c:pt>
                <c:pt idx="47689">
                  <c:v>16951.0</c:v>
                </c:pt>
                <c:pt idx="47690">
                  <c:v>17747.0</c:v>
                </c:pt>
                <c:pt idx="47691">
                  <c:v>17068.0</c:v>
                </c:pt>
                <c:pt idx="47692">
                  <c:v>18465.0</c:v>
                </c:pt>
                <c:pt idx="47693">
                  <c:v>19693.0</c:v>
                </c:pt>
                <c:pt idx="47694">
                  <c:v>18930.0</c:v>
                </c:pt>
                <c:pt idx="47695">
                  <c:v>19910.0</c:v>
                </c:pt>
                <c:pt idx="47696">
                  <c:v>19235.0</c:v>
                </c:pt>
                <c:pt idx="47697">
                  <c:v>18256.0</c:v>
                </c:pt>
                <c:pt idx="47698">
                  <c:v>20659.0</c:v>
                </c:pt>
                <c:pt idx="47699">
                  <c:v>19294.0</c:v>
                </c:pt>
                <c:pt idx="47700">
                  <c:v>22990.0</c:v>
                </c:pt>
                <c:pt idx="47701">
                  <c:v>23295.0</c:v>
                </c:pt>
                <c:pt idx="47702">
                  <c:v>22703.0</c:v>
                </c:pt>
                <c:pt idx="47703">
                  <c:v>22572.0</c:v>
                </c:pt>
                <c:pt idx="47704">
                  <c:v>20599.0</c:v>
                </c:pt>
                <c:pt idx="47705">
                  <c:v>19204.0</c:v>
                </c:pt>
                <c:pt idx="47706">
                  <c:v>16073.0</c:v>
                </c:pt>
                <c:pt idx="47707">
                  <c:v>16451.0</c:v>
                </c:pt>
                <c:pt idx="47708">
                  <c:v>15290.0</c:v>
                </c:pt>
                <c:pt idx="47709">
                  <c:v>14986.0</c:v>
                </c:pt>
                <c:pt idx="47710">
                  <c:v>18598.0</c:v>
                </c:pt>
                <c:pt idx="47711">
                  <c:v>16151.0</c:v>
                </c:pt>
                <c:pt idx="47712">
                  <c:v>21161.0</c:v>
                </c:pt>
                <c:pt idx="47713">
                  <c:v>17786.0</c:v>
                </c:pt>
                <c:pt idx="47714">
                  <c:v>16200.0</c:v>
                </c:pt>
                <c:pt idx="47715">
                  <c:v>16891.0</c:v>
                </c:pt>
                <c:pt idx="47716">
                  <c:v>15365.0</c:v>
                </c:pt>
                <c:pt idx="47717">
                  <c:v>14602.0</c:v>
                </c:pt>
                <c:pt idx="47718">
                  <c:v>16516.0</c:v>
                </c:pt>
                <c:pt idx="47719">
                  <c:v>18807.0</c:v>
                </c:pt>
                <c:pt idx="47720">
                  <c:v>19939.0</c:v>
                </c:pt>
                <c:pt idx="47721">
                  <c:v>20549.0</c:v>
                </c:pt>
                <c:pt idx="47722">
                  <c:v>23478.0</c:v>
                </c:pt>
                <c:pt idx="47723">
                  <c:v>19905.0</c:v>
                </c:pt>
                <c:pt idx="47724">
                  <c:v>25424.0</c:v>
                </c:pt>
                <c:pt idx="47725">
                  <c:v>23035.0</c:v>
                </c:pt>
                <c:pt idx="47726">
                  <c:v>23602.0</c:v>
                </c:pt>
                <c:pt idx="47727">
                  <c:v>24958.0</c:v>
                </c:pt>
                <c:pt idx="47728">
                  <c:v>26062.0</c:v>
                </c:pt>
                <c:pt idx="47729">
                  <c:v>27692.0</c:v>
                </c:pt>
                <c:pt idx="47730">
                  <c:v>27770.0</c:v>
                </c:pt>
                <c:pt idx="47731">
                  <c:v>25946.0</c:v>
                </c:pt>
                <c:pt idx="47732">
                  <c:v>23690.0</c:v>
                </c:pt>
                <c:pt idx="47733">
                  <c:v>22010.0</c:v>
                </c:pt>
                <c:pt idx="47734">
                  <c:v>21841.0</c:v>
                </c:pt>
                <c:pt idx="47735">
                  <c:v>21369.0</c:v>
                </c:pt>
                <c:pt idx="47736">
                  <c:v>23274.0</c:v>
                </c:pt>
                <c:pt idx="47737">
                  <c:v>19278.0</c:v>
                </c:pt>
                <c:pt idx="47738">
                  <c:v>16582.0</c:v>
                </c:pt>
                <c:pt idx="47739">
                  <c:v>16389.0</c:v>
                </c:pt>
                <c:pt idx="47740">
                  <c:v>15486.0</c:v>
                </c:pt>
                <c:pt idx="47741">
                  <c:v>14006.0</c:v>
                </c:pt>
                <c:pt idx="47742">
                  <c:v>16678.0</c:v>
                </c:pt>
                <c:pt idx="47743">
                  <c:v>17795.0</c:v>
                </c:pt>
                <c:pt idx="47744">
                  <c:v>18080.0</c:v>
                </c:pt>
                <c:pt idx="47745">
                  <c:v>18683.0</c:v>
                </c:pt>
                <c:pt idx="47746">
                  <c:v>19744.0</c:v>
                </c:pt>
                <c:pt idx="47747">
                  <c:v>20832.0</c:v>
                </c:pt>
                <c:pt idx="47748">
                  <c:v>18474.0</c:v>
                </c:pt>
                <c:pt idx="47749">
                  <c:v>16190.0</c:v>
                </c:pt>
                <c:pt idx="47750">
                  <c:v>17418.0</c:v>
                </c:pt>
                <c:pt idx="47751">
                  <c:v>18102.0</c:v>
                </c:pt>
                <c:pt idx="47752">
                  <c:v>17239.0</c:v>
                </c:pt>
                <c:pt idx="47753">
                  <c:v>19282.0</c:v>
                </c:pt>
                <c:pt idx="47754">
                  <c:v>18814.0</c:v>
                </c:pt>
                <c:pt idx="47755">
                  <c:v>14317.0</c:v>
                </c:pt>
                <c:pt idx="47756">
                  <c:v>13629.0</c:v>
                </c:pt>
                <c:pt idx="47757">
                  <c:v>13701.0</c:v>
                </c:pt>
                <c:pt idx="47758">
                  <c:v>16133.0</c:v>
                </c:pt>
                <c:pt idx="47759">
                  <c:v>16866.0</c:v>
                </c:pt>
                <c:pt idx="47760">
                  <c:v>15777.0</c:v>
                </c:pt>
                <c:pt idx="47761">
                  <c:v>16423.0</c:v>
                </c:pt>
                <c:pt idx="47762">
                  <c:v>19259.0</c:v>
                </c:pt>
                <c:pt idx="47763">
                  <c:v>16432.0</c:v>
                </c:pt>
                <c:pt idx="47764">
                  <c:v>16116.0</c:v>
                </c:pt>
                <c:pt idx="47765">
                  <c:v>17136.0</c:v>
                </c:pt>
                <c:pt idx="47766">
                  <c:v>15441.0</c:v>
                </c:pt>
                <c:pt idx="47767">
                  <c:v>18969.0</c:v>
                </c:pt>
                <c:pt idx="47768">
                  <c:v>18965.0</c:v>
                </c:pt>
                <c:pt idx="47769">
                  <c:v>18477.0</c:v>
                </c:pt>
                <c:pt idx="47770">
                  <c:v>18533.0</c:v>
                </c:pt>
                <c:pt idx="47771">
                  <c:v>15089.0</c:v>
                </c:pt>
                <c:pt idx="47772">
                  <c:v>17289.0</c:v>
                </c:pt>
                <c:pt idx="47773">
                  <c:v>19106.0</c:v>
                </c:pt>
                <c:pt idx="47774">
                  <c:v>18988.0</c:v>
                </c:pt>
                <c:pt idx="47775">
                  <c:v>18424.0</c:v>
                </c:pt>
                <c:pt idx="47776">
                  <c:v>18683.0</c:v>
                </c:pt>
                <c:pt idx="47777">
                  <c:v>21606.0</c:v>
                </c:pt>
                <c:pt idx="47778">
                  <c:v>21435.0</c:v>
                </c:pt>
                <c:pt idx="47779">
                  <c:v>22443.0</c:v>
                </c:pt>
                <c:pt idx="47780">
                  <c:v>21138.0</c:v>
                </c:pt>
                <c:pt idx="47781">
                  <c:v>22558.0</c:v>
                </c:pt>
                <c:pt idx="47782">
                  <c:v>28909.0</c:v>
                </c:pt>
                <c:pt idx="47783">
                  <c:v>29245.0</c:v>
                </c:pt>
                <c:pt idx="47784">
                  <c:v>30701.0</c:v>
                </c:pt>
                <c:pt idx="47785">
                  <c:v>29308.0</c:v>
                </c:pt>
                <c:pt idx="47786">
                  <c:v>28183.0</c:v>
                </c:pt>
                <c:pt idx="47787">
                  <c:v>29371.0</c:v>
                </c:pt>
                <c:pt idx="47788">
                  <c:v>28348.0</c:v>
                </c:pt>
                <c:pt idx="47789">
                  <c:v>29149.0</c:v>
                </c:pt>
                <c:pt idx="47790">
                  <c:v>25666.0</c:v>
                </c:pt>
                <c:pt idx="47791">
                  <c:v>28296.0</c:v>
                </c:pt>
                <c:pt idx="47792">
                  <c:v>29208.0</c:v>
                </c:pt>
                <c:pt idx="47793">
                  <c:v>27177.0</c:v>
                </c:pt>
                <c:pt idx="47794">
                  <c:v>25728.0</c:v>
                </c:pt>
                <c:pt idx="47795">
                  <c:v>19728.0</c:v>
                </c:pt>
                <c:pt idx="47796">
                  <c:v>18439.0</c:v>
                </c:pt>
                <c:pt idx="47797">
                  <c:v>17436.0</c:v>
                </c:pt>
                <c:pt idx="47798">
                  <c:v>14853.0</c:v>
                </c:pt>
                <c:pt idx="47799">
                  <c:v>14405.0</c:v>
                </c:pt>
                <c:pt idx="47800">
                  <c:v>16170.0</c:v>
                </c:pt>
                <c:pt idx="47801">
                  <c:v>16154.0</c:v>
                </c:pt>
                <c:pt idx="47802">
                  <c:v>18371.0</c:v>
                </c:pt>
                <c:pt idx="47803">
                  <c:v>18848.0</c:v>
                </c:pt>
                <c:pt idx="47804">
                  <c:v>16274.0</c:v>
                </c:pt>
                <c:pt idx="47805">
                  <c:v>13774.0</c:v>
                </c:pt>
                <c:pt idx="47806">
                  <c:v>14545.0</c:v>
                </c:pt>
                <c:pt idx="47807">
                  <c:v>20283.0</c:v>
                </c:pt>
                <c:pt idx="47808">
                  <c:v>21249.0</c:v>
                </c:pt>
                <c:pt idx="47809">
                  <c:v>22019.0</c:v>
                </c:pt>
                <c:pt idx="47810">
                  <c:v>21522.0</c:v>
                </c:pt>
                <c:pt idx="47811">
                  <c:v>23860.0</c:v>
                </c:pt>
                <c:pt idx="47812">
                  <c:v>25957.0</c:v>
                </c:pt>
                <c:pt idx="47813">
                  <c:v>22237.0</c:v>
                </c:pt>
                <c:pt idx="47814">
                  <c:v>24608.0</c:v>
                </c:pt>
                <c:pt idx="47815">
                  <c:v>22195.0</c:v>
                </c:pt>
                <c:pt idx="47816">
                  <c:v>25265.0</c:v>
                </c:pt>
                <c:pt idx="47817">
                  <c:v>24675.0</c:v>
                </c:pt>
                <c:pt idx="47818">
                  <c:v>25104.0</c:v>
                </c:pt>
                <c:pt idx="47819">
                  <c:v>24358.0</c:v>
                </c:pt>
                <c:pt idx="47820">
                  <c:v>19670.0</c:v>
                </c:pt>
                <c:pt idx="47821">
                  <c:v>18085.0</c:v>
                </c:pt>
                <c:pt idx="47822">
                  <c:v>17261.0</c:v>
                </c:pt>
                <c:pt idx="47823">
                  <c:v>20746.0</c:v>
                </c:pt>
                <c:pt idx="47824">
                  <c:v>19546.0</c:v>
                </c:pt>
                <c:pt idx="47825">
                  <c:v>16994.0</c:v>
                </c:pt>
                <c:pt idx="47826">
                  <c:v>18149.0</c:v>
                </c:pt>
                <c:pt idx="47827">
                  <c:v>14537.0</c:v>
                </c:pt>
                <c:pt idx="47828">
                  <c:v>14014.0</c:v>
                </c:pt>
                <c:pt idx="47829">
                  <c:v>12050.0</c:v>
                </c:pt>
                <c:pt idx="47830">
                  <c:v>12751.0</c:v>
                </c:pt>
                <c:pt idx="47831">
                  <c:v>12922.0</c:v>
                </c:pt>
                <c:pt idx="47832">
                  <c:v>13428.0</c:v>
                </c:pt>
                <c:pt idx="47833">
                  <c:v>12363.0</c:v>
                </c:pt>
                <c:pt idx="47834">
                  <c:v>16479.0</c:v>
                </c:pt>
                <c:pt idx="47835">
                  <c:v>17313.0</c:v>
                </c:pt>
                <c:pt idx="47836">
                  <c:v>14380.0</c:v>
                </c:pt>
                <c:pt idx="47837">
                  <c:v>14001.0</c:v>
                </c:pt>
                <c:pt idx="47838">
                  <c:v>15886.0</c:v>
                </c:pt>
                <c:pt idx="47839">
                  <c:v>16247.0</c:v>
                </c:pt>
                <c:pt idx="47840">
                  <c:v>16184.0</c:v>
                </c:pt>
                <c:pt idx="47841">
                  <c:v>16038.0</c:v>
                </c:pt>
                <c:pt idx="47842">
                  <c:v>14644.0</c:v>
                </c:pt>
                <c:pt idx="47843">
                  <c:v>13607.0</c:v>
                </c:pt>
                <c:pt idx="47844">
                  <c:v>13458.0</c:v>
                </c:pt>
                <c:pt idx="47845">
                  <c:v>13591.0</c:v>
                </c:pt>
                <c:pt idx="47846">
                  <c:v>15914.0</c:v>
                </c:pt>
                <c:pt idx="47847">
                  <c:v>12183.0</c:v>
                </c:pt>
                <c:pt idx="47848">
                  <c:v>12968.0</c:v>
                </c:pt>
                <c:pt idx="47849">
                  <c:v>13122.0</c:v>
                </c:pt>
                <c:pt idx="47850">
                  <c:v>12331.0</c:v>
                </c:pt>
                <c:pt idx="47851">
                  <c:v>13190.0</c:v>
                </c:pt>
                <c:pt idx="47852">
                  <c:v>11799.0</c:v>
                </c:pt>
                <c:pt idx="47853">
                  <c:v>14102.0</c:v>
                </c:pt>
                <c:pt idx="47854">
                  <c:v>15743.0</c:v>
                </c:pt>
                <c:pt idx="47855">
                  <c:v>19031.0</c:v>
                </c:pt>
                <c:pt idx="47856">
                  <c:v>20087.0</c:v>
                </c:pt>
                <c:pt idx="47857">
                  <c:v>19316.0</c:v>
                </c:pt>
                <c:pt idx="47858">
                  <c:v>19156.0</c:v>
                </c:pt>
                <c:pt idx="47859">
                  <c:v>17394.0</c:v>
                </c:pt>
                <c:pt idx="47860">
                  <c:v>17021.0</c:v>
                </c:pt>
                <c:pt idx="47861">
                  <c:v>17196.0</c:v>
                </c:pt>
                <c:pt idx="47862">
                  <c:v>16836.0</c:v>
                </c:pt>
                <c:pt idx="47863">
                  <c:v>17651.0</c:v>
                </c:pt>
                <c:pt idx="47864">
                  <c:v>17359.0</c:v>
                </c:pt>
                <c:pt idx="47865">
                  <c:v>19985.0</c:v>
                </c:pt>
                <c:pt idx="47866">
                  <c:v>18417.0</c:v>
                </c:pt>
                <c:pt idx="47867">
                  <c:v>20178.0</c:v>
                </c:pt>
                <c:pt idx="47868">
                  <c:v>19373.0</c:v>
                </c:pt>
                <c:pt idx="47869">
                  <c:v>19162.0</c:v>
                </c:pt>
                <c:pt idx="47870">
                  <c:v>19527.0</c:v>
                </c:pt>
                <c:pt idx="47871">
                  <c:v>19407.0</c:v>
                </c:pt>
                <c:pt idx="47872">
                  <c:v>19391.0</c:v>
                </c:pt>
                <c:pt idx="47873">
                  <c:v>20991.0</c:v>
                </c:pt>
                <c:pt idx="47874">
                  <c:v>19343.0</c:v>
                </c:pt>
                <c:pt idx="47875">
                  <c:v>21279.0</c:v>
                </c:pt>
                <c:pt idx="47876">
                  <c:v>22399.0</c:v>
                </c:pt>
                <c:pt idx="47877">
                  <c:v>19870.0</c:v>
                </c:pt>
                <c:pt idx="47878">
                  <c:v>20067.0</c:v>
                </c:pt>
                <c:pt idx="47879">
                  <c:v>19599.0</c:v>
                </c:pt>
                <c:pt idx="47880">
                  <c:v>15767.0</c:v>
                </c:pt>
                <c:pt idx="47881">
                  <c:v>16772.0</c:v>
                </c:pt>
                <c:pt idx="47882">
                  <c:v>18461.0</c:v>
                </c:pt>
                <c:pt idx="47883">
                  <c:v>23219.0</c:v>
                </c:pt>
                <c:pt idx="47884">
                  <c:v>23266.0</c:v>
                </c:pt>
                <c:pt idx="47885">
                  <c:v>24665.0</c:v>
                </c:pt>
                <c:pt idx="47886">
                  <c:v>25688.0</c:v>
                </c:pt>
                <c:pt idx="47887">
                  <c:v>29374.0</c:v>
                </c:pt>
                <c:pt idx="47888">
                  <c:v>30988.0</c:v>
                </c:pt>
                <c:pt idx="47889">
                  <c:v>29048.0</c:v>
                </c:pt>
                <c:pt idx="47890">
                  <c:v>30834.0</c:v>
                </c:pt>
                <c:pt idx="47891">
                  <c:v>28323.0</c:v>
                </c:pt>
                <c:pt idx="47892">
                  <c:v>28686.0</c:v>
                </c:pt>
                <c:pt idx="47893">
                  <c:v>31304.0</c:v>
                </c:pt>
                <c:pt idx="47894">
                  <c:v>28879.0</c:v>
                </c:pt>
                <c:pt idx="47895">
                  <c:v>27143.0</c:v>
                </c:pt>
                <c:pt idx="47896">
                  <c:v>24231.0</c:v>
                </c:pt>
                <c:pt idx="47897">
                  <c:v>23761.0</c:v>
                </c:pt>
                <c:pt idx="47898">
                  <c:v>21872.0</c:v>
                </c:pt>
                <c:pt idx="47899">
                  <c:v>19438.0</c:v>
                </c:pt>
                <c:pt idx="47900">
                  <c:v>18998.0</c:v>
                </c:pt>
                <c:pt idx="47901">
                  <c:v>16311.0</c:v>
                </c:pt>
                <c:pt idx="47902">
                  <c:v>17396.0</c:v>
                </c:pt>
                <c:pt idx="47903">
                  <c:v>16287.0</c:v>
                </c:pt>
                <c:pt idx="47904">
                  <c:v>15913.0</c:v>
                </c:pt>
                <c:pt idx="47905">
                  <c:v>15643.0</c:v>
                </c:pt>
                <c:pt idx="47906">
                  <c:v>13465.0</c:v>
                </c:pt>
                <c:pt idx="47907">
                  <c:v>13877.0</c:v>
                </c:pt>
                <c:pt idx="47908">
                  <c:v>13184.0</c:v>
                </c:pt>
                <c:pt idx="47909">
                  <c:v>11921.0</c:v>
                </c:pt>
                <c:pt idx="47910">
                  <c:v>12132.0</c:v>
                </c:pt>
                <c:pt idx="47911">
                  <c:v>13157.0</c:v>
                </c:pt>
                <c:pt idx="47912">
                  <c:v>12835.0</c:v>
                </c:pt>
                <c:pt idx="47913">
                  <c:v>9782.0</c:v>
                </c:pt>
                <c:pt idx="47914">
                  <c:v>11594.0</c:v>
                </c:pt>
                <c:pt idx="47915">
                  <c:v>11569.0</c:v>
                </c:pt>
                <c:pt idx="47916">
                  <c:v>11425.0</c:v>
                </c:pt>
                <c:pt idx="47917">
                  <c:v>12927.0</c:v>
                </c:pt>
                <c:pt idx="47918">
                  <c:v>13026.0</c:v>
                </c:pt>
                <c:pt idx="47919">
                  <c:v>15197.0</c:v>
                </c:pt>
                <c:pt idx="47920">
                  <c:v>15917.0</c:v>
                </c:pt>
                <c:pt idx="47921">
                  <c:v>16393.0</c:v>
                </c:pt>
                <c:pt idx="47922">
                  <c:v>16477.0</c:v>
                </c:pt>
                <c:pt idx="47923">
                  <c:v>16477.0</c:v>
                </c:pt>
                <c:pt idx="47924">
                  <c:v>18142.0</c:v>
                </c:pt>
                <c:pt idx="47925">
                  <c:v>18178.0</c:v>
                </c:pt>
                <c:pt idx="47926">
                  <c:v>18847.0</c:v>
                </c:pt>
                <c:pt idx="47927">
                  <c:v>16487.0</c:v>
                </c:pt>
                <c:pt idx="47928">
                  <c:v>15699.0</c:v>
                </c:pt>
                <c:pt idx="47929">
                  <c:v>18003.0</c:v>
                </c:pt>
                <c:pt idx="47930">
                  <c:v>18070.0</c:v>
                </c:pt>
                <c:pt idx="47931">
                  <c:v>18766.0</c:v>
                </c:pt>
                <c:pt idx="47932">
                  <c:v>18290.0</c:v>
                </c:pt>
                <c:pt idx="47933">
                  <c:v>16046.0</c:v>
                </c:pt>
                <c:pt idx="47934">
                  <c:v>20034.0</c:v>
                </c:pt>
                <c:pt idx="47935">
                  <c:v>19562.0</c:v>
                </c:pt>
                <c:pt idx="47936">
                  <c:v>22026.0</c:v>
                </c:pt>
                <c:pt idx="47937">
                  <c:v>19860.0</c:v>
                </c:pt>
                <c:pt idx="47938">
                  <c:v>24785.0</c:v>
                </c:pt>
                <c:pt idx="47939">
                  <c:v>23684.0</c:v>
                </c:pt>
                <c:pt idx="47940">
                  <c:v>22991.0</c:v>
                </c:pt>
                <c:pt idx="47941">
                  <c:v>24295.0</c:v>
                </c:pt>
                <c:pt idx="47942">
                  <c:v>21979.0</c:v>
                </c:pt>
                <c:pt idx="47943">
                  <c:v>20803.0</c:v>
                </c:pt>
                <c:pt idx="47944">
                  <c:v>22603.0</c:v>
                </c:pt>
                <c:pt idx="47945">
                  <c:v>22692.0</c:v>
                </c:pt>
                <c:pt idx="47946">
                  <c:v>23659.0</c:v>
                </c:pt>
                <c:pt idx="47947">
                  <c:v>19014.0</c:v>
                </c:pt>
                <c:pt idx="47948">
                  <c:v>19491.0</c:v>
                </c:pt>
                <c:pt idx="47949">
                  <c:v>19343.0</c:v>
                </c:pt>
                <c:pt idx="47950">
                  <c:v>23008.0</c:v>
                </c:pt>
                <c:pt idx="47951">
                  <c:v>17984.0</c:v>
                </c:pt>
                <c:pt idx="47952">
                  <c:v>19749.0</c:v>
                </c:pt>
                <c:pt idx="47953">
                  <c:v>22159.0</c:v>
                </c:pt>
                <c:pt idx="47954">
                  <c:v>21295.0</c:v>
                </c:pt>
                <c:pt idx="47955">
                  <c:v>20952.0</c:v>
                </c:pt>
                <c:pt idx="47956">
                  <c:v>22184.0</c:v>
                </c:pt>
                <c:pt idx="47957">
                  <c:v>24304.0</c:v>
                </c:pt>
                <c:pt idx="47958">
                  <c:v>22990.0</c:v>
                </c:pt>
                <c:pt idx="47959">
                  <c:v>23424.0</c:v>
                </c:pt>
                <c:pt idx="47960">
                  <c:v>24709.0</c:v>
                </c:pt>
                <c:pt idx="47961">
                  <c:v>29212.0</c:v>
                </c:pt>
                <c:pt idx="47962">
                  <c:v>29419.0</c:v>
                </c:pt>
                <c:pt idx="47963">
                  <c:v>25702.0</c:v>
                </c:pt>
                <c:pt idx="47964">
                  <c:v>26399.0</c:v>
                </c:pt>
                <c:pt idx="47965">
                  <c:v>24690.0</c:v>
                </c:pt>
                <c:pt idx="47966">
                  <c:v>26564.0</c:v>
                </c:pt>
                <c:pt idx="47967">
                  <c:v>28111.0</c:v>
                </c:pt>
                <c:pt idx="47968">
                  <c:v>28130.0</c:v>
                </c:pt>
                <c:pt idx="47969">
                  <c:v>30159.0</c:v>
                </c:pt>
                <c:pt idx="47970">
                  <c:v>27367.0</c:v>
                </c:pt>
                <c:pt idx="47971">
                  <c:v>26977.0</c:v>
                </c:pt>
                <c:pt idx="47972">
                  <c:v>25819.0</c:v>
                </c:pt>
                <c:pt idx="47973">
                  <c:v>25774.0</c:v>
                </c:pt>
                <c:pt idx="47974">
                  <c:v>21490.0</c:v>
                </c:pt>
                <c:pt idx="47975">
                  <c:v>19279.0</c:v>
                </c:pt>
                <c:pt idx="47976">
                  <c:v>23092.0</c:v>
                </c:pt>
                <c:pt idx="47977">
                  <c:v>22964.0</c:v>
                </c:pt>
                <c:pt idx="47978">
                  <c:v>25679.0</c:v>
                </c:pt>
                <c:pt idx="47979">
                  <c:v>21388.0</c:v>
                </c:pt>
                <c:pt idx="47980">
                  <c:v>20289.0</c:v>
                </c:pt>
                <c:pt idx="47981">
                  <c:v>20709.0</c:v>
                </c:pt>
                <c:pt idx="47982">
                  <c:v>19053.0</c:v>
                </c:pt>
                <c:pt idx="47983">
                  <c:v>17568.0</c:v>
                </c:pt>
                <c:pt idx="47984">
                  <c:v>18768.0</c:v>
                </c:pt>
                <c:pt idx="47985">
                  <c:v>19033.0</c:v>
                </c:pt>
                <c:pt idx="47986">
                  <c:v>20506.0</c:v>
                </c:pt>
                <c:pt idx="47987">
                  <c:v>19601.0</c:v>
                </c:pt>
                <c:pt idx="47988">
                  <c:v>26910.0</c:v>
                </c:pt>
                <c:pt idx="47989">
                  <c:v>22995.0</c:v>
                </c:pt>
                <c:pt idx="47990">
                  <c:v>23858.0</c:v>
                </c:pt>
                <c:pt idx="47991">
                  <c:v>25844.0</c:v>
                </c:pt>
                <c:pt idx="47992">
                  <c:v>26104.0</c:v>
                </c:pt>
                <c:pt idx="47993">
                  <c:v>28636.0</c:v>
                </c:pt>
                <c:pt idx="47994">
                  <c:v>30136.0</c:v>
                </c:pt>
                <c:pt idx="47995">
                  <c:v>28903.0</c:v>
                </c:pt>
                <c:pt idx="47996">
                  <c:v>28267.0</c:v>
                </c:pt>
                <c:pt idx="47997">
                  <c:v>27581.0</c:v>
                </c:pt>
                <c:pt idx="47998">
                  <c:v>28234.0</c:v>
                </c:pt>
                <c:pt idx="47999">
                  <c:v>26115.0</c:v>
                </c:pt>
                <c:pt idx="48000">
                  <c:v>25772.0</c:v>
                </c:pt>
                <c:pt idx="48001">
                  <c:v>19292.0</c:v>
                </c:pt>
                <c:pt idx="48002">
                  <c:v>19671.0</c:v>
                </c:pt>
                <c:pt idx="48003">
                  <c:v>18303.0</c:v>
                </c:pt>
                <c:pt idx="48004">
                  <c:v>13725.0</c:v>
                </c:pt>
                <c:pt idx="48005">
                  <c:v>13517.0</c:v>
                </c:pt>
                <c:pt idx="48006">
                  <c:v>15769.0</c:v>
                </c:pt>
                <c:pt idx="48007">
                  <c:v>15253.0</c:v>
                </c:pt>
                <c:pt idx="48008">
                  <c:v>15798.0</c:v>
                </c:pt>
                <c:pt idx="48009">
                  <c:v>16178.0</c:v>
                </c:pt>
                <c:pt idx="48010">
                  <c:v>16438.0</c:v>
                </c:pt>
                <c:pt idx="48011">
                  <c:v>15325.0</c:v>
                </c:pt>
                <c:pt idx="48012">
                  <c:v>15572.0</c:v>
                </c:pt>
                <c:pt idx="48013">
                  <c:v>19889.0</c:v>
                </c:pt>
                <c:pt idx="48014">
                  <c:v>19968.0</c:v>
                </c:pt>
                <c:pt idx="48015">
                  <c:v>22293.0</c:v>
                </c:pt>
                <c:pt idx="48016">
                  <c:v>22486.0</c:v>
                </c:pt>
                <c:pt idx="48017">
                  <c:v>23015.0</c:v>
                </c:pt>
                <c:pt idx="48018">
                  <c:v>24946.0</c:v>
                </c:pt>
                <c:pt idx="48019">
                  <c:v>20062.0</c:v>
                </c:pt>
                <c:pt idx="48020">
                  <c:v>19975.0</c:v>
                </c:pt>
                <c:pt idx="48021">
                  <c:v>19615.0</c:v>
                </c:pt>
                <c:pt idx="48022">
                  <c:v>19193.0</c:v>
                </c:pt>
                <c:pt idx="48023">
                  <c:v>25414.0</c:v>
                </c:pt>
                <c:pt idx="48024">
                  <c:v>30278.0</c:v>
                </c:pt>
                <c:pt idx="48025">
                  <c:v>33262.0</c:v>
                </c:pt>
                <c:pt idx="48026">
                  <c:v>29544.0</c:v>
                </c:pt>
                <c:pt idx="48027">
                  <c:v>28763.0</c:v>
                </c:pt>
                <c:pt idx="48028">
                  <c:v>26634.0</c:v>
                </c:pt>
                <c:pt idx="48029">
                  <c:v>30933.0</c:v>
                </c:pt>
                <c:pt idx="48030">
                  <c:v>32809.0</c:v>
                </c:pt>
                <c:pt idx="48031">
                  <c:v>32282.0</c:v>
                </c:pt>
                <c:pt idx="48032">
                  <c:v>33678.0</c:v>
                </c:pt>
                <c:pt idx="48033">
                  <c:v>37293.0</c:v>
                </c:pt>
                <c:pt idx="48034">
                  <c:v>39020.0</c:v>
                </c:pt>
                <c:pt idx="48035">
                  <c:v>41975.0</c:v>
                </c:pt>
                <c:pt idx="48036">
                  <c:v>39270.0</c:v>
                </c:pt>
                <c:pt idx="48037">
                  <c:v>36030.0</c:v>
                </c:pt>
                <c:pt idx="48038">
                  <c:v>36010.0</c:v>
                </c:pt>
                <c:pt idx="48039">
                  <c:v>36863.0</c:v>
                </c:pt>
                <c:pt idx="48040">
                  <c:v>36763.0</c:v>
                </c:pt>
                <c:pt idx="48041">
                  <c:v>37127.0</c:v>
                </c:pt>
                <c:pt idx="48042">
                  <c:v>33518.0</c:v>
                </c:pt>
                <c:pt idx="48043">
                  <c:v>33563.0</c:v>
                </c:pt>
                <c:pt idx="48044">
                  <c:v>34291.0</c:v>
                </c:pt>
                <c:pt idx="48045">
                  <c:v>32274.0</c:v>
                </c:pt>
                <c:pt idx="48046">
                  <c:v>28182.0</c:v>
                </c:pt>
                <c:pt idx="48047">
                  <c:v>25522.0</c:v>
                </c:pt>
                <c:pt idx="48048">
                  <c:v>27478.0</c:v>
                </c:pt>
                <c:pt idx="48049">
                  <c:v>25100.0</c:v>
                </c:pt>
                <c:pt idx="48050">
                  <c:v>24028.0</c:v>
                </c:pt>
                <c:pt idx="48051">
                  <c:v>20695.0</c:v>
                </c:pt>
                <c:pt idx="48052">
                  <c:v>28619.0</c:v>
                </c:pt>
                <c:pt idx="48053">
                  <c:v>27892.0</c:v>
                </c:pt>
                <c:pt idx="48054">
                  <c:v>26792.0</c:v>
                </c:pt>
                <c:pt idx="48055">
                  <c:v>27896.0</c:v>
                </c:pt>
                <c:pt idx="48056">
                  <c:v>26184.0</c:v>
                </c:pt>
                <c:pt idx="48057">
                  <c:v>24291.0</c:v>
                </c:pt>
                <c:pt idx="48058">
                  <c:v>24784.0</c:v>
                </c:pt>
                <c:pt idx="48059">
                  <c:v>23664.0</c:v>
                </c:pt>
                <c:pt idx="48060">
                  <c:v>24688.0</c:v>
                </c:pt>
                <c:pt idx="48061">
                  <c:v>25291.0</c:v>
                </c:pt>
                <c:pt idx="48062">
                  <c:v>23769.0</c:v>
                </c:pt>
                <c:pt idx="48063">
                  <c:v>24837.0</c:v>
                </c:pt>
                <c:pt idx="48064">
                  <c:v>27242.0</c:v>
                </c:pt>
                <c:pt idx="48065">
                  <c:v>17871.0</c:v>
                </c:pt>
                <c:pt idx="48066">
                  <c:v>23008.0</c:v>
                </c:pt>
                <c:pt idx="48067">
                  <c:v>22713.0</c:v>
                </c:pt>
                <c:pt idx="48068">
                  <c:v>21287.0</c:v>
                </c:pt>
                <c:pt idx="48069">
                  <c:v>22574.0</c:v>
                </c:pt>
                <c:pt idx="48070">
                  <c:v>23479.0</c:v>
                </c:pt>
                <c:pt idx="48071">
                  <c:v>23295.0</c:v>
                </c:pt>
                <c:pt idx="48072">
                  <c:v>24535.0</c:v>
                </c:pt>
                <c:pt idx="48073">
                  <c:v>26263.0</c:v>
                </c:pt>
                <c:pt idx="48074">
                  <c:v>21216.0</c:v>
                </c:pt>
                <c:pt idx="48075">
                  <c:v>22188.0</c:v>
                </c:pt>
                <c:pt idx="48076">
                  <c:v>25232.0</c:v>
                </c:pt>
                <c:pt idx="48077">
                  <c:v>31419.0</c:v>
                </c:pt>
                <c:pt idx="48078">
                  <c:v>32686.0</c:v>
                </c:pt>
                <c:pt idx="48079">
                  <c:v>28581.0</c:v>
                </c:pt>
                <c:pt idx="48080">
                  <c:v>30220.0</c:v>
                </c:pt>
                <c:pt idx="48081">
                  <c:v>30036.0</c:v>
                </c:pt>
                <c:pt idx="48082">
                  <c:v>29304.0</c:v>
                </c:pt>
                <c:pt idx="48083">
                  <c:v>30240.0</c:v>
                </c:pt>
                <c:pt idx="48084">
                  <c:v>29527.0</c:v>
                </c:pt>
                <c:pt idx="48085">
                  <c:v>28102.0</c:v>
                </c:pt>
                <c:pt idx="48086">
                  <c:v>26229.0</c:v>
                </c:pt>
                <c:pt idx="48087">
                  <c:v>25633.0</c:v>
                </c:pt>
                <c:pt idx="48088">
                  <c:v>24727.0</c:v>
                </c:pt>
                <c:pt idx="48089">
                  <c:v>20918.0</c:v>
                </c:pt>
                <c:pt idx="48090">
                  <c:v>13344.0</c:v>
                </c:pt>
                <c:pt idx="48091">
                  <c:v>12715.0</c:v>
                </c:pt>
                <c:pt idx="48092">
                  <c:v>13391.0</c:v>
                </c:pt>
                <c:pt idx="48093">
                  <c:v>14678.0</c:v>
                </c:pt>
                <c:pt idx="48094">
                  <c:v>16366.0</c:v>
                </c:pt>
                <c:pt idx="48095">
                  <c:v>15166.0</c:v>
                </c:pt>
                <c:pt idx="48096">
                  <c:v>13714.0</c:v>
                </c:pt>
                <c:pt idx="48097">
                  <c:v>14674.0</c:v>
                </c:pt>
                <c:pt idx="48098">
                  <c:v>15144.0</c:v>
                </c:pt>
                <c:pt idx="48099">
                  <c:v>14344.0</c:v>
                </c:pt>
                <c:pt idx="48100">
                  <c:v>14460.0</c:v>
                </c:pt>
                <c:pt idx="48101">
                  <c:v>15474.0</c:v>
                </c:pt>
                <c:pt idx="48102">
                  <c:v>16147.0</c:v>
                </c:pt>
                <c:pt idx="48103">
                  <c:v>14723.0</c:v>
                </c:pt>
                <c:pt idx="48104">
                  <c:v>14327.0</c:v>
                </c:pt>
                <c:pt idx="48105">
                  <c:v>12908.0</c:v>
                </c:pt>
                <c:pt idx="48106">
                  <c:v>10657.0</c:v>
                </c:pt>
                <c:pt idx="48107">
                  <c:v>12259.0</c:v>
                </c:pt>
                <c:pt idx="48108">
                  <c:v>13379.0</c:v>
                </c:pt>
                <c:pt idx="48109">
                  <c:v>15159.0</c:v>
                </c:pt>
                <c:pt idx="48110">
                  <c:v>19644.0</c:v>
                </c:pt>
                <c:pt idx="48111">
                  <c:v>21468.0</c:v>
                </c:pt>
                <c:pt idx="48112">
                  <c:v>25842.0</c:v>
                </c:pt>
                <c:pt idx="48113">
                  <c:v>25910.0</c:v>
                </c:pt>
                <c:pt idx="48114">
                  <c:v>24935.0</c:v>
                </c:pt>
                <c:pt idx="48115">
                  <c:v>24443.0</c:v>
                </c:pt>
                <c:pt idx="48116">
                  <c:v>24422.0</c:v>
                </c:pt>
                <c:pt idx="48117">
                  <c:v>25799.0</c:v>
                </c:pt>
                <c:pt idx="48118">
                  <c:v>27034.0</c:v>
                </c:pt>
                <c:pt idx="48119">
                  <c:v>27498.0</c:v>
                </c:pt>
                <c:pt idx="48120">
                  <c:v>25018.0</c:v>
                </c:pt>
                <c:pt idx="48121">
                  <c:v>25698.0</c:v>
                </c:pt>
                <c:pt idx="48122">
                  <c:v>27567.0</c:v>
                </c:pt>
                <c:pt idx="48123">
                  <c:v>22202.0</c:v>
                </c:pt>
                <c:pt idx="48124">
                  <c:v>19922.0</c:v>
                </c:pt>
                <c:pt idx="48125">
                  <c:v>15586.0</c:v>
                </c:pt>
                <c:pt idx="48126">
                  <c:v>16046.0</c:v>
                </c:pt>
                <c:pt idx="48127">
                  <c:v>15681.0</c:v>
                </c:pt>
                <c:pt idx="48128">
                  <c:v>19140.0</c:v>
                </c:pt>
                <c:pt idx="48129">
                  <c:v>23187.0</c:v>
                </c:pt>
                <c:pt idx="48130">
                  <c:v>21647.0</c:v>
                </c:pt>
                <c:pt idx="48131">
                  <c:v>28122.0</c:v>
                </c:pt>
                <c:pt idx="48132">
                  <c:v>28069.0</c:v>
                </c:pt>
                <c:pt idx="48133">
                  <c:v>26874.0</c:v>
                </c:pt>
                <c:pt idx="48134">
                  <c:v>28591.0</c:v>
                </c:pt>
                <c:pt idx="48135">
                  <c:v>29997.0</c:v>
                </c:pt>
                <c:pt idx="48136">
                  <c:v>30594.0</c:v>
                </c:pt>
                <c:pt idx="48137">
                  <c:v>32050.0</c:v>
                </c:pt>
                <c:pt idx="48138">
                  <c:v>31973.0</c:v>
                </c:pt>
                <c:pt idx="48139">
                  <c:v>31457.0</c:v>
                </c:pt>
                <c:pt idx="48140">
                  <c:v>33746.0</c:v>
                </c:pt>
                <c:pt idx="48141">
                  <c:v>30023.0</c:v>
                </c:pt>
                <c:pt idx="48142">
                  <c:v>26373.0</c:v>
                </c:pt>
                <c:pt idx="48143">
                  <c:v>28398.0</c:v>
                </c:pt>
                <c:pt idx="48144">
                  <c:v>22871.0</c:v>
                </c:pt>
                <c:pt idx="48145">
                  <c:v>21809.0</c:v>
                </c:pt>
                <c:pt idx="48146">
                  <c:v>22556.0</c:v>
                </c:pt>
                <c:pt idx="48147">
                  <c:v>20659.0</c:v>
                </c:pt>
                <c:pt idx="48148">
                  <c:v>16677.0</c:v>
                </c:pt>
                <c:pt idx="48149">
                  <c:v>19636.0</c:v>
                </c:pt>
                <c:pt idx="48150">
                  <c:v>19839.0</c:v>
                </c:pt>
                <c:pt idx="48151">
                  <c:v>21579.0</c:v>
                </c:pt>
                <c:pt idx="48152">
                  <c:v>21735.0</c:v>
                </c:pt>
                <c:pt idx="48153">
                  <c:v>23708.0</c:v>
                </c:pt>
                <c:pt idx="48154">
                  <c:v>25553.0</c:v>
                </c:pt>
                <c:pt idx="48155">
                  <c:v>25481.0</c:v>
                </c:pt>
                <c:pt idx="48156">
                  <c:v>23472.0</c:v>
                </c:pt>
                <c:pt idx="48157">
                  <c:v>23092.0</c:v>
                </c:pt>
                <c:pt idx="48158">
                  <c:v>23812.0</c:v>
                </c:pt>
                <c:pt idx="48159">
                  <c:v>23205.0</c:v>
                </c:pt>
                <c:pt idx="48160">
                  <c:v>21901.0</c:v>
                </c:pt>
                <c:pt idx="48161">
                  <c:v>21408.0</c:v>
                </c:pt>
                <c:pt idx="48162">
                  <c:v>18668.0</c:v>
                </c:pt>
                <c:pt idx="48163">
                  <c:v>17033.0</c:v>
                </c:pt>
                <c:pt idx="48164">
                  <c:v>15268.0</c:v>
                </c:pt>
                <c:pt idx="48165">
                  <c:v>17031.0</c:v>
                </c:pt>
                <c:pt idx="48166">
                  <c:v>14578.0</c:v>
                </c:pt>
                <c:pt idx="48167">
                  <c:v>12972.0</c:v>
                </c:pt>
                <c:pt idx="48168">
                  <c:v>13404.0</c:v>
                </c:pt>
                <c:pt idx="48169">
                  <c:v>15933.0</c:v>
                </c:pt>
                <c:pt idx="48170">
                  <c:v>14457.0</c:v>
                </c:pt>
                <c:pt idx="48171">
                  <c:v>17644.0</c:v>
                </c:pt>
                <c:pt idx="48172">
                  <c:v>19339.0</c:v>
                </c:pt>
                <c:pt idx="48173">
                  <c:v>18963.0</c:v>
                </c:pt>
                <c:pt idx="48174">
                  <c:v>19224.0</c:v>
                </c:pt>
                <c:pt idx="48175">
                  <c:v>19762.0</c:v>
                </c:pt>
                <c:pt idx="48176">
                  <c:v>24605.0</c:v>
                </c:pt>
                <c:pt idx="48177">
                  <c:v>25371.0</c:v>
                </c:pt>
                <c:pt idx="48178">
                  <c:v>25668.0</c:v>
                </c:pt>
                <c:pt idx="48179">
                  <c:v>24300.0</c:v>
                </c:pt>
                <c:pt idx="48180">
                  <c:v>23448.0</c:v>
                </c:pt>
                <c:pt idx="48181">
                  <c:v>23847.0</c:v>
                </c:pt>
                <c:pt idx="48182">
                  <c:v>21966.0</c:v>
                </c:pt>
                <c:pt idx="48183">
                  <c:v>22142.0</c:v>
                </c:pt>
                <c:pt idx="48184">
                  <c:v>19061.0</c:v>
                </c:pt>
                <c:pt idx="48185">
                  <c:v>18114.0</c:v>
                </c:pt>
                <c:pt idx="48186">
                  <c:v>21579.0</c:v>
                </c:pt>
                <c:pt idx="48187">
                  <c:v>25613.0</c:v>
                </c:pt>
                <c:pt idx="48188">
                  <c:v>24551.0</c:v>
                </c:pt>
                <c:pt idx="48189">
                  <c:v>27619.0</c:v>
                </c:pt>
                <c:pt idx="48190">
                  <c:v>26769.0</c:v>
                </c:pt>
                <c:pt idx="48191">
                  <c:v>25997.0</c:v>
                </c:pt>
                <c:pt idx="48192">
                  <c:v>31874.0</c:v>
                </c:pt>
                <c:pt idx="48193">
                  <c:v>37299.0</c:v>
                </c:pt>
                <c:pt idx="48194">
                  <c:v>38308.0</c:v>
                </c:pt>
                <c:pt idx="48195">
                  <c:v>38780.0</c:v>
                </c:pt>
                <c:pt idx="48196">
                  <c:v>41813.0</c:v>
                </c:pt>
                <c:pt idx="48197">
                  <c:v>41726.0</c:v>
                </c:pt>
                <c:pt idx="48198">
                  <c:v>41311.0</c:v>
                </c:pt>
                <c:pt idx="48199">
                  <c:v>40231.0</c:v>
                </c:pt>
                <c:pt idx="48200">
                  <c:v>34988.0</c:v>
                </c:pt>
                <c:pt idx="48201">
                  <c:v>35485.0</c:v>
                </c:pt>
                <c:pt idx="48202">
                  <c:v>31613.0</c:v>
                </c:pt>
                <c:pt idx="48203">
                  <c:v>33146.0</c:v>
                </c:pt>
                <c:pt idx="48204">
                  <c:v>34663.0</c:v>
                </c:pt>
                <c:pt idx="48205">
                  <c:v>27865.0</c:v>
                </c:pt>
                <c:pt idx="48206">
                  <c:v>22269.0</c:v>
                </c:pt>
                <c:pt idx="48207">
                  <c:v>21184.0</c:v>
                </c:pt>
                <c:pt idx="48208">
                  <c:v>24915.0</c:v>
                </c:pt>
                <c:pt idx="48209">
                  <c:v>23142.0</c:v>
                </c:pt>
                <c:pt idx="48210">
                  <c:v>23291.0</c:v>
                </c:pt>
                <c:pt idx="48211">
                  <c:v>23630.0</c:v>
                </c:pt>
                <c:pt idx="48212">
                  <c:v>21518.0</c:v>
                </c:pt>
                <c:pt idx="48213">
                  <c:v>22102.0</c:v>
                </c:pt>
                <c:pt idx="48214">
                  <c:v>21946.0</c:v>
                </c:pt>
                <c:pt idx="48215">
                  <c:v>18398.0</c:v>
                </c:pt>
                <c:pt idx="48216">
                  <c:v>16850.0</c:v>
                </c:pt>
                <c:pt idx="48217">
                  <c:v>16637.0</c:v>
                </c:pt>
                <c:pt idx="48218">
                  <c:v>20659.0</c:v>
                </c:pt>
                <c:pt idx="48219">
                  <c:v>21115.0</c:v>
                </c:pt>
                <c:pt idx="48220">
                  <c:v>22258.0</c:v>
                </c:pt>
                <c:pt idx="48221">
                  <c:v>19519.0</c:v>
                </c:pt>
                <c:pt idx="48222">
                  <c:v>20468.0</c:v>
                </c:pt>
                <c:pt idx="48223">
                  <c:v>21540.0</c:v>
                </c:pt>
                <c:pt idx="48224">
                  <c:v>24883.0</c:v>
                </c:pt>
                <c:pt idx="48225">
                  <c:v>27410.0</c:v>
                </c:pt>
                <c:pt idx="48226">
                  <c:v>27701.0</c:v>
                </c:pt>
                <c:pt idx="48227">
                  <c:v>27264.0</c:v>
                </c:pt>
                <c:pt idx="48228">
                  <c:v>30728.0</c:v>
                </c:pt>
                <c:pt idx="48229">
                  <c:v>33481.0</c:v>
                </c:pt>
                <c:pt idx="48230">
                  <c:v>35990.0</c:v>
                </c:pt>
                <c:pt idx="48231">
                  <c:v>32273.0</c:v>
                </c:pt>
                <c:pt idx="48232">
                  <c:v>33118.0</c:v>
                </c:pt>
                <c:pt idx="48233">
                  <c:v>33103.0</c:v>
                </c:pt>
                <c:pt idx="48234">
                  <c:v>34674.0</c:v>
                </c:pt>
                <c:pt idx="48235">
                  <c:v>31682.0</c:v>
                </c:pt>
                <c:pt idx="48236">
                  <c:v>31297.0</c:v>
                </c:pt>
                <c:pt idx="48237">
                  <c:v>28830.0</c:v>
                </c:pt>
                <c:pt idx="48238">
                  <c:v>35210.0</c:v>
                </c:pt>
                <c:pt idx="48239">
                  <c:v>34264.0</c:v>
                </c:pt>
                <c:pt idx="48240">
                  <c:v>35893.0</c:v>
                </c:pt>
                <c:pt idx="48241">
                  <c:v>37245.0</c:v>
                </c:pt>
                <c:pt idx="48242">
                  <c:v>35157.0</c:v>
                </c:pt>
                <c:pt idx="48243">
                  <c:v>32148.0</c:v>
                </c:pt>
                <c:pt idx="48244">
                  <c:v>32088.0</c:v>
                </c:pt>
                <c:pt idx="48245">
                  <c:v>31063.0</c:v>
                </c:pt>
                <c:pt idx="48246">
                  <c:v>29156.0</c:v>
                </c:pt>
                <c:pt idx="48247">
                  <c:v>29685.0</c:v>
                </c:pt>
                <c:pt idx="48248">
                  <c:v>30189.0</c:v>
                </c:pt>
                <c:pt idx="48249">
                  <c:v>29841.0</c:v>
                </c:pt>
                <c:pt idx="48250">
                  <c:v>28861.0</c:v>
                </c:pt>
                <c:pt idx="48251">
                  <c:v>19613.0</c:v>
                </c:pt>
                <c:pt idx="48252">
                  <c:v>19695.0</c:v>
                </c:pt>
                <c:pt idx="48253">
                  <c:v>19314.0</c:v>
                </c:pt>
                <c:pt idx="48254">
                  <c:v>24933.0</c:v>
                </c:pt>
                <c:pt idx="48255">
                  <c:v>31312.0</c:v>
                </c:pt>
                <c:pt idx="48256">
                  <c:v>32056.0</c:v>
                </c:pt>
                <c:pt idx="48257">
                  <c:v>33401.0</c:v>
                </c:pt>
                <c:pt idx="48258">
                  <c:v>35520.0</c:v>
                </c:pt>
                <c:pt idx="48259">
                  <c:v>37698.0</c:v>
                </c:pt>
                <c:pt idx="48260">
                  <c:v>34797.0</c:v>
                </c:pt>
                <c:pt idx="48261">
                  <c:v>38701.0</c:v>
                </c:pt>
                <c:pt idx="48262">
                  <c:v>37733.0</c:v>
                </c:pt>
                <c:pt idx="48263">
                  <c:v>37410.0</c:v>
                </c:pt>
                <c:pt idx="48264">
                  <c:v>39935.0</c:v>
                </c:pt>
                <c:pt idx="48265">
                  <c:v>39707.0</c:v>
                </c:pt>
                <c:pt idx="48266">
                  <c:v>39169.0</c:v>
                </c:pt>
                <c:pt idx="48267">
                  <c:v>34810.0</c:v>
                </c:pt>
                <c:pt idx="48268">
                  <c:v>29430.0</c:v>
                </c:pt>
                <c:pt idx="48269">
                  <c:v>27569.0</c:v>
                </c:pt>
                <c:pt idx="48270">
                  <c:v>26609.0</c:v>
                </c:pt>
                <c:pt idx="48271">
                  <c:v>24059.0</c:v>
                </c:pt>
                <c:pt idx="48272">
                  <c:v>22873.0</c:v>
                </c:pt>
                <c:pt idx="48273">
                  <c:v>26649.0</c:v>
                </c:pt>
                <c:pt idx="48274">
                  <c:v>23392.0</c:v>
                </c:pt>
                <c:pt idx="48275">
                  <c:v>30980.0</c:v>
                </c:pt>
                <c:pt idx="48276">
                  <c:v>32260.0</c:v>
                </c:pt>
                <c:pt idx="48277">
                  <c:v>32567.0</c:v>
                </c:pt>
                <c:pt idx="48278">
                  <c:v>35657.0</c:v>
                </c:pt>
                <c:pt idx="48279">
                  <c:v>34641.0</c:v>
                </c:pt>
                <c:pt idx="48280">
                  <c:v>28713.0</c:v>
                </c:pt>
                <c:pt idx="48281">
                  <c:v>28688.0</c:v>
                </c:pt>
                <c:pt idx="48282">
                  <c:v>30549.0</c:v>
                </c:pt>
                <c:pt idx="48283">
                  <c:v>30244.0</c:v>
                </c:pt>
                <c:pt idx="48284">
                  <c:v>31482.0</c:v>
                </c:pt>
                <c:pt idx="48285">
                  <c:v>34348.0</c:v>
                </c:pt>
                <c:pt idx="48286">
                  <c:v>29980.0</c:v>
                </c:pt>
                <c:pt idx="48287">
                  <c:v>30200.0</c:v>
                </c:pt>
                <c:pt idx="48288">
                  <c:v>24793.0</c:v>
                </c:pt>
                <c:pt idx="48289">
                  <c:v>23137.0</c:v>
                </c:pt>
                <c:pt idx="48290">
                  <c:v>20558.0</c:v>
                </c:pt>
                <c:pt idx="48291">
                  <c:v>18473.0</c:v>
                </c:pt>
                <c:pt idx="48292">
                  <c:v>21575.0</c:v>
                </c:pt>
                <c:pt idx="48293">
                  <c:v>21931.0</c:v>
                </c:pt>
                <c:pt idx="48294">
                  <c:v>23571.0</c:v>
                </c:pt>
                <c:pt idx="48295">
                  <c:v>31035.0</c:v>
                </c:pt>
                <c:pt idx="48296">
                  <c:v>33074.0</c:v>
                </c:pt>
                <c:pt idx="48297">
                  <c:v>33207.0</c:v>
                </c:pt>
                <c:pt idx="48298">
                  <c:v>30077.0</c:v>
                </c:pt>
                <c:pt idx="48299">
                  <c:v>29814.0</c:v>
                </c:pt>
                <c:pt idx="48300">
                  <c:v>29929.0</c:v>
                </c:pt>
                <c:pt idx="48301">
                  <c:v>28596.0</c:v>
                </c:pt>
                <c:pt idx="48302">
                  <c:v>28775.0</c:v>
                </c:pt>
                <c:pt idx="48303">
                  <c:v>30130.0</c:v>
                </c:pt>
                <c:pt idx="48304">
                  <c:v>30655.0</c:v>
                </c:pt>
                <c:pt idx="48305">
                  <c:v>30300.0</c:v>
                </c:pt>
                <c:pt idx="48306">
                  <c:v>29468.0</c:v>
                </c:pt>
                <c:pt idx="48307">
                  <c:v>29302.0</c:v>
                </c:pt>
                <c:pt idx="48308">
                  <c:v>19462.0</c:v>
                </c:pt>
                <c:pt idx="48309">
                  <c:v>18008.0</c:v>
                </c:pt>
                <c:pt idx="48310">
                  <c:v>17189.0</c:v>
                </c:pt>
                <c:pt idx="48311">
                  <c:v>17427.0</c:v>
                </c:pt>
                <c:pt idx="48312">
                  <c:v>18383.0</c:v>
                </c:pt>
                <c:pt idx="48313">
                  <c:v>18508.0</c:v>
                </c:pt>
                <c:pt idx="48314">
                  <c:v>17536.0</c:v>
                </c:pt>
                <c:pt idx="48315">
                  <c:v>17756.0</c:v>
                </c:pt>
                <c:pt idx="48316">
                  <c:v>18696.0</c:v>
                </c:pt>
                <c:pt idx="48317">
                  <c:v>18352.0</c:v>
                </c:pt>
                <c:pt idx="48318">
                  <c:v>16540.0</c:v>
                </c:pt>
                <c:pt idx="48319">
                  <c:v>16800.0</c:v>
                </c:pt>
                <c:pt idx="48320">
                  <c:v>16064.0</c:v>
                </c:pt>
                <c:pt idx="48321">
                  <c:v>15491.0</c:v>
                </c:pt>
                <c:pt idx="48322">
                  <c:v>15922.0</c:v>
                </c:pt>
                <c:pt idx="48323">
                  <c:v>21405.0</c:v>
                </c:pt>
                <c:pt idx="48324">
                  <c:v>20135.0</c:v>
                </c:pt>
                <c:pt idx="48325">
                  <c:v>19735.0</c:v>
                </c:pt>
                <c:pt idx="48326">
                  <c:v>19012.0</c:v>
                </c:pt>
                <c:pt idx="48327">
                  <c:v>19504.0</c:v>
                </c:pt>
                <c:pt idx="48328">
                  <c:v>22748.0</c:v>
                </c:pt>
                <c:pt idx="48329">
                  <c:v>20928.0</c:v>
                </c:pt>
                <c:pt idx="48330">
                  <c:v>19823.0</c:v>
                </c:pt>
                <c:pt idx="48331">
                  <c:v>21776.0</c:v>
                </c:pt>
                <c:pt idx="48332">
                  <c:v>24425.0</c:v>
                </c:pt>
                <c:pt idx="48333">
                  <c:v>23305.0</c:v>
                </c:pt>
                <c:pt idx="48334">
                  <c:v>25906.0</c:v>
                </c:pt>
                <c:pt idx="48335">
                  <c:v>26226.0</c:v>
                </c:pt>
                <c:pt idx="48336">
                  <c:v>24382.0</c:v>
                </c:pt>
                <c:pt idx="48337">
                  <c:v>24365.0</c:v>
                </c:pt>
                <c:pt idx="48338">
                  <c:v>23752.0</c:v>
                </c:pt>
                <c:pt idx="48339">
                  <c:v>23987.0</c:v>
                </c:pt>
                <c:pt idx="48340">
                  <c:v>23870.0</c:v>
                </c:pt>
                <c:pt idx="48341">
                  <c:v>21246.0</c:v>
                </c:pt>
                <c:pt idx="48342">
                  <c:v>20323.0</c:v>
                </c:pt>
                <c:pt idx="48343">
                  <c:v>20867.0</c:v>
                </c:pt>
                <c:pt idx="48344">
                  <c:v>20350.0</c:v>
                </c:pt>
                <c:pt idx="48345">
                  <c:v>19496.0</c:v>
                </c:pt>
                <c:pt idx="48346">
                  <c:v>18463.0</c:v>
                </c:pt>
                <c:pt idx="48347">
                  <c:v>15682.0</c:v>
                </c:pt>
                <c:pt idx="48348">
                  <c:v>15011.0</c:v>
                </c:pt>
                <c:pt idx="48349">
                  <c:v>11156.0</c:v>
                </c:pt>
                <c:pt idx="48350">
                  <c:v>12308.0</c:v>
                </c:pt>
                <c:pt idx="48351">
                  <c:v>12589.0</c:v>
                </c:pt>
                <c:pt idx="48352">
                  <c:v>14284.0</c:v>
                </c:pt>
                <c:pt idx="48353">
                  <c:v>15829.0</c:v>
                </c:pt>
                <c:pt idx="48354">
                  <c:v>15402.0</c:v>
                </c:pt>
                <c:pt idx="48355">
                  <c:v>15933.0</c:v>
                </c:pt>
                <c:pt idx="48356">
                  <c:v>16848.0</c:v>
                </c:pt>
                <c:pt idx="48357">
                  <c:v>16828.0</c:v>
                </c:pt>
                <c:pt idx="48358">
                  <c:v>15753.0</c:v>
                </c:pt>
                <c:pt idx="48359">
                  <c:v>16234.0</c:v>
                </c:pt>
                <c:pt idx="48360">
                  <c:v>22204.0</c:v>
                </c:pt>
                <c:pt idx="48361">
                  <c:v>21879.0</c:v>
                </c:pt>
                <c:pt idx="48362">
                  <c:v>23967.0</c:v>
                </c:pt>
                <c:pt idx="48363">
                  <c:v>23598.0</c:v>
                </c:pt>
                <c:pt idx="48364">
                  <c:v>23598.0</c:v>
                </c:pt>
                <c:pt idx="48365">
                  <c:v>22058.0</c:v>
                </c:pt>
                <c:pt idx="48366">
                  <c:v>24995.0</c:v>
                </c:pt>
                <c:pt idx="48367">
                  <c:v>25422.0</c:v>
                </c:pt>
                <c:pt idx="48368">
                  <c:v>26166.0</c:v>
                </c:pt>
                <c:pt idx="48369">
                  <c:v>24986.0</c:v>
                </c:pt>
                <c:pt idx="48370">
                  <c:v>23890.0</c:v>
                </c:pt>
                <c:pt idx="48371">
                  <c:v>23446.0</c:v>
                </c:pt>
                <c:pt idx="48372">
                  <c:v>23318.0</c:v>
                </c:pt>
                <c:pt idx="48373">
                  <c:v>18697.0</c:v>
                </c:pt>
                <c:pt idx="48374">
                  <c:v>20645.0</c:v>
                </c:pt>
                <c:pt idx="48375">
                  <c:v>23557.0</c:v>
                </c:pt>
                <c:pt idx="48376">
                  <c:v>23074.0</c:v>
                </c:pt>
                <c:pt idx="48377">
                  <c:v>23386.0</c:v>
                </c:pt>
                <c:pt idx="48378">
                  <c:v>22580.0</c:v>
                </c:pt>
                <c:pt idx="48379">
                  <c:v>21500.0</c:v>
                </c:pt>
                <c:pt idx="48380">
                  <c:v>22916.0</c:v>
                </c:pt>
                <c:pt idx="48381">
                  <c:v>22177.0</c:v>
                </c:pt>
                <c:pt idx="48382">
                  <c:v>21857.0</c:v>
                </c:pt>
                <c:pt idx="48383">
                  <c:v>20781.0</c:v>
                </c:pt>
                <c:pt idx="48384">
                  <c:v>20121.0</c:v>
                </c:pt>
                <c:pt idx="48385">
                  <c:v>19880.0</c:v>
                </c:pt>
                <c:pt idx="48386">
                  <c:v>22487.0</c:v>
                </c:pt>
                <c:pt idx="48387">
                  <c:v>21487.0</c:v>
                </c:pt>
                <c:pt idx="48388">
                  <c:v>16439.0</c:v>
                </c:pt>
                <c:pt idx="48389">
                  <c:v>21358.0</c:v>
                </c:pt>
                <c:pt idx="48390">
                  <c:v>20266.0</c:v>
                </c:pt>
                <c:pt idx="48391">
                  <c:v>22637.0</c:v>
                </c:pt>
                <c:pt idx="48392">
                  <c:v>19797.0</c:v>
                </c:pt>
                <c:pt idx="48393">
                  <c:v>21565.0</c:v>
                </c:pt>
                <c:pt idx="48394">
                  <c:v>22132.0</c:v>
                </c:pt>
                <c:pt idx="48395">
                  <c:v>21990.0</c:v>
                </c:pt>
                <c:pt idx="48396">
                  <c:v>22819.0</c:v>
                </c:pt>
                <c:pt idx="48397">
                  <c:v>24662.0</c:v>
                </c:pt>
                <c:pt idx="48398">
                  <c:v>27525.0</c:v>
                </c:pt>
                <c:pt idx="48399">
                  <c:v>23619.0</c:v>
                </c:pt>
                <c:pt idx="48400">
                  <c:v>23446.0</c:v>
                </c:pt>
                <c:pt idx="48401">
                  <c:v>24249.0</c:v>
                </c:pt>
                <c:pt idx="48402">
                  <c:v>19114.0</c:v>
                </c:pt>
                <c:pt idx="48403">
                  <c:v>22351.0</c:v>
                </c:pt>
                <c:pt idx="48404">
                  <c:v>25679.0</c:v>
                </c:pt>
                <c:pt idx="48405">
                  <c:v>24709.0</c:v>
                </c:pt>
                <c:pt idx="48406">
                  <c:v>21037.0</c:v>
                </c:pt>
                <c:pt idx="48407">
                  <c:v>21361.0</c:v>
                </c:pt>
                <c:pt idx="48408">
                  <c:v>21977.0</c:v>
                </c:pt>
                <c:pt idx="48409">
                  <c:v>21247.0</c:v>
                </c:pt>
                <c:pt idx="48410">
                  <c:v>20395.0</c:v>
                </c:pt>
                <c:pt idx="48411">
                  <c:v>19368.0</c:v>
                </c:pt>
                <c:pt idx="48412">
                  <c:v>19368.0</c:v>
                </c:pt>
                <c:pt idx="48413">
                  <c:v>17993.0</c:v>
                </c:pt>
                <c:pt idx="48414">
                  <c:v>18108.0</c:v>
                </c:pt>
                <c:pt idx="48415">
                  <c:v>18257.0</c:v>
                </c:pt>
                <c:pt idx="48416">
                  <c:v>16697.0</c:v>
                </c:pt>
                <c:pt idx="48417">
                  <c:v>11168.0</c:v>
                </c:pt>
                <c:pt idx="48418">
                  <c:v>11137.0</c:v>
                </c:pt>
                <c:pt idx="48419">
                  <c:v>10785.0</c:v>
                </c:pt>
                <c:pt idx="48420">
                  <c:v>11856.0</c:v>
                </c:pt>
                <c:pt idx="48421">
                  <c:v>11223.0</c:v>
                </c:pt>
                <c:pt idx="48422">
                  <c:v>13704.0</c:v>
                </c:pt>
                <c:pt idx="48423">
                  <c:v>14124.0</c:v>
                </c:pt>
                <c:pt idx="48424">
                  <c:v>12239.0</c:v>
                </c:pt>
                <c:pt idx="48425">
                  <c:v>12783.0</c:v>
                </c:pt>
                <c:pt idx="48426">
                  <c:v>12708.0</c:v>
                </c:pt>
                <c:pt idx="48427">
                  <c:v>11633.0</c:v>
                </c:pt>
                <c:pt idx="48428">
                  <c:v>11732.0</c:v>
                </c:pt>
                <c:pt idx="48429">
                  <c:v>10491.0</c:v>
                </c:pt>
                <c:pt idx="48430">
                  <c:v>10807.0</c:v>
                </c:pt>
                <c:pt idx="48431">
                  <c:v>14522.0</c:v>
                </c:pt>
                <c:pt idx="48432">
                  <c:v>15767.0</c:v>
                </c:pt>
                <c:pt idx="48433">
                  <c:v>13463.0</c:v>
                </c:pt>
                <c:pt idx="48434">
                  <c:v>14943.0</c:v>
                </c:pt>
                <c:pt idx="48435">
                  <c:v>12307.0</c:v>
                </c:pt>
                <c:pt idx="48436">
                  <c:v>14049.0</c:v>
                </c:pt>
                <c:pt idx="48437">
                  <c:v>15659.0</c:v>
                </c:pt>
                <c:pt idx="48438">
                  <c:v>15314.0</c:v>
                </c:pt>
                <c:pt idx="48439">
                  <c:v>16221.0</c:v>
                </c:pt>
                <c:pt idx="48440">
                  <c:v>19914.0</c:v>
                </c:pt>
                <c:pt idx="48441">
                  <c:v>21591.0</c:v>
                </c:pt>
                <c:pt idx="48442">
                  <c:v>25022.0</c:v>
                </c:pt>
                <c:pt idx="48443">
                  <c:v>24079.0</c:v>
                </c:pt>
                <c:pt idx="48444">
                  <c:v>21253.0</c:v>
                </c:pt>
                <c:pt idx="48445">
                  <c:v>21820.0</c:v>
                </c:pt>
                <c:pt idx="48446">
                  <c:v>24497.0</c:v>
                </c:pt>
                <c:pt idx="48447">
                  <c:v>27682.0</c:v>
                </c:pt>
                <c:pt idx="48448">
                  <c:v>27874.0</c:v>
                </c:pt>
                <c:pt idx="48449">
                  <c:v>25424.0</c:v>
                </c:pt>
                <c:pt idx="48450">
                  <c:v>24794.0</c:v>
                </c:pt>
                <c:pt idx="48451">
                  <c:v>26178.0</c:v>
                </c:pt>
                <c:pt idx="48452">
                  <c:v>25565.0</c:v>
                </c:pt>
                <c:pt idx="48453">
                  <c:v>23360.0</c:v>
                </c:pt>
                <c:pt idx="48454">
                  <c:v>21683.0</c:v>
                </c:pt>
                <c:pt idx="48455">
                  <c:v>19740.0</c:v>
                </c:pt>
                <c:pt idx="48456">
                  <c:v>19877.0</c:v>
                </c:pt>
                <c:pt idx="48457">
                  <c:v>20149.0</c:v>
                </c:pt>
                <c:pt idx="48458">
                  <c:v>20932.0</c:v>
                </c:pt>
                <c:pt idx="48459">
                  <c:v>19216.0</c:v>
                </c:pt>
                <c:pt idx="48460">
                  <c:v>20171.0</c:v>
                </c:pt>
                <c:pt idx="48461">
                  <c:v>23315.0</c:v>
                </c:pt>
                <c:pt idx="48462">
                  <c:v>24504.0</c:v>
                </c:pt>
                <c:pt idx="48463">
                  <c:v>25830.0</c:v>
                </c:pt>
                <c:pt idx="48464">
                  <c:v>26585.0</c:v>
                </c:pt>
                <c:pt idx="48465">
                  <c:v>26411.0</c:v>
                </c:pt>
                <c:pt idx="48466">
                  <c:v>27920.0</c:v>
                </c:pt>
                <c:pt idx="48467">
                  <c:v>29367.0</c:v>
                </c:pt>
                <c:pt idx="48468">
                  <c:v>28016.0</c:v>
                </c:pt>
                <c:pt idx="48469">
                  <c:v>29640.0</c:v>
                </c:pt>
                <c:pt idx="48470">
                  <c:v>30928.0</c:v>
                </c:pt>
                <c:pt idx="48471">
                  <c:v>28840.0</c:v>
                </c:pt>
                <c:pt idx="48472">
                  <c:v>28407.0</c:v>
                </c:pt>
                <c:pt idx="48473">
                  <c:v>24035.0</c:v>
                </c:pt>
                <c:pt idx="48474">
                  <c:v>21256.0</c:v>
                </c:pt>
                <c:pt idx="48475">
                  <c:v>19904.0</c:v>
                </c:pt>
                <c:pt idx="48476">
                  <c:v>18512.0</c:v>
                </c:pt>
                <c:pt idx="48477">
                  <c:v>17540.0</c:v>
                </c:pt>
                <c:pt idx="48478">
                  <c:v>17315.0</c:v>
                </c:pt>
                <c:pt idx="48479">
                  <c:v>14338.0</c:v>
                </c:pt>
                <c:pt idx="48480">
                  <c:v>12910.0</c:v>
                </c:pt>
                <c:pt idx="48481">
                  <c:v>15233.0</c:v>
                </c:pt>
                <c:pt idx="48482">
                  <c:v>14697.0</c:v>
                </c:pt>
                <c:pt idx="48483">
                  <c:v>12961.0</c:v>
                </c:pt>
                <c:pt idx="48484">
                  <c:v>13523.0</c:v>
                </c:pt>
                <c:pt idx="48485">
                  <c:v>12984.0</c:v>
                </c:pt>
                <c:pt idx="48486">
                  <c:v>11889.0</c:v>
                </c:pt>
                <c:pt idx="48487">
                  <c:v>12016.0</c:v>
                </c:pt>
                <c:pt idx="48488">
                  <c:v>11636.0</c:v>
                </c:pt>
                <c:pt idx="48489">
                  <c:v>14699.0</c:v>
                </c:pt>
                <c:pt idx="48490">
                  <c:v>13949.0</c:v>
                </c:pt>
                <c:pt idx="48491">
                  <c:v>14909.0</c:v>
                </c:pt>
                <c:pt idx="48492">
                  <c:v>17349.0</c:v>
                </c:pt>
                <c:pt idx="48493">
                  <c:v>17678.0</c:v>
                </c:pt>
                <c:pt idx="48494">
                  <c:v>16787.0</c:v>
                </c:pt>
                <c:pt idx="48495">
                  <c:v>18806.0</c:v>
                </c:pt>
                <c:pt idx="48496">
                  <c:v>22054.0</c:v>
                </c:pt>
                <c:pt idx="48497">
                  <c:v>20952.0</c:v>
                </c:pt>
                <c:pt idx="48498">
                  <c:v>20903.0</c:v>
                </c:pt>
                <c:pt idx="48499">
                  <c:v>23725.0</c:v>
                </c:pt>
                <c:pt idx="48500">
                  <c:v>23597.0</c:v>
                </c:pt>
                <c:pt idx="48501">
                  <c:v>24080.0</c:v>
                </c:pt>
                <c:pt idx="48502">
                  <c:v>22252.0</c:v>
                </c:pt>
                <c:pt idx="48503">
                  <c:v>25676.0</c:v>
                </c:pt>
                <c:pt idx="48504">
                  <c:v>30421.0</c:v>
                </c:pt>
                <c:pt idx="48505">
                  <c:v>29486.0</c:v>
                </c:pt>
                <c:pt idx="48506">
                  <c:v>29766.0</c:v>
                </c:pt>
                <c:pt idx="48507">
                  <c:v>28293.0</c:v>
                </c:pt>
                <c:pt idx="48508">
                  <c:v>29117.0</c:v>
                </c:pt>
                <c:pt idx="48509">
                  <c:v>25047.0</c:v>
                </c:pt>
                <c:pt idx="48510">
                  <c:v>27781.0</c:v>
                </c:pt>
                <c:pt idx="48511">
                  <c:v>27934.0</c:v>
                </c:pt>
                <c:pt idx="48512">
                  <c:v>26987.0</c:v>
                </c:pt>
                <c:pt idx="48513">
                  <c:v>27099.0</c:v>
                </c:pt>
                <c:pt idx="48514">
                  <c:v>27216.0</c:v>
                </c:pt>
                <c:pt idx="48515">
                  <c:v>26259.0</c:v>
                </c:pt>
                <c:pt idx="48516">
                  <c:v>23993.0</c:v>
                </c:pt>
                <c:pt idx="48517">
                  <c:v>18607.0</c:v>
                </c:pt>
                <c:pt idx="48518">
                  <c:v>18342.0</c:v>
                </c:pt>
                <c:pt idx="48519">
                  <c:v>18117.0</c:v>
                </c:pt>
                <c:pt idx="48520">
                  <c:v>19557.0</c:v>
                </c:pt>
                <c:pt idx="48521">
                  <c:v>15968.0</c:v>
                </c:pt>
                <c:pt idx="48522">
                  <c:v>15901.0</c:v>
                </c:pt>
                <c:pt idx="48523">
                  <c:v>15279.0</c:v>
                </c:pt>
                <c:pt idx="48524">
                  <c:v>19035.0</c:v>
                </c:pt>
                <c:pt idx="48525">
                  <c:v>17760.0</c:v>
                </c:pt>
                <c:pt idx="48526">
                  <c:v>17344.0</c:v>
                </c:pt>
                <c:pt idx="48527">
                  <c:v>17377.0</c:v>
                </c:pt>
                <c:pt idx="48528">
                  <c:v>16417.0</c:v>
                </c:pt>
                <c:pt idx="48529">
                  <c:v>14646.0</c:v>
                </c:pt>
                <c:pt idx="48530">
                  <c:v>15032.0</c:v>
                </c:pt>
                <c:pt idx="48531">
                  <c:v>15420.0</c:v>
                </c:pt>
                <c:pt idx="48532">
                  <c:v>16157.0</c:v>
                </c:pt>
                <c:pt idx="48533">
                  <c:v>14945.0</c:v>
                </c:pt>
                <c:pt idx="48534">
                  <c:v>15270.0</c:v>
                </c:pt>
                <c:pt idx="48535">
                  <c:v>19002.0</c:v>
                </c:pt>
                <c:pt idx="48536">
                  <c:v>19375.0</c:v>
                </c:pt>
                <c:pt idx="48537">
                  <c:v>15676.0</c:v>
                </c:pt>
                <c:pt idx="48538">
                  <c:v>19831.0</c:v>
                </c:pt>
                <c:pt idx="48539">
                  <c:v>21746.0</c:v>
                </c:pt>
                <c:pt idx="48540">
                  <c:v>21733.0</c:v>
                </c:pt>
                <c:pt idx="48541">
                  <c:v>21221.0</c:v>
                </c:pt>
                <c:pt idx="48542">
                  <c:v>23489.0</c:v>
                </c:pt>
                <c:pt idx="48543">
                  <c:v>23928.0</c:v>
                </c:pt>
                <c:pt idx="48544">
                  <c:v>24155.0</c:v>
                </c:pt>
                <c:pt idx="48545">
                  <c:v>26542.0</c:v>
                </c:pt>
                <c:pt idx="48546">
                  <c:v>26842.0</c:v>
                </c:pt>
                <c:pt idx="48547">
                  <c:v>27410.0</c:v>
                </c:pt>
                <c:pt idx="48548">
                  <c:v>28785.0</c:v>
                </c:pt>
                <c:pt idx="48549">
                  <c:v>30202.0</c:v>
                </c:pt>
                <c:pt idx="48550">
                  <c:v>31301.0</c:v>
                </c:pt>
                <c:pt idx="48551">
                  <c:v>26377.0</c:v>
                </c:pt>
                <c:pt idx="48552">
                  <c:v>24757.0</c:v>
                </c:pt>
                <c:pt idx="48553">
                  <c:v>27586.0</c:v>
                </c:pt>
                <c:pt idx="48554">
                  <c:v>27723.0</c:v>
                </c:pt>
                <c:pt idx="48555">
                  <c:v>26059.0</c:v>
                </c:pt>
                <c:pt idx="48556">
                  <c:v>24943.0</c:v>
                </c:pt>
                <c:pt idx="48557">
                  <c:v>23683.0</c:v>
                </c:pt>
                <c:pt idx="48558">
                  <c:v>24273.0</c:v>
                </c:pt>
                <c:pt idx="48559">
                  <c:v>25497.0</c:v>
                </c:pt>
                <c:pt idx="48560">
                  <c:v>26782.0</c:v>
                </c:pt>
                <c:pt idx="48561">
                  <c:v>22431.0</c:v>
                </c:pt>
                <c:pt idx="48562">
                  <c:v>23086.0</c:v>
                </c:pt>
                <c:pt idx="48563">
                  <c:v>23243.0</c:v>
                </c:pt>
                <c:pt idx="48564">
                  <c:v>27023.0</c:v>
                </c:pt>
                <c:pt idx="48565">
                  <c:v>26841.0</c:v>
                </c:pt>
                <c:pt idx="48566">
                  <c:v>27628.0</c:v>
                </c:pt>
                <c:pt idx="48567">
                  <c:v>27925.0</c:v>
                </c:pt>
                <c:pt idx="48568">
                  <c:v>27886.0</c:v>
                </c:pt>
                <c:pt idx="48569">
                  <c:v>32393.0</c:v>
                </c:pt>
                <c:pt idx="48570">
                  <c:v>31638.0</c:v>
                </c:pt>
                <c:pt idx="48571">
                  <c:v>27153.0</c:v>
                </c:pt>
                <c:pt idx="48572">
                  <c:v>30588.0</c:v>
                </c:pt>
                <c:pt idx="48573">
                  <c:v>28610.0</c:v>
                </c:pt>
                <c:pt idx="48574">
                  <c:v>29486.0</c:v>
                </c:pt>
                <c:pt idx="48575">
                  <c:v>30001.0</c:v>
                </c:pt>
                <c:pt idx="48576">
                  <c:v>29308.0</c:v>
                </c:pt>
                <c:pt idx="48577">
                  <c:v>26732.0</c:v>
                </c:pt>
                <c:pt idx="48578">
                  <c:v>29772.0</c:v>
                </c:pt>
                <c:pt idx="48579">
                  <c:v>26852.0</c:v>
                </c:pt>
                <c:pt idx="48580">
                  <c:v>26631.0</c:v>
                </c:pt>
                <c:pt idx="48581">
                  <c:v>26705.0</c:v>
                </c:pt>
                <c:pt idx="48582">
                  <c:v>22198.0</c:v>
                </c:pt>
                <c:pt idx="48583">
                  <c:v>22270.0</c:v>
                </c:pt>
                <c:pt idx="48584">
                  <c:v>23681.0</c:v>
                </c:pt>
                <c:pt idx="48585">
                  <c:v>18518.0</c:v>
                </c:pt>
                <c:pt idx="48586">
                  <c:v>19067.0</c:v>
                </c:pt>
                <c:pt idx="48587">
                  <c:v>17355.0</c:v>
                </c:pt>
                <c:pt idx="48588">
                  <c:v>13364.0</c:v>
                </c:pt>
                <c:pt idx="48589">
                  <c:v>12663.0</c:v>
                </c:pt>
                <c:pt idx="48590">
                  <c:v>16478.0</c:v>
                </c:pt>
                <c:pt idx="48591">
                  <c:v>12961.0</c:v>
                </c:pt>
                <c:pt idx="48592">
                  <c:v>13073.0</c:v>
                </c:pt>
                <c:pt idx="48593">
                  <c:v>15452.0</c:v>
                </c:pt>
                <c:pt idx="48594">
                  <c:v>14969.0</c:v>
                </c:pt>
                <c:pt idx="48595">
                  <c:v>16256.0</c:v>
                </c:pt>
                <c:pt idx="48596">
                  <c:v>16648.0</c:v>
                </c:pt>
                <c:pt idx="48597">
                  <c:v>16362.0</c:v>
                </c:pt>
                <c:pt idx="48598">
                  <c:v>16747.0</c:v>
                </c:pt>
                <c:pt idx="48599">
                  <c:v>16680.0</c:v>
                </c:pt>
                <c:pt idx="48600">
                  <c:v>17328.0</c:v>
                </c:pt>
                <c:pt idx="48601">
                  <c:v>20123.0</c:v>
                </c:pt>
                <c:pt idx="48602">
                  <c:v>26628.0</c:v>
                </c:pt>
                <c:pt idx="48603">
                  <c:v>23482.0</c:v>
                </c:pt>
                <c:pt idx="48604">
                  <c:v>25538.0</c:v>
                </c:pt>
                <c:pt idx="48605">
                  <c:v>25903.0</c:v>
                </c:pt>
                <c:pt idx="48606">
                  <c:v>24513.0</c:v>
                </c:pt>
                <c:pt idx="48607">
                  <c:v>32325.0</c:v>
                </c:pt>
                <c:pt idx="48608">
                  <c:v>31275.0</c:v>
                </c:pt>
                <c:pt idx="48609">
                  <c:v>33807.0</c:v>
                </c:pt>
                <c:pt idx="48610">
                  <c:v>33117.0</c:v>
                </c:pt>
                <c:pt idx="48611">
                  <c:v>33004.0</c:v>
                </c:pt>
                <c:pt idx="48612">
                  <c:v>32227.0</c:v>
                </c:pt>
                <c:pt idx="48613">
                  <c:v>32571.0</c:v>
                </c:pt>
                <c:pt idx="48614">
                  <c:v>29088.0</c:v>
                </c:pt>
                <c:pt idx="48615">
                  <c:v>24695.0</c:v>
                </c:pt>
                <c:pt idx="48616">
                  <c:v>22941.0</c:v>
                </c:pt>
                <c:pt idx="48617">
                  <c:v>21809.0</c:v>
                </c:pt>
                <c:pt idx="48618">
                  <c:v>20352.0</c:v>
                </c:pt>
                <c:pt idx="48619">
                  <c:v>24074.0</c:v>
                </c:pt>
                <c:pt idx="48620">
                  <c:v>18894.0</c:v>
                </c:pt>
                <c:pt idx="48621">
                  <c:v>18633.0</c:v>
                </c:pt>
                <c:pt idx="48622">
                  <c:v>18598.0</c:v>
                </c:pt>
                <c:pt idx="48623">
                  <c:v>21696.0</c:v>
                </c:pt>
                <c:pt idx="48624">
                  <c:v>21832.0</c:v>
                </c:pt>
                <c:pt idx="48625">
                  <c:v>26401.0</c:v>
                </c:pt>
                <c:pt idx="48626">
                  <c:v>25594.0</c:v>
                </c:pt>
                <c:pt idx="48627">
                  <c:v>27314.0</c:v>
                </c:pt>
                <c:pt idx="48628">
                  <c:v>26871.0</c:v>
                </c:pt>
                <c:pt idx="48629">
                  <c:v>27425.0</c:v>
                </c:pt>
                <c:pt idx="48630">
                  <c:v>31010.0</c:v>
                </c:pt>
                <c:pt idx="48631">
                  <c:v>31666.0</c:v>
                </c:pt>
                <c:pt idx="48632">
                  <c:v>27087.0</c:v>
                </c:pt>
                <c:pt idx="48633">
                  <c:v>24839.0</c:v>
                </c:pt>
                <c:pt idx="48634">
                  <c:v>25100.0</c:v>
                </c:pt>
                <c:pt idx="48635">
                  <c:v>23827.0</c:v>
                </c:pt>
                <c:pt idx="48636">
                  <c:v>25147.0</c:v>
                </c:pt>
                <c:pt idx="48637">
                  <c:v>26859.0</c:v>
                </c:pt>
                <c:pt idx="48638">
                  <c:v>23422.0</c:v>
                </c:pt>
                <c:pt idx="48639">
                  <c:v>23974.0</c:v>
                </c:pt>
                <c:pt idx="48640">
                  <c:v>24610.0</c:v>
                </c:pt>
                <c:pt idx="48641">
                  <c:v>23158.0</c:v>
                </c:pt>
                <c:pt idx="48642">
                  <c:v>24625.0</c:v>
                </c:pt>
                <c:pt idx="48643">
                  <c:v>20129.0</c:v>
                </c:pt>
                <c:pt idx="48644">
                  <c:v>19197.0</c:v>
                </c:pt>
                <c:pt idx="48645">
                  <c:v>20358.0</c:v>
                </c:pt>
                <c:pt idx="48646">
                  <c:v>19930.0</c:v>
                </c:pt>
                <c:pt idx="48647">
                  <c:v>20289.0</c:v>
                </c:pt>
                <c:pt idx="48648">
                  <c:v>22480.0</c:v>
                </c:pt>
                <c:pt idx="48649">
                  <c:v>17747.0</c:v>
                </c:pt>
                <c:pt idx="48650">
                  <c:v>15227.0</c:v>
                </c:pt>
                <c:pt idx="48651">
                  <c:v>16018.0</c:v>
                </c:pt>
                <c:pt idx="48652">
                  <c:v>16298.0</c:v>
                </c:pt>
                <c:pt idx="48653">
                  <c:v>16522.0</c:v>
                </c:pt>
                <c:pt idx="48654">
                  <c:v>17358.0</c:v>
                </c:pt>
                <c:pt idx="48655">
                  <c:v>15738.0</c:v>
                </c:pt>
                <c:pt idx="48656">
                  <c:v>16260.0</c:v>
                </c:pt>
                <c:pt idx="48657">
                  <c:v>16628.0</c:v>
                </c:pt>
                <c:pt idx="48658">
                  <c:v>16271.0</c:v>
                </c:pt>
                <c:pt idx="48659">
                  <c:v>19116.0</c:v>
                </c:pt>
                <c:pt idx="48660">
                  <c:v>18612.0</c:v>
                </c:pt>
                <c:pt idx="48661">
                  <c:v>15001.0</c:v>
                </c:pt>
                <c:pt idx="48662">
                  <c:v>14968.0</c:v>
                </c:pt>
                <c:pt idx="48663">
                  <c:v>16543.0</c:v>
                </c:pt>
                <c:pt idx="48664">
                  <c:v>15461.0</c:v>
                </c:pt>
                <c:pt idx="48665">
                  <c:v>20180.0</c:v>
                </c:pt>
                <c:pt idx="48666">
                  <c:v>17213.0</c:v>
                </c:pt>
                <c:pt idx="48667">
                  <c:v>16473.0</c:v>
                </c:pt>
                <c:pt idx="48668">
                  <c:v>18269.0</c:v>
                </c:pt>
                <c:pt idx="48669">
                  <c:v>19993.0</c:v>
                </c:pt>
                <c:pt idx="48670">
                  <c:v>22105.0</c:v>
                </c:pt>
                <c:pt idx="48671">
                  <c:v>23761.0</c:v>
                </c:pt>
                <c:pt idx="48672">
                  <c:v>24644.0</c:v>
                </c:pt>
                <c:pt idx="48673">
                  <c:v>24863.0</c:v>
                </c:pt>
                <c:pt idx="48674">
                  <c:v>24755.0</c:v>
                </c:pt>
                <c:pt idx="48675">
                  <c:v>25267.0</c:v>
                </c:pt>
                <c:pt idx="48676">
                  <c:v>24835.0</c:v>
                </c:pt>
                <c:pt idx="48677">
                  <c:v>24513.0</c:v>
                </c:pt>
                <c:pt idx="48678">
                  <c:v>19340.0</c:v>
                </c:pt>
                <c:pt idx="48679">
                  <c:v>21983.0</c:v>
                </c:pt>
                <c:pt idx="48680">
                  <c:v>21687.0</c:v>
                </c:pt>
                <c:pt idx="48681">
                  <c:v>19420.0</c:v>
                </c:pt>
                <c:pt idx="48682">
                  <c:v>17693.0</c:v>
                </c:pt>
                <c:pt idx="48683">
                  <c:v>17101.0</c:v>
                </c:pt>
                <c:pt idx="48684">
                  <c:v>14821.0</c:v>
                </c:pt>
                <c:pt idx="48685">
                  <c:v>14693.0</c:v>
                </c:pt>
                <c:pt idx="48686">
                  <c:v>16331.0</c:v>
                </c:pt>
                <c:pt idx="48687">
                  <c:v>17418.0</c:v>
                </c:pt>
                <c:pt idx="48688">
                  <c:v>17887.0</c:v>
                </c:pt>
                <c:pt idx="48689">
                  <c:v>17743.0</c:v>
                </c:pt>
                <c:pt idx="48690">
                  <c:v>18345.0</c:v>
                </c:pt>
                <c:pt idx="48691">
                  <c:v>21517.0</c:v>
                </c:pt>
                <c:pt idx="48692">
                  <c:v>24026.0</c:v>
                </c:pt>
                <c:pt idx="48693">
                  <c:v>24106.0</c:v>
                </c:pt>
                <c:pt idx="48694">
                  <c:v>26277.0</c:v>
                </c:pt>
                <c:pt idx="48695">
                  <c:v>25729.0</c:v>
                </c:pt>
                <c:pt idx="48696">
                  <c:v>23549.0</c:v>
                </c:pt>
                <c:pt idx="48697">
                  <c:v>23461.0</c:v>
                </c:pt>
                <c:pt idx="48698">
                  <c:v>22306.0</c:v>
                </c:pt>
                <c:pt idx="48699">
                  <c:v>20384.0</c:v>
                </c:pt>
                <c:pt idx="48700">
                  <c:v>19922.0</c:v>
                </c:pt>
                <c:pt idx="48701">
                  <c:v>20950.0</c:v>
                </c:pt>
                <c:pt idx="48702">
                  <c:v>19872.0</c:v>
                </c:pt>
                <c:pt idx="48703">
                  <c:v>19472.0</c:v>
                </c:pt>
                <c:pt idx="48704">
                  <c:v>16333.0</c:v>
                </c:pt>
                <c:pt idx="48705">
                  <c:v>13212.0</c:v>
                </c:pt>
                <c:pt idx="48706">
                  <c:v>13332.0</c:v>
                </c:pt>
                <c:pt idx="48707">
                  <c:v>13175.0</c:v>
                </c:pt>
                <c:pt idx="48708">
                  <c:v>13540.0</c:v>
                </c:pt>
                <c:pt idx="48709">
                  <c:v>14620.0</c:v>
                </c:pt>
                <c:pt idx="48710">
                  <c:v>15184.0</c:v>
                </c:pt>
                <c:pt idx="48711">
                  <c:v>13080.0</c:v>
                </c:pt>
                <c:pt idx="48712">
                  <c:v>14297.0</c:v>
                </c:pt>
                <c:pt idx="48713">
                  <c:v>13632.0</c:v>
                </c:pt>
                <c:pt idx="48714">
                  <c:v>12261.0</c:v>
                </c:pt>
                <c:pt idx="48715">
                  <c:v>15893.0</c:v>
                </c:pt>
                <c:pt idx="48716">
                  <c:v>14773.0</c:v>
                </c:pt>
                <c:pt idx="48717">
                  <c:v>14689.0</c:v>
                </c:pt>
                <c:pt idx="48718">
                  <c:v>12977.0</c:v>
                </c:pt>
                <c:pt idx="48719">
                  <c:v>13577.0</c:v>
                </c:pt>
                <c:pt idx="48720">
                  <c:v>13146.0</c:v>
                </c:pt>
                <c:pt idx="48721">
                  <c:v>14952.0</c:v>
                </c:pt>
                <c:pt idx="48722">
                  <c:v>14079.0</c:v>
                </c:pt>
                <c:pt idx="48723">
                  <c:v>13347.0</c:v>
                </c:pt>
                <c:pt idx="48724">
                  <c:v>15331.0</c:v>
                </c:pt>
                <c:pt idx="48725">
                  <c:v>16999.0</c:v>
                </c:pt>
                <c:pt idx="48726">
                  <c:v>19888.0</c:v>
                </c:pt>
                <c:pt idx="48727">
                  <c:v>19927.0</c:v>
                </c:pt>
                <c:pt idx="48728">
                  <c:v>18730.0</c:v>
                </c:pt>
                <c:pt idx="48729">
                  <c:v>23258.0</c:v>
                </c:pt>
                <c:pt idx="48730">
                  <c:v>24083.0</c:v>
                </c:pt>
                <c:pt idx="48731">
                  <c:v>25151.0</c:v>
                </c:pt>
                <c:pt idx="48732">
                  <c:v>26063.0</c:v>
                </c:pt>
                <c:pt idx="48733">
                  <c:v>26651.0</c:v>
                </c:pt>
                <c:pt idx="48734">
                  <c:v>29063.0</c:v>
                </c:pt>
                <c:pt idx="48735">
                  <c:v>31532.0</c:v>
                </c:pt>
                <c:pt idx="48736">
                  <c:v>34103.0</c:v>
                </c:pt>
                <c:pt idx="48737">
                  <c:v>31685.0</c:v>
                </c:pt>
                <c:pt idx="48738">
                  <c:v>29897.0</c:v>
                </c:pt>
                <c:pt idx="48739">
                  <c:v>31084.0</c:v>
                </c:pt>
                <c:pt idx="48740">
                  <c:v>30779.0</c:v>
                </c:pt>
                <c:pt idx="48741">
                  <c:v>28675.0</c:v>
                </c:pt>
                <c:pt idx="48742">
                  <c:v>25722.0</c:v>
                </c:pt>
                <c:pt idx="48743">
                  <c:v>25557.0</c:v>
                </c:pt>
                <c:pt idx="48744">
                  <c:v>24117.0</c:v>
                </c:pt>
                <c:pt idx="48745">
                  <c:v>22590.0</c:v>
                </c:pt>
                <c:pt idx="48746">
                  <c:v>21739.0</c:v>
                </c:pt>
                <c:pt idx="48747">
                  <c:v>17736.0</c:v>
                </c:pt>
                <c:pt idx="48748">
                  <c:v>15568.0</c:v>
                </c:pt>
                <c:pt idx="48749">
                  <c:v>16445.0</c:v>
                </c:pt>
                <c:pt idx="48750">
                  <c:v>21911.0</c:v>
                </c:pt>
                <c:pt idx="48751">
                  <c:v>22344.0</c:v>
                </c:pt>
                <c:pt idx="48752">
                  <c:v>20832.0</c:v>
                </c:pt>
                <c:pt idx="48753">
                  <c:v>21757.0</c:v>
                </c:pt>
                <c:pt idx="48754">
                  <c:v>21949.0</c:v>
                </c:pt>
                <c:pt idx="48755">
                  <c:v>21302.0</c:v>
                </c:pt>
                <c:pt idx="48756">
                  <c:v>20090.0</c:v>
                </c:pt>
                <c:pt idx="48757">
                  <c:v>22226.0</c:v>
                </c:pt>
                <c:pt idx="48758">
                  <c:v>22693.0</c:v>
                </c:pt>
                <c:pt idx="48759">
                  <c:v>21325.0</c:v>
                </c:pt>
                <c:pt idx="48760">
                  <c:v>21205.0</c:v>
                </c:pt>
                <c:pt idx="48761">
                  <c:v>20808.0</c:v>
                </c:pt>
                <c:pt idx="48762">
                  <c:v>17151.0</c:v>
                </c:pt>
                <c:pt idx="48763">
                  <c:v>13050.0</c:v>
                </c:pt>
                <c:pt idx="48764">
                  <c:v>12445.0</c:v>
                </c:pt>
                <c:pt idx="48765">
                  <c:v>10241.0</c:v>
                </c:pt>
                <c:pt idx="48766">
                  <c:v>9229.0</c:v>
                </c:pt>
                <c:pt idx="48767">
                  <c:v>16837.0</c:v>
                </c:pt>
                <c:pt idx="48768">
                  <c:v>16167.0</c:v>
                </c:pt>
                <c:pt idx="48769">
                  <c:v>16267.0</c:v>
                </c:pt>
                <c:pt idx="48770">
                  <c:v>21634.0</c:v>
                </c:pt>
                <c:pt idx="48771">
                  <c:v>21766.0</c:v>
                </c:pt>
                <c:pt idx="48772">
                  <c:v>21750.0</c:v>
                </c:pt>
                <c:pt idx="48773">
                  <c:v>22863.0</c:v>
                </c:pt>
                <c:pt idx="48774">
                  <c:v>28492.0</c:v>
                </c:pt>
                <c:pt idx="48775">
                  <c:v>29154.0</c:v>
                </c:pt>
                <c:pt idx="48776">
                  <c:v>27998.0</c:v>
                </c:pt>
                <c:pt idx="48777">
                  <c:v>29251.0</c:v>
                </c:pt>
                <c:pt idx="48778">
                  <c:v>29451.0</c:v>
                </c:pt>
                <c:pt idx="48779">
                  <c:v>31390.0</c:v>
                </c:pt>
                <c:pt idx="48780">
                  <c:v>25123.0</c:v>
                </c:pt>
                <c:pt idx="48781">
                  <c:v>25120.0</c:v>
                </c:pt>
                <c:pt idx="48782">
                  <c:v>27252.0</c:v>
                </c:pt>
                <c:pt idx="48783">
                  <c:v>19829.0</c:v>
                </c:pt>
                <c:pt idx="48784">
                  <c:v>18830.0</c:v>
                </c:pt>
                <c:pt idx="48785">
                  <c:v>21324.0</c:v>
                </c:pt>
                <c:pt idx="48786">
                  <c:v>20011.0</c:v>
                </c:pt>
                <c:pt idx="48787">
                  <c:v>15267.0</c:v>
                </c:pt>
                <c:pt idx="48788">
                  <c:v>15523.0</c:v>
                </c:pt>
                <c:pt idx="48789">
                  <c:v>16435.0</c:v>
                </c:pt>
                <c:pt idx="48790">
                  <c:v>18001.0</c:v>
                </c:pt>
                <c:pt idx="48791">
                  <c:v>18896.0</c:v>
                </c:pt>
                <c:pt idx="48792">
                  <c:v>17721.0</c:v>
                </c:pt>
                <c:pt idx="48793">
                  <c:v>16476.0</c:v>
                </c:pt>
                <c:pt idx="48794">
                  <c:v>17172.0</c:v>
                </c:pt>
                <c:pt idx="48795">
                  <c:v>15040.0</c:v>
                </c:pt>
                <c:pt idx="48796">
                  <c:v>15160.0</c:v>
                </c:pt>
                <c:pt idx="48797">
                  <c:v>22120.0</c:v>
                </c:pt>
                <c:pt idx="48798">
                  <c:v>20413.0</c:v>
                </c:pt>
                <c:pt idx="48799">
                  <c:v>21421.0</c:v>
                </c:pt>
                <c:pt idx="48800">
                  <c:v>21165.0</c:v>
                </c:pt>
                <c:pt idx="48801">
                  <c:v>21524.0</c:v>
                </c:pt>
                <c:pt idx="48802">
                  <c:v>21924.0</c:v>
                </c:pt>
                <c:pt idx="48803">
                  <c:v>20205.0</c:v>
                </c:pt>
                <c:pt idx="48804">
                  <c:v>22157.0</c:v>
                </c:pt>
                <c:pt idx="48805">
                  <c:v>21161.0</c:v>
                </c:pt>
                <c:pt idx="48806">
                  <c:v>21729.0</c:v>
                </c:pt>
                <c:pt idx="48807">
                  <c:v>24674.0</c:v>
                </c:pt>
                <c:pt idx="48808">
                  <c:v>25142.0</c:v>
                </c:pt>
                <c:pt idx="48809">
                  <c:v>25629.0</c:v>
                </c:pt>
                <c:pt idx="48810">
                  <c:v>19216.0</c:v>
                </c:pt>
                <c:pt idx="48811">
                  <c:v>27424.0</c:v>
                </c:pt>
                <c:pt idx="48812">
                  <c:v>27943.0</c:v>
                </c:pt>
                <c:pt idx="48813">
                  <c:v>33287.0</c:v>
                </c:pt>
                <c:pt idx="48814">
                  <c:v>32475.0</c:v>
                </c:pt>
                <c:pt idx="48815">
                  <c:v>31140.0</c:v>
                </c:pt>
                <c:pt idx="48816">
                  <c:v>30156.0</c:v>
                </c:pt>
                <c:pt idx="48817">
                  <c:v>27694.0</c:v>
                </c:pt>
                <c:pt idx="48818">
                  <c:v>35191.0</c:v>
                </c:pt>
                <c:pt idx="48819">
                  <c:v>35535.0</c:v>
                </c:pt>
                <c:pt idx="48820">
                  <c:v>31738.0</c:v>
                </c:pt>
                <c:pt idx="48821">
                  <c:v>32797.0</c:v>
                </c:pt>
                <c:pt idx="48822">
                  <c:v>32430.0</c:v>
                </c:pt>
                <c:pt idx="48823">
                  <c:v>32458.0</c:v>
                </c:pt>
                <c:pt idx="48824">
                  <c:v>25837.0</c:v>
                </c:pt>
                <c:pt idx="48825">
                  <c:v>28165.0</c:v>
                </c:pt>
                <c:pt idx="48826">
                  <c:v>22349.0</c:v>
                </c:pt>
                <c:pt idx="48827">
                  <c:v>22778.0</c:v>
                </c:pt>
                <c:pt idx="48828">
                  <c:v>22681.0</c:v>
                </c:pt>
                <c:pt idx="48829">
                  <c:v>22681.0</c:v>
                </c:pt>
                <c:pt idx="48830">
                  <c:v>23540.0</c:v>
                </c:pt>
                <c:pt idx="48831">
                  <c:v>17499.0</c:v>
                </c:pt>
                <c:pt idx="48832">
                  <c:v>16539.0</c:v>
                </c:pt>
                <c:pt idx="48833">
                  <c:v>17038.0</c:v>
                </c:pt>
                <c:pt idx="48834">
                  <c:v>20914.0</c:v>
                </c:pt>
                <c:pt idx="48835">
                  <c:v>25591.0</c:v>
                </c:pt>
                <c:pt idx="48836">
                  <c:v>26968.0</c:v>
                </c:pt>
                <c:pt idx="48837">
                  <c:v>27549.0</c:v>
                </c:pt>
                <c:pt idx="48838">
                  <c:v>30386.0</c:v>
                </c:pt>
                <c:pt idx="48839">
                  <c:v>31889.0</c:v>
                </c:pt>
                <c:pt idx="48840">
                  <c:v>31129.0</c:v>
                </c:pt>
                <c:pt idx="48841">
                  <c:v>31261.0</c:v>
                </c:pt>
                <c:pt idx="48842">
                  <c:v>30501.0</c:v>
                </c:pt>
                <c:pt idx="48843">
                  <c:v>28801.0</c:v>
                </c:pt>
                <c:pt idx="48844">
                  <c:v>27601.0</c:v>
                </c:pt>
                <c:pt idx="48845">
                  <c:v>31760.0</c:v>
                </c:pt>
                <c:pt idx="48846">
                  <c:v>31568.0</c:v>
                </c:pt>
                <c:pt idx="48847">
                  <c:v>32837.0</c:v>
                </c:pt>
                <c:pt idx="48848">
                  <c:v>28520.0</c:v>
                </c:pt>
                <c:pt idx="48849">
                  <c:v>28326.0</c:v>
                </c:pt>
                <c:pt idx="48850">
                  <c:v>26001.0</c:v>
                </c:pt>
                <c:pt idx="48851">
                  <c:v>24489.0</c:v>
                </c:pt>
                <c:pt idx="48852">
                  <c:v>24903.0</c:v>
                </c:pt>
                <c:pt idx="48853">
                  <c:v>25249.0</c:v>
                </c:pt>
                <c:pt idx="48854">
                  <c:v>25772.0</c:v>
                </c:pt>
                <c:pt idx="48855">
                  <c:v>27035.0</c:v>
                </c:pt>
                <c:pt idx="48856">
                  <c:v>29442.0</c:v>
                </c:pt>
                <c:pt idx="48857">
                  <c:v>31622.0</c:v>
                </c:pt>
                <c:pt idx="48858">
                  <c:v>26900.0</c:v>
                </c:pt>
                <c:pt idx="48859">
                  <c:v>28325.0</c:v>
                </c:pt>
                <c:pt idx="48860">
                  <c:v>21948.0</c:v>
                </c:pt>
                <c:pt idx="48861">
                  <c:v>21745.0</c:v>
                </c:pt>
                <c:pt idx="48862">
                  <c:v>20086.0</c:v>
                </c:pt>
                <c:pt idx="48863">
                  <c:v>19544.0</c:v>
                </c:pt>
                <c:pt idx="48864">
                  <c:v>15251.0</c:v>
                </c:pt>
                <c:pt idx="48865">
                  <c:v>13742.0</c:v>
                </c:pt>
                <c:pt idx="48866">
                  <c:v>13459.0</c:v>
                </c:pt>
                <c:pt idx="48867">
                  <c:v>13093.0</c:v>
                </c:pt>
                <c:pt idx="48868">
                  <c:v>11749.0</c:v>
                </c:pt>
                <c:pt idx="48869">
                  <c:v>10311.0</c:v>
                </c:pt>
                <c:pt idx="48870">
                  <c:v>8734.0</c:v>
                </c:pt>
                <c:pt idx="48871">
                  <c:v>13030.0</c:v>
                </c:pt>
                <c:pt idx="48872">
                  <c:v>12262.0</c:v>
                </c:pt>
                <c:pt idx="48873">
                  <c:v>11974.0</c:v>
                </c:pt>
                <c:pt idx="48874">
                  <c:v>12397.0</c:v>
                </c:pt>
                <c:pt idx="48875">
                  <c:v>12490.0</c:v>
                </c:pt>
                <c:pt idx="48876">
                  <c:v>12885.0</c:v>
                </c:pt>
                <c:pt idx="48877">
                  <c:v>12399.0</c:v>
                </c:pt>
                <c:pt idx="48878">
                  <c:v>21683.0</c:v>
                </c:pt>
                <c:pt idx="48879">
                  <c:v>28375.0</c:v>
                </c:pt>
                <c:pt idx="48880">
                  <c:v>35433.0</c:v>
                </c:pt>
                <c:pt idx="48881">
                  <c:v>39418.0</c:v>
                </c:pt>
                <c:pt idx="48882">
                  <c:v>38212.0</c:v>
                </c:pt>
                <c:pt idx="48883">
                  <c:v>39892.0</c:v>
                </c:pt>
                <c:pt idx="48884">
                  <c:v>36091.0</c:v>
                </c:pt>
                <c:pt idx="48885">
                  <c:v>37420.0</c:v>
                </c:pt>
                <c:pt idx="48886">
                  <c:v>41592.0</c:v>
                </c:pt>
                <c:pt idx="48887">
                  <c:v>42452.0</c:v>
                </c:pt>
                <c:pt idx="48888">
                  <c:v>43662.0</c:v>
                </c:pt>
                <c:pt idx="48889">
                  <c:v>44339.0</c:v>
                </c:pt>
                <c:pt idx="48890">
                  <c:v>46707.0</c:v>
                </c:pt>
                <c:pt idx="48891">
                  <c:v>38202.0</c:v>
                </c:pt>
                <c:pt idx="48892">
                  <c:v>32398.0</c:v>
                </c:pt>
                <c:pt idx="48893">
                  <c:v>26155.0</c:v>
                </c:pt>
                <c:pt idx="48894">
                  <c:v>23463.0</c:v>
                </c:pt>
                <c:pt idx="48895">
                  <c:v>24084.0</c:v>
                </c:pt>
                <c:pt idx="48896">
                  <c:v>24261.0</c:v>
                </c:pt>
                <c:pt idx="48897">
                  <c:v>25589.0</c:v>
                </c:pt>
                <c:pt idx="48898">
                  <c:v>23165.0</c:v>
                </c:pt>
                <c:pt idx="48899">
                  <c:v>19039.0</c:v>
                </c:pt>
                <c:pt idx="48900">
                  <c:v>19615.0</c:v>
                </c:pt>
                <c:pt idx="48901">
                  <c:v>18725.0</c:v>
                </c:pt>
                <c:pt idx="48902">
                  <c:v>18168.0</c:v>
                </c:pt>
                <c:pt idx="48903">
                  <c:v>16239.0</c:v>
                </c:pt>
                <c:pt idx="48904">
                  <c:v>17760.0</c:v>
                </c:pt>
                <c:pt idx="48905">
                  <c:v>16833.0</c:v>
                </c:pt>
                <c:pt idx="48906">
                  <c:v>16269.0</c:v>
                </c:pt>
                <c:pt idx="48907">
                  <c:v>15154.0</c:v>
                </c:pt>
                <c:pt idx="48908">
                  <c:v>18209.0</c:v>
                </c:pt>
                <c:pt idx="48909">
                  <c:v>15341.0</c:v>
                </c:pt>
                <c:pt idx="48910">
                  <c:v>14430.0</c:v>
                </c:pt>
                <c:pt idx="48911">
                  <c:v>16061.0</c:v>
                </c:pt>
                <c:pt idx="48912">
                  <c:v>21860.0</c:v>
                </c:pt>
                <c:pt idx="48913">
                  <c:v>22140.0</c:v>
                </c:pt>
                <c:pt idx="48914">
                  <c:v>21634.0</c:v>
                </c:pt>
                <c:pt idx="48915">
                  <c:v>21334.0</c:v>
                </c:pt>
                <c:pt idx="48916">
                  <c:v>21726.0</c:v>
                </c:pt>
                <c:pt idx="48917">
                  <c:v>19230.0</c:v>
                </c:pt>
                <c:pt idx="48918">
                  <c:v>21861.0</c:v>
                </c:pt>
                <c:pt idx="48919">
                  <c:v>27258.0</c:v>
                </c:pt>
                <c:pt idx="48920">
                  <c:v>28005.0</c:v>
                </c:pt>
                <c:pt idx="48921">
                  <c:v>27354.0</c:v>
                </c:pt>
                <c:pt idx="48922">
                  <c:v>27770.0</c:v>
                </c:pt>
                <c:pt idx="48923">
                  <c:v>27329.0</c:v>
                </c:pt>
                <c:pt idx="48924">
                  <c:v>32073.0</c:v>
                </c:pt>
                <c:pt idx="48925">
                  <c:v>30386.0</c:v>
                </c:pt>
                <c:pt idx="48926">
                  <c:v>27950.0</c:v>
                </c:pt>
                <c:pt idx="48927">
                  <c:v>28456.0</c:v>
                </c:pt>
                <c:pt idx="48928">
                  <c:v>28931.0</c:v>
                </c:pt>
                <c:pt idx="48929">
                  <c:v>27862.0</c:v>
                </c:pt>
                <c:pt idx="48930">
                  <c:v>27473.0</c:v>
                </c:pt>
                <c:pt idx="48931">
                  <c:v>24801.0</c:v>
                </c:pt>
                <c:pt idx="48932">
                  <c:v>18801.0</c:v>
                </c:pt>
                <c:pt idx="48933">
                  <c:v>18297.0</c:v>
                </c:pt>
                <c:pt idx="48934">
                  <c:v>15369.0</c:v>
                </c:pt>
                <c:pt idx="48935">
                  <c:v>16698.0</c:v>
                </c:pt>
                <c:pt idx="48936">
                  <c:v>19514.0</c:v>
                </c:pt>
                <c:pt idx="48937">
                  <c:v>13718.0</c:v>
                </c:pt>
                <c:pt idx="48938">
                  <c:v>10100.0</c:v>
                </c:pt>
                <c:pt idx="48939">
                  <c:v>10133.0</c:v>
                </c:pt>
                <c:pt idx="48940">
                  <c:v>9736.0</c:v>
                </c:pt>
                <c:pt idx="48941">
                  <c:v>9598.0</c:v>
                </c:pt>
                <c:pt idx="48942">
                  <c:v>10770.0</c:v>
                </c:pt>
                <c:pt idx="48943">
                  <c:v>11112.0</c:v>
                </c:pt>
                <c:pt idx="48944">
                  <c:v>11780.0</c:v>
                </c:pt>
                <c:pt idx="48945">
                  <c:v>14795.0</c:v>
                </c:pt>
                <c:pt idx="48946">
                  <c:v>16847.0</c:v>
                </c:pt>
                <c:pt idx="48947">
                  <c:v>22483.0</c:v>
                </c:pt>
                <c:pt idx="48948">
                  <c:v>27134.0</c:v>
                </c:pt>
                <c:pt idx="48949">
                  <c:v>24254.0</c:v>
                </c:pt>
                <c:pt idx="48950">
                  <c:v>24498.0</c:v>
                </c:pt>
                <c:pt idx="48951">
                  <c:v>23786.0</c:v>
                </c:pt>
                <c:pt idx="48952">
                  <c:v>26473.0</c:v>
                </c:pt>
                <c:pt idx="48953">
                  <c:v>29606.0</c:v>
                </c:pt>
                <c:pt idx="48954">
                  <c:v>29233.0</c:v>
                </c:pt>
                <c:pt idx="48955">
                  <c:v>28318.0</c:v>
                </c:pt>
                <c:pt idx="48956">
                  <c:v>29496.0</c:v>
                </c:pt>
                <c:pt idx="48957">
                  <c:v>32349.0</c:v>
                </c:pt>
                <c:pt idx="48958">
                  <c:v>32668.0</c:v>
                </c:pt>
                <c:pt idx="48959">
                  <c:v>34725.0</c:v>
                </c:pt>
                <c:pt idx="48960">
                  <c:v>29925.0</c:v>
                </c:pt>
                <c:pt idx="48961">
                  <c:v>26572.0</c:v>
                </c:pt>
                <c:pt idx="48962">
                  <c:v>26645.0</c:v>
                </c:pt>
                <c:pt idx="48963">
                  <c:v>26676.0</c:v>
                </c:pt>
                <c:pt idx="48964">
                  <c:v>29981.0</c:v>
                </c:pt>
                <c:pt idx="48965">
                  <c:v>27465.0</c:v>
                </c:pt>
                <c:pt idx="48966">
                  <c:v>24628.0</c:v>
                </c:pt>
                <c:pt idx="48967">
                  <c:v>26824.0</c:v>
                </c:pt>
                <c:pt idx="48968">
                  <c:v>26656.0</c:v>
                </c:pt>
                <c:pt idx="48969">
                  <c:v>28790.0</c:v>
                </c:pt>
                <c:pt idx="48970">
                  <c:v>25365.0</c:v>
                </c:pt>
                <c:pt idx="48971">
                  <c:v>23862.0</c:v>
                </c:pt>
                <c:pt idx="48972">
                  <c:v>21142.0</c:v>
                </c:pt>
                <c:pt idx="48973">
                  <c:v>23738.0</c:v>
                </c:pt>
                <c:pt idx="48974">
                  <c:v>22343.0</c:v>
                </c:pt>
                <c:pt idx="48975">
                  <c:v>24717.0</c:v>
                </c:pt>
                <c:pt idx="48976">
                  <c:v>23887.0</c:v>
                </c:pt>
                <c:pt idx="48977">
                  <c:v>21160.0</c:v>
                </c:pt>
                <c:pt idx="48978">
                  <c:v>20940.0</c:v>
                </c:pt>
                <c:pt idx="48979">
                  <c:v>25828.0</c:v>
                </c:pt>
                <c:pt idx="48980">
                  <c:v>29579.0</c:v>
                </c:pt>
                <c:pt idx="48981">
                  <c:v>34558.0</c:v>
                </c:pt>
                <c:pt idx="48982">
                  <c:v>32206.0</c:v>
                </c:pt>
                <c:pt idx="48983">
                  <c:v>37550.0</c:v>
                </c:pt>
                <c:pt idx="48984">
                  <c:v>38037.0</c:v>
                </c:pt>
                <c:pt idx="48985">
                  <c:v>38220.0</c:v>
                </c:pt>
                <c:pt idx="48986">
                  <c:v>44688.0</c:v>
                </c:pt>
                <c:pt idx="48987">
                  <c:v>48607.0</c:v>
                </c:pt>
                <c:pt idx="48988">
                  <c:v>46456.0</c:v>
                </c:pt>
                <c:pt idx="48989">
                  <c:v>48099.0</c:v>
                </c:pt>
                <c:pt idx="48990">
                  <c:v>47518.0</c:v>
                </c:pt>
                <c:pt idx="48991">
                  <c:v>47398.0</c:v>
                </c:pt>
                <c:pt idx="48992">
                  <c:v>43677.0</c:v>
                </c:pt>
                <c:pt idx="48993">
                  <c:v>41053.0</c:v>
                </c:pt>
                <c:pt idx="48994">
                  <c:v>35665.0</c:v>
                </c:pt>
                <c:pt idx="48995">
                  <c:v>35124.0</c:v>
                </c:pt>
                <c:pt idx="48996">
                  <c:v>29549.0</c:v>
                </c:pt>
                <c:pt idx="48997">
                  <c:v>28686.0</c:v>
                </c:pt>
                <c:pt idx="48998">
                  <c:v>27647.0</c:v>
                </c:pt>
                <c:pt idx="48999">
                  <c:v>19784.0</c:v>
                </c:pt>
                <c:pt idx="49000">
                  <c:v>17265.0</c:v>
                </c:pt>
                <c:pt idx="49001">
                  <c:v>18034.0</c:v>
                </c:pt>
                <c:pt idx="49002">
                  <c:v>17617.0</c:v>
                </c:pt>
                <c:pt idx="49003">
                  <c:v>20281.0</c:v>
                </c:pt>
                <c:pt idx="49004">
                  <c:v>23042.0</c:v>
                </c:pt>
                <c:pt idx="49005">
                  <c:v>26359.0</c:v>
                </c:pt>
                <c:pt idx="49006">
                  <c:v>27080.0</c:v>
                </c:pt>
                <c:pt idx="49007">
                  <c:v>29030.0</c:v>
                </c:pt>
                <c:pt idx="49008">
                  <c:v>28490.0</c:v>
                </c:pt>
                <c:pt idx="49009">
                  <c:v>29260.0</c:v>
                </c:pt>
                <c:pt idx="49010">
                  <c:v>31500.0</c:v>
                </c:pt>
                <c:pt idx="49011">
                  <c:v>30892.0</c:v>
                </c:pt>
                <c:pt idx="49012">
                  <c:v>29116.0</c:v>
                </c:pt>
                <c:pt idx="49013">
                  <c:v>31120.0</c:v>
                </c:pt>
                <c:pt idx="49014">
                  <c:v>29584.0</c:v>
                </c:pt>
                <c:pt idx="49015">
                  <c:v>28369.0</c:v>
                </c:pt>
                <c:pt idx="49016">
                  <c:v>25993.0</c:v>
                </c:pt>
                <c:pt idx="49017">
                  <c:v>26236.0</c:v>
                </c:pt>
                <c:pt idx="49018">
                  <c:v>21797.0</c:v>
                </c:pt>
                <c:pt idx="49019">
                  <c:v>20684.0</c:v>
                </c:pt>
                <c:pt idx="49020">
                  <c:v>19387.0</c:v>
                </c:pt>
                <c:pt idx="49021">
                  <c:v>24751.0</c:v>
                </c:pt>
                <c:pt idx="49022">
                  <c:v>29791.0</c:v>
                </c:pt>
                <c:pt idx="49023">
                  <c:v>26006.0</c:v>
                </c:pt>
                <c:pt idx="49024">
                  <c:v>25872.0</c:v>
                </c:pt>
                <c:pt idx="49025">
                  <c:v>25643.0</c:v>
                </c:pt>
                <c:pt idx="49026">
                  <c:v>25051.0</c:v>
                </c:pt>
                <c:pt idx="49027">
                  <c:v>32438.0</c:v>
                </c:pt>
                <c:pt idx="49028">
                  <c:v>33243.0</c:v>
                </c:pt>
                <c:pt idx="49029">
                  <c:v>34695.0</c:v>
                </c:pt>
                <c:pt idx="49030">
                  <c:v>31566.0</c:v>
                </c:pt>
                <c:pt idx="49031">
                  <c:v>32061.0</c:v>
                </c:pt>
                <c:pt idx="49032">
                  <c:v>29673.0</c:v>
                </c:pt>
                <c:pt idx="49033">
                  <c:v>32017.0</c:v>
                </c:pt>
                <c:pt idx="49034">
                  <c:v>30806.0</c:v>
                </c:pt>
                <c:pt idx="49035">
                  <c:v>25271.0</c:v>
                </c:pt>
                <c:pt idx="49036">
                  <c:v>26616.0</c:v>
                </c:pt>
                <c:pt idx="49037">
                  <c:v>26045.0</c:v>
                </c:pt>
                <c:pt idx="49038">
                  <c:v>27909.0</c:v>
                </c:pt>
                <c:pt idx="49039">
                  <c:v>25036.0</c:v>
                </c:pt>
                <c:pt idx="49040">
                  <c:v>19240.0</c:v>
                </c:pt>
                <c:pt idx="49041">
                  <c:v>18855.0</c:v>
                </c:pt>
                <c:pt idx="49042">
                  <c:v>20935.0</c:v>
                </c:pt>
                <c:pt idx="49043">
                  <c:v>25000.0</c:v>
                </c:pt>
                <c:pt idx="49044">
                  <c:v>24920.0</c:v>
                </c:pt>
                <c:pt idx="49045">
                  <c:v>24120.0</c:v>
                </c:pt>
                <c:pt idx="49046">
                  <c:v>23865.0</c:v>
                </c:pt>
                <c:pt idx="49047">
                  <c:v>19640.0</c:v>
                </c:pt>
                <c:pt idx="49048">
                  <c:v>19472.0</c:v>
                </c:pt>
                <c:pt idx="49049">
                  <c:v>19160.0</c:v>
                </c:pt>
                <c:pt idx="49050">
                  <c:v>20887.0</c:v>
                </c:pt>
                <c:pt idx="49051">
                  <c:v>19284.0</c:v>
                </c:pt>
                <c:pt idx="49052">
                  <c:v>17874.0</c:v>
                </c:pt>
                <c:pt idx="49053">
                  <c:v>17022.0</c:v>
                </c:pt>
                <c:pt idx="49054">
                  <c:v>18663.0</c:v>
                </c:pt>
                <c:pt idx="49055">
                  <c:v>15112.0</c:v>
                </c:pt>
                <c:pt idx="49056">
                  <c:v>14884.0</c:v>
                </c:pt>
                <c:pt idx="49057">
                  <c:v>15847.0</c:v>
                </c:pt>
                <c:pt idx="49058">
                  <c:v>18853.0</c:v>
                </c:pt>
                <c:pt idx="49059">
                  <c:v>16541.0</c:v>
                </c:pt>
                <c:pt idx="49060">
                  <c:v>16565.0</c:v>
                </c:pt>
                <c:pt idx="49061">
                  <c:v>17265.0</c:v>
                </c:pt>
                <c:pt idx="49062">
                  <c:v>18900.0</c:v>
                </c:pt>
                <c:pt idx="49063">
                  <c:v>21142.0</c:v>
                </c:pt>
                <c:pt idx="49064">
                  <c:v>22481.0</c:v>
                </c:pt>
                <c:pt idx="49065">
                  <c:v>23440.0</c:v>
                </c:pt>
                <c:pt idx="49066">
                  <c:v>25267.0</c:v>
                </c:pt>
                <c:pt idx="49067">
                  <c:v>28114.0</c:v>
                </c:pt>
                <c:pt idx="49068">
                  <c:v>31117.0</c:v>
                </c:pt>
                <c:pt idx="49069">
                  <c:v>29136.0</c:v>
                </c:pt>
                <c:pt idx="49070">
                  <c:v>27557.0</c:v>
                </c:pt>
                <c:pt idx="49071">
                  <c:v>24956.0</c:v>
                </c:pt>
                <c:pt idx="49072">
                  <c:v>25034.0</c:v>
                </c:pt>
                <c:pt idx="49073">
                  <c:v>24939.0</c:v>
                </c:pt>
                <c:pt idx="49074">
                  <c:v>27023.0</c:v>
                </c:pt>
                <c:pt idx="49075">
                  <c:v>24655.0</c:v>
                </c:pt>
                <c:pt idx="49076">
                  <c:v>21958.0</c:v>
                </c:pt>
                <c:pt idx="49077">
                  <c:v>23542.0</c:v>
                </c:pt>
                <c:pt idx="49078">
                  <c:v>23573.0</c:v>
                </c:pt>
                <c:pt idx="49079">
                  <c:v>23902.0</c:v>
                </c:pt>
                <c:pt idx="49080">
                  <c:v>19751.0</c:v>
                </c:pt>
                <c:pt idx="49081">
                  <c:v>16611.0</c:v>
                </c:pt>
                <c:pt idx="49082">
                  <c:v>15324.0</c:v>
                </c:pt>
                <c:pt idx="49083">
                  <c:v>15196.0</c:v>
                </c:pt>
                <c:pt idx="49084">
                  <c:v>15405.0</c:v>
                </c:pt>
                <c:pt idx="49085">
                  <c:v>17310.0</c:v>
                </c:pt>
                <c:pt idx="49086">
                  <c:v>17646.0</c:v>
                </c:pt>
                <c:pt idx="49087">
                  <c:v>14821.0</c:v>
                </c:pt>
                <c:pt idx="49088">
                  <c:v>15381.0</c:v>
                </c:pt>
                <c:pt idx="49089">
                  <c:v>15096.0</c:v>
                </c:pt>
                <c:pt idx="49090">
                  <c:v>13416.0</c:v>
                </c:pt>
                <c:pt idx="49091">
                  <c:v>12674.0</c:v>
                </c:pt>
                <c:pt idx="49092">
                  <c:v>10286.0</c:v>
                </c:pt>
                <c:pt idx="49093">
                  <c:v>17373.0</c:v>
                </c:pt>
                <c:pt idx="49094">
                  <c:v>23177.0</c:v>
                </c:pt>
                <c:pt idx="49095">
                  <c:v>23237.0</c:v>
                </c:pt>
                <c:pt idx="49096">
                  <c:v>23558.0</c:v>
                </c:pt>
                <c:pt idx="49097">
                  <c:v>24237.0</c:v>
                </c:pt>
                <c:pt idx="49098">
                  <c:v>23372.0</c:v>
                </c:pt>
                <c:pt idx="49099">
                  <c:v>23327.0</c:v>
                </c:pt>
                <c:pt idx="49100">
                  <c:v>27821.0</c:v>
                </c:pt>
                <c:pt idx="49101">
                  <c:v>28486.0</c:v>
                </c:pt>
                <c:pt idx="49102">
                  <c:v>28770.0</c:v>
                </c:pt>
                <c:pt idx="49103">
                  <c:v>28766.0</c:v>
                </c:pt>
                <c:pt idx="49104">
                  <c:v>29496.0</c:v>
                </c:pt>
                <c:pt idx="49105">
                  <c:v>30315.0</c:v>
                </c:pt>
                <c:pt idx="49106">
                  <c:v>23011.0</c:v>
                </c:pt>
                <c:pt idx="49107">
                  <c:v>17303.0</c:v>
                </c:pt>
                <c:pt idx="49108">
                  <c:v>16658.0</c:v>
                </c:pt>
                <c:pt idx="49109">
                  <c:v>18721.0</c:v>
                </c:pt>
                <c:pt idx="49110">
                  <c:v>17704.0</c:v>
                </c:pt>
                <c:pt idx="49111">
                  <c:v>16373.0</c:v>
                </c:pt>
                <c:pt idx="49112">
                  <c:v>17209.0</c:v>
                </c:pt>
                <c:pt idx="49113">
                  <c:v>13431.0</c:v>
                </c:pt>
                <c:pt idx="49114">
                  <c:v>11930.0</c:v>
                </c:pt>
                <c:pt idx="49115">
                  <c:v>11067.0</c:v>
                </c:pt>
                <c:pt idx="49116">
                  <c:v>9548.0</c:v>
                </c:pt>
                <c:pt idx="49117">
                  <c:v>10066.0</c:v>
                </c:pt>
                <c:pt idx="49118">
                  <c:v>8875.0</c:v>
                </c:pt>
                <c:pt idx="49119">
                  <c:v>13307.0</c:v>
                </c:pt>
                <c:pt idx="49120">
                  <c:v>16486.0</c:v>
                </c:pt>
                <c:pt idx="49121">
                  <c:v>24690.0</c:v>
                </c:pt>
                <c:pt idx="49122">
                  <c:v>24274.0</c:v>
                </c:pt>
                <c:pt idx="49123">
                  <c:v>24831.0</c:v>
                </c:pt>
                <c:pt idx="49124">
                  <c:v>25979.0</c:v>
                </c:pt>
                <c:pt idx="49125">
                  <c:v>26252.0</c:v>
                </c:pt>
                <c:pt idx="49126">
                  <c:v>26046.0</c:v>
                </c:pt>
                <c:pt idx="49127">
                  <c:v>27072.0</c:v>
                </c:pt>
                <c:pt idx="49128">
                  <c:v>32828.0</c:v>
                </c:pt>
                <c:pt idx="49129">
                  <c:v>33979.0</c:v>
                </c:pt>
                <c:pt idx="49130">
                  <c:v>33982.0</c:v>
                </c:pt>
                <c:pt idx="49131">
                  <c:v>35614.0</c:v>
                </c:pt>
                <c:pt idx="49132">
                  <c:v>30957.0</c:v>
                </c:pt>
                <c:pt idx="49133">
                  <c:v>32450.0</c:v>
                </c:pt>
                <c:pt idx="49134">
                  <c:v>25503.0</c:v>
                </c:pt>
                <c:pt idx="49135">
                  <c:v>24698.0</c:v>
                </c:pt>
                <c:pt idx="49136">
                  <c:v>24482.0</c:v>
                </c:pt>
                <c:pt idx="49137">
                  <c:v>24571.0</c:v>
                </c:pt>
                <c:pt idx="49138">
                  <c:v>23522.0</c:v>
                </c:pt>
                <c:pt idx="49139">
                  <c:v>24921.0</c:v>
                </c:pt>
                <c:pt idx="49140">
                  <c:v>30456.0</c:v>
                </c:pt>
                <c:pt idx="49141">
                  <c:v>24420.0</c:v>
                </c:pt>
                <c:pt idx="49142">
                  <c:v>32364.0</c:v>
                </c:pt>
                <c:pt idx="49143">
                  <c:v>30801.0</c:v>
                </c:pt>
                <c:pt idx="49144">
                  <c:v>29738.0</c:v>
                </c:pt>
                <c:pt idx="49145">
                  <c:v>31383.0</c:v>
                </c:pt>
                <c:pt idx="49146">
                  <c:v>27928.0</c:v>
                </c:pt>
                <c:pt idx="49147">
                  <c:v>28484.0</c:v>
                </c:pt>
                <c:pt idx="49148">
                  <c:v>27876.0</c:v>
                </c:pt>
                <c:pt idx="49149">
                  <c:v>27460.0</c:v>
                </c:pt>
                <c:pt idx="49150">
                  <c:v>27507.0</c:v>
                </c:pt>
                <c:pt idx="49151">
                  <c:v>26991.0</c:v>
                </c:pt>
                <c:pt idx="49152">
                  <c:v>25102.0</c:v>
                </c:pt>
                <c:pt idx="49153">
                  <c:v>20590.0</c:v>
                </c:pt>
                <c:pt idx="49154">
                  <c:v>21082.0</c:v>
                </c:pt>
                <c:pt idx="49155">
                  <c:v>13243.0</c:v>
                </c:pt>
                <c:pt idx="49156">
                  <c:v>13306.0</c:v>
                </c:pt>
                <c:pt idx="49157">
                  <c:v>13361.0</c:v>
                </c:pt>
                <c:pt idx="49158">
                  <c:v>12101.0</c:v>
                </c:pt>
                <c:pt idx="49159">
                  <c:v>11028.0</c:v>
                </c:pt>
                <c:pt idx="49160">
                  <c:v>9332.0</c:v>
                </c:pt>
                <c:pt idx="49161">
                  <c:v>9562.0</c:v>
                </c:pt>
                <c:pt idx="49162">
                  <c:v>10263.0</c:v>
                </c:pt>
                <c:pt idx="49163">
                  <c:v>10918.0</c:v>
                </c:pt>
                <c:pt idx="49164">
                  <c:v>13009.0</c:v>
                </c:pt>
                <c:pt idx="49165">
                  <c:v>13723.0</c:v>
                </c:pt>
                <c:pt idx="49166">
                  <c:v>12335.0</c:v>
                </c:pt>
                <c:pt idx="49167">
                  <c:v>12110.0</c:v>
                </c:pt>
                <c:pt idx="49168">
                  <c:v>14296.0</c:v>
                </c:pt>
                <c:pt idx="49169">
                  <c:v>16024.0</c:v>
                </c:pt>
                <c:pt idx="49170">
                  <c:v>16339.0</c:v>
                </c:pt>
                <c:pt idx="49171">
                  <c:v>15979.0</c:v>
                </c:pt>
                <c:pt idx="49172">
                  <c:v>15783.0</c:v>
                </c:pt>
                <c:pt idx="49173">
                  <c:v>16290.0</c:v>
                </c:pt>
                <c:pt idx="49174">
                  <c:v>17353.0</c:v>
                </c:pt>
                <c:pt idx="49175">
                  <c:v>16976.0</c:v>
                </c:pt>
                <c:pt idx="49176">
                  <c:v>14877.0</c:v>
                </c:pt>
                <c:pt idx="49177">
                  <c:v>13386.0</c:v>
                </c:pt>
                <c:pt idx="49178">
                  <c:v>17778.0</c:v>
                </c:pt>
                <c:pt idx="49179">
                  <c:v>21201.0</c:v>
                </c:pt>
                <c:pt idx="49180">
                  <c:v>22959.0</c:v>
                </c:pt>
                <c:pt idx="49181">
                  <c:v>19573.0</c:v>
                </c:pt>
                <c:pt idx="49182">
                  <c:v>21197.0</c:v>
                </c:pt>
                <c:pt idx="49183">
                  <c:v>21102.0</c:v>
                </c:pt>
                <c:pt idx="49184">
                  <c:v>25263.0</c:v>
                </c:pt>
                <c:pt idx="49185">
                  <c:v>28482.0</c:v>
                </c:pt>
                <c:pt idx="49186">
                  <c:v>31195.0</c:v>
                </c:pt>
                <c:pt idx="49187">
                  <c:v>30940.0</c:v>
                </c:pt>
                <c:pt idx="49188">
                  <c:v>31119.0</c:v>
                </c:pt>
                <c:pt idx="49189">
                  <c:v>32739.0</c:v>
                </c:pt>
                <c:pt idx="49190">
                  <c:v>35480.0</c:v>
                </c:pt>
                <c:pt idx="49191">
                  <c:v>34520.0</c:v>
                </c:pt>
                <c:pt idx="49192">
                  <c:v>32332.0</c:v>
                </c:pt>
                <c:pt idx="49193">
                  <c:v>30991.0</c:v>
                </c:pt>
                <c:pt idx="49194">
                  <c:v>30919.0</c:v>
                </c:pt>
                <c:pt idx="49195">
                  <c:v>28174.0</c:v>
                </c:pt>
                <c:pt idx="49196">
                  <c:v>27646.0</c:v>
                </c:pt>
                <c:pt idx="49197">
                  <c:v>23805.0</c:v>
                </c:pt>
                <c:pt idx="49198">
                  <c:v>24166.0</c:v>
                </c:pt>
                <c:pt idx="49199">
                  <c:v>28306.0</c:v>
                </c:pt>
                <c:pt idx="49200">
                  <c:v>27106.0</c:v>
                </c:pt>
                <c:pt idx="49201">
                  <c:v>28371.0</c:v>
                </c:pt>
                <c:pt idx="49202">
                  <c:v>28071.0</c:v>
                </c:pt>
                <c:pt idx="49203">
                  <c:v>25902.0</c:v>
                </c:pt>
                <c:pt idx="49204">
                  <c:v>21757.0</c:v>
                </c:pt>
                <c:pt idx="49205">
                  <c:v>20263.0</c:v>
                </c:pt>
                <c:pt idx="49206">
                  <c:v>19547.0</c:v>
                </c:pt>
                <c:pt idx="49207">
                  <c:v>19865.0</c:v>
                </c:pt>
                <c:pt idx="49208">
                  <c:v>20042.0</c:v>
                </c:pt>
                <c:pt idx="49209">
                  <c:v>19573.0</c:v>
                </c:pt>
                <c:pt idx="49210">
                  <c:v>19358.0</c:v>
                </c:pt>
                <c:pt idx="49211">
                  <c:v>17999.0</c:v>
                </c:pt>
                <c:pt idx="49212">
                  <c:v>10651.0</c:v>
                </c:pt>
                <c:pt idx="49213">
                  <c:v>10875.0</c:v>
                </c:pt>
                <c:pt idx="49214">
                  <c:v>9011.0</c:v>
                </c:pt>
                <c:pt idx="49215">
                  <c:v>10911.0</c:v>
                </c:pt>
                <c:pt idx="49216">
                  <c:v>11079.0</c:v>
                </c:pt>
                <c:pt idx="49217">
                  <c:v>11608.0</c:v>
                </c:pt>
                <c:pt idx="49218">
                  <c:v>12755.0</c:v>
                </c:pt>
                <c:pt idx="49219">
                  <c:v>12652.0</c:v>
                </c:pt>
                <c:pt idx="49220">
                  <c:v>13129.0</c:v>
                </c:pt>
                <c:pt idx="49221">
                  <c:v>13817.0</c:v>
                </c:pt>
                <c:pt idx="49222">
                  <c:v>14089.0</c:v>
                </c:pt>
                <c:pt idx="49223">
                  <c:v>13585.0</c:v>
                </c:pt>
                <c:pt idx="49224">
                  <c:v>20016.0</c:v>
                </c:pt>
                <c:pt idx="49225">
                  <c:v>20464.0</c:v>
                </c:pt>
                <c:pt idx="49226">
                  <c:v>28391.0</c:v>
                </c:pt>
                <c:pt idx="49227">
                  <c:v>31326.0</c:v>
                </c:pt>
                <c:pt idx="49228">
                  <c:v>28106.0</c:v>
                </c:pt>
                <c:pt idx="49229">
                  <c:v>26922.0</c:v>
                </c:pt>
                <c:pt idx="49230">
                  <c:v>30529.0</c:v>
                </c:pt>
                <c:pt idx="49231">
                  <c:v>33372.0</c:v>
                </c:pt>
                <c:pt idx="49232">
                  <c:v>36687.0</c:v>
                </c:pt>
                <c:pt idx="49233">
                  <c:v>37130.0</c:v>
                </c:pt>
                <c:pt idx="49234">
                  <c:v>37762.0</c:v>
                </c:pt>
                <c:pt idx="49235">
                  <c:v>37764.0</c:v>
                </c:pt>
                <c:pt idx="49236">
                  <c:v>38972.0</c:v>
                </c:pt>
                <c:pt idx="49237">
                  <c:v>30864.0</c:v>
                </c:pt>
                <c:pt idx="49238">
                  <c:v>31244.0</c:v>
                </c:pt>
                <c:pt idx="49239">
                  <c:v>22727.0</c:v>
                </c:pt>
                <c:pt idx="49240">
                  <c:v>20692.0</c:v>
                </c:pt>
                <c:pt idx="49241">
                  <c:v>22849.0</c:v>
                </c:pt>
                <c:pt idx="49242">
                  <c:v>32229.0</c:v>
                </c:pt>
                <c:pt idx="49243">
                  <c:v>30150.0</c:v>
                </c:pt>
                <c:pt idx="49244">
                  <c:v>28959.0</c:v>
                </c:pt>
                <c:pt idx="49245">
                  <c:v>28219.0</c:v>
                </c:pt>
                <c:pt idx="49246">
                  <c:v>29164.0</c:v>
                </c:pt>
                <c:pt idx="49247">
                  <c:v>29733.0</c:v>
                </c:pt>
                <c:pt idx="49248">
                  <c:v>29884.0</c:v>
                </c:pt>
                <c:pt idx="49249">
                  <c:v>29263.0</c:v>
                </c:pt>
                <c:pt idx="49250">
                  <c:v>28591.0</c:v>
                </c:pt>
                <c:pt idx="49251">
                  <c:v>27846.0</c:v>
                </c:pt>
                <c:pt idx="49252">
                  <c:v>30018.0</c:v>
                </c:pt>
                <c:pt idx="49253">
                  <c:v>34321.0</c:v>
                </c:pt>
                <c:pt idx="49254">
                  <c:v>33160.0</c:v>
                </c:pt>
                <c:pt idx="49255">
                  <c:v>23773.0</c:v>
                </c:pt>
                <c:pt idx="49256">
                  <c:v>24764.0</c:v>
                </c:pt>
                <c:pt idx="49257">
                  <c:v>21944.0</c:v>
                </c:pt>
                <c:pt idx="49258">
                  <c:v>20009.0</c:v>
                </c:pt>
                <c:pt idx="49259">
                  <c:v>18360.0</c:v>
                </c:pt>
                <c:pt idx="49260">
                  <c:v>16267.0</c:v>
                </c:pt>
                <c:pt idx="49261">
                  <c:v>20087.0</c:v>
                </c:pt>
                <c:pt idx="49262">
                  <c:v>21123.0</c:v>
                </c:pt>
                <c:pt idx="49263">
                  <c:v>23696.0</c:v>
                </c:pt>
                <c:pt idx="49264">
                  <c:v>25581.0</c:v>
                </c:pt>
                <c:pt idx="49265">
                  <c:v>24945.0</c:v>
                </c:pt>
                <c:pt idx="49266">
                  <c:v>20290.0</c:v>
                </c:pt>
                <c:pt idx="49267">
                  <c:v>19442.0</c:v>
                </c:pt>
                <c:pt idx="49268">
                  <c:v>19444.0</c:v>
                </c:pt>
                <c:pt idx="49269">
                  <c:v>16899.0</c:v>
                </c:pt>
                <c:pt idx="49270">
                  <c:v>21795.0</c:v>
                </c:pt>
                <c:pt idx="49271">
                  <c:v>22401.0</c:v>
                </c:pt>
                <c:pt idx="49272">
                  <c:v>22137.0</c:v>
                </c:pt>
                <c:pt idx="49273">
                  <c:v>24120.0</c:v>
                </c:pt>
                <c:pt idx="49274">
                  <c:v>19876.0</c:v>
                </c:pt>
                <c:pt idx="49275">
                  <c:v>20563.0</c:v>
                </c:pt>
                <c:pt idx="49276">
                  <c:v>18286.0</c:v>
                </c:pt>
                <c:pt idx="49277">
                  <c:v>16366.0</c:v>
                </c:pt>
                <c:pt idx="49278">
                  <c:v>15116.0</c:v>
                </c:pt>
                <c:pt idx="49279">
                  <c:v>15253.0</c:v>
                </c:pt>
                <c:pt idx="49280">
                  <c:v>15270.0</c:v>
                </c:pt>
                <c:pt idx="49281">
                  <c:v>17516.0</c:v>
                </c:pt>
                <c:pt idx="49282">
                  <c:v>17749.0</c:v>
                </c:pt>
                <c:pt idx="49283">
                  <c:v>13973.0</c:v>
                </c:pt>
                <c:pt idx="49284">
                  <c:v>13858.0</c:v>
                </c:pt>
                <c:pt idx="49285">
                  <c:v>14626.0</c:v>
                </c:pt>
                <c:pt idx="49286">
                  <c:v>14035.0</c:v>
                </c:pt>
                <c:pt idx="49287">
                  <c:v>15078.0</c:v>
                </c:pt>
                <c:pt idx="49288">
                  <c:v>12887.0</c:v>
                </c:pt>
                <c:pt idx="49289">
                  <c:v>12620.0</c:v>
                </c:pt>
                <c:pt idx="49290">
                  <c:v>14312.0</c:v>
                </c:pt>
                <c:pt idx="49291">
                  <c:v>14763.0</c:v>
                </c:pt>
                <c:pt idx="49292">
                  <c:v>15742.0</c:v>
                </c:pt>
                <c:pt idx="49293">
                  <c:v>18281.0</c:v>
                </c:pt>
                <c:pt idx="49294">
                  <c:v>16620.0</c:v>
                </c:pt>
                <c:pt idx="49295">
                  <c:v>16100.0</c:v>
                </c:pt>
                <c:pt idx="49296">
                  <c:v>16380.0</c:v>
                </c:pt>
                <c:pt idx="49297">
                  <c:v>15891.0</c:v>
                </c:pt>
                <c:pt idx="49298">
                  <c:v>16644.0</c:v>
                </c:pt>
                <c:pt idx="49299">
                  <c:v>16403.0</c:v>
                </c:pt>
                <c:pt idx="49300">
                  <c:v>16416.0</c:v>
                </c:pt>
                <c:pt idx="49301">
                  <c:v>19603.0</c:v>
                </c:pt>
                <c:pt idx="49302">
                  <c:v>22510.0</c:v>
                </c:pt>
                <c:pt idx="49303">
                  <c:v>20719.0</c:v>
                </c:pt>
                <c:pt idx="49304">
                  <c:v>23263.0</c:v>
                </c:pt>
                <c:pt idx="49305">
                  <c:v>21879.0</c:v>
                </c:pt>
                <c:pt idx="49306">
                  <c:v>21999.0</c:v>
                </c:pt>
                <c:pt idx="49307">
                  <c:v>22807.0</c:v>
                </c:pt>
                <c:pt idx="49308">
                  <c:v>25539.0</c:v>
                </c:pt>
                <c:pt idx="49309">
                  <c:v>25550.0</c:v>
                </c:pt>
                <c:pt idx="49310">
                  <c:v>25036.0</c:v>
                </c:pt>
                <c:pt idx="49311">
                  <c:v>24348.0</c:v>
                </c:pt>
                <c:pt idx="49312">
                  <c:v>23394.0</c:v>
                </c:pt>
                <c:pt idx="49313">
                  <c:v>24590.0</c:v>
                </c:pt>
                <c:pt idx="49314">
                  <c:v>25947.0</c:v>
                </c:pt>
                <c:pt idx="49315">
                  <c:v>23606.0</c:v>
                </c:pt>
                <c:pt idx="49316">
                  <c:v>27677.0</c:v>
                </c:pt>
                <c:pt idx="49317">
                  <c:v>25473.0</c:v>
                </c:pt>
                <c:pt idx="49318">
                  <c:v>29182.0</c:v>
                </c:pt>
                <c:pt idx="49319">
                  <c:v>30141.0</c:v>
                </c:pt>
                <c:pt idx="49320">
                  <c:v>28858.0</c:v>
                </c:pt>
                <c:pt idx="49321">
                  <c:v>26810.0</c:v>
                </c:pt>
                <c:pt idx="49322">
                  <c:v>25891.0</c:v>
                </c:pt>
                <c:pt idx="49323">
                  <c:v>28629.0</c:v>
                </c:pt>
                <c:pt idx="49324">
                  <c:v>27861.0</c:v>
                </c:pt>
                <c:pt idx="49325">
                  <c:v>28269.0</c:v>
                </c:pt>
                <c:pt idx="49326">
                  <c:v>26514.0</c:v>
                </c:pt>
                <c:pt idx="49327">
                  <c:v>22522.0</c:v>
                </c:pt>
                <c:pt idx="49328">
                  <c:v>24179.0</c:v>
                </c:pt>
                <c:pt idx="49329">
                  <c:v>20075.0</c:v>
                </c:pt>
                <c:pt idx="49330">
                  <c:v>20564.0</c:v>
                </c:pt>
                <c:pt idx="49331">
                  <c:v>18275.0</c:v>
                </c:pt>
                <c:pt idx="49332">
                  <c:v>16424.0</c:v>
                </c:pt>
                <c:pt idx="49333">
                  <c:v>21784.0</c:v>
                </c:pt>
                <c:pt idx="49334">
                  <c:v>21829.0</c:v>
                </c:pt>
                <c:pt idx="49335">
                  <c:v>21457.0</c:v>
                </c:pt>
                <c:pt idx="49336">
                  <c:v>19329.0</c:v>
                </c:pt>
                <c:pt idx="49337">
                  <c:v>19018.0</c:v>
                </c:pt>
                <c:pt idx="49338">
                  <c:v>17821.0</c:v>
                </c:pt>
                <c:pt idx="49339">
                  <c:v>18283.0</c:v>
                </c:pt>
                <c:pt idx="49340">
                  <c:v>18196.0</c:v>
                </c:pt>
                <c:pt idx="49341">
                  <c:v>16400.0</c:v>
                </c:pt>
                <c:pt idx="49342">
                  <c:v>17976.0</c:v>
                </c:pt>
                <c:pt idx="49343">
                  <c:v>21899.0</c:v>
                </c:pt>
                <c:pt idx="49344">
                  <c:v>21740.0</c:v>
                </c:pt>
                <c:pt idx="49345">
                  <c:v>22712.0</c:v>
                </c:pt>
                <c:pt idx="49346">
                  <c:v>21287.0</c:v>
                </c:pt>
                <c:pt idx="49347">
                  <c:v>23638.0</c:v>
                </c:pt>
                <c:pt idx="49348">
                  <c:v>25058.0</c:v>
                </c:pt>
                <c:pt idx="49349">
                  <c:v>26247.0</c:v>
                </c:pt>
                <c:pt idx="49350">
                  <c:v>28602.0</c:v>
                </c:pt>
                <c:pt idx="49351">
                  <c:v>29566.0</c:v>
                </c:pt>
                <c:pt idx="49352">
                  <c:v>30847.0</c:v>
                </c:pt>
                <c:pt idx="49353">
                  <c:v>32431.0</c:v>
                </c:pt>
                <c:pt idx="49354">
                  <c:v>32892.0</c:v>
                </c:pt>
                <c:pt idx="49355">
                  <c:v>31428.0</c:v>
                </c:pt>
                <c:pt idx="49356">
                  <c:v>26932.0</c:v>
                </c:pt>
                <c:pt idx="49357">
                  <c:v>25591.0</c:v>
                </c:pt>
                <c:pt idx="49358">
                  <c:v>23996.0</c:v>
                </c:pt>
                <c:pt idx="49359">
                  <c:v>20680.0</c:v>
                </c:pt>
                <c:pt idx="49360">
                  <c:v>18047.0</c:v>
                </c:pt>
                <c:pt idx="49361">
                  <c:v>18607.0</c:v>
                </c:pt>
                <c:pt idx="49362">
                  <c:v>16683.0</c:v>
                </c:pt>
                <c:pt idx="49363">
                  <c:v>14696.0</c:v>
                </c:pt>
                <c:pt idx="49364">
                  <c:v>15953.0</c:v>
                </c:pt>
                <c:pt idx="49365">
                  <c:v>14397.0</c:v>
                </c:pt>
                <c:pt idx="49366">
                  <c:v>13112.0</c:v>
                </c:pt>
                <c:pt idx="49367">
                  <c:v>12647.0</c:v>
                </c:pt>
                <c:pt idx="49368">
                  <c:v>15302.0</c:v>
                </c:pt>
                <c:pt idx="49369">
                  <c:v>15374.0</c:v>
                </c:pt>
                <c:pt idx="49370">
                  <c:v>15139.0</c:v>
                </c:pt>
                <c:pt idx="49371">
                  <c:v>14785.0</c:v>
                </c:pt>
                <c:pt idx="49372">
                  <c:v>15272.0</c:v>
                </c:pt>
                <c:pt idx="49373">
                  <c:v>15101.0</c:v>
                </c:pt>
                <c:pt idx="49374">
                  <c:v>12929.0</c:v>
                </c:pt>
                <c:pt idx="49375">
                  <c:v>12942.0</c:v>
                </c:pt>
                <c:pt idx="49376">
                  <c:v>13941.0</c:v>
                </c:pt>
                <c:pt idx="49377">
                  <c:v>14363.0</c:v>
                </c:pt>
                <c:pt idx="49378">
                  <c:v>18162.0</c:v>
                </c:pt>
                <c:pt idx="49379">
                  <c:v>17839.0</c:v>
                </c:pt>
                <c:pt idx="49380">
                  <c:v>18387.0</c:v>
                </c:pt>
                <c:pt idx="49381">
                  <c:v>15463.0</c:v>
                </c:pt>
                <c:pt idx="49382">
                  <c:v>16111.0</c:v>
                </c:pt>
                <c:pt idx="49383">
                  <c:v>18146.0</c:v>
                </c:pt>
                <c:pt idx="49384">
                  <c:v>17099.0</c:v>
                </c:pt>
                <c:pt idx="49385">
                  <c:v>16896.0</c:v>
                </c:pt>
                <c:pt idx="49386">
                  <c:v>18373.0</c:v>
                </c:pt>
                <c:pt idx="49387">
                  <c:v>19636.0</c:v>
                </c:pt>
                <c:pt idx="49388">
                  <c:v>20551.0</c:v>
                </c:pt>
                <c:pt idx="49389">
                  <c:v>19030.0</c:v>
                </c:pt>
                <c:pt idx="49390">
                  <c:v>17744.0</c:v>
                </c:pt>
                <c:pt idx="49391">
                  <c:v>14064.0</c:v>
                </c:pt>
                <c:pt idx="49392">
                  <c:v>14307.0</c:v>
                </c:pt>
                <c:pt idx="49393">
                  <c:v>14411.0</c:v>
                </c:pt>
                <c:pt idx="49394">
                  <c:v>21265.0</c:v>
                </c:pt>
                <c:pt idx="49395">
                  <c:v>19488.0</c:v>
                </c:pt>
                <c:pt idx="49396">
                  <c:v>17691.0</c:v>
                </c:pt>
                <c:pt idx="49397">
                  <c:v>17628.0</c:v>
                </c:pt>
                <c:pt idx="49398">
                  <c:v>18060.0</c:v>
                </c:pt>
                <c:pt idx="49399">
                  <c:v>18854.0</c:v>
                </c:pt>
                <c:pt idx="49400">
                  <c:v>19043.0</c:v>
                </c:pt>
                <c:pt idx="49401">
                  <c:v>20030.0</c:v>
                </c:pt>
                <c:pt idx="49402">
                  <c:v>22251.0</c:v>
                </c:pt>
                <c:pt idx="49403">
                  <c:v>23066.0</c:v>
                </c:pt>
                <c:pt idx="49404">
                  <c:v>24923.0</c:v>
                </c:pt>
                <c:pt idx="49405">
                  <c:v>29719.0</c:v>
                </c:pt>
                <c:pt idx="49406">
                  <c:v>29084.0</c:v>
                </c:pt>
                <c:pt idx="49407">
                  <c:v>24508.0</c:v>
                </c:pt>
                <c:pt idx="49408">
                  <c:v>24794.0</c:v>
                </c:pt>
                <c:pt idx="49409">
                  <c:v>27683.0</c:v>
                </c:pt>
                <c:pt idx="49410">
                  <c:v>29054.0</c:v>
                </c:pt>
                <c:pt idx="49411">
                  <c:v>27631.0</c:v>
                </c:pt>
                <c:pt idx="49412">
                  <c:v>25224.0</c:v>
                </c:pt>
                <c:pt idx="49413">
                  <c:v>31719.0</c:v>
                </c:pt>
                <c:pt idx="49414">
                  <c:v>29785.0</c:v>
                </c:pt>
                <c:pt idx="49415">
                  <c:v>28573.0</c:v>
                </c:pt>
                <c:pt idx="49416">
                  <c:v>26560.0</c:v>
                </c:pt>
                <c:pt idx="49417">
                  <c:v>27411.0</c:v>
                </c:pt>
                <c:pt idx="49418">
                  <c:v>27194.0</c:v>
                </c:pt>
                <c:pt idx="49419">
                  <c:v>34549.0</c:v>
                </c:pt>
                <c:pt idx="49420">
                  <c:v>33199.0</c:v>
                </c:pt>
                <c:pt idx="49421">
                  <c:v>34126.0</c:v>
                </c:pt>
                <c:pt idx="49422">
                  <c:v>31094.0</c:v>
                </c:pt>
                <c:pt idx="49423">
                  <c:v>30158.0</c:v>
                </c:pt>
                <c:pt idx="49424">
                  <c:v>31889.0</c:v>
                </c:pt>
                <c:pt idx="49425">
                  <c:v>32429.0</c:v>
                </c:pt>
                <c:pt idx="49426">
                  <c:v>24642.0</c:v>
                </c:pt>
                <c:pt idx="49427">
                  <c:v>26548.0</c:v>
                </c:pt>
                <c:pt idx="49428">
                  <c:v>26053.0</c:v>
                </c:pt>
                <c:pt idx="49429">
                  <c:v>25750.0</c:v>
                </c:pt>
                <c:pt idx="49430">
                  <c:v>22623.0</c:v>
                </c:pt>
                <c:pt idx="49431">
                  <c:v>21812.0</c:v>
                </c:pt>
                <c:pt idx="49432">
                  <c:v>14912.0</c:v>
                </c:pt>
                <c:pt idx="49433">
                  <c:v>14118.0</c:v>
                </c:pt>
                <c:pt idx="49434">
                  <c:v>14425.0</c:v>
                </c:pt>
                <c:pt idx="49435">
                  <c:v>15877.0</c:v>
                </c:pt>
                <c:pt idx="49436">
                  <c:v>16002.0</c:v>
                </c:pt>
                <c:pt idx="49437">
                  <c:v>15194.0</c:v>
                </c:pt>
                <c:pt idx="49438">
                  <c:v>14891.0</c:v>
                </c:pt>
                <c:pt idx="49439">
                  <c:v>15103.0</c:v>
                </c:pt>
                <c:pt idx="49440">
                  <c:v>14564.0</c:v>
                </c:pt>
                <c:pt idx="49441">
                  <c:v>14567.0</c:v>
                </c:pt>
                <c:pt idx="49442">
                  <c:v>15414.0</c:v>
                </c:pt>
                <c:pt idx="49443">
                  <c:v>16118.0</c:v>
                </c:pt>
                <c:pt idx="49444">
                  <c:v>11790.0</c:v>
                </c:pt>
                <c:pt idx="49445">
                  <c:v>13295.0</c:v>
                </c:pt>
                <c:pt idx="49446">
                  <c:v>14486.0</c:v>
                </c:pt>
                <c:pt idx="49447">
                  <c:v>16726.0</c:v>
                </c:pt>
                <c:pt idx="49448">
                  <c:v>19158.0</c:v>
                </c:pt>
                <c:pt idx="49449">
                  <c:v>18888.0</c:v>
                </c:pt>
                <c:pt idx="49450">
                  <c:v>22508.0</c:v>
                </c:pt>
                <c:pt idx="49451">
                  <c:v>23718.0</c:v>
                </c:pt>
                <c:pt idx="49452">
                  <c:v>25834.0</c:v>
                </c:pt>
                <c:pt idx="49453">
                  <c:v>24574.0</c:v>
                </c:pt>
                <c:pt idx="49454">
                  <c:v>24523.0</c:v>
                </c:pt>
                <c:pt idx="49455">
                  <c:v>25884.0</c:v>
                </c:pt>
                <c:pt idx="49456">
                  <c:v>30564.0</c:v>
                </c:pt>
                <c:pt idx="49457">
                  <c:v>33675.0</c:v>
                </c:pt>
                <c:pt idx="49458">
                  <c:v>34018.0</c:v>
                </c:pt>
                <c:pt idx="49459">
                  <c:v>35238.0</c:v>
                </c:pt>
                <c:pt idx="49460">
                  <c:v>32343.0</c:v>
                </c:pt>
                <c:pt idx="49461">
                  <c:v>30999.0</c:v>
                </c:pt>
                <c:pt idx="49462">
                  <c:v>30748.0</c:v>
                </c:pt>
                <c:pt idx="49463">
                  <c:v>26557.0</c:v>
                </c:pt>
                <c:pt idx="49464">
                  <c:v>27682.0</c:v>
                </c:pt>
                <c:pt idx="49465">
                  <c:v>24994.0</c:v>
                </c:pt>
                <c:pt idx="49466">
                  <c:v>26223.0</c:v>
                </c:pt>
                <c:pt idx="49467">
                  <c:v>28791.0</c:v>
                </c:pt>
                <c:pt idx="49468">
                  <c:v>27258.0</c:v>
                </c:pt>
                <c:pt idx="49469">
                  <c:v>22459.0</c:v>
                </c:pt>
                <c:pt idx="49470">
                  <c:v>19804.0</c:v>
                </c:pt>
                <c:pt idx="49471">
                  <c:v>17032.0</c:v>
                </c:pt>
                <c:pt idx="49472">
                  <c:v>15379.0</c:v>
                </c:pt>
                <c:pt idx="49473">
                  <c:v>14434.0</c:v>
                </c:pt>
                <c:pt idx="49474">
                  <c:v>14175.0</c:v>
                </c:pt>
                <c:pt idx="49475">
                  <c:v>14696.0</c:v>
                </c:pt>
                <c:pt idx="49476">
                  <c:v>14627.0</c:v>
                </c:pt>
                <c:pt idx="49477">
                  <c:v>12746.0</c:v>
                </c:pt>
                <c:pt idx="49478">
                  <c:v>16613.0</c:v>
                </c:pt>
                <c:pt idx="49479">
                  <c:v>17276.0</c:v>
                </c:pt>
                <c:pt idx="49480">
                  <c:v>16863.0</c:v>
                </c:pt>
                <c:pt idx="49481">
                  <c:v>17724.0</c:v>
                </c:pt>
                <c:pt idx="49482">
                  <c:v>17300.0</c:v>
                </c:pt>
                <c:pt idx="49483">
                  <c:v>19769.0</c:v>
                </c:pt>
                <c:pt idx="49484">
                  <c:v>21406.0</c:v>
                </c:pt>
                <c:pt idx="49485">
                  <c:v>22639.0</c:v>
                </c:pt>
                <c:pt idx="49486">
                  <c:v>23484.0</c:v>
                </c:pt>
                <c:pt idx="49487">
                  <c:v>23831.0</c:v>
                </c:pt>
                <c:pt idx="49488">
                  <c:v>25053.0</c:v>
                </c:pt>
                <c:pt idx="49489">
                  <c:v>27605.0</c:v>
                </c:pt>
                <c:pt idx="49490">
                  <c:v>26549.0</c:v>
                </c:pt>
                <c:pt idx="49491">
                  <c:v>24209.0</c:v>
                </c:pt>
                <c:pt idx="49492">
                  <c:v>23873.0</c:v>
                </c:pt>
                <c:pt idx="49493">
                  <c:v>24601.0</c:v>
                </c:pt>
                <c:pt idx="49494">
                  <c:v>23269.0</c:v>
                </c:pt>
                <c:pt idx="49495">
                  <c:v>23616.0</c:v>
                </c:pt>
                <c:pt idx="49496">
                  <c:v>22766.0</c:v>
                </c:pt>
                <c:pt idx="49497">
                  <c:v>23292.0</c:v>
                </c:pt>
                <c:pt idx="49498">
                  <c:v>21487.0</c:v>
                </c:pt>
                <c:pt idx="49499">
                  <c:v>21872.0</c:v>
                </c:pt>
                <c:pt idx="49500">
                  <c:v>21687.0</c:v>
                </c:pt>
                <c:pt idx="49501">
                  <c:v>22321.0</c:v>
                </c:pt>
                <c:pt idx="49502">
                  <c:v>19622.0</c:v>
                </c:pt>
                <c:pt idx="49503">
                  <c:v>19784.0</c:v>
                </c:pt>
                <c:pt idx="49504">
                  <c:v>20681.0</c:v>
                </c:pt>
                <c:pt idx="49505">
                  <c:v>19657.0</c:v>
                </c:pt>
                <c:pt idx="49506">
                  <c:v>17701.0</c:v>
                </c:pt>
                <c:pt idx="49507">
                  <c:v>19478.0</c:v>
                </c:pt>
                <c:pt idx="49508">
                  <c:v>18667.0</c:v>
                </c:pt>
                <c:pt idx="49509">
                  <c:v>18272.0</c:v>
                </c:pt>
                <c:pt idx="49510">
                  <c:v>18221.0</c:v>
                </c:pt>
                <c:pt idx="49511">
                  <c:v>21502.0</c:v>
                </c:pt>
                <c:pt idx="49512">
                  <c:v>23456.0</c:v>
                </c:pt>
                <c:pt idx="49513">
                  <c:v>21244.0</c:v>
                </c:pt>
                <c:pt idx="49514">
                  <c:v>19374.0</c:v>
                </c:pt>
                <c:pt idx="49515">
                  <c:v>24038.0</c:v>
                </c:pt>
                <c:pt idx="49516">
                  <c:v>28428.0</c:v>
                </c:pt>
                <c:pt idx="49517">
                  <c:v>27089.0</c:v>
                </c:pt>
                <c:pt idx="49518">
                  <c:v>27162.0</c:v>
                </c:pt>
                <c:pt idx="49519">
                  <c:v>29902.0</c:v>
                </c:pt>
                <c:pt idx="49520">
                  <c:v>28272.0</c:v>
                </c:pt>
                <c:pt idx="49521">
                  <c:v>28859.0</c:v>
                </c:pt>
                <c:pt idx="49522">
                  <c:v>28712.0</c:v>
                </c:pt>
                <c:pt idx="49523">
                  <c:v>34343.0</c:v>
                </c:pt>
                <c:pt idx="49524">
                  <c:v>31302.0</c:v>
                </c:pt>
                <c:pt idx="49525">
                  <c:v>28387.0</c:v>
                </c:pt>
                <c:pt idx="49526">
                  <c:v>30903.0</c:v>
                </c:pt>
                <c:pt idx="49527">
                  <c:v>32487.0</c:v>
                </c:pt>
                <c:pt idx="49528">
                  <c:v>28438.0</c:v>
                </c:pt>
                <c:pt idx="49529">
                  <c:v>28022.0</c:v>
                </c:pt>
                <c:pt idx="49530">
                  <c:v>29849.0</c:v>
                </c:pt>
                <c:pt idx="49531">
                  <c:v>29348.0</c:v>
                </c:pt>
                <c:pt idx="49532">
                  <c:v>26881.0</c:v>
                </c:pt>
                <c:pt idx="49533">
                  <c:v>26698.0</c:v>
                </c:pt>
                <c:pt idx="49534">
                  <c:v>26501.0</c:v>
                </c:pt>
                <c:pt idx="49535">
                  <c:v>25328.0</c:v>
                </c:pt>
                <c:pt idx="49536">
                  <c:v>17905.0</c:v>
                </c:pt>
                <c:pt idx="49537">
                  <c:v>17494.0</c:v>
                </c:pt>
                <c:pt idx="49538">
                  <c:v>17221.0</c:v>
                </c:pt>
                <c:pt idx="49539">
                  <c:v>16547.0</c:v>
                </c:pt>
                <c:pt idx="49540">
                  <c:v>19352.0</c:v>
                </c:pt>
                <c:pt idx="49541">
                  <c:v>19039.0</c:v>
                </c:pt>
                <c:pt idx="49542">
                  <c:v>15620.0</c:v>
                </c:pt>
                <c:pt idx="49543">
                  <c:v>19089.0</c:v>
                </c:pt>
                <c:pt idx="49544">
                  <c:v>19440.0</c:v>
                </c:pt>
                <c:pt idx="49545">
                  <c:v>18078.0</c:v>
                </c:pt>
                <c:pt idx="49546">
                  <c:v>20046.0</c:v>
                </c:pt>
                <c:pt idx="49547">
                  <c:v>20759.0</c:v>
                </c:pt>
                <c:pt idx="49548">
                  <c:v>20983.0</c:v>
                </c:pt>
                <c:pt idx="49549">
                  <c:v>21284.0</c:v>
                </c:pt>
                <c:pt idx="49550">
                  <c:v>21413.0</c:v>
                </c:pt>
                <c:pt idx="49551">
                  <c:v>22434.0</c:v>
                </c:pt>
                <c:pt idx="49552">
                  <c:v>21330.0</c:v>
                </c:pt>
                <c:pt idx="49553">
                  <c:v>19522.0</c:v>
                </c:pt>
                <c:pt idx="49554">
                  <c:v>19510.0</c:v>
                </c:pt>
                <c:pt idx="49555">
                  <c:v>19261.0</c:v>
                </c:pt>
                <c:pt idx="49556">
                  <c:v>13312.0</c:v>
                </c:pt>
                <c:pt idx="49557">
                  <c:v>13310.0</c:v>
                </c:pt>
                <c:pt idx="49558">
                  <c:v>15031.0</c:v>
                </c:pt>
                <c:pt idx="49559">
                  <c:v>14932.0</c:v>
                </c:pt>
                <c:pt idx="49560">
                  <c:v>14245.0</c:v>
                </c:pt>
                <c:pt idx="49561">
                  <c:v>18692.0</c:v>
                </c:pt>
                <c:pt idx="49562">
                  <c:v>22343.0</c:v>
                </c:pt>
                <c:pt idx="49563">
                  <c:v>25729.0</c:v>
                </c:pt>
                <c:pt idx="49564">
                  <c:v>25017.0</c:v>
                </c:pt>
                <c:pt idx="49565">
                  <c:v>26583.0</c:v>
                </c:pt>
                <c:pt idx="49566">
                  <c:v>25096.0</c:v>
                </c:pt>
                <c:pt idx="49567">
                  <c:v>25582.0</c:v>
                </c:pt>
                <c:pt idx="49568">
                  <c:v>25300.0</c:v>
                </c:pt>
                <c:pt idx="49569">
                  <c:v>26185.0</c:v>
                </c:pt>
                <c:pt idx="49570">
                  <c:v>26656.0</c:v>
                </c:pt>
                <c:pt idx="49571">
                  <c:v>25361.0</c:v>
                </c:pt>
                <c:pt idx="49572">
                  <c:v>24844.0</c:v>
                </c:pt>
                <c:pt idx="49573">
                  <c:v>25172.0</c:v>
                </c:pt>
                <c:pt idx="49574">
                  <c:v>23965.0</c:v>
                </c:pt>
                <c:pt idx="49575">
                  <c:v>26210.0</c:v>
                </c:pt>
                <c:pt idx="49576">
                  <c:v>23243.0</c:v>
                </c:pt>
                <c:pt idx="49577">
                  <c:v>29006.0</c:v>
                </c:pt>
                <c:pt idx="49578">
                  <c:v>27152.0</c:v>
                </c:pt>
                <c:pt idx="49579">
                  <c:v>25608.0</c:v>
                </c:pt>
                <c:pt idx="49580">
                  <c:v>25399.0</c:v>
                </c:pt>
                <c:pt idx="49581">
                  <c:v>26446.0</c:v>
                </c:pt>
                <c:pt idx="49582">
                  <c:v>28672.0</c:v>
                </c:pt>
                <c:pt idx="49583">
                  <c:v>29657.0</c:v>
                </c:pt>
                <c:pt idx="49584">
                  <c:v>33263.0</c:v>
                </c:pt>
                <c:pt idx="49585">
                  <c:v>33668.0</c:v>
                </c:pt>
                <c:pt idx="49586">
                  <c:v>33439.0</c:v>
                </c:pt>
                <c:pt idx="49587">
                  <c:v>29879.0</c:v>
                </c:pt>
                <c:pt idx="49588">
                  <c:v>23750.0</c:v>
                </c:pt>
                <c:pt idx="49589">
                  <c:v>26302.0</c:v>
                </c:pt>
                <c:pt idx="49590">
                  <c:v>20395.0</c:v>
                </c:pt>
                <c:pt idx="49591">
                  <c:v>19953.0</c:v>
                </c:pt>
                <c:pt idx="49592">
                  <c:v>24489.0</c:v>
                </c:pt>
                <c:pt idx="49593">
                  <c:v>26009.0</c:v>
                </c:pt>
                <c:pt idx="49594">
                  <c:v>29272.0</c:v>
                </c:pt>
                <c:pt idx="49595">
                  <c:v>28606.0</c:v>
                </c:pt>
                <c:pt idx="49596">
                  <c:v>27296.0</c:v>
                </c:pt>
                <c:pt idx="49597">
                  <c:v>25469.0</c:v>
                </c:pt>
                <c:pt idx="49598">
                  <c:v>23907.0</c:v>
                </c:pt>
                <c:pt idx="49599">
                  <c:v>26502.0</c:v>
                </c:pt>
                <c:pt idx="49600">
                  <c:v>27030.0</c:v>
                </c:pt>
                <c:pt idx="49601">
                  <c:v>26903.0</c:v>
                </c:pt>
                <c:pt idx="49602">
                  <c:v>26547.0</c:v>
                </c:pt>
                <c:pt idx="49603">
                  <c:v>26631.0</c:v>
                </c:pt>
                <c:pt idx="49604">
                  <c:v>26412.0</c:v>
                </c:pt>
                <c:pt idx="49605">
                  <c:v>22578.0</c:v>
                </c:pt>
                <c:pt idx="49606">
                  <c:v>20931.0</c:v>
                </c:pt>
                <c:pt idx="49607">
                  <c:v>19452.0</c:v>
                </c:pt>
                <c:pt idx="49608">
                  <c:v>16667.0</c:v>
                </c:pt>
                <c:pt idx="49609">
                  <c:v>16908.0</c:v>
                </c:pt>
                <c:pt idx="49610">
                  <c:v>16151.0</c:v>
                </c:pt>
                <c:pt idx="49611">
                  <c:v>19556.0</c:v>
                </c:pt>
                <c:pt idx="49612">
                  <c:v>16708.0</c:v>
                </c:pt>
                <c:pt idx="49613">
                  <c:v>17392.0</c:v>
                </c:pt>
                <c:pt idx="49614">
                  <c:v>18144.0</c:v>
                </c:pt>
                <c:pt idx="49615">
                  <c:v>17087.0</c:v>
                </c:pt>
                <c:pt idx="49616">
                  <c:v>16827.0</c:v>
                </c:pt>
                <c:pt idx="49617">
                  <c:v>16947.0</c:v>
                </c:pt>
                <c:pt idx="49618">
                  <c:v>17355.0</c:v>
                </c:pt>
                <c:pt idx="49619">
                  <c:v>18547.0</c:v>
                </c:pt>
                <c:pt idx="49620">
                  <c:v>24667.0</c:v>
                </c:pt>
                <c:pt idx="49621">
                  <c:v>27911.0</c:v>
                </c:pt>
                <c:pt idx="49622">
                  <c:v>27887.0</c:v>
                </c:pt>
                <c:pt idx="49623">
                  <c:v>28544.0</c:v>
                </c:pt>
                <c:pt idx="49624">
                  <c:v>27173.0</c:v>
                </c:pt>
                <c:pt idx="49625">
                  <c:v>28125.0</c:v>
                </c:pt>
                <c:pt idx="49626">
                  <c:v>26769.0</c:v>
                </c:pt>
                <c:pt idx="49627">
                  <c:v>29092.0</c:v>
                </c:pt>
                <c:pt idx="49628">
                  <c:v>30593.0</c:v>
                </c:pt>
                <c:pt idx="49629">
                  <c:v>33121.0</c:v>
                </c:pt>
                <c:pt idx="49630">
                  <c:v>33568.0</c:v>
                </c:pt>
                <c:pt idx="49631">
                  <c:v>32556.0</c:v>
                </c:pt>
                <c:pt idx="49632">
                  <c:v>32791.0</c:v>
                </c:pt>
                <c:pt idx="49633">
                  <c:v>25267.0</c:v>
                </c:pt>
                <c:pt idx="49634">
                  <c:v>22152.0</c:v>
                </c:pt>
                <c:pt idx="49635">
                  <c:v>22671.0</c:v>
                </c:pt>
                <c:pt idx="49636">
                  <c:v>20938.0</c:v>
                </c:pt>
                <c:pt idx="49637">
                  <c:v>21200.0</c:v>
                </c:pt>
                <c:pt idx="49638">
                  <c:v>23385.0</c:v>
                </c:pt>
                <c:pt idx="49639">
                  <c:v>24765.0</c:v>
                </c:pt>
                <c:pt idx="49640">
                  <c:v>22161.0</c:v>
                </c:pt>
                <c:pt idx="49641">
                  <c:v>20632.0</c:v>
                </c:pt>
                <c:pt idx="49642">
                  <c:v>23012.0</c:v>
                </c:pt>
                <c:pt idx="49643">
                  <c:v>27666.0</c:v>
                </c:pt>
                <c:pt idx="49644">
                  <c:v>27507.0</c:v>
                </c:pt>
                <c:pt idx="49645">
                  <c:v>29816.0</c:v>
                </c:pt>
                <c:pt idx="49646">
                  <c:v>28685.0</c:v>
                </c:pt>
                <c:pt idx="49647">
                  <c:v>28824.0</c:v>
                </c:pt>
                <c:pt idx="49648">
                  <c:v>28625.0</c:v>
                </c:pt>
                <c:pt idx="49649">
                  <c:v>28855.0</c:v>
                </c:pt>
                <c:pt idx="49650">
                  <c:v>27009.0</c:v>
                </c:pt>
                <c:pt idx="49651">
                  <c:v>25233.0</c:v>
                </c:pt>
                <c:pt idx="49652">
                  <c:v>24492.0</c:v>
                </c:pt>
                <c:pt idx="49653">
                  <c:v>30408.0</c:v>
                </c:pt>
                <c:pt idx="49654">
                  <c:v>29349.0</c:v>
                </c:pt>
                <c:pt idx="49655">
                  <c:v>24561.0</c:v>
                </c:pt>
                <c:pt idx="49656">
                  <c:v>19337.0</c:v>
                </c:pt>
                <c:pt idx="49657">
                  <c:v>20049.0</c:v>
                </c:pt>
                <c:pt idx="49658">
                  <c:v>16260.0</c:v>
                </c:pt>
                <c:pt idx="49659">
                  <c:v>16326.0</c:v>
                </c:pt>
                <c:pt idx="49660">
                  <c:v>19722.0</c:v>
                </c:pt>
                <c:pt idx="49661">
                  <c:v>20721.0</c:v>
                </c:pt>
                <c:pt idx="49662">
                  <c:v>25323.0</c:v>
                </c:pt>
                <c:pt idx="49663">
                  <c:v>25158.0</c:v>
                </c:pt>
                <c:pt idx="49664">
                  <c:v>24798.0</c:v>
                </c:pt>
                <c:pt idx="49665">
                  <c:v>24875.0</c:v>
                </c:pt>
                <c:pt idx="49666">
                  <c:v>19423.0</c:v>
                </c:pt>
                <c:pt idx="49667">
                  <c:v>21384.0</c:v>
                </c:pt>
                <c:pt idx="49668">
                  <c:v>22388.0</c:v>
                </c:pt>
                <c:pt idx="49669">
                  <c:v>22979.0</c:v>
                </c:pt>
                <c:pt idx="49670">
                  <c:v>22631.0</c:v>
                </c:pt>
                <c:pt idx="49671">
                  <c:v>22406.0</c:v>
                </c:pt>
                <c:pt idx="49672">
                  <c:v>22868.0</c:v>
                </c:pt>
                <c:pt idx="49673">
                  <c:v>19451.0</c:v>
                </c:pt>
                <c:pt idx="49674">
                  <c:v>19451.0</c:v>
                </c:pt>
                <c:pt idx="49675">
                  <c:v>16367.0</c:v>
                </c:pt>
                <c:pt idx="49676">
                  <c:v>18011.0</c:v>
                </c:pt>
                <c:pt idx="49677">
                  <c:v>18095.0</c:v>
                </c:pt>
                <c:pt idx="49678">
                  <c:v>17139.0</c:v>
                </c:pt>
                <c:pt idx="49679">
                  <c:v>18438.0</c:v>
                </c:pt>
                <c:pt idx="49680">
                  <c:v>16057.0</c:v>
                </c:pt>
                <c:pt idx="49681">
                  <c:v>15013.0</c:v>
                </c:pt>
                <c:pt idx="49682">
                  <c:v>17105.0</c:v>
                </c:pt>
                <c:pt idx="49683">
                  <c:v>18953.0</c:v>
                </c:pt>
                <c:pt idx="49684">
                  <c:v>20551.0</c:v>
                </c:pt>
                <c:pt idx="49685">
                  <c:v>21879.0</c:v>
                </c:pt>
                <c:pt idx="49686">
                  <c:v>22847.0</c:v>
                </c:pt>
                <c:pt idx="49687">
                  <c:v>20640.0</c:v>
                </c:pt>
                <c:pt idx="49688">
                  <c:v>18346.0</c:v>
                </c:pt>
                <c:pt idx="49689">
                  <c:v>21102.0</c:v>
                </c:pt>
                <c:pt idx="49690">
                  <c:v>20235.0</c:v>
                </c:pt>
                <c:pt idx="49691">
                  <c:v>20752.0</c:v>
                </c:pt>
                <c:pt idx="49692">
                  <c:v>19105.0</c:v>
                </c:pt>
                <c:pt idx="49693">
                  <c:v>28518.0</c:v>
                </c:pt>
                <c:pt idx="49694">
                  <c:v>31893.0</c:v>
                </c:pt>
                <c:pt idx="49695">
                  <c:v>29885.0</c:v>
                </c:pt>
                <c:pt idx="49696">
                  <c:v>27673.0</c:v>
                </c:pt>
                <c:pt idx="49697">
                  <c:v>27728.0</c:v>
                </c:pt>
                <c:pt idx="49698">
                  <c:v>26027.0</c:v>
                </c:pt>
                <c:pt idx="49699">
                  <c:v>24948.0</c:v>
                </c:pt>
                <c:pt idx="49700">
                  <c:v>25905.0</c:v>
                </c:pt>
                <c:pt idx="49701">
                  <c:v>26208.0</c:v>
                </c:pt>
                <c:pt idx="49702">
                  <c:v>22568.0</c:v>
                </c:pt>
                <c:pt idx="49703">
                  <c:v>24800.0</c:v>
                </c:pt>
                <c:pt idx="49704">
                  <c:v>28944.0</c:v>
                </c:pt>
                <c:pt idx="49705">
                  <c:v>32701.0</c:v>
                </c:pt>
                <c:pt idx="49706">
                  <c:v>24341.0</c:v>
                </c:pt>
                <c:pt idx="49707">
                  <c:v>27717.0</c:v>
                </c:pt>
                <c:pt idx="49708">
                  <c:v>28125.0</c:v>
                </c:pt>
                <c:pt idx="49709">
                  <c:v>28981.0</c:v>
                </c:pt>
                <c:pt idx="49710">
                  <c:v>28862.0</c:v>
                </c:pt>
                <c:pt idx="49711">
                  <c:v>28261.0</c:v>
                </c:pt>
                <c:pt idx="49712">
                  <c:v>30265.0</c:v>
                </c:pt>
                <c:pt idx="49713">
                  <c:v>29415.0</c:v>
                </c:pt>
                <c:pt idx="49714">
                  <c:v>29294.0</c:v>
                </c:pt>
                <c:pt idx="49715">
                  <c:v>29734.0</c:v>
                </c:pt>
                <c:pt idx="49716">
                  <c:v>29921.0</c:v>
                </c:pt>
                <c:pt idx="49717">
                  <c:v>29417.0</c:v>
                </c:pt>
                <c:pt idx="49718">
                  <c:v>26081.0</c:v>
                </c:pt>
                <c:pt idx="49719">
                  <c:v>25172.0</c:v>
                </c:pt>
                <c:pt idx="49720">
                  <c:v>22208.0</c:v>
                </c:pt>
                <c:pt idx="49721">
                  <c:v>22140.0</c:v>
                </c:pt>
                <c:pt idx="49722">
                  <c:v>23548.0</c:v>
                </c:pt>
                <c:pt idx="49723">
                  <c:v>22874.0</c:v>
                </c:pt>
                <c:pt idx="49724">
                  <c:v>23951.0</c:v>
                </c:pt>
                <c:pt idx="49725">
                  <c:v>25020.0</c:v>
                </c:pt>
                <c:pt idx="49726">
                  <c:v>25701.0</c:v>
                </c:pt>
                <c:pt idx="49727">
                  <c:v>30381.0</c:v>
                </c:pt>
                <c:pt idx="49728">
                  <c:v>35401.0</c:v>
                </c:pt>
                <c:pt idx="49729">
                  <c:v>32417.0</c:v>
                </c:pt>
                <c:pt idx="49730">
                  <c:v>28532.0</c:v>
                </c:pt>
                <c:pt idx="49731">
                  <c:v>27575.0</c:v>
                </c:pt>
                <c:pt idx="49732">
                  <c:v>27138.0</c:v>
                </c:pt>
                <c:pt idx="49733">
                  <c:v>26191.0</c:v>
                </c:pt>
                <c:pt idx="49734">
                  <c:v>26775.0</c:v>
                </c:pt>
                <c:pt idx="49735">
                  <c:v>26276.0</c:v>
                </c:pt>
                <c:pt idx="49736">
                  <c:v>25281.0</c:v>
                </c:pt>
                <c:pt idx="49737">
                  <c:v>27677.0</c:v>
                </c:pt>
                <c:pt idx="49738">
                  <c:v>24492.0</c:v>
                </c:pt>
                <c:pt idx="49739">
                  <c:v>24084.0</c:v>
                </c:pt>
                <c:pt idx="49740">
                  <c:v>20053.0</c:v>
                </c:pt>
                <c:pt idx="49741">
                  <c:v>15222.0</c:v>
                </c:pt>
                <c:pt idx="49742">
                  <c:v>15835.0</c:v>
                </c:pt>
                <c:pt idx="49743">
                  <c:v>15855.0</c:v>
                </c:pt>
                <c:pt idx="49744">
                  <c:v>16140.0</c:v>
                </c:pt>
                <c:pt idx="49745">
                  <c:v>18053.0</c:v>
                </c:pt>
                <c:pt idx="49746">
                  <c:v>17301.0</c:v>
                </c:pt>
                <c:pt idx="49747">
                  <c:v>17625.0</c:v>
                </c:pt>
                <c:pt idx="49748">
                  <c:v>16812.0</c:v>
                </c:pt>
                <c:pt idx="49749">
                  <c:v>18744.0</c:v>
                </c:pt>
                <c:pt idx="49750">
                  <c:v>15229.0</c:v>
                </c:pt>
                <c:pt idx="49751">
                  <c:v>15317.0</c:v>
                </c:pt>
                <c:pt idx="49752">
                  <c:v>14969.0</c:v>
                </c:pt>
                <c:pt idx="49753">
                  <c:v>15397.0</c:v>
                </c:pt>
                <c:pt idx="49754">
                  <c:v>17024.0</c:v>
                </c:pt>
                <c:pt idx="49755">
                  <c:v>21008.0</c:v>
                </c:pt>
                <c:pt idx="49756">
                  <c:v>21017.0</c:v>
                </c:pt>
                <c:pt idx="49757">
                  <c:v>21532.0</c:v>
                </c:pt>
                <c:pt idx="49758">
                  <c:v>20992.0</c:v>
                </c:pt>
                <c:pt idx="49759">
                  <c:v>19157.0</c:v>
                </c:pt>
                <c:pt idx="49760">
                  <c:v>17610.0</c:v>
                </c:pt>
                <c:pt idx="49761">
                  <c:v>17393.0</c:v>
                </c:pt>
                <c:pt idx="49762">
                  <c:v>15617.0</c:v>
                </c:pt>
                <c:pt idx="49763">
                  <c:v>18628.0</c:v>
                </c:pt>
                <c:pt idx="49764">
                  <c:v>18611.0</c:v>
                </c:pt>
                <c:pt idx="49765">
                  <c:v>22704.0</c:v>
                </c:pt>
                <c:pt idx="49766">
                  <c:v>21696.0</c:v>
                </c:pt>
                <c:pt idx="49767">
                  <c:v>18528.0</c:v>
                </c:pt>
                <c:pt idx="49768">
                  <c:v>14675.0</c:v>
                </c:pt>
                <c:pt idx="49769">
                  <c:v>14410.0</c:v>
                </c:pt>
                <c:pt idx="49770">
                  <c:v>13695.0</c:v>
                </c:pt>
                <c:pt idx="49771">
                  <c:v>13690.0</c:v>
                </c:pt>
                <c:pt idx="49772">
                  <c:v>13530.0</c:v>
                </c:pt>
                <c:pt idx="49773">
                  <c:v>13497.0</c:v>
                </c:pt>
                <c:pt idx="49774">
                  <c:v>13198.0</c:v>
                </c:pt>
                <c:pt idx="49775">
                  <c:v>13662.0</c:v>
                </c:pt>
                <c:pt idx="49776">
                  <c:v>13377.0</c:v>
                </c:pt>
                <c:pt idx="49777">
                  <c:v>14222.0</c:v>
                </c:pt>
                <c:pt idx="49778">
                  <c:v>11149.0</c:v>
                </c:pt>
                <c:pt idx="49779">
                  <c:v>11345.0</c:v>
                </c:pt>
                <c:pt idx="49780">
                  <c:v>12949.0</c:v>
                </c:pt>
                <c:pt idx="49781">
                  <c:v>14017.0</c:v>
                </c:pt>
                <c:pt idx="49782">
                  <c:v>13906.0</c:v>
                </c:pt>
                <c:pt idx="49783">
                  <c:v>16005.0</c:v>
                </c:pt>
                <c:pt idx="49784">
                  <c:v>15542.0</c:v>
                </c:pt>
                <c:pt idx="49785">
                  <c:v>16014.0</c:v>
                </c:pt>
                <c:pt idx="49786">
                  <c:v>18762.0</c:v>
                </c:pt>
                <c:pt idx="49787">
                  <c:v>21291.0</c:v>
                </c:pt>
                <c:pt idx="49788">
                  <c:v>20527.0</c:v>
                </c:pt>
                <c:pt idx="49789">
                  <c:v>18676.0</c:v>
                </c:pt>
                <c:pt idx="49790">
                  <c:v>19975.0</c:v>
                </c:pt>
                <c:pt idx="49791">
                  <c:v>26630.0</c:v>
                </c:pt>
                <c:pt idx="49792">
                  <c:v>28646.0</c:v>
                </c:pt>
                <c:pt idx="49793">
                  <c:v>26774.0</c:v>
                </c:pt>
                <c:pt idx="49794">
                  <c:v>25782.0</c:v>
                </c:pt>
                <c:pt idx="49795">
                  <c:v>28409.0</c:v>
                </c:pt>
                <c:pt idx="49796">
                  <c:v>26606.0</c:v>
                </c:pt>
                <c:pt idx="49797">
                  <c:v>27530.0</c:v>
                </c:pt>
                <c:pt idx="49798">
                  <c:v>27689.0</c:v>
                </c:pt>
                <c:pt idx="49799">
                  <c:v>25361.0</c:v>
                </c:pt>
                <c:pt idx="49800">
                  <c:v>22715.0</c:v>
                </c:pt>
                <c:pt idx="49801">
                  <c:v>23059.0</c:v>
                </c:pt>
                <c:pt idx="49802">
                  <c:v>22231.0</c:v>
                </c:pt>
                <c:pt idx="49803">
                  <c:v>20271.0</c:v>
                </c:pt>
                <c:pt idx="49804">
                  <c:v>13060.0</c:v>
                </c:pt>
                <c:pt idx="49805">
                  <c:v>11077.0</c:v>
                </c:pt>
                <c:pt idx="49806">
                  <c:v>11908.0</c:v>
                </c:pt>
                <c:pt idx="49807">
                  <c:v>12231.0</c:v>
                </c:pt>
                <c:pt idx="49808">
                  <c:v>11787.0</c:v>
                </c:pt>
                <c:pt idx="49809">
                  <c:v>11322.0</c:v>
                </c:pt>
                <c:pt idx="49810">
                  <c:v>10110.0</c:v>
                </c:pt>
                <c:pt idx="49811">
                  <c:v>12681.0</c:v>
                </c:pt>
                <c:pt idx="49812">
                  <c:v>11825.0</c:v>
                </c:pt>
                <c:pt idx="49813">
                  <c:v>11682.0</c:v>
                </c:pt>
                <c:pt idx="49814">
                  <c:v>11122.0</c:v>
                </c:pt>
                <c:pt idx="49815">
                  <c:v>11230.0</c:v>
                </c:pt>
                <c:pt idx="49816">
                  <c:v>13730.0</c:v>
                </c:pt>
                <c:pt idx="49817">
                  <c:v>18303.0</c:v>
                </c:pt>
                <c:pt idx="49818">
                  <c:v>21015.0</c:v>
                </c:pt>
                <c:pt idx="49819">
                  <c:v>21016.0</c:v>
                </c:pt>
                <c:pt idx="49820">
                  <c:v>20661.0</c:v>
                </c:pt>
                <c:pt idx="49821">
                  <c:v>19557.0</c:v>
                </c:pt>
                <c:pt idx="49822">
                  <c:v>20478.0</c:v>
                </c:pt>
                <c:pt idx="49823">
                  <c:v>21830.0</c:v>
                </c:pt>
                <c:pt idx="49824">
                  <c:v>19126.0</c:v>
                </c:pt>
                <c:pt idx="49825">
                  <c:v>19438.0</c:v>
                </c:pt>
                <c:pt idx="49826">
                  <c:v>20105.0</c:v>
                </c:pt>
                <c:pt idx="49827">
                  <c:v>25729.0</c:v>
                </c:pt>
                <c:pt idx="49828">
                  <c:v>26732.0</c:v>
                </c:pt>
                <c:pt idx="49829">
                  <c:v>25213.0</c:v>
                </c:pt>
                <c:pt idx="49830">
                  <c:v>20788.0</c:v>
                </c:pt>
                <c:pt idx="49831">
                  <c:v>18235.0</c:v>
                </c:pt>
                <c:pt idx="49832">
                  <c:v>19815.0</c:v>
                </c:pt>
                <c:pt idx="49833">
                  <c:v>19654.0</c:v>
                </c:pt>
                <c:pt idx="49834">
                  <c:v>20186.0</c:v>
                </c:pt>
                <c:pt idx="49835">
                  <c:v>20177.0</c:v>
                </c:pt>
                <c:pt idx="49836">
                  <c:v>20466.0</c:v>
                </c:pt>
                <c:pt idx="49837">
                  <c:v>20290.0</c:v>
                </c:pt>
                <c:pt idx="49838">
                  <c:v>21217.0</c:v>
                </c:pt>
                <c:pt idx="49839">
                  <c:v>21571.0</c:v>
                </c:pt>
                <c:pt idx="49840">
                  <c:v>17015.0</c:v>
                </c:pt>
                <c:pt idx="49841">
                  <c:v>16735.0</c:v>
                </c:pt>
                <c:pt idx="49842">
                  <c:v>17374.0</c:v>
                </c:pt>
                <c:pt idx="49843">
                  <c:v>20682.0</c:v>
                </c:pt>
                <c:pt idx="49844">
                  <c:v>21581.0</c:v>
                </c:pt>
                <c:pt idx="49845">
                  <c:v>20434.0</c:v>
                </c:pt>
                <c:pt idx="49846">
                  <c:v>20156.0</c:v>
                </c:pt>
                <c:pt idx="49847">
                  <c:v>22417.0</c:v>
                </c:pt>
                <c:pt idx="49848">
                  <c:v>23285.0</c:v>
                </c:pt>
                <c:pt idx="49849">
                  <c:v>20984.0</c:v>
                </c:pt>
                <c:pt idx="49850">
                  <c:v>24580.0</c:v>
                </c:pt>
                <c:pt idx="49851">
                  <c:v>23624.0</c:v>
                </c:pt>
                <c:pt idx="49852">
                  <c:v>22875.0</c:v>
                </c:pt>
                <c:pt idx="49853">
                  <c:v>22127.0</c:v>
                </c:pt>
                <c:pt idx="49854">
                  <c:v>21300.0</c:v>
                </c:pt>
                <c:pt idx="49855">
                  <c:v>21073.0</c:v>
                </c:pt>
                <c:pt idx="49856">
                  <c:v>21397.0</c:v>
                </c:pt>
                <c:pt idx="49857">
                  <c:v>21718.0</c:v>
                </c:pt>
                <c:pt idx="49858">
                  <c:v>23865.0</c:v>
                </c:pt>
                <c:pt idx="49859">
                  <c:v>24932.0</c:v>
                </c:pt>
                <c:pt idx="49860">
                  <c:v>21347.0</c:v>
                </c:pt>
                <c:pt idx="49861">
                  <c:v>20391.0</c:v>
                </c:pt>
                <c:pt idx="49862">
                  <c:v>22244.0</c:v>
                </c:pt>
                <c:pt idx="49863">
                  <c:v>20198.0</c:v>
                </c:pt>
                <c:pt idx="49864">
                  <c:v>21343.0</c:v>
                </c:pt>
                <c:pt idx="49865">
                  <c:v>21447.0</c:v>
                </c:pt>
                <c:pt idx="49866">
                  <c:v>23466.0</c:v>
                </c:pt>
                <c:pt idx="49867">
                  <c:v>25146.0</c:v>
                </c:pt>
                <c:pt idx="49868">
                  <c:v>23793.0</c:v>
                </c:pt>
                <c:pt idx="49869">
                  <c:v>25933.0</c:v>
                </c:pt>
                <c:pt idx="49870">
                  <c:v>24409.0</c:v>
                </c:pt>
                <c:pt idx="49871">
                  <c:v>23758.0</c:v>
                </c:pt>
                <c:pt idx="49872">
                  <c:v>25030.0</c:v>
                </c:pt>
                <c:pt idx="49873">
                  <c:v>27134.0</c:v>
                </c:pt>
                <c:pt idx="49874">
                  <c:v>28407.0</c:v>
                </c:pt>
                <c:pt idx="49875">
                  <c:v>27079.0</c:v>
                </c:pt>
                <c:pt idx="49876">
                  <c:v>26542.0</c:v>
                </c:pt>
                <c:pt idx="49877">
                  <c:v>26609.0</c:v>
                </c:pt>
                <c:pt idx="49878">
                  <c:v>27740.0</c:v>
                </c:pt>
                <c:pt idx="49879">
                  <c:v>27533.0</c:v>
                </c:pt>
                <c:pt idx="49880">
                  <c:v>29161.0</c:v>
                </c:pt>
                <c:pt idx="49881">
                  <c:v>31186.0</c:v>
                </c:pt>
                <c:pt idx="49882">
                  <c:v>25653.0</c:v>
                </c:pt>
                <c:pt idx="49883">
                  <c:v>27000.0</c:v>
                </c:pt>
                <c:pt idx="49884">
                  <c:v>26643.0</c:v>
                </c:pt>
                <c:pt idx="49885">
                  <c:v>30467.0</c:v>
                </c:pt>
                <c:pt idx="49886">
                  <c:v>28630.0</c:v>
                </c:pt>
                <c:pt idx="49887">
                  <c:v>29097.0</c:v>
                </c:pt>
                <c:pt idx="49888">
                  <c:v>30627.0</c:v>
                </c:pt>
                <c:pt idx="49889">
                  <c:v>29412.0</c:v>
                </c:pt>
                <c:pt idx="49890">
                  <c:v>27981.0</c:v>
                </c:pt>
                <c:pt idx="49891">
                  <c:v>27111.0</c:v>
                </c:pt>
                <c:pt idx="49892">
                  <c:v>25334.0</c:v>
                </c:pt>
                <c:pt idx="49893">
                  <c:v>27389.0</c:v>
                </c:pt>
                <c:pt idx="49894">
                  <c:v>26949.0</c:v>
                </c:pt>
                <c:pt idx="49895">
                  <c:v>26967.0</c:v>
                </c:pt>
                <c:pt idx="49896">
                  <c:v>30100.0</c:v>
                </c:pt>
                <c:pt idx="49897">
                  <c:v>32196.0</c:v>
                </c:pt>
                <c:pt idx="49898">
                  <c:v>26993.0</c:v>
                </c:pt>
                <c:pt idx="49899">
                  <c:v>29178.0</c:v>
                </c:pt>
                <c:pt idx="49900">
                  <c:v>32125.0</c:v>
                </c:pt>
                <c:pt idx="49901">
                  <c:v>30466.0</c:v>
                </c:pt>
                <c:pt idx="49902">
                  <c:v>30825.0</c:v>
                </c:pt>
                <c:pt idx="49903">
                  <c:v>31038.0</c:v>
                </c:pt>
                <c:pt idx="49904">
                  <c:v>31126.0</c:v>
                </c:pt>
                <c:pt idx="49905">
                  <c:v>32850.0</c:v>
                </c:pt>
                <c:pt idx="49906">
                  <c:v>28068.0</c:v>
                </c:pt>
                <c:pt idx="49907">
                  <c:v>27200.0</c:v>
                </c:pt>
                <c:pt idx="49908">
                  <c:v>28803.0</c:v>
                </c:pt>
                <c:pt idx="49909">
                  <c:v>25122.0</c:v>
                </c:pt>
                <c:pt idx="49910">
                  <c:v>21338.0</c:v>
                </c:pt>
                <c:pt idx="49911">
                  <c:v>24641.0</c:v>
                </c:pt>
                <c:pt idx="49912">
                  <c:v>22181.0</c:v>
                </c:pt>
                <c:pt idx="49913">
                  <c:v>20014.0</c:v>
                </c:pt>
                <c:pt idx="49914">
                  <c:v>20031.0</c:v>
                </c:pt>
                <c:pt idx="49915">
                  <c:v>25826.0</c:v>
                </c:pt>
                <c:pt idx="49916">
                  <c:v>27781.0</c:v>
                </c:pt>
                <c:pt idx="49917">
                  <c:v>27181.0</c:v>
                </c:pt>
                <c:pt idx="49918">
                  <c:v>25513.0</c:v>
                </c:pt>
                <c:pt idx="49919">
                  <c:v>26105.0</c:v>
                </c:pt>
                <c:pt idx="49920">
                  <c:v>27949.0</c:v>
                </c:pt>
                <c:pt idx="49921">
                  <c:v>25562.0</c:v>
                </c:pt>
                <c:pt idx="49922">
                  <c:v>24983.0</c:v>
                </c:pt>
                <c:pt idx="49923">
                  <c:v>24087.0</c:v>
                </c:pt>
                <c:pt idx="49924">
                  <c:v>20774.0</c:v>
                </c:pt>
                <c:pt idx="49925">
                  <c:v>26855.0</c:v>
                </c:pt>
                <c:pt idx="49926">
                  <c:v>26763.0</c:v>
                </c:pt>
                <c:pt idx="49927">
                  <c:v>26355.0</c:v>
                </c:pt>
                <c:pt idx="49928">
                  <c:v>22721.0</c:v>
                </c:pt>
                <c:pt idx="49929">
                  <c:v>20985.0</c:v>
                </c:pt>
                <c:pt idx="49930">
                  <c:v>27296.0</c:v>
                </c:pt>
                <c:pt idx="49931">
                  <c:v>28544.0</c:v>
                </c:pt>
                <c:pt idx="49932">
                  <c:v>28303.0</c:v>
                </c:pt>
                <c:pt idx="49933">
                  <c:v>25379.0</c:v>
                </c:pt>
                <c:pt idx="49934">
                  <c:v>29299.0</c:v>
                </c:pt>
                <c:pt idx="49935">
                  <c:v>33615.0</c:v>
                </c:pt>
                <c:pt idx="49936">
                  <c:v>34012.0</c:v>
                </c:pt>
                <c:pt idx="49937">
                  <c:v>34689.0</c:v>
                </c:pt>
                <c:pt idx="49938">
                  <c:v>28353.0</c:v>
                </c:pt>
                <c:pt idx="49939">
                  <c:v>26705.0</c:v>
                </c:pt>
                <c:pt idx="49940">
                  <c:v>26672.0</c:v>
                </c:pt>
                <c:pt idx="49941">
                  <c:v>25806.0</c:v>
                </c:pt>
                <c:pt idx="49942">
                  <c:v>25563.0</c:v>
                </c:pt>
                <c:pt idx="49943">
                  <c:v>22923.0</c:v>
                </c:pt>
                <c:pt idx="49944">
                  <c:v>23309.0</c:v>
                </c:pt>
                <c:pt idx="49945">
                  <c:v>23301.0</c:v>
                </c:pt>
                <c:pt idx="49946">
                  <c:v>23730.0</c:v>
                </c:pt>
                <c:pt idx="49947">
                  <c:v>20946.0</c:v>
                </c:pt>
                <c:pt idx="49948">
                  <c:v>17515.0</c:v>
                </c:pt>
                <c:pt idx="49949">
                  <c:v>17491.0</c:v>
                </c:pt>
                <c:pt idx="49950">
                  <c:v>17187.0</c:v>
                </c:pt>
                <c:pt idx="49951">
                  <c:v>17174.0</c:v>
                </c:pt>
                <c:pt idx="49952">
                  <c:v>15766.0</c:v>
                </c:pt>
                <c:pt idx="49953">
                  <c:v>18506.0</c:v>
                </c:pt>
                <c:pt idx="49954">
                  <c:v>18884.0</c:v>
                </c:pt>
                <c:pt idx="49955">
                  <c:v>18595.0</c:v>
                </c:pt>
                <c:pt idx="49956">
                  <c:v>14795.0</c:v>
                </c:pt>
                <c:pt idx="49957">
                  <c:v>13070.0</c:v>
                </c:pt>
                <c:pt idx="49958">
                  <c:v>12178.0</c:v>
                </c:pt>
                <c:pt idx="49959">
                  <c:v>14428.0</c:v>
                </c:pt>
                <c:pt idx="49960">
                  <c:v>14786.0</c:v>
                </c:pt>
                <c:pt idx="49961">
                  <c:v>18641.0</c:v>
                </c:pt>
                <c:pt idx="49962">
                  <c:v>20321.0</c:v>
                </c:pt>
                <c:pt idx="49963">
                  <c:v>19996.0</c:v>
                </c:pt>
                <c:pt idx="49964">
                  <c:v>21019.0</c:v>
                </c:pt>
                <c:pt idx="49965">
                  <c:v>21687.0</c:v>
                </c:pt>
                <c:pt idx="49966">
                  <c:v>19140.0</c:v>
                </c:pt>
                <c:pt idx="49967">
                  <c:v>17691.0</c:v>
                </c:pt>
                <c:pt idx="49968">
                  <c:v>19938.0</c:v>
                </c:pt>
                <c:pt idx="49969">
                  <c:v>21798.0</c:v>
                </c:pt>
                <c:pt idx="49970">
                  <c:v>22066.0</c:v>
                </c:pt>
                <c:pt idx="49971">
                  <c:v>22453.0</c:v>
                </c:pt>
                <c:pt idx="49972">
                  <c:v>22370.0</c:v>
                </c:pt>
                <c:pt idx="49973">
                  <c:v>25691.0</c:v>
                </c:pt>
                <c:pt idx="49974">
                  <c:v>23555.0</c:v>
                </c:pt>
                <c:pt idx="49975">
                  <c:v>22634.0</c:v>
                </c:pt>
                <c:pt idx="49976">
                  <c:v>27394.0</c:v>
                </c:pt>
                <c:pt idx="49977">
                  <c:v>27911.0</c:v>
                </c:pt>
                <c:pt idx="49978">
                  <c:v>28639.0</c:v>
                </c:pt>
                <c:pt idx="49979">
                  <c:v>35071.0</c:v>
                </c:pt>
                <c:pt idx="49980">
                  <c:v>35022.0</c:v>
                </c:pt>
                <c:pt idx="49981">
                  <c:v>34768.0</c:v>
                </c:pt>
                <c:pt idx="49982">
                  <c:v>32971.0</c:v>
                </c:pt>
                <c:pt idx="49983">
                  <c:v>32779.0</c:v>
                </c:pt>
                <c:pt idx="49984">
                  <c:v>32735.0</c:v>
                </c:pt>
                <c:pt idx="49985">
                  <c:v>33571.0</c:v>
                </c:pt>
                <c:pt idx="49986">
                  <c:v>32932.0</c:v>
                </c:pt>
                <c:pt idx="49987">
                  <c:v>30333.0</c:v>
                </c:pt>
                <c:pt idx="49988">
                  <c:v>32288.0</c:v>
                </c:pt>
                <c:pt idx="49989">
                  <c:v>29841.0</c:v>
                </c:pt>
                <c:pt idx="49990">
                  <c:v>29341.0</c:v>
                </c:pt>
                <c:pt idx="49991">
                  <c:v>30032.0</c:v>
                </c:pt>
                <c:pt idx="49992">
                  <c:v>24875.0</c:v>
                </c:pt>
                <c:pt idx="49993">
                  <c:v>24884.0</c:v>
                </c:pt>
                <c:pt idx="49994">
                  <c:v>24620.0</c:v>
                </c:pt>
                <c:pt idx="49995">
                  <c:v>25533.0</c:v>
                </c:pt>
                <c:pt idx="49996">
                  <c:v>29232.0</c:v>
                </c:pt>
                <c:pt idx="49997">
                  <c:v>28928.0</c:v>
                </c:pt>
                <c:pt idx="49998">
                  <c:v>28360.0</c:v>
                </c:pt>
                <c:pt idx="49999">
                  <c:v>25299.0</c:v>
                </c:pt>
                <c:pt idx="50000">
                  <c:v>25299.0</c:v>
                </c:pt>
                <c:pt idx="50001">
                  <c:v>24377.0</c:v>
                </c:pt>
                <c:pt idx="50002">
                  <c:v>20904.0</c:v>
                </c:pt>
                <c:pt idx="50003">
                  <c:v>20168.0</c:v>
                </c:pt>
                <c:pt idx="50004">
                  <c:v>18574.0</c:v>
                </c:pt>
                <c:pt idx="50005">
                  <c:v>17305.0</c:v>
                </c:pt>
                <c:pt idx="50006">
                  <c:v>18548.0</c:v>
                </c:pt>
                <c:pt idx="50007">
                  <c:v>17531.0</c:v>
                </c:pt>
                <c:pt idx="50008">
                  <c:v>21019.0</c:v>
                </c:pt>
                <c:pt idx="50009">
                  <c:v>17823.0</c:v>
                </c:pt>
                <c:pt idx="50010">
                  <c:v>17839.0</c:v>
                </c:pt>
                <c:pt idx="50011">
                  <c:v>15268.0</c:v>
                </c:pt>
                <c:pt idx="50012">
                  <c:v>16448.0</c:v>
                </c:pt>
                <c:pt idx="50013">
                  <c:v>19359.0</c:v>
                </c:pt>
                <c:pt idx="50014">
                  <c:v>21103.0</c:v>
                </c:pt>
                <c:pt idx="50015">
                  <c:v>21408.0</c:v>
                </c:pt>
                <c:pt idx="50016">
                  <c:v>21384.0</c:v>
                </c:pt>
                <c:pt idx="50017">
                  <c:v>21088.0</c:v>
                </c:pt>
                <c:pt idx="50018">
                  <c:v>21373.0</c:v>
                </c:pt>
                <c:pt idx="50019">
                  <c:v>20594.0</c:v>
                </c:pt>
                <c:pt idx="50020">
                  <c:v>20849.0</c:v>
                </c:pt>
                <c:pt idx="50021">
                  <c:v>17320.0</c:v>
                </c:pt>
                <c:pt idx="50022">
                  <c:v>20666.0</c:v>
                </c:pt>
                <c:pt idx="50023">
                  <c:v>20842.0</c:v>
                </c:pt>
                <c:pt idx="50024">
                  <c:v>22706.0</c:v>
                </c:pt>
                <c:pt idx="50025">
                  <c:v>21173.0</c:v>
                </c:pt>
                <c:pt idx="50026">
                  <c:v>18385.0</c:v>
                </c:pt>
                <c:pt idx="50027">
                  <c:v>17111.0</c:v>
                </c:pt>
                <c:pt idx="50028">
                  <c:v>17531.0</c:v>
                </c:pt>
                <c:pt idx="50029">
                  <c:v>18848.0</c:v>
                </c:pt>
                <c:pt idx="50030">
                  <c:v>23504.0</c:v>
                </c:pt>
                <c:pt idx="50031">
                  <c:v>26296.0</c:v>
                </c:pt>
                <c:pt idx="50032">
                  <c:v>28636.0</c:v>
                </c:pt>
                <c:pt idx="50033">
                  <c:v>28694.0</c:v>
                </c:pt>
                <c:pt idx="50034">
                  <c:v>27627.0</c:v>
                </c:pt>
                <c:pt idx="50035">
                  <c:v>24662.0</c:v>
                </c:pt>
                <c:pt idx="50036">
                  <c:v>25531.0</c:v>
                </c:pt>
                <c:pt idx="50037">
                  <c:v>26142.0</c:v>
                </c:pt>
                <c:pt idx="50038">
                  <c:v>26660.0</c:v>
                </c:pt>
                <c:pt idx="50039">
                  <c:v>26191.0</c:v>
                </c:pt>
                <c:pt idx="50040">
                  <c:v>25824.0</c:v>
                </c:pt>
                <c:pt idx="50041">
                  <c:v>28149.0</c:v>
                </c:pt>
                <c:pt idx="50042">
                  <c:v>26468.0</c:v>
                </c:pt>
                <c:pt idx="50043">
                  <c:v>25195.0</c:v>
                </c:pt>
                <c:pt idx="50044">
                  <c:v>21919.0</c:v>
                </c:pt>
                <c:pt idx="50045">
                  <c:v>21559.0</c:v>
                </c:pt>
                <c:pt idx="50046">
                  <c:v>21905.0</c:v>
                </c:pt>
                <c:pt idx="50047">
                  <c:v>22168.0</c:v>
                </c:pt>
                <c:pt idx="50048">
                  <c:v>22349.0</c:v>
                </c:pt>
                <c:pt idx="50049">
                  <c:v>21873.0</c:v>
                </c:pt>
                <c:pt idx="50050">
                  <c:v>20925.0</c:v>
                </c:pt>
                <c:pt idx="50051">
                  <c:v>20664.0</c:v>
                </c:pt>
                <c:pt idx="50052">
                  <c:v>21554.0</c:v>
                </c:pt>
                <c:pt idx="50053">
                  <c:v>21206.0</c:v>
                </c:pt>
                <c:pt idx="50054">
                  <c:v>17969.0</c:v>
                </c:pt>
                <c:pt idx="50055">
                  <c:v>24970.0</c:v>
                </c:pt>
                <c:pt idx="50056">
                  <c:v>24755.0</c:v>
                </c:pt>
                <c:pt idx="50057">
                  <c:v>25107.0</c:v>
                </c:pt>
                <c:pt idx="50058">
                  <c:v>21822.0</c:v>
                </c:pt>
                <c:pt idx="50059">
                  <c:v>20926.0</c:v>
                </c:pt>
                <c:pt idx="50060">
                  <c:v>21907.0</c:v>
                </c:pt>
                <c:pt idx="50061">
                  <c:v>24150.0</c:v>
                </c:pt>
                <c:pt idx="50062">
                  <c:v>24939.0</c:v>
                </c:pt>
                <c:pt idx="50063">
                  <c:v>24343.0</c:v>
                </c:pt>
                <c:pt idx="50064">
                  <c:v>26138.0</c:v>
                </c:pt>
                <c:pt idx="50065">
                  <c:v>25937.0</c:v>
                </c:pt>
                <c:pt idx="50066">
                  <c:v>28918.0</c:v>
                </c:pt>
                <c:pt idx="50067">
                  <c:v>32030.0</c:v>
                </c:pt>
                <c:pt idx="50068">
                  <c:v>25197.0</c:v>
                </c:pt>
                <c:pt idx="50069">
                  <c:v>24143.0</c:v>
                </c:pt>
                <c:pt idx="50070">
                  <c:v>28615.0</c:v>
                </c:pt>
                <c:pt idx="50071">
                  <c:v>30216.0</c:v>
                </c:pt>
                <c:pt idx="50072">
                  <c:v>30305.0</c:v>
                </c:pt>
                <c:pt idx="50073">
                  <c:v>29141.0</c:v>
                </c:pt>
                <c:pt idx="50074">
                  <c:v>28717.0</c:v>
                </c:pt>
                <c:pt idx="50075">
                  <c:v>30124.0</c:v>
                </c:pt>
                <c:pt idx="50076">
                  <c:v>29993.0</c:v>
                </c:pt>
                <c:pt idx="50077">
                  <c:v>28070.0</c:v>
                </c:pt>
                <c:pt idx="50078">
                  <c:v>27409.0</c:v>
                </c:pt>
                <c:pt idx="50079">
                  <c:v>24008.0</c:v>
                </c:pt>
                <c:pt idx="50080">
                  <c:v>21623.0</c:v>
                </c:pt>
                <c:pt idx="50081">
                  <c:v>26079.0</c:v>
                </c:pt>
                <c:pt idx="50082">
                  <c:v>30181.0</c:v>
                </c:pt>
                <c:pt idx="50083">
                  <c:v>25865.0</c:v>
                </c:pt>
                <c:pt idx="50084">
                  <c:v>25578.0</c:v>
                </c:pt>
                <c:pt idx="50085">
                  <c:v>26358.0</c:v>
                </c:pt>
                <c:pt idx="50086">
                  <c:v>31366.0</c:v>
                </c:pt>
                <c:pt idx="50087">
                  <c:v>28707.0</c:v>
                </c:pt>
                <c:pt idx="50088">
                  <c:v>26068.0</c:v>
                </c:pt>
                <c:pt idx="50089">
                  <c:v>25914.0</c:v>
                </c:pt>
                <c:pt idx="50090">
                  <c:v>25118.0</c:v>
                </c:pt>
                <c:pt idx="50091">
                  <c:v>27924.0</c:v>
                </c:pt>
                <c:pt idx="50092">
                  <c:v>28909.0</c:v>
                </c:pt>
                <c:pt idx="50093">
                  <c:v>28194.0</c:v>
                </c:pt>
                <c:pt idx="50094">
                  <c:v>23909.0</c:v>
                </c:pt>
                <c:pt idx="50095">
                  <c:v>17156.0</c:v>
                </c:pt>
                <c:pt idx="50096">
                  <c:v>17161.0</c:v>
                </c:pt>
                <c:pt idx="50097">
                  <c:v>17984.0</c:v>
                </c:pt>
                <c:pt idx="50098">
                  <c:v>18304.0</c:v>
                </c:pt>
                <c:pt idx="50099">
                  <c:v>14308.0</c:v>
                </c:pt>
                <c:pt idx="50100">
                  <c:v>14532.0</c:v>
                </c:pt>
                <c:pt idx="50101">
                  <c:v>15242.0</c:v>
                </c:pt>
                <c:pt idx="50102">
                  <c:v>14707.0</c:v>
                </c:pt>
                <c:pt idx="50103">
                  <c:v>15882.0</c:v>
                </c:pt>
                <c:pt idx="50104">
                  <c:v>14864.0</c:v>
                </c:pt>
                <c:pt idx="50105">
                  <c:v>13552.0</c:v>
                </c:pt>
                <c:pt idx="50106">
                  <c:v>14265.0</c:v>
                </c:pt>
                <c:pt idx="50107">
                  <c:v>14554.0</c:v>
                </c:pt>
                <c:pt idx="50108">
                  <c:v>16186.0</c:v>
                </c:pt>
                <c:pt idx="50109">
                  <c:v>18253.0</c:v>
                </c:pt>
                <c:pt idx="50110">
                  <c:v>17980.0</c:v>
                </c:pt>
                <c:pt idx="50111">
                  <c:v>21443.0</c:v>
                </c:pt>
                <c:pt idx="50112">
                  <c:v>20851.0</c:v>
                </c:pt>
                <c:pt idx="50113">
                  <c:v>23186.0</c:v>
                </c:pt>
                <c:pt idx="50114">
                  <c:v>25564.0</c:v>
                </c:pt>
                <c:pt idx="50115">
                  <c:v>25360.0</c:v>
                </c:pt>
                <c:pt idx="50116">
                  <c:v>27545.0</c:v>
                </c:pt>
                <c:pt idx="50117">
                  <c:v>28242.0</c:v>
                </c:pt>
                <c:pt idx="50118">
                  <c:v>30517.0</c:v>
                </c:pt>
                <c:pt idx="50119">
                  <c:v>31799.0</c:v>
                </c:pt>
                <c:pt idx="50120">
                  <c:v>33764.0</c:v>
                </c:pt>
                <c:pt idx="50121">
                  <c:v>37061.0</c:v>
                </c:pt>
                <c:pt idx="50122">
                  <c:v>35092.0</c:v>
                </c:pt>
                <c:pt idx="50123">
                  <c:v>37073.0</c:v>
                </c:pt>
                <c:pt idx="50124">
                  <c:v>33750.0</c:v>
                </c:pt>
                <c:pt idx="50125">
                  <c:v>34978.0</c:v>
                </c:pt>
                <c:pt idx="50126">
                  <c:v>32725.0</c:v>
                </c:pt>
                <c:pt idx="50127">
                  <c:v>31571.0</c:v>
                </c:pt>
                <c:pt idx="50128">
                  <c:v>33255.0</c:v>
                </c:pt>
                <c:pt idx="50129">
                  <c:v>30427.0</c:v>
                </c:pt>
                <c:pt idx="50130">
                  <c:v>29907.0</c:v>
                </c:pt>
                <c:pt idx="50131">
                  <c:v>27728.0</c:v>
                </c:pt>
                <c:pt idx="50132">
                  <c:v>28668.0</c:v>
                </c:pt>
                <c:pt idx="50133">
                  <c:v>28260.0</c:v>
                </c:pt>
                <c:pt idx="50134">
                  <c:v>24047.0</c:v>
                </c:pt>
                <c:pt idx="50135">
                  <c:v>25947.0</c:v>
                </c:pt>
                <c:pt idx="50136">
                  <c:v>24602.0</c:v>
                </c:pt>
                <c:pt idx="50137">
                  <c:v>25502.0</c:v>
                </c:pt>
                <c:pt idx="50138">
                  <c:v>24427.0</c:v>
                </c:pt>
                <c:pt idx="50139">
                  <c:v>29481.0</c:v>
                </c:pt>
                <c:pt idx="50140">
                  <c:v>30490.0</c:v>
                </c:pt>
                <c:pt idx="50141">
                  <c:v>28611.0</c:v>
                </c:pt>
                <c:pt idx="50142">
                  <c:v>29114.0</c:v>
                </c:pt>
                <c:pt idx="50143">
                  <c:v>26939.0</c:v>
                </c:pt>
                <c:pt idx="50144">
                  <c:v>25793.0</c:v>
                </c:pt>
                <c:pt idx="50145">
                  <c:v>22958.0</c:v>
                </c:pt>
                <c:pt idx="50146">
                  <c:v>21446.0</c:v>
                </c:pt>
                <c:pt idx="50147">
                  <c:v>23691.0</c:v>
                </c:pt>
                <c:pt idx="50148">
                  <c:v>22304.0</c:v>
                </c:pt>
                <c:pt idx="50149">
                  <c:v>23089.0</c:v>
                </c:pt>
                <c:pt idx="50150">
                  <c:v>20637.0</c:v>
                </c:pt>
                <c:pt idx="50151">
                  <c:v>22509.0</c:v>
                </c:pt>
                <c:pt idx="50152">
                  <c:v>18368.0</c:v>
                </c:pt>
                <c:pt idx="50153">
                  <c:v>15404.0</c:v>
                </c:pt>
                <c:pt idx="50154">
                  <c:v>15468.0</c:v>
                </c:pt>
                <c:pt idx="50155">
                  <c:v>17408.0</c:v>
                </c:pt>
                <c:pt idx="50156">
                  <c:v>17520.0</c:v>
                </c:pt>
                <c:pt idx="50157">
                  <c:v>18681.0</c:v>
                </c:pt>
                <c:pt idx="50158">
                  <c:v>18750.0</c:v>
                </c:pt>
                <c:pt idx="50159">
                  <c:v>18752.0</c:v>
                </c:pt>
                <c:pt idx="50160">
                  <c:v>19163.0</c:v>
                </c:pt>
                <c:pt idx="50161">
                  <c:v>23623.0</c:v>
                </c:pt>
                <c:pt idx="50162">
                  <c:v>23051.0</c:v>
                </c:pt>
                <c:pt idx="50163">
                  <c:v>23363.0</c:v>
                </c:pt>
                <c:pt idx="50164">
                  <c:v>20973.0</c:v>
                </c:pt>
                <c:pt idx="50165">
                  <c:v>19564.0</c:v>
                </c:pt>
                <c:pt idx="50166">
                  <c:v>19809.0</c:v>
                </c:pt>
                <c:pt idx="50167">
                  <c:v>19604.0</c:v>
                </c:pt>
                <c:pt idx="50168">
                  <c:v>16849.0</c:v>
                </c:pt>
                <c:pt idx="50169">
                  <c:v>17289.0</c:v>
                </c:pt>
                <c:pt idx="50170">
                  <c:v>17065.0</c:v>
                </c:pt>
                <c:pt idx="50171">
                  <c:v>18384.0</c:v>
                </c:pt>
                <c:pt idx="50172">
                  <c:v>18388.0</c:v>
                </c:pt>
                <c:pt idx="50173">
                  <c:v>15756.0</c:v>
                </c:pt>
                <c:pt idx="50174">
                  <c:v>10595.0</c:v>
                </c:pt>
                <c:pt idx="50175">
                  <c:v>10231.0</c:v>
                </c:pt>
                <c:pt idx="50176">
                  <c:v>10439.0</c:v>
                </c:pt>
                <c:pt idx="50177">
                  <c:v>11464.0</c:v>
                </c:pt>
                <c:pt idx="50178">
                  <c:v>11437.0</c:v>
                </c:pt>
                <c:pt idx="50179">
                  <c:v>10908.0</c:v>
                </c:pt>
                <c:pt idx="50180">
                  <c:v>11080.0</c:v>
                </c:pt>
                <c:pt idx="50181">
                  <c:v>11880.0</c:v>
                </c:pt>
                <c:pt idx="50182">
                  <c:v>14016.0</c:v>
                </c:pt>
                <c:pt idx="50183">
                  <c:v>12939.0</c:v>
                </c:pt>
                <c:pt idx="50184">
                  <c:v>12123.0</c:v>
                </c:pt>
                <c:pt idx="50185">
                  <c:v>12827.0</c:v>
                </c:pt>
                <c:pt idx="50186">
                  <c:v>15843.0</c:v>
                </c:pt>
                <c:pt idx="50187">
                  <c:v>15491.0</c:v>
                </c:pt>
                <c:pt idx="50188">
                  <c:v>14442.0</c:v>
                </c:pt>
                <c:pt idx="50189">
                  <c:v>14802.0</c:v>
                </c:pt>
                <c:pt idx="50190">
                  <c:v>14862.0</c:v>
                </c:pt>
                <c:pt idx="50191">
                  <c:v>14597.0</c:v>
                </c:pt>
                <c:pt idx="50192">
                  <c:v>16477.0</c:v>
                </c:pt>
                <c:pt idx="50193">
                  <c:v>16525.0</c:v>
                </c:pt>
                <c:pt idx="50194">
                  <c:v>15461.0</c:v>
                </c:pt>
                <c:pt idx="50195">
                  <c:v>13160.0</c:v>
                </c:pt>
                <c:pt idx="50196">
                  <c:v>15158.0</c:v>
                </c:pt>
                <c:pt idx="50197">
                  <c:v>16839.0</c:v>
                </c:pt>
                <c:pt idx="50198">
                  <c:v>17840.0</c:v>
                </c:pt>
                <c:pt idx="50199">
                  <c:v>16963.0</c:v>
                </c:pt>
                <c:pt idx="50200">
                  <c:v>19636.0</c:v>
                </c:pt>
                <c:pt idx="50201">
                  <c:v>18928.0</c:v>
                </c:pt>
                <c:pt idx="50202">
                  <c:v>18204.0</c:v>
                </c:pt>
                <c:pt idx="50203">
                  <c:v>18272.0</c:v>
                </c:pt>
                <c:pt idx="50204">
                  <c:v>18589.0</c:v>
                </c:pt>
                <c:pt idx="50205">
                  <c:v>17701.0</c:v>
                </c:pt>
                <c:pt idx="50206">
                  <c:v>18616.0</c:v>
                </c:pt>
                <c:pt idx="50207">
                  <c:v>19579.0</c:v>
                </c:pt>
                <c:pt idx="50208">
                  <c:v>20238.0</c:v>
                </c:pt>
                <c:pt idx="50209">
                  <c:v>19053.0</c:v>
                </c:pt>
                <c:pt idx="50210">
                  <c:v>17876.0</c:v>
                </c:pt>
                <c:pt idx="50211">
                  <c:v>16164.0</c:v>
                </c:pt>
                <c:pt idx="50212">
                  <c:v>15996.0</c:v>
                </c:pt>
                <c:pt idx="50213">
                  <c:v>14933.0</c:v>
                </c:pt>
                <c:pt idx="50214">
                  <c:v>17577.0</c:v>
                </c:pt>
                <c:pt idx="50215">
                  <c:v>20529.0</c:v>
                </c:pt>
                <c:pt idx="50216">
                  <c:v>19165.0</c:v>
                </c:pt>
                <c:pt idx="50217">
                  <c:v>18769.0</c:v>
                </c:pt>
                <c:pt idx="50218">
                  <c:v>19009.0</c:v>
                </c:pt>
                <c:pt idx="50219">
                  <c:v>18714.0</c:v>
                </c:pt>
                <c:pt idx="50220">
                  <c:v>18196.0</c:v>
                </c:pt>
                <c:pt idx="50221">
                  <c:v>20454.0</c:v>
                </c:pt>
                <c:pt idx="50222">
                  <c:v>20213.0</c:v>
                </c:pt>
                <c:pt idx="50223">
                  <c:v>20957.0</c:v>
                </c:pt>
                <c:pt idx="50224">
                  <c:v>22229.0</c:v>
                </c:pt>
                <c:pt idx="50225">
                  <c:v>19589.0</c:v>
                </c:pt>
                <c:pt idx="50226">
                  <c:v>18700.0</c:v>
                </c:pt>
                <c:pt idx="50227">
                  <c:v>16021.0</c:v>
                </c:pt>
                <c:pt idx="50228">
                  <c:v>13121.0</c:v>
                </c:pt>
                <c:pt idx="50229">
                  <c:v>16464.0</c:v>
                </c:pt>
                <c:pt idx="50230">
                  <c:v>16800.0</c:v>
                </c:pt>
                <c:pt idx="50231">
                  <c:v>17177.0</c:v>
                </c:pt>
                <c:pt idx="50232">
                  <c:v>22812.0</c:v>
                </c:pt>
                <c:pt idx="50233">
                  <c:v>23206.0</c:v>
                </c:pt>
                <c:pt idx="50234">
                  <c:v>20020.0</c:v>
                </c:pt>
                <c:pt idx="50235">
                  <c:v>19857.0</c:v>
                </c:pt>
                <c:pt idx="50236">
                  <c:v>20280.0</c:v>
                </c:pt>
                <c:pt idx="50237">
                  <c:v>22785.0</c:v>
                </c:pt>
                <c:pt idx="50238">
                  <c:v>24273.0</c:v>
                </c:pt>
                <c:pt idx="50239">
                  <c:v>25186.0</c:v>
                </c:pt>
                <c:pt idx="50240">
                  <c:v>27070.0</c:v>
                </c:pt>
                <c:pt idx="50241">
                  <c:v>26778.0</c:v>
                </c:pt>
                <c:pt idx="50242">
                  <c:v>23427.0</c:v>
                </c:pt>
                <c:pt idx="50243">
                  <c:v>23699.0</c:v>
                </c:pt>
                <c:pt idx="50244">
                  <c:v>23379.0</c:v>
                </c:pt>
                <c:pt idx="50245">
                  <c:v>16877.0</c:v>
                </c:pt>
                <c:pt idx="50246">
                  <c:v>17297.0</c:v>
                </c:pt>
                <c:pt idx="50247">
                  <c:v>17426.0</c:v>
                </c:pt>
                <c:pt idx="50248">
                  <c:v>20797.0</c:v>
                </c:pt>
                <c:pt idx="50249">
                  <c:v>18514.0</c:v>
                </c:pt>
                <c:pt idx="50250">
                  <c:v>19220.0</c:v>
                </c:pt>
                <c:pt idx="50251">
                  <c:v>18198.0</c:v>
                </c:pt>
                <c:pt idx="50252">
                  <c:v>17517.0</c:v>
                </c:pt>
                <c:pt idx="50253">
                  <c:v>15245.0</c:v>
                </c:pt>
                <c:pt idx="50254">
                  <c:v>17828.0</c:v>
                </c:pt>
                <c:pt idx="50255">
                  <c:v>18527.0</c:v>
                </c:pt>
                <c:pt idx="50256">
                  <c:v>22175.0</c:v>
                </c:pt>
                <c:pt idx="50257">
                  <c:v>20902.0</c:v>
                </c:pt>
                <c:pt idx="50258">
                  <c:v>21902.0</c:v>
                </c:pt>
                <c:pt idx="50259">
                  <c:v>23419.0</c:v>
                </c:pt>
                <c:pt idx="50260">
                  <c:v>31119.0</c:v>
                </c:pt>
                <c:pt idx="50261">
                  <c:v>29016.0</c:v>
                </c:pt>
                <c:pt idx="50262">
                  <c:v>30756.0</c:v>
                </c:pt>
                <c:pt idx="50263">
                  <c:v>26365.0</c:v>
                </c:pt>
                <c:pt idx="50264">
                  <c:v>27599.0</c:v>
                </c:pt>
                <c:pt idx="50265">
                  <c:v>29186.0</c:v>
                </c:pt>
                <c:pt idx="50266">
                  <c:v>30134.0</c:v>
                </c:pt>
                <c:pt idx="50267">
                  <c:v>29142.0</c:v>
                </c:pt>
                <c:pt idx="50268">
                  <c:v>30156.0</c:v>
                </c:pt>
                <c:pt idx="50269">
                  <c:v>26427.0</c:v>
                </c:pt>
                <c:pt idx="50270">
                  <c:v>26538.0</c:v>
                </c:pt>
                <c:pt idx="50271">
                  <c:v>26065.0</c:v>
                </c:pt>
                <c:pt idx="50272">
                  <c:v>24513.0</c:v>
                </c:pt>
                <c:pt idx="50273">
                  <c:v>18340.0</c:v>
                </c:pt>
                <c:pt idx="50274">
                  <c:v>19655.0</c:v>
                </c:pt>
                <c:pt idx="50275">
                  <c:v>21870.0</c:v>
                </c:pt>
                <c:pt idx="50276">
                  <c:v>21166.0</c:v>
                </c:pt>
                <c:pt idx="50277">
                  <c:v>20727.0</c:v>
                </c:pt>
                <c:pt idx="50278">
                  <c:v>20973.0</c:v>
                </c:pt>
                <c:pt idx="50279">
                  <c:v>22228.0</c:v>
                </c:pt>
                <c:pt idx="50280">
                  <c:v>21670.0</c:v>
                </c:pt>
                <c:pt idx="50281">
                  <c:v>21356.0</c:v>
                </c:pt>
                <c:pt idx="50282">
                  <c:v>20782.0</c:v>
                </c:pt>
                <c:pt idx="50283">
                  <c:v>20978.0</c:v>
                </c:pt>
                <c:pt idx="50284">
                  <c:v>23434.0</c:v>
                </c:pt>
                <c:pt idx="50285">
                  <c:v>22966.0</c:v>
                </c:pt>
                <c:pt idx="50286">
                  <c:v>23304.0</c:v>
                </c:pt>
                <c:pt idx="50287">
                  <c:v>20285.0</c:v>
                </c:pt>
                <c:pt idx="50288">
                  <c:v>21746.0</c:v>
                </c:pt>
                <c:pt idx="50289">
                  <c:v>23102.0</c:v>
                </c:pt>
                <c:pt idx="50290">
                  <c:v>21859.0</c:v>
                </c:pt>
                <c:pt idx="50291">
                  <c:v>27307.0</c:v>
                </c:pt>
                <c:pt idx="50292">
                  <c:v>27961.0</c:v>
                </c:pt>
                <c:pt idx="50293">
                  <c:v>27012.0</c:v>
                </c:pt>
                <c:pt idx="50294">
                  <c:v>26264.0</c:v>
                </c:pt>
                <c:pt idx="50295">
                  <c:v>29230.0</c:v>
                </c:pt>
                <c:pt idx="50296">
                  <c:v>29451.0</c:v>
                </c:pt>
                <c:pt idx="50297">
                  <c:v>27940.0</c:v>
                </c:pt>
                <c:pt idx="50298">
                  <c:v>27933.0</c:v>
                </c:pt>
                <c:pt idx="50299">
                  <c:v>26152.0</c:v>
                </c:pt>
                <c:pt idx="50300">
                  <c:v>27820.0</c:v>
                </c:pt>
                <c:pt idx="50301">
                  <c:v>24264.0</c:v>
                </c:pt>
                <c:pt idx="50302">
                  <c:v>23761.0</c:v>
                </c:pt>
                <c:pt idx="50303">
                  <c:v>23560.0</c:v>
                </c:pt>
                <c:pt idx="50304">
                  <c:v>16539.0</c:v>
                </c:pt>
                <c:pt idx="50305">
                  <c:v>13958.0</c:v>
                </c:pt>
                <c:pt idx="50306">
                  <c:v>14862.0</c:v>
                </c:pt>
                <c:pt idx="50307">
                  <c:v>21251.0</c:v>
                </c:pt>
                <c:pt idx="50308">
                  <c:v>18332.0</c:v>
                </c:pt>
                <c:pt idx="50309">
                  <c:v>20541.0</c:v>
                </c:pt>
                <c:pt idx="50310">
                  <c:v>19895.0</c:v>
                </c:pt>
                <c:pt idx="50311">
                  <c:v>19095.0</c:v>
                </c:pt>
                <c:pt idx="50312">
                  <c:v>18722.0</c:v>
                </c:pt>
                <c:pt idx="50313">
                  <c:v>17257.0</c:v>
                </c:pt>
                <c:pt idx="50314">
                  <c:v>21530.0</c:v>
                </c:pt>
                <c:pt idx="50315">
                  <c:v>20809.0</c:v>
                </c:pt>
                <c:pt idx="50316">
                  <c:v>22189.0</c:v>
                </c:pt>
                <c:pt idx="50317">
                  <c:v>24154.0</c:v>
                </c:pt>
                <c:pt idx="50318">
                  <c:v>23978.0</c:v>
                </c:pt>
                <c:pt idx="50319">
                  <c:v>23122.0</c:v>
                </c:pt>
                <c:pt idx="50320">
                  <c:v>17401.0</c:v>
                </c:pt>
                <c:pt idx="50321">
                  <c:v>19809.0</c:v>
                </c:pt>
                <c:pt idx="50322">
                  <c:v>21747.0</c:v>
                </c:pt>
                <c:pt idx="50323">
                  <c:v>22393.0</c:v>
                </c:pt>
                <c:pt idx="50324">
                  <c:v>25441.0</c:v>
                </c:pt>
                <c:pt idx="50325">
                  <c:v>27105.0</c:v>
                </c:pt>
                <c:pt idx="50326">
                  <c:v>27462.0</c:v>
                </c:pt>
                <c:pt idx="50327">
                  <c:v>21857.0</c:v>
                </c:pt>
                <c:pt idx="50328">
                  <c:v>25764.0</c:v>
                </c:pt>
                <c:pt idx="50329">
                  <c:v>24715.0</c:v>
                </c:pt>
                <c:pt idx="50330">
                  <c:v>22778.0</c:v>
                </c:pt>
                <c:pt idx="50331">
                  <c:v>24130.0</c:v>
                </c:pt>
                <c:pt idx="50332">
                  <c:v>24874.0</c:v>
                </c:pt>
                <c:pt idx="50333">
                  <c:v>24623.0</c:v>
                </c:pt>
                <c:pt idx="50334">
                  <c:v>23203.0</c:v>
                </c:pt>
                <c:pt idx="50335">
                  <c:v>24105.0</c:v>
                </c:pt>
                <c:pt idx="50336">
                  <c:v>23108.0</c:v>
                </c:pt>
                <c:pt idx="50337">
                  <c:v>21115.0</c:v>
                </c:pt>
                <c:pt idx="50338">
                  <c:v>19675.0</c:v>
                </c:pt>
                <c:pt idx="50339">
                  <c:v>20164.0</c:v>
                </c:pt>
                <c:pt idx="50340">
                  <c:v>20131.0</c:v>
                </c:pt>
                <c:pt idx="50341">
                  <c:v>16408.0</c:v>
                </c:pt>
                <c:pt idx="50342">
                  <c:v>17926.0</c:v>
                </c:pt>
                <c:pt idx="50343">
                  <c:v>18330.0</c:v>
                </c:pt>
                <c:pt idx="50344">
                  <c:v>24935.0</c:v>
                </c:pt>
                <c:pt idx="50345">
                  <c:v>24411.0</c:v>
                </c:pt>
                <c:pt idx="50346">
                  <c:v>23406.0</c:v>
                </c:pt>
                <c:pt idx="50347">
                  <c:v>26030.0</c:v>
                </c:pt>
                <c:pt idx="50348">
                  <c:v>21716.0</c:v>
                </c:pt>
                <c:pt idx="50349">
                  <c:v>22220.0</c:v>
                </c:pt>
                <c:pt idx="50350">
                  <c:v>23000.0</c:v>
                </c:pt>
                <c:pt idx="50351">
                  <c:v>25556.0</c:v>
                </c:pt>
                <c:pt idx="50352">
                  <c:v>24911.0</c:v>
                </c:pt>
                <c:pt idx="50353">
                  <c:v>24536.0</c:v>
                </c:pt>
                <c:pt idx="50354">
                  <c:v>24191.0</c:v>
                </c:pt>
                <c:pt idx="50355">
                  <c:v>23767.0</c:v>
                </c:pt>
                <c:pt idx="50356">
                  <c:v>24263.0</c:v>
                </c:pt>
                <c:pt idx="50357">
                  <c:v>17319.0</c:v>
                </c:pt>
                <c:pt idx="50358">
                  <c:v>17271.0</c:v>
                </c:pt>
                <c:pt idx="50359">
                  <c:v>17220.0</c:v>
                </c:pt>
                <c:pt idx="50360">
                  <c:v>14920.0</c:v>
                </c:pt>
                <c:pt idx="50361">
                  <c:v>15769.0</c:v>
                </c:pt>
                <c:pt idx="50362">
                  <c:v>14957.0</c:v>
                </c:pt>
                <c:pt idx="50363">
                  <c:v>13457.0</c:v>
                </c:pt>
                <c:pt idx="50364">
                  <c:v>12687.0</c:v>
                </c:pt>
                <c:pt idx="50365">
                  <c:v>12871.0</c:v>
                </c:pt>
                <c:pt idx="50366">
                  <c:v>13003.0</c:v>
                </c:pt>
                <c:pt idx="50367">
                  <c:v>13192.0</c:v>
                </c:pt>
                <c:pt idx="50368">
                  <c:v>12536.0</c:v>
                </c:pt>
                <c:pt idx="50369">
                  <c:v>12727.0</c:v>
                </c:pt>
                <c:pt idx="50370">
                  <c:v>12130.0</c:v>
                </c:pt>
                <c:pt idx="50371">
                  <c:v>11829.0</c:v>
                </c:pt>
                <c:pt idx="50372">
                  <c:v>13833.0</c:v>
                </c:pt>
                <c:pt idx="50373">
                  <c:v>13154.0</c:v>
                </c:pt>
                <c:pt idx="50374">
                  <c:v>19307.0</c:v>
                </c:pt>
                <c:pt idx="50375">
                  <c:v>23196.0</c:v>
                </c:pt>
                <c:pt idx="50376">
                  <c:v>24349.0</c:v>
                </c:pt>
                <c:pt idx="50377">
                  <c:v>23045.0</c:v>
                </c:pt>
                <c:pt idx="50378">
                  <c:v>23861.0</c:v>
                </c:pt>
                <c:pt idx="50379">
                  <c:v>23745.0</c:v>
                </c:pt>
                <c:pt idx="50380">
                  <c:v>25513.0</c:v>
                </c:pt>
                <c:pt idx="50381">
                  <c:v>24724.0</c:v>
                </c:pt>
                <c:pt idx="50382">
                  <c:v>22825.0</c:v>
                </c:pt>
                <c:pt idx="50383">
                  <c:v>23809.0</c:v>
                </c:pt>
                <c:pt idx="50384">
                  <c:v>26522.0</c:v>
                </c:pt>
                <c:pt idx="50385">
                  <c:v>25430.0</c:v>
                </c:pt>
                <c:pt idx="50386">
                  <c:v>26942.0</c:v>
                </c:pt>
                <c:pt idx="50387">
                  <c:v>20205.0</c:v>
                </c:pt>
                <c:pt idx="50388">
                  <c:v>20541.0</c:v>
                </c:pt>
                <c:pt idx="50389">
                  <c:v>19383.0</c:v>
                </c:pt>
                <c:pt idx="50390">
                  <c:v>18711.0</c:v>
                </c:pt>
                <c:pt idx="50391">
                  <c:v>17975.0</c:v>
                </c:pt>
                <c:pt idx="50392">
                  <c:v>17975.0</c:v>
                </c:pt>
                <c:pt idx="50393">
                  <c:v>18711.0</c:v>
                </c:pt>
                <c:pt idx="50394">
                  <c:v>18868.0</c:v>
                </c:pt>
                <c:pt idx="50395">
                  <c:v>23549.0</c:v>
                </c:pt>
                <c:pt idx="50396">
                  <c:v>22857.0</c:v>
                </c:pt>
                <c:pt idx="50397">
                  <c:v>21861.0</c:v>
                </c:pt>
                <c:pt idx="50398">
                  <c:v>23249.0</c:v>
                </c:pt>
                <c:pt idx="50399">
                  <c:v>22783.0</c:v>
                </c:pt>
                <c:pt idx="50400">
                  <c:v>21744.0</c:v>
                </c:pt>
                <c:pt idx="50401">
                  <c:v>21175.0</c:v>
                </c:pt>
                <c:pt idx="50402">
                  <c:v>21413.0</c:v>
                </c:pt>
                <c:pt idx="50403">
                  <c:v>21424.0</c:v>
                </c:pt>
                <c:pt idx="50404">
                  <c:v>22093.0</c:v>
                </c:pt>
                <c:pt idx="50405">
                  <c:v>26029.0</c:v>
                </c:pt>
                <c:pt idx="50406">
                  <c:v>27709.0</c:v>
                </c:pt>
                <c:pt idx="50407">
                  <c:v>30827.0</c:v>
                </c:pt>
                <c:pt idx="50408">
                  <c:v>26685.0</c:v>
                </c:pt>
                <c:pt idx="50409">
                  <c:v>26910.0</c:v>
                </c:pt>
                <c:pt idx="50410">
                  <c:v>26249.0</c:v>
                </c:pt>
                <c:pt idx="50411">
                  <c:v>25101.0</c:v>
                </c:pt>
                <c:pt idx="50412">
                  <c:v>25994.0</c:v>
                </c:pt>
                <c:pt idx="50413">
                  <c:v>29800.0</c:v>
                </c:pt>
                <c:pt idx="50414">
                  <c:v>27688.0</c:v>
                </c:pt>
                <c:pt idx="50415">
                  <c:v>27071.0</c:v>
                </c:pt>
                <c:pt idx="50416">
                  <c:v>29979.0</c:v>
                </c:pt>
                <c:pt idx="50417">
                  <c:v>31195.0</c:v>
                </c:pt>
                <c:pt idx="50418">
                  <c:v>29512.0</c:v>
                </c:pt>
                <c:pt idx="50419">
                  <c:v>30892.0</c:v>
                </c:pt>
                <c:pt idx="50420">
                  <c:v>30029.0</c:v>
                </c:pt>
                <c:pt idx="50421">
                  <c:v>36555.0</c:v>
                </c:pt>
                <c:pt idx="50422">
                  <c:v>36545.0</c:v>
                </c:pt>
                <c:pt idx="50423">
                  <c:v>38205.0</c:v>
                </c:pt>
                <c:pt idx="50424">
                  <c:v>39509.0</c:v>
                </c:pt>
                <c:pt idx="50425">
                  <c:v>42850.0</c:v>
                </c:pt>
                <c:pt idx="50426">
                  <c:v>44876.0</c:v>
                </c:pt>
                <c:pt idx="50427">
                  <c:v>45427.0</c:v>
                </c:pt>
                <c:pt idx="50428">
                  <c:v>48599.0</c:v>
                </c:pt>
                <c:pt idx="50429">
                  <c:v>45955.0</c:v>
                </c:pt>
                <c:pt idx="50430">
                  <c:v>43926.0</c:v>
                </c:pt>
                <c:pt idx="50431">
                  <c:v>42246.0</c:v>
                </c:pt>
                <c:pt idx="50432">
                  <c:v>39631.0</c:v>
                </c:pt>
                <c:pt idx="50433">
                  <c:v>37867.0</c:v>
                </c:pt>
                <c:pt idx="50434">
                  <c:v>31853.0</c:v>
                </c:pt>
                <c:pt idx="50435">
                  <c:v>32526.0</c:v>
                </c:pt>
                <c:pt idx="50436">
                  <c:v>29739.0</c:v>
                </c:pt>
                <c:pt idx="50437">
                  <c:v>27607.0</c:v>
                </c:pt>
                <c:pt idx="50438">
                  <c:v>22241.0</c:v>
                </c:pt>
                <c:pt idx="50439">
                  <c:v>18873.0</c:v>
                </c:pt>
                <c:pt idx="50440">
                  <c:v>21363.0</c:v>
                </c:pt>
                <c:pt idx="50441">
                  <c:v>19038.0</c:v>
                </c:pt>
                <c:pt idx="50442">
                  <c:v>18738.0</c:v>
                </c:pt>
                <c:pt idx="50443">
                  <c:v>18286.0</c:v>
                </c:pt>
                <c:pt idx="50444">
                  <c:v>20974.0</c:v>
                </c:pt>
                <c:pt idx="50445">
                  <c:v>18256.0</c:v>
                </c:pt>
                <c:pt idx="50446">
                  <c:v>18053.0</c:v>
                </c:pt>
                <c:pt idx="50447">
                  <c:v>17446.0</c:v>
                </c:pt>
                <c:pt idx="50448">
                  <c:v>15846.0</c:v>
                </c:pt>
                <c:pt idx="50449">
                  <c:v>15938.0</c:v>
                </c:pt>
                <c:pt idx="50450">
                  <c:v>15586.0</c:v>
                </c:pt>
                <c:pt idx="50451">
                  <c:v>17310.0</c:v>
                </c:pt>
                <c:pt idx="50452">
                  <c:v>20985.0</c:v>
                </c:pt>
                <c:pt idx="50453">
                  <c:v>17592.0</c:v>
                </c:pt>
                <c:pt idx="50454">
                  <c:v>19250.0</c:v>
                </c:pt>
                <c:pt idx="50455">
                  <c:v>20457.0</c:v>
                </c:pt>
                <c:pt idx="50456">
                  <c:v>20892.0</c:v>
                </c:pt>
                <c:pt idx="50457">
                  <c:v>19142.0</c:v>
                </c:pt>
                <c:pt idx="50458">
                  <c:v>19387.0</c:v>
                </c:pt>
                <c:pt idx="50459">
                  <c:v>19502.0</c:v>
                </c:pt>
                <c:pt idx="50460">
                  <c:v>19842.0</c:v>
                </c:pt>
                <c:pt idx="50461">
                  <c:v>20562.0</c:v>
                </c:pt>
                <c:pt idx="50462">
                  <c:v>22714.0</c:v>
                </c:pt>
                <c:pt idx="50463">
                  <c:v>24419.0</c:v>
                </c:pt>
                <c:pt idx="50464">
                  <c:v>22308.0</c:v>
                </c:pt>
                <c:pt idx="50465">
                  <c:v>19676.0</c:v>
                </c:pt>
                <c:pt idx="50466">
                  <c:v>19068.0</c:v>
                </c:pt>
                <c:pt idx="50467">
                  <c:v>20483.0</c:v>
                </c:pt>
                <c:pt idx="50468">
                  <c:v>19856.0</c:v>
                </c:pt>
                <c:pt idx="50469">
                  <c:v>20084.0</c:v>
                </c:pt>
                <c:pt idx="50470">
                  <c:v>20682.0</c:v>
                </c:pt>
                <c:pt idx="50471">
                  <c:v>19990.0</c:v>
                </c:pt>
                <c:pt idx="50472">
                  <c:v>21450.0</c:v>
                </c:pt>
                <c:pt idx="50473">
                  <c:v>20262.0</c:v>
                </c:pt>
                <c:pt idx="50474">
                  <c:v>19335.0</c:v>
                </c:pt>
                <c:pt idx="50475">
                  <c:v>16963.0</c:v>
                </c:pt>
                <c:pt idx="50476">
                  <c:v>17938.0</c:v>
                </c:pt>
                <c:pt idx="50477">
                  <c:v>20843.0</c:v>
                </c:pt>
                <c:pt idx="50478">
                  <c:v>17939.0</c:v>
                </c:pt>
                <c:pt idx="50479">
                  <c:v>18062.0</c:v>
                </c:pt>
                <c:pt idx="50480">
                  <c:v>14634.0</c:v>
                </c:pt>
                <c:pt idx="50481">
                  <c:v>15879.0</c:v>
                </c:pt>
                <c:pt idx="50482">
                  <c:v>21196.0</c:v>
                </c:pt>
                <c:pt idx="50483">
                  <c:v>22467.0</c:v>
                </c:pt>
                <c:pt idx="50484">
                  <c:v>23259.0</c:v>
                </c:pt>
                <c:pt idx="50485">
                  <c:v>24294.0</c:v>
                </c:pt>
                <c:pt idx="50486">
                  <c:v>24938.0</c:v>
                </c:pt>
                <c:pt idx="50487">
                  <c:v>27877.0</c:v>
                </c:pt>
                <c:pt idx="50488">
                  <c:v>29385.0</c:v>
                </c:pt>
                <c:pt idx="50489">
                  <c:v>30284.0</c:v>
                </c:pt>
                <c:pt idx="50490">
                  <c:v>27314.0</c:v>
                </c:pt>
                <c:pt idx="50491">
                  <c:v>26385.0</c:v>
                </c:pt>
                <c:pt idx="50492">
                  <c:v>28794.0</c:v>
                </c:pt>
                <c:pt idx="50493">
                  <c:v>28474.0</c:v>
                </c:pt>
                <c:pt idx="50494">
                  <c:v>27025.0</c:v>
                </c:pt>
                <c:pt idx="50495">
                  <c:v>21734.0</c:v>
                </c:pt>
                <c:pt idx="50496">
                  <c:v>24127.0</c:v>
                </c:pt>
                <c:pt idx="50497">
                  <c:v>26724.0</c:v>
                </c:pt>
                <c:pt idx="50498">
                  <c:v>26882.0</c:v>
                </c:pt>
                <c:pt idx="50499">
                  <c:v>26462.0</c:v>
                </c:pt>
                <c:pt idx="50500">
                  <c:v>25905.0</c:v>
                </c:pt>
                <c:pt idx="50501">
                  <c:v>24929.0</c:v>
                </c:pt>
                <c:pt idx="50502">
                  <c:v>22118.0</c:v>
                </c:pt>
                <c:pt idx="50503">
                  <c:v>22995.0</c:v>
                </c:pt>
                <c:pt idx="50504">
                  <c:v>23336.0</c:v>
                </c:pt>
                <c:pt idx="50505">
                  <c:v>22064.0</c:v>
                </c:pt>
                <c:pt idx="50506">
                  <c:v>23981.0</c:v>
                </c:pt>
                <c:pt idx="50507">
                  <c:v>24100.0</c:v>
                </c:pt>
                <c:pt idx="50508">
                  <c:v>24868.0</c:v>
                </c:pt>
                <c:pt idx="50509">
                  <c:v>22494.0</c:v>
                </c:pt>
                <c:pt idx="50510">
                  <c:v>20110.0</c:v>
                </c:pt>
                <c:pt idx="50511">
                  <c:v>18048.0</c:v>
                </c:pt>
                <c:pt idx="50512">
                  <c:v>19213.0</c:v>
                </c:pt>
                <c:pt idx="50513">
                  <c:v>18014.0</c:v>
                </c:pt>
                <c:pt idx="50514">
                  <c:v>20817.0</c:v>
                </c:pt>
                <c:pt idx="50515">
                  <c:v>23817.0</c:v>
                </c:pt>
                <c:pt idx="50516">
                  <c:v>25520.0</c:v>
                </c:pt>
                <c:pt idx="50517">
                  <c:v>26208.0</c:v>
                </c:pt>
                <c:pt idx="50518">
                  <c:v>27756.0</c:v>
                </c:pt>
                <c:pt idx="50519">
                  <c:v>25614.0</c:v>
                </c:pt>
                <c:pt idx="50520">
                  <c:v>25182.0</c:v>
                </c:pt>
                <c:pt idx="50521">
                  <c:v>25924.0</c:v>
                </c:pt>
                <c:pt idx="50522">
                  <c:v>25108.0</c:v>
                </c:pt>
                <c:pt idx="50523">
                  <c:v>25867.0</c:v>
                </c:pt>
                <c:pt idx="50524">
                  <c:v>25233.0</c:v>
                </c:pt>
                <c:pt idx="50525">
                  <c:v>28415.0</c:v>
                </c:pt>
                <c:pt idx="50526">
                  <c:v>27743.0</c:v>
                </c:pt>
                <c:pt idx="50527">
                  <c:v>26348.0</c:v>
                </c:pt>
                <c:pt idx="50528">
                  <c:v>22668.0</c:v>
                </c:pt>
                <c:pt idx="50529">
                  <c:v>27136.0</c:v>
                </c:pt>
                <c:pt idx="50530">
                  <c:v>29820.0</c:v>
                </c:pt>
                <c:pt idx="50531">
                  <c:v>30748.0</c:v>
                </c:pt>
                <c:pt idx="50532">
                  <c:v>30709.0</c:v>
                </c:pt>
                <c:pt idx="50533">
                  <c:v>33257.0</c:v>
                </c:pt>
                <c:pt idx="50534">
                  <c:v>40210.0</c:v>
                </c:pt>
                <c:pt idx="50535">
                  <c:v>37536.0</c:v>
                </c:pt>
                <c:pt idx="50536">
                  <c:v>35975.0</c:v>
                </c:pt>
                <c:pt idx="50537">
                  <c:v>42373.0</c:v>
                </c:pt>
                <c:pt idx="50538">
                  <c:v>42746.0</c:v>
                </c:pt>
                <c:pt idx="50539">
                  <c:v>42833.0</c:v>
                </c:pt>
                <c:pt idx="50540">
                  <c:v>41732.0</c:v>
                </c:pt>
                <c:pt idx="50541">
                  <c:v>41959.0</c:v>
                </c:pt>
                <c:pt idx="50542">
                  <c:v>41699.0</c:v>
                </c:pt>
                <c:pt idx="50543">
                  <c:v>37862.0</c:v>
                </c:pt>
                <c:pt idx="50544">
                  <c:v>37215.0</c:v>
                </c:pt>
                <c:pt idx="50545">
                  <c:v>37719.0</c:v>
                </c:pt>
                <c:pt idx="50546">
                  <c:v>35099.0</c:v>
                </c:pt>
                <c:pt idx="50547">
                  <c:v>26180.0</c:v>
                </c:pt>
                <c:pt idx="50548">
                  <c:v>29412.0</c:v>
                </c:pt>
                <c:pt idx="50549">
                  <c:v>29557.0</c:v>
                </c:pt>
                <c:pt idx="50550">
                  <c:v>25958.0</c:v>
                </c:pt>
                <c:pt idx="50551">
                  <c:v>24325.0</c:v>
                </c:pt>
                <c:pt idx="50552">
                  <c:v>23727.0</c:v>
                </c:pt>
                <c:pt idx="50553">
                  <c:v>23472.0</c:v>
                </c:pt>
                <c:pt idx="50554">
                  <c:v>23589.0</c:v>
                </c:pt>
                <c:pt idx="50555">
                  <c:v>16643.0</c:v>
                </c:pt>
                <c:pt idx="50556">
                  <c:v>17532.0</c:v>
                </c:pt>
                <c:pt idx="50557">
                  <c:v>16468.0</c:v>
                </c:pt>
                <c:pt idx="50558">
                  <c:v>17599.0</c:v>
                </c:pt>
                <c:pt idx="50559">
                  <c:v>18119.0</c:v>
                </c:pt>
                <c:pt idx="50560">
                  <c:v>19758.0</c:v>
                </c:pt>
                <c:pt idx="50561">
                  <c:v>25046.0</c:v>
                </c:pt>
                <c:pt idx="50562">
                  <c:v>30841.0</c:v>
                </c:pt>
                <c:pt idx="50563">
                  <c:v>28781.0</c:v>
                </c:pt>
                <c:pt idx="50564">
                  <c:v>31286.0</c:v>
                </c:pt>
                <c:pt idx="50565">
                  <c:v>33017.0</c:v>
                </c:pt>
                <c:pt idx="50566">
                  <c:v>39029.0</c:v>
                </c:pt>
                <c:pt idx="50567">
                  <c:v>41133.0</c:v>
                </c:pt>
                <c:pt idx="50568">
                  <c:v>44115.0</c:v>
                </c:pt>
                <c:pt idx="50569">
                  <c:v>46083.0</c:v>
                </c:pt>
                <c:pt idx="50570">
                  <c:v>43926.0</c:v>
                </c:pt>
                <c:pt idx="50571">
                  <c:v>42407.0</c:v>
                </c:pt>
                <c:pt idx="50572">
                  <c:v>42329.0</c:v>
                </c:pt>
                <c:pt idx="50573">
                  <c:v>41729.0</c:v>
                </c:pt>
                <c:pt idx="50574">
                  <c:v>40377.0</c:v>
                </c:pt>
                <c:pt idx="50575">
                  <c:v>34969.0</c:v>
                </c:pt>
                <c:pt idx="50576">
                  <c:v>34558.0</c:v>
                </c:pt>
                <c:pt idx="50577">
                  <c:v>32606.0</c:v>
                </c:pt>
                <c:pt idx="50578">
                  <c:v>32330.0</c:v>
                </c:pt>
                <c:pt idx="50579">
                  <c:v>26434.0</c:v>
                </c:pt>
                <c:pt idx="50580">
                  <c:v>30182.0</c:v>
                </c:pt>
                <c:pt idx="50581">
                  <c:v>29336.0</c:v>
                </c:pt>
                <c:pt idx="50582">
                  <c:v>27081.0</c:v>
                </c:pt>
                <c:pt idx="50583">
                  <c:v>29689.0</c:v>
                </c:pt>
                <c:pt idx="50584">
                  <c:v>29714.0</c:v>
                </c:pt>
                <c:pt idx="50585">
                  <c:v>32401.0</c:v>
                </c:pt>
                <c:pt idx="50586">
                  <c:v>33226.0</c:v>
                </c:pt>
                <c:pt idx="50587">
                  <c:v>26074.0</c:v>
                </c:pt>
                <c:pt idx="50588">
                  <c:v>27559.0</c:v>
                </c:pt>
                <c:pt idx="50589">
                  <c:v>26934.0</c:v>
                </c:pt>
                <c:pt idx="50590">
                  <c:v>27273.0</c:v>
                </c:pt>
                <c:pt idx="50591">
                  <c:v>27362.0</c:v>
                </c:pt>
                <c:pt idx="50592">
                  <c:v>29218.0</c:v>
                </c:pt>
                <c:pt idx="50593">
                  <c:v>23301.0</c:v>
                </c:pt>
                <c:pt idx="50594">
                  <c:v>21368.0</c:v>
                </c:pt>
                <c:pt idx="50595">
                  <c:v>20968.0</c:v>
                </c:pt>
                <c:pt idx="50596">
                  <c:v>18989.0</c:v>
                </c:pt>
                <c:pt idx="50597">
                  <c:v>19448.0</c:v>
                </c:pt>
                <c:pt idx="50598">
                  <c:v>18555.0</c:v>
                </c:pt>
                <c:pt idx="50599">
                  <c:v>18150.0</c:v>
                </c:pt>
                <c:pt idx="50600">
                  <c:v>21449.0</c:v>
                </c:pt>
                <c:pt idx="50601">
                  <c:v>19474.0</c:v>
                </c:pt>
                <c:pt idx="50602">
                  <c:v>19938.0</c:v>
                </c:pt>
                <c:pt idx="50603">
                  <c:v>15647.0</c:v>
                </c:pt>
                <c:pt idx="50604">
                  <c:v>17226.0</c:v>
                </c:pt>
                <c:pt idx="50605">
                  <c:v>17713.0</c:v>
                </c:pt>
                <c:pt idx="50606">
                  <c:v>17634.0</c:v>
                </c:pt>
                <c:pt idx="50607">
                  <c:v>18831.0</c:v>
                </c:pt>
                <c:pt idx="50608">
                  <c:v>19663.0</c:v>
                </c:pt>
                <c:pt idx="50609">
                  <c:v>21622.0</c:v>
                </c:pt>
                <c:pt idx="50610">
                  <c:v>25710.0</c:v>
                </c:pt>
                <c:pt idx="50611">
                  <c:v>24652.0</c:v>
                </c:pt>
                <c:pt idx="50612">
                  <c:v>25452.0</c:v>
                </c:pt>
                <c:pt idx="50613">
                  <c:v>23040.0</c:v>
                </c:pt>
                <c:pt idx="50614">
                  <c:v>24023.0</c:v>
                </c:pt>
                <c:pt idx="50615">
                  <c:v>23743.0</c:v>
                </c:pt>
                <c:pt idx="50616">
                  <c:v>26380.0</c:v>
                </c:pt>
                <c:pt idx="50617">
                  <c:v>24217.0</c:v>
                </c:pt>
                <c:pt idx="50618">
                  <c:v>21550.0</c:v>
                </c:pt>
                <c:pt idx="50619">
                  <c:v>21415.0</c:v>
                </c:pt>
                <c:pt idx="50620">
                  <c:v>20050.0</c:v>
                </c:pt>
                <c:pt idx="50621">
                  <c:v>19205.0</c:v>
                </c:pt>
                <c:pt idx="50622">
                  <c:v>20836.0</c:v>
                </c:pt>
                <c:pt idx="50623">
                  <c:v>16684.0</c:v>
                </c:pt>
                <c:pt idx="50624">
                  <c:v>22595.0</c:v>
                </c:pt>
                <c:pt idx="50625">
                  <c:v>20231.0</c:v>
                </c:pt>
                <c:pt idx="50626">
                  <c:v>21096.0</c:v>
                </c:pt>
                <c:pt idx="50627">
                  <c:v>19976.0</c:v>
                </c:pt>
                <c:pt idx="50628">
                  <c:v>20721.0</c:v>
                </c:pt>
                <c:pt idx="50629">
                  <c:v>18108.0</c:v>
                </c:pt>
                <c:pt idx="50630">
                  <c:v>18900.0</c:v>
                </c:pt>
                <c:pt idx="50631">
                  <c:v>20004.0</c:v>
                </c:pt>
                <c:pt idx="50632">
                  <c:v>23748.0</c:v>
                </c:pt>
                <c:pt idx="50633">
                  <c:v>27964.0</c:v>
                </c:pt>
                <c:pt idx="50634">
                  <c:v>28100.0</c:v>
                </c:pt>
                <c:pt idx="50635">
                  <c:v>24609.0</c:v>
                </c:pt>
                <c:pt idx="50636">
                  <c:v>24645.0</c:v>
                </c:pt>
                <c:pt idx="50637">
                  <c:v>18005.0</c:v>
                </c:pt>
                <c:pt idx="50638">
                  <c:v>18573.0</c:v>
                </c:pt>
                <c:pt idx="50639">
                  <c:v>19053.0</c:v>
                </c:pt>
                <c:pt idx="50640">
                  <c:v>21582.0</c:v>
                </c:pt>
                <c:pt idx="50641">
                  <c:v>22469.0</c:v>
                </c:pt>
                <c:pt idx="50642">
                  <c:v>23369.0</c:v>
                </c:pt>
                <c:pt idx="50643">
                  <c:v>21836.0</c:v>
                </c:pt>
                <c:pt idx="50644">
                  <c:v>22571.0</c:v>
                </c:pt>
                <c:pt idx="50645">
                  <c:v>21794.0</c:v>
                </c:pt>
                <c:pt idx="50646">
                  <c:v>20770.0</c:v>
                </c:pt>
                <c:pt idx="50647">
                  <c:v>22695.0</c:v>
                </c:pt>
                <c:pt idx="50648">
                  <c:v>22110.0</c:v>
                </c:pt>
                <c:pt idx="50649">
                  <c:v>21781.0</c:v>
                </c:pt>
                <c:pt idx="50650">
                  <c:v>23193.0</c:v>
                </c:pt>
                <c:pt idx="50651">
                  <c:v>22437.0</c:v>
                </c:pt>
                <c:pt idx="50652">
                  <c:v>20309.0</c:v>
                </c:pt>
                <c:pt idx="50653">
                  <c:v>19565.0</c:v>
                </c:pt>
                <c:pt idx="50654">
                  <c:v>17857.0</c:v>
                </c:pt>
                <c:pt idx="50655">
                  <c:v>19145.0</c:v>
                </c:pt>
                <c:pt idx="50656">
                  <c:v>18897.0</c:v>
                </c:pt>
                <c:pt idx="50657">
                  <c:v>16678.0</c:v>
                </c:pt>
                <c:pt idx="50658">
                  <c:v>14586.0</c:v>
                </c:pt>
                <c:pt idx="50659">
                  <c:v>15085.0</c:v>
                </c:pt>
                <c:pt idx="50660">
                  <c:v>13291.0</c:v>
                </c:pt>
                <c:pt idx="50661">
                  <c:v>13083.0</c:v>
                </c:pt>
                <c:pt idx="50662">
                  <c:v>16271.0</c:v>
                </c:pt>
                <c:pt idx="50663">
                  <c:v>16039.0</c:v>
                </c:pt>
                <c:pt idx="50664">
                  <c:v>16836.0</c:v>
                </c:pt>
                <c:pt idx="50665">
                  <c:v>17164.0</c:v>
                </c:pt>
                <c:pt idx="50666">
                  <c:v>16747.0</c:v>
                </c:pt>
                <c:pt idx="50667">
                  <c:v>18440.0</c:v>
                </c:pt>
                <c:pt idx="50668">
                  <c:v>19041.0</c:v>
                </c:pt>
                <c:pt idx="50669">
                  <c:v>19709.0</c:v>
                </c:pt>
                <c:pt idx="50670">
                  <c:v>23214.0</c:v>
                </c:pt>
                <c:pt idx="50671">
                  <c:v>23626.0</c:v>
                </c:pt>
                <c:pt idx="50672">
                  <c:v>21982.0</c:v>
                </c:pt>
                <c:pt idx="50673">
                  <c:v>25330.0</c:v>
                </c:pt>
                <c:pt idx="50674">
                  <c:v>25368.0</c:v>
                </c:pt>
                <c:pt idx="50675">
                  <c:v>26001.0</c:v>
                </c:pt>
                <c:pt idx="50676">
                  <c:v>24630.0</c:v>
                </c:pt>
                <c:pt idx="50677">
                  <c:v>24360.0</c:v>
                </c:pt>
                <c:pt idx="50678">
                  <c:v>24507.0</c:v>
                </c:pt>
                <c:pt idx="50679">
                  <c:v>26639.0</c:v>
                </c:pt>
                <c:pt idx="50680">
                  <c:v>25998.0</c:v>
                </c:pt>
                <c:pt idx="50681">
                  <c:v>23897.0</c:v>
                </c:pt>
                <c:pt idx="50682">
                  <c:v>24840.0</c:v>
                </c:pt>
                <c:pt idx="50683">
                  <c:v>22018.0</c:v>
                </c:pt>
                <c:pt idx="50684">
                  <c:v>21210.0</c:v>
                </c:pt>
                <c:pt idx="50685">
                  <c:v>19979.0</c:v>
                </c:pt>
                <c:pt idx="50686">
                  <c:v>16812.0</c:v>
                </c:pt>
                <c:pt idx="50687">
                  <c:v>18212.0</c:v>
                </c:pt>
                <c:pt idx="50688">
                  <c:v>14488.0</c:v>
                </c:pt>
                <c:pt idx="50689">
                  <c:v>27256.0</c:v>
                </c:pt>
                <c:pt idx="50690">
                  <c:v>31966.0</c:v>
                </c:pt>
                <c:pt idx="50691">
                  <c:v>31243.0</c:v>
                </c:pt>
                <c:pt idx="50692">
                  <c:v>28235.0</c:v>
                </c:pt>
                <c:pt idx="50693">
                  <c:v>29703.0</c:v>
                </c:pt>
                <c:pt idx="50694">
                  <c:v>32690.0</c:v>
                </c:pt>
                <c:pt idx="50695">
                  <c:v>32860.0</c:v>
                </c:pt>
                <c:pt idx="50696">
                  <c:v>34393.0</c:v>
                </c:pt>
                <c:pt idx="50697">
                  <c:v>35288.0</c:v>
                </c:pt>
                <c:pt idx="50698">
                  <c:v>34916.0</c:v>
                </c:pt>
                <c:pt idx="50699">
                  <c:v>35180.0</c:v>
                </c:pt>
                <c:pt idx="50700">
                  <c:v>33308.0</c:v>
                </c:pt>
                <c:pt idx="50701">
                  <c:v>33871.0</c:v>
                </c:pt>
                <c:pt idx="50702">
                  <c:v>23330.0</c:v>
                </c:pt>
                <c:pt idx="50703">
                  <c:v>18965.0</c:v>
                </c:pt>
                <c:pt idx="50704">
                  <c:v>19688.0</c:v>
                </c:pt>
                <c:pt idx="50705">
                  <c:v>20235.0</c:v>
                </c:pt>
                <c:pt idx="50706">
                  <c:v>19507.0</c:v>
                </c:pt>
                <c:pt idx="50707">
                  <c:v>17063.0</c:v>
                </c:pt>
                <c:pt idx="50708">
                  <c:v>16999.0</c:v>
                </c:pt>
                <c:pt idx="50709">
                  <c:v>16507.0</c:v>
                </c:pt>
                <c:pt idx="50710">
                  <c:v>15856.0</c:v>
                </c:pt>
                <c:pt idx="50711">
                  <c:v>15425.0</c:v>
                </c:pt>
                <c:pt idx="50712">
                  <c:v>15646.0</c:v>
                </c:pt>
                <c:pt idx="50713">
                  <c:v>19077.0</c:v>
                </c:pt>
                <c:pt idx="50714">
                  <c:v>25353.0</c:v>
                </c:pt>
                <c:pt idx="50715">
                  <c:v>23357.0</c:v>
                </c:pt>
                <c:pt idx="50716">
                  <c:v>23165.0</c:v>
                </c:pt>
                <c:pt idx="50717">
                  <c:v>28169.0</c:v>
                </c:pt>
                <c:pt idx="50718">
                  <c:v>28222.0</c:v>
                </c:pt>
                <c:pt idx="50719">
                  <c:v>27134.0</c:v>
                </c:pt>
                <c:pt idx="50720">
                  <c:v>26415.0</c:v>
                </c:pt>
                <c:pt idx="50721">
                  <c:v>24759.0</c:v>
                </c:pt>
                <c:pt idx="50722">
                  <c:v>25414.0</c:v>
                </c:pt>
                <c:pt idx="50723">
                  <c:v>25867.0</c:v>
                </c:pt>
                <c:pt idx="50724">
                  <c:v>26542.0</c:v>
                </c:pt>
                <c:pt idx="50725">
                  <c:v>26438.0</c:v>
                </c:pt>
                <c:pt idx="50726">
                  <c:v>27234.0</c:v>
                </c:pt>
                <c:pt idx="50727">
                  <c:v>21251.0</c:v>
                </c:pt>
                <c:pt idx="50728">
                  <c:v>21782.0</c:v>
                </c:pt>
                <c:pt idx="50729">
                  <c:v>25014.0</c:v>
                </c:pt>
                <c:pt idx="50730">
                  <c:v>21446.0</c:v>
                </c:pt>
                <c:pt idx="50731">
                  <c:v>27382.0</c:v>
                </c:pt>
                <c:pt idx="50732">
                  <c:v>32182.0</c:v>
                </c:pt>
                <c:pt idx="50733">
                  <c:v>34661.0</c:v>
                </c:pt>
                <c:pt idx="50734">
                  <c:v>36516.0</c:v>
                </c:pt>
                <c:pt idx="50735">
                  <c:v>35253.0</c:v>
                </c:pt>
                <c:pt idx="50736">
                  <c:v>35640.0</c:v>
                </c:pt>
                <c:pt idx="50737">
                  <c:v>38327.0</c:v>
                </c:pt>
                <c:pt idx="50738">
                  <c:v>37385.0</c:v>
                </c:pt>
                <c:pt idx="50739">
                  <c:v>35285.0</c:v>
                </c:pt>
                <c:pt idx="50740">
                  <c:v>40662.0</c:v>
                </c:pt>
                <c:pt idx="50741">
                  <c:v>41388.0</c:v>
                </c:pt>
                <c:pt idx="50742">
                  <c:v>38728.0</c:v>
                </c:pt>
                <c:pt idx="50743">
                  <c:v>37440.0</c:v>
                </c:pt>
                <c:pt idx="50744">
                  <c:v>30589.0</c:v>
                </c:pt>
                <c:pt idx="50745">
                  <c:v>26565.0</c:v>
                </c:pt>
                <c:pt idx="50746">
                  <c:v>25173.0</c:v>
                </c:pt>
                <c:pt idx="50747">
                  <c:v>23857.0</c:v>
                </c:pt>
                <c:pt idx="50748">
                  <c:v>23101.0</c:v>
                </c:pt>
                <c:pt idx="50749">
                  <c:v>21733.0</c:v>
                </c:pt>
                <c:pt idx="50750">
                  <c:v>18382.0</c:v>
                </c:pt>
                <c:pt idx="50751">
                  <c:v>18924.0</c:v>
                </c:pt>
                <c:pt idx="50752">
                  <c:v>17925.0</c:v>
                </c:pt>
                <c:pt idx="50753">
                  <c:v>11476.0</c:v>
                </c:pt>
                <c:pt idx="50754">
                  <c:v>10115.0</c:v>
                </c:pt>
                <c:pt idx="50755">
                  <c:v>12879.0</c:v>
                </c:pt>
                <c:pt idx="50756">
                  <c:v>12299.0</c:v>
                </c:pt>
                <c:pt idx="50757">
                  <c:v>15154.0</c:v>
                </c:pt>
                <c:pt idx="50758">
                  <c:v>14385.0</c:v>
                </c:pt>
                <c:pt idx="50759">
                  <c:v>13030.0</c:v>
                </c:pt>
                <c:pt idx="50760">
                  <c:v>15762.0</c:v>
                </c:pt>
                <c:pt idx="50761">
                  <c:v>16137.0</c:v>
                </c:pt>
                <c:pt idx="50762">
                  <c:v>16605.0</c:v>
                </c:pt>
                <c:pt idx="50763">
                  <c:v>18225.0</c:v>
                </c:pt>
                <c:pt idx="50764">
                  <c:v>17921.0</c:v>
                </c:pt>
                <c:pt idx="50765">
                  <c:v>17760.0</c:v>
                </c:pt>
                <c:pt idx="50766">
                  <c:v>19288.0</c:v>
                </c:pt>
                <c:pt idx="50767">
                  <c:v>19267.0</c:v>
                </c:pt>
                <c:pt idx="50768">
                  <c:v>16898.0</c:v>
                </c:pt>
                <c:pt idx="50769">
                  <c:v>17234.0</c:v>
                </c:pt>
                <c:pt idx="50770">
                  <c:v>15953.0</c:v>
                </c:pt>
                <c:pt idx="50771">
                  <c:v>15458.0</c:v>
                </c:pt>
                <c:pt idx="50772">
                  <c:v>15515.0</c:v>
                </c:pt>
                <c:pt idx="50773">
                  <c:v>14847.0</c:v>
                </c:pt>
                <c:pt idx="50774">
                  <c:v>14240.0</c:v>
                </c:pt>
                <c:pt idx="50775">
                  <c:v>13480.0</c:v>
                </c:pt>
                <c:pt idx="50776">
                  <c:v>12728.0</c:v>
                </c:pt>
                <c:pt idx="50777">
                  <c:v>13795.0</c:v>
                </c:pt>
                <c:pt idx="50778">
                  <c:v>13383.0</c:v>
                </c:pt>
                <c:pt idx="50779">
                  <c:v>12152.0</c:v>
                </c:pt>
                <c:pt idx="50780">
                  <c:v>11816.0</c:v>
                </c:pt>
                <c:pt idx="50781">
                  <c:v>13045.0</c:v>
                </c:pt>
                <c:pt idx="50782">
                  <c:v>16153.0</c:v>
                </c:pt>
                <c:pt idx="50783">
                  <c:v>16309.0</c:v>
                </c:pt>
                <c:pt idx="50784">
                  <c:v>17469.0</c:v>
                </c:pt>
                <c:pt idx="50785">
                  <c:v>18015.0</c:v>
                </c:pt>
                <c:pt idx="50786">
                  <c:v>16067.0</c:v>
                </c:pt>
                <c:pt idx="50787">
                  <c:v>17252.0</c:v>
                </c:pt>
                <c:pt idx="50788">
                  <c:v>19227.0</c:v>
                </c:pt>
                <c:pt idx="50789">
                  <c:v>20423.0</c:v>
                </c:pt>
                <c:pt idx="50790">
                  <c:v>20212.0</c:v>
                </c:pt>
                <c:pt idx="50791">
                  <c:v>22828.0</c:v>
                </c:pt>
                <c:pt idx="50792">
                  <c:v>24291.0</c:v>
                </c:pt>
                <c:pt idx="50793">
                  <c:v>31416.0</c:v>
                </c:pt>
                <c:pt idx="50794">
                  <c:v>33952.0</c:v>
                </c:pt>
                <c:pt idx="50795">
                  <c:v>30825.0</c:v>
                </c:pt>
                <c:pt idx="50796">
                  <c:v>29229.0</c:v>
                </c:pt>
                <c:pt idx="50797">
                  <c:v>29666.0</c:v>
                </c:pt>
                <c:pt idx="50798">
                  <c:v>33715.0</c:v>
                </c:pt>
                <c:pt idx="50799">
                  <c:v>40423.0</c:v>
                </c:pt>
                <c:pt idx="50800">
                  <c:v>40894.0</c:v>
                </c:pt>
                <c:pt idx="50801">
                  <c:v>39719.0</c:v>
                </c:pt>
                <c:pt idx="50802">
                  <c:v>41210.0</c:v>
                </c:pt>
                <c:pt idx="50803">
                  <c:v>41421.0</c:v>
                </c:pt>
                <c:pt idx="50804">
                  <c:v>38833.0</c:v>
                </c:pt>
                <c:pt idx="50805">
                  <c:v>37170.0</c:v>
                </c:pt>
                <c:pt idx="50806">
                  <c:v>30851.0</c:v>
                </c:pt>
                <c:pt idx="50807">
                  <c:v>28375.0</c:v>
                </c:pt>
                <c:pt idx="50808">
                  <c:v>27958.0</c:v>
                </c:pt>
                <c:pt idx="50809">
                  <c:v>27670.0</c:v>
                </c:pt>
                <c:pt idx="50810">
                  <c:v>26005.0</c:v>
                </c:pt>
                <c:pt idx="50811">
                  <c:v>21169.0</c:v>
                </c:pt>
                <c:pt idx="50812">
                  <c:v>14881.0</c:v>
                </c:pt>
                <c:pt idx="50813">
                  <c:v>14522.0</c:v>
                </c:pt>
                <c:pt idx="50814">
                  <c:v>13811.0</c:v>
                </c:pt>
                <c:pt idx="50815">
                  <c:v>10208.0</c:v>
                </c:pt>
                <c:pt idx="50816">
                  <c:v>10643.0</c:v>
                </c:pt>
                <c:pt idx="50817">
                  <c:v>10591.0</c:v>
                </c:pt>
                <c:pt idx="50818">
                  <c:v>11998.0</c:v>
                </c:pt>
                <c:pt idx="50819">
                  <c:v>12198.0</c:v>
                </c:pt>
                <c:pt idx="50820">
                  <c:v>10354.0</c:v>
                </c:pt>
                <c:pt idx="50821">
                  <c:v>15542.0</c:v>
                </c:pt>
                <c:pt idx="50822">
                  <c:v>15811.0</c:v>
                </c:pt>
                <c:pt idx="50823">
                  <c:v>21284.0</c:v>
                </c:pt>
                <c:pt idx="50824">
                  <c:v>22437.0</c:v>
                </c:pt>
                <c:pt idx="50825">
                  <c:v>24412.0</c:v>
                </c:pt>
                <c:pt idx="50826">
                  <c:v>26035.0</c:v>
                </c:pt>
                <c:pt idx="50827">
                  <c:v>27913.0</c:v>
                </c:pt>
                <c:pt idx="50828">
                  <c:v>32425.0</c:v>
                </c:pt>
                <c:pt idx="50829">
                  <c:v>31405.0</c:v>
                </c:pt>
                <c:pt idx="50830">
                  <c:v>31229.0</c:v>
                </c:pt>
                <c:pt idx="50831">
                  <c:v>31598.0</c:v>
                </c:pt>
                <c:pt idx="50832">
                  <c:v>31185.0</c:v>
                </c:pt>
                <c:pt idx="50833">
                  <c:v>32165.0</c:v>
                </c:pt>
                <c:pt idx="50834">
                  <c:v>27469.0</c:v>
                </c:pt>
                <c:pt idx="50835">
                  <c:v>27629.0</c:v>
                </c:pt>
                <c:pt idx="50836">
                  <c:v>23741.0</c:v>
                </c:pt>
                <c:pt idx="50837">
                  <c:v>22676.0</c:v>
                </c:pt>
                <c:pt idx="50838">
                  <c:v>23577.0</c:v>
                </c:pt>
                <c:pt idx="50839">
                  <c:v>20954.0</c:v>
                </c:pt>
                <c:pt idx="50840">
                  <c:v>19167.0</c:v>
                </c:pt>
                <c:pt idx="50841">
                  <c:v>16191.0</c:v>
                </c:pt>
                <c:pt idx="50842">
                  <c:v>17453.0</c:v>
                </c:pt>
                <c:pt idx="50843">
                  <c:v>16994.0</c:v>
                </c:pt>
                <c:pt idx="50844">
                  <c:v>17618.0</c:v>
                </c:pt>
                <c:pt idx="50845">
                  <c:v>18554.0</c:v>
                </c:pt>
                <c:pt idx="50846">
                  <c:v>20082.0</c:v>
                </c:pt>
                <c:pt idx="50847">
                  <c:v>19813.0</c:v>
                </c:pt>
                <c:pt idx="50848">
                  <c:v>19957.0</c:v>
                </c:pt>
                <c:pt idx="50849">
                  <c:v>19044.0</c:v>
                </c:pt>
                <c:pt idx="50850">
                  <c:v>19813.0</c:v>
                </c:pt>
                <c:pt idx="50851">
                  <c:v>20649.0</c:v>
                </c:pt>
                <c:pt idx="50852">
                  <c:v>24444.0</c:v>
                </c:pt>
                <c:pt idx="50853">
                  <c:v>24640.0</c:v>
                </c:pt>
                <c:pt idx="50854">
                  <c:v>23165.0</c:v>
                </c:pt>
                <c:pt idx="50855">
                  <c:v>21120.0</c:v>
                </c:pt>
                <c:pt idx="50856">
                  <c:v>25275.0</c:v>
                </c:pt>
                <c:pt idx="50857">
                  <c:v>23382.0</c:v>
                </c:pt>
                <c:pt idx="50858">
                  <c:v>21707.0</c:v>
                </c:pt>
                <c:pt idx="50859">
                  <c:v>18179.0</c:v>
                </c:pt>
                <c:pt idx="50860">
                  <c:v>19076.0</c:v>
                </c:pt>
                <c:pt idx="50861">
                  <c:v>19272.0</c:v>
                </c:pt>
                <c:pt idx="50862">
                  <c:v>19096.0</c:v>
                </c:pt>
                <c:pt idx="50863">
                  <c:v>18983.0</c:v>
                </c:pt>
                <c:pt idx="50864">
                  <c:v>16363.0</c:v>
                </c:pt>
                <c:pt idx="50865">
                  <c:v>13283.0</c:v>
                </c:pt>
                <c:pt idx="50866">
                  <c:v>13511.0</c:v>
                </c:pt>
                <c:pt idx="50867">
                  <c:v>14462.0</c:v>
                </c:pt>
                <c:pt idx="50868">
                  <c:v>14870.0</c:v>
                </c:pt>
                <c:pt idx="50869">
                  <c:v>15299.0</c:v>
                </c:pt>
                <c:pt idx="50870">
                  <c:v>17935.0</c:v>
                </c:pt>
                <c:pt idx="50871">
                  <c:v>19626.0</c:v>
                </c:pt>
                <c:pt idx="50872">
                  <c:v>21887.0</c:v>
                </c:pt>
                <c:pt idx="50873">
                  <c:v>20907.0</c:v>
                </c:pt>
                <c:pt idx="50874">
                  <c:v>20267.0</c:v>
                </c:pt>
                <c:pt idx="50875">
                  <c:v>19835.0</c:v>
                </c:pt>
                <c:pt idx="50876">
                  <c:v>19794.0</c:v>
                </c:pt>
                <c:pt idx="50877">
                  <c:v>22690.0</c:v>
                </c:pt>
                <c:pt idx="50878">
                  <c:v>23559.0</c:v>
                </c:pt>
                <c:pt idx="50879">
                  <c:v>23450.0</c:v>
                </c:pt>
                <c:pt idx="50880">
                  <c:v>22835.0</c:v>
                </c:pt>
                <c:pt idx="50881">
                  <c:v>22295.0</c:v>
                </c:pt>
                <c:pt idx="50882">
                  <c:v>20578.0</c:v>
                </c:pt>
                <c:pt idx="50883">
                  <c:v>17762.0</c:v>
                </c:pt>
                <c:pt idx="50884">
                  <c:v>17078.0</c:v>
                </c:pt>
                <c:pt idx="50885">
                  <c:v>17718.0</c:v>
                </c:pt>
                <c:pt idx="50886">
                  <c:v>18473.0</c:v>
                </c:pt>
                <c:pt idx="50887">
                  <c:v>20085.0</c:v>
                </c:pt>
                <c:pt idx="50888">
                  <c:v>19830.0</c:v>
                </c:pt>
                <c:pt idx="50889">
                  <c:v>19719.0</c:v>
                </c:pt>
                <c:pt idx="50890">
                  <c:v>14568.0</c:v>
                </c:pt>
                <c:pt idx="50891">
                  <c:v>12535.0</c:v>
                </c:pt>
                <c:pt idx="50892">
                  <c:v>16041.0</c:v>
                </c:pt>
                <c:pt idx="50893">
                  <c:v>18537.0</c:v>
                </c:pt>
                <c:pt idx="50894">
                  <c:v>18853.0</c:v>
                </c:pt>
                <c:pt idx="50895">
                  <c:v>16376.0</c:v>
                </c:pt>
                <c:pt idx="50896">
                  <c:v>16924.0</c:v>
                </c:pt>
                <c:pt idx="50897">
                  <c:v>18799.0</c:v>
                </c:pt>
                <c:pt idx="50898">
                  <c:v>18190.0</c:v>
                </c:pt>
                <c:pt idx="50899">
                  <c:v>17848.0</c:v>
                </c:pt>
                <c:pt idx="50900">
                  <c:v>17127.0</c:v>
                </c:pt>
                <c:pt idx="50901">
                  <c:v>17190.0</c:v>
                </c:pt>
                <c:pt idx="50902">
                  <c:v>16586.0</c:v>
                </c:pt>
                <c:pt idx="50903">
                  <c:v>17276.0</c:v>
                </c:pt>
                <c:pt idx="50904">
                  <c:v>20885.0</c:v>
                </c:pt>
                <c:pt idx="50905">
                  <c:v>18268.0</c:v>
                </c:pt>
                <c:pt idx="50906">
                  <c:v>16914.0</c:v>
                </c:pt>
                <c:pt idx="50907">
                  <c:v>18103.0</c:v>
                </c:pt>
                <c:pt idx="50908">
                  <c:v>20839.0</c:v>
                </c:pt>
                <c:pt idx="50909">
                  <c:v>23607.0</c:v>
                </c:pt>
                <c:pt idx="50910">
                  <c:v>25277.0</c:v>
                </c:pt>
                <c:pt idx="50911">
                  <c:v>26716.0</c:v>
                </c:pt>
                <c:pt idx="50912">
                  <c:v>27883.0</c:v>
                </c:pt>
                <c:pt idx="50913">
                  <c:v>27452.0</c:v>
                </c:pt>
                <c:pt idx="50914">
                  <c:v>28067.0</c:v>
                </c:pt>
                <c:pt idx="50915">
                  <c:v>32199.0</c:v>
                </c:pt>
                <c:pt idx="50916">
                  <c:v>33244.0</c:v>
                </c:pt>
                <c:pt idx="50917">
                  <c:v>30132.0</c:v>
                </c:pt>
                <c:pt idx="50918">
                  <c:v>29152.0</c:v>
                </c:pt>
                <c:pt idx="50919">
                  <c:v>32813.0</c:v>
                </c:pt>
                <c:pt idx="50920">
                  <c:v>32685.0</c:v>
                </c:pt>
                <c:pt idx="50921">
                  <c:v>39911.0</c:v>
                </c:pt>
                <c:pt idx="50922">
                  <c:v>41963.0</c:v>
                </c:pt>
                <c:pt idx="50923">
                  <c:v>38277.0</c:v>
                </c:pt>
                <c:pt idx="50924">
                  <c:v>35591.0</c:v>
                </c:pt>
                <c:pt idx="50925">
                  <c:v>33831.0</c:v>
                </c:pt>
                <c:pt idx="50926">
                  <c:v>35651.0</c:v>
                </c:pt>
                <c:pt idx="50927">
                  <c:v>38128.0</c:v>
                </c:pt>
                <c:pt idx="50928">
                  <c:v>34059.0</c:v>
                </c:pt>
                <c:pt idx="50929">
                  <c:v>34780.0</c:v>
                </c:pt>
                <c:pt idx="50930">
                  <c:v>38338.0</c:v>
                </c:pt>
                <c:pt idx="50931">
                  <c:v>42630.0</c:v>
                </c:pt>
                <c:pt idx="50932">
                  <c:v>42809.0</c:v>
                </c:pt>
                <c:pt idx="50933">
                  <c:v>42007.0</c:v>
                </c:pt>
                <c:pt idx="50934">
                  <c:v>36581.0</c:v>
                </c:pt>
                <c:pt idx="50935">
                  <c:v>30784.0</c:v>
                </c:pt>
                <c:pt idx="50936">
                  <c:v>30864.0</c:v>
                </c:pt>
                <c:pt idx="50937">
                  <c:v>30899.0</c:v>
                </c:pt>
                <c:pt idx="50938">
                  <c:v>30756.0</c:v>
                </c:pt>
                <c:pt idx="50939">
                  <c:v>28276.0</c:v>
                </c:pt>
                <c:pt idx="50940">
                  <c:v>25729.0</c:v>
                </c:pt>
                <c:pt idx="50941">
                  <c:v>27754.0</c:v>
                </c:pt>
                <c:pt idx="50942">
                  <c:v>26601.0</c:v>
                </c:pt>
                <c:pt idx="50943">
                  <c:v>23458.0</c:v>
                </c:pt>
                <c:pt idx="50944">
                  <c:v>20957.0</c:v>
                </c:pt>
                <c:pt idx="50945">
                  <c:v>16031.0</c:v>
                </c:pt>
                <c:pt idx="50946">
                  <c:v>16416.0</c:v>
                </c:pt>
                <c:pt idx="50947">
                  <c:v>11741.0</c:v>
                </c:pt>
                <c:pt idx="50948">
                  <c:v>14573.0</c:v>
                </c:pt>
                <c:pt idx="50949">
                  <c:v>14219.0</c:v>
                </c:pt>
                <c:pt idx="50950">
                  <c:v>14639.0</c:v>
                </c:pt>
                <c:pt idx="50951">
                  <c:v>14906.0</c:v>
                </c:pt>
                <c:pt idx="50952">
                  <c:v>16363.0</c:v>
                </c:pt>
                <c:pt idx="50953">
                  <c:v>17722.0</c:v>
                </c:pt>
                <c:pt idx="50954">
                  <c:v>18358.0</c:v>
                </c:pt>
                <c:pt idx="50955">
                  <c:v>17814.0</c:v>
                </c:pt>
                <c:pt idx="50956">
                  <c:v>17630.0</c:v>
                </c:pt>
                <c:pt idx="50957">
                  <c:v>15419.0</c:v>
                </c:pt>
                <c:pt idx="50958">
                  <c:v>15659.0</c:v>
                </c:pt>
                <c:pt idx="50959">
                  <c:v>15022.0</c:v>
                </c:pt>
                <c:pt idx="50960">
                  <c:v>16931.0</c:v>
                </c:pt>
                <c:pt idx="50961">
                  <c:v>15608.0</c:v>
                </c:pt>
                <c:pt idx="50962">
                  <c:v>15738.0</c:v>
                </c:pt>
                <c:pt idx="50963">
                  <c:v>16869.0</c:v>
                </c:pt>
                <c:pt idx="50964">
                  <c:v>18072.0</c:v>
                </c:pt>
                <c:pt idx="50965">
                  <c:v>18631.0</c:v>
                </c:pt>
                <c:pt idx="50966">
                  <c:v>18176.0</c:v>
                </c:pt>
                <c:pt idx="50967">
                  <c:v>20321.0</c:v>
                </c:pt>
                <c:pt idx="50968">
                  <c:v>20405.0</c:v>
                </c:pt>
                <c:pt idx="50969">
                  <c:v>20105.0</c:v>
                </c:pt>
                <c:pt idx="50970">
                  <c:v>21597.0</c:v>
                </c:pt>
                <c:pt idx="50971">
                  <c:v>22556.0</c:v>
                </c:pt>
                <c:pt idx="50972">
                  <c:v>23145.0</c:v>
                </c:pt>
                <c:pt idx="50973">
                  <c:v>24672.0</c:v>
                </c:pt>
                <c:pt idx="50974">
                  <c:v>24552.0</c:v>
                </c:pt>
                <c:pt idx="50975">
                  <c:v>24798.0</c:v>
                </c:pt>
                <c:pt idx="50976">
                  <c:v>22836.0</c:v>
                </c:pt>
                <c:pt idx="50977">
                  <c:v>21406.0</c:v>
                </c:pt>
                <c:pt idx="50978">
                  <c:v>19806.0</c:v>
                </c:pt>
                <c:pt idx="50979">
                  <c:v>18701.0</c:v>
                </c:pt>
                <c:pt idx="50980">
                  <c:v>16725.0</c:v>
                </c:pt>
                <c:pt idx="50981">
                  <c:v>16040.0</c:v>
                </c:pt>
                <c:pt idx="50982">
                  <c:v>16173.0</c:v>
                </c:pt>
                <c:pt idx="50983">
                  <c:v>15370.0</c:v>
                </c:pt>
                <c:pt idx="50984">
                  <c:v>14157.0</c:v>
                </c:pt>
                <c:pt idx="50985">
                  <c:v>15838.0</c:v>
                </c:pt>
                <c:pt idx="50986">
                  <c:v>13846.0</c:v>
                </c:pt>
                <c:pt idx="50987">
                  <c:v>14902.0</c:v>
                </c:pt>
                <c:pt idx="50988">
                  <c:v>15261.0</c:v>
                </c:pt>
                <c:pt idx="50989">
                  <c:v>17396.0</c:v>
                </c:pt>
                <c:pt idx="50990">
                  <c:v>17695.0</c:v>
                </c:pt>
                <c:pt idx="50991">
                  <c:v>21719.0</c:v>
                </c:pt>
                <c:pt idx="50992">
                  <c:v>29747.0</c:v>
                </c:pt>
                <c:pt idx="50993">
                  <c:v>28219.0</c:v>
                </c:pt>
                <c:pt idx="50994">
                  <c:v>30959.0</c:v>
                </c:pt>
                <c:pt idx="50995">
                  <c:v>31351.0</c:v>
                </c:pt>
                <c:pt idx="50996">
                  <c:v>31597.0</c:v>
                </c:pt>
                <c:pt idx="50997">
                  <c:v>31485.0</c:v>
                </c:pt>
                <c:pt idx="50998">
                  <c:v>29492.0</c:v>
                </c:pt>
                <c:pt idx="50999">
                  <c:v>28880.0</c:v>
                </c:pt>
                <c:pt idx="51000">
                  <c:v>28208.0</c:v>
                </c:pt>
                <c:pt idx="51001">
                  <c:v>29036.0</c:v>
                </c:pt>
                <c:pt idx="51002">
                  <c:v>26285.0</c:v>
                </c:pt>
                <c:pt idx="51003">
                  <c:v>26025.0</c:v>
                </c:pt>
                <c:pt idx="51004">
                  <c:v>21701.0</c:v>
                </c:pt>
                <c:pt idx="51005">
                  <c:v>13930.0</c:v>
                </c:pt>
                <c:pt idx="51006">
                  <c:v>13405.0</c:v>
                </c:pt>
                <c:pt idx="51007">
                  <c:v>10829.0</c:v>
                </c:pt>
                <c:pt idx="51008">
                  <c:v>10067.0</c:v>
                </c:pt>
                <c:pt idx="51009">
                  <c:v>13229.0</c:v>
                </c:pt>
                <c:pt idx="51010">
                  <c:v>14402.0</c:v>
                </c:pt>
                <c:pt idx="51011">
                  <c:v>14666.0</c:v>
                </c:pt>
                <c:pt idx="51012">
                  <c:v>17774.0</c:v>
                </c:pt>
                <c:pt idx="51013">
                  <c:v>17390.0</c:v>
                </c:pt>
                <c:pt idx="51014">
                  <c:v>17422.0</c:v>
                </c:pt>
                <c:pt idx="51015">
                  <c:v>26656.0</c:v>
                </c:pt>
                <c:pt idx="51016">
                  <c:v>31476.0</c:v>
                </c:pt>
                <c:pt idx="51017">
                  <c:v>33219.0</c:v>
                </c:pt>
                <c:pt idx="51018">
                  <c:v>32427.0</c:v>
                </c:pt>
                <c:pt idx="51019">
                  <c:v>32467.0</c:v>
                </c:pt>
                <c:pt idx="51020">
                  <c:v>34492.0</c:v>
                </c:pt>
                <c:pt idx="51021">
                  <c:v>38734.0</c:v>
                </c:pt>
                <c:pt idx="51022">
                  <c:v>34844.0</c:v>
                </c:pt>
                <c:pt idx="51023">
                  <c:v>34301.0</c:v>
                </c:pt>
                <c:pt idx="51024">
                  <c:v>33689.0</c:v>
                </c:pt>
                <c:pt idx="51025">
                  <c:v>35940.0</c:v>
                </c:pt>
                <c:pt idx="51026">
                  <c:v>34475.0</c:v>
                </c:pt>
                <c:pt idx="51027">
                  <c:v>35550.0</c:v>
                </c:pt>
                <c:pt idx="51028">
                  <c:v>26164.0</c:v>
                </c:pt>
                <c:pt idx="51029">
                  <c:v>22955.0</c:v>
                </c:pt>
                <c:pt idx="51030">
                  <c:v>23897.0</c:v>
                </c:pt>
                <c:pt idx="51031">
                  <c:v>26427.0</c:v>
                </c:pt>
                <c:pt idx="51032">
                  <c:v>25578.0</c:v>
                </c:pt>
                <c:pt idx="51033">
                  <c:v>25445.0</c:v>
                </c:pt>
                <c:pt idx="51034">
                  <c:v>24072.0</c:v>
                </c:pt>
                <c:pt idx="51035">
                  <c:v>23809.0</c:v>
                </c:pt>
                <c:pt idx="51036">
                  <c:v>24028.0</c:v>
                </c:pt>
                <c:pt idx="51037">
                  <c:v>28468.0</c:v>
                </c:pt>
                <c:pt idx="51038">
                  <c:v>25210.0</c:v>
                </c:pt>
                <c:pt idx="51039">
                  <c:v>25839.0</c:v>
                </c:pt>
                <c:pt idx="51040">
                  <c:v>22728.0</c:v>
                </c:pt>
                <c:pt idx="51041">
                  <c:v>23355.0</c:v>
                </c:pt>
                <c:pt idx="51042">
                  <c:v>21920.0</c:v>
                </c:pt>
                <c:pt idx="51043">
                  <c:v>19458.0</c:v>
                </c:pt>
                <c:pt idx="51044">
                  <c:v>18907.0</c:v>
                </c:pt>
                <c:pt idx="51045">
                  <c:v>19809.0</c:v>
                </c:pt>
                <c:pt idx="51046">
                  <c:v>18681.0</c:v>
                </c:pt>
                <c:pt idx="51047">
                  <c:v>20517.0</c:v>
                </c:pt>
                <c:pt idx="51048">
                  <c:v>22726.0</c:v>
                </c:pt>
                <c:pt idx="51049">
                  <c:v>27322.0</c:v>
                </c:pt>
                <c:pt idx="51050">
                  <c:v>23398.0</c:v>
                </c:pt>
                <c:pt idx="51051">
                  <c:v>23973.0</c:v>
                </c:pt>
                <c:pt idx="51052">
                  <c:v>24858.0</c:v>
                </c:pt>
                <c:pt idx="51053">
                  <c:v>27562.0</c:v>
                </c:pt>
                <c:pt idx="51054">
                  <c:v>29026.0</c:v>
                </c:pt>
                <c:pt idx="51055">
                  <c:v>31898.0</c:v>
                </c:pt>
                <c:pt idx="51056">
                  <c:v>31962.0</c:v>
                </c:pt>
                <c:pt idx="51057">
                  <c:v>29946.0</c:v>
                </c:pt>
                <c:pt idx="51058">
                  <c:v>33865.0</c:v>
                </c:pt>
                <c:pt idx="51059">
                  <c:v>33510.0</c:v>
                </c:pt>
                <c:pt idx="51060">
                  <c:v>29319.0</c:v>
                </c:pt>
                <c:pt idx="51061">
                  <c:v>30586.0</c:v>
                </c:pt>
                <c:pt idx="51062">
                  <c:v>28913.0</c:v>
                </c:pt>
                <c:pt idx="51063">
                  <c:v>28453.0</c:v>
                </c:pt>
                <c:pt idx="51064">
                  <c:v>24944.0</c:v>
                </c:pt>
                <c:pt idx="51065">
                  <c:v>26150.0</c:v>
                </c:pt>
                <c:pt idx="51066">
                  <c:v>23870.0</c:v>
                </c:pt>
                <c:pt idx="51067">
                  <c:v>24878.0</c:v>
                </c:pt>
                <c:pt idx="51068">
                  <c:v>25202.0</c:v>
                </c:pt>
                <c:pt idx="51069">
                  <c:v>25510.0</c:v>
                </c:pt>
                <c:pt idx="51070">
                  <c:v>31746.0</c:v>
                </c:pt>
                <c:pt idx="51071">
                  <c:v>30681.0</c:v>
                </c:pt>
                <c:pt idx="51072">
                  <c:v>30918.0</c:v>
                </c:pt>
                <c:pt idx="51073">
                  <c:v>30446.0</c:v>
                </c:pt>
                <c:pt idx="51074">
                  <c:v>28069.0</c:v>
                </c:pt>
                <c:pt idx="51075">
                  <c:v>28351.0</c:v>
                </c:pt>
                <c:pt idx="51076">
                  <c:v>30587.0</c:v>
                </c:pt>
                <c:pt idx="51077">
                  <c:v>31420.0</c:v>
                </c:pt>
                <c:pt idx="51078">
                  <c:v>30108.0</c:v>
                </c:pt>
                <c:pt idx="51079">
                  <c:v>30053.0</c:v>
                </c:pt>
                <c:pt idx="51080">
                  <c:v>27625.0</c:v>
                </c:pt>
                <c:pt idx="51081">
                  <c:v>28264.0</c:v>
                </c:pt>
                <c:pt idx="51082">
                  <c:v>27522.0</c:v>
                </c:pt>
                <c:pt idx="51083">
                  <c:v>21314.0</c:v>
                </c:pt>
                <c:pt idx="51084">
                  <c:v>17471.0</c:v>
                </c:pt>
                <c:pt idx="51085">
                  <c:v>17066.0</c:v>
                </c:pt>
                <c:pt idx="51086">
                  <c:v>20081.0</c:v>
                </c:pt>
                <c:pt idx="51087">
                  <c:v>20130.0</c:v>
                </c:pt>
                <c:pt idx="51088">
                  <c:v>16904.0</c:v>
                </c:pt>
                <c:pt idx="51089">
                  <c:v>15721.0</c:v>
                </c:pt>
                <c:pt idx="51090">
                  <c:v>15214.0</c:v>
                </c:pt>
                <c:pt idx="51091">
                  <c:v>14731.0</c:v>
                </c:pt>
                <c:pt idx="51092">
                  <c:v>15974.0</c:v>
                </c:pt>
                <c:pt idx="51093">
                  <c:v>20461.0</c:v>
                </c:pt>
                <c:pt idx="51094">
                  <c:v>16451.0</c:v>
                </c:pt>
                <c:pt idx="51095">
                  <c:v>16643.0</c:v>
                </c:pt>
                <c:pt idx="51096">
                  <c:v>16575.0</c:v>
                </c:pt>
                <c:pt idx="51097">
                  <c:v>20146.0</c:v>
                </c:pt>
                <c:pt idx="51098">
                  <c:v>19886.0</c:v>
                </c:pt>
                <c:pt idx="51099">
                  <c:v>17201.0</c:v>
                </c:pt>
                <c:pt idx="51100">
                  <c:v>16526.0</c:v>
                </c:pt>
                <c:pt idx="51101">
                  <c:v>19143.0</c:v>
                </c:pt>
                <c:pt idx="51102">
                  <c:v>20610.0</c:v>
                </c:pt>
                <c:pt idx="51103">
                  <c:v>21600.0</c:v>
                </c:pt>
                <c:pt idx="51104">
                  <c:v>21151.0</c:v>
                </c:pt>
                <c:pt idx="51105">
                  <c:v>22986.0</c:v>
                </c:pt>
                <c:pt idx="51106">
                  <c:v>18043.0</c:v>
                </c:pt>
                <c:pt idx="51107">
                  <c:v>21578.0</c:v>
                </c:pt>
                <c:pt idx="51108">
                  <c:v>22522.0</c:v>
                </c:pt>
                <c:pt idx="51109">
                  <c:v>23562.0</c:v>
                </c:pt>
                <c:pt idx="51110">
                  <c:v>21631.0</c:v>
                </c:pt>
                <c:pt idx="51111">
                  <c:v>22296.0</c:v>
                </c:pt>
                <c:pt idx="51112">
                  <c:v>24508.0</c:v>
                </c:pt>
                <c:pt idx="51113">
                  <c:v>26244.0</c:v>
                </c:pt>
                <c:pt idx="51114">
                  <c:v>26780.0</c:v>
                </c:pt>
                <c:pt idx="51115">
                  <c:v>25492.0</c:v>
                </c:pt>
                <c:pt idx="51116">
                  <c:v>24177.0</c:v>
                </c:pt>
                <c:pt idx="51117">
                  <c:v>25439.0</c:v>
                </c:pt>
                <c:pt idx="51118">
                  <c:v>22673.0</c:v>
                </c:pt>
                <c:pt idx="51119">
                  <c:v>26637.0</c:v>
                </c:pt>
                <c:pt idx="51120">
                  <c:v>25302.0</c:v>
                </c:pt>
                <c:pt idx="51121">
                  <c:v>25094.0</c:v>
                </c:pt>
                <c:pt idx="51122">
                  <c:v>24142.0</c:v>
                </c:pt>
                <c:pt idx="51123">
                  <c:v>23454.0</c:v>
                </c:pt>
                <c:pt idx="51124">
                  <c:v>22614.0</c:v>
                </c:pt>
                <c:pt idx="51125">
                  <c:v>21954.0</c:v>
                </c:pt>
                <c:pt idx="51126">
                  <c:v>22306.0</c:v>
                </c:pt>
                <c:pt idx="51127">
                  <c:v>21326.0</c:v>
                </c:pt>
                <c:pt idx="51128">
                  <c:v>22785.0</c:v>
                </c:pt>
                <c:pt idx="51129">
                  <c:v>26253.0</c:v>
                </c:pt>
                <c:pt idx="51130">
                  <c:v>31501.0</c:v>
                </c:pt>
                <c:pt idx="51131">
                  <c:v>30773.0</c:v>
                </c:pt>
                <c:pt idx="51132">
                  <c:v>26828.0</c:v>
                </c:pt>
                <c:pt idx="51133">
                  <c:v>24863.0</c:v>
                </c:pt>
                <c:pt idx="51134">
                  <c:v>25169.0</c:v>
                </c:pt>
                <c:pt idx="51135">
                  <c:v>26045.0</c:v>
                </c:pt>
                <c:pt idx="51136">
                  <c:v>26044.0</c:v>
                </c:pt>
                <c:pt idx="51137">
                  <c:v>28676.0</c:v>
                </c:pt>
                <c:pt idx="51138">
                  <c:v>27778.0</c:v>
                </c:pt>
                <c:pt idx="51139">
                  <c:v>27961.0</c:v>
                </c:pt>
                <c:pt idx="51140">
                  <c:v>29166.0</c:v>
                </c:pt>
                <c:pt idx="51141">
                  <c:v>28410.0</c:v>
                </c:pt>
                <c:pt idx="51142">
                  <c:v>26026.0</c:v>
                </c:pt>
                <c:pt idx="51143">
                  <c:v>21073.0</c:v>
                </c:pt>
                <c:pt idx="51144">
                  <c:v>22248.0</c:v>
                </c:pt>
                <c:pt idx="51145">
                  <c:v>24653.0</c:v>
                </c:pt>
                <c:pt idx="51146">
                  <c:v>26058.0</c:v>
                </c:pt>
                <c:pt idx="51147">
                  <c:v>25962.0</c:v>
                </c:pt>
                <c:pt idx="51148">
                  <c:v>25745.0</c:v>
                </c:pt>
                <c:pt idx="51149">
                  <c:v>26881.0</c:v>
                </c:pt>
                <c:pt idx="51150">
                  <c:v>24804.0</c:v>
                </c:pt>
                <c:pt idx="51151">
                  <c:v>24267.0</c:v>
                </c:pt>
                <c:pt idx="51152">
                  <c:v>21747.0</c:v>
                </c:pt>
                <c:pt idx="51153">
                  <c:v>19099.0</c:v>
                </c:pt>
                <c:pt idx="51154">
                  <c:v>17480.0</c:v>
                </c:pt>
                <c:pt idx="51155">
                  <c:v>16139.0</c:v>
                </c:pt>
                <c:pt idx="51156">
                  <c:v>15339.0</c:v>
                </c:pt>
                <c:pt idx="51157">
                  <c:v>15682.0</c:v>
                </c:pt>
                <c:pt idx="51158">
                  <c:v>14605.0</c:v>
                </c:pt>
                <c:pt idx="51159">
                  <c:v>13181.0</c:v>
                </c:pt>
                <c:pt idx="51160">
                  <c:v>15035.0</c:v>
                </c:pt>
                <c:pt idx="51161">
                  <c:v>14892.0</c:v>
                </c:pt>
                <c:pt idx="51162">
                  <c:v>14796.0</c:v>
                </c:pt>
                <c:pt idx="51163">
                  <c:v>16084.0</c:v>
                </c:pt>
                <c:pt idx="51164">
                  <c:v>17768.0</c:v>
                </c:pt>
                <c:pt idx="51165">
                  <c:v>17840.0</c:v>
                </c:pt>
                <c:pt idx="51166">
                  <c:v>18016.0</c:v>
                </c:pt>
                <c:pt idx="51167">
                  <c:v>18136.0</c:v>
                </c:pt>
                <c:pt idx="51168">
                  <c:v>18213.0</c:v>
                </c:pt>
                <c:pt idx="51169">
                  <c:v>17492.0</c:v>
                </c:pt>
                <c:pt idx="51170">
                  <c:v>16177.0</c:v>
                </c:pt>
                <c:pt idx="51171">
                  <c:v>15422.0</c:v>
                </c:pt>
                <c:pt idx="51172">
                  <c:v>17632.0</c:v>
                </c:pt>
                <c:pt idx="51173">
                  <c:v>17927.0</c:v>
                </c:pt>
                <c:pt idx="51174">
                  <c:v>17760.0</c:v>
                </c:pt>
                <c:pt idx="51175">
                  <c:v>16534.0</c:v>
                </c:pt>
                <c:pt idx="51176">
                  <c:v>15790.0</c:v>
                </c:pt>
                <c:pt idx="51177">
                  <c:v>14206.0</c:v>
                </c:pt>
                <c:pt idx="51178">
                  <c:v>14455.0</c:v>
                </c:pt>
                <c:pt idx="51179">
                  <c:v>14289.0</c:v>
                </c:pt>
                <c:pt idx="51180">
                  <c:v>14492.0</c:v>
                </c:pt>
                <c:pt idx="51181">
                  <c:v>14352.0</c:v>
                </c:pt>
                <c:pt idx="51182">
                  <c:v>17993.0</c:v>
                </c:pt>
                <c:pt idx="51183">
                  <c:v>20269.0</c:v>
                </c:pt>
                <c:pt idx="51184">
                  <c:v>25709.0</c:v>
                </c:pt>
                <c:pt idx="51185">
                  <c:v>23203.0</c:v>
                </c:pt>
                <c:pt idx="51186">
                  <c:v>20724.0</c:v>
                </c:pt>
                <c:pt idx="51187">
                  <c:v>20467.0</c:v>
                </c:pt>
                <c:pt idx="51188">
                  <c:v>20082.0</c:v>
                </c:pt>
                <c:pt idx="51189">
                  <c:v>19533.0</c:v>
                </c:pt>
                <c:pt idx="51190">
                  <c:v>19428.0</c:v>
                </c:pt>
                <c:pt idx="51191">
                  <c:v>19355.0</c:v>
                </c:pt>
                <c:pt idx="51192">
                  <c:v>20388.0</c:v>
                </c:pt>
                <c:pt idx="51193">
                  <c:v>19705.0</c:v>
                </c:pt>
                <c:pt idx="51194">
                  <c:v>20149.0</c:v>
                </c:pt>
                <c:pt idx="51195">
                  <c:v>16846.0</c:v>
                </c:pt>
                <c:pt idx="51196">
                  <c:v>14670.0</c:v>
                </c:pt>
                <c:pt idx="51197">
                  <c:v>8902.0</c:v>
                </c:pt>
                <c:pt idx="51198">
                  <c:v>9540.0</c:v>
                </c:pt>
                <c:pt idx="51199">
                  <c:v>10415.0</c:v>
                </c:pt>
                <c:pt idx="51200">
                  <c:v>11895.0</c:v>
                </c:pt>
                <c:pt idx="51201">
                  <c:v>12318.0</c:v>
                </c:pt>
                <c:pt idx="51202">
                  <c:v>15558.0</c:v>
                </c:pt>
                <c:pt idx="51203">
                  <c:v>16454.0</c:v>
                </c:pt>
                <c:pt idx="51204">
                  <c:v>26153.0</c:v>
                </c:pt>
                <c:pt idx="51205">
                  <c:v>25097.0</c:v>
                </c:pt>
                <c:pt idx="51206">
                  <c:v>25274.0</c:v>
                </c:pt>
                <c:pt idx="51207">
                  <c:v>25725.0</c:v>
                </c:pt>
                <c:pt idx="51208">
                  <c:v>24823.0</c:v>
                </c:pt>
                <c:pt idx="51209">
                  <c:v>28142.0</c:v>
                </c:pt>
                <c:pt idx="51210">
                  <c:v>28727.0</c:v>
                </c:pt>
                <c:pt idx="51211">
                  <c:v>29704.0</c:v>
                </c:pt>
                <c:pt idx="51212">
                  <c:v>28052.0</c:v>
                </c:pt>
                <c:pt idx="51213">
                  <c:v>32771.0</c:v>
                </c:pt>
                <c:pt idx="51214">
                  <c:v>33239.0</c:v>
                </c:pt>
                <c:pt idx="51215">
                  <c:v>29335.0</c:v>
                </c:pt>
                <c:pt idx="51216">
                  <c:v>28984.0</c:v>
                </c:pt>
                <c:pt idx="51217">
                  <c:v>19249.0</c:v>
                </c:pt>
                <c:pt idx="51218">
                  <c:v>17512.0</c:v>
                </c:pt>
                <c:pt idx="51219">
                  <c:v>18210.0</c:v>
                </c:pt>
                <c:pt idx="51220">
                  <c:v>18758.0</c:v>
                </c:pt>
                <c:pt idx="51221">
                  <c:v>18859.0</c:v>
                </c:pt>
                <c:pt idx="51222">
                  <c:v>16415.0</c:v>
                </c:pt>
                <c:pt idx="51223">
                  <c:v>15695.0</c:v>
                </c:pt>
                <c:pt idx="51224">
                  <c:v>14870.0</c:v>
                </c:pt>
                <c:pt idx="51225">
                  <c:v>15730.0</c:v>
                </c:pt>
                <c:pt idx="51226">
                  <c:v>10116.0</c:v>
                </c:pt>
                <c:pt idx="51227">
                  <c:v>10296.0</c:v>
                </c:pt>
                <c:pt idx="51228">
                  <c:v>10285.0</c:v>
                </c:pt>
                <c:pt idx="51229">
                  <c:v>10432.0</c:v>
                </c:pt>
                <c:pt idx="51230">
                  <c:v>11060.0</c:v>
                </c:pt>
                <c:pt idx="51231">
                  <c:v>21690.0</c:v>
                </c:pt>
                <c:pt idx="51232">
                  <c:v>25534.0</c:v>
                </c:pt>
                <c:pt idx="51233">
                  <c:v>29451.0</c:v>
                </c:pt>
                <c:pt idx="51234">
                  <c:v>29663.0</c:v>
                </c:pt>
                <c:pt idx="51235">
                  <c:v>31848.0</c:v>
                </c:pt>
                <c:pt idx="51236">
                  <c:v>34234.0</c:v>
                </c:pt>
                <c:pt idx="51237">
                  <c:v>35007.0</c:v>
                </c:pt>
                <c:pt idx="51238">
                  <c:v>37482.0</c:v>
                </c:pt>
                <c:pt idx="51239">
                  <c:v>36985.0</c:v>
                </c:pt>
                <c:pt idx="51240">
                  <c:v>40574.0</c:v>
                </c:pt>
                <c:pt idx="51241">
                  <c:v>40694.0</c:v>
                </c:pt>
                <c:pt idx="51242">
                  <c:v>41787.0</c:v>
                </c:pt>
                <c:pt idx="51243">
                  <c:v>41039.0</c:v>
                </c:pt>
                <c:pt idx="51244">
                  <c:v>35878.0</c:v>
                </c:pt>
                <c:pt idx="51245">
                  <c:v>32427.0</c:v>
                </c:pt>
                <c:pt idx="51246">
                  <c:v>27295.0</c:v>
                </c:pt>
                <c:pt idx="51247">
                  <c:v>31300.0</c:v>
                </c:pt>
                <c:pt idx="51248">
                  <c:v>28248.0</c:v>
                </c:pt>
                <c:pt idx="51249">
                  <c:v>26904.0</c:v>
                </c:pt>
                <c:pt idx="51250">
                  <c:v>26631.0</c:v>
                </c:pt>
                <c:pt idx="51251">
                  <c:v>27825.0</c:v>
                </c:pt>
                <c:pt idx="51252">
                  <c:v>28757.0</c:v>
                </c:pt>
                <c:pt idx="51253">
                  <c:v>29468.0</c:v>
                </c:pt>
                <c:pt idx="51254">
                  <c:v>29667.0</c:v>
                </c:pt>
                <c:pt idx="51255">
                  <c:v>29854.0</c:v>
                </c:pt>
                <c:pt idx="51256">
                  <c:v>31246.0</c:v>
                </c:pt>
                <c:pt idx="51257">
                  <c:v>25919.0</c:v>
                </c:pt>
                <c:pt idx="51258">
                  <c:v>29895.0</c:v>
                </c:pt>
                <c:pt idx="51259">
                  <c:v>35003.0</c:v>
                </c:pt>
                <c:pt idx="51260">
                  <c:v>31014.0</c:v>
                </c:pt>
                <c:pt idx="51261">
                  <c:v>32626.0</c:v>
                </c:pt>
                <c:pt idx="51262">
                  <c:v>31656.0</c:v>
                </c:pt>
                <c:pt idx="51263">
                  <c:v>30649.0</c:v>
                </c:pt>
                <c:pt idx="51264">
                  <c:v>30305.0</c:v>
                </c:pt>
                <c:pt idx="51265">
                  <c:v>29417.0</c:v>
                </c:pt>
                <c:pt idx="51266">
                  <c:v>25558.0</c:v>
                </c:pt>
                <c:pt idx="51267">
                  <c:v>31299.0</c:v>
                </c:pt>
                <c:pt idx="51268">
                  <c:v>28960.0</c:v>
                </c:pt>
                <c:pt idx="51269">
                  <c:v>28333.0</c:v>
                </c:pt>
                <c:pt idx="51270">
                  <c:v>30543.0</c:v>
                </c:pt>
                <c:pt idx="51271">
                  <c:v>25895.0</c:v>
                </c:pt>
                <c:pt idx="51272">
                  <c:v>20879.0</c:v>
                </c:pt>
                <c:pt idx="51273">
                  <c:v>21907.0</c:v>
                </c:pt>
                <c:pt idx="51274">
                  <c:v>20287.0</c:v>
                </c:pt>
                <c:pt idx="51275">
                  <c:v>21293.0</c:v>
                </c:pt>
                <c:pt idx="51276">
                  <c:v>26725.0</c:v>
                </c:pt>
                <c:pt idx="51277">
                  <c:v>22701.0</c:v>
                </c:pt>
                <c:pt idx="51278">
                  <c:v>23188.0</c:v>
                </c:pt>
                <c:pt idx="51279">
                  <c:v>22564.0</c:v>
                </c:pt>
                <c:pt idx="51280">
                  <c:v>20295.0</c:v>
                </c:pt>
                <c:pt idx="51281">
                  <c:v>20196.0</c:v>
                </c:pt>
                <c:pt idx="51282">
                  <c:v>20628.0</c:v>
                </c:pt>
                <c:pt idx="51283">
                  <c:v>18685.0</c:v>
                </c:pt>
                <c:pt idx="51284">
                  <c:v>18580.0</c:v>
                </c:pt>
                <c:pt idx="51285">
                  <c:v>18512.0</c:v>
                </c:pt>
                <c:pt idx="51286">
                  <c:v>19192.0</c:v>
                </c:pt>
                <c:pt idx="51287">
                  <c:v>19617.0</c:v>
                </c:pt>
                <c:pt idx="51288">
                  <c:v>21869.0</c:v>
                </c:pt>
                <c:pt idx="51289">
                  <c:v>17780.0</c:v>
                </c:pt>
                <c:pt idx="51290">
                  <c:v>20279.0</c:v>
                </c:pt>
                <c:pt idx="51291">
                  <c:v>21196.0</c:v>
                </c:pt>
                <c:pt idx="51292">
                  <c:v>21749.0</c:v>
                </c:pt>
                <c:pt idx="51293">
                  <c:v>21138.0</c:v>
                </c:pt>
                <c:pt idx="51294">
                  <c:v>21237.0</c:v>
                </c:pt>
                <c:pt idx="51295">
                  <c:v>26076.0</c:v>
                </c:pt>
                <c:pt idx="51296">
                  <c:v>26319.0</c:v>
                </c:pt>
                <c:pt idx="51297">
                  <c:v>26101.0</c:v>
                </c:pt>
                <c:pt idx="51298">
                  <c:v>33589.0</c:v>
                </c:pt>
                <c:pt idx="51299">
                  <c:v>37756.0</c:v>
                </c:pt>
                <c:pt idx="51300">
                  <c:v>37847.0</c:v>
                </c:pt>
                <c:pt idx="51301">
                  <c:v>35028.0</c:v>
                </c:pt>
                <c:pt idx="51302">
                  <c:v>36082.0</c:v>
                </c:pt>
                <c:pt idx="51303">
                  <c:v>36557.0</c:v>
                </c:pt>
                <c:pt idx="51304">
                  <c:v>36486.0</c:v>
                </c:pt>
                <c:pt idx="51305">
                  <c:v>35036.0</c:v>
                </c:pt>
                <c:pt idx="51306">
                  <c:v>32947.0</c:v>
                </c:pt>
                <c:pt idx="51307">
                  <c:v>33704.0</c:v>
                </c:pt>
                <c:pt idx="51308">
                  <c:v>28513.0</c:v>
                </c:pt>
                <c:pt idx="51309">
                  <c:v>29710.0</c:v>
                </c:pt>
                <c:pt idx="51310">
                  <c:v>35308.0</c:v>
                </c:pt>
                <c:pt idx="51311">
                  <c:v>27756.0</c:v>
                </c:pt>
                <c:pt idx="51312">
                  <c:v>22382.0</c:v>
                </c:pt>
                <c:pt idx="51313">
                  <c:v>22441.0</c:v>
                </c:pt>
                <c:pt idx="51314">
                  <c:v>21946.0</c:v>
                </c:pt>
                <c:pt idx="51315">
                  <c:v>20466.0</c:v>
                </c:pt>
                <c:pt idx="51316">
                  <c:v>17499.0</c:v>
                </c:pt>
                <c:pt idx="51317">
                  <c:v>20505.0</c:v>
                </c:pt>
                <c:pt idx="51318">
                  <c:v>20114.0</c:v>
                </c:pt>
                <c:pt idx="51319">
                  <c:v>19791.0</c:v>
                </c:pt>
                <c:pt idx="51320">
                  <c:v>19454.0</c:v>
                </c:pt>
                <c:pt idx="51321">
                  <c:v>21094.0</c:v>
                </c:pt>
                <c:pt idx="51322">
                  <c:v>19201.0</c:v>
                </c:pt>
                <c:pt idx="51323">
                  <c:v>13882.0</c:v>
                </c:pt>
                <c:pt idx="51324">
                  <c:v>14234.0</c:v>
                </c:pt>
                <c:pt idx="51325">
                  <c:v>17138.0</c:v>
                </c:pt>
                <c:pt idx="51326">
                  <c:v>17868.0</c:v>
                </c:pt>
                <c:pt idx="51327">
                  <c:v>18803.0</c:v>
                </c:pt>
                <c:pt idx="51328">
                  <c:v>17682.0</c:v>
                </c:pt>
                <c:pt idx="51329">
                  <c:v>22802.0</c:v>
                </c:pt>
                <c:pt idx="51330">
                  <c:v>19772.0</c:v>
                </c:pt>
                <c:pt idx="51331">
                  <c:v>22629.0</c:v>
                </c:pt>
                <c:pt idx="51332">
                  <c:v>22009.0</c:v>
                </c:pt>
                <c:pt idx="51333">
                  <c:v>22649.0</c:v>
                </c:pt>
                <c:pt idx="51334">
                  <c:v>20615.0</c:v>
                </c:pt>
                <c:pt idx="51335">
                  <c:v>21128.0</c:v>
                </c:pt>
                <c:pt idx="51336">
                  <c:v>22315.0</c:v>
                </c:pt>
                <c:pt idx="51337">
                  <c:v>23083.0</c:v>
                </c:pt>
                <c:pt idx="51338">
                  <c:v>20859.0</c:v>
                </c:pt>
                <c:pt idx="51339">
                  <c:v>19277.0</c:v>
                </c:pt>
                <c:pt idx="51340">
                  <c:v>22340.0</c:v>
                </c:pt>
                <c:pt idx="51341">
                  <c:v>22639.0</c:v>
                </c:pt>
                <c:pt idx="51342">
                  <c:v>17383.0</c:v>
                </c:pt>
                <c:pt idx="51343">
                  <c:v>16642.0</c:v>
                </c:pt>
                <c:pt idx="51344">
                  <c:v>15017.0</c:v>
                </c:pt>
                <c:pt idx="51345">
                  <c:v>15429.0</c:v>
                </c:pt>
                <c:pt idx="51346">
                  <c:v>14432.0</c:v>
                </c:pt>
                <c:pt idx="51347">
                  <c:v>14429.0</c:v>
                </c:pt>
                <c:pt idx="51348">
                  <c:v>14872.0</c:v>
                </c:pt>
                <c:pt idx="51349">
                  <c:v>13081.0</c:v>
                </c:pt>
                <c:pt idx="51350">
                  <c:v>12873.0</c:v>
                </c:pt>
                <c:pt idx="51351">
                  <c:v>14135.0</c:v>
                </c:pt>
                <c:pt idx="51352">
                  <c:v>14136.0</c:v>
                </c:pt>
                <c:pt idx="51353">
                  <c:v>10041.0</c:v>
                </c:pt>
                <c:pt idx="51354">
                  <c:v>11903.0</c:v>
                </c:pt>
                <c:pt idx="51355">
                  <c:v>16551.0</c:v>
                </c:pt>
                <c:pt idx="51356">
                  <c:v>16691.0</c:v>
                </c:pt>
                <c:pt idx="51357">
                  <c:v>17411.0</c:v>
                </c:pt>
                <c:pt idx="51358">
                  <c:v>22955.0</c:v>
                </c:pt>
                <c:pt idx="51359">
                  <c:v>23035.0</c:v>
                </c:pt>
                <c:pt idx="51360">
                  <c:v>25840.0</c:v>
                </c:pt>
                <c:pt idx="51361">
                  <c:v>25646.0</c:v>
                </c:pt>
                <c:pt idx="51362">
                  <c:v>26322.0</c:v>
                </c:pt>
                <c:pt idx="51363">
                  <c:v>26738.0</c:v>
                </c:pt>
                <c:pt idx="51364">
                  <c:v>24172.0</c:v>
                </c:pt>
                <c:pt idx="51365">
                  <c:v>26952.0</c:v>
                </c:pt>
                <c:pt idx="51366">
                  <c:v>27289.0</c:v>
                </c:pt>
                <c:pt idx="51367">
                  <c:v>26121.0</c:v>
                </c:pt>
                <c:pt idx="51368">
                  <c:v>21513.0</c:v>
                </c:pt>
                <c:pt idx="51369">
                  <c:v>21249.0</c:v>
                </c:pt>
                <c:pt idx="51370">
                  <c:v>19578.0</c:v>
                </c:pt>
                <c:pt idx="51371">
                  <c:v>14655.0</c:v>
                </c:pt>
                <c:pt idx="51372">
                  <c:v>14965.0</c:v>
                </c:pt>
                <c:pt idx="51373">
                  <c:v>13456.0</c:v>
                </c:pt>
                <c:pt idx="51374">
                  <c:v>13110.0</c:v>
                </c:pt>
                <c:pt idx="51375">
                  <c:v>13670.0</c:v>
                </c:pt>
                <c:pt idx="51376">
                  <c:v>12554.0</c:v>
                </c:pt>
                <c:pt idx="51377">
                  <c:v>12392.0</c:v>
                </c:pt>
                <c:pt idx="51378">
                  <c:v>9527.0</c:v>
                </c:pt>
                <c:pt idx="51379">
                  <c:v>9689.0</c:v>
                </c:pt>
                <c:pt idx="51380">
                  <c:v>9169.0</c:v>
                </c:pt>
                <c:pt idx="51381">
                  <c:v>10426.0</c:v>
                </c:pt>
                <c:pt idx="51382">
                  <c:v>10723.0</c:v>
                </c:pt>
                <c:pt idx="51383">
                  <c:v>10810.0</c:v>
                </c:pt>
                <c:pt idx="51384">
                  <c:v>10717.0</c:v>
                </c:pt>
                <c:pt idx="51385">
                  <c:v>15005.0</c:v>
                </c:pt>
                <c:pt idx="51386">
                  <c:v>15458.0</c:v>
                </c:pt>
                <c:pt idx="51387">
                  <c:v>16171.0</c:v>
                </c:pt>
                <c:pt idx="51388">
                  <c:v>16451.0</c:v>
                </c:pt>
                <c:pt idx="51389">
                  <c:v>17954.0</c:v>
                </c:pt>
                <c:pt idx="51390">
                  <c:v>18943.0</c:v>
                </c:pt>
                <c:pt idx="51391">
                  <c:v>20508.0</c:v>
                </c:pt>
                <c:pt idx="51392">
                  <c:v>22188.0</c:v>
                </c:pt>
                <c:pt idx="51393">
                  <c:v>23246.0</c:v>
                </c:pt>
                <c:pt idx="51394">
                  <c:v>22417.0</c:v>
                </c:pt>
                <c:pt idx="51395">
                  <c:v>22220.0</c:v>
                </c:pt>
                <c:pt idx="51396">
                  <c:v>22472.0</c:v>
                </c:pt>
                <c:pt idx="51397">
                  <c:v>22349.0</c:v>
                </c:pt>
                <c:pt idx="51398">
                  <c:v>20588.0</c:v>
                </c:pt>
                <c:pt idx="51399">
                  <c:v>19231.0</c:v>
                </c:pt>
                <c:pt idx="51400">
                  <c:v>20787.0</c:v>
                </c:pt>
                <c:pt idx="51401">
                  <c:v>22427.0</c:v>
                </c:pt>
                <c:pt idx="51402">
                  <c:v>22924.0</c:v>
                </c:pt>
                <c:pt idx="51403">
                  <c:v>22755.0</c:v>
                </c:pt>
                <c:pt idx="51404">
                  <c:v>21451.0</c:v>
                </c:pt>
                <c:pt idx="51405">
                  <c:v>20139.0</c:v>
                </c:pt>
                <c:pt idx="51406">
                  <c:v>19159.0</c:v>
                </c:pt>
                <c:pt idx="51407">
                  <c:v>19954.0</c:v>
                </c:pt>
                <c:pt idx="51408">
                  <c:v>19058.0</c:v>
                </c:pt>
                <c:pt idx="51409">
                  <c:v>18609.0</c:v>
                </c:pt>
                <c:pt idx="51410">
                  <c:v>19952.0</c:v>
                </c:pt>
                <c:pt idx="51411">
                  <c:v>17840.0</c:v>
                </c:pt>
                <c:pt idx="51412">
                  <c:v>18213.0</c:v>
                </c:pt>
                <c:pt idx="51413">
                  <c:v>15560.0</c:v>
                </c:pt>
                <c:pt idx="51414">
                  <c:v>15320.0</c:v>
                </c:pt>
                <c:pt idx="51415">
                  <c:v>14045.0</c:v>
                </c:pt>
                <c:pt idx="51416">
                  <c:v>17818.0</c:v>
                </c:pt>
                <c:pt idx="51417">
                  <c:v>22198.0</c:v>
                </c:pt>
                <c:pt idx="51418">
                  <c:v>23876.0</c:v>
                </c:pt>
                <c:pt idx="51419">
                  <c:v>26081.0</c:v>
                </c:pt>
                <c:pt idx="51420">
                  <c:v>25275.0</c:v>
                </c:pt>
                <c:pt idx="51421">
                  <c:v>25666.0</c:v>
                </c:pt>
                <c:pt idx="51422">
                  <c:v>26064.0</c:v>
                </c:pt>
                <c:pt idx="51423">
                  <c:v>24167.0</c:v>
                </c:pt>
                <c:pt idx="51424">
                  <c:v>27614.0</c:v>
                </c:pt>
                <c:pt idx="51425">
                  <c:v>27269.0</c:v>
                </c:pt>
                <c:pt idx="51426">
                  <c:v>29838.0</c:v>
                </c:pt>
                <c:pt idx="51427">
                  <c:v>31455.0</c:v>
                </c:pt>
                <c:pt idx="51428">
                  <c:v>35306.0</c:v>
                </c:pt>
                <c:pt idx="51429">
                  <c:v>33158.0</c:v>
                </c:pt>
                <c:pt idx="51430">
                  <c:v>28742.0</c:v>
                </c:pt>
                <c:pt idx="51431">
                  <c:v>33541.0</c:v>
                </c:pt>
                <c:pt idx="51432">
                  <c:v>32730.0</c:v>
                </c:pt>
                <c:pt idx="51433">
                  <c:v>34305.0</c:v>
                </c:pt>
                <c:pt idx="51434">
                  <c:v>33937.0</c:v>
                </c:pt>
                <c:pt idx="51435">
                  <c:v>33908.0</c:v>
                </c:pt>
                <c:pt idx="51436">
                  <c:v>36197.0</c:v>
                </c:pt>
                <c:pt idx="51437">
                  <c:v>34366.0</c:v>
                </c:pt>
                <c:pt idx="51438">
                  <c:v>33654.0</c:v>
                </c:pt>
                <c:pt idx="51439">
                  <c:v>31703.0</c:v>
                </c:pt>
                <c:pt idx="51440">
                  <c:v>27041.0</c:v>
                </c:pt>
                <c:pt idx="51441">
                  <c:v>22485.0</c:v>
                </c:pt>
                <c:pt idx="51442">
                  <c:v>22108.0</c:v>
                </c:pt>
                <c:pt idx="51443">
                  <c:v>25004.0</c:v>
                </c:pt>
                <c:pt idx="51444">
                  <c:v>22020.0</c:v>
                </c:pt>
                <c:pt idx="51445">
                  <c:v>20155.0</c:v>
                </c:pt>
                <c:pt idx="51446">
                  <c:v>20431.0</c:v>
                </c:pt>
                <c:pt idx="51447">
                  <c:v>20669.0</c:v>
                </c:pt>
                <c:pt idx="51448">
                  <c:v>21816.0</c:v>
                </c:pt>
                <c:pt idx="51449">
                  <c:v>23804.0</c:v>
                </c:pt>
                <c:pt idx="51450">
                  <c:v>21788.0</c:v>
                </c:pt>
                <c:pt idx="51451">
                  <c:v>21812.0</c:v>
                </c:pt>
                <c:pt idx="51452">
                  <c:v>21494.0</c:v>
                </c:pt>
                <c:pt idx="51453">
                  <c:v>21540.0</c:v>
                </c:pt>
                <c:pt idx="51454">
                  <c:v>22640.0</c:v>
                </c:pt>
                <c:pt idx="51455">
                  <c:v>23993.0</c:v>
                </c:pt>
                <c:pt idx="51456">
                  <c:v>23308.0</c:v>
                </c:pt>
                <c:pt idx="51457">
                  <c:v>21219.0</c:v>
                </c:pt>
                <c:pt idx="51458">
                  <c:v>21486.0</c:v>
                </c:pt>
                <c:pt idx="51459">
                  <c:v>19181.0</c:v>
                </c:pt>
                <c:pt idx="51460">
                  <c:v>20752.0</c:v>
                </c:pt>
                <c:pt idx="51461">
                  <c:v>20738.0</c:v>
                </c:pt>
                <c:pt idx="51462">
                  <c:v>20562.0</c:v>
                </c:pt>
                <c:pt idx="51463">
                  <c:v>19990.0</c:v>
                </c:pt>
                <c:pt idx="51464">
                  <c:v>21474.0</c:v>
                </c:pt>
                <c:pt idx="51465">
                  <c:v>21826.0</c:v>
                </c:pt>
                <c:pt idx="51466">
                  <c:v>23386.0</c:v>
                </c:pt>
                <c:pt idx="51467">
                  <c:v>22702.0</c:v>
                </c:pt>
                <c:pt idx="51468">
                  <c:v>19771.0</c:v>
                </c:pt>
                <c:pt idx="51469">
                  <c:v>18171.0</c:v>
                </c:pt>
                <c:pt idx="51470">
                  <c:v>20317.0</c:v>
                </c:pt>
                <c:pt idx="51471">
                  <c:v>21158.0</c:v>
                </c:pt>
                <c:pt idx="51472">
                  <c:v>28134.0</c:v>
                </c:pt>
                <c:pt idx="51473">
                  <c:v>27942.0</c:v>
                </c:pt>
                <c:pt idx="51474">
                  <c:v>28950.0</c:v>
                </c:pt>
                <c:pt idx="51475">
                  <c:v>24782.0</c:v>
                </c:pt>
                <c:pt idx="51476">
                  <c:v>25346.0</c:v>
                </c:pt>
                <c:pt idx="51477">
                  <c:v>26287.0</c:v>
                </c:pt>
                <c:pt idx="51478">
                  <c:v>26748.0</c:v>
                </c:pt>
                <c:pt idx="51479">
                  <c:v>25862.0</c:v>
                </c:pt>
                <c:pt idx="51480">
                  <c:v>27775.0</c:v>
                </c:pt>
                <c:pt idx="51481">
                  <c:v>28021.0</c:v>
                </c:pt>
                <c:pt idx="51482">
                  <c:v>31193.0</c:v>
                </c:pt>
                <c:pt idx="51483">
                  <c:v>26699.0</c:v>
                </c:pt>
                <c:pt idx="51484">
                  <c:v>26898.0</c:v>
                </c:pt>
                <c:pt idx="51485">
                  <c:v>21552.0</c:v>
                </c:pt>
                <c:pt idx="51486">
                  <c:v>21647.0</c:v>
                </c:pt>
                <c:pt idx="51487">
                  <c:v>18991.0</c:v>
                </c:pt>
                <c:pt idx="51488">
                  <c:v>18886.0</c:v>
                </c:pt>
                <c:pt idx="51489">
                  <c:v>18106.0</c:v>
                </c:pt>
                <c:pt idx="51490">
                  <c:v>17389.0</c:v>
                </c:pt>
                <c:pt idx="51491">
                  <c:v>18590.0</c:v>
                </c:pt>
                <c:pt idx="51492">
                  <c:v>25284.0</c:v>
                </c:pt>
                <c:pt idx="51493">
                  <c:v>22850.0</c:v>
                </c:pt>
                <c:pt idx="51494">
                  <c:v>34435.0</c:v>
                </c:pt>
                <c:pt idx="51495">
                  <c:v>38639.0</c:v>
                </c:pt>
                <c:pt idx="51496">
                  <c:v>40048.0</c:v>
                </c:pt>
                <c:pt idx="51497">
                  <c:v>40094.0</c:v>
                </c:pt>
                <c:pt idx="51498">
                  <c:v>38734.0</c:v>
                </c:pt>
                <c:pt idx="51499">
                  <c:v>41527.0</c:v>
                </c:pt>
                <c:pt idx="51500">
                  <c:v>43081.0</c:v>
                </c:pt>
                <c:pt idx="51501">
                  <c:v>45241.0</c:v>
                </c:pt>
                <c:pt idx="51502">
                  <c:v>47577.0</c:v>
                </c:pt>
                <c:pt idx="51503">
                  <c:v>48489.0</c:v>
                </c:pt>
                <c:pt idx="51504">
                  <c:v>47696.0</c:v>
                </c:pt>
                <c:pt idx="51505">
                  <c:v>43691.0</c:v>
                </c:pt>
                <c:pt idx="51506">
                  <c:v>48911.0</c:v>
                </c:pt>
                <c:pt idx="51507">
                  <c:v>37104.0</c:v>
                </c:pt>
                <c:pt idx="51508">
                  <c:v>30117.0</c:v>
                </c:pt>
                <c:pt idx="51509">
                  <c:v>29626.0</c:v>
                </c:pt>
                <c:pt idx="51510">
                  <c:v>28529.0</c:v>
                </c:pt>
                <c:pt idx="51511">
                  <c:v>30675.0</c:v>
                </c:pt>
                <c:pt idx="51512">
                  <c:v>31728.0</c:v>
                </c:pt>
                <c:pt idx="51513">
                  <c:v>30556.0</c:v>
                </c:pt>
                <c:pt idx="51514">
                  <c:v>29954.0</c:v>
                </c:pt>
                <c:pt idx="51515">
                  <c:v>32922.0</c:v>
                </c:pt>
                <c:pt idx="51516">
                  <c:v>31769.0</c:v>
                </c:pt>
                <c:pt idx="51517">
                  <c:v>34533.0</c:v>
                </c:pt>
                <c:pt idx="51518">
                  <c:v>33581.0</c:v>
                </c:pt>
                <c:pt idx="51519">
                  <c:v>28770.0</c:v>
                </c:pt>
                <c:pt idx="51520">
                  <c:v>28917.0</c:v>
                </c:pt>
                <c:pt idx="51521">
                  <c:v>29430.0</c:v>
                </c:pt>
                <c:pt idx="51522">
                  <c:v>31046.0</c:v>
                </c:pt>
                <c:pt idx="51523">
                  <c:v>31975.0</c:v>
                </c:pt>
                <c:pt idx="51524">
                  <c:v>30996.0</c:v>
                </c:pt>
                <c:pt idx="51525">
                  <c:v>27178.0</c:v>
                </c:pt>
                <c:pt idx="51526">
                  <c:v>29518.0</c:v>
                </c:pt>
                <c:pt idx="51527">
                  <c:v>29021.0</c:v>
                </c:pt>
                <c:pt idx="51528">
                  <c:v>24922.0</c:v>
                </c:pt>
                <c:pt idx="51529">
                  <c:v>23851.0</c:v>
                </c:pt>
                <c:pt idx="51530">
                  <c:v>31839.0</c:v>
                </c:pt>
                <c:pt idx="51531">
                  <c:v>31423.0</c:v>
                </c:pt>
                <c:pt idx="51532">
                  <c:v>33800.0</c:v>
                </c:pt>
                <c:pt idx="51533">
                  <c:v>33728.0</c:v>
                </c:pt>
                <c:pt idx="51534">
                  <c:v>32623.0</c:v>
                </c:pt>
                <c:pt idx="51535">
                  <c:v>31750.0</c:v>
                </c:pt>
                <c:pt idx="51536">
                  <c:v>33725.0</c:v>
                </c:pt>
                <c:pt idx="51537">
                  <c:v>34825.0</c:v>
                </c:pt>
                <c:pt idx="51538">
                  <c:v>35757.0</c:v>
                </c:pt>
                <c:pt idx="51539">
                  <c:v>34446.0</c:v>
                </c:pt>
                <c:pt idx="51540">
                  <c:v>34585.0</c:v>
                </c:pt>
                <c:pt idx="51541">
                  <c:v>39299.0</c:v>
                </c:pt>
                <c:pt idx="51542">
                  <c:v>42267.0</c:v>
                </c:pt>
                <c:pt idx="51543">
                  <c:v>31730.0</c:v>
                </c:pt>
                <c:pt idx="51544">
                  <c:v>33189.0</c:v>
                </c:pt>
                <c:pt idx="51545">
                  <c:v>31504.0</c:v>
                </c:pt>
                <c:pt idx="51546">
                  <c:v>32597.0</c:v>
                </c:pt>
                <c:pt idx="51547">
                  <c:v>35945.0</c:v>
                </c:pt>
                <c:pt idx="51548">
                  <c:v>34557.0</c:v>
                </c:pt>
                <c:pt idx="51549">
                  <c:v>35238.0</c:v>
                </c:pt>
                <c:pt idx="51550">
                  <c:v>38945.0</c:v>
                </c:pt>
                <c:pt idx="51551">
                  <c:v>39234.0</c:v>
                </c:pt>
                <c:pt idx="51552">
                  <c:v>39921.0</c:v>
                </c:pt>
                <c:pt idx="51553">
                  <c:v>39985.0</c:v>
                </c:pt>
                <c:pt idx="51554">
                  <c:v>37077.0</c:v>
                </c:pt>
                <c:pt idx="51555">
                  <c:v>35978.0</c:v>
                </c:pt>
                <c:pt idx="51556">
                  <c:v>34846.0</c:v>
                </c:pt>
                <c:pt idx="51557">
                  <c:v>31467.0</c:v>
                </c:pt>
                <c:pt idx="51558">
                  <c:v>31648.0</c:v>
                </c:pt>
                <c:pt idx="51559">
                  <c:v>30555.0</c:v>
                </c:pt>
                <c:pt idx="51560">
                  <c:v>29355.0</c:v>
                </c:pt>
                <c:pt idx="51561">
                  <c:v>31119.0</c:v>
                </c:pt>
                <c:pt idx="51562">
                  <c:v>27734.0</c:v>
                </c:pt>
                <c:pt idx="51563">
                  <c:v>21410.0</c:v>
                </c:pt>
                <c:pt idx="51564">
                  <c:v>21254.0</c:v>
                </c:pt>
                <c:pt idx="51565">
                  <c:v>19151.0</c:v>
                </c:pt>
                <c:pt idx="51566">
                  <c:v>18515.0</c:v>
                </c:pt>
                <c:pt idx="51567">
                  <c:v>19791.0</c:v>
                </c:pt>
                <c:pt idx="51568">
                  <c:v>26102.0</c:v>
                </c:pt>
                <c:pt idx="51569">
                  <c:v>25748.0</c:v>
                </c:pt>
                <c:pt idx="51570">
                  <c:v>27052.0</c:v>
                </c:pt>
                <c:pt idx="51571">
                  <c:v>25931.0</c:v>
                </c:pt>
                <c:pt idx="51572">
                  <c:v>27920.0</c:v>
                </c:pt>
                <c:pt idx="51573">
                  <c:v>27068.0</c:v>
                </c:pt>
                <c:pt idx="51574">
                  <c:v>25339.0</c:v>
                </c:pt>
                <c:pt idx="51575">
                  <c:v>25679.0</c:v>
                </c:pt>
                <c:pt idx="51576">
                  <c:v>26608.0</c:v>
                </c:pt>
                <c:pt idx="51577">
                  <c:v>25311.0</c:v>
                </c:pt>
                <c:pt idx="51578">
                  <c:v>27892.0</c:v>
                </c:pt>
                <c:pt idx="51579">
                  <c:v>29805.0</c:v>
                </c:pt>
                <c:pt idx="51580">
                  <c:v>26035.0</c:v>
                </c:pt>
                <c:pt idx="51581">
                  <c:v>17279.0</c:v>
                </c:pt>
                <c:pt idx="51582">
                  <c:v>19118.0</c:v>
                </c:pt>
                <c:pt idx="51583">
                  <c:v>21283.0</c:v>
                </c:pt>
                <c:pt idx="51584">
                  <c:v>21567.0</c:v>
                </c:pt>
                <c:pt idx="51585">
                  <c:v>19526.0</c:v>
                </c:pt>
                <c:pt idx="51586">
                  <c:v>20413.0</c:v>
                </c:pt>
                <c:pt idx="51587">
                  <c:v>20935.0</c:v>
                </c:pt>
                <c:pt idx="51588">
                  <c:v>24735.0</c:v>
                </c:pt>
                <c:pt idx="51589">
                  <c:v>23823.0</c:v>
                </c:pt>
                <c:pt idx="51590">
                  <c:v>25393.0</c:v>
                </c:pt>
                <c:pt idx="51591">
                  <c:v>23376.0</c:v>
                </c:pt>
                <c:pt idx="51592">
                  <c:v>21985.0</c:v>
                </c:pt>
                <c:pt idx="51593">
                  <c:v>24523.0</c:v>
                </c:pt>
                <c:pt idx="51594">
                  <c:v>24854.0</c:v>
                </c:pt>
                <c:pt idx="51595">
                  <c:v>23746.0</c:v>
                </c:pt>
                <c:pt idx="51596">
                  <c:v>22041.0</c:v>
                </c:pt>
                <c:pt idx="51597">
                  <c:v>23129.0</c:v>
                </c:pt>
                <c:pt idx="51598">
                  <c:v>24913.0</c:v>
                </c:pt>
                <c:pt idx="51599">
                  <c:v>24238.0</c:v>
                </c:pt>
                <c:pt idx="51600">
                  <c:v>26256.0</c:v>
                </c:pt>
                <c:pt idx="51601">
                  <c:v>21900.0</c:v>
                </c:pt>
                <c:pt idx="51602">
                  <c:v>23825.0</c:v>
                </c:pt>
                <c:pt idx="51603">
                  <c:v>25148.0</c:v>
                </c:pt>
                <c:pt idx="51604">
                  <c:v>24581.0</c:v>
                </c:pt>
                <c:pt idx="51605">
                  <c:v>24044.0</c:v>
                </c:pt>
                <c:pt idx="51606">
                  <c:v>31509.0</c:v>
                </c:pt>
                <c:pt idx="51607">
                  <c:v>30871.0</c:v>
                </c:pt>
                <c:pt idx="51608">
                  <c:v>34267.0</c:v>
                </c:pt>
                <c:pt idx="51609">
                  <c:v>36395.0</c:v>
                </c:pt>
                <c:pt idx="51610">
                  <c:v>37912.0</c:v>
                </c:pt>
                <c:pt idx="51611">
                  <c:v>37227.0</c:v>
                </c:pt>
                <c:pt idx="51612">
                  <c:v>36943.0</c:v>
                </c:pt>
                <c:pt idx="51613">
                  <c:v>35183.0</c:v>
                </c:pt>
                <c:pt idx="51614">
                  <c:v>36443.0</c:v>
                </c:pt>
                <c:pt idx="51615">
                  <c:v>35022.0</c:v>
                </c:pt>
                <c:pt idx="51616">
                  <c:v>30653.0</c:v>
                </c:pt>
                <c:pt idx="51617">
                  <c:v>33544.0</c:v>
                </c:pt>
                <c:pt idx="51618">
                  <c:v>33727.0</c:v>
                </c:pt>
                <c:pt idx="51619">
                  <c:v>26162.0</c:v>
                </c:pt>
                <c:pt idx="51620">
                  <c:v>28592.0</c:v>
                </c:pt>
                <c:pt idx="51621">
                  <c:v>30431.0</c:v>
                </c:pt>
                <c:pt idx="51622">
                  <c:v>28946.0</c:v>
                </c:pt>
                <c:pt idx="51623">
                  <c:v>27429.0</c:v>
                </c:pt>
                <c:pt idx="51624">
                  <c:v>28241.0</c:v>
                </c:pt>
                <c:pt idx="51625">
                  <c:v>26885.0</c:v>
                </c:pt>
                <c:pt idx="51626">
                  <c:v>28389.0</c:v>
                </c:pt>
                <c:pt idx="51627">
                  <c:v>30914.0</c:v>
                </c:pt>
                <c:pt idx="51628">
                  <c:v>30822.0</c:v>
                </c:pt>
                <c:pt idx="51629">
                  <c:v>31612.0</c:v>
                </c:pt>
                <c:pt idx="51630">
                  <c:v>31543.0</c:v>
                </c:pt>
                <c:pt idx="51631">
                  <c:v>32060.0</c:v>
                </c:pt>
                <c:pt idx="51632">
                  <c:v>32038.0</c:v>
                </c:pt>
                <c:pt idx="51633">
                  <c:v>29960.0</c:v>
                </c:pt>
                <c:pt idx="51634">
                  <c:v>24170.0</c:v>
                </c:pt>
                <c:pt idx="51635">
                  <c:v>22575.0</c:v>
                </c:pt>
                <c:pt idx="51636">
                  <c:v>20723.0</c:v>
                </c:pt>
                <c:pt idx="51637">
                  <c:v>20775.0</c:v>
                </c:pt>
                <c:pt idx="51638">
                  <c:v>20796.0</c:v>
                </c:pt>
                <c:pt idx="51639">
                  <c:v>19505.0</c:v>
                </c:pt>
                <c:pt idx="51640">
                  <c:v>16720.0</c:v>
                </c:pt>
                <c:pt idx="51641">
                  <c:v>17640.0</c:v>
                </c:pt>
                <c:pt idx="51642">
                  <c:v>19083.0</c:v>
                </c:pt>
                <c:pt idx="51643">
                  <c:v>18232.0</c:v>
                </c:pt>
                <c:pt idx="51644">
                  <c:v>19764.0</c:v>
                </c:pt>
                <c:pt idx="51645">
                  <c:v>21951.0</c:v>
                </c:pt>
                <c:pt idx="51646">
                  <c:v>25143.0</c:v>
                </c:pt>
                <c:pt idx="51647">
                  <c:v>24750.0</c:v>
                </c:pt>
                <c:pt idx="51648">
                  <c:v>24329.0</c:v>
                </c:pt>
                <c:pt idx="51649">
                  <c:v>25265.0</c:v>
                </c:pt>
                <c:pt idx="51650">
                  <c:v>24326.0</c:v>
                </c:pt>
                <c:pt idx="51651">
                  <c:v>24981.0</c:v>
                </c:pt>
                <c:pt idx="51652">
                  <c:v>25593.0</c:v>
                </c:pt>
                <c:pt idx="51653">
                  <c:v>26409.0</c:v>
                </c:pt>
                <c:pt idx="51654">
                  <c:v>25770.0</c:v>
                </c:pt>
                <c:pt idx="51655">
                  <c:v>24222.0</c:v>
                </c:pt>
                <c:pt idx="51656">
                  <c:v>22725.0</c:v>
                </c:pt>
                <c:pt idx="51657">
                  <c:v>22014.0</c:v>
                </c:pt>
                <c:pt idx="51658">
                  <c:v>17851.0</c:v>
                </c:pt>
                <c:pt idx="51659">
                  <c:v>14614.0</c:v>
                </c:pt>
                <c:pt idx="51660">
                  <c:v>17662.0</c:v>
                </c:pt>
                <c:pt idx="51661">
                  <c:v>17378.0</c:v>
                </c:pt>
                <c:pt idx="51662">
                  <c:v>18297.0</c:v>
                </c:pt>
                <c:pt idx="51663">
                  <c:v>17252.0</c:v>
                </c:pt>
                <c:pt idx="51664">
                  <c:v>16565.0</c:v>
                </c:pt>
                <c:pt idx="51665">
                  <c:v>14829.0</c:v>
                </c:pt>
                <c:pt idx="51666">
                  <c:v>14112.0</c:v>
                </c:pt>
                <c:pt idx="51667">
                  <c:v>14352.0</c:v>
                </c:pt>
                <c:pt idx="51668">
                  <c:v>13859.0</c:v>
                </c:pt>
                <c:pt idx="51669">
                  <c:v>14783.0</c:v>
                </c:pt>
                <c:pt idx="51670">
                  <c:v>14170.0</c:v>
                </c:pt>
                <c:pt idx="51671">
                  <c:v>13585.0</c:v>
                </c:pt>
                <c:pt idx="51672">
                  <c:v>14062.0</c:v>
                </c:pt>
                <c:pt idx="51673">
                  <c:v>11537.0</c:v>
                </c:pt>
                <c:pt idx="51674">
                  <c:v>11546.0</c:v>
                </c:pt>
                <c:pt idx="51675">
                  <c:v>11710.0</c:v>
                </c:pt>
                <c:pt idx="51676">
                  <c:v>14510.0</c:v>
                </c:pt>
                <c:pt idx="51677">
                  <c:v>15809.0</c:v>
                </c:pt>
                <c:pt idx="51678">
                  <c:v>16270.0</c:v>
                </c:pt>
                <c:pt idx="51679">
                  <c:v>15724.0</c:v>
                </c:pt>
                <c:pt idx="51680">
                  <c:v>15739.0</c:v>
                </c:pt>
                <c:pt idx="51681">
                  <c:v>16507.0</c:v>
                </c:pt>
                <c:pt idx="51682">
                  <c:v>15507.0</c:v>
                </c:pt>
                <c:pt idx="51683">
                  <c:v>13774.0</c:v>
                </c:pt>
                <c:pt idx="51684">
                  <c:v>14350.0</c:v>
                </c:pt>
                <c:pt idx="51685">
                  <c:v>14158.0</c:v>
                </c:pt>
                <c:pt idx="51686">
                  <c:v>13591.0</c:v>
                </c:pt>
                <c:pt idx="51687">
                  <c:v>14879.0</c:v>
                </c:pt>
                <c:pt idx="51688">
                  <c:v>12869.0</c:v>
                </c:pt>
                <c:pt idx="51689">
                  <c:v>13354.0</c:v>
                </c:pt>
                <c:pt idx="51690">
                  <c:v>14431.0</c:v>
                </c:pt>
                <c:pt idx="51691">
                  <c:v>17110.0</c:v>
                </c:pt>
                <c:pt idx="51692">
                  <c:v>16264.0</c:v>
                </c:pt>
                <c:pt idx="51693">
                  <c:v>17896.0</c:v>
                </c:pt>
                <c:pt idx="51694">
                  <c:v>17070.0</c:v>
                </c:pt>
                <c:pt idx="51695">
                  <c:v>18646.0</c:v>
                </c:pt>
                <c:pt idx="51696">
                  <c:v>20439.0</c:v>
                </c:pt>
                <c:pt idx="51697">
                  <c:v>19774.0</c:v>
                </c:pt>
                <c:pt idx="51698">
                  <c:v>23633.0</c:v>
                </c:pt>
                <c:pt idx="51699">
                  <c:v>31045.0</c:v>
                </c:pt>
                <c:pt idx="51700">
                  <c:v>33745.0</c:v>
                </c:pt>
                <c:pt idx="51701">
                  <c:v>34432.0</c:v>
                </c:pt>
                <c:pt idx="51702">
                  <c:v>30944.0</c:v>
                </c:pt>
                <c:pt idx="51703">
                  <c:v>28274.0</c:v>
                </c:pt>
                <c:pt idx="51704">
                  <c:v>33834.0</c:v>
                </c:pt>
                <c:pt idx="51705">
                  <c:v>34584.0</c:v>
                </c:pt>
                <c:pt idx="51706">
                  <c:v>33433.0</c:v>
                </c:pt>
                <c:pt idx="51707">
                  <c:v>37024.0</c:v>
                </c:pt>
                <c:pt idx="51708">
                  <c:v>36057.0</c:v>
                </c:pt>
                <c:pt idx="51709">
                  <c:v>39834.0</c:v>
                </c:pt>
                <c:pt idx="51710">
                  <c:v>45100.0</c:v>
                </c:pt>
                <c:pt idx="51711">
                  <c:v>43999.0</c:v>
                </c:pt>
                <c:pt idx="51712">
                  <c:v>37448.0</c:v>
                </c:pt>
                <c:pt idx="51713">
                  <c:v>33565.0</c:v>
                </c:pt>
                <c:pt idx="51714">
                  <c:v>33662.0</c:v>
                </c:pt>
                <c:pt idx="51715">
                  <c:v>34343.0</c:v>
                </c:pt>
                <c:pt idx="51716">
                  <c:v>35324.0</c:v>
                </c:pt>
                <c:pt idx="51717">
                  <c:v>26924.0</c:v>
                </c:pt>
                <c:pt idx="51718">
                  <c:v>35762.0</c:v>
                </c:pt>
                <c:pt idx="51719">
                  <c:v>36178.0</c:v>
                </c:pt>
                <c:pt idx="51720">
                  <c:v>39651.0</c:v>
                </c:pt>
                <c:pt idx="51721">
                  <c:v>39022.0</c:v>
                </c:pt>
                <c:pt idx="51722">
                  <c:v>34049.0</c:v>
                </c:pt>
                <c:pt idx="51723">
                  <c:v>28599.0</c:v>
                </c:pt>
                <c:pt idx="51724">
                  <c:v>28664.0</c:v>
                </c:pt>
                <c:pt idx="51725">
                  <c:v>28627.0</c:v>
                </c:pt>
                <c:pt idx="51726">
                  <c:v>28267.0</c:v>
                </c:pt>
                <c:pt idx="51727">
                  <c:v>27939.0</c:v>
                </c:pt>
                <c:pt idx="51728">
                  <c:v>27243.0</c:v>
                </c:pt>
                <c:pt idx="51729">
                  <c:v>26682.0</c:v>
                </c:pt>
                <c:pt idx="51730">
                  <c:v>29102.0</c:v>
                </c:pt>
                <c:pt idx="51731">
                  <c:v>19451.0</c:v>
                </c:pt>
                <c:pt idx="51732">
                  <c:v>18266.0</c:v>
                </c:pt>
                <c:pt idx="51733">
                  <c:v>11242.0</c:v>
                </c:pt>
                <c:pt idx="51734">
                  <c:v>12048.0</c:v>
                </c:pt>
                <c:pt idx="51735">
                  <c:v>13349.0</c:v>
                </c:pt>
                <c:pt idx="51736">
                  <c:v>14842.0</c:v>
                </c:pt>
                <c:pt idx="51737">
                  <c:v>13274.0</c:v>
                </c:pt>
                <c:pt idx="51738">
                  <c:v>13470.0</c:v>
                </c:pt>
                <c:pt idx="51739">
                  <c:v>17806.0</c:v>
                </c:pt>
                <c:pt idx="51740">
                  <c:v>19121.0</c:v>
                </c:pt>
                <c:pt idx="51741">
                  <c:v>21857.0</c:v>
                </c:pt>
                <c:pt idx="51742">
                  <c:v>21691.0</c:v>
                </c:pt>
                <c:pt idx="51743">
                  <c:v>19322.0</c:v>
                </c:pt>
                <c:pt idx="51744">
                  <c:v>27369.0</c:v>
                </c:pt>
                <c:pt idx="51745">
                  <c:v>29005.0</c:v>
                </c:pt>
                <c:pt idx="51746">
                  <c:v>31421.0</c:v>
                </c:pt>
                <c:pt idx="51747">
                  <c:v>33699.0</c:v>
                </c:pt>
                <c:pt idx="51748">
                  <c:v>34642.0</c:v>
                </c:pt>
                <c:pt idx="51749">
                  <c:v>33526.0</c:v>
                </c:pt>
                <c:pt idx="51750">
                  <c:v>32814.0</c:v>
                </c:pt>
                <c:pt idx="51751">
                  <c:v>31938.0</c:v>
                </c:pt>
                <c:pt idx="51752">
                  <c:v>28013.0</c:v>
                </c:pt>
                <c:pt idx="51753">
                  <c:v>26930.0</c:v>
                </c:pt>
                <c:pt idx="51754">
                  <c:v>24160.0</c:v>
                </c:pt>
                <c:pt idx="51755">
                  <c:v>25856.0</c:v>
                </c:pt>
                <c:pt idx="51756">
                  <c:v>27078.0</c:v>
                </c:pt>
                <c:pt idx="51757">
                  <c:v>19084.0</c:v>
                </c:pt>
                <c:pt idx="51758">
                  <c:v>20835.0</c:v>
                </c:pt>
                <c:pt idx="51759">
                  <c:v>24546.0</c:v>
                </c:pt>
                <c:pt idx="51760">
                  <c:v>21494.0</c:v>
                </c:pt>
                <c:pt idx="51761">
                  <c:v>22382.0</c:v>
                </c:pt>
                <c:pt idx="51762">
                  <c:v>21966.0</c:v>
                </c:pt>
                <c:pt idx="51763">
                  <c:v>22118.0</c:v>
                </c:pt>
                <c:pt idx="51764">
                  <c:v>22749.0</c:v>
                </c:pt>
                <c:pt idx="51765">
                  <c:v>24576.0</c:v>
                </c:pt>
                <c:pt idx="51766">
                  <c:v>24103.0</c:v>
                </c:pt>
                <c:pt idx="51767">
                  <c:v>26035.0</c:v>
                </c:pt>
                <c:pt idx="51768">
                  <c:v>24579.0</c:v>
                </c:pt>
                <c:pt idx="51769">
                  <c:v>23038.0</c:v>
                </c:pt>
                <c:pt idx="51770">
                  <c:v>23510.0</c:v>
                </c:pt>
                <c:pt idx="51771">
                  <c:v>20514.0</c:v>
                </c:pt>
                <c:pt idx="51772">
                  <c:v>17298.0</c:v>
                </c:pt>
                <c:pt idx="51773">
                  <c:v>18979.0</c:v>
                </c:pt>
                <c:pt idx="51774">
                  <c:v>15859.0</c:v>
                </c:pt>
                <c:pt idx="51775">
                  <c:v>18364.0</c:v>
                </c:pt>
                <c:pt idx="51776">
                  <c:v>17319.0</c:v>
                </c:pt>
                <c:pt idx="51777">
                  <c:v>17608.0</c:v>
                </c:pt>
                <c:pt idx="51778">
                  <c:v>15392.0</c:v>
                </c:pt>
                <c:pt idx="51779">
                  <c:v>16188.0</c:v>
                </c:pt>
                <c:pt idx="51780">
                  <c:v>16053.0</c:v>
                </c:pt>
                <c:pt idx="51781">
                  <c:v>18445.0</c:v>
                </c:pt>
                <c:pt idx="51782">
                  <c:v>24817.0</c:v>
                </c:pt>
                <c:pt idx="51783">
                  <c:v>25032.0</c:v>
                </c:pt>
                <c:pt idx="51784">
                  <c:v>26802.0</c:v>
                </c:pt>
                <c:pt idx="51785">
                  <c:v>24137.0</c:v>
                </c:pt>
                <c:pt idx="51786">
                  <c:v>23038.0</c:v>
                </c:pt>
                <c:pt idx="51787">
                  <c:v>24519.0</c:v>
                </c:pt>
                <c:pt idx="51788">
                  <c:v>22034.0</c:v>
                </c:pt>
                <c:pt idx="51789">
                  <c:v>26760.0</c:v>
                </c:pt>
                <c:pt idx="51790">
                  <c:v>27220.0</c:v>
                </c:pt>
                <c:pt idx="51791">
                  <c:v>27181.0</c:v>
                </c:pt>
                <c:pt idx="51792">
                  <c:v>30400.0</c:v>
                </c:pt>
                <c:pt idx="51793">
                  <c:v>29256.0</c:v>
                </c:pt>
                <c:pt idx="51794">
                  <c:v>26223.0</c:v>
                </c:pt>
                <c:pt idx="51795">
                  <c:v>26919.0</c:v>
                </c:pt>
                <c:pt idx="51796">
                  <c:v>30136.0</c:v>
                </c:pt>
                <c:pt idx="51797">
                  <c:v>27694.0</c:v>
                </c:pt>
                <c:pt idx="51798">
                  <c:v>28435.0</c:v>
                </c:pt>
                <c:pt idx="51799">
                  <c:v>30347.0</c:v>
                </c:pt>
                <c:pt idx="51800">
                  <c:v>29210.0</c:v>
                </c:pt>
                <c:pt idx="51801">
                  <c:v>30542.0</c:v>
                </c:pt>
                <c:pt idx="51802">
                  <c:v>27697.0</c:v>
                </c:pt>
                <c:pt idx="51803">
                  <c:v>27993.0</c:v>
                </c:pt>
                <c:pt idx="51804">
                  <c:v>27989.0</c:v>
                </c:pt>
                <c:pt idx="51805">
                  <c:v>26022.0</c:v>
                </c:pt>
                <c:pt idx="51806">
                  <c:v>28510.0</c:v>
                </c:pt>
                <c:pt idx="51807">
                  <c:v>30529.0</c:v>
                </c:pt>
                <c:pt idx="51808">
                  <c:v>23101.0</c:v>
                </c:pt>
                <c:pt idx="51809">
                  <c:v>19404.0</c:v>
                </c:pt>
                <c:pt idx="51810">
                  <c:v>19713.0</c:v>
                </c:pt>
                <c:pt idx="51811">
                  <c:v>18817.0</c:v>
                </c:pt>
                <c:pt idx="51812">
                  <c:v>17785.0</c:v>
                </c:pt>
                <c:pt idx="51813">
                  <c:v>17137.0</c:v>
                </c:pt>
                <c:pt idx="51814">
                  <c:v>17933.0</c:v>
                </c:pt>
                <c:pt idx="51815">
                  <c:v>16570.0</c:v>
                </c:pt>
                <c:pt idx="51816">
                  <c:v>16150.0</c:v>
                </c:pt>
                <c:pt idx="51817">
                  <c:v>20449.0</c:v>
                </c:pt>
                <c:pt idx="51818">
                  <c:v>23712.0</c:v>
                </c:pt>
                <c:pt idx="51819">
                  <c:v>23079.0</c:v>
                </c:pt>
                <c:pt idx="51820">
                  <c:v>23112.0</c:v>
                </c:pt>
                <c:pt idx="51821">
                  <c:v>24176.0</c:v>
                </c:pt>
                <c:pt idx="51822">
                  <c:v>25415.0</c:v>
                </c:pt>
                <c:pt idx="51823">
                  <c:v>25567.0</c:v>
                </c:pt>
                <c:pt idx="51824">
                  <c:v>27895.0</c:v>
                </c:pt>
                <c:pt idx="51825">
                  <c:v>26490.0</c:v>
                </c:pt>
                <c:pt idx="51826">
                  <c:v>27058.0</c:v>
                </c:pt>
                <c:pt idx="51827">
                  <c:v>26695.0</c:v>
                </c:pt>
                <c:pt idx="51828">
                  <c:v>27217.0</c:v>
                </c:pt>
                <c:pt idx="51829">
                  <c:v>27382.0</c:v>
                </c:pt>
                <c:pt idx="51830">
                  <c:v>23600.0</c:v>
                </c:pt>
                <c:pt idx="51831">
                  <c:v>18840.0</c:v>
                </c:pt>
                <c:pt idx="51832">
                  <c:v>22564.0</c:v>
                </c:pt>
                <c:pt idx="51833">
                  <c:v>20489.0</c:v>
                </c:pt>
                <c:pt idx="51834">
                  <c:v>21081.0</c:v>
                </c:pt>
                <c:pt idx="51835">
                  <c:v>20923.0</c:v>
                </c:pt>
                <c:pt idx="51836">
                  <c:v>22343.0</c:v>
                </c:pt>
                <c:pt idx="51837">
                  <c:v>20611.0</c:v>
                </c:pt>
                <c:pt idx="51838">
                  <c:v>20723.0</c:v>
                </c:pt>
                <c:pt idx="51839">
                  <c:v>23726.0</c:v>
                </c:pt>
                <c:pt idx="51840">
                  <c:v>22808.0</c:v>
                </c:pt>
                <c:pt idx="51841">
                  <c:v>23416.0</c:v>
                </c:pt>
                <c:pt idx="51842">
                  <c:v>22171.0</c:v>
                </c:pt>
                <c:pt idx="51843">
                  <c:v>22963.0</c:v>
                </c:pt>
                <c:pt idx="51844">
                  <c:v>24437.0</c:v>
                </c:pt>
                <c:pt idx="51845">
                  <c:v>18109.0</c:v>
                </c:pt>
                <c:pt idx="51846">
                  <c:v>20720.0</c:v>
                </c:pt>
                <c:pt idx="51847">
                  <c:v>19484.0</c:v>
                </c:pt>
                <c:pt idx="51848">
                  <c:v>20690.0</c:v>
                </c:pt>
                <c:pt idx="51849">
                  <c:v>20162.0</c:v>
                </c:pt>
                <c:pt idx="51850">
                  <c:v>22478.0</c:v>
                </c:pt>
                <c:pt idx="51851">
                  <c:v>21893.0</c:v>
                </c:pt>
                <c:pt idx="51852">
                  <c:v>18290.0</c:v>
                </c:pt>
                <c:pt idx="51853">
                  <c:v>20608.0</c:v>
                </c:pt>
                <c:pt idx="51854">
                  <c:v>19209.0</c:v>
                </c:pt>
                <c:pt idx="51855">
                  <c:v>18865.0</c:v>
                </c:pt>
                <c:pt idx="51856">
                  <c:v>18652.0</c:v>
                </c:pt>
                <c:pt idx="51857">
                  <c:v>18427.0</c:v>
                </c:pt>
                <c:pt idx="51858">
                  <c:v>20468.0</c:v>
                </c:pt>
                <c:pt idx="51859">
                  <c:v>22668.0</c:v>
                </c:pt>
                <c:pt idx="51860">
                  <c:v>23037.0</c:v>
                </c:pt>
                <c:pt idx="51861">
                  <c:v>20573.0</c:v>
                </c:pt>
                <c:pt idx="51862">
                  <c:v>20009.0</c:v>
                </c:pt>
                <c:pt idx="51863">
                  <c:v>17024.0</c:v>
                </c:pt>
                <c:pt idx="51864">
                  <c:v>17189.0</c:v>
                </c:pt>
                <c:pt idx="51865">
                  <c:v>18077.0</c:v>
                </c:pt>
                <c:pt idx="51866">
                  <c:v>15621.0</c:v>
                </c:pt>
                <c:pt idx="51867">
                  <c:v>19612.0</c:v>
                </c:pt>
                <c:pt idx="51868">
                  <c:v>21307.0</c:v>
                </c:pt>
                <c:pt idx="51869">
                  <c:v>20527.0</c:v>
                </c:pt>
                <c:pt idx="51870">
                  <c:v>23918.0</c:v>
                </c:pt>
                <c:pt idx="51871">
                  <c:v>23617.0</c:v>
                </c:pt>
                <c:pt idx="51872">
                  <c:v>23785.0</c:v>
                </c:pt>
                <c:pt idx="51873">
                  <c:v>24304.0</c:v>
                </c:pt>
                <c:pt idx="51874">
                  <c:v>26477.0</c:v>
                </c:pt>
                <c:pt idx="51875">
                  <c:v>25946.0</c:v>
                </c:pt>
                <c:pt idx="51876">
                  <c:v>25979.0</c:v>
                </c:pt>
                <c:pt idx="51877">
                  <c:v>25907.0</c:v>
                </c:pt>
                <c:pt idx="51878">
                  <c:v>27050.0</c:v>
                </c:pt>
                <c:pt idx="51879">
                  <c:v>27986.0</c:v>
                </c:pt>
                <c:pt idx="51880">
                  <c:v>24675.0</c:v>
                </c:pt>
                <c:pt idx="51881">
                  <c:v>23204.0</c:v>
                </c:pt>
                <c:pt idx="51882">
                  <c:v>26636.0</c:v>
                </c:pt>
                <c:pt idx="51883">
                  <c:v>22950.0</c:v>
                </c:pt>
                <c:pt idx="51884">
                  <c:v>21283.0</c:v>
                </c:pt>
                <c:pt idx="51885">
                  <c:v>16691.0</c:v>
                </c:pt>
                <c:pt idx="51886">
                  <c:v>16703.0</c:v>
                </c:pt>
                <c:pt idx="51887">
                  <c:v>17627.0</c:v>
                </c:pt>
                <c:pt idx="51888">
                  <c:v>24787.0</c:v>
                </c:pt>
                <c:pt idx="51889">
                  <c:v>28754.0</c:v>
                </c:pt>
                <c:pt idx="51890">
                  <c:v>29449.0</c:v>
                </c:pt>
                <c:pt idx="51891">
                  <c:v>29373.0</c:v>
                </c:pt>
                <c:pt idx="51892">
                  <c:v>28751.0</c:v>
                </c:pt>
                <c:pt idx="51893">
                  <c:v>27794.0</c:v>
                </c:pt>
                <c:pt idx="51894">
                  <c:v>28094.0</c:v>
                </c:pt>
                <c:pt idx="51895">
                  <c:v>24870.0</c:v>
                </c:pt>
                <c:pt idx="51896">
                  <c:v>27432.0</c:v>
                </c:pt>
                <c:pt idx="51897">
                  <c:v>28896.0</c:v>
                </c:pt>
                <c:pt idx="51898">
                  <c:v>30676.0</c:v>
                </c:pt>
                <c:pt idx="51899">
                  <c:v>31255.0</c:v>
                </c:pt>
                <c:pt idx="51900">
                  <c:v>29416.0</c:v>
                </c:pt>
                <c:pt idx="51901">
                  <c:v>24624.0</c:v>
                </c:pt>
                <c:pt idx="51902">
                  <c:v>23409.0</c:v>
                </c:pt>
                <c:pt idx="51903">
                  <c:v>29851.0</c:v>
                </c:pt>
                <c:pt idx="51904">
                  <c:v>30760.0</c:v>
                </c:pt>
                <c:pt idx="51905">
                  <c:v>32888.0</c:v>
                </c:pt>
                <c:pt idx="51906">
                  <c:v>37569.0</c:v>
                </c:pt>
                <c:pt idx="51907">
                  <c:v>37914.0</c:v>
                </c:pt>
                <c:pt idx="51908">
                  <c:v>37946.0</c:v>
                </c:pt>
                <c:pt idx="51909">
                  <c:v>35087.0</c:v>
                </c:pt>
                <c:pt idx="51910">
                  <c:v>33587.0</c:v>
                </c:pt>
                <c:pt idx="51911">
                  <c:v>32495.0</c:v>
                </c:pt>
                <c:pt idx="51912">
                  <c:v>30575.0</c:v>
                </c:pt>
                <c:pt idx="51913">
                  <c:v>33175.0</c:v>
                </c:pt>
                <c:pt idx="51914">
                  <c:v>36122.0</c:v>
                </c:pt>
                <c:pt idx="51915">
                  <c:v>33454.0</c:v>
                </c:pt>
                <c:pt idx="51916">
                  <c:v>26449.0</c:v>
                </c:pt>
                <c:pt idx="51917">
                  <c:v>24317.0</c:v>
                </c:pt>
                <c:pt idx="51918">
                  <c:v>21523.0</c:v>
                </c:pt>
                <c:pt idx="51919">
                  <c:v>17988.0</c:v>
                </c:pt>
                <c:pt idx="51920">
                  <c:v>17442.0</c:v>
                </c:pt>
                <c:pt idx="51921">
                  <c:v>18273.0</c:v>
                </c:pt>
                <c:pt idx="51922">
                  <c:v>21872.0</c:v>
                </c:pt>
                <c:pt idx="51923">
                  <c:v>23027.0</c:v>
                </c:pt>
                <c:pt idx="51924">
                  <c:v>25707.0</c:v>
                </c:pt>
                <c:pt idx="51925">
                  <c:v>32011.0</c:v>
                </c:pt>
                <c:pt idx="51926">
                  <c:v>30865.0</c:v>
                </c:pt>
                <c:pt idx="51927">
                  <c:v>27350.0</c:v>
                </c:pt>
                <c:pt idx="51928">
                  <c:v>27135.0</c:v>
                </c:pt>
                <c:pt idx="51929">
                  <c:v>29007.0</c:v>
                </c:pt>
                <c:pt idx="51930">
                  <c:v>28202.0</c:v>
                </c:pt>
                <c:pt idx="51931">
                  <c:v>32309.0</c:v>
                </c:pt>
                <c:pt idx="51932">
                  <c:v>31163.0</c:v>
                </c:pt>
                <c:pt idx="51933">
                  <c:v>33600.0</c:v>
                </c:pt>
                <c:pt idx="51934">
                  <c:v>34877.0</c:v>
                </c:pt>
                <c:pt idx="51935">
                  <c:v>30018.0</c:v>
                </c:pt>
                <c:pt idx="51936">
                  <c:v>31042.0</c:v>
                </c:pt>
                <c:pt idx="51937">
                  <c:v>28402.0</c:v>
                </c:pt>
                <c:pt idx="51938">
                  <c:v>25667.0</c:v>
                </c:pt>
                <c:pt idx="51939">
                  <c:v>24669.0</c:v>
                </c:pt>
                <c:pt idx="51940">
                  <c:v>23589.0</c:v>
                </c:pt>
                <c:pt idx="51941">
                  <c:v>24819.0</c:v>
                </c:pt>
                <c:pt idx="51942">
                  <c:v>24672.0</c:v>
                </c:pt>
                <c:pt idx="51943">
                  <c:v>29345.0</c:v>
                </c:pt>
                <c:pt idx="51944">
                  <c:v>25326.0</c:v>
                </c:pt>
                <c:pt idx="51945">
                  <c:v>30595.0</c:v>
                </c:pt>
                <c:pt idx="51946">
                  <c:v>28159.0</c:v>
                </c:pt>
                <c:pt idx="51947">
                  <c:v>26110.0</c:v>
                </c:pt>
                <c:pt idx="51948">
                  <c:v>28537.0</c:v>
                </c:pt>
                <c:pt idx="51949">
                  <c:v>27947.0</c:v>
                </c:pt>
                <c:pt idx="51950">
                  <c:v>27403.0</c:v>
                </c:pt>
                <c:pt idx="51951">
                  <c:v>25019.0</c:v>
                </c:pt>
                <c:pt idx="51952">
                  <c:v>23963.0</c:v>
                </c:pt>
                <c:pt idx="51953">
                  <c:v>22781.0</c:v>
                </c:pt>
                <c:pt idx="51954">
                  <c:v>22751.0</c:v>
                </c:pt>
                <c:pt idx="51955">
                  <c:v>24241.0</c:v>
                </c:pt>
                <c:pt idx="51956">
                  <c:v>20301.0</c:v>
                </c:pt>
                <c:pt idx="51957">
                  <c:v>20096.0</c:v>
                </c:pt>
                <c:pt idx="51958">
                  <c:v>17848.0</c:v>
                </c:pt>
                <c:pt idx="51959">
                  <c:v>19683.0</c:v>
                </c:pt>
                <c:pt idx="51960">
                  <c:v>20689.0</c:v>
                </c:pt>
                <c:pt idx="51961">
                  <c:v>19378.0</c:v>
                </c:pt>
                <c:pt idx="51962">
                  <c:v>23585.0</c:v>
                </c:pt>
                <c:pt idx="51963">
                  <c:v>26432.0</c:v>
                </c:pt>
                <c:pt idx="51964">
                  <c:v>25272.0</c:v>
                </c:pt>
                <c:pt idx="51965">
                  <c:v>25695.0</c:v>
                </c:pt>
                <c:pt idx="51966">
                  <c:v>32256.0</c:v>
                </c:pt>
                <c:pt idx="51967">
                  <c:v>37875.0</c:v>
                </c:pt>
                <c:pt idx="51968">
                  <c:v>42625.0</c:v>
                </c:pt>
                <c:pt idx="51969">
                  <c:v>42285.0</c:v>
                </c:pt>
                <c:pt idx="51970">
                  <c:v>42810.0</c:v>
                </c:pt>
                <c:pt idx="51971">
                  <c:v>42937.0</c:v>
                </c:pt>
                <c:pt idx="51972">
                  <c:v>43186.0</c:v>
                </c:pt>
                <c:pt idx="51973">
                  <c:v>42333.0</c:v>
                </c:pt>
                <c:pt idx="51974">
                  <c:v>45089.0</c:v>
                </c:pt>
                <c:pt idx="51975">
                  <c:v>39209.0</c:v>
                </c:pt>
                <c:pt idx="51976">
                  <c:v>36663.0</c:v>
                </c:pt>
                <c:pt idx="51977">
                  <c:v>37539.0</c:v>
                </c:pt>
                <c:pt idx="51978">
                  <c:v>36898.0</c:v>
                </c:pt>
                <c:pt idx="51979">
                  <c:v>31570.0</c:v>
                </c:pt>
                <c:pt idx="51980">
                  <c:v>29334.0</c:v>
                </c:pt>
                <c:pt idx="51981">
                  <c:v>21321.0</c:v>
                </c:pt>
                <c:pt idx="51982">
                  <c:v>21436.0</c:v>
                </c:pt>
                <c:pt idx="51983">
                  <c:v>27410.0</c:v>
                </c:pt>
                <c:pt idx="51984">
                  <c:v>26035.0</c:v>
                </c:pt>
                <c:pt idx="51985">
                  <c:v>25147.0</c:v>
                </c:pt>
                <c:pt idx="51986">
                  <c:v>32643.0</c:v>
                </c:pt>
                <c:pt idx="51987">
                  <c:v>34152.0</c:v>
                </c:pt>
                <c:pt idx="51988">
                  <c:v>36092.0</c:v>
                </c:pt>
                <c:pt idx="51989">
                  <c:v>37630.0</c:v>
                </c:pt>
                <c:pt idx="51990">
                  <c:v>37014.0</c:v>
                </c:pt>
                <c:pt idx="51991">
                  <c:v>38938.0</c:v>
                </c:pt>
                <c:pt idx="51992">
                  <c:v>37698.0</c:v>
                </c:pt>
                <c:pt idx="51993">
                  <c:v>33106.0</c:v>
                </c:pt>
                <c:pt idx="51994">
                  <c:v>33390.0</c:v>
                </c:pt>
                <c:pt idx="51995">
                  <c:v>33260.0</c:v>
                </c:pt>
                <c:pt idx="51996">
                  <c:v>27446.0</c:v>
                </c:pt>
                <c:pt idx="51997">
                  <c:v>27173.0</c:v>
                </c:pt>
                <c:pt idx="51998">
                  <c:v>25994.0</c:v>
                </c:pt>
                <c:pt idx="51999">
                  <c:v>21375.0</c:v>
                </c:pt>
                <c:pt idx="52000">
                  <c:v>16546.0</c:v>
                </c:pt>
                <c:pt idx="52001">
                  <c:v>14702.0</c:v>
                </c:pt>
                <c:pt idx="52002">
                  <c:v>16212.0</c:v>
                </c:pt>
                <c:pt idx="52003">
                  <c:v>18067.0</c:v>
                </c:pt>
                <c:pt idx="52004">
                  <c:v>19889.0</c:v>
                </c:pt>
                <c:pt idx="52005">
                  <c:v>23309.0</c:v>
                </c:pt>
                <c:pt idx="52006">
                  <c:v>23137.0</c:v>
                </c:pt>
                <c:pt idx="52007">
                  <c:v>23386.0</c:v>
                </c:pt>
                <c:pt idx="52008">
                  <c:v>23820.0</c:v>
                </c:pt>
                <c:pt idx="52009">
                  <c:v>24475.0</c:v>
                </c:pt>
                <c:pt idx="52010">
                  <c:v>25468.0</c:v>
                </c:pt>
                <c:pt idx="52011">
                  <c:v>25127.0</c:v>
                </c:pt>
                <c:pt idx="52012">
                  <c:v>23978.0</c:v>
                </c:pt>
                <c:pt idx="52013">
                  <c:v>23327.0</c:v>
                </c:pt>
                <c:pt idx="52014">
                  <c:v>23254.0</c:v>
                </c:pt>
                <c:pt idx="52015">
                  <c:v>19318.0</c:v>
                </c:pt>
                <c:pt idx="52016">
                  <c:v>18763.0</c:v>
                </c:pt>
                <c:pt idx="52017">
                  <c:v>14803.0</c:v>
                </c:pt>
                <c:pt idx="52018">
                  <c:v>13042.0</c:v>
                </c:pt>
                <c:pt idx="52019">
                  <c:v>14489.0</c:v>
                </c:pt>
                <c:pt idx="52020">
                  <c:v>14099.0</c:v>
                </c:pt>
                <c:pt idx="52021">
                  <c:v>13336.0</c:v>
                </c:pt>
                <c:pt idx="52022">
                  <c:v>11761.0</c:v>
                </c:pt>
                <c:pt idx="52023">
                  <c:v>9216.0</c:v>
                </c:pt>
                <c:pt idx="52024">
                  <c:v>9272.0</c:v>
                </c:pt>
                <c:pt idx="52025">
                  <c:v>7805.0</c:v>
                </c:pt>
                <c:pt idx="52026">
                  <c:v>8293.0</c:v>
                </c:pt>
                <c:pt idx="52027">
                  <c:v>10775.0</c:v>
                </c:pt>
                <c:pt idx="52028">
                  <c:v>10898.0</c:v>
                </c:pt>
                <c:pt idx="52029">
                  <c:v>9723.0</c:v>
                </c:pt>
                <c:pt idx="52030">
                  <c:v>9491.0</c:v>
                </c:pt>
                <c:pt idx="52031">
                  <c:v>8888.0</c:v>
                </c:pt>
                <c:pt idx="52032">
                  <c:v>7438.0</c:v>
                </c:pt>
                <c:pt idx="52033">
                  <c:v>7943.0</c:v>
                </c:pt>
                <c:pt idx="52034">
                  <c:v>7768.0</c:v>
                </c:pt>
                <c:pt idx="52035">
                  <c:v>8823.0</c:v>
                </c:pt>
                <c:pt idx="52036">
                  <c:v>8771.0</c:v>
                </c:pt>
                <c:pt idx="52037">
                  <c:v>10586.0</c:v>
                </c:pt>
                <c:pt idx="52038">
                  <c:v>10493.0</c:v>
                </c:pt>
                <c:pt idx="52039">
                  <c:v>10032.0</c:v>
                </c:pt>
                <c:pt idx="52040">
                  <c:v>9467.0</c:v>
                </c:pt>
                <c:pt idx="52041">
                  <c:v>11752.0</c:v>
                </c:pt>
                <c:pt idx="52042">
                  <c:v>13067.0</c:v>
                </c:pt>
                <c:pt idx="52043">
                  <c:v>14102.0</c:v>
                </c:pt>
                <c:pt idx="52044">
                  <c:v>15741.0</c:v>
                </c:pt>
                <c:pt idx="52045">
                  <c:v>15837.0</c:v>
                </c:pt>
                <c:pt idx="52046">
                  <c:v>17033.0</c:v>
                </c:pt>
                <c:pt idx="52047">
                  <c:v>27060.0</c:v>
                </c:pt>
                <c:pt idx="52048">
                  <c:v>28308.0</c:v>
                </c:pt>
                <c:pt idx="52049">
                  <c:v>28860.0</c:v>
                </c:pt>
                <c:pt idx="52050">
                  <c:v>27708.0</c:v>
                </c:pt>
                <c:pt idx="52051">
                  <c:v>26985.0</c:v>
                </c:pt>
                <c:pt idx="52052">
                  <c:v>27977.0</c:v>
                </c:pt>
                <c:pt idx="52053">
                  <c:v>27657.0</c:v>
                </c:pt>
                <c:pt idx="52054">
                  <c:v>28252.0</c:v>
                </c:pt>
                <c:pt idx="52055">
                  <c:v>26860.0</c:v>
                </c:pt>
                <c:pt idx="52056">
                  <c:v>26515.0</c:v>
                </c:pt>
                <c:pt idx="52057">
                  <c:v>24624.0</c:v>
                </c:pt>
                <c:pt idx="52058">
                  <c:v>25486.0</c:v>
                </c:pt>
                <c:pt idx="52059">
                  <c:v>25562.0</c:v>
                </c:pt>
                <c:pt idx="52060">
                  <c:v>16586.0</c:v>
                </c:pt>
                <c:pt idx="52061">
                  <c:v>14618.0</c:v>
                </c:pt>
                <c:pt idx="52062">
                  <c:v>14516.0</c:v>
                </c:pt>
                <c:pt idx="52063">
                  <c:v>14660.0</c:v>
                </c:pt>
                <c:pt idx="52064">
                  <c:v>15476.0</c:v>
                </c:pt>
                <c:pt idx="52065">
                  <c:v>14543.0</c:v>
                </c:pt>
                <c:pt idx="52066">
                  <c:v>14884.0</c:v>
                </c:pt>
                <c:pt idx="52067">
                  <c:v>12937.0</c:v>
                </c:pt>
                <c:pt idx="52068">
                  <c:v>14017.0</c:v>
                </c:pt>
                <c:pt idx="52069">
                  <c:v>13462.0</c:v>
                </c:pt>
                <c:pt idx="52070">
                  <c:v>13078.0</c:v>
                </c:pt>
                <c:pt idx="52071">
                  <c:v>12283.0</c:v>
                </c:pt>
                <c:pt idx="52072">
                  <c:v>11322.0</c:v>
                </c:pt>
                <c:pt idx="52073">
                  <c:v>12767.0</c:v>
                </c:pt>
                <c:pt idx="52074">
                  <c:v>12443.0</c:v>
                </c:pt>
                <c:pt idx="52075">
                  <c:v>12289.0</c:v>
                </c:pt>
                <c:pt idx="52076">
                  <c:v>11530.0</c:v>
                </c:pt>
                <c:pt idx="52077">
                  <c:v>10865.0</c:v>
                </c:pt>
                <c:pt idx="52078">
                  <c:v>14430.0</c:v>
                </c:pt>
                <c:pt idx="52079">
                  <c:v>12324.0</c:v>
                </c:pt>
                <c:pt idx="52080">
                  <c:v>11739.0</c:v>
                </c:pt>
                <c:pt idx="52081">
                  <c:v>10642.0</c:v>
                </c:pt>
                <c:pt idx="52082">
                  <c:v>15622.0</c:v>
                </c:pt>
                <c:pt idx="52083">
                  <c:v>16122.0</c:v>
                </c:pt>
                <c:pt idx="52084">
                  <c:v>20213.0</c:v>
                </c:pt>
                <c:pt idx="52085">
                  <c:v>19498.0</c:v>
                </c:pt>
                <c:pt idx="52086">
                  <c:v>18237.0</c:v>
                </c:pt>
                <c:pt idx="52087">
                  <c:v>22461.0</c:v>
                </c:pt>
                <c:pt idx="52088">
                  <c:v>23097.0</c:v>
                </c:pt>
                <c:pt idx="52089">
                  <c:v>36237.0</c:v>
                </c:pt>
                <c:pt idx="52090">
                  <c:v>36356.0</c:v>
                </c:pt>
                <c:pt idx="52091">
                  <c:v>32927.0</c:v>
                </c:pt>
                <c:pt idx="52092">
                  <c:v>33012.0</c:v>
                </c:pt>
                <c:pt idx="52093">
                  <c:v>33728.0</c:v>
                </c:pt>
                <c:pt idx="52094">
                  <c:v>34517.0</c:v>
                </c:pt>
                <c:pt idx="52095">
                  <c:v>30437.0</c:v>
                </c:pt>
                <c:pt idx="52096">
                  <c:v>31861.0</c:v>
                </c:pt>
                <c:pt idx="52097">
                  <c:v>28511.0</c:v>
                </c:pt>
                <c:pt idx="52098">
                  <c:v>31095.0</c:v>
                </c:pt>
                <c:pt idx="52099">
                  <c:v>33299.0</c:v>
                </c:pt>
                <c:pt idx="52100">
                  <c:v>31499.0</c:v>
                </c:pt>
                <c:pt idx="52101">
                  <c:v>32009.0</c:v>
                </c:pt>
                <c:pt idx="52102">
                  <c:v>20154.0</c:v>
                </c:pt>
                <c:pt idx="52103">
                  <c:v>27435.0</c:v>
                </c:pt>
                <c:pt idx="52104">
                  <c:v>27597.0</c:v>
                </c:pt>
                <c:pt idx="52105">
                  <c:v>29290.0</c:v>
                </c:pt>
                <c:pt idx="52106">
                  <c:v>28826.0</c:v>
                </c:pt>
                <c:pt idx="52107">
                  <c:v>28166.0</c:v>
                </c:pt>
                <c:pt idx="52108">
                  <c:v>28386.0</c:v>
                </c:pt>
                <c:pt idx="52109">
                  <c:v>29831.0</c:v>
                </c:pt>
                <c:pt idx="52110">
                  <c:v>31175.0</c:v>
                </c:pt>
                <c:pt idx="52111">
                  <c:v>30410.0</c:v>
                </c:pt>
                <c:pt idx="52112">
                  <c:v>29870.0</c:v>
                </c:pt>
                <c:pt idx="52113">
                  <c:v>27930.0</c:v>
                </c:pt>
                <c:pt idx="52114">
                  <c:v>30565.0</c:v>
                </c:pt>
                <c:pt idx="52115">
                  <c:v>29517.0</c:v>
                </c:pt>
                <c:pt idx="52116">
                  <c:v>23132.0</c:v>
                </c:pt>
                <c:pt idx="52117">
                  <c:v>22931.0</c:v>
                </c:pt>
                <c:pt idx="52118">
                  <c:v>22662.0</c:v>
                </c:pt>
                <c:pt idx="52119">
                  <c:v>23478.0</c:v>
                </c:pt>
                <c:pt idx="52120">
                  <c:v>27483.0</c:v>
                </c:pt>
                <c:pt idx="52121">
                  <c:v>30548.0</c:v>
                </c:pt>
                <c:pt idx="52122">
                  <c:v>28660.0</c:v>
                </c:pt>
                <c:pt idx="52123">
                  <c:v>28326.0</c:v>
                </c:pt>
                <c:pt idx="52124">
                  <c:v>29251.0</c:v>
                </c:pt>
                <c:pt idx="52125">
                  <c:v>26731.0</c:v>
                </c:pt>
                <c:pt idx="52126">
                  <c:v>29327.0</c:v>
                </c:pt>
                <c:pt idx="52127">
                  <c:v>25671.0</c:v>
                </c:pt>
                <c:pt idx="52128">
                  <c:v>25665.0</c:v>
                </c:pt>
                <c:pt idx="52129">
                  <c:v>25414.0</c:v>
                </c:pt>
                <c:pt idx="52130">
                  <c:v>25522.0</c:v>
                </c:pt>
                <c:pt idx="52131">
                  <c:v>26638.0</c:v>
                </c:pt>
                <c:pt idx="52132">
                  <c:v>25642.0</c:v>
                </c:pt>
                <c:pt idx="52133">
                  <c:v>24385.0</c:v>
                </c:pt>
                <c:pt idx="52134">
                  <c:v>20632.0</c:v>
                </c:pt>
                <c:pt idx="52135">
                  <c:v>21087.0</c:v>
                </c:pt>
                <c:pt idx="52136">
                  <c:v>22763.0</c:v>
                </c:pt>
                <c:pt idx="52137">
                  <c:v>27332.0</c:v>
                </c:pt>
                <c:pt idx="52138">
                  <c:v>27104.0</c:v>
                </c:pt>
                <c:pt idx="52139">
                  <c:v>27480.0</c:v>
                </c:pt>
                <c:pt idx="52140">
                  <c:v>30343.0</c:v>
                </c:pt>
                <c:pt idx="52141">
                  <c:v>34253.0</c:v>
                </c:pt>
                <c:pt idx="52142">
                  <c:v>36554.0</c:v>
                </c:pt>
                <c:pt idx="52143">
                  <c:v>36298.0</c:v>
                </c:pt>
                <c:pt idx="52144">
                  <c:v>34891.0</c:v>
                </c:pt>
                <c:pt idx="52145">
                  <c:v>35327.0</c:v>
                </c:pt>
                <c:pt idx="52146">
                  <c:v>36547.0</c:v>
                </c:pt>
                <c:pt idx="52147">
                  <c:v>36723.0</c:v>
                </c:pt>
                <c:pt idx="52148">
                  <c:v>34452.0</c:v>
                </c:pt>
                <c:pt idx="52149">
                  <c:v>37049.0</c:v>
                </c:pt>
                <c:pt idx="52150">
                  <c:v>29756.0</c:v>
                </c:pt>
                <c:pt idx="52151">
                  <c:v>31301.0</c:v>
                </c:pt>
                <c:pt idx="52152">
                  <c:v>29153.0</c:v>
                </c:pt>
                <c:pt idx="52153">
                  <c:v>26151.0</c:v>
                </c:pt>
                <c:pt idx="52154">
                  <c:v>21810.0</c:v>
                </c:pt>
                <c:pt idx="52155">
                  <c:v>23832.0</c:v>
                </c:pt>
                <c:pt idx="52156">
                  <c:v>24443.0</c:v>
                </c:pt>
                <c:pt idx="52157">
                  <c:v>24630.0</c:v>
                </c:pt>
                <c:pt idx="52158">
                  <c:v>30802.0</c:v>
                </c:pt>
                <c:pt idx="52159">
                  <c:v>30929.0</c:v>
                </c:pt>
                <c:pt idx="52160">
                  <c:v>31650.0</c:v>
                </c:pt>
                <c:pt idx="52161">
                  <c:v>33357.0</c:v>
                </c:pt>
                <c:pt idx="52162">
                  <c:v>30441.0</c:v>
                </c:pt>
                <c:pt idx="52163">
                  <c:v>30705.0</c:v>
                </c:pt>
                <c:pt idx="52164">
                  <c:v>31196.0</c:v>
                </c:pt>
                <c:pt idx="52165">
                  <c:v>30008.0</c:v>
                </c:pt>
                <c:pt idx="52166">
                  <c:v>30392.0</c:v>
                </c:pt>
                <c:pt idx="52167">
                  <c:v>30613.0</c:v>
                </c:pt>
                <c:pt idx="52168">
                  <c:v>27095.0</c:v>
                </c:pt>
                <c:pt idx="52169">
                  <c:v>28081.0</c:v>
                </c:pt>
                <c:pt idx="52170">
                  <c:v>26686.0</c:v>
                </c:pt>
                <c:pt idx="52171">
                  <c:v>20158.0</c:v>
                </c:pt>
                <c:pt idx="52172">
                  <c:v>15627.0</c:v>
                </c:pt>
                <c:pt idx="52173">
                  <c:v>15042.0</c:v>
                </c:pt>
                <c:pt idx="52174">
                  <c:v>17914.0</c:v>
                </c:pt>
                <c:pt idx="52175">
                  <c:v>15082.0</c:v>
                </c:pt>
                <c:pt idx="52176">
                  <c:v>14389.0</c:v>
                </c:pt>
                <c:pt idx="52177">
                  <c:v>12689.0</c:v>
                </c:pt>
                <c:pt idx="52178">
                  <c:v>12565.0</c:v>
                </c:pt>
                <c:pt idx="52179">
                  <c:v>11791.0</c:v>
                </c:pt>
                <c:pt idx="52180">
                  <c:v>18065.0</c:v>
                </c:pt>
                <c:pt idx="52181">
                  <c:v>19387.0</c:v>
                </c:pt>
                <c:pt idx="52182">
                  <c:v>20214.0</c:v>
                </c:pt>
                <c:pt idx="52183">
                  <c:v>23180.0</c:v>
                </c:pt>
                <c:pt idx="52184">
                  <c:v>24372.0</c:v>
                </c:pt>
                <c:pt idx="52185">
                  <c:v>32011.0</c:v>
                </c:pt>
                <c:pt idx="52186">
                  <c:v>31012.0</c:v>
                </c:pt>
                <c:pt idx="52187">
                  <c:v>26460.0</c:v>
                </c:pt>
                <c:pt idx="52188">
                  <c:v>27701.0</c:v>
                </c:pt>
                <c:pt idx="52189">
                  <c:v>29294.0</c:v>
                </c:pt>
                <c:pt idx="52190">
                  <c:v>31141.0</c:v>
                </c:pt>
                <c:pt idx="52191">
                  <c:v>31096.0</c:v>
                </c:pt>
                <c:pt idx="52192">
                  <c:v>32529.0</c:v>
                </c:pt>
                <c:pt idx="52193">
                  <c:v>26943.0</c:v>
                </c:pt>
                <c:pt idx="52194">
                  <c:v>24316.0</c:v>
                </c:pt>
                <c:pt idx="52195">
                  <c:v>22793.0</c:v>
                </c:pt>
                <c:pt idx="52196">
                  <c:v>19982.0</c:v>
                </c:pt>
                <c:pt idx="52197">
                  <c:v>21521.0</c:v>
                </c:pt>
                <c:pt idx="52198">
                  <c:v>14425.0</c:v>
                </c:pt>
                <c:pt idx="52199">
                  <c:v>15049.0</c:v>
                </c:pt>
                <c:pt idx="52200">
                  <c:v>16806.0</c:v>
                </c:pt>
                <c:pt idx="52201">
                  <c:v>16637.0</c:v>
                </c:pt>
                <c:pt idx="52202">
                  <c:v>17830.0</c:v>
                </c:pt>
                <c:pt idx="52203">
                  <c:v>15587.0</c:v>
                </c:pt>
                <c:pt idx="52204">
                  <c:v>17969.0</c:v>
                </c:pt>
                <c:pt idx="52205">
                  <c:v>22476.0</c:v>
                </c:pt>
                <c:pt idx="52206">
                  <c:v>21715.0</c:v>
                </c:pt>
                <c:pt idx="52207">
                  <c:v>25308.0</c:v>
                </c:pt>
                <c:pt idx="52208">
                  <c:v>24407.0</c:v>
                </c:pt>
                <c:pt idx="52209">
                  <c:v>25255.0</c:v>
                </c:pt>
                <c:pt idx="52210">
                  <c:v>22312.0</c:v>
                </c:pt>
                <c:pt idx="52211">
                  <c:v>24130.0</c:v>
                </c:pt>
                <c:pt idx="52212">
                  <c:v>25712.0</c:v>
                </c:pt>
                <c:pt idx="52213">
                  <c:v>26451.0</c:v>
                </c:pt>
                <c:pt idx="52214">
                  <c:v>25087.0</c:v>
                </c:pt>
                <c:pt idx="52215">
                  <c:v>22334.0</c:v>
                </c:pt>
                <c:pt idx="52216">
                  <c:v>24547.0</c:v>
                </c:pt>
                <c:pt idx="52217">
                  <c:v>26371.0</c:v>
                </c:pt>
                <c:pt idx="52218">
                  <c:v>21829.0</c:v>
                </c:pt>
                <c:pt idx="52219">
                  <c:v>23541.0</c:v>
                </c:pt>
                <c:pt idx="52220">
                  <c:v>21375.0</c:v>
                </c:pt>
                <c:pt idx="52221">
                  <c:v>22796.0</c:v>
                </c:pt>
                <c:pt idx="52222">
                  <c:v>25303.0</c:v>
                </c:pt>
                <c:pt idx="52223">
                  <c:v>25894.0</c:v>
                </c:pt>
                <c:pt idx="52224">
                  <c:v>24557.0</c:v>
                </c:pt>
                <c:pt idx="52225">
                  <c:v>23351.0</c:v>
                </c:pt>
                <c:pt idx="52226">
                  <c:v>22195.0</c:v>
                </c:pt>
                <c:pt idx="52227">
                  <c:v>23038.0</c:v>
                </c:pt>
                <c:pt idx="52228">
                  <c:v>29253.0</c:v>
                </c:pt>
                <c:pt idx="52229">
                  <c:v>27012.0</c:v>
                </c:pt>
                <c:pt idx="52230">
                  <c:v>24403.0</c:v>
                </c:pt>
                <c:pt idx="52231">
                  <c:v>23875.0</c:v>
                </c:pt>
                <c:pt idx="52232">
                  <c:v>22860.0</c:v>
                </c:pt>
                <c:pt idx="52233">
                  <c:v>24641.0</c:v>
                </c:pt>
                <c:pt idx="52234">
                  <c:v>24556.0</c:v>
                </c:pt>
                <c:pt idx="52235">
                  <c:v>24957.0</c:v>
                </c:pt>
                <c:pt idx="52236">
                  <c:v>24898.0</c:v>
                </c:pt>
                <c:pt idx="52237">
                  <c:v>24750.0</c:v>
                </c:pt>
                <c:pt idx="52238">
                  <c:v>25958.0</c:v>
                </c:pt>
                <c:pt idx="52239">
                  <c:v>31317.0</c:v>
                </c:pt>
                <c:pt idx="52240">
                  <c:v>31730.0</c:v>
                </c:pt>
                <c:pt idx="52241">
                  <c:v>26755.0</c:v>
                </c:pt>
                <c:pt idx="52242">
                  <c:v>26923.0</c:v>
                </c:pt>
                <c:pt idx="52243">
                  <c:v>25710.0</c:v>
                </c:pt>
                <c:pt idx="52244">
                  <c:v>25353.0</c:v>
                </c:pt>
                <c:pt idx="52245">
                  <c:v>25257.0</c:v>
                </c:pt>
                <c:pt idx="52246">
                  <c:v>27633.0</c:v>
                </c:pt>
                <c:pt idx="52247">
                  <c:v>26262.0</c:v>
                </c:pt>
                <c:pt idx="52248">
                  <c:v>23671.0</c:v>
                </c:pt>
                <c:pt idx="52249">
                  <c:v>26499.0</c:v>
                </c:pt>
                <c:pt idx="52250">
                  <c:v>26456.0</c:v>
                </c:pt>
                <c:pt idx="52251">
                  <c:v>27063.0</c:v>
                </c:pt>
                <c:pt idx="52252">
                  <c:v>21811.0</c:v>
                </c:pt>
                <c:pt idx="52253">
                  <c:v>22703.0</c:v>
                </c:pt>
                <c:pt idx="52254">
                  <c:v>23083.0</c:v>
                </c:pt>
                <c:pt idx="52255">
                  <c:v>23070.0</c:v>
                </c:pt>
                <c:pt idx="52256">
                  <c:v>24939.0</c:v>
                </c:pt>
                <c:pt idx="52257">
                  <c:v>24950.0</c:v>
                </c:pt>
                <c:pt idx="52258">
                  <c:v>25046.0</c:v>
                </c:pt>
                <c:pt idx="52259">
                  <c:v>21711.0</c:v>
                </c:pt>
                <c:pt idx="52260">
                  <c:v>26541.0</c:v>
                </c:pt>
                <c:pt idx="52261">
                  <c:v>29915.0</c:v>
                </c:pt>
                <c:pt idx="52262">
                  <c:v>26491.0</c:v>
                </c:pt>
                <c:pt idx="52263">
                  <c:v>25942.0</c:v>
                </c:pt>
                <c:pt idx="52264">
                  <c:v>23338.0</c:v>
                </c:pt>
                <c:pt idx="52265">
                  <c:v>24552.0</c:v>
                </c:pt>
                <c:pt idx="52266">
                  <c:v>22857.0</c:v>
                </c:pt>
                <c:pt idx="52267">
                  <c:v>22337.0</c:v>
                </c:pt>
                <c:pt idx="52268">
                  <c:v>23493.0</c:v>
                </c:pt>
                <c:pt idx="52269">
                  <c:v>22617.0</c:v>
                </c:pt>
                <c:pt idx="52270">
                  <c:v>26745.0</c:v>
                </c:pt>
                <c:pt idx="52271">
                  <c:v>27169.0</c:v>
                </c:pt>
                <c:pt idx="52272">
                  <c:v>24731.0</c:v>
                </c:pt>
                <c:pt idx="52273">
                  <c:v>20117.0</c:v>
                </c:pt>
                <c:pt idx="52274">
                  <c:v>15618.0</c:v>
                </c:pt>
                <c:pt idx="52275">
                  <c:v>17757.0</c:v>
                </c:pt>
                <c:pt idx="52276">
                  <c:v>18649.0</c:v>
                </c:pt>
                <c:pt idx="52277">
                  <c:v>22276.0</c:v>
                </c:pt>
                <c:pt idx="52278">
                  <c:v>21423.0</c:v>
                </c:pt>
                <c:pt idx="52279">
                  <c:v>22321.0</c:v>
                </c:pt>
                <c:pt idx="52280">
                  <c:v>23262.0</c:v>
                </c:pt>
                <c:pt idx="52281">
                  <c:v>22543.0</c:v>
                </c:pt>
                <c:pt idx="52282">
                  <c:v>21811.0</c:v>
                </c:pt>
                <c:pt idx="52283">
                  <c:v>17696.0</c:v>
                </c:pt>
                <c:pt idx="52284">
                  <c:v>18254.0</c:v>
                </c:pt>
                <c:pt idx="52285">
                  <c:v>18542.0</c:v>
                </c:pt>
                <c:pt idx="52286">
                  <c:v>18677.0</c:v>
                </c:pt>
                <c:pt idx="52287">
                  <c:v>21706.0</c:v>
                </c:pt>
                <c:pt idx="52288">
                  <c:v>24190.0</c:v>
                </c:pt>
                <c:pt idx="52289">
                  <c:v>26063.0</c:v>
                </c:pt>
                <c:pt idx="52290">
                  <c:v>24212.0</c:v>
                </c:pt>
                <c:pt idx="52291">
                  <c:v>22348.0</c:v>
                </c:pt>
                <c:pt idx="52292">
                  <c:v>21565.0</c:v>
                </c:pt>
                <c:pt idx="52293">
                  <c:v>20199.0</c:v>
                </c:pt>
                <c:pt idx="52294">
                  <c:v>19554.0</c:v>
                </c:pt>
                <c:pt idx="52295">
                  <c:v>20482.0</c:v>
                </c:pt>
                <c:pt idx="52296">
                  <c:v>21607.0</c:v>
                </c:pt>
                <c:pt idx="52297">
                  <c:v>21120.0</c:v>
                </c:pt>
                <c:pt idx="52298">
                  <c:v>23036.0</c:v>
                </c:pt>
                <c:pt idx="52299">
                  <c:v>25123.0</c:v>
                </c:pt>
                <c:pt idx="52300">
                  <c:v>22547.0</c:v>
                </c:pt>
                <c:pt idx="52301">
                  <c:v>17528.0</c:v>
                </c:pt>
                <c:pt idx="52302">
                  <c:v>17791.0</c:v>
                </c:pt>
                <c:pt idx="52303">
                  <c:v>17284.0</c:v>
                </c:pt>
                <c:pt idx="52304">
                  <c:v>17097.0</c:v>
                </c:pt>
                <c:pt idx="52305">
                  <c:v>16577.0</c:v>
                </c:pt>
                <c:pt idx="52306">
                  <c:v>16967.0</c:v>
                </c:pt>
                <c:pt idx="52307">
                  <c:v>17069.0</c:v>
                </c:pt>
                <c:pt idx="52308">
                  <c:v>16069.0</c:v>
                </c:pt>
                <c:pt idx="52309">
                  <c:v>15820.0</c:v>
                </c:pt>
                <c:pt idx="52310">
                  <c:v>17435.0</c:v>
                </c:pt>
                <c:pt idx="52311">
                  <c:v>14756.0</c:v>
                </c:pt>
                <c:pt idx="52312">
                  <c:v>12534.0</c:v>
                </c:pt>
                <c:pt idx="52313">
                  <c:v>11973.0</c:v>
                </c:pt>
                <c:pt idx="52314">
                  <c:v>12073.0</c:v>
                </c:pt>
                <c:pt idx="52315">
                  <c:v>9610.0</c:v>
                </c:pt>
                <c:pt idx="52316">
                  <c:v>8221.0</c:v>
                </c:pt>
                <c:pt idx="52317">
                  <c:v>8347.0</c:v>
                </c:pt>
                <c:pt idx="52318">
                  <c:v>9656.0</c:v>
                </c:pt>
                <c:pt idx="52319">
                  <c:v>8758.0</c:v>
                </c:pt>
                <c:pt idx="52320">
                  <c:v>8689.0</c:v>
                </c:pt>
                <c:pt idx="52321">
                  <c:v>8285.0</c:v>
                </c:pt>
                <c:pt idx="52322">
                  <c:v>8377.0</c:v>
                </c:pt>
                <c:pt idx="52323">
                  <c:v>6678.0</c:v>
                </c:pt>
                <c:pt idx="52324">
                  <c:v>8289.0</c:v>
                </c:pt>
                <c:pt idx="52325">
                  <c:v>16289.0</c:v>
                </c:pt>
                <c:pt idx="52326">
                  <c:v>20141.0</c:v>
                </c:pt>
                <c:pt idx="52327">
                  <c:v>21161.0</c:v>
                </c:pt>
                <c:pt idx="52328">
                  <c:v>23305.0</c:v>
                </c:pt>
                <c:pt idx="52329">
                  <c:v>23409.0</c:v>
                </c:pt>
                <c:pt idx="52330">
                  <c:v>27042.0</c:v>
                </c:pt>
                <c:pt idx="52331">
                  <c:v>26538.0</c:v>
                </c:pt>
                <c:pt idx="52332">
                  <c:v>26623.0</c:v>
                </c:pt>
                <c:pt idx="52333">
                  <c:v>26599.0</c:v>
                </c:pt>
                <c:pt idx="52334">
                  <c:v>27340.0</c:v>
                </c:pt>
                <c:pt idx="52335">
                  <c:v>26636.0</c:v>
                </c:pt>
                <c:pt idx="52336">
                  <c:v>25500.0</c:v>
                </c:pt>
                <c:pt idx="52337">
                  <c:v>24556.0</c:v>
                </c:pt>
                <c:pt idx="52338">
                  <c:v>16462.0</c:v>
                </c:pt>
                <c:pt idx="52339">
                  <c:v>13443.0</c:v>
                </c:pt>
                <c:pt idx="52340">
                  <c:v>12878.0</c:v>
                </c:pt>
                <c:pt idx="52341">
                  <c:v>12241.0</c:v>
                </c:pt>
                <c:pt idx="52342">
                  <c:v>13886.0</c:v>
                </c:pt>
                <c:pt idx="52343">
                  <c:v>12778.0</c:v>
                </c:pt>
                <c:pt idx="52344">
                  <c:v>12133.0</c:v>
                </c:pt>
                <c:pt idx="52345">
                  <c:v>13549.0</c:v>
                </c:pt>
                <c:pt idx="52346">
                  <c:v>14682.0</c:v>
                </c:pt>
                <c:pt idx="52347">
                  <c:v>16736.0</c:v>
                </c:pt>
                <c:pt idx="52348">
                  <c:v>18205.0</c:v>
                </c:pt>
                <c:pt idx="52349">
                  <c:v>20241.0</c:v>
                </c:pt>
                <c:pt idx="52350">
                  <c:v>21153.0</c:v>
                </c:pt>
                <c:pt idx="52351">
                  <c:v>21942.0</c:v>
                </c:pt>
                <c:pt idx="52352">
                  <c:v>21622.0</c:v>
                </c:pt>
                <c:pt idx="52353">
                  <c:v>21143.0</c:v>
                </c:pt>
                <c:pt idx="52354">
                  <c:v>20060.0</c:v>
                </c:pt>
                <c:pt idx="52355">
                  <c:v>19060.0</c:v>
                </c:pt>
                <c:pt idx="52356">
                  <c:v>22241.0</c:v>
                </c:pt>
                <c:pt idx="52357">
                  <c:v>22677.0</c:v>
                </c:pt>
                <c:pt idx="52358">
                  <c:v>23285.0</c:v>
                </c:pt>
                <c:pt idx="52359">
                  <c:v>22117.0</c:v>
                </c:pt>
                <c:pt idx="52360">
                  <c:v>20666.0</c:v>
                </c:pt>
                <c:pt idx="52361">
                  <c:v>23660.0</c:v>
                </c:pt>
                <c:pt idx="52362">
                  <c:v>22139.0</c:v>
                </c:pt>
                <c:pt idx="52363">
                  <c:v>21769.0</c:v>
                </c:pt>
                <c:pt idx="52364">
                  <c:v>22900.0</c:v>
                </c:pt>
                <c:pt idx="52365">
                  <c:v>22511.0</c:v>
                </c:pt>
                <c:pt idx="52366">
                  <c:v>23975.0</c:v>
                </c:pt>
                <c:pt idx="52367">
                  <c:v>25317.0</c:v>
                </c:pt>
                <c:pt idx="52368">
                  <c:v>25880.0</c:v>
                </c:pt>
                <c:pt idx="52369">
                  <c:v>20104.0</c:v>
                </c:pt>
                <c:pt idx="52370">
                  <c:v>19505.0</c:v>
                </c:pt>
                <c:pt idx="52371">
                  <c:v>21089.0</c:v>
                </c:pt>
                <c:pt idx="52372">
                  <c:v>21327.0</c:v>
                </c:pt>
                <c:pt idx="52373">
                  <c:v>22379.0</c:v>
                </c:pt>
                <c:pt idx="52374">
                  <c:v>17787.0</c:v>
                </c:pt>
                <c:pt idx="52375">
                  <c:v>18749.0</c:v>
                </c:pt>
                <c:pt idx="52376">
                  <c:v>17807.0</c:v>
                </c:pt>
                <c:pt idx="52377">
                  <c:v>16847.0</c:v>
                </c:pt>
                <c:pt idx="52378">
                  <c:v>16671.0</c:v>
                </c:pt>
                <c:pt idx="52379">
                  <c:v>19014.0</c:v>
                </c:pt>
                <c:pt idx="52380">
                  <c:v>17000.0</c:v>
                </c:pt>
                <c:pt idx="52381">
                  <c:v>17523.0</c:v>
                </c:pt>
                <c:pt idx="52382">
                  <c:v>19987.0</c:v>
                </c:pt>
                <c:pt idx="52383">
                  <c:v>20509.0</c:v>
                </c:pt>
                <c:pt idx="52384">
                  <c:v>19401.0</c:v>
                </c:pt>
                <c:pt idx="52385">
                  <c:v>22763.0</c:v>
                </c:pt>
                <c:pt idx="52386">
                  <c:v>20794.0</c:v>
                </c:pt>
                <c:pt idx="52387">
                  <c:v>20363.0</c:v>
                </c:pt>
                <c:pt idx="52388">
                  <c:v>19827.0</c:v>
                </c:pt>
                <c:pt idx="52389">
                  <c:v>20985.0</c:v>
                </c:pt>
                <c:pt idx="52390">
                  <c:v>20169.0</c:v>
                </c:pt>
                <c:pt idx="52391">
                  <c:v>22125.0</c:v>
                </c:pt>
                <c:pt idx="52392">
                  <c:v>26110.0</c:v>
                </c:pt>
                <c:pt idx="52393">
                  <c:v>27025.0</c:v>
                </c:pt>
                <c:pt idx="52394">
                  <c:v>26099.0</c:v>
                </c:pt>
                <c:pt idx="52395">
                  <c:v>24542.0</c:v>
                </c:pt>
                <c:pt idx="52396">
                  <c:v>25620.0</c:v>
                </c:pt>
                <c:pt idx="52397">
                  <c:v>24803.0</c:v>
                </c:pt>
                <c:pt idx="52398">
                  <c:v>21165.0</c:v>
                </c:pt>
                <c:pt idx="52399">
                  <c:v>21193.0</c:v>
                </c:pt>
                <c:pt idx="52400">
                  <c:v>20940.0</c:v>
                </c:pt>
                <c:pt idx="52401">
                  <c:v>20580.0</c:v>
                </c:pt>
                <c:pt idx="52402">
                  <c:v>23836.0</c:v>
                </c:pt>
                <c:pt idx="52403">
                  <c:v>23845.0</c:v>
                </c:pt>
                <c:pt idx="52404">
                  <c:v>24430.0</c:v>
                </c:pt>
                <c:pt idx="52405">
                  <c:v>18542.0</c:v>
                </c:pt>
                <c:pt idx="52406">
                  <c:v>18002.0</c:v>
                </c:pt>
                <c:pt idx="52407">
                  <c:v>17954.0</c:v>
                </c:pt>
                <c:pt idx="52408">
                  <c:v>18015.0</c:v>
                </c:pt>
                <c:pt idx="52409">
                  <c:v>16742.0</c:v>
                </c:pt>
                <c:pt idx="52410">
                  <c:v>16263.0</c:v>
                </c:pt>
                <c:pt idx="52411">
                  <c:v>17031.0</c:v>
                </c:pt>
                <c:pt idx="52412">
                  <c:v>17053.0</c:v>
                </c:pt>
                <c:pt idx="52413">
                  <c:v>18762.0</c:v>
                </c:pt>
                <c:pt idx="52414">
                  <c:v>18461.0</c:v>
                </c:pt>
                <c:pt idx="52415">
                  <c:v>13835.0</c:v>
                </c:pt>
                <c:pt idx="52416">
                  <c:v>13967.0</c:v>
                </c:pt>
                <c:pt idx="52417">
                  <c:v>12222.0</c:v>
                </c:pt>
                <c:pt idx="52418">
                  <c:v>11997.0</c:v>
                </c:pt>
                <c:pt idx="52419">
                  <c:v>15902.0</c:v>
                </c:pt>
                <c:pt idx="52420">
                  <c:v>16313.0</c:v>
                </c:pt>
                <c:pt idx="52421">
                  <c:v>16281.0</c:v>
                </c:pt>
                <c:pt idx="52422">
                  <c:v>18889.0</c:v>
                </c:pt>
                <c:pt idx="52423">
                  <c:v>22553.0</c:v>
                </c:pt>
                <c:pt idx="52424">
                  <c:v>21954.0</c:v>
                </c:pt>
                <c:pt idx="52425">
                  <c:v>23145.0</c:v>
                </c:pt>
                <c:pt idx="52426">
                  <c:v>25813.0</c:v>
                </c:pt>
                <c:pt idx="52427">
                  <c:v>25577.0</c:v>
                </c:pt>
                <c:pt idx="52428">
                  <c:v>28051.0</c:v>
                </c:pt>
                <c:pt idx="52429">
                  <c:v>28418.0</c:v>
                </c:pt>
                <c:pt idx="52430">
                  <c:v>28603.0</c:v>
                </c:pt>
                <c:pt idx="52431">
                  <c:v>27256.0</c:v>
                </c:pt>
                <c:pt idx="52432">
                  <c:v>25951.0</c:v>
                </c:pt>
                <c:pt idx="52433">
                  <c:v>29140.0</c:v>
                </c:pt>
                <c:pt idx="52434">
                  <c:v>28979.0</c:v>
                </c:pt>
                <c:pt idx="52435">
                  <c:v>26791.0</c:v>
                </c:pt>
                <c:pt idx="52436">
                  <c:v>22650.0</c:v>
                </c:pt>
                <c:pt idx="52437">
                  <c:v>22767.0</c:v>
                </c:pt>
                <c:pt idx="52438">
                  <c:v>21134.0</c:v>
                </c:pt>
                <c:pt idx="52439">
                  <c:v>18127.0</c:v>
                </c:pt>
                <c:pt idx="52440">
                  <c:v>19111.0</c:v>
                </c:pt>
                <c:pt idx="52441">
                  <c:v>17142.0</c:v>
                </c:pt>
                <c:pt idx="52442">
                  <c:v>17066.0</c:v>
                </c:pt>
                <c:pt idx="52443">
                  <c:v>17746.0</c:v>
                </c:pt>
                <c:pt idx="52444">
                  <c:v>17429.0</c:v>
                </c:pt>
                <c:pt idx="52445">
                  <c:v>14285.0</c:v>
                </c:pt>
                <c:pt idx="52446">
                  <c:v>10139.0</c:v>
                </c:pt>
                <c:pt idx="52447">
                  <c:v>10124.0</c:v>
                </c:pt>
                <c:pt idx="52448">
                  <c:v>11495.0</c:v>
                </c:pt>
                <c:pt idx="52449">
                  <c:v>10821.0</c:v>
                </c:pt>
                <c:pt idx="52450">
                  <c:v>10619.0</c:v>
                </c:pt>
                <c:pt idx="52451">
                  <c:v>11488.0</c:v>
                </c:pt>
                <c:pt idx="52452">
                  <c:v>10688.0</c:v>
                </c:pt>
                <c:pt idx="52453">
                  <c:v>9735.0</c:v>
                </c:pt>
                <c:pt idx="52454">
                  <c:v>11650.0</c:v>
                </c:pt>
                <c:pt idx="52455">
                  <c:v>13088.0</c:v>
                </c:pt>
                <c:pt idx="52456">
                  <c:v>11851.0</c:v>
                </c:pt>
                <c:pt idx="52457">
                  <c:v>12433.0</c:v>
                </c:pt>
                <c:pt idx="52458">
                  <c:v>12266.0</c:v>
                </c:pt>
                <c:pt idx="52459">
                  <c:v>14663.0</c:v>
                </c:pt>
                <c:pt idx="52460">
                  <c:v>16774.0</c:v>
                </c:pt>
                <c:pt idx="52461">
                  <c:v>14794.0</c:v>
                </c:pt>
                <c:pt idx="52462">
                  <c:v>15333.0</c:v>
                </c:pt>
                <c:pt idx="52463">
                  <c:v>17343.0</c:v>
                </c:pt>
                <c:pt idx="52464">
                  <c:v>16823.0</c:v>
                </c:pt>
                <c:pt idx="52465">
                  <c:v>17998.0</c:v>
                </c:pt>
                <c:pt idx="52466">
                  <c:v>20750.0</c:v>
                </c:pt>
                <c:pt idx="52467">
                  <c:v>19150.0</c:v>
                </c:pt>
                <c:pt idx="52468">
                  <c:v>18432.0</c:v>
                </c:pt>
                <c:pt idx="52469">
                  <c:v>18328.0</c:v>
                </c:pt>
                <c:pt idx="52470">
                  <c:v>19255.0</c:v>
                </c:pt>
                <c:pt idx="52471">
                  <c:v>21166.0</c:v>
                </c:pt>
                <c:pt idx="52472">
                  <c:v>18489.0</c:v>
                </c:pt>
                <c:pt idx="52473">
                  <c:v>15938.0</c:v>
                </c:pt>
                <c:pt idx="52474">
                  <c:v>17496.0</c:v>
                </c:pt>
                <c:pt idx="52475">
                  <c:v>19637.0</c:v>
                </c:pt>
                <c:pt idx="52476">
                  <c:v>18324.0</c:v>
                </c:pt>
                <c:pt idx="52477">
                  <c:v>19385.0</c:v>
                </c:pt>
                <c:pt idx="52478">
                  <c:v>19229.0</c:v>
                </c:pt>
                <c:pt idx="52479">
                  <c:v>16671.0</c:v>
                </c:pt>
                <c:pt idx="52480">
                  <c:v>17816.0</c:v>
                </c:pt>
                <c:pt idx="52481">
                  <c:v>20529.0</c:v>
                </c:pt>
                <c:pt idx="52482">
                  <c:v>23230.0</c:v>
                </c:pt>
                <c:pt idx="52483">
                  <c:v>22735.0</c:v>
                </c:pt>
                <c:pt idx="52484">
                  <c:v>24043.0</c:v>
                </c:pt>
                <c:pt idx="52485">
                  <c:v>28444.0</c:v>
                </c:pt>
                <c:pt idx="52486">
                  <c:v>33788.0</c:v>
                </c:pt>
                <c:pt idx="52487">
                  <c:v>34615.0</c:v>
                </c:pt>
                <c:pt idx="52488">
                  <c:v>31921.0</c:v>
                </c:pt>
                <c:pt idx="52489">
                  <c:v>33913.0</c:v>
                </c:pt>
                <c:pt idx="52490">
                  <c:v>34740.0</c:v>
                </c:pt>
                <c:pt idx="52491">
                  <c:v>34713.0</c:v>
                </c:pt>
                <c:pt idx="52492">
                  <c:v>34915.0</c:v>
                </c:pt>
                <c:pt idx="52493">
                  <c:v>33643.0</c:v>
                </c:pt>
                <c:pt idx="52494">
                  <c:v>31816.0</c:v>
                </c:pt>
                <c:pt idx="52495">
                  <c:v>29416.0</c:v>
                </c:pt>
                <c:pt idx="52496">
                  <c:v>29087.0</c:v>
                </c:pt>
                <c:pt idx="52497">
                  <c:v>26524.0</c:v>
                </c:pt>
                <c:pt idx="52498">
                  <c:v>23517.0</c:v>
                </c:pt>
                <c:pt idx="52499">
                  <c:v>18960.0</c:v>
                </c:pt>
                <c:pt idx="52500">
                  <c:v>20499.0</c:v>
                </c:pt>
                <c:pt idx="52501">
                  <c:v>24164.0</c:v>
                </c:pt>
                <c:pt idx="52502">
                  <c:v>21781.0</c:v>
                </c:pt>
                <c:pt idx="52503">
                  <c:v>21068.0</c:v>
                </c:pt>
                <c:pt idx="52504">
                  <c:v>20754.0</c:v>
                </c:pt>
                <c:pt idx="52505">
                  <c:v>21128.0</c:v>
                </c:pt>
                <c:pt idx="52506">
                  <c:v>21016.0</c:v>
                </c:pt>
                <c:pt idx="52507">
                  <c:v>19367.0</c:v>
                </c:pt>
                <c:pt idx="52508">
                  <c:v>25191.0</c:v>
                </c:pt>
                <c:pt idx="52509">
                  <c:v>27128.0</c:v>
                </c:pt>
                <c:pt idx="52510">
                  <c:v>30032.0</c:v>
                </c:pt>
                <c:pt idx="52511">
                  <c:v>29386.0</c:v>
                </c:pt>
                <c:pt idx="52512">
                  <c:v>33394.0</c:v>
                </c:pt>
                <c:pt idx="52513">
                  <c:v>30079.0</c:v>
                </c:pt>
                <c:pt idx="52514">
                  <c:v>28667.0</c:v>
                </c:pt>
                <c:pt idx="52515">
                  <c:v>28307.0</c:v>
                </c:pt>
                <c:pt idx="52516">
                  <c:v>26832.0</c:v>
                </c:pt>
                <c:pt idx="52517">
                  <c:v>27701.0</c:v>
                </c:pt>
                <c:pt idx="52518">
                  <c:v>29352.0</c:v>
                </c:pt>
                <c:pt idx="52519">
                  <c:v>29413.0</c:v>
                </c:pt>
                <c:pt idx="52520">
                  <c:v>28956.0</c:v>
                </c:pt>
                <c:pt idx="52521">
                  <c:v>27363.0</c:v>
                </c:pt>
                <c:pt idx="52522">
                  <c:v>26691.0</c:v>
                </c:pt>
                <c:pt idx="52523">
                  <c:v>23258.0</c:v>
                </c:pt>
                <c:pt idx="52524">
                  <c:v>24547.0</c:v>
                </c:pt>
                <c:pt idx="52525">
                  <c:v>20074.0</c:v>
                </c:pt>
                <c:pt idx="52526">
                  <c:v>22850.0</c:v>
                </c:pt>
                <c:pt idx="52527">
                  <c:v>21670.0</c:v>
                </c:pt>
                <c:pt idx="52528">
                  <c:v>23893.0</c:v>
                </c:pt>
                <c:pt idx="52529">
                  <c:v>24093.0</c:v>
                </c:pt>
                <c:pt idx="52530">
                  <c:v>26296.0</c:v>
                </c:pt>
                <c:pt idx="52531">
                  <c:v>24476.0</c:v>
                </c:pt>
                <c:pt idx="52532">
                  <c:v>23818.0</c:v>
                </c:pt>
                <c:pt idx="52533">
                  <c:v>23940.0</c:v>
                </c:pt>
                <c:pt idx="52534">
                  <c:v>20091.0</c:v>
                </c:pt>
                <c:pt idx="52535">
                  <c:v>19130.0</c:v>
                </c:pt>
                <c:pt idx="52536">
                  <c:v>20002.0</c:v>
                </c:pt>
                <c:pt idx="52537">
                  <c:v>20354.0</c:v>
                </c:pt>
                <c:pt idx="52538">
                  <c:v>20003.0</c:v>
                </c:pt>
                <c:pt idx="52539">
                  <c:v>16862.0</c:v>
                </c:pt>
                <c:pt idx="52540">
                  <c:v>18578.0</c:v>
                </c:pt>
                <c:pt idx="52541">
                  <c:v>16667.0</c:v>
                </c:pt>
                <c:pt idx="52542">
                  <c:v>17015.0</c:v>
                </c:pt>
                <c:pt idx="52543">
                  <c:v>20425.0</c:v>
                </c:pt>
                <c:pt idx="52544">
                  <c:v>20309.0</c:v>
                </c:pt>
                <c:pt idx="52545">
                  <c:v>24698.0</c:v>
                </c:pt>
                <c:pt idx="52546">
                  <c:v>24938.0</c:v>
                </c:pt>
                <c:pt idx="52547">
                  <c:v>28219.0</c:v>
                </c:pt>
                <c:pt idx="52548">
                  <c:v>33038.0</c:v>
                </c:pt>
                <c:pt idx="52549">
                  <c:v>34634.0</c:v>
                </c:pt>
                <c:pt idx="52550">
                  <c:v>34189.0</c:v>
                </c:pt>
                <c:pt idx="52551">
                  <c:v>34933.0</c:v>
                </c:pt>
                <c:pt idx="52552">
                  <c:v>35415.0</c:v>
                </c:pt>
                <c:pt idx="52553">
                  <c:v>35776.0</c:v>
                </c:pt>
                <c:pt idx="52554">
                  <c:v>37375.0</c:v>
                </c:pt>
                <c:pt idx="52555">
                  <c:v>38647.0</c:v>
                </c:pt>
                <c:pt idx="52556">
                  <c:v>32677.0</c:v>
                </c:pt>
                <c:pt idx="52557">
                  <c:v>33277.0</c:v>
                </c:pt>
                <c:pt idx="52558">
                  <c:v>30098.0</c:v>
                </c:pt>
                <c:pt idx="52559">
                  <c:v>29952.0</c:v>
                </c:pt>
                <c:pt idx="52560">
                  <c:v>29553.0</c:v>
                </c:pt>
                <c:pt idx="52561">
                  <c:v>23687.0</c:v>
                </c:pt>
                <c:pt idx="52562">
                  <c:v>24548.0</c:v>
                </c:pt>
                <c:pt idx="52563">
                  <c:v>22616.0</c:v>
                </c:pt>
                <c:pt idx="52564">
                  <c:v>21908.0</c:v>
                </c:pt>
                <c:pt idx="52565">
                  <c:v>21092.0</c:v>
                </c:pt>
                <c:pt idx="52566">
                  <c:v>21308.0</c:v>
                </c:pt>
                <c:pt idx="52567">
                  <c:v>21371.0</c:v>
                </c:pt>
                <c:pt idx="52568">
                  <c:v>21506.0</c:v>
                </c:pt>
                <c:pt idx="52569">
                  <c:v>20778.0</c:v>
                </c:pt>
                <c:pt idx="52570">
                  <c:v>20218.0</c:v>
                </c:pt>
                <c:pt idx="52571">
                  <c:v>20068.0</c:v>
                </c:pt>
                <c:pt idx="52572">
                  <c:v>20982.0</c:v>
                </c:pt>
                <c:pt idx="52573">
                  <c:v>19222.0</c:v>
                </c:pt>
                <c:pt idx="52574">
                  <c:v>19669.0</c:v>
                </c:pt>
                <c:pt idx="52575">
                  <c:v>17515.0</c:v>
                </c:pt>
                <c:pt idx="52576">
                  <c:v>17707.0</c:v>
                </c:pt>
                <c:pt idx="52577">
                  <c:v>22331.0</c:v>
                </c:pt>
                <c:pt idx="52578">
                  <c:v>27265.0</c:v>
                </c:pt>
                <c:pt idx="52579">
                  <c:v>24513.0</c:v>
                </c:pt>
                <c:pt idx="52580">
                  <c:v>25161.0</c:v>
                </c:pt>
                <c:pt idx="52581">
                  <c:v>29830.0</c:v>
                </c:pt>
                <c:pt idx="52582">
                  <c:v>31648.0</c:v>
                </c:pt>
                <c:pt idx="52583">
                  <c:v>31828.0</c:v>
                </c:pt>
                <c:pt idx="52584">
                  <c:v>32388.0</c:v>
                </c:pt>
                <c:pt idx="52585">
                  <c:v>31564.0</c:v>
                </c:pt>
                <c:pt idx="52586">
                  <c:v>30451.0</c:v>
                </c:pt>
                <c:pt idx="52587">
                  <c:v>30556.0</c:v>
                </c:pt>
                <c:pt idx="52588">
                  <c:v>29280.0</c:v>
                </c:pt>
                <c:pt idx="52589">
                  <c:v>28974.0</c:v>
                </c:pt>
                <c:pt idx="52590">
                  <c:v>25991.0</c:v>
                </c:pt>
                <c:pt idx="52591">
                  <c:v>24088.0</c:v>
                </c:pt>
                <c:pt idx="52592">
                  <c:v>24043.0</c:v>
                </c:pt>
                <c:pt idx="52593">
                  <c:v>21572.0</c:v>
                </c:pt>
                <c:pt idx="52594">
                  <c:v>16565.0</c:v>
                </c:pt>
                <c:pt idx="52595">
                  <c:v>14112.0</c:v>
                </c:pt>
                <c:pt idx="52596">
                  <c:v>15675.0</c:v>
                </c:pt>
                <c:pt idx="52597">
                  <c:v>14263.0</c:v>
                </c:pt>
                <c:pt idx="52598">
                  <c:v>15710.0</c:v>
                </c:pt>
                <c:pt idx="52599">
                  <c:v>15410.0</c:v>
                </c:pt>
                <c:pt idx="52600">
                  <c:v>16370.0</c:v>
                </c:pt>
                <c:pt idx="52601">
                  <c:v>21655.0</c:v>
                </c:pt>
                <c:pt idx="52602">
                  <c:v>24221.0</c:v>
                </c:pt>
                <c:pt idx="52603">
                  <c:v>22132.0</c:v>
                </c:pt>
                <c:pt idx="52604">
                  <c:v>19584.0</c:v>
                </c:pt>
                <c:pt idx="52605">
                  <c:v>20812.0</c:v>
                </c:pt>
                <c:pt idx="52606">
                  <c:v>22599.0</c:v>
                </c:pt>
                <c:pt idx="52607">
                  <c:v>26666.0</c:v>
                </c:pt>
                <c:pt idx="52608">
                  <c:v>28270.0</c:v>
                </c:pt>
                <c:pt idx="52609">
                  <c:v>27323.0</c:v>
                </c:pt>
                <c:pt idx="52610">
                  <c:v>27727.0</c:v>
                </c:pt>
                <c:pt idx="52611">
                  <c:v>26687.0</c:v>
                </c:pt>
                <c:pt idx="52612">
                  <c:v>27263.0</c:v>
                </c:pt>
                <c:pt idx="52613">
                  <c:v>28250.0</c:v>
                </c:pt>
                <c:pt idx="52614">
                  <c:v>22810.0</c:v>
                </c:pt>
                <c:pt idx="52615">
                  <c:v>21043.0</c:v>
                </c:pt>
                <c:pt idx="52616">
                  <c:v>24903.0</c:v>
                </c:pt>
                <c:pt idx="52617">
                  <c:v>27199.0</c:v>
                </c:pt>
                <c:pt idx="52618">
                  <c:v>25848.0</c:v>
                </c:pt>
                <c:pt idx="52619">
                  <c:v>24237.0</c:v>
                </c:pt>
                <c:pt idx="52620">
                  <c:v>21072.0</c:v>
                </c:pt>
                <c:pt idx="52621">
                  <c:v>19241.0</c:v>
                </c:pt>
                <c:pt idx="52622">
                  <c:v>18602.0</c:v>
                </c:pt>
                <c:pt idx="52623">
                  <c:v>19376.0</c:v>
                </c:pt>
                <c:pt idx="52624">
                  <c:v>22056.0</c:v>
                </c:pt>
                <c:pt idx="52625">
                  <c:v>23379.0</c:v>
                </c:pt>
                <c:pt idx="52626">
                  <c:v>20931.0</c:v>
                </c:pt>
                <c:pt idx="52627">
                  <c:v>21323.0</c:v>
                </c:pt>
                <c:pt idx="52628">
                  <c:v>21399.0</c:v>
                </c:pt>
                <c:pt idx="52629">
                  <c:v>19311.0</c:v>
                </c:pt>
                <c:pt idx="52630">
                  <c:v>18671.0</c:v>
                </c:pt>
                <c:pt idx="52631">
                  <c:v>17906.0</c:v>
                </c:pt>
                <c:pt idx="52632">
                  <c:v>20557.0</c:v>
                </c:pt>
                <c:pt idx="52633">
                  <c:v>22153.0</c:v>
                </c:pt>
                <c:pt idx="52634">
                  <c:v>22352.0</c:v>
                </c:pt>
                <c:pt idx="52635">
                  <c:v>24883.0</c:v>
                </c:pt>
                <c:pt idx="52636">
                  <c:v>24682.0</c:v>
                </c:pt>
                <c:pt idx="52637">
                  <c:v>22142.0</c:v>
                </c:pt>
                <c:pt idx="52638">
                  <c:v>20911.0</c:v>
                </c:pt>
                <c:pt idx="52639">
                  <c:v>24307.0</c:v>
                </c:pt>
                <c:pt idx="52640">
                  <c:v>24823.0</c:v>
                </c:pt>
                <c:pt idx="52641">
                  <c:v>24954.0</c:v>
                </c:pt>
                <c:pt idx="52642">
                  <c:v>23714.0</c:v>
                </c:pt>
                <c:pt idx="52643">
                  <c:v>22398.0</c:v>
                </c:pt>
                <c:pt idx="52644">
                  <c:v>24478.0</c:v>
                </c:pt>
                <c:pt idx="52645">
                  <c:v>21879.0</c:v>
                </c:pt>
                <c:pt idx="52646">
                  <c:v>19332.0</c:v>
                </c:pt>
                <c:pt idx="52647">
                  <c:v>23691.0</c:v>
                </c:pt>
                <c:pt idx="52648">
                  <c:v>21574.0</c:v>
                </c:pt>
                <c:pt idx="52649">
                  <c:v>23450.0</c:v>
                </c:pt>
                <c:pt idx="52650">
                  <c:v>22558.0</c:v>
                </c:pt>
                <c:pt idx="52651">
                  <c:v>22247.0</c:v>
                </c:pt>
                <c:pt idx="52652">
                  <c:v>19280.0</c:v>
                </c:pt>
                <c:pt idx="52653">
                  <c:v>18447.0</c:v>
                </c:pt>
                <c:pt idx="52654">
                  <c:v>21996.0</c:v>
                </c:pt>
                <c:pt idx="52655">
                  <c:v>22140.0</c:v>
                </c:pt>
                <c:pt idx="52656">
                  <c:v>22109.0</c:v>
                </c:pt>
                <c:pt idx="52657">
                  <c:v>21698.0</c:v>
                </c:pt>
                <c:pt idx="52658">
                  <c:v>25943.0</c:v>
                </c:pt>
                <c:pt idx="52659">
                  <c:v>26104.0</c:v>
                </c:pt>
                <c:pt idx="52660">
                  <c:v>23533.0</c:v>
                </c:pt>
                <c:pt idx="52661">
                  <c:v>23498.0</c:v>
                </c:pt>
                <c:pt idx="52662">
                  <c:v>23366.0</c:v>
                </c:pt>
                <c:pt idx="52663">
                  <c:v>26258.0</c:v>
                </c:pt>
                <c:pt idx="52664">
                  <c:v>27696.0</c:v>
                </c:pt>
                <c:pt idx="52665">
                  <c:v>29056.0</c:v>
                </c:pt>
                <c:pt idx="52666">
                  <c:v>29565.0</c:v>
                </c:pt>
                <c:pt idx="52667">
                  <c:v>25037.0</c:v>
                </c:pt>
                <c:pt idx="52668">
                  <c:v>25394.0</c:v>
                </c:pt>
                <c:pt idx="52669">
                  <c:v>25092.0</c:v>
                </c:pt>
                <c:pt idx="52670">
                  <c:v>24491.0</c:v>
                </c:pt>
                <c:pt idx="52671">
                  <c:v>20042.0</c:v>
                </c:pt>
                <c:pt idx="52672">
                  <c:v>23256.0</c:v>
                </c:pt>
                <c:pt idx="52673">
                  <c:v>21228.0</c:v>
                </c:pt>
                <c:pt idx="52674">
                  <c:v>24592.0</c:v>
                </c:pt>
                <c:pt idx="52675">
                  <c:v>24111.0</c:v>
                </c:pt>
                <c:pt idx="52676">
                  <c:v>21467.0</c:v>
                </c:pt>
                <c:pt idx="52677">
                  <c:v>19728.0</c:v>
                </c:pt>
                <c:pt idx="52678">
                  <c:v>18128.0</c:v>
                </c:pt>
                <c:pt idx="52679">
                  <c:v>21500.0</c:v>
                </c:pt>
                <c:pt idx="52680">
                  <c:v>23289.0</c:v>
                </c:pt>
                <c:pt idx="52681">
                  <c:v>25627.0</c:v>
                </c:pt>
                <c:pt idx="52682">
                  <c:v>26239.0</c:v>
                </c:pt>
                <c:pt idx="52683">
                  <c:v>26134.0</c:v>
                </c:pt>
                <c:pt idx="52684">
                  <c:v>26133.0</c:v>
                </c:pt>
                <c:pt idx="52685">
                  <c:v>21351.0</c:v>
                </c:pt>
                <c:pt idx="52686">
                  <c:v>22482.0</c:v>
                </c:pt>
                <c:pt idx="52687">
                  <c:v>19017.0</c:v>
                </c:pt>
                <c:pt idx="52688">
                  <c:v>22254.0</c:v>
                </c:pt>
                <c:pt idx="52689">
                  <c:v>24529.0</c:v>
                </c:pt>
                <c:pt idx="52690">
                  <c:v>24886.0</c:v>
                </c:pt>
                <c:pt idx="52691">
                  <c:v>27980.0</c:v>
                </c:pt>
                <c:pt idx="52692">
                  <c:v>27201.0</c:v>
                </c:pt>
                <c:pt idx="52693">
                  <c:v>25956.0</c:v>
                </c:pt>
                <c:pt idx="52694">
                  <c:v>23664.0</c:v>
                </c:pt>
                <c:pt idx="52695">
                  <c:v>26069.0</c:v>
                </c:pt>
                <c:pt idx="52696">
                  <c:v>27089.0</c:v>
                </c:pt>
                <c:pt idx="52697">
                  <c:v>27051.0</c:v>
                </c:pt>
                <c:pt idx="52698">
                  <c:v>26877.0</c:v>
                </c:pt>
                <c:pt idx="52699">
                  <c:v>27018.0</c:v>
                </c:pt>
                <c:pt idx="52700">
                  <c:v>25867.0</c:v>
                </c:pt>
                <c:pt idx="52701">
                  <c:v>20488.0</c:v>
                </c:pt>
                <c:pt idx="52702">
                  <c:v>20452.0</c:v>
                </c:pt>
                <c:pt idx="52703">
                  <c:v>20626.0</c:v>
                </c:pt>
                <c:pt idx="52704">
                  <c:v>18134.0</c:v>
                </c:pt>
                <c:pt idx="52705">
                  <c:v>14909.0</c:v>
                </c:pt>
                <c:pt idx="52706">
                  <c:v>14954.0</c:v>
                </c:pt>
                <c:pt idx="52707">
                  <c:v>14596.0</c:v>
                </c:pt>
                <c:pt idx="52708">
                  <c:v>13375.0</c:v>
                </c:pt>
                <c:pt idx="52709">
                  <c:v>11680.0</c:v>
                </c:pt>
                <c:pt idx="52710">
                  <c:v>12712.0</c:v>
                </c:pt>
                <c:pt idx="52711">
                  <c:v>12949.0</c:v>
                </c:pt>
                <c:pt idx="52712">
                  <c:v>12008.0</c:v>
                </c:pt>
                <c:pt idx="52713">
                  <c:v>15544.0</c:v>
                </c:pt>
                <c:pt idx="52714">
                  <c:v>22424.0</c:v>
                </c:pt>
                <c:pt idx="52715">
                  <c:v>21697.0</c:v>
                </c:pt>
                <c:pt idx="52716">
                  <c:v>23741.0</c:v>
                </c:pt>
                <c:pt idx="52717">
                  <c:v>24126.0</c:v>
                </c:pt>
                <c:pt idx="52718">
                  <c:v>26511.0</c:v>
                </c:pt>
                <c:pt idx="52719">
                  <c:v>26066.0</c:v>
                </c:pt>
                <c:pt idx="52720">
                  <c:v>25509.0</c:v>
                </c:pt>
                <c:pt idx="52721">
                  <c:v>25223.0</c:v>
                </c:pt>
                <c:pt idx="52722">
                  <c:v>30524.0</c:v>
                </c:pt>
                <c:pt idx="52723">
                  <c:v>29282.0</c:v>
                </c:pt>
                <c:pt idx="52724">
                  <c:v>30222.0</c:v>
                </c:pt>
                <c:pt idx="52725">
                  <c:v>33599.0</c:v>
                </c:pt>
                <c:pt idx="52726">
                  <c:v>30739.0</c:v>
                </c:pt>
                <c:pt idx="52727">
                  <c:v>23779.0</c:v>
                </c:pt>
                <c:pt idx="52728">
                  <c:v>24963.0</c:v>
                </c:pt>
                <c:pt idx="52729">
                  <c:v>21761.0</c:v>
                </c:pt>
                <c:pt idx="52730">
                  <c:v>20670.0</c:v>
                </c:pt>
                <c:pt idx="52731">
                  <c:v>18341.0</c:v>
                </c:pt>
                <c:pt idx="52732">
                  <c:v>18341.0</c:v>
                </c:pt>
                <c:pt idx="52733">
                  <c:v>18229.0</c:v>
                </c:pt>
                <c:pt idx="52734">
                  <c:v>18527.0</c:v>
                </c:pt>
                <c:pt idx="52735">
                  <c:v>13301.0</c:v>
                </c:pt>
                <c:pt idx="52736">
                  <c:v>21215.0</c:v>
                </c:pt>
                <c:pt idx="52737">
                  <c:v>30502.0</c:v>
                </c:pt>
                <c:pt idx="52738">
                  <c:v>28069.0</c:v>
                </c:pt>
                <c:pt idx="52739">
                  <c:v>30122.0</c:v>
                </c:pt>
                <c:pt idx="52740">
                  <c:v>29849.0</c:v>
                </c:pt>
                <c:pt idx="52741">
                  <c:v>27361.0</c:v>
                </c:pt>
                <c:pt idx="52742">
                  <c:v>28355.0</c:v>
                </c:pt>
                <c:pt idx="52743">
                  <c:v>31817.0</c:v>
                </c:pt>
                <c:pt idx="52744">
                  <c:v>41160.0</c:v>
                </c:pt>
                <c:pt idx="52745">
                  <c:v>42189.0</c:v>
                </c:pt>
                <c:pt idx="52746">
                  <c:v>43897.0</c:v>
                </c:pt>
                <c:pt idx="52747">
                  <c:v>42447.0</c:v>
                </c:pt>
                <c:pt idx="52748">
                  <c:v>43860.0</c:v>
                </c:pt>
                <c:pt idx="52749">
                  <c:v>36767.0</c:v>
                </c:pt>
                <c:pt idx="52750">
                  <c:v>31068.0</c:v>
                </c:pt>
                <c:pt idx="52751">
                  <c:v>32313.0</c:v>
                </c:pt>
                <c:pt idx="52752">
                  <c:v>29888.0</c:v>
                </c:pt>
                <c:pt idx="52753">
                  <c:v>30064.0</c:v>
                </c:pt>
                <c:pt idx="52754">
                  <c:v>32764.0</c:v>
                </c:pt>
                <c:pt idx="52755">
                  <c:v>34417.0</c:v>
                </c:pt>
                <c:pt idx="52756">
                  <c:v>33051.0</c:v>
                </c:pt>
                <c:pt idx="52757">
                  <c:v>24155.0</c:v>
                </c:pt>
                <c:pt idx="52758">
                  <c:v>27674.0</c:v>
                </c:pt>
                <c:pt idx="52759">
                  <c:v>26225.0</c:v>
                </c:pt>
                <c:pt idx="52760">
                  <c:v>35707.0</c:v>
                </c:pt>
                <c:pt idx="52761">
                  <c:v>35440.0</c:v>
                </c:pt>
                <c:pt idx="52762">
                  <c:v>36040.0</c:v>
                </c:pt>
                <c:pt idx="52763">
                  <c:v>31000.0</c:v>
                </c:pt>
                <c:pt idx="52764">
                  <c:v>30204.0</c:v>
                </c:pt>
                <c:pt idx="52765">
                  <c:v>30037.0</c:v>
                </c:pt>
                <c:pt idx="52766">
                  <c:v>32717.0</c:v>
                </c:pt>
                <c:pt idx="52767">
                  <c:v>37129.0</c:v>
                </c:pt>
                <c:pt idx="52768">
                  <c:v>36641.0</c:v>
                </c:pt>
                <c:pt idx="52769">
                  <c:v>34665.0</c:v>
                </c:pt>
                <c:pt idx="52770">
                  <c:v>34470.0</c:v>
                </c:pt>
                <c:pt idx="52771">
                  <c:v>30210.0</c:v>
                </c:pt>
                <c:pt idx="52772">
                  <c:v>30279.0</c:v>
                </c:pt>
                <c:pt idx="52773">
                  <c:v>21824.0</c:v>
                </c:pt>
                <c:pt idx="52774">
                  <c:v>21003.0</c:v>
                </c:pt>
                <c:pt idx="52775">
                  <c:v>19923.0</c:v>
                </c:pt>
                <c:pt idx="52776">
                  <c:v>21591.0</c:v>
                </c:pt>
                <c:pt idx="52777">
                  <c:v>20211.0</c:v>
                </c:pt>
                <c:pt idx="52778">
                  <c:v>22026.0</c:v>
                </c:pt>
                <c:pt idx="52779">
                  <c:v>22154.0</c:v>
                </c:pt>
                <c:pt idx="52780">
                  <c:v>15953.0</c:v>
                </c:pt>
                <c:pt idx="52781">
                  <c:v>14738.0</c:v>
                </c:pt>
                <c:pt idx="52782">
                  <c:v>15461.0</c:v>
                </c:pt>
                <c:pt idx="52783">
                  <c:v>16466.0</c:v>
                </c:pt>
                <c:pt idx="52784">
                  <c:v>16055.0</c:v>
                </c:pt>
                <c:pt idx="52785">
                  <c:v>21327.0</c:v>
                </c:pt>
                <c:pt idx="52786">
                  <c:v>19668.0</c:v>
                </c:pt>
                <c:pt idx="52787">
                  <c:v>21233.0</c:v>
                </c:pt>
                <c:pt idx="52788">
                  <c:v>21785.0</c:v>
                </c:pt>
                <c:pt idx="52789">
                  <c:v>22654.0</c:v>
                </c:pt>
                <c:pt idx="52790">
                  <c:v>24926.0</c:v>
                </c:pt>
                <c:pt idx="52791">
                  <c:v>24191.0</c:v>
                </c:pt>
                <c:pt idx="52792">
                  <c:v>21978.0</c:v>
                </c:pt>
                <c:pt idx="52793">
                  <c:v>21026.0</c:v>
                </c:pt>
                <c:pt idx="52794">
                  <c:v>20218.0</c:v>
                </c:pt>
                <c:pt idx="52795">
                  <c:v>21247.0</c:v>
                </c:pt>
                <c:pt idx="52796">
                  <c:v>19810.0</c:v>
                </c:pt>
                <c:pt idx="52797">
                  <c:v>22109.0</c:v>
                </c:pt>
                <c:pt idx="52798">
                  <c:v>18138.0</c:v>
                </c:pt>
                <c:pt idx="52799">
                  <c:v>19393.0</c:v>
                </c:pt>
                <c:pt idx="52800">
                  <c:v>19073.0</c:v>
                </c:pt>
                <c:pt idx="52801">
                  <c:v>19053.0</c:v>
                </c:pt>
                <c:pt idx="52802">
                  <c:v>21157.0</c:v>
                </c:pt>
                <c:pt idx="52803">
                  <c:v>20248.0</c:v>
                </c:pt>
                <c:pt idx="52804">
                  <c:v>21443.0</c:v>
                </c:pt>
                <c:pt idx="52805">
                  <c:v>27080.0</c:v>
                </c:pt>
                <c:pt idx="52806">
                  <c:v>32080.0</c:v>
                </c:pt>
                <c:pt idx="52807">
                  <c:v>31926.0</c:v>
                </c:pt>
                <c:pt idx="52808">
                  <c:v>30870.0</c:v>
                </c:pt>
                <c:pt idx="52809">
                  <c:v>33435.0</c:v>
                </c:pt>
                <c:pt idx="52810">
                  <c:v>32399.0</c:v>
                </c:pt>
                <c:pt idx="52811">
                  <c:v>31839.0</c:v>
                </c:pt>
                <c:pt idx="52812">
                  <c:v>30491.0</c:v>
                </c:pt>
                <c:pt idx="52813">
                  <c:v>28691.0</c:v>
                </c:pt>
                <c:pt idx="52814">
                  <c:v>28199.0</c:v>
                </c:pt>
                <c:pt idx="52815">
                  <c:v>23662.0</c:v>
                </c:pt>
                <c:pt idx="52816">
                  <c:v>24103.0</c:v>
                </c:pt>
                <c:pt idx="52817">
                  <c:v>22475.0</c:v>
                </c:pt>
                <c:pt idx="52818">
                  <c:v>16175.0</c:v>
                </c:pt>
                <c:pt idx="52819">
                  <c:v>11507.0</c:v>
                </c:pt>
                <c:pt idx="52820">
                  <c:v>11496.0</c:v>
                </c:pt>
                <c:pt idx="52821">
                  <c:v>16323.0</c:v>
                </c:pt>
                <c:pt idx="52822">
                  <c:v>15610.0</c:v>
                </c:pt>
                <c:pt idx="52823">
                  <c:v>21218.0</c:v>
                </c:pt>
                <c:pt idx="52824">
                  <c:v>28469.0</c:v>
                </c:pt>
                <c:pt idx="52825">
                  <c:v>28629.0</c:v>
                </c:pt>
                <c:pt idx="52826">
                  <c:v>29861.0</c:v>
                </c:pt>
                <c:pt idx="52827">
                  <c:v>33544.0</c:v>
                </c:pt>
                <c:pt idx="52828">
                  <c:v>38380.0</c:v>
                </c:pt>
                <c:pt idx="52829">
                  <c:v>39920.0</c:v>
                </c:pt>
                <c:pt idx="52830">
                  <c:v>40059.0</c:v>
                </c:pt>
                <c:pt idx="52831">
                  <c:v>40962.0</c:v>
                </c:pt>
                <c:pt idx="52832">
                  <c:v>40187.0</c:v>
                </c:pt>
                <c:pt idx="52833">
                  <c:v>42154.0</c:v>
                </c:pt>
                <c:pt idx="52834">
                  <c:v>36477.0</c:v>
                </c:pt>
                <c:pt idx="52835">
                  <c:v>35133.0</c:v>
                </c:pt>
                <c:pt idx="52836">
                  <c:v>29441.0</c:v>
                </c:pt>
                <c:pt idx="52837">
                  <c:v>25497.0</c:v>
                </c:pt>
                <c:pt idx="52838">
                  <c:v>28760.0</c:v>
                </c:pt>
                <c:pt idx="52839">
                  <c:v>29616.0</c:v>
                </c:pt>
                <c:pt idx="52840">
                  <c:v>31344.0</c:v>
                </c:pt>
                <c:pt idx="52841">
                  <c:v>26864.0</c:v>
                </c:pt>
                <c:pt idx="52842">
                  <c:v>26648.0</c:v>
                </c:pt>
                <c:pt idx="52843">
                  <c:v>26225.0</c:v>
                </c:pt>
                <c:pt idx="52844">
                  <c:v>28513.0</c:v>
                </c:pt>
                <c:pt idx="52845">
                  <c:v>38270.0</c:v>
                </c:pt>
                <c:pt idx="52846">
                  <c:v>36179.0</c:v>
                </c:pt>
                <c:pt idx="52847">
                  <c:v>40439.0</c:v>
                </c:pt>
                <c:pt idx="52848">
                  <c:v>41943.0</c:v>
                </c:pt>
                <c:pt idx="52849">
                  <c:v>41262.0</c:v>
                </c:pt>
                <c:pt idx="52850">
                  <c:v>38157.0</c:v>
                </c:pt>
                <c:pt idx="52851">
                  <c:v>42211.0</c:v>
                </c:pt>
                <c:pt idx="52852">
                  <c:v>48459.0</c:v>
                </c:pt>
                <c:pt idx="52853">
                  <c:v>43069.0</c:v>
                </c:pt>
                <c:pt idx="52854">
                  <c:v>46169.0</c:v>
                </c:pt>
                <c:pt idx="52855">
                  <c:v>45345.0</c:v>
                </c:pt>
                <c:pt idx="52856">
                  <c:v>45421.0</c:v>
                </c:pt>
                <c:pt idx="52857">
                  <c:v>43635.0</c:v>
                </c:pt>
                <c:pt idx="52858">
                  <c:v>37533.0</c:v>
                </c:pt>
                <c:pt idx="52859">
                  <c:v>37489.0</c:v>
                </c:pt>
                <c:pt idx="52860">
                  <c:v>33166.0</c:v>
                </c:pt>
                <c:pt idx="52861">
                  <c:v>32894.0</c:v>
                </c:pt>
                <c:pt idx="52862">
                  <c:v>32739.0</c:v>
                </c:pt>
                <c:pt idx="52863">
                  <c:v>32252.0</c:v>
                </c:pt>
                <c:pt idx="52864">
                  <c:v>27506.0</c:v>
                </c:pt>
                <c:pt idx="52865">
                  <c:v>20730.0</c:v>
                </c:pt>
                <c:pt idx="52866">
                  <c:v>21305.0</c:v>
                </c:pt>
                <c:pt idx="52867">
                  <c:v>18626.0</c:v>
                </c:pt>
                <c:pt idx="52868">
                  <c:v>19290.0</c:v>
                </c:pt>
                <c:pt idx="52869">
                  <c:v>25795.0</c:v>
                </c:pt>
                <c:pt idx="52870">
                  <c:v>30531.0</c:v>
                </c:pt>
                <c:pt idx="52871">
                  <c:v>27625.0</c:v>
                </c:pt>
                <c:pt idx="52872">
                  <c:v>29821.0</c:v>
                </c:pt>
                <c:pt idx="52873">
                  <c:v>33713.0</c:v>
                </c:pt>
                <c:pt idx="52874">
                  <c:v>33285.0</c:v>
                </c:pt>
                <c:pt idx="52875">
                  <c:v>33365.0</c:v>
                </c:pt>
                <c:pt idx="52876">
                  <c:v>33368.0</c:v>
                </c:pt>
                <c:pt idx="52877">
                  <c:v>31308.0</c:v>
                </c:pt>
                <c:pt idx="52878">
                  <c:v>30990.0</c:v>
                </c:pt>
                <c:pt idx="52879">
                  <c:v>34671.0</c:v>
                </c:pt>
                <c:pt idx="52880">
                  <c:v>34566.0</c:v>
                </c:pt>
                <c:pt idx="52881">
                  <c:v>31743.0</c:v>
                </c:pt>
                <c:pt idx="52882">
                  <c:v>26759.0</c:v>
                </c:pt>
                <c:pt idx="52883">
                  <c:v>21845.0</c:v>
                </c:pt>
                <c:pt idx="52884">
                  <c:v>21733.0</c:v>
                </c:pt>
                <c:pt idx="52885">
                  <c:v>19588.0</c:v>
                </c:pt>
                <c:pt idx="52886">
                  <c:v>15897.0</c:v>
                </c:pt>
                <c:pt idx="52887">
                  <c:v>19133.0</c:v>
                </c:pt>
                <c:pt idx="52888">
                  <c:v>18692.0</c:v>
                </c:pt>
                <c:pt idx="52889">
                  <c:v>19400.0</c:v>
                </c:pt>
                <c:pt idx="52890">
                  <c:v>18981.0</c:v>
                </c:pt>
                <c:pt idx="52891">
                  <c:v>18566.0</c:v>
                </c:pt>
                <c:pt idx="52892">
                  <c:v>17525.0</c:v>
                </c:pt>
                <c:pt idx="52893">
                  <c:v>17756.0</c:v>
                </c:pt>
                <c:pt idx="52894">
                  <c:v>17476.0</c:v>
                </c:pt>
                <c:pt idx="52895">
                  <c:v>15863.0</c:v>
                </c:pt>
                <c:pt idx="52896">
                  <c:v>14711.0</c:v>
                </c:pt>
                <c:pt idx="52897">
                  <c:v>15746.0</c:v>
                </c:pt>
                <c:pt idx="52898">
                  <c:v>15910.0</c:v>
                </c:pt>
                <c:pt idx="52899">
                  <c:v>15817.0</c:v>
                </c:pt>
                <c:pt idx="52900">
                  <c:v>13154.0</c:v>
                </c:pt>
                <c:pt idx="52901">
                  <c:v>13252.0</c:v>
                </c:pt>
                <c:pt idx="52902">
                  <c:v>14081.0</c:v>
                </c:pt>
                <c:pt idx="52903">
                  <c:v>21521.0</c:v>
                </c:pt>
                <c:pt idx="52904">
                  <c:v>22580.0</c:v>
                </c:pt>
                <c:pt idx="52905">
                  <c:v>21052.0</c:v>
                </c:pt>
                <c:pt idx="52906">
                  <c:v>24086.0</c:v>
                </c:pt>
                <c:pt idx="52907">
                  <c:v>24854.0</c:v>
                </c:pt>
                <c:pt idx="52908">
                  <c:v>24861.0</c:v>
                </c:pt>
                <c:pt idx="52909">
                  <c:v>26310.0</c:v>
                </c:pt>
                <c:pt idx="52910">
                  <c:v>26490.0</c:v>
                </c:pt>
                <c:pt idx="52911">
                  <c:v>26779.0</c:v>
                </c:pt>
                <c:pt idx="52912">
                  <c:v>28216.0</c:v>
                </c:pt>
                <c:pt idx="52913">
                  <c:v>27826.0</c:v>
                </c:pt>
                <c:pt idx="52914">
                  <c:v>28778.0</c:v>
                </c:pt>
                <c:pt idx="52915">
                  <c:v>29658.0</c:v>
                </c:pt>
                <c:pt idx="52916">
                  <c:v>24979.0</c:v>
                </c:pt>
                <c:pt idx="52917">
                  <c:v>23407.0</c:v>
                </c:pt>
                <c:pt idx="52918">
                  <c:v>23118.0</c:v>
                </c:pt>
                <c:pt idx="52919">
                  <c:v>19476.0</c:v>
                </c:pt>
                <c:pt idx="52920">
                  <c:v>18591.0</c:v>
                </c:pt>
                <c:pt idx="52921">
                  <c:v>19443.0</c:v>
                </c:pt>
                <c:pt idx="52922">
                  <c:v>19139.0</c:v>
                </c:pt>
                <c:pt idx="52923">
                  <c:v>17626.0</c:v>
                </c:pt>
                <c:pt idx="52924">
                  <c:v>18601.0</c:v>
                </c:pt>
                <c:pt idx="52925">
                  <c:v>18272.0</c:v>
                </c:pt>
                <c:pt idx="52926">
                  <c:v>16838.0</c:v>
                </c:pt>
                <c:pt idx="52927">
                  <c:v>17200.0</c:v>
                </c:pt>
                <c:pt idx="52928">
                  <c:v>17075.0</c:v>
                </c:pt>
                <c:pt idx="52929">
                  <c:v>14729.0</c:v>
                </c:pt>
                <c:pt idx="52930">
                  <c:v>18002.0</c:v>
                </c:pt>
                <c:pt idx="52931">
                  <c:v>17378.0</c:v>
                </c:pt>
                <c:pt idx="52932">
                  <c:v>19190.0</c:v>
                </c:pt>
                <c:pt idx="52933">
                  <c:v>20642.0</c:v>
                </c:pt>
                <c:pt idx="52934">
                  <c:v>20999.0</c:v>
                </c:pt>
                <c:pt idx="52935">
                  <c:v>22875.0</c:v>
                </c:pt>
                <c:pt idx="52936">
                  <c:v>23637.0</c:v>
                </c:pt>
                <c:pt idx="52937">
                  <c:v>23534.0</c:v>
                </c:pt>
                <c:pt idx="52938">
                  <c:v>25046.0</c:v>
                </c:pt>
                <c:pt idx="52939">
                  <c:v>26357.0</c:v>
                </c:pt>
                <c:pt idx="52940">
                  <c:v>27706.0</c:v>
                </c:pt>
                <c:pt idx="52941">
                  <c:v>25659.0</c:v>
                </c:pt>
                <c:pt idx="52942">
                  <c:v>27989.0</c:v>
                </c:pt>
                <c:pt idx="52943">
                  <c:v>25025.0</c:v>
                </c:pt>
                <c:pt idx="52944">
                  <c:v>24970.0</c:v>
                </c:pt>
                <c:pt idx="52945">
                  <c:v>24362.0</c:v>
                </c:pt>
                <c:pt idx="52946">
                  <c:v>25190.0</c:v>
                </c:pt>
                <c:pt idx="52947">
                  <c:v>24043.0</c:v>
                </c:pt>
                <c:pt idx="52948">
                  <c:v>21679.0</c:v>
                </c:pt>
                <c:pt idx="52949">
                  <c:v>20623.0</c:v>
                </c:pt>
                <c:pt idx="52950">
                  <c:v>20731.0</c:v>
                </c:pt>
                <c:pt idx="52951">
                  <c:v>18171.0</c:v>
                </c:pt>
                <c:pt idx="52952">
                  <c:v>16867.0</c:v>
                </c:pt>
                <c:pt idx="52953">
                  <c:v>15842.0</c:v>
                </c:pt>
                <c:pt idx="52954">
                  <c:v>15559.0</c:v>
                </c:pt>
                <c:pt idx="52955">
                  <c:v>12349.0</c:v>
                </c:pt>
                <c:pt idx="52956">
                  <c:v>12917.0</c:v>
                </c:pt>
                <c:pt idx="52957">
                  <c:v>13520.0</c:v>
                </c:pt>
                <c:pt idx="52958">
                  <c:v>12081.0</c:v>
                </c:pt>
                <c:pt idx="52959">
                  <c:v>10310.0</c:v>
                </c:pt>
                <c:pt idx="52960">
                  <c:v>10734.0</c:v>
                </c:pt>
                <c:pt idx="52961">
                  <c:v>10482.0</c:v>
                </c:pt>
                <c:pt idx="52962">
                  <c:v>12741.0</c:v>
                </c:pt>
                <c:pt idx="52963">
                  <c:v>12270.0</c:v>
                </c:pt>
                <c:pt idx="52964">
                  <c:v>13294.0</c:v>
                </c:pt>
                <c:pt idx="52965">
                  <c:v>14502.0</c:v>
                </c:pt>
                <c:pt idx="52966">
                  <c:v>14567.0</c:v>
                </c:pt>
                <c:pt idx="52967">
                  <c:v>14775.0</c:v>
                </c:pt>
                <c:pt idx="52968">
                  <c:v>17599.0</c:v>
                </c:pt>
                <c:pt idx="52969">
                  <c:v>18568.0</c:v>
                </c:pt>
                <c:pt idx="52970">
                  <c:v>17941.0</c:v>
                </c:pt>
                <c:pt idx="52971">
                  <c:v>18898.0</c:v>
                </c:pt>
                <c:pt idx="52972">
                  <c:v>21017.0</c:v>
                </c:pt>
                <c:pt idx="52973">
                  <c:v>20236.0</c:v>
                </c:pt>
                <c:pt idx="52974">
                  <c:v>20403.0</c:v>
                </c:pt>
                <c:pt idx="52975">
                  <c:v>18595.0</c:v>
                </c:pt>
                <c:pt idx="52976">
                  <c:v>19553.0</c:v>
                </c:pt>
                <c:pt idx="52977">
                  <c:v>19709.0</c:v>
                </c:pt>
                <c:pt idx="52978">
                  <c:v>19417.0</c:v>
                </c:pt>
                <c:pt idx="52979">
                  <c:v>21841.0</c:v>
                </c:pt>
                <c:pt idx="52980">
                  <c:v>22273.0</c:v>
                </c:pt>
                <c:pt idx="52981">
                  <c:v>19507.0</c:v>
                </c:pt>
                <c:pt idx="52982">
                  <c:v>19758.0</c:v>
                </c:pt>
                <c:pt idx="52983">
                  <c:v>19058.0</c:v>
                </c:pt>
                <c:pt idx="52984">
                  <c:v>18720.0</c:v>
                </c:pt>
                <c:pt idx="52985">
                  <c:v>24811.0</c:v>
                </c:pt>
                <c:pt idx="52986">
                  <c:v>28402.0</c:v>
                </c:pt>
                <c:pt idx="52987">
                  <c:v>28502.0</c:v>
                </c:pt>
                <c:pt idx="52988">
                  <c:v>28091.0</c:v>
                </c:pt>
                <c:pt idx="52989">
                  <c:v>27536.0</c:v>
                </c:pt>
                <c:pt idx="52990">
                  <c:v>26171.0</c:v>
                </c:pt>
                <c:pt idx="52991">
                  <c:v>26480.0</c:v>
                </c:pt>
                <c:pt idx="52992">
                  <c:v>22616.0</c:v>
                </c:pt>
                <c:pt idx="52993">
                  <c:v>22136.0</c:v>
                </c:pt>
                <c:pt idx="52994">
                  <c:v>27503.0</c:v>
                </c:pt>
                <c:pt idx="52995">
                  <c:v>25707.0</c:v>
                </c:pt>
                <c:pt idx="52996">
                  <c:v>25594.0</c:v>
                </c:pt>
                <c:pt idx="52997">
                  <c:v>30270.0</c:v>
                </c:pt>
                <c:pt idx="52998">
                  <c:v>22047.0</c:v>
                </c:pt>
                <c:pt idx="52999">
                  <c:v>19656.0</c:v>
                </c:pt>
                <c:pt idx="53000">
                  <c:v>18849.0</c:v>
                </c:pt>
                <c:pt idx="53001">
                  <c:v>19620.0</c:v>
                </c:pt>
                <c:pt idx="53002">
                  <c:v>19335.0</c:v>
                </c:pt>
                <c:pt idx="53003">
                  <c:v>19307.0</c:v>
                </c:pt>
                <c:pt idx="53004">
                  <c:v>18851.0</c:v>
                </c:pt>
                <c:pt idx="53005">
                  <c:v>22391.0</c:v>
                </c:pt>
                <c:pt idx="53006">
                  <c:v>21782.0</c:v>
                </c:pt>
                <c:pt idx="53007">
                  <c:v>17855.0</c:v>
                </c:pt>
                <c:pt idx="53008">
                  <c:v>20320.0</c:v>
                </c:pt>
                <c:pt idx="53009">
                  <c:v>21089.0</c:v>
                </c:pt>
                <c:pt idx="53010">
                  <c:v>20063.0</c:v>
                </c:pt>
                <c:pt idx="53011">
                  <c:v>22147.0</c:v>
                </c:pt>
                <c:pt idx="53012">
                  <c:v>21147.0</c:v>
                </c:pt>
                <c:pt idx="53013">
                  <c:v>24020.0</c:v>
                </c:pt>
                <c:pt idx="53014">
                  <c:v>23528.0</c:v>
                </c:pt>
                <c:pt idx="53015">
                  <c:v>26893.0</c:v>
                </c:pt>
                <c:pt idx="53016">
                  <c:v>35021.0</c:v>
                </c:pt>
                <c:pt idx="53017">
                  <c:v>39768.0</c:v>
                </c:pt>
                <c:pt idx="53018">
                  <c:v>39124.0</c:v>
                </c:pt>
                <c:pt idx="53019">
                  <c:v>39964.0</c:v>
                </c:pt>
                <c:pt idx="53020">
                  <c:v>38428.0</c:v>
                </c:pt>
                <c:pt idx="53021">
                  <c:v>35774.0</c:v>
                </c:pt>
                <c:pt idx="53022">
                  <c:v>37798.0</c:v>
                </c:pt>
                <c:pt idx="53023">
                  <c:v>34238.0</c:v>
                </c:pt>
                <c:pt idx="53024">
                  <c:v>32190.0</c:v>
                </c:pt>
                <c:pt idx="53025">
                  <c:v>38371.0</c:v>
                </c:pt>
                <c:pt idx="53026">
                  <c:v>38867.0</c:v>
                </c:pt>
                <c:pt idx="53027">
                  <c:v>38874.0</c:v>
                </c:pt>
                <c:pt idx="53028">
                  <c:v>38070.0</c:v>
                </c:pt>
                <c:pt idx="53029">
                  <c:v>35636.0</c:v>
                </c:pt>
                <c:pt idx="53030">
                  <c:v>31583.0</c:v>
                </c:pt>
                <c:pt idx="53031">
                  <c:v>30087.0</c:v>
                </c:pt>
                <c:pt idx="53032">
                  <c:v>28911.0</c:v>
                </c:pt>
                <c:pt idx="53033">
                  <c:v>33534.0</c:v>
                </c:pt>
                <c:pt idx="53034">
                  <c:v>33210.0</c:v>
                </c:pt>
                <c:pt idx="53035">
                  <c:v>30550.0</c:v>
                </c:pt>
                <c:pt idx="53036">
                  <c:v>29998.0</c:v>
                </c:pt>
                <c:pt idx="53037">
                  <c:v>30402.0</c:v>
                </c:pt>
                <c:pt idx="53038">
                  <c:v>26338.0</c:v>
                </c:pt>
                <c:pt idx="53039">
                  <c:v>23688.0</c:v>
                </c:pt>
                <c:pt idx="53040">
                  <c:v>25034.0</c:v>
                </c:pt>
                <c:pt idx="53041">
                  <c:v>23234.0</c:v>
                </c:pt>
                <c:pt idx="53042">
                  <c:v>18264.0</c:v>
                </c:pt>
                <c:pt idx="53043">
                  <c:v>18052.0</c:v>
                </c:pt>
                <c:pt idx="53044">
                  <c:v>16333.0</c:v>
                </c:pt>
                <c:pt idx="53045">
                  <c:v>17416.0</c:v>
                </c:pt>
                <c:pt idx="53046">
                  <c:v>14940.0</c:v>
                </c:pt>
                <c:pt idx="53047">
                  <c:v>17945.0</c:v>
                </c:pt>
                <c:pt idx="53048">
                  <c:v>18938.0</c:v>
                </c:pt>
                <c:pt idx="53049">
                  <c:v>19768.0</c:v>
                </c:pt>
                <c:pt idx="53050">
                  <c:v>18709.0</c:v>
                </c:pt>
                <c:pt idx="53051">
                  <c:v>19720.0</c:v>
                </c:pt>
                <c:pt idx="53052">
                  <c:v>20821.0</c:v>
                </c:pt>
                <c:pt idx="53053">
                  <c:v>19392.0</c:v>
                </c:pt>
                <c:pt idx="53054">
                  <c:v>18281.0</c:v>
                </c:pt>
                <c:pt idx="53055">
                  <c:v>18470.0</c:v>
                </c:pt>
                <c:pt idx="53056">
                  <c:v>18787.0</c:v>
                </c:pt>
                <c:pt idx="53057">
                  <c:v>20414.0</c:v>
                </c:pt>
                <c:pt idx="53058">
                  <c:v>20271.0</c:v>
                </c:pt>
                <c:pt idx="53059">
                  <c:v>18612.0</c:v>
                </c:pt>
                <c:pt idx="53060">
                  <c:v>15735.0</c:v>
                </c:pt>
                <c:pt idx="53061">
                  <c:v>14573.0</c:v>
                </c:pt>
                <c:pt idx="53062">
                  <c:v>21774.0</c:v>
                </c:pt>
                <c:pt idx="53063">
                  <c:v>28980.0</c:v>
                </c:pt>
                <c:pt idx="53064">
                  <c:v>25991.0</c:v>
                </c:pt>
                <c:pt idx="53065">
                  <c:v>26391.0</c:v>
                </c:pt>
                <c:pt idx="53066">
                  <c:v>27022.0</c:v>
                </c:pt>
                <c:pt idx="53067">
                  <c:v>28136.0</c:v>
                </c:pt>
                <c:pt idx="53068">
                  <c:v>28796.0</c:v>
                </c:pt>
                <c:pt idx="53069">
                  <c:v>27997.0</c:v>
                </c:pt>
                <c:pt idx="53070">
                  <c:v>27004.0</c:v>
                </c:pt>
                <c:pt idx="53071">
                  <c:v>27643.0</c:v>
                </c:pt>
                <c:pt idx="53072">
                  <c:v>27658.0</c:v>
                </c:pt>
                <c:pt idx="53073">
                  <c:v>28228.0</c:v>
                </c:pt>
                <c:pt idx="53074">
                  <c:v>28856.0</c:v>
                </c:pt>
                <c:pt idx="53075">
                  <c:v>21935.0</c:v>
                </c:pt>
                <c:pt idx="53076">
                  <c:v>14960.0</c:v>
                </c:pt>
                <c:pt idx="53077">
                  <c:v>14489.0</c:v>
                </c:pt>
                <c:pt idx="53078">
                  <c:v>14221.0</c:v>
                </c:pt>
                <c:pt idx="53079">
                  <c:v>13674.0</c:v>
                </c:pt>
                <c:pt idx="53080">
                  <c:v>12483.0</c:v>
                </c:pt>
                <c:pt idx="53081">
                  <c:v>12423.0</c:v>
                </c:pt>
                <c:pt idx="53082">
                  <c:v>13103.0</c:v>
                </c:pt>
                <c:pt idx="53083">
                  <c:v>13403.0</c:v>
                </c:pt>
                <c:pt idx="53084">
                  <c:v>16552.0</c:v>
                </c:pt>
                <c:pt idx="53085">
                  <c:v>18241.0</c:v>
                </c:pt>
                <c:pt idx="53086">
                  <c:v>19232.0</c:v>
                </c:pt>
                <c:pt idx="53087">
                  <c:v>20032.0</c:v>
                </c:pt>
                <c:pt idx="53088">
                  <c:v>18729.0</c:v>
                </c:pt>
                <c:pt idx="53089">
                  <c:v>20377.0</c:v>
                </c:pt>
                <c:pt idx="53090">
                  <c:v>21097.0</c:v>
                </c:pt>
                <c:pt idx="53091">
                  <c:v>21757.0</c:v>
                </c:pt>
                <c:pt idx="53092">
                  <c:v>23646.0</c:v>
                </c:pt>
                <c:pt idx="53093">
                  <c:v>24227.0</c:v>
                </c:pt>
                <c:pt idx="53094">
                  <c:v>23659.0</c:v>
                </c:pt>
                <c:pt idx="53095">
                  <c:v>24570.0</c:v>
                </c:pt>
                <c:pt idx="53096">
                  <c:v>27755.0</c:v>
                </c:pt>
                <c:pt idx="53097">
                  <c:v>23195.0</c:v>
                </c:pt>
                <c:pt idx="53098">
                  <c:v>30819.0</c:v>
                </c:pt>
                <c:pt idx="53099">
                  <c:v>33482.0</c:v>
                </c:pt>
                <c:pt idx="53100">
                  <c:v>32019.0</c:v>
                </c:pt>
                <c:pt idx="53101">
                  <c:v>44298.0</c:v>
                </c:pt>
                <c:pt idx="53102">
                  <c:v>46290.0</c:v>
                </c:pt>
                <c:pt idx="53103">
                  <c:v>48162.0</c:v>
                </c:pt>
                <c:pt idx="53104">
                  <c:v>46357.0</c:v>
                </c:pt>
                <c:pt idx="53105">
                  <c:v>44333.0</c:v>
                </c:pt>
                <c:pt idx="53106">
                  <c:v>43396.0</c:v>
                </c:pt>
                <c:pt idx="53107">
                  <c:v>43875.0</c:v>
                </c:pt>
                <c:pt idx="53108">
                  <c:v>44684.0</c:v>
                </c:pt>
                <c:pt idx="53109">
                  <c:v>42077.0</c:v>
                </c:pt>
                <c:pt idx="53110">
                  <c:v>43504.0</c:v>
                </c:pt>
                <c:pt idx="53111">
                  <c:v>34306.0</c:v>
                </c:pt>
                <c:pt idx="53112">
                  <c:v>32579.0</c:v>
                </c:pt>
                <c:pt idx="53113">
                  <c:v>34351.0</c:v>
                </c:pt>
                <c:pt idx="53114">
                  <c:v>24184.0</c:v>
                </c:pt>
                <c:pt idx="53115">
                  <c:v>20787.0</c:v>
                </c:pt>
                <c:pt idx="53116">
                  <c:v>18211.0</c:v>
                </c:pt>
                <c:pt idx="53117">
                  <c:v>17364.0</c:v>
                </c:pt>
                <c:pt idx="53118">
                  <c:v>18571.0</c:v>
                </c:pt>
                <c:pt idx="53119">
                  <c:v>18799.0</c:v>
                </c:pt>
                <c:pt idx="53120">
                  <c:v>17880.0</c:v>
                </c:pt>
                <c:pt idx="53121">
                  <c:v>15450.0</c:v>
                </c:pt>
                <c:pt idx="53122">
                  <c:v>15178.0</c:v>
                </c:pt>
                <c:pt idx="53123">
                  <c:v>14439.0</c:v>
                </c:pt>
                <c:pt idx="53124">
                  <c:v>16764.0</c:v>
                </c:pt>
                <c:pt idx="53125">
                  <c:v>15936.0</c:v>
                </c:pt>
                <c:pt idx="53126">
                  <c:v>15825.0</c:v>
                </c:pt>
                <c:pt idx="53127">
                  <c:v>14106.0</c:v>
                </c:pt>
                <c:pt idx="53128">
                  <c:v>15754.0</c:v>
                </c:pt>
                <c:pt idx="53129">
                  <c:v>16090.0</c:v>
                </c:pt>
                <c:pt idx="53130">
                  <c:v>18629.0</c:v>
                </c:pt>
                <c:pt idx="53131">
                  <c:v>19357.0</c:v>
                </c:pt>
                <c:pt idx="53132">
                  <c:v>21610.0</c:v>
                </c:pt>
                <c:pt idx="53133">
                  <c:v>23106.0</c:v>
                </c:pt>
                <c:pt idx="53134">
                  <c:v>22942.0</c:v>
                </c:pt>
                <c:pt idx="53135">
                  <c:v>25990.0</c:v>
                </c:pt>
                <c:pt idx="53136">
                  <c:v>25370.0</c:v>
                </c:pt>
                <c:pt idx="53137">
                  <c:v>23002.0</c:v>
                </c:pt>
                <c:pt idx="53138">
                  <c:v>21193.0</c:v>
                </c:pt>
                <c:pt idx="53139">
                  <c:v>21457.0</c:v>
                </c:pt>
                <c:pt idx="53140">
                  <c:v>21979.0</c:v>
                </c:pt>
                <c:pt idx="53141">
                  <c:v>20535.0</c:v>
                </c:pt>
                <c:pt idx="53142">
                  <c:v>21968.0</c:v>
                </c:pt>
                <c:pt idx="53143">
                  <c:v>19541.0</c:v>
                </c:pt>
                <c:pt idx="53144">
                  <c:v>17533.0</c:v>
                </c:pt>
                <c:pt idx="53145">
                  <c:v>18229.0</c:v>
                </c:pt>
                <c:pt idx="53146">
                  <c:v>18994.0</c:v>
                </c:pt>
                <c:pt idx="53147">
                  <c:v>22134.0</c:v>
                </c:pt>
                <c:pt idx="53148">
                  <c:v>21713.0</c:v>
                </c:pt>
                <c:pt idx="53149">
                  <c:v>23184.0</c:v>
                </c:pt>
                <c:pt idx="53150">
                  <c:v>24708.0</c:v>
                </c:pt>
                <c:pt idx="53151">
                  <c:v>25040.0</c:v>
                </c:pt>
                <c:pt idx="53152">
                  <c:v>23288.0</c:v>
                </c:pt>
                <c:pt idx="53153">
                  <c:v>22273.0</c:v>
                </c:pt>
                <c:pt idx="53154">
                  <c:v>22250.0</c:v>
                </c:pt>
                <c:pt idx="53155">
                  <c:v>24117.0</c:v>
                </c:pt>
                <c:pt idx="53156">
                  <c:v>27101.0</c:v>
                </c:pt>
                <c:pt idx="53157">
                  <c:v>32541.0</c:v>
                </c:pt>
                <c:pt idx="53158">
                  <c:v>29436.0</c:v>
                </c:pt>
                <c:pt idx="53159">
                  <c:v>28267.0</c:v>
                </c:pt>
                <c:pt idx="53160">
                  <c:v>33617.0</c:v>
                </c:pt>
                <c:pt idx="53161">
                  <c:v>32624.0</c:v>
                </c:pt>
                <c:pt idx="53162">
                  <c:v>32213.0</c:v>
                </c:pt>
                <c:pt idx="53163">
                  <c:v>34517.0</c:v>
                </c:pt>
                <c:pt idx="53164">
                  <c:v>34798.0</c:v>
                </c:pt>
                <c:pt idx="53165">
                  <c:v>36029.0</c:v>
                </c:pt>
                <c:pt idx="53166">
                  <c:v>37233.0</c:v>
                </c:pt>
                <c:pt idx="53167">
                  <c:v>38677.0</c:v>
                </c:pt>
                <c:pt idx="53168">
                  <c:v>35874.0</c:v>
                </c:pt>
                <c:pt idx="53169">
                  <c:v>33518.0</c:v>
                </c:pt>
                <c:pt idx="53170">
                  <c:v>28289.0</c:v>
                </c:pt>
                <c:pt idx="53171">
                  <c:v>28321.0</c:v>
                </c:pt>
                <c:pt idx="53172">
                  <c:v>27410.0</c:v>
                </c:pt>
                <c:pt idx="53173">
                  <c:v>20226.0</c:v>
                </c:pt>
                <c:pt idx="53174">
                  <c:v>24546.0</c:v>
                </c:pt>
                <c:pt idx="53175">
                  <c:v>27283.0</c:v>
                </c:pt>
                <c:pt idx="53176">
                  <c:v>24016.0</c:v>
                </c:pt>
                <c:pt idx="53177">
                  <c:v>23760.0</c:v>
                </c:pt>
                <c:pt idx="53178">
                  <c:v>25128.0</c:v>
                </c:pt>
                <c:pt idx="53179">
                  <c:v>26505.0</c:v>
                </c:pt>
                <c:pt idx="53180">
                  <c:v>27700.0</c:v>
                </c:pt>
                <c:pt idx="53181">
                  <c:v>27311.0</c:v>
                </c:pt>
                <c:pt idx="53182">
                  <c:v>26571.0</c:v>
                </c:pt>
                <c:pt idx="53183">
                  <c:v>26513.0</c:v>
                </c:pt>
                <c:pt idx="53184">
                  <c:v>26372.0</c:v>
                </c:pt>
                <c:pt idx="53185">
                  <c:v>26284.0</c:v>
                </c:pt>
                <c:pt idx="53186">
                  <c:v>25871.0</c:v>
                </c:pt>
                <c:pt idx="53187">
                  <c:v>19332.0</c:v>
                </c:pt>
                <c:pt idx="53188">
                  <c:v>16964.0</c:v>
                </c:pt>
                <c:pt idx="53189">
                  <c:v>16463.0</c:v>
                </c:pt>
                <c:pt idx="53190">
                  <c:v>16472.0</c:v>
                </c:pt>
                <c:pt idx="53191">
                  <c:v>15044.0</c:v>
                </c:pt>
                <c:pt idx="53192">
                  <c:v>17783.0</c:v>
                </c:pt>
                <c:pt idx="53193">
                  <c:v>19968.0</c:v>
                </c:pt>
                <c:pt idx="53194">
                  <c:v>20724.0</c:v>
                </c:pt>
                <c:pt idx="53195">
                  <c:v>24216.0</c:v>
                </c:pt>
                <c:pt idx="53196">
                  <c:v>23759.0</c:v>
                </c:pt>
                <c:pt idx="53197">
                  <c:v>23444.0</c:v>
                </c:pt>
                <c:pt idx="53198">
                  <c:v>27124.0</c:v>
                </c:pt>
                <c:pt idx="53199">
                  <c:v>26075.0</c:v>
                </c:pt>
                <c:pt idx="53200">
                  <c:v>26531.0</c:v>
                </c:pt>
                <c:pt idx="53201">
                  <c:v>26387.0</c:v>
                </c:pt>
                <c:pt idx="53202">
                  <c:v>25655.0</c:v>
                </c:pt>
                <c:pt idx="53203">
                  <c:v>27653.0</c:v>
                </c:pt>
                <c:pt idx="53204">
                  <c:v>27528.0</c:v>
                </c:pt>
                <c:pt idx="53205">
                  <c:v>23205.0</c:v>
                </c:pt>
                <c:pt idx="53206">
                  <c:v>18504.0</c:v>
                </c:pt>
                <c:pt idx="53207">
                  <c:v>20913.0</c:v>
                </c:pt>
                <c:pt idx="53208">
                  <c:v>18949.0</c:v>
                </c:pt>
                <c:pt idx="53209">
                  <c:v>22249.0</c:v>
                </c:pt>
                <c:pt idx="53210">
                  <c:v>29257.0</c:v>
                </c:pt>
                <c:pt idx="53211">
                  <c:v>27857.0</c:v>
                </c:pt>
                <c:pt idx="53212">
                  <c:v>31182.0</c:v>
                </c:pt>
                <c:pt idx="53213">
                  <c:v>31629.0</c:v>
                </c:pt>
                <c:pt idx="53214">
                  <c:v>31308.0</c:v>
                </c:pt>
                <c:pt idx="53215">
                  <c:v>31687.0</c:v>
                </c:pt>
                <c:pt idx="53216">
                  <c:v>29284.0</c:v>
                </c:pt>
                <c:pt idx="53217">
                  <c:v>31517.0</c:v>
                </c:pt>
                <c:pt idx="53218">
                  <c:v>34067.0</c:v>
                </c:pt>
                <c:pt idx="53219">
                  <c:v>36316.0</c:v>
                </c:pt>
                <c:pt idx="53220">
                  <c:v>32851.0</c:v>
                </c:pt>
                <c:pt idx="53221">
                  <c:v>33775.0</c:v>
                </c:pt>
                <c:pt idx="53222">
                  <c:v>31518.0</c:v>
                </c:pt>
                <c:pt idx="53223">
                  <c:v>25558.0</c:v>
                </c:pt>
                <c:pt idx="53224">
                  <c:v>23446.0</c:v>
                </c:pt>
                <c:pt idx="53225">
                  <c:v>20718.0</c:v>
                </c:pt>
                <c:pt idx="53226">
                  <c:v>19254.0</c:v>
                </c:pt>
                <c:pt idx="53227">
                  <c:v>18226.0</c:v>
                </c:pt>
                <c:pt idx="53228">
                  <c:v>18864.0</c:v>
                </c:pt>
                <c:pt idx="53229">
                  <c:v>22179.0</c:v>
                </c:pt>
                <c:pt idx="53230">
                  <c:v>18738.0</c:v>
                </c:pt>
                <c:pt idx="53231">
                  <c:v>16523.0</c:v>
                </c:pt>
                <c:pt idx="53232">
                  <c:v>13392.0</c:v>
                </c:pt>
                <c:pt idx="53233">
                  <c:v>13304.0</c:v>
                </c:pt>
                <c:pt idx="53234">
                  <c:v>13787.0</c:v>
                </c:pt>
                <c:pt idx="53235">
                  <c:v>12764.0</c:v>
                </c:pt>
                <c:pt idx="53236">
                  <c:v>12116.0</c:v>
                </c:pt>
                <c:pt idx="53237">
                  <c:v>12895.0</c:v>
                </c:pt>
                <c:pt idx="53238">
                  <c:v>13098.0</c:v>
                </c:pt>
                <c:pt idx="53239">
                  <c:v>14979.0</c:v>
                </c:pt>
                <c:pt idx="53240">
                  <c:v>16248.0</c:v>
                </c:pt>
                <c:pt idx="53241">
                  <c:v>16912.0</c:v>
                </c:pt>
                <c:pt idx="53242">
                  <c:v>14266.0</c:v>
                </c:pt>
                <c:pt idx="53243">
                  <c:v>14719.0</c:v>
                </c:pt>
                <c:pt idx="53244">
                  <c:v>14771.0</c:v>
                </c:pt>
                <c:pt idx="53245">
                  <c:v>15739.0</c:v>
                </c:pt>
                <c:pt idx="53246">
                  <c:v>18244.0</c:v>
                </c:pt>
                <c:pt idx="53247">
                  <c:v>19462.0</c:v>
                </c:pt>
                <c:pt idx="53248">
                  <c:v>20027.0</c:v>
                </c:pt>
                <c:pt idx="53249">
                  <c:v>21911.0</c:v>
                </c:pt>
                <c:pt idx="53250">
                  <c:v>20366.0</c:v>
                </c:pt>
                <c:pt idx="53251">
                  <c:v>20191.0</c:v>
                </c:pt>
                <c:pt idx="53252">
                  <c:v>19666.0</c:v>
                </c:pt>
                <c:pt idx="53253">
                  <c:v>20553.0</c:v>
                </c:pt>
                <c:pt idx="53254">
                  <c:v>19121.0</c:v>
                </c:pt>
                <c:pt idx="53255">
                  <c:v>19024.0</c:v>
                </c:pt>
                <c:pt idx="53256">
                  <c:v>20464.0</c:v>
                </c:pt>
                <c:pt idx="53257">
                  <c:v>21232.0</c:v>
                </c:pt>
                <c:pt idx="53258">
                  <c:v>20672.0</c:v>
                </c:pt>
                <c:pt idx="53259">
                  <c:v>19983.0</c:v>
                </c:pt>
                <c:pt idx="53260">
                  <c:v>16782.0</c:v>
                </c:pt>
                <c:pt idx="53261">
                  <c:v>19782.0</c:v>
                </c:pt>
                <c:pt idx="53262">
                  <c:v>19678.0</c:v>
                </c:pt>
                <c:pt idx="53263">
                  <c:v>19886.0</c:v>
                </c:pt>
                <c:pt idx="53264">
                  <c:v>20766.0</c:v>
                </c:pt>
                <c:pt idx="53265">
                  <c:v>20868.0</c:v>
                </c:pt>
                <c:pt idx="53266">
                  <c:v>19965.0</c:v>
                </c:pt>
                <c:pt idx="53267">
                  <c:v>20564.0</c:v>
                </c:pt>
                <c:pt idx="53268">
                  <c:v>20549.0</c:v>
                </c:pt>
                <c:pt idx="53269">
                  <c:v>18549.0</c:v>
                </c:pt>
                <c:pt idx="53270">
                  <c:v>20177.0</c:v>
                </c:pt>
                <c:pt idx="53271">
                  <c:v>21817.0</c:v>
                </c:pt>
                <c:pt idx="53272">
                  <c:v>22746.0</c:v>
                </c:pt>
                <c:pt idx="53273">
                  <c:v>22755.0</c:v>
                </c:pt>
                <c:pt idx="53274">
                  <c:v>19211.0</c:v>
                </c:pt>
                <c:pt idx="53275">
                  <c:v>17136.0</c:v>
                </c:pt>
                <c:pt idx="53276">
                  <c:v>22065.0</c:v>
                </c:pt>
                <c:pt idx="53277">
                  <c:v>28998.0</c:v>
                </c:pt>
                <c:pt idx="53278">
                  <c:v>28665.0</c:v>
                </c:pt>
                <c:pt idx="53279">
                  <c:v>27345.0</c:v>
                </c:pt>
                <c:pt idx="53280">
                  <c:v>28274.0</c:v>
                </c:pt>
                <c:pt idx="53281">
                  <c:v>29618.0</c:v>
                </c:pt>
                <c:pt idx="53282">
                  <c:v>31669.0</c:v>
                </c:pt>
                <c:pt idx="53283">
                  <c:v>33352.0</c:v>
                </c:pt>
                <c:pt idx="53284">
                  <c:v>31979.0</c:v>
                </c:pt>
                <c:pt idx="53285">
                  <c:v>29361.0</c:v>
                </c:pt>
                <c:pt idx="53286">
                  <c:v>32927.0</c:v>
                </c:pt>
                <c:pt idx="53287">
                  <c:v>33858.0</c:v>
                </c:pt>
                <c:pt idx="53288">
                  <c:v>34338.0</c:v>
                </c:pt>
                <c:pt idx="53289">
                  <c:v>29154.0</c:v>
                </c:pt>
                <c:pt idx="53290">
                  <c:v>20493.0</c:v>
                </c:pt>
                <c:pt idx="53291">
                  <c:v>21013.0</c:v>
                </c:pt>
                <c:pt idx="53292">
                  <c:v>25955.0</c:v>
                </c:pt>
                <c:pt idx="53293">
                  <c:v>25670.0</c:v>
                </c:pt>
                <c:pt idx="53294">
                  <c:v>24558.0</c:v>
                </c:pt>
                <c:pt idx="53295">
                  <c:v>22594.0</c:v>
                </c:pt>
                <c:pt idx="53296">
                  <c:v>19923.0</c:v>
                </c:pt>
                <c:pt idx="53297">
                  <c:v>20726.0</c:v>
                </c:pt>
                <c:pt idx="53298">
                  <c:v>20512.0</c:v>
                </c:pt>
                <c:pt idx="53299">
                  <c:v>16365.0</c:v>
                </c:pt>
                <c:pt idx="53300">
                  <c:v>15938.0</c:v>
                </c:pt>
                <c:pt idx="53301">
                  <c:v>16053.0</c:v>
                </c:pt>
                <c:pt idx="53302">
                  <c:v>16754.0</c:v>
                </c:pt>
                <c:pt idx="53303">
                  <c:v>18602.0</c:v>
                </c:pt>
                <c:pt idx="53304">
                  <c:v>17271.0</c:v>
                </c:pt>
                <c:pt idx="53305">
                  <c:v>13559.0</c:v>
                </c:pt>
                <c:pt idx="53306">
                  <c:v>13811.0</c:v>
                </c:pt>
                <c:pt idx="53307">
                  <c:v>13393.0</c:v>
                </c:pt>
                <c:pt idx="53308">
                  <c:v>13567.0</c:v>
                </c:pt>
                <c:pt idx="53309">
                  <c:v>10875.0</c:v>
                </c:pt>
                <c:pt idx="53310">
                  <c:v>9628.0</c:v>
                </c:pt>
                <c:pt idx="53311">
                  <c:v>9604.0</c:v>
                </c:pt>
                <c:pt idx="53312">
                  <c:v>10392.0</c:v>
                </c:pt>
                <c:pt idx="53313">
                  <c:v>10023.0</c:v>
                </c:pt>
                <c:pt idx="53314">
                  <c:v>9567.0</c:v>
                </c:pt>
                <c:pt idx="53315">
                  <c:v>10095.0</c:v>
                </c:pt>
                <c:pt idx="53316">
                  <c:v>8503.0</c:v>
                </c:pt>
                <c:pt idx="53317">
                  <c:v>9986.0</c:v>
                </c:pt>
                <c:pt idx="53318">
                  <c:v>13020.0</c:v>
                </c:pt>
                <c:pt idx="53319">
                  <c:v>17664.0</c:v>
                </c:pt>
                <c:pt idx="53320">
                  <c:v>18096.0</c:v>
                </c:pt>
                <c:pt idx="53321">
                  <c:v>19752.0</c:v>
                </c:pt>
                <c:pt idx="53322">
                  <c:v>22843.0</c:v>
                </c:pt>
                <c:pt idx="53323">
                  <c:v>26230.0</c:v>
                </c:pt>
                <c:pt idx="53324">
                  <c:v>26470.0</c:v>
                </c:pt>
                <c:pt idx="53325">
                  <c:v>25927.0</c:v>
                </c:pt>
                <c:pt idx="53326">
                  <c:v>26323.0</c:v>
                </c:pt>
                <c:pt idx="53327">
                  <c:v>29611.0</c:v>
                </c:pt>
                <c:pt idx="53328">
                  <c:v>29115.0</c:v>
                </c:pt>
                <c:pt idx="53329">
                  <c:v>29136.0</c:v>
                </c:pt>
                <c:pt idx="53330">
                  <c:v>27620.0</c:v>
                </c:pt>
                <c:pt idx="53331">
                  <c:v>27052.0</c:v>
                </c:pt>
                <c:pt idx="53332">
                  <c:v>22435.0</c:v>
                </c:pt>
                <c:pt idx="53333">
                  <c:v>24076.0</c:v>
                </c:pt>
                <c:pt idx="53334">
                  <c:v>27702.0</c:v>
                </c:pt>
                <c:pt idx="53335">
                  <c:v>26483.0</c:v>
                </c:pt>
                <c:pt idx="53336">
                  <c:v>24848.0</c:v>
                </c:pt>
                <c:pt idx="53337">
                  <c:v>30334.0</c:v>
                </c:pt>
                <c:pt idx="53338">
                  <c:v>31569.0</c:v>
                </c:pt>
                <c:pt idx="53339">
                  <c:v>31908.0</c:v>
                </c:pt>
                <c:pt idx="53340">
                  <c:v>31401.0</c:v>
                </c:pt>
                <c:pt idx="53341">
                  <c:v>32849.0</c:v>
                </c:pt>
                <c:pt idx="53342">
                  <c:v>32815.0</c:v>
                </c:pt>
                <c:pt idx="53343">
                  <c:v>33427.0</c:v>
                </c:pt>
                <c:pt idx="53344">
                  <c:v>31070.0</c:v>
                </c:pt>
                <c:pt idx="53345">
                  <c:v>31663.0</c:v>
                </c:pt>
                <c:pt idx="53346">
                  <c:v>31768.0</c:v>
                </c:pt>
                <c:pt idx="53347">
                  <c:v>28150.0</c:v>
                </c:pt>
                <c:pt idx="53348">
                  <c:v>26354.0</c:v>
                </c:pt>
                <c:pt idx="53349">
                  <c:v>25154.0</c:v>
                </c:pt>
                <c:pt idx="53350">
                  <c:v>21699.0</c:v>
                </c:pt>
                <c:pt idx="53351">
                  <c:v>21751.0</c:v>
                </c:pt>
                <c:pt idx="53352">
                  <c:v>21400.0</c:v>
                </c:pt>
                <c:pt idx="53353">
                  <c:v>21435.0</c:v>
                </c:pt>
                <c:pt idx="53354">
                  <c:v>21054.0</c:v>
                </c:pt>
                <c:pt idx="53355">
                  <c:v>24567.0</c:v>
                </c:pt>
                <c:pt idx="53356">
                  <c:v>28659.0</c:v>
                </c:pt>
                <c:pt idx="53357">
                  <c:v>29855.0</c:v>
                </c:pt>
                <c:pt idx="53358">
                  <c:v>28626.0</c:v>
                </c:pt>
                <c:pt idx="53359">
                  <c:v>27570.0</c:v>
                </c:pt>
                <c:pt idx="53360">
                  <c:v>29561.0</c:v>
                </c:pt>
                <c:pt idx="53361">
                  <c:v>29617.0</c:v>
                </c:pt>
                <c:pt idx="53362">
                  <c:v>30937.0</c:v>
                </c:pt>
                <c:pt idx="53363">
                  <c:v>29433.0</c:v>
                </c:pt>
                <c:pt idx="53364">
                  <c:v>31501.0</c:v>
                </c:pt>
                <c:pt idx="53365">
                  <c:v>33616.0</c:v>
                </c:pt>
                <c:pt idx="53366">
                  <c:v>30632.0</c:v>
                </c:pt>
                <c:pt idx="53367">
                  <c:v>30244.0</c:v>
                </c:pt>
                <c:pt idx="53368">
                  <c:v>30188.0</c:v>
                </c:pt>
                <c:pt idx="53369">
                  <c:v>27120.0</c:v>
                </c:pt>
                <c:pt idx="53370">
                  <c:v>25780.0</c:v>
                </c:pt>
                <c:pt idx="53371">
                  <c:v>26430.0</c:v>
                </c:pt>
                <c:pt idx="53372">
                  <c:v>27360.0</c:v>
                </c:pt>
                <c:pt idx="53373">
                  <c:v>27944.0</c:v>
                </c:pt>
                <c:pt idx="53374">
                  <c:v>29717.0</c:v>
                </c:pt>
                <c:pt idx="53375">
                  <c:v>28241.0</c:v>
                </c:pt>
                <c:pt idx="53376">
                  <c:v>27505.0</c:v>
                </c:pt>
                <c:pt idx="53377">
                  <c:v>26726.0</c:v>
                </c:pt>
                <c:pt idx="53378">
                  <c:v>24211.0</c:v>
                </c:pt>
                <c:pt idx="53379">
                  <c:v>25186.0</c:v>
                </c:pt>
                <c:pt idx="53380">
                  <c:v>25214.0</c:v>
                </c:pt>
                <c:pt idx="53381">
                  <c:v>21290.0</c:v>
                </c:pt>
                <c:pt idx="53382">
                  <c:v>19546.0</c:v>
                </c:pt>
                <c:pt idx="53383">
                  <c:v>19258.0</c:v>
                </c:pt>
                <c:pt idx="53384">
                  <c:v>19697.0</c:v>
                </c:pt>
                <c:pt idx="53385">
                  <c:v>17303.0</c:v>
                </c:pt>
                <c:pt idx="53386">
                  <c:v>12687.0</c:v>
                </c:pt>
                <c:pt idx="53387">
                  <c:v>12482.0</c:v>
                </c:pt>
                <c:pt idx="53388">
                  <c:v>13751.0</c:v>
                </c:pt>
                <c:pt idx="53389">
                  <c:v>14326.0</c:v>
                </c:pt>
                <c:pt idx="53390">
                  <c:v>12785.0</c:v>
                </c:pt>
                <c:pt idx="53391">
                  <c:v>17226.0</c:v>
                </c:pt>
                <c:pt idx="53392">
                  <c:v>17642.0</c:v>
                </c:pt>
                <c:pt idx="53393">
                  <c:v>17477.0</c:v>
                </c:pt>
                <c:pt idx="53394">
                  <c:v>17450.0</c:v>
                </c:pt>
                <c:pt idx="53395">
                  <c:v>20722.0</c:v>
                </c:pt>
                <c:pt idx="53396">
                  <c:v>20450.0</c:v>
                </c:pt>
                <c:pt idx="53397">
                  <c:v>18886.0</c:v>
                </c:pt>
                <c:pt idx="53398">
                  <c:v>19174.0</c:v>
                </c:pt>
                <c:pt idx="53399">
                  <c:v>21087.0</c:v>
                </c:pt>
                <c:pt idx="53400">
                  <c:v>25100.0</c:v>
                </c:pt>
                <c:pt idx="53401">
                  <c:v>25067.0</c:v>
                </c:pt>
                <c:pt idx="53402">
                  <c:v>26372.0</c:v>
                </c:pt>
                <c:pt idx="53403">
                  <c:v>29536.0</c:v>
                </c:pt>
                <c:pt idx="53404">
                  <c:v>26360.0</c:v>
                </c:pt>
                <c:pt idx="53405">
                  <c:v>26533.0</c:v>
                </c:pt>
                <c:pt idx="53406">
                  <c:v>26335.0</c:v>
                </c:pt>
                <c:pt idx="53407">
                  <c:v>28159.0</c:v>
                </c:pt>
                <c:pt idx="53408">
                  <c:v>26844.0</c:v>
                </c:pt>
                <c:pt idx="53409">
                  <c:v>26852.0</c:v>
                </c:pt>
                <c:pt idx="53410">
                  <c:v>27936.0</c:v>
                </c:pt>
                <c:pt idx="53411">
                  <c:v>29902.0</c:v>
                </c:pt>
                <c:pt idx="53412">
                  <c:v>33165.0</c:v>
                </c:pt>
                <c:pt idx="53413">
                  <c:v>28703.0</c:v>
                </c:pt>
                <c:pt idx="53414">
                  <c:v>28359.0</c:v>
                </c:pt>
                <c:pt idx="53415">
                  <c:v>29895.0</c:v>
                </c:pt>
                <c:pt idx="53416">
                  <c:v>27942.0</c:v>
                </c:pt>
                <c:pt idx="53417">
                  <c:v>27653.0</c:v>
                </c:pt>
                <c:pt idx="53418">
                  <c:v>26166.0</c:v>
                </c:pt>
                <c:pt idx="53419">
                  <c:v>25446.0</c:v>
                </c:pt>
                <c:pt idx="53420">
                  <c:v>23685.0</c:v>
                </c:pt>
                <c:pt idx="53421">
                  <c:v>24584.0</c:v>
                </c:pt>
                <c:pt idx="53422">
                  <c:v>24604.0</c:v>
                </c:pt>
                <c:pt idx="53423">
                  <c:v>24180.0</c:v>
                </c:pt>
                <c:pt idx="53424">
                  <c:v>27296.0</c:v>
                </c:pt>
                <c:pt idx="53425">
                  <c:v>22361.0</c:v>
                </c:pt>
                <c:pt idx="53426">
                  <c:v>21365.0</c:v>
                </c:pt>
                <c:pt idx="53427">
                  <c:v>22249.0</c:v>
                </c:pt>
                <c:pt idx="53428">
                  <c:v>19858.0</c:v>
                </c:pt>
                <c:pt idx="53429">
                  <c:v>19562.0</c:v>
                </c:pt>
                <c:pt idx="53430">
                  <c:v>18590.0</c:v>
                </c:pt>
                <c:pt idx="53431">
                  <c:v>19121.0</c:v>
                </c:pt>
                <c:pt idx="53432">
                  <c:v>19163.0</c:v>
                </c:pt>
                <c:pt idx="53433">
                  <c:v>20002.0</c:v>
                </c:pt>
                <c:pt idx="53434">
                  <c:v>17534.0</c:v>
                </c:pt>
                <c:pt idx="53435">
                  <c:v>17961.0</c:v>
                </c:pt>
                <c:pt idx="53436">
                  <c:v>17362.0</c:v>
                </c:pt>
                <c:pt idx="53437">
                  <c:v>12728.0</c:v>
                </c:pt>
                <c:pt idx="53438">
                  <c:v>15851.0</c:v>
                </c:pt>
                <c:pt idx="53439">
                  <c:v>17855.0</c:v>
                </c:pt>
                <c:pt idx="53440">
                  <c:v>18127.0</c:v>
                </c:pt>
                <c:pt idx="53441">
                  <c:v>17330.0</c:v>
                </c:pt>
                <c:pt idx="53442">
                  <c:v>15055.0</c:v>
                </c:pt>
                <c:pt idx="53443">
                  <c:v>15411.0</c:v>
                </c:pt>
                <c:pt idx="53444">
                  <c:v>15639.0</c:v>
                </c:pt>
                <c:pt idx="53445">
                  <c:v>20519.0</c:v>
                </c:pt>
                <c:pt idx="53446">
                  <c:v>19931.0</c:v>
                </c:pt>
                <c:pt idx="53447">
                  <c:v>22163.0</c:v>
                </c:pt>
                <c:pt idx="53448">
                  <c:v>22657.0</c:v>
                </c:pt>
                <c:pt idx="53449">
                  <c:v>23700.0</c:v>
                </c:pt>
                <c:pt idx="53450">
                  <c:v>24143.0</c:v>
                </c:pt>
                <c:pt idx="53451">
                  <c:v>23555.0</c:v>
                </c:pt>
                <c:pt idx="53452">
                  <c:v>23420.0</c:v>
                </c:pt>
                <c:pt idx="53453">
                  <c:v>27161.0</c:v>
                </c:pt>
                <c:pt idx="53454">
                  <c:v>27917.0</c:v>
                </c:pt>
                <c:pt idx="53455">
                  <c:v>28709.0</c:v>
                </c:pt>
                <c:pt idx="53456">
                  <c:v>28932.0</c:v>
                </c:pt>
                <c:pt idx="53457">
                  <c:v>30853.0</c:v>
                </c:pt>
                <c:pt idx="53458">
                  <c:v>25850.0</c:v>
                </c:pt>
                <c:pt idx="53459">
                  <c:v>25991.0</c:v>
                </c:pt>
                <c:pt idx="53460">
                  <c:v>23326.0</c:v>
                </c:pt>
                <c:pt idx="53461">
                  <c:v>24277.0</c:v>
                </c:pt>
                <c:pt idx="53462">
                  <c:v>26546.0</c:v>
                </c:pt>
                <c:pt idx="53463">
                  <c:v>26070.0</c:v>
                </c:pt>
                <c:pt idx="53464">
                  <c:v>25053.0</c:v>
                </c:pt>
                <c:pt idx="53465">
                  <c:v>22984.0</c:v>
                </c:pt>
                <c:pt idx="53466">
                  <c:v>17456.0</c:v>
                </c:pt>
                <c:pt idx="53467">
                  <c:v>18688.0</c:v>
                </c:pt>
                <c:pt idx="53468">
                  <c:v>17696.0</c:v>
                </c:pt>
                <c:pt idx="53469">
                  <c:v>17682.0</c:v>
                </c:pt>
                <c:pt idx="53470">
                  <c:v>20777.0</c:v>
                </c:pt>
                <c:pt idx="53471">
                  <c:v>22136.0</c:v>
                </c:pt>
                <c:pt idx="53472">
                  <c:v>25017.0</c:v>
                </c:pt>
                <c:pt idx="53473">
                  <c:v>26443.0</c:v>
                </c:pt>
                <c:pt idx="53474">
                  <c:v>30503.0</c:v>
                </c:pt>
                <c:pt idx="53475">
                  <c:v>28145.0</c:v>
                </c:pt>
                <c:pt idx="53476">
                  <c:v>27349.0</c:v>
                </c:pt>
                <c:pt idx="53477">
                  <c:v>29426.0</c:v>
                </c:pt>
                <c:pt idx="53478">
                  <c:v>29711.0</c:v>
                </c:pt>
                <c:pt idx="53479">
                  <c:v>28906.0</c:v>
                </c:pt>
                <c:pt idx="53480">
                  <c:v>29246.0</c:v>
                </c:pt>
                <c:pt idx="53481">
                  <c:v>31054.0</c:v>
                </c:pt>
                <c:pt idx="53482">
                  <c:v>34230.0</c:v>
                </c:pt>
                <c:pt idx="53483">
                  <c:v>37287.0</c:v>
                </c:pt>
                <c:pt idx="53484">
                  <c:v>35924.0</c:v>
                </c:pt>
                <c:pt idx="53485">
                  <c:v>33362.0</c:v>
                </c:pt>
                <c:pt idx="53486">
                  <c:v>31904.0</c:v>
                </c:pt>
                <c:pt idx="53487">
                  <c:v>26639.0</c:v>
                </c:pt>
                <c:pt idx="53488">
                  <c:v>25904.0</c:v>
                </c:pt>
                <c:pt idx="53489">
                  <c:v>29309.0</c:v>
                </c:pt>
                <c:pt idx="53490">
                  <c:v>31368.0</c:v>
                </c:pt>
                <c:pt idx="53491">
                  <c:v>33477.0</c:v>
                </c:pt>
                <c:pt idx="53492">
                  <c:v>37285.0</c:v>
                </c:pt>
                <c:pt idx="53493">
                  <c:v>40305.0</c:v>
                </c:pt>
                <c:pt idx="53494">
                  <c:v>46377.0</c:v>
                </c:pt>
                <c:pt idx="53495">
                  <c:v>44847.0</c:v>
                </c:pt>
                <c:pt idx="53496">
                  <c:v>36351.0</c:v>
                </c:pt>
                <c:pt idx="53497">
                  <c:v>37230.0</c:v>
                </c:pt>
                <c:pt idx="53498">
                  <c:v>37295.0</c:v>
                </c:pt>
                <c:pt idx="53499">
                  <c:v>37424.0</c:v>
                </c:pt>
                <c:pt idx="53500">
                  <c:v>37001.0</c:v>
                </c:pt>
                <c:pt idx="53501">
                  <c:v>36541.0</c:v>
                </c:pt>
                <c:pt idx="53502">
                  <c:v>35085.0</c:v>
                </c:pt>
                <c:pt idx="53503">
                  <c:v>29735.0</c:v>
                </c:pt>
                <c:pt idx="53504">
                  <c:v>44362.0</c:v>
                </c:pt>
                <c:pt idx="53505">
                  <c:v>41599.0</c:v>
                </c:pt>
                <c:pt idx="53506">
                  <c:v>37531.0</c:v>
                </c:pt>
                <c:pt idx="53507">
                  <c:v>30586.0</c:v>
                </c:pt>
                <c:pt idx="53508">
                  <c:v>29996.0</c:v>
                </c:pt>
                <c:pt idx="53509">
                  <c:v>31687.0</c:v>
                </c:pt>
                <c:pt idx="53510">
                  <c:v>30836.0</c:v>
                </c:pt>
                <c:pt idx="53511">
                  <c:v>32573.0</c:v>
                </c:pt>
                <c:pt idx="53512">
                  <c:v>32796.0</c:v>
                </c:pt>
                <c:pt idx="53513">
                  <c:v>33225.0</c:v>
                </c:pt>
                <c:pt idx="53514">
                  <c:v>34745.0</c:v>
                </c:pt>
                <c:pt idx="53515">
                  <c:v>36417.0</c:v>
                </c:pt>
                <c:pt idx="53516">
                  <c:v>39915.0</c:v>
                </c:pt>
                <c:pt idx="53517">
                  <c:v>23094.0</c:v>
                </c:pt>
                <c:pt idx="53518">
                  <c:v>23777.0</c:v>
                </c:pt>
                <c:pt idx="53519">
                  <c:v>22613.0</c:v>
                </c:pt>
                <c:pt idx="53520">
                  <c:v>22725.0</c:v>
                </c:pt>
                <c:pt idx="53521">
                  <c:v>23085.0</c:v>
                </c:pt>
                <c:pt idx="53522">
                  <c:v>22522.0</c:v>
                </c:pt>
                <c:pt idx="53523">
                  <c:v>22906.0</c:v>
                </c:pt>
                <c:pt idx="53524">
                  <c:v>23444.0</c:v>
                </c:pt>
                <c:pt idx="53525">
                  <c:v>25669.0</c:v>
                </c:pt>
                <c:pt idx="53526">
                  <c:v>25947.0</c:v>
                </c:pt>
                <c:pt idx="53527">
                  <c:v>24962.0</c:v>
                </c:pt>
                <c:pt idx="53528">
                  <c:v>23157.0</c:v>
                </c:pt>
                <c:pt idx="53529">
                  <c:v>21162.0</c:v>
                </c:pt>
                <c:pt idx="53530">
                  <c:v>22843.0</c:v>
                </c:pt>
                <c:pt idx="53531">
                  <c:v>22047.0</c:v>
                </c:pt>
                <c:pt idx="53532">
                  <c:v>22591.0</c:v>
                </c:pt>
                <c:pt idx="53533">
                  <c:v>21645.0</c:v>
                </c:pt>
                <c:pt idx="53534">
                  <c:v>21656.0</c:v>
                </c:pt>
                <c:pt idx="53535">
                  <c:v>21454.0</c:v>
                </c:pt>
                <c:pt idx="53536">
                  <c:v>23791.0</c:v>
                </c:pt>
                <c:pt idx="53537">
                  <c:v>21444.0</c:v>
                </c:pt>
                <c:pt idx="53538">
                  <c:v>21216.0</c:v>
                </c:pt>
                <c:pt idx="53539">
                  <c:v>19882.0</c:v>
                </c:pt>
                <c:pt idx="53540">
                  <c:v>19599.0</c:v>
                </c:pt>
                <c:pt idx="53541">
                  <c:v>17751.0</c:v>
                </c:pt>
                <c:pt idx="53542">
                  <c:v>17874.0</c:v>
                </c:pt>
                <c:pt idx="53543">
                  <c:v>16018.0</c:v>
                </c:pt>
                <c:pt idx="53544">
                  <c:v>19881.0</c:v>
                </c:pt>
                <c:pt idx="53545">
                  <c:v>20228.0</c:v>
                </c:pt>
                <c:pt idx="53546">
                  <c:v>20379.0</c:v>
                </c:pt>
                <c:pt idx="53547">
                  <c:v>20264.0</c:v>
                </c:pt>
                <c:pt idx="53548">
                  <c:v>19201.0</c:v>
                </c:pt>
                <c:pt idx="53549">
                  <c:v>16425.0</c:v>
                </c:pt>
                <c:pt idx="53550">
                  <c:v>16090.0</c:v>
                </c:pt>
                <c:pt idx="53551">
                  <c:v>20377.0</c:v>
                </c:pt>
                <c:pt idx="53552">
                  <c:v>24472.0</c:v>
                </c:pt>
                <c:pt idx="53553">
                  <c:v>24365.0</c:v>
                </c:pt>
                <c:pt idx="53554">
                  <c:v>25210.0</c:v>
                </c:pt>
                <c:pt idx="53555">
                  <c:v>24943.0</c:v>
                </c:pt>
                <c:pt idx="53556">
                  <c:v>27792.0</c:v>
                </c:pt>
                <c:pt idx="53557">
                  <c:v>23565.0</c:v>
                </c:pt>
                <c:pt idx="53558">
                  <c:v>22742.0</c:v>
                </c:pt>
                <c:pt idx="53559">
                  <c:v>23290.0</c:v>
                </c:pt>
                <c:pt idx="53560">
                  <c:v>21594.0</c:v>
                </c:pt>
                <c:pt idx="53561">
                  <c:v>21578.0</c:v>
                </c:pt>
                <c:pt idx="53562">
                  <c:v>22381.0</c:v>
                </c:pt>
                <c:pt idx="53563">
                  <c:v>22903.0</c:v>
                </c:pt>
                <c:pt idx="53564">
                  <c:v>16413.0</c:v>
                </c:pt>
                <c:pt idx="53565">
                  <c:v>12261.0</c:v>
                </c:pt>
                <c:pt idx="53566">
                  <c:v>13772.0</c:v>
                </c:pt>
                <c:pt idx="53567">
                  <c:v>14732.0</c:v>
                </c:pt>
                <c:pt idx="53568">
                  <c:v>14312.0</c:v>
                </c:pt>
                <c:pt idx="53569">
                  <c:v>14928.0</c:v>
                </c:pt>
                <c:pt idx="53570">
                  <c:v>16237.0</c:v>
                </c:pt>
                <c:pt idx="53571">
                  <c:v>15885.0</c:v>
                </c:pt>
                <c:pt idx="53572">
                  <c:v>16000.0</c:v>
                </c:pt>
                <c:pt idx="53573">
                  <c:v>18184.0</c:v>
                </c:pt>
                <c:pt idx="53574">
                  <c:v>19999.0</c:v>
                </c:pt>
                <c:pt idx="53575">
                  <c:v>19626.0</c:v>
                </c:pt>
                <c:pt idx="53576">
                  <c:v>20024.0</c:v>
                </c:pt>
                <c:pt idx="53577">
                  <c:v>20766.0</c:v>
                </c:pt>
                <c:pt idx="53578">
                  <c:v>20543.0</c:v>
                </c:pt>
                <c:pt idx="53579">
                  <c:v>19282.0</c:v>
                </c:pt>
                <c:pt idx="53580">
                  <c:v>18277.0</c:v>
                </c:pt>
                <c:pt idx="53581">
                  <c:v>19525.0</c:v>
                </c:pt>
                <c:pt idx="53582">
                  <c:v>18300.0</c:v>
                </c:pt>
                <c:pt idx="53583">
                  <c:v>16523.0</c:v>
                </c:pt>
                <c:pt idx="53584">
                  <c:v>18611.0</c:v>
                </c:pt>
                <c:pt idx="53585">
                  <c:v>18696.0</c:v>
                </c:pt>
                <c:pt idx="53586">
                  <c:v>17339.0</c:v>
                </c:pt>
                <c:pt idx="53587">
                  <c:v>15420.0</c:v>
                </c:pt>
                <c:pt idx="53588">
                  <c:v>17021.0</c:v>
                </c:pt>
                <c:pt idx="53589">
                  <c:v>16219.0</c:v>
                </c:pt>
                <c:pt idx="53590">
                  <c:v>15845.0</c:v>
                </c:pt>
                <c:pt idx="53591">
                  <c:v>18035.0</c:v>
                </c:pt>
                <c:pt idx="53592">
                  <c:v>17712.0</c:v>
                </c:pt>
                <c:pt idx="53593">
                  <c:v>17952.0</c:v>
                </c:pt>
                <c:pt idx="53594">
                  <c:v>17429.0</c:v>
                </c:pt>
                <c:pt idx="53595">
                  <c:v>15297.0</c:v>
                </c:pt>
                <c:pt idx="53596">
                  <c:v>20129.0</c:v>
                </c:pt>
                <c:pt idx="53597">
                  <c:v>18656.0</c:v>
                </c:pt>
                <c:pt idx="53598">
                  <c:v>18508.0</c:v>
                </c:pt>
                <c:pt idx="53599">
                  <c:v>18907.0</c:v>
                </c:pt>
                <c:pt idx="53600">
                  <c:v>18924.0</c:v>
                </c:pt>
                <c:pt idx="53601">
                  <c:v>17624.0</c:v>
                </c:pt>
                <c:pt idx="53602">
                  <c:v>21413.0</c:v>
                </c:pt>
                <c:pt idx="53603">
                  <c:v>24984.0</c:v>
                </c:pt>
                <c:pt idx="53604">
                  <c:v>23029.0</c:v>
                </c:pt>
                <c:pt idx="53605">
                  <c:v>24142.0</c:v>
                </c:pt>
                <c:pt idx="53606">
                  <c:v>25781.0</c:v>
                </c:pt>
                <c:pt idx="53607">
                  <c:v>26264.0</c:v>
                </c:pt>
                <c:pt idx="53608">
                  <c:v>26356.0</c:v>
                </c:pt>
                <c:pt idx="53609">
                  <c:v>24568.0</c:v>
                </c:pt>
                <c:pt idx="53610">
                  <c:v>24465.0</c:v>
                </c:pt>
                <c:pt idx="53611">
                  <c:v>23669.0</c:v>
                </c:pt>
                <c:pt idx="53612">
                  <c:v>25166.0</c:v>
                </c:pt>
                <c:pt idx="53613">
                  <c:v>25169.0</c:v>
                </c:pt>
                <c:pt idx="53614">
                  <c:v>29254.0</c:v>
                </c:pt>
                <c:pt idx="53615">
                  <c:v>25899.0</c:v>
                </c:pt>
                <c:pt idx="53616">
                  <c:v>21687.0</c:v>
                </c:pt>
                <c:pt idx="53617">
                  <c:v>23172.0</c:v>
                </c:pt>
                <c:pt idx="53618">
                  <c:v>25587.0</c:v>
                </c:pt>
                <c:pt idx="53619">
                  <c:v>23367.0</c:v>
                </c:pt>
                <c:pt idx="53620">
                  <c:v>22491.0</c:v>
                </c:pt>
                <c:pt idx="53621">
                  <c:v>24038.0</c:v>
                </c:pt>
                <c:pt idx="53622">
                  <c:v>23654.0</c:v>
                </c:pt>
                <c:pt idx="53623">
                  <c:v>23102.0</c:v>
                </c:pt>
                <c:pt idx="53624">
                  <c:v>23501.0</c:v>
                </c:pt>
                <c:pt idx="53625">
                  <c:v>21521.0</c:v>
                </c:pt>
                <c:pt idx="53626">
                  <c:v>21289.0</c:v>
                </c:pt>
                <c:pt idx="53627">
                  <c:v>17640.0</c:v>
                </c:pt>
                <c:pt idx="53628">
                  <c:v>16995.0</c:v>
                </c:pt>
                <c:pt idx="53629">
                  <c:v>17191.0</c:v>
                </c:pt>
                <c:pt idx="53630">
                  <c:v>16597.0</c:v>
                </c:pt>
                <c:pt idx="53631">
                  <c:v>15750.0</c:v>
                </c:pt>
                <c:pt idx="53632">
                  <c:v>17283.0</c:v>
                </c:pt>
                <c:pt idx="53633">
                  <c:v>16495.0</c:v>
                </c:pt>
                <c:pt idx="53634">
                  <c:v>15901.0</c:v>
                </c:pt>
                <c:pt idx="53635">
                  <c:v>15136.0</c:v>
                </c:pt>
                <c:pt idx="53636">
                  <c:v>18191.0</c:v>
                </c:pt>
                <c:pt idx="53637">
                  <c:v>18285.0</c:v>
                </c:pt>
                <c:pt idx="53638">
                  <c:v>17158.0</c:v>
                </c:pt>
                <c:pt idx="53639">
                  <c:v>17698.0</c:v>
                </c:pt>
                <c:pt idx="53640">
                  <c:v>16955.0</c:v>
                </c:pt>
                <c:pt idx="53641">
                  <c:v>17134.0</c:v>
                </c:pt>
                <c:pt idx="53642">
                  <c:v>16886.0</c:v>
                </c:pt>
                <c:pt idx="53643">
                  <c:v>17398.0</c:v>
                </c:pt>
                <c:pt idx="53644">
                  <c:v>17937.0</c:v>
                </c:pt>
                <c:pt idx="53645">
                  <c:v>17633.0</c:v>
                </c:pt>
                <c:pt idx="53646">
                  <c:v>17060.0</c:v>
                </c:pt>
                <c:pt idx="53647">
                  <c:v>17190.0</c:v>
                </c:pt>
                <c:pt idx="53648">
                  <c:v>15535.0</c:v>
                </c:pt>
                <c:pt idx="53649">
                  <c:v>15580.0</c:v>
                </c:pt>
                <c:pt idx="53650">
                  <c:v>15076.0</c:v>
                </c:pt>
                <c:pt idx="53651">
                  <c:v>17579.0</c:v>
                </c:pt>
                <c:pt idx="53652">
                  <c:v>19147.0</c:v>
                </c:pt>
                <c:pt idx="53653">
                  <c:v>20026.0</c:v>
                </c:pt>
                <c:pt idx="53654">
                  <c:v>21262.0</c:v>
                </c:pt>
                <c:pt idx="53655">
                  <c:v>23457.0</c:v>
                </c:pt>
                <c:pt idx="53656">
                  <c:v>22243.0</c:v>
                </c:pt>
                <c:pt idx="53657">
                  <c:v>22046.0</c:v>
                </c:pt>
                <c:pt idx="53658">
                  <c:v>29610.0</c:v>
                </c:pt>
                <c:pt idx="53659">
                  <c:v>30926.0</c:v>
                </c:pt>
                <c:pt idx="53660">
                  <c:v>30707.0</c:v>
                </c:pt>
                <c:pt idx="53661">
                  <c:v>31218.0</c:v>
                </c:pt>
                <c:pt idx="53662">
                  <c:v>33690.0</c:v>
                </c:pt>
                <c:pt idx="53663">
                  <c:v>40425.0</c:v>
                </c:pt>
                <c:pt idx="53664">
                  <c:v>38725.0</c:v>
                </c:pt>
                <c:pt idx="53665">
                  <c:v>40822.0</c:v>
                </c:pt>
                <c:pt idx="53666">
                  <c:v>40306.0</c:v>
                </c:pt>
                <c:pt idx="53667">
                  <c:v>39586.0</c:v>
                </c:pt>
                <c:pt idx="53668">
                  <c:v>37807.0</c:v>
                </c:pt>
                <c:pt idx="53669">
                  <c:v>40330.0</c:v>
                </c:pt>
                <c:pt idx="53670">
                  <c:v>37419.0</c:v>
                </c:pt>
                <c:pt idx="53671">
                  <c:v>32268.0</c:v>
                </c:pt>
                <c:pt idx="53672">
                  <c:v>31165.0</c:v>
                </c:pt>
                <c:pt idx="53673">
                  <c:v>31516.0</c:v>
                </c:pt>
                <c:pt idx="53674">
                  <c:v>33329.0</c:v>
                </c:pt>
                <c:pt idx="53675">
                  <c:v>30176.0</c:v>
                </c:pt>
                <c:pt idx="53676">
                  <c:v>24617.0</c:v>
                </c:pt>
                <c:pt idx="53677">
                  <c:v>23869.0</c:v>
                </c:pt>
                <c:pt idx="53678">
                  <c:v>20269.0</c:v>
                </c:pt>
                <c:pt idx="53679">
                  <c:v>20064.0</c:v>
                </c:pt>
                <c:pt idx="53680">
                  <c:v>20944.0</c:v>
                </c:pt>
                <c:pt idx="53681">
                  <c:v>21007.0</c:v>
                </c:pt>
                <c:pt idx="53682">
                  <c:v>19755.0</c:v>
                </c:pt>
                <c:pt idx="53683">
                  <c:v>20398.0</c:v>
                </c:pt>
                <c:pt idx="53684">
                  <c:v>17200.0</c:v>
                </c:pt>
                <c:pt idx="53685">
                  <c:v>18928.0</c:v>
                </c:pt>
                <c:pt idx="53686">
                  <c:v>22512.0</c:v>
                </c:pt>
                <c:pt idx="53687">
                  <c:v>27611.0</c:v>
                </c:pt>
                <c:pt idx="53688">
                  <c:v>25691.0</c:v>
                </c:pt>
                <c:pt idx="53689">
                  <c:v>27890.0</c:v>
                </c:pt>
                <c:pt idx="53690">
                  <c:v>30309.0</c:v>
                </c:pt>
                <c:pt idx="53691">
                  <c:v>37355.0</c:v>
                </c:pt>
                <c:pt idx="53692">
                  <c:v>37540.0</c:v>
                </c:pt>
                <c:pt idx="53693">
                  <c:v>36585.0</c:v>
                </c:pt>
                <c:pt idx="53694">
                  <c:v>37647.0</c:v>
                </c:pt>
                <c:pt idx="53695">
                  <c:v>36091.0</c:v>
                </c:pt>
                <c:pt idx="53696">
                  <c:v>37353.0</c:v>
                </c:pt>
                <c:pt idx="53697">
                  <c:v>37034.0</c:v>
                </c:pt>
                <c:pt idx="53698">
                  <c:v>36754.0</c:v>
                </c:pt>
                <c:pt idx="53699">
                  <c:v>34255.0</c:v>
                </c:pt>
                <c:pt idx="53700">
                  <c:v>28007.0</c:v>
                </c:pt>
                <c:pt idx="53701">
                  <c:v>28001.0</c:v>
                </c:pt>
                <c:pt idx="53702">
                  <c:v>24469.0</c:v>
                </c:pt>
                <c:pt idx="53703">
                  <c:v>26059.0</c:v>
                </c:pt>
                <c:pt idx="53704">
                  <c:v>18767.0</c:v>
                </c:pt>
                <c:pt idx="53705">
                  <c:v>18360.0</c:v>
                </c:pt>
                <c:pt idx="53706">
                  <c:v>20248.0</c:v>
                </c:pt>
                <c:pt idx="53707">
                  <c:v>19039.0</c:v>
                </c:pt>
                <c:pt idx="53708">
                  <c:v>22262.0</c:v>
                </c:pt>
                <c:pt idx="53709">
                  <c:v>20905.0</c:v>
                </c:pt>
                <c:pt idx="53710">
                  <c:v>21101.0</c:v>
                </c:pt>
                <c:pt idx="53711">
                  <c:v>26546.0</c:v>
                </c:pt>
                <c:pt idx="53712">
                  <c:v>32294.0</c:v>
                </c:pt>
                <c:pt idx="53713">
                  <c:v>31171.0</c:v>
                </c:pt>
                <c:pt idx="53714">
                  <c:v>34382.0</c:v>
                </c:pt>
                <c:pt idx="53715">
                  <c:v>38598.0</c:v>
                </c:pt>
                <c:pt idx="53716">
                  <c:v>38473.0</c:v>
                </c:pt>
                <c:pt idx="53717">
                  <c:v>38674.0</c:v>
                </c:pt>
                <c:pt idx="53718">
                  <c:v>39160.0</c:v>
                </c:pt>
                <c:pt idx="53719">
                  <c:v>38087.0</c:v>
                </c:pt>
                <c:pt idx="53720">
                  <c:v>37856.0</c:v>
                </c:pt>
                <c:pt idx="53721">
                  <c:v>36109.0</c:v>
                </c:pt>
                <c:pt idx="53722">
                  <c:v>37397.0</c:v>
                </c:pt>
                <c:pt idx="53723">
                  <c:v>37492.0</c:v>
                </c:pt>
                <c:pt idx="53724">
                  <c:v>32767.0</c:v>
                </c:pt>
                <c:pt idx="53725">
                  <c:v>24659.0</c:v>
                </c:pt>
                <c:pt idx="53726">
                  <c:v>24279.0</c:v>
                </c:pt>
                <c:pt idx="53727">
                  <c:v>22043.0</c:v>
                </c:pt>
                <c:pt idx="53728">
                  <c:v>22879.0</c:v>
                </c:pt>
                <c:pt idx="53729">
                  <c:v>19434.0</c:v>
                </c:pt>
                <c:pt idx="53730">
                  <c:v>19041.0</c:v>
                </c:pt>
                <c:pt idx="53731">
                  <c:v>19203.0</c:v>
                </c:pt>
                <c:pt idx="53732">
                  <c:v>19589.0</c:v>
                </c:pt>
                <c:pt idx="53733">
                  <c:v>20564.0</c:v>
                </c:pt>
                <c:pt idx="53734">
                  <c:v>20925.0</c:v>
                </c:pt>
                <c:pt idx="53735">
                  <c:v>18625.0</c:v>
                </c:pt>
                <c:pt idx="53736">
                  <c:v>21362.0</c:v>
                </c:pt>
                <c:pt idx="53737">
                  <c:v>19349.0</c:v>
                </c:pt>
                <c:pt idx="53738">
                  <c:v>23196.0</c:v>
                </c:pt>
                <c:pt idx="53739">
                  <c:v>25956.0</c:v>
                </c:pt>
                <c:pt idx="53740">
                  <c:v>24924.0</c:v>
                </c:pt>
                <c:pt idx="53741">
                  <c:v>20147.0</c:v>
                </c:pt>
                <c:pt idx="53742">
                  <c:v>20856.0</c:v>
                </c:pt>
                <c:pt idx="53743">
                  <c:v>23958.0</c:v>
                </c:pt>
                <c:pt idx="53744">
                  <c:v>22741.0</c:v>
                </c:pt>
                <c:pt idx="53745">
                  <c:v>22975.0</c:v>
                </c:pt>
                <c:pt idx="53746">
                  <c:v>22378.0</c:v>
                </c:pt>
                <c:pt idx="53747">
                  <c:v>22445.0</c:v>
                </c:pt>
                <c:pt idx="53748">
                  <c:v>23385.0</c:v>
                </c:pt>
                <c:pt idx="53749">
                  <c:v>20585.0</c:v>
                </c:pt>
                <c:pt idx="53750">
                  <c:v>20102.0</c:v>
                </c:pt>
                <c:pt idx="53751">
                  <c:v>21759.0</c:v>
                </c:pt>
                <c:pt idx="53752">
                  <c:v>19927.0</c:v>
                </c:pt>
                <c:pt idx="53753">
                  <c:v>22552.0</c:v>
                </c:pt>
                <c:pt idx="53754">
                  <c:v>25405.0</c:v>
                </c:pt>
                <c:pt idx="53755">
                  <c:v>25866.0</c:v>
                </c:pt>
                <c:pt idx="53756">
                  <c:v>24074.0</c:v>
                </c:pt>
                <c:pt idx="53757">
                  <c:v>26249.0</c:v>
                </c:pt>
                <c:pt idx="53758">
                  <c:v>24223.0</c:v>
                </c:pt>
                <c:pt idx="53759">
                  <c:v>25707.0</c:v>
                </c:pt>
                <c:pt idx="53760">
                  <c:v>26319.0</c:v>
                </c:pt>
                <c:pt idx="53761">
                  <c:v>33846.0</c:v>
                </c:pt>
                <c:pt idx="53762">
                  <c:v>33634.0</c:v>
                </c:pt>
                <c:pt idx="53763">
                  <c:v>36237.0</c:v>
                </c:pt>
                <c:pt idx="53764">
                  <c:v>33122.0</c:v>
                </c:pt>
                <c:pt idx="53765">
                  <c:v>33155.0</c:v>
                </c:pt>
                <c:pt idx="53766">
                  <c:v>31981.0</c:v>
                </c:pt>
                <c:pt idx="53767">
                  <c:v>28985.0</c:v>
                </c:pt>
                <c:pt idx="53768">
                  <c:v>27783.0</c:v>
                </c:pt>
                <c:pt idx="53769">
                  <c:v>26981.0</c:v>
                </c:pt>
                <c:pt idx="53770">
                  <c:v>26882.0</c:v>
                </c:pt>
                <c:pt idx="53771">
                  <c:v>28313.0</c:v>
                </c:pt>
                <c:pt idx="53772">
                  <c:v>29153.0</c:v>
                </c:pt>
                <c:pt idx="53773">
                  <c:v>26628.0</c:v>
                </c:pt>
                <c:pt idx="53774">
                  <c:v>19738.0</c:v>
                </c:pt>
                <c:pt idx="53775">
                  <c:v>20079.0</c:v>
                </c:pt>
                <c:pt idx="53776">
                  <c:v>19420.0</c:v>
                </c:pt>
                <c:pt idx="53777">
                  <c:v>18539.0</c:v>
                </c:pt>
                <c:pt idx="53778">
                  <c:v>19282.0</c:v>
                </c:pt>
                <c:pt idx="53779">
                  <c:v>19447.0</c:v>
                </c:pt>
                <c:pt idx="53780">
                  <c:v>20000.0</c:v>
                </c:pt>
                <c:pt idx="53781">
                  <c:v>20290.0</c:v>
                </c:pt>
                <c:pt idx="53782">
                  <c:v>19875.0</c:v>
                </c:pt>
                <c:pt idx="53783">
                  <c:v>18415.0</c:v>
                </c:pt>
                <c:pt idx="53784">
                  <c:v>18098.0</c:v>
                </c:pt>
                <c:pt idx="53785">
                  <c:v>15399.0</c:v>
                </c:pt>
                <c:pt idx="53786">
                  <c:v>16952.0</c:v>
                </c:pt>
                <c:pt idx="53787">
                  <c:v>15791.0</c:v>
                </c:pt>
                <c:pt idx="53788">
                  <c:v>15050.0</c:v>
                </c:pt>
                <c:pt idx="53789">
                  <c:v>12882.0</c:v>
                </c:pt>
                <c:pt idx="53790">
                  <c:v>12762.0</c:v>
                </c:pt>
                <c:pt idx="53791">
                  <c:v>12126.0</c:v>
                </c:pt>
                <c:pt idx="53792">
                  <c:v>11285.0</c:v>
                </c:pt>
                <c:pt idx="53793">
                  <c:v>12355.0</c:v>
                </c:pt>
                <c:pt idx="53794">
                  <c:v>13882.0</c:v>
                </c:pt>
                <c:pt idx="53795">
                  <c:v>14803.0</c:v>
                </c:pt>
                <c:pt idx="53796">
                  <c:v>14591.0</c:v>
                </c:pt>
                <c:pt idx="53797">
                  <c:v>14341.0</c:v>
                </c:pt>
                <c:pt idx="53798">
                  <c:v>15474.0</c:v>
                </c:pt>
                <c:pt idx="53799">
                  <c:v>13966.0</c:v>
                </c:pt>
                <c:pt idx="53800">
                  <c:v>14925.0</c:v>
                </c:pt>
                <c:pt idx="53801">
                  <c:v>15385.0</c:v>
                </c:pt>
                <c:pt idx="53802">
                  <c:v>21380.0</c:v>
                </c:pt>
                <c:pt idx="53803">
                  <c:v>19664.0</c:v>
                </c:pt>
                <c:pt idx="53804">
                  <c:v>20363.0</c:v>
                </c:pt>
                <c:pt idx="53805">
                  <c:v>21627.0</c:v>
                </c:pt>
                <c:pt idx="53806">
                  <c:v>24279.0</c:v>
                </c:pt>
                <c:pt idx="53807">
                  <c:v>23434.0</c:v>
                </c:pt>
                <c:pt idx="53808">
                  <c:v>22984.0</c:v>
                </c:pt>
                <c:pt idx="53809">
                  <c:v>23061.0</c:v>
                </c:pt>
                <c:pt idx="53810">
                  <c:v>24028.0</c:v>
                </c:pt>
                <c:pt idx="53811">
                  <c:v>28100.0</c:v>
                </c:pt>
                <c:pt idx="53812">
                  <c:v>29941.0</c:v>
                </c:pt>
                <c:pt idx="53813">
                  <c:v>30730.0</c:v>
                </c:pt>
                <c:pt idx="53814">
                  <c:v>32733.0</c:v>
                </c:pt>
                <c:pt idx="53815">
                  <c:v>28282.0</c:v>
                </c:pt>
                <c:pt idx="53816">
                  <c:v>33206.0</c:v>
                </c:pt>
                <c:pt idx="53817">
                  <c:v>34430.0</c:v>
                </c:pt>
                <c:pt idx="53818">
                  <c:v>33040.0</c:v>
                </c:pt>
                <c:pt idx="53819">
                  <c:v>29101.0</c:v>
                </c:pt>
                <c:pt idx="53820">
                  <c:v>30683.0</c:v>
                </c:pt>
                <c:pt idx="53821">
                  <c:v>34055.0</c:v>
                </c:pt>
                <c:pt idx="53822">
                  <c:v>35391.0</c:v>
                </c:pt>
                <c:pt idx="53823">
                  <c:v>33336.0</c:v>
                </c:pt>
                <c:pt idx="53824">
                  <c:v>29363.0</c:v>
                </c:pt>
                <c:pt idx="53825">
                  <c:v>27402.0</c:v>
                </c:pt>
                <c:pt idx="53826">
                  <c:v>25351.0</c:v>
                </c:pt>
                <c:pt idx="53827">
                  <c:v>22883.0</c:v>
                </c:pt>
                <c:pt idx="53828">
                  <c:v>22960.0</c:v>
                </c:pt>
                <c:pt idx="53829">
                  <c:v>18792.0</c:v>
                </c:pt>
                <c:pt idx="53830">
                  <c:v>17701.0</c:v>
                </c:pt>
                <c:pt idx="53831">
                  <c:v>18700.0</c:v>
                </c:pt>
                <c:pt idx="53832">
                  <c:v>18795.0</c:v>
                </c:pt>
                <c:pt idx="53833">
                  <c:v>15842.0</c:v>
                </c:pt>
                <c:pt idx="53834">
                  <c:v>15160.0</c:v>
                </c:pt>
                <c:pt idx="53835">
                  <c:v>18880.0</c:v>
                </c:pt>
                <c:pt idx="53836">
                  <c:v>20283.0</c:v>
                </c:pt>
                <c:pt idx="53837">
                  <c:v>19730.0</c:v>
                </c:pt>
                <c:pt idx="53838">
                  <c:v>21102.0</c:v>
                </c:pt>
                <c:pt idx="53839">
                  <c:v>21440.0</c:v>
                </c:pt>
                <c:pt idx="53840">
                  <c:v>23208.0</c:v>
                </c:pt>
                <c:pt idx="53841">
                  <c:v>22231.0</c:v>
                </c:pt>
                <c:pt idx="53842">
                  <c:v>21616.0</c:v>
                </c:pt>
                <c:pt idx="53843">
                  <c:v>22119.0</c:v>
                </c:pt>
                <c:pt idx="53844">
                  <c:v>26663.0</c:v>
                </c:pt>
                <c:pt idx="53845">
                  <c:v>26721.0</c:v>
                </c:pt>
                <c:pt idx="53846">
                  <c:v>26930.0</c:v>
                </c:pt>
                <c:pt idx="53847">
                  <c:v>24348.0</c:v>
                </c:pt>
                <c:pt idx="53848">
                  <c:v>21252.0</c:v>
                </c:pt>
                <c:pt idx="53849">
                  <c:v>20851.0</c:v>
                </c:pt>
                <c:pt idx="53850">
                  <c:v>21192.0</c:v>
                </c:pt>
                <c:pt idx="53851">
                  <c:v>23788.0</c:v>
                </c:pt>
                <c:pt idx="53852">
                  <c:v>25033.0</c:v>
                </c:pt>
                <c:pt idx="53853">
                  <c:v>23166.0</c:v>
                </c:pt>
                <c:pt idx="53854">
                  <c:v>23967.0</c:v>
                </c:pt>
                <c:pt idx="53855">
                  <c:v>30870.0</c:v>
                </c:pt>
                <c:pt idx="53856">
                  <c:v>33436.0</c:v>
                </c:pt>
                <c:pt idx="53857">
                  <c:v>30733.0</c:v>
                </c:pt>
                <c:pt idx="53858">
                  <c:v>30468.0</c:v>
                </c:pt>
                <c:pt idx="53859">
                  <c:v>33715.0</c:v>
                </c:pt>
                <c:pt idx="53860">
                  <c:v>33108.0</c:v>
                </c:pt>
                <c:pt idx="53861">
                  <c:v>31059.0</c:v>
                </c:pt>
                <c:pt idx="53862">
                  <c:v>29891.0</c:v>
                </c:pt>
                <c:pt idx="53863">
                  <c:v>31406.0</c:v>
                </c:pt>
                <c:pt idx="53864">
                  <c:v>27653.0</c:v>
                </c:pt>
                <c:pt idx="53865">
                  <c:v>27513.0</c:v>
                </c:pt>
                <c:pt idx="53866">
                  <c:v>32637.0</c:v>
                </c:pt>
                <c:pt idx="53867">
                  <c:v>34237.0</c:v>
                </c:pt>
                <c:pt idx="53868">
                  <c:v>28430.0</c:v>
                </c:pt>
                <c:pt idx="53869">
                  <c:v>30488.0</c:v>
                </c:pt>
                <c:pt idx="53870">
                  <c:v>27583.0</c:v>
                </c:pt>
                <c:pt idx="53871">
                  <c:v>29639.0</c:v>
                </c:pt>
                <c:pt idx="53872">
                  <c:v>27696.0</c:v>
                </c:pt>
                <c:pt idx="53873">
                  <c:v>30019.0</c:v>
                </c:pt>
                <c:pt idx="53874">
                  <c:v>30599.0</c:v>
                </c:pt>
                <c:pt idx="53875">
                  <c:v>32055.0</c:v>
                </c:pt>
                <c:pt idx="53876">
                  <c:v>30560.0</c:v>
                </c:pt>
                <c:pt idx="53877">
                  <c:v>32586.0</c:v>
                </c:pt>
                <c:pt idx="53878">
                  <c:v>35998.0</c:v>
                </c:pt>
                <c:pt idx="53879">
                  <c:v>32026.0</c:v>
                </c:pt>
                <c:pt idx="53880">
                  <c:v>30945.0</c:v>
                </c:pt>
                <c:pt idx="53881">
                  <c:v>32200.0</c:v>
                </c:pt>
                <c:pt idx="53882">
                  <c:v>26046.0</c:v>
                </c:pt>
                <c:pt idx="53883">
                  <c:v>25031.0</c:v>
                </c:pt>
                <c:pt idx="53884">
                  <c:v>25736.0</c:v>
                </c:pt>
                <c:pt idx="53885">
                  <c:v>26856.0</c:v>
                </c:pt>
                <c:pt idx="53886">
                  <c:v>26677.0</c:v>
                </c:pt>
                <c:pt idx="53887">
                  <c:v>25677.0</c:v>
                </c:pt>
                <c:pt idx="53888">
                  <c:v>25874.0</c:v>
                </c:pt>
                <c:pt idx="53889">
                  <c:v>24918.0</c:v>
                </c:pt>
                <c:pt idx="53890">
                  <c:v>26884.0</c:v>
                </c:pt>
                <c:pt idx="53891">
                  <c:v>23072.0</c:v>
                </c:pt>
                <c:pt idx="53892">
                  <c:v>22923.0</c:v>
                </c:pt>
                <c:pt idx="53893">
                  <c:v>23202.0</c:v>
                </c:pt>
                <c:pt idx="53894">
                  <c:v>23958.0</c:v>
                </c:pt>
                <c:pt idx="53895">
                  <c:v>24757.0</c:v>
                </c:pt>
                <c:pt idx="53896">
                  <c:v>25892.0</c:v>
                </c:pt>
                <c:pt idx="53897">
                  <c:v>31348.0</c:v>
                </c:pt>
                <c:pt idx="53898">
                  <c:v>34564.0</c:v>
                </c:pt>
                <c:pt idx="53899">
                  <c:v>33708.0</c:v>
                </c:pt>
                <c:pt idx="53900">
                  <c:v>34068.0</c:v>
                </c:pt>
                <c:pt idx="53901">
                  <c:v>32463.0</c:v>
                </c:pt>
                <c:pt idx="53902">
                  <c:v>32663.0</c:v>
                </c:pt>
                <c:pt idx="53903">
                  <c:v>29268.0</c:v>
                </c:pt>
                <c:pt idx="53904">
                  <c:v>30105.0</c:v>
                </c:pt>
                <c:pt idx="53905">
                  <c:v>37579.0</c:v>
                </c:pt>
                <c:pt idx="53906">
                  <c:v>41808.0</c:v>
                </c:pt>
                <c:pt idx="53907">
                  <c:v>44252.0</c:v>
                </c:pt>
                <c:pt idx="53908">
                  <c:v>44836.0</c:v>
                </c:pt>
                <c:pt idx="53909">
                  <c:v>45227.0</c:v>
                </c:pt>
                <c:pt idx="53910">
                  <c:v>36681.0</c:v>
                </c:pt>
                <c:pt idx="53911">
                  <c:v>30864.0</c:v>
                </c:pt>
                <c:pt idx="53912">
                  <c:v>30119.0</c:v>
                </c:pt>
                <c:pt idx="53913">
                  <c:v>33971.0</c:v>
                </c:pt>
                <c:pt idx="53914">
                  <c:v>40095.0</c:v>
                </c:pt>
                <c:pt idx="53915">
                  <c:v>40774.0</c:v>
                </c:pt>
                <c:pt idx="53916">
                  <c:v>41462.0</c:v>
                </c:pt>
                <c:pt idx="53917">
                  <c:v>46182.0</c:v>
                </c:pt>
                <c:pt idx="53918">
                  <c:v>37509.0</c:v>
                </c:pt>
                <c:pt idx="53919">
                  <c:v>32770.0</c:v>
                </c:pt>
                <c:pt idx="53920">
                  <c:v>30533.0</c:v>
                </c:pt>
                <c:pt idx="53921">
                  <c:v>28326.0</c:v>
                </c:pt>
                <c:pt idx="53922">
                  <c:v>29176.0</c:v>
                </c:pt>
                <c:pt idx="53923">
                  <c:v>34186.0</c:v>
                </c:pt>
                <c:pt idx="53924">
                  <c:v>35002.0</c:v>
                </c:pt>
                <c:pt idx="53925">
                  <c:v>34843.0</c:v>
                </c:pt>
                <c:pt idx="53926">
                  <c:v>31319.0</c:v>
                </c:pt>
                <c:pt idx="53927">
                  <c:v>26833.0</c:v>
                </c:pt>
                <c:pt idx="53928">
                  <c:v>26482.0</c:v>
                </c:pt>
                <c:pt idx="53929">
                  <c:v>32557.0</c:v>
                </c:pt>
                <c:pt idx="53930">
                  <c:v>25816.0</c:v>
                </c:pt>
                <c:pt idx="53931">
                  <c:v>26753.0</c:v>
                </c:pt>
                <c:pt idx="53932">
                  <c:v>25372.0</c:v>
                </c:pt>
                <c:pt idx="53933">
                  <c:v>23922.0</c:v>
                </c:pt>
                <c:pt idx="53934">
                  <c:v>23861.0</c:v>
                </c:pt>
                <c:pt idx="53935">
                  <c:v>22279.0</c:v>
                </c:pt>
                <c:pt idx="53936">
                  <c:v>22130.0</c:v>
                </c:pt>
                <c:pt idx="53937">
                  <c:v>23259.0</c:v>
                </c:pt>
                <c:pt idx="53938">
                  <c:v>24938.0</c:v>
                </c:pt>
                <c:pt idx="53939">
                  <c:v>26122.0</c:v>
                </c:pt>
                <c:pt idx="53940">
                  <c:v>26306.0</c:v>
                </c:pt>
                <c:pt idx="53941">
                  <c:v>25923.0</c:v>
                </c:pt>
                <c:pt idx="53942">
                  <c:v>18872.0</c:v>
                </c:pt>
                <c:pt idx="53943">
                  <c:v>19300.0</c:v>
                </c:pt>
                <c:pt idx="53944">
                  <c:v>19078.0</c:v>
                </c:pt>
                <c:pt idx="53945">
                  <c:v>18702.0</c:v>
                </c:pt>
                <c:pt idx="53946">
                  <c:v>19470.0</c:v>
                </c:pt>
                <c:pt idx="53947">
                  <c:v>21357.0</c:v>
                </c:pt>
                <c:pt idx="53948">
                  <c:v>24438.0</c:v>
                </c:pt>
                <c:pt idx="53949">
                  <c:v>19627.0</c:v>
                </c:pt>
                <c:pt idx="53950">
                  <c:v>18886.0</c:v>
                </c:pt>
                <c:pt idx="53951">
                  <c:v>18596.0</c:v>
                </c:pt>
                <c:pt idx="53952">
                  <c:v>18408.0</c:v>
                </c:pt>
                <c:pt idx="53953">
                  <c:v>17054.0</c:v>
                </c:pt>
                <c:pt idx="53954">
                  <c:v>18073.0</c:v>
                </c:pt>
                <c:pt idx="53955">
                  <c:v>17849.0</c:v>
                </c:pt>
                <c:pt idx="53956">
                  <c:v>20394.0</c:v>
                </c:pt>
                <c:pt idx="53957">
                  <c:v>22254.0</c:v>
                </c:pt>
                <c:pt idx="53958">
                  <c:v>23739.0</c:v>
                </c:pt>
                <c:pt idx="53959">
                  <c:v>23625.0</c:v>
                </c:pt>
                <c:pt idx="53960">
                  <c:v>21687.0</c:v>
                </c:pt>
                <c:pt idx="53961">
                  <c:v>21372.0</c:v>
                </c:pt>
                <c:pt idx="53962">
                  <c:v>21574.0</c:v>
                </c:pt>
                <c:pt idx="53963">
                  <c:v>20694.0</c:v>
                </c:pt>
                <c:pt idx="53964">
                  <c:v>21606.0</c:v>
                </c:pt>
                <c:pt idx="53965">
                  <c:v>23149.0</c:v>
                </c:pt>
                <c:pt idx="53966">
                  <c:v>23925.0</c:v>
                </c:pt>
                <c:pt idx="53967">
                  <c:v>23697.0</c:v>
                </c:pt>
                <c:pt idx="53968">
                  <c:v>28793.0</c:v>
                </c:pt>
                <c:pt idx="53969">
                  <c:v>28273.0</c:v>
                </c:pt>
                <c:pt idx="53970">
                  <c:v>26006.0</c:v>
                </c:pt>
                <c:pt idx="53971">
                  <c:v>25528.0</c:v>
                </c:pt>
                <c:pt idx="53972">
                  <c:v>23674.0</c:v>
                </c:pt>
                <c:pt idx="53973">
                  <c:v>24149.0</c:v>
                </c:pt>
                <c:pt idx="53974">
                  <c:v>20992.0</c:v>
                </c:pt>
                <c:pt idx="53975">
                  <c:v>21254.0</c:v>
                </c:pt>
                <c:pt idx="53976">
                  <c:v>22379.0</c:v>
                </c:pt>
                <c:pt idx="53977">
                  <c:v>20178.0</c:v>
                </c:pt>
                <c:pt idx="53978">
                  <c:v>19954.0</c:v>
                </c:pt>
                <c:pt idx="53979">
                  <c:v>20111.0</c:v>
                </c:pt>
                <c:pt idx="53980">
                  <c:v>23443.0</c:v>
                </c:pt>
                <c:pt idx="53981">
                  <c:v>19487.0</c:v>
                </c:pt>
                <c:pt idx="53982">
                  <c:v>17079.0</c:v>
                </c:pt>
                <c:pt idx="53983">
                  <c:v>18751.0</c:v>
                </c:pt>
                <c:pt idx="53984">
                  <c:v>20000.0</c:v>
                </c:pt>
                <c:pt idx="53985">
                  <c:v>22187.0</c:v>
                </c:pt>
                <c:pt idx="53986">
                  <c:v>23203.0</c:v>
                </c:pt>
                <c:pt idx="53987">
                  <c:v>27359.0</c:v>
                </c:pt>
                <c:pt idx="53988">
                  <c:v>29550.0</c:v>
                </c:pt>
                <c:pt idx="53989">
                  <c:v>31782.0</c:v>
                </c:pt>
                <c:pt idx="53990">
                  <c:v>32686.0</c:v>
                </c:pt>
                <c:pt idx="53991">
                  <c:v>31178.0</c:v>
                </c:pt>
                <c:pt idx="53992">
                  <c:v>30710.0</c:v>
                </c:pt>
                <c:pt idx="53993">
                  <c:v>27021.0</c:v>
                </c:pt>
                <c:pt idx="53994">
                  <c:v>25982.0</c:v>
                </c:pt>
                <c:pt idx="53995">
                  <c:v>25870.0</c:v>
                </c:pt>
                <c:pt idx="53996">
                  <c:v>25238.0</c:v>
                </c:pt>
                <c:pt idx="53997">
                  <c:v>23419.0</c:v>
                </c:pt>
                <c:pt idx="53998">
                  <c:v>21934.0</c:v>
                </c:pt>
                <c:pt idx="53999">
                  <c:v>21446.0</c:v>
                </c:pt>
                <c:pt idx="54000">
                  <c:v>17629.0</c:v>
                </c:pt>
                <c:pt idx="54001">
                  <c:v>16958.0</c:v>
                </c:pt>
                <c:pt idx="54002">
                  <c:v>14508.0</c:v>
                </c:pt>
                <c:pt idx="54003">
                  <c:v>14644.0</c:v>
                </c:pt>
                <c:pt idx="54004">
                  <c:v>17650.0</c:v>
                </c:pt>
                <c:pt idx="54005">
                  <c:v>16814.0</c:v>
                </c:pt>
                <c:pt idx="54006">
                  <c:v>17188.0</c:v>
                </c:pt>
                <c:pt idx="54007">
                  <c:v>18227.0</c:v>
                </c:pt>
                <c:pt idx="54008">
                  <c:v>24467.0</c:v>
                </c:pt>
                <c:pt idx="54009">
                  <c:v>23166.0</c:v>
                </c:pt>
                <c:pt idx="54010">
                  <c:v>23974.0</c:v>
                </c:pt>
                <c:pt idx="54011">
                  <c:v>23160.0</c:v>
                </c:pt>
                <c:pt idx="54012">
                  <c:v>28464.0</c:v>
                </c:pt>
                <c:pt idx="54013">
                  <c:v>27832.0</c:v>
                </c:pt>
                <c:pt idx="54014">
                  <c:v>26888.0</c:v>
                </c:pt>
                <c:pt idx="54015">
                  <c:v>26629.0</c:v>
                </c:pt>
                <c:pt idx="54016">
                  <c:v>25054.0</c:v>
                </c:pt>
                <c:pt idx="54017">
                  <c:v>20544.0</c:v>
                </c:pt>
                <c:pt idx="54018">
                  <c:v>20427.0</c:v>
                </c:pt>
                <c:pt idx="54019">
                  <c:v>19870.0</c:v>
                </c:pt>
                <c:pt idx="54020">
                  <c:v>21102.0</c:v>
                </c:pt>
                <c:pt idx="54021">
                  <c:v>21297.0</c:v>
                </c:pt>
                <c:pt idx="54022">
                  <c:v>24829.0</c:v>
                </c:pt>
                <c:pt idx="54023">
                  <c:v>23944.0</c:v>
                </c:pt>
                <c:pt idx="54024">
                  <c:v>26759.0</c:v>
                </c:pt>
                <c:pt idx="54025">
                  <c:v>20899.0</c:v>
                </c:pt>
                <c:pt idx="54026">
                  <c:v>23628.0</c:v>
                </c:pt>
                <c:pt idx="54027">
                  <c:v>24419.0</c:v>
                </c:pt>
                <c:pt idx="54028">
                  <c:v>25616.0</c:v>
                </c:pt>
                <c:pt idx="54029">
                  <c:v>26192.0</c:v>
                </c:pt>
                <c:pt idx="54030">
                  <c:v>27533.0</c:v>
                </c:pt>
                <c:pt idx="54031">
                  <c:v>27658.0</c:v>
                </c:pt>
                <c:pt idx="54032">
                  <c:v>28330.0</c:v>
                </c:pt>
                <c:pt idx="54033">
                  <c:v>26998.0</c:v>
                </c:pt>
                <c:pt idx="54034">
                  <c:v>20614.0</c:v>
                </c:pt>
                <c:pt idx="54035">
                  <c:v>20500.0</c:v>
                </c:pt>
                <c:pt idx="54036">
                  <c:v>21444.0</c:v>
                </c:pt>
                <c:pt idx="54037">
                  <c:v>19680.0</c:v>
                </c:pt>
                <c:pt idx="54038">
                  <c:v>19977.0</c:v>
                </c:pt>
                <c:pt idx="54039">
                  <c:v>23708.0</c:v>
                </c:pt>
                <c:pt idx="54040">
                  <c:v>25323.0</c:v>
                </c:pt>
                <c:pt idx="54041">
                  <c:v>23587.0</c:v>
                </c:pt>
                <c:pt idx="54042">
                  <c:v>27410.0</c:v>
                </c:pt>
                <c:pt idx="54043">
                  <c:v>28454.0</c:v>
                </c:pt>
                <c:pt idx="54044">
                  <c:v>30989.0</c:v>
                </c:pt>
                <c:pt idx="54045">
                  <c:v>29626.0</c:v>
                </c:pt>
                <c:pt idx="54046">
                  <c:v>29462.0</c:v>
                </c:pt>
                <c:pt idx="54047">
                  <c:v>32726.0</c:v>
                </c:pt>
                <c:pt idx="54048">
                  <c:v>29381.0</c:v>
                </c:pt>
                <c:pt idx="54049">
                  <c:v>31306.0</c:v>
                </c:pt>
                <c:pt idx="54050">
                  <c:v>34426.0</c:v>
                </c:pt>
                <c:pt idx="54051">
                  <c:v>33698.0</c:v>
                </c:pt>
                <c:pt idx="54052">
                  <c:v>31506.0</c:v>
                </c:pt>
                <c:pt idx="54053">
                  <c:v>27995.0</c:v>
                </c:pt>
                <c:pt idx="54054">
                  <c:v>28306.0</c:v>
                </c:pt>
                <c:pt idx="54055">
                  <c:v>32814.0</c:v>
                </c:pt>
                <c:pt idx="54056">
                  <c:v>30526.0</c:v>
                </c:pt>
                <c:pt idx="54057">
                  <c:v>28139.0</c:v>
                </c:pt>
                <c:pt idx="54058">
                  <c:v>29897.0</c:v>
                </c:pt>
                <c:pt idx="54059">
                  <c:v>31141.0</c:v>
                </c:pt>
                <c:pt idx="54060">
                  <c:v>29266.0</c:v>
                </c:pt>
                <c:pt idx="54061">
                  <c:v>31209.0</c:v>
                </c:pt>
                <c:pt idx="54062">
                  <c:v>32936.0</c:v>
                </c:pt>
                <c:pt idx="54063">
                  <c:v>32733.0</c:v>
                </c:pt>
                <c:pt idx="54064">
                  <c:v>33573.0</c:v>
                </c:pt>
                <c:pt idx="54065">
                  <c:v>30979.0</c:v>
                </c:pt>
                <c:pt idx="54066">
                  <c:v>32650.0</c:v>
                </c:pt>
                <c:pt idx="54067">
                  <c:v>32635.0</c:v>
                </c:pt>
                <c:pt idx="54068">
                  <c:v>26527.0</c:v>
                </c:pt>
                <c:pt idx="54069">
                  <c:v>26466.0</c:v>
                </c:pt>
                <c:pt idx="54070">
                  <c:v>27482.0</c:v>
                </c:pt>
                <c:pt idx="54071">
                  <c:v>27663.0</c:v>
                </c:pt>
                <c:pt idx="54072">
                  <c:v>26307.0</c:v>
                </c:pt>
                <c:pt idx="54073">
                  <c:v>24910.0</c:v>
                </c:pt>
                <c:pt idx="54074">
                  <c:v>23247.0</c:v>
                </c:pt>
                <c:pt idx="54075">
                  <c:v>18615.0</c:v>
                </c:pt>
                <c:pt idx="54076">
                  <c:v>17762.0</c:v>
                </c:pt>
                <c:pt idx="54077">
                  <c:v>17970.0</c:v>
                </c:pt>
                <c:pt idx="54078">
                  <c:v>16196.0</c:v>
                </c:pt>
                <c:pt idx="54079">
                  <c:v>17101.0</c:v>
                </c:pt>
                <c:pt idx="54080">
                  <c:v>16796.0</c:v>
                </c:pt>
                <c:pt idx="54081">
                  <c:v>14696.0</c:v>
                </c:pt>
                <c:pt idx="54082">
                  <c:v>15413.0</c:v>
                </c:pt>
                <c:pt idx="54083">
                  <c:v>15188.0</c:v>
                </c:pt>
                <c:pt idx="54084">
                  <c:v>19492.0</c:v>
                </c:pt>
                <c:pt idx="54085">
                  <c:v>18596.0</c:v>
                </c:pt>
                <c:pt idx="54086">
                  <c:v>19433.0</c:v>
                </c:pt>
                <c:pt idx="54087">
                  <c:v>21313.0</c:v>
                </c:pt>
                <c:pt idx="54088">
                  <c:v>22248.0</c:v>
                </c:pt>
                <c:pt idx="54089">
                  <c:v>18773.0</c:v>
                </c:pt>
                <c:pt idx="54090">
                  <c:v>21040.0</c:v>
                </c:pt>
                <c:pt idx="54091">
                  <c:v>21620.0</c:v>
                </c:pt>
                <c:pt idx="54092">
                  <c:v>19636.0</c:v>
                </c:pt>
                <c:pt idx="54093">
                  <c:v>19381.0</c:v>
                </c:pt>
                <c:pt idx="54094">
                  <c:v>19873.0</c:v>
                </c:pt>
                <c:pt idx="54095">
                  <c:v>19385.0</c:v>
                </c:pt>
                <c:pt idx="54096">
                  <c:v>20058.0</c:v>
                </c:pt>
                <c:pt idx="54097">
                  <c:v>14266.0</c:v>
                </c:pt>
                <c:pt idx="54098">
                  <c:v>15018.0</c:v>
                </c:pt>
                <c:pt idx="54099">
                  <c:v>16632.0</c:v>
                </c:pt>
                <c:pt idx="54100">
                  <c:v>16473.0</c:v>
                </c:pt>
                <c:pt idx="54101">
                  <c:v>16189.0</c:v>
                </c:pt>
                <c:pt idx="54102">
                  <c:v>18319.0</c:v>
                </c:pt>
                <c:pt idx="54103">
                  <c:v>16003.0</c:v>
                </c:pt>
                <c:pt idx="54104">
                  <c:v>17503.0</c:v>
                </c:pt>
                <c:pt idx="54105">
                  <c:v>17595.0</c:v>
                </c:pt>
                <c:pt idx="54106">
                  <c:v>17645.0</c:v>
                </c:pt>
                <c:pt idx="54107">
                  <c:v>17078.0</c:v>
                </c:pt>
                <c:pt idx="54108">
                  <c:v>18134.0</c:v>
                </c:pt>
                <c:pt idx="54109">
                  <c:v>17494.0</c:v>
                </c:pt>
                <c:pt idx="54110">
                  <c:v>17101.0</c:v>
                </c:pt>
                <c:pt idx="54111">
                  <c:v>18113.0</c:v>
                </c:pt>
                <c:pt idx="54112">
                  <c:v>19667.0</c:v>
                </c:pt>
                <c:pt idx="54113">
                  <c:v>18230.0</c:v>
                </c:pt>
                <c:pt idx="54114">
                  <c:v>17766.0</c:v>
                </c:pt>
                <c:pt idx="54115">
                  <c:v>19740.0</c:v>
                </c:pt>
                <c:pt idx="54116">
                  <c:v>18871.0</c:v>
                </c:pt>
                <c:pt idx="54117">
                  <c:v>16812.0</c:v>
                </c:pt>
                <c:pt idx="54118">
                  <c:v>19303.0</c:v>
                </c:pt>
                <c:pt idx="54119">
                  <c:v>20381.0</c:v>
                </c:pt>
                <c:pt idx="54120">
                  <c:v>21556.0</c:v>
                </c:pt>
                <c:pt idx="54121">
                  <c:v>21499.0</c:v>
                </c:pt>
                <c:pt idx="54122">
                  <c:v>23844.0</c:v>
                </c:pt>
                <c:pt idx="54123">
                  <c:v>28500.0</c:v>
                </c:pt>
                <c:pt idx="54124">
                  <c:v>35144.0</c:v>
                </c:pt>
                <c:pt idx="54125">
                  <c:v>31066.0</c:v>
                </c:pt>
                <c:pt idx="54126">
                  <c:v>31562.0</c:v>
                </c:pt>
                <c:pt idx="54127">
                  <c:v>31240.0</c:v>
                </c:pt>
                <c:pt idx="54128">
                  <c:v>27496.0</c:v>
                </c:pt>
                <c:pt idx="54129">
                  <c:v>27678.0</c:v>
                </c:pt>
                <c:pt idx="54130">
                  <c:v>32229.0</c:v>
                </c:pt>
                <c:pt idx="54131">
                  <c:v>29774.0</c:v>
                </c:pt>
                <c:pt idx="54132">
                  <c:v>28436.0</c:v>
                </c:pt>
                <c:pt idx="54133">
                  <c:v>27828.0</c:v>
                </c:pt>
                <c:pt idx="54134">
                  <c:v>29802.0</c:v>
                </c:pt>
                <c:pt idx="54135">
                  <c:v>31801.0</c:v>
                </c:pt>
                <c:pt idx="54136">
                  <c:v>31321.0</c:v>
                </c:pt>
                <c:pt idx="54137">
                  <c:v>23221.0</c:v>
                </c:pt>
                <c:pt idx="54138">
                  <c:v>24379.0</c:v>
                </c:pt>
                <c:pt idx="54139">
                  <c:v>25999.0</c:v>
                </c:pt>
                <c:pt idx="54140">
                  <c:v>26778.0</c:v>
                </c:pt>
                <c:pt idx="54141">
                  <c:v>27088.0</c:v>
                </c:pt>
                <c:pt idx="54142">
                  <c:v>28611.0</c:v>
                </c:pt>
                <c:pt idx="54143">
                  <c:v>26279.0</c:v>
                </c:pt>
                <c:pt idx="54144">
                  <c:v>25794.0</c:v>
                </c:pt>
                <c:pt idx="54145">
                  <c:v>26202.0</c:v>
                </c:pt>
                <c:pt idx="54146">
                  <c:v>28069.0</c:v>
                </c:pt>
                <c:pt idx="54147">
                  <c:v>28357.0</c:v>
                </c:pt>
                <c:pt idx="54148">
                  <c:v>23569.0</c:v>
                </c:pt>
                <c:pt idx="54149">
                  <c:v>20133.0</c:v>
                </c:pt>
                <c:pt idx="54150">
                  <c:v>19845.0</c:v>
                </c:pt>
                <c:pt idx="54151">
                  <c:v>21867.0</c:v>
                </c:pt>
                <c:pt idx="54152">
                  <c:v>19542.0</c:v>
                </c:pt>
                <c:pt idx="54153">
                  <c:v>20845.0</c:v>
                </c:pt>
                <c:pt idx="54154">
                  <c:v>24310.0</c:v>
                </c:pt>
                <c:pt idx="54155">
                  <c:v>27058.0</c:v>
                </c:pt>
                <c:pt idx="54156">
                  <c:v>25746.0</c:v>
                </c:pt>
                <c:pt idx="54157">
                  <c:v>26414.0</c:v>
                </c:pt>
                <c:pt idx="54158">
                  <c:v>28883.0</c:v>
                </c:pt>
                <c:pt idx="54159">
                  <c:v>27380.0</c:v>
                </c:pt>
                <c:pt idx="54160">
                  <c:v>25839.0</c:v>
                </c:pt>
                <c:pt idx="54161">
                  <c:v>26823.0</c:v>
                </c:pt>
                <c:pt idx="54162">
                  <c:v>26800.0</c:v>
                </c:pt>
                <c:pt idx="54163">
                  <c:v>27532.0</c:v>
                </c:pt>
                <c:pt idx="54164">
                  <c:v>24640.0</c:v>
                </c:pt>
                <c:pt idx="54165">
                  <c:v>27933.0</c:v>
                </c:pt>
                <c:pt idx="54166">
                  <c:v>26523.0</c:v>
                </c:pt>
                <c:pt idx="54167">
                  <c:v>22467.0</c:v>
                </c:pt>
                <c:pt idx="54168">
                  <c:v>19519.0</c:v>
                </c:pt>
                <c:pt idx="54169">
                  <c:v>20925.0</c:v>
                </c:pt>
                <c:pt idx="54170">
                  <c:v>20330.0</c:v>
                </c:pt>
                <c:pt idx="54171">
                  <c:v>20503.0</c:v>
                </c:pt>
                <c:pt idx="54172">
                  <c:v>19028.0</c:v>
                </c:pt>
                <c:pt idx="54173">
                  <c:v>18364.0</c:v>
                </c:pt>
                <c:pt idx="54174">
                  <c:v>17471.0</c:v>
                </c:pt>
                <c:pt idx="54175">
                  <c:v>16958.0</c:v>
                </c:pt>
                <c:pt idx="54176">
                  <c:v>16958.0</c:v>
                </c:pt>
                <c:pt idx="54177">
                  <c:v>17726.0</c:v>
                </c:pt>
                <c:pt idx="54178">
                  <c:v>14202.0</c:v>
                </c:pt>
                <c:pt idx="54179">
                  <c:v>16832.0</c:v>
                </c:pt>
                <c:pt idx="54180">
                  <c:v>16433.0</c:v>
                </c:pt>
                <c:pt idx="54181">
                  <c:v>16926.0</c:v>
                </c:pt>
                <c:pt idx="54182">
                  <c:v>15532.0</c:v>
                </c:pt>
                <c:pt idx="54183">
                  <c:v>18324.0</c:v>
                </c:pt>
                <c:pt idx="54184">
                  <c:v>19006.0</c:v>
                </c:pt>
                <c:pt idx="54185">
                  <c:v>21040.0</c:v>
                </c:pt>
                <c:pt idx="54186">
                  <c:v>23635.0</c:v>
                </c:pt>
                <c:pt idx="54187">
                  <c:v>23247.0</c:v>
                </c:pt>
                <c:pt idx="54188">
                  <c:v>23475.0</c:v>
                </c:pt>
                <c:pt idx="54189">
                  <c:v>27484.0</c:v>
                </c:pt>
                <c:pt idx="54190">
                  <c:v>26605.0</c:v>
                </c:pt>
                <c:pt idx="54191">
                  <c:v>30996.0</c:v>
                </c:pt>
                <c:pt idx="54192">
                  <c:v>27638.0</c:v>
                </c:pt>
                <c:pt idx="54193">
                  <c:v>29228.0</c:v>
                </c:pt>
                <c:pt idx="54194">
                  <c:v>28860.0</c:v>
                </c:pt>
                <c:pt idx="54195">
                  <c:v>28230.0</c:v>
                </c:pt>
                <c:pt idx="54196">
                  <c:v>28761.0</c:v>
                </c:pt>
                <c:pt idx="54197">
                  <c:v>27878.0</c:v>
                </c:pt>
                <c:pt idx="54198">
                  <c:v>25578.0</c:v>
                </c:pt>
                <c:pt idx="54199">
                  <c:v>22027.0</c:v>
                </c:pt>
                <c:pt idx="54200">
                  <c:v>22080.0</c:v>
                </c:pt>
                <c:pt idx="54201">
                  <c:v>22508.0</c:v>
                </c:pt>
                <c:pt idx="54202">
                  <c:v>17507.0</c:v>
                </c:pt>
                <c:pt idx="54203">
                  <c:v>19382.0</c:v>
                </c:pt>
                <c:pt idx="54204">
                  <c:v>17028.0</c:v>
                </c:pt>
                <c:pt idx="54205">
                  <c:v>17188.0</c:v>
                </c:pt>
                <c:pt idx="54206">
                  <c:v>17118.0</c:v>
                </c:pt>
                <c:pt idx="54207">
                  <c:v>15345.0</c:v>
                </c:pt>
                <c:pt idx="54208">
                  <c:v>19403.0</c:v>
                </c:pt>
                <c:pt idx="54209">
                  <c:v>17008.0</c:v>
                </c:pt>
                <c:pt idx="54210">
                  <c:v>14601.0</c:v>
                </c:pt>
                <c:pt idx="54211">
                  <c:v>14866.0</c:v>
                </c:pt>
                <c:pt idx="54212">
                  <c:v>15329.0</c:v>
                </c:pt>
                <c:pt idx="54213">
                  <c:v>18345.0</c:v>
                </c:pt>
                <c:pt idx="54214">
                  <c:v>19597.0</c:v>
                </c:pt>
                <c:pt idx="54215">
                  <c:v>20406.0</c:v>
                </c:pt>
                <c:pt idx="54216">
                  <c:v>18600.0</c:v>
                </c:pt>
                <c:pt idx="54217">
                  <c:v>16479.0</c:v>
                </c:pt>
                <c:pt idx="54218">
                  <c:v>16895.0</c:v>
                </c:pt>
                <c:pt idx="54219">
                  <c:v>16670.0</c:v>
                </c:pt>
                <c:pt idx="54220">
                  <c:v>21018.0</c:v>
                </c:pt>
                <c:pt idx="54221">
                  <c:v>18810.0</c:v>
                </c:pt>
                <c:pt idx="54222">
                  <c:v>17774.0</c:v>
                </c:pt>
                <c:pt idx="54223">
                  <c:v>17652.0</c:v>
                </c:pt>
                <c:pt idx="54224">
                  <c:v>18517.0</c:v>
                </c:pt>
                <c:pt idx="54225">
                  <c:v>22265.0</c:v>
                </c:pt>
                <c:pt idx="54226">
                  <c:v>18945.0</c:v>
                </c:pt>
                <c:pt idx="54227">
                  <c:v>17270.0</c:v>
                </c:pt>
                <c:pt idx="54228">
                  <c:v>16960.0</c:v>
                </c:pt>
                <c:pt idx="54229">
                  <c:v>16906.0</c:v>
                </c:pt>
                <c:pt idx="54230">
                  <c:v>18117.0</c:v>
                </c:pt>
                <c:pt idx="54231">
                  <c:v>17732.0</c:v>
                </c:pt>
                <c:pt idx="54232">
                  <c:v>16869.0</c:v>
                </c:pt>
                <c:pt idx="54233">
                  <c:v>12761.0</c:v>
                </c:pt>
                <c:pt idx="54234">
                  <c:v>12527.0</c:v>
                </c:pt>
                <c:pt idx="54235">
                  <c:v>14083.0</c:v>
                </c:pt>
                <c:pt idx="54236">
                  <c:v>14548.0</c:v>
                </c:pt>
                <c:pt idx="54237">
                  <c:v>13878.0</c:v>
                </c:pt>
                <c:pt idx="54238">
                  <c:v>11700.0</c:v>
                </c:pt>
                <c:pt idx="54239">
                  <c:v>12540.0</c:v>
                </c:pt>
                <c:pt idx="54240">
                  <c:v>12157.0</c:v>
                </c:pt>
                <c:pt idx="54241">
                  <c:v>12886.0</c:v>
                </c:pt>
                <c:pt idx="54242">
                  <c:v>16324.0</c:v>
                </c:pt>
                <c:pt idx="54243">
                  <c:v>16016.0</c:v>
                </c:pt>
                <c:pt idx="54244">
                  <c:v>16169.0</c:v>
                </c:pt>
                <c:pt idx="54245">
                  <c:v>19312.0</c:v>
                </c:pt>
                <c:pt idx="54246">
                  <c:v>19237.0</c:v>
                </c:pt>
                <c:pt idx="54247">
                  <c:v>17356.0</c:v>
                </c:pt>
                <c:pt idx="54248">
                  <c:v>16672.0</c:v>
                </c:pt>
                <c:pt idx="54249">
                  <c:v>16648.0</c:v>
                </c:pt>
                <c:pt idx="54250">
                  <c:v>18285.0</c:v>
                </c:pt>
                <c:pt idx="54251">
                  <c:v>16013.0</c:v>
                </c:pt>
                <c:pt idx="54252">
                  <c:v>16449.0</c:v>
                </c:pt>
                <c:pt idx="54253">
                  <c:v>18537.0</c:v>
                </c:pt>
                <c:pt idx="54254">
                  <c:v>19886.0</c:v>
                </c:pt>
                <c:pt idx="54255">
                  <c:v>17636.0</c:v>
                </c:pt>
                <c:pt idx="54256">
                  <c:v>17653.0</c:v>
                </c:pt>
                <c:pt idx="54257">
                  <c:v>19296.0</c:v>
                </c:pt>
                <c:pt idx="54258">
                  <c:v>18272.0</c:v>
                </c:pt>
                <c:pt idx="54259">
                  <c:v>19304.0</c:v>
                </c:pt>
                <c:pt idx="54260">
                  <c:v>19884.0</c:v>
                </c:pt>
                <c:pt idx="54261">
                  <c:v>19637.0</c:v>
                </c:pt>
                <c:pt idx="54262">
                  <c:v>23777.0</c:v>
                </c:pt>
                <c:pt idx="54263">
                  <c:v>25305.0</c:v>
                </c:pt>
                <c:pt idx="54264">
                  <c:v>25680.0</c:v>
                </c:pt>
                <c:pt idx="54265">
                  <c:v>25024.0</c:v>
                </c:pt>
                <c:pt idx="54266">
                  <c:v>27935.0</c:v>
                </c:pt>
                <c:pt idx="54267">
                  <c:v>33166.0</c:v>
                </c:pt>
                <c:pt idx="54268">
                  <c:v>32968.0</c:v>
                </c:pt>
                <c:pt idx="54269">
                  <c:v>33428.0</c:v>
                </c:pt>
                <c:pt idx="54270">
                  <c:v>31248.0</c:v>
                </c:pt>
                <c:pt idx="54271">
                  <c:v>30235.0</c:v>
                </c:pt>
                <c:pt idx="54272">
                  <c:v>30518.0</c:v>
                </c:pt>
                <c:pt idx="54273">
                  <c:v>31238.0</c:v>
                </c:pt>
                <c:pt idx="54274">
                  <c:v>33345.0</c:v>
                </c:pt>
                <c:pt idx="54275">
                  <c:v>31305.0</c:v>
                </c:pt>
                <c:pt idx="54276">
                  <c:v>29057.0</c:v>
                </c:pt>
                <c:pt idx="54277">
                  <c:v>28901.0</c:v>
                </c:pt>
                <c:pt idx="54278">
                  <c:v>28160.0</c:v>
                </c:pt>
                <c:pt idx="54279">
                  <c:v>24228.0</c:v>
                </c:pt>
                <c:pt idx="54280">
                  <c:v>17157.0</c:v>
                </c:pt>
                <c:pt idx="54281">
                  <c:v>22837.0</c:v>
                </c:pt>
                <c:pt idx="54282">
                  <c:v>21418.0</c:v>
                </c:pt>
                <c:pt idx="54283">
                  <c:v>23338.0</c:v>
                </c:pt>
                <c:pt idx="54284">
                  <c:v>34255.0</c:v>
                </c:pt>
                <c:pt idx="54285">
                  <c:v>37932.0</c:v>
                </c:pt>
                <c:pt idx="54286">
                  <c:v>37295.0</c:v>
                </c:pt>
                <c:pt idx="54287">
                  <c:v>37034.0</c:v>
                </c:pt>
                <c:pt idx="54288">
                  <c:v>37109.0</c:v>
                </c:pt>
                <c:pt idx="54289">
                  <c:v>37392.0</c:v>
                </c:pt>
                <c:pt idx="54290">
                  <c:v>37072.0</c:v>
                </c:pt>
                <c:pt idx="54291">
                  <c:v>37177.0</c:v>
                </c:pt>
                <c:pt idx="54292">
                  <c:v>38302.0</c:v>
                </c:pt>
                <c:pt idx="54293">
                  <c:v>38542.0</c:v>
                </c:pt>
                <c:pt idx="54294">
                  <c:v>33102.0</c:v>
                </c:pt>
                <c:pt idx="54295">
                  <c:v>34656.0</c:v>
                </c:pt>
                <c:pt idx="54296">
                  <c:v>33375.0</c:v>
                </c:pt>
                <c:pt idx="54297">
                  <c:v>21294.0</c:v>
                </c:pt>
                <c:pt idx="54298">
                  <c:v>19638.0</c:v>
                </c:pt>
                <c:pt idx="54299">
                  <c:v>19323.0</c:v>
                </c:pt>
                <c:pt idx="54300">
                  <c:v>20012.0</c:v>
                </c:pt>
                <c:pt idx="54301">
                  <c:v>20358.0</c:v>
                </c:pt>
                <c:pt idx="54302">
                  <c:v>22050.0</c:v>
                </c:pt>
                <c:pt idx="54303">
                  <c:v>22286.0</c:v>
                </c:pt>
                <c:pt idx="54304">
                  <c:v>22590.0</c:v>
                </c:pt>
                <c:pt idx="54305">
                  <c:v>23256.0</c:v>
                </c:pt>
                <c:pt idx="54306">
                  <c:v>23448.0</c:v>
                </c:pt>
                <c:pt idx="54307">
                  <c:v>27859.0</c:v>
                </c:pt>
                <c:pt idx="54308">
                  <c:v>27532.0</c:v>
                </c:pt>
                <c:pt idx="54309">
                  <c:v>30213.0</c:v>
                </c:pt>
                <c:pt idx="54310">
                  <c:v>32118.0</c:v>
                </c:pt>
                <c:pt idx="54311">
                  <c:v>29880.0</c:v>
                </c:pt>
                <c:pt idx="54312">
                  <c:v>29599.0</c:v>
                </c:pt>
                <c:pt idx="54313">
                  <c:v>26939.0</c:v>
                </c:pt>
                <c:pt idx="54314">
                  <c:v>24610.0</c:v>
                </c:pt>
                <c:pt idx="54315">
                  <c:v>23812.0</c:v>
                </c:pt>
                <c:pt idx="54316">
                  <c:v>24803.0</c:v>
                </c:pt>
                <c:pt idx="54317">
                  <c:v>24684.0</c:v>
                </c:pt>
                <c:pt idx="54318">
                  <c:v>22401.0</c:v>
                </c:pt>
                <c:pt idx="54319">
                  <c:v>21380.0</c:v>
                </c:pt>
                <c:pt idx="54320">
                  <c:v>17083.0</c:v>
                </c:pt>
                <c:pt idx="54321">
                  <c:v>17794.0</c:v>
                </c:pt>
                <c:pt idx="54322">
                  <c:v>19154.0</c:v>
                </c:pt>
                <c:pt idx="54323">
                  <c:v>17610.0</c:v>
                </c:pt>
                <c:pt idx="54324">
                  <c:v>17200.0</c:v>
                </c:pt>
                <c:pt idx="54325">
                  <c:v>22894.0</c:v>
                </c:pt>
                <c:pt idx="54326">
                  <c:v>24770.0</c:v>
                </c:pt>
                <c:pt idx="54327">
                  <c:v>26178.0</c:v>
                </c:pt>
                <c:pt idx="54328">
                  <c:v>27066.0</c:v>
                </c:pt>
                <c:pt idx="54329">
                  <c:v>29690.0</c:v>
                </c:pt>
                <c:pt idx="54330">
                  <c:v>30489.0</c:v>
                </c:pt>
                <c:pt idx="54331">
                  <c:v>32416.0</c:v>
                </c:pt>
                <c:pt idx="54332">
                  <c:v>33192.0</c:v>
                </c:pt>
                <c:pt idx="54333">
                  <c:v>32581.0</c:v>
                </c:pt>
                <c:pt idx="54334">
                  <c:v>32979.0</c:v>
                </c:pt>
                <c:pt idx="54335">
                  <c:v>28355.0</c:v>
                </c:pt>
                <c:pt idx="54336">
                  <c:v>28838.0</c:v>
                </c:pt>
                <c:pt idx="54337">
                  <c:v>33133.0</c:v>
                </c:pt>
                <c:pt idx="54338">
                  <c:v>32767.0</c:v>
                </c:pt>
                <c:pt idx="54339">
                  <c:v>34223.0</c:v>
                </c:pt>
                <c:pt idx="54340">
                  <c:v>33008.0</c:v>
                </c:pt>
                <c:pt idx="54341">
                  <c:v>30359.0</c:v>
                </c:pt>
                <c:pt idx="54342">
                  <c:v>27203.0</c:v>
                </c:pt>
                <c:pt idx="54343">
                  <c:v>29463.0</c:v>
                </c:pt>
                <c:pt idx="54344">
                  <c:v>28028.0</c:v>
                </c:pt>
                <c:pt idx="54345">
                  <c:v>30515.0</c:v>
                </c:pt>
                <c:pt idx="54346">
                  <c:v>31180.0</c:v>
                </c:pt>
                <c:pt idx="54347">
                  <c:v>28708.0</c:v>
                </c:pt>
                <c:pt idx="54348">
                  <c:v>30260.0</c:v>
                </c:pt>
                <c:pt idx="54349">
                  <c:v>29572.0</c:v>
                </c:pt>
                <c:pt idx="54350">
                  <c:v>27421.0</c:v>
                </c:pt>
                <c:pt idx="54351">
                  <c:v>21963.0</c:v>
                </c:pt>
                <c:pt idx="54352">
                  <c:v>18439.0</c:v>
                </c:pt>
                <c:pt idx="54353">
                  <c:v>20175.0</c:v>
                </c:pt>
                <c:pt idx="54354">
                  <c:v>24542.0</c:v>
                </c:pt>
                <c:pt idx="54355">
                  <c:v>24668.0</c:v>
                </c:pt>
                <c:pt idx="54356">
                  <c:v>21344.0</c:v>
                </c:pt>
                <c:pt idx="54357">
                  <c:v>21091.0</c:v>
                </c:pt>
                <c:pt idx="54358">
                  <c:v>18367.0</c:v>
                </c:pt>
                <c:pt idx="54359">
                  <c:v>20858.0</c:v>
                </c:pt>
                <c:pt idx="54360">
                  <c:v>22928.0</c:v>
                </c:pt>
                <c:pt idx="54361">
                  <c:v>22960.0</c:v>
                </c:pt>
                <c:pt idx="54362">
                  <c:v>24161.0</c:v>
                </c:pt>
                <c:pt idx="54363">
                  <c:v>21212.0</c:v>
                </c:pt>
                <c:pt idx="54364">
                  <c:v>21308.0</c:v>
                </c:pt>
                <c:pt idx="54365">
                  <c:v>21320.0</c:v>
                </c:pt>
                <c:pt idx="54366">
                  <c:v>18614.0</c:v>
                </c:pt>
                <c:pt idx="54367">
                  <c:v>13907.0</c:v>
                </c:pt>
                <c:pt idx="54368">
                  <c:v>13993.0</c:v>
                </c:pt>
                <c:pt idx="54369">
                  <c:v>18885.0</c:v>
                </c:pt>
                <c:pt idx="54370">
                  <c:v>20549.0</c:v>
                </c:pt>
                <c:pt idx="54371">
                  <c:v>21670.0</c:v>
                </c:pt>
                <c:pt idx="54372">
                  <c:v>19578.0</c:v>
                </c:pt>
                <c:pt idx="54373">
                  <c:v>17790.0</c:v>
                </c:pt>
                <c:pt idx="54374">
                  <c:v>16918.0</c:v>
                </c:pt>
                <c:pt idx="54375">
                  <c:v>15771.0</c:v>
                </c:pt>
                <c:pt idx="54376">
                  <c:v>16791.0</c:v>
                </c:pt>
                <c:pt idx="54377">
                  <c:v>18602.0</c:v>
                </c:pt>
                <c:pt idx="54378">
                  <c:v>18941.0</c:v>
                </c:pt>
                <c:pt idx="54379">
                  <c:v>20958.0</c:v>
                </c:pt>
                <c:pt idx="54380">
                  <c:v>21849.0</c:v>
                </c:pt>
                <c:pt idx="54381">
                  <c:v>25598.0</c:v>
                </c:pt>
                <c:pt idx="54382">
                  <c:v>28230.0</c:v>
                </c:pt>
                <c:pt idx="54383">
                  <c:v>27699.0</c:v>
                </c:pt>
                <c:pt idx="54384">
                  <c:v>28294.0</c:v>
                </c:pt>
                <c:pt idx="54385">
                  <c:v>26855.0</c:v>
                </c:pt>
                <c:pt idx="54386">
                  <c:v>28344.0</c:v>
                </c:pt>
                <c:pt idx="54387">
                  <c:v>30680.0</c:v>
                </c:pt>
                <c:pt idx="54388">
                  <c:v>32256.0</c:v>
                </c:pt>
                <c:pt idx="54389">
                  <c:v>32451.0</c:v>
                </c:pt>
                <c:pt idx="54390">
                  <c:v>34111.0</c:v>
                </c:pt>
                <c:pt idx="54391">
                  <c:v>33907.0</c:v>
                </c:pt>
                <c:pt idx="54392">
                  <c:v>32694.0</c:v>
                </c:pt>
                <c:pt idx="54393">
                  <c:v>36087.0</c:v>
                </c:pt>
                <c:pt idx="54394">
                  <c:v>33950.0</c:v>
                </c:pt>
                <c:pt idx="54395">
                  <c:v>28549.0</c:v>
                </c:pt>
                <c:pt idx="54396">
                  <c:v>29477.0</c:v>
                </c:pt>
                <c:pt idx="54397">
                  <c:v>28601.0</c:v>
                </c:pt>
                <c:pt idx="54398">
                  <c:v>29297.0</c:v>
                </c:pt>
                <c:pt idx="54399">
                  <c:v>30677.0</c:v>
                </c:pt>
                <c:pt idx="54400">
                  <c:v>27905.0</c:v>
                </c:pt>
                <c:pt idx="54401">
                  <c:v>25841.0</c:v>
                </c:pt>
                <c:pt idx="54402">
                  <c:v>25846.0</c:v>
                </c:pt>
                <c:pt idx="54403">
                  <c:v>29551.0</c:v>
                </c:pt>
                <c:pt idx="54404">
                  <c:v>34721.0</c:v>
                </c:pt>
                <c:pt idx="54405">
                  <c:v>35297.0</c:v>
                </c:pt>
                <c:pt idx="54406">
                  <c:v>32140.0</c:v>
                </c:pt>
                <c:pt idx="54407">
                  <c:v>34112.0</c:v>
                </c:pt>
                <c:pt idx="54408">
                  <c:v>32933.0</c:v>
                </c:pt>
                <c:pt idx="54409">
                  <c:v>33442.0</c:v>
                </c:pt>
                <c:pt idx="54410">
                  <c:v>34114.0</c:v>
                </c:pt>
                <c:pt idx="54411">
                  <c:v>34865.0</c:v>
                </c:pt>
                <c:pt idx="54412">
                  <c:v>32396.0</c:v>
                </c:pt>
                <c:pt idx="54413">
                  <c:v>34860.0</c:v>
                </c:pt>
                <c:pt idx="54414">
                  <c:v>39695.0</c:v>
                </c:pt>
                <c:pt idx="54415">
                  <c:v>39463.0</c:v>
                </c:pt>
                <c:pt idx="54416">
                  <c:v>37589.0</c:v>
                </c:pt>
                <c:pt idx="54417">
                  <c:v>32989.0</c:v>
                </c:pt>
                <c:pt idx="54418">
                  <c:v>31398.0</c:v>
                </c:pt>
                <c:pt idx="54419">
                  <c:v>30220.0</c:v>
                </c:pt>
                <c:pt idx="54420">
                  <c:v>26425.0</c:v>
                </c:pt>
                <c:pt idx="54421">
                  <c:v>25562.0</c:v>
                </c:pt>
                <c:pt idx="54422">
                  <c:v>22136.0</c:v>
                </c:pt>
                <c:pt idx="54423">
                  <c:v>19977.0</c:v>
                </c:pt>
                <c:pt idx="54424">
                  <c:v>19645.0</c:v>
                </c:pt>
                <c:pt idx="54425">
                  <c:v>21801.0</c:v>
                </c:pt>
                <c:pt idx="54426">
                  <c:v>19334.0</c:v>
                </c:pt>
                <c:pt idx="54427">
                  <c:v>14691.0</c:v>
                </c:pt>
                <c:pt idx="54428">
                  <c:v>18191.0</c:v>
                </c:pt>
                <c:pt idx="54429">
                  <c:v>14249.0</c:v>
                </c:pt>
                <c:pt idx="54430">
                  <c:v>21124.0</c:v>
                </c:pt>
                <c:pt idx="54431">
                  <c:v>22007.0</c:v>
                </c:pt>
                <c:pt idx="54432">
                  <c:v>22241.0</c:v>
                </c:pt>
                <c:pt idx="54433">
                  <c:v>21526.0</c:v>
                </c:pt>
                <c:pt idx="54434">
                  <c:v>21825.0</c:v>
                </c:pt>
                <c:pt idx="54435">
                  <c:v>22454.0</c:v>
                </c:pt>
                <c:pt idx="54436">
                  <c:v>22981.0</c:v>
                </c:pt>
                <c:pt idx="54437">
                  <c:v>23236.0</c:v>
                </c:pt>
                <c:pt idx="54438">
                  <c:v>20869.0</c:v>
                </c:pt>
                <c:pt idx="54439">
                  <c:v>20647.0</c:v>
                </c:pt>
                <c:pt idx="54440">
                  <c:v>20698.0</c:v>
                </c:pt>
                <c:pt idx="54441">
                  <c:v>16322.0</c:v>
                </c:pt>
                <c:pt idx="54442">
                  <c:v>15252.0</c:v>
                </c:pt>
                <c:pt idx="54443">
                  <c:v>7167.0</c:v>
                </c:pt>
                <c:pt idx="54444">
                  <c:v>8940.0</c:v>
                </c:pt>
                <c:pt idx="54445">
                  <c:v>14397.0</c:v>
                </c:pt>
                <c:pt idx="54446">
                  <c:v>15475.0</c:v>
                </c:pt>
                <c:pt idx="54447">
                  <c:v>16514.0</c:v>
                </c:pt>
                <c:pt idx="54448">
                  <c:v>16017.0</c:v>
                </c:pt>
                <c:pt idx="54449">
                  <c:v>16827.0</c:v>
                </c:pt>
                <c:pt idx="54450">
                  <c:v>15931.0</c:v>
                </c:pt>
                <c:pt idx="54451">
                  <c:v>19955.0</c:v>
                </c:pt>
                <c:pt idx="54452">
                  <c:v>20673.0</c:v>
                </c:pt>
                <c:pt idx="54453">
                  <c:v>26926.0</c:v>
                </c:pt>
                <c:pt idx="54454">
                  <c:v>29758.0</c:v>
                </c:pt>
                <c:pt idx="54455">
                  <c:v>32910.0</c:v>
                </c:pt>
                <c:pt idx="54456">
                  <c:v>33315.0</c:v>
                </c:pt>
                <c:pt idx="54457">
                  <c:v>31368.0</c:v>
                </c:pt>
                <c:pt idx="54458">
                  <c:v>25765.0</c:v>
                </c:pt>
                <c:pt idx="54459">
                  <c:v>24898.0</c:v>
                </c:pt>
                <c:pt idx="54460">
                  <c:v>27663.0</c:v>
                </c:pt>
                <c:pt idx="54461">
                  <c:v>32079.0</c:v>
                </c:pt>
                <c:pt idx="54462">
                  <c:v>33666.0</c:v>
                </c:pt>
                <c:pt idx="54463">
                  <c:v>33570.0</c:v>
                </c:pt>
                <c:pt idx="54464">
                  <c:v>33035.0</c:v>
                </c:pt>
                <c:pt idx="54465">
                  <c:v>32269.0</c:v>
                </c:pt>
                <c:pt idx="54466">
                  <c:v>25941.0</c:v>
                </c:pt>
                <c:pt idx="54467">
                  <c:v>22993.0</c:v>
                </c:pt>
                <c:pt idx="54468">
                  <c:v>23549.0</c:v>
                </c:pt>
                <c:pt idx="54469">
                  <c:v>24464.0</c:v>
                </c:pt>
                <c:pt idx="54470">
                  <c:v>25955.0</c:v>
                </c:pt>
                <c:pt idx="54471">
                  <c:v>37445.0</c:v>
                </c:pt>
                <c:pt idx="54472">
                  <c:v>38009.0</c:v>
                </c:pt>
                <c:pt idx="54473">
                  <c:v>35321.0</c:v>
                </c:pt>
                <c:pt idx="54474">
                  <c:v>32078.0</c:v>
                </c:pt>
                <c:pt idx="54475">
                  <c:v>31526.0</c:v>
                </c:pt>
                <c:pt idx="54476">
                  <c:v>32015.0</c:v>
                </c:pt>
                <c:pt idx="54477">
                  <c:v>29366.0</c:v>
                </c:pt>
                <c:pt idx="54478">
                  <c:v>33023.0</c:v>
                </c:pt>
                <c:pt idx="54479">
                  <c:v>34349.0</c:v>
                </c:pt>
                <c:pt idx="54480">
                  <c:v>39712.0</c:v>
                </c:pt>
                <c:pt idx="54481">
                  <c:v>42533.0</c:v>
                </c:pt>
                <c:pt idx="54482">
                  <c:v>49218.0</c:v>
                </c:pt>
                <c:pt idx="54483">
                  <c:v>47023.0</c:v>
                </c:pt>
                <c:pt idx="54484">
                  <c:v>37604.0</c:v>
                </c:pt>
                <c:pt idx="54485">
                  <c:v>37076.0</c:v>
                </c:pt>
                <c:pt idx="54486">
                  <c:v>37692.0</c:v>
                </c:pt>
                <c:pt idx="54487">
                  <c:v>36595.0</c:v>
                </c:pt>
                <c:pt idx="54488">
                  <c:v>41008.0</c:v>
                </c:pt>
                <c:pt idx="54489">
                  <c:v>43212.0</c:v>
                </c:pt>
                <c:pt idx="54490">
                  <c:v>43251.0</c:v>
                </c:pt>
                <c:pt idx="54491">
                  <c:v>41098.0</c:v>
                </c:pt>
                <c:pt idx="54492">
                  <c:v>41508.0</c:v>
                </c:pt>
                <c:pt idx="54493">
                  <c:v>37524.0</c:v>
                </c:pt>
                <c:pt idx="54494">
                  <c:v>31299.0</c:v>
                </c:pt>
                <c:pt idx="54495">
                  <c:v>27224.0</c:v>
                </c:pt>
                <c:pt idx="54496">
                  <c:v>29179.0</c:v>
                </c:pt>
                <c:pt idx="54497">
                  <c:v>29607.0</c:v>
                </c:pt>
                <c:pt idx="54498">
                  <c:v>29864.0</c:v>
                </c:pt>
                <c:pt idx="54499">
                  <c:v>28081.0</c:v>
                </c:pt>
                <c:pt idx="54500">
                  <c:v>32067.0</c:v>
                </c:pt>
                <c:pt idx="54501">
                  <c:v>26454.0</c:v>
                </c:pt>
                <c:pt idx="54502">
                  <c:v>25294.0</c:v>
                </c:pt>
                <c:pt idx="54503">
                  <c:v>25235.0</c:v>
                </c:pt>
                <c:pt idx="54504">
                  <c:v>24832.0</c:v>
                </c:pt>
                <c:pt idx="54505">
                  <c:v>23187.0</c:v>
                </c:pt>
                <c:pt idx="54506">
                  <c:v>23327.0</c:v>
                </c:pt>
                <c:pt idx="54507">
                  <c:v>23492.0</c:v>
                </c:pt>
                <c:pt idx="54508">
                  <c:v>19892.0</c:v>
                </c:pt>
                <c:pt idx="54509">
                  <c:v>21905.0</c:v>
                </c:pt>
                <c:pt idx="54510">
                  <c:v>19049.0</c:v>
                </c:pt>
                <c:pt idx="54511">
                  <c:v>21288.0</c:v>
                </c:pt>
                <c:pt idx="54512">
                  <c:v>24158.0</c:v>
                </c:pt>
                <c:pt idx="54513">
                  <c:v>20924.0</c:v>
                </c:pt>
                <c:pt idx="54514">
                  <c:v>19763.0</c:v>
                </c:pt>
                <c:pt idx="54515">
                  <c:v>19004.0</c:v>
                </c:pt>
                <c:pt idx="54516">
                  <c:v>17753.0</c:v>
                </c:pt>
                <c:pt idx="54517">
                  <c:v>16748.0</c:v>
                </c:pt>
                <c:pt idx="54518">
                  <c:v>16996.0</c:v>
                </c:pt>
                <c:pt idx="54519">
                  <c:v>15577.0</c:v>
                </c:pt>
                <c:pt idx="54520">
                  <c:v>16085.0</c:v>
                </c:pt>
                <c:pt idx="54521">
                  <c:v>15959.0</c:v>
                </c:pt>
                <c:pt idx="54522">
                  <c:v>16686.0</c:v>
                </c:pt>
                <c:pt idx="54523">
                  <c:v>16990.0</c:v>
                </c:pt>
                <c:pt idx="54524">
                  <c:v>17655.0</c:v>
                </c:pt>
                <c:pt idx="54525">
                  <c:v>15436.0</c:v>
                </c:pt>
                <c:pt idx="54526">
                  <c:v>15217.0</c:v>
                </c:pt>
                <c:pt idx="54527">
                  <c:v>15663.0</c:v>
                </c:pt>
                <c:pt idx="54528">
                  <c:v>15301.0</c:v>
                </c:pt>
                <c:pt idx="54529">
                  <c:v>17293.0</c:v>
                </c:pt>
                <c:pt idx="54530">
                  <c:v>18338.0</c:v>
                </c:pt>
                <c:pt idx="54531">
                  <c:v>20282.0</c:v>
                </c:pt>
                <c:pt idx="54532">
                  <c:v>22151.0</c:v>
                </c:pt>
                <c:pt idx="54533">
                  <c:v>20836.0</c:v>
                </c:pt>
                <c:pt idx="54534">
                  <c:v>23380.0</c:v>
                </c:pt>
                <c:pt idx="54535">
                  <c:v>20949.0</c:v>
                </c:pt>
                <c:pt idx="54536">
                  <c:v>22400.0</c:v>
                </c:pt>
                <c:pt idx="54537">
                  <c:v>19863.0</c:v>
                </c:pt>
                <c:pt idx="54538">
                  <c:v>22180.0</c:v>
                </c:pt>
                <c:pt idx="54539">
                  <c:v>22384.0</c:v>
                </c:pt>
                <c:pt idx="54540">
                  <c:v>23318.0</c:v>
                </c:pt>
                <c:pt idx="54541">
                  <c:v>28858.0</c:v>
                </c:pt>
                <c:pt idx="54542">
                  <c:v>28429.0</c:v>
                </c:pt>
                <c:pt idx="54543">
                  <c:v>27784.0</c:v>
                </c:pt>
                <c:pt idx="54544">
                  <c:v>29460.0</c:v>
                </c:pt>
                <c:pt idx="54545">
                  <c:v>28935.0</c:v>
                </c:pt>
                <c:pt idx="54546">
                  <c:v>31530.0</c:v>
                </c:pt>
                <c:pt idx="54547">
                  <c:v>31875.0</c:v>
                </c:pt>
                <c:pt idx="54548">
                  <c:v>30670.0</c:v>
                </c:pt>
                <c:pt idx="54549">
                  <c:v>29183.0</c:v>
                </c:pt>
                <c:pt idx="54550">
                  <c:v>30427.0</c:v>
                </c:pt>
                <c:pt idx="54551">
                  <c:v>34179.0</c:v>
                </c:pt>
                <c:pt idx="54552">
                  <c:v>34644.0</c:v>
                </c:pt>
                <c:pt idx="54553">
                  <c:v>34001.0</c:v>
                </c:pt>
                <c:pt idx="54554">
                  <c:v>28391.0</c:v>
                </c:pt>
                <c:pt idx="54555">
                  <c:v>29468.0</c:v>
                </c:pt>
                <c:pt idx="54556">
                  <c:v>31282.0</c:v>
                </c:pt>
                <c:pt idx="54557">
                  <c:v>29131.0</c:v>
                </c:pt>
                <c:pt idx="54558">
                  <c:v>34234.0</c:v>
                </c:pt>
                <c:pt idx="54559">
                  <c:v>32066.0</c:v>
                </c:pt>
                <c:pt idx="54560">
                  <c:v>31410.0</c:v>
                </c:pt>
                <c:pt idx="54561">
                  <c:v>32178.0</c:v>
                </c:pt>
                <c:pt idx="54562">
                  <c:v>31867.0</c:v>
                </c:pt>
                <c:pt idx="54563">
                  <c:v>30311.0</c:v>
                </c:pt>
                <c:pt idx="54564">
                  <c:v>23978.0</c:v>
                </c:pt>
                <c:pt idx="54565">
                  <c:v>22850.0</c:v>
                </c:pt>
                <c:pt idx="54566">
                  <c:v>22433.0</c:v>
                </c:pt>
                <c:pt idx="54567">
                  <c:v>22657.0</c:v>
                </c:pt>
                <c:pt idx="54568">
                  <c:v>21244.0</c:v>
                </c:pt>
                <c:pt idx="54569">
                  <c:v>18907.0</c:v>
                </c:pt>
                <c:pt idx="54570">
                  <c:v>17675.0</c:v>
                </c:pt>
                <c:pt idx="54571">
                  <c:v>12456.0</c:v>
                </c:pt>
                <c:pt idx="54572">
                  <c:v>13472.0</c:v>
                </c:pt>
                <c:pt idx="54573">
                  <c:v>12005.0</c:v>
                </c:pt>
                <c:pt idx="54574">
                  <c:v>14200.0</c:v>
                </c:pt>
                <c:pt idx="54575">
                  <c:v>14511.0</c:v>
                </c:pt>
                <c:pt idx="54576">
                  <c:v>14022.0</c:v>
                </c:pt>
                <c:pt idx="54577">
                  <c:v>15061.0</c:v>
                </c:pt>
                <c:pt idx="54578">
                  <c:v>16212.0</c:v>
                </c:pt>
                <c:pt idx="54579">
                  <c:v>16276.0</c:v>
                </c:pt>
                <c:pt idx="54580">
                  <c:v>16492.0</c:v>
                </c:pt>
                <c:pt idx="54581">
                  <c:v>16228.0</c:v>
                </c:pt>
                <c:pt idx="54582">
                  <c:v>16696.0</c:v>
                </c:pt>
                <c:pt idx="54583">
                  <c:v>16747.0</c:v>
                </c:pt>
                <c:pt idx="54584">
                  <c:v>16263.0</c:v>
                </c:pt>
                <c:pt idx="54585">
                  <c:v>15382.0</c:v>
                </c:pt>
                <c:pt idx="54586">
                  <c:v>16456.0</c:v>
                </c:pt>
                <c:pt idx="54587">
                  <c:v>19154.0</c:v>
                </c:pt>
                <c:pt idx="54588">
                  <c:v>21382.0</c:v>
                </c:pt>
                <c:pt idx="54589">
                  <c:v>22102.0</c:v>
                </c:pt>
                <c:pt idx="54590">
                  <c:v>27451.0</c:v>
                </c:pt>
                <c:pt idx="54591">
                  <c:v>26551.0</c:v>
                </c:pt>
                <c:pt idx="54592">
                  <c:v>28708.0</c:v>
                </c:pt>
                <c:pt idx="54593">
                  <c:v>27034.0</c:v>
                </c:pt>
                <c:pt idx="54594">
                  <c:v>31053.0</c:v>
                </c:pt>
                <c:pt idx="54595">
                  <c:v>31732.0</c:v>
                </c:pt>
                <c:pt idx="54596">
                  <c:v>32361.0</c:v>
                </c:pt>
                <c:pt idx="54597">
                  <c:v>31936.0</c:v>
                </c:pt>
                <c:pt idx="54598">
                  <c:v>33684.0</c:v>
                </c:pt>
                <c:pt idx="54599">
                  <c:v>33381.0</c:v>
                </c:pt>
                <c:pt idx="54600">
                  <c:v>28736.0</c:v>
                </c:pt>
                <c:pt idx="54601">
                  <c:v>27048.0</c:v>
                </c:pt>
                <c:pt idx="54602">
                  <c:v>27101.0</c:v>
                </c:pt>
                <c:pt idx="54603">
                  <c:v>21621.0</c:v>
                </c:pt>
                <c:pt idx="54604">
                  <c:v>22293.0</c:v>
                </c:pt>
                <c:pt idx="54605">
                  <c:v>20657.0</c:v>
                </c:pt>
                <c:pt idx="54606">
                  <c:v>21371.0</c:v>
                </c:pt>
                <c:pt idx="54607">
                  <c:v>16364.0</c:v>
                </c:pt>
                <c:pt idx="54608">
                  <c:v>20418.0</c:v>
                </c:pt>
                <c:pt idx="54609">
                  <c:v>19965.0</c:v>
                </c:pt>
                <c:pt idx="54610">
                  <c:v>23114.0</c:v>
                </c:pt>
                <c:pt idx="54611">
                  <c:v>22086.0</c:v>
                </c:pt>
                <c:pt idx="54612">
                  <c:v>20750.0</c:v>
                </c:pt>
                <c:pt idx="54613">
                  <c:v>20469.0</c:v>
                </c:pt>
                <c:pt idx="54614">
                  <c:v>20794.0</c:v>
                </c:pt>
                <c:pt idx="54615">
                  <c:v>21421.0</c:v>
                </c:pt>
                <c:pt idx="54616">
                  <c:v>20084.0</c:v>
                </c:pt>
                <c:pt idx="54617">
                  <c:v>19073.0</c:v>
                </c:pt>
                <c:pt idx="54618">
                  <c:v>20093.0</c:v>
                </c:pt>
                <c:pt idx="54619">
                  <c:v>19400.0</c:v>
                </c:pt>
                <c:pt idx="54620">
                  <c:v>20912.0</c:v>
                </c:pt>
                <c:pt idx="54621">
                  <c:v>16216.0</c:v>
                </c:pt>
                <c:pt idx="54622">
                  <c:v>16588.0</c:v>
                </c:pt>
                <c:pt idx="54623">
                  <c:v>13375.0</c:v>
                </c:pt>
                <c:pt idx="54624">
                  <c:v>14512.0</c:v>
                </c:pt>
                <c:pt idx="54625">
                  <c:v>14828.0</c:v>
                </c:pt>
                <c:pt idx="54626">
                  <c:v>14509.0</c:v>
                </c:pt>
                <c:pt idx="54627">
                  <c:v>13216.0</c:v>
                </c:pt>
                <c:pt idx="54628">
                  <c:v>11801.0</c:v>
                </c:pt>
                <c:pt idx="54629">
                  <c:v>15203.0</c:v>
                </c:pt>
                <c:pt idx="54630">
                  <c:v>15813.0</c:v>
                </c:pt>
                <c:pt idx="54631">
                  <c:v>14037.0</c:v>
                </c:pt>
                <c:pt idx="54632">
                  <c:v>16194.0</c:v>
                </c:pt>
                <c:pt idx="54633">
                  <c:v>15573.0</c:v>
                </c:pt>
                <c:pt idx="54634">
                  <c:v>15552.0</c:v>
                </c:pt>
                <c:pt idx="54635">
                  <c:v>18356.0</c:v>
                </c:pt>
                <c:pt idx="54636">
                  <c:v>18260.0</c:v>
                </c:pt>
                <c:pt idx="54637">
                  <c:v>20049.0</c:v>
                </c:pt>
                <c:pt idx="54638">
                  <c:v>21113.0</c:v>
                </c:pt>
                <c:pt idx="54639">
                  <c:v>20142.0</c:v>
                </c:pt>
                <c:pt idx="54640">
                  <c:v>33457.0</c:v>
                </c:pt>
                <c:pt idx="54641">
                  <c:v>44674.0</c:v>
                </c:pt>
                <c:pt idx="54642">
                  <c:v>44069.0</c:v>
                </c:pt>
                <c:pt idx="54643">
                  <c:v>47811.0</c:v>
                </c:pt>
                <c:pt idx="54644">
                  <c:v>49972.0</c:v>
                </c:pt>
                <c:pt idx="54645">
                  <c:v>51463.0</c:v>
                </c:pt>
                <c:pt idx="54646">
                  <c:v>53365.0</c:v>
                </c:pt>
                <c:pt idx="54647">
                  <c:v>54384.0</c:v>
                </c:pt>
                <c:pt idx="54648">
                  <c:v>53008.0</c:v>
                </c:pt>
                <c:pt idx="54649">
                  <c:v>56333.0</c:v>
                </c:pt>
                <c:pt idx="54650">
                  <c:v>53035.0</c:v>
                </c:pt>
                <c:pt idx="54651">
                  <c:v>53116.0</c:v>
                </c:pt>
                <c:pt idx="54652">
                  <c:v>52671.0</c:v>
                </c:pt>
                <c:pt idx="54653">
                  <c:v>41448.0</c:v>
                </c:pt>
                <c:pt idx="54654">
                  <c:v>34792.0</c:v>
                </c:pt>
                <c:pt idx="54655">
                  <c:v>31917.0</c:v>
                </c:pt>
                <c:pt idx="54656">
                  <c:v>27565.0</c:v>
                </c:pt>
                <c:pt idx="54657">
                  <c:v>26325.0</c:v>
                </c:pt>
                <c:pt idx="54658">
                  <c:v>22810.0</c:v>
                </c:pt>
                <c:pt idx="54659">
                  <c:v>23285.0</c:v>
                </c:pt>
                <c:pt idx="54660">
                  <c:v>22305.0</c:v>
                </c:pt>
                <c:pt idx="54661">
                  <c:v>21273.0</c:v>
                </c:pt>
                <c:pt idx="54662">
                  <c:v>22828.0</c:v>
                </c:pt>
                <c:pt idx="54663">
                  <c:v>22413.0</c:v>
                </c:pt>
                <c:pt idx="54664">
                  <c:v>21696.0</c:v>
                </c:pt>
                <c:pt idx="54665">
                  <c:v>21956.0</c:v>
                </c:pt>
                <c:pt idx="54666">
                  <c:v>20431.0</c:v>
                </c:pt>
                <c:pt idx="54667">
                  <c:v>15999.0</c:v>
                </c:pt>
                <c:pt idx="54668">
                  <c:v>17495.0</c:v>
                </c:pt>
                <c:pt idx="54669">
                  <c:v>21111.0</c:v>
                </c:pt>
                <c:pt idx="54670">
                  <c:v>20575.0</c:v>
                </c:pt>
                <c:pt idx="54671">
                  <c:v>23745.0</c:v>
                </c:pt>
                <c:pt idx="54672">
                  <c:v>22918.0</c:v>
                </c:pt>
                <c:pt idx="54673">
                  <c:v>24915.0</c:v>
                </c:pt>
                <c:pt idx="54674">
                  <c:v>23920.0</c:v>
                </c:pt>
                <c:pt idx="54675">
                  <c:v>21441.0</c:v>
                </c:pt>
                <c:pt idx="54676">
                  <c:v>23386.0</c:v>
                </c:pt>
                <c:pt idx="54677">
                  <c:v>26918.0</c:v>
                </c:pt>
                <c:pt idx="54678">
                  <c:v>28615.0</c:v>
                </c:pt>
                <c:pt idx="54679">
                  <c:v>29485.0</c:v>
                </c:pt>
                <c:pt idx="54680">
                  <c:v>29325.0</c:v>
                </c:pt>
                <c:pt idx="54681">
                  <c:v>28709.0</c:v>
                </c:pt>
                <c:pt idx="54682">
                  <c:v>26099.0</c:v>
                </c:pt>
                <c:pt idx="54683">
                  <c:v>29341.0</c:v>
                </c:pt>
                <c:pt idx="54684">
                  <c:v>33739.0</c:v>
                </c:pt>
                <c:pt idx="54685">
                  <c:v>37073.0</c:v>
                </c:pt>
                <c:pt idx="54686">
                  <c:v>34921.0</c:v>
                </c:pt>
                <c:pt idx="54687">
                  <c:v>37156.0</c:v>
                </c:pt>
                <c:pt idx="54688">
                  <c:v>34455.0</c:v>
                </c:pt>
                <c:pt idx="54689">
                  <c:v>32210.0</c:v>
                </c:pt>
                <c:pt idx="54690">
                  <c:v>29278.0</c:v>
                </c:pt>
                <c:pt idx="54691">
                  <c:v>30889.0</c:v>
                </c:pt>
                <c:pt idx="54692">
                  <c:v>31249.0</c:v>
                </c:pt>
                <c:pt idx="54693">
                  <c:v>33240.0</c:v>
                </c:pt>
                <c:pt idx="54694">
                  <c:v>32171.0</c:v>
                </c:pt>
                <c:pt idx="54695">
                  <c:v>31411.0</c:v>
                </c:pt>
                <c:pt idx="54696">
                  <c:v>27912.0</c:v>
                </c:pt>
                <c:pt idx="54697">
                  <c:v>20458.0</c:v>
                </c:pt>
                <c:pt idx="54698">
                  <c:v>15140.0</c:v>
                </c:pt>
                <c:pt idx="54699">
                  <c:v>14707.0</c:v>
                </c:pt>
                <c:pt idx="54700">
                  <c:v>13795.0</c:v>
                </c:pt>
                <c:pt idx="54701">
                  <c:v>15007.0</c:v>
                </c:pt>
                <c:pt idx="54702">
                  <c:v>16351.0</c:v>
                </c:pt>
                <c:pt idx="54703">
                  <c:v>14851.0</c:v>
                </c:pt>
                <c:pt idx="54704">
                  <c:v>11578.0</c:v>
                </c:pt>
                <c:pt idx="54705">
                  <c:v>10137.0</c:v>
                </c:pt>
                <c:pt idx="54706">
                  <c:v>8369.0</c:v>
                </c:pt>
                <c:pt idx="54707">
                  <c:v>10612.0</c:v>
                </c:pt>
                <c:pt idx="54708">
                  <c:v>14257.0</c:v>
                </c:pt>
                <c:pt idx="54709">
                  <c:v>14732.0</c:v>
                </c:pt>
                <c:pt idx="54710">
                  <c:v>16696.0</c:v>
                </c:pt>
                <c:pt idx="54711">
                  <c:v>17200.0</c:v>
                </c:pt>
                <c:pt idx="54712">
                  <c:v>17589.0</c:v>
                </c:pt>
                <c:pt idx="54713">
                  <c:v>16842.0</c:v>
                </c:pt>
                <c:pt idx="54714">
                  <c:v>16111.0</c:v>
                </c:pt>
                <c:pt idx="54715">
                  <c:v>15907.0</c:v>
                </c:pt>
                <c:pt idx="54716">
                  <c:v>16583.0</c:v>
                </c:pt>
                <c:pt idx="54717">
                  <c:v>16517.0</c:v>
                </c:pt>
                <c:pt idx="54718">
                  <c:v>16285.0</c:v>
                </c:pt>
                <c:pt idx="54719">
                  <c:v>16384.0</c:v>
                </c:pt>
                <c:pt idx="54720">
                  <c:v>15338.0</c:v>
                </c:pt>
                <c:pt idx="54721">
                  <c:v>13737.0</c:v>
                </c:pt>
                <c:pt idx="54722">
                  <c:v>13887.0</c:v>
                </c:pt>
                <c:pt idx="54723">
                  <c:v>15120.0</c:v>
                </c:pt>
                <c:pt idx="54724">
                  <c:v>14819.0</c:v>
                </c:pt>
                <c:pt idx="54725">
                  <c:v>17574.0</c:v>
                </c:pt>
                <c:pt idx="54726">
                  <c:v>17040.0</c:v>
                </c:pt>
                <c:pt idx="54727">
                  <c:v>18768.0</c:v>
                </c:pt>
                <c:pt idx="54728">
                  <c:v>17440.0</c:v>
                </c:pt>
                <c:pt idx="54729">
                  <c:v>20200.0</c:v>
                </c:pt>
                <c:pt idx="54730">
                  <c:v>22947.0</c:v>
                </c:pt>
                <c:pt idx="54731">
                  <c:v>22844.0</c:v>
                </c:pt>
                <c:pt idx="54732">
                  <c:v>22858.0</c:v>
                </c:pt>
                <c:pt idx="54733">
                  <c:v>22600.0</c:v>
                </c:pt>
                <c:pt idx="54734">
                  <c:v>20325.0</c:v>
                </c:pt>
                <c:pt idx="54735">
                  <c:v>21189.0</c:v>
                </c:pt>
                <c:pt idx="54736">
                  <c:v>20148.0</c:v>
                </c:pt>
                <c:pt idx="54737">
                  <c:v>25080.0</c:v>
                </c:pt>
                <c:pt idx="54738">
                  <c:v>22160.0</c:v>
                </c:pt>
                <c:pt idx="54739">
                  <c:v>22928.0</c:v>
                </c:pt>
                <c:pt idx="54740">
                  <c:v>23433.0</c:v>
                </c:pt>
                <c:pt idx="54741">
                  <c:v>26421.0</c:v>
                </c:pt>
                <c:pt idx="54742">
                  <c:v>25532.0</c:v>
                </c:pt>
                <c:pt idx="54743">
                  <c:v>23487.0</c:v>
                </c:pt>
                <c:pt idx="54744">
                  <c:v>23799.0</c:v>
                </c:pt>
                <c:pt idx="54745">
                  <c:v>23994.0</c:v>
                </c:pt>
                <c:pt idx="54746">
                  <c:v>27234.0</c:v>
                </c:pt>
                <c:pt idx="54747">
                  <c:v>27331.0</c:v>
                </c:pt>
                <c:pt idx="54748">
                  <c:v>25581.0</c:v>
                </c:pt>
                <c:pt idx="54749">
                  <c:v>30586.0</c:v>
                </c:pt>
                <c:pt idx="54750">
                  <c:v>26339.0</c:v>
                </c:pt>
                <c:pt idx="54751">
                  <c:v>26747.0</c:v>
                </c:pt>
                <c:pt idx="54752">
                  <c:v>28577.0</c:v>
                </c:pt>
                <c:pt idx="54753">
                  <c:v>35271.0</c:v>
                </c:pt>
                <c:pt idx="54754">
                  <c:v>34319.0</c:v>
                </c:pt>
                <c:pt idx="54755">
                  <c:v>31548.0</c:v>
                </c:pt>
                <c:pt idx="54756">
                  <c:v>33685.0</c:v>
                </c:pt>
                <c:pt idx="54757">
                  <c:v>33629.0</c:v>
                </c:pt>
                <c:pt idx="54758">
                  <c:v>35469.0</c:v>
                </c:pt>
                <c:pt idx="54759">
                  <c:v>34294.0</c:v>
                </c:pt>
                <c:pt idx="54760">
                  <c:v>34870.0</c:v>
                </c:pt>
                <c:pt idx="54761">
                  <c:v>37835.0</c:v>
                </c:pt>
                <c:pt idx="54762">
                  <c:v>31070.0</c:v>
                </c:pt>
                <c:pt idx="54763">
                  <c:v>31832.0</c:v>
                </c:pt>
                <c:pt idx="54764">
                  <c:v>31253.0</c:v>
                </c:pt>
                <c:pt idx="54765">
                  <c:v>28477.0</c:v>
                </c:pt>
                <c:pt idx="54766">
                  <c:v>20937.0</c:v>
                </c:pt>
                <c:pt idx="54767">
                  <c:v>18996.0</c:v>
                </c:pt>
                <c:pt idx="54768">
                  <c:v>19557.0</c:v>
                </c:pt>
                <c:pt idx="54769">
                  <c:v>19100.0</c:v>
                </c:pt>
                <c:pt idx="54770">
                  <c:v>19148.0</c:v>
                </c:pt>
                <c:pt idx="54771">
                  <c:v>19243.0</c:v>
                </c:pt>
                <c:pt idx="54772">
                  <c:v>17530.0</c:v>
                </c:pt>
                <c:pt idx="54773">
                  <c:v>18162.0</c:v>
                </c:pt>
                <c:pt idx="54774">
                  <c:v>17574.0</c:v>
                </c:pt>
                <c:pt idx="54775">
                  <c:v>17279.0</c:v>
                </c:pt>
                <c:pt idx="54776">
                  <c:v>19944.0</c:v>
                </c:pt>
                <c:pt idx="54777">
                  <c:v>20557.0</c:v>
                </c:pt>
                <c:pt idx="54778">
                  <c:v>20260.0</c:v>
                </c:pt>
                <c:pt idx="54779">
                  <c:v>20672.0</c:v>
                </c:pt>
                <c:pt idx="54780">
                  <c:v>22229.0</c:v>
                </c:pt>
                <c:pt idx="54781">
                  <c:v>21653.0</c:v>
                </c:pt>
                <c:pt idx="54782">
                  <c:v>19799.0</c:v>
                </c:pt>
                <c:pt idx="54783">
                  <c:v>21306.0</c:v>
                </c:pt>
                <c:pt idx="54784">
                  <c:v>20776.0</c:v>
                </c:pt>
                <c:pt idx="54785">
                  <c:v>21744.0</c:v>
                </c:pt>
                <c:pt idx="54786">
                  <c:v>20712.0</c:v>
                </c:pt>
                <c:pt idx="54787">
                  <c:v>21771.0</c:v>
                </c:pt>
                <c:pt idx="54788">
                  <c:v>24931.0</c:v>
                </c:pt>
                <c:pt idx="54789">
                  <c:v>22134.0</c:v>
                </c:pt>
                <c:pt idx="54790">
                  <c:v>25880.0</c:v>
                </c:pt>
                <c:pt idx="54791">
                  <c:v>25961.0</c:v>
                </c:pt>
                <c:pt idx="54792">
                  <c:v>24507.0</c:v>
                </c:pt>
                <c:pt idx="54793">
                  <c:v>24718.0</c:v>
                </c:pt>
                <c:pt idx="54794">
                  <c:v>25269.0</c:v>
                </c:pt>
                <c:pt idx="54795">
                  <c:v>25511.0</c:v>
                </c:pt>
                <c:pt idx="54796">
                  <c:v>25511.0</c:v>
                </c:pt>
                <c:pt idx="54797">
                  <c:v>24018.0</c:v>
                </c:pt>
                <c:pt idx="54798">
                  <c:v>24003.0</c:v>
                </c:pt>
                <c:pt idx="54799">
                  <c:v>24826.0</c:v>
                </c:pt>
                <c:pt idx="54800">
                  <c:v>21380.0</c:v>
                </c:pt>
                <c:pt idx="54801">
                  <c:v>21368.0</c:v>
                </c:pt>
                <c:pt idx="54802">
                  <c:v>19528.0</c:v>
                </c:pt>
                <c:pt idx="54803">
                  <c:v>16233.0</c:v>
                </c:pt>
                <c:pt idx="54804">
                  <c:v>15844.0</c:v>
                </c:pt>
                <c:pt idx="54805">
                  <c:v>21844.0</c:v>
                </c:pt>
                <c:pt idx="54806">
                  <c:v>24021.0</c:v>
                </c:pt>
                <c:pt idx="54807">
                  <c:v>24868.0</c:v>
                </c:pt>
                <c:pt idx="54808">
                  <c:v>23940.0</c:v>
                </c:pt>
                <c:pt idx="54809">
                  <c:v>23188.0</c:v>
                </c:pt>
                <c:pt idx="54810">
                  <c:v>24024.0</c:v>
                </c:pt>
                <c:pt idx="54811">
                  <c:v>22809.0</c:v>
                </c:pt>
                <c:pt idx="54812">
                  <c:v>21521.0</c:v>
                </c:pt>
                <c:pt idx="54813">
                  <c:v>21856.0</c:v>
                </c:pt>
                <c:pt idx="54814">
                  <c:v>18645.0</c:v>
                </c:pt>
                <c:pt idx="54815">
                  <c:v>19510.0</c:v>
                </c:pt>
                <c:pt idx="54816">
                  <c:v>19605.0</c:v>
                </c:pt>
                <c:pt idx="54817">
                  <c:v>23601.0</c:v>
                </c:pt>
                <c:pt idx="54818">
                  <c:v>19760.0</c:v>
                </c:pt>
                <c:pt idx="54819">
                  <c:v>16416.0</c:v>
                </c:pt>
                <c:pt idx="54820">
                  <c:v>15729.0</c:v>
                </c:pt>
                <c:pt idx="54821">
                  <c:v>17311.0</c:v>
                </c:pt>
                <c:pt idx="54822">
                  <c:v>19652.0</c:v>
                </c:pt>
                <c:pt idx="54823">
                  <c:v>25296.0</c:v>
                </c:pt>
                <c:pt idx="54824">
                  <c:v>26200.0</c:v>
                </c:pt>
                <c:pt idx="54825">
                  <c:v>28279.0</c:v>
                </c:pt>
                <c:pt idx="54826">
                  <c:v>28595.0</c:v>
                </c:pt>
                <c:pt idx="54827">
                  <c:v>29738.0</c:v>
                </c:pt>
                <c:pt idx="54828">
                  <c:v>32177.0</c:v>
                </c:pt>
                <c:pt idx="54829">
                  <c:v>31495.0</c:v>
                </c:pt>
                <c:pt idx="54830">
                  <c:v>29310.0</c:v>
                </c:pt>
                <c:pt idx="54831">
                  <c:v>28095.0</c:v>
                </c:pt>
                <c:pt idx="54832">
                  <c:v>29147.0</c:v>
                </c:pt>
                <c:pt idx="54833">
                  <c:v>28786.0</c:v>
                </c:pt>
                <c:pt idx="54834">
                  <c:v>27258.0</c:v>
                </c:pt>
                <c:pt idx="54835">
                  <c:v>24117.0</c:v>
                </c:pt>
                <c:pt idx="54836">
                  <c:v>17465.0</c:v>
                </c:pt>
                <c:pt idx="54837">
                  <c:v>15976.0</c:v>
                </c:pt>
                <c:pt idx="54838">
                  <c:v>14322.0</c:v>
                </c:pt>
                <c:pt idx="54839">
                  <c:v>13638.0</c:v>
                </c:pt>
                <c:pt idx="54840">
                  <c:v>16857.0</c:v>
                </c:pt>
                <c:pt idx="54841">
                  <c:v>13434.0</c:v>
                </c:pt>
                <c:pt idx="54842">
                  <c:v>14064.0</c:v>
                </c:pt>
                <c:pt idx="54843">
                  <c:v>14341.0</c:v>
                </c:pt>
                <c:pt idx="54844">
                  <c:v>16064.0</c:v>
                </c:pt>
                <c:pt idx="54845">
                  <c:v>19248.0</c:v>
                </c:pt>
                <c:pt idx="54846">
                  <c:v>20698.0</c:v>
                </c:pt>
                <c:pt idx="54847">
                  <c:v>20724.0</c:v>
                </c:pt>
                <c:pt idx="54848">
                  <c:v>25280.0</c:v>
                </c:pt>
                <c:pt idx="54849">
                  <c:v>28591.0</c:v>
                </c:pt>
                <c:pt idx="54850">
                  <c:v>30259.0</c:v>
                </c:pt>
                <c:pt idx="54851">
                  <c:v>37433.0</c:v>
                </c:pt>
                <c:pt idx="54852">
                  <c:v>37741.0</c:v>
                </c:pt>
                <c:pt idx="54853">
                  <c:v>36590.0</c:v>
                </c:pt>
                <c:pt idx="54854">
                  <c:v>38702.0</c:v>
                </c:pt>
                <c:pt idx="54855">
                  <c:v>38159.0</c:v>
                </c:pt>
                <c:pt idx="54856">
                  <c:v>37459.0</c:v>
                </c:pt>
                <c:pt idx="54857">
                  <c:v>37455.0</c:v>
                </c:pt>
                <c:pt idx="54858">
                  <c:v>33124.0</c:v>
                </c:pt>
                <c:pt idx="54859">
                  <c:v>31643.0</c:v>
                </c:pt>
                <c:pt idx="54860">
                  <c:v>33376.0</c:v>
                </c:pt>
                <c:pt idx="54861">
                  <c:v>28607.0</c:v>
                </c:pt>
                <c:pt idx="54862">
                  <c:v>33860.0</c:v>
                </c:pt>
                <c:pt idx="54863">
                  <c:v>34281.0</c:v>
                </c:pt>
                <c:pt idx="54864">
                  <c:v>26602.0</c:v>
                </c:pt>
                <c:pt idx="54865">
                  <c:v>29614.0</c:v>
                </c:pt>
                <c:pt idx="54866">
                  <c:v>26526.0</c:v>
                </c:pt>
                <c:pt idx="54867">
                  <c:v>30302.0</c:v>
                </c:pt>
                <c:pt idx="54868">
                  <c:v>30046.0</c:v>
                </c:pt>
                <c:pt idx="54869">
                  <c:v>29759.0</c:v>
                </c:pt>
                <c:pt idx="54870">
                  <c:v>28160.0</c:v>
                </c:pt>
                <c:pt idx="54871">
                  <c:v>29843.0</c:v>
                </c:pt>
                <c:pt idx="54872">
                  <c:v>33843.0</c:v>
                </c:pt>
                <c:pt idx="54873">
                  <c:v>34740.0</c:v>
                </c:pt>
                <c:pt idx="54874">
                  <c:v>35352.0</c:v>
                </c:pt>
                <c:pt idx="54875">
                  <c:v>26788.0</c:v>
                </c:pt>
                <c:pt idx="54876">
                  <c:v>28699.0</c:v>
                </c:pt>
                <c:pt idx="54877">
                  <c:v>28932.0</c:v>
                </c:pt>
                <c:pt idx="54878">
                  <c:v>26352.0</c:v>
                </c:pt>
                <c:pt idx="54879">
                  <c:v>30639.0</c:v>
                </c:pt>
                <c:pt idx="54880">
                  <c:v>28687.0</c:v>
                </c:pt>
                <c:pt idx="54881">
                  <c:v>28651.0</c:v>
                </c:pt>
                <c:pt idx="54882">
                  <c:v>28746.0</c:v>
                </c:pt>
                <c:pt idx="54883">
                  <c:v>26869.0</c:v>
                </c:pt>
                <c:pt idx="54884">
                  <c:v>32378.0</c:v>
                </c:pt>
                <c:pt idx="54885">
                  <c:v>34286.0</c:v>
                </c:pt>
                <c:pt idx="54886">
                  <c:v>33294.0</c:v>
                </c:pt>
                <c:pt idx="54887">
                  <c:v>39927.0</c:v>
                </c:pt>
                <c:pt idx="54888">
                  <c:v>43467.0</c:v>
                </c:pt>
                <c:pt idx="54889">
                  <c:v>45539.0</c:v>
                </c:pt>
                <c:pt idx="54890">
                  <c:v>50451.0</c:v>
                </c:pt>
                <c:pt idx="54891">
                  <c:v>50191.0</c:v>
                </c:pt>
                <c:pt idx="54892">
                  <c:v>46748.0</c:v>
                </c:pt>
                <c:pt idx="54893">
                  <c:v>42916.0</c:v>
                </c:pt>
                <c:pt idx="54894">
                  <c:v>46761.0</c:v>
                </c:pt>
                <c:pt idx="54895">
                  <c:v>45756.0</c:v>
                </c:pt>
                <c:pt idx="54896">
                  <c:v>45899.0</c:v>
                </c:pt>
                <c:pt idx="54897">
                  <c:v>39365.0</c:v>
                </c:pt>
                <c:pt idx="54898">
                  <c:v>33889.0</c:v>
                </c:pt>
                <c:pt idx="54899">
                  <c:v>32944.0</c:v>
                </c:pt>
                <c:pt idx="54900">
                  <c:v>25684.0</c:v>
                </c:pt>
                <c:pt idx="54901">
                  <c:v>22864.0</c:v>
                </c:pt>
                <c:pt idx="54902">
                  <c:v>16967.0</c:v>
                </c:pt>
                <c:pt idx="54903">
                  <c:v>13061.0</c:v>
                </c:pt>
                <c:pt idx="54904">
                  <c:v>13924.0</c:v>
                </c:pt>
                <c:pt idx="54905">
                  <c:v>14295.0</c:v>
                </c:pt>
                <c:pt idx="54906">
                  <c:v>15859.0</c:v>
                </c:pt>
                <c:pt idx="54907">
                  <c:v>14238.0</c:v>
                </c:pt>
                <c:pt idx="54908">
                  <c:v>14555.0</c:v>
                </c:pt>
                <c:pt idx="54909">
                  <c:v>16584.0</c:v>
                </c:pt>
                <c:pt idx="54910">
                  <c:v>15561.0</c:v>
                </c:pt>
                <c:pt idx="54911">
                  <c:v>15856.0</c:v>
                </c:pt>
                <c:pt idx="54912">
                  <c:v>15928.0</c:v>
                </c:pt>
                <c:pt idx="54913">
                  <c:v>15988.0</c:v>
                </c:pt>
                <c:pt idx="54914">
                  <c:v>19309.0</c:v>
                </c:pt>
                <c:pt idx="54915">
                  <c:v>23247.0</c:v>
                </c:pt>
                <c:pt idx="54916">
                  <c:v>23312.0</c:v>
                </c:pt>
                <c:pt idx="54917">
                  <c:v>23489.0</c:v>
                </c:pt>
                <c:pt idx="54918">
                  <c:v>22154.0</c:v>
                </c:pt>
                <c:pt idx="54919">
                  <c:v>22061.0</c:v>
                </c:pt>
                <c:pt idx="54920">
                  <c:v>20165.0</c:v>
                </c:pt>
                <c:pt idx="54921">
                  <c:v>27158.0</c:v>
                </c:pt>
                <c:pt idx="54922">
                  <c:v>26093.0</c:v>
                </c:pt>
                <c:pt idx="54923">
                  <c:v>30338.0</c:v>
                </c:pt>
                <c:pt idx="54924">
                  <c:v>29387.0</c:v>
                </c:pt>
                <c:pt idx="54925">
                  <c:v>28606.0</c:v>
                </c:pt>
                <c:pt idx="54926">
                  <c:v>28945.0</c:v>
                </c:pt>
                <c:pt idx="54927">
                  <c:v>24888.0</c:v>
                </c:pt>
                <c:pt idx="54928">
                  <c:v>24402.0</c:v>
                </c:pt>
                <c:pt idx="54929">
                  <c:v>28138.0</c:v>
                </c:pt>
                <c:pt idx="54930">
                  <c:v>31550.0</c:v>
                </c:pt>
                <c:pt idx="54931">
                  <c:v>31734.0</c:v>
                </c:pt>
                <c:pt idx="54932">
                  <c:v>31920.0</c:v>
                </c:pt>
                <c:pt idx="54933">
                  <c:v>36452.0</c:v>
                </c:pt>
                <c:pt idx="54934">
                  <c:v>32230.0</c:v>
                </c:pt>
                <c:pt idx="54935">
                  <c:v>36263.0</c:v>
                </c:pt>
                <c:pt idx="54936">
                  <c:v>31926.0</c:v>
                </c:pt>
                <c:pt idx="54937">
                  <c:v>34375.0</c:v>
                </c:pt>
                <c:pt idx="54938">
                  <c:v>34672.0</c:v>
                </c:pt>
                <c:pt idx="54939">
                  <c:v>34954.0</c:v>
                </c:pt>
                <c:pt idx="54940">
                  <c:v>36382.0</c:v>
                </c:pt>
                <c:pt idx="54941">
                  <c:v>32263.0</c:v>
                </c:pt>
                <c:pt idx="54942">
                  <c:v>28611.0</c:v>
                </c:pt>
                <c:pt idx="54943">
                  <c:v>25167.0</c:v>
                </c:pt>
                <c:pt idx="54944">
                  <c:v>35522.0</c:v>
                </c:pt>
                <c:pt idx="54945">
                  <c:v>34312.0</c:v>
                </c:pt>
                <c:pt idx="54946">
                  <c:v>30849.0</c:v>
                </c:pt>
                <c:pt idx="54947">
                  <c:v>27889.0</c:v>
                </c:pt>
                <c:pt idx="54948">
                  <c:v>23276.0</c:v>
                </c:pt>
                <c:pt idx="54949">
                  <c:v>24877.0</c:v>
                </c:pt>
                <c:pt idx="54950">
                  <c:v>22543.0</c:v>
                </c:pt>
                <c:pt idx="54951">
                  <c:v>25627.0</c:v>
                </c:pt>
                <c:pt idx="54952">
                  <c:v>24926.0</c:v>
                </c:pt>
                <c:pt idx="54953">
                  <c:v>25814.0</c:v>
                </c:pt>
                <c:pt idx="54954">
                  <c:v>26683.0</c:v>
                </c:pt>
                <c:pt idx="54955">
                  <c:v>26210.0</c:v>
                </c:pt>
                <c:pt idx="54956">
                  <c:v>25826.0</c:v>
                </c:pt>
                <c:pt idx="54957">
                  <c:v>16244.0</c:v>
                </c:pt>
                <c:pt idx="54958">
                  <c:v>17030.0</c:v>
                </c:pt>
                <c:pt idx="54959">
                  <c:v>18125.0</c:v>
                </c:pt>
                <c:pt idx="54960">
                  <c:v>18337.0</c:v>
                </c:pt>
                <c:pt idx="54961">
                  <c:v>19453.0</c:v>
                </c:pt>
                <c:pt idx="54962">
                  <c:v>19700.0</c:v>
                </c:pt>
                <c:pt idx="54963">
                  <c:v>19508.0</c:v>
                </c:pt>
                <c:pt idx="54964">
                  <c:v>16143.0</c:v>
                </c:pt>
                <c:pt idx="54965">
                  <c:v>17719.0</c:v>
                </c:pt>
                <c:pt idx="54966">
                  <c:v>15348.0</c:v>
                </c:pt>
                <c:pt idx="54967">
                  <c:v>15575.0</c:v>
                </c:pt>
                <c:pt idx="54968">
                  <c:v>15271.0</c:v>
                </c:pt>
                <c:pt idx="54969">
                  <c:v>15520.0</c:v>
                </c:pt>
                <c:pt idx="54970">
                  <c:v>17251.0</c:v>
                </c:pt>
                <c:pt idx="54971">
                  <c:v>17738.0</c:v>
                </c:pt>
                <c:pt idx="54972">
                  <c:v>15682.0</c:v>
                </c:pt>
                <c:pt idx="54973">
                  <c:v>15307.0</c:v>
                </c:pt>
                <c:pt idx="54974">
                  <c:v>14312.0</c:v>
                </c:pt>
                <c:pt idx="54975">
                  <c:v>14827.0</c:v>
                </c:pt>
                <c:pt idx="54976">
                  <c:v>15641.0</c:v>
                </c:pt>
                <c:pt idx="54977">
                  <c:v>15730.0</c:v>
                </c:pt>
                <c:pt idx="54978">
                  <c:v>16127.0</c:v>
                </c:pt>
                <c:pt idx="54979">
                  <c:v>16458.0</c:v>
                </c:pt>
                <c:pt idx="54980">
                  <c:v>17831.0</c:v>
                </c:pt>
                <c:pt idx="54981">
                  <c:v>23863.0</c:v>
                </c:pt>
                <c:pt idx="54982">
                  <c:v>23310.0</c:v>
                </c:pt>
                <c:pt idx="54983">
                  <c:v>20434.0</c:v>
                </c:pt>
                <c:pt idx="54984">
                  <c:v>21274.0</c:v>
                </c:pt>
                <c:pt idx="54985">
                  <c:v>23422.0</c:v>
                </c:pt>
                <c:pt idx="54986">
                  <c:v>26662.0</c:v>
                </c:pt>
                <c:pt idx="54987">
                  <c:v>26242.0</c:v>
                </c:pt>
                <c:pt idx="54988">
                  <c:v>25906.0</c:v>
                </c:pt>
                <c:pt idx="54989">
                  <c:v>28417.0</c:v>
                </c:pt>
                <c:pt idx="54990">
                  <c:v>29441.0</c:v>
                </c:pt>
                <c:pt idx="54991">
                  <c:v>28700.0</c:v>
                </c:pt>
                <c:pt idx="54992">
                  <c:v>29999.0</c:v>
                </c:pt>
                <c:pt idx="54993">
                  <c:v>29634.0</c:v>
                </c:pt>
                <c:pt idx="54994">
                  <c:v>23299.0</c:v>
                </c:pt>
                <c:pt idx="54995">
                  <c:v>25404.0</c:v>
                </c:pt>
                <c:pt idx="54996">
                  <c:v>26336.0</c:v>
                </c:pt>
                <c:pt idx="54997">
                  <c:v>24217.0</c:v>
                </c:pt>
                <c:pt idx="54998">
                  <c:v>21716.0</c:v>
                </c:pt>
                <c:pt idx="54999">
                  <c:v>18436.0</c:v>
                </c:pt>
                <c:pt idx="55000">
                  <c:v>18352.0</c:v>
                </c:pt>
                <c:pt idx="55001">
                  <c:v>16064.0</c:v>
                </c:pt>
                <c:pt idx="55002">
                  <c:v>15596.0</c:v>
                </c:pt>
                <c:pt idx="55003">
                  <c:v>17948.0</c:v>
                </c:pt>
                <c:pt idx="55004">
                  <c:v>16868.0</c:v>
                </c:pt>
                <c:pt idx="55005">
                  <c:v>16254.0</c:v>
                </c:pt>
                <c:pt idx="55006">
                  <c:v>16787.0</c:v>
                </c:pt>
                <c:pt idx="55007">
                  <c:v>20115.0</c:v>
                </c:pt>
                <c:pt idx="55008">
                  <c:v>17914.0</c:v>
                </c:pt>
                <c:pt idx="55009">
                  <c:v>19655.0</c:v>
                </c:pt>
                <c:pt idx="55010">
                  <c:v>24087.0</c:v>
                </c:pt>
                <c:pt idx="55011">
                  <c:v>25976.0</c:v>
                </c:pt>
                <c:pt idx="55012">
                  <c:v>26825.0</c:v>
                </c:pt>
                <c:pt idx="55013">
                  <c:v>28118.0</c:v>
                </c:pt>
                <c:pt idx="55014">
                  <c:v>29963.0</c:v>
                </c:pt>
                <c:pt idx="55015">
                  <c:v>27903.0</c:v>
                </c:pt>
                <c:pt idx="55016">
                  <c:v>25163.0</c:v>
                </c:pt>
                <c:pt idx="55017">
                  <c:v>26651.0</c:v>
                </c:pt>
                <c:pt idx="55018">
                  <c:v>27259.0</c:v>
                </c:pt>
                <c:pt idx="55019">
                  <c:v>25289.0</c:v>
                </c:pt>
                <c:pt idx="55020">
                  <c:v>23950.0</c:v>
                </c:pt>
                <c:pt idx="55021">
                  <c:v>24494.0</c:v>
                </c:pt>
                <c:pt idx="55022">
                  <c:v>24934.0</c:v>
                </c:pt>
                <c:pt idx="55023">
                  <c:v>20886.0</c:v>
                </c:pt>
                <c:pt idx="55024">
                  <c:v>19782.0</c:v>
                </c:pt>
                <c:pt idx="55025">
                  <c:v>21766.0</c:v>
                </c:pt>
                <c:pt idx="55026">
                  <c:v>24174.0</c:v>
                </c:pt>
                <c:pt idx="55027">
                  <c:v>28487.0</c:v>
                </c:pt>
                <c:pt idx="55028">
                  <c:v>27927.0</c:v>
                </c:pt>
                <c:pt idx="55029">
                  <c:v>27727.0</c:v>
                </c:pt>
                <c:pt idx="55030">
                  <c:v>26430.0</c:v>
                </c:pt>
                <c:pt idx="55031">
                  <c:v>24772.0</c:v>
                </c:pt>
                <c:pt idx="55032">
                  <c:v>24353.0</c:v>
                </c:pt>
                <c:pt idx="55033">
                  <c:v>22948.0</c:v>
                </c:pt>
                <c:pt idx="55034">
                  <c:v>22328.0</c:v>
                </c:pt>
                <c:pt idx="55035">
                  <c:v>19422.0</c:v>
                </c:pt>
                <c:pt idx="55036">
                  <c:v>19669.0</c:v>
                </c:pt>
                <c:pt idx="55037">
                  <c:v>22760.0</c:v>
                </c:pt>
                <c:pt idx="55038">
                  <c:v>19831.0</c:v>
                </c:pt>
                <c:pt idx="55039">
                  <c:v>16423.0</c:v>
                </c:pt>
                <c:pt idx="55040">
                  <c:v>10633.0</c:v>
                </c:pt>
                <c:pt idx="55041">
                  <c:v>12577.0</c:v>
                </c:pt>
                <c:pt idx="55042">
                  <c:v>13594.0</c:v>
                </c:pt>
                <c:pt idx="55043">
                  <c:v>15800.0</c:v>
                </c:pt>
                <c:pt idx="55044">
                  <c:v>16960.0</c:v>
                </c:pt>
                <c:pt idx="55045">
                  <c:v>17460.0</c:v>
                </c:pt>
                <c:pt idx="55046">
                  <c:v>17564.0</c:v>
                </c:pt>
                <c:pt idx="55047">
                  <c:v>17761.0</c:v>
                </c:pt>
                <c:pt idx="55048">
                  <c:v>19267.0</c:v>
                </c:pt>
                <c:pt idx="55049">
                  <c:v>20806.0</c:v>
                </c:pt>
                <c:pt idx="55050">
                  <c:v>19222.0</c:v>
                </c:pt>
                <c:pt idx="55051">
                  <c:v>20542.0</c:v>
                </c:pt>
                <c:pt idx="55052">
                  <c:v>22649.0</c:v>
                </c:pt>
                <c:pt idx="55053">
                  <c:v>22505.0</c:v>
                </c:pt>
                <c:pt idx="55054">
                  <c:v>22001.0</c:v>
                </c:pt>
                <c:pt idx="55055">
                  <c:v>23492.0</c:v>
                </c:pt>
                <c:pt idx="55056">
                  <c:v>25235.0</c:v>
                </c:pt>
                <c:pt idx="55057">
                  <c:v>24572.0</c:v>
                </c:pt>
                <c:pt idx="55058">
                  <c:v>23836.0</c:v>
                </c:pt>
                <c:pt idx="55059">
                  <c:v>23496.0</c:v>
                </c:pt>
                <c:pt idx="55060">
                  <c:v>22571.0</c:v>
                </c:pt>
                <c:pt idx="55061">
                  <c:v>20726.0</c:v>
                </c:pt>
                <c:pt idx="55062">
                  <c:v>19180.0</c:v>
                </c:pt>
                <c:pt idx="55063">
                  <c:v>17842.0</c:v>
                </c:pt>
                <c:pt idx="55064">
                  <c:v>16603.0</c:v>
                </c:pt>
                <c:pt idx="55065">
                  <c:v>14879.0</c:v>
                </c:pt>
                <c:pt idx="55066">
                  <c:v>17544.0</c:v>
                </c:pt>
                <c:pt idx="55067">
                  <c:v>16411.0</c:v>
                </c:pt>
                <c:pt idx="55068">
                  <c:v>13584.0</c:v>
                </c:pt>
                <c:pt idx="55069">
                  <c:v>11556.0</c:v>
                </c:pt>
                <c:pt idx="55070">
                  <c:v>12767.0</c:v>
                </c:pt>
                <c:pt idx="55071">
                  <c:v>13607.0</c:v>
                </c:pt>
                <c:pt idx="55072">
                  <c:v>15315.0</c:v>
                </c:pt>
                <c:pt idx="55073">
                  <c:v>16119.0</c:v>
                </c:pt>
                <c:pt idx="55074">
                  <c:v>18459.0</c:v>
                </c:pt>
                <c:pt idx="55075">
                  <c:v>17377.0</c:v>
                </c:pt>
                <c:pt idx="55076">
                  <c:v>16033.0</c:v>
                </c:pt>
                <c:pt idx="55077">
                  <c:v>16043.0</c:v>
                </c:pt>
                <c:pt idx="55078">
                  <c:v>15620.0</c:v>
                </c:pt>
                <c:pt idx="55079">
                  <c:v>15596.0</c:v>
                </c:pt>
                <c:pt idx="55080">
                  <c:v>16009.0</c:v>
                </c:pt>
                <c:pt idx="55081">
                  <c:v>16156.0</c:v>
                </c:pt>
                <c:pt idx="55082">
                  <c:v>20012.0</c:v>
                </c:pt>
                <c:pt idx="55083">
                  <c:v>18360.0</c:v>
                </c:pt>
                <c:pt idx="55084">
                  <c:v>17593.0</c:v>
                </c:pt>
                <c:pt idx="55085">
                  <c:v>16630.0</c:v>
                </c:pt>
                <c:pt idx="55086">
                  <c:v>15974.0</c:v>
                </c:pt>
                <c:pt idx="55087">
                  <c:v>13554.0</c:v>
                </c:pt>
                <c:pt idx="55088">
                  <c:v>14839.0</c:v>
                </c:pt>
                <c:pt idx="55089">
                  <c:v>16993.0</c:v>
                </c:pt>
                <c:pt idx="55090">
                  <c:v>18022.0</c:v>
                </c:pt>
                <c:pt idx="55091">
                  <c:v>17742.0</c:v>
                </c:pt>
                <c:pt idx="55092">
                  <c:v>15014.0</c:v>
                </c:pt>
                <c:pt idx="55093">
                  <c:v>14210.0</c:v>
                </c:pt>
                <c:pt idx="55094">
                  <c:v>13959.0</c:v>
                </c:pt>
                <c:pt idx="55095">
                  <c:v>17084.0</c:v>
                </c:pt>
                <c:pt idx="55096">
                  <c:v>17998.0</c:v>
                </c:pt>
                <c:pt idx="55097">
                  <c:v>20436.0</c:v>
                </c:pt>
                <c:pt idx="55098">
                  <c:v>20667.0</c:v>
                </c:pt>
                <c:pt idx="55099">
                  <c:v>21167.0</c:v>
                </c:pt>
                <c:pt idx="55100">
                  <c:v>21347.0</c:v>
                </c:pt>
                <c:pt idx="55101">
                  <c:v>20899.0</c:v>
                </c:pt>
                <c:pt idx="55102">
                  <c:v>19123.0</c:v>
                </c:pt>
                <c:pt idx="55103">
                  <c:v>19940.0</c:v>
                </c:pt>
                <c:pt idx="55104">
                  <c:v>20611.0</c:v>
                </c:pt>
                <c:pt idx="55105">
                  <c:v>23098.0</c:v>
                </c:pt>
                <c:pt idx="55106">
                  <c:v>23457.0</c:v>
                </c:pt>
                <c:pt idx="55107">
                  <c:v>25952.0</c:v>
                </c:pt>
                <c:pt idx="55108">
                  <c:v>18563.0</c:v>
                </c:pt>
                <c:pt idx="55109">
                  <c:v>18822.0</c:v>
                </c:pt>
                <c:pt idx="55110">
                  <c:v>16315.0</c:v>
                </c:pt>
                <c:pt idx="55111">
                  <c:v>15406.0</c:v>
                </c:pt>
                <c:pt idx="55112">
                  <c:v>16169.0</c:v>
                </c:pt>
                <c:pt idx="55113">
                  <c:v>17161.0</c:v>
                </c:pt>
                <c:pt idx="55114">
                  <c:v>19473.0</c:v>
                </c:pt>
                <c:pt idx="55115">
                  <c:v>20694.0</c:v>
                </c:pt>
                <c:pt idx="55116">
                  <c:v>19118.0</c:v>
                </c:pt>
                <c:pt idx="55117">
                  <c:v>20630.0</c:v>
                </c:pt>
                <c:pt idx="55118">
                  <c:v>18620.0</c:v>
                </c:pt>
                <c:pt idx="55119">
                  <c:v>18153.0</c:v>
                </c:pt>
                <c:pt idx="55120">
                  <c:v>19621.0</c:v>
                </c:pt>
                <c:pt idx="55121">
                  <c:v>27882.0</c:v>
                </c:pt>
                <c:pt idx="55122">
                  <c:v>41785.0</c:v>
                </c:pt>
                <c:pt idx="55123">
                  <c:v>50145.0</c:v>
                </c:pt>
                <c:pt idx="55124">
                  <c:v>49882.0</c:v>
                </c:pt>
                <c:pt idx="55125">
                  <c:v>53415.0</c:v>
                </c:pt>
                <c:pt idx="55126">
                  <c:v>52643.0</c:v>
                </c:pt>
                <c:pt idx="55127">
                  <c:v>49935.0</c:v>
                </c:pt>
                <c:pt idx="55128">
                  <c:v>49424.0</c:v>
                </c:pt>
                <c:pt idx="55129">
                  <c:v>49632.0</c:v>
                </c:pt>
                <c:pt idx="55130">
                  <c:v>51201.0</c:v>
                </c:pt>
                <c:pt idx="55131">
                  <c:v>50767.0</c:v>
                </c:pt>
                <c:pt idx="55132">
                  <c:v>51698.0</c:v>
                </c:pt>
                <c:pt idx="55133">
                  <c:v>51607.0</c:v>
                </c:pt>
                <c:pt idx="55134">
                  <c:v>43759.0</c:v>
                </c:pt>
                <c:pt idx="55135">
                  <c:v>31453.0</c:v>
                </c:pt>
                <c:pt idx="55136">
                  <c:v>24316.0</c:v>
                </c:pt>
                <c:pt idx="55137">
                  <c:v>23891.0</c:v>
                </c:pt>
                <c:pt idx="55138">
                  <c:v>20199.0</c:v>
                </c:pt>
                <c:pt idx="55139">
                  <c:v>19867.0</c:v>
                </c:pt>
                <c:pt idx="55140">
                  <c:v>21915.0</c:v>
                </c:pt>
                <c:pt idx="55141">
                  <c:v>21531.0</c:v>
                </c:pt>
                <c:pt idx="55142">
                  <c:v>22093.0</c:v>
                </c:pt>
                <c:pt idx="55143">
                  <c:v>18452.0</c:v>
                </c:pt>
                <c:pt idx="55144">
                  <c:v>18541.0</c:v>
                </c:pt>
                <c:pt idx="55145">
                  <c:v>20778.0</c:v>
                </c:pt>
                <c:pt idx="55146">
                  <c:v>18244.0</c:v>
                </c:pt>
                <c:pt idx="55147">
                  <c:v>17662.0</c:v>
                </c:pt>
                <c:pt idx="55148">
                  <c:v>14758.0</c:v>
                </c:pt>
                <c:pt idx="55149">
                  <c:v>23275.0</c:v>
                </c:pt>
                <c:pt idx="55150">
                  <c:v>25307.0</c:v>
                </c:pt>
                <c:pt idx="55151">
                  <c:v>25687.0</c:v>
                </c:pt>
                <c:pt idx="55152">
                  <c:v>26154.0</c:v>
                </c:pt>
                <c:pt idx="55153">
                  <c:v>24030.0</c:v>
                </c:pt>
                <c:pt idx="55154">
                  <c:v>24405.0</c:v>
                </c:pt>
                <c:pt idx="55155">
                  <c:v>25666.0</c:v>
                </c:pt>
                <c:pt idx="55156">
                  <c:v>25785.0</c:v>
                </c:pt>
                <c:pt idx="55157">
                  <c:v>27944.0</c:v>
                </c:pt>
                <c:pt idx="55158">
                  <c:v>26057.0</c:v>
                </c:pt>
                <c:pt idx="55159">
                  <c:v>25642.0</c:v>
                </c:pt>
                <c:pt idx="55160">
                  <c:v>24490.0</c:v>
                </c:pt>
                <c:pt idx="55161">
                  <c:v>26626.0</c:v>
                </c:pt>
                <c:pt idx="55162">
                  <c:v>18514.0</c:v>
                </c:pt>
                <c:pt idx="55163">
                  <c:v>23230.0</c:v>
                </c:pt>
                <c:pt idx="55164">
                  <c:v>21742.0</c:v>
                </c:pt>
                <c:pt idx="55165">
                  <c:v>22388.0</c:v>
                </c:pt>
                <c:pt idx="55166">
                  <c:v>30905.0</c:v>
                </c:pt>
                <c:pt idx="55167">
                  <c:v>31178.0</c:v>
                </c:pt>
                <c:pt idx="55168">
                  <c:v>30665.0</c:v>
                </c:pt>
                <c:pt idx="55169">
                  <c:v>32877.0</c:v>
                </c:pt>
                <c:pt idx="55170">
                  <c:v>31522.0</c:v>
                </c:pt>
                <c:pt idx="55171">
                  <c:v>30228.0</c:v>
                </c:pt>
                <c:pt idx="55172">
                  <c:v>30339.0</c:v>
                </c:pt>
                <c:pt idx="55173">
                  <c:v>38424.0</c:v>
                </c:pt>
                <c:pt idx="55174">
                  <c:v>36891.0</c:v>
                </c:pt>
                <c:pt idx="55175">
                  <c:v>35658.0</c:v>
                </c:pt>
                <c:pt idx="55176">
                  <c:v>34978.0</c:v>
                </c:pt>
                <c:pt idx="55177">
                  <c:v>35950.0</c:v>
                </c:pt>
                <c:pt idx="55178">
                  <c:v>36984.0</c:v>
                </c:pt>
                <c:pt idx="55179">
                  <c:v>28279.0</c:v>
                </c:pt>
                <c:pt idx="55180">
                  <c:v>26935.0</c:v>
                </c:pt>
                <c:pt idx="55181">
                  <c:v>31848.0</c:v>
                </c:pt>
                <c:pt idx="55182">
                  <c:v>29393.0</c:v>
                </c:pt>
                <c:pt idx="55183">
                  <c:v>31630.0</c:v>
                </c:pt>
                <c:pt idx="55184">
                  <c:v>35327.0</c:v>
                </c:pt>
                <c:pt idx="55185">
                  <c:v>36284.0</c:v>
                </c:pt>
                <c:pt idx="55186">
                  <c:v>31563.0</c:v>
                </c:pt>
                <c:pt idx="55187">
                  <c:v>31358.0</c:v>
                </c:pt>
                <c:pt idx="55188">
                  <c:v>32151.0</c:v>
                </c:pt>
                <c:pt idx="55189">
                  <c:v>26609.0</c:v>
                </c:pt>
                <c:pt idx="55190">
                  <c:v>28194.0</c:v>
                </c:pt>
                <c:pt idx="55191">
                  <c:v>28470.0</c:v>
                </c:pt>
                <c:pt idx="55192">
                  <c:v>30114.0</c:v>
                </c:pt>
                <c:pt idx="55193">
                  <c:v>31042.0</c:v>
                </c:pt>
                <c:pt idx="55194">
                  <c:v>25314.0</c:v>
                </c:pt>
                <c:pt idx="55195">
                  <c:v>26562.0</c:v>
                </c:pt>
                <c:pt idx="55196">
                  <c:v>26626.0</c:v>
                </c:pt>
                <c:pt idx="55197">
                  <c:v>23029.0</c:v>
                </c:pt>
                <c:pt idx="55198">
                  <c:v>23144.0</c:v>
                </c:pt>
                <c:pt idx="55199">
                  <c:v>19245.0</c:v>
                </c:pt>
                <c:pt idx="55200">
                  <c:v>20374.0</c:v>
                </c:pt>
                <c:pt idx="55201">
                  <c:v>21127.0</c:v>
                </c:pt>
                <c:pt idx="55202">
                  <c:v>20935.0</c:v>
                </c:pt>
                <c:pt idx="55203">
                  <c:v>21213.0</c:v>
                </c:pt>
                <c:pt idx="55204">
                  <c:v>21970.0</c:v>
                </c:pt>
                <c:pt idx="55205">
                  <c:v>20442.0</c:v>
                </c:pt>
                <c:pt idx="55206">
                  <c:v>20853.0</c:v>
                </c:pt>
                <c:pt idx="55207">
                  <c:v>21334.0</c:v>
                </c:pt>
                <c:pt idx="55208">
                  <c:v>20189.0</c:v>
                </c:pt>
                <c:pt idx="55209">
                  <c:v>18380.0</c:v>
                </c:pt>
                <c:pt idx="55210">
                  <c:v>19369.0</c:v>
                </c:pt>
                <c:pt idx="55211">
                  <c:v>20631.0</c:v>
                </c:pt>
                <c:pt idx="55212">
                  <c:v>24428.0</c:v>
                </c:pt>
                <c:pt idx="55213">
                  <c:v>23344.0</c:v>
                </c:pt>
                <c:pt idx="55214">
                  <c:v>22360.0</c:v>
                </c:pt>
                <c:pt idx="55215">
                  <c:v>27088.0</c:v>
                </c:pt>
                <c:pt idx="55216">
                  <c:v>27377.0</c:v>
                </c:pt>
                <c:pt idx="55217">
                  <c:v>25601.0</c:v>
                </c:pt>
                <c:pt idx="55218">
                  <c:v>25517.0</c:v>
                </c:pt>
                <c:pt idx="55219">
                  <c:v>28034.0</c:v>
                </c:pt>
                <c:pt idx="55220">
                  <c:v>30585.0</c:v>
                </c:pt>
                <c:pt idx="55221">
                  <c:v>30870.0</c:v>
                </c:pt>
                <c:pt idx="55222">
                  <c:v>29961.0</c:v>
                </c:pt>
                <c:pt idx="55223">
                  <c:v>28990.0</c:v>
                </c:pt>
                <c:pt idx="55224">
                  <c:v>26045.0</c:v>
                </c:pt>
                <c:pt idx="55225">
                  <c:v>23308.0</c:v>
                </c:pt>
                <c:pt idx="55226">
                  <c:v>25732.0</c:v>
                </c:pt>
                <c:pt idx="55227">
                  <c:v>26535.0</c:v>
                </c:pt>
                <c:pt idx="55228">
                  <c:v>21711.0</c:v>
                </c:pt>
                <c:pt idx="55229">
                  <c:v>18491.0</c:v>
                </c:pt>
                <c:pt idx="55230">
                  <c:v>16979.0</c:v>
                </c:pt>
                <c:pt idx="55231">
                  <c:v>16827.0</c:v>
                </c:pt>
                <c:pt idx="55232">
                  <c:v>13314.0</c:v>
                </c:pt>
                <c:pt idx="55233">
                  <c:v>12483.0</c:v>
                </c:pt>
                <c:pt idx="55234">
                  <c:v>13763.0</c:v>
                </c:pt>
                <c:pt idx="55235">
                  <c:v>13476.0</c:v>
                </c:pt>
                <c:pt idx="55236">
                  <c:v>13838.0</c:v>
                </c:pt>
                <c:pt idx="55237">
                  <c:v>16382.0</c:v>
                </c:pt>
                <c:pt idx="55238">
                  <c:v>16074.0</c:v>
                </c:pt>
                <c:pt idx="55239">
                  <c:v>13454.0</c:v>
                </c:pt>
                <c:pt idx="55240">
                  <c:v>12362.0</c:v>
                </c:pt>
                <c:pt idx="55241">
                  <c:v>13112.0</c:v>
                </c:pt>
                <c:pt idx="55242">
                  <c:v>14579.0</c:v>
                </c:pt>
                <c:pt idx="55243">
                  <c:v>19848.0</c:v>
                </c:pt>
                <c:pt idx="55244">
                  <c:v>20780.0</c:v>
                </c:pt>
                <c:pt idx="55245">
                  <c:v>21959.0</c:v>
                </c:pt>
                <c:pt idx="55246">
                  <c:v>18634.0</c:v>
                </c:pt>
                <c:pt idx="55247">
                  <c:v>17179.0</c:v>
                </c:pt>
                <c:pt idx="55248">
                  <c:v>19875.0</c:v>
                </c:pt>
                <c:pt idx="55249">
                  <c:v>25599.0</c:v>
                </c:pt>
                <c:pt idx="55250">
                  <c:v>30822.0</c:v>
                </c:pt>
                <c:pt idx="55251">
                  <c:v>31718.0</c:v>
                </c:pt>
                <c:pt idx="55252">
                  <c:v>31554.0</c:v>
                </c:pt>
                <c:pt idx="55253">
                  <c:v>32622.0</c:v>
                </c:pt>
                <c:pt idx="55254">
                  <c:v>34535.0</c:v>
                </c:pt>
                <c:pt idx="55255">
                  <c:v>34920.0</c:v>
                </c:pt>
                <c:pt idx="55256">
                  <c:v>32224.0</c:v>
                </c:pt>
                <c:pt idx="55257">
                  <c:v>31960.0</c:v>
                </c:pt>
                <c:pt idx="55258">
                  <c:v>34564.0</c:v>
                </c:pt>
                <c:pt idx="55259">
                  <c:v>34545.0</c:v>
                </c:pt>
                <c:pt idx="55260">
                  <c:v>35175.0</c:v>
                </c:pt>
                <c:pt idx="55261">
                  <c:v>33730.0</c:v>
                </c:pt>
                <c:pt idx="55262">
                  <c:v>28106.0</c:v>
                </c:pt>
                <c:pt idx="55263">
                  <c:v>21884.0</c:v>
                </c:pt>
                <c:pt idx="55264">
                  <c:v>20735.0</c:v>
                </c:pt>
                <c:pt idx="55265">
                  <c:v>22148.0</c:v>
                </c:pt>
                <c:pt idx="55266">
                  <c:v>21012.0</c:v>
                </c:pt>
                <c:pt idx="55267">
                  <c:v>18469.0</c:v>
                </c:pt>
                <c:pt idx="55268">
                  <c:v>17326.0</c:v>
                </c:pt>
                <c:pt idx="55269">
                  <c:v>17353.0</c:v>
                </c:pt>
                <c:pt idx="55270">
                  <c:v>17185.0</c:v>
                </c:pt>
                <c:pt idx="55271">
                  <c:v>13385.0</c:v>
                </c:pt>
                <c:pt idx="55272">
                  <c:v>16220.0</c:v>
                </c:pt>
                <c:pt idx="55273">
                  <c:v>16068.0</c:v>
                </c:pt>
                <c:pt idx="55274">
                  <c:v>15101.0</c:v>
                </c:pt>
                <c:pt idx="55275">
                  <c:v>17177.0</c:v>
                </c:pt>
                <c:pt idx="55276">
                  <c:v>18388.0</c:v>
                </c:pt>
                <c:pt idx="55277">
                  <c:v>18132.0</c:v>
                </c:pt>
                <c:pt idx="55278">
                  <c:v>17575.0</c:v>
                </c:pt>
                <c:pt idx="55279">
                  <c:v>18919.0</c:v>
                </c:pt>
                <c:pt idx="55280">
                  <c:v>19263.0</c:v>
                </c:pt>
                <c:pt idx="55281">
                  <c:v>21030.0</c:v>
                </c:pt>
                <c:pt idx="55282">
                  <c:v>19938.0</c:v>
                </c:pt>
                <c:pt idx="55283">
                  <c:v>20125.0</c:v>
                </c:pt>
                <c:pt idx="55284">
                  <c:v>20562.0</c:v>
                </c:pt>
                <c:pt idx="55285">
                  <c:v>17794.0</c:v>
                </c:pt>
                <c:pt idx="55286">
                  <c:v>17571.0</c:v>
                </c:pt>
                <c:pt idx="55287">
                  <c:v>17322.0</c:v>
                </c:pt>
                <c:pt idx="55288">
                  <c:v>17567.0</c:v>
                </c:pt>
                <c:pt idx="55289">
                  <c:v>18083.0</c:v>
                </c:pt>
                <c:pt idx="55290">
                  <c:v>18781.0</c:v>
                </c:pt>
                <c:pt idx="55291">
                  <c:v>18368.0</c:v>
                </c:pt>
                <c:pt idx="55292">
                  <c:v>21736.0</c:v>
                </c:pt>
                <c:pt idx="55293">
                  <c:v>23855.0</c:v>
                </c:pt>
                <c:pt idx="55294">
                  <c:v>23171.0</c:v>
                </c:pt>
                <c:pt idx="55295">
                  <c:v>23276.0</c:v>
                </c:pt>
                <c:pt idx="55296">
                  <c:v>22741.0</c:v>
                </c:pt>
                <c:pt idx="55297">
                  <c:v>27489.0</c:v>
                </c:pt>
                <c:pt idx="55298">
                  <c:v>27593.0</c:v>
                </c:pt>
                <c:pt idx="55299">
                  <c:v>29753.0</c:v>
                </c:pt>
                <c:pt idx="55300">
                  <c:v>31250.0</c:v>
                </c:pt>
                <c:pt idx="55301">
                  <c:v>28589.0</c:v>
                </c:pt>
                <c:pt idx="55302">
                  <c:v>29734.0</c:v>
                </c:pt>
                <c:pt idx="55303">
                  <c:v>29517.0</c:v>
                </c:pt>
                <c:pt idx="55304">
                  <c:v>28970.0</c:v>
                </c:pt>
                <c:pt idx="55305">
                  <c:v>26906.0</c:v>
                </c:pt>
                <c:pt idx="55306">
                  <c:v>27686.0</c:v>
                </c:pt>
                <c:pt idx="55307">
                  <c:v>28115.0</c:v>
                </c:pt>
                <c:pt idx="55308">
                  <c:v>27947.0</c:v>
                </c:pt>
                <c:pt idx="55309">
                  <c:v>30399.0</c:v>
                </c:pt>
                <c:pt idx="55310">
                  <c:v>29854.0</c:v>
                </c:pt>
                <c:pt idx="55311">
                  <c:v>35510.0</c:v>
                </c:pt>
                <c:pt idx="55312">
                  <c:v>34102.0</c:v>
                </c:pt>
                <c:pt idx="55313">
                  <c:v>33198.0</c:v>
                </c:pt>
                <c:pt idx="55314">
                  <c:v>35406.0</c:v>
                </c:pt>
                <c:pt idx="55315">
                  <c:v>31841.0</c:v>
                </c:pt>
                <c:pt idx="55316">
                  <c:v>36458.0</c:v>
                </c:pt>
                <c:pt idx="55317">
                  <c:v>38518.0</c:v>
                </c:pt>
                <c:pt idx="55318">
                  <c:v>40051.0</c:v>
                </c:pt>
                <c:pt idx="55319">
                  <c:v>37243.0</c:v>
                </c:pt>
                <c:pt idx="55320">
                  <c:v>36467.0</c:v>
                </c:pt>
                <c:pt idx="55321">
                  <c:v>38302.0</c:v>
                </c:pt>
                <c:pt idx="55322">
                  <c:v>39373.0</c:v>
                </c:pt>
                <c:pt idx="55323">
                  <c:v>34543.0</c:v>
                </c:pt>
                <c:pt idx="55324">
                  <c:v>29276.0</c:v>
                </c:pt>
                <c:pt idx="55325">
                  <c:v>27996.0</c:v>
                </c:pt>
                <c:pt idx="55326">
                  <c:v>27284.0</c:v>
                </c:pt>
                <c:pt idx="55327">
                  <c:v>26324.0</c:v>
                </c:pt>
                <c:pt idx="55328">
                  <c:v>25795.0</c:v>
                </c:pt>
                <c:pt idx="55329">
                  <c:v>21242.0</c:v>
                </c:pt>
                <c:pt idx="55330">
                  <c:v>19082.0</c:v>
                </c:pt>
                <c:pt idx="55331">
                  <c:v>15332.0</c:v>
                </c:pt>
                <c:pt idx="55332">
                  <c:v>16561.0</c:v>
                </c:pt>
                <c:pt idx="55333">
                  <c:v>15740.0</c:v>
                </c:pt>
                <c:pt idx="55334">
                  <c:v>18871.0</c:v>
                </c:pt>
                <c:pt idx="55335">
                  <c:v>15720.0</c:v>
                </c:pt>
                <c:pt idx="55336">
                  <c:v>17283.0</c:v>
                </c:pt>
                <c:pt idx="55337">
                  <c:v>17022.0</c:v>
                </c:pt>
                <c:pt idx="55338">
                  <c:v>17521.0</c:v>
                </c:pt>
                <c:pt idx="55339">
                  <c:v>18233.0</c:v>
                </c:pt>
                <c:pt idx="55340">
                  <c:v>16935.0</c:v>
                </c:pt>
                <c:pt idx="55341">
                  <c:v>16407.0</c:v>
                </c:pt>
                <c:pt idx="55342">
                  <c:v>16175.0</c:v>
                </c:pt>
                <c:pt idx="55343">
                  <c:v>20795.0</c:v>
                </c:pt>
                <c:pt idx="55344">
                  <c:v>20513.0</c:v>
                </c:pt>
                <c:pt idx="55345">
                  <c:v>20940.0</c:v>
                </c:pt>
                <c:pt idx="55346">
                  <c:v>20676.0</c:v>
                </c:pt>
                <c:pt idx="55347">
                  <c:v>14556.0</c:v>
                </c:pt>
                <c:pt idx="55348">
                  <c:v>14073.0</c:v>
                </c:pt>
                <c:pt idx="55349">
                  <c:v>13590.0</c:v>
                </c:pt>
                <c:pt idx="55350">
                  <c:v>13374.0</c:v>
                </c:pt>
                <c:pt idx="55351">
                  <c:v>13743.0</c:v>
                </c:pt>
                <c:pt idx="55352">
                  <c:v>12904.0</c:v>
                </c:pt>
                <c:pt idx="55353">
                  <c:v>13998.0</c:v>
                </c:pt>
                <c:pt idx="55354">
                  <c:v>14943.0</c:v>
                </c:pt>
                <c:pt idx="55355">
                  <c:v>17935.0</c:v>
                </c:pt>
                <c:pt idx="55356">
                  <c:v>15199.0</c:v>
                </c:pt>
                <c:pt idx="55357">
                  <c:v>14870.0</c:v>
                </c:pt>
                <c:pt idx="55358">
                  <c:v>13162.0</c:v>
                </c:pt>
                <c:pt idx="55359">
                  <c:v>13138.0</c:v>
                </c:pt>
                <c:pt idx="55360">
                  <c:v>12914.0</c:v>
                </c:pt>
                <c:pt idx="55361">
                  <c:v>15825.0</c:v>
                </c:pt>
                <c:pt idx="55362">
                  <c:v>14691.0</c:v>
                </c:pt>
                <c:pt idx="55363">
                  <c:v>15647.0</c:v>
                </c:pt>
                <c:pt idx="55364">
                  <c:v>14691.0</c:v>
                </c:pt>
                <c:pt idx="55365">
                  <c:v>14581.0</c:v>
                </c:pt>
                <c:pt idx="55366">
                  <c:v>16149.0</c:v>
                </c:pt>
                <c:pt idx="55367">
                  <c:v>15442.0</c:v>
                </c:pt>
                <c:pt idx="55368">
                  <c:v>12226.0</c:v>
                </c:pt>
                <c:pt idx="55369">
                  <c:v>10373.0</c:v>
                </c:pt>
                <c:pt idx="55370">
                  <c:v>13993.0</c:v>
                </c:pt>
                <c:pt idx="55371">
                  <c:v>17045.0</c:v>
                </c:pt>
                <c:pt idx="55372">
                  <c:v>19106.0</c:v>
                </c:pt>
                <c:pt idx="55373">
                  <c:v>22831.0</c:v>
                </c:pt>
                <c:pt idx="55374">
                  <c:v>20488.0</c:v>
                </c:pt>
                <c:pt idx="55375">
                  <c:v>21001.0</c:v>
                </c:pt>
                <c:pt idx="55376">
                  <c:v>21469.0</c:v>
                </c:pt>
                <c:pt idx="55377">
                  <c:v>23334.0</c:v>
                </c:pt>
                <c:pt idx="55378">
                  <c:v>24203.0</c:v>
                </c:pt>
                <c:pt idx="55379">
                  <c:v>25256.0</c:v>
                </c:pt>
                <c:pt idx="55380">
                  <c:v>25415.0</c:v>
                </c:pt>
                <c:pt idx="55381">
                  <c:v>26888.0</c:v>
                </c:pt>
                <c:pt idx="55382">
                  <c:v>27841.0</c:v>
                </c:pt>
                <c:pt idx="55383">
                  <c:v>25997.0</c:v>
                </c:pt>
                <c:pt idx="55384">
                  <c:v>22477.0</c:v>
                </c:pt>
                <c:pt idx="55385">
                  <c:v>20629.0</c:v>
                </c:pt>
                <c:pt idx="55386">
                  <c:v>21093.0</c:v>
                </c:pt>
                <c:pt idx="55387">
                  <c:v>22991.0</c:v>
                </c:pt>
                <c:pt idx="55388">
                  <c:v>22462.0</c:v>
                </c:pt>
                <c:pt idx="55389">
                  <c:v>21193.0</c:v>
                </c:pt>
                <c:pt idx="55390">
                  <c:v>26836.0</c:v>
                </c:pt>
                <c:pt idx="55391">
                  <c:v>28805.0</c:v>
                </c:pt>
                <c:pt idx="55392">
                  <c:v>30280.0</c:v>
                </c:pt>
                <c:pt idx="55393">
                  <c:v>31328.0</c:v>
                </c:pt>
                <c:pt idx="55394">
                  <c:v>30587.0</c:v>
                </c:pt>
                <c:pt idx="55395">
                  <c:v>31267.0</c:v>
                </c:pt>
                <c:pt idx="55396">
                  <c:v>31378.0</c:v>
                </c:pt>
                <c:pt idx="55397">
                  <c:v>33870.0</c:v>
                </c:pt>
                <c:pt idx="55398">
                  <c:v>33342.0</c:v>
                </c:pt>
                <c:pt idx="55399">
                  <c:v>29259.0</c:v>
                </c:pt>
                <c:pt idx="55400">
                  <c:v>29440.0</c:v>
                </c:pt>
                <c:pt idx="55401">
                  <c:v>31280.0</c:v>
                </c:pt>
                <c:pt idx="55402">
                  <c:v>31472.0</c:v>
                </c:pt>
                <c:pt idx="55403">
                  <c:v>27143.0</c:v>
                </c:pt>
                <c:pt idx="55404">
                  <c:v>24946.0</c:v>
                </c:pt>
                <c:pt idx="55405">
                  <c:v>19988.0</c:v>
                </c:pt>
                <c:pt idx="55406">
                  <c:v>22068.0</c:v>
                </c:pt>
                <c:pt idx="55407">
                  <c:v>20999.0</c:v>
                </c:pt>
                <c:pt idx="55408">
                  <c:v>20459.0</c:v>
                </c:pt>
                <c:pt idx="55409">
                  <c:v>20252.0</c:v>
                </c:pt>
                <c:pt idx="55410">
                  <c:v>18011.0</c:v>
                </c:pt>
                <c:pt idx="55411">
                  <c:v>19219.0</c:v>
                </c:pt>
                <c:pt idx="55412">
                  <c:v>19262.0</c:v>
                </c:pt>
                <c:pt idx="55413">
                  <c:v>16534.0</c:v>
                </c:pt>
                <c:pt idx="55414">
                  <c:v>14854.0</c:v>
                </c:pt>
                <c:pt idx="55415">
                  <c:v>19904.0</c:v>
                </c:pt>
                <c:pt idx="55416">
                  <c:v>24116.0</c:v>
                </c:pt>
                <c:pt idx="55417">
                  <c:v>23601.0</c:v>
                </c:pt>
                <c:pt idx="55418">
                  <c:v>24289.0</c:v>
                </c:pt>
                <c:pt idx="55419">
                  <c:v>20257.0</c:v>
                </c:pt>
                <c:pt idx="55420">
                  <c:v>20578.0</c:v>
                </c:pt>
                <c:pt idx="55421">
                  <c:v>21183.0</c:v>
                </c:pt>
                <c:pt idx="55422">
                  <c:v>21711.0</c:v>
                </c:pt>
                <c:pt idx="55423">
                  <c:v>25640.0</c:v>
                </c:pt>
                <c:pt idx="55424">
                  <c:v>25242.0</c:v>
                </c:pt>
                <c:pt idx="55425">
                  <c:v>25814.0</c:v>
                </c:pt>
                <c:pt idx="55426">
                  <c:v>27629.0</c:v>
                </c:pt>
                <c:pt idx="55427">
                  <c:v>27482.0</c:v>
                </c:pt>
                <c:pt idx="55428">
                  <c:v>22589.0</c:v>
                </c:pt>
                <c:pt idx="55429">
                  <c:v>15839.0</c:v>
                </c:pt>
                <c:pt idx="55430">
                  <c:v>17230.0</c:v>
                </c:pt>
                <c:pt idx="55431">
                  <c:v>16205.0</c:v>
                </c:pt>
                <c:pt idx="55432">
                  <c:v>16620.0</c:v>
                </c:pt>
                <c:pt idx="55433">
                  <c:v>18405.0</c:v>
                </c:pt>
                <c:pt idx="55434">
                  <c:v>16965.0</c:v>
                </c:pt>
                <c:pt idx="55435">
                  <c:v>17249.0</c:v>
                </c:pt>
                <c:pt idx="55436">
                  <c:v>13057.0</c:v>
                </c:pt>
                <c:pt idx="55437">
                  <c:v>16353.0</c:v>
                </c:pt>
                <c:pt idx="55438">
                  <c:v>17909.0</c:v>
                </c:pt>
                <c:pt idx="55439">
                  <c:v>16874.0</c:v>
                </c:pt>
                <c:pt idx="55440">
                  <c:v>16833.0</c:v>
                </c:pt>
                <c:pt idx="55441">
                  <c:v>17649.0</c:v>
                </c:pt>
                <c:pt idx="55442">
                  <c:v>18159.0</c:v>
                </c:pt>
                <c:pt idx="55443">
                  <c:v>20134.0</c:v>
                </c:pt>
                <c:pt idx="55444">
                  <c:v>22005.0</c:v>
                </c:pt>
                <c:pt idx="55445">
                  <c:v>22206.0</c:v>
                </c:pt>
                <c:pt idx="55446">
                  <c:v>20190.0</c:v>
                </c:pt>
                <c:pt idx="55447">
                  <c:v>20069.0</c:v>
                </c:pt>
                <c:pt idx="55448">
                  <c:v>17193.0</c:v>
                </c:pt>
                <c:pt idx="55449">
                  <c:v>19490.0</c:v>
                </c:pt>
                <c:pt idx="55450">
                  <c:v>21007.0</c:v>
                </c:pt>
                <c:pt idx="55451">
                  <c:v>19355.0</c:v>
                </c:pt>
                <c:pt idx="55452">
                  <c:v>19895.0</c:v>
                </c:pt>
                <c:pt idx="55453">
                  <c:v>22305.0</c:v>
                </c:pt>
                <c:pt idx="55454">
                  <c:v>22014.0</c:v>
                </c:pt>
                <c:pt idx="55455">
                  <c:v>23459.0</c:v>
                </c:pt>
                <c:pt idx="55456">
                  <c:v>23445.0</c:v>
                </c:pt>
                <c:pt idx="55457">
                  <c:v>22641.0</c:v>
                </c:pt>
                <c:pt idx="55458">
                  <c:v>22557.0</c:v>
                </c:pt>
                <c:pt idx="55459">
                  <c:v>22904.0</c:v>
                </c:pt>
                <c:pt idx="55460">
                  <c:v>23420.0</c:v>
                </c:pt>
                <c:pt idx="55461">
                  <c:v>24448.0</c:v>
                </c:pt>
                <c:pt idx="55462">
                  <c:v>22514.0</c:v>
                </c:pt>
                <c:pt idx="55463">
                  <c:v>18062.0</c:v>
                </c:pt>
                <c:pt idx="55464">
                  <c:v>18454.0</c:v>
                </c:pt>
                <c:pt idx="55465">
                  <c:v>17350.0</c:v>
                </c:pt>
                <c:pt idx="55466">
                  <c:v>17316.0</c:v>
                </c:pt>
                <c:pt idx="55467">
                  <c:v>17783.0</c:v>
                </c:pt>
                <c:pt idx="55468">
                  <c:v>15215.0</c:v>
                </c:pt>
                <c:pt idx="55469">
                  <c:v>12906.0</c:v>
                </c:pt>
                <c:pt idx="55470">
                  <c:v>11674.0</c:v>
                </c:pt>
                <c:pt idx="55471">
                  <c:v>13373.0</c:v>
                </c:pt>
                <c:pt idx="55472">
                  <c:v>13058.0</c:v>
                </c:pt>
                <c:pt idx="55473">
                  <c:v>12462.0</c:v>
                </c:pt>
                <c:pt idx="55474">
                  <c:v>12754.0</c:v>
                </c:pt>
                <c:pt idx="55475">
                  <c:v>12118.0</c:v>
                </c:pt>
                <c:pt idx="55476">
                  <c:v>11035.0</c:v>
                </c:pt>
                <c:pt idx="55477">
                  <c:v>12491.0</c:v>
                </c:pt>
                <c:pt idx="55478">
                  <c:v>13588.0</c:v>
                </c:pt>
                <c:pt idx="55479">
                  <c:v>14190.0</c:v>
                </c:pt>
                <c:pt idx="55480">
                  <c:v>15291.0</c:v>
                </c:pt>
                <c:pt idx="55481">
                  <c:v>17263.0</c:v>
                </c:pt>
                <c:pt idx="55482">
                  <c:v>17131.0</c:v>
                </c:pt>
                <c:pt idx="55483">
                  <c:v>18496.0</c:v>
                </c:pt>
                <c:pt idx="55484">
                  <c:v>17901.0</c:v>
                </c:pt>
                <c:pt idx="55485">
                  <c:v>19269.0</c:v>
                </c:pt>
                <c:pt idx="55486">
                  <c:v>25680.0</c:v>
                </c:pt>
                <c:pt idx="55487">
                  <c:v>25220.0</c:v>
                </c:pt>
                <c:pt idx="55488">
                  <c:v>26045.0</c:v>
                </c:pt>
                <c:pt idx="55489">
                  <c:v>27568.0</c:v>
                </c:pt>
                <c:pt idx="55490">
                  <c:v>27248.0</c:v>
                </c:pt>
                <c:pt idx="55491">
                  <c:v>25810.0</c:v>
                </c:pt>
                <c:pt idx="55492">
                  <c:v>24330.0</c:v>
                </c:pt>
                <c:pt idx="55493">
                  <c:v>22012.0</c:v>
                </c:pt>
                <c:pt idx="55494">
                  <c:v>22228.0</c:v>
                </c:pt>
                <c:pt idx="55495">
                  <c:v>23463.0</c:v>
                </c:pt>
                <c:pt idx="55496">
                  <c:v>22758.0</c:v>
                </c:pt>
                <c:pt idx="55497">
                  <c:v>25026.0</c:v>
                </c:pt>
                <c:pt idx="55498">
                  <c:v>24041.0</c:v>
                </c:pt>
                <c:pt idx="55499">
                  <c:v>18937.0</c:v>
                </c:pt>
                <c:pt idx="55500">
                  <c:v>25357.0</c:v>
                </c:pt>
                <c:pt idx="55501">
                  <c:v>25265.0</c:v>
                </c:pt>
                <c:pt idx="55502">
                  <c:v>23780.0</c:v>
                </c:pt>
                <c:pt idx="55503">
                  <c:v>21971.0</c:v>
                </c:pt>
                <c:pt idx="55504">
                  <c:v>22041.0</c:v>
                </c:pt>
                <c:pt idx="55505">
                  <c:v>22281.0</c:v>
                </c:pt>
                <c:pt idx="55506">
                  <c:v>23058.0</c:v>
                </c:pt>
                <c:pt idx="55507">
                  <c:v>21510.0</c:v>
                </c:pt>
                <c:pt idx="55508">
                  <c:v>19172.0</c:v>
                </c:pt>
                <c:pt idx="55509">
                  <c:v>18628.0</c:v>
                </c:pt>
                <c:pt idx="55510">
                  <c:v>15280.0</c:v>
                </c:pt>
                <c:pt idx="55511">
                  <c:v>15084.0</c:v>
                </c:pt>
                <c:pt idx="55512">
                  <c:v>15553.0</c:v>
                </c:pt>
                <c:pt idx="55513">
                  <c:v>10093.0</c:v>
                </c:pt>
                <c:pt idx="55514">
                  <c:v>12117.0</c:v>
                </c:pt>
                <c:pt idx="55515">
                  <c:v>14878.0</c:v>
                </c:pt>
                <c:pt idx="55516">
                  <c:v>16776.0</c:v>
                </c:pt>
                <c:pt idx="55517">
                  <c:v>19160.0</c:v>
                </c:pt>
                <c:pt idx="55518">
                  <c:v>18223.0</c:v>
                </c:pt>
                <c:pt idx="55519">
                  <c:v>17103.0</c:v>
                </c:pt>
                <c:pt idx="55520">
                  <c:v>16676.0</c:v>
                </c:pt>
                <c:pt idx="55521">
                  <c:v>20459.0</c:v>
                </c:pt>
                <c:pt idx="55522">
                  <c:v>26148.0</c:v>
                </c:pt>
                <c:pt idx="55523">
                  <c:v>26204.0</c:v>
                </c:pt>
                <c:pt idx="55524">
                  <c:v>26556.0</c:v>
                </c:pt>
                <c:pt idx="55525">
                  <c:v>25141.0</c:v>
                </c:pt>
                <c:pt idx="55526">
                  <c:v>25210.0</c:v>
                </c:pt>
                <c:pt idx="55527">
                  <c:v>22561.0</c:v>
                </c:pt>
                <c:pt idx="55528">
                  <c:v>24561.0</c:v>
                </c:pt>
                <c:pt idx="55529">
                  <c:v>24385.0</c:v>
                </c:pt>
                <c:pt idx="55530">
                  <c:v>22075.0</c:v>
                </c:pt>
                <c:pt idx="55531">
                  <c:v>21526.0</c:v>
                </c:pt>
                <c:pt idx="55532">
                  <c:v>22147.0</c:v>
                </c:pt>
                <c:pt idx="55533">
                  <c:v>22253.0</c:v>
                </c:pt>
                <c:pt idx="55534">
                  <c:v>19233.0</c:v>
                </c:pt>
                <c:pt idx="55535">
                  <c:v>13545.0</c:v>
                </c:pt>
                <c:pt idx="55536">
                  <c:v>14220.0</c:v>
                </c:pt>
                <c:pt idx="55537">
                  <c:v>13584.0</c:v>
                </c:pt>
                <c:pt idx="55538">
                  <c:v>14384.0</c:v>
                </c:pt>
                <c:pt idx="55539">
                  <c:v>13155.0</c:v>
                </c:pt>
                <c:pt idx="55540">
                  <c:v>16656.0</c:v>
                </c:pt>
                <c:pt idx="55541">
                  <c:v>11793.0</c:v>
                </c:pt>
                <c:pt idx="55542">
                  <c:v>15345.0</c:v>
                </c:pt>
                <c:pt idx="55543">
                  <c:v>18385.0</c:v>
                </c:pt>
                <c:pt idx="55544">
                  <c:v>18246.0</c:v>
                </c:pt>
                <c:pt idx="55545">
                  <c:v>23374.0</c:v>
                </c:pt>
                <c:pt idx="55546">
                  <c:v>23551.0</c:v>
                </c:pt>
                <c:pt idx="55547">
                  <c:v>23826.0</c:v>
                </c:pt>
                <c:pt idx="55548">
                  <c:v>23699.0</c:v>
                </c:pt>
                <c:pt idx="55549">
                  <c:v>24476.0</c:v>
                </c:pt>
                <c:pt idx="55550">
                  <c:v>24781.0</c:v>
                </c:pt>
                <c:pt idx="55551">
                  <c:v>23935.0</c:v>
                </c:pt>
                <c:pt idx="55552">
                  <c:v>23395.0</c:v>
                </c:pt>
                <c:pt idx="55553">
                  <c:v>20855.0</c:v>
                </c:pt>
                <c:pt idx="55554">
                  <c:v>22343.0</c:v>
                </c:pt>
                <c:pt idx="55555">
                  <c:v>17966.0</c:v>
                </c:pt>
                <c:pt idx="55556">
                  <c:v>17091.0</c:v>
                </c:pt>
                <c:pt idx="55557">
                  <c:v>18932.0</c:v>
                </c:pt>
                <c:pt idx="55558">
                  <c:v>17587.0</c:v>
                </c:pt>
                <c:pt idx="55559">
                  <c:v>17286.0</c:v>
                </c:pt>
                <c:pt idx="55560">
                  <c:v>16416.0</c:v>
                </c:pt>
                <c:pt idx="55561">
                  <c:v>16579.0</c:v>
                </c:pt>
                <c:pt idx="55562">
                  <c:v>15358.0</c:v>
                </c:pt>
                <c:pt idx="55563">
                  <c:v>15221.0</c:v>
                </c:pt>
                <c:pt idx="55564">
                  <c:v>15122.0</c:v>
                </c:pt>
                <c:pt idx="55565">
                  <c:v>16978.0</c:v>
                </c:pt>
                <c:pt idx="55566">
                  <c:v>18065.0</c:v>
                </c:pt>
                <c:pt idx="55567">
                  <c:v>17313.0</c:v>
                </c:pt>
                <c:pt idx="55568">
                  <c:v>16130.0</c:v>
                </c:pt>
                <c:pt idx="55569">
                  <c:v>14334.0</c:v>
                </c:pt>
                <c:pt idx="55570">
                  <c:v>12670.0</c:v>
                </c:pt>
                <c:pt idx="55571">
                  <c:v>9647.0</c:v>
                </c:pt>
                <c:pt idx="55572">
                  <c:v>10001.0</c:v>
                </c:pt>
                <c:pt idx="55573">
                  <c:v>10201.0</c:v>
                </c:pt>
                <c:pt idx="55574">
                  <c:v>13849.0</c:v>
                </c:pt>
                <c:pt idx="55575">
                  <c:v>15983.0</c:v>
                </c:pt>
                <c:pt idx="55576">
                  <c:v>18190.0</c:v>
                </c:pt>
                <c:pt idx="55577">
                  <c:v>18559.0</c:v>
                </c:pt>
                <c:pt idx="55578">
                  <c:v>17795.0</c:v>
                </c:pt>
                <c:pt idx="55579">
                  <c:v>21348.0</c:v>
                </c:pt>
                <c:pt idx="55580">
                  <c:v>24980.0</c:v>
                </c:pt>
                <c:pt idx="55581">
                  <c:v>27807.0</c:v>
                </c:pt>
                <c:pt idx="55582">
                  <c:v>30828.0</c:v>
                </c:pt>
                <c:pt idx="55583">
                  <c:v>31659.0</c:v>
                </c:pt>
                <c:pt idx="55584">
                  <c:v>36089.0</c:v>
                </c:pt>
                <c:pt idx="55585">
                  <c:v>36348.0</c:v>
                </c:pt>
                <c:pt idx="55586">
                  <c:v>37620.0</c:v>
                </c:pt>
                <c:pt idx="55587">
                  <c:v>40731.0</c:v>
                </c:pt>
                <c:pt idx="55588">
                  <c:v>40174.0</c:v>
                </c:pt>
                <c:pt idx="55589">
                  <c:v>40640.0</c:v>
                </c:pt>
                <c:pt idx="55590">
                  <c:v>40178.0</c:v>
                </c:pt>
                <c:pt idx="55591">
                  <c:v>40706.0</c:v>
                </c:pt>
                <c:pt idx="55592">
                  <c:v>35745.0</c:v>
                </c:pt>
                <c:pt idx="55593">
                  <c:v>32452.0</c:v>
                </c:pt>
                <c:pt idx="55594">
                  <c:v>29563.0</c:v>
                </c:pt>
                <c:pt idx="55595">
                  <c:v>26742.0</c:v>
                </c:pt>
                <c:pt idx="55596">
                  <c:v>25630.0</c:v>
                </c:pt>
                <c:pt idx="55597">
                  <c:v>20723.0</c:v>
                </c:pt>
                <c:pt idx="55598">
                  <c:v>19978.0</c:v>
                </c:pt>
                <c:pt idx="55599">
                  <c:v>19345.0</c:v>
                </c:pt>
                <c:pt idx="55600">
                  <c:v>13927.0</c:v>
                </c:pt>
                <c:pt idx="55601">
                  <c:v>11867.0</c:v>
                </c:pt>
                <c:pt idx="55602">
                  <c:v>10321.0</c:v>
                </c:pt>
                <c:pt idx="55603">
                  <c:v>10906.0</c:v>
                </c:pt>
                <c:pt idx="55604">
                  <c:v>14037.0</c:v>
                </c:pt>
                <c:pt idx="55605">
                  <c:v>13482.0</c:v>
                </c:pt>
                <c:pt idx="55606">
                  <c:v>12591.0</c:v>
                </c:pt>
                <c:pt idx="55607">
                  <c:v>14373.0</c:v>
                </c:pt>
                <c:pt idx="55608">
                  <c:v>15402.0</c:v>
                </c:pt>
                <c:pt idx="55609">
                  <c:v>17366.0</c:v>
                </c:pt>
                <c:pt idx="55610">
                  <c:v>19618.0</c:v>
                </c:pt>
                <c:pt idx="55611">
                  <c:v>24926.0</c:v>
                </c:pt>
                <c:pt idx="55612">
                  <c:v>26966.0</c:v>
                </c:pt>
                <c:pt idx="55613">
                  <c:v>29470.0</c:v>
                </c:pt>
                <c:pt idx="55614">
                  <c:v>29269.0</c:v>
                </c:pt>
                <c:pt idx="55615">
                  <c:v>31673.0</c:v>
                </c:pt>
                <c:pt idx="55616">
                  <c:v>34108.0</c:v>
                </c:pt>
                <c:pt idx="55617">
                  <c:v>29596.0</c:v>
                </c:pt>
                <c:pt idx="55618">
                  <c:v>30781.0</c:v>
                </c:pt>
                <c:pt idx="55619">
                  <c:v>32053.0</c:v>
                </c:pt>
                <c:pt idx="55620">
                  <c:v>31021.0</c:v>
                </c:pt>
                <c:pt idx="55621">
                  <c:v>29684.0</c:v>
                </c:pt>
                <c:pt idx="55622">
                  <c:v>27644.0</c:v>
                </c:pt>
                <c:pt idx="55623">
                  <c:v>25904.0</c:v>
                </c:pt>
                <c:pt idx="55624">
                  <c:v>24586.0</c:v>
                </c:pt>
                <c:pt idx="55625">
                  <c:v>24742.0</c:v>
                </c:pt>
                <c:pt idx="55626">
                  <c:v>21182.0</c:v>
                </c:pt>
                <c:pt idx="55627">
                  <c:v>22383.0</c:v>
                </c:pt>
                <c:pt idx="55628">
                  <c:v>18669.0</c:v>
                </c:pt>
                <c:pt idx="55629">
                  <c:v>16450.0</c:v>
                </c:pt>
                <c:pt idx="55630">
                  <c:v>18932.0</c:v>
                </c:pt>
                <c:pt idx="55631">
                  <c:v>17586.0</c:v>
                </c:pt>
                <c:pt idx="55632">
                  <c:v>17700.0</c:v>
                </c:pt>
                <c:pt idx="55633">
                  <c:v>18470.0</c:v>
                </c:pt>
                <c:pt idx="55634">
                  <c:v>19070.0</c:v>
                </c:pt>
                <c:pt idx="55635">
                  <c:v>19885.0</c:v>
                </c:pt>
                <c:pt idx="55636">
                  <c:v>19490.0</c:v>
                </c:pt>
                <c:pt idx="55637">
                  <c:v>16781.0</c:v>
                </c:pt>
                <c:pt idx="55638">
                  <c:v>15216.0</c:v>
                </c:pt>
                <c:pt idx="55639">
                  <c:v>16160.0</c:v>
                </c:pt>
                <c:pt idx="55640">
                  <c:v>15947.0</c:v>
                </c:pt>
                <c:pt idx="55641">
                  <c:v>16833.0</c:v>
                </c:pt>
                <c:pt idx="55642">
                  <c:v>16369.0</c:v>
                </c:pt>
                <c:pt idx="55643">
                  <c:v>13753.0</c:v>
                </c:pt>
                <c:pt idx="55644">
                  <c:v>15506.0</c:v>
                </c:pt>
                <c:pt idx="55645">
                  <c:v>15791.0</c:v>
                </c:pt>
                <c:pt idx="55646">
                  <c:v>15791.0</c:v>
                </c:pt>
                <c:pt idx="55647">
                  <c:v>16187.0</c:v>
                </c:pt>
                <c:pt idx="55648">
                  <c:v>17547.0</c:v>
                </c:pt>
                <c:pt idx="55649">
                  <c:v>19410.0</c:v>
                </c:pt>
                <c:pt idx="55650">
                  <c:v>18529.0</c:v>
                </c:pt>
                <c:pt idx="55651">
                  <c:v>23179.0</c:v>
                </c:pt>
                <c:pt idx="55652">
                  <c:v>23557.0</c:v>
                </c:pt>
                <c:pt idx="55653">
                  <c:v>22786.0</c:v>
                </c:pt>
                <c:pt idx="55654">
                  <c:v>25683.0</c:v>
                </c:pt>
                <c:pt idx="55655">
                  <c:v>29419.0</c:v>
                </c:pt>
                <c:pt idx="55656">
                  <c:v>31414.0</c:v>
                </c:pt>
                <c:pt idx="55657">
                  <c:v>34826.0</c:v>
                </c:pt>
                <c:pt idx="55658">
                  <c:v>34595.0</c:v>
                </c:pt>
                <c:pt idx="55659">
                  <c:v>34707.0</c:v>
                </c:pt>
                <c:pt idx="55660">
                  <c:v>33903.0</c:v>
                </c:pt>
                <c:pt idx="55661">
                  <c:v>34036.0</c:v>
                </c:pt>
                <c:pt idx="55662">
                  <c:v>31333.0</c:v>
                </c:pt>
                <c:pt idx="55663">
                  <c:v>31105.0</c:v>
                </c:pt>
                <c:pt idx="55664">
                  <c:v>25881.0</c:v>
                </c:pt>
                <c:pt idx="55665">
                  <c:v>28141.0</c:v>
                </c:pt>
                <c:pt idx="55666">
                  <c:v>29061.0</c:v>
                </c:pt>
                <c:pt idx="55667">
                  <c:v>26753.0</c:v>
                </c:pt>
                <c:pt idx="55668">
                  <c:v>24068.0</c:v>
                </c:pt>
                <c:pt idx="55669">
                  <c:v>22796.0</c:v>
                </c:pt>
                <c:pt idx="55670">
                  <c:v>18529.0</c:v>
                </c:pt>
                <c:pt idx="55671">
                  <c:v>17596.0</c:v>
                </c:pt>
                <c:pt idx="55672">
                  <c:v>16620.0</c:v>
                </c:pt>
                <c:pt idx="55673">
                  <c:v>19980.0</c:v>
                </c:pt>
                <c:pt idx="55674">
                  <c:v>17927.0</c:v>
                </c:pt>
                <c:pt idx="55675">
                  <c:v>17962.0</c:v>
                </c:pt>
                <c:pt idx="55676">
                  <c:v>17715.0</c:v>
                </c:pt>
                <c:pt idx="55677">
                  <c:v>23869.0</c:v>
                </c:pt>
                <c:pt idx="55678">
                  <c:v>24639.0</c:v>
                </c:pt>
                <c:pt idx="55679">
                  <c:v>23863.0</c:v>
                </c:pt>
                <c:pt idx="55680">
                  <c:v>23375.0</c:v>
                </c:pt>
                <c:pt idx="55681">
                  <c:v>22452.0</c:v>
                </c:pt>
                <c:pt idx="55682">
                  <c:v>21728.0</c:v>
                </c:pt>
                <c:pt idx="55683">
                  <c:v>20894.0</c:v>
                </c:pt>
                <c:pt idx="55684">
                  <c:v>22269.0</c:v>
                </c:pt>
                <c:pt idx="55685">
                  <c:v>23326.0</c:v>
                </c:pt>
                <c:pt idx="55686">
                  <c:v>24798.0</c:v>
                </c:pt>
                <c:pt idx="55687">
                  <c:v>29028.0</c:v>
                </c:pt>
                <c:pt idx="55688">
                  <c:v>29932.0</c:v>
                </c:pt>
                <c:pt idx="55689">
                  <c:v>31012.0</c:v>
                </c:pt>
                <c:pt idx="55690">
                  <c:v>25401.0</c:v>
                </c:pt>
                <c:pt idx="55691">
                  <c:v>21439.0</c:v>
                </c:pt>
                <c:pt idx="55692">
                  <c:v>21072.0</c:v>
                </c:pt>
                <c:pt idx="55693">
                  <c:v>20613.0</c:v>
                </c:pt>
                <c:pt idx="55694">
                  <c:v>21738.0</c:v>
                </c:pt>
                <c:pt idx="55695">
                  <c:v>24474.0</c:v>
                </c:pt>
                <c:pt idx="55696">
                  <c:v>24363.0</c:v>
                </c:pt>
                <c:pt idx="55697">
                  <c:v>23192.0</c:v>
                </c:pt>
                <c:pt idx="55698">
                  <c:v>21991.0</c:v>
                </c:pt>
                <c:pt idx="55699">
                  <c:v>19235.0</c:v>
                </c:pt>
                <c:pt idx="55700">
                  <c:v>17382.0</c:v>
                </c:pt>
                <c:pt idx="55701">
                  <c:v>19001.0</c:v>
                </c:pt>
                <c:pt idx="55702">
                  <c:v>20925.0</c:v>
                </c:pt>
                <c:pt idx="55703">
                  <c:v>20689.0</c:v>
                </c:pt>
                <c:pt idx="55704">
                  <c:v>25509.0</c:v>
                </c:pt>
                <c:pt idx="55705">
                  <c:v>25284.0</c:v>
                </c:pt>
                <c:pt idx="55706">
                  <c:v>27063.0</c:v>
                </c:pt>
                <c:pt idx="55707">
                  <c:v>25441.0</c:v>
                </c:pt>
                <c:pt idx="55708">
                  <c:v>24490.0</c:v>
                </c:pt>
                <c:pt idx="55709">
                  <c:v>25190.0</c:v>
                </c:pt>
                <c:pt idx="55710">
                  <c:v>24655.0</c:v>
                </c:pt>
                <c:pt idx="55711">
                  <c:v>26515.0</c:v>
                </c:pt>
                <c:pt idx="55712">
                  <c:v>27618.0</c:v>
                </c:pt>
                <c:pt idx="55713">
                  <c:v>27602.0</c:v>
                </c:pt>
                <c:pt idx="55714">
                  <c:v>27588.0</c:v>
                </c:pt>
                <c:pt idx="55715">
                  <c:v>28132.0</c:v>
                </c:pt>
                <c:pt idx="55716">
                  <c:v>30736.0</c:v>
                </c:pt>
                <c:pt idx="55717">
                  <c:v>26549.0</c:v>
                </c:pt>
                <c:pt idx="55718">
                  <c:v>27198.0</c:v>
                </c:pt>
                <c:pt idx="55719">
                  <c:v>24987.0</c:v>
                </c:pt>
                <c:pt idx="55720">
                  <c:v>25792.0</c:v>
                </c:pt>
                <c:pt idx="55721">
                  <c:v>24883.0</c:v>
                </c:pt>
                <c:pt idx="55722">
                  <c:v>27943.0</c:v>
                </c:pt>
                <c:pt idx="55723">
                  <c:v>27935.0</c:v>
                </c:pt>
                <c:pt idx="55724">
                  <c:v>25585.0</c:v>
                </c:pt>
                <c:pt idx="55725">
                  <c:v>22577.0</c:v>
                </c:pt>
                <c:pt idx="55726">
                  <c:v>22181.0</c:v>
                </c:pt>
                <c:pt idx="55727">
                  <c:v>22792.0</c:v>
                </c:pt>
                <c:pt idx="55728">
                  <c:v>19712.0</c:v>
                </c:pt>
                <c:pt idx="55729">
                  <c:v>19489.0</c:v>
                </c:pt>
                <c:pt idx="55730">
                  <c:v>19176.0</c:v>
                </c:pt>
                <c:pt idx="55731">
                  <c:v>19808.0</c:v>
                </c:pt>
                <c:pt idx="55732">
                  <c:v>27115.0</c:v>
                </c:pt>
                <c:pt idx="55733">
                  <c:v>26166.0</c:v>
                </c:pt>
                <c:pt idx="55734">
                  <c:v>26666.0</c:v>
                </c:pt>
                <c:pt idx="55735">
                  <c:v>25570.0</c:v>
                </c:pt>
                <c:pt idx="55736">
                  <c:v>25617.0</c:v>
                </c:pt>
                <c:pt idx="55737">
                  <c:v>25993.0</c:v>
                </c:pt>
                <c:pt idx="55738">
                  <c:v>29655.0</c:v>
                </c:pt>
                <c:pt idx="55739">
                  <c:v>29315.0</c:v>
                </c:pt>
                <c:pt idx="55740">
                  <c:v>27150.0</c:v>
                </c:pt>
                <c:pt idx="55741">
                  <c:v>27387.0</c:v>
                </c:pt>
                <c:pt idx="55742">
                  <c:v>24243.0</c:v>
                </c:pt>
                <c:pt idx="55743">
                  <c:v>24388.0</c:v>
                </c:pt>
                <c:pt idx="55744">
                  <c:v>24007.0</c:v>
                </c:pt>
                <c:pt idx="55745">
                  <c:v>17711.0</c:v>
                </c:pt>
                <c:pt idx="55746">
                  <c:v>18384.0</c:v>
                </c:pt>
                <c:pt idx="55747">
                  <c:v>19324.0</c:v>
                </c:pt>
                <c:pt idx="55748">
                  <c:v>16703.0</c:v>
                </c:pt>
                <c:pt idx="55749">
                  <c:v>17919.0</c:v>
                </c:pt>
                <c:pt idx="55750">
                  <c:v>19230.0</c:v>
                </c:pt>
                <c:pt idx="55751">
                  <c:v>18109.0</c:v>
                </c:pt>
                <c:pt idx="55752">
                  <c:v>19364.0</c:v>
                </c:pt>
                <c:pt idx="55753">
                  <c:v>18174.0</c:v>
                </c:pt>
                <c:pt idx="55754">
                  <c:v>17494.0</c:v>
                </c:pt>
                <c:pt idx="55755">
                  <c:v>16958.0</c:v>
                </c:pt>
                <c:pt idx="55756">
                  <c:v>17607.0</c:v>
                </c:pt>
                <c:pt idx="55757">
                  <c:v>17436.0</c:v>
                </c:pt>
                <c:pt idx="55758">
                  <c:v>16833.0</c:v>
                </c:pt>
                <c:pt idx="55759">
                  <c:v>20641.0</c:v>
                </c:pt>
                <c:pt idx="55760">
                  <c:v>19061.0</c:v>
                </c:pt>
                <c:pt idx="55761">
                  <c:v>20930.0</c:v>
                </c:pt>
                <c:pt idx="55762">
                  <c:v>21401.0</c:v>
                </c:pt>
                <c:pt idx="55763">
                  <c:v>21649.0</c:v>
                </c:pt>
                <c:pt idx="55764">
                  <c:v>19545.0</c:v>
                </c:pt>
                <c:pt idx="55765">
                  <c:v>19805.0</c:v>
                </c:pt>
                <c:pt idx="55766">
                  <c:v>20615.0</c:v>
                </c:pt>
                <c:pt idx="55767">
                  <c:v>23794.0</c:v>
                </c:pt>
                <c:pt idx="55768">
                  <c:v>27685.0</c:v>
                </c:pt>
                <c:pt idx="55769">
                  <c:v>30349.0</c:v>
                </c:pt>
                <c:pt idx="55770">
                  <c:v>30784.0</c:v>
                </c:pt>
                <c:pt idx="55771">
                  <c:v>31414.0</c:v>
                </c:pt>
                <c:pt idx="55772">
                  <c:v>29698.0</c:v>
                </c:pt>
                <c:pt idx="55773">
                  <c:v>30154.0</c:v>
                </c:pt>
                <c:pt idx="55774">
                  <c:v>33451.0</c:v>
                </c:pt>
                <c:pt idx="55775">
                  <c:v>33165.0</c:v>
                </c:pt>
                <c:pt idx="55776">
                  <c:v>32270.0</c:v>
                </c:pt>
                <c:pt idx="55777">
                  <c:v>31839.0</c:v>
                </c:pt>
                <c:pt idx="55778">
                  <c:v>30905.0</c:v>
                </c:pt>
                <c:pt idx="55779">
                  <c:v>30730.0</c:v>
                </c:pt>
                <c:pt idx="55780">
                  <c:v>27946.0</c:v>
                </c:pt>
                <c:pt idx="55781">
                  <c:v>24826.0</c:v>
                </c:pt>
                <c:pt idx="55782">
                  <c:v>21045.0</c:v>
                </c:pt>
                <c:pt idx="55783">
                  <c:v>22922.0</c:v>
                </c:pt>
                <c:pt idx="55784">
                  <c:v>27215.0</c:v>
                </c:pt>
                <c:pt idx="55785">
                  <c:v>24430.0</c:v>
                </c:pt>
                <c:pt idx="55786">
                  <c:v>23206.0</c:v>
                </c:pt>
                <c:pt idx="55787">
                  <c:v>19101.0</c:v>
                </c:pt>
                <c:pt idx="55788">
                  <c:v>17351.0</c:v>
                </c:pt>
                <c:pt idx="55789">
                  <c:v>16247.0</c:v>
                </c:pt>
                <c:pt idx="55790">
                  <c:v>16634.0</c:v>
                </c:pt>
                <c:pt idx="55791">
                  <c:v>15228.0</c:v>
                </c:pt>
                <c:pt idx="55792">
                  <c:v>17921.0</c:v>
                </c:pt>
                <c:pt idx="55793">
                  <c:v>19197.0</c:v>
                </c:pt>
                <c:pt idx="55794">
                  <c:v>20037.0</c:v>
                </c:pt>
                <c:pt idx="55795">
                  <c:v>19417.0</c:v>
                </c:pt>
                <c:pt idx="55796">
                  <c:v>17435.0</c:v>
                </c:pt>
                <c:pt idx="55797">
                  <c:v>19411.0</c:v>
                </c:pt>
                <c:pt idx="55798">
                  <c:v>21445.0</c:v>
                </c:pt>
                <c:pt idx="55799">
                  <c:v>22713.0</c:v>
                </c:pt>
                <c:pt idx="55800">
                  <c:v>26797.0</c:v>
                </c:pt>
                <c:pt idx="55801">
                  <c:v>26635.0</c:v>
                </c:pt>
                <c:pt idx="55802">
                  <c:v>26782.0</c:v>
                </c:pt>
                <c:pt idx="55803">
                  <c:v>27166.0</c:v>
                </c:pt>
                <c:pt idx="55804">
                  <c:v>26338.0</c:v>
                </c:pt>
                <c:pt idx="55805">
                  <c:v>23320.0</c:v>
                </c:pt>
                <c:pt idx="55806">
                  <c:v>21672.0</c:v>
                </c:pt>
                <c:pt idx="55807">
                  <c:v>22328.0</c:v>
                </c:pt>
                <c:pt idx="55808">
                  <c:v>22715.0</c:v>
                </c:pt>
                <c:pt idx="55809">
                  <c:v>24393.0</c:v>
                </c:pt>
                <c:pt idx="55810">
                  <c:v>18105.0</c:v>
                </c:pt>
                <c:pt idx="55811">
                  <c:v>17865.0</c:v>
                </c:pt>
                <c:pt idx="55812">
                  <c:v>22846.0</c:v>
                </c:pt>
                <c:pt idx="55813">
                  <c:v>21963.0</c:v>
                </c:pt>
                <c:pt idx="55814">
                  <c:v>23547.0</c:v>
                </c:pt>
                <c:pt idx="55815">
                  <c:v>23691.0</c:v>
                </c:pt>
                <c:pt idx="55816">
                  <c:v>25123.0</c:v>
                </c:pt>
                <c:pt idx="55817">
                  <c:v>25301.0</c:v>
                </c:pt>
                <c:pt idx="55818">
                  <c:v>25119.0</c:v>
                </c:pt>
                <c:pt idx="55819">
                  <c:v>25416.0</c:v>
                </c:pt>
                <c:pt idx="55820">
                  <c:v>24200.0</c:v>
                </c:pt>
                <c:pt idx="55821">
                  <c:v>26253.0</c:v>
                </c:pt>
                <c:pt idx="55822">
                  <c:v>28061.0</c:v>
                </c:pt>
                <c:pt idx="55823">
                  <c:v>31396.0</c:v>
                </c:pt>
                <c:pt idx="55824">
                  <c:v>30955.0</c:v>
                </c:pt>
                <c:pt idx="55825">
                  <c:v>26001.0</c:v>
                </c:pt>
                <c:pt idx="55826">
                  <c:v>22351.0</c:v>
                </c:pt>
                <c:pt idx="55827">
                  <c:v>22829.0</c:v>
                </c:pt>
                <c:pt idx="55828">
                  <c:v>22906.0</c:v>
                </c:pt>
                <c:pt idx="55829">
                  <c:v>25014.0</c:v>
                </c:pt>
                <c:pt idx="55830">
                  <c:v>28224.0</c:v>
                </c:pt>
                <c:pt idx="55831">
                  <c:v>30387.0</c:v>
                </c:pt>
                <c:pt idx="55832">
                  <c:v>30926.0</c:v>
                </c:pt>
                <c:pt idx="55833">
                  <c:v>32371.0</c:v>
                </c:pt>
                <c:pt idx="55834">
                  <c:v>32894.0</c:v>
                </c:pt>
                <c:pt idx="55835">
                  <c:v>30101.0</c:v>
                </c:pt>
                <c:pt idx="55836">
                  <c:v>26134.0</c:v>
                </c:pt>
                <c:pt idx="55837">
                  <c:v>29069.0</c:v>
                </c:pt>
                <c:pt idx="55838">
                  <c:v>28701.0</c:v>
                </c:pt>
                <c:pt idx="55839">
                  <c:v>28761.0</c:v>
                </c:pt>
                <c:pt idx="55840">
                  <c:v>26902.0</c:v>
                </c:pt>
                <c:pt idx="55841">
                  <c:v>26593.0</c:v>
                </c:pt>
                <c:pt idx="55842">
                  <c:v>22242.0</c:v>
                </c:pt>
                <c:pt idx="55843">
                  <c:v>21027.0</c:v>
                </c:pt>
                <c:pt idx="55844">
                  <c:v>18831.0</c:v>
                </c:pt>
                <c:pt idx="55845">
                  <c:v>18410.0</c:v>
                </c:pt>
                <c:pt idx="55846">
                  <c:v>18666.0</c:v>
                </c:pt>
                <c:pt idx="55847">
                  <c:v>17336.0</c:v>
                </c:pt>
                <c:pt idx="55848">
                  <c:v>15804.0</c:v>
                </c:pt>
                <c:pt idx="55849">
                  <c:v>15449.0</c:v>
                </c:pt>
                <c:pt idx="55850">
                  <c:v>12054.0</c:v>
                </c:pt>
                <c:pt idx="55851">
                  <c:v>12120.0</c:v>
                </c:pt>
                <c:pt idx="55852">
                  <c:v>11517.0</c:v>
                </c:pt>
                <c:pt idx="55853">
                  <c:v>17578.0</c:v>
                </c:pt>
                <c:pt idx="55854">
                  <c:v>19118.0</c:v>
                </c:pt>
                <c:pt idx="55855">
                  <c:v>19149.0</c:v>
                </c:pt>
                <c:pt idx="55856">
                  <c:v>20229.0</c:v>
                </c:pt>
                <c:pt idx="55857">
                  <c:v>20369.0</c:v>
                </c:pt>
                <c:pt idx="55858">
                  <c:v>21114.0</c:v>
                </c:pt>
                <c:pt idx="55859">
                  <c:v>18482.0</c:v>
                </c:pt>
                <c:pt idx="55860">
                  <c:v>18585.0</c:v>
                </c:pt>
                <c:pt idx="55861">
                  <c:v>19209.0</c:v>
                </c:pt>
                <c:pt idx="55862">
                  <c:v>20656.0</c:v>
                </c:pt>
                <c:pt idx="55863">
                  <c:v>21632.0</c:v>
                </c:pt>
                <c:pt idx="55864">
                  <c:v>24326.0</c:v>
                </c:pt>
                <c:pt idx="55865">
                  <c:v>30590.0</c:v>
                </c:pt>
                <c:pt idx="55866">
                  <c:v>27678.0</c:v>
                </c:pt>
                <c:pt idx="55867">
                  <c:v>29978.0</c:v>
                </c:pt>
                <c:pt idx="55868">
                  <c:v>32550.0</c:v>
                </c:pt>
                <c:pt idx="55869">
                  <c:v>30650.0</c:v>
                </c:pt>
                <c:pt idx="55870">
                  <c:v>31566.0</c:v>
                </c:pt>
                <c:pt idx="55871">
                  <c:v>31286.0</c:v>
                </c:pt>
                <c:pt idx="55872">
                  <c:v>38758.0</c:v>
                </c:pt>
                <c:pt idx="55873">
                  <c:v>38565.0</c:v>
                </c:pt>
                <c:pt idx="55874">
                  <c:v>38058.0</c:v>
                </c:pt>
                <c:pt idx="55875">
                  <c:v>37369.0</c:v>
                </c:pt>
                <c:pt idx="55876">
                  <c:v>37438.0</c:v>
                </c:pt>
                <c:pt idx="55877">
                  <c:v>36928.0</c:v>
                </c:pt>
                <c:pt idx="55878">
                  <c:v>31564.0</c:v>
                </c:pt>
                <c:pt idx="55879">
                  <c:v>28871.0</c:v>
                </c:pt>
                <c:pt idx="55880">
                  <c:v>25491.0</c:v>
                </c:pt>
                <c:pt idx="55881">
                  <c:v>22567.0</c:v>
                </c:pt>
                <c:pt idx="55882">
                  <c:v>26000.0</c:v>
                </c:pt>
                <c:pt idx="55883">
                  <c:v>26440.0</c:v>
                </c:pt>
                <c:pt idx="55884">
                  <c:v>26748.0</c:v>
                </c:pt>
                <c:pt idx="55885">
                  <c:v>24151.0</c:v>
                </c:pt>
                <c:pt idx="55886">
                  <c:v>22864.0</c:v>
                </c:pt>
                <c:pt idx="55887">
                  <c:v>22616.0</c:v>
                </c:pt>
                <c:pt idx="55888">
                  <c:v>21829.0</c:v>
                </c:pt>
                <c:pt idx="55889">
                  <c:v>20252.0</c:v>
                </c:pt>
                <c:pt idx="55890">
                  <c:v>18838.0</c:v>
                </c:pt>
                <c:pt idx="55891">
                  <c:v>19601.0</c:v>
                </c:pt>
                <c:pt idx="55892">
                  <c:v>20158.0</c:v>
                </c:pt>
                <c:pt idx="55893">
                  <c:v>19906.0</c:v>
                </c:pt>
                <c:pt idx="55894">
                  <c:v>20014.0</c:v>
                </c:pt>
                <c:pt idx="55895">
                  <c:v>16517.0</c:v>
                </c:pt>
                <c:pt idx="55896">
                  <c:v>16601.0</c:v>
                </c:pt>
                <c:pt idx="55897">
                  <c:v>18425.0</c:v>
                </c:pt>
                <c:pt idx="55898">
                  <c:v>18558.0</c:v>
                </c:pt>
                <c:pt idx="55899">
                  <c:v>23662.0</c:v>
                </c:pt>
                <c:pt idx="55900">
                  <c:v>25788.0</c:v>
                </c:pt>
                <c:pt idx="55901">
                  <c:v>31224.0</c:v>
                </c:pt>
                <c:pt idx="55902">
                  <c:v>31055.0</c:v>
                </c:pt>
                <c:pt idx="55903">
                  <c:v>31035.0</c:v>
                </c:pt>
                <c:pt idx="55904">
                  <c:v>31156.0</c:v>
                </c:pt>
                <c:pt idx="55905">
                  <c:v>30514.0</c:v>
                </c:pt>
                <c:pt idx="55906">
                  <c:v>30754.0</c:v>
                </c:pt>
                <c:pt idx="55907">
                  <c:v>30455.0</c:v>
                </c:pt>
                <c:pt idx="55908">
                  <c:v>30064.0</c:v>
                </c:pt>
                <c:pt idx="55909">
                  <c:v>29395.0</c:v>
                </c:pt>
                <c:pt idx="55910">
                  <c:v>26510.0</c:v>
                </c:pt>
                <c:pt idx="55911">
                  <c:v>22413.0</c:v>
                </c:pt>
                <c:pt idx="55912">
                  <c:v>17238.0</c:v>
                </c:pt>
                <c:pt idx="55913">
                  <c:v>17088.0</c:v>
                </c:pt>
                <c:pt idx="55914">
                  <c:v>12272.0</c:v>
                </c:pt>
                <c:pt idx="55915">
                  <c:v>15689.0</c:v>
                </c:pt>
                <c:pt idx="55916">
                  <c:v>14834.0</c:v>
                </c:pt>
                <c:pt idx="55917">
                  <c:v>14022.0</c:v>
                </c:pt>
                <c:pt idx="55918">
                  <c:v>14163.0</c:v>
                </c:pt>
                <c:pt idx="55919">
                  <c:v>14727.0</c:v>
                </c:pt>
                <c:pt idx="55920">
                  <c:v>15138.0</c:v>
                </c:pt>
                <c:pt idx="55921">
                  <c:v>16728.0</c:v>
                </c:pt>
                <c:pt idx="55922">
                  <c:v>16489.0</c:v>
                </c:pt>
                <c:pt idx="55923">
                  <c:v>18586.0</c:v>
                </c:pt>
                <c:pt idx="55924">
                  <c:v>20201.0</c:v>
                </c:pt>
                <c:pt idx="55925">
                  <c:v>22820.0</c:v>
                </c:pt>
                <c:pt idx="55926">
                  <c:v>22223.0</c:v>
                </c:pt>
                <c:pt idx="55927">
                  <c:v>22107.0</c:v>
                </c:pt>
                <c:pt idx="55928">
                  <c:v>20487.0</c:v>
                </c:pt>
                <c:pt idx="55929">
                  <c:v>20072.0</c:v>
                </c:pt>
                <c:pt idx="55930">
                  <c:v>18980.0</c:v>
                </c:pt>
                <c:pt idx="55931">
                  <c:v>18503.0</c:v>
                </c:pt>
                <c:pt idx="55932">
                  <c:v>18118.0</c:v>
                </c:pt>
                <c:pt idx="55933">
                  <c:v>20665.0</c:v>
                </c:pt>
                <c:pt idx="55934">
                  <c:v>18894.0</c:v>
                </c:pt>
                <c:pt idx="55935">
                  <c:v>20366.0</c:v>
                </c:pt>
                <c:pt idx="55936">
                  <c:v>20294.0</c:v>
                </c:pt>
                <c:pt idx="55937">
                  <c:v>18375.0</c:v>
                </c:pt>
                <c:pt idx="55938">
                  <c:v>17475.0</c:v>
                </c:pt>
                <c:pt idx="55939">
                  <c:v>16499.0</c:v>
                </c:pt>
                <c:pt idx="55940">
                  <c:v>16954.0</c:v>
                </c:pt>
                <c:pt idx="55941">
                  <c:v>16703.0</c:v>
                </c:pt>
                <c:pt idx="55942">
                  <c:v>16823.0</c:v>
                </c:pt>
                <c:pt idx="55943">
                  <c:v>17206.0</c:v>
                </c:pt>
                <c:pt idx="55944">
                  <c:v>17770.0</c:v>
                </c:pt>
                <c:pt idx="55945">
                  <c:v>18131.0</c:v>
                </c:pt>
                <c:pt idx="55946">
                  <c:v>16027.0</c:v>
                </c:pt>
                <c:pt idx="55947">
                  <c:v>20231.0</c:v>
                </c:pt>
                <c:pt idx="55948">
                  <c:v>20352.0</c:v>
                </c:pt>
                <c:pt idx="55949">
                  <c:v>18188.0</c:v>
                </c:pt>
                <c:pt idx="55950">
                  <c:v>18832.0</c:v>
                </c:pt>
                <c:pt idx="55951">
                  <c:v>17359.0</c:v>
                </c:pt>
                <c:pt idx="55952">
                  <c:v>18211.0</c:v>
                </c:pt>
                <c:pt idx="55953">
                  <c:v>19088.0</c:v>
                </c:pt>
                <c:pt idx="55954">
                  <c:v>18659.0</c:v>
                </c:pt>
                <c:pt idx="55955">
                  <c:v>18969.0</c:v>
                </c:pt>
                <c:pt idx="55956">
                  <c:v>19245.0</c:v>
                </c:pt>
                <c:pt idx="55957">
                  <c:v>18555.0</c:v>
                </c:pt>
                <c:pt idx="55958">
                  <c:v>19732.0</c:v>
                </c:pt>
                <c:pt idx="55959">
                  <c:v>19550.0</c:v>
                </c:pt>
                <c:pt idx="55960">
                  <c:v>15710.0</c:v>
                </c:pt>
                <c:pt idx="55961">
                  <c:v>18653.0</c:v>
                </c:pt>
                <c:pt idx="55962">
                  <c:v>19688.0</c:v>
                </c:pt>
                <c:pt idx="55963">
                  <c:v>19147.0</c:v>
                </c:pt>
                <c:pt idx="55964">
                  <c:v>19125.0</c:v>
                </c:pt>
                <c:pt idx="55965">
                  <c:v>17785.0</c:v>
                </c:pt>
                <c:pt idx="55966">
                  <c:v>18336.0</c:v>
                </c:pt>
                <c:pt idx="55967">
                  <c:v>17756.0</c:v>
                </c:pt>
                <c:pt idx="55968">
                  <c:v>20084.0</c:v>
                </c:pt>
                <c:pt idx="55969">
                  <c:v>22473.0</c:v>
                </c:pt>
                <c:pt idx="55970">
                  <c:v>22359.0</c:v>
                </c:pt>
                <c:pt idx="55971">
                  <c:v>21983.0</c:v>
                </c:pt>
                <c:pt idx="55972">
                  <c:v>21959.0</c:v>
                </c:pt>
                <c:pt idx="55973">
                  <c:v>22115.0</c:v>
                </c:pt>
                <c:pt idx="55974">
                  <c:v>17060.0</c:v>
                </c:pt>
                <c:pt idx="55975">
                  <c:v>16934.0</c:v>
                </c:pt>
                <c:pt idx="55976">
                  <c:v>17055.0</c:v>
                </c:pt>
                <c:pt idx="55977">
                  <c:v>16951.0</c:v>
                </c:pt>
                <c:pt idx="55978">
                  <c:v>18547.0</c:v>
                </c:pt>
                <c:pt idx="55979">
                  <c:v>18628.0</c:v>
                </c:pt>
                <c:pt idx="55980">
                  <c:v>18269.0</c:v>
                </c:pt>
                <c:pt idx="55981">
                  <c:v>15266.0</c:v>
                </c:pt>
                <c:pt idx="55982">
                  <c:v>16369.0</c:v>
                </c:pt>
                <c:pt idx="55983">
                  <c:v>17978.0</c:v>
                </c:pt>
                <c:pt idx="55984">
                  <c:v>19309.0</c:v>
                </c:pt>
                <c:pt idx="55985">
                  <c:v>19419.0</c:v>
                </c:pt>
                <c:pt idx="55986">
                  <c:v>20402.0</c:v>
                </c:pt>
                <c:pt idx="55987">
                  <c:v>20506.0</c:v>
                </c:pt>
                <c:pt idx="55988">
                  <c:v>20536.0</c:v>
                </c:pt>
                <c:pt idx="55989">
                  <c:v>19711.0</c:v>
                </c:pt>
                <c:pt idx="55990">
                  <c:v>21430.0</c:v>
                </c:pt>
                <c:pt idx="55991">
                  <c:v>19849.0</c:v>
                </c:pt>
                <c:pt idx="55992">
                  <c:v>19397.0</c:v>
                </c:pt>
                <c:pt idx="55993">
                  <c:v>19901.0</c:v>
                </c:pt>
                <c:pt idx="55994">
                  <c:v>20381.0</c:v>
                </c:pt>
                <c:pt idx="55995">
                  <c:v>17815.0</c:v>
                </c:pt>
                <c:pt idx="55996">
                  <c:v>16955.0</c:v>
                </c:pt>
                <c:pt idx="55997">
                  <c:v>16730.0</c:v>
                </c:pt>
                <c:pt idx="55998">
                  <c:v>16380.0</c:v>
                </c:pt>
                <c:pt idx="55999">
                  <c:v>20272.0</c:v>
                </c:pt>
                <c:pt idx="56000">
                  <c:v>21035.0</c:v>
                </c:pt>
                <c:pt idx="56001">
                  <c:v>20093.0</c:v>
                </c:pt>
                <c:pt idx="56002">
                  <c:v>26281.0</c:v>
                </c:pt>
                <c:pt idx="56003">
                  <c:v>25545.0</c:v>
                </c:pt>
                <c:pt idx="56004">
                  <c:v>26015.0</c:v>
                </c:pt>
                <c:pt idx="56005">
                  <c:v>27620.0</c:v>
                </c:pt>
                <c:pt idx="56006">
                  <c:v>27263.0</c:v>
                </c:pt>
                <c:pt idx="56007">
                  <c:v>26356.0</c:v>
                </c:pt>
                <c:pt idx="56008">
                  <c:v>25004.0</c:v>
                </c:pt>
                <c:pt idx="56009">
                  <c:v>24744.0</c:v>
                </c:pt>
                <c:pt idx="56010">
                  <c:v>23592.0</c:v>
                </c:pt>
                <c:pt idx="56011">
                  <c:v>24407.0</c:v>
                </c:pt>
                <c:pt idx="56012">
                  <c:v>20279.0</c:v>
                </c:pt>
                <c:pt idx="56013">
                  <c:v>19579.0</c:v>
                </c:pt>
                <c:pt idx="56014">
                  <c:v>21178.0</c:v>
                </c:pt>
                <c:pt idx="56015">
                  <c:v>15418.0</c:v>
                </c:pt>
                <c:pt idx="56016">
                  <c:v>15194.0</c:v>
                </c:pt>
                <c:pt idx="56017">
                  <c:v>14948.0</c:v>
                </c:pt>
                <c:pt idx="56018">
                  <c:v>16622.0</c:v>
                </c:pt>
                <c:pt idx="56019">
                  <c:v>18829.0</c:v>
                </c:pt>
                <c:pt idx="56020">
                  <c:v>18916.0</c:v>
                </c:pt>
                <c:pt idx="56021">
                  <c:v>19708.0</c:v>
                </c:pt>
                <c:pt idx="56022">
                  <c:v>19324.0</c:v>
                </c:pt>
                <c:pt idx="56023">
                  <c:v>17674.0</c:v>
                </c:pt>
                <c:pt idx="56024">
                  <c:v>16894.0</c:v>
                </c:pt>
                <c:pt idx="56025">
                  <c:v>19555.0</c:v>
                </c:pt>
                <c:pt idx="56026">
                  <c:v>27402.0</c:v>
                </c:pt>
                <c:pt idx="56027">
                  <c:v>29723.0</c:v>
                </c:pt>
                <c:pt idx="56028">
                  <c:v>33937.0</c:v>
                </c:pt>
                <c:pt idx="56029">
                  <c:v>32877.0</c:v>
                </c:pt>
                <c:pt idx="56030">
                  <c:v>33778.0</c:v>
                </c:pt>
                <c:pt idx="56031">
                  <c:v>28459.0</c:v>
                </c:pt>
                <c:pt idx="56032">
                  <c:v>27584.0</c:v>
                </c:pt>
                <c:pt idx="56033">
                  <c:v>30020.0</c:v>
                </c:pt>
                <c:pt idx="56034">
                  <c:v>30324.0</c:v>
                </c:pt>
                <c:pt idx="56035">
                  <c:v>32516.0</c:v>
                </c:pt>
                <c:pt idx="56036">
                  <c:v>32967.0</c:v>
                </c:pt>
                <c:pt idx="56037">
                  <c:v>34612.0</c:v>
                </c:pt>
                <c:pt idx="56038">
                  <c:v>35724.0</c:v>
                </c:pt>
                <c:pt idx="56039">
                  <c:v>29216.0</c:v>
                </c:pt>
                <c:pt idx="56040">
                  <c:v>25275.0</c:v>
                </c:pt>
                <c:pt idx="56041">
                  <c:v>26398.0</c:v>
                </c:pt>
                <c:pt idx="56042">
                  <c:v>27230.0</c:v>
                </c:pt>
                <c:pt idx="56043">
                  <c:v>26489.0</c:v>
                </c:pt>
                <c:pt idx="56044">
                  <c:v>30692.0</c:v>
                </c:pt>
                <c:pt idx="56045">
                  <c:v>31765.0</c:v>
                </c:pt>
                <c:pt idx="56046">
                  <c:v>29722.0</c:v>
                </c:pt>
                <c:pt idx="56047">
                  <c:v>28396.0</c:v>
                </c:pt>
                <c:pt idx="56048">
                  <c:v>30763.0</c:v>
                </c:pt>
                <c:pt idx="56049">
                  <c:v>30759.0</c:v>
                </c:pt>
                <c:pt idx="56050">
                  <c:v>29194.0</c:v>
                </c:pt>
                <c:pt idx="56051">
                  <c:v>25430.0</c:v>
                </c:pt>
                <c:pt idx="56052">
                  <c:v>24259.0</c:v>
                </c:pt>
                <c:pt idx="56053">
                  <c:v>28336.0</c:v>
                </c:pt>
                <c:pt idx="56054">
                  <c:v>24103.0</c:v>
                </c:pt>
                <c:pt idx="56055">
                  <c:v>23652.0</c:v>
                </c:pt>
                <c:pt idx="56056">
                  <c:v>23361.0</c:v>
                </c:pt>
                <c:pt idx="56057">
                  <c:v>23691.0</c:v>
                </c:pt>
                <c:pt idx="56058">
                  <c:v>21618.0</c:v>
                </c:pt>
                <c:pt idx="56059">
                  <c:v>21341.0</c:v>
                </c:pt>
                <c:pt idx="56060">
                  <c:v>21809.0</c:v>
                </c:pt>
                <c:pt idx="56061">
                  <c:v>17914.0</c:v>
                </c:pt>
                <c:pt idx="56062">
                  <c:v>18054.0</c:v>
                </c:pt>
                <c:pt idx="56063">
                  <c:v>19595.0</c:v>
                </c:pt>
                <c:pt idx="56064">
                  <c:v>18815.0</c:v>
                </c:pt>
                <c:pt idx="56065">
                  <c:v>18512.0</c:v>
                </c:pt>
                <c:pt idx="56066">
                  <c:v>14963.0</c:v>
                </c:pt>
                <c:pt idx="56067">
                  <c:v>13753.0</c:v>
                </c:pt>
                <c:pt idx="56068">
                  <c:v>16208.0</c:v>
                </c:pt>
                <c:pt idx="56069">
                  <c:v>17120.0</c:v>
                </c:pt>
                <c:pt idx="56070">
                  <c:v>15139.0</c:v>
                </c:pt>
                <c:pt idx="56071">
                  <c:v>14339.0</c:v>
                </c:pt>
                <c:pt idx="56072">
                  <c:v>14856.0</c:v>
                </c:pt>
                <c:pt idx="56073">
                  <c:v>15176.0</c:v>
                </c:pt>
                <c:pt idx="56074">
                  <c:v>15776.0</c:v>
                </c:pt>
                <c:pt idx="56075">
                  <c:v>15045.0</c:v>
                </c:pt>
                <c:pt idx="56076">
                  <c:v>13160.0</c:v>
                </c:pt>
                <c:pt idx="56077">
                  <c:v>17549.0</c:v>
                </c:pt>
                <c:pt idx="56078">
                  <c:v>23004.0</c:v>
                </c:pt>
                <c:pt idx="56079">
                  <c:v>22668.0</c:v>
                </c:pt>
                <c:pt idx="56080">
                  <c:v>26228.0</c:v>
                </c:pt>
                <c:pt idx="56081">
                  <c:v>25483.0</c:v>
                </c:pt>
                <c:pt idx="56082">
                  <c:v>26044.0</c:v>
                </c:pt>
                <c:pt idx="56083">
                  <c:v>23867.0</c:v>
                </c:pt>
                <c:pt idx="56084">
                  <c:v>25180.0</c:v>
                </c:pt>
                <c:pt idx="56085">
                  <c:v>29452.0</c:v>
                </c:pt>
                <c:pt idx="56086">
                  <c:v>31294.0</c:v>
                </c:pt>
                <c:pt idx="56087">
                  <c:v>30234.0</c:v>
                </c:pt>
                <c:pt idx="56088">
                  <c:v>30418.0</c:v>
                </c:pt>
                <c:pt idx="56089">
                  <c:v>30289.0</c:v>
                </c:pt>
                <c:pt idx="56090">
                  <c:v>24699.0</c:v>
                </c:pt>
                <c:pt idx="56091">
                  <c:v>19799.0</c:v>
                </c:pt>
                <c:pt idx="56092">
                  <c:v>24474.0</c:v>
                </c:pt>
                <c:pt idx="56093">
                  <c:v>22605.0</c:v>
                </c:pt>
                <c:pt idx="56094">
                  <c:v>20970.0</c:v>
                </c:pt>
                <c:pt idx="56095">
                  <c:v>20109.0</c:v>
                </c:pt>
                <c:pt idx="56096">
                  <c:v>20934.0</c:v>
                </c:pt>
                <c:pt idx="56097">
                  <c:v>19884.0</c:v>
                </c:pt>
                <c:pt idx="56098">
                  <c:v>15484.0</c:v>
                </c:pt>
                <c:pt idx="56099">
                  <c:v>14274.0</c:v>
                </c:pt>
                <c:pt idx="56100">
                  <c:v>14430.0</c:v>
                </c:pt>
                <c:pt idx="56101">
                  <c:v>16598.0</c:v>
                </c:pt>
                <c:pt idx="56102">
                  <c:v>16884.0</c:v>
                </c:pt>
                <c:pt idx="56103">
                  <c:v>18845.0</c:v>
                </c:pt>
                <c:pt idx="56104">
                  <c:v>18405.0</c:v>
                </c:pt>
                <c:pt idx="56105">
                  <c:v>16646.0</c:v>
                </c:pt>
                <c:pt idx="56106">
                  <c:v>16235.0</c:v>
                </c:pt>
                <c:pt idx="56107">
                  <c:v>23750.0</c:v>
                </c:pt>
                <c:pt idx="56108">
                  <c:v>29075.0</c:v>
                </c:pt>
                <c:pt idx="56109">
                  <c:v>29495.0</c:v>
                </c:pt>
                <c:pt idx="56110">
                  <c:v>32420.0</c:v>
                </c:pt>
                <c:pt idx="56111">
                  <c:v>31795.0</c:v>
                </c:pt>
                <c:pt idx="56112">
                  <c:v>31280.0</c:v>
                </c:pt>
                <c:pt idx="56113">
                  <c:v>34964.0</c:v>
                </c:pt>
                <c:pt idx="56114">
                  <c:v>35183.0</c:v>
                </c:pt>
                <c:pt idx="56115">
                  <c:v>35730.0</c:v>
                </c:pt>
                <c:pt idx="56116">
                  <c:v>33895.0</c:v>
                </c:pt>
                <c:pt idx="56117">
                  <c:v>34515.0</c:v>
                </c:pt>
                <c:pt idx="56118">
                  <c:v>32675.0</c:v>
                </c:pt>
                <c:pt idx="56119">
                  <c:v>31453.0</c:v>
                </c:pt>
                <c:pt idx="56120">
                  <c:v>27238.0</c:v>
                </c:pt>
                <c:pt idx="56121">
                  <c:v>23398.0</c:v>
                </c:pt>
                <c:pt idx="56122">
                  <c:v>24519.0</c:v>
                </c:pt>
                <c:pt idx="56123">
                  <c:v>23571.0</c:v>
                </c:pt>
                <c:pt idx="56124">
                  <c:v>24451.0</c:v>
                </c:pt>
                <c:pt idx="56125">
                  <c:v>27722.0</c:v>
                </c:pt>
                <c:pt idx="56126">
                  <c:v>25677.0</c:v>
                </c:pt>
                <c:pt idx="56127">
                  <c:v>23812.0</c:v>
                </c:pt>
                <c:pt idx="56128">
                  <c:v>22892.0</c:v>
                </c:pt>
                <c:pt idx="56129">
                  <c:v>28554.0</c:v>
                </c:pt>
                <c:pt idx="56130">
                  <c:v>32865.0</c:v>
                </c:pt>
                <c:pt idx="56131">
                  <c:v>32557.0</c:v>
                </c:pt>
                <c:pt idx="56132">
                  <c:v>35683.0</c:v>
                </c:pt>
                <c:pt idx="56133">
                  <c:v>31903.0</c:v>
                </c:pt>
                <c:pt idx="56134">
                  <c:v>32194.0</c:v>
                </c:pt>
                <c:pt idx="56135">
                  <c:v>29785.0</c:v>
                </c:pt>
                <c:pt idx="56136">
                  <c:v>30761.0</c:v>
                </c:pt>
                <c:pt idx="56137">
                  <c:v>30376.0</c:v>
                </c:pt>
                <c:pt idx="56138">
                  <c:v>26353.0</c:v>
                </c:pt>
                <c:pt idx="56139">
                  <c:v>24493.0</c:v>
                </c:pt>
                <c:pt idx="56140">
                  <c:v>24014.0</c:v>
                </c:pt>
                <c:pt idx="56141">
                  <c:v>24834.0</c:v>
                </c:pt>
                <c:pt idx="56142">
                  <c:v>21894.0</c:v>
                </c:pt>
                <c:pt idx="56143">
                  <c:v>17683.0</c:v>
                </c:pt>
                <c:pt idx="56144">
                  <c:v>19211.0</c:v>
                </c:pt>
                <c:pt idx="56145">
                  <c:v>17835.0</c:v>
                </c:pt>
                <c:pt idx="56146">
                  <c:v>23728.0</c:v>
                </c:pt>
                <c:pt idx="56147">
                  <c:v>22189.0</c:v>
                </c:pt>
                <c:pt idx="56148">
                  <c:v>21993.0</c:v>
                </c:pt>
                <c:pt idx="56149">
                  <c:v>19010.0</c:v>
                </c:pt>
                <c:pt idx="56150">
                  <c:v>19115.0</c:v>
                </c:pt>
                <c:pt idx="56151">
                  <c:v>20032.0</c:v>
                </c:pt>
                <c:pt idx="56152">
                  <c:v>24382.0</c:v>
                </c:pt>
                <c:pt idx="56153">
                  <c:v>26826.0</c:v>
                </c:pt>
                <c:pt idx="56154">
                  <c:v>26331.0</c:v>
                </c:pt>
                <c:pt idx="56155">
                  <c:v>24039.0</c:v>
                </c:pt>
                <c:pt idx="56156">
                  <c:v>22899.0</c:v>
                </c:pt>
                <c:pt idx="56157">
                  <c:v>20915.0</c:v>
                </c:pt>
                <c:pt idx="56158">
                  <c:v>19837.0</c:v>
                </c:pt>
                <c:pt idx="56159">
                  <c:v>13821.0</c:v>
                </c:pt>
                <c:pt idx="56160">
                  <c:v>13829.0</c:v>
                </c:pt>
                <c:pt idx="56161">
                  <c:v>13650.0</c:v>
                </c:pt>
                <c:pt idx="56162">
                  <c:v>19728.0</c:v>
                </c:pt>
                <c:pt idx="56163">
                  <c:v>19588.0</c:v>
                </c:pt>
                <c:pt idx="56164">
                  <c:v>19263.0</c:v>
                </c:pt>
                <c:pt idx="56165">
                  <c:v>14778.0</c:v>
                </c:pt>
                <c:pt idx="56166">
                  <c:v>12123.0</c:v>
                </c:pt>
                <c:pt idx="56167">
                  <c:v>13187.0</c:v>
                </c:pt>
                <c:pt idx="56168">
                  <c:v>16759.0</c:v>
                </c:pt>
                <c:pt idx="56169">
                  <c:v>17539.0</c:v>
                </c:pt>
                <c:pt idx="56170">
                  <c:v>18184.0</c:v>
                </c:pt>
                <c:pt idx="56171">
                  <c:v>20038.0</c:v>
                </c:pt>
                <c:pt idx="56172">
                  <c:v>21281.0</c:v>
                </c:pt>
                <c:pt idx="56173">
                  <c:v>20891.0</c:v>
                </c:pt>
                <c:pt idx="56174">
                  <c:v>21710.0</c:v>
                </c:pt>
                <c:pt idx="56175">
                  <c:v>17048.0</c:v>
                </c:pt>
                <c:pt idx="56176">
                  <c:v>17303.0</c:v>
                </c:pt>
                <c:pt idx="56177">
                  <c:v>21519.0</c:v>
                </c:pt>
                <c:pt idx="56178">
                  <c:v>21558.0</c:v>
                </c:pt>
                <c:pt idx="56179">
                  <c:v>22637.0</c:v>
                </c:pt>
                <c:pt idx="56180">
                  <c:v>22493.0</c:v>
                </c:pt>
                <c:pt idx="56181">
                  <c:v>18326.0</c:v>
                </c:pt>
                <c:pt idx="56182">
                  <c:v>17510.0</c:v>
                </c:pt>
                <c:pt idx="56183">
                  <c:v>17708.0</c:v>
                </c:pt>
                <c:pt idx="56184">
                  <c:v>14955.0</c:v>
                </c:pt>
                <c:pt idx="56185">
                  <c:v>14319.0</c:v>
                </c:pt>
                <c:pt idx="56186">
                  <c:v>14277.0</c:v>
                </c:pt>
                <c:pt idx="56187">
                  <c:v>13866.0</c:v>
                </c:pt>
                <c:pt idx="56188">
                  <c:v>14572.0</c:v>
                </c:pt>
                <c:pt idx="56189">
                  <c:v>15277.0</c:v>
                </c:pt>
                <c:pt idx="56190">
                  <c:v>11609.0</c:v>
                </c:pt>
                <c:pt idx="56191">
                  <c:v>14775.0</c:v>
                </c:pt>
                <c:pt idx="56192">
                  <c:v>14434.0</c:v>
                </c:pt>
                <c:pt idx="56193">
                  <c:v>13693.0</c:v>
                </c:pt>
                <c:pt idx="56194">
                  <c:v>18373.0</c:v>
                </c:pt>
                <c:pt idx="56195">
                  <c:v>19146.0</c:v>
                </c:pt>
                <c:pt idx="56196">
                  <c:v>19751.0</c:v>
                </c:pt>
                <c:pt idx="56197">
                  <c:v>20558.0</c:v>
                </c:pt>
                <c:pt idx="56198">
                  <c:v>20294.0</c:v>
                </c:pt>
                <c:pt idx="56199">
                  <c:v>22646.0</c:v>
                </c:pt>
                <c:pt idx="56200">
                  <c:v>24486.0</c:v>
                </c:pt>
                <c:pt idx="56201">
                  <c:v>26732.0</c:v>
                </c:pt>
                <c:pt idx="56202">
                  <c:v>25744.0</c:v>
                </c:pt>
                <c:pt idx="56203">
                  <c:v>30952.0</c:v>
                </c:pt>
                <c:pt idx="56204">
                  <c:v>29966.0</c:v>
                </c:pt>
                <c:pt idx="56205">
                  <c:v>30143.0</c:v>
                </c:pt>
                <c:pt idx="56206">
                  <c:v>30531.0</c:v>
                </c:pt>
                <c:pt idx="56207">
                  <c:v>27646.0</c:v>
                </c:pt>
                <c:pt idx="56208">
                  <c:v>26854.0</c:v>
                </c:pt>
                <c:pt idx="56209">
                  <c:v>27426.0</c:v>
                </c:pt>
                <c:pt idx="56210">
                  <c:v>29546.0</c:v>
                </c:pt>
                <c:pt idx="56211">
                  <c:v>33353.0</c:v>
                </c:pt>
                <c:pt idx="56212">
                  <c:v>31248.0</c:v>
                </c:pt>
                <c:pt idx="56213">
                  <c:v>36336.0</c:v>
                </c:pt>
                <c:pt idx="56214">
                  <c:v>34191.0</c:v>
                </c:pt>
                <c:pt idx="56215">
                  <c:v>34888.0</c:v>
                </c:pt>
                <c:pt idx="56216">
                  <c:v>29463.0</c:v>
                </c:pt>
                <c:pt idx="56217">
                  <c:v>30723.0</c:v>
                </c:pt>
                <c:pt idx="56218">
                  <c:v>33630.0</c:v>
                </c:pt>
                <c:pt idx="56219">
                  <c:v>33001.0</c:v>
                </c:pt>
                <c:pt idx="56220">
                  <c:v>35506.0</c:v>
                </c:pt>
                <c:pt idx="56221">
                  <c:v>41521.0</c:v>
                </c:pt>
                <c:pt idx="56222">
                  <c:v>39329.0</c:v>
                </c:pt>
                <c:pt idx="56223">
                  <c:v>37529.0</c:v>
                </c:pt>
                <c:pt idx="56224">
                  <c:v>36302.0</c:v>
                </c:pt>
                <c:pt idx="56225">
                  <c:v>37381.0</c:v>
                </c:pt>
                <c:pt idx="56226">
                  <c:v>31884.0</c:v>
                </c:pt>
                <c:pt idx="56227">
                  <c:v>30124.0</c:v>
                </c:pt>
                <c:pt idx="56228">
                  <c:v>30163.0</c:v>
                </c:pt>
                <c:pt idx="56229">
                  <c:v>29272.0</c:v>
                </c:pt>
                <c:pt idx="56230">
                  <c:v>28277.0</c:v>
                </c:pt>
                <c:pt idx="56231">
                  <c:v>28765.0</c:v>
                </c:pt>
                <c:pt idx="56232">
                  <c:v>30270.0</c:v>
                </c:pt>
                <c:pt idx="56233">
                  <c:v>25826.0</c:v>
                </c:pt>
                <c:pt idx="56234">
                  <c:v>23538.0</c:v>
                </c:pt>
                <c:pt idx="56235">
                  <c:v>26539.0</c:v>
                </c:pt>
                <c:pt idx="56236">
                  <c:v>27308.0</c:v>
                </c:pt>
                <c:pt idx="56237">
                  <c:v>24929.0</c:v>
                </c:pt>
                <c:pt idx="56238">
                  <c:v>26510.0</c:v>
                </c:pt>
                <c:pt idx="56239">
                  <c:v>25950.0</c:v>
                </c:pt>
                <c:pt idx="56240">
                  <c:v>26895.0</c:v>
                </c:pt>
                <c:pt idx="56241">
                  <c:v>25902.0</c:v>
                </c:pt>
                <c:pt idx="56242">
                  <c:v>25995.0</c:v>
                </c:pt>
                <c:pt idx="56243">
                  <c:v>23403.0</c:v>
                </c:pt>
                <c:pt idx="56244">
                  <c:v>19360.0</c:v>
                </c:pt>
                <c:pt idx="56245">
                  <c:v>21840.0</c:v>
                </c:pt>
                <c:pt idx="56246">
                  <c:v>23764.0</c:v>
                </c:pt>
                <c:pt idx="56247">
                  <c:v>22152.0</c:v>
                </c:pt>
                <c:pt idx="56248">
                  <c:v>20096.0</c:v>
                </c:pt>
                <c:pt idx="56249">
                  <c:v>18937.0</c:v>
                </c:pt>
                <c:pt idx="56250">
                  <c:v>20556.0</c:v>
                </c:pt>
                <c:pt idx="56251">
                  <c:v>20936.0</c:v>
                </c:pt>
                <c:pt idx="56252">
                  <c:v>27977.0</c:v>
                </c:pt>
                <c:pt idx="56253">
                  <c:v>26321.0</c:v>
                </c:pt>
                <c:pt idx="56254">
                  <c:v>26962.0</c:v>
                </c:pt>
                <c:pt idx="56255">
                  <c:v>27312.0</c:v>
                </c:pt>
                <c:pt idx="56256">
                  <c:v>27520.0</c:v>
                </c:pt>
                <c:pt idx="56257">
                  <c:v>29812.0</c:v>
                </c:pt>
                <c:pt idx="56258">
                  <c:v>27209.0</c:v>
                </c:pt>
                <c:pt idx="56259">
                  <c:v>27074.0</c:v>
                </c:pt>
                <c:pt idx="56260">
                  <c:v>25535.0</c:v>
                </c:pt>
                <c:pt idx="56261">
                  <c:v>24933.0</c:v>
                </c:pt>
                <c:pt idx="56262">
                  <c:v>24968.0</c:v>
                </c:pt>
                <c:pt idx="56263">
                  <c:v>23541.0</c:v>
                </c:pt>
                <c:pt idx="56264">
                  <c:v>19750.0</c:v>
                </c:pt>
                <c:pt idx="56265">
                  <c:v>11686.0</c:v>
                </c:pt>
                <c:pt idx="56266">
                  <c:v>18436.0</c:v>
                </c:pt>
                <c:pt idx="56267">
                  <c:v>19348.0</c:v>
                </c:pt>
                <c:pt idx="56268">
                  <c:v>18944.0</c:v>
                </c:pt>
                <c:pt idx="56269">
                  <c:v>23472.0</c:v>
                </c:pt>
                <c:pt idx="56270">
                  <c:v>27116.0</c:v>
                </c:pt>
                <c:pt idx="56271">
                  <c:v>29324.0</c:v>
                </c:pt>
                <c:pt idx="56272">
                  <c:v>32335.0</c:v>
                </c:pt>
                <c:pt idx="56273">
                  <c:v>34226.0</c:v>
                </c:pt>
                <c:pt idx="56274">
                  <c:v>35466.0</c:v>
                </c:pt>
                <c:pt idx="56275">
                  <c:v>36271.0</c:v>
                </c:pt>
                <c:pt idx="56276">
                  <c:v>36246.0</c:v>
                </c:pt>
                <c:pt idx="56277">
                  <c:v>37852.0</c:v>
                </c:pt>
                <c:pt idx="56278">
                  <c:v>37966.0</c:v>
                </c:pt>
                <c:pt idx="56279">
                  <c:v>34192.0</c:v>
                </c:pt>
                <c:pt idx="56280">
                  <c:v>35488.0</c:v>
                </c:pt>
                <c:pt idx="56281">
                  <c:v>37009.0</c:v>
                </c:pt>
                <c:pt idx="56282">
                  <c:v>34781.0</c:v>
                </c:pt>
                <c:pt idx="56283">
                  <c:v>32361.0</c:v>
                </c:pt>
                <c:pt idx="56284">
                  <c:v>29123.0</c:v>
                </c:pt>
                <c:pt idx="56285">
                  <c:v>25280.0</c:v>
                </c:pt>
                <c:pt idx="56286">
                  <c:v>22931.0</c:v>
                </c:pt>
                <c:pt idx="56287">
                  <c:v>22333.0</c:v>
                </c:pt>
                <c:pt idx="56288">
                  <c:v>20741.0</c:v>
                </c:pt>
                <c:pt idx="56289">
                  <c:v>19977.0</c:v>
                </c:pt>
                <c:pt idx="56290">
                  <c:v>19497.0</c:v>
                </c:pt>
                <c:pt idx="56291">
                  <c:v>19433.0</c:v>
                </c:pt>
                <c:pt idx="56292">
                  <c:v>18379.0</c:v>
                </c:pt>
                <c:pt idx="56293">
                  <c:v>15510.0</c:v>
                </c:pt>
                <c:pt idx="56294">
                  <c:v>16182.0</c:v>
                </c:pt>
                <c:pt idx="56295">
                  <c:v>14187.0</c:v>
                </c:pt>
                <c:pt idx="56296">
                  <c:v>10804.0</c:v>
                </c:pt>
                <c:pt idx="56297">
                  <c:v>11114.0</c:v>
                </c:pt>
                <c:pt idx="56298">
                  <c:v>10826.0</c:v>
                </c:pt>
                <c:pt idx="56299">
                  <c:v>12110.0</c:v>
                </c:pt>
                <c:pt idx="56300">
                  <c:v>11102.0</c:v>
                </c:pt>
                <c:pt idx="56301">
                  <c:v>12182.0</c:v>
                </c:pt>
                <c:pt idx="56302">
                  <c:v>14233.0</c:v>
                </c:pt>
                <c:pt idx="56303">
                  <c:v>13350.0</c:v>
                </c:pt>
                <c:pt idx="56304">
                  <c:v>14847.0</c:v>
                </c:pt>
                <c:pt idx="56305">
                  <c:v>14760.0</c:v>
                </c:pt>
                <c:pt idx="56306">
                  <c:v>15656.0</c:v>
                </c:pt>
                <c:pt idx="56307">
                  <c:v>16016.0</c:v>
                </c:pt>
                <c:pt idx="56308">
                  <c:v>17711.0</c:v>
                </c:pt>
                <c:pt idx="56309">
                  <c:v>19029.0</c:v>
                </c:pt>
                <c:pt idx="56310">
                  <c:v>21677.0</c:v>
                </c:pt>
                <c:pt idx="56311">
                  <c:v>23127.0</c:v>
                </c:pt>
                <c:pt idx="56312">
                  <c:v>26600.0</c:v>
                </c:pt>
                <c:pt idx="56313">
                  <c:v>26559.0</c:v>
                </c:pt>
                <c:pt idx="56314">
                  <c:v>27130.0</c:v>
                </c:pt>
                <c:pt idx="56315">
                  <c:v>25271.0</c:v>
                </c:pt>
                <c:pt idx="56316">
                  <c:v>28819.0</c:v>
                </c:pt>
                <c:pt idx="56317">
                  <c:v>31227.0</c:v>
                </c:pt>
                <c:pt idx="56318">
                  <c:v>29847.0</c:v>
                </c:pt>
                <c:pt idx="56319">
                  <c:v>29357.0</c:v>
                </c:pt>
                <c:pt idx="56320">
                  <c:v>28756.0</c:v>
                </c:pt>
                <c:pt idx="56321">
                  <c:v>33085.0</c:v>
                </c:pt>
                <c:pt idx="56322">
                  <c:v>31407.0</c:v>
                </c:pt>
                <c:pt idx="56323">
                  <c:v>29878.0</c:v>
                </c:pt>
                <c:pt idx="56324">
                  <c:v>28063.0</c:v>
                </c:pt>
                <c:pt idx="56325">
                  <c:v>24388.0</c:v>
                </c:pt>
                <c:pt idx="56326">
                  <c:v>25288.0</c:v>
                </c:pt>
                <c:pt idx="56327">
                  <c:v>24200.0</c:v>
                </c:pt>
                <c:pt idx="56328">
                  <c:v>23987.0</c:v>
                </c:pt>
                <c:pt idx="56329">
                  <c:v>20230.0</c:v>
                </c:pt>
                <c:pt idx="56330">
                  <c:v>17402.0</c:v>
                </c:pt>
                <c:pt idx="56331">
                  <c:v>18834.0</c:v>
                </c:pt>
                <c:pt idx="56332">
                  <c:v>26472.0</c:v>
                </c:pt>
                <c:pt idx="56333">
                  <c:v>27464.0</c:v>
                </c:pt>
                <c:pt idx="56334">
                  <c:v>23403.0</c:v>
                </c:pt>
                <c:pt idx="56335">
                  <c:v>24883.0</c:v>
                </c:pt>
                <c:pt idx="56336">
                  <c:v>23518.0</c:v>
                </c:pt>
                <c:pt idx="56337">
                  <c:v>23333.0</c:v>
                </c:pt>
                <c:pt idx="56338">
                  <c:v>25523.0</c:v>
                </c:pt>
                <c:pt idx="56339">
                  <c:v>26183.0</c:v>
                </c:pt>
                <c:pt idx="56340">
                  <c:v>25679.0</c:v>
                </c:pt>
                <c:pt idx="56341">
                  <c:v>31595.0</c:v>
                </c:pt>
                <c:pt idx="56342">
                  <c:v>36152.0</c:v>
                </c:pt>
                <c:pt idx="56343">
                  <c:v>35057.0</c:v>
                </c:pt>
                <c:pt idx="56344">
                  <c:v>33444.0</c:v>
                </c:pt>
                <c:pt idx="56345">
                  <c:v>25390.0</c:v>
                </c:pt>
                <c:pt idx="56346">
                  <c:v>22396.0</c:v>
                </c:pt>
                <c:pt idx="56347">
                  <c:v>20569.0</c:v>
                </c:pt>
                <c:pt idx="56348">
                  <c:v>19847.0</c:v>
                </c:pt>
                <c:pt idx="56349">
                  <c:v>18981.0</c:v>
                </c:pt>
                <c:pt idx="56350">
                  <c:v>19201.0</c:v>
                </c:pt>
                <c:pt idx="56351">
                  <c:v>18365.0</c:v>
                </c:pt>
                <c:pt idx="56352">
                  <c:v>19165.0</c:v>
                </c:pt>
                <c:pt idx="56353">
                  <c:v>22756.0</c:v>
                </c:pt>
                <c:pt idx="56354">
                  <c:v>21732.0</c:v>
                </c:pt>
                <c:pt idx="56355">
                  <c:v>17381.0</c:v>
                </c:pt>
                <c:pt idx="56356">
                  <c:v>18116.0</c:v>
                </c:pt>
                <c:pt idx="56357">
                  <c:v>18976.0</c:v>
                </c:pt>
                <c:pt idx="56358">
                  <c:v>19419.0</c:v>
                </c:pt>
                <c:pt idx="56359">
                  <c:v>21485.0</c:v>
                </c:pt>
                <c:pt idx="56360">
                  <c:v>22971.0</c:v>
                </c:pt>
                <c:pt idx="56361">
                  <c:v>22749.0</c:v>
                </c:pt>
                <c:pt idx="56362">
                  <c:v>23117.0</c:v>
                </c:pt>
                <c:pt idx="56363">
                  <c:v>24069.0</c:v>
                </c:pt>
                <c:pt idx="56364">
                  <c:v>21955.0</c:v>
                </c:pt>
                <c:pt idx="56365">
                  <c:v>19420.0</c:v>
                </c:pt>
                <c:pt idx="56366">
                  <c:v>16969.0</c:v>
                </c:pt>
                <c:pt idx="56367">
                  <c:v>12438.0</c:v>
                </c:pt>
                <c:pt idx="56368">
                  <c:v>13765.0</c:v>
                </c:pt>
                <c:pt idx="56369">
                  <c:v>19225.0</c:v>
                </c:pt>
                <c:pt idx="56370">
                  <c:v>20178.0</c:v>
                </c:pt>
                <c:pt idx="56371">
                  <c:v>20865.0</c:v>
                </c:pt>
                <c:pt idx="56372">
                  <c:v>18826.0</c:v>
                </c:pt>
                <c:pt idx="56373">
                  <c:v>18771.0</c:v>
                </c:pt>
                <c:pt idx="56374">
                  <c:v>19050.0</c:v>
                </c:pt>
                <c:pt idx="56375">
                  <c:v>19512.0</c:v>
                </c:pt>
                <c:pt idx="56376">
                  <c:v>18840.0</c:v>
                </c:pt>
                <c:pt idx="56377">
                  <c:v>18640.0</c:v>
                </c:pt>
                <c:pt idx="56378">
                  <c:v>19880.0</c:v>
                </c:pt>
                <c:pt idx="56379">
                  <c:v>18752.0</c:v>
                </c:pt>
                <c:pt idx="56380">
                  <c:v>20113.0</c:v>
                </c:pt>
                <c:pt idx="56381">
                  <c:v>19493.0</c:v>
                </c:pt>
                <c:pt idx="56382">
                  <c:v>13449.0</c:v>
                </c:pt>
                <c:pt idx="56383">
                  <c:v>11897.0</c:v>
                </c:pt>
                <c:pt idx="56384">
                  <c:v>10878.0</c:v>
                </c:pt>
                <c:pt idx="56385">
                  <c:v>11762.0</c:v>
                </c:pt>
                <c:pt idx="56386">
                  <c:v>11049.0</c:v>
                </c:pt>
                <c:pt idx="56387">
                  <c:v>10170.0</c:v>
                </c:pt>
                <c:pt idx="56388">
                  <c:v>12684.0</c:v>
                </c:pt>
                <c:pt idx="56389">
                  <c:v>12929.0</c:v>
                </c:pt>
                <c:pt idx="56390">
                  <c:v>12911.0</c:v>
                </c:pt>
                <c:pt idx="56391">
                  <c:v>11910.0</c:v>
                </c:pt>
                <c:pt idx="56392">
                  <c:v>11551.0</c:v>
                </c:pt>
                <c:pt idx="56393">
                  <c:v>10858.0</c:v>
                </c:pt>
                <c:pt idx="56394">
                  <c:v>10482.0</c:v>
                </c:pt>
                <c:pt idx="56395">
                  <c:v>9962.0</c:v>
                </c:pt>
                <c:pt idx="56396">
                  <c:v>9957.0</c:v>
                </c:pt>
                <c:pt idx="56397">
                  <c:v>9840.0</c:v>
                </c:pt>
                <c:pt idx="56398">
                  <c:v>11116.0</c:v>
                </c:pt>
                <c:pt idx="56399">
                  <c:v>10025.0</c:v>
                </c:pt>
                <c:pt idx="56400">
                  <c:v>10481.0</c:v>
                </c:pt>
                <c:pt idx="56401">
                  <c:v>7407.0</c:v>
                </c:pt>
                <c:pt idx="56402">
                  <c:v>6835.0</c:v>
                </c:pt>
                <c:pt idx="56403">
                  <c:v>8813.0</c:v>
                </c:pt>
                <c:pt idx="56404">
                  <c:v>8880.0</c:v>
                </c:pt>
                <c:pt idx="56405">
                  <c:v>9938.0</c:v>
                </c:pt>
                <c:pt idx="56406">
                  <c:v>9086.0</c:v>
                </c:pt>
                <c:pt idx="56407">
                  <c:v>10337.0</c:v>
                </c:pt>
                <c:pt idx="56408">
                  <c:v>10561.0</c:v>
                </c:pt>
                <c:pt idx="56409">
                  <c:v>12250.0</c:v>
                </c:pt>
                <c:pt idx="56410">
                  <c:v>12806.0</c:v>
                </c:pt>
                <c:pt idx="56411">
                  <c:v>10666.0</c:v>
                </c:pt>
                <c:pt idx="56412">
                  <c:v>11669.0</c:v>
                </c:pt>
                <c:pt idx="56413">
                  <c:v>14684.0</c:v>
                </c:pt>
                <c:pt idx="56414">
                  <c:v>16862.0</c:v>
                </c:pt>
                <c:pt idx="56415">
                  <c:v>20638.0</c:v>
                </c:pt>
                <c:pt idx="56416">
                  <c:v>21628.0</c:v>
                </c:pt>
                <c:pt idx="56417">
                  <c:v>22156.0</c:v>
                </c:pt>
                <c:pt idx="56418">
                  <c:v>21080.0</c:v>
                </c:pt>
                <c:pt idx="56419">
                  <c:v>23047.0</c:v>
                </c:pt>
                <c:pt idx="56420">
                  <c:v>22523.0</c:v>
                </c:pt>
                <c:pt idx="56421">
                  <c:v>27271.0</c:v>
                </c:pt>
                <c:pt idx="56422">
                  <c:v>25678.0</c:v>
                </c:pt>
                <c:pt idx="56423">
                  <c:v>25443.0</c:v>
                </c:pt>
                <c:pt idx="56424">
                  <c:v>29707.0</c:v>
                </c:pt>
                <c:pt idx="56425">
                  <c:v>31140.0</c:v>
                </c:pt>
                <c:pt idx="56426">
                  <c:v>31491.0</c:v>
                </c:pt>
                <c:pt idx="56427">
                  <c:v>30643.0</c:v>
                </c:pt>
                <c:pt idx="56428">
                  <c:v>28700.0</c:v>
                </c:pt>
                <c:pt idx="56429">
                  <c:v>30209.0</c:v>
                </c:pt>
                <c:pt idx="56430">
                  <c:v>29489.0</c:v>
                </c:pt>
                <c:pt idx="56431">
                  <c:v>29734.0</c:v>
                </c:pt>
                <c:pt idx="56432">
                  <c:v>29714.0</c:v>
                </c:pt>
                <c:pt idx="56433">
                  <c:v>28656.0</c:v>
                </c:pt>
                <c:pt idx="56434">
                  <c:v>24648.0</c:v>
                </c:pt>
                <c:pt idx="56435">
                  <c:v>25324.0</c:v>
                </c:pt>
                <c:pt idx="56436">
                  <c:v>27769.0</c:v>
                </c:pt>
                <c:pt idx="56437">
                  <c:v>34516.0</c:v>
                </c:pt>
                <c:pt idx="56438">
                  <c:v>37068.0</c:v>
                </c:pt>
                <c:pt idx="56439">
                  <c:v>35445.0</c:v>
                </c:pt>
                <c:pt idx="56440">
                  <c:v>34503.0</c:v>
                </c:pt>
                <c:pt idx="56441">
                  <c:v>34238.0</c:v>
                </c:pt>
                <c:pt idx="56442">
                  <c:v>29563.0</c:v>
                </c:pt>
                <c:pt idx="56443">
                  <c:v>29657.0</c:v>
                </c:pt>
                <c:pt idx="56444">
                  <c:v>30230.0</c:v>
                </c:pt>
                <c:pt idx="56445">
                  <c:v>28300.0</c:v>
                </c:pt>
                <c:pt idx="56446">
                  <c:v>29507.0</c:v>
                </c:pt>
                <c:pt idx="56447">
                  <c:v>29203.0</c:v>
                </c:pt>
                <c:pt idx="56448">
                  <c:v>28728.0</c:v>
                </c:pt>
                <c:pt idx="56449">
                  <c:v>26851.0</c:v>
                </c:pt>
                <c:pt idx="56450">
                  <c:v>15657.0</c:v>
                </c:pt>
                <c:pt idx="56451">
                  <c:v>10581.0</c:v>
                </c:pt>
                <c:pt idx="56452">
                  <c:v>14557.0</c:v>
                </c:pt>
                <c:pt idx="56453">
                  <c:v>14653.0</c:v>
                </c:pt>
                <c:pt idx="56454">
                  <c:v>13542.0</c:v>
                </c:pt>
                <c:pt idx="56455">
                  <c:v>14733.0</c:v>
                </c:pt>
                <c:pt idx="56456">
                  <c:v>14460.0</c:v>
                </c:pt>
                <c:pt idx="56457">
                  <c:v>14052.0</c:v>
                </c:pt>
                <c:pt idx="56458">
                  <c:v>14398.0</c:v>
                </c:pt>
                <c:pt idx="56459">
                  <c:v>13213.0</c:v>
                </c:pt>
                <c:pt idx="56460">
                  <c:v>14674.0</c:v>
                </c:pt>
                <c:pt idx="56461">
                  <c:v>14159.0</c:v>
                </c:pt>
                <c:pt idx="56462">
                  <c:v>15788.0</c:v>
                </c:pt>
                <c:pt idx="56463">
                  <c:v>16550.0</c:v>
                </c:pt>
                <c:pt idx="56464">
                  <c:v>16395.0</c:v>
                </c:pt>
                <c:pt idx="56465">
                  <c:v>11746.0</c:v>
                </c:pt>
                <c:pt idx="56466">
                  <c:v>13915.0</c:v>
                </c:pt>
                <c:pt idx="56467">
                  <c:v>16530.0</c:v>
                </c:pt>
                <c:pt idx="56468">
                  <c:v>17821.0</c:v>
                </c:pt>
                <c:pt idx="56469">
                  <c:v>18012.0</c:v>
                </c:pt>
                <c:pt idx="56470">
                  <c:v>22250.0</c:v>
                </c:pt>
                <c:pt idx="56471">
                  <c:v>22067.0</c:v>
                </c:pt>
                <c:pt idx="56472">
                  <c:v>25261.0</c:v>
                </c:pt>
                <c:pt idx="56473">
                  <c:v>24533.0</c:v>
                </c:pt>
                <c:pt idx="56474">
                  <c:v>24460.0</c:v>
                </c:pt>
                <c:pt idx="56475">
                  <c:v>24570.0</c:v>
                </c:pt>
                <c:pt idx="56476">
                  <c:v>24678.0</c:v>
                </c:pt>
                <c:pt idx="56477">
                  <c:v>26825.0</c:v>
                </c:pt>
                <c:pt idx="56478">
                  <c:v>25858.0</c:v>
                </c:pt>
                <c:pt idx="56479">
                  <c:v>24382.0</c:v>
                </c:pt>
                <c:pt idx="56480">
                  <c:v>22782.0</c:v>
                </c:pt>
                <c:pt idx="56481">
                  <c:v>21086.0</c:v>
                </c:pt>
                <c:pt idx="56482">
                  <c:v>22088.0</c:v>
                </c:pt>
                <c:pt idx="56483">
                  <c:v>19188.0</c:v>
                </c:pt>
                <c:pt idx="56484">
                  <c:v>19748.0</c:v>
                </c:pt>
                <c:pt idx="56485">
                  <c:v>17015.0</c:v>
                </c:pt>
                <c:pt idx="56486">
                  <c:v>15778.0</c:v>
                </c:pt>
                <c:pt idx="56487">
                  <c:v>16145.0</c:v>
                </c:pt>
                <c:pt idx="56488">
                  <c:v>14413.0</c:v>
                </c:pt>
                <c:pt idx="56489">
                  <c:v>15310.0</c:v>
                </c:pt>
                <c:pt idx="56490">
                  <c:v>13662.0</c:v>
                </c:pt>
                <c:pt idx="56491">
                  <c:v>15389.0</c:v>
                </c:pt>
                <c:pt idx="56492">
                  <c:v>14325.0</c:v>
                </c:pt>
                <c:pt idx="56493">
                  <c:v>13176.0</c:v>
                </c:pt>
                <c:pt idx="56494">
                  <c:v>13773.0</c:v>
                </c:pt>
                <c:pt idx="56495">
                  <c:v>16680.0</c:v>
                </c:pt>
                <c:pt idx="56496">
                  <c:v>15529.0</c:v>
                </c:pt>
                <c:pt idx="56497">
                  <c:v>15742.0</c:v>
                </c:pt>
                <c:pt idx="56498">
                  <c:v>15518.0</c:v>
                </c:pt>
                <c:pt idx="56499">
                  <c:v>17705.0</c:v>
                </c:pt>
                <c:pt idx="56500">
                  <c:v>21502.0</c:v>
                </c:pt>
                <c:pt idx="56501">
                  <c:v>20991.0</c:v>
                </c:pt>
                <c:pt idx="56502">
                  <c:v>20350.0</c:v>
                </c:pt>
                <c:pt idx="56503">
                  <c:v>24989.0</c:v>
                </c:pt>
                <c:pt idx="56504">
                  <c:v>25061.0</c:v>
                </c:pt>
                <c:pt idx="56505">
                  <c:v>27485.0</c:v>
                </c:pt>
                <c:pt idx="56506">
                  <c:v>27641.0</c:v>
                </c:pt>
                <c:pt idx="56507">
                  <c:v>26692.0</c:v>
                </c:pt>
                <c:pt idx="56508">
                  <c:v>23233.0</c:v>
                </c:pt>
                <c:pt idx="56509">
                  <c:v>24673.0</c:v>
                </c:pt>
                <c:pt idx="56510">
                  <c:v>26641.0</c:v>
                </c:pt>
                <c:pt idx="56511">
                  <c:v>31689.0</c:v>
                </c:pt>
                <c:pt idx="56512">
                  <c:v>33225.0</c:v>
                </c:pt>
                <c:pt idx="56513">
                  <c:v>30190.0</c:v>
                </c:pt>
                <c:pt idx="56514">
                  <c:v>29777.0</c:v>
                </c:pt>
                <c:pt idx="56515">
                  <c:v>29173.0</c:v>
                </c:pt>
                <c:pt idx="56516">
                  <c:v>24299.0</c:v>
                </c:pt>
                <c:pt idx="56517">
                  <c:v>22869.0</c:v>
                </c:pt>
                <c:pt idx="56518">
                  <c:v>21965.0</c:v>
                </c:pt>
                <c:pt idx="56519">
                  <c:v>21543.0</c:v>
                </c:pt>
                <c:pt idx="56520">
                  <c:v>21191.0</c:v>
                </c:pt>
                <c:pt idx="56521">
                  <c:v>20943.0</c:v>
                </c:pt>
                <c:pt idx="56522">
                  <c:v>20058.0</c:v>
                </c:pt>
                <c:pt idx="56523">
                  <c:v>17285.0</c:v>
                </c:pt>
                <c:pt idx="56524">
                  <c:v>12186.0</c:v>
                </c:pt>
                <c:pt idx="56525">
                  <c:v>10278.0</c:v>
                </c:pt>
                <c:pt idx="56526">
                  <c:v>9305.0</c:v>
                </c:pt>
                <c:pt idx="56527">
                  <c:v>10805.0</c:v>
                </c:pt>
                <c:pt idx="56528">
                  <c:v>11538.0</c:v>
                </c:pt>
                <c:pt idx="56529">
                  <c:v>11681.0</c:v>
                </c:pt>
                <c:pt idx="56530">
                  <c:v>12059.0</c:v>
                </c:pt>
                <c:pt idx="56531">
                  <c:v>12423.0</c:v>
                </c:pt>
                <c:pt idx="56532">
                  <c:v>13373.0</c:v>
                </c:pt>
                <c:pt idx="56533">
                  <c:v>13526.0</c:v>
                </c:pt>
                <c:pt idx="56534">
                  <c:v>13097.0</c:v>
                </c:pt>
                <c:pt idx="56535">
                  <c:v>12625.0</c:v>
                </c:pt>
                <c:pt idx="56536">
                  <c:v>12517.0</c:v>
                </c:pt>
                <c:pt idx="56537">
                  <c:v>17795.0</c:v>
                </c:pt>
                <c:pt idx="56538">
                  <c:v>15983.0</c:v>
                </c:pt>
                <c:pt idx="56539">
                  <c:v>16772.0</c:v>
                </c:pt>
                <c:pt idx="56540">
                  <c:v>16616.0</c:v>
                </c:pt>
                <c:pt idx="56541">
                  <c:v>16544.0</c:v>
                </c:pt>
                <c:pt idx="56542">
                  <c:v>16176.0</c:v>
                </c:pt>
                <c:pt idx="56543">
                  <c:v>14990.0</c:v>
                </c:pt>
                <c:pt idx="56544">
                  <c:v>18107.0</c:v>
                </c:pt>
                <c:pt idx="56545">
                  <c:v>20347.0</c:v>
                </c:pt>
                <c:pt idx="56546">
                  <c:v>22159.0</c:v>
                </c:pt>
                <c:pt idx="56547">
                  <c:v>22644.0</c:v>
                </c:pt>
                <c:pt idx="56548">
                  <c:v>22512.0</c:v>
                </c:pt>
                <c:pt idx="56549">
                  <c:v>22396.0</c:v>
                </c:pt>
                <c:pt idx="56550">
                  <c:v>18681.0</c:v>
                </c:pt>
                <c:pt idx="56551">
                  <c:v>18574.0</c:v>
                </c:pt>
                <c:pt idx="56552">
                  <c:v>21700.0</c:v>
                </c:pt>
                <c:pt idx="56553">
                  <c:v>23065.0</c:v>
                </c:pt>
                <c:pt idx="56554">
                  <c:v>24034.0</c:v>
                </c:pt>
                <c:pt idx="56555">
                  <c:v>25830.0</c:v>
                </c:pt>
                <c:pt idx="56556">
                  <c:v>28312.0</c:v>
                </c:pt>
                <c:pt idx="56557">
                  <c:v>22960.0</c:v>
                </c:pt>
                <c:pt idx="56558">
                  <c:v>21745.0</c:v>
                </c:pt>
                <c:pt idx="56559">
                  <c:v>21221.0</c:v>
                </c:pt>
                <c:pt idx="56560">
                  <c:v>22572.0</c:v>
                </c:pt>
                <c:pt idx="56561">
                  <c:v>23194.0</c:v>
                </c:pt>
                <c:pt idx="56562">
                  <c:v>24210.0</c:v>
                </c:pt>
                <c:pt idx="56563">
                  <c:v>22265.0</c:v>
                </c:pt>
                <c:pt idx="56564">
                  <c:v>24205.0</c:v>
                </c:pt>
                <c:pt idx="56565">
                  <c:v>21262.0</c:v>
                </c:pt>
                <c:pt idx="56566">
                  <c:v>19249.0</c:v>
                </c:pt>
                <c:pt idx="56567">
                  <c:v>17239.0</c:v>
                </c:pt>
                <c:pt idx="56568">
                  <c:v>19583.0</c:v>
                </c:pt>
                <c:pt idx="56569">
                  <c:v>17640.0</c:v>
                </c:pt>
                <c:pt idx="56570">
                  <c:v>19584.0</c:v>
                </c:pt>
                <c:pt idx="56571">
                  <c:v>22711.0</c:v>
                </c:pt>
                <c:pt idx="56572">
                  <c:v>21236.0</c:v>
                </c:pt>
                <c:pt idx="56573">
                  <c:v>20060.0</c:v>
                </c:pt>
                <c:pt idx="56574">
                  <c:v>22674.0</c:v>
                </c:pt>
                <c:pt idx="56575">
                  <c:v>22849.0</c:v>
                </c:pt>
                <c:pt idx="56576">
                  <c:v>24374.0</c:v>
                </c:pt>
                <c:pt idx="56577">
                  <c:v>28386.0</c:v>
                </c:pt>
                <c:pt idx="56578">
                  <c:v>27086.0</c:v>
                </c:pt>
                <c:pt idx="56579">
                  <c:v>27104.0</c:v>
                </c:pt>
                <c:pt idx="56580">
                  <c:v>28648.0</c:v>
                </c:pt>
                <c:pt idx="56581">
                  <c:v>25432.0</c:v>
                </c:pt>
                <c:pt idx="56582">
                  <c:v>27781.0</c:v>
                </c:pt>
                <c:pt idx="56583">
                  <c:v>27568.0</c:v>
                </c:pt>
                <c:pt idx="56584">
                  <c:v>25516.0</c:v>
                </c:pt>
                <c:pt idx="56585">
                  <c:v>28147.0</c:v>
                </c:pt>
                <c:pt idx="56586">
                  <c:v>27547.0</c:v>
                </c:pt>
                <c:pt idx="56587">
                  <c:v>27197.0</c:v>
                </c:pt>
                <c:pt idx="56588">
                  <c:v>29910.0</c:v>
                </c:pt>
                <c:pt idx="56589">
                  <c:v>30095.0</c:v>
                </c:pt>
                <c:pt idx="56590">
                  <c:v>24815.0</c:v>
                </c:pt>
                <c:pt idx="56591">
                  <c:v>25983.0</c:v>
                </c:pt>
                <c:pt idx="56592">
                  <c:v>25642.0</c:v>
                </c:pt>
                <c:pt idx="56593">
                  <c:v>24938.0</c:v>
                </c:pt>
                <c:pt idx="56594">
                  <c:v>24271.0</c:v>
                </c:pt>
                <c:pt idx="56595">
                  <c:v>21662.0</c:v>
                </c:pt>
                <c:pt idx="56596">
                  <c:v>21347.0</c:v>
                </c:pt>
                <c:pt idx="56597">
                  <c:v>19047.0</c:v>
                </c:pt>
                <c:pt idx="56598">
                  <c:v>18514.0</c:v>
                </c:pt>
                <c:pt idx="56599">
                  <c:v>19218.0</c:v>
                </c:pt>
                <c:pt idx="56600">
                  <c:v>15933.0</c:v>
                </c:pt>
                <c:pt idx="56601">
                  <c:v>13220.0</c:v>
                </c:pt>
                <c:pt idx="56602">
                  <c:v>12130.0</c:v>
                </c:pt>
                <c:pt idx="56603">
                  <c:v>14005.0</c:v>
                </c:pt>
                <c:pt idx="56604">
                  <c:v>12917.0</c:v>
                </c:pt>
                <c:pt idx="56605">
                  <c:v>14842.0</c:v>
                </c:pt>
                <c:pt idx="56606">
                  <c:v>14162.0</c:v>
                </c:pt>
                <c:pt idx="56607">
                  <c:v>14464.0</c:v>
                </c:pt>
                <c:pt idx="56608">
                  <c:v>16297.0</c:v>
                </c:pt>
                <c:pt idx="56609">
                  <c:v>25272.0</c:v>
                </c:pt>
                <c:pt idx="56610">
                  <c:v>24809.0</c:v>
                </c:pt>
                <c:pt idx="56611">
                  <c:v>26841.0</c:v>
                </c:pt>
                <c:pt idx="56612">
                  <c:v>26106.0</c:v>
                </c:pt>
                <c:pt idx="56613">
                  <c:v>29502.0</c:v>
                </c:pt>
                <c:pt idx="56614">
                  <c:v>31347.0</c:v>
                </c:pt>
                <c:pt idx="56615">
                  <c:v>37892.0</c:v>
                </c:pt>
                <c:pt idx="56616">
                  <c:v>35324.0</c:v>
                </c:pt>
                <c:pt idx="56617">
                  <c:v>35777.0</c:v>
                </c:pt>
                <c:pt idx="56618">
                  <c:v>39072.0</c:v>
                </c:pt>
                <c:pt idx="56619">
                  <c:v>39432.0</c:v>
                </c:pt>
                <c:pt idx="56620">
                  <c:v>40138.0</c:v>
                </c:pt>
                <c:pt idx="56621">
                  <c:v>38530.0</c:v>
                </c:pt>
                <c:pt idx="56622">
                  <c:v>29326.0</c:v>
                </c:pt>
                <c:pt idx="56623">
                  <c:v>29206.0</c:v>
                </c:pt>
                <c:pt idx="56624">
                  <c:v>26531.0</c:v>
                </c:pt>
                <c:pt idx="56625">
                  <c:v>27305.0</c:v>
                </c:pt>
                <c:pt idx="56626">
                  <c:v>24133.0</c:v>
                </c:pt>
                <c:pt idx="56627">
                  <c:v>22078.0</c:v>
                </c:pt>
                <c:pt idx="56628">
                  <c:v>18142.0</c:v>
                </c:pt>
                <c:pt idx="56629">
                  <c:v>21574.0</c:v>
                </c:pt>
                <c:pt idx="56630">
                  <c:v>21088.0</c:v>
                </c:pt>
                <c:pt idx="56631">
                  <c:v>16079.0</c:v>
                </c:pt>
                <c:pt idx="56632">
                  <c:v>15649.0</c:v>
                </c:pt>
                <c:pt idx="56633">
                  <c:v>16063.0</c:v>
                </c:pt>
                <c:pt idx="56634">
                  <c:v>18489.0</c:v>
                </c:pt>
                <c:pt idx="56635">
                  <c:v>17449.0</c:v>
                </c:pt>
                <c:pt idx="56636">
                  <c:v>23434.0</c:v>
                </c:pt>
                <c:pt idx="56637">
                  <c:v>22138.0</c:v>
                </c:pt>
                <c:pt idx="56638">
                  <c:v>21484.0</c:v>
                </c:pt>
                <c:pt idx="56639">
                  <c:v>21963.0</c:v>
                </c:pt>
                <c:pt idx="56640">
                  <c:v>23934.0</c:v>
                </c:pt>
                <c:pt idx="56641">
                  <c:v>22162.0</c:v>
                </c:pt>
                <c:pt idx="56642">
                  <c:v>20158.0</c:v>
                </c:pt>
                <c:pt idx="56643">
                  <c:v>20364.0</c:v>
                </c:pt>
                <c:pt idx="56644">
                  <c:v>23854.0</c:v>
                </c:pt>
                <c:pt idx="56645">
                  <c:v>23680.0</c:v>
                </c:pt>
                <c:pt idx="56646">
                  <c:v>24652.0</c:v>
                </c:pt>
                <c:pt idx="56647">
                  <c:v>22601.0</c:v>
                </c:pt>
                <c:pt idx="56648">
                  <c:v>22781.0</c:v>
                </c:pt>
                <c:pt idx="56649">
                  <c:v>16388.0</c:v>
                </c:pt>
                <c:pt idx="56650">
                  <c:v>20832.0</c:v>
                </c:pt>
                <c:pt idx="56651">
                  <c:v>21099.0</c:v>
                </c:pt>
                <c:pt idx="56652">
                  <c:v>20665.0</c:v>
                </c:pt>
                <c:pt idx="56653">
                  <c:v>21365.0</c:v>
                </c:pt>
                <c:pt idx="56654">
                  <c:v>20658.0</c:v>
                </c:pt>
                <c:pt idx="56655">
                  <c:v>21135.0</c:v>
                </c:pt>
                <c:pt idx="56656">
                  <c:v>21823.0</c:v>
                </c:pt>
                <c:pt idx="56657">
                  <c:v>18802.0</c:v>
                </c:pt>
                <c:pt idx="56658">
                  <c:v>24718.0</c:v>
                </c:pt>
                <c:pt idx="56659">
                  <c:v>23851.0</c:v>
                </c:pt>
                <c:pt idx="56660">
                  <c:v>23060.0</c:v>
                </c:pt>
                <c:pt idx="56661">
                  <c:v>23732.0</c:v>
                </c:pt>
                <c:pt idx="56662">
                  <c:v>24821.0</c:v>
                </c:pt>
                <c:pt idx="56663">
                  <c:v>20401.0</c:v>
                </c:pt>
                <c:pt idx="56664">
                  <c:v>20584.0</c:v>
                </c:pt>
                <c:pt idx="56665">
                  <c:v>21552.0</c:v>
                </c:pt>
                <c:pt idx="56666">
                  <c:v>17836.0</c:v>
                </c:pt>
                <c:pt idx="56667">
                  <c:v>18476.0</c:v>
                </c:pt>
                <c:pt idx="56668">
                  <c:v>23037.0</c:v>
                </c:pt>
                <c:pt idx="56669">
                  <c:v>24959.0</c:v>
                </c:pt>
                <c:pt idx="56670">
                  <c:v>24380.0</c:v>
                </c:pt>
                <c:pt idx="56671">
                  <c:v>18976.0</c:v>
                </c:pt>
                <c:pt idx="56672">
                  <c:v>18316.0</c:v>
                </c:pt>
                <c:pt idx="56673">
                  <c:v>18987.0</c:v>
                </c:pt>
                <c:pt idx="56674">
                  <c:v>24215.0</c:v>
                </c:pt>
                <c:pt idx="56675">
                  <c:v>27495.0</c:v>
                </c:pt>
                <c:pt idx="56676">
                  <c:v>28975.0</c:v>
                </c:pt>
                <c:pt idx="56677">
                  <c:v>33157.0</c:v>
                </c:pt>
                <c:pt idx="56678">
                  <c:v>32188.0</c:v>
                </c:pt>
                <c:pt idx="56679">
                  <c:v>36272.0</c:v>
                </c:pt>
                <c:pt idx="56680">
                  <c:v>35575.0</c:v>
                </c:pt>
                <c:pt idx="56681">
                  <c:v>32046.0</c:v>
                </c:pt>
                <c:pt idx="56682">
                  <c:v>29831.0</c:v>
                </c:pt>
                <c:pt idx="56683">
                  <c:v>29887.0</c:v>
                </c:pt>
                <c:pt idx="56684">
                  <c:v>30424.0</c:v>
                </c:pt>
                <c:pt idx="56685">
                  <c:v>35515.0</c:v>
                </c:pt>
                <c:pt idx="56686">
                  <c:v>34970.0</c:v>
                </c:pt>
                <c:pt idx="56687">
                  <c:v>28778.0</c:v>
                </c:pt>
                <c:pt idx="56688">
                  <c:v>24749.0</c:v>
                </c:pt>
                <c:pt idx="56689">
                  <c:v>25469.0</c:v>
                </c:pt>
                <c:pt idx="56690">
                  <c:v>27068.0</c:v>
                </c:pt>
                <c:pt idx="56691">
                  <c:v>26853.0</c:v>
                </c:pt>
                <c:pt idx="56692">
                  <c:v>23224.0</c:v>
                </c:pt>
                <c:pt idx="56693">
                  <c:v>24449.0</c:v>
                </c:pt>
                <c:pt idx="56694">
                  <c:v>22497.0</c:v>
                </c:pt>
                <c:pt idx="56695">
                  <c:v>23357.0</c:v>
                </c:pt>
                <c:pt idx="56696">
                  <c:v>23159.0</c:v>
                </c:pt>
                <c:pt idx="56697">
                  <c:v>25364.0</c:v>
                </c:pt>
                <c:pt idx="56698">
                  <c:v>21372.0</c:v>
                </c:pt>
                <c:pt idx="56699">
                  <c:v>24977.0</c:v>
                </c:pt>
                <c:pt idx="56700">
                  <c:v>25782.0</c:v>
                </c:pt>
                <c:pt idx="56701">
                  <c:v>27789.0</c:v>
                </c:pt>
                <c:pt idx="56702">
                  <c:v>26310.0</c:v>
                </c:pt>
                <c:pt idx="56703">
                  <c:v>21799.0</c:v>
                </c:pt>
                <c:pt idx="56704">
                  <c:v>21758.0</c:v>
                </c:pt>
                <c:pt idx="56705">
                  <c:v>21886.0</c:v>
                </c:pt>
                <c:pt idx="56706">
                  <c:v>20398.0</c:v>
                </c:pt>
                <c:pt idx="56707">
                  <c:v>20390.0</c:v>
                </c:pt>
                <c:pt idx="56708">
                  <c:v>24614.0</c:v>
                </c:pt>
                <c:pt idx="56709">
                  <c:v>26620.0</c:v>
                </c:pt>
                <c:pt idx="56710">
                  <c:v>24887.0</c:v>
                </c:pt>
                <c:pt idx="56711">
                  <c:v>24119.0</c:v>
                </c:pt>
                <c:pt idx="56712">
                  <c:v>22571.0</c:v>
                </c:pt>
                <c:pt idx="56713">
                  <c:v>22338.0</c:v>
                </c:pt>
                <c:pt idx="56714">
                  <c:v>21330.0</c:v>
                </c:pt>
                <c:pt idx="56715">
                  <c:v>20364.0</c:v>
                </c:pt>
                <c:pt idx="56716">
                  <c:v>18738.0</c:v>
                </c:pt>
                <c:pt idx="56717">
                  <c:v>18662.0</c:v>
                </c:pt>
                <c:pt idx="56718">
                  <c:v>18691.0</c:v>
                </c:pt>
                <c:pt idx="56719">
                  <c:v>19254.0</c:v>
                </c:pt>
                <c:pt idx="56720">
                  <c:v>19506.0</c:v>
                </c:pt>
                <c:pt idx="56721">
                  <c:v>14429.0</c:v>
                </c:pt>
                <c:pt idx="56722">
                  <c:v>16661.0</c:v>
                </c:pt>
                <c:pt idx="56723">
                  <c:v>15344.0</c:v>
                </c:pt>
                <c:pt idx="56724">
                  <c:v>16816.0</c:v>
                </c:pt>
                <c:pt idx="56725">
                  <c:v>18547.0</c:v>
                </c:pt>
                <c:pt idx="56726">
                  <c:v>19532.0</c:v>
                </c:pt>
                <c:pt idx="56727">
                  <c:v>20474.0</c:v>
                </c:pt>
                <c:pt idx="56728">
                  <c:v>26267.0</c:v>
                </c:pt>
                <c:pt idx="56729">
                  <c:v>30239.0</c:v>
                </c:pt>
                <c:pt idx="56730">
                  <c:v>32074.0</c:v>
                </c:pt>
                <c:pt idx="56731">
                  <c:v>32210.0</c:v>
                </c:pt>
                <c:pt idx="56732">
                  <c:v>31374.0</c:v>
                </c:pt>
                <c:pt idx="56733">
                  <c:v>30907.0</c:v>
                </c:pt>
                <c:pt idx="56734">
                  <c:v>33025.0</c:v>
                </c:pt>
                <c:pt idx="56735">
                  <c:v>29593.0</c:v>
                </c:pt>
                <c:pt idx="56736">
                  <c:v>32163.0</c:v>
                </c:pt>
                <c:pt idx="56737">
                  <c:v>29803.0</c:v>
                </c:pt>
                <c:pt idx="56738">
                  <c:v>25836.0</c:v>
                </c:pt>
                <c:pt idx="56739">
                  <c:v>25535.0</c:v>
                </c:pt>
                <c:pt idx="56740">
                  <c:v>25495.0</c:v>
                </c:pt>
                <c:pt idx="56741">
                  <c:v>19714.0</c:v>
                </c:pt>
                <c:pt idx="56742">
                  <c:v>15871.0</c:v>
                </c:pt>
                <c:pt idx="56743">
                  <c:v>17892.0</c:v>
                </c:pt>
                <c:pt idx="56744">
                  <c:v>25669.0</c:v>
                </c:pt>
                <c:pt idx="56745">
                  <c:v>25998.0</c:v>
                </c:pt>
                <c:pt idx="56746">
                  <c:v>26329.0</c:v>
                </c:pt>
                <c:pt idx="56747">
                  <c:v>27649.0</c:v>
                </c:pt>
                <c:pt idx="56748">
                  <c:v>26553.0</c:v>
                </c:pt>
                <c:pt idx="56749">
                  <c:v>24364.0</c:v>
                </c:pt>
                <c:pt idx="56750">
                  <c:v>28505.0</c:v>
                </c:pt>
                <c:pt idx="56751">
                  <c:v>30068.0</c:v>
                </c:pt>
                <c:pt idx="56752">
                  <c:v>29017.0</c:v>
                </c:pt>
                <c:pt idx="56753">
                  <c:v>29537.0</c:v>
                </c:pt>
                <c:pt idx="56754">
                  <c:v>32789.0</c:v>
                </c:pt>
                <c:pt idx="56755">
                  <c:v>32908.0</c:v>
                </c:pt>
                <c:pt idx="56756">
                  <c:v>30025.0</c:v>
                </c:pt>
                <c:pt idx="56757">
                  <c:v>22675.0</c:v>
                </c:pt>
                <c:pt idx="56758">
                  <c:v>23014.0</c:v>
                </c:pt>
                <c:pt idx="56759">
                  <c:v>23115.0</c:v>
                </c:pt>
                <c:pt idx="56760">
                  <c:v>19074.0</c:v>
                </c:pt>
                <c:pt idx="56761">
                  <c:v>20628.0</c:v>
                </c:pt>
                <c:pt idx="56762">
                  <c:v>22892.0</c:v>
                </c:pt>
                <c:pt idx="56763">
                  <c:v>18681.0</c:v>
                </c:pt>
                <c:pt idx="56764">
                  <c:v>18819.0</c:v>
                </c:pt>
                <c:pt idx="56765">
                  <c:v>21355.0</c:v>
                </c:pt>
                <c:pt idx="56766">
                  <c:v>20995.0</c:v>
                </c:pt>
                <c:pt idx="56767">
                  <c:v>19576.0</c:v>
                </c:pt>
                <c:pt idx="56768">
                  <c:v>20194.0</c:v>
                </c:pt>
                <c:pt idx="56769">
                  <c:v>20741.0</c:v>
                </c:pt>
                <c:pt idx="56770">
                  <c:v>24370.0</c:v>
                </c:pt>
                <c:pt idx="56771">
                  <c:v>25542.0</c:v>
                </c:pt>
                <c:pt idx="56772">
                  <c:v>24401.0</c:v>
                </c:pt>
                <c:pt idx="56773">
                  <c:v>24912.0</c:v>
                </c:pt>
                <c:pt idx="56774">
                  <c:v>24640.0</c:v>
                </c:pt>
                <c:pt idx="56775">
                  <c:v>23099.0</c:v>
                </c:pt>
                <c:pt idx="56776">
                  <c:v>25262.0</c:v>
                </c:pt>
                <c:pt idx="56777">
                  <c:v>25716.0</c:v>
                </c:pt>
                <c:pt idx="56778">
                  <c:v>22964.0</c:v>
                </c:pt>
                <c:pt idx="56779">
                  <c:v>22127.0</c:v>
                </c:pt>
                <c:pt idx="56780">
                  <c:v>20314.0</c:v>
                </c:pt>
                <c:pt idx="56781">
                  <c:v>21008.0</c:v>
                </c:pt>
                <c:pt idx="56782">
                  <c:v>23520.0</c:v>
                </c:pt>
                <c:pt idx="56783">
                  <c:v>19059.0</c:v>
                </c:pt>
                <c:pt idx="56784">
                  <c:v>18742.0</c:v>
                </c:pt>
                <c:pt idx="56785">
                  <c:v>20018.0</c:v>
                </c:pt>
                <c:pt idx="56786">
                  <c:v>21820.0</c:v>
                </c:pt>
                <c:pt idx="56787">
                  <c:v>20905.0</c:v>
                </c:pt>
                <c:pt idx="56788">
                  <c:v>21531.0</c:v>
                </c:pt>
                <c:pt idx="56789">
                  <c:v>19942.0</c:v>
                </c:pt>
                <c:pt idx="56790">
                  <c:v>21242.0</c:v>
                </c:pt>
                <c:pt idx="56791">
                  <c:v>22914.0</c:v>
                </c:pt>
                <c:pt idx="56792">
                  <c:v>21198.0</c:v>
                </c:pt>
                <c:pt idx="56793">
                  <c:v>21651.0</c:v>
                </c:pt>
                <c:pt idx="56794">
                  <c:v>20381.0</c:v>
                </c:pt>
                <c:pt idx="56795">
                  <c:v>18117.0</c:v>
                </c:pt>
                <c:pt idx="56796">
                  <c:v>21154.0</c:v>
                </c:pt>
                <c:pt idx="56797">
                  <c:v>19667.0</c:v>
                </c:pt>
                <c:pt idx="56798">
                  <c:v>19115.0</c:v>
                </c:pt>
                <c:pt idx="56799">
                  <c:v>17922.0</c:v>
                </c:pt>
                <c:pt idx="56800">
                  <c:v>19122.0</c:v>
                </c:pt>
                <c:pt idx="56801">
                  <c:v>19813.0</c:v>
                </c:pt>
                <c:pt idx="56802">
                  <c:v>19119.0</c:v>
                </c:pt>
                <c:pt idx="56803">
                  <c:v>15677.0</c:v>
                </c:pt>
                <c:pt idx="56804">
                  <c:v>15501.0</c:v>
                </c:pt>
                <c:pt idx="56805">
                  <c:v>15909.0</c:v>
                </c:pt>
                <c:pt idx="56806">
                  <c:v>15820.0</c:v>
                </c:pt>
                <c:pt idx="56807">
                  <c:v>16834.0</c:v>
                </c:pt>
                <c:pt idx="56808">
                  <c:v>16201.0</c:v>
                </c:pt>
                <c:pt idx="56809">
                  <c:v>15441.0</c:v>
                </c:pt>
                <c:pt idx="56810">
                  <c:v>17957.0</c:v>
                </c:pt>
                <c:pt idx="56811">
                  <c:v>21773.0</c:v>
                </c:pt>
                <c:pt idx="56812">
                  <c:v>21028.0</c:v>
                </c:pt>
                <c:pt idx="56813">
                  <c:v>20704.0</c:v>
                </c:pt>
                <c:pt idx="56814">
                  <c:v>19709.0</c:v>
                </c:pt>
                <c:pt idx="56815">
                  <c:v>19443.0</c:v>
                </c:pt>
                <c:pt idx="56816">
                  <c:v>20186.0</c:v>
                </c:pt>
                <c:pt idx="56817">
                  <c:v>20322.0</c:v>
                </c:pt>
                <c:pt idx="56818">
                  <c:v>26202.0</c:v>
                </c:pt>
                <c:pt idx="56819">
                  <c:v>26252.0</c:v>
                </c:pt>
                <c:pt idx="56820">
                  <c:v>25860.0</c:v>
                </c:pt>
                <c:pt idx="56821">
                  <c:v>25509.0</c:v>
                </c:pt>
                <c:pt idx="56822">
                  <c:v>25734.0</c:v>
                </c:pt>
                <c:pt idx="56823">
                  <c:v>24450.0</c:v>
                </c:pt>
                <c:pt idx="56824">
                  <c:v>19875.0</c:v>
                </c:pt>
                <c:pt idx="56825">
                  <c:v>20371.0</c:v>
                </c:pt>
                <c:pt idx="56826">
                  <c:v>19015.0</c:v>
                </c:pt>
                <c:pt idx="56827">
                  <c:v>17334.0</c:v>
                </c:pt>
                <c:pt idx="56828">
                  <c:v>17583.0</c:v>
                </c:pt>
                <c:pt idx="56829">
                  <c:v>17632.0</c:v>
                </c:pt>
                <c:pt idx="56830">
                  <c:v>16272.0</c:v>
                </c:pt>
                <c:pt idx="56831">
                  <c:v>10200.0</c:v>
                </c:pt>
                <c:pt idx="56832">
                  <c:v>9754.0</c:v>
                </c:pt>
                <c:pt idx="56833">
                  <c:v>8638.0</c:v>
                </c:pt>
                <c:pt idx="56834">
                  <c:v>10238.0</c:v>
                </c:pt>
                <c:pt idx="56835">
                  <c:v>8248.0</c:v>
                </c:pt>
                <c:pt idx="56836">
                  <c:v>8083.0</c:v>
                </c:pt>
                <c:pt idx="56837">
                  <c:v>8358.0</c:v>
                </c:pt>
                <c:pt idx="56838">
                  <c:v>7491.0</c:v>
                </c:pt>
                <c:pt idx="56839">
                  <c:v>7871.0</c:v>
                </c:pt>
                <c:pt idx="56840">
                  <c:v>8491.0</c:v>
                </c:pt>
                <c:pt idx="56841">
                  <c:v>11263.0</c:v>
                </c:pt>
                <c:pt idx="56842">
                  <c:v>11757.0</c:v>
                </c:pt>
                <c:pt idx="56843">
                  <c:v>11413.0</c:v>
                </c:pt>
                <c:pt idx="56844">
                  <c:v>13648.0</c:v>
                </c:pt>
                <c:pt idx="56845">
                  <c:v>25357.0</c:v>
                </c:pt>
                <c:pt idx="56846">
                  <c:v>25939.0</c:v>
                </c:pt>
                <c:pt idx="56847">
                  <c:v>24231.0</c:v>
                </c:pt>
                <c:pt idx="56848">
                  <c:v>23767.0</c:v>
                </c:pt>
                <c:pt idx="56849">
                  <c:v>22612.0</c:v>
                </c:pt>
                <c:pt idx="56850">
                  <c:v>22816.0</c:v>
                </c:pt>
                <c:pt idx="56851">
                  <c:v>24021.0</c:v>
                </c:pt>
                <c:pt idx="56852">
                  <c:v>23593.0</c:v>
                </c:pt>
                <c:pt idx="56853">
                  <c:v>23673.0</c:v>
                </c:pt>
                <c:pt idx="56854">
                  <c:v>20769.0</c:v>
                </c:pt>
                <c:pt idx="56855">
                  <c:v>20610.0</c:v>
                </c:pt>
                <c:pt idx="56856">
                  <c:v>20977.0</c:v>
                </c:pt>
                <c:pt idx="56857">
                  <c:v>18886.0</c:v>
                </c:pt>
                <c:pt idx="56858">
                  <c:v>7786.0</c:v>
                </c:pt>
                <c:pt idx="56859">
                  <c:v>7874.0</c:v>
                </c:pt>
                <c:pt idx="56860">
                  <c:v>7187.0</c:v>
                </c:pt>
                <c:pt idx="56861">
                  <c:v>14995.0</c:v>
                </c:pt>
                <c:pt idx="56862">
                  <c:v>17240.0</c:v>
                </c:pt>
                <c:pt idx="56863">
                  <c:v>17835.0</c:v>
                </c:pt>
                <c:pt idx="56864">
                  <c:v>19090.0</c:v>
                </c:pt>
                <c:pt idx="56865">
                  <c:v>19618.0</c:v>
                </c:pt>
                <c:pt idx="56866">
                  <c:v>21689.0</c:v>
                </c:pt>
                <c:pt idx="56867">
                  <c:v>23972.0</c:v>
                </c:pt>
                <c:pt idx="56868">
                  <c:v>25371.0</c:v>
                </c:pt>
                <c:pt idx="56869">
                  <c:v>25699.0</c:v>
                </c:pt>
                <c:pt idx="56870">
                  <c:v>26172.0</c:v>
                </c:pt>
                <c:pt idx="56871">
                  <c:v>25836.0</c:v>
                </c:pt>
                <c:pt idx="56872">
                  <c:v>26567.0</c:v>
                </c:pt>
                <c:pt idx="56873">
                  <c:v>27830.0</c:v>
                </c:pt>
                <c:pt idx="56874">
                  <c:v>20523.0</c:v>
                </c:pt>
                <c:pt idx="56875">
                  <c:v>18145.0</c:v>
                </c:pt>
                <c:pt idx="56876">
                  <c:v>18399.0</c:v>
                </c:pt>
                <c:pt idx="56877">
                  <c:v>16511.0</c:v>
                </c:pt>
                <c:pt idx="56878">
                  <c:v>18280.0</c:v>
                </c:pt>
                <c:pt idx="56879">
                  <c:v>15589.0</c:v>
                </c:pt>
                <c:pt idx="56880">
                  <c:v>14343.0</c:v>
                </c:pt>
                <c:pt idx="56881">
                  <c:v>12833.0</c:v>
                </c:pt>
                <c:pt idx="56882">
                  <c:v>20316.0</c:v>
                </c:pt>
                <c:pt idx="56883">
                  <c:v>20847.0</c:v>
                </c:pt>
                <c:pt idx="56884">
                  <c:v>24974.0</c:v>
                </c:pt>
                <c:pt idx="56885">
                  <c:v>25058.0</c:v>
                </c:pt>
                <c:pt idx="56886">
                  <c:v>27654.0</c:v>
                </c:pt>
                <c:pt idx="56887">
                  <c:v>27042.0</c:v>
                </c:pt>
                <c:pt idx="56888">
                  <c:v>26975.0</c:v>
                </c:pt>
                <c:pt idx="56889">
                  <c:v>27917.0</c:v>
                </c:pt>
                <c:pt idx="56890">
                  <c:v>27902.0</c:v>
                </c:pt>
                <c:pt idx="56891">
                  <c:v>28110.0</c:v>
                </c:pt>
                <c:pt idx="56892">
                  <c:v>29278.0</c:v>
                </c:pt>
                <c:pt idx="56893">
                  <c:v>29837.0</c:v>
                </c:pt>
                <c:pt idx="56894">
                  <c:v>30008.0</c:v>
                </c:pt>
                <c:pt idx="56895">
                  <c:v>23974.0</c:v>
                </c:pt>
                <c:pt idx="56896">
                  <c:v>24338.0</c:v>
                </c:pt>
                <c:pt idx="56897">
                  <c:v>24418.0</c:v>
                </c:pt>
                <c:pt idx="56898">
                  <c:v>23697.0</c:v>
                </c:pt>
                <c:pt idx="56899">
                  <c:v>21857.0</c:v>
                </c:pt>
                <c:pt idx="56900">
                  <c:v>21953.0</c:v>
                </c:pt>
                <c:pt idx="56901">
                  <c:v>23473.0</c:v>
                </c:pt>
                <c:pt idx="56902">
                  <c:v>22499.0</c:v>
                </c:pt>
                <c:pt idx="56903">
                  <c:v>22374.0</c:v>
                </c:pt>
                <c:pt idx="56904">
                  <c:v>21977.0</c:v>
                </c:pt>
                <c:pt idx="56905">
                  <c:v>21330.0</c:v>
                </c:pt>
                <c:pt idx="56906">
                  <c:v>23382.0</c:v>
                </c:pt>
                <c:pt idx="56907">
                  <c:v>22494.0</c:v>
                </c:pt>
                <c:pt idx="56908">
                  <c:v>23005.0</c:v>
                </c:pt>
                <c:pt idx="56909">
                  <c:v>21382.0</c:v>
                </c:pt>
                <c:pt idx="56910">
                  <c:v>16972.0</c:v>
                </c:pt>
                <c:pt idx="56911">
                  <c:v>16208.0</c:v>
                </c:pt>
                <c:pt idx="56912">
                  <c:v>15708.0</c:v>
                </c:pt>
                <c:pt idx="56913">
                  <c:v>16097.0</c:v>
                </c:pt>
                <c:pt idx="56914">
                  <c:v>14793.0</c:v>
                </c:pt>
                <c:pt idx="56915">
                  <c:v>15545.0</c:v>
                </c:pt>
                <c:pt idx="56916">
                  <c:v>16222.0</c:v>
                </c:pt>
                <c:pt idx="56917">
                  <c:v>15605.0</c:v>
                </c:pt>
                <c:pt idx="56918">
                  <c:v>16368.0</c:v>
                </c:pt>
                <c:pt idx="56919">
                  <c:v>12621.0</c:v>
                </c:pt>
                <c:pt idx="56920">
                  <c:v>13345.0</c:v>
                </c:pt>
                <c:pt idx="56921">
                  <c:v>11368.0</c:v>
                </c:pt>
                <c:pt idx="56922">
                  <c:v>12279.0</c:v>
                </c:pt>
                <c:pt idx="56923">
                  <c:v>14294.0</c:v>
                </c:pt>
                <c:pt idx="56924">
                  <c:v>20076.0</c:v>
                </c:pt>
                <c:pt idx="56925">
                  <c:v>18621.0</c:v>
                </c:pt>
                <c:pt idx="56926">
                  <c:v>18355.0</c:v>
                </c:pt>
                <c:pt idx="56927">
                  <c:v>18543.0</c:v>
                </c:pt>
                <c:pt idx="56928">
                  <c:v>21130.0</c:v>
                </c:pt>
                <c:pt idx="56929">
                  <c:v>23738.0</c:v>
                </c:pt>
                <c:pt idx="56930">
                  <c:v>23939.0</c:v>
                </c:pt>
                <c:pt idx="56931">
                  <c:v>23400.0</c:v>
                </c:pt>
                <c:pt idx="56932">
                  <c:v>23795.0</c:v>
                </c:pt>
                <c:pt idx="56933">
                  <c:v>24563.0</c:v>
                </c:pt>
                <c:pt idx="56934">
                  <c:v>24424.0</c:v>
                </c:pt>
                <c:pt idx="56935">
                  <c:v>24737.0</c:v>
                </c:pt>
                <c:pt idx="56936">
                  <c:v>24797.0</c:v>
                </c:pt>
                <c:pt idx="56937">
                  <c:v>21863.0</c:v>
                </c:pt>
                <c:pt idx="56938">
                  <c:v>21838.0</c:v>
                </c:pt>
                <c:pt idx="56939">
                  <c:v>23254.0</c:v>
                </c:pt>
                <c:pt idx="56940">
                  <c:v>30430.0</c:v>
                </c:pt>
                <c:pt idx="56941">
                  <c:v>26517.0</c:v>
                </c:pt>
                <c:pt idx="56942">
                  <c:v>22884.0</c:v>
                </c:pt>
                <c:pt idx="56943">
                  <c:v>21977.0</c:v>
                </c:pt>
                <c:pt idx="56944">
                  <c:v>22912.0</c:v>
                </c:pt>
                <c:pt idx="56945">
                  <c:v>23032.0</c:v>
                </c:pt>
                <c:pt idx="56946">
                  <c:v>21163.0</c:v>
                </c:pt>
                <c:pt idx="56947">
                  <c:v>22174.0</c:v>
                </c:pt>
                <c:pt idx="56948">
                  <c:v>21253.0</c:v>
                </c:pt>
                <c:pt idx="56949">
                  <c:v>20112.0</c:v>
                </c:pt>
                <c:pt idx="56950">
                  <c:v>17824.0</c:v>
                </c:pt>
                <c:pt idx="56951">
                  <c:v>22084.0</c:v>
                </c:pt>
                <c:pt idx="56952">
                  <c:v>21437.0</c:v>
                </c:pt>
                <c:pt idx="56953">
                  <c:v>14304.0</c:v>
                </c:pt>
                <c:pt idx="56954">
                  <c:v>14598.0</c:v>
                </c:pt>
                <c:pt idx="56955">
                  <c:v>15273.0</c:v>
                </c:pt>
                <c:pt idx="56956">
                  <c:v>16057.0</c:v>
                </c:pt>
                <c:pt idx="56957">
                  <c:v>15025.0</c:v>
                </c:pt>
                <c:pt idx="56958">
                  <c:v>14854.0</c:v>
                </c:pt>
                <c:pt idx="56959">
                  <c:v>16791.0</c:v>
                </c:pt>
                <c:pt idx="56960">
                  <c:v>15484.0</c:v>
                </c:pt>
                <c:pt idx="56961">
                  <c:v>17296.0</c:v>
                </c:pt>
                <c:pt idx="56962">
                  <c:v>19405.0</c:v>
                </c:pt>
                <c:pt idx="56963">
                  <c:v>19502.0</c:v>
                </c:pt>
                <c:pt idx="56964">
                  <c:v>16562.0</c:v>
                </c:pt>
                <c:pt idx="56965">
                  <c:v>18395.0</c:v>
                </c:pt>
                <c:pt idx="56966">
                  <c:v>21175.0</c:v>
                </c:pt>
                <c:pt idx="56967">
                  <c:v>22030.0</c:v>
                </c:pt>
                <c:pt idx="56968">
                  <c:v>24140.0</c:v>
                </c:pt>
                <c:pt idx="56969">
                  <c:v>27754.0</c:v>
                </c:pt>
                <c:pt idx="56970">
                  <c:v>29381.0</c:v>
                </c:pt>
                <c:pt idx="56971">
                  <c:v>30423.0</c:v>
                </c:pt>
                <c:pt idx="56972">
                  <c:v>32420.0</c:v>
                </c:pt>
                <c:pt idx="56973">
                  <c:v>32419.0</c:v>
                </c:pt>
                <c:pt idx="56974">
                  <c:v>40586.0</c:v>
                </c:pt>
                <c:pt idx="56975">
                  <c:v>38766.0</c:v>
                </c:pt>
                <c:pt idx="56976">
                  <c:v>38333.0</c:v>
                </c:pt>
                <c:pt idx="56977">
                  <c:v>39048.0</c:v>
                </c:pt>
                <c:pt idx="56978">
                  <c:v>37191.0</c:v>
                </c:pt>
                <c:pt idx="56979">
                  <c:v>42864.0</c:v>
                </c:pt>
                <c:pt idx="56980">
                  <c:v>41704.0</c:v>
                </c:pt>
                <c:pt idx="56981">
                  <c:v>39527.0</c:v>
                </c:pt>
                <c:pt idx="56982">
                  <c:v>37081.0</c:v>
                </c:pt>
                <c:pt idx="56983">
                  <c:v>34765.0</c:v>
                </c:pt>
                <c:pt idx="56984">
                  <c:v>34626.0</c:v>
                </c:pt>
                <c:pt idx="56985">
                  <c:v>32772.0</c:v>
                </c:pt>
                <c:pt idx="56986">
                  <c:v>35858.0</c:v>
                </c:pt>
                <c:pt idx="56987">
                  <c:v>25679.0</c:v>
                </c:pt>
                <c:pt idx="56988">
                  <c:v>29846.0</c:v>
                </c:pt>
                <c:pt idx="56989">
                  <c:v>37915.0</c:v>
                </c:pt>
                <c:pt idx="56990">
                  <c:v>38028.0</c:v>
                </c:pt>
                <c:pt idx="56991">
                  <c:v>40659.0</c:v>
                </c:pt>
                <c:pt idx="56992">
                  <c:v>31983.0</c:v>
                </c:pt>
                <c:pt idx="56993">
                  <c:v>34824.0</c:v>
                </c:pt>
                <c:pt idx="56994">
                  <c:v>35129.0</c:v>
                </c:pt>
                <c:pt idx="56995">
                  <c:v>32735.0</c:v>
                </c:pt>
                <c:pt idx="56996">
                  <c:v>33799.0</c:v>
                </c:pt>
                <c:pt idx="56997">
                  <c:v>36022.0</c:v>
                </c:pt>
                <c:pt idx="56998">
                  <c:v>37803.0</c:v>
                </c:pt>
                <c:pt idx="56999">
                  <c:v>35006.0</c:v>
                </c:pt>
                <c:pt idx="57000">
                  <c:v>35407.0</c:v>
                </c:pt>
                <c:pt idx="57001">
                  <c:v>31857.0</c:v>
                </c:pt>
                <c:pt idx="57002">
                  <c:v>25665.0</c:v>
                </c:pt>
                <c:pt idx="57003">
                  <c:v>27102.0</c:v>
                </c:pt>
                <c:pt idx="57004">
                  <c:v>27072.0</c:v>
                </c:pt>
                <c:pt idx="57005">
                  <c:v>29413.0</c:v>
                </c:pt>
                <c:pt idx="57006">
                  <c:v>26940.0</c:v>
                </c:pt>
                <c:pt idx="57007">
                  <c:v>27003.0</c:v>
                </c:pt>
                <c:pt idx="57008">
                  <c:v>32168.0</c:v>
                </c:pt>
                <c:pt idx="57009">
                  <c:v>31250.0</c:v>
                </c:pt>
                <c:pt idx="57010">
                  <c:v>28580.0</c:v>
                </c:pt>
                <c:pt idx="57011">
                  <c:v>24837.0</c:v>
                </c:pt>
                <c:pt idx="57012">
                  <c:v>24546.0</c:v>
                </c:pt>
                <c:pt idx="57013">
                  <c:v>24320.0</c:v>
                </c:pt>
                <c:pt idx="57014">
                  <c:v>26003.0</c:v>
                </c:pt>
                <c:pt idx="57015">
                  <c:v>25114.0</c:v>
                </c:pt>
                <c:pt idx="57016">
                  <c:v>23004.0</c:v>
                </c:pt>
                <c:pt idx="57017">
                  <c:v>20446.0</c:v>
                </c:pt>
                <c:pt idx="57018">
                  <c:v>21385.0</c:v>
                </c:pt>
                <c:pt idx="57019">
                  <c:v>22381.0</c:v>
                </c:pt>
                <c:pt idx="57020">
                  <c:v>21557.0</c:v>
                </c:pt>
                <c:pt idx="57021">
                  <c:v>16385.0</c:v>
                </c:pt>
                <c:pt idx="57022">
                  <c:v>18185.0</c:v>
                </c:pt>
                <c:pt idx="57023">
                  <c:v>17843.0</c:v>
                </c:pt>
                <c:pt idx="57024">
                  <c:v>17923.0</c:v>
                </c:pt>
                <c:pt idx="57025">
                  <c:v>21726.0</c:v>
                </c:pt>
                <c:pt idx="57026">
                  <c:v>23918.0</c:v>
                </c:pt>
                <c:pt idx="57027">
                  <c:v>20555.0</c:v>
                </c:pt>
                <c:pt idx="57028">
                  <c:v>19360.0</c:v>
                </c:pt>
                <c:pt idx="57029">
                  <c:v>18590.0</c:v>
                </c:pt>
                <c:pt idx="57030">
                  <c:v>17332.0</c:v>
                </c:pt>
                <c:pt idx="57031">
                  <c:v>14643.0</c:v>
                </c:pt>
                <c:pt idx="57032">
                  <c:v>22827.0</c:v>
                </c:pt>
                <c:pt idx="57033">
                  <c:v>27211.0</c:v>
                </c:pt>
                <c:pt idx="57034">
                  <c:v>28143.0</c:v>
                </c:pt>
                <c:pt idx="57035">
                  <c:v>26145.0</c:v>
                </c:pt>
                <c:pt idx="57036">
                  <c:v>25926.0</c:v>
                </c:pt>
                <c:pt idx="57037">
                  <c:v>28173.0</c:v>
                </c:pt>
                <c:pt idx="57038">
                  <c:v>26202.0</c:v>
                </c:pt>
                <c:pt idx="57039">
                  <c:v>24575.0</c:v>
                </c:pt>
                <c:pt idx="57040">
                  <c:v>24407.0</c:v>
                </c:pt>
                <c:pt idx="57041">
                  <c:v>26851.0</c:v>
                </c:pt>
                <c:pt idx="57042">
                  <c:v>26378.0</c:v>
                </c:pt>
                <c:pt idx="57043">
                  <c:v>26309.0</c:v>
                </c:pt>
                <c:pt idx="57044">
                  <c:v>29571.0</c:v>
                </c:pt>
                <c:pt idx="57045">
                  <c:v>22192.0</c:v>
                </c:pt>
                <c:pt idx="57046">
                  <c:v>18283.0</c:v>
                </c:pt>
                <c:pt idx="57047">
                  <c:v>19184.0</c:v>
                </c:pt>
                <c:pt idx="57048">
                  <c:v>20582.0</c:v>
                </c:pt>
                <c:pt idx="57049">
                  <c:v>21162.0</c:v>
                </c:pt>
                <c:pt idx="57050">
                  <c:v>22835.0</c:v>
                </c:pt>
                <c:pt idx="57051">
                  <c:v>23030.0</c:v>
                </c:pt>
                <c:pt idx="57052">
                  <c:v>22555.0</c:v>
                </c:pt>
                <c:pt idx="57053">
                  <c:v>24435.0</c:v>
                </c:pt>
                <c:pt idx="57054">
                  <c:v>25988.0</c:v>
                </c:pt>
                <c:pt idx="57055">
                  <c:v>28115.0</c:v>
                </c:pt>
                <c:pt idx="57056">
                  <c:v>31646.0</c:v>
                </c:pt>
                <c:pt idx="57057">
                  <c:v>30550.0</c:v>
                </c:pt>
                <c:pt idx="57058">
                  <c:v>30102.0</c:v>
                </c:pt>
                <c:pt idx="57059">
                  <c:v>32451.0</c:v>
                </c:pt>
                <c:pt idx="57060">
                  <c:v>30438.0</c:v>
                </c:pt>
                <c:pt idx="57061">
                  <c:v>30358.0</c:v>
                </c:pt>
                <c:pt idx="57062">
                  <c:v>31195.0</c:v>
                </c:pt>
                <c:pt idx="57063">
                  <c:v>29890.0</c:v>
                </c:pt>
                <c:pt idx="57064">
                  <c:v>30265.0</c:v>
                </c:pt>
                <c:pt idx="57065">
                  <c:v>32572.0</c:v>
                </c:pt>
                <c:pt idx="57066">
                  <c:v>31586.0</c:v>
                </c:pt>
                <c:pt idx="57067">
                  <c:v>28469.0</c:v>
                </c:pt>
                <c:pt idx="57068">
                  <c:v>26433.0</c:v>
                </c:pt>
                <c:pt idx="57069">
                  <c:v>23630.0</c:v>
                </c:pt>
                <c:pt idx="57070">
                  <c:v>20716.0</c:v>
                </c:pt>
                <c:pt idx="57071">
                  <c:v>18988.0</c:v>
                </c:pt>
                <c:pt idx="57072">
                  <c:v>20344.0</c:v>
                </c:pt>
                <c:pt idx="57073">
                  <c:v>21259.0</c:v>
                </c:pt>
                <c:pt idx="57074">
                  <c:v>20490.0</c:v>
                </c:pt>
                <c:pt idx="57075">
                  <c:v>19656.0</c:v>
                </c:pt>
                <c:pt idx="57076">
                  <c:v>17380.0</c:v>
                </c:pt>
                <c:pt idx="57077">
                  <c:v>15314.0</c:v>
                </c:pt>
                <c:pt idx="57078">
                  <c:v>12842.0</c:v>
                </c:pt>
                <c:pt idx="57079">
                  <c:v>14447.0</c:v>
                </c:pt>
                <c:pt idx="57080">
                  <c:v>15742.0</c:v>
                </c:pt>
                <c:pt idx="57081">
                  <c:v>15299.0</c:v>
                </c:pt>
                <c:pt idx="57082">
                  <c:v>14696.0</c:v>
                </c:pt>
                <c:pt idx="57083">
                  <c:v>17482.0</c:v>
                </c:pt>
                <c:pt idx="57084">
                  <c:v>17084.0</c:v>
                </c:pt>
                <c:pt idx="57085">
                  <c:v>12887.0</c:v>
                </c:pt>
                <c:pt idx="57086">
                  <c:v>12071.0</c:v>
                </c:pt>
                <c:pt idx="57087">
                  <c:v>14071.0</c:v>
                </c:pt>
                <c:pt idx="57088">
                  <c:v>18361.0</c:v>
                </c:pt>
                <c:pt idx="57089">
                  <c:v>19110.0</c:v>
                </c:pt>
                <c:pt idx="57090">
                  <c:v>19509.0</c:v>
                </c:pt>
                <c:pt idx="57091">
                  <c:v>21685.0</c:v>
                </c:pt>
                <c:pt idx="57092">
                  <c:v>19133.0</c:v>
                </c:pt>
                <c:pt idx="57093">
                  <c:v>17901.0</c:v>
                </c:pt>
                <c:pt idx="57094">
                  <c:v>18904.0</c:v>
                </c:pt>
                <c:pt idx="57095">
                  <c:v>19366.0</c:v>
                </c:pt>
                <c:pt idx="57096">
                  <c:v>17164.0</c:v>
                </c:pt>
                <c:pt idx="57097">
                  <c:v>17530.0</c:v>
                </c:pt>
                <c:pt idx="57098">
                  <c:v>22579.0</c:v>
                </c:pt>
                <c:pt idx="57099">
                  <c:v>25149.0</c:v>
                </c:pt>
                <c:pt idx="57100">
                  <c:v>25577.0</c:v>
                </c:pt>
                <c:pt idx="57101">
                  <c:v>20600.0</c:v>
                </c:pt>
                <c:pt idx="57102">
                  <c:v>19923.0</c:v>
                </c:pt>
                <c:pt idx="57103">
                  <c:v>24722.0</c:v>
                </c:pt>
                <c:pt idx="57104">
                  <c:v>25009.0</c:v>
                </c:pt>
                <c:pt idx="57105">
                  <c:v>25525.0</c:v>
                </c:pt>
                <c:pt idx="57106">
                  <c:v>25398.0</c:v>
                </c:pt>
                <c:pt idx="57107">
                  <c:v>26180.0</c:v>
                </c:pt>
                <c:pt idx="57108">
                  <c:v>29684.0</c:v>
                </c:pt>
                <c:pt idx="57109">
                  <c:v>29054.0</c:v>
                </c:pt>
                <c:pt idx="57110">
                  <c:v>32992.0</c:v>
                </c:pt>
                <c:pt idx="57111">
                  <c:v>29296.0</c:v>
                </c:pt>
                <c:pt idx="57112">
                  <c:v>28504.0</c:v>
                </c:pt>
                <c:pt idx="57113">
                  <c:v>25480.0</c:v>
                </c:pt>
                <c:pt idx="57114">
                  <c:v>29031.0</c:v>
                </c:pt>
                <c:pt idx="57115">
                  <c:v>30375.0</c:v>
                </c:pt>
                <c:pt idx="57116">
                  <c:v>27384.0</c:v>
                </c:pt>
                <c:pt idx="57117">
                  <c:v>25705.0</c:v>
                </c:pt>
                <c:pt idx="57118">
                  <c:v>26236.0</c:v>
                </c:pt>
                <c:pt idx="57119">
                  <c:v>26492.0</c:v>
                </c:pt>
                <c:pt idx="57120">
                  <c:v>24722.0</c:v>
                </c:pt>
                <c:pt idx="57121">
                  <c:v>29094.0</c:v>
                </c:pt>
                <c:pt idx="57122">
                  <c:v>29644.0</c:v>
                </c:pt>
                <c:pt idx="57123">
                  <c:v>28384.0</c:v>
                </c:pt>
                <c:pt idx="57124">
                  <c:v>31059.0</c:v>
                </c:pt>
                <c:pt idx="57125">
                  <c:v>29365.0</c:v>
                </c:pt>
                <c:pt idx="57126">
                  <c:v>30288.0</c:v>
                </c:pt>
                <c:pt idx="57127">
                  <c:v>26784.0</c:v>
                </c:pt>
                <c:pt idx="57128">
                  <c:v>26397.0</c:v>
                </c:pt>
                <c:pt idx="57129">
                  <c:v>25909.0</c:v>
                </c:pt>
                <c:pt idx="57130">
                  <c:v>25524.0</c:v>
                </c:pt>
                <c:pt idx="57131">
                  <c:v>26361.0</c:v>
                </c:pt>
                <c:pt idx="57132">
                  <c:v>25788.0</c:v>
                </c:pt>
                <c:pt idx="57133">
                  <c:v>26601.0</c:v>
                </c:pt>
                <c:pt idx="57134">
                  <c:v>21231.0</c:v>
                </c:pt>
                <c:pt idx="57135">
                  <c:v>21465.0</c:v>
                </c:pt>
                <c:pt idx="57136">
                  <c:v>19221.0</c:v>
                </c:pt>
                <c:pt idx="57137">
                  <c:v>17371.0</c:v>
                </c:pt>
                <c:pt idx="57138">
                  <c:v>18887.0</c:v>
                </c:pt>
                <c:pt idx="57139">
                  <c:v>20747.0</c:v>
                </c:pt>
                <c:pt idx="57140">
                  <c:v>20972.0</c:v>
                </c:pt>
                <c:pt idx="57141">
                  <c:v>21815.0</c:v>
                </c:pt>
                <c:pt idx="57142">
                  <c:v>27202.0</c:v>
                </c:pt>
                <c:pt idx="57143">
                  <c:v>32171.0</c:v>
                </c:pt>
                <c:pt idx="57144">
                  <c:v>31003.0</c:v>
                </c:pt>
                <c:pt idx="57145">
                  <c:v>30624.0</c:v>
                </c:pt>
                <c:pt idx="57146">
                  <c:v>30336.0</c:v>
                </c:pt>
                <c:pt idx="57147">
                  <c:v>30638.0</c:v>
                </c:pt>
                <c:pt idx="57148">
                  <c:v>34813.0</c:v>
                </c:pt>
                <c:pt idx="57149">
                  <c:v>37757.0</c:v>
                </c:pt>
                <c:pt idx="57150">
                  <c:v>39692.0</c:v>
                </c:pt>
                <c:pt idx="57151">
                  <c:v>38445.0</c:v>
                </c:pt>
                <c:pt idx="57152">
                  <c:v>36034.0</c:v>
                </c:pt>
                <c:pt idx="57153">
                  <c:v>37146.0</c:v>
                </c:pt>
                <c:pt idx="57154">
                  <c:v>36950.0</c:v>
                </c:pt>
                <c:pt idx="57155">
                  <c:v>31586.0</c:v>
                </c:pt>
                <c:pt idx="57156">
                  <c:v>26182.0</c:v>
                </c:pt>
                <c:pt idx="57157">
                  <c:v>26054.0</c:v>
                </c:pt>
                <c:pt idx="57158">
                  <c:v>29634.0</c:v>
                </c:pt>
                <c:pt idx="57159">
                  <c:v>32433.0</c:v>
                </c:pt>
                <c:pt idx="57160">
                  <c:v>29233.0</c:v>
                </c:pt>
                <c:pt idx="57161">
                  <c:v>24658.0</c:v>
                </c:pt>
                <c:pt idx="57162">
                  <c:v>20763.0</c:v>
                </c:pt>
                <c:pt idx="57163">
                  <c:v>20308.0</c:v>
                </c:pt>
                <c:pt idx="57164">
                  <c:v>22732.0</c:v>
                </c:pt>
                <c:pt idx="57165">
                  <c:v>23899.0</c:v>
                </c:pt>
                <c:pt idx="57166">
                  <c:v>26127.0</c:v>
                </c:pt>
                <c:pt idx="57167">
                  <c:v>28024.0</c:v>
                </c:pt>
                <c:pt idx="57168">
                  <c:v>25802.0</c:v>
                </c:pt>
                <c:pt idx="57169">
                  <c:v>27021.0</c:v>
                </c:pt>
                <c:pt idx="57170">
                  <c:v>27161.0</c:v>
                </c:pt>
                <c:pt idx="57171">
                  <c:v>24506.0</c:v>
                </c:pt>
                <c:pt idx="57172">
                  <c:v>24419.0</c:v>
                </c:pt>
                <c:pt idx="57173">
                  <c:v>27704.0</c:v>
                </c:pt>
                <c:pt idx="57174">
                  <c:v>30274.0</c:v>
                </c:pt>
                <c:pt idx="57175">
                  <c:v>30479.0</c:v>
                </c:pt>
                <c:pt idx="57176">
                  <c:v>27226.0</c:v>
                </c:pt>
                <c:pt idx="57177">
                  <c:v>24843.0</c:v>
                </c:pt>
                <c:pt idx="57178">
                  <c:v>24605.0</c:v>
                </c:pt>
                <c:pt idx="57179">
                  <c:v>23149.0</c:v>
                </c:pt>
                <c:pt idx="57180">
                  <c:v>22285.0</c:v>
                </c:pt>
                <c:pt idx="57181">
                  <c:v>23052.0</c:v>
                </c:pt>
                <c:pt idx="57182">
                  <c:v>23849.0</c:v>
                </c:pt>
                <c:pt idx="57183">
                  <c:v>24317.0</c:v>
                </c:pt>
                <c:pt idx="57184">
                  <c:v>26887.0</c:v>
                </c:pt>
                <c:pt idx="57185">
                  <c:v>23780.0</c:v>
                </c:pt>
                <c:pt idx="57186">
                  <c:v>20984.0</c:v>
                </c:pt>
                <c:pt idx="57187">
                  <c:v>20078.0</c:v>
                </c:pt>
                <c:pt idx="57188">
                  <c:v>19777.0</c:v>
                </c:pt>
                <c:pt idx="57189">
                  <c:v>20285.0</c:v>
                </c:pt>
                <c:pt idx="57190">
                  <c:v>20359.0</c:v>
                </c:pt>
                <c:pt idx="57191">
                  <c:v>19601.0</c:v>
                </c:pt>
                <c:pt idx="57192">
                  <c:v>17729.0</c:v>
                </c:pt>
                <c:pt idx="57193">
                  <c:v>15056.0</c:v>
                </c:pt>
                <c:pt idx="57194">
                  <c:v>17980.0</c:v>
                </c:pt>
                <c:pt idx="57195">
                  <c:v>16196.0</c:v>
                </c:pt>
                <c:pt idx="57196">
                  <c:v>15360.0</c:v>
                </c:pt>
                <c:pt idx="57197">
                  <c:v>13429.0</c:v>
                </c:pt>
                <c:pt idx="57198">
                  <c:v>14581.0</c:v>
                </c:pt>
                <c:pt idx="57199">
                  <c:v>14281.0</c:v>
                </c:pt>
                <c:pt idx="57200">
                  <c:v>12964.0</c:v>
                </c:pt>
                <c:pt idx="57201">
                  <c:v>13720.0</c:v>
                </c:pt>
                <c:pt idx="57202">
                  <c:v>12815.0</c:v>
                </c:pt>
                <c:pt idx="57203">
                  <c:v>15520.0</c:v>
                </c:pt>
                <c:pt idx="57204">
                  <c:v>15381.0</c:v>
                </c:pt>
                <c:pt idx="57205">
                  <c:v>19761.0</c:v>
                </c:pt>
                <c:pt idx="57206">
                  <c:v>34777.0</c:v>
                </c:pt>
                <c:pt idx="57207">
                  <c:v>32838.0</c:v>
                </c:pt>
                <c:pt idx="57208">
                  <c:v>40001.0</c:v>
                </c:pt>
                <c:pt idx="57209">
                  <c:v>41540.0</c:v>
                </c:pt>
                <c:pt idx="57210">
                  <c:v>41884.0</c:v>
                </c:pt>
                <c:pt idx="57211">
                  <c:v>48858.0</c:v>
                </c:pt>
                <c:pt idx="57212">
                  <c:v>51914.0</c:v>
                </c:pt>
                <c:pt idx="57213">
                  <c:v>52217.0</c:v>
                </c:pt>
                <c:pt idx="57214">
                  <c:v>52109.0</c:v>
                </c:pt>
                <c:pt idx="57215">
                  <c:v>51986.0</c:v>
                </c:pt>
                <c:pt idx="57216">
                  <c:v>53055.0</c:v>
                </c:pt>
                <c:pt idx="57217">
                  <c:v>55039.0</c:v>
                </c:pt>
                <c:pt idx="57218">
                  <c:v>52487.0</c:v>
                </c:pt>
                <c:pt idx="57219">
                  <c:v>38614.0</c:v>
                </c:pt>
                <c:pt idx="57220">
                  <c:v>42172.0</c:v>
                </c:pt>
                <c:pt idx="57221">
                  <c:v>34780.0</c:v>
                </c:pt>
                <c:pt idx="57222">
                  <c:v>33229.0</c:v>
                </c:pt>
                <c:pt idx="57223">
                  <c:v>31321.0</c:v>
                </c:pt>
                <c:pt idx="57224">
                  <c:v>24875.0</c:v>
                </c:pt>
                <c:pt idx="57225">
                  <c:v>24395.0</c:v>
                </c:pt>
                <c:pt idx="57226">
                  <c:v>25016.0</c:v>
                </c:pt>
                <c:pt idx="57227">
                  <c:v>24459.0</c:v>
                </c:pt>
                <c:pt idx="57228">
                  <c:v>24234.0</c:v>
                </c:pt>
                <c:pt idx="57229">
                  <c:v>21185.0</c:v>
                </c:pt>
                <c:pt idx="57230">
                  <c:v>18853.0</c:v>
                </c:pt>
                <c:pt idx="57231">
                  <c:v>16398.0</c:v>
                </c:pt>
                <c:pt idx="57232">
                  <c:v>15984.0</c:v>
                </c:pt>
                <c:pt idx="57233">
                  <c:v>20426.0</c:v>
                </c:pt>
                <c:pt idx="57234">
                  <c:v>21207.0</c:v>
                </c:pt>
                <c:pt idx="57235">
                  <c:v>21392.0</c:v>
                </c:pt>
                <c:pt idx="57236">
                  <c:v>22637.0</c:v>
                </c:pt>
                <c:pt idx="57237">
                  <c:v>22867.0</c:v>
                </c:pt>
                <c:pt idx="57238">
                  <c:v>20110.0</c:v>
                </c:pt>
                <c:pt idx="57239">
                  <c:v>19858.0</c:v>
                </c:pt>
                <c:pt idx="57240">
                  <c:v>22083.0</c:v>
                </c:pt>
                <c:pt idx="57241">
                  <c:v>24592.0</c:v>
                </c:pt>
                <c:pt idx="57242">
                  <c:v>24676.0</c:v>
                </c:pt>
                <c:pt idx="57243">
                  <c:v>25040.0</c:v>
                </c:pt>
                <c:pt idx="57244">
                  <c:v>26400.0</c:v>
                </c:pt>
                <c:pt idx="57245">
                  <c:v>25344.0</c:v>
                </c:pt>
                <c:pt idx="57246">
                  <c:v>15535.0</c:v>
                </c:pt>
                <c:pt idx="57247">
                  <c:v>16226.0</c:v>
                </c:pt>
                <c:pt idx="57248">
                  <c:v>15705.0</c:v>
                </c:pt>
                <c:pt idx="57249">
                  <c:v>15040.0</c:v>
                </c:pt>
                <c:pt idx="57250">
                  <c:v>13265.0</c:v>
                </c:pt>
                <c:pt idx="57251">
                  <c:v>16475.0</c:v>
                </c:pt>
                <c:pt idx="57252">
                  <c:v>15194.0</c:v>
                </c:pt>
                <c:pt idx="57253">
                  <c:v>14819.0</c:v>
                </c:pt>
                <c:pt idx="57254">
                  <c:v>14895.0</c:v>
                </c:pt>
                <c:pt idx="57255">
                  <c:v>13347.0</c:v>
                </c:pt>
                <c:pt idx="57256">
                  <c:v>14291.0</c:v>
                </c:pt>
                <c:pt idx="57257">
                  <c:v>13146.0</c:v>
                </c:pt>
                <c:pt idx="57258">
                  <c:v>13304.0</c:v>
                </c:pt>
                <c:pt idx="57259">
                  <c:v>13784.0</c:v>
                </c:pt>
                <c:pt idx="57260">
                  <c:v>13006.0</c:v>
                </c:pt>
                <c:pt idx="57261">
                  <c:v>19022.0</c:v>
                </c:pt>
                <c:pt idx="57262">
                  <c:v>20462.0</c:v>
                </c:pt>
                <c:pt idx="57263">
                  <c:v>20903.0</c:v>
                </c:pt>
                <c:pt idx="57264">
                  <c:v>18286.0</c:v>
                </c:pt>
                <c:pt idx="57265">
                  <c:v>21826.0</c:v>
                </c:pt>
                <c:pt idx="57266">
                  <c:v>20114.0</c:v>
                </c:pt>
                <c:pt idx="57267">
                  <c:v>19602.0</c:v>
                </c:pt>
                <c:pt idx="57268">
                  <c:v>19795.0</c:v>
                </c:pt>
                <c:pt idx="57269">
                  <c:v>21595.0</c:v>
                </c:pt>
                <c:pt idx="57270">
                  <c:v>22972.0</c:v>
                </c:pt>
                <c:pt idx="57271">
                  <c:v>24197.0</c:v>
                </c:pt>
                <c:pt idx="57272">
                  <c:v>25926.0</c:v>
                </c:pt>
                <c:pt idx="57273">
                  <c:v>25037.0</c:v>
                </c:pt>
                <c:pt idx="57274">
                  <c:v>19468.0</c:v>
                </c:pt>
                <c:pt idx="57275">
                  <c:v>17557.0</c:v>
                </c:pt>
                <c:pt idx="57276">
                  <c:v>17376.0</c:v>
                </c:pt>
                <c:pt idx="57277">
                  <c:v>16769.0</c:v>
                </c:pt>
                <c:pt idx="57278">
                  <c:v>14322.0</c:v>
                </c:pt>
                <c:pt idx="57279">
                  <c:v>16436.0</c:v>
                </c:pt>
                <c:pt idx="57280">
                  <c:v>15240.0</c:v>
                </c:pt>
                <c:pt idx="57281">
                  <c:v>16448.0</c:v>
                </c:pt>
                <c:pt idx="57282">
                  <c:v>15583.0</c:v>
                </c:pt>
                <c:pt idx="57283">
                  <c:v>14018.0</c:v>
                </c:pt>
                <c:pt idx="57284">
                  <c:v>13333.0</c:v>
                </c:pt>
                <c:pt idx="57285">
                  <c:v>16428.0</c:v>
                </c:pt>
                <c:pt idx="57286">
                  <c:v>16808.0</c:v>
                </c:pt>
                <c:pt idx="57287">
                  <c:v>17672.0</c:v>
                </c:pt>
                <c:pt idx="57288">
                  <c:v>21203.0</c:v>
                </c:pt>
                <c:pt idx="57289">
                  <c:v>22370.0</c:v>
                </c:pt>
                <c:pt idx="57290">
                  <c:v>22408.0</c:v>
                </c:pt>
                <c:pt idx="57291">
                  <c:v>23871.0</c:v>
                </c:pt>
                <c:pt idx="57292">
                  <c:v>25476.0</c:v>
                </c:pt>
                <c:pt idx="57293">
                  <c:v>28583.0</c:v>
                </c:pt>
                <c:pt idx="57294">
                  <c:v>30887.0</c:v>
                </c:pt>
                <c:pt idx="57295">
                  <c:v>28648.0</c:v>
                </c:pt>
                <c:pt idx="57296">
                  <c:v>28727.0</c:v>
                </c:pt>
                <c:pt idx="57297">
                  <c:v>28839.0</c:v>
                </c:pt>
                <c:pt idx="57298">
                  <c:v>24171.0</c:v>
                </c:pt>
                <c:pt idx="57299">
                  <c:v>25288.0</c:v>
                </c:pt>
                <c:pt idx="57300">
                  <c:v>24666.0</c:v>
                </c:pt>
                <c:pt idx="57301">
                  <c:v>24221.0</c:v>
                </c:pt>
                <c:pt idx="57302">
                  <c:v>22982.0</c:v>
                </c:pt>
                <c:pt idx="57303">
                  <c:v>22847.0</c:v>
                </c:pt>
                <c:pt idx="57304">
                  <c:v>20247.0</c:v>
                </c:pt>
                <c:pt idx="57305">
                  <c:v>16275.0</c:v>
                </c:pt>
                <c:pt idx="57306">
                  <c:v>12564.0</c:v>
                </c:pt>
                <c:pt idx="57307">
                  <c:v>10638.0</c:v>
                </c:pt>
                <c:pt idx="57308">
                  <c:v>11034.0</c:v>
                </c:pt>
                <c:pt idx="57309">
                  <c:v>14248.0</c:v>
                </c:pt>
                <c:pt idx="57310">
                  <c:v>14172.0</c:v>
                </c:pt>
                <c:pt idx="57311">
                  <c:v>16889.0</c:v>
                </c:pt>
                <c:pt idx="57312">
                  <c:v>15912.0</c:v>
                </c:pt>
                <c:pt idx="57313">
                  <c:v>15535.0</c:v>
                </c:pt>
                <c:pt idx="57314">
                  <c:v>12299.0</c:v>
                </c:pt>
                <c:pt idx="57315">
                  <c:v>12696.0</c:v>
                </c:pt>
                <c:pt idx="57316">
                  <c:v>13480.0</c:v>
                </c:pt>
                <c:pt idx="57317">
                  <c:v>13981.0</c:v>
                </c:pt>
                <c:pt idx="57318">
                  <c:v>14332.0</c:v>
                </c:pt>
                <c:pt idx="57319">
                  <c:v>15167.0</c:v>
                </c:pt>
                <c:pt idx="57320">
                  <c:v>17828.0</c:v>
                </c:pt>
                <c:pt idx="57321">
                  <c:v>19451.0</c:v>
                </c:pt>
                <c:pt idx="57322">
                  <c:v>17838.0</c:v>
                </c:pt>
                <c:pt idx="57323">
                  <c:v>20974.0</c:v>
                </c:pt>
                <c:pt idx="57324">
                  <c:v>20852.0</c:v>
                </c:pt>
                <c:pt idx="57325">
                  <c:v>24560.0</c:v>
                </c:pt>
                <c:pt idx="57326">
                  <c:v>24756.0</c:v>
                </c:pt>
                <c:pt idx="57327">
                  <c:v>24885.0</c:v>
                </c:pt>
                <c:pt idx="57328">
                  <c:v>25064.0</c:v>
                </c:pt>
                <c:pt idx="57329">
                  <c:v>26329.0</c:v>
                </c:pt>
                <c:pt idx="57330">
                  <c:v>26404.0</c:v>
                </c:pt>
                <c:pt idx="57331">
                  <c:v>28258.0</c:v>
                </c:pt>
                <c:pt idx="57332">
                  <c:v>30771.0</c:v>
                </c:pt>
                <c:pt idx="57333">
                  <c:v>26487.0</c:v>
                </c:pt>
                <c:pt idx="57334">
                  <c:v>24573.0</c:v>
                </c:pt>
                <c:pt idx="57335">
                  <c:v>27888.0</c:v>
                </c:pt>
                <c:pt idx="57336">
                  <c:v>23681.0</c:v>
                </c:pt>
                <c:pt idx="57337">
                  <c:v>20778.0</c:v>
                </c:pt>
                <c:pt idx="57338">
                  <c:v>17765.0</c:v>
                </c:pt>
                <c:pt idx="57339">
                  <c:v>19105.0</c:v>
                </c:pt>
                <c:pt idx="57340">
                  <c:v>19537.0</c:v>
                </c:pt>
                <c:pt idx="57341">
                  <c:v>19044.0</c:v>
                </c:pt>
                <c:pt idx="57342">
                  <c:v>17067.0</c:v>
                </c:pt>
                <c:pt idx="57343">
                  <c:v>17672.0</c:v>
                </c:pt>
                <c:pt idx="57344">
                  <c:v>16862.0</c:v>
                </c:pt>
                <c:pt idx="57345">
                  <c:v>13374.0</c:v>
                </c:pt>
                <c:pt idx="57346">
                  <c:v>14010.0</c:v>
                </c:pt>
                <c:pt idx="57347">
                  <c:v>14020.0</c:v>
                </c:pt>
                <c:pt idx="57348">
                  <c:v>9088.0</c:v>
                </c:pt>
                <c:pt idx="57349">
                  <c:v>14353.0</c:v>
                </c:pt>
                <c:pt idx="57350">
                  <c:v>14265.0</c:v>
                </c:pt>
                <c:pt idx="57351">
                  <c:v>13549.0</c:v>
                </c:pt>
                <c:pt idx="57352">
                  <c:v>12774.0</c:v>
                </c:pt>
                <c:pt idx="57353">
                  <c:v>15698.0</c:v>
                </c:pt>
                <c:pt idx="57354">
                  <c:v>18547.0</c:v>
                </c:pt>
                <c:pt idx="57355">
                  <c:v>19900.0</c:v>
                </c:pt>
                <c:pt idx="57356">
                  <c:v>19417.0</c:v>
                </c:pt>
                <c:pt idx="57357">
                  <c:v>18083.0</c:v>
                </c:pt>
                <c:pt idx="57358">
                  <c:v>21871.0</c:v>
                </c:pt>
                <c:pt idx="57359">
                  <c:v>21600.0</c:v>
                </c:pt>
                <c:pt idx="57360">
                  <c:v>22558.0</c:v>
                </c:pt>
                <c:pt idx="57361">
                  <c:v>23084.0</c:v>
                </c:pt>
                <c:pt idx="57362">
                  <c:v>18644.0</c:v>
                </c:pt>
                <c:pt idx="57363">
                  <c:v>24148.0</c:v>
                </c:pt>
                <c:pt idx="57364">
                  <c:v>24200.0</c:v>
                </c:pt>
                <c:pt idx="57365">
                  <c:v>24399.0</c:v>
                </c:pt>
                <c:pt idx="57366">
                  <c:v>25115.0</c:v>
                </c:pt>
                <c:pt idx="57367">
                  <c:v>27166.0</c:v>
                </c:pt>
                <c:pt idx="57368">
                  <c:v>25984.0</c:v>
                </c:pt>
                <c:pt idx="57369">
                  <c:v>29731.0</c:v>
                </c:pt>
                <c:pt idx="57370">
                  <c:v>30350.0</c:v>
                </c:pt>
                <c:pt idx="57371">
                  <c:v>27569.0</c:v>
                </c:pt>
                <c:pt idx="57372">
                  <c:v>31032.0</c:v>
                </c:pt>
                <c:pt idx="57373">
                  <c:v>30632.0</c:v>
                </c:pt>
                <c:pt idx="57374">
                  <c:v>31562.0</c:v>
                </c:pt>
                <c:pt idx="57375">
                  <c:v>32017.0</c:v>
                </c:pt>
                <c:pt idx="57376">
                  <c:v>28121.0</c:v>
                </c:pt>
                <c:pt idx="57377">
                  <c:v>28723.0</c:v>
                </c:pt>
                <c:pt idx="57378">
                  <c:v>27967.0</c:v>
                </c:pt>
                <c:pt idx="57379">
                  <c:v>26652.0</c:v>
                </c:pt>
                <c:pt idx="57380">
                  <c:v>24101.0</c:v>
                </c:pt>
                <c:pt idx="57381">
                  <c:v>23891.0</c:v>
                </c:pt>
                <c:pt idx="57382">
                  <c:v>19758.0</c:v>
                </c:pt>
                <c:pt idx="57383">
                  <c:v>20150.0</c:v>
                </c:pt>
                <c:pt idx="57384">
                  <c:v>19955.0</c:v>
                </c:pt>
                <c:pt idx="57385">
                  <c:v>17275.0</c:v>
                </c:pt>
                <c:pt idx="57386">
                  <c:v>20262.0</c:v>
                </c:pt>
                <c:pt idx="57387">
                  <c:v>18742.0</c:v>
                </c:pt>
                <c:pt idx="57388">
                  <c:v>24150.0</c:v>
                </c:pt>
                <c:pt idx="57389">
                  <c:v>29151.0</c:v>
                </c:pt>
                <c:pt idx="57390">
                  <c:v>27983.0</c:v>
                </c:pt>
                <c:pt idx="57391">
                  <c:v>28375.0</c:v>
                </c:pt>
                <c:pt idx="57392">
                  <c:v>26785.0</c:v>
                </c:pt>
                <c:pt idx="57393">
                  <c:v>26180.0</c:v>
                </c:pt>
                <c:pt idx="57394">
                  <c:v>27276.0</c:v>
                </c:pt>
                <c:pt idx="57395">
                  <c:v>28061.0</c:v>
                </c:pt>
                <c:pt idx="57396">
                  <c:v>27370.0</c:v>
                </c:pt>
                <c:pt idx="57397">
                  <c:v>26447.0</c:v>
                </c:pt>
                <c:pt idx="57398">
                  <c:v>25727.0</c:v>
                </c:pt>
                <c:pt idx="57399">
                  <c:v>24059.0</c:v>
                </c:pt>
                <c:pt idx="57400">
                  <c:v>25663.0</c:v>
                </c:pt>
                <c:pt idx="57401">
                  <c:v>19035.0</c:v>
                </c:pt>
                <c:pt idx="57402">
                  <c:v>12659.0</c:v>
                </c:pt>
                <c:pt idx="57403">
                  <c:v>12702.0</c:v>
                </c:pt>
                <c:pt idx="57404">
                  <c:v>14905.0</c:v>
                </c:pt>
                <c:pt idx="57405">
                  <c:v>18853.0</c:v>
                </c:pt>
                <c:pt idx="57406">
                  <c:v>22498.0</c:v>
                </c:pt>
                <c:pt idx="57407">
                  <c:v>24117.0</c:v>
                </c:pt>
                <c:pt idx="57408">
                  <c:v>24724.0</c:v>
                </c:pt>
                <c:pt idx="57409">
                  <c:v>24694.0</c:v>
                </c:pt>
                <c:pt idx="57410">
                  <c:v>24748.0</c:v>
                </c:pt>
                <c:pt idx="57411">
                  <c:v>24253.0</c:v>
                </c:pt>
                <c:pt idx="57412">
                  <c:v>27126.0</c:v>
                </c:pt>
                <c:pt idx="57413">
                  <c:v>27504.0</c:v>
                </c:pt>
                <c:pt idx="57414">
                  <c:v>31519.0</c:v>
                </c:pt>
                <c:pt idx="57415">
                  <c:v>31382.0</c:v>
                </c:pt>
                <c:pt idx="57416">
                  <c:v>35971.0</c:v>
                </c:pt>
                <c:pt idx="57417">
                  <c:v>34509.0</c:v>
                </c:pt>
                <c:pt idx="57418">
                  <c:v>29726.0</c:v>
                </c:pt>
                <c:pt idx="57419">
                  <c:v>24422.0</c:v>
                </c:pt>
                <c:pt idx="57420">
                  <c:v>21606.0</c:v>
                </c:pt>
                <c:pt idx="57421">
                  <c:v>22314.0</c:v>
                </c:pt>
                <c:pt idx="57422">
                  <c:v>22168.0</c:v>
                </c:pt>
                <c:pt idx="57423">
                  <c:v>22410.0</c:v>
                </c:pt>
                <c:pt idx="57424">
                  <c:v>23890.0</c:v>
                </c:pt>
                <c:pt idx="57425">
                  <c:v>19313.0</c:v>
                </c:pt>
                <c:pt idx="57426">
                  <c:v>17539.0</c:v>
                </c:pt>
                <c:pt idx="57427">
                  <c:v>13812.0</c:v>
                </c:pt>
                <c:pt idx="57428">
                  <c:v>15435.0</c:v>
                </c:pt>
                <c:pt idx="57429">
                  <c:v>13737.0</c:v>
                </c:pt>
                <c:pt idx="57430">
                  <c:v>16377.0</c:v>
                </c:pt>
                <c:pt idx="57431">
                  <c:v>16296.0</c:v>
                </c:pt>
                <c:pt idx="57432">
                  <c:v>17781.0</c:v>
                </c:pt>
                <c:pt idx="57433">
                  <c:v>18272.0</c:v>
                </c:pt>
                <c:pt idx="57434">
                  <c:v>19901.0</c:v>
                </c:pt>
                <c:pt idx="57435">
                  <c:v>21997.0</c:v>
                </c:pt>
                <c:pt idx="57436">
                  <c:v>26437.0</c:v>
                </c:pt>
                <c:pt idx="57437">
                  <c:v>25984.0</c:v>
                </c:pt>
                <c:pt idx="57438">
                  <c:v>27537.0</c:v>
                </c:pt>
                <c:pt idx="57439">
                  <c:v>27894.0</c:v>
                </c:pt>
                <c:pt idx="57440">
                  <c:v>27522.0</c:v>
                </c:pt>
                <c:pt idx="57441">
                  <c:v>28667.0</c:v>
                </c:pt>
                <c:pt idx="57442">
                  <c:v>26903.0</c:v>
                </c:pt>
                <c:pt idx="57443">
                  <c:v>28286.0</c:v>
                </c:pt>
                <c:pt idx="57444">
                  <c:v>35075.0</c:v>
                </c:pt>
                <c:pt idx="57445">
                  <c:v>34421.0</c:v>
                </c:pt>
                <c:pt idx="57446">
                  <c:v>34046.0</c:v>
                </c:pt>
                <c:pt idx="57447">
                  <c:v>30455.0</c:v>
                </c:pt>
                <c:pt idx="57448">
                  <c:v>28238.0</c:v>
                </c:pt>
                <c:pt idx="57449">
                  <c:v>24518.0</c:v>
                </c:pt>
                <c:pt idx="57450">
                  <c:v>24098.0</c:v>
                </c:pt>
                <c:pt idx="57451">
                  <c:v>23220.0</c:v>
                </c:pt>
                <c:pt idx="57452">
                  <c:v>23996.0</c:v>
                </c:pt>
                <c:pt idx="57453">
                  <c:v>24645.0</c:v>
                </c:pt>
                <c:pt idx="57454">
                  <c:v>21726.0</c:v>
                </c:pt>
                <c:pt idx="57455">
                  <c:v>23923.0</c:v>
                </c:pt>
                <c:pt idx="57456">
                  <c:v>18307.0</c:v>
                </c:pt>
                <c:pt idx="57457">
                  <c:v>11942.0</c:v>
                </c:pt>
                <c:pt idx="57458">
                  <c:v>11526.0</c:v>
                </c:pt>
                <c:pt idx="57459">
                  <c:v>15631.0</c:v>
                </c:pt>
                <c:pt idx="57460">
                  <c:v>15282.0</c:v>
                </c:pt>
                <c:pt idx="57461">
                  <c:v>15273.0</c:v>
                </c:pt>
                <c:pt idx="57462">
                  <c:v>14507.0</c:v>
                </c:pt>
                <c:pt idx="57463">
                  <c:v>17223.0</c:v>
                </c:pt>
                <c:pt idx="57464">
                  <c:v>22188.0</c:v>
                </c:pt>
                <c:pt idx="57465">
                  <c:v>21551.0</c:v>
                </c:pt>
                <c:pt idx="57466">
                  <c:v>21551.0</c:v>
                </c:pt>
                <c:pt idx="57467">
                  <c:v>22778.0</c:v>
                </c:pt>
                <c:pt idx="57468">
                  <c:v>20233.0</c:v>
                </c:pt>
                <c:pt idx="57469">
                  <c:v>21581.0</c:v>
                </c:pt>
                <c:pt idx="57470">
                  <c:v>22007.0</c:v>
                </c:pt>
                <c:pt idx="57471">
                  <c:v>21328.0</c:v>
                </c:pt>
                <c:pt idx="57472">
                  <c:v>19018.0</c:v>
                </c:pt>
                <c:pt idx="57473">
                  <c:v>23250.0</c:v>
                </c:pt>
                <c:pt idx="57474">
                  <c:v>23371.0</c:v>
                </c:pt>
                <c:pt idx="57475">
                  <c:v>25179.0</c:v>
                </c:pt>
                <c:pt idx="57476">
                  <c:v>22911.0</c:v>
                </c:pt>
                <c:pt idx="57477">
                  <c:v>24858.0</c:v>
                </c:pt>
                <c:pt idx="57478">
                  <c:v>26090.0</c:v>
                </c:pt>
                <c:pt idx="57479">
                  <c:v>26410.0</c:v>
                </c:pt>
                <c:pt idx="57480">
                  <c:v>27109.0</c:v>
                </c:pt>
                <c:pt idx="57481">
                  <c:v>26594.0</c:v>
                </c:pt>
                <c:pt idx="57482">
                  <c:v>26446.0</c:v>
                </c:pt>
                <c:pt idx="57483">
                  <c:v>25180.0</c:v>
                </c:pt>
                <c:pt idx="57484">
                  <c:v>29737.0</c:v>
                </c:pt>
                <c:pt idx="57485">
                  <c:v>31055.0</c:v>
                </c:pt>
                <c:pt idx="57486">
                  <c:v>32515.0</c:v>
                </c:pt>
                <c:pt idx="57487">
                  <c:v>32719.0</c:v>
                </c:pt>
                <c:pt idx="57488">
                  <c:v>31149.0</c:v>
                </c:pt>
                <c:pt idx="57489">
                  <c:v>30769.0</c:v>
                </c:pt>
                <c:pt idx="57490">
                  <c:v>22954.0</c:v>
                </c:pt>
                <c:pt idx="57491">
                  <c:v>23536.0</c:v>
                </c:pt>
                <c:pt idx="57492">
                  <c:v>23939.0</c:v>
                </c:pt>
                <c:pt idx="57493">
                  <c:v>23087.0</c:v>
                </c:pt>
                <c:pt idx="57494">
                  <c:v>23915.0</c:v>
                </c:pt>
                <c:pt idx="57495">
                  <c:v>29868.0</c:v>
                </c:pt>
                <c:pt idx="57496">
                  <c:v>32030.0</c:v>
                </c:pt>
                <c:pt idx="57497">
                  <c:v>27176.0</c:v>
                </c:pt>
                <c:pt idx="57498">
                  <c:v>24475.0</c:v>
                </c:pt>
                <c:pt idx="57499">
                  <c:v>19039.0</c:v>
                </c:pt>
                <c:pt idx="57500">
                  <c:v>18698.0</c:v>
                </c:pt>
                <c:pt idx="57501">
                  <c:v>22488.0</c:v>
                </c:pt>
                <c:pt idx="57502">
                  <c:v>22252.0</c:v>
                </c:pt>
                <c:pt idx="57503">
                  <c:v>22492.0</c:v>
                </c:pt>
                <c:pt idx="57504">
                  <c:v>20982.0</c:v>
                </c:pt>
                <c:pt idx="57505">
                  <c:v>19926.0</c:v>
                </c:pt>
                <c:pt idx="57506">
                  <c:v>21619.0</c:v>
                </c:pt>
                <c:pt idx="57507">
                  <c:v>20854.0</c:v>
                </c:pt>
                <c:pt idx="57508">
                  <c:v>14776.0</c:v>
                </c:pt>
                <c:pt idx="57509">
                  <c:v>14891.0</c:v>
                </c:pt>
                <c:pt idx="57510">
                  <c:v>22891.0</c:v>
                </c:pt>
                <c:pt idx="57511">
                  <c:v>23666.0</c:v>
                </c:pt>
                <c:pt idx="57512">
                  <c:v>23945.0</c:v>
                </c:pt>
                <c:pt idx="57513">
                  <c:v>28027.0</c:v>
                </c:pt>
                <c:pt idx="57514">
                  <c:v>29325.0</c:v>
                </c:pt>
                <c:pt idx="57515">
                  <c:v>30816.0</c:v>
                </c:pt>
                <c:pt idx="57516">
                  <c:v>30989.0</c:v>
                </c:pt>
                <c:pt idx="57517">
                  <c:v>30030.0</c:v>
                </c:pt>
                <c:pt idx="57518">
                  <c:v>31569.0</c:v>
                </c:pt>
                <c:pt idx="57519">
                  <c:v>28850.0</c:v>
                </c:pt>
                <c:pt idx="57520">
                  <c:v>29375.0</c:v>
                </c:pt>
                <c:pt idx="57521">
                  <c:v>30383.0</c:v>
                </c:pt>
                <c:pt idx="57522">
                  <c:v>28579.0</c:v>
                </c:pt>
                <c:pt idx="57523">
                  <c:v>20929.0</c:v>
                </c:pt>
                <c:pt idx="57524">
                  <c:v>20337.0</c:v>
                </c:pt>
                <c:pt idx="57525">
                  <c:v>22671.0</c:v>
                </c:pt>
                <c:pt idx="57526">
                  <c:v>23745.0</c:v>
                </c:pt>
                <c:pt idx="57527">
                  <c:v>22903.0</c:v>
                </c:pt>
                <c:pt idx="57528">
                  <c:v>22912.0</c:v>
                </c:pt>
                <c:pt idx="57529">
                  <c:v>22928.0</c:v>
                </c:pt>
                <c:pt idx="57530">
                  <c:v>26813.0</c:v>
                </c:pt>
                <c:pt idx="57531">
                  <c:v>27374.0</c:v>
                </c:pt>
                <c:pt idx="57532">
                  <c:v>27505.0</c:v>
                </c:pt>
                <c:pt idx="57533">
                  <c:v>29282.0</c:v>
                </c:pt>
                <c:pt idx="57534">
                  <c:v>30662.0</c:v>
                </c:pt>
                <c:pt idx="57535">
                  <c:v>30449.0</c:v>
                </c:pt>
                <c:pt idx="57536">
                  <c:v>31411.0</c:v>
                </c:pt>
                <c:pt idx="57537">
                  <c:v>31249.0</c:v>
                </c:pt>
                <c:pt idx="57538">
                  <c:v>30487.0</c:v>
                </c:pt>
                <c:pt idx="57539">
                  <c:v>26605.0</c:v>
                </c:pt>
                <c:pt idx="57540">
                  <c:v>23497.0</c:v>
                </c:pt>
                <c:pt idx="57541">
                  <c:v>23420.0</c:v>
                </c:pt>
                <c:pt idx="57542">
                  <c:v>23164.0</c:v>
                </c:pt>
                <c:pt idx="57543">
                  <c:v>19658.0</c:v>
                </c:pt>
                <c:pt idx="57544">
                  <c:v>18041.0</c:v>
                </c:pt>
                <c:pt idx="57545">
                  <c:v>21357.0</c:v>
                </c:pt>
                <c:pt idx="57546">
                  <c:v>20453.0</c:v>
                </c:pt>
                <c:pt idx="57547">
                  <c:v>20005.0</c:v>
                </c:pt>
                <c:pt idx="57548">
                  <c:v>24011.0</c:v>
                </c:pt>
                <c:pt idx="57549">
                  <c:v>23504.0</c:v>
                </c:pt>
                <c:pt idx="57550">
                  <c:v>25195.0</c:v>
                </c:pt>
                <c:pt idx="57551">
                  <c:v>23869.0</c:v>
                </c:pt>
                <c:pt idx="57552">
                  <c:v>24456.0</c:v>
                </c:pt>
                <c:pt idx="57553">
                  <c:v>24536.0</c:v>
                </c:pt>
                <c:pt idx="57554">
                  <c:v>23213.0</c:v>
                </c:pt>
                <c:pt idx="57555">
                  <c:v>23805.0</c:v>
                </c:pt>
                <c:pt idx="57556">
                  <c:v>24750.0</c:v>
                </c:pt>
                <c:pt idx="57557">
                  <c:v>25752.0</c:v>
                </c:pt>
                <c:pt idx="57558">
                  <c:v>25120.0</c:v>
                </c:pt>
                <c:pt idx="57559">
                  <c:v>25656.0</c:v>
                </c:pt>
                <c:pt idx="57560">
                  <c:v>23829.0</c:v>
                </c:pt>
                <c:pt idx="57561">
                  <c:v>21000.0</c:v>
                </c:pt>
                <c:pt idx="57562">
                  <c:v>20712.0</c:v>
                </c:pt>
                <c:pt idx="57563">
                  <c:v>20180.0</c:v>
                </c:pt>
                <c:pt idx="57564">
                  <c:v>20887.0</c:v>
                </c:pt>
                <c:pt idx="57565">
                  <c:v>19459.0</c:v>
                </c:pt>
                <c:pt idx="57566">
                  <c:v>18184.0</c:v>
                </c:pt>
                <c:pt idx="57567">
                  <c:v>18765.0</c:v>
                </c:pt>
                <c:pt idx="57568">
                  <c:v>18424.0</c:v>
                </c:pt>
                <c:pt idx="57569">
                  <c:v>18295.0</c:v>
                </c:pt>
                <c:pt idx="57570">
                  <c:v>19537.0</c:v>
                </c:pt>
                <c:pt idx="57571">
                  <c:v>18194.0</c:v>
                </c:pt>
                <c:pt idx="57572">
                  <c:v>16145.0</c:v>
                </c:pt>
                <c:pt idx="57573">
                  <c:v>17460.0</c:v>
                </c:pt>
                <c:pt idx="57574">
                  <c:v>16985.0</c:v>
                </c:pt>
                <c:pt idx="57575">
                  <c:v>16490.0</c:v>
                </c:pt>
                <c:pt idx="57576">
                  <c:v>16998.0</c:v>
                </c:pt>
                <c:pt idx="57577">
                  <c:v>17425.0</c:v>
                </c:pt>
                <c:pt idx="57578">
                  <c:v>17812.0</c:v>
                </c:pt>
                <c:pt idx="57579">
                  <c:v>17828.0</c:v>
                </c:pt>
                <c:pt idx="57580">
                  <c:v>17631.0</c:v>
                </c:pt>
                <c:pt idx="57581">
                  <c:v>18307.0</c:v>
                </c:pt>
                <c:pt idx="57582">
                  <c:v>17547.0</c:v>
                </c:pt>
                <c:pt idx="57583">
                  <c:v>14505.0</c:v>
                </c:pt>
                <c:pt idx="57584">
                  <c:v>14168.0</c:v>
                </c:pt>
                <c:pt idx="57585">
                  <c:v>14652.0</c:v>
                </c:pt>
                <c:pt idx="57586">
                  <c:v>12286.0</c:v>
                </c:pt>
                <c:pt idx="57587">
                  <c:v>18101.0</c:v>
                </c:pt>
                <c:pt idx="57588">
                  <c:v>18328.0</c:v>
                </c:pt>
                <c:pt idx="57589">
                  <c:v>17908.0</c:v>
                </c:pt>
                <c:pt idx="57590">
                  <c:v>16308.0</c:v>
                </c:pt>
                <c:pt idx="57591">
                  <c:v>17385.0</c:v>
                </c:pt>
                <c:pt idx="57592">
                  <c:v>21224.0</c:v>
                </c:pt>
                <c:pt idx="57593">
                  <c:v>21469.0</c:v>
                </c:pt>
                <c:pt idx="57594">
                  <c:v>20638.0</c:v>
                </c:pt>
                <c:pt idx="57595">
                  <c:v>20603.0</c:v>
                </c:pt>
                <c:pt idx="57596">
                  <c:v>21257.0</c:v>
                </c:pt>
                <c:pt idx="57597">
                  <c:v>20617.0</c:v>
                </c:pt>
                <c:pt idx="57598">
                  <c:v>20380.0</c:v>
                </c:pt>
                <c:pt idx="57599">
                  <c:v>26010.0</c:v>
                </c:pt>
                <c:pt idx="57600">
                  <c:v>20178.0</c:v>
                </c:pt>
                <c:pt idx="57601">
                  <c:v>23215.0</c:v>
                </c:pt>
                <c:pt idx="57602">
                  <c:v>22091.0</c:v>
                </c:pt>
                <c:pt idx="57603">
                  <c:v>25244.0</c:v>
                </c:pt>
                <c:pt idx="57604">
                  <c:v>25653.0</c:v>
                </c:pt>
                <c:pt idx="57605">
                  <c:v>21378.0</c:v>
                </c:pt>
                <c:pt idx="57606">
                  <c:v>22642.0</c:v>
                </c:pt>
                <c:pt idx="57607">
                  <c:v>26869.0</c:v>
                </c:pt>
                <c:pt idx="57608">
                  <c:v>28553.0</c:v>
                </c:pt>
                <c:pt idx="57609">
                  <c:v>28531.0</c:v>
                </c:pt>
                <c:pt idx="57610">
                  <c:v>30011.0</c:v>
                </c:pt>
                <c:pt idx="57611">
                  <c:v>31013.0</c:v>
                </c:pt>
                <c:pt idx="57612">
                  <c:v>30862.0</c:v>
                </c:pt>
                <c:pt idx="57613">
                  <c:v>30309.0</c:v>
                </c:pt>
                <c:pt idx="57614">
                  <c:v>29357.0</c:v>
                </c:pt>
                <c:pt idx="57615">
                  <c:v>29716.0</c:v>
                </c:pt>
                <c:pt idx="57616">
                  <c:v>27068.0</c:v>
                </c:pt>
                <c:pt idx="57617">
                  <c:v>25516.0</c:v>
                </c:pt>
                <c:pt idx="57618">
                  <c:v>28939.0</c:v>
                </c:pt>
                <c:pt idx="57619">
                  <c:v>33654.0</c:v>
                </c:pt>
                <c:pt idx="57620">
                  <c:v>34267.0</c:v>
                </c:pt>
                <c:pt idx="57621">
                  <c:v>40598.0</c:v>
                </c:pt>
                <c:pt idx="57622">
                  <c:v>45129.0</c:v>
                </c:pt>
                <c:pt idx="57623">
                  <c:v>44610.0</c:v>
                </c:pt>
                <c:pt idx="57624">
                  <c:v>44545.0</c:v>
                </c:pt>
                <c:pt idx="57625">
                  <c:v>39985.0</c:v>
                </c:pt>
                <c:pt idx="57626">
                  <c:v>40113.0</c:v>
                </c:pt>
                <c:pt idx="57627">
                  <c:v>40812.0</c:v>
                </c:pt>
                <c:pt idx="57628">
                  <c:v>41482.0</c:v>
                </c:pt>
                <c:pt idx="57629">
                  <c:v>43310.0</c:v>
                </c:pt>
                <c:pt idx="57630">
                  <c:v>42477.0</c:v>
                </c:pt>
                <c:pt idx="57631">
                  <c:v>39394.0</c:v>
                </c:pt>
                <c:pt idx="57632">
                  <c:v>32614.0</c:v>
                </c:pt>
                <c:pt idx="57633">
                  <c:v>27669.0</c:v>
                </c:pt>
                <c:pt idx="57634">
                  <c:v>20194.0</c:v>
                </c:pt>
                <c:pt idx="57635">
                  <c:v>15685.0</c:v>
                </c:pt>
                <c:pt idx="57636">
                  <c:v>15415.0</c:v>
                </c:pt>
                <c:pt idx="57637">
                  <c:v>13895.0</c:v>
                </c:pt>
                <c:pt idx="57638">
                  <c:v>14952.0</c:v>
                </c:pt>
                <c:pt idx="57639">
                  <c:v>14330.0</c:v>
                </c:pt>
                <c:pt idx="57640">
                  <c:v>12062.0</c:v>
                </c:pt>
                <c:pt idx="57641">
                  <c:v>11654.0</c:v>
                </c:pt>
                <c:pt idx="57642">
                  <c:v>11086.0</c:v>
                </c:pt>
                <c:pt idx="57643">
                  <c:v>15975.0</c:v>
                </c:pt>
                <c:pt idx="57644">
                  <c:v>15735.0</c:v>
                </c:pt>
                <c:pt idx="57645">
                  <c:v>17943.0</c:v>
                </c:pt>
                <c:pt idx="57646">
                  <c:v>20379.0</c:v>
                </c:pt>
                <c:pt idx="57647">
                  <c:v>21150.0</c:v>
                </c:pt>
                <c:pt idx="57648">
                  <c:v>24299.0</c:v>
                </c:pt>
                <c:pt idx="57649">
                  <c:v>23176.0</c:v>
                </c:pt>
                <c:pt idx="57650">
                  <c:v>26415.0</c:v>
                </c:pt>
                <c:pt idx="57651">
                  <c:v>25845.0</c:v>
                </c:pt>
                <c:pt idx="57652">
                  <c:v>27384.0</c:v>
                </c:pt>
                <c:pt idx="57653">
                  <c:v>29028.0</c:v>
                </c:pt>
                <c:pt idx="57654">
                  <c:v>29100.0</c:v>
                </c:pt>
                <c:pt idx="57655">
                  <c:v>29460.0</c:v>
                </c:pt>
                <c:pt idx="57656">
                  <c:v>30615.0</c:v>
                </c:pt>
                <c:pt idx="57657">
                  <c:v>31490.0</c:v>
                </c:pt>
                <c:pt idx="57658">
                  <c:v>29603.0</c:v>
                </c:pt>
                <c:pt idx="57659">
                  <c:v>27168.0</c:v>
                </c:pt>
                <c:pt idx="57660">
                  <c:v>36213.0</c:v>
                </c:pt>
                <c:pt idx="57661">
                  <c:v>32892.0</c:v>
                </c:pt>
                <c:pt idx="57662">
                  <c:v>32911.0</c:v>
                </c:pt>
                <c:pt idx="57663">
                  <c:v>32297.0</c:v>
                </c:pt>
                <c:pt idx="57664">
                  <c:v>33182.0</c:v>
                </c:pt>
                <c:pt idx="57665">
                  <c:v>31990.0</c:v>
                </c:pt>
                <c:pt idx="57666">
                  <c:v>29746.0</c:v>
                </c:pt>
                <c:pt idx="57667">
                  <c:v>29434.0</c:v>
                </c:pt>
                <c:pt idx="57668">
                  <c:v>28198.0</c:v>
                </c:pt>
                <c:pt idx="57669">
                  <c:v>24083.0</c:v>
                </c:pt>
                <c:pt idx="57670">
                  <c:v>23112.0</c:v>
                </c:pt>
                <c:pt idx="57671">
                  <c:v>25915.0</c:v>
                </c:pt>
                <c:pt idx="57672">
                  <c:v>26158.0</c:v>
                </c:pt>
                <c:pt idx="57673">
                  <c:v>16599.0</c:v>
                </c:pt>
                <c:pt idx="57674">
                  <c:v>20165.0</c:v>
                </c:pt>
                <c:pt idx="57675">
                  <c:v>19889.0</c:v>
                </c:pt>
                <c:pt idx="57676">
                  <c:v>17960.0</c:v>
                </c:pt>
                <c:pt idx="57677">
                  <c:v>15935.0</c:v>
                </c:pt>
                <c:pt idx="57678">
                  <c:v>15679.0</c:v>
                </c:pt>
                <c:pt idx="57679">
                  <c:v>15514.0</c:v>
                </c:pt>
                <c:pt idx="57680">
                  <c:v>14514.0</c:v>
                </c:pt>
                <c:pt idx="57681">
                  <c:v>13547.0</c:v>
                </c:pt>
                <c:pt idx="57682">
                  <c:v>11678.0</c:v>
                </c:pt>
                <c:pt idx="57683">
                  <c:v>11769.0</c:v>
                </c:pt>
                <c:pt idx="57684">
                  <c:v>9473.0</c:v>
                </c:pt>
                <c:pt idx="57685">
                  <c:v>8965.0</c:v>
                </c:pt>
                <c:pt idx="57686">
                  <c:v>9445.0</c:v>
                </c:pt>
                <c:pt idx="57687">
                  <c:v>5424.0</c:v>
                </c:pt>
                <c:pt idx="57688">
                  <c:v>5565.0</c:v>
                </c:pt>
                <c:pt idx="57689">
                  <c:v>5245.0</c:v>
                </c:pt>
                <c:pt idx="57690">
                  <c:v>10621.0</c:v>
                </c:pt>
                <c:pt idx="57691">
                  <c:v>11349.0</c:v>
                </c:pt>
                <c:pt idx="57692">
                  <c:v>12139.0</c:v>
                </c:pt>
                <c:pt idx="57693">
                  <c:v>15457.0</c:v>
                </c:pt>
                <c:pt idx="57694">
                  <c:v>15131.0</c:v>
                </c:pt>
                <c:pt idx="57695">
                  <c:v>16451.0</c:v>
                </c:pt>
                <c:pt idx="57696">
                  <c:v>19105.0</c:v>
                </c:pt>
                <c:pt idx="57697">
                  <c:v>20188.0</c:v>
                </c:pt>
                <c:pt idx="57698">
                  <c:v>22531.0</c:v>
                </c:pt>
                <c:pt idx="57699">
                  <c:v>21174.0</c:v>
                </c:pt>
                <c:pt idx="57700">
                  <c:v>21153.0</c:v>
                </c:pt>
                <c:pt idx="57701">
                  <c:v>23486.0</c:v>
                </c:pt>
                <c:pt idx="57702">
                  <c:v>24658.0</c:v>
                </c:pt>
                <c:pt idx="57703">
                  <c:v>20478.0</c:v>
                </c:pt>
                <c:pt idx="57704">
                  <c:v>21995.0</c:v>
                </c:pt>
                <c:pt idx="57705">
                  <c:v>21802.0</c:v>
                </c:pt>
                <c:pt idx="57706">
                  <c:v>19507.0</c:v>
                </c:pt>
                <c:pt idx="57707">
                  <c:v>20752.0</c:v>
                </c:pt>
                <c:pt idx="57708">
                  <c:v>19732.0</c:v>
                </c:pt>
                <c:pt idx="57709">
                  <c:v>17436.0</c:v>
                </c:pt>
                <c:pt idx="57710">
                  <c:v>15093.0</c:v>
                </c:pt>
                <c:pt idx="57711">
                  <c:v>15325.0</c:v>
                </c:pt>
                <c:pt idx="57712">
                  <c:v>15549.0</c:v>
                </c:pt>
                <c:pt idx="57713">
                  <c:v>16698.0</c:v>
                </c:pt>
                <c:pt idx="57714">
                  <c:v>15813.0</c:v>
                </c:pt>
                <c:pt idx="57715">
                  <c:v>14373.0</c:v>
                </c:pt>
                <c:pt idx="57716">
                  <c:v>14809.0</c:v>
                </c:pt>
                <c:pt idx="57717">
                  <c:v>20403.0</c:v>
                </c:pt>
                <c:pt idx="57718">
                  <c:v>20391.0</c:v>
                </c:pt>
                <c:pt idx="57719">
                  <c:v>20680.0</c:v>
                </c:pt>
                <c:pt idx="57720">
                  <c:v>20289.0</c:v>
                </c:pt>
                <c:pt idx="57721">
                  <c:v>24089.0</c:v>
                </c:pt>
                <c:pt idx="57722">
                  <c:v>24624.0</c:v>
                </c:pt>
                <c:pt idx="57723">
                  <c:v>25849.0</c:v>
                </c:pt>
                <c:pt idx="57724">
                  <c:v>24003.0</c:v>
                </c:pt>
                <c:pt idx="57725">
                  <c:v>24615.0</c:v>
                </c:pt>
                <c:pt idx="57726">
                  <c:v>24043.0</c:v>
                </c:pt>
                <c:pt idx="57727">
                  <c:v>22595.0</c:v>
                </c:pt>
                <c:pt idx="57728">
                  <c:v>22602.0</c:v>
                </c:pt>
                <c:pt idx="57729">
                  <c:v>21168.0</c:v>
                </c:pt>
                <c:pt idx="57730">
                  <c:v>13244.0</c:v>
                </c:pt>
                <c:pt idx="57731">
                  <c:v>15153.0</c:v>
                </c:pt>
                <c:pt idx="57732">
                  <c:v>13848.0</c:v>
                </c:pt>
                <c:pt idx="57733">
                  <c:v>13143.0</c:v>
                </c:pt>
                <c:pt idx="57734">
                  <c:v>9568.0</c:v>
                </c:pt>
                <c:pt idx="57735">
                  <c:v>9376.0</c:v>
                </c:pt>
                <c:pt idx="57736">
                  <c:v>8223.0</c:v>
                </c:pt>
                <c:pt idx="57737">
                  <c:v>7487.0</c:v>
                </c:pt>
                <c:pt idx="57738">
                  <c:v>8008.0</c:v>
                </c:pt>
                <c:pt idx="57739">
                  <c:v>8360.0</c:v>
                </c:pt>
                <c:pt idx="57740">
                  <c:v>11404.0</c:v>
                </c:pt>
                <c:pt idx="57741">
                  <c:v>14757.0</c:v>
                </c:pt>
                <c:pt idx="57742">
                  <c:v>14175.0</c:v>
                </c:pt>
                <c:pt idx="57743">
                  <c:v>15219.0</c:v>
                </c:pt>
                <c:pt idx="57744">
                  <c:v>14883.0</c:v>
                </c:pt>
                <c:pt idx="57745">
                  <c:v>18158.0</c:v>
                </c:pt>
                <c:pt idx="57746">
                  <c:v>21286.0</c:v>
                </c:pt>
                <c:pt idx="57747">
                  <c:v>24397.0</c:v>
                </c:pt>
                <c:pt idx="57748">
                  <c:v>25645.0</c:v>
                </c:pt>
                <c:pt idx="57749">
                  <c:v>25637.0</c:v>
                </c:pt>
                <c:pt idx="57750">
                  <c:v>27392.0</c:v>
                </c:pt>
                <c:pt idx="57751">
                  <c:v>27920.0</c:v>
                </c:pt>
                <c:pt idx="57752">
                  <c:v>27128.0</c:v>
                </c:pt>
                <c:pt idx="57753">
                  <c:v>24628.0</c:v>
                </c:pt>
                <c:pt idx="57754">
                  <c:v>21449.0</c:v>
                </c:pt>
                <c:pt idx="57755">
                  <c:v>21614.0</c:v>
                </c:pt>
                <c:pt idx="57756">
                  <c:v>24282.0</c:v>
                </c:pt>
                <c:pt idx="57757">
                  <c:v>29697.0</c:v>
                </c:pt>
                <c:pt idx="57758">
                  <c:v>26406.0</c:v>
                </c:pt>
                <c:pt idx="57759">
                  <c:v>27018.0</c:v>
                </c:pt>
                <c:pt idx="57760">
                  <c:v>24387.0</c:v>
                </c:pt>
                <c:pt idx="57761">
                  <c:v>23388.0</c:v>
                </c:pt>
                <c:pt idx="57762">
                  <c:v>25549.0</c:v>
                </c:pt>
                <c:pt idx="57763">
                  <c:v>23876.0</c:v>
                </c:pt>
                <c:pt idx="57764">
                  <c:v>22827.0</c:v>
                </c:pt>
                <c:pt idx="57765">
                  <c:v>24787.0</c:v>
                </c:pt>
                <c:pt idx="57766">
                  <c:v>24707.0</c:v>
                </c:pt>
                <c:pt idx="57767">
                  <c:v>24611.0</c:v>
                </c:pt>
                <c:pt idx="57768">
                  <c:v>25703.0</c:v>
                </c:pt>
                <c:pt idx="57769">
                  <c:v>22384.0</c:v>
                </c:pt>
                <c:pt idx="57770">
                  <c:v>15323.0</c:v>
                </c:pt>
                <c:pt idx="57771">
                  <c:v>16100.0</c:v>
                </c:pt>
                <c:pt idx="57772">
                  <c:v>12804.0</c:v>
                </c:pt>
                <c:pt idx="57773">
                  <c:v>16836.0</c:v>
                </c:pt>
                <c:pt idx="57774">
                  <c:v>17486.0</c:v>
                </c:pt>
                <c:pt idx="57775">
                  <c:v>15461.0</c:v>
                </c:pt>
                <c:pt idx="57776">
                  <c:v>15803.0</c:v>
                </c:pt>
                <c:pt idx="57777">
                  <c:v>14647.0</c:v>
                </c:pt>
                <c:pt idx="57778">
                  <c:v>12744.0</c:v>
                </c:pt>
                <c:pt idx="57779">
                  <c:v>17839.0</c:v>
                </c:pt>
                <c:pt idx="57780">
                  <c:v>17647.0</c:v>
                </c:pt>
                <c:pt idx="57781">
                  <c:v>17083.0</c:v>
                </c:pt>
                <c:pt idx="57782">
                  <c:v>16767.0</c:v>
                </c:pt>
                <c:pt idx="57783">
                  <c:v>18637.0</c:v>
                </c:pt>
                <c:pt idx="57784">
                  <c:v>22597.0</c:v>
                </c:pt>
                <c:pt idx="57785">
                  <c:v>22885.0</c:v>
                </c:pt>
                <c:pt idx="57786">
                  <c:v>19092.0</c:v>
                </c:pt>
                <c:pt idx="57787">
                  <c:v>18536.0</c:v>
                </c:pt>
                <c:pt idx="57788">
                  <c:v>18433.0</c:v>
                </c:pt>
                <c:pt idx="57789">
                  <c:v>18203.0</c:v>
                </c:pt>
                <c:pt idx="57790">
                  <c:v>19290.0</c:v>
                </c:pt>
                <c:pt idx="57791">
                  <c:v>21316.0</c:v>
                </c:pt>
                <c:pt idx="57792">
                  <c:v>17941.0</c:v>
                </c:pt>
                <c:pt idx="57793">
                  <c:v>21904.0</c:v>
                </c:pt>
                <c:pt idx="57794">
                  <c:v>26153.0</c:v>
                </c:pt>
                <c:pt idx="57795">
                  <c:v>27653.0</c:v>
                </c:pt>
                <c:pt idx="57796">
                  <c:v>26421.0</c:v>
                </c:pt>
                <c:pt idx="57797">
                  <c:v>22236.0</c:v>
                </c:pt>
                <c:pt idx="57798">
                  <c:v>22201.0</c:v>
                </c:pt>
                <c:pt idx="57799">
                  <c:v>25125.0</c:v>
                </c:pt>
                <c:pt idx="57800">
                  <c:v>25447.0</c:v>
                </c:pt>
                <c:pt idx="57801">
                  <c:v>25623.0</c:v>
                </c:pt>
                <c:pt idx="57802">
                  <c:v>26311.0</c:v>
                </c:pt>
                <c:pt idx="57803">
                  <c:v>25229.0</c:v>
                </c:pt>
                <c:pt idx="57804">
                  <c:v>24701.0</c:v>
                </c:pt>
                <c:pt idx="57805">
                  <c:v>22861.0</c:v>
                </c:pt>
                <c:pt idx="57806">
                  <c:v>19058.0</c:v>
                </c:pt>
                <c:pt idx="57807">
                  <c:v>15097.0</c:v>
                </c:pt>
                <c:pt idx="57808">
                  <c:v>13624.0</c:v>
                </c:pt>
                <c:pt idx="57809">
                  <c:v>13351.0</c:v>
                </c:pt>
                <c:pt idx="57810">
                  <c:v>13982.0</c:v>
                </c:pt>
                <c:pt idx="57811">
                  <c:v>15725.0</c:v>
                </c:pt>
                <c:pt idx="57812">
                  <c:v>11913.0</c:v>
                </c:pt>
                <c:pt idx="57813">
                  <c:v>12136.0</c:v>
                </c:pt>
                <c:pt idx="57814">
                  <c:v>12431.0</c:v>
                </c:pt>
                <c:pt idx="57815">
                  <c:v>12783.0</c:v>
                </c:pt>
                <c:pt idx="57816">
                  <c:v>15023.0</c:v>
                </c:pt>
                <c:pt idx="57817">
                  <c:v>14277.0</c:v>
                </c:pt>
                <c:pt idx="57818">
                  <c:v>15037.0</c:v>
                </c:pt>
                <c:pt idx="57819">
                  <c:v>16539.0</c:v>
                </c:pt>
                <c:pt idx="57820">
                  <c:v>17879.0</c:v>
                </c:pt>
                <c:pt idx="57821">
                  <c:v>19401.0</c:v>
                </c:pt>
                <c:pt idx="57822">
                  <c:v>18570.0</c:v>
                </c:pt>
                <c:pt idx="57823">
                  <c:v>20403.0</c:v>
                </c:pt>
                <c:pt idx="57824">
                  <c:v>17919.0</c:v>
                </c:pt>
                <c:pt idx="57825">
                  <c:v>17815.0</c:v>
                </c:pt>
                <c:pt idx="57826">
                  <c:v>16546.0</c:v>
                </c:pt>
                <c:pt idx="57827">
                  <c:v>18622.0</c:v>
                </c:pt>
                <c:pt idx="57828">
                  <c:v>17795.0</c:v>
                </c:pt>
                <c:pt idx="57829">
                  <c:v>15851.0</c:v>
                </c:pt>
                <c:pt idx="57830">
                  <c:v>20622.0</c:v>
                </c:pt>
                <c:pt idx="57831">
                  <c:v>20502.0</c:v>
                </c:pt>
                <c:pt idx="57832">
                  <c:v>21360.0</c:v>
                </c:pt>
                <c:pt idx="57833">
                  <c:v>20773.0</c:v>
                </c:pt>
                <c:pt idx="57834">
                  <c:v>20040.0</c:v>
                </c:pt>
                <c:pt idx="57835">
                  <c:v>20054.0</c:v>
                </c:pt>
                <c:pt idx="57836">
                  <c:v>21110.0</c:v>
                </c:pt>
                <c:pt idx="57837">
                  <c:v>30787.0</c:v>
                </c:pt>
                <c:pt idx="57838">
                  <c:v>34180.0</c:v>
                </c:pt>
                <c:pt idx="57839">
                  <c:v>35426.0</c:v>
                </c:pt>
                <c:pt idx="57840">
                  <c:v>33911.0</c:v>
                </c:pt>
                <c:pt idx="57841">
                  <c:v>33499.0</c:v>
                </c:pt>
                <c:pt idx="57842">
                  <c:v>34558.0</c:v>
                </c:pt>
                <c:pt idx="57843">
                  <c:v>30094.0</c:v>
                </c:pt>
                <c:pt idx="57844">
                  <c:v>32514.0</c:v>
                </c:pt>
                <c:pt idx="57845">
                  <c:v>31002.0</c:v>
                </c:pt>
                <c:pt idx="57846">
                  <c:v>34538.0</c:v>
                </c:pt>
                <c:pt idx="57847">
                  <c:v>34046.0</c:v>
                </c:pt>
                <c:pt idx="57848">
                  <c:v>34311.0</c:v>
                </c:pt>
                <c:pt idx="57849">
                  <c:v>30711.0</c:v>
                </c:pt>
                <c:pt idx="57850">
                  <c:v>21073.0</c:v>
                </c:pt>
                <c:pt idx="57851">
                  <c:v>18471.0</c:v>
                </c:pt>
                <c:pt idx="57852">
                  <c:v>18086.0</c:v>
                </c:pt>
                <c:pt idx="57853">
                  <c:v>17814.0</c:v>
                </c:pt>
                <c:pt idx="57854">
                  <c:v>17958.0</c:v>
                </c:pt>
                <c:pt idx="57855">
                  <c:v>18597.0</c:v>
                </c:pt>
                <c:pt idx="57856">
                  <c:v>18402.0</c:v>
                </c:pt>
                <c:pt idx="57857">
                  <c:v>15019.0</c:v>
                </c:pt>
                <c:pt idx="57858">
                  <c:v>15427.0</c:v>
                </c:pt>
                <c:pt idx="57859">
                  <c:v>12193.0</c:v>
                </c:pt>
                <c:pt idx="57860">
                  <c:v>19268.0</c:v>
                </c:pt>
                <c:pt idx="57861">
                  <c:v>23525.0</c:v>
                </c:pt>
                <c:pt idx="57862">
                  <c:v>23828.0</c:v>
                </c:pt>
                <c:pt idx="57863">
                  <c:v>24826.0</c:v>
                </c:pt>
                <c:pt idx="57864">
                  <c:v>26852.0</c:v>
                </c:pt>
                <c:pt idx="57865">
                  <c:v>25979.0</c:v>
                </c:pt>
                <c:pt idx="57866">
                  <c:v>27417.0</c:v>
                </c:pt>
                <c:pt idx="57867">
                  <c:v>28638.0</c:v>
                </c:pt>
                <c:pt idx="57868">
                  <c:v>30991.0</c:v>
                </c:pt>
                <c:pt idx="57869">
                  <c:v>30239.0</c:v>
                </c:pt>
                <c:pt idx="57870">
                  <c:v>34474.0</c:v>
                </c:pt>
                <c:pt idx="57871">
                  <c:v>33946.0</c:v>
                </c:pt>
                <c:pt idx="57872">
                  <c:v>31972.0</c:v>
                </c:pt>
                <c:pt idx="57873">
                  <c:v>25816.0</c:v>
                </c:pt>
                <c:pt idx="57874">
                  <c:v>22834.0</c:v>
                </c:pt>
                <c:pt idx="57875">
                  <c:v>22031.0</c:v>
                </c:pt>
                <c:pt idx="57876">
                  <c:v>21657.0</c:v>
                </c:pt>
                <c:pt idx="57877">
                  <c:v>19353.0</c:v>
                </c:pt>
                <c:pt idx="57878">
                  <c:v>20945.0</c:v>
                </c:pt>
                <c:pt idx="57879">
                  <c:v>19115.0</c:v>
                </c:pt>
                <c:pt idx="57880">
                  <c:v>19302.0</c:v>
                </c:pt>
                <c:pt idx="57881">
                  <c:v>20933.0</c:v>
                </c:pt>
                <c:pt idx="57882">
                  <c:v>25471.0</c:v>
                </c:pt>
                <c:pt idx="57883">
                  <c:v>22154.0</c:v>
                </c:pt>
                <c:pt idx="57884">
                  <c:v>23604.0</c:v>
                </c:pt>
                <c:pt idx="57885">
                  <c:v>26251.0</c:v>
                </c:pt>
                <c:pt idx="57886">
                  <c:v>26204.0</c:v>
                </c:pt>
                <c:pt idx="57887">
                  <c:v>27532.0</c:v>
                </c:pt>
                <c:pt idx="57888">
                  <c:v>29233.0</c:v>
                </c:pt>
                <c:pt idx="57889">
                  <c:v>29727.0</c:v>
                </c:pt>
                <c:pt idx="57890">
                  <c:v>30050.0</c:v>
                </c:pt>
                <c:pt idx="57891">
                  <c:v>28956.0</c:v>
                </c:pt>
                <c:pt idx="57892">
                  <c:v>29622.0</c:v>
                </c:pt>
                <c:pt idx="57893">
                  <c:v>29353.0</c:v>
                </c:pt>
                <c:pt idx="57894">
                  <c:v>26479.0</c:v>
                </c:pt>
                <c:pt idx="57895">
                  <c:v>24907.0</c:v>
                </c:pt>
                <c:pt idx="57896">
                  <c:v>35373.0</c:v>
                </c:pt>
                <c:pt idx="57897">
                  <c:v>34906.0</c:v>
                </c:pt>
                <c:pt idx="57898">
                  <c:v>32530.0</c:v>
                </c:pt>
                <c:pt idx="57899">
                  <c:v>32510.0</c:v>
                </c:pt>
                <c:pt idx="57900">
                  <c:v>31418.0</c:v>
                </c:pt>
                <c:pt idx="57901">
                  <c:v>31356.0</c:v>
                </c:pt>
                <c:pt idx="57902">
                  <c:v>30267.0</c:v>
                </c:pt>
                <c:pt idx="57903">
                  <c:v>30691.0</c:v>
                </c:pt>
                <c:pt idx="57904">
                  <c:v>32035.0</c:v>
                </c:pt>
                <c:pt idx="57905">
                  <c:v>31361.0</c:v>
                </c:pt>
                <c:pt idx="57906">
                  <c:v>30577.0</c:v>
                </c:pt>
                <c:pt idx="57907">
                  <c:v>27807.0</c:v>
                </c:pt>
                <c:pt idx="57908">
                  <c:v>24577.0</c:v>
                </c:pt>
                <c:pt idx="57909">
                  <c:v>13195.0</c:v>
                </c:pt>
                <c:pt idx="57910">
                  <c:v>12014.0</c:v>
                </c:pt>
                <c:pt idx="57911">
                  <c:v>16310.0</c:v>
                </c:pt>
                <c:pt idx="57912">
                  <c:v>15110.0</c:v>
                </c:pt>
                <c:pt idx="57913">
                  <c:v>13799.0</c:v>
                </c:pt>
                <c:pt idx="57914">
                  <c:v>12956.0</c:v>
                </c:pt>
                <c:pt idx="57915">
                  <c:v>19272.0</c:v>
                </c:pt>
                <c:pt idx="57916">
                  <c:v>22245.0</c:v>
                </c:pt>
                <c:pt idx="57917">
                  <c:v>25864.0</c:v>
                </c:pt>
                <c:pt idx="57918">
                  <c:v>27192.0</c:v>
                </c:pt>
                <c:pt idx="57919">
                  <c:v>26733.0</c:v>
                </c:pt>
                <c:pt idx="57920">
                  <c:v>26814.0</c:v>
                </c:pt>
                <c:pt idx="57921">
                  <c:v>28905.0</c:v>
                </c:pt>
                <c:pt idx="57922">
                  <c:v>28741.0</c:v>
                </c:pt>
                <c:pt idx="57923">
                  <c:v>30673.0</c:v>
                </c:pt>
                <c:pt idx="57924">
                  <c:v>27021.0</c:v>
                </c:pt>
                <c:pt idx="57925">
                  <c:v>27232.0</c:v>
                </c:pt>
                <c:pt idx="57926">
                  <c:v>26743.0</c:v>
                </c:pt>
                <c:pt idx="57927">
                  <c:v>27490.0</c:v>
                </c:pt>
                <c:pt idx="57928">
                  <c:v>21175.0</c:v>
                </c:pt>
                <c:pt idx="57929">
                  <c:v>21666.0</c:v>
                </c:pt>
                <c:pt idx="57930">
                  <c:v>16909.0</c:v>
                </c:pt>
                <c:pt idx="57931">
                  <c:v>15277.0</c:v>
                </c:pt>
                <c:pt idx="57932">
                  <c:v>15324.0</c:v>
                </c:pt>
                <c:pt idx="57933">
                  <c:v>14963.0</c:v>
                </c:pt>
                <c:pt idx="57934">
                  <c:v>13450.0</c:v>
                </c:pt>
                <c:pt idx="57935">
                  <c:v>13506.0</c:v>
                </c:pt>
                <c:pt idx="57936">
                  <c:v>11238.0</c:v>
                </c:pt>
                <c:pt idx="57937">
                  <c:v>13237.0</c:v>
                </c:pt>
                <c:pt idx="57938">
                  <c:v>13126.0</c:v>
                </c:pt>
                <c:pt idx="57939">
                  <c:v>15016.0</c:v>
                </c:pt>
                <c:pt idx="57940">
                  <c:v>14918.0</c:v>
                </c:pt>
                <c:pt idx="57941">
                  <c:v>16697.0</c:v>
                </c:pt>
                <c:pt idx="57942">
                  <c:v>12441.0</c:v>
                </c:pt>
                <c:pt idx="57943">
                  <c:v>11449.0</c:v>
                </c:pt>
                <c:pt idx="57944">
                  <c:v>11908.0</c:v>
                </c:pt>
                <c:pt idx="57945">
                  <c:v>13940.0</c:v>
                </c:pt>
                <c:pt idx="57946">
                  <c:v>15205.0</c:v>
                </c:pt>
                <c:pt idx="57947">
                  <c:v>16294.0</c:v>
                </c:pt>
                <c:pt idx="57948">
                  <c:v>18107.0</c:v>
                </c:pt>
                <c:pt idx="57949">
                  <c:v>19211.0</c:v>
                </c:pt>
                <c:pt idx="57950">
                  <c:v>21169.0</c:v>
                </c:pt>
                <c:pt idx="57951">
                  <c:v>24989.0</c:v>
                </c:pt>
                <c:pt idx="57952">
                  <c:v>27108.0</c:v>
                </c:pt>
                <c:pt idx="57953">
                  <c:v>27986.0</c:v>
                </c:pt>
                <c:pt idx="57954">
                  <c:v>26530.0</c:v>
                </c:pt>
                <c:pt idx="57955">
                  <c:v>28070.0</c:v>
                </c:pt>
                <c:pt idx="57956">
                  <c:v>29840.0</c:v>
                </c:pt>
                <c:pt idx="57957">
                  <c:v>29288.0</c:v>
                </c:pt>
                <c:pt idx="57958">
                  <c:v>31934.0</c:v>
                </c:pt>
                <c:pt idx="57959">
                  <c:v>30950.0</c:v>
                </c:pt>
                <c:pt idx="57960">
                  <c:v>29505.0</c:v>
                </c:pt>
                <c:pt idx="57961">
                  <c:v>28869.0</c:v>
                </c:pt>
                <c:pt idx="57962">
                  <c:v>29294.0</c:v>
                </c:pt>
                <c:pt idx="57963">
                  <c:v>24276.0</c:v>
                </c:pt>
                <c:pt idx="57964">
                  <c:v>21073.0</c:v>
                </c:pt>
                <c:pt idx="57965">
                  <c:v>19309.0</c:v>
                </c:pt>
                <c:pt idx="57966">
                  <c:v>18526.0</c:v>
                </c:pt>
                <c:pt idx="57967">
                  <c:v>19571.0</c:v>
                </c:pt>
                <c:pt idx="57968">
                  <c:v>17871.0</c:v>
                </c:pt>
                <c:pt idx="57969">
                  <c:v>20033.0</c:v>
                </c:pt>
                <c:pt idx="57970">
                  <c:v>24308.0</c:v>
                </c:pt>
                <c:pt idx="57971">
                  <c:v>25691.0</c:v>
                </c:pt>
                <c:pt idx="57972">
                  <c:v>28711.0</c:v>
                </c:pt>
                <c:pt idx="57973">
                  <c:v>28809.0</c:v>
                </c:pt>
                <c:pt idx="57974">
                  <c:v>30056.0</c:v>
                </c:pt>
                <c:pt idx="57975">
                  <c:v>31101.0</c:v>
                </c:pt>
                <c:pt idx="57976">
                  <c:v>33815.0</c:v>
                </c:pt>
                <c:pt idx="57977">
                  <c:v>34634.0</c:v>
                </c:pt>
                <c:pt idx="57978">
                  <c:v>35126.0</c:v>
                </c:pt>
                <c:pt idx="57979">
                  <c:v>33694.0</c:v>
                </c:pt>
                <c:pt idx="57980">
                  <c:v>33105.0</c:v>
                </c:pt>
                <c:pt idx="57981">
                  <c:v>35425.0</c:v>
                </c:pt>
                <c:pt idx="57982">
                  <c:v>32230.0</c:v>
                </c:pt>
                <c:pt idx="57983">
                  <c:v>30560.0</c:v>
                </c:pt>
                <c:pt idx="57984">
                  <c:v>32724.0</c:v>
                </c:pt>
                <c:pt idx="57985">
                  <c:v>30444.0</c:v>
                </c:pt>
                <c:pt idx="57986">
                  <c:v>31263.0</c:v>
                </c:pt>
                <c:pt idx="57987">
                  <c:v>28975.0</c:v>
                </c:pt>
                <c:pt idx="57988">
                  <c:v>26151.0</c:v>
                </c:pt>
                <c:pt idx="57989">
                  <c:v>24170.0</c:v>
                </c:pt>
                <c:pt idx="57990">
                  <c:v>23030.0</c:v>
                </c:pt>
                <c:pt idx="57991">
                  <c:v>20357.0</c:v>
                </c:pt>
                <c:pt idx="57992">
                  <c:v>21393.0</c:v>
                </c:pt>
                <c:pt idx="57993">
                  <c:v>22665.0</c:v>
                </c:pt>
                <c:pt idx="57994">
                  <c:v>21428.0</c:v>
                </c:pt>
                <c:pt idx="57995">
                  <c:v>23173.0</c:v>
                </c:pt>
                <c:pt idx="57996">
                  <c:v>20771.0</c:v>
                </c:pt>
                <c:pt idx="57997">
                  <c:v>14656.0</c:v>
                </c:pt>
                <c:pt idx="57998">
                  <c:v>16381.0</c:v>
                </c:pt>
                <c:pt idx="57999">
                  <c:v>16141.0</c:v>
                </c:pt>
                <c:pt idx="58000">
                  <c:v>17050.0</c:v>
                </c:pt>
                <c:pt idx="58001">
                  <c:v>19460.0</c:v>
                </c:pt>
                <c:pt idx="58002">
                  <c:v>19748.0</c:v>
                </c:pt>
                <c:pt idx="58003">
                  <c:v>19895.0</c:v>
                </c:pt>
                <c:pt idx="58004">
                  <c:v>20060.0</c:v>
                </c:pt>
                <c:pt idx="58005">
                  <c:v>19560.0</c:v>
                </c:pt>
                <c:pt idx="58006">
                  <c:v>19824.0</c:v>
                </c:pt>
                <c:pt idx="58007">
                  <c:v>18202.0</c:v>
                </c:pt>
                <c:pt idx="58008">
                  <c:v>16421.0</c:v>
                </c:pt>
                <c:pt idx="58009">
                  <c:v>20583.0</c:v>
                </c:pt>
                <c:pt idx="58010">
                  <c:v>19791.0</c:v>
                </c:pt>
                <c:pt idx="58011">
                  <c:v>17182.0</c:v>
                </c:pt>
                <c:pt idx="58012">
                  <c:v>18737.0</c:v>
                </c:pt>
                <c:pt idx="58013">
                  <c:v>18985.0</c:v>
                </c:pt>
                <c:pt idx="58014">
                  <c:v>18249.0</c:v>
                </c:pt>
                <c:pt idx="58015">
                  <c:v>23262.0</c:v>
                </c:pt>
                <c:pt idx="58016">
                  <c:v>25431.0</c:v>
                </c:pt>
                <c:pt idx="58017">
                  <c:v>26183.0</c:v>
                </c:pt>
                <c:pt idx="58018">
                  <c:v>27619.0</c:v>
                </c:pt>
                <c:pt idx="58019">
                  <c:v>27160.0</c:v>
                </c:pt>
                <c:pt idx="58020">
                  <c:v>28839.0</c:v>
                </c:pt>
                <c:pt idx="58021">
                  <c:v>28623.0</c:v>
                </c:pt>
                <c:pt idx="58022">
                  <c:v>28434.0</c:v>
                </c:pt>
                <c:pt idx="58023">
                  <c:v>30450.0</c:v>
                </c:pt>
                <c:pt idx="58024">
                  <c:v>32099.0</c:v>
                </c:pt>
                <c:pt idx="58025">
                  <c:v>30655.0</c:v>
                </c:pt>
                <c:pt idx="58026">
                  <c:v>30487.0</c:v>
                </c:pt>
                <c:pt idx="58027">
                  <c:v>35972.0</c:v>
                </c:pt>
                <c:pt idx="58028">
                  <c:v>30436.0</c:v>
                </c:pt>
                <c:pt idx="58029">
                  <c:v>28219.0</c:v>
                </c:pt>
                <c:pt idx="58030">
                  <c:v>27223.0</c:v>
                </c:pt>
                <c:pt idx="58031">
                  <c:v>28426.0</c:v>
                </c:pt>
                <c:pt idx="58032">
                  <c:v>30065.0</c:v>
                </c:pt>
                <c:pt idx="58033">
                  <c:v>30129.0</c:v>
                </c:pt>
                <c:pt idx="58034">
                  <c:v>36097.0</c:v>
                </c:pt>
                <c:pt idx="58035">
                  <c:v>31876.0</c:v>
                </c:pt>
                <c:pt idx="58036">
                  <c:v>28900.0</c:v>
                </c:pt>
                <c:pt idx="58037">
                  <c:v>27231.0</c:v>
                </c:pt>
                <c:pt idx="58038">
                  <c:v>27016.0</c:v>
                </c:pt>
                <c:pt idx="58039">
                  <c:v>26205.0</c:v>
                </c:pt>
                <c:pt idx="58040">
                  <c:v>19125.0</c:v>
                </c:pt>
                <c:pt idx="58041">
                  <c:v>21485.0</c:v>
                </c:pt>
                <c:pt idx="58042">
                  <c:v>21602.0</c:v>
                </c:pt>
                <c:pt idx="58043">
                  <c:v>23187.0</c:v>
                </c:pt>
                <c:pt idx="58044">
                  <c:v>20340.0</c:v>
                </c:pt>
                <c:pt idx="58045">
                  <c:v>17376.0</c:v>
                </c:pt>
                <c:pt idx="58046">
                  <c:v>19320.0</c:v>
                </c:pt>
                <c:pt idx="58047">
                  <c:v>12764.0</c:v>
                </c:pt>
                <c:pt idx="58048">
                  <c:v>13813.0</c:v>
                </c:pt>
                <c:pt idx="58049">
                  <c:v>14203.0</c:v>
                </c:pt>
                <c:pt idx="58050">
                  <c:v>14856.0</c:v>
                </c:pt>
                <c:pt idx="58051">
                  <c:v>19640.0</c:v>
                </c:pt>
                <c:pt idx="58052">
                  <c:v>19863.0</c:v>
                </c:pt>
                <c:pt idx="58053">
                  <c:v>22526.0</c:v>
                </c:pt>
                <c:pt idx="58054">
                  <c:v>24046.0</c:v>
                </c:pt>
                <c:pt idx="58055">
                  <c:v>23449.0</c:v>
                </c:pt>
                <c:pt idx="58056">
                  <c:v>22924.0</c:v>
                </c:pt>
                <c:pt idx="58057">
                  <c:v>23077.0</c:v>
                </c:pt>
                <c:pt idx="58058">
                  <c:v>23988.0</c:v>
                </c:pt>
                <c:pt idx="58059">
                  <c:v>22272.0</c:v>
                </c:pt>
                <c:pt idx="58060">
                  <c:v>27136.0</c:v>
                </c:pt>
                <c:pt idx="58061">
                  <c:v>28121.0</c:v>
                </c:pt>
                <c:pt idx="58062">
                  <c:v>28145.0</c:v>
                </c:pt>
                <c:pt idx="58063">
                  <c:v>27521.0</c:v>
                </c:pt>
                <c:pt idx="58064">
                  <c:v>22373.0</c:v>
                </c:pt>
                <c:pt idx="58065">
                  <c:v>26345.0</c:v>
                </c:pt>
                <c:pt idx="58066">
                  <c:v>30026.0</c:v>
                </c:pt>
                <c:pt idx="58067">
                  <c:v>29297.0</c:v>
                </c:pt>
                <c:pt idx="58068">
                  <c:v>30365.0</c:v>
                </c:pt>
                <c:pt idx="58069">
                  <c:v>29509.0</c:v>
                </c:pt>
                <c:pt idx="58070">
                  <c:v>32840.0</c:v>
                </c:pt>
                <c:pt idx="58071">
                  <c:v>36437.0</c:v>
                </c:pt>
                <c:pt idx="58072">
                  <c:v>38413.0</c:v>
                </c:pt>
                <c:pt idx="58073">
                  <c:v>33766.0</c:v>
                </c:pt>
                <c:pt idx="58074">
                  <c:v>31732.0</c:v>
                </c:pt>
                <c:pt idx="58075">
                  <c:v>31900.0</c:v>
                </c:pt>
                <c:pt idx="58076">
                  <c:v>38607.0</c:v>
                </c:pt>
                <c:pt idx="58077">
                  <c:v>38776.0</c:v>
                </c:pt>
                <c:pt idx="58078">
                  <c:v>34268.0</c:v>
                </c:pt>
                <c:pt idx="58079">
                  <c:v>32096.0</c:v>
                </c:pt>
                <c:pt idx="58080">
                  <c:v>31840.0</c:v>
                </c:pt>
                <c:pt idx="58081">
                  <c:v>35993.0</c:v>
                </c:pt>
                <c:pt idx="58082">
                  <c:v>35676.0</c:v>
                </c:pt>
                <c:pt idx="58083">
                  <c:v>31769.0</c:v>
                </c:pt>
                <c:pt idx="58084">
                  <c:v>28697.0</c:v>
                </c:pt>
                <c:pt idx="58085">
                  <c:v>26576.0</c:v>
                </c:pt>
                <c:pt idx="58086">
                  <c:v>26379.0</c:v>
                </c:pt>
                <c:pt idx="58087">
                  <c:v>26807.0</c:v>
                </c:pt>
                <c:pt idx="58088">
                  <c:v>26992.0</c:v>
                </c:pt>
                <c:pt idx="58089">
                  <c:v>22576.0</c:v>
                </c:pt>
                <c:pt idx="58090">
                  <c:v>24031.0</c:v>
                </c:pt>
                <c:pt idx="58091">
                  <c:v>24904.0</c:v>
                </c:pt>
                <c:pt idx="58092">
                  <c:v>24268.0</c:v>
                </c:pt>
                <c:pt idx="58093">
                  <c:v>21328.0</c:v>
                </c:pt>
                <c:pt idx="58094">
                  <c:v>18392.0</c:v>
                </c:pt>
                <c:pt idx="58095">
                  <c:v>25568.0</c:v>
                </c:pt>
                <c:pt idx="58096">
                  <c:v>29200.0</c:v>
                </c:pt>
                <c:pt idx="58097">
                  <c:v>29219.0</c:v>
                </c:pt>
                <c:pt idx="58098">
                  <c:v>28247.0</c:v>
                </c:pt>
                <c:pt idx="58099">
                  <c:v>28447.0</c:v>
                </c:pt>
                <c:pt idx="58100">
                  <c:v>31064.0</c:v>
                </c:pt>
                <c:pt idx="58101">
                  <c:v>31959.0</c:v>
                </c:pt>
                <c:pt idx="58102">
                  <c:v>29922.0</c:v>
                </c:pt>
                <c:pt idx="58103">
                  <c:v>30782.0</c:v>
                </c:pt>
                <c:pt idx="58104">
                  <c:v>31813.0</c:v>
                </c:pt>
                <c:pt idx="58105">
                  <c:v>34852.0</c:v>
                </c:pt>
                <c:pt idx="58106">
                  <c:v>34632.0</c:v>
                </c:pt>
                <c:pt idx="58107">
                  <c:v>32572.0</c:v>
                </c:pt>
                <c:pt idx="58108">
                  <c:v>26982.0</c:v>
                </c:pt>
                <c:pt idx="58109">
                  <c:v>27182.0</c:v>
                </c:pt>
                <c:pt idx="58110">
                  <c:v>25982.0</c:v>
                </c:pt>
                <c:pt idx="58111">
                  <c:v>26526.0</c:v>
                </c:pt>
                <c:pt idx="58112">
                  <c:v>28259.0</c:v>
                </c:pt>
                <c:pt idx="58113">
                  <c:v>27459.0</c:v>
                </c:pt>
                <c:pt idx="58114">
                  <c:v>25709.0</c:v>
                </c:pt>
                <c:pt idx="58115">
                  <c:v>29511.0</c:v>
                </c:pt>
                <c:pt idx="58116">
                  <c:v>27991.0</c:v>
                </c:pt>
                <c:pt idx="58117">
                  <c:v>26758.0</c:v>
                </c:pt>
                <c:pt idx="58118">
                  <c:v>20167.0</c:v>
                </c:pt>
                <c:pt idx="58119">
                  <c:v>21152.0</c:v>
                </c:pt>
                <c:pt idx="58120">
                  <c:v>22280.0</c:v>
                </c:pt>
                <c:pt idx="58121">
                  <c:v>20947.0</c:v>
                </c:pt>
                <c:pt idx="58122">
                  <c:v>19522.0</c:v>
                </c:pt>
                <c:pt idx="58123">
                  <c:v>20695.0</c:v>
                </c:pt>
                <c:pt idx="58124">
                  <c:v>21907.0</c:v>
                </c:pt>
                <c:pt idx="58125">
                  <c:v>21170.0</c:v>
                </c:pt>
                <c:pt idx="58126">
                  <c:v>19785.0</c:v>
                </c:pt>
                <c:pt idx="58127">
                  <c:v>22975.0</c:v>
                </c:pt>
                <c:pt idx="58128">
                  <c:v>19654.0</c:v>
                </c:pt>
                <c:pt idx="58129">
                  <c:v>18334.0</c:v>
                </c:pt>
                <c:pt idx="58130">
                  <c:v>17642.0</c:v>
                </c:pt>
                <c:pt idx="58131">
                  <c:v>20517.0</c:v>
                </c:pt>
                <c:pt idx="58132">
                  <c:v>20864.0</c:v>
                </c:pt>
                <c:pt idx="58133">
                  <c:v>19424.0</c:v>
                </c:pt>
                <c:pt idx="58134">
                  <c:v>20045.0</c:v>
                </c:pt>
                <c:pt idx="58135">
                  <c:v>20797.0</c:v>
                </c:pt>
                <c:pt idx="58136">
                  <c:v>20433.0</c:v>
                </c:pt>
                <c:pt idx="58137">
                  <c:v>18927.0</c:v>
                </c:pt>
                <c:pt idx="58138">
                  <c:v>20603.0</c:v>
                </c:pt>
                <c:pt idx="58139">
                  <c:v>20268.0</c:v>
                </c:pt>
                <c:pt idx="58140">
                  <c:v>19880.0</c:v>
                </c:pt>
                <c:pt idx="58141">
                  <c:v>22095.0</c:v>
                </c:pt>
                <c:pt idx="58142">
                  <c:v>24895.0</c:v>
                </c:pt>
                <c:pt idx="58143">
                  <c:v>26040.0</c:v>
                </c:pt>
                <c:pt idx="58144">
                  <c:v>23949.0</c:v>
                </c:pt>
                <c:pt idx="58145">
                  <c:v>22690.0</c:v>
                </c:pt>
                <c:pt idx="58146">
                  <c:v>26410.0</c:v>
                </c:pt>
                <c:pt idx="58147">
                  <c:v>28224.0</c:v>
                </c:pt>
                <c:pt idx="58148">
                  <c:v>26047.0</c:v>
                </c:pt>
                <c:pt idx="58149">
                  <c:v>25942.0</c:v>
                </c:pt>
                <c:pt idx="58150">
                  <c:v>27412.0</c:v>
                </c:pt>
                <c:pt idx="58151">
                  <c:v>25948.0</c:v>
                </c:pt>
                <c:pt idx="58152">
                  <c:v>25897.0</c:v>
                </c:pt>
                <c:pt idx="58153">
                  <c:v>23918.0</c:v>
                </c:pt>
                <c:pt idx="58154">
                  <c:v>20903.0</c:v>
                </c:pt>
                <c:pt idx="58155">
                  <c:v>20578.0</c:v>
                </c:pt>
                <c:pt idx="58156">
                  <c:v>21631.0</c:v>
                </c:pt>
                <c:pt idx="58157">
                  <c:v>30183.0</c:v>
                </c:pt>
                <c:pt idx="58158">
                  <c:v>31106.0</c:v>
                </c:pt>
                <c:pt idx="58159">
                  <c:v>27623.0</c:v>
                </c:pt>
                <c:pt idx="58160">
                  <c:v>24980.0</c:v>
                </c:pt>
                <c:pt idx="58161">
                  <c:v>25150.0</c:v>
                </c:pt>
                <c:pt idx="58162">
                  <c:v>24163.0</c:v>
                </c:pt>
                <c:pt idx="58163">
                  <c:v>26451.0</c:v>
                </c:pt>
                <c:pt idx="58164">
                  <c:v>26595.0</c:v>
                </c:pt>
                <c:pt idx="58165">
                  <c:v>27790.0</c:v>
                </c:pt>
                <c:pt idx="58166">
                  <c:v>31815.0</c:v>
                </c:pt>
                <c:pt idx="58167">
                  <c:v>33958.0</c:v>
                </c:pt>
                <c:pt idx="58168">
                  <c:v>31439.0</c:v>
                </c:pt>
                <c:pt idx="58169">
                  <c:v>29351.0</c:v>
                </c:pt>
                <c:pt idx="58170">
                  <c:v>20355.0</c:v>
                </c:pt>
                <c:pt idx="58171">
                  <c:v>19926.0</c:v>
                </c:pt>
                <c:pt idx="58172">
                  <c:v>19857.0</c:v>
                </c:pt>
                <c:pt idx="58173">
                  <c:v>20457.0</c:v>
                </c:pt>
                <c:pt idx="58174">
                  <c:v>22416.0</c:v>
                </c:pt>
                <c:pt idx="58175">
                  <c:v>22431.0</c:v>
                </c:pt>
                <c:pt idx="58176">
                  <c:v>22963.0</c:v>
                </c:pt>
                <c:pt idx="58177">
                  <c:v>23600.0</c:v>
                </c:pt>
                <c:pt idx="58178">
                  <c:v>21956.0</c:v>
                </c:pt>
                <c:pt idx="58179">
                  <c:v>17556.0</c:v>
                </c:pt>
                <c:pt idx="58180">
                  <c:v>15189.0</c:v>
                </c:pt>
                <c:pt idx="58181">
                  <c:v>18644.0</c:v>
                </c:pt>
                <c:pt idx="58182">
                  <c:v>18454.0</c:v>
                </c:pt>
                <c:pt idx="58183">
                  <c:v>18619.0</c:v>
                </c:pt>
                <c:pt idx="58184">
                  <c:v>20176.0</c:v>
                </c:pt>
                <c:pt idx="58185">
                  <c:v>20805.0</c:v>
                </c:pt>
                <c:pt idx="58186">
                  <c:v>23657.0</c:v>
                </c:pt>
                <c:pt idx="58187">
                  <c:v>26282.0</c:v>
                </c:pt>
                <c:pt idx="58188">
                  <c:v>26347.0</c:v>
                </c:pt>
                <c:pt idx="58189">
                  <c:v>20924.0</c:v>
                </c:pt>
                <c:pt idx="58190">
                  <c:v>21172.0</c:v>
                </c:pt>
                <c:pt idx="58191">
                  <c:v>22332.0</c:v>
                </c:pt>
                <c:pt idx="58192">
                  <c:v>22855.0</c:v>
                </c:pt>
                <c:pt idx="58193">
                  <c:v>28294.0</c:v>
                </c:pt>
                <c:pt idx="58194">
                  <c:v>26008.0</c:v>
                </c:pt>
                <c:pt idx="58195">
                  <c:v>29001.0</c:v>
                </c:pt>
                <c:pt idx="58196">
                  <c:v>31124.0</c:v>
                </c:pt>
                <c:pt idx="58197">
                  <c:v>29313.0</c:v>
                </c:pt>
                <c:pt idx="58198">
                  <c:v>28656.0</c:v>
                </c:pt>
                <c:pt idx="58199">
                  <c:v>26919.0</c:v>
                </c:pt>
                <c:pt idx="58200">
                  <c:v>21558.0</c:v>
                </c:pt>
                <c:pt idx="58201">
                  <c:v>22574.0</c:v>
                </c:pt>
                <c:pt idx="58202">
                  <c:v>23965.0</c:v>
                </c:pt>
                <c:pt idx="58203">
                  <c:v>22960.0</c:v>
                </c:pt>
                <c:pt idx="58204">
                  <c:v>22500.0</c:v>
                </c:pt>
                <c:pt idx="58205">
                  <c:v>22064.0</c:v>
                </c:pt>
                <c:pt idx="58206">
                  <c:v>17204.0</c:v>
                </c:pt>
                <c:pt idx="58207">
                  <c:v>16583.0</c:v>
                </c:pt>
                <c:pt idx="58208">
                  <c:v>15140.0</c:v>
                </c:pt>
                <c:pt idx="58209">
                  <c:v>13401.0</c:v>
                </c:pt>
                <c:pt idx="58210">
                  <c:v>15348.0</c:v>
                </c:pt>
                <c:pt idx="58211">
                  <c:v>17845.0</c:v>
                </c:pt>
                <c:pt idx="58212">
                  <c:v>16126.0</c:v>
                </c:pt>
                <c:pt idx="58213">
                  <c:v>16863.0</c:v>
                </c:pt>
                <c:pt idx="58214">
                  <c:v>16859.0</c:v>
                </c:pt>
                <c:pt idx="58215">
                  <c:v>18708.0</c:v>
                </c:pt>
                <c:pt idx="58216">
                  <c:v>20188.0</c:v>
                </c:pt>
                <c:pt idx="58217">
                  <c:v>19644.0</c:v>
                </c:pt>
                <c:pt idx="58218">
                  <c:v>18980.0</c:v>
                </c:pt>
                <c:pt idx="58219">
                  <c:v>18833.0</c:v>
                </c:pt>
                <c:pt idx="58220">
                  <c:v>18352.0</c:v>
                </c:pt>
                <c:pt idx="58221">
                  <c:v>20375.0</c:v>
                </c:pt>
                <c:pt idx="58222">
                  <c:v>20221.0</c:v>
                </c:pt>
                <c:pt idx="58223">
                  <c:v>17849.0</c:v>
                </c:pt>
                <c:pt idx="58224">
                  <c:v>18284.0</c:v>
                </c:pt>
                <c:pt idx="58225">
                  <c:v>18588.0</c:v>
                </c:pt>
                <c:pt idx="58226">
                  <c:v>18866.0</c:v>
                </c:pt>
                <c:pt idx="58227">
                  <c:v>21666.0</c:v>
                </c:pt>
                <c:pt idx="58228">
                  <c:v>18350.0</c:v>
                </c:pt>
                <c:pt idx="58229">
                  <c:v>15466.0</c:v>
                </c:pt>
                <c:pt idx="58230">
                  <c:v>15765.0</c:v>
                </c:pt>
                <c:pt idx="58231">
                  <c:v>15960.0</c:v>
                </c:pt>
                <c:pt idx="58232">
                  <c:v>17057.0</c:v>
                </c:pt>
                <c:pt idx="58233">
                  <c:v>17519.0</c:v>
                </c:pt>
                <c:pt idx="58234">
                  <c:v>14351.0</c:v>
                </c:pt>
                <c:pt idx="58235">
                  <c:v>15633.0</c:v>
                </c:pt>
                <c:pt idx="58236">
                  <c:v>16732.0</c:v>
                </c:pt>
                <c:pt idx="58237">
                  <c:v>18577.0</c:v>
                </c:pt>
                <c:pt idx="58238">
                  <c:v>19970.0</c:v>
                </c:pt>
                <c:pt idx="58239">
                  <c:v>18607.0</c:v>
                </c:pt>
                <c:pt idx="58240">
                  <c:v>14572.0</c:v>
                </c:pt>
                <c:pt idx="58241">
                  <c:v>14964.0</c:v>
                </c:pt>
                <c:pt idx="58242">
                  <c:v>18549.0</c:v>
                </c:pt>
                <c:pt idx="58243">
                  <c:v>18258.0</c:v>
                </c:pt>
                <c:pt idx="58244">
                  <c:v>17896.0</c:v>
                </c:pt>
                <c:pt idx="58245">
                  <c:v>16655.0</c:v>
                </c:pt>
                <c:pt idx="58246">
                  <c:v>26474.0</c:v>
                </c:pt>
                <c:pt idx="58247">
                  <c:v>30322.0</c:v>
                </c:pt>
                <c:pt idx="58248">
                  <c:v>30300.0</c:v>
                </c:pt>
                <c:pt idx="58249">
                  <c:v>29788.0</c:v>
                </c:pt>
                <c:pt idx="58250">
                  <c:v>25028.0</c:v>
                </c:pt>
                <c:pt idx="58251">
                  <c:v>27463.0</c:v>
                </c:pt>
                <c:pt idx="58252">
                  <c:v>29871.0</c:v>
                </c:pt>
                <c:pt idx="58253">
                  <c:v>29426.0</c:v>
                </c:pt>
                <c:pt idx="58254">
                  <c:v>29438.0</c:v>
                </c:pt>
                <c:pt idx="58255">
                  <c:v>25934.0</c:v>
                </c:pt>
                <c:pt idx="58256">
                  <c:v>26227.0</c:v>
                </c:pt>
                <c:pt idx="58257">
                  <c:v>26694.0</c:v>
                </c:pt>
                <c:pt idx="58258">
                  <c:v>26478.0</c:v>
                </c:pt>
                <c:pt idx="58259">
                  <c:v>16530.0</c:v>
                </c:pt>
                <c:pt idx="58260">
                  <c:v>12537.0</c:v>
                </c:pt>
                <c:pt idx="58261">
                  <c:v>10663.0</c:v>
                </c:pt>
                <c:pt idx="58262">
                  <c:v>13125.0</c:v>
                </c:pt>
                <c:pt idx="58263">
                  <c:v>14692.0</c:v>
                </c:pt>
                <c:pt idx="58264">
                  <c:v>13175.0</c:v>
                </c:pt>
                <c:pt idx="58265">
                  <c:v>12787.0</c:v>
                </c:pt>
                <c:pt idx="58266">
                  <c:v>16307.0</c:v>
                </c:pt>
                <c:pt idx="58267">
                  <c:v>16024.0</c:v>
                </c:pt>
                <c:pt idx="58268">
                  <c:v>20983.0</c:v>
                </c:pt>
                <c:pt idx="58269">
                  <c:v>22509.0</c:v>
                </c:pt>
                <c:pt idx="58270">
                  <c:v>23833.0</c:v>
                </c:pt>
                <c:pt idx="58271">
                  <c:v>24385.0</c:v>
                </c:pt>
                <c:pt idx="58272">
                  <c:v>26162.0</c:v>
                </c:pt>
                <c:pt idx="58273">
                  <c:v>26143.0</c:v>
                </c:pt>
                <c:pt idx="58274">
                  <c:v>26641.0</c:v>
                </c:pt>
                <c:pt idx="58275">
                  <c:v>23484.0</c:v>
                </c:pt>
                <c:pt idx="58276">
                  <c:v>25445.0</c:v>
                </c:pt>
                <c:pt idx="58277">
                  <c:v>26653.0</c:v>
                </c:pt>
                <c:pt idx="58278">
                  <c:v>24697.0</c:v>
                </c:pt>
                <c:pt idx="58279">
                  <c:v>22800.0</c:v>
                </c:pt>
                <c:pt idx="58280">
                  <c:v>22672.0</c:v>
                </c:pt>
                <c:pt idx="58281">
                  <c:v>18976.0</c:v>
                </c:pt>
                <c:pt idx="58282">
                  <c:v>17293.0</c:v>
                </c:pt>
                <c:pt idx="58283">
                  <c:v>17961.0</c:v>
                </c:pt>
                <c:pt idx="58284">
                  <c:v>18273.0</c:v>
                </c:pt>
                <c:pt idx="58285">
                  <c:v>19316.0</c:v>
                </c:pt>
                <c:pt idx="58286">
                  <c:v>22835.0</c:v>
                </c:pt>
                <c:pt idx="58287">
                  <c:v>22225.0</c:v>
                </c:pt>
                <c:pt idx="58288">
                  <c:v>22377.0</c:v>
                </c:pt>
                <c:pt idx="58289">
                  <c:v>21419.0</c:v>
                </c:pt>
                <c:pt idx="58290">
                  <c:v>17837.0</c:v>
                </c:pt>
                <c:pt idx="58291">
                  <c:v>19469.0</c:v>
                </c:pt>
                <c:pt idx="58292">
                  <c:v>20627.0</c:v>
                </c:pt>
                <c:pt idx="58293">
                  <c:v>22149.0</c:v>
                </c:pt>
                <c:pt idx="58294">
                  <c:v>27885.0</c:v>
                </c:pt>
                <c:pt idx="58295">
                  <c:v>31533.0</c:v>
                </c:pt>
                <c:pt idx="58296">
                  <c:v>33721.0</c:v>
                </c:pt>
                <c:pt idx="58297">
                  <c:v>32884.0</c:v>
                </c:pt>
                <c:pt idx="58298">
                  <c:v>30583.0</c:v>
                </c:pt>
                <c:pt idx="58299">
                  <c:v>27484.0</c:v>
                </c:pt>
                <c:pt idx="58300">
                  <c:v>31666.0</c:v>
                </c:pt>
                <c:pt idx="58301">
                  <c:v>32434.0</c:v>
                </c:pt>
                <c:pt idx="58302">
                  <c:v>32194.0</c:v>
                </c:pt>
                <c:pt idx="58303">
                  <c:v>32642.0</c:v>
                </c:pt>
                <c:pt idx="58304">
                  <c:v>30886.0</c:v>
                </c:pt>
                <c:pt idx="58305">
                  <c:v>30416.0</c:v>
                </c:pt>
                <c:pt idx="58306">
                  <c:v>30662.0</c:v>
                </c:pt>
                <c:pt idx="58307">
                  <c:v>23733.0</c:v>
                </c:pt>
                <c:pt idx="58308">
                  <c:v>20178.0</c:v>
                </c:pt>
                <c:pt idx="58309">
                  <c:v>16053.0</c:v>
                </c:pt>
                <c:pt idx="58310">
                  <c:v>16627.0</c:v>
                </c:pt>
                <c:pt idx="58311">
                  <c:v>16367.0</c:v>
                </c:pt>
                <c:pt idx="58312">
                  <c:v>15911.0</c:v>
                </c:pt>
                <c:pt idx="58313">
                  <c:v>11715.0</c:v>
                </c:pt>
                <c:pt idx="58314">
                  <c:v>11360.0</c:v>
                </c:pt>
                <c:pt idx="58315">
                  <c:v>9809.0</c:v>
                </c:pt>
                <c:pt idx="58316">
                  <c:v>9124.0</c:v>
                </c:pt>
                <c:pt idx="58317">
                  <c:v>11144.0</c:v>
                </c:pt>
                <c:pt idx="58318">
                  <c:v>9158.0</c:v>
                </c:pt>
                <c:pt idx="58319">
                  <c:v>9833.0</c:v>
                </c:pt>
                <c:pt idx="58320">
                  <c:v>10518.0</c:v>
                </c:pt>
                <c:pt idx="58321">
                  <c:v>12149.0</c:v>
                </c:pt>
                <c:pt idx="58322">
                  <c:v>13669.0</c:v>
                </c:pt>
                <c:pt idx="58323">
                  <c:v>13452.0</c:v>
                </c:pt>
                <c:pt idx="58324">
                  <c:v>14570.0</c:v>
                </c:pt>
                <c:pt idx="58325">
                  <c:v>17819.0</c:v>
                </c:pt>
                <c:pt idx="58326">
                  <c:v>19280.0</c:v>
                </c:pt>
                <c:pt idx="58327">
                  <c:v>19248.0</c:v>
                </c:pt>
                <c:pt idx="58328">
                  <c:v>18664.0</c:v>
                </c:pt>
                <c:pt idx="58329">
                  <c:v>19680.0</c:v>
                </c:pt>
                <c:pt idx="58330">
                  <c:v>19443.0</c:v>
                </c:pt>
                <c:pt idx="58331">
                  <c:v>20078.0</c:v>
                </c:pt>
                <c:pt idx="58332">
                  <c:v>18121.0</c:v>
                </c:pt>
                <c:pt idx="58333">
                  <c:v>19309.0</c:v>
                </c:pt>
                <c:pt idx="58334">
                  <c:v>17281.0</c:v>
                </c:pt>
                <c:pt idx="58335">
                  <c:v>16070.0</c:v>
                </c:pt>
                <c:pt idx="58336">
                  <c:v>19290.0</c:v>
                </c:pt>
                <c:pt idx="58337">
                  <c:v>19250.0</c:v>
                </c:pt>
                <c:pt idx="58338">
                  <c:v>15920.0</c:v>
                </c:pt>
                <c:pt idx="58339">
                  <c:v>18983.0</c:v>
                </c:pt>
                <c:pt idx="58340">
                  <c:v>18970.0</c:v>
                </c:pt>
                <c:pt idx="58341">
                  <c:v>18855.0</c:v>
                </c:pt>
                <c:pt idx="58342">
                  <c:v>19311.0</c:v>
                </c:pt>
                <c:pt idx="58343">
                  <c:v>17648.0</c:v>
                </c:pt>
                <c:pt idx="58344">
                  <c:v>17651.0</c:v>
                </c:pt>
                <c:pt idx="58345">
                  <c:v>20621.0</c:v>
                </c:pt>
                <c:pt idx="58346">
                  <c:v>19469.0</c:v>
                </c:pt>
                <c:pt idx="58347">
                  <c:v>20513.0</c:v>
                </c:pt>
                <c:pt idx="58348">
                  <c:v>22229.0</c:v>
                </c:pt>
                <c:pt idx="58349">
                  <c:v>19837.0</c:v>
                </c:pt>
                <c:pt idx="58350">
                  <c:v>24776.0</c:v>
                </c:pt>
                <c:pt idx="58351">
                  <c:v>25362.0</c:v>
                </c:pt>
                <c:pt idx="58352">
                  <c:v>26114.0</c:v>
                </c:pt>
                <c:pt idx="58353">
                  <c:v>26001.0</c:v>
                </c:pt>
                <c:pt idx="58354">
                  <c:v>26049.0</c:v>
                </c:pt>
                <c:pt idx="58355">
                  <c:v>25612.0</c:v>
                </c:pt>
                <c:pt idx="58356">
                  <c:v>27548.0</c:v>
                </c:pt>
                <c:pt idx="58357">
                  <c:v>26654.0</c:v>
                </c:pt>
                <c:pt idx="58358">
                  <c:v>24881.0</c:v>
                </c:pt>
                <c:pt idx="58359">
                  <c:v>25989.0</c:v>
                </c:pt>
                <c:pt idx="58360">
                  <c:v>25284.0</c:v>
                </c:pt>
                <c:pt idx="58361">
                  <c:v>26888.0</c:v>
                </c:pt>
                <c:pt idx="58362">
                  <c:v>25917.0</c:v>
                </c:pt>
                <c:pt idx="58363">
                  <c:v>20796.0</c:v>
                </c:pt>
                <c:pt idx="58364">
                  <c:v>21572.0</c:v>
                </c:pt>
                <c:pt idx="58365">
                  <c:v>18696.0</c:v>
                </c:pt>
                <c:pt idx="58366">
                  <c:v>21182.0</c:v>
                </c:pt>
                <c:pt idx="58367">
                  <c:v>21393.0</c:v>
                </c:pt>
                <c:pt idx="58368">
                  <c:v>21014.0</c:v>
                </c:pt>
                <c:pt idx="58369">
                  <c:v>21193.0</c:v>
                </c:pt>
                <c:pt idx="58370">
                  <c:v>21127.0</c:v>
                </c:pt>
                <c:pt idx="58371">
                  <c:v>19684.0</c:v>
                </c:pt>
                <c:pt idx="58372">
                  <c:v>18488.0</c:v>
                </c:pt>
                <c:pt idx="58373">
                  <c:v>20028.0</c:v>
                </c:pt>
                <c:pt idx="58374">
                  <c:v>18472.0</c:v>
                </c:pt>
                <c:pt idx="58375">
                  <c:v>21520.0</c:v>
                </c:pt>
                <c:pt idx="58376">
                  <c:v>20197.0</c:v>
                </c:pt>
                <c:pt idx="58377">
                  <c:v>20021.0</c:v>
                </c:pt>
                <c:pt idx="58378">
                  <c:v>19142.0</c:v>
                </c:pt>
                <c:pt idx="58379">
                  <c:v>16469.0</c:v>
                </c:pt>
                <c:pt idx="58380">
                  <c:v>17650.0</c:v>
                </c:pt>
                <c:pt idx="58381">
                  <c:v>21751.0</c:v>
                </c:pt>
                <c:pt idx="58382">
                  <c:v>21109.0</c:v>
                </c:pt>
                <c:pt idx="58383">
                  <c:v>21106.0</c:v>
                </c:pt>
                <c:pt idx="58384">
                  <c:v>21485.0</c:v>
                </c:pt>
                <c:pt idx="58385">
                  <c:v>20881.0</c:v>
                </c:pt>
                <c:pt idx="58386">
                  <c:v>21786.0</c:v>
                </c:pt>
                <c:pt idx="58387">
                  <c:v>22298.0</c:v>
                </c:pt>
                <c:pt idx="58388">
                  <c:v>23429.0</c:v>
                </c:pt>
                <c:pt idx="58389">
                  <c:v>23966.0</c:v>
                </c:pt>
                <c:pt idx="58390">
                  <c:v>23990.0</c:v>
                </c:pt>
                <c:pt idx="58391">
                  <c:v>22595.0</c:v>
                </c:pt>
                <c:pt idx="58392">
                  <c:v>22586.0</c:v>
                </c:pt>
                <c:pt idx="58393">
                  <c:v>22313.0</c:v>
                </c:pt>
                <c:pt idx="58394">
                  <c:v>17577.0</c:v>
                </c:pt>
                <c:pt idx="58395">
                  <c:v>19036.0</c:v>
                </c:pt>
                <c:pt idx="58396">
                  <c:v>21628.0</c:v>
                </c:pt>
                <c:pt idx="58397">
                  <c:v>21623.0</c:v>
                </c:pt>
                <c:pt idx="58398">
                  <c:v>21812.0</c:v>
                </c:pt>
                <c:pt idx="58399">
                  <c:v>20072.0</c:v>
                </c:pt>
                <c:pt idx="58400">
                  <c:v>19715.0</c:v>
                </c:pt>
                <c:pt idx="58401">
                  <c:v>15358.0</c:v>
                </c:pt>
                <c:pt idx="58402">
                  <c:v>14993.0</c:v>
                </c:pt>
                <c:pt idx="58403">
                  <c:v>14128.0</c:v>
                </c:pt>
                <c:pt idx="58404">
                  <c:v>14016.0</c:v>
                </c:pt>
                <c:pt idx="58405">
                  <c:v>14010.0</c:v>
                </c:pt>
                <c:pt idx="58406">
                  <c:v>17506.0</c:v>
                </c:pt>
                <c:pt idx="58407">
                  <c:v>23017.0</c:v>
                </c:pt>
                <c:pt idx="58408">
                  <c:v>20062.0</c:v>
                </c:pt>
                <c:pt idx="58409">
                  <c:v>17857.0</c:v>
                </c:pt>
                <c:pt idx="58410">
                  <c:v>17651.0</c:v>
                </c:pt>
                <c:pt idx="58411">
                  <c:v>17506.0</c:v>
                </c:pt>
                <c:pt idx="58412">
                  <c:v>16706.0</c:v>
                </c:pt>
                <c:pt idx="58413">
                  <c:v>17342.0</c:v>
                </c:pt>
                <c:pt idx="58414">
                  <c:v>17487.0</c:v>
                </c:pt>
                <c:pt idx="58415">
                  <c:v>20547.0</c:v>
                </c:pt>
                <c:pt idx="58416">
                  <c:v>21490.0</c:v>
                </c:pt>
                <c:pt idx="58417">
                  <c:v>24109.0</c:v>
                </c:pt>
                <c:pt idx="58418">
                  <c:v>24632.0</c:v>
                </c:pt>
                <c:pt idx="58419">
                  <c:v>20320.0</c:v>
                </c:pt>
                <c:pt idx="58420">
                  <c:v>16003.0</c:v>
                </c:pt>
                <c:pt idx="58421">
                  <c:v>16254.0</c:v>
                </c:pt>
                <c:pt idx="58422">
                  <c:v>17742.0</c:v>
                </c:pt>
                <c:pt idx="58423">
                  <c:v>20316.0</c:v>
                </c:pt>
                <c:pt idx="58424">
                  <c:v>26752.0</c:v>
                </c:pt>
                <c:pt idx="58425">
                  <c:v>27104.0</c:v>
                </c:pt>
                <c:pt idx="58426">
                  <c:v>28785.0</c:v>
                </c:pt>
                <c:pt idx="58427">
                  <c:v>29541.0</c:v>
                </c:pt>
                <c:pt idx="58428">
                  <c:v>27881.0</c:v>
                </c:pt>
                <c:pt idx="58429">
                  <c:v>26478.0</c:v>
                </c:pt>
                <c:pt idx="58430">
                  <c:v>25481.0</c:v>
                </c:pt>
                <c:pt idx="58431">
                  <c:v>24977.0</c:v>
                </c:pt>
                <c:pt idx="58432">
                  <c:v>26433.0</c:v>
                </c:pt>
                <c:pt idx="58433">
                  <c:v>25874.0</c:v>
                </c:pt>
                <c:pt idx="58434">
                  <c:v>26399.0</c:v>
                </c:pt>
                <c:pt idx="58435">
                  <c:v>24888.0</c:v>
                </c:pt>
                <c:pt idx="58436">
                  <c:v>25962.0</c:v>
                </c:pt>
                <c:pt idx="58437">
                  <c:v>20142.0</c:v>
                </c:pt>
                <c:pt idx="58438">
                  <c:v>20282.0</c:v>
                </c:pt>
                <c:pt idx="58439">
                  <c:v>18343.0</c:v>
                </c:pt>
                <c:pt idx="58440">
                  <c:v>18700.0</c:v>
                </c:pt>
                <c:pt idx="58441">
                  <c:v>20065.0</c:v>
                </c:pt>
                <c:pt idx="58442">
                  <c:v>20094.0</c:v>
                </c:pt>
                <c:pt idx="58443">
                  <c:v>20446.0</c:v>
                </c:pt>
                <c:pt idx="58444">
                  <c:v>21985.0</c:v>
                </c:pt>
                <c:pt idx="58445">
                  <c:v>23725.0</c:v>
                </c:pt>
                <c:pt idx="58446">
                  <c:v>27241.0</c:v>
                </c:pt>
                <c:pt idx="58447">
                  <c:v>28153.0</c:v>
                </c:pt>
                <c:pt idx="58448">
                  <c:v>29097.0</c:v>
                </c:pt>
                <c:pt idx="58449">
                  <c:v>36252.0</c:v>
                </c:pt>
                <c:pt idx="58450">
                  <c:v>36132.0</c:v>
                </c:pt>
                <c:pt idx="58451">
                  <c:v>39744.0</c:v>
                </c:pt>
                <c:pt idx="58452">
                  <c:v>37027.0</c:v>
                </c:pt>
                <c:pt idx="58453">
                  <c:v>35835.0</c:v>
                </c:pt>
                <c:pt idx="58454">
                  <c:v>34306.0</c:v>
                </c:pt>
                <c:pt idx="58455">
                  <c:v>36933.0</c:v>
                </c:pt>
                <c:pt idx="58456">
                  <c:v>36991.0</c:v>
                </c:pt>
                <c:pt idx="58457">
                  <c:v>35300.0</c:v>
                </c:pt>
                <c:pt idx="58458">
                  <c:v>32003.0</c:v>
                </c:pt>
                <c:pt idx="58459">
                  <c:v>28020.0</c:v>
                </c:pt>
                <c:pt idx="58460">
                  <c:v>26523.0</c:v>
                </c:pt>
                <c:pt idx="58461">
                  <c:v>28339.0</c:v>
                </c:pt>
                <c:pt idx="58462">
                  <c:v>19535.0</c:v>
                </c:pt>
                <c:pt idx="58463">
                  <c:v>18704.0</c:v>
                </c:pt>
                <c:pt idx="58464">
                  <c:v>15071.0</c:v>
                </c:pt>
                <c:pt idx="58465">
                  <c:v>15326.0</c:v>
                </c:pt>
                <c:pt idx="58466">
                  <c:v>15545.0</c:v>
                </c:pt>
                <c:pt idx="58467">
                  <c:v>14544.0</c:v>
                </c:pt>
                <c:pt idx="58468">
                  <c:v>13941.0</c:v>
                </c:pt>
                <c:pt idx="58469">
                  <c:v>13044.0</c:v>
                </c:pt>
                <c:pt idx="58470">
                  <c:v>13777.0</c:v>
                </c:pt>
                <c:pt idx="58471">
                  <c:v>14437.0</c:v>
                </c:pt>
                <c:pt idx="58472">
                  <c:v>17453.0</c:v>
                </c:pt>
                <c:pt idx="58473">
                  <c:v>17366.0</c:v>
                </c:pt>
                <c:pt idx="58474">
                  <c:v>16647.0</c:v>
                </c:pt>
                <c:pt idx="58475">
                  <c:v>18680.0</c:v>
                </c:pt>
                <c:pt idx="58476">
                  <c:v>20598.0</c:v>
                </c:pt>
                <c:pt idx="58477">
                  <c:v>20472.0</c:v>
                </c:pt>
                <c:pt idx="58478">
                  <c:v>22008.0</c:v>
                </c:pt>
                <c:pt idx="58479">
                  <c:v>22284.0</c:v>
                </c:pt>
                <c:pt idx="58480">
                  <c:v>24012.0</c:v>
                </c:pt>
                <c:pt idx="58481">
                  <c:v>26862.0</c:v>
                </c:pt>
                <c:pt idx="58482">
                  <c:v>25638.0</c:v>
                </c:pt>
                <c:pt idx="58483">
                  <c:v>25278.0</c:v>
                </c:pt>
                <c:pt idx="58484">
                  <c:v>24567.0</c:v>
                </c:pt>
                <c:pt idx="58485">
                  <c:v>22191.0</c:v>
                </c:pt>
                <c:pt idx="58486">
                  <c:v>22215.0</c:v>
                </c:pt>
                <c:pt idx="58487">
                  <c:v>21625.0</c:v>
                </c:pt>
                <c:pt idx="58488">
                  <c:v>17889.0</c:v>
                </c:pt>
                <c:pt idx="58489">
                  <c:v>16986.0</c:v>
                </c:pt>
                <c:pt idx="58490">
                  <c:v>16580.0</c:v>
                </c:pt>
                <c:pt idx="58491">
                  <c:v>14474.0</c:v>
                </c:pt>
                <c:pt idx="58492">
                  <c:v>14578.0</c:v>
                </c:pt>
                <c:pt idx="58493">
                  <c:v>14666.0</c:v>
                </c:pt>
                <c:pt idx="58494">
                  <c:v>11043.0</c:v>
                </c:pt>
                <c:pt idx="58495">
                  <c:v>11591.0</c:v>
                </c:pt>
                <c:pt idx="58496">
                  <c:v>12101.0</c:v>
                </c:pt>
                <c:pt idx="58497">
                  <c:v>12614.0</c:v>
                </c:pt>
                <c:pt idx="58498">
                  <c:v>11734.0</c:v>
                </c:pt>
                <c:pt idx="58499">
                  <c:v>13148.0</c:v>
                </c:pt>
                <c:pt idx="58500">
                  <c:v>11353.0</c:v>
                </c:pt>
                <c:pt idx="58501">
                  <c:v>11025.0</c:v>
                </c:pt>
                <c:pt idx="58502">
                  <c:v>12640.0</c:v>
                </c:pt>
                <c:pt idx="58503">
                  <c:v>20981.0</c:v>
                </c:pt>
                <c:pt idx="58504">
                  <c:v>22048.0</c:v>
                </c:pt>
                <c:pt idx="58505">
                  <c:v>22272.0</c:v>
                </c:pt>
                <c:pt idx="58506">
                  <c:v>20497.0</c:v>
                </c:pt>
                <c:pt idx="58507">
                  <c:v>21598.0</c:v>
                </c:pt>
                <c:pt idx="58508">
                  <c:v>21394.0</c:v>
                </c:pt>
                <c:pt idx="58509">
                  <c:v>21627.0</c:v>
                </c:pt>
                <c:pt idx="58510">
                  <c:v>21437.0</c:v>
                </c:pt>
                <c:pt idx="58511">
                  <c:v>22687.0</c:v>
                </c:pt>
                <c:pt idx="58512">
                  <c:v>23343.0</c:v>
                </c:pt>
                <c:pt idx="58513">
                  <c:v>24536.0</c:v>
                </c:pt>
                <c:pt idx="58514">
                  <c:v>27703.0</c:v>
                </c:pt>
                <c:pt idx="58515">
                  <c:v>25136.0</c:v>
                </c:pt>
                <c:pt idx="58516">
                  <c:v>17764.0</c:v>
                </c:pt>
                <c:pt idx="58517">
                  <c:v>16799.0</c:v>
                </c:pt>
                <c:pt idx="58518">
                  <c:v>16631.0</c:v>
                </c:pt>
                <c:pt idx="58519">
                  <c:v>17455.0</c:v>
                </c:pt>
                <c:pt idx="58520">
                  <c:v>16559.0</c:v>
                </c:pt>
                <c:pt idx="58521">
                  <c:v>16307.0</c:v>
                </c:pt>
                <c:pt idx="58522">
                  <c:v>16435.0</c:v>
                </c:pt>
                <c:pt idx="58523">
                  <c:v>16473.0</c:v>
                </c:pt>
                <c:pt idx="58524">
                  <c:v>15442.0</c:v>
                </c:pt>
                <c:pt idx="58525">
                  <c:v>15715.0</c:v>
                </c:pt>
                <c:pt idx="58526">
                  <c:v>18883.0</c:v>
                </c:pt>
                <c:pt idx="58527">
                  <c:v>20347.0</c:v>
                </c:pt>
                <c:pt idx="58528">
                  <c:v>20548.0</c:v>
                </c:pt>
                <c:pt idx="58529">
                  <c:v>20020.0</c:v>
                </c:pt>
                <c:pt idx="58530">
                  <c:v>21102.0</c:v>
                </c:pt>
                <c:pt idx="58531">
                  <c:v>20349.0</c:v>
                </c:pt>
                <c:pt idx="58532">
                  <c:v>18805.0</c:v>
                </c:pt>
                <c:pt idx="58533">
                  <c:v>17816.0</c:v>
                </c:pt>
                <c:pt idx="58534">
                  <c:v>19885.0</c:v>
                </c:pt>
                <c:pt idx="58535">
                  <c:v>19190.0</c:v>
                </c:pt>
                <c:pt idx="58536">
                  <c:v>20709.0</c:v>
                </c:pt>
                <c:pt idx="58537">
                  <c:v>23586.0</c:v>
                </c:pt>
                <c:pt idx="58538">
                  <c:v>21893.0</c:v>
                </c:pt>
                <c:pt idx="58539">
                  <c:v>23237.0</c:v>
                </c:pt>
                <c:pt idx="58540">
                  <c:v>20046.0</c:v>
                </c:pt>
                <c:pt idx="58541">
                  <c:v>21334.0</c:v>
                </c:pt>
                <c:pt idx="58542">
                  <c:v>22801.0</c:v>
                </c:pt>
                <c:pt idx="58543">
                  <c:v>25832.0</c:v>
                </c:pt>
                <c:pt idx="58544">
                  <c:v>27217.0</c:v>
                </c:pt>
                <c:pt idx="58545">
                  <c:v>30712.0</c:v>
                </c:pt>
                <c:pt idx="58546">
                  <c:v>36229.0</c:v>
                </c:pt>
                <c:pt idx="58547">
                  <c:v>35619.0</c:v>
                </c:pt>
                <c:pt idx="58548">
                  <c:v>36483.0</c:v>
                </c:pt>
                <c:pt idx="58549">
                  <c:v>35908.0</c:v>
                </c:pt>
                <c:pt idx="58550">
                  <c:v>33850.0</c:v>
                </c:pt>
                <c:pt idx="58551">
                  <c:v>37271.0</c:v>
                </c:pt>
                <c:pt idx="58552">
                  <c:v>33746.0</c:v>
                </c:pt>
                <c:pt idx="58553">
                  <c:v>34317.0</c:v>
                </c:pt>
                <c:pt idx="58554">
                  <c:v>36788.0</c:v>
                </c:pt>
                <c:pt idx="58555">
                  <c:v>38048.0</c:v>
                </c:pt>
                <c:pt idx="58556">
                  <c:v>35328.0</c:v>
                </c:pt>
                <c:pt idx="58557">
                  <c:v>34039.0</c:v>
                </c:pt>
                <c:pt idx="58558">
                  <c:v>30996.0</c:v>
                </c:pt>
                <c:pt idx="58559">
                  <c:v>26927.0</c:v>
                </c:pt>
                <c:pt idx="58560">
                  <c:v>25892.0</c:v>
                </c:pt>
                <c:pt idx="58561">
                  <c:v>31575.0</c:v>
                </c:pt>
                <c:pt idx="58562">
                  <c:v>31926.0</c:v>
                </c:pt>
                <c:pt idx="58563">
                  <c:v>31343.0</c:v>
                </c:pt>
                <c:pt idx="58564">
                  <c:v>29011.0</c:v>
                </c:pt>
                <c:pt idx="58565">
                  <c:v>26656.0</c:v>
                </c:pt>
                <c:pt idx="58566">
                  <c:v>24372.0</c:v>
                </c:pt>
                <c:pt idx="58567">
                  <c:v>20808.0</c:v>
                </c:pt>
                <c:pt idx="58568">
                  <c:v>17860.0</c:v>
                </c:pt>
                <c:pt idx="58569">
                  <c:v>17628.0</c:v>
                </c:pt>
                <c:pt idx="58570">
                  <c:v>17517.0</c:v>
                </c:pt>
                <c:pt idx="58571">
                  <c:v>17104.0</c:v>
                </c:pt>
                <c:pt idx="58572">
                  <c:v>15124.0</c:v>
                </c:pt>
                <c:pt idx="58573">
                  <c:v>15444.0</c:v>
                </c:pt>
                <c:pt idx="58574">
                  <c:v>8943.0</c:v>
                </c:pt>
                <c:pt idx="58575">
                  <c:v>8703.0</c:v>
                </c:pt>
                <c:pt idx="58576">
                  <c:v>8538.0</c:v>
                </c:pt>
                <c:pt idx="58577">
                  <c:v>9526.0</c:v>
                </c:pt>
                <c:pt idx="58578">
                  <c:v>9589.0</c:v>
                </c:pt>
                <c:pt idx="58579">
                  <c:v>12897.0</c:v>
                </c:pt>
                <c:pt idx="58580">
                  <c:v>16638.0</c:v>
                </c:pt>
                <c:pt idx="58581">
                  <c:v>16304.0</c:v>
                </c:pt>
                <c:pt idx="58582">
                  <c:v>14936.0</c:v>
                </c:pt>
                <c:pt idx="58583">
                  <c:v>15833.0</c:v>
                </c:pt>
                <c:pt idx="58584">
                  <c:v>15850.0</c:v>
                </c:pt>
                <c:pt idx="58585">
                  <c:v>16713.0</c:v>
                </c:pt>
                <c:pt idx="58586">
                  <c:v>15838.0</c:v>
                </c:pt>
                <c:pt idx="58587">
                  <c:v>15167.0</c:v>
                </c:pt>
                <c:pt idx="58588">
                  <c:v>13567.0</c:v>
                </c:pt>
                <c:pt idx="58589">
                  <c:v>14256.0</c:v>
                </c:pt>
                <c:pt idx="58590">
                  <c:v>11940.0</c:v>
                </c:pt>
                <c:pt idx="58591">
                  <c:v>16091.0</c:v>
                </c:pt>
                <c:pt idx="58592">
                  <c:v>14286.0</c:v>
                </c:pt>
                <c:pt idx="58593">
                  <c:v>11854.0</c:v>
                </c:pt>
                <c:pt idx="58594">
                  <c:v>12884.0</c:v>
                </c:pt>
                <c:pt idx="58595">
                  <c:v>13844.0</c:v>
                </c:pt>
                <c:pt idx="58596">
                  <c:v>16058.0</c:v>
                </c:pt>
                <c:pt idx="58597">
                  <c:v>17131.0</c:v>
                </c:pt>
                <c:pt idx="58598">
                  <c:v>16836.0</c:v>
                </c:pt>
                <c:pt idx="58599">
                  <c:v>17532.0</c:v>
                </c:pt>
                <c:pt idx="58600">
                  <c:v>19120.0</c:v>
                </c:pt>
                <c:pt idx="58601">
                  <c:v>20116.0</c:v>
                </c:pt>
                <c:pt idx="58602">
                  <c:v>20624.0</c:v>
                </c:pt>
                <c:pt idx="58603">
                  <c:v>22573.0</c:v>
                </c:pt>
                <c:pt idx="58604">
                  <c:v>21689.0</c:v>
                </c:pt>
                <c:pt idx="58605">
                  <c:v>21934.0</c:v>
                </c:pt>
                <c:pt idx="58606">
                  <c:v>20229.0</c:v>
                </c:pt>
                <c:pt idx="58607">
                  <c:v>25450.0</c:v>
                </c:pt>
                <c:pt idx="58608">
                  <c:v>27859.0</c:v>
                </c:pt>
                <c:pt idx="58609">
                  <c:v>28029.0</c:v>
                </c:pt>
                <c:pt idx="58610">
                  <c:v>27192.0</c:v>
                </c:pt>
                <c:pt idx="58611">
                  <c:v>26953.0</c:v>
                </c:pt>
                <c:pt idx="58612">
                  <c:v>26769.0</c:v>
                </c:pt>
                <c:pt idx="58613">
                  <c:v>25433.0</c:v>
                </c:pt>
                <c:pt idx="58614">
                  <c:v>29745.0</c:v>
                </c:pt>
                <c:pt idx="58615">
                  <c:v>30681.0</c:v>
                </c:pt>
                <c:pt idx="58616">
                  <c:v>30316.0</c:v>
                </c:pt>
                <c:pt idx="58617">
                  <c:v>29010.0</c:v>
                </c:pt>
                <c:pt idx="58618">
                  <c:v>27369.0</c:v>
                </c:pt>
                <c:pt idx="58619">
                  <c:v>33392.0</c:v>
                </c:pt>
                <c:pt idx="58620">
                  <c:v>29187.0</c:v>
                </c:pt>
                <c:pt idx="58621">
                  <c:v>26186.0</c:v>
                </c:pt>
                <c:pt idx="58622">
                  <c:v>23338.0</c:v>
                </c:pt>
                <c:pt idx="58623">
                  <c:v>23366.0</c:v>
                </c:pt>
                <c:pt idx="58624">
                  <c:v>23065.0</c:v>
                </c:pt>
                <c:pt idx="58625">
                  <c:v>23479.0</c:v>
                </c:pt>
                <c:pt idx="58626">
                  <c:v>25743.0</c:v>
                </c:pt>
                <c:pt idx="58627">
                  <c:v>20799.0</c:v>
                </c:pt>
                <c:pt idx="58628">
                  <c:v>18774.0</c:v>
                </c:pt>
                <c:pt idx="58629">
                  <c:v>18229.0</c:v>
                </c:pt>
                <c:pt idx="58630">
                  <c:v>19013.0</c:v>
                </c:pt>
                <c:pt idx="58631">
                  <c:v>19257.0</c:v>
                </c:pt>
                <c:pt idx="58632">
                  <c:v>13861.0</c:v>
                </c:pt>
                <c:pt idx="58633">
                  <c:v>11693.0</c:v>
                </c:pt>
                <c:pt idx="58634">
                  <c:v>11910.0</c:v>
                </c:pt>
                <c:pt idx="58635">
                  <c:v>11613.0</c:v>
                </c:pt>
                <c:pt idx="58636">
                  <c:v>11457.0</c:v>
                </c:pt>
                <c:pt idx="58637">
                  <c:v>12508.0</c:v>
                </c:pt>
                <c:pt idx="58638">
                  <c:v>12209.0</c:v>
                </c:pt>
                <c:pt idx="58639">
                  <c:v>11110.0</c:v>
                </c:pt>
                <c:pt idx="58640">
                  <c:v>11691.0</c:v>
                </c:pt>
                <c:pt idx="58641">
                  <c:v>11512.0</c:v>
                </c:pt>
                <c:pt idx="58642">
                  <c:v>9956.0</c:v>
                </c:pt>
                <c:pt idx="58643">
                  <c:v>8347.0</c:v>
                </c:pt>
                <c:pt idx="58644">
                  <c:v>8059.0</c:v>
                </c:pt>
                <c:pt idx="58645">
                  <c:v>8276.0</c:v>
                </c:pt>
                <c:pt idx="58646">
                  <c:v>9097.0</c:v>
                </c:pt>
                <c:pt idx="58647">
                  <c:v>12652.0</c:v>
                </c:pt>
                <c:pt idx="58648">
                  <c:v>17445.0</c:v>
                </c:pt>
                <c:pt idx="58649">
                  <c:v>20556.0</c:v>
                </c:pt>
                <c:pt idx="58650">
                  <c:v>23158.0</c:v>
                </c:pt>
                <c:pt idx="58651">
                  <c:v>22931.0</c:v>
                </c:pt>
                <c:pt idx="58652">
                  <c:v>22818.0</c:v>
                </c:pt>
                <c:pt idx="58653">
                  <c:v>23608.0</c:v>
                </c:pt>
                <c:pt idx="58654">
                  <c:v>24015.0</c:v>
                </c:pt>
                <c:pt idx="58655">
                  <c:v>24355.0</c:v>
                </c:pt>
                <c:pt idx="58656">
                  <c:v>26036.0</c:v>
                </c:pt>
                <c:pt idx="58657">
                  <c:v>27910.0</c:v>
                </c:pt>
                <c:pt idx="58658">
                  <c:v>28210.0</c:v>
                </c:pt>
                <c:pt idx="58659">
                  <c:v>29254.0</c:v>
                </c:pt>
                <c:pt idx="58660">
                  <c:v>25761.0</c:v>
                </c:pt>
                <c:pt idx="58661">
                  <c:v>24568.0</c:v>
                </c:pt>
                <c:pt idx="58662">
                  <c:v>22188.0</c:v>
                </c:pt>
                <c:pt idx="58663">
                  <c:v>19063.0</c:v>
                </c:pt>
                <c:pt idx="58664">
                  <c:v>18842.0</c:v>
                </c:pt>
                <c:pt idx="58665">
                  <c:v>17550.0</c:v>
                </c:pt>
                <c:pt idx="58666">
                  <c:v>15966.0</c:v>
                </c:pt>
                <c:pt idx="58667">
                  <c:v>15598.0</c:v>
                </c:pt>
                <c:pt idx="58668">
                  <c:v>15299.0</c:v>
                </c:pt>
                <c:pt idx="58669">
                  <c:v>12949.0</c:v>
                </c:pt>
                <c:pt idx="58670">
                  <c:v>11437.0</c:v>
                </c:pt>
                <c:pt idx="58671">
                  <c:v>11662.0</c:v>
                </c:pt>
                <c:pt idx="58672">
                  <c:v>12893.0</c:v>
                </c:pt>
                <c:pt idx="58673">
                  <c:v>17381.0</c:v>
                </c:pt>
                <c:pt idx="58674">
                  <c:v>13576.0</c:v>
                </c:pt>
                <c:pt idx="58675">
                  <c:v>15194.0</c:v>
                </c:pt>
                <c:pt idx="58676">
                  <c:v>17817.0</c:v>
                </c:pt>
                <c:pt idx="58677">
                  <c:v>22686.0</c:v>
                </c:pt>
                <c:pt idx="58678">
                  <c:v>23126.0</c:v>
                </c:pt>
                <c:pt idx="58679">
                  <c:v>23455.0</c:v>
                </c:pt>
                <c:pt idx="58680">
                  <c:v>24540.0</c:v>
                </c:pt>
                <c:pt idx="58681">
                  <c:v>24876.0</c:v>
                </c:pt>
                <c:pt idx="58682">
                  <c:v>24601.0</c:v>
                </c:pt>
                <c:pt idx="58683">
                  <c:v>25211.0</c:v>
                </c:pt>
                <c:pt idx="58684">
                  <c:v>24499.0</c:v>
                </c:pt>
                <c:pt idx="58685">
                  <c:v>21799.0</c:v>
                </c:pt>
                <c:pt idx="58686">
                  <c:v>17456.0</c:v>
                </c:pt>
                <c:pt idx="58687">
                  <c:v>18518.0</c:v>
                </c:pt>
                <c:pt idx="58688">
                  <c:v>17964.0</c:v>
                </c:pt>
                <c:pt idx="58689">
                  <c:v>15576.0</c:v>
                </c:pt>
                <c:pt idx="58690">
                  <c:v>12712.0</c:v>
                </c:pt>
                <c:pt idx="58691">
                  <c:v>15427.0</c:v>
                </c:pt>
                <c:pt idx="58692">
                  <c:v>15203.0</c:v>
                </c:pt>
                <c:pt idx="58693">
                  <c:v>16667.0</c:v>
                </c:pt>
                <c:pt idx="58694">
                  <c:v>17491.0</c:v>
                </c:pt>
                <c:pt idx="58695">
                  <c:v>17218.0</c:v>
                </c:pt>
                <c:pt idx="58696">
                  <c:v>17646.0</c:v>
                </c:pt>
                <c:pt idx="58697">
                  <c:v>17454.0</c:v>
                </c:pt>
                <c:pt idx="58698">
                  <c:v>19182.0</c:v>
                </c:pt>
                <c:pt idx="58699">
                  <c:v>22677.0</c:v>
                </c:pt>
                <c:pt idx="58700">
                  <c:v>24620.0</c:v>
                </c:pt>
                <c:pt idx="58701">
                  <c:v>23461.0</c:v>
                </c:pt>
                <c:pt idx="58702">
                  <c:v>22806.0</c:v>
                </c:pt>
                <c:pt idx="58703">
                  <c:v>21593.0</c:v>
                </c:pt>
                <c:pt idx="58704">
                  <c:v>21310.0</c:v>
                </c:pt>
                <c:pt idx="58705">
                  <c:v>20886.0</c:v>
                </c:pt>
                <c:pt idx="58706">
                  <c:v>21247.0</c:v>
                </c:pt>
                <c:pt idx="58707">
                  <c:v>22643.0</c:v>
                </c:pt>
                <c:pt idx="58708">
                  <c:v>23189.0</c:v>
                </c:pt>
                <c:pt idx="58709">
                  <c:v>22809.0</c:v>
                </c:pt>
                <c:pt idx="58710">
                  <c:v>25689.0</c:v>
                </c:pt>
                <c:pt idx="58711">
                  <c:v>23642.0</c:v>
                </c:pt>
                <c:pt idx="58712">
                  <c:v>19580.0</c:v>
                </c:pt>
                <c:pt idx="58713">
                  <c:v>20060.0</c:v>
                </c:pt>
                <c:pt idx="58714">
                  <c:v>27240.0</c:v>
                </c:pt>
                <c:pt idx="58715">
                  <c:v>29840.0</c:v>
                </c:pt>
                <c:pt idx="58716">
                  <c:v>29516.0</c:v>
                </c:pt>
                <c:pt idx="58717">
                  <c:v>27961.0</c:v>
                </c:pt>
                <c:pt idx="58718">
                  <c:v>28530.0</c:v>
                </c:pt>
                <c:pt idx="58719">
                  <c:v>27204.0</c:v>
                </c:pt>
                <c:pt idx="58720">
                  <c:v>24944.0</c:v>
                </c:pt>
                <c:pt idx="58721">
                  <c:v>26603.0</c:v>
                </c:pt>
                <c:pt idx="58722">
                  <c:v>27916.0</c:v>
                </c:pt>
                <c:pt idx="58723">
                  <c:v>28894.0</c:v>
                </c:pt>
                <c:pt idx="58724">
                  <c:v>29681.0</c:v>
                </c:pt>
                <c:pt idx="58725">
                  <c:v>30640.0</c:v>
                </c:pt>
                <c:pt idx="58726">
                  <c:v>30428.0</c:v>
                </c:pt>
                <c:pt idx="58727">
                  <c:v>31208.0</c:v>
                </c:pt>
                <c:pt idx="58728">
                  <c:v>31203.0</c:v>
                </c:pt>
                <c:pt idx="58729">
                  <c:v>32286.0</c:v>
                </c:pt>
                <c:pt idx="58730">
                  <c:v>36204.0</c:v>
                </c:pt>
                <c:pt idx="58731">
                  <c:v>36076.0</c:v>
                </c:pt>
                <c:pt idx="58732">
                  <c:v>39264.0</c:v>
                </c:pt>
                <c:pt idx="58733">
                  <c:v>39235.0</c:v>
                </c:pt>
                <c:pt idx="58734">
                  <c:v>41768.0</c:v>
                </c:pt>
                <c:pt idx="58735">
                  <c:v>39363.0</c:v>
                </c:pt>
                <c:pt idx="58736">
                  <c:v>36337.0</c:v>
                </c:pt>
                <c:pt idx="58737">
                  <c:v>37594.0</c:v>
                </c:pt>
                <c:pt idx="58738">
                  <c:v>36566.0</c:v>
                </c:pt>
                <c:pt idx="58739">
                  <c:v>34061.0</c:v>
                </c:pt>
                <c:pt idx="58740">
                  <c:v>25333.0</c:v>
                </c:pt>
                <c:pt idx="58741">
                  <c:v>24598.0</c:v>
                </c:pt>
                <c:pt idx="58742">
                  <c:v>26071.0</c:v>
                </c:pt>
                <c:pt idx="58743">
                  <c:v>21988.0</c:v>
                </c:pt>
                <c:pt idx="58744">
                  <c:v>21950.0</c:v>
                </c:pt>
                <c:pt idx="58745">
                  <c:v>16991.0</c:v>
                </c:pt>
                <c:pt idx="58746">
                  <c:v>17219.0</c:v>
                </c:pt>
                <c:pt idx="58747">
                  <c:v>13486.0</c:v>
                </c:pt>
                <c:pt idx="58748">
                  <c:v>15824.0</c:v>
                </c:pt>
                <c:pt idx="58749">
                  <c:v>15451.0</c:v>
                </c:pt>
                <c:pt idx="58750">
                  <c:v>14130.0</c:v>
                </c:pt>
                <c:pt idx="58751">
                  <c:v>14367.0</c:v>
                </c:pt>
                <c:pt idx="58752">
                  <c:v>13644.0</c:v>
                </c:pt>
                <c:pt idx="58753">
                  <c:v>16325.0</c:v>
                </c:pt>
                <c:pt idx="58754">
                  <c:v>15245.0</c:v>
                </c:pt>
                <c:pt idx="58755">
                  <c:v>16092.0</c:v>
                </c:pt>
                <c:pt idx="58756">
                  <c:v>21464.0</c:v>
                </c:pt>
                <c:pt idx="58757">
                  <c:v>21809.0</c:v>
                </c:pt>
                <c:pt idx="58758">
                  <c:v>22745.0</c:v>
                </c:pt>
                <c:pt idx="58759">
                  <c:v>23602.0</c:v>
                </c:pt>
                <c:pt idx="58760">
                  <c:v>22935.0</c:v>
                </c:pt>
                <c:pt idx="58761">
                  <c:v>21853.0</c:v>
                </c:pt>
                <c:pt idx="58762">
                  <c:v>24488.0</c:v>
                </c:pt>
                <c:pt idx="58763">
                  <c:v>24356.0</c:v>
                </c:pt>
                <c:pt idx="58764">
                  <c:v>25258.0</c:v>
                </c:pt>
                <c:pt idx="58765">
                  <c:v>28066.0</c:v>
                </c:pt>
                <c:pt idx="58766">
                  <c:v>27813.0</c:v>
                </c:pt>
                <c:pt idx="58767">
                  <c:v>32802.0</c:v>
                </c:pt>
                <c:pt idx="58768">
                  <c:v>30959.0</c:v>
                </c:pt>
                <c:pt idx="58769">
                  <c:v>24395.0</c:v>
                </c:pt>
                <c:pt idx="58770">
                  <c:v>24983.0</c:v>
                </c:pt>
                <c:pt idx="58771">
                  <c:v>23994.0</c:v>
                </c:pt>
                <c:pt idx="58772">
                  <c:v>22573.0</c:v>
                </c:pt>
                <c:pt idx="58773">
                  <c:v>22568.0</c:v>
                </c:pt>
                <c:pt idx="58774">
                  <c:v>21409.0</c:v>
                </c:pt>
                <c:pt idx="58775">
                  <c:v>20989.0</c:v>
                </c:pt>
                <c:pt idx="58776">
                  <c:v>24589.0</c:v>
                </c:pt>
                <c:pt idx="58777">
                  <c:v>25487.0</c:v>
                </c:pt>
                <c:pt idx="58778">
                  <c:v>22643.0</c:v>
                </c:pt>
                <c:pt idx="58779">
                  <c:v>25211.0</c:v>
                </c:pt>
                <c:pt idx="58780">
                  <c:v>23459.0</c:v>
                </c:pt>
                <c:pt idx="58781">
                  <c:v>27347.0</c:v>
                </c:pt>
                <c:pt idx="58782">
                  <c:v>28243.0</c:v>
                </c:pt>
                <c:pt idx="58783">
                  <c:v>29100.0</c:v>
                </c:pt>
                <c:pt idx="58784">
                  <c:v>30540.0</c:v>
                </c:pt>
                <c:pt idx="58785">
                  <c:v>30605.0</c:v>
                </c:pt>
                <c:pt idx="58786">
                  <c:v>32040.0</c:v>
                </c:pt>
                <c:pt idx="58787">
                  <c:v>31952.0</c:v>
                </c:pt>
                <c:pt idx="58788">
                  <c:v>33909.0</c:v>
                </c:pt>
                <c:pt idx="58789">
                  <c:v>30322.0</c:v>
                </c:pt>
                <c:pt idx="58790">
                  <c:v>29965.0</c:v>
                </c:pt>
                <c:pt idx="58791">
                  <c:v>30953.0</c:v>
                </c:pt>
                <c:pt idx="58792">
                  <c:v>28237.0</c:v>
                </c:pt>
                <c:pt idx="58793">
                  <c:v>27275.0</c:v>
                </c:pt>
                <c:pt idx="58794">
                  <c:v>23075.0</c:v>
                </c:pt>
                <c:pt idx="58795">
                  <c:v>27079.0</c:v>
                </c:pt>
                <c:pt idx="58796">
                  <c:v>25183.0</c:v>
                </c:pt>
                <c:pt idx="58797">
                  <c:v>29173.0</c:v>
                </c:pt>
                <c:pt idx="58798">
                  <c:v>29978.0</c:v>
                </c:pt>
                <c:pt idx="58799">
                  <c:v>29236.0</c:v>
                </c:pt>
                <c:pt idx="58800">
                  <c:v>31435.0</c:v>
                </c:pt>
                <c:pt idx="58801">
                  <c:v>28052.0</c:v>
                </c:pt>
                <c:pt idx="58802">
                  <c:v>31781.0</c:v>
                </c:pt>
                <c:pt idx="58803">
                  <c:v>30904.0</c:v>
                </c:pt>
                <c:pt idx="58804">
                  <c:v>31256.0</c:v>
                </c:pt>
                <c:pt idx="58805">
                  <c:v>31223.0</c:v>
                </c:pt>
                <c:pt idx="58806">
                  <c:v>30145.0</c:v>
                </c:pt>
                <c:pt idx="58807">
                  <c:v>29288.0</c:v>
                </c:pt>
                <c:pt idx="58808">
                  <c:v>27979.0</c:v>
                </c:pt>
                <c:pt idx="58809">
                  <c:v>31525.0</c:v>
                </c:pt>
                <c:pt idx="58810">
                  <c:v>27876.0</c:v>
                </c:pt>
                <c:pt idx="58811">
                  <c:v>29828.0</c:v>
                </c:pt>
                <c:pt idx="58812">
                  <c:v>30371.0</c:v>
                </c:pt>
                <c:pt idx="58813">
                  <c:v>28220.0</c:v>
                </c:pt>
                <c:pt idx="58814">
                  <c:v>30255.0</c:v>
                </c:pt>
                <c:pt idx="58815">
                  <c:v>26538.0</c:v>
                </c:pt>
                <c:pt idx="58816">
                  <c:v>26927.0</c:v>
                </c:pt>
                <c:pt idx="58817">
                  <c:v>26355.0</c:v>
                </c:pt>
                <c:pt idx="58818">
                  <c:v>24040.0</c:v>
                </c:pt>
                <c:pt idx="58819">
                  <c:v>22288.0</c:v>
                </c:pt>
                <c:pt idx="58820">
                  <c:v>22420.0</c:v>
                </c:pt>
                <c:pt idx="58821">
                  <c:v>20996.0</c:v>
                </c:pt>
                <c:pt idx="58822">
                  <c:v>21345.0</c:v>
                </c:pt>
                <c:pt idx="58823">
                  <c:v>21013.0</c:v>
                </c:pt>
                <c:pt idx="58824">
                  <c:v>18527.0</c:v>
                </c:pt>
                <c:pt idx="58825">
                  <c:v>18731.0</c:v>
                </c:pt>
                <c:pt idx="58826">
                  <c:v>19676.0</c:v>
                </c:pt>
                <c:pt idx="58827">
                  <c:v>15884.0</c:v>
                </c:pt>
                <c:pt idx="58828">
                  <c:v>18008.0</c:v>
                </c:pt>
                <c:pt idx="58829">
                  <c:v>17856.0</c:v>
                </c:pt>
                <c:pt idx="58830">
                  <c:v>18461.0</c:v>
                </c:pt>
                <c:pt idx="58831">
                  <c:v>18892.0</c:v>
                </c:pt>
                <c:pt idx="58832">
                  <c:v>18782.0</c:v>
                </c:pt>
                <c:pt idx="58833">
                  <c:v>21659.0</c:v>
                </c:pt>
                <c:pt idx="58834">
                  <c:v>19560.0</c:v>
                </c:pt>
                <c:pt idx="58835">
                  <c:v>15947.0</c:v>
                </c:pt>
                <c:pt idx="58836">
                  <c:v>15703.0</c:v>
                </c:pt>
                <c:pt idx="58837">
                  <c:v>15835.0</c:v>
                </c:pt>
                <c:pt idx="58838">
                  <c:v>15798.0</c:v>
                </c:pt>
                <c:pt idx="58839">
                  <c:v>16468.0</c:v>
                </c:pt>
                <c:pt idx="58840">
                  <c:v>17676.0</c:v>
                </c:pt>
                <c:pt idx="58841">
                  <c:v>16572.0</c:v>
                </c:pt>
                <c:pt idx="58842">
                  <c:v>17272.0</c:v>
                </c:pt>
                <c:pt idx="58843">
                  <c:v>16895.0</c:v>
                </c:pt>
                <c:pt idx="58844">
                  <c:v>17584.0</c:v>
                </c:pt>
                <c:pt idx="58845">
                  <c:v>17421.0</c:v>
                </c:pt>
                <c:pt idx="58846">
                  <c:v>14793.0</c:v>
                </c:pt>
                <c:pt idx="58847">
                  <c:v>15100.0</c:v>
                </c:pt>
                <c:pt idx="58848">
                  <c:v>14541.0</c:v>
                </c:pt>
                <c:pt idx="58849">
                  <c:v>13705.0</c:v>
                </c:pt>
                <c:pt idx="58850">
                  <c:v>13390.0</c:v>
                </c:pt>
                <c:pt idx="58851">
                  <c:v>12272.0</c:v>
                </c:pt>
                <c:pt idx="58852">
                  <c:v>11082.0</c:v>
                </c:pt>
                <c:pt idx="58853">
                  <c:v>10190.0</c:v>
                </c:pt>
                <c:pt idx="58854">
                  <c:v>10231.0</c:v>
                </c:pt>
                <c:pt idx="58855">
                  <c:v>8351.0</c:v>
                </c:pt>
                <c:pt idx="58856">
                  <c:v>8667.0</c:v>
                </c:pt>
                <c:pt idx="58857">
                  <c:v>10567.0</c:v>
                </c:pt>
                <c:pt idx="58858">
                  <c:v>10623.0</c:v>
                </c:pt>
                <c:pt idx="58859">
                  <c:v>10794.0</c:v>
                </c:pt>
                <c:pt idx="58860">
                  <c:v>15207.0</c:v>
                </c:pt>
                <c:pt idx="58861">
                  <c:v>15295.0</c:v>
                </c:pt>
                <c:pt idx="58862">
                  <c:v>14951.0</c:v>
                </c:pt>
                <c:pt idx="58863">
                  <c:v>14890.0</c:v>
                </c:pt>
                <c:pt idx="58864">
                  <c:v>15720.0</c:v>
                </c:pt>
                <c:pt idx="58865">
                  <c:v>15360.0</c:v>
                </c:pt>
                <c:pt idx="58866">
                  <c:v>16673.0</c:v>
                </c:pt>
                <c:pt idx="58867">
                  <c:v>15008.0</c:v>
                </c:pt>
                <c:pt idx="58868">
                  <c:v>15809.0</c:v>
                </c:pt>
                <c:pt idx="58869">
                  <c:v>15169.0</c:v>
                </c:pt>
                <c:pt idx="58870">
                  <c:v>13946.0</c:v>
                </c:pt>
                <c:pt idx="58871">
                  <c:v>13843.0</c:v>
                </c:pt>
                <c:pt idx="58872">
                  <c:v>13332.0</c:v>
                </c:pt>
                <c:pt idx="58873">
                  <c:v>13076.0</c:v>
                </c:pt>
                <c:pt idx="58874">
                  <c:v>13259.0</c:v>
                </c:pt>
                <c:pt idx="58875">
                  <c:v>15592.0</c:v>
                </c:pt>
                <c:pt idx="58876">
                  <c:v>19037.0</c:v>
                </c:pt>
                <c:pt idx="58877">
                  <c:v>17993.0</c:v>
                </c:pt>
                <c:pt idx="58878">
                  <c:v>18668.0</c:v>
                </c:pt>
                <c:pt idx="58879">
                  <c:v>17923.0</c:v>
                </c:pt>
                <c:pt idx="58880">
                  <c:v>18159.0</c:v>
                </c:pt>
                <c:pt idx="58881">
                  <c:v>17426.0</c:v>
                </c:pt>
                <c:pt idx="58882">
                  <c:v>17877.0</c:v>
                </c:pt>
                <c:pt idx="58883">
                  <c:v>17960.0</c:v>
                </c:pt>
                <c:pt idx="58884">
                  <c:v>20648.0</c:v>
                </c:pt>
                <c:pt idx="58885">
                  <c:v>21524.0</c:v>
                </c:pt>
                <c:pt idx="58886">
                  <c:v>17101.0</c:v>
                </c:pt>
                <c:pt idx="58887">
                  <c:v>16859.0</c:v>
                </c:pt>
                <c:pt idx="58888">
                  <c:v>14626.0</c:v>
                </c:pt>
                <c:pt idx="58889">
                  <c:v>12838.0</c:v>
                </c:pt>
                <c:pt idx="58890">
                  <c:v>18652.0</c:v>
                </c:pt>
                <c:pt idx="58891">
                  <c:v>21827.0</c:v>
                </c:pt>
                <c:pt idx="58892">
                  <c:v>24900.0</c:v>
                </c:pt>
                <c:pt idx="58893">
                  <c:v>26012.0</c:v>
                </c:pt>
                <c:pt idx="58894">
                  <c:v>30283.0</c:v>
                </c:pt>
                <c:pt idx="58895">
                  <c:v>29828.0</c:v>
                </c:pt>
                <c:pt idx="58896">
                  <c:v>28527.0</c:v>
                </c:pt>
                <c:pt idx="58897">
                  <c:v>32165.0</c:v>
                </c:pt>
                <c:pt idx="58898">
                  <c:v>30660.0</c:v>
                </c:pt>
                <c:pt idx="58899">
                  <c:v>32151.0</c:v>
                </c:pt>
                <c:pt idx="58900">
                  <c:v>34391.0</c:v>
                </c:pt>
                <c:pt idx="58901">
                  <c:v>34875.0</c:v>
                </c:pt>
                <c:pt idx="58902">
                  <c:v>33492.0</c:v>
                </c:pt>
                <c:pt idx="58903">
                  <c:v>28347.0</c:v>
                </c:pt>
                <c:pt idx="58904">
                  <c:v>26015.0</c:v>
                </c:pt>
                <c:pt idx="58905">
                  <c:v>24118.0</c:v>
                </c:pt>
                <c:pt idx="58906">
                  <c:v>25266.0</c:v>
                </c:pt>
                <c:pt idx="58907">
                  <c:v>22279.0</c:v>
                </c:pt>
                <c:pt idx="58908">
                  <c:v>22003.0</c:v>
                </c:pt>
                <c:pt idx="58909">
                  <c:v>22479.0</c:v>
                </c:pt>
                <c:pt idx="58910">
                  <c:v>18553.0</c:v>
                </c:pt>
                <c:pt idx="58911">
                  <c:v>18150.0</c:v>
                </c:pt>
                <c:pt idx="58912">
                  <c:v>16835.0</c:v>
                </c:pt>
                <c:pt idx="58913">
                  <c:v>18590.0</c:v>
                </c:pt>
                <c:pt idx="58914">
                  <c:v>20266.0</c:v>
                </c:pt>
                <c:pt idx="58915">
                  <c:v>20460.0</c:v>
                </c:pt>
                <c:pt idx="58916">
                  <c:v>19900.0</c:v>
                </c:pt>
                <c:pt idx="58917">
                  <c:v>20137.0</c:v>
                </c:pt>
                <c:pt idx="58918">
                  <c:v>20588.0</c:v>
                </c:pt>
                <c:pt idx="58919">
                  <c:v>18796.0</c:v>
                </c:pt>
                <c:pt idx="58920">
                  <c:v>18029.0</c:v>
                </c:pt>
                <c:pt idx="58921">
                  <c:v>18284.0</c:v>
                </c:pt>
                <c:pt idx="58922">
                  <c:v>17900.0</c:v>
                </c:pt>
                <c:pt idx="58923">
                  <c:v>15551.0</c:v>
                </c:pt>
                <c:pt idx="58924">
                  <c:v>16491.0</c:v>
                </c:pt>
                <c:pt idx="58925">
                  <c:v>19381.0</c:v>
                </c:pt>
                <c:pt idx="58926">
                  <c:v>16925.0</c:v>
                </c:pt>
                <c:pt idx="58927">
                  <c:v>15169.0</c:v>
                </c:pt>
                <c:pt idx="58928">
                  <c:v>14498.0</c:v>
                </c:pt>
                <c:pt idx="58929">
                  <c:v>14035.0</c:v>
                </c:pt>
                <c:pt idx="58930">
                  <c:v>12655.0</c:v>
                </c:pt>
                <c:pt idx="58931">
                  <c:v>14131.0</c:v>
                </c:pt>
                <c:pt idx="58932">
                  <c:v>14739.0</c:v>
                </c:pt>
                <c:pt idx="58933">
                  <c:v>14137.0</c:v>
                </c:pt>
                <c:pt idx="58934">
                  <c:v>14041.0</c:v>
                </c:pt>
                <c:pt idx="58935">
                  <c:v>13762.0</c:v>
                </c:pt>
                <c:pt idx="58936">
                  <c:v>14766.0</c:v>
                </c:pt>
                <c:pt idx="58937">
                  <c:v>15921.0</c:v>
                </c:pt>
                <c:pt idx="58938">
                  <c:v>16311.0</c:v>
                </c:pt>
                <c:pt idx="58939">
                  <c:v>20636.0</c:v>
                </c:pt>
                <c:pt idx="58940">
                  <c:v>23172.0</c:v>
                </c:pt>
                <c:pt idx="58941">
                  <c:v>25604.0</c:v>
                </c:pt>
                <c:pt idx="58942">
                  <c:v>29426.0</c:v>
                </c:pt>
                <c:pt idx="58943">
                  <c:v>30603.0</c:v>
                </c:pt>
                <c:pt idx="58944">
                  <c:v>27848.0</c:v>
                </c:pt>
                <c:pt idx="58945">
                  <c:v>26672.0</c:v>
                </c:pt>
                <c:pt idx="58946">
                  <c:v>28580.0</c:v>
                </c:pt>
                <c:pt idx="58947">
                  <c:v>29217.0</c:v>
                </c:pt>
                <c:pt idx="58948">
                  <c:v>29992.0</c:v>
                </c:pt>
                <c:pt idx="58949">
                  <c:v>30975.0</c:v>
                </c:pt>
                <c:pt idx="58950">
                  <c:v>29769.0</c:v>
                </c:pt>
                <c:pt idx="58951">
                  <c:v>26472.0</c:v>
                </c:pt>
                <c:pt idx="58952">
                  <c:v>23792.0</c:v>
                </c:pt>
                <c:pt idx="58953">
                  <c:v>21383.0</c:v>
                </c:pt>
                <c:pt idx="58954">
                  <c:v>20291.0</c:v>
                </c:pt>
                <c:pt idx="58955">
                  <c:v>17208.0</c:v>
                </c:pt>
                <c:pt idx="58956">
                  <c:v>17922.0</c:v>
                </c:pt>
                <c:pt idx="58957">
                  <c:v>16954.0</c:v>
                </c:pt>
                <c:pt idx="58958">
                  <c:v>17091.0</c:v>
                </c:pt>
                <c:pt idx="58959">
                  <c:v>15804.0</c:v>
                </c:pt>
                <c:pt idx="58960">
                  <c:v>15452.0</c:v>
                </c:pt>
                <c:pt idx="58961">
                  <c:v>16613.0</c:v>
                </c:pt>
                <c:pt idx="58962">
                  <c:v>16753.0</c:v>
                </c:pt>
                <c:pt idx="58963">
                  <c:v>17529.0</c:v>
                </c:pt>
                <c:pt idx="58964">
                  <c:v>19652.0</c:v>
                </c:pt>
                <c:pt idx="58965">
                  <c:v>16747.0</c:v>
                </c:pt>
                <c:pt idx="58966">
                  <c:v>17196.0</c:v>
                </c:pt>
                <c:pt idx="58967">
                  <c:v>16207.0</c:v>
                </c:pt>
                <c:pt idx="58968">
                  <c:v>15850.0</c:v>
                </c:pt>
                <c:pt idx="58969">
                  <c:v>19735.0</c:v>
                </c:pt>
                <c:pt idx="58970">
                  <c:v>22719.0</c:v>
                </c:pt>
                <c:pt idx="58971">
                  <c:v>24046.0</c:v>
                </c:pt>
                <c:pt idx="58972">
                  <c:v>24041.0</c:v>
                </c:pt>
                <c:pt idx="58973">
                  <c:v>24053.0</c:v>
                </c:pt>
                <c:pt idx="58974">
                  <c:v>24413.0</c:v>
                </c:pt>
                <c:pt idx="58975">
                  <c:v>25838.0</c:v>
                </c:pt>
                <c:pt idx="58976">
                  <c:v>27568.0</c:v>
                </c:pt>
                <c:pt idx="58977">
                  <c:v>26624.0</c:v>
                </c:pt>
                <c:pt idx="58978">
                  <c:v>26224.0</c:v>
                </c:pt>
                <c:pt idx="58979">
                  <c:v>27615.0</c:v>
                </c:pt>
                <c:pt idx="58980">
                  <c:v>27592.0</c:v>
                </c:pt>
                <c:pt idx="58981">
                  <c:v>27740.0</c:v>
                </c:pt>
                <c:pt idx="58982">
                  <c:v>22288.0</c:v>
                </c:pt>
                <c:pt idx="58983">
                  <c:v>21568.0</c:v>
                </c:pt>
                <c:pt idx="58984">
                  <c:v>20728.0</c:v>
                </c:pt>
                <c:pt idx="58985">
                  <c:v>24181.0</c:v>
                </c:pt>
                <c:pt idx="58986">
                  <c:v>24133.0</c:v>
                </c:pt>
                <c:pt idx="58987">
                  <c:v>21444.0</c:v>
                </c:pt>
                <c:pt idx="58988">
                  <c:v>18753.0</c:v>
                </c:pt>
                <c:pt idx="58989">
                  <c:v>25069.0</c:v>
                </c:pt>
                <c:pt idx="58990">
                  <c:v>23899.0</c:v>
                </c:pt>
                <c:pt idx="58991">
                  <c:v>24307.0</c:v>
                </c:pt>
                <c:pt idx="58992">
                  <c:v>21951.0</c:v>
                </c:pt>
                <c:pt idx="58993">
                  <c:v>25078.0</c:v>
                </c:pt>
                <c:pt idx="58994">
                  <c:v>28203.0</c:v>
                </c:pt>
                <c:pt idx="58995">
                  <c:v>27712.0</c:v>
                </c:pt>
                <c:pt idx="58996">
                  <c:v>26152.0</c:v>
                </c:pt>
                <c:pt idx="58997">
                  <c:v>25664.0</c:v>
                </c:pt>
                <c:pt idx="58998">
                  <c:v>23044.0</c:v>
                </c:pt>
                <c:pt idx="58999">
                  <c:v>23528.0</c:v>
                </c:pt>
                <c:pt idx="59000">
                  <c:v>24977.0</c:v>
                </c:pt>
                <c:pt idx="59001">
                  <c:v>25585.0</c:v>
                </c:pt>
                <c:pt idx="59002">
                  <c:v>16627.0</c:v>
                </c:pt>
                <c:pt idx="59003">
                  <c:v>17062.0</c:v>
                </c:pt>
                <c:pt idx="59004">
                  <c:v>17727.0</c:v>
                </c:pt>
                <c:pt idx="59005">
                  <c:v>17632.0</c:v>
                </c:pt>
                <c:pt idx="59006">
                  <c:v>15974.0</c:v>
                </c:pt>
                <c:pt idx="59007">
                  <c:v>12673.0</c:v>
                </c:pt>
                <c:pt idx="59008">
                  <c:v>12295.0</c:v>
                </c:pt>
                <c:pt idx="59009">
                  <c:v>11884.0</c:v>
                </c:pt>
                <c:pt idx="59010">
                  <c:v>11628.0</c:v>
                </c:pt>
                <c:pt idx="59011">
                  <c:v>11880.0</c:v>
                </c:pt>
                <c:pt idx="59012">
                  <c:v>11732.0</c:v>
                </c:pt>
                <c:pt idx="59013">
                  <c:v>11499.0</c:v>
                </c:pt>
                <c:pt idx="59014">
                  <c:v>12738.0</c:v>
                </c:pt>
                <c:pt idx="59015">
                  <c:v>13018.0</c:v>
                </c:pt>
                <c:pt idx="59016">
                  <c:v>12642.0</c:v>
                </c:pt>
                <c:pt idx="59017">
                  <c:v>11729.0</c:v>
                </c:pt>
                <c:pt idx="59018">
                  <c:v>12977.0</c:v>
                </c:pt>
                <c:pt idx="59019">
                  <c:v>23857.0</c:v>
                </c:pt>
                <c:pt idx="59020">
                  <c:v>23902.0</c:v>
                </c:pt>
                <c:pt idx="59021">
                  <c:v>28647.0</c:v>
                </c:pt>
                <c:pt idx="59022">
                  <c:v>30549.0</c:v>
                </c:pt>
                <c:pt idx="59023">
                  <c:v>30813.0</c:v>
                </c:pt>
                <c:pt idx="59024">
                  <c:v>30821.0</c:v>
                </c:pt>
                <c:pt idx="59025">
                  <c:v>30425.0</c:v>
                </c:pt>
                <c:pt idx="59026">
                  <c:v>33430.0</c:v>
                </c:pt>
                <c:pt idx="59027">
                  <c:v>31717.0</c:v>
                </c:pt>
                <c:pt idx="59028">
                  <c:v>33411.0</c:v>
                </c:pt>
                <c:pt idx="59029">
                  <c:v>33466.0</c:v>
                </c:pt>
                <c:pt idx="59030">
                  <c:v>33643.0</c:v>
                </c:pt>
                <c:pt idx="59031">
                  <c:v>34516.0</c:v>
                </c:pt>
                <c:pt idx="59032">
                  <c:v>23247.0</c:v>
                </c:pt>
                <c:pt idx="59033">
                  <c:v>24091.0</c:v>
                </c:pt>
                <c:pt idx="59034">
                  <c:v>19499.0</c:v>
                </c:pt>
                <c:pt idx="59035">
                  <c:v>17379.0</c:v>
                </c:pt>
                <c:pt idx="59036">
                  <c:v>17642.0</c:v>
                </c:pt>
                <c:pt idx="59037">
                  <c:v>16589.0</c:v>
                </c:pt>
                <c:pt idx="59038">
                  <c:v>15861.0</c:v>
                </c:pt>
                <c:pt idx="59039">
                  <c:v>14577.0</c:v>
                </c:pt>
                <c:pt idx="59040">
                  <c:v>18187.0</c:v>
                </c:pt>
                <c:pt idx="59041">
                  <c:v>17152.0</c:v>
                </c:pt>
                <c:pt idx="59042">
                  <c:v>20329.0</c:v>
                </c:pt>
                <c:pt idx="59043">
                  <c:v>25152.0</c:v>
                </c:pt>
                <c:pt idx="59044">
                  <c:v>28899.0</c:v>
                </c:pt>
                <c:pt idx="59045">
                  <c:v>28579.0</c:v>
                </c:pt>
                <c:pt idx="59046">
                  <c:v>34326.0</c:v>
                </c:pt>
                <c:pt idx="59047">
                  <c:v>47054.0</c:v>
                </c:pt>
                <c:pt idx="59048">
                  <c:v>48827.0</c:v>
                </c:pt>
                <c:pt idx="59049">
                  <c:v>48507.0</c:v>
                </c:pt>
                <c:pt idx="59050">
                  <c:v>48056.0</c:v>
                </c:pt>
                <c:pt idx="59051">
                  <c:v>55584.0</c:v>
                </c:pt>
                <c:pt idx="59052">
                  <c:v>60144.0</c:v>
                </c:pt>
                <c:pt idx="59053">
                  <c:v>56322.0</c:v>
                </c:pt>
                <c:pt idx="59054">
                  <c:v>56063.0</c:v>
                </c:pt>
                <c:pt idx="59055">
                  <c:v>52531.0</c:v>
                </c:pt>
                <c:pt idx="59056">
                  <c:v>48451.0</c:v>
                </c:pt>
                <c:pt idx="59057">
                  <c:v>45247.0</c:v>
                </c:pt>
                <c:pt idx="59058">
                  <c:v>44647.0</c:v>
                </c:pt>
                <c:pt idx="59059">
                  <c:v>37705.0</c:v>
                </c:pt>
                <c:pt idx="59060">
                  <c:v>25034.0</c:v>
                </c:pt>
                <c:pt idx="59061">
                  <c:v>24127.0</c:v>
                </c:pt>
                <c:pt idx="59062">
                  <c:v>23987.0</c:v>
                </c:pt>
                <c:pt idx="59063">
                  <c:v>27728.0</c:v>
                </c:pt>
                <c:pt idx="59064">
                  <c:v>20385.0</c:v>
                </c:pt>
                <c:pt idx="59065">
                  <c:v>14940.0</c:v>
                </c:pt>
                <c:pt idx="59066">
                  <c:v>15402.0</c:v>
                </c:pt>
                <c:pt idx="59067">
                  <c:v>14849.0</c:v>
                </c:pt>
                <c:pt idx="59068">
                  <c:v>15341.0</c:v>
                </c:pt>
                <c:pt idx="59069">
                  <c:v>15324.0</c:v>
                </c:pt>
                <c:pt idx="59070">
                  <c:v>12604.0</c:v>
                </c:pt>
                <c:pt idx="59071">
                  <c:v>14192.0</c:v>
                </c:pt>
                <c:pt idx="59072">
                  <c:v>14262.0</c:v>
                </c:pt>
                <c:pt idx="59073">
                  <c:v>14233.0</c:v>
                </c:pt>
                <c:pt idx="59074">
                  <c:v>18175.0</c:v>
                </c:pt>
                <c:pt idx="59075">
                  <c:v>26543.0</c:v>
                </c:pt>
                <c:pt idx="59076">
                  <c:v>27287.0</c:v>
                </c:pt>
                <c:pt idx="59077">
                  <c:v>27079.0</c:v>
                </c:pt>
                <c:pt idx="59078">
                  <c:v>26441.0</c:v>
                </c:pt>
                <c:pt idx="59079">
                  <c:v>26760.0</c:v>
                </c:pt>
                <c:pt idx="59080">
                  <c:v>25873.0</c:v>
                </c:pt>
                <c:pt idx="59081">
                  <c:v>28609.0</c:v>
                </c:pt>
                <c:pt idx="59082">
                  <c:v>29682.0</c:v>
                </c:pt>
                <c:pt idx="59083">
                  <c:v>30998.0</c:v>
                </c:pt>
                <c:pt idx="59084">
                  <c:v>35330.0</c:v>
                </c:pt>
                <c:pt idx="59085">
                  <c:v>37355.0</c:v>
                </c:pt>
                <c:pt idx="59086">
                  <c:v>42259.0</c:v>
                </c:pt>
                <c:pt idx="59087">
                  <c:v>42595.0</c:v>
                </c:pt>
                <c:pt idx="59088">
                  <c:v>35372.0</c:v>
                </c:pt>
                <c:pt idx="59089">
                  <c:v>31348.0</c:v>
                </c:pt>
                <c:pt idx="59090">
                  <c:v>33967.0</c:v>
                </c:pt>
                <c:pt idx="59091">
                  <c:v>33474.0</c:v>
                </c:pt>
                <c:pt idx="59092">
                  <c:v>32434.0</c:v>
                </c:pt>
                <c:pt idx="59093">
                  <c:v>32954.0</c:v>
                </c:pt>
                <c:pt idx="59094">
                  <c:v>29983.0</c:v>
                </c:pt>
                <c:pt idx="59095">
                  <c:v>29170.0</c:v>
                </c:pt>
                <c:pt idx="59096">
                  <c:v>27919.0</c:v>
                </c:pt>
                <c:pt idx="59097">
                  <c:v>22891.0</c:v>
                </c:pt>
                <c:pt idx="59098">
                  <c:v>21836.0</c:v>
                </c:pt>
                <c:pt idx="59099">
                  <c:v>22009.0</c:v>
                </c:pt>
                <c:pt idx="59100">
                  <c:v>17546.0</c:v>
                </c:pt>
                <c:pt idx="59101">
                  <c:v>16510.0</c:v>
                </c:pt>
                <c:pt idx="59102">
                  <c:v>16694.0</c:v>
                </c:pt>
                <c:pt idx="59103">
                  <c:v>14697.0</c:v>
                </c:pt>
                <c:pt idx="59104">
                  <c:v>14161.0</c:v>
                </c:pt>
                <c:pt idx="59105">
                  <c:v>14233.0</c:v>
                </c:pt>
                <c:pt idx="59106">
                  <c:v>14020.0</c:v>
                </c:pt>
                <c:pt idx="59107">
                  <c:v>14555.0</c:v>
                </c:pt>
                <c:pt idx="59108">
                  <c:v>13248.0</c:v>
                </c:pt>
                <c:pt idx="59109">
                  <c:v>14522.0</c:v>
                </c:pt>
                <c:pt idx="59110">
                  <c:v>20005.0</c:v>
                </c:pt>
                <c:pt idx="59111">
                  <c:v>22364.0</c:v>
                </c:pt>
                <c:pt idx="59112">
                  <c:v>17351.0</c:v>
                </c:pt>
                <c:pt idx="59113">
                  <c:v>20328.0</c:v>
                </c:pt>
                <c:pt idx="59114">
                  <c:v>21207.0</c:v>
                </c:pt>
                <c:pt idx="59115">
                  <c:v>20423.0</c:v>
                </c:pt>
                <c:pt idx="59116">
                  <c:v>20699.0</c:v>
                </c:pt>
                <c:pt idx="59117">
                  <c:v>21610.0</c:v>
                </c:pt>
                <c:pt idx="59118">
                  <c:v>21142.0</c:v>
                </c:pt>
                <c:pt idx="59119">
                  <c:v>23707.0</c:v>
                </c:pt>
                <c:pt idx="59120">
                  <c:v>25763.0</c:v>
                </c:pt>
                <c:pt idx="59121">
                  <c:v>26291.0</c:v>
                </c:pt>
                <c:pt idx="59122">
                  <c:v>28953.0</c:v>
                </c:pt>
                <c:pt idx="59123">
                  <c:v>24022.0</c:v>
                </c:pt>
                <c:pt idx="59124">
                  <c:v>22842.0</c:v>
                </c:pt>
                <c:pt idx="59125">
                  <c:v>27106.0</c:v>
                </c:pt>
                <c:pt idx="59126">
                  <c:v>23156.0</c:v>
                </c:pt>
                <c:pt idx="59127">
                  <c:v>23113.0</c:v>
                </c:pt>
                <c:pt idx="59128">
                  <c:v>22988.0</c:v>
                </c:pt>
                <c:pt idx="59129">
                  <c:v>22332.0</c:v>
                </c:pt>
                <c:pt idx="59130">
                  <c:v>24748.0</c:v>
                </c:pt>
                <c:pt idx="59131">
                  <c:v>26600.0</c:v>
                </c:pt>
                <c:pt idx="59132">
                  <c:v>24783.0</c:v>
                </c:pt>
                <c:pt idx="59133">
                  <c:v>22616.0</c:v>
                </c:pt>
                <c:pt idx="59134">
                  <c:v>23120.0</c:v>
                </c:pt>
                <c:pt idx="59135">
                  <c:v>20059.0</c:v>
                </c:pt>
                <c:pt idx="59136">
                  <c:v>19047.0</c:v>
                </c:pt>
                <c:pt idx="59137">
                  <c:v>18119.0</c:v>
                </c:pt>
                <c:pt idx="59138">
                  <c:v>14483.0</c:v>
                </c:pt>
                <c:pt idx="59139">
                  <c:v>16424.0</c:v>
                </c:pt>
                <c:pt idx="59140">
                  <c:v>15891.0</c:v>
                </c:pt>
                <c:pt idx="59141">
                  <c:v>18699.0</c:v>
                </c:pt>
                <c:pt idx="59142">
                  <c:v>19340.0</c:v>
                </c:pt>
                <c:pt idx="59143">
                  <c:v>26981.0</c:v>
                </c:pt>
                <c:pt idx="59144">
                  <c:v>26806.0</c:v>
                </c:pt>
                <c:pt idx="59145">
                  <c:v>27703.0</c:v>
                </c:pt>
                <c:pt idx="59146">
                  <c:v>29390.0</c:v>
                </c:pt>
                <c:pt idx="59147">
                  <c:v>28855.0</c:v>
                </c:pt>
                <c:pt idx="59148">
                  <c:v>28603.0</c:v>
                </c:pt>
                <c:pt idx="59149">
                  <c:v>30706.0</c:v>
                </c:pt>
                <c:pt idx="59150">
                  <c:v>29374.0</c:v>
                </c:pt>
                <c:pt idx="59151">
                  <c:v>28583.0</c:v>
                </c:pt>
                <c:pt idx="59152">
                  <c:v>28360.0</c:v>
                </c:pt>
                <c:pt idx="59153">
                  <c:v>31136.0</c:v>
                </c:pt>
                <c:pt idx="59154">
                  <c:v>31148.0</c:v>
                </c:pt>
                <c:pt idx="59155">
                  <c:v>39495.0</c:v>
                </c:pt>
                <c:pt idx="59156">
                  <c:v>30180.0</c:v>
                </c:pt>
                <c:pt idx="59157">
                  <c:v>28546.0</c:v>
                </c:pt>
                <c:pt idx="59158">
                  <c:v>28300.0</c:v>
                </c:pt>
                <c:pt idx="59159">
                  <c:v>26531.0</c:v>
                </c:pt>
                <c:pt idx="59160">
                  <c:v>30902.0</c:v>
                </c:pt>
                <c:pt idx="59161">
                  <c:v>30790.0</c:v>
                </c:pt>
                <c:pt idx="59162">
                  <c:v>29458.0</c:v>
                </c:pt>
                <c:pt idx="59163">
                  <c:v>32329.0</c:v>
                </c:pt>
                <c:pt idx="59164">
                  <c:v>36392.0</c:v>
                </c:pt>
                <c:pt idx="59165">
                  <c:v>36504.0</c:v>
                </c:pt>
                <c:pt idx="59166">
                  <c:v>38797.0</c:v>
                </c:pt>
                <c:pt idx="59167">
                  <c:v>39310.0</c:v>
                </c:pt>
                <c:pt idx="59168">
                  <c:v>32536.0</c:v>
                </c:pt>
                <c:pt idx="59169">
                  <c:v>32802.0</c:v>
                </c:pt>
                <c:pt idx="59170">
                  <c:v>33791.0</c:v>
                </c:pt>
                <c:pt idx="59171">
                  <c:v>35920.0</c:v>
                </c:pt>
                <c:pt idx="59172">
                  <c:v>37404.0</c:v>
                </c:pt>
                <c:pt idx="59173">
                  <c:v>34500.0</c:v>
                </c:pt>
                <c:pt idx="59174">
                  <c:v>34820.0</c:v>
                </c:pt>
                <c:pt idx="59175">
                  <c:v>34161.0</c:v>
                </c:pt>
                <c:pt idx="59176">
                  <c:v>32946.0</c:v>
                </c:pt>
                <c:pt idx="59177">
                  <c:v>29475.0</c:v>
                </c:pt>
                <c:pt idx="59178">
                  <c:v>31009.0</c:v>
                </c:pt>
                <c:pt idx="59179">
                  <c:v>31085.0</c:v>
                </c:pt>
                <c:pt idx="59180">
                  <c:v>28124.0</c:v>
                </c:pt>
                <c:pt idx="59181">
                  <c:v>27115.0</c:v>
                </c:pt>
                <c:pt idx="59182">
                  <c:v>28343.0</c:v>
                </c:pt>
                <c:pt idx="59183">
                  <c:v>28271.0</c:v>
                </c:pt>
                <c:pt idx="59184">
                  <c:v>24483.0</c:v>
                </c:pt>
                <c:pt idx="59185">
                  <c:v>27176.0</c:v>
                </c:pt>
                <c:pt idx="59186">
                  <c:v>27291.0</c:v>
                </c:pt>
                <c:pt idx="59187">
                  <c:v>27059.0</c:v>
                </c:pt>
                <c:pt idx="59188">
                  <c:v>29098.0</c:v>
                </c:pt>
                <c:pt idx="59189">
                  <c:v>27774.0</c:v>
                </c:pt>
                <c:pt idx="59190">
                  <c:v>28480.0</c:v>
                </c:pt>
                <c:pt idx="59191">
                  <c:v>28416.0</c:v>
                </c:pt>
                <c:pt idx="59192">
                  <c:v>26329.0</c:v>
                </c:pt>
                <c:pt idx="59193">
                  <c:v>26602.0</c:v>
                </c:pt>
                <c:pt idx="59194">
                  <c:v>27457.0</c:v>
                </c:pt>
                <c:pt idx="59195">
                  <c:v>25146.0</c:v>
                </c:pt>
                <c:pt idx="59196">
                  <c:v>24079.0</c:v>
                </c:pt>
                <c:pt idx="59197">
                  <c:v>27907.0</c:v>
                </c:pt>
                <c:pt idx="59198">
                  <c:v>24895.0</c:v>
                </c:pt>
                <c:pt idx="59199">
                  <c:v>23217.0</c:v>
                </c:pt>
                <c:pt idx="59200">
                  <c:v>26104.0</c:v>
                </c:pt>
                <c:pt idx="59201">
                  <c:v>23593.0</c:v>
                </c:pt>
                <c:pt idx="59202">
                  <c:v>24982.0</c:v>
                </c:pt>
                <c:pt idx="59203">
                  <c:v>23675.0</c:v>
                </c:pt>
                <c:pt idx="59204">
                  <c:v>22461.0</c:v>
                </c:pt>
                <c:pt idx="59205">
                  <c:v>19391.0</c:v>
                </c:pt>
                <c:pt idx="59206">
                  <c:v>19465.0</c:v>
                </c:pt>
                <c:pt idx="59207">
                  <c:v>17945.0</c:v>
                </c:pt>
                <c:pt idx="59208">
                  <c:v>17450.0</c:v>
                </c:pt>
                <c:pt idx="59209">
                  <c:v>22276.0</c:v>
                </c:pt>
                <c:pt idx="59210">
                  <c:v>18721.0</c:v>
                </c:pt>
                <c:pt idx="59211">
                  <c:v>17206.0</c:v>
                </c:pt>
                <c:pt idx="59212">
                  <c:v>19334.0</c:v>
                </c:pt>
                <c:pt idx="59213">
                  <c:v>20818.0</c:v>
                </c:pt>
                <c:pt idx="59214">
                  <c:v>20342.0</c:v>
                </c:pt>
                <c:pt idx="59215">
                  <c:v>21317.0</c:v>
                </c:pt>
                <c:pt idx="59216">
                  <c:v>24169.0</c:v>
                </c:pt>
                <c:pt idx="59217">
                  <c:v>23980.0</c:v>
                </c:pt>
                <c:pt idx="59218">
                  <c:v>26741.0</c:v>
                </c:pt>
                <c:pt idx="59219">
                  <c:v>27534.0</c:v>
                </c:pt>
                <c:pt idx="59220">
                  <c:v>26759.0</c:v>
                </c:pt>
                <c:pt idx="59221">
                  <c:v>26874.0</c:v>
                </c:pt>
                <c:pt idx="59222">
                  <c:v>23391.0</c:v>
                </c:pt>
                <c:pt idx="59223">
                  <c:v>23015.0</c:v>
                </c:pt>
                <c:pt idx="59224">
                  <c:v>24366.0</c:v>
                </c:pt>
                <c:pt idx="59225">
                  <c:v>22406.0</c:v>
                </c:pt>
                <c:pt idx="59226">
                  <c:v>18402.0</c:v>
                </c:pt>
                <c:pt idx="59227">
                  <c:v>20226.0</c:v>
                </c:pt>
                <c:pt idx="59228">
                  <c:v>20698.0</c:v>
                </c:pt>
                <c:pt idx="59229">
                  <c:v>18262.0</c:v>
                </c:pt>
                <c:pt idx="59230">
                  <c:v>16877.0</c:v>
                </c:pt>
                <c:pt idx="59231">
                  <c:v>14641.0</c:v>
                </c:pt>
                <c:pt idx="59232">
                  <c:v>14449.0</c:v>
                </c:pt>
                <c:pt idx="59233">
                  <c:v>15682.0</c:v>
                </c:pt>
                <c:pt idx="59234">
                  <c:v>18565.0</c:v>
                </c:pt>
                <c:pt idx="59235">
                  <c:v>17830.0</c:v>
                </c:pt>
                <c:pt idx="59236">
                  <c:v>18166.0</c:v>
                </c:pt>
                <c:pt idx="59237">
                  <c:v>16791.0</c:v>
                </c:pt>
                <c:pt idx="59238">
                  <c:v>17311.0</c:v>
                </c:pt>
                <c:pt idx="59239">
                  <c:v>17296.0</c:v>
                </c:pt>
                <c:pt idx="59240">
                  <c:v>17185.0</c:v>
                </c:pt>
                <c:pt idx="59241">
                  <c:v>17073.0</c:v>
                </c:pt>
                <c:pt idx="59242">
                  <c:v>17269.0</c:v>
                </c:pt>
                <c:pt idx="59243">
                  <c:v>17593.0</c:v>
                </c:pt>
                <c:pt idx="59244">
                  <c:v>18713.0</c:v>
                </c:pt>
                <c:pt idx="59245">
                  <c:v>19004.0</c:v>
                </c:pt>
                <c:pt idx="59246">
                  <c:v>18042.0</c:v>
                </c:pt>
                <c:pt idx="59247">
                  <c:v>17294.0</c:v>
                </c:pt>
                <c:pt idx="59248">
                  <c:v>19005.0</c:v>
                </c:pt>
                <c:pt idx="59249">
                  <c:v>19096.0</c:v>
                </c:pt>
                <c:pt idx="59250">
                  <c:v>18838.0</c:v>
                </c:pt>
                <c:pt idx="59251">
                  <c:v>17934.0</c:v>
                </c:pt>
                <c:pt idx="59252">
                  <c:v>17895.0</c:v>
                </c:pt>
                <c:pt idx="59253">
                  <c:v>16257.0</c:v>
                </c:pt>
                <c:pt idx="59254">
                  <c:v>15013.0</c:v>
                </c:pt>
                <c:pt idx="59255">
                  <c:v>17992.0</c:v>
                </c:pt>
                <c:pt idx="59256">
                  <c:v>20418.0</c:v>
                </c:pt>
                <c:pt idx="59257">
                  <c:v>18531.0</c:v>
                </c:pt>
                <c:pt idx="59258">
                  <c:v>16965.0</c:v>
                </c:pt>
                <c:pt idx="59259">
                  <c:v>18525.0</c:v>
                </c:pt>
                <c:pt idx="59260">
                  <c:v>16650.0</c:v>
                </c:pt>
                <c:pt idx="59261">
                  <c:v>14787.0</c:v>
                </c:pt>
                <c:pt idx="59262">
                  <c:v>14559.0</c:v>
                </c:pt>
                <c:pt idx="59263">
                  <c:v>14755.0</c:v>
                </c:pt>
                <c:pt idx="59264">
                  <c:v>14674.0</c:v>
                </c:pt>
                <c:pt idx="59265">
                  <c:v>14002.0</c:v>
                </c:pt>
                <c:pt idx="59266">
                  <c:v>15143.0</c:v>
                </c:pt>
                <c:pt idx="59267">
                  <c:v>14435.0</c:v>
                </c:pt>
                <c:pt idx="59268">
                  <c:v>18485.0</c:v>
                </c:pt>
                <c:pt idx="59269">
                  <c:v>24184.0</c:v>
                </c:pt>
                <c:pt idx="59270">
                  <c:v>26862.0</c:v>
                </c:pt>
                <c:pt idx="59271">
                  <c:v>27789.0</c:v>
                </c:pt>
                <c:pt idx="59272">
                  <c:v>31617.0</c:v>
                </c:pt>
                <c:pt idx="59273">
                  <c:v>31977.0</c:v>
                </c:pt>
                <c:pt idx="59274">
                  <c:v>31628.0</c:v>
                </c:pt>
                <c:pt idx="59275">
                  <c:v>33112.0</c:v>
                </c:pt>
                <c:pt idx="59276">
                  <c:v>34926.0</c:v>
                </c:pt>
                <c:pt idx="59277">
                  <c:v>37786.0</c:v>
                </c:pt>
                <c:pt idx="59278">
                  <c:v>37728.0</c:v>
                </c:pt>
                <c:pt idx="59279">
                  <c:v>40268.0</c:v>
                </c:pt>
                <c:pt idx="59280">
                  <c:v>40375.0</c:v>
                </c:pt>
                <c:pt idx="59281">
                  <c:v>35733.0</c:v>
                </c:pt>
                <c:pt idx="59282">
                  <c:v>30660.0</c:v>
                </c:pt>
                <c:pt idx="59283">
                  <c:v>28102.0</c:v>
                </c:pt>
                <c:pt idx="59284">
                  <c:v>27753.0</c:v>
                </c:pt>
                <c:pt idx="59285">
                  <c:v>22226.0</c:v>
                </c:pt>
                <c:pt idx="59286">
                  <c:v>22139.0</c:v>
                </c:pt>
                <c:pt idx="59287">
                  <c:v>22490.0</c:v>
                </c:pt>
                <c:pt idx="59288">
                  <c:v>24935.0</c:v>
                </c:pt>
                <c:pt idx="59289">
                  <c:v>23009.0</c:v>
                </c:pt>
                <c:pt idx="59290">
                  <c:v>20645.0</c:v>
                </c:pt>
                <c:pt idx="59291">
                  <c:v>20990.0</c:v>
                </c:pt>
                <c:pt idx="59292">
                  <c:v>17270.0</c:v>
                </c:pt>
                <c:pt idx="59293">
                  <c:v>20038.0</c:v>
                </c:pt>
                <c:pt idx="59294">
                  <c:v>21018.0</c:v>
                </c:pt>
                <c:pt idx="59295">
                  <c:v>19155.0</c:v>
                </c:pt>
                <c:pt idx="59296">
                  <c:v>19227.0</c:v>
                </c:pt>
                <c:pt idx="59297">
                  <c:v>18617.0</c:v>
                </c:pt>
                <c:pt idx="59298">
                  <c:v>18668.0</c:v>
                </c:pt>
                <c:pt idx="59299">
                  <c:v>18999.0</c:v>
                </c:pt>
                <c:pt idx="59300">
                  <c:v>19848.0</c:v>
                </c:pt>
                <c:pt idx="59301">
                  <c:v>20643.0</c:v>
                </c:pt>
                <c:pt idx="59302">
                  <c:v>23164.0</c:v>
                </c:pt>
                <c:pt idx="59303">
                  <c:v>22623.0</c:v>
                </c:pt>
                <c:pt idx="59304">
                  <c:v>24042.0</c:v>
                </c:pt>
                <c:pt idx="59305">
                  <c:v>25341.0</c:v>
                </c:pt>
                <c:pt idx="59306">
                  <c:v>21331.0</c:v>
                </c:pt>
                <c:pt idx="59307">
                  <c:v>17656.0</c:v>
                </c:pt>
                <c:pt idx="59308">
                  <c:v>16208.0</c:v>
                </c:pt>
                <c:pt idx="59309">
                  <c:v>15714.0</c:v>
                </c:pt>
                <c:pt idx="59310">
                  <c:v>15973.0</c:v>
                </c:pt>
                <c:pt idx="59311">
                  <c:v>17638.0</c:v>
                </c:pt>
                <c:pt idx="59312">
                  <c:v>18430.0</c:v>
                </c:pt>
                <c:pt idx="59313">
                  <c:v>18707.0</c:v>
                </c:pt>
                <c:pt idx="59314">
                  <c:v>13887.0</c:v>
                </c:pt>
                <c:pt idx="59315">
                  <c:v>13076.0</c:v>
                </c:pt>
                <c:pt idx="59316">
                  <c:v>14826.0</c:v>
                </c:pt>
                <c:pt idx="59317">
                  <c:v>13251.0</c:v>
                </c:pt>
                <c:pt idx="59318">
                  <c:v>12728.0</c:v>
                </c:pt>
                <c:pt idx="59319">
                  <c:v>16295.0</c:v>
                </c:pt>
                <c:pt idx="59320">
                  <c:v>16640.0</c:v>
                </c:pt>
                <c:pt idx="59321">
                  <c:v>20696.0</c:v>
                </c:pt>
                <c:pt idx="59322">
                  <c:v>20760.0</c:v>
                </c:pt>
                <c:pt idx="59323">
                  <c:v>23452.0</c:v>
                </c:pt>
                <c:pt idx="59324">
                  <c:v>21884.0</c:v>
                </c:pt>
                <c:pt idx="59325">
                  <c:v>19849.0</c:v>
                </c:pt>
                <c:pt idx="59326">
                  <c:v>18384.0</c:v>
                </c:pt>
                <c:pt idx="59327">
                  <c:v>19124.0</c:v>
                </c:pt>
                <c:pt idx="59328">
                  <c:v>18444.0</c:v>
                </c:pt>
                <c:pt idx="59329">
                  <c:v>24732.0</c:v>
                </c:pt>
                <c:pt idx="59330">
                  <c:v>24351.0</c:v>
                </c:pt>
                <c:pt idx="59331">
                  <c:v>24235.0</c:v>
                </c:pt>
                <c:pt idx="59332">
                  <c:v>25066.0</c:v>
                </c:pt>
                <c:pt idx="59333">
                  <c:v>25308.0</c:v>
                </c:pt>
                <c:pt idx="59334">
                  <c:v>24252.0</c:v>
                </c:pt>
                <c:pt idx="59335">
                  <c:v>26977.0</c:v>
                </c:pt>
                <c:pt idx="59336">
                  <c:v>27493.0</c:v>
                </c:pt>
                <c:pt idx="59337">
                  <c:v>28477.0</c:v>
                </c:pt>
                <c:pt idx="59338">
                  <c:v>29896.0</c:v>
                </c:pt>
                <c:pt idx="59339">
                  <c:v>32312.0</c:v>
                </c:pt>
                <c:pt idx="59340">
                  <c:v>31791.0</c:v>
                </c:pt>
                <c:pt idx="59341">
                  <c:v>31034.0</c:v>
                </c:pt>
                <c:pt idx="59342">
                  <c:v>23492.0</c:v>
                </c:pt>
                <c:pt idx="59343">
                  <c:v>23528.0</c:v>
                </c:pt>
                <c:pt idx="59344">
                  <c:v>24337.0</c:v>
                </c:pt>
                <c:pt idx="59345">
                  <c:v>19961.0</c:v>
                </c:pt>
                <c:pt idx="59346">
                  <c:v>19447.0</c:v>
                </c:pt>
                <c:pt idx="59347">
                  <c:v>23116.0</c:v>
                </c:pt>
                <c:pt idx="59348">
                  <c:v>23648.0</c:v>
                </c:pt>
                <c:pt idx="59349">
                  <c:v>21271.0</c:v>
                </c:pt>
                <c:pt idx="59350">
                  <c:v>20016.0</c:v>
                </c:pt>
                <c:pt idx="59351">
                  <c:v>18469.0</c:v>
                </c:pt>
                <c:pt idx="59352">
                  <c:v>16137.0</c:v>
                </c:pt>
                <c:pt idx="59353">
                  <c:v>16626.0</c:v>
                </c:pt>
                <c:pt idx="59354">
                  <c:v>17938.0</c:v>
                </c:pt>
                <c:pt idx="59355">
                  <c:v>20371.0</c:v>
                </c:pt>
                <c:pt idx="59356">
                  <c:v>22697.0</c:v>
                </c:pt>
                <c:pt idx="59357">
                  <c:v>23937.0</c:v>
                </c:pt>
                <c:pt idx="59358">
                  <c:v>33026.0</c:v>
                </c:pt>
                <c:pt idx="59359">
                  <c:v>33029.0</c:v>
                </c:pt>
                <c:pt idx="59360">
                  <c:v>26020.0</c:v>
                </c:pt>
                <c:pt idx="59361">
                  <c:v>22953.0</c:v>
                </c:pt>
                <c:pt idx="59362">
                  <c:v>27639.0</c:v>
                </c:pt>
                <c:pt idx="59363">
                  <c:v>32959.0</c:v>
                </c:pt>
                <c:pt idx="59364">
                  <c:v>33190.0</c:v>
                </c:pt>
                <c:pt idx="59365">
                  <c:v>32875.0</c:v>
                </c:pt>
                <c:pt idx="59366">
                  <c:v>33739.0</c:v>
                </c:pt>
                <c:pt idx="59367">
                  <c:v>33975.0</c:v>
                </c:pt>
                <c:pt idx="59368">
                  <c:v>31091.0</c:v>
                </c:pt>
                <c:pt idx="59369">
                  <c:v>29506.0</c:v>
                </c:pt>
                <c:pt idx="59370">
                  <c:v>26841.0</c:v>
                </c:pt>
                <c:pt idx="59371">
                  <c:v>18216.0</c:v>
                </c:pt>
                <c:pt idx="59372">
                  <c:v>18413.0</c:v>
                </c:pt>
                <c:pt idx="59373">
                  <c:v>18716.0</c:v>
                </c:pt>
                <c:pt idx="59374">
                  <c:v>22163.0</c:v>
                </c:pt>
                <c:pt idx="59375">
                  <c:v>17378.0</c:v>
                </c:pt>
                <c:pt idx="59376">
                  <c:v>18362.0</c:v>
                </c:pt>
                <c:pt idx="59377">
                  <c:v>19474.0</c:v>
                </c:pt>
                <c:pt idx="59378">
                  <c:v>20005.0</c:v>
                </c:pt>
                <c:pt idx="59379">
                  <c:v>20124.0</c:v>
                </c:pt>
                <c:pt idx="59380">
                  <c:v>23064.0</c:v>
                </c:pt>
                <c:pt idx="59381">
                  <c:v>30625.0</c:v>
                </c:pt>
                <c:pt idx="59382">
                  <c:v>31612.0</c:v>
                </c:pt>
                <c:pt idx="59383">
                  <c:v>38741.0</c:v>
                </c:pt>
                <c:pt idx="59384">
                  <c:v>40790.0</c:v>
                </c:pt>
                <c:pt idx="59385">
                  <c:v>42177.0</c:v>
                </c:pt>
                <c:pt idx="59386">
                  <c:v>45946.0</c:v>
                </c:pt>
                <c:pt idx="59387">
                  <c:v>43009.0</c:v>
                </c:pt>
                <c:pt idx="59388">
                  <c:v>42980.0</c:v>
                </c:pt>
                <c:pt idx="59389">
                  <c:v>39059.0</c:v>
                </c:pt>
                <c:pt idx="59390">
                  <c:v>37418.0</c:v>
                </c:pt>
                <c:pt idx="59391">
                  <c:v>38614.0</c:v>
                </c:pt>
                <c:pt idx="59392">
                  <c:v>40231.0</c:v>
                </c:pt>
                <c:pt idx="59393">
                  <c:v>39058.0</c:v>
                </c:pt>
                <c:pt idx="59394">
                  <c:v>32337.0</c:v>
                </c:pt>
                <c:pt idx="59395">
                  <c:v>37134.0</c:v>
                </c:pt>
                <c:pt idx="59396">
                  <c:v>29873.0</c:v>
                </c:pt>
                <c:pt idx="59397">
                  <c:v>30068.0</c:v>
                </c:pt>
                <c:pt idx="59398">
                  <c:v>28081.0</c:v>
                </c:pt>
                <c:pt idx="59399">
                  <c:v>24297.0</c:v>
                </c:pt>
                <c:pt idx="59400">
                  <c:v>24123.0</c:v>
                </c:pt>
                <c:pt idx="59401">
                  <c:v>24596.0</c:v>
                </c:pt>
                <c:pt idx="59402">
                  <c:v>26987.0</c:v>
                </c:pt>
                <c:pt idx="59403">
                  <c:v>27792.0</c:v>
                </c:pt>
                <c:pt idx="59404">
                  <c:v>33329.0</c:v>
                </c:pt>
                <c:pt idx="59405">
                  <c:v>31509.0</c:v>
                </c:pt>
                <c:pt idx="59406">
                  <c:v>29754.0</c:v>
                </c:pt>
                <c:pt idx="59407">
                  <c:v>29925.0</c:v>
                </c:pt>
                <c:pt idx="59408">
                  <c:v>25206.0</c:v>
                </c:pt>
                <c:pt idx="59409">
                  <c:v>26629.0</c:v>
                </c:pt>
                <c:pt idx="59410">
                  <c:v>26438.0</c:v>
                </c:pt>
                <c:pt idx="59411">
                  <c:v>28077.0</c:v>
                </c:pt>
                <c:pt idx="59412">
                  <c:v>30901.0</c:v>
                </c:pt>
                <c:pt idx="59413">
                  <c:v>32363.0</c:v>
                </c:pt>
                <c:pt idx="59414">
                  <c:v>32519.0</c:v>
                </c:pt>
                <c:pt idx="59415">
                  <c:v>29696.0</c:v>
                </c:pt>
                <c:pt idx="59416">
                  <c:v>31376.0</c:v>
                </c:pt>
                <c:pt idx="59417">
                  <c:v>27643.0</c:v>
                </c:pt>
                <c:pt idx="59418">
                  <c:v>26223.0</c:v>
                </c:pt>
                <c:pt idx="59419">
                  <c:v>32310.0</c:v>
                </c:pt>
                <c:pt idx="59420">
                  <c:v>32131.0</c:v>
                </c:pt>
                <c:pt idx="59421">
                  <c:v>30446.0</c:v>
                </c:pt>
                <c:pt idx="59422">
                  <c:v>29396.0</c:v>
                </c:pt>
                <c:pt idx="59423">
                  <c:v>27020.0</c:v>
                </c:pt>
                <c:pt idx="59424">
                  <c:v>27461.0</c:v>
                </c:pt>
                <c:pt idx="59425">
                  <c:v>24352.0</c:v>
                </c:pt>
                <c:pt idx="59426">
                  <c:v>22653.0</c:v>
                </c:pt>
                <c:pt idx="59427">
                  <c:v>23740.0</c:v>
                </c:pt>
                <c:pt idx="59428">
                  <c:v>23236.0</c:v>
                </c:pt>
                <c:pt idx="59429">
                  <c:v>23572.0</c:v>
                </c:pt>
                <c:pt idx="59430">
                  <c:v>21068.0</c:v>
                </c:pt>
                <c:pt idx="59431">
                  <c:v>21504.0</c:v>
                </c:pt>
                <c:pt idx="59432">
                  <c:v>18592.0</c:v>
                </c:pt>
                <c:pt idx="59433">
                  <c:v>19587.0</c:v>
                </c:pt>
                <c:pt idx="59434">
                  <c:v>20526.0</c:v>
                </c:pt>
                <c:pt idx="59435">
                  <c:v>21261.0</c:v>
                </c:pt>
                <c:pt idx="59436">
                  <c:v>24273.0</c:v>
                </c:pt>
                <c:pt idx="59437">
                  <c:v>23793.0</c:v>
                </c:pt>
                <c:pt idx="59438">
                  <c:v>23863.0</c:v>
                </c:pt>
                <c:pt idx="59439">
                  <c:v>25284.0</c:v>
                </c:pt>
                <c:pt idx="59440">
                  <c:v>23717.0</c:v>
                </c:pt>
                <c:pt idx="59441">
                  <c:v>22549.0</c:v>
                </c:pt>
                <c:pt idx="59442">
                  <c:v>19948.0</c:v>
                </c:pt>
                <c:pt idx="59443">
                  <c:v>18928.0</c:v>
                </c:pt>
                <c:pt idx="59444">
                  <c:v>18640.0</c:v>
                </c:pt>
                <c:pt idx="59445">
                  <c:v>14765.0</c:v>
                </c:pt>
                <c:pt idx="59446">
                  <c:v>13721.0</c:v>
                </c:pt>
                <c:pt idx="59447">
                  <c:v>17011.0</c:v>
                </c:pt>
                <c:pt idx="59448">
                  <c:v>18556.0</c:v>
                </c:pt>
                <c:pt idx="59449">
                  <c:v>19540.0</c:v>
                </c:pt>
                <c:pt idx="59450">
                  <c:v>17979.0</c:v>
                </c:pt>
                <c:pt idx="59451">
                  <c:v>20958.0</c:v>
                </c:pt>
                <c:pt idx="59452">
                  <c:v>19317.0</c:v>
                </c:pt>
                <c:pt idx="59453">
                  <c:v>20529.0</c:v>
                </c:pt>
                <c:pt idx="59454">
                  <c:v>20941.0</c:v>
                </c:pt>
                <c:pt idx="59455">
                  <c:v>20970.0</c:v>
                </c:pt>
                <c:pt idx="59456">
                  <c:v>22653.0</c:v>
                </c:pt>
                <c:pt idx="59457">
                  <c:v>22785.0</c:v>
                </c:pt>
                <c:pt idx="59458">
                  <c:v>21877.0</c:v>
                </c:pt>
                <c:pt idx="59459">
                  <c:v>21911.0</c:v>
                </c:pt>
                <c:pt idx="59460">
                  <c:v>17639.0</c:v>
                </c:pt>
                <c:pt idx="59461">
                  <c:v>16054.0</c:v>
                </c:pt>
                <c:pt idx="59462">
                  <c:v>14502.0</c:v>
                </c:pt>
                <c:pt idx="59463">
                  <c:v>15078.0</c:v>
                </c:pt>
                <c:pt idx="59464">
                  <c:v>11874.0</c:v>
                </c:pt>
                <c:pt idx="59465">
                  <c:v>13261.0</c:v>
                </c:pt>
                <c:pt idx="59466">
                  <c:v>12665.0</c:v>
                </c:pt>
                <c:pt idx="59467">
                  <c:v>13870.0</c:v>
                </c:pt>
                <c:pt idx="59468">
                  <c:v>14030.0</c:v>
                </c:pt>
                <c:pt idx="59469">
                  <c:v>13711.0</c:v>
                </c:pt>
                <c:pt idx="59470">
                  <c:v>17914.0</c:v>
                </c:pt>
                <c:pt idx="59471">
                  <c:v>18167.0</c:v>
                </c:pt>
                <c:pt idx="59472">
                  <c:v>17470.0</c:v>
                </c:pt>
                <c:pt idx="59473">
                  <c:v>19190.0</c:v>
                </c:pt>
                <c:pt idx="59474">
                  <c:v>19274.0</c:v>
                </c:pt>
                <c:pt idx="59475">
                  <c:v>19274.0</c:v>
                </c:pt>
                <c:pt idx="59476">
                  <c:v>20430.0</c:v>
                </c:pt>
                <c:pt idx="59477">
                  <c:v>21359.0</c:v>
                </c:pt>
                <c:pt idx="59478">
                  <c:v>20383.0</c:v>
                </c:pt>
                <c:pt idx="59479">
                  <c:v>20403.0</c:v>
                </c:pt>
                <c:pt idx="59480">
                  <c:v>20203.0</c:v>
                </c:pt>
                <c:pt idx="59481">
                  <c:v>21012.0</c:v>
                </c:pt>
                <c:pt idx="59482">
                  <c:v>20691.0</c:v>
                </c:pt>
                <c:pt idx="59483">
                  <c:v>18000.0</c:v>
                </c:pt>
                <c:pt idx="59484">
                  <c:v>21584.0</c:v>
                </c:pt>
                <c:pt idx="59485">
                  <c:v>22895.0</c:v>
                </c:pt>
                <c:pt idx="59486">
                  <c:v>21854.0</c:v>
                </c:pt>
                <c:pt idx="59487">
                  <c:v>25539.0</c:v>
                </c:pt>
                <c:pt idx="59488">
                  <c:v>24251.0</c:v>
                </c:pt>
                <c:pt idx="59489">
                  <c:v>23675.0</c:v>
                </c:pt>
                <c:pt idx="59490">
                  <c:v>22874.0</c:v>
                </c:pt>
                <c:pt idx="59491">
                  <c:v>24063.0</c:v>
                </c:pt>
                <c:pt idx="59492">
                  <c:v>23179.0</c:v>
                </c:pt>
                <c:pt idx="59493">
                  <c:v>21982.0</c:v>
                </c:pt>
                <c:pt idx="59494">
                  <c:v>22573.0</c:v>
                </c:pt>
                <c:pt idx="59495">
                  <c:v>22726.0</c:v>
                </c:pt>
                <c:pt idx="59496">
                  <c:v>21354.0</c:v>
                </c:pt>
                <c:pt idx="59497">
                  <c:v>17848.0</c:v>
                </c:pt>
                <c:pt idx="59498">
                  <c:v>16922.0</c:v>
                </c:pt>
                <c:pt idx="59499">
                  <c:v>17302.0</c:v>
                </c:pt>
                <c:pt idx="59500">
                  <c:v>12660.0</c:v>
                </c:pt>
                <c:pt idx="59501">
                  <c:v>12808.0</c:v>
                </c:pt>
                <c:pt idx="59502">
                  <c:v>12997.0</c:v>
                </c:pt>
                <c:pt idx="59503">
                  <c:v>13120.0</c:v>
                </c:pt>
                <c:pt idx="59504">
                  <c:v>13737.0</c:v>
                </c:pt>
                <c:pt idx="59505">
                  <c:v>13925.0</c:v>
                </c:pt>
                <c:pt idx="59506">
                  <c:v>15194.0</c:v>
                </c:pt>
                <c:pt idx="59507">
                  <c:v>13381.0</c:v>
                </c:pt>
                <c:pt idx="59508">
                  <c:v>21301.0</c:v>
                </c:pt>
                <c:pt idx="59509">
                  <c:v>21253.0</c:v>
                </c:pt>
                <c:pt idx="59510">
                  <c:v>25975.0</c:v>
                </c:pt>
                <c:pt idx="59511">
                  <c:v>30229.0</c:v>
                </c:pt>
                <c:pt idx="59512">
                  <c:v>32869.0</c:v>
                </c:pt>
                <c:pt idx="59513">
                  <c:v>32807.0</c:v>
                </c:pt>
                <c:pt idx="59514">
                  <c:v>37140.0</c:v>
                </c:pt>
                <c:pt idx="59515">
                  <c:v>36311.0</c:v>
                </c:pt>
                <c:pt idx="59516">
                  <c:v>37284.0</c:v>
                </c:pt>
                <c:pt idx="59517">
                  <c:v>35527.0</c:v>
                </c:pt>
                <c:pt idx="59518">
                  <c:v>36398.0</c:v>
                </c:pt>
                <c:pt idx="59519">
                  <c:v>36254.0</c:v>
                </c:pt>
                <c:pt idx="59520">
                  <c:v>36371.0</c:v>
                </c:pt>
                <c:pt idx="59521">
                  <c:v>30995.0</c:v>
                </c:pt>
                <c:pt idx="59522">
                  <c:v>34071.0</c:v>
                </c:pt>
                <c:pt idx="59523">
                  <c:v>28863.0</c:v>
                </c:pt>
                <c:pt idx="59524">
                  <c:v>26587.0</c:v>
                </c:pt>
                <c:pt idx="59525">
                  <c:v>26995.0</c:v>
                </c:pt>
                <c:pt idx="59526">
                  <c:v>27054.0</c:v>
                </c:pt>
                <c:pt idx="59527">
                  <c:v>21293.0</c:v>
                </c:pt>
                <c:pt idx="59528">
                  <c:v>22914.0</c:v>
                </c:pt>
                <c:pt idx="59529">
                  <c:v>22665.0</c:v>
                </c:pt>
                <c:pt idx="59530">
                  <c:v>22136.0</c:v>
                </c:pt>
                <c:pt idx="59531">
                  <c:v>20510.0</c:v>
                </c:pt>
                <c:pt idx="59532">
                  <c:v>19877.0</c:v>
                </c:pt>
                <c:pt idx="59533">
                  <c:v>20052.0</c:v>
                </c:pt>
                <c:pt idx="59534">
                  <c:v>16336.0</c:v>
                </c:pt>
                <c:pt idx="59535">
                  <c:v>12964.0</c:v>
                </c:pt>
                <c:pt idx="59536">
                  <c:v>13804.0</c:v>
                </c:pt>
                <c:pt idx="59537">
                  <c:v>12593.0</c:v>
                </c:pt>
                <c:pt idx="59538">
                  <c:v>8333.0</c:v>
                </c:pt>
                <c:pt idx="59539">
                  <c:v>8609.0</c:v>
                </c:pt>
                <c:pt idx="59540">
                  <c:v>8528.0</c:v>
                </c:pt>
                <c:pt idx="59541">
                  <c:v>6991.0</c:v>
                </c:pt>
                <c:pt idx="59542">
                  <c:v>6103.0</c:v>
                </c:pt>
                <c:pt idx="59543">
                  <c:v>6215.0</c:v>
                </c:pt>
                <c:pt idx="59544">
                  <c:v>9158.0</c:v>
                </c:pt>
                <c:pt idx="59545">
                  <c:v>10199.0</c:v>
                </c:pt>
                <c:pt idx="59546">
                  <c:v>10457.0</c:v>
                </c:pt>
                <c:pt idx="59547">
                  <c:v>11674.0</c:v>
                </c:pt>
                <c:pt idx="59548">
                  <c:v>13058.0</c:v>
                </c:pt>
                <c:pt idx="59549">
                  <c:v>12893.0</c:v>
                </c:pt>
                <c:pt idx="59550">
                  <c:v>15597.0</c:v>
                </c:pt>
                <c:pt idx="59551">
                  <c:v>16725.0</c:v>
                </c:pt>
                <c:pt idx="59552">
                  <c:v>17293.0</c:v>
                </c:pt>
                <c:pt idx="59553">
                  <c:v>27173.0</c:v>
                </c:pt>
                <c:pt idx="59554">
                  <c:v>29270.0</c:v>
                </c:pt>
                <c:pt idx="59555">
                  <c:v>31304.0</c:v>
                </c:pt>
                <c:pt idx="59556">
                  <c:v>32312.0</c:v>
                </c:pt>
                <c:pt idx="59557">
                  <c:v>29596.0</c:v>
                </c:pt>
                <c:pt idx="59558">
                  <c:v>30922.0</c:v>
                </c:pt>
                <c:pt idx="59559">
                  <c:v>34834.0</c:v>
                </c:pt>
                <c:pt idx="59560">
                  <c:v>33946.0</c:v>
                </c:pt>
                <c:pt idx="59561">
                  <c:v>35346.0</c:v>
                </c:pt>
                <c:pt idx="59562">
                  <c:v>36854.0</c:v>
                </c:pt>
                <c:pt idx="59563">
                  <c:v>32951.0</c:v>
                </c:pt>
                <c:pt idx="59564">
                  <c:v>34007.0</c:v>
                </c:pt>
                <c:pt idx="59565">
                  <c:v>35238.0</c:v>
                </c:pt>
                <c:pt idx="59566">
                  <c:v>26694.0</c:v>
                </c:pt>
                <c:pt idx="59567">
                  <c:v>24445.0</c:v>
                </c:pt>
                <c:pt idx="59568">
                  <c:v>22960.0</c:v>
                </c:pt>
                <c:pt idx="59569">
                  <c:v>27153.0</c:v>
                </c:pt>
                <c:pt idx="59570">
                  <c:v>30712.0</c:v>
                </c:pt>
                <c:pt idx="59571">
                  <c:v>27466.0</c:v>
                </c:pt>
                <c:pt idx="59572">
                  <c:v>25013.0</c:v>
                </c:pt>
                <c:pt idx="59573">
                  <c:v>30756.0</c:v>
                </c:pt>
                <c:pt idx="59574">
                  <c:v>28932.0</c:v>
                </c:pt>
                <c:pt idx="59575">
                  <c:v>31484.0</c:v>
                </c:pt>
                <c:pt idx="59576">
                  <c:v>31628.0</c:v>
                </c:pt>
                <c:pt idx="59577">
                  <c:v>30005.0</c:v>
                </c:pt>
                <c:pt idx="59578">
                  <c:v>28839.0</c:v>
                </c:pt>
                <c:pt idx="59579">
                  <c:v>37536.0</c:v>
                </c:pt>
                <c:pt idx="59580">
                  <c:v>42112.0</c:v>
                </c:pt>
                <c:pt idx="59581">
                  <c:v>41664.0</c:v>
                </c:pt>
                <c:pt idx="59582">
                  <c:v>36584.0</c:v>
                </c:pt>
                <c:pt idx="59583">
                  <c:v>32486.0</c:v>
                </c:pt>
                <c:pt idx="59584">
                  <c:v>33185.0</c:v>
                </c:pt>
                <c:pt idx="59585">
                  <c:v>31493.0</c:v>
                </c:pt>
                <c:pt idx="59586">
                  <c:v>26998.0</c:v>
                </c:pt>
                <c:pt idx="59587">
                  <c:v>26589.0</c:v>
                </c:pt>
                <c:pt idx="59588">
                  <c:v>23489.0</c:v>
                </c:pt>
                <c:pt idx="59589">
                  <c:v>23801.0</c:v>
                </c:pt>
                <c:pt idx="59590">
                  <c:v>30932.0</c:v>
                </c:pt>
                <c:pt idx="59591">
                  <c:v>30339.0</c:v>
                </c:pt>
                <c:pt idx="59592">
                  <c:v>22667.0</c:v>
                </c:pt>
                <c:pt idx="59593">
                  <c:v>18324.0</c:v>
                </c:pt>
                <c:pt idx="59594">
                  <c:v>19068.0</c:v>
                </c:pt>
                <c:pt idx="59595">
                  <c:v>18980.0</c:v>
                </c:pt>
                <c:pt idx="59596">
                  <c:v>19778.0</c:v>
                </c:pt>
                <c:pt idx="59597">
                  <c:v>19246.0</c:v>
                </c:pt>
                <c:pt idx="59598">
                  <c:v>19329.0</c:v>
                </c:pt>
                <c:pt idx="59599">
                  <c:v>18088.0</c:v>
                </c:pt>
                <c:pt idx="59600">
                  <c:v>17866.0</c:v>
                </c:pt>
                <c:pt idx="59601">
                  <c:v>16554.0</c:v>
                </c:pt>
                <c:pt idx="59602">
                  <c:v>16725.0</c:v>
                </c:pt>
                <c:pt idx="59603">
                  <c:v>12097.0</c:v>
                </c:pt>
                <c:pt idx="59604">
                  <c:v>17472.0</c:v>
                </c:pt>
                <c:pt idx="59605">
                  <c:v>16480.0</c:v>
                </c:pt>
                <c:pt idx="59606">
                  <c:v>17215.0</c:v>
                </c:pt>
                <c:pt idx="59607">
                  <c:v>16771.0</c:v>
                </c:pt>
                <c:pt idx="59608">
                  <c:v>21151.0</c:v>
                </c:pt>
                <c:pt idx="59609">
                  <c:v>20497.0</c:v>
                </c:pt>
                <c:pt idx="59610">
                  <c:v>20409.0</c:v>
                </c:pt>
                <c:pt idx="59611">
                  <c:v>20271.0</c:v>
                </c:pt>
                <c:pt idx="59612">
                  <c:v>20696.0</c:v>
                </c:pt>
                <c:pt idx="59613">
                  <c:v>20792.0</c:v>
                </c:pt>
                <c:pt idx="59614">
                  <c:v>20751.0</c:v>
                </c:pt>
                <c:pt idx="59615">
                  <c:v>19980.0</c:v>
                </c:pt>
                <c:pt idx="59616">
                  <c:v>25181.0</c:v>
                </c:pt>
                <c:pt idx="59617">
                  <c:v>22686.0</c:v>
                </c:pt>
                <c:pt idx="59618">
                  <c:v>21769.0</c:v>
                </c:pt>
                <c:pt idx="59619">
                  <c:v>24145.0</c:v>
                </c:pt>
                <c:pt idx="59620">
                  <c:v>24626.0</c:v>
                </c:pt>
                <c:pt idx="59621">
                  <c:v>24626.0</c:v>
                </c:pt>
                <c:pt idx="59622">
                  <c:v>26453.0</c:v>
                </c:pt>
                <c:pt idx="59623">
                  <c:v>26966.0</c:v>
                </c:pt>
                <c:pt idx="59624">
                  <c:v>27453.0</c:v>
                </c:pt>
                <c:pt idx="59625">
                  <c:v>27556.0</c:v>
                </c:pt>
                <c:pt idx="59626">
                  <c:v>27860.0</c:v>
                </c:pt>
                <c:pt idx="59627">
                  <c:v>27508.0</c:v>
                </c:pt>
                <c:pt idx="59628">
                  <c:v>28894.0</c:v>
                </c:pt>
                <c:pt idx="59629">
                  <c:v>22814.0</c:v>
                </c:pt>
                <c:pt idx="59630">
                  <c:v>20741.0</c:v>
                </c:pt>
                <c:pt idx="59631">
                  <c:v>20773.0</c:v>
                </c:pt>
                <c:pt idx="59632">
                  <c:v>23373.0</c:v>
                </c:pt>
                <c:pt idx="59633">
                  <c:v>22469.0</c:v>
                </c:pt>
                <c:pt idx="59634">
                  <c:v>22744.0</c:v>
                </c:pt>
                <c:pt idx="59635">
                  <c:v>22083.0</c:v>
                </c:pt>
                <c:pt idx="59636">
                  <c:v>21830.0</c:v>
                </c:pt>
                <c:pt idx="59637">
                  <c:v>21967.0</c:v>
                </c:pt>
                <c:pt idx="59638">
                  <c:v>23487.0</c:v>
                </c:pt>
                <c:pt idx="59639">
                  <c:v>25569.0</c:v>
                </c:pt>
                <c:pt idx="59640">
                  <c:v>27610.0</c:v>
                </c:pt>
                <c:pt idx="59641">
                  <c:v>26240.0</c:v>
                </c:pt>
                <c:pt idx="59642">
                  <c:v>25255.0</c:v>
                </c:pt>
                <c:pt idx="59643">
                  <c:v>25620.0</c:v>
                </c:pt>
                <c:pt idx="59644">
                  <c:v>26930.0</c:v>
                </c:pt>
                <c:pt idx="59645">
                  <c:v>21094.0</c:v>
                </c:pt>
                <c:pt idx="59646">
                  <c:v>21577.0</c:v>
                </c:pt>
                <c:pt idx="59647">
                  <c:v>18927.0</c:v>
                </c:pt>
                <c:pt idx="59648">
                  <c:v>21204.0</c:v>
                </c:pt>
                <c:pt idx="59649">
                  <c:v>23063.0</c:v>
                </c:pt>
                <c:pt idx="59650">
                  <c:v>22319.0</c:v>
                </c:pt>
                <c:pt idx="59651">
                  <c:v>20519.0</c:v>
                </c:pt>
                <c:pt idx="59652">
                  <c:v>17783.0</c:v>
                </c:pt>
                <c:pt idx="59653">
                  <c:v>15772.0</c:v>
                </c:pt>
                <c:pt idx="59654">
                  <c:v>15830.0</c:v>
                </c:pt>
                <c:pt idx="59655">
                  <c:v>15425.0</c:v>
                </c:pt>
                <c:pt idx="59656">
                  <c:v>14397.0</c:v>
                </c:pt>
                <c:pt idx="59657">
                  <c:v>13909.0</c:v>
                </c:pt>
                <c:pt idx="59658">
                  <c:v>13185.0</c:v>
                </c:pt>
                <c:pt idx="59659">
                  <c:v>13977.0</c:v>
                </c:pt>
                <c:pt idx="59660">
                  <c:v>21812.0</c:v>
                </c:pt>
                <c:pt idx="59661">
                  <c:v>18560.0</c:v>
                </c:pt>
                <c:pt idx="59662">
                  <c:v>17676.0</c:v>
                </c:pt>
                <c:pt idx="59663">
                  <c:v>25083.0</c:v>
                </c:pt>
                <c:pt idx="59664">
                  <c:v>24783.0</c:v>
                </c:pt>
                <c:pt idx="59665">
                  <c:v>27539.0</c:v>
                </c:pt>
                <c:pt idx="59666">
                  <c:v>30474.0</c:v>
                </c:pt>
                <c:pt idx="59667">
                  <c:v>30640.0</c:v>
                </c:pt>
                <c:pt idx="59668">
                  <c:v>30433.0</c:v>
                </c:pt>
                <c:pt idx="59669">
                  <c:v>30093.0</c:v>
                </c:pt>
                <c:pt idx="59670">
                  <c:v>33645.0</c:v>
                </c:pt>
                <c:pt idx="59671">
                  <c:v>37654.0</c:v>
                </c:pt>
                <c:pt idx="59672">
                  <c:v>36758.0</c:v>
                </c:pt>
                <c:pt idx="59673">
                  <c:v>27978.0</c:v>
                </c:pt>
                <c:pt idx="59674">
                  <c:v>28146.0</c:v>
                </c:pt>
                <c:pt idx="59675">
                  <c:v>27323.0</c:v>
                </c:pt>
                <c:pt idx="59676">
                  <c:v>23471.0</c:v>
                </c:pt>
                <c:pt idx="59677">
                  <c:v>24611.0</c:v>
                </c:pt>
                <c:pt idx="59678">
                  <c:v>24431.0</c:v>
                </c:pt>
                <c:pt idx="59679">
                  <c:v>22391.0</c:v>
                </c:pt>
                <c:pt idx="59680">
                  <c:v>26199.0</c:v>
                </c:pt>
                <c:pt idx="59681">
                  <c:v>26495.0</c:v>
                </c:pt>
                <c:pt idx="59682">
                  <c:v>26236.0</c:v>
                </c:pt>
                <c:pt idx="59683">
                  <c:v>21468.0</c:v>
                </c:pt>
                <c:pt idx="59684">
                  <c:v>17690.0</c:v>
                </c:pt>
                <c:pt idx="59685">
                  <c:v>19286.0</c:v>
                </c:pt>
                <c:pt idx="59686">
                  <c:v>19974.0</c:v>
                </c:pt>
                <c:pt idx="59687">
                  <c:v>23294.0</c:v>
                </c:pt>
                <c:pt idx="59688">
                  <c:v>22842.0</c:v>
                </c:pt>
                <c:pt idx="59689">
                  <c:v>22954.0</c:v>
                </c:pt>
                <c:pt idx="59690">
                  <c:v>21809.0</c:v>
                </c:pt>
                <c:pt idx="59691">
                  <c:v>19002.0</c:v>
                </c:pt>
                <c:pt idx="59692">
                  <c:v>19254.0</c:v>
                </c:pt>
                <c:pt idx="59693">
                  <c:v>16601.0</c:v>
                </c:pt>
                <c:pt idx="59694">
                  <c:v>19697.0</c:v>
                </c:pt>
                <c:pt idx="59695">
                  <c:v>19665.0</c:v>
                </c:pt>
                <c:pt idx="59696">
                  <c:v>20391.0</c:v>
                </c:pt>
                <c:pt idx="59697">
                  <c:v>22881.0</c:v>
                </c:pt>
                <c:pt idx="59698">
                  <c:v>23282.0</c:v>
                </c:pt>
                <c:pt idx="59699">
                  <c:v>28781.0</c:v>
                </c:pt>
                <c:pt idx="59700">
                  <c:v>25846.0</c:v>
                </c:pt>
                <c:pt idx="59701">
                  <c:v>26506.0</c:v>
                </c:pt>
                <c:pt idx="59702">
                  <c:v>25494.0</c:v>
                </c:pt>
                <c:pt idx="59703">
                  <c:v>26543.0</c:v>
                </c:pt>
                <c:pt idx="59704">
                  <c:v>31807.0</c:v>
                </c:pt>
                <c:pt idx="59705">
                  <c:v>34642.0</c:v>
                </c:pt>
                <c:pt idx="59706">
                  <c:v>36870.0</c:v>
                </c:pt>
                <c:pt idx="59707">
                  <c:v>35394.0</c:v>
                </c:pt>
                <c:pt idx="59708">
                  <c:v>43666.0</c:v>
                </c:pt>
                <c:pt idx="59709">
                  <c:v>44419.0</c:v>
                </c:pt>
                <c:pt idx="59710">
                  <c:v>42869.0</c:v>
                </c:pt>
                <c:pt idx="59711">
                  <c:v>46224.0</c:v>
                </c:pt>
                <c:pt idx="59712">
                  <c:v>40000.0</c:v>
                </c:pt>
                <c:pt idx="59713">
                  <c:v>47235.0</c:v>
                </c:pt>
                <c:pt idx="59714">
                  <c:v>50622.0</c:v>
                </c:pt>
                <c:pt idx="59715">
                  <c:v>55530.0</c:v>
                </c:pt>
                <c:pt idx="59716">
                  <c:v>61810.0</c:v>
                </c:pt>
                <c:pt idx="59717">
                  <c:v>61695.0</c:v>
                </c:pt>
                <c:pt idx="59718">
                  <c:v>58884.0</c:v>
                </c:pt>
                <c:pt idx="59719">
                  <c:v>57592.0</c:v>
                </c:pt>
                <c:pt idx="59720">
                  <c:v>57243.0</c:v>
                </c:pt>
                <c:pt idx="59721">
                  <c:v>51134.0</c:v>
                </c:pt>
                <c:pt idx="59722">
                  <c:v>49743.0</c:v>
                </c:pt>
                <c:pt idx="59723">
                  <c:v>50568.0</c:v>
                </c:pt>
                <c:pt idx="59724">
                  <c:v>47908.0</c:v>
                </c:pt>
                <c:pt idx="59725">
                  <c:v>51640.0</c:v>
                </c:pt>
                <c:pt idx="59726">
                  <c:v>50861.0</c:v>
                </c:pt>
                <c:pt idx="59727">
                  <c:v>48143.0</c:v>
                </c:pt>
                <c:pt idx="59728">
                  <c:v>41622.0</c:v>
                </c:pt>
                <c:pt idx="59729">
                  <c:v>35071.0</c:v>
                </c:pt>
                <c:pt idx="59730">
                  <c:v>29925.0</c:v>
                </c:pt>
                <c:pt idx="59731">
                  <c:v>29162.0</c:v>
                </c:pt>
                <c:pt idx="59732">
                  <c:v>27094.0</c:v>
                </c:pt>
                <c:pt idx="59733">
                  <c:v>28534.0</c:v>
                </c:pt>
                <c:pt idx="59734">
                  <c:v>33154.0</c:v>
                </c:pt>
                <c:pt idx="59735">
                  <c:v>33145.0</c:v>
                </c:pt>
                <c:pt idx="59736">
                  <c:v>31692.0</c:v>
                </c:pt>
                <c:pt idx="59737">
                  <c:v>33260.0</c:v>
                </c:pt>
                <c:pt idx="59738">
                  <c:v>28310.0</c:v>
                </c:pt>
                <c:pt idx="59739">
                  <c:v>21389.0</c:v>
                </c:pt>
                <c:pt idx="59740">
                  <c:v>23860.0</c:v>
                </c:pt>
                <c:pt idx="59741">
                  <c:v>26925.0</c:v>
                </c:pt>
                <c:pt idx="59742">
                  <c:v>26272.0</c:v>
                </c:pt>
                <c:pt idx="59743">
                  <c:v>26490.0</c:v>
                </c:pt>
                <c:pt idx="59744">
                  <c:v>27693.0</c:v>
                </c:pt>
                <c:pt idx="59745">
                  <c:v>32653.0</c:v>
                </c:pt>
                <c:pt idx="59746">
                  <c:v>29510.0</c:v>
                </c:pt>
                <c:pt idx="59747">
                  <c:v>24722.0</c:v>
                </c:pt>
                <c:pt idx="59748">
                  <c:v>27787.0</c:v>
                </c:pt>
                <c:pt idx="59749">
                  <c:v>27668.0</c:v>
                </c:pt>
                <c:pt idx="59750">
                  <c:v>24013.0</c:v>
                </c:pt>
                <c:pt idx="59751">
                  <c:v>24639.0</c:v>
                </c:pt>
                <c:pt idx="59752">
                  <c:v>27914.0</c:v>
                </c:pt>
                <c:pt idx="59753">
                  <c:v>25153.0</c:v>
                </c:pt>
                <c:pt idx="59754">
                  <c:v>21245.0</c:v>
                </c:pt>
                <c:pt idx="59755">
                  <c:v>24996.0</c:v>
                </c:pt>
                <c:pt idx="59756">
                  <c:v>24970.0</c:v>
                </c:pt>
                <c:pt idx="59757">
                  <c:v>28746.0</c:v>
                </c:pt>
                <c:pt idx="59758">
                  <c:v>25422.0</c:v>
                </c:pt>
                <c:pt idx="59759">
                  <c:v>26411.0</c:v>
                </c:pt>
                <c:pt idx="59760">
                  <c:v>27387.0</c:v>
                </c:pt>
                <c:pt idx="59761">
                  <c:v>26838.0</c:v>
                </c:pt>
                <c:pt idx="59762">
                  <c:v>26849.0</c:v>
                </c:pt>
                <c:pt idx="59763">
                  <c:v>27471.0</c:v>
                </c:pt>
                <c:pt idx="59764">
                  <c:v>26824.0</c:v>
                </c:pt>
                <c:pt idx="59765">
                  <c:v>29329.0</c:v>
                </c:pt>
                <c:pt idx="59766">
                  <c:v>31257.0</c:v>
                </c:pt>
                <c:pt idx="59767">
                  <c:v>33930.0</c:v>
                </c:pt>
                <c:pt idx="59768">
                  <c:v>30384.0</c:v>
                </c:pt>
                <c:pt idx="59769">
                  <c:v>30285.0</c:v>
                </c:pt>
                <c:pt idx="59770">
                  <c:v>26837.0</c:v>
                </c:pt>
                <c:pt idx="59771">
                  <c:v>29060.0</c:v>
                </c:pt>
                <c:pt idx="59772">
                  <c:v>30583.0</c:v>
                </c:pt>
                <c:pt idx="59773">
                  <c:v>28479.0</c:v>
                </c:pt>
                <c:pt idx="59774">
                  <c:v>26179.0</c:v>
                </c:pt>
                <c:pt idx="59775">
                  <c:v>27929.0</c:v>
                </c:pt>
                <c:pt idx="59776">
                  <c:v>27022.0</c:v>
                </c:pt>
                <c:pt idx="59777">
                  <c:v>27013.0</c:v>
                </c:pt>
                <c:pt idx="59778">
                  <c:v>22781.0</c:v>
                </c:pt>
                <c:pt idx="59779">
                  <c:v>19917.0</c:v>
                </c:pt>
                <c:pt idx="59780">
                  <c:v>17011.0</c:v>
                </c:pt>
                <c:pt idx="59781">
                  <c:v>18141.0</c:v>
                </c:pt>
                <c:pt idx="59782">
                  <c:v>19545.0</c:v>
                </c:pt>
                <c:pt idx="59783">
                  <c:v>19601.0</c:v>
                </c:pt>
                <c:pt idx="59784">
                  <c:v>15814.0</c:v>
                </c:pt>
                <c:pt idx="59785">
                  <c:v>13194.0</c:v>
                </c:pt>
                <c:pt idx="59786">
                  <c:v>14326.0</c:v>
                </c:pt>
                <c:pt idx="59787">
                  <c:v>15658.0</c:v>
                </c:pt>
                <c:pt idx="59788">
                  <c:v>17828.0</c:v>
                </c:pt>
                <c:pt idx="59789">
                  <c:v>17100.0</c:v>
                </c:pt>
                <c:pt idx="59790">
                  <c:v>19193.0</c:v>
                </c:pt>
                <c:pt idx="59791">
                  <c:v>19660.0</c:v>
                </c:pt>
                <c:pt idx="59792">
                  <c:v>21244.0</c:v>
                </c:pt>
                <c:pt idx="59793">
                  <c:v>21180.0</c:v>
                </c:pt>
                <c:pt idx="59794">
                  <c:v>23452.0</c:v>
                </c:pt>
                <c:pt idx="59795">
                  <c:v>25636.0</c:v>
                </c:pt>
                <c:pt idx="59796">
                  <c:v>24136.0</c:v>
                </c:pt>
                <c:pt idx="59797">
                  <c:v>24257.0</c:v>
                </c:pt>
                <c:pt idx="59798">
                  <c:v>26138.0</c:v>
                </c:pt>
                <c:pt idx="59799">
                  <c:v>27061.0</c:v>
                </c:pt>
                <c:pt idx="59800">
                  <c:v>25432.0</c:v>
                </c:pt>
                <c:pt idx="59801">
                  <c:v>22337.0</c:v>
                </c:pt>
                <c:pt idx="59802">
                  <c:v>22782.0</c:v>
                </c:pt>
                <c:pt idx="59803">
                  <c:v>23218.0</c:v>
                </c:pt>
                <c:pt idx="59804">
                  <c:v>24196.0</c:v>
                </c:pt>
                <c:pt idx="59805">
                  <c:v>22893.0</c:v>
                </c:pt>
                <c:pt idx="59806">
                  <c:v>24567.0</c:v>
                </c:pt>
                <c:pt idx="59807">
                  <c:v>21212.0</c:v>
                </c:pt>
                <c:pt idx="59808">
                  <c:v>18029.0</c:v>
                </c:pt>
                <c:pt idx="59809">
                  <c:v>18249.0</c:v>
                </c:pt>
                <c:pt idx="59810">
                  <c:v>18052.0</c:v>
                </c:pt>
                <c:pt idx="59811">
                  <c:v>18186.0</c:v>
                </c:pt>
                <c:pt idx="59812">
                  <c:v>16776.0</c:v>
                </c:pt>
                <c:pt idx="59813">
                  <c:v>20276.0</c:v>
                </c:pt>
                <c:pt idx="59814">
                  <c:v>20532.0</c:v>
                </c:pt>
                <c:pt idx="59815">
                  <c:v>21620.0</c:v>
                </c:pt>
                <c:pt idx="59816">
                  <c:v>19796.0</c:v>
                </c:pt>
                <c:pt idx="59817">
                  <c:v>18027.0</c:v>
                </c:pt>
                <c:pt idx="59818">
                  <c:v>19412.0</c:v>
                </c:pt>
                <c:pt idx="59819">
                  <c:v>19610.0</c:v>
                </c:pt>
                <c:pt idx="59820">
                  <c:v>19370.0</c:v>
                </c:pt>
                <c:pt idx="59821">
                  <c:v>19264.0</c:v>
                </c:pt>
                <c:pt idx="59822">
                  <c:v>19032.0</c:v>
                </c:pt>
                <c:pt idx="59823">
                  <c:v>23800.0</c:v>
                </c:pt>
                <c:pt idx="59824">
                  <c:v>22321.0</c:v>
                </c:pt>
                <c:pt idx="59825">
                  <c:v>22231.0</c:v>
                </c:pt>
                <c:pt idx="59826">
                  <c:v>19300.0</c:v>
                </c:pt>
                <c:pt idx="59827">
                  <c:v>21436.0</c:v>
                </c:pt>
                <c:pt idx="59828">
                  <c:v>21490.0</c:v>
                </c:pt>
                <c:pt idx="59829">
                  <c:v>21226.0</c:v>
                </c:pt>
                <c:pt idx="59830">
                  <c:v>24075.0</c:v>
                </c:pt>
                <c:pt idx="59831">
                  <c:v>25483.0</c:v>
                </c:pt>
                <c:pt idx="59832">
                  <c:v>23632.0</c:v>
                </c:pt>
                <c:pt idx="59833">
                  <c:v>24724.0</c:v>
                </c:pt>
                <c:pt idx="59834">
                  <c:v>24308.0</c:v>
                </c:pt>
                <c:pt idx="59835">
                  <c:v>23832.0</c:v>
                </c:pt>
                <c:pt idx="59836">
                  <c:v>18875.0</c:v>
                </c:pt>
                <c:pt idx="59837">
                  <c:v>18295.0</c:v>
                </c:pt>
                <c:pt idx="59838">
                  <c:v>17996.0</c:v>
                </c:pt>
                <c:pt idx="59839">
                  <c:v>17791.0</c:v>
                </c:pt>
                <c:pt idx="59840">
                  <c:v>14382.0</c:v>
                </c:pt>
                <c:pt idx="59841">
                  <c:v>12743.0</c:v>
                </c:pt>
                <c:pt idx="59842">
                  <c:v>12759.0</c:v>
                </c:pt>
                <c:pt idx="59843">
                  <c:v>9502.0</c:v>
                </c:pt>
                <c:pt idx="59844">
                  <c:v>6240.0</c:v>
                </c:pt>
                <c:pt idx="59845">
                  <c:v>6869.0</c:v>
                </c:pt>
                <c:pt idx="59846">
                  <c:v>12322.0</c:v>
                </c:pt>
                <c:pt idx="59847">
                  <c:v>12387.0</c:v>
                </c:pt>
                <c:pt idx="59848">
                  <c:v>13887.0</c:v>
                </c:pt>
                <c:pt idx="59849">
                  <c:v>15055.0</c:v>
                </c:pt>
                <c:pt idx="59850">
                  <c:v>15364.0</c:v>
                </c:pt>
                <c:pt idx="59851">
                  <c:v>22564.0</c:v>
                </c:pt>
                <c:pt idx="59852">
                  <c:v>24185.0</c:v>
                </c:pt>
                <c:pt idx="59853">
                  <c:v>24650.0</c:v>
                </c:pt>
                <c:pt idx="59854">
                  <c:v>24965.0</c:v>
                </c:pt>
                <c:pt idx="59855">
                  <c:v>26641.0</c:v>
                </c:pt>
                <c:pt idx="59856">
                  <c:v>26881.0</c:v>
                </c:pt>
                <c:pt idx="59857">
                  <c:v>26797.0</c:v>
                </c:pt>
                <c:pt idx="59858">
                  <c:v>27140.0</c:v>
                </c:pt>
                <c:pt idx="59859">
                  <c:v>21178.0</c:v>
                </c:pt>
                <c:pt idx="59860">
                  <c:v>21445.0</c:v>
                </c:pt>
                <c:pt idx="59861">
                  <c:v>19953.0</c:v>
                </c:pt>
                <c:pt idx="59862">
                  <c:v>19006.0</c:v>
                </c:pt>
                <c:pt idx="59863">
                  <c:v>19029.0</c:v>
                </c:pt>
                <c:pt idx="59864">
                  <c:v>13697.0</c:v>
                </c:pt>
                <c:pt idx="59865">
                  <c:v>13410.0</c:v>
                </c:pt>
                <c:pt idx="59866">
                  <c:v>13087.0</c:v>
                </c:pt>
                <c:pt idx="59867">
                  <c:v>12800.0</c:v>
                </c:pt>
                <c:pt idx="59868">
                  <c:v>12580.0</c:v>
                </c:pt>
                <c:pt idx="59869">
                  <c:v>11259.0</c:v>
                </c:pt>
                <c:pt idx="59870">
                  <c:v>11261.0</c:v>
                </c:pt>
                <c:pt idx="59871">
                  <c:v>11902.0</c:v>
                </c:pt>
                <c:pt idx="59872">
                  <c:v>12112.0</c:v>
                </c:pt>
                <c:pt idx="59873">
                  <c:v>11981.0</c:v>
                </c:pt>
                <c:pt idx="59874">
                  <c:v>12614.0</c:v>
                </c:pt>
                <c:pt idx="59875">
                  <c:v>13885.0</c:v>
                </c:pt>
                <c:pt idx="59876">
                  <c:v>16125.0</c:v>
                </c:pt>
                <c:pt idx="59877">
                  <c:v>15222.0</c:v>
                </c:pt>
                <c:pt idx="59878">
                  <c:v>13556.0</c:v>
                </c:pt>
                <c:pt idx="59879">
                  <c:v>13399.0</c:v>
                </c:pt>
                <c:pt idx="59880">
                  <c:v>14156.0</c:v>
                </c:pt>
                <c:pt idx="59881">
                  <c:v>14643.0</c:v>
                </c:pt>
                <c:pt idx="59882">
                  <c:v>17187.0</c:v>
                </c:pt>
                <c:pt idx="59883">
                  <c:v>18974.0</c:v>
                </c:pt>
                <c:pt idx="59884">
                  <c:v>17413.0</c:v>
                </c:pt>
                <c:pt idx="59885">
                  <c:v>18864.0</c:v>
                </c:pt>
                <c:pt idx="59886">
                  <c:v>19745.0</c:v>
                </c:pt>
                <c:pt idx="59887">
                  <c:v>19376.0</c:v>
                </c:pt>
                <c:pt idx="59888">
                  <c:v>19185.0</c:v>
                </c:pt>
                <c:pt idx="59889">
                  <c:v>17325.0</c:v>
                </c:pt>
                <c:pt idx="59890">
                  <c:v>15219.0</c:v>
                </c:pt>
                <c:pt idx="59891">
                  <c:v>17149.0</c:v>
                </c:pt>
                <c:pt idx="59892">
                  <c:v>16993.0</c:v>
                </c:pt>
                <c:pt idx="59893">
                  <c:v>16848.0</c:v>
                </c:pt>
                <c:pt idx="59894">
                  <c:v>15310.0</c:v>
                </c:pt>
                <c:pt idx="59895">
                  <c:v>14999.0</c:v>
                </c:pt>
                <c:pt idx="59896">
                  <c:v>16756.0</c:v>
                </c:pt>
                <c:pt idx="59897">
                  <c:v>17951.0</c:v>
                </c:pt>
                <c:pt idx="59898">
                  <c:v>15350.0</c:v>
                </c:pt>
                <c:pt idx="59899">
                  <c:v>14201.0</c:v>
                </c:pt>
                <c:pt idx="59900">
                  <c:v>14754.0</c:v>
                </c:pt>
                <c:pt idx="59901">
                  <c:v>14591.0</c:v>
                </c:pt>
                <c:pt idx="59902">
                  <c:v>15127.0</c:v>
                </c:pt>
                <c:pt idx="59903">
                  <c:v>18848.0</c:v>
                </c:pt>
                <c:pt idx="59904">
                  <c:v>19592.0</c:v>
                </c:pt>
                <c:pt idx="59905">
                  <c:v>25649.0</c:v>
                </c:pt>
                <c:pt idx="59906">
                  <c:v>26257.0</c:v>
                </c:pt>
                <c:pt idx="59907">
                  <c:v>27684.0</c:v>
                </c:pt>
                <c:pt idx="59908">
                  <c:v>26604.0</c:v>
                </c:pt>
                <c:pt idx="59909">
                  <c:v>26667.0</c:v>
                </c:pt>
                <c:pt idx="59910">
                  <c:v>26569.0</c:v>
                </c:pt>
                <c:pt idx="59911">
                  <c:v>28199.0</c:v>
                </c:pt>
                <c:pt idx="59912">
                  <c:v>30422.0</c:v>
                </c:pt>
                <c:pt idx="59913">
                  <c:v>36062.0</c:v>
                </c:pt>
                <c:pt idx="59914">
                  <c:v>34897.0</c:v>
                </c:pt>
                <c:pt idx="59915">
                  <c:v>36161.0</c:v>
                </c:pt>
                <c:pt idx="59916">
                  <c:v>32882.0</c:v>
                </c:pt>
                <c:pt idx="59917">
                  <c:v>31712.0</c:v>
                </c:pt>
                <c:pt idx="59918">
                  <c:v>27371.0</c:v>
                </c:pt>
                <c:pt idx="59919">
                  <c:v>26503.0</c:v>
                </c:pt>
                <c:pt idx="59920">
                  <c:v>26876.0</c:v>
                </c:pt>
                <c:pt idx="59921">
                  <c:v>29188.0</c:v>
                </c:pt>
                <c:pt idx="59922">
                  <c:v>26588.0</c:v>
                </c:pt>
                <c:pt idx="59923">
                  <c:v>26755.0</c:v>
                </c:pt>
                <c:pt idx="59924">
                  <c:v>27870.0</c:v>
                </c:pt>
                <c:pt idx="59925">
                  <c:v>26014.0</c:v>
                </c:pt>
                <c:pt idx="59926">
                  <c:v>20461.0</c:v>
                </c:pt>
                <c:pt idx="59927">
                  <c:v>22117.0</c:v>
                </c:pt>
                <c:pt idx="59928">
                  <c:v>19425.0</c:v>
                </c:pt>
                <c:pt idx="59929">
                  <c:v>20268.0</c:v>
                </c:pt>
                <c:pt idx="59930">
                  <c:v>19404.0</c:v>
                </c:pt>
                <c:pt idx="59931">
                  <c:v>18940.0</c:v>
                </c:pt>
                <c:pt idx="59932">
                  <c:v>18444.0</c:v>
                </c:pt>
                <c:pt idx="59933">
                  <c:v>18059.0</c:v>
                </c:pt>
                <c:pt idx="59934">
                  <c:v>15819.0</c:v>
                </c:pt>
                <c:pt idx="59935">
                  <c:v>16963.0</c:v>
                </c:pt>
                <c:pt idx="59936">
                  <c:v>17795.0</c:v>
                </c:pt>
                <c:pt idx="59937">
                  <c:v>15336.0</c:v>
                </c:pt>
                <c:pt idx="59938">
                  <c:v>15629.0</c:v>
                </c:pt>
                <c:pt idx="59939">
                  <c:v>16920.0</c:v>
                </c:pt>
                <c:pt idx="59940">
                  <c:v>16552.0</c:v>
                </c:pt>
                <c:pt idx="59941">
                  <c:v>17915.0</c:v>
                </c:pt>
                <c:pt idx="59942">
                  <c:v>17971.0</c:v>
                </c:pt>
                <c:pt idx="59943">
                  <c:v>17869.0</c:v>
                </c:pt>
                <c:pt idx="59944">
                  <c:v>17229.0</c:v>
                </c:pt>
                <c:pt idx="59945">
                  <c:v>19077.0</c:v>
                </c:pt>
                <c:pt idx="59946">
                  <c:v>18185.0</c:v>
                </c:pt>
                <c:pt idx="59947">
                  <c:v>17224.0</c:v>
                </c:pt>
                <c:pt idx="59948">
                  <c:v>16260.0</c:v>
                </c:pt>
                <c:pt idx="59949">
                  <c:v>16511.0</c:v>
                </c:pt>
                <c:pt idx="59950">
                  <c:v>25441.0</c:v>
                </c:pt>
                <c:pt idx="59951">
                  <c:v>27452.0</c:v>
                </c:pt>
                <c:pt idx="59952">
                  <c:v>26012.0</c:v>
                </c:pt>
                <c:pt idx="59953">
                  <c:v>24623.0</c:v>
                </c:pt>
                <c:pt idx="59954">
                  <c:v>24015.0</c:v>
                </c:pt>
                <c:pt idx="59955">
                  <c:v>22828.0</c:v>
                </c:pt>
                <c:pt idx="59956">
                  <c:v>22611.0</c:v>
                </c:pt>
                <c:pt idx="59957">
                  <c:v>23656.0</c:v>
                </c:pt>
                <c:pt idx="59958">
                  <c:v>32285.0</c:v>
                </c:pt>
                <c:pt idx="59959">
                  <c:v>32529.0</c:v>
                </c:pt>
                <c:pt idx="59960">
                  <c:v>34801.0</c:v>
                </c:pt>
                <c:pt idx="59961">
                  <c:v>34510.0</c:v>
                </c:pt>
                <c:pt idx="59962">
                  <c:v>33947.0</c:v>
                </c:pt>
                <c:pt idx="59963">
                  <c:v>26260.0</c:v>
                </c:pt>
                <c:pt idx="59964">
                  <c:v>26781.0</c:v>
                </c:pt>
                <c:pt idx="59965">
                  <c:v>26206.0</c:v>
                </c:pt>
                <c:pt idx="59966">
                  <c:v>30094.0</c:v>
                </c:pt>
                <c:pt idx="59967">
                  <c:v>30687.0</c:v>
                </c:pt>
                <c:pt idx="59968">
                  <c:v>31343.0</c:v>
                </c:pt>
                <c:pt idx="59969">
                  <c:v>31136.0</c:v>
                </c:pt>
                <c:pt idx="59970">
                  <c:v>29611.0</c:v>
                </c:pt>
                <c:pt idx="59971">
                  <c:v>21486.0</c:v>
                </c:pt>
                <c:pt idx="59972">
                  <c:v>20325.0</c:v>
                </c:pt>
                <c:pt idx="59973">
                  <c:v>19679.0</c:v>
                </c:pt>
                <c:pt idx="59974">
                  <c:v>19694.0</c:v>
                </c:pt>
                <c:pt idx="59975">
                  <c:v>19453.0</c:v>
                </c:pt>
                <c:pt idx="59976">
                  <c:v>18365.0</c:v>
                </c:pt>
                <c:pt idx="59977">
                  <c:v>15173.0</c:v>
                </c:pt>
                <c:pt idx="59978">
                  <c:v>16130.0</c:v>
                </c:pt>
                <c:pt idx="59979">
                  <c:v>13331.0</c:v>
                </c:pt>
                <c:pt idx="59980">
                  <c:v>11864.0</c:v>
                </c:pt>
                <c:pt idx="59981">
                  <c:v>11915.0</c:v>
                </c:pt>
                <c:pt idx="59982">
                  <c:v>11702.0</c:v>
                </c:pt>
                <c:pt idx="59983">
                  <c:v>12269.0</c:v>
                </c:pt>
                <c:pt idx="59984">
                  <c:v>14129.0</c:v>
                </c:pt>
                <c:pt idx="59985">
                  <c:v>16782.0</c:v>
                </c:pt>
                <c:pt idx="59986">
                  <c:v>15156.0</c:v>
                </c:pt>
                <c:pt idx="59987">
                  <c:v>15100.0</c:v>
                </c:pt>
                <c:pt idx="59988">
                  <c:v>15134.0</c:v>
                </c:pt>
                <c:pt idx="59989">
                  <c:v>14843.0</c:v>
                </c:pt>
                <c:pt idx="59990">
                  <c:v>15056.0</c:v>
                </c:pt>
                <c:pt idx="59991">
                  <c:v>14759.0</c:v>
                </c:pt>
                <c:pt idx="59992">
                  <c:v>14742.0</c:v>
                </c:pt>
                <c:pt idx="59993">
                  <c:v>15966.0</c:v>
                </c:pt>
                <c:pt idx="59994">
                  <c:v>17106.0</c:v>
                </c:pt>
                <c:pt idx="59995">
                  <c:v>18509.0</c:v>
                </c:pt>
                <c:pt idx="59996">
                  <c:v>19274.0</c:v>
                </c:pt>
                <c:pt idx="59997">
                  <c:v>16019.0</c:v>
                </c:pt>
                <c:pt idx="59998">
                  <c:v>16407.0</c:v>
                </c:pt>
                <c:pt idx="59999">
                  <c:v>17395.0</c:v>
                </c:pt>
                <c:pt idx="60000">
                  <c:v>17316.0</c:v>
                </c:pt>
                <c:pt idx="60001">
                  <c:v>15831.0</c:v>
                </c:pt>
                <c:pt idx="60002">
                  <c:v>16549.0</c:v>
                </c:pt>
                <c:pt idx="60003">
                  <c:v>17248.0</c:v>
                </c:pt>
                <c:pt idx="60004">
                  <c:v>16875.0</c:v>
                </c:pt>
                <c:pt idx="60005">
                  <c:v>17732.0</c:v>
                </c:pt>
                <c:pt idx="60006">
                  <c:v>16707.0</c:v>
                </c:pt>
                <c:pt idx="60007">
                  <c:v>14686.0</c:v>
                </c:pt>
                <c:pt idx="60008">
                  <c:v>14727.0</c:v>
                </c:pt>
                <c:pt idx="60009">
                  <c:v>16335.0</c:v>
                </c:pt>
                <c:pt idx="60010">
                  <c:v>16401.0</c:v>
                </c:pt>
                <c:pt idx="60011">
                  <c:v>13916.0</c:v>
                </c:pt>
                <c:pt idx="60012">
                  <c:v>14560.0</c:v>
                </c:pt>
                <c:pt idx="60013">
                  <c:v>14035.0</c:v>
                </c:pt>
                <c:pt idx="60014">
                  <c:v>15943.0</c:v>
                </c:pt>
                <c:pt idx="60015">
                  <c:v>15623.0</c:v>
                </c:pt>
                <c:pt idx="60016">
                  <c:v>16735.0</c:v>
                </c:pt>
                <c:pt idx="60017">
                  <c:v>16500.0</c:v>
                </c:pt>
                <c:pt idx="60018">
                  <c:v>15405.0</c:v>
                </c:pt>
                <c:pt idx="60019">
                  <c:v>15382.0</c:v>
                </c:pt>
                <c:pt idx="60020">
                  <c:v>16119.0</c:v>
                </c:pt>
                <c:pt idx="60021">
                  <c:v>16391.0</c:v>
                </c:pt>
                <c:pt idx="60022">
                  <c:v>16863.0</c:v>
                </c:pt>
                <c:pt idx="60023">
                  <c:v>16331.0</c:v>
                </c:pt>
                <c:pt idx="60024">
                  <c:v>19492.0</c:v>
                </c:pt>
                <c:pt idx="60025">
                  <c:v>21518.0</c:v>
                </c:pt>
                <c:pt idx="60026">
                  <c:v>25346.0</c:v>
                </c:pt>
                <c:pt idx="60027">
                  <c:v>26893.0</c:v>
                </c:pt>
                <c:pt idx="60028">
                  <c:v>27149.0</c:v>
                </c:pt>
                <c:pt idx="60029">
                  <c:v>26074.0</c:v>
                </c:pt>
                <c:pt idx="60030">
                  <c:v>27582.0</c:v>
                </c:pt>
                <c:pt idx="60031">
                  <c:v>28149.0</c:v>
                </c:pt>
                <c:pt idx="60032">
                  <c:v>28644.0</c:v>
                </c:pt>
                <c:pt idx="60033">
                  <c:v>27948.0</c:v>
                </c:pt>
                <c:pt idx="60034">
                  <c:v>27235.0</c:v>
                </c:pt>
                <c:pt idx="60035">
                  <c:v>24051.0</c:v>
                </c:pt>
                <c:pt idx="60036">
                  <c:v>24397.0</c:v>
                </c:pt>
                <c:pt idx="60037">
                  <c:v>20554.0</c:v>
                </c:pt>
                <c:pt idx="60038">
                  <c:v>17577.0</c:v>
                </c:pt>
                <c:pt idx="60039">
                  <c:v>13509.0</c:v>
                </c:pt>
                <c:pt idx="60040">
                  <c:v>10017.0</c:v>
                </c:pt>
                <c:pt idx="60041">
                  <c:v>11169.0</c:v>
                </c:pt>
                <c:pt idx="60042">
                  <c:v>10800.0</c:v>
                </c:pt>
                <c:pt idx="60043">
                  <c:v>12515.0</c:v>
                </c:pt>
                <c:pt idx="60044">
                  <c:v>11454.0</c:v>
                </c:pt>
                <c:pt idx="60045">
                  <c:v>14925.0</c:v>
                </c:pt>
                <c:pt idx="60046">
                  <c:v>15609.0</c:v>
                </c:pt>
                <c:pt idx="60047">
                  <c:v>16019.0</c:v>
                </c:pt>
                <c:pt idx="60048">
                  <c:v>19356.0</c:v>
                </c:pt>
                <c:pt idx="60049">
                  <c:v>21094.0</c:v>
                </c:pt>
                <c:pt idx="60050">
                  <c:v>22509.0</c:v>
                </c:pt>
                <c:pt idx="60051">
                  <c:v>21517.0</c:v>
                </c:pt>
                <c:pt idx="60052">
                  <c:v>21825.0</c:v>
                </c:pt>
                <c:pt idx="60053">
                  <c:v>22914.0</c:v>
                </c:pt>
                <c:pt idx="60054">
                  <c:v>21084.0</c:v>
                </c:pt>
                <c:pt idx="60055">
                  <c:v>25940.0</c:v>
                </c:pt>
                <c:pt idx="60056">
                  <c:v>24565.0</c:v>
                </c:pt>
                <c:pt idx="60057">
                  <c:v>28057.0</c:v>
                </c:pt>
                <c:pt idx="60058">
                  <c:v>24277.0</c:v>
                </c:pt>
                <c:pt idx="60059">
                  <c:v>26068.0</c:v>
                </c:pt>
                <c:pt idx="60060">
                  <c:v>24923.0</c:v>
                </c:pt>
                <c:pt idx="60061">
                  <c:v>21218.0</c:v>
                </c:pt>
                <c:pt idx="60062">
                  <c:v>19078.0</c:v>
                </c:pt>
                <c:pt idx="60063">
                  <c:v>17446.0</c:v>
                </c:pt>
                <c:pt idx="60064">
                  <c:v>18903.0</c:v>
                </c:pt>
                <c:pt idx="60065">
                  <c:v>19783.0</c:v>
                </c:pt>
                <c:pt idx="60066">
                  <c:v>20171.0</c:v>
                </c:pt>
                <c:pt idx="60067">
                  <c:v>20942.0</c:v>
                </c:pt>
                <c:pt idx="60068">
                  <c:v>16990.0</c:v>
                </c:pt>
                <c:pt idx="60069">
                  <c:v>16047.0</c:v>
                </c:pt>
                <c:pt idx="60070">
                  <c:v>12828.0</c:v>
                </c:pt>
                <c:pt idx="60071">
                  <c:v>13746.0</c:v>
                </c:pt>
                <c:pt idx="60072">
                  <c:v>12171.0</c:v>
                </c:pt>
                <c:pt idx="60073">
                  <c:v>11900.0</c:v>
                </c:pt>
                <c:pt idx="60074">
                  <c:v>12085.0</c:v>
                </c:pt>
                <c:pt idx="60075">
                  <c:v>12902.0</c:v>
                </c:pt>
                <c:pt idx="60076">
                  <c:v>13794.0</c:v>
                </c:pt>
                <c:pt idx="60077">
                  <c:v>12341.0</c:v>
                </c:pt>
                <c:pt idx="60078">
                  <c:v>14849.0</c:v>
                </c:pt>
                <c:pt idx="60079">
                  <c:v>15773.0</c:v>
                </c:pt>
                <c:pt idx="60080">
                  <c:v>14826.0</c:v>
                </c:pt>
                <c:pt idx="60081">
                  <c:v>15755.0</c:v>
                </c:pt>
                <c:pt idx="60082">
                  <c:v>16989.0</c:v>
                </c:pt>
                <c:pt idx="60083">
                  <c:v>16440.0</c:v>
                </c:pt>
                <c:pt idx="60084">
                  <c:v>16664.0</c:v>
                </c:pt>
                <c:pt idx="60085">
                  <c:v>17153.0</c:v>
                </c:pt>
                <c:pt idx="60086">
                  <c:v>20051.0</c:v>
                </c:pt>
                <c:pt idx="60087">
                  <c:v>29534.0</c:v>
                </c:pt>
                <c:pt idx="60088">
                  <c:v>29514.0</c:v>
                </c:pt>
                <c:pt idx="60089">
                  <c:v>30513.0</c:v>
                </c:pt>
                <c:pt idx="60090">
                  <c:v>32425.0</c:v>
                </c:pt>
                <c:pt idx="60091">
                  <c:v>29958.0</c:v>
                </c:pt>
                <c:pt idx="60092">
                  <c:v>33209.0</c:v>
                </c:pt>
                <c:pt idx="60093">
                  <c:v>36220.0</c:v>
                </c:pt>
                <c:pt idx="60094">
                  <c:v>35851.0</c:v>
                </c:pt>
                <c:pt idx="60095">
                  <c:v>36944.0</c:v>
                </c:pt>
                <c:pt idx="60096">
                  <c:v>37745.0</c:v>
                </c:pt>
                <c:pt idx="60097">
                  <c:v>38568.0</c:v>
                </c:pt>
                <c:pt idx="60098">
                  <c:v>37438.0</c:v>
                </c:pt>
                <c:pt idx="60099">
                  <c:v>38243.0</c:v>
                </c:pt>
                <c:pt idx="60100">
                  <c:v>30632.0</c:v>
                </c:pt>
                <c:pt idx="60101">
                  <c:v>29724.0</c:v>
                </c:pt>
                <c:pt idx="60102">
                  <c:v>29705.0</c:v>
                </c:pt>
                <c:pt idx="60103">
                  <c:v>28032.0</c:v>
                </c:pt>
                <c:pt idx="60104">
                  <c:v>27139.0</c:v>
                </c:pt>
                <c:pt idx="60105">
                  <c:v>27239.0</c:v>
                </c:pt>
                <c:pt idx="60106">
                  <c:v>25563.0</c:v>
                </c:pt>
                <c:pt idx="60107">
                  <c:v>24963.0</c:v>
                </c:pt>
                <c:pt idx="60108">
                  <c:v>21575.0</c:v>
                </c:pt>
                <c:pt idx="60109">
                  <c:v>22634.0</c:v>
                </c:pt>
                <c:pt idx="60110">
                  <c:v>22307.0</c:v>
                </c:pt>
                <c:pt idx="60111">
                  <c:v>22957.0</c:v>
                </c:pt>
                <c:pt idx="60112">
                  <c:v>20125.0</c:v>
                </c:pt>
                <c:pt idx="60113">
                  <c:v>20253.0</c:v>
                </c:pt>
                <c:pt idx="60114">
                  <c:v>20456.0</c:v>
                </c:pt>
                <c:pt idx="60115">
                  <c:v>20025.0</c:v>
                </c:pt>
                <c:pt idx="60116">
                  <c:v>20118.0</c:v>
                </c:pt>
                <c:pt idx="60117">
                  <c:v>22473.0</c:v>
                </c:pt>
                <c:pt idx="60118">
                  <c:v>20334.0</c:v>
                </c:pt>
                <c:pt idx="60119">
                  <c:v>25535.0</c:v>
                </c:pt>
                <c:pt idx="60120">
                  <c:v>28202.0</c:v>
                </c:pt>
                <c:pt idx="60121">
                  <c:v>28503.0</c:v>
                </c:pt>
                <c:pt idx="60122">
                  <c:v>27356.0</c:v>
                </c:pt>
                <c:pt idx="60123">
                  <c:v>25478.0</c:v>
                </c:pt>
                <c:pt idx="60124">
                  <c:v>26654.0</c:v>
                </c:pt>
                <c:pt idx="60125">
                  <c:v>27721.0</c:v>
                </c:pt>
                <c:pt idx="60126">
                  <c:v>33615.0</c:v>
                </c:pt>
                <c:pt idx="60127">
                  <c:v>33216.0</c:v>
                </c:pt>
                <c:pt idx="60128">
                  <c:v>33582.0</c:v>
                </c:pt>
                <c:pt idx="60129">
                  <c:v>33933.0</c:v>
                </c:pt>
                <c:pt idx="60130">
                  <c:v>31222.0</c:v>
                </c:pt>
                <c:pt idx="60131">
                  <c:v>39670.0</c:v>
                </c:pt>
                <c:pt idx="60132">
                  <c:v>34969.0</c:v>
                </c:pt>
                <c:pt idx="60133">
                  <c:v>31785.0</c:v>
                </c:pt>
                <c:pt idx="60134">
                  <c:v>32323.0</c:v>
                </c:pt>
                <c:pt idx="60135">
                  <c:v>35015.0</c:v>
                </c:pt>
                <c:pt idx="60136">
                  <c:v>36077.0</c:v>
                </c:pt>
                <c:pt idx="60137">
                  <c:v>35829.0</c:v>
                </c:pt>
                <c:pt idx="60138">
                  <c:v>36225.0</c:v>
                </c:pt>
                <c:pt idx="60139">
                  <c:v>31058.0</c:v>
                </c:pt>
                <c:pt idx="60140">
                  <c:v>33006.0</c:v>
                </c:pt>
                <c:pt idx="60141">
                  <c:v>32547.0</c:v>
                </c:pt>
                <c:pt idx="60142">
                  <c:v>31972.0</c:v>
                </c:pt>
                <c:pt idx="60143">
                  <c:v>32591.0</c:v>
                </c:pt>
                <c:pt idx="60144">
                  <c:v>22196.0</c:v>
                </c:pt>
                <c:pt idx="60145">
                  <c:v>21049.0</c:v>
                </c:pt>
                <c:pt idx="60146">
                  <c:v>20719.0</c:v>
                </c:pt>
                <c:pt idx="60147">
                  <c:v>22268.0</c:v>
                </c:pt>
                <c:pt idx="60148">
                  <c:v>18956.0</c:v>
                </c:pt>
                <c:pt idx="60149">
                  <c:v>19751.0</c:v>
                </c:pt>
                <c:pt idx="60150">
                  <c:v>19231.0</c:v>
                </c:pt>
                <c:pt idx="60151">
                  <c:v>18163.0</c:v>
                </c:pt>
                <c:pt idx="60152">
                  <c:v>18076.0</c:v>
                </c:pt>
                <c:pt idx="60153">
                  <c:v>23579.0</c:v>
                </c:pt>
                <c:pt idx="60154">
                  <c:v>23851.0</c:v>
                </c:pt>
                <c:pt idx="60155">
                  <c:v>25428.0</c:v>
                </c:pt>
                <c:pt idx="60156">
                  <c:v>28570.0</c:v>
                </c:pt>
                <c:pt idx="60157">
                  <c:v>26977.0</c:v>
                </c:pt>
                <c:pt idx="60158">
                  <c:v>26672.0</c:v>
                </c:pt>
                <c:pt idx="60159">
                  <c:v>27352.0</c:v>
                </c:pt>
                <c:pt idx="60160">
                  <c:v>26452.0</c:v>
                </c:pt>
                <c:pt idx="60161">
                  <c:v>26424.0</c:v>
                </c:pt>
                <c:pt idx="60162">
                  <c:v>24939.0</c:v>
                </c:pt>
                <c:pt idx="60163">
                  <c:v>23565.0</c:v>
                </c:pt>
                <c:pt idx="60164">
                  <c:v>26137.0</c:v>
                </c:pt>
                <c:pt idx="60165">
                  <c:v>26199.0</c:v>
                </c:pt>
                <c:pt idx="60166">
                  <c:v>20672.0</c:v>
                </c:pt>
                <c:pt idx="60167">
                  <c:v>20792.0</c:v>
                </c:pt>
                <c:pt idx="60168">
                  <c:v>20080.0</c:v>
                </c:pt>
                <c:pt idx="60169">
                  <c:v>16419.0</c:v>
                </c:pt>
                <c:pt idx="60170">
                  <c:v>16244.0</c:v>
                </c:pt>
                <c:pt idx="60171">
                  <c:v>17229.0</c:v>
                </c:pt>
                <c:pt idx="60172">
                  <c:v>16364.0</c:v>
                </c:pt>
                <c:pt idx="60173">
                  <c:v>18047.0</c:v>
                </c:pt>
                <c:pt idx="60174">
                  <c:v>18032.0</c:v>
                </c:pt>
                <c:pt idx="60175">
                  <c:v>17513.0</c:v>
                </c:pt>
                <c:pt idx="60176">
                  <c:v>18247.0</c:v>
                </c:pt>
                <c:pt idx="60177">
                  <c:v>18096.0</c:v>
                </c:pt>
                <c:pt idx="60178">
                  <c:v>15778.0</c:v>
                </c:pt>
                <c:pt idx="60179">
                  <c:v>14506.0</c:v>
                </c:pt>
                <c:pt idx="60180">
                  <c:v>13178.0</c:v>
                </c:pt>
                <c:pt idx="60181">
                  <c:v>23329.0</c:v>
                </c:pt>
                <c:pt idx="60182">
                  <c:v>24248.0</c:v>
                </c:pt>
                <c:pt idx="60183">
                  <c:v>24507.0</c:v>
                </c:pt>
                <c:pt idx="60184">
                  <c:v>23939.0</c:v>
                </c:pt>
                <c:pt idx="60185">
                  <c:v>24514.0</c:v>
                </c:pt>
                <c:pt idx="60186">
                  <c:v>22570.0</c:v>
                </c:pt>
                <c:pt idx="60187">
                  <c:v>29597.0</c:v>
                </c:pt>
                <c:pt idx="60188">
                  <c:v>31261.0</c:v>
                </c:pt>
                <c:pt idx="60189">
                  <c:v>32036.0</c:v>
                </c:pt>
                <c:pt idx="60190">
                  <c:v>28853.0</c:v>
                </c:pt>
                <c:pt idx="60191">
                  <c:v>30684.0</c:v>
                </c:pt>
                <c:pt idx="60192">
                  <c:v>30436.0</c:v>
                </c:pt>
                <c:pt idx="60193">
                  <c:v>31481.0</c:v>
                </c:pt>
                <c:pt idx="60194">
                  <c:v>20425.0</c:v>
                </c:pt>
                <c:pt idx="60195">
                  <c:v>21034.0</c:v>
                </c:pt>
                <c:pt idx="60196">
                  <c:v>23086.0</c:v>
                </c:pt>
                <c:pt idx="60197">
                  <c:v>23296.0</c:v>
                </c:pt>
                <c:pt idx="60198">
                  <c:v>24117.0</c:v>
                </c:pt>
                <c:pt idx="60199">
                  <c:v>23690.0</c:v>
                </c:pt>
                <c:pt idx="60200">
                  <c:v>17462.0</c:v>
                </c:pt>
                <c:pt idx="60201">
                  <c:v>17817.0</c:v>
                </c:pt>
                <c:pt idx="60202">
                  <c:v>16861.0</c:v>
                </c:pt>
                <c:pt idx="60203">
                  <c:v>17648.0</c:v>
                </c:pt>
                <c:pt idx="60204">
                  <c:v>16083.0</c:v>
                </c:pt>
                <c:pt idx="60205">
                  <c:v>15923.0</c:v>
                </c:pt>
                <c:pt idx="60206">
                  <c:v>16878.0</c:v>
                </c:pt>
                <c:pt idx="60207">
                  <c:v>18738.0</c:v>
                </c:pt>
                <c:pt idx="60208">
                  <c:v>18415.0</c:v>
                </c:pt>
                <c:pt idx="60209">
                  <c:v>17272.0</c:v>
                </c:pt>
                <c:pt idx="60210">
                  <c:v>17768.0</c:v>
                </c:pt>
                <c:pt idx="60211">
                  <c:v>16824.0</c:v>
                </c:pt>
                <c:pt idx="60212">
                  <c:v>15804.0</c:v>
                </c:pt>
                <c:pt idx="60213">
                  <c:v>15195.0</c:v>
                </c:pt>
                <c:pt idx="60214">
                  <c:v>13248.0</c:v>
                </c:pt>
                <c:pt idx="60215">
                  <c:v>14816.0</c:v>
                </c:pt>
                <c:pt idx="60216">
                  <c:v>16371.0</c:v>
                </c:pt>
                <c:pt idx="60217">
                  <c:v>15916.0</c:v>
                </c:pt>
                <c:pt idx="60218">
                  <c:v>18856.0</c:v>
                </c:pt>
                <c:pt idx="60219">
                  <c:v>17519.0</c:v>
                </c:pt>
                <c:pt idx="60220">
                  <c:v>16058.0</c:v>
                </c:pt>
                <c:pt idx="60221">
                  <c:v>15021.0</c:v>
                </c:pt>
                <c:pt idx="60222">
                  <c:v>14228.0</c:v>
                </c:pt>
                <c:pt idx="60223">
                  <c:v>14612.0</c:v>
                </c:pt>
                <c:pt idx="60224">
                  <c:v>14867.0</c:v>
                </c:pt>
                <c:pt idx="60225">
                  <c:v>18326.0</c:v>
                </c:pt>
                <c:pt idx="60226">
                  <c:v>18647.0</c:v>
                </c:pt>
                <c:pt idx="60227">
                  <c:v>18619.0</c:v>
                </c:pt>
                <c:pt idx="60228">
                  <c:v>18691.0</c:v>
                </c:pt>
                <c:pt idx="60229">
                  <c:v>20288.0</c:v>
                </c:pt>
                <c:pt idx="60230">
                  <c:v>20540.0</c:v>
                </c:pt>
                <c:pt idx="60231">
                  <c:v>18596.0</c:v>
                </c:pt>
                <c:pt idx="60232">
                  <c:v>20705.0</c:v>
                </c:pt>
                <c:pt idx="60233">
                  <c:v>21706.0</c:v>
                </c:pt>
                <c:pt idx="60234">
                  <c:v>22825.0</c:v>
                </c:pt>
                <c:pt idx="60235">
                  <c:v>24464.0</c:v>
                </c:pt>
                <c:pt idx="60236">
                  <c:v>24656.0</c:v>
                </c:pt>
                <c:pt idx="60237">
                  <c:v>24805.0</c:v>
                </c:pt>
                <c:pt idx="60238">
                  <c:v>22825.0</c:v>
                </c:pt>
                <c:pt idx="60239">
                  <c:v>25405.0</c:v>
                </c:pt>
                <c:pt idx="60240">
                  <c:v>29525.0</c:v>
                </c:pt>
                <c:pt idx="60241">
                  <c:v>28778.0</c:v>
                </c:pt>
                <c:pt idx="60242">
                  <c:v>25089.0</c:v>
                </c:pt>
                <c:pt idx="60243">
                  <c:v>26517.0</c:v>
                </c:pt>
                <c:pt idx="60244">
                  <c:v>26810.0</c:v>
                </c:pt>
                <c:pt idx="60245">
                  <c:v>26618.0</c:v>
                </c:pt>
                <c:pt idx="60246">
                  <c:v>25179.0</c:v>
                </c:pt>
                <c:pt idx="60247">
                  <c:v>29884.0</c:v>
                </c:pt>
                <c:pt idx="60248">
                  <c:v>31804.0</c:v>
                </c:pt>
                <c:pt idx="60249">
                  <c:v>31077.0</c:v>
                </c:pt>
                <c:pt idx="60250">
                  <c:v>31982.0</c:v>
                </c:pt>
                <c:pt idx="60251">
                  <c:v>30835.0</c:v>
                </c:pt>
                <c:pt idx="60252">
                  <c:v>27703.0</c:v>
                </c:pt>
                <c:pt idx="60253">
                  <c:v>25619.0</c:v>
                </c:pt>
                <c:pt idx="60254">
                  <c:v>25514.0</c:v>
                </c:pt>
                <c:pt idx="60255">
                  <c:v>29795.0</c:v>
                </c:pt>
                <c:pt idx="60256">
                  <c:v>34640.0</c:v>
                </c:pt>
                <c:pt idx="60257">
                  <c:v>35048.0</c:v>
                </c:pt>
                <c:pt idx="60258">
                  <c:v>36721.0</c:v>
                </c:pt>
                <c:pt idx="60259">
                  <c:v>40548.0</c:v>
                </c:pt>
                <c:pt idx="60260">
                  <c:v>36033.0</c:v>
                </c:pt>
                <c:pt idx="60261">
                  <c:v>37662.0</c:v>
                </c:pt>
                <c:pt idx="60262">
                  <c:v>36715.0</c:v>
                </c:pt>
                <c:pt idx="60263">
                  <c:v>39805.0</c:v>
                </c:pt>
                <c:pt idx="60264">
                  <c:v>40100.0</c:v>
                </c:pt>
                <c:pt idx="60265">
                  <c:v>42612.0</c:v>
                </c:pt>
                <c:pt idx="60266">
                  <c:v>40893.0</c:v>
                </c:pt>
                <c:pt idx="60267">
                  <c:v>45385.0</c:v>
                </c:pt>
                <c:pt idx="60268">
                  <c:v>43005.0</c:v>
                </c:pt>
                <c:pt idx="60269">
                  <c:v>36835.0</c:v>
                </c:pt>
                <c:pt idx="60270">
                  <c:v>36481.0</c:v>
                </c:pt>
                <c:pt idx="60271">
                  <c:v>33019.0</c:v>
                </c:pt>
                <c:pt idx="60272">
                  <c:v>29624.0</c:v>
                </c:pt>
                <c:pt idx="60273">
                  <c:v>31663.0</c:v>
                </c:pt>
                <c:pt idx="60274">
                  <c:v>29299.0</c:v>
                </c:pt>
                <c:pt idx="60275">
                  <c:v>34221.0</c:v>
                </c:pt>
                <c:pt idx="60276">
                  <c:v>31149.0</c:v>
                </c:pt>
                <c:pt idx="60277">
                  <c:v>32835.0</c:v>
                </c:pt>
                <c:pt idx="60278">
                  <c:v>31054.0</c:v>
                </c:pt>
                <c:pt idx="60279">
                  <c:v>31662.0</c:v>
                </c:pt>
                <c:pt idx="60280">
                  <c:v>29699.0</c:v>
                </c:pt>
                <c:pt idx="60281">
                  <c:v>28316.0</c:v>
                </c:pt>
                <c:pt idx="60282">
                  <c:v>29280.0</c:v>
                </c:pt>
                <c:pt idx="60283">
                  <c:v>28162.0</c:v>
                </c:pt>
                <c:pt idx="60284">
                  <c:v>27043.0</c:v>
                </c:pt>
                <c:pt idx="60285">
                  <c:v>30003.0</c:v>
                </c:pt>
                <c:pt idx="60286">
                  <c:v>27319.0</c:v>
                </c:pt>
                <c:pt idx="60287">
                  <c:v>24694.0</c:v>
                </c:pt>
                <c:pt idx="60288">
                  <c:v>25427.0</c:v>
                </c:pt>
                <c:pt idx="60289">
                  <c:v>26072.0</c:v>
                </c:pt>
                <c:pt idx="60290">
                  <c:v>26306.0</c:v>
                </c:pt>
                <c:pt idx="60291">
                  <c:v>33231.0</c:v>
                </c:pt>
                <c:pt idx="60292">
                  <c:v>32623.0</c:v>
                </c:pt>
                <c:pt idx="60293">
                  <c:v>29802.0</c:v>
                </c:pt>
                <c:pt idx="60294">
                  <c:v>28981.0</c:v>
                </c:pt>
                <c:pt idx="60295">
                  <c:v>28307.0</c:v>
                </c:pt>
                <c:pt idx="60296">
                  <c:v>28589.0</c:v>
                </c:pt>
                <c:pt idx="60297">
                  <c:v>32813.0</c:v>
                </c:pt>
                <c:pt idx="60298">
                  <c:v>29520.0</c:v>
                </c:pt>
                <c:pt idx="60299">
                  <c:v>28759.0</c:v>
                </c:pt>
                <c:pt idx="60300">
                  <c:v>29644.0</c:v>
                </c:pt>
                <c:pt idx="60301">
                  <c:v>23679.0</c:v>
                </c:pt>
                <c:pt idx="60302">
                  <c:v>21126.0</c:v>
                </c:pt>
                <c:pt idx="60303">
                  <c:v>22647.0</c:v>
                </c:pt>
                <c:pt idx="60304">
                  <c:v>15867.0</c:v>
                </c:pt>
                <c:pt idx="60305">
                  <c:v>19541.0</c:v>
                </c:pt>
                <c:pt idx="60306">
                  <c:v>19026.0</c:v>
                </c:pt>
                <c:pt idx="60307">
                  <c:v>20799.0</c:v>
                </c:pt>
                <c:pt idx="60308">
                  <c:v>20943.0</c:v>
                </c:pt>
                <c:pt idx="60309">
                  <c:v>21784.0</c:v>
                </c:pt>
                <c:pt idx="60310">
                  <c:v>17588.0</c:v>
                </c:pt>
                <c:pt idx="60311">
                  <c:v>17512.0</c:v>
                </c:pt>
                <c:pt idx="60312">
                  <c:v>18686.0</c:v>
                </c:pt>
                <c:pt idx="60313">
                  <c:v>17797.0</c:v>
                </c:pt>
                <c:pt idx="60314">
                  <c:v>24806.0</c:v>
                </c:pt>
                <c:pt idx="60315">
                  <c:v>26051.0</c:v>
                </c:pt>
                <c:pt idx="60316">
                  <c:v>22791.0</c:v>
                </c:pt>
                <c:pt idx="60317">
                  <c:v>22319.0</c:v>
                </c:pt>
                <c:pt idx="60318">
                  <c:v>19443.0</c:v>
                </c:pt>
                <c:pt idx="60319">
                  <c:v>24697.0</c:v>
                </c:pt>
                <c:pt idx="60320">
                  <c:v>25704.0</c:v>
                </c:pt>
                <c:pt idx="60321">
                  <c:v>25368.0</c:v>
                </c:pt>
                <c:pt idx="60322">
                  <c:v>24404.0</c:v>
                </c:pt>
                <c:pt idx="60323">
                  <c:v>26525.0</c:v>
                </c:pt>
                <c:pt idx="60324">
                  <c:v>26681.0</c:v>
                </c:pt>
                <c:pt idx="60325">
                  <c:v>27891.0</c:v>
                </c:pt>
                <c:pt idx="60326">
                  <c:v>32881.0</c:v>
                </c:pt>
                <c:pt idx="60327">
                  <c:v>26416.0</c:v>
                </c:pt>
                <c:pt idx="60328">
                  <c:v>26516.0</c:v>
                </c:pt>
                <c:pt idx="60329">
                  <c:v>26077.0</c:v>
                </c:pt>
                <c:pt idx="60330">
                  <c:v>30497.0</c:v>
                </c:pt>
                <c:pt idx="60331">
                  <c:v>31650.0</c:v>
                </c:pt>
                <c:pt idx="60332">
                  <c:v>27658.0</c:v>
                </c:pt>
                <c:pt idx="60333">
                  <c:v>25930.0</c:v>
                </c:pt>
                <c:pt idx="60334">
                  <c:v>26125.0</c:v>
                </c:pt>
                <c:pt idx="60335">
                  <c:v>25537.0</c:v>
                </c:pt>
                <c:pt idx="60336">
                  <c:v>27864.0</c:v>
                </c:pt>
                <c:pt idx="60337">
                  <c:v>27877.0</c:v>
                </c:pt>
                <c:pt idx="60338">
                  <c:v>26953.0</c:v>
                </c:pt>
                <c:pt idx="60339">
                  <c:v>21913.0</c:v>
                </c:pt>
                <c:pt idx="60340">
                  <c:v>21751.0</c:v>
                </c:pt>
                <c:pt idx="60341">
                  <c:v>20480.0</c:v>
                </c:pt>
                <c:pt idx="60342">
                  <c:v>21470.0</c:v>
                </c:pt>
                <c:pt idx="60343">
                  <c:v>16583.0</c:v>
                </c:pt>
                <c:pt idx="60344">
                  <c:v>15186.0</c:v>
                </c:pt>
                <c:pt idx="60345">
                  <c:v>13955.0</c:v>
                </c:pt>
                <c:pt idx="60346">
                  <c:v>12591.0</c:v>
                </c:pt>
                <c:pt idx="60347">
                  <c:v>13363.0</c:v>
                </c:pt>
                <c:pt idx="60348">
                  <c:v>17787.0</c:v>
                </c:pt>
                <c:pt idx="60349">
                  <c:v>17307.0</c:v>
                </c:pt>
                <c:pt idx="60350">
                  <c:v>18578.0</c:v>
                </c:pt>
                <c:pt idx="60351">
                  <c:v>18868.0</c:v>
                </c:pt>
                <c:pt idx="60352">
                  <c:v>21475.0</c:v>
                </c:pt>
                <c:pt idx="60353">
                  <c:v>23350.0</c:v>
                </c:pt>
                <c:pt idx="60354">
                  <c:v>26878.0</c:v>
                </c:pt>
                <c:pt idx="60355">
                  <c:v>28643.0</c:v>
                </c:pt>
                <c:pt idx="60356">
                  <c:v>30749.0</c:v>
                </c:pt>
                <c:pt idx="60357">
                  <c:v>30678.0</c:v>
                </c:pt>
                <c:pt idx="60358">
                  <c:v>31095.0</c:v>
                </c:pt>
                <c:pt idx="60359">
                  <c:v>34092.0</c:v>
                </c:pt>
                <c:pt idx="60360">
                  <c:v>33740.0</c:v>
                </c:pt>
                <c:pt idx="60361">
                  <c:v>29120.0</c:v>
                </c:pt>
                <c:pt idx="60362">
                  <c:v>25100.0</c:v>
                </c:pt>
                <c:pt idx="60363">
                  <c:v>24956.0</c:v>
                </c:pt>
                <c:pt idx="60364">
                  <c:v>25551.0</c:v>
                </c:pt>
                <c:pt idx="60365">
                  <c:v>24150.0</c:v>
                </c:pt>
                <c:pt idx="60366">
                  <c:v>22402.0</c:v>
                </c:pt>
                <c:pt idx="60367">
                  <c:v>19065.0</c:v>
                </c:pt>
                <c:pt idx="60368">
                  <c:v>20073.0</c:v>
                </c:pt>
                <c:pt idx="60369">
                  <c:v>20047.0</c:v>
                </c:pt>
                <c:pt idx="60370">
                  <c:v>22154.0</c:v>
                </c:pt>
                <c:pt idx="60371">
                  <c:v>21353.0</c:v>
                </c:pt>
                <c:pt idx="60372">
                  <c:v>19708.0</c:v>
                </c:pt>
                <c:pt idx="60373">
                  <c:v>19844.0</c:v>
                </c:pt>
                <c:pt idx="60374">
                  <c:v>21053.0</c:v>
                </c:pt>
                <c:pt idx="60375">
                  <c:v>21073.0</c:v>
                </c:pt>
                <c:pt idx="60376">
                  <c:v>20818.0</c:v>
                </c:pt>
                <c:pt idx="60377">
                  <c:v>18537.0</c:v>
                </c:pt>
                <c:pt idx="60378">
                  <c:v>20517.0</c:v>
                </c:pt>
                <c:pt idx="60379">
                  <c:v>20536.0</c:v>
                </c:pt>
                <c:pt idx="60380">
                  <c:v>21256.0</c:v>
                </c:pt>
                <c:pt idx="60381">
                  <c:v>19095.0</c:v>
                </c:pt>
                <c:pt idx="60382">
                  <c:v>18350.0</c:v>
                </c:pt>
                <c:pt idx="60383">
                  <c:v>16023.0</c:v>
                </c:pt>
                <c:pt idx="60384">
                  <c:v>18278.0</c:v>
                </c:pt>
                <c:pt idx="60385">
                  <c:v>16958.0</c:v>
                </c:pt>
                <c:pt idx="60386">
                  <c:v>17825.0</c:v>
                </c:pt>
                <c:pt idx="60387">
                  <c:v>18867.0</c:v>
                </c:pt>
                <c:pt idx="60388">
                  <c:v>22571.0</c:v>
                </c:pt>
                <c:pt idx="60389">
                  <c:v>22037.0</c:v>
                </c:pt>
                <c:pt idx="60390">
                  <c:v>23594.0</c:v>
                </c:pt>
                <c:pt idx="60391">
                  <c:v>22426.0</c:v>
                </c:pt>
                <c:pt idx="60392">
                  <c:v>22699.0</c:v>
                </c:pt>
                <c:pt idx="60393">
                  <c:v>22371.0</c:v>
                </c:pt>
                <c:pt idx="60394">
                  <c:v>21079.0</c:v>
                </c:pt>
                <c:pt idx="60395">
                  <c:v>20168.0</c:v>
                </c:pt>
                <c:pt idx="60396">
                  <c:v>19748.0</c:v>
                </c:pt>
                <c:pt idx="60397">
                  <c:v>19229.0</c:v>
                </c:pt>
                <c:pt idx="60398">
                  <c:v>22637.0</c:v>
                </c:pt>
                <c:pt idx="60399">
                  <c:v>20810.0</c:v>
                </c:pt>
                <c:pt idx="60400">
                  <c:v>19919.0</c:v>
                </c:pt>
                <c:pt idx="60401">
                  <c:v>16186.0</c:v>
                </c:pt>
                <c:pt idx="60402">
                  <c:v>18175.0</c:v>
                </c:pt>
                <c:pt idx="60403">
                  <c:v>17519.0</c:v>
                </c:pt>
                <c:pt idx="60404">
                  <c:v>15100.0</c:v>
                </c:pt>
                <c:pt idx="60405">
                  <c:v>15688.0</c:v>
                </c:pt>
                <c:pt idx="60406">
                  <c:v>16241.0</c:v>
                </c:pt>
                <c:pt idx="60407">
                  <c:v>16235.0</c:v>
                </c:pt>
                <c:pt idx="60408">
                  <c:v>19042.0</c:v>
                </c:pt>
                <c:pt idx="60409">
                  <c:v>20882.0</c:v>
                </c:pt>
                <c:pt idx="60410">
                  <c:v>21603.0</c:v>
                </c:pt>
                <c:pt idx="60411">
                  <c:v>21712.0</c:v>
                </c:pt>
                <c:pt idx="60412">
                  <c:v>21295.0</c:v>
                </c:pt>
                <c:pt idx="60413">
                  <c:v>20544.0</c:v>
                </c:pt>
                <c:pt idx="60414">
                  <c:v>23664.0</c:v>
                </c:pt>
                <c:pt idx="60415">
                  <c:v>23464.0</c:v>
                </c:pt>
                <c:pt idx="60416">
                  <c:v>26448.0</c:v>
                </c:pt>
                <c:pt idx="60417">
                  <c:v>27312.0</c:v>
                </c:pt>
                <c:pt idx="60418">
                  <c:v>28648.0</c:v>
                </c:pt>
                <c:pt idx="60419">
                  <c:v>30603.0</c:v>
                </c:pt>
                <c:pt idx="60420">
                  <c:v>30542.0</c:v>
                </c:pt>
                <c:pt idx="60421">
                  <c:v>27591.0</c:v>
                </c:pt>
                <c:pt idx="60422">
                  <c:v>25716.0</c:v>
                </c:pt>
                <c:pt idx="60423">
                  <c:v>23355.0</c:v>
                </c:pt>
                <c:pt idx="60424">
                  <c:v>19971.0</c:v>
                </c:pt>
                <c:pt idx="60425">
                  <c:v>25965.0</c:v>
                </c:pt>
                <c:pt idx="60426">
                  <c:v>26868.0</c:v>
                </c:pt>
                <c:pt idx="60427">
                  <c:v>24345.0</c:v>
                </c:pt>
                <c:pt idx="60428">
                  <c:v>26105.0</c:v>
                </c:pt>
                <c:pt idx="60429">
                  <c:v>24226.0</c:v>
                </c:pt>
                <c:pt idx="60430">
                  <c:v>23534.0</c:v>
                </c:pt>
                <c:pt idx="60431">
                  <c:v>25417.0</c:v>
                </c:pt>
                <c:pt idx="60432">
                  <c:v>24398.0</c:v>
                </c:pt>
                <c:pt idx="60433">
                  <c:v>24881.0</c:v>
                </c:pt>
                <c:pt idx="60434">
                  <c:v>25300.0</c:v>
                </c:pt>
                <c:pt idx="60435">
                  <c:v>25755.0</c:v>
                </c:pt>
                <c:pt idx="60436">
                  <c:v>26570.0</c:v>
                </c:pt>
                <c:pt idx="60437">
                  <c:v>26444.0</c:v>
                </c:pt>
                <c:pt idx="60438">
                  <c:v>21019.0</c:v>
                </c:pt>
                <c:pt idx="60439">
                  <c:v>21934.0</c:v>
                </c:pt>
                <c:pt idx="60440">
                  <c:v>21529.0</c:v>
                </c:pt>
                <c:pt idx="60441">
                  <c:v>19949.0</c:v>
                </c:pt>
                <c:pt idx="60442">
                  <c:v>19312.0</c:v>
                </c:pt>
                <c:pt idx="60443">
                  <c:v>24043.0</c:v>
                </c:pt>
                <c:pt idx="60444">
                  <c:v>20395.0</c:v>
                </c:pt>
                <c:pt idx="60445">
                  <c:v>18669.0</c:v>
                </c:pt>
                <c:pt idx="60446">
                  <c:v>18895.0</c:v>
                </c:pt>
                <c:pt idx="60447">
                  <c:v>19132.0</c:v>
                </c:pt>
                <c:pt idx="60448">
                  <c:v>20032.0</c:v>
                </c:pt>
                <c:pt idx="60449">
                  <c:v>19976.0</c:v>
                </c:pt>
                <c:pt idx="60450">
                  <c:v>20998.0</c:v>
                </c:pt>
                <c:pt idx="60451">
                  <c:v>22303.0</c:v>
                </c:pt>
                <c:pt idx="60452">
                  <c:v>22351.0</c:v>
                </c:pt>
                <c:pt idx="60453">
                  <c:v>23128.0</c:v>
                </c:pt>
                <c:pt idx="60454">
                  <c:v>23811.0</c:v>
                </c:pt>
                <c:pt idx="60455">
                  <c:v>25683.0</c:v>
                </c:pt>
                <c:pt idx="60456">
                  <c:v>21340.0</c:v>
                </c:pt>
                <c:pt idx="60457">
                  <c:v>22192.0</c:v>
                </c:pt>
                <c:pt idx="60458">
                  <c:v>25317.0</c:v>
                </c:pt>
                <c:pt idx="60459">
                  <c:v>30143.0</c:v>
                </c:pt>
                <c:pt idx="60460">
                  <c:v>32295.0</c:v>
                </c:pt>
                <c:pt idx="60461">
                  <c:v>34919.0</c:v>
                </c:pt>
                <c:pt idx="60462">
                  <c:v>34912.0</c:v>
                </c:pt>
                <c:pt idx="60463">
                  <c:v>35815.0</c:v>
                </c:pt>
                <c:pt idx="60464">
                  <c:v>37242.0</c:v>
                </c:pt>
                <c:pt idx="60465">
                  <c:v>36087.0</c:v>
                </c:pt>
                <c:pt idx="60466">
                  <c:v>35119.0</c:v>
                </c:pt>
                <c:pt idx="60467">
                  <c:v>32788.0</c:v>
                </c:pt>
                <c:pt idx="60468">
                  <c:v>29628.0</c:v>
                </c:pt>
                <c:pt idx="60469">
                  <c:v>29253.0</c:v>
                </c:pt>
                <c:pt idx="60470">
                  <c:v>29377.0</c:v>
                </c:pt>
                <c:pt idx="60471">
                  <c:v>32397.0</c:v>
                </c:pt>
                <c:pt idx="60472">
                  <c:v>26899.0</c:v>
                </c:pt>
                <c:pt idx="60473">
                  <c:v>24587.0</c:v>
                </c:pt>
                <c:pt idx="60474">
                  <c:v>21232.0</c:v>
                </c:pt>
                <c:pt idx="60475">
                  <c:v>23924.0</c:v>
                </c:pt>
                <c:pt idx="60476">
                  <c:v>22572.0</c:v>
                </c:pt>
                <c:pt idx="60477">
                  <c:v>20345.0</c:v>
                </c:pt>
                <c:pt idx="60478">
                  <c:v>21516.0</c:v>
                </c:pt>
                <c:pt idx="60479">
                  <c:v>21516.0</c:v>
                </c:pt>
                <c:pt idx="60480">
                  <c:v>21199.0</c:v>
                </c:pt>
                <c:pt idx="60481">
                  <c:v>22399.0</c:v>
                </c:pt>
                <c:pt idx="60482">
                  <c:v>22434.0</c:v>
                </c:pt>
                <c:pt idx="60483">
                  <c:v>21000.0</c:v>
                </c:pt>
                <c:pt idx="60484">
                  <c:v>16284.0</c:v>
                </c:pt>
                <c:pt idx="60485">
                  <c:v>15859.0</c:v>
                </c:pt>
                <c:pt idx="60486">
                  <c:v>16645.0</c:v>
                </c:pt>
                <c:pt idx="60487">
                  <c:v>16416.0</c:v>
                </c:pt>
                <c:pt idx="60488">
                  <c:v>12860.0</c:v>
                </c:pt>
                <c:pt idx="60489">
                  <c:v>15405.0</c:v>
                </c:pt>
                <c:pt idx="60490">
                  <c:v>18719.0</c:v>
                </c:pt>
                <c:pt idx="60491">
                  <c:v>16543.0</c:v>
                </c:pt>
                <c:pt idx="60492">
                  <c:v>16524.0</c:v>
                </c:pt>
                <c:pt idx="60493">
                  <c:v>16494.0</c:v>
                </c:pt>
                <c:pt idx="60494">
                  <c:v>16365.0</c:v>
                </c:pt>
                <c:pt idx="60495">
                  <c:v>16353.0</c:v>
                </c:pt>
                <c:pt idx="60496">
                  <c:v>16812.0</c:v>
                </c:pt>
                <c:pt idx="60497">
                  <c:v>14683.0</c:v>
                </c:pt>
                <c:pt idx="60498">
                  <c:v>15372.0</c:v>
                </c:pt>
                <c:pt idx="60499">
                  <c:v>15253.0</c:v>
                </c:pt>
                <c:pt idx="60500">
                  <c:v>15466.0</c:v>
                </c:pt>
                <c:pt idx="60501">
                  <c:v>15299.0</c:v>
                </c:pt>
                <c:pt idx="60502">
                  <c:v>12814.0</c:v>
                </c:pt>
                <c:pt idx="60503">
                  <c:v>8996.0</c:v>
                </c:pt>
                <c:pt idx="60504">
                  <c:v>12756.0</c:v>
                </c:pt>
                <c:pt idx="60505">
                  <c:v>13476.0</c:v>
                </c:pt>
                <c:pt idx="60506">
                  <c:v>12900.0</c:v>
                </c:pt>
                <c:pt idx="60507">
                  <c:v>15626.0</c:v>
                </c:pt>
                <c:pt idx="60508">
                  <c:v>16547.0</c:v>
                </c:pt>
                <c:pt idx="60509">
                  <c:v>15584.0</c:v>
                </c:pt>
                <c:pt idx="60510">
                  <c:v>16586.0</c:v>
                </c:pt>
                <c:pt idx="60511">
                  <c:v>16250.0</c:v>
                </c:pt>
                <c:pt idx="60512">
                  <c:v>15247.0</c:v>
                </c:pt>
                <c:pt idx="60513">
                  <c:v>16621.0</c:v>
                </c:pt>
                <c:pt idx="60514">
                  <c:v>17616.0</c:v>
                </c:pt>
                <c:pt idx="60515">
                  <c:v>17909.0</c:v>
                </c:pt>
                <c:pt idx="60516">
                  <c:v>21949.0</c:v>
                </c:pt>
                <c:pt idx="60517">
                  <c:v>19086.0</c:v>
                </c:pt>
                <c:pt idx="60518">
                  <c:v>22833.0</c:v>
                </c:pt>
                <c:pt idx="60519">
                  <c:v>25449.0</c:v>
                </c:pt>
                <c:pt idx="60520">
                  <c:v>22057.0</c:v>
                </c:pt>
                <c:pt idx="60521">
                  <c:v>20788.0</c:v>
                </c:pt>
                <c:pt idx="60522">
                  <c:v>22356.0</c:v>
                </c:pt>
                <c:pt idx="60523">
                  <c:v>21683.0</c:v>
                </c:pt>
                <c:pt idx="60524">
                  <c:v>23530.0</c:v>
                </c:pt>
                <c:pt idx="60525">
                  <c:v>23194.0</c:v>
                </c:pt>
                <c:pt idx="60526">
                  <c:v>23078.0</c:v>
                </c:pt>
                <c:pt idx="60527">
                  <c:v>22341.0</c:v>
                </c:pt>
                <c:pt idx="60528">
                  <c:v>21829.0</c:v>
                </c:pt>
                <c:pt idx="60529">
                  <c:v>17005.0</c:v>
                </c:pt>
                <c:pt idx="60530">
                  <c:v>16650.0</c:v>
                </c:pt>
                <c:pt idx="60531">
                  <c:v>12342.0</c:v>
                </c:pt>
                <c:pt idx="60532">
                  <c:v>10637.0</c:v>
                </c:pt>
                <c:pt idx="60533">
                  <c:v>13101.0</c:v>
                </c:pt>
                <c:pt idx="60534">
                  <c:v>14397.0</c:v>
                </c:pt>
                <c:pt idx="60535">
                  <c:v>13279.0</c:v>
                </c:pt>
                <c:pt idx="60536">
                  <c:v>19214.0</c:v>
                </c:pt>
                <c:pt idx="60537">
                  <c:v>17465.0</c:v>
                </c:pt>
                <c:pt idx="60538">
                  <c:v>21887.0</c:v>
                </c:pt>
                <c:pt idx="60539">
                  <c:v>20176.0</c:v>
                </c:pt>
                <c:pt idx="60540">
                  <c:v>21684.0</c:v>
                </c:pt>
                <c:pt idx="60541">
                  <c:v>23915.0</c:v>
                </c:pt>
                <c:pt idx="60542">
                  <c:v>25259.0</c:v>
                </c:pt>
                <c:pt idx="60543">
                  <c:v>25942.0</c:v>
                </c:pt>
                <c:pt idx="60544">
                  <c:v>28430.0</c:v>
                </c:pt>
                <c:pt idx="60545">
                  <c:v>28854.0</c:v>
                </c:pt>
                <c:pt idx="60546">
                  <c:v>27100.0</c:v>
                </c:pt>
                <c:pt idx="60547">
                  <c:v>25745.0</c:v>
                </c:pt>
                <c:pt idx="60548">
                  <c:v>27535.0</c:v>
                </c:pt>
                <c:pt idx="60549">
                  <c:v>27656.0</c:v>
                </c:pt>
                <c:pt idx="60550">
                  <c:v>27110.0</c:v>
                </c:pt>
                <c:pt idx="60551">
                  <c:v>25944.0</c:v>
                </c:pt>
                <c:pt idx="60552">
                  <c:v>30004.0</c:v>
                </c:pt>
                <c:pt idx="60553">
                  <c:v>28385.0</c:v>
                </c:pt>
                <c:pt idx="60554">
                  <c:v>27017.0</c:v>
                </c:pt>
                <c:pt idx="60555">
                  <c:v>27761.0</c:v>
                </c:pt>
                <c:pt idx="60556">
                  <c:v>26921.0</c:v>
                </c:pt>
                <c:pt idx="60557">
                  <c:v>25421.0</c:v>
                </c:pt>
                <c:pt idx="60558">
                  <c:v>25478.0</c:v>
                </c:pt>
                <c:pt idx="60559">
                  <c:v>24159.0</c:v>
                </c:pt>
                <c:pt idx="60560">
                  <c:v>26958.0</c:v>
                </c:pt>
                <c:pt idx="60561">
                  <c:v>26137.0</c:v>
                </c:pt>
                <c:pt idx="60562">
                  <c:v>19945.0</c:v>
                </c:pt>
                <c:pt idx="60563">
                  <c:v>21260.0</c:v>
                </c:pt>
                <c:pt idx="60564">
                  <c:v>17954.0</c:v>
                </c:pt>
                <c:pt idx="60565">
                  <c:v>14642.0</c:v>
                </c:pt>
                <c:pt idx="60566">
                  <c:v>14506.0</c:v>
                </c:pt>
                <c:pt idx="60567">
                  <c:v>16843.0</c:v>
                </c:pt>
                <c:pt idx="60568">
                  <c:v>17954.0</c:v>
                </c:pt>
                <c:pt idx="60569">
                  <c:v>17839.0</c:v>
                </c:pt>
                <c:pt idx="60570">
                  <c:v>18244.0</c:v>
                </c:pt>
                <c:pt idx="60571">
                  <c:v>17626.0</c:v>
                </c:pt>
                <c:pt idx="60572">
                  <c:v>19910.0</c:v>
                </c:pt>
                <c:pt idx="60573">
                  <c:v>17521.0</c:v>
                </c:pt>
                <c:pt idx="60574">
                  <c:v>16536.0</c:v>
                </c:pt>
                <c:pt idx="60575">
                  <c:v>16400.0</c:v>
                </c:pt>
                <c:pt idx="60576">
                  <c:v>15167.0</c:v>
                </c:pt>
                <c:pt idx="60577">
                  <c:v>23057.0</c:v>
                </c:pt>
                <c:pt idx="60578">
                  <c:v>22001.0</c:v>
                </c:pt>
                <c:pt idx="60579">
                  <c:v>22070.0</c:v>
                </c:pt>
                <c:pt idx="60580">
                  <c:v>21806.0</c:v>
                </c:pt>
                <c:pt idx="60581">
                  <c:v>21271.0</c:v>
                </c:pt>
                <c:pt idx="60582">
                  <c:v>21154.0</c:v>
                </c:pt>
                <c:pt idx="60583">
                  <c:v>20554.0</c:v>
                </c:pt>
                <c:pt idx="60584">
                  <c:v>20467.0</c:v>
                </c:pt>
                <c:pt idx="60585">
                  <c:v>21511.0</c:v>
                </c:pt>
                <c:pt idx="60586">
                  <c:v>21623.0</c:v>
                </c:pt>
                <c:pt idx="60587">
                  <c:v>22692.0</c:v>
                </c:pt>
                <c:pt idx="60588">
                  <c:v>22909.0</c:v>
                </c:pt>
                <c:pt idx="60589">
                  <c:v>23862.0</c:v>
                </c:pt>
                <c:pt idx="60590">
                  <c:v>17076.0</c:v>
                </c:pt>
                <c:pt idx="60591">
                  <c:v>18836.0</c:v>
                </c:pt>
                <c:pt idx="60592">
                  <c:v>18979.0</c:v>
                </c:pt>
                <c:pt idx="60593">
                  <c:v>16339.0</c:v>
                </c:pt>
                <c:pt idx="60594">
                  <c:v>15481.0</c:v>
                </c:pt>
                <c:pt idx="60595">
                  <c:v>15049.0</c:v>
                </c:pt>
                <c:pt idx="60596">
                  <c:v>14028.0</c:v>
                </c:pt>
                <c:pt idx="60597">
                  <c:v>13895.0</c:v>
                </c:pt>
                <c:pt idx="60598">
                  <c:v>14528.0</c:v>
                </c:pt>
                <c:pt idx="60599">
                  <c:v>16558.0</c:v>
                </c:pt>
                <c:pt idx="60600">
                  <c:v>15589.0</c:v>
                </c:pt>
                <c:pt idx="60601">
                  <c:v>15696.0</c:v>
                </c:pt>
                <c:pt idx="60602">
                  <c:v>21141.0</c:v>
                </c:pt>
                <c:pt idx="60603">
                  <c:v>20327.0</c:v>
                </c:pt>
                <c:pt idx="60604">
                  <c:v>19370.0</c:v>
                </c:pt>
                <c:pt idx="60605">
                  <c:v>19459.0</c:v>
                </c:pt>
                <c:pt idx="60606">
                  <c:v>20302.0</c:v>
                </c:pt>
                <c:pt idx="60607">
                  <c:v>19063.0</c:v>
                </c:pt>
                <c:pt idx="60608">
                  <c:v>21335.0</c:v>
                </c:pt>
                <c:pt idx="60609">
                  <c:v>21710.0</c:v>
                </c:pt>
                <c:pt idx="60610">
                  <c:v>27868.0</c:v>
                </c:pt>
                <c:pt idx="60611">
                  <c:v>27607.0</c:v>
                </c:pt>
                <c:pt idx="60612">
                  <c:v>26914.0</c:v>
                </c:pt>
                <c:pt idx="60613">
                  <c:v>26594.0</c:v>
                </c:pt>
                <c:pt idx="60614">
                  <c:v>27039.0</c:v>
                </c:pt>
                <c:pt idx="60615">
                  <c:v>21511.0</c:v>
                </c:pt>
                <c:pt idx="60616">
                  <c:v>21821.0</c:v>
                </c:pt>
                <c:pt idx="60617">
                  <c:v>21810.0</c:v>
                </c:pt>
                <c:pt idx="60618">
                  <c:v>24105.0</c:v>
                </c:pt>
                <c:pt idx="60619">
                  <c:v>24253.0</c:v>
                </c:pt>
                <c:pt idx="60620">
                  <c:v>25717.0</c:v>
                </c:pt>
                <c:pt idx="60621">
                  <c:v>23532.0</c:v>
                </c:pt>
                <c:pt idx="60622">
                  <c:v>25165.0</c:v>
                </c:pt>
                <c:pt idx="60623">
                  <c:v>19887.0</c:v>
                </c:pt>
                <c:pt idx="60624">
                  <c:v>17175.0</c:v>
                </c:pt>
                <c:pt idx="60625">
                  <c:v>17890.0</c:v>
                </c:pt>
                <c:pt idx="60626">
                  <c:v>20964.0</c:v>
                </c:pt>
                <c:pt idx="60627">
                  <c:v>23763.0</c:v>
                </c:pt>
                <c:pt idx="60628">
                  <c:v>25658.0</c:v>
                </c:pt>
                <c:pt idx="60629">
                  <c:v>25471.0</c:v>
                </c:pt>
                <c:pt idx="60630">
                  <c:v>24687.0</c:v>
                </c:pt>
                <c:pt idx="60631">
                  <c:v>26000.0</c:v>
                </c:pt>
                <c:pt idx="60632">
                  <c:v>25257.0</c:v>
                </c:pt>
                <c:pt idx="60633">
                  <c:v>23610.0</c:v>
                </c:pt>
                <c:pt idx="60634">
                  <c:v>25848.0</c:v>
                </c:pt>
                <c:pt idx="60635">
                  <c:v>24341.0</c:v>
                </c:pt>
                <c:pt idx="60636">
                  <c:v>24067.0</c:v>
                </c:pt>
                <c:pt idx="60637">
                  <c:v>25186.0</c:v>
                </c:pt>
                <c:pt idx="60638">
                  <c:v>22851.0</c:v>
                </c:pt>
                <c:pt idx="60639">
                  <c:v>19757.0</c:v>
                </c:pt>
                <c:pt idx="60640">
                  <c:v>17209.0</c:v>
                </c:pt>
                <c:pt idx="60641">
                  <c:v>14349.0</c:v>
                </c:pt>
                <c:pt idx="60642">
                  <c:v>14404.0</c:v>
                </c:pt>
                <c:pt idx="60643">
                  <c:v>15052.0</c:v>
                </c:pt>
                <c:pt idx="60644">
                  <c:v>12583.0</c:v>
                </c:pt>
                <c:pt idx="60645">
                  <c:v>11463.0</c:v>
                </c:pt>
                <c:pt idx="60646">
                  <c:v>11239.0</c:v>
                </c:pt>
                <c:pt idx="60647">
                  <c:v>10293.0</c:v>
                </c:pt>
                <c:pt idx="60648">
                  <c:v>10765.0</c:v>
                </c:pt>
                <c:pt idx="60649">
                  <c:v>11656.0</c:v>
                </c:pt>
                <c:pt idx="60650">
                  <c:v>9958.0</c:v>
                </c:pt>
                <c:pt idx="60651">
                  <c:v>9901.0</c:v>
                </c:pt>
                <c:pt idx="60652">
                  <c:v>10882.0</c:v>
                </c:pt>
                <c:pt idx="60653">
                  <c:v>12447.0</c:v>
                </c:pt>
                <c:pt idx="60654">
                  <c:v>12663.0</c:v>
                </c:pt>
                <c:pt idx="60655">
                  <c:v>12869.0</c:v>
                </c:pt>
                <c:pt idx="60656">
                  <c:v>15053.0</c:v>
                </c:pt>
                <c:pt idx="60657">
                  <c:v>14585.0</c:v>
                </c:pt>
                <c:pt idx="60658">
                  <c:v>15985.0</c:v>
                </c:pt>
                <c:pt idx="60659">
                  <c:v>18993.0</c:v>
                </c:pt>
                <c:pt idx="60660">
                  <c:v>18683.0</c:v>
                </c:pt>
                <c:pt idx="60661">
                  <c:v>19374.0</c:v>
                </c:pt>
                <c:pt idx="60662">
                  <c:v>21390.0</c:v>
                </c:pt>
                <c:pt idx="60663">
                  <c:v>21678.0</c:v>
                </c:pt>
                <c:pt idx="60664">
                  <c:v>24199.0</c:v>
                </c:pt>
                <c:pt idx="60665">
                  <c:v>23483.0</c:v>
                </c:pt>
                <c:pt idx="60666">
                  <c:v>23521.0</c:v>
                </c:pt>
                <c:pt idx="60667">
                  <c:v>27985.0</c:v>
                </c:pt>
                <c:pt idx="60668">
                  <c:v>27524.0</c:v>
                </c:pt>
                <c:pt idx="60669">
                  <c:v>25925.0</c:v>
                </c:pt>
                <c:pt idx="60670">
                  <c:v>37756.0</c:v>
                </c:pt>
                <c:pt idx="60671">
                  <c:v>36550.0</c:v>
                </c:pt>
                <c:pt idx="60672">
                  <c:v>33629.0</c:v>
                </c:pt>
                <c:pt idx="60673">
                  <c:v>33165.0</c:v>
                </c:pt>
                <c:pt idx="60674">
                  <c:v>33193.0</c:v>
                </c:pt>
                <c:pt idx="60675">
                  <c:v>31109.0</c:v>
                </c:pt>
                <c:pt idx="60676">
                  <c:v>30800.0</c:v>
                </c:pt>
                <c:pt idx="60677">
                  <c:v>28548.0</c:v>
                </c:pt>
                <c:pt idx="60678">
                  <c:v>31336.0</c:v>
                </c:pt>
                <c:pt idx="60679">
                  <c:v>28986.0</c:v>
                </c:pt>
                <c:pt idx="60680">
                  <c:v>24522.0</c:v>
                </c:pt>
                <c:pt idx="60681">
                  <c:v>26222.0</c:v>
                </c:pt>
                <c:pt idx="60682">
                  <c:v>25166.0</c:v>
                </c:pt>
                <c:pt idx="60683">
                  <c:v>12926.0</c:v>
                </c:pt>
                <c:pt idx="60684">
                  <c:v>23150.0</c:v>
                </c:pt>
                <c:pt idx="60685">
                  <c:v>26914.0</c:v>
                </c:pt>
                <c:pt idx="60686">
                  <c:v>28554.0</c:v>
                </c:pt>
                <c:pt idx="60687">
                  <c:v>27982.0</c:v>
                </c:pt>
                <c:pt idx="60688">
                  <c:v>26425.0</c:v>
                </c:pt>
                <c:pt idx="60689">
                  <c:v>26368.0</c:v>
                </c:pt>
                <c:pt idx="60690">
                  <c:v>27341.0</c:v>
                </c:pt>
                <c:pt idx="60691">
                  <c:v>25165.0</c:v>
                </c:pt>
                <c:pt idx="60692">
                  <c:v>29357.0</c:v>
                </c:pt>
                <c:pt idx="60693">
                  <c:v>29109.0</c:v>
                </c:pt>
                <c:pt idx="60694">
                  <c:v>29616.0</c:v>
                </c:pt>
                <c:pt idx="60695">
                  <c:v>32176.0</c:v>
                </c:pt>
                <c:pt idx="60696">
                  <c:v>37952.0</c:v>
                </c:pt>
                <c:pt idx="60697">
                  <c:v>30588.0</c:v>
                </c:pt>
                <c:pt idx="60698">
                  <c:v>28249.0</c:v>
                </c:pt>
                <c:pt idx="60699">
                  <c:v>29128.0</c:v>
                </c:pt>
                <c:pt idx="60700">
                  <c:v>29679.0</c:v>
                </c:pt>
                <c:pt idx="60701">
                  <c:v>29180.0</c:v>
                </c:pt>
                <c:pt idx="60702">
                  <c:v>33517.0</c:v>
                </c:pt>
                <c:pt idx="60703">
                  <c:v>34151.0</c:v>
                </c:pt>
                <c:pt idx="60704">
                  <c:v>35679.0</c:v>
                </c:pt>
                <c:pt idx="60705">
                  <c:v>32786.0</c:v>
                </c:pt>
                <c:pt idx="60706">
                  <c:v>32714.0</c:v>
                </c:pt>
                <c:pt idx="60707">
                  <c:v>31818.0</c:v>
                </c:pt>
                <c:pt idx="60708">
                  <c:v>30010.0</c:v>
                </c:pt>
                <c:pt idx="60709">
                  <c:v>23972.0</c:v>
                </c:pt>
                <c:pt idx="60710">
                  <c:v>22525.0</c:v>
                </c:pt>
                <c:pt idx="60711">
                  <c:v>26712.0</c:v>
                </c:pt>
                <c:pt idx="60712">
                  <c:v>25388.0</c:v>
                </c:pt>
                <c:pt idx="60713">
                  <c:v>23621.0</c:v>
                </c:pt>
                <c:pt idx="60714">
                  <c:v>23966.0</c:v>
                </c:pt>
                <c:pt idx="60715">
                  <c:v>19670.0</c:v>
                </c:pt>
                <c:pt idx="60716">
                  <c:v>18187.0</c:v>
                </c:pt>
                <c:pt idx="60717">
                  <c:v>16599.0</c:v>
                </c:pt>
                <c:pt idx="60718">
                  <c:v>15092.0</c:v>
                </c:pt>
                <c:pt idx="60719">
                  <c:v>15484.0</c:v>
                </c:pt>
                <c:pt idx="60720">
                  <c:v>14520.0</c:v>
                </c:pt>
                <c:pt idx="60721">
                  <c:v>15539.0</c:v>
                </c:pt>
                <c:pt idx="60722">
                  <c:v>16205.0</c:v>
                </c:pt>
                <c:pt idx="60723">
                  <c:v>17253.0</c:v>
                </c:pt>
                <c:pt idx="60724">
                  <c:v>13186.0</c:v>
                </c:pt>
                <c:pt idx="60725">
                  <c:v>16258.0</c:v>
                </c:pt>
                <c:pt idx="60726">
                  <c:v>19846.0</c:v>
                </c:pt>
                <c:pt idx="60727">
                  <c:v>22317.0</c:v>
                </c:pt>
                <c:pt idx="60728">
                  <c:v>21856.0</c:v>
                </c:pt>
                <c:pt idx="60729">
                  <c:v>24688.0</c:v>
                </c:pt>
                <c:pt idx="60730">
                  <c:v>24240.0</c:v>
                </c:pt>
                <c:pt idx="60731">
                  <c:v>25878.0</c:v>
                </c:pt>
                <c:pt idx="60732">
                  <c:v>25958.0</c:v>
                </c:pt>
                <c:pt idx="60733">
                  <c:v>27424.0</c:v>
                </c:pt>
                <c:pt idx="60734">
                  <c:v>29743.0</c:v>
                </c:pt>
                <c:pt idx="60735">
                  <c:v>28788.0</c:v>
                </c:pt>
                <c:pt idx="60736">
                  <c:v>26420.0</c:v>
                </c:pt>
                <c:pt idx="60737">
                  <c:v>24778.0</c:v>
                </c:pt>
                <c:pt idx="60738">
                  <c:v>20134.0</c:v>
                </c:pt>
                <c:pt idx="60739">
                  <c:v>17903.0</c:v>
                </c:pt>
                <c:pt idx="60740">
                  <c:v>17712.0</c:v>
                </c:pt>
                <c:pt idx="60741">
                  <c:v>19965.0</c:v>
                </c:pt>
                <c:pt idx="60742">
                  <c:v>22281.0</c:v>
                </c:pt>
                <c:pt idx="60743">
                  <c:v>21772.0</c:v>
                </c:pt>
                <c:pt idx="60744">
                  <c:v>25822.0</c:v>
                </c:pt>
                <c:pt idx="60745">
                  <c:v>29230.0</c:v>
                </c:pt>
                <c:pt idx="60746">
                  <c:v>29565.0</c:v>
                </c:pt>
                <c:pt idx="60747">
                  <c:v>28158.0</c:v>
                </c:pt>
                <c:pt idx="60748">
                  <c:v>29542.0</c:v>
                </c:pt>
                <c:pt idx="60749">
                  <c:v>29855.0</c:v>
                </c:pt>
                <c:pt idx="60750">
                  <c:v>30372.0</c:v>
                </c:pt>
                <c:pt idx="60751">
                  <c:v>31108.0</c:v>
                </c:pt>
                <c:pt idx="60752">
                  <c:v>30307.0</c:v>
                </c:pt>
                <c:pt idx="60753">
                  <c:v>28937.0</c:v>
                </c:pt>
                <c:pt idx="60754">
                  <c:v>27769.0</c:v>
                </c:pt>
                <c:pt idx="60755">
                  <c:v>22550.0</c:v>
                </c:pt>
                <c:pt idx="60756">
                  <c:v>25270.0</c:v>
                </c:pt>
                <c:pt idx="60757">
                  <c:v>20240.0</c:v>
                </c:pt>
                <c:pt idx="60758">
                  <c:v>17443.0</c:v>
                </c:pt>
                <c:pt idx="60759">
                  <c:v>15627.0</c:v>
                </c:pt>
                <c:pt idx="60760">
                  <c:v>14330.0</c:v>
                </c:pt>
                <c:pt idx="60761">
                  <c:v>15837.0</c:v>
                </c:pt>
                <c:pt idx="60762">
                  <c:v>17975.0</c:v>
                </c:pt>
                <c:pt idx="60763">
                  <c:v>17700.0</c:v>
                </c:pt>
                <c:pt idx="60764">
                  <c:v>24525.0</c:v>
                </c:pt>
                <c:pt idx="60765">
                  <c:v>24549.0</c:v>
                </c:pt>
                <c:pt idx="60766">
                  <c:v>24353.0</c:v>
                </c:pt>
                <c:pt idx="60767">
                  <c:v>23265.0</c:v>
                </c:pt>
                <c:pt idx="60768">
                  <c:v>23203.0</c:v>
                </c:pt>
                <c:pt idx="60769">
                  <c:v>21245.0</c:v>
                </c:pt>
                <c:pt idx="60770">
                  <c:v>21021.0</c:v>
                </c:pt>
                <c:pt idx="60771">
                  <c:v>25159.0</c:v>
                </c:pt>
                <c:pt idx="60772">
                  <c:v>26219.0</c:v>
                </c:pt>
                <c:pt idx="60773">
                  <c:v>25761.0</c:v>
                </c:pt>
                <c:pt idx="60774">
                  <c:v>23297.0</c:v>
                </c:pt>
                <c:pt idx="60775">
                  <c:v>21105.0</c:v>
                </c:pt>
                <c:pt idx="60776">
                  <c:v>25328.0</c:v>
                </c:pt>
                <c:pt idx="60777">
                  <c:v>20808.0</c:v>
                </c:pt>
                <c:pt idx="60778">
                  <c:v>22175.0</c:v>
                </c:pt>
                <c:pt idx="60779">
                  <c:v>22532.0</c:v>
                </c:pt>
                <c:pt idx="60780">
                  <c:v>23972.0</c:v>
                </c:pt>
                <c:pt idx="60781">
                  <c:v>24306.0</c:v>
                </c:pt>
                <c:pt idx="60782">
                  <c:v>24605.0</c:v>
                </c:pt>
                <c:pt idx="60783">
                  <c:v>24070.0</c:v>
                </c:pt>
                <c:pt idx="60784">
                  <c:v>19953.0</c:v>
                </c:pt>
                <c:pt idx="60785">
                  <c:v>20049.0</c:v>
                </c:pt>
                <c:pt idx="60786">
                  <c:v>20584.0</c:v>
                </c:pt>
                <c:pt idx="60787">
                  <c:v>20213.0</c:v>
                </c:pt>
                <c:pt idx="60788">
                  <c:v>19891.0</c:v>
                </c:pt>
                <c:pt idx="60789">
                  <c:v>16572.0</c:v>
                </c:pt>
                <c:pt idx="60790">
                  <c:v>13358.0</c:v>
                </c:pt>
                <c:pt idx="60791">
                  <c:v>14783.0</c:v>
                </c:pt>
                <c:pt idx="60792">
                  <c:v>16851.0</c:v>
                </c:pt>
                <c:pt idx="60793">
                  <c:v>16958.0</c:v>
                </c:pt>
                <c:pt idx="60794">
                  <c:v>24437.0</c:v>
                </c:pt>
                <c:pt idx="60795">
                  <c:v>23681.0</c:v>
                </c:pt>
                <c:pt idx="60796">
                  <c:v>25737.0</c:v>
                </c:pt>
                <c:pt idx="60797">
                  <c:v>25750.0</c:v>
                </c:pt>
                <c:pt idx="60798">
                  <c:v>28489.0</c:v>
                </c:pt>
                <c:pt idx="60799">
                  <c:v>29072.0</c:v>
                </c:pt>
                <c:pt idx="60800">
                  <c:v>31900.0</c:v>
                </c:pt>
                <c:pt idx="60801">
                  <c:v>35351.0</c:v>
                </c:pt>
                <c:pt idx="60802">
                  <c:v>35582.0</c:v>
                </c:pt>
                <c:pt idx="60803">
                  <c:v>35611.0</c:v>
                </c:pt>
                <c:pt idx="60804">
                  <c:v>37468.0</c:v>
                </c:pt>
                <c:pt idx="60805">
                  <c:v>34488.0</c:v>
                </c:pt>
                <c:pt idx="60806">
                  <c:v>34884.0</c:v>
                </c:pt>
                <c:pt idx="60807">
                  <c:v>26653.0</c:v>
                </c:pt>
                <c:pt idx="60808">
                  <c:v>28137.0</c:v>
                </c:pt>
                <c:pt idx="60809">
                  <c:v>28524.0</c:v>
                </c:pt>
                <c:pt idx="60810">
                  <c:v>28870.0</c:v>
                </c:pt>
                <c:pt idx="60811">
                  <c:v>24607.0</c:v>
                </c:pt>
                <c:pt idx="60812">
                  <c:v>23975.0</c:v>
                </c:pt>
                <c:pt idx="60813">
                  <c:v>28532.0</c:v>
                </c:pt>
                <c:pt idx="60814">
                  <c:v>25825.0</c:v>
                </c:pt>
                <c:pt idx="60815">
                  <c:v>27613.0</c:v>
                </c:pt>
                <c:pt idx="60816">
                  <c:v>29600.0</c:v>
                </c:pt>
                <c:pt idx="60817">
                  <c:v>26400.0</c:v>
                </c:pt>
                <c:pt idx="60818">
                  <c:v>26748.0</c:v>
                </c:pt>
                <c:pt idx="60819">
                  <c:v>26509.0</c:v>
                </c:pt>
                <c:pt idx="60820">
                  <c:v>27709.0</c:v>
                </c:pt>
                <c:pt idx="60821">
                  <c:v>30909.0</c:v>
                </c:pt>
                <c:pt idx="60822">
                  <c:v>34190.0</c:v>
                </c:pt>
                <c:pt idx="60823">
                  <c:v>34183.0</c:v>
                </c:pt>
                <c:pt idx="60824">
                  <c:v>36779.0</c:v>
                </c:pt>
                <c:pt idx="60825">
                  <c:v>35728.0</c:v>
                </c:pt>
                <c:pt idx="60826">
                  <c:v>29144.0</c:v>
                </c:pt>
                <c:pt idx="60827">
                  <c:v>28358.0</c:v>
                </c:pt>
                <c:pt idx="60828">
                  <c:v>26982.0</c:v>
                </c:pt>
                <c:pt idx="60829">
                  <c:v>26906.0</c:v>
                </c:pt>
                <c:pt idx="60830">
                  <c:v>25237.0</c:v>
                </c:pt>
                <c:pt idx="60831">
                  <c:v>26932.0</c:v>
                </c:pt>
                <c:pt idx="60832">
                  <c:v>29545.0</c:v>
                </c:pt>
                <c:pt idx="60833">
                  <c:v>32889.0</c:v>
                </c:pt>
                <c:pt idx="60834">
                  <c:v>30062.0</c:v>
                </c:pt>
                <c:pt idx="60835">
                  <c:v>26079.0</c:v>
                </c:pt>
                <c:pt idx="60836">
                  <c:v>24783.0</c:v>
                </c:pt>
                <c:pt idx="60837">
                  <c:v>23278.0</c:v>
                </c:pt>
                <c:pt idx="60838">
                  <c:v>23438.0</c:v>
                </c:pt>
                <c:pt idx="60839">
                  <c:v>23661.0</c:v>
                </c:pt>
                <c:pt idx="60840">
                  <c:v>25314.0</c:v>
                </c:pt>
                <c:pt idx="60841">
                  <c:v>26802.0</c:v>
                </c:pt>
                <c:pt idx="60842">
                  <c:v>25996.0</c:v>
                </c:pt>
                <c:pt idx="60843">
                  <c:v>26123.0</c:v>
                </c:pt>
                <c:pt idx="60844">
                  <c:v>24441.0</c:v>
                </c:pt>
                <c:pt idx="60845">
                  <c:v>22227.0</c:v>
                </c:pt>
                <c:pt idx="60846">
                  <c:v>22291.0</c:v>
                </c:pt>
                <c:pt idx="60847">
                  <c:v>20845.0</c:v>
                </c:pt>
                <c:pt idx="60848">
                  <c:v>19285.0</c:v>
                </c:pt>
                <c:pt idx="60849">
                  <c:v>21178.0</c:v>
                </c:pt>
                <c:pt idx="60850">
                  <c:v>21955.0</c:v>
                </c:pt>
                <c:pt idx="60851">
                  <c:v>22651.0</c:v>
                </c:pt>
                <c:pt idx="60852">
                  <c:v>21614.0</c:v>
                </c:pt>
                <c:pt idx="60853">
                  <c:v>20966.0</c:v>
                </c:pt>
                <c:pt idx="60854">
                  <c:v>18586.0</c:v>
                </c:pt>
                <c:pt idx="60855">
                  <c:v>18780.0</c:v>
                </c:pt>
                <c:pt idx="60856">
                  <c:v>18345.0</c:v>
                </c:pt>
                <c:pt idx="60857">
                  <c:v>18692.0</c:v>
                </c:pt>
                <c:pt idx="60858">
                  <c:v>22141.0</c:v>
                </c:pt>
                <c:pt idx="60859">
                  <c:v>22399.0</c:v>
                </c:pt>
                <c:pt idx="60860">
                  <c:v>23077.0</c:v>
                </c:pt>
                <c:pt idx="60861">
                  <c:v>23356.0</c:v>
                </c:pt>
                <c:pt idx="60862">
                  <c:v>26271.0</c:v>
                </c:pt>
                <c:pt idx="60863">
                  <c:v>24460.0</c:v>
                </c:pt>
                <c:pt idx="60864">
                  <c:v>23416.0</c:v>
                </c:pt>
                <c:pt idx="60865">
                  <c:v>28198.0</c:v>
                </c:pt>
                <c:pt idx="60866">
                  <c:v>28531.0</c:v>
                </c:pt>
                <c:pt idx="60867">
                  <c:v>31879.0</c:v>
                </c:pt>
                <c:pt idx="60868">
                  <c:v>31115.0</c:v>
                </c:pt>
                <c:pt idx="60869">
                  <c:v>31438.0</c:v>
                </c:pt>
                <c:pt idx="60870">
                  <c:v>31370.0</c:v>
                </c:pt>
                <c:pt idx="60871">
                  <c:v>26039.0</c:v>
                </c:pt>
                <c:pt idx="60872">
                  <c:v>21845.0</c:v>
                </c:pt>
                <c:pt idx="60873">
                  <c:v>21656.0</c:v>
                </c:pt>
                <c:pt idx="60874">
                  <c:v>23608.0</c:v>
                </c:pt>
                <c:pt idx="60875">
                  <c:v>21317.0</c:v>
                </c:pt>
                <c:pt idx="60876">
                  <c:v>21428.0</c:v>
                </c:pt>
                <c:pt idx="60877">
                  <c:v>22068.0</c:v>
                </c:pt>
                <c:pt idx="60878">
                  <c:v>18668.0</c:v>
                </c:pt>
                <c:pt idx="60879">
                  <c:v>19575.0</c:v>
                </c:pt>
                <c:pt idx="60880">
                  <c:v>15604.0</c:v>
                </c:pt>
                <c:pt idx="60881">
                  <c:v>17457.0</c:v>
                </c:pt>
                <c:pt idx="60882">
                  <c:v>18174.0</c:v>
                </c:pt>
                <c:pt idx="60883">
                  <c:v>18230.0</c:v>
                </c:pt>
                <c:pt idx="60884">
                  <c:v>20320.0</c:v>
                </c:pt>
                <c:pt idx="60885">
                  <c:v>19923.0</c:v>
                </c:pt>
                <c:pt idx="60886">
                  <c:v>21912.0</c:v>
                </c:pt>
                <c:pt idx="60887">
                  <c:v>20113.0</c:v>
                </c:pt>
                <c:pt idx="60888">
                  <c:v>17884.0</c:v>
                </c:pt>
                <c:pt idx="60889">
                  <c:v>18396.0</c:v>
                </c:pt>
                <c:pt idx="60890">
                  <c:v>18199.0</c:v>
                </c:pt>
                <c:pt idx="60891">
                  <c:v>19039.0</c:v>
                </c:pt>
                <c:pt idx="60892">
                  <c:v>17652.0</c:v>
                </c:pt>
                <c:pt idx="60893">
                  <c:v>18620.0</c:v>
                </c:pt>
                <c:pt idx="60894">
                  <c:v>22427.0</c:v>
                </c:pt>
                <c:pt idx="60895">
                  <c:v>22844.0</c:v>
                </c:pt>
                <c:pt idx="60896">
                  <c:v>23093.0</c:v>
                </c:pt>
                <c:pt idx="60897">
                  <c:v>23653.0</c:v>
                </c:pt>
                <c:pt idx="60898">
                  <c:v>30980.0</c:v>
                </c:pt>
                <c:pt idx="60899">
                  <c:v>28379.0</c:v>
                </c:pt>
                <c:pt idx="60900">
                  <c:v>29723.0</c:v>
                </c:pt>
                <c:pt idx="60901">
                  <c:v>29939.0</c:v>
                </c:pt>
                <c:pt idx="60902">
                  <c:v>29540.0</c:v>
                </c:pt>
                <c:pt idx="60903">
                  <c:v>33904.0</c:v>
                </c:pt>
                <c:pt idx="60904">
                  <c:v>34879.0</c:v>
                </c:pt>
                <c:pt idx="60905">
                  <c:v>34886.0</c:v>
                </c:pt>
                <c:pt idx="60906">
                  <c:v>34212.0</c:v>
                </c:pt>
                <c:pt idx="60907">
                  <c:v>28602.0</c:v>
                </c:pt>
                <c:pt idx="60908">
                  <c:v>28264.0</c:v>
                </c:pt>
                <c:pt idx="60909">
                  <c:v>26994.0</c:v>
                </c:pt>
                <c:pt idx="60910">
                  <c:v>24386.0</c:v>
                </c:pt>
                <c:pt idx="60911">
                  <c:v>17296.0</c:v>
                </c:pt>
                <c:pt idx="60912">
                  <c:v>16895.0</c:v>
                </c:pt>
                <c:pt idx="60913">
                  <c:v>15671.0</c:v>
                </c:pt>
                <c:pt idx="60914">
                  <c:v>18443.0</c:v>
                </c:pt>
                <c:pt idx="60915">
                  <c:v>18517.0</c:v>
                </c:pt>
                <c:pt idx="60916">
                  <c:v>17253.0</c:v>
                </c:pt>
                <c:pt idx="60917">
                  <c:v>16569.0</c:v>
                </c:pt>
                <c:pt idx="60918">
                  <c:v>16386.0</c:v>
                </c:pt>
                <c:pt idx="60919">
                  <c:v>16692.0</c:v>
                </c:pt>
                <c:pt idx="60920">
                  <c:v>17100.0</c:v>
                </c:pt>
                <c:pt idx="60921">
                  <c:v>17941.0</c:v>
                </c:pt>
                <c:pt idx="60922">
                  <c:v>18098.0</c:v>
                </c:pt>
                <c:pt idx="60923">
                  <c:v>18776.0</c:v>
                </c:pt>
                <c:pt idx="60924">
                  <c:v>19627.0</c:v>
                </c:pt>
                <c:pt idx="60925">
                  <c:v>20829.0</c:v>
                </c:pt>
                <c:pt idx="60926">
                  <c:v>21741.0</c:v>
                </c:pt>
                <c:pt idx="60927">
                  <c:v>20904.0</c:v>
                </c:pt>
                <c:pt idx="60928">
                  <c:v>20521.0</c:v>
                </c:pt>
                <c:pt idx="60929">
                  <c:v>16970.0</c:v>
                </c:pt>
                <c:pt idx="60930">
                  <c:v>16074.0</c:v>
                </c:pt>
                <c:pt idx="60931">
                  <c:v>15548.0</c:v>
                </c:pt>
                <c:pt idx="60932">
                  <c:v>18039.0</c:v>
                </c:pt>
                <c:pt idx="60933">
                  <c:v>16966.0</c:v>
                </c:pt>
                <c:pt idx="60934">
                  <c:v>15422.0</c:v>
                </c:pt>
                <c:pt idx="60935">
                  <c:v>20415.0</c:v>
                </c:pt>
                <c:pt idx="60936">
                  <c:v>24694.0</c:v>
                </c:pt>
                <c:pt idx="60937">
                  <c:v>23651.0</c:v>
                </c:pt>
                <c:pt idx="60938">
                  <c:v>23123.0</c:v>
                </c:pt>
                <c:pt idx="60939">
                  <c:v>23290.0</c:v>
                </c:pt>
                <c:pt idx="60940">
                  <c:v>20976.0</c:v>
                </c:pt>
                <c:pt idx="60941">
                  <c:v>24045.0</c:v>
                </c:pt>
                <c:pt idx="60942">
                  <c:v>24701.0</c:v>
                </c:pt>
                <c:pt idx="60943">
                  <c:v>23466.0</c:v>
                </c:pt>
                <c:pt idx="60944">
                  <c:v>24400.0</c:v>
                </c:pt>
                <c:pt idx="60945">
                  <c:v>21381.0</c:v>
                </c:pt>
                <c:pt idx="60946">
                  <c:v>27213.0</c:v>
                </c:pt>
                <c:pt idx="60947">
                  <c:v>31169.0</c:v>
                </c:pt>
                <c:pt idx="60948">
                  <c:v>26060.0</c:v>
                </c:pt>
                <c:pt idx="60949">
                  <c:v>24536.0</c:v>
                </c:pt>
                <c:pt idx="60950">
                  <c:v>26699.0</c:v>
                </c:pt>
                <c:pt idx="60951">
                  <c:v>25950.0</c:v>
                </c:pt>
                <c:pt idx="60952">
                  <c:v>24922.0</c:v>
                </c:pt>
                <c:pt idx="60953">
                  <c:v>28249.0</c:v>
                </c:pt>
                <c:pt idx="60954">
                  <c:v>29288.0</c:v>
                </c:pt>
                <c:pt idx="60955">
                  <c:v>31732.0</c:v>
                </c:pt>
                <c:pt idx="60956">
                  <c:v>33959.0</c:v>
                </c:pt>
                <c:pt idx="60957">
                  <c:v>32642.0</c:v>
                </c:pt>
                <c:pt idx="60958">
                  <c:v>36013.0</c:v>
                </c:pt>
                <c:pt idx="60959">
                  <c:v>32886.0</c:v>
                </c:pt>
                <c:pt idx="60960">
                  <c:v>29482.0</c:v>
                </c:pt>
                <c:pt idx="60961">
                  <c:v>32977.0</c:v>
                </c:pt>
                <c:pt idx="60962">
                  <c:v>31077.0</c:v>
                </c:pt>
                <c:pt idx="60963">
                  <c:v>28669.0</c:v>
                </c:pt>
                <c:pt idx="60964">
                  <c:v>29173.0</c:v>
                </c:pt>
                <c:pt idx="60965">
                  <c:v>35388.0</c:v>
                </c:pt>
                <c:pt idx="60966">
                  <c:v>33165.0</c:v>
                </c:pt>
                <c:pt idx="60967">
                  <c:v>29197.0</c:v>
                </c:pt>
                <c:pt idx="60968">
                  <c:v>27168.0</c:v>
                </c:pt>
                <c:pt idx="60969">
                  <c:v>24527.0</c:v>
                </c:pt>
                <c:pt idx="60970">
                  <c:v>25711.0</c:v>
                </c:pt>
                <c:pt idx="60971">
                  <c:v>24963.0</c:v>
                </c:pt>
                <c:pt idx="60972">
                  <c:v>22321.0</c:v>
                </c:pt>
                <c:pt idx="60973">
                  <c:v>21432.0</c:v>
                </c:pt>
                <c:pt idx="60974">
                  <c:v>18702.0</c:v>
                </c:pt>
                <c:pt idx="60975">
                  <c:v>18127.0</c:v>
                </c:pt>
                <c:pt idx="60976">
                  <c:v>20772.0</c:v>
                </c:pt>
                <c:pt idx="60977">
                  <c:v>20748.0</c:v>
                </c:pt>
                <c:pt idx="60978">
                  <c:v>14005.0</c:v>
                </c:pt>
                <c:pt idx="60979">
                  <c:v>12776.0</c:v>
                </c:pt>
                <c:pt idx="60980">
                  <c:v>12832.0</c:v>
                </c:pt>
                <c:pt idx="60981">
                  <c:v>13328.0</c:v>
                </c:pt>
                <c:pt idx="60982">
                  <c:v>17686.0</c:v>
                </c:pt>
                <c:pt idx="60983">
                  <c:v>16907.0</c:v>
                </c:pt>
                <c:pt idx="60984">
                  <c:v>14964.0</c:v>
                </c:pt>
                <c:pt idx="60985">
                  <c:v>15401.0</c:v>
                </c:pt>
                <c:pt idx="60986">
                  <c:v>15627.0</c:v>
                </c:pt>
                <c:pt idx="60987">
                  <c:v>15746.0</c:v>
                </c:pt>
                <c:pt idx="60988">
                  <c:v>15074.0</c:v>
                </c:pt>
                <c:pt idx="60989">
                  <c:v>12690.0</c:v>
                </c:pt>
                <c:pt idx="60990">
                  <c:v>20142.0</c:v>
                </c:pt>
                <c:pt idx="60991">
                  <c:v>21378.0</c:v>
                </c:pt>
                <c:pt idx="60992">
                  <c:v>21983.0</c:v>
                </c:pt>
                <c:pt idx="60993">
                  <c:v>22963.0</c:v>
                </c:pt>
                <c:pt idx="60994">
                  <c:v>21149.0</c:v>
                </c:pt>
                <c:pt idx="60995">
                  <c:v>17240.0</c:v>
                </c:pt>
                <c:pt idx="60996">
                  <c:v>17755.0</c:v>
                </c:pt>
                <c:pt idx="60997">
                  <c:v>18541.0</c:v>
                </c:pt>
                <c:pt idx="60998">
                  <c:v>19421.0</c:v>
                </c:pt>
                <c:pt idx="60999">
                  <c:v>19176.0</c:v>
                </c:pt>
                <c:pt idx="61000">
                  <c:v>20064.0</c:v>
                </c:pt>
                <c:pt idx="61001">
                  <c:v>21854.0</c:v>
                </c:pt>
                <c:pt idx="61002">
                  <c:v>23788.0</c:v>
                </c:pt>
                <c:pt idx="61003">
                  <c:v>15980.0</c:v>
                </c:pt>
                <c:pt idx="61004">
                  <c:v>15436.0</c:v>
                </c:pt>
                <c:pt idx="61005">
                  <c:v>16358.0</c:v>
                </c:pt>
                <c:pt idx="61006">
                  <c:v>17691.0</c:v>
                </c:pt>
                <c:pt idx="61007">
                  <c:v>18501.0</c:v>
                </c:pt>
                <c:pt idx="61008">
                  <c:v>18497.0</c:v>
                </c:pt>
                <c:pt idx="61009">
                  <c:v>18809.0</c:v>
                </c:pt>
                <c:pt idx="61010">
                  <c:v>18026.0</c:v>
                </c:pt>
                <c:pt idx="61011">
                  <c:v>21926.0</c:v>
                </c:pt>
                <c:pt idx="61012">
                  <c:v>22906.0</c:v>
                </c:pt>
                <c:pt idx="61013">
                  <c:v>21083.0</c:v>
                </c:pt>
                <c:pt idx="61014">
                  <c:v>21557.0</c:v>
                </c:pt>
                <c:pt idx="61015">
                  <c:v>19607.0</c:v>
                </c:pt>
                <c:pt idx="61016">
                  <c:v>22200.0</c:v>
                </c:pt>
                <c:pt idx="61017">
                  <c:v>27984.0</c:v>
                </c:pt>
                <c:pt idx="61018">
                  <c:v>29445.0</c:v>
                </c:pt>
                <c:pt idx="61019">
                  <c:v>27824.0</c:v>
                </c:pt>
                <c:pt idx="61020">
                  <c:v>30094.0</c:v>
                </c:pt>
                <c:pt idx="61021">
                  <c:v>30490.0</c:v>
                </c:pt>
                <c:pt idx="61022">
                  <c:v>34298.0</c:v>
                </c:pt>
                <c:pt idx="61023">
                  <c:v>40041.0</c:v>
                </c:pt>
                <c:pt idx="61024">
                  <c:v>35645.0</c:v>
                </c:pt>
                <c:pt idx="61025">
                  <c:v>36881.0</c:v>
                </c:pt>
                <c:pt idx="61026">
                  <c:v>38924.0</c:v>
                </c:pt>
                <c:pt idx="61027">
                  <c:v>44610.0</c:v>
                </c:pt>
                <c:pt idx="61028">
                  <c:v>51105.0</c:v>
                </c:pt>
                <c:pt idx="61029">
                  <c:v>48475.0</c:v>
                </c:pt>
                <c:pt idx="61030">
                  <c:v>42559.0</c:v>
                </c:pt>
                <c:pt idx="61031">
                  <c:v>41418.0</c:v>
                </c:pt>
                <c:pt idx="61032">
                  <c:v>42426.0</c:v>
                </c:pt>
                <c:pt idx="61033">
                  <c:v>40556.0</c:v>
                </c:pt>
                <c:pt idx="61034">
                  <c:v>42204.0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36319392"/>
        <c:axId val="-2136314608"/>
      </c:scatterChart>
      <c:valAx>
        <c:axId val="-2136319392"/>
        <c:scaling>
          <c:orientation val="minMax"/>
          <c:max val="45918.0"/>
          <c:min val="45912.0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Seconds Past 2015-07-14T00:00:00 SCET</a:t>
                </a:r>
              </a:p>
            </c:rich>
          </c:tx>
          <c:layout/>
          <c:overlay val="0"/>
        </c:title>
        <c:numFmt formatCode="0" sourceLinked="0"/>
        <c:majorTickMark val="none"/>
        <c:minorTickMark val="none"/>
        <c:tickLblPos val="nextTo"/>
        <c:crossAx val="-2136314608"/>
        <c:crosses val="autoZero"/>
        <c:crossBetween val="midCat"/>
        <c:majorUnit val="1.0"/>
      </c:valAx>
      <c:valAx>
        <c:axId val="-2136314608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Squared</a:t>
                </a:r>
                <a:r>
                  <a:rPr lang="en-US" baseline="0"/>
                  <a:t> (I,Q) Running Sum over 13 samples (~0.01 s)</a:t>
                </a:r>
                <a:endParaRPr lang="en-US"/>
              </a:p>
            </c:rich>
          </c:tx>
          <c:layout/>
          <c:overlay val="0"/>
        </c:title>
        <c:numFmt formatCode="0.0E+00" sourceLinked="0"/>
        <c:majorTickMark val="none"/>
        <c:minorTickMark val="none"/>
        <c:tickLblPos val="nextTo"/>
        <c:crossAx val="-2136319392"/>
        <c:crosses val="autoZero"/>
        <c:crossBetween val="midCat"/>
        <c:majorUnit val="2.5E6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NH</a:t>
            </a:r>
            <a:r>
              <a:rPr lang="en-US" baseline="0"/>
              <a:t> REX Calibrated (I,Q) Averaged over 0.01 s from 20150714_029918  SCI_0x7b1</a:t>
            </a:r>
            <a:endParaRPr lang="en-US"/>
          </a:p>
        </c:rich>
      </c:tx>
      <c:layout/>
      <c:overlay val="0"/>
    </c:title>
    <c:autoTitleDeleted val="0"/>
    <c:plotArea>
      <c:layout/>
      <c:scatterChart>
        <c:scatterStyle val="lineMarker"/>
        <c:varyColors val="0"/>
        <c:ser>
          <c:idx val="0"/>
          <c:order val="0"/>
          <c:spPr>
            <a:ln w="31750">
              <a:noFill/>
            </a:ln>
          </c:spPr>
          <c:xVal>
            <c:numRef>
              <c:f>'read_rex_edu_L3.iqs'!$D$553915:$D$561236</c:f>
              <c:numCache>
                <c:formatCode>0.00000000</c:formatCode>
                <c:ptCount val="7322"/>
                <c:pt idx="0">
                  <c:v>45912.0023488</c:v>
                </c:pt>
                <c:pt idx="1">
                  <c:v>45912.003168</c:v>
                </c:pt>
                <c:pt idx="2">
                  <c:v>45912.0039872</c:v>
                </c:pt>
                <c:pt idx="3">
                  <c:v>45912.0048064</c:v>
                </c:pt>
                <c:pt idx="4">
                  <c:v>45912.0056256</c:v>
                </c:pt>
                <c:pt idx="5">
                  <c:v>45912.0064448</c:v>
                </c:pt>
                <c:pt idx="6">
                  <c:v>45912.007264</c:v>
                </c:pt>
                <c:pt idx="7">
                  <c:v>45912.0080832</c:v>
                </c:pt>
                <c:pt idx="8">
                  <c:v>45912.0089024</c:v>
                </c:pt>
                <c:pt idx="9">
                  <c:v>45912.00972159998</c:v>
                </c:pt>
                <c:pt idx="10">
                  <c:v>45912.0105408</c:v>
                </c:pt>
                <c:pt idx="11">
                  <c:v>45912.01136</c:v>
                </c:pt>
                <c:pt idx="12">
                  <c:v>45912.0121792</c:v>
                </c:pt>
                <c:pt idx="13">
                  <c:v>45912.0129984</c:v>
                </c:pt>
                <c:pt idx="14">
                  <c:v>45912.0138176</c:v>
                </c:pt>
                <c:pt idx="15">
                  <c:v>45912.0146368</c:v>
                </c:pt>
                <c:pt idx="16">
                  <c:v>45912.015456</c:v>
                </c:pt>
                <c:pt idx="17">
                  <c:v>45912.0162752</c:v>
                </c:pt>
                <c:pt idx="18">
                  <c:v>45912.0170944</c:v>
                </c:pt>
                <c:pt idx="19">
                  <c:v>45912.0179136</c:v>
                </c:pt>
                <c:pt idx="20">
                  <c:v>45912.0187328</c:v>
                </c:pt>
                <c:pt idx="21">
                  <c:v>45912.019552</c:v>
                </c:pt>
                <c:pt idx="22">
                  <c:v>45912.0203712</c:v>
                </c:pt>
                <c:pt idx="23">
                  <c:v>45912.0211904</c:v>
                </c:pt>
                <c:pt idx="24">
                  <c:v>45912.0220096</c:v>
                </c:pt>
                <c:pt idx="25">
                  <c:v>45912.0228288</c:v>
                </c:pt>
                <c:pt idx="26">
                  <c:v>45912.02364799999</c:v>
                </c:pt>
                <c:pt idx="27">
                  <c:v>45912.0244672</c:v>
                </c:pt>
                <c:pt idx="28">
                  <c:v>45912.0252864</c:v>
                </c:pt>
                <c:pt idx="29">
                  <c:v>45912.02610559999</c:v>
                </c:pt>
                <c:pt idx="30">
                  <c:v>45912.0269248</c:v>
                </c:pt>
                <c:pt idx="31">
                  <c:v>45912.02774399998</c:v>
                </c:pt>
                <c:pt idx="32">
                  <c:v>45912.0285632</c:v>
                </c:pt>
                <c:pt idx="33">
                  <c:v>45912.0293824</c:v>
                </c:pt>
                <c:pt idx="34">
                  <c:v>45912.0302016</c:v>
                </c:pt>
                <c:pt idx="35">
                  <c:v>45912.03102079999</c:v>
                </c:pt>
                <c:pt idx="36">
                  <c:v>45912.03184</c:v>
                </c:pt>
                <c:pt idx="37">
                  <c:v>45912.0326592</c:v>
                </c:pt>
                <c:pt idx="38">
                  <c:v>45912.0334784</c:v>
                </c:pt>
                <c:pt idx="39">
                  <c:v>45912.0342976</c:v>
                </c:pt>
                <c:pt idx="40">
                  <c:v>45912.0351168</c:v>
                </c:pt>
                <c:pt idx="41">
                  <c:v>45912.035936</c:v>
                </c:pt>
                <c:pt idx="42">
                  <c:v>45912.0367552</c:v>
                </c:pt>
                <c:pt idx="43">
                  <c:v>45912.0375744</c:v>
                </c:pt>
                <c:pt idx="44">
                  <c:v>45912.0383936</c:v>
                </c:pt>
                <c:pt idx="45">
                  <c:v>45912.0392128</c:v>
                </c:pt>
                <c:pt idx="46">
                  <c:v>45912.040032</c:v>
                </c:pt>
                <c:pt idx="47">
                  <c:v>45912.0408512</c:v>
                </c:pt>
                <c:pt idx="48">
                  <c:v>45912.0416704</c:v>
                </c:pt>
                <c:pt idx="49">
                  <c:v>45912.0424896</c:v>
                </c:pt>
                <c:pt idx="50">
                  <c:v>45912.0433088</c:v>
                </c:pt>
                <c:pt idx="51">
                  <c:v>45912.044128</c:v>
                </c:pt>
                <c:pt idx="52">
                  <c:v>45912.0449472</c:v>
                </c:pt>
                <c:pt idx="53">
                  <c:v>45912.0457664</c:v>
                </c:pt>
                <c:pt idx="54">
                  <c:v>45912.0465856</c:v>
                </c:pt>
                <c:pt idx="55">
                  <c:v>45912.0474048</c:v>
                </c:pt>
                <c:pt idx="56">
                  <c:v>45912.048224</c:v>
                </c:pt>
                <c:pt idx="57">
                  <c:v>45912.0490432</c:v>
                </c:pt>
                <c:pt idx="58">
                  <c:v>45912.0498624</c:v>
                </c:pt>
                <c:pt idx="59">
                  <c:v>45912.0506816</c:v>
                </c:pt>
                <c:pt idx="60">
                  <c:v>45912.0515008</c:v>
                </c:pt>
                <c:pt idx="61">
                  <c:v>45912.05232</c:v>
                </c:pt>
                <c:pt idx="62">
                  <c:v>45912.0531392</c:v>
                </c:pt>
                <c:pt idx="63">
                  <c:v>45912.0539584</c:v>
                </c:pt>
                <c:pt idx="64">
                  <c:v>45912.0547776</c:v>
                </c:pt>
                <c:pt idx="65">
                  <c:v>45912.0555968</c:v>
                </c:pt>
                <c:pt idx="66">
                  <c:v>45912.056416</c:v>
                </c:pt>
                <c:pt idx="67">
                  <c:v>45912.0572352</c:v>
                </c:pt>
                <c:pt idx="68">
                  <c:v>45912.0580544</c:v>
                </c:pt>
                <c:pt idx="69">
                  <c:v>45912.0588736</c:v>
                </c:pt>
                <c:pt idx="70">
                  <c:v>45912.0596928</c:v>
                </c:pt>
                <c:pt idx="71">
                  <c:v>45912.060512</c:v>
                </c:pt>
                <c:pt idx="72">
                  <c:v>45912.0613312</c:v>
                </c:pt>
                <c:pt idx="73">
                  <c:v>45912.0621504</c:v>
                </c:pt>
                <c:pt idx="74">
                  <c:v>45912.0629696</c:v>
                </c:pt>
                <c:pt idx="75">
                  <c:v>45912.06378879998</c:v>
                </c:pt>
                <c:pt idx="76">
                  <c:v>45912.064608</c:v>
                </c:pt>
                <c:pt idx="77">
                  <c:v>45912.0654272</c:v>
                </c:pt>
                <c:pt idx="78">
                  <c:v>45912.0662464</c:v>
                </c:pt>
                <c:pt idx="79">
                  <c:v>45912.06706559999</c:v>
                </c:pt>
                <c:pt idx="80">
                  <c:v>45912.0678848</c:v>
                </c:pt>
                <c:pt idx="81">
                  <c:v>45912.068704</c:v>
                </c:pt>
                <c:pt idx="82">
                  <c:v>45912.0695232</c:v>
                </c:pt>
                <c:pt idx="83">
                  <c:v>45912.0703424</c:v>
                </c:pt>
                <c:pt idx="84">
                  <c:v>45912.07116159998</c:v>
                </c:pt>
                <c:pt idx="85">
                  <c:v>45912.07198079998</c:v>
                </c:pt>
                <c:pt idx="86">
                  <c:v>45912.0728</c:v>
                </c:pt>
                <c:pt idx="87">
                  <c:v>45912.0736192</c:v>
                </c:pt>
                <c:pt idx="88">
                  <c:v>45912.0744384</c:v>
                </c:pt>
                <c:pt idx="89">
                  <c:v>45912.0752576</c:v>
                </c:pt>
                <c:pt idx="90">
                  <c:v>45912.0760768</c:v>
                </c:pt>
                <c:pt idx="91">
                  <c:v>45912.076896</c:v>
                </c:pt>
                <c:pt idx="92">
                  <c:v>45912.0777152</c:v>
                </c:pt>
                <c:pt idx="93">
                  <c:v>45912.0785344</c:v>
                </c:pt>
                <c:pt idx="94">
                  <c:v>45912.0793536</c:v>
                </c:pt>
                <c:pt idx="95">
                  <c:v>45912.0801728</c:v>
                </c:pt>
                <c:pt idx="96">
                  <c:v>45912.080992</c:v>
                </c:pt>
                <c:pt idx="97">
                  <c:v>45912.0818112</c:v>
                </c:pt>
                <c:pt idx="98">
                  <c:v>45912.0826304</c:v>
                </c:pt>
                <c:pt idx="99">
                  <c:v>45912.0834496</c:v>
                </c:pt>
                <c:pt idx="100">
                  <c:v>45912.0842688</c:v>
                </c:pt>
                <c:pt idx="101">
                  <c:v>45912.085088</c:v>
                </c:pt>
                <c:pt idx="102">
                  <c:v>45912.0859072</c:v>
                </c:pt>
                <c:pt idx="103">
                  <c:v>45912.0867264</c:v>
                </c:pt>
                <c:pt idx="104">
                  <c:v>45912.0875456</c:v>
                </c:pt>
                <c:pt idx="105">
                  <c:v>45912.0883648</c:v>
                </c:pt>
                <c:pt idx="106">
                  <c:v>45912.089184</c:v>
                </c:pt>
                <c:pt idx="107">
                  <c:v>45912.0900032</c:v>
                </c:pt>
                <c:pt idx="108">
                  <c:v>45912.0908224</c:v>
                </c:pt>
                <c:pt idx="109">
                  <c:v>45912.09164159997</c:v>
                </c:pt>
                <c:pt idx="110">
                  <c:v>45912.09246079998</c:v>
                </c:pt>
                <c:pt idx="111">
                  <c:v>45912.09328</c:v>
                </c:pt>
                <c:pt idx="112">
                  <c:v>45912.0940992</c:v>
                </c:pt>
                <c:pt idx="113">
                  <c:v>45912.0949184</c:v>
                </c:pt>
                <c:pt idx="114">
                  <c:v>45912.09573759999</c:v>
                </c:pt>
                <c:pt idx="115">
                  <c:v>45912.0965568</c:v>
                </c:pt>
                <c:pt idx="116">
                  <c:v>45912.097376</c:v>
                </c:pt>
                <c:pt idx="117">
                  <c:v>45912.0981952</c:v>
                </c:pt>
                <c:pt idx="118">
                  <c:v>45912.0990144</c:v>
                </c:pt>
                <c:pt idx="119">
                  <c:v>45912.0998336</c:v>
                </c:pt>
                <c:pt idx="120">
                  <c:v>45912.1006528</c:v>
                </c:pt>
                <c:pt idx="121">
                  <c:v>45912.10147199999</c:v>
                </c:pt>
                <c:pt idx="122">
                  <c:v>45912.1022912</c:v>
                </c:pt>
                <c:pt idx="123">
                  <c:v>45912.1031104</c:v>
                </c:pt>
                <c:pt idx="124">
                  <c:v>45912.10392959999</c:v>
                </c:pt>
                <c:pt idx="125">
                  <c:v>45912.1047488</c:v>
                </c:pt>
                <c:pt idx="126">
                  <c:v>45912.105568</c:v>
                </c:pt>
                <c:pt idx="127">
                  <c:v>45912.1063872</c:v>
                </c:pt>
                <c:pt idx="128">
                  <c:v>45912.1072064</c:v>
                </c:pt>
                <c:pt idx="129">
                  <c:v>45912.1080256</c:v>
                </c:pt>
                <c:pt idx="130">
                  <c:v>45912.1088448</c:v>
                </c:pt>
                <c:pt idx="131">
                  <c:v>45912.109664</c:v>
                </c:pt>
                <c:pt idx="132">
                  <c:v>45912.1104832</c:v>
                </c:pt>
                <c:pt idx="133">
                  <c:v>45912.1113024</c:v>
                </c:pt>
                <c:pt idx="134">
                  <c:v>45912.1121216</c:v>
                </c:pt>
                <c:pt idx="135">
                  <c:v>45912.1129408</c:v>
                </c:pt>
                <c:pt idx="136">
                  <c:v>45912.11376</c:v>
                </c:pt>
                <c:pt idx="137">
                  <c:v>45912.1145792</c:v>
                </c:pt>
                <c:pt idx="138">
                  <c:v>45912.1153984</c:v>
                </c:pt>
                <c:pt idx="139">
                  <c:v>45912.1162176</c:v>
                </c:pt>
                <c:pt idx="140">
                  <c:v>45912.1170368</c:v>
                </c:pt>
                <c:pt idx="141">
                  <c:v>45912.117856</c:v>
                </c:pt>
                <c:pt idx="142">
                  <c:v>45912.1186752</c:v>
                </c:pt>
                <c:pt idx="143">
                  <c:v>45912.1194944</c:v>
                </c:pt>
                <c:pt idx="144">
                  <c:v>45912.1203136</c:v>
                </c:pt>
                <c:pt idx="145">
                  <c:v>45912.12113279998</c:v>
                </c:pt>
                <c:pt idx="146">
                  <c:v>45912.12195199999</c:v>
                </c:pt>
                <c:pt idx="147">
                  <c:v>45912.1227712</c:v>
                </c:pt>
                <c:pt idx="148">
                  <c:v>45912.1235904</c:v>
                </c:pt>
                <c:pt idx="149">
                  <c:v>45912.12440959999</c:v>
                </c:pt>
                <c:pt idx="150">
                  <c:v>45912.1252288</c:v>
                </c:pt>
                <c:pt idx="151">
                  <c:v>45912.126048</c:v>
                </c:pt>
                <c:pt idx="152">
                  <c:v>45912.1268672</c:v>
                </c:pt>
                <c:pt idx="153">
                  <c:v>45912.1276864</c:v>
                </c:pt>
                <c:pt idx="154">
                  <c:v>45912.1285056</c:v>
                </c:pt>
                <c:pt idx="155">
                  <c:v>45912.12932479999</c:v>
                </c:pt>
                <c:pt idx="156">
                  <c:v>45912.130144</c:v>
                </c:pt>
                <c:pt idx="157">
                  <c:v>45912.1309632</c:v>
                </c:pt>
                <c:pt idx="158">
                  <c:v>45912.13178239999</c:v>
                </c:pt>
                <c:pt idx="159">
                  <c:v>45912.13260159999</c:v>
                </c:pt>
                <c:pt idx="160">
                  <c:v>45912.13342079998</c:v>
                </c:pt>
                <c:pt idx="161">
                  <c:v>45912.13424</c:v>
                </c:pt>
                <c:pt idx="162">
                  <c:v>45912.1350592</c:v>
                </c:pt>
                <c:pt idx="163">
                  <c:v>45912.1358784</c:v>
                </c:pt>
                <c:pt idx="164">
                  <c:v>45912.1366976</c:v>
                </c:pt>
                <c:pt idx="165">
                  <c:v>45912.1375168</c:v>
                </c:pt>
                <c:pt idx="166">
                  <c:v>45912.138336</c:v>
                </c:pt>
                <c:pt idx="167">
                  <c:v>45912.1391552</c:v>
                </c:pt>
                <c:pt idx="168">
                  <c:v>45912.1399744</c:v>
                </c:pt>
                <c:pt idx="169">
                  <c:v>45912.1407936</c:v>
                </c:pt>
                <c:pt idx="170">
                  <c:v>45912.1416128</c:v>
                </c:pt>
                <c:pt idx="171">
                  <c:v>45912.142432</c:v>
                </c:pt>
                <c:pt idx="172">
                  <c:v>45912.1432512</c:v>
                </c:pt>
                <c:pt idx="173">
                  <c:v>45912.1440704</c:v>
                </c:pt>
                <c:pt idx="174">
                  <c:v>45912.1448896</c:v>
                </c:pt>
                <c:pt idx="175">
                  <c:v>45912.1457088</c:v>
                </c:pt>
                <c:pt idx="176">
                  <c:v>45912.146528</c:v>
                </c:pt>
                <c:pt idx="177">
                  <c:v>45912.1473472</c:v>
                </c:pt>
                <c:pt idx="178">
                  <c:v>45912.1481664</c:v>
                </c:pt>
                <c:pt idx="179">
                  <c:v>45912.1489856</c:v>
                </c:pt>
                <c:pt idx="180">
                  <c:v>45912.1498048</c:v>
                </c:pt>
                <c:pt idx="181">
                  <c:v>45912.150624</c:v>
                </c:pt>
                <c:pt idx="182">
                  <c:v>45912.1514432</c:v>
                </c:pt>
                <c:pt idx="183">
                  <c:v>45912.1522624</c:v>
                </c:pt>
                <c:pt idx="184">
                  <c:v>45912.15308159999</c:v>
                </c:pt>
                <c:pt idx="185">
                  <c:v>45912.1539008</c:v>
                </c:pt>
                <c:pt idx="186">
                  <c:v>45912.15472</c:v>
                </c:pt>
                <c:pt idx="187">
                  <c:v>45912.1555392</c:v>
                </c:pt>
                <c:pt idx="188">
                  <c:v>45912.1563584</c:v>
                </c:pt>
                <c:pt idx="189">
                  <c:v>45912.1571776</c:v>
                </c:pt>
                <c:pt idx="190">
                  <c:v>45912.1579968</c:v>
                </c:pt>
                <c:pt idx="191">
                  <c:v>45912.158816</c:v>
                </c:pt>
                <c:pt idx="192">
                  <c:v>45912.1596352</c:v>
                </c:pt>
                <c:pt idx="193">
                  <c:v>45912.1604544</c:v>
                </c:pt>
                <c:pt idx="194">
                  <c:v>45912.1612736</c:v>
                </c:pt>
                <c:pt idx="195">
                  <c:v>45912.1620928</c:v>
                </c:pt>
                <c:pt idx="196">
                  <c:v>45912.162912</c:v>
                </c:pt>
                <c:pt idx="197">
                  <c:v>45912.16373119999</c:v>
                </c:pt>
                <c:pt idx="198">
                  <c:v>45912.1645504</c:v>
                </c:pt>
                <c:pt idx="199">
                  <c:v>45912.16536959998</c:v>
                </c:pt>
                <c:pt idx="200">
                  <c:v>45912.16618879999</c:v>
                </c:pt>
                <c:pt idx="201">
                  <c:v>45912.167008</c:v>
                </c:pt>
                <c:pt idx="202">
                  <c:v>45912.1678272</c:v>
                </c:pt>
                <c:pt idx="203">
                  <c:v>45912.1686464</c:v>
                </c:pt>
                <c:pt idx="204">
                  <c:v>45912.16946559997</c:v>
                </c:pt>
                <c:pt idx="205">
                  <c:v>45912.1702848</c:v>
                </c:pt>
                <c:pt idx="206">
                  <c:v>45912.17110399999</c:v>
                </c:pt>
                <c:pt idx="207">
                  <c:v>45912.1719232</c:v>
                </c:pt>
                <c:pt idx="208">
                  <c:v>45912.1727424</c:v>
                </c:pt>
                <c:pt idx="209">
                  <c:v>45912.17356159999</c:v>
                </c:pt>
                <c:pt idx="210">
                  <c:v>45912.1743808</c:v>
                </c:pt>
                <c:pt idx="211">
                  <c:v>45912.1752</c:v>
                </c:pt>
                <c:pt idx="212">
                  <c:v>45912.1760192</c:v>
                </c:pt>
                <c:pt idx="213">
                  <c:v>45912.1768384</c:v>
                </c:pt>
                <c:pt idx="214">
                  <c:v>45912.1776576</c:v>
                </c:pt>
                <c:pt idx="215">
                  <c:v>45912.1784768</c:v>
                </c:pt>
                <c:pt idx="216">
                  <c:v>45912.179296</c:v>
                </c:pt>
                <c:pt idx="217">
                  <c:v>45912.1801152</c:v>
                </c:pt>
                <c:pt idx="218">
                  <c:v>45912.1809344</c:v>
                </c:pt>
                <c:pt idx="219">
                  <c:v>45912.18175359999</c:v>
                </c:pt>
                <c:pt idx="220">
                  <c:v>45912.1825728</c:v>
                </c:pt>
                <c:pt idx="221">
                  <c:v>45912.183392</c:v>
                </c:pt>
                <c:pt idx="222">
                  <c:v>45912.1842112</c:v>
                </c:pt>
                <c:pt idx="223">
                  <c:v>45912.1850304</c:v>
                </c:pt>
                <c:pt idx="224">
                  <c:v>45912.1858496</c:v>
                </c:pt>
                <c:pt idx="225">
                  <c:v>45912.1866688</c:v>
                </c:pt>
                <c:pt idx="226">
                  <c:v>45912.187488</c:v>
                </c:pt>
                <c:pt idx="227">
                  <c:v>45912.1883072</c:v>
                </c:pt>
                <c:pt idx="228">
                  <c:v>45912.1891264</c:v>
                </c:pt>
                <c:pt idx="229">
                  <c:v>45912.1899456</c:v>
                </c:pt>
                <c:pt idx="230">
                  <c:v>45912.19076479998</c:v>
                </c:pt>
                <c:pt idx="231">
                  <c:v>45912.19158399999</c:v>
                </c:pt>
                <c:pt idx="232">
                  <c:v>45912.1924032</c:v>
                </c:pt>
                <c:pt idx="233">
                  <c:v>45912.1932224</c:v>
                </c:pt>
                <c:pt idx="234">
                  <c:v>45912.19404159999</c:v>
                </c:pt>
                <c:pt idx="235">
                  <c:v>45912.19486079999</c:v>
                </c:pt>
                <c:pt idx="236">
                  <c:v>45912.19567999999</c:v>
                </c:pt>
                <c:pt idx="237">
                  <c:v>45912.1964992</c:v>
                </c:pt>
                <c:pt idx="238">
                  <c:v>45912.1973184</c:v>
                </c:pt>
                <c:pt idx="239">
                  <c:v>45912.1981376</c:v>
                </c:pt>
                <c:pt idx="240">
                  <c:v>45912.1989568</c:v>
                </c:pt>
                <c:pt idx="241">
                  <c:v>45912.19977599999</c:v>
                </c:pt>
                <c:pt idx="242">
                  <c:v>45912.2005952</c:v>
                </c:pt>
                <c:pt idx="243">
                  <c:v>45912.2014144</c:v>
                </c:pt>
                <c:pt idx="244">
                  <c:v>45912.2022336</c:v>
                </c:pt>
                <c:pt idx="245">
                  <c:v>45912.2030528</c:v>
                </c:pt>
                <c:pt idx="246">
                  <c:v>45912.203872</c:v>
                </c:pt>
                <c:pt idx="247">
                  <c:v>45912.2046912</c:v>
                </c:pt>
                <c:pt idx="248">
                  <c:v>45912.2055104</c:v>
                </c:pt>
                <c:pt idx="249">
                  <c:v>45912.2063296</c:v>
                </c:pt>
                <c:pt idx="250">
                  <c:v>45912.20714879999</c:v>
                </c:pt>
                <c:pt idx="251">
                  <c:v>45912.207968</c:v>
                </c:pt>
                <c:pt idx="252">
                  <c:v>45912.2087872</c:v>
                </c:pt>
                <c:pt idx="253">
                  <c:v>45912.2096064</c:v>
                </c:pt>
                <c:pt idx="254">
                  <c:v>45912.21042559999</c:v>
                </c:pt>
                <c:pt idx="255">
                  <c:v>45912.2112448</c:v>
                </c:pt>
                <c:pt idx="256">
                  <c:v>45912.212064</c:v>
                </c:pt>
                <c:pt idx="257">
                  <c:v>45912.2128832</c:v>
                </c:pt>
                <c:pt idx="258">
                  <c:v>45912.2137024</c:v>
                </c:pt>
                <c:pt idx="259">
                  <c:v>45912.2145216</c:v>
                </c:pt>
                <c:pt idx="260">
                  <c:v>45912.21534079999</c:v>
                </c:pt>
                <c:pt idx="261">
                  <c:v>45912.21616</c:v>
                </c:pt>
                <c:pt idx="262">
                  <c:v>45912.2169792</c:v>
                </c:pt>
                <c:pt idx="263">
                  <c:v>45912.2177984</c:v>
                </c:pt>
                <c:pt idx="264">
                  <c:v>45912.2186176</c:v>
                </c:pt>
                <c:pt idx="265">
                  <c:v>45912.2194368</c:v>
                </c:pt>
                <c:pt idx="266">
                  <c:v>45912.220256</c:v>
                </c:pt>
                <c:pt idx="267">
                  <c:v>45912.2210752</c:v>
                </c:pt>
                <c:pt idx="268">
                  <c:v>45912.2218944</c:v>
                </c:pt>
                <c:pt idx="269">
                  <c:v>45912.22271359999</c:v>
                </c:pt>
                <c:pt idx="270">
                  <c:v>45912.2235328</c:v>
                </c:pt>
                <c:pt idx="271">
                  <c:v>45912.224352</c:v>
                </c:pt>
                <c:pt idx="272">
                  <c:v>45912.22517119999</c:v>
                </c:pt>
                <c:pt idx="273">
                  <c:v>45912.22599039999</c:v>
                </c:pt>
                <c:pt idx="274">
                  <c:v>45912.2268096</c:v>
                </c:pt>
                <c:pt idx="275">
                  <c:v>45912.22762879998</c:v>
                </c:pt>
                <c:pt idx="276">
                  <c:v>45912.22844799999</c:v>
                </c:pt>
                <c:pt idx="277">
                  <c:v>45912.2292672</c:v>
                </c:pt>
                <c:pt idx="278">
                  <c:v>45912.2300864</c:v>
                </c:pt>
                <c:pt idx="279">
                  <c:v>45912.23090559999</c:v>
                </c:pt>
                <c:pt idx="280">
                  <c:v>45912.23172479997</c:v>
                </c:pt>
                <c:pt idx="281">
                  <c:v>45912.232544</c:v>
                </c:pt>
                <c:pt idx="282">
                  <c:v>45912.23336319999</c:v>
                </c:pt>
                <c:pt idx="283">
                  <c:v>45912.2341824</c:v>
                </c:pt>
                <c:pt idx="284">
                  <c:v>45912.23500159998</c:v>
                </c:pt>
                <c:pt idx="285">
                  <c:v>45912.23582079999</c:v>
                </c:pt>
                <c:pt idx="286">
                  <c:v>45912.23664</c:v>
                </c:pt>
                <c:pt idx="287">
                  <c:v>45912.2374592</c:v>
                </c:pt>
                <c:pt idx="288">
                  <c:v>45912.2382784</c:v>
                </c:pt>
                <c:pt idx="289">
                  <c:v>45912.2390976</c:v>
                </c:pt>
                <c:pt idx="290">
                  <c:v>45912.2399168</c:v>
                </c:pt>
                <c:pt idx="291">
                  <c:v>45912.240736</c:v>
                </c:pt>
                <c:pt idx="292">
                  <c:v>45912.2415552</c:v>
                </c:pt>
                <c:pt idx="293">
                  <c:v>45912.2423744</c:v>
                </c:pt>
                <c:pt idx="294">
                  <c:v>45912.24319359998</c:v>
                </c:pt>
                <c:pt idx="295">
                  <c:v>45912.2440128</c:v>
                </c:pt>
                <c:pt idx="296">
                  <c:v>45912.244832</c:v>
                </c:pt>
                <c:pt idx="297">
                  <c:v>45912.2456512</c:v>
                </c:pt>
                <c:pt idx="298">
                  <c:v>45912.2464704</c:v>
                </c:pt>
                <c:pt idx="299">
                  <c:v>45912.2472896</c:v>
                </c:pt>
                <c:pt idx="300">
                  <c:v>45912.2481088</c:v>
                </c:pt>
                <c:pt idx="301">
                  <c:v>45912.248928</c:v>
                </c:pt>
                <c:pt idx="302">
                  <c:v>45912.2497472</c:v>
                </c:pt>
                <c:pt idx="303">
                  <c:v>45912.2505664</c:v>
                </c:pt>
                <c:pt idx="304">
                  <c:v>45912.25138559999</c:v>
                </c:pt>
                <c:pt idx="305">
                  <c:v>45912.2522048</c:v>
                </c:pt>
                <c:pt idx="306">
                  <c:v>45912.253024</c:v>
                </c:pt>
                <c:pt idx="307">
                  <c:v>45912.2538432</c:v>
                </c:pt>
                <c:pt idx="308">
                  <c:v>45912.2546624</c:v>
                </c:pt>
                <c:pt idx="309">
                  <c:v>45912.25548159998</c:v>
                </c:pt>
                <c:pt idx="310">
                  <c:v>45912.2563008</c:v>
                </c:pt>
                <c:pt idx="311">
                  <c:v>45912.25712</c:v>
                </c:pt>
                <c:pt idx="312">
                  <c:v>45912.2579392</c:v>
                </c:pt>
                <c:pt idx="313">
                  <c:v>45912.2587584</c:v>
                </c:pt>
                <c:pt idx="314">
                  <c:v>45912.2595776</c:v>
                </c:pt>
                <c:pt idx="315">
                  <c:v>45912.2603968</c:v>
                </c:pt>
                <c:pt idx="316">
                  <c:v>45912.261216</c:v>
                </c:pt>
                <c:pt idx="317">
                  <c:v>45912.2620352</c:v>
                </c:pt>
                <c:pt idx="318">
                  <c:v>45912.2628544</c:v>
                </c:pt>
                <c:pt idx="319">
                  <c:v>45912.26367359998</c:v>
                </c:pt>
                <c:pt idx="320">
                  <c:v>45912.26449279999</c:v>
                </c:pt>
                <c:pt idx="321">
                  <c:v>45912.265312</c:v>
                </c:pt>
                <c:pt idx="322">
                  <c:v>45912.2661312</c:v>
                </c:pt>
                <c:pt idx="323">
                  <c:v>45912.2669504</c:v>
                </c:pt>
                <c:pt idx="324">
                  <c:v>45912.26776959997</c:v>
                </c:pt>
                <c:pt idx="325">
                  <c:v>45912.2685888</c:v>
                </c:pt>
                <c:pt idx="326">
                  <c:v>45912.26940799999</c:v>
                </c:pt>
                <c:pt idx="327">
                  <c:v>45912.2702272</c:v>
                </c:pt>
                <c:pt idx="328">
                  <c:v>45912.2710464</c:v>
                </c:pt>
                <c:pt idx="329">
                  <c:v>45912.27186559999</c:v>
                </c:pt>
                <c:pt idx="330">
                  <c:v>45912.27268479999</c:v>
                </c:pt>
                <c:pt idx="331">
                  <c:v>45912.273504</c:v>
                </c:pt>
                <c:pt idx="332">
                  <c:v>45912.2743232</c:v>
                </c:pt>
                <c:pt idx="333">
                  <c:v>45912.27514239999</c:v>
                </c:pt>
                <c:pt idx="334">
                  <c:v>45912.27596159997</c:v>
                </c:pt>
                <c:pt idx="335">
                  <c:v>45912.27678079998</c:v>
                </c:pt>
                <c:pt idx="336">
                  <c:v>45912.2776</c:v>
                </c:pt>
                <c:pt idx="337">
                  <c:v>45912.2784192</c:v>
                </c:pt>
                <c:pt idx="338">
                  <c:v>45912.2792384</c:v>
                </c:pt>
                <c:pt idx="339">
                  <c:v>45912.2800576</c:v>
                </c:pt>
                <c:pt idx="340">
                  <c:v>45912.2808768</c:v>
                </c:pt>
                <c:pt idx="341">
                  <c:v>45912.281696</c:v>
                </c:pt>
                <c:pt idx="342">
                  <c:v>45912.2825152</c:v>
                </c:pt>
                <c:pt idx="343">
                  <c:v>45912.2833344</c:v>
                </c:pt>
                <c:pt idx="344">
                  <c:v>45912.2841536</c:v>
                </c:pt>
                <c:pt idx="345">
                  <c:v>45912.2849728</c:v>
                </c:pt>
                <c:pt idx="346">
                  <c:v>45912.285792</c:v>
                </c:pt>
                <c:pt idx="347">
                  <c:v>45912.2866112</c:v>
                </c:pt>
                <c:pt idx="348">
                  <c:v>45912.2874304</c:v>
                </c:pt>
                <c:pt idx="349">
                  <c:v>45912.2882496</c:v>
                </c:pt>
                <c:pt idx="350">
                  <c:v>45912.2890688</c:v>
                </c:pt>
                <c:pt idx="351">
                  <c:v>45912.289888</c:v>
                </c:pt>
                <c:pt idx="352">
                  <c:v>45912.29070719999</c:v>
                </c:pt>
                <c:pt idx="353">
                  <c:v>45912.2915264</c:v>
                </c:pt>
                <c:pt idx="354">
                  <c:v>45912.29234559998</c:v>
                </c:pt>
                <c:pt idx="355">
                  <c:v>45912.29316479994</c:v>
                </c:pt>
                <c:pt idx="356">
                  <c:v>45912.29398399997</c:v>
                </c:pt>
                <c:pt idx="357">
                  <c:v>45912.2948032</c:v>
                </c:pt>
                <c:pt idx="358">
                  <c:v>45912.29562239999</c:v>
                </c:pt>
                <c:pt idx="359">
                  <c:v>45912.29644159997</c:v>
                </c:pt>
                <c:pt idx="360">
                  <c:v>45912.29726079998</c:v>
                </c:pt>
                <c:pt idx="361">
                  <c:v>45912.29808</c:v>
                </c:pt>
                <c:pt idx="362">
                  <c:v>45912.2988992</c:v>
                </c:pt>
                <c:pt idx="363">
                  <c:v>45912.2997184</c:v>
                </c:pt>
                <c:pt idx="364">
                  <c:v>45912.3005376</c:v>
                </c:pt>
                <c:pt idx="365">
                  <c:v>45912.3013568</c:v>
                </c:pt>
                <c:pt idx="366">
                  <c:v>45912.302176</c:v>
                </c:pt>
                <c:pt idx="367">
                  <c:v>45912.3029952</c:v>
                </c:pt>
                <c:pt idx="368">
                  <c:v>45912.3038144</c:v>
                </c:pt>
                <c:pt idx="369">
                  <c:v>45912.3046336</c:v>
                </c:pt>
                <c:pt idx="370">
                  <c:v>45912.3054528</c:v>
                </c:pt>
                <c:pt idx="371">
                  <c:v>45912.306272</c:v>
                </c:pt>
                <c:pt idx="372">
                  <c:v>45912.3070912</c:v>
                </c:pt>
                <c:pt idx="373">
                  <c:v>45912.3079104</c:v>
                </c:pt>
                <c:pt idx="374">
                  <c:v>45912.3087296</c:v>
                </c:pt>
                <c:pt idx="375">
                  <c:v>45912.3095488</c:v>
                </c:pt>
                <c:pt idx="376">
                  <c:v>45912.310368</c:v>
                </c:pt>
                <c:pt idx="377">
                  <c:v>45912.3111872</c:v>
                </c:pt>
                <c:pt idx="378">
                  <c:v>45912.3120064</c:v>
                </c:pt>
                <c:pt idx="379">
                  <c:v>45912.3128256</c:v>
                </c:pt>
                <c:pt idx="380">
                  <c:v>45912.3136448</c:v>
                </c:pt>
                <c:pt idx="381">
                  <c:v>45912.314464</c:v>
                </c:pt>
                <c:pt idx="382">
                  <c:v>45912.3152832</c:v>
                </c:pt>
                <c:pt idx="383">
                  <c:v>45912.3161024</c:v>
                </c:pt>
                <c:pt idx="384">
                  <c:v>45912.3169216</c:v>
                </c:pt>
                <c:pt idx="385">
                  <c:v>45912.3177408</c:v>
                </c:pt>
                <c:pt idx="386">
                  <c:v>45912.31856</c:v>
                </c:pt>
                <c:pt idx="387">
                  <c:v>45912.3193792</c:v>
                </c:pt>
                <c:pt idx="388">
                  <c:v>45912.3201984</c:v>
                </c:pt>
                <c:pt idx="389">
                  <c:v>45912.3210176</c:v>
                </c:pt>
                <c:pt idx="390">
                  <c:v>45912.3218368</c:v>
                </c:pt>
                <c:pt idx="391">
                  <c:v>45912.322656</c:v>
                </c:pt>
                <c:pt idx="392">
                  <c:v>45912.3234752</c:v>
                </c:pt>
                <c:pt idx="393">
                  <c:v>45912.3242944</c:v>
                </c:pt>
                <c:pt idx="394">
                  <c:v>45912.3251136</c:v>
                </c:pt>
                <c:pt idx="395">
                  <c:v>45912.3259328</c:v>
                </c:pt>
                <c:pt idx="396">
                  <c:v>45912.326752</c:v>
                </c:pt>
                <c:pt idx="397">
                  <c:v>45912.3275712</c:v>
                </c:pt>
                <c:pt idx="398">
                  <c:v>45912.3283904</c:v>
                </c:pt>
                <c:pt idx="399">
                  <c:v>45912.3292096</c:v>
                </c:pt>
                <c:pt idx="400">
                  <c:v>45912.3300288</c:v>
                </c:pt>
                <c:pt idx="401">
                  <c:v>45912.330848</c:v>
                </c:pt>
                <c:pt idx="402">
                  <c:v>45912.3316672</c:v>
                </c:pt>
                <c:pt idx="403">
                  <c:v>45912.3324864</c:v>
                </c:pt>
                <c:pt idx="404">
                  <c:v>45912.3333056</c:v>
                </c:pt>
                <c:pt idx="405">
                  <c:v>45912.3341248</c:v>
                </c:pt>
                <c:pt idx="406">
                  <c:v>45912.334944</c:v>
                </c:pt>
                <c:pt idx="407">
                  <c:v>45912.3357632</c:v>
                </c:pt>
                <c:pt idx="408">
                  <c:v>45912.3365824</c:v>
                </c:pt>
                <c:pt idx="409">
                  <c:v>45912.33740159999</c:v>
                </c:pt>
                <c:pt idx="410">
                  <c:v>45912.3382208</c:v>
                </c:pt>
                <c:pt idx="411">
                  <c:v>45912.33904</c:v>
                </c:pt>
                <c:pt idx="412">
                  <c:v>45912.3398592</c:v>
                </c:pt>
                <c:pt idx="413">
                  <c:v>45912.3406784</c:v>
                </c:pt>
                <c:pt idx="414">
                  <c:v>45912.3414976</c:v>
                </c:pt>
                <c:pt idx="415">
                  <c:v>45912.3423168</c:v>
                </c:pt>
                <c:pt idx="416">
                  <c:v>45912.343136</c:v>
                </c:pt>
                <c:pt idx="417">
                  <c:v>45912.3439552</c:v>
                </c:pt>
                <c:pt idx="418">
                  <c:v>45912.3447744</c:v>
                </c:pt>
                <c:pt idx="419">
                  <c:v>45912.3455936</c:v>
                </c:pt>
                <c:pt idx="420">
                  <c:v>45912.3464128</c:v>
                </c:pt>
                <c:pt idx="421">
                  <c:v>45912.347232</c:v>
                </c:pt>
                <c:pt idx="422">
                  <c:v>45912.3480512</c:v>
                </c:pt>
                <c:pt idx="423">
                  <c:v>45912.3488704</c:v>
                </c:pt>
                <c:pt idx="424">
                  <c:v>45912.3496896</c:v>
                </c:pt>
                <c:pt idx="425">
                  <c:v>45912.3505088</c:v>
                </c:pt>
                <c:pt idx="426">
                  <c:v>45912.351328</c:v>
                </c:pt>
                <c:pt idx="427">
                  <c:v>45912.3521472</c:v>
                </c:pt>
                <c:pt idx="428">
                  <c:v>45912.3529664</c:v>
                </c:pt>
                <c:pt idx="429">
                  <c:v>45912.3537856</c:v>
                </c:pt>
                <c:pt idx="430">
                  <c:v>45912.3546048</c:v>
                </c:pt>
                <c:pt idx="431">
                  <c:v>45912.355424</c:v>
                </c:pt>
                <c:pt idx="432">
                  <c:v>45912.3562432</c:v>
                </c:pt>
                <c:pt idx="433">
                  <c:v>45912.3570624</c:v>
                </c:pt>
                <c:pt idx="434">
                  <c:v>45912.3578816</c:v>
                </c:pt>
                <c:pt idx="435">
                  <c:v>45912.3587008</c:v>
                </c:pt>
                <c:pt idx="436">
                  <c:v>45912.35952</c:v>
                </c:pt>
                <c:pt idx="437">
                  <c:v>45912.3603392</c:v>
                </c:pt>
                <c:pt idx="438">
                  <c:v>45912.3611584</c:v>
                </c:pt>
                <c:pt idx="439">
                  <c:v>45912.3619776</c:v>
                </c:pt>
                <c:pt idx="440">
                  <c:v>45912.3627968</c:v>
                </c:pt>
                <c:pt idx="441">
                  <c:v>45912.363616</c:v>
                </c:pt>
                <c:pt idx="442">
                  <c:v>45912.3644352</c:v>
                </c:pt>
                <c:pt idx="443">
                  <c:v>45912.3652544</c:v>
                </c:pt>
                <c:pt idx="444">
                  <c:v>45912.3660736</c:v>
                </c:pt>
                <c:pt idx="445">
                  <c:v>45912.3668928</c:v>
                </c:pt>
                <c:pt idx="446">
                  <c:v>45912.367712</c:v>
                </c:pt>
                <c:pt idx="447">
                  <c:v>45912.3685312</c:v>
                </c:pt>
                <c:pt idx="448">
                  <c:v>45912.3693504</c:v>
                </c:pt>
                <c:pt idx="449">
                  <c:v>45912.3701696</c:v>
                </c:pt>
                <c:pt idx="450">
                  <c:v>45912.3709888</c:v>
                </c:pt>
                <c:pt idx="451">
                  <c:v>45912.371808</c:v>
                </c:pt>
                <c:pt idx="452">
                  <c:v>45912.3726272</c:v>
                </c:pt>
                <c:pt idx="453">
                  <c:v>45912.3734464</c:v>
                </c:pt>
                <c:pt idx="454">
                  <c:v>45912.3742656</c:v>
                </c:pt>
                <c:pt idx="455">
                  <c:v>45912.3750848</c:v>
                </c:pt>
                <c:pt idx="456">
                  <c:v>45912.375904</c:v>
                </c:pt>
                <c:pt idx="457">
                  <c:v>45912.3767232</c:v>
                </c:pt>
                <c:pt idx="458">
                  <c:v>45912.3775424</c:v>
                </c:pt>
                <c:pt idx="459">
                  <c:v>45912.3783616</c:v>
                </c:pt>
                <c:pt idx="460">
                  <c:v>45912.3791808</c:v>
                </c:pt>
                <c:pt idx="461">
                  <c:v>45912.38</c:v>
                </c:pt>
                <c:pt idx="462">
                  <c:v>45912.3808192</c:v>
                </c:pt>
                <c:pt idx="463">
                  <c:v>45912.3816384</c:v>
                </c:pt>
                <c:pt idx="464">
                  <c:v>45912.3824576</c:v>
                </c:pt>
                <c:pt idx="465">
                  <c:v>45912.3832768</c:v>
                </c:pt>
                <c:pt idx="466">
                  <c:v>45912.384096</c:v>
                </c:pt>
                <c:pt idx="467">
                  <c:v>45912.3849152</c:v>
                </c:pt>
                <c:pt idx="468">
                  <c:v>45912.3857344</c:v>
                </c:pt>
                <c:pt idx="469">
                  <c:v>45912.3865536</c:v>
                </c:pt>
                <c:pt idx="470">
                  <c:v>45912.3873728</c:v>
                </c:pt>
                <c:pt idx="471">
                  <c:v>45912.388192</c:v>
                </c:pt>
                <c:pt idx="472">
                  <c:v>45912.3890112</c:v>
                </c:pt>
                <c:pt idx="473">
                  <c:v>45912.3898304</c:v>
                </c:pt>
                <c:pt idx="474">
                  <c:v>45912.3906496</c:v>
                </c:pt>
                <c:pt idx="475">
                  <c:v>45912.39146879999</c:v>
                </c:pt>
                <c:pt idx="476">
                  <c:v>45912.392288</c:v>
                </c:pt>
                <c:pt idx="477">
                  <c:v>45912.3931072</c:v>
                </c:pt>
                <c:pt idx="478">
                  <c:v>45912.3939264</c:v>
                </c:pt>
                <c:pt idx="479">
                  <c:v>45912.3947456</c:v>
                </c:pt>
                <c:pt idx="480">
                  <c:v>45912.3955648</c:v>
                </c:pt>
                <c:pt idx="481">
                  <c:v>45912.396384</c:v>
                </c:pt>
                <c:pt idx="482">
                  <c:v>45912.3972032</c:v>
                </c:pt>
                <c:pt idx="483">
                  <c:v>45912.3980224</c:v>
                </c:pt>
                <c:pt idx="484">
                  <c:v>45912.3988416</c:v>
                </c:pt>
                <c:pt idx="485">
                  <c:v>45912.39966079999</c:v>
                </c:pt>
                <c:pt idx="486">
                  <c:v>45912.40048</c:v>
                </c:pt>
                <c:pt idx="487">
                  <c:v>45912.4012992</c:v>
                </c:pt>
                <c:pt idx="488">
                  <c:v>45912.4021184</c:v>
                </c:pt>
                <c:pt idx="489">
                  <c:v>45912.4029376</c:v>
                </c:pt>
                <c:pt idx="490">
                  <c:v>45912.4037568</c:v>
                </c:pt>
                <c:pt idx="491">
                  <c:v>45912.404576</c:v>
                </c:pt>
                <c:pt idx="492">
                  <c:v>45912.4053952</c:v>
                </c:pt>
                <c:pt idx="493">
                  <c:v>45912.4062144</c:v>
                </c:pt>
                <c:pt idx="494">
                  <c:v>45912.4070336</c:v>
                </c:pt>
                <c:pt idx="495">
                  <c:v>45912.4078528</c:v>
                </c:pt>
                <c:pt idx="496">
                  <c:v>45912.408672</c:v>
                </c:pt>
                <c:pt idx="497">
                  <c:v>45912.4094912</c:v>
                </c:pt>
                <c:pt idx="498">
                  <c:v>45912.4103104</c:v>
                </c:pt>
                <c:pt idx="499">
                  <c:v>45912.4111296</c:v>
                </c:pt>
                <c:pt idx="500">
                  <c:v>45912.4119488</c:v>
                </c:pt>
                <c:pt idx="501">
                  <c:v>45912.412768</c:v>
                </c:pt>
                <c:pt idx="502">
                  <c:v>45912.4135872</c:v>
                </c:pt>
                <c:pt idx="503">
                  <c:v>45912.4144064</c:v>
                </c:pt>
                <c:pt idx="504">
                  <c:v>45912.4152256</c:v>
                </c:pt>
                <c:pt idx="505">
                  <c:v>45912.4160448</c:v>
                </c:pt>
                <c:pt idx="506">
                  <c:v>45912.416864</c:v>
                </c:pt>
                <c:pt idx="507">
                  <c:v>45912.4176832</c:v>
                </c:pt>
                <c:pt idx="508">
                  <c:v>45912.4185024</c:v>
                </c:pt>
                <c:pt idx="509">
                  <c:v>45912.4193216</c:v>
                </c:pt>
                <c:pt idx="510">
                  <c:v>45912.42014079999</c:v>
                </c:pt>
                <c:pt idx="511">
                  <c:v>45912.42096</c:v>
                </c:pt>
                <c:pt idx="512">
                  <c:v>45912.4217792</c:v>
                </c:pt>
                <c:pt idx="513">
                  <c:v>45912.4225984</c:v>
                </c:pt>
                <c:pt idx="514">
                  <c:v>45912.4234176</c:v>
                </c:pt>
                <c:pt idx="515">
                  <c:v>45912.4242368</c:v>
                </c:pt>
                <c:pt idx="516">
                  <c:v>45912.425056</c:v>
                </c:pt>
                <c:pt idx="517">
                  <c:v>45912.4258752</c:v>
                </c:pt>
                <c:pt idx="518">
                  <c:v>45912.4266944</c:v>
                </c:pt>
                <c:pt idx="519">
                  <c:v>45912.4275136</c:v>
                </c:pt>
                <c:pt idx="520">
                  <c:v>45912.4283328</c:v>
                </c:pt>
                <c:pt idx="521">
                  <c:v>45912.429152</c:v>
                </c:pt>
                <c:pt idx="522">
                  <c:v>45912.4299712</c:v>
                </c:pt>
                <c:pt idx="523">
                  <c:v>45912.4307904</c:v>
                </c:pt>
                <c:pt idx="524">
                  <c:v>45912.4316096</c:v>
                </c:pt>
                <c:pt idx="525">
                  <c:v>45912.4324288</c:v>
                </c:pt>
                <c:pt idx="526">
                  <c:v>45912.433248</c:v>
                </c:pt>
                <c:pt idx="527">
                  <c:v>45912.4340672</c:v>
                </c:pt>
                <c:pt idx="528">
                  <c:v>45912.4348864</c:v>
                </c:pt>
                <c:pt idx="529">
                  <c:v>45912.43570559999</c:v>
                </c:pt>
                <c:pt idx="530">
                  <c:v>45912.4365248</c:v>
                </c:pt>
                <c:pt idx="531">
                  <c:v>45912.437344</c:v>
                </c:pt>
                <c:pt idx="532">
                  <c:v>45912.4381632</c:v>
                </c:pt>
                <c:pt idx="533">
                  <c:v>45912.4389824</c:v>
                </c:pt>
                <c:pt idx="534">
                  <c:v>45912.4398016</c:v>
                </c:pt>
                <c:pt idx="535">
                  <c:v>45912.4406208</c:v>
                </c:pt>
                <c:pt idx="536">
                  <c:v>45912.44144</c:v>
                </c:pt>
                <c:pt idx="537">
                  <c:v>45912.4422592</c:v>
                </c:pt>
                <c:pt idx="538">
                  <c:v>45912.4430784</c:v>
                </c:pt>
                <c:pt idx="539">
                  <c:v>45912.4438976</c:v>
                </c:pt>
                <c:pt idx="540">
                  <c:v>45912.4447168</c:v>
                </c:pt>
                <c:pt idx="541">
                  <c:v>45912.445536</c:v>
                </c:pt>
                <c:pt idx="542">
                  <c:v>45912.4463552</c:v>
                </c:pt>
                <c:pt idx="543">
                  <c:v>45912.4471744</c:v>
                </c:pt>
                <c:pt idx="544">
                  <c:v>45912.4479936</c:v>
                </c:pt>
                <c:pt idx="545">
                  <c:v>45912.4488128</c:v>
                </c:pt>
                <c:pt idx="546">
                  <c:v>45912.449632</c:v>
                </c:pt>
                <c:pt idx="547">
                  <c:v>45912.4504512</c:v>
                </c:pt>
                <c:pt idx="548">
                  <c:v>45912.4512704</c:v>
                </c:pt>
                <c:pt idx="549">
                  <c:v>45912.4520896</c:v>
                </c:pt>
                <c:pt idx="550">
                  <c:v>45912.4529088</c:v>
                </c:pt>
                <c:pt idx="551">
                  <c:v>45912.453728</c:v>
                </c:pt>
                <c:pt idx="552">
                  <c:v>45912.4545472</c:v>
                </c:pt>
                <c:pt idx="553">
                  <c:v>45912.4553664</c:v>
                </c:pt>
                <c:pt idx="554">
                  <c:v>45912.4561856</c:v>
                </c:pt>
                <c:pt idx="555">
                  <c:v>45912.4570048</c:v>
                </c:pt>
                <c:pt idx="556">
                  <c:v>45912.457824</c:v>
                </c:pt>
                <c:pt idx="557">
                  <c:v>45912.4586432</c:v>
                </c:pt>
                <c:pt idx="558">
                  <c:v>45912.4594624</c:v>
                </c:pt>
                <c:pt idx="559">
                  <c:v>45912.4602816</c:v>
                </c:pt>
                <c:pt idx="560">
                  <c:v>45912.46110079998</c:v>
                </c:pt>
                <c:pt idx="561">
                  <c:v>45912.46192</c:v>
                </c:pt>
                <c:pt idx="562">
                  <c:v>45912.4627392</c:v>
                </c:pt>
                <c:pt idx="563">
                  <c:v>45912.4635584</c:v>
                </c:pt>
                <c:pt idx="564">
                  <c:v>45912.4643776</c:v>
                </c:pt>
                <c:pt idx="565">
                  <c:v>45912.4651968</c:v>
                </c:pt>
                <c:pt idx="566">
                  <c:v>45912.466016</c:v>
                </c:pt>
                <c:pt idx="567">
                  <c:v>45912.4668352</c:v>
                </c:pt>
                <c:pt idx="568">
                  <c:v>45912.4676544</c:v>
                </c:pt>
                <c:pt idx="569">
                  <c:v>45912.4684736</c:v>
                </c:pt>
                <c:pt idx="570">
                  <c:v>45912.4692928</c:v>
                </c:pt>
                <c:pt idx="571">
                  <c:v>45912.470112</c:v>
                </c:pt>
                <c:pt idx="572">
                  <c:v>45912.4709312</c:v>
                </c:pt>
                <c:pt idx="573">
                  <c:v>45912.4717504</c:v>
                </c:pt>
                <c:pt idx="574">
                  <c:v>45912.4725696</c:v>
                </c:pt>
                <c:pt idx="575">
                  <c:v>45912.4733888</c:v>
                </c:pt>
                <c:pt idx="576">
                  <c:v>45912.474208</c:v>
                </c:pt>
                <c:pt idx="577">
                  <c:v>45912.4750272</c:v>
                </c:pt>
                <c:pt idx="578">
                  <c:v>45912.4758464</c:v>
                </c:pt>
                <c:pt idx="579">
                  <c:v>45912.4766656</c:v>
                </c:pt>
                <c:pt idx="580">
                  <c:v>45912.47748479999</c:v>
                </c:pt>
                <c:pt idx="581">
                  <c:v>45912.478304</c:v>
                </c:pt>
                <c:pt idx="582">
                  <c:v>45912.4791232</c:v>
                </c:pt>
                <c:pt idx="583">
                  <c:v>45912.4799424</c:v>
                </c:pt>
                <c:pt idx="584">
                  <c:v>45912.4807616</c:v>
                </c:pt>
                <c:pt idx="585">
                  <c:v>45912.4815808</c:v>
                </c:pt>
                <c:pt idx="586">
                  <c:v>45912.4824</c:v>
                </c:pt>
                <c:pt idx="587">
                  <c:v>45912.4832192</c:v>
                </c:pt>
                <c:pt idx="588">
                  <c:v>45912.4840384</c:v>
                </c:pt>
                <c:pt idx="589">
                  <c:v>45912.4848576</c:v>
                </c:pt>
                <c:pt idx="590">
                  <c:v>45912.4856768</c:v>
                </c:pt>
                <c:pt idx="591">
                  <c:v>45912.486496</c:v>
                </c:pt>
                <c:pt idx="592">
                  <c:v>45912.4873152</c:v>
                </c:pt>
                <c:pt idx="593">
                  <c:v>45912.4881344</c:v>
                </c:pt>
                <c:pt idx="594">
                  <c:v>45912.4889536</c:v>
                </c:pt>
                <c:pt idx="595">
                  <c:v>45912.4897728</c:v>
                </c:pt>
                <c:pt idx="596">
                  <c:v>45912.490592</c:v>
                </c:pt>
                <c:pt idx="597">
                  <c:v>45912.4914112</c:v>
                </c:pt>
                <c:pt idx="598">
                  <c:v>45912.4922304</c:v>
                </c:pt>
                <c:pt idx="599">
                  <c:v>45912.49304959999</c:v>
                </c:pt>
                <c:pt idx="600">
                  <c:v>45912.4938688</c:v>
                </c:pt>
                <c:pt idx="601">
                  <c:v>45912.494688</c:v>
                </c:pt>
                <c:pt idx="602">
                  <c:v>45912.4955072</c:v>
                </c:pt>
                <c:pt idx="603">
                  <c:v>45912.4963264</c:v>
                </c:pt>
                <c:pt idx="604">
                  <c:v>45912.49714559998</c:v>
                </c:pt>
                <c:pt idx="605">
                  <c:v>45912.49796479999</c:v>
                </c:pt>
                <c:pt idx="606">
                  <c:v>45912.498784</c:v>
                </c:pt>
                <c:pt idx="607">
                  <c:v>45912.4996032</c:v>
                </c:pt>
                <c:pt idx="608">
                  <c:v>45912.5004224</c:v>
                </c:pt>
                <c:pt idx="609">
                  <c:v>45912.5012416</c:v>
                </c:pt>
                <c:pt idx="610">
                  <c:v>45912.5020608</c:v>
                </c:pt>
                <c:pt idx="611">
                  <c:v>45912.50288</c:v>
                </c:pt>
                <c:pt idx="612">
                  <c:v>45912.5036992</c:v>
                </c:pt>
                <c:pt idx="613">
                  <c:v>45912.5045184</c:v>
                </c:pt>
                <c:pt idx="614">
                  <c:v>45912.5053376</c:v>
                </c:pt>
                <c:pt idx="615">
                  <c:v>45912.5061568</c:v>
                </c:pt>
                <c:pt idx="616">
                  <c:v>45912.506976</c:v>
                </c:pt>
                <c:pt idx="617">
                  <c:v>45912.5077952</c:v>
                </c:pt>
                <c:pt idx="618">
                  <c:v>45912.5086144</c:v>
                </c:pt>
                <c:pt idx="619">
                  <c:v>45912.5094336</c:v>
                </c:pt>
                <c:pt idx="620">
                  <c:v>45912.5102528</c:v>
                </c:pt>
                <c:pt idx="621">
                  <c:v>45912.511072</c:v>
                </c:pt>
                <c:pt idx="622">
                  <c:v>45912.5118912</c:v>
                </c:pt>
                <c:pt idx="623">
                  <c:v>45912.5127104</c:v>
                </c:pt>
                <c:pt idx="624">
                  <c:v>45912.5135296</c:v>
                </c:pt>
                <c:pt idx="625">
                  <c:v>45912.5143488</c:v>
                </c:pt>
                <c:pt idx="626">
                  <c:v>45912.515168</c:v>
                </c:pt>
                <c:pt idx="627">
                  <c:v>45912.5159872</c:v>
                </c:pt>
                <c:pt idx="628">
                  <c:v>45912.5168064</c:v>
                </c:pt>
                <c:pt idx="629">
                  <c:v>45912.5176256</c:v>
                </c:pt>
                <c:pt idx="630">
                  <c:v>45912.5184448</c:v>
                </c:pt>
                <c:pt idx="631">
                  <c:v>45912.519264</c:v>
                </c:pt>
                <c:pt idx="632">
                  <c:v>45912.5200832</c:v>
                </c:pt>
                <c:pt idx="633">
                  <c:v>45912.5209024</c:v>
                </c:pt>
                <c:pt idx="634">
                  <c:v>45912.52172159997</c:v>
                </c:pt>
                <c:pt idx="635">
                  <c:v>45912.5225408</c:v>
                </c:pt>
                <c:pt idx="636">
                  <c:v>45912.52336</c:v>
                </c:pt>
                <c:pt idx="637">
                  <c:v>45912.5241792</c:v>
                </c:pt>
                <c:pt idx="638">
                  <c:v>45912.5249984</c:v>
                </c:pt>
                <c:pt idx="639">
                  <c:v>45912.5258176</c:v>
                </c:pt>
                <c:pt idx="640">
                  <c:v>45912.5266368</c:v>
                </c:pt>
                <c:pt idx="641">
                  <c:v>45912.527456</c:v>
                </c:pt>
                <c:pt idx="642">
                  <c:v>45912.5282752</c:v>
                </c:pt>
                <c:pt idx="643">
                  <c:v>45912.5290944</c:v>
                </c:pt>
                <c:pt idx="644">
                  <c:v>45912.5299136</c:v>
                </c:pt>
                <c:pt idx="645">
                  <c:v>45912.5307328</c:v>
                </c:pt>
                <c:pt idx="646">
                  <c:v>45912.531552</c:v>
                </c:pt>
                <c:pt idx="647">
                  <c:v>45912.5323712</c:v>
                </c:pt>
                <c:pt idx="648">
                  <c:v>45912.5331904</c:v>
                </c:pt>
                <c:pt idx="649">
                  <c:v>45912.5340096</c:v>
                </c:pt>
                <c:pt idx="650">
                  <c:v>45912.5348288</c:v>
                </c:pt>
                <c:pt idx="651">
                  <c:v>45912.535648</c:v>
                </c:pt>
                <c:pt idx="652">
                  <c:v>45912.5364672</c:v>
                </c:pt>
                <c:pt idx="653">
                  <c:v>45912.5372864</c:v>
                </c:pt>
                <c:pt idx="654">
                  <c:v>45912.5381056</c:v>
                </c:pt>
                <c:pt idx="655">
                  <c:v>45912.5389248</c:v>
                </c:pt>
                <c:pt idx="656">
                  <c:v>45912.53974399999</c:v>
                </c:pt>
                <c:pt idx="657">
                  <c:v>45912.5405632</c:v>
                </c:pt>
                <c:pt idx="658">
                  <c:v>45912.5413824</c:v>
                </c:pt>
                <c:pt idx="659">
                  <c:v>45912.5422016</c:v>
                </c:pt>
                <c:pt idx="660">
                  <c:v>45912.5430208</c:v>
                </c:pt>
                <c:pt idx="661">
                  <c:v>45912.54384</c:v>
                </c:pt>
                <c:pt idx="662">
                  <c:v>45912.5446592</c:v>
                </c:pt>
                <c:pt idx="663">
                  <c:v>45912.5454784</c:v>
                </c:pt>
                <c:pt idx="664">
                  <c:v>45912.5462976</c:v>
                </c:pt>
                <c:pt idx="665">
                  <c:v>45912.5471168</c:v>
                </c:pt>
                <c:pt idx="666">
                  <c:v>45912.547936</c:v>
                </c:pt>
                <c:pt idx="667">
                  <c:v>45912.5487552</c:v>
                </c:pt>
                <c:pt idx="668">
                  <c:v>45912.5495744</c:v>
                </c:pt>
                <c:pt idx="669">
                  <c:v>45912.5503936</c:v>
                </c:pt>
                <c:pt idx="670">
                  <c:v>45912.5512128</c:v>
                </c:pt>
                <c:pt idx="671">
                  <c:v>45912.552032</c:v>
                </c:pt>
                <c:pt idx="672">
                  <c:v>45912.5528512</c:v>
                </c:pt>
                <c:pt idx="673">
                  <c:v>45912.5536704</c:v>
                </c:pt>
                <c:pt idx="674">
                  <c:v>45912.5544896</c:v>
                </c:pt>
                <c:pt idx="675">
                  <c:v>45912.5553088</c:v>
                </c:pt>
                <c:pt idx="676">
                  <c:v>45912.556128</c:v>
                </c:pt>
                <c:pt idx="677">
                  <c:v>45912.5569472</c:v>
                </c:pt>
                <c:pt idx="678">
                  <c:v>45912.5577664</c:v>
                </c:pt>
                <c:pt idx="679">
                  <c:v>45912.5585856</c:v>
                </c:pt>
                <c:pt idx="680">
                  <c:v>45912.5594048</c:v>
                </c:pt>
                <c:pt idx="681">
                  <c:v>45912.560224</c:v>
                </c:pt>
                <c:pt idx="682">
                  <c:v>45912.5610432</c:v>
                </c:pt>
                <c:pt idx="683">
                  <c:v>45912.5618624</c:v>
                </c:pt>
                <c:pt idx="684">
                  <c:v>45912.56268159999</c:v>
                </c:pt>
                <c:pt idx="685">
                  <c:v>45912.5635008</c:v>
                </c:pt>
                <c:pt idx="686">
                  <c:v>45912.56432</c:v>
                </c:pt>
                <c:pt idx="687">
                  <c:v>45912.5651392</c:v>
                </c:pt>
                <c:pt idx="688">
                  <c:v>45912.5659584</c:v>
                </c:pt>
                <c:pt idx="689">
                  <c:v>45912.5667776</c:v>
                </c:pt>
                <c:pt idx="690">
                  <c:v>45912.5675968</c:v>
                </c:pt>
                <c:pt idx="691">
                  <c:v>45912.568416</c:v>
                </c:pt>
                <c:pt idx="692">
                  <c:v>45912.5692352</c:v>
                </c:pt>
                <c:pt idx="693">
                  <c:v>45912.5700544</c:v>
                </c:pt>
                <c:pt idx="694">
                  <c:v>45912.5708736</c:v>
                </c:pt>
                <c:pt idx="695">
                  <c:v>45912.5716928</c:v>
                </c:pt>
                <c:pt idx="696">
                  <c:v>45912.572512</c:v>
                </c:pt>
                <c:pt idx="697">
                  <c:v>45912.5733312</c:v>
                </c:pt>
                <c:pt idx="698">
                  <c:v>45912.5741504</c:v>
                </c:pt>
                <c:pt idx="699">
                  <c:v>45912.5749696</c:v>
                </c:pt>
                <c:pt idx="700">
                  <c:v>45912.57578879999</c:v>
                </c:pt>
                <c:pt idx="701">
                  <c:v>45912.576608</c:v>
                </c:pt>
                <c:pt idx="702">
                  <c:v>45912.5774272</c:v>
                </c:pt>
                <c:pt idx="703">
                  <c:v>45912.5782464</c:v>
                </c:pt>
                <c:pt idx="704">
                  <c:v>45912.5790656</c:v>
                </c:pt>
                <c:pt idx="705">
                  <c:v>45912.5798848</c:v>
                </c:pt>
                <c:pt idx="706">
                  <c:v>45912.580704</c:v>
                </c:pt>
                <c:pt idx="707">
                  <c:v>45912.5815232</c:v>
                </c:pt>
                <c:pt idx="708">
                  <c:v>45912.5823424</c:v>
                </c:pt>
                <c:pt idx="709">
                  <c:v>45912.58316159999</c:v>
                </c:pt>
                <c:pt idx="710">
                  <c:v>45912.58398079999</c:v>
                </c:pt>
                <c:pt idx="711">
                  <c:v>45912.5848</c:v>
                </c:pt>
                <c:pt idx="712">
                  <c:v>45912.5856192</c:v>
                </c:pt>
                <c:pt idx="713">
                  <c:v>45912.5864384</c:v>
                </c:pt>
                <c:pt idx="714">
                  <c:v>45912.5872576</c:v>
                </c:pt>
                <c:pt idx="715">
                  <c:v>45912.5880768</c:v>
                </c:pt>
                <c:pt idx="716">
                  <c:v>45912.588896</c:v>
                </c:pt>
                <c:pt idx="717">
                  <c:v>45912.5897152</c:v>
                </c:pt>
                <c:pt idx="718">
                  <c:v>45912.5905344</c:v>
                </c:pt>
                <c:pt idx="719">
                  <c:v>45912.59135359999</c:v>
                </c:pt>
                <c:pt idx="720">
                  <c:v>45912.5921728</c:v>
                </c:pt>
                <c:pt idx="721">
                  <c:v>45912.592992</c:v>
                </c:pt>
                <c:pt idx="722">
                  <c:v>45912.5938112</c:v>
                </c:pt>
                <c:pt idx="723">
                  <c:v>45912.5946304</c:v>
                </c:pt>
                <c:pt idx="724">
                  <c:v>45912.59544959998</c:v>
                </c:pt>
                <c:pt idx="725">
                  <c:v>45912.5962688</c:v>
                </c:pt>
                <c:pt idx="726">
                  <c:v>45912.59708799999</c:v>
                </c:pt>
                <c:pt idx="727">
                  <c:v>45912.5979072</c:v>
                </c:pt>
                <c:pt idx="728">
                  <c:v>45912.5987264</c:v>
                </c:pt>
                <c:pt idx="729">
                  <c:v>45912.59954559999</c:v>
                </c:pt>
                <c:pt idx="730">
                  <c:v>45912.6003648</c:v>
                </c:pt>
                <c:pt idx="731">
                  <c:v>45912.60118399998</c:v>
                </c:pt>
                <c:pt idx="732">
                  <c:v>45912.6020032</c:v>
                </c:pt>
                <c:pt idx="733">
                  <c:v>45912.6028224</c:v>
                </c:pt>
                <c:pt idx="734">
                  <c:v>45912.60364159998</c:v>
                </c:pt>
                <c:pt idx="735">
                  <c:v>45912.60446079999</c:v>
                </c:pt>
                <c:pt idx="736">
                  <c:v>45912.60528</c:v>
                </c:pt>
                <c:pt idx="737">
                  <c:v>45912.6060992</c:v>
                </c:pt>
                <c:pt idx="738">
                  <c:v>45912.6069184</c:v>
                </c:pt>
                <c:pt idx="739">
                  <c:v>45912.6077376</c:v>
                </c:pt>
                <c:pt idx="740">
                  <c:v>45912.6085568</c:v>
                </c:pt>
                <c:pt idx="741">
                  <c:v>45912.609376</c:v>
                </c:pt>
                <c:pt idx="742">
                  <c:v>45912.6101952</c:v>
                </c:pt>
                <c:pt idx="743">
                  <c:v>45912.6110144</c:v>
                </c:pt>
                <c:pt idx="744">
                  <c:v>45912.6118336</c:v>
                </c:pt>
                <c:pt idx="745">
                  <c:v>45912.6126528</c:v>
                </c:pt>
                <c:pt idx="746">
                  <c:v>45912.613472</c:v>
                </c:pt>
                <c:pt idx="747">
                  <c:v>45912.6142912</c:v>
                </c:pt>
                <c:pt idx="748">
                  <c:v>45912.6151104</c:v>
                </c:pt>
                <c:pt idx="749">
                  <c:v>45912.6159296</c:v>
                </c:pt>
                <c:pt idx="750">
                  <c:v>45912.6167488</c:v>
                </c:pt>
                <c:pt idx="751">
                  <c:v>45912.617568</c:v>
                </c:pt>
                <c:pt idx="752">
                  <c:v>45912.6183872</c:v>
                </c:pt>
                <c:pt idx="753">
                  <c:v>45912.6192064</c:v>
                </c:pt>
                <c:pt idx="754">
                  <c:v>45912.62002559999</c:v>
                </c:pt>
                <c:pt idx="755">
                  <c:v>45912.6208448</c:v>
                </c:pt>
                <c:pt idx="756">
                  <c:v>45912.62166399998</c:v>
                </c:pt>
                <c:pt idx="757">
                  <c:v>45912.62248319999</c:v>
                </c:pt>
                <c:pt idx="758">
                  <c:v>45912.6233024</c:v>
                </c:pt>
                <c:pt idx="759">
                  <c:v>45912.62412159998</c:v>
                </c:pt>
                <c:pt idx="760">
                  <c:v>45912.62494079999</c:v>
                </c:pt>
                <c:pt idx="761">
                  <c:v>45912.62575999999</c:v>
                </c:pt>
                <c:pt idx="762">
                  <c:v>45912.6265792</c:v>
                </c:pt>
                <c:pt idx="763">
                  <c:v>45912.6273984</c:v>
                </c:pt>
                <c:pt idx="764">
                  <c:v>45912.6282176</c:v>
                </c:pt>
                <c:pt idx="765">
                  <c:v>45912.6290368</c:v>
                </c:pt>
                <c:pt idx="766">
                  <c:v>45912.629856</c:v>
                </c:pt>
                <c:pt idx="767">
                  <c:v>45912.6306752</c:v>
                </c:pt>
                <c:pt idx="768">
                  <c:v>45912.6314944</c:v>
                </c:pt>
                <c:pt idx="769">
                  <c:v>45912.6323136</c:v>
                </c:pt>
                <c:pt idx="770">
                  <c:v>45912.63313279999</c:v>
                </c:pt>
                <c:pt idx="771">
                  <c:v>45912.633952</c:v>
                </c:pt>
                <c:pt idx="772">
                  <c:v>45912.6347712</c:v>
                </c:pt>
                <c:pt idx="773">
                  <c:v>45912.6355904</c:v>
                </c:pt>
                <c:pt idx="774">
                  <c:v>45912.6364096</c:v>
                </c:pt>
                <c:pt idx="775">
                  <c:v>45912.6372288</c:v>
                </c:pt>
                <c:pt idx="776">
                  <c:v>45912.638048</c:v>
                </c:pt>
                <c:pt idx="777">
                  <c:v>45912.6388672</c:v>
                </c:pt>
                <c:pt idx="778">
                  <c:v>45912.6396864</c:v>
                </c:pt>
                <c:pt idx="779">
                  <c:v>45912.6405056</c:v>
                </c:pt>
                <c:pt idx="780">
                  <c:v>45912.6413248</c:v>
                </c:pt>
                <c:pt idx="781">
                  <c:v>45912.642144</c:v>
                </c:pt>
                <c:pt idx="782">
                  <c:v>45912.6429632</c:v>
                </c:pt>
                <c:pt idx="783">
                  <c:v>45912.64378239999</c:v>
                </c:pt>
                <c:pt idx="784">
                  <c:v>45912.6446016</c:v>
                </c:pt>
                <c:pt idx="785">
                  <c:v>45912.64542079999</c:v>
                </c:pt>
                <c:pt idx="786">
                  <c:v>45912.64624</c:v>
                </c:pt>
                <c:pt idx="787">
                  <c:v>45912.6470592</c:v>
                </c:pt>
                <c:pt idx="788">
                  <c:v>45912.6478784</c:v>
                </c:pt>
                <c:pt idx="789">
                  <c:v>45912.6486976</c:v>
                </c:pt>
                <c:pt idx="790">
                  <c:v>45912.6495168</c:v>
                </c:pt>
                <c:pt idx="791">
                  <c:v>45912.650336</c:v>
                </c:pt>
                <c:pt idx="792">
                  <c:v>45912.6511552</c:v>
                </c:pt>
                <c:pt idx="793">
                  <c:v>45912.6519744</c:v>
                </c:pt>
                <c:pt idx="794">
                  <c:v>45912.6527936</c:v>
                </c:pt>
                <c:pt idx="795">
                  <c:v>45912.6536128</c:v>
                </c:pt>
                <c:pt idx="796">
                  <c:v>45912.654432</c:v>
                </c:pt>
                <c:pt idx="797">
                  <c:v>45912.6552512</c:v>
                </c:pt>
                <c:pt idx="798">
                  <c:v>45912.6560704</c:v>
                </c:pt>
                <c:pt idx="799">
                  <c:v>45912.6568896</c:v>
                </c:pt>
                <c:pt idx="800">
                  <c:v>45912.6577088</c:v>
                </c:pt>
                <c:pt idx="801">
                  <c:v>45912.658528</c:v>
                </c:pt>
                <c:pt idx="802">
                  <c:v>45912.6593472</c:v>
                </c:pt>
                <c:pt idx="803">
                  <c:v>45912.6601664</c:v>
                </c:pt>
                <c:pt idx="804">
                  <c:v>45912.66098559998</c:v>
                </c:pt>
                <c:pt idx="805">
                  <c:v>45912.66180479999</c:v>
                </c:pt>
                <c:pt idx="806">
                  <c:v>45912.662624</c:v>
                </c:pt>
                <c:pt idx="807">
                  <c:v>45912.66344319998</c:v>
                </c:pt>
                <c:pt idx="808">
                  <c:v>45912.6642624</c:v>
                </c:pt>
                <c:pt idx="809">
                  <c:v>45912.66508159997</c:v>
                </c:pt>
                <c:pt idx="810">
                  <c:v>45912.66590079998</c:v>
                </c:pt>
                <c:pt idx="811">
                  <c:v>45912.66672</c:v>
                </c:pt>
                <c:pt idx="812">
                  <c:v>45912.6675392</c:v>
                </c:pt>
                <c:pt idx="813">
                  <c:v>45912.6683584</c:v>
                </c:pt>
                <c:pt idx="814">
                  <c:v>45912.66917759999</c:v>
                </c:pt>
                <c:pt idx="815">
                  <c:v>45912.6699968</c:v>
                </c:pt>
                <c:pt idx="816">
                  <c:v>45912.670816</c:v>
                </c:pt>
                <c:pt idx="817">
                  <c:v>45912.6716352</c:v>
                </c:pt>
                <c:pt idx="818">
                  <c:v>45912.6724544</c:v>
                </c:pt>
                <c:pt idx="819">
                  <c:v>45912.6732736</c:v>
                </c:pt>
                <c:pt idx="820">
                  <c:v>45912.6740928</c:v>
                </c:pt>
                <c:pt idx="821">
                  <c:v>45912.674912</c:v>
                </c:pt>
                <c:pt idx="822">
                  <c:v>45912.6757312</c:v>
                </c:pt>
                <c:pt idx="823">
                  <c:v>45912.6765504</c:v>
                </c:pt>
                <c:pt idx="824">
                  <c:v>45912.67736959999</c:v>
                </c:pt>
                <c:pt idx="825">
                  <c:v>45912.6781888</c:v>
                </c:pt>
                <c:pt idx="826">
                  <c:v>45912.679008</c:v>
                </c:pt>
                <c:pt idx="827">
                  <c:v>45912.6798272</c:v>
                </c:pt>
                <c:pt idx="828">
                  <c:v>45912.6806464</c:v>
                </c:pt>
                <c:pt idx="829">
                  <c:v>45912.68146559998</c:v>
                </c:pt>
                <c:pt idx="830">
                  <c:v>45912.6822848</c:v>
                </c:pt>
                <c:pt idx="831">
                  <c:v>45912.683104</c:v>
                </c:pt>
                <c:pt idx="832">
                  <c:v>45912.6839232</c:v>
                </c:pt>
                <c:pt idx="833">
                  <c:v>45912.6847424</c:v>
                </c:pt>
                <c:pt idx="834">
                  <c:v>45912.6855616</c:v>
                </c:pt>
                <c:pt idx="835">
                  <c:v>45912.6863808</c:v>
                </c:pt>
                <c:pt idx="836">
                  <c:v>45912.6872</c:v>
                </c:pt>
                <c:pt idx="837">
                  <c:v>45912.6880192</c:v>
                </c:pt>
                <c:pt idx="838">
                  <c:v>45912.6888384</c:v>
                </c:pt>
                <c:pt idx="839">
                  <c:v>45912.6896576</c:v>
                </c:pt>
                <c:pt idx="840">
                  <c:v>45912.69047679999</c:v>
                </c:pt>
                <c:pt idx="841">
                  <c:v>45912.691296</c:v>
                </c:pt>
                <c:pt idx="842">
                  <c:v>45912.6921152</c:v>
                </c:pt>
                <c:pt idx="843">
                  <c:v>45912.6929344</c:v>
                </c:pt>
                <c:pt idx="844">
                  <c:v>45912.69375359998</c:v>
                </c:pt>
                <c:pt idx="845">
                  <c:v>45912.6945728</c:v>
                </c:pt>
                <c:pt idx="846">
                  <c:v>45912.69539199999</c:v>
                </c:pt>
                <c:pt idx="847">
                  <c:v>45912.6962112</c:v>
                </c:pt>
                <c:pt idx="848">
                  <c:v>45912.6970304</c:v>
                </c:pt>
                <c:pt idx="849">
                  <c:v>45912.69784959999</c:v>
                </c:pt>
                <c:pt idx="850">
                  <c:v>45912.6986688</c:v>
                </c:pt>
                <c:pt idx="851">
                  <c:v>45912.69948799998</c:v>
                </c:pt>
                <c:pt idx="852">
                  <c:v>45912.7003072</c:v>
                </c:pt>
                <c:pt idx="853">
                  <c:v>45912.7011264</c:v>
                </c:pt>
                <c:pt idx="854">
                  <c:v>45912.70194559998</c:v>
                </c:pt>
                <c:pt idx="855">
                  <c:v>45912.70276479999</c:v>
                </c:pt>
                <c:pt idx="856">
                  <c:v>45912.703584</c:v>
                </c:pt>
                <c:pt idx="857">
                  <c:v>45912.7044032</c:v>
                </c:pt>
                <c:pt idx="858">
                  <c:v>45912.7052224</c:v>
                </c:pt>
                <c:pt idx="859">
                  <c:v>45912.70604159999</c:v>
                </c:pt>
                <c:pt idx="860">
                  <c:v>45912.7068608</c:v>
                </c:pt>
                <c:pt idx="861">
                  <c:v>45912.70768</c:v>
                </c:pt>
                <c:pt idx="862">
                  <c:v>45912.7084992</c:v>
                </c:pt>
                <c:pt idx="863">
                  <c:v>45912.7093184</c:v>
                </c:pt>
                <c:pt idx="864">
                  <c:v>45912.7101376</c:v>
                </c:pt>
                <c:pt idx="865">
                  <c:v>45912.7109568</c:v>
                </c:pt>
                <c:pt idx="866">
                  <c:v>45912.711776</c:v>
                </c:pt>
                <c:pt idx="867">
                  <c:v>45912.7125952</c:v>
                </c:pt>
                <c:pt idx="868">
                  <c:v>45912.7134144</c:v>
                </c:pt>
                <c:pt idx="869">
                  <c:v>45912.7142336</c:v>
                </c:pt>
                <c:pt idx="870">
                  <c:v>45912.7150528</c:v>
                </c:pt>
                <c:pt idx="871">
                  <c:v>45912.715872</c:v>
                </c:pt>
                <c:pt idx="872">
                  <c:v>45912.7166912</c:v>
                </c:pt>
                <c:pt idx="873">
                  <c:v>45912.7175104</c:v>
                </c:pt>
                <c:pt idx="874">
                  <c:v>45912.7183296</c:v>
                </c:pt>
                <c:pt idx="875">
                  <c:v>45912.7191488</c:v>
                </c:pt>
                <c:pt idx="876">
                  <c:v>45912.719968</c:v>
                </c:pt>
                <c:pt idx="877">
                  <c:v>45912.72078719999</c:v>
                </c:pt>
                <c:pt idx="878">
                  <c:v>45912.72160639999</c:v>
                </c:pt>
                <c:pt idx="879">
                  <c:v>45912.72242559998</c:v>
                </c:pt>
                <c:pt idx="880">
                  <c:v>45912.72324479998</c:v>
                </c:pt>
                <c:pt idx="881">
                  <c:v>45912.72406399999</c:v>
                </c:pt>
                <c:pt idx="882">
                  <c:v>45912.7248832</c:v>
                </c:pt>
                <c:pt idx="883">
                  <c:v>45912.72570239998</c:v>
                </c:pt>
                <c:pt idx="884">
                  <c:v>45912.72652159999</c:v>
                </c:pt>
                <c:pt idx="885">
                  <c:v>45912.72734079997</c:v>
                </c:pt>
                <c:pt idx="886">
                  <c:v>45912.72816</c:v>
                </c:pt>
                <c:pt idx="887">
                  <c:v>45912.7289792</c:v>
                </c:pt>
                <c:pt idx="888">
                  <c:v>45912.7297984</c:v>
                </c:pt>
                <c:pt idx="889">
                  <c:v>45912.7306176</c:v>
                </c:pt>
                <c:pt idx="890">
                  <c:v>45912.73143679999</c:v>
                </c:pt>
                <c:pt idx="891">
                  <c:v>45912.732256</c:v>
                </c:pt>
                <c:pt idx="892">
                  <c:v>45912.7330752</c:v>
                </c:pt>
                <c:pt idx="893">
                  <c:v>45912.7338944</c:v>
                </c:pt>
                <c:pt idx="894">
                  <c:v>45912.7347136</c:v>
                </c:pt>
                <c:pt idx="895">
                  <c:v>45912.7355328</c:v>
                </c:pt>
                <c:pt idx="896">
                  <c:v>45912.736352</c:v>
                </c:pt>
                <c:pt idx="897">
                  <c:v>45912.73717119999</c:v>
                </c:pt>
                <c:pt idx="898">
                  <c:v>45912.7379904</c:v>
                </c:pt>
                <c:pt idx="899">
                  <c:v>45912.7388096</c:v>
                </c:pt>
                <c:pt idx="900">
                  <c:v>45912.73962879999</c:v>
                </c:pt>
                <c:pt idx="901">
                  <c:v>45912.740448</c:v>
                </c:pt>
                <c:pt idx="902">
                  <c:v>45912.7412672</c:v>
                </c:pt>
                <c:pt idx="903">
                  <c:v>45912.7420864</c:v>
                </c:pt>
                <c:pt idx="904">
                  <c:v>45912.7429056</c:v>
                </c:pt>
                <c:pt idx="905">
                  <c:v>45912.74372479998</c:v>
                </c:pt>
                <c:pt idx="906">
                  <c:v>45912.744544</c:v>
                </c:pt>
                <c:pt idx="907">
                  <c:v>45912.7453632</c:v>
                </c:pt>
                <c:pt idx="908">
                  <c:v>45912.7461824</c:v>
                </c:pt>
                <c:pt idx="909">
                  <c:v>45912.74700159999</c:v>
                </c:pt>
                <c:pt idx="910">
                  <c:v>45912.7478208</c:v>
                </c:pt>
                <c:pt idx="911">
                  <c:v>45912.74864</c:v>
                </c:pt>
                <c:pt idx="912">
                  <c:v>45912.7494592</c:v>
                </c:pt>
                <c:pt idx="913">
                  <c:v>45912.7502784</c:v>
                </c:pt>
                <c:pt idx="914">
                  <c:v>45912.7510976</c:v>
                </c:pt>
                <c:pt idx="915">
                  <c:v>45912.7519168</c:v>
                </c:pt>
                <c:pt idx="916">
                  <c:v>45912.752736</c:v>
                </c:pt>
                <c:pt idx="917">
                  <c:v>45912.7535552</c:v>
                </c:pt>
                <c:pt idx="918">
                  <c:v>45912.7543744</c:v>
                </c:pt>
                <c:pt idx="919">
                  <c:v>45912.75519359999</c:v>
                </c:pt>
                <c:pt idx="920">
                  <c:v>45912.7560128</c:v>
                </c:pt>
                <c:pt idx="921">
                  <c:v>45912.756832</c:v>
                </c:pt>
                <c:pt idx="922">
                  <c:v>45912.7576512</c:v>
                </c:pt>
                <c:pt idx="923">
                  <c:v>45912.7584704</c:v>
                </c:pt>
                <c:pt idx="924">
                  <c:v>45912.7592896</c:v>
                </c:pt>
                <c:pt idx="925">
                  <c:v>45912.76010879999</c:v>
                </c:pt>
                <c:pt idx="926">
                  <c:v>45912.760928</c:v>
                </c:pt>
                <c:pt idx="927">
                  <c:v>45912.76174719998</c:v>
                </c:pt>
                <c:pt idx="928">
                  <c:v>45912.7625664</c:v>
                </c:pt>
                <c:pt idx="929">
                  <c:v>45912.76338559997</c:v>
                </c:pt>
                <c:pt idx="930">
                  <c:v>45912.7642048</c:v>
                </c:pt>
                <c:pt idx="931">
                  <c:v>45912.76502399999</c:v>
                </c:pt>
                <c:pt idx="932">
                  <c:v>45912.7658432</c:v>
                </c:pt>
                <c:pt idx="933">
                  <c:v>45912.7666624</c:v>
                </c:pt>
                <c:pt idx="934">
                  <c:v>45912.76748159994</c:v>
                </c:pt>
                <c:pt idx="935">
                  <c:v>45912.76830079999</c:v>
                </c:pt>
                <c:pt idx="936">
                  <c:v>45912.76911999999</c:v>
                </c:pt>
                <c:pt idx="937">
                  <c:v>45912.7699392</c:v>
                </c:pt>
                <c:pt idx="938">
                  <c:v>45912.7707584</c:v>
                </c:pt>
                <c:pt idx="939">
                  <c:v>45912.7715776</c:v>
                </c:pt>
                <c:pt idx="940">
                  <c:v>45912.7723968</c:v>
                </c:pt>
                <c:pt idx="941">
                  <c:v>45912.773216</c:v>
                </c:pt>
                <c:pt idx="942">
                  <c:v>45912.7740352</c:v>
                </c:pt>
                <c:pt idx="943">
                  <c:v>45912.7748544</c:v>
                </c:pt>
                <c:pt idx="944">
                  <c:v>45912.77567359999</c:v>
                </c:pt>
                <c:pt idx="945">
                  <c:v>45912.7764928</c:v>
                </c:pt>
                <c:pt idx="946">
                  <c:v>45912.777312</c:v>
                </c:pt>
                <c:pt idx="947">
                  <c:v>45912.7781312</c:v>
                </c:pt>
                <c:pt idx="948">
                  <c:v>45912.7789504</c:v>
                </c:pt>
                <c:pt idx="949">
                  <c:v>45912.77976959998</c:v>
                </c:pt>
                <c:pt idx="950">
                  <c:v>45912.7805888</c:v>
                </c:pt>
                <c:pt idx="951">
                  <c:v>45912.781408</c:v>
                </c:pt>
                <c:pt idx="952">
                  <c:v>45912.7822272</c:v>
                </c:pt>
                <c:pt idx="953">
                  <c:v>45912.7830464</c:v>
                </c:pt>
                <c:pt idx="954">
                  <c:v>45912.78386559999</c:v>
                </c:pt>
                <c:pt idx="955">
                  <c:v>45912.7846848</c:v>
                </c:pt>
                <c:pt idx="956">
                  <c:v>45912.785504</c:v>
                </c:pt>
                <c:pt idx="957">
                  <c:v>45912.7863232</c:v>
                </c:pt>
                <c:pt idx="958">
                  <c:v>45912.7871424</c:v>
                </c:pt>
                <c:pt idx="959">
                  <c:v>45912.78796159998</c:v>
                </c:pt>
                <c:pt idx="960">
                  <c:v>45912.78878079999</c:v>
                </c:pt>
                <c:pt idx="961">
                  <c:v>45912.7896</c:v>
                </c:pt>
                <c:pt idx="962">
                  <c:v>45912.7904192</c:v>
                </c:pt>
                <c:pt idx="963">
                  <c:v>45912.7912384</c:v>
                </c:pt>
                <c:pt idx="964">
                  <c:v>45912.7920576</c:v>
                </c:pt>
                <c:pt idx="965">
                  <c:v>45912.7928768</c:v>
                </c:pt>
                <c:pt idx="966">
                  <c:v>45912.79369599999</c:v>
                </c:pt>
                <c:pt idx="967">
                  <c:v>45912.7945152</c:v>
                </c:pt>
                <c:pt idx="968">
                  <c:v>45912.7953344</c:v>
                </c:pt>
                <c:pt idx="969">
                  <c:v>45912.79615359999</c:v>
                </c:pt>
                <c:pt idx="970">
                  <c:v>45912.7969728</c:v>
                </c:pt>
                <c:pt idx="971">
                  <c:v>45912.79779199998</c:v>
                </c:pt>
                <c:pt idx="972">
                  <c:v>45912.7986112</c:v>
                </c:pt>
                <c:pt idx="973">
                  <c:v>45912.79943039999</c:v>
                </c:pt>
                <c:pt idx="974">
                  <c:v>45912.8002496</c:v>
                </c:pt>
                <c:pt idx="975">
                  <c:v>45912.8010688</c:v>
                </c:pt>
                <c:pt idx="976">
                  <c:v>45912.801888</c:v>
                </c:pt>
                <c:pt idx="977">
                  <c:v>45912.8027072</c:v>
                </c:pt>
                <c:pt idx="978">
                  <c:v>45912.8035264</c:v>
                </c:pt>
                <c:pt idx="979">
                  <c:v>45912.8043456</c:v>
                </c:pt>
                <c:pt idx="980">
                  <c:v>45912.8051648</c:v>
                </c:pt>
                <c:pt idx="981">
                  <c:v>45912.805984</c:v>
                </c:pt>
                <c:pt idx="982">
                  <c:v>45912.8068032</c:v>
                </c:pt>
                <c:pt idx="983">
                  <c:v>45912.8076224</c:v>
                </c:pt>
                <c:pt idx="984">
                  <c:v>45912.8084416</c:v>
                </c:pt>
                <c:pt idx="985">
                  <c:v>45912.8092608</c:v>
                </c:pt>
                <c:pt idx="986">
                  <c:v>45912.81008</c:v>
                </c:pt>
                <c:pt idx="987">
                  <c:v>45912.8108992</c:v>
                </c:pt>
                <c:pt idx="988">
                  <c:v>45912.8117184</c:v>
                </c:pt>
                <c:pt idx="989">
                  <c:v>45912.8125376</c:v>
                </c:pt>
                <c:pt idx="990">
                  <c:v>45912.8133568</c:v>
                </c:pt>
                <c:pt idx="991">
                  <c:v>45912.814176</c:v>
                </c:pt>
                <c:pt idx="992">
                  <c:v>45912.8149952</c:v>
                </c:pt>
                <c:pt idx="993">
                  <c:v>45912.8158144</c:v>
                </c:pt>
                <c:pt idx="994">
                  <c:v>45912.8166336</c:v>
                </c:pt>
                <c:pt idx="995">
                  <c:v>45912.8174528</c:v>
                </c:pt>
                <c:pt idx="996">
                  <c:v>45912.818272</c:v>
                </c:pt>
                <c:pt idx="997">
                  <c:v>45912.8190912</c:v>
                </c:pt>
                <c:pt idx="998">
                  <c:v>45912.8199104</c:v>
                </c:pt>
                <c:pt idx="999">
                  <c:v>45912.8207296</c:v>
                </c:pt>
                <c:pt idx="1000">
                  <c:v>45912.8215488</c:v>
                </c:pt>
                <c:pt idx="1001">
                  <c:v>45912.822368</c:v>
                </c:pt>
                <c:pt idx="1002">
                  <c:v>45912.8231872</c:v>
                </c:pt>
                <c:pt idx="1003">
                  <c:v>45912.8240064</c:v>
                </c:pt>
                <c:pt idx="1004">
                  <c:v>45912.8248256</c:v>
                </c:pt>
                <c:pt idx="1005">
                  <c:v>45912.8256448</c:v>
                </c:pt>
                <c:pt idx="1006">
                  <c:v>45912.826464</c:v>
                </c:pt>
                <c:pt idx="1007">
                  <c:v>45912.8272832</c:v>
                </c:pt>
                <c:pt idx="1008">
                  <c:v>45912.8281024</c:v>
                </c:pt>
                <c:pt idx="1009">
                  <c:v>45912.8289216</c:v>
                </c:pt>
                <c:pt idx="1010">
                  <c:v>45912.82974079999</c:v>
                </c:pt>
                <c:pt idx="1011">
                  <c:v>45912.83056</c:v>
                </c:pt>
                <c:pt idx="1012">
                  <c:v>45912.8313792</c:v>
                </c:pt>
                <c:pt idx="1013">
                  <c:v>45912.8321984</c:v>
                </c:pt>
                <c:pt idx="1014">
                  <c:v>45912.8330176</c:v>
                </c:pt>
                <c:pt idx="1015">
                  <c:v>45912.8338368</c:v>
                </c:pt>
                <c:pt idx="1016">
                  <c:v>45912.834656</c:v>
                </c:pt>
                <c:pt idx="1017">
                  <c:v>45912.8354752</c:v>
                </c:pt>
                <c:pt idx="1018">
                  <c:v>45912.8362944</c:v>
                </c:pt>
                <c:pt idx="1019">
                  <c:v>45912.8371136</c:v>
                </c:pt>
                <c:pt idx="1020">
                  <c:v>45912.8379328</c:v>
                </c:pt>
                <c:pt idx="1021">
                  <c:v>45912.838752</c:v>
                </c:pt>
                <c:pt idx="1022">
                  <c:v>45912.8395712</c:v>
                </c:pt>
                <c:pt idx="1023">
                  <c:v>45912.8403904</c:v>
                </c:pt>
                <c:pt idx="1024">
                  <c:v>45912.8412096</c:v>
                </c:pt>
                <c:pt idx="1025">
                  <c:v>45912.8420288</c:v>
                </c:pt>
                <c:pt idx="1026">
                  <c:v>45912.842848</c:v>
                </c:pt>
                <c:pt idx="1027">
                  <c:v>45912.8436672</c:v>
                </c:pt>
                <c:pt idx="1028">
                  <c:v>45912.8444864</c:v>
                </c:pt>
                <c:pt idx="1029">
                  <c:v>45912.8453056</c:v>
                </c:pt>
                <c:pt idx="1030">
                  <c:v>45912.8461248</c:v>
                </c:pt>
                <c:pt idx="1031">
                  <c:v>45912.846944</c:v>
                </c:pt>
                <c:pt idx="1032">
                  <c:v>45912.8477632</c:v>
                </c:pt>
                <c:pt idx="1033">
                  <c:v>45912.8485824</c:v>
                </c:pt>
                <c:pt idx="1034">
                  <c:v>45912.8494016</c:v>
                </c:pt>
                <c:pt idx="1035">
                  <c:v>45912.8502208</c:v>
                </c:pt>
                <c:pt idx="1036">
                  <c:v>45912.85104</c:v>
                </c:pt>
                <c:pt idx="1037">
                  <c:v>45912.8518592</c:v>
                </c:pt>
                <c:pt idx="1038">
                  <c:v>45912.8526784</c:v>
                </c:pt>
                <c:pt idx="1039">
                  <c:v>45912.8534976</c:v>
                </c:pt>
                <c:pt idx="1040">
                  <c:v>45912.8543168</c:v>
                </c:pt>
                <c:pt idx="1041">
                  <c:v>45912.855136</c:v>
                </c:pt>
                <c:pt idx="1042">
                  <c:v>45912.8559552</c:v>
                </c:pt>
                <c:pt idx="1043">
                  <c:v>45912.8567744</c:v>
                </c:pt>
                <c:pt idx="1044">
                  <c:v>45912.8575936</c:v>
                </c:pt>
                <c:pt idx="1045">
                  <c:v>45912.8584128</c:v>
                </c:pt>
                <c:pt idx="1046">
                  <c:v>45912.859232</c:v>
                </c:pt>
                <c:pt idx="1047">
                  <c:v>45912.8600512</c:v>
                </c:pt>
                <c:pt idx="1048">
                  <c:v>45912.8608704</c:v>
                </c:pt>
                <c:pt idx="1049">
                  <c:v>45912.86168959999</c:v>
                </c:pt>
                <c:pt idx="1050">
                  <c:v>45912.8625088</c:v>
                </c:pt>
                <c:pt idx="1051">
                  <c:v>45912.863328</c:v>
                </c:pt>
                <c:pt idx="1052">
                  <c:v>45912.8641472</c:v>
                </c:pt>
                <c:pt idx="1053">
                  <c:v>45912.8649664</c:v>
                </c:pt>
                <c:pt idx="1054">
                  <c:v>45912.86578559998</c:v>
                </c:pt>
                <c:pt idx="1055">
                  <c:v>45912.8666048</c:v>
                </c:pt>
                <c:pt idx="1056">
                  <c:v>45912.867424</c:v>
                </c:pt>
                <c:pt idx="1057">
                  <c:v>45912.8682432</c:v>
                </c:pt>
                <c:pt idx="1058">
                  <c:v>45912.8690624</c:v>
                </c:pt>
                <c:pt idx="1059">
                  <c:v>45912.8698816</c:v>
                </c:pt>
                <c:pt idx="1060">
                  <c:v>45912.8707008</c:v>
                </c:pt>
                <c:pt idx="1061">
                  <c:v>45912.87152</c:v>
                </c:pt>
                <c:pt idx="1062">
                  <c:v>45912.8723392</c:v>
                </c:pt>
                <c:pt idx="1063">
                  <c:v>45912.8731584</c:v>
                </c:pt>
                <c:pt idx="1064">
                  <c:v>45912.8739776</c:v>
                </c:pt>
                <c:pt idx="1065">
                  <c:v>45912.8747968</c:v>
                </c:pt>
                <c:pt idx="1066">
                  <c:v>45912.875616</c:v>
                </c:pt>
                <c:pt idx="1067">
                  <c:v>45912.8764352</c:v>
                </c:pt>
                <c:pt idx="1068">
                  <c:v>45912.8772544</c:v>
                </c:pt>
                <c:pt idx="1069">
                  <c:v>45912.8780736</c:v>
                </c:pt>
                <c:pt idx="1070">
                  <c:v>45912.8788928</c:v>
                </c:pt>
                <c:pt idx="1071">
                  <c:v>45912.879712</c:v>
                </c:pt>
                <c:pt idx="1072">
                  <c:v>45912.8805312</c:v>
                </c:pt>
                <c:pt idx="1073">
                  <c:v>45912.8813504</c:v>
                </c:pt>
                <c:pt idx="1074">
                  <c:v>45912.8821696</c:v>
                </c:pt>
                <c:pt idx="1075">
                  <c:v>45912.8829888</c:v>
                </c:pt>
                <c:pt idx="1076">
                  <c:v>45912.883808</c:v>
                </c:pt>
                <c:pt idx="1077">
                  <c:v>45912.8846272</c:v>
                </c:pt>
                <c:pt idx="1078">
                  <c:v>45912.8854464</c:v>
                </c:pt>
                <c:pt idx="1079">
                  <c:v>45912.8862656</c:v>
                </c:pt>
                <c:pt idx="1080">
                  <c:v>45912.8870848</c:v>
                </c:pt>
                <c:pt idx="1081">
                  <c:v>45912.887904</c:v>
                </c:pt>
                <c:pt idx="1082">
                  <c:v>45912.8887232</c:v>
                </c:pt>
                <c:pt idx="1083">
                  <c:v>45912.8895424</c:v>
                </c:pt>
                <c:pt idx="1084">
                  <c:v>45912.8903616</c:v>
                </c:pt>
                <c:pt idx="1085">
                  <c:v>45912.89118079998</c:v>
                </c:pt>
                <c:pt idx="1086">
                  <c:v>45912.892</c:v>
                </c:pt>
                <c:pt idx="1087">
                  <c:v>45912.8928192</c:v>
                </c:pt>
                <c:pt idx="1088">
                  <c:v>45912.8936384</c:v>
                </c:pt>
                <c:pt idx="1089">
                  <c:v>45912.8944576</c:v>
                </c:pt>
                <c:pt idx="1090">
                  <c:v>45912.8952768</c:v>
                </c:pt>
                <c:pt idx="1091">
                  <c:v>45912.896096</c:v>
                </c:pt>
                <c:pt idx="1092">
                  <c:v>45912.8969152</c:v>
                </c:pt>
                <c:pt idx="1093">
                  <c:v>45912.8977344</c:v>
                </c:pt>
                <c:pt idx="1094">
                  <c:v>45912.8985536</c:v>
                </c:pt>
                <c:pt idx="1095">
                  <c:v>45912.8993728</c:v>
                </c:pt>
                <c:pt idx="1096">
                  <c:v>45912.900192</c:v>
                </c:pt>
                <c:pt idx="1097">
                  <c:v>45912.9010112</c:v>
                </c:pt>
                <c:pt idx="1098">
                  <c:v>45912.9018304</c:v>
                </c:pt>
                <c:pt idx="1099">
                  <c:v>45912.9026496</c:v>
                </c:pt>
                <c:pt idx="1100">
                  <c:v>45912.9034688</c:v>
                </c:pt>
                <c:pt idx="1101">
                  <c:v>45912.904288</c:v>
                </c:pt>
                <c:pt idx="1102">
                  <c:v>45912.9051072</c:v>
                </c:pt>
                <c:pt idx="1103">
                  <c:v>45912.9059264</c:v>
                </c:pt>
                <c:pt idx="1104">
                  <c:v>45912.9067456</c:v>
                </c:pt>
                <c:pt idx="1105">
                  <c:v>45912.9075648</c:v>
                </c:pt>
                <c:pt idx="1106">
                  <c:v>45912.908384</c:v>
                </c:pt>
                <c:pt idx="1107">
                  <c:v>45912.9092032</c:v>
                </c:pt>
                <c:pt idx="1108">
                  <c:v>45912.9100224</c:v>
                </c:pt>
                <c:pt idx="1109">
                  <c:v>45912.9108416</c:v>
                </c:pt>
                <c:pt idx="1110">
                  <c:v>45912.9116608</c:v>
                </c:pt>
                <c:pt idx="1111">
                  <c:v>45912.91248</c:v>
                </c:pt>
                <c:pt idx="1112">
                  <c:v>45912.9132992</c:v>
                </c:pt>
                <c:pt idx="1113">
                  <c:v>45912.9141184</c:v>
                </c:pt>
                <c:pt idx="1114">
                  <c:v>45912.9149376</c:v>
                </c:pt>
                <c:pt idx="1115">
                  <c:v>45912.9157568</c:v>
                </c:pt>
                <c:pt idx="1116">
                  <c:v>45912.916576</c:v>
                </c:pt>
                <c:pt idx="1117">
                  <c:v>45912.9173952</c:v>
                </c:pt>
                <c:pt idx="1118">
                  <c:v>45912.9182144</c:v>
                </c:pt>
                <c:pt idx="1119">
                  <c:v>45912.9190336</c:v>
                </c:pt>
                <c:pt idx="1120">
                  <c:v>45912.9198528</c:v>
                </c:pt>
                <c:pt idx="1121">
                  <c:v>45912.920672</c:v>
                </c:pt>
                <c:pt idx="1122">
                  <c:v>45912.9214912</c:v>
                </c:pt>
                <c:pt idx="1123">
                  <c:v>45912.9223104</c:v>
                </c:pt>
                <c:pt idx="1124">
                  <c:v>45912.92312959999</c:v>
                </c:pt>
                <c:pt idx="1125">
                  <c:v>45912.92394879999</c:v>
                </c:pt>
                <c:pt idx="1126">
                  <c:v>45912.924768</c:v>
                </c:pt>
                <c:pt idx="1127">
                  <c:v>45912.9255872</c:v>
                </c:pt>
                <c:pt idx="1128">
                  <c:v>45912.9264064</c:v>
                </c:pt>
                <c:pt idx="1129">
                  <c:v>45912.9272256</c:v>
                </c:pt>
                <c:pt idx="1130">
                  <c:v>45912.9280448</c:v>
                </c:pt>
                <c:pt idx="1131">
                  <c:v>45912.928864</c:v>
                </c:pt>
                <c:pt idx="1132">
                  <c:v>45912.9296832</c:v>
                </c:pt>
                <c:pt idx="1133">
                  <c:v>45912.9305024</c:v>
                </c:pt>
                <c:pt idx="1134">
                  <c:v>45912.93132159999</c:v>
                </c:pt>
                <c:pt idx="1135">
                  <c:v>45912.9321408</c:v>
                </c:pt>
                <c:pt idx="1136">
                  <c:v>45912.93296</c:v>
                </c:pt>
                <c:pt idx="1137">
                  <c:v>45912.9337792</c:v>
                </c:pt>
                <c:pt idx="1138">
                  <c:v>45912.9345984</c:v>
                </c:pt>
                <c:pt idx="1139">
                  <c:v>45912.9354176</c:v>
                </c:pt>
                <c:pt idx="1140">
                  <c:v>45912.9362368</c:v>
                </c:pt>
                <c:pt idx="1141">
                  <c:v>45912.937056</c:v>
                </c:pt>
                <c:pt idx="1142">
                  <c:v>45912.9378752</c:v>
                </c:pt>
                <c:pt idx="1143">
                  <c:v>45912.9386944</c:v>
                </c:pt>
                <c:pt idx="1144">
                  <c:v>45912.9395136</c:v>
                </c:pt>
                <c:pt idx="1145">
                  <c:v>45912.9403328</c:v>
                </c:pt>
                <c:pt idx="1146">
                  <c:v>45912.941152</c:v>
                </c:pt>
                <c:pt idx="1147">
                  <c:v>45912.9419712</c:v>
                </c:pt>
                <c:pt idx="1148">
                  <c:v>45912.9427904</c:v>
                </c:pt>
                <c:pt idx="1149">
                  <c:v>45912.9436096</c:v>
                </c:pt>
                <c:pt idx="1150">
                  <c:v>45912.9444288</c:v>
                </c:pt>
                <c:pt idx="1151">
                  <c:v>45912.945248</c:v>
                </c:pt>
                <c:pt idx="1152">
                  <c:v>45912.9460672</c:v>
                </c:pt>
                <c:pt idx="1153">
                  <c:v>45912.9468864</c:v>
                </c:pt>
                <c:pt idx="1154">
                  <c:v>45912.9477056</c:v>
                </c:pt>
                <c:pt idx="1155">
                  <c:v>45912.9485248</c:v>
                </c:pt>
                <c:pt idx="1156">
                  <c:v>45912.949344</c:v>
                </c:pt>
                <c:pt idx="1157">
                  <c:v>45912.9501632</c:v>
                </c:pt>
                <c:pt idx="1158">
                  <c:v>45912.9509824</c:v>
                </c:pt>
                <c:pt idx="1159">
                  <c:v>45912.9518016</c:v>
                </c:pt>
                <c:pt idx="1160">
                  <c:v>45912.9526208</c:v>
                </c:pt>
                <c:pt idx="1161">
                  <c:v>45912.95344</c:v>
                </c:pt>
                <c:pt idx="1162">
                  <c:v>45912.9542592</c:v>
                </c:pt>
                <c:pt idx="1163">
                  <c:v>45912.9550784</c:v>
                </c:pt>
                <c:pt idx="1164">
                  <c:v>45912.9558976</c:v>
                </c:pt>
                <c:pt idx="1165">
                  <c:v>45912.9567168</c:v>
                </c:pt>
                <c:pt idx="1166">
                  <c:v>45912.957536</c:v>
                </c:pt>
                <c:pt idx="1167">
                  <c:v>45912.9583552</c:v>
                </c:pt>
                <c:pt idx="1168">
                  <c:v>45912.9591744</c:v>
                </c:pt>
                <c:pt idx="1169">
                  <c:v>45912.9599936</c:v>
                </c:pt>
                <c:pt idx="1170">
                  <c:v>45912.9608128</c:v>
                </c:pt>
                <c:pt idx="1171">
                  <c:v>45912.961632</c:v>
                </c:pt>
                <c:pt idx="1172">
                  <c:v>45912.9624512</c:v>
                </c:pt>
                <c:pt idx="1173">
                  <c:v>45912.9632704</c:v>
                </c:pt>
                <c:pt idx="1174">
                  <c:v>45912.9640896</c:v>
                </c:pt>
                <c:pt idx="1175">
                  <c:v>45912.9649088</c:v>
                </c:pt>
                <c:pt idx="1176">
                  <c:v>45912.965728</c:v>
                </c:pt>
                <c:pt idx="1177">
                  <c:v>45912.9665472</c:v>
                </c:pt>
                <c:pt idx="1178">
                  <c:v>45912.9673664</c:v>
                </c:pt>
                <c:pt idx="1179">
                  <c:v>45912.9681856</c:v>
                </c:pt>
                <c:pt idx="1180">
                  <c:v>45912.9690048</c:v>
                </c:pt>
                <c:pt idx="1181">
                  <c:v>45912.969824</c:v>
                </c:pt>
                <c:pt idx="1182">
                  <c:v>45912.9706432</c:v>
                </c:pt>
                <c:pt idx="1183">
                  <c:v>45912.9714624</c:v>
                </c:pt>
                <c:pt idx="1184">
                  <c:v>45912.9722816</c:v>
                </c:pt>
                <c:pt idx="1185">
                  <c:v>45912.97310079999</c:v>
                </c:pt>
                <c:pt idx="1186">
                  <c:v>45912.97392</c:v>
                </c:pt>
                <c:pt idx="1187">
                  <c:v>45912.9747392</c:v>
                </c:pt>
                <c:pt idx="1188">
                  <c:v>45912.9755584</c:v>
                </c:pt>
                <c:pt idx="1189">
                  <c:v>45912.9763776</c:v>
                </c:pt>
                <c:pt idx="1190">
                  <c:v>45912.9771968</c:v>
                </c:pt>
                <c:pt idx="1191">
                  <c:v>45912.978016</c:v>
                </c:pt>
                <c:pt idx="1192">
                  <c:v>45912.9788352</c:v>
                </c:pt>
                <c:pt idx="1193">
                  <c:v>45912.9796544</c:v>
                </c:pt>
                <c:pt idx="1194">
                  <c:v>45912.9804736</c:v>
                </c:pt>
                <c:pt idx="1195">
                  <c:v>45912.9812928</c:v>
                </c:pt>
                <c:pt idx="1196">
                  <c:v>45912.982112</c:v>
                </c:pt>
                <c:pt idx="1197">
                  <c:v>45912.9829312</c:v>
                </c:pt>
                <c:pt idx="1198">
                  <c:v>45912.9837504</c:v>
                </c:pt>
                <c:pt idx="1199">
                  <c:v>45912.9845696</c:v>
                </c:pt>
                <c:pt idx="1200">
                  <c:v>45912.9853888</c:v>
                </c:pt>
                <c:pt idx="1201">
                  <c:v>45912.986208</c:v>
                </c:pt>
                <c:pt idx="1202">
                  <c:v>45912.9870272</c:v>
                </c:pt>
                <c:pt idx="1203">
                  <c:v>45912.9878464</c:v>
                </c:pt>
                <c:pt idx="1204">
                  <c:v>45912.9886656</c:v>
                </c:pt>
                <c:pt idx="1205">
                  <c:v>45912.9894848</c:v>
                </c:pt>
                <c:pt idx="1206">
                  <c:v>45912.990304</c:v>
                </c:pt>
                <c:pt idx="1207">
                  <c:v>45912.99112319999</c:v>
                </c:pt>
                <c:pt idx="1208">
                  <c:v>45912.9919424</c:v>
                </c:pt>
                <c:pt idx="1209">
                  <c:v>45912.99276159998</c:v>
                </c:pt>
                <c:pt idx="1210">
                  <c:v>45912.99358079999</c:v>
                </c:pt>
                <c:pt idx="1211">
                  <c:v>45912.9944</c:v>
                </c:pt>
                <c:pt idx="1212">
                  <c:v>45912.9952192</c:v>
                </c:pt>
                <c:pt idx="1213">
                  <c:v>45912.9960384</c:v>
                </c:pt>
                <c:pt idx="1214">
                  <c:v>45912.9968576</c:v>
                </c:pt>
                <c:pt idx="1215">
                  <c:v>45912.9976768</c:v>
                </c:pt>
                <c:pt idx="1216">
                  <c:v>45912.998496</c:v>
                </c:pt>
                <c:pt idx="1217">
                  <c:v>45912.9993152</c:v>
                </c:pt>
                <c:pt idx="1218">
                  <c:v>45913.0001344</c:v>
                </c:pt>
                <c:pt idx="1219">
                  <c:v>45913.0009536</c:v>
                </c:pt>
                <c:pt idx="1220">
                  <c:v>45913.00177279999</c:v>
                </c:pt>
                <c:pt idx="1221">
                  <c:v>45913.002592</c:v>
                </c:pt>
                <c:pt idx="1222">
                  <c:v>45913.0034112</c:v>
                </c:pt>
                <c:pt idx="1223">
                  <c:v>45913.0042304</c:v>
                </c:pt>
                <c:pt idx="1224">
                  <c:v>45913.0050496</c:v>
                </c:pt>
                <c:pt idx="1225">
                  <c:v>45913.0058688</c:v>
                </c:pt>
                <c:pt idx="1226">
                  <c:v>45913.006688</c:v>
                </c:pt>
                <c:pt idx="1227">
                  <c:v>45913.0075072</c:v>
                </c:pt>
                <c:pt idx="1228">
                  <c:v>45913.0083264</c:v>
                </c:pt>
                <c:pt idx="1229">
                  <c:v>45913.00914559999</c:v>
                </c:pt>
                <c:pt idx="1230">
                  <c:v>45913.0099648</c:v>
                </c:pt>
                <c:pt idx="1231">
                  <c:v>45913.010784</c:v>
                </c:pt>
                <c:pt idx="1232">
                  <c:v>45913.0116032</c:v>
                </c:pt>
                <c:pt idx="1233">
                  <c:v>45913.0124224</c:v>
                </c:pt>
                <c:pt idx="1234">
                  <c:v>45913.0132416</c:v>
                </c:pt>
                <c:pt idx="1235">
                  <c:v>45913.0140608</c:v>
                </c:pt>
                <c:pt idx="1236">
                  <c:v>45913.01488</c:v>
                </c:pt>
                <c:pt idx="1237">
                  <c:v>45913.0156992</c:v>
                </c:pt>
                <c:pt idx="1238">
                  <c:v>45913.0165184</c:v>
                </c:pt>
                <c:pt idx="1239">
                  <c:v>45913.0173376</c:v>
                </c:pt>
                <c:pt idx="1240">
                  <c:v>45913.0181568</c:v>
                </c:pt>
                <c:pt idx="1241">
                  <c:v>45913.018976</c:v>
                </c:pt>
                <c:pt idx="1242">
                  <c:v>45913.0197952</c:v>
                </c:pt>
                <c:pt idx="1243">
                  <c:v>45913.0206144</c:v>
                </c:pt>
                <c:pt idx="1244">
                  <c:v>45913.02143359998</c:v>
                </c:pt>
                <c:pt idx="1245">
                  <c:v>45913.0222528</c:v>
                </c:pt>
                <c:pt idx="1246">
                  <c:v>45913.023072</c:v>
                </c:pt>
                <c:pt idx="1247">
                  <c:v>45913.0238912</c:v>
                </c:pt>
                <c:pt idx="1248">
                  <c:v>45913.0247104</c:v>
                </c:pt>
                <c:pt idx="1249">
                  <c:v>45913.0255296</c:v>
                </c:pt>
                <c:pt idx="1250">
                  <c:v>45913.0263488</c:v>
                </c:pt>
                <c:pt idx="1251">
                  <c:v>45913.02716799999</c:v>
                </c:pt>
                <c:pt idx="1252">
                  <c:v>45913.0279872</c:v>
                </c:pt>
                <c:pt idx="1253">
                  <c:v>45913.0288064</c:v>
                </c:pt>
                <c:pt idx="1254">
                  <c:v>45913.02962559999</c:v>
                </c:pt>
                <c:pt idx="1255">
                  <c:v>45913.0304448</c:v>
                </c:pt>
                <c:pt idx="1256">
                  <c:v>45913.031264</c:v>
                </c:pt>
                <c:pt idx="1257">
                  <c:v>45913.0320832</c:v>
                </c:pt>
                <c:pt idx="1258">
                  <c:v>45913.0329024</c:v>
                </c:pt>
                <c:pt idx="1259">
                  <c:v>45913.03372159998</c:v>
                </c:pt>
                <c:pt idx="1260">
                  <c:v>45913.0345408</c:v>
                </c:pt>
                <c:pt idx="1261">
                  <c:v>45913.03536</c:v>
                </c:pt>
                <c:pt idx="1262">
                  <c:v>45913.0361792</c:v>
                </c:pt>
                <c:pt idx="1263">
                  <c:v>45913.0369984</c:v>
                </c:pt>
                <c:pt idx="1264">
                  <c:v>45913.0378176</c:v>
                </c:pt>
                <c:pt idx="1265">
                  <c:v>45913.0386368</c:v>
                </c:pt>
                <c:pt idx="1266">
                  <c:v>45913.039456</c:v>
                </c:pt>
                <c:pt idx="1267">
                  <c:v>45913.0402752</c:v>
                </c:pt>
                <c:pt idx="1268">
                  <c:v>45913.0410944</c:v>
                </c:pt>
                <c:pt idx="1269">
                  <c:v>45913.0419136</c:v>
                </c:pt>
                <c:pt idx="1270">
                  <c:v>45913.0427328</c:v>
                </c:pt>
                <c:pt idx="1271">
                  <c:v>45913.043552</c:v>
                </c:pt>
                <c:pt idx="1272">
                  <c:v>45913.0443712</c:v>
                </c:pt>
                <c:pt idx="1273">
                  <c:v>45913.0451904</c:v>
                </c:pt>
                <c:pt idx="1274">
                  <c:v>45913.0460096</c:v>
                </c:pt>
                <c:pt idx="1275">
                  <c:v>45913.0468288</c:v>
                </c:pt>
                <c:pt idx="1276">
                  <c:v>45913.047648</c:v>
                </c:pt>
                <c:pt idx="1277">
                  <c:v>45913.0484672</c:v>
                </c:pt>
                <c:pt idx="1278">
                  <c:v>45913.0492864</c:v>
                </c:pt>
                <c:pt idx="1279">
                  <c:v>45913.0501056</c:v>
                </c:pt>
                <c:pt idx="1280">
                  <c:v>45913.0509248</c:v>
                </c:pt>
                <c:pt idx="1281">
                  <c:v>45913.051744</c:v>
                </c:pt>
                <c:pt idx="1282">
                  <c:v>45913.0525632</c:v>
                </c:pt>
                <c:pt idx="1283">
                  <c:v>45913.0533824</c:v>
                </c:pt>
                <c:pt idx="1284">
                  <c:v>45913.0542016</c:v>
                </c:pt>
                <c:pt idx="1285">
                  <c:v>45913.0550208</c:v>
                </c:pt>
                <c:pt idx="1286">
                  <c:v>45913.05584</c:v>
                </c:pt>
                <c:pt idx="1287">
                  <c:v>45913.0566592</c:v>
                </c:pt>
                <c:pt idx="1288">
                  <c:v>45913.0574784</c:v>
                </c:pt>
                <c:pt idx="1289">
                  <c:v>45913.0582976</c:v>
                </c:pt>
                <c:pt idx="1290">
                  <c:v>45913.0591168</c:v>
                </c:pt>
                <c:pt idx="1291">
                  <c:v>45913.059936</c:v>
                </c:pt>
                <c:pt idx="1292">
                  <c:v>45913.0607552</c:v>
                </c:pt>
                <c:pt idx="1293">
                  <c:v>45913.0615744</c:v>
                </c:pt>
                <c:pt idx="1294">
                  <c:v>45913.0623936</c:v>
                </c:pt>
                <c:pt idx="1295">
                  <c:v>45913.0632128</c:v>
                </c:pt>
                <c:pt idx="1296">
                  <c:v>45913.064032</c:v>
                </c:pt>
                <c:pt idx="1297">
                  <c:v>45913.0648512</c:v>
                </c:pt>
                <c:pt idx="1298">
                  <c:v>45913.0656704</c:v>
                </c:pt>
                <c:pt idx="1299">
                  <c:v>45913.06648959999</c:v>
                </c:pt>
                <c:pt idx="1300">
                  <c:v>45913.0673088</c:v>
                </c:pt>
                <c:pt idx="1301">
                  <c:v>45913.068128</c:v>
                </c:pt>
                <c:pt idx="1302">
                  <c:v>45913.0689472</c:v>
                </c:pt>
                <c:pt idx="1303">
                  <c:v>45913.0697664</c:v>
                </c:pt>
                <c:pt idx="1304">
                  <c:v>45913.0705856</c:v>
                </c:pt>
                <c:pt idx="1305">
                  <c:v>45913.07140479999</c:v>
                </c:pt>
                <c:pt idx="1306">
                  <c:v>45913.072224</c:v>
                </c:pt>
                <c:pt idx="1307">
                  <c:v>45913.0730432</c:v>
                </c:pt>
                <c:pt idx="1308">
                  <c:v>45913.0738624</c:v>
                </c:pt>
                <c:pt idx="1309">
                  <c:v>45913.0746816</c:v>
                </c:pt>
                <c:pt idx="1310">
                  <c:v>45913.0755008</c:v>
                </c:pt>
                <c:pt idx="1311">
                  <c:v>45913.07632</c:v>
                </c:pt>
                <c:pt idx="1312">
                  <c:v>45913.0771392</c:v>
                </c:pt>
                <c:pt idx="1313">
                  <c:v>45913.0779584</c:v>
                </c:pt>
                <c:pt idx="1314">
                  <c:v>45913.0787776</c:v>
                </c:pt>
                <c:pt idx="1315">
                  <c:v>45913.0795968</c:v>
                </c:pt>
                <c:pt idx="1316">
                  <c:v>45913.080416</c:v>
                </c:pt>
                <c:pt idx="1317">
                  <c:v>45913.0812352</c:v>
                </c:pt>
                <c:pt idx="1318">
                  <c:v>45913.0820544</c:v>
                </c:pt>
                <c:pt idx="1319">
                  <c:v>45913.0828736</c:v>
                </c:pt>
                <c:pt idx="1320">
                  <c:v>45913.0836928</c:v>
                </c:pt>
                <c:pt idx="1321">
                  <c:v>45913.084512</c:v>
                </c:pt>
                <c:pt idx="1322">
                  <c:v>45913.0853312</c:v>
                </c:pt>
                <c:pt idx="1323">
                  <c:v>45913.0861504</c:v>
                </c:pt>
                <c:pt idx="1324">
                  <c:v>45913.0869696</c:v>
                </c:pt>
                <c:pt idx="1325">
                  <c:v>45913.0877888</c:v>
                </c:pt>
                <c:pt idx="1326">
                  <c:v>45913.088608</c:v>
                </c:pt>
                <c:pt idx="1327">
                  <c:v>45913.0894272</c:v>
                </c:pt>
                <c:pt idx="1328">
                  <c:v>45913.0902464</c:v>
                </c:pt>
                <c:pt idx="1329">
                  <c:v>45913.09106559998</c:v>
                </c:pt>
                <c:pt idx="1330">
                  <c:v>45913.09188479999</c:v>
                </c:pt>
                <c:pt idx="1331">
                  <c:v>45913.092704</c:v>
                </c:pt>
                <c:pt idx="1332">
                  <c:v>45913.0935232</c:v>
                </c:pt>
                <c:pt idx="1333">
                  <c:v>45913.0943424</c:v>
                </c:pt>
                <c:pt idx="1334">
                  <c:v>45913.09516159997</c:v>
                </c:pt>
                <c:pt idx="1335">
                  <c:v>45913.09598079998</c:v>
                </c:pt>
                <c:pt idx="1336">
                  <c:v>45913.0968</c:v>
                </c:pt>
                <c:pt idx="1337">
                  <c:v>45913.0976192</c:v>
                </c:pt>
                <c:pt idx="1338">
                  <c:v>45913.0984384</c:v>
                </c:pt>
                <c:pt idx="1339">
                  <c:v>45913.0992576</c:v>
                </c:pt>
                <c:pt idx="1340">
                  <c:v>45913.1000768</c:v>
                </c:pt>
                <c:pt idx="1341">
                  <c:v>45913.100896</c:v>
                </c:pt>
                <c:pt idx="1342">
                  <c:v>45913.1017152</c:v>
                </c:pt>
                <c:pt idx="1343">
                  <c:v>45913.1025344</c:v>
                </c:pt>
                <c:pt idx="1344">
                  <c:v>45913.1033536</c:v>
                </c:pt>
                <c:pt idx="1345">
                  <c:v>45913.1041728</c:v>
                </c:pt>
                <c:pt idx="1346">
                  <c:v>45913.104992</c:v>
                </c:pt>
                <c:pt idx="1347">
                  <c:v>45913.1058112</c:v>
                </c:pt>
                <c:pt idx="1348">
                  <c:v>45913.1066304</c:v>
                </c:pt>
                <c:pt idx="1349">
                  <c:v>45913.10744959999</c:v>
                </c:pt>
                <c:pt idx="1350">
                  <c:v>45913.1082688</c:v>
                </c:pt>
                <c:pt idx="1351">
                  <c:v>45913.109088</c:v>
                </c:pt>
                <c:pt idx="1352">
                  <c:v>45913.1099072</c:v>
                </c:pt>
                <c:pt idx="1353">
                  <c:v>45913.1107264</c:v>
                </c:pt>
                <c:pt idx="1354">
                  <c:v>45913.1115456</c:v>
                </c:pt>
                <c:pt idx="1355">
                  <c:v>45913.1123648</c:v>
                </c:pt>
                <c:pt idx="1356">
                  <c:v>45913.11318399999</c:v>
                </c:pt>
                <c:pt idx="1357">
                  <c:v>45913.1140032</c:v>
                </c:pt>
                <c:pt idx="1358">
                  <c:v>45913.1148224</c:v>
                </c:pt>
                <c:pt idx="1359">
                  <c:v>45913.11564159999</c:v>
                </c:pt>
                <c:pt idx="1360">
                  <c:v>45913.1164608</c:v>
                </c:pt>
                <c:pt idx="1361">
                  <c:v>45913.11728</c:v>
                </c:pt>
                <c:pt idx="1362">
                  <c:v>45913.1180992</c:v>
                </c:pt>
                <c:pt idx="1363">
                  <c:v>45913.1189184</c:v>
                </c:pt>
                <c:pt idx="1364">
                  <c:v>45913.1197376</c:v>
                </c:pt>
                <c:pt idx="1365">
                  <c:v>45913.1205568</c:v>
                </c:pt>
                <c:pt idx="1366">
                  <c:v>45913.121376</c:v>
                </c:pt>
                <c:pt idx="1367">
                  <c:v>45913.1221952</c:v>
                </c:pt>
                <c:pt idx="1368">
                  <c:v>45913.1230144</c:v>
                </c:pt>
                <c:pt idx="1369">
                  <c:v>45913.1238336</c:v>
                </c:pt>
                <c:pt idx="1370">
                  <c:v>45913.1246528</c:v>
                </c:pt>
                <c:pt idx="1371">
                  <c:v>45913.12547199999</c:v>
                </c:pt>
                <c:pt idx="1372">
                  <c:v>45913.1262912</c:v>
                </c:pt>
                <c:pt idx="1373">
                  <c:v>45913.1271104</c:v>
                </c:pt>
                <c:pt idx="1374">
                  <c:v>45913.12792959998</c:v>
                </c:pt>
                <c:pt idx="1375">
                  <c:v>45913.12874879999</c:v>
                </c:pt>
                <c:pt idx="1376">
                  <c:v>45913.129568</c:v>
                </c:pt>
                <c:pt idx="1377">
                  <c:v>45913.1303872</c:v>
                </c:pt>
                <c:pt idx="1378">
                  <c:v>45913.1312064</c:v>
                </c:pt>
                <c:pt idx="1379">
                  <c:v>45913.1320256</c:v>
                </c:pt>
                <c:pt idx="1380">
                  <c:v>45913.1328448</c:v>
                </c:pt>
                <c:pt idx="1381">
                  <c:v>45913.13366399999</c:v>
                </c:pt>
                <c:pt idx="1382">
                  <c:v>45913.1344832</c:v>
                </c:pt>
                <c:pt idx="1383">
                  <c:v>45913.1353024</c:v>
                </c:pt>
                <c:pt idx="1384">
                  <c:v>45913.13612159999</c:v>
                </c:pt>
                <c:pt idx="1385">
                  <c:v>45913.1369408</c:v>
                </c:pt>
                <c:pt idx="1386">
                  <c:v>45913.13776</c:v>
                </c:pt>
                <c:pt idx="1387">
                  <c:v>45913.1385792</c:v>
                </c:pt>
                <c:pt idx="1388">
                  <c:v>45913.1393984</c:v>
                </c:pt>
                <c:pt idx="1389">
                  <c:v>45913.1402176</c:v>
                </c:pt>
                <c:pt idx="1390">
                  <c:v>45913.1410368</c:v>
                </c:pt>
                <c:pt idx="1391">
                  <c:v>45913.141856</c:v>
                </c:pt>
                <c:pt idx="1392">
                  <c:v>45913.1426752</c:v>
                </c:pt>
                <c:pt idx="1393">
                  <c:v>45913.1434944</c:v>
                </c:pt>
                <c:pt idx="1394">
                  <c:v>45913.1443136</c:v>
                </c:pt>
                <c:pt idx="1395">
                  <c:v>45913.1451328</c:v>
                </c:pt>
                <c:pt idx="1396">
                  <c:v>45913.145952</c:v>
                </c:pt>
                <c:pt idx="1397">
                  <c:v>45913.1467712</c:v>
                </c:pt>
                <c:pt idx="1398">
                  <c:v>45913.1475904</c:v>
                </c:pt>
                <c:pt idx="1399">
                  <c:v>45913.1484096</c:v>
                </c:pt>
                <c:pt idx="1400">
                  <c:v>45913.1492288</c:v>
                </c:pt>
                <c:pt idx="1401">
                  <c:v>45913.150048</c:v>
                </c:pt>
                <c:pt idx="1402">
                  <c:v>45913.1508672</c:v>
                </c:pt>
                <c:pt idx="1403">
                  <c:v>45913.1516864</c:v>
                </c:pt>
                <c:pt idx="1404">
                  <c:v>45913.1525056</c:v>
                </c:pt>
                <c:pt idx="1405">
                  <c:v>45913.1533248</c:v>
                </c:pt>
                <c:pt idx="1406">
                  <c:v>45913.154144</c:v>
                </c:pt>
                <c:pt idx="1407">
                  <c:v>45913.1549632</c:v>
                </c:pt>
                <c:pt idx="1408">
                  <c:v>45913.1557824</c:v>
                </c:pt>
                <c:pt idx="1409">
                  <c:v>45913.1566016</c:v>
                </c:pt>
                <c:pt idx="1410">
                  <c:v>45913.15742079999</c:v>
                </c:pt>
                <c:pt idx="1411">
                  <c:v>45913.15824</c:v>
                </c:pt>
                <c:pt idx="1412">
                  <c:v>45913.1590592</c:v>
                </c:pt>
                <c:pt idx="1413">
                  <c:v>45913.1598784</c:v>
                </c:pt>
                <c:pt idx="1414">
                  <c:v>45913.1606976</c:v>
                </c:pt>
                <c:pt idx="1415">
                  <c:v>45913.1615168</c:v>
                </c:pt>
                <c:pt idx="1416">
                  <c:v>45913.162336</c:v>
                </c:pt>
                <c:pt idx="1417">
                  <c:v>45913.1631552</c:v>
                </c:pt>
                <c:pt idx="1418">
                  <c:v>45913.1639744</c:v>
                </c:pt>
                <c:pt idx="1419">
                  <c:v>45913.16479359999</c:v>
                </c:pt>
                <c:pt idx="1420">
                  <c:v>45913.1656128</c:v>
                </c:pt>
                <c:pt idx="1421">
                  <c:v>45913.166432</c:v>
                </c:pt>
                <c:pt idx="1422">
                  <c:v>45913.1672512</c:v>
                </c:pt>
                <c:pt idx="1423">
                  <c:v>45913.1680704</c:v>
                </c:pt>
                <c:pt idx="1424">
                  <c:v>45913.1688896</c:v>
                </c:pt>
                <c:pt idx="1425">
                  <c:v>45913.16970879999</c:v>
                </c:pt>
                <c:pt idx="1426">
                  <c:v>45913.170528</c:v>
                </c:pt>
                <c:pt idx="1427">
                  <c:v>45913.1713472</c:v>
                </c:pt>
                <c:pt idx="1428">
                  <c:v>45913.1721664</c:v>
                </c:pt>
                <c:pt idx="1429">
                  <c:v>45913.17298559999</c:v>
                </c:pt>
                <c:pt idx="1430">
                  <c:v>45913.1738048</c:v>
                </c:pt>
                <c:pt idx="1431">
                  <c:v>45913.174624</c:v>
                </c:pt>
                <c:pt idx="1432">
                  <c:v>45913.17544319999</c:v>
                </c:pt>
                <c:pt idx="1433">
                  <c:v>45913.1762624</c:v>
                </c:pt>
                <c:pt idx="1434">
                  <c:v>45913.17708159998</c:v>
                </c:pt>
                <c:pt idx="1435">
                  <c:v>45913.17790079999</c:v>
                </c:pt>
                <c:pt idx="1436">
                  <c:v>45913.17872</c:v>
                </c:pt>
                <c:pt idx="1437">
                  <c:v>45913.1795392</c:v>
                </c:pt>
                <c:pt idx="1438">
                  <c:v>45913.1803584</c:v>
                </c:pt>
                <c:pt idx="1439">
                  <c:v>45913.1811776</c:v>
                </c:pt>
                <c:pt idx="1440">
                  <c:v>45913.1819968</c:v>
                </c:pt>
                <c:pt idx="1441">
                  <c:v>45913.182816</c:v>
                </c:pt>
                <c:pt idx="1442">
                  <c:v>45913.1836352</c:v>
                </c:pt>
                <c:pt idx="1443">
                  <c:v>45913.1844544</c:v>
                </c:pt>
                <c:pt idx="1444">
                  <c:v>45913.1852736</c:v>
                </c:pt>
                <c:pt idx="1445">
                  <c:v>45913.1860928</c:v>
                </c:pt>
                <c:pt idx="1446">
                  <c:v>45913.186912</c:v>
                </c:pt>
                <c:pt idx="1447">
                  <c:v>45913.1877312</c:v>
                </c:pt>
                <c:pt idx="1448">
                  <c:v>45913.1885504</c:v>
                </c:pt>
                <c:pt idx="1449">
                  <c:v>45913.1893696</c:v>
                </c:pt>
                <c:pt idx="1450">
                  <c:v>45913.19018879998</c:v>
                </c:pt>
                <c:pt idx="1451">
                  <c:v>45913.19100799999</c:v>
                </c:pt>
                <c:pt idx="1452">
                  <c:v>45913.1918272</c:v>
                </c:pt>
                <c:pt idx="1453">
                  <c:v>45913.1926464</c:v>
                </c:pt>
                <c:pt idx="1454">
                  <c:v>45913.19346559994</c:v>
                </c:pt>
                <c:pt idx="1455">
                  <c:v>45913.1942848</c:v>
                </c:pt>
                <c:pt idx="1456">
                  <c:v>45913.19510399998</c:v>
                </c:pt>
                <c:pt idx="1457">
                  <c:v>45913.19592319999</c:v>
                </c:pt>
                <c:pt idx="1458">
                  <c:v>45913.1967424</c:v>
                </c:pt>
                <c:pt idx="1459">
                  <c:v>45913.19756159998</c:v>
                </c:pt>
                <c:pt idx="1460">
                  <c:v>45913.19838079999</c:v>
                </c:pt>
                <c:pt idx="1461">
                  <c:v>45913.1992</c:v>
                </c:pt>
                <c:pt idx="1462">
                  <c:v>45913.2000192</c:v>
                </c:pt>
                <c:pt idx="1463">
                  <c:v>45913.2008384</c:v>
                </c:pt>
                <c:pt idx="1464">
                  <c:v>45913.2016576</c:v>
                </c:pt>
                <c:pt idx="1465">
                  <c:v>45913.2024768</c:v>
                </c:pt>
                <c:pt idx="1466">
                  <c:v>45913.203296</c:v>
                </c:pt>
                <c:pt idx="1467">
                  <c:v>45913.2041152</c:v>
                </c:pt>
                <c:pt idx="1468">
                  <c:v>45913.2049344</c:v>
                </c:pt>
                <c:pt idx="1469">
                  <c:v>45913.20575359998</c:v>
                </c:pt>
                <c:pt idx="1470">
                  <c:v>45913.2065728</c:v>
                </c:pt>
                <c:pt idx="1471">
                  <c:v>45913.207392</c:v>
                </c:pt>
                <c:pt idx="1472">
                  <c:v>45913.2082112</c:v>
                </c:pt>
                <c:pt idx="1473">
                  <c:v>45913.2090304</c:v>
                </c:pt>
                <c:pt idx="1474">
                  <c:v>45913.2098496</c:v>
                </c:pt>
                <c:pt idx="1475">
                  <c:v>45913.2106688</c:v>
                </c:pt>
                <c:pt idx="1476">
                  <c:v>45913.21148799999</c:v>
                </c:pt>
                <c:pt idx="1477">
                  <c:v>45913.2123072</c:v>
                </c:pt>
                <c:pt idx="1478">
                  <c:v>45913.2131264</c:v>
                </c:pt>
                <c:pt idx="1479">
                  <c:v>45913.21394559999</c:v>
                </c:pt>
                <c:pt idx="1480">
                  <c:v>45913.2147648</c:v>
                </c:pt>
                <c:pt idx="1481">
                  <c:v>45913.215584</c:v>
                </c:pt>
                <c:pt idx="1482">
                  <c:v>45913.2164032</c:v>
                </c:pt>
                <c:pt idx="1483">
                  <c:v>45913.2172224</c:v>
                </c:pt>
                <c:pt idx="1484">
                  <c:v>45913.2180416</c:v>
                </c:pt>
                <c:pt idx="1485">
                  <c:v>45913.2188608</c:v>
                </c:pt>
                <c:pt idx="1486">
                  <c:v>45913.21968</c:v>
                </c:pt>
                <c:pt idx="1487">
                  <c:v>45913.2204992</c:v>
                </c:pt>
                <c:pt idx="1488">
                  <c:v>45913.2213184</c:v>
                </c:pt>
                <c:pt idx="1489">
                  <c:v>45913.22213759999</c:v>
                </c:pt>
                <c:pt idx="1490">
                  <c:v>45913.2229568</c:v>
                </c:pt>
                <c:pt idx="1491">
                  <c:v>45913.22377599998</c:v>
                </c:pt>
                <c:pt idx="1492">
                  <c:v>45913.2245952</c:v>
                </c:pt>
                <c:pt idx="1493">
                  <c:v>45913.2254144</c:v>
                </c:pt>
                <c:pt idx="1494">
                  <c:v>45913.2262336</c:v>
                </c:pt>
                <c:pt idx="1495">
                  <c:v>45913.22705279999</c:v>
                </c:pt>
                <c:pt idx="1496">
                  <c:v>45913.227872</c:v>
                </c:pt>
                <c:pt idx="1497">
                  <c:v>45913.2286912</c:v>
                </c:pt>
                <c:pt idx="1498">
                  <c:v>45913.2295104</c:v>
                </c:pt>
                <c:pt idx="1499">
                  <c:v>45913.2303296</c:v>
                </c:pt>
                <c:pt idx="1500">
                  <c:v>45913.23114879998</c:v>
                </c:pt>
                <c:pt idx="1501">
                  <c:v>45913.23196799999</c:v>
                </c:pt>
                <c:pt idx="1502">
                  <c:v>45913.2327872</c:v>
                </c:pt>
                <c:pt idx="1503">
                  <c:v>45913.2336064</c:v>
                </c:pt>
                <c:pt idx="1504">
                  <c:v>45913.23442559999</c:v>
                </c:pt>
                <c:pt idx="1505">
                  <c:v>45913.23524479999</c:v>
                </c:pt>
                <c:pt idx="1506">
                  <c:v>45913.236064</c:v>
                </c:pt>
                <c:pt idx="1507">
                  <c:v>45913.2368832</c:v>
                </c:pt>
                <c:pt idx="1508">
                  <c:v>45913.23770239999</c:v>
                </c:pt>
                <c:pt idx="1509">
                  <c:v>45913.2385216</c:v>
                </c:pt>
                <c:pt idx="1510">
                  <c:v>45913.23934079998</c:v>
                </c:pt>
                <c:pt idx="1511">
                  <c:v>45913.24016</c:v>
                </c:pt>
                <c:pt idx="1512">
                  <c:v>45913.2409792</c:v>
                </c:pt>
                <c:pt idx="1513">
                  <c:v>45913.2417984</c:v>
                </c:pt>
                <c:pt idx="1514">
                  <c:v>45913.2426176</c:v>
                </c:pt>
                <c:pt idx="1515">
                  <c:v>45913.2434368</c:v>
                </c:pt>
                <c:pt idx="1516">
                  <c:v>45913.244256</c:v>
                </c:pt>
                <c:pt idx="1517">
                  <c:v>45913.2450752</c:v>
                </c:pt>
                <c:pt idx="1518">
                  <c:v>45913.2458944</c:v>
                </c:pt>
                <c:pt idx="1519">
                  <c:v>45913.2467136</c:v>
                </c:pt>
                <c:pt idx="1520">
                  <c:v>45913.2475328</c:v>
                </c:pt>
                <c:pt idx="1521">
                  <c:v>45913.248352</c:v>
                </c:pt>
                <c:pt idx="1522">
                  <c:v>45913.2491712</c:v>
                </c:pt>
                <c:pt idx="1523">
                  <c:v>45913.2499904</c:v>
                </c:pt>
                <c:pt idx="1524">
                  <c:v>45913.2508096</c:v>
                </c:pt>
                <c:pt idx="1525">
                  <c:v>45913.2516288</c:v>
                </c:pt>
                <c:pt idx="1526">
                  <c:v>45913.252448</c:v>
                </c:pt>
                <c:pt idx="1527">
                  <c:v>45913.2532672</c:v>
                </c:pt>
                <c:pt idx="1528">
                  <c:v>45913.2540864</c:v>
                </c:pt>
                <c:pt idx="1529">
                  <c:v>45913.2549056</c:v>
                </c:pt>
                <c:pt idx="1530">
                  <c:v>45913.25572479999</c:v>
                </c:pt>
                <c:pt idx="1531">
                  <c:v>45913.256544</c:v>
                </c:pt>
                <c:pt idx="1532">
                  <c:v>45913.2573632</c:v>
                </c:pt>
                <c:pt idx="1533">
                  <c:v>45913.2581824</c:v>
                </c:pt>
                <c:pt idx="1534">
                  <c:v>45913.2590016</c:v>
                </c:pt>
                <c:pt idx="1535">
                  <c:v>45913.2598208</c:v>
                </c:pt>
                <c:pt idx="1536">
                  <c:v>45913.26064</c:v>
                </c:pt>
                <c:pt idx="1537">
                  <c:v>45913.2614592</c:v>
                </c:pt>
                <c:pt idx="1538">
                  <c:v>45913.2622784</c:v>
                </c:pt>
                <c:pt idx="1539">
                  <c:v>45913.26309759999</c:v>
                </c:pt>
                <c:pt idx="1540">
                  <c:v>45913.2639168</c:v>
                </c:pt>
                <c:pt idx="1541">
                  <c:v>45913.264736</c:v>
                </c:pt>
                <c:pt idx="1542">
                  <c:v>45913.2655552</c:v>
                </c:pt>
                <c:pt idx="1543">
                  <c:v>45913.2663744</c:v>
                </c:pt>
                <c:pt idx="1544">
                  <c:v>45913.26719359998</c:v>
                </c:pt>
                <c:pt idx="1545">
                  <c:v>45913.2680128</c:v>
                </c:pt>
                <c:pt idx="1546">
                  <c:v>45913.268832</c:v>
                </c:pt>
                <c:pt idx="1547">
                  <c:v>45913.2696512</c:v>
                </c:pt>
                <c:pt idx="1548">
                  <c:v>45913.2704704</c:v>
                </c:pt>
                <c:pt idx="1549">
                  <c:v>45913.27128959999</c:v>
                </c:pt>
                <c:pt idx="1550">
                  <c:v>45913.2721088</c:v>
                </c:pt>
                <c:pt idx="1551">
                  <c:v>45913.272928</c:v>
                </c:pt>
                <c:pt idx="1552">
                  <c:v>45913.27374719999</c:v>
                </c:pt>
                <c:pt idx="1553">
                  <c:v>45913.2745664</c:v>
                </c:pt>
                <c:pt idx="1554">
                  <c:v>45913.27538559998</c:v>
                </c:pt>
                <c:pt idx="1555">
                  <c:v>45913.2762048</c:v>
                </c:pt>
                <c:pt idx="1556">
                  <c:v>45913.277024</c:v>
                </c:pt>
                <c:pt idx="1557">
                  <c:v>45913.2778432</c:v>
                </c:pt>
                <c:pt idx="1558">
                  <c:v>45913.2786624</c:v>
                </c:pt>
                <c:pt idx="1559">
                  <c:v>45913.27948159997</c:v>
                </c:pt>
                <c:pt idx="1560">
                  <c:v>45913.2803008</c:v>
                </c:pt>
                <c:pt idx="1561">
                  <c:v>45913.28112</c:v>
                </c:pt>
                <c:pt idx="1562">
                  <c:v>45913.2819392</c:v>
                </c:pt>
                <c:pt idx="1563">
                  <c:v>45913.2827584</c:v>
                </c:pt>
                <c:pt idx="1564">
                  <c:v>45913.2835776</c:v>
                </c:pt>
                <c:pt idx="1565">
                  <c:v>45913.2843968</c:v>
                </c:pt>
                <c:pt idx="1566">
                  <c:v>45913.285216</c:v>
                </c:pt>
                <c:pt idx="1567">
                  <c:v>45913.2860352</c:v>
                </c:pt>
                <c:pt idx="1568">
                  <c:v>45913.2868544</c:v>
                </c:pt>
                <c:pt idx="1569">
                  <c:v>45913.2876736</c:v>
                </c:pt>
                <c:pt idx="1570">
                  <c:v>45913.2884928</c:v>
                </c:pt>
                <c:pt idx="1571">
                  <c:v>45913.289312</c:v>
                </c:pt>
                <c:pt idx="1572">
                  <c:v>45913.2901312</c:v>
                </c:pt>
                <c:pt idx="1573">
                  <c:v>45913.2909504</c:v>
                </c:pt>
                <c:pt idx="1574">
                  <c:v>45913.29176959994</c:v>
                </c:pt>
                <c:pt idx="1575">
                  <c:v>45913.2925888</c:v>
                </c:pt>
                <c:pt idx="1576">
                  <c:v>45913.29340799998</c:v>
                </c:pt>
                <c:pt idx="1577">
                  <c:v>45913.2942272</c:v>
                </c:pt>
                <c:pt idx="1578">
                  <c:v>45913.2950464</c:v>
                </c:pt>
                <c:pt idx="1579">
                  <c:v>45913.29586559998</c:v>
                </c:pt>
                <c:pt idx="1580">
                  <c:v>45913.29668479999</c:v>
                </c:pt>
                <c:pt idx="1581">
                  <c:v>45913.29750399999</c:v>
                </c:pt>
                <c:pt idx="1582">
                  <c:v>45913.2983232</c:v>
                </c:pt>
                <c:pt idx="1583">
                  <c:v>45913.29914239998</c:v>
                </c:pt>
                <c:pt idx="1584">
                  <c:v>45913.29996159997</c:v>
                </c:pt>
                <c:pt idx="1585">
                  <c:v>45913.3007808</c:v>
                </c:pt>
                <c:pt idx="1586">
                  <c:v>45913.3016</c:v>
                </c:pt>
                <c:pt idx="1587">
                  <c:v>45913.3024192</c:v>
                </c:pt>
                <c:pt idx="1588">
                  <c:v>45913.3032384</c:v>
                </c:pt>
                <c:pt idx="1589">
                  <c:v>45913.3040576</c:v>
                </c:pt>
                <c:pt idx="1590">
                  <c:v>45913.3048768</c:v>
                </c:pt>
                <c:pt idx="1591">
                  <c:v>45913.305696</c:v>
                </c:pt>
                <c:pt idx="1592">
                  <c:v>45913.3065152</c:v>
                </c:pt>
                <c:pt idx="1593">
                  <c:v>45913.3073344</c:v>
                </c:pt>
                <c:pt idx="1594">
                  <c:v>45913.3081536</c:v>
                </c:pt>
                <c:pt idx="1595">
                  <c:v>45913.3089728</c:v>
                </c:pt>
                <c:pt idx="1596">
                  <c:v>45913.309792</c:v>
                </c:pt>
                <c:pt idx="1597">
                  <c:v>45913.3106112</c:v>
                </c:pt>
                <c:pt idx="1598">
                  <c:v>45913.3114304</c:v>
                </c:pt>
                <c:pt idx="1599">
                  <c:v>45913.3122496</c:v>
                </c:pt>
                <c:pt idx="1600">
                  <c:v>45913.3130688</c:v>
                </c:pt>
                <c:pt idx="1601">
                  <c:v>45913.313888</c:v>
                </c:pt>
                <c:pt idx="1602">
                  <c:v>45913.3147072</c:v>
                </c:pt>
                <c:pt idx="1603">
                  <c:v>45913.3155264</c:v>
                </c:pt>
                <c:pt idx="1604">
                  <c:v>45913.3163456</c:v>
                </c:pt>
                <c:pt idx="1605">
                  <c:v>45913.3171648</c:v>
                </c:pt>
                <c:pt idx="1606">
                  <c:v>45913.317984</c:v>
                </c:pt>
                <c:pt idx="1607">
                  <c:v>45913.3188032</c:v>
                </c:pt>
                <c:pt idx="1608">
                  <c:v>45913.3196224</c:v>
                </c:pt>
                <c:pt idx="1609">
                  <c:v>45913.32044159999</c:v>
                </c:pt>
                <c:pt idx="1610">
                  <c:v>45913.3212608</c:v>
                </c:pt>
                <c:pt idx="1611">
                  <c:v>45913.32208</c:v>
                </c:pt>
                <c:pt idx="1612">
                  <c:v>45913.3228992</c:v>
                </c:pt>
                <c:pt idx="1613">
                  <c:v>45913.3237184</c:v>
                </c:pt>
                <c:pt idx="1614">
                  <c:v>45913.3245376</c:v>
                </c:pt>
                <c:pt idx="1615">
                  <c:v>45913.3253568</c:v>
                </c:pt>
                <c:pt idx="1616">
                  <c:v>45913.326176</c:v>
                </c:pt>
                <c:pt idx="1617">
                  <c:v>45913.3269952</c:v>
                </c:pt>
                <c:pt idx="1618">
                  <c:v>45913.3278144</c:v>
                </c:pt>
                <c:pt idx="1619">
                  <c:v>45913.3286336</c:v>
                </c:pt>
                <c:pt idx="1620">
                  <c:v>45913.3294528</c:v>
                </c:pt>
                <c:pt idx="1621">
                  <c:v>45913.330272</c:v>
                </c:pt>
                <c:pt idx="1622">
                  <c:v>45913.3310912</c:v>
                </c:pt>
                <c:pt idx="1623">
                  <c:v>45913.3319104</c:v>
                </c:pt>
                <c:pt idx="1624">
                  <c:v>45913.3327296</c:v>
                </c:pt>
                <c:pt idx="1625">
                  <c:v>45913.3335488</c:v>
                </c:pt>
                <c:pt idx="1626">
                  <c:v>45913.334368</c:v>
                </c:pt>
                <c:pt idx="1627">
                  <c:v>45913.3351872</c:v>
                </c:pt>
                <c:pt idx="1628">
                  <c:v>45913.3360064</c:v>
                </c:pt>
                <c:pt idx="1629">
                  <c:v>45913.3368256</c:v>
                </c:pt>
                <c:pt idx="1630">
                  <c:v>45913.3376448</c:v>
                </c:pt>
                <c:pt idx="1631">
                  <c:v>45913.338464</c:v>
                </c:pt>
                <c:pt idx="1632">
                  <c:v>45913.3392832</c:v>
                </c:pt>
                <c:pt idx="1633">
                  <c:v>45913.3401024</c:v>
                </c:pt>
                <c:pt idx="1634">
                  <c:v>45913.3409216</c:v>
                </c:pt>
                <c:pt idx="1635">
                  <c:v>45913.3417408</c:v>
                </c:pt>
                <c:pt idx="1636">
                  <c:v>45913.34256</c:v>
                </c:pt>
                <c:pt idx="1637">
                  <c:v>45913.3433792</c:v>
                </c:pt>
                <c:pt idx="1638">
                  <c:v>45913.3441984</c:v>
                </c:pt>
                <c:pt idx="1639">
                  <c:v>45913.3450176</c:v>
                </c:pt>
                <c:pt idx="1640">
                  <c:v>45913.3458368</c:v>
                </c:pt>
                <c:pt idx="1641">
                  <c:v>45913.346656</c:v>
                </c:pt>
                <c:pt idx="1642">
                  <c:v>45913.3474752</c:v>
                </c:pt>
                <c:pt idx="1643">
                  <c:v>45913.3482944</c:v>
                </c:pt>
                <c:pt idx="1644">
                  <c:v>45913.3491136</c:v>
                </c:pt>
                <c:pt idx="1645">
                  <c:v>45913.3499328</c:v>
                </c:pt>
                <c:pt idx="1646">
                  <c:v>45913.350752</c:v>
                </c:pt>
                <c:pt idx="1647">
                  <c:v>45913.3515712</c:v>
                </c:pt>
                <c:pt idx="1648">
                  <c:v>45913.3523904</c:v>
                </c:pt>
                <c:pt idx="1649">
                  <c:v>45913.3532096</c:v>
                </c:pt>
                <c:pt idx="1650">
                  <c:v>45913.3540288</c:v>
                </c:pt>
                <c:pt idx="1651">
                  <c:v>45913.354848</c:v>
                </c:pt>
                <c:pt idx="1652">
                  <c:v>45913.3556672</c:v>
                </c:pt>
                <c:pt idx="1653">
                  <c:v>45913.3564864</c:v>
                </c:pt>
                <c:pt idx="1654">
                  <c:v>45913.3573056</c:v>
                </c:pt>
                <c:pt idx="1655">
                  <c:v>45913.3581248</c:v>
                </c:pt>
                <c:pt idx="1656">
                  <c:v>45913.358944</c:v>
                </c:pt>
                <c:pt idx="1657">
                  <c:v>45913.3597632</c:v>
                </c:pt>
                <c:pt idx="1658">
                  <c:v>45913.3605824</c:v>
                </c:pt>
                <c:pt idx="1659">
                  <c:v>45913.36140159998</c:v>
                </c:pt>
                <c:pt idx="1660">
                  <c:v>45913.3622208</c:v>
                </c:pt>
                <c:pt idx="1661">
                  <c:v>45913.36304</c:v>
                </c:pt>
                <c:pt idx="1662">
                  <c:v>45913.3638592</c:v>
                </c:pt>
                <c:pt idx="1663">
                  <c:v>45913.3646784</c:v>
                </c:pt>
                <c:pt idx="1664">
                  <c:v>45913.3654976</c:v>
                </c:pt>
                <c:pt idx="1665">
                  <c:v>45913.3663168</c:v>
                </c:pt>
                <c:pt idx="1666">
                  <c:v>45913.367136</c:v>
                </c:pt>
                <c:pt idx="1667">
                  <c:v>45913.3679552</c:v>
                </c:pt>
                <c:pt idx="1668">
                  <c:v>45913.3687744</c:v>
                </c:pt>
                <c:pt idx="1669">
                  <c:v>45913.3695936</c:v>
                </c:pt>
                <c:pt idx="1670">
                  <c:v>45913.3704128</c:v>
                </c:pt>
                <c:pt idx="1671">
                  <c:v>45913.371232</c:v>
                </c:pt>
                <c:pt idx="1672">
                  <c:v>45913.3720512</c:v>
                </c:pt>
                <c:pt idx="1673">
                  <c:v>45913.3728704</c:v>
                </c:pt>
                <c:pt idx="1674">
                  <c:v>45913.3736896</c:v>
                </c:pt>
                <c:pt idx="1675">
                  <c:v>45913.3745088</c:v>
                </c:pt>
                <c:pt idx="1676">
                  <c:v>45913.375328</c:v>
                </c:pt>
                <c:pt idx="1677">
                  <c:v>45913.3761472</c:v>
                </c:pt>
                <c:pt idx="1678">
                  <c:v>45913.3769664</c:v>
                </c:pt>
                <c:pt idx="1679">
                  <c:v>45913.37778559999</c:v>
                </c:pt>
                <c:pt idx="1680">
                  <c:v>45913.3786048</c:v>
                </c:pt>
                <c:pt idx="1681">
                  <c:v>45913.379424</c:v>
                </c:pt>
                <c:pt idx="1682">
                  <c:v>45913.3802432</c:v>
                </c:pt>
                <c:pt idx="1683">
                  <c:v>45913.3810624</c:v>
                </c:pt>
                <c:pt idx="1684">
                  <c:v>45913.3818816</c:v>
                </c:pt>
                <c:pt idx="1685">
                  <c:v>45913.3827008</c:v>
                </c:pt>
                <c:pt idx="1686">
                  <c:v>45913.38352</c:v>
                </c:pt>
                <c:pt idx="1687">
                  <c:v>45913.3843392</c:v>
                </c:pt>
                <c:pt idx="1688">
                  <c:v>45913.3851584</c:v>
                </c:pt>
                <c:pt idx="1689">
                  <c:v>45913.3859776</c:v>
                </c:pt>
                <c:pt idx="1690">
                  <c:v>45913.3867968</c:v>
                </c:pt>
                <c:pt idx="1691">
                  <c:v>45913.387616</c:v>
                </c:pt>
                <c:pt idx="1692">
                  <c:v>45913.3884352</c:v>
                </c:pt>
                <c:pt idx="1693">
                  <c:v>45913.3892544</c:v>
                </c:pt>
                <c:pt idx="1694">
                  <c:v>45913.3900736</c:v>
                </c:pt>
                <c:pt idx="1695">
                  <c:v>45913.3908928</c:v>
                </c:pt>
                <c:pt idx="1696">
                  <c:v>45913.391712</c:v>
                </c:pt>
                <c:pt idx="1697">
                  <c:v>45913.3925312</c:v>
                </c:pt>
                <c:pt idx="1698">
                  <c:v>45913.3933504</c:v>
                </c:pt>
                <c:pt idx="1699">
                  <c:v>45913.3941696</c:v>
                </c:pt>
                <c:pt idx="1700">
                  <c:v>45913.3949888</c:v>
                </c:pt>
                <c:pt idx="1701">
                  <c:v>45913.395808</c:v>
                </c:pt>
                <c:pt idx="1702">
                  <c:v>45913.3966272</c:v>
                </c:pt>
                <c:pt idx="1703">
                  <c:v>45913.3974464</c:v>
                </c:pt>
                <c:pt idx="1704">
                  <c:v>45913.3982656</c:v>
                </c:pt>
                <c:pt idx="1705">
                  <c:v>45913.3990848</c:v>
                </c:pt>
                <c:pt idx="1706">
                  <c:v>45913.399904</c:v>
                </c:pt>
                <c:pt idx="1707">
                  <c:v>45913.4007232</c:v>
                </c:pt>
                <c:pt idx="1708">
                  <c:v>45913.4015424</c:v>
                </c:pt>
                <c:pt idx="1709">
                  <c:v>45913.4023616</c:v>
                </c:pt>
                <c:pt idx="1710">
                  <c:v>45913.40318079999</c:v>
                </c:pt>
                <c:pt idx="1711">
                  <c:v>45913.404</c:v>
                </c:pt>
                <c:pt idx="1712">
                  <c:v>45913.4048192</c:v>
                </c:pt>
                <c:pt idx="1713">
                  <c:v>45913.4056384</c:v>
                </c:pt>
                <c:pt idx="1714">
                  <c:v>45913.4064576</c:v>
                </c:pt>
                <c:pt idx="1715">
                  <c:v>45913.4072768</c:v>
                </c:pt>
                <c:pt idx="1716">
                  <c:v>45913.408096</c:v>
                </c:pt>
                <c:pt idx="1717">
                  <c:v>45913.4089152</c:v>
                </c:pt>
                <c:pt idx="1718">
                  <c:v>45913.4097344</c:v>
                </c:pt>
                <c:pt idx="1719">
                  <c:v>45913.4105536</c:v>
                </c:pt>
                <c:pt idx="1720">
                  <c:v>45913.4113728</c:v>
                </c:pt>
                <c:pt idx="1721">
                  <c:v>45913.412192</c:v>
                </c:pt>
                <c:pt idx="1722">
                  <c:v>45913.4130112</c:v>
                </c:pt>
                <c:pt idx="1723">
                  <c:v>45913.4138304</c:v>
                </c:pt>
                <c:pt idx="1724">
                  <c:v>45913.4146496</c:v>
                </c:pt>
                <c:pt idx="1725">
                  <c:v>45913.4154688</c:v>
                </c:pt>
                <c:pt idx="1726">
                  <c:v>45913.416288</c:v>
                </c:pt>
                <c:pt idx="1727">
                  <c:v>45913.4171072</c:v>
                </c:pt>
                <c:pt idx="1728">
                  <c:v>45913.4179264</c:v>
                </c:pt>
                <c:pt idx="1729">
                  <c:v>45913.4187456</c:v>
                </c:pt>
                <c:pt idx="1730">
                  <c:v>45913.4195648</c:v>
                </c:pt>
                <c:pt idx="1731">
                  <c:v>45913.420384</c:v>
                </c:pt>
                <c:pt idx="1732">
                  <c:v>45913.4212032</c:v>
                </c:pt>
                <c:pt idx="1733">
                  <c:v>45913.4220224</c:v>
                </c:pt>
                <c:pt idx="1734">
                  <c:v>45913.4228416</c:v>
                </c:pt>
                <c:pt idx="1735">
                  <c:v>45913.42366079998</c:v>
                </c:pt>
                <c:pt idx="1736">
                  <c:v>45913.42448</c:v>
                </c:pt>
                <c:pt idx="1737">
                  <c:v>45913.4252992</c:v>
                </c:pt>
                <c:pt idx="1738">
                  <c:v>45913.4261184</c:v>
                </c:pt>
                <c:pt idx="1739">
                  <c:v>45913.4269376</c:v>
                </c:pt>
                <c:pt idx="1740">
                  <c:v>45913.4277568</c:v>
                </c:pt>
                <c:pt idx="1741">
                  <c:v>45913.428576</c:v>
                </c:pt>
                <c:pt idx="1742">
                  <c:v>45913.4293952</c:v>
                </c:pt>
                <c:pt idx="1743">
                  <c:v>45913.4302144</c:v>
                </c:pt>
                <c:pt idx="1744">
                  <c:v>45913.4310336</c:v>
                </c:pt>
                <c:pt idx="1745">
                  <c:v>45913.4318528</c:v>
                </c:pt>
                <c:pt idx="1746">
                  <c:v>45913.432672</c:v>
                </c:pt>
                <c:pt idx="1747">
                  <c:v>45913.4334912</c:v>
                </c:pt>
                <c:pt idx="1748">
                  <c:v>45913.4343104</c:v>
                </c:pt>
                <c:pt idx="1749">
                  <c:v>45913.43512959999</c:v>
                </c:pt>
                <c:pt idx="1750">
                  <c:v>45913.4359488</c:v>
                </c:pt>
                <c:pt idx="1751">
                  <c:v>45913.436768</c:v>
                </c:pt>
                <c:pt idx="1752">
                  <c:v>45913.4375872</c:v>
                </c:pt>
                <c:pt idx="1753">
                  <c:v>45913.4384064</c:v>
                </c:pt>
                <c:pt idx="1754">
                  <c:v>45913.4392256</c:v>
                </c:pt>
                <c:pt idx="1755">
                  <c:v>45913.4400448</c:v>
                </c:pt>
                <c:pt idx="1756">
                  <c:v>45913.440864</c:v>
                </c:pt>
                <c:pt idx="1757">
                  <c:v>45913.4416832</c:v>
                </c:pt>
                <c:pt idx="1758">
                  <c:v>45913.4425024</c:v>
                </c:pt>
                <c:pt idx="1759">
                  <c:v>45913.4433216</c:v>
                </c:pt>
                <c:pt idx="1760">
                  <c:v>45913.4441408</c:v>
                </c:pt>
                <c:pt idx="1761">
                  <c:v>45913.44496</c:v>
                </c:pt>
                <c:pt idx="1762">
                  <c:v>45913.4457792</c:v>
                </c:pt>
                <c:pt idx="1763">
                  <c:v>45913.4465984</c:v>
                </c:pt>
                <c:pt idx="1764">
                  <c:v>45913.4474176</c:v>
                </c:pt>
                <c:pt idx="1765">
                  <c:v>45913.4482368</c:v>
                </c:pt>
                <c:pt idx="1766">
                  <c:v>45913.449056</c:v>
                </c:pt>
                <c:pt idx="1767">
                  <c:v>45913.4498752</c:v>
                </c:pt>
                <c:pt idx="1768">
                  <c:v>45913.4506944</c:v>
                </c:pt>
                <c:pt idx="1769">
                  <c:v>45913.4515136</c:v>
                </c:pt>
                <c:pt idx="1770">
                  <c:v>45913.4523328</c:v>
                </c:pt>
                <c:pt idx="1771">
                  <c:v>45913.453152</c:v>
                </c:pt>
                <c:pt idx="1772">
                  <c:v>45913.4539712</c:v>
                </c:pt>
                <c:pt idx="1773">
                  <c:v>45913.4547904</c:v>
                </c:pt>
                <c:pt idx="1774">
                  <c:v>45913.4556096</c:v>
                </c:pt>
                <c:pt idx="1775">
                  <c:v>45913.4564288</c:v>
                </c:pt>
                <c:pt idx="1776">
                  <c:v>45913.457248</c:v>
                </c:pt>
                <c:pt idx="1777">
                  <c:v>45913.4580672</c:v>
                </c:pt>
                <c:pt idx="1778">
                  <c:v>45913.4588864</c:v>
                </c:pt>
                <c:pt idx="1779">
                  <c:v>45913.4597056</c:v>
                </c:pt>
                <c:pt idx="1780">
                  <c:v>45913.4605248</c:v>
                </c:pt>
                <c:pt idx="1781">
                  <c:v>45913.461344</c:v>
                </c:pt>
                <c:pt idx="1782">
                  <c:v>45913.4621632</c:v>
                </c:pt>
                <c:pt idx="1783">
                  <c:v>45913.4629824</c:v>
                </c:pt>
                <c:pt idx="1784">
                  <c:v>45913.4638016</c:v>
                </c:pt>
                <c:pt idx="1785">
                  <c:v>45913.4646208</c:v>
                </c:pt>
                <c:pt idx="1786">
                  <c:v>45913.46544</c:v>
                </c:pt>
                <c:pt idx="1787">
                  <c:v>45913.4662592</c:v>
                </c:pt>
                <c:pt idx="1788">
                  <c:v>45913.4670784</c:v>
                </c:pt>
                <c:pt idx="1789">
                  <c:v>45913.4678976</c:v>
                </c:pt>
                <c:pt idx="1790">
                  <c:v>45913.4687168</c:v>
                </c:pt>
                <c:pt idx="1791">
                  <c:v>45913.469536</c:v>
                </c:pt>
                <c:pt idx="1792">
                  <c:v>45913.4703552</c:v>
                </c:pt>
                <c:pt idx="1793">
                  <c:v>45913.4711744</c:v>
                </c:pt>
                <c:pt idx="1794">
                  <c:v>45913.4719936</c:v>
                </c:pt>
                <c:pt idx="1795">
                  <c:v>45913.4728128</c:v>
                </c:pt>
                <c:pt idx="1796">
                  <c:v>45913.473632</c:v>
                </c:pt>
                <c:pt idx="1797">
                  <c:v>45913.4744512</c:v>
                </c:pt>
                <c:pt idx="1798">
                  <c:v>45913.4752704</c:v>
                </c:pt>
                <c:pt idx="1799">
                  <c:v>45913.4760896</c:v>
                </c:pt>
                <c:pt idx="1800">
                  <c:v>45913.4769088</c:v>
                </c:pt>
                <c:pt idx="1801">
                  <c:v>45913.477728</c:v>
                </c:pt>
                <c:pt idx="1802">
                  <c:v>45913.4785472</c:v>
                </c:pt>
                <c:pt idx="1803">
                  <c:v>45913.4793664</c:v>
                </c:pt>
                <c:pt idx="1804">
                  <c:v>45913.4801856</c:v>
                </c:pt>
                <c:pt idx="1805">
                  <c:v>45913.4810048</c:v>
                </c:pt>
                <c:pt idx="1806">
                  <c:v>45913.481824</c:v>
                </c:pt>
                <c:pt idx="1807">
                  <c:v>45913.4826432</c:v>
                </c:pt>
                <c:pt idx="1808">
                  <c:v>45913.4834624</c:v>
                </c:pt>
                <c:pt idx="1809">
                  <c:v>45913.4842816</c:v>
                </c:pt>
                <c:pt idx="1810">
                  <c:v>45913.4851008</c:v>
                </c:pt>
                <c:pt idx="1811">
                  <c:v>45913.48592</c:v>
                </c:pt>
                <c:pt idx="1812">
                  <c:v>45913.4867392</c:v>
                </c:pt>
                <c:pt idx="1813">
                  <c:v>45913.4875584</c:v>
                </c:pt>
                <c:pt idx="1814">
                  <c:v>45913.4883776</c:v>
                </c:pt>
                <c:pt idx="1815">
                  <c:v>45913.4891968</c:v>
                </c:pt>
                <c:pt idx="1816">
                  <c:v>45913.490016</c:v>
                </c:pt>
                <c:pt idx="1817">
                  <c:v>45913.4908352</c:v>
                </c:pt>
                <c:pt idx="1818">
                  <c:v>45913.4916544</c:v>
                </c:pt>
                <c:pt idx="1819">
                  <c:v>45913.4924736</c:v>
                </c:pt>
                <c:pt idx="1820">
                  <c:v>45913.4932928</c:v>
                </c:pt>
                <c:pt idx="1821">
                  <c:v>45913.494112</c:v>
                </c:pt>
                <c:pt idx="1822">
                  <c:v>45913.4949312</c:v>
                </c:pt>
                <c:pt idx="1823">
                  <c:v>45913.4957504</c:v>
                </c:pt>
                <c:pt idx="1824">
                  <c:v>45913.4965696</c:v>
                </c:pt>
                <c:pt idx="1825">
                  <c:v>45913.49738879999</c:v>
                </c:pt>
                <c:pt idx="1826">
                  <c:v>45913.498208</c:v>
                </c:pt>
                <c:pt idx="1827">
                  <c:v>45913.4990272</c:v>
                </c:pt>
                <c:pt idx="1828">
                  <c:v>45913.4998464</c:v>
                </c:pt>
                <c:pt idx="1829">
                  <c:v>45913.5006656</c:v>
                </c:pt>
                <c:pt idx="1830">
                  <c:v>45913.50148479998</c:v>
                </c:pt>
                <c:pt idx="1831">
                  <c:v>45913.502304</c:v>
                </c:pt>
                <c:pt idx="1832">
                  <c:v>45913.5031232</c:v>
                </c:pt>
                <c:pt idx="1833">
                  <c:v>45913.5039424</c:v>
                </c:pt>
                <c:pt idx="1834">
                  <c:v>45913.50476159999</c:v>
                </c:pt>
                <c:pt idx="1835">
                  <c:v>45913.5055808</c:v>
                </c:pt>
                <c:pt idx="1836">
                  <c:v>45913.5064</c:v>
                </c:pt>
                <c:pt idx="1837">
                  <c:v>45913.5072192</c:v>
                </c:pt>
                <c:pt idx="1838">
                  <c:v>45913.5080384</c:v>
                </c:pt>
                <c:pt idx="1839">
                  <c:v>45913.5088576</c:v>
                </c:pt>
                <c:pt idx="1840">
                  <c:v>45913.5096768</c:v>
                </c:pt>
                <c:pt idx="1841">
                  <c:v>45913.510496</c:v>
                </c:pt>
                <c:pt idx="1842">
                  <c:v>45913.5113152</c:v>
                </c:pt>
                <c:pt idx="1843">
                  <c:v>45913.5121344</c:v>
                </c:pt>
                <c:pt idx="1844">
                  <c:v>45913.5129536</c:v>
                </c:pt>
                <c:pt idx="1845">
                  <c:v>45913.5137728</c:v>
                </c:pt>
                <c:pt idx="1846">
                  <c:v>45913.514592</c:v>
                </c:pt>
                <c:pt idx="1847">
                  <c:v>45913.5154112</c:v>
                </c:pt>
                <c:pt idx="1848">
                  <c:v>45913.5162304</c:v>
                </c:pt>
                <c:pt idx="1849">
                  <c:v>45913.5170496</c:v>
                </c:pt>
                <c:pt idx="1850">
                  <c:v>45913.5178688</c:v>
                </c:pt>
                <c:pt idx="1851">
                  <c:v>45913.518688</c:v>
                </c:pt>
                <c:pt idx="1852">
                  <c:v>45913.5195072</c:v>
                </c:pt>
                <c:pt idx="1853">
                  <c:v>45913.5203264</c:v>
                </c:pt>
                <c:pt idx="1854">
                  <c:v>45913.52114559997</c:v>
                </c:pt>
                <c:pt idx="1855">
                  <c:v>45913.52196479998</c:v>
                </c:pt>
                <c:pt idx="1856">
                  <c:v>45913.52278399999</c:v>
                </c:pt>
                <c:pt idx="1857">
                  <c:v>45913.5236032</c:v>
                </c:pt>
                <c:pt idx="1858">
                  <c:v>45913.5244224</c:v>
                </c:pt>
                <c:pt idx="1859">
                  <c:v>45913.52524159999</c:v>
                </c:pt>
                <c:pt idx="1860">
                  <c:v>45913.5260608</c:v>
                </c:pt>
                <c:pt idx="1861">
                  <c:v>45913.52688</c:v>
                </c:pt>
                <c:pt idx="1862">
                  <c:v>45913.5276992</c:v>
                </c:pt>
                <c:pt idx="1863">
                  <c:v>45913.5285184</c:v>
                </c:pt>
                <c:pt idx="1864">
                  <c:v>45913.5293376</c:v>
                </c:pt>
                <c:pt idx="1865">
                  <c:v>45913.5301568</c:v>
                </c:pt>
                <c:pt idx="1866">
                  <c:v>45913.530976</c:v>
                </c:pt>
                <c:pt idx="1867">
                  <c:v>45913.5317952</c:v>
                </c:pt>
                <c:pt idx="1868">
                  <c:v>45913.5326144</c:v>
                </c:pt>
                <c:pt idx="1869">
                  <c:v>45913.53343359999</c:v>
                </c:pt>
                <c:pt idx="1870">
                  <c:v>45913.5342528</c:v>
                </c:pt>
                <c:pt idx="1871">
                  <c:v>45913.535072</c:v>
                </c:pt>
                <c:pt idx="1872">
                  <c:v>45913.5358912</c:v>
                </c:pt>
                <c:pt idx="1873">
                  <c:v>45913.5367104</c:v>
                </c:pt>
                <c:pt idx="1874">
                  <c:v>45913.5375296</c:v>
                </c:pt>
                <c:pt idx="1875">
                  <c:v>45913.5383488</c:v>
                </c:pt>
                <c:pt idx="1876">
                  <c:v>45913.539168</c:v>
                </c:pt>
                <c:pt idx="1877">
                  <c:v>45913.5399872</c:v>
                </c:pt>
                <c:pt idx="1878">
                  <c:v>45913.5408064</c:v>
                </c:pt>
                <c:pt idx="1879">
                  <c:v>45913.5416256</c:v>
                </c:pt>
                <c:pt idx="1880">
                  <c:v>45913.5424448</c:v>
                </c:pt>
                <c:pt idx="1881">
                  <c:v>45913.543264</c:v>
                </c:pt>
                <c:pt idx="1882">
                  <c:v>45913.5440832</c:v>
                </c:pt>
                <c:pt idx="1883">
                  <c:v>45913.5449024</c:v>
                </c:pt>
                <c:pt idx="1884">
                  <c:v>45913.54572159998</c:v>
                </c:pt>
                <c:pt idx="1885">
                  <c:v>45913.5465408</c:v>
                </c:pt>
                <c:pt idx="1886">
                  <c:v>45913.54736</c:v>
                </c:pt>
                <c:pt idx="1887">
                  <c:v>45913.5481792</c:v>
                </c:pt>
                <c:pt idx="1888">
                  <c:v>45913.5489984</c:v>
                </c:pt>
                <c:pt idx="1889">
                  <c:v>45913.5498176</c:v>
                </c:pt>
                <c:pt idx="1890">
                  <c:v>45913.5506368</c:v>
                </c:pt>
                <c:pt idx="1891">
                  <c:v>45913.551456</c:v>
                </c:pt>
                <c:pt idx="1892">
                  <c:v>45913.5522752</c:v>
                </c:pt>
                <c:pt idx="1893">
                  <c:v>45913.5530944</c:v>
                </c:pt>
                <c:pt idx="1894">
                  <c:v>45913.5539136</c:v>
                </c:pt>
                <c:pt idx="1895">
                  <c:v>45913.5547328</c:v>
                </c:pt>
                <c:pt idx="1896">
                  <c:v>45913.555552</c:v>
                </c:pt>
                <c:pt idx="1897">
                  <c:v>45913.5563712</c:v>
                </c:pt>
                <c:pt idx="1898">
                  <c:v>45913.5571904</c:v>
                </c:pt>
                <c:pt idx="1899">
                  <c:v>45913.5580096</c:v>
                </c:pt>
                <c:pt idx="1900">
                  <c:v>45913.5588288</c:v>
                </c:pt>
                <c:pt idx="1901">
                  <c:v>45913.559648</c:v>
                </c:pt>
                <c:pt idx="1902">
                  <c:v>45913.5604672</c:v>
                </c:pt>
                <c:pt idx="1903">
                  <c:v>45913.5612864</c:v>
                </c:pt>
                <c:pt idx="1904">
                  <c:v>45913.56210559999</c:v>
                </c:pt>
                <c:pt idx="1905">
                  <c:v>45913.5629248</c:v>
                </c:pt>
                <c:pt idx="1906">
                  <c:v>45913.56374399998</c:v>
                </c:pt>
                <c:pt idx="1907">
                  <c:v>45913.5645632</c:v>
                </c:pt>
                <c:pt idx="1908">
                  <c:v>45913.5653824</c:v>
                </c:pt>
                <c:pt idx="1909">
                  <c:v>45913.5662016</c:v>
                </c:pt>
                <c:pt idx="1910">
                  <c:v>45913.56702079999</c:v>
                </c:pt>
                <c:pt idx="1911">
                  <c:v>45913.56784</c:v>
                </c:pt>
                <c:pt idx="1912">
                  <c:v>45913.5686592</c:v>
                </c:pt>
                <c:pt idx="1913">
                  <c:v>45913.5694784</c:v>
                </c:pt>
                <c:pt idx="1914">
                  <c:v>45913.5702976</c:v>
                </c:pt>
                <c:pt idx="1915">
                  <c:v>45913.5711168</c:v>
                </c:pt>
                <c:pt idx="1916">
                  <c:v>45913.571936</c:v>
                </c:pt>
                <c:pt idx="1917">
                  <c:v>45913.5727552</c:v>
                </c:pt>
                <c:pt idx="1918">
                  <c:v>45913.5735744</c:v>
                </c:pt>
                <c:pt idx="1919">
                  <c:v>45913.5743936</c:v>
                </c:pt>
                <c:pt idx="1920">
                  <c:v>45913.5752128</c:v>
                </c:pt>
                <c:pt idx="1921">
                  <c:v>45913.576032</c:v>
                </c:pt>
                <c:pt idx="1922">
                  <c:v>45913.5768512</c:v>
                </c:pt>
                <c:pt idx="1923">
                  <c:v>45913.5776704</c:v>
                </c:pt>
                <c:pt idx="1924">
                  <c:v>45913.5784896</c:v>
                </c:pt>
                <c:pt idx="1925">
                  <c:v>45913.5793088</c:v>
                </c:pt>
                <c:pt idx="1926">
                  <c:v>45913.580128</c:v>
                </c:pt>
                <c:pt idx="1927">
                  <c:v>45913.5809472</c:v>
                </c:pt>
                <c:pt idx="1928">
                  <c:v>45913.5817664</c:v>
                </c:pt>
                <c:pt idx="1929">
                  <c:v>45913.5825856</c:v>
                </c:pt>
                <c:pt idx="1930">
                  <c:v>45913.5834048</c:v>
                </c:pt>
                <c:pt idx="1931">
                  <c:v>45913.584224</c:v>
                </c:pt>
                <c:pt idx="1932">
                  <c:v>45913.5850432</c:v>
                </c:pt>
                <c:pt idx="1933">
                  <c:v>45913.5858624</c:v>
                </c:pt>
                <c:pt idx="1934">
                  <c:v>45913.5866816</c:v>
                </c:pt>
                <c:pt idx="1935">
                  <c:v>45913.5875008</c:v>
                </c:pt>
                <c:pt idx="1936">
                  <c:v>45913.58832</c:v>
                </c:pt>
                <c:pt idx="1937">
                  <c:v>45913.5891392</c:v>
                </c:pt>
                <c:pt idx="1938">
                  <c:v>45913.5899584</c:v>
                </c:pt>
                <c:pt idx="1939">
                  <c:v>45913.59077759999</c:v>
                </c:pt>
                <c:pt idx="1940">
                  <c:v>45913.5915968</c:v>
                </c:pt>
                <c:pt idx="1941">
                  <c:v>45913.592416</c:v>
                </c:pt>
                <c:pt idx="1942">
                  <c:v>45913.5932352</c:v>
                </c:pt>
                <c:pt idx="1943">
                  <c:v>45913.5940544</c:v>
                </c:pt>
                <c:pt idx="1944">
                  <c:v>45913.5948736</c:v>
                </c:pt>
                <c:pt idx="1945">
                  <c:v>45913.59569279999</c:v>
                </c:pt>
                <c:pt idx="1946">
                  <c:v>45913.596512</c:v>
                </c:pt>
                <c:pt idx="1947">
                  <c:v>45913.5973312</c:v>
                </c:pt>
                <c:pt idx="1948">
                  <c:v>45913.5981504</c:v>
                </c:pt>
                <c:pt idx="1949">
                  <c:v>45913.5989696</c:v>
                </c:pt>
                <c:pt idx="1950">
                  <c:v>45913.59978879998</c:v>
                </c:pt>
                <c:pt idx="1951">
                  <c:v>45913.600608</c:v>
                </c:pt>
                <c:pt idx="1952">
                  <c:v>45913.6014272</c:v>
                </c:pt>
                <c:pt idx="1953">
                  <c:v>45913.6022464</c:v>
                </c:pt>
                <c:pt idx="1954">
                  <c:v>45913.60306559999</c:v>
                </c:pt>
                <c:pt idx="1955">
                  <c:v>45913.6038848</c:v>
                </c:pt>
                <c:pt idx="1956">
                  <c:v>45913.604704</c:v>
                </c:pt>
                <c:pt idx="1957">
                  <c:v>45913.6055232</c:v>
                </c:pt>
                <c:pt idx="1958">
                  <c:v>45913.6063424</c:v>
                </c:pt>
                <c:pt idx="1959">
                  <c:v>45913.60716159998</c:v>
                </c:pt>
                <c:pt idx="1960">
                  <c:v>45913.60798079998</c:v>
                </c:pt>
                <c:pt idx="1961">
                  <c:v>45913.6088</c:v>
                </c:pt>
                <c:pt idx="1962">
                  <c:v>45913.6096192</c:v>
                </c:pt>
                <c:pt idx="1963">
                  <c:v>45913.6104384</c:v>
                </c:pt>
                <c:pt idx="1964">
                  <c:v>45913.6112576</c:v>
                </c:pt>
                <c:pt idx="1965">
                  <c:v>45913.6120768</c:v>
                </c:pt>
                <c:pt idx="1966">
                  <c:v>45913.612896</c:v>
                </c:pt>
                <c:pt idx="1967">
                  <c:v>45913.6137152</c:v>
                </c:pt>
                <c:pt idx="1968">
                  <c:v>45913.6145344</c:v>
                </c:pt>
                <c:pt idx="1969">
                  <c:v>45913.6153536</c:v>
                </c:pt>
                <c:pt idx="1970">
                  <c:v>45913.6161728</c:v>
                </c:pt>
                <c:pt idx="1971">
                  <c:v>45913.616992</c:v>
                </c:pt>
                <c:pt idx="1972">
                  <c:v>45913.6178112</c:v>
                </c:pt>
                <c:pt idx="1973">
                  <c:v>45913.6186304</c:v>
                </c:pt>
                <c:pt idx="1974">
                  <c:v>45913.6194496</c:v>
                </c:pt>
                <c:pt idx="1975">
                  <c:v>45913.6202688</c:v>
                </c:pt>
                <c:pt idx="1976">
                  <c:v>45913.62108799999</c:v>
                </c:pt>
                <c:pt idx="1977">
                  <c:v>45913.62190719999</c:v>
                </c:pt>
                <c:pt idx="1978">
                  <c:v>45913.6227264</c:v>
                </c:pt>
                <c:pt idx="1979">
                  <c:v>45913.62354559998</c:v>
                </c:pt>
                <c:pt idx="1980">
                  <c:v>45913.62436479999</c:v>
                </c:pt>
                <c:pt idx="1981">
                  <c:v>45913.62518399997</c:v>
                </c:pt>
                <c:pt idx="1982">
                  <c:v>45913.6260032</c:v>
                </c:pt>
                <c:pt idx="1983">
                  <c:v>45913.6268224</c:v>
                </c:pt>
                <c:pt idx="1984">
                  <c:v>45913.62764159997</c:v>
                </c:pt>
                <c:pt idx="1985">
                  <c:v>45913.62846079998</c:v>
                </c:pt>
                <c:pt idx="1986">
                  <c:v>45913.62928</c:v>
                </c:pt>
                <c:pt idx="1987">
                  <c:v>45913.6300992</c:v>
                </c:pt>
                <c:pt idx="1988">
                  <c:v>45913.6309184</c:v>
                </c:pt>
                <c:pt idx="1989">
                  <c:v>45913.63173759999</c:v>
                </c:pt>
                <c:pt idx="1990">
                  <c:v>45913.6325568</c:v>
                </c:pt>
                <c:pt idx="1991">
                  <c:v>45913.633376</c:v>
                </c:pt>
                <c:pt idx="1992">
                  <c:v>45913.6341952</c:v>
                </c:pt>
                <c:pt idx="1993">
                  <c:v>45913.6350144</c:v>
                </c:pt>
                <c:pt idx="1994">
                  <c:v>45913.6358336</c:v>
                </c:pt>
                <c:pt idx="1995">
                  <c:v>45913.6366528</c:v>
                </c:pt>
                <c:pt idx="1996">
                  <c:v>45913.63747199999</c:v>
                </c:pt>
                <c:pt idx="1997">
                  <c:v>45913.6382912</c:v>
                </c:pt>
                <c:pt idx="1998">
                  <c:v>45913.6391104</c:v>
                </c:pt>
                <c:pt idx="1999">
                  <c:v>45913.63992959999</c:v>
                </c:pt>
                <c:pt idx="2000">
                  <c:v>45913.6407488</c:v>
                </c:pt>
                <c:pt idx="2001">
                  <c:v>45913.641568</c:v>
                </c:pt>
                <c:pt idx="2002">
                  <c:v>45913.6423872</c:v>
                </c:pt>
                <c:pt idx="2003">
                  <c:v>45913.6432064</c:v>
                </c:pt>
                <c:pt idx="2004">
                  <c:v>45913.6440256</c:v>
                </c:pt>
                <c:pt idx="2005">
                  <c:v>45913.6448448</c:v>
                </c:pt>
                <c:pt idx="2006">
                  <c:v>45913.645664</c:v>
                </c:pt>
                <c:pt idx="2007">
                  <c:v>45913.6464832</c:v>
                </c:pt>
                <c:pt idx="2008">
                  <c:v>45913.6473024</c:v>
                </c:pt>
                <c:pt idx="2009">
                  <c:v>45913.6481216</c:v>
                </c:pt>
                <c:pt idx="2010">
                  <c:v>45913.6489408</c:v>
                </c:pt>
                <c:pt idx="2011">
                  <c:v>45913.64976</c:v>
                </c:pt>
                <c:pt idx="2012">
                  <c:v>45913.6505792</c:v>
                </c:pt>
                <c:pt idx="2013">
                  <c:v>45913.6513984</c:v>
                </c:pt>
                <c:pt idx="2014">
                  <c:v>45913.6522176</c:v>
                </c:pt>
                <c:pt idx="2015">
                  <c:v>45913.6530368</c:v>
                </c:pt>
                <c:pt idx="2016">
                  <c:v>45913.653856</c:v>
                </c:pt>
                <c:pt idx="2017">
                  <c:v>45913.6546752</c:v>
                </c:pt>
                <c:pt idx="2018">
                  <c:v>45913.6554944</c:v>
                </c:pt>
                <c:pt idx="2019">
                  <c:v>45913.6563136</c:v>
                </c:pt>
                <c:pt idx="2020">
                  <c:v>45913.6571328</c:v>
                </c:pt>
                <c:pt idx="2021">
                  <c:v>45913.657952</c:v>
                </c:pt>
                <c:pt idx="2022">
                  <c:v>45913.6587712</c:v>
                </c:pt>
                <c:pt idx="2023">
                  <c:v>45913.6595904</c:v>
                </c:pt>
                <c:pt idx="2024">
                  <c:v>45913.66040959999</c:v>
                </c:pt>
                <c:pt idx="2025">
                  <c:v>45913.6612288</c:v>
                </c:pt>
                <c:pt idx="2026">
                  <c:v>45913.662048</c:v>
                </c:pt>
                <c:pt idx="2027">
                  <c:v>45913.6628672</c:v>
                </c:pt>
                <c:pt idx="2028">
                  <c:v>45913.6636864</c:v>
                </c:pt>
                <c:pt idx="2029">
                  <c:v>45913.6645056</c:v>
                </c:pt>
                <c:pt idx="2030">
                  <c:v>45913.66532479999</c:v>
                </c:pt>
                <c:pt idx="2031">
                  <c:v>45913.666144</c:v>
                </c:pt>
                <c:pt idx="2032">
                  <c:v>45913.6669632</c:v>
                </c:pt>
                <c:pt idx="2033">
                  <c:v>45913.66778239999</c:v>
                </c:pt>
                <c:pt idx="2034">
                  <c:v>45913.66860159999</c:v>
                </c:pt>
                <c:pt idx="2035">
                  <c:v>45913.66942079998</c:v>
                </c:pt>
                <c:pt idx="2036">
                  <c:v>45913.67024</c:v>
                </c:pt>
                <c:pt idx="2037">
                  <c:v>45913.6710592</c:v>
                </c:pt>
                <c:pt idx="2038">
                  <c:v>45913.6718784</c:v>
                </c:pt>
                <c:pt idx="2039">
                  <c:v>45913.6726976</c:v>
                </c:pt>
                <c:pt idx="2040">
                  <c:v>45913.6735168</c:v>
                </c:pt>
                <c:pt idx="2041">
                  <c:v>45913.674336</c:v>
                </c:pt>
                <c:pt idx="2042">
                  <c:v>45913.6751552</c:v>
                </c:pt>
                <c:pt idx="2043">
                  <c:v>45913.6759744</c:v>
                </c:pt>
                <c:pt idx="2044">
                  <c:v>45913.6767936</c:v>
                </c:pt>
                <c:pt idx="2045">
                  <c:v>45913.6776128</c:v>
                </c:pt>
                <c:pt idx="2046">
                  <c:v>45913.678432</c:v>
                </c:pt>
                <c:pt idx="2047">
                  <c:v>45913.6792512</c:v>
                </c:pt>
                <c:pt idx="2048">
                  <c:v>45913.6800704</c:v>
                </c:pt>
                <c:pt idx="2049">
                  <c:v>45913.6808896</c:v>
                </c:pt>
                <c:pt idx="2050">
                  <c:v>45913.6817088</c:v>
                </c:pt>
                <c:pt idx="2051">
                  <c:v>45913.682528</c:v>
                </c:pt>
                <c:pt idx="2052">
                  <c:v>45913.6833472</c:v>
                </c:pt>
                <c:pt idx="2053">
                  <c:v>45913.6841664</c:v>
                </c:pt>
                <c:pt idx="2054">
                  <c:v>45913.6849856</c:v>
                </c:pt>
                <c:pt idx="2055">
                  <c:v>45913.6858048</c:v>
                </c:pt>
                <c:pt idx="2056">
                  <c:v>45913.686624</c:v>
                </c:pt>
                <c:pt idx="2057">
                  <c:v>45913.6874432</c:v>
                </c:pt>
                <c:pt idx="2058">
                  <c:v>45913.6882624</c:v>
                </c:pt>
                <c:pt idx="2059">
                  <c:v>45913.68908159999</c:v>
                </c:pt>
                <c:pt idx="2060">
                  <c:v>45913.6899008</c:v>
                </c:pt>
                <c:pt idx="2061">
                  <c:v>45913.69072</c:v>
                </c:pt>
                <c:pt idx="2062">
                  <c:v>45913.6915392</c:v>
                </c:pt>
                <c:pt idx="2063">
                  <c:v>45913.6923584</c:v>
                </c:pt>
                <c:pt idx="2064">
                  <c:v>45913.69317759998</c:v>
                </c:pt>
                <c:pt idx="2065">
                  <c:v>45913.69399679999</c:v>
                </c:pt>
                <c:pt idx="2066">
                  <c:v>45913.694816</c:v>
                </c:pt>
                <c:pt idx="2067">
                  <c:v>45913.6956352</c:v>
                </c:pt>
                <c:pt idx="2068">
                  <c:v>45913.6964544</c:v>
                </c:pt>
                <c:pt idx="2069">
                  <c:v>45913.6972736</c:v>
                </c:pt>
                <c:pt idx="2070">
                  <c:v>45913.6980928</c:v>
                </c:pt>
                <c:pt idx="2071">
                  <c:v>45913.698912</c:v>
                </c:pt>
                <c:pt idx="2072">
                  <c:v>45913.69973119999</c:v>
                </c:pt>
                <c:pt idx="2073">
                  <c:v>45913.7005504</c:v>
                </c:pt>
                <c:pt idx="2074">
                  <c:v>45913.70136959998</c:v>
                </c:pt>
                <c:pt idx="2075">
                  <c:v>45913.70218879999</c:v>
                </c:pt>
                <c:pt idx="2076">
                  <c:v>45913.703008</c:v>
                </c:pt>
                <c:pt idx="2077">
                  <c:v>45913.7038272</c:v>
                </c:pt>
                <c:pt idx="2078">
                  <c:v>45913.7046464</c:v>
                </c:pt>
                <c:pt idx="2079">
                  <c:v>45913.70546559997</c:v>
                </c:pt>
                <c:pt idx="2080">
                  <c:v>45913.7062848</c:v>
                </c:pt>
                <c:pt idx="2081">
                  <c:v>45913.70710399999</c:v>
                </c:pt>
                <c:pt idx="2082">
                  <c:v>45913.7079232</c:v>
                </c:pt>
                <c:pt idx="2083">
                  <c:v>45913.7087424</c:v>
                </c:pt>
                <c:pt idx="2084">
                  <c:v>45913.70956159999</c:v>
                </c:pt>
                <c:pt idx="2085">
                  <c:v>45913.7103808</c:v>
                </c:pt>
                <c:pt idx="2086">
                  <c:v>45913.7112</c:v>
                </c:pt>
                <c:pt idx="2087">
                  <c:v>45913.7120192</c:v>
                </c:pt>
                <c:pt idx="2088">
                  <c:v>45913.7128384</c:v>
                </c:pt>
                <c:pt idx="2089">
                  <c:v>45913.7136576</c:v>
                </c:pt>
                <c:pt idx="2090">
                  <c:v>45913.7144768</c:v>
                </c:pt>
                <c:pt idx="2091">
                  <c:v>45913.715296</c:v>
                </c:pt>
                <c:pt idx="2092">
                  <c:v>45913.7161152</c:v>
                </c:pt>
                <c:pt idx="2093">
                  <c:v>45913.7169344</c:v>
                </c:pt>
                <c:pt idx="2094">
                  <c:v>45913.71775359999</c:v>
                </c:pt>
                <c:pt idx="2095">
                  <c:v>45913.7185728</c:v>
                </c:pt>
                <c:pt idx="2096">
                  <c:v>45913.719392</c:v>
                </c:pt>
                <c:pt idx="2097">
                  <c:v>45913.7202112</c:v>
                </c:pt>
                <c:pt idx="2098">
                  <c:v>45913.7210304</c:v>
                </c:pt>
                <c:pt idx="2099">
                  <c:v>45913.72184959998</c:v>
                </c:pt>
                <c:pt idx="2100">
                  <c:v>45913.72266879999</c:v>
                </c:pt>
                <c:pt idx="2101">
                  <c:v>45913.72348799997</c:v>
                </c:pt>
                <c:pt idx="2102">
                  <c:v>45913.7243072</c:v>
                </c:pt>
                <c:pt idx="2103">
                  <c:v>45913.72512639999</c:v>
                </c:pt>
                <c:pt idx="2104">
                  <c:v>45913.72594559997</c:v>
                </c:pt>
                <c:pt idx="2105">
                  <c:v>45913.72676479998</c:v>
                </c:pt>
                <c:pt idx="2106">
                  <c:v>45913.72758399999</c:v>
                </c:pt>
                <c:pt idx="2107">
                  <c:v>45913.7284032</c:v>
                </c:pt>
                <c:pt idx="2108">
                  <c:v>45913.7292224</c:v>
                </c:pt>
                <c:pt idx="2109">
                  <c:v>45913.73004159999</c:v>
                </c:pt>
                <c:pt idx="2110">
                  <c:v>45913.73086079999</c:v>
                </c:pt>
                <c:pt idx="2111">
                  <c:v>45913.73167999999</c:v>
                </c:pt>
                <c:pt idx="2112">
                  <c:v>45913.7324992</c:v>
                </c:pt>
                <c:pt idx="2113">
                  <c:v>45913.7333184</c:v>
                </c:pt>
                <c:pt idx="2114">
                  <c:v>45913.7341376</c:v>
                </c:pt>
                <c:pt idx="2115">
                  <c:v>45913.7349568</c:v>
                </c:pt>
                <c:pt idx="2116">
                  <c:v>45913.73577599999</c:v>
                </c:pt>
                <c:pt idx="2117">
                  <c:v>45913.7365952</c:v>
                </c:pt>
                <c:pt idx="2118">
                  <c:v>45913.7374144</c:v>
                </c:pt>
                <c:pt idx="2119">
                  <c:v>45913.7382336</c:v>
                </c:pt>
                <c:pt idx="2120">
                  <c:v>45913.7390528</c:v>
                </c:pt>
                <c:pt idx="2121">
                  <c:v>45913.739872</c:v>
                </c:pt>
                <c:pt idx="2122">
                  <c:v>45913.7406912</c:v>
                </c:pt>
                <c:pt idx="2123">
                  <c:v>45913.7415104</c:v>
                </c:pt>
                <c:pt idx="2124">
                  <c:v>45913.7423296</c:v>
                </c:pt>
                <c:pt idx="2125">
                  <c:v>45913.74314879999</c:v>
                </c:pt>
                <c:pt idx="2126">
                  <c:v>45913.743968</c:v>
                </c:pt>
                <c:pt idx="2127">
                  <c:v>45913.7447872</c:v>
                </c:pt>
                <c:pt idx="2128">
                  <c:v>45913.7456064</c:v>
                </c:pt>
                <c:pt idx="2129">
                  <c:v>45913.74642559999</c:v>
                </c:pt>
                <c:pt idx="2130">
                  <c:v>45913.7472448</c:v>
                </c:pt>
                <c:pt idx="2131">
                  <c:v>45913.748064</c:v>
                </c:pt>
                <c:pt idx="2132">
                  <c:v>45913.7488832</c:v>
                </c:pt>
                <c:pt idx="2133">
                  <c:v>45913.7497024</c:v>
                </c:pt>
                <c:pt idx="2134">
                  <c:v>45913.7505216</c:v>
                </c:pt>
                <c:pt idx="2135">
                  <c:v>45913.75134079999</c:v>
                </c:pt>
                <c:pt idx="2136">
                  <c:v>45913.75216</c:v>
                </c:pt>
                <c:pt idx="2137">
                  <c:v>45913.7529792</c:v>
                </c:pt>
                <c:pt idx="2138">
                  <c:v>45913.7537984</c:v>
                </c:pt>
                <c:pt idx="2139">
                  <c:v>45913.7546176</c:v>
                </c:pt>
                <c:pt idx="2140">
                  <c:v>45913.7554368</c:v>
                </c:pt>
                <c:pt idx="2141">
                  <c:v>45913.756256</c:v>
                </c:pt>
                <c:pt idx="2142">
                  <c:v>45913.7570752</c:v>
                </c:pt>
                <c:pt idx="2143">
                  <c:v>45913.7578944</c:v>
                </c:pt>
                <c:pt idx="2144">
                  <c:v>45913.7587136</c:v>
                </c:pt>
                <c:pt idx="2145">
                  <c:v>45913.7595328</c:v>
                </c:pt>
                <c:pt idx="2146">
                  <c:v>45913.760352</c:v>
                </c:pt>
                <c:pt idx="2147">
                  <c:v>45913.76117119999</c:v>
                </c:pt>
                <c:pt idx="2148">
                  <c:v>45913.76199039999</c:v>
                </c:pt>
                <c:pt idx="2149">
                  <c:v>45913.7628096</c:v>
                </c:pt>
                <c:pt idx="2150">
                  <c:v>45913.76362879998</c:v>
                </c:pt>
                <c:pt idx="2151">
                  <c:v>45913.76444799999</c:v>
                </c:pt>
                <c:pt idx="2152">
                  <c:v>45913.7652672</c:v>
                </c:pt>
                <c:pt idx="2153">
                  <c:v>45913.7660864</c:v>
                </c:pt>
                <c:pt idx="2154">
                  <c:v>45913.76690559999</c:v>
                </c:pt>
                <c:pt idx="2155">
                  <c:v>45913.76772479997</c:v>
                </c:pt>
                <c:pt idx="2156">
                  <c:v>45913.768544</c:v>
                </c:pt>
                <c:pt idx="2157">
                  <c:v>45913.76936319999</c:v>
                </c:pt>
                <c:pt idx="2158">
                  <c:v>45913.7701824</c:v>
                </c:pt>
                <c:pt idx="2159">
                  <c:v>45913.77100159998</c:v>
                </c:pt>
                <c:pt idx="2160">
                  <c:v>45913.77182079999</c:v>
                </c:pt>
                <c:pt idx="2161">
                  <c:v>45913.77264</c:v>
                </c:pt>
                <c:pt idx="2162">
                  <c:v>45913.7734592</c:v>
                </c:pt>
                <c:pt idx="2163">
                  <c:v>45913.7742784</c:v>
                </c:pt>
                <c:pt idx="2164">
                  <c:v>45913.7750976</c:v>
                </c:pt>
                <c:pt idx="2165">
                  <c:v>45913.7759168</c:v>
                </c:pt>
                <c:pt idx="2166">
                  <c:v>45913.776736</c:v>
                </c:pt>
                <c:pt idx="2167">
                  <c:v>45913.7775552</c:v>
                </c:pt>
                <c:pt idx="2168">
                  <c:v>45913.7783744</c:v>
                </c:pt>
                <c:pt idx="2169">
                  <c:v>45913.77919359998</c:v>
                </c:pt>
                <c:pt idx="2170">
                  <c:v>45913.7800128</c:v>
                </c:pt>
                <c:pt idx="2171">
                  <c:v>45913.780832</c:v>
                </c:pt>
                <c:pt idx="2172">
                  <c:v>45913.7816512</c:v>
                </c:pt>
                <c:pt idx="2173">
                  <c:v>45913.7824704</c:v>
                </c:pt>
                <c:pt idx="2174">
                  <c:v>45913.7832896</c:v>
                </c:pt>
                <c:pt idx="2175">
                  <c:v>45913.7841088</c:v>
                </c:pt>
                <c:pt idx="2176">
                  <c:v>45913.784928</c:v>
                </c:pt>
                <c:pt idx="2177">
                  <c:v>45913.7857472</c:v>
                </c:pt>
                <c:pt idx="2178">
                  <c:v>45913.7865664</c:v>
                </c:pt>
                <c:pt idx="2179">
                  <c:v>45913.78738559999</c:v>
                </c:pt>
                <c:pt idx="2180">
                  <c:v>45913.7882048</c:v>
                </c:pt>
                <c:pt idx="2181">
                  <c:v>45913.789024</c:v>
                </c:pt>
                <c:pt idx="2182">
                  <c:v>45913.7898432</c:v>
                </c:pt>
                <c:pt idx="2183">
                  <c:v>45913.7906624</c:v>
                </c:pt>
                <c:pt idx="2184">
                  <c:v>45913.79148159992</c:v>
                </c:pt>
                <c:pt idx="2185">
                  <c:v>45913.79230079999</c:v>
                </c:pt>
                <c:pt idx="2186">
                  <c:v>45913.79311999999</c:v>
                </c:pt>
                <c:pt idx="2187">
                  <c:v>45913.7939392</c:v>
                </c:pt>
                <c:pt idx="2188">
                  <c:v>45913.7947584</c:v>
                </c:pt>
                <c:pt idx="2189">
                  <c:v>45913.79557759999</c:v>
                </c:pt>
                <c:pt idx="2190">
                  <c:v>45913.7963968</c:v>
                </c:pt>
                <c:pt idx="2191">
                  <c:v>45913.797216</c:v>
                </c:pt>
                <c:pt idx="2192">
                  <c:v>45913.7980352</c:v>
                </c:pt>
                <c:pt idx="2193">
                  <c:v>45913.7988544</c:v>
                </c:pt>
                <c:pt idx="2194">
                  <c:v>45913.79967359998</c:v>
                </c:pt>
                <c:pt idx="2195">
                  <c:v>45913.8004928</c:v>
                </c:pt>
                <c:pt idx="2196">
                  <c:v>45913.801312</c:v>
                </c:pt>
                <c:pt idx="2197">
                  <c:v>45913.8021312</c:v>
                </c:pt>
                <c:pt idx="2198">
                  <c:v>45913.8029504</c:v>
                </c:pt>
                <c:pt idx="2199">
                  <c:v>45913.8037696</c:v>
                </c:pt>
                <c:pt idx="2200">
                  <c:v>45913.8045888</c:v>
                </c:pt>
                <c:pt idx="2201">
                  <c:v>45913.805408</c:v>
                </c:pt>
                <c:pt idx="2202">
                  <c:v>45913.8062272</c:v>
                </c:pt>
                <c:pt idx="2203">
                  <c:v>45913.8070464</c:v>
                </c:pt>
                <c:pt idx="2204">
                  <c:v>45913.8078656</c:v>
                </c:pt>
                <c:pt idx="2205">
                  <c:v>45913.8086848</c:v>
                </c:pt>
                <c:pt idx="2206">
                  <c:v>45913.809504</c:v>
                </c:pt>
                <c:pt idx="2207">
                  <c:v>45913.8103232</c:v>
                </c:pt>
                <c:pt idx="2208">
                  <c:v>45913.8111424</c:v>
                </c:pt>
                <c:pt idx="2209">
                  <c:v>45913.8119616</c:v>
                </c:pt>
                <c:pt idx="2210">
                  <c:v>45913.8127808</c:v>
                </c:pt>
                <c:pt idx="2211">
                  <c:v>45913.8136</c:v>
                </c:pt>
                <c:pt idx="2212">
                  <c:v>45913.8144192</c:v>
                </c:pt>
                <c:pt idx="2213">
                  <c:v>45913.8152384</c:v>
                </c:pt>
                <c:pt idx="2214">
                  <c:v>45913.8160576</c:v>
                </c:pt>
                <c:pt idx="2215">
                  <c:v>45913.8168768</c:v>
                </c:pt>
                <c:pt idx="2216">
                  <c:v>45913.817696</c:v>
                </c:pt>
                <c:pt idx="2217">
                  <c:v>45913.8185152</c:v>
                </c:pt>
                <c:pt idx="2218">
                  <c:v>45913.8193344</c:v>
                </c:pt>
                <c:pt idx="2219">
                  <c:v>45913.8201536</c:v>
                </c:pt>
                <c:pt idx="2220">
                  <c:v>45913.8209728</c:v>
                </c:pt>
                <c:pt idx="2221">
                  <c:v>45913.821792</c:v>
                </c:pt>
                <c:pt idx="2222">
                  <c:v>45913.8226112</c:v>
                </c:pt>
                <c:pt idx="2223">
                  <c:v>45913.8234304</c:v>
                </c:pt>
                <c:pt idx="2224">
                  <c:v>45913.8242496</c:v>
                </c:pt>
                <c:pt idx="2225">
                  <c:v>45913.8250688</c:v>
                </c:pt>
                <c:pt idx="2226">
                  <c:v>45913.825888</c:v>
                </c:pt>
                <c:pt idx="2227">
                  <c:v>45913.8267072</c:v>
                </c:pt>
                <c:pt idx="2228">
                  <c:v>45913.8275264</c:v>
                </c:pt>
                <c:pt idx="2229">
                  <c:v>45913.8283456</c:v>
                </c:pt>
                <c:pt idx="2230">
                  <c:v>45913.82916479999</c:v>
                </c:pt>
                <c:pt idx="2231">
                  <c:v>45913.829984</c:v>
                </c:pt>
                <c:pt idx="2232">
                  <c:v>45913.8308032</c:v>
                </c:pt>
                <c:pt idx="2233">
                  <c:v>45913.8316224</c:v>
                </c:pt>
                <c:pt idx="2234">
                  <c:v>45913.8324416</c:v>
                </c:pt>
                <c:pt idx="2235">
                  <c:v>45913.8332608</c:v>
                </c:pt>
                <c:pt idx="2236">
                  <c:v>45913.83408</c:v>
                </c:pt>
                <c:pt idx="2237">
                  <c:v>45913.8348992</c:v>
                </c:pt>
                <c:pt idx="2238">
                  <c:v>45913.8357184</c:v>
                </c:pt>
                <c:pt idx="2239">
                  <c:v>45913.8365376</c:v>
                </c:pt>
                <c:pt idx="2240">
                  <c:v>45913.8373568</c:v>
                </c:pt>
                <c:pt idx="2241">
                  <c:v>45913.838176</c:v>
                </c:pt>
                <c:pt idx="2242">
                  <c:v>45913.8389952</c:v>
                </c:pt>
                <c:pt idx="2243">
                  <c:v>45913.8398144</c:v>
                </c:pt>
                <c:pt idx="2244">
                  <c:v>45913.8406336</c:v>
                </c:pt>
                <c:pt idx="2245">
                  <c:v>45913.8414528</c:v>
                </c:pt>
                <c:pt idx="2246">
                  <c:v>45913.842272</c:v>
                </c:pt>
                <c:pt idx="2247">
                  <c:v>45913.8430912</c:v>
                </c:pt>
                <c:pt idx="2248">
                  <c:v>45913.8439104</c:v>
                </c:pt>
                <c:pt idx="2249">
                  <c:v>45913.8447296</c:v>
                </c:pt>
                <c:pt idx="2250">
                  <c:v>45913.8455488</c:v>
                </c:pt>
                <c:pt idx="2251">
                  <c:v>45913.846368</c:v>
                </c:pt>
                <c:pt idx="2252">
                  <c:v>45913.8471872</c:v>
                </c:pt>
                <c:pt idx="2253">
                  <c:v>45913.8480064</c:v>
                </c:pt>
                <c:pt idx="2254">
                  <c:v>45913.8488256</c:v>
                </c:pt>
                <c:pt idx="2255">
                  <c:v>45913.8496448</c:v>
                </c:pt>
                <c:pt idx="2256">
                  <c:v>45913.850464</c:v>
                </c:pt>
                <c:pt idx="2257">
                  <c:v>45913.8512832</c:v>
                </c:pt>
                <c:pt idx="2258">
                  <c:v>45913.8521024</c:v>
                </c:pt>
                <c:pt idx="2259">
                  <c:v>45913.8529216</c:v>
                </c:pt>
                <c:pt idx="2260">
                  <c:v>45913.8537408</c:v>
                </c:pt>
                <c:pt idx="2261">
                  <c:v>45913.85456</c:v>
                </c:pt>
                <c:pt idx="2262">
                  <c:v>45913.8553792</c:v>
                </c:pt>
                <c:pt idx="2263">
                  <c:v>45913.8561984</c:v>
                </c:pt>
                <c:pt idx="2264">
                  <c:v>45913.8570176</c:v>
                </c:pt>
                <c:pt idx="2265">
                  <c:v>45913.8578368</c:v>
                </c:pt>
                <c:pt idx="2266">
                  <c:v>45913.858656</c:v>
                </c:pt>
                <c:pt idx="2267">
                  <c:v>45913.8594752</c:v>
                </c:pt>
                <c:pt idx="2268">
                  <c:v>45913.8602944</c:v>
                </c:pt>
                <c:pt idx="2269">
                  <c:v>45913.8611136</c:v>
                </c:pt>
                <c:pt idx="2270">
                  <c:v>45913.8619328</c:v>
                </c:pt>
                <c:pt idx="2271">
                  <c:v>45913.862752</c:v>
                </c:pt>
                <c:pt idx="2272">
                  <c:v>45913.8635712</c:v>
                </c:pt>
                <c:pt idx="2273">
                  <c:v>45913.8643904</c:v>
                </c:pt>
                <c:pt idx="2274">
                  <c:v>45913.8652096</c:v>
                </c:pt>
                <c:pt idx="2275">
                  <c:v>45913.8660288</c:v>
                </c:pt>
                <c:pt idx="2276">
                  <c:v>45913.866848</c:v>
                </c:pt>
                <c:pt idx="2277">
                  <c:v>45913.8676672</c:v>
                </c:pt>
                <c:pt idx="2278">
                  <c:v>45913.8684864</c:v>
                </c:pt>
                <c:pt idx="2279">
                  <c:v>45913.8693056</c:v>
                </c:pt>
                <c:pt idx="2280">
                  <c:v>45913.8701248</c:v>
                </c:pt>
                <c:pt idx="2281">
                  <c:v>45913.870944</c:v>
                </c:pt>
                <c:pt idx="2282">
                  <c:v>45913.8717632</c:v>
                </c:pt>
                <c:pt idx="2283">
                  <c:v>45913.8725824</c:v>
                </c:pt>
                <c:pt idx="2284">
                  <c:v>45913.87340159999</c:v>
                </c:pt>
                <c:pt idx="2285">
                  <c:v>45913.8742208</c:v>
                </c:pt>
                <c:pt idx="2286">
                  <c:v>45913.87504</c:v>
                </c:pt>
                <c:pt idx="2287">
                  <c:v>45913.8758592</c:v>
                </c:pt>
                <c:pt idx="2288">
                  <c:v>45913.8766784</c:v>
                </c:pt>
                <c:pt idx="2289">
                  <c:v>45913.8774976</c:v>
                </c:pt>
                <c:pt idx="2290">
                  <c:v>45913.8783168</c:v>
                </c:pt>
                <c:pt idx="2291">
                  <c:v>45913.879136</c:v>
                </c:pt>
                <c:pt idx="2292">
                  <c:v>45913.8799552</c:v>
                </c:pt>
                <c:pt idx="2293">
                  <c:v>45913.8807744</c:v>
                </c:pt>
                <c:pt idx="2294">
                  <c:v>45913.8815936</c:v>
                </c:pt>
                <c:pt idx="2295">
                  <c:v>45913.8824128</c:v>
                </c:pt>
                <c:pt idx="2296">
                  <c:v>45913.883232</c:v>
                </c:pt>
                <c:pt idx="2297">
                  <c:v>45913.8840512</c:v>
                </c:pt>
                <c:pt idx="2298">
                  <c:v>45913.8848704</c:v>
                </c:pt>
                <c:pt idx="2299">
                  <c:v>45913.8856896</c:v>
                </c:pt>
                <c:pt idx="2300">
                  <c:v>45913.8865088</c:v>
                </c:pt>
                <c:pt idx="2301">
                  <c:v>45913.887328</c:v>
                </c:pt>
                <c:pt idx="2302">
                  <c:v>45913.8881472</c:v>
                </c:pt>
                <c:pt idx="2303">
                  <c:v>45913.8889664</c:v>
                </c:pt>
                <c:pt idx="2304">
                  <c:v>45913.8897856</c:v>
                </c:pt>
                <c:pt idx="2305">
                  <c:v>45913.8906048</c:v>
                </c:pt>
                <c:pt idx="2306">
                  <c:v>45913.89142399999</c:v>
                </c:pt>
                <c:pt idx="2307">
                  <c:v>45913.8922432</c:v>
                </c:pt>
                <c:pt idx="2308">
                  <c:v>45913.8930624</c:v>
                </c:pt>
                <c:pt idx="2309">
                  <c:v>45913.89388159999</c:v>
                </c:pt>
                <c:pt idx="2310">
                  <c:v>45913.8947008</c:v>
                </c:pt>
                <c:pt idx="2311">
                  <c:v>45913.89552</c:v>
                </c:pt>
                <c:pt idx="2312">
                  <c:v>45913.8963392</c:v>
                </c:pt>
                <c:pt idx="2313">
                  <c:v>45913.8971584</c:v>
                </c:pt>
                <c:pt idx="2314">
                  <c:v>45913.8979776</c:v>
                </c:pt>
                <c:pt idx="2315">
                  <c:v>45913.8987968</c:v>
                </c:pt>
                <c:pt idx="2316">
                  <c:v>45913.899616</c:v>
                </c:pt>
                <c:pt idx="2317">
                  <c:v>45913.9004352</c:v>
                </c:pt>
                <c:pt idx="2318">
                  <c:v>45913.9012544</c:v>
                </c:pt>
                <c:pt idx="2319">
                  <c:v>45913.9020736</c:v>
                </c:pt>
                <c:pt idx="2320">
                  <c:v>45913.9028928</c:v>
                </c:pt>
                <c:pt idx="2321">
                  <c:v>45913.903712</c:v>
                </c:pt>
                <c:pt idx="2322">
                  <c:v>45913.9045312</c:v>
                </c:pt>
                <c:pt idx="2323">
                  <c:v>45913.9053504</c:v>
                </c:pt>
                <c:pt idx="2324">
                  <c:v>45913.9061696</c:v>
                </c:pt>
                <c:pt idx="2325">
                  <c:v>45913.9069888</c:v>
                </c:pt>
                <c:pt idx="2326">
                  <c:v>45913.907808</c:v>
                </c:pt>
                <c:pt idx="2327">
                  <c:v>45913.9086272</c:v>
                </c:pt>
                <c:pt idx="2328">
                  <c:v>45913.9094464</c:v>
                </c:pt>
                <c:pt idx="2329">
                  <c:v>45913.9102656</c:v>
                </c:pt>
                <c:pt idx="2330">
                  <c:v>45913.9110848</c:v>
                </c:pt>
                <c:pt idx="2331">
                  <c:v>45913.911904</c:v>
                </c:pt>
                <c:pt idx="2332">
                  <c:v>45913.9127232</c:v>
                </c:pt>
                <c:pt idx="2333">
                  <c:v>45913.9135424</c:v>
                </c:pt>
                <c:pt idx="2334">
                  <c:v>45913.9143616</c:v>
                </c:pt>
                <c:pt idx="2335">
                  <c:v>45913.9151808</c:v>
                </c:pt>
                <c:pt idx="2336">
                  <c:v>45913.916</c:v>
                </c:pt>
                <c:pt idx="2337">
                  <c:v>45913.9168192</c:v>
                </c:pt>
                <c:pt idx="2338">
                  <c:v>45913.9176384</c:v>
                </c:pt>
                <c:pt idx="2339">
                  <c:v>45913.9184576</c:v>
                </c:pt>
                <c:pt idx="2340">
                  <c:v>45913.9192768</c:v>
                </c:pt>
                <c:pt idx="2341">
                  <c:v>45913.920096</c:v>
                </c:pt>
                <c:pt idx="2342">
                  <c:v>45913.9209152</c:v>
                </c:pt>
                <c:pt idx="2343">
                  <c:v>45913.9217344</c:v>
                </c:pt>
                <c:pt idx="2344">
                  <c:v>45913.9225536</c:v>
                </c:pt>
                <c:pt idx="2345">
                  <c:v>45913.9233728</c:v>
                </c:pt>
                <c:pt idx="2346">
                  <c:v>45913.924192</c:v>
                </c:pt>
                <c:pt idx="2347">
                  <c:v>45913.9250112</c:v>
                </c:pt>
                <c:pt idx="2348">
                  <c:v>45913.9258304</c:v>
                </c:pt>
                <c:pt idx="2349">
                  <c:v>45913.9266496</c:v>
                </c:pt>
                <c:pt idx="2350">
                  <c:v>45913.92746879999</c:v>
                </c:pt>
                <c:pt idx="2351">
                  <c:v>45913.928288</c:v>
                </c:pt>
                <c:pt idx="2352">
                  <c:v>45913.9291072</c:v>
                </c:pt>
                <c:pt idx="2353">
                  <c:v>45913.9299264</c:v>
                </c:pt>
                <c:pt idx="2354">
                  <c:v>45913.9307456</c:v>
                </c:pt>
                <c:pt idx="2355">
                  <c:v>45913.9315648</c:v>
                </c:pt>
                <c:pt idx="2356">
                  <c:v>45913.932384</c:v>
                </c:pt>
                <c:pt idx="2357">
                  <c:v>45913.9332032</c:v>
                </c:pt>
                <c:pt idx="2358">
                  <c:v>45913.9340224</c:v>
                </c:pt>
                <c:pt idx="2359">
                  <c:v>45913.9348416</c:v>
                </c:pt>
                <c:pt idx="2360">
                  <c:v>45913.93566079999</c:v>
                </c:pt>
                <c:pt idx="2361">
                  <c:v>45913.93648</c:v>
                </c:pt>
                <c:pt idx="2362">
                  <c:v>45913.9372992</c:v>
                </c:pt>
                <c:pt idx="2363">
                  <c:v>45913.9381184</c:v>
                </c:pt>
                <c:pt idx="2364">
                  <c:v>45913.9389376</c:v>
                </c:pt>
                <c:pt idx="2365">
                  <c:v>45913.9397568</c:v>
                </c:pt>
                <c:pt idx="2366">
                  <c:v>45913.940576</c:v>
                </c:pt>
                <c:pt idx="2367">
                  <c:v>45913.9413952</c:v>
                </c:pt>
                <c:pt idx="2368">
                  <c:v>45913.9422144</c:v>
                </c:pt>
                <c:pt idx="2369">
                  <c:v>45913.9430336</c:v>
                </c:pt>
                <c:pt idx="2370">
                  <c:v>45913.9438528</c:v>
                </c:pt>
                <c:pt idx="2371">
                  <c:v>45913.944672</c:v>
                </c:pt>
                <c:pt idx="2372">
                  <c:v>45913.9454912</c:v>
                </c:pt>
                <c:pt idx="2373">
                  <c:v>45913.9463104</c:v>
                </c:pt>
                <c:pt idx="2374">
                  <c:v>45913.9471296</c:v>
                </c:pt>
                <c:pt idx="2375">
                  <c:v>45913.9479488</c:v>
                </c:pt>
                <c:pt idx="2376">
                  <c:v>45913.948768</c:v>
                </c:pt>
                <c:pt idx="2377">
                  <c:v>45913.9495872</c:v>
                </c:pt>
                <c:pt idx="2378">
                  <c:v>45913.9504064</c:v>
                </c:pt>
                <c:pt idx="2379">
                  <c:v>45913.9512256</c:v>
                </c:pt>
                <c:pt idx="2380">
                  <c:v>45913.9520448</c:v>
                </c:pt>
                <c:pt idx="2381">
                  <c:v>45913.952864</c:v>
                </c:pt>
                <c:pt idx="2382">
                  <c:v>45913.9536832</c:v>
                </c:pt>
                <c:pt idx="2383">
                  <c:v>45913.9545024</c:v>
                </c:pt>
                <c:pt idx="2384">
                  <c:v>45913.9553216</c:v>
                </c:pt>
                <c:pt idx="2385">
                  <c:v>45913.9561408</c:v>
                </c:pt>
                <c:pt idx="2386">
                  <c:v>45913.95696</c:v>
                </c:pt>
                <c:pt idx="2387">
                  <c:v>45913.9577792</c:v>
                </c:pt>
                <c:pt idx="2388">
                  <c:v>45913.9585984</c:v>
                </c:pt>
                <c:pt idx="2389">
                  <c:v>45913.9594176</c:v>
                </c:pt>
                <c:pt idx="2390">
                  <c:v>45913.9602368</c:v>
                </c:pt>
                <c:pt idx="2391">
                  <c:v>45913.961056</c:v>
                </c:pt>
                <c:pt idx="2392">
                  <c:v>45913.9618752</c:v>
                </c:pt>
                <c:pt idx="2393">
                  <c:v>45913.9626944</c:v>
                </c:pt>
                <c:pt idx="2394">
                  <c:v>45913.9635136</c:v>
                </c:pt>
                <c:pt idx="2395">
                  <c:v>45913.9643328</c:v>
                </c:pt>
                <c:pt idx="2396">
                  <c:v>45913.965152</c:v>
                </c:pt>
                <c:pt idx="2397">
                  <c:v>45913.9659712</c:v>
                </c:pt>
                <c:pt idx="2398">
                  <c:v>45913.9667904</c:v>
                </c:pt>
                <c:pt idx="2399">
                  <c:v>45913.9676096</c:v>
                </c:pt>
                <c:pt idx="2400">
                  <c:v>45913.9684288</c:v>
                </c:pt>
                <c:pt idx="2401">
                  <c:v>45913.969248</c:v>
                </c:pt>
                <c:pt idx="2402">
                  <c:v>45913.9700672</c:v>
                </c:pt>
                <c:pt idx="2403">
                  <c:v>45913.9708864</c:v>
                </c:pt>
                <c:pt idx="2404">
                  <c:v>45913.97170559999</c:v>
                </c:pt>
                <c:pt idx="2405">
                  <c:v>45913.9725248</c:v>
                </c:pt>
                <c:pt idx="2406">
                  <c:v>45913.973344</c:v>
                </c:pt>
                <c:pt idx="2407">
                  <c:v>45913.9741632</c:v>
                </c:pt>
                <c:pt idx="2408">
                  <c:v>45913.9749824</c:v>
                </c:pt>
                <c:pt idx="2409">
                  <c:v>45913.9758016</c:v>
                </c:pt>
                <c:pt idx="2410">
                  <c:v>45913.9766208</c:v>
                </c:pt>
                <c:pt idx="2411">
                  <c:v>45913.97744</c:v>
                </c:pt>
                <c:pt idx="2412">
                  <c:v>45913.9782592</c:v>
                </c:pt>
                <c:pt idx="2413">
                  <c:v>45913.9790784</c:v>
                </c:pt>
                <c:pt idx="2414">
                  <c:v>45913.9798976</c:v>
                </c:pt>
                <c:pt idx="2415">
                  <c:v>45913.9807168</c:v>
                </c:pt>
                <c:pt idx="2416">
                  <c:v>45913.981536</c:v>
                </c:pt>
                <c:pt idx="2417">
                  <c:v>45913.9823552</c:v>
                </c:pt>
                <c:pt idx="2418">
                  <c:v>45913.9831744</c:v>
                </c:pt>
                <c:pt idx="2419">
                  <c:v>45913.9839936</c:v>
                </c:pt>
                <c:pt idx="2420">
                  <c:v>45913.9848128</c:v>
                </c:pt>
                <c:pt idx="2421">
                  <c:v>45913.985632</c:v>
                </c:pt>
                <c:pt idx="2422">
                  <c:v>45913.9864512</c:v>
                </c:pt>
                <c:pt idx="2423">
                  <c:v>45913.9872704</c:v>
                </c:pt>
                <c:pt idx="2424">
                  <c:v>45913.9880896</c:v>
                </c:pt>
                <c:pt idx="2425">
                  <c:v>45913.9889088</c:v>
                </c:pt>
                <c:pt idx="2426">
                  <c:v>45913.989728</c:v>
                </c:pt>
                <c:pt idx="2427">
                  <c:v>45913.9905472</c:v>
                </c:pt>
                <c:pt idx="2428">
                  <c:v>45913.9913664</c:v>
                </c:pt>
                <c:pt idx="2429">
                  <c:v>45913.99218559999</c:v>
                </c:pt>
                <c:pt idx="2430">
                  <c:v>45913.9930048</c:v>
                </c:pt>
                <c:pt idx="2431">
                  <c:v>45913.993824</c:v>
                </c:pt>
                <c:pt idx="2432">
                  <c:v>45913.9946432</c:v>
                </c:pt>
                <c:pt idx="2433">
                  <c:v>45913.99546239999</c:v>
                </c:pt>
                <c:pt idx="2434">
                  <c:v>45913.9962816</c:v>
                </c:pt>
                <c:pt idx="2435">
                  <c:v>45913.99710079998</c:v>
                </c:pt>
                <c:pt idx="2436">
                  <c:v>45913.99792</c:v>
                </c:pt>
                <c:pt idx="2437">
                  <c:v>45913.9987392</c:v>
                </c:pt>
                <c:pt idx="2438">
                  <c:v>45913.9995584</c:v>
                </c:pt>
                <c:pt idx="2439">
                  <c:v>45914.0003776</c:v>
                </c:pt>
                <c:pt idx="2440">
                  <c:v>45914.0011968</c:v>
                </c:pt>
                <c:pt idx="2441">
                  <c:v>45914.002016</c:v>
                </c:pt>
                <c:pt idx="2442">
                  <c:v>45914.0028352</c:v>
                </c:pt>
                <c:pt idx="2443">
                  <c:v>45914.0036544</c:v>
                </c:pt>
                <c:pt idx="2444">
                  <c:v>45914.0044736</c:v>
                </c:pt>
                <c:pt idx="2445">
                  <c:v>45914.0052928</c:v>
                </c:pt>
                <c:pt idx="2446">
                  <c:v>45914.006112</c:v>
                </c:pt>
                <c:pt idx="2447">
                  <c:v>45914.0069312</c:v>
                </c:pt>
                <c:pt idx="2448">
                  <c:v>45914.0077504</c:v>
                </c:pt>
                <c:pt idx="2449">
                  <c:v>45914.0085696</c:v>
                </c:pt>
                <c:pt idx="2450">
                  <c:v>45914.0093888</c:v>
                </c:pt>
                <c:pt idx="2451">
                  <c:v>45914.010208</c:v>
                </c:pt>
                <c:pt idx="2452">
                  <c:v>45914.0110272</c:v>
                </c:pt>
                <c:pt idx="2453">
                  <c:v>45914.0118464</c:v>
                </c:pt>
                <c:pt idx="2454">
                  <c:v>45914.0126656</c:v>
                </c:pt>
                <c:pt idx="2455">
                  <c:v>45914.01348479999</c:v>
                </c:pt>
                <c:pt idx="2456">
                  <c:v>45914.014304</c:v>
                </c:pt>
                <c:pt idx="2457">
                  <c:v>45914.0151232</c:v>
                </c:pt>
                <c:pt idx="2458">
                  <c:v>45914.0159424</c:v>
                </c:pt>
                <c:pt idx="2459">
                  <c:v>45914.0167616</c:v>
                </c:pt>
                <c:pt idx="2460">
                  <c:v>45914.0175808</c:v>
                </c:pt>
                <c:pt idx="2461">
                  <c:v>45914.0184</c:v>
                </c:pt>
                <c:pt idx="2462">
                  <c:v>45914.0192192</c:v>
                </c:pt>
                <c:pt idx="2463">
                  <c:v>45914.0200384</c:v>
                </c:pt>
                <c:pt idx="2464">
                  <c:v>45914.0208576</c:v>
                </c:pt>
                <c:pt idx="2465">
                  <c:v>45914.0216768</c:v>
                </c:pt>
                <c:pt idx="2466">
                  <c:v>45914.022496</c:v>
                </c:pt>
                <c:pt idx="2467">
                  <c:v>45914.0233152</c:v>
                </c:pt>
                <c:pt idx="2468">
                  <c:v>45914.0241344</c:v>
                </c:pt>
                <c:pt idx="2469">
                  <c:v>45914.0249536</c:v>
                </c:pt>
                <c:pt idx="2470">
                  <c:v>45914.02577279999</c:v>
                </c:pt>
                <c:pt idx="2471">
                  <c:v>45914.026592</c:v>
                </c:pt>
                <c:pt idx="2472">
                  <c:v>45914.0274112</c:v>
                </c:pt>
                <c:pt idx="2473">
                  <c:v>45914.0282304</c:v>
                </c:pt>
                <c:pt idx="2474">
                  <c:v>45914.02904959999</c:v>
                </c:pt>
                <c:pt idx="2475">
                  <c:v>45914.0298688</c:v>
                </c:pt>
                <c:pt idx="2476">
                  <c:v>45914.030688</c:v>
                </c:pt>
                <c:pt idx="2477">
                  <c:v>45914.0315072</c:v>
                </c:pt>
                <c:pt idx="2478">
                  <c:v>45914.0323264</c:v>
                </c:pt>
                <c:pt idx="2479">
                  <c:v>45914.03314559998</c:v>
                </c:pt>
                <c:pt idx="2480">
                  <c:v>45914.03396479999</c:v>
                </c:pt>
                <c:pt idx="2481">
                  <c:v>45914.034784</c:v>
                </c:pt>
                <c:pt idx="2482">
                  <c:v>45914.0356032</c:v>
                </c:pt>
                <c:pt idx="2483">
                  <c:v>45914.0364224</c:v>
                </c:pt>
                <c:pt idx="2484">
                  <c:v>45914.0372416</c:v>
                </c:pt>
                <c:pt idx="2485">
                  <c:v>45914.0380608</c:v>
                </c:pt>
                <c:pt idx="2486">
                  <c:v>45914.03888</c:v>
                </c:pt>
                <c:pt idx="2487">
                  <c:v>45914.0396992</c:v>
                </c:pt>
                <c:pt idx="2488">
                  <c:v>45914.0405184</c:v>
                </c:pt>
                <c:pt idx="2489">
                  <c:v>45914.0413376</c:v>
                </c:pt>
                <c:pt idx="2490">
                  <c:v>45914.0421568</c:v>
                </c:pt>
                <c:pt idx="2491">
                  <c:v>45914.042976</c:v>
                </c:pt>
                <c:pt idx="2492">
                  <c:v>45914.0437952</c:v>
                </c:pt>
                <c:pt idx="2493">
                  <c:v>45914.0446144</c:v>
                </c:pt>
                <c:pt idx="2494">
                  <c:v>45914.0454336</c:v>
                </c:pt>
                <c:pt idx="2495">
                  <c:v>45914.0462528</c:v>
                </c:pt>
                <c:pt idx="2496">
                  <c:v>45914.047072</c:v>
                </c:pt>
                <c:pt idx="2497">
                  <c:v>45914.0478912</c:v>
                </c:pt>
                <c:pt idx="2498">
                  <c:v>45914.0487104</c:v>
                </c:pt>
                <c:pt idx="2499">
                  <c:v>45914.0495296</c:v>
                </c:pt>
                <c:pt idx="2500">
                  <c:v>45914.0503488</c:v>
                </c:pt>
                <c:pt idx="2501">
                  <c:v>45914.051168</c:v>
                </c:pt>
                <c:pt idx="2502">
                  <c:v>45914.0519872</c:v>
                </c:pt>
                <c:pt idx="2503">
                  <c:v>45914.0528064</c:v>
                </c:pt>
                <c:pt idx="2504">
                  <c:v>45914.0536256</c:v>
                </c:pt>
                <c:pt idx="2505">
                  <c:v>45914.0544448</c:v>
                </c:pt>
                <c:pt idx="2506">
                  <c:v>45914.055264</c:v>
                </c:pt>
                <c:pt idx="2507">
                  <c:v>45914.0560832</c:v>
                </c:pt>
                <c:pt idx="2508">
                  <c:v>45914.0569024</c:v>
                </c:pt>
                <c:pt idx="2509">
                  <c:v>45914.05772159999</c:v>
                </c:pt>
                <c:pt idx="2510">
                  <c:v>45914.0585408</c:v>
                </c:pt>
                <c:pt idx="2511">
                  <c:v>45914.05936</c:v>
                </c:pt>
                <c:pt idx="2512">
                  <c:v>45914.0601792</c:v>
                </c:pt>
                <c:pt idx="2513">
                  <c:v>45914.0609984</c:v>
                </c:pt>
                <c:pt idx="2514">
                  <c:v>45914.0618176</c:v>
                </c:pt>
                <c:pt idx="2515">
                  <c:v>45914.0626368</c:v>
                </c:pt>
                <c:pt idx="2516">
                  <c:v>45914.063456</c:v>
                </c:pt>
                <c:pt idx="2517">
                  <c:v>45914.0642752</c:v>
                </c:pt>
                <c:pt idx="2518">
                  <c:v>45914.0650944</c:v>
                </c:pt>
                <c:pt idx="2519">
                  <c:v>45914.0659136</c:v>
                </c:pt>
                <c:pt idx="2520">
                  <c:v>45914.0667328</c:v>
                </c:pt>
                <c:pt idx="2521">
                  <c:v>45914.067552</c:v>
                </c:pt>
                <c:pt idx="2522">
                  <c:v>45914.0683712</c:v>
                </c:pt>
                <c:pt idx="2523">
                  <c:v>45914.0691904</c:v>
                </c:pt>
                <c:pt idx="2524">
                  <c:v>45914.0700096</c:v>
                </c:pt>
                <c:pt idx="2525">
                  <c:v>45914.0708288</c:v>
                </c:pt>
                <c:pt idx="2526">
                  <c:v>45914.071648</c:v>
                </c:pt>
                <c:pt idx="2527">
                  <c:v>45914.0724672</c:v>
                </c:pt>
                <c:pt idx="2528">
                  <c:v>45914.0732864</c:v>
                </c:pt>
                <c:pt idx="2529">
                  <c:v>45914.0741056</c:v>
                </c:pt>
                <c:pt idx="2530">
                  <c:v>45914.0749248</c:v>
                </c:pt>
                <c:pt idx="2531">
                  <c:v>45914.07574399999</c:v>
                </c:pt>
                <c:pt idx="2532">
                  <c:v>45914.0765632</c:v>
                </c:pt>
                <c:pt idx="2533">
                  <c:v>45914.0773824</c:v>
                </c:pt>
                <c:pt idx="2534">
                  <c:v>45914.0782016</c:v>
                </c:pt>
                <c:pt idx="2535">
                  <c:v>45914.0790208</c:v>
                </c:pt>
                <c:pt idx="2536">
                  <c:v>45914.07984</c:v>
                </c:pt>
                <c:pt idx="2537">
                  <c:v>45914.0806592</c:v>
                </c:pt>
                <c:pt idx="2538">
                  <c:v>45914.0814784</c:v>
                </c:pt>
                <c:pt idx="2539">
                  <c:v>45914.0822976</c:v>
                </c:pt>
                <c:pt idx="2540">
                  <c:v>45914.0831168</c:v>
                </c:pt>
                <c:pt idx="2541">
                  <c:v>45914.083936</c:v>
                </c:pt>
                <c:pt idx="2542">
                  <c:v>45914.0847552</c:v>
                </c:pt>
                <c:pt idx="2543">
                  <c:v>45914.0855744</c:v>
                </c:pt>
                <c:pt idx="2544">
                  <c:v>45914.0863936</c:v>
                </c:pt>
                <c:pt idx="2545">
                  <c:v>45914.0872128</c:v>
                </c:pt>
                <c:pt idx="2546">
                  <c:v>45914.088032</c:v>
                </c:pt>
                <c:pt idx="2547">
                  <c:v>45914.0888512</c:v>
                </c:pt>
                <c:pt idx="2548">
                  <c:v>45914.0896704</c:v>
                </c:pt>
                <c:pt idx="2549">
                  <c:v>45914.09048959998</c:v>
                </c:pt>
                <c:pt idx="2550">
                  <c:v>45914.09130879999</c:v>
                </c:pt>
                <c:pt idx="2551">
                  <c:v>45914.092128</c:v>
                </c:pt>
                <c:pt idx="2552">
                  <c:v>45914.0929472</c:v>
                </c:pt>
                <c:pt idx="2553">
                  <c:v>45914.09376639999</c:v>
                </c:pt>
                <c:pt idx="2554">
                  <c:v>45914.0945856</c:v>
                </c:pt>
                <c:pt idx="2555">
                  <c:v>45914.09540479998</c:v>
                </c:pt>
                <c:pt idx="2556">
                  <c:v>45914.096224</c:v>
                </c:pt>
                <c:pt idx="2557">
                  <c:v>45914.0970432</c:v>
                </c:pt>
                <c:pt idx="2558">
                  <c:v>45914.0978624</c:v>
                </c:pt>
                <c:pt idx="2559">
                  <c:v>45914.09868159999</c:v>
                </c:pt>
                <c:pt idx="2560">
                  <c:v>45914.0995008</c:v>
                </c:pt>
                <c:pt idx="2561">
                  <c:v>45914.10032</c:v>
                </c:pt>
                <c:pt idx="2562">
                  <c:v>45914.1011392</c:v>
                </c:pt>
                <c:pt idx="2563">
                  <c:v>45914.1019584</c:v>
                </c:pt>
                <c:pt idx="2564">
                  <c:v>45914.1027776</c:v>
                </c:pt>
                <c:pt idx="2565">
                  <c:v>45914.1035968</c:v>
                </c:pt>
                <c:pt idx="2566">
                  <c:v>45914.104416</c:v>
                </c:pt>
                <c:pt idx="2567">
                  <c:v>45914.1052352</c:v>
                </c:pt>
                <c:pt idx="2568">
                  <c:v>45914.1060544</c:v>
                </c:pt>
                <c:pt idx="2569">
                  <c:v>45914.1068736</c:v>
                </c:pt>
                <c:pt idx="2570">
                  <c:v>45914.1076928</c:v>
                </c:pt>
                <c:pt idx="2571">
                  <c:v>45914.108512</c:v>
                </c:pt>
                <c:pt idx="2572">
                  <c:v>45914.1093312</c:v>
                </c:pt>
                <c:pt idx="2573">
                  <c:v>45914.1101504</c:v>
                </c:pt>
                <c:pt idx="2574">
                  <c:v>45914.1109696</c:v>
                </c:pt>
                <c:pt idx="2575">
                  <c:v>45914.11178879999</c:v>
                </c:pt>
                <c:pt idx="2576">
                  <c:v>45914.112608</c:v>
                </c:pt>
                <c:pt idx="2577">
                  <c:v>45914.1134272</c:v>
                </c:pt>
                <c:pt idx="2578">
                  <c:v>45914.1142464</c:v>
                </c:pt>
                <c:pt idx="2579">
                  <c:v>45914.1150656</c:v>
                </c:pt>
                <c:pt idx="2580">
                  <c:v>45914.1158848</c:v>
                </c:pt>
                <c:pt idx="2581">
                  <c:v>45914.116704</c:v>
                </c:pt>
                <c:pt idx="2582">
                  <c:v>45914.1175232</c:v>
                </c:pt>
                <c:pt idx="2583">
                  <c:v>45914.1183424</c:v>
                </c:pt>
                <c:pt idx="2584">
                  <c:v>45914.11916159999</c:v>
                </c:pt>
                <c:pt idx="2585">
                  <c:v>45914.11998079999</c:v>
                </c:pt>
                <c:pt idx="2586">
                  <c:v>45914.1208</c:v>
                </c:pt>
                <c:pt idx="2587">
                  <c:v>45914.1216192</c:v>
                </c:pt>
                <c:pt idx="2588">
                  <c:v>45914.1224384</c:v>
                </c:pt>
                <c:pt idx="2589">
                  <c:v>45914.1232576</c:v>
                </c:pt>
                <c:pt idx="2590">
                  <c:v>45914.1240768</c:v>
                </c:pt>
                <c:pt idx="2591">
                  <c:v>45914.124896</c:v>
                </c:pt>
                <c:pt idx="2592">
                  <c:v>45914.1257152</c:v>
                </c:pt>
                <c:pt idx="2593">
                  <c:v>45914.1265344</c:v>
                </c:pt>
                <c:pt idx="2594">
                  <c:v>45914.12735359999</c:v>
                </c:pt>
                <c:pt idx="2595">
                  <c:v>45914.1281728</c:v>
                </c:pt>
                <c:pt idx="2596">
                  <c:v>45914.128992</c:v>
                </c:pt>
                <c:pt idx="2597">
                  <c:v>45914.1298112</c:v>
                </c:pt>
                <c:pt idx="2598">
                  <c:v>45914.1306304</c:v>
                </c:pt>
                <c:pt idx="2599">
                  <c:v>45914.13144959998</c:v>
                </c:pt>
                <c:pt idx="2600">
                  <c:v>45914.1322688</c:v>
                </c:pt>
                <c:pt idx="2601">
                  <c:v>45914.133088</c:v>
                </c:pt>
                <c:pt idx="2602">
                  <c:v>45914.1339072</c:v>
                </c:pt>
                <c:pt idx="2603">
                  <c:v>45914.1347264</c:v>
                </c:pt>
                <c:pt idx="2604">
                  <c:v>45914.13554559999</c:v>
                </c:pt>
                <c:pt idx="2605">
                  <c:v>45914.1363648</c:v>
                </c:pt>
                <c:pt idx="2606">
                  <c:v>45914.13718399998</c:v>
                </c:pt>
                <c:pt idx="2607">
                  <c:v>45914.1380032</c:v>
                </c:pt>
                <c:pt idx="2608">
                  <c:v>45914.1388224</c:v>
                </c:pt>
                <c:pt idx="2609">
                  <c:v>45914.13964159998</c:v>
                </c:pt>
                <c:pt idx="2610">
                  <c:v>45914.14046079999</c:v>
                </c:pt>
                <c:pt idx="2611">
                  <c:v>45914.14128</c:v>
                </c:pt>
                <c:pt idx="2612">
                  <c:v>45914.1420992</c:v>
                </c:pt>
                <c:pt idx="2613">
                  <c:v>45914.1429184</c:v>
                </c:pt>
                <c:pt idx="2614">
                  <c:v>45914.1437376</c:v>
                </c:pt>
                <c:pt idx="2615">
                  <c:v>45914.1445568</c:v>
                </c:pt>
                <c:pt idx="2616">
                  <c:v>45914.145376</c:v>
                </c:pt>
                <c:pt idx="2617">
                  <c:v>45914.1461952</c:v>
                </c:pt>
                <c:pt idx="2618">
                  <c:v>45914.1470144</c:v>
                </c:pt>
                <c:pt idx="2619">
                  <c:v>45914.1478336</c:v>
                </c:pt>
                <c:pt idx="2620">
                  <c:v>45914.1486528</c:v>
                </c:pt>
                <c:pt idx="2621">
                  <c:v>45914.149472</c:v>
                </c:pt>
                <c:pt idx="2622">
                  <c:v>45914.1502912</c:v>
                </c:pt>
                <c:pt idx="2623">
                  <c:v>45914.1511104</c:v>
                </c:pt>
                <c:pt idx="2624">
                  <c:v>45914.1519296</c:v>
                </c:pt>
                <c:pt idx="2625">
                  <c:v>45914.1527488</c:v>
                </c:pt>
                <c:pt idx="2626">
                  <c:v>45914.153568</c:v>
                </c:pt>
                <c:pt idx="2627">
                  <c:v>45914.1543872</c:v>
                </c:pt>
                <c:pt idx="2628">
                  <c:v>45914.1552064</c:v>
                </c:pt>
                <c:pt idx="2629">
                  <c:v>45914.1560256</c:v>
                </c:pt>
                <c:pt idx="2630">
                  <c:v>45914.1568448</c:v>
                </c:pt>
                <c:pt idx="2631">
                  <c:v>45914.157664</c:v>
                </c:pt>
                <c:pt idx="2632">
                  <c:v>45914.1584832</c:v>
                </c:pt>
                <c:pt idx="2633">
                  <c:v>45914.1593024</c:v>
                </c:pt>
                <c:pt idx="2634">
                  <c:v>45914.16012159998</c:v>
                </c:pt>
                <c:pt idx="2635">
                  <c:v>45914.16094079999</c:v>
                </c:pt>
                <c:pt idx="2636">
                  <c:v>45914.16175999999</c:v>
                </c:pt>
                <c:pt idx="2637">
                  <c:v>45914.1625792</c:v>
                </c:pt>
                <c:pt idx="2638">
                  <c:v>45914.1633984</c:v>
                </c:pt>
                <c:pt idx="2639">
                  <c:v>45914.1642176</c:v>
                </c:pt>
                <c:pt idx="2640">
                  <c:v>45914.1650368</c:v>
                </c:pt>
                <c:pt idx="2641">
                  <c:v>45914.165856</c:v>
                </c:pt>
                <c:pt idx="2642">
                  <c:v>45914.1666752</c:v>
                </c:pt>
                <c:pt idx="2643">
                  <c:v>45914.1674944</c:v>
                </c:pt>
                <c:pt idx="2644">
                  <c:v>45914.1683136</c:v>
                </c:pt>
                <c:pt idx="2645">
                  <c:v>45914.16913279999</c:v>
                </c:pt>
                <c:pt idx="2646">
                  <c:v>45914.169952</c:v>
                </c:pt>
                <c:pt idx="2647">
                  <c:v>45914.1707712</c:v>
                </c:pt>
                <c:pt idx="2648">
                  <c:v>45914.1715904</c:v>
                </c:pt>
                <c:pt idx="2649">
                  <c:v>45914.1724096</c:v>
                </c:pt>
                <c:pt idx="2650">
                  <c:v>45914.1732288</c:v>
                </c:pt>
                <c:pt idx="2651">
                  <c:v>45914.174048</c:v>
                </c:pt>
                <c:pt idx="2652">
                  <c:v>45914.1748672</c:v>
                </c:pt>
                <c:pt idx="2653">
                  <c:v>45914.1756864</c:v>
                </c:pt>
                <c:pt idx="2654">
                  <c:v>45914.1765056</c:v>
                </c:pt>
                <c:pt idx="2655">
                  <c:v>45914.1773248</c:v>
                </c:pt>
                <c:pt idx="2656">
                  <c:v>45914.178144</c:v>
                </c:pt>
                <c:pt idx="2657">
                  <c:v>45914.1789632</c:v>
                </c:pt>
                <c:pt idx="2658">
                  <c:v>45914.1797824</c:v>
                </c:pt>
                <c:pt idx="2659">
                  <c:v>45914.1806016</c:v>
                </c:pt>
                <c:pt idx="2660">
                  <c:v>45914.18142079999</c:v>
                </c:pt>
                <c:pt idx="2661">
                  <c:v>45914.18224</c:v>
                </c:pt>
                <c:pt idx="2662">
                  <c:v>45914.1830592</c:v>
                </c:pt>
                <c:pt idx="2663">
                  <c:v>45914.1838784</c:v>
                </c:pt>
                <c:pt idx="2664">
                  <c:v>45914.1846976</c:v>
                </c:pt>
                <c:pt idx="2665">
                  <c:v>45914.1855168</c:v>
                </c:pt>
                <c:pt idx="2666">
                  <c:v>45914.186336</c:v>
                </c:pt>
                <c:pt idx="2667">
                  <c:v>45914.1871552</c:v>
                </c:pt>
                <c:pt idx="2668">
                  <c:v>45914.1879744</c:v>
                </c:pt>
                <c:pt idx="2669">
                  <c:v>45914.1887936</c:v>
                </c:pt>
                <c:pt idx="2670">
                  <c:v>45914.1896128</c:v>
                </c:pt>
                <c:pt idx="2671">
                  <c:v>45914.190432</c:v>
                </c:pt>
                <c:pt idx="2672">
                  <c:v>45914.1912512</c:v>
                </c:pt>
                <c:pt idx="2673">
                  <c:v>45914.1920704</c:v>
                </c:pt>
                <c:pt idx="2674">
                  <c:v>45914.1928896</c:v>
                </c:pt>
                <c:pt idx="2675">
                  <c:v>45914.19370879998</c:v>
                </c:pt>
                <c:pt idx="2676">
                  <c:v>45914.194528</c:v>
                </c:pt>
                <c:pt idx="2677">
                  <c:v>45914.1953472</c:v>
                </c:pt>
                <c:pt idx="2678">
                  <c:v>45914.1961664</c:v>
                </c:pt>
                <c:pt idx="2679">
                  <c:v>45914.19698559999</c:v>
                </c:pt>
                <c:pt idx="2680">
                  <c:v>45914.19780479999</c:v>
                </c:pt>
                <c:pt idx="2681">
                  <c:v>45914.198624</c:v>
                </c:pt>
                <c:pt idx="2682">
                  <c:v>45914.19944319998</c:v>
                </c:pt>
                <c:pt idx="2683">
                  <c:v>45914.2002624</c:v>
                </c:pt>
                <c:pt idx="2684">
                  <c:v>45914.20108159997</c:v>
                </c:pt>
                <c:pt idx="2685">
                  <c:v>45914.20190079998</c:v>
                </c:pt>
                <c:pt idx="2686">
                  <c:v>45914.20272</c:v>
                </c:pt>
                <c:pt idx="2687">
                  <c:v>45914.2035392</c:v>
                </c:pt>
                <c:pt idx="2688">
                  <c:v>45914.2043584</c:v>
                </c:pt>
                <c:pt idx="2689">
                  <c:v>45914.20517759999</c:v>
                </c:pt>
                <c:pt idx="2690">
                  <c:v>45914.2059968</c:v>
                </c:pt>
                <c:pt idx="2691">
                  <c:v>45914.206816</c:v>
                </c:pt>
                <c:pt idx="2692">
                  <c:v>45914.2076352</c:v>
                </c:pt>
                <c:pt idx="2693">
                  <c:v>45914.2084544</c:v>
                </c:pt>
                <c:pt idx="2694">
                  <c:v>45914.2092736</c:v>
                </c:pt>
                <c:pt idx="2695">
                  <c:v>45914.2100928</c:v>
                </c:pt>
                <c:pt idx="2696">
                  <c:v>45914.210912</c:v>
                </c:pt>
                <c:pt idx="2697">
                  <c:v>45914.2117312</c:v>
                </c:pt>
                <c:pt idx="2698">
                  <c:v>45914.2125504</c:v>
                </c:pt>
                <c:pt idx="2699">
                  <c:v>45914.21336959999</c:v>
                </c:pt>
                <c:pt idx="2700">
                  <c:v>45914.2141888</c:v>
                </c:pt>
                <c:pt idx="2701">
                  <c:v>45914.215008</c:v>
                </c:pt>
                <c:pt idx="2702">
                  <c:v>45914.2158272</c:v>
                </c:pt>
                <c:pt idx="2703">
                  <c:v>45914.2166464</c:v>
                </c:pt>
                <c:pt idx="2704">
                  <c:v>45914.21746559998</c:v>
                </c:pt>
                <c:pt idx="2705">
                  <c:v>45914.2182848</c:v>
                </c:pt>
                <c:pt idx="2706">
                  <c:v>45914.219104</c:v>
                </c:pt>
                <c:pt idx="2707">
                  <c:v>45914.2199232</c:v>
                </c:pt>
                <c:pt idx="2708">
                  <c:v>45914.22074239999</c:v>
                </c:pt>
                <c:pt idx="2709">
                  <c:v>45914.22156159997</c:v>
                </c:pt>
                <c:pt idx="2710">
                  <c:v>45914.22238079998</c:v>
                </c:pt>
                <c:pt idx="2711">
                  <c:v>45914.22319999999</c:v>
                </c:pt>
                <c:pt idx="2712">
                  <c:v>45914.2240192</c:v>
                </c:pt>
                <c:pt idx="2713">
                  <c:v>45914.2248384</c:v>
                </c:pt>
                <c:pt idx="2714">
                  <c:v>45914.22565759999</c:v>
                </c:pt>
                <c:pt idx="2715">
                  <c:v>45914.22647679999</c:v>
                </c:pt>
                <c:pt idx="2716">
                  <c:v>45914.227296</c:v>
                </c:pt>
                <c:pt idx="2717">
                  <c:v>45914.2281152</c:v>
                </c:pt>
                <c:pt idx="2718">
                  <c:v>45914.2289344</c:v>
                </c:pt>
                <c:pt idx="2719">
                  <c:v>45914.22975359998</c:v>
                </c:pt>
                <c:pt idx="2720">
                  <c:v>45914.2305728</c:v>
                </c:pt>
                <c:pt idx="2721">
                  <c:v>45914.23139199999</c:v>
                </c:pt>
                <c:pt idx="2722">
                  <c:v>45914.2322112</c:v>
                </c:pt>
                <c:pt idx="2723">
                  <c:v>45914.2330304</c:v>
                </c:pt>
                <c:pt idx="2724">
                  <c:v>45914.23384959999</c:v>
                </c:pt>
                <c:pt idx="2725">
                  <c:v>45914.2346688</c:v>
                </c:pt>
                <c:pt idx="2726">
                  <c:v>45914.23548799998</c:v>
                </c:pt>
                <c:pt idx="2727">
                  <c:v>45914.2363072</c:v>
                </c:pt>
                <c:pt idx="2728">
                  <c:v>45914.2371264</c:v>
                </c:pt>
                <c:pt idx="2729">
                  <c:v>45914.23794559998</c:v>
                </c:pt>
                <c:pt idx="2730">
                  <c:v>45914.23876479999</c:v>
                </c:pt>
                <c:pt idx="2731">
                  <c:v>45914.239584</c:v>
                </c:pt>
                <c:pt idx="2732">
                  <c:v>45914.2404032</c:v>
                </c:pt>
                <c:pt idx="2733">
                  <c:v>45914.2412224</c:v>
                </c:pt>
                <c:pt idx="2734">
                  <c:v>45914.24204159999</c:v>
                </c:pt>
                <c:pt idx="2735">
                  <c:v>45914.2428608</c:v>
                </c:pt>
                <c:pt idx="2736">
                  <c:v>45914.24368</c:v>
                </c:pt>
                <c:pt idx="2737">
                  <c:v>45914.2444992</c:v>
                </c:pt>
                <c:pt idx="2738">
                  <c:v>45914.2453184</c:v>
                </c:pt>
                <c:pt idx="2739">
                  <c:v>45914.2461376</c:v>
                </c:pt>
                <c:pt idx="2740">
                  <c:v>45914.2469568</c:v>
                </c:pt>
                <c:pt idx="2741">
                  <c:v>45914.247776</c:v>
                </c:pt>
                <c:pt idx="2742">
                  <c:v>45914.2485952</c:v>
                </c:pt>
                <c:pt idx="2743">
                  <c:v>45914.2494144</c:v>
                </c:pt>
                <c:pt idx="2744">
                  <c:v>45914.2502336</c:v>
                </c:pt>
                <c:pt idx="2745">
                  <c:v>45914.2510528</c:v>
                </c:pt>
                <c:pt idx="2746">
                  <c:v>45914.251872</c:v>
                </c:pt>
                <c:pt idx="2747">
                  <c:v>45914.2526912</c:v>
                </c:pt>
                <c:pt idx="2748">
                  <c:v>45914.2535104</c:v>
                </c:pt>
                <c:pt idx="2749">
                  <c:v>45914.2543296</c:v>
                </c:pt>
                <c:pt idx="2750">
                  <c:v>45914.2551488</c:v>
                </c:pt>
                <c:pt idx="2751">
                  <c:v>45914.255968</c:v>
                </c:pt>
                <c:pt idx="2752">
                  <c:v>45914.2567872</c:v>
                </c:pt>
                <c:pt idx="2753">
                  <c:v>45914.2576064</c:v>
                </c:pt>
                <c:pt idx="2754">
                  <c:v>45914.2584256</c:v>
                </c:pt>
                <c:pt idx="2755">
                  <c:v>45914.2592448</c:v>
                </c:pt>
                <c:pt idx="2756">
                  <c:v>45914.26006399999</c:v>
                </c:pt>
                <c:pt idx="2757">
                  <c:v>45914.2608832</c:v>
                </c:pt>
                <c:pt idx="2758">
                  <c:v>45914.26170239998</c:v>
                </c:pt>
                <c:pt idx="2759">
                  <c:v>45914.26252159999</c:v>
                </c:pt>
                <c:pt idx="2760">
                  <c:v>45914.26334079997</c:v>
                </c:pt>
                <c:pt idx="2761">
                  <c:v>45914.26416</c:v>
                </c:pt>
                <c:pt idx="2762">
                  <c:v>45914.2649792</c:v>
                </c:pt>
                <c:pt idx="2763">
                  <c:v>45914.2657984</c:v>
                </c:pt>
                <c:pt idx="2764">
                  <c:v>45914.2666176</c:v>
                </c:pt>
                <c:pt idx="2765">
                  <c:v>45914.26743679999</c:v>
                </c:pt>
                <c:pt idx="2766">
                  <c:v>45914.268256</c:v>
                </c:pt>
                <c:pt idx="2767">
                  <c:v>45914.2690752</c:v>
                </c:pt>
                <c:pt idx="2768">
                  <c:v>45914.2698944</c:v>
                </c:pt>
                <c:pt idx="2769">
                  <c:v>45914.2707136</c:v>
                </c:pt>
                <c:pt idx="2770">
                  <c:v>45914.2715328</c:v>
                </c:pt>
                <c:pt idx="2771">
                  <c:v>45914.272352</c:v>
                </c:pt>
                <c:pt idx="2772">
                  <c:v>45914.27317119999</c:v>
                </c:pt>
                <c:pt idx="2773">
                  <c:v>45914.2739904</c:v>
                </c:pt>
                <c:pt idx="2774">
                  <c:v>45914.2748096</c:v>
                </c:pt>
                <c:pt idx="2775">
                  <c:v>45914.27562879999</c:v>
                </c:pt>
                <c:pt idx="2776">
                  <c:v>45914.276448</c:v>
                </c:pt>
                <c:pt idx="2777">
                  <c:v>45914.2772672</c:v>
                </c:pt>
                <c:pt idx="2778">
                  <c:v>45914.2780864</c:v>
                </c:pt>
                <c:pt idx="2779">
                  <c:v>45914.2789056</c:v>
                </c:pt>
                <c:pt idx="2780">
                  <c:v>45914.27972479998</c:v>
                </c:pt>
                <c:pt idx="2781">
                  <c:v>45914.280544</c:v>
                </c:pt>
                <c:pt idx="2782">
                  <c:v>45914.2813632</c:v>
                </c:pt>
                <c:pt idx="2783">
                  <c:v>45914.2821824</c:v>
                </c:pt>
                <c:pt idx="2784">
                  <c:v>45914.28300159999</c:v>
                </c:pt>
                <c:pt idx="2785">
                  <c:v>45914.2838208</c:v>
                </c:pt>
                <c:pt idx="2786">
                  <c:v>45914.28464</c:v>
                </c:pt>
                <c:pt idx="2787">
                  <c:v>45914.2854592</c:v>
                </c:pt>
                <c:pt idx="2788">
                  <c:v>45914.2862784</c:v>
                </c:pt>
                <c:pt idx="2789">
                  <c:v>45914.2870976</c:v>
                </c:pt>
                <c:pt idx="2790">
                  <c:v>45914.2879168</c:v>
                </c:pt>
                <c:pt idx="2791">
                  <c:v>45914.288736</c:v>
                </c:pt>
                <c:pt idx="2792">
                  <c:v>45914.2895552</c:v>
                </c:pt>
                <c:pt idx="2793">
                  <c:v>45914.2903744</c:v>
                </c:pt>
                <c:pt idx="2794">
                  <c:v>45914.29119359997</c:v>
                </c:pt>
                <c:pt idx="2795">
                  <c:v>45914.2920128</c:v>
                </c:pt>
                <c:pt idx="2796">
                  <c:v>45914.292832</c:v>
                </c:pt>
                <c:pt idx="2797">
                  <c:v>45914.29365119999</c:v>
                </c:pt>
                <c:pt idx="2798">
                  <c:v>45914.2944704</c:v>
                </c:pt>
                <c:pt idx="2799">
                  <c:v>45914.29528959998</c:v>
                </c:pt>
                <c:pt idx="2800">
                  <c:v>45914.29610879999</c:v>
                </c:pt>
                <c:pt idx="2801">
                  <c:v>45914.296928</c:v>
                </c:pt>
                <c:pt idx="2802">
                  <c:v>45914.29774719998</c:v>
                </c:pt>
                <c:pt idx="2803">
                  <c:v>45914.2985664</c:v>
                </c:pt>
                <c:pt idx="2804">
                  <c:v>45914.29938559997</c:v>
                </c:pt>
                <c:pt idx="2805">
                  <c:v>45914.3002048</c:v>
                </c:pt>
                <c:pt idx="2806">
                  <c:v>45914.301024</c:v>
                </c:pt>
                <c:pt idx="2807">
                  <c:v>45914.3018432</c:v>
                </c:pt>
                <c:pt idx="2808">
                  <c:v>45914.3026624</c:v>
                </c:pt>
                <c:pt idx="2809">
                  <c:v>45914.30348159999</c:v>
                </c:pt>
                <c:pt idx="2810">
                  <c:v>45914.3043008</c:v>
                </c:pt>
                <c:pt idx="2811">
                  <c:v>45914.30512</c:v>
                </c:pt>
                <c:pt idx="2812">
                  <c:v>45914.3059392</c:v>
                </c:pt>
                <c:pt idx="2813">
                  <c:v>45914.3067584</c:v>
                </c:pt>
                <c:pt idx="2814">
                  <c:v>45914.3075776</c:v>
                </c:pt>
                <c:pt idx="2815">
                  <c:v>45914.3083968</c:v>
                </c:pt>
                <c:pt idx="2816">
                  <c:v>45914.309216</c:v>
                </c:pt>
                <c:pt idx="2817">
                  <c:v>45914.3100352</c:v>
                </c:pt>
                <c:pt idx="2818">
                  <c:v>45914.3108544</c:v>
                </c:pt>
                <c:pt idx="2819">
                  <c:v>45914.3116736</c:v>
                </c:pt>
                <c:pt idx="2820">
                  <c:v>45914.3124928</c:v>
                </c:pt>
                <c:pt idx="2821">
                  <c:v>45914.313312</c:v>
                </c:pt>
                <c:pt idx="2822">
                  <c:v>45914.3141312</c:v>
                </c:pt>
                <c:pt idx="2823">
                  <c:v>45914.3149504</c:v>
                </c:pt>
                <c:pt idx="2824">
                  <c:v>45914.3157696</c:v>
                </c:pt>
                <c:pt idx="2825">
                  <c:v>45914.3165888</c:v>
                </c:pt>
                <c:pt idx="2826">
                  <c:v>45914.317408</c:v>
                </c:pt>
                <c:pt idx="2827">
                  <c:v>45914.3182272</c:v>
                </c:pt>
                <c:pt idx="2828">
                  <c:v>45914.3190464</c:v>
                </c:pt>
                <c:pt idx="2829">
                  <c:v>45914.3198656</c:v>
                </c:pt>
                <c:pt idx="2830">
                  <c:v>45914.3206848</c:v>
                </c:pt>
                <c:pt idx="2831">
                  <c:v>45914.321504</c:v>
                </c:pt>
                <c:pt idx="2832">
                  <c:v>45914.3223232</c:v>
                </c:pt>
                <c:pt idx="2833">
                  <c:v>45914.3231424</c:v>
                </c:pt>
                <c:pt idx="2834">
                  <c:v>45914.32396159998</c:v>
                </c:pt>
                <c:pt idx="2835">
                  <c:v>45914.32478079999</c:v>
                </c:pt>
                <c:pt idx="2836">
                  <c:v>45914.3256</c:v>
                </c:pt>
                <c:pt idx="2837">
                  <c:v>45914.3264192</c:v>
                </c:pt>
                <c:pt idx="2838">
                  <c:v>45914.3272384</c:v>
                </c:pt>
                <c:pt idx="2839">
                  <c:v>45914.3280576</c:v>
                </c:pt>
                <c:pt idx="2840">
                  <c:v>45914.3288768</c:v>
                </c:pt>
                <c:pt idx="2841">
                  <c:v>45914.329696</c:v>
                </c:pt>
                <c:pt idx="2842">
                  <c:v>45914.3305152</c:v>
                </c:pt>
                <c:pt idx="2843">
                  <c:v>45914.3313344</c:v>
                </c:pt>
                <c:pt idx="2844">
                  <c:v>45914.3321536</c:v>
                </c:pt>
                <c:pt idx="2845">
                  <c:v>45914.3329728</c:v>
                </c:pt>
                <c:pt idx="2846">
                  <c:v>45914.333792</c:v>
                </c:pt>
                <c:pt idx="2847">
                  <c:v>45914.3346112</c:v>
                </c:pt>
                <c:pt idx="2848">
                  <c:v>45914.3354304</c:v>
                </c:pt>
                <c:pt idx="2849">
                  <c:v>45914.3362496</c:v>
                </c:pt>
                <c:pt idx="2850">
                  <c:v>45914.3370688</c:v>
                </c:pt>
                <c:pt idx="2851">
                  <c:v>45914.337888</c:v>
                </c:pt>
                <c:pt idx="2852">
                  <c:v>45914.3387072</c:v>
                </c:pt>
                <c:pt idx="2853">
                  <c:v>45914.3395264</c:v>
                </c:pt>
                <c:pt idx="2854">
                  <c:v>45914.3403456</c:v>
                </c:pt>
                <c:pt idx="2855">
                  <c:v>45914.3411648</c:v>
                </c:pt>
                <c:pt idx="2856">
                  <c:v>45914.341984</c:v>
                </c:pt>
                <c:pt idx="2857">
                  <c:v>45914.3428032</c:v>
                </c:pt>
                <c:pt idx="2858">
                  <c:v>45914.3436224</c:v>
                </c:pt>
                <c:pt idx="2859">
                  <c:v>45914.3444416</c:v>
                </c:pt>
                <c:pt idx="2860">
                  <c:v>45914.3452608</c:v>
                </c:pt>
                <c:pt idx="2861">
                  <c:v>45914.34608</c:v>
                </c:pt>
                <c:pt idx="2862">
                  <c:v>45914.3468992</c:v>
                </c:pt>
                <c:pt idx="2863">
                  <c:v>45914.3477184</c:v>
                </c:pt>
                <c:pt idx="2864">
                  <c:v>45914.3485376</c:v>
                </c:pt>
                <c:pt idx="2865">
                  <c:v>45914.3493568</c:v>
                </c:pt>
                <c:pt idx="2866">
                  <c:v>45914.350176</c:v>
                </c:pt>
                <c:pt idx="2867">
                  <c:v>45914.3509952</c:v>
                </c:pt>
                <c:pt idx="2868">
                  <c:v>45914.3518144</c:v>
                </c:pt>
                <c:pt idx="2869">
                  <c:v>45914.3526336</c:v>
                </c:pt>
                <c:pt idx="2870">
                  <c:v>45914.3534528</c:v>
                </c:pt>
                <c:pt idx="2871">
                  <c:v>45914.354272</c:v>
                </c:pt>
                <c:pt idx="2872">
                  <c:v>45914.3550912</c:v>
                </c:pt>
                <c:pt idx="2873">
                  <c:v>45914.3559104</c:v>
                </c:pt>
                <c:pt idx="2874">
                  <c:v>45914.3567296</c:v>
                </c:pt>
                <c:pt idx="2875">
                  <c:v>45914.3575488</c:v>
                </c:pt>
                <c:pt idx="2876">
                  <c:v>45914.358368</c:v>
                </c:pt>
                <c:pt idx="2877">
                  <c:v>45914.3591872</c:v>
                </c:pt>
                <c:pt idx="2878">
                  <c:v>45914.3600064</c:v>
                </c:pt>
                <c:pt idx="2879">
                  <c:v>45914.3608256</c:v>
                </c:pt>
                <c:pt idx="2880">
                  <c:v>45914.3616448</c:v>
                </c:pt>
                <c:pt idx="2881">
                  <c:v>45914.362464</c:v>
                </c:pt>
                <c:pt idx="2882">
                  <c:v>45914.3632832</c:v>
                </c:pt>
                <c:pt idx="2883">
                  <c:v>45914.3641024</c:v>
                </c:pt>
                <c:pt idx="2884">
                  <c:v>45914.3649216</c:v>
                </c:pt>
                <c:pt idx="2885">
                  <c:v>45914.36574079999</c:v>
                </c:pt>
                <c:pt idx="2886">
                  <c:v>45914.36656</c:v>
                </c:pt>
                <c:pt idx="2887">
                  <c:v>45914.3673792</c:v>
                </c:pt>
                <c:pt idx="2888">
                  <c:v>45914.3681984</c:v>
                </c:pt>
                <c:pt idx="2889">
                  <c:v>45914.3690176</c:v>
                </c:pt>
                <c:pt idx="2890">
                  <c:v>45914.3698368</c:v>
                </c:pt>
                <c:pt idx="2891">
                  <c:v>45914.370656</c:v>
                </c:pt>
                <c:pt idx="2892">
                  <c:v>45914.3714752</c:v>
                </c:pt>
                <c:pt idx="2893">
                  <c:v>45914.3722944</c:v>
                </c:pt>
                <c:pt idx="2894">
                  <c:v>45914.3731136</c:v>
                </c:pt>
                <c:pt idx="2895">
                  <c:v>45914.3739328</c:v>
                </c:pt>
                <c:pt idx="2896">
                  <c:v>45914.374752</c:v>
                </c:pt>
                <c:pt idx="2897">
                  <c:v>45914.3755712</c:v>
                </c:pt>
                <c:pt idx="2898">
                  <c:v>45914.3763904</c:v>
                </c:pt>
                <c:pt idx="2899">
                  <c:v>45914.3772096</c:v>
                </c:pt>
                <c:pt idx="2900">
                  <c:v>45914.3780288</c:v>
                </c:pt>
                <c:pt idx="2901">
                  <c:v>45914.378848</c:v>
                </c:pt>
                <c:pt idx="2902">
                  <c:v>45914.3796672</c:v>
                </c:pt>
                <c:pt idx="2903">
                  <c:v>45914.3804864</c:v>
                </c:pt>
                <c:pt idx="2904">
                  <c:v>45914.3813056</c:v>
                </c:pt>
                <c:pt idx="2905">
                  <c:v>45914.3821248</c:v>
                </c:pt>
                <c:pt idx="2906">
                  <c:v>45914.382944</c:v>
                </c:pt>
                <c:pt idx="2907">
                  <c:v>45914.3837632</c:v>
                </c:pt>
                <c:pt idx="2908">
                  <c:v>45914.3845824</c:v>
                </c:pt>
                <c:pt idx="2909">
                  <c:v>45914.3854016</c:v>
                </c:pt>
                <c:pt idx="2910">
                  <c:v>45914.3862208</c:v>
                </c:pt>
                <c:pt idx="2911">
                  <c:v>45914.38704</c:v>
                </c:pt>
                <c:pt idx="2912">
                  <c:v>45914.3878592</c:v>
                </c:pt>
                <c:pt idx="2913">
                  <c:v>45914.3886784</c:v>
                </c:pt>
                <c:pt idx="2914">
                  <c:v>45914.3894976</c:v>
                </c:pt>
                <c:pt idx="2915">
                  <c:v>45914.3903168</c:v>
                </c:pt>
                <c:pt idx="2916">
                  <c:v>45914.391136</c:v>
                </c:pt>
                <c:pt idx="2917">
                  <c:v>45914.3919552</c:v>
                </c:pt>
                <c:pt idx="2918">
                  <c:v>45914.3927744</c:v>
                </c:pt>
                <c:pt idx="2919">
                  <c:v>45914.3935936</c:v>
                </c:pt>
                <c:pt idx="2920">
                  <c:v>45914.3944128</c:v>
                </c:pt>
                <c:pt idx="2921">
                  <c:v>45914.395232</c:v>
                </c:pt>
                <c:pt idx="2922">
                  <c:v>45914.3960512</c:v>
                </c:pt>
                <c:pt idx="2923">
                  <c:v>45914.3968704</c:v>
                </c:pt>
                <c:pt idx="2924">
                  <c:v>45914.39768959999</c:v>
                </c:pt>
                <c:pt idx="2925">
                  <c:v>45914.3985088</c:v>
                </c:pt>
                <c:pt idx="2926">
                  <c:v>45914.399328</c:v>
                </c:pt>
                <c:pt idx="2927">
                  <c:v>45914.4001472</c:v>
                </c:pt>
                <c:pt idx="2928">
                  <c:v>45914.4009664</c:v>
                </c:pt>
                <c:pt idx="2929">
                  <c:v>45914.40178559998</c:v>
                </c:pt>
                <c:pt idx="2930">
                  <c:v>45914.4026048</c:v>
                </c:pt>
                <c:pt idx="2931">
                  <c:v>45914.403424</c:v>
                </c:pt>
                <c:pt idx="2932">
                  <c:v>45914.4042432</c:v>
                </c:pt>
                <c:pt idx="2933">
                  <c:v>45914.4050624</c:v>
                </c:pt>
                <c:pt idx="2934">
                  <c:v>45914.4058816</c:v>
                </c:pt>
                <c:pt idx="2935">
                  <c:v>45914.4067008</c:v>
                </c:pt>
                <c:pt idx="2936">
                  <c:v>45914.40752</c:v>
                </c:pt>
                <c:pt idx="2937">
                  <c:v>45914.4083392</c:v>
                </c:pt>
                <c:pt idx="2938">
                  <c:v>45914.4091584</c:v>
                </c:pt>
                <c:pt idx="2939">
                  <c:v>45914.4099776</c:v>
                </c:pt>
                <c:pt idx="2940">
                  <c:v>45914.4107968</c:v>
                </c:pt>
                <c:pt idx="2941">
                  <c:v>45914.411616</c:v>
                </c:pt>
                <c:pt idx="2942">
                  <c:v>45914.4124352</c:v>
                </c:pt>
                <c:pt idx="2943">
                  <c:v>45914.4132544</c:v>
                </c:pt>
                <c:pt idx="2944">
                  <c:v>45914.4140736</c:v>
                </c:pt>
                <c:pt idx="2945">
                  <c:v>45914.4148928</c:v>
                </c:pt>
                <c:pt idx="2946">
                  <c:v>45914.415712</c:v>
                </c:pt>
                <c:pt idx="2947">
                  <c:v>45914.4165312</c:v>
                </c:pt>
                <c:pt idx="2948">
                  <c:v>45914.4173504</c:v>
                </c:pt>
                <c:pt idx="2949">
                  <c:v>45914.4181696</c:v>
                </c:pt>
                <c:pt idx="2950">
                  <c:v>45914.4189888</c:v>
                </c:pt>
                <c:pt idx="2951">
                  <c:v>45914.419808</c:v>
                </c:pt>
                <c:pt idx="2952">
                  <c:v>45914.4206272</c:v>
                </c:pt>
                <c:pt idx="2953">
                  <c:v>45914.4214464</c:v>
                </c:pt>
                <c:pt idx="2954">
                  <c:v>45914.4222656</c:v>
                </c:pt>
                <c:pt idx="2955">
                  <c:v>45914.42308479999</c:v>
                </c:pt>
                <c:pt idx="2956">
                  <c:v>45914.423904</c:v>
                </c:pt>
                <c:pt idx="2957">
                  <c:v>45914.4247232</c:v>
                </c:pt>
                <c:pt idx="2958">
                  <c:v>45914.4255424</c:v>
                </c:pt>
                <c:pt idx="2959">
                  <c:v>45914.4263616</c:v>
                </c:pt>
                <c:pt idx="2960">
                  <c:v>45914.42718079998</c:v>
                </c:pt>
                <c:pt idx="2961">
                  <c:v>45914.428</c:v>
                </c:pt>
                <c:pt idx="2962">
                  <c:v>45914.4288192</c:v>
                </c:pt>
                <c:pt idx="2963">
                  <c:v>45914.4296384</c:v>
                </c:pt>
                <c:pt idx="2964">
                  <c:v>45914.4304576</c:v>
                </c:pt>
                <c:pt idx="2965">
                  <c:v>45914.4312768</c:v>
                </c:pt>
                <c:pt idx="2966">
                  <c:v>45914.432096</c:v>
                </c:pt>
                <c:pt idx="2967">
                  <c:v>45914.4329152</c:v>
                </c:pt>
                <c:pt idx="2968">
                  <c:v>45914.4337344</c:v>
                </c:pt>
                <c:pt idx="2969">
                  <c:v>45914.4345536</c:v>
                </c:pt>
                <c:pt idx="2970">
                  <c:v>45914.4353728</c:v>
                </c:pt>
                <c:pt idx="2971">
                  <c:v>45914.436192</c:v>
                </c:pt>
                <c:pt idx="2972">
                  <c:v>45914.4370112</c:v>
                </c:pt>
                <c:pt idx="2973">
                  <c:v>45914.4378304</c:v>
                </c:pt>
                <c:pt idx="2974">
                  <c:v>45914.4386496</c:v>
                </c:pt>
                <c:pt idx="2975">
                  <c:v>45914.4394688</c:v>
                </c:pt>
                <c:pt idx="2976">
                  <c:v>45914.440288</c:v>
                </c:pt>
                <c:pt idx="2977">
                  <c:v>45914.4411072</c:v>
                </c:pt>
                <c:pt idx="2978">
                  <c:v>45914.4419264</c:v>
                </c:pt>
                <c:pt idx="2979">
                  <c:v>45914.4427456</c:v>
                </c:pt>
                <c:pt idx="2980">
                  <c:v>45914.4435648</c:v>
                </c:pt>
                <c:pt idx="2981">
                  <c:v>45914.444384</c:v>
                </c:pt>
                <c:pt idx="2982">
                  <c:v>45914.4452032</c:v>
                </c:pt>
                <c:pt idx="2983">
                  <c:v>45914.4460224</c:v>
                </c:pt>
                <c:pt idx="2984">
                  <c:v>45914.4468416</c:v>
                </c:pt>
                <c:pt idx="2985">
                  <c:v>45914.4476608</c:v>
                </c:pt>
                <c:pt idx="2986">
                  <c:v>45914.44848</c:v>
                </c:pt>
                <c:pt idx="2987">
                  <c:v>45914.4492992</c:v>
                </c:pt>
                <c:pt idx="2988">
                  <c:v>45914.4501184</c:v>
                </c:pt>
                <c:pt idx="2989">
                  <c:v>45914.4509376</c:v>
                </c:pt>
                <c:pt idx="2990">
                  <c:v>45914.4517568</c:v>
                </c:pt>
                <c:pt idx="2991">
                  <c:v>45914.452576</c:v>
                </c:pt>
                <c:pt idx="2992">
                  <c:v>45914.4533952</c:v>
                </c:pt>
                <c:pt idx="2993">
                  <c:v>45914.4542144</c:v>
                </c:pt>
                <c:pt idx="2994">
                  <c:v>45914.4550336</c:v>
                </c:pt>
                <c:pt idx="2995">
                  <c:v>45914.4558528</c:v>
                </c:pt>
                <c:pt idx="2996">
                  <c:v>45914.456672</c:v>
                </c:pt>
                <c:pt idx="2997">
                  <c:v>45914.4574912</c:v>
                </c:pt>
                <c:pt idx="2998">
                  <c:v>45914.4583104</c:v>
                </c:pt>
                <c:pt idx="2999">
                  <c:v>45914.4591296</c:v>
                </c:pt>
                <c:pt idx="3000">
                  <c:v>45914.4599488</c:v>
                </c:pt>
                <c:pt idx="3001">
                  <c:v>45914.460768</c:v>
                </c:pt>
                <c:pt idx="3002">
                  <c:v>45914.4615872</c:v>
                </c:pt>
                <c:pt idx="3003">
                  <c:v>45914.4624064</c:v>
                </c:pt>
                <c:pt idx="3004">
                  <c:v>45914.4632256</c:v>
                </c:pt>
                <c:pt idx="3005">
                  <c:v>45914.4640448</c:v>
                </c:pt>
                <c:pt idx="3006">
                  <c:v>45914.464864</c:v>
                </c:pt>
                <c:pt idx="3007">
                  <c:v>45914.4656832</c:v>
                </c:pt>
                <c:pt idx="3008">
                  <c:v>45914.4665024</c:v>
                </c:pt>
                <c:pt idx="3009">
                  <c:v>45914.46732159999</c:v>
                </c:pt>
                <c:pt idx="3010">
                  <c:v>45914.4681408</c:v>
                </c:pt>
                <c:pt idx="3011">
                  <c:v>45914.46896</c:v>
                </c:pt>
                <c:pt idx="3012">
                  <c:v>45914.4697792</c:v>
                </c:pt>
                <c:pt idx="3013">
                  <c:v>45914.4705984</c:v>
                </c:pt>
                <c:pt idx="3014">
                  <c:v>45914.4714176</c:v>
                </c:pt>
                <c:pt idx="3015">
                  <c:v>45914.4722368</c:v>
                </c:pt>
                <c:pt idx="3016">
                  <c:v>45914.473056</c:v>
                </c:pt>
                <c:pt idx="3017">
                  <c:v>45914.4738752</c:v>
                </c:pt>
                <c:pt idx="3018">
                  <c:v>45914.4746944</c:v>
                </c:pt>
                <c:pt idx="3019">
                  <c:v>45914.4755136</c:v>
                </c:pt>
                <c:pt idx="3020">
                  <c:v>45914.4763328</c:v>
                </c:pt>
                <c:pt idx="3021">
                  <c:v>45914.477152</c:v>
                </c:pt>
                <c:pt idx="3022">
                  <c:v>45914.4779712</c:v>
                </c:pt>
                <c:pt idx="3023">
                  <c:v>45914.4787904</c:v>
                </c:pt>
                <c:pt idx="3024">
                  <c:v>45914.4796096</c:v>
                </c:pt>
                <c:pt idx="3025">
                  <c:v>45914.4804288</c:v>
                </c:pt>
                <c:pt idx="3026">
                  <c:v>45914.481248</c:v>
                </c:pt>
                <c:pt idx="3027">
                  <c:v>45914.4820672</c:v>
                </c:pt>
                <c:pt idx="3028">
                  <c:v>45914.4828864</c:v>
                </c:pt>
                <c:pt idx="3029">
                  <c:v>45914.4837056</c:v>
                </c:pt>
                <c:pt idx="3030">
                  <c:v>45914.4845248</c:v>
                </c:pt>
                <c:pt idx="3031">
                  <c:v>45914.485344</c:v>
                </c:pt>
                <c:pt idx="3032">
                  <c:v>45914.4861632</c:v>
                </c:pt>
                <c:pt idx="3033">
                  <c:v>45914.4869824</c:v>
                </c:pt>
                <c:pt idx="3034">
                  <c:v>45914.4878016</c:v>
                </c:pt>
                <c:pt idx="3035">
                  <c:v>45914.4886208</c:v>
                </c:pt>
                <c:pt idx="3036">
                  <c:v>45914.48944</c:v>
                </c:pt>
                <c:pt idx="3037">
                  <c:v>45914.4902592</c:v>
                </c:pt>
                <c:pt idx="3038">
                  <c:v>45914.4910784</c:v>
                </c:pt>
                <c:pt idx="3039">
                  <c:v>45914.4918976</c:v>
                </c:pt>
                <c:pt idx="3040">
                  <c:v>45914.4927168</c:v>
                </c:pt>
                <c:pt idx="3041">
                  <c:v>45914.493536</c:v>
                </c:pt>
                <c:pt idx="3042">
                  <c:v>45914.4943552</c:v>
                </c:pt>
                <c:pt idx="3043">
                  <c:v>45914.4951744</c:v>
                </c:pt>
                <c:pt idx="3044">
                  <c:v>45914.49599359999</c:v>
                </c:pt>
                <c:pt idx="3045">
                  <c:v>45914.4968128</c:v>
                </c:pt>
                <c:pt idx="3046">
                  <c:v>45914.497632</c:v>
                </c:pt>
                <c:pt idx="3047">
                  <c:v>45914.4984512</c:v>
                </c:pt>
                <c:pt idx="3048">
                  <c:v>45914.4992704</c:v>
                </c:pt>
                <c:pt idx="3049">
                  <c:v>45914.5000896</c:v>
                </c:pt>
                <c:pt idx="3050">
                  <c:v>45914.5009088</c:v>
                </c:pt>
                <c:pt idx="3051">
                  <c:v>45914.501728</c:v>
                </c:pt>
                <c:pt idx="3052">
                  <c:v>45914.5025472</c:v>
                </c:pt>
                <c:pt idx="3053">
                  <c:v>45914.5033664</c:v>
                </c:pt>
                <c:pt idx="3054">
                  <c:v>45914.5041856</c:v>
                </c:pt>
                <c:pt idx="3055">
                  <c:v>45914.5050048</c:v>
                </c:pt>
                <c:pt idx="3056">
                  <c:v>45914.505824</c:v>
                </c:pt>
                <c:pt idx="3057">
                  <c:v>45914.5066432</c:v>
                </c:pt>
                <c:pt idx="3058">
                  <c:v>45914.5074624</c:v>
                </c:pt>
                <c:pt idx="3059">
                  <c:v>45914.5082816</c:v>
                </c:pt>
                <c:pt idx="3060">
                  <c:v>45914.50910079999</c:v>
                </c:pt>
                <c:pt idx="3061">
                  <c:v>45914.50992</c:v>
                </c:pt>
                <c:pt idx="3062">
                  <c:v>45914.5107392</c:v>
                </c:pt>
                <c:pt idx="3063">
                  <c:v>45914.5115584</c:v>
                </c:pt>
                <c:pt idx="3064">
                  <c:v>45914.5123776</c:v>
                </c:pt>
                <c:pt idx="3065">
                  <c:v>45914.5131968</c:v>
                </c:pt>
                <c:pt idx="3066">
                  <c:v>45914.514016</c:v>
                </c:pt>
                <c:pt idx="3067">
                  <c:v>45914.5148352</c:v>
                </c:pt>
                <c:pt idx="3068">
                  <c:v>45914.5156544</c:v>
                </c:pt>
                <c:pt idx="3069">
                  <c:v>45914.5164736</c:v>
                </c:pt>
                <c:pt idx="3070">
                  <c:v>45914.5172928</c:v>
                </c:pt>
                <c:pt idx="3071">
                  <c:v>45914.518112</c:v>
                </c:pt>
                <c:pt idx="3072">
                  <c:v>45914.5189312</c:v>
                </c:pt>
                <c:pt idx="3073">
                  <c:v>45914.5197504</c:v>
                </c:pt>
                <c:pt idx="3074">
                  <c:v>45914.5205696</c:v>
                </c:pt>
                <c:pt idx="3075">
                  <c:v>45914.52138879999</c:v>
                </c:pt>
                <c:pt idx="3076">
                  <c:v>45914.522208</c:v>
                </c:pt>
                <c:pt idx="3077">
                  <c:v>45914.5230272</c:v>
                </c:pt>
                <c:pt idx="3078">
                  <c:v>45914.5238464</c:v>
                </c:pt>
                <c:pt idx="3079">
                  <c:v>45914.52466559999</c:v>
                </c:pt>
                <c:pt idx="3080">
                  <c:v>45914.52548479997</c:v>
                </c:pt>
                <c:pt idx="3081">
                  <c:v>45914.526304</c:v>
                </c:pt>
                <c:pt idx="3082">
                  <c:v>45914.52712319999</c:v>
                </c:pt>
                <c:pt idx="3083">
                  <c:v>45914.5279424</c:v>
                </c:pt>
                <c:pt idx="3084">
                  <c:v>45914.52876159998</c:v>
                </c:pt>
                <c:pt idx="3085">
                  <c:v>45914.52958079999</c:v>
                </c:pt>
                <c:pt idx="3086">
                  <c:v>45914.5304</c:v>
                </c:pt>
                <c:pt idx="3087">
                  <c:v>45914.5312192</c:v>
                </c:pt>
                <c:pt idx="3088">
                  <c:v>45914.5320384</c:v>
                </c:pt>
                <c:pt idx="3089">
                  <c:v>45914.5328576</c:v>
                </c:pt>
                <c:pt idx="3090">
                  <c:v>45914.5336768</c:v>
                </c:pt>
                <c:pt idx="3091">
                  <c:v>45914.534496</c:v>
                </c:pt>
                <c:pt idx="3092">
                  <c:v>45914.5353152</c:v>
                </c:pt>
                <c:pt idx="3093">
                  <c:v>45914.5361344</c:v>
                </c:pt>
                <c:pt idx="3094">
                  <c:v>45914.5369536</c:v>
                </c:pt>
                <c:pt idx="3095">
                  <c:v>45914.53777279999</c:v>
                </c:pt>
                <c:pt idx="3096">
                  <c:v>45914.538592</c:v>
                </c:pt>
                <c:pt idx="3097">
                  <c:v>45914.5394112</c:v>
                </c:pt>
                <c:pt idx="3098">
                  <c:v>45914.5402304</c:v>
                </c:pt>
                <c:pt idx="3099">
                  <c:v>45914.5410496</c:v>
                </c:pt>
                <c:pt idx="3100">
                  <c:v>45914.5418688</c:v>
                </c:pt>
                <c:pt idx="3101">
                  <c:v>45914.542688</c:v>
                </c:pt>
                <c:pt idx="3102">
                  <c:v>45914.5435072</c:v>
                </c:pt>
                <c:pt idx="3103">
                  <c:v>45914.5443264</c:v>
                </c:pt>
                <c:pt idx="3104">
                  <c:v>45914.54514559999</c:v>
                </c:pt>
                <c:pt idx="3105">
                  <c:v>45914.5459648</c:v>
                </c:pt>
                <c:pt idx="3106">
                  <c:v>45914.546784</c:v>
                </c:pt>
                <c:pt idx="3107">
                  <c:v>45914.5476032</c:v>
                </c:pt>
                <c:pt idx="3108">
                  <c:v>45914.5484224</c:v>
                </c:pt>
                <c:pt idx="3109">
                  <c:v>45914.5492416</c:v>
                </c:pt>
                <c:pt idx="3110">
                  <c:v>45914.5500608</c:v>
                </c:pt>
                <c:pt idx="3111">
                  <c:v>45914.55088</c:v>
                </c:pt>
                <c:pt idx="3112">
                  <c:v>45914.5516992</c:v>
                </c:pt>
                <c:pt idx="3113">
                  <c:v>45914.5525184</c:v>
                </c:pt>
                <c:pt idx="3114">
                  <c:v>45914.5533376</c:v>
                </c:pt>
                <c:pt idx="3115">
                  <c:v>45914.5541568</c:v>
                </c:pt>
                <c:pt idx="3116">
                  <c:v>45914.554976</c:v>
                </c:pt>
                <c:pt idx="3117">
                  <c:v>45914.5557952</c:v>
                </c:pt>
                <c:pt idx="3118">
                  <c:v>45914.5566144</c:v>
                </c:pt>
                <c:pt idx="3119">
                  <c:v>45914.5574336</c:v>
                </c:pt>
                <c:pt idx="3120">
                  <c:v>45914.5582528</c:v>
                </c:pt>
                <c:pt idx="3121">
                  <c:v>45914.559072</c:v>
                </c:pt>
                <c:pt idx="3122">
                  <c:v>45914.5598912</c:v>
                </c:pt>
                <c:pt idx="3123">
                  <c:v>45914.5607104</c:v>
                </c:pt>
                <c:pt idx="3124">
                  <c:v>45914.5615296</c:v>
                </c:pt>
                <c:pt idx="3125">
                  <c:v>45914.5623488</c:v>
                </c:pt>
                <c:pt idx="3126">
                  <c:v>45914.56316799999</c:v>
                </c:pt>
                <c:pt idx="3127">
                  <c:v>45914.5639872</c:v>
                </c:pt>
                <c:pt idx="3128">
                  <c:v>45914.5648064</c:v>
                </c:pt>
                <c:pt idx="3129">
                  <c:v>45914.56562559999</c:v>
                </c:pt>
                <c:pt idx="3130">
                  <c:v>45914.5664448</c:v>
                </c:pt>
                <c:pt idx="3131">
                  <c:v>45914.567264</c:v>
                </c:pt>
                <c:pt idx="3132">
                  <c:v>45914.5680832</c:v>
                </c:pt>
                <c:pt idx="3133">
                  <c:v>45914.5689024</c:v>
                </c:pt>
                <c:pt idx="3134">
                  <c:v>45914.56972159998</c:v>
                </c:pt>
                <c:pt idx="3135">
                  <c:v>45914.5705408</c:v>
                </c:pt>
                <c:pt idx="3136">
                  <c:v>45914.57136</c:v>
                </c:pt>
                <c:pt idx="3137">
                  <c:v>45914.5721792</c:v>
                </c:pt>
                <c:pt idx="3138">
                  <c:v>45914.5729984</c:v>
                </c:pt>
                <c:pt idx="3139">
                  <c:v>45914.5738176</c:v>
                </c:pt>
                <c:pt idx="3140">
                  <c:v>45914.5746368</c:v>
                </c:pt>
                <c:pt idx="3141">
                  <c:v>45914.575456</c:v>
                </c:pt>
                <c:pt idx="3142">
                  <c:v>45914.5762752</c:v>
                </c:pt>
                <c:pt idx="3143">
                  <c:v>45914.5770944</c:v>
                </c:pt>
                <c:pt idx="3144">
                  <c:v>45914.5779136</c:v>
                </c:pt>
                <c:pt idx="3145">
                  <c:v>45914.5787328</c:v>
                </c:pt>
                <c:pt idx="3146">
                  <c:v>45914.579552</c:v>
                </c:pt>
                <c:pt idx="3147">
                  <c:v>45914.5803712</c:v>
                </c:pt>
                <c:pt idx="3148">
                  <c:v>45914.5811904</c:v>
                </c:pt>
                <c:pt idx="3149">
                  <c:v>45914.5820096</c:v>
                </c:pt>
                <c:pt idx="3150">
                  <c:v>45914.5828288</c:v>
                </c:pt>
                <c:pt idx="3151">
                  <c:v>45914.583648</c:v>
                </c:pt>
                <c:pt idx="3152">
                  <c:v>45914.5844672</c:v>
                </c:pt>
                <c:pt idx="3153">
                  <c:v>45914.5852864</c:v>
                </c:pt>
                <c:pt idx="3154">
                  <c:v>45914.5861056</c:v>
                </c:pt>
                <c:pt idx="3155">
                  <c:v>45914.5869248</c:v>
                </c:pt>
                <c:pt idx="3156">
                  <c:v>45914.587744</c:v>
                </c:pt>
                <c:pt idx="3157">
                  <c:v>45914.5885632</c:v>
                </c:pt>
                <c:pt idx="3158">
                  <c:v>45914.5893824</c:v>
                </c:pt>
                <c:pt idx="3159">
                  <c:v>45914.5902016</c:v>
                </c:pt>
                <c:pt idx="3160">
                  <c:v>45914.59102079998</c:v>
                </c:pt>
                <c:pt idx="3161">
                  <c:v>45914.59184</c:v>
                </c:pt>
                <c:pt idx="3162">
                  <c:v>45914.5926592</c:v>
                </c:pt>
                <c:pt idx="3163">
                  <c:v>45914.5934784</c:v>
                </c:pt>
                <c:pt idx="3164">
                  <c:v>45914.5942976</c:v>
                </c:pt>
                <c:pt idx="3165">
                  <c:v>45914.5951168</c:v>
                </c:pt>
                <c:pt idx="3166">
                  <c:v>45914.595936</c:v>
                </c:pt>
                <c:pt idx="3167">
                  <c:v>45914.5967552</c:v>
                </c:pt>
                <c:pt idx="3168">
                  <c:v>45914.5975744</c:v>
                </c:pt>
                <c:pt idx="3169">
                  <c:v>45914.5983936</c:v>
                </c:pt>
                <c:pt idx="3170">
                  <c:v>45914.5992128</c:v>
                </c:pt>
                <c:pt idx="3171">
                  <c:v>45914.600032</c:v>
                </c:pt>
                <c:pt idx="3172">
                  <c:v>45914.6008512</c:v>
                </c:pt>
                <c:pt idx="3173">
                  <c:v>45914.6016704</c:v>
                </c:pt>
                <c:pt idx="3174">
                  <c:v>45914.60248959999</c:v>
                </c:pt>
                <c:pt idx="3175">
                  <c:v>45914.6033088</c:v>
                </c:pt>
                <c:pt idx="3176">
                  <c:v>45914.604128</c:v>
                </c:pt>
                <c:pt idx="3177">
                  <c:v>45914.6049472</c:v>
                </c:pt>
                <c:pt idx="3178">
                  <c:v>45914.6057664</c:v>
                </c:pt>
                <c:pt idx="3179">
                  <c:v>45914.6065856</c:v>
                </c:pt>
                <c:pt idx="3180">
                  <c:v>45914.60740479999</c:v>
                </c:pt>
                <c:pt idx="3181">
                  <c:v>45914.608224</c:v>
                </c:pt>
                <c:pt idx="3182">
                  <c:v>45914.6090432</c:v>
                </c:pt>
                <c:pt idx="3183">
                  <c:v>45914.6098624</c:v>
                </c:pt>
                <c:pt idx="3184">
                  <c:v>45914.6106816</c:v>
                </c:pt>
                <c:pt idx="3185">
                  <c:v>45914.6115008</c:v>
                </c:pt>
                <c:pt idx="3186">
                  <c:v>45914.61232</c:v>
                </c:pt>
                <c:pt idx="3187">
                  <c:v>45914.6131392</c:v>
                </c:pt>
                <c:pt idx="3188">
                  <c:v>45914.6139584</c:v>
                </c:pt>
                <c:pt idx="3189">
                  <c:v>45914.6147776</c:v>
                </c:pt>
                <c:pt idx="3190">
                  <c:v>45914.6155968</c:v>
                </c:pt>
                <c:pt idx="3191">
                  <c:v>45914.616416</c:v>
                </c:pt>
                <c:pt idx="3192">
                  <c:v>45914.6172352</c:v>
                </c:pt>
                <c:pt idx="3193">
                  <c:v>45914.6180544</c:v>
                </c:pt>
                <c:pt idx="3194">
                  <c:v>45914.6188736</c:v>
                </c:pt>
                <c:pt idx="3195">
                  <c:v>45914.6196928</c:v>
                </c:pt>
                <c:pt idx="3196">
                  <c:v>45914.620512</c:v>
                </c:pt>
                <c:pt idx="3197">
                  <c:v>45914.6213312</c:v>
                </c:pt>
                <c:pt idx="3198">
                  <c:v>45914.6221504</c:v>
                </c:pt>
                <c:pt idx="3199">
                  <c:v>45914.62296959999</c:v>
                </c:pt>
                <c:pt idx="3200">
                  <c:v>45914.62378879997</c:v>
                </c:pt>
                <c:pt idx="3201">
                  <c:v>45914.624608</c:v>
                </c:pt>
                <c:pt idx="3202">
                  <c:v>45914.62542719999</c:v>
                </c:pt>
                <c:pt idx="3203">
                  <c:v>45914.6262464</c:v>
                </c:pt>
                <c:pt idx="3204">
                  <c:v>45914.62706559998</c:v>
                </c:pt>
                <c:pt idx="3205">
                  <c:v>45914.62788479999</c:v>
                </c:pt>
                <c:pt idx="3206">
                  <c:v>45914.628704</c:v>
                </c:pt>
                <c:pt idx="3207">
                  <c:v>45914.6295232</c:v>
                </c:pt>
                <c:pt idx="3208">
                  <c:v>45914.6303424</c:v>
                </c:pt>
                <c:pt idx="3209">
                  <c:v>45914.63116159997</c:v>
                </c:pt>
                <c:pt idx="3210">
                  <c:v>45914.63198079998</c:v>
                </c:pt>
                <c:pt idx="3211">
                  <c:v>45914.6328</c:v>
                </c:pt>
                <c:pt idx="3212">
                  <c:v>45914.6336192</c:v>
                </c:pt>
                <c:pt idx="3213">
                  <c:v>45914.6344384</c:v>
                </c:pt>
                <c:pt idx="3214">
                  <c:v>45914.6352576</c:v>
                </c:pt>
                <c:pt idx="3215">
                  <c:v>45914.6360768</c:v>
                </c:pt>
                <c:pt idx="3216">
                  <c:v>45914.636896</c:v>
                </c:pt>
                <c:pt idx="3217">
                  <c:v>45914.6377152</c:v>
                </c:pt>
                <c:pt idx="3218">
                  <c:v>45914.6385344</c:v>
                </c:pt>
                <c:pt idx="3219">
                  <c:v>45914.6393536</c:v>
                </c:pt>
                <c:pt idx="3220">
                  <c:v>45914.6401728</c:v>
                </c:pt>
                <c:pt idx="3221">
                  <c:v>45914.640992</c:v>
                </c:pt>
                <c:pt idx="3222">
                  <c:v>45914.6418112</c:v>
                </c:pt>
                <c:pt idx="3223">
                  <c:v>45914.6426304</c:v>
                </c:pt>
                <c:pt idx="3224">
                  <c:v>45914.64344959999</c:v>
                </c:pt>
                <c:pt idx="3225">
                  <c:v>45914.6442688</c:v>
                </c:pt>
                <c:pt idx="3226">
                  <c:v>45914.645088</c:v>
                </c:pt>
                <c:pt idx="3227">
                  <c:v>45914.6459072</c:v>
                </c:pt>
                <c:pt idx="3228">
                  <c:v>45914.6467264</c:v>
                </c:pt>
                <c:pt idx="3229">
                  <c:v>45914.6475456</c:v>
                </c:pt>
                <c:pt idx="3230">
                  <c:v>45914.6483648</c:v>
                </c:pt>
                <c:pt idx="3231">
                  <c:v>45914.64918399999</c:v>
                </c:pt>
                <c:pt idx="3232">
                  <c:v>45914.6500032</c:v>
                </c:pt>
                <c:pt idx="3233">
                  <c:v>45914.6508224</c:v>
                </c:pt>
                <c:pt idx="3234">
                  <c:v>45914.65164159999</c:v>
                </c:pt>
                <c:pt idx="3235">
                  <c:v>45914.6524608</c:v>
                </c:pt>
                <c:pt idx="3236">
                  <c:v>45914.65328</c:v>
                </c:pt>
                <c:pt idx="3237">
                  <c:v>45914.6540992</c:v>
                </c:pt>
                <c:pt idx="3238">
                  <c:v>45914.6549184</c:v>
                </c:pt>
                <c:pt idx="3239">
                  <c:v>45914.6557376</c:v>
                </c:pt>
                <c:pt idx="3240">
                  <c:v>45914.6565568</c:v>
                </c:pt>
                <c:pt idx="3241">
                  <c:v>45914.657376</c:v>
                </c:pt>
                <c:pt idx="3242">
                  <c:v>45914.6581952</c:v>
                </c:pt>
                <c:pt idx="3243">
                  <c:v>45914.6590144</c:v>
                </c:pt>
                <c:pt idx="3244">
                  <c:v>45914.6598336</c:v>
                </c:pt>
                <c:pt idx="3245">
                  <c:v>45914.6606528</c:v>
                </c:pt>
                <c:pt idx="3246">
                  <c:v>45914.66147199999</c:v>
                </c:pt>
                <c:pt idx="3247">
                  <c:v>45914.6622912</c:v>
                </c:pt>
                <c:pt idx="3248">
                  <c:v>45914.6631104</c:v>
                </c:pt>
                <c:pt idx="3249">
                  <c:v>45914.66392959998</c:v>
                </c:pt>
                <c:pt idx="3250">
                  <c:v>45914.66474879999</c:v>
                </c:pt>
                <c:pt idx="3251">
                  <c:v>45914.665568</c:v>
                </c:pt>
                <c:pt idx="3252">
                  <c:v>45914.6663872</c:v>
                </c:pt>
                <c:pt idx="3253">
                  <c:v>45914.6672064</c:v>
                </c:pt>
                <c:pt idx="3254">
                  <c:v>45914.6680256</c:v>
                </c:pt>
                <c:pt idx="3255">
                  <c:v>45914.6688448</c:v>
                </c:pt>
                <c:pt idx="3256">
                  <c:v>45914.66966399999</c:v>
                </c:pt>
                <c:pt idx="3257">
                  <c:v>45914.6704832</c:v>
                </c:pt>
                <c:pt idx="3258">
                  <c:v>45914.6713024</c:v>
                </c:pt>
                <c:pt idx="3259">
                  <c:v>45914.67212159999</c:v>
                </c:pt>
                <c:pt idx="3260">
                  <c:v>45914.6729408</c:v>
                </c:pt>
                <c:pt idx="3261">
                  <c:v>45914.67376</c:v>
                </c:pt>
                <c:pt idx="3262">
                  <c:v>45914.6745792</c:v>
                </c:pt>
                <c:pt idx="3263">
                  <c:v>45914.6753984</c:v>
                </c:pt>
                <c:pt idx="3264">
                  <c:v>45914.6762176</c:v>
                </c:pt>
                <c:pt idx="3265">
                  <c:v>45914.6770368</c:v>
                </c:pt>
                <c:pt idx="3266">
                  <c:v>45914.677856</c:v>
                </c:pt>
                <c:pt idx="3267">
                  <c:v>45914.6786752</c:v>
                </c:pt>
                <c:pt idx="3268">
                  <c:v>45914.6794944</c:v>
                </c:pt>
                <c:pt idx="3269">
                  <c:v>45914.6803136</c:v>
                </c:pt>
                <c:pt idx="3270">
                  <c:v>45914.6811328</c:v>
                </c:pt>
                <c:pt idx="3271">
                  <c:v>45914.681952</c:v>
                </c:pt>
                <c:pt idx="3272">
                  <c:v>45914.6827712</c:v>
                </c:pt>
                <c:pt idx="3273">
                  <c:v>45914.6835904</c:v>
                </c:pt>
                <c:pt idx="3274">
                  <c:v>45914.6844096</c:v>
                </c:pt>
                <c:pt idx="3275">
                  <c:v>45914.6852288</c:v>
                </c:pt>
                <c:pt idx="3276">
                  <c:v>45914.686048</c:v>
                </c:pt>
                <c:pt idx="3277">
                  <c:v>45914.6868672</c:v>
                </c:pt>
                <c:pt idx="3278">
                  <c:v>45914.6876864</c:v>
                </c:pt>
                <c:pt idx="3279">
                  <c:v>45914.6885056</c:v>
                </c:pt>
                <c:pt idx="3280">
                  <c:v>45914.6893248</c:v>
                </c:pt>
                <c:pt idx="3281">
                  <c:v>45914.69014399999</c:v>
                </c:pt>
                <c:pt idx="3282">
                  <c:v>45914.6909632</c:v>
                </c:pt>
                <c:pt idx="3283">
                  <c:v>45914.69178239998</c:v>
                </c:pt>
                <c:pt idx="3284">
                  <c:v>45914.69260159999</c:v>
                </c:pt>
                <c:pt idx="3285">
                  <c:v>45914.69342079997</c:v>
                </c:pt>
                <c:pt idx="3286">
                  <c:v>45914.69424</c:v>
                </c:pt>
                <c:pt idx="3287">
                  <c:v>45914.6950592</c:v>
                </c:pt>
                <c:pt idx="3288">
                  <c:v>45914.6958784</c:v>
                </c:pt>
                <c:pt idx="3289">
                  <c:v>45914.6966976</c:v>
                </c:pt>
                <c:pt idx="3290">
                  <c:v>45914.6975168</c:v>
                </c:pt>
                <c:pt idx="3291">
                  <c:v>45914.698336</c:v>
                </c:pt>
                <c:pt idx="3292">
                  <c:v>45914.6991552</c:v>
                </c:pt>
                <c:pt idx="3293">
                  <c:v>45914.6999744</c:v>
                </c:pt>
                <c:pt idx="3294">
                  <c:v>45914.70079359999</c:v>
                </c:pt>
                <c:pt idx="3295">
                  <c:v>45914.7016128</c:v>
                </c:pt>
                <c:pt idx="3296">
                  <c:v>45914.702432</c:v>
                </c:pt>
                <c:pt idx="3297">
                  <c:v>45914.7032512</c:v>
                </c:pt>
                <c:pt idx="3298">
                  <c:v>45914.7040704</c:v>
                </c:pt>
                <c:pt idx="3299">
                  <c:v>45914.7048896</c:v>
                </c:pt>
                <c:pt idx="3300">
                  <c:v>45914.70570879999</c:v>
                </c:pt>
                <c:pt idx="3301">
                  <c:v>45914.706528</c:v>
                </c:pt>
                <c:pt idx="3302">
                  <c:v>45914.7073472</c:v>
                </c:pt>
                <c:pt idx="3303">
                  <c:v>45914.7081664</c:v>
                </c:pt>
                <c:pt idx="3304">
                  <c:v>45914.70898559999</c:v>
                </c:pt>
                <c:pt idx="3305">
                  <c:v>45914.7098048</c:v>
                </c:pt>
                <c:pt idx="3306">
                  <c:v>45914.710624</c:v>
                </c:pt>
                <c:pt idx="3307">
                  <c:v>45914.71144319999</c:v>
                </c:pt>
                <c:pt idx="3308">
                  <c:v>45914.7122624</c:v>
                </c:pt>
                <c:pt idx="3309">
                  <c:v>45914.71308159998</c:v>
                </c:pt>
                <c:pt idx="3310">
                  <c:v>45914.71390079999</c:v>
                </c:pt>
                <c:pt idx="3311">
                  <c:v>45914.71472</c:v>
                </c:pt>
                <c:pt idx="3312">
                  <c:v>45914.7155392</c:v>
                </c:pt>
                <c:pt idx="3313">
                  <c:v>45914.7163584</c:v>
                </c:pt>
                <c:pt idx="3314">
                  <c:v>45914.7171776</c:v>
                </c:pt>
                <c:pt idx="3315">
                  <c:v>45914.7179968</c:v>
                </c:pt>
                <c:pt idx="3316">
                  <c:v>45914.718816</c:v>
                </c:pt>
                <c:pt idx="3317">
                  <c:v>45914.7196352</c:v>
                </c:pt>
                <c:pt idx="3318">
                  <c:v>45914.7204544</c:v>
                </c:pt>
                <c:pt idx="3319">
                  <c:v>45914.72127359999</c:v>
                </c:pt>
                <c:pt idx="3320">
                  <c:v>45914.7220928</c:v>
                </c:pt>
                <c:pt idx="3321">
                  <c:v>45914.722912</c:v>
                </c:pt>
                <c:pt idx="3322">
                  <c:v>45914.72373119999</c:v>
                </c:pt>
                <c:pt idx="3323">
                  <c:v>45914.7245504</c:v>
                </c:pt>
                <c:pt idx="3324">
                  <c:v>45914.72536959998</c:v>
                </c:pt>
                <c:pt idx="3325">
                  <c:v>45914.72618879998</c:v>
                </c:pt>
                <c:pt idx="3326">
                  <c:v>45914.72700799999</c:v>
                </c:pt>
                <c:pt idx="3327">
                  <c:v>45914.7278272</c:v>
                </c:pt>
                <c:pt idx="3328">
                  <c:v>45914.7286464</c:v>
                </c:pt>
                <c:pt idx="3329">
                  <c:v>45914.72946559994</c:v>
                </c:pt>
                <c:pt idx="3330">
                  <c:v>45914.7302848</c:v>
                </c:pt>
                <c:pt idx="3331">
                  <c:v>45914.73110399998</c:v>
                </c:pt>
                <c:pt idx="3332">
                  <c:v>45914.73192319999</c:v>
                </c:pt>
                <c:pt idx="3333">
                  <c:v>45914.7327424</c:v>
                </c:pt>
                <c:pt idx="3334">
                  <c:v>45914.73356159998</c:v>
                </c:pt>
                <c:pt idx="3335">
                  <c:v>45914.73438079999</c:v>
                </c:pt>
                <c:pt idx="3336">
                  <c:v>45914.7352</c:v>
                </c:pt>
                <c:pt idx="3337">
                  <c:v>45914.7360192</c:v>
                </c:pt>
                <c:pt idx="3338">
                  <c:v>45914.7368384</c:v>
                </c:pt>
                <c:pt idx="3339">
                  <c:v>45914.7376576</c:v>
                </c:pt>
                <c:pt idx="3340">
                  <c:v>45914.7384768</c:v>
                </c:pt>
                <c:pt idx="3341">
                  <c:v>45914.739296</c:v>
                </c:pt>
                <c:pt idx="3342">
                  <c:v>45914.7401152</c:v>
                </c:pt>
                <c:pt idx="3343">
                  <c:v>45914.7409344</c:v>
                </c:pt>
                <c:pt idx="3344">
                  <c:v>45914.74175359998</c:v>
                </c:pt>
                <c:pt idx="3345">
                  <c:v>45914.7425728</c:v>
                </c:pt>
                <c:pt idx="3346">
                  <c:v>45914.743392</c:v>
                </c:pt>
                <c:pt idx="3347">
                  <c:v>45914.7442112</c:v>
                </c:pt>
                <c:pt idx="3348">
                  <c:v>45914.7450304</c:v>
                </c:pt>
                <c:pt idx="3349">
                  <c:v>45914.7458496</c:v>
                </c:pt>
                <c:pt idx="3350">
                  <c:v>45914.7466688</c:v>
                </c:pt>
                <c:pt idx="3351">
                  <c:v>45914.74748799999</c:v>
                </c:pt>
                <c:pt idx="3352">
                  <c:v>45914.7483072</c:v>
                </c:pt>
                <c:pt idx="3353">
                  <c:v>45914.7491264</c:v>
                </c:pt>
                <c:pt idx="3354">
                  <c:v>45914.74994559999</c:v>
                </c:pt>
                <c:pt idx="3355">
                  <c:v>45914.7507648</c:v>
                </c:pt>
                <c:pt idx="3356">
                  <c:v>45914.751584</c:v>
                </c:pt>
                <c:pt idx="3357">
                  <c:v>45914.7524032</c:v>
                </c:pt>
                <c:pt idx="3358">
                  <c:v>45914.7532224</c:v>
                </c:pt>
                <c:pt idx="3359">
                  <c:v>45914.7540416</c:v>
                </c:pt>
                <c:pt idx="3360">
                  <c:v>45914.7548608</c:v>
                </c:pt>
                <c:pt idx="3361">
                  <c:v>45914.75568</c:v>
                </c:pt>
                <c:pt idx="3362">
                  <c:v>45914.7564992</c:v>
                </c:pt>
                <c:pt idx="3363">
                  <c:v>45914.7573184</c:v>
                </c:pt>
                <c:pt idx="3364">
                  <c:v>45914.7581376</c:v>
                </c:pt>
                <c:pt idx="3365">
                  <c:v>45914.7589568</c:v>
                </c:pt>
                <c:pt idx="3366">
                  <c:v>45914.759776</c:v>
                </c:pt>
                <c:pt idx="3367">
                  <c:v>45914.7605952</c:v>
                </c:pt>
                <c:pt idx="3368">
                  <c:v>45914.7614144</c:v>
                </c:pt>
                <c:pt idx="3369">
                  <c:v>45914.7622336</c:v>
                </c:pt>
                <c:pt idx="3370">
                  <c:v>45914.76305279999</c:v>
                </c:pt>
                <c:pt idx="3371">
                  <c:v>45914.763872</c:v>
                </c:pt>
                <c:pt idx="3372">
                  <c:v>45914.7646912</c:v>
                </c:pt>
                <c:pt idx="3373">
                  <c:v>45914.7655104</c:v>
                </c:pt>
                <c:pt idx="3374">
                  <c:v>45914.7663296</c:v>
                </c:pt>
                <c:pt idx="3375">
                  <c:v>45914.76714879998</c:v>
                </c:pt>
                <c:pt idx="3376">
                  <c:v>45914.76796799999</c:v>
                </c:pt>
                <c:pt idx="3377">
                  <c:v>45914.7687872</c:v>
                </c:pt>
                <c:pt idx="3378">
                  <c:v>45914.7696064</c:v>
                </c:pt>
                <c:pt idx="3379">
                  <c:v>45914.77042559999</c:v>
                </c:pt>
                <c:pt idx="3380">
                  <c:v>45914.77124479999</c:v>
                </c:pt>
                <c:pt idx="3381">
                  <c:v>45914.772064</c:v>
                </c:pt>
                <c:pt idx="3382">
                  <c:v>45914.7728832</c:v>
                </c:pt>
                <c:pt idx="3383">
                  <c:v>45914.77370239999</c:v>
                </c:pt>
                <c:pt idx="3384">
                  <c:v>45914.7745216</c:v>
                </c:pt>
                <c:pt idx="3385">
                  <c:v>45914.77534079998</c:v>
                </c:pt>
                <c:pt idx="3386">
                  <c:v>45914.77616</c:v>
                </c:pt>
                <c:pt idx="3387">
                  <c:v>45914.7769792</c:v>
                </c:pt>
                <c:pt idx="3388">
                  <c:v>45914.7777984</c:v>
                </c:pt>
                <c:pt idx="3389">
                  <c:v>45914.7786176</c:v>
                </c:pt>
                <c:pt idx="3390">
                  <c:v>45914.7794368</c:v>
                </c:pt>
                <c:pt idx="3391">
                  <c:v>45914.780256</c:v>
                </c:pt>
                <c:pt idx="3392">
                  <c:v>45914.7810752</c:v>
                </c:pt>
                <c:pt idx="3393">
                  <c:v>45914.7818944</c:v>
                </c:pt>
                <c:pt idx="3394">
                  <c:v>45914.7827136</c:v>
                </c:pt>
                <c:pt idx="3395">
                  <c:v>45914.7835328</c:v>
                </c:pt>
                <c:pt idx="3396">
                  <c:v>45914.784352</c:v>
                </c:pt>
                <c:pt idx="3397">
                  <c:v>45914.7851712</c:v>
                </c:pt>
                <c:pt idx="3398">
                  <c:v>45914.7859904</c:v>
                </c:pt>
                <c:pt idx="3399">
                  <c:v>45914.7868096</c:v>
                </c:pt>
                <c:pt idx="3400">
                  <c:v>45914.7876288</c:v>
                </c:pt>
                <c:pt idx="3401">
                  <c:v>45914.788448</c:v>
                </c:pt>
                <c:pt idx="3402">
                  <c:v>45914.7892672</c:v>
                </c:pt>
                <c:pt idx="3403">
                  <c:v>45914.7900864</c:v>
                </c:pt>
                <c:pt idx="3404">
                  <c:v>45914.79090559998</c:v>
                </c:pt>
                <c:pt idx="3405">
                  <c:v>45914.79172479994</c:v>
                </c:pt>
                <c:pt idx="3406">
                  <c:v>45914.792544</c:v>
                </c:pt>
                <c:pt idx="3407">
                  <c:v>45914.79336319998</c:v>
                </c:pt>
                <c:pt idx="3408">
                  <c:v>45914.79418239999</c:v>
                </c:pt>
                <c:pt idx="3409">
                  <c:v>45914.79500159997</c:v>
                </c:pt>
                <c:pt idx="3410">
                  <c:v>45914.79582079998</c:v>
                </c:pt>
                <c:pt idx="3411">
                  <c:v>45914.79664</c:v>
                </c:pt>
                <c:pt idx="3412">
                  <c:v>45914.7974592</c:v>
                </c:pt>
                <c:pt idx="3413">
                  <c:v>45914.7982784</c:v>
                </c:pt>
                <c:pt idx="3414">
                  <c:v>45914.79909759999</c:v>
                </c:pt>
                <c:pt idx="3415">
                  <c:v>45914.7999168</c:v>
                </c:pt>
                <c:pt idx="3416">
                  <c:v>45914.800736</c:v>
                </c:pt>
                <c:pt idx="3417">
                  <c:v>45914.8015552</c:v>
                </c:pt>
                <c:pt idx="3418">
                  <c:v>45914.8023744</c:v>
                </c:pt>
                <c:pt idx="3419">
                  <c:v>45914.8031936</c:v>
                </c:pt>
                <c:pt idx="3420">
                  <c:v>45914.8040128</c:v>
                </c:pt>
                <c:pt idx="3421">
                  <c:v>45914.804832</c:v>
                </c:pt>
                <c:pt idx="3422">
                  <c:v>45914.8056512</c:v>
                </c:pt>
                <c:pt idx="3423">
                  <c:v>45914.8064704</c:v>
                </c:pt>
                <c:pt idx="3424">
                  <c:v>45914.8072896</c:v>
                </c:pt>
                <c:pt idx="3425">
                  <c:v>45914.8081088</c:v>
                </c:pt>
                <c:pt idx="3426">
                  <c:v>45914.808928</c:v>
                </c:pt>
                <c:pt idx="3427">
                  <c:v>45914.8097472</c:v>
                </c:pt>
                <c:pt idx="3428">
                  <c:v>45914.8105664</c:v>
                </c:pt>
                <c:pt idx="3429">
                  <c:v>45914.8113856</c:v>
                </c:pt>
                <c:pt idx="3430">
                  <c:v>45914.8122048</c:v>
                </c:pt>
                <c:pt idx="3431">
                  <c:v>45914.813024</c:v>
                </c:pt>
                <c:pt idx="3432">
                  <c:v>45914.8138432</c:v>
                </c:pt>
                <c:pt idx="3433">
                  <c:v>45914.8146624</c:v>
                </c:pt>
                <c:pt idx="3434">
                  <c:v>45914.8154816</c:v>
                </c:pt>
                <c:pt idx="3435">
                  <c:v>45914.8163008</c:v>
                </c:pt>
                <c:pt idx="3436">
                  <c:v>45914.81712</c:v>
                </c:pt>
                <c:pt idx="3437">
                  <c:v>45914.8179392</c:v>
                </c:pt>
                <c:pt idx="3438">
                  <c:v>45914.8187584</c:v>
                </c:pt>
                <c:pt idx="3439">
                  <c:v>45914.8195776</c:v>
                </c:pt>
                <c:pt idx="3440">
                  <c:v>45914.8203968</c:v>
                </c:pt>
                <c:pt idx="3441">
                  <c:v>45914.821216</c:v>
                </c:pt>
                <c:pt idx="3442">
                  <c:v>45914.8220352</c:v>
                </c:pt>
                <c:pt idx="3443">
                  <c:v>45914.8228544</c:v>
                </c:pt>
                <c:pt idx="3444">
                  <c:v>45914.8236736</c:v>
                </c:pt>
                <c:pt idx="3445">
                  <c:v>45914.8244928</c:v>
                </c:pt>
                <c:pt idx="3446">
                  <c:v>45914.825312</c:v>
                </c:pt>
                <c:pt idx="3447">
                  <c:v>45914.8261312</c:v>
                </c:pt>
                <c:pt idx="3448">
                  <c:v>45914.8269504</c:v>
                </c:pt>
                <c:pt idx="3449">
                  <c:v>45914.82776959999</c:v>
                </c:pt>
                <c:pt idx="3450">
                  <c:v>45914.8285888</c:v>
                </c:pt>
                <c:pt idx="3451">
                  <c:v>45914.829408</c:v>
                </c:pt>
                <c:pt idx="3452">
                  <c:v>45914.8302272</c:v>
                </c:pt>
                <c:pt idx="3453">
                  <c:v>45914.8310464</c:v>
                </c:pt>
                <c:pt idx="3454">
                  <c:v>45914.8318656</c:v>
                </c:pt>
                <c:pt idx="3455">
                  <c:v>45914.8326848</c:v>
                </c:pt>
                <c:pt idx="3456">
                  <c:v>45914.833504</c:v>
                </c:pt>
                <c:pt idx="3457">
                  <c:v>45914.8343232</c:v>
                </c:pt>
                <c:pt idx="3458">
                  <c:v>45914.8351424</c:v>
                </c:pt>
                <c:pt idx="3459">
                  <c:v>45914.83596159999</c:v>
                </c:pt>
                <c:pt idx="3460">
                  <c:v>45914.8367808</c:v>
                </c:pt>
                <c:pt idx="3461">
                  <c:v>45914.8376</c:v>
                </c:pt>
                <c:pt idx="3462">
                  <c:v>45914.8384192</c:v>
                </c:pt>
                <c:pt idx="3463">
                  <c:v>45914.8392384</c:v>
                </c:pt>
                <c:pt idx="3464">
                  <c:v>45914.8400576</c:v>
                </c:pt>
                <c:pt idx="3465">
                  <c:v>45914.8408768</c:v>
                </c:pt>
                <c:pt idx="3466">
                  <c:v>45914.841696</c:v>
                </c:pt>
                <c:pt idx="3467">
                  <c:v>45914.8425152</c:v>
                </c:pt>
                <c:pt idx="3468">
                  <c:v>45914.8433344</c:v>
                </c:pt>
                <c:pt idx="3469">
                  <c:v>45914.8441536</c:v>
                </c:pt>
                <c:pt idx="3470">
                  <c:v>45914.8449728</c:v>
                </c:pt>
                <c:pt idx="3471">
                  <c:v>45914.845792</c:v>
                </c:pt>
                <c:pt idx="3472">
                  <c:v>45914.8466112</c:v>
                </c:pt>
                <c:pt idx="3473">
                  <c:v>45914.8474304</c:v>
                </c:pt>
                <c:pt idx="3474">
                  <c:v>45914.8482496</c:v>
                </c:pt>
                <c:pt idx="3475">
                  <c:v>45914.8490688</c:v>
                </c:pt>
                <c:pt idx="3476">
                  <c:v>45914.849888</c:v>
                </c:pt>
                <c:pt idx="3477">
                  <c:v>45914.8507072</c:v>
                </c:pt>
                <c:pt idx="3478">
                  <c:v>45914.8515264</c:v>
                </c:pt>
                <c:pt idx="3479">
                  <c:v>45914.8523456</c:v>
                </c:pt>
                <c:pt idx="3480">
                  <c:v>45914.8531648</c:v>
                </c:pt>
                <c:pt idx="3481">
                  <c:v>45914.853984</c:v>
                </c:pt>
                <c:pt idx="3482">
                  <c:v>45914.8548032</c:v>
                </c:pt>
                <c:pt idx="3483">
                  <c:v>45914.8556224</c:v>
                </c:pt>
                <c:pt idx="3484">
                  <c:v>45914.8564416</c:v>
                </c:pt>
                <c:pt idx="3485">
                  <c:v>45914.8572608</c:v>
                </c:pt>
                <c:pt idx="3486">
                  <c:v>45914.85808</c:v>
                </c:pt>
                <c:pt idx="3487">
                  <c:v>45914.8588992</c:v>
                </c:pt>
                <c:pt idx="3488">
                  <c:v>45914.8597184</c:v>
                </c:pt>
                <c:pt idx="3489">
                  <c:v>45914.8605376</c:v>
                </c:pt>
                <c:pt idx="3490">
                  <c:v>45914.8613568</c:v>
                </c:pt>
                <c:pt idx="3491">
                  <c:v>45914.862176</c:v>
                </c:pt>
                <c:pt idx="3492">
                  <c:v>45914.8629952</c:v>
                </c:pt>
                <c:pt idx="3493">
                  <c:v>45914.8638144</c:v>
                </c:pt>
                <c:pt idx="3494">
                  <c:v>45914.8646336</c:v>
                </c:pt>
                <c:pt idx="3495">
                  <c:v>45914.8654528</c:v>
                </c:pt>
                <c:pt idx="3496">
                  <c:v>45914.866272</c:v>
                </c:pt>
                <c:pt idx="3497">
                  <c:v>45914.8670912</c:v>
                </c:pt>
                <c:pt idx="3498">
                  <c:v>45914.8679104</c:v>
                </c:pt>
                <c:pt idx="3499">
                  <c:v>45914.8687296</c:v>
                </c:pt>
                <c:pt idx="3500">
                  <c:v>45914.8695488</c:v>
                </c:pt>
                <c:pt idx="3501">
                  <c:v>45914.870368</c:v>
                </c:pt>
                <c:pt idx="3502">
                  <c:v>45914.8711872</c:v>
                </c:pt>
                <c:pt idx="3503">
                  <c:v>45914.8720064</c:v>
                </c:pt>
                <c:pt idx="3504">
                  <c:v>45914.8728256</c:v>
                </c:pt>
                <c:pt idx="3505">
                  <c:v>45914.8736448</c:v>
                </c:pt>
                <c:pt idx="3506">
                  <c:v>45914.874464</c:v>
                </c:pt>
                <c:pt idx="3507">
                  <c:v>45914.8752832</c:v>
                </c:pt>
                <c:pt idx="3508">
                  <c:v>45914.8761024</c:v>
                </c:pt>
                <c:pt idx="3509">
                  <c:v>45914.8769216</c:v>
                </c:pt>
                <c:pt idx="3510">
                  <c:v>45914.8777408</c:v>
                </c:pt>
                <c:pt idx="3511">
                  <c:v>45914.87856</c:v>
                </c:pt>
                <c:pt idx="3512">
                  <c:v>45914.8793792</c:v>
                </c:pt>
                <c:pt idx="3513">
                  <c:v>45914.8801984</c:v>
                </c:pt>
                <c:pt idx="3514">
                  <c:v>45914.8810176</c:v>
                </c:pt>
                <c:pt idx="3515">
                  <c:v>45914.8818368</c:v>
                </c:pt>
                <c:pt idx="3516">
                  <c:v>45914.882656</c:v>
                </c:pt>
                <c:pt idx="3517">
                  <c:v>45914.8834752</c:v>
                </c:pt>
                <c:pt idx="3518">
                  <c:v>45914.8842944</c:v>
                </c:pt>
                <c:pt idx="3519">
                  <c:v>45914.8851136</c:v>
                </c:pt>
                <c:pt idx="3520">
                  <c:v>45914.8859328</c:v>
                </c:pt>
                <c:pt idx="3521">
                  <c:v>45914.886752</c:v>
                </c:pt>
                <c:pt idx="3522">
                  <c:v>45914.8875712</c:v>
                </c:pt>
                <c:pt idx="3523">
                  <c:v>45914.8883904</c:v>
                </c:pt>
                <c:pt idx="3524">
                  <c:v>45914.8892096</c:v>
                </c:pt>
                <c:pt idx="3525">
                  <c:v>45914.8900288</c:v>
                </c:pt>
                <c:pt idx="3526">
                  <c:v>45914.890848</c:v>
                </c:pt>
                <c:pt idx="3527">
                  <c:v>45914.8916672</c:v>
                </c:pt>
                <c:pt idx="3528">
                  <c:v>45914.8924864</c:v>
                </c:pt>
                <c:pt idx="3529">
                  <c:v>45914.8933056</c:v>
                </c:pt>
                <c:pt idx="3530">
                  <c:v>45914.8941248</c:v>
                </c:pt>
                <c:pt idx="3531">
                  <c:v>45914.894944</c:v>
                </c:pt>
                <c:pt idx="3532">
                  <c:v>45914.89576319999</c:v>
                </c:pt>
                <c:pt idx="3533">
                  <c:v>45914.8965824</c:v>
                </c:pt>
                <c:pt idx="3534">
                  <c:v>45914.89740159998</c:v>
                </c:pt>
                <c:pt idx="3535">
                  <c:v>45914.8982208</c:v>
                </c:pt>
                <c:pt idx="3536">
                  <c:v>45914.89904</c:v>
                </c:pt>
                <c:pt idx="3537">
                  <c:v>45914.8998592</c:v>
                </c:pt>
                <c:pt idx="3538">
                  <c:v>45914.9006784</c:v>
                </c:pt>
                <c:pt idx="3539">
                  <c:v>45914.9014976</c:v>
                </c:pt>
                <c:pt idx="3540">
                  <c:v>45914.9023168</c:v>
                </c:pt>
                <c:pt idx="3541">
                  <c:v>45914.903136</c:v>
                </c:pt>
                <c:pt idx="3542">
                  <c:v>45914.9039552</c:v>
                </c:pt>
                <c:pt idx="3543">
                  <c:v>45914.9047744</c:v>
                </c:pt>
                <c:pt idx="3544">
                  <c:v>45914.9055936</c:v>
                </c:pt>
                <c:pt idx="3545">
                  <c:v>45914.9064128</c:v>
                </c:pt>
                <c:pt idx="3546">
                  <c:v>45914.907232</c:v>
                </c:pt>
                <c:pt idx="3547">
                  <c:v>45914.9080512</c:v>
                </c:pt>
                <c:pt idx="3548">
                  <c:v>45914.9088704</c:v>
                </c:pt>
                <c:pt idx="3549">
                  <c:v>45914.9096896</c:v>
                </c:pt>
                <c:pt idx="3550">
                  <c:v>45914.9105088</c:v>
                </c:pt>
                <c:pt idx="3551">
                  <c:v>45914.911328</c:v>
                </c:pt>
                <c:pt idx="3552">
                  <c:v>45914.9121472</c:v>
                </c:pt>
                <c:pt idx="3553">
                  <c:v>45914.9129664</c:v>
                </c:pt>
                <c:pt idx="3554">
                  <c:v>45914.91378559999</c:v>
                </c:pt>
                <c:pt idx="3555">
                  <c:v>45914.9146048</c:v>
                </c:pt>
                <c:pt idx="3556">
                  <c:v>45914.915424</c:v>
                </c:pt>
                <c:pt idx="3557">
                  <c:v>45914.9162432</c:v>
                </c:pt>
                <c:pt idx="3558">
                  <c:v>45914.9170624</c:v>
                </c:pt>
                <c:pt idx="3559">
                  <c:v>45914.9178816</c:v>
                </c:pt>
                <c:pt idx="3560">
                  <c:v>45914.9187008</c:v>
                </c:pt>
                <c:pt idx="3561">
                  <c:v>45914.91952</c:v>
                </c:pt>
                <c:pt idx="3562">
                  <c:v>45914.9203392</c:v>
                </c:pt>
                <c:pt idx="3563">
                  <c:v>45914.9211584</c:v>
                </c:pt>
                <c:pt idx="3564">
                  <c:v>45914.9219776</c:v>
                </c:pt>
                <c:pt idx="3565">
                  <c:v>45914.9227968</c:v>
                </c:pt>
                <c:pt idx="3566">
                  <c:v>45914.923616</c:v>
                </c:pt>
                <c:pt idx="3567">
                  <c:v>45914.9244352</c:v>
                </c:pt>
                <c:pt idx="3568">
                  <c:v>45914.9252544</c:v>
                </c:pt>
                <c:pt idx="3569">
                  <c:v>45914.9260736</c:v>
                </c:pt>
                <c:pt idx="3570">
                  <c:v>45914.9268928</c:v>
                </c:pt>
                <c:pt idx="3571">
                  <c:v>45914.927712</c:v>
                </c:pt>
                <c:pt idx="3572">
                  <c:v>45914.9285312</c:v>
                </c:pt>
                <c:pt idx="3573">
                  <c:v>45914.9293504</c:v>
                </c:pt>
                <c:pt idx="3574">
                  <c:v>45914.9301696</c:v>
                </c:pt>
                <c:pt idx="3575">
                  <c:v>45914.9309888</c:v>
                </c:pt>
                <c:pt idx="3576">
                  <c:v>45914.931808</c:v>
                </c:pt>
                <c:pt idx="3577">
                  <c:v>45914.9326272</c:v>
                </c:pt>
                <c:pt idx="3578">
                  <c:v>45914.9334464</c:v>
                </c:pt>
                <c:pt idx="3579">
                  <c:v>45914.9342656</c:v>
                </c:pt>
                <c:pt idx="3580">
                  <c:v>45914.9350848</c:v>
                </c:pt>
                <c:pt idx="3581">
                  <c:v>45914.935904</c:v>
                </c:pt>
                <c:pt idx="3582">
                  <c:v>45914.9367232</c:v>
                </c:pt>
                <c:pt idx="3583">
                  <c:v>45914.9375424</c:v>
                </c:pt>
                <c:pt idx="3584">
                  <c:v>45914.9383616</c:v>
                </c:pt>
                <c:pt idx="3585">
                  <c:v>45914.93918079999</c:v>
                </c:pt>
                <c:pt idx="3586">
                  <c:v>45914.94</c:v>
                </c:pt>
                <c:pt idx="3587">
                  <c:v>45914.9408192</c:v>
                </c:pt>
                <c:pt idx="3588">
                  <c:v>45914.9416384</c:v>
                </c:pt>
                <c:pt idx="3589">
                  <c:v>45914.9424576</c:v>
                </c:pt>
                <c:pt idx="3590">
                  <c:v>45914.9432768</c:v>
                </c:pt>
                <c:pt idx="3591">
                  <c:v>45914.944096</c:v>
                </c:pt>
                <c:pt idx="3592">
                  <c:v>45914.9449152</c:v>
                </c:pt>
                <c:pt idx="3593">
                  <c:v>45914.9457344</c:v>
                </c:pt>
                <c:pt idx="3594">
                  <c:v>45914.9465536</c:v>
                </c:pt>
                <c:pt idx="3595">
                  <c:v>45914.9473728</c:v>
                </c:pt>
                <c:pt idx="3596">
                  <c:v>45914.948192</c:v>
                </c:pt>
                <c:pt idx="3597">
                  <c:v>45914.9490112</c:v>
                </c:pt>
                <c:pt idx="3598">
                  <c:v>45914.9498304</c:v>
                </c:pt>
                <c:pt idx="3599">
                  <c:v>45914.9506496</c:v>
                </c:pt>
                <c:pt idx="3600">
                  <c:v>45914.9514688</c:v>
                </c:pt>
                <c:pt idx="3601">
                  <c:v>45914.952288</c:v>
                </c:pt>
                <c:pt idx="3602">
                  <c:v>45914.9531072</c:v>
                </c:pt>
                <c:pt idx="3603">
                  <c:v>45914.9539264</c:v>
                </c:pt>
                <c:pt idx="3604">
                  <c:v>45914.9547456</c:v>
                </c:pt>
                <c:pt idx="3605">
                  <c:v>45914.9555648</c:v>
                </c:pt>
                <c:pt idx="3606">
                  <c:v>45914.956384</c:v>
                </c:pt>
                <c:pt idx="3607">
                  <c:v>45914.9572032</c:v>
                </c:pt>
                <c:pt idx="3608">
                  <c:v>45914.9580224</c:v>
                </c:pt>
                <c:pt idx="3609">
                  <c:v>45914.9588416</c:v>
                </c:pt>
                <c:pt idx="3610">
                  <c:v>45914.9596608</c:v>
                </c:pt>
                <c:pt idx="3611">
                  <c:v>45914.96048</c:v>
                </c:pt>
                <c:pt idx="3612">
                  <c:v>45914.9612992</c:v>
                </c:pt>
                <c:pt idx="3613">
                  <c:v>45914.9621184</c:v>
                </c:pt>
                <c:pt idx="3614">
                  <c:v>45914.9629376</c:v>
                </c:pt>
                <c:pt idx="3615">
                  <c:v>45914.9637568</c:v>
                </c:pt>
                <c:pt idx="3616">
                  <c:v>45914.964576</c:v>
                </c:pt>
                <c:pt idx="3617">
                  <c:v>45914.9653952</c:v>
                </c:pt>
                <c:pt idx="3618">
                  <c:v>45914.9662144</c:v>
                </c:pt>
                <c:pt idx="3619">
                  <c:v>45914.9670336</c:v>
                </c:pt>
                <c:pt idx="3620">
                  <c:v>45914.9678528</c:v>
                </c:pt>
                <c:pt idx="3621">
                  <c:v>45914.968672</c:v>
                </c:pt>
                <c:pt idx="3622">
                  <c:v>45914.9694912</c:v>
                </c:pt>
                <c:pt idx="3623">
                  <c:v>45914.9703104</c:v>
                </c:pt>
                <c:pt idx="3624">
                  <c:v>45914.9711296</c:v>
                </c:pt>
                <c:pt idx="3625">
                  <c:v>45914.9719488</c:v>
                </c:pt>
                <c:pt idx="3626">
                  <c:v>45914.972768</c:v>
                </c:pt>
                <c:pt idx="3627">
                  <c:v>45914.9735872</c:v>
                </c:pt>
                <c:pt idx="3628">
                  <c:v>45914.9744064</c:v>
                </c:pt>
                <c:pt idx="3629">
                  <c:v>45914.9752256</c:v>
                </c:pt>
                <c:pt idx="3630">
                  <c:v>45914.9760448</c:v>
                </c:pt>
                <c:pt idx="3631">
                  <c:v>45914.976864</c:v>
                </c:pt>
                <c:pt idx="3632">
                  <c:v>45914.9776832</c:v>
                </c:pt>
                <c:pt idx="3633">
                  <c:v>45914.9785024</c:v>
                </c:pt>
                <c:pt idx="3634">
                  <c:v>45914.9793216</c:v>
                </c:pt>
                <c:pt idx="3635">
                  <c:v>45914.9801408</c:v>
                </c:pt>
                <c:pt idx="3636">
                  <c:v>45914.98096</c:v>
                </c:pt>
                <c:pt idx="3637">
                  <c:v>45914.9817792</c:v>
                </c:pt>
                <c:pt idx="3638">
                  <c:v>45914.9825984</c:v>
                </c:pt>
                <c:pt idx="3639">
                  <c:v>45914.9834176</c:v>
                </c:pt>
                <c:pt idx="3640">
                  <c:v>45914.9842368</c:v>
                </c:pt>
                <c:pt idx="3641">
                  <c:v>45914.985056</c:v>
                </c:pt>
                <c:pt idx="3642">
                  <c:v>45914.9858752</c:v>
                </c:pt>
                <c:pt idx="3643">
                  <c:v>45914.9866944</c:v>
                </c:pt>
                <c:pt idx="3644">
                  <c:v>45914.9875136</c:v>
                </c:pt>
                <c:pt idx="3645">
                  <c:v>45914.9883328</c:v>
                </c:pt>
                <c:pt idx="3646">
                  <c:v>45914.989152</c:v>
                </c:pt>
                <c:pt idx="3647">
                  <c:v>45914.9899712</c:v>
                </c:pt>
                <c:pt idx="3648">
                  <c:v>45914.9907904</c:v>
                </c:pt>
                <c:pt idx="3649">
                  <c:v>45914.99160959999</c:v>
                </c:pt>
                <c:pt idx="3650">
                  <c:v>45914.9924288</c:v>
                </c:pt>
                <c:pt idx="3651">
                  <c:v>45914.993248</c:v>
                </c:pt>
                <c:pt idx="3652">
                  <c:v>45914.9940672</c:v>
                </c:pt>
                <c:pt idx="3653">
                  <c:v>45914.9948864</c:v>
                </c:pt>
                <c:pt idx="3654">
                  <c:v>45914.99570559998</c:v>
                </c:pt>
                <c:pt idx="3655">
                  <c:v>45914.9965248</c:v>
                </c:pt>
                <c:pt idx="3656">
                  <c:v>45914.997344</c:v>
                </c:pt>
                <c:pt idx="3657">
                  <c:v>45914.9981632</c:v>
                </c:pt>
                <c:pt idx="3658">
                  <c:v>45914.9989824</c:v>
                </c:pt>
                <c:pt idx="3659">
                  <c:v>45914.9998016</c:v>
                </c:pt>
                <c:pt idx="3660">
                  <c:v>45915.0006208</c:v>
                </c:pt>
                <c:pt idx="3661">
                  <c:v>45915.00144</c:v>
                </c:pt>
                <c:pt idx="3662">
                  <c:v>45915.0022592</c:v>
                </c:pt>
                <c:pt idx="3663">
                  <c:v>45915.0030784</c:v>
                </c:pt>
                <c:pt idx="3664">
                  <c:v>45915.0038976</c:v>
                </c:pt>
                <c:pt idx="3665">
                  <c:v>45915.0047168</c:v>
                </c:pt>
                <c:pt idx="3666">
                  <c:v>45915.005536</c:v>
                </c:pt>
                <c:pt idx="3667">
                  <c:v>45915.0063552</c:v>
                </c:pt>
                <c:pt idx="3668">
                  <c:v>45915.0071744</c:v>
                </c:pt>
                <c:pt idx="3669">
                  <c:v>45915.0079936</c:v>
                </c:pt>
                <c:pt idx="3670">
                  <c:v>45915.0088128</c:v>
                </c:pt>
                <c:pt idx="3671">
                  <c:v>45915.009632</c:v>
                </c:pt>
                <c:pt idx="3672">
                  <c:v>45915.0104512</c:v>
                </c:pt>
                <c:pt idx="3673">
                  <c:v>45915.0112704</c:v>
                </c:pt>
                <c:pt idx="3674">
                  <c:v>45915.0120896</c:v>
                </c:pt>
                <c:pt idx="3675">
                  <c:v>45915.0129088</c:v>
                </c:pt>
                <c:pt idx="3676">
                  <c:v>45915.013728</c:v>
                </c:pt>
                <c:pt idx="3677">
                  <c:v>45915.0145472</c:v>
                </c:pt>
                <c:pt idx="3678">
                  <c:v>45915.0153664</c:v>
                </c:pt>
                <c:pt idx="3679">
                  <c:v>45915.0161856</c:v>
                </c:pt>
                <c:pt idx="3680">
                  <c:v>45915.0170048</c:v>
                </c:pt>
                <c:pt idx="3681">
                  <c:v>45915.017824</c:v>
                </c:pt>
                <c:pt idx="3682">
                  <c:v>45915.0186432</c:v>
                </c:pt>
                <c:pt idx="3683">
                  <c:v>45915.0194624</c:v>
                </c:pt>
                <c:pt idx="3684">
                  <c:v>45915.02028159999</c:v>
                </c:pt>
                <c:pt idx="3685">
                  <c:v>45915.02110079998</c:v>
                </c:pt>
                <c:pt idx="3686">
                  <c:v>45915.02192</c:v>
                </c:pt>
                <c:pt idx="3687">
                  <c:v>45915.0227392</c:v>
                </c:pt>
                <c:pt idx="3688">
                  <c:v>45915.0235584</c:v>
                </c:pt>
                <c:pt idx="3689">
                  <c:v>45915.0243776</c:v>
                </c:pt>
                <c:pt idx="3690">
                  <c:v>45915.02519679999</c:v>
                </c:pt>
                <c:pt idx="3691">
                  <c:v>45915.026016</c:v>
                </c:pt>
                <c:pt idx="3692">
                  <c:v>45915.0268352</c:v>
                </c:pt>
                <c:pt idx="3693">
                  <c:v>45915.0276544</c:v>
                </c:pt>
                <c:pt idx="3694">
                  <c:v>45915.0284736</c:v>
                </c:pt>
                <c:pt idx="3695">
                  <c:v>45915.0292928</c:v>
                </c:pt>
                <c:pt idx="3696">
                  <c:v>45915.030112</c:v>
                </c:pt>
                <c:pt idx="3697">
                  <c:v>45915.0309312</c:v>
                </c:pt>
                <c:pt idx="3698">
                  <c:v>45915.0317504</c:v>
                </c:pt>
                <c:pt idx="3699">
                  <c:v>45915.0325696</c:v>
                </c:pt>
                <c:pt idx="3700">
                  <c:v>45915.0333888</c:v>
                </c:pt>
                <c:pt idx="3701">
                  <c:v>45915.034208</c:v>
                </c:pt>
                <c:pt idx="3702">
                  <c:v>45915.0350272</c:v>
                </c:pt>
                <c:pt idx="3703">
                  <c:v>45915.0358464</c:v>
                </c:pt>
                <c:pt idx="3704">
                  <c:v>45915.0366656</c:v>
                </c:pt>
                <c:pt idx="3705">
                  <c:v>45915.03748479998</c:v>
                </c:pt>
                <c:pt idx="3706">
                  <c:v>45915.038304</c:v>
                </c:pt>
                <c:pt idx="3707">
                  <c:v>45915.0391232</c:v>
                </c:pt>
                <c:pt idx="3708">
                  <c:v>45915.0399424</c:v>
                </c:pt>
                <c:pt idx="3709">
                  <c:v>45915.04076159999</c:v>
                </c:pt>
                <c:pt idx="3710">
                  <c:v>45915.0415808</c:v>
                </c:pt>
                <c:pt idx="3711">
                  <c:v>45915.0424</c:v>
                </c:pt>
                <c:pt idx="3712">
                  <c:v>45915.0432192</c:v>
                </c:pt>
                <c:pt idx="3713">
                  <c:v>45915.0440384</c:v>
                </c:pt>
                <c:pt idx="3714">
                  <c:v>45915.0448576</c:v>
                </c:pt>
                <c:pt idx="3715">
                  <c:v>45915.0456768</c:v>
                </c:pt>
                <c:pt idx="3716">
                  <c:v>45915.046496</c:v>
                </c:pt>
                <c:pt idx="3717">
                  <c:v>45915.0473152</c:v>
                </c:pt>
                <c:pt idx="3718">
                  <c:v>45915.0481344</c:v>
                </c:pt>
                <c:pt idx="3719">
                  <c:v>45915.0489536</c:v>
                </c:pt>
                <c:pt idx="3720">
                  <c:v>45915.0497728</c:v>
                </c:pt>
                <c:pt idx="3721">
                  <c:v>45915.050592</c:v>
                </c:pt>
                <c:pt idx="3722">
                  <c:v>45915.0514112</c:v>
                </c:pt>
                <c:pt idx="3723">
                  <c:v>45915.0522304</c:v>
                </c:pt>
                <c:pt idx="3724">
                  <c:v>45915.0530496</c:v>
                </c:pt>
                <c:pt idx="3725">
                  <c:v>45915.0538688</c:v>
                </c:pt>
                <c:pt idx="3726">
                  <c:v>45915.054688</c:v>
                </c:pt>
                <c:pt idx="3727">
                  <c:v>45915.0555072</c:v>
                </c:pt>
                <c:pt idx="3728">
                  <c:v>45915.0563264</c:v>
                </c:pt>
                <c:pt idx="3729">
                  <c:v>45915.0571456</c:v>
                </c:pt>
                <c:pt idx="3730">
                  <c:v>45915.0579648</c:v>
                </c:pt>
                <c:pt idx="3731">
                  <c:v>45915.058784</c:v>
                </c:pt>
                <c:pt idx="3732">
                  <c:v>45915.0596032</c:v>
                </c:pt>
                <c:pt idx="3733">
                  <c:v>45915.0604224</c:v>
                </c:pt>
                <c:pt idx="3734">
                  <c:v>45915.06124159999</c:v>
                </c:pt>
                <c:pt idx="3735">
                  <c:v>45915.0620608</c:v>
                </c:pt>
                <c:pt idx="3736">
                  <c:v>45915.06288</c:v>
                </c:pt>
                <c:pt idx="3737">
                  <c:v>45915.0636992</c:v>
                </c:pt>
                <c:pt idx="3738">
                  <c:v>45915.0645184</c:v>
                </c:pt>
                <c:pt idx="3739">
                  <c:v>45915.0653376</c:v>
                </c:pt>
                <c:pt idx="3740">
                  <c:v>45915.0661568</c:v>
                </c:pt>
                <c:pt idx="3741">
                  <c:v>45915.066976</c:v>
                </c:pt>
                <c:pt idx="3742">
                  <c:v>45915.0677952</c:v>
                </c:pt>
                <c:pt idx="3743">
                  <c:v>45915.0686144</c:v>
                </c:pt>
                <c:pt idx="3744">
                  <c:v>45915.06943359999</c:v>
                </c:pt>
                <c:pt idx="3745">
                  <c:v>45915.0702528</c:v>
                </c:pt>
                <c:pt idx="3746">
                  <c:v>45915.071072</c:v>
                </c:pt>
                <c:pt idx="3747">
                  <c:v>45915.0718912</c:v>
                </c:pt>
                <c:pt idx="3748">
                  <c:v>45915.0727104</c:v>
                </c:pt>
                <c:pt idx="3749">
                  <c:v>45915.0735296</c:v>
                </c:pt>
                <c:pt idx="3750">
                  <c:v>45915.0743488</c:v>
                </c:pt>
                <c:pt idx="3751">
                  <c:v>45915.075168</c:v>
                </c:pt>
                <c:pt idx="3752">
                  <c:v>45915.0759872</c:v>
                </c:pt>
                <c:pt idx="3753">
                  <c:v>45915.0768064</c:v>
                </c:pt>
                <c:pt idx="3754">
                  <c:v>45915.0776256</c:v>
                </c:pt>
                <c:pt idx="3755">
                  <c:v>45915.0784448</c:v>
                </c:pt>
                <c:pt idx="3756">
                  <c:v>45915.079264</c:v>
                </c:pt>
                <c:pt idx="3757">
                  <c:v>45915.0800832</c:v>
                </c:pt>
                <c:pt idx="3758">
                  <c:v>45915.0809024</c:v>
                </c:pt>
                <c:pt idx="3759">
                  <c:v>45915.08172159999</c:v>
                </c:pt>
                <c:pt idx="3760">
                  <c:v>45915.0825408</c:v>
                </c:pt>
                <c:pt idx="3761">
                  <c:v>45915.08336</c:v>
                </c:pt>
                <c:pt idx="3762">
                  <c:v>45915.0841792</c:v>
                </c:pt>
                <c:pt idx="3763">
                  <c:v>45915.0849984</c:v>
                </c:pt>
                <c:pt idx="3764">
                  <c:v>45915.0858176</c:v>
                </c:pt>
                <c:pt idx="3765">
                  <c:v>45915.0866368</c:v>
                </c:pt>
                <c:pt idx="3766">
                  <c:v>45915.087456</c:v>
                </c:pt>
                <c:pt idx="3767">
                  <c:v>45915.0882752</c:v>
                </c:pt>
                <c:pt idx="3768">
                  <c:v>45915.0890944</c:v>
                </c:pt>
                <c:pt idx="3769">
                  <c:v>45915.0899136</c:v>
                </c:pt>
                <c:pt idx="3770">
                  <c:v>45915.0907328</c:v>
                </c:pt>
                <c:pt idx="3771">
                  <c:v>45915.091552</c:v>
                </c:pt>
                <c:pt idx="3772">
                  <c:v>45915.0923712</c:v>
                </c:pt>
                <c:pt idx="3773">
                  <c:v>45915.0931904</c:v>
                </c:pt>
                <c:pt idx="3774">
                  <c:v>45915.0940096</c:v>
                </c:pt>
                <c:pt idx="3775">
                  <c:v>45915.0948288</c:v>
                </c:pt>
                <c:pt idx="3776">
                  <c:v>45915.09564799999</c:v>
                </c:pt>
                <c:pt idx="3777">
                  <c:v>45915.0964672</c:v>
                </c:pt>
                <c:pt idx="3778">
                  <c:v>45915.0972864</c:v>
                </c:pt>
                <c:pt idx="3779">
                  <c:v>45915.09810559999</c:v>
                </c:pt>
                <c:pt idx="3780">
                  <c:v>45915.0989248</c:v>
                </c:pt>
                <c:pt idx="3781">
                  <c:v>45915.09974399998</c:v>
                </c:pt>
                <c:pt idx="3782">
                  <c:v>45915.1005632</c:v>
                </c:pt>
                <c:pt idx="3783">
                  <c:v>45915.1013824</c:v>
                </c:pt>
                <c:pt idx="3784">
                  <c:v>45915.1022016</c:v>
                </c:pt>
                <c:pt idx="3785">
                  <c:v>45915.10302079999</c:v>
                </c:pt>
                <c:pt idx="3786">
                  <c:v>45915.10384</c:v>
                </c:pt>
                <c:pt idx="3787">
                  <c:v>45915.1046592</c:v>
                </c:pt>
                <c:pt idx="3788">
                  <c:v>45915.1054784</c:v>
                </c:pt>
                <c:pt idx="3789">
                  <c:v>45915.1062976</c:v>
                </c:pt>
                <c:pt idx="3790">
                  <c:v>45915.1071168</c:v>
                </c:pt>
                <c:pt idx="3791">
                  <c:v>45915.107936</c:v>
                </c:pt>
                <c:pt idx="3792">
                  <c:v>45915.1087552</c:v>
                </c:pt>
                <c:pt idx="3793">
                  <c:v>45915.1095744</c:v>
                </c:pt>
                <c:pt idx="3794">
                  <c:v>45915.1103936</c:v>
                </c:pt>
                <c:pt idx="3795">
                  <c:v>45915.1112128</c:v>
                </c:pt>
                <c:pt idx="3796">
                  <c:v>45915.112032</c:v>
                </c:pt>
                <c:pt idx="3797">
                  <c:v>45915.1128512</c:v>
                </c:pt>
                <c:pt idx="3798">
                  <c:v>45915.1136704</c:v>
                </c:pt>
                <c:pt idx="3799">
                  <c:v>45915.1144896</c:v>
                </c:pt>
                <c:pt idx="3800">
                  <c:v>45915.1153088</c:v>
                </c:pt>
                <c:pt idx="3801">
                  <c:v>45915.116128</c:v>
                </c:pt>
                <c:pt idx="3802">
                  <c:v>45915.1169472</c:v>
                </c:pt>
                <c:pt idx="3803">
                  <c:v>45915.1177664</c:v>
                </c:pt>
                <c:pt idx="3804">
                  <c:v>45915.1185856</c:v>
                </c:pt>
                <c:pt idx="3805">
                  <c:v>45915.1194048</c:v>
                </c:pt>
                <c:pt idx="3806">
                  <c:v>45915.120224</c:v>
                </c:pt>
                <c:pt idx="3807">
                  <c:v>45915.12104319999</c:v>
                </c:pt>
                <c:pt idx="3808">
                  <c:v>45915.1218624</c:v>
                </c:pt>
                <c:pt idx="3809">
                  <c:v>45915.12268159998</c:v>
                </c:pt>
                <c:pt idx="3810">
                  <c:v>45915.12350079999</c:v>
                </c:pt>
                <c:pt idx="3811">
                  <c:v>45915.12432</c:v>
                </c:pt>
                <c:pt idx="3812">
                  <c:v>45915.1251392</c:v>
                </c:pt>
                <c:pt idx="3813">
                  <c:v>45915.1259584</c:v>
                </c:pt>
                <c:pt idx="3814">
                  <c:v>45915.12677759999</c:v>
                </c:pt>
                <c:pt idx="3815">
                  <c:v>45915.1275968</c:v>
                </c:pt>
                <c:pt idx="3816">
                  <c:v>45915.128416</c:v>
                </c:pt>
                <c:pt idx="3817">
                  <c:v>45915.1292352</c:v>
                </c:pt>
                <c:pt idx="3818">
                  <c:v>45915.1300544</c:v>
                </c:pt>
                <c:pt idx="3819">
                  <c:v>45915.1308736</c:v>
                </c:pt>
                <c:pt idx="3820">
                  <c:v>45915.13169279999</c:v>
                </c:pt>
                <c:pt idx="3821">
                  <c:v>45915.132512</c:v>
                </c:pt>
                <c:pt idx="3822">
                  <c:v>45915.1333312</c:v>
                </c:pt>
                <c:pt idx="3823">
                  <c:v>45915.1341504</c:v>
                </c:pt>
                <c:pt idx="3824">
                  <c:v>45915.1349696</c:v>
                </c:pt>
                <c:pt idx="3825">
                  <c:v>45915.13578879998</c:v>
                </c:pt>
                <c:pt idx="3826">
                  <c:v>45915.136608</c:v>
                </c:pt>
                <c:pt idx="3827">
                  <c:v>45915.1374272</c:v>
                </c:pt>
                <c:pt idx="3828">
                  <c:v>45915.1382464</c:v>
                </c:pt>
                <c:pt idx="3829">
                  <c:v>45915.13906559999</c:v>
                </c:pt>
                <c:pt idx="3830">
                  <c:v>45915.1398848</c:v>
                </c:pt>
                <c:pt idx="3831">
                  <c:v>45915.140704</c:v>
                </c:pt>
                <c:pt idx="3832">
                  <c:v>45915.1415232</c:v>
                </c:pt>
                <c:pt idx="3833">
                  <c:v>45915.1423424</c:v>
                </c:pt>
                <c:pt idx="3834">
                  <c:v>45915.14316159998</c:v>
                </c:pt>
                <c:pt idx="3835">
                  <c:v>45915.14398079999</c:v>
                </c:pt>
                <c:pt idx="3836">
                  <c:v>45915.1448</c:v>
                </c:pt>
                <c:pt idx="3837">
                  <c:v>45915.1456192</c:v>
                </c:pt>
                <c:pt idx="3838">
                  <c:v>45915.1464384</c:v>
                </c:pt>
                <c:pt idx="3839">
                  <c:v>45915.1472576</c:v>
                </c:pt>
                <c:pt idx="3840">
                  <c:v>45915.1480768</c:v>
                </c:pt>
                <c:pt idx="3841">
                  <c:v>45915.148896</c:v>
                </c:pt>
                <c:pt idx="3842">
                  <c:v>45915.1497152</c:v>
                </c:pt>
                <c:pt idx="3843">
                  <c:v>45915.1505344</c:v>
                </c:pt>
                <c:pt idx="3844">
                  <c:v>45915.1513536</c:v>
                </c:pt>
                <c:pt idx="3845">
                  <c:v>45915.1521728</c:v>
                </c:pt>
                <c:pt idx="3846">
                  <c:v>45915.152992</c:v>
                </c:pt>
                <c:pt idx="3847">
                  <c:v>45915.1538112</c:v>
                </c:pt>
                <c:pt idx="3848">
                  <c:v>45915.1546304</c:v>
                </c:pt>
                <c:pt idx="3849">
                  <c:v>45915.1554496</c:v>
                </c:pt>
                <c:pt idx="3850">
                  <c:v>45915.1562688</c:v>
                </c:pt>
                <c:pt idx="3851">
                  <c:v>45915.157088</c:v>
                </c:pt>
                <c:pt idx="3852">
                  <c:v>45915.1579072</c:v>
                </c:pt>
                <c:pt idx="3853">
                  <c:v>45915.1587264</c:v>
                </c:pt>
                <c:pt idx="3854">
                  <c:v>45915.1595456</c:v>
                </c:pt>
                <c:pt idx="3855">
                  <c:v>45915.16036479999</c:v>
                </c:pt>
                <c:pt idx="3856">
                  <c:v>45915.16118399998</c:v>
                </c:pt>
                <c:pt idx="3857">
                  <c:v>45915.1620032</c:v>
                </c:pt>
                <c:pt idx="3858">
                  <c:v>45915.1628224</c:v>
                </c:pt>
                <c:pt idx="3859">
                  <c:v>45915.16364159997</c:v>
                </c:pt>
                <c:pt idx="3860">
                  <c:v>45915.16446079998</c:v>
                </c:pt>
                <c:pt idx="3861">
                  <c:v>45915.16528</c:v>
                </c:pt>
                <c:pt idx="3862">
                  <c:v>45915.1660992</c:v>
                </c:pt>
                <c:pt idx="3863">
                  <c:v>45915.1669184</c:v>
                </c:pt>
                <c:pt idx="3864">
                  <c:v>45915.16773759999</c:v>
                </c:pt>
                <c:pt idx="3865">
                  <c:v>45915.1685568</c:v>
                </c:pt>
                <c:pt idx="3866">
                  <c:v>45915.169376</c:v>
                </c:pt>
                <c:pt idx="3867">
                  <c:v>45915.1701952</c:v>
                </c:pt>
                <c:pt idx="3868">
                  <c:v>45915.1710144</c:v>
                </c:pt>
                <c:pt idx="3869">
                  <c:v>45915.1718336</c:v>
                </c:pt>
                <c:pt idx="3870">
                  <c:v>45915.1726528</c:v>
                </c:pt>
                <c:pt idx="3871">
                  <c:v>45915.17347199999</c:v>
                </c:pt>
                <c:pt idx="3872">
                  <c:v>45915.1742912</c:v>
                </c:pt>
                <c:pt idx="3873">
                  <c:v>45915.1751104</c:v>
                </c:pt>
                <c:pt idx="3874">
                  <c:v>45915.17592959999</c:v>
                </c:pt>
                <c:pt idx="3875">
                  <c:v>45915.1767488</c:v>
                </c:pt>
                <c:pt idx="3876">
                  <c:v>45915.177568</c:v>
                </c:pt>
                <c:pt idx="3877">
                  <c:v>45915.1783872</c:v>
                </c:pt>
                <c:pt idx="3878">
                  <c:v>45915.1792064</c:v>
                </c:pt>
                <c:pt idx="3879">
                  <c:v>45915.1800256</c:v>
                </c:pt>
                <c:pt idx="3880">
                  <c:v>45915.1808448</c:v>
                </c:pt>
                <c:pt idx="3881">
                  <c:v>45915.181664</c:v>
                </c:pt>
                <c:pt idx="3882">
                  <c:v>45915.1824832</c:v>
                </c:pt>
                <c:pt idx="3883">
                  <c:v>45915.1833024</c:v>
                </c:pt>
                <c:pt idx="3884">
                  <c:v>45915.1841216</c:v>
                </c:pt>
                <c:pt idx="3885">
                  <c:v>45915.1849408</c:v>
                </c:pt>
                <c:pt idx="3886">
                  <c:v>45915.18576</c:v>
                </c:pt>
                <c:pt idx="3887">
                  <c:v>45915.1865792</c:v>
                </c:pt>
                <c:pt idx="3888">
                  <c:v>45915.1873984</c:v>
                </c:pt>
                <c:pt idx="3889">
                  <c:v>45915.1882176</c:v>
                </c:pt>
                <c:pt idx="3890">
                  <c:v>45915.1890368</c:v>
                </c:pt>
                <c:pt idx="3891">
                  <c:v>45915.189856</c:v>
                </c:pt>
                <c:pt idx="3892">
                  <c:v>45915.1906752</c:v>
                </c:pt>
                <c:pt idx="3893">
                  <c:v>45915.19149439999</c:v>
                </c:pt>
                <c:pt idx="3894">
                  <c:v>45915.1923136</c:v>
                </c:pt>
                <c:pt idx="3895">
                  <c:v>45915.19313279998</c:v>
                </c:pt>
                <c:pt idx="3896">
                  <c:v>45915.19395199999</c:v>
                </c:pt>
                <c:pt idx="3897">
                  <c:v>45915.1947712</c:v>
                </c:pt>
                <c:pt idx="3898">
                  <c:v>45915.1955904</c:v>
                </c:pt>
                <c:pt idx="3899">
                  <c:v>45915.19640959999</c:v>
                </c:pt>
                <c:pt idx="3900">
                  <c:v>45915.1972288</c:v>
                </c:pt>
                <c:pt idx="3901">
                  <c:v>45915.198048</c:v>
                </c:pt>
                <c:pt idx="3902">
                  <c:v>45915.1988672</c:v>
                </c:pt>
                <c:pt idx="3903">
                  <c:v>45915.1996864</c:v>
                </c:pt>
                <c:pt idx="3904">
                  <c:v>45915.2005056</c:v>
                </c:pt>
                <c:pt idx="3905">
                  <c:v>45915.20132479999</c:v>
                </c:pt>
                <c:pt idx="3906">
                  <c:v>45915.202144</c:v>
                </c:pt>
                <c:pt idx="3907">
                  <c:v>45915.2029632</c:v>
                </c:pt>
                <c:pt idx="3908">
                  <c:v>45915.20378239999</c:v>
                </c:pt>
                <c:pt idx="3909">
                  <c:v>45915.20460159999</c:v>
                </c:pt>
                <c:pt idx="3910">
                  <c:v>45915.20542079998</c:v>
                </c:pt>
                <c:pt idx="3911">
                  <c:v>45915.20624</c:v>
                </c:pt>
                <c:pt idx="3912">
                  <c:v>45915.2070592</c:v>
                </c:pt>
                <c:pt idx="3913">
                  <c:v>45915.2078784</c:v>
                </c:pt>
                <c:pt idx="3914">
                  <c:v>45915.2086976</c:v>
                </c:pt>
                <c:pt idx="3915">
                  <c:v>45915.2095168</c:v>
                </c:pt>
                <c:pt idx="3916">
                  <c:v>45915.210336</c:v>
                </c:pt>
                <c:pt idx="3917">
                  <c:v>45915.2111552</c:v>
                </c:pt>
                <c:pt idx="3918">
                  <c:v>45915.2119744</c:v>
                </c:pt>
                <c:pt idx="3919">
                  <c:v>45915.2127936</c:v>
                </c:pt>
                <c:pt idx="3920">
                  <c:v>45915.2136128</c:v>
                </c:pt>
                <c:pt idx="3921">
                  <c:v>45915.214432</c:v>
                </c:pt>
                <c:pt idx="3922">
                  <c:v>45915.2152512</c:v>
                </c:pt>
                <c:pt idx="3923">
                  <c:v>45915.2160704</c:v>
                </c:pt>
                <c:pt idx="3924">
                  <c:v>45915.2168896</c:v>
                </c:pt>
                <c:pt idx="3925">
                  <c:v>45915.2177088</c:v>
                </c:pt>
                <c:pt idx="3926">
                  <c:v>45915.218528</c:v>
                </c:pt>
                <c:pt idx="3927">
                  <c:v>45915.2193472</c:v>
                </c:pt>
                <c:pt idx="3928">
                  <c:v>45915.22016639999</c:v>
                </c:pt>
                <c:pt idx="3929">
                  <c:v>45915.22098559998</c:v>
                </c:pt>
                <c:pt idx="3930">
                  <c:v>45915.22180479998</c:v>
                </c:pt>
                <c:pt idx="3931">
                  <c:v>45915.22262399999</c:v>
                </c:pt>
                <c:pt idx="3932">
                  <c:v>45915.22344319998</c:v>
                </c:pt>
                <c:pt idx="3933">
                  <c:v>45915.2242624</c:v>
                </c:pt>
                <c:pt idx="3934">
                  <c:v>45915.22508159997</c:v>
                </c:pt>
                <c:pt idx="3935">
                  <c:v>45915.22590079997</c:v>
                </c:pt>
                <c:pt idx="3936">
                  <c:v>45915.22672</c:v>
                </c:pt>
                <c:pt idx="3937">
                  <c:v>45915.2275392</c:v>
                </c:pt>
                <c:pt idx="3938">
                  <c:v>45915.2283584</c:v>
                </c:pt>
                <c:pt idx="3939">
                  <c:v>45915.22917759998</c:v>
                </c:pt>
                <c:pt idx="3940">
                  <c:v>45915.22999679999</c:v>
                </c:pt>
                <c:pt idx="3941">
                  <c:v>45915.230816</c:v>
                </c:pt>
                <c:pt idx="3942">
                  <c:v>45915.2316352</c:v>
                </c:pt>
                <c:pt idx="3943">
                  <c:v>45915.2324544</c:v>
                </c:pt>
                <c:pt idx="3944">
                  <c:v>45915.2332736</c:v>
                </c:pt>
                <c:pt idx="3945">
                  <c:v>45915.2340928</c:v>
                </c:pt>
                <c:pt idx="3946">
                  <c:v>45915.234912</c:v>
                </c:pt>
                <c:pt idx="3947">
                  <c:v>45915.23573119999</c:v>
                </c:pt>
                <c:pt idx="3948">
                  <c:v>45915.2365504</c:v>
                </c:pt>
                <c:pt idx="3949">
                  <c:v>45915.23736959998</c:v>
                </c:pt>
                <c:pt idx="3950">
                  <c:v>45915.23818879999</c:v>
                </c:pt>
                <c:pt idx="3951">
                  <c:v>45915.239008</c:v>
                </c:pt>
                <c:pt idx="3952">
                  <c:v>45915.2398272</c:v>
                </c:pt>
                <c:pt idx="3953">
                  <c:v>45915.2406464</c:v>
                </c:pt>
                <c:pt idx="3954">
                  <c:v>45915.24146559997</c:v>
                </c:pt>
                <c:pt idx="3955">
                  <c:v>45915.2422848</c:v>
                </c:pt>
                <c:pt idx="3956">
                  <c:v>45915.24310399999</c:v>
                </c:pt>
                <c:pt idx="3957">
                  <c:v>45915.2439232</c:v>
                </c:pt>
                <c:pt idx="3958">
                  <c:v>45915.2447424</c:v>
                </c:pt>
                <c:pt idx="3959">
                  <c:v>45915.24556159999</c:v>
                </c:pt>
                <c:pt idx="3960">
                  <c:v>45915.2463808</c:v>
                </c:pt>
                <c:pt idx="3961">
                  <c:v>45915.2472</c:v>
                </c:pt>
                <c:pt idx="3962">
                  <c:v>45915.2480192</c:v>
                </c:pt>
                <c:pt idx="3963">
                  <c:v>45915.2488384</c:v>
                </c:pt>
                <c:pt idx="3964">
                  <c:v>45915.2496576</c:v>
                </c:pt>
                <c:pt idx="3965">
                  <c:v>45915.2504768</c:v>
                </c:pt>
                <c:pt idx="3966">
                  <c:v>45915.251296</c:v>
                </c:pt>
                <c:pt idx="3967">
                  <c:v>45915.2521152</c:v>
                </c:pt>
                <c:pt idx="3968">
                  <c:v>45915.2529344</c:v>
                </c:pt>
                <c:pt idx="3969">
                  <c:v>45915.25375359999</c:v>
                </c:pt>
                <c:pt idx="3970">
                  <c:v>45915.2545728</c:v>
                </c:pt>
                <c:pt idx="3971">
                  <c:v>45915.255392</c:v>
                </c:pt>
                <c:pt idx="3972">
                  <c:v>45915.2562112</c:v>
                </c:pt>
                <c:pt idx="3973">
                  <c:v>45915.2570304</c:v>
                </c:pt>
                <c:pt idx="3974">
                  <c:v>45915.2578496</c:v>
                </c:pt>
                <c:pt idx="3975">
                  <c:v>45915.2586688</c:v>
                </c:pt>
                <c:pt idx="3976">
                  <c:v>45915.259488</c:v>
                </c:pt>
                <c:pt idx="3977">
                  <c:v>45915.2603072</c:v>
                </c:pt>
                <c:pt idx="3978">
                  <c:v>45915.26112639999</c:v>
                </c:pt>
                <c:pt idx="3979">
                  <c:v>45915.26194559997</c:v>
                </c:pt>
                <c:pt idx="3980">
                  <c:v>45915.26276479998</c:v>
                </c:pt>
                <c:pt idx="3981">
                  <c:v>45915.26358399999</c:v>
                </c:pt>
                <c:pt idx="3982">
                  <c:v>45915.2644032</c:v>
                </c:pt>
                <c:pt idx="3983">
                  <c:v>45915.2652224</c:v>
                </c:pt>
                <c:pt idx="3984">
                  <c:v>45915.26604159999</c:v>
                </c:pt>
                <c:pt idx="3985">
                  <c:v>45915.26686079999</c:v>
                </c:pt>
                <c:pt idx="3986">
                  <c:v>45915.26767999999</c:v>
                </c:pt>
                <c:pt idx="3987">
                  <c:v>45915.2684992</c:v>
                </c:pt>
                <c:pt idx="3988">
                  <c:v>45915.2693184</c:v>
                </c:pt>
                <c:pt idx="3989">
                  <c:v>45915.2701376</c:v>
                </c:pt>
                <c:pt idx="3990">
                  <c:v>45915.2709568</c:v>
                </c:pt>
                <c:pt idx="3991">
                  <c:v>45915.27177599999</c:v>
                </c:pt>
                <c:pt idx="3992">
                  <c:v>45915.2725952</c:v>
                </c:pt>
                <c:pt idx="3993">
                  <c:v>45915.2734144</c:v>
                </c:pt>
                <c:pt idx="3994">
                  <c:v>45915.2742336</c:v>
                </c:pt>
                <c:pt idx="3995">
                  <c:v>45915.2750528</c:v>
                </c:pt>
                <c:pt idx="3996">
                  <c:v>45915.275872</c:v>
                </c:pt>
                <c:pt idx="3997">
                  <c:v>45915.2766912</c:v>
                </c:pt>
                <c:pt idx="3998">
                  <c:v>45915.2775104</c:v>
                </c:pt>
                <c:pt idx="3999">
                  <c:v>45915.2783296</c:v>
                </c:pt>
                <c:pt idx="4000">
                  <c:v>45915.27914879999</c:v>
                </c:pt>
                <c:pt idx="4001">
                  <c:v>45915.279968</c:v>
                </c:pt>
                <c:pt idx="4002">
                  <c:v>45915.2807872</c:v>
                </c:pt>
                <c:pt idx="4003">
                  <c:v>45915.2816064</c:v>
                </c:pt>
                <c:pt idx="4004">
                  <c:v>45915.28242559999</c:v>
                </c:pt>
                <c:pt idx="4005">
                  <c:v>45915.2832448</c:v>
                </c:pt>
                <c:pt idx="4006">
                  <c:v>45915.284064</c:v>
                </c:pt>
                <c:pt idx="4007">
                  <c:v>45915.2848832</c:v>
                </c:pt>
                <c:pt idx="4008">
                  <c:v>45915.2857024</c:v>
                </c:pt>
                <c:pt idx="4009">
                  <c:v>45915.2865216</c:v>
                </c:pt>
                <c:pt idx="4010">
                  <c:v>45915.28734079999</c:v>
                </c:pt>
                <c:pt idx="4011">
                  <c:v>45915.28816</c:v>
                </c:pt>
                <c:pt idx="4012">
                  <c:v>45915.2889792</c:v>
                </c:pt>
                <c:pt idx="4013">
                  <c:v>45915.2897984</c:v>
                </c:pt>
                <c:pt idx="4014">
                  <c:v>45915.2906176</c:v>
                </c:pt>
                <c:pt idx="4015">
                  <c:v>45915.29143679998</c:v>
                </c:pt>
                <c:pt idx="4016">
                  <c:v>45915.292256</c:v>
                </c:pt>
                <c:pt idx="4017">
                  <c:v>45915.2930752</c:v>
                </c:pt>
                <c:pt idx="4018">
                  <c:v>45915.2938944</c:v>
                </c:pt>
                <c:pt idx="4019">
                  <c:v>45915.29471359999</c:v>
                </c:pt>
                <c:pt idx="4020">
                  <c:v>45915.2955328</c:v>
                </c:pt>
                <c:pt idx="4021">
                  <c:v>45915.296352</c:v>
                </c:pt>
                <c:pt idx="4022">
                  <c:v>45915.29717119999</c:v>
                </c:pt>
                <c:pt idx="4023">
                  <c:v>45915.29799039999</c:v>
                </c:pt>
                <c:pt idx="4024">
                  <c:v>45915.2988096</c:v>
                </c:pt>
                <c:pt idx="4025">
                  <c:v>45915.29962879998</c:v>
                </c:pt>
                <c:pt idx="4026">
                  <c:v>45915.300448</c:v>
                </c:pt>
                <c:pt idx="4027">
                  <c:v>45915.3012672</c:v>
                </c:pt>
                <c:pt idx="4028">
                  <c:v>45915.3020864</c:v>
                </c:pt>
                <c:pt idx="4029">
                  <c:v>45915.3029056</c:v>
                </c:pt>
                <c:pt idx="4030">
                  <c:v>45915.3037248</c:v>
                </c:pt>
                <c:pt idx="4031">
                  <c:v>45915.304544</c:v>
                </c:pt>
                <c:pt idx="4032">
                  <c:v>45915.3053632</c:v>
                </c:pt>
                <c:pt idx="4033">
                  <c:v>45915.3061824</c:v>
                </c:pt>
                <c:pt idx="4034">
                  <c:v>45915.3070016</c:v>
                </c:pt>
                <c:pt idx="4035">
                  <c:v>45915.3078208</c:v>
                </c:pt>
                <c:pt idx="4036">
                  <c:v>45915.30864</c:v>
                </c:pt>
                <c:pt idx="4037">
                  <c:v>45915.3094592</c:v>
                </c:pt>
                <c:pt idx="4038">
                  <c:v>45915.3102784</c:v>
                </c:pt>
                <c:pt idx="4039">
                  <c:v>45915.3110976</c:v>
                </c:pt>
                <c:pt idx="4040">
                  <c:v>45915.3119168</c:v>
                </c:pt>
                <c:pt idx="4041">
                  <c:v>45915.312736</c:v>
                </c:pt>
                <c:pt idx="4042">
                  <c:v>45915.3135552</c:v>
                </c:pt>
                <c:pt idx="4043">
                  <c:v>45915.3143744</c:v>
                </c:pt>
                <c:pt idx="4044">
                  <c:v>45915.3151936</c:v>
                </c:pt>
                <c:pt idx="4045">
                  <c:v>45915.3160128</c:v>
                </c:pt>
                <c:pt idx="4046">
                  <c:v>45915.316832</c:v>
                </c:pt>
                <c:pt idx="4047">
                  <c:v>45915.3176512</c:v>
                </c:pt>
                <c:pt idx="4048">
                  <c:v>45915.3184704</c:v>
                </c:pt>
                <c:pt idx="4049">
                  <c:v>45915.3192896</c:v>
                </c:pt>
                <c:pt idx="4050">
                  <c:v>45915.3201088</c:v>
                </c:pt>
                <c:pt idx="4051">
                  <c:v>45915.320928</c:v>
                </c:pt>
                <c:pt idx="4052">
                  <c:v>45915.3217472</c:v>
                </c:pt>
                <c:pt idx="4053">
                  <c:v>45915.3225664</c:v>
                </c:pt>
                <c:pt idx="4054">
                  <c:v>45915.32338559999</c:v>
                </c:pt>
                <c:pt idx="4055">
                  <c:v>45915.3242048</c:v>
                </c:pt>
                <c:pt idx="4056">
                  <c:v>45915.325024</c:v>
                </c:pt>
                <c:pt idx="4057">
                  <c:v>45915.3258432</c:v>
                </c:pt>
                <c:pt idx="4058">
                  <c:v>45915.3266624</c:v>
                </c:pt>
                <c:pt idx="4059">
                  <c:v>45915.32748159998</c:v>
                </c:pt>
                <c:pt idx="4060">
                  <c:v>45915.3283008</c:v>
                </c:pt>
                <c:pt idx="4061">
                  <c:v>45915.32912</c:v>
                </c:pt>
                <c:pt idx="4062">
                  <c:v>45915.3299392</c:v>
                </c:pt>
                <c:pt idx="4063">
                  <c:v>45915.3307584</c:v>
                </c:pt>
                <c:pt idx="4064">
                  <c:v>45915.3315776</c:v>
                </c:pt>
                <c:pt idx="4065">
                  <c:v>45915.3323968</c:v>
                </c:pt>
                <c:pt idx="4066">
                  <c:v>45915.333216</c:v>
                </c:pt>
                <c:pt idx="4067">
                  <c:v>45915.3340352</c:v>
                </c:pt>
                <c:pt idx="4068">
                  <c:v>45915.3348544</c:v>
                </c:pt>
                <c:pt idx="4069">
                  <c:v>45915.3356736</c:v>
                </c:pt>
                <c:pt idx="4070">
                  <c:v>45915.3364928</c:v>
                </c:pt>
                <c:pt idx="4071">
                  <c:v>45915.337312</c:v>
                </c:pt>
                <c:pt idx="4072">
                  <c:v>45915.3381312</c:v>
                </c:pt>
                <c:pt idx="4073">
                  <c:v>45915.3389504</c:v>
                </c:pt>
                <c:pt idx="4074">
                  <c:v>45915.3397696</c:v>
                </c:pt>
                <c:pt idx="4075">
                  <c:v>45915.3405888</c:v>
                </c:pt>
                <c:pt idx="4076">
                  <c:v>45915.341408</c:v>
                </c:pt>
                <c:pt idx="4077">
                  <c:v>45915.3422272</c:v>
                </c:pt>
                <c:pt idx="4078">
                  <c:v>45915.3430464</c:v>
                </c:pt>
                <c:pt idx="4079">
                  <c:v>45915.3438656</c:v>
                </c:pt>
                <c:pt idx="4080">
                  <c:v>45915.3446848</c:v>
                </c:pt>
                <c:pt idx="4081">
                  <c:v>45915.345504</c:v>
                </c:pt>
                <c:pt idx="4082">
                  <c:v>45915.3463232</c:v>
                </c:pt>
                <c:pt idx="4083">
                  <c:v>45915.3471424</c:v>
                </c:pt>
                <c:pt idx="4084">
                  <c:v>45915.3479616</c:v>
                </c:pt>
                <c:pt idx="4085">
                  <c:v>45915.3487808</c:v>
                </c:pt>
                <c:pt idx="4086">
                  <c:v>45915.3496</c:v>
                </c:pt>
                <c:pt idx="4087">
                  <c:v>45915.3504192</c:v>
                </c:pt>
                <c:pt idx="4088">
                  <c:v>45915.3512384</c:v>
                </c:pt>
                <c:pt idx="4089">
                  <c:v>45915.3520576</c:v>
                </c:pt>
                <c:pt idx="4090">
                  <c:v>45915.3528768</c:v>
                </c:pt>
                <c:pt idx="4091">
                  <c:v>45915.353696</c:v>
                </c:pt>
                <c:pt idx="4092">
                  <c:v>45915.3545152</c:v>
                </c:pt>
                <c:pt idx="4093">
                  <c:v>45915.3553344</c:v>
                </c:pt>
                <c:pt idx="4094">
                  <c:v>45915.3561536</c:v>
                </c:pt>
                <c:pt idx="4095">
                  <c:v>45915.3569728</c:v>
                </c:pt>
                <c:pt idx="4096">
                  <c:v>45915.357792</c:v>
                </c:pt>
                <c:pt idx="4097">
                  <c:v>45915.3586112</c:v>
                </c:pt>
                <c:pt idx="4098">
                  <c:v>45915.3594304</c:v>
                </c:pt>
                <c:pt idx="4099">
                  <c:v>45915.3602496</c:v>
                </c:pt>
                <c:pt idx="4100">
                  <c:v>45915.3610688</c:v>
                </c:pt>
                <c:pt idx="4101">
                  <c:v>45915.361888</c:v>
                </c:pt>
                <c:pt idx="4102">
                  <c:v>45915.3627072</c:v>
                </c:pt>
                <c:pt idx="4103">
                  <c:v>45915.3635264</c:v>
                </c:pt>
                <c:pt idx="4104">
                  <c:v>45915.3643456</c:v>
                </c:pt>
                <c:pt idx="4105">
                  <c:v>45915.36516479999</c:v>
                </c:pt>
                <c:pt idx="4106">
                  <c:v>45915.365984</c:v>
                </c:pt>
                <c:pt idx="4107">
                  <c:v>45915.3668032</c:v>
                </c:pt>
                <c:pt idx="4108">
                  <c:v>45915.3676224</c:v>
                </c:pt>
                <c:pt idx="4109">
                  <c:v>45915.3684416</c:v>
                </c:pt>
                <c:pt idx="4110">
                  <c:v>45915.3692608</c:v>
                </c:pt>
                <c:pt idx="4111">
                  <c:v>45915.37008</c:v>
                </c:pt>
                <c:pt idx="4112">
                  <c:v>45915.3708992</c:v>
                </c:pt>
                <c:pt idx="4113">
                  <c:v>45915.3717184</c:v>
                </c:pt>
                <c:pt idx="4114">
                  <c:v>45915.3725376</c:v>
                </c:pt>
                <c:pt idx="4115">
                  <c:v>45915.3733568</c:v>
                </c:pt>
                <c:pt idx="4116">
                  <c:v>45915.374176</c:v>
                </c:pt>
                <c:pt idx="4117">
                  <c:v>45915.3749952</c:v>
                </c:pt>
                <c:pt idx="4118">
                  <c:v>45915.3758144</c:v>
                </c:pt>
                <c:pt idx="4119">
                  <c:v>45915.3766336</c:v>
                </c:pt>
                <c:pt idx="4120">
                  <c:v>45915.3774528</c:v>
                </c:pt>
                <c:pt idx="4121">
                  <c:v>45915.378272</c:v>
                </c:pt>
                <c:pt idx="4122">
                  <c:v>45915.3790912</c:v>
                </c:pt>
                <c:pt idx="4123">
                  <c:v>45915.3799104</c:v>
                </c:pt>
                <c:pt idx="4124">
                  <c:v>45915.3807296</c:v>
                </c:pt>
                <c:pt idx="4125">
                  <c:v>45915.3815488</c:v>
                </c:pt>
                <c:pt idx="4126">
                  <c:v>45915.382368</c:v>
                </c:pt>
                <c:pt idx="4127">
                  <c:v>45915.3831872</c:v>
                </c:pt>
                <c:pt idx="4128">
                  <c:v>45915.3840064</c:v>
                </c:pt>
                <c:pt idx="4129">
                  <c:v>45915.3848256</c:v>
                </c:pt>
                <c:pt idx="4130">
                  <c:v>45915.3856448</c:v>
                </c:pt>
                <c:pt idx="4131">
                  <c:v>45915.386464</c:v>
                </c:pt>
                <c:pt idx="4132">
                  <c:v>45915.3872832</c:v>
                </c:pt>
                <c:pt idx="4133">
                  <c:v>45915.3881024</c:v>
                </c:pt>
                <c:pt idx="4134">
                  <c:v>45915.3889216</c:v>
                </c:pt>
                <c:pt idx="4135">
                  <c:v>45915.3897408</c:v>
                </c:pt>
                <c:pt idx="4136">
                  <c:v>45915.39056</c:v>
                </c:pt>
                <c:pt idx="4137">
                  <c:v>45915.3913792</c:v>
                </c:pt>
                <c:pt idx="4138">
                  <c:v>45915.3921984</c:v>
                </c:pt>
                <c:pt idx="4139">
                  <c:v>45915.3930176</c:v>
                </c:pt>
                <c:pt idx="4140">
                  <c:v>45915.3938368</c:v>
                </c:pt>
                <c:pt idx="4141">
                  <c:v>45915.394656</c:v>
                </c:pt>
                <c:pt idx="4142">
                  <c:v>45915.3954752</c:v>
                </c:pt>
                <c:pt idx="4143">
                  <c:v>45915.3962944</c:v>
                </c:pt>
                <c:pt idx="4144">
                  <c:v>45915.3971136</c:v>
                </c:pt>
                <c:pt idx="4145">
                  <c:v>45915.3979328</c:v>
                </c:pt>
                <c:pt idx="4146">
                  <c:v>45915.398752</c:v>
                </c:pt>
                <c:pt idx="4147">
                  <c:v>45915.3995712</c:v>
                </c:pt>
                <c:pt idx="4148">
                  <c:v>45915.4003904</c:v>
                </c:pt>
                <c:pt idx="4149">
                  <c:v>45915.4012096</c:v>
                </c:pt>
                <c:pt idx="4150">
                  <c:v>45915.4020288</c:v>
                </c:pt>
                <c:pt idx="4151">
                  <c:v>45915.402848</c:v>
                </c:pt>
                <c:pt idx="4152">
                  <c:v>45915.4036672</c:v>
                </c:pt>
                <c:pt idx="4153">
                  <c:v>45915.4044864</c:v>
                </c:pt>
                <c:pt idx="4154">
                  <c:v>45915.4053056</c:v>
                </c:pt>
                <c:pt idx="4155">
                  <c:v>45915.4061248</c:v>
                </c:pt>
                <c:pt idx="4156">
                  <c:v>45915.406944</c:v>
                </c:pt>
                <c:pt idx="4157">
                  <c:v>45915.4077632</c:v>
                </c:pt>
                <c:pt idx="4158">
                  <c:v>45915.4085824</c:v>
                </c:pt>
                <c:pt idx="4159">
                  <c:v>45915.40940159999</c:v>
                </c:pt>
                <c:pt idx="4160">
                  <c:v>45915.4102208</c:v>
                </c:pt>
                <c:pt idx="4161">
                  <c:v>45915.41104</c:v>
                </c:pt>
                <c:pt idx="4162">
                  <c:v>45915.4118592</c:v>
                </c:pt>
                <c:pt idx="4163">
                  <c:v>45915.4126784</c:v>
                </c:pt>
                <c:pt idx="4164">
                  <c:v>45915.4134976</c:v>
                </c:pt>
                <c:pt idx="4165">
                  <c:v>45915.4143168</c:v>
                </c:pt>
                <c:pt idx="4166">
                  <c:v>45915.415136</c:v>
                </c:pt>
                <c:pt idx="4167">
                  <c:v>45915.4159552</c:v>
                </c:pt>
                <c:pt idx="4168">
                  <c:v>45915.4167744</c:v>
                </c:pt>
                <c:pt idx="4169">
                  <c:v>45915.4175936</c:v>
                </c:pt>
                <c:pt idx="4170">
                  <c:v>45915.4184128</c:v>
                </c:pt>
                <c:pt idx="4171">
                  <c:v>45915.419232</c:v>
                </c:pt>
                <c:pt idx="4172">
                  <c:v>45915.4200512</c:v>
                </c:pt>
                <c:pt idx="4173">
                  <c:v>45915.4208704</c:v>
                </c:pt>
                <c:pt idx="4174">
                  <c:v>45915.42168959999</c:v>
                </c:pt>
                <c:pt idx="4175">
                  <c:v>45915.4225088</c:v>
                </c:pt>
                <c:pt idx="4176">
                  <c:v>45915.423328</c:v>
                </c:pt>
                <c:pt idx="4177">
                  <c:v>45915.4241472</c:v>
                </c:pt>
                <c:pt idx="4178">
                  <c:v>45915.4249664</c:v>
                </c:pt>
                <c:pt idx="4179">
                  <c:v>45915.42578559997</c:v>
                </c:pt>
                <c:pt idx="4180">
                  <c:v>45915.4266048</c:v>
                </c:pt>
                <c:pt idx="4181">
                  <c:v>45915.42742399999</c:v>
                </c:pt>
                <c:pt idx="4182">
                  <c:v>45915.4282432</c:v>
                </c:pt>
                <c:pt idx="4183">
                  <c:v>45915.4290624</c:v>
                </c:pt>
                <c:pt idx="4184">
                  <c:v>45915.42988159999</c:v>
                </c:pt>
                <c:pt idx="4185">
                  <c:v>45915.4307008</c:v>
                </c:pt>
                <c:pt idx="4186">
                  <c:v>45915.43152</c:v>
                </c:pt>
                <c:pt idx="4187">
                  <c:v>45915.4323392</c:v>
                </c:pt>
                <c:pt idx="4188">
                  <c:v>45915.4331584</c:v>
                </c:pt>
                <c:pt idx="4189">
                  <c:v>45915.4339776</c:v>
                </c:pt>
                <c:pt idx="4190">
                  <c:v>45915.4347968</c:v>
                </c:pt>
                <c:pt idx="4191">
                  <c:v>45915.435616</c:v>
                </c:pt>
                <c:pt idx="4192">
                  <c:v>45915.4364352</c:v>
                </c:pt>
                <c:pt idx="4193">
                  <c:v>45915.4372544</c:v>
                </c:pt>
                <c:pt idx="4194">
                  <c:v>45915.4380736</c:v>
                </c:pt>
                <c:pt idx="4195">
                  <c:v>45915.4388928</c:v>
                </c:pt>
                <c:pt idx="4196">
                  <c:v>45915.439712</c:v>
                </c:pt>
                <c:pt idx="4197">
                  <c:v>45915.4405312</c:v>
                </c:pt>
                <c:pt idx="4198">
                  <c:v>45915.4413504</c:v>
                </c:pt>
                <c:pt idx="4199">
                  <c:v>45915.4421696</c:v>
                </c:pt>
                <c:pt idx="4200">
                  <c:v>45915.4429888</c:v>
                </c:pt>
                <c:pt idx="4201">
                  <c:v>45915.443808</c:v>
                </c:pt>
                <c:pt idx="4202">
                  <c:v>45915.4446272</c:v>
                </c:pt>
                <c:pt idx="4203">
                  <c:v>45915.4454464</c:v>
                </c:pt>
                <c:pt idx="4204">
                  <c:v>45915.4462656</c:v>
                </c:pt>
                <c:pt idx="4205">
                  <c:v>45915.4470848</c:v>
                </c:pt>
                <c:pt idx="4206">
                  <c:v>45915.447904</c:v>
                </c:pt>
                <c:pt idx="4207">
                  <c:v>45915.4487232</c:v>
                </c:pt>
                <c:pt idx="4208">
                  <c:v>45915.4495424</c:v>
                </c:pt>
                <c:pt idx="4209">
                  <c:v>45915.4503616</c:v>
                </c:pt>
                <c:pt idx="4210">
                  <c:v>45915.4511808</c:v>
                </c:pt>
                <c:pt idx="4211">
                  <c:v>45915.452</c:v>
                </c:pt>
                <c:pt idx="4212">
                  <c:v>45915.4528192</c:v>
                </c:pt>
                <c:pt idx="4213">
                  <c:v>45915.4536384</c:v>
                </c:pt>
                <c:pt idx="4214">
                  <c:v>45915.4544576</c:v>
                </c:pt>
                <c:pt idx="4215">
                  <c:v>45915.4552768</c:v>
                </c:pt>
                <c:pt idx="4216">
                  <c:v>45915.456096</c:v>
                </c:pt>
                <c:pt idx="4217">
                  <c:v>45915.4569152</c:v>
                </c:pt>
                <c:pt idx="4218">
                  <c:v>45915.4577344</c:v>
                </c:pt>
                <c:pt idx="4219">
                  <c:v>45915.4585536</c:v>
                </c:pt>
                <c:pt idx="4220">
                  <c:v>45915.4593728</c:v>
                </c:pt>
                <c:pt idx="4221">
                  <c:v>45915.460192</c:v>
                </c:pt>
                <c:pt idx="4222">
                  <c:v>45915.4610112</c:v>
                </c:pt>
                <c:pt idx="4223">
                  <c:v>45915.4618304</c:v>
                </c:pt>
                <c:pt idx="4224">
                  <c:v>45915.4626496</c:v>
                </c:pt>
                <c:pt idx="4225">
                  <c:v>45915.46346879999</c:v>
                </c:pt>
                <c:pt idx="4226">
                  <c:v>45915.464288</c:v>
                </c:pt>
                <c:pt idx="4227">
                  <c:v>45915.4651072</c:v>
                </c:pt>
                <c:pt idx="4228">
                  <c:v>45915.4659264</c:v>
                </c:pt>
                <c:pt idx="4229">
                  <c:v>45915.4667456</c:v>
                </c:pt>
                <c:pt idx="4230">
                  <c:v>45915.4675648</c:v>
                </c:pt>
                <c:pt idx="4231">
                  <c:v>45915.468384</c:v>
                </c:pt>
                <c:pt idx="4232">
                  <c:v>45915.4692032</c:v>
                </c:pt>
                <c:pt idx="4233">
                  <c:v>45915.4700224</c:v>
                </c:pt>
                <c:pt idx="4234">
                  <c:v>45915.4708416</c:v>
                </c:pt>
                <c:pt idx="4235">
                  <c:v>45915.47166079999</c:v>
                </c:pt>
                <c:pt idx="4236">
                  <c:v>45915.47248</c:v>
                </c:pt>
                <c:pt idx="4237">
                  <c:v>45915.4732992</c:v>
                </c:pt>
                <c:pt idx="4238">
                  <c:v>45915.4741184</c:v>
                </c:pt>
                <c:pt idx="4239">
                  <c:v>45915.4749376</c:v>
                </c:pt>
                <c:pt idx="4240">
                  <c:v>45915.4757568</c:v>
                </c:pt>
                <c:pt idx="4241">
                  <c:v>45915.476576</c:v>
                </c:pt>
                <c:pt idx="4242">
                  <c:v>45915.4773952</c:v>
                </c:pt>
                <c:pt idx="4243">
                  <c:v>45915.4782144</c:v>
                </c:pt>
                <c:pt idx="4244">
                  <c:v>45915.4790336</c:v>
                </c:pt>
                <c:pt idx="4245">
                  <c:v>45915.4798528</c:v>
                </c:pt>
                <c:pt idx="4246">
                  <c:v>45915.480672</c:v>
                </c:pt>
                <c:pt idx="4247">
                  <c:v>45915.4814912</c:v>
                </c:pt>
                <c:pt idx="4248">
                  <c:v>45915.4823104</c:v>
                </c:pt>
                <c:pt idx="4249">
                  <c:v>45915.4831296</c:v>
                </c:pt>
                <c:pt idx="4250">
                  <c:v>45915.4839488</c:v>
                </c:pt>
                <c:pt idx="4251">
                  <c:v>45915.484768</c:v>
                </c:pt>
                <c:pt idx="4252">
                  <c:v>45915.4855872</c:v>
                </c:pt>
                <c:pt idx="4253">
                  <c:v>45915.4864064</c:v>
                </c:pt>
                <c:pt idx="4254">
                  <c:v>45915.4872256</c:v>
                </c:pt>
                <c:pt idx="4255">
                  <c:v>45915.4880448</c:v>
                </c:pt>
                <c:pt idx="4256">
                  <c:v>45915.488864</c:v>
                </c:pt>
                <c:pt idx="4257">
                  <c:v>45915.4896832</c:v>
                </c:pt>
                <c:pt idx="4258">
                  <c:v>45915.4905024</c:v>
                </c:pt>
                <c:pt idx="4259">
                  <c:v>45915.49132159998</c:v>
                </c:pt>
                <c:pt idx="4260">
                  <c:v>45915.49214079999</c:v>
                </c:pt>
                <c:pt idx="4261">
                  <c:v>45915.49296</c:v>
                </c:pt>
                <c:pt idx="4262">
                  <c:v>45915.4937792</c:v>
                </c:pt>
                <c:pt idx="4263">
                  <c:v>45915.4945984</c:v>
                </c:pt>
                <c:pt idx="4264">
                  <c:v>45915.4954176</c:v>
                </c:pt>
                <c:pt idx="4265">
                  <c:v>45915.4962368</c:v>
                </c:pt>
                <c:pt idx="4266">
                  <c:v>45915.497056</c:v>
                </c:pt>
                <c:pt idx="4267">
                  <c:v>45915.4978752</c:v>
                </c:pt>
                <c:pt idx="4268">
                  <c:v>45915.4986944</c:v>
                </c:pt>
                <c:pt idx="4269">
                  <c:v>45915.4995136</c:v>
                </c:pt>
                <c:pt idx="4270">
                  <c:v>45915.5003328</c:v>
                </c:pt>
                <c:pt idx="4271">
                  <c:v>45915.501152</c:v>
                </c:pt>
                <c:pt idx="4272">
                  <c:v>45915.5019712</c:v>
                </c:pt>
                <c:pt idx="4273">
                  <c:v>45915.5027904</c:v>
                </c:pt>
                <c:pt idx="4274">
                  <c:v>45915.5036096</c:v>
                </c:pt>
                <c:pt idx="4275">
                  <c:v>45915.5044288</c:v>
                </c:pt>
                <c:pt idx="4276">
                  <c:v>45915.505248</c:v>
                </c:pt>
                <c:pt idx="4277">
                  <c:v>45915.5060672</c:v>
                </c:pt>
                <c:pt idx="4278">
                  <c:v>45915.5068864</c:v>
                </c:pt>
                <c:pt idx="4279">
                  <c:v>45915.50770559999</c:v>
                </c:pt>
                <c:pt idx="4280">
                  <c:v>45915.5085248</c:v>
                </c:pt>
                <c:pt idx="4281">
                  <c:v>45915.509344</c:v>
                </c:pt>
                <c:pt idx="4282">
                  <c:v>45915.5101632</c:v>
                </c:pt>
                <c:pt idx="4283">
                  <c:v>45915.5109824</c:v>
                </c:pt>
                <c:pt idx="4284">
                  <c:v>45915.5118016</c:v>
                </c:pt>
                <c:pt idx="4285">
                  <c:v>45915.5126208</c:v>
                </c:pt>
                <c:pt idx="4286">
                  <c:v>45915.51344</c:v>
                </c:pt>
                <c:pt idx="4287">
                  <c:v>45915.5142592</c:v>
                </c:pt>
                <c:pt idx="4288">
                  <c:v>45915.5150784</c:v>
                </c:pt>
                <c:pt idx="4289">
                  <c:v>45915.5158976</c:v>
                </c:pt>
                <c:pt idx="4290">
                  <c:v>45915.5167168</c:v>
                </c:pt>
                <c:pt idx="4291">
                  <c:v>45915.517536</c:v>
                </c:pt>
                <c:pt idx="4292">
                  <c:v>45915.5183552</c:v>
                </c:pt>
                <c:pt idx="4293">
                  <c:v>45915.5191744</c:v>
                </c:pt>
                <c:pt idx="4294">
                  <c:v>45915.5199936</c:v>
                </c:pt>
                <c:pt idx="4295">
                  <c:v>45915.5208128</c:v>
                </c:pt>
                <c:pt idx="4296">
                  <c:v>45915.521632</c:v>
                </c:pt>
                <c:pt idx="4297">
                  <c:v>45915.5224512</c:v>
                </c:pt>
                <c:pt idx="4298">
                  <c:v>45915.5232704</c:v>
                </c:pt>
                <c:pt idx="4299">
                  <c:v>45915.5240896</c:v>
                </c:pt>
                <c:pt idx="4300">
                  <c:v>45915.5249088</c:v>
                </c:pt>
                <c:pt idx="4301">
                  <c:v>45915.52572799999</c:v>
                </c:pt>
                <c:pt idx="4302">
                  <c:v>45915.5265472</c:v>
                </c:pt>
                <c:pt idx="4303">
                  <c:v>45915.5273664</c:v>
                </c:pt>
                <c:pt idx="4304">
                  <c:v>45915.52818559999</c:v>
                </c:pt>
                <c:pt idx="4305">
                  <c:v>45915.5290048</c:v>
                </c:pt>
                <c:pt idx="4306">
                  <c:v>45915.529824</c:v>
                </c:pt>
                <c:pt idx="4307">
                  <c:v>45915.5306432</c:v>
                </c:pt>
                <c:pt idx="4308">
                  <c:v>45915.53146239999</c:v>
                </c:pt>
                <c:pt idx="4309">
                  <c:v>45915.5322816</c:v>
                </c:pt>
                <c:pt idx="4310">
                  <c:v>45915.53310079998</c:v>
                </c:pt>
                <c:pt idx="4311">
                  <c:v>45915.53392</c:v>
                </c:pt>
                <c:pt idx="4312">
                  <c:v>45915.5347392</c:v>
                </c:pt>
                <c:pt idx="4313">
                  <c:v>45915.5355584</c:v>
                </c:pt>
                <c:pt idx="4314">
                  <c:v>45915.5363776</c:v>
                </c:pt>
                <c:pt idx="4315">
                  <c:v>45915.5371968</c:v>
                </c:pt>
                <c:pt idx="4316">
                  <c:v>45915.538016</c:v>
                </c:pt>
                <c:pt idx="4317">
                  <c:v>45915.5388352</c:v>
                </c:pt>
                <c:pt idx="4318">
                  <c:v>45915.5396544</c:v>
                </c:pt>
                <c:pt idx="4319">
                  <c:v>45915.5404736</c:v>
                </c:pt>
                <c:pt idx="4320">
                  <c:v>45915.5412928</c:v>
                </c:pt>
                <c:pt idx="4321">
                  <c:v>45915.542112</c:v>
                </c:pt>
                <c:pt idx="4322">
                  <c:v>45915.5429312</c:v>
                </c:pt>
                <c:pt idx="4323">
                  <c:v>45915.5437504</c:v>
                </c:pt>
                <c:pt idx="4324">
                  <c:v>45915.5445696</c:v>
                </c:pt>
                <c:pt idx="4325">
                  <c:v>45915.5453888</c:v>
                </c:pt>
                <c:pt idx="4326">
                  <c:v>45915.546208</c:v>
                </c:pt>
                <c:pt idx="4327">
                  <c:v>45915.5470272</c:v>
                </c:pt>
                <c:pt idx="4328">
                  <c:v>45915.5478464</c:v>
                </c:pt>
                <c:pt idx="4329">
                  <c:v>45915.5486656</c:v>
                </c:pt>
                <c:pt idx="4330">
                  <c:v>45915.54948479999</c:v>
                </c:pt>
                <c:pt idx="4331">
                  <c:v>45915.550304</c:v>
                </c:pt>
                <c:pt idx="4332">
                  <c:v>45915.5511232</c:v>
                </c:pt>
                <c:pt idx="4333">
                  <c:v>45915.5519424</c:v>
                </c:pt>
                <c:pt idx="4334">
                  <c:v>45915.5527616</c:v>
                </c:pt>
                <c:pt idx="4335">
                  <c:v>45915.5535808</c:v>
                </c:pt>
                <c:pt idx="4336">
                  <c:v>45915.5544</c:v>
                </c:pt>
                <c:pt idx="4337">
                  <c:v>45915.5552192</c:v>
                </c:pt>
                <c:pt idx="4338">
                  <c:v>45915.5560384</c:v>
                </c:pt>
                <c:pt idx="4339">
                  <c:v>45915.5568576</c:v>
                </c:pt>
                <c:pt idx="4340">
                  <c:v>45915.5576768</c:v>
                </c:pt>
                <c:pt idx="4341">
                  <c:v>45915.558496</c:v>
                </c:pt>
                <c:pt idx="4342">
                  <c:v>45915.5593152</c:v>
                </c:pt>
                <c:pt idx="4343">
                  <c:v>45915.5601344</c:v>
                </c:pt>
                <c:pt idx="4344">
                  <c:v>45915.5609536</c:v>
                </c:pt>
                <c:pt idx="4345">
                  <c:v>45915.56177279999</c:v>
                </c:pt>
                <c:pt idx="4346">
                  <c:v>45915.562592</c:v>
                </c:pt>
                <c:pt idx="4347">
                  <c:v>45915.5634112</c:v>
                </c:pt>
                <c:pt idx="4348">
                  <c:v>45915.5642304</c:v>
                </c:pt>
                <c:pt idx="4349">
                  <c:v>45915.56504959999</c:v>
                </c:pt>
                <c:pt idx="4350">
                  <c:v>45915.5658688</c:v>
                </c:pt>
                <c:pt idx="4351">
                  <c:v>45915.566688</c:v>
                </c:pt>
                <c:pt idx="4352">
                  <c:v>45915.5675072</c:v>
                </c:pt>
                <c:pt idx="4353">
                  <c:v>45915.5683264</c:v>
                </c:pt>
                <c:pt idx="4354">
                  <c:v>45915.56914559998</c:v>
                </c:pt>
                <c:pt idx="4355">
                  <c:v>45915.56996479999</c:v>
                </c:pt>
                <c:pt idx="4356">
                  <c:v>45915.570784</c:v>
                </c:pt>
                <c:pt idx="4357">
                  <c:v>45915.5716032</c:v>
                </c:pt>
                <c:pt idx="4358">
                  <c:v>45915.5724224</c:v>
                </c:pt>
                <c:pt idx="4359">
                  <c:v>45915.5732416</c:v>
                </c:pt>
                <c:pt idx="4360">
                  <c:v>45915.5740608</c:v>
                </c:pt>
                <c:pt idx="4361">
                  <c:v>45915.57488</c:v>
                </c:pt>
                <c:pt idx="4362">
                  <c:v>45915.5756992</c:v>
                </c:pt>
                <c:pt idx="4363">
                  <c:v>45915.5765184</c:v>
                </c:pt>
                <c:pt idx="4364">
                  <c:v>45915.5773376</c:v>
                </c:pt>
                <c:pt idx="4365">
                  <c:v>45915.5781568</c:v>
                </c:pt>
                <c:pt idx="4366">
                  <c:v>45915.578976</c:v>
                </c:pt>
                <c:pt idx="4367">
                  <c:v>45915.5797952</c:v>
                </c:pt>
                <c:pt idx="4368">
                  <c:v>45915.5806144</c:v>
                </c:pt>
                <c:pt idx="4369">
                  <c:v>45915.5814336</c:v>
                </c:pt>
                <c:pt idx="4370">
                  <c:v>45915.5822528</c:v>
                </c:pt>
                <c:pt idx="4371">
                  <c:v>45915.583072</c:v>
                </c:pt>
                <c:pt idx="4372">
                  <c:v>45915.5838912</c:v>
                </c:pt>
                <c:pt idx="4373">
                  <c:v>45915.5847104</c:v>
                </c:pt>
                <c:pt idx="4374">
                  <c:v>45915.5855296</c:v>
                </c:pt>
                <c:pt idx="4375">
                  <c:v>45915.5863488</c:v>
                </c:pt>
                <c:pt idx="4376">
                  <c:v>45915.587168</c:v>
                </c:pt>
                <c:pt idx="4377">
                  <c:v>45915.5879872</c:v>
                </c:pt>
                <c:pt idx="4378">
                  <c:v>45915.5888064</c:v>
                </c:pt>
                <c:pt idx="4379">
                  <c:v>45915.5896256</c:v>
                </c:pt>
                <c:pt idx="4380">
                  <c:v>45915.59044479999</c:v>
                </c:pt>
                <c:pt idx="4381">
                  <c:v>45915.591264</c:v>
                </c:pt>
                <c:pt idx="4382">
                  <c:v>45915.5920832</c:v>
                </c:pt>
                <c:pt idx="4383">
                  <c:v>45915.5929024</c:v>
                </c:pt>
                <c:pt idx="4384">
                  <c:v>45915.59372159997</c:v>
                </c:pt>
                <c:pt idx="4385">
                  <c:v>45915.5945408</c:v>
                </c:pt>
                <c:pt idx="4386">
                  <c:v>45915.59536</c:v>
                </c:pt>
                <c:pt idx="4387">
                  <c:v>45915.5961792</c:v>
                </c:pt>
                <c:pt idx="4388">
                  <c:v>45915.5969984</c:v>
                </c:pt>
                <c:pt idx="4389">
                  <c:v>45915.5978176</c:v>
                </c:pt>
                <c:pt idx="4390">
                  <c:v>45915.5986368</c:v>
                </c:pt>
                <c:pt idx="4391">
                  <c:v>45915.599456</c:v>
                </c:pt>
                <c:pt idx="4392">
                  <c:v>45915.6002752</c:v>
                </c:pt>
                <c:pt idx="4393">
                  <c:v>45915.6010944</c:v>
                </c:pt>
                <c:pt idx="4394">
                  <c:v>45915.6019136</c:v>
                </c:pt>
                <c:pt idx="4395">
                  <c:v>45915.6027328</c:v>
                </c:pt>
                <c:pt idx="4396">
                  <c:v>45915.603552</c:v>
                </c:pt>
                <c:pt idx="4397">
                  <c:v>45915.6043712</c:v>
                </c:pt>
                <c:pt idx="4398">
                  <c:v>45915.6051904</c:v>
                </c:pt>
                <c:pt idx="4399">
                  <c:v>45915.6060096</c:v>
                </c:pt>
                <c:pt idx="4400">
                  <c:v>45915.6068288</c:v>
                </c:pt>
                <c:pt idx="4401">
                  <c:v>45915.607648</c:v>
                </c:pt>
                <c:pt idx="4402">
                  <c:v>45915.6084672</c:v>
                </c:pt>
                <c:pt idx="4403">
                  <c:v>45915.6092864</c:v>
                </c:pt>
                <c:pt idx="4404">
                  <c:v>45915.6101056</c:v>
                </c:pt>
                <c:pt idx="4405">
                  <c:v>45915.6109248</c:v>
                </c:pt>
                <c:pt idx="4406">
                  <c:v>45915.61174399999</c:v>
                </c:pt>
                <c:pt idx="4407">
                  <c:v>45915.6125632</c:v>
                </c:pt>
                <c:pt idx="4408">
                  <c:v>45915.6133824</c:v>
                </c:pt>
                <c:pt idx="4409">
                  <c:v>45915.6142016</c:v>
                </c:pt>
                <c:pt idx="4410">
                  <c:v>45915.6150208</c:v>
                </c:pt>
                <c:pt idx="4411">
                  <c:v>45915.61584</c:v>
                </c:pt>
                <c:pt idx="4412">
                  <c:v>45915.6166592</c:v>
                </c:pt>
                <c:pt idx="4413">
                  <c:v>45915.6174784</c:v>
                </c:pt>
                <c:pt idx="4414">
                  <c:v>45915.6182976</c:v>
                </c:pt>
                <c:pt idx="4415">
                  <c:v>45915.6191168</c:v>
                </c:pt>
                <c:pt idx="4416">
                  <c:v>45915.619936</c:v>
                </c:pt>
                <c:pt idx="4417">
                  <c:v>45915.6207552</c:v>
                </c:pt>
                <c:pt idx="4418">
                  <c:v>45915.6215744</c:v>
                </c:pt>
                <c:pt idx="4419">
                  <c:v>45915.6223936</c:v>
                </c:pt>
                <c:pt idx="4420">
                  <c:v>45915.6232128</c:v>
                </c:pt>
                <c:pt idx="4421">
                  <c:v>45915.624032</c:v>
                </c:pt>
                <c:pt idx="4422">
                  <c:v>45915.6248512</c:v>
                </c:pt>
                <c:pt idx="4423">
                  <c:v>45915.6256704</c:v>
                </c:pt>
                <c:pt idx="4424">
                  <c:v>45915.62648959998</c:v>
                </c:pt>
                <c:pt idx="4425">
                  <c:v>45915.62730879999</c:v>
                </c:pt>
                <c:pt idx="4426">
                  <c:v>45915.628128</c:v>
                </c:pt>
                <c:pt idx="4427">
                  <c:v>45915.6289472</c:v>
                </c:pt>
                <c:pt idx="4428">
                  <c:v>45915.62976639999</c:v>
                </c:pt>
                <c:pt idx="4429">
                  <c:v>45915.6305856</c:v>
                </c:pt>
                <c:pt idx="4430">
                  <c:v>45915.63140479998</c:v>
                </c:pt>
                <c:pt idx="4431">
                  <c:v>45915.632224</c:v>
                </c:pt>
                <c:pt idx="4432">
                  <c:v>45915.6330432</c:v>
                </c:pt>
                <c:pt idx="4433">
                  <c:v>45915.6338624</c:v>
                </c:pt>
                <c:pt idx="4434">
                  <c:v>45915.63468159999</c:v>
                </c:pt>
                <c:pt idx="4435">
                  <c:v>45915.6355008</c:v>
                </c:pt>
                <c:pt idx="4436">
                  <c:v>45915.63632</c:v>
                </c:pt>
                <c:pt idx="4437">
                  <c:v>45915.6371392</c:v>
                </c:pt>
                <c:pt idx="4438">
                  <c:v>45915.6379584</c:v>
                </c:pt>
                <c:pt idx="4439">
                  <c:v>45915.6387776</c:v>
                </c:pt>
                <c:pt idx="4440">
                  <c:v>45915.6395968</c:v>
                </c:pt>
                <c:pt idx="4441">
                  <c:v>45915.640416</c:v>
                </c:pt>
                <c:pt idx="4442">
                  <c:v>45915.6412352</c:v>
                </c:pt>
                <c:pt idx="4443">
                  <c:v>45915.6420544</c:v>
                </c:pt>
                <c:pt idx="4444">
                  <c:v>45915.6428736</c:v>
                </c:pt>
                <c:pt idx="4445">
                  <c:v>45915.6436928</c:v>
                </c:pt>
                <c:pt idx="4446">
                  <c:v>45915.644512</c:v>
                </c:pt>
                <c:pt idx="4447">
                  <c:v>45915.6453312</c:v>
                </c:pt>
                <c:pt idx="4448">
                  <c:v>45915.6461504</c:v>
                </c:pt>
                <c:pt idx="4449">
                  <c:v>45915.6469696</c:v>
                </c:pt>
                <c:pt idx="4450">
                  <c:v>45915.64778879999</c:v>
                </c:pt>
                <c:pt idx="4451">
                  <c:v>45915.648608</c:v>
                </c:pt>
                <c:pt idx="4452">
                  <c:v>45915.6494272</c:v>
                </c:pt>
                <c:pt idx="4453">
                  <c:v>45915.6502464</c:v>
                </c:pt>
                <c:pt idx="4454">
                  <c:v>45915.6510656</c:v>
                </c:pt>
                <c:pt idx="4455">
                  <c:v>45915.6518848</c:v>
                </c:pt>
                <c:pt idx="4456">
                  <c:v>45915.652704</c:v>
                </c:pt>
                <c:pt idx="4457">
                  <c:v>45915.6535232</c:v>
                </c:pt>
                <c:pt idx="4458">
                  <c:v>45915.6543424</c:v>
                </c:pt>
                <c:pt idx="4459">
                  <c:v>45915.65516159999</c:v>
                </c:pt>
                <c:pt idx="4460">
                  <c:v>45915.65598079999</c:v>
                </c:pt>
                <c:pt idx="4461">
                  <c:v>45915.6568</c:v>
                </c:pt>
                <c:pt idx="4462">
                  <c:v>45915.6576192</c:v>
                </c:pt>
                <c:pt idx="4463">
                  <c:v>45915.6584384</c:v>
                </c:pt>
                <c:pt idx="4464">
                  <c:v>45915.6592576</c:v>
                </c:pt>
                <c:pt idx="4465">
                  <c:v>45915.6600768</c:v>
                </c:pt>
                <c:pt idx="4466">
                  <c:v>45915.660896</c:v>
                </c:pt>
                <c:pt idx="4467">
                  <c:v>45915.6617152</c:v>
                </c:pt>
                <c:pt idx="4468">
                  <c:v>45915.6625344</c:v>
                </c:pt>
                <c:pt idx="4469">
                  <c:v>45915.66335359999</c:v>
                </c:pt>
                <c:pt idx="4470">
                  <c:v>45915.6641728</c:v>
                </c:pt>
                <c:pt idx="4471">
                  <c:v>45915.664992</c:v>
                </c:pt>
                <c:pt idx="4472">
                  <c:v>45915.6658112</c:v>
                </c:pt>
                <c:pt idx="4473">
                  <c:v>45915.6666304</c:v>
                </c:pt>
                <c:pt idx="4474">
                  <c:v>45915.66744959998</c:v>
                </c:pt>
                <c:pt idx="4475">
                  <c:v>45915.6682688</c:v>
                </c:pt>
                <c:pt idx="4476">
                  <c:v>45915.669088</c:v>
                </c:pt>
                <c:pt idx="4477">
                  <c:v>45915.6699072</c:v>
                </c:pt>
                <c:pt idx="4478">
                  <c:v>45915.6707264</c:v>
                </c:pt>
                <c:pt idx="4479">
                  <c:v>45915.67154559999</c:v>
                </c:pt>
                <c:pt idx="4480">
                  <c:v>45915.6723648</c:v>
                </c:pt>
                <c:pt idx="4481">
                  <c:v>45915.67318399998</c:v>
                </c:pt>
                <c:pt idx="4482">
                  <c:v>45915.6740032</c:v>
                </c:pt>
                <c:pt idx="4483">
                  <c:v>45915.6748224</c:v>
                </c:pt>
                <c:pt idx="4484">
                  <c:v>45915.67564159998</c:v>
                </c:pt>
                <c:pt idx="4485">
                  <c:v>45915.67646079999</c:v>
                </c:pt>
                <c:pt idx="4486">
                  <c:v>45915.67728</c:v>
                </c:pt>
                <c:pt idx="4487">
                  <c:v>45915.6780992</c:v>
                </c:pt>
                <c:pt idx="4488">
                  <c:v>45915.6789184</c:v>
                </c:pt>
                <c:pt idx="4489">
                  <c:v>45915.6797376</c:v>
                </c:pt>
                <c:pt idx="4490">
                  <c:v>45915.6805568</c:v>
                </c:pt>
                <c:pt idx="4491">
                  <c:v>45915.681376</c:v>
                </c:pt>
                <c:pt idx="4492">
                  <c:v>45915.6821952</c:v>
                </c:pt>
                <c:pt idx="4493">
                  <c:v>45915.6830144</c:v>
                </c:pt>
                <c:pt idx="4494">
                  <c:v>45915.6838336</c:v>
                </c:pt>
                <c:pt idx="4495">
                  <c:v>45915.6846528</c:v>
                </c:pt>
                <c:pt idx="4496">
                  <c:v>45915.685472</c:v>
                </c:pt>
                <c:pt idx="4497">
                  <c:v>45915.6862912</c:v>
                </c:pt>
                <c:pt idx="4498">
                  <c:v>45915.6871104</c:v>
                </c:pt>
                <c:pt idx="4499">
                  <c:v>45915.6879296</c:v>
                </c:pt>
                <c:pt idx="4500">
                  <c:v>45915.6887488</c:v>
                </c:pt>
                <c:pt idx="4501">
                  <c:v>45915.689568</c:v>
                </c:pt>
                <c:pt idx="4502">
                  <c:v>45915.6903872</c:v>
                </c:pt>
                <c:pt idx="4503">
                  <c:v>45915.6912064</c:v>
                </c:pt>
                <c:pt idx="4504">
                  <c:v>45915.69202559999</c:v>
                </c:pt>
                <c:pt idx="4505">
                  <c:v>45915.6928448</c:v>
                </c:pt>
                <c:pt idx="4506">
                  <c:v>45915.69366399998</c:v>
                </c:pt>
                <c:pt idx="4507">
                  <c:v>45915.69448319999</c:v>
                </c:pt>
                <c:pt idx="4508">
                  <c:v>45915.6953024</c:v>
                </c:pt>
                <c:pt idx="4509">
                  <c:v>45915.69612159998</c:v>
                </c:pt>
                <c:pt idx="4510">
                  <c:v>45915.69694079999</c:v>
                </c:pt>
                <c:pt idx="4511">
                  <c:v>45915.69775999999</c:v>
                </c:pt>
                <c:pt idx="4512">
                  <c:v>45915.6985792</c:v>
                </c:pt>
                <c:pt idx="4513">
                  <c:v>45915.6993984</c:v>
                </c:pt>
                <c:pt idx="4514">
                  <c:v>45915.7002176</c:v>
                </c:pt>
                <c:pt idx="4515">
                  <c:v>45915.7010368</c:v>
                </c:pt>
                <c:pt idx="4516">
                  <c:v>45915.701856</c:v>
                </c:pt>
                <c:pt idx="4517">
                  <c:v>45915.7026752</c:v>
                </c:pt>
                <c:pt idx="4518">
                  <c:v>45915.7034944</c:v>
                </c:pt>
                <c:pt idx="4519">
                  <c:v>45915.7043136</c:v>
                </c:pt>
                <c:pt idx="4520">
                  <c:v>45915.70513279999</c:v>
                </c:pt>
                <c:pt idx="4521">
                  <c:v>45915.705952</c:v>
                </c:pt>
                <c:pt idx="4522">
                  <c:v>45915.7067712</c:v>
                </c:pt>
                <c:pt idx="4523">
                  <c:v>45915.7075904</c:v>
                </c:pt>
                <c:pt idx="4524">
                  <c:v>45915.7084096</c:v>
                </c:pt>
                <c:pt idx="4525">
                  <c:v>45915.7092288</c:v>
                </c:pt>
                <c:pt idx="4526">
                  <c:v>45915.710048</c:v>
                </c:pt>
                <c:pt idx="4527">
                  <c:v>45915.7108672</c:v>
                </c:pt>
                <c:pt idx="4528">
                  <c:v>45915.7116864</c:v>
                </c:pt>
                <c:pt idx="4529">
                  <c:v>45915.7125056</c:v>
                </c:pt>
                <c:pt idx="4530">
                  <c:v>45915.7133248</c:v>
                </c:pt>
                <c:pt idx="4531">
                  <c:v>45915.714144</c:v>
                </c:pt>
                <c:pt idx="4532">
                  <c:v>45915.7149632</c:v>
                </c:pt>
                <c:pt idx="4533">
                  <c:v>45915.7157824</c:v>
                </c:pt>
                <c:pt idx="4534">
                  <c:v>45915.7166016</c:v>
                </c:pt>
                <c:pt idx="4535">
                  <c:v>45915.71742079999</c:v>
                </c:pt>
                <c:pt idx="4536">
                  <c:v>45915.71824</c:v>
                </c:pt>
                <c:pt idx="4537">
                  <c:v>45915.7190592</c:v>
                </c:pt>
                <c:pt idx="4538">
                  <c:v>45915.7198784</c:v>
                </c:pt>
                <c:pt idx="4539">
                  <c:v>45915.72069759999</c:v>
                </c:pt>
                <c:pt idx="4540">
                  <c:v>45915.7215168</c:v>
                </c:pt>
                <c:pt idx="4541">
                  <c:v>45915.722336</c:v>
                </c:pt>
                <c:pt idx="4542">
                  <c:v>45915.72315519999</c:v>
                </c:pt>
                <c:pt idx="4543">
                  <c:v>45915.7239744</c:v>
                </c:pt>
                <c:pt idx="4544">
                  <c:v>45915.72479359998</c:v>
                </c:pt>
                <c:pt idx="4545">
                  <c:v>45915.72561279999</c:v>
                </c:pt>
                <c:pt idx="4546">
                  <c:v>45915.726432</c:v>
                </c:pt>
                <c:pt idx="4547">
                  <c:v>45915.7272512</c:v>
                </c:pt>
                <c:pt idx="4548">
                  <c:v>45915.7280704</c:v>
                </c:pt>
                <c:pt idx="4549">
                  <c:v>45915.7288896</c:v>
                </c:pt>
                <c:pt idx="4550">
                  <c:v>45915.72970879998</c:v>
                </c:pt>
                <c:pt idx="4551">
                  <c:v>45915.730528</c:v>
                </c:pt>
                <c:pt idx="4552">
                  <c:v>45915.7313472</c:v>
                </c:pt>
                <c:pt idx="4553">
                  <c:v>45915.7321664</c:v>
                </c:pt>
                <c:pt idx="4554">
                  <c:v>45915.73298559999</c:v>
                </c:pt>
                <c:pt idx="4555">
                  <c:v>45915.73380479999</c:v>
                </c:pt>
                <c:pt idx="4556">
                  <c:v>45915.734624</c:v>
                </c:pt>
                <c:pt idx="4557">
                  <c:v>45915.73544319998</c:v>
                </c:pt>
                <c:pt idx="4558">
                  <c:v>45915.7362624</c:v>
                </c:pt>
                <c:pt idx="4559">
                  <c:v>45915.73708159997</c:v>
                </c:pt>
                <c:pt idx="4560">
                  <c:v>45915.73790079998</c:v>
                </c:pt>
                <c:pt idx="4561">
                  <c:v>45915.73872</c:v>
                </c:pt>
                <c:pt idx="4562">
                  <c:v>45915.7395392</c:v>
                </c:pt>
                <c:pt idx="4563">
                  <c:v>45915.7403584</c:v>
                </c:pt>
                <c:pt idx="4564">
                  <c:v>45915.74117759999</c:v>
                </c:pt>
                <c:pt idx="4565">
                  <c:v>45915.7419968</c:v>
                </c:pt>
                <c:pt idx="4566">
                  <c:v>45915.742816</c:v>
                </c:pt>
                <c:pt idx="4567">
                  <c:v>45915.7436352</c:v>
                </c:pt>
                <c:pt idx="4568">
                  <c:v>45915.7444544</c:v>
                </c:pt>
                <c:pt idx="4569">
                  <c:v>45915.7452736</c:v>
                </c:pt>
                <c:pt idx="4570">
                  <c:v>45915.7460928</c:v>
                </c:pt>
                <c:pt idx="4571">
                  <c:v>45915.746912</c:v>
                </c:pt>
                <c:pt idx="4572">
                  <c:v>45915.7477312</c:v>
                </c:pt>
                <c:pt idx="4573">
                  <c:v>45915.7485504</c:v>
                </c:pt>
                <c:pt idx="4574">
                  <c:v>45915.74936959999</c:v>
                </c:pt>
                <c:pt idx="4575">
                  <c:v>45915.7501888</c:v>
                </c:pt>
                <c:pt idx="4576">
                  <c:v>45915.751008</c:v>
                </c:pt>
                <c:pt idx="4577">
                  <c:v>45915.7518272</c:v>
                </c:pt>
                <c:pt idx="4578">
                  <c:v>45915.7526464</c:v>
                </c:pt>
                <c:pt idx="4579">
                  <c:v>45915.75346559998</c:v>
                </c:pt>
                <c:pt idx="4580">
                  <c:v>45915.7542848</c:v>
                </c:pt>
                <c:pt idx="4581">
                  <c:v>45915.755104</c:v>
                </c:pt>
                <c:pt idx="4582">
                  <c:v>45915.7559232</c:v>
                </c:pt>
                <c:pt idx="4583">
                  <c:v>45915.7567424</c:v>
                </c:pt>
                <c:pt idx="4584">
                  <c:v>45915.7575616</c:v>
                </c:pt>
                <c:pt idx="4585">
                  <c:v>45915.7583808</c:v>
                </c:pt>
                <c:pt idx="4586">
                  <c:v>45915.7592</c:v>
                </c:pt>
                <c:pt idx="4587">
                  <c:v>45915.7600192</c:v>
                </c:pt>
                <c:pt idx="4588">
                  <c:v>45915.7608384</c:v>
                </c:pt>
                <c:pt idx="4589">
                  <c:v>45915.76165759999</c:v>
                </c:pt>
                <c:pt idx="4590">
                  <c:v>45915.7624768</c:v>
                </c:pt>
                <c:pt idx="4591">
                  <c:v>45915.763296</c:v>
                </c:pt>
                <c:pt idx="4592">
                  <c:v>45915.7641152</c:v>
                </c:pt>
                <c:pt idx="4593">
                  <c:v>45915.7649344</c:v>
                </c:pt>
                <c:pt idx="4594">
                  <c:v>45915.76575359998</c:v>
                </c:pt>
                <c:pt idx="4595">
                  <c:v>45915.7665728</c:v>
                </c:pt>
                <c:pt idx="4596">
                  <c:v>45915.76739199999</c:v>
                </c:pt>
                <c:pt idx="4597">
                  <c:v>45915.7682112</c:v>
                </c:pt>
                <c:pt idx="4598">
                  <c:v>45915.7690304</c:v>
                </c:pt>
                <c:pt idx="4599">
                  <c:v>45915.76984959999</c:v>
                </c:pt>
                <c:pt idx="4600">
                  <c:v>45915.7706688</c:v>
                </c:pt>
                <c:pt idx="4601">
                  <c:v>45915.77148799998</c:v>
                </c:pt>
                <c:pt idx="4602">
                  <c:v>45915.7723072</c:v>
                </c:pt>
                <c:pt idx="4603">
                  <c:v>45915.7731264</c:v>
                </c:pt>
                <c:pt idx="4604">
                  <c:v>45915.77394559998</c:v>
                </c:pt>
                <c:pt idx="4605">
                  <c:v>45915.77476479999</c:v>
                </c:pt>
                <c:pt idx="4606">
                  <c:v>45915.775584</c:v>
                </c:pt>
                <c:pt idx="4607">
                  <c:v>45915.7764032</c:v>
                </c:pt>
                <c:pt idx="4608">
                  <c:v>45915.7772224</c:v>
                </c:pt>
                <c:pt idx="4609">
                  <c:v>45915.7780416</c:v>
                </c:pt>
                <c:pt idx="4610">
                  <c:v>45915.7788608</c:v>
                </c:pt>
                <c:pt idx="4611">
                  <c:v>45915.77968</c:v>
                </c:pt>
                <c:pt idx="4612">
                  <c:v>45915.7804992</c:v>
                </c:pt>
                <c:pt idx="4613">
                  <c:v>45915.7813184</c:v>
                </c:pt>
                <c:pt idx="4614">
                  <c:v>45915.7821376</c:v>
                </c:pt>
                <c:pt idx="4615">
                  <c:v>45915.7829568</c:v>
                </c:pt>
                <c:pt idx="4616">
                  <c:v>45915.783776</c:v>
                </c:pt>
                <c:pt idx="4617">
                  <c:v>45915.7845952</c:v>
                </c:pt>
                <c:pt idx="4618">
                  <c:v>45915.7854144</c:v>
                </c:pt>
                <c:pt idx="4619">
                  <c:v>45915.7862336</c:v>
                </c:pt>
                <c:pt idx="4620">
                  <c:v>45915.7870528</c:v>
                </c:pt>
                <c:pt idx="4621">
                  <c:v>45915.787872</c:v>
                </c:pt>
                <c:pt idx="4622">
                  <c:v>45915.7886912</c:v>
                </c:pt>
                <c:pt idx="4623">
                  <c:v>45915.7895104</c:v>
                </c:pt>
                <c:pt idx="4624">
                  <c:v>45915.79032959999</c:v>
                </c:pt>
                <c:pt idx="4625">
                  <c:v>45915.79114879997</c:v>
                </c:pt>
                <c:pt idx="4626">
                  <c:v>45915.79196799998</c:v>
                </c:pt>
                <c:pt idx="4627">
                  <c:v>45915.79278719999</c:v>
                </c:pt>
                <c:pt idx="4628">
                  <c:v>45915.7936064</c:v>
                </c:pt>
                <c:pt idx="4629">
                  <c:v>45915.79442559998</c:v>
                </c:pt>
                <c:pt idx="4630">
                  <c:v>45915.79524479999</c:v>
                </c:pt>
                <c:pt idx="4631">
                  <c:v>45915.79606399999</c:v>
                </c:pt>
                <c:pt idx="4632">
                  <c:v>45915.7968832</c:v>
                </c:pt>
                <c:pt idx="4633">
                  <c:v>45915.79770239998</c:v>
                </c:pt>
                <c:pt idx="4634">
                  <c:v>45915.79852159999</c:v>
                </c:pt>
                <c:pt idx="4635">
                  <c:v>45915.79934079997</c:v>
                </c:pt>
                <c:pt idx="4636">
                  <c:v>45915.80016</c:v>
                </c:pt>
                <c:pt idx="4637">
                  <c:v>45915.8009792</c:v>
                </c:pt>
                <c:pt idx="4638">
                  <c:v>45915.8017984</c:v>
                </c:pt>
                <c:pt idx="4639">
                  <c:v>45915.8026176</c:v>
                </c:pt>
                <c:pt idx="4640">
                  <c:v>45915.8034368</c:v>
                </c:pt>
                <c:pt idx="4641">
                  <c:v>45915.804256</c:v>
                </c:pt>
                <c:pt idx="4642">
                  <c:v>45915.8050752</c:v>
                </c:pt>
                <c:pt idx="4643">
                  <c:v>45915.8058944</c:v>
                </c:pt>
                <c:pt idx="4644">
                  <c:v>45915.8067136</c:v>
                </c:pt>
                <c:pt idx="4645">
                  <c:v>45915.8075328</c:v>
                </c:pt>
                <c:pt idx="4646">
                  <c:v>45915.808352</c:v>
                </c:pt>
                <c:pt idx="4647">
                  <c:v>45915.8091712</c:v>
                </c:pt>
                <c:pt idx="4648">
                  <c:v>45915.8099904</c:v>
                </c:pt>
                <c:pt idx="4649">
                  <c:v>45915.8108096</c:v>
                </c:pt>
                <c:pt idx="4650">
                  <c:v>45915.8116288</c:v>
                </c:pt>
                <c:pt idx="4651">
                  <c:v>45915.812448</c:v>
                </c:pt>
                <c:pt idx="4652">
                  <c:v>45915.8132672</c:v>
                </c:pt>
                <c:pt idx="4653">
                  <c:v>45915.8140864</c:v>
                </c:pt>
                <c:pt idx="4654">
                  <c:v>45915.8149056</c:v>
                </c:pt>
                <c:pt idx="4655">
                  <c:v>45915.8157248</c:v>
                </c:pt>
                <c:pt idx="4656">
                  <c:v>45915.816544</c:v>
                </c:pt>
                <c:pt idx="4657">
                  <c:v>45915.8173632</c:v>
                </c:pt>
                <c:pt idx="4658">
                  <c:v>45915.8181824</c:v>
                </c:pt>
                <c:pt idx="4659">
                  <c:v>45915.8190016</c:v>
                </c:pt>
                <c:pt idx="4660">
                  <c:v>45915.8198208</c:v>
                </c:pt>
                <c:pt idx="4661">
                  <c:v>45915.82064</c:v>
                </c:pt>
                <c:pt idx="4662">
                  <c:v>45915.8214592</c:v>
                </c:pt>
                <c:pt idx="4663">
                  <c:v>45915.8222784</c:v>
                </c:pt>
                <c:pt idx="4664">
                  <c:v>45915.8230976</c:v>
                </c:pt>
                <c:pt idx="4665">
                  <c:v>45915.8239168</c:v>
                </c:pt>
                <c:pt idx="4666">
                  <c:v>45915.824736</c:v>
                </c:pt>
                <c:pt idx="4667">
                  <c:v>45915.8255552</c:v>
                </c:pt>
                <c:pt idx="4668">
                  <c:v>45915.8263744</c:v>
                </c:pt>
                <c:pt idx="4669">
                  <c:v>45915.82719359999</c:v>
                </c:pt>
                <c:pt idx="4670">
                  <c:v>45915.8280128</c:v>
                </c:pt>
                <c:pt idx="4671">
                  <c:v>45915.828832</c:v>
                </c:pt>
                <c:pt idx="4672">
                  <c:v>45915.8296512</c:v>
                </c:pt>
                <c:pt idx="4673">
                  <c:v>45915.8304704</c:v>
                </c:pt>
                <c:pt idx="4674">
                  <c:v>45915.8312896</c:v>
                </c:pt>
                <c:pt idx="4675">
                  <c:v>45915.8321088</c:v>
                </c:pt>
                <c:pt idx="4676">
                  <c:v>45915.832928</c:v>
                </c:pt>
                <c:pt idx="4677">
                  <c:v>45915.8337472</c:v>
                </c:pt>
                <c:pt idx="4678">
                  <c:v>45915.8345664</c:v>
                </c:pt>
                <c:pt idx="4679">
                  <c:v>45915.8353856</c:v>
                </c:pt>
                <c:pt idx="4680">
                  <c:v>45915.8362048</c:v>
                </c:pt>
                <c:pt idx="4681">
                  <c:v>45915.837024</c:v>
                </c:pt>
                <c:pt idx="4682">
                  <c:v>45915.8378432</c:v>
                </c:pt>
                <c:pt idx="4683">
                  <c:v>45915.8386624</c:v>
                </c:pt>
                <c:pt idx="4684">
                  <c:v>45915.83948159999</c:v>
                </c:pt>
                <c:pt idx="4685">
                  <c:v>45915.8403008</c:v>
                </c:pt>
                <c:pt idx="4686">
                  <c:v>45915.84112</c:v>
                </c:pt>
                <c:pt idx="4687">
                  <c:v>45915.8419392</c:v>
                </c:pt>
                <c:pt idx="4688">
                  <c:v>45915.8427584</c:v>
                </c:pt>
                <c:pt idx="4689">
                  <c:v>45915.8435776</c:v>
                </c:pt>
                <c:pt idx="4690">
                  <c:v>45915.8443968</c:v>
                </c:pt>
                <c:pt idx="4691">
                  <c:v>45915.845216</c:v>
                </c:pt>
                <c:pt idx="4692">
                  <c:v>45915.8460352</c:v>
                </c:pt>
                <c:pt idx="4693">
                  <c:v>45915.8468544</c:v>
                </c:pt>
                <c:pt idx="4694">
                  <c:v>45915.8476736</c:v>
                </c:pt>
                <c:pt idx="4695">
                  <c:v>45915.8484928</c:v>
                </c:pt>
                <c:pt idx="4696">
                  <c:v>45915.849312</c:v>
                </c:pt>
                <c:pt idx="4697">
                  <c:v>45915.8501312</c:v>
                </c:pt>
                <c:pt idx="4698">
                  <c:v>45915.8509504</c:v>
                </c:pt>
                <c:pt idx="4699">
                  <c:v>45915.8517696</c:v>
                </c:pt>
                <c:pt idx="4700">
                  <c:v>45915.8525888</c:v>
                </c:pt>
                <c:pt idx="4701">
                  <c:v>45915.853408</c:v>
                </c:pt>
                <c:pt idx="4702">
                  <c:v>45915.8542272</c:v>
                </c:pt>
                <c:pt idx="4703">
                  <c:v>45915.8550464</c:v>
                </c:pt>
                <c:pt idx="4704">
                  <c:v>45915.8558656</c:v>
                </c:pt>
                <c:pt idx="4705">
                  <c:v>45915.8566848</c:v>
                </c:pt>
                <c:pt idx="4706">
                  <c:v>45915.857504</c:v>
                </c:pt>
                <c:pt idx="4707">
                  <c:v>45915.8583232</c:v>
                </c:pt>
                <c:pt idx="4708">
                  <c:v>45915.8591424</c:v>
                </c:pt>
                <c:pt idx="4709">
                  <c:v>45915.8599616</c:v>
                </c:pt>
                <c:pt idx="4710">
                  <c:v>45915.86078079999</c:v>
                </c:pt>
                <c:pt idx="4711">
                  <c:v>45915.8616</c:v>
                </c:pt>
                <c:pt idx="4712">
                  <c:v>45915.8624192</c:v>
                </c:pt>
                <c:pt idx="4713">
                  <c:v>45915.8632384</c:v>
                </c:pt>
                <c:pt idx="4714">
                  <c:v>45915.8640576</c:v>
                </c:pt>
                <c:pt idx="4715">
                  <c:v>45915.8648768</c:v>
                </c:pt>
                <c:pt idx="4716">
                  <c:v>45915.865696</c:v>
                </c:pt>
                <c:pt idx="4717">
                  <c:v>45915.8665152</c:v>
                </c:pt>
                <c:pt idx="4718">
                  <c:v>45915.8673344</c:v>
                </c:pt>
                <c:pt idx="4719">
                  <c:v>45915.8681536</c:v>
                </c:pt>
                <c:pt idx="4720">
                  <c:v>45915.8689728</c:v>
                </c:pt>
                <c:pt idx="4721">
                  <c:v>45915.869792</c:v>
                </c:pt>
                <c:pt idx="4722">
                  <c:v>45915.8706112</c:v>
                </c:pt>
                <c:pt idx="4723">
                  <c:v>45915.8714304</c:v>
                </c:pt>
                <c:pt idx="4724">
                  <c:v>45915.8722496</c:v>
                </c:pt>
                <c:pt idx="4725">
                  <c:v>45915.8730688</c:v>
                </c:pt>
                <c:pt idx="4726">
                  <c:v>45915.873888</c:v>
                </c:pt>
                <c:pt idx="4727">
                  <c:v>45915.8747072</c:v>
                </c:pt>
                <c:pt idx="4728">
                  <c:v>45915.8755264</c:v>
                </c:pt>
                <c:pt idx="4729">
                  <c:v>45915.8763456</c:v>
                </c:pt>
                <c:pt idx="4730">
                  <c:v>45915.8771648</c:v>
                </c:pt>
                <c:pt idx="4731">
                  <c:v>45915.877984</c:v>
                </c:pt>
                <c:pt idx="4732">
                  <c:v>45915.8788032</c:v>
                </c:pt>
                <c:pt idx="4733">
                  <c:v>45915.8796224</c:v>
                </c:pt>
                <c:pt idx="4734">
                  <c:v>45915.8804416</c:v>
                </c:pt>
                <c:pt idx="4735">
                  <c:v>45915.8812608</c:v>
                </c:pt>
                <c:pt idx="4736">
                  <c:v>45915.88208</c:v>
                </c:pt>
                <c:pt idx="4737">
                  <c:v>45915.8828992</c:v>
                </c:pt>
                <c:pt idx="4738">
                  <c:v>45915.8837184</c:v>
                </c:pt>
                <c:pt idx="4739">
                  <c:v>45915.8845376</c:v>
                </c:pt>
                <c:pt idx="4740">
                  <c:v>45915.8853568</c:v>
                </c:pt>
                <c:pt idx="4741">
                  <c:v>45915.886176</c:v>
                </c:pt>
                <c:pt idx="4742">
                  <c:v>45915.8869952</c:v>
                </c:pt>
                <c:pt idx="4743">
                  <c:v>45915.8878144</c:v>
                </c:pt>
                <c:pt idx="4744">
                  <c:v>45915.8886336</c:v>
                </c:pt>
                <c:pt idx="4745">
                  <c:v>45915.8894528</c:v>
                </c:pt>
                <c:pt idx="4746">
                  <c:v>45915.890272</c:v>
                </c:pt>
                <c:pt idx="4747">
                  <c:v>45915.8910912</c:v>
                </c:pt>
                <c:pt idx="4748">
                  <c:v>45915.8919104</c:v>
                </c:pt>
                <c:pt idx="4749">
                  <c:v>45915.8927296</c:v>
                </c:pt>
                <c:pt idx="4750">
                  <c:v>45915.8935488</c:v>
                </c:pt>
                <c:pt idx="4751">
                  <c:v>45915.894368</c:v>
                </c:pt>
                <c:pt idx="4752">
                  <c:v>45915.8951872</c:v>
                </c:pt>
                <c:pt idx="4753">
                  <c:v>45915.8960064</c:v>
                </c:pt>
                <c:pt idx="4754">
                  <c:v>45915.8968256</c:v>
                </c:pt>
                <c:pt idx="4755">
                  <c:v>45915.8976448</c:v>
                </c:pt>
                <c:pt idx="4756">
                  <c:v>45915.898464</c:v>
                </c:pt>
                <c:pt idx="4757">
                  <c:v>45915.8992832</c:v>
                </c:pt>
                <c:pt idx="4758">
                  <c:v>45915.9001024</c:v>
                </c:pt>
                <c:pt idx="4759">
                  <c:v>45915.9009216</c:v>
                </c:pt>
                <c:pt idx="4760">
                  <c:v>45915.90174079999</c:v>
                </c:pt>
                <c:pt idx="4761">
                  <c:v>45915.90256</c:v>
                </c:pt>
                <c:pt idx="4762">
                  <c:v>45915.9033792</c:v>
                </c:pt>
                <c:pt idx="4763">
                  <c:v>45915.9041984</c:v>
                </c:pt>
                <c:pt idx="4764">
                  <c:v>45915.9050176</c:v>
                </c:pt>
                <c:pt idx="4765">
                  <c:v>45915.9058368</c:v>
                </c:pt>
                <c:pt idx="4766">
                  <c:v>45915.906656</c:v>
                </c:pt>
                <c:pt idx="4767">
                  <c:v>45915.9074752</c:v>
                </c:pt>
                <c:pt idx="4768">
                  <c:v>45915.9082944</c:v>
                </c:pt>
                <c:pt idx="4769">
                  <c:v>45915.9091136</c:v>
                </c:pt>
                <c:pt idx="4770">
                  <c:v>45915.9099328</c:v>
                </c:pt>
                <c:pt idx="4771">
                  <c:v>45915.910752</c:v>
                </c:pt>
                <c:pt idx="4772">
                  <c:v>45915.9115712</c:v>
                </c:pt>
                <c:pt idx="4773">
                  <c:v>45915.9123904</c:v>
                </c:pt>
                <c:pt idx="4774">
                  <c:v>45915.9132096</c:v>
                </c:pt>
                <c:pt idx="4775">
                  <c:v>45915.9140288</c:v>
                </c:pt>
                <c:pt idx="4776">
                  <c:v>45915.914848</c:v>
                </c:pt>
                <c:pt idx="4777">
                  <c:v>45915.9156672</c:v>
                </c:pt>
                <c:pt idx="4778">
                  <c:v>45915.9164864</c:v>
                </c:pt>
                <c:pt idx="4779">
                  <c:v>45915.9173056</c:v>
                </c:pt>
                <c:pt idx="4780">
                  <c:v>45915.9181248</c:v>
                </c:pt>
                <c:pt idx="4781">
                  <c:v>45915.918944</c:v>
                </c:pt>
                <c:pt idx="4782">
                  <c:v>45915.9197632</c:v>
                </c:pt>
                <c:pt idx="4783">
                  <c:v>45915.9205824</c:v>
                </c:pt>
                <c:pt idx="4784">
                  <c:v>45915.92140159998</c:v>
                </c:pt>
                <c:pt idx="4785">
                  <c:v>45915.9222208</c:v>
                </c:pt>
                <c:pt idx="4786">
                  <c:v>45915.92304</c:v>
                </c:pt>
                <c:pt idx="4787">
                  <c:v>45915.9238592</c:v>
                </c:pt>
                <c:pt idx="4788">
                  <c:v>45915.9246784</c:v>
                </c:pt>
                <c:pt idx="4789">
                  <c:v>45915.92549759999</c:v>
                </c:pt>
                <c:pt idx="4790">
                  <c:v>45915.9263168</c:v>
                </c:pt>
                <c:pt idx="4791">
                  <c:v>45915.927136</c:v>
                </c:pt>
                <c:pt idx="4792">
                  <c:v>45915.9279552</c:v>
                </c:pt>
                <c:pt idx="4793">
                  <c:v>45915.9287744</c:v>
                </c:pt>
                <c:pt idx="4794">
                  <c:v>45915.9295936</c:v>
                </c:pt>
                <c:pt idx="4795">
                  <c:v>45915.9304128</c:v>
                </c:pt>
                <c:pt idx="4796">
                  <c:v>45915.931232</c:v>
                </c:pt>
                <c:pt idx="4797">
                  <c:v>45915.9320512</c:v>
                </c:pt>
                <c:pt idx="4798">
                  <c:v>45915.9328704</c:v>
                </c:pt>
                <c:pt idx="4799">
                  <c:v>45915.93368959999</c:v>
                </c:pt>
                <c:pt idx="4800">
                  <c:v>45915.9345088</c:v>
                </c:pt>
                <c:pt idx="4801">
                  <c:v>45915.935328</c:v>
                </c:pt>
                <c:pt idx="4802">
                  <c:v>45915.9361472</c:v>
                </c:pt>
                <c:pt idx="4803">
                  <c:v>45915.9369664</c:v>
                </c:pt>
                <c:pt idx="4804">
                  <c:v>45915.93778559998</c:v>
                </c:pt>
                <c:pt idx="4805">
                  <c:v>45915.9386048</c:v>
                </c:pt>
                <c:pt idx="4806">
                  <c:v>45915.939424</c:v>
                </c:pt>
                <c:pt idx="4807">
                  <c:v>45915.9402432</c:v>
                </c:pt>
                <c:pt idx="4808">
                  <c:v>45915.9410624</c:v>
                </c:pt>
                <c:pt idx="4809">
                  <c:v>45915.9418816</c:v>
                </c:pt>
                <c:pt idx="4810">
                  <c:v>45915.9427008</c:v>
                </c:pt>
                <c:pt idx="4811">
                  <c:v>45915.94352</c:v>
                </c:pt>
                <c:pt idx="4812">
                  <c:v>45915.9443392</c:v>
                </c:pt>
                <c:pt idx="4813">
                  <c:v>45915.9451584</c:v>
                </c:pt>
                <c:pt idx="4814">
                  <c:v>45915.9459776</c:v>
                </c:pt>
                <c:pt idx="4815">
                  <c:v>45915.9467968</c:v>
                </c:pt>
                <c:pt idx="4816">
                  <c:v>45915.947616</c:v>
                </c:pt>
                <c:pt idx="4817">
                  <c:v>45915.9484352</c:v>
                </c:pt>
                <c:pt idx="4818">
                  <c:v>45915.9492544</c:v>
                </c:pt>
                <c:pt idx="4819">
                  <c:v>45915.9500736</c:v>
                </c:pt>
                <c:pt idx="4820">
                  <c:v>45915.9508928</c:v>
                </c:pt>
                <c:pt idx="4821">
                  <c:v>45915.951712</c:v>
                </c:pt>
                <c:pt idx="4822">
                  <c:v>45915.9525312</c:v>
                </c:pt>
                <c:pt idx="4823">
                  <c:v>45915.9533504</c:v>
                </c:pt>
                <c:pt idx="4824">
                  <c:v>45915.9541696</c:v>
                </c:pt>
                <c:pt idx="4825">
                  <c:v>45915.9549888</c:v>
                </c:pt>
                <c:pt idx="4826">
                  <c:v>45915.955808</c:v>
                </c:pt>
                <c:pt idx="4827">
                  <c:v>45915.9566272</c:v>
                </c:pt>
                <c:pt idx="4828">
                  <c:v>45915.9574464</c:v>
                </c:pt>
                <c:pt idx="4829">
                  <c:v>45915.9582656</c:v>
                </c:pt>
                <c:pt idx="4830">
                  <c:v>45915.9590848</c:v>
                </c:pt>
                <c:pt idx="4831">
                  <c:v>45915.959904</c:v>
                </c:pt>
                <c:pt idx="4832">
                  <c:v>45915.9607232</c:v>
                </c:pt>
                <c:pt idx="4833">
                  <c:v>45915.9615424</c:v>
                </c:pt>
                <c:pt idx="4834">
                  <c:v>45915.9623616</c:v>
                </c:pt>
                <c:pt idx="4835">
                  <c:v>45915.96318079998</c:v>
                </c:pt>
                <c:pt idx="4836">
                  <c:v>45915.964</c:v>
                </c:pt>
                <c:pt idx="4837">
                  <c:v>45915.9648192</c:v>
                </c:pt>
                <c:pt idx="4838">
                  <c:v>45915.9656384</c:v>
                </c:pt>
                <c:pt idx="4839">
                  <c:v>45915.9664576</c:v>
                </c:pt>
                <c:pt idx="4840">
                  <c:v>45915.9672768</c:v>
                </c:pt>
                <c:pt idx="4841">
                  <c:v>45915.968096</c:v>
                </c:pt>
                <c:pt idx="4842">
                  <c:v>45915.9689152</c:v>
                </c:pt>
                <c:pt idx="4843">
                  <c:v>45915.9697344</c:v>
                </c:pt>
                <c:pt idx="4844">
                  <c:v>45915.9705536</c:v>
                </c:pt>
                <c:pt idx="4845">
                  <c:v>45915.9713728</c:v>
                </c:pt>
                <c:pt idx="4846">
                  <c:v>45915.972192</c:v>
                </c:pt>
                <c:pt idx="4847">
                  <c:v>45915.9730112</c:v>
                </c:pt>
                <c:pt idx="4848">
                  <c:v>45915.9738304</c:v>
                </c:pt>
                <c:pt idx="4849">
                  <c:v>45915.9746496</c:v>
                </c:pt>
                <c:pt idx="4850">
                  <c:v>45915.9754688</c:v>
                </c:pt>
                <c:pt idx="4851">
                  <c:v>45915.976288</c:v>
                </c:pt>
                <c:pt idx="4852">
                  <c:v>45915.9771072</c:v>
                </c:pt>
                <c:pt idx="4853">
                  <c:v>45915.9779264</c:v>
                </c:pt>
                <c:pt idx="4854">
                  <c:v>45915.9787456</c:v>
                </c:pt>
                <c:pt idx="4855">
                  <c:v>45915.9795648</c:v>
                </c:pt>
                <c:pt idx="4856">
                  <c:v>45915.980384</c:v>
                </c:pt>
                <c:pt idx="4857">
                  <c:v>45915.9812032</c:v>
                </c:pt>
                <c:pt idx="4858">
                  <c:v>45915.9820224</c:v>
                </c:pt>
                <c:pt idx="4859">
                  <c:v>45915.9828416</c:v>
                </c:pt>
                <c:pt idx="4860">
                  <c:v>45915.9836608</c:v>
                </c:pt>
                <c:pt idx="4861">
                  <c:v>45915.98448</c:v>
                </c:pt>
                <c:pt idx="4862">
                  <c:v>45915.9852992</c:v>
                </c:pt>
                <c:pt idx="4863">
                  <c:v>45915.9861184</c:v>
                </c:pt>
                <c:pt idx="4864">
                  <c:v>45915.9869376</c:v>
                </c:pt>
                <c:pt idx="4865">
                  <c:v>45915.9877568</c:v>
                </c:pt>
                <c:pt idx="4866">
                  <c:v>45915.988576</c:v>
                </c:pt>
                <c:pt idx="4867">
                  <c:v>45915.9893952</c:v>
                </c:pt>
                <c:pt idx="4868">
                  <c:v>45915.9902144</c:v>
                </c:pt>
                <c:pt idx="4869">
                  <c:v>45915.9910336</c:v>
                </c:pt>
                <c:pt idx="4870">
                  <c:v>45915.9918528</c:v>
                </c:pt>
                <c:pt idx="4871">
                  <c:v>45915.992672</c:v>
                </c:pt>
                <c:pt idx="4872">
                  <c:v>45915.9934912</c:v>
                </c:pt>
                <c:pt idx="4873">
                  <c:v>45915.9943104</c:v>
                </c:pt>
                <c:pt idx="4874">
                  <c:v>45915.99512959999</c:v>
                </c:pt>
                <c:pt idx="4875">
                  <c:v>45915.99594879999</c:v>
                </c:pt>
                <c:pt idx="4876">
                  <c:v>45915.996768</c:v>
                </c:pt>
                <c:pt idx="4877">
                  <c:v>45915.9975872</c:v>
                </c:pt>
                <c:pt idx="4878">
                  <c:v>45915.9984064</c:v>
                </c:pt>
                <c:pt idx="4879">
                  <c:v>45915.9992256</c:v>
                </c:pt>
                <c:pt idx="4880">
                  <c:v>45916.0000448</c:v>
                </c:pt>
                <c:pt idx="4881">
                  <c:v>45916.000864</c:v>
                </c:pt>
                <c:pt idx="4882">
                  <c:v>45916.0016832</c:v>
                </c:pt>
                <c:pt idx="4883">
                  <c:v>45916.0025024</c:v>
                </c:pt>
                <c:pt idx="4884">
                  <c:v>45916.00332159999</c:v>
                </c:pt>
                <c:pt idx="4885">
                  <c:v>45916.0041408</c:v>
                </c:pt>
                <c:pt idx="4886">
                  <c:v>45916.00496</c:v>
                </c:pt>
                <c:pt idx="4887">
                  <c:v>45916.0057792</c:v>
                </c:pt>
                <c:pt idx="4888">
                  <c:v>45916.0065984</c:v>
                </c:pt>
                <c:pt idx="4889">
                  <c:v>45916.0074176</c:v>
                </c:pt>
                <c:pt idx="4890">
                  <c:v>45916.0082368</c:v>
                </c:pt>
                <c:pt idx="4891">
                  <c:v>45916.009056</c:v>
                </c:pt>
                <c:pt idx="4892">
                  <c:v>45916.0098752</c:v>
                </c:pt>
                <c:pt idx="4893">
                  <c:v>45916.0106944</c:v>
                </c:pt>
                <c:pt idx="4894">
                  <c:v>45916.0115136</c:v>
                </c:pt>
                <c:pt idx="4895">
                  <c:v>45916.0123328</c:v>
                </c:pt>
                <c:pt idx="4896">
                  <c:v>45916.013152</c:v>
                </c:pt>
                <c:pt idx="4897">
                  <c:v>45916.0139712</c:v>
                </c:pt>
                <c:pt idx="4898">
                  <c:v>45916.0147904</c:v>
                </c:pt>
                <c:pt idx="4899">
                  <c:v>45916.0156096</c:v>
                </c:pt>
                <c:pt idx="4900">
                  <c:v>45916.0164288</c:v>
                </c:pt>
                <c:pt idx="4901">
                  <c:v>45916.017248</c:v>
                </c:pt>
                <c:pt idx="4902">
                  <c:v>45916.0180672</c:v>
                </c:pt>
                <c:pt idx="4903">
                  <c:v>45916.0188864</c:v>
                </c:pt>
                <c:pt idx="4904">
                  <c:v>45916.0197056</c:v>
                </c:pt>
                <c:pt idx="4905">
                  <c:v>45916.0205248</c:v>
                </c:pt>
                <c:pt idx="4906">
                  <c:v>45916.02134399999</c:v>
                </c:pt>
                <c:pt idx="4907">
                  <c:v>45916.0221632</c:v>
                </c:pt>
                <c:pt idx="4908">
                  <c:v>45916.0229824</c:v>
                </c:pt>
                <c:pt idx="4909">
                  <c:v>45916.02380159999</c:v>
                </c:pt>
                <c:pt idx="4910">
                  <c:v>45916.0246208</c:v>
                </c:pt>
                <c:pt idx="4911">
                  <c:v>45916.02544</c:v>
                </c:pt>
                <c:pt idx="4912">
                  <c:v>45916.0262592</c:v>
                </c:pt>
                <c:pt idx="4913">
                  <c:v>45916.0270784</c:v>
                </c:pt>
                <c:pt idx="4914">
                  <c:v>45916.0278976</c:v>
                </c:pt>
                <c:pt idx="4915">
                  <c:v>45916.0287168</c:v>
                </c:pt>
                <c:pt idx="4916">
                  <c:v>45916.029536</c:v>
                </c:pt>
                <c:pt idx="4917">
                  <c:v>45916.0303552</c:v>
                </c:pt>
                <c:pt idx="4918">
                  <c:v>45916.0311744</c:v>
                </c:pt>
                <c:pt idx="4919">
                  <c:v>45916.03199359999</c:v>
                </c:pt>
                <c:pt idx="4920">
                  <c:v>45916.0328128</c:v>
                </c:pt>
                <c:pt idx="4921">
                  <c:v>45916.033632</c:v>
                </c:pt>
                <c:pt idx="4922">
                  <c:v>45916.0344512</c:v>
                </c:pt>
                <c:pt idx="4923">
                  <c:v>45916.0352704</c:v>
                </c:pt>
                <c:pt idx="4924">
                  <c:v>45916.0360896</c:v>
                </c:pt>
                <c:pt idx="4925">
                  <c:v>45916.0369088</c:v>
                </c:pt>
                <c:pt idx="4926">
                  <c:v>45916.037728</c:v>
                </c:pt>
                <c:pt idx="4927">
                  <c:v>45916.0385472</c:v>
                </c:pt>
                <c:pt idx="4928">
                  <c:v>45916.0393664</c:v>
                </c:pt>
                <c:pt idx="4929">
                  <c:v>45916.0401856</c:v>
                </c:pt>
                <c:pt idx="4930">
                  <c:v>45916.0410048</c:v>
                </c:pt>
                <c:pt idx="4931">
                  <c:v>45916.041824</c:v>
                </c:pt>
                <c:pt idx="4932">
                  <c:v>45916.0426432</c:v>
                </c:pt>
                <c:pt idx="4933">
                  <c:v>45916.0434624</c:v>
                </c:pt>
                <c:pt idx="4934">
                  <c:v>45916.0442816</c:v>
                </c:pt>
                <c:pt idx="4935">
                  <c:v>45916.04510079999</c:v>
                </c:pt>
                <c:pt idx="4936">
                  <c:v>45916.04592</c:v>
                </c:pt>
                <c:pt idx="4937">
                  <c:v>45916.0467392</c:v>
                </c:pt>
                <c:pt idx="4938">
                  <c:v>45916.0475584</c:v>
                </c:pt>
                <c:pt idx="4939">
                  <c:v>45916.0483776</c:v>
                </c:pt>
                <c:pt idx="4940">
                  <c:v>45916.0491968</c:v>
                </c:pt>
                <c:pt idx="4941">
                  <c:v>45916.050016</c:v>
                </c:pt>
                <c:pt idx="4942">
                  <c:v>45916.0508352</c:v>
                </c:pt>
                <c:pt idx="4943">
                  <c:v>45916.0516544</c:v>
                </c:pt>
                <c:pt idx="4944">
                  <c:v>45916.0524736</c:v>
                </c:pt>
                <c:pt idx="4945">
                  <c:v>45916.0532928</c:v>
                </c:pt>
                <c:pt idx="4946">
                  <c:v>45916.054112</c:v>
                </c:pt>
                <c:pt idx="4947">
                  <c:v>45916.0549312</c:v>
                </c:pt>
                <c:pt idx="4948">
                  <c:v>45916.0557504</c:v>
                </c:pt>
                <c:pt idx="4949">
                  <c:v>45916.0565696</c:v>
                </c:pt>
                <c:pt idx="4950">
                  <c:v>45916.0573888</c:v>
                </c:pt>
                <c:pt idx="4951">
                  <c:v>45916.058208</c:v>
                </c:pt>
                <c:pt idx="4952">
                  <c:v>45916.0590272</c:v>
                </c:pt>
                <c:pt idx="4953">
                  <c:v>45916.0598464</c:v>
                </c:pt>
                <c:pt idx="4954">
                  <c:v>45916.06066559999</c:v>
                </c:pt>
                <c:pt idx="4955">
                  <c:v>45916.06148479998</c:v>
                </c:pt>
                <c:pt idx="4956">
                  <c:v>45916.062304</c:v>
                </c:pt>
                <c:pt idx="4957">
                  <c:v>45916.06312319999</c:v>
                </c:pt>
                <c:pt idx="4958">
                  <c:v>45916.0639424</c:v>
                </c:pt>
                <c:pt idx="4959">
                  <c:v>45916.06476159998</c:v>
                </c:pt>
                <c:pt idx="4960">
                  <c:v>45916.06558079999</c:v>
                </c:pt>
                <c:pt idx="4961">
                  <c:v>45916.0664</c:v>
                </c:pt>
                <c:pt idx="4962">
                  <c:v>45916.0672192</c:v>
                </c:pt>
                <c:pt idx="4963">
                  <c:v>45916.0680384</c:v>
                </c:pt>
                <c:pt idx="4964">
                  <c:v>45916.0688576</c:v>
                </c:pt>
                <c:pt idx="4965">
                  <c:v>45916.0696768</c:v>
                </c:pt>
                <c:pt idx="4966">
                  <c:v>45916.070496</c:v>
                </c:pt>
                <c:pt idx="4967">
                  <c:v>45916.0713152</c:v>
                </c:pt>
                <c:pt idx="4968">
                  <c:v>45916.0721344</c:v>
                </c:pt>
                <c:pt idx="4969">
                  <c:v>45916.0729536</c:v>
                </c:pt>
                <c:pt idx="4970">
                  <c:v>45916.07377279999</c:v>
                </c:pt>
                <c:pt idx="4971">
                  <c:v>45916.074592</c:v>
                </c:pt>
                <c:pt idx="4972">
                  <c:v>45916.0754112</c:v>
                </c:pt>
                <c:pt idx="4973">
                  <c:v>45916.0762304</c:v>
                </c:pt>
                <c:pt idx="4974">
                  <c:v>45916.0770496</c:v>
                </c:pt>
                <c:pt idx="4975">
                  <c:v>45916.0778688</c:v>
                </c:pt>
                <c:pt idx="4976">
                  <c:v>45916.078688</c:v>
                </c:pt>
                <c:pt idx="4977">
                  <c:v>45916.0795072</c:v>
                </c:pt>
                <c:pt idx="4978">
                  <c:v>45916.0803264</c:v>
                </c:pt>
                <c:pt idx="4979">
                  <c:v>45916.08114559999</c:v>
                </c:pt>
                <c:pt idx="4980">
                  <c:v>45916.0819648</c:v>
                </c:pt>
                <c:pt idx="4981">
                  <c:v>45916.082784</c:v>
                </c:pt>
                <c:pt idx="4982">
                  <c:v>45916.0836032</c:v>
                </c:pt>
                <c:pt idx="4983">
                  <c:v>45916.0844224</c:v>
                </c:pt>
                <c:pt idx="4984">
                  <c:v>45916.0852416</c:v>
                </c:pt>
                <c:pt idx="4985">
                  <c:v>45916.0860608</c:v>
                </c:pt>
                <c:pt idx="4986">
                  <c:v>45916.08688</c:v>
                </c:pt>
                <c:pt idx="4987">
                  <c:v>45916.0876992</c:v>
                </c:pt>
                <c:pt idx="4988">
                  <c:v>45916.0885184</c:v>
                </c:pt>
                <c:pt idx="4989">
                  <c:v>45916.0893376</c:v>
                </c:pt>
                <c:pt idx="4990">
                  <c:v>45916.0901568</c:v>
                </c:pt>
                <c:pt idx="4991">
                  <c:v>45916.090976</c:v>
                </c:pt>
                <c:pt idx="4992">
                  <c:v>45916.09179519999</c:v>
                </c:pt>
                <c:pt idx="4993">
                  <c:v>45916.0926144</c:v>
                </c:pt>
                <c:pt idx="4994">
                  <c:v>45916.09343359998</c:v>
                </c:pt>
                <c:pt idx="4995">
                  <c:v>45916.0942528</c:v>
                </c:pt>
                <c:pt idx="4996">
                  <c:v>45916.095072</c:v>
                </c:pt>
                <c:pt idx="4997">
                  <c:v>45916.0958912</c:v>
                </c:pt>
                <c:pt idx="4998">
                  <c:v>45916.0967104</c:v>
                </c:pt>
                <c:pt idx="4999">
                  <c:v>45916.0975296</c:v>
                </c:pt>
                <c:pt idx="5000">
                  <c:v>45916.0983488</c:v>
                </c:pt>
                <c:pt idx="5001">
                  <c:v>45916.09916799999</c:v>
                </c:pt>
                <c:pt idx="5002">
                  <c:v>45916.0999872</c:v>
                </c:pt>
                <c:pt idx="5003">
                  <c:v>45916.1008064</c:v>
                </c:pt>
                <c:pt idx="5004">
                  <c:v>45916.10162559999</c:v>
                </c:pt>
                <c:pt idx="5005">
                  <c:v>45916.1024448</c:v>
                </c:pt>
                <c:pt idx="5006">
                  <c:v>45916.103264</c:v>
                </c:pt>
                <c:pt idx="5007">
                  <c:v>45916.1040832</c:v>
                </c:pt>
                <c:pt idx="5008">
                  <c:v>45916.1049024</c:v>
                </c:pt>
                <c:pt idx="5009">
                  <c:v>45916.10572159998</c:v>
                </c:pt>
                <c:pt idx="5010">
                  <c:v>45916.1065408</c:v>
                </c:pt>
                <c:pt idx="5011">
                  <c:v>45916.10736</c:v>
                </c:pt>
                <c:pt idx="5012">
                  <c:v>45916.1081792</c:v>
                </c:pt>
                <c:pt idx="5013">
                  <c:v>45916.1089984</c:v>
                </c:pt>
                <c:pt idx="5014">
                  <c:v>45916.1098176</c:v>
                </c:pt>
                <c:pt idx="5015">
                  <c:v>45916.1106368</c:v>
                </c:pt>
                <c:pt idx="5016">
                  <c:v>45916.111456</c:v>
                </c:pt>
                <c:pt idx="5017">
                  <c:v>45916.1122752</c:v>
                </c:pt>
                <c:pt idx="5018">
                  <c:v>45916.1130944</c:v>
                </c:pt>
                <c:pt idx="5019">
                  <c:v>45916.1139136</c:v>
                </c:pt>
                <c:pt idx="5020">
                  <c:v>45916.1147328</c:v>
                </c:pt>
                <c:pt idx="5021">
                  <c:v>45916.115552</c:v>
                </c:pt>
                <c:pt idx="5022">
                  <c:v>45916.1163712</c:v>
                </c:pt>
                <c:pt idx="5023">
                  <c:v>45916.1171904</c:v>
                </c:pt>
                <c:pt idx="5024">
                  <c:v>45916.1180096</c:v>
                </c:pt>
                <c:pt idx="5025">
                  <c:v>45916.1188288</c:v>
                </c:pt>
                <c:pt idx="5026">
                  <c:v>45916.119648</c:v>
                </c:pt>
                <c:pt idx="5027">
                  <c:v>45916.12046719999</c:v>
                </c:pt>
                <c:pt idx="5028">
                  <c:v>45916.1212864</c:v>
                </c:pt>
                <c:pt idx="5029">
                  <c:v>45916.12210559998</c:v>
                </c:pt>
                <c:pt idx="5030">
                  <c:v>45916.12292479999</c:v>
                </c:pt>
                <c:pt idx="5031">
                  <c:v>45916.12374399997</c:v>
                </c:pt>
                <c:pt idx="5032">
                  <c:v>45916.1245632</c:v>
                </c:pt>
                <c:pt idx="5033">
                  <c:v>45916.12538239999</c:v>
                </c:pt>
                <c:pt idx="5034">
                  <c:v>45916.1262016</c:v>
                </c:pt>
                <c:pt idx="5035">
                  <c:v>45916.12702079998</c:v>
                </c:pt>
                <c:pt idx="5036">
                  <c:v>45916.12784</c:v>
                </c:pt>
                <c:pt idx="5037">
                  <c:v>45916.1286592</c:v>
                </c:pt>
                <c:pt idx="5038">
                  <c:v>45916.1294784</c:v>
                </c:pt>
                <c:pt idx="5039">
                  <c:v>45916.1302976</c:v>
                </c:pt>
                <c:pt idx="5040">
                  <c:v>45916.1311168</c:v>
                </c:pt>
                <c:pt idx="5041">
                  <c:v>45916.131936</c:v>
                </c:pt>
                <c:pt idx="5042">
                  <c:v>45916.1327552</c:v>
                </c:pt>
                <c:pt idx="5043">
                  <c:v>45916.1335744</c:v>
                </c:pt>
                <c:pt idx="5044">
                  <c:v>45916.1343936</c:v>
                </c:pt>
                <c:pt idx="5045">
                  <c:v>45916.1352128</c:v>
                </c:pt>
                <c:pt idx="5046">
                  <c:v>45916.136032</c:v>
                </c:pt>
                <c:pt idx="5047">
                  <c:v>45916.1368512</c:v>
                </c:pt>
                <c:pt idx="5048">
                  <c:v>45916.1376704</c:v>
                </c:pt>
                <c:pt idx="5049">
                  <c:v>45916.13848959999</c:v>
                </c:pt>
                <c:pt idx="5050">
                  <c:v>45916.1393088</c:v>
                </c:pt>
                <c:pt idx="5051">
                  <c:v>45916.140128</c:v>
                </c:pt>
                <c:pt idx="5052">
                  <c:v>45916.1409472</c:v>
                </c:pt>
                <c:pt idx="5053">
                  <c:v>45916.1417664</c:v>
                </c:pt>
                <c:pt idx="5054">
                  <c:v>45916.1425856</c:v>
                </c:pt>
                <c:pt idx="5055">
                  <c:v>45916.14340479999</c:v>
                </c:pt>
                <c:pt idx="5056">
                  <c:v>45916.144224</c:v>
                </c:pt>
                <c:pt idx="5057">
                  <c:v>45916.1450432</c:v>
                </c:pt>
                <c:pt idx="5058">
                  <c:v>45916.1458624</c:v>
                </c:pt>
                <c:pt idx="5059">
                  <c:v>45916.1466816</c:v>
                </c:pt>
                <c:pt idx="5060">
                  <c:v>45916.1475008</c:v>
                </c:pt>
                <c:pt idx="5061">
                  <c:v>45916.14832</c:v>
                </c:pt>
                <c:pt idx="5062">
                  <c:v>45916.1491392</c:v>
                </c:pt>
                <c:pt idx="5063">
                  <c:v>45916.1499584</c:v>
                </c:pt>
                <c:pt idx="5064">
                  <c:v>45916.1507776</c:v>
                </c:pt>
                <c:pt idx="5065">
                  <c:v>45916.1515968</c:v>
                </c:pt>
                <c:pt idx="5066">
                  <c:v>45916.152416</c:v>
                </c:pt>
                <c:pt idx="5067">
                  <c:v>45916.1532352</c:v>
                </c:pt>
                <c:pt idx="5068">
                  <c:v>45916.1540544</c:v>
                </c:pt>
                <c:pt idx="5069">
                  <c:v>45916.1548736</c:v>
                </c:pt>
                <c:pt idx="5070">
                  <c:v>45916.1556928</c:v>
                </c:pt>
                <c:pt idx="5071">
                  <c:v>45916.156512</c:v>
                </c:pt>
                <c:pt idx="5072">
                  <c:v>45916.1573312</c:v>
                </c:pt>
                <c:pt idx="5073">
                  <c:v>45916.1581504</c:v>
                </c:pt>
                <c:pt idx="5074">
                  <c:v>45916.1589696</c:v>
                </c:pt>
                <c:pt idx="5075">
                  <c:v>45916.1597888</c:v>
                </c:pt>
                <c:pt idx="5076">
                  <c:v>45916.160608</c:v>
                </c:pt>
                <c:pt idx="5077">
                  <c:v>45916.16142719999</c:v>
                </c:pt>
                <c:pt idx="5078">
                  <c:v>45916.1622464</c:v>
                </c:pt>
                <c:pt idx="5079">
                  <c:v>45916.16306559998</c:v>
                </c:pt>
                <c:pt idx="5080">
                  <c:v>45916.16388479999</c:v>
                </c:pt>
                <c:pt idx="5081">
                  <c:v>45916.164704</c:v>
                </c:pt>
                <c:pt idx="5082">
                  <c:v>45916.1655232</c:v>
                </c:pt>
                <c:pt idx="5083">
                  <c:v>45916.1663424</c:v>
                </c:pt>
                <c:pt idx="5084">
                  <c:v>45916.16716159997</c:v>
                </c:pt>
                <c:pt idx="5085">
                  <c:v>45916.16798079998</c:v>
                </c:pt>
                <c:pt idx="5086">
                  <c:v>45916.1688</c:v>
                </c:pt>
                <c:pt idx="5087">
                  <c:v>45916.1696192</c:v>
                </c:pt>
                <c:pt idx="5088">
                  <c:v>45916.1704384</c:v>
                </c:pt>
                <c:pt idx="5089">
                  <c:v>45916.1712576</c:v>
                </c:pt>
                <c:pt idx="5090">
                  <c:v>45916.1720768</c:v>
                </c:pt>
                <c:pt idx="5091">
                  <c:v>45916.172896</c:v>
                </c:pt>
                <c:pt idx="5092">
                  <c:v>45916.1737152</c:v>
                </c:pt>
                <c:pt idx="5093">
                  <c:v>45916.1745344</c:v>
                </c:pt>
                <c:pt idx="5094">
                  <c:v>45916.1753536</c:v>
                </c:pt>
                <c:pt idx="5095">
                  <c:v>45916.1761728</c:v>
                </c:pt>
                <c:pt idx="5096">
                  <c:v>45916.176992</c:v>
                </c:pt>
                <c:pt idx="5097">
                  <c:v>45916.1778112</c:v>
                </c:pt>
                <c:pt idx="5098">
                  <c:v>45916.1786304</c:v>
                </c:pt>
                <c:pt idx="5099">
                  <c:v>45916.17944959999</c:v>
                </c:pt>
                <c:pt idx="5100">
                  <c:v>45916.1802688</c:v>
                </c:pt>
                <c:pt idx="5101">
                  <c:v>45916.181088</c:v>
                </c:pt>
                <c:pt idx="5102">
                  <c:v>45916.1819072</c:v>
                </c:pt>
                <c:pt idx="5103">
                  <c:v>45916.1827264</c:v>
                </c:pt>
                <c:pt idx="5104">
                  <c:v>45916.1835456</c:v>
                </c:pt>
                <c:pt idx="5105">
                  <c:v>45916.1843648</c:v>
                </c:pt>
                <c:pt idx="5106">
                  <c:v>45916.18518399999</c:v>
                </c:pt>
                <c:pt idx="5107">
                  <c:v>45916.1860032</c:v>
                </c:pt>
                <c:pt idx="5108">
                  <c:v>45916.1868224</c:v>
                </c:pt>
                <c:pt idx="5109">
                  <c:v>45916.18764159999</c:v>
                </c:pt>
                <c:pt idx="5110">
                  <c:v>45916.1884608</c:v>
                </c:pt>
                <c:pt idx="5111">
                  <c:v>45916.18928</c:v>
                </c:pt>
                <c:pt idx="5112">
                  <c:v>45916.1900992</c:v>
                </c:pt>
                <c:pt idx="5113">
                  <c:v>45916.1909184</c:v>
                </c:pt>
                <c:pt idx="5114">
                  <c:v>45916.19173759998</c:v>
                </c:pt>
                <c:pt idx="5115">
                  <c:v>45916.1925568</c:v>
                </c:pt>
                <c:pt idx="5116">
                  <c:v>45916.193376</c:v>
                </c:pt>
                <c:pt idx="5117">
                  <c:v>45916.1941952</c:v>
                </c:pt>
                <c:pt idx="5118">
                  <c:v>45916.1950144</c:v>
                </c:pt>
                <c:pt idx="5119">
                  <c:v>45916.1958336</c:v>
                </c:pt>
                <c:pt idx="5120">
                  <c:v>45916.1966528</c:v>
                </c:pt>
                <c:pt idx="5121">
                  <c:v>45916.19747199999</c:v>
                </c:pt>
                <c:pt idx="5122">
                  <c:v>45916.1982912</c:v>
                </c:pt>
                <c:pt idx="5123">
                  <c:v>45916.1991104</c:v>
                </c:pt>
                <c:pt idx="5124">
                  <c:v>45916.19992959998</c:v>
                </c:pt>
                <c:pt idx="5125">
                  <c:v>45916.20074879999</c:v>
                </c:pt>
                <c:pt idx="5126">
                  <c:v>45916.201568</c:v>
                </c:pt>
                <c:pt idx="5127">
                  <c:v>45916.2023872</c:v>
                </c:pt>
                <c:pt idx="5128">
                  <c:v>45916.2032064</c:v>
                </c:pt>
                <c:pt idx="5129">
                  <c:v>45916.2040256</c:v>
                </c:pt>
                <c:pt idx="5130">
                  <c:v>45916.2048448</c:v>
                </c:pt>
                <c:pt idx="5131">
                  <c:v>45916.20566399999</c:v>
                </c:pt>
                <c:pt idx="5132">
                  <c:v>45916.2064832</c:v>
                </c:pt>
                <c:pt idx="5133">
                  <c:v>45916.2073024</c:v>
                </c:pt>
                <c:pt idx="5134">
                  <c:v>45916.20812159999</c:v>
                </c:pt>
                <c:pt idx="5135">
                  <c:v>45916.2089408</c:v>
                </c:pt>
                <c:pt idx="5136">
                  <c:v>45916.20976</c:v>
                </c:pt>
                <c:pt idx="5137">
                  <c:v>45916.2105792</c:v>
                </c:pt>
                <c:pt idx="5138">
                  <c:v>45916.2113984</c:v>
                </c:pt>
                <c:pt idx="5139">
                  <c:v>45916.2122176</c:v>
                </c:pt>
                <c:pt idx="5140">
                  <c:v>45916.2130368</c:v>
                </c:pt>
                <c:pt idx="5141">
                  <c:v>45916.213856</c:v>
                </c:pt>
                <c:pt idx="5142">
                  <c:v>45916.2146752</c:v>
                </c:pt>
                <c:pt idx="5143">
                  <c:v>45916.2154944</c:v>
                </c:pt>
                <c:pt idx="5144">
                  <c:v>45916.2163136</c:v>
                </c:pt>
                <c:pt idx="5145">
                  <c:v>45916.2171328</c:v>
                </c:pt>
                <c:pt idx="5146">
                  <c:v>45916.217952</c:v>
                </c:pt>
                <c:pt idx="5147">
                  <c:v>45916.2187712</c:v>
                </c:pt>
                <c:pt idx="5148">
                  <c:v>45916.2195904</c:v>
                </c:pt>
                <c:pt idx="5149">
                  <c:v>45916.22040959998</c:v>
                </c:pt>
                <c:pt idx="5150">
                  <c:v>45916.22122879999</c:v>
                </c:pt>
                <c:pt idx="5151">
                  <c:v>45916.222048</c:v>
                </c:pt>
                <c:pt idx="5152">
                  <c:v>45916.2228672</c:v>
                </c:pt>
                <c:pt idx="5153">
                  <c:v>45916.22368639999</c:v>
                </c:pt>
                <c:pt idx="5154">
                  <c:v>45916.2245056</c:v>
                </c:pt>
                <c:pt idx="5155">
                  <c:v>45916.22532479998</c:v>
                </c:pt>
                <c:pt idx="5156">
                  <c:v>45916.22614399999</c:v>
                </c:pt>
                <c:pt idx="5157">
                  <c:v>45916.2269632</c:v>
                </c:pt>
                <c:pt idx="5158">
                  <c:v>45916.22778239998</c:v>
                </c:pt>
                <c:pt idx="5159">
                  <c:v>45916.22860159999</c:v>
                </c:pt>
                <c:pt idx="5160">
                  <c:v>45916.22942079997</c:v>
                </c:pt>
                <c:pt idx="5161">
                  <c:v>45916.23024</c:v>
                </c:pt>
                <c:pt idx="5162">
                  <c:v>45916.2310592</c:v>
                </c:pt>
                <c:pt idx="5163">
                  <c:v>45916.2318784</c:v>
                </c:pt>
                <c:pt idx="5164">
                  <c:v>45916.2326976</c:v>
                </c:pt>
                <c:pt idx="5165">
                  <c:v>45916.2335168</c:v>
                </c:pt>
                <c:pt idx="5166">
                  <c:v>45916.234336</c:v>
                </c:pt>
                <c:pt idx="5167">
                  <c:v>45916.2351552</c:v>
                </c:pt>
                <c:pt idx="5168">
                  <c:v>45916.2359744</c:v>
                </c:pt>
                <c:pt idx="5169">
                  <c:v>45916.23679359999</c:v>
                </c:pt>
                <c:pt idx="5170">
                  <c:v>45916.2376128</c:v>
                </c:pt>
                <c:pt idx="5171">
                  <c:v>45916.238432</c:v>
                </c:pt>
                <c:pt idx="5172">
                  <c:v>45916.2392512</c:v>
                </c:pt>
                <c:pt idx="5173">
                  <c:v>45916.2400704</c:v>
                </c:pt>
                <c:pt idx="5174">
                  <c:v>45916.2408896</c:v>
                </c:pt>
                <c:pt idx="5175">
                  <c:v>45916.24170879999</c:v>
                </c:pt>
                <c:pt idx="5176">
                  <c:v>45916.242528</c:v>
                </c:pt>
                <c:pt idx="5177">
                  <c:v>45916.2433472</c:v>
                </c:pt>
                <c:pt idx="5178">
                  <c:v>45916.2441664</c:v>
                </c:pt>
                <c:pt idx="5179">
                  <c:v>45916.24498559999</c:v>
                </c:pt>
                <c:pt idx="5180">
                  <c:v>45916.2458048</c:v>
                </c:pt>
                <c:pt idx="5181">
                  <c:v>45916.246624</c:v>
                </c:pt>
                <c:pt idx="5182">
                  <c:v>45916.24744319999</c:v>
                </c:pt>
                <c:pt idx="5183">
                  <c:v>45916.2482624</c:v>
                </c:pt>
                <c:pt idx="5184">
                  <c:v>45916.24908159998</c:v>
                </c:pt>
                <c:pt idx="5185">
                  <c:v>45916.24990079999</c:v>
                </c:pt>
                <c:pt idx="5186">
                  <c:v>45916.25072</c:v>
                </c:pt>
                <c:pt idx="5187">
                  <c:v>45916.2515392</c:v>
                </c:pt>
                <c:pt idx="5188">
                  <c:v>45916.2523584</c:v>
                </c:pt>
                <c:pt idx="5189">
                  <c:v>45916.2531776</c:v>
                </c:pt>
                <c:pt idx="5190">
                  <c:v>45916.2539968</c:v>
                </c:pt>
                <c:pt idx="5191">
                  <c:v>45916.254816</c:v>
                </c:pt>
                <c:pt idx="5192">
                  <c:v>45916.2556352</c:v>
                </c:pt>
                <c:pt idx="5193">
                  <c:v>45916.2564544</c:v>
                </c:pt>
                <c:pt idx="5194">
                  <c:v>45916.2572736</c:v>
                </c:pt>
                <c:pt idx="5195">
                  <c:v>45916.2580928</c:v>
                </c:pt>
                <c:pt idx="5196">
                  <c:v>45916.258912</c:v>
                </c:pt>
                <c:pt idx="5197">
                  <c:v>45916.2597312</c:v>
                </c:pt>
                <c:pt idx="5198">
                  <c:v>45916.2605504</c:v>
                </c:pt>
                <c:pt idx="5199">
                  <c:v>45916.26136959998</c:v>
                </c:pt>
                <c:pt idx="5200">
                  <c:v>45916.26218879998</c:v>
                </c:pt>
                <c:pt idx="5201">
                  <c:v>45916.26300799999</c:v>
                </c:pt>
                <c:pt idx="5202">
                  <c:v>45916.2638272</c:v>
                </c:pt>
                <c:pt idx="5203">
                  <c:v>45916.2646464</c:v>
                </c:pt>
                <c:pt idx="5204">
                  <c:v>45916.26546559994</c:v>
                </c:pt>
                <c:pt idx="5205">
                  <c:v>45916.2662848</c:v>
                </c:pt>
                <c:pt idx="5206">
                  <c:v>45916.26710399998</c:v>
                </c:pt>
                <c:pt idx="5207">
                  <c:v>45916.26792319999</c:v>
                </c:pt>
                <c:pt idx="5208">
                  <c:v>45916.2687424</c:v>
                </c:pt>
                <c:pt idx="5209">
                  <c:v>45916.26956159998</c:v>
                </c:pt>
                <c:pt idx="5210">
                  <c:v>45916.27038079999</c:v>
                </c:pt>
                <c:pt idx="5211">
                  <c:v>45916.2712</c:v>
                </c:pt>
                <c:pt idx="5212">
                  <c:v>45916.2720192</c:v>
                </c:pt>
                <c:pt idx="5213">
                  <c:v>45916.2728384</c:v>
                </c:pt>
                <c:pt idx="5214">
                  <c:v>45916.2736576</c:v>
                </c:pt>
                <c:pt idx="5215">
                  <c:v>45916.2744768</c:v>
                </c:pt>
                <c:pt idx="5216">
                  <c:v>45916.275296</c:v>
                </c:pt>
                <c:pt idx="5217">
                  <c:v>45916.2761152</c:v>
                </c:pt>
                <c:pt idx="5218">
                  <c:v>45916.2769344</c:v>
                </c:pt>
                <c:pt idx="5219">
                  <c:v>45916.27775359998</c:v>
                </c:pt>
                <c:pt idx="5220">
                  <c:v>45916.2785728</c:v>
                </c:pt>
                <c:pt idx="5221">
                  <c:v>45916.279392</c:v>
                </c:pt>
                <c:pt idx="5222">
                  <c:v>45916.2802112</c:v>
                </c:pt>
                <c:pt idx="5223">
                  <c:v>45916.2810304</c:v>
                </c:pt>
                <c:pt idx="5224">
                  <c:v>45916.2818496</c:v>
                </c:pt>
                <c:pt idx="5225">
                  <c:v>45916.2826688</c:v>
                </c:pt>
                <c:pt idx="5226">
                  <c:v>45916.28348799999</c:v>
                </c:pt>
                <c:pt idx="5227">
                  <c:v>45916.2843072</c:v>
                </c:pt>
                <c:pt idx="5228">
                  <c:v>45916.2851264</c:v>
                </c:pt>
                <c:pt idx="5229">
                  <c:v>45916.28594559999</c:v>
                </c:pt>
                <c:pt idx="5230">
                  <c:v>45916.2867648</c:v>
                </c:pt>
                <c:pt idx="5231">
                  <c:v>45916.287584</c:v>
                </c:pt>
                <c:pt idx="5232">
                  <c:v>45916.2884032</c:v>
                </c:pt>
                <c:pt idx="5233">
                  <c:v>45916.2892224</c:v>
                </c:pt>
                <c:pt idx="5234">
                  <c:v>45916.29004159998</c:v>
                </c:pt>
                <c:pt idx="5235">
                  <c:v>45916.29086079999</c:v>
                </c:pt>
                <c:pt idx="5236">
                  <c:v>45916.29167999999</c:v>
                </c:pt>
                <c:pt idx="5237">
                  <c:v>45916.2924992</c:v>
                </c:pt>
                <c:pt idx="5238">
                  <c:v>45916.2933184</c:v>
                </c:pt>
                <c:pt idx="5239">
                  <c:v>45916.29413759999</c:v>
                </c:pt>
                <c:pt idx="5240">
                  <c:v>45916.2949568</c:v>
                </c:pt>
                <c:pt idx="5241">
                  <c:v>45916.29577599998</c:v>
                </c:pt>
                <c:pt idx="5242">
                  <c:v>45916.2965952</c:v>
                </c:pt>
                <c:pt idx="5243">
                  <c:v>45916.2974144</c:v>
                </c:pt>
                <c:pt idx="5244">
                  <c:v>45916.2982336</c:v>
                </c:pt>
                <c:pt idx="5245">
                  <c:v>45916.29905279999</c:v>
                </c:pt>
                <c:pt idx="5246">
                  <c:v>45916.299872</c:v>
                </c:pt>
                <c:pt idx="5247">
                  <c:v>45916.3006912</c:v>
                </c:pt>
                <c:pt idx="5248">
                  <c:v>45916.3015104</c:v>
                </c:pt>
                <c:pt idx="5249">
                  <c:v>45916.3023296</c:v>
                </c:pt>
                <c:pt idx="5250">
                  <c:v>45916.3031488</c:v>
                </c:pt>
                <c:pt idx="5251">
                  <c:v>45916.303968</c:v>
                </c:pt>
                <c:pt idx="5252">
                  <c:v>45916.3047872</c:v>
                </c:pt>
                <c:pt idx="5253">
                  <c:v>45916.3056064</c:v>
                </c:pt>
                <c:pt idx="5254">
                  <c:v>45916.3064256</c:v>
                </c:pt>
                <c:pt idx="5255">
                  <c:v>45916.3072448</c:v>
                </c:pt>
                <c:pt idx="5256">
                  <c:v>45916.308064</c:v>
                </c:pt>
                <c:pt idx="5257">
                  <c:v>45916.3088832</c:v>
                </c:pt>
                <c:pt idx="5258">
                  <c:v>45916.3097024</c:v>
                </c:pt>
                <c:pt idx="5259">
                  <c:v>45916.3105216</c:v>
                </c:pt>
                <c:pt idx="5260">
                  <c:v>45916.3113408</c:v>
                </c:pt>
                <c:pt idx="5261">
                  <c:v>45916.31216</c:v>
                </c:pt>
                <c:pt idx="5262">
                  <c:v>45916.3129792</c:v>
                </c:pt>
                <c:pt idx="5263">
                  <c:v>45916.3137984</c:v>
                </c:pt>
                <c:pt idx="5264">
                  <c:v>45916.3146176</c:v>
                </c:pt>
                <c:pt idx="5265">
                  <c:v>45916.3154368</c:v>
                </c:pt>
                <c:pt idx="5266">
                  <c:v>45916.316256</c:v>
                </c:pt>
                <c:pt idx="5267">
                  <c:v>45916.3170752</c:v>
                </c:pt>
                <c:pt idx="5268">
                  <c:v>45916.3178944</c:v>
                </c:pt>
                <c:pt idx="5269">
                  <c:v>45916.3187136</c:v>
                </c:pt>
                <c:pt idx="5270">
                  <c:v>45916.3195328</c:v>
                </c:pt>
                <c:pt idx="5271">
                  <c:v>45916.320352</c:v>
                </c:pt>
                <c:pt idx="5272">
                  <c:v>45916.3211712</c:v>
                </c:pt>
                <c:pt idx="5273">
                  <c:v>45916.3219904</c:v>
                </c:pt>
                <c:pt idx="5274">
                  <c:v>45916.3228096</c:v>
                </c:pt>
                <c:pt idx="5275">
                  <c:v>45916.3236288</c:v>
                </c:pt>
                <c:pt idx="5276">
                  <c:v>45916.324448</c:v>
                </c:pt>
                <c:pt idx="5277">
                  <c:v>45916.3252672</c:v>
                </c:pt>
                <c:pt idx="5278">
                  <c:v>45916.3260864</c:v>
                </c:pt>
                <c:pt idx="5279">
                  <c:v>45916.3269056</c:v>
                </c:pt>
                <c:pt idx="5280">
                  <c:v>45916.32772479999</c:v>
                </c:pt>
                <c:pt idx="5281">
                  <c:v>45916.328544</c:v>
                </c:pt>
                <c:pt idx="5282">
                  <c:v>45916.3293632</c:v>
                </c:pt>
                <c:pt idx="5283">
                  <c:v>45916.3301824</c:v>
                </c:pt>
                <c:pt idx="5284">
                  <c:v>45916.3310016</c:v>
                </c:pt>
                <c:pt idx="5285">
                  <c:v>45916.3318208</c:v>
                </c:pt>
                <c:pt idx="5286">
                  <c:v>45916.33264</c:v>
                </c:pt>
                <c:pt idx="5287">
                  <c:v>45916.3334592</c:v>
                </c:pt>
                <c:pt idx="5288">
                  <c:v>45916.3342784</c:v>
                </c:pt>
                <c:pt idx="5289">
                  <c:v>45916.3350976</c:v>
                </c:pt>
                <c:pt idx="5290">
                  <c:v>45916.3359168</c:v>
                </c:pt>
                <c:pt idx="5291">
                  <c:v>45916.336736</c:v>
                </c:pt>
                <c:pt idx="5292">
                  <c:v>45916.3375552</c:v>
                </c:pt>
                <c:pt idx="5293">
                  <c:v>45916.3383744</c:v>
                </c:pt>
                <c:pt idx="5294">
                  <c:v>45916.3391936</c:v>
                </c:pt>
                <c:pt idx="5295">
                  <c:v>45916.3400128</c:v>
                </c:pt>
                <c:pt idx="5296">
                  <c:v>45916.340832</c:v>
                </c:pt>
                <c:pt idx="5297">
                  <c:v>45916.3416512</c:v>
                </c:pt>
                <c:pt idx="5298">
                  <c:v>45916.3424704</c:v>
                </c:pt>
                <c:pt idx="5299">
                  <c:v>45916.3432896</c:v>
                </c:pt>
                <c:pt idx="5300">
                  <c:v>45916.3441088</c:v>
                </c:pt>
                <c:pt idx="5301">
                  <c:v>45916.344928</c:v>
                </c:pt>
                <c:pt idx="5302">
                  <c:v>45916.3457472</c:v>
                </c:pt>
                <c:pt idx="5303">
                  <c:v>45916.3465664</c:v>
                </c:pt>
                <c:pt idx="5304">
                  <c:v>45916.3473856</c:v>
                </c:pt>
                <c:pt idx="5305">
                  <c:v>45916.3482048</c:v>
                </c:pt>
                <c:pt idx="5306">
                  <c:v>45916.349024</c:v>
                </c:pt>
                <c:pt idx="5307">
                  <c:v>45916.3498432</c:v>
                </c:pt>
                <c:pt idx="5308">
                  <c:v>45916.3506624</c:v>
                </c:pt>
                <c:pt idx="5309">
                  <c:v>45916.3514816</c:v>
                </c:pt>
                <c:pt idx="5310">
                  <c:v>45916.3523008</c:v>
                </c:pt>
                <c:pt idx="5311">
                  <c:v>45916.35312</c:v>
                </c:pt>
                <c:pt idx="5312">
                  <c:v>45916.3539392</c:v>
                </c:pt>
                <c:pt idx="5313">
                  <c:v>45916.3547584</c:v>
                </c:pt>
                <c:pt idx="5314">
                  <c:v>45916.3555776</c:v>
                </c:pt>
                <c:pt idx="5315">
                  <c:v>45916.3563968</c:v>
                </c:pt>
                <c:pt idx="5316">
                  <c:v>45916.357216</c:v>
                </c:pt>
                <c:pt idx="5317">
                  <c:v>45916.3580352</c:v>
                </c:pt>
                <c:pt idx="5318">
                  <c:v>45916.3588544</c:v>
                </c:pt>
                <c:pt idx="5319">
                  <c:v>45916.3596736</c:v>
                </c:pt>
                <c:pt idx="5320">
                  <c:v>45916.3604928</c:v>
                </c:pt>
                <c:pt idx="5321">
                  <c:v>45916.361312</c:v>
                </c:pt>
                <c:pt idx="5322">
                  <c:v>45916.3621312</c:v>
                </c:pt>
                <c:pt idx="5323">
                  <c:v>45916.3629504</c:v>
                </c:pt>
                <c:pt idx="5324">
                  <c:v>45916.36376959999</c:v>
                </c:pt>
                <c:pt idx="5325">
                  <c:v>45916.3645888</c:v>
                </c:pt>
                <c:pt idx="5326">
                  <c:v>45916.365408</c:v>
                </c:pt>
                <c:pt idx="5327">
                  <c:v>45916.3662272</c:v>
                </c:pt>
                <c:pt idx="5328">
                  <c:v>45916.3670464</c:v>
                </c:pt>
                <c:pt idx="5329">
                  <c:v>45916.3678656</c:v>
                </c:pt>
                <c:pt idx="5330">
                  <c:v>45916.3686848</c:v>
                </c:pt>
                <c:pt idx="5331">
                  <c:v>45916.369504</c:v>
                </c:pt>
                <c:pt idx="5332">
                  <c:v>45916.3703232</c:v>
                </c:pt>
                <c:pt idx="5333">
                  <c:v>45916.3711424</c:v>
                </c:pt>
                <c:pt idx="5334">
                  <c:v>45916.37196159999</c:v>
                </c:pt>
                <c:pt idx="5335">
                  <c:v>45916.3727808</c:v>
                </c:pt>
                <c:pt idx="5336">
                  <c:v>45916.3736</c:v>
                </c:pt>
                <c:pt idx="5337">
                  <c:v>45916.3744192</c:v>
                </c:pt>
                <c:pt idx="5338">
                  <c:v>45916.3752384</c:v>
                </c:pt>
                <c:pt idx="5339">
                  <c:v>45916.3760576</c:v>
                </c:pt>
                <c:pt idx="5340">
                  <c:v>45916.3768768</c:v>
                </c:pt>
                <c:pt idx="5341">
                  <c:v>45916.377696</c:v>
                </c:pt>
                <c:pt idx="5342">
                  <c:v>45916.3785152</c:v>
                </c:pt>
                <c:pt idx="5343">
                  <c:v>45916.3793344</c:v>
                </c:pt>
                <c:pt idx="5344">
                  <c:v>45916.3801536</c:v>
                </c:pt>
                <c:pt idx="5345">
                  <c:v>45916.3809728</c:v>
                </c:pt>
                <c:pt idx="5346">
                  <c:v>45916.381792</c:v>
                </c:pt>
                <c:pt idx="5347">
                  <c:v>45916.3826112</c:v>
                </c:pt>
                <c:pt idx="5348">
                  <c:v>45916.3834304</c:v>
                </c:pt>
                <c:pt idx="5349">
                  <c:v>45916.3842496</c:v>
                </c:pt>
                <c:pt idx="5350">
                  <c:v>45916.3850688</c:v>
                </c:pt>
                <c:pt idx="5351">
                  <c:v>45916.385888</c:v>
                </c:pt>
                <c:pt idx="5352">
                  <c:v>45916.3867072</c:v>
                </c:pt>
                <c:pt idx="5353">
                  <c:v>45916.3875264</c:v>
                </c:pt>
                <c:pt idx="5354">
                  <c:v>45916.3883456</c:v>
                </c:pt>
                <c:pt idx="5355">
                  <c:v>45916.3891648</c:v>
                </c:pt>
                <c:pt idx="5356">
                  <c:v>45916.389984</c:v>
                </c:pt>
                <c:pt idx="5357">
                  <c:v>45916.3908032</c:v>
                </c:pt>
                <c:pt idx="5358">
                  <c:v>45916.3916224</c:v>
                </c:pt>
                <c:pt idx="5359">
                  <c:v>45916.39244159999</c:v>
                </c:pt>
                <c:pt idx="5360">
                  <c:v>45916.3932608</c:v>
                </c:pt>
                <c:pt idx="5361">
                  <c:v>45916.39408</c:v>
                </c:pt>
                <c:pt idx="5362">
                  <c:v>45916.3948992</c:v>
                </c:pt>
                <c:pt idx="5363">
                  <c:v>45916.3957184</c:v>
                </c:pt>
                <c:pt idx="5364">
                  <c:v>45916.3965376</c:v>
                </c:pt>
                <c:pt idx="5365">
                  <c:v>45916.3973568</c:v>
                </c:pt>
                <c:pt idx="5366">
                  <c:v>45916.398176</c:v>
                </c:pt>
                <c:pt idx="5367">
                  <c:v>45916.3989952</c:v>
                </c:pt>
                <c:pt idx="5368">
                  <c:v>45916.3998144</c:v>
                </c:pt>
                <c:pt idx="5369">
                  <c:v>45916.4006336</c:v>
                </c:pt>
                <c:pt idx="5370">
                  <c:v>45916.4014528</c:v>
                </c:pt>
                <c:pt idx="5371">
                  <c:v>45916.402272</c:v>
                </c:pt>
                <c:pt idx="5372">
                  <c:v>45916.4030912</c:v>
                </c:pt>
                <c:pt idx="5373">
                  <c:v>45916.4039104</c:v>
                </c:pt>
                <c:pt idx="5374">
                  <c:v>45916.4047296</c:v>
                </c:pt>
                <c:pt idx="5375">
                  <c:v>45916.4055488</c:v>
                </c:pt>
                <c:pt idx="5376">
                  <c:v>45916.406368</c:v>
                </c:pt>
                <c:pt idx="5377">
                  <c:v>45916.4071872</c:v>
                </c:pt>
                <c:pt idx="5378">
                  <c:v>45916.4080064</c:v>
                </c:pt>
                <c:pt idx="5379">
                  <c:v>45916.4088256</c:v>
                </c:pt>
                <c:pt idx="5380">
                  <c:v>45916.4096448</c:v>
                </c:pt>
                <c:pt idx="5381">
                  <c:v>45916.410464</c:v>
                </c:pt>
                <c:pt idx="5382">
                  <c:v>45916.4112832</c:v>
                </c:pt>
                <c:pt idx="5383">
                  <c:v>45916.4121024</c:v>
                </c:pt>
                <c:pt idx="5384">
                  <c:v>45916.4129216</c:v>
                </c:pt>
                <c:pt idx="5385">
                  <c:v>45916.4137408</c:v>
                </c:pt>
                <c:pt idx="5386">
                  <c:v>45916.41456</c:v>
                </c:pt>
                <c:pt idx="5387">
                  <c:v>45916.4153792</c:v>
                </c:pt>
                <c:pt idx="5388">
                  <c:v>45916.4161984</c:v>
                </c:pt>
                <c:pt idx="5389">
                  <c:v>45916.4170176</c:v>
                </c:pt>
                <c:pt idx="5390">
                  <c:v>45916.4178368</c:v>
                </c:pt>
                <c:pt idx="5391">
                  <c:v>45916.418656</c:v>
                </c:pt>
                <c:pt idx="5392">
                  <c:v>45916.4194752</c:v>
                </c:pt>
                <c:pt idx="5393">
                  <c:v>45916.4202944</c:v>
                </c:pt>
                <c:pt idx="5394">
                  <c:v>45916.42111359999</c:v>
                </c:pt>
                <c:pt idx="5395">
                  <c:v>45916.4219328</c:v>
                </c:pt>
                <c:pt idx="5396">
                  <c:v>45916.422752</c:v>
                </c:pt>
                <c:pt idx="5397">
                  <c:v>45916.4235712</c:v>
                </c:pt>
                <c:pt idx="5398">
                  <c:v>45916.4243904</c:v>
                </c:pt>
                <c:pt idx="5399">
                  <c:v>45916.4252096</c:v>
                </c:pt>
                <c:pt idx="5400">
                  <c:v>45916.4260288</c:v>
                </c:pt>
                <c:pt idx="5401">
                  <c:v>45916.426848</c:v>
                </c:pt>
                <c:pt idx="5402">
                  <c:v>45916.4276672</c:v>
                </c:pt>
                <c:pt idx="5403">
                  <c:v>45916.4284864</c:v>
                </c:pt>
                <c:pt idx="5404">
                  <c:v>45916.4293056</c:v>
                </c:pt>
                <c:pt idx="5405">
                  <c:v>45916.4301248</c:v>
                </c:pt>
                <c:pt idx="5406">
                  <c:v>45916.430944</c:v>
                </c:pt>
                <c:pt idx="5407">
                  <c:v>45916.43176319999</c:v>
                </c:pt>
                <c:pt idx="5408">
                  <c:v>45916.4325824</c:v>
                </c:pt>
                <c:pt idx="5409">
                  <c:v>45916.43340159998</c:v>
                </c:pt>
                <c:pt idx="5410">
                  <c:v>45916.4342208</c:v>
                </c:pt>
                <c:pt idx="5411">
                  <c:v>45916.43504</c:v>
                </c:pt>
                <c:pt idx="5412">
                  <c:v>45916.4358592</c:v>
                </c:pt>
                <c:pt idx="5413">
                  <c:v>45916.4366784</c:v>
                </c:pt>
                <c:pt idx="5414">
                  <c:v>45916.4374976</c:v>
                </c:pt>
                <c:pt idx="5415">
                  <c:v>45916.4383168</c:v>
                </c:pt>
                <c:pt idx="5416">
                  <c:v>45916.439136</c:v>
                </c:pt>
                <c:pt idx="5417">
                  <c:v>45916.4399552</c:v>
                </c:pt>
                <c:pt idx="5418">
                  <c:v>45916.4407744</c:v>
                </c:pt>
                <c:pt idx="5419">
                  <c:v>45916.4415936</c:v>
                </c:pt>
                <c:pt idx="5420">
                  <c:v>45916.4424128</c:v>
                </c:pt>
                <c:pt idx="5421">
                  <c:v>45916.443232</c:v>
                </c:pt>
                <c:pt idx="5422">
                  <c:v>45916.4440512</c:v>
                </c:pt>
                <c:pt idx="5423">
                  <c:v>45916.4448704</c:v>
                </c:pt>
                <c:pt idx="5424">
                  <c:v>45916.4456896</c:v>
                </c:pt>
                <c:pt idx="5425">
                  <c:v>45916.4465088</c:v>
                </c:pt>
                <c:pt idx="5426">
                  <c:v>45916.447328</c:v>
                </c:pt>
                <c:pt idx="5427">
                  <c:v>45916.4481472</c:v>
                </c:pt>
                <c:pt idx="5428">
                  <c:v>45916.4489664</c:v>
                </c:pt>
                <c:pt idx="5429">
                  <c:v>45916.44978559999</c:v>
                </c:pt>
                <c:pt idx="5430">
                  <c:v>45916.4506048</c:v>
                </c:pt>
                <c:pt idx="5431">
                  <c:v>45916.451424</c:v>
                </c:pt>
                <c:pt idx="5432">
                  <c:v>45916.4522432</c:v>
                </c:pt>
                <c:pt idx="5433">
                  <c:v>45916.4530624</c:v>
                </c:pt>
                <c:pt idx="5434">
                  <c:v>45916.4538816</c:v>
                </c:pt>
                <c:pt idx="5435">
                  <c:v>45916.4547008</c:v>
                </c:pt>
                <c:pt idx="5436">
                  <c:v>45916.45552</c:v>
                </c:pt>
                <c:pt idx="5437">
                  <c:v>45916.4563392</c:v>
                </c:pt>
                <c:pt idx="5438">
                  <c:v>45916.4571584</c:v>
                </c:pt>
                <c:pt idx="5439">
                  <c:v>45916.4579776</c:v>
                </c:pt>
                <c:pt idx="5440">
                  <c:v>45916.4587968</c:v>
                </c:pt>
                <c:pt idx="5441">
                  <c:v>45916.459616</c:v>
                </c:pt>
                <c:pt idx="5442">
                  <c:v>45916.4604352</c:v>
                </c:pt>
                <c:pt idx="5443">
                  <c:v>45916.4612544</c:v>
                </c:pt>
                <c:pt idx="5444">
                  <c:v>45916.4620736</c:v>
                </c:pt>
                <c:pt idx="5445">
                  <c:v>45916.4628928</c:v>
                </c:pt>
                <c:pt idx="5446">
                  <c:v>45916.463712</c:v>
                </c:pt>
                <c:pt idx="5447">
                  <c:v>45916.4645312</c:v>
                </c:pt>
                <c:pt idx="5448">
                  <c:v>45916.4653504</c:v>
                </c:pt>
                <c:pt idx="5449">
                  <c:v>45916.4661696</c:v>
                </c:pt>
                <c:pt idx="5450">
                  <c:v>45916.4669888</c:v>
                </c:pt>
                <c:pt idx="5451">
                  <c:v>45916.467808</c:v>
                </c:pt>
                <c:pt idx="5452">
                  <c:v>45916.4686272</c:v>
                </c:pt>
                <c:pt idx="5453">
                  <c:v>45916.4694464</c:v>
                </c:pt>
                <c:pt idx="5454">
                  <c:v>45916.4702656</c:v>
                </c:pt>
                <c:pt idx="5455">
                  <c:v>45916.4710848</c:v>
                </c:pt>
                <c:pt idx="5456">
                  <c:v>45916.471904</c:v>
                </c:pt>
                <c:pt idx="5457">
                  <c:v>45916.4727232</c:v>
                </c:pt>
                <c:pt idx="5458">
                  <c:v>45916.4735424</c:v>
                </c:pt>
                <c:pt idx="5459">
                  <c:v>45916.4743616</c:v>
                </c:pt>
                <c:pt idx="5460">
                  <c:v>45916.47518079999</c:v>
                </c:pt>
                <c:pt idx="5461">
                  <c:v>45916.476</c:v>
                </c:pt>
                <c:pt idx="5462">
                  <c:v>45916.4768192</c:v>
                </c:pt>
                <c:pt idx="5463">
                  <c:v>45916.4776384</c:v>
                </c:pt>
                <c:pt idx="5464">
                  <c:v>45916.4784576</c:v>
                </c:pt>
                <c:pt idx="5465">
                  <c:v>45916.4792768</c:v>
                </c:pt>
                <c:pt idx="5466">
                  <c:v>45916.480096</c:v>
                </c:pt>
                <c:pt idx="5467">
                  <c:v>45916.4809152</c:v>
                </c:pt>
                <c:pt idx="5468">
                  <c:v>45916.4817344</c:v>
                </c:pt>
                <c:pt idx="5469">
                  <c:v>45916.4825536</c:v>
                </c:pt>
                <c:pt idx="5470">
                  <c:v>45916.4833728</c:v>
                </c:pt>
                <c:pt idx="5471">
                  <c:v>45916.484192</c:v>
                </c:pt>
                <c:pt idx="5472">
                  <c:v>45916.4850112</c:v>
                </c:pt>
                <c:pt idx="5473">
                  <c:v>45916.4858304</c:v>
                </c:pt>
                <c:pt idx="5474">
                  <c:v>45916.4866496</c:v>
                </c:pt>
                <c:pt idx="5475">
                  <c:v>45916.4874688</c:v>
                </c:pt>
                <c:pt idx="5476">
                  <c:v>45916.488288</c:v>
                </c:pt>
                <c:pt idx="5477">
                  <c:v>45916.4891072</c:v>
                </c:pt>
                <c:pt idx="5478">
                  <c:v>45916.4899264</c:v>
                </c:pt>
                <c:pt idx="5479">
                  <c:v>45916.49074559999</c:v>
                </c:pt>
                <c:pt idx="5480">
                  <c:v>45916.4915648</c:v>
                </c:pt>
                <c:pt idx="5481">
                  <c:v>45916.492384</c:v>
                </c:pt>
                <c:pt idx="5482">
                  <c:v>45916.4932032</c:v>
                </c:pt>
                <c:pt idx="5483">
                  <c:v>45916.4940224</c:v>
                </c:pt>
                <c:pt idx="5484">
                  <c:v>45916.4948416</c:v>
                </c:pt>
                <c:pt idx="5485">
                  <c:v>45916.49566079998</c:v>
                </c:pt>
                <c:pt idx="5486">
                  <c:v>45916.49648</c:v>
                </c:pt>
                <c:pt idx="5487">
                  <c:v>45916.4972992</c:v>
                </c:pt>
                <c:pt idx="5488">
                  <c:v>45916.4981184</c:v>
                </c:pt>
                <c:pt idx="5489">
                  <c:v>45916.4989376</c:v>
                </c:pt>
                <c:pt idx="5490">
                  <c:v>45916.4997568</c:v>
                </c:pt>
                <c:pt idx="5491">
                  <c:v>45916.500576</c:v>
                </c:pt>
                <c:pt idx="5492">
                  <c:v>45916.5013952</c:v>
                </c:pt>
                <c:pt idx="5493">
                  <c:v>45916.5022144</c:v>
                </c:pt>
                <c:pt idx="5494">
                  <c:v>45916.5030336</c:v>
                </c:pt>
                <c:pt idx="5495">
                  <c:v>45916.5038528</c:v>
                </c:pt>
                <c:pt idx="5496">
                  <c:v>45916.504672</c:v>
                </c:pt>
                <c:pt idx="5497">
                  <c:v>45916.5054912</c:v>
                </c:pt>
                <c:pt idx="5498">
                  <c:v>45916.5063104</c:v>
                </c:pt>
                <c:pt idx="5499">
                  <c:v>45916.5071296</c:v>
                </c:pt>
                <c:pt idx="5500">
                  <c:v>45916.5079488</c:v>
                </c:pt>
                <c:pt idx="5501">
                  <c:v>45916.508768</c:v>
                </c:pt>
                <c:pt idx="5502">
                  <c:v>45916.5095872</c:v>
                </c:pt>
                <c:pt idx="5503">
                  <c:v>45916.5104064</c:v>
                </c:pt>
                <c:pt idx="5504">
                  <c:v>45916.5112256</c:v>
                </c:pt>
                <c:pt idx="5505">
                  <c:v>45916.5120448</c:v>
                </c:pt>
                <c:pt idx="5506">
                  <c:v>45916.512864</c:v>
                </c:pt>
                <c:pt idx="5507">
                  <c:v>45916.5136832</c:v>
                </c:pt>
                <c:pt idx="5508">
                  <c:v>45916.5145024</c:v>
                </c:pt>
                <c:pt idx="5509">
                  <c:v>45916.5153216</c:v>
                </c:pt>
                <c:pt idx="5510">
                  <c:v>45916.5161408</c:v>
                </c:pt>
                <c:pt idx="5511">
                  <c:v>45916.51696</c:v>
                </c:pt>
                <c:pt idx="5512">
                  <c:v>45916.5177792</c:v>
                </c:pt>
                <c:pt idx="5513">
                  <c:v>45916.5185984</c:v>
                </c:pt>
                <c:pt idx="5514">
                  <c:v>45916.5194176</c:v>
                </c:pt>
                <c:pt idx="5515">
                  <c:v>45916.5202368</c:v>
                </c:pt>
                <c:pt idx="5516">
                  <c:v>45916.521056</c:v>
                </c:pt>
                <c:pt idx="5517">
                  <c:v>45916.5218752</c:v>
                </c:pt>
                <c:pt idx="5518">
                  <c:v>45916.5226944</c:v>
                </c:pt>
                <c:pt idx="5519">
                  <c:v>45916.5235136</c:v>
                </c:pt>
                <c:pt idx="5520">
                  <c:v>45916.5243328</c:v>
                </c:pt>
                <c:pt idx="5521">
                  <c:v>45916.52515199999</c:v>
                </c:pt>
                <c:pt idx="5522">
                  <c:v>45916.5259712</c:v>
                </c:pt>
                <c:pt idx="5523">
                  <c:v>45916.5267904</c:v>
                </c:pt>
                <c:pt idx="5524">
                  <c:v>45916.52760959999</c:v>
                </c:pt>
                <c:pt idx="5525">
                  <c:v>45916.5284288</c:v>
                </c:pt>
                <c:pt idx="5526">
                  <c:v>45916.529248</c:v>
                </c:pt>
                <c:pt idx="5527">
                  <c:v>45916.5300672</c:v>
                </c:pt>
                <c:pt idx="5528">
                  <c:v>45916.5308864</c:v>
                </c:pt>
                <c:pt idx="5529">
                  <c:v>45916.53170559998</c:v>
                </c:pt>
                <c:pt idx="5530">
                  <c:v>45916.5325248</c:v>
                </c:pt>
                <c:pt idx="5531">
                  <c:v>45916.533344</c:v>
                </c:pt>
                <c:pt idx="5532">
                  <c:v>45916.5341632</c:v>
                </c:pt>
                <c:pt idx="5533">
                  <c:v>45916.5349824</c:v>
                </c:pt>
                <c:pt idx="5534">
                  <c:v>45916.5358016</c:v>
                </c:pt>
                <c:pt idx="5535">
                  <c:v>45916.5366208</c:v>
                </c:pt>
                <c:pt idx="5536">
                  <c:v>45916.53744</c:v>
                </c:pt>
                <c:pt idx="5537">
                  <c:v>45916.5382592</c:v>
                </c:pt>
                <c:pt idx="5538">
                  <c:v>45916.5390784</c:v>
                </c:pt>
                <c:pt idx="5539">
                  <c:v>45916.5398976</c:v>
                </c:pt>
                <c:pt idx="5540">
                  <c:v>45916.5407168</c:v>
                </c:pt>
                <c:pt idx="5541">
                  <c:v>45916.541536</c:v>
                </c:pt>
                <c:pt idx="5542">
                  <c:v>45916.5423552</c:v>
                </c:pt>
                <c:pt idx="5543">
                  <c:v>45916.5431744</c:v>
                </c:pt>
                <c:pt idx="5544">
                  <c:v>45916.5439936</c:v>
                </c:pt>
                <c:pt idx="5545">
                  <c:v>45916.5448128</c:v>
                </c:pt>
                <c:pt idx="5546">
                  <c:v>45916.545632</c:v>
                </c:pt>
                <c:pt idx="5547">
                  <c:v>45916.5464512</c:v>
                </c:pt>
                <c:pt idx="5548">
                  <c:v>45916.5472704</c:v>
                </c:pt>
                <c:pt idx="5549">
                  <c:v>45916.5480896</c:v>
                </c:pt>
                <c:pt idx="5550">
                  <c:v>45916.5489088</c:v>
                </c:pt>
                <c:pt idx="5551">
                  <c:v>45916.549728</c:v>
                </c:pt>
                <c:pt idx="5552">
                  <c:v>45916.5505472</c:v>
                </c:pt>
                <c:pt idx="5553">
                  <c:v>45916.5513664</c:v>
                </c:pt>
                <c:pt idx="5554">
                  <c:v>45916.5521856</c:v>
                </c:pt>
                <c:pt idx="5555">
                  <c:v>45916.5530048</c:v>
                </c:pt>
                <c:pt idx="5556">
                  <c:v>45916.553824</c:v>
                </c:pt>
                <c:pt idx="5557">
                  <c:v>45916.5546432</c:v>
                </c:pt>
                <c:pt idx="5558">
                  <c:v>45916.5554624</c:v>
                </c:pt>
                <c:pt idx="5559">
                  <c:v>45916.5562816</c:v>
                </c:pt>
                <c:pt idx="5560">
                  <c:v>45916.5571008</c:v>
                </c:pt>
                <c:pt idx="5561">
                  <c:v>45916.55792</c:v>
                </c:pt>
                <c:pt idx="5562">
                  <c:v>45916.5587392</c:v>
                </c:pt>
                <c:pt idx="5563">
                  <c:v>45916.5595584</c:v>
                </c:pt>
                <c:pt idx="5564">
                  <c:v>45916.5603776</c:v>
                </c:pt>
                <c:pt idx="5565">
                  <c:v>45916.56119679999</c:v>
                </c:pt>
                <c:pt idx="5566">
                  <c:v>45916.562016</c:v>
                </c:pt>
                <c:pt idx="5567">
                  <c:v>45916.5628352</c:v>
                </c:pt>
                <c:pt idx="5568">
                  <c:v>45916.5636544</c:v>
                </c:pt>
                <c:pt idx="5569">
                  <c:v>45916.5644736</c:v>
                </c:pt>
                <c:pt idx="5570">
                  <c:v>45916.5652928</c:v>
                </c:pt>
                <c:pt idx="5571">
                  <c:v>45916.566112</c:v>
                </c:pt>
                <c:pt idx="5572">
                  <c:v>45916.5669312</c:v>
                </c:pt>
                <c:pt idx="5573">
                  <c:v>45916.5677504</c:v>
                </c:pt>
                <c:pt idx="5574">
                  <c:v>45916.5685696</c:v>
                </c:pt>
                <c:pt idx="5575">
                  <c:v>45916.5693888</c:v>
                </c:pt>
                <c:pt idx="5576">
                  <c:v>45916.570208</c:v>
                </c:pt>
                <c:pt idx="5577">
                  <c:v>45916.5710272</c:v>
                </c:pt>
                <c:pt idx="5578">
                  <c:v>45916.5718464</c:v>
                </c:pt>
                <c:pt idx="5579">
                  <c:v>45916.5726656</c:v>
                </c:pt>
                <c:pt idx="5580">
                  <c:v>45916.57348479998</c:v>
                </c:pt>
                <c:pt idx="5581">
                  <c:v>45916.574304</c:v>
                </c:pt>
                <c:pt idx="5582">
                  <c:v>45916.5751232</c:v>
                </c:pt>
                <c:pt idx="5583">
                  <c:v>45916.5759424</c:v>
                </c:pt>
                <c:pt idx="5584">
                  <c:v>45916.57676159999</c:v>
                </c:pt>
                <c:pt idx="5585">
                  <c:v>45916.5775808</c:v>
                </c:pt>
                <c:pt idx="5586">
                  <c:v>45916.5784</c:v>
                </c:pt>
                <c:pt idx="5587">
                  <c:v>45916.5792192</c:v>
                </c:pt>
                <c:pt idx="5588">
                  <c:v>45916.5800384</c:v>
                </c:pt>
                <c:pt idx="5589">
                  <c:v>45916.5808576</c:v>
                </c:pt>
                <c:pt idx="5590">
                  <c:v>45916.5816768</c:v>
                </c:pt>
                <c:pt idx="5591">
                  <c:v>45916.582496</c:v>
                </c:pt>
                <c:pt idx="5592">
                  <c:v>45916.5833152</c:v>
                </c:pt>
                <c:pt idx="5593">
                  <c:v>45916.5841344</c:v>
                </c:pt>
                <c:pt idx="5594">
                  <c:v>45916.5849536</c:v>
                </c:pt>
                <c:pt idx="5595">
                  <c:v>45916.5857728</c:v>
                </c:pt>
                <c:pt idx="5596">
                  <c:v>45916.586592</c:v>
                </c:pt>
                <c:pt idx="5597">
                  <c:v>45916.5874112</c:v>
                </c:pt>
                <c:pt idx="5598">
                  <c:v>45916.5882304</c:v>
                </c:pt>
                <c:pt idx="5599">
                  <c:v>45916.5890496</c:v>
                </c:pt>
                <c:pt idx="5600">
                  <c:v>45916.5898688</c:v>
                </c:pt>
                <c:pt idx="5601">
                  <c:v>45916.590688</c:v>
                </c:pt>
                <c:pt idx="5602">
                  <c:v>45916.5915072</c:v>
                </c:pt>
                <c:pt idx="5603">
                  <c:v>45916.5923264</c:v>
                </c:pt>
                <c:pt idx="5604">
                  <c:v>45916.59314559997</c:v>
                </c:pt>
                <c:pt idx="5605">
                  <c:v>45916.59396479998</c:v>
                </c:pt>
                <c:pt idx="5606">
                  <c:v>45916.59478399999</c:v>
                </c:pt>
                <c:pt idx="5607">
                  <c:v>45916.5956032</c:v>
                </c:pt>
                <c:pt idx="5608">
                  <c:v>45916.5964224</c:v>
                </c:pt>
                <c:pt idx="5609">
                  <c:v>45916.59724159999</c:v>
                </c:pt>
                <c:pt idx="5610">
                  <c:v>45916.5980608</c:v>
                </c:pt>
                <c:pt idx="5611">
                  <c:v>45916.59888</c:v>
                </c:pt>
                <c:pt idx="5612">
                  <c:v>45916.5996992</c:v>
                </c:pt>
                <c:pt idx="5613">
                  <c:v>45916.6005184</c:v>
                </c:pt>
                <c:pt idx="5614">
                  <c:v>45916.6013376</c:v>
                </c:pt>
                <c:pt idx="5615">
                  <c:v>45916.6021568</c:v>
                </c:pt>
                <c:pt idx="5616">
                  <c:v>45916.602976</c:v>
                </c:pt>
                <c:pt idx="5617">
                  <c:v>45916.6037952</c:v>
                </c:pt>
                <c:pt idx="5618">
                  <c:v>45916.6046144</c:v>
                </c:pt>
                <c:pt idx="5619">
                  <c:v>45916.60543359999</c:v>
                </c:pt>
                <c:pt idx="5620">
                  <c:v>45916.6062528</c:v>
                </c:pt>
                <c:pt idx="5621">
                  <c:v>45916.607072</c:v>
                </c:pt>
                <c:pt idx="5622">
                  <c:v>45916.6078912</c:v>
                </c:pt>
                <c:pt idx="5623">
                  <c:v>45916.6087104</c:v>
                </c:pt>
                <c:pt idx="5624">
                  <c:v>45916.6095296</c:v>
                </c:pt>
                <c:pt idx="5625">
                  <c:v>45916.6103488</c:v>
                </c:pt>
                <c:pt idx="5626">
                  <c:v>45916.611168</c:v>
                </c:pt>
                <c:pt idx="5627">
                  <c:v>45916.6119872</c:v>
                </c:pt>
                <c:pt idx="5628">
                  <c:v>45916.6128064</c:v>
                </c:pt>
                <c:pt idx="5629">
                  <c:v>45916.6136256</c:v>
                </c:pt>
                <c:pt idx="5630">
                  <c:v>45916.6144448</c:v>
                </c:pt>
                <c:pt idx="5631">
                  <c:v>45916.615264</c:v>
                </c:pt>
                <c:pt idx="5632">
                  <c:v>45916.6160832</c:v>
                </c:pt>
                <c:pt idx="5633">
                  <c:v>45916.6169024</c:v>
                </c:pt>
                <c:pt idx="5634">
                  <c:v>45916.61772159999</c:v>
                </c:pt>
                <c:pt idx="5635">
                  <c:v>45916.6185408</c:v>
                </c:pt>
                <c:pt idx="5636">
                  <c:v>45916.61936</c:v>
                </c:pt>
                <c:pt idx="5637">
                  <c:v>45916.6201792</c:v>
                </c:pt>
                <c:pt idx="5638">
                  <c:v>45916.6209984</c:v>
                </c:pt>
                <c:pt idx="5639">
                  <c:v>45916.6218176</c:v>
                </c:pt>
                <c:pt idx="5640">
                  <c:v>45916.6226368</c:v>
                </c:pt>
                <c:pt idx="5641">
                  <c:v>45916.62345599999</c:v>
                </c:pt>
                <c:pt idx="5642">
                  <c:v>45916.6242752</c:v>
                </c:pt>
                <c:pt idx="5643">
                  <c:v>45916.6250944</c:v>
                </c:pt>
                <c:pt idx="5644">
                  <c:v>45916.62591359999</c:v>
                </c:pt>
                <c:pt idx="5645">
                  <c:v>45916.6267328</c:v>
                </c:pt>
                <c:pt idx="5646">
                  <c:v>45916.627552</c:v>
                </c:pt>
                <c:pt idx="5647">
                  <c:v>45916.6283712</c:v>
                </c:pt>
                <c:pt idx="5648">
                  <c:v>45916.6291904</c:v>
                </c:pt>
                <c:pt idx="5649">
                  <c:v>45916.6300096</c:v>
                </c:pt>
                <c:pt idx="5650">
                  <c:v>45916.6308288</c:v>
                </c:pt>
                <c:pt idx="5651">
                  <c:v>45916.631648</c:v>
                </c:pt>
                <c:pt idx="5652">
                  <c:v>45916.6324672</c:v>
                </c:pt>
                <c:pt idx="5653">
                  <c:v>45916.6332864</c:v>
                </c:pt>
                <c:pt idx="5654">
                  <c:v>45916.63410559999</c:v>
                </c:pt>
                <c:pt idx="5655">
                  <c:v>45916.6349248</c:v>
                </c:pt>
                <c:pt idx="5656">
                  <c:v>45916.63574399998</c:v>
                </c:pt>
                <c:pt idx="5657">
                  <c:v>45916.6365632</c:v>
                </c:pt>
                <c:pt idx="5658">
                  <c:v>45916.6373824</c:v>
                </c:pt>
                <c:pt idx="5659">
                  <c:v>45916.6382016</c:v>
                </c:pt>
                <c:pt idx="5660">
                  <c:v>45916.63902079999</c:v>
                </c:pt>
                <c:pt idx="5661">
                  <c:v>45916.63984</c:v>
                </c:pt>
                <c:pt idx="5662">
                  <c:v>45916.6406592</c:v>
                </c:pt>
                <c:pt idx="5663">
                  <c:v>45916.6414784</c:v>
                </c:pt>
                <c:pt idx="5664">
                  <c:v>45916.6422976</c:v>
                </c:pt>
                <c:pt idx="5665">
                  <c:v>45916.6431168</c:v>
                </c:pt>
                <c:pt idx="5666">
                  <c:v>45916.643936</c:v>
                </c:pt>
                <c:pt idx="5667">
                  <c:v>45916.6447552</c:v>
                </c:pt>
                <c:pt idx="5668">
                  <c:v>45916.6455744</c:v>
                </c:pt>
                <c:pt idx="5669">
                  <c:v>45916.6463936</c:v>
                </c:pt>
                <c:pt idx="5670">
                  <c:v>45916.6472128</c:v>
                </c:pt>
                <c:pt idx="5671">
                  <c:v>45916.648032</c:v>
                </c:pt>
                <c:pt idx="5672">
                  <c:v>45916.6488512</c:v>
                </c:pt>
                <c:pt idx="5673">
                  <c:v>45916.6496704</c:v>
                </c:pt>
                <c:pt idx="5674">
                  <c:v>45916.6504896</c:v>
                </c:pt>
                <c:pt idx="5675">
                  <c:v>45916.6513088</c:v>
                </c:pt>
                <c:pt idx="5676">
                  <c:v>45916.652128</c:v>
                </c:pt>
                <c:pt idx="5677">
                  <c:v>45916.6529472</c:v>
                </c:pt>
                <c:pt idx="5678">
                  <c:v>45916.6537664</c:v>
                </c:pt>
                <c:pt idx="5679">
                  <c:v>45916.6545856</c:v>
                </c:pt>
                <c:pt idx="5680">
                  <c:v>45916.6554048</c:v>
                </c:pt>
                <c:pt idx="5681">
                  <c:v>45916.656224</c:v>
                </c:pt>
                <c:pt idx="5682">
                  <c:v>45916.6570432</c:v>
                </c:pt>
                <c:pt idx="5683">
                  <c:v>45916.6578624</c:v>
                </c:pt>
                <c:pt idx="5684">
                  <c:v>45916.6586816</c:v>
                </c:pt>
                <c:pt idx="5685">
                  <c:v>45916.6595008</c:v>
                </c:pt>
                <c:pt idx="5686">
                  <c:v>45916.66032</c:v>
                </c:pt>
                <c:pt idx="5687">
                  <c:v>45916.6611392</c:v>
                </c:pt>
                <c:pt idx="5688">
                  <c:v>45916.6619584</c:v>
                </c:pt>
                <c:pt idx="5689">
                  <c:v>45916.6627776</c:v>
                </c:pt>
                <c:pt idx="5690">
                  <c:v>45916.6635968</c:v>
                </c:pt>
                <c:pt idx="5691">
                  <c:v>45916.664416</c:v>
                </c:pt>
                <c:pt idx="5692">
                  <c:v>45916.6652352</c:v>
                </c:pt>
                <c:pt idx="5693">
                  <c:v>45916.6660544</c:v>
                </c:pt>
                <c:pt idx="5694">
                  <c:v>45916.6668736</c:v>
                </c:pt>
                <c:pt idx="5695">
                  <c:v>45916.66769279999</c:v>
                </c:pt>
                <c:pt idx="5696">
                  <c:v>45916.668512</c:v>
                </c:pt>
                <c:pt idx="5697">
                  <c:v>45916.6693312</c:v>
                </c:pt>
                <c:pt idx="5698">
                  <c:v>45916.6701504</c:v>
                </c:pt>
                <c:pt idx="5699">
                  <c:v>45916.6709696</c:v>
                </c:pt>
                <c:pt idx="5700">
                  <c:v>45916.67178879998</c:v>
                </c:pt>
                <c:pt idx="5701">
                  <c:v>45916.672608</c:v>
                </c:pt>
                <c:pt idx="5702">
                  <c:v>45916.6734272</c:v>
                </c:pt>
                <c:pt idx="5703">
                  <c:v>45916.6742464</c:v>
                </c:pt>
                <c:pt idx="5704">
                  <c:v>45916.67506559999</c:v>
                </c:pt>
                <c:pt idx="5705">
                  <c:v>45916.6758848</c:v>
                </c:pt>
                <c:pt idx="5706">
                  <c:v>45916.676704</c:v>
                </c:pt>
                <c:pt idx="5707">
                  <c:v>45916.6775232</c:v>
                </c:pt>
                <c:pt idx="5708">
                  <c:v>45916.6783424</c:v>
                </c:pt>
                <c:pt idx="5709">
                  <c:v>45916.67916159998</c:v>
                </c:pt>
                <c:pt idx="5710">
                  <c:v>45916.67998079999</c:v>
                </c:pt>
                <c:pt idx="5711">
                  <c:v>45916.6808</c:v>
                </c:pt>
                <c:pt idx="5712">
                  <c:v>45916.6816192</c:v>
                </c:pt>
                <c:pt idx="5713">
                  <c:v>45916.6824384</c:v>
                </c:pt>
                <c:pt idx="5714">
                  <c:v>45916.6832576</c:v>
                </c:pt>
                <c:pt idx="5715">
                  <c:v>45916.6840768</c:v>
                </c:pt>
                <c:pt idx="5716">
                  <c:v>45916.684896</c:v>
                </c:pt>
                <c:pt idx="5717">
                  <c:v>45916.6857152</c:v>
                </c:pt>
                <c:pt idx="5718">
                  <c:v>45916.6865344</c:v>
                </c:pt>
                <c:pt idx="5719">
                  <c:v>45916.6873536</c:v>
                </c:pt>
                <c:pt idx="5720">
                  <c:v>45916.6881728</c:v>
                </c:pt>
                <c:pt idx="5721">
                  <c:v>45916.688992</c:v>
                </c:pt>
                <c:pt idx="5722">
                  <c:v>45916.6898112</c:v>
                </c:pt>
                <c:pt idx="5723">
                  <c:v>45916.6906304</c:v>
                </c:pt>
                <c:pt idx="5724">
                  <c:v>45916.69144959997</c:v>
                </c:pt>
                <c:pt idx="5725">
                  <c:v>45916.6922688</c:v>
                </c:pt>
                <c:pt idx="5726">
                  <c:v>45916.69308799999</c:v>
                </c:pt>
                <c:pt idx="5727">
                  <c:v>45916.6939072</c:v>
                </c:pt>
                <c:pt idx="5728">
                  <c:v>45916.6947264</c:v>
                </c:pt>
                <c:pt idx="5729">
                  <c:v>45916.69554559999</c:v>
                </c:pt>
                <c:pt idx="5730">
                  <c:v>45916.69636479999</c:v>
                </c:pt>
                <c:pt idx="5731">
                  <c:v>45916.69718399998</c:v>
                </c:pt>
                <c:pt idx="5732">
                  <c:v>45916.6980032</c:v>
                </c:pt>
                <c:pt idx="5733">
                  <c:v>45916.6988224</c:v>
                </c:pt>
                <c:pt idx="5734">
                  <c:v>45916.69964159997</c:v>
                </c:pt>
                <c:pt idx="5735">
                  <c:v>45916.70046079998</c:v>
                </c:pt>
                <c:pt idx="5736">
                  <c:v>45916.70128</c:v>
                </c:pt>
                <c:pt idx="5737">
                  <c:v>45916.7020992</c:v>
                </c:pt>
                <c:pt idx="5738">
                  <c:v>45916.7029184</c:v>
                </c:pt>
                <c:pt idx="5739">
                  <c:v>45916.70373759999</c:v>
                </c:pt>
                <c:pt idx="5740">
                  <c:v>45916.7045568</c:v>
                </c:pt>
                <c:pt idx="5741">
                  <c:v>45916.705376</c:v>
                </c:pt>
                <c:pt idx="5742">
                  <c:v>45916.7061952</c:v>
                </c:pt>
                <c:pt idx="5743">
                  <c:v>45916.7070144</c:v>
                </c:pt>
                <c:pt idx="5744">
                  <c:v>45916.7078336</c:v>
                </c:pt>
                <c:pt idx="5745">
                  <c:v>45916.7086528</c:v>
                </c:pt>
                <c:pt idx="5746">
                  <c:v>45916.709472</c:v>
                </c:pt>
                <c:pt idx="5747">
                  <c:v>45916.7102912</c:v>
                </c:pt>
                <c:pt idx="5748">
                  <c:v>45916.7111104</c:v>
                </c:pt>
                <c:pt idx="5749">
                  <c:v>45916.71192959999</c:v>
                </c:pt>
                <c:pt idx="5750">
                  <c:v>45916.7127488</c:v>
                </c:pt>
                <c:pt idx="5751">
                  <c:v>45916.713568</c:v>
                </c:pt>
                <c:pt idx="5752">
                  <c:v>45916.7143872</c:v>
                </c:pt>
                <c:pt idx="5753">
                  <c:v>45916.7152064</c:v>
                </c:pt>
                <c:pt idx="5754">
                  <c:v>45916.7160256</c:v>
                </c:pt>
                <c:pt idx="5755">
                  <c:v>45916.7168448</c:v>
                </c:pt>
                <c:pt idx="5756">
                  <c:v>45916.717664</c:v>
                </c:pt>
                <c:pt idx="5757">
                  <c:v>45916.7184832</c:v>
                </c:pt>
                <c:pt idx="5758">
                  <c:v>45916.7193024</c:v>
                </c:pt>
                <c:pt idx="5759">
                  <c:v>45916.72012159997</c:v>
                </c:pt>
                <c:pt idx="5760">
                  <c:v>45916.72094079998</c:v>
                </c:pt>
                <c:pt idx="5761">
                  <c:v>45916.72175999999</c:v>
                </c:pt>
                <c:pt idx="5762">
                  <c:v>45916.7225792</c:v>
                </c:pt>
                <c:pt idx="5763">
                  <c:v>45916.7233984</c:v>
                </c:pt>
                <c:pt idx="5764">
                  <c:v>45916.7242176</c:v>
                </c:pt>
                <c:pt idx="5765">
                  <c:v>45916.72503679999</c:v>
                </c:pt>
                <c:pt idx="5766">
                  <c:v>45916.725856</c:v>
                </c:pt>
                <c:pt idx="5767">
                  <c:v>45916.7266752</c:v>
                </c:pt>
                <c:pt idx="5768">
                  <c:v>45916.72749439999</c:v>
                </c:pt>
                <c:pt idx="5769">
                  <c:v>45916.7283136</c:v>
                </c:pt>
                <c:pt idx="5770">
                  <c:v>45916.72913279998</c:v>
                </c:pt>
                <c:pt idx="5771">
                  <c:v>45916.72995199999</c:v>
                </c:pt>
                <c:pt idx="5772">
                  <c:v>45916.7307712</c:v>
                </c:pt>
                <c:pt idx="5773">
                  <c:v>45916.7315904</c:v>
                </c:pt>
                <c:pt idx="5774">
                  <c:v>45916.73240959999</c:v>
                </c:pt>
                <c:pt idx="5775">
                  <c:v>45916.7332288</c:v>
                </c:pt>
                <c:pt idx="5776">
                  <c:v>45916.734048</c:v>
                </c:pt>
                <c:pt idx="5777">
                  <c:v>45916.7348672</c:v>
                </c:pt>
                <c:pt idx="5778">
                  <c:v>45916.7356864</c:v>
                </c:pt>
                <c:pt idx="5779">
                  <c:v>45916.7365056</c:v>
                </c:pt>
                <c:pt idx="5780">
                  <c:v>45916.73732479999</c:v>
                </c:pt>
                <c:pt idx="5781">
                  <c:v>45916.738144</c:v>
                </c:pt>
                <c:pt idx="5782">
                  <c:v>45916.7389632</c:v>
                </c:pt>
                <c:pt idx="5783">
                  <c:v>45916.73978239999</c:v>
                </c:pt>
                <c:pt idx="5784">
                  <c:v>45916.74060159999</c:v>
                </c:pt>
                <c:pt idx="5785">
                  <c:v>45916.74142079998</c:v>
                </c:pt>
                <c:pt idx="5786">
                  <c:v>45916.74224</c:v>
                </c:pt>
                <c:pt idx="5787">
                  <c:v>45916.7430592</c:v>
                </c:pt>
                <c:pt idx="5788">
                  <c:v>45916.7438784</c:v>
                </c:pt>
                <c:pt idx="5789">
                  <c:v>45916.7446976</c:v>
                </c:pt>
                <c:pt idx="5790">
                  <c:v>45916.7455168</c:v>
                </c:pt>
                <c:pt idx="5791">
                  <c:v>45916.746336</c:v>
                </c:pt>
                <c:pt idx="5792">
                  <c:v>45916.7471552</c:v>
                </c:pt>
                <c:pt idx="5793">
                  <c:v>45916.7479744</c:v>
                </c:pt>
                <c:pt idx="5794">
                  <c:v>45916.7487936</c:v>
                </c:pt>
                <c:pt idx="5795">
                  <c:v>45916.7496128</c:v>
                </c:pt>
                <c:pt idx="5796">
                  <c:v>45916.750432</c:v>
                </c:pt>
                <c:pt idx="5797">
                  <c:v>45916.7512512</c:v>
                </c:pt>
                <c:pt idx="5798">
                  <c:v>45916.7520704</c:v>
                </c:pt>
                <c:pt idx="5799">
                  <c:v>45916.7528896</c:v>
                </c:pt>
                <c:pt idx="5800">
                  <c:v>45916.7537088</c:v>
                </c:pt>
                <c:pt idx="5801">
                  <c:v>45916.754528</c:v>
                </c:pt>
                <c:pt idx="5802">
                  <c:v>45916.7553472</c:v>
                </c:pt>
                <c:pt idx="5803">
                  <c:v>45916.7561664</c:v>
                </c:pt>
                <c:pt idx="5804">
                  <c:v>45916.7569856</c:v>
                </c:pt>
                <c:pt idx="5805">
                  <c:v>45916.7578048</c:v>
                </c:pt>
                <c:pt idx="5806">
                  <c:v>45916.758624</c:v>
                </c:pt>
                <c:pt idx="5807">
                  <c:v>45916.7594432</c:v>
                </c:pt>
                <c:pt idx="5808">
                  <c:v>45916.7602624</c:v>
                </c:pt>
                <c:pt idx="5809">
                  <c:v>45916.76108159997</c:v>
                </c:pt>
                <c:pt idx="5810">
                  <c:v>45916.76190079997</c:v>
                </c:pt>
                <c:pt idx="5811">
                  <c:v>45916.76272</c:v>
                </c:pt>
                <c:pt idx="5812">
                  <c:v>45916.7635392</c:v>
                </c:pt>
                <c:pt idx="5813">
                  <c:v>45916.7643584</c:v>
                </c:pt>
                <c:pt idx="5814">
                  <c:v>45916.76517759998</c:v>
                </c:pt>
                <c:pt idx="5815">
                  <c:v>45916.76599679999</c:v>
                </c:pt>
                <c:pt idx="5816">
                  <c:v>45916.766816</c:v>
                </c:pt>
                <c:pt idx="5817">
                  <c:v>45916.7676352</c:v>
                </c:pt>
                <c:pt idx="5818">
                  <c:v>45916.7684544</c:v>
                </c:pt>
                <c:pt idx="5819">
                  <c:v>45916.7692736</c:v>
                </c:pt>
                <c:pt idx="5820">
                  <c:v>45916.7700928</c:v>
                </c:pt>
                <c:pt idx="5821">
                  <c:v>45916.770912</c:v>
                </c:pt>
                <c:pt idx="5822">
                  <c:v>45916.77173119999</c:v>
                </c:pt>
                <c:pt idx="5823">
                  <c:v>45916.7725504</c:v>
                </c:pt>
                <c:pt idx="5824">
                  <c:v>45916.77336959999</c:v>
                </c:pt>
                <c:pt idx="5825">
                  <c:v>45916.77418879999</c:v>
                </c:pt>
                <c:pt idx="5826">
                  <c:v>45916.775008</c:v>
                </c:pt>
                <c:pt idx="5827">
                  <c:v>45916.7758272</c:v>
                </c:pt>
                <c:pt idx="5828">
                  <c:v>45916.7766464</c:v>
                </c:pt>
                <c:pt idx="5829">
                  <c:v>45916.77746559997</c:v>
                </c:pt>
                <c:pt idx="5830">
                  <c:v>45916.7782848</c:v>
                </c:pt>
                <c:pt idx="5831">
                  <c:v>45916.77910399999</c:v>
                </c:pt>
                <c:pt idx="5832">
                  <c:v>45916.7799232</c:v>
                </c:pt>
                <c:pt idx="5833">
                  <c:v>45916.7807424</c:v>
                </c:pt>
                <c:pt idx="5834">
                  <c:v>45916.78156159999</c:v>
                </c:pt>
                <c:pt idx="5835">
                  <c:v>45916.7823808</c:v>
                </c:pt>
                <c:pt idx="5836">
                  <c:v>45916.7832</c:v>
                </c:pt>
                <c:pt idx="5837">
                  <c:v>45916.7840192</c:v>
                </c:pt>
                <c:pt idx="5838">
                  <c:v>45916.7848384</c:v>
                </c:pt>
                <c:pt idx="5839">
                  <c:v>45916.7856576</c:v>
                </c:pt>
                <c:pt idx="5840">
                  <c:v>45916.7864768</c:v>
                </c:pt>
                <c:pt idx="5841">
                  <c:v>45916.787296</c:v>
                </c:pt>
                <c:pt idx="5842">
                  <c:v>45916.7881152</c:v>
                </c:pt>
                <c:pt idx="5843">
                  <c:v>45916.7889344</c:v>
                </c:pt>
                <c:pt idx="5844">
                  <c:v>45916.78975359999</c:v>
                </c:pt>
                <c:pt idx="5845">
                  <c:v>45916.7905728</c:v>
                </c:pt>
                <c:pt idx="5846">
                  <c:v>45916.79139199998</c:v>
                </c:pt>
                <c:pt idx="5847">
                  <c:v>45916.7922112</c:v>
                </c:pt>
                <c:pt idx="5848">
                  <c:v>45916.7930304</c:v>
                </c:pt>
                <c:pt idx="5849">
                  <c:v>45916.79384959998</c:v>
                </c:pt>
                <c:pt idx="5850">
                  <c:v>45916.79466879999</c:v>
                </c:pt>
                <c:pt idx="5851">
                  <c:v>45916.79548799997</c:v>
                </c:pt>
                <c:pt idx="5852">
                  <c:v>45916.7963072</c:v>
                </c:pt>
                <c:pt idx="5853">
                  <c:v>45916.79712639999</c:v>
                </c:pt>
                <c:pt idx="5854">
                  <c:v>45916.79794559997</c:v>
                </c:pt>
                <c:pt idx="5855">
                  <c:v>45916.79876479998</c:v>
                </c:pt>
                <c:pt idx="5856">
                  <c:v>45916.79958399999</c:v>
                </c:pt>
                <c:pt idx="5857">
                  <c:v>45916.8004032</c:v>
                </c:pt>
                <c:pt idx="5858">
                  <c:v>45916.8012224</c:v>
                </c:pt>
                <c:pt idx="5859">
                  <c:v>45916.8020416</c:v>
                </c:pt>
                <c:pt idx="5860">
                  <c:v>45916.8028608</c:v>
                </c:pt>
                <c:pt idx="5861">
                  <c:v>45916.80368</c:v>
                </c:pt>
                <c:pt idx="5862">
                  <c:v>45916.8044992</c:v>
                </c:pt>
                <c:pt idx="5863">
                  <c:v>45916.8053184</c:v>
                </c:pt>
                <c:pt idx="5864">
                  <c:v>45916.8061376</c:v>
                </c:pt>
                <c:pt idx="5865">
                  <c:v>45916.8069568</c:v>
                </c:pt>
                <c:pt idx="5866">
                  <c:v>45916.807776</c:v>
                </c:pt>
                <c:pt idx="5867">
                  <c:v>45916.8085952</c:v>
                </c:pt>
                <c:pt idx="5868">
                  <c:v>45916.8094144</c:v>
                </c:pt>
                <c:pt idx="5869">
                  <c:v>45916.8102336</c:v>
                </c:pt>
                <c:pt idx="5870">
                  <c:v>45916.8110528</c:v>
                </c:pt>
                <c:pt idx="5871">
                  <c:v>45916.811872</c:v>
                </c:pt>
                <c:pt idx="5872">
                  <c:v>45916.8126912</c:v>
                </c:pt>
                <c:pt idx="5873">
                  <c:v>45916.8135104</c:v>
                </c:pt>
                <c:pt idx="5874">
                  <c:v>45916.8143296</c:v>
                </c:pt>
                <c:pt idx="5875">
                  <c:v>45916.8151488</c:v>
                </c:pt>
                <c:pt idx="5876">
                  <c:v>45916.815968</c:v>
                </c:pt>
                <c:pt idx="5877">
                  <c:v>45916.8167872</c:v>
                </c:pt>
                <c:pt idx="5878">
                  <c:v>45916.8176064</c:v>
                </c:pt>
                <c:pt idx="5879">
                  <c:v>45916.8184256</c:v>
                </c:pt>
                <c:pt idx="5880">
                  <c:v>45916.8192448</c:v>
                </c:pt>
                <c:pt idx="5881">
                  <c:v>45916.820064</c:v>
                </c:pt>
                <c:pt idx="5882">
                  <c:v>45916.8208832</c:v>
                </c:pt>
                <c:pt idx="5883">
                  <c:v>45916.8217024</c:v>
                </c:pt>
                <c:pt idx="5884">
                  <c:v>45916.8225216</c:v>
                </c:pt>
                <c:pt idx="5885">
                  <c:v>45916.82334079999</c:v>
                </c:pt>
                <c:pt idx="5886">
                  <c:v>45916.82416</c:v>
                </c:pt>
                <c:pt idx="5887">
                  <c:v>45916.8249792</c:v>
                </c:pt>
                <c:pt idx="5888">
                  <c:v>45916.8257984</c:v>
                </c:pt>
                <c:pt idx="5889">
                  <c:v>45916.8266176</c:v>
                </c:pt>
                <c:pt idx="5890">
                  <c:v>45916.8274368</c:v>
                </c:pt>
                <c:pt idx="5891">
                  <c:v>45916.828256</c:v>
                </c:pt>
                <c:pt idx="5892">
                  <c:v>45916.8290752</c:v>
                </c:pt>
                <c:pt idx="5893">
                  <c:v>45916.8298944</c:v>
                </c:pt>
                <c:pt idx="5894">
                  <c:v>45916.8307136</c:v>
                </c:pt>
                <c:pt idx="5895">
                  <c:v>45916.8315328</c:v>
                </c:pt>
                <c:pt idx="5896">
                  <c:v>45916.832352</c:v>
                </c:pt>
                <c:pt idx="5897">
                  <c:v>45916.8331712</c:v>
                </c:pt>
                <c:pt idx="5898">
                  <c:v>45916.8339904</c:v>
                </c:pt>
                <c:pt idx="5899">
                  <c:v>45916.8348096</c:v>
                </c:pt>
                <c:pt idx="5900">
                  <c:v>45916.8356288</c:v>
                </c:pt>
                <c:pt idx="5901">
                  <c:v>45916.836448</c:v>
                </c:pt>
                <c:pt idx="5902">
                  <c:v>45916.8372672</c:v>
                </c:pt>
                <c:pt idx="5903">
                  <c:v>45916.8380864</c:v>
                </c:pt>
                <c:pt idx="5904">
                  <c:v>45916.8389056</c:v>
                </c:pt>
                <c:pt idx="5905">
                  <c:v>45916.8397248</c:v>
                </c:pt>
                <c:pt idx="5906">
                  <c:v>45916.840544</c:v>
                </c:pt>
                <c:pt idx="5907">
                  <c:v>45916.8413632</c:v>
                </c:pt>
                <c:pt idx="5908">
                  <c:v>45916.8421824</c:v>
                </c:pt>
                <c:pt idx="5909">
                  <c:v>45916.8430016</c:v>
                </c:pt>
                <c:pt idx="5910">
                  <c:v>45916.8438208</c:v>
                </c:pt>
                <c:pt idx="5911">
                  <c:v>45916.84464</c:v>
                </c:pt>
                <c:pt idx="5912">
                  <c:v>45916.8454592</c:v>
                </c:pt>
                <c:pt idx="5913">
                  <c:v>45916.8462784</c:v>
                </c:pt>
                <c:pt idx="5914">
                  <c:v>45916.8470976</c:v>
                </c:pt>
                <c:pt idx="5915">
                  <c:v>45916.8479168</c:v>
                </c:pt>
                <c:pt idx="5916">
                  <c:v>45916.848736</c:v>
                </c:pt>
                <c:pt idx="5917">
                  <c:v>45916.8495552</c:v>
                </c:pt>
                <c:pt idx="5918">
                  <c:v>45916.8503744</c:v>
                </c:pt>
                <c:pt idx="5919">
                  <c:v>45916.8511936</c:v>
                </c:pt>
                <c:pt idx="5920">
                  <c:v>45916.8520128</c:v>
                </c:pt>
                <c:pt idx="5921">
                  <c:v>45916.852832</c:v>
                </c:pt>
                <c:pt idx="5922">
                  <c:v>45916.8536512</c:v>
                </c:pt>
                <c:pt idx="5923">
                  <c:v>45916.8544704</c:v>
                </c:pt>
                <c:pt idx="5924">
                  <c:v>45916.8552896</c:v>
                </c:pt>
                <c:pt idx="5925">
                  <c:v>45916.8561088</c:v>
                </c:pt>
                <c:pt idx="5926">
                  <c:v>45916.856928</c:v>
                </c:pt>
                <c:pt idx="5927">
                  <c:v>45916.8577472</c:v>
                </c:pt>
                <c:pt idx="5928">
                  <c:v>45916.8585664</c:v>
                </c:pt>
                <c:pt idx="5929">
                  <c:v>45916.8593856</c:v>
                </c:pt>
                <c:pt idx="5930">
                  <c:v>45916.8602048</c:v>
                </c:pt>
                <c:pt idx="5931">
                  <c:v>45916.861024</c:v>
                </c:pt>
                <c:pt idx="5932">
                  <c:v>45916.8618432</c:v>
                </c:pt>
                <c:pt idx="5933">
                  <c:v>45916.8626624</c:v>
                </c:pt>
                <c:pt idx="5934">
                  <c:v>45916.86348159998</c:v>
                </c:pt>
                <c:pt idx="5935">
                  <c:v>45916.8643008</c:v>
                </c:pt>
                <c:pt idx="5936">
                  <c:v>45916.86512</c:v>
                </c:pt>
                <c:pt idx="5937">
                  <c:v>45916.8659392</c:v>
                </c:pt>
                <c:pt idx="5938">
                  <c:v>45916.8667584</c:v>
                </c:pt>
                <c:pt idx="5939">
                  <c:v>45916.8675776</c:v>
                </c:pt>
                <c:pt idx="5940">
                  <c:v>45916.8683968</c:v>
                </c:pt>
                <c:pt idx="5941">
                  <c:v>45916.869216</c:v>
                </c:pt>
                <c:pt idx="5942">
                  <c:v>45916.8700352</c:v>
                </c:pt>
                <c:pt idx="5943">
                  <c:v>45916.8708544</c:v>
                </c:pt>
                <c:pt idx="5944">
                  <c:v>45916.8716736</c:v>
                </c:pt>
                <c:pt idx="5945">
                  <c:v>45916.8724928</c:v>
                </c:pt>
                <c:pt idx="5946">
                  <c:v>45916.873312</c:v>
                </c:pt>
                <c:pt idx="5947">
                  <c:v>45916.8741312</c:v>
                </c:pt>
                <c:pt idx="5948">
                  <c:v>45916.8749504</c:v>
                </c:pt>
                <c:pt idx="5949">
                  <c:v>45916.8757696</c:v>
                </c:pt>
                <c:pt idx="5950">
                  <c:v>45916.8765888</c:v>
                </c:pt>
                <c:pt idx="5951">
                  <c:v>45916.877408</c:v>
                </c:pt>
                <c:pt idx="5952">
                  <c:v>45916.8782272</c:v>
                </c:pt>
                <c:pt idx="5953">
                  <c:v>45916.8790464</c:v>
                </c:pt>
                <c:pt idx="5954">
                  <c:v>45916.8798656</c:v>
                </c:pt>
                <c:pt idx="5955">
                  <c:v>45916.8806848</c:v>
                </c:pt>
                <c:pt idx="5956">
                  <c:v>45916.881504</c:v>
                </c:pt>
                <c:pt idx="5957">
                  <c:v>45916.8823232</c:v>
                </c:pt>
                <c:pt idx="5958">
                  <c:v>45916.8831424</c:v>
                </c:pt>
                <c:pt idx="5959">
                  <c:v>45916.8839616</c:v>
                </c:pt>
                <c:pt idx="5960">
                  <c:v>45916.8847808</c:v>
                </c:pt>
                <c:pt idx="5961">
                  <c:v>45916.8856</c:v>
                </c:pt>
                <c:pt idx="5962">
                  <c:v>45916.8864192</c:v>
                </c:pt>
                <c:pt idx="5963">
                  <c:v>45916.8872384</c:v>
                </c:pt>
                <c:pt idx="5964">
                  <c:v>45916.8880576</c:v>
                </c:pt>
                <c:pt idx="5965">
                  <c:v>45916.8888768</c:v>
                </c:pt>
                <c:pt idx="5966">
                  <c:v>45916.889696</c:v>
                </c:pt>
                <c:pt idx="5967">
                  <c:v>45916.8905152</c:v>
                </c:pt>
                <c:pt idx="5968">
                  <c:v>45916.8913344</c:v>
                </c:pt>
                <c:pt idx="5969">
                  <c:v>45916.8921536</c:v>
                </c:pt>
                <c:pt idx="5970">
                  <c:v>45916.8929728</c:v>
                </c:pt>
                <c:pt idx="5971">
                  <c:v>45916.893792</c:v>
                </c:pt>
                <c:pt idx="5972">
                  <c:v>45916.8946112</c:v>
                </c:pt>
                <c:pt idx="5973">
                  <c:v>45916.8954304</c:v>
                </c:pt>
                <c:pt idx="5974">
                  <c:v>45916.8962496</c:v>
                </c:pt>
                <c:pt idx="5975">
                  <c:v>45916.8970688</c:v>
                </c:pt>
                <c:pt idx="5976">
                  <c:v>45916.897888</c:v>
                </c:pt>
                <c:pt idx="5977">
                  <c:v>45916.8987072</c:v>
                </c:pt>
                <c:pt idx="5978">
                  <c:v>45916.8995264</c:v>
                </c:pt>
                <c:pt idx="5979">
                  <c:v>45916.9003456</c:v>
                </c:pt>
                <c:pt idx="5980">
                  <c:v>45916.90116479999</c:v>
                </c:pt>
                <c:pt idx="5981">
                  <c:v>45916.901984</c:v>
                </c:pt>
                <c:pt idx="5982">
                  <c:v>45916.9028032</c:v>
                </c:pt>
                <c:pt idx="5983">
                  <c:v>45916.9036224</c:v>
                </c:pt>
                <c:pt idx="5984">
                  <c:v>45916.9044416</c:v>
                </c:pt>
                <c:pt idx="5985">
                  <c:v>45916.9052608</c:v>
                </c:pt>
                <c:pt idx="5986">
                  <c:v>45916.90608</c:v>
                </c:pt>
                <c:pt idx="5987">
                  <c:v>45916.9068992</c:v>
                </c:pt>
                <c:pt idx="5988">
                  <c:v>45916.9077184</c:v>
                </c:pt>
                <c:pt idx="5989">
                  <c:v>45916.9085376</c:v>
                </c:pt>
                <c:pt idx="5990">
                  <c:v>45916.9093568</c:v>
                </c:pt>
                <c:pt idx="5991">
                  <c:v>45916.910176</c:v>
                </c:pt>
                <c:pt idx="5992">
                  <c:v>45916.9109952</c:v>
                </c:pt>
                <c:pt idx="5993">
                  <c:v>45916.9118144</c:v>
                </c:pt>
                <c:pt idx="5994">
                  <c:v>45916.9126336</c:v>
                </c:pt>
                <c:pt idx="5995">
                  <c:v>45916.9134528</c:v>
                </c:pt>
                <c:pt idx="5996">
                  <c:v>45916.914272</c:v>
                </c:pt>
                <c:pt idx="5997">
                  <c:v>45916.9150912</c:v>
                </c:pt>
                <c:pt idx="5998">
                  <c:v>45916.9159104</c:v>
                </c:pt>
                <c:pt idx="5999">
                  <c:v>45916.9167296</c:v>
                </c:pt>
                <c:pt idx="6000">
                  <c:v>45916.9175488</c:v>
                </c:pt>
                <c:pt idx="6001">
                  <c:v>45916.918368</c:v>
                </c:pt>
                <c:pt idx="6002">
                  <c:v>45916.9191872</c:v>
                </c:pt>
                <c:pt idx="6003">
                  <c:v>45916.9200064</c:v>
                </c:pt>
                <c:pt idx="6004">
                  <c:v>45916.9208256</c:v>
                </c:pt>
                <c:pt idx="6005">
                  <c:v>45916.92164479999</c:v>
                </c:pt>
                <c:pt idx="6006">
                  <c:v>45916.922464</c:v>
                </c:pt>
                <c:pt idx="6007">
                  <c:v>45916.9232832</c:v>
                </c:pt>
                <c:pt idx="6008">
                  <c:v>45916.9241024</c:v>
                </c:pt>
                <c:pt idx="6009">
                  <c:v>45916.9249216</c:v>
                </c:pt>
                <c:pt idx="6010">
                  <c:v>45916.92574079998</c:v>
                </c:pt>
                <c:pt idx="6011">
                  <c:v>45916.92656</c:v>
                </c:pt>
                <c:pt idx="6012">
                  <c:v>45916.9273792</c:v>
                </c:pt>
                <c:pt idx="6013">
                  <c:v>45916.9281984</c:v>
                </c:pt>
                <c:pt idx="6014">
                  <c:v>45916.9290176</c:v>
                </c:pt>
                <c:pt idx="6015">
                  <c:v>45916.9298368</c:v>
                </c:pt>
                <c:pt idx="6016">
                  <c:v>45916.930656</c:v>
                </c:pt>
                <c:pt idx="6017">
                  <c:v>45916.9314752</c:v>
                </c:pt>
                <c:pt idx="6018">
                  <c:v>45916.9322944</c:v>
                </c:pt>
                <c:pt idx="6019">
                  <c:v>45916.9331136</c:v>
                </c:pt>
                <c:pt idx="6020">
                  <c:v>45916.9339328</c:v>
                </c:pt>
                <c:pt idx="6021">
                  <c:v>45916.934752</c:v>
                </c:pt>
                <c:pt idx="6022">
                  <c:v>45916.9355712</c:v>
                </c:pt>
                <c:pt idx="6023">
                  <c:v>45916.9363904</c:v>
                </c:pt>
                <c:pt idx="6024">
                  <c:v>45916.9372096</c:v>
                </c:pt>
                <c:pt idx="6025">
                  <c:v>45916.9380288</c:v>
                </c:pt>
                <c:pt idx="6026">
                  <c:v>45916.938848</c:v>
                </c:pt>
                <c:pt idx="6027">
                  <c:v>45916.9396672</c:v>
                </c:pt>
                <c:pt idx="6028">
                  <c:v>45916.9404864</c:v>
                </c:pt>
                <c:pt idx="6029">
                  <c:v>45916.9413056</c:v>
                </c:pt>
                <c:pt idx="6030">
                  <c:v>45916.9421248</c:v>
                </c:pt>
                <c:pt idx="6031">
                  <c:v>45916.942944</c:v>
                </c:pt>
                <c:pt idx="6032">
                  <c:v>45916.9437632</c:v>
                </c:pt>
                <c:pt idx="6033">
                  <c:v>45916.9445824</c:v>
                </c:pt>
                <c:pt idx="6034">
                  <c:v>45916.94540159999</c:v>
                </c:pt>
                <c:pt idx="6035">
                  <c:v>45916.9462208</c:v>
                </c:pt>
                <c:pt idx="6036">
                  <c:v>45916.94704</c:v>
                </c:pt>
                <c:pt idx="6037">
                  <c:v>45916.9478592</c:v>
                </c:pt>
                <c:pt idx="6038">
                  <c:v>45916.9486784</c:v>
                </c:pt>
                <c:pt idx="6039">
                  <c:v>45916.9494976</c:v>
                </c:pt>
                <c:pt idx="6040">
                  <c:v>45916.9503168</c:v>
                </c:pt>
                <c:pt idx="6041">
                  <c:v>45916.951136</c:v>
                </c:pt>
                <c:pt idx="6042">
                  <c:v>45916.9519552</c:v>
                </c:pt>
                <c:pt idx="6043">
                  <c:v>45916.9527744</c:v>
                </c:pt>
                <c:pt idx="6044">
                  <c:v>45916.9535936</c:v>
                </c:pt>
                <c:pt idx="6045">
                  <c:v>45916.9544128</c:v>
                </c:pt>
                <c:pt idx="6046">
                  <c:v>45916.955232</c:v>
                </c:pt>
                <c:pt idx="6047">
                  <c:v>45916.9560512</c:v>
                </c:pt>
                <c:pt idx="6048">
                  <c:v>45916.9568704</c:v>
                </c:pt>
                <c:pt idx="6049">
                  <c:v>45916.9576896</c:v>
                </c:pt>
                <c:pt idx="6050">
                  <c:v>45916.9585088</c:v>
                </c:pt>
                <c:pt idx="6051">
                  <c:v>45916.959328</c:v>
                </c:pt>
                <c:pt idx="6052">
                  <c:v>45916.9601472</c:v>
                </c:pt>
                <c:pt idx="6053">
                  <c:v>45916.9609664</c:v>
                </c:pt>
                <c:pt idx="6054">
                  <c:v>45916.96178559997</c:v>
                </c:pt>
                <c:pt idx="6055">
                  <c:v>45916.9626048</c:v>
                </c:pt>
                <c:pt idx="6056">
                  <c:v>45916.96342399999</c:v>
                </c:pt>
                <c:pt idx="6057">
                  <c:v>45916.9642432</c:v>
                </c:pt>
                <c:pt idx="6058">
                  <c:v>45916.9650624</c:v>
                </c:pt>
                <c:pt idx="6059">
                  <c:v>45916.96588159999</c:v>
                </c:pt>
                <c:pt idx="6060">
                  <c:v>45916.9667008</c:v>
                </c:pt>
                <c:pt idx="6061">
                  <c:v>45916.96752</c:v>
                </c:pt>
                <c:pt idx="6062">
                  <c:v>45916.9683392</c:v>
                </c:pt>
                <c:pt idx="6063">
                  <c:v>45916.9691584</c:v>
                </c:pt>
                <c:pt idx="6064">
                  <c:v>45916.9699776</c:v>
                </c:pt>
                <c:pt idx="6065">
                  <c:v>45916.9707968</c:v>
                </c:pt>
                <c:pt idx="6066">
                  <c:v>45916.971616</c:v>
                </c:pt>
                <c:pt idx="6067">
                  <c:v>45916.9724352</c:v>
                </c:pt>
                <c:pt idx="6068">
                  <c:v>45916.9732544</c:v>
                </c:pt>
                <c:pt idx="6069">
                  <c:v>45916.9740736</c:v>
                </c:pt>
                <c:pt idx="6070">
                  <c:v>45916.9748928</c:v>
                </c:pt>
                <c:pt idx="6071">
                  <c:v>45916.975712</c:v>
                </c:pt>
                <c:pt idx="6072">
                  <c:v>45916.9765312</c:v>
                </c:pt>
                <c:pt idx="6073">
                  <c:v>45916.9773504</c:v>
                </c:pt>
                <c:pt idx="6074">
                  <c:v>45916.9781696</c:v>
                </c:pt>
                <c:pt idx="6075">
                  <c:v>45916.9789888</c:v>
                </c:pt>
                <c:pt idx="6076">
                  <c:v>45916.979808</c:v>
                </c:pt>
                <c:pt idx="6077">
                  <c:v>45916.9806272</c:v>
                </c:pt>
                <c:pt idx="6078">
                  <c:v>45916.9814464</c:v>
                </c:pt>
                <c:pt idx="6079">
                  <c:v>45916.9822656</c:v>
                </c:pt>
                <c:pt idx="6080">
                  <c:v>45916.9830848</c:v>
                </c:pt>
                <c:pt idx="6081">
                  <c:v>45916.983904</c:v>
                </c:pt>
                <c:pt idx="6082">
                  <c:v>45916.9847232</c:v>
                </c:pt>
                <c:pt idx="6083">
                  <c:v>45916.9855424</c:v>
                </c:pt>
                <c:pt idx="6084">
                  <c:v>45916.9863616</c:v>
                </c:pt>
                <c:pt idx="6085">
                  <c:v>45916.9871808</c:v>
                </c:pt>
                <c:pt idx="6086">
                  <c:v>45916.988</c:v>
                </c:pt>
                <c:pt idx="6087">
                  <c:v>45916.9888192</c:v>
                </c:pt>
                <c:pt idx="6088">
                  <c:v>45916.9896384</c:v>
                </c:pt>
                <c:pt idx="6089">
                  <c:v>45916.9904576</c:v>
                </c:pt>
                <c:pt idx="6090">
                  <c:v>45916.9912768</c:v>
                </c:pt>
                <c:pt idx="6091">
                  <c:v>45916.992096</c:v>
                </c:pt>
                <c:pt idx="6092">
                  <c:v>45916.9929152</c:v>
                </c:pt>
                <c:pt idx="6093">
                  <c:v>45916.9937344</c:v>
                </c:pt>
                <c:pt idx="6094">
                  <c:v>45916.9945536</c:v>
                </c:pt>
                <c:pt idx="6095">
                  <c:v>45916.9953728</c:v>
                </c:pt>
                <c:pt idx="6096">
                  <c:v>45916.996192</c:v>
                </c:pt>
                <c:pt idx="6097">
                  <c:v>45916.9970112</c:v>
                </c:pt>
                <c:pt idx="6098">
                  <c:v>45916.9978304</c:v>
                </c:pt>
                <c:pt idx="6099">
                  <c:v>45916.9986496</c:v>
                </c:pt>
                <c:pt idx="6100">
                  <c:v>45916.99946879999</c:v>
                </c:pt>
                <c:pt idx="6101">
                  <c:v>45917.000288</c:v>
                </c:pt>
                <c:pt idx="6102">
                  <c:v>45917.0011072</c:v>
                </c:pt>
                <c:pt idx="6103">
                  <c:v>45917.0019264</c:v>
                </c:pt>
                <c:pt idx="6104">
                  <c:v>45917.0027456</c:v>
                </c:pt>
                <c:pt idx="6105">
                  <c:v>45917.0035648</c:v>
                </c:pt>
                <c:pt idx="6106">
                  <c:v>45917.004384</c:v>
                </c:pt>
                <c:pt idx="6107">
                  <c:v>45917.0052032</c:v>
                </c:pt>
                <c:pt idx="6108">
                  <c:v>45917.0060224</c:v>
                </c:pt>
                <c:pt idx="6109">
                  <c:v>45917.0068416</c:v>
                </c:pt>
                <c:pt idx="6110">
                  <c:v>45917.00766079999</c:v>
                </c:pt>
                <c:pt idx="6111">
                  <c:v>45917.00848</c:v>
                </c:pt>
                <c:pt idx="6112">
                  <c:v>45917.0092992</c:v>
                </c:pt>
                <c:pt idx="6113">
                  <c:v>45917.0101184</c:v>
                </c:pt>
                <c:pt idx="6114">
                  <c:v>45917.0109376</c:v>
                </c:pt>
                <c:pt idx="6115">
                  <c:v>45917.0117568</c:v>
                </c:pt>
                <c:pt idx="6116">
                  <c:v>45917.012576</c:v>
                </c:pt>
                <c:pt idx="6117">
                  <c:v>45917.0133952</c:v>
                </c:pt>
                <c:pt idx="6118">
                  <c:v>45917.0142144</c:v>
                </c:pt>
                <c:pt idx="6119">
                  <c:v>45917.0150336</c:v>
                </c:pt>
                <c:pt idx="6120">
                  <c:v>45917.0158528</c:v>
                </c:pt>
                <c:pt idx="6121">
                  <c:v>45917.016672</c:v>
                </c:pt>
                <c:pt idx="6122">
                  <c:v>45917.0174912</c:v>
                </c:pt>
                <c:pt idx="6123">
                  <c:v>45917.0183104</c:v>
                </c:pt>
                <c:pt idx="6124">
                  <c:v>45917.0191296</c:v>
                </c:pt>
                <c:pt idx="6125">
                  <c:v>45917.0199488</c:v>
                </c:pt>
                <c:pt idx="6126">
                  <c:v>45917.02076799999</c:v>
                </c:pt>
                <c:pt idx="6127">
                  <c:v>45917.0215872</c:v>
                </c:pt>
                <c:pt idx="6128">
                  <c:v>45917.0224064</c:v>
                </c:pt>
                <c:pt idx="6129">
                  <c:v>45917.02322559999</c:v>
                </c:pt>
                <c:pt idx="6130">
                  <c:v>45917.0240448</c:v>
                </c:pt>
                <c:pt idx="6131">
                  <c:v>45917.024864</c:v>
                </c:pt>
                <c:pt idx="6132">
                  <c:v>45917.02568319999</c:v>
                </c:pt>
                <c:pt idx="6133">
                  <c:v>45917.0265024</c:v>
                </c:pt>
                <c:pt idx="6134">
                  <c:v>45917.02732159998</c:v>
                </c:pt>
                <c:pt idx="6135">
                  <c:v>45917.02814079999</c:v>
                </c:pt>
                <c:pt idx="6136">
                  <c:v>45917.02896</c:v>
                </c:pt>
                <c:pt idx="6137">
                  <c:v>45917.0297792</c:v>
                </c:pt>
                <c:pt idx="6138">
                  <c:v>45917.0305984</c:v>
                </c:pt>
                <c:pt idx="6139">
                  <c:v>45917.0314176</c:v>
                </c:pt>
                <c:pt idx="6140">
                  <c:v>45917.0322368</c:v>
                </c:pt>
                <c:pt idx="6141">
                  <c:v>45917.033056</c:v>
                </c:pt>
                <c:pt idx="6142">
                  <c:v>45917.0338752</c:v>
                </c:pt>
                <c:pt idx="6143">
                  <c:v>45917.0346944</c:v>
                </c:pt>
                <c:pt idx="6144">
                  <c:v>45917.0355136</c:v>
                </c:pt>
                <c:pt idx="6145">
                  <c:v>45917.0363328</c:v>
                </c:pt>
                <c:pt idx="6146">
                  <c:v>45917.037152</c:v>
                </c:pt>
                <c:pt idx="6147">
                  <c:v>45917.0379712</c:v>
                </c:pt>
                <c:pt idx="6148">
                  <c:v>45917.0387904</c:v>
                </c:pt>
                <c:pt idx="6149">
                  <c:v>45917.0396096</c:v>
                </c:pt>
                <c:pt idx="6150">
                  <c:v>45917.0404288</c:v>
                </c:pt>
                <c:pt idx="6151">
                  <c:v>45917.041248</c:v>
                </c:pt>
                <c:pt idx="6152">
                  <c:v>45917.0420672</c:v>
                </c:pt>
                <c:pt idx="6153">
                  <c:v>45917.0428864</c:v>
                </c:pt>
                <c:pt idx="6154">
                  <c:v>45917.04370559999</c:v>
                </c:pt>
                <c:pt idx="6155">
                  <c:v>45917.0445248</c:v>
                </c:pt>
                <c:pt idx="6156">
                  <c:v>45917.045344</c:v>
                </c:pt>
                <c:pt idx="6157">
                  <c:v>45917.0461632</c:v>
                </c:pt>
                <c:pt idx="6158">
                  <c:v>45917.0469824</c:v>
                </c:pt>
                <c:pt idx="6159">
                  <c:v>45917.0478016</c:v>
                </c:pt>
                <c:pt idx="6160">
                  <c:v>45917.0486208</c:v>
                </c:pt>
                <c:pt idx="6161">
                  <c:v>45917.04944</c:v>
                </c:pt>
                <c:pt idx="6162">
                  <c:v>45917.0502592</c:v>
                </c:pt>
                <c:pt idx="6163">
                  <c:v>45917.0510784</c:v>
                </c:pt>
                <c:pt idx="6164">
                  <c:v>45917.0518976</c:v>
                </c:pt>
                <c:pt idx="6165">
                  <c:v>45917.0527168</c:v>
                </c:pt>
                <c:pt idx="6166">
                  <c:v>45917.053536</c:v>
                </c:pt>
                <c:pt idx="6167">
                  <c:v>45917.0543552</c:v>
                </c:pt>
                <c:pt idx="6168">
                  <c:v>45917.0551744</c:v>
                </c:pt>
                <c:pt idx="6169">
                  <c:v>45917.0559936</c:v>
                </c:pt>
                <c:pt idx="6170">
                  <c:v>45917.0568128</c:v>
                </c:pt>
                <c:pt idx="6171">
                  <c:v>45917.057632</c:v>
                </c:pt>
                <c:pt idx="6172">
                  <c:v>45917.0584512</c:v>
                </c:pt>
                <c:pt idx="6173">
                  <c:v>45917.0592704</c:v>
                </c:pt>
                <c:pt idx="6174">
                  <c:v>45917.0600896</c:v>
                </c:pt>
                <c:pt idx="6175">
                  <c:v>45917.0609088</c:v>
                </c:pt>
                <c:pt idx="6176">
                  <c:v>45917.06172799999</c:v>
                </c:pt>
                <c:pt idx="6177">
                  <c:v>45917.0625472</c:v>
                </c:pt>
                <c:pt idx="6178">
                  <c:v>45917.0633664</c:v>
                </c:pt>
                <c:pt idx="6179">
                  <c:v>45917.06418559999</c:v>
                </c:pt>
                <c:pt idx="6180">
                  <c:v>45917.0650048</c:v>
                </c:pt>
                <c:pt idx="6181">
                  <c:v>45917.065824</c:v>
                </c:pt>
                <c:pt idx="6182">
                  <c:v>45917.0666432</c:v>
                </c:pt>
                <c:pt idx="6183">
                  <c:v>45917.06746239999</c:v>
                </c:pt>
                <c:pt idx="6184">
                  <c:v>45917.0682816</c:v>
                </c:pt>
                <c:pt idx="6185">
                  <c:v>45917.06910079998</c:v>
                </c:pt>
                <c:pt idx="6186">
                  <c:v>45917.06992</c:v>
                </c:pt>
                <c:pt idx="6187">
                  <c:v>45917.0707392</c:v>
                </c:pt>
                <c:pt idx="6188">
                  <c:v>45917.0715584</c:v>
                </c:pt>
                <c:pt idx="6189">
                  <c:v>45917.0723776</c:v>
                </c:pt>
                <c:pt idx="6190">
                  <c:v>45917.0731968</c:v>
                </c:pt>
                <c:pt idx="6191">
                  <c:v>45917.074016</c:v>
                </c:pt>
                <c:pt idx="6192">
                  <c:v>45917.0748352</c:v>
                </c:pt>
                <c:pt idx="6193">
                  <c:v>45917.0756544</c:v>
                </c:pt>
                <c:pt idx="6194">
                  <c:v>45917.0764736</c:v>
                </c:pt>
                <c:pt idx="6195">
                  <c:v>45917.0772928</c:v>
                </c:pt>
                <c:pt idx="6196">
                  <c:v>45917.078112</c:v>
                </c:pt>
                <c:pt idx="6197">
                  <c:v>45917.0789312</c:v>
                </c:pt>
                <c:pt idx="6198">
                  <c:v>45917.0797504</c:v>
                </c:pt>
                <c:pt idx="6199">
                  <c:v>45917.0805696</c:v>
                </c:pt>
                <c:pt idx="6200">
                  <c:v>45917.0813888</c:v>
                </c:pt>
                <c:pt idx="6201">
                  <c:v>45917.082208</c:v>
                </c:pt>
                <c:pt idx="6202">
                  <c:v>45917.0830272</c:v>
                </c:pt>
                <c:pt idx="6203">
                  <c:v>45917.0838464</c:v>
                </c:pt>
                <c:pt idx="6204">
                  <c:v>45917.0846656</c:v>
                </c:pt>
                <c:pt idx="6205">
                  <c:v>45917.08548479999</c:v>
                </c:pt>
                <c:pt idx="6206">
                  <c:v>45917.086304</c:v>
                </c:pt>
                <c:pt idx="6207">
                  <c:v>45917.0871232</c:v>
                </c:pt>
                <c:pt idx="6208">
                  <c:v>45917.0879424</c:v>
                </c:pt>
                <c:pt idx="6209">
                  <c:v>45917.0887616</c:v>
                </c:pt>
                <c:pt idx="6210">
                  <c:v>45917.0895808</c:v>
                </c:pt>
                <c:pt idx="6211">
                  <c:v>45917.0904</c:v>
                </c:pt>
                <c:pt idx="6212">
                  <c:v>45917.0912192</c:v>
                </c:pt>
                <c:pt idx="6213">
                  <c:v>45917.0920384</c:v>
                </c:pt>
                <c:pt idx="6214">
                  <c:v>45917.0928576</c:v>
                </c:pt>
                <c:pt idx="6215">
                  <c:v>45917.0936768</c:v>
                </c:pt>
                <c:pt idx="6216">
                  <c:v>45917.094496</c:v>
                </c:pt>
                <c:pt idx="6217">
                  <c:v>45917.0953152</c:v>
                </c:pt>
                <c:pt idx="6218">
                  <c:v>45917.0961344</c:v>
                </c:pt>
                <c:pt idx="6219">
                  <c:v>45917.0969536</c:v>
                </c:pt>
                <c:pt idx="6220">
                  <c:v>45917.09777279999</c:v>
                </c:pt>
                <c:pt idx="6221">
                  <c:v>45917.098592</c:v>
                </c:pt>
                <c:pt idx="6222">
                  <c:v>45917.0994112</c:v>
                </c:pt>
                <c:pt idx="6223">
                  <c:v>45917.1002304</c:v>
                </c:pt>
                <c:pt idx="6224">
                  <c:v>45917.10104959999</c:v>
                </c:pt>
                <c:pt idx="6225">
                  <c:v>45917.1018688</c:v>
                </c:pt>
                <c:pt idx="6226">
                  <c:v>45917.102688</c:v>
                </c:pt>
                <c:pt idx="6227">
                  <c:v>45917.1035072</c:v>
                </c:pt>
                <c:pt idx="6228">
                  <c:v>45917.1043264</c:v>
                </c:pt>
                <c:pt idx="6229">
                  <c:v>45917.10514559998</c:v>
                </c:pt>
                <c:pt idx="6230">
                  <c:v>45917.10596479999</c:v>
                </c:pt>
                <c:pt idx="6231">
                  <c:v>45917.106784</c:v>
                </c:pt>
                <c:pt idx="6232">
                  <c:v>45917.1076032</c:v>
                </c:pt>
                <c:pt idx="6233">
                  <c:v>45917.1084224</c:v>
                </c:pt>
                <c:pt idx="6234">
                  <c:v>45917.1092416</c:v>
                </c:pt>
                <c:pt idx="6235">
                  <c:v>45917.1100608</c:v>
                </c:pt>
                <c:pt idx="6236">
                  <c:v>45917.11088</c:v>
                </c:pt>
                <c:pt idx="6237">
                  <c:v>45917.1116992</c:v>
                </c:pt>
                <c:pt idx="6238">
                  <c:v>45917.1125184</c:v>
                </c:pt>
                <c:pt idx="6239">
                  <c:v>45917.1133376</c:v>
                </c:pt>
                <c:pt idx="6240">
                  <c:v>45917.1141568</c:v>
                </c:pt>
                <c:pt idx="6241">
                  <c:v>45917.114976</c:v>
                </c:pt>
                <c:pt idx="6242">
                  <c:v>45917.1157952</c:v>
                </c:pt>
                <c:pt idx="6243">
                  <c:v>45917.1166144</c:v>
                </c:pt>
                <c:pt idx="6244">
                  <c:v>45917.1174336</c:v>
                </c:pt>
                <c:pt idx="6245">
                  <c:v>45917.1182528</c:v>
                </c:pt>
                <c:pt idx="6246">
                  <c:v>45917.119072</c:v>
                </c:pt>
                <c:pt idx="6247">
                  <c:v>45917.1198912</c:v>
                </c:pt>
                <c:pt idx="6248">
                  <c:v>45917.1207104</c:v>
                </c:pt>
                <c:pt idx="6249">
                  <c:v>45917.12152959999</c:v>
                </c:pt>
                <c:pt idx="6250">
                  <c:v>45917.1223488</c:v>
                </c:pt>
                <c:pt idx="6251">
                  <c:v>45917.12316799998</c:v>
                </c:pt>
                <c:pt idx="6252">
                  <c:v>45917.12398719999</c:v>
                </c:pt>
                <c:pt idx="6253">
                  <c:v>45917.1248064</c:v>
                </c:pt>
                <c:pt idx="6254">
                  <c:v>45917.12562559998</c:v>
                </c:pt>
                <c:pt idx="6255">
                  <c:v>45917.12644479999</c:v>
                </c:pt>
                <c:pt idx="6256">
                  <c:v>45917.127264</c:v>
                </c:pt>
                <c:pt idx="6257">
                  <c:v>45917.1280832</c:v>
                </c:pt>
                <c:pt idx="6258">
                  <c:v>45917.1289024</c:v>
                </c:pt>
                <c:pt idx="6259">
                  <c:v>45917.12972159997</c:v>
                </c:pt>
                <c:pt idx="6260">
                  <c:v>45917.1305408</c:v>
                </c:pt>
                <c:pt idx="6261">
                  <c:v>45917.13136</c:v>
                </c:pt>
                <c:pt idx="6262">
                  <c:v>45917.1321792</c:v>
                </c:pt>
                <c:pt idx="6263">
                  <c:v>45917.1329984</c:v>
                </c:pt>
                <c:pt idx="6264">
                  <c:v>45917.1338176</c:v>
                </c:pt>
                <c:pt idx="6265">
                  <c:v>45917.1346368</c:v>
                </c:pt>
                <c:pt idx="6266">
                  <c:v>45917.135456</c:v>
                </c:pt>
                <c:pt idx="6267">
                  <c:v>45917.1362752</c:v>
                </c:pt>
                <c:pt idx="6268">
                  <c:v>45917.1370944</c:v>
                </c:pt>
                <c:pt idx="6269">
                  <c:v>45917.1379136</c:v>
                </c:pt>
                <c:pt idx="6270">
                  <c:v>45917.1387328</c:v>
                </c:pt>
                <c:pt idx="6271">
                  <c:v>45917.139552</c:v>
                </c:pt>
                <c:pt idx="6272">
                  <c:v>45917.1403712</c:v>
                </c:pt>
                <c:pt idx="6273">
                  <c:v>45917.1411904</c:v>
                </c:pt>
                <c:pt idx="6274">
                  <c:v>45917.1420096</c:v>
                </c:pt>
                <c:pt idx="6275">
                  <c:v>45917.1428288</c:v>
                </c:pt>
                <c:pt idx="6276">
                  <c:v>45917.143648</c:v>
                </c:pt>
                <c:pt idx="6277">
                  <c:v>45917.1444672</c:v>
                </c:pt>
                <c:pt idx="6278">
                  <c:v>45917.1452864</c:v>
                </c:pt>
                <c:pt idx="6279">
                  <c:v>45917.1461056</c:v>
                </c:pt>
                <c:pt idx="6280">
                  <c:v>45917.1469248</c:v>
                </c:pt>
                <c:pt idx="6281">
                  <c:v>45917.14774399999</c:v>
                </c:pt>
                <c:pt idx="6282">
                  <c:v>45917.1485632</c:v>
                </c:pt>
                <c:pt idx="6283">
                  <c:v>45917.1493824</c:v>
                </c:pt>
                <c:pt idx="6284">
                  <c:v>45917.1502016</c:v>
                </c:pt>
                <c:pt idx="6285">
                  <c:v>45917.1510208</c:v>
                </c:pt>
                <c:pt idx="6286">
                  <c:v>45917.15184</c:v>
                </c:pt>
                <c:pt idx="6287">
                  <c:v>45917.1526592</c:v>
                </c:pt>
                <c:pt idx="6288">
                  <c:v>45917.1534784</c:v>
                </c:pt>
                <c:pt idx="6289">
                  <c:v>45917.1542976</c:v>
                </c:pt>
                <c:pt idx="6290">
                  <c:v>45917.1551168</c:v>
                </c:pt>
                <c:pt idx="6291">
                  <c:v>45917.155936</c:v>
                </c:pt>
                <c:pt idx="6292">
                  <c:v>45917.1567552</c:v>
                </c:pt>
                <c:pt idx="6293">
                  <c:v>45917.1575744</c:v>
                </c:pt>
                <c:pt idx="6294">
                  <c:v>45917.1583936</c:v>
                </c:pt>
                <c:pt idx="6295">
                  <c:v>45917.1592128</c:v>
                </c:pt>
                <c:pt idx="6296">
                  <c:v>45917.160032</c:v>
                </c:pt>
                <c:pt idx="6297">
                  <c:v>45917.1608512</c:v>
                </c:pt>
                <c:pt idx="6298">
                  <c:v>45917.1616704</c:v>
                </c:pt>
                <c:pt idx="6299">
                  <c:v>45917.16248959998</c:v>
                </c:pt>
                <c:pt idx="6300">
                  <c:v>45917.16330879999</c:v>
                </c:pt>
                <c:pt idx="6301">
                  <c:v>45917.164128</c:v>
                </c:pt>
                <c:pt idx="6302">
                  <c:v>45917.1649472</c:v>
                </c:pt>
                <c:pt idx="6303">
                  <c:v>45917.16576639999</c:v>
                </c:pt>
                <c:pt idx="6304">
                  <c:v>45917.1665856</c:v>
                </c:pt>
                <c:pt idx="6305">
                  <c:v>45917.16740479998</c:v>
                </c:pt>
                <c:pt idx="6306">
                  <c:v>45917.168224</c:v>
                </c:pt>
                <c:pt idx="6307">
                  <c:v>45917.1690432</c:v>
                </c:pt>
                <c:pt idx="6308">
                  <c:v>45917.1698624</c:v>
                </c:pt>
                <c:pt idx="6309">
                  <c:v>45917.17068159999</c:v>
                </c:pt>
                <c:pt idx="6310">
                  <c:v>45917.1715008</c:v>
                </c:pt>
                <c:pt idx="6311">
                  <c:v>45917.17232</c:v>
                </c:pt>
                <c:pt idx="6312">
                  <c:v>45917.1731392</c:v>
                </c:pt>
                <c:pt idx="6313">
                  <c:v>45917.1739584</c:v>
                </c:pt>
                <c:pt idx="6314">
                  <c:v>45917.1747776</c:v>
                </c:pt>
                <c:pt idx="6315">
                  <c:v>45917.1755968</c:v>
                </c:pt>
                <c:pt idx="6316">
                  <c:v>45917.176416</c:v>
                </c:pt>
                <c:pt idx="6317">
                  <c:v>45917.1772352</c:v>
                </c:pt>
                <c:pt idx="6318">
                  <c:v>45917.1780544</c:v>
                </c:pt>
                <c:pt idx="6319">
                  <c:v>45917.1788736</c:v>
                </c:pt>
                <c:pt idx="6320">
                  <c:v>45917.1796928</c:v>
                </c:pt>
                <c:pt idx="6321">
                  <c:v>45917.180512</c:v>
                </c:pt>
                <c:pt idx="6322">
                  <c:v>45917.1813312</c:v>
                </c:pt>
                <c:pt idx="6323">
                  <c:v>45917.1821504</c:v>
                </c:pt>
                <c:pt idx="6324">
                  <c:v>45917.1829696</c:v>
                </c:pt>
                <c:pt idx="6325">
                  <c:v>45917.18378879999</c:v>
                </c:pt>
                <c:pt idx="6326">
                  <c:v>45917.184608</c:v>
                </c:pt>
                <c:pt idx="6327">
                  <c:v>45917.1854272</c:v>
                </c:pt>
                <c:pt idx="6328">
                  <c:v>45917.1862464</c:v>
                </c:pt>
                <c:pt idx="6329">
                  <c:v>45917.1870656</c:v>
                </c:pt>
                <c:pt idx="6330">
                  <c:v>45917.1878848</c:v>
                </c:pt>
                <c:pt idx="6331">
                  <c:v>45917.188704</c:v>
                </c:pt>
                <c:pt idx="6332">
                  <c:v>45917.1895232</c:v>
                </c:pt>
                <c:pt idx="6333">
                  <c:v>45917.1903424</c:v>
                </c:pt>
                <c:pt idx="6334">
                  <c:v>45917.19116159994</c:v>
                </c:pt>
                <c:pt idx="6335">
                  <c:v>45917.19198079997</c:v>
                </c:pt>
                <c:pt idx="6336">
                  <c:v>45917.1928</c:v>
                </c:pt>
                <c:pt idx="6337">
                  <c:v>45917.1936192</c:v>
                </c:pt>
                <c:pt idx="6338">
                  <c:v>45917.1944384</c:v>
                </c:pt>
                <c:pt idx="6339">
                  <c:v>45917.1952576</c:v>
                </c:pt>
                <c:pt idx="6340">
                  <c:v>45917.1960768</c:v>
                </c:pt>
                <c:pt idx="6341">
                  <c:v>45917.196896</c:v>
                </c:pt>
                <c:pt idx="6342">
                  <c:v>45917.1977152</c:v>
                </c:pt>
                <c:pt idx="6343">
                  <c:v>45917.1985344</c:v>
                </c:pt>
                <c:pt idx="6344">
                  <c:v>45917.19935359999</c:v>
                </c:pt>
                <c:pt idx="6345">
                  <c:v>45917.2001728</c:v>
                </c:pt>
                <c:pt idx="6346">
                  <c:v>45917.200992</c:v>
                </c:pt>
                <c:pt idx="6347">
                  <c:v>45917.2018112</c:v>
                </c:pt>
                <c:pt idx="6348">
                  <c:v>45917.2026304</c:v>
                </c:pt>
                <c:pt idx="6349">
                  <c:v>45917.20344959998</c:v>
                </c:pt>
                <c:pt idx="6350">
                  <c:v>45917.2042688</c:v>
                </c:pt>
                <c:pt idx="6351">
                  <c:v>45917.205088</c:v>
                </c:pt>
                <c:pt idx="6352">
                  <c:v>45917.2059072</c:v>
                </c:pt>
                <c:pt idx="6353">
                  <c:v>45917.2067264</c:v>
                </c:pt>
                <c:pt idx="6354">
                  <c:v>45917.20754559999</c:v>
                </c:pt>
                <c:pt idx="6355">
                  <c:v>45917.2083648</c:v>
                </c:pt>
                <c:pt idx="6356">
                  <c:v>45917.20918399998</c:v>
                </c:pt>
                <c:pt idx="6357">
                  <c:v>45917.2100032</c:v>
                </c:pt>
                <c:pt idx="6358">
                  <c:v>45917.2108224</c:v>
                </c:pt>
                <c:pt idx="6359">
                  <c:v>45917.21164159998</c:v>
                </c:pt>
                <c:pt idx="6360">
                  <c:v>45917.21246079999</c:v>
                </c:pt>
                <c:pt idx="6361">
                  <c:v>45917.21328</c:v>
                </c:pt>
                <c:pt idx="6362">
                  <c:v>45917.2140992</c:v>
                </c:pt>
                <c:pt idx="6363">
                  <c:v>45917.2149184</c:v>
                </c:pt>
                <c:pt idx="6364">
                  <c:v>45917.2157376</c:v>
                </c:pt>
                <c:pt idx="6365">
                  <c:v>45917.2165568</c:v>
                </c:pt>
                <c:pt idx="6366">
                  <c:v>45917.217376</c:v>
                </c:pt>
                <c:pt idx="6367">
                  <c:v>45917.2181952</c:v>
                </c:pt>
                <c:pt idx="6368">
                  <c:v>45917.2190144</c:v>
                </c:pt>
                <c:pt idx="6369">
                  <c:v>45917.2198336</c:v>
                </c:pt>
                <c:pt idx="6370">
                  <c:v>45917.2206528</c:v>
                </c:pt>
                <c:pt idx="6371">
                  <c:v>45917.22147199998</c:v>
                </c:pt>
                <c:pt idx="6372">
                  <c:v>45917.2222912</c:v>
                </c:pt>
                <c:pt idx="6373">
                  <c:v>45917.22311039999</c:v>
                </c:pt>
                <c:pt idx="6374">
                  <c:v>45917.22392959998</c:v>
                </c:pt>
                <c:pt idx="6375">
                  <c:v>45917.22474879998</c:v>
                </c:pt>
                <c:pt idx="6376">
                  <c:v>45917.22556799999</c:v>
                </c:pt>
                <c:pt idx="6377">
                  <c:v>45917.2263872</c:v>
                </c:pt>
                <c:pt idx="6378">
                  <c:v>45917.2272064</c:v>
                </c:pt>
                <c:pt idx="6379">
                  <c:v>45917.22802559999</c:v>
                </c:pt>
                <c:pt idx="6380">
                  <c:v>45917.2288448</c:v>
                </c:pt>
                <c:pt idx="6381">
                  <c:v>45917.22966399998</c:v>
                </c:pt>
                <c:pt idx="6382">
                  <c:v>45917.23048319999</c:v>
                </c:pt>
                <c:pt idx="6383">
                  <c:v>45917.2313024</c:v>
                </c:pt>
                <c:pt idx="6384">
                  <c:v>45917.23212159998</c:v>
                </c:pt>
                <c:pt idx="6385">
                  <c:v>45917.23294079999</c:v>
                </c:pt>
                <c:pt idx="6386">
                  <c:v>45917.23375999999</c:v>
                </c:pt>
                <c:pt idx="6387">
                  <c:v>45917.2345792</c:v>
                </c:pt>
                <c:pt idx="6388">
                  <c:v>45917.2353984</c:v>
                </c:pt>
                <c:pt idx="6389">
                  <c:v>45917.2362176</c:v>
                </c:pt>
                <c:pt idx="6390">
                  <c:v>45917.2370368</c:v>
                </c:pt>
                <c:pt idx="6391">
                  <c:v>45917.237856</c:v>
                </c:pt>
                <c:pt idx="6392">
                  <c:v>45917.2386752</c:v>
                </c:pt>
                <c:pt idx="6393">
                  <c:v>45917.2394944</c:v>
                </c:pt>
                <c:pt idx="6394">
                  <c:v>45917.2403136</c:v>
                </c:pt>
                <c:pt idx="6395">
                  <c:v>45917.24113279999</c:v>
                </c:pt>
                <c:pt idx="6396">
                  <c:v>45917.241952</c:v>
                </c:pt>
                <c:pt idx="6397">
                  <c:v>45917.2427712</c:v>
                </c:pt>
                <c:pt idx="6398">
                  <c:v>45917.2435904</c:v>
                </c:pt>
                <c:pt idx="6399">
                  <c:v>45917.2444096</c:v>
                </c:pt>
                <c:pt idx="6400">
                  <c:v>45917.2452288</c:v>
                </c:pt>
                <c:pt idx="6401">
                  <c:v>45917.246048</c:v>
                </c:pt>
                <c:pt idx="6402">
                  <c:v>45917.2468672</c:v>
                </c:pt>
                <c:pt idx="6403">
                  <c:v>45917.2476864</c:v>
                </c:pt>
                <c:pt idx="6404">
                  <c:v>45917.2485056</c:v>
                </c:pt>
                <c:pt idx="6405">
                  <c:v>45917.2493248</c:v>
                </c:pt>
                <c:pt idx="6406">
                  <c:v>45917.250144</c:v>
                </c:pt>
                <c:pt idx="6407">
                  <c:v>45917.2509632</c:v>
                </c:pt>
                <c:pt idx="6408">
                  <c:v>45917.2517824</c:v>
                </c:pt>
                <c:pt idx="6409">
                  <c:v>45917.2526016</c:v>
                </c:pt>
                <c:pt idx="6410">
                  <c:v>45917.25342079999</c:v>
                </c:pt>
                <c:pt idx="6411">
                  <c:v>45917.25424</c:v>
                </c:pt>
                <c:pt idx="6412">
                  <c:v>45917.2550592</c:v>
                </c:pt>
                <c:pt idx="6413">
                  <c:v>45917.2558784</c:v>
                </c:pt>
                <c:pt idx="6414">
                  <c:v>45917.2566976</c:v>
                </c:pt>
                <c:pt idx="6415">
                  <c:v>45917.2575168</c:v>
                </c:pt>
                <c:pt idx="6416">
                  <c:v>45917.258336</c:v>
                </c:pt>
                <c:pt idx="6417">
                  <c:v>45917.2591552</c:v>
                </c:pt>
                <c:pt idx="6418">
                  <c:v>45917.2599744</c:v>
                </c:pt>
                <c:pt idx="6419">
                  <c:v>45917.26079359998</c:v>
                </c:pt>
                <c:pt idx="6420">
                  <c:v>45917.26161279999</c:v>
                </c:pt>
                <c:pt idx="6421">
                  <c:v>45917.262432</c:v>
                </c:pt>
                <c:pt idx="6422">
                  <c:v>45917.2632512</c:v>
                </c:pt>
                <c:pt idx="6423">
                  <c:v>45917.2640704</c:v>
                </c:pt>
                <c:pt idx="6424">
                  <c:v>45917.2648896</c:v>
                </c:pt>
                <c:pt idx="6425">
                  <c:v>45917.26570879998</c:v>
                </c:pt>
                <c:pt idx="6426">
                  <c:v>45917.266528</c:v>
                </c:pt>
                <c:pt idx="6427">
                  <c:v>45917.2673472</c:v>
                </c:pt>
                <c:pt idx="6428">
                  <c:v>45917.2681664</c:v>
                </c:pt>
                <c:pt idx="6429">
                  <c:v>45917.26898559999</c:v>
                </c:pt>
                <c:pt idx="6430">
                  <c:v>45917.26980479999</c:v>
                </c:pt>
                <c:pt idx="6431">
                  <c:v>45917.270624</c:v>
                </c:pt>
                <c:pt idx="6432">
                  <c:v>45917.27144319998</c:v>
                </c:pt>
                <c:pt idx="6433">
                  <c:v>45917.2722624</c:v>
                </c:pt>
                <c:pt idx="6434">
                  <c:v>45917.27308159997</c:v>
                </c:pt>
                <c:pt idx="6435">
                  <c:v>45917.27390079998</c:v>
                </c:pt>
                <c:pt idx="6436">
                  <c:v>45917.27472</c:v>
                </c:pt>
                <c:pt idx="6437">
                  <c:v>45917.2755392</c:v>
                </c:pt>
                <c:pt idx="6438">
                  <c:v>45917.2763584</c:v>
                </c:pt>
                <c:pt idx="6439">
                  <c:v>45917.27717759999</c:v>
                </c:pt>
                <c:pt idx="6440">
                  <c:v>45917.2779968</c:v>
                </c:pt>
                <c:pt idx="6441">
                  <c:v>45917.278816</c:v>
                </c:pt>
                <c:pt idx="6442">
                  <c:v>45917.2796352</c:v>
                </c:pt>
                <c:pt idx="6443">
                  <c:v>45917.2804544</c:v>
                </c:pt>
                <c:pt idx="6444">
                  <c:v>45917.2812736</c:v>
                </c:pt>
                <c:pt idx="6445">
                  <c:v>45917.2820928</c:v>
                </c:pt>
                <c:pt idx="6446">
                  <c:v>45917.282912</c:v>
                </c:pt>
                <c:pt idx="6447">
                  <c:v>45917.2837312</c:v>
                </c:pt>
                <c:pt idx="6448">
                  <c:v>45917.2845504</c:v>
                </c:pt>
                <c:pt idx="6449">
                  <c:v>45917.28536959999</c:v>
                </c:pt>
                <c:pt idx="6450">
                  <c:v>45917.2861888</c:v>
                </c:pt>
                <c:pt idx="6451">
                  <c:v>45917.287008</c:v>
                </c:pt>
                <c:pt idx="6452">
                  <c:v>45917.2878272</c:v>
                </c:pt>
                <c:pt idx="6453">
                  <c:v>45917.2886464</c:v>
                </c:pt>
                <c:pt idx="6454">
                  <c:v>45917.28946559998</c:v>
                </c:pt>
                <c:pt idx="6455">
                  <c:v>45917.29028479999</c:v>
                </c:pt>
                <c:pt idx="6456">
                  <c:v>45917.29110399997</c:v>
                </c:pt>
                <c:pt idx="6457">
                  <c:v>45917.29192319998</c:v>
                </c:pt>
                <c:pt idx="6458">
                  <c:v>45917.29274239999</c:v>
                </c:pt>
                <c:pt idx="6459">
                  <c:v>45917.29356159997</c:v>
                </c:pt>
                <c:pt idx="6460">
                  <c:v>45917.29438079998</c:v>
                </c:pt>
                <c:pt idx="6461">
                  <c:v>45917.29519999999</c:v>
                </c:pt>
                <c:pt idx="6462">
                  <c:v>45917.2960192</c:v>
                </c:pt>
                <c:pt idx="6463">
                  <c:v>45917.2968384</c:v>
                </c:pt>
                <c:pt idx="6464">
                  <c:v>45917.29765759999</c:v>
                </c:pt>
                <c:pt idx="6465">
                  <c:v>45917.2984768</c:v>
                </c:pt>
                <c:pt idx="6466">
                  <c:v>45917.299296</c:v>
                </c:pt>
                <c:pt idx="6467">
                  <c:v>45917.3001152</c:v>
                </c:pt>
                <c:pt idx="6468">
                  <c:v>45917.3009344</c:v>
                </c:pt>
                <c:pt idx="6469">
                  <c:v>45917.3017536</c:v>
                </c:pt>
                <c:pt idx="6470">
                  <c:v>45917.3025728</c:v>
                </c:pt>
                <c:pt idx="6471">
                  <c:v>45917.303392</c:v>
                </c:pt>
                <c:pt idx="6472">
                  <c:v>45917.3042112</c:v>
                </c:pt>
                <c:pt idx="6473">
                  <c:v>45917.3050304</c:v>
                </c:pt>
                <c:pt idx="6474">
                  <c:v>45917.3058496</c:v>
                </c:pt>
                <c:pt idx="6475">
                  <c:v>45917.3066688</c:v>
                </c:pt>
                <c:pt idx="6476">
                  <c:v>45917.307488</c:v>
                </c:pt>
                <c:pt idx="6477">
                  <c:v>45917.3083072</c:v>
                </c:pt>
                <c:pt idx="6478">
                  <c:v>45917.3091264</c:v>
                </c:pt>
                <c:pt idx="6479">
                  <c:v>45917.3099456</c:v>
                </c:pt>
                <c:pt idx="6480">
                  <c:v>45917.3107648</c:v>
                </c:pt>
                <c:pt idx="6481">
                  <c:v>45917.311584</c:v>
                </c:pt>
                <c:pt idx="6482">
                  <c:v>45917.3124032</c:v>
                </c:pt>
                <c:pt idx="6483">
                  <c:v>45917.3132224</c:v>
                </c:pt>
                <c:pt idx="6484">
                  <c:v>45917.3140416</c:v>
                </c:pt>
                <c:pt idx="6485">
                  <c:v>45917.3148608</c:v>
                </c:pt>
                <c:pt idx="6486">
                  <c:v>45917.31568</c:v>
                </c:pt>
                <c:pt idx="6487">
                  <c:v>45917.3164992</c:v>
                </c:pt>
                <c:pt idx="6488">
                  <c:v>45917.3173184</c:v>
                </c:pt>
                <c:pt idx="6489">
                  <c:v>45917.3181376</c:v>
                </c:pt>
                <c:pt idx="6490">
                  <c:v>45917.3189568</c:v>
                </c:pt>
                <c:pt idx="6491">
                  <c:v>45917.319776</c:v>
                </c:pt>
                <c:pt idx="6492">
                  <c:v>45917.3205952</c:v>
                </c:pt>
                <c:pt idx="6493">
                  <c:v>45917.3214144</c:v>
                </c:pt>
                <c:pt idx="6494">
                  <c:v>45917.3222336</c:v>
                </c:pt>
                <c:pt idx="6495">
                  <c:v>45917.3230528</c:v>
                </c:pt>
                <c:pt idx="6496">
                  <c:v>45917.323872</c:v>
                </c:pt>
                <c:pt idx="6497">
                  <c:v>45917.3246912</c:v>
                </c:pt>
                <c:pt idx="6498">
                  <c:v>45917.3255104</c:v>
                </c:pt>
                <c:pt idx="6499">
                  <c:v>45917.3263296</c:v>
                </c:pt>
                <c:pt idx="6500">
                  <c:v>45917.3271488</c:v>
                </c:pt>
                <c:pt idx="6501">
                  <c:v>45917.327968</c:v>
                </c:pt>
                <c:pt idx="6502">
                  <c:v>45917.3287872</c:v>
                </c:pt>
                <c:pt idx="6503">
                  <c:v>45917.3296064</c:v>
                </c:pt>
                <c:pt idx="6504">
                  <c:v>45917.3304256</c:v>
                </c:pt>
                <c:pt idx="6505">
                  <c:v>45917.3312448</c:v>
                </c:pt>
                <c:pt idx="6506">
                  <c:v>45917.332064</c:v>
                </c:pt>
                <c:pt idx="6507">
                  <c:v>45917.3328832</c:v>
                </c:pt>
                <c:pt idx="6508">
                  <c:v>45917.3337024</c:v>
                </c:pt>
                <c:pt idx="6509">
                  <c:v>45917.3345216</c:v>
                </c:pt>
                <c:pt idx="6510">
                  <c:v>45917.3353408</c:v>
                </c:pt>
                <c:pt idx="6511">
                  <c:v>45917.33616</c:v>
                </c:pt>
                <c:pt idx="6512">
                  <c:v>45917.3369792</c:v>
                </c:pt>
                <c:pt idx="6513">
                  <c:v>45917.3377984</c:v>
                </c:pt>
                <c:pt idx="6514">
                  <c:v>45917.3386176</c:v>
                </c:pt>
                <c:pt idx="6515">
                  <c:v>45917.3394368</c:v>
                </c:pt>
                <c:pt idx="6516">
                  <c:v>45917.340256</c:v>
                </c:pt>
                <c:pt idx="6517">
                  <c:v>45917.3410752</c:v>
                </c:pt>
                <c:pt idx="6518">
                  <c:v>45917.3418944</c:v>
                </c:pt>
                <c:pt idx="6519">
                  <c:v>45917.3427136</c:v>
                </c:pt>
                <c:pt idx="6520">
                  <c:v>45917.3435328</c:v>
                </c:pt>
                <c:pt idx="6521">
                  <c:v>45917.344352</c:v>
                </c:pt>
                <c:pt idx="6522">
                  <c:v>45917.3451712</c:v>
                </c:pt>
                <c:pt idx="6523">
                  <c:v>45917.3459904</c:v>
                </c:pt>
                <c:pt idx="6524">
                  <c:v>45917.3468096</c:v>
                </c:pt>
                <c:pt idx="6525">
                  <c:v>45917.3476288</c:v>
                </c:pt>
                <c:pt idx="6526">
                  <c:v>45917.348448</c:v>
                </c:pt>
                <c:pt idx="6527">
                  <c:v>45917.3492672</c:v>
                </c:pt>
                <c:pt idx="6528">
                  <c:v>45917.3500864</c:v>
                </c:pt>
                <c:pt idx="6529">
                  <c:v>45917.3509056</c:v>
                </c:pt>
                <c:pt idx="6530">
                  <c:v>45917.3517248</c:v>
                </c:pt>
                <c:pt idx="6531">
                  <c:v>45917.352544</c:v>
                </c:pt>
                <c:pt idx="6532">
                  <c:v>45917.3533632</c:v>
                </c:pt>
                <c:pt idx="6533">
                  <c:v>45917.3541824</c:v>
                </c:pt>
                <c:pt idx="6534">
                  <c:v>45917.3550016</c:v>
                </c:pt>
                <c:pt idx="6535">
                  <c:v>45917.3558208</c:v>
                </c:pt>
                <c:pt idx="6536">
                  <c:v>45917.35664</c:v>
                </c:pt>
                <c:pt idx="6537">
                  <c:v>45917.3574592</c:v>
                </c:pt>
                <c:pt idx="6538">
                  <c:v>45917.3582784</c:v>
                </c:pt>
                <c:pt idx="6539">
                  <c:v>45917.3590976</c:v>
                </c:pt>
                <c:pt idx="6540">
                  <c:v>45917.3599168</c:v>
                </c:pt>
                <c:pt idx="6541">
                  <c:v>45917.360736</c:v>
                </c:pt>
                <c:pt idx="6542">
                  <c:v>45917.3615552</c:v>
                </c:pt>
                <c:pt idx="6543">
                  <c:v>45917.3623744</c:v>
                </c:pt>
                <c:pt idx="6544">
                  <c:v>45917.36319359999</c:v>
                </c:pt>
                <c:pt idx="6545">
                  <c:v>45917.3640128</c:v>
                </c:pt>
                <c:pt idx="6546">
                  <c:v>45917.364832</c:v>
                </c:pt>
                <c:pt idx="6547">
                  <c:v>45917.3656512</c:v>
                </c:pt>
                <c:pt idx="6548">
                  <c:v>45917.3664704</c:v>
                </c:pt>
                <c:pt idx="6549">
                  <c:v>45917.3672896</c:v>
                </c:pt>
                <c:pt idx="6550">
                  <c:v>45917.3681088</c:v>
                </c:pt>
                <c:pt idx="6551">
                  <c:v>45917.368928</c:v>
                </c:pt>
                <c:pt idx="6552">
                  <c:v>45917.3697472</c:v>
                </c:pt>
                <c:pt idx="6553">
                  <c:v>45917.3705664</c:v>
                </c:pt>
                <c:pt idx="6554">
                  <c:v>45917.3713856</c:v>
                </c:pt>
                <c:pt idx="6555">
                  <c:v>45917.3722048</c:v>
                </c:pt>
                <c:pt idx="6556">
                  <c:v>45917.373024</c:v>
                </c:pt>
                <c:pt idx="6557">
                  <c:v>45917.3738432</c:v>
                </c:pt>
                <c:pt idx="6558">
                  <c:v>45917.3746624</c:v>
                </c:pt>
                <c:pt idx="6559">
                  <c:v>45917.37548159999</c:v>
                </c:pt>
                <c:pt idx="6560">
                  <c:v>45917.3763008</c:v>
                </c:pt>
                <c:pt idx="6561">
                  <c:v>45917.37712</c:v>
                </c:pt>
                <c:pt idx="6562">
                  <c:v>45917.3779392</c:v>
                </c:pt>
                <c:pt idx="6563">
                  <c:v>45917.3787584</c:v>
                </c:pt>
                <c:pt idx="6564">
                  <c:v>45917.3795776</c:v>
                </c:pt>
                <c:pt idx="6565">
                  <c:v>45917.3803968</c:v>
                </c:pt>
                <c:pt idx="6566">
                  <c:v>45917.381216</c:v>
                </c:pt>
                <c:pt idx="6567">
                  <c:v>45917.3820352</c:v>
                </c:pt>
                <c:pt idx="6568">
                  <c:v>45917.3828544</c:v>
                </c:pt>
                <c:pt idx="6569">
                  <c:v>45917.3836736</c:v>
                </c:pt>
                <c:pt idx="6570">
                  <c:v>45917.3844928</c:v>
                </c:pt>
                <c:pt idx="6571">
                  <c:v>45917.385312</c:v>
                </c:pt>
                <c:pt idx="6572">
                  <c:v>45917.3861312</c:v>
                </c:pt>
                <c:pt idx="6573">
                  <c:v>45917.3869504</c:v>
                </c:pt>
                <c:pt idx="6574">
                  <c:v>45917.3877696</c:v>
                </c:pt>
                <c:pt idx="6575">
                  <c:v>45917.3885888</c:v>
                </c:pt>
                <c:pt idx="6576">
                  <c:v>45917.389408</c:v>
                </c:pt>
                <c:pt idx="6577">
                  <c:v>45917.3902272</c:v>
                </c:pt>
                <c:pt idx="6578">
                  <c:v>45917.3910464</c:v>
                </c:pt>
                <c:pt idx="6579">
                  <c:v>45917.3918656</c:v>
                </c:pt>
                <c:pt idx="6580">
                  <c:v>45917.3926848</c:v>
                </c:pt>
                <c:pt idx="6581">
                  <c:v>45917.393504</c:v>
                </c:pt>
                <c:pt idx="6582">
                  <c:v>45917.3943232</c:v>
                </c:pt>
                <c:pt idx="6583">
                  <c:v>45917.3951424</c:v>
                </c:pt>
                <c:pt idx="6584">
                  <c:v>45917.39596159998</c:v>
                </c:pt>
                <c:pt idx="6585">
                  <c:v>45917.39678079999</c:v>
                </c:pt>
                <c:pt idx="6586">
                  <c:v>45917.3976</c:v>
                </c:pt>
                <c:pt idx="6587">
                  <c:v>45917.3984192</c:v>
                </c:pt>
                <c:pt idx="6588">
                  <c:v>45917.3992384</c:v>
                </c:pt>
                <c:pt idx="6589">
                  <c:v>45917.4000576</c:v>
                </c:pt>
                <c:pt idx="6590">
                  <c:v>45917.4008768</c:v>
                </c:pt>
                <c:pt idx="6591">
                  <c:v>45917.401696</c:v>
                </c:pt>
                <c:pt idx="6592">
                  <c:v>45917.4025152</c:v>
                </c:pt>
                <c:pt idx="6593">
                  <c:v>45917.4033344</c:v>
                </c:pt>
                <c:pt idx="6594">
                  <c:v>45917.4041536</c:v>
                </c:pt>
                <c:pt idx="6595">
                  <c:v>45917.4049728</c:v>
                </c:pt>
                <c:pt idx="6596">
                  <c:v>45917.405792</c:v>
                </c:pt>
                <c:pt idx="6597">
                  <c:v>45917.4066112</c:v>
                </c:pt>
                <c:pt idx="6598">
                  <c:v>45917.4074304</c:v>
                </c:pt>
                <c:pt idx="6599">
                  <c:v>45917.4082496</c:v>
                </c:pt>
                <c:pt idx="6600">
                  <c:v>45917.4090688</c:v>
                </c:pt>
                <c:pt idx="6601">
                  <c:v>45917.409888</c:v>
                </c:pt>
                <c:pt idx="6602">
                  <c:v>45917.4107072</c:v>
                </c:pt>
                <c:pt idx="6603">
                  <c:v>45917.4115264</c:v>
                </c:pt>
                <c:pt idx="6604">
                  <c:v>45917.4123456</c:v>
                </c:pt>
                <c:pt idx="6605">
                  <c:v>45917.4131648</c:v>
                </c:pt>
                <c:pt idx="6606">
                  <c:v>45917.413984</c:v>
                </c:pt>
                <c:pt idx="6607">
                  <c:v>45917.4148032</c:v>
                </c:pt>
                <c:pt idx="6608">
                  <c:v>45917.4156224</c:v>
                </c:pt>
                <c:pt idx="6609">
                  <c:v>45917.4164416</c:v>
                </c:pt>
                <c:pt idx="6610">
                  <c:v>45917.4172608</c:v>
                </c:pt>
                <c:pt idx="6611">
                  <c:v>45917.41808</c:v>
                </c:pt>
                <c:pt idx="6612">
                  <c:v>45917.4188992</c:v>
                </c:pt>
                <c:pt idx="6613">
                  <c:v>45917.4197184</c:v>
                </c:pt>
                <c:pt idx="6614">
                  <c:v>45917.4205376</c:v>
                </c:pt>
                <c:pt idx="6615">
                  <c:v>45917.4213568</c:v>
                </c:pt>
                <c:pt idx="6616">
                  <c:v>45917.422176</c:v>
                </c:pt>
                <c:pt idx="6617">
                  <c:v>45917.4229952</c:v>
                </c:pt>
                <c:pt idx="6618">
                  <c:v>45917.4238144</c:v>
                </c:pt>
                <c:pt idx="6619">
                  <c:v>45917.4246336</c:v>
                </c:pt>
                <c:pt idx="6620">
                  <c:v>45917.42545279999</c:v>
                </c:pt>
                <c:pt idx="6621">
                  <c:v>45917.426272</c:v>
                </c:pt>
                <c:pt idx="6622">
                  <c:v>45917.4270912</c:v>
                </c:pt>
                <c:pt idx="6623">
                  <c:v>45917.4279104</c:v>
                </c:pt>
                <c:pt idx="6624">
                  <c:v>45917.4287296</c:v>
                </c:pt>
                <c:pt idx="6625">
                  <c:v>45917.4295488</c:v>
                </c:pt>
                <c:pt idx="6626">
                  <c:v>45917.430368</c:v>
                </c:pt>
                <c:pt idx="6627">
                  <c:v>45917.4311872</c:v>
                </c:pt>
                <c:pt idx="6628">
                  <c:v>45917.4320064</c:v>
                </c:pt>
                <c:pt idx="6629">
                  <c:v>45917.4328256</c:v>
                </c:pt>
                <c:pt idx="6630">
                  <c:v>45917.4336448</c:v>
                </c:pt>
                <c:pt idx="6631">
                  <c:v>45917.434464</c:v>
                </c:pt>
                <c:pt idx="6632">
                  <c:v>45917.4352832</c:v>
                </c:pt>
                <c:pt idx="6633">
                  <c:v>45917.4361024</c:v>
                </c:pt>
                <c:pt idx="6634">
                  <c:v>45917.4369216</c:v>
                </c:pt>
                <c:pt idx="6635">
                  <c:v>45917.43774079999</c:v>
                </c:pt>
                <c:pt idx="6636">
                  <c:v>45917.43856</c:v>
                </c:pt>
                <c:pt idx="6637">
                  <c:v>45917.4393792</c:v>
                </c:pt>
                <c:pt idx="6638">
                  <c:v>45917.4401984</c:v>
                </c:pt>
                <c:pt idx="6639">
                  <c:v>45917.4410176</c:v>
                </c:pt>
                <c:pt idx="6640">
                  <c:v>45917.4418368</c:v>
                </c:pt>
                <c:pt idx="6641">
                  <c:v>45917.442656</c:v>
                </c:pt>
                <c:pt idx="6642">
                  <c:v>45917.4434752</c:v>
                </c:pt>
                <c:pt idx="6643">
                  <c:v>45917.4442944</c:v>
                </c:pt>
                <c:pt idx="6644">
                  <c:v>45917.4451136</c:v>
                </c:pt>
                <c:pt idx="6645">
                  <c:v>45917.4459328</c:v>
                </c:pt>
                <c:pt idx="6646">
                  <c:v>45917.446752</c:v>
                </c:pt>
                <c:pt idx="6647">
                  <c:v>45917.4475712</c:v>
                </c:pt>
                <c:pt idx="6648">
                  <c:v>45917.4483904</c:v>
                </c:pt>
                <c:pt idx="6649">
                  <c:v>45917.4492096</c:v>
                </c:pt>
                <c:pt idx="6650">
                  <c:v>45917.4500288</c:v>
                </c:pt>
                <c:pt idx="6651">
                  <c:v>45917.450848</c:v>
                </c:pt>
                <c:pt idx="6652">
                  <c:v>45917.4516672</c:v>
                </c:pt>
                <c:pt idx="6653">
                  <c:v>45917.4524864</c:v>
                </c:pt>
                <c:pt idx="6654">
                  <c:v>45917.4533056</c:v>
                </c:pt>
                <c:pt idx="6655">
                  <c:v>45917.4541248</c:v>
                </c:pt>
                <c:pt idx="6656">
                  <c:v>45917.454944</c:v>
                </c:pt>
                <c:pt idx="6657">
                  <c:v>45917.4557632</c:v>
                </c:pt>
                <c:pt idx="6658">
                  <c:v>45917.4565824</c:v>
                </c:pt>
                <c:pt idx="6659">
                  <c:v>45917.4574016</c:v>
                </c:pt>
                <c:pt idx="6660">
                  <c:v>45917.4582208</c:v>
                </c:pt>
                <c:pt idx="6661">
                  <c:v>45917.45904</c:v>
                </c:pt>
                <c:pt idx="6662">
                  <c:v>45917.4598592</c:v>
                </c:pt>
                <c:pt idx="6663">
                  <c:v>45917.4606784</c:v>
                </c:pt>
                <c:pt idx="6664">
                  <c:v>45917.46149759999</c:v>
                </c:pt>
                <c:pt idx="6665">
                  <c:v>45917.4623168</c:v>
                </c:pt>
                <c:pt idx="6666">
                  <c:v>45917.463136</c:v>
                </c:pt>
                <c:pt idx="6667">
                  <c:v>45917.4639552</c:v>
                </c:pt>
                <c:pt idx="6668">
                  <c:v>45917.4647744</c:v>
                </c:pt>
                <c:pt idx="6669">
                  <c:v>45917.4655936</c:v>
                </c:pt>
                <c:pt idx="6670">
                  <c:v>45917.4664128</c:v>
                </c:pt>
                <c:pt idx="6671">
                  <c:v>45917.467232</c:v>
                </c:pt>
                <c:pt idx="6672">
                  <c:v>45917.4680512</c:v>
                </c:pt>
                <c:pt idx="6673">
                  <c:v>45917.4688704</c:v>
                </c:pt>
                <c:pt idx="6674">
                  <c:v>45917.4696896</c:v>
                </c:pt>
                <c:pt idx="6675">
                  <c:v>45917.4705088</c:v>
                </c:pt>
                <c:pt idx="6676">
                  <c:v>45917.471328</c:v>
                </c:pt>
                <c:pt idx="6677">
                  <c:v>45917.4721472</c:v>
                </c:pt>
                <c:pt idx="6678">
                  <c:v>45917.4729664</c:v>
                </c:pt>
                <c:pt idx="6679">
                  <c:v>45917.47378559998</c:v>
                </c:pt>
                <c:pt idx="6680">
                  <c:v>45917.4746048</c:v>
                </c:pt>
                <c:pt idx="6681">
                  <c:v>45917.475424</c:v>
                </c:pt>
                <c:pt idx="6682">
                  <c:v>45917.4762432</c:v>
                </c:pt>
                <c:pt idx="6683">
                  <c:v>45917.4770624</c:v>
                </c:pt>
                <c:pt idx="6684">
                  <c:v>45917.4778816</c:v>
                </c:pt>
                <c:pt idx="6685">
                  <c:v>45917.4787008</c:v>
                </c:pt>
                <c:pt idx="6686">
                  <c:v>45917.47952</c:v>
                </c:pt>
                <c:pt idx="6687">
                  <c:v>45917.4803392</c:v>
                </c:pt>
                <c:pt idx="6688">
                  <c:v>45917.4811584</c:v>
                </c:pt>
                <c:pt idx="6689">
                  <c:v>45917.4819776</c:v>
                </c:pt>
                <c:pt idx="6690">
                  <c:v>45917.4827968</c:v>
                </c:pt>
                <c:pt idx="6691">
                  <c:v>45917.483616</c:v>
                </c:pt>
                <c:pt idx="6692">
                  <c:v>45917.4844352</c:v>
                </c:pt>
                <c:pt idx="6693">
                  <c:v>45917.4852544</c:v>
                </c:pt>
                <c:pt idx="6694">
                  <c:v>45917.4860736</c:v>
                </c:pt>
                <c:pt idx="6695">
                  <c:v>45917.4868928</c:v>
                </c:pt>
                <c:pt idx="6696">
                  <c:v>45917.487712</c:v>
                </c:pt>
                <c:pt idx="6697">
                  <c:v>45917.4885312</c:v>
                </c:pt>
                <c:pt idx="6698">
                  <c:v>45917.4893504</c:v>
                </c:pt>
                <c:pt idx="6699">
                  <c:v>45917.49016959999</c:v>
                </c:pt>
                <c:pt idx="6700">
                  <c:v>45917.4909888</c:v>
                </c:pt>
                <c:pt idx="6701">
                  <c:v>45917.491808</c:v>
                </c:pt>
                <c:pt idx="6702">
                  <c:v>45917.4926272</c:v>
                </c:pt>
                <c:pt idx="6703">
                  <c:v>45917.4934464</c:v>
                </c:pt>
                <c:pt idx="6704">
                  <c:v>45917.4942656</c:v>
                </c:pt>
                <c:pt idx="6705">
                  <c:v>45917.49508479999</c:v>
                </c:pt>
                <c:pt idx="6706">
                  <c:v>45917.495904</c:v>
                </c:pt>
                <c:pt idx="6707">
                  <c:v>45917.4967232</c:v>
                </c:pt>
                <c:pt idx="6708">
                  <c:v>45917.4975424</c:v>
                </c:pt>
                <c:pt idx="6709">
                  <c:v>45917.4983616</c:v>
                </c:pt>
                <c:pt idx="6710">
                  <c:v>45917.49918079998</c:v>
                </c:pt>
                <c:pt idx="6711">
                  <c:v>45917.5</c:v>
                </c:pt>
                <c:pt idx="6712">
                  <c:v>45917.5008192</c:v>
                </c:pt>
                <c:pt idx="6713">
                  <c:v>45917.5016384</c:v>
                </c:pt>
                <c:pt idx="6714">
                  <c:v>45917.5024576</c:v>
                </c:pt>
                <c:pt idx="6715">
                  <c:v>45917.5032768</c:v>
                </c:pt>
                <c:pt idx="6716">
                  <c:v>45917.504096</c:v>
                </c:pt>
                <c:pt idx="6717">
                  <c:v>45917.5049152</c:v>
                </c:pt>
                <c:pt idx="6718">
                  <c:v>45917.5057344</c:v>
                </c:pt>
                <c:pt idx="6719">
                  <c:v>45917.5065536</c:v>
                </c:pt>
                <c:pt idx="6720">
                  <c:v>45917.5073728</c:v>
                </c:pt>
                <c:pt idx="6721">
                  <c:v>45917.508192</c:v>
                </c:pt>
                <c:pt idx="6722">
                  <c:v>45917.5090112</c:v>
                </c:pt>
                <c:pt idx="6723">
                  <c:v>45917.5098304</c:v>
                </c:pt>
                <c:pt idx="6724">
                  <c:v>45917.5106496</c:v>
                </c:pt>
                <c:pt idx="6725">
                  <c:v>45917.5114688</c:v>
                </c:pt>
                <c:pt idx="6726">
                  <c:v>45917.512288</c:v>
                </c:pt>
                <c:pt idx="6727">
                  <c:v>45917.5131072</c:v>
                </c:pt>
                <c:pt idx="6728">
                  <c:v>45917.5139264</c:v>
                </c:pt>
                <c:pt idx="6729">
                  <c:v>45917.5147456</c:v>
                </c:pt>
                <c:pt idx="6730">
                  <c:v>45917.5155648</c:v>
                </c:pt>
                <c:pt idx="6731">
                  <c:v>45917.516384</c:v>
                </c:pt>
                <c:pt idx="6732">
                  <c:v>45917.5172032</c:v>
                </c:pt>
                <c:pt idx="6733">
                  <c:v>45917.5180224</c:v>
                </c:pt>
                <c:pt idx="6734">
                  <c:v>45917.5188416</c:v>
                </c:pt>
                <c:pt idx="6735">
                  <c:v>45917.5196608</c:v>
                </c:pt>
                <c:pt idx="6736">
                  <c:v>45917.52048</c:v>
                </c:pt>
                <c:pt idx="6737">
                  <c:v>45917.5212992</c:v>
                </c:pt>
                <c:pt idx="6738">
                  <c:v>45917.5221184</c:v>
                </c:pt>
                <c:pt idx="6739">
                  <c:v>45917.5229376</c:v>
                </c:pt>
                <c:pt idx="6740">
                  <c:v>45917.52375679999</c:v>
                </c:pt>
                <c:pt idx="6741">
                  <c:v>45917.524576</c:v>
                </c:pt>
                <c:pt idx="6742">
                  <c:v>45917.5253952</c:v>
                </c:pt>
                <c:pt idx="6743">
                  <c:v>45917.5262144</c:v>
                </c:pt>
                <c:pt idx="6744">
                  <c:v>45917.5270336</c:v>
                </c:pt>
                <c:pt idx="6745">
                  <c:v>45917.5278528</c:v>
                </c:pt>
                <c:pt idx="6746">
                  <c:v>45917.528672</c:v>
                </c:pt>
                <c:pt idx="6747">
                  <c:v>45917.5294912</c:v>
                </c:pt>
                <c:pt idx="6748">
                  <c:v>45917.5303104</c:v>
                </c:pt>
                <c:pt idx="6749">
                  <c:v>45917.53112959999</c:v>
                </c:pt>
                <c:pt idx="6750">
                  <c:v>45917.5319488</c:v>
                </c:pt>
                <c:pt idx="6751">
                  <c:v>45917.532768</c:v>
                </c:pt>
                <c:pt idx="6752">
                  <c:v>45917.5335872</c:v>
                </c:pt>
                <c:pt idx="6753">
                  <c:v>45917.5344064</c:v>
                </c:pt>
                <c:pt idx="6754">
                  <c:v>45917.5352256</c:v>
                </c:pt>
                <c:pt idx="6755">
                  <c:v>45917.5360448</c:v>
                </c:pt>
                <c:pt idx="6756">
                  <c:v>45917.536864</c:v>
                </c:pt>
                <c:pt idx="6757">
                  <c:v>45917.5376832</c:v>
                </c:pt>
                <c:pt idx="6758">
                  <c:v>45917.5385024</c:v>
                </c:pt>
                <c:pt idx="6759">
                  <c:v>45917.53932159999</c:v>
                </c:pt>
                <c:pt idx="6760">
                  <c:v>45917.5401408</c:v>
                </c:pt>
                <c:pt idx="6761">
                  <c:v>45917.54096</c:v>
                </c:pt>
                <c:pt idx="6762">
                  <c:v>45917.5417792</c:v>
                </c:pt>
                <c:pt idx="6763">
                  <c:v>45917.5425984</c:v>
                </c:pt>
                <c:pt idx="6764">
                  <c:v>45917.5434176</c:v>
                </c:pt>
                <c:pt idx="6765">
                  <c:v>45917.5442368</c:v>
                </c:pt>
                <c:pt idx="6766">
                  <c:v>45917.545056</c:v>
                </c:pt>
                <c:pt idx="6767">
                  <c:v>45917.5458752</c:v>
                </c:pt>
                <c:pt idx="6768">
                  <c:v>45917.5466944</c:v>
                </c:pt>
                <c:pt idx="6769">
                  <c:v>45917.5475136</c:v>
                </c:pt>
                <c:pt idx="6770">
                  <c:v>45917.5483328</c:v>
                </c:pt>
                <c:pt idx="6771">
                  <c:v>45917.549152</c:v>
                </c:pt>
                <c:pt idx="6772">
                  <c:v>45917.5499712</c:v>
                </c:pt>
                <c:pt idx="6773">
                  <c:v>45917.5507904</c:v>
                </c:pt>
                <c:pt idx="6774">
                  <c:v>45917.5516096</c:v>
                </c:pt>
                <c:pt idx="6775">
                  <c:v>45917.5524288</c:v>
                </c:pt>
                <c:pt idx="6776">
                  <c:v>45917.553248</c:v>
                </c:pt>
                <c:pt idx="6777">
                  <c:v>45917.5540672</c:v>
                </c:pt>
                <c:pt idx="6778">
                  <c:v>45917.5548864</c:v>
                </c:pt>
                <c:pt idx="6779">
                  <c:v>45917.5557056</c:v>
                </c:pt>
                <c:pt idx="6780">
                  <c:v>45917.5565248</c:v>
                </c:pt>
                <c:pt idx="6781">
                  <c:v>45917.557344</c:v>
                </c:pt>
                <c:pt idx="6782">
                  <c:v>45917.5581632</c:v>
                </c:pt>
                <c:pt idx="6783">
                  <c:v>45917.5589824</c:v>
                </c:pt>
                <c:pt idx="6784">
                  <c:v>45917.5598016</c:v>
                </c:pt>
                <c:pt idx="6785">
                  <c:v>45917.5606208</c:v>
                </c:pt>
                <c:pt idx="6786">
                  <c:v>45917.56144</c:v>
                </c:pt>
                <c:pt idx="6787">
                  <c:v>45917.5622592</c:v>
                </c:pt>
                <c:pt idx="6788">
                  <c:v>45917.5630784</c:v>
                </c:pt>
                <c:pt idx="6789">
                  <c:v>45917.5638976</c:v>
                </c:pt>
                <c:pt idx="6790">
                  <c:v>45917.5647168</c:v>
                </c:pt>
                <c:pt idx="6791">
                  <c:v>45917.565536</c:v>
                </c:pt>
                <c:pt idx="6792">
                  <c:v>45917.5663552</c:v>
                </c:pt>
                <c:pt idx="6793">
                  <c:v>45917.5671744</c:v>
                </c:pt>
                <c:pt idx="6794">
                  <c:v>45917.56799359999</c:v>
                </c:pt>
                <c:pt idx="6795">
                  <c:v>45917.5688128</c:v>
                </c:pt>
                <c:pt idx="6796">
                  <c:v>45917.569632</c:v>
                </c:pt>
                <c:pt idx="6797">
                  <c:v>45917.5704512</c:v>
                </c:pt>
                <c:pt idx="6798">
                  <c:v>45917.5712704</c:v>
                </c:pt>
                <c:pt idx="6799">
                  <c:v>45917.5720896</c:v>
                </c:pt>
                <c:pt idx="6800">
                  <c:v>45917.5729088</c:v>
                </c:pt>
                <c:pt idx="6801">
                  <c:v>45917.573728</c:v>
                </c:pt>
                <c:pt idx="6802">
                  <c:v>45917.5745472</c:v>
                </c:pt>
                <c:pt idx="6803">
                  <c:v>45917.5753664</c:v>
                </c:pt>
                <c:pt idx="6804">
                  <c:v>45917.5761856</c:v>
                </c:pt>
                <c:pt idx="6805">
                  <c:v>45917.5770048</c:v>
                </c:pt>
                <c:pt idx="6806">
                  <c:v>45917.577824</c:v>
                </c:pt>
                <c:pt idx="6807">
                  <c:v>45917.5786432</c:v>
                </c:pt>
                <c:pt idx="6808">
                  <c:v>45917.5794624</c:v>
                </c:pt>
                <c:pt idx="6809">
                  <c:v>45917.5802816</c:v>
                </c:pt>
                <c:pt idx="6810">
                  <c:v>45917.58110079999</c:v>
                </c:pt>
                <c:pt idx="6811">
                  <c:v>45917.58192</c:v>
                </c:pt>
                <c:pt idx="6812">
                  <c:v>45917.5827392</c:v>
                </c:pt>
                <c:pt idx="6813">
                  <c:v>45917.5835584</c:v>
                </c:pt>
                <c:pt idx="6814">
                  <c:v>45917.5843776</c:v>
                </c:pt>
                <c:pt idx="6815">
                  <c:v>45917.5851968</c:v>
                </c:pt>
                <c:pt idx="6816">
                  <c:v>45917.586016</c:v>
                </c:pt>
                <c:pt idx="6817">
                  <c:v>45917.5868352</c:v>
                </c:pt>
                <c:pt idx="6818">
                  <c:v>45917.5876544</c:v>
                </c:pt>
                <c:pt idx="6819">
                  <c:v>45917.5884736</c:v>
                </c:pt>
                <c:pt idx="6820">
                  <c:v>45917.5892928</c:v>
                </c:pt>
                <c:pt idx="6821">
                  <c:v>45917.590112</c:v>
                </c:pt>
                <c:pt idx="6822">
                  <c:v>45917.5909312</c:v>
                </c:pt>
                <c:pt idx="6823">
                  <c:v>45917.5917504</c:v>
                </c:pt>
                <c:pt idx="6824">
                  <c:v>45917.5925696</c:v>
                </c:pt>
                <c:pt idx="6825">
                  <c:v>45917.59338879999</c:v>
                </c:pt>
                <c:pt idx="6826">
                  <c:v>45917.594208</c:v>
                </c:pt>
                <c:pt idx="6827">
                  <c:v>45917.5950272</c:v>
                </c:pt>
                <c:pt idx="6828">
                  <c:v>45917.5958464</c:v>
                </c:pt>
                <c:pt idx="6829">
                  <c:v>45917.59666559999</c:v>
                </c:pt>
                <c:pt idx="6830">
                  <c:v>45917.59748479998</c:v>
                </c:pt>
                <c:pt idx="6831">
                  <c:v>45917.598304</c:v>
                </c:pt>
                <c:pt idx="6832">
                  <c:v>45917.59912319999</c:v>
                </c:pt>
                <c:pt idx="6833">
                  <c:v>45917.5999424</c:v>
                </c:pt>
                <c:pt idx="6834">
                  <c:v>45917.60076159998</c:v>
                </c:pt>
                <c:pt idx="6835">
                  <c:v>45917.60158079999</c:v>
                </c:pt>
                <c:pt idx="6836">
                  <c:v>45917.6024</c:v>
                </c:pt>
                <c:pt idx="6837">
                  <c:v>45917.6032192</c:v>
                </c:pt>
                <c:pt idx="6838">
                  <c:v>45917.6040384</c:v>
                </c:pt>
                <c:pt idx="6839">
                  <c:v>45917.6048576</c:v>
                </c:pt>
                <c:pt idx="6840">
                  <c:v>45917.6056768</c:v>
                </c:pt>
                <c:pt idx="6841">
                  <c:v>45917.606496</c:v>
                </c:pt>
                <c:pt idx="6842">
                  <c:v>45917.6073152</c:v>
                </c:pt>
                <c:pt idx="6843">
                  <c:v>45917.6081344</c:v>
                </c:pt>
                <c:pt idx="6844">
                  <c:v>45917.6089536</c:v>
                </c:pt>
                <c:pt idx="6845">
                  <c:v>45917.60977279999</c:v>
                </c:pt>
                <c:pt idx="6846">
                  <c:v>45917.610592</c:v>
                </c:pt>
                <c:pt idx="6847">
                  <c:v>45917.6114112</c:v>
                </c:pt>
                <c:pt idx="6848">
                  <c:v>45917.6122304</c:v>
                </c:pt>
                <c:pt idx="6849">
                  <c:v>45917.6130496</c:v>
                </c:pt>
                <c:pt idx="6850">
                  <c:v>45917.6138688</c:v>
                </c:pt>
                <c:pt idx="6851">
                  <c:v>45917.614688</c:v>
                </c:pt>
                <c:pt idx="6852">
                  <c:v>45917.6155072</c:v>
                </c:pt>
                <c:pt idx="6853">
                  <c:v>45917.6163264</c:v>
                </c:pt>
                <c:pt idx="6854">
                  <c:v>45917.61714559999</c:v>
                </c:pt>
                <c:pt idx="6855">
                  <c:v>45917.6179648</c:v>
                </c:pt>
                <c:pt idx="6856">
                  <c:v>45917.618784</c:v>
                </c:pt>
                <c:pt idx="6857">
                  <c:v>45917.6196032</c:v>
                </c:pt>
                <c:pt idx="6858">
                  <c:v>45917.6204224</c:v>
                </c:pt>
                <c:pt idx="6859">
                  <c:v>45917.62124159998</c:v>
                </c:pt>
                <c:pt idx="6860">
                  <c:v>45917.62206079999</c:v>
                </c:pt>
                <c:pt idx="6861">
                  <c:v>45917.62288</c:v>
                </c:pt>
                <c:pt idx="6862">
                  <c:v>45917.6236992</c:v>
                </c:pt>
                <c:pt idx="6863">
                  <c:v>45917.6245184</c:v>
                </c:pt>
                <c:pt idx="6864">
                  <c:v>45917.62533759999</c:v>
                </c:pt>
                <c:pt idx="6865">
                  <c:v>45917.6261568</c:v>
                </c:pt>
                <c:pt idx="6866">
                  <c:v>45917.626976</c:v>
                </c:pt>
                <c:pt idx="6867">
                  <c:v>45917.62779519999</c:v>
                </c:pt>
                <c:pt idx="6868">
                  <c:v>45917.6286144</c:v>
                </c:pt>
                <c:pt idx="6869">
                  <c:v>45917.62943359998</c:v>
                </c:pt>
                <c:pt idx="6870">
                  <c:v>45917.6302528</c:v>
                </c:pt>
                <c:pt idx="6871">
                  <c:v>45917.631072</c:v>
                </c:pt>
                <c:pt idx="6872">
                  <c:v>45917.6318912</c:v>
                </c:pt>
                <c:pt idx="6873">
                  <c:v>45917.6327104</c:v>
                </c:pt>
                <c:pt idx="6874">
                  <c:v>45917.6335296</c:v>
                </c:pt>
                <c:pt idx="6875">
                  <c:v>45917.6343488</c:v>
                </c:pt>
                <c:pt idx="6876">
                  <c:v>45917.63516799999</c:v>
                </c:pt>
                <c:pt idx="6877">
                  <c:v>45917.6359872</c:v>
                </c:pt>
                <c:pt idx="6878">
                  <c:v>45917.6368064</c:v>
                </c:pt>
                <c:pt idx="6879">
                  <c:v>45917.63762559999</c:v>
                </c:pt>
                <c:pt idx="6880">
                  <c:v>45917.6384448</c:v>
                </c:pt>
                <c:pt idx="6881">
                  <c:v>45917.639264</c:v>
                </c:pt>
                <c:pt idx="6882">
                  <c:v>45917.6400832</c:v>
                </c:pt>
                <c:pt idx="6883">
                  <c:v>45917.6409024</c:v>
                </c:pt>
                <c:pt idx="6884">
                  <c:v>45917.64172159998</c:v>
                </c:pt>
                <c:pt idx="6885">
                  <c:v>45917.6425408</c:v>
                </c:pt>
                <c:pt idx="6886">
                  <c:v>45917.64336</c:v>
                </c:pt>
                <c:pt idx="6887">
                  <c:v>45917.6441792</c:v>
                </c:pt>
                <c:pt idx="6888">
                  <c:v>45917.6449984</c:v>
                </c:pt>
                <c:pt idx="6889">
                  <c:v>45917.6458176</c:v>
                </c:pt>
                <c:pt idx="6890">
                  <c:v>45917.6466368</c:v>
                </c:pt>
                <c:pt idx="6891">
                  <c:v>45917.647456</c:v>
                </c:pt>
                <c:pt idx="6892">
                  <c:v>45917.6482752</c:v>
                </c:pt>
                <c:pt idx="6893">
                  <c:v>45917.6490944</c:v>
                </c:pt>
                <c:pt idx="6894">
                  <c:v>45917.6499136</c:v>
                </c:pt>
                <c:pt idx="6895">
                  <c:v>45917.6507328</c:v>
                </c:pt>
                <c:pt idx="6896">
                  <c:v>45917.651552</c:v>
                </c:pt>
                <c:pt idx="6897">
                  <c:v>45917.6523712</c:v>
                </c:pt>
                <c:pt idx="6898">
                  <c:v>45917.6531904</c:v>
                </c:pt>
                <c:pt idx="6899">
                  <c:v>45917.6540096</c:v>
                </c:pt>
                <c:pt idx="6900">
                  <c:v>45917.6548288</c:v>
                </c:pt>
                <c:pt idx="6901">
                  <c:v>45917.655648</c:v>
                </c:pt>
                <c:pt idx="6902">
                  <c:v>45917.6564672</c:v>
                </c:pt>
                <c:pt idx="6903">
                  <c:v>45917.6572864</c:v>
                </c:pt>
                <c:pt idx="6904">
                  <c:v>45917.6581056</c:v>
                </c:pt>
                <c:pt idx="6905">
                  <c:v>45917.6589248</c:v>
                </c:pt>
                <c:pt idx="6906">
                  <c:v>45917.659744</c:v>
                </c:pt>
                <c:pt idx="6907">
                  <c:v>45917.6605632</c:v>
                </c:pt>
                <c:pt idx="6908">
                  <c:v>45917.66138239999</c:v>
                </c:pt>
                <c:pt idx="6909">
                  <c:v>45917.6622016</c:v>
                </c:pt>
                <c:pt idx="6910">
                  <c:v>45917.66302079998</c:v>
                </c:pt>
                <c:pt idx="6911">
                  <c:v>45917.66384</c:v>
                </c:pt>
                <c:pt idx="6912">
                  <c:v>45917.6646592</c:v>
                </c:pt>
                <c:pt idx="6913">
                  <c:v>45917.6654784</c:v>
                </c:pt>
                <c:pt idx="6914">
                  <c:v>45917.6662976</c:v>
                </c:pt>
                <c:pt idx="6915">
                  <c:v>45917.6671168</c:v>
                </c:pt>
                <c:pt idx="6916">
                  <c:v>45917.667936</c:v>
                </c:pt>
                <c:pt idx="6917">
                  <c:v>45917.6687552</c:v>
                </c:pt>
                <c:pt idx="6918">
                  <c:v>45917.6695744</c:v>
                </c:pt>
                <c:pt idx="6919">
                  <c:v>45917.6703936</c:v>
                </c:pt>
                <c:pt idx="6920">
                  <c:v>45917.6712128</c:v>
                </c:pt>
                <c:pt idx="6921">
                  <c:v>45917.672032</c:v>
                </c:pt>
                <c:pt idx="6922">
                  <c:v>45917.6728512</c:v>
                </c:pt>
                <c:pt idx="6923">
                  <c:v>45917.6736704</c:v>
                </c:pt>
                <c:pt idx="6924">
                  <c:v>45917.67448959999</c:v>
                </c:pt>
                <c:pt idx="6925">
                  <c:v>45917.6753088</c:v>
                </c:pt>
                <c:pt idx="6926">
                  <c:v>45917.676128</c:v>
                </c:pt>
                <c:pt idx="6927">
                  <c:v>45917.6769472</c:v>
                </c:pt>
                <c:pt idx="6928">
                  <c:v>45917.6777664</c:v>
                </c:pt>
                <c:pt idx="6929">
                  <c:v>45917.6785856</c:v>
                </c:pt>
                <c:pt idx="6930">
                  <c:v>45917.67940479999</c:v>
                </c:pt>
                <c:pt idx="6931">
                  <c:v>45917.680224</c:v>
                </c:pt>
                <c:pt idx="6932">
                  <c:v>45917.6810432</c:v>
                </c:pt>
                <c:pt idx="6933">
                  <c:v>45917.6818624</c:v>
                </c:pt>
                <c:pt idx="6934">
                  <c:v>45917.6826816</c:v>
                </c:pt>
                <c:pt idx="6935">
                  <c:v>45917.6835008</c:v>
                </c:pt>
                <c:pt idx="6936">
                  <c:v>45917.68432</c:v>
                </c:pt>
                <c:pt idx="6937">
                  <c:v>45917.6851392</c:v>
                </c:pt>
                <c:pt idx="6938">
                  <c:v>45917.6859584</c:v>
                </c:pt>
                <c:pt idx="6939">
                  <c:v>45917.6867776</c:v>
                </c:pt>
                <c:pt idx="6940">
                  <c:v>45917.6875968</c:v>
                </c:pt>
                <c:pt idx="6941">
                  <c:v>45917.688416</c:v>
                </c:pt>
                <c:pt idx="6942">
                  <c:v>45917.6892352</c:v>
                </c:pt>
                <c:pt idx="6943">
                  <c:v>45917.6900544</c:v>
                </c:pt>
                <c:pt idx="6944">
                  <c:v>45917.6908736</c:v>
                </c:pt>
                <c:pt idx="6945">
                  <c:v>45917.69169279998</c:v>
                </c:pt>
                <c:pt idx="6946">
                  <c:v>45917.692512</c:v>
                </c:pt>
                <c:pt idx="6947">
                  <c:v>45917.6933312</c:v>
                </c:pt>
                <c:pt idx="6948">
                  <c:v>45917.6941504</c:v>
                </c:pt>
                <c:pt idx="6949">
                  <c:v>45917.69496959999</c:v>
                </c:pt>
                <c:pt idx="6950">
                  <c:v>45917.69578879997</c:v>
                </c:pt>
                <c:pt idx="6951">
                  <c:v>45917.696608</c:v>
                </c:pt>
                <c:pt idx="6952">
                  <c:v>45917.69742719999</c:v>
                </c:pt>
                <c:pt idx="6953">
                  <c:v>45917.6982464</c:v>
                </c:pt>
                <c:pt idx="6954">
                  <c:v>45917.69906559998</c:v>
                </c:pt>
                <c:pt idx="6955">
                  <c:v>45917.69988479999</c:v>
                </c:pt>
                <c:pt idx="6956">
                  <c:v>45917.700704</c:v>
                </c:pt>
                <c:pt idx="6957">
                  <c:v>45917.7015232</c:v>
                </c:pt>
                <c:pt idx="6958">
                  <c:v>45917.7023424</c:v>
                </c:pt>
                <c:pt idx="6959">
                  <c:v>45917.70316159997</c:v>
                </c:pt>
                <c:pt idx="6960">
                  <c:v>45917.70398079998</c:v>
                </c:pt>
                <c:pt idx="6961">
                  <c:v>45917.7048</c:v>
                </c:pt>
                <c:pt idx="6962">
                  <c:v>45917.7056192</c:v>
                </c:pt>
                <c:pt idx="6963">
                  <c:v>45917.7064384</c:v>
                </c:pt>
                <c:pt idx="6964">
                  <c:v>45917.7072576</c:v>
                </c:pt>
                <c:pt idx="6965">
                  <c:v>45917.7080768</c:v>
                </c:pt>
                <c:pt idx="6966">
                  <c:v>45917.708896</c:v>
                </c:pt>
                <c:pt idx="6967">
                  <c:v>45917.7097152</c:v>
                </c:pt>
                <c:pt idx="6968">
                  <c:v>45917.7105344</c:v>
                </c:pt>
                <c:pt idx="6969">
                  <c:v>45917.7113536</c:v>
                </c:pt>
                <c:pt idx="6970">
                  <c:v>45917.7121728</c:v>
                </c:pt>
                <c:pt idx="6971">
                  <c:v>45917.712992</c:v>
                </c:pt>
                <c:pt idx="6972">
                  <c:v>45917.7138112</c:v>
                </c:pt>
                <c:pt idx="6973">
                  <c:v>45917.7146304</c:v>
                </c:pt>
                <c:pt idx="6974">
                  <c:v>45917.71544959999</c:v>
                </c:pt>
                <c:pt idx="6975">
                  <c:v>45917.7162688</c:v>
                </c:pt>
                <c:pt idx="6976">
                  <c:v>45917.717088</c:v>
                </c:pt>
                <c:pt idx="6977">
                  <c:v>45917.7179072</c:v>
                </c:pt>
                <c:pt idx="6978">
                  <c:v>45917.7187264</c:v>
                </c:pt>
                <c:pt idx="6979">
                  <c:v>45917.7195456</c:v>
                </c:pt>
                <c:pt idx="6980">
                  <c:v>45917.72036479998</c:v>
                </c:pt>
                <c:pt idx="6981">
                  <c:v>45917.72118399997</c:v>
                </c:pt>
                <c:pt idx="6982">
                  <c:v>45917.7220032</c:v>
                </c:pt>
                <c:pt idx="6983">
                  <c:v>45917.7228224</c:v>
                </c:pt>
                <c:pt idx="6984">
                  <c:v>45917.72364159997</c:v>
                </c:pt>
                <c:pt idx="6985">
                  <c:v>45917.72446079997</c:v>
                </c:pt>
                <c:pt idx="6986">
                  <c:v>45917.72528</c:v>
                </c:pt>
                <c:pt idx="6987">
                  <c:v>45917.7260992</c:v>
                </c:pt>
                <c:pt idx="6988">
                  <c:v>45917.7269184</c:v>
                </c:pt>
                <c:pt idx="6989">
                  <c:v>45917.72773759998</c:v>
                </c:pt>
                <c:pt idx="6990">
                  <c:v>45917.7285568</c:v>
                </c:pt>
                <c:pt idx="6991">
                  <c:v>45917.729376</c:v>
                </c:pt>
                <c:pt idx="6992">
                  <c:v>45917.7301952</c:v>
                </c:pt>
                <c:pt idx="6993">
                  <c:v>45917.7310144</c:v>
                </c:pt>
                <c:pt idx="6994">
                  <c:v>45917.7318336</c:v>
                </c:pt>
                <c:pt idx="6995">
                  <c:v>45917.7326528</c:v>
                </c:pt>
                <c:pt idx="6996">
                  <c:v>45917.73347199999</c:v>
                </c:pt>
                <c:pt idx="6997">
                  <c:v>45917.7342912</c:v>
                </c:pt>
                <c:pt idx="6998">
                  <c:v>45917.7351104</c:v>
                </c:pt>
                <c:pt idx="6999">
                  <c:v>45917.73592959998</c:v>
                </c:pt>
                <c:pt idx="7000">
                  <c:v>45917.73674879999</c:v>
                </c:pt>
                <c:pt idx="7001">
                  <c:v>45917.737568</c:v>
                </c:pt>
                <c:pt idx="7002">
                  <c:v>45917.7383872</c:v>
                </c:pt>
                <c:pt idx="7003">
                  <c:v>45917.7392064</c:v>
                </c:pt>
                <c:pt idx="7004">
                  <c:v>45917.7400256</c:v>
                </c:pt>
                <c:pt idx="7005">
                  <c:v>45917.7408448</c:v>
                </c:pt>
                <c:pt idx="7006">
                  <c:v>45917.74166399999</c:v>
                </c:pt>
                <c:pt idx="7007">
                  <c:v>45917.7424832</c:v>
                </c:pt>
                <c:pt idx="7008">
                  <c:v>45917.7433024</c:v>
                </c:pt>
                <c:pt idx="7009">
                  <c:v>45917.74412159999</c:v>
                </c:pt>
                <c:pt idx="7010">
                  <c:v>45917.7449408</c:v>
                </c:pt>
                <c:pt idx="7011">
                  <c:v>45917.74576</c:v>
                </c:pt>
                <c:pt idx="7012">
                  <c:v>45917.7465792</c:v>
                </c:pt>
                <c:pt idx="7013">
                  <c:v>45917.7473984</c:v>
                </c:pt>
                <c:pt idx="7014">
                  <c:v>45917.7482176</c:v>
                </c:pt>
                <c:pt idx="7015">
                  <c:v>45917.7490368</c:v>
                </c:pt>
                <c:pt idx="7016">
                  <c:v>45917.749856</c:v>
                </c:pt>
                <c:pt idx="7017">
                  <c:v>45917.7506752</c:v>
                </c:pt>
                <c:pt idx="7018">
                  <c:v>45917.7514944</c:v>
                </c:pt>
                <c:pt idx="7019">
                  <c:v>45917.7523136</c:v>
                </c:pt>
                <c:pt idx="7020">
                  <c:v>45917.7531328</c:v>
                </c:pt>
                <c:pt idx="7021">
                  <c:v>45917.753952</c:v>
                </c:pt>
                <c:pt idx="7022">
                  <c:v>45917.7547712</c:v>
                </c:pt>
                <c:pt idx="7023">
                  <c:v>45917.7555904</c:v>
                </c:pt>
                <c:pt idx="7024">
                  <c:v>45917.7564096</c:v>
                </c:pt>
                <c:pt idx="7025">
                  <c:v>45917.7572288</c:v>
                </c:pt>
                <c:pt idx="7026">
                  <c:v>45917.758048</c:v>
                </c:pt>
                <c:pt idx="7027">
                  <c:v>45917.7588672</c:v>
                </c:pt>
                <c:pt idx="7028">
                  <c:v>45917.7596864</c:v>
                </c:pt>
                <c:pt idx="7029">
                  <c:v>45917.7605056</c:v>
                </c:pt>
                <c:pt idx="7030">
                  <c:v>45917.76132479998</c:v>
                </c:pt>
                <c:pt idx="7031">
                  <c:v>45917.76214399999</c:v>
                </c:pt>
                <c:pt idx="7032">
                  <c:v>45917.7629632</c:v>
                </c:pt>
                <c:pt idx="7033">
                  <c:v>45917.76378239998</c:v>
                </c:pt>
                <c:pt idx="7034">
                  <c:v>45917.76460159999</c:v>
                </c:pt>
                <c:pt idx="7035">
                  <c:v>45917.76542079997</c:v>
                </c:pt>
                <c:pt idx="7036">
                  <c:v>45917.76624</c:v>
                </c:pt>
                <c:pt idx="7037">
                  <c:v>45917.7670592</c:v>
                </c:pt>
                <c:pt idx="7038">
                  <c:v>45917.7678784</c:v>
                </c:pt>
                <c:pt idx="7039">
                  <c:v>45917.7686976</c:v>
                </c:pt>
                <c:pt idx="7040">
                  <c:v>45917.7695168</c:v>
                </c:pt>
                <c:pt idx="7041">
                  <c:v>45917.770336</c:v>
                </c:pt>
                <c:pt idx="7042">
                  <c:v>45917.7711552</c:v>
                </c:pt>
                <c:pt idx="7043">
                  <c:v>45917.7719744</c:v>
                </c:pt>
                <c:pt idx="7044">
                  <c:v>45917.77279359999</c:v>
                </c:pt>
                <c:pt idx="7045">
                  <c:v>45917.7736128</c:v>
                </c:pt>
                <c:pt idx="7046">
                  <c:v>45917.774432</c:v>
                </c:pt>
                <c:pt idx="7047">
                  <c:v>45917.7752512</c:v>
                </c:pt>
                <c:pt idx="7048">
                  <c:v>45917.7760704</c:v>
                </c:pt>
                <c:pt idx="7049">
                  <c:v>45917.7768896</c:v>
                </c:pt>
                <c:pt idx="7050">
                  <c:v>45917.77770879999</c:v>
                </c:pt>
                <c:pt idx="7051">
                  <c:v>45917.778528</c:v>
                </c:pt>
                <c:pt idx="7052">
                  <c:v>45917.7793472</c:v>
                </c:pt>
                <c:pt idx="7053">
                  <c:v>45917.7801664</c:v>
                </c:pt>
                <c:pt idx="7054">
                  <c:v>45917.78098559999</c:v>
                </c:pt>
                <c:pt idx="7055">
                  <c:v>45917.7818048</c:v>
                </c:pt>
                <c:pt idx="7056">
                  <c:v>45917.782624</c:v>
                </c:pt>
                <c:pt idx="7057">
                  <c:v>45917.78344319999</c:v>
                </c:pt>
                <c:pt idx="7058">
                  <c:v>45917.7842624</c:v>
                </c:pt>
                <c:pt idx="7059">
                  <c:v>45917.78508159998</c:v>
                </c:pt>
                <c:pt idx="7060">
                  <c:v>45917.78590079999</c:v>
                </c:pt>
                <c:pt idx="7061">
                  <c:v>45917.78672</c:v>
                </c:pt>
                <c:pt idx="7062">
                  <c:v>45917.7875392</c:v>
                </c:pt>
                <c:pt idx="7063">
                  <c:v>45917.7883584</c:v>
                </c:pt>
                <c:pt idx="7064">
                  <c:v>45917.7891776</c:v>
                </c:pt>
                <c:pt idx="7065">
                  <c:v>45917.7899968</c:v>
                </c:pt>
                <c:pt idx="7066">
                  <c:v>45917.790816</c:v>
                </c:pt>
                <c:pt idx="7067">
                  <c:v>45917.7916352</c:v>
                </c:pt>
                <c:pt idx="7068">
                  <c:v>45917.7924544</c:v>
                </c:pt>
                <c:pt idx="7069">
                  <c:v>45917.79327359999</c:v>
                </c:pt>
                <c:pt idx="7070">
                  <c:v>45917.7940928</c:v>
                </c:pt>
                <c:pt idx="7071">
                  <c:v>45917.794912</c:v>
                </c:pt>
                <c:pt idx="7072">
                  <c:v>45917.79573119999</c:v>
                </c:pt>
                <c:pt idx="7073">
                  <c:v>45917.7965504</c:v>
                </c:pt>
                <c:pt idx="7074">
                  <c:v>45917.79736959998</c:v>
                </c:pt>
                <c:pt idx="7075">
                  <c:v>45917.79818879998</c:v>
                </c:pt>
                <c:pt idx="7076">
                  <c:v>45917.79900799999</c:v>
                </c:pt>
                <c:pt idx="7077">
                  <c:v>45917.7998272</c:v>
                </c:pt>
                <c:pt idx="7078">
                  <c:v>45917.8006464</c:v>
                </c:pt>
                <c:pt idx="7079">
                  <c:v>45917.80146559999</c:v>
                </c:pt>
                <c:pt idx="7080">
                  <c:v>45917.8022848</c:v>
                </c:pt>
                <c:pt idx="7081">
                  <c:v>45917.803104</c:v>
                </c:pt>
                <c:pt idx="7082">
                  <c:v>45917.8039232</c:v>
                </c:pt>
                <c:pt idx="7083">
                  <c:v>45917.8047424</c:v>
                </c:pt>
                <c:pt idx="7084">
                  <c:v>45917.8055616</c:v>
                </c:pt>
                <c:pt idx="7085">
                  <c:v>45917.8063808</c:v>
                </c:pt>
                <c:pt idx="7086">
                  <c:v>45917.8072</c:v>
                </c:pt>
                <c:pt idx="7087">
                  <c:v>45917.8080192</c:v>
                </c:pt>
                <c:pt idx="7088">
                  <c:v>45917.8088384</c:v>
                </c:pt>
                <c:pt idx="7089">
                  <c:v>45917.8096576</c:v>
                </c:pt>
                <c:pt idx="7090">
                  <c:v>45917.8104768</c:v>
                </c:pt>
                <c:pt idx="7091">
                  <c:v>45917.811296</c:v>
                </c:pt>
                <c:pt idx="7092">
                  <c:v>45917.8121152</c:v>
                </c:pt>
                <c:pt idx="7093">
                  <c:v>45917.8129344</c:v>
                </c:pt>
                <c:pt idx="7094">
                  <c:v>45917.8137536</c:v>
                </c:pt>
                <c:pt idx="7095">
                  <c:v>45917.8145728</c:v>
                </c:pt>
                <c:pt idx="7096">
                  <c:v>45917.815392</c:v>
                </c:pt>
                <c:pt idx="7097">
                  <c:v>45917.8162112</c:v>
                </c:pt>
                <c:pt idx="7098">
                  <c:v>45917.8170304</c:v>
                </c:pt>
                <c:pt idx="7099">
                  <c:v>45917.8178496</c:v>
                </c:pt>
                <c:pt idx="7100">
                  <c:v>45917.8186688</c:v>
                </c:pt>
                <c:pt idx="7101">
                  <c:v>45917.819488</c:v>
                </c:pt>
                <c:pt idx="7102">
                  <c:v>45917.8203072</c:v>
                </c:pt>
                <c:pt idx="7103">
                  <c:v>45917.8211264</c:v>
                </c:pt>
                <c:pt idx="7104">
                  <c:v>45917.82194559999</c:v>
                </c:pt>
                <c:pt idx="7105">
                  <c:v>45917.8227648</c:v>
                </c:pt>
                <c:pt idx="7106">
                  <c:v>45917.823584</c:v>
                </c:pt>
                <c:pt idx="7107">
                  <c:v>45917.8244032</c:v>
                </c:pt>
                <c:pt idx="7108">
                  <c:v>45917.8252224</c:v>
                </c:pt>
                <c:pt idx="7109">
                  <c:v>45917.8260416</c:v>
                </c:pt>
                <c:pt idx="7110">
                  <c:v>45917.8268608</c:v>
                </c:pt>
                <c:pt idx="7111">
                  <c:v>45917.82768</c:v>
                </c:pt>
                <c:pt idx="7112">
                  <c:v>45917.8284992</c:v>
                </c:pt>
                <c:pt idx="7113">
                  <c:v>45917.8293184</c:v>
                </c:pt>
                <c:pt idx="7114">
                  <c:v>45917.8301376</c:v>
                </c:pt>
                <c:pt idx="7115">
                  <c:v>45917.8309568</c:v>
                </c:pt>
                <c:pt idx="7116">
                  <c:v>45917.831776</c:v>
                </c:pt>
                <c:pt idx="7117">
                  <c:v>45917.8325952</c:v>
                </c:pt>
                <c:pt idx="7118">
                  <c:v>45917.8334144</c:v>
                </c:pt>
                <c:pt idx="7119">
                  <c:v>45917.8342336</c:v>
                </c:pt>
                <c:pt idx="7120">
                  <c:v>45917.8350528</c:v>
                </c:pt>
                <c:pt idx="7121">
                  <c:v>45917.835872</c:v>
                </c:pt>
                <c:pt idx="7122">
                  <c:v>45917.8366912</c:v>
                </c:pt>
                <c:pt idx="7123">
                  <c:v>45917.8375104</c:v>
                </c:pt>
                <c:pt idx="7124">
                  <c:v>45917.8383296</c:v>
                </c:pt>
                <c:pt idx="7125">
                  <c:v>45917.8391488</c:v>
                </c:pt>
                <c:pt idx="7126">
                  <c:v>45917.839968</c:v>
                </c:pt>
                <c:pt idx="7127">
                  <c:v>45917.8407872</c:v>
                </c:pt>
                <c:pt idx="7128">
                  <c:v>45917.8416064</c:v>
                </c:pt>
                <c:pt idx="7129">
                  <c:v>45917.8424256</c:v>
                </c:pt>
                <c:pt idx="7130">
                  <c:v>45917.8432448</c:v>
                </c:pt>
                <c:pt idx="7131">
                  <c:v>45917.844064</c:v>
                </c:pt>
                <c:pt idx="7132">
                  <c:v>45917.8448832</c:v>
                </c:pt>
                <c:pt idx="7133">
                  <c:v>45917.8457024</c:v>
                </c:pt>
                <c:pt idx="7134">
                  <c:v>45917.8465216</c:v>
                </c:pt>
                <c:pt idx="7135">
                  <c:v>45917.8473408</c:v>
                </c:pt>
                <c:pt idx="7136">
                  <c:v>45917.84816</c:v>
                </c:pt>
                <c:pt idx="7137">
                  <c:v>45917.8489792</c:v>
                </c:pt>
                <c:pt idx="7138">
                  <c:v>45917.8497984</c:v>
                </c:pt>
                <c:pt idx="7139">
                  <c:v>45917.8506176</c:v>
                </c:pt>
                <c:pt idx="7140">
                  <c:v>45917.8514368</c:v>
                </c:pt>
                <c:pt idx="7141">
                  <c:v>45917.852256</c:v>
                </c:pt>
                <c:pt idx="7142">
                  <c:v>45917.8530752</c:v>
                </c:pt>
                <c:pt idx="7143">
                  <c:v>45917.8538944</c:v>
                </c:pt>
                <c:pt idx="7144">
                  <c:v>45917.8547136</c:v>
                </c:pt>
                <c:pt idx="7145">
                  <c:v>45917.8555328</c:v>
                </c:pt>
                <c:pt idx="7146">
                  <c:v>45917.856352</c:v>
                </c:pt>
                <c:pt idx="7147">
                  <c:v>45917.8571712</c:v>
                </c:pt>
                <c:pt idx="7148">
                  <c:v>45917.8579904</c:v>
                </c:pt>
                <c:pt idx="7149">
                  <c:v>45917.8588096</c:v>
                </c:pt>
                <c:pt idx="7150">
                  <c:v>45917.8596288</c:v>
                </c:pt>
                <c:pt idx="7151">
                  <c:v>45917.860448</c:v>
                </c:pt>
                <c:pt idx="7152">
                  <c:v>45917.8612672</c:v>
                </c:pt>
                <c:pt idx="7153">
                  <c:v>45917.8620864</c:v>
                </c:pt>
                <c:pt idx="7154">
                  <c:v>45917.8629056</c:v>
                </c:pt>
                <c:pt idx="7155">
                  <c:v>45917.86372479999</c:v>
                </c:pt>
                <c:pt idx="7156">
                  <c:v>45917.864544</c:v>
                </c:pt>
                <c:pt idx="7157">
                  <c:v>45917.8653632</c:v>
                </c:pt>
                <c:pt idx="7158">
                  <c:v>45917.8661824</c:v>
                </c:pt>
                <c:pt idx="7159">
                  <c:v>45917.8670016</c:v>
                </c:pt>
                <c:pt idx="7160">
                  <c:v>45917.8678208</c:v>
                </c:pt>
                <c:pt idx="7161">
                  <c:v>45917.86864</c:v>
                </c:pt>
                <c:pt idx="7162">
                  <c:v>45917.8694592</c:v>
                </c:pt>
                <c:pt idx="7163">
                  <c:v>45917.8702784</c:v>
                </c:pt>
                <c:pt idx="7164">
                  <c:v>45917.8710976</c:v>
                </c:pt>
                <c:pt idx="7165">
                  <c:v>45917.8719168</c:v>
                </c:pt>
                <c:pt idx="7166">
                  <c:v>45917.872736</c:v>
                </c:pt>
                <c:pt idx="7167">
                  <c:v>45917.8735552</c:v>
                </c:pt>
                <c:pt idx="7168">
                  <c:v>45917.8743744</c:v>
                </c:pt>
                <c:pt idx="7169">
                  <c:v>45917.8751936</c:v>
                </c:pt>
                <c:pt idx="7170">
                  <c:v>45917.8760128</c:v>
                </c:pt>
                <c:pt idx="7171">
                  <c:v>45917.876832</c:v>
                </c:pt>
                <c:pt idx="7172">
                  <c:v>45917.8776512</c:v>
                </c:pt>
                <c:pt idx="7173">
                  <c:v>45917.8784704</c:v>
                </c:pt>
                <c:pt idx="7174">
                  <c:v>45917.8792896</c:v>
                </c:pt>
                <c:pt idx="7175">
                  <c:v>45917.8801088</c:v>
                </c:pt>
                <c:pt idx="7176">
                  <c:v>45917.880928</c:v>
                </c:pt>
                <c:pt idx="7177">
                  <c:v>45917.8817472</c:v>
                </c:pt>
                <c:pt idx="7178">
                  <c:v>45917.8825664</c:v>
                </c:pt>
                <c:pt idx="7179">
                  <c:v>45917.8833856</c:v>
                </c:pt>
                <c:pt idx="7180">
                  <c:v>45917.8842048</c:v>
                </c:pt>
                <c:pt idx="7181">
                  <c:v>45917.885024</c:v>
                </c:pt>
                <c:pt idx="7182">
                  <c:v>45917.8858432</c:v>
                </c:pt>
                <c:pt idx="7183">
                  <c:v>45917.8866624</c:v>
                </c:pt>
                <c:pt idx="7184">
                  <c:v>45917.8874816</c:v>
                </c:pt>
                <c:pt idx="7185">
                  <c:v>45917.8883008</c:v>
                </c:pt>
                <c:pt idx="7186">
                  <c:v>45917.88912</c:v>
                </c:pt>
                <c:pt idx="7187">
                  <c:v>45917.8899392</c:v>
                </c:pt>
                <c:pt idx="7188">
                  <c:v>45917.8907584</c:v>
                </c:pt>
                <c:pt idx="7189">
                  <c:v>45917.8915776</c:v>
                </c:pt>
                <c:pt idx="7190">
                  <c:v>45917.8923968</c:v>
                </c:pt>
                <c:pt idx="7191">
                  <c:v>45917.893216</c:v>
                </c:pt>
                <c:pt idx="7192">
                  <c:v>45917.8940352</c:v>
                </c:pt>
                <c:pt idx="7193">
                  <c:v>45917.8948544</c:v>
                </c:pt>
                <c:pt idx="7194">
                  <c:v>45917.8956736</c:v>
                </c:pt>
                <c:pt idx="7195">
                  <c:v>45917.8964928</c:v>
                </c:pt>
                <c:pt idx="7196">
                  <c:v>45917.897312</c:v>
                </c:pt>
                <c:pt idx="7197">
                  <c:v>45917.8981312</c:v>
                </c:pt>
                <c:pt idx="7198">
                  <c:v>45917.8989504</c:v>
                </c:pt>
                <c:pt idx="7199">
                  <c:v>45917.89976959999</c:v>
                </c:pt>
                <c:pt idx="7200">
                  <c:v>45917.9005888</c:v>
                </c:pt>
                <c:pt idx="7201">
                  <c:v>45917.901408</c:v>
                </c:pt>
                <c:pt idx="7202">
                  <c:v>45917.9022272</c:v>
                </c:pt>
                <c:pt idx="7203">
                  <c:v>45917.9030464</c:v>
                </c:pt>
                <c:pt idx="7204">
                  <c:v>45917.9038656</c:v>
                </c:pt>
                <c:pt idx="7205">
                  <c:v>45917.9046848</c:v>
                </c:pt>
                <c:pt idx="7206">
                  <c:v>45917.905504</c:v>
                </c:pt>
                <c:pt idx="7207">
                  <c:v>45917.9063232</c:v>
                </c:pt>
                <c:pt idx="7208">
                  <c:v>45917.9071424</c:v>
                </c:pt>
                <c:pt idx="7209">
                  <c:v>45917.90796159999</c:v>
                </c:pt>
                <c:pt idx="7210">
                  <c:v>45917.9087808</c:v>
                </c:pt>
                <c:pt idx="7211">
                  <c:v>45917.9096</c:v>
                </c:pt>
                <c:pt idx="7212">
                  <c:v>45917.9104192</c:v>
                </c:pt>
                <c:pt idx="7213">
                  <c:v>45917.9112384</c:v>
                </c:pt>
                <c:pt idx="7214">
                  <c:v>45917.9120576</c:v>
                </c:pt>
                <c:pt idx="7215">
                  <c:v>45917.9128768</c:v>
                </c:pt>
                <c:pt idx="7216">
                  <c:v>45917.913696</c:v>
                </c:pt>
                <c:pt idx="7217">
                  <c:v>45917.9145152</c:v>
                </c:pt>
                <c:pt idx="7218">
                  <c:v>45917.9153344</c:v>
                </c:pt>
                <c:pt idx="7219">
                  <c:v>45917.9161536</c:v>
                </c:pt>
                <c:pt idx="7220">
                  <c:v>45917.9169728</c:v>
                </c:pt>
                <c:pt idx="7221">
                  <c:v>45917.917792</c:v>
                </c:pt>
                <c:pt idx="7222">
                  <c:v>45917.9186112</c:v>
                </c:pt>
                <c:pt idx="7223">
                  <c:v>45917.9194304</c:v>
                </c:pt>
                <c:pt idx="7224">
                  <c:v>45917.9202496</c:v>
                </c:pt>
                <c:pt idx="7225">
                  <c:v>45917.92106879999</c:v>
                </c:pt>
                <c:pt idx="7226">
                  <c:v>45917.921888</c:v>
                </c:pt>
                <c:pt idx="7227">
                  <c:v>45917.9227072</c:v>
                </c:pt>
                <c:pt idx="7228">
                  <c:v>45917.9235264</c:v>
                </c:pt>
                <c:pt idx="7229">
                  <c:v>45917.9243456</c:v>
                </c:pt>
                <c:pt idx="7230">
                  <c:v>45917.92516479998</c:v>
                </c:pt>
                <c:pt idx="7231">
                  <c:v>45917.92598399999</c:v>
                </c:pt>
                <c:pt idx="7232">
                  <c:v>45917.9268032</c:v>
                </c:pt>
                <c:pt idx="7233">
                  <c:v>45917.9276224</c:v>
                </c:pt>
                <c:pt idx="7234">
                  <c:v>45917.92844159999</c:v>
                </c:pt>
                <c:pt idx="7235">
                  <c:v>45917.9292608</c:v>
                </c:pt>
                <c:pt idx="7236">
                  <c:v>45917.93008</c:v>
                </c:pt>
                <c:pt idx="7237">
                  <c:v>45917.9308992</c:v>
                </c:pt>
                <c:pt idx="7238">
                  <c:v>45917.9317184</c:v>
                </c:pt>
                <c:pt idx="7239">
                  <c:v>45917.9325376</c:v>
                </c:pt>
                <c:pt idx="7240">
                  <c:v>45917.9333568</c:v>
                </c:pt>
                <c:pt idx="7241">
                  <c:v>45917.934176</c:v>
                </c:pt>
                <c:pt idx="7242">
                  <c:v>45917.9349952</c:v>
                </c:pt>
                <c:pt idx="7243">
                  <c:v>45917.9358144</c:v>
                </c:pt>
                <c:pt idx="7244">
                  <c:v>45917.9366336</c:v>
                </c:pt>
                <c:pt idx="7245">
                  <c:v>45917.9374528</c:v>
                </c:pt>
                <c:pt idx="7246">
                  <c:v>45917.938272</c:v>
                </c:pt>
                <c:pt idx="7247">
                  <c:v>45917.9390912</c:v>
                </c:pt>
                <c:pt idx="7248">
                  <c:v>45917.9399104</c:v>
                </c:pt>
                <c:pt idx="7249">
                  <c:v>45917.9407296</c:v>
                </c:pt>
                <c:pt idx="7250">
                  <c:v>45917.9415488</c:v>
                </c:pt>
                <c:pt idx="7251">
                  <c:v>45917.942368</c:v>
                </c:pt>
                <c:pt idx="7252">
                  <c:v>45917.9431872</c:v>
                </c:pt>
                <c:pt idx="7253">
                  <c:v>45917.9440064</c:v>
                </c:pt>
                <c:pt idx="7254">
                  <c:v>45917.9448256</c:v>
                </c:pt>
                <c:pt idx="7255">
                  <c:v>45917.9456448</c:v>
                </c:pt>
                <c:pt idx="7256">
                  <c:v>45917.946464</c:v>
                </c:pt>
                <c:pt idx="7257">
                  <c:v>45917.9472832</c:v>
                </c:pt>
                <c:pt idx="7258">
                  <c:v>45917.9481024</c:v>
                </c:pt>
                <c:pt idx="7259">
                  <c:v>45917.9489216</c:v>
                </c:pt>
                <c:pt idx="7260">
                  <c:v>45917.9497408</c:v>
                </c:pt>
                <c:pt idx="7261">
                  <c:v>45917.95056</c:v>
                </c:pt>
                <c:pt idx="7262">
                  <c:v>45917.9513792</c:v>
                </c:pt>
                <c:pt idx="7263">
                  <c:v>45917.9521984</c:v>
                </c:pt>
                <c:pt idx="7264">
                  <c:v>45917.9530176</c:v>
                </c:pt>
                <c:pt idx="7265">
                  <c:v>45917.9538368</c:v>
                </c:pt>
                <c:pt idx="7266">
                  <c:v>45917.954656</c:v>
                </c:pt>
                <c:pt idx="7267">
                  <c:v>45917.9554752</c:v>
                </c:pt>
                <c:pt idx="7268">
                  <c:v>45917.9562944</c:v>
                </c:pt>
                <c:pt idx="7269">
                  <c:v>45917.9571136</c:v>
                </c:pt>
                <c:pt idx="7270">
                  <c:v>45917.9579328</c:v>
                </c:pt>
                <c:pt idx="7271">
                  <c:v>45917.958752</c:v>
                </c:pt>
                <c:pt idx="7272">
                  <c:v>45917.9595712</c:v>
                </c:pt>
                <c:pt idx="7273">
                  <c:v>45917.9603904</c:v>
                </c:pt>
                <c:pt idx="7274">
                  <c:v>45917.9612096</c:v>
                </c:pt>
                <c:pt idx="7275">
                  <c:v>45917.9620288</c:v>
                </c:pt>
                <c:pt idx="7276">
                  <c:v>45917.962848</c:v>
                </c:pt>
                <c:pt idx="7277">
                  <c:v>45917.9636672</c:v>
                </c:pt>
                <c:pt idx="7278">
                  <c:v>45917.9644864</c:v>
                </c:pt>
                <c:pt idx="7279">
                  <c:v>45917.9653056</c:v>
                </c:pt>
                <c:pt idx="7280">
                  <c:v>45917.9661248</c:v>
                </c:pt>
                <c:pt idx="7281">
                  <c:v>45917.966944</c:v>
                </c:pt>
                <c:pt idx="7282">
                  <c:v>45917.96776319999</c:v>
                </c:pt>
                <c:pt idx="7283">
                  <c:v>45917.9685824</c:v>
                </c:pt>
                <c:pt idx="7284">
                  <c:v>45917.96940159998</c:v>
                </c:pt>
                <c:pt idx="7285">
                  <c:v>45917.9702208</c:v>
                </c:pt>
                <c:pt idx="7286">
                  <c:v>45917.97104</c:v>
                </c:pt>
                <c:pt idx="7287">
                  <c:v>45917.9718592</c:v>
                </c:pt>
                <c:pt idx="7288">
                  <c:v>45917.9726784</c:v>
                </c:pt>
                <c:pt idx="7289">
                  <c:v>45917.9734976</c:v>
                </c:pt>
                <c:pt idx="7290">
                  <c:v>45917.9743168</c:v>
                </c:pt>
                <c:pt idx="7291">
                  <c:v>45917.975136</c:v>
                </c:pt>
                <c:pt idx="7292">
                  <c:v>45917.9759552</c:v>
                </c:pt>
                <c:pt idx="7293">
                  <c:v>45917.9767744</c:v>
                </c:pt>
                <c:pt idx="7294">
                  <c:v>45917.9775936</c:v>
                </c:pt>
                <c:pt idx="7295">
                  <c:v>45917.9784128</c:v>
                </c:pt>
                <c:pt idx="7296">
                  <c:v>45917.979232</c:v>
                </c:pt>
                <c:pt idx="7297">
                  <c:v>45917.9800512</c:v>
                </c:pt>
                <c:pt idx="7298">
                  <c:v>45917.9808704</c:v>
                </c:pt>
                <c:pt idx="7299">
                  <c:v>45917.9816896</c:v>
                </c:pt>
                <c:pt idx="7300">
                  <c:v>45917.9825088</c:v>
                </c:pt>
                <c:pt idx="7301">
                  <c:v>45917.983328</c:v>
                </c:pt>
                <c:pt idx="7302">
                  <c:v>45917.9841472</c:v>
                </c:pt>
                <c:pt idx="7303">
                  <c:v>45917.9849664</c:v>
                </c:pt>
                <c:pt idx="7304">
                  <c:v>45917.98578559999</c:v>
                </c:pt>
                <c:pt idx="7305">
                  <c:v>45917.9866048</c:v>
                </c:pt>
                <c:pt idx="7306">
                  <c:v>45917.987424</c:v>
                </c:pt>
                <c:pt idx="7307">
                  <c:v>45917.9882432</c:v>
                </c:pt>
                <c:pt idx="7308">
                  <c:v>45917.9890624</c:v>
                </c:pt>
                <c:pt idx="7309">
                  <c:v>45917.9898816</c:v>
                </c:pt>
                <c:pt idx="7310">
                  <c:v>45917.99070079999</c:v>
                </c:pt>
                <c:pt idx="7311">
                  <c:v>45917.99152</c:v>
                </c:pt>
                <c:pt idx="7312">
                  <c:v>45917.9923392</c:v>
                </c:pt>
                <c:pt idx="7313">
                  <c:v>45917.9931584</c:v>
                </c:pt>
                <c:pt idx="7314">
                  <c:v>45917.9939776</c:v>
                </c:pt>
                <c:pt idx="7315">
                  <c:v>45917.9947968</c:v>
                </c:pt>
                <c:pt idx="7316">
                  <c:v>45917.995616</c:v>
                </c:pt>
                <c:pt idx="7317">
                  <c:v>45917.9964352</c:v>
                </c:pt>
                <c:pt idx="7318">
                  <c:v>45917.9972544</c:v>
                </c:pt>
                <c:pt idx="7319">
                  <c:v>45917.9980736</c:v>
                </c:pt>
                <c:pt idx="7320">
                  <c:v>45917.9988928</c:v>
                </c:pt>
                <c:pt idx="7321">
                  <c:v>45917.999712</c:v>
                </c:pt>
              </c:numCache>
            </c:numRef>
          </c:xVal>
          <c:yVal>
            <c:numRef>
              <c:f>'read_rex_edu_L3.iqs'!$H$553913:$H$561236</c:f>
              <c:numCache>
                <c:formatCode>0.00000000E+00</c:formatCode>
                <c:ptCount val="7324"/>
                <c:pt idx="0">
                  <c:v>31156.59150501181</c:v>
                </c:pt>
                <c:pt idx="1">
                  <c:v>32451.29036063232</c:v>
                </c:pt>
                <c:pt idx="2">
                  <c:v>35187.25476130172</c:v>
                </c:pt>
                <c:pt idx="3">
                  <c:v>36469.13975375959</c:v>
                </c:pt>
                <c:pt idx="4">
                  <c:v>34767.0889961508</c:v>
                </c:pt>
                <c:pt idx="5">
                  <c:v>31889.60943118462</c:v>
                </c:pt>
                <c:pt idx="6">
                  <c:v>30704.22090939401</c:v>
                </c:pt>
                <c:pt idx="7">
                  <c:v>32344.37910752035</c:v>
                </c:pt>
                <c:pt idx="8">
                  <c:v>35330.62340546327</c:v>
                </c:pt>
                <c:pt idx="9">
                  <c:v>36258.49694012252</c:v>
                </c:pt>
                <c:pt idx="10">
                  <c:v>34403.7539947511</c:v>
                </c:pt>
                <c:pt idx="11">
                  <c:v>31594.16068846307</c:v>
                </c:pt>
                <c:pt idx="12">
                  <c:v>31048.98107493568</c:v>
                </c:pt>
                <c:pt idx="13">
                  <c:v>33265.53569110577</c:v>
                </c:pt>
                <c:pt idx="14">
                  <c:v>35918.23352401052</c:v>
                </c:pt>
                <c:pt idx="15">
                  <c:v>36389.48962453414</c:v>
                </c:pt>
                <c:pt idx="16">
                  <c:v>34130.12741521331</c:v>
                </c:pt>
                <c:pt idx="17">
                  <c:v>31518.47080695684</c:v>
                </c:pt>
                <c:pt idx="18">
                  <c:v>31447.60088469544</c:v>
                </c:pt>
                <c:pt idx="19">
                  <c:v>34118.85753295582</c:v>
                </c:pt>
                <c:pt idx="20">
                  <c:v>36872.28952449446</c:v>
                </c:pt>
                <c:pt idx="21">
                  <c:v>36687.31796495373</c:v>
                </c:pt>
                <c:pt idx="22">
                  <c:v>33694.26383518196</c:v>
                </c:pt>
                <c:pt idx="23">
                  <c:v>31277.46284413135</c:v>
                </c:pt>
                <c:pt idx="24">
                  <c:v>31936.24546585283</c:v>
                </c:pt>
                <c:pt idx="25">
                  <c:v>34682.08587223417</c:v>
                </c:pt>
                <c:pt idx="26">
                  <c:v>36735.55527416217</c:v>
                </c:pt>
                <c:pt idx="27">
                  <c:v>35670.27242522918</c:v>
                </c:pt>
                <c:pt idx="28">
                  <c:v>32687.61930403772</c:v>
                </c:pt>
                <c:pt idx="29">
                  <c:v>30851.93609745608</c:v>
                </c:pt>
                <c:pt idx="30">
                  <c:v>31957.47503041307</c:v>
                </c:pt>
                <c:pt idx="31">
                  <c:v>35028.3166472962</c:v>
                </c:pt>
                <c:pt idx="32">
                  <c:v>36691.46966518233</c:v>
                </c:pt>
                <c:pt idx="33">
                  <c:v>35126.01554868758</c:v>
                </c:pt>
                <c:pt idx="34">
                  <c:v>31940.72957339975</c:v>
                </c:pt>
                <c:pt idx="35">
                  <c:v>30663.61179885211</c:v>
                </c:pt>
                <c:pt idx="36">
                  <c:v>32483.12152031302</c:v>
                </c:pt>
                <c:pt idx="37">
                  <c:v>35599.1709804128</c:v>
                </c:pt>
                <c:pt idx="38">
                  <c:v>36771.36854192744</c:v>
                </c:pt>
                <c:pt idx="39">
                  <c:v>34764.65437561509</c:v>
                </c:pt>
                <c:pt idx="40">
                  <c:v>32119.12971159701</c:v>
                </c:pt>
                <c:pt idx="41">
                  <c:v>31388.2266148435</c:v>
                </c:pt>
                <c:pt idx="42">
                  <c:v>33302.87452225785</c:v>
                </c:pt>
                <c:pt idx="43">
                  <c:v>35872.75971300692</c:v>
                </c:pt>
                <c:pt idx="44">
                  <c:v>36271.29355841908</c:v>
                </c:pt>
                <c:pt idx="45">
                  <c:v>33675.11580146963</c:v>
                </c:pt>
                <c:pt idx="46">
                  <c:v>30856.86493044032</c:v>
                </c:pt>
                <c:pt idx="47">
                  <c:v>30856.9612126345</c:v>
                </c:pt>
                <c:pt idx="48">
                  <c:v>33434.43111991118</c:v>
                </c:pt>
                <c:pt idx="49">
                  <c:v>35822.4430587528</c:v>
                </c:pt>
                <c:pt idx="50">
                  <c:v>35535.42720333158</c:v>
                </c:pt>
                <c:pt idx="51">
                  <c:v>33114.14554027791</c:v>
                </c:pt>
                <c:pt idx="52">
                  <c:v>30863.73436376483</c:v>
                </c:pt>
                <c:pt idx="53">
                  <c:v>31419.65656874401</c:v>
                </c:pt>
                <c:pt idx="54">
                  <c:v>34363.27664589397</c:v>
                </c:pt>
                <c:pt idx="55">
                  <c:v>36703.46274876755</c:v>
                </c:pt>
                <c:pt idx="56">
                  <c:v>36077.09472826502</c:v>
                </c:pt>
                <c:pt idx="57">
                  <c:v>33260.94719672229</c:v>
                </c:pt>
                <c:pt idx="58">
                  <c:v>31420.53917164715</c:v>
                </c:pt>
                <c:pt idx="59">
                  <c:v>32540.32590397714</c:v>
                </c:pt>
                <c:pt idx="60">
                  <c:v>35384.62400185582</c:v>
                </c:pt>
                <c:pt idx="61">
                  <c:v>37244.07342137157</c:v>
                </c:pt>
                <c:pt idx="62">
                  <c:v>35989.034597556</c:v>
                </c:pt>
                <c:pt idx="63">
                  <c:v>33112.32531306233</c:v>
                </c:pt>
                <c:pt idx="64">
                  <c:v>31433.49172020251</c:v>
                </c:pt>
                <c:pt idx="65">
                  <c:v>32803.7646713069</c:v>
                </c:pt>
                <c:pt idx="66">
                  <c:v>35832.41535951009</c:v>
                </c:pt>
                <c:pt idx="67">
                  <c:v>37164.19861634838</c:v>
                </c:pt>
                <c:pt idx="68">
                  <c:v>35425.10243070168</c:v>
                </c:pt>
                <c:pt idx="69">
                  <c:v>32716.70521295166</c:v>
                </c:pt>
                <c:pt idx="70">
                  <c:v>31741.17204310656</c:v>
                </c:pt>
                <c:pt idx="71">
                  <c:v>33628.05793279546</c:v>
                </c:pt>
                <c:pt idx="72">
                  <c:v>36187.3541311981</c:v>
                </c:pt>
                <c:pt idx="73">
                  <c:v>36858.29154195997</c:v>
                </c:pt>
                <c:pt idx="74">
                  <c:v>34448.72791570878</c:v>
                </c:pt>
                <c:pt idx="75">
                  <c:v>31562.28129415914</c:v>
                </c:pt>
                <c:pt idx="76">
                  <c:v>31110.48381296584</c:v>
                </c:pt>
                <c:pt idx="77">
                  <c:v>33421.11060222342</c:v>
                </c:pt>
                <c:pt idx="78">
                  <c:v>36251.1185261513</c:v>
                </c:pt>
                <c:pt idx="79">
                  <c:v>36091.24053931894</c:v>
                </c:pt>
                <c:pt idx="80">
                  <c:v>33322.13254253077</c:v>
                </c:pt>
                <c:pt idx="81">
                  <c:v>30778.20745224091</c:v>
                </c:pt>
                <c:pt idx="82">
                  <c:v>31008.80062587971</c:v>
                </c:pt>
                <c:pt idx="83">
                  <c:v>33684.1390454572</c:v>
                </c:pt>
                <c:pt idx="84">
                  <c:v>36056.8291833976</c:v>
                </c:pt>
                <c:pt idx="85">
                  <c:v>35742.64739072099</c:v>
                </c:pt>
                <c:pt idx="86">
                  <c:v>32820.11587743846</c:v>
                </c:pt>
                <c:pt idx="87">
                  <c:v>30605.86179044142</c:v>
                </c:pt>
                <c:pt idx="88">
                  <c:v>31445.21440533118</c:v>
                </c:pt>
                <c:pt idx="89">
                  <c:v>34267.86685466015</c:v>
                </c:pt>
                <c:pt idx="90">
                  <c:v>35925.6886608767</c:v>
                </c:pt>
                <c:pt idx="91">
                  <c:v>34761.44488713965</c:v>
                </c:pt>
                <c:pt idx="92">
                  <c:v>31923.91533547386</c:v>
                </c:pt>
                <c:pt idx="93">
                  <c:v>30314.2288647016</c:v>
                </c:pt>
                <c:pt idx="94">
                  <c:v>31750.70424531367</c:v>
                </c:pt>
                <c:pt idx="95">
                  <c:v>34717.42341392903</c:v>
                </c:pt>
                <c:pt idx="96">
                  <c:v>35871.49545109311</c:v>
                </c:pt>
                <c:pt idx="97">
                  <c:v>34110.24352418799</c:v>
                </c:pt>
                <c:pt idx="98">
                  <c:v>31206.2135230856</c:v>
                </c:pt>
                <c:pt idx="99">
                  <c:v>30301.26715618837</c:v>
                </c:pt>
                <c:pt idx="100">
                  <c:v>32338.05872896481</c:v>
                </c:pt>
                <c:pt idx="101">
                  <c:v>35483.91506022362</c:v>
                </c:pt>
                <c:pt idx="102">
                  <c:v>36435.38746512251</c:v>
                </c:pt>
                <c:pt idx="103">
                  <c:v>34570.96335291454</c:v>
                </c:pt>
                <c:pt idx="104">
                  <c:v>31666.51038117393</c:v>
                </c:pt>
                <c:pt idx="105">
                  <c:v>31128.51427295155</c:v>
                </c:pt>
                <c:pt idx="106">
                  <c:v>33580.94623166421</c:v>
                </c:pt>
                <c:pt idx="107">
                  <c:v>36388.4006313973</c:v>
                </c:pt>
                <c:pt idx="108">
                  <c:v>36458.39942365472</c:v>
                </c:pt>
                <c:pt idx="109">
                  <c:v>33995.45868198311</c:v>
                </c:pt>
                <c:pt idx="110">
                  <c:v>31619.88346922654</c:v>
                </c:pt>
                <c:pt idx="111">
                  <c:v>31680.00163017906</c:v>
                </c:pt>
                <c:pt idx="112">
                  <c:v>34381.2440001736</c:v>
                </c:pt>
                <c:pt idx="113">
                  <c:v>36710.0685530312</c:v>
                </c:pt>
                <c:pt idx="114">
                  <c:v>35991.92313848055</c:v>
                </c:pt>
                <c:pt idx="115">
                  <c:v>33079.6447598837</c:v>
                </c:pt>
                <c:pt idx="116">
                  <c:v>30859.60900513435</c:v>
                </c:pt>
                <c:pt idx="117">
                  <c:v>31595.52463359645</c:v>
                </c:pt>
                <c:pt idx="118">
                  <c:v>34434.59931944335</c:v>
                </c:pt>
                <c:pt idx="119">
                  <c:v>36119.44268394118</c:v>
                </c:pt>
                <c:pt idx="120">
                  <c:v>35193.61179817141</c:v>
                </c:pt>
                <c:pt idx="121">
                  <c:v>32410.8543304684</c:v>
                </c:pt>
                <c:pt idx="122">
                  <c:v>30818.47040374111</c:v>
                </c:pt>
                <c:pt idx="123">
                  <c:v>31930.40078223877</c:v>
                </c:pt>
                <c:pt idx="124">
                  <c:v>34700.75819948002</c:v>
                </c:pt>
                <c:pt idx="125">
                  <c:v>35986.65163190178</c:v>
                </c:pt>
                <c:pt idx="126">
                  <c:v>34466.3847313985</c:v>
                </c:pt>
                <c:pt idx="127">
                  <c:v>31723.4466243575</c:v>
                </c:pt>
                <c:pt idx="128">
                  <c:v>30537.56178977873</c:v>
                </c:pt>
                <c:pt idx="129">
                  <c:v>32313.01221716169</c:v>
                </c:pt>
                <c:pt idx="130">
                  <c:v>35251.1991129212</c:v>
                </c:pt>
                <c:pt idx="131">
                  <c:v>36055.10528570945</c:v>
                </c:pt>
                <c:pt idx="132">
                  <c:v>34066.8009324468</c:v>
                </c:pt>
                <c:pt idx="133">
                  <c:v>31077.89046771134</c:v>
                </c:pt>
                <c:pt idx="134">
                  <c:v>30415.95337785585</c:v>
                </c:pt>
                <c:pt idx="135">
                  <c:v>32547.39598149273</c:v>
                </c:pt>
                <c:pt idx="136">
                  <c:v>35265.2153214413</c:v>
                </c:pt>
                <c:pt idx="137">
                  <c:v>35777.12520140041</c:v>
                </c:pt>
                <c:pt idx="138">
                  <c:v>33274.82132862115</c:v>
                </c:pt>
                <c:pt idx="139">
                  <c:v>30600.33111023947</c:v>
                </c:pt>
                <c:pt idx="140">
                  <c:v>30517.31330325822</c:v>
                </c:pt>
                <c:pt idx="141">
                  <c:v>33019.97936424032</c:v>
                </c:pt>
                <c:pt idx="142">
                  <c:v>35472.59012787946</c:v>
                </c:pt>
                <c:pt idx="143">
                  <c:v>35207.31392396745</c:v>
                </c:pt>
                <c:pt idx="144">
                  <c:v>32461.37379842094</c:v>
                </c:pt>
                <c:pt idx="145">
                  <c:v>30217.96156073387</c:v>
                </c:pt>
                <c:pt idx="146">
                  <c:v>30781.51889514361</c:v>
                </c:pt>
                <c:pt idx="147">
                  <c:v>33566.89552000463</c:v>
                </c:pt>
                <c:pt idx="148">
                  <c:v>35736.250114053</c:v>
                </c:pt>
                <c:pt idx="149">
                  <c:v>35068.2069899886</c:v>
                </c:pt>
                <c:pt idx="150">
                  <c:v>32398.75337913467</c:v>
                </c:pt>
                <c:pt idx="151">
                  <c:v>30738.50498027954</c:v>
                </c:pt>
                <c:pt idx="152">
                  <c:v>31770.11924707307</c:v>
                </c:pt>
                <c:pt idx="153">
                  <c:v>34604.33613140988</c:v>
                </c:pt>
                <c:pt idx="154">
                  <c:v>36356.46624296887</c:v>
                </c:pt>
                <c:pt idx="155">
                  <c:v>35102.43841959253</c:v>
                </c:pt>
                <c:pt idx="156">
                  <c:v>32057.41134204407</c:v>
                </c:pt>
                <c:pt idx="157">
                  <c:v>30806.22273404236</c:v>
                </c:pt>
                <c:pt idx="158">
                  <c:v>32362.4025716806</c:v>
                </c:pt>
                <c:pt idx="159">
                  <c:v>35057.01279230544</c:v>
                </c:pt>
                <c:pt idx="160">
                  <c:v>35867.23247834848</c:v>
                </c:pt>
                <c:pt idx="161">
                  <c:v>34039.0778135552</c:v>
                </c:pt>
                <c:pt idx="162">
                  <c:v>31328.0820577928</c:v>
                </c:pt>
                <c:pt idx="163">
                  <c:v>30393.8537629708</c:v>
                </c:pt>
                <c:pt idx="164">
                  <c:v>32499.13681941599</c:v>
                </c:pt>
                <c:pt idx="165">
                  <c:v>35371.76432534533</c:v>
                </c:pt>
                <c:pt idx="166">
                  <c:v>35756.41717715372</c:v>
                </c:pt>
                <c:pt idx="167">
                  <c:v>33419.18955061762</c:v>
                </c:pt>
                <c:pt idx="168">
                  <c:v>30768.74636019252</c:v>
                </c:pt>
                <c:pt idx="169">
                  <c:v>30632.81108962274</c:v>
                </c:pt>
                <c:pt idx="170">
                  <c:v>33173.96341592279</c:v>
                </c:pt>
                <c:pt idx="171">
                  <c:v>36044.08753439436</c:v>
                </c:pt>
                <c:pt idx="172">
                  <c:v>35987.71644323825</c:v>
                </c:pt>
                <c:pt idx="173">
                  <c:v>33501.54597915792</c:v>
                </c:pt>
                <c:pt idx="174">
                  <c:v>31085.17825410299</c:v>
                </c:pt>
                <c:pt idx="175">
                  <c:v>31292.07973675868</c:v>
                </c:pt>
                <c:pt idx="176">
                  <c:v>34238.31782751901</c:v>
                </c:pt>
                <c:pt idx="177">
                  <c:v>36324.5548941815</c:v>
                </c:pt>
                <c:pt idx="178">
                  <c:v>35830.19054460253</c:v>
                </c:pt>
                <c:pt idx="179">
                  <c:v>33174.51936217876</c:v>
                </c:pt>
                <c:pt idx="180">
                  <c:v>31188.04440829681</c:v>
                </c:pt>
                <c:pt idx="181">
                  <c:v>31948.13659643765</c:v>
                </c:pt>
                <c:pt idx="182">
                  <c:v>34884.00004207367</c:v>
                </c:pt>
                <c:pt idx="183">
                  <c:v>36814.4844462325</c:v>
                </c:pt>
                <c:pt idx="184">
                  <c:v>35320.4160943235</c:v>
                </c:pt>
                <c:pt idx="185">
                  <c:v>32606.65214890784</c:v>
                </c:pt>
                <c:pt idx="186">
                  <c:v>31218.40838239194</c:v>
                </c:pt>
                <c:pt idx="187">
                  <c:v>32651.74075525606</c:v>
                </c:pt>
                <c:pt idx="188">
                  <c:v>35551.2981039712</c:v>
                </c:pt>
                <c:pt idx="189">
                  <c:v>36580.20954907836</c:v>
                </c:pt>
                <c:pt idx="190">
                  <c:v>34805.9294330023</c:v>
                </c:pt>
                <c:pt idx="191">
                  <c:v>31805.18058056087</c:v>
                </c:pt>
                <c:pt idx="192">
                  <c:v>30781.88001445685</c:v>
                </c:pt>
                <c:pt idx="193">
                  <c:v>32648.14614771174</c:v>
                </c:pt>
                <c:pt idx="194">
                  <c:v>35423.22378153117</c:v>
                </c:pt>
                <c:pt idx="195">
                  <c:v>36007.79407670438</c:v>
                </c:pt>
                <c:pt idx="196">
                  <c:v>33714.55123098482</c:v>
                </c:pt>
                <c:pt idx="197">
                  <c:v>31105.74189265646</c:v>
                </c:pt>
                <c:pt idx="198">
                  <c:v>30673.82026422053</c:v>
                </c:pt>
                <c:pt idx="199">
                  <c:v>33097.79674903188</c:v>
                </c:pt>
                <c:pt idx="200">
                  <c:v>35745.84427778266</c:v>
                </c:pt>
                <c:pt idx="201">
                  <c:v>35726.16441353718</c:v>
                </c:pt>
                <c:pt idx="202">
                  <c:v>33293.27934636916</c:v>
                </c:pt>
                <c:pt idx="203">
                  <c:v>30975.49885876904</c:v>
                </c:pt>
                <c:pt idx="204">
                  <c:v>31206.14132631374</c:v>
                </c:pt>
                <c:pt idx="205">
                  <c:v>33969.53187681986</c:v>
                </c:pt>
                <c:pt idx="206">
                  <c:v>36316.58855493454</c:v>
                </c:pt>
                <c:pt idx="207">
                  <c:v>35772.77870792383</c:v>
                </c:pt>
                <c:pt idx="208">
                  <c:v>32994.62911404473</c:v>
                </c:pt>
                <c:pt idx="209">
                  <c:v>30832.3296301992</c:v>
                </c:pt>
                <c:pt idx="210">
                  <c:v>31629.7709994096</c:v>
                </c:pt>
                <c:pt idx="211">
                  <c:v>34347.26597933748</c:v>
                </c:pt>
                <c:pt idx="212">
                  <c:v>36197.22908371882</c:v>
                </c:pt>
                <c:pt idx="213">
                  <c:v>35017.14194596036</c:v>
                </c:pt>
                <c:pt idx="214">
                  <c:v>32072.39282294218</c:v>
                </c:pt>
                <c:pt idx="215">
                  <c:v>30357.99931069653</c:v>
                </c:pt>
                <c:pt idx="216">
                  <c:v>31756.07095583871</c:v>
                </c:pt>
                <c:pt idx="217">
                  <c:v>34550.37222000932</c:v>
                </c:pt>
                <c:pt idx="218">
                  <c:v>35912.83352275402</c:v>
                </c:pt>
                <c:pt idx="219">
                  <c:v>34251.77129308718</c:v>
                </c:pt>
                <c:pt idx="220">
                  <c:v>31409.00111251842</c:v>
                </c:pt>
                <c:pt idx="221">
                  <c:v>30297.41117203897</c:v>
                </c:pt>
                <c:pt idx="222">
                  <c:v>32435.67965402867</c:v>
                </c:pt>
                <c:pt idx="223">
                  <c:v>35376.94534278916</c:v>
                </c:pt>
                <c:pt idx="224">
                  <c:v>36338.07365900397</c:v>
                </c:pt>
                <c:pt idx="225">
                  <c:v>34280.24622988739</c:v>
                </c:pt>
                <c:pt idx="226">
                  <c:v>31567.29611916152</c:v>
                </c:pt>
                <c:pt idx="227">
                  <c:v>31211.19963142771</c:v>
                </c:pt>
                <c:pt idx="228">
                  <c:v>33641.08842515893</c:v>
                </c:pt>
                <c:pt idx="229">
                  <c:v>36362.02555511275</c:v>
                </c:pt>
                <c:pt idx="230">
                  <c:v>36605.14718741455</c:v>
                </c:pt>
                <c:pt idx="231">
                  <c:v>34083.3285315196</c:v>
                </c:pt>
                <c:pt idx="232">
                  <c:v>31568.71286815068</c:v>
                </c:pt>
                <c:pt idx="233">
                  <c:v>31745.8807990603</c:v>
                </c:pt>
                <c:pt idx="234">
                  <c:v>34552.41134826824</c:v>
                </c:pt>
                <c:pt idx="235">
                  <c:v>36655.40994709261</c:v>
                </c:pt>
                <c:pt idx="236">
                  <c:v>36113.01342882372</c:v>
                </c:pt>
                <c:pt idx="237">
                  <c:v>33448.71218011773</c:v>
                </c:pt>
                <c:pt idx="238">
                  <c:v>31168.10091635108</c:v>
                </c:pt>
                <c:pt idx="239">
                  <c:v>31902.5252777136</c:v>
                </c:pt>
                <c:pt idx="240">
                  <c:v>34782.27669721727</c:v>
                </c:pt>
                <c:pt idx="241">
                  <c:v>36601.54342266556</c:v>
                </c:pt>
                <c:pt idx="242">
                  <c:v>35553.7579449491</c:v>
                </c:pt>
                <c:pt idx="243">
                  <c:v>32759.21939866938</c:v>
                </c:pt>
                <c:pt idx="244">
                  <c:v>31103.54336153524</c:v>
                </c:pt>
                <c:pt idx="245">
                  <c:v>32359.62987656339</c:v>
                </c:pt>
                <c:pt idx="246">
                  <c:v>35272.68769852806</c:v>
                </c:pt>
                <c:pt idx="247">
                  <c:v>36819.11071438465</c:v>
                </c:pt>
                <c:pt idx="248">
                  <c:v>35282.16138826271</c:v>
                </c:pt>
                <c:pt idx="249">
                  <c:v>32429.08649396933</c:v>
                </c:pt>
                <c:pt idx="250">
                  <c:v>31079.23844339043</c:v>
                </c:pt>
                <c:pt idx="251">
                  <c:v>32884.0418781624</c:v>
                </c:pt>
                <c:pt idx="252">
                  <c:v>35572.8085406003</c:v>
                </c:pt>
                <c:pt idx="253">
                  <c:v>36420.41639269686</c:v>
                </c:pt>
                <c:pt idx="254">
                  <c:v>34464.15068374488</c:v>
                </c:pt>
                <c:pt idx="255">
                  <c:v>31539.85971260183</c:v>
                </c:pt>
                <c:pt idx="256">
                  <c:v>30819.157021377</c:v>
                </c:pt>
                <c:pt idx="257">
                  <c:v>32911.3534235799</c:v>
                </c:pt>
                <c:pt idx="258">
                  <c:v>35611.01741771158</c:v>
                </c:pt>
                <c:pt idx="259">
                  <c:v>35970.25460285706</c:v>
                </c:pt>
                <c:pt idx="260">
                  <c:v>33385.00056419633</c:v>
                </c:pt>
                <c:pt idx="261">
                  <c:v>30863.6805315498</c:v>
                </c:pt>
                <c:pt idx="262">
                  <c:v>30738.87298789455</c:v>
                </c:pt>
                <c:pt idx="263">
                  <c:v>33259.6554349807</c:v>
                </c:pt>
                <c:pt idx="264">
                  <c:v>35738.3443794446</c:v>
                </c:pt>
                <c:pt idx="265">
                  <c:v>35716.61160558453</c:v>
                </c:pt>
                <c:pt idx="266">
                  <c:v>33129.64852096092</c:v>
                </c:pt>
                <c:pt idx="267">
                  <c:v>30854.54381960923</c:v>
                </c:pt>
                <c:pt idx="268">
                  <c:v>31384.63773229145</c:v>
                </c:pt>
                <c:pt idx="269">
                  <c:v>34199.06246180357</c:v>
                </c:pt>
                <c:pt idx="270">
                  <c:v>36309.04509377038</c:v>
                </c:pt>
                <c:pt idx="271">
                  <c:v>35524.01982259822</c:v>
                </c:pt>
                <c:pt idx="272">
                  <c:v>32728.86113917385</c:v>
                </c:pt>
                <c:pt idx="273">
                  <c:v>30902.58973344534</c:v>
                </c:pt>
                <c:pt idx="274">
                  <c:v>31963.46186547396</c:v>
                </c:pt>
                <c:pt idx="275">
                  <c:v>35004.41291016681</c:v>
                </c:pt>
                <c:pt idx="276">
                  <c:v>36505.77711617865</c:v>
                </c:pt>
                <c:pt idx="277">
                  <c:v>34946.23419963542</c:v>
                </c:pt>
                <c:pt idx="278">
                  <c:v>32020.1184078916</c:v>
                </c:pt>
                <c:pt idx="279">
                  <c:v>30490.86724968074</c:v>
                </c:pt>
                <c:pt idx="280">
                  <c:v>32056.847468748</c:v>
                </c:pt>
                <c:pt idx="281">
                  <c:v>35173.72104368897</c:v>
                </c:pt>
                <c:pt idx="282">
                  <c:v>36132.87898964756</c:v>
                </c:pt>
                <c:pt idx="283">
                  <c:v>33973.02788043489</c:v>
                </c:pt>
                <c:pt idx="284">
                  <c:v>31088.59521438535</c:v>
                </c:pt>
                <c:pt idx="285">
                  <c:v>30207.97670922095</c:v>
                </c:pt>
                <c:pt idx="286">
                  <c:v>32205.36502663663</c:v>
                </c:pt>
                <c:pt idx="287">
                  <c:v>35214.37138013987</c:v>
                </c:pt>
                <c:pt idx="288">
                  <c:v>35880.99887538006</c:v>
                </c:pt>
                <c:pt idx="289">
                  <c:v>33710.8476348134</c:v>
                </c:pt>
                <c:pt idx="290">
                  <c:v>31244.0234406905</c:v>
                </c:pt>
                <c:pt idx="291">
                  <c:v>31057.12619918236</c:v>
                </c:pt>
                <c:pt idx="292">
                  <c:v>33739.980560389</c:v>
                </c:pt>
                <c:pt idx="293">
                  <c:v>36354.48787564686</c:v>
                </c:pt>
                <c:pt idx="294">
                  <c:v>36401.19730524257</c:v>
                </c:pt>
                <c:pt idx="295">
                  <c:v>33881.93706693608</c:v>
                </c:pt>
                <c:pt idx="296">
                  <c:v>31743.128707826</c:v>
                </c:pt>
                <c:pt idx="297">
                  <c:v>32170.35989366267</c:v>
                </c:pt>
                <c:pt idx="298">
                  <c:v>34974.69422603196</c:v>
                </c:pt>
                <c:pt idx="299">
                  <c:v>37438.98865611008</c:v>
                </c:pt>
                <c:pt idx="300">
                  <c:v>36645.31158247502</c:v>
                </c:pt>
                <c:pt idx="301">
                  <c:v>33502.58447035755</c:v>
                </c:pt>
                <c:pt idx="302">
                  <c:v>31523.42713310345</c:v>
                </c:pt>
                <c:pt idx="303">
                  <c:v>32499.95295543293</c:v>
                </c:pt>
                <c:pt idx="304">
                  <c:v>35328.00537409606</c:v>
                </c:pt>
                <c:pt idx="305">
                  <c:v>36869.72534049715</c:v>
                </c:pt>
                <c:pt idx="306">
                  <c:v>35547.52007413127</c:v>
                </c:pt>
                <c:pt idx="307">
                  <c:v>32310.2657167627</c:v>
                </c:pt>
                <c:pt idx="308">
                  <c:v>30827.94519726513</c:v>
                </c:pt>
                <c:pt idx="309">
                  <c:v>32277.07281120075</c:v>
                </c:pt>
                <c:pt idx="310">
                  <c:v>35366.16605196332</c:v>
                </c:pt>
                <c:pt idx="311">
                  <c:v>36339.92716211524</c:v>
                </c:pt>
                <c:pt idx="312">
                  <c:v>34330.12619138363</c:v>
                </c:pt>
                <c:pt idx="313">
                  <c:v>31367.00161046025</c:v>
                </c:pt>
                <c:pt idx="314">
                  <c:v>30412.95133445947</c:v>
                </c:pt>
                <c:pt idx="315">
                  <c:v>32221.87778536665</c:v>
                </c:pt>
                <c:pt idx="316">
                  <c:v>34986.91318511178</c:v>
                </c:pt>
                <c:pt idx="317">
                  <c:v>35459.58717061545</c:v>
                </c:pt>
                <c:pt idx="318">
                  <c:v>33318.5425033238</c:v>
                </c:pt>
                <c:pt idx="319">
                  <c:v>30749.70956012886</c:v>
                </c:pt>
                <c:pt idx="320">
                  <c:v>30287.150015561</c:v>
                </c:pt>
                <c:pt idx="321">
                  <c:v>32414.7057160089</c:v>
                </c:pt>
                <c:pt idx="322">
                  <c:v>35340.64270450135</c:v>
                </c:pt>
                <c:pt idx="323">
                  <c:v>35396.06701324247</c:v>
                </c:pt>
                <c:pt idx="324">
                  <c:v>32865.88193513766</c:v>
                </c:pt>
                <c:pt idx="325">
                  <c:v>30532.02537829938</c:v>
                </c:pt>
                <c:pt idx="326">
                  <c:v>30812.53401442843</c:v>
                </c:pt>
                <c:pt idx="327">
                  <c:v>33595.77290078218</c:v>
                </c:pt>
                <c:pt idx="328">
                  <c:v>36383.3526105254</c:v>
                </c:pt>
                <c:pt idx="329">
                  <c:v>36046.10494831978</c:v>
                </c:pt>
                <c:pt idx="330">
                  <c:v>33526.4882496466</c:v>
                </c:pt>
                <c:pt idx="331">
                  <c:v>31520.99367846176</c:v>
                </c:pt>
                <c:pt idx="332">
                  <c:v>32278.86215760181</c:v>
                </c:pt>
                <c:pt idx="333">
                  <c:v>35096.92392089521</c:v>
                </c:pt>
                <c:pt idx="334">
                  <c:v>37091.28271835656</c:v>
                </c:pt>
                <c:pt idx="335">
                  <c:v>36081.07338419495</c:v>
                </c:pt>
                <c:pt idx="336">
                  <c:v>33100.6199170254</c:v>
                </c:pt>
                <c:pt idx="337">
                  <c:v>31645.94104050375</c:v>
                </c:pt>
                <c:pt idx="338">
                  <c:v>32954.12430381982</c:v>
                </c:pt>
                <c:pt idx="339">
                  <c:v>35843.73455149724</c:v>
                </c:pt>
                <c:pt idx="340">
                  <c:v>37011.24624973532</c:v>
                </c:pt>
                <c:pt idx="341">
                  <c:v>35188.20151949427</c:v>
                </c:pt>
                <c:pt idx="342">
                  <c:v>32125.07296415699</c:v>
                </c:pt>
                <c:pt idx="343">
                  <c:v>30957.65982430531</c:v>
                </c:pt>
                <c:pt idx="344">
                  <c:v>32764.99645761038</c:v>
                </c:pt>
                <c:pt idx="345">
                  <c:v>35760.34190525618</c:v>
                </c:pt>
                <c:pt idx="346">
                  <c:v>36637.92171333559</c:v>
                </c:pt>
                <c:pt idx="347">
                  <c:v>34570.11624080435</c:v>
                </c:pt>
                <c:pt idx="348">
                  <c:v>31486.2877019131</c:v>
                </c:pt>
                <c:pt idx="349">
                  <c:v>30967.57598940418</c:v>
                </c:pt>
                <c:pt idx="350">
                  <c:v>33379.69802046967</c:v>
                </c:pt>
                <c:pt idx="351">
                  <c:v>36231.82268260287</c:v>
                </c:pt>
                <c:pt idx="352">
                  <c:v>36452.80575290257</c:v>
                </c:pt>
                <c:pt idx="353">
                  <c:v>34148.4787272164</c:v>
                </c:pt>
                <c:pt idx="354">
                  <c:v>31498.27855619811</c:v>
                </c:pt>
                <c:pt idx="355">
                  <c:v>31580.91007822888</c:v>
                </c:pt>
                <c:pt idx="356">
                  <c:v>34273.26677040358</c:v>
                </c:pt>
                <c:pt idx="357">
                  <c:v>36987.27370480235</c:v>
                </c:pt>
                <c:pt idx="358">
                  <c:v>36490.57330925246</c:v>
                </c:pt>
                <c:pt idx="359">
                  <c:v>33826.04967683844</c:v>
                </c:pt>
                <c:pt idx="360">
                  <c:v>31733.25838304701</c:v>
                </c:pt>
                <c:pt idx="361">
                  <c:v>32400.26186205843</c:v>
                </c:pt>
                <c:pt idx="362">
                  <c:v>35074.79563083558</c:v>
                </c:pt>
                <c:pt idx="363">
                  <c:v>37111.2146910111</c:v>
                </c:pt>
                <c:pt idx="364">
                  <c:v>36094.49585786442</c:v>
                </c:pt>
                <c:pt idx="365">
                  <c:v>33122.7572921941</c:v>
                </c:pt>
                <c:pt idx="366">
                  <c:v>31279.73812835674</c:v>
                </c:pt>
                <c:pt idx="367">
                  <c:v>32479.18532088604</c:v>
                </c:pt>
                <c:pt idx="368">
                  <c:v>35103.92857615641</c:v>
                </c:pt>
                <c:pt idx="369">
                  <c:v>36434.40629314661</c:v>
                </c:pt>
                <c:pt idx="370">
                  <c:v>34816.35911424236</c:v>
                </c:pt>
                <c:pt idx="371">
                  <c:v>31805.9107447657</c:v>
                </c:pt>
                <c:pt idx="372">
                  <c:v>30575.43704639346</c:v>
                </c:pt>
                <c:pt idx="373">
                  <c:v>32100.60069859072</c:v>
                </c:pt>
                <c:pt idx="374">
                  <c:v>34838.02197362164</c:v>
                </c:pt>
                <c:pt idx="375">
                  <c:v>35989.09310219697</c:v>
                </c:pt>
                <c:pt idx="376">
                  <c:v>33926.51562115655</c:v>
                </c:pt>
                <c:pt idx="377">
                  <c:v>31076.4381398515</c:v>
                </c:pt>
                <c:pt idx="378">
                  <c:v>30318.97887029524</c:v>
                </c:pt>
                <c:pt idx="379">
                  <c:v>32416.50416149573</c:v>
                </c:pt>
                <c:pt idx="380">
                  <c:v>34894.9099784993</c:v>
                </c:pt>
                <c:pt idx="381">
                  <c:v>35504.47293308728</c:v>
                </c:pt>
                <c:pt idx="382">
                  <c:v>33346.44319887684</c:v>
                </c:pt>
                <c:pt idx="383">
                  <c:v>30623.01070234504</c:v>
                </c:pt>
                <c:pt idx="384">
                  <c:v>30461.63457076769</c:v>
                </c:pt>
                <c:pt idx="385">
                  <c:v>33060.84641757413</c:v>
                </c:pt>
                <c:pt idx="386">
                  <c:v>35518.52245293485</c:v>
                </c:pt>
                <c:pt idx="387">
                  <c:v>35204.61342630415</c:v>
                </c:pt>
                <c:pt idx="388">
                  <c:v>32345.13104215639</c:v>
                </c:pt>
                <c:pt idx="389">
                  <c:v>30034.86074518785</c:v>
                </c:pt>
                <c:pt idx="390">
                  <c:v>30586.4925600086</c:v>
                </c:pt>
                <c:pt idx="391">
                  <c:v>33637.70477082727</c:v>
                </c:pt>
                <c:pt idx="392">
                  <c:v>35973.82625837378</c:v>
                </c:pt>
                <c:pt idx="393">
                  <c:v>35396.94960954707</c:v>
                </c:pt>
                <c:pt idx="394">
                  <c:v>32522.77351765195</c:v>
                </c:pt>
                <c:pt idx="395">
                  <c:v>30512.03604021125</c:v>
                </c:pt>
                <c:pt idx="396">
                  <c:v>31578.418165015</c:v>
                </c:pt>
                <c:pt idx="397">
                  <c:v>34802.03794494018</c:v>
                </c:pt>
                <c:pt idx="398">
                  <c:v>36663.25371534646</c:v>
                </c:pt>
                <c:pt idx="399">
                  <c:v>35631.45833398121</c:v>
                </c:pt>
                <c:pt idx="400">
                  <c:v>32989.47099775238</c:v>
                </c:pt>
                <c:pt idx="401">
                  <c:v>31653.02482639196</c:v>
                </c:pt>
                <c:pt idx="402">
                  <c:v>33143.7140690391</c:v>
                </c:pt>
                <c:pt idx="403">
                  <c:v>35864.96527809237</c:v>
                </c:pt>
                <c:pt idx="404">
                  <c:v>36651.74313236801</c:v>
                </c:pt>
                <c:pt idx="405">
                  <c:v>34804.7190088305</c:v>
                </c:pt>
                <c:pt idx="406">
                  <c:v>32082.14387799554</c:v>
                </c:pt>
                <c:pt idx="407">
                  <c:v>31188.53614868798</c:v>
                </c:pt>
                <c:pt idx="408">
                  <c:v>33414.69512347018</c:v>
                </c:pt>
                <c:pt idx="409">
                  <c:v>36257.19477717743</c:v>
                </c:pt>
                <c:pt idx="410">
                  <c:v>36586.88870158422</c:v>
                </c:pt>
                <c:pt idx="411">
                  <c:v>34017.21212502089</c:v>
                </c:pt>
                <c:pt idx="412">
                  <c:v>31166.97073518301</c:v>
                </c:pt>
                <c:pt idx="413">
                  <c:v>30937.0217428616</c:v>
                </c:pt>
                <c:pt idx="414">
                  <c:v>33512.89607171713</c:v>
                </c:pt>
                <c:pt idx="415">
                  <c:v>36084.45710137212</c:v>
                </c:pt>
                <c:pt idx="416">
                  <c:v>35952.72853103262</c:v>
                </c:pt>
                <c:pt idx="417">
                  <c:v>33631.20099185275</c:v>
                </c:pt>
                <c:pt idx="418">
                  <c:v>31177.84286008176</c:v>
                </c:pt>
                <c:pt idx="419">
                  <c:v>31509.37764599438</c:v>
                </c:pt>
                <c:pt idx="420">
                  <c:v>34466.5715436059</c:v>
                </c:pt>
                <c:pt idx="421">
                  <c:v>36566.47872333109</c:v>
                </c:pt>
                <c:pt idx="422">
                  <c:v>35618.61242148841</c:v>
                </c:pt>
                <c:pt idx="423">
                  <c:v>32894.73746160416</c:v>
                </c:pt>
                <c:pt idx="424">
                  <c:v>30878.9083676578</c:v>
                </c:pt>
                <c:pt idx="425">
                  <c:v>31940.56108224873</c:v>
                </c:pt>
                <c:pt idx="426">
                  <c:v>34757.88008452805</c:v>
                </c:pt>
                <c:pt idx="427">
                  <c:v>36455.27478289877</c:v>
                </c:pt>
                <c:pt idx="428">
                  <c:v>35301.52486395874</c:v>
                </c:pt>
                <c:pt idx="429">
                  <c:v>32496.17495241159</c:v>
                </c:pt>
                <c:pt idx="430">
                  <c:v>30818.57012361802</c:v>
                </c:pt>
                <c:pt idx="431">
                  <c:v>32321.16653428152</c:v>
                </c:pt>
                <c:pt idx="432">
                  <c:v>35394.67545090558</c:v>
                </c:pt>
                <c:pt idx="433">
                  <c:v>36678.40476372965</c:v>
                </c:pt>
                <c:pt idx="434">
                  <c:v>34686.72241463925</c:v>
                </c:pt>
                <c:pt idx="435">
                  <c:v>31892.88994314061</c:v>
                </c:pt>
                <c:pt idx="436">
                  <c:v>30816.09994672571</c:v>
                </c:pt>
                <c:pt idx="437">
                  <c:v>32779.06889179568</c:v>
                </c:pt>
                <c:pt idx="438">
                  <c:v>35578.1855566122</c:v>
                </c:pt>
                <c:pt idx="439">
                  <c:v>36394.0172553921</c:v>
                </c:pt>
                <c:pt idx="440">
                  <c:v>34134.52667527988</c:v>
                </c:pt>
                <c:pt idx="441">
                  <c:v>31337.78503157496</c:v>
                </c:pt>
                <c:pt idx="442">
                  <c:v>31001.4257081296</c:v>
                </c:pt>
                <c:pt idx="443">
                  <c:v>33263.79679908618</c:v>
                </c:pt>
                <c:pt idx="444">
                  <c:v>35798.40867532167</c:v>
                </c:pt>
                <c:pt idx="445">
                  <c:v>35604.28668966435</c:v>
                </c:pt>
                <c:pt idx="446">
                  <c:v>33054.70257900912</c:v>
                </c:pt>
                <c:pt idx="447">
                  <c:v>30778.12840130174</c:v>
                </c:pt>
                <c:pt idx="448">
                  <c:v>31047.95404003841</c:v>
                </c:pt>
                <c:pt idx="449">
                  <c:v>33588.58368801718</c:v>
                </c:pt>
                <c:pt idx="450">
                  <c:v>35765.70866612847</c:v>
                </c:pt>
                <c:pt idx="451">
                  <c:v>35184.56337418417</c:v>
                </c:pt>
                <c:pt idx="452">
                  <c:v>32355.81976518202</c:v>
                </c:pt>
                <c:pt idx="453">
                  <c:v>30342.98467596506</c:v>
                </c:pt>
                <c:pt idx="454">
                  <c:v>31152.9464665667</c:v>
                </c:pt>
                <c:pt idx="455">
                  <c:v>33972.85940580397</c:v>
                </c:pt>
                <c:pt idx="456">
                  <c:v>36019.60841573216</c:v>
                </c:pt>
                <c:pt idx="457">
                  <c:v>34952.69100232919</c:v>
                </c:pt>
                <c:pt idx="458">
                  <c:v>32137.47764471893</c:v>
                </c:pt>
                <c:pt idx="459">
                  <c:v>30406.89805624537</c:v>
                </c:pt>
                <c:pt idx="460">
                  <c:v>31852.71989442086</c:v>
                </c:pt>
                <c:pt idx="461">
                  <c:v>34850.7762185929</c:v>
                </c:pt>
                <c:pt idx="462">
                  <c:v>36623.04810493546</c:v>
                </c:pt>
                <c:pt idx="463">
                  <c:v>35277.64977710367</c:v>
                </c:pt>
                <c:pt idx="464">
                  <c:v>32413.93086123453</c:v>
                </c:pt>
                <c:pt idx="465">
                  <c:v>31235.58257140949</c:v>
                </c:pt>
                <c:pt idx="466">
                  <c:v>32998.72580060757</c:v>
                </c:pt>
                <c:pt idx="467">
                  <c:v>36080.75473153075</c:v>
                </c:pt>
                <c:pt idx="468">
                  <c:v>37200.4107901474</c:v>
                </c:pt>
                <c:pt idx="469">
                  <c:v>35105.84165086022</c:v>
                </c:pt>
                <c:pt idx="470">
                  <c:v>32301.03848774813</c:v>
                </c:pt>
                <c:pt idx="471">
                  <c:v>31723.46948390667</c:v>
                </c:pt>
                <c:pt idx="472">
                  <c:v>33803.02854416914</c:v>
                </c:pt>
                <c:pt idx="473">
                  <c:v>36289.1577815976</c:v>
                </c:pt>
                <c:pt idx="474">
                  <c:v>36559.64480761919</c:v>
                </c:pt>
                <c:pt idx="475">
                  <c:v>33742.33842546363</c:v>
                </c:pt>
                <c:pt idx="476">
                  <c:v>31056.52790704713</c:v>
                </c:pt>
                <c:pt idx="477">
                  <c:v>31173.09052031111</c:v>
                </c:pt>
                <c:pt idx="478">
                  <c:v>33959.81284582158</c:v>
                </c:pt>
                <c:pt idx="479">
                  <c:v>36544.20604593708</c:v>
                </c:pt>
                <c:pt idx="480">
                  <c:v>36159.49590241467</c:v>
                </c:pt>
                <c:pt idx="481">
                  <c:v>33401.41018310362</c:v>
                </c:pt>
                <c:pt idx="482">
                  <c:v>31205.38938750589</c:v>
                </c:pt>
                <c:pt idx="483">
                  <c:v>31888.30387577576</c:v>
                </c:pt>
                <c:pt idx="484">
                  <c:v>34885.4947672981</c:v>
                </c:pt>
                <c:pt idx="485">
                  <c:v>37254.12717101754</c:v>
                </c:pt>
                <c:pt idx="486">
                  <c:v>36552.28590006293</c:v>
                </c:pt>
                <c:pt idx="487">
                  <c:v>33512.09138551866</c:v>
                </c:pt>
                <c:pt idx="488">
                  <c:v>31751.77939773738</c:v>
                </c:pt>
                <c:pt idx="489">
                  <c:v>33009.42708037497</c:v>
                </c:pt>
                <c:pt idx="490">
                  <c:v>36139.30021868662</c:v>
                </c:pt>
                <c:pt idx="491">
                  <c:v>37664.10738834546</c:v>
                </c:pt>
                <c:pt idx="492">
                  <c:v>36115.6658331213</c:v>
                </c:pt>
                <c:pt idx="493">
                  <c:v>33098.39045499127</c:v>
                </c:pt>
                <c:pt idx="494">
                  <c:v>31563.92503115317</c:v>
                </c:pt>
                <c:pt idx="495">
                  <c:v>33178.04288824674</c:v>
                </c:pt>
                <c:pt idx="496">
                  <c:v>36179.11841838403</c:v>
                </c:pt>
                <c:pt idx="497">
                  <c:v>37011.33566334357</c:v>
                </c:pt>
                <c:pt idx="498">
                  <c:v>34790.55142259532</c:v>
                </c:pt>
                <c:pt idx="499">
                  <c:v>31874.6635505533</c:v>
                </c:pt>
                <c:pt idx="500">
                  <c:v>31124.66403685126</c:v>
                </c:pt>
                <c:pt idx="501">
                  <c:v>33341.51323465529</c:v>
                </c:pt>
                <c:pt idx="502">
                  <c:v>36113.50519230722</c:v>
                </c:pt>
                <c:pt idx="503">
                  <c:v>36503.74139632728</c:v>
                </c:pt>
                <c:pt idx="504">
                  <c:v>33960.17279002188</c:v>
                </c:pt>
                <c:pt idx="505">
                  <c:v>31296.71172464431</c:v>
                </c:pt>
                <c:pt idx="506">
                  <c:v>31091.91474962318</c:v>
                </c:pt>
                <c:pt idx="507">
                  <c:v>33472.76496338307</c:v>
                </c:pt>
                <c:pt idx="508">
                  <c:v>35857.45511035105</c:v>
                </c:pt>
                <c:pt idx="509">
                  <c:v>35451.77213831501</c:v>
                </c:pt>
                <c:pt idx="510">
                  <c:v>32874.56359954688</c:v>
                </c:pt>
                <c:pt idx="511">
                  <c:v>30590.78872244351</c:v>
                </c:pt>
                <c:pt idx="512">
                  <c:v>31084.07217783949</c:v>
                </c:pt>
                <c:pt idx="513">
                  <c:v>34091.95868665133</c:v>
                </c:pt>
                <c:pt idx="514">
                  <c:v>35957.82934321613</c:v>
                </c:pt>
                <c:pt idx="515">
                  <c:v>34944.66844302657</c:v>
                </c:pt>
                <c:pt idx="516">
                  <c:v>31873.85547434117</c:v>
                </c:pt>
                <c:pt idx="517">
                  <c:v>30042.03967138044</c:v>
                </c:pt>
                <c:pt idx="518">
                  <c:v>31109.43162723035</c:v>
                </c:pt>
                <c:pt idx="519">
                  <c:v>33889.96194272285</c:v>
                </c:pt>
                <c:pt idx="520">
                  <c:v>35723.38937276646</c:v>
                </c:pt>
                <c:pt idx="521">
                  <c:v>34651.07427783707</c:v>
                </c:pt>
                <c:pt idx="522">
                  <c:v>31925.61635385287</c:v>
                </c:pt>
                <c:pt idx="523">
                  <c:v>30431.33363756698</c:v>
                </c:pt>
                <c:pt idx="524">
                  <c:v>32211.97082456473</c:v>
                </c:pt>
                <c:pt idx="525">
                  <c:v>35178.13178236449</c:v>
                </c:pt>
                <c:pt idx="526">
                  <c:v>35888.84952704216</c:v>
                </c:pt>
                <c:pt idx="527">
                  <c:v>34211.81899581693</c:v>
                </c:pt>
                <c:pt idx="528">
                  <c:v>31558.00242114478</c:v>
                </c:pt>
                <c:pt idx="529">
                  <c:v>30640.41183244774</c:v>
                </c:pt>
                <c:pt idx="530">
                  <c:v>32733.24438597992</c:v>
                </c:pt>
                <c:pt idx="531">
                  <c:v>35601.35798434488</c:v>
                </c:pt>
                <c:pt idx="532">
                  <c:v>36413.91027917344</c:v>
                </c:pt>
                <c:pt idx="533">
                  <c:v>34126.96257216661</c:v>
                </c:pt>
                <c:pt idx="534">
                  <c:v>31411.93089546587</c:v>
                </c:pt>
                <c:pt idx="535">
                  <c:v>31081.12283460804</c:v>
                </c:pt>
                <c:pt idx="536">
                  <c:v>33397.23095640341</c:v>
                </c:pt>
                <c:pt idx="537">
                  <c:v>36152.96918066858</c:v>
                </c:pt>
                <c:pt idx="538">
                  <c:v>36319.77507467165</c:v>
                </c:pt>
                <c:pt idx="539">
                  <c:v>34122.6882698457</c:v>
                </c:pt>
                <c:pt idx="540">
                  <c:v>31861.57688941873</c:v>
                </c:pt>
                <c:pt idx="541">
                  <c:v>32369.59186874265</c:v>
                </c:pt>
                <c:pt idx="542">
                  <c:v>35311.31835365093</c:v>
                </c:pt>
                <c:pt idx="543">
                  <c:v>37734.42137553717</c:v>
                </c:pt>
                <c:pt idx="544">
                  <c:v>37196.46311905281</c:v>
                </c:pt>
                <c:pt idx="545">
                  <c:v>34198.90426429535</c:v>
                </c:pt>
                <c:pt idx="546">
                  <c:v>32144.3940631763</c:v>
                </c:pt>
                <c:pt idx="547">
                  <c:v>33102.72442549023</c:v>
                </c:pt>
                <c:pt idx="548">
                  <c:v>36257.05381685458</c:v>
                </c:pt>
                <c:pt idx="549">
                  <c:v>38213.20376055674</c:v>
                </c:pt>
                <c:pt idx="550">
                  <c:v>36889.57599989267</c:v>
                </c:pt>
                <c:pt idx="551">
                  <c:v>33675.97438781746</c:v>
                </c:pt>
                <c:pt idx="552">
                  <c:v>32007.00307182484</c:v>
                </c:pt>
                <c:pt idx="553">
                  <c:v>33387.96015618368</c:v>
                </c:pt>
                <c:pt idx="554">
                  <c:v>36272.71376489285</c:v>
                </c:pt>
                <c:pt idx="555">
                  <c:v>37282.2284671018</c:v>
                </c:pt>
                <c:pt idx="556">
                  <c:v>35218.1975923446</c:v>
                </c:pt>
                <c:pt idx="557">
                  <c:v>32137.766490874</c:v>
                </c:pt>
                <c:pt idx="558">
                  <c:v>31260.28410901376</c:v>
                </c:pt>
                <c:pt idx="559">
                  <c:v>33344.32498130227</c:v>
                </c:pt>
                <c:pt idx="560">
                  <c:v>36272.09710550017</c:v>
                </c:pt>
                <c:pt idx="561">
                  <c:v>36821.80781107135</c:v>
                </c:pt>
                <c:pt idx="562">
                  <c:v>34618.25274654956</c:v>
                </c:pt>
                <c:pt idx="563">
                  <c:v>31601.87832871826</c:v>
                </c:pt>
                <c:pt idx="564">
                  <c:v>31127.05740460573</c:v>
                </c:pt>
                <c:pt idx="565">
                  <c:v>33295.01589117237</c:v>
                </c:pt>
                <c:pt idx="566">
                  <c:v>35910.66487540811</c:v>
                </c:pt>
                <c:pt idx="567">
                  <c:v>35760.81076839083</c:v>
                </c:pt>
                <c:pt idx="568">
                  <c:v>33354.58845381012</c:v>
                </c:pt>
                <c:pt idx="569">
                  <c:v>30946.55277159847</c:v>
                </c:pt>
                <c:pt idx="570">
                  <c:v>31132.97202826503</c:v>
                </c:pt>
                <c:pt idx="571">
                  <c:v>33711.29472579077</c:v>
                </c:pt>
                <c:pt idx="572">
                  <c:v>36069.87459599186</c:v>
                </c:pt>
                <c:pt idx="573">
                  <c:v>35328.43866253803</c:v>
                </c:pt>
                <c:pt idx="574">
                  <c:v>32348.16057713664</c:v>
                </c:pt>
                <c:pt idx="575">
                  <c:v>30228.19299703087</c:v>
                </c:pt>
                <c:pt idx="576">
                  <c:v>30935.76547376697</c:v>
                </c:pt>
                <c:pt idx="577">
                  <c:v>33785.29961778915</c:v>
                </c:pt>
                <c:pt idx="578">
                  <c:v>36043.9121796206</c:v>
                </c:pt>
                <c:pt idx="579">
                  <c:v>35115.71197213299</c:v>
                </c:pt>
                <c:pt idx="580">
                  <c:v>32164.10716609063</c:v>
                </c:pt>
                <c:pt idx="581">
                  <c:v>30407.92279297113</c:v>
                </c:pt>
                <c:pt idx="582">
                  <c:v>31786.25269226922</c:v>
                </c:pt>
                <c:pt idx="583">
                  <c:v>34427.19350765132</c:v>
                </c:pt>
                <c:pt idx="584">
                  <c:v>35833.50548995587</c:v>
                </c:pt>
                <c:pt idx="585">
                  <c:v>34227.01359669321</c:v>
                </c:pt>
                <c:pt idx="586">
                  <c:v>31412.35503202306</c:v>
                </c:pt>
                <c:pt idx="587">
                  <c:v>30378.15941754458</c:v>
                </c:pt>
                <c:pt idx="588">
                  <c:v>32177.0012347714</c:v>
                </c:pt>
                <c:pt idx="589">
                  <c:v>34973.32904699732</c:v>
                </c:pt>
                <c:pt idx="590">
                  <c:v>35896.5637431244</c:v>
                </c:pt>
                <c:pt idx="591">
                  <c:v>33705.26316370869</c:v>
                </c:pt>
                <c:pt idx="592">
                  <c:v>30813.86819703876</c:v>
                </c:pt>
                <c:pt idx="593">
                  <c:v>30451.37109216628</c:v>
                </c:pt>
                <c:pt idx="594">
                  <c:v>32723.23192523217</c:v>
                </c:pt>
                <c:pt idx="595">
                  <c:v>35127.6557904149</c:v>
                </c:pt>
                <c:pt idx="596">
                  <c:v>35451.18981923288</c:v>
                </c:pt>
                <c:pt idx="597">
                  <c:v>33059.41362740572</c:v>
                </c:pt>
                <c:pt idx="598">
                  <c:v>30560.18054635021</c:v>
                </c:pt>
                <c:pt idx="599">
                  <c:v>30465.83098909266</c:v>
                </c:pt>
                <c:pt idx="600">
                  <c:v>33112.45947683786</c:v>
                </c:pt>
                <c:pt idx="601">
                  <c:v>35625.18954961994</c:v>
                </c:pt>
                <c:pt idx="602">
                  <c:v>35335.31727285661</c:v>
                </c:pt>
                <c:pt idx="603">
                  <c:v>32753.2406085907</c:v>
                </c:pt>
                <c:pt idx="604">
                  <c:v>30601.62181978842</c:v>
                </c:pt>
                <c:pt idx="605">
                  <c:v>31304.6631949011</c:v>
                </c:pt>
                <c:pt idx="606">
                  <c:v>34294.52503364327</c:v>
                </c:pt>
                <c:pt idx="607">
                  <c:v>36711.64126728762</c:v>
                </c:pt>
                <c:pt idx="608">
                  <c:v>36130.89485672525</c:v>
                </c:pt>
                <c:pt idx="609">
                  <c:v>33530.15964582918</c:v>
                </c:pt>
                <c:pt idx="610">
                  <c:v>31786.7638967791</c:v>
                </c:pt>
                <c:pt idx="611">
                  <c:v>32852.90872897363</c:v>
                </c:pt>
                <c:pt idx="612">
                  <c:v>35877.76535387655</c:v>
                </c:pt>
                <c:pt idx="613">
                  <c:v>37770.05693903468</c:v>
                </c:pt>
                <c:pt idx="614">
                  <c:v>36462.69783729377</c:v>
                </c:pt>
                <c:pt idx="615">
                  <c:v>33693.47635992548</c:v>
                </c:pt>
                <c:pt idx="616">
                  <c:v>32262.83536951188</c:v>
                </c:pt>
                <c:pt idx="617">
                  <c:v>33753.77679350334</c:v>
                </c:pt>
                <c:pt idx="618">
                  <c:v>36413.35551774174</c:v>
                </c:pt>
                <c:pt idx="619">
                  <c:v>37226.93942893853</c:v>
                </c:pt>
                <c:pt idx="620">
                  <c:v>34949.18918254899</c:v>
                </c:pt>
                <c:pt idx="621">
                  <c:v>31977.72227808227</c:v>
                </c:pt>
                <c:pt idx="622">
                  <c:v>31291.60977823892</c:v>
                </c:pt>
                <c:pt idx="623">
                  <c:v>33441.26962480658</c:v>
                </c:pt>
                <c:pt idx="624">
                  <c:v>36204.53065970009</c:v>
                </c:pt>
                <c:pt idx="625">
                  <c:v>36648.8970560746</c:v>
                </c:pt>
                <c:pt idx="626">
                  <c:v>33919.71956305137</c:v>
                </c:pt>
                <c:pt idx="627">
                  <c:v>31073.68833101085</c:v>
                </c:pt>
                <c:pt idx="628">
                  <c:v>30789.6114530043</c:v>
                </c:pt>
                <c:pt idx="629">
                  <c:v>33243.9518999671</c:v>
                </c:pt>
                <c:pt idx="630">
                  <c:v>35737.34944981518</c:v>
                </c:pt>
                <c:pt idx="631">
                  <c:v>35584.74667691159</c:v>
                </c:pt>
                <c:pt idx="632">
                  <c:v>32854.42294146519</c:v>
                </c:pt>
                <c:pt idx="633">
                  <c:v>30472.17200226283</c:v>
                </c:pt>
                <c:pt idx="634">
                  <c:v>30917.97004404831</c:v>
                </c:pt>
                <c:pt idx="635">
                  <c:v>33673.57872785862</c:v>
                </c:pt>
                <c:pt idx="636">
                  <c:v>35764.3342794502</c:v>
                </c:pt>
                <c:pt idx="637">
                  <c:v>34781.3608198593</c:v>
                </c:pt>
                <c:pt idx="638">
                  <c:v>31947.65856790769</c:v>
                </c:pt>
                <c:pt idx="639">
                  <c:v>30052.38790760888</c:v>
                </c:pt>
                <c:pt idx="640">
                  <c:v>31031.9856612588</c:v>
                </c:pt>
                <c:pt idx="641">
                  <c:v>33980.9403463398</c:v>
                </c:pt>
                <c:pt idx="642">
                  <c:v>35517.26842809167</c:v>
                </c:pt>
                <c:pt idx="643">
                  <c:v>34115.50355899438</c:v>
                </c:pt>
                <c:pt idx="644">
                  <c:v>31298.42297329351</c:v>
                </c:pt>
                <c:pt idx="645">
                  <c:v>29823.74332152407</c:v>
                </c:pt>
                <c:pt idx="646">
                  <c:v>31278.88527011181</c:v>
                </c:pt>
                <c:pt idx="647">
                  <c:v>34012.75317176867</c:v>
                </c:pt>
                <c:pt idx="648">
                  <c:v>34975.0828009915</c:v>
                </c:pt>
                <c:pt idx="649">
                  <c:v>33070.02666633292</c:v>
                </c:pt>
                <c:pt idx="650">
                  <c:v>30350.68970115101</c:v>
                </c:pt>
                <c:pt idx="651">
                  <c:v>29461.23365444867</c:v>
                </c:pt>
                <c:pt idx="652">
                  <c:v>31445.11922812391</c:v>
                </c:pt>
                <c:pt idx="653">
                  <c:v>34247.1748463467</c:v>
                </c:pt>
                <c:pt idx="654">
                  <c:v>34838.37842431312</c:v>
                </c:pt>
                <c:pt idx="655">
                  <c:v>32907.41144293413</c:v>
                </c:pt>
                <c:pt idx="656">
                  <c:v>30459.67336119256</c:v>
                </c:pt>
                <c:pt idx="657">
                  <c:v>30382.6458286242</c:v>
                </c:pt>
                <c:pt idx="658">
                  <c:v>32970.66804040798</c:v>
                </c:pt>
                <c:pt idx="659">
                  <c:v>35765.16304076004</c:v>
                </c:pt>
                <c:pt idx="660">
                  <c:v>36139.75988060144</c:v>
                </c:pt>
                <c:pt idx="661">
                  <c:v>33777.31714694566</c:v>
                </c:pt>
                <c:pt idx="662">
                  <c:v>31450.17300841604</c:v>
                </c:pt>
                <c:pt idx="663">
                  <c:v>31676.93544738851</c:v>
                </c:pt>
                <c:pt idx="664">
                  <c:v>34375.59648466392</c:v>
                </c:pt>
                <c:pt idx="665">
                  <c:v>36586.6709180447</c:v>
                </c:pt>
                <c:pt idx="666">
                  <c:v>35893.33020584248</c:v>
                </c:pt>
                <c:pt idx="667">
                  <c:v>33276.00887182888</c:v>
                </c:pt>
                <c:pt idx="668">
                  <c:v>31197.82529959599</c:v>
                </c:pt>
                <c:pt idx="669">
                  <c:v>32150.71099677523</c:v>
                </c:pt>
                <c:pt idx="670">
                  <c:v>34942.00108297988</c:v>
                </c:pt>
                <c:pt idx="671">
                  <c:v>36540.28931680146</c:v>
                </c:pt>
                <c:pt idx="672">
                  <c:v>35157.70800637487</c:v>
                </c:pt>
                <c:pt idx="673">
                  <c:v>32072.12113959691</c:v>
                </c:pt>
                <c:pt idx="674">
                  <c:v>30413.3193015311</c:v>
                </c:pt>
                <c:pt idx="675">
                  <c:v>31982.99959924786</c:v>
                </c:pt>
                <c:pt idx="676">
                  <c:v>35018.87162746054</c:v>
                </c:pt>
                <c:pt idx="677">
                  <c:v>36411.6155451153</c:v>
                </c:pt>
                <c:pt idx="678">
                  <c:v>34759.87111594133</c:v>
                </c:pt>
                <c:pt idx="679">
                  <c:v>32003.02447239075</c:v>
                </c:pt>
                <c:pt idx="680">
                  <c:v>30952.99696221525</c:v>
                </c:pt>
                <c:pt idx="681">
                  <c:v>32822.07940991181</c:v>
                </c:pt>
                <c:pt idx="682">
                  <c:v>35778.32306812627</c:v>
                </c:pt>
                <c:pt idx="683">
                  <c:v>36554.20244720324</c:v>
                </c:pt>
                <c:pt idx="684">
                  <c:v>34365.00637493766</c:v>
                </c:pt>
                <c:pt idx="685">
                  <c:v>31653.96360152963</c:v>
                </c:pt>
                <c:pt idx="686">
                  <c:v>31187.61799790027</c:v>
                </c:pt>
                <c:pt idx="687">
                  <c:v>33379.42863913927</c:v>
                </c:pt>
                <c:pt idx="688">
                  <c:v>36128.44183421125</c:v>
                </c:pt>
                <c:pt idx="689">
                  <c:v>36444.96541947502</c:v>
                </c:pt>
                <c:pt idx="690">
                  <c:v>33923.11124285337</c:v>
                </c:pt>
                <c:pt idx="691">
                  <c:v>31417.98417937068</c:v>
                </c:pt>
                <c:pt idx="692">
                  <c:v>31578.04672154116</c:v>
                </c:pt>
                <c:pt idx="693">
                  <c:v>34182.27107677645</c:v>
                </c:pt>
                <c:pt idx="694">
                  <c:v>36547.60690199488</c:v>
                </c:pt>
                <c:pt idx="695">
                  <c:v>35965.76127030203</c:v>
                </c:pt>
                <c:pt idx="696">
                  <c:v>33141.90757556572</c:v>
                </c:pt>
                <c:pt idx="697">
                  <c:v>31197.75651467947</c:v>
                </c:pt>
                <c:pt idx="698">
                  <c:v>31957.1804478698</c:v>
                </c:pt>
                <c:pt idx="699">
                  <c:v>34827.88684896843</c:v>
                </c:pt>
                <c:pt idx="700">
                  <c:v>36961.6357183134</c:v>
                </c:pt>
                <c:pt idx="701">
                  <c:v>35778.51448040271</c:v>
                </c:pt>
                <c:pt idx="702">
                  <c:v>32674.10627543785</c:v>
                </c:pt>
                <c:pt idx="703">
                  <c:v>30913.84355775644</c:v>
                </c:pt>
                <c:pt idx="704">
                  <c:v>32205.10024095243</c:v>
                </c:pt>
                <c:pt idx="705">
                  <c:v>35066.43726446857</c:v>
                </c:pt>
                <c:pt idx="706">
                  <c:v>36405.97717009472</c:v>
                </c:pt>
                <c:pt idx="707">
                  <c:v>34709.31720233631</c:v>
                </c:pt>
                <c:pt idx="708">
                  <c:v>31735.4202477034</c:v>
                </c:pt>
                <c:pt idx="709">
                  <c:v>30483.9989462281</c:v>
                </c:pt>
                <c:pt idx="710">
                  <c:v>32149.09940791345</c:v>
                </c:pt>
                <c:pt idx="711">
                  <c:v>35254.72030919155</c:v>
                </c:pt>
                <c:pt idx="712">
                  <c:v>36233.00675527591</c:v>
                </c:pt>
                <c:pt idx="713">
                  <c:v>34021.7879179042</c:v>
                </c:pt>
                <c:pt idx="714">
                  <c:v>31157.13940601115</c:v>
                </c:pt>
                <c:pt idx="715">
                  <c:v>30610.32295791768</c:v>
                </c:pt>
                <c:pt idx="716">
                  <c:v>32726.48614659084</c:v>
                </c:pt>
                <c:pt idx="717">
                  <c:v>35238.7565873446</c:v>
                </c:pt>
                <c:pt idx="718">
                  <c:v>35591.1025670321</c:v>
                </c:pt>
                <c:pt idx="719">
                  <c:v>33270.8393079408</c:v>
                </c:pt>
                <c:pt idx="720">
                  <c:v>30813.67106813449</c:v>
                </c:pt>
                <c:pt idx="721">
                  <c:v>30788.2187381809</c:v>
                </c:pt>
                <c:pt idx="722">
                  <c:v>33247.3332974506</c:v>
                </c:pt>
                <c:pt idx="723">
                  <c:v>35933.03262749528</c:v>
                </c:pt>
                <c:pt idx="724">
                  <c:v>35580.00808924971</c:v>
                </c:pt>
                <c:pt idx="725">
                  <c:v>32635.42862057202</c:v>
                </c:pt>
                <c:pt idx="726">
                  <c:v>30466.67693051276</c:v>
                </c:pt>
                <c:pt idx="727">
                  <c:v>30960.83612202325</c:v>
                </c:pt>
                <c:pt idx="728">
                  <c:v>33884.30065938767</c:v>
                </c:pt>
                <c:pt idx="729">
                  <c:v>36052.68784637427</c:v>
                </c:pt>
                <c:pt idx="730">
                  <c:v>35510.19389433099</c:v>
                </c:pt>
                <c:pt idx="731">
                  <c:v>32628.2153274245</c:v>
                </c:pt>
                <c:pt idx="732">
                  <c:v>30813.49804035211</c:v>
                </c:pt>
                <c:pt idx="733">
                  <c:v>32109.80735993124</c:v>
                </c:pt>
                <c:pt idx="734">
                  <c:v>35195.33005283133</c:v>
                </c:pt>
                <c:pt idx="735">
                  <c:v>36967.58475466638</c:v>
                </c:pt>
                <c:pt idx="736">
                  <c:v>35278.75017641519</c:v>
                </c:pt>
                <c:pt idx="737">
                  <c:v>32385.1005642307</c:v>
                </c:pt>
                <c:pt idx="738">
                  <c:v>31283.11727407649</c:v>
                </c:pt>
                <c:pt idx="739">
                  <c:v>33142.94380598696</c:v>
                </c:pt>
                <c:pt idx="740">
                  <c:v>36165.2362769523</c:v>
                </c:pt>
                <c:pt idx="741">
                  <c:v>37197.16461316798</c:v>
                </c:pt>
                <c:pt idx="742">
                  <c:v>35107.70085635082</c:v>
                </c:pt>
                <c:pt idx="743">
                  <c:v>32103.32872566977</c:v>
                </c:pt>
                <c:pt idx="744">
                  <c:v>31393.40301591236</c:v>
                </c:pt>
                <c:pt idx="745">
                  <c:v>33571.65361285178</c:v>
                </c:pt>
                <c:pt idx="746">
                  <c:v>36790.12216556439</c:v>
                </c:pt>
                <c:pt idx="747">
                  <c:v>37256.02531395441</c:v>
                </c:pt>
                <c:pt idx="748">
                  <c:v>34928.07194125849</c:v>
                </c:pt>
                <c:pt idx="749">
                  <c:v>32418.69347188923</c:v>
                </c:pt>
                <c:pt idx="750">
                  <c:v>32065.9359928777</c:v>
                </c:pt>
                <c:pt idx="751">
                  <c:v>34526.51544722539</c:v>
                </c:pt>
                <c:pt idx="752">
                  <c:v>36776.25149310693</c:v>
                </c:pt>
                <c:pt idx="753">
                  <c:v>36650.83874197308</c:v>
                </c:pt>
                <c:pt idx="754">
                  <c:v>33834.76572998495</c:v>
                </c:pt>
                <c:pt idx="755">
                  <c:v>31686.17875786909</c:v>
                </c:pt>
                <c:pt idx="756">
                  <c:v>32157.25719436493</c:v>
                </c:pt>
                <c:pt idx="757">
                  <c:v>34790.21214514547</c:v>
                </c:pt>
                <c:pt idx="758">
                  <c:v>36842.30377578652</c:v>
                </c:pt>
                <c:pt idx="759">
                  <c:v>35621.39319547331</c:v>
                </c:pt>
                <c:pt idx="760">
                  <c:v>32649.82999604569</c:v>
                </c:pt>
                <c:pt idx="761">
                  <c:v>30671.9346648664</c:v>
                </c:pt>
                <c:pt idx="762">
                  <c:v>31682.50391099724</c:v>
                </c:pt>
                <c:pt idx="763">
                  <c:v>34560.42018502795</c:v>
                </c:pt>
                <c:pt idx="764">
                  <c:v>36290.69716929962</c:v>
                </c:pt>
                <c:pt idx="765">
                  <c:v>35263.91089721902</c:v>
                </c:pt>
                <c:pt idx="766">
                  <c:v>32193.00738684387</c:v>
                </c:pt>
                <c:pt idx="767">
                  <c:v>30812.42626413973</c:v>
                </c:pt>
                <c:pt idx="768">
                  <c:v>32284.05119534513</c:v>
                </c:pt>
                <c:pt idx="769">
                  <c:v>35154.91691094536</c:v>
                </c:pt>
                <c:pt idx="770">
                  <c:v>36306.95547281436</c:v>
                </c:pt>
                <c:pt idx="771">
                  <c:v>34745.64963585933</c:v>
                </c:pt>
                <c:pt idx="772">
                  <c:v>31778.140698095</c:v>
                </c:pt>
                <c:pt idx="773">
                  <c:v>30788.1533961738</c:v>
                </c:pt>
                <c:pt idx="774">
                  <c:v>32808.82651361647</c:v>
                </c:pt>
                <c:pt idx="775">
                  <c:v>35634.19670435415</c:v>
                </c:pt>
                <c:pt idx="776">
                  <c:v>36200.95547915027</c:v>
                </c:pt>
                <c:pt idx="777">
                  <c:v>33977.5004948241</c:v>
                </c:pt>
                <c:pt idx="778">
                  <c:v>31068.76172849062</c:v>
                </c:pt>
                <c:pt idx="779">
                  <c:v>30815.0900916464</c:v>
                </c:pt>
                <c:pt idx="780">
                  <c:v>33120.688314253</c:v>
                </c:pt>
                <c:pt idx="781">
                  <c:v>35779.8956774792</c:v>
                </c:pt>
                <c:pt idx="782">
                  <c:v>35697.98631796088</c:v>
                </c:pt>
                <c:pt idx="783">
                  <c:v>33172.66820638745</c:v>
                </c:pt>
                <c:pt idx="784">
                  <c:v>30523.75526083733</c:v>
                </c:pt>
                <c:pt idx="785">
                  <c:v>30879.67293538338</c:v>
                </c:pt>
                <c:pt idx="786">
                  <c:v>33624.15847603995</c:v>
                </c:pt>
                <c:pt idx="787">
                  <c:v>35881.68325629425</c:v>
                </c:pt>
                <c:pt idx="788">
                  <c:v>35082.67496638325</c:v>
                </c:pt>
                <c:pt idx="789">
                  <c:v>32339.4354033682</c:v>
                </c:pt>
                <c:pt idx="790">
                  <c:v>30255.5332327942</c:v>
                </c:pt>
                <c:pt idx="791">
                  <c:v>31198.16693301016</c:v>
                </c:pt>
                <c:pt idx="792">
                  <c:v>34125.05532066339</c:v>
                </c:pt>
                <c:pt idx="793">
                  <c:v>36023.55151867124</c:v>
                </c:pt>
                <c:pt idx="794">
                  <c:v>34630.57606433457</c:v>
                </c:pt>
                <c:pt idx="795">
                  <c:v>31815.88540060164</c:v>
                </c:pt>
                <c:pt idx="796">
                  <c:v>30274.02441705097</c:v>
                </c:pt>
                <c:pt idx="797">
                  <c:v>31771.06956844949</c:v>
                </c:pt>
                <c:pt idx="798">
                  <c:v>34592.69728213927</c:v>
                </c:pt>
                <c:pt idx="799">
                  <c:v>36042.42440835298</c:v>
                </c:pt>
                <c:pt idx="800">
                  <c:v>34481.93237581996</c:v>
                </c:pt>
                <c:pt idx="801">
                  <c:v>31725.62104769759</c:v>
                </c:pt>
                <c:pt idx="802">
                  <c:v>30784.8488350652</c:v>
                </c:pt>
                <c:pt idx="803">
                  <c:v>32783.3833984291</c:v>
                </c:pt>
                <c:pt idx="804">
                  <c:v>35717.1090948746</c:v>
                </c:pt>
                <c:pt idx="805">
                  <c:v>36419.24491361777</c:v>
                </c:pt>
                <c:pt idx="806">
                  <c:v>34407.62939887027</c:v>
                </c:pt>
                <c:pt idx="807">
                  <c:v>31818.52397365232</c:v>
                </c:pt>
                <c:pt idx="808">
                  <c:v>31480.73069831353</c:v>
                </c:pt>
                <c:pt idx="809">
                  <c:v>34146.14495285971</c:v>
                </c:pt>
                <c:pt idx="810">
                  <c:v>37041.66525782515</c:v>
                </c:pt>
                <c:pt idx="811">
                  <c:v>37311.63533313432</c:v>
                </c:pt>
                <c:pt idx="812">
                  <c:v>34979.24710544349</c:v>
                </c:pt>
                <c:pt idx="813">
                  <c:v>32272.62884988542</c:v>
                </c:pt>
                <c:pt idx="814">
                  <c:v>32447.00797100567</c:v>
                </c:pt>
                <c:pt idx="815">
                  <c:v>35159.7116431328</c:v>
                </c:pt>
                <c:pt idx="816">
                  <c:v>37688.3573100305</c:v>
                </c:pt>
                <c:pt idx="817">
                  <c:v>36979.86096582214</c:v>
                </c:pt>
                <c:pt idx="818">
                  <c:v>34276.38570135974</c:v>
                </c:pt>
                <c:pt idx="819">
                  <c:v>31993.34556103605</c:v>
                </c:pt>
                <c:pt idx="820">
                  <c:v>32724.9249410025</c:v>
                </c:pt>
                <c:pt idx="821">
                  <c:v>35625.68010585689</c:v>
                </c:pt>
                <c:pt idx="822">
                  <c:v>37565.69096884998</c:v>
                </c:pt>
                <c:pt idx="823">
                  <c:v>36243.635858776</c:v>
                </c:pt>
                <c:pt idx="824">
                  <c:v>33234.04029938328</c:v>
                </c:pt>
                <c:pt idx="825">
                  <c:v>31229.21629450693</c:v>
                </c:pt>
                <c:pt idx="826">
                  <c:v>32645.41347869695</c:v>
                </c:pt>
                <c:pt idx="827">
                  <c:v>35422.87528824762</c:v>
                </c:pt>
                <c:pt idx="828">
                  <c:v>36995.46245534251</c:v>
                </c:pt>
                <c:pt idx="829">
                  <c:v>35375.28786673649</c:v>
                </c:pt>
                <c:pt idx="830">
                  <c:v>32622.04847870877</c:v>
                </c:pt>
                <c:pt idx="831">
                  <c:v>31448.57860123744</c:v>
                </c:pt>
                <c:pt idx="832">
                  <c:v>33327.74227042747</c:v>
                </c:pt>
                <c:pt idx="833">
                  <c:v>36070.33537966239</c:v>
                </c:pt>
                <c:pt idx="834">
                  <c:v>36728.48069681983</c:v>
                </c:pt>
                <c:pt idx="835">
                  <c:v>34435.44872473403</c:v>
                </c:pt>
                <c:pt idx="836">
                  <c:v>31507.39921096485</c:v>
                </c:pt>
                <c:pt idx="837">
                  <c:v>30883.73404030762</c:v>
                </c:pt>
                <c:pt idx="838">
                  <c:v>33170.72644288053</c:v>
                </c:pt>
                <c:pt idx="839">
                  <c:v>35675.58069466347</c:v>
                </c:pt>
                <c:pt idx="840">
                  <c:v>35899.9188178188</c:v>
                </c:pt>
                <c:pt idx="841">
                  <c:v>33146.55102650268</c:v>
                </c:pt>
                <c:pt idx="842">
                  <c:v>30417.59821374493</c:v>
                </c:pt>
                <c:pt idx="843">
                  <c:v>30431.58352590865</c:v>
                </c:pt>
                <c:pt idx="844">
                  <c:v>32990.30318142506</c:v>
                </c:pt>
                <c:pt idx="845">
                  <c:v>35156.38523710943</c:v>
                </c:pt>
                <c:pt idx="846">
                  <c:v>34918.00334224763</c:v>
                </c:pt>
                <c:pt idx="847">
                  <c:v>32440.91683541265</c:v>
                </c:pt>
                <c:pt idx="848">
                  <c:v>30181.48929385791</c:v>
                </c:pt>
                <c:pt idx="849">
                  <c:v>30757.47190101875</c:v>
                </c:pt>
                <c:pt idx="850">
                  <c:v>33542.11723565303</c:v>
                </c:pt>
                <c:pt idx="851">
                  <c:v>35472.17408283097</c:v>
                </c:pt>
                <c:pt idx="852">
                  <c:v>34572.60589715624</c:v>
                </c:pt>
                <c:pt idx="853">
                  <c:v>31950.19983641909</c:v>
                </c:pt>
                <c:pt idx="854">
                  <c:v>30164.64068485624</c:v>
                </c:pt>
                <c:pt idx="855">
                  <c:v>31075.436342203</c:v>
                </c:pt>
                <c:pt idx="856">
                  <c:v>33708.22164419157</c:v>
                </c:pt>
                <c:pt idx="857">
                  <c:v>35409.07572985828</c:v>
                </c:pt>
                <c:pt idx="858">
                  <c:v>34149.57915709922</c:v>
                </c:pt>
                <c:pt idx="859">
                  <c:v>31313.85838387839</c:v>
                </c:pt>
                <c:pt idx="860">
                  <c:v>29938.0272997109</c:v>
                </c:pt>
                <c:pt idx="861">
                  <c:v>31661.75235118561</c:v>
                </c:pt>
                <c:pt idx="862">
                  <c:v>34787.64344246285</c:v>
                </c:pt>
                <c:pt idx="863">
                  <c:v>36113.59116954351</c:v>
                </c:pt>
                <c:pt idx="864">
                  <c:v>34180.34431015753</c:v>
                </c:pt>
                <c:pt idx="865">
                  <c:v>31584.60786574272</c:v>
                </c:pt>
                <c:pt idx="866">
                  <c:v>30860.69455448231</c:v>
                </c:pt>
                <c:pt idx="867">
                  <c:v>32939.67705902991</c:v>
                </c:pt>
                <c:pt idx="868">
                  <c:v>35986.83956018688</c:v>
                </c:pt>
                <c:pt idx="869">
                  <c:v>37045.19798442059</c:v>
                </c:pt>
                <c:pt idx="870">
                  <c:v>34621.8989174814</c:v>
                </c:pt>
                <c:pt idx="871">
                  <c:v>31960.02999576498</c:v>
                </c:pt>
                <c:pt idx="872">
                  <c:v>31915.28753874618</c:v>
                </c:pt>
                <c:pt idx="873">
                  <c:v>34347.43557939994</c:v>
                </c:pt>
                <c:pt idx="874">
                  <c:v>36795.14044638848</c:v>
                </c:pt>
                <c:pt idx="875">
                  <c:v>36728.00384177833</c:v>
                </c:pt>
                <c:pt idx="876">
                  <c:v>33957.63842197722</c:v>
                </c:pt>
                <c:pt idx="877">
                  <c:v>31741.72113657872</c:v>
                </c:pt>
                <c:pt idx="878">
                  <c:v>32198.93919386303</c:v>
                </c:pt>
                <c:pt idx="879">
                  <c:v>34889.70837175468</c:v>
                </c:pt>
                <c:pt idx="880">
                  <c:v>36969.79126676947</c:v>
                </c:pt>
                <c:pt idx="881">
                  <c:v>36130.66562879838</c:v>
                </c:pt>
                <c:pt idx="882">
                  <c:v>32970.11212966732</c:v>
                </c:pt>
                <c:pt idx="883">
                  <c:v>31011.71326922948</c:v>
                </c:pt>
                <c:pt idx="884">
                  <c:v>32206.75429459428</c:v>
                </c:pt>
                <c:pt idx="885">
                  <c:v>35017.56605314918</c:v>
                </c:pt>
                <c:pt idx="886">
                  <c:v>36641.48197284745</c:v>
                </c:pt>
                <c:pt idx="887">
                  <c:v>35553.8645632816</c:v>
                </c:pt>
                <c:pt idx="888">
                  <c:v>32555.61223884505</c:v>
                </c:pt>
                <c:pt idx="889">
                  <c:v>31087.34694287169</c:v>
                </c:pt>
                <c:pt idx="890">
                  <c:v>32756.90399656818</c:v>
                </c:pt>
                <c:pt idx="891">
                  <c:v>35801.60209994002</c:v>
                </c:pt>
                <c:pt idx="892">
                  <c:v>37067.31702390371</c:v>
                </c:pt>
                <c:pt idx="893">
                  <c:v>35529.4495470824</c:v>
                </c:pt>
                <c:pt idx="894">
                  <c:v>32721.17556583861</c:v>
                </c:pt>
                <c:pt idx="895">
                  <c:v>31741.68671169023</c:v>
                </c:pt>
                <c:pt idx="896">
                  <c:v>33701.19514184967</c:v>
                </c:pt>
                <c:pt idx="897">
                  <c:v>36603.42326181899</c:v>
                </c:pt>
                <c:pt idx="898">
                  <c:v>37430.23710741827</c:v>
                </c:pt>
                <c:pt idx="899">
                  <c:v>35371.40901409846</c:v>
                </c:pt>
                <c:pt idx="900">
                  <c:v>32399.0720922845</c:v>
                </c:pt>
                <c:pt idx="901">
                  <c:v>32055.29541702486</c:v>
                </c:pt>
                <c:pt idx="902">
                  <c:v>34474.17683669262</c:v>
                </c:pt>
                <c:pt idx="903">
                  <c:v>37095.27732631098</c:v>
                </c:pt>
                <c:pt idx="904">
                  <c:v>36943.72564436137</c:v>
                </c:pt>
                <c:pt idx="905">
                  <c:v>34276.46250727191</c:v>
                </c:pt>
                <c:pt idx="906">
                  <c:v>31765.64780178826</c:v>
                </c:pt>
                <c:pt idx="907">
                  <c:v>31938.27660343573</c:v>
                </c:pt>
                <c:pt idx="908">
                  <c:v>34643.0367999903</c:v>
                </c:pt>
                <c:pt idx="909">
                  <c:v>36774.65821157367</c:v>
                </c:pt>
                <c:pt idx="910">
                  <c:v>35944.44804023954</c:v>
                </c:pt>
                <c:pt idx="911">
                  <c:v>33009.8271303293</c:v>
                </c:pt>
                <c:pt idx="912">
                  <c:v>30847.74774082385</c:v>
                </c:pt>
                <c:pt idx="913">
                  <c:v>31741.7016343444</c:v>
                </c:pt>
                <c:pt idx="914">
                  <c:v>34477.6786172907</c:v>
                </c:pt>
                <c:pt idx="915">
                  <c:v>35966.54876905496</c:v>
                </c:pt>
                <c:pt idx="916">
                  <c:v>34456.16592493035</c:v>
                </c:pt>
                <c:pt idx="917">
                  <c:v>31439.03152660207</c:v>
                </c:pt>
                <c:pt idx="918">
                  <c:v>29957.5981915962</c:v>
                </c:pt>
                <c:pt idx="919">
                  <c:v>31379.8761953624</c:v>
                </c:pt>
                <c:pt idx="920">
                  <c:v>34251.42167522691</c:v>
                </c:pt>
                <c:pt idx="921">
                  <c:v>35253.84687715244</c:v>
                </c:pt>
                <c:pt idx="922">
                  <c:v>33678.54771025357</c:v>
                </c:pt>
                <c:pt idx="923">
                  <c:v>30820.0613890569</c:v>
                </c:pt>
                <c:pt idx="924">
                  <c:v>29558.50844085108</c:v>
                </c:pt>
                <c:pt idx="925">
                  <c:v>31395.30694229736</c:v>
                </c:pt>
                <c:pt idx="926">
                  <c:v>34242.28956448047</c:v>
                </c:pt>
                <c:pt idx="927">
                  <c:v>34853.67849483454</c:v>
                </c:pt>
                <c:pt idx="928">
                  <c:v>32847.95699447373</c:v>
                </c:pt>
                <c:pt idx="929">
                  <c:v>30290.22769861028</c:v>
                </c:pt>
                <c:pt idx="930">
                  <c:v>29886.15062216456</c:v>
                </c:pt>
                <c:pt idx="931">
                  <c:v>32105.68317241786</c:v>
                </c:pt>
                <c:pt idx="932">
                  <c:v>34815.97743213396</c:v>
                </c:pt>
                <c:pt idx="933">
                  <c:v>35016.42211054078</c:v>
                </c:pt>
                <c:pt idx="934">
                  <c:v>32799.1935138733</c:v>
                </c:pt>
                <c:pt idx="935">
                  <c:v>30459.62179729028</c:v>
                </c:pt>
                <c:pt idx="936">
                  <c:v>30528.89958524863</c:v>
                </c:pt>
                <c:pt idx="937">
                  <c:v>33074.8409188182</c:v>
                </c:pt>
                <c:pt idx="938">
                  <c:v>35522.66612744575</c:v>
                </c:pt>
                <c:pt idx="939">
                  <c:v>35276.49092870295</c:v>
                </c:pt>
                <c:pt idx="940">
                  <c:v>32793.95172168161</c:v>
                </c:pt>
                <c:pt idx="941">
                  <c:v>30700.80852666521</c:v>
                </c:pt>
                <c:pt idx="942">
                  <c:v>31392.03899917873</c:v>
                </c:pt>
                <c:pt idx="943">
                  <c:v>33961.40267304065</c:v>
                </c:pt>
                <c:pt idx="944">
                  <c:v>35898.4516129709</c:v>
                </c:pt>
                <c:pt idx="945">
                  <c:v>34983.09850961022</c:v>
                </c:pt>
                <c:pt idx="946">
                  <c:v>32161.0638659675</c:v>
                </c:pt>
                <c:pt idx="947">
                  <c:v>30527.0483677577</c:v>
                </c:pt>
                <c:pt idx="948">
                  <c:v>31749.91673776867</c:v>
                </c:pt>
                <c:pt idx="949">
                  <c:v>34663.43303168158</c:v>
                </c:pt>
                <c:pt idx="950">
                  <c:v>36256.65945225197</c:v>
                </c:pt>
                <c:pt idx="951">
                  <c:v>34782.43487256353</c:v>
                </c:pt>
                <c:pt idx="952">
                  <c:v>31798.1827585117</c:v>
                </c:pt>
                <c:pt idx="953">
                  <c:v>30602.64999671231</c:v>
                </c:pt>
                <c:pt idx="954">
                  <c:v>32473.8323574038</c:v>
                </c:pt>
                <c:pt idx="955">
                  <c:v>35678.39700755884</c:v>
                </c:pt>
                <c:pt idx="956">
                  <c:v>36858.2720958151</c:v>
                </c:pt>
                <c:pt idx="957">
                  <c:v>34908.51245634038</c:v>
                </c:pt>
                <c:pt idx="958">
                  <c:v>32020.75453183195</c:v>
                </c:pt>
                <c:pt idx="959">
                  <c:v>31430.28227063822</c:v>
                </c:pt>
                <c:pt idx="960">
                  <c:v>33806.75155714803</c:v>
                </c:pt>
                <c:pt idx="961">
                  <c:v>36568.1946417788</c:v>
                </c:pt>
                <c:pt idx="962">
                  <c:v>36765.67515453919</c:v>
                </c:pt>
                <c:pt idx="963">
                  <c:v>34427.96607525986</c:v>
                </c:pt>
                <c:pt idx="964">
                  <c:v>31839.39365397339</c:v>
                </c:pt>
                <c:pt idx="965">
                  <c:v>31747.05574286745</c:v>
                </c:pt>
                <c:pt idx="966">
                  <c:v>34234.19823407968</c:v>
                </c:pt>
                <c:pt idx="967">
                  <c:v>36868.4106331549</c:v>
                </c:pt>
                <c:pt idx="968">
                  <c:v>36461.99978451906</c:v>
                </c:pt>
                <c:pt idx="969">
                  <c:v>33703.20566605248</c:v>
                </c:pt>
                <c:pt idx="970">
                  <c:v>31373.19706239458</c:v>
                </c:pt>
                <c:pt idx="971">
                  <c:v>31967.64450062641</c:v>
                </c:pt>
                <c:pt idx="972">
                  <c:v>34828.25939986778</c:v>
                </c:pt>
                <c:pt idx="973">
                  <c:v>36888.1649687496</c:v>
                </c:pt>
                <c:pt idx="974">
                  <c:v>36083.22142222917</c:v>
                </c:pt>
                <c:pt idx="975">
                  <c:v>33382.37334527572</c:v>
                </c:pt>
                <c:pt idx="976">
                  <c:v>31597.57416862096</c:v>
                </c:pt>
                <c:pt idx="977">
                  <c:v>32861.31988187322</c:v>
                </c:pt>
                <c:pt idx="978">
                  <c:v>35595.60958951717</c:v>
                </c:pt>
                <c:pt idx="979">
                  <c:v>37164.27662649121</c:v>
                </c:pt>
                <c:pt idx="980">
                  <c:v>35671.09772691746</c:v>
                </c:pt>
                <c:pt idx="981">
                  <c:v>32428.1133237499</c:v>
                </c:pt>
                <c:pt idx="982">
                  <c:v>31053.27947306091</c:v>
                </c:pt>
                <c:pt idx="983">
                  <c:v>32782.54088146606</c:v>
                </c:pt>
                <c:pt idx="984">
                  <c:v>35710.3061135918</c:v>
                </c:pt>
                <c:pt idx="985">
                  <c:v>36814.49131805667</c:v>
                </c:pt>
                <c:pt idx="986">
                  <c:v>34832.68502017105</c:v>
                </c:pt>
                <c:pt idx="987">
                  <c:v>31870.64940155875</c:v>
                </c:pt>
                <c:pt idx="988">
                  <c:v>31193.59565361328</c:v>
                </c:pt>
                <c:pt idx="989">
                  <c:v>33219.70309473042</c:v>
                </c:pt>
                <c:pt idx="990">
                  <c:v>35603.83845095555</c:v>
                </c:pt>
                <c:pt idx="991">
                  <c:v>36245.82634060775</c:v>
                </c:pt>
                <c:pt idx="992">
                  <c:v>33991.70473652614</c:v>
                </c:pt>
                <c:pt idx="993">
                  <c:v>31195.50298729436</c:v>
                </c:pt>
                <c:pt idx="994">
                  <c:v>31066.42110547121</c:v>
                </c:pt>
                <c:pt idx="995">
                  <c:v>33669.98293349068</c:v>
                </c:pt>
                <c:pt idx="996">
                  <c:v>36047.85637750865</c:v>
                </c:pt>
                <c:pt idx="997">
                  <c:v>35501.9672459772</c:v>
                </c:pt>
                <c:pt idx="998">
                  <c:v>32589.09857384499</c:v>
                </c:pt>
                <c:pt idx="999">
                  <c:v>30099.74956058649</c:v>
                </c:pt>
                <c:pt idx="1000">
                  <c:v>30462.29825093391</c:v>
                </c:pt>
                <c:pt idx="1001">
                  <c:v>33218.28750307777</c:v>
                </c:pt>
                <c:pt idx="1002">
                  <c:v>35609.79549509387</c:v>
                </c:pt>
                <c:pt idx="1003">
                  <c:v>35105.02322384557</c:v>
                </c:pt>
                <c:pt idx="1004">
                  <c:v>32281.23941475321</c:v>
                </c:pt>
                <c:pt idx="1005">
                  <c:v>30306.27620333635</c:v>
                </c:pt>
                <c:pt idx="1006">
                  <c:v>31279.52377473575</c:v>
                </c:pt>
                <c:pt idx="1007">
                  <c:v>34263.10761910783</c:v>
                </c:pt>
                <c:pt idx="1008">
                  <c:v>35958.7073371166</c:v>
                </c:pt>
                <c:pt idx="1009">
                  <c:v>34844.05921206261</c:v>
                </c:pt>
                <c:pt idx="1010">
                  <c:v>32244.19975318963</c:v>
                </c:pt>
                <c:pt idx="1011">
                  <c:v>30879.16970810711</c:v>
                </c:pt>
                <c:pt idx="1012">
                  <c:v>32322.6784255384</c:v>
                </c:pt>
                <c:pt idx="1013">
                  <c:v>35006.7477930302</c:v>
                </c:pt>
                <c:pt idx="1014">
                  <c:v>36171.32739550299</c:v>
                </c:pt>
                <c:pt idx="1015">
                  <c:v>34219.54695356562</c:v>
                </c:pt>
                <c:pt idx="1016">
                  <c:v>31322.89189064847</c:v>
                </c:pt>
                <c:pt idx="1017">
                  <c:v>30454.27340120333</c:v>
                </c:pt>
                <c:pt idx="1018">
                  <c:v>32409.38369795767</c:v>
                </c:pt>
                <c:pt idx="1019">
                  <c:v>35215.20356655361</c:v>
                </c:pt>
                <c:pt idx="1020">
                  <c:v>35858.39845145017</c:v>
                </c:pt>
                <c:pt idx="1021">
                  <c:v>33769.77488127794</c:v>
                </c:pt>
                <c:pt idx="1022">
                  <c:v>31023.86683869464</c:v>
                </c:pt>
                <c:pt idx="1023">
                  <c:v>30659.15060639201</c:v>
                </c:pt>
                <c:pt idx="1024">
                  <c:v>33179.17537900365</c:v>
                </c:pt>
                <c:pt idx="1025">
                  <c:v>36168.22568687186</c:v>
                </c:pt>
                <c:pt idx="1026">
                  <c:v>36647.86654340761</c:v>
                </c:pt>
                <c:pt idx="1027">
                  <c:v>34254.13370392832</c:v>
                </c:pt>
                <c:pt idx="1028">
                  <c:v>31861.03242701411</c:v>
                </c:pt>
                <c:pt idx="1029">
                  <c:v>32173.658799422</c:v>
                </c:pt>
                <c:pt idx="1030">
                  <c:v>34910.84965658389</c:v>
                </c:pt>
                <c:pt idx="1031">
                  <c:v>37390.91640607683</c:v>
                </c:pt>
                <c:pt idx="1032">
                  <c:v>36941.27272393142</c:v>
                </c:pt>
                <c:pt idx="1033">
                  <c:v>34143.26563555632</c:v>
                </c:pt>
                <c:pt idx="1034">
                  <c:v>31940.11863519799</c:v>
                </c:pt>
                <c:pt idx="1035">
                  <c:v>32889.02343561403</c:v>
                </c:pt>
                <c:pt idx="1036">
                  <c:v>35915.33005444624</c:v>
                </c:pt>
                <c:pt idx="1037">
                  <c:v>37825.3643194385</c:v>
                </c:pt>
                <c:pt idx="1038">
                  <c:v>36622.89447418853</c:v>
                </c:pt>
                <c:pt idx="1039">
                  <c:v>33576.43117130167</c:v>
                </c:pt>
                <c:pt idx="1040">
                  <c:v>31817.28834637013</c:v>
                </c:pt>
                <c:pt idx="1041">
                  <c:v>33434.59388884922</c:v>
                </c:pt>
                <c:pt idx="1042">
                  <c:v>36394.72675358858</c:v>
                </c:pt>
                <c:pt idx="1043">
                  <c:v>37886.09570370913</c:v>
                </c:pt>
                <c:pt idx="1044">
                  <c:v>36319.75555624578</c:v>
                </c:pt>
                <c:pt idx="1045">
                  <c:v>33522.85918026722</c:v>
                </c:pt>
                <c:pt idx="1046">
                  <c:v>32500.09046842816</c:v>
                </c:pt>
                <c:pt idx="1047">
                  <c:v>34445.310974111</c:v>
                </c:pt>
                <c:pt idx="1048">
                  <c:v>37349.26301059547</c:v>
                </c:pt>
                <c:pt idx="1049">
                  <c:v>38125.54473326581</c:v>
                </c:pt>
                <c:pt idx="1050">
                  <c:v>35891.98104470978</c:v>
                </c:pt>
                <c:pt idx="1051">
                  <c:v>32853.93688425163</c:v>
                </c:pt>
                <c:pt idx="1052">
                  <c:v>32435.28876078726</c:v>
                </c:pt>
                <c:pt idx="1053">
                  <c:v>34817.37462440185</c:v>
                </c:pt>
                <c:pt idx="1054">
                  <c:v>37149.6619587211</c:v>
                </c:pt>
                <c:pt idx="1055">
                  <c:v>37318.28004632896</c:v>
                </c:pt>
                <c:pt idx="1056">
                  <c:v>34598.41810325235</c:v>
                </c:pt>
                <c:pt idx="1057">
                  <c:v>31811.45047696698</c:v>
                </c:pt>
                <c:pt idx="1058">
                  <c:v>31800.8878466568</c:v>
                </c:pt>
                <c:pt idx="1059">
                  <c:v>34438.83354667089</c:v>
                </c:pt>
                <c:pt idx="1060">
                  <c:v>36830.68883845333</c:v>
                </c:pt>
                <c:pt idx="1061">
                  <c:v>36152.55420200208</c:v>
                </c:pt>
                <c:pt idx="1062">
                  <c:v>33309.50434495205</c:v>
                </c:pt>
                <c:pt idx="1063">
                  <c:v>31070.92238514568</c:v>
                </c:pt>
                <c:pt idx="1064">
                  <c:v>31927.26804499665</c:v>
                </c:pt>
                <c:pt idx="1065">
                  <c:v>34575.7350964001</c:v>
                </c:pt>
                <c:pt idx="1066">
                  <c:v>36112.05054938507</c:v>
                </c:pt>
                <c:pt idx="1067">
                  <c:v>35320.87570431495</c:v>
                </c:pt>
                <c:pt idx="1068">
                  <c:v>32530.70777717132</c:v>
                </c:pt>
                <c:pt idx="1069">
                  <c:v>30813.31915066188</c:v>
                </c:pt>
                <c:pt idx="1070">
                  <c:v>31992.9454981186</c:v>
                </c:pt>
                <c:pt idx="1071">
                  <c:v>34576.31167243593</c:v>
                </c:pt>
                <c:pt idx="1072">
                  <c:v>35967.40152130443</c:v>
                </c:pt>
                <c:pt idx="1073">
                  <c:v>34397.0025570457</c:v>
                </c:pt>
                <c:pt idx="1074">
                  <c:v>31713.5234935604</c:v>
                </c:pt>
                <c:pt idx="1075">
                  <c:v>30510.4828402146</c:v>
                </c:pt>
                <c:pt idx="1076">
                  <c:v>32315.62898727776</c:v>
                </c:pt>
                <c:pt idx="1077">
                  <c:v>35288.12524802428</c:v>
                </c:pt>
                <c:pt idx="1078">
                  <c:v>36437.5446472887</c:v>
                </c:pt>
                <c:pt idx="1079">
                  <c:v>34687.24852829467</c:v>
                </c:pt>
                <c:pt idx="1080">
                  <c:v>31751.02973161353</c:v>
                </c:pt>
                <c:pt idx="1081">
                  <c:v>30881.58595966182</c:v>
                </c:pt>
                <c:pt idx="1082">
                  <c:v>32672.28485373284</c:v>
                </c:pt>
                <c:pt idx="1083">
                  <c:v>35355.71463937725</c:v>
                </c:pt>
                <c:pt idx="1084">
                  <c:v>36150.83027173727</c:v>
                </c:pt>
                <c:pt idx="1085">
                  <c:v>33953.97961450015</c:v>
                </c:pt>
                <c:pt idx="1086">
                  <c:v>31338.37189928493</c:v>
                </c:pt>
                <c:pt idx="1087">
                  <c:v>31089.04108472457</c:v>
                </c:pt>
                <c:pt idx="1088">
                  <c:v>33515.62298201044</c:v>
                </c:pt>
                <c:pt idx="1089">
                  <c:v>35757.98756145843</c:v>
                </c:pt>
                <c:pt idx="1090">
                  <c:v>35305.75335644135</c:v>
                </c:pt>
                <c:pt idx="1091">
                  <c:v>32530.17253466529</c:v>
                </c:pt>
                <c:pt idx="1092">
                  <c:v>30297.13609966668</c:v>
                </c:pt>
                <c:pt idx="1093">
                  <c:v>30726.73314827904</c:v>
                </c:pt>
                <c:pt idx="1094">
                  <c:v>33412.8989959444</c:v>
                </c:pt>
                <c:pt idx="1095">
                  <c:v>35770.386511599</c:v>
                </c:pt>
                <c:pt idx="1096">
                  <c:v>35219.93761666158</c:v>
                </c:pt>
                <c:pt idx="1097">
                  <c:v>32316.19191254033</c:v>
                </c:pt>
                <c:pt idx="1098">
                  <c:v>30330.89071214771</c:v>
                </c:pt>
                <c:pt idx="1099">
                  <c:v>31635.41629745232</c:v>
                </c:pt>
                <c:pt idx="1100">
                  <c:v>34969.62791557019</c:v>
                </c:pt>
                <c:pt idx="1101">
                  <c:v>36746.95244148707</c:v>
                </c:pt>
                <c:pt idx="1102">
                  <c:v>35733.35252400191</c:v>
                </c:pt>
                <c:pt idx="1103">
                  <c:v>33021.62200478459</c:v>
                </c:pt>
                <c:pt idx="1104">
                  <c:v>31688.42771919868</c:v>
                </c:pt>
                <c:pt idx="1105">
                  <c:v>33345.00928424866</c:v>
                </c:pt>
                <c:pt idx="1106">
                  <c:v>36857.01236139763</c:v>
                </c:pt>
                <c:pt idx="1107">
                  <c:v>38156.98507213372</c:v>
                </c:pt>
                <c:pt idx="1108">
                  <c:v>36172.19739081593</c:v>
                </c:pt>
                <c:pt idx="1109">
                  <c:v>33177.90302566184</c:v>
                </c:pt>
                <c:pt idx="1110">
                  <c:v>32278.30845336857</c:v>
                </c:pt>
                <c:pt idx="1111">
                  <c:v>34291.17564347243</c:v>
                </c:pt>
                <c:pt idx="1112">
                  <c:v>37037.00575438352</c:v>
                </c:pt>
                <c:pt idx="1113">
                  <c:v>37549.8624624965</c:v>
                </c:pt>
                <c:pt idx="1114">
                  <c:v>35189.89680140947</c:v>
                </c:pt>
                <c:pt idx="1115">
                  <c:v>32382.2326154458</c:v>
                </c:pt>
                <c:pt idx="1116">
                  <c:v>32089.24599139865</c:v>
                </c:pt>
                <c:pt idx="1117">
                  <c:v>34631.3772209112</c:v>
                </c:pt>
                <c:pt idx="1118">
                  <c:v>37164.40612513806</c:v>
                </c:pt>
                <c:pt idx="1119">
                  <c:v>36570.69230083915</c:v>
                </c:pt>
                <c:pt idx="1120">
                  <c:v>33765.64270041847</c:v>
                </c:pt>
                <c:pt idx="1121">
                  <c:v>31605.2711996763</c:v>
                </c:pt>
                <c:pt idx="1122">
                  <c:v>32035.54452222821</c:v>
                </c:pt>
                <c:pt idx="1123">
                  <c:v>34658.81255216231</c:v>
                </c:pt>
                <c:pt idx="1124">
                  <c:v>37073.30960838461</c:v>
                </c:pt>
                <c:pt idx="1125">
                  <c:v>36687.94150409962</c:v>
                </c:pt>
                <c:pt idx="1126">
                  <c:v>33696.00841182197</c:v>
                </c:pt>
                <c:pt idx="1127">
                  <c:v>31734.46310031567</c:v>
                </c:pt>
                <c:pt idx="1128">
                  <c:v>32698.9201234068</c:v>
                </c:pt>
                <c:pt idx="1129">
                  <c:v>35464.18248370753</c:v>
                </c:pt>
                <c:pt idx="1130">
                  <c:v>36912.71402387418</c:v>
                </c:pt>
                <c:pt idx="1131">
                  <c:v>35765.69945363404</c:v>
                </c:pt>
                <c:pt idx="1132">
                  <c:v>32790.49807976127</c:v>
                </c:pt>
                <c:pt idx="1133">
                  <c:v>31433.04929399915</c:v>
                </c:pt>
                <c:pt idx="1134">
                  <c:v>32952.85426893094</c:v>
                </c:pt>
                <c:pt idx="1135">
                  <c:v>35918.68741086132</c:v>
                </c:pt>
                <c:pt idx="1136">
                  <c:v>37264.47320782231</c:v>
                </c:pt>
                <c:pt idx="1137">
                  <c:v>35215.92117476232</c:v>
                </c:pt>
                <c:pt idx="1138">
                  <c:v>31798.64704770357</c:v>
                </c:pt>
                <c:pt idx="1139">
                  <c:v>30608.45233247202</c:v>
                </c:pt>
                <c:pt idx="1140">
                  <c:v>32405.85674630785</c:v>
                </c:pt>
                <c:pt idx="1141">
                  <c:v>35190.45048375599</c:v>
                </c:pt>
                <c:pt idx="1142">
                  <c:v>35805.07179855595</c:v>
                </c:pt>
                <c:pt idx="1143">
                  <c:v>33614.83381304347</c:v>
                </c:pt>
                <c:pt idx="1144">
                  <c:v>30754.49401607598</c:v>
                </c:pt>
                <c:pt idx="1145">
                  <c:v>30383.42070927784</c:v>
                </c:pt>
                <c:pt idx="1146">
                  <c:v>32732.47414217846</c:v>
                </c:pt>
                <c:pt idx="1147">
                  <c:v>35398.07065539081</c:v>
                </c:pt>
                <c:pt idx="1148">
                  <c:v>35316.02370080501</c:v>
                </c:pt>
                <c:pt idx="1149">
                  <c:v>32672.40751920988</c:v>
                </c:pt>
                <c:pt idx="1150">
                  <c:v>30222.40443438745</c:v>
                </c:pt>
                <c:pt idx="1151">
                  <c:v>30410.24044375224</c:v>
                </c:pt>
                <c:pt idx="1152">
                  <c:v>33109.20639420073</c:v>
                </c:pt>
                <c:pt idx="1153">
                  <c:v>35430.34424565758</c:v>
                </c:pt>
                <c:pt idx="1154">
                  <c:v>34736.97602116852</c:v>
                </c:pt>
                <c:pt idx="1155">
                  <c:v>32035.53648360854</c:v>
                </c:pt>
                <c:pt idx="1156">
                  <c:v>30027.03990856664</c:v>
                </c:pt>
                <c:pt idx="1157">
                  <c:v>30882.28746526231</c:v>
                </c:pt>
                <c:pt idx="1158">
                  <c:v>33735.94349819724</c:v>
                </c:pt>
                <c:pt idx="1159">
                  <c:v>35545.89815771965</c:v>
                </c:pt>
                <c:pt idx="1160">
                  <c:v>34361.70399460138</c:v>
                </c:pt>
                <c:pt idx="1161">
                  <c:v>31451.8786032459</c:v>
                </c:pt>
                <c:pt idx="1162">
                  <c:v>29849.82840974157</c:v>
                </c:pt>
                <c:pt idx="1163">
                  <c:v>31128.2471824673</c:v>
                </c:pt>
                <c:pt idx="1164">
                  <c:v>34096.42895648803</c:v>
                </c:pt>
                <c:pt idx="1165">
                  <c:v>35314.17016546772</c:v>
                </c:pt>
                <c:pt idx="1166">
                  <c:v>33975.64127235261</c:v>
                </c:pt>
                <c:pt idx="1167">
                  <c:v>31257.38865434407</c:v>
                </c:pt>
                <c:pt idx="1168">
                  <c:v>30126.80775224821</c:v>
                </c:pt>
                <c:pt idx="1169">
                  <c:v>32015.1791878641</c:v>
                </c:pt>
                <c:pt idx="1170">
                  <c:v>35010.23923843407</c:v>
                </c:pt>
                <c:pt idx="1171">
                  <c:v>35585.45159402302</c:v>
                </c:pt>
                <c:pt idx="1172">
                  <c:v>33448.21471075206</c:v>
                </c:pt>
                <c:pt idx="1173">
                  <c:v>30618.87050198211</c:v>
                </c:pt>
                <c:pt idx="1174">
                  <c:v>30165.41097097403</c:v>
                </c:pt>
                <c:pt idx="1175">
                  <c:v>32551.1843222134</c:v>
                </c:pt>
                <c:pt idx="1176">
                  <c:v>35427.09122085547</c:v>
                </c:pt>
                <c:pt idx="1177">
                  <c:v>36020.40617553817</c:v>
                </c:pt>
                <c:pt idx="1178">
                  <c:v>33849.23249144264</c:v>
                </c:pt>
                <c:pt idx="1179">
                  <c:v>31035.2341553313</c:v>
                </c:pt>
                <c:pt idx="1180">
                  <c:v>31191.89120798328</c:v>
                </c:pt>
                <c:pt idx="1181">
                  <c:v>33844.77473782102</c:v>
                </c:pt>
                <c:pt idx="1182">
                  <c:v>36605.06009631394</c:v>
                </c:pt>
                <c:pt idx="1183">
                  <c:v>35936.1240343311</c:v>
                </c:pt>
                <c:pt idx="1184">
                  <c:v>33444.99718428896</c:v>
                </c:pt>
                <c:pt idx="1185">
                  <c:v>31464.64088618822</c:v>
                </c:pt>
                <c:pt idx="1186">
                  <c:v>32363.2645803893</c:v>
                </c:pt>
                <c:pt idx="1187">
                  <c:v>35025.78802550717</c:v>
                </c:pt>
                <c:pt idx="1188">
                  <c:v>37253.46575168228</c:v>
                </c:pt>
                <c:pt idx="1189">
                  <c:v>36510.77698130094</c:v>
                </c:pt>
                <c:pt idx="1190">
                  <c:v>33332.42006868342</c:v>
                </c:pt>
                <c:pt idx="1191">
                  <c:v>31598.88088158023</c:v>
                </c:pt>
                <c:pt idx="1192">
                  <c:v>32800.53803192108</c:v>
                </c:pt>
                <c:pt idx="1193">
                  <c:v>35744.05266407734</c:v>
                </c:pt>
                <c:pt idx="1194">
                  <c:v>37482.88634063033</c:v>
                </c:pt>
                <c:pt idx="1195">
                  <c:v>35856.57821396266</c:v>
                </c:pt>
                <c:pt idx="1196">
                  <c:v>33116.29938623539</c:v>
                </c:pt>
                <c:pt idx="1197">
                  <c:v>31958.79666835391</c:v>
                </c:pt>
                <c:pt idx="1198">
                  <c:v>33732.50709813109</c:v>
                </c:pt>
                <c:pt idx="1199">
                  <c:v>36480.58382141552</c:v>
                </c:pt>
                <c:pt idx="1200">
                  <c:v>37577.23821238396</c:v>
                </c:pt>
                <c:pt idx="1201">
                  <c:v>35467.45845136336</c:v>
                </c:pt>
                <c:pt idx="1202">
                  <c:v>32454.79097135671</c:v>
                </c:pt>
                <c:pt idx="1203">
                  <c:v>31838.0937989277</c:v>
                </c:pt>
                <c:pt idx="1204">
                  <c:v>34076.9485657141</c:v>
                </c:pt>
                <c:pt idx="1205">
                  <c:v>36985.65637678387</c:v>
                </c:pt>
                <c:pt idx="1206">
                  <c:v>37239.30165441261</c:v>
                </c:pt>
                <c:pt idx="1207">
                  <c:v>34519.34343940137</c:v>
                </c:pt>
                <c:pt idx="1208">
                  <c:v>31679.5259722134</c:v>
                </c:pt>
                <c:pt idx="1209">
                  <c:v>31589.00599617709</c:v>
                </c:pt>
                <c:pt idx="1210">
                  <c:v>34163.65153747254</c:v>
                </c:pt>
                <c:pt idx="1211">
                  <c:v>36763.4594132519</c:v>
                </c:pt>
                <c:pt idx="1212">
                  <c:v>36457.95238804262</c:v>
                </c:pt>
                <c:pt idx="1213">
                  <c:v>33753.76415765828</c:v>
                </c:pt>
                <c:pt idx="1214">
                  <c:v>31353.31662459072</c:v>
                </c:pt>
                <c:pt idx="1215">
                  <c:v>31914.57803153405</c:v>
                </c:pt>
                <c:pt idx="1216">
                  <c:v>34701.38287199626</c:v>
                </c:pt>
                <c:pt idx="1217">
                  <c:v>36714.85986536925</c:v>
                </c:pt>
                <c:pt idx="1218">
                  <c:v>35870.35718271977</c:v>
                </c:pt>
                <c:pt idx="1219">
                  <c:v>33014.85911106215</c:v>
                </c:pt>
                <c:pt idx="1220">
                  <c:v>31279.68536267724</c:v>
                </c:pt>
                <c:pt idx="1221">
                  <c:v>32434.76377403213</c:v>
                </c:pt>
                <c:pt idx="1222">
                  <c:v>35217.23122913807</c:v>
                </c:pt>
                <c:pt idx="1223">
                  <c:v>36885.67985399956</c:v>
                </c:pt>
                <c:pt idx="1224">
                  <c:v>35294.79635751317</c:v>
                </c:pt>
                <c:pt idx="1225">
                  <c:v>32362.25813963635</c:v>
                </c:pt>
                <c:pt idx="1226">
                  <c:v>31061.88079703534</c:v>
                </c:pt>
                <c:pt idx="1227">
                  <c:v>32704.47362751078</c:v>
                </c:pt>
                <c:pt idx="1228">
                  <c:v>35418.3109350565</c:v>
                </c:pt>
                <c:pt idx="1229">
                  <c:v>36530.32270215102</c:v>
                </c:pt>
                <c:pt idx="1230">
                  <c:v>34544.45181377494</c:v>
                </c:pt>
                <c:pt idx="1231">
                  <c:v>31660.63238287611</c:v>
                </c:pt>
                <c:pt idx="1232">
                  <c:v>30809.56174123687</c:v>
                </c:pt>
                <c:pt idx="1233">
                  <c:v>32923.67316575521</c:v>
                </c:pt>
                <c:pt idx="1234">
                  <c:v>35424.41929284914</c:v>
                </c:pt>
                <c:pt idx="1235">
                  <c:v>36016.43898374657</c:v>
                </c:pt>
                <c:pt idx="1236">
                  <c:v>33555.43657609276</c:v>
                </c:pt>
                <c:pt idx="1237">
                  <c:v>30779.62879190756</c:v>
                </c:pt>
                <c:pt idx="1238">
                  <c:v>30597.70968595768</c:v>
                </c:pt>
                <c:pt idx="1239">
                  <c:v>32800.12079097178</c:v>
                </c:pt>
                <c:pt idx="1240">
                  <c:v>35189.86240240806</c:v>
                </c:pt>
                <c:pt idx="1241">
                  <c:v>35182.6204458648</c:v>
                </c:pt>
                <c:pt idx="1242">
                  <c:v>32385.36988677674</c:v>
                </c:pt>
                <c:pt idx="1243">
                  <c:v>29986.1178901149</c:v>
                </c:pt>
                <c:pt idx="1244">
                  <c:v>30368.09196271573</c:v>
                </c:pt>
                <c:pt idx="1245">
                  <c:v>33288.01346894358</c:v>
                </c:pt>
                <c:pt idx="1246">
                  <c:v>35527.458556303</c:v>
                </c:pt>
                <c:pt idx="1247">
                  <c:v>34887.7780573935</c:v>
                </c:pt>
                <c:pt idx="1248">
                  <c:v>32088.72675484023</c:v>
                </c:pt>
                <c:pt idx="1249">
                  <c:v>30210.30816011753</c:v>
                </c:pt>
                <c:pt idx="1250">
                  <c:v>31105.24897666557</c:v>
                </c:pt>
                <c:pt idx="1251">
                  <c:v>34086.39361450783</c:v>
                </c:pt>
                <c:pt idx="1252">
                  <c:v>36270.43734706572</c:v>
                </c:pt>
                <c:pt idx="1253">
                  <c:v>35272.23493807094</c:v>
                </c:pt>
                <c:pt idx="1254">
                  <c:v>32402.1165428869</c:v>
                </c:pt>
                <c:pt idx="1255">
                  <c:v>31065.68068430624</c:v>
                </c:pt>
                <c:pt idx="1256">
                  <c:v>32534.82972662004</c:v>
                </c:pt>
                <c:pt idx="1257">
                  <c:v>35608.09566264621</c:v>
                </c:pt>
                <c:pt idx="1258">
                  <c:v>36810.51392594498</c:v>
                </c:pt>
                <c:pt idx="1259">
                  <c:v>34949.22478109265</c:v>
                </c:pt>
                <c:pt idx="1260">
                  <c:v>32363.74722582234</c:v>
                </c:pt>
                <c:pt idx="1261">
                  <c:v>31410.91655135568</c:v>
                </c:pt>
                <c:pt idx="1262">
                  <c:v>33519.073231454</c:v>
                </c:pt>
                <c:pt idx="1263">
                  <c:v>36337.67716173947</c:v>
                </c:pt>
                <c:pt idx="1264">
                  <c:v>37057.22787774634</c:v>
                </c:pt>
                <c:pt idx="1265">
                  <c:v>34597.41066663508</c:v>
                </c:pt>
                <c:pt idx="1266">
                  <c:v>31734.22246198057</c:v>
                </c:pt>
                <c:pt idx="1267">
                  <c:v>31332.99493537077</c:v>
                </c:pt>
                <c:pt idx="1268">
                  <c:v>33891.10133071015</c:v>
                </c:pt>
                <c:pt idx="1269">
                  <c:v>36778.48328304402</c:v>
                </c:pt>
                <c:pt idx="1270">
                  <c:v>36638.04095452417</c:v>
                </c:pt>
                <c:pt idx="1271">
                  <c:v>33933.82292823692</c:v>
                </c:pt>
                <c:pt idx="1272">
                  <c:v>31603.63778359311</c:v>
                </c:pt>
                <c:pt idx="1273">
                  <c:v>31731.88520742441</c:v>
                </c:pt>
                <c:pt idx="1274">
                  <c:v>34462.58834872983</c:v>
                </c:pt>
                <c:pt idx="1275">
                  <c:v>36532.62787359485</c:v>
                </c:pt>
                <c:pt idx="1276">
                  <c:v>36126.2055690671</c:v>
                </c:pt>
                <c:pt idx="1277">
                  <c:v>33302.87224935356</c:v>
                </c:pt>
                <c:pt idx="1278">
                  <c:v>31275.58071779633</c:v>
                </c:pt>
                <c:pt idx="1279">
                  <c:v>32021.94664240606</c:v>
                </c:pt>
                <c:pt idx="1280">
                  <c:v>35029.21303691559</c:v>
                </c:pt>
                <c:pt idx="1281">
                  <c:v>36420.49896001182</c:v>
                </c:pt>
                <c:pt idx="1282">
                  <c:v>35013.84768469262</c:v>
                </c:pt>
                <c:pt idx="1283">
                  <c:v>32217.88093159907</c:v>
                </c:pt>
                <c:pt idx="1284">
                  <c:v>30636.43673024268</c:v>
                </c:pt>
                <c:pt idx="1285">
                  <c:v>32003.56553239112</c:v>
                </c:pt>
                <c:pt idx="1286">
                  <c:v>35209.28099023895</c:v>
                </c:pt>
                <c:pt idx="1287">
                  <c:v>36938.4896655906</c:v>
                </c:pt>
                <c:pt idx="1288">
                  <c:v>35628.45175582228</c:v>
                </c:pt>
                <c:pt idx="1289">
                  <c:v>32791.1892924921</c:v>
                </c:pt>
                <c:pt idx="1290">
                  <c:v>31657.76226592431</c:v>
                </c:pt>
                <c:pt idx="1291">
                  <c:v>33546.72173160406</c:v>
                </c:pt>
                <c:pt idx="1292">
                  <c:v>36474.80905120908</c:v>
                </c:pt>
                <c:pt idx="1293">
                  <c:v>37236.11968454801</c:v>
                </c:pt>
                <c:pt idx="1294">
                  <c:v>35295.46692697672</c:v>
                </c:pt>
                <c:pt idx="1295">
                  <c:v>32638.22308863115</c:v>
                </c:pt>
                <c:pt idx="1296">
                  <c:v>32022.17125474501</c:v>
                </c:pt>
                <c:pt idx="1297">
                  <c:v>34383.16282070841</c:v>
                </c:pt>
                <c:pt idx="1298">
                  <c:v>36972.36338812197</c:v>
                </c:pt>
                <c:pt idx="1299">
                  <c:v>36982.9776083955</c:v>
                </c:pt>
                <c:pt idx="1300">
                  <c:v>34063.56160063635</c:v>
                </c:pt>
                <c:pt idx="1301">
                  <c:v>31180.94803194912</c:v>
                </c:pt>
                <c:pt idx="1302">
                  <c:v>31267.94215411532</c:v>
                </c:pt>
                <c:pt idx="1303">
                  <c:v>33990.60782133393</c:v>
                </c:pt>
                <c:pt idx="1304">
                  <c:v>36342.86843796694</c:v>
                </c:pt>
                <c:pt idx="1305">
                  <c:v>35771.72300737096</c:v>
                </c:pt>
                <c:pt idx="1306">
                  <c:v>32960.59143324727</c:v>
                </c:pt>
                <c:pt idx="1307">
                  <c:v>30838.2534427791</c:v>
                </c:pt>
                <c:pt idx="1308">
                  <c:v>31548.01180681484</c:v>
                </c:pt>
                <c:pt idx="1309">
                  <c:v>34396.3401191396</c:v>
                </c:pt>
                <c:pt idx="1310">
                  <c:v>36251.53008613742</c:v>
                </c:pt>
                <c:pt idx="1311">
                  <c:v>35245.64094911737</c:v>
                </c:pt>
                <c:pt idx="1312">
                  <c:v>32418.54448880172</c:v>
                </c:pt>
                <c:pt idx="1313">
                  <c:v>30775.89892700844</c:v>
                </c:pt>
                <c:pt idx="1314">
                  <c:v>32095.90339488961</c:v>
                </c:pt>
                <c:pt idx="1315">
                  <c:v>34999.20894680422</c:v>
                </c:pt>
                <c:pt idx="1316">
                  <c:v>36195.86045863742</c:v>
                </c:pt>
                <c:pt idx="1317">
                  <c:v>34730.21432853441</c:v>
                </c:pt>
                <c:pt idx="1318">
                  <c:v>31989.15145080484</c:v>
                </c:pt>
                <c:pt idx="1319">
                  <c:v>30778.87341004474</c:v>
                </c:pt>
                <c:pt idx="1320">
                  <c:v>32562.28221591996</c:v>
                </c:pt>
                <c:pt idx="1321">
                  <c:v>35331.15752820575</c:v>
                </c:pt>
                <c:pt idx="1322">
                  <c:v>36256.94028969973</c:v>
                </c:pt>
                <c:pt idx="1323">
                  <c:v>34164.55133287037</c:v>
                </c:pt>
                <c:pt idx="1324">
                  <c:v>31282.87881296246</c:v>
                </c:pt>
                <c:pt idx="1325">
                  <c:v>30500.36153268245</c:v>
                </c:pt>
                <c:pt idx="1326">
                  <c:v>32379.98139057465</c:v>
                </c:pt>
                <c:pt idx="1327">
                  <c:v>34819.04587672095</c:v>
                </c:pt>
                <c:pt idx="1328">
                  <c:v>35361.89747982811</c:v>
                </c:pt>
                <c:pt idx="1329">
                  <c:v>33100.9832587954</c:v>
                </c:pt>
                <c:pt idx="1330">
                  <c:v>30500.17127078223</c:v>
                </c:pt>
                <c:pt idx="1331">
                  <c:v>30449.5680740982</c:v>
                </c:pt>
                <c:pt idx="1332">
                  <c:v>32997.09923586003</c:v>
                </c:pt>
                <c:pt idx="1333">
                  <c:v>35315.94802292632</c:v>
                </c:pt>
                <c:pt idx="1334">
                  <c:v>35135.06052788907</c:v>
                </c:pt>
                <c:pt idx="1335">
                  <c:v>32471.2349853065</c:v>
                </c:pt>
                <c:pt idx="1336">
                  <c:v>30350.00655589506</c:v>
                </c:pt>
                <c:pt idx="1337">
                  <c:v>30926.6012608598</c:v>
                </c:pt>
                <c:pt idx="1338">
                  <c:v>33602.66410344755</c:v>
                </c:pt>
                <c:pt idx="1339">
                  <c:v>36032.44173677381</c:v>
                </c:pt>
                <c:pt idx="1340">
                  <c:v>35565.28115646722</c:v>
                </c:pt>
                <c:pt idx="1341">
                  <c:v>32493.94551765773</c:v>
                </c:pt>
                <c:pt idx="1342">
                  <c:v>30679.7853067659</c:v>
                </c:pt>
                <c:pt idx="1343">
                  <c:v>31784.0484681128</c:v>
                </c:pt>
                <c:pt idx="1344">
                  <c:v>34420.31948510933</c:v>
                </c:pt>
                <c:pt idx="1345">
                  <c:v>35758.07124322101</c:v>
                </c:pt>
                <c:pt idx="1346">
                  <c:v>34618.63674421777</c:v>
                </c:pt>
                <c:pt idx="1347">
                  <c:v>31901.228891654</c:v>
                </c:pt>
                <c:pt idx="1348">
                  <c:v>30685.9669723459</c:v>
                </c:pt>
                <c:pt idx="1349">
                  <c:v>32435.0331690021</c:v>
                </c:pt>
                <c:pt idx="1350">
                  <c:v>35457.49873231281</c:v>
                </c:pt>
                <c:pt idx="1351">
                  <c:v>36575.77587915753</c:v>
                </c:pt>
                <c:pt idx="1352">
                  <c:v>34648.39662514365</c:v>
                </c:pt>
                <c:pt idx="1353">
                  <c:v>31849.2856966218</c:v>
                </c:pt>
                <c:pt idx="1354">
                  <c:v>31120.29223527745</c:v>
                </c:pt>
                <c:pt idx="1355">
                  <c:v>33506.99518858597</c:v>
                </c:pt>
                <c:pt idx="1356">
                  <c:v>36578.35376722607</c:v>
                </c:pt>
                <c:pt idx="1357">
                  <c:v>37644.128377391</c:v>
                </c:pt>
                <c:pt idx="1358">
                  <c:v>35665.98318023099</c:v>
                </c:pt>
                <c:pt idx="1359">
                  <c:v>32910.41116766602</c:v>
                </c:pt>
                <c:pt idx="1360">
                  <c:v>32557.24447993248</c:v>
                </c:pt>
                <c:pt idx="1361">
                  <c:v>34939.2570060358</c:v>
                </c:pt>
                <c:pt idx="1362">
                  <c:v>37447.33221715794</c:v>
                </c:pt>
                <c:pt idx="1363">
                  <c:v>37495.7724534086</c:v>
                </c:pt>
                <c:pt idx="1364">
                  <c:v>34984.9863957501</c:v>
                </c:pt>
                <c:pt idx="1365">
                  <c:v>32619.52564094053</c:v>
                </c:pt>
                <c:pt idx="1366">
                  <c:v>32965.44807878053</c:v>
                </c:pt>
                <c:pt idx="1367">
                  <c:v>35752.90169647498</c:v>
                </c:pt>
                <c:pt idx="1368">
                  <c:v>37747.79693441244</c:v>
                </c:pt>
                <c:pt idx="1369">
                  <c:v>36910.91104553398</c:v>
                </c:pt>
                <c:pt idx="1370">
                  <c:v>33845.49345054883</c:v>
                </c:pt>
                <c:pt idx="1371">
                  <c:v>31833.72665142305</c:v>
                </c:pt>
                <c:pt idx="1372">
                  <c:v>32824.0383464135</c:v>
                </c:pt>
                <c:pt idx="1373">
                  <c:v>35886.80354932781</c:v>
                </c:pt>
                <c:pt idx="1374">
                  <c:v>37788.72011319254</c:v>
                </c:pt>
                <c:pt idx="1375">
                  <c:v>36767.12400129631</c:v>
                </c:pt>
                <c:pt idx="1376">
                  <c:v>33741.98195961727</c:v>
                </c:pt>
                <c:pt idx="1377">
                  <c:v>32316.52541650651</c:v>
                </c:pt>
                <c:pt idx="1378">
                  <c:v>33960.38140604168</c:v>
                </c:pt>
                <c:pt idx="1379">
                  <c:v>36939.08110762345</c:v>
                </c:pt>
                <c:pt idx="1380">
                  <c:v>37928.82998374086</c:v>
                </c:pt>
                <c:pt idx="1381">
                  <c:v>36239.82577669846</c:v>
                </c:pt>
                <c:pt idx="1382">
                  <c:v>33218.32762354259</c:v>
                </c:pt>
                <c:pt idx="1383">
                  <c:v>32255.55214455043</c:v>
                </c:pt>
                <c:pt idx="1384">
                  <c:v>34394.56111889407</c:v>
                </c:pt>
                <c:pt idx="1385">
                  <c:v>37468.5365544572</c:v>
                </c:pt>
                <c:pt idx="1386">
                  <c:v>38167.33681693701</c:v>
                </c:pt>
                <c:pt idx="1387">
                  <c:v>35855.99136125377</c:v>
                </c:pt>
                <c:pt idx="1388">
                  <c:v>32836.82811857945</c:v>
                </c:pt>
                <c:pt idx="1389">
                  <c:v>32391.4610647813</c:v>
                </c:pt>
                <c:pt idx="1390">
                  <c:v>34724.26535354825</c:v>
                </c:pt>
                <c:pt idx="1391">
                  <c:v>37239.53896154821</c:v>
                </c:pt>
                <c:pt idx="1392">
                  <c:v>37461.24531466053</c:v>
                </c:pt>
                <c:pt idx="1393">
                  <c:v>35119.28254499171</c:v>
                </c:pt>
                <c:pt idx="1394">
                  <c:v>32490.26837646238</c:v>
                </c:pt>
                <c:pt idx="1395">
                  <c:v>32666.91476534776</c:v>
                </c:pt>
                <c:pt idx="1396">
                  <c:v>35370.61355347924</c:v>
                </c:pt>
                <c:pt idx="1397">
                  <c:v>37423.82850216182</c:v>
                </c:pt>
                <c:pt idx="1398">
                  <c:v>36719.21561510189</c:v>
                </c:pt>
                <c:pt idx="1399">
                  <c:v>33729.43974769348</c:v>
                </c:pt>
                <c:pt idx="1400">
                  <c:v>31537.87781868958</c:v>
                </c:pt>
                <c:pt idx="1401">
                  <c:v>32417.97708453947</c:v>
                </c:pt>
                <c:pt idx="1402">
                  <c:v>35227.73773659612</c:v>
                </c:pt>
                <c:pt idx="1403">
                  <c:v>37063.18253146095</c:v>
                </c:pt>
                <c:pt idx="1404">
                  <c:v>35918.33316594864</c:v>
                </c:pt>
                <c:pt idx="1405">
                  <c:v>32724.80457734941</c:v>
                </c:pt>
                <c:pt idx="1406">
                  <c:v>31059.83479697787</c:v>
                </c:pt>
                <c:pt idx="1407">
                  <c:v>32530.31346640161</c:v>
                </c:pt>
                <c:pt idx="1408">
                  <c:v>35349.9478774288</c:v>
                </c:pt>
                <c:pt idx="1409">
                  <c:v>36535.00740335558</c:v>
                </c:pt>
                <c:pt idx="1410">
                  <c:v>35115.00467875935</c:v>
                </c:pt>
                <c:pt idx="1411">
                  <c:v>32098.09153188701</c:v>
                </c:pt>
                <c:pt idx="1412">
                  <c:v>30992.79102169145</c:v>
                </c:pt>
                <c:pt idx="1413">
                  <c:v>33039.57441462393</c:v>
                </c:pt>
                <c:pt idx="1414">
                  <c:v>35744.87333300021</c:v>
                </c:pt>
                <c:pt idx="1415">
                  <c:v>36634.72713604985</c:v>
                </c:pt>
                <c:pt idx="1416">
                  <c:v>34560.46945871144</c:v>
                </c:pt>
                <c:pt idx="1417">
                  <c:v>31684.78263489288</c:v>
                </c:pt>
                <c:pt idx="1418">
                  <c:v>31112.01523150626</c:v>
                </c:pt>
                <c:pt idx="1419">
                  <c:v>33213.27727020815</c:v>
                </c:pt>
                <c:pt idx="1420">
                  <c:v>35800.66905987162</c:v>
                </c:pt>
                <c:pt idx="1421">
                  <c:v>36088.2030181582</c:v>
                </c:pt>
                <c:pt idx="1422">
                  <c:v>33799.35257443026</c:v>
                </c:pt>
                <c:pt idx="1423">
                  <c:v>31208.20111657081</c:v>
                </c:pt>
                <c:pt idx="1424">
                  <c:v>31303.04814384765</c:v>
                </c:pt>
                <c:pt idx="1425">
                  <c:v>34003.51452038293</c:v>
                </c:pt>
                <c:pt idx="1426">
                  <c:v>36215.91972137168</c:v>
                </c:pt>
                <c:pt idx="1427">
                  <c:v>35831.57638184192</c:v>
                </c:pt>
                <c:pt idx="1428">
                  <c:v>32927.73550554082</c:v>
                </c:pt>
                <c:pt idx="1429">
                  <c:v>30674.02199054659</c:v>
                </c:pt>
                <c:pt idx="1430">
                  <c:v>31268.0327151541</c:v>
                </c:pt>
                <c:pt idx="1431">
                  <c:v>34233.13799264209</c:v>
                </c:pt>
                <c:pt idx="1432">
                  <c:v>36566.88334125202</c:v>
                </c:pt>
                <c:pt idx="1433">
                  <c:v>35849.64115470563</c:v>
                </c:pt>
                <c:pt idx="1434">
                  <c:v>33167.91240713267</c:v>
                </c:pt>
                <c:pt idx="1435">
                  <c:v>31398.0120895123</c:v>
                </c:pt>
                <c:pt idx="1436">
                  <c:v>32691.82603994622</c:v>
                </c:pt>
                <c:pt idx="1437">
                  <c:v>35800.70230159747</c:v>
                </c:pt>
                <c:pt idx="1438">
                  <c:v>37557.1606283439</c:v>
                </c:pt>
                <c:pt idx="1439">
                  <c:v>36411.90782260472</c:v>
                </c:pt>
                <c:pt idx="1440">
                  <c:v>33632.08472689315</c:v>
                </c:pt>
                <c:pt idx="1441">
                  <c:v>32498.15221826511</c:v>
                </c:pt>
                <c:pt idx="1442">
                  <c:v>34258.15586896228</c:v>
                </c:pt>
                <c:pt idx="1443">
                  <c:v>37443.56678045177</c:v>
                </c:pt>
                <c:pt idx="1444">
                  <c:v>38592.71682379146</c:v>
                </c:pt>
                <c:pt idx="1445">
                  <c:v>36550.43357564306</c:v>
                </c:pt>
                <c:pt idx="1446">
                  <c:v>33487.71998356895</c:v>
                </c:pt>
                <c:pt idx="1447">
                  <c:v>32791.89076888622</c:v>
                </c:pt>
                <c:pt idx="1448">
                  <c:v>35155.86141243444</c:v>
                </c:pt>
                <c:pt idx="1449">
                  <c:v>37982.03169268416</c:v>
                </c:pt>
                <c:pt idx="1450">
                  <c:v>38320.61818272367</c:v>
                </c:pt>
                <c:pt idx="1451">
                  <c:v>35795.22441233513</c:v>
                </c:pt>
                <c:pt idx="1452">
                  <c:v>32860.06473263518</c:v>
                </c:pt>
                <c:pt idx="1453">
                  <c:v>32800.19302001697</c:v>
                </c:pt>
                <c:pt idx="1454">
                  <c:v>35511.27704330813</c:v>
                </c:pt>
                <c:pt idx="1455">
                  <c:v>38214.9093415743</c:v>
                </c:pt>
                <c:pt idx="1456">
                  <c:v>37815.98003096734</c:v>
                </c:pt>
                <c:pt idx="1457">
                  <c:v>34991.21961399158</c:v>
                </c:pt>
                <c:pt idx="1458">
                  <c:v>32621.73899329914</c:v>
                </c:pt>
                <c:pt idx="1459">
                  <c:v>33174.630532081</c:v>
                </c:pt>
                <c:pt idx="1460">
                  <c:v>36113.1716179213</c:v>
                </c:pt>
                <c:pt idx="1461">
                  <c:v>38478.87080782515</c:v>
                </c:pt>
                <c:pt idx="1462">
                  <c:v>37654.42738498303</c:v>
                </c:pt>
                <c:pt idx="1463">
                  <c:v>34709.3572925754</c:v>
                </c:pt>
                <c:pt idx="1464">
                  <c:v>32633.31145891887</c:v>
                </c:pt>
                <c:pt idx="1465">
                  <c:v>33834.39205417773</c:v>
                </c:pt>
                <c:pt idx="1466">
                  <c:v>36968.27015322712</c:v>
                </c:pt>
                <c:pt idx="1467">
                  <c:v>38678.11648772043</c:v>
                </c:pt>
                <c:pt idx="1468">
                  <c:v>37009.70684383075</c:v>
                </c:pt>
                <c:pt idx="1469">
                  <c:v>34063.04234758519</c:v>
                </c:pt>
                <c:pt idx="1470">
                  <c:v>32525.73654852155</c:v>
                </c:pt>
                <c:pt idx="1471">
                  <c:v>34025.2461226545</c:v>
                </c:pt>
                <c:pt idx="1472">
                  <c:v>37025.60638240791</c:v>
                </c:pt>
                <c:pt idx="1473">
                  <c:v>38166.16761518719</c:v>
                </c:pt>
                <c:pt idx="1474">
                  <c:v>35766.0031967601</c:v>
                </c:pt>
                <c:pt idx="1475">
                  <c:v>32627.78197091971</c:v>
                </c:pt>
                <c:pt idx="1476">
                  <c:v>31836.80999320505</c:v>
                </c:pt>
                <c:pt idx="1477">
                  <c:v>33837.49720373763</c:v>
                </c:pt>
                <c:pt idx="1478">
                  <c:v>36475.13684767867</c:v>
                </c:pt>
                <c:pt idx="1479">
                  <c:v>36825.59499171493</c:v>
                </c:pt>
                <c:pt idx="1480">
                  <c:v>34390.04032886458</c:v>
                </c:pt>
                <c:pt idx="1481">
                  <c:v>31789.30512696416</c:v>
                </c:pt>
                <c:pt idx="1482">
                  <c:v>31655.8033171287</c:v>
                </c:pt>
                <c:pt idx="1483">
                  <c:v>34182.62415392855</c:v>
                </c:pt>
                <c:pt idx="1484">
                  <c:v>36832.11138087919</c:v>
                </c:pt>
                <c:pt idx="1485">
                  <c:v>36903.64154828597</c:v>
                </c:pt>
                <c:pt idx="1486">
                  <c:v>34059.16233140916</c:v>
                </c:pt>
                <c:pt idx="1487">
                  <c:v>31723.70447657059</c:v>
                </c:pt>
                <c:pt idx="1488">
                  <c:v>32113.38588750105</c:v>
                </c:pt>
                <c:pt idx="1489">
                  <c:v>34981.26910179718</c:v>
                </c:pt>
                <c:pt idx="1490">
                  <c:v>37135.8933308886</c:v>
                </c:pt>
                <c:pt idx="1491">
                  <c:v>36556.84221648584</c:v>
                </c:pt>
                <c:pt idx="1492">
                  <c:v>33660.65595785041</c:v>
                </c:pt>
                <c:pt idx="1493">
                  <c:v>31611.85633569512</c:v>
                </c:pt>
                <c:pt idx="1494">
                  <c:v>32663.31092368891</c:v>
                </c:pt>
                <c:pt idx="1495">
                  <c:v>35681.44598339597</c:v>
                </c:pt>
                <c:pt idx="1496">
                  <c:v>37360.3862035445</c:v>
                </c:pt>
                <c:pt idx="1497">
                  <c:v>35936.73384420705</c:v>
                </c:pt>
                <c:pt idx="1498">
                  <c:v>32863.98258444366</c:v>
                </c:pt>
                <c:pt idx="1499">
                  <c:v>31286.562854168</c:v>
                </c:pt>
                <c:pt idx="1500">
                  <c:v>32717.37005481943</c:v>
                </c:pt>
                <c:pt idx="1501">
                  <c:v>35878.75343659159</c:v>
                </c:pt>
                <c:pt idx="1502">
                  <c:v>37050.38701302467</c:v>
                </c:pt>
                <c:pt idx="1503">
                  <c:v>35329.3350177009</c:v>
                </c:pt>
                <c:pt idx="1504">
                  <c:v>32336.83798172162</c:v>
                </c:pt>
                <c:pt idx="1505">
                  <c:v>31395.69438999</c:v>
                </c:pt>
                <c:pt idx="1506">
                  <c:v>33292.20415452575</c:v>
                </c:pt>
                <c:pt idx="1507">
                  <c:v>36134.06995126003</c:v>
                </c:pt>
                <c:pt idx="1508">
                  <c:v>36703.74937092308</c:v>
                </c:pt>
                <c:pt idx="1509">
                  <c:v>34669.40042472851</c:v>
                </c:pt>
                <c:pt idx="1510">
                  <c:v>32025.83699506601</c:v>
                </c:pt>
                <c:pt idx="1511">
                  <c:v>31575.9537535505</c:v>
                </c:pt>
                <c:pt idx="1512">
                  <c:v>34069.28597826725</c:v>
                </c:pt>
                <c:pt idx="1513">
                  <c:v>36791.72355005302</c:v>
                </c:pt>
                <c:pt idx="1514">
                  <c:v>36725.77098314562</c:v>
                </c:pt>
                <c:pt idx="1515">
                  <c:v>34055.28231884542</c:v>
                </c:pt>
                <c:pt idx="1516">
                  <c:v>31735.37667830785</c:v>
                </c:pt>
                <c:pt idx="1517">
                  <c:v>32121.75690263413</c:v>
                </c:pt>
                <c:pt idx="1518">
                  <c:v>34755.48097008415</c:v>
                </c:pt>
                <c:pt idx="1519">
                  <c:v>37223.41126429003</c:v>
                </c:pt>
                <c:pt idx="1520">
                  <c:v>36840.49727377726</c:v>
                </c:pt>
                <c:pt idx="1521">
                  <c:v>34080.70479256818</c:v>
                </c:pt>
                <c:pt idx="1522">
                  <c:v>31913.56587514561</c:v>
                </c:pt>
                <c:pt idx="1523">
                  <c:v>32977.70708827697</c:v>
                </c:pt>
                <c:pt idx="1524">
                  <c:v>35956.0594701026</c:v>
                </c:pt>
                <c:pt idx="1525">
                  <c:v>37945.98345739131</c:v>
                </c:pt>
                <c:pt idx="1526">
                  <c:v>37000.69390985958</c:v>
                </c:pt>
                <c:pt idx="1527">
                  <c:v>34092.09958309967</c:v>
                </c:pt>
                <c:pt idx="1528">
                  <c:v>32408.81857623643</c:v>
                </c:pt>
                <c:pt idx="1529">
                  <c:v>33632.91687528223</c:v>
                </c:pt>
                <c:pt idx="1530">
                  <c:v>36444.81642865231</c:v>
                </c:pt>
                <c:pt idx="1531">
                  <c:v>37788.63640597322</c:v>
                </c:pt>
                <c:pt idx="1532">
                  <c:v>36182.96982728201</c:v>
                </c:pt>
                <c:pt idx="1533">
                  <c:v>33273.99378982926</c:v>
                </c:pt>
                <c:pt idx="1534">
                  <c:v>32035.05737776443</c:v>
                </c:pt>
                <c:pt idx="1535">
                  <c:v>33844.67732786343</c:v>
                </c:pt>
                <c:pt idx="1536">
                  <c:v>36792.10868390596</c:v>
                </c:pt>
                <c:pt idx="1537">
                  <c:v>37644.70843940605</c:v>
                </c:pt>
                <c:pt idx="1538">
                  <c:v>35328.05010723584</c:v>
                </c:pt>
                <c:pt idx="1539">
                  <c:v>32486.4078349519</c:v>
                </c:pt>
                <c:pt idx="1540">
                  <c:v>31927.82520315587</c:v>
                </c:pt>
                <c:pt idx="1541">
                  <c:v>34363.55868702345</c:v>
                </c:pt>
                <c:pt idx="1542">
                  <c:v>37657.57956720557</c:v>
                </c:pt>
                <c:pt idx="1543">
                  <c:v>38377.17726146686</c:v>
                </c:pt>
                <c:pt idx="1544">
                  <c:v>36087.06935657036</c:v>
                </c:pt>
                <c:pt idx="1545">
                  <c:v>33431.74088408654</c:v>
                </c:pt>
                <c:pt idx="1546">
                  <c:v>33349.61370143097</c:v>
                </c:pt>
                <c:pt idx="1547">
                  <c:v>35921.09563376733</c:v>
                </c:pt>
                <c:pt idx="1548">
                  <c:v>38332.79698019203</c:v>
                </c:pt>
                <c:pt idx="1549">
                  <c:v>37678.63140519762</c:v>
                </c:pt>
                <c:pt idx="1550">
                  <c:v>34729.43828997467</c:v>
                </c:pt>
                <c:pt idx="1551">
                  <c:v>32578.36627304304</c:v>
                </c:pt>
                <c:pt idx="1552">
                  <c:v>33184.88595273887</c:v>
                </c:pt>
                <c:pt idx="1553">
                  <c:v>36081.43785209425</c:v>
                </c:pt>
                <c:pt idx="1554">
                  <c:v>38150.42854360908</c:v>
                </c:pt>
                <c:pt idx="1555">
                  <c:v>36808.96411522608</c:v>
                </c:pt>
                <c:pt idx="1556">
                  <c:v>33529.30567119345</c:v>
                </c:pt>
                <c:pt idx="1557">
                  <c:v>31670.3525815296</c:v>
                </c:pt>
                <c:pt idx="1558">
                  <c:v>32996.59489410541</c:v>
                </c:pt>
                <c:pt idx="1559">
                  <c:v>35885.81541661612</c:v>
                </c:pt>
                <c:pt idx="1560">
                  <c:v>37712.46510157082</c:v>
                </c:pt>
                <c:pt idx="1561">
                  <c:v>36361.91556016083</c:v>
                </c:pt>
                <c:pt idx="1562">
                  <c:v>33557.20409106158</c:v>
                </c:pt>
                <c:pt idx="1563">
                  <c:v>32248.84659797821</c:v>
                </c:pt>
                <c:pt idx="1564">
                  <c:v>33947.61566373092</c:v>
                </c:pt>
                <c:pt idx="1565">
                  <c:v>36945.51725348838</c:v>
                </c:pt>
                <c:pt idx="1566">
                  <c:v>37749.9747691222</c:v>
                </c:pt>
                <c:pt idx="1567">
                  <c:v>35658.3836081584</c:v>
                </c:pt>
                <c:pt idx="1568">
                  <c:v>32807.40175818601</c:v>
                </c:pt>
                <c:pt idx="1569">
                  <c:v>32090.9034924779</c:v>
                </c:pt>
                <c:pt idx="1570">
                  <c:v>34299.31863019306</c:v>
                </c:pt>
                <c:pt idx="1571">
                  <c:v>37094.33516145538</c:v>
                </c:pt>
                <c:pt idx="1572">
                  <c:v>37356.56235640226</c:v>
                </c:pt>
                <c:pt idx="1573">
                  <c:v>34654.33532368272</c:v>
                </c:pt>
                <c:pt idx="1574">
                  <c:v>31918.5474566968</c:v>
                </c:pt>
                <c:pt idx="1575">
                  <c:v>31631.97865155847</c:v>
                </c:pt>
                <c:pt idx="1576">
                  <c:v>34082.79096868417</c:v>
                </c:pt>
                <c:pt idx="1577">
                  <c:v>36706.78571073402</c:v>
                </c:pt>
                <c:pt idx="1578">
                  <c:v>36664.93407059733</c:v>
                </c:pt>
                <c:pt idx="1579">
                  <c:v>34109.68756297497</c:v>
                </c:pt>
                <c:pt idx="1580">
                  <c:v>31684.44448933688</c:v>
                </c:pt>
                <c:pt idx="1581">
                  <c:v>32053.408696668</c:v>
                </c:pt>
                <c:pt idx="1582">
                  <c:v>34632.69080364045</c:v>
                </c:pt>
                <c:pt idx="1583">
                  <c:v>36505.09277135661</c:v>
                </c:pt>
                <c:pt idx="1584">
                  <c:v>35618.88290671555</c:v>
                </c:pt>
                <c:pt idx="1585">
                  <c:v>32914.23274632572</c:v>
                </c:pt>
                <c:pt idx="1586">
                  <c:v>31155.5277907172</c:v>
                </c:pt>
                <c:pt idx="1587">
                  <c:v>32362.58373963494</c:v>
                </c:pt>
                <c:pt idx="1588">
                  <c:v>35473.11974845886</c:v>
                </c:pt>
                <c:pt idx="1589">
                  <c:v>37191.5778178266</c:v>
                </c:pt>
                <c:pt idx="1590">
                  <c:v>35561.06868831669</c:v>
                </c:pt>
                <c:pt idx="1591">
                  <c:v>32329.51460099523</c:v>
                </c:pt>
                <c:pt idx="1592">
                  <c:v>30892.99679810404</c:v>
                </c:pt>
                <c:pt idx="1593">
                  <c:v>32731.63962621824</c:v>
                </c:pt>
                <c:pt idx="1594">
                  <c:v>35633.51124167082</c:v>
                </c:pt>
                <c:pt idx="1595">
                  <c:v>36936.93072836573</c:v>
                </c:pt>
                <c:pt idx="1596">
                  <c:v>35415.64480887404</c:v>
                </c:pt>
                <c:pt idx="1597">
                  <c:v>32525.11526157061</c:v>
                </c:pt>
                <c:pt idx="1598">
                  <c:v>31626.43311410311</c:v>
                </c:pt>
                <c:pt idx="1599">
                  <c:v>33677.08964480662</c:v>
                </c:pt>
                <c:pt idx="1600">
                  <c:v>36630.36684886264</c:v>
                </c:pt>
                <c:pt idx="1601">
                  <c:v>37076.05255866218</c:v>
                </c:pt>
                <c:pt idx="1602">
                  <c:v>34812.0125352687</c:v>
                </c:pt>
                <c:pt idx="1603">
                  <c:v>32241.41208352015</c:v>
                </c:pt>
                <c:pt idx="1604">
                  <c:v>31807.86738303927</c:v>
                </c:pt>
                <c:pt idx="1605">
                  <c:v>34164.11809021078</c:v>
                </c:pt>
                <c:pt idx="1606">
                  <c:v>36699.67102970157</c:v>
                </c:pt>
                <c:pt idx="1607">
                  <c:v>36456.39238628963</c:v>
                </c:pt>
                <c:pt idx="1608">
                  <c:v>33704.49750241078</c:v>
                </c:pt>
                <c:pt idx="1609">
                  <c:v>31172.9621590352</c:v>
                </c:pt>
                <c:pt idx="1610">
                  <c:v>31477.4421761484</c:v>
                </c:pt>
                <c:pt idx="1611">
                  <c:v>34194.30785574916</c:v>
                </c:pt>
                <c:pt idx="1612">
                  <c:v>36630.47005835665</c:v>
                </c:pt>
                <c:pt idx="1613">
                  <c:v>35776.35497294864</c:v>
                </c:pt>
                <c:pt idx="1614">
                  <c:v>32923.51621104536</c:v>
                </c:pt>
                <c:pt idx="1615">
                  <c:v>30998.1933503418</c:v>
                </c:pt>
                <c:pt idx="1616">
                  <c:v>32065.71941994649</c:v>
                </c:pt>
                <c:pt idx="1617">
                  <c:v>35181.36309296347</c:v>
                </c:pt>
                <c:pt idx="1618">
                  <c:v>37049.94003594266</c:v>
                </c:pt>
                <c:pt idx="1619">
                  <c:v>35532.42066522581</c:v>
                </c:pt>
                <c:pt idx="1620">
                  <c:v>32879.89476060855</c:v>
                </c:pt>
                <c:pt idx="1621">
                  <c:v>31595.90067374144</c:v>
                </c:pt>
                <c:pt idx="1622">
                  <c:v>33098.44550026415</c:v>
                </c:pt>
                <c:pt idx="1623">
                  <c:v>36147.14629611223</c:v>
                </c:pt>
                <c:pt idx="1624">
                  <c:v>37526.73705312188</c:v>
                </c:pt>
                <c:pt idx="1625">
                  <c:v>35735.70343508985</c:v>
                </c:pt>
                <c:pt idx="1626">
                  <c:v>32659.79771846818</c:v>
                </c:pt>
                <c:pt idx="1627">
                  <c:v>31774.93580678593</c:v>
                </c:pt>
                <c:pt idx="1628">
                  <c:v>33771.81176458135</c:v>
                </c:pt>
                <c:pt idx="1629">
                  <c:v>36572.91139932521</c:v>
                </c:pt>
                <c:pt idx="1630">
                  <c:v>37261.9468341062</c:v>
                </c:pt>
                <c:pt idx="1631">
                  <c:v>35218.92083753063</c:v>
                </c:pt>
                <c:pt idx="1632">
                  <c:v>32582.82174444416</c:v>
                </c:pt>
                <c:pt idx="1633">
                  <c:v>32104.83719983152</c:v>
                </c:pt>
                <c:pt idx="1634">
                  <c:v>34621.73274037927</c:v>
                </c:pt>
                <c:pt idx="1635">
                  <c:v>37384.54214516572</c:v>
                </c:pt>
                <c:pt idx="1636">
                  <c:v>37242.54553504422</c:v>
                </c:pt>
                <c:pt idx="1637">
                  <c:v>34623.29394130677</c:v>
                </c:pt>
                <c:pt idx="1638">
                  <c:v>32006.89304344725</c:v>
                </c:pt>
                <c:pt idx="1639">
                  <c:v>32410.4623365127</c:v>
                </c:pt>
                <c:pt idx="1640">
                  <c:v>35088.1929892972</c:v>
                </c:pt>
                <c:pt idx="1641">
                  <c:v>37506.35686657111</c:v>
                </c:pt>
                <c:pt idx="1642">
                  <c:v>36943.63400517726</c:v>
                </c:pt>
                <c:pt idx="1643">
                  <c:v>34120.26628267182</c:v>
                </c:pt>
                <c:pt idx="1644">
                  <c:v>31872.3642245382</c:v>
                </c:pt>
                <c:pt idx="1645">
                  <c:v>32756.67020094251</c:v>
                </c:pt>
                <c:pt idx="1646">
                  <c:v>35730.4938023049</c:v>
                </c:pt>
                <c:pt idx="1647">
                  <c:v>37624.11273742663</c:v>
                </c:pt>
                <c:pt idx="1648">
                  <c:v>36430.01161768036</c:v>
                </c:pt>
                <c:pt idx="1649">
                  <c:v>33526.8928689176</c:v>
                </c:pt>
                <c:pt idx="1650">
                  <c:v>31790.70928319713</c:v>
                </c:pt>
                <c:pt idx="1651">
                  <c:v>33108.96227587291</c:v>
                </c:pt>
                <c:pt idx="1652">
                  <c:v>35962.36845314195</c:v>
                </c:pt>
                <c:pt idx="1653">
                  <c:v>37559.61129650003</c:v>
                </c:pt>
                <c:pt idx="1654">
                  <c:v>35842.12293715543</c:v>
                </c:pt>
                <c:pt idx="1655">
                  <c:v>32990.68602517717</c:v>
                </c:pt>
                <c:pt idx="1656">
                  <c:v>31839.43835945052</c:v>
                </c:pt>
                <c:pt idx="1657">
                  <c:v>33745.22694653272</c:v>
                </c:pt>
                <c:pt idx="1658">
                  <c:v>36590.15434523738</c:v>
                </c:pt>
                <c:pt idx="1659">
                  <c:v>37522.5910619403</c:v>
                </c:pt>
                <c:pt idx="1660">
                  <c:v>35201.06235979392</c:v>
                </c:pt>
                <c:pt idx="1661">
                  <c:v>32225.93778646627</c:v>
                </c:pt>
                <c:pt idx="1662">
                  <c:v>31788.01788215438</c:v>
                </c:pt>
                <c:pt idx="1663">
                  <c:v>34138.16828212679</c:v>
                </c:pt>
                <c:pt idx="1664">
                  <c:v>36977.60517389925</c:v>
                </c:pt>
                <c:pt idx="1665">
                  <c:v>37335.20209043167</c:v>
                </c:pt>
                <c:pt idx="1666">
                  <c:v>34549.77158626104</c:v>
                </c:pt>
                <c:pt idx="1667">
                  <c:v>31877.62085986211</c:v>
                </c:pt>
                <c:pt idx="1668">
                  <c:v>31672.96143364751</c:v>
                </c:pt>
                <c:pt idx="1669">
                  <c:v>34359.08027203264</c:v>
                </c:pt>
                <c:pt idx="1670">
                  <c:v>36741.0927848678</c:v>
                </c:pt>
                <c:pt idx="1671">
                  <c:v>36324.026469993</c:v>
                </c:pt>
                <c:pt idx="1672">
                  <c:v>33284.88764979588</c:v>
                </c:pt>
                <c:pt idx="1673">
                  <c:v>31083.57807025017</c:v>
                </c:pt>
                <c:pt idx="1674">
                  <c:v>31709.30648361605</c:v>
                </c:pt>
                <c:pt idx="1675">
                  <c:v>34546.9048075761</c:v>
                </c:pt>
                <c:pt idx="1676">
                  <c:v>36468.19862991802</c:v>
                </c:pt>
                <c:pt idx="1677">
                  <c:v>35228.88512134821</c:v>
                </c:pt>
                <c:pt idx="1678">
                  <c:v>32304.82681534341</c:v>
                </c:pt>
                <c:pt idx="1679">
                  <c:v>30530.30484751082</c:v>
                </c:pt>
                <c:pt idx="1680">
                  <c:v>31612.91775859762</c:v>
                </c:pt>
                <c:pt idx="1681">
                  <c:v>34714.37780078407</c:v>
                </c:pt>
                <c:pt idx="1682">
                  <c:v>35851.27108855124</c:v>
                </c:pt>
                <c:pt idx="1683">
                  <c:v>34040.64818575956</c:v>
                </c:pt>
                <c:pt idx="1684">
                  <c:v>31006.54137620251</c:v>
                </c:pt>
                <c:pt idx="1685">
                  <c:v>29842.14171402065</c:v>
                </c:pt>
                <c:pt idx="1686">
                  <c:v>31336.65940821949</c:v>
                </c:pt>
                <c:pt idx="1687">
                  <c:v>34283.45000023972</c:v>
                </c:pt>
                <c:pt idx="1688">
                  <c:v>35300.43360216092</c:v>
                </c:pt>
                <c:pt idx="1689">
                  <c:v>33395.98265730102</c:v>
                </c:pt>
                <c:pt idx="1690">
                  <c:v>30716.69770563723</c:v>
                </c:pt>
                <c:pt idx="1691">
                  <c:v>29943.87763121706</c:v>
                </c:pt>
                <c:pt idx="1692">
                  <c:v>32032.9379117384</c:v>
                </c:pt>
                <c:pt idx="1693">
                  <c:v>34748.09342651647</c:v>
                </c:pt>
                <c:pt idx="1694">
                  <c:v>35186.05347627486</c:v>
                </c:pt>
                <c:pt idx="1695">
                  <c:v>33122.52345443636</c:v>
                </c:pt>
                <c:pt idx="1696">
                  <c:v>30899.59918627712</c:v>
                </c:pt>
                <c:pt idx="1697">
                  <c:v>31003.25166347485</c:v>
                </c:pt>
                <c:pt idx="1698">
                  <c:v>33518.07020667595</c:v>
                </c:pt>
                <c:pt idx="1699">
                  <c:v>35971.55784418581</c:v>
                </c:pt>
                <c:pt idx="1700">
                  <c:v>35812.21513504709</c:v>
                </c:pt>
                <c:pt idx="1701">
                  <c:v>33117.77343113517</c:v>
                </c:pt>
                <c:pt idx="1702">
                  <c:v>30898.8025576517</c:v>
                </c:pt>
                <c:pt idx="1703">
                  <c:v>31539.06762468603</c:v>
                </c:pt>
                <c:pt idx="1704">
                  <c:v>34428.29733682919</c:v>
                </c:pt>
                <c:pt idx="1705">
                  <c:v>36592.74372819319</c:v>
                </c:pt>
                <c:pt idx="1706">
                  <c:v>36145.97593126362</c:v>
                </c:pt>
                <c:pt idx="1707">
                  <c:v>33318.73162766283</c:v>
                </c:pt>
                <c:pt idx="1708">
                  <c:v>31474.66938563737</c:v>
                </c:pt>
                <c:pt idx="1709">
                  <c:v>32395.77321141963</c:v>
                </c:pt>
                <c:pt idx="1710">
                  <c:v>35155.28486008436</c:v>
                </c:pt>
                <c:pt idx="1711">
                  <c:v>36926.9572770519</c:v>
                </c:pt>
                <c:pt idx="1712">
                  <c:v>35867.45264003737</c:v>
                </c:pt>
                <c:pt idx="1713">
                  <c:v>33070.4691534138</c:v>
                </c:pt>
                <c:pt idx="1714">
                  <c:v>31584.84516067148</c:v>
                </c:pt>
                <c:pt idx="1715">
                  <c:v>33121.45519249027</c:v>
                </c:pt>
                <c:pt idx="1716">
                  <c:v>36192.33576381655</c:v>
                </c:pt>
                <c:pt idx="1717">
                  <c:v>37399.96254016496</c:v>
                </c:pt>
                <c:pt idx="1718">
                  <c:v>35609.12720921356</c:v>
                </c:pt>
                <c:pt idx="1719">
                  <c:v>32608.74402573578</c:v>
                </c:pt>
                <c:pt idx="1720">
                  <c:v>31736.0976337828</c:v>
                </c:pt>
                <c:pt idx="1721">
                  <c:v>33767.52021894572</c:v>
                </c:pt>
                <c:pt idx="1722">
                  <c:v>36941.11335930068</c:v>
                </c:pt>
                <c:pt idx="1723">
                  <c:v>37545.91480480402</c:v>
                </c:pt>
                <c:pt idx="1724">
                  <c:v>35107.51515214395</c:v>
                </c:pt>
                <c:pt idx="1725">
                  <c:v>32347.46246637829</c:v>
                </c:pt>
                <c:pt idx="1726">
                  <c:v>31984.58825058908</c:v>
                </c:pt>
                <c:pt idx="1727">
                  <c:v>34524.32039893116</c:v>
                </c:pt>
                <c:pt idx="1728">
                  <c:v>37314.42986899693</c:v>
                </c:pt>
                <c:pt idx="1729">
                  <c:v>37280.23515659923</c:v>
                </c:pt>
                <c:pt idx="1730">
                  <c:v>34491.26390723557</c:v>
                </c:pt>
                <c:pt idx="1731">
                  <c:v>32119.5343523496</c:v>
                </c:pt>
                <c:pt idx="1732">
                  <c:v>32427.9276382966</c:v>
                </c:pt>
                <c:pt idx="1733">
                  <c:v>35183.73117893415</c:v>
                </c:pt>
                <c:pt idx="1734">
                  <c:v>37546.31256932103</c:v>
                </c:pt>
                <c:pt idx="1735">
                  <c:v>36723.62174505902</c:v>
                </c:pt>
                <c:pt idx="1736">
                  <c:v>33991.77469563951</c:v>
                </c:pt>
                <c:pt idx="1737">
                  <c:v>32122.34378013977</c:v>
                </c:pt>
                <c:pt idx="1738">
                  <c:v>33305.740125647</c:v>
                </c:pt>
                <c:pt idx="1739">
                  <c:v>36336.27065403855</c:v>
                </c:pt>
                <c:pt idx="1740">
                  <c:v>37997.09444643639</c:v>
                </c:pt>
                <c:pt idx="1741">
                  <c:v>36658.78561819694</c:v>
                </c:pt>
                <c:pt idx="1742">
                  <c:v>33432.15007372462</c:v>
                </c:pt>
                <c:pt idx="1743">
                  <c:v>31856.02444683111</c:v>
                </c:pt>
                <c:pt idx="1744">
                  <c:v>33432.72090721297</c:v>
                </c:pt>
                <c:pt idx="1745">
                  <c:v>36493.006776532</c:v>
                </c:pt>
                <c:pt idx="1746">
                  <c:v>37808.73005424841</c:v>
                </c:pt>
                <c:pt idx="1747">
                  <c:v>35950.20107051857</c:v>
                </c:pt>
                <c:pt idx="1748">
                  <c:v>32813.4229736874</c:v>
                </c:pt>
                <c:pt idx="1749">
                  <c:v>31684.4479482272</c:v>
                </c:pt>
                <c:pt idx="1750">
                  <c:v>33701.93795025306</c:v>
                </c:pt>
                <c:pt idx="1751">
                  <c:v>36492.73973702416</c:v>
                </c:pt>
                <c:pt idx="1752">
                  <c:v>36838.12572905298</c:v>
                </c:pt>
                <c:pt idx="1753">
                  <c:v>34860.284305721</c:v>
                </c:pt>
                <c:pt idx="1754">
                  <c:v>32058.79609064683</c:v>
                </c:pt>
                <c:pt idx="1755">
                  <c:v>31631.06399171636</c:v>
                </c:pt>
                <c:pt idx="1756">
                  <c:v>33797.33519907062</c:v>
                </c:pt>
                <c:pt idx="1757">
                  <c:v>36341.57666414032</c:v>
                </c:pt>
                <c:pt idx="1758">
                  <c:v>36714.2065469716</c:v>
                </c:pt>
                <c:pt idx="1759">
                  <c:v>34054.55328230274</c:v>
                </c:pt>
                <c:pt idx="1760">
                  <c:v>31508.96727931765</c:v>
                </c:pt>
                <c:pt idx="1761">
                  <c:v>31601.30060434007</c:v>
                </c:pt>
                <c:pt idx="1762">
                  <c:v>34054.10739607755</c:v>
                </c:pt>
                <c:pt idx="1763">
                  <c:v>36319.8025768361</c:v>
                </c:pt>
                <c:pt idx="1764">
                  <c:v>35774.09570130961</c:v>
                </c:pt>
                <c:pt idx="1765">
                  <c:v>33218.64171164445</c:v>
                </c:pt>
                <c:pt idx="1766">
                  <c:v>30984.50717405395</c:v>
                </c:pt>
                <c:pt idx="1767">
                  <c:v>31701.14871709959</c:v>
                </c:pt>
                <c:pt idx="1768">
                  <c:v>34492.31387251681</c:v>
                </c:pt>
                <c:pt idx="1769">
                  <c:v>36568.21643063342</c:v>
                </c:pt>
                <c:pt idx="1770">
                  <c:v>35542.06169380117</c:v>
                </c:pt>
                <c:pt idx="1771">
                  <c:v>32262.57402501678</c:v>
                </c:pt>
                <c:pt idx="1772">
                  <c:v>30562.62319873023</c:v>
                </c:pt>
                <c:pt idx="1773">
                  <c:v>31788.11761473224</c:v>
                </c:pt>
                <c:pt idx="1774">
                  <c:v>34963.68687398435</c:v>
                </c:pt>
                <c:pt idx="1775">
                  <c:v>36502.56873304948</c:v>
                </c:pt>
                <c:pt idx="1776">
                  <c:v>34985.6121819067</c:v>
                </c:pt>
                <c:pt idx="1777">
                  <c:v>31988.16911125605</c:v>
                </c:pt>
                <c:pt idx="1778">
                  <c:v>30833.5847198166</c:v>
                </c:pt>
                <c:pt idx="1779">
                  <c:v>32532.7068243947</c:v>
                </c:pt>
                <c:pt idx="1780">
                  <c:v>35180.74517672472</c:v>
                </c:pt>
                <c:pt idx="1781">
                  <c:v>35960.89546471497</c:v>
                </c:pt>
                <c:pt idx="1782">
                  <c:v>33695.70346926677</c:v>
                </c:pt>
                <c:pt idx="1783">
                  <c:v>30821.67869184688</c:v>
                </c:pt>
                <c:pt idx="1784">
                  <c:v>30258.10417067413</c:v>
                </c:pt>
                <c:pt idx="1785">
                  <c:v>32396.7199835806</c:v>
                </c:pt>
                <c:pt idx="1786">
                  <c:v>34977.6194392071</c:v>
                </c:pt>
                <c:pt idx="1787">
                  <c:v>35088.78782508252</c:v>
                </c:pt>
                <c:pt idx="1788">
                  <c:v>32945.73148428972</c:v>
                </c:pt>
                <c:pt idx="1789">
                  <c:v>30316.86290268121</c:v>
                </c:pt>
                <c:pt idx="1790">
                  <c:v>30178.7085022042</c:v>
                </c:pt>
                <c:pt idx="1791">
                  <c:v>32571.17591157044</c:v>
                </c:pt>
                <c:pt idx="1792">
                  <c:v>34989.72146535737</c:v>
                </c:pt>
                <c:pt idx="1793">
                  <c:v>34678.85000364443</c:v>
                </c:pt>
                <c:pt idx="1794">
                  <c:v>32128.96330479188</c:v>
                </c:pt>
                <c:pt idx="1795">
                  <c:v>30157.5087191296</c:v>
                </c:pt>
                <c:pt idx="1796">
                  <c:v>30684.52839524465</c:v>
                </c:pt>
                <c:pt idx="1797">
                  <c:v>33348.8124711205</c:v>
                </c:pt>
                <c:pt idx="1798">
                  <c:v>35496.92718400732</c:v>
                </c:pt>
                <c:pt idx="1799">
                  <c:v>34942.62921142743</c:v>
                </c:pt>
                <c:pt idx="1800">
                  <c:v>32234.44634463103</c:v>
                </c:pt>
                <c:pt idx="1801">
                  <c:v>30371.75536180162</c:v>
                </c:pt>
                <c:pt idx="1802">
                  <c:v>31420.41885780828</c:v>
                </c:pt>
                <c:pt idx="1803">
                  <c:v>34097.70703898844</c:v>
                </c:pt>
                <c:pt idx="1804">
                  <c:v>35613.39353973654</c:v>
                </c:pt>
                <c:pt idx="1805">
                  <c:v>34349.85877635564</c:v>
                </c:pt>
                <c:pt idx="1806">
                  <c:v>31632.44749480504</c:v>
                </c:pt>
                <c:pt idx="1807">
                  <c:v>30506.76793318912</c:v>
                </c:pt>
                <c:pt idx="1808">
                  <c:v>32380.57634589515</c:v>
                </c:pt>
                <c:pt idx="1809">
                  <c:v>35449.11059185979</c:v>
                </c:pt>
                <c:pt idx="1810">
                  <c:v>36558.22578345176</c:v>
                </c:pt>
                <c:pt idx="1811">
                  <c:v>34586.8525904418</c:v>
                </c:pt>
                <c:pt idx="1812">
                  <c:v>31716.4751532452</c:v>
                </c:pt>
                <c:pt idx="1813">
                  <c:v>30981.32062637469</c:v>
                </c:pt>
                <c:pt idx="1814">
                  <c:v>33273.71984095693</c:v>
                </c:pt>
                <c:pt idx="1815">
                  <c:v>36004.78976804962</c:v>
                </c:pt>
                <c:pt idx="1816">
                  <c:v>36658.09221619145</c:v>
                </c:pt>
                <c:pt idx="1817">
                  <c:v>34560.78701584977</c:v>
                </c:pt>
                <c:pt idx="1818">
                  <c:v>31890.57227566798</c:v>
                </c:pt>
                <c:pt idx="1819">
                  <c:v>31784.53904821167</c:v>
                </c:pt>
                <c:pt idx="1820">
                  <c:v>34254.88563709388</c:v>
                </c:pt>
                <c:pt idx="1821">
                  <c:v>36885.84727570907</c:v>
                </c:pt>
                <c:pt idx="1822">
                  <c:v>36789.02639683519</c:v>
                </c:pt>
                <c:pt idx="1823">
                  <c:v>34067.35911383397</c:v>
                </c:pt>
                <c:pt idx="1824">
                  <c:v>31763.76223635183</c:v>
                </c:pt>
                <c:pt idx="1825">
                  <c:v>32234.63319858668</c:v>
                </c:pt>
                <c:pt idx="1826">
                  <c:v>35248.32084252882</c:v>
                </c:pt>
                <c:pt idx="1827">
                  <c:v>37431.9324384996</c:v>
                </c:pt>
                <c:pt idx="1828">
                  <c:v>36799.81942459682</c:v>
                </c:pt>
                <c:pt idx="1829">
                  <c:v>34118.12392018345</c:v>
                </c:pt>
                <c:pt idx="1830">
                  <c:v>32260.49129600173</c:v>
                </c:pt>
                <c:pt idx="1831">
                  <c:v>33370.60372858987</c:v>
                </c:pt>
                <c:pt idx="1832">
                  <c:v>36335.83737736981</c:v>
                </c:pt>
                <c:pt idx="1833">
                  <c:v>37987.08892033563</c:v>
                </c:pt>
                <c:pt idx="1834">
                  <c:v>36453.45337012423</c:v>
                </c:pt>
                <c:pt idx="1835">
                  <c:v>33441.02659130613</c:v>
                </c:pt>
                <c:pt idx="1836">
                  <c:v>32266.73255530384</c:v>
                </c:pt>
                <c:pt idx="1837">
                  <c:v>33991.66920081857</c:v>
                </c:pt>
                <c:pt idx="1838">
                  <c:v>36851.30864391867</c:v>
                </c:pt>
                <c:pt idx="1839">
                  <c:v>37967.52596582688</c:v>
                </c:pt>
                <c:pt idx="1840">
                  <c:v>36068.17810869376</c:v>
                </c:pt>
                <c:pt idx="1841">
                  <c:v>33116.42429687113</c:v>
                </c:pt>
                <c:pt idx="1842">
                  <c:v>32266.72456303922</c:v>
                </c:pt>
                <c:pt idx="1843">
                  <c:v>34364.77711201042</c:v>
                </c:pt>
                <c:pt idx="1844">
                  <c:v>37222.9768790786</c:v>
                </c:pt>
                <c:pt idx="1845">
                  <c:v>37733.615597497</c:v>
                </c:pt>
                <c:pt idx="1846">
                  <c:v>35324.74089543246</c:v>
                </c:pt>
                <c:pt idx="1847">
                  <c:v>32500.45160643487</c:v>
                </c:pt>
                <c:pt idx="1848">
                  <c:v>32140.34671475924</c:v>
                </c:pt>
                <c:pt idx="1849">
                  <c:v>34617.4377939777</c:v>
                </c:pt>
                <c:pt idx="1850">
                  <c:v>37070.69504235192</c:v>
                </c:pt>
                <c:pt idx="1851">
                  <c:v>36963.42159226873</c:v>
                </c:pt>
                <c:pt idx="1852">
                  <c:v>34168.50020097469</c:v>
                </c:pt>
                <c:pt idx="1853">
                  <c:v>31573.44692214872</c:v>
                </c:pt>
                <c:pt idx="1854">
                  <c:v>31932.96494316441</c:v>
                </c:pt>
                <c:pt idx="1855">
                  <c:v>34753.95304285536</c:v>
                </c:pt>
                <c:pt idx="1856">
                  <c:v>37052.04221244576</c:v>
                </c:pt>
                <c:pt idx="1857">
                  <c:v>36460.02940036744</c:v>
                </c:pt>
                <c:pt idx="1858">
                  <c:v>33620.07555395202</c:v>
                </c:pt>
                <c:pt idx="1859">
                  <c:v>31537.45486944908</c:v>
                </c:pt>
                <c:pt idx="1860">
                  <c:v>32258.7283825761</c:v>
                </c:pt>
                <c:pt idx="1861">
                  <c:v>35189.07613355079</c:v>
                </c:pt>
                <c:pt idx="1862">
                  <c:v>36876.97080042547</c:v>
                </c:pt>
                <c:pt idx="1863">
                  <c:v>35670.66104253718</c:v>
                </c:pt>
                <c:pt idx="1864">
                  <c:v>32831.74910551302</c:v>
                </c:pt>
                <c:pt idx="1865">
                  <c:v>31125.26812044983</c:v>
                </c:pt>
                <c:pt idx="1866">
                  <c:v>32503.10742597868</c:v>
                </c:pt>
                <c:pt idx="1867">
                  <c:v>35640.68562539661</c:v>
                </c:pt>
                <c:pt idx="1868">
                  <c:v>36821.21523152359</c:v>
                </c:pt>
                <c:pt idx="1869">
                  <c:v>34856.3836511578</c:v>
                </c:pt>
                <c:pt idx="1870">
                  <c:v>31748.02777288736</c:v>
                </c:pt>
                <c:pt idx="1871">
                  <c:v>30677.39997285355</c:v>
                </c:pt>
                <c:pt idx="1872">
                  <c:v>32346.16495831968</c:v>
                </c:pt>
                <c:pt idx="1873">
                  <c:v>35078.48198994023</c:v>
                </c:pt>
                <c:pt idx="1874">
                  <c:v>35913.89952510787</c:v>
                </c:pt>
                <c:pt idx="1875">
                  <c:v>33690.76433139366</c:v>
                </c:pt>
                <c:pt idx="1876">
                  <c:v>30968.17432982049</c:v>
                </c:pt>
                <c:pt idx="1877">
                  <c:v>30454.52671830104</c:v>
                </c:pt>
                <c:pt idx="1878">
                  <c:v>32870.93683148545</c:v>
                </c:pt>
                <c:pt idx="1879">
                  <c:v>35130.0801040714</c:v>
                </c:pt>
                <c:pt idx="1880">
                  <c:v>34805.4044311264</c:v>
                </c:pt>
                <c:pt idx="1881">
                  <c:v>32199.05838464672</c:v>
                </c:pt>
                <c:pt idx="1882">
                  <c:v>29815.23022326132</c:v>
                </c:pt>
                <c:pt idx="1883">
                  <c:v>29849.37222306671</c:v>
                </c:pt>
                <c:pt idx="1884">
                  <c:v>32416.71736640085</c:v>
                </c:pt>
                <c:pt idx="1885">
                  <c:v>34488.71006955706</c:v>
                </c:pt>
                <c:pt idx="1886">
                  <c:v>33843.02672234309</c:v>
                </c:pt>
                <c:pt idx="1887">
                  <c:v>30868.86156184821</c:v>
                </c:pt>
                <c:pt idx="1888">
                  <c:v>28741.65546554307</c:v>
                </c:pt>
                <c:pt idx="1889">
                  <c:v>29445.19201340027</c:v>
                </c:pt>
                <c:pt idx="1890">
                  <c:v>32330.70675149383</c:v>
                </c:pt>
                <c:pt idx="1891">
                  <c:v>33784.65544902343</c:v>
                </c:pt>
                <c:pt idx="1892">
                  <c:v>32906.93694951718</c:v>
                </c:pt>
                <c:pt idx="1893">
                  <c:v>30377.36969095046</c:v>
                </c:pt>
                <c:pt idx="1894">
                  <c:v>28714.9227811745</c:v>
                </c:pt>
                <c:pt idx="1895">
                  <c:v>29897.9557641241</c:v>
                </c:pt>
                <c:pt idx="1896">
                  <c:v>32697.47818573124</c:v>
                </c:pt>
                <c:pt idx="1897">
                  <c:v>34091.9563604209</c:v>
                </c:pt>
                <c:pt idx="1898">
                  <c:v>33085.28894972097</c:v>
                </c:pt>
                <c:pt idx="1899">
                  <c:v>30752.93626351258</c:v>
                </c:pt>
                <c:pt idx="1900">
                  <c:v>29650.72372532745</c:v>
                </c:pt>
                <c:pt idx="1901">
                  <c:v>31515.02749570298</c:v>
                </c:pt>
                <c:pt idx="1902">
                  <c:v>34351.84521971011</c:v>
                </c:pt>
                <c:pt idx="1903">
                  <c:v>35212.91337920143</c:v>
                </c:pt>
                <c:pt idx="1904">
                  <c:v>33516.91482656365</c:v>
                </c:pt>
                <c:pt idx="1905">
                  <c:v>31011.85882270785</c:v>
                </c:pt>
                <c:pt idx="1906">
                  <c:v>30311.55123748705</c:v>
                </c:pt>
                <c:pt idx="1907">
                  <c:v>32377.56742890552</c:v>
                </c:pt>
                <c:pt idx="1908">
                  <c:v>34997.08151789383</c:v>
                </c:pt>
                <c:pt idx="1909">
                  <c:v>35776.61970722196</c:v>
                </c:pt>
                <c:pt idx="1910">
                  <c:v>33612.66390881021</c:v>
                </c:pt>
                <c:pt idx="1911">
                  <c:v>31126.7627870651</c:v>
                </c:pt>
                <c:pt idx="1912">
                  <c:v>31236.49952426744</c:v>
                </c:pt>
                <c:pt idx="1913">
                  <c:v>33845.12889899325</c:v>
                </c:pt>
                <c:pt idx="1914">
                  <c:v>35831.59120765507</c:v>
                </c:pt>
                <c:pt idx="1915">
                  <c:v>35320.27621101378</c:v>
                </c:pt>
                <c:pt idx="1916">
                  <c:v>32587.50756600609</c:v>
                </c:pt>
                <c:pt idx="1917">
                  <c:v>30465.16955292671</c:v>
                </c:pt>
                <c:pt idx="1918">
                  <c:v>31213.26058530132</c:v>
                </c:pt>
                <c:pt idx="1919">
                  <c:v>34041.8723729558</c:v>
                </c:pt>
                <c:pt idx="1920">
                  <c:v>36398.95180862474</c:v>
                </c:pt>
                <c:pt idx="1921">
                  <c:v>35800.4902517253</c:v>
                </c:pt>
                <c:pt idx="1922">
                  <c:v>32815.3566893253</c:v>
                </c:pt>
                <c:pt idx="1923">
                  <c:v>30954.48018268761</c:v>
                </c:pt>
                <c:pt idx="1924">
                  <c:v>32252.67966301915</c:v>
                </c:pt>
                <c:pt idx="1925">
                  <c:v>35164.26913855497</c:v>
                </c:pt>
                <c:pt idx="1926">
                  <c:v>36638.1819789424</c:v>
                </c:pt>
                <c:pt idx="1927">
                  <c:v>35679.47797035663</c:v>
                </c:pt>
                <c:pt idx="1928">
                  <c:v>33184.87571810314</c:v>
                </c:pt>
                <c:pt idx="1929">
                  <c:v>32009.6543790586</c:v>
                </c:pt>
                <c:pt idx="1930">
                  <c:v>33759.1137517422</c:v>
                </c:pt>
                <c:pt idx="1931">
                  <c:v>36747.6516451495</c:v>
                </c:pt>
                <c:pt idx="1932">
                  <c:v>38014.57586223888</c:v>
                </c:pt>
                <c:pt idx="1933">
                  <c:v>36103.05260631307</c:v>
                </c:pt>
                <c:pt idx="1934">
                  <c:v>33196.3667591457</c:v>
                </c:pt>
                <c:pt idx="1935">
                  <c:v>32435.92038089592</c:v>
                </c:pt>
                <c:pt idx="1936">
                  <c:v>34680.35275759868</c:v>
                </c:pt>
                <c:pt idx="1937">
                  <c:v>37680.69810415219</c:v>
                </c:pt>
                <c:pt idx="1938">
                  <c:v>38297.62222805286</c:v>
                </c:pt>
                <c:pt idx="1939">
                  <c:v>36122.02403476308</c:v>
                </c:pt>
                <c:pt idx="1940">
                  <c:v>33373.72836741395</c:v>
                </c:pt>
                <c:pt idx="1941">
                  <c:v>33348.51216452077</c:v>
                </c:pt>
                <c:pt idx="1942">
                  <c:v>36066.27765118172</c:v>
                </c:pt>
                <c:pt idx="1943">
                  <c:v>39041.84238600843</c:v>
                </c:pt>
                <c:pt idx="1944">
                  <c:v>39119.77891173041</c:v>
                </c:pt>
                <c:pt idx="1945">
                  <c:v>36362.37521197372</c:v>
                </c:pt>
                <c:pt idx="1946">
                  <c:v>33894.85755045733</c:v>
                </c:pt>
                <c:pt idx="1947">
                  <c:v>34491.4049064241</c:v>
                </c:pt>
                <c:pt idx="1948">
                  <c:v>37597.014365437</c:v>
                </c:pt>
                <c:pt idx="1949">
                  <c:v>40069.739445541</c:v>
                </c:pt>
                <c:pt idx="1950">
                  <c:v>39228.94372623836</c:v>
                </c:pt>
                <c:pt idx="1951">
                  <c:v>36086.78858435321</c:v>
                </c:pt>
                <c:pt idx="1952">
                  <c:v>34096.10806004761</c:v>
                </c:pt>
                <c:pt idx="1953">
                  <c:v>35348.84180841656</c:v>
                </c:pt>
                <c:pt idx="1954">
                  <c:v>38234.66145451104</c:v>
                </c:pt>
                <c:pt idx="1955">
                  <c:v>39811.09082741</c:v>
                </c:pt>
                <c:pt idx="1956">
                  <c:v>37886.2963806124</c:v>
                </c:pt>
                <c:pt idx="1957">
                  <c:v>34538.18427906894</c:v>
                </c:pt>
                <c:pt idx="1958">
                  <c:v>33044.80938473448</c:v>
                </c:pt>
                <c:pt idx="1959">
                  <c:v>34837.05686569527</c:v>
                </c:pt>
                <c:pt idx="1960">
                  <c:v>37644.36571088628</c:v>
                </c:pt>
                <c:pt idx="1961">
                  <c:v>38503.77186784722</c:v>
                </c:pt>
                <c:pt idx="1962">
                  <c:v>36529.27400003124</c:v>
                </c:pt>
                <c:pt idx="1963">
                  <c:v>33317.69206872125</c:v>
                </c:pt>
                <c:pt idx="1964">
                  <c:v>32367.73501518543</c:v>
                </c:pt>
                <c:pt idx="1965">
                  <c:v>34602.36818409224</c:v>
                </c:pt>
                <c:pt idx="1966">
                  <c:v>37450.43401008101</c:v>
                </c:pt>
                <c:pt idx="1967">
                  <c:v>37725.52547347752</c:v>
                </c:pt>
                <c:pt idx="1968">
                  <c:v>35255.09290154654</c:v>
                </c:pt>
                <c:pt idx="1969">
                  <c:v>32677.4544941316</c:v>
                </c:pt>
                <c:pt idx="1970">
                  <c:v>32221.09840382632</c:v>
                </c:pt>
                <c:pt idx="1971">
                  <c:v>34443.45757962475</c:v>
                </c:pt>
                <c:pt idx="1972">
                  <c:v>37283.99259017562</c:v>
                </c:pt>
                <c:pt idx="1973">
                  <c:v>37375.39286843548</c:v>
                </c:pt>
                <c:pt idx="1974">
                  <c:v>34722.05195898617</c:v>
                </c:pt>
                <c:pt idx="1975">
                  <c:v>31943.45764618664</c:v>
                </c:pt>
                <c:pt idx="1976">
                  <c:v>32250.3998011393</c:v>
                </c:pt>
                <c:pt idx="1977">
                  <c:v>34878.51529797129</c:v>
                </c:pt>
                <c:pt idx="1978">
                  <c:v>36805.80738971946</c:v>
                </c:pt>
                <c:pt idx="1979">
                  <c:v>36009.80911274015</c:v>
                </c:pt>
                <c:pt idx="1980">
                  <c:v>33232.40231362046</c:v>
                </c:pt>
                <c:pt idx="1981">
                  <c:v>31247.98946199223</c:v>
                </c:pt>
                <c:pt idx="1982">
                  <c:v>32188.30316181476</c:v>
                </c:pt>
                <c:pt idx="1983">
                  <c:v>35059.5001676013</c:v>
                </c:pt>
                <c:pt idx="1984">
                  <c:v>36854.10889955608</c:v>
                </c:pt>
                <c:pt idx="1985">
                  <c:v>35408.91058632425</c:v>
                </c:pt>
                <c:pt idx="1986">
                  <c:v>32365.16272767276</c:v>
                </c:pt>
                <c:pt idx="1987">
                  <c:v>30842.04054359858</c:v>
                </c:pt>
                <c:pt idx="1988">
                  <c:v>32317.72661590461</c:v>
                </c:pt>
                <c:pt idx="1989">
                  <c:v>34953.48868771399</c:v>
                </c:pt>
                <c:pt idx="1990">
                  <c:v>35792.43782387028</c:v>
                </c:pt>
                <c:pt idx="1991">
                  <c:v>33963.2400606655</c:v>
                </c:pt>
                <c:pt idx="1992">
                  <c:v>30969.15663029119</c:v>
                </c:pt>
                <c:pt idx="1993">
                  <c:v>29929.18624820242</c:v>
                </c:pt>
                <c:pt idx="1994">
                  <c:v>31889.03510007173</c:v>
                </c:pt>
                <c:pt idx="1995">
                  <c:v>34569.64166050283</c:v>
                </c:pt>
                <c:pt idx="1996">
                  <c:v>35303.56280684312</c:v>
                </c:pt>
                <c:pt idx="1997">
                  <c:v>33214.46473204888</c:v>
                </c:pt>
                <c:pt idx="1998">
                  <c:v>30206.02116693141</c:v>
                </c:pt>
                <c:pt idx="1999">
                  <c:v>29596.86743071631</c:v>
                </c:pt>
                <c:pt idx="2000">
                  <c:v>31608.24910249648</c:v>
                </c:pt>
                <c:pt idx="2001">
                  <c:v>34265.92277014617</c:v>
                </c:pt>
                <c:pt idx="2002">
                  <c:v>34693.81191838354</c:v>
                </c:pt>
                <c:pt idx="2003">
                  <c:v>32582.41939244678</c:v>
                </c:pt>
                <c:pt idx="2004">
                  <c:v>30291.50684583787</c:v>
                </c:pt>
                <c:pt idx="2005">
                  <c:v>30473.16346274743</c:v>
                </c:pt>
                <c:pt idx="2006">
                  <c:v>32878.04927137462</c:v>
                </c:pt>
                <c:pt idx="2007">
                  <c:v>34991.40763016393</c:v>
                </c:pt>
                <c:pt idx="2008">
                  <c:v>34557.40903978811</c:v>
                </c:pt>
                <c:pt idx="2009">
                  <c:v>31737.39869269668</c:v>
                </c:pt>
                <c:pt idx="2010">
                  <c:v>29618.0328900129</c:v>
                </c:pt>
                <c:pt idx="2011">
                  <c:v>30279.7395931291</c:v>
                </c:pt>
                <c:pt idx="2012">
                  <c:v>32823.435430109</c:v>
                </c:pt>
                <c:pt idx="2013">
                  <c:v>34769.62220896983</c:v>
                </c:pt>
                <c:pt idx="2014">
                  <c:v>33814.19301140145</c:v>
                </c:pt>
                <c:pt idx="2015">
                  <c:v>30921.51427380669</c:v>
                </c:pt>
                <c:pt idx="2016">
                  <c:v>29387.28040558831</c:v>
                </c:pt>
                <c:pt idx="2017">
                  <c:v>30584.0740456728</c:v>
                </c:pt>
                <c:pt idx="2018">
                  <c:v>33091.57266858868</c:v>
                </c:pt>
                <c:pt idx="2019">
                  <c:v>34684.94237558237</c:v>
                </c:pt>
                <c:pt idx="2020">
                  <c:v>33313.03370919044</c:v>
                </c:pt>
                <c:pt idx="2021">
                  <c:v>30423.18502216135</c:v>
                </c:pt>
                <c:pt idx="2022">
                  <c:v>29586.14437870194</c:v>
                </c:pt>
                <c:pt idx="2023">
                  <c:v>31575.66947816718</c:v>
                </c:pt>
                <c:pt idx="2024">
                  <c:v>34538.09023122774</c:v>
                </c:pt>
                <c:pt idx="2025">
                  <c:v>35815.34671866272</c:v>
                </c:pt>
                <c:pt idx="2026">
                  <c:v>34114.82275416112</c:v>
                </c:pt>
                <c:pt idx="2027">
                  <c:v>31330.6106941527</c:v>
                </c:pt>
                <c:pt idx="2028">
                  <c:v>30809.62941431006</c:v>
                </c:pt>
                <c:pt idx="2029">
                  <c:v>33111.4461544867</c:v>
                </c:pt>
                <c:pt idx="2030">
                  <c:v>36001.83930030825</c:v>
                </c:pt>
                <c:pt idx="2031">
                  <c:v>36695.29921879708</c:v>
                </c:pt>
                <c:pt idx="2032">
                  <c:v>34551.34763113182</c:v>
                </c:pt>
                <c:pt idx="2033">
                  <c:v>31981.28819822437</c:v>
                </c:pt>
                <c:pt idx="2034">
                  <c:v>32135.49458214255</c:v>
                </c:pt>
                <c:pt idx="2035">
                  <c:v>34966.0160087019</c:v>
                </c:pt>
                <c:pt idx="2036">
                  <c:v>37306.2192916133</c:v>
                </c:pt>
                <c:pt idx="2037">
                  <c:v>37148.08357298072</c:v>
                </c:pt>
                <c:pt idx="2038">
                  <c:v>34569.17283604423</c:v>
                </c:pt>
                <c:pt idx="2039">
                  <c:v>32382.0950333108</c:v>
                </c:pt>
                <c:pt idx="2040">
                  <c:v>33018.39409410874</c:v>
                </c:pt>
                <c:pt idx="2041">
                  <c:v>36216.92261642562</c:v>
                </c:pt>
                <c:pt idx="2042">
                  <c:v>38452.69859534443</c:v>
                </c:pt>
                <c:pt idx="2043">
                  <c:v>37626.43493115106</c:v>
                </c:pt>
                <c:pt idx="2044">
                  <c:v>34951.4644592588</c:v>
                </c:pt>
                <c:pt idx="2045">
                  <c:v>33104.6088189419</c:v>
                </c:pt>
                <c:pt idx="2046">
                  <c:v>34602.19385696916</c:v>
                </c:pt>
                <c:pt idx="2047">
                  <c:v>37795.3247109233</c:v>
                </c:pt>
                <c:pt idx="2048">
                  <c:v>39209.76239096932</c:v>
                </c:pt>
                <c:pt idx="2049">
                  <c:v>37847.80544300889</c:v>
                </c:pt>
                <c:pt idx="2050">
                  <c:v>34766.0424417761</c:v>
                </c:pt>
                <c:pt idx="2051">
                  <c:v>33446.11248481798</c:v>
                </c:pt>
                <c:pt idx="2052">
                  <c:v>35223.64450028217</c:v>
                </c:pt>
                <c:pt idx="2053">
                  <c:v>38215.32886245364</c:v>
                </c:pt>
                <c:pt idx="2054">
                  <c:v>39151.75565061645</c:v>
                </c:pt>
                <c:pt idx="2055">
                  <c:v>37289.74322772733</c:v>
                </c:pt>
                <c:pt idx="2056">
                  <c:v>34350.17167133918</c:v>
                </c:pt>
                <c:pt idx="2057">
                  <c:v>33588.64782425442</c:v>
                </c:pt>
                <c:pt idx="2058">
                  <c:v>35870.13709217365</c:v>
                </c:pt>
                <c:pt idx="2059">
                  <c:v>38533.46404902284</c:v>
                </c:pt>
                <c:pt idx="2060">
                  <c:v>39064.90023669831</c:v>
                </c:pt>
                <c:pt idx="2061">
                  <c:v>36751.04792593548</c:v>
                </c:pt>
                <c:pt idx="2062">
                  <c:v>34093.91870661172</c:v>
                </c:pt>
                <c:pt idx="2063">
                  <c:v>34058.1100677718</c:v>
                </c:pt>
                <c:pt idx="2064">
                  <c:v>36769.54138947894</c:v>
                </c:pt>
                <c:pt idx="2065">
                  <c:v>39362.31132136512</c:v>
                </c:pt>
                <c:pt idx="2066">
                  <c:v>39512.90016863262</c:v>
                </c:pt>
                <c:pt idx="2067">
                  <c:v>36682.61258010559</c:v>
                </c:pt>
                <c:pt idx="2068">
                  <c:v>34002.19169899908</c:v>
                </c:pt>
                <c:pt idx="2069">
                  <c:v>34610.70010975528</c:v>
                </c:pt>
                <c:pt idx="2070">
                  <c:v>37804.9130324238</c:v>
                </c:pt>
                <c:pt idx="2071">
                  <c:v>40046.28381997475</c:v>
                </c:pt>
                <c:pt idx="2072">
                  <c:v>39297.83974303024</c:v>
                </c:pt>
                <c:pt idx="2073">
                  <c:v>36011.51471060843</c:v>
                </c:pt>
                <c:pt idx="2074">
                  <c:v>33816.72499002287</c:v>
                </c:pt>
                <c:pt idx="2075">
                  <c:v>34958.42329778901</c:v>
                </c:pt>
                <c:pt idx="2076">
                  <c:v>38365.87985647794</c:v>
                </c:pt>
                <c:pt idx="2077">
                  <c:v>40306.69194093317</c:v>
                </c:pt>
                <c:pt idx="2078">
                  <c:v>38836.77380106918</c:v>
                </c:pt>
                <c:pt idx="2079">
                  <c:v>35455.17075163472</c:v>
                </c:pt>
                <c:pt idx="2080">
                  <c:v>33991.17981486246</c:v>
                </c:pt>
                <c:pt idx="2081">
                  <c:v>35733.49465205771</c:v>
                </c:pt>
                <c:pt idx="2082">
                  <c:v>38728.77360379499</c:v>
                </c:pt>
                <c:pt idx="2083">
                  <c:v>39749.99600420792</c:v>
                </c:pt>
                <c:pt idx="2084">
                  <c:v>37574.94112815892</c:v>
                </c:pt>
                <c:pt idx="2085">
                  <c:v>34386.83426350122</c:v>
                </c:pt>
                <c:pt idx="2086">
                  <c:v>33534.00184012663</c:v>
                </c:pt>
                <c:pt idx="2087">
                  <c:v>35745.89697523069</c:v>
                </c:pt>
                <c:pt idx="2088">
                  <c:v>38465.6718396992</c:v>
                </c:pt>
                <c:pt idx="2089">
                  <c:v>38728.66015049548</c:v>
                </c:pt>
                <c:pt idx="2090">
                  <c:v>36034.79037895743</c:v>
                </c:pt>
                <c:pt idx="2091">
                  <c:v>33208.8206785615</c:v>
                </c:pt>
                <c:pt idx="2092">
                  <c:v>32723.60104929387</c:v>
                </c:pt>
                <c:pt idx="2093">
                  <c:v>35040.54592576122</c:v>
                </c:pt>
                <c:pt idx="2094">
                  <c:v>37516.6443629972</c:v>
                </c:pt>
                <c:pt idx="2095">
                  <c:v>37401.50424379483</c:v>
                </c:pt>
                <c:pt idx="2096">
                  <c:v>34498.26517927575</c:v>
                </c:pt>
                <c:pt idx="2097">
                  <c:v>32057.00564799569</c:v>
                </c:pt>
                <c:pt idx="2098">
                  <c:v>32431.67585343206</c:v>
                </c:pt>
                <c:pt idx="2099">
                  <c:v>35020.97267825763</c:v>
                </c:pt>
                <c:pt idx="2100">
                  <c:v>37003.44724036736</c:v>
                </c:pt>
                <c:pt idx="2101">
                  <c:v>36210.86821188013</c:v>
                </c:pt>
                <c:pt idx="2102">
                  <c:v>33182.43185289835</c:v>
                </c:pt>
                <c:pt idx="2103">
                  <c:v>31053.67375538775</c:v>
                </c:pt>
                <c:pt idx="2104">
                  <c:v>31875.05669935338</c:v>
                </c:pt>
                <c:pt idx="2105">
                  <c:v>34854.48082952082</c:v>
                </c:pt>
                <c:pt idx="2106">
                  <c:v>36361.19454097479</c:v>
                </c:pt>
                <c:pt idx="2107">
                  <c:v>35059.01647273278</c:v>
                </c:pt>
                <c:pt idx="2108">
                  <c:v>32006.85747410912</c:v>
                </c:pt>
                <c:pt idx="2109">
                  <c:v>30297.1028210555</c:v>
                </c:pt>
                <c:pt idx="2110">
                  <c:v>31485.5953721181</c:v>
                </c:pt>
                <c:pt idx="2111">
                  <c:v>34088.31818076548</c:v>
                </c:pt>
                <c:pt idx="2112">
                  <c:v>35140.91327067731</c:v>
                </c:pt>
                <c:pt idx="2113">
                  <c:v>33490.00330195719</c:v>
                </c:pt>
                <c:pt idx="2114">
                  <c:v>30640.2410478782</c:v>
                </c:pt>
                <c:pt idx="2115">
                  <c:v>29535.08152250425</c:v>
                </c:pt>
                <c:pt idx="2116">
                  <c:v>31321.62186322256</c:v>
                </c:pt>
                <c:pt idx="2117">
                  <c:v>34036.55728752594</c:v>
                </c:pt>
                <c:pt idx="2118">
                  <c:v>34714.68049045786</c:v>
                </c:pt>
                <c:pt idx="2119">
                  <c:v>32637.53198811504</c:v>
                </c:pt>
                <c:pt idx="2120">
                  <c:v>29883.11307677524</c:v>
                </c:pt>
                <c:pt idx="2121">
                  <c:v>29402.7741529311</c:v>
                </c:pt>
                <c:pt idx="2122">
                  <c:v>31503.10544128735</c:v>
                </c:pt>
                <c:pt idx="2123">
                  <c:v>34174.26923438802</c:v>
                </c:pt>
                <c:pt idx="2124">
                  <c:v>34628.32823196541</c:v>
                </c:pt>
                <c:pt idx="2125">
                  <c:v>32209.15453712945</c:v>
                </c:pt>
                <c:pt idx="2126">
                  <c:v>29764.67061350305</c:v>
                </c:pt>
                <c:pt idx="2127">
                  <c:v>29890.7871585909</c:v>
                </c:pt>
                <c:pt idx="2128">
                  <c:v>32413.81969266776</c:v>
                </c:pt>
                <c:pt idx="2129">
                  <c:v>34649.64607066118</c:v>
                </c:pt>
                <c:pt idx="2130">
                  <c:v>34262.49784179928</c:v>
                </c:pt>
                <c:pt idx="2131">
                  <c:v>31602.48352100473</c:v>
                </c:pt>
                <c:pt idx="2132">
                  <c:v>29756.1883821013</c:v>
                </c:pt>
                <c:pt idx="2133">
                  <c:v>30581.35508761887</c:v>
                </c:pt>
                <c:pt idx="2134">
                  <c:v>33167.3656365875</c:v>
                </c:pt>
                <c:pt idx="2135">
                  <c:v>35108.66597100518</c:v>
                </c:pt>
                <c:pt idx="2136">
                  <c:v>34505.13916405258</c:v>
                </c:pt>
                <c:pt idx="2137">
                  <c:v>31628.37714588797</c:v>
                </c:pt>
                <c:pt idx="2138">
                  <c:v>30119.91655055715</c:v>
                </c:pt>
                <c:pt idx="2139">
                  <c:v>31237.20561785856</c:v>
                </c:pt>
                <c:pt idx="2140">
                  <c:v>33982.4522707494</c:v>
                </c:pt>
                <c:pt idx="2141">
                  <c:v>35414.91349657607</c:v>
                </c:pt>
                <c:pt idx="2142">
                  <c:v>34402.79339052562</c:v>
                </c:pt>
                <c:pt idx="2143">
                  <c:v>31650.06062041487</c:v>
                </c:pt>
                <c:pt idx="2144">
                  <c:v>30464.67096048865</c:v>
                </c:pt>
                <c:pt idx="2145">
                  <c:v>32120.16130895362</c:v>
                </c:pt>
                <c:pt idx="2146">
                  <c:v>35178.63036755405</c:v>
                </c:pt>
                <c:pt idx="2147">
                  <c:v>36345.68128720162</c:v>
                </c:pt>
                <c:pt idx="2148">
                  <c:v>34414.15037681638</c:v>
                </c:pt>
                <c:pt idx="2149">
                  <c:v>31442.30290109582</c:v>
                </c:pt>
                <c:pt idx="2150">
                  <c:v>31033.72796269895</c:v>
                </c:pt>
                <c:pt idx="2151">
                  <c:v>33310.32965113067</c:v>
                </c:pt>
                <c:pt idx="2152">
                  <c:v>36410.80851176758</c:v>
                </c:pt>
                <c:pt idx="2153">
                  <c:v>37306.378631148</c:v>
                </c:pt>
                <c:pt idx="2154">
                  <c:v>34977.87160141084</c:v>
                </c:pt>
                <c:pt idx="2155">
                  <c:v>32170.58912055288</c:v>
                </c:pt>
                <c:pt idx="2156">
                  <c:v>32248.01211605307</c:v>
                </c:pt>
                <c:pt idx="2157">
                  <c:v>34876.80735811463</c:v>
                </c:pt>
                <c:pt idx="2158">
                  <c:v>37415.65688374622</c:v>
                </c:pt>
                <c:pt idx="2159">
                  <c:v>36907.69807724164</c:v>
                </c:pt>
                <c:pt idx="2160">
                  <c:v>34361.96420976504</c:v>
                </c:pt>
                <c:pt idx="2161">
                  <c:v>32358.27727459458</c:v>
                </c:pt>
                <c:pt idx="2162">
                  <c:v>33230.2255981667</c:v>
                </c:pt>
                <c:pt idx="2163">
                  <c:v>36303.42158697298</c:v>
                </c:pt>
                <c:pt idx="2164">
                  <c:v>38660.90450585255</c:v>
                </c:pt>
                <c:pt idx="2165">
                  <c:v>37863.70501799492</c:v>
                </c:pt>
                <c:pt idx="2166">
                  <c:v>34689.65681581362</c:v>
                </c:pt>
                <c:pt idx="2167">
                  <c:v>33088.26111035542</c:v>
                </c:pt>
                <c:pt idx="2168">
                  <c:v>34370.56334175613</c:v>
                </c:pt>
                <c:pt idx="2169">
                  <c:v>37577.66804832552</c:v>
                </c:pt>
                <c:pt idx="2170">
                  <c:v>39709.61498045266</c:v>
                </c:pt>
                <c:pt idx="2171">
                  <c:v>38758.6022518091</c:v>
                </c:pt>
                <c:pt idx="2172">
                  <c:v>35894.38358546174</c:v>
                </c:pt>
                <c:pt idx="2173">
                  <c:v>34580.97461746646</c:v>
                </c:pt>
                <c:pt idx="2174">
                  <c:v>36578.58302882744</c:v>
                </c:pt>
                <c:pt idx="2175">
                  <c:v>39974.84652402633</c:v>
                </c:pt>
                <c:pt idx="2176">
                  <c:v>40872.20937153407</c:v>
                </c:pt>
                <c:pt idx="2177">
                  <c:v>38767.03635272411</c:v>
                </c:pt>
                <c:pt idx="2178">
                  <c:v>35653.45818830614</c:v>
                </c:pt>
                <c:pt idx="2179">
                  <c:v>35055.48490595931</c:v>
                </c:pt>
                <c:pt idx="2180">
                  <c:v>37436.18956939514</c:v>
                </c:pt>
                <c:pt idx="2181">
                  <c:v>40838.06163395754</c:v>
                </c:pt>
                <c:pt idx="2182">
                  <c:v>41400.51974353143</c:v>
                </c:pt>
                <c:pt idx="2183">
                  <c:v>38788.4528139866</c:v>
                </c:pt>
                <c:pt idx="2184">
                  <c:v>35696.10652644553</c:v>
                </c:pt>
                <c:pt idx="2185">
                  <c:v>35728.10160378517</c:v>
                </c:pt>
                <c:pt idx="2186">
                  <c:v>38726.27368260748</c:v>
                </c:pt>
                <c:pt idx="2187">
                  <c:v>41883.56265689261</c:v>
                </c:pt>
                <c:pt idx="2188">
                  <c:v>41666.1592931665</c:v>
                </c:pt>
                <c:pt idx="2189">
                  <c:v>39013.37891751366</c:v>
                </c:pt>
                <c:pt idx="2190">
                  <c:v>36612.18632807333</c:v>
                </c:pt>
                <c:pt idx="2191">
                  <c:v>37064.15231645548</c:v>
                </c:pt>
                <c:pt idx="2192">
                  <c:v>39840.0151310683</c:v>
                </c:pt>
                <c:pt idx="2193">
                  <c:v>42421.44184290958</c:v>
                </c:pt>
                <c:pt idx="2194">
                  <c:v>41317.51109479111</c:v>
                </c:pt>
                <c:pt idx="2195">
                  <c:v>37888.50629687147</c:v>
                </c:pt>
                <c:pt idx="2196">
                  <c:v>35644.4143332057</c:v>
                </c:pt>
                <c:pt idx="2197">
                  <c:v>36920.9647067425</c:v>
                </c:pt>
                <c:pt idx="2198">
                  <c:v>40127.01945718255</c:v>
                </c:pt>
                <c:pt idx="2199">
                  <c:v>41619.92782030933</c:v>
                </c:pt>
                <c:pt idx="2200">
                  <c:v>39538.51644284245</c:v>
                </c:pt>
                <c:pt idx="2201">
                  <c:v>36094.0488380026</c:v>
                </c:pt>
                <c:pt idx="2202">
                  <c:v>34464.41772950027</c:v>
                </c:pt>
                <c:pt idx="2203">
                  <c:v>36325.46387142334</c:v>
                </c:pt>
                <c:pt idx="2204">
                  <c:v>39624.3402284389</c:v>
                </c:pt>
                <c:pt idx="2205">
                  <c:v>40704.18610444241</c:v>
                </c:pt>
                <c:pt idx="2206">
                  <c:v>38238.12072357557</c:v>
                </c:pt>
                <c:pt idx="2207">
                  <c:v>34907.93700038781</c:v>
                </c:pt>
                <c:pt idx="2208">
                  <c:v>34245.54140977922</c:v>
                </c:pt>
                <c:pt idx="2209">
                  <c:v>36593.56094165648</c:v>
                </c:pt>
                <c:pt idx="2210">
                  <c:v>39381.55332736217</c:v>
                </c:pt>
                <c:pt idx="2211">
                  <c:v>39624.74602570425</c:v>
                </c:pt>
                <c:pt idx="2212">
                  <c:v>37155.8528827895</c:v>
                </c:pt>
                <c:pt idx="2213">
                  <c:v>34106.26833580088</c:v>
                </c:pt>
                <c:pt idx="2214">
                  <c:v>33809.45440601678</c:v>
                </c:pt>
                <c:pt idx="2215">
                  <c:v>36300.5250870771</c:v>
                </c:pt>
                <c:pt idx="2216">
                  <c:v>38449.76311900835</c:v>
                </c:pt>
                <c:pt idx="2217">
                  <c:v>37926.78282309564</c:v>
                </c:pt>
                <c:pt idx="2218">
                  <c:v>35152.56716374082</c:v>
                </c:pt>
                <c:pt idx="2219">
                  <c:v>32669.1270383435</c:v>
                </c:pt>
                <c:pt idx="2220">
                  <c:v>32974.23519111197</c:v>
                </c:pt>
                <c:pt idx="2221">
                  <c:v>35451.12913273983</c:v>
                </c:pt>
                <c:pt idx="2222">
                  <c:v>37673.42410599945</c:v>
                </c:pt>
                <c:pt idx="2223">
                  <c:v>36697.14928773358</c:v>
                </c:pt>
                <c:pt idx="2224">
                  <c:v>33756.6962643581</c:v>
                </c:pt>
                <c:pt idx="2225">
                  <c:v>31479.31167919069</c:v>
                </c:pt>
                <c:pt idx="2226">
                  <c:v>32442.29807507834</c:v>
                </c:pt>
                <c:pt idx="2227">
                  <c:v>34964.54771327778</c:v>
                </c:pt>
                <c:pt idx="2228">
                  <c:v>36616.18325207736</c:v>
                </c:pt>
                <c:pt idx="2229">
                  <c:v>35313.20737803137</c:v>
                </c:pt>
                <c:pt idx="2230">
                  <c:v>32353.74964184007</c:v>
                </c:pt>
                <c:pt idx="2231">
                  <c:v>30846.74363176352</c:v>
                </c:pt>
                <c:pt idx="2232">
                  <c:v>32113.66328692052</c:v>
                </c:pt>
                <c:pt idx="2233">
                  <c:v>34542.91018100105</c:v>
                </c:pt>
                <c:pt idx="2234">
                  <c:v>35679.59713124249</c:v>
                </c:pt>
                <c:pt idx="2235">
                  <c:v>33497.75421294804</c:v>
                </c:pt>
                <c:pt idx="2236">
                  <c:v>30578.94686374571</c:v>
                </c:pt>
                <c:pt idx="2237">
                  <c:v>29538.867587427</c:v>
                </c:pt>
                <c:pt idx="2238">
                  <c:v>31294.16132894111</c:v>
                </c:pt>
                <c:pt idx="2239">
                  <c:v>33636.37972256493</c:v>
                </c:pt>
                <c:pt idx="2240">
                  <c:v>34416.89681971237</c:v>
                </c:pt>
                <c:pt idx="2241">
                  <c:v>32094.32503967919</c:v>
                </c:pt>
                <c:pt idx="2242">
                  <c:v>29486.65736548497</c:v>
                </c:pt>
                <c:pt idx="2243">
                  <c:v>29171.30751919882</c:v>
                </c:pt>
                <c:pt idx="2244">
                  <c:v>31521.28139299866</c:v>
                </c:pt>
                <c:pt idx="2245">
                  <c:v>33942.09307331235</c:v>
                </c:pt>
                <c:pt idx="2246">
                  <c:v>34337.22946205988</c:v>
                </c:pt>
                <c:pt idx="2247">
                  <c:v>31947.1897872002</c:v>
                </c:pt>
                <c:pt idx="2248">
                  <c:v>29552.2499498718</c:v>
                </c:pt>
                <c:pt idx="2249">
                  <c:v>29702.2209630629</c:v>
                </c:pt>
                <c:pt idx="2250">
                  <c:v>32395.60699888031</c:v>
                </c:pt>
                <c:pt idx="2251">
                  <c:v>34962.03970614502</c:v>
                </c:pt>
                <c:pt idx="2252">
                  <c:v>34797.26953984065</c:v>
                </c:pt>
                <c:pt idx="2253">
                  <c:v>32125.05575141291</c:v>
                </c:pt>
                <c:pt idx="2254">
                  <c:v>30136.5714307173</c:v>
                </c:pt>
                <c:pt idx="2255">
                  <c:v>30794.74082010468</c:v>
                </c:pt>
                <c:pt idx="2256">
                  <c:v>33533.34157018898</c:v>
                </c:pt>
                <c:pt idx="2257">
                  <c:v>35347.0088988991</c:v>
                </c:pt>
                <c:pt idx="2258">
                  <c:v>34623.62743834952</c:v>
                </c:pt>
                <c:pt idx="2259">
                  <c:v>31988.12440633482</c:v>
                </c:pt>
                <c:pt idx="2260">
                  <c:v>30366.97779734493</c:v>
                </c:pt>
                <c:pt idx="2261">
                  <c:v>31723.31129750569</c:v>
                </c:pt>
                <c:pt idx="2262">
                  <c:v>34627.85481151227</c:v>
                </c:pt>
                <c:pt idx="2263">
                  <c:v>35938.64920708052</c:v>
                </c:pt>
                <c:pt idx="2264">
                  <c:v>34322.53805747866</c:v>
                </c:pt>
                <c:pt idx="2265">
                  <c:v>31713.05244028964</c:v>
                </c:pt>
                <c:pt idx="2266">
                  <c:v>30534.85201676106</c:v>
                </c:pt>
                <c:pt idx="2267">
                  <c:v>32232.89664889842</c:v>
                </c:pt>
                <c:pt idx="2268">
                  <c:v>35045.46447398435</c:v>
                </c:pt>
                <c:pt idx="2269">
                  <c:v>36252.63734018725</c:v>
                </c:pt>
                <c:pt idx="2270">
                  <c:v>34453.01606574613</c:v>
                </c:pt>
                <c:pt idx="2271">
                  <c:v>31718.5292098445</c:v>
                </c:pt>
                <c:pt idx="2272">
                  <c:v>31136.83944920126</c:v>
                </c:pt>
                <c:pt idx="2273">
                  <c:v>33448.29497580355</c:v>
                </c:pt>
                <c:pt idx="2274">
                  <c:v>36136.3005481226</c:v>
                </c:pt>
                <c:pt idx="2275">
                  <c:v>36893.71052701287</c:v>
                </c:pt>
                <c:pt idx="2276">
                  <c:v>34837.49125656293</c:v>
                </c:pt>
                <c:pt idx="2277">
                  <c:v>32334.57530715426</c:v>
                </c:pt>
                <c:pt idx="2278">
                  <c:v>32288.43214221285</c:v>
                </c:pt>
                <c:pt idx="2279">
                  <c:v>34998.83989470297</c:v>
                </c:pt>
                <c:pt idx="2280">
                  <c:v>37638.39260995401</c:v>
                </c:pt>
                <c:pt idx="2281">
                  <c:v>37790.38674004224</c:v>
                </c:pt>
                <c:pt idx="2282">
                  <c:v>35070.8743934433</c:v>
                </c:pt>
                <c:pt idx="2283">
                  <c:v>32665.4980119021</c:v>
                </c:pt>
                <c:pt idx="2284">
                  <c:v>33293.23006315812</c:v>
                </c:pt>
                <c:pt idx="2285">
                  <c:v>36257.83326598018</c:v>
                </c:pt>
                <c:pt idx="2286">
                  <c:v>38611.15760186462</c:v>
                </c:pt>
                <c:pt idx="2287">
                  <c:v>38276.86263639316</c:v>
                </c:pt>
                <c:pt idx="2288">
                  <c:v>35455.39423580581</c:v>
                </c:pt>
                <c:pt idx="2289">
                  <c:v>33315.23904343802</c:v>
                </c:pt>
                <c:pt idx="2290">
                  <c:v>34574.45363743427</c:v>
                </c:pt>
                <c:pt idx="2291">
                  <c:v>37878.93056442167</c:v>
                </c:pt>
                <c:pt idx="2292">
                  <c:v>39783.68293703672</c:v>
                </c:pt>
                <c:pt idx="2293">
                  <c:v>38675.31737668739</c:v>
                </c:pt>
                <c:pt idx="2294">
                  <c:v>35650.67508023018</c:v>
                </c:pt>
                <c:pt idx="2295">
                  <c:v>34276.49457412767</c:v>
                </c:pt>
                <c:pt idx="2296">
                  <c:v>36069.4469884983</c:v>
                </c:pt>
                <c:pt idx="2297">
                  <c:v>39327.80367904627</c:v>
                </c:pt>
                <c:pt idx="2298">
                  <c:v>40495.06437076427</c:v>
                </c:pt>
                <c:pt idx="2299">
                  <c:v>38439.44116114197</c:v>
                </c:pt>
                <c:pt idx="2300">
                  <c:v>35298.93663506587</c:v>
                </c:pt>
                <c:pt idx="2301">
                  <c:v>34365.25395474442</c:v>
                </c:pt>
                <c:pt idx="2302">
                  <c:v>36834.21360569962</c:v>
                </c:pt>
                <c:pt idx="2303">
                  <c:v>39811.80606263404</c:v>
                </c:pt>
                <c:pt idx="2304">
                  <c:v>40481.05731719936</c:v>
                </c:pt>
                <c:pt idx="2305">
                  <c:v>38237.20953472008</c:v>
                </c:pt>
                <c:pt idx="2306">
                  <c:v>35224.05833968822</c:v>
                </c:pt>
                <c:pt idx="2307">
                  <c:v>35143.8488322992</c:v>
                </c:pt>
                <c:pt idx="2308">
                  <c:v>37843.16439860075</c:v>
                </c:pt>
                <c:pt idx="2309">
                  <c:v>40805.3146717912</c:v>
                </c:pt>
                <c:pt idx="2310">
                  <c:v>40659.65579929774</c:v>
                </c:pt>
                <c:pt idx="2311">
                  <c:v>37862.99899122302</c:v>
                </c:pt>
                <c:pt idx="2312">
                  <c:v>35416.17444234221</c:v>
                </c:pt>
                <c:pt idx="2313">
                  <c:v>35820.89571170566</c:v>
                </c:pt>
                <c:pt idx="2314">
                  <c:v>39045.96778451002</c:v>
                </c:pt>
                <c:pt idx="2315">
                  <c:v>41479.75609033262</c:v>
                </c:pt>
                <c:pt idx="2316">
                  <c:v>40840.57305347031</c:v>
                </c:pt>
                <c:pt idx="2317">
                  <c:v>37675.77502827617</c:v>
                </c:pt>
                <c:pt idx="2318">
                  <c:v>35401.45778212573</c:v>
                </c:pt>
                <c:pt idx="2319">
                  <c:v>36813.44022876</c:v>
                </c:pt>
                <c:pt idx="2320">
                  <c:v>40409.65324294939</c:v>
                </c:pt>
                <c:pt idx="2321">
                  <c:v>42379.62226011258</c:v>
                </c:pt>
                <c:pt idx="2322">
                  <c:v>40881.3632085238</c:v>
                </c:pt>
                <c:pt idx="2323">
                  <c:v>37561.44869376737</c:v>
                </c:pt>
                <c:pt idx="2324">
                  <c:v>35920.83084628437</c:v>
                </c:pt>
                <c:pt idx="2325">
                  <c:v>37646.65925116917</c:v>
                </c:pt>
                <c:pt idx="2326">
                  <c:v>41030.4516241907</c:v>
                </c:pt>
                <c:pt idx="2327">
                  <c:v>42185.93350581299</c:v>
                </c:pt>
                <c:pt idx="2328">
                  <c:v>39823.25811892172</c:v>
                </c:pt>
                <c:pt idx="2329">
                  <c:v>36542.73883445833</c:v>
                </c:pt>
                <c:pt idx="2330">
                  <c:v>35421.402395299</c:v>
                </c:pt>
                <c:pt idx="2331">
                  <c:v>37566.68819088991</c:v>
                </c:pt>
                <c:pt idx="2332">
                  <c:v>40468.4291394388</c:v>
                </c:pt>
                <c:pt idx="2333">
                  <c:v>40808.890870809</c:v>
                </c:pt>
                <c:pt idx="2334">
                  <c:v>38189.64042000919</c:v>
                </c:pt>
                <c:pt idx="2335">
                  <c:v>35148.85445222027</c:v>
                </c:pt>
                <c:pt idx="2336">
                  <c:v>34852.66980329778</c:v>
                </c:pt>
                <c:pt idx="2337">
                  <c:v>37562.69239477527</c:v>
                </c:pt>
                <c:pt idx="2338">
                  <c:v>40279.53285777142</c:v>
                </c:pt>
                <c:pt idx="2339">
                  <c:v>39848.2049674245</c:v>
                </c:pt>
                <c:pt idx="2340">
                  <c:v>36682.02915925657</c:v>
                </c:pt>
                <c:pt idx="2341">
                  <c:v>34208.58312004383</c:v>
                </c:pt>
                <c:pt idx="2342">
                  <c:v>34675.63136773899</c:v>
                </c:pt>
                <c:pt idx="2343">
                  <c:v>37440.59110112699</c:v>
                </c:pt>
                <c:pt idx="2344">
                  <c:v>39430.71567424915</c:v>
                </c:pt>
                <c:pt idx="2345">
                  <c:v>38448.59849042042</c:v>
                </c:pt>
                <c:pt idx="2346">
                  <c:v>34902.39262476959</c:v>
                </c:pt>
                <c:pt idx="2347">
                  <c:v>32627.44838936958</c:v>
                </c:pt>
                <c:pt idx="2348">
                  <c:v>33595.96312330572</c:v>
                </c:pt>
                <c:pt idx="2349">
                  <c:v>36596.61567063338</c:v>
                </c:pt>
                <c:pt idx="2350">
                  <c:v>38238.02672499132</c:v>
                </c:pt>
                <c:pt idx="2351">
                  <c:v>36550.11949341598</c:v>
                </c:pt>
                <c:pt idx="2352">
                  <c:v>33400.55045984147</c:v>
                </c:pt>
                <c:pt idx="2353">
                  <c:v>31782.08032848936</c:v>
                </c:pt>
                <c:pt idx="2354">
                  <c:v>33233.15883406151</c:v>
                </c:pt>
                <c:pt idx="2355">
                  <c:v>36160.69712772452</c:v>
                </c:pt>
                <c:pt idx="2356">
                  <c:v>37197.43969624095</c:v>
                </c:pt>
                <c:pt idx="2357">
                  <c:v>35409.07339212151</c:v>
                </c:pt>
                <c:pt idx="2358">
                  <c:v>32320.56128537865</c:v>
                </c:pt>
                <c:pt idx="2359">
                  <c:v>31391.36728754903</c:v>
                </c:pt>
                <c:pt idx="2360">
                  <c:v>33159.49780503007</c:v>
                </c:pt>
                <c:pt idx="2361">
                  <c:v>36000.81110874323</c:v>
                </c:pt>
                <c:pt idx="2362">
                  <c:v>36319.1434713815</c:v>
                </c:pt>
                <c:pt idx="2363">
                  <c:v>33962.59705068672</c:v>
                </c:pt>
                <c:pt idx="2364">
                  <c:v>31203.25044082344</c:v>
                </c:pt>
                <c:pt idx="2365">
                  <c:v>30624.90657991176</c:v>
                </c:pt>
                <c:pt idx="2366">
                  <c:v>32786.23862716762</c:v>
                </c:pt>
                <c:pt idx="2367">
                  <c:v>35437.49107726988</c:v>
                </c:pt>
                <c:pt idx="2368">
                  <c:v>35246.08108148847</c:v>
                </c:pt>
                <c:pt idx="2369">
                  <c:v>32842.48365926591</c:v>
                </c:pt>
                <c:pt idx="2370">
                  <c:v>30418.98059036044</c:v>
                </c:pt>
                <c:pt idx="2371">
                  <c:v>30578.23846665027</c:v>
                </c:pt>
                <c:pt idx="2372">
                  <c:v>32995.76045682796</c:v>
                </c:pt>
                <c:pt idx="2373">
                  <c:v>35276.67778807099</c:v>
                </c:pt>
                <c:pt idx="2374">
                  <c:v>34648.21556419314</c:v>
                </c:pt>
                <c:pt idx="2375">
                  <c:v>32038.1683055596</c:v>
                </c:pt>
                <c:pt idx="2376">
                  <c:v>29991.10867682589</c:v>
                </c:pt>
                <c:pt idx="2377">
                  <c:v>30735.46638586977</c:v>
                </c:pt>
                <c:pt idx="2378">
                  <c:v>33324.72881907854</c:v>
                </c:pt>
                <c:pt idx="2379">
                  <c:v>35107.08652414022</c:v>
                </c:pt>
                <c:pt idx="2380">
                  <c:v>33728.50787635592</c:v>
                </c:pt>
                <c:pt idx="2381">
                  <c:v>30862.73030397808</c:v>
                </c:pt>
                <c:pt idx="2382">
                  <c:v>29137.2045017948</c:v>
                </c:pt>
                <c:pt idx="2383">
                  <c:v>30323.64757561646</c:v>
                </c:pt>
                <c:pt idx="2384">
                  <c:v>33019.06819883353</c:v>
                </c:pt>
                <c:pt idx="2385">
                  <c:v>34471.8431419892</c:v>
                </c:pt>
                <c:pt idx="2386">
                  <c:v>32878.47686508742</c:v>
                </c:pt>
                <c:pt idx="2387">
                  <c:v>29909.68298856212</c:v>
                </c:pt>
                <c:pt idx="2388">
                  <c:v>28780.22654359553</c:v>
                </c:pt>
                <c:pt idx="2389">
                  <c:v>30564.80450223752</c:v>
                </c:pt>
                <c:pt idx="2390">
                  <c:v>33399.71833707567</c:v>
                </c:pt>
                <c:pt idx="2391">
                  <c:v>34402.01973726736</c:v>
                </c:pt>
                <c:pt idx="2392">
                  <c:v>32572.18004710763</c:v>
                </c:pt>
                <c:pt idx="2393">
                  <c:v>30033.72482437287</c:v>
                </c:pt>
                <c:pt idx="2394">
                  <c:v>29359.6604815844</c:v>
                </c:pt>
                <c:pt idx="2395">
                  <c:v>31555.06804967487</c:v>
                </c:pt>
                <c:pt idx="2396">
                  <c:v>34473.89372934782</c:v>
                </c:pt>
                <c:pt idx="2397">
                  <c:v>34775.41758830613</c:v>
                </c:pt>
                <c:pt idx="2398">
                  <c:v>32612.97138742711</c:v>
                </c:pt>
                <c:pt idx="2399">
                  <c:v>30247.67796706555</c:v>
                </c:pt>
                <c:pt idx="2400">
                  <c:v>30334.52766916692</c:v>
                </c:pt>
                <c:pt idx="2401">
                  <c:v>32986.16293844945</c:v>
                </c:pt>
                <c:pt idx="2402">
                  <c:v>35503.51812126065</c:v>
                </c:pt>
                <c:pt idx="2403">
                  <c:v>35587.96529316559</c:v>
                </c:pt>
                <c:pt idx="2404">
                  <c:v>33129.27599320572</c:v>
                </c:pt>
                <c:pt idx="2405">
                  <c:v>30985.682067004</c:v>
                </c:pt>
                <c:pt idx="2406">
                  <c:v>31675.38117513106</c:v>
                </c:pt>
                <c:pt idx="2407">
                  <c:v>34702.10046422596</c:v>
                </c:pt>
                <c:pt idx="2408">
                  <c:v>37202.42935817068</c:v>
                </c:pt>
                <c:pt idx="2409">
                  <c:v>36297.36607576372</c:v>
                </c:pt>
                <c:pt idx="2410">
                  <c:v>33782.22886412431</c:v>
                </c:pt>
                <c:pt idx="2411">
                  <c:v>31919.90925571226</c:v>
                </c:pt>
                <c:pt idx="2412">
                  <c:v>33141.71162284447</c:v>
                </c:pt>
                <c:pt idx="2413">
                  <c:v>35988.71257166895</c:v>
                </c:pt>
                <c:pt idx="2414">
                  <c:v>37600.225009724</c:v>
                </c:pt>
                <c:pt idx="2415">
                  <c:v>36285.28694886209</c:v>
                </c:pt>
                <c:pt idx="2416">
                  <c:v>33258.02318861924</c:v>
                </c:pt>
                <c:pt idx="2417">
                  <c:v>32007.19106398802</c:v>
                </c:pt>
                <c:pt idx="2418">
                  <c:v>33653.9160905508</c:v>
                </c:pt>
                <c:pt idx="2419">
                  <c:v>36434.44867688513</c:v>
                </c:pt>
                <c:pt idx="2420">
                  <c:v>37871.26333512735</c:v>
                </c:pt>
                <c:pt idx="2421">
                  <c:v>35853.7950961294</c:v>
                </c:pt>
                <c:pt idx="2422">
                  <c:v>33096.01197800055</c:v>
                </c:pt>
                <c:pt idx="2423">
                  <c:v>32335.92552628207</c:v>
                </c:pt>
                <c:pt idx="2424">
                  <c:v>34645.79005585489</c:v>
                </c:pt>
                <c:pt idx="2425">
                  <c:v>37657.3502714749</c:v>
                </c:pt>
                <c:pt idx="2426">
                  <c:v>38502.07875624868</c:v>
                </c:pt>
                <c:pt idx="2427">
                  <c:v>36571.24590374059</c:v>
                </c:pt>
                <c:pt idx="2428">
                  <c:v>33841.28209898527</c:v>
                </c:pt>
                <c:pt idx="2429">
                  <c:v>33547.42891158033</c:v>
                </c:pt>
                <c:pt idx="2430">
                  <c:v>36356.63708147827</c:v>
                </c:pt>
                <c:pt idx="2431">
                  <c:v>39385.64540672417</c:v>
                </c:pt>
                <c:pt idx="2432">
                  <c:v>39543.72612344498</c:v>
                </c:pt>
                <c:pt idx="2433">
                  <c:v>36561.87538760185</c:v>
                </c:pt>
                <c:pt idx="2434">
                  <c:v>33995.2042534554</c:v>
                </c:pt>
                <c:pt idx="2435">
                  <c:v>34199.10371926197</c:v>
                </c:pt>
                <c:pt idx="2436">
                  <c:v>36977.35873166995</c:v>
                </c:pt>
                <c:pt idx="2437">
                  <c:v>39463.87997434865</c:v>
                </c:pt>
                <c:pt idx="2438">
                  <c:v>38973.1148169229</c:v>
                </c:pt>
                <c:pt idx="2439">
                  <c:v>36134.29576498815</c:v>
                </c:pt>
                <c:pt idx="2440">
                  <c:v>33837.45828298974</c:v>
                </c:pt>
                <c:pt idx="2441">
                  <c:v>34671.3948944255</c:v>
                </c:pt>
                <c:pt idx="2442">
                  <c:v>37711.35556237781</c:v>
                </c:pt>
                <c:pt idx="2443">
                  <c:v>39498.61003149636</c:v>
                </c:pt>
                <c:pt idx="2444">
                  <c:v>38024.5160950882</c:v>
                </c:pt>
                <c:pt idx="2445">
                  <c:v>35028.94709815732</c:v>
                </c:pt>
                <c:pt idx="2446">
                  <c:v>33561.92089743804</c:v>
                </c:pt>
                <c:pt idx="2447">
                  <c:v>35245.51827960686</c:v>
                </c:pt>
                <c:pt idx="2448">
                  <c:v>38592.40047813744</c:v>
                </c:pt>
                <c:pt idx="2449">
                  <c:v>40376.40991420958</c:v>
                </c:pt>
                <c:pt idx="2450">
                  <c:v>38405.3118075633</c:v>
                </c:pt>
                <c:pt idx="2451">
                  <c:v>35201.64467057375</c:v>
                </c:pt>
                <c:pt idx="2452">
                  <c:v>34116.4641587489</c:v>
                </c:pt>
                <c:pt idx="2453">
                  <c:v>36105.20522009017</c:v>
                </c:pt>
                <c:pt idx="2454">
                  <c:v>39234.9992711287</c:v>
                </c:pt>
                <c:pt idx="2455">
                  <c:v>40155.91969200542</c:v>
                </c:pt>
                <c:pt idx="2456">
                  <c:v>37743.4583346282</c:v>
                </c:pt>
                <c:pt idx="2457">
                  <c:v>34796.3903568021</c:v>
                </c:pt>
                <c:pt idx="2458">
                  <c:v>34418.21380113981</c:v>
                </c:pt>
                <c:pt idx="2459">
                  <c:v>37139.08903704385</c:v>
                </c:pt>
                <c:pt idx="2460">
                  <c:v>39730.26800330644</c:v>
                </c:pt>
                <c:pt idx="2461">
                  <c:v>39641.50407055485</c:v>
                </c:pt>
                <c:pt idx="2462">
                  <c:v>36534.7116794046</c:v>
                </c:pt>
                <c:pt idx="2463">
                  <c:v>33799.90386392421</c:v>
                </c:pt>
                <c:pt idx="2464">
                  <c:v>33988.99730877604</c:v>
                </c:pt>
                <c:pt idx="2465">
                  <c:v>37103.91196129034</c:v>
                </c:pt>
                <c:pt idx="2466">
                  <c:v>39704.72053478218</c:v>
                </c:pt>
                <c:pt idx="2467">
                  <c:v>39039.93617901294</c:v>
                </c:pt>
                <c:pt idx="2468">
                  <c:v>35905.37261429044</c:v>
                </c:pt>
                <c:pt idx="2469">
                  <c:v>33642.08798513019</c:v>
                </c:pt>
                <c:pt idx="2470">
                  <c:v>34566.0069772218</c:v>
                </c:pt>
                <c:pt idx="2471">
                  <c:v>37639.53768423486</c:v>
                </c:pt>
                <c:pt idx="2472">
                  <c:v>39178.8872593034</c:v>
                </c:pt>
                <c:pt idx="2473">
                  <c:v>38088.74237157367</c:v>
                </c:pt>
                <c:pt idx="2474">
                  <c:v>34940.26914295942</c:v>
                </c:pt>
                <c:pt idx="2475">
                  <c:v>33272.77534038883</c:v>
                </c:pt>
                <c:pt idx="2476">
                  <c:v>34615.17282251117</c:v>
                </c:pt>
                <c:pt idx="2477">
                  <c:v>37582.7562628905</c:v>
                </c:pt>
                <c:pt idx="2478">
                  <c:v>38834.57303476457</c:v>
                </c:pt>
                <c:pt idx="2479">
                  <c:v>36764.35584000432</c:v>
                </c:pt>
                <c:pt idx="2480">
                  <c:v>33738.99485178727</c:v>
                </c:pt>
                <c:pt idx="2481">
                  <c:v>32807.4751294052</c:v>
                </c:pt>
                <c:pt idx="2482">
                  <c:v>35146.03013639244</c:v>
                </c:pt>
                <c:pt idx="2483">
                  <c:v>38104.68893336286</c:v>
                </c:pt>
                <c:pt idx="2484">
                  <c:v>38756.56201168125</c:v>
                </c:pt>
                <c:pt idx="2485">
                  <c:v>36498.51338834005</c:v>
                </c:pt>
                <c:pt idx="2486">
                  <c:v>33502.92035027302</c:v>
                </c:pt>
                <c:pt idx="2487">
                  <c:v>33150.76579412643</c:v>
                </c:pt>
                <c:pt idx="2488">
                  <c:v>35339.18242048327</c:v>
                </c:pt>
                <c:pt idx="2489">
                  <c:v>38012.62954781148</c:v>
                </c:pt>
                <c:pt idx="2490">
                  <c:v>38051.59037339677</c:v>
                </c:pt>
                <c:pt idx="2491">
                  <c:v>34987.16427470528</c:v>
                </c:pt>
                <c:pt idx="2492">
                  <c:v>32400.4740006363</c:v>
                </c:pt>
                <c:pt idx="2493">
                  <c:v>32641.9862904703</c:v>
                </c:pt>
                <c:pt idx="2494">
                  <c:v>35050.38646761345</c:v>
                </c:pt>
                <c:pt idx="2495">
                  <c:v>36812.14499763701</c:v>
                </c:pt>
                <c:pt idx="2496">
                  <c:v>35989.55505830125</c:v>
                </c:pt>
                <c:pt idx="2497">
                  <c:v>33017.61586605049</c:v>
                </c:pt>
                <c:pt idx="2498">
                  <c:v>30790.04815280538</c:v>
                </c:pt>
                <c:pt idx="2499">
                  <c:v>31600.2873251169</c:v>
                </c:pt>
                <c:pt idx="2500">
                  <c:v>34338.74477670382</c:v>
                </c:pt>
                <c:pt idx="2501">
                  <c:v>36336.68560583238</c:v>
                </c:pt>
                <c:pt idx="2502">
                  <c:v>35271.95864910395</c:v>
                </c:pt>
                <c:pt idx="2503">
                  <c:v>32321.1997518391</c:v>
                </c:pt>
                <c:pt idx="2504">
                  <c:v>30660.07790353735</c:v>
                </c:pt>
                <c:pt idx="2505">
                  <c:v>32073.55734981173</c:v>
                </c:pt>
                <c:pt idx="2506">
                  <c:v>34643.92628017472</c:v>
                </c:pt>
                <c:pt idx="2507">
                  <c:v>36020.32706358807</c:v>
                </c:pt>
                <c:pt idx="2508">
                  <c:v>34669.23191665813</c:v>
                </c:pt>
                <c:pt idx="2509">
                  <c:v>31807.38021973729</c:v>
                </c:pt>
                <c:pt idx="2510">
                  <c:v>30608.05453894322</c:v>
                </c:pt>
                <c:pt idx="2511">
                  <c:v>32326.43925070505</c:v>
                </c:pt>
                <c:pt idx="2512">
                  <c:v>35269.17560164876</c:v>
                </c:pt>
                <c:pt idx="2513">
                  <c:v>36220.22159340959</c:v>
                </c:pt>
                <c:pt idx="2514">
                  <c:v>34047.56007699008</c:v>
                </c:pt>
                <c:pt idx="2515">
                  <c:v>31168.03333488115</c:v>
                </c:pt>
                <c:pt idx="2516">
                  <c:v>30484.79446214105</c:v>
                </c:pt>
                <c:pt idx="2517">
                  <c:v>32661.85411554352</c:v>
                </c:pt>
                <c:pt idx="2518">
                  <c:v>35221.2890101769</c:v>
                </c:pt>
                <c:pt idx="2519">
                  <c:v>36001.69146569692</c:v>
                </c:pt>
                <c:pt idx="2520">
                  <c:v>33552.67644989515</c:v>
                </c:pt>
                <c:pt idx="2521">
                  <c:v>30831.02864600194</c:v>
                </c:pt>
                <c:pt idx="2522">
                  <c:v>30867.61100749328</c:v>
                </c:pt>
                <c:pt idx="2523">
                  <c:v>33334.39967445091</c:v>
                </c:pt>
                <c:pt idx="2524">
                  <c:v>35900.7808199261</c:v>
                </c:pt>
                <c:pt idx="2525">
                  <c:v>35290.54156721591</c:v>
                </c:pt>
                <c:pt idx="2526">
                  <c:v>32452.60625308227</c:v>
                </c:pt>
                <c:pt idx="2527">
                  <c:v>30339.67201976975</c:v>
                </c:pt>
                <c:pt idx="2528">
                  <c:v>31111.02834639476</c:v>
                </c:pt>
                <c:pt idx="2529">
                  <c:v>34033.06810939224</c:v>
                </c:pt>
                <c:pt idx="2530">
                  <c:v>36049.86575663662</c:v>
                </c:pt>
                <c:pt idx="2531">
                  <c:v>35164.23931836782</c:v>
                </c:pt>
                <c:pt idx="2532">
                  <c:v>32054.89768625264</c:v>
                </c:pt>
                <c:pt idx="2533">
                  <c:v>30241.43782517546</c:v>
                </c:pt>
                <c:pt idx="2534">
                  <c:v>31471.66737326566</c:v>
                </c:pt>
                <c:pt idx="2535">
                  <c:v>34451.66920566887</c:v>
                </c:pt>
                <c:pt idx="2536">
                  <c:v>36160.41515175886</c:v>
                </c:pt>
                <c:pt idx="2537">
                  <c:v>34527.21234537822</c:v>
                </c:pt>
                <c:pt idx="2538">
                  <c:v>31670.74457491477</c:v>
                </c:pt>
                <c:pt idx="2539">
                  <c:v>30365.42118579968</c:v>
                </c:pt>
                <c:pt idx="2540">
                  <c:v>31881.56505454651</c:v>
                </c:pt>
                <c:pt idx="2541">
                  <c:v>34984.84075796695</c:v>
                </c:pt>
                <c:pt idx="2542">
                  <c:v>36179.51042414315</c:v>
                </c:pt>
                <c:pt idx="2543">
                  <c:v>34559.59258359903</c:v>
                </c:pt>
                <c:pt idx="2544">
                  <c:v>31777.0162341467</c:v>
                </c:pt>
                <c:pt idx="2545">
                  <c:v>30990.39311069112</c:v>
                </c:pt>
                <c:pt idx="2546">
                  <c:v>33082.82219972885</c:v>
                </c:pt>
                <c:pt idx="2547">
                  <c:v>36055.48348766584</c:v>
                </c:pt>
                <c:pt idx="2548">
                  <c:v>36603.11376958519</c:v>
                </c:pt>
                <c:pt idx="2549">
                  <c:v>34485.62665875295</c:v>
                </c:pt>
                <c:pt idx="2550">
                  <c:v>32004.64178565643</c:v>
                </c:pt>
                <c:pt idx="2551">
                  <c:v>31893.6980565902</c:v>
                </c:pt>
                <c:pt idx="2552">
                  <c:v>34162.22677578112</c:v>
                </c:pt>
                <c:pt idx="2553">
                  <c:v>36739.95114169188</c:v>
                </c:pt>
                <c:pt idx="2554">
                  <c:v>36435.30493156027</c:v>
                </c:pt>
                <c:pt idx="2555">
                  <c:v>33863.57081313564</c:v>
                </c:pt>
                <c:pt idx="2556">
                  <c:v>31329.80602958403</c:v>
                </c:pt>
                <c:pt idx="2557">
                  <c:v>31798.95992058545</c:v>
                </c:pt>
                <c:pt idx="2558">
                  <c:v>34573.12744303294</c:v>
                </c:pt>
                <c:pt idx="2559">
                  <c:v>36810.65370562267</c:v>
                </c:pt>
                <c:pt idx="2560">
                  <c:v>35982.474678243</c:v>
                </c:pt>
                <c:pt idx="2561">
                  <c:v>33110.08672281777</c:v>
                </c:pt>
                <c:pt idx="2562">
                  <c:v>30985.6660093648</c:v>
                </c:pt>
                <c:pt idx="2563">
                  <c:v>31973.63591502134</c:v>
                </c:pt>
                <c:pt idx="2564">
                  <c:v>34871.1609640395</c:v>
                </c:pt>
                <c:pt idx="2565">
                  <c:v>36952.2525545227</c:v>
                </c:pt>
                <c:pt idx="2566">
                  <c:v>36053.58186412283</c:v>
                </c:pt>
                <c:pt idx="2567">
                  <c:v>33088.59236173183</c:v>
                </c:pt>
                <c:pt idx="2568">
                  <c:v>31344.74271519036</c:v>
                </c:pt>
                <c:pt idx="2569">
                  <c:v>32984.800056431</c:v>
                </c:pt>
                <c:pt idx="2570">
                  <c:v>35957.91757611893</c:v>
                </c:pt>
                <c:pt idx="2571">
                  <c:v>37433.5463412715</c:v>
                </c:pt>
                <c:pt idx="2572">
                  <c:v>35857.64881893228</c:v>
                </c:pt>
                <c:pt idx="2573">
                  <c:v>33001.07446098257</c:v>
                </c:pt>
                <c:pt idx="2574">
                  <c:v>32036.61629839318</c:v>
                </c:pt>
                <c:pt idx="2575">
                  <c:v>34274.940370017</c:v>
                </c:pt>
                <c:pt idx="2576">
                  <c:v>37125.42821621768</c:v>
                </c:pt>
                <c:pt idx="2577">
                  <c:v>37710.94643353206</c:v>
                </c:pt>
                <c:pt idx="2578">
                  <c:v>35606.11041007144</c:v>
                </c:pt>
                <c:pt idx="2579">
                  <c:v>32695.94227663955</c:v>
                </c:pt>
                <c:pt idx="2580">
                  <c:v>32251.74896901966</c:v>
                </c:pt>
                <c:pt idx="2581">
                  <c:v>34789.0590961958</c:v>
                </c:pt>
                <c:pt idx="2582">
                  <c:v>37600.32249221009</c:v>
                </c:pt>
                <c:pt idx="2583">
                  <c:v>37673.22356044738</c:v>
                </c:pt>
                <c:pt idx="2584">
                  <c:v>34978.13993024155</c:v>
                </c:pt>
                <c:pt idx="2585">
                  <c:v>32510.37123441624</c:v>
                </c:pt>
                <c:pt idx="2586">
                  <c:v>32788.69168229181</c:v>
                </c:pt>
                <c:pt idx="2587">
                  <c:v>35651.26436600219</c:v>
                </c:pt>
                <c:pt idx="2588">
                  <c:v>37900.4089590785</c:v>
                </c:pt>
                <c:pt idx="2589">
                  <c:v>37515.37208911625</c:v>
                </c:pt>
                <c:pt idx="2590">
                  <c:v>35010.99124742221</c:v>
                </c:pt>
                <c:pt idx="2591">
                  <c:v>32910.80668340677</c:v>
                </c:pt>
                <c:pt idx="2592">
                  <c:v>33722.69415603777</c:v>
                </c:pt>
                <c:pt idx="2593">
                  <c:v>36638.16938597587</c:v>
                </c:pt>
                <c:pt idx="2594">
                  <c:v>38536.91316330025</c:v>
                </c:pt>
                <c:pt idx="2595">
                  <c:v>37587.01683177606</c:v>
                </c:pt>
                <c:pt idx="2596">
                  <c:v>34607.44710349872</c:v>
                </c:pt>
                <c:pt idx="2597">
                  <c:v>33023.75741949686</c:v>
                </c:pt>
                <c:pt idx="2598">
                  <c:v>34509.90753698155</c:v>
                </c:pt>
                <c:pt idx="2599">
                  <c:v>37490.47105020728</c:v>
                </c:pt>
                <c:pt idx="2600">
                  <c:v>38893.62741692352</c:v>
                </c:pt>
                <c:pt idx="2601">
                  <c:v>37131.30487526527</c:v>
                </c:pt>
                <c:pt idx="2602">
                  <c:v>34219.19962216057</c:v>
                </c:pt>
                <c:pt idx="2603">
                  <c:v>32951.21051963431</c:v>
                </c:pt>
                <c:pt idx="2604">
                  <c:v>34971.0457320762</c:v>
                </c:pt>
                <c:pt idx="2605">
                  <c:v>38201.80089438464</c:v>
                </c:pt>
                <c:pt idx="2606">
                  <c:v>39192.00599482997</c:v>
                </c:pt>
                <c:pt idx="2607">
                  <c:v>37027.4358235395</c:v>
                </c:pt>
                <c:pt idx="2608">
                  <c:v>33904.21549836308</c:v>
                </c:pt>
                <c:pt idx="2609">
                  <c:v>33450.20348184586</c:v>
                </c:pt>
                <c:pt idx="2610">
                  <c:v>35690.47384250195</c:v>
                </c:pt>
                <c:pt idx="2611">
                  <c:v>38240.41097593843</c:v>
                </c:pt>
                <c:pt idx="2612">
                  <c:v>38137.41070924425</c:v>
                </c:pt>
                <c:pt idx="2613">
                  <c:v>35556.17653975665</c:v>
                </c:pt>
                <c:pt idx="2614">
                  <c:v>33020.98010384545</c:v>
                </c:pt>
                <c:pt idx="2615">
                  <c:v>33073.7966939129</c:v>
                </c:pt>
                <c:pt idx="2616">
                  <c:v>35788.3675770408</c:v>
                </c:pt>
                <c:pt idx="2617">
                  <c:v>37972.48006899634</c:v>
                </c:pt>
                <c:pt idx="2618">
                  <c:v>37145.34755016312</c:v>
                </c:pt>
                <c:pt idx="2619">
                  <c:v>34390.56872990216</c:v>
                </c:pt>
                <c:pt idx="2620">
                  <c:v>32232.01860391245</c:v>
                </c:pt>
                <c:pt idx="2621">
                  <c:v>33073.89295290584</c:v>
                </c:pt>
                <c:pt idx="2622">
                  <c:v>35907.59519526647</c:v>
                </c:pt>
                <c:pt idx="2623">
                  <c:v>37876.93382661494</c:v>
                </c:pt>
                <c:pt idx="2624">
                  <c:v>36668.64567416895</c:v>
                </c:pt>
                <c:pt idx="2625">
                  <c:v>33931.76429286361</c:v>
                </c:pt>
                <c:pt idx="2626">
                  <c:v>32092.70081281501</c:v>
                </c:pt>
                <c:pt idx="2627">
                  <c:v>33338.32554833207</c:v>
                </c:pt>
                <c:pt idx="2628">
                  <c:v>36182.03794028459</c:v>
                </c:pt>
                <c:pt idx="2629">
                  <c:v>37624.17807910752</c:v>
                </c:pt>
                <c:pt idx="2630">
                  <c:v>35925.2932498505</c:v>
                </c:pt>
                <c:pt idx="2631">
                  <c:v>33007.72383133007</c:v>
                </c:pt>
                <c:pt idx="2632">
                  <c:v>31837.99069708337</c:v>
                </c:pt>
                <c:pt idx="2633">
                  <c:v>33720.08988576792</c:v>
                </c:pt>
                <c:pt idx="2634">
                  <c:v>36340.1736665257</c:v>
                </c:pt>
                <c:pt idx="2635">
                  <c:v>37133.14469438877</c:v>
                </c:pt>
                <c:pt idx="2636">
                  <c:v>34942.59146797652</c:v>
                </c:pt>
                <c:pt idx="2637">
                  <c:v>32193.95192135259</c:v>
                </c:pt>
                <c:pt idx="2638">
                  <c:v>31632.71457873314</c:v>
                </c:pt>
                <c:pt idx="2639">
                  <c:v>34002.95174439677</c:v>
                </c:pt>
                <c:pt idx="2640">
                  <c:v>36497.38665051167</c:v>
                </c:pt>
                <c:pt idx="2641">
                  <c:v>36430.64893597485</c:v>
                </c:pt>
                <c:pt idx="2642">
                  <c:v>33860.27884891219</c:v>
                </c:pt>
                <c:pt idx="2643">
                  <c:v>31245.89646948758</c:v>
                </c:pt>
                <c:pt idx="2644">
                  <c:v>31163.72459043954</c:v>
                </c:pt>
                <c:pt idx="2645">
                  <c:v>33696.76152615117</c:v>
                </c:pt>
                <c:pt idx="2646">
                  <c:v>36235.58010367995</c:v>
                </c:pt>
                <c:pt idx="2647">
                  <c:v>35921.99547629957</c:v>
                </c:pt>
                <c:pt idx="2648">
                  <c:v>33132.61730379263</c:v>
                </c:pt>
                <c:pt idx="2649">
                  <c:v>30942.97189817833</c:v>
                </c:pt>
                <c:pt idx="2650">
                  <c:v>31547.96936551877</c:v>
                </c:pt>
                <c:pt idx="2651">
                  <c:v>34270.13185017454</c:v>
                </c:pt>
                <c:pt idx="2652">
                  <c:v>36326.81303058976</c:v>
                </c:pt>
                <c:pt idx="2653">
                  <c:v>35663.57955150311</c:v>
                </c:pt>
                <c:pt idx="2654">
                  <c:v>33162.421927998</c:v>
                </c:pt>
                <c:pt idx="2655">
                  <c:v>31447.9057898475</c:v>
                </c:pt>
                <c:pt idx="2656">
                  <c:v>32781.46000327372</c:v>
                </c:pt>
                <c:pt idx="2657">
                  <c:v>35864.71543955688</c:v>
                </c:pt>
                <c:pt idx="2658">
                  <c:v>37210.98836531877</c:v>
                </c:pt>
                <c:pt idx="2659">
                  <c:v>35371.3701022731</c:v>
                </c:pt>
                <c:pt idx="2660">
                  <c:v>32498.81135771179</c:v>
                </c:pt>
                <c:pt idx="2661">
                  <c:v>31375.9584317627</c:v>
                </c:pt>
                <c:pt idx="2662">
                  <c:v>33133.8105835448</c:v>
                </c:pt>
                <c:pt idx="2663">
                  <c:v>36104.45106872734</c:v>
                </c:pt>
                <c:pt idx="2664">
                  <c:v>37299.8130210894</c:v>
                </c:pt>
                <c:pt idx="2665">
                  <c:v>35219.08939322722</c:v>
                </c:pt>
                <c:pt idx="2666">
                  <c:v>32352.88540773574</c:v>
                </c:pt>
                <c:pt idx="2667">
                  <c:v>31692.81899022287</c:v>
                </c:pt>
                <c:pt idx="2668">
                  <c:v>34120.50013185143</c:v>
                </c:pt>
                <c:pt idx="2669">
                  <c:v>36922.6887132329</c:v>
                </c:pt>
                <c:pt idx="2670">
                  <c:v>37405.59291303322</c:v>
                </c:pt>
                <c:pt idx="2671">
                  <c:v>35134.50805059063</c:v>
                </c:pt>
                <c:pt idx="2672">
                  <c:v>32655.55889203175</c:v>
                </c:pt>
                <c:pt idx="2673">
                  <c:v>32600.92322146677</c:v>
                </c:pt>
                <c:pt idx="2674">
                  <c:v>35313.41711481335</c:v>
                </c:pt>
                <c:pt idx="2675">
                  <c:v>37853.89432768249</c:v>
                </c:pt>
                <c:pt idx="2676">
                  <c:v>37499.40255042137</c:v>
                </c:pt>
                <c:pt idx="2677">
                  <c:v>34628.68584644387</c:v>
                </c:pt>
                <c:pt idx="2678">
                  <c:v>32274.62102341039</c:v>
                </c:pt>
                <c:pt idx="2679">
                  <c:v>32698.37680916725</c:v>
                </c:pt>
                <c:pt idx="2680">
                  <c:v>35470.55559686445</c:v>
                </c:pt>
                <c:pt idx="2681">
                  <c:v>37566.20674541205</c:v>
                </c:pt>
                <c:pt idx="2682">
                  <c:v>36692.50695208988</c:v>
                </c:pt>
                <c:pt idx="2683">
                  <c:v>33657.21378834148</c:v>
                </c:pt>
                <c:pt idx="2684">
                  <c:v>31662.04231341026</c:v>
                </c:pt>
                <c:pt idx="2685">
                  <c:v>32620.9710042165</c:v>
                </c:pt>
                <c:pt idx="2686">
                  <c:v>35454.97240040861</c:v>
                </c:pt>
                <c:pt idx="2687">
                  <c:v>36930.51748126517</c:v>
                </c:pt>
                <c:pt idx="2688">
                  <c:v>35394.92299675824</c:v>
                </c:pt>
                <c:pt idx="2689">
                  <c:v>32619.51066696181</c:v>
                </c:pt>
                <c:pt idx="2690">
                  <c:v>31271.05643791612</c:v>
                </c:pt>
                <c:pt idx="2691">
                  <c:v>33030.99017480559</c:v>
                </c:pt>
                <c:pt idx="2692">
                  <c:v>35962.06232382439</c:v>
                </c:pt>
                <c:pt idx="2693">
                  <c:v>37078.2051468713</c:v>
                </c:pt>
                <c:pt idx="2694">
                  <c:v>35290.73523175812</c:v>
                </c:pt>
                <c:pt idx="2695">
                  <c:v>32463.84281755477</c:v>
                </c:pt>
                <c:pt idx="2696">
                  <c:v>31640.59607183439</c:v>
                </c:pt>
                <c:pt idx="2697">
                  <c:v>33858.9342348715</c:v>
                </c:pt>
                <c:pt idx="2698">
                  <c:v>36810.76255958367</c:v>
                </c:pt>
                <c:pt idx="2699">
                  <c:v>37578.47268240309</c:v>
                </c:pt>
                <c:pt idx="2700">
                  <c:v>35235.52871927443</c:v>
                </c:pt>
                <c:pt idx="2701">
                  <c:v>32607.51409124521</c:v>
                </c:pt>
                <c:pt idx="2702">
                  <c:v>32433.17509037382</c:v>
                </c:pt>
                <c:pt idx="2703">
                  <c:v>34960.79830787952</c:v>
                </c:pt>
                <c:pt idx="2704">
                  <c:v>37332.68260071259</c:v>
                </c:pt>
                <c:pt idx="2705">
                  <c:v>37536.23131797297</c:v>
                </c:pt>
                <c:pt idx="2706">
                  <c:v>35107.46698725837</c:v>
                </c:pt>
                <c:pt idx="2707">
                  <c:v>32428.08230570413</c:v>
                </c:pt>
                <c:pt idx="2708">
                  <c:v>32705.68865426605</c:v>
                </c:pt>
                <c:pt idx="2709">
                  <c:v>35587.8735549405</c:v>
                </c:pt>
                <c:pt idx="2710">
                  <c:v>37866.91672982592</c:v>
                </c:pt>
                <c:pt idx="2711">
                  <c:v>37351.8008092969</c:v>
                </c:pt>
                <c:pt idx="2712">
                  <c:v>34634.19695356602</c:v>
                </c:pt>
                <c:pt idx="2713">
                  <c:v>32614.25974020026</c:v>
                </c:pt>
                <c:pt idx="2714">
                  <c:v>33396.089273441</c:v>
                </c:pt>
                <c:pt idx="2715">
                  <c:v>36594.30372836473</c:v>
                </c:pt>
                <c:pt idx="2716">
                  <c:v>38320.35794354886</c:v>
                </c:pt>
                <c:pt idx="2717">
                  <c:v>37270.82677694578</c:v>
                </c:pt>
                <c:pt idx="2718">
                  <c:v>34268.3322079007</c:v>
                </c:pt>
                <c:pt idx="2719">
                  <c:v>32466.89070907804</c:v>
                </c:pt>
                <c:pt idx="2720">
                  <c:v>33763.4556552489</c:v>
                </c:pt>
                <c:pt idx="2721">
                  <c:v>36841.58737325415</c:v>
                </c:pt>
                <c:pt idx="2722">
                  <c:v>37883.69662289733</c:v>
                </c:pt>
                <c:pt idx="2723">
                  <c:v>36037.94482629348</c:v>
                </c:pt>
                <c:pt idx="2724">
                  <c:v>32910.75502107263</c:v>
                </c:pt>
                <c:pt idx="2725">
                  <c:v>31547.41913083572</c:v>
                </c:pt>
                <c:pt idx="2726">
                  <c:v>33457.93598257715</c:v>
                </c:pt>
                <c:pt idx="2727">
                  <c:v>36494.0544599674</c:v>
                </c:pt>
                <c:pt idx="2728">
                  <c:v>37115.14058879325</c:v>
                </c:pt>
                <c:pt idx="2729">
                  <c:v>35248.43660540477</c:v>
                </c:pt>
                <c:pt idx="2730">
                  <c:v>32447.69572010874</c:v>
                </c:pt>
                <c:pt idx="2731">
                  <c:v>31840.41494824137</c:v>
                </c:pt>
                <c:pt idx="2732">
                  <c:v>34196.5968670166</c:v>
                </c:pt>
                <c:pt idx="2733">
                  <c:v>37068.15950648253</c:v>
                </c:pt>
                <c:pt idx="2734">
                  <c:v>37420.77942457622</c:v>
                </c:pt>
                <c:pt idx="2735">
                  <c:v>35149.3828185095</c:v>
                </c:pt>
                <c:pt idx="2736">
                  <c:v>32747.44057245141</c:v>
                </c:pt>
                <c:pt idx="2737">
                  <c:v>32919.17530868937</c:v>
                </c:pt>
                <c:pt idx="2738">
                  <c:v>35552.20017131956</c:v>
                </c:pt>
                <c:pt idx="2739">
                  <c:v>37916.3186957105</c:v>
                </c:pt>
                <c:pt idx="2740">
                  <c:v>37532.45447952222</c:v>
                </c:pt>
                <c:pt idx="2741">
                  <c:v>34638.66043527994</c:v>
                </c:pt>
                <c:pt idx="2742">
                  <c:v>32196.32114848621</c:v>
                </c:pt>
                <c:pt idx="2743">
                  <c:v>32803.38988083296</c:v>
                </c:pt>
                <c:pt idx="2744">
                  <c:v>35477.90074065822</c:v>
                </c:pt>
                <c:pt idx="2745">
                  <c:v>37345.19964727396</c:v>
                </c:pt>
                <c:pt idx="2746">
                  <c:v>36367.91387628901</c:v>
                </c:pt>
                <c:pt idx="2747">
                  <c:v>33173.6860702415</c:v>
                </c:pt>
                <c:pt idx="2748">
                  <c:v>31303.74165151121</c:v>
                </c:pt>
                <c:pt idx="2749">
                  <c:v>32469.29214148445</c:v>
                </c:pt>
                <c:pt idx="2750">
                  <c:v>35240.56653782087</c:v>
                </c:pt>
                <c:pt idx="2751">
                  <c:v>36756.45595498431</c:v>
                </c:pt>
                <c:pt idx="2752">
                  <c:v>35380.55950546426</c:v>
                </c:pt>
                <c:pt idx="2753">
                  <c:v>32343.99857253979</c:v>
                </c:pt>
                <c:pt idx="2754">
                  <c:v>30943.91985665492</c:v>
                </c:pt>
                <c:pt idx="2755">
                  <c:v>32451.36144891494</c:v>
                </c:pt>
                <c:pt idx="2756">
                  <c:v>35422.6483913048</c:v>
                </c:pt>
                <c:pt idx="2757">
                  <c:v>36273.1058062894</c:v>
                </c:pt>
                <c:pt idx="2758">
                  <c:v>34509.45593883369</c:v>
                </c:pt>
                <c:pt idx="2759">
                  <c:v>31608.4474402145</c:v>
                </c:pt>
                <c:pt idx="2760">
                  <c:v>30841.46977264142</c:v>
                </c:pt>
                <c:pt idx="2761">
                  <c:v>32735.11277517825</c:v>
                </c:pt>
                <c:pt idx="2762">
                  <c:v>35569.4775592172</c:v>
                </c:pt>
                <c:pt idx="2763">
                  <c:v>36045.4401422017</c:v>
                </c:pt>
                <c:pt idx="2764">
                  <c:v>33674.65965029883</c:v>
                </c:pt>
                <c:pt idx="2765">
                  <c:v>30968.2419872298</c:v>
                </c:pt>
                <c:pt idx="2766">
                  <c:v>30896.99495093607</c:v>
                </c:pt>
                <c:pt idx="2767">
                  <c:v>33206.0674144739</c:v>
                </c:pt>
                <c:pt idx="2768">
                  <c:v>35741.62149902638</c:v>
                </c:pt>
                <c:pt idx="2769">
                  <c:v>35291.19952973587</c:v>
                </c:pt>
                <c:pt idx="2770">
                  <c:v>32844.38299526696</c:v>
                </c:pt>
                <c:pt idx="2771">
                  <c:v>30482.268121315</c:v>
                </c:pt>
                <c:pt idx="2772">
                  <c:v>31014.394316537</c:v>
                </c:pt>
                <c:pt idx="2773">
                  <c:v>33699.05286289918</c:v>
                </c:pt>
                <c:pt idx="2774">
                  <c:v>35870.74007475159</c:v>
                </c:pt>
                <c:pt idx="2775">
                  <c:v>34814.36234533456</c:v>
                </c:pt>
                <c:pt idx="2776">
                  <c:v>31826.86292949895</c:v>
                </c:pt>
                <c:pt idx="2777">
                  <c:v>29987.14722730402</c:v>
                </c:pt>
                <c:pt idx="2778">
                  <c:v>31257.4242323135</c:v>
                </c:pt>
                <c:pt idx="2779">
                  <c:v>34142.32915790565</c:v>
                </c:pt>
                <c:pt idx="2780">
                  <c:v>35507.25030124507</c:v>
                </c:pt>
                <c:pt idx="2781">
                  <c:v>33795.98258677035</c:v>
                </c:pt>
                <c:pt idx="2782">
                  <c:v>30949.38165408672</c:v>
                </c:pt>
                <c:pt idx="2783">
                  <c:v>29640.46824347741</c:v>
                </c:pt>
                <c:pt idx="2784">
                  <c:v>31171.74021694765</c:v>
                </c:pt>
                <c:pt idx="2785">
                  <c:v>33842.72637218436</c:v>
                </c:pt>
                <c:pt idx="2786">
                  <c:v>34932.21903872465</c:v>
                </c:pt>
                <c:pt idx="2787">
                  <c:v>33254.2107475231</c:v>
                </c:pt>
                <c:pt idx="2788">
                  <c:v>30430.98288572677</c:v>
                </c:pt>
                <c:pt idx="2789">
                  <c:v>29863.4010951165</c:v>
                </c:pt>
                <c:pt idx="2790">
                  <c:v>31738.48413484345</c:v>
                </c:pt>
                <c:pt idx="2791">
                  <c:v>34215.46862502442</c:v>
                </c:pt>
                <c:pt idx="2792">
                  <c:v>34447.0154775582</c:v>
                </c:pt>
                <c:pt idx="2793">
                  <c:v>32584.84947528463</c:v>
                </c:pt>
                <c:pt idx="2794">
                  <c:v>30337.30161117178</c:v>
                </c:pt>
                <c:pt idx="2795">
                  <c:v>30197.22725647709</c:v>
                </c:pt>
                <c:pt idx="2796">
                  <c:v>32449.81631895446</c:v>
                </c:pt>
                <c:pt idx="2797">
                  <c:v>34781.38269075082</c:v>
                </c:pt>
                <c:pt idx="2798">
                  <c:v>34735.95822181362</c:v>
                </c:pt>
                <c:pt idx="2799">
                  <c:v>32148.45180508482</c:v>
                </c:pt>
                <c:pt idx="2800">
                  <c:v>29763.80292031027</c:v>
                </c:pt>
                <c:pt idx="2801">
                  <c:v>30215.85370673136</c:v>
                </c:pt>
                <c:pt idx="2802">
                  <c:v>32635.35639939364</c:v>
                </c:pt>
                <c:pt idx="2803">
                  <c:v>35039.19566614427</c:v>
                </c:pt>
                <c:pt idx="2804">
                  <c:v>34304.84236538707</c:v>
                </c:pt>
                <c:pt idx="2805">
                  <c:v>31635.04831512522</c:v>
                </c:pt>
                <c:pt idx="2806">
                  <c:v>29887.5467303684</c:v>
                </c:pt>
                <c:pt idx="2807">
                  <c:v>31095.7225625641</c:v>
                </c:pt>
                <c:pt idx="2808">
                  <c:v>33904.5180790863</c:v>
                </c:pt>
                <c:pt idx="2809">
                  <c:v>35624.27596669347</c:v>
                </c:pt>
                <c:pt idx="2810">
                  <c:v>34335.65677932434</c:v>
                </c:pt>
                <c:pt idx="2811">
                  <c:v>31558.58123408167</c:v>
                </c:pt>
                <c:pt idx="2812">
                  <c:v>30307.18172292586</c:v>
                </c:pt>
                <c:pt idx="2813">
                  <c:v>32084.13374285525</c:v>
                </c:pt>
                <c:pt idx="2814">
                  <c:v>34987.51726873087</c:v>
                </c:pt>
                <c:pt idx="2815">
                  <c:v>36176.96349423945</c:v>
                </c:pt>
                <c:pt idx="2816">
                  <c:v>34440.75356371337</c:v>
                </c:pt>
                <c:pt idx="2817">
                  <c:v>31574.56908041628</c:v>
                </c:pt>
                <c:pt idx="2818">
                  <c:v>30818.7088187426</c:v>
                </c:pt>
                <c:pt idx="2819">
                  <c:v>32866.68657350815</c:v>
                </c:pt>
                <c:pt idx="2820">
                  <c:v>35511.02485025741</c:v>
                </c:pt>
                <c:pt idx="2821">
                  <c:v>35981.76858055191</c:v>
                </c:pt>
                <c:pt idx="2822">
                  <c:v>33794.25520450827</c:v>
                </c:pt>
                <c:pt idx="2823">
                  <c:v>31287.89478889676</c:v>
                </c:pt>
                <c:pt idx="2824">
                  <c:v>31025.4200043362</c:v>
                </c:pt>
                <c:pt idx="2825">
                  <c:v>33553.96021586984</c:v>
                </c:pt>
                <c:pt idx="2826">
                  <c:v>36298.52025711881</c:v>
                </c:pt>
                <c:pt idx="2827">
                  <c:v>36545.61931985429</c:v>
                </c:pt>
                <c:pt idx="2828">
                  <c:v>34216.31220050555</c:v>
                </c:pt>
                <c:pt idx="2829">
                  <c:v>31695.99856233417</c:v>
                </c:pt>
                <c:pt idx="2830">
                  <c:v>32019.10043998604</c:v>
                </c:pt>
                <c:pt idx="2831">
                  <c:v>34774.52344155869</c:v>
                </c:pt>
                <c:pt idx="2832">
                  <c:v>36995.99428092301</c:v>
                </c:pt>
                <c:pt idx="2833">
                  <c:v>36300.53647781022</c:v>
                </c:pt>
                <c:pt idx="2834">
                  <c:v>33763.36850346094</c:v>
                </c:pt>
                <c:pt idx="2835">
                  <c:v>31921.28696009453</c:v>
                </c:pt>
                <c:pt idx="2836">
                  <c:v>32879.20581415114</c:v>
                </c:pt>
                <c:pt idx="2837">
                  <c:v>35608.64235036822</c:v>
                </c:pt>
                <c:pt idx="2838">
                  <c:v>37516.70282111395</c:v>
                </c:pt>
                <c:pt idx="2839">
                  <c:v>35966.3046406066</c:v>
                </c:pt>
                <c:pt idx="2840">
                  <c:v>32763.82045371376</c:v>
                </c:pt>
                <c:pt idx="2841">
                  <c:v>31248.11445872768</c:v>
                </c:pt>
                <c:pt idx="2842">
                  <c:v>32971.02682379127</c:v>
                </c:pt>
                <c:pt idx="2843">
                  <c:v>36088.93661871125</c:v>
                </c:pt>
                <c:pt idx="2844">
                  <c:v>37573.0888154636</c:v>
                </c:pt>
                <c:pt idx="2845">
                  <c:v>35940.06369693943</c:v>
                </c:pt>
                <c:pt idx="2846">
                  <c:v>33297.79781164527</c:v>
                </c:pt>
                <c:pt idx="2847">
                  <c:v>32310.05370785787</c:v>
                </c:pt>
                <c:pt idx="2848">
                  <c:v>34343.24264880578</c:v>
                </c:pt>
                <c:pt idx="2849">
                  <c:v>37264.34248986882</c:v>
                </c:pt>
                <c:pt idx="2850">
                  <c:v>38146.23447129535</c:v>
                </c:pt>
                <c:pt idx="2851">
                  <c:v>35593.58644620533</c:v>
                </c:pt>
                <c:pt idx="2852">
                  <c:v>32802.04302006737</c:v>
                </c:pt>
                <c:pt idx="2853">
                  <c:v>32491.45581895195</c:v>
                </c:pt>
                <c:pt idx="2854">
                  <c:v>35107.2400449264</c:v>
                </c:pt>
                <c:pt idx="2855">
                  <c:v>37647.95680150881</c:v>
                </c:pt>
                <c:pt idx="2856">
                  <c:v>37689.68693799398</c:v>
                </c:pt>
                <c:pt idx="2857">
                  <c:v>34881.85313648654</c:v>
                </c:pt>
                <c:pt idx="2858">
                  <c:v>32190.45583854107</c:v>
                </c:pt>
                <c:pt idx="2859">
                  <c:v>32308.76188151856</c:v>
                </c:pt>
                <c:pt idx="2860">
                  <c:v>35237.36616729918</c:v>
                </c:pt>
                <c:pt idx="2861">
                  <c:v>37825.64628277592</c:v>
                </c:pt>
                <c:pt idx="2862">
                  <c:v>37670.41287238727</c:v>
                </c:pt>
                <c:pt idx="2863">
                  <c:v>35028.89204773646</c:v>
                </c:pt>
                <c:pt idx="2864">
                  <c:v>32927.0213708669</c:v>
                </c:pt>
                <c:pt idx="2865">
                  <c:v>33815.85042205334</c:v>
                </c:pt>
                <c:pt idx="2866">
                  <c:v>36819.87408019121</c:v>
                </c:pt>
                <c:pt idx="2867">
                  <c:v>38790.62255644678</c:v>
                </c:pt>
                <c:pt idx="2868">
                  <c:v>37842.03756137184</c:v>
                </c:pt>
                <c:pt idx="2869">
                  <c:v>35037.32725006343</c:v>
                </c:pt>
                <c:pt idx="2870">
                  <c:v>33445.4201496188</c:v>
                </c:pt>
                <c:pt idx="2871">
                  <c:v>34885.08438059357</c:v>
                </c:pt>
                <c:pt idx="2872">
                  <c:v>38078.77460717973</c:v>
                </c:pt>
                <c:pt idx="2873">
                  <c:v>39698.23741993558</c:v>
                </c:pt>
                <c:pt idx="2874">
                  <c:v>37858.3623954341</c:v>
                </c:pt>
                <c:pt idx="2875">
                  <c:v>34470.05382948</c:v>
                </c:pt>
                <c:pt idx="2876">
                  <c:v>33147.28462491121</c:v>
                </c:pt>
                <c:pt idx="2877">
                  <c:v>35265.0021075105</c:v>
                </c:pt>
                <c:pt idx="2878">
                  <c:v>38432.0307151366</c:v>
                </c:pt>
                <c:pt idx="2879">
                  <c:v>39605.06845623297</c:v>
                </c:pt>
                <c:pt idx="2880">
                  <c:v>37395.95643003187</c:v>
                </c:pt>
                <c:pt idx="2881">
                  <c:v>34367.31720628626</c:v>
                </c:pt>
                <c:pt idx="2882">
                  <c:v>33847.49133704235</c:v>
                </c:pt>
                <c:pt idx="2883">
                  <c:v>36389.3589248527</c:v>
                </c:pt>
                <c:pt idx="2884">
                  <c:v>39269.88062667118</c:v>
                </c:pt>
                <c:pt idx="2885">
                  <c:v>39615.88445504278</c:v>
                </c:pt>
                <c:pt idx="2886">
                  <c:v>36845.38375160546</c:v>
                </c:pt>
                <c:pt idx="2887">
                  <c:v>34084.66510038717</c:v>
                </c:pt>
                <c:pt idx="2888">
                  <c:v>34270.08597728165</c:v>
                </c:pt>
                <c:pt idx="2889">
                  <c:v>37144.91312481547</c:v>
                </c:pt>
                <c:pt idx="2890">
                  <c:v>39770.93674302568</c:v>
                </c:pt>
                <c:pt idx="2891">
                  <c:v>39678.94387000133</c:v>
                </c:pt>
                <c:pt idx="2892">
                  <c:v>36578.40082459787</c:v>
                </c:pt>
                <c:pt idx="2893">
                  <c:v>34103.26979526314</c:v>
                </c:pt>
                <c:pt idx="2894">
                  <c:v>34678.48213241202</c:v>
                </c:pt>
                <c:pt idx="2895">
                  <c:v>37537.94046384947</c:v>
                </c:pt>
                <c:pt idx="2896">
                  <c:v>39618.48072608291</c:v>
                </c:pt>
                <c:pt idx="2897">
                  <c:v>38792.06229638461</c:v>
                </c:pt>
                <c:pt idx="2898">
                  <c:v>35524.17918709775</c:v>
                </c:pt>
                <c:pt idx="2899">
                  <c:v>33508.11856161252</c:v>
                </c:pt>
                <c:pt idx="2900">
                  <c:v>34857.56656283804</c:v>
                </c:pt>
                <c:pt idx="2901">
                  <c:v>37997.55187883077</c:v>
                </c:pt>
                <c:pt idx="2902">
                  <c:v>39904.30562204543</c:v>
                </c:pt>
                <c:pt idx="2903">
                  <c:v>38370.91653801353</c:v>
                </c:pt>
                <c:pt idx="2904">
                  <c:v>34961.22021195517</c:v>
                </c:pt>
                <c:pt idx="2905">
                  <c:v>33539.8580394137</c:v>
                </c:pt>
                <c:pt idx="2906">
                  <c:v>35242.8269192815</c:v>
                </c:pt>
                <c:pt idx="2907">
                  <c:v>38201.42610751402</c:v>
                </c:pt>
                <c:pt idx="2908">
                  <c:v>39213.34332968811</c:v>
                </c:pt>
                <c:pt idx="2909">
                  <c:v>37025.74394804343</c:v>
                </c:pt>
                <c:pt idx="2910">
                  <c:v>33920.32363198648</c:v>
                </c:pt>
                <c:pt idx="2911">
                  <c:v>33108.52670102945</c:v>
                </c:pt>
                <c:pt idx="2912">
                  <c:v>35361.0343702506</c:v>
                </c:pt>
                <c:pt idx="2913">
                  <c:v>38122.52216250802</c:v>
                </c:pt>
                <c:pt idx="2914">
                  <c:v>38320.3052659489</c:v>
                </c:pt>
                <c:pt idx="2915">
                  <c:v>35533.76863735828</c:v>
                </c:pt>
                <c:pt idx="2916">
                  <c:v>32612.4750769027</c:v>
                </c:pt>
                <c:pt idx="2917">
                  <c:v>32266.22022644609</c:v>
                </c:pt>
                <c:pt idx="2918">
                  <c:v>34657.37288880362</c:v>
                </c:pt>
                <c:pt idx="2919">
                  <c:v>37035.0950360973</c:v>
                </c:pt>
                <c:pt idx="2920">
                  <c:v>36994.04235008269</c:v>
                </c:pt>
                <c:pt idx="2921">
                  <c:v>34391.28631513442</c:v>
                </c:pt>
                <c:pt idx="2922">
                  <c:v>31957.89001806382</c:v>
                </c:pt>
                <c:pt idx="2923">
                  <c:v>32173.5075290356</c:v>
                </c:pt>
                <c:pt idx="2924">
                  <c:v>34933.30803968622</c:v>
                </c:pt>
                <c:pt idx="2925">
                  <c:v>36921.94134205791</c:v>
                </c:pt>
                <c:pt idx="2926">
                  <c:v>36191.12077983432</c:v>
                </c:pt>
                <c:pt idx="2927">
                  <c:v>33314.4825586541</c:v>
                </c:pt>
                <c:pt idx="2928">
                  <c:v>31101.30822133609</c:v>
                </c:pt>
                <c:pt idx="2929">
                  <c:v>31964.4705807548</c:v>
                </c:pt>
                <c:pt idx="2930">
                  <c:v>35094.37236561831</c:v>
                </c:pt>
                <c:pt idx="2931">
                  <c:v>36968.84786954511</c:v>
                </c:pt>
                <c:pt idx="2932">
                  <c:v>35701.78951326705</c:v>
                </c:pt>
                <c:pt idx="2933">
                  <c:v>32568.64613032801</c:v>
                </c:pt>
                <c:pt idx="2934">
                  <c:v>30839.59448531916</c:v>
                </c:pt>
                <c:pt idx="2935">
                  <c:v>32062.99815516545</c:v>
                </c:pt>
                <c:pt idx="2936">
                  <c:v>35071.50936654347</c:v>
                </c:pt>
                <c:pt idx="2937">
                  <c:v>36131.06559002075</c:v>
                </c:pt>
                <c:pt idx="2938">
                  <c:v>34299.73582371021</c:v>
                </c:pt>
                <c:pt idx="2939">
                  <c:v>31352.9738675523</c:v>
                </c:pt>
                <c:pt idx="2940">
                  <c:v>30321.56018616204</c:v>
                </c:pt>
                <c:pt idx="2941">
                  <c:v>32353.35873238021</c:v>
                </c:pt>
                <c:pt idx="2942">
                  <c:v>35075.60373075567</c:v>
                </c:pt>
                <c:pt idx="2943">
                  <c:v>35687.75949681378</c:v>
                </c:pt>
                <c:pt idx="2944">
                  <c:v>33456.03436447731</c:v>
                </c:pt>
                <c:pt idx="2945">
                  <c:v>30819.03891344288</c:v>
                </c:pt>
                <c:pt idx="2946">
                  <c:v>30446.37462469002</c:v>
                </c:pt>
                <c:pt idx="2947">
                  <c:v>32457.45367094339</c:v>
                </c:pt>
                <c:pt idx="2948">
                  <c:v>35043.63159011718</c:v>
                </c:pt>
                <c:pt idx="2949">
                  <c:v>34951.47019079648</c:v>
                </c:pt>
                <c:pt idx="2950">
                  <c:v>32376.24465097456</c:v>
                </c:pt>
                <c:pt idx="2951">
                  <c:v>29944.32585279658</c:v>
                </c:pt>
                <c:pt idx="2952">
                  <c:v>30088.67569058334</c:v>
                </c:pt>
                <c:pt idx="2953">
                  <c:v>32595.34445344673</c:v>
                </c:pt>
                <c:pt idx="2954">
                  <c:v>34533.79296032063</c:v>
                </c:pt>
                <c:pt idx="2955">
                  <c:v>33715.40400483305</c:v>
                </c:pt>
                <c:pt idx="2956">
                  <c:v>30543.48322005616</c:v>
                </c:pt>
                <c:pt idx="2957">
                  <c:v>28424.63783664187</c:v>
                </c:pt>
                <c:pt idx="2958">
                  <c:v>29102.73121419561</c:v>
                </c:pt>
                <c:pt idx="2959">
                  <c:v>31845.18678438792</c:v>
                </c:pt>
                <c:pt idx="2960">
                  <c:v>33725.04393633315</c:v>
                </c:pt>
                <c:pt idx="2961">
                  <c:v>32758.14886022301</c:v>
                </c:pt>
                <c:pt idx="2962">
                  <c:v>29805.94341714405</c:v>
                </c:pt>
                <c:pt idx="2963">
                  <c:v>28373.14174492326</c:v>
                </c:pt>
                <c:pt idx="2964">
                  <c:v>29707.72528031437</c:v>
                </c:pt>
                <c:pt idx="2965">
                  <c:v>32338.76600767503</c:v>
                </c:pt>
                <c:pt idx="2966">
                  <c:v>33468.15482100511</c:v>
                </c:pt>
                <c:pt idx="2967">
                  <c:v>31981.09574200085</c:v>
                </c:pt>
                <c:pt idx="2968">
                  <c:v>29373.36502115875</c:v>
                </c:pt>
                <c:pt idx="2969">
                  <c:v>28547.10824361582</c:v>
                </c:pt>
                <c:pt idx="2970">
                  <c:v>30129.05218681556</c:v>
                </c:pt>
                <c:pt idx="2971">
                  <c:v>32728.85207119608</c:v>
                </c:pt>
                <c:pt idx="2972">
                  <c:v>33364.67772540844</c:v>
                </c:pt>
                <c:pt idx="2973">
                  <c:v>31315.71991550868</c:v>
                </c:pt>
                <c:pt idx="2974">
                  <c:v>28679.9211238901</c:v>
                </c:pt>
                <c:pt idx="2975">
                  <c:v>28307.1330398637</c:v>
                </c:pt>
                <c:pt idx="2976">
                  <c:v>30273.52695668405</c:v>
                </c:pt>
                <c:pt idx="2977">
                  <c:v>32517.57880012688</c:v>
                </c:pt>
                <c:pt idx="2978">
                  <c:v>32587.42399165074</c:v>
                </c:pt>
                <c:pt idx="2979">
                  <c:v>30357.6291053917</c:v>
                </c:pt>
                <c:pt idx="2980">
                  <c:v>28020.94017868964</c:v>
                </c:pt>
                <c:pt idx="2981">
                  <c:v>28214.17385406477</c:v>
                </c:pt>
                <c:pt idx="2982">
                  <c:v>30532.95843798635</c:v>
                </c:pt>
                <c:pt idx="2983">
                  <c:v>32840.49609740043</c:v>
                </c:pt>
                <c:pt idx="2984">
                  <c:v>32628.39182362055</c:v>
                </c:pt>
                <c:pt idx="2985">
                  <c:v>30132.07021459451</c:v>
                </c:pt>
                <c:pt idx="2986">
                  <c:v>28304.07943145419</c:v>
                </c:pt>
                <c:pt idx="2987">
                  <c:v>28924.53283667634</c:v>
                </c:pt>
                <c:pt idx="2988">
                  <c:v>31587.70848978877</c:v>
                </c:pt>
                <c:pt idx="2989">
                  <c:v>33222.20537945128</c:v>
                </c:pt>
                <c:pt idx="2990">
                  <c:v>32503.4650655935</c:v>
                </c:pt>
                <c:pt idx="2991">
                  <c:v>29932.58146370211</c:v>
                </c:pt>
                <c:pt idx="2992">
                  <c:v>28400.72261734725</c:v>
                </c:pt>
                <c:pt idx="2993">
                  <c:v>29624.18131444902</c:v>
                </c:pt>
                <c:pt idx="2994">
                  <c:v>32265.8924012085</c:v>
                </c:pt>
                <c:pt idx="2995">
                  <c:v>33407.7672611932</c:v>
                </c:pt>
                <c:pt idx="2996">
                  <c:v>31855.06168830555</c:v>
                </c:pt>
                <c:pt idx="2997">
                  <c:v>29179.01486195151</c:v>
                </c:pt>
                <c:pt idx="2998">
                  <c:v>28098.31845952888</c:v>
                </c:pt>
                <c:pt idx="2999">
                  <c:v>29781.08252087989</c:v>
                </c:pt>
                <c:pt idx="3000">
                  <c:v>32540.55636327878</c:v>
                </c:pt>
                <c:pt idx="3001">
                  <c:v>33312.86747363972</c:v>
                </c:pt>
                <c:pt idx="3002">
                  <c:v>31884.83877058164</c:v>
                </c:pt>
                <c:pt idx="3003">
                  <c:v>29307.63936559187</c:v>
                </c:pt>
                <c:pt idx="3004">
                  <c:v>28728.32692452003</c:v>
                </c:pt>
                <c:pt idx="3005">
                  <c:v>30734.9127011633</c:v>
                </c:pt>
                <c:pt idx="3006">
                  <c:v>33432.73927285037</c:v>
                </c:pt>
                <c:pt idx="3007">
                  <c:v>34047.39385556592</c:v>
                </c:pt>
                <c:pt idx="3008">
                  <c:v>32103.51788956191</c:v>
                </c:pt>
                <c:pt idx="3009">
                  <c:v>29839.9867980424</c:v>
                </c:pt>
                <c:pt idx="3010">
                  <c:v>29769.50545186707</c:v>
                </c:pt>
                <c:pt idx="3011">
                  <c:v>32134.842412821</c:v>
                </c:pt>
                <c:pt idx="3012">
                  <c:v>34805.76094277258</c:v>
                </c:pt>
                <c:pt idx="3013">
                  <c:v>34548.64940927885</c:v>
                </c:pt>
                <c:pt idx="3014">
                  <c:v>32066.28102734619</c:v>
                </c:pt>
                <c:pt idx="3015">
                  <c:v>29828.91179626388</c:v>
                </c:pt>
                <c:pt idx="3016">
                  <c:v>30350.4845389546</c:v>
                </c:pt>
                <c:pt idx="3017">
                  <c:v>33021.82830156732</c:v>
                </c:pt>
                <c:pt idx="3018">
                  <c:v>35184.79949815018</c:v>
                </c:pt>
                <c:pt idx="3019">
                  <c:v>34193.34499582335</c:v>
                </c:pt>
                <c:pt idx="3020">
                  <c:v>31190.30364249962</c:v>
                </c:pt>
                <c:pt idx="3021">
                  <c:v>29664.17598973907</c:v>
                </c:pt>
                <c:pt idx="3022">
                  <c:v>30884.4997176973</c:v>
                </c:pt>
                <c:pt idx="3023">
                  <c:v>33709.37934317571</c:v>
                </c:pt>
                <c:pt idx="3024">
                  <c:v>35185.07572647132</c:v>
                </c:pt>
                <c:pt idx="3025">
                  <c:v>33451.83225560434</c:v>
                </c:pt>
                <c:pt idx="3026">
                  <c:v>30756.64777362098</c:v>
                </c:pt>
                <c:pt idx="3027">
                  <c:v>29643.47601829637</c:v>
                </c:pt>
                <c:pt idx="3028">
                  <c:v>31476.59852726412</c:v>
                </c:pt>
                <c:pt idx="3029">
                  <c:v>34830.25387396212</c:v>
                </c:pt>
                <c:pt idx="3030">
                  <c:v>36039.23094994671</c:v>
                </c:pt>
                <c:pt idx="3031">
                  <c:v>34167.36769718629</c:v>
                </c:pt>
                <c:pt idx="3032">
                  <c:v>31571.81811726274</c:v>
                </c:pt>
                <c:pt idx="3033">
                  <c:v>30993.40089557131</c:v>
                </c:pt>
                <c:pt idx="3034">
                  <c:v>33183.83491195597</c:v>
                </c:pt>
                <c:pt idx="3035">
                  <c:v>35971.89490661369</c:v>
                </c:pt>
                <c:pt idx="3036">
                  <c:v>36685.22837958985</c:v>
                </c:pt>
                <c:pt idx="3037">
                  <c:v>34750.03636026459</c:v>
                </c:pt>
                <c:pt idx="3038">
                  <c:v>32243.03519580324</c:v>
                </c:pt>
                <c:pt idx="3039">
                  <c:v>32106.12218106243</c:v>
                </c:pt>
                <c:pt idx="3040">
                  <c:v>34872.96979124122</c:v>
                </c:pt>
                <c:pt idx="3041">
                  <c:v>37676.54189583494</c:v>
                </c:pt>
                <c:pt idx="3042">
                  <c:v>37384.8401886268</c:v>
                </c:pt>
                <c:pt idx="3043">
                  <c:v>34914.05916194446</c:v>
                </c:pt>
                <c:pt idx="3044">
                  <c:v>32760.50208079353</c:v>
                </c:pt>
                <c:pt idx="3045">
                  <c:v>33225.3862160526</c:v>
                </c:pt>
                <c:pt idx="3046">
                  <c:v>36102.51503266602</c:v>
                </c:pt>
                <c:pt idx="3047">
                  <c:v>38245.91527394374</c:v>
                </c:pt>
                <c:pt idx="3048">
                  <c:v>37597.62532669619</c:v>
                </c:pt>
                <c:pt idx="3049">
                  <c:v>34567.54984701197</c:v>
                </c:pt>
                <c:pt idx="3050">
                  <c:v>32503.55103647537</c:v>
                </c:pt>
                <c:pt idx="3051">
                  <c:v>33603.55245832484</c:v>
                </c:pt>
                <c:pt idx="3052">
                  <c:v>36896.98416694206</c:v>
                </c:pt>
                <c:pt idx="3053">
                  <c:v>39002.76581394523</c:v>
                </c:pt>
                <c:pt idx="3054">
                  <c:v>37822.28321702413</c:v>
                </c:pt>
                <c:pt idx="3055">
                  <c:v>34820.32738562406</c:v>
                </c:pt>
                <c:pt idx="3056">
                  <c:v>33435.82496363415</c:v>
                </c:pt>
                <c:pt idx="3057">
                  <c:v>35297.6173122632</c:v>
                </c:pt>
                <c:pt idx="3058">
                  <c:v>38564.8883298046</c:v>
                </c:pt>
                <c:pt idx="3059">
                  <c:v>39901.19923671072</c:v>
                </c:pt>
                <c:pt idx="3060">
                  <c:v>37902.61534948714</c:v>
                </c:pt>
                <c:pt idx="3061">
                  <c:v>34912.18041398968</c:v>
                </c:pt>
                <c:pt idx="3062">
                  <c:v>34225.55897609001</c:v>
                </c:pt>
                <c:pt idx="3063">
                  <c:v>36600.61035329772</c:v>
                </c:pt>
                <c:pt idx="3064">
                  <c:v>39714.85791111245</c:v>
                </c:pt>
                <c:pt idx="3065">
                  <c:v>40400.73429071058</c:v>
                </c:pt>
                <c:pt idx="3066">
                  <c:v>37748.79988108257</c:v>
                </c:pt>
                <c:pt idx="3067">
                  <c:v>34556.24213380352</c:v>
                </c:pt>
                <c:pt idx="3068">
                  <c:v>34245.9552543068</c:v>
                </c:pt>
                <c:pt idx="3069">
                  <c:v>36882.00276896462</c:v>
                </c:pt>
                <c:pt idx="3070">
                  <c:v>39458.1957376162</c:v>
                </c:pt>
                <c:pt idx="3071">
                  <c:v>39397.2132907415</c:v>
                </c:pt>
                <c:pt idx="3072">
                  <c:v>36735.7547232912</c:v>
                </c:pt>
                <c:pt idx="3073">
                  <c:v>34329.73873882946</c:v>
                </c:pt>
                <c:pt idx="3074">
                  <c:v>34864.78326180526</c:v>
                </c:pt>
                <c:pt idx="3075">
                  <c:v>38165.83636544948</c:v>
                </c:pt>
                <c:pt idx="3076">
                  <c:v>40820.78312198957</c:v>
                </c:pt>
                <c:pt idx="3077">
                  <c:v>40112.06095983095</c:v>
                </c:pt>
                <c:pt idx="3078">
                  <c:v>36898.01461336993</c:v>
                </c:pt>
                <c:pt idx="3079">
                  <c:v>34626.2752661151</c:v>
                </c:pt>
                <c:pt idx="3080">
                  <c:v>35802.01241748176</c:v>
                </c:pt>
                <c:pt idx="3081">
                  <c:v>39505.65247907562</c:v>
                </c:pt>
                <c:pt idx="3082">
                  <c:v>41602.6550685446</c:v>
                </c:pt>
                <c:pt idx="3083">
                  <c:v>40599.75649903963</c:v>
                </c:pt>
                <c:pt idx="3084">
                  <c:v>37615.86775829139</c:v>
                </c:pt>
                <c:pt idx="3085">
                  <c:v>35932.32081183518</c:v>
                </c:pt>
                <c:pt idx="3086">
                  <c:v>37641.8851843588</c:v>
                </c:pt>
                <c:pt idx="3087">
                  <c:v>40795.56121003078</c:v>
                </c:pt>
                <c:pt idx="3088">
                  <c:v>42337.63767404691</c:v>
                </c:pt>
                <c:pt idx="3089">
                  <c:v>40367.41189470297</c:v>
                </c:pt>
                <c:pt idx="3090">
                  <c:v>37208.77837854743</c:v>
                </c:pt>
                <c:pt idx="3091">
                  <c:v>36182.85406192614</c:v>
                </c:pt>
                <c:pt idx="3092">
                  <c:v>38438.00382386328</c:v>
                </c:pt>
                <c:pt idx="3093">
                  <c:v>41570.13620245464</c:v>
                </c:pt>
                <c:pt idx="3094">
                  <c:v>41810.31423380148</c:v>
                </c:pt>
                <c:pt idx="3095">
                  <c:v>39171.46988396017</c:v>
                </c:pt>
                <c:pt idx="3096">
                  <c:v>35881.7978379838</c:v>
                </c:pt>
                <c:pt idx="3097">
                  <c:v>35409.51241201909</c:v>
                </c:pt>
                <c:pt idx="3098">
                  <c:v>38039.65562513778</c:v>
                </c:pt>
                <c:pt idx="3099">
                  <c:v>41198.59863786806</c:v>
                </c:pt>
                <c:pt idx="3100">
                  <c:v>41411.85146006919</c:v>
                </c:pt>
                <c:pt idx="3101">
                  <c:v>38275.13983118871</c:v>
                </c:pt>
                <c:pt idx="3102">
                  <c:v>35386.3307910061</c:v>
                </c:pt>
                <c:pt idx="3103">
                  <c:v>35814.51221889824</c:v>
                </c:pt>
                <c:pt idx="3104">
                  <c:v>38879.62033290732</c:v>
                </c:pt>
                <c:pt idx="3105">
                  <c:v>41415.68446906866</c:v>
                </c:pt>
                <c:pt idx="3106">
                  <c:v>40879.38938561988</c:v>
                </c:pt>
                <c:pt idx="3107">
                  <c:v>37889.6261440712</c:v>
                </c:pt>
                <c:pt idx="3108">
                  <c:v>35627.8717332611</c:v>
                </c:pt>
                <c:pt idx="3109">
                  <c:v>36539.34939680587</c:v>
                </c:pt>
                <c:pt idx="3110">
                  <c:v>39579.94738742241</c:v>
                </c:pt>
                <c:pt idx="3111">
                  <c:v>41475.9596650988</c:v>
                </c:pt>
                <c:pt idx="3112">
                  <c:v>40076.83004233903</c:v>
                </c:pt>
                <c:pt idx="3113">
                  <c:v>36814.70336950917</c:v>
                </c:pt>
                <c:pt idx="3114">
                  <c:v>34817.76437217031</c:v>
                </c:pt>
                <c:pt idx="3115">
                  <c:v>36236.1818331922</c:v>
                </c:pt>
                <c:pt idx="3116">
                  <c:v>39423.59522613137</c:v>
                </c:pt>
                <c:pt idx="3117">
                  <c:v>41025.00239450719</c:v>
                </c:pt>
                <c:pt idx="3118">
                  <c:v>39147.88248825483</c:v>
                </c:pt>
                <c:pt idx="3119">
                  <c:v>35796.06229328355</c:v>
                </c:pt>
                <c:pt idx="3120">
                  <c:v>34473.16013693401</c:v>
                </c:pt>
                <c:pt idx="3121">
                  <c:v>36273.16195299037</c:v>
                </c:pt>
                <c:pt idx="3122">
                  <c:v>39279.26833167067</c:v>
                </c:pt>
                <c:pt idx="3123">
                  <c:v>40425.51150555514</c:v>
                </c:pt>
                <c:pt idx="3124">
                  <c:v>38342.80601262301</c:v>
                </c:pt>
                <c:pt idx="3125">
                  <c:v>35188.26227568922</c:v>
                </c:pt>
                <c:pt idx="3126">
                  <c:v>34541.07962126512</c:v>
                </c:pt>
                <c:pt idx="3127">
                  <c:v>37089.44296457672</c:v>
                </c:pt>
                <c:pt idx="3128">
                  <c:v>39691.47799131776</c:v>
                </c:pt>
                <c:pt idx="3129">
                  <c:v>39861.64466929157</c:v>
                </c:pt>
                <c:pt idx="3130">
                  <c:v>36755.14227214614</c:v>
                </c:pt>
                <c:pt idx="3131">
                  <c:v>33918.74981177955</c:v>
                </c:pt>
                <c:pt idx="3132">
                  <c:v>33751.49916753657</c:v>
                </c:pt>
                <c:pt idx="3133">
                  <c:v>36451.73973900932</c:v>
                </c:pt>
                <c:pt idx="3134">
                  <c:v>38966.99156042516</c:v>
                </c:pt>
                <c:pt idx="3135">
                  <c:v>38651.6589399799</c:v>
                </c:pt>
                <c:pt idx="3136">
                  <c:v>35370.55964372946</c:v>
                </c:pt>
                <c:pt idx="3137">
                  <c:v>32779.54803191376</c:v>
                </c:pt>
                <c:pt idx="3138">
                  <c:v>33341.69320122623</c:v>
                </c:pt>
                <c:pt idx="3139">
                  <c:v>36409.4525788958</c:v>
                </c:pt>
                <c:pt idx="3140">
                  <c:v>38278.9396533229</c:v>
                </c:pt>
                <c:pt idx="3141">
                  <c:v>37408.50554423194</c:v>
                </c:pt>
                <c:pt idx="3142">
                  <c:v>34200.75894723476</c:v>
                </c:pt>
                <c:pt idx="3143">
                  <c:v>32287.2882265172</c:v>
                </c:pt>
                <c:pt idx="3144">
                  <c:v>33359.0748722303</c:v>
                </c:pt>
                <c:pt idx="3145">
                  <c:v>36353.61682632013</c:v>
                </c:pt>
                <c:pt idx="3146">
                  <c:v>37968.20348374969</c:v>
                </c:pt>
                <c:pt idx="3147">
                  <c:v>36656.55625961045</c:v>
                </c:pt>
                <c:pt idx="3148">
                  <c:v>33365.24621979922</c:v>
                </c:pt>
                <c:pt idx="3149">
                  <c:v>31886.05838048906</c:v>
                </c:pt>
                <c:pt idx="3150">
                  <c:v>33537.41651349524</c:v>
                </c:pt>
                <c:pt idx="3151">
                  <c:v>36541.82299841085</c:v>
                </c:pt>
                <c:pt idx="3152">
                  <c:v>37053.08068156263</c:v>
                </c:pt>
                <c:pt idx="3153">
                  <c:v>35064.41069324973</c:v>
                </c:pt>
                <c:pt idx="3154">
                  <c:v>32089.28953667825</c:v>
                </c:pt>
                <c:pt idx="3155">
                  <c:v>31301.69553344961</c:v>
                </c:pt>
                <c:pt idx="3156">
                  <c:v>33460.23763733322</c:v>
                </c:pt>
                <c:pt idx="3157">
                  <c:v>36436.30328115023</c:v>
                </c:pt>
                <c:pt idx="3158">
                  <c:v>37019.33641779961</c:v>
                </c:pt>
                <c:pt idx="3159">
                  <c:v>34533.59347998692</c:v>
                </c:pt>
                <c:pt idx="3160">
                  <c:v>31531.40955491263</c:v>
                </c:pt>
                <c:pt idx="3161">
                  <c:v>31320.24061644299</c:v>
                </c:pt>
                <c:pt idx="3162">
                  <c:v>33555.01362468155</c:v>
                </c:pt>
                <c:pt idx="3163">
                  <c:v>35965.30624884115</c:v>
                </c:pt>
                <c:pt idx="3164">
                  <c:v>35725.51791351249</c:v>
                </c:pt>
                <c:pt idx="3165">
                  <c:v>33267.04868829157</c:v>
                </c:pt>
                <c:pt idx="3166">
                  <c:v>30743.69292062214</c:v>
                </c:pt>
                <c:pt idx="3167">
                  <c:v>31222.7732741306</c:v>
                </c:pt>
                <c:pt idx="3168">
                  <c:v>33885.16488731056</c:v>
                </c:pt>
                <c:pt idx="3169">
                  <c:v>35990.93393403238</c:v>
                </c:pt>
                <c:pt idx="3170">
                  <c:v>35047.71795963476</c:v>
                </c:pt>
                <c:pt idx="3171">
                  <c:v>31976.44765524104</c:v>
                </c:pt>
                <c:pt idx="3172">
                  <c:v>29982.86486184787</c:v>
                </c:pt>
                <c:pt idx="3173">
                  <c:v>31002.50891284966</c:v>
                </c:pt>
                <c:pt idx="3174">
                  <c:v>33991.9202717467</c:v>
                </c:pt>
                <c:pt idx="3175">
                  <c:v>35690.43255071492</c:v>
                </c:pt>
                <c:pt idx="3176">
                  <c:v>34499.3071104491</c:v>
                </c:pt>
                <c:pt idx="3177">
                  <c:v>31362.56340071246</c:v>
                </c:pt>
                <c:pt idx="3178">
                  <c:v>29854.26442333818</c:v>
                </c:pt>
                <c:pt idx="3179">
                  <c:v>31293.23058520905</c:v>
                </c:pt>
                <c:pt idx="3180">
                  <c:v>33973.64228099855</c:v>
                </c:pt>
                <c:pt idx="3181">
                  <c:v>34888.6068138546</c:v>
                </c:pt>
                <c:pt idx="3182">
                  <c:v>33162.6477159055</c:v>
                </c:pt>
                <c:pt idx="3183">
                  <c:v>30240.35690995821</c:v>
                </c:pt>
                <c:pt idx="3184">
                  <c:v>29290.93630105941</c:v>
                </c:pt>
                <c:pt idx="3185">
                  <c:v>30977.19755335997</c:v>
                </c:pt>
                <c:pt idx="3186">
                  <c:v>33382.25299699083</c:v>
                </c:pt>
                <c:pt idx="3187">
                  <c:v>33430.69323851299</c:v>
                </c:pt>
                <c:pt idx="3188">
                  <c:v>31386.80871824703</c:v>
                </c:pt>
                <c:pt idx="3189">
                  <c:v>28699.30060917333</c:v>
                </c:pt>
                <c:pt idx="3190">
                  <c:v>28446.52533318045</c:v>
                </c:pt>
                <c:pt idx="3191">
                  <c:v>30393.10299897669</c:v>
                </c:pt>
                <c:pt idx="3192">
                  <c:v>32778.8109974086</c:v>
                </c:pt>
                <c:pt idx="3193">
                  <c:v>32495.20868738415</c:v>
                </c:pt>
                <c:pt idx="3194">
                  <c:v>29975.89459102936</c:v>
                </c:pt>
                <c:pt idx="3195">
                  <c:v>27595.82725690402</c:v>
                </c:pt>
                <c:pt idx="3196">
                  <c:v>27777.91257373024</c:v>
                </c:pt>
                <c:pt idx="3197">
                  <c:v>30101.76127123331</c:v>
                </c:pt>
                <c:pt idx="3198">
                  <c:v>31882.48555754981</c:v>
                </c:pt>
                <c:pt idx="3199">
                  <c:v>31234.31827903871</c:v>
                </c:pt>
                <c:pt idx="3200">
                  <c:v>28996.00912388071</c:v>
                </c:pt>
                <c:pt idx="3201">
                  <c:v>27116.77782664302</c:v>
                </c:pt>
                <c:pt idx="3202">
                  <c:v>27841.95200236358</c:v>
                </c:pt>
                <c:pt idx="3203">
                  <c:v>30264.21485238295</c:v>
                </c:pt>
                <c:pt idx="3204">
                  <c:v>31993.45908704493</c:v>
                </c:pt>
                <c:pt idx="3205">
                  <c:v>30834.68058944408</c:v>
                </c:pt>
                <c:pt idx="3206">
                  <c:v>28179.26614542177</c:v>
                </c:pt>
                <c:pt idx="3207">
                  <c:v>26859.12413268703</c:v>
                </c:pt>
                <c:pt idx="3208">
                  <c:v>27945.86237315627</c:v>
                </c:pt>
                <c:pt idx="3209">
                  <c:v>30419.30152555706</c:v>
                </c:pt>
                <c:pt idx="3210">
                  <c:v>31615.81549880195</c:v>
                </c:pt>
                <c:pt idx="3211">
                  <c:v>30588.70826968535</c:v>
                </c:pt>
                <c:pt idx="3212">
                  <c:v>28051.90593424941</c:v>
                </c:pt>
                <c:pt idx="3213">
                  <c:v>26912.96891122061</c:v>
                </c:pt>
                <c:pt idx="3214">
                  <c:v>28408.95723715795</c:v>
                </c:pt>
                <c:pt idx="3215">
                  <c:v>30873.79270703381</c:v>
                </c:pt>
                <c:pt idx="3216">
                  <c:v>31709.51628793708</c:v>
                </c:pt>
                <c:pt idx="3217">
                  <c:v>29724.36638417297</c:v>
                </c:pt>
                <c:pt idx="3218">
                  <c:v>27199.35202994993</c:v>
                </c:pt>
                <c:pt idx="3219">
                  <c:v>26759.3998233437</c:v>
                </c:pt>
                <c:pt idx="3220">
                  <c:v>28821.51993484165</c:v>
                </c:pt>
                <c:pt idx="3221">
                  <c:v>31308.01480450531</c:v>
                </c:pt>
                <c:pt idx="3222">
                  <c:v>31633.09624206845</c:v>
                </c:pt>
                <c:pt idx="3223">
                  <c:v>29620.53164203277</c:v>
                </c:pt>
                <c:pt idx="3224">
                  <c:v>27156.89744240838</c:v>
                </c:pt>
                <c:pt idx="3225">
                  <c:v>27238.32082732765</c:v>
                </c:pt>
                <c:pt idx="3226">
                  <c:v>29419.29146631221</c:v>
                </c:pt>
                <c:pt idx="3227">
                  <c:v>31537.55458585696</c:v>
                </c:pt>
                <c:pt idx="3228">
                  <c:v>31341.51260645938</c:v>
                </c:pt>
                <c:pt idx="3229">
                  <c:v>28993.08043974795</c:v>
                </c:pt>
                <c:pt idx="3230">
                  <c:v>27230.13551847751</c:v>
                </c:pt>
                <c:pt idx="3231">
                  <c:v>27956.99925610446</c:v>
                </c:pt>
                <c:pt idx="3232">
                  <c:v>30432.5761688567</c:v>
                </c:pt>
                <c:pt idx="3233">
                  <c:v>32201.39673491246</c:v>
                </c:pt>
                <c:pt idx="3234">
                  <c:v>31357.33535904228</c:v>
                </c:pt>
                <c:pt idx="3235">
                  <c:v>28914.19828852579</c:v>
                </c:pt>
                <c:pt idx="3236">
                  <c:v>27269.73249778728</c:v>
                </c:pt>
                <c:pt idx="3237">
                  <c:v>28441.58389058737</c:v>
                </c:pt>
                <c:pt idx="3238">
                  <c:v>31190.95130182371</c:v>
                </c:pt>
                <c:pt idx="3239">
                  <c:v>32556.30571406595</c:v>
                </c:pt>
                <c:pt idx="3240">
                  <c:v>31173.14667001127</c:v>
                </c:pt>
                <c:pt idx="3241">
                  <c:v>28600.4864097475</c:v>
                </c:pt>
                <c:pt idx="3242">
                  <c:v>27487.05560453242</c:v>
                </c:pt>
                <c:pt idx="3243">
                  <c:v>29307.76773145501</c:v>
                </c:pt>
                <c:pt idx="3244">
                  <c:v>31960.12628408539</c:v>
                </c:pt>
                <c:pt idx="3245">
                  <c:v>32914.77488957832</c:v>
                </c:pt>
                <c:pt idx="3246">
                  <c:v>31200.2805116842</c:v>
                </c:pt>
                <c:pt idx="3247">
                  <c:v>28624.25603517482</c:v>
                </c:pt>
                <c:pt idx="3248">
                  <c:v>27969.31446817477</c:v>
                </c:pt>
                <c:pt idx="3249">
                  <c:v>30123.42747211752</c:v>
                </c:pt>
                <c:pt idx="3250">
                  <c:v>32723.81077922882</c:v>
                </c:pt>
                <c:pt idx="3251">
                  <c:v>33025.54208425307</c:v>
                </c:pt>
                <c:pt idx="3252">
                  <c:v>31165.73734485558</c:v>
                </c:pt>
                <c:pt idx="3253">
                  <c:v>28959.68806395947</c:v>
                </c:pt>
                <c:pt idx="3254">
                  <c:v>28839.13193759968</c:v>
                </c:pt>
                <c:pt idx="3255">
                  <c:v>31068.47174100811</c:v>
                </c:pt>
                <c:pt idx="3256">
                  <c:v>33022.3246172247</c:v>
                </c:pt>
                <c:pt idx="3257">
                  <c:v>32666.56168782982</c:v>
                </c:pt>
                <c:pt idx="3258">
                  <c:v>30508.73028541341</c:v>
                </c:pt>
                <c:pt idx="3259">
                  <c:v>28517.84002413353</c:v>
                </c:pt>
                <c:pt idx="3260">
                  <c:v>29255.83951575176</c:v>
                </c:pt>
                <c:pt idx="3261">
                  <c:v>31981.67914415847</c:v>
                </c:pt>
                <c:pt idx="3262">
                  <c:v>34025.73678734753</c:v>
                </c:pt>
                <c:pt idx="3263">
                  <c:v>33126.59153676299</c:v>
                </c:pt>
                <c:pt idx="3264">
                  <c:v>30568.13551917029</c:v>
                </c:pt>
                <c:pt idx="3265">
                  <c:v>28860.65385821698</c:v>
                </c:pt>
                <c:pt idx="3266">
                  <c:v>29947.69585008709</c:v>
                </c:pt>
                <c:pt idx="3267">
                  <c:v>32966.02347972635</c:v>
                </c:pt>
                <c:pt idx="3268">
                  <c:v>34942.56852606612</c:v>
                </c:pt>
                <c:pt idx="3269">
                  <c:v>33954.48858931732</c:v>
                </c:pt>
                <c:pt idx="3270">
                  <c:v>31468.1920215649</c:v>
                </c:pt>
                <c:pt idx="3271">
                  <c:v>30245.26976108563</c:v>
                </c:pt>
                <c:pt idx="3272">
                  <c:v>31850.95814967264</c:v>
                </c:pt>
                <c:pt idx="3273">
                  <c:v>34562.24620650658</c:v>
                </c:pt>
                <c:pt idx="3274">
                  <c:v>35458.75047386163</c:v>
                </c:pt>
                <c:pt idx="3275">
                  <c:v>33653.54010462775</c:v>
                </c:pt>
                <c:pt idx="3276">
                  <c:v>31329.8908525501</c:v>
                </c:pt>
                <c:pt idx="3277">
                  <c:v>30678.1289690304</c:v>
                </c:pt>
                <c:pt idx="3278">
                  <c:v>32983.61943332473</c:v>
                </c:pt>
                <c:pt idx="3279">
                  <c:v>36121.91287390478</c:v>
                </c:pt>
                <c:pt idx="3280">
                  <c:v>36674.09716672442</c:v>
                </c:pt>
                <c:pt idx="3281">
                  <c:v>34427.59809401281</c:v>
                </c:pt>
                <c:pt idx="3282">
                  <c:v>31873.44161676542</c:v>
                </c:pt>
                <c:pt idx="3283">
                  <c:v>31687.52326396602</c:v>
                </c:pt>
                <c:pt idx="3284">
                  <c:v>34218.75258299361</c:v>
                </c:pt>
                <c:pt idx="3285">
                  <c:v>36935.28926912125</c:v>
                </c:pt>
                <c:pt idx="3286">
                  <c:v>37145.9859778034</c:v>
                </c:pt>
                <c:pt idx="3287">
                  <c:v>34800.86760368475</c:v>
                </c:pt>
                <c:pt idx="3288">
                  <c:v>32498.34132782715</c:v>
                </c:pt>
                <c:pt idx="3289">
                  <c:v>32763.15560101441</c:v>
                </c:pt>
                <c:pt idx="3290">
                  <c:v>35826.51340034865</c:v>
                </c:pt>
                <c:pt idx="3291">
                  <c:v>38108.86922783584</c:v>
                </c:pt>
                <c:pt idx="3292">
                  <c:v>37071.39880985875</c:v>
                </c:pt>
                <c:pt idx="3293">
                  <c:v>34269.55756120445</c:v>
                </c:pt>
                <c:pt idx="3294">
                  <c:v>32243.59568792941</c:v>
                </c:pt>
                <c:pt idx="3295">
                  <c:v>33332.41779472672</c:v>
                </c:pt>
                <c:pt idx="3296">
                  <c:v>36537.01795771337</c:v>
                </c:pt>
                <c:pt idx="3297">
                  <c:v>38336.6609672325</c:v>
                </c:pt>
                <c:pt idx="3298">
                  <c:v>36891.23803290362</c:v>
                </c:pt>
                <c:pt idx="3299">
                  <c:v>33855.69955157967</c:v>
                </c:pt>
                <c:pt idx="3300">
                  <c:v>32489.45220028656</c:v>
                </c:pt>
                <c:pt idx="3301">
                  <c:v>34318.38976874648</c:v>
                </c:pt>
                <c:pt idx="3302">
                  <c:v>37560.31277651872</c:v>
                </c:pt>
                <c:pt idx="3303">
                  <c:v>38875.08808190977</c:v>
                </c:pt>
                <c:pt idx="3304">
                  <c:v>37036.95077850811</c:v>
                </c:pt>
                <c:pt idx="3305">
                  <c:v>34281.02113879805</c:v>
                </c:pt>
                <c:pt idx="3306">
                  <c:v>33425.92258736807</c:v>
                </c:pt>
                <c:pt idx="3307">
                  <c:v>35663.70446420719</c:v>
                </c:pt>
                <c:pt idx="3308">
                  <c:v>38771.62361275694</c:v>
                </c:pt>
                <c:pt idx="3309">
                  <c:v>39716.06267163814</c:v>
                </c:pt>
                <c:pt idx="3310">
                  <c:v>37449.72902930415</c:v>
                </c:pt>
                <c:pt idx="3311">
                  <c:v>34746.5678270354</c:v>
                </c:pt>
                <c:pt idx="3312">
                  <c:v>34440.51172254128</c:v>
                </c:pt>
                <c:pt idx="3313">
                  <c:v>37138.607653327</c:v>
                </c:pt>
                <c:pt idx="3314">
                  <c:v>40121.84193293338</c:v>
                </c:pt>
                <c:pt idx="3315">
                  <c:v>40531.17565088178</c:v>
                </c:pt>
                <c:pt idx="3316">
                  <c:v>37749.79938849767</c:v>
                </c:pt>
                <c:pt idx="3317">
                  <c:v>35101.58793951603</c:v>
                </c:pt>
                <c:pt idx="3318">
                  <c:v>35698.3026519861</c:v>
                </c:pt>
                <c:pt idx="3319">
                  <c:v>38850.59285802458</c:v>
                </c:pt>
                <c:pt idx="3320">
                  <c:v>41394.26119952386</c:v>
                </c:pt>
                <c:pt idx="3321">
                  <c:v>41117.73234054324</c:v>
                </c:pt>
                <c:pt idx="3322">
                  <c:v>38028.68148794215</c:v>
                </c:pt>
                <c:pt idx="3323">
                  <c:v>35877.41001990414</c:v>
                </c:pt>
                <c:pt idx="3324">
                  <c:v>36837.67752203663</c:v>
                </c:pt>
                <c:pt idx="3325">
                  <c:v>40180.67164297362</c:v>
                </c:pt>
                <c:pt idx="3326">
                  <c:v>42424.8587532296</c:v>
                </c:pt>
                <c:pt idx="3327">
                  <c:v>41160.21894371972</c:v>
                </c:pt>
                <c:pt idx="3328">
                  <c:v>37745.01952243066</c:v>
                </c:pt>
                <c:pt idx="3329">
                  <c:v>36052.37600055565</c:v>
                </c:pt>
                <c:pt idx="3330">
                  <c:v>37764.34405599218</c:v>
                </c:pt>
                <c:pt idx="3331">
                  <c:v>41281.08342081885</c:v>
                </c:pt>
                <c:pt idx="3332">
                  <c:v>42854.3973040803</c:v>
                </c:pt>
                <c:pt idx="3333">
                  <c:v>41048.22184138859</c:v>
                </c:pt>
                <c:pt idx="3334">
                  <c:v>37515.33074849547</c:v>
                </c:pt>
                <c:pt idx="3335">
                  <c:v>36412.0419033405</c:v>
                </c:pt>
                <c:pt idx="3336">
                  <c:v>38760.79502340886</c:v>
                </c:pt>
                <c:pt idx="3337">
                  <c:v>42437.32986995322</c:v>
                </c:pt>
                <c:pt idx="3338">
                  <c:v>43379.00988948446</c:v>
                </c:pt>
                <c:pt idx="3339">
                  <c:v>40951.48005092598</c:v>
                </c:pt>
                <c:pt idx="3340">
                  <c:v>37778.751185056</c:v>
                </c:pt>
                <c:pt idx="3341">
                  <c:v>37313.29852797265</c:v>
                </c:pt>
                <c:pt idx="3342">
                  <c:v>39832.5473049334</c:v>
                </c:pt>
                <c:pt idx="3343">
                  <c:v>43084.97100870913</c:v>
                </c:pt>
                <c:pt idx="3344">
                  <c:v>43058.56731914743</c:v>
                </c:pt>
                <c:pt idx="3345">
                  <c:v>39995.43305428831</c:v>
                </c:pt>
                <c:pt idx="3346">
                  <c:v>37194.1213318562</c:v>
                </c:pt>
                <c:pt idx="3347">
                  <c:v>37633.13359710742</c:v>
                </c:pt>
                <c:pt idx="3348">
                  <c:v>41017.40394272404</c:v>
                </c:pt>
                <c:pt idx="3349">
                  <c:v>43873.04296974115</c:v>
                </c:pt>
                <c:pt idx="3350">
                  <c:v>43388.54777818289</c:v>
                </c:pt>
                <c:pt idx="3351">
                  <c:v>40119.86001982167</c:v>
                </c:pt>
                <c:pt idx="3352">
                  <c:v>37554.00729718055</c:v>
                </c:pt>
                <c:pt idx="3353">
                  <c:v>38519.3595435546</c:v>
                </c:pt>
                <c:pt idx="3354">
                  <c:v>42248.72014807413</c:v>
                </c:pt>
                <c:pt idx="3355">
                  <c:v>44856.36030081307</c:v>
                </c:pt>
                <c:pt idx="3356">
                  <c:v>43716.79514951506</c:v>
                </c:pt>
                <c:pt idx="3357">
                  <c:v>40280.2285896322</c:v>
                </c:pt>
                <c:pt idx="3358">
                  <c:v>38333.97761222408</c:v>
                </c:pt>
                <c:pt idx="3359">
                  <c:v>40056.41314337523</c:v>
                </c:pt>
                <c:pt idx="3360">
                  <c:v>43481.63760720367</c:v>
                </c:pt>
                <c:pt idx="3361">
                  <c:v>44812.56347589358</c:v>
                </c:pt>
                <c:pt idx="3362">
                  <c:v>42765.34111525984</c:v>
                </c:pt>
                <c:pt idx="3363">
                  <c:v>38971.51577841421</c:v>
                </c:pt>
                <c:pt idx="3364">
                  <c:v>37619.62742247032</c:v>
                </c:pt>
                <c:pt idx="3365">
                  <c:v>39819.61537864157</c:v>
                </c:pt>
                <c:pt idx="3366">
                  <c:v>43496.34738386465</c:v>
                </c:pt>
                <c:pt idx="3367">
                  <c:v>44207.49041115629</c:v>
                </c:pt>
                <c:pt idx="3368">
                  <c:v>41594.92140908725</c:v>
                </c:pt>
                <c:pt idx="3369">
                  <c:v>38095.35734901287</c:v>
                </c:pt>
                <c:pt idx="3370">
                  <c:v>37282.9036291085</c:v>
                </c:pt>
                <c:pt idx="3371">
                  <c:v>39852.27645958943</c:v>
                </c:pt>
                <c:pt idx="3372">
                  <c:v>42782.8981358375</c:v>
                </c:pt>
                <c:pt idx="3373">
                  <c:v>43010.45606303605</c:v>
                </c:pt>
                <c:pt idx="3374">
                  <c:v>40129.41398626145</c:v>
                </c:pt>
                <c:pt idx="3375">
                  <c:v>37104.56995002442</c:v>
                </c:pt>
                <c:pt idx="3376">
                  <c:v>37310.99229661701</c:v>
                </c:pt>
                <c:pt idx="3377">
                  <c:v>40277.92811013677</c:v>
                </c:pt>
                <c:pt idx="3378">
                  <c:v>42892.49157089573</c:v>
                </c:pt>
                <c:pt idx="3379">
                  <c:v>42014.01078242856</c:v>
                </c:pt>
                <c:pt idx="3380">
                  <c:v>38623.87854067805</c:v>
                </c:pt>
                <c:pt idx="3381">
                  <c:v>36065.91540454594</c:v>
                </c:pt>
                <c:pt idx="3382">
                  <c:v>36678.88040246981</c:v>
                </c:pt>
                <c:pt idx="3383">
                  <c:v>39918.7825694982</c:v>
                </c:pt>
                <c:pt idx="3384">
                  <c:v>42389.19337555752</c:v>
                </c:pt>
                <c:pt idx="3385">
                  <c:v>41402.91191080475</c:v>
                </c:pt>
                <c:pt idx="3386">
                  <c:v>37887.68214638777</c:v>
                </c:pt>
                <c:pt idx="3387">
                  <c:v>35790.02160019525</c:v>
                </c:pt>
                <c:pt idx="3388">
                  <c:v>37218.51453751045</c:v>
                </c:pt>
                <c:pt idx="3389">
                  <c:v>40479.67951995274</c:v>
                </c:pt>
                <c:pt idx="3390">
                  <c:v>42143.51681713233</c:v>
                </c:pt>
                <c:pt idx="3391">
                  <c:v>40429.29642902481</c:v>
                </c:pt>
                <c:pt idx="3392">
                  <c:v>37011.5936320005</c:v>
                </c:pt>
                <c:pt idx="3393">
                  <c:v>35600.39749707771</c:v>
                </c:pt>
                <c:pt idx="3394">
                  <c:v>37574.4024649816</c:v>
                </c:pt>
                <c:pt idx="3395">
                  <c:v>41307.03790657665</c:v>
                </c:pt>
                <c:pt idx="3396">
                  <c:v>42640.90731687844</c:v>
                </c:pt>
                <c:pt idx="3397">
                  <c:v>40180.00690277921</c:v>
                </c:pt>
                <c:pt idx="3398">
                  <c:v>36758.05035655576</c:v>
                </c:pt>
                <c:pt idx="3399">
                  <c:v>35884.63713509127</c:v>
                </c:pt>
                <c:pt idx="3400">
                  <c:v>38200.39220519954</c:v>
                </c:pt>
                <c:pt idx="3401">
                  <c:v>41418.4882373064</c:v>
                </c:pt>
                <c:pt idx="3402">
                  <c:v>41688.26227473091</c:v>
                </c:pt>
                <c:pt idx="3403">
                  <c:v>38948.25624736262</c:v>
                </c:pt>
                <c:pt idx="3404">
                  <c:v>35981.6975281524</c:v>
                </c:pt>
                <c:pt idx="3405">
                  <c:v>35862.73810456341</c:v>
                </c:pt>
                <c:pt idx="3406">
                  <c:v>38724.00406168628</c:v>
                </c:pt>
                <c:pt idx="3407">
                  <c:v>41560.55470632904</c:v>
                </c:pt>
                <c:pt idx="3408">
                  <c:v>40764.49682089732</c:v>
                </c:pt>
                <c:pt idx="3409">
                  <c:v>37600.56535925438</c:v>
                </c:pt>
                <c:pt idx="3410">
                  <c:v>34997.18462803501</c:v>
                </c:pt>
                <c:pt idx="3411">
                  <c:v>35581.90046851787</c:v>
                </c:pt>
                <c:pt idx="3412">
                  <c:v>38704.08232228171</c:v>
                </c:pt>
                <c:pt idx="3413">
                  <c:v>41099.64915304706</c:v>
                </c:pt>
                <c:pt idx="3414">
                  <c:v>40038.81714606441</c:v>
                </c:pt>
                <c:pt idx="3415">
                  <c:v>36834.74656405006</c:v>
                </c:pt>
                <c:pt idx="3416">
                  <c:v>34850.4792783803</c:v>
                </c:pt>
                <c:pt idx="3417">
                  <c:v>36208.86339162588</c:v>
                </c:pt>
                <c:pt idx="3418">
                  <c:v>39286.8805039544</c:v>
                </c:pt>
                <c:pt idx="3419">
                  <c:v>40911.65842247894</c:v>
                </c:pt>
                <c:pt idx="3420">
                  <c:v>39284.73704497352</c:v>
                </c:pt>
                <c:pt idx="3421">
                  <c:v>36128.80522022835</c:v>
                </c:pt>
                <c:pt idx="3422">
                  <c:v>34438.63529102562</c:v>
                </c:pt>
                <c:pt idx="3423">
                  <c:v>36117.098637485</c:v>
                </c:pt>
                <c:pt idx="3424">
                  <c:v>38696.51601970463</c:v>
                </c:pt>
                <c:pt idx="3425">
                  <c:v>39810.60818793919</c:v>
                </c:pt>
                <c:pt idx="3426">
                  <c:v>37722.0190216378</c:v>
                </c:pt>
                <c:pt idx="3427">
                  <c:v>34343.45697431924</c:v>
                </c:pt>
                <c:pt idx="3428">
                  <c:v>33367.89743316993</c:v>
                </c:pt>
                <c:pt idx="3429">
                  <c:v>35256.0350372837</c:v>
                </c:pt>
                <c:pt idx="3430">
                  <c:v>37896.04855564129</c:v>
                </c:pt>
                <c:pt idx="3431">
                  <c:v>38656.56829794041</c:v>
                </c:pt>
                <c:pt idx="3432">
                  <c:v>36196.53673973178</c:v>
                </c:pt>
                <c:pt idx="3433">
                  <c:v>33052.83532364632</c:v>
                </c:pt>
                <c:pt idx="3434">
                  <c:v>32582.81143863935</c:v>
                </c:pt>
                <c:pt idx="3435">
                  <c:v>34993.62903782971</c:v>
                </c:pt>
                <c:pt idx="3436">
                  <c:v>37557.73261391991</c:v>
                </c:pt>
                <c:pt idx="3437">
                  <c:v>37928.86322815096</c:v>
                </c:pt>
                <c:pt idx="3438">
                  <c:v>35192.9378457731</c:v>
                </c:pt>
                <c:pt idx="3439">
                  <c:v>32513.22650874882</c:v>
                </c:pt>
                <c:pt idx="3440">
                  <c:v>32839.14127106043</c:v>
                </c:pt>
                <c:pt idx="3441">
                  <c:v>35541.73164136385</c:v>
                </c:pt>
                <c:pt idx="3442">
                  <c:v>37873.2819490562</c:v>
                </c:pt>
                <c:pt idx="3443">
                  <c:v>37017.79139252621</c:v>
                </c:pt>
                <c:pt idx="3444">
                  <c:v>33835.82835300565</c:v>
                </c:pt>
                <c:pt idx="3445">
                  <c:v>31581.86609622218</c:v>
                </c:pt>
                <c:pt idx="3446">
                  <c:v>32427.5241867574</c:v>
                </c:pt>
                <c:pt idx="3447">
                  <c:v>35044.64034887662</c:v>
                </c:pt>
                <c:pt idx="3448">
                  <c:v>36828.83892733942</c:v>
                </c:pt>
                <c:pt idx="3449">
                  <c:v>35714.89690072159</c:v>
                </c:pt>
                <c:pt idx="3450">
                  <c:v>32614.04089606065</c:v>
                </c:pt>
                <c:pt idx="3451">
                  <c:v>30839.66104806383</c:v>
                </c:pt>
                <c:pt idx="3452">
                  <c:v>32264.72098737655</c:v>
                </c:pt>
                <c:pt idx="3453">
                  <c:v>35010.25648680107</c:v>
                </c:pt>
                <c:pt idx="3454">
                  <c:v>36141.3417321671</c:v>
                </c:pt>
                <c:pt idx="3455">
                  <c:v>34417.7668181836</c:v>
                </c:pt>
                <c:pt idx="3456">
                  <c:v>31667.62569858392</c:v>
                </c:pt>
                <c:pt idx="3457">
                  <c:v>30487.12247731281</c:v>
                </c:pt>
                <c:pt idx="3458">
                  <c:v>32351.03307484605</c:v>
                </c:pt>
                <c:pt idx="3459">
                  <c:v>34921.32290037283</c:v>
                </c:pt>
                <c:pt idx="3460">
                  <c:v>35754.72305144248</c:v>
                </c:pt>
                <c:pt idx="3461">
                  <c:v>33482.57221375972</c:v>
                </c:pt>
                <c:pt idx="3462">
                  <c:v>30469.27428091612</c:v>
                </c:pt>
                <c:pt idx="3463">
                  <c:v>29820.01463364768</c:v>
                </c:pt>
                <c:pt idx="3464">
                  <c:v>31972.4174434655</c:v>
                </c:pt>
                <c:pt idx="3465">
                  <c:v>34006.62079755971</c:v>
                </c:pt>
                <c:pt idx="3466">
                  <c:v>33898.99198785811</c:v>
                </c:pt>
                <c:pt idx="3467">
                  <c:v>31218.03352267501</c:v>
                </c:pt>
                <c:pt idx="3468">
                  <c:v>28645.84665771567</c:v>
                </c:pt>
                <c:pt idx="3469">
                  <c:v>28496.83504791811</c:v>
                </c:pt>
                <c:pt idx="3470">
                  <c:v>30858.75736839294</c:v>
                </c:pt>
                <c:pt idx="3471">
                  <c:v>32729.88358426314</c:v>
                </c:pt>
                <c:pt idx="3472">
                  <c:v>32298.2588573227</c:v>
                </c:pt>
                <c:pt idx="3473">
                  <c:v>29666.39859039283</c:v>
                </c:pt>
                <c:pt idx="3474">
                  <c:v>27672.23692539896</c:v>
                </c:pt>
                <c:pt idx="3475">
                  <c:v>28274.18767127967</c:v>
                </c:pt>
                <c:pt idx="3476">
                  <c:v>30724.02110992432</c:v>
                </c:pt>
                <c:pt idx="3477">
                  <c:v>32383.43965476286</c:v>
                </c:pt>
                <c:pt idx="3478">
                  <c:v>31418.54363843711</c:v>
                </c:pt>
                <c:pt idx="3479">
                  <c:v>28796.02295924906</c:v>
                </c:pt>
                <c:pt idx="3480">
                  <c:v>27378.341384202</c:v>
                </c:pt>
                <c:pt idx="3481">
                  <c:v>28370.95244456752</c:v>
                </c:pt>
                <c:pt idx="3482">
                  <c:v>30957.13494196167</c:v>
                </c:pt>
                <c:pt idx="3483">
                  <c:v>32164.20234644165</c:v>
                </c:pt>
                <c:pt idx="3484">
                  <c:v>30702.22419389836</c:v>
                </c:pt>
                <c:pt idx="3485">
                  <c:v>28130.69641504282</c:v>
                </c:pt>
                <c:pt idx="3486">
                  <c:v>26931.00965364251</c:v>
                </c:pt>
                <c:pt idx="3487">
                  <c:v>28477.47737193498</c:v>
                </c:pt>
                <c:pt idx="3488">
                  <c:v>30875.60949684681</c:v>
                </c:pt>
                <c:pt idx="3489">
                  <c:v>31497.29511765888</c:v>
                </c:pt>
                <c:pt idx="3490">
                  <c:v>29581.22241288534</c:v>
                </c:pt>
                <c:pt idx="3491">
                  <c:v>27312.559585243</c:v>
                </c:pt>
                <c:pt idx="3492">
                  <c:v>26829.64276122237</c:v>
                </c:pt>
                <c:pt idx="3493">
                  <c:v>28863.49882402053</c:v>
                </c:pt>
                <c:pt idx="3494">
                  <c:v>31345.38921901013</c:v>
                </c:pt>
                <c:pt idx="3495">
                  <c:v>31534.53079531324</c:v>
                </c:pt>
                <c:pt idx="3496">
                  <c:v>29389.08338452233</c:v>
                </c:pt>
                <c:pt idx="3497">
                  <c:v>27149.66466803333</c:v>
                </c:pt>
                <c:pt idx="3498">
                  <c:v>26885.43612731596</c:v>
                </c:pt>
                <c:pt idx="3499">
                  <c:v>29054.7666495547</c:v>
                </c:pt>
                <c:pt idx="3500">
                  <c:v>31178.48016154294</c:v>
                </c:pt>
                <c:pt idx="3501">
                  <c:v>30960.66761919945</c:v>
                </c:pt>
                <c:pt idx="3502">
                  <c:v>28772.48709616314</c:v>
                </c:pt>
                <c:pt idx="3503">
                  <c:v>26809.5261851051</c:v>
                </c:pt>
                <c:pt idx="3504">
                  <c:v>27055.24977312002</c:v>
                </c:pt>
                <c:pt idx="3505">
                  <c:v>29303.3489920583</c:v>
                </c:pt>
                <c:pt idx="3506">
                  <c:v>31092.34228747735</c:v>
                </c:pt>
                <c:pt idx="3507">
                  <c:v>30089.56406655438</c:v>
                </c:pt>
                <c:pt idx="3508">
                  <c:v>27766.13030810699</c:v>
                </c:pt>
                <c:pt idx="3509">
                  <c:v>26210.51785668206</c:v>
                </c:pt>
                <c:pt idx="3510">
                  <c:v>27156.52609345527</c:v>
                </c:pt>
                <c:pt idx="3511">
                  <c:v>29535.09643053213</c:v>
                </c:pt>
                <c:pt idx="3512">
                  <c:v>30682.79419443723</c:v>
                </c:pt>
                <c:pt idx="3513">
                  <c:v>29153.32065688861</c:v>
                </c:pt>
                <c:pt idx="3514">
                  <c:v>26653.15796820878</c:v>
                </c:pt>
                <c:pt idx="3515">
                  <c:v>25528.61318937721</c:v>
                </c:pt>
                <c:pt idx="3516">
                  <c:v>26787.64897073028</c:v>
                </c:pt>
                <c:pt idx="3517">
                  <c:v>29244.85502631265</c:v>
                </c:pt>
                <c:pt idx="3518">
                  <c:v>30133.5385012698</c:v>
                </c:pt>
                <c:pt idx="3519">
                  <c:v>28276.50648843728</c:v>
                </c:pt>
                <c:pt idx="3520">
                  <c:v>25976.24403972371</c:v>
                </c:pt>
                <c:pt idx="3521">
                  <c:v>25169.75193258683</c:v>
                </c:pt>
                <c:pt idx="3522">
                  <c:v>26858.38017796024</c:v>
                </c:pt>
                <c:pt idx="3523">
                  <c:v>29059.84106992097</c:v>
                </c:pt>
                <c:pt idx="3524">
                  <c:v>29728.11919950235</c:v>
                </c:pt>
                <c:pt idx="3525">
                  <c:v>27972.0872669637</c:v>
                </c:pt>
                <c:pt idx="3526">
                  <c:v>25986.608408862</c:v>
                </c:pt>
                <c:pt idx="3527">
                  <c:v>25790.59509461792</c:v>
                </c:pt>
                <c:pt idx="3528">
                  <c:v>27769.60456330729</c:v>
                </c:pt>
                <c:pt idx="3529">
                  <c:v>29837.41577329758</c:v>
                </c:pt>
                <c:pt idx="3530">
                  <c:v>29722.99663222245</c:v>
                </c:pt>
                <c:pt idx="3531">
                  <c:v>27489.36644904245</c:v>
                </c:pt>
                <c:pt idx="3532">
                  <c:v>25526.62218133944</c:v>
                </c:pt>
                <c:pt idx="3533">
                  <c:v>25920.54239152785</c:v>
                </c:pt>
                <c:pt idx="3534">
                  <c:v>28169.7007398029</c:v>
                </c:pt>
                <c:pt idx="3535">
                  <c:v>29734.65278706759</c:v>
                </c:pt>
                <c:pt idx="3536">
                  <c:v>29182.00652433296</c:v>
                </c:pt>
                <c:pt idx="3537">
                  <c:v>26567.90267449916</c:v>
                </c:pt>
                <c:pt idx="3538">
                  <c:v>24912.00770251007</c:v>
                </c:pt>
                <c:pt idx="3539">
                  <c:v>25608.55674406656</c:v>
                </c:pt>
                <c:pt idx="3540">
                  <c:v>28038.23692121194</c:v>
                </c:pt>
                <c:pt idx="3541">
                  <c:v>29491.20787381932</c:v>
                </c:pt>
                <c:pt idx="3542">
                  <c:v>28614.26422689302</c:v>
                </c:pt>
                <c:pt idx="3543">
                  <c:v>26251.57049973356</c:v>
                </c:pt>
                <c:pt idx="3544">
                  <c:v>25057.10716569144</c:v>
                </c:pt>
                <c:pt idx="3545">
                  <c:v>26367.78005338452</c:v>
                </c:pt>
                <c:pt idx="3546">
                  <c:v>28892.78181712564</c:v>
                </c:pt>
                <c:pt idx="3547">
                  <c:v>30059.37653784344</c:v>
                </c:pt>
                <c:pt idx="3548">
                  <c:v>28756.80068088109</c:v>
                </c:pt>
                <c:pt idx="3549">
                  <c:v>26516.54635985119</c:v>
                </c:pt>
                <c:pt idx="3550">
                  <c:v>25906.4435375385</c:v>
                </c:pt>
                <c:pt idx="3551">
                  <c:v>27678.59048364915</c:v>
                </c:pt>
                <c:pt idx="3552">
                  <c:v>30050.5859821978</c:v>
                </c:pt>
                <c:pt idx="3553">
                  <c:v>30765.79013876766</c:v>
                </c:pt>
                <c:pt idx="3554">
                  <c:v>29260.38197937255</c:v>
                </c:pt>
                <c:pt idx="3555">
                  <c:v>27104.16447487535</c:v>
                </c:pt>
                <c:pt idx="3556">
                  <c:v>26873.3741514915</c:v>
                </c:pt>
                <c:pt idx="3557">
                  <c:v>28960.38379890193</c:v>
                </c:pt>
                <c:pt idx="3558">
                  <c:v>31100.16763336003</c:v>
                </c:pt>
                <c:pt idx="3559">
                  <c:v>31020.94848708881</c:v>
                </c:pt>
                <c:pt idx="3560">
                  <c:v>28815.33019004092</c:v>
                </c:pt>
                <c:pt idx="3561">
                  <c:v>26927.13758736569</c:v>
                </c:pt>
                <c:pt idx="3562">
                  <c:v>27264.43224872798</c:v>
                </c:pt>
                <c:pt idx="3563">
                  <c:v>29653.86324657009</c:v>
                </c:pt>
                <c:pt idx="3564">
                  <c:v>31558.8471989767</c:v>
                </c:pt>
                <c:pt idx="3565">
                  <c:v>31144.70956122176</c:v>
                </c:pt>
                <c:pt idx="3566">
                  <c:v>28593.49895235511</c:v>
                </c:pt>
                <c:pt idx="3567">
                  <c:v>26696.31636528015</c:v>
                </c:pt>
                <c:pt idx="3568">
                  <c:v>27586.52664118524</c:v>
                </c:pt>
                <c:pt idx="3569">
                  <c:v>30086.34658738122</c:v>
                </c:pt>
                <c:pt idx="3570">
                  <c:v>31548.3304471086</c:v>
                </c:pt>
                <c:pt idx="3571">
                  <c:v>30746.52762121573</c:v>
                </c:pt>
                <c:pt idx="3572">
                  <c:v>28534.29090904967</c:v>
                </c:pt>
                <c:pt idx="3573">
                  <c:v>27246.36634470474</c:v>
                </c:pt>
                <c:pt idx="3574">
                  <c:v>28545.87826436722</c:v>
                </c:pt>
                <c:pt idx="3575">
                  <c:v>31028.59625893215</c:v>
                </c:pt>
                <c:pt idx="3576">
                  <c:v>32156.23130948921</c:v>
                </c:pt>
                <c:pt idx="3577">
                  <c:v>30858.38944240794</c:v>
                </c:pt>
                <c:pt idx="3578">
                  <c:v>28427.20766604169</c:v>
                </c:pt>
                <c:pt idx="3579">
                  <c:v>27722.09274087935</c:v>
                </c:pt>
                <c:pt idx="3580">
                  <c:v>29473.52480444111</c:v>
                </c:pt>
                <c:pt idx="3581">
                  <c:v>31967.29143851563</c:v>
                </c:pt>
                <c:pt idx="3582">
                  <c:v>32672.0005939967</c:v>
                </c:pt>
                <c:pt idx="3583">
                  <c:v>31037.4028256148</c:v>
                </c:pt>
                <c:pt idx="3584">
                  <c:v>28637.02863864661</c:v>
                </c:pt>
                <c:pt idx="3585">
                  <c:v>28153.40113848746</c:v>
                </c:pt>
                <c:pt idx="3586">
                  <c:v>30174.9843775846</c:v>
                </c:pt>
                <c:pt idx="3587">
                  <c:v>32626.77787189543</c:v>
                </c:pt>
                <c:pt idx="3588">
                  <c:v>32963.73896986882</c:v>
                </c:pt>
                <c:pt idx="3589">
                  <c:v>30890.49915506898</c:v>
                </c:pt>
                <c:pt idx="3590">
                  <c:v>28651.74870573191</c:v>
                </c:pt>
                <c:pt idx="3591">
                  <c:v>28802.21031224002</c:v>
                </c:pt>
                <c:pt idx="3592">
                  <c:v>31056.38577786772</c:v>
                </c:pt>
                <c:pt idx="3593">
                  <c:v>33204.62771590587</c:v>
                </c:pt>
                <c:pt idx="3594">
                  <c:v>32974.14227212571</c:v>
                </c:pt>
                <c:pt idx="3595">
                  <c:v>30808.54963417124</c:v>
                </c:pt>
                <c:pt idx="3596">
                  <c:v>28934.41339362617</c:v>
                </c:pt>
                <c:pt idx="3597">
                  <c:v>29794.0189732098</c:v>
                </c:pt>
                <c:pt idx="3598">
                  <c:v>32483.00916767951</c:v>
                </c:pt>
                <c:pt idx="3599">
                  <c:v>34680.41692118436</c:v>
                </c:pt>
                <c:pt idx="3600">
                  <c:v>33702.0754630732</c:v>
                </c:pt>
                <c:pt idx="3601">
                  <c:v>30956.35656748545</c:v>
                </c:pt>
                <c:pt idx="3602">
                  <c:v>29458.97785256101</c:v>
                </c:pt>
                <c:pt idx="3603">
                  <c:v>30885.3307645948</c:v>
                </c:pt>
                <c:pt idx="3604">
                  <c:v>33741.0065098492</c:v>
                </c:pt>
                <c:pt idx="3605">
                  <c:v>35277.44001877441</c:v>
                </c:pt>
                <c:pt idx="3606">
                  <c:v>33937.41872935216</c:v>
                </c:pt>
                <c:pt idx="3607">
                  <c:v>31188.05248278011</c:v>
                </c:pt>
                <c:pt idx="3608">
                  <c:v>29973.69037905274</c:v>
                </c:pt>
                <c:pt idx="3609">
                  <c:v>31955.46230212966</c:v>
                </c:pt>
                <c:pt idx="3610">
                  <c:v>34821.13439686278</c:v>
                </c:pt>
                <c:pt idx="3611">
                  <c:v>35860.47892322763</c:v>
                </c:pt>
                <c:pt idx="3612">
                  <c:v>33825.27029336771</c:v>
                </c:pt>
                <c:pt idx="3613">
                  <c:v>31254.17236804291</c:v>
                </c:pt>
                <c:pt idx="3614">
                  <c:v>30831.45507828662</c:v>
                </c:pt>
                <c:pt idx="3615">
                  <c:v>33194.13506248814</c:v>
                </c:pt>
                <c:pt idx="3616">
                  <c:v>36247.3222520306</c:v>
                </c:pt>
                <c:pt idx="3617">
                  <c:v>37052.1603134525</c:v>
                </c:pt>
                <c:pt idx="3618">
                  <c:v>34909.3767644982</c:v>
                </c:pt>
                <c:pt idx="3619">
                  <c:v>32412.48659732837</c:v>
                </c:pt>
                <c:pt idx="3620">
                  <c:v>32385.47194669549</c:v>
                </c:pt>
                <c:pt idx="3621">
                  <c:v>34855.29472653514</c:v>
                </c:pt>
                <c:pt idx="3622">
                  <c:v>37432.39895361118</c:v>
                </c:pt>
                <c:pt idx="3623">
                  <c:v>37238.17035433334</c:v>
                </c:pt>
                <c:pt idx="3624">
                  <c:v>34622.15917061464</c:v>
                </c:pt>
                <c:pt idx="3625">
                  <c:v>32449.03342970115</c:v>
                </c:pt>
                <c:pt idx="3626">
                  <c:v>33125.34441069856</c:v>
                </c:pt>
                <c:pt idx="3627">
                  <c:v>35846.76870959758</c:v>
                </c:pt>
                <c:pt idx="3628">
                  <c:v>37725.8555449285</c:v>
                </c:pt>
                <c:pt idx="3629">
                  <c:v>36472.13258663318</c:v>
                </c:pt>
                <c:pt idx="3630">
                  <c:v>33243.59542625259</c:v>
                </c:pt>
                <c:pt idx="3631">
                  <c:v>31494.71720351612</c:v>
                </c:pt>
                <c:pt idx="3632">
                  <c:v>33038.09810704223</c:v>
                </c:pt>
                <c:pt idx="3633">
                  <c:v>36340.63443364148</c:v>
                </c:pt>
                <c:pt idx="3634">
                  <c:v>38330.96303050732</c:v>
                </c:pt>
                <c:pt idx="3635">
                  <c:v>36650.87315836285</c:v>
                </c:pt>
                <c:pt idx="3636">
                  <c:v>33662.55646808023</c:v>
                </c:pt>
                <c:pt idx="3637">
                  <c:v>32384.98134677803</c:v>
                </c:pt>
                <c:pt idx="3638">
                  <c:v>34437.01796159575</c:v>
                </c:pt>
                <c:pt idx="3639">
                  <c:v>37936.94196457206</c:v>
                </c:pt>
                <c:pt idx="3640">
                  <c:v>39244.6781748033</c:v>
                </c:pt>
                <c:pt idx="3641">
                  <c:v>37385.30899806967</c:v>
                </c:pt>
                <c:pt idx="3642">
                  <c:v>34507.57266523241</c:v>
                </c:pt>
                <c:pt idx="3643">
                  <c:v>34006.65866945475</c:v>
                </c:pt>
                <c:pt idx="3644">
                  <c:v>36496.03749098843</c:v>
                </c:pt>
                <c:pt idx="3645">
                  <c:v>39426.4436586986</c:v>
                </c:pt>
                <c:pt idx="3646">
                  <c:v>39911.93379463357</c:v>
                </c:pt>
                <c:pt idx="3647">
                  <c:v>37411.56478630468</c:v>
                </c:pt>
                <c:pt idx="3648">
                  <c:v>34686.6547764185</c:v>
                </c:pt>
                <c:pt idx="3649">
                  <c:v>34523.76559413219</c:v>
                </c:pt>
                <c:pt idx="3650">
                  <c:v>37389.1912780516</c:v>
                </c:pt>
                <c:pt idx="3651">
                  <c:v>40346.48946532348</c:v>
                </c:pt>
                <c:pt idx="3652">
                  <c:v>40255.4101150412</c:v>
                </c:pt>
                <c:pt idx="3653">
                  <c:v>37652.32281754704</c:v>
                </c:pt>
                <c:pt idx="3654">
                  <c:v>35246.69197288957</c:v>
                </c:pt>
                <c:pt idx="3655">
                  <c:v>35777.85188010866</c:v>
                </c:pt>
                <c:pt idx="3656">
                  <c:v>38945.74818594914</c:v>
                </c:pt>
                <c:pt idx="3657">
                  <c:v>41437.86307119658</c:v>
                </c:pt>
                <c:pt idx="3658">
                  <c:v>40604.28753317169</c:v>
                </c:pt>
                <c:pt idx="3659">
                  <c:v>37409.6894924725</c:v>
                </c:pt>
                <c:pt idx="3660">
                  <c:v>35419.20156189305</c:v>
                </c:pt>
                <c:pt idx="3661">
                  <c:v>36802.09465198645</c:v>
                </c:pt>
                <c:pt idx="3662">
                  <c:v>40347.25283758192</c:v>
                </c:pt>
                <c:pt idx="3663">
                  <c:v>42405.05159510157</c:v>
                </c:pt>
                <c:pt idx="3664">
                  <c:v>40912.0790552198</c:v>
                </c:pt>
                <c:pt idx="3665">
                  <c:v>37559.42210008403</c:v>
                </c:pt>
                <c:pt idx="3666">
                  <c:v>35993.36164961718</c:v>
                </c:pt>
                <c:pt idx="3667">
                  <c:v>37981.1582095979</c:v>
                </c:pt>
                <c:pt idx="3668">
                  <c:v>41679.63671459234</c:v>
                </c:pt>
                <c:pt idx="3669">
                  <c:v>42948.15996976448</c:v>
                </c:pt>
                <c:pt idx="3670">
                  <c:v>40797.09941339734</c:v>
                </c:pt>
                <c:pt idx="3671">
                  <c:v>37666.50416007287</c:v>
                </c:pt>
                <c:pt idx="3672">
                  <c:v>36768.1555643863</c:v>
                </c:pt>
                <c:pt idx="3673">
                  <c:v>39427.71595509662</c:v>
                </c:pt>
                <c:pt idx="3674">
                  <c:v>42803.76084966619</c:v>
                </c:pt>
                <c:pt idx="3675">
                  <c:v>43682.81701058427</c:v>
                </c:pt>
                <c:pt idx="3676">
                  <c:v>40880.02321833855</c:v>
                </c:pt>
                <c:pt idx="3677">
                  <c:v>37482.4243573575</c:v>
                </c:pt>
                <c:pt idx="3678">
                  <c:v>37204.7687161502</c:v>
                </c:pt>
                <c:pt idx="3679">
                  <c:v>40300.99731440495</c:v>
                </c:pt>
                <c:pt idx="3680">
                  <c:v>43583.72198202961</c:v>
                </c:pt>
                <c:pt idx="3681">
                  <c:v>43633.87243007937</c:v>
                </c:pt>
                <c:pt idx="3682">
                  <c:v>40724.21896292684</c:v>
                </c:pt>
                <c:pt idx="3683">
                  <c:v>37884.01523565317</c:v>
                </c:pt>
                <c:pt idx="3684">
                  <c:v>38158.79608870717</c:v>
                </c:pt>
                <c:pt idx="3685">
                  <c:v>41961.47842632575</c:v>
                </c:pt>
                <c:pt idx="3686">
                  <c:v>45057.8869858761</c:v>
                </c:pt>
                <c:pt idx="3687">
                  <c:v>44452.78751611315</c:v>
                </c:pt>
                <c:pt idx="3688">
                  <c:v>40911.20105322135</c:v>
                </c:pt>
                <c:pt idx="3689">
                  <c:v>38657.46576145558</c:v>
                </c:pt>
                <c:pt idx="3690">
                  <c:v>40110.62700134255</c:v>
                </c:pt>
                <c:pt idx="3691">
                  <c:v>43847.37629743383</c:v>
                </c:pt>
                <c:pt idx="3692">
                  <c:v>46159.68693076196</c:v>
                </c:pt>
                <c:pt idx="3693">
                  <c:v>44851.36726113001</c:v>
                </c:pt>
                <c:pt idx="3694">
                  <c:v>41229.17008272094</c:v>
                </c:pt>
                <c:pt idx="3695">
                  <c:v>39451.96016888863</c:v>
                </c:pt>
                <c:pt idx="3696">
                  <c:v>41556.78012690993</c:v>
                </c:pt>
                <c:pt idx="3697">
                  <c:v>45573.769802996</c:v>
                </c:pt>
                <c:pt idx="3698">
                  <c:v>47055.80146007291</c:v>
                </c:pt>
                <c:pt idx="3699">
                  <c:v>44469.26823737858</c:v>
                </c:pt>
                <c:pt idx="3700">
                  <c:v>40920.55670797813</c:v>
                </c:pt>
                <c:pt idx="3701">
                  <c:v>39883.87603958493</c:v>
                </c:pt>
                <c:pt idx="3702">
                  <c:v>42375.67229874385</c:v>
                </c:pt>
                <c:pt idx="3703">
                  <c:v>46220.91119505017</c:v>
                </c:pt>
                <c:pt idx="3704">
                  <c:v>47264.42576071333</c:v>
                </c:pt>
                <c:pt idx="3705">
                  <c:v>44479.79762328757</c:v>
                </c:pt>
                <c:pt idx="3706">
                  <c:v>40910.06972583853</c:v>
                </c:pt>
                <c:pt idx="3707">
                  <c:v>40566.9338093615</c:v>
                </c:pt>
                <c:pt idx="3708">
                  <c:v>43632.9233764382</c:v>
                </c:pt>
                <c:pt idx="3709">
                  <c:v>46820.65659915137</c:v>
                </c:pt>
                <c:pt idx="3710">
                  <c:v>46968.23311436932</c:v>
                </c:pt>
                <c:pt idx="3711">
                  <c:v>43660.49057262937</c:v>
                </c:pt>
                <c:pt idx="3712">
                  <c:v>40586.09215940352</c:v>
                </c:pt>
                <c:pt idx="3713">
                  <c:v>40807.28843499052</c:v>
                </c:pt>
                <c:pt idx="3714">
                  <c:v>44306.86626854235</c:v>
                </c:pt>
                <c:pt idx="3715">
                  <c:v>47511.9134783939</c:v>
                </c:pt>
                <c:pt idx="3716">
                  <c:v>46711.3142171446</c:v>
                </c:pt>
                <c:pt idx="3717">
                  <c:v>42988.9915375541</c:v>
                </c:pt>
                <c:pt idx="3718">
                  <c:v>40238.44922955463</c:v>
                </c:pt>
                <c:pt idx="3719">
                  <c:v>41233.37799448112</c:v>
                </c:pt>
                <c:pt idx="3720">
                  <c:v>45119.75327914193</c:v>
                </c:pt>
                <c:pt idx="3721">
                  <c:v>47812.65560431742</c:v>
                </c:pt>
                <c:pt idx="3722">
                  <c:v>46638.18733752993</c:v>
                </c:pt>
                <c:pt idx="3723">
                  <c:v>42767.56372866177</c:v>
                </c:pt>
                <c:pt idx="3724">
                  <c:v>40564.82363520579</c:v>
                </c:pt>
                <c:pt idx="3725">
                  <c:v>42517.16919261537</c:v>
                </c:pt>
                <c:pt idx="3726">
                  <c:v>46570.4260214481</c:v>
                </c:pt>
                <c:pt idx="3727">
                  <c:v>48321.05571736579</c:v>
                </c:pt>
                <c:pt idx="3728">
                  <c:v>46265.88755998147</c:v>
                </c:pt>
                <c:pt idx="3729">
                  <c:v>42536.54186559508</c:v>
                </c:pt>
                <c:pt idx="3730">
                  <c:v>41080.05652597152</c:v>
                </c:pt>
                <c:pt idx="3731">
                  <c:v>43441.95248478007</c:v>
                </c:pt>
                <c:pt idx="3732">
                  <c:v>47372.43635618485</c:v>
                </c:pt>
                <c:pt idx="3733">
                  <c:v>48599.60083290171</c:v>
                </c:pt>
                <c:pt idx="3734">
                  <c:v>45722.87664152762</c:v>
                </c:pt>
                <c:pt idx="3735">
                  <c:v>42133.52734295519</c:v>
                </c:pt>
                <c:pt idx="3736">
                  <c:v>41544.84092298302</c:v>
                </c:pt>
                <c:pt idx="3737">
                  <c:v>44790.75400695895</c:v>
                </c:pt>
                <c:pt idx="3738">
                  <c:v>48152.64855912522</c:v>
                </c:pt>
                <c:pt idx="3739">
                  <c:v>48316.7906100755</c:v>
                </c:pt>
                <c:pt idx="3740">
                  <c:v>44898.31175329461</c:v>
                </c:pt>
                <c:pt idx="3741">
                  <c:v>41525.43734188702</c:v>
                </c:pt>
                <c:pt idx="3742">
                  <c:v>41608.90332182887</c:v>
                </c:pt>
                <c:pt idx="3743">
                  <c:v>45302.09537814777</c:v>
                </c:pt>
                <c:pt idx="3744">
                  <c:v>49017.08896709184</c:v>
                </c:pt>
                <c:pt idx="3745">
                  <c:v>48617.53035572205</c:v>
                </c:pt>
                <c:pt idx="3746">
                  <c:v>44691.79768912953</c:v>
                </c:pt>
                <c:pt idx="3747">
                  <c:v>41714.23848496826</c:v>
                </c:pt>
                <c:pt idx="3748">
                  <c:v>42494.32572004008</c:v>
                </c:pt>
                <c:pt idx="3749">
                  <c:v>46519.64746053259</c:v>
                </c:pt>
                <c:pt idx="3750">
                  <c:v>49006.74868048635</c:v>
                </c:pt>
                <c:pt idx="3751">
                  <c:v>47678.1645694546</c:v>
                </c:pt>
                <c:pt idx="3752">
                  <c:v>43827.03966648783</c:v>
                </c:pt>
                <c:pt idx="3753">
                  <c:v>41700.81934533902</c:v>
                </c:pt>
                <c:pt idx="3754">
                  <c:v>43482.63143572552</c:v>
                </c:pt>
                <c:pt idx="3755">
                  <c:v>47542.51929400705</c:v>
                </c:pt>
                <c:pt idx="3756">
                  <c:v>49359.97840673018</c:v>
                </c:pt>
                <c:pt idx="3757">
                  <c:v>47323.15013464485</c:v>
                </c:pt>
                <c:pt idx="3758">
                  <c:v>43183.26712856107</c:v>
                </c:pt>
                <c:pt idx="3759">
                  <c:v>41453.5368962664</c:v>
                </c:pt>
                <c:pt idx="3760">
                  <c:v>43742.09850115297</c:v>
                </c:pt>
                <c:pt idx="3761">
                  <c:v>48026.97899846426</c:v>
                </c:pt>
                <c:pt idx="3762">
                  <c:v>49226.02616359777</c:v>
                </c:pt>
                <c:pt idx="3763">
                  <c:v>46926.54774380972</c:v>
                </c:pt>
                <c:pt idx="3764">
                  <c:v>43410.146503277</c:v>
                </c:pt>
                <c:pt idx="3765">
                  <c:v>42413.33332951403</c:v>
                </c:pt>
                <c:pt idx="3766">
                  <c:v>45637.12391261144</c:v>
                </c:pt>
                <c:pt idx="3767">
                  <c:v>49383.82027687177</c:v>
                </c:pt>
                <c:pt idx="3768">
                  <c:v>49734.86298332002</c:v>
                </c:pt>
                <c:pt idx="3769">
                  <c:v>46803.23716665497</c:v>
                </c:pt>
                <c:pt idx="3770">
                  <c:v>43036.31188309254</c:v>
                </c:pt>
                <c:pt idx="3771">
                  <c:v>42963.16896067985</c:v>
                </c:pt>
                <c:pt idx="3772">
                  <c:v>46310.23456394865</c:v>
                </c:pt>
                <c:pt idx="3773">
                  <c:v>49857.9465773306</c:v>
                </c:pt>
                <c:pt idx="3774">
                  <c:v>49326.6857834914</c:v>
                </c:pt>
                <c:pt idx="3775">
                  <c:v>45587.0983988461</c:v>
                </c:pt>
                <c:pt idx="3776">
                  <c:v>42201.5362310595</c:v>
                </c:pt>
                <c:pt idx="3777">
                  <c:v>42789.89254269526</c:v>
                </c:pt>
                <c:pt idx="3778">
                  <c:v>46700.73323061059</c:v>
                </c:pt>
                <c:pt idx="3779">
                  <c:v>49103.17177895942</c:v>
                </c:pt>
                <c:pt idx="3780">
                  <c:v>47714.36523701606</c:v>
                </c:pt>
                <c:pt idx="3781">
                  <c:v>43834.65877886776</c:v>
                </c:pt>
                <c:pt idx="3782">
                  <c:v>41080.0805537686</c:v>
                </c:pt>
                <c:pt idx="3783">
                  <c:v>42698.1162704445</c:v>
                </c:pt>
                <c:pt idx="3784">
                  <c:v>46979.65888182387</c:v>
                </c:pt>
                <c:pt idx="3785">
                  <c:v>49368.81592019797</c:v>
                </c:pt>
                <c:pt idx="3786">
                  <c:v>47630.91757028635</c:v>
                </c:pt>
                <c:pt idx="3787">
                  <c:v>43478.85802630914</c:v>
                </c:pt>
                <c:pt idx="3788">
                  <c:v>41667.19432573098</c:v>
                </c:pt>
                <c:pt idx="3789">
                  <c:v>44087.8948424697</c:v>
                </c:pt>
                <c:pt idx="3790">
                  <c:v>48098.14577215955</c:v>
                </c:pt>
                <c:pt idx="3791">
                  <c:v>49357.71459648968</c:v>
                </c:pt>
                <c:pt idx="3792">
                  <c:v>47126.59926610278</c:v>
                </c:pt>
                <c:pt idx="3793">
                  <c:v>43244.94649394291</c:v>
                </c:pt>
                <c:pt idx="3794">
                  <c:v>42020.64416647756</c:v>
                </c:pt>
                <c:pt idx="3795">
                  <c:v>44881.18914834046</c:v>
                </c:pt>
                <c:pt idx="3796">
                  <c:v>48438.5318972409</c:v>
                </c:pt>
                <c:pt idx="3797">
                  <c:v>48719.33169349076</c:v>
                </c:pt>
                <c:pt idx="3798">
                  <c:v>45609.21405996297</c:v>
                </c:pt>
                <c:pt idx="3799">
                  <c:v>41787.05130145667</c:v>
                </c:pt>
                <c:pt idx="3800">
                  <c:v>41424.81552629</c:v>
                </c:pt>
                <c:pt idx="3801">
                  <c:v>44466.58612763666</c:v>
                </c:pt>
                <c:pt idx="3802">
                  <c:v>47345.75985000709</c:v>
                </c:pt>
                <c:pt idx="3803">
                  <c:v>46908.14599324405</c:v>
                </c:pt>
                <c:pt idx="3804">
                  <c:v>43608.3399828109</c:v>
                </c:pt>
                <c:pt idx="3805">
                  <c:v>40263.89930050905</c:v>
                </c:pt>
                <c:pt idx="3806">
                  <c:v>40813.65242787475</c:v>
                </c:pt>
                <c:pt idx="3807">
                  <c:v>44414.99258687133</c:v>
                </c:pt>
                <c:pt idx="3808">
                  <c:v>47115.77990499597</c:v>
                </c:pt>
                <c:pt idx="3809">
                  <c:v>46112.9649838082</c:v>
                </c:pt>
                <c:pt idx="3810">
                  <c:v>42411.08898390926</c:v>
                </c:pt>
                <c:pt idx="3811">
                  <c:v>39696.36447705724</c:v>
                </c:pt>
                <c:pt idx="3812">
                  <c:v>41015.06909576475</c:v>
                </c:pt>
                <c:pt idx="3813">
                  <c:v>44771.125730842</c:v>
                </c:pt>
                <c:pt idx="3814">
                  <c:v>47139.80054128324</c:v>
                </c:pt>
                <c:pt idx="3815">
                  <c:v>45580.70463826282</c:v>
                </c:pt>
                <c:pt idx="3816">
                  <c:v>41786.67756025319</c:v>
                </c:pt>
                <c:pt idx="3817">
                  <c:v>39617.5694119738</c:v>
                </c:pt>
                <c:pt idx="3818">
                  <c:v>41407.33755789983</c:v>
                </c:pt>
                <c:pt idx="3819">
                  <c:v>45114.74187721183</c:v>
                </c:pt>
                <c:pt idx="3820">
                  <c:v>46650.18845679755</c:v>
                </c:pt>
                <c:pt idx="3821">
                  <c:v>44055.0652590419</c:v>
                </c:pt>
                <c:pt idx="3822">
                  <c:v>40138.7352003742</c:v>
                </c:pt>
                <c:pt idx="3823">
                  <c:v>38812.67513789708</c:v>
                </c:pt>
                <c:pt idx="3824">
                  <c:v>41209.42260475887</c:v>
                </c:pt>
                <c:pt idx="3825">
                  <c:v>44599.62476588415</c:v>
                </c:pt>
                <c:pt idx="3826">
                  <c:v>45496.9852853667</c:v>
                </c:pt>
                <c:pt idx="3827">
                  <c:v>42521.5821765686</c:v>
                </c:pt>
                <c:pt idx="3828">
                  <c:v>38942.41495722421</c:v>
                </c:pt>
                <c:pt idx="3829">
                  <c:v>38395.67187662436</c:v>
                </c:pt>
                <c:pt idx="3830">
                  <c:v>41457.28852138648</c:v>
                </c:pt>
                <c:pt idx="3831">
                  <c:v>44842.49192362517</c:v>
                </c:pt>
                <c:pt idx="3832">
                  <c:v>44713.58198194367</c:v>
                </c:pt>
                <c:pt idx="3833">
                  <c:v>41685.56631346024</c:v>
                </c:pt>
                <c:pt idx="3834">
                  <c:v>38692.45144468758</c:v>
                </c:pt>
                <c:pt idx="3835">
                  <c:v>38985.80946195468</c:v>
                </c:pt>
                <c:pt idx="3836">
                  <c:v>42283.99465654755</c:v>
                </c:pt>
                <c:pt idx="3837">
                  <c:v>45483.39087156759</c:v>
                </c:pt>
                <c:pt idx="3838">
                  <c:v>44996.32694407853</c:v>
                </c:pt>
                <c:pt idx="3839">
                  <c:v>41356.48677870848</c:v>
                </c:pt>
                <c:pt idx="3840">
                  <c:v>38680.5626191209</c:v>
                </c:pt>
                <c:pt idx="3841">
                  <c:v>39638.2751441158</c:v>
                </c:pt>
                <c:pt idx="3842">
                  <c:v>43361.02422771967</c:v>
                </c:pt>
                <c:pt idx="3843">
                  <c:v>45533.95053130127</c:v>
                </c:pt>
                <c:pt idx="3844">
                  <c:v>43905.07021137986</c:v>
                </c:pt>
                <c:pt idx="3845">
                  <c:v>40402.35168176478</c:v>
                </c:pt>
                <c:pt idx="3846">
                  <c:v>38107.08226370165</c:v>
                </c:pt>
                <c:pt idx="3847">
                  <c:v>40029.56017018365</c:v>
                </c:pt>
                <c:pt idx="3848">
                  <c:v>43488.79251231968</c:v>
                </c:pt>
                <c:pt idx="3849">
                  <c:v>45454.2751605725</c:v>
                </c:pt>
                <c:pt idx="3850">
                  <c:v>43210.48009206774</c:v>
                </c:pt>
                <c:pt idx="3851">
                  <c:v>39289.17302792449</c:v>
                </c:pt>
                <c:pt idx="3852">
                  <c:v>37915.13465913083</c:v>
                </c:pt>
                <c:pt idx="3853">
                  <c:v>40204.09745063497</c:v>
                </c:pt>
                <c:pt idx="3854">
                  <c:v>43805.71383802218</c:v>
                </c:pt>
                <c:pt idx="3855">
                  <c:v>44771.821434246</c:v>
                </c:pt>
                <c:pt idx="3856">
                  <c:v>41967.45614975304</c:v>
                </c:pt>
                <c:pt idx="3857">
                  <c:v>38481.26644322377</c:v>
                </c:pt>
                <c:pt idx="3858">
                  <c:v>37694.38540248601</c:v>
                </c:pt>
                <c:pt idx="3859">
                  <c:v>40354.09594411898</c:v>
                </c:pt>
                <c:pt idx="3860">
                  <c:v>43212.88714605749</c:v>
                </c:pt>
                <c:pt idx="3861">
                  <c:v>43432.16347883565</c:v>
                </c:pt>
                <c:pt idx="3862">
                  <c:v>40014.7265917977</c:v>
                </c:pt>
                <c:pt idx="3863">
                  <c:v>36735.05896595822</c:v>
                </c:pt>
                <c:pt idx="3864">
                  <c:v>36718.88891369933</c:v>
                </c:pt>
                <c:pt idx="3865">
                  <c:v>39796.48762570542</c:v>
                </c:pt>
                <c:pt idx="3866">
                  <c:v>42433.2767683926</c:v>
                </c:pt>
                <c:pt idx="3867">
                  <c:v>41500.981029726</c:v>
                </c:pt>
                <c:pt idx="3868">
                  <c:v>37976.34404865682</c:v>
                </c:pt>
                <c:pt idx="3869">
                  <c:v>35445.49757970084</c:v>
                </c:pt>
                <c:pt idx="3870">
                  <c:v>35999.61101363252</c:v>
                </c:pt>
                <c:pt idx="3871">
                  <c:v>38927.58373283605</c:v>
                </c:pt>
                <c:pt idx="3872">
                  <c:v>40928.63548565817</c:v>
                </c:pt>
                <c:pt idx="3873">
                  <c:v>39647.94259475715</c:v>
                </c:pt>
                <c:pt idx="3874">
                  <c:v>36442.01622904706</c:v>
                </c:pt>
                <c:pt idx="3875">
                  <c:v>34348.5612548182</c:v>
                </c:pt>
                <c:pt idx="3876">
                  <c:v>35614.22003469303</c:v>
                </c:pt>
                <c:pt idx="3877">
                  <c:v>38653.81735099705</c:v>
                </c:pt>
                <c:pt idx="3878">
                  <c:v>40025.58157217203</c:v>
                </c:pt>
                <c:pt idx="3879">
                  <c:v>38226.86122617487</c:v>
                </c:pt>
                <c:pt idx="3880">
                  <c:v>35016.62614298113</c:v>
                </c:pt>
                <c:pt idx="3881">
                  <c:v>33509.43099928311</c:v>
                </c:pt>
                <c:pt idx="3882">
                  <c:v>35352.22895469212</c:v>
                </c:pt>
                <c:pt idx="3883">
                  <c:v>38678.71259480032</c:v>
                </c:pt>
                <c:pt idx="3884">
                  <c:v>40106.18308252815</c:v>
                </c:pt>
                <c:pt idx="3885">
                  <c:v>38013.56026061224</c:v>
                </c:pt>
                <c:pt idx="3886">
                  <c:v>34841.09729686505</c:v>
                </c:pt>
                <c:pt idx="3887">
                  <c:v>33732.38097908844</c:v>
                </c:pt>
                <c:pt idx="3888">
                  <c:v>36216.613154276</c:v>
                </c:pt>
                <c:pt idx="3889">
                  <c:v>39327.65351526057</c:v>
                </c:pt>
                <c:pt idx="3890">
                  <c:v>39901.08457388836</c:v>
                </c:pt>
                <c:pt idx="3891">
                  <c:v>37150.44485923476</c:v>
                </c:pt>
                <c:pt idx="3892">
                  <c:v>34124.99907241631</c:v>
                </c:pt>
                <c:pt idx="3893">
                  <c:v>33849.13730837958</c:v>
                </c:pt>
                <c:pt idx="3894">
                  <c:v>36537.50278455485</c:v>
                </c:pt>
                <c:pt idx="3895">
                  <c:v>39108.18692851326</c:v>
                </c:pt>
                <c:pt idx="3896">
                  <c:v>38952.0101672494</c:v>
                </c:pt>
                <c:pt idx="3897">
                  <c:v>35664.43461085421</c:v>
                </c:pt>
                <c:pt idx="3898">
                  <c:v>32967.19147782715</c:v>
                </c:pt>
                <c:pt idx="3899">
                  <c:v>33348.68068321916</c:v>
                </c:pt>
                <c:pt idx="3900">
                  <c:v>36234.155296853</c:v>
                </c:pt>
                <c:pt idx="3901">
                  <c:v>38237.23586534971</c:v>
                </c:pt>
                <c:pt idx="3902">
                  <c:v>37278.69918864465</c:v>
                </c:pt>
                <c:pt idx="3903">
                  <c:v>33988.17435231658</c:v>
                </c:pt>
                <c:pt idx="3904">
                  <c:v>31896.74937148621</c:v>
                </c:pt>
                <c:pt idx="3905">
                  <c:v>32875.6009092044</c:v>
                </c:pt>
                <c:pt idx="3906">
                  <c:v>35806.06784043094</c:v>
                </c:pt>
                <c:pt idx="3907">
                  <c:v>37359.23420678671</c:v>
                </c:pt>
                <c:pt idx="3908">
                  <c:v>35952.03271797023</c:v>
                </c:pt>
                <c:pt idx="3909">
                  <c:v>32677.58735406407</c:v>
                </c:pt>
                <c:pt idx="3910">
                  <c:v>31235.96075312988</c:v>
                </c:pt>
                <c:pt idx="3911">
                  <c:v>32810.23863358737</c:v>
                </c:pt>
                <c:pt idx="3912">
                  <c:v>35663.06710220555</c:v>
                </c:pt>
                <c:pt idx="3913">
                  <c:v>36677.53813286022</c:v>
                </c:pt>
                <c:pt idx="3914">
                  <c:v>34894.93973255387</c:v>
                </c:pt>
                <c:pt idx="3915">
                  <c:v>31795.23112913227</c:v>
                </c:pt>
                <c:pt idx="3916">
                  <c:v>30920.93988404713</c:v>
                </c:pt>
                <c:pt idx="3917">
                  <c:v>32970.76998126115</c:v>
                </c:pt>
                <c:pt idx="3918">
                  <c:v>35730.6186541579</c:v>
                </c:pt>
                <c:pt idx="3919">
                  <c:v>36299.89460225771</c:v>
                </c:pt>
                <c:pt idx="3920">
                  <c:v>33875.17766297547</c:v>
                </c:pt>
                <c:pt idx="3921">
                  <c:v>31008.82354038155</c:v>
                </c:pt>
                <c:pt idx="3922">
                  <c:v>30670.08919807822</c:v>
                </c:pt>
                <c:pt idx="3923">
                  <c:v>33093.42149397758</c:v>
                </c:pt>
                <c:pt idx="3924">
                  <c:v>35290.42576345486</c:v>
                </c:pt>
                <c:pt idx="3925">
                  <c:v>35283.45314847548</c:v>
                </c:pt>
                <c:pt idx="3926">
                  <c:v>32639.82668797603</c:v>
                </c:pt>
                <c:pt idx="3927">
                  <c:v>29874.49556628285</c:v>
                </c:pt>
                <c:pt idx="3928">
                  <c:v>29868.8973161312</c:v>
                </c:pt>
                <c:pt idx="3929">
                  <c:v>32539.8089450844</c:v>
                </c:pt>
                <c:pt idx="3930">
                  <c:v>34537.87012087186</c:v>
                </c:pt>
                <c:pt idx="3931">
                  <c:v>33701.95737319577</c:v>
                </c:pt>
                <c:pt idx="3932">
                  <c:v>30703.93545062215</c:v>
                </c:pt>
                <c:pt idx="3933">
                  <c:v>28684.83155183352</c:v>
                </c:pt>
                <c:pt idx="3934">
                  <c:v>29447.37440499731</c:v>
                </c:pt>
                <c:pt idx="3935">
                  <c:v>32198.56546638026</c:v>
                </c:pt>
                <c:pt idx="3936">
                  <c:v>33558.47636468454</c:v>
                </c:pt>
                <c:pt idx="3937">
                  <c:v>32339.10289645944</c:v>
                </c:pt>
                <c:pt idx="3938">
                  <c:v>29248.23069521554</c:v>
                </c:pt>
                <c:pt idx="3939">
                  <c:v>27664.97086444397</c:v>
                </c:pt>
                <c:pt idx="3940">
                  <c:v>29057.67923422358</c:v>
                </c:pt>
                <c:pt idx="3941">
                  <c:v>31857.27273828665</c:v>
                </c:pt>
                <c:pt idx="3942">
                  <c:v>32699.13678592048</c:v>
                </c:pt>
                <c:pt idx="3943">
                  <c:v>30933.2265212015</c:v>
                </c:pt>
                <c:pt idx="3944">
                  <c:v>28241.53005326808</c:v>
                </c:pt>
                <c:pt idx="3945">
                  <c:v>27322.90784876603</c:v>
                </c:pt>
                <c:pt idx="3946">
                  <c:v>28950.44476871044</c:v>
                </c:pt>
                <c:pt idx="3947">
                  <c:v>31504.70667162687</c:v>
                </c:pt>
                <c:pt idx="3948">
                  <c:v>31732.17061318113</c:v>
                </c:pt>
                <c:pt idx="3949">
                  <c:v>29718.88161513519</c:v>
                </c:pt>
                <c:pt idx="3950">
                  <c:v>27416.72212533827</c:v>
                </c:pt>
                <c:pt idx="3951">
                  <c:v>27019.65775986691</c:v>
                </c:pt>
                <c:pt idx="3952">
                  <c:v>29098.30096631411</c:v>
                </c:pt>
                <c:pt idx="3953">
                  <c:v>31118.26570735133</c:v>
                </c:pt>
                <c:pt idx="3954">
                  <c:v>31118.93509149252</c:v>
                </c:pt>
                <c:pt idx="3955">
                  <c:v>28836.50359969142</c:v>
                </c:pt>
                <c:pt idx="3956">
                  <c:v>26702.06471966178</c:v>
                </c:pt>
                <c:pt idx="3957">
                  <c:v>26853.11320807341</c:v>
                </c:pt>
                <c:pt idx="3958">
                  <c:v>28922.13828546777</c:v>
                </c:pt>
                <c:pt idx="3959">
                  <c:v>30848.42744245254</c:v>
                </c:pt>
                <c:pt idx="3960">
                  <c:v>30316.92023815084</c:v>
                </c:pt>
                <c:pt idx="3961">
                  <c:v>27946.86763825296</c:v>
                </c:pt>
                <c:pt idx="3962">
                  <c:v>26005.22914083182</c:v>
                </c:pt>
                <c:pt idx="3963">
                  <c:v>26458.9763713325</c:v>
                </c:pt>
                <c:pt idx="3964">
                  <c:v>28878.64986467121</c:v>
                </c:pt>
                <c:pt idx="3965">
                  <c:v>30307.6712347344</c:v>
                </c:pt>
                <c:pt idx="3966">
                  <c:v>29404.2654029784</c:v>
                </c:pt>
                <c:pt idx="3967">
                  <c:v>26711.16593382146</c:v>
                </c:pt>
                <c:pt idx="3968">
                  <c:v>25201.83533142735</c:v>
                </c:pt>
                <c:pt idx="3969">
                  <c:v>26135.79083529921</c:v>
                </c:pt>
                <c:pt idx="3970">
                  <c:v>28379.15033977861</c:v>
                </c:pt>
                <c:pt idx="3971">
                  <c:v>29490.77011266562</c:v>
                </c:pt>
                <c:pt idx="3972">
                  <c:v>28119.238575916</c:v>
                </c:pt>
                <c:pt idx="3973">
                  <c:v>25579.25540264376</c:v>
                </c:pt>
                <c:pt idx="3974">
                  <c:v>24497.16401728575</c:v>
                </c:pt>
                <c:pt idx="3975">
                  <c:v>25863.62915083384</c:v>
                </c:pt>
                <c:pt idx="3976">
                  <c:v>28140.53460067621</c:v>
                </c:pt>
                <c:pt idx="3977">
                  <c:v>28833.08555171286</c:v>
                </c:pt>
                <c:pt idx="3978">
                  <c:v>26997.05042694771</c:v>
                </c:pt>
                <c:pt idx="3979">
                  <c:v>24607.65267400615</c:v>
                </c:pt>
                <c:pt idx="3980">
                  <c:v>24095.05846129808</c:v>
                </c:pt>
                <c:pt idx="3981">
                  <c:v>25574.656657851</c:v>
                </c:pt>
                <c:pt idx="3982">
                  <c:v>27358.75777552056</c:v>
                </c:pt>
                <c:pt idx="3983">
                  <c:v>27244.61830955763</c:v>
                </c:pt>
                <c:pt idx="3984">
                  <c:v>25412.02420850865</c:v>
                </c:pt>
                <c:pt idx="3985">
                  <c:v>23335.61502753225</c:v>
                </c:pt>
                <c:pt idx="3986">
                  <c:v>23218.1789759525</c:v>
                </c:pt>
                <c:pt idx="3987">
                  <c:v>25005.6225482828</c:v>
                </c:pt>
                <c:pt idx="3988">
                  <c:v>26582.6273547503</c:v>
                </c:pt>
                <c:pt idx="3989">
                  <c:v>26113.47346698468</c:v>
                </c:pt>
                <c:pt idx="3990">
                  <c:v>23649.79798904043</c:v>
                </c:pt>
                <c:pt idx="3991">
                  <c:v>21946.8073245905</c:v>
                </c:pt>
                <c:pt idx="3992">
                  <c:v>22317.03125958463</c:v>
                </c:pt>
                <c:pt idx="3993">
                  <c:v>24158.64054546486</c:v>
                </c:pt>
                <c:pt idx="3994">
                  <c:v>25758.34667735505</c:v>
                </c:pt>
                <c:pt idx="3995">
                  <c:v>25133.86651991324</c:v>
                </c:pt>
                <c:pt idx="3996">
                  <c:v>23036.4077343146</c:v>
                </c:pt>
                <c:pt idx="3997">
                  <c:v>21433.47835473217</c:v>
                </c:pt>
                <c:pt idx="3998">
                  <c:v>22140.20719452604</c:v>
                </c:pt>
                <c:pt idx="3999">
                  <c:v>24136.2349387628</c:v>
                </c:pt>
                <c:pt idx="4000">
                  <c:v>25287.56741910853</c:v>
                </c:pt>
                <c:pt idx="4001">
                  <c:v>24223.22559230762</c:v>
                </c:pt>
                <c:pt idx="4002">
                  <c:v>21970.83026354785</c:v>
                </c:pt>
                <c:pt idx="4003">
                  <c:v>20996.94997672422</c:v>
                </c:pt>
                <c:pt idx="4004">
                  <c:v>22006.14373046662</c:v>
                </c:pt>
                <c:pt idx="4005">
                  <c:v>23755.8185996745</c:v>
                </c:pt>
                <c:pt idx="4006">
                  <c:v>24327.64721926302</c:v>
                </c:pt>
                <c:pt idx="4007">
                  <c:v>22821.26361095962</c:v>
                </c:pt>
                <c:pt idx="4008">
                  <c:v>20726.89165418307</c:v>
                </c:pt>
                <c:pt idx="4009">
                  <c:v>20116.92293416753</c:v>
                </c:pt>
                <c:pt idx="4010">
                  <c:v>21500.21376882808</c:v>
                </c:pt>
                <c:pt idx="4011">
                  <c:v>23201.46213356912</c:v>
                </c:pt>
                <c:pt idx="4012">
                  <c:v>23558.05264380625</c:v>
                </c:pt>
                <c:pt idx="4013">
                  <c:v>21878.9198961628</c:v>
                </c:pt>
                <c:pt idx="4014">
                  <c:v>20033.51769584543</c:v>
                </c:pt>
                <c:pt idx="4015">
                  <c:v>19874.64380765573</c:v>
                </c:pt>
                <c:pt idx="4016">
                  <c:v>21466.75378298022</c:v>
                </c:pt>
                <c:pt idx="4017">
                  <c:v>22831.8056046773</c:v>
                </c:pt>
                <c:pt idx="4018">
                  <c:v>22787.10211120805</c:v>
                </c:pt>
                <c:pt idx="4019">
                  <c:v>21245.14829757092</c:v>
                </c:pt>
                <c:pt idx="4020">
                  <c:v>19689.33754927908</c:v>
                </c:pt>
                <c:pt idx="4021">
                  <c:v>20098.01679654165</c:v>
                </c:pt>
                <c:pt idx="4022">
                  <c:v>21841.58675936596</c:v>
                </c:pt>
                <c:pt idx="4023">
                  <c:v>23207.20828163851</c:v>
                </c:pt>
                <c:pt idx="4024">
                  <c:v>22546.85760555537</c:v>
                </c:pt>
                <c:pt idx="4025">
                  <c:v>20485.32666468893</c:v>
                </c:pt>
                <c:pt idx="4026">
                  <c:v>19181.2274650143</c:v>
                </c:pt>
                <c:pt idx="4027">
                  <c:v>19706.28477883782</c:v>
                </c:pt>
                <c:pt idx="4028">
                  <c:v>21165.91769905478</c:v>
                </c:pt>
                <c:pt idx="4029">
                  <c:v>21921.06155554997</c:v>
                </c:pt>
                <c:pt idx="4030">
                  <c:v>21026.9001823247</c:v>
                </c:pt>
                <c:pt idx="4031">
                  <c:v>19045.63147494425</c:v>
                </c:pt>
                <c:pt idx="4032">
                  <c:v>17957.06153494802</c:v>
                </c:pt>
                <c:pt idx="4033">
                  <c:v>18853.18641276961</c:v>
                </c:pt>
                <c:pt idx="4034">
                  <c:v>20412.61357257038</c:v>
                </c:pt>
                <c:pt idx="4035">
                  <c:v>20941.7090924286</c:v>
                </c:pt>
                <c:pt idx="4036">
                  <c:v>19542.93478082722</c:v>
                </c:pt>
                <c:pt idx="4037">
                  <c:v>17745.76303790072</c:v>
                </c:pt>
                <c:pt idx="4038">
                  <c:v>17054.9360280675</c:v>
                </c:pt>
                <c:pt idx="4039">
                  <c:v>18091.57885870068</c:v>
                </c:pt>
                <c:pt idx="4040">
                  <c:v>19569.19290241535</c:v>
                </c:pt>
                <c:pt idx="4041">
                  <c:v>19874.43289178678</c:v>
                </c:pt>
                <c:pt idx="4042">
                  <c:v>18607.74364198386</c:v>
                </c:pt>
                <c:pt idx="4043">
                  <c:v>17132.26389861027</c:v>
                </c:pt>
                <c:pt idx="4044">
                  <c:v>16881.02573557504</c:v>
                </c:pt>
                <c:pt idx="4045">
                  <c:v>18163.01732714034</c:v>
                </c:pt>
                <c:pt idx="4046">
                  <c:v>19501.19205684049</c:v>
                </c:pt>
                <c:pt idx="4047">
                  <c:v>19408.69710909482</c:v>
                </c:pt>
                <c:pt idx="4048">
                  <c:v>17835.13106618181</c:v>
                </c:pt>
                <c:pt idx="4049">
                  <c:v>16540.93083339581</c:v>
                </c:pt>
                <c:pt idx="4050">
                  <c:v>16637.18316478431</c:v>
                </c:pt>
                <c:pt idx="4051">
                  <c:v>17889.86876369117</c:v>
                </c:pt>
                <c:pt idx="4052">
                  <c:v>18836.13949713501</c:v>
                </c:pt>
                <c:pt idx="4053">
                  <c:v>18564.13715014113</c:v>
                </c:pt>
                <c:pt idx="4054">
                  <c:v>17211.92553594271</c:v>
                </c:pt>
                <c:pt idx="4055">
                  <c:v>16041.55738689981</c:v>
                </c:pt>
                <c:pt idx="4056">
                  <c:v>16405.0712139986</c:v>
                </c:pt>
                <c:pt idx="4057">
                  <c:v>17686.24669584428</c:v>
                </c:pt>
                <c:pt idx="4058">
                  <c:v>18487.2723836876</c:v>
                </c:pt>
                <c:pt idx="4059">
                  <c:v>17738.76067262768</c:v>
                </c:pt>
                <c:pt idx="4060">
                  <c:v>15960.8183009987</c:v>
                </c:pt>
                <c:pt idx="4061">
                  <c:v>15172.99276237836</c:v>
                </c:pt>
                <c:pt idx="4062">
                  <c:v>15814.53818680467</c:v>
                </c:pt>
                <c:pt idx="4063">
                  <c:v>17215.03069322427</c:v>
                </c:pt>
                <c:pt idx="4064">
                  <c:v>17780.40826464752</c:v>
                </c:pt>
                <c:pt idx="4065">
                  <c:v>16922.45443520182</c:v>
                </c:pt>
                <c:pt idx="4066">
                  <c:v>15309.80835300448</c:v>
                </c:pt>
                <c:pt idx="4067">
                  <c:v>14617.21269752998</c:v>
                </c:pt>
                <c:pt idx="4068">
                  <c:v>15492.66050212297</c:v>
                </c:pt>
                <c:pt idx="4069">
                  <c:v>16835.45341483037</c:v>
                </c:pt>
                <c:pt idx="4070">
                  <c:v>17326.99113145247</c:v>
                </c:pt>
                <c:pt idx="4071">
                  <c:v>16246.58014815063</c:v>
                </c:pt>
                <c:pt idx="4072">
                  <c:v>14775.28305762118</c:v>
                </c:pt>
                <c:pt idx="4073">
                  <c:v>14592.2543868548</c:v>
                </c:pt>
                <c:pt idx="4074">
                  <c:v>15673.92509490931</c:v>
                </c:pt>
                <c:pt idx="4075">
                  <c:v>16923.33588471398</c:v>
                </c:pt>
                <c:pt idx="4076">
                  <c:v>17005.66595693805</c:v>
                </c:pt>
                <c:pt idx="4077">
                  <c:v>15830.65322781243</c:v>
                </c:pt>
                <c:pt idx="4078">
                  <c:v>14640.00344326618</c:v>
                </c:pt>
                <c:pt idx="4079">
                  <c:v>14548.91379121117</c:v>
                </c:pt>
                <c:pt idx="4080">
                  <c:v>15646.18945099933</c:v>
                </c:pt>
                <c:pt idx="4081">
                  <c:v>16566.27081776651</c:v>
                </c:pt>
                <c:pt idx="4082">
                  <c:v>16259.57283477936</c:v>
                </c:pt>
                <c:pt idx="4083">
                  <c:v>14891.66343543678</c:v>
                </c:pt>
                <c:pt idx="4084">
                  <c:v>13779.04071975884</c:v>
                </c:pt>
                <c:pt idx="4085">
                  <c:v>14031.11678647085</c:v>
                </c:pt>
                <c:pt idx="4086">
                  <c:v>15187.7174089285</c:v>
                </c:pt>
                <c:pt idx="4087">
                  <c:v>15820.81616389054</c:v>
                </c:pt>
                <c:pt idx="4088">
                  <c:v>15312.39427628667</c:v>
                </c:pt>
                <c:pt idx="4089">
                  <c:v>13983.90531601422</c:v>
                </c:pt>
                <c:pt idx="4090">
                  <c:v>13215.48682014161</c:v>
                </c:pt>
                <c:pt idx="4091">
                  <c:v>13625.41661770336</c:v>
                </c:pt>
                <c:pt idx="4092">
                  <c:v>14720.27944394485</c:v>
                </c:pt>
                <c:pt idx="4093">
                  <c:v>15300.51691186477</c:v>
                </c:pt>
                <c:pt idx="4094">
                  <c:v>14635.58124913424</c:v>
                </c:pt>
                <c:pt idx="4095">
                  <c:v>13245.37168636662</c:v>
                </c:pt>
                <c:pt idx="4096">
                  <c:v>12660.89770963886</c:v>
                </c:pt>
                <c:pt idx="4097">
                  <c:v>13358.41533809756</c:v>
                </c:pt>
                <c:pt idx="4098">
                  <c:v>14464.41161519811</c:v>
                </c:pt>
                <c:pt idx="4099">
                  <c:v>14676.74169148172</c:v>
                </c:pt>
                <c:pt idx="4100">
                  <c:v>13724.02219743958</c:v>
                </c:pt>
                <c:pt idx="4101">
                  <c:v>12337.34305541358</c:v>
                </c:pt>
                <c:pt idx="4102">
                  <c:v>11860.97585730544</c:v>
                </c:pt>
                <c:pt idx="4103">
                  <c:v>12591.75630949613</c:v>
                </c:pt>
                <c:pt idx="4104">
                  <c:v>13709.62652181127</c:v>
                </c:pt>
                <c:pt idx="4105">
                  <c:v>13860.38040804924</c:v>
                </c:pt>
                <c:pt idx="4106">
                  <c:v>12787.38217274323</c:v>
                </c:pt>
                <c:pt idx="4107">
                  <c:v>11688.14070708027</c:v>
                </c:pt>
                <c:pt idx="4108">
                  <c:v>11646.33721843727</c:v>
                </c:pt>
                <c:pt idx="4109">
                  <c:v>12535.94571405823</c:v>
                </c:pt>
                <c:pt idx="4110">
                  <c:v>13606.10697836099</c:v>
                </c:pt>
                <c:pt idx="4111">
                  <c:v>13493.19628659053</c:v>
                </c:pt>
                <c:pt idx="4112">
                  <c:v>12481.00053387012</c:v>
                </c:pt>
                <c:pt idx="4113">
                  <c:v>11578.40281220715</c:v>
                </c:pt>
                <c:pt idx="4114">
                  <c:v>11773.77652216351</c:v>
                </c:pt>
                <c:pt idx="4115">
                  <c:v>12844.33899220945</c:v>
                </c:pt>
                <c:pt idx="4116">
                  <c:v>13555.07051204529</c:v>
                </c:pt>
                <c:pt idx="4117">
                  <c:v>13121.04094766141</c:v>
                </c:pt>
                <c:pt idx="4118">
                  <c:v>11948.38032043586</c:v>
                </c:pt>
                <c:pt idx="4119">
                  <c:v>11211.68868931039</c:v>
                </c:pt>
                <c:pt idx="4120">
                  <c:v>11486.45922465778</c:v>
                </c:pt>
                <c:pt idx="4121">
                  <c:v>12402.22498945834</c:v>
                </c:pt>
                <c:pt idx="4122">
                  <c:v>12931.57383183354</c:v>
                </c:pt>
                <c:pt idx="4123">
                  <c:v>12086.51981864502</c:v>
                </c:pt>
                <c:pt idx="4124">
                  <c:v>10987.81938848461</c:v>
                </c:pt>
                <c:pt idx="4125">
                  <c:v>10433.50880004338</c:v>
                </c:pt>
                <c:pt idx="4126">
                  <c:v>10940.90938702994</c:v>
                </c:pt>
                <c:pt idx="4127">
                  <c:v>11817.93098129463</c:v>
                </c:pt>
                <c:pt idx="4128">
                  <c:v>12072.32819210151</c:v>
                </c:pt>
                <c:pt idx="4129">
                  <c:v>11437.83445239744</c:v>
                </c:pt>
                <c:pt idx="4130">
                  <c:v>10389.93207383087</c:v>
                </c:pt>
                <c:pt idx="4131">
                  <c:v>10116.5668322603</c:v>
                </c:pt>
                <c:pt idx="4132">
                  <c:v>10757.43597264491</c:v>
                </c:pt>
                <c:pt idx="4133">
                  <c:v>11666.39877746469</c:v>
                </c:pt>
                <c:pt idx="4134">
                  <c:v>11761.65157726234</c:v>
                </c:pt>
                <c:pt idx="4135">
                  <c:v>10796.94926019524</c:v>
                </c:pt>
                <c:pt idx="4136">
                  <c:v>9920.265807021413</c:v>
                </c:pt>
                <c:pt idx="4137">
                  <c:v>9798.521026558768</c:v>
                </c:pt>
                <c:pt idx="4138">
                  <c:v>10728.05546216996</c:v>
                </c:pt>
                <c:pt idx="4139">
                  <c:v>11639.45404669732</c:v>
                </c:pt>
                <c:pt idx="4140">
                  <c:v>11512.83085659487</c:v>
                </c:pt>
                <c:pt idx="4141">
                  <c:v>10630.03906372915</c:v>
                </c:pt>
                <c:pt idx="4142">
                  <c:v>9804.76003191411</c:v>
                </c:pt>
                <c:pt idx="4143">
                  <c:v>9829.451255947281</c:v>
                </c:pt>
                <c:pt idx="4144">
                  <c:v>10584.61918105574</c:v>
                </c:pt>
                <c:pt idx="4145">
                  <c:v>11111.7592188932</c:v>
                </c:pt>
                <c:pt idx="4146">
                  <c:v>11013.81961793588</c:v>
                </c:pt>
                <c:pt idx="4147">
                  <c:v>10183.29996457665</c:v>
                </c:pt>
                <c:pt idx="4148">
                  <c:v>9639.10038863483</c:v>
                </c:pt>
                <c:pt idx="4149">
                  <c:v>9903.24754213754</c:v>
                </c:pt>
                <c:pt idx="4150">
                  <c:v>10689.01557433828</c:v>
                </c:pt>
                <c:pt idx="4151">
                  <c:v>10974.16419091543</c:v>
                </c:pt>
                <c:pt idx="4152">
                  <c:v>10425.93441359938</c:v>
                </c:pt>
                <c:pt idx="4153">
                  <c:v>9553.861151089281</c:v>
                </c:pt>
                <c:pt idx="4154">
                  <c:v>9012.685363597024</c:v>
                </c:pt>
                <c:pt idx="4155">
                  <c:v>9500.792384171516</c:v>
                </c:pt>
                <c:pt idx="4156">
                  <c:v>10538.87489320108</c:v>
                </c:pt>
                <c:pt idx="4157">
                  <c:v>11048.0590272648</c:v>
                </c:pt>
                <c:pt idx="4158">
                  <c:v>10558.55244534682</c:v>
                </c:pt>
                <c:pt idx="4159">
                  <c:v>9476.177949415895</c:v>
                </c:pt>
                <c:pt idx="4160">
                  <c:v>9153.21476696299</c:v>
                </c:pt>
                <c:pt idx="4161">
                  <c:v>9729.781958880288</c:v>
                </c:pt>
                <c:pt idx="4162">
                  <c:v>10499.52321506104</c:v>
                </c:pt>
                <c:pt idx="4163">
                  <c:v>10648.54513791999</c:v>
                </c:pt>
                <c:pt idx="4164">
                  <c:v>9955.51735157685</c:v>
                </c:pt>
                <c:pt idx="4165">
                  <c:v>9119.865962913571</c:v>
                </c:pt>
                <c:pt idx="4166">
                  <c:v>9021.659286182648</c:v>
                </c:pt>
                <c:pt idx="4167">
                  <c:v>9623.78540815624</c:v>
                </c:pt>
                <c:pt idx="4168">
                  <c:v>10205.93939458484</c:v>
                </c:pt>
                <c:pt idx="4169">
                  <c:v>10087.76173576902</c:v>
                </c:pt>
                <c:pt idx="4170">
                  <c:v>9138.557773233801</c:v>
                </c:pt>
                <c:pt idx="4171">
                  <c:v>8480.074313672767</c:v>
                </c:pt>
                <c:pt idx="4172">
                  <c:v>8555.671343027485</c:v>
                </c:pt>
                <c:pt idx="4173">
                  <c:v>9238.10325501244</c:v>
                </c:pt>
                <c:pt idx="4174">
                  <c:v>9656.02236829945</c:v>
                </c:pt>
                <c:pt idx="4175">
                  <c:v>9344.914775683641</c:v>
                </c:pt>
                <c:pt idx="4176">
                  <c:v>8446.473337895133</c:v>
                </c:pt>
                <c:pt idx="4177">
                  <c:v>7848.04614348955</c:v>
                </c:pt>
                <c:pt idx="4178">
                  <c:v>8058.753147704911</c:v>
                </c:pt>
                <c:pt idx="4179">
                  <c:v>8821.003704675433</c:v>
                </c:pt>
                <c:pt idx="4180">
                  <c:v>9364.047871476064</c:v>
                </c:pt>
                <c:pt idx="4181">
                  <c:v>9035.084105414545</c:v>
                </c:pt>
                <c:pt idx="4182">
                  <c:v>8106.138834969881</c:v>
                </c:pt>
                <c:pt idx="4183">
                  <c:v>7711.60193666929</c:v>
                </c:pt>
                <c:pt idx="4184">
                  <c:v>8006.36524505411</c:v>
                </c:pt>
                <c:pt idx="4185">
                  <c:v>8644.185376837933</c:v>
                </c:pt>
                <c:pt idx="4186">
                  <c:v>8820.605970483684</c:v>
                </c:pt>
                <c:pt idx="4187">
                  <c:v>8416.742090575658</c:v>
                </c:pt>
                <c:pt idx="4188">
                  <c:v>7743.365500913133</c:v>
                </c:pt>
                <c:pt idx="4189">
                  <c:v>7460.715690617441</c:v>
                </c:pt>
                <c:pt idx="4190">
                  <c:v>7835.079856015837</c:v>
                </c:pt>
                <c:pt idx="4191">
                  <c:v>8488.241309961055</c:v>
                </c:pt>
                <c:pt idx="4192">
                  <c:v>8485.909854568405</c:v>
                </c:pt>
                <c:pt idx="4193">
                  <c:v>7811.18527146238</c:v>
                </c:pt>
                <c:pt idx="4194">
                  <c:v>7076.782683337002</c:v>
                </c:pt>
                <c:pt idx="4195">
                  <c:v>6938.55263490913</c:v>
                </c:pt>
                <c:pt idx="4196">
                  <c:v>7357.188149888281</c:v>
                </c:pt>
                <c:pt idx="4197">
                  <c:v>7781.597291852651</c:v>
                </c:pt>
                <c:pt idx="4198">
                  <c:v>7694.776245604905</c:v>
                </c:pt>
                <c:pt idx="4199">
                  <c:v>7121.77615448106</c:v>
                </c:pt>
                <c:pt idx="4200">
                  <c:v>6521.118370105943</c:v>
                </c:pt>
                <c:pt idx="4201">
                  <c:v>6515.671422045921</c:v>
                </c:pt>
                <c:pt idx="4202">
                  <c:v>7124.65666272069</c:v>
                </c:pt>
                <c:pt idx="4203">
                  <c:v>7731.254275694298</c:v>
                </c:pt>
                <c:pt idx="4204">
                  <c:v>7499.910308775822</c:v>
                </c:pt>
                <c:pt idx="4205">
                  <c:v>6842.79202629761</c:v>
                </c:pt>
                <c:pt idx="4206">
                  <c:v>6403.95512192993</c:v>
                </c:pt>
                <c:pt idx="4207">
                  <c:v>6577.776020281513</c:v>
                </c:pt>
                <c:pt idx="4208">
                  <c:v>7268.51705476391</c:v>
                </c:pt>
                <c:pt idx="4209">
                  <c:v>7799.282661634592</c:v>
                </c:pt>
                <c:pt idx="4210">
                  <c:v>7667.448650491215</c:v>
                </c:pt>
                <c:pt idx="4211">
                  <c:v>7107.07902747662</c:v>
                </c:pt>
                <c:pt idx="4212">
                  <c:v>6748.018354484441</c:v>
                </c:pt>
                <c:pt idx="4213">
                  <c:v>7066.14668361934</c:v>
                </c:pt>
                <c:pt idx="4214">
                  <c:v>7581.928599371103</c:v>
                </c:pt>
                <c:pt idx="4215">
                  <c:v>7845.551918960922</c:v>
                </c:pt>
                <c:pt idx="4216">
                  <c:v>7348.168355461471</c:v>
                </c:pt>
                <c:pt idx="4217">
                  <c:v>6718.698602432132</c:v>
                </c:pt>
                <c:pt idx="4218">
                  <c:v>6463.001553658705</c:v>
                </c:pt>
                <c:pt idx="4219">
                  <c:v>6745.590614047944</c:v>
                </c:pt>
                <c:pt idx="4220">
                  <c:v>7195.408528227351</c:v>
                </c:pt>
                <c:pt idx="4221">
                  <c:v>7188.297235074088</c:v>
                </c:pt>
                <c:pt idx="4222">
                  <c:v>6662.313754963567</c:v>
                </c:pt>
                <c:pt idx="4223">
                  <c:v>6085.36027885937</c:v>
                </c:pt>
                <c:pt idx="4224">
                  <c:v>5893.36913268111</c:v>
                </c:pt>
                <c:pt idx="4225">
                  <c:v>6260.993387532811</c:v>
                </c:pt>
                <c:pt idx="4226">
                  <c:v>6676.15693180549</c:v>
                </c:pt>
                <c:pt idx="4227">
                  <c:v>6756.99917098067</c:v>
                </c:pt>
                <c:pt idx="4228">
                  <c:v>6237.88856547436</c:v>
                </c:pt>
                <c:pt idx="4229">
                  <c:v>5762.514012744206</c:v>
                </c:pt>
                <c:pt idx="4230">
                  <c:v>5739.280810048352</c:v>
                </c:pt>
                <c:pt idx="4231">
                  <c:v>6195.43515619798</c:v>
                </c:pt>
                <c:pt idx="4232">
                  <c:v>6564.869329339224</c:v>
                </c:pt>
                <c:pt idx="4233">
                  <c:v>6488.604040855032</c:v>
                </c:pt>
                <c:pt idx="4234">
                  <c:v>5981.52555031161</c:v>
                </c:pt>
                <c:pt idx="4235">
                  <c:v>5533.8751816237</c:v>
                </c:pt>
                <c:pt idx="4236">
                  <c:v>5623.927483912441</c:v>
                </c:pt>
                <c:pt idx="4237">
                  <c:v>6094.960066282302</c:v>
                </c:pt>
                <c:pt idx="4238">
                  <c:v>6371.506132043573</c:v>
                </c:pt>
                <c:pt idx="4239">
                  <c:v>6139.300191278193</c:v>
                </c:pt>
                <c:pt idx="4240">
                  <c:v>5531.581548782583</c:v>
                </c:pt>
                <c:pt idx="4241">
                  <c:v>5132.683194721985</c:v>
                </c:pt>
                <c:pt idx="4242">
                  <c:v>5360.790170206978</c:v>
                </c:pt>
                <c:pt idx="4243">
                  <c:v>5875.734182113318</c:v>
                </c:pt>
                <c:pt idx="4244">
                  <c:v>6212.10268210522</c:v>
                </c:pt>
                <c:pt idx="4245">
                  <c:v>5985.527087482416</c:v>
                </c:pt>
                <c:pt idx="4246">
                  <c:v>5437.650362684302</c:v>
                </c:pt>
                <c:pt idx="4247">
                  <c:v>5182.289162795691</c:v>
                </c:pt>
                <c:pt idx="4248">
                  <c:v>5425.56552042814</c:v>
                </c:pt>
                <c:pt idx="4249">
                  <c:v>5819.030681124196</c:v>
                </c:pt>
                <c:pt idx="4250">
                  <c:v>6013.055262038644</c:v>
                </c:pt>
                <c:pt idx="4251">
                  <c:v>5670.09930596067</c:v>
                </c:pt>
                <c:pt idx="4252">
                  <c:v>5153.709880715825</c:v>
                </c:pt>
                <c:pt idx="4253">
                  <c:v>5030.31909602532</c:v>
                </c:pt>
                <c:pt idx="4254">
                  <c:v>5399.254653347542</c:v>
                </c:pt>
                <c:pt idx="4255">
                  <c:v>5757.117502021085</c:v>
                </c:pt>
                <c:pt idx="4256">
                  <c:v>5835.465515844327</c:v>
                </c:pt>
                <c:pt idx="4257">
                  <c:v>5358.60084528412</c:v>
                </c:pt>
                <c:pt idx="4258">
                  <c:v>4871.274415180518</c:v>
                </c:pt>
                <c:pt idx="4259">
                  <c:v>4850.247730098449</c:v>
                </c:pt>
                <c:pt idx="4260">
                  <c:v>5250.094026980968</c:v>
                </c:pt>
                <c:pt idx="4261">
                  <c:v>5605.61624675131</c:v>
                </c:pt>
                <c:pt idx="4262">
                  <c:v>5633.804659777151</c:v>
                </c:pt>
                <c:pt idx="4263">
                  <c:v>5200.727627658458</c:v>
                </c:pt>
                <c:pt idx="4264">
                  <c:v>4846.504101288968</c:v>
                </c:pt>
                <c:pt idx="4265">
                  <c:v>4962.764107280391</c:v>
                </c:pt>
                <c:pt idx="4266">
                  <c:v>5364.209413316879</c:v>
                </c:pt>
                <c:pt idx="4267">
                  <c:v>5619.62907066552</c:v>
                </c:pt>
                <c:pt idx="4268">
                  <c:v>5467.131732713975</c:v>
                </c:pt>
                <c:pt idx="4269">
                  <c:v>4940.779161608721</c:v>
                </c:pt>
                <c:pt idx="4270">
                  <c:v>4585.039154977042</c:v>
                </c:pt>
                <c:pt idx="4271">
                  <c:v>4739.967674625432</c:v>
                </c:pt>
                <c:pt idx="4272">
                  <c:v>5092.072943807608</c:v>
                </c:pt>
                <c:pt idx="4273">
                  <c:v>5390.224546962656</c:v>
                </c:pt>
                <c:pt idx="4274">
                  <c:v>5283.106976427025</c:v>
                </c:pt>
                <c:pt idx="4275">
                  <c:v>4812.71170465297</c:v>
                </c:pt>
                <c:pt idx="4276">
                  <c:v>4556.38536858389</c:v>
                </c:pt>
                <c:pt idx="4277">
                  <c:v>4752.483503975009</c:v>
                </c:pt>
                <c:pt idx="4278">
                  <c:v>5108.512363728777</c:v>
                </c:pt>
                <c:pt idx="4279">
                  <c:v>5105.13782448599</c:v>
                </c:pt>
                <c:pt idx="4280">
                  <c:v>4774.211690833201</c:v>
                </c:pt>
                <c:pt idx="4281">
                  <c:v>4350.183102208392</c:v>
                </c:pt>
                <c:pt idx="4282">
                  <c:v>4206.59207465419</c:v>
                </c:pt>
                <c:pt idx="4283">
                  <c:v>4499.989060958745</c:v>
                </c:pt>
                <c:pt idx="4284">
                  <c:v>4818.554108653375</c:v>
                </c:pt>
                <c:pt idx="4285">
                  <c:v>4807.753058688</c:v>
                </c:pt>
                <c:pt idx="4286">
                  <c:v>4384.211623238783</c:v>
                </c:pt>
                <c:pt idx="4287">
                  <c:v>3890.898366335943</c:v>
                </c:pt>
                <c:pt idx="4288">
                  <c:v>3805.550246190937</c:v>
                </c:pt>
                <c:pt idx="4289">
                  <c:v>4070.304908278527</c:v>
                </c:pt>
                <c:pt idx="4290">
                  <c:v>4368.962003904536</c:v>
                </c:pt>
                <c:pt idx="4291">
                  <c:v>4386.0731210695</c:v>
                </c:pt>
                <c:pt idx="4292">
                  <c:v>4129.667693571283</c:v>
                </c:pt>
                <c:pt idx="4293">
                  <c:v>3841.889591339304</c:v>
                </c:pt>
                <c:pt idx="4294">
                  <c:v>3853.473524946904</c:v>
                </c:pt>
                <c:pt idx="4295">
                  <c:v>4198.76667097692</c:v>
                </c:pt>
                <c:pt idx="4296">
                  <c:v>4440.997655426519</c:v>
                </c:pt>
                <c:pt idx="4297">
                  <c:v>4352.66930296575</c:v>
                </c:pt>
                <c:pt idx="4298">
                  <c:v>4041.3783151952</c:v>
                </c:pt>
                <c:pt idx="4299">
                  <c:v>3737.059923517108</c:v>
                </c:pt>
                <c:pt idx="4300">
                  <c:v>3836.485055609863</c:v>
                </c:pt>
                <c:pt idx="4301">
                  <c:v>4159.518158409618</c:v>
                </c:pt>
                <c:pt idx="4302">
                  <c:v>4412.726713075824</c:v>
                </c:pt>
                <c:pt idx="4303">
                  <c:v>4270.372482209501</c:v>
                </c:pt>
                <c:pt idx="4304">
                  <c:v>3860.922960420185</c:v>
                </c:pt>
                <c:pt idx="4305">
                  <c:v>3645.181656439942</c:v>
                </c:pt>
                <c:pt idx="4306">
                  <c:v>3837.234698815214</c:v>
                </c:pt>
                <c:pt idx="4307">
                  <c:v>4225.846665783104</c:v>
                </c:pt>
                <c:pt idx="4308">
                  <c:v>4324.424724156071</c:v>
                </c:pt>
                <c:pt idx="4309">
                  <c:v>4081.997731813565</c:v>
                </c:pt>
                <c:pt idx="4310">
                  <c:v>3768.47959266632</c:v>
                </c:pt>
                <c:pt idx="4311">
                  <c:v>3675.293461755418</c:v>
                </c:pt>
                <c:pt idx="4312">
                  <c:v>3947.662617166537</c:v>
                </c:pt>
                <c:pt idx="4313">
                  <c:v>4255.888552054585</c:v>
                </c:pt>
                <c:pt idx="4314">
                  <c:v>4269.253747453942</c:v>
                </c:pt>
                <c:pt idx="4315">
                  <c:v>3938.845715062326</c:v>
                </c:pt>
                <c:pt idx="4316">
                  <c:v>3602.868087425984</c:v>
                </c:pt>
                <c:pt idx="4317">
                  <c:v>3538.44578272569</c:v>
                </c:pt>
                <c:pt idx="4318">
                  <c:v>3795.690259555618</c:v>
                </c:pt>
                <c:pt idx="4319">
                  <c:v>4092.907674631183</c:v>
                </c:pt>
                <c:pt idx="4320">
                  <c:v>4022.532929798045</c:v>
                </c:pt>
                <c:pt idx="4321">
                  <c:v>3725.912707801913</c:v>
                </c:pt>
                <c:pt idx="4322">
                  <c:v>3444.754160062913</c:v>
                </c:pt>
                <c:pt idx="4323">
                  <c:v>3401.496089264362</c:v>
                </c:pt>
                <c:pt idx="4324">
                  <c:v>3611.758350949778</c:v>
                </c:pt>
                <c:pt idx="4325">
                  <c:v>3770.341092859567</c:v>
                </c:pt>
                <c:pt idx="4326">
                  <c:v>3686.450994117244</c:v>
                </c:pt>
                <c:pt idx="4327">
                  <c:v>3383.672007809425</c:v>
                </c:pt>
                <c:pt idx="4328">
                  <c:v>3199.929228129343</c:v>
                </c:pt>
                <c:pt idx="4329">
                  <c:v>3248.447408927683</c:v>
                </c:pt>
                <c:pt idx="4330">
                  <c:v>3518.410600213741</c:v>
                </c:pt>
                <c:pt idx="4331">
                  <c:v>3673.45603661135</c:v>
                </c:pt>
                <c:pt idx="4332">
                  <c:v>3459.2839395043</c:v>
                </c:pt>
                <c:pt idx="4333">
                  <c:v>3106.274284577707</c:v>
                </c:pt>
                <c:pt idx="4334">
                  <c:v>2922.948736928218</c:v>
                </c:pt>
                <c:pt idx="4335">
                  <c:v>3052.413463911414</c:v>
                </c:pt>
                <c:pt idx="4336">
                  <c:v>3289.418725315716</c:v>
                </c:pt>
                <c:pt idx="4337">
                  <c:v>3412.87828446207</c:v>
                </c:pt>
                <c:pt idx="4338">
                  <c:v>3204.839735259282</c:v>
                </c:pt>
                <c:pt idx="4339">
                  <c:v>2920.562259020925</c:v>
                </c:pt>
                <c:pt idx="4340">
                  <c:v>2830.597071301082</c:v>
                </c:pt>
                <c:pt idx="4341">
                  <c:v>2979.402359428805</c:v>
                </c:pt>
                <c:pt idx="4342">
                  <c:v>3247.698912576105</c:v>
                </c:pt>
                <c:pt idx="4343">
                  <c:v>3326.300245675355</c:v>
                </c:pt>
                <c:pt idx="4344">
                  <c:v>3135.614670688148</c:v>
                </c:pt>
                <c:pt idx="4345">
                  <c:v>2883.027380038851</c:v>
                </c:pt>
                <c:pt idx="4346">
                  <c:v>2853.589563041264</c:v>
                </c:pt>
                <c:pt idx="4347">
                  <c:v>3079.729585503141</c:v>
                </c:pt>
                <c:pt idx="4348">
                  <c:v>3302.366689307599</c:v>
                </c:pt>
                <c:pt idx="4349">
                  <c:v>3290.778170540466</c:v>
                </c:pt>
                <c:pt idx="4350">
                  <c:v>3047.13386882667</c:v>
                </c:pt>
                <c:pt idx="4351">
                  <c:v>2859.579830051621</c:v>
                </c:pt>
                <c:pt idx="4352">
                  <c:v>2803.023046048865</c:v>
                </c:pt>
                <c:pt idx="4353">
                  <c:v>3015.423051884178</c:v>
                </c:pt>
                <c:pt idx="4354">
                  <c:v>3251.898749208843</c:v>
                </c:pt>
                <c:pt idx="4355">
                  <c:v>3215.440193280803</c:v>
                </c:pt>
                <c:pt idx="4356">
                  <c:v>2919.565028579547</c:v>
                </c:pt>
                <c:pt idx="4357">
                  <c:v>2697.913694388123</c:v>
                </c:pt>
                <c:pt idx="4358">
                  <c:v>2722.51780404095</c:v>
                </c:pt>
                <c:pt idx="4359">
                  <c:v>2948.799959873563</c:v>
                </c:pt>
                <c:pt idx="4360">
                  <c:v>3125.877335539856</c:v>
                </c:pt>
                <c:pt idx="4361">
                  <c:v>3045.883316309556</c:v>
                </c:pt>
                <c:pt idx="4362">
                  <c:v>2846.133250423631</c:v>
                </c:pt>
                <c:pt idx="4363">
                  <c:v>2714.231610425063</c:v>
                </c:pt>
                <c:pt idx="4364">
                  <c:v>2793.028950620939</c:v>
                </c:pt>
                <c:pt idx="4365">
                  <c:v>3029.796939653391</c:v>
                </c:pt>
                <c:pt idx="4366">
                  <c:v>3113.609094045223</c:v>
                </c:pt>
                <c:pt idx="4367">
                  <c:v>2936.147726929368</c:v>
                </c:pt>
                <c:pt idx="4368">
                  <c:v>2695.185634128113</c:v>
                </c:pt>
                <c:pt idx="4369">
                  <c:v>2579.86898640679</c:v>
                </c:pt>
                <c:pt idx="4370">
                  <c:v>2683.380475550866</c:v>
                </c:pt>
                <c:pt idx="4371">
                  <c:v>2887.144684950395</c:v>
                </c:pt>
                <c:pt idx="4372">
                  <c:v>3018.987867038222</c:v>
                </c:pt>
                <c:pt idx="4373">
                  <c:v>2806.568375433232</c:v>
                </c:pt>
                <c:pt idx="4374">
                  <c:v>2548.215481832792</c:v>
                </c:pt>
                <c:pt idx="4375">
                  <c:v>2437.53538774839</c:v>
                </c:pt>
                <c:pt idx="4376">
                  <c:v>2599.69211624946</c:v>
                </c:pt>
                <c:pt idx="4377">
                  <c:v>2815.730297104727</c:v>
                </c:pt>
                <c:pt idx="4378">
                  <c:v>2831.516358299983</c:v>
                </c:pt>
                <c:pt idx="4379">
                  <c:v>2639.718927238605</c:v>
                </c:pt>
                <c:pt idx="4380">
                  <c:v>2412.010843793406</c:v>
                </c:pt>
                <c:pt idx="4381">
                  <c:v>2346.603916014663</c:v>
                </c:pt>
                <c:pt idx="4382">
                  <c:v>2514.77383632674</c:v>
                </c:pt>
                <c:pt idx="4383">
                  <c:v>2731.766838231506</c:v>
                </c:pt>
                <c:pt idx="4384">
                  <c:v>2748.547838193946</c:v>
                </c:pt>
                <c:pt idx="4385">
                  <c:v>2459.491675032067</c:v>
                </c:pt>
                <c:pt idx="4386">
                  <c:v>2288.785118750962</c:v>
                </c:pt>
                <c:pt idx="4387">
                  <c:v>2375.614185336304</c:v>
                </c:pt>
                <c:pt idx="4388">
                  <c:v>2631.564554125859</c:v>
                </c:pt>
                <c:pt idx="4389">
                  <c:v>2773.637956572546</c:v>
                </c:pt>
                <c:pt idx="4390">
                  <c:v>2684.763992781302</c:v>
                </c:pt>
                <c:pt idx="4391">
                  <c:v>2467.19328394388</c:v>
                </c:pt>
                <c:pt idx="4392">
                  <c:v>2355.859831187086</c:v>
                </c:pt>
                <c:pt idx="4393">
                  <c:v>2441.319137164118</c:v>
                </c:pt>
                <c:pt idx="4394">
                  <c:v>2769.181363041147</c:v>
                </c:pt>
                <c:pt idx="4395">
                  <c:v>2926.372565918251</c:v>
                </c:pt>
                <c:pt idx="4396">
                  <c:v>2780.367549789123</c:v>
                </c:pt>
                <c:pt idx="4397">
                  <c:v>2550.619153729647</c:v>
                </c:pt>
                <c:pt idx="4398">
                  <c:v>2455.641444517564</c:v>
                </c:pt>
                <c:pt idx="4399">
                  <c:v>2532.095863887775</c:v>
                </c:pt>
                <c:pt idx="4400">
                  <c:v>2669.382553962168</c:v>
                </c:pt>
                <c:pt idx="4401">
                  <c:v>2691.019039340492</c:v>
                </c:pt>
                <c:pt idx="4402">
                  <c:v>2510.898387201914</c:v>
                </c:pt>
                <c:pt idx="4403">
                  <c:v>2304.103511205046</c:v>
                </c:pt>
                <c:pt idx="4404">
                  <c:v>2259.763386920918</c:v>
                </c:pt>
                <c:pt idx="4405">
                  <c:v>2407.556542180904</c:v>
                </c:pt>
                <c:pt idx="4406">
                  <c:v>2602.799579482638</c:v>
                </c:pt>
                <c:pt idx="4407">
                  <c:v>2501.504924043913</c:v>
                </c:pt>
                <c:pt idx="4408">
                  <c:v>2258.996549396978</c:v>
                </c:pt>
                <c:pt idx="4409">
                  <c:v>2059.358815592022</c:v>
                </c:pt>
                <c:pt idx="4410">
                  <c:v>1998.99306531314</c:v>
                </c:pt>
                <c:pt idx="4411">
                  <c:v>2168.470849492005</c:v>
                </c:pt>
                <c:pt idx="4412">
                  <c:v>2421.90865291103</c:v>
                </c:pt>
                <c:pt idx="4413">
                  <c:v>2354.954296963858</c:v>
                </c:pt>
                <c:pt idx="4414">
                  <c:v>2198.239931015841</c:v>
                </c:pt>
                <c:pt idx="4415">
                  <c:v>2078.090722315514</c:v>
                </c:pt>
                <c:pt idx="4416">
                  <c:v>2090.808290074045</c:v>
                </c:pt>
                <c:pt idx="4417">
                  <c:v>2286.760851718608</c:v>
                </c:pt>
                <c:pt idx="4418">
                  <c:v>2345.895537009565</c:v>
                </c:pt>
                <c:pt idx="4419">
                  <c:v>2227.949407795293</c:v>
                </c:pt>
                <c:pt idx="4420">
                  <c:v>2057.388424736511</c:v>
                </c:pt>
                <c:pt idx="4421">
                  <c:v>1972.542359163743</c:v>
                </c:pt>
                <c:pt idx="4422">
                  <c:v>2106.890082271585</c:v>
                </c:pt>
                <c:pt idx="4423">
                  <c:v>2288.014842555538</c:v>
                </c:pt>
                <c:pt idx="4424">
                  <c:v>2384.427647628028</c:v>
                </c:pt>
                <c:pt idx="4425">
                  <c:v>2194.467644911963</c:v>
                </c:pt>
                <c:pt idx="4426">
                  <c:v>2028.928352876183</c:v>
                </c:pt>
                <c:pt idx="4427">
                  <c:v>1909.532225914959</c:v>
                </c:pt>
                <c:pt idx="4428">
                  <c:v>2023.405753330895</c:v>
                </c:pt>
                <c:pt idx="4429">
                  <c:v>2195.525627391893</c:v>
                </c:pt>
                <c:pt idx="4430">
                  <c:v>2221.272541464018</c:v>
                </c:pt>
                <c:pt idx="4431">
                  <c:v>2131.843795688942</c:v>
                </c:pt>
                <c:pt idx="4432">
                  <c:v>1984.391074334524</c:v>
                </c:pt>
                <c:pt idx="4433">
                  <c:v>1932.51783977356</c:v>
                </c:pt>
                <c:pt idx="4434">
                  <c:v>2042.407025928321</c:v>
                </c:pt>
                <c:pt idx="4435">
                  <c:v>2130.947432843604</c:v>
                </c:pt>
                <c:pt idx="4436">
                  <c:v>2185.499437794963</c:v>
                </c:pt>
                <c:pt idx="4437">
                  <c:v>2053.85111727636</c:v>
                </c:pt>
                <c:pt idx="4438">
                  <c:v>1915.254270537105</c:v>
                </c:pt>
                <c:pt idx="4439">
                  <c:v>1904.567845483746</c:v>
                </c:pt>
                <c:pt idx="4440">
                  <c:v>2050.216379778696</c:v>
                </c:pt>
                <c:pt idx="4441">
                  <c:v>2200.94735648815</c:v>
                </c:pt>
                <c:pt idx="4442">
                  <c:v>2187.32540316549</c:v>
                </c:pt>
                <c:pt idx="4443">
                  <c:v>2014.2163212684</c:v>
                </c:pt>
                <c:pt idx="4444">
                  <c:v>1875.627498452308</c:v>
                </c:pt>
                <c:pt idx="4445">
                  <c:v>1854.647809437956</c:v>
                </c:pt>
                <c:pt idx="4446">
                  <c:v>2010.071505939561</c:v>
                </c:pt>
                <c:pt idx="4447">
                  <c:v>2091.518960784813</c:v>
                </c:pt>
                <c:pt idx="4448">
                  <c:v>2058.089925445925</c:v>
                </c:pt>
                <c:pt idx="4449">
                  <c:v>1895.409364143742</c:v>
                </c:pt>
                <c:pt idx="4450">
                  <c:v>1750.713357672302</c:v>
                </c:pt>
                <c:pt idx="4451">
                  <c:v>1802.544181186265</c:v>
                </c:pt>
                <c:pt idx="4452">
                  <c:v>1964.51177960698</c:v>
                </c:pt>
                <c:pt idx="4453">
                  <c:v>2060.586443299396</c:v>
                </c:pt>
                <c:pt idx="4454">
                  <c:v>2016.450350751436</c:v>
                </c:pt>
                <c:pt idx="4455">
                  <c:v>1838.357403337801</c:v>
                </c:pt>
                <c:pt idx="4456">
                  <c:v>1748.03229553387</c:v>
                </c:pt>
                <c:pt idx="4457">
                  <c:v>1846.181659159006</c:v>
                </c:pt>
                <c:pt idx="4458">
                  <c:v>2034.164392564322</c:v>
                </c:pt>
                <c:pt idx="4459">
                  <c:v>2125.419103397123</c:v>
                </c:pt>
                <c:pt idx="4460">
                  <c:v>2109.087430544621</c:v>
                </c:pt>
                <c:pt idx="4461">
                  <c:v>1948.756667317246</c:v>
                </c:pt>
                <c:pt idx="4462">
                  <c:v>1896.649598961041</c:v>
                </c:pt>
                <c:pt idx="4463">
                  <c:v>1972.38761640003</c:v>
                </c:pt>
                <c:pt idx="4464">
                  <c:v>2125.109617557232</c:v>
                </c:pt>
                <c:pt idx="4465">
                  <c:v>2171.886655019818</c:v>
                </c:pt>
                <c:pt idx="4466">
                  <c:v>2013.94924773445</c:v>
                </c:pt>
                <c:pt idx="4467">
                  <c:v>1781.744452321829</c:v>
                </c:pt>
                <c:pt idx="4468">
                  <c:v>1732.958050343022</c:v>
                </c:pt>
                <c:pt idx="4469">
                  <c:v>1844.907035512184</c:v>
                </c:pt>
                <c:pt idx="4470">
                  <c:v>1889.176093046152</c:v>
                </c:pt>
                <c:pt idx="4471">
                  <c:v>1814.749378158058</c:v>
                </c:pt>
                <c:pt idx="4472">
                  <c:v>1603.478422392113</c:v>
                </c:pt>
                <c:pt idx="4473">
                  <c:v>1405.291832513832</c:v>
                </c:pt>
                <c:pt idx="4474">
                  <c:v>1383.820405393846</c:v>
                </c:pt>
                <c:pt idx="4475">
                  <c:v>1487.905016671617</c:v>
                </c:pt>
                <c:pt idx="4476">
                  <c:v>1668.883058100403</c:v>
                </c:pt>
                <c:pt idx="4477">
                  <c:v>1678.32810201379</c:v>
                </c:pt>
                <c:pt idx="4478">
                  <c:v>1517.138802564721</c:v>
                </c:pt>
                <c:pt idx="4479">
                  <c:v>1437.83940774684</c:v>
                </c:pt>
                <c:pt idx="4480">
                  <c:v>1472.749389852271</c:v>
                </c:pt>
                <c:pt idx="4481">
                  <c:v>1616.254449309997</c:v>
                </c:pt>
                <c:pt idx="4482">
                  <c:v>1751.703712199683</c:v>
                </c:pt>
                <c:pt idx="4483">
                  <c:v>1742.04775961461</c:v>
                </c:pt>
                <c:pt idx="4484">
                  <c:v>1634.416672362671</c:v>
                </c:pt>
                <c:pt idx="4485">
                  <c:v>1566.385993948341</c:v>
                </c:pt>
                <c:pt idx="4486">
                  <c:v>1618.007055156297</c:v>
                </c:pt>
                <c:pt idx="4487">
                  <c:v>1791.336215771085</c:v>
                </c:pt>
                <c:pt idx="4488">
                  <c:v>1878.706308532433</c:v>
                </c:pt>
                <c:pt idx="4489">
                  <c:v>1749.933911833848</c:v>
                </c:pt>
                <c:pt idx="4490">
                  <c:v>1541.02536292166</c:v>
                </c:pt>
                <c:pt idx="4491">
                  <c:v>1477.800882385066</c:v>
                </c:pt>
                <c:pt idx="4492">
                  <c:v>1569.342154253353</c:v>
                </c:pt>
                <c:pt idx="4493">
                  <c:v>1720.13273571369</c:v>
                </c:pt>
                <c:pt idx="4494">
                  <c:v>1762.497883662908</c:v>
                </c:pt>
                <c:pt idx="4495">
                  <c:v>1660.023744285842</c:v>
                </c:pt>
                <c:pt idx="4496">
                  <c:v>1544.188994841919</c:v>
                </c:pt>
                <c:pt idx="4497">
                  <c:v>1517.118169865324</c:v>
                </c:pt>
                <c:pt idx="4498">
                  <c:v>1614.859470791673</c:v>
                </c:pt>
                <c:pt idx="4499">
                  <c:v>1728.916396887372</c:v>
                </c:pt>
                <c:pt idx="4500">
                  <c:v>1743.373962152147</c:v>
                </c:pt>
                <c:pt idx="4501">
                  <c:v>1595.883414607755</c:v>
                </c:pt>
                <c:pt idx="4502">
                  <c:v>1465.450112252737</c:v>
                </c:pt>
                <c:pt idx="4503">
                  <c:v>1456.760442998516</c:v>
                </c:pt>
                <c:pt idx="4504">
                  <c:v>1545.147253694927</c:v>
                </c:pt>
                <c:pt idx="4505">
                  <c:v>1612.537182093741</c:v>
                </c:pt>
                <c:pt idx="4506">
                  <c:v>1574.183885512179</c:v>
                </c:pt>
                <c:pt idx="4507">
                  <c:v>1434.66087442749</c:v>
                </c:pt>
                <c:pt idx="4508">
                  <c:v>1307.36369316641</c:v>
                </c:pt>
                <c:pt idx="4509">
                  <c:v>1324.537854261592</c:v>
                </c:pt>
                <c:pt idx="4510">
                  <c:v>1420.44745899217</c:v>
                </c:pt>
                <c:pt idx="4511">
                  <c:v>1499.23677588001</c:v>
                </c:pt>
                <c:pt idx="4512">
                  <c:v>1452.713058172208</c:v>
                </c:pt>
                <c:pt idx="4513">
                  <c:v>1285.0772871671</c:v>
                </c:pt>
                <c:pt idx="4514">
                  <c:v>1190.472107447181</c:v>
                </c:pt>
                <c:pt idx="4515">
                  <c:v>1227.201177603455</c:v>
                </c:pt>
                <c:pt idx="4516">
                  <c:v>1358.932027630216</c:v>
                </c:pt>
                <c:pt idx="4517">
                  <c:v>1418.145803690937</c:v>
                </c:pt>
                <c:pt idx="4518">
                  <c:v>1425.815316729197</c:v>
                </c:pt>
                <c:pt idx="4519">
                  <c:v>1321.613788836294</c:v>
                </c:pt>
                <c:pt idx="4520">
                  <c:v>1272.456004266686</c:v>
                </c:pt>
                <c:pt idx="4521">
                  <c:v>1330.651916444068</c:v>
                </c:pt>
                <c:pt idx="4522">
                  <c:v>1397.841252689444</c:v>
                </c:pt>
                <c:pt idx="4523">
                  <c:v>1440.50786243265</c:v>
                </c:pt>
                <c:pt idx="4524">
                  <c:v>1341.041465381681</c:v>
                </c:pt>
                <c:pt idx="4525">
                  <c:v>1230.77631158438</c:v>
                </c:pt>
                <c:pt idx="4526">
                  <c:v>1225.962090105262</c:v>
                </c:pt>
                <c:pt idx="4527">
                  <c:v>1340.887869096515</c:v>
                </c:pt>
                <c:pt idx="4528">
                  <c:v>1425.412986454327</c:v>
                </c:pt>
                <c:pt idx="4529">
                  <c:v>1431.759734680434</c:v>
                </c:pt>
                <c:pt idx="4530">
                  <c:v>1378.619901408762</c:v>
                </c:pt>
                <c:pt idx="4531">
                  <c:v>1221.845930680941</c:v>
                </c:pt>
                <c:pt idx="4532">
                  <c:v>1188.493693212233</c:v>
                </c:pt>
                <c:pt idx="4533">
                  <c:v>1291.079017998023</c:v>
                </c:pt>
                <c:pt idx="4534">
                  <c:v>1414.708221325848</c:v>
                </c:pt>
                <c:pt idx="4535">
                  <c:v>1495.663937698881</c:v>
                </c:pt>
                <c:pt idx="4536">
                  <c:v>1398.369670897428</c:v>
                </c:pt>
                <c:pt idx="4537">
                  <c:v>1307.655986458294</c:v>
                </c:pt>
                <c:pt idx="4538">
                  <c:v>1310.353096464374</c:v>
                </c:pt>
                <c:pt idx="4539">
                  <c:v>1376.063778697627</c:v>
                </c:pt>
                <c:pt idx="4540">
                  <c:v>1430.736138907283</c:v>
                </c:pt>
                <c:pt idx="4541">
                  <c:v>1409.350680044157</c:v>
                </c:pt>
                <c:pt idx="4542">
                  <c:v>1288.301670261278</c:v>
                </c:pt>
                <c:pt idx="4543">
                  <c:v>1177.093157841562</c:v>
                </c:pt>
                <c:pt idx="4544">
                  <c:v>1203.549596433692</c:v>
                </c:pt>
                <c:pt idx="4545">
                  <c:v>1366.201501777085</c:v>
                </c:pt>
                <c:pt idx="4546">
                  <c:v>1444.665285427528</c:v>
                </c:pt>
                <c:pt idx="4547">
                  <c:v>1370.678727467956</c:v>
                </c:pt>
                <c:pt idx="4548">
                  <c:v>1198.507271823261</c:v>
                </c:pt>
                <c:pt idx="4549">
                  <c:v>1143.019932478121</c:v>
                </c:pt>
                <c:pt idx="4550">
                  <c:v>1207.311565515038</c:v>
                </c:pt>
                <c:pt idx="4551">
                  <c:v>1302.998798799035</c:v>
                </c:pt>
                <c:pt idx="4552">
                  <c:v>1359.59111660299</c:v>
                </c:pt>
                <c:pt idx="4553">
                  <c:v>1339.187988595365</c:v>
                </c:pt>
                <c:pt idx="4554">
                  <c:v>1271.58944400754</c:v>
                </c:pt>
                <c:pt idx="4555">
                  <c:v>1218.35332616302</c:v>
                </c:pt>
                <c:pt idx="4556">
                  <c:v>1286.293451477586</c:v>
                </c:pt>
                <c:pt idx="4557">
                  <c:v>1379.142586632357</c:v>
                </c:pt>
                <c:pt idx="4558">
                  <c:v>1324.78315069204</c:v>
                </c:pt>
                <c:pt idx="4559">
                  <c:v>1208.37757181044</c:v>
                </c:pt>
                <c:pt idx="4560">
                  <c:v>1108.351807627747</c:v>
                </c:pt>
                <c:pt idx="4561">
                  <c:v>1112.058758168377</c:v>
                </c:pt>
                <c:pt idx="4562">
                  <c:v>1196.744349794237</c:v>
                </c:pt>
                <c:pt idx="4563">
                  <c:v>1279.052632840365</c:v>
                </c:pt>
                <c:pt idx="4564">
                  <c:v>1269.424190527039</c:v>
                </c:pt>
                <c:pt idx="4565">
                  <c:v>1200.11545101086</c:v>
                </c:pt>
                <c:pt idx="4566">
                  <c:v>1065.184289794006</c:v>
                </c:pt>
                <c:pt idx="4567">
                  <c:v>1061.926666524822</c:v>
                </c:pt>
                <c:pt idx="4568">
                  <c:v>1203.163310858949</c:v>
                </c:pt>
                <c:pt idx="4569">
                  <c:v>1254.849707677143</c:v>
                </c:pt>
                <c:pt idx="4570">
                  <c:v>1203.03951648123</c:v>
                </c:pt>
                <c:pt idx="4571">
                  <c:v>1097.608069897977</c:v>
                </c:pt>
                <c:pt idx="4572">
                  <c:v>1030.98497847067</c:v>
                </c:pt>
                <c:pt idx="4573">
                  <c:v>1035.668528058683</c:v>
                </c:pt>
                <c:pt idx="4574">
                  <c:v>1090.26065140193</c:v>
                </c:pt>
                <c:pt idx="4575">
                  <c:v>1129.315448527644</c:v>
                </c:pt>
                <c:pt idx="4576">
                  <c:v>1105.747542964172</c:v>
                </c:pt>
                <c:pt idx="4577">
                  <c:v>1032.306596730582</c:v>
                </c:pt>
                <c:pt idx="4578">
                  <c:v>952.8341192270366</c:v>
                </c:pt>
                <c:pt idx="4579">
                  <c:v>978.7071200049994</c:v>
                </c:pt>
                <c:pt idx="4580">
                  <c:v>1036.68066097262</c:v>
                </c:pt>
                <c:pt idx="4581">
                  <c:v>1013.878445878742</c:v>
                </c:pt>
                <c:pt idx="4582">
                  <c:v>1002.733523525203</c:v>
                </c:pt>
                <c:pt idx="4583">
                  <c:v>937.5122873440314</c:v>
                </c:pt>
                <c:pt idx="4584">
                  <c:v>921.2402194251428</c:v>
                </c:pt>
                <c:pt idx="4585">
                  <c:v>1002.041192830059</c:v>
                </c:pt>
                <c:pt idx="4586">
                  <c:v>1096.795384589257</c:v>
                </c:pt>
                <c:pt idx="4587">
                  <c:v>1120.916925850431</c:v>
                </c:pt>
                <c:pt idx="4588">
                  <c:v>1063.182950009085</c:v>
                </c:pt>
                <c:pt idx="4589">
                  <c:v>955.243523234558</c:v>
                </c:pt>
                <c:pt idx="4590">
                  <c:v>940.0626787790854</c:v>
                </c:pt>
                <c:pt idx="4591">
                  <c:v>1022.376693430246</c:v>
                </c:pt>
                <c:pt idx="4592">
                  <c:v>1150.619525709088</c:v>
                </c:pt>
                <c:pt idx="4593">
                  <c:v>1216.733685109558</c:v>
                </c:pt>
                <c:pt idx="4594">
                  <c:v>1163.497567241751</c:v>
                </c:pt>
                <c:pt idx="4595">
                  <c:v>1043.874483886625</c:v>
                </c:pt>
                <c:pt idx="4596">
                  <c:v>1046.57503286302</c:v>
                </c:pt>
                <c:pt idx="4597">
                  <c:v>1128.789323999939</c:v>
                </c:pt>
                <c:pt idx="4598">
                  <c:v>1152.61284203949</c:v>
                </c:pt>
                <c:pt idx="4599">
                  <c:v>1149.908854372793</c:v>
                </c:pt>
                <c:pt idx="4600">
                  <c:v>1066.062312950228</c:v>
                </c:pt>
                <c:pt idx="4601">
                  <c:v>998.9520678300163</c:v>
                </c:pt>
                <c:pt idx="4602">
                  <c:v>1014.994887364366</c:v>
                </c:pt>
                <c:pt idx="4603">
                  <c:v>1069.96297861871</c:v>
                </c:pt>
                <c:pt idx="4604">
                  <c:v>1121.46139110669</c:v>
                </c:pt>
                <c:pt idx="4605">
                  <c:v>1050.882613682326</c:v>
                </c:pt>
                <c:pt idx="4606">
                  <c:v>923.288555646884</c:v>
                </c:pt>
                <c:pt idx="4607">
                  <c:v>855.738153251958</c:v>
                </c:pt>
                <c:pt idx="4608">
                  <c:v>943.1105388691405</c:v>
                </c:pt>
                <c:pt idx="4609">
                  <c:v>1035.812954998596</c:v>
                </c:pt>
                <c:pt idx="4610">
                  <c:v>1062.561685897785</c:v>
                </c:pt>
                <c:pt idx="4611">
                  <c:v>1059.251335405372</c:v>
                </c:pt>
                <c:pt idx="4612">
                  <c:v>972.1907279319692</c:v>
                </c:pt>
                <c:pt idx="4613">
                  <c:v>946.8702163238808</c:v>
                </c:pt>
                <c:pt idx="4614">
                  <c:v>1009.652247109281</c:v>
                </c:pt>
                <c:pt idx="4615">
                  <c:v>1035.773982510024</c:v>
                </c:pt>
                <c:pt idx="4616">
                  <c:v>1073.595422067848</c:v>
                </c:pt>
                <c:pt idx="4617">
                  <c:v>1020.969106232136</c:v>
                </c:pt>
                <c:pt idx="4618">
                  <c:v>941.8874979443124</c:v>
                </c:pt>
                <c:pt idx="4619">
                  <c:v>919.8303406998854</c:v>
                </c:pt>
                <c:pt idx="4620">
                  <c:v>1001.129929967205</c:v>
                </c:pt>
                <c:pt idx="4621">
                  <c:v>1022.925743686148</c:v>
                </c:pt>
                <c:pt idx="4622">
                  <c:v>996.2515189996572</c:v>
                </c:pt>
                <c:pt idx="4623">
                  <c:v>925.0950354188184</c:v>
                </c:pt>
                <c:pt idx="4624">
                  <c:v>819.232601547781</c:v>
                </c:pt>
                <c:pt idx="4625">
                  <c:v>806.6697764589516</c:v>
                </c:pt>
                <c:pt idx="4626">
                  <c:v>912.7293644560595</c:v>
                </c:pt>
                <c:pt idx="4627">
                  <c:v>1019.916855733666</c:v>
                </c:pt>
                <c:pt idx="4628">
                  <c:v>1094.706930093267</c:v>
                </c:pt>
                <c:pt idx="4629">
                  <c:v>1005.554428978154</c:v>
                </c:pt>
                <c:pt idx="4630">
                  <c:v>932.1478701291127</c:v>
                </c:pt>
                <c:pt idx="4631">
                  <c:v>929.0404047060688</c:v>
                </c:pt>
                <c:pt idx="4632">
                  <c:v>977.4141589249589</c:v>
                </c:pt>
                <c:pt idx="4633">
                  <c:v>1013.348882440632</c:v>
                </c:pt>
                <c:pt idx="4634">
                  <c:v>975.5148341448038</c:v>
                </c:pt>
                <c:pt idx="4635">
                  <c:v>903.6969683027767</c:v>
                </c:pt>
                <c:pt idx="4636">
                  <c:v>858.0042769628907</c:v>
                </c:pt>
                <c:pt idx="4637">
                  <c:v>910.6397633255711</c:v>
                </c:pt>
                <c:pt idx="4638">
                  <c:v>967.8372972875028</c:v>
                </c:pt>
                <c:pt idx="4639">
                  <c:v>974.9462969238753</c:v>
                </c:pt>
                <c:pt idx="4640">
                  <c:v>904.6941991775985</c:v>
                </c:pt>
                <c:pt idx="4641">
                  <c:v>807.2371663734314</c:v>
                </c:pt>
                <c:pt idx="4642">
                  <c:v>809.7440001807344</c:v>
                </c:pt>
                <c:pt idx="4643">
                  <c:v>837.1667215425697</c:v>
                </c:pt>
                <c:pt idx="4644">
                  <c:v>925.0239680697632</c:v>
                </c:pt>
                <c:pt idx="4645">
                  <c:v>992.5285206524894</c:v>
                </c:pt>
                <c:pt idx="4646">
                  <c:v>938.5576610542171</c:v>
                </c:pt>
                <c:pt idx="4647">
                  <c:v>888.0335546146803</c:v>
                </c:pt>
                <c:pt idx="4648">
                  <c:v>882.9625749929096</c:v>
                </c:pt>
                <c:pt idx="4649">
                  <c:v>913.4067933365105</c:v>
                </c:pt>
                <c:pt idx="4650">
                  <c:v>944.4619593857271</c:v>
                </c:pt>
                <c:pt idx="4651">
                  <c:v>972.9163000772096</c:v>
                </c:pt>
                <c:pt idx="4652">
                  <c:v>907.6641154994547</c:v>
                </c:pt>
                <c:pt idx="4653">
                  <c:v>813.8888157426336</c:v>
                </c:pt>
                <c:pt idx="4654">
                  <c:v>798.0557587549768</c:v>
                </c:pt>
                <c:pt idx="4655">
                  <c:v>840.4071511110274</c:v>
                </c:pt>
                <c:pt idx="4656">
                  <c:v>918.1098294100951</c:v>
                </c:pt>
                <c:pt idx="4657">
                  <c:v>957.5944677724044</c:v>
                </c:pt>
                <c:pt idx="4658">
                  <c:v>875.1532204513551</c:v>
                </c:pt>
                <c:pt idx="4659">
                  <c:v>815.5176269402128</c:v>
                </c:pt>
                <c:pt idx="4660">
                  <c:v>818.7271079502048</c:v>
                </c:pt>
                <c:pt idx="4661">
                  <c:v>888.7098383299845</c:v>
                </c:pt>
                <c:pt idx="4662">
                  <c:v>967.5942933081055</c:v>
                </c:pt>
                <c:pt idx="4663">
                  <c:v>964.2552868540834</c:v>
                </c:pt>
                <c:pt idx="4664">
                  <c:v>909.6562858509703</c:v>
                </c:pt>
                <c:pt idx="4665">
                  <c:v>853.8170499324146</c:v>
                </c:pt>
                <c:pt idx="4666">
                  <c:v>885.0281051211313</c:v>
                </c:pt>
                <c:pt idx="4667">
                  <c:v>958.034624759146</c:v>
                </c:pt>
                <c:pt idx="4668">
                  <c:v>993.4306137915974</c:v>
                </c:pt>
                <c:pt idx="4669">
                  <c:v>953.0840004567075</c:v>
                </c:pt>
                <c:pt idx="4670">
                  <c:v>845.0677754510497</c:v>
                </c:pt>
                <c:pt idx="4671">
                  <c:v>801.5105349364765</c:v>
                </c:pt>
                <c:pt idx="4672">
                  <c:v>836.598184663438</c:v>
                </c:pt>
                <c:pt idx="4673">
                  <c:v>929.3865689862764</c:v>
                </c:pt>
                <c:pt idx="4674">
                  <c:v>945.5176492013784</c:v>
                </c:pt>
                <c:pt idx="4675">
                  <c:v>884.8045872477605</c:v>
                </c:pt>
                <c:pt idx="4676">
                  <c:v>813.640080291654</c:v>
                </c:pt>
                <c:pt idx="4677">
                  <c:v>774.5646506981012</c:v>
                </c:pt>
                <c:pt idx="4678">
                  <c:v>809.4379529143723</c:v>
                </c:pt>
                <c:pt idx="4679">
                  <c:v>837.3604363945024</c:v>
                </c:pt>
                <c:pt idx="4680">
                  <c:v>831.8114734082173</c:v>
                </c:pt>
                <c:pt idx="4681">
                  <c:v>829.1521895815944</c:v>
                </c:pt>
                <c:pt idx="4682">
                  <c:v>754.3965026846683</c:v>
                </c:pt>
                <c:pt idx="4683">
                  <c:v>745.249482307848</c:v>
                </c:pt>
                <c:pt idx="4684">
                  <c:v>801.9827879417915</c:v>
                </c:pt>
                <c:pt idx="4685">
                  <c:v>886.271779102892</c:v>
                </c:pt>
                <c:pt idx="4686">
                  <c:v>858.1544344385376</c:v>
                </c:pt>
                <c:pt idx="4687">
                  <c:v>787.78312735576</c:v>
                </c:pt>
                <c:pt idx="4688">
                  <c:v>725.5959968162327</c:v>
                </c:pt>
                <c:pt idx="4689">
                  <c:v>714.7811925174565</c:v>
                </c:pt>
                <c:pt idx="4690">
                  <c:v>755.2149203540181</c:v>
                </c:pt>
                <c:pt idx="4691">
                  <c:v>852.4472893438245</c:v>
                </c:pt>
                <c:pt idx="4692">
                  <c:v>875.4821922244967</c:v>
                </c:pt>
                <c:pt idx="4693">
                  <c:v>827.9749977585545</c:v>
                </c:pt>
                <c:pt idx="4694">
                  <c:v>732.5571313388766</c:v>
                </c:pt>
                <c:pt idx="4695">
                  <c:v>751.8014077909257</c:v>
                </c:pt>
                <c:pt idx="4696">
                  <c:v>795.6738648437968</c:v>
                </c:pt>
                <c:pt idx="4697">
                  <c:v>844.5932307770245</c:v>
                </c:pt>
                <c:pt idx="4698">
                  <c:v>808.3696545081034</c:v>
                </c:pt>
                <c:pt idx="4699">
                  <c:v>751.2684048902774</c:v>
                </c:pt>
                <c:pt idx="4700">
                  <c:v>710.472464400677</c:v>
                </c:pt>
                <c:pt idx="4701">
                  <c:v>748.5357613678165</c:v>
                </c:pt>
                <c:pt idx="4702">
                  <c:v>840.693712201651</c:v>
                </c:pt>
                <c:pt idx="4703">
                  <c:v>886.8414622575217</c:v>
                </c:pt>
                <c:pt idx="4704">
                  <c:v>796.091098278123</c:v>
                </c:pt>
                <c:pt idx="4705">
                  <c:v>713.1432114810831</c:v>
                </c:pt>
                <c:pt idx="4706">
                  <c:v>692.254076078252</c:v>
                </c:pt>
                <c:pt idx="4707">
                  <c:v>738.6505610290244</c:v>
                </c:pt>
                <c:pt idx="4708">
                  <c:v>775.4037018944084</c:v>
                </c:pt>
                <c:pt idx="4709">
                  <c:v>775.793424773672</c:v>
                </c:pt>
                <c:pt idx="4710">
                  <c:v>704.5246093890564</c:v>
                </c:pt>
                <c:pt idx="4711">
                  <c:v>616.5378373211153</c:v>
                </c:pt>
                <c:pt idx="4712">
                  <c:v>603.5463169880982</c:v>
                </c:pt>
                <c:pt idx="4713">
                  <c:v>673.989837225178</c:v>
                </c:pt>
                <c:pt idx="4714">
                  <c:v>741.770634672382</c:v>
                </c:pt>
                <c:pt idx="4715">
                  <c:v>729.7901011373197</c:v>
                </c:pt>
                <c:pt idx="4716">
                  <c:v>671.919722118272</c:v>
                </c:pt>
                <c:pt idx="4717">
                  <c:v>627.1474640059475</c:v>
                </c:pt>
                <c:pt idx="4718">
                  <c:v>632.5061508372144</c:v>
                </c:pt>
                <c:pt idx="4719">
                  <c:v>662.8861798602763</c:v>
                </c:pt>
                <c:pt idx="4720">
                  <c:v>677.4973412011955</c:v>
                </c:pt>
                <c:pt idx="4721">
                  <c:v>690.6607976188075</c:v>
                </c:pt>
                <c:pt idx="4722">
                  <c:v>646.789486510644</c:v>
                </c:pt>
                <c:pt idx="4723">
                  <c:v>599.8691687852343</c:v>
                </c:pt>
                <c:pt idx="4724">
                  <c:v>602.4447771849174</c:v>
                </c:pt>
                <c:pt idx="4725">
                  <c:v>694.1694484287671</c:v>
                </c:pt>
                <c:pt idx="4726">
                  <c:v>744.1685753168195</c:v>
                </c:pt>
                <c:pt idx="4727">
                  <c:v>729.689231342398</c:v>
                </c:pt>
                <c:pt idx="4728">
                  <c:v>679.3519624819464</c:v>
                </c:pt>
                <c:pt idx="4729">
                  <c:v>633.9550017626953</c:v>
                </c:pt>
                <c:pt idx="4730">
                  <c:v>661.8832165382502</c:v>
                </c:pt>
                <c:pt idx="4731">
                  <c:v>692.5624148031375</c:v>
                </c:pt>
                <c:pt idx="4732">
                  <c:v>706.1006926515316</c:v>
                </c:pt>
                <c:pt idx="4733">
                  <c:v>696.4986135284893</c:v>
                </c:pt>
                <c:pt idx="4734">
                  <c:v>637.9668526137126</c:v>
                </c:pt>
                <c:pt idx="4735">
                  <c:v>624.9902335787495</c:v>
                </c:pt>
                <c:pt idx="4736">
                  <c:v>668.829449937158</c:v>
                </c:pt>
                <c:pt idx="4737">
                  <c:v>747.3253283146314</c:v>
                </c:pt>
                <c:pt idx="4738">
                  <c:v>748.8681712469012</c:v>
                </c:pt>
                <c:pt idx="4739">
                  <c:v>706.9844461882134</c:v>
                </c:pt>
                <c:pt idx="4740">
                  <c:v>641.7620636942459</c:v>
                </c:pt>
                <c:pt idx="4741">
                  <c:v>614.4081167046884</c:v>
                </c:pt>
                <c:pt idx="4742">
                  <c:v>677.607380146696</c:v>
                </c:pt>
                <c:pt idx="4743">
                  <c:v>769.4799165123102</c:v>
                </c:pt>
                <c:pt idx="4744">
                  <c:v>783.3253877932264</c:v>
                </c:pt>
                <c:pt idx="4745">
                  <c:v>746.5481758183406</c:v>
                </c:pt>
                <c:pt idx="4746">
                  <c:v>689.4480725811065</c:v>
                </c:pt>
                <c:pt idx="4747">
                  <c:v>699.1086099208186</c:v>
                </c:pt>
                <c:pt idx="4748">
                  <c:v>767.273398739272</c:v>
                </c:pt>
                <c:pt idx="4749">
                  <c:v>808.036098287189</c:v>
                </c:pt>
                <c:pt idx="4750">
                  <c:v>821.9973401173988</c:v>
                </c:pt>
                <c:pt idx="4751">
                  <c:v>735.1419102593291</c:v>
                </c:pt>
                <c:pt idx="4752">
                  <c:v>657.701721522475</c:v>
                </c:pt>
                <c:pt idx="4753">
                  <c:v>634.5453170361565</c:v>
                </c:pt>
                <c:pt idx="4754">
                  <c:v>661.5072489028461</c:v>
                </c:pt>
                <c:pt idx="4755">
                  <c:v>675.5785299251381</c:v>
                </c:pt>
                <c:pt idx="4756">
                  <c:v>624.8366374254183</c:v>
                </c:pt>
                <c:pt idx="4757">
                  <c:v>594.674394833633</c:v>
                </c:pt>
                <c:pt idx="4758">
                  <c:v>580.6375011316622</c:v>
                </c:pt>
                <c:pt idx="4759">
                  <c:v>604.075881517029</c:v>
                </c:pt>
                <c:pt idx="4760">
                  <c:v>633.2351615135778</c:v>
                </c:pt>
                <c:pt idx="4761">
                  <c:v>620.484352388822</c:v>
                </c:pt>
                <c:pt idx="4762">
                  <c:v>623.8267973440318</c:v>
                </c:pt>
                <c:pt idx="4763">
                  <c:v>562.4890329049917</c:v>
                </c:pt>
                <c:pt idx="4764">
                  <c:v>538.5898629029727</c:v>
                </c:pt>
                <c:pt idx="4765">
                  <c:v>568.998547972154</c:v>
                </c:pt>
                <c:pt idx="4766">
                  <c:v>647.3179049580734</c:v>
                </c:pt>
                <c:pt idx="4767">
                  <c:v>691.4964091580903</c:v>
                </c:pt>
                <c:pt idx="4768">
                  <c:v>646.2014641193097</c:v>
                </c:pt>
                <c:pt idx="4769">
                  <c:v>585.3130267537744</c:v>
                </c:pt>
                <c:pt idx="4770">
                  <c:v>568.9240418182373</c:v>
                </c:pt>
                <c:pt idx="4771">
                  <c:v>622.4432816021025</c:v>
                </c:pt>
                <c:pt idx="4772">
                  <c:v>664.2272835906982</c:v>
                </c:pt>
                <c:pt idx="4773">
                  <c:v>690.3811139654304</c:v>
                </c:pt>
                <c:pt idx="4774">
                  <c:v>656.7319997120314</c:v>
                </c:pt>
                <c:pt idx="4775">
                  <c:v>592.537797349971</c:v>
                </c:pt>
                <c:pt idx="4776">
                  <c:v>568.6351885218693</c:v>
                </c:pt>
                <c:pt idx="4777">
                  <c:v>624.7460839908071</c:v>
                </c:pt>
                <c:pt idx="4778">
                  <c:v>688.1562562494834</c:v>
                </c:pt>
                <c:pt idx="4779">
                  <c:v>697.9715367740338</c:v>
                </c:pt>
                <c:pt idx="4780">
                  <c:v>652.7843384352697</c:v>
                </c:pt>
                <c:pt idx="4781">
                  <c:v>621.545773373319</c:v>
                </c:pt>
                <c:pt idx="4782">
                  <c:v>625.8269916997579</c:v>
                </c:pt>
                <c:pt idx="4783">
                  <c:v>667.3909151545128</c:v>
                </c:pt>
                <c:pt idx="4784">
                  <c:v>680.7240157517183</c:v>
                </c:pt>
                <c:pt idx="4785">
                  <c:v>684.1295044925394</c:v>
                </c:pt>
                <c:pt idx="4786">
                  <c:v>637.8636914341853</c:v>
                </c:pt>
                <c:pt idx="4787">
                  <c:v>604.3716122467746</c:v>
                </c:pt>
                <c:pt idx="4788">
                  <c:v>623.4084188423274</c:v>
                </c:pt>
                <c:pt idx="4789">
                  <c:v>683.7970940242121</c:v>
                </c:pt>
                <c:pt idx="4790">
                  <c:v>677.5179739884832</c:v>
                </c:pt>
                <c:pt idx="4791">
                  <c:v>642.0600878479231</c:v>
                </c:pt>
                <c:pt idx="4792">
                  <c:v>577.9724858824736</c:v>
                </c:pt>
                <c:pt idx="4793">
                  <c:v>550.4511874797644</c:v>
                </c:pt>
                <c:pt idx="4794">
                  <c:v>570.8290986388975</c:v>
                </c:pt>
                <c:pt idx="4795">
                  <c:v>619.8883061039663</c:v>
                </c:pt>
                <c:pt idx="4796">
                  <c:v>655.3198287086884</c:v>
                </c:pt>
                <c:pt idx="4797">
                  <c:v>659.139110713177</c:v>
                </c:pt>
                <c:pt idx="4798">
                  <c:v>603.628846447383</c:v>
                </c:pt>
                <c:pt idx="4799">
                  <c:v>586.0901798858454</c:v>
                </c:pt>
                <c:pt idx="4800">
                  <c:v>625.5748181330332</c:v>
                </c:pt>
                <c:pt idx="4801">
                  <c:v>670.5362061343424</c:v>
                </c:pt>
                <c:pt idx="4802">
                  <c:v>672.3335155619272</c:v>
                </c:pt>
                <c:pt idx="4803">
                  <c:v>664.7190221287232</c:v>
                </c:pt>
                <c:pt idx="4804">
                  <c:v>604.376196505695</c:v>
                </c:pt>
                <c:pt idx="4805">
                  <c:v>596.2275537645827</c:v>
                </c:pt>
                <c:pt idx="4806">
                  <c:v>653.9924783099412</c:v>
                </c:pt>
                <c:pt idx="4807">
                  <c:v>706.4571741025948</c:v>
                </c:pt>
                <c:pt idx="4808">
                  <c:v>731.1128646979694</c:v>
                </c:pt>
                <c:pt idx="4809">
                  <c:v>691.3210332548875</c:v>
                </c:pt>
                <c:pt idx="4810">
                  <c:v>627.9211775569034</c:v>
                </c:pt>
                <c:pt idx="4811">
                  <c:v>655.0676543904217</c:v>
                </c:pt>
                <c:pt idx="4812">
                  <c:v>682.1178468634972</c:v>
                </c:pt>
                <c:pt idx="4813">
                  <c:v>723.4273044789242</c:v>
                </c:pt>
                <c:pt idx="4814">
                  <c:v>679.4849267062377</c:v>
                </c:pt>
                <c:pt idx="4815">
                  <c:v>620.9233630175077</c:v>
                </c:pt>
                <c:pt idx="4816">
                  <c:v>581.697775692749</c:v>
                </c:pt>
                <c:pt idx="4817">
                  <c:v>600.278377594933</c:v>
                </c:pt>
                <c:pt idx="4818">
                  <c:v>653.6795543336837</c:v>
                </c:pt>
                <c:pt idx="4819">
                  <c:v>669.5252199549274</c:v>
                </c:pt>
                <c:pt idx="4820">
                  <c:v>664.306374941148</c:v>
                </c:pt>
                <c:pt idx="4821">
                  <c:v>583.9902623737511</c:v>
                </c:pt>
                <c:pt idx="4822">
                  <c:v>540.7069740344002</c:v>
                </c:pt>
                <c:pt idx="4823">
                  <c:v>551.2375099415001</c:v>
                </c:pt>
                <c:pt idx="4824">
                  <c:v>552.3379036914992</c:v>
                </c:pt>
                <c:pt idx="4825">
                  <c:v>574.2173934019114</c:v>
                </c:pt>
                <c:pt idx="4826">
                  <c:v>547.0938414250065</c:v>
                </c:pt>
                <c:pt idx="4827">
                  <c:v>507.076199770296</c:v>
                </c:pt>
                <c:pt idx="4828">
                  <c:v>492.7412827385301</c:v>
                </c:pt>
                <c:pt idx="4829">
                  <c:v>513.7587974207716</c:v>
                </c:pt>
                <c:pt idx="4830">
                  <c:v>557.273626497568</c:v>
                </c:pt>
                <c:pt idx="4831">
                  <c:v>559.7919224038694</c:v>
                </c:pt>
                <c:pt idx="4832">
                  <c:v>505.1539491648513</c:v>
                </c:pt>
                <c:pt idx="4833">
                  <c:v>439.604887365995</c:v>
                </c:pt>
                <c:pt idx="4834">
                  <c:v>436.4011377475809</c:v>
                </c:pt>
                <c:pt idx="4835">
                  <c:v>449.8924199002915</c:v>
                </c:pt>
                <c:pt idx="4836">
                  <c:v>479.3096043954844</c:v>
                </c:pt>
                <c:pt idx="4837">
                  <c:v>516.9224275139576</c:v>
                </c:pt>
                <c:pt idx="4838">
                  <c:v>489.3163069371286</c:v>
                </c:pt>
                <c:pt idx="4839">
                  <c:v>434.6095592214168</c:v>
                </c:pt>
                <c:pt idx="4840">
                  <c:v>441.6280061969135</c:v>
                </c:pt>
                <c:pt idx="4841">
                  <c:v>482.6314167269797</c:v>
                </c:pt>
                <c:pt idx="4842">
                  <c:v>515.6225874453642</c:v>
                </c:pt>
                <c:pt idx="4843">
                  <c:v>500.7615450640776</c:v>
                </c:pt>
                <c:pt idx="4844">
                  <c:v>454.73300466209</c:v>
                </c:pt>
                <c:pt idx="4845">
                  <c:v>444.3239703386653</c:v>
                </c:pt>
                <c:pt idx="4846">
                  <c:v>459.56785821444</c:v>
                </c:pt>
                <c:pt idx="4847">
                  <c:v>501.2899631754948</c:v>
                </c:pt>
                <c:pt idx="4848">
                  <c:v>549.9090131441322</c:v>
                </c:pt>
                <c:pt idx="4849">
                  <c:v>526.1588547825029</c:v>
                </c:pt>
                <c:pt idx="4850">
                  <c:v>464.5551618471819</c:v>
                </c:pt>
                <c:pt idx="4851">
                  <c:v>422.1212397418442</c:v>
                </c:pt>
                <c:pt idx="4852">
                  <c:v>440.4955176734572</c:v>
                </c:pt>
                <c:pt idx="4853">
                  <c:v>491.843772963022</c:v>
                </c:pt>
                <c:pt idx="4854">
                  <c:v>552.9866762345534</c:v>
                </c:pt>
                <c:pt idx="4855">
                  <c:v>545.109693347121</c:v>
                </c:pt>
                <c:pt idx="4856">
                  <c:v>519.7272844588998</c:v>
                </c:pt>
                <c:pt idx="4857">
                  <c:v>498.3658967912879</c:v>
                </c:pt>
                <c:pt idx="4858">
                  <c:v>515.4483589319552</c:v>
                </c:pt>
                <c:pt idx="4859">
                  <c:v>584.7914856184034</c:v>
                </c:pt>
                <c:pt idx="4860">
                  <c:v>628.2123235145452</c:v>
                </c:pt>
                <c:pt idx="4861">
                  <c:v>601.0532380438702</c:v>
                </c:pt>
                <c:pt idx="4862">
                  <c:v>573.2912285996658</c:v>
                </c:pt>
                <c:pt idx="4863">
                  <c:v>563.3418379938214</c:v>
                </c:pt>
                <c:pt idx="4864">
                  <c:v>594.5253833975691</c:v>
                </c:pt>
                <c:pt idx="4865">
                  <c:v>627.703392078154</c:v>
                </c:pt>
                <c:pt idx="4866">
                  <c:v>621.5182638035695</c:v>
                </c:pt>
                <c:pt idx="4867">
                  <c:v>541.3901348814736</c:v>
                </c:pt>
                <c:pt idx="4868">
                  <c:v>499.4926546504796</c:v>
                </c:pt>
                <c:pt idx="4869">
                  <c:v>479.60304324592</c:v>
                </c:pt>
                <c:pt idx="4870">
                  <c:v>509.6116893279325</c:v>
                </c:pt>
                <c:pt idx="4871">
                  <c:v>524.618305016315</c:v>
                </c:pt>
                <c:pt idx="4872">
                  <c:v>470.7769711760769</c:v>
                </c:pt>
                <c:pt idx="4873">
                  <c:v>402.213289543152</c:v>
                </c:pt>
                <c:pt idx="4874">
                  <c:v>359.4045459279692</c:v>
                </c:pt>
                <c:pt idx="4875">
                  <c:v>376.9477977020026</c:v>
                </c:pt>
                <c:pt idx="4876">
                  <c:v>448.1925419896992</c:v>
                </c:pt>
                <c:pt idx="4877">
                  <c:v>510.5493167426235</c:v>
                </c:pt>
                <c:pt idx="4878">
                  <c:v>522.4198109240958</c:v>
                </c:pt>
                <c:pt idx="4879">
                  <c:v>522.213487370629</c:v>
                </c:pt>
                <c:pt idx="4880">
                  <c:v>510.4759574611482</c:v>
                </c:pt>
                <c:pt idx="4881">
                  <c:v>515.9664622675734</c:v>
                </c:pt>
                <c:pt idx="4882">
                  <c:v>538.1451213721172</c:v>
                </c:pt>
                <c:pt idx="4883">
                  <c:v>549.3232847147779</c:v>
                </c:pt>
                <c:pt idx="4884">
                  <c:v>553.8211426053083</c:v>
                </c:pt>
                <c:pt idx="4885">
                  <c:v>527.3841898570743</c:v>
                </c:pt>
                <c:pt idx="4886">
                  <c:v>516.5074884616465</c:v>
                </c:pt>
                <c:pt idx="4887">
                  <c:v>534.575719403677</c:v>
                </c:pt>
                <c:pt idx="4888">
                  <c:v>564.3161447677752</c:v>
                </c:pt>
                <c:pt idx="4889">
                  <c:v>566.1730587509296</c:v>
                </c:pt>
                <c:pt idx="4890">
                  <c:v>507.5255268104107</c:v>
                </c:pt>
                <c:pt idx="4891">
                  <c:v>446.8651920524152</c:v>
                </c:pt>
                <c:pt idx="4892">
                  <c:v>403.029414291349</c:v>
                </c:pt>
                <c:pt idx="4893">
                  <c:v>437.2505040184045</c:v>
                </c:pt>
                <c:pt idx="4894">
                  <c:v>467.0631424959764</c:v>
                </c:pt>
                <c:pt idx="4895">
                  <c:v>486.8564693588632</c:v>
                </c:pt>
                <c:pt idx="4896">
                  <c:v>468.980807275569</c:v>
                </c:pt>
                <c:pt idx="4897">
                  <c:v>430.829249785053</c:v>
                </c:pt>
                <c:pt idx="4898">
                  <c:v>432.2219353290029</c:v>
                </c:pt>
                <c:pt idx="4899">
                  <c:v>446.6015558733191</c:v>
                </c:pt>
                <c:pt idx="4900">
                  <c:v>482.1052918623234</c:v>
                </c:pt>
                <c:pt idx="4901">
                  <c:v>488.9621183426131</c:v>
                </c:pt>
                <c:pt idx="4902">
                  <c:v>438.9446512832876</c:v>
                </c:pt>
                <c:pt idx="4903">
                  <c:v>408.8706693465247</c:v>
                </c:pt>
                <c:pt idx="4904">
                  <c:v>414.5147706202815</c:v>
                </c:pt>
                <c:pt idx="4905">
                  <c:v>427.076449497352</c:v>
                </c:pt>
                <c:pt idx="4906">
                  <c:v>422.6897769569514</c:v>
                </c:pt>
                <c:pt idx="4907">
                  <c:v>438.4529131770911</c:v>
                </c:pt>
                <c:pt idx="4908">
                  <c:v>402.8276757195341</c:v>
                </c:pt>
                <c:pt idx="4909">
                  <c:v>386.4318133128703</c:v>
                </c:pt>
                <c:pt idx="4910">
                  <c:v>400.2795770647442</c:v>
                </c:pt>
                <c:pt idx="4911">
                  <c:v>433.5355301149761</c:v>
                </c:pt>
                <c:pt idx="4912">
                  <c:v>460.467659343304</c:v>
                </c:pt>
                <c:pt idx="4913">
                  <c:v>445.8966163569006</c:v>
                </c:pt>
                <c:pt idx="4914">
                  <c:v>405.9970379347299</c:v>
                </c:pt>
                <c:pt idx="4915">
                  <c:v>376.3185097686949</c:v>
                </c:pt>
                <c:pt idx="4916">
                  <c:v>399.082899103788</c:v>
                </c:pt>
                <c:pt idx="4917">
                  <c:v>457.3418545495794</c:v>
                </c:pt>
                <c:pt idx="4918">
                  <c:v>504.3424094674167</c:v>
                </c:pt>
                <c:pt idx="4919">
                  <c:v>513.795477045659</c:v>
                </c:pt>
                <c:pt idx="4920">
                  <c:v>459.3168316065815</c:v>
                </c:pt>
                <c:pt idx="4921">
                  <c:v>465.7128683571637</c:v>
                </c:pt>
                <c:pt idx="4922">
                  <c:v>467.5285175323439</c:v>
                </c:pt>
                <c:pt idx="4923">
                  <c:v>510.4576166158588</c:v>
                </c:pt>
                <c:pt idx="4924">
                  <c:v>516.436420936021</c:v>
                </c:pt>
                <c:pt idx="4925">
                  <c:v>482.9924843323224</c:v>
                </c:pt>
                <c:pt idx="4926">
                  <c:v>445.6513204958637</c:v>
                </c:pt>
                <c:pt idx="4927">
                  <c:v>428.7877909067712</c:v>
                </c:pt>
                <c:pt idx="4928">
                  <c:v>465.4721572323609</c:v>
                </c:pt>
                <c:pt idx="4929">
                  <c:v>497.9028153637226</c:v>
                </c:pt>
                <c:pt idx="4930">
                  <c:v>468.2724292256987</c:v>
                </c:pt>
                <c:pt idx="4931">
                  <c:v>426.309613257329</c:v>
                </c:pt>
                <c:pt idx="4932">
                  <c:v>377.4590217363798</c:v>
                </c:pt>
                <c:pt idx="4933">
                  <c:v>382.1024528553185</c:v>
                </c:pt>
                <c:pt idx="4934">
                  <c:v>388.8102679241474</c:v>
                </c:pt>
                <c:pt idx="4935">
                  <c:v>419.7702958201717</c:v>
                </c:pt>
                <c:pt idx="4936">
                  <c:v>394.3363061349488</c:v>
                </c:pt>
                <c:pt idx="4937">
                  <c:v>363.0897175215736</c:v>
                </c:pt>
                <c:pt idx="4938">
                  <c:v>350.9842433004995</c:v>
                </c:pt>
                <c:pt idx="4939">
                  <c:v>356.9550239666977</c:v>
                </c:pt>
                <c:pt idx="4940">
                  <c:v>387.7855264654542</c:v>
                </c:pt>
                <c:pt idx="4941">
                  <c:v>408.0568368019691</c:v>
                </c:pt>
                <c:pt idx="4942">
                  <c:v>384.2195638541588</c:v>
                </c:pt>
                <c:pt idx="4943">
                  <c:v>359.6922527250554</c:v>
                </c:pt>
                <c:pt idx="4944">
                  <c:v>333.5166435815195</c:v>
                </c:pt>
                <c:pt idx="4945">
                  <c:v>339.2237882536434</c:v>
                </c:pt>
                <c:pt idx="4946">
                  <c:v>367.4672199468519</c:v>
                </c:pt>
                <c:pt idx="4947">
                  <c:v>393.5419595236441</c:v>
                </c:pt>
                <c:pt idx="4948">
                  <c:v>366.2625185387009</c:v>
                </c:pt>
                <c:pt idx="4949">
                  <c:v>328.1350319892296</c:v>
                </c:pt>
                <c:pt idx="4950">
                  <c:v>316.4720076272583</c:v>
                </c:pt>
                <c:pt idx="4951">
                  <c:v>338.3159636921574</c:v>
                </c:pt>
                <c:pt idx="4952">
                  <c:v>386.8616545274941</c:v>
                </c:pt>
                <c:pt idx="4953">
                  <c:v>398.1131776335261</c:v>
                </c:pt>
                <c:pt idx="4954">
                  <c:v>362.6518527435068</c:v>
                </c:pt>
                <c:pt idx="4955">
                  <c:v>332.070084851755</c:v>
                </c:pt>
                <c:pt idx="4956">
                  <c:v>317.0290819594867</c:v>
                </c:pt>
                <c:pt idx="4957">
                  <c:v>326.4787106943688</c:v>
                </c:pt>
                <c:pt idx="4958">
                  <c:v>371.9513235103666</c:v>
                </c:pt>
                <c:pt idx="4959">
                  <c:v>397.206499074402</c:v>
                </c:pt>
                <c:pt idx="4960">
                  <c:v>374.1624263458487</c:v>
                </c:pt>
                <c:pt idx="4961">
                  <c:v>360.0739515497766</c:v>
                </c:pt>
                <c:pt idx="4962">
                  <c:v>356.734945244305</c:v>
                </c:pt>
                <c:pt idx="4963">
                  <c:v>366.94338685014</c:v>
                </c:pt>
                <c:pt idx="4964">
                  <c:v>386.5303899743888</c:v>
                </c:pt>
                <c:pt idx="4965">
                  <c:v>381.2507935900645</c:v>
                </c:pt>
                <c:pt idx="4966">
                  <c:v>358.7053366258826</c:v>
                </c:pt>
                <c:pt idx="4967">
                  <c:v>340.3184500847215</c:v>
                </c:pt>
                <c:pt idx="4968">
                  <c:v>341.864732119704</c:v>
                </c:pt>
                <c:pt idx="4969">
                  <c:v>377.2148714490686</c:v>
                </c:pt>
                <c:pt idx="4970">
                  <c:v>408.9577832876118</c:v>
                </c:pt>
                <c:pt idx="4971">
                  <c:v>396.3502547654841</c:v>
                </c:pt>
                <c:pt idx="4972">
                  <c:v>376.6956231210797</c:v>
                </c:pt>
                <c:pt idx="4973">
                  <c:v>355.3800852451969</c:v>
                </c:pt>
                <c:pt idx="4974">
                  <c:v>356.4185815479219</c:v>
                </c:pt>
                <c:pt idx="4975">
                  <c:v>400.5500896845421</c:v>
                </c:pt>
                <c:pt idx="4976">
                  <c:v>446.5350733602194</c:v>
                </c:pt>
                <c:pt idx="4977">
                  <c:v>458.5488482840435</c:v>
                </c:pt>
                <c:pt idx="4978">
                  <c:v>415.3033862963632</c:v>
                </c:pt>
                <c:pt idx="4979">
                  <c:v>392.4942934132268</c:v>
                </c:pt>
                <c:pt idx="4980">
                  <c:v>410.0020115462552</c:v>
                </c:pt>
                <c:pt idx="4981">
                  <c:v>455.2362057390184</c:v>
                </c:pt>
                <c:pt idx="4982">
                  <c:v>481.0507480221792</c:v>
                </c:pt>
                <c:pt idx="4983">
                  <c:v>462.2752850764348</c:v>
                </c:pt>
                <c:pt idx="4984">
                  <c:v>440.9173360872935</c:v>
                </c:pt>
                <c:pt idx="4985">
                  <c:v>411.2605868081894</c:v>
                </c:pt>
                <c:pt idx="4986">
                  <c:v>430.5667605672276</c:v>
                </c:pt>
                <c:pt idx="4987">
                  <c:v>473.9692583086219</c:v>
                </c:pt>
                <c:pt idx="4988">
                  <c:v>475.6760146345638</c:v>
                </c:pt>
                <c:pt idx="4989">
                  <c:v>444.0706515539081</c:v>
                </c:pt>
                <c:pt idx="4990">
                  <c:v>392.2318041206946</c:v>
                </c:pt>
                <c:pt idx="4991">
                  <c:v>386.937306835515</c:v>
                </c:pt>
                <c:pt idx="4992">
                  <c:v>420.1405327440233</c:v>
                </c:pt>
                <c:pt idx="4993">
                  <c:v>437.6081325505182</c:v>
                </c:pt>
                <c:pt idx="4994">
                  <c:v>449.383488433251</c:v>
                </c:pt>
                <c:pt idx="4995">
                  <c:v>410.3573473527174</c:v>
                </c:pt>
                <c:pt idx="4996">
                  <c:v>385.6397596873591</c:v>
                </c:pt>
                <c:pt idx="4997">
                  <c:v>372.7651563452616</c:v>
                </c:pt>
                <c:pt idx="4998">
                  <c:v>390.379475037161</c:v>
                </c:pt>
                <c:pt idx="4999">
                  <c:v>425.5932114650779</c:v>
                </c:pt>
                <c:pt idx="5000">
                  <c:v>417.4136199716883</c:v>
                </c:pt>
                <c:pt idx="5001">
                  <c:v>375.6972459381573</c:v>
                </c:pt>
                <c:pt idx="5002">
                  <c:v>342.1661945405696</c:v>
                </c:pt>
                <c:pt idx="5003">
                  <c:v>342.8848890094933</c:v>
                </c:pt>
                <c:pt idx="5004">
                  <c:v>373.0299381099525</c:v>
                </c:pt>
                <c:pt idx="5005">
                  <c:v>391.4890378569846</c:v>
                </c:pt>
                <c:pt idx="5006">
                  <c:v>384.096915610821</c:v>
                </c:pt>
                <c:pt idx="5007">
                  <c:v>325.4528227840952</c:v>
                </c:pt>
                <c:pt idx="5008">
                  <c:v>302.5921490593356</c:v>
                </c:pt>
                <c:pt idx="5009">
                  <c:v>315.9390045584147</c:v>
                </c:pt>
                <c:pt idx="5010">
                  <c:v>369.4697065693594</c:v>
                </c:pt>
                <c:pt idx="5011">
                  <c:v>423.8623836420899</c:v>
                </c:pt>
                <c:pt idx="5012">
                  <c:v>418.8510084478102</c:v>
                </c:pt>
                <c:pt idx="5013">
                  <c:v>389.9473407570046</c:v>
                </c:pt>
                <c:pt idx="5014">
                  <c:v>382.5345861862933</c:v>
                </c:pt>
                <c:pt idx="5015">
                  <c:v>403.3927731615553</c:v>
                </c:pt>
                <c:pt idx="5016">
                  <c:v>434.0387304515936</c:v>
                </c:pt>
                <c:pt idx="5017">
                  <c:v>454.3100408057626</c:v>
                </c:pt>
                <c:pt idx="5018">
                  <c:v>436.2991219783182</c:v>
                </c:pt>
                <c:pt idx="5019">
                  <c:v>409.0563605007746</c:v>
                </c:pt>
                <c:pt idx="5020">
                  <c:v>414.462043229234</c:v>
                </c:pt>
                <c:pt idx="5021">
                  <c:v>443.4046833121197</c:v>
                </c:pt>
                <c:pt idx="5022">
                  <c:v>498.6570428330643</c:v>
                </c:pt>
                <c:pt idx="5023">
                  <c:v>523.9798471444938</c:v>
                </c:pt>
                <c:pt idx="5024">
                  <c:v>475.5396109407865</c:v>
                </c:pt>
                <c:pt idx="5025">
                  <c:v>429.6910304518239</c:v>
                </c:pt>
                <c:pt idx="5026">
                  <c:v>438.9423591688889</c:v>
                </c:pt>
                <c:pt idx="5027">
                  <c:v>472.7060978293082</c:v>
                </c:pt>
                <c:pt idx="5028">
                  <c:v>489.0652803798267</c:v>
                </c:pt>
                <c:pt idx="5029">
                  <c:v>489.5031452020264</c:v>
                </c:pt>
                <c:pt idx="5030">
                  <c:v>454.2676303020301</c:v>
                </c:pt>
                <c:pt idx="5031">
                  <c:v>421.91606323322</c:v>
                </c:pt>
                <c:pt idx="5032">
                  <c:v>426.8449089001934</c:v>
                </c:pt>
                <c:pt idx="5033">
                  <c:v>457.7476247749681</c:v>
                </c:pt>
                <c:pt idx="5034">
                  <c:v>468.3446429762292</c:v>
                </c:pt>
                <c:pt idx="5035">
                  <c:v>440.1757170474384</c:v>
                </c:pt>
                <c:pt idx="5036">
                  <c:v>375.8485503694411</c:v>
                </c:pt>
                <c:pt idx="5037">
                  <c:v>336.7112235207331</c:v>
                </c:pt>
                <c:pt idx="5038">
                  <c:v>343.500421715055</c:v>
                </c:pt>
                <c:pt idx="5039">
                  <c:v>367.9543732800433</c:v>
                </c:pt>
                <c:pt idx="5040">
                  <c:v>388.9306232309336</c:v>
                </c:pt>
                <c:pt idx="5041">
                  <c:v>390.3668658839674</c:v>
                </c:pt>
                <c:pt idx="5042">
                  <c:v>366.6797508480271</c:v>
                </c:pt>
                <c:pt idx="5043">
                  <c:v>352.8239633899066</c:v>
                </c:pt>
                <c:pt idx="5044">
                  <c:v>373.3749571519963</c:v>
                </c:pt>
                <c:pt idx="5045">
                  <c:v>418.6744872872126</c:v>
                </c:pt>
                <c:pt idx="5046">
                  <c:v>409.0884557727661</c:v>
                </c:pt>
                <c:pt idx="5047">
                  <c:v>399.6617517782119</c:v>
                </c:pt>
                <c:pt idx="5048">
                  <c:v>363.6238665109722</c:v>
                </c:pt>
                <c:pt idx="5049">
                  <c:v>339.5114952507371</c:v>
                </c:pt>
                <c:pt idx="5050">
                  <c:v>352.607323518348</c:v>
                </c:pt>
                <c:pt idx="5051">
                  <c:v>386.3126039189029</c:v>
                </c:pt>
                <c:pt idx="5052">
                  <c:v>385.3440287472769</c:v>
                </c:pt>
                <c:pt idx="5053">
                  <c:v>354.9490988028892</c:v>
                </c:pt>
                <c:pt idx="5054">
                  <c:v>324.5874097011389</c:v>
                </c:pt>
                <c:pt idx="5055">
                  <c:v>310.8233218173124</c:v>
                </c:pt>
                <c:pt idx="5056">
                  <c:v>331.3777543269841</c:v>
                </c:pt>
                <c:pt idx="5057">
                  <c:v>340.2588463726009</c:v>
                </c:pt>
                <c:pt idx="5058">
                  <c:v>323.0697837149424</c:v>
                </c:pt>
                <c:pt idx="5059">
                  <c:v>304.1716724605055</c:v>
                </c:pt>
                <c:pt idx="5060">
                  <c:v>276.0050390688522</c:v>
                </c:pt>
                <c:pt idx="5061">
                  <c:v>277.475669058359</c:v>
                </c:pt>
                <c:pt idx="5062">
                  <c:v>307.5668447657095</c:v>
                </c:pt>
                <c:pt idx="5063">
                  <c:v>345.9419197975652</c:v>
                </c:pt>
                <c:pt idx="5064">
                  <c:v>376.9386274520772</c:v>
                </c:pt>
                <c:pt idx="5065">
                  <c:v>379.3079121018536</c:v>
                </c:pt>
                <c:pt idx="5066">
                  <c:v>356.2042347906869</c:v>
                </c:pt>
                <c:pt idx="5067">
                  <c:v>366.092874667889</c:v>
                </c:pt>
                <c:pt idx="5068">
                  <c:v>394.4818792285151</c:v>
                </c:pt>
                <c:pt idx="5069">
                  <c:v>409.8770712281448</c:v>
                </c:pt>
                <c:pt idx="5070">
                  <c:v>407.5020555285876</c:v>
                </c:pt>
                <c:pt idx="5071">
                  <c:v>382.7443492561222</c:v>
                </c:pt>
                <c:pt idx="5072">
                  <c:v>370.9724319427489</c:v>
                </c:pt>
                <c:pt idx="5073">
                  <c:v>379.680441384207</c:v>
                </c:pt>
                <c:pt idx="5074">
                  <c:v>409.9481385338182</c:v>
                </c:pt>
                <c:pt idx="5075">
                  <c:v>422.6175641899695</c:v>
                </c:pt>
                <c:pt idx="5076">
                  <c:v>397.3921907632446</c:v>
                </c:pt>
                <c:pt idx="5077">
                  <c:v>318.4630325268554</c:v>
                </c:pt>
                <c:pt idx="5078">
                  <c:v>275.8800986184928</c:v>
                </c:pt>
                <c:pt idx="5079">
                  <c:v>311.0984199398335</c:v>
                </c:pt>
                <c:pt idx="5080">
                  <c:v>342.9089603954375</c:v>
                </c:pt>
                <c:pt idx="5081">
                  <c:v>362.4695998446886</c:v>
                </c:pt>
                <c:pt idx="5082">
                  <c:v>359.6658890956938</c:v>
                </c:pt>
                <c:pt idx="5083">
                  <c:v>344.1996299575336</c:v>
                </c:pt>
                <c:pt idx="5084">
                  <c:v>336.8269939165556</c:v>
                </c:pt>
                <c:pt idx="5085">
                  <c:v>357.2645096527804</c:v>
                </c:pt>
                <c:pt idx="5086">
                  <c:v>373.7566563599806</c:v>
                </c:pt>
                <c:pt idx="5087">
                  <c:v>380.8255379763089</c:v>
                </c:pt>
                <c:pt idx="5088">
                  <c:v>388.0365536911006</c:v>
                </c:pt>
                <c:pt idx="5089">
                  <c:v>369.4146871398223</c:v>
                </c:pt>
                <c:pt idx="5090">
                  <c:v>381.3860507678456</c:v>
                </c:pt>
                <c:pt idx="5091">
                  <c:v>393.7356747259756</c:v>
                </c:pt>
                <c:pt idx="5092">
                  <c:v>414.1112935060237</c:v>
                </c:pt>
                <c:pt idx="5093">
                  <c:v>408.7285355968065</c:v>
                </c:pt>
                <c:pt idx="5094">
                  <c:v>370.3889942217313</c:v>
                </c:pt>
                <c:pt idx="5095">
                  <c:v>338.5543826568133</c:v>
                </c:pt>
                <c:pt idx="5096">
                  <c:v>338.8352122622204</c:v>
                </c:pt>
                <c:pt idx="5097">
                  <c:v>371.9146437886868</c:v>
                </c:pt>
                <c:pt idx="5098">
                  <c:v>365.605721375075</c:v>
                </c:pt>
                <c:pt idx="5099">
                  <c:v>355.922258980994</c:v>
                </c:pt>
                <c:pt idx="5100">
                  <c:v>319.9714881346717</c:v>
                </c:pt>
                <c:pt idx="5101">
                  <c:v>273.0259530233999</c:v>
                </c:pt>
                <c:pt idx="5102">
                  <c:v>291.3795986364746</c:v>
                </c:pt>
                <c:pt idx="5103">
                  <c:v>327.2936896251502</c:v>
                </c:pt>
                <c:pt idx="5104">
                  <c:v>354.7955019156352</c:v>
                </c:pt>
                <c:pt idx="5105">
                  <c:v>350.2987899373217</c:v>
                </c:pt>
                <c:pt idx="5106">
                  <c:v>319.6803422628549</c:v>
                </c:pt>
                <c:pt idx="5107">
                  <c:v>311.2818186610993</c:v>
                </c:pt>
                <c:pt idx="5108">
                  <c:v>333.8387379040052</c:v>
                </c:pt>
                <c:pt idx="5109">
                  <c:v>359.6979835710732</c:v>
                </c:pt>
                <c:pt idx="5110">
                  <c:v>352.4812366258357</c:v>
                </c:pt>
                <c:pt idx="5111">
                  <c:v>351.8519491515879</c:v>
                </c:pt>
                <c:pt idx="5112">
                  <c:v>334.4473929002727</c:v>
                </c:pt>
                <c:pt idx="5113">
                  <c:v>329.5449109236967</c:v>
                </c:pt>
                <c:pt idx="5114">
                  <c:v>345.363066653865</c:v>
                </c:pt>
                <c:pt idx="5115">
                  <c:v>355.1760543800471</c:v>
                </c:pt>
                <c:pt idx="5116">
                  <c:v>365.0005045761342</c:v>
                </c:pt>
                <c:pt idx="5117">
                  <c:v>332.2305586732131</c:v>
                </c:pt>
                <c:pt idx="5118">
                  <c:v>280.9189830764066</c:v>
                </c:pt>
                <c:pt idx="5119">
                  <c:v>286.0770774141282</c:v>
                </c:pt>
                <c:pt idx="5120">
                  <c:v>309.9682237054677</c:v>
                </c:pt>
                <c:pt idx="5121">
                  <c:v>333.8020581535926</c:v>
                </c:pt>
                <c:pt idx="5122">
                  <c:v>330.7668062832876</c:v>
                </c:pt>
                <c:pt idx="5123">
                  <c:v>308.7279888942543</c:v>
                </c:pt>
                <c:pt idx="5124">
                  <c:v>297.4672959532986</c:v>
                </c:pt>
                <c:pt idx="5125">
                  <c:v>308.7050639587637</c:v>
                </c:pt>
                <c:pt idx="5126">
                  <c:v>332.3188196210186</c:v>
                </c:pt>
                <c:pt idx="5127">
                  <c:v>347.6865016272208</c:v>
                </c:pt>
                <c:pt idx="5128">
                  <c:v>326.5692637043645</c:v>
                </c:pt>
                <c:pt idx="5129">
                  <c:v>274.1538560841722</c:v>
                </c:pt>
                <c:pt idx="5130">
                  <c:v>260.1375945649601</c:v>
                </c:pt>
                <c:pt idx="5131">
                  <c:v>283.1312323985871</c:v>
                </c:pt>
                <c:pt idx="5132">
                  <c:v>301.6763006004215</c:v>
                </c:pt>
                <c:pt idx="5133">
                  <c:v>296.9675337662682</c:v>
                </c:pt>
                <c:pt idx="5134">
                  <c:v>290.5382555700214</c:v>
                </c:pt>
                <c:pt idx="5135">
                  <c:v>258.7506401056847</c:v>
                </c:pt>
                <c:pt idx="5136">
                  <c:v>262.6295270343956</c:v>
                </c:pt>
                <c:pt idx="5137">
                  <c:v>283.460204173232</c:v>
                </c:pt>
                <c:pt idx="5138">
                  <c:v>310.8462458966206</c:v>
                </c:pt>
                <c:pt idx="5139">
                  <c:v>340.0616916994677</c:v>
                </c:pt>
                <c:pt idx="5140">
                  <c:v>312.820076764625</c:v>
                </c:pt>
                <c:pt idx="5141">
                  <c:v>302.3021495166532</c:v>
                </c:pt>
                <c:pt idx="5142">
                  <c:v>300.704286540626</c:v>
                </c:pt>
                <c:pt idx="5143">
                  <c:v>329.0967298586374</c:v>
                </c:pt>
                <c:pt idx="5144">
                  <c:v>334.8932817984995</c:v>
                </c:pt>
                <c:pt idx="5145">
                  <c:v>341.0623624847694</c:v>
                </c:pt>
                <c:pt idx="5146">
                  <c:v>326.9968125947782</c:v>
                </c:pt>
                <c:pt idx="5147">
                  <c:v>282.0274006904814</c:v>
                </c:pt>
                <c:pt idx="5148">
                  <c:v>277.7393049971452</c:v>
                </c:pt>
                <c:pt idx="5149">
                  <c:v>276.2113628774649</c:v>
                </c:pt>
                <c:pt idx="5150">
                  <c:v>311.5924508473652</c:v>
                </c:pt>
                <c:pt idx="5151">
                  <c:v>325.8666170002112</c:v>
                </c:pt>
                <c:pt idx="5152">
                  <c:v>291.9022857055852</c:v>
                </c:pt>
                <c:pt idx="5153">
                  <c:v>284.2396500606642</c:v>
                </c:pt>
                <c:pt idx="5154">
                  <c:v>293.1620068038283</c:v>
                </c:pt>
                <c:pt idx="5155">
                  <c:v>337.8035930802612</c:v>
                </c:pt>
                <c:pt idx="5156">
                  <c:v>358.5998826901292</c:v>
                </c:pt>
                <c:pt idx="5157">
                  <c:v>386.3836705031222</c:v>
                </c:pt>
                <c:pt idx="5158">
                  <c:v>363.7006644640456</c:v>
                </c:pt>
                <c:pt idx="5159">
                  <c:v>356.4690162430279</c:v>
                </c:pt>
                <c:pt idx="5160">
                  <c:v>364.0479760371047</c:v>
                </c:pt>
                <c:pt idx="5161">
                  <c:v>383.7782596749643</c:v>
                </c:pt>
                <c:pt idx="5162">
                  <c:v>393.3734612528874</c:v>
                </c:pt>
                <c:pt idx="5163">
                  <c:v>361.8105092734704</c:v>
                </c:pt>
                <c:pt idx="5164">
                  <c:v>322.9929844814826</c:v>
                </c:pt>
                <c:pt idx="5165">
                  <c:v>304.1395767531175</c:v>
                </c:pt>
                <c:pt idx="5166">
                  <c:v>328.720761476464</c:v>
                </c:pt>
                <c:pt idx="5167">
                  <c:v>362.781377414363</c:v>
                </c:pt>
                <c:pt idx="5168">
                  <c:v>351.0598949040058</c:v>
                </c:pt>
                <c:pt idx="5169">
                  <c:v>330.0687438580739</c:v>
                </c:pt>
                <c:pt idx="5170">
                  <c:v>296.5801037438918</c:v>
                </c:pt>
                <c:pt idx="5171">
                  <c:v>280.7493393609806</c:v>
                </c:pt>
                <c:pt idx="5172">
                  <c:v>292.3447352572585</c:v>
                </c:pt>
                <c:pt idx="5173">
                  <c:v>307.9290573550836</c:v>
                </c:pt>
                <c:pt idx="5174">
                  <c:v>332.811703997305</c:v>
                </c:pt>
                <c:pt idx="5175">
                  <c:v>332.8128502815552</c:v>
                </c:pt>
                <c:pt idx="5176">
                  <c:v>309.9303978741169</c:v>
                </c:pt>
                <c:pt idx="5177">
                  <c:v>298.2100614706139</c:v>
                </c:pt>
                <c:pt idx="5178">
                  <c:v>317.5036263894842</c:v>
                </c:pt>
                <c:pt idx="5179">
                  <c:v>348.0601769040105</c:v>
                </c:pt>
                <c:pt idx="5180">
                  <c:v>339.7969096437614</c:v>
                </c:pt>
                <c:pt idx="5181">
                  <c:v>332.4506371037645</c:v>
                </c:pt>
                <c:pt idx="5182">
                  <c:v>320.7004985047325</c:v>
                </c:pt>
                <c:pt idx="5183">
                  <c:v>302.2310822591692</c:v>
                </c:pt>
                <c:pt idx="5184">
                  <c:v>339.7671072171252</c:v>
                </c:pt>
                <c:pt idx="5185">
                  <c:v>375.8451110343815</c:v>
                </c:pt>
                <c:pt idx="5186">
                  <c:v>392.0369421137178</c:v>
                </c:pt>
                <c:pt idx="5187">
                  <c:v>360.6516579468242</c:v>
                </c:pt>
                <c:pt idx="5188">
                  <c:v>344.5503800590868</c:v>
                </c:pt>
                <c:pt idx="5189">
                  <c:v>354.1639214619796</c:v>
                </c:pt>
                <c:pt idx="5190">
                  <c:v>379.2219432922591</c:v>
                </c:pt>
                <c:pt idx="5191">
                  <c:v>394.4165429483965</c:v>
                </c:pt>
                <c:pt idx="5192">
                  <c:v>376.7655442610052</c:v>
                </c:pt>
                <c:pt idx="5193">
                  <c:v>351.1917130176486</c:v>
                </c:pt>
                <c:pt idx="5194">
                  <c:v>330.6155019542043</c:v>
                </c:pt>
                <c:pt idx="5195">
                  <c:v>326.0763789993891</c:v>
                </c:pt>
                <c:pt idx="5196">
                  <c:v>362.1887701735887</c:v>
                </c:pt>
                <c:pt idx="5197">
                  <c:v>365.57248018373</c:v>
                </c:pt>
                <c:pt idx="5198">
                  <c:v>362.4695998909255</c:v>
                </c:pt>
                <c:pt idx="5199">
                  <c:v>347.4882017067214</c:v>
                </c:pt>
                <c:pt idx="5200">
                  <c:v>333.084510105112</c:v>
                </c:pt>
                <c:pt idx="5201">
                  <c:v>355.2012720455836</c:v>
                </c:pt>
                <c:pt idx="5202">
                  <c:v>371.492826294659</c:v>
                </c:pt>
                <c:pt idx="5203">
                  <c:v>409.4288904441106</c:v>
                </c:pt>
                <c:pt idx="5204">
                  <c:v>411.3362390936372</c:v>
                </c:pt>
                <c:pt idx="5205">
                  <c:v>374.0145615589694</c:v>
                </c:pt>
                <c:pt idx="5206">
                  <c:v>370.0439753054011</c:v>
                </c:pt>
                <c:pt idx="5207">
                  <c:v>369.4513676401602</c:v>
                </c:pt>
                <c:pt idx="5208">
                  <c:v>405.5580275989005</c:v>
                </c:pt>
                <c:pt idx="5209">
                  <c:v>404.6364479956289</c:v>
                </c:pt>
                <c:pt idx="5210">
                  <c:v>376.4388658941416</c:v>
                </c:pt>
                <c:pt idx="5211">
                  <c:v>336.4945839036442</c:v>
                </c:pt>
                <c:pt idx="5212">
                  <c:v>324.5805324416639</c:v>
                </c:pt>
                <c:pt idx="5213">
                  <c:v>353.1254261459585</c:v>
                </c:pt>
                <c:pt idx="5214">
                  <c:v>380.8839969965769</c:v>
                </c:pt>
                <c:pt idx="5215">
                  <c:v>398.6095012264826</c:v>
                </c:pt>
                <c:pt idx="5216">
                  <c:v>343.8236625753596</c:v>
                </c:pt>
                <c:pt idx="5217">
                  <c:v>305.7030533811411</c:v>
                </c:pt>
                <c:pt idx="5218">
                  <c:v>320.5182462722306</c:v>
                </c:pt>
                <c:pt idx="5219">
                  <c:v>336.167904179359</c:v>
                </c:pt>
                <c:pt idx="5220">
                  <c:v>381.6359319441803</c:v>
                </c:pt>
                <c:pt idx="5221">
                  <c:v>366.068803333928</c:v>
                </c:pt>
                <c:pt idx="5222">
                  <c:v>340.7838252081534</c:v>
                </c:pt>
                <c:pt idx="5223">
                  <c:v>334.7408312414315</c:v>
                </c:pt>
                <c:pt idx="5224">
                  <c:v>344.0013298044996</c:v>
                </c:pt>
                <c:pt idx="5225">
                  <c:v>358.4749421125911</c:v>
                </c:pt>
                <c:pt idx="5226">
                  <c:v>360.3559271115346</c:v>
                </c:pt>
                <c:pt idx="5227">
                  <c:v>334.7924118769249</c:v>
                </c:pt>
                <c:pt idx="5228">
                  <c:v>298.2157924947415</c:v>
                </c:pt>
                <c:pt idx="5229">
                  <c:v>294.0835858793053</c:v>
                </c:pt>
                <c:pt idx="5230">
                  <c:v>320.112475827003</c:v>
                </c:pt>
                <c:pt idx="5231">
                  <c:v>348.8602544323965</c:v>
                </c:pt>
                <c:pt idx="5232">
                  <c:v>364.6944576224224</c:v>
                </c:pt>
                <c:pt idx="5233">
                  <c:v>337.0952145105215</c:v>
                </c:pt>
                <c:pt idx="5234">
                  <c:v>311.125929225816</c:v>
                </c:pt>
                <c:pt idx="5235">
                  <c:v>298.022077348374</c:v>
                </c:pt>
                <c:pt idx="5236">
                  <c:v>309.1314662734985</c:v>
                </c:pt>
                <c:pt idx="5237">
                  <c:v>312.4337928441439</c:v>
                </c:pt>
                <c:pt idx="5238">
                  <c:v>309.3286201405921</c:v>
                </c:pt>
                <c:pt idx="5239">
                  <c:v>298.0255161586814</c:v>
                </c:pt>
                <c:pt idx="5240">
                  <c:v>283.5885835805336</c:v>
                </c:pt>
                <c:pt idx="5241">
                  <c:v>278.4213193455382</c:v>
                </c:pt>
                <c:pt idx="5242">
                  <c:v>295.4476152862782</c:v>
                </c:pt>
                <c:pt idx="5243">
                  <c:v>318.4320829903236</c:v>
                </c:pt>
                <c:pt idx="5244">
                  <c:v>300.718041190209</c:v>
                </c:pt>
                <c:pt idx="5245">
                  <c:v>268.3905450789699</c:v>
                </c:pt>
                <c:pt idx="5246">
                  <c:v>239.9854932230366</c:v>
                </c:pt>
                <c:pt idx="5247">
                  <c:v>246.5855614066773</c:v>
                </c:pt>
                <c:pt idx="5248">
                  <c:v>280.312620400818</c:v>
                </c:pt>
                <c:pt idx="5249">
                  <c:v>306.6613121090745</c:v>
                </c:pt>
                <c:pt idx="5250">
                  <c:v>324.0303347253932</c:v>
                </c:pt>
                <c:pt idx="5251">
                  <c:v>310.8038348427452</c:v>
                </c:pt>
                <c:pt idx="5252">
                  <c:v>292.4410193440411</c:v>
                </c:pt>
                <c:pt idx="5253">
                  <c:v>280.6335683791457</c:v>
                </c:pt>
                <c:pt idx="5254">
                  <c:v>303.1824640373864</c:v>
                </c:pt>
                <c:pt idx="5255">
                  <c:v>332.0792543812021</c:v>
                </c:pt>
                <c:pt idx="5256">
                  <c:v>331.7961325962284</c:v>
                </c:pt>
                <c:pt idx="5257">
                  <c:v>318.9456004334951</c:v>
                </c:pt>
                <c:pt idx="5258">
                  <c:v>319.4591173751642</c:v>
                </c:pt>
                <c:pt idx="5259">
                  <c:v>341.0577773379282</c:v>
                </c:pt>
                <c:pt idx="5260">
                  <c:v>379.5188204033484</c:v>
                </c:pt>
                <c:pt idx="5261">
                  <c:v>381.7092911002056</c:v>
                </c:pt>
                <c:pt idx="5262">
                  <c:v>349.7027430210055</c:v>
                </c:pt>
                <c:pt idx="5263">
                  <c:v>324.2183188395574</c:v>
                </c:pt>
                <c:pt idx="5264">
                  <c:v>313.2086532269756</c:v>
                </c:pt>
                <c:pt idx="5265">
                  <c:v>338.5818921551232</c:v>
                </c:pt>
                <c:pt idx="5266">
                  <c:v>372.6723101965284</c:v>
                </c:pt>
                <c:pt idx="5267">
                  <c:v>379.1932875292687</c:v>
                </c:pt>
                <c:pt idx="5268">
                  <c:v>346.0714448872916</c:v>
                </c:pt>
                <c:pt idx="5269">
                  <c:v>301.010333396907</c:v>
                </c:pt>
                <c:pt idx="5270">
                  <c:v>291.817463188918</c:v>
                </c:pt>
                <c:pt idx="5271">
                  <c:v>308.9274349060945</c:v>
                </c:pt>
                <c:pt idx="5272">
                  <c:v>328.1212768521539</c:v>
                </c:pt>
                <c:pt idx="5273">
                  <c:v>304.1751111473154</c:v>
                </c:pt>
                <c:pt idx="5274">
                  <c:v>275.509862073923</c:v>
                </c:pt>
                <c:pt idx="5275">
                  <c:v>262.8725311346623</c:v>
                </c:pt>
                <c:pt idx="5276">
                  <c:v>263.6920949770836</c:v>
                </c:pt>
                <c:pt idx="5277">
                  <c:v>315.1079785079204</c:v>
                </c:pt>
                <c:pt idx="5278">
                  <c:v>341.8521239698909</c:v>
                </c:pt>
                <c:pt idx="5279">
                  <c:v>351.7556649932157</c:v>
                </c:pt>
                <c:pt idx="5280">
                  <c:v>324.3925480716412</c:v>
                </c:pt>
                <c:pt idx="5281">
                  <c:v>310.7476694576087</c:v>
                </c:pt>
                <c:pt idx="5282">
                  <c:v>308.9159728734647</c:v>
                </c:pt>
                <c:pt idx="5283">
                  <c:v>321.569351205726</c:v>
                </c:pt>
                <c:pt idx="5284">
                  <c:v>330.9788614304058</c:v>
                </c:pt>
                <c:pt idx="5285">
                  <c:v>310.9562856811758</c:v>
                </c:pt>
                <c:pt idx="5286">
                  <c:v>291.1663971985332</c:v>
                </c:pt>
                <c:pt idx="5287">
                  <c:v>281.4416700654015</c:v>
                </c:pt>
                <c:pt idx="5288">
                  <c:v>284.8081863119037</c:v>
                </c:pt>
                <c:pt idx="5289">
                  <c:v>307.244750169936</c:v>
                </c:pt>
                <c:pt idx="5290">
                  <c:v>305.5574801766968</c:v>
                </c:pt>
                <c:pt idx="5291">
                  <c:v>279.5606850427951</c:v>
                </c:pt>
                <c:pt idx="5292">
                  <c:v>236.3255389523081</c:v>
                </c:pt>
                <c:pt idx="5293">
                  <c:v>231.5709222830435</c:v>
                </c:pt>
                <c:pt idx="5294">
                  <c:v>238.6845073593375</c:v>
                </c:pt>
                <c:pt idx="5295">
                  <c:v>267.3829976201688</c:v>
                </c:pt>
                <c:pt idx="5296">
                  <c:v>292.1487275732656</c:v>
                </c:pt>
                <c:pt idx="5297">
                  <c:v>277.6372890558565</c:v>
                </c:pt>
                <c:pt idx="5298">
                  <c:v>260.9158937641085</c:v>
                </c:pt>
                <c:pt idx="5299">
                  <c:v>257.3235677135057</c:v>
                </c:pt>
                <c:pt idx="5300">
                  <c:v>269.6112944981732</c:v>
                </c:pt>
                <c:pt idx="5301">
                  <c:v>286.2925711777438</c:v>
                </c:pt>
                <c:pt idx="5302">
                  <c:v>299.4422728334303</c:v>
                </c:pt>
                <c:pt idx="5303">
                  <c:v>282.703683812223</c:v>
                </c:pt>
                <c:pt idx="5304">
                  <c:v>258.9982289043626</c:v>
                </c:pt>
                <c:pt idx="5305">
                  <c:v>261.1921383380972</c:v>
                </c:pt>
                <c:pt idx="5306">
                  <c:v>306.8309562749211</c:v>
                </c:pt>
                <c:pt idx="5307">
                  <c:v>345.7871768168663</c:v>
                </c:pt>
                <c:pt idx="5308">
                  <c:v>340.1980950537015</c:v>
                </c:pt>
                <c:pt idx="5309">
                  <c:v>325.1215587157405</c:v>
                </c:pt>
                <c:pt idx="5310">
                  <c:v>309.110834166687</c:v>
                </c:pt>
                <c:pt idx="5311">
                  <c:v>327.3532941971341</c:v>
                </c:pt>
                <c:pt idx="5312">
                  <c:v>352.1786288119084</c:v>
                </c:pt>
                <c:pt idx="5313">
                  <c:v>370.0657535476491</c:v>
                </c:pt>
                <c:pt idx="5314">
                  <c:v>381.7826514456459</c:v>
                </c:pt>
                <c:pt idx="5315">
                  <c:v>347.0090723920523</c:v>
                </c:pt>
                <c:pt idx="5316">
                  <c:v>324.4108883772302</c:v>
                </c:pt>
                <c:pt idx="5317">
                  <c:v>342.8676959203585</c:v>
                </c:pt>
                <c:pt idx="5318">
                  <c:v>370.7053575550206</c:v>
                </c:pt>
                <c:pt idx="5319">
                  <c:v>350.6564182645076</c:v>
                </c:pt>
                <c:pt idx="5320">
                  <c:v>354.2510364488519</c:v>
                </c:pt>
                <c:pt idx="5321">
                  <c:v>346.4565828693754</c:v>
                </c:pt>
                <c:pt idx="5322">
                  <c:v>322.6617208207302</c:v>
                </c:pt>
                <c:pt idx="5323">
                  <c:v>351.5562187781738</c:v>
                </c:pt>
                <c:pt idx="5324">
                  <c:v>368.6730680216909</c:v>
                </c:pt>
                <c:pt idx="5325">
                  <c:v>392.0541362528452</c:v>
                </c:pt>
                <c:pt idx="5326">
                  <c:v>383.4011465522219</c:v>
                </c:pt>
                <c:pt idx="5327">
                  <c:v>353.7203258037907</c:v>
                </c:pt>
                <c:pt idx="5328">
                  <c:v>349.0895033032273</c:v>
                </c:pt>
                <c:pt idx="5329">
                  <c:v>358.046247490286</c:v>
                </c:pt>
                <c:pt idx="5330">
                  <c:v>368.599708454496</c:v>
                </c:pt>
                <c:pt idx="5331">
                  <c:v>362.4546987830764</c:v>
                </c:pt>
                <c:pt idx="5332">
                  <c:v>360.3364416147321</c:v>
                </c:pt>
                <c:pt idx="5333">
                  <c:v>309.1314669828209</c:v>
                </c:pt>
                <c:pt idx="5334">
                  <c:v>297.5131462892732</c:v>
                </c:pt>
                <c:pt idx="5335">
                  <c:v>316.8422449608906</c:v>
                </c:pt>
                <c:pt idx="5336">
                  <c:v>310.1951807615544</c:v>
                </c:pt>
                <c:pt idx="5337">
                  <c:v>322.0599439334341</c:v>
                </c:pt>
                <c:pt idx="5338">
                  <c:v>276.4429044067148</c:v>
                </c:pt>
                <c:pt idx="5339">
                  <c:v>257.9562945050096</c:v>
                </c:pt>
                <c:pt idx="5340">
                  <c:v>271.12777469997</c:v>
                </c:pt>
                <c:pt idx="5341">
                  <c:v>290.150826286978</c:v>
                </c:pt>
                <c:pt idx="5342">
                  <c:v>282.5879139223351</c:v>
                </c:pt>
                <c:pt idx="5343">
                  <c:v>275.4766210954683</c:v>
                </c:pt>
                <c:pt idx="5344">
                  <c:v>257.6330537128389</c:v>
                </c:pt>
                <c:pt idx="5345">
                  <c:v>229.55353469966</c:v>
                </c:pt>
                <c:pt idx="5346">
                  <c:v>231.5124642812171</c:v>
                </c:pt>
                <c:pt idx="5347">
                  <c:v>248.8161511263567</c:v>
                </c:pt>
                <c:pt idx="5348">
                  <c:v>267.4873060503681</c:v>
                </c:pt>
                <c:pt idx="5349">
                  <c:v>267.1606267349243</c:v>
                </c:pt>
                <c:pt idx="5350">
                  <c:v>215.8742685019344</c:v>
                </c:pt>
                <c:pt idx="5351">
                  <c:v>220.6139840094885</c:v>
                </c:pt>
                <c:pt idx="5352">
                  <c:v>238.8518591208966</c:v>
                </c:pt>
                <c:pt idx="5353">
                  <c:v>231.0528206635836</c:v>
                </c:pt>
                <c:pt idx="5354">
                  <c:v>244.1807435840454</c:v>
                </c:pt>
                <c:pt idx="5355">
                  <c:v>265.2567167468913</c:v>
                </c:pt>
                <c:pt idx="5356">
                  <c:v>242.8625640220243</c:v>
                </c:pt>
                <c:pt idx="5357">
                  <c:v>234.6405617508639</c:v>
                </c:pt>
                <c:pt idx="5358">
                  <c:v>243.7635111329299</c:v>
                </c:pt>
                <c:pt idx="5359">
                  <c:v>266.7972676076566</c:v>
                </c:pt>
                <c:pt idx="5360">
                  <c:v>322.1871761571089</c:v>
                </c:pt>
                <c:pt idx="5361">
                  <c:v>321.3103000308931</c:v>
                </c:pt>
                <c:pt idx="5362">
                  <c:v>295.9783259205974</c:v>
                </c:pt>
                <c:pt idx="5363">
                  <c:v>298.1344093236881</c:v>
                </c:pt>
                <c:pt idx="5364">
                  <c:v>311.1259294307814</c:v>
                </c:pt>
                <c:pt idx="5365">
                  <c:v>354.8722997417555</c:v>
                </c:pt>
                <c:pt idx="5366">
                  <c:v>383.734702645057</c:v>
                </c:pt>
                <c:pt idx="5367">
                  <c:v>369.4376117320886</c:v>
                </c:pt>
                <c:pt idx="5368">
                  <c:v>337.7829603071712</c:v>
                </c:pt>
                <c:pt idx="5369">
                  <c:v>344.977928750281</c:v>
                </c:pt>
                <c:pt idx="5370">
                  <c:v>367.0190387444364</c:v>
                </c:pt>
                <c:pt idx="5371">
                  <c:v>404.8507945664156</c:v>
                </c:pt>
                <c:pt idx="5372">
                  <c:v>401.9038033539524</c:v>
                </c:pt>
                <c:pt idx="5373">
                  <c:v>323.3127868597178</c:v>
                </c:pt>
                <c:pt idx="5374">
                  <c:v>287.4892491471511</c:v>
                </c:pt>
                <c:pt idx="5375">
                  <c:v>310.3545077674746</c:v>
                </c:pt>
                <c:pt idx="5376">
                  <c:v>376.0411186198543</c:v>
                </c:pt>
                <c:pt idx="5377">
                  <c:v>388.4514933772392</c:v>
                </c:pt>
                <c:pt idx="5378">
                  <c:v>364.7930347647089</c:v>
                </c:pt>
                <c:pt idx="5379">
                  <c:v>359.9570348029972</c:v>
                </c:pt>
                <c:pt idx="5380">
                  <c:v>341.9782107055893</c:v>
                </c:pt>
                <c:pt idx="5381">
                  <c:v>352.513331767155</c:v>
                </c:pt>
                <c:pt idx="5382">
                  <c:v>370.24800611361</c:v>
                </c:pt>
                <c:pt idx="5383">
                  <c:v>375.8084316971294</c:v>
                </c:pt>
                <c:pt idx="5384">
                  <c:v>352.3941225514104</c:v>
                </c:pt>
                <c:pt idx="5385">
                  <c:v>335.0537559286262</c:v>
                </c:pt>
                <c:pt idx="5386">
                  <c:v>344.4987996835092</c:v>
                </c:pt>
                <c:pt idx="5387">
                  <c:v>350.4615566697528</c:v>
                </c:pt>
                <c:pt idx="5388">
                  <c:v>346.6239347475203</c:v>
                </c:pt>
                <c:pt idx="5389">
                  <c:v>328.4903680782562</c:v>
                </c:pt>
                <c:pt idx="5390">
                  <c:v>325.7714794344575</c:v>
                </c:pt>
                <c:pt idx="5391">
                  <c:v>292.3241035027606</c:v>
                </c:pt>
                <c:pt idx="5392">
                  <c:v>265.6670724897648</c:v>
                </c:pt>
                <c:pt idx="5393">
                  <c:v>297.5647275069486</c:v>
                </c:pt>
                <c:pt idx="5394">
                  <c:v>313.5445035248037</c:v>
                </c:pt>
                <c:pt idx="5395">
                  <c:v>305.7970459319129</c:v>
                </c:pt>
                <c:pt idx="5396">
                  <c:v>313.8264791286292</c:v>
                </c:pt>
                <c:pt idx="5397">
                  <c:v>294.2887642187969</c:v>
                </c:pt>
                <c:pt idx="5398">
                  <c:v>305.7511959908819</c:v>
                </c:pt>
                <c:pt idx="5399">
                  <c:v>336.9714210964027</c:v>
                </c:pt>
                <c:pt idx="5400">
                  <c:v>373.9939290190524</c:v>
                </c:pt>
                <c:pt idx="5401">
                  <c:v>387.2731560661474</c:v>
                </c:pt>
                <c:pt idx="5402">
                  <c:v>362.18647802317</c:v>
                </c:pt>
                <c:pt idx="5403">
                  <c:v>329.6010770645423</c:v>
                </c:pt>
                <c:pt idx="5404">
                  <c:v>329.6010771119808</c:v>
                </c:pt>
                <c:pt idx="5405">
                  <c:v>344.0701045995155</c:v>
                </c:pt>
                <c:pt idx="5406">
                  <c:v>361.8345810331374</c:v>
                </c:pt>
                <c:pt idx="5407">
                  <c:v>370.0061485247568</c:v>
                </c:pt>
                <c:pt idx="5408">
                  <c:v>370.0325120202166</c:v>
                </c:pt>
                <c:pt idx="5409">
                  <c:v>341.3099508630371</c:v>
                </c:pt>
                <c:pt idx="5410">
                  <c:v>363.1802706230283</c:v>
                </c:pt>
                <c:pt idx="5411">
                  <c:v>390.5708973872634</c:v>
                </c:pt>
                <c:pt idx="5412">
                  <c:v>399.901316723482</c:v>
                </c:pt>
                <c:pt idx="5413">
                  <c:v>390.5112929291617</c:v>
                </c:pt>
                <c:pt idx="5414">
                  <c:v>364.1935497185241</c:v>
                </c:pt>
                <c:pt idx="5415">
                  <c:v>350.7492635537157</c:v>
                </c:pt>
                <c:pt idx="5416">
                  <c:v>356.686803160931</c:v>
                </c:pt>
                <c:pt idx="5417">
                  <c:v>375.3258634253305</c:v>
                </c:pt>
                <c:pt idx="5418">
                  <c:v>393.4857941508272</c:v>
                </c:pt>
                <c:pt idx="5419">
                  <c:v>364.9340230961633</c:v>
                </c:pt>
                <c:pt idx="5420">
                  <c:v>330.8493361854812</c:v>
                </c:pt>
                <c:pt idx="5421">
                  <c:v>318.2326376280471</c:v>
                </c:pt>
                <c:pt idx="5422">
                  <c:v>332.0379901596915</c:v>
                </c:pt>
                <c:pt idx="5423">
                  <c:v>367.3285247854989</c:v>
                </c:pt>
                <c:pt idx="5424">
                  <c:v>366.2923207706626</c:v>
                </c:pt>
                <c:pt idx="5425">
                  <c:v>336.752488193829</c:v>
                </c:pt>
                <c:pt idx="5426">
                  <c:v>308.7142339613926</c:v>
                </c:pt>
                <c:pt idx="5427">
                  <c:v>310.1756940637677</c:v>
                </c:pt>
                <c:pt idx="5428">
                  <c:v>319.5003823612859</c:v>
                </c:pt>
                <c:pt idx="5429">
                  <c:v>350.9762196837206</c:v>
                </c:pt>
                <c:pt idx="5430">
                  <c:v>355.2482677339055</c:v>
                </c:pt>
                <c:pt idx="5431">
                  <c:v>329.550641960144</c:v>
                </c:pt>
                <c:pt idx="5432">
                  <c:v>310.9723326828002</c:v>
                </c:pt>
                <c:pt idx="5433">
                  <c:v>310.0450219557542</c:v>
                </c:pt>
                <c:pt idx="5434">
                  <c:v>312.6802349545756</c:v>
                </c:pt>
                <c:pt idx="5435">
                  <c:v>356.1148275199068</c:v>
                </c:pt>
                <c:pt idx="5436">
                  <c:v>351.4840049603739</c:v>
                </c:pt>
                <c:pt idx="5437">
                  <c:v>342.9502247846164</c:v>
                </c:pt>
                <c:pt idx="5438">
                  <c:v>322.9173328895452</c:v>
                </c:pt>
                <c:pt idx="5439">
                  <c:v>324.3845241455548</c:v>
                </c:pt>
                <c:pt idx="5440">
                  <c:v>345.0409722072426</c:v>
                </c:pt>
                <c:pt idx="5441">
                  <c:v>367.4855597122886</c:v>
                </c:pt>
                <c:pt idx="5442">
                  <c:v>348.6653931937117</c:v>
                </c:pt>
                <c:pt idx="5443">
                  <c:v>319.7605793444822</c:v>
                </c:pt>
                <c:pt idx="5444">
                  <c:v>305.2732119352605</c:v>
                </c:pt>
                <c:pt idx="5445">
                  <c:v>336.4785359305273</c:v>
                </c:pt>
                <c:pt idx="5446">
                  <c:v>381.7975520498887</c:v>
                </c:pt>
                <c:pt idx="5447">
                  <c:v>413.2263935412357</c:v>
                </c:pt>
                <c:pt idx="5448">
                  <c:v>375.8817910054603</c:v>
                </c:pt>
                <c:pt idx="5449">
                  <c:v>325.0195429841497</c:v>
                </c:pt>
                <c:pt idx="5450">
                  <c:v>298.757965623568</c:v>
                </c:pt>
                <c:pt idx="5451">
                  <c:v>311.720829559467</c:v>
                </c:pt>
                <c:pt idx="5452">
                  <c:v>331.5244729257671</c:v>
                </c:pt>
                <c:pt idx="5453">
                  <c:v>361.6236725282171</c:v>
                </c:pt>
                <c:pt idx="5454">
                  <c:v>338.9280575931953</c:v>
                </c:pt>
                <c:pt idx="5455">
                  <c:v>326.620844717149</c:v>
                </c:pt>
                <c:pt idx="5456">
                  <c:v>325.4195818706571</c:v>
                </c:pt>
                <c:pt idx="5457">
                  <c:v>346.1287571653395</c:v>
                </c:pt>
                <c:pt idx="5458">
                  <c:v>340.5763553450828</c:v>
                </c:pt>
                <c:pt idx="5459">
                  <c:v>345.7184022360934</c:v>
                </c:pt>
                <c:pt idx="5460">
                  <c:v>328.3436483850097</c:v>
                </c:pt>
                <c:pt idx="5461">
                  <c:v>306.5868068760564</c:v>
                </c:pt>
                <c:pt idx="5462">
                  <c:v>317.9712940313486</c:v>
                </c:pt>
                <c:pt idx="5463">
                  <c:v>331.7353820004739</c:v>
                </c:pt>
                <c:pt idx="5464">
                  <c:v>346.61591090602</c:v>
                </c:pt>
                <c:pt idx="5465">
                  <c:v>374.9693816895235</c:v>
                </c:pt>
                <c:pt idx="5466">
                  <c:v>326.9452315461613</c:v>
                </c:pt>
                <c:pt idx="5467">
                  <c:v>316.6657228731595</c:v>
                </c:pt>
                <c:pt idx="5468">
                  <c:v>328.094913515085</c:v>
                </c:pt>
                <c:pt idx="5469">
                  <c:v>334.4141521062762</c:v>
                </c:pt>
                <c:pt idx="5470">
                  <c:v>339.0495594820463</c:v>
                </c:pt>
                <c:pt idx="5471">
                  <c:v>334.089765346938</c:v>
                </c:pt>
                <c:pt idx="5472">
                  <c:v>292.8616911103468</c:v>
                </c:pt>
                <c:pt idx="5473">
                  <c:v>267.8541037977013</c:v>
                </c:pt>
                <c:pt idx="5474">
                  <c:v>282.4446329949247</c:v>
                </c:pt>
                <c:pt idx="5475">
                  <c:v>299.851481876526</c:v>
                </c:pt>
                <c:pt idx="5476">
                  <c:v>316.1109411809832</c:v>
                </c:pt>
                <c:pt idx="5477">
                  <c:v>321.9705362315016</c:v>
                </c:pt>
                <c:pt idx="5478">
                  <c:v>268.1028386191735</c:v>
                </c:pt>
                <c:pt idx="5479">
                  <c:v>257.6685869660363</c:v>
                </c:pt>
                <c:pt idx="5480">
                  <c:v>262.18363872406</c:v>
                </c:pt>
                <c:pt idx="5481">
                  <c:v>271.7398679441951</c:v>
                </c:pt>
                <c:pt idx="5482">
                  <c:v>290.5153311243145</c:v>
                </c:pt>
                <c:pt idx="5483">
                  <c:v>313.1100765494946</c:v>
                </c:pt>
                <c:pt idx="5484">
                  <c:v>295.3650859509042</c:v>
                </c:pt>
                <c:pt idx="5485">
                  <c:v>289.0515785233014</c:v>
                </c:pt>
                <c:pt idx="5486">
                  <c:v>306.5111545862516</c:v>
                </c:pt>
                <c:pt idx="5487">
                  <c:v>332.8518227291871</c:v>
                </c:pt>
                <c:pt idx="5488">
                  <c:v>350.865034034236</c:v>
                </c:pt>
                <c:pt idx="5489">
                  <c:v>334.3889346238826</c:v>
                </c:pt>
                <c:pt idx="5490">
                  <c:v>300.1689910621992</c:v>
                </c:pt>
                <c:pt idx="5491">
                  <c:v>299.4388341650625</c:v>
                </c:pt>
                <c:pt idx="5492">
                  <c:v>330.2773602712072</c:v>
                </c:pt>
                <c:pt idx="5493">
                  <c:v>371.5352370192072</c:v>
                </c:pt>
                <c:pt idx="5494">
                  <c:v>375.7121472339571</c:v>
                </c:pt>
                <c:pt idx="5495">
                  <c:v>357.4123749726739</c:v>
                </c:pt>
                <c:pt idx="5496">
                  <c:v>315.4231951647943</c:v>
                </c:pt>
                <c:pt idx="5497">
                  <c:v>320.7245697610938</c:v>
                </c:pt>
                <c:pt idx="5498">
                  <c:v>365.5472627351027</c:v>
                </c:pt>
                <c:pt idx="5499">
                  <c:v>407.265928883221</c:v>
                </c:pt>
                <c:pt idx="5500">
                  <c:v>385.685608829111</c:v>
                </c:pt>
                <c:pt idx="5501">
                  <c:v>345.7504967509859</c:v>
                </c:pt>
                <c:pt idx="5502">
                  <c:v>320.2775349603782</c:v>
                </c:pt>
                <c:pt idx="5503">
                  <c:v>335.319684034358</c:v>
                </c:pt>
                <c:pt idx="5504">
                  <c:v>355.8190967834755</c:v>
                </c:pt>
                <c:pt idx="5505">
                  <c:v>347.1500597677895</c:v>
                </c:pt>
                <c:pt idx="5506">
                  <c:v>308.9732848527222</c:v>
                </c:pt>
                <c:pt idx="5507">
                  <c:v>293.2101487599112</c:v>
                </c:pt>
                <c:pt idx="5508">
                  <c:v>300.3776073748591</c:v>
                </c:pt>
                <c:pt idx="5509">
                  <c:v>322.8359496700393</c:v>
                </c:pt>
                <c:pt idx="5510">
                  <c:v>349.6465776025906</c:v>
                </c:pt>
                <c:pt idx="5511">
                  <c:v>333.5728094064846</c:v>
                </c:pt>
                <c:pt idx="5512">
                  <c:v>299.6623516661002</c:v>
                </c:pt>
                <c:pt idx="5513">
                  <c:v>288.4039510942006</c:v>
                </c:pt>
                <c:pt idx="5514">
                  <c:v>284.5949850959426</c:v>
                </c:pt>
                <c:pt idx="5515">
                  <c:v>308.5560523544312</c:v>
                </c:pt>
                <c:pt idx="5516">
                  <c:v>320.7153999618531</c:v>
                </c:pt>
                <c:pt idx="5517">
                  <c:v>331.9199268934984</c:v>
                </c:pt>
                <c:pt idx="5518">
                  <c:v>339.3200727825458</c:v>
                </c:pt>
                <c:pt idx="5519">
                  <c:v>330.4217869883136</c:v>
                </c:pt>
                <c:pt idx="5520">
                  <c:v>319.2172600089675</c:v>
                </c:pt>
                <c:pt idx="5521">
                  <c:v>330.0607202687895</c:v>
                </c:pt>
                <c:pt idx="5522">
                  <c:v>327.8072063067158</c:v>
                </c:pt>
                <c:pt idx="5523">
                  <c:v>317.2033107397226</c:v>
                </c:pt>
                <c:pt idx="5524">
                  <c:v>298.1057534035081</c:v>
                </c:pt>
                <c:pt idx="5525">
                  <c:v>283.274513005911</c:v>
                </c:pt>
                <c:pt idx="5526">
                  <c:v>289.9823280867591</c:v>
                </c:pt>
                <c:pt idx="5527">
                  <c:v>313.3920523210261</c:v>
                </c:pt>
                <c:pt idx="5528">
                  <c:v>336.0739119413869</c:v>
                </c:pt>
                <c:pt idx="5529">
                  <c:v>324.0200187381685</c:v>
                </c:pt>
                <c:pt idx="5530">
                  <c:v>293.919673241718</c:v>
                </c:pt>
                <c:pt idx="5531">
                  <c:v>275.152233933035</c:v>
                </c:pt>
                <c:pt idx="5532">
                  <c:v>288.9587329153208</c:v>
                </c:pt>
                <c:pt idx="5533">
                  <c:v>321.3641736589403</c:v>
                </c:pt>
                <c:pt idx="5534">
                  <c:v>351.6525033135751</c:v>
                </c:pt>
                <c:pt idx="5535">
                  <c:v>361.1582980434947</c:v>
                </c:pt>
                <c:pt idx="5536">
                  <c:v>336.3157697725032</c:v>
                </c:pt>
                <c:pt idx="5537">
                  <c:v>329.3110778123121</c:v>
                </c:pt>
                <c:pt idx="5538">
                  <c:v>354.840205585562</c:v>
                </c:pt>
                <c:pt idx="5539">
                  <c:v>379.3629319111985</c:v>
                </c:pt>
                <c:pt idx="5540">
                  <c:v>374.9166546944721</c:v>
                </c:pt>
                <c:pt idx="5541">
                  <c:v>362.6231969266915</c:v>
                </c:pt>
                <c:pt idx="5542">
                  <c:v>360.8258877195858</c:v>
                </c:pt>
                <c:pt idx="5543">
                  <c:v>372.5519553090258</c:v>
                </c:pt>
                <c:pt idx="5544">
                  <c:v>378.1318669377254</c:v>
                </c:pt>
                <c:pt idx="5545">
                  <c:v>392.8840163097675</c:v>
                </c:pt>
                <c:pt idx="5546">
                  <c:v>392.6582064498901</c:v>
                </c:pt>
                <c:pt idx="5547">
                  <c:v>360.9256104756744</c:v>
                </c:pt>
                <c:pt idx="5548">
                  <c:v>325.2464992322056</c:v>
                </c:pt>
                <c:pt idx="5549">
                  <c:v>324.2332203132792</c:v>
                </c:pt>
                <c:pt idx="5550">
                  <c:v>332.1789780449312</c:v>
                </c:pt>
                <c:pt idx="5551">
                  <c:v>327.1206070774066</c:v>
                </c:pt>
                <c:pt idx="5552">
                  <c:v>313.6167162240646</c:v>
                </c:pt>
                <c:pt idx="5553">
                  <c:v>295.6883267276745</c:v>
                </c:pt>
                <c:pt idx="5554">
                  <c:v>269.7110177153882</c:v>
                </c:pt>
                <c:pt idx="5555">
                  <c:v>268.7951693658492</c:v>
                </c:pt>
                <c:pt idx="5556">
                  <c:v>274.6249620565138</c:v>
                </c:pt>
                <c:pt idx="5557">
                  <c:v>301.3507677485396</c:v>
                </c:pt>
                <c:pt idx="5558">
                  <c:v>304.520130175462</c:v>
                </c:pt>
                <c:pt idx="5559">
                  <c:v>287.1866408482102</c:v>
                </c:pt>
                <c:pt idx="5560">
                  <c:v>267.3188079669986</c:v>
                </c:pt>
                <c:pt idx="5561">
                  <c:v>276.7076857434833</c:v>
                </c:pt>
                <c:pt idx="5562">
                  <c:v>310.9711866632362</c:v>
                </c:pt>
                <c:pt idx="5563">
                  <c:v>338.2024854877694</c:v>
                </c:pt>
                <c:pt idx="5564">
                  <c:v>350.737800561763</c:v>
                </c:pt>
                <c:pt idx="5565">
                  <c:v>344.5652812811561</c:v>
                </c:pt>
                <c:pt idx="5566">
                  <c:v>354.6063716165678</c:v>
                </c:pt>
                <c:pt idx="5567">
                  <c:v>365.386788591642</c:v>
                </c:pt>
                <c:pt idx="5568">
                  <c:v>379.8775947123882</c:v>
                </c:pt>
                <c:pt idx="5569">
                  <c:v>425.5450689883</c:v>
                </c:pt>
                <c:pt idx="5570">
                  <c:v>407.0527279675528</c:v>
                </c:pt>
                <c:pt idx="5571">
                  <c:v>386.750469144874</c:v>
                </c:pt>
                <c:pt idx="5572">
                  <c:v>379.8947887035662</c:v>
                </c:pt>
                <c:pt idx="5573">
                  <c:v>389.8281320317195</c:v>
                </c:pt>
                <c:pt idx="5574">
                  <c:v>418.7593098091008</c:v>
                </c:pt>
                <c:pt idx="5575">
                  <c:v>395.5272531233098</c:v>
                </c:pt>
                <c:pt idx="5576">
                  <c:v>369.0627908263221</c:v>
                </c:pt>
                <c:pt idx="5577">
                  <c:v>334.184903849816</c:v>
                </c:pt>
                <c:pt idx="5578">
                  <c:v>312.5403940218178</c:v>
                </c:pt>
                <c:pt idx="5579">
                  <c:v>319.5691569431481</c:v>
                </c:pt>
                <c:pt idx="5580">
                  <c:v>325.4734553993577</c:v>
                </c:pt>
                <c:pt idx="5581">
                  <c:v>331.5955401571092</c:v>
                </c:pt>
                <c:pt idx="5582">
                  <c:v>267.0952907102521</c:v>
                </c:pt>
                <c:pt idx="5583">
                  <c:v>247.9782471943923</c:v>
                </c:pt>
                <c:pt idx="5584">
                  <c:v>241.6280600293344</c:v>
                </c:pt>
                <c:pt idx="5585">
                  <c:v>256.7458611688843</c:v>
                </c:pt>
                <c:pt idx="5586">
                  <c:v>280.2117513360267</c:v>
                </c:pt>
                <c:pt idx="5587">
                  <c:v>278.0831776821095</c:v>
                </c:pt>
                <c:pt idx="5588">
                  <c:v>276.9380807221069</c:v>
                </c:pt>
                <c:pt idx="5589">
                  <c:v>263.5201582565208</c:v>
                </c:pt>
                <c:pt idx="5590">
                  <c:v>271.3375366650062</c:v>
                </c:pt>
                <c:pt idx="5591">
                  <c:v>303.3635708909865</c:v>
                </c:pt>
                <c:pt idx="5592">
                  <c:v>326.8386311056425</c:v>
                </c:pt>
                <c:pt idx="5593">
                  <c:v>354.1639220964074</c:v>
                </c:pt>
                <c:pt idx="5594">
                  <c:v>330.3667676319064</c:v>
                </c:pt>
                <c:pt idx="5595">
                  <c:v>328.0731350565273</c:v>
                </c:pt>
                <c:pt idx="5596">
                  <c:v>333.2254981194832</c:v>
                </c:pt>
                <c:pt idx="5597">
                  <c:v>339.0850931425823</c:v>
                </c:pt>
                <c:pt idx="5598">
                  <c:v>339.1286503350126</c:v>
                </c:pt>
                <c:pt idx="5599">
                  <c:v>320.722277398799</c:v>
                </c:pt>
                <c:pt idx="5600">
                  <c:v>297.881089579233</c:v>
                </c:pt>
                <c:pt idx="5601">
                  <c:v>282.6039605935434</c:v>
                </c:pt>
                <c:pt idx="5602">
                  <c:v>293.2468284405747</c:v>
                </c:pt>
                <c:pt idx="5603">
                  <c:v>298.0690734311148</c:v>
                </c:pt>
                <c:pt idx="5604">
                  <c:v>289.4722496832746</c:v>
                </c:pt>
                <c:pt idx="5605">
                  <c:v>272.7061509766324</c:v>
                </c:pt>
                <c:pt idx="5606">
                  <c:v>245.8668672625733</c:v>
                </c:pt>
                <c:pt idx="5607">
                  <c:v>248.030974352417</c:v>
                </c:pt>
                <c:pt idx="5608">
                  <c:v>275.1728664204055</c:v>
                </c:pt>
                <c:pt idx="5609">
                  <c:v>294.3850482113412</c:v>
                </c:pt>
                <c:pt idx="5610">
                  <c:v>286.1217811358878</c:v>
                </c:pt>
                <c:pt idx="5611">
                  <c:v>265.389680962994</c:v>
                </c:pt>
                <c:pt idx="5612">
                  <c:v>250.8885587161255</c:v>
                </c:pt>
                <c:pt idx="5613">
                  <c:v>258.8434863516235</c:v>
                </c:pt>
                <c:pt idx="5614">
                  <c:v>294.8034270959707</c:v>
                </c:pt>
                <c:pt idx="5615">
                  <c:v>301.9193046876172</c:v>
                </c:pt>
                <c:pt idx="5616">
                  <c:v>298.7969382983632</c:v>
                </c:pt>
                <c:pt idx="5617">
                  <c:v>291.5469502083176</c:v>
                </c:pt>
                <c:pt idx="5618">
                  <c:v>265.663633042626</c:v>
                </c:pt>
                <c:pt idx="5619">
                  <c:v>254.6516748226694</c:v>
                </c:pt>
                <c:pt idx="5620">
                  <c:v>266.3914973124812</c:v>
                </c:pt>
                <c:pt idx="5621">
                  <c:v>260.3324557559438</c:v>
                </c:pt>
                <c:pt idx="5622">
                  <c:v>250.456424486976</c:v>
                </c:pt>
                <c:pt idx="5623">
                  <c:v>247.7902629259315</c:v>
                </c:pt>
                <c:pt idx="5624">
                  <c:v>244.1050911965471</c:v>
                </c:pt>
                <c:pt idx="5625">
                  <c:v>246.3941388711782</c:v>
                </c:pt>
                <c:pt idx="5626">
                  <c:v>253.6257869728675</c:v>
                </c:pt>
                <c:pt idx="5627">
                  <c:v>265.44240789532</c:v>
                </c:pt>
                <c:pt idx="5628">
                  <c:v>261.3113475725843</c:v>
                </c:pt>
                <c:pt idx="5629">
                  <c:v>254.6596984884644</c:v>
                </c:pt>
                <c:pt idx="5630">
                  <c:v>243.1204684228985</c:v>
                </c:pt>
                <c:pt idx="5631">
                  <c:v>267.79335252594</c:v>
                </c:pt>
                <c:pt idx="5632">
                  <c:v>285.7607141793588</c:v>
                </c:pt>
                <c:pt idx="5633">
                  <c:v>307.9049858651734</c:v>
                </c:pt>
                <c:pt idx="5634">
                  <c:v>329.645780364239</c:v>
                </c:pt>
                <c:pt idx="5635">
                  <c:v>316.1143798906672</c:v>
                </c:pt>
                <c:pt idx="5636">
                  <c:v>317.1631923850566</c:v>
                </c:pt>
                <c:pt idx="5637">
                  <c:v>319.1702641715322</c:v>
                </c:pt>
                <c:pt idx="5638">
                  <c:v>336.0418172151442</c:v>
                </c:pt>
                <c:pt idx="5639">
                  <c:v>340.1155657151348</c:v>
                </c:pt>
                <c:pt idx="5640">
                  <c:v>325.2694240063382</c:v>
                </c:pt>
                <c:pt idx="5641">
                  <c:v>312.4945438083261</c:v>
                </c:pt>
                <c:pt idx="5642">
                  <c:v>313.0951752249989</c:v>
                </c:pt>
                <c:pt idx="5643">
                  <c:v>320.4403015442969</c:v>
                </c:pt>
                <c:pt idx="5644">
                  <c:v>326.2345608343413</c:v>
                </c:pt>
                <c:pt idx="5645">
                  <c:v>315.267306249568</c:v>
                </c:pt>
                <c:pt idx="5646">
                  <c:v>278.4087110780117</c:v>
                </c:pt>
                <c:pt idx="5647">
                  <c:v>238.3440733734272</c:v>
                </c:pt>
                <c:pt idx="5648">
                  <c:v>238.3257334205276</c:v>
                </c:pt>
                <c:pt idx="5649">
                  <c:v>276.5793065466306</c:v>
                </c:pt>
                <c:pt idx="5650">
                  <c:v>300.754721152649</c:v>
                </c:pt>
                <c:pt idx="5651">
                  <c:v>293.7775390101036</c:v>
                </c:pt>
                <c:pt idx="5652">
                  <c:v>262.9539137922316</c:v>
                </c:pt>
                <c:pt idx="5653">
                  <c:v>230.0005689746094</c:v>
                </c:pt>
                <c:pt idx="5654">
                  <c:v>236.5502024588247</c:v>
                </c:pt>
                <c:pt idx="5655">
                  <c:v>254.6241648722487</c:v>
                </c:pt>
                <c:pt idx="5656">
                  <c:v>271.2676154544302</c:v>
                </c:pt>
                <c:pt idx="5657">
                  <c:v>260.1524954810274</c:v>
                </c:pt>
                <c:pt idx="5658">
                  <c:v>260.3771590806932</c:v>
                </c:pt>
                <c:pt idx="5659">
                  <c:v>261.8764451691284</c:v>
                </c:pt>
                <c:pt idx="5660">
                  <c:v>262.8037558961742</c:v>
                </c:pt>
                <c:pt idx="5661">
                  <c:v>279.1033337436987</c:v>
                </c:pt>
                <c:pt idx="5662">
                  <c:v>264.0680623205707</c:v>
                </c:pt>
                <c:pt idx="5663">
                  <c:v>252.6675279225182</c:v>
                </c:pt>
                <c:pt idx="5664">
                  <c:v>250.7601794309317</c:v>
                </c:pt>
                <c:pt idx="5665">
                  <c:v>252.0153157032095</c:v>
                </c:pt>
                <c:pt idx="5666">
                  <c:v>270.1867085714628</c:v>
                </c:pt>
                <c:pt idx="5667">
                  <c:v>282.8767665991117</c:v>
                </c:pt>
                <c:pt idx="5668">
                  <c:v>274.9447636097037</c:v>
                </c:pt>
                <c:pt idx="5669">
                  <c:v>266.2184144063766</c:v>
                </c:pt>
                <c:pt idx="5670">
                  <c:v>243.395566674138</c:v>
                </c:pt>
                <c:pt idx="5671">
                  <c:v>224.785162675584</c:v>
                </c:pt>
                <c:pt idx="5672">
                  <c:v>241.1294441434185</c:v>
                </c:pt>
                <c:pt idx="5673">
                  <c:v>278.1760234140015</c:v>
                </c:pt>
                <c:pt idx="5674">
                  <c:v>285.5669994487815</c:v>
                </c:pt>
                <c:pt idx="5675">
                  <c:v>279.1342828371723</c:v>
                </c:pt>
                <c:pt idx="5676">
                  <c:v>278.4820703558819</c:v>
                </c:pt>
                <c:pt idx="5677">
                  <c:v>273.3961892773672</c:v>
                </c:pt>
                <c:pt idx="5678">
                  <c:v>306.8527349687546</c:v>
                </c:pt>
                <c:pt idx="5679">
                  <c:v>335.3150991802978</c:v>
                </c:pt>
                <c:pt idx="5680">
                  <c:v>346.2032630884493</c:v>
                </c:pt>
                <c:pt idx="5681">
                  <c:v>339.9711391991243</c:v>
                </c:pt>
                <c:pt idx="5682">
                  <c:v>315.9424437667847</c:v>
                </c:pt>
                <c:pt idx="5683">
                  <c:v>320.2626342632117</c:v>
                </c:pt>
                <c:pt idx="5684">
                  <c:v>335.8607112726766</c:v>
                </c:pt>
                <c:pt idx="5685">
                  <c:v>331.4923784331095</c:v>
                </c:pt>
                <c:pt idx="5686">
                  <c:v>298.3705358538584</c:v>
                </c:pt>
                <c:pt idx="5687">
                  <c:v>278.9038880915714</c:v>
                </c:pt>
                <c:pt idx="5688">
                  <c:v>254.3823078593797</c:v>
                </c:pt>
                <c:pt idx="5689">
                  <c:v>244.6300710107657</c:v>
                </c:pt>
                <c:pt idx="5690">
                  <c:v>261.233403417217</c:v>
                </c:pt>
                <c:pt idx="5691">
                  <c:v>239.5201189325374</c:v>
                </c:pt>
                <c:pt idx="5692">
                  <c:v>208.3686684485051</c:v>
                </c:pt>
                <c:pt idx="5693">
                  <c:v>189.7857742238394</c:v>
                </c:pt>
                <c:pt idx="5694">
                  <c:v>176.2841758302612</c:v>
                </c:pt>
                <c:pt idx="5695">
                  <c:v>184.558905262376</c:v>
                </c:pt>
                <c:pt idx="5696">
                  <c:v>205.7850363411489</c:v>
                </c:pt>
                <c:pt idx="5697">
                  <c:v>208.4305655444054</c:v>
                </c:pt>
                <c:pt idx="5698">
                  <c:v>203.4833800849515</c:v>
                </c:pt>
                <c:pt idx="5699">
                  <c:v>196.65635568319</c:v>
                </c:pt>
                <c:pt idx="5700">
                  <c:v>187.942615095797</c:v>
                </c:pt>
                <c:pt idx="5701">
                  <c:v>206.9438880986845</c:v>
                </c:pt>
                <c:pt idx="5702">
                  <c:v>242.998967024583</c:v>
                </c:pt>
                <c:pt idx="5703">
                  <c:v>270.97073906149</c:v>
                </c:pt>
                <c:pt idx="5704">
                  <c:v>285.1199649335233</c:v>
                </c:pt>
                <c:pt idx="5705">
                  <c:v>268.744734904743</c:v>
                </c:pt>
                <c:pt idx="5706">
                  <c:v>259.6962913254066</c:v>
                </c:pt>
                <c:pt idx="5707">
                  <c:v>289.2281003643376</c:v>
                </c:pt>
                <c:pt idx="5708">
                  <c:v>302.2906874604726</c:v>
                </c:pt>
                <c:pt idx="5709">
                  <c:v>288.0646633716572</c:v>
                </c:pt>
                <c:pt idx="5710">
                  <c:v>300.4933781681041</c:v>
                </c:pt>
                <c:pt idx="5711">
                  <c:v>296.024176022461</c:v>
                </c:pt>
                <c:pt idx="5712">
                  <c:v>300.1265803270592</c:v>
                </c:pt>
                <c:pt idx="5713">
                  <c:v>323.8950787395818</c:v>
                </c:pt>
                <c:pt idx="5714">
                  <c:v>347.1970562559156</c:v>
                </c:pt>
                <c:pt idx="5715">
                  <c:v>319.5462323569665</c:v>
                </c:pt>
                <c:pt idx="5716">
                  <c:v>280.980880864164</c:v>
                </c:pt>
                <c:pt idx="5717">
                  <c:v>255.1090261631188</c:v>
                </c:pt>
                <c:pt idx="5718">
                  <c:v>260.6316257572344</c:v>
                </c:pt>
                <c:pt idx="5719">
                  <c:v>280.144123358389</c:v>
                </c:pt>
                <c:pt idx="5720">
                  <c:v>281.313291321599</c:v>
                </c:pt>
                <c:pt idx="5721">
                  <c:v>273.2815654232319</c:v>
                </c:pt>
                <c:pt idx="5722">
                  <c:v>266.5015371065016</c:v>
                </c:pt>
                <c:pt idx="5723">
                  <c:v>237.565774486591</c:v>
                </c:pt>
                <c:pt idx="5724">
                  <c:v>235.0566482048763</c:v>
                </c:pt>
                <c:pt idx="5725">
                  <c:v>250.301682355173</c:v>
                </c:pt>
                <c:pt idx="5726">
                  <c:v>250.5412470303486</c:v>
                </c:pt>
                <c:pt idx="5727">
                  <c:v>229.9673282450655</c:v>
                </c:pt>
                <c:pt idx="5728">
                  <c:v>215.3263641324463</c:v>
                </c:pt>
                <c:pt idx="5729">
                  <c:v>199.1987227990159</c:v>
                </c:pt>
                <c:pt idx="5730">
                  <c:v>209.1595759865066</c:v>
                </c:pt>
                <c:pt idx="5731">
                  <c:v>220.0947357509108</c:v>
                </c:pt>
                <c:pt idx="5732">
                  <c:v>213.401821728295</c:v>
                </c:pt>
                <c:pt idx="5733">
                  <c:v>210.3745935517672</c:v>
                </c:pt>
                <c:pt idx="5734">
                  <c:v>211.5403228515297</c:v>
                </c:pt>
                <c:pt idx="5735">
                  <c:v>207.2144011480947</c:v>
                </c:pt>
                <c:pt idx="5736">
                  <c:v>214.8174321965051</c:v>
                </c:pt>
                <c:pt idx="5737">
                  <c:v>232.2449133295992</c:v>
                </c:pt>
                <c:pt idx="5738">
                  <c:v>238.0368800928345</c:v>
                </c:pt>
                <c:pt idx="5739">
                  <c:v>213.4935214321336</c:v>
                </c:pt>
                <c:pt idx="5740">
                  <c:v>196.0029969356032</c:v>
                </c:pt>
                <c:pt idx="5741">
                  <c:v>207.8482738256742</c:v>
                </c:pt>
                <c:pt idx="5742">
                  <c:v>224.371369076881</c:v>
                </c:pt>
                <c:pt idx="5743">
                  <c:v>255.5640845134935</c:v>
                </c:pt>
                <c:pt idx="5744">
                  <c:v>265.2223296111026</c:v>
                </c:pt>
                <c:pt idx="5745">
                  <c:v>260.8654593496141</c:v>
                </c:pt>
                <c:pt idx="5746">
                  <c:v>249.899350950308</c:v>
                </c:pt>
                <c:pt idx="5747">
                  <c:v>251.8926678379892</c:v>
                </c:pt>
                <c:pt idx="5748">
                  <c:v>266.6161614441106</c:v>
                </c:pt>
                <c:pt idx="5749">
                  <c:v>282.6177159726932</c:v>
                </c:pt>
                <c:pt idx="5750">
                  <c:v>262.2833621183706</c:v>
                </c:pt>
                <c:pt idx="5751">
                  <c:v>245.8966698116174</c:v>
                </c:pt>
                <c:pt idx="5752">
                  <c:v>251.44792548453</c:v>
                </c:pt>
                <c:pt idx="5753">
                  <c:v>255.2007256581985</c:v>
                </c:pt>
                <c:pt idx="5754">
                  <c:v>277.9238502104822</c:v>
                </c:pt>
                <c:pt idx="5755">
                  <c:v>298.3819983127583</c:v>
                </c:pt>
                <c:pt idx="5756">
                  <c:v>277.8321506555692</c:v>
                </c:pt>
                <c:pt idx="5757">
                  <c:v>264.360354533391</c:v>
                </c:pt>
                <c:pt idx="5758">
                  <c:v>252.0772127360464</c:v>
                </c:pt>
                <c:pt idx="5759">
                  <c:v>247.5484059531391</c:v>
                </c:pt>
                <c:pt idx="5760">
                  <c:v>238.3234410360718</c:v>
                </c:pt>
                <c:pt idx="5761">
                  <c:v>255.5996179760508</c:v>
                </c:pt>
                <c:pt idx="5762">
                  <c:v>252.1700582832923</c:v>
                </c:pt>
                <c:pt idx="5763">
                  <c:v>248.3587997530423</c:v>
                </c:pt>
                <c:pt idx="5764">
                  <c:v>241.4492458587177</c:v>
                </c:pt>
                <c:pt idx="5765">
                  <c:v>238.2787372549674</c:v>
                </c:pt>
                <c:pt idx="5766">
                  <c:v>248.4264279821073</c:v>
                </c:pt>
                <c:pt idx="5767">
                  <c:v>225.80302652771</c:v>
                </c:pt>
                <c:pt idx="5768">
                  <c:v>192.8737527807148</c:v>
                </c:pt>
                <c:pt idx="5769">
                  <c:v>171.5123650845572</c:v>
                </c:pt>
                <c:pt idx="5770">
                  <c:v>164.3414679447585</c:v>
                </c:pt>
                <c:pt idx="5771">
                  <c:v>184.7400113778452</c:v>
                </c:pt>
                <c:pt idx="5772">
                  <c:v>211.5242756115487</c:v>
                </c:pt>
                <c:pt idx="5773">
                  <c:v>217.6096806244835</c:v>
                </c:pt>
                <c:pt idx="5774">
                  <c:v>193.349443868197</c:v>
                </c:pt>
                <c:pt idx="5775">
                  <c:v>169.4067166983502</c:v>
                </c:pt>
                <c:pt idx="5776">
                  <c:v>167.3217003664457</c:v>
                </c:pt>
                <c:pt idx="5777">
                  <c:v>166.3634410764254</c:v>
                </c:pt>
                <c:pt idx="5778">
                  <c:v>177.2286801544424</c:v>
                </c:pt>
                <c:pt idx="5779">
                  <c:v>166.2786191646634</c:v>
                </c:pt>
                <c:pt idx="5780">
                  <c:v>158.4887506643442</c:v>
                </c:pt>
                <c:pt idx="5781">
                  <c:v>159.2418324190345</c:v>
                </c:pt>
                <c:pt idx="5782">
                  <c:v>169.8319730069674</c:v>
                </c:pt>
                <c:pt idx="5783">
                  <c:v>188.6223371027785</c:v>
                </c:pt>
                <c:pt idx="5784">
                  <c:v>196.2975813250967</c:v>
                </c:pt>
                <c:pt idx="5785">
                  <c:v>168.3475878755775</c:v>
                </c:pt>
                <c:pt idx="5786">
                  <c:v>158.5896197029935</c:v>
                </c:pt>
                <c:pt idx="5787">
                  <c:v>150.240384552847</c:v>
                </c:pt>
                <c:pt idx="5788">
                  <c:v>159.3278003964468</c:v>
                </c:pt>
                <c:pt idx="5789">
                  <c:v>176.0583658070726</c:v>
                </c:pt>
                <c:pt idx="5790">
                  <c:v>199.3970230025306</c:v>
                </c:pt>
                <c:pt idx="5791">
                  <c:v>184.9830150697209</c:v>
                </c:pt>
                <c:pt idx="5792">
                  <c:v>179.4638542100408</c:v>
                </c:pt>
                <c:pt idx="5793">
                  <c:v>179.0385979956994</c:v>
                </c:pt>
                <c:pt idx="5794">
                  <c:v>177.3031858352896</c:v>
                </c:pt>
                <c:pt idx="5795">
                  <c:v>172.6322449623695</c:v>
                </c:pt>
                <c:pt idx="5796">
                  <c:v>166.0608329957463</c:v>
                </c:pt>
                <c:pt idx="5797">
                  <c:v>143.7090912357741</c:v>
                </c:pt>
                <c:pt idx="5798">
                  <c:v>140.2990178109272</c:v>
                </c:pt>
                <c:pt idx="5799">
                  <c:v>145.2782980449641</c:v>
                </c:pt>
                <c:pt idx="5800">
                  <c:v>155.8844861136005</c:v>
                </c:pt>
                <c:pt idx="5801">
                  <c:v>174.1464322065054</c:v>
                </c:pt>
                <c:pt idx="5802">
                  <c:v>173.5033896746967</c:v>
                </c:pt>
                <c:pt idx="5803">
                  <c:v>158.0783952945555</c:v>
                </c:pt>
                <c:pt idx="5804">
                  <c:v>157.4949575215172</c:v>
                </c:pt>
                <c:pt idx="5805">
                  <c:v>157.3711632617328</c:v>
                </c:pt>
                <c:pt idx="5806">
                  <c:v>157.1912030863507</c:v>
                </c:pt>
                <c:pt idx="5807">
                  <c:v>177.1782452582397</c:v>
                </c:pt>
                <c:pt idx="5808">
                  <c:v>207.761159307852</c:v>
                </c:pt>
                <c:pt idx="5809">
                  <c:v>208.6999325393583</c:v>
                </c:pt>
                <c:pt idx="5810">
                  <c:v>203.7023123346557</c:v>
                </c:pt>
                <c:pt idx="5811">
                  <c:v>205.6921903420927</c:v>
                </c:pt>
                <c:pt idx="5812">
                  <c:v>198.3837439919574</c:v>
                </c:pt>
                <c:pt idx="5813">
                  <c:v>191.4111467651836</c:v>
                </c:pt>
                <c:pt idx="5814">
                  <c:v>175.7534652253136</c:v>
                </c:pt>
                <c:pt idx="5815">
                  <c:v>161.05633531635</c:v>
                </c:pt>
                <c:pt idx="5816">
                  <c:v>153.3444112987342</c:v>
                </c:pt>
                <c:pt idx="5817">
                  <c:v>155.156621747554</c:v>
                </c:pt>
                <c:pt idx="5818">
                  <c:v>178.0769000916231</c:v>
                </c:pt>
                <c:pt idx="5819">
                  <c:v>214.4506346091403</c:v>
                </c:pt>
                <c:pt idx="5820">
                  <c:v>208.621988124601</c:v>
                </c:pt>
                <c:pt idx="5821">
                  <c:v>179.7171741007174</c:v>
                </c:pt>
                <c:pt idx="5822">
                  <c:v>161.2511965640494</c:v>
                </c:pt>
                <c:pt idx="5823">
                  <c:v>162.7699687571599</c:v>
                </c:pt>
                <c:pt idx="5824">
                  <c:v>178.2797852453143</c:v>
                </c:pt>
                <c:pt idx="5825">
                  <c:v>187.5139201170466</c:v>
                </c:pt>
                <c:pt idx="5826">
                  <c:v>194.8338289460637</c:v>
                </c:pt>
                <c:pt idx="5827">
                  <c:v>199.1666280005822</c:v>
                </c:pt>
                <c:pt idx="5828">
                  <c:v>195.2865948741972</c:v>
                </c:pt>
                <c:pt idx="5829">
                  <c:v>200.1776145635986</c:v>
                </c:pt>
                <c:pt idx="5830">
                  <c:v>232.538351590717</c:v>
                </c:pt>
                <c:pt idx="5831">
                  <c:v>251.0696651350051</c:v>
                </c:pt>
                <c:pt idx="5832">
                  <c:v>215.2060088262236</c:v>
                </c:pt>
                <c:pt idx="5833">
                  <c:v>201.4648456637573</c:v>
                </c:pt>
                <c:pt idx="5834">
                  <c:v>194.1197194169499</c:v>
                </c:pt>
                <c:pt idx="5835">
                  <c:v>201.7880862218534</c:v>
                </c:pt>
                <c:pt idx="5836">
                  <c:v>218.477386732483</c:v>
                </c:pt>
                <c:pt idx="5837">
                  <c:v>209.900049028696</c:v>
                </c:pt>
                <c:pt idx="5838">
                  <c:v>206.48768321113</c:v>
                </c:pt>
                <c:pt idx="5839">
                  <c:v>194.867070018644</c:v>
                </c:pt>
                <c:pt idx="5840">
                  <c:v>184.5910000622371</c:v>
                </c:pt>
                <c:pt idx="5841">
                  <c:v>201.2390357949401</c:v>
                </c:pt>
                <c:pt idx="5842">
                  <c:v>212.4779499821167</c:v>
                </c:pt>
                <c:pt idx="5843">
                  <c:v>218.2389683513982</c:v>
                </c:pt>
                <c:pt idx="5844">
                  <c:v>183.9823448567598</c:v>
                </c:pt>
                <c:pt idx="5845">
                  <c:v>178.9102188352426</c:v>
                </c:pt>
                <c:pt idx="5846">
                  <c:v>182.8051531240892</c:v>
                </c:pt>
                <c:pt idx="5847">
                  <c:v>185.6787847384456</c:v>
                </c:pt>
                <c:pt idx="5848">
                  <c:v>185.6925396521512</c:v>
                </c:pt>
                <c:pt idx="5849">
                  <c:v>173.7246147527419</c:v>
                </c:pt>
                <c:pt idx="5850">
                  <c:v>159.623531268996</c:v>
                </c:pt>
                <c:pt idx="5851">
                  <c:v>156.4243665862615</c:v>
                </c:pt>
                <c:pt idx="5852">
                  <c:v>167.0695269179594</c:v>
                </c:pt>
                <c:pt idx="5853">
                  <c:v>177.4888773968036</c:v>
                </c:pt>
                <c:pt idx="5854">
                  <c:v>175.8417259190251</c:v>
                </c:pt>
                <c:pt idx="5855">
                  <c:v>164.0766860328322</c:v>
                </c:pt>
                <c:pt idx="5856">
                  <c:v>128.1855198472478</c:v>
                </c:pt>
                <c:pt idx="5857">
                  <c:v>120.3028055509597</c:v>
                </c:pt>
                <c:pt idx="5858">
                  <c:v>122.2731975502132</c:v>
                </c:pt>
                <c:pt idx="5859">
                  <c:v>134.7168134157856</c:v>
                </c:pt>
                <c:pt idx="5860">
                  <c:v>158.94037034729</c:v>
                </c:pt>
                <c:pt idx="5861">
                  <c:v>151.2307387973257</c:v>
                </c:pt>
                <c:pt idx="5862">
                  <c:v>143.8122530126953</c:v>
                </c:pt>
                <c:pt idx="5863">
                  <c:v>141.2458145499127</c:v>
                </c:pt>
                <c:pt idx="5864">
                  <c:v>146.8291649297626</c:v>
                </c:pt>
                <c:pt idx="5865">
                  <c:v>159.0068523307918</c:v>
                </c:pt>
                <c:pt idx="5866">
                  <c:v>154.1765834881592</c:v>
                </c:pt>
                <c:pt idx="5867">
                  <c:v>147.3323656840867</c:v>
                </c:pt>
                <c:pt idx="5868">
                  <c:v>141.4406758009174</c:v>
                </c:pt>
                <c:pt idx="5869">
                  <c:v>134.8085128252657</c:v>
                </c:pt>
                <c:pt idx="5870">
                  <c:v>146.2743831975097</c:v>
                </c:pt>
                <c:pt idx="5871">
                  <c:v>161.2603664127948</c:v>
                </c:pt>
                <c:pt idx="5872">
                  <c:v>168.0358095809185</c:v>
                </c:pt>
                <c:pt idx="5873">
                  <c:v>145.3344635422175</c:v>
                </c:pt>
                <c:pt idx="5874">
                  <c:v>146.8922080025963</c:v>
                </c:pt>
                <c:pt idx="5875">
                  <c:v>148.8855248678542</c:v>
                </c:pt>
                <c:pt idx="5876">
                  <c:v>154.7050014979389</c:v>
                </c:pt>
                <c:pt idx="5877">
                  <c:v>151.4450860212074</c:v>
                </c:pt>
                <c:pt idx="5878">
                  <c:v>130.6751598023822</c:v>
                </c:pt>
                <c:pt idx="5879">
                  <c:v>119.2127281645743</c:v>
                </c:pt>
                <c:pt idx="5880">
                  <c:v>112.0234909477774</c:v>
                </c:pt>
                <c:pt idx="5881">
                  <c:v>111.3678398483746</c:v>
                </c:pt>
                <c:pt idx="5882">
                  <c:v>144.1354933908785</c:v>
                </c:pt>
                <c:pt idx="5883">
                  <c:v>155.0259497462111</c:v>
                </c:pt>
                <c:pt idx="5884">
                  <c:v>151.2467859172645</c:v>
                </c:pt>
                <c:pt idx="5885">
                  <c:v>123.9753686167086</c:v>
                </c:pt>
                <c:pt idx="5886">
                  <c:v>114.9567274084942</c:v>
                </c:pt>
                <c:pt idx="5887">
                  <c:v>112.728430692749</c:v>
                </c:pt>
                <c:pt idx="5888">
                  <c:v>120.651263475201</c:v>
                </c:pt>
                <c:pt idx="5889">
                  <c:v>123.2085319009869</c:v>
                </c:pt>
                <c:pt idx="5890">
                  <c:v>118.1604769844642</c:v>
                </c:pt>
                <c:pt idx="5891">
                  <c:v>113.0058214516038</c:v>
                </c:pt>
                <c:pt idx="5892">
                  <c:v>111.1362988433509</c:v>
                </c:pt>
                <c:pt idx="5893">
                  <c:v>112.8751497278677</c:v>
                </c:pt>
                <c:pt idx="5894">
                  <c:v>118.6751401262864</c:v>
                </c:pt>
                <c:pt idx="5895">
                  <c:v>94.3048640276771</c:v>
                </c:pt>
                <c:pt idx="5896">
                  <c:v>83.14847940480391</c:v>
                </c:pt>
                <c:pt idx="5897">
                  <c:v>73.0111048959961</c:v>
                </c:pt>
                <c:pt idx="5898">
                  <c:v>73.18648010257175</c:v>
                </c:pt>
                <c:pt idx="5899">
                  <c:v>76.68022927963023</c:v>
                </c:pt>
                <c:pt idx="5900">
                  <c:v>81.33856151257787</c:v>
                </c:pt>
                <c:pt idx="5901">
                  <c:v>87.01131886118727</c:v>
                </c:pt>
                <c:pt idx="5902">
                  <c:v>87.99250294115273</c:v>
                </c:pt>
                <c:pt idx="5903">
                  <c:v>98.59410601232435</c:v>
                </c:pt>
                <c:pt idx="5904">
                  <c:v>104.3367842907104</c:v>
                </c:pt>
                <c:pt idx="5905">
                  <c:v>108.9951165350764</c:v>
                </c:pt>
                <c:pt idx="5906">
                  <c:v>118.1364057853065</c:v>
                </c:pt>
                <c:pt idx="5907">
                  <c:v>117.5346281589402</c:v>
                </c:pt>
                <c:pt idx="5908">
                  <c:v>114.7767671057082</c:v>
                </c:pt>
                <c:pt idx="5909">
                  <c:v>105.746663322045</c:v>
                </c:pt>
                <c:pt idx="5910">
                  <c:v>106.2785201534753</c:v>
                </c:pt>
                <c:pt idx="5911">
                  <c:v>120.5171528490976</c:v>
                </c:pt>
                <c:pt idx="5912">
                  <c:v>133.9339292218017</c:v>
                </c:pt>
                <c:pt idx="5913">
                  <c:v>133.3562226660625</c:v>
                </c:pt>
                <c:pt idx="5914">
                  <c:v>123.7919697838886</c:v>
                </c:pt>
                <c:pt idx="5915">
                  <c:v>115.0713518534499</c:v>
                </c:pt>
                <c:pt idx="5916">
                  <c:v>106.5352789735999</c:v>
                </c:pt>
                <c:pt idx="5917">
                  <c:v>115.0713518534499</c:v>
                </c:pt>
                <c:pt idx="5918">
                  <c:v>132.4197421450336</c:v>
                </c:pt>
                <c:pt idx="5919">
                  <c:v>137.8036462654466</c:v>
                </c:pt>
                <c:pt idx="5920">
                  <c:v>139.5482283484825</c:v>
                </c:pt>
                <c:pt idx="5921">
                  <c:v>148.1209809331101</c:v>
                </c:pt>
                <c:pt idx="5922">
                  <c:v>144.682251425523</c:v>
                </c:pt>
                <c:pt idx="5923">
                  <c:v>142.4344685770827</c:v>
                </c:pt>
                <c:pt idx="5924">
                  <c:v>147.3461204411668</c:v>
                </c:pt>
                <c:pt idx="5925">
                  <c:v>136.6665727500094</c:v>
                </c:pt>
                <c:pt idx="5926">
                  <c:v>131.4866998739155</c:v>
                </c:pt>
                <c:pt idx="5927">
                  <c:v>129.1896285387479</c:v>
                </c:pt>
                <c:pt idx="5928">
                  <c:v>137.9102465644015</c:v>
                </c:pt>
                <c:pt idx="5929">
                  <c:v>142.6213059886522</c:v>
                </c:pt>
                <c:pt idx="5930">
                  <c:v>148.1920476952891</c:v>
                </c:pt>
                <c:pt idx="5931">
                  <c:v>136.5657033404541</c:v>
                </c:pt>
                <c:pt idx="5932">
                  <c:v>123.6292030006761</c:v>
                </c:pt>
                <c:pt idx="5933">
                  <c:v>125.8609385425039</c:v>
                </c:pt>
                <c:pt idx="5934">
                  <c:v>120.1652562334266</c:v>
                </c:pt>
                <c:pt idx="5935">
                  <c:v>129.003937330111</c:v>
                </c:pt>
                <c:pt idx="5936">
                  <c:v>136.3559410347102</c:v>
                </c:pt>
                <c:pt idx="5937">
                  <c:v>118.2510302463003</c:v>
                </c:pt>
                <c:pt idx="5938">
                  <c:v>117.1288581879836</c:v>
                </c:pt>
                <c:pt idx="5939">
                  <c:v>118.7049425416917</c:v>
                </c:pt>
                <c:pt idx="5940">
                  <c:v>122.050826362422</c:v>
                </c:pt>
                <c:pt idx="5941">
                  <c:v>121.9637119514583</c:v>
                </c:pt>
                <c:pt idx="5942">
                  <c:v>124.3307040346116</c:v>
                </c:pt>
                <c:pt idx="5943">
                  <c:v>107.1599814577073</c:v>
                </c:pt>
                <c:pt idx="5944">
                  <c:v>98.23418585946418</c:v>
                </c:pt>
                <c:pt idx="5945">
                  <c:v>97.52580758671218</c:v>
                </c:pt>
                <c:pt idx="5946">
                  <c:v>99.01936246457145</c:v>
                </c:pt>
                <c:pt idx="5947">
                  <c:v>100.2893999779992</c:v>
                </c:pt>
                <c:pt idx="5948">
                  <c:v>96.81857563990197</c:v>
                </c:pt>
                <c:pt idx="5949">
                  <c:v>100.2504277578688</c:v>
                </c:pt>
                <c:pt idx="5950">
                  <c:v>102.5555227729164</c:v>
                </c:pt>
                <c:pt idx="5951">
                  <c:v>102.5222817225717</c:v>
                </c:pt>
                <c:pt idx="5952">
                  <c:v>118.2040345471614</c:v>
                </c:pt>
                <c:pt idx="5953">
                  <c:v>133.6611235318885</c:v>
                </c:pt>
                <c:pt idx="5954">
                  <c:v>124.2676606972046</c:v>
                </c:pt>
                <c:pt idx="5955">
                  <c:v>113.946887259498</c:v>
                </c:pt>
                <c:pt idx="5956">
                  <c:v>111.7048356232863</c:v>
                </c:pt>
                <c:pt idx="5957">
                  <c:v>112.8591024904034</c:v>
                </c:pt>
                <c:pt idx="5958">
                  <c:v>112.2424236632643</c:v>
                </c:pt>
                <c:pt idx="5959">
                  <c:v>100.565644402987</c:v>
                </c:pt>
                <c:pt idx="5960">
                  <c:v>91.78771421053844</c:v>
                </c:pt>
                <c:pt idx="5961">
                  <c:v>89.99384365223107</c:v>
                </c:pt>
                <c:pt idx="5962">
                  <c:v>98.12300017933065</c:v>
                </c:pt>
                <c:pt idx="5963">
                  <c:v>95.6803559812153</c:v>
                </c:pt>
                <c:pt idx="5964">
                  <c:v>96.05288501195334</c:v>
                </c:pt>
                <c:pt idx="5965">
                  <c:v>86.76143789229634</c:v>
                </c:pt>
                <c:pt idx="5966">
                  <c:v>63.27262302114634</c:v>
                </c:pt>
                <c:pt idx="5967">
                  <c:v>62.48744644402137</c:v>
                </c:pt>
                <c:pt idx="5968">
                  <c:v>62.2306879825956</c:v>
                </c:pt>
                <c:pt idx="5969">
                  <c:v>62.32697240602932</c:v>
                </c:pt>
                <c:pt idx="5970">
                  <c:v>68.01233852381775</c:v>
                </c:pt>
                <c:pt idx="5971">
                  <c:v>70.4985399603741</c:v>
                </c:pt>
                <c:pt idx="5972">
                  <c:v>70.80114815748928</c:v>
                </c:pt>
                <c:pt idx="5973">
                  <c:v>70.52031858344429</c:v>
                </c:pt>
                <c:pt idx="5974">
                  <c:v>67.88052056424653</c:v>
                </c:pt>
                <c:pt idx="5975">
                  <c:v>55.43805098686804</c:v>
                </c:pt>
                <c:pt idx="5976">
                  <c:v>70.70601002401498</c:v>
                </c:pt>
                <c:pt idx="5977">
                  <c:v>66.5715109117056</c:v>
                </c:pt>
                <c:pt idx="5978">
                  <c:v>57.35800828395433</c:v>
                </c:pt>
                <c:pt idx="5979">
                  <c:v>57.52650602500094</c:v>
                </c:pt>
                <c:pt idx="5980">
                  <c:v>56.71955083438345</c:v>
                </c:pt>
                <c:pt idx="5981">
                  <c:v>61.68049127346099</c:v>
                </c:pt>
                <c:pt idx="5982">
                  <c:v>65.94910083590464</c:v>
                </c:pt>
                <c:pt idx="5983">
                  <c:v>63.5591838369798</c:v>
                </c:pt>
                <c:pt idx="5984">
                  <c:v>60.6167776191641</c:v>
                </c:pt>
                <c:pt idx="5985">
                  <c:v>61.25408882324682</c:v>
                </c:pt>
                <c:pt idx="5986">
                  <c:v>60.08950576247465</c:v>
                </c:pt>
                <c:pt idx="5987">
                  <c:v>87.01705032649585</c:v>
                </c:pt>
                <c:pt idx="5988">
                  <c:v>93.07379909518188</c:v>
                </c:pt>
                <c:pt idx="5989">
                  <c:v>85.8696607484131</c:v>
                </c:pt>
                <c:pt idx="5990">
                  <c:v>87.06404613403321</c:v>
                </c:pt>
                <c:pt idx="5991">
                  <c:v>88.09451873960054</c:v>
                </c:pt>
                <c:pt idx="5992">
                  <c:v>91.96652816450854</c:v>
                </c:pt>
                <c:pt idx="5993">
                  <c:v>95.5657317183508</c:v>
                </c:pt>
                <c:pt idx="5994">
                  <c:v>89.32099892350402</c:v>
                </c:pt>
                <c:pt idx="5995">
                  <c:v>91.85190383035514</c:v>
                </c:pt>
                <c:pt idx="5996">
                  <c:v>88.97024849705618</c:v>
                </c:pt>
                <c:pt idx="5997">
                  <c:v>95.4843484693979</c:v>
                </c:pt>
                <c:pt idx="5998">
                  <c:v>107.5027080632747</c:v>
                </c:pt>
                <c:pt idx="5999">
                  <c:v>112.5049132564275</c:v>
                </c:pt>
                <c:pt idx="6000">
                  <c:v>84.91827887295288</c:v>
                </c:pt>
                <c:pt idx="6001">
                  <c:v>70.69225495289487</c:v>
                </c:pt>
                <c:pt idx="6002">
                  <c:v>65.68202606352339</c:v>
                </c:pt>
                <c:pt idx="6003">
                  <c:v>66.76178712257735</c:v>
                </c:pt>
                <c:pt idx="6004">
                  <c:v>76.44868809878775</c:v>
                </c:pt>
                <c:pt idx="6005">
                  <c:v>70.77134568427922</c:v>
                </c:pt>
                <c:pt idx="6006">
                  <c:v>66.10498974422044</c:v>
                </c:pt>
                <c:pt idx="6007">
                  <c:v>69.17348270768835</c:v>
                </c:pt>
                <c:pt idx="6008">
                  <c:v>63.13851243549522</c:v>
                </c:pt>
                <c:pt idx="6009">
                  <c:v>70.3174333250357</c:v>
                </c:pt>
                <c:pt idx="6010">
                  <c:v>68.87316689022114</c:v>
                </c:pt>
                <c:pt idx="6011">
                  <c:v>69.09324567372481</c:v>
                </c:pt>
                <c:pt idx="6012">
                  <c:v>65.36222415456439</c:v>
                </c:pt>
                <c:pt idx="6013">
                  <c:v>63.79760222719163</c:v>
                </c:pt>
                <c:pt idx="6014">
                  <c:v>63.05369041116562</c:v>
                </c:pt>
                <c:pt idx="6015">
                  <c:v>71.5439135618239</c:v>
                </c:pt>
                <c:pt idx="6016">
                  <c:v>74.51497585449218</c:v>
                </c:pt>
                <c:pt idx="6017">
                  <c:v>78.46836861391506</c:v>
                </c:pt>
                <c:pt idx="6018">
                  <c:v>81.74089285351558</c:v>
                </c:pt>
                <c:pt idx="6019">
                  <c:v>85.45472071578274</c:v>
                </c:pt>
                <c:pt idx="6020">
                  <c:v>96.20533542678113</c:v>
                </c:pt>
                <c:pt idx="6021">
                  <c:v>106.0355167445773</c:v>
                </c:pt>
                <c:pt idx="6022">
                  <c:v>99.50193076378918</c:v>
                </c:pt>
                <c:pt idx="6023">
                  <c:v>96.2294065141225</c:v>
                </c:pt>
                <c:pt idx="6024">
                  <c:v>99.31280051591608</c:v>
                </c:pt>
                <c:pt idx="6025">
                  <c:v>98.02671568227916</c:v>
                </c:pt>
                <c:pt idx="6026">
                  <c:v>102.2231119256827</c:v>
                </c:pt>
                <c:pt idx="6027">
                  <c:v>109.0191876692552</c:v>
                </c:pt>
                <c:pt idx="6028">
                  <c:v>102.2609379441951</c:v>
                </c:pt>
                <c:pt idx="6029">
                  <c:v>105.7810507173744</c:v>
                </c:pt>
                <c:pt idx="6030">
                  <c:v>91.13779421342572</c:v>
                </c:pt>
                <c:pt idx="6031">
                  <c:v>88.2400914925725</c:v>
                </c:pt>
                <c:pt idx="6032">
                  <c:v>85.9934548875169</c:v>
                </c:pt>
                <c:pt idx="6033">
                  <c:v>76.48422153246131</c:v>
                </c:pt>
                <c:pt idx="6034">
                  <c:v>83.56112687167593</c:v>
                </c:pt>
                <c:pt idx="6035">
                  <c:v>89.06882531272053</c:v>
                </c:pt>
                <c:pt idx="6036">
                  <c:v>83.90958480943885</c:v>
                </c:pt>
                <c:pt idx="6037">
                  <c:v>68.49261424176496</c:v>
                </c:pt>
                <c:pt idx="6038">
                  <c:v>70.88253125364794</c:v>
                </c:pt>
                <c:pt idx="6039">
                  <c:v>70.056089929772</c:v>
                </c:pt>
                <c:pt idx="6040">
                  <c:v>76.91520903264913</c:v>
                </c:pt>
                <c:pt idx="6041">
                  <c:v>83.5622731715135</c:v>
                </c:pt>
                <c:pt idx="6042">
                  <c:v>73.36070897126173</c:v>
                </c:pt>
                <c:pt idx="6043">
                  <c:v>78.3021632713717</c:v>
                </c:pt>
                <c:pt idx="6044">
                  <c:v>87.30017213776085</c:v>
                </c:pt>
                <c:pt idx="6045">
                  <c:v>94.81952730144794</c:v>
                </c:pt>
                <c:pt idx="6046">
                  <c:v>94.75419144481952</c:v>
                </c:pt>
                <c:pt idx="6047">
                  <c:v>83.83278661421555</c:v>
                </c:pt>
                <c:pt idx="6048">
                  <c:v>78.79275537982645</c:v>
                </c:pt>
                <c:pt idx="6049">
                  <c:v>81.43026091578556</c:v>
                </c:pt>
                <c:pt idx="6050">
                  <c:v>84.9457887110313</c:v>
                </c:pt>
                <c:pt idx="6051">
                  <c:v>91.65474997265139</c:v>
                </c:pt>
                <c:pt idx="6052">
                  <c:v>95.36857783322829</c:v>
                </c:pt>
                <c:pt idx="6053">
                  <c:v>90.3835663254018</c:v>
                </c:pt>
                <c:pt idx="6054">
                  <c:v>78.39386277925931</c:v>
                </c:pt>
                <c:pt idx="6055">
                  <c:v>80.30923511655348</c:v>
                </c:pt>
                <c:pt idx="6056">
                  <c:v>78.35603675492496</c:v>
                </c:pt>
                <c:pt idx="6057">
                  <c:v>80.79524216808608</c:v>
                </c:pt>
                <c:pt idx="6058">
                  <c:v>79.5744932136887</c:v>
                </c:pt>
                <c:pt idx="6059">
                  <c:v>74.68347360673162</c:v>
                </c:pt>
                <c:pt idx="6060">
                  <c:v>68.08455168255145</c:v>
                </c:pt>
                <c:pt idx="6061">
                  <c:v>70.11684081827015</c:v>
                </c:pt>
                <c:pt idx="6062">
                  <c:v>73.97165659841684</c:v>
                </c:pt>
                <c:pt idx="6063">
                  <c:v>79.52405850881721</c:v>
                </c:pt>
                <c:pt idx="6064">
                  <c:v>82.01713740391656</c:v>
                </c:pt>
                <c:pt idx="6065">
                  <c:v>76.9874223880475</c:v>
                </c:pt>
                <c:pt idx="6066">
                  <c:v>80.50868138293917</c:v>
                </c:pt>
                <c:pt idx="6067">
                  <c:v>89.2705641658607</c:v>
                </c:pt>
                <c:pt idx="6068">
                  <c:v>108.0872920857826</c:v>
                </c:pt>
                <c:pt idx="6069">
                  <c:v>110.690410323768</c:v>
                </c:pt>
                <c:pt idx="6070">
                  <c:v>102.4775780780734</c:v>
                </c:pt>
                <c:pt idx="6071">
                  <c:v>94.71178060988206</c:v>
                </c:pt>
                <c:pt idx="6072">
                  <c:v>106.3209313304725</c:v>
                </c:pt>
                <c:pt idx="6073">
                  <c:v>108.769306740441</c:v>
                </c:pt>
                <c:pt idx="6074">
                  <c:v>105.696228809406</c:v>
                </c:pt>
                <c:pt idx="6075">
                  <c:v>101.3622833859394</c:v>
                </c:pt>
                <c:pt idx="6076">
                  <c:v>98.25825689433405</c:v>
                </c:pt>
                <c:pt idx="6077">
                  <c:v>87.5649543700374</c:v>
                </c:pt>
                <c:pt idx="6078">
                  <c:v>87.20274152270024</c:v>
                </c:pt>
                <c:pt idx="6079">
                  <c:v>85.33780392032566</c:v>
                </c:pt>
                <c:pt idx="6080">
                  <c:v>87.75179201260126</c:v>
                </c:pt>
                <c:pt idx="6081">
                  <c:v>69.73972679724121</c:v>
                </c:pt>
                <c:pt idx="6082">
                  <c:v>65.88147228866811</c:v>
                </c:pt>
                <c:pt idx="6083">
                  <c:v>62.58029195964158</c:v>
                </c:pt>
                <c:pt idx="6084">
                  <c:v>67.5435248834604</c:v>
                </c:pt>
                <c:pt idx="6085">
                  <c:v>64.18159380250422</c:v>
                </c:pt>
                <c:pt idx="6086">
                  <c:v>68.13957146267455</c:v>
                </c:pt>
                <c:pt idx="6087">
                  <c:v>73.7103132658034</c:v>
                </c:pt>
                <c:pt idx="6088">
                  <c:v>74.41639905343861</c:v>
                </c:pt>
                <c:pt idx="6089">
                  <c:v>67.9424176351694</c:v>
                </c:pt>
                <c:pt idx="6090">
                  <c:v>75.86181165125921</c:v>
                </c:pt>
                <c:pt idx="6091">
                  <c:v>89.2911965655283</c:v>
                </c:pt>
                <c:pt idx="6092">
                  <c:v>82.72551567479058</c:v>
                </c:pt>
                <c:pt idx="6093">
                  <c:v>76.49683031688966</c:v>
                </c:pt>
                <c:pt idx="6094">
                  <c:v>74.25821740797776</c:v>
                </c:pt>
                <c:pt idx="6095">
                  <c:v>79.52061980161226</c:v>
                </c:pt>
                <c:pt idx="6096">
                  <c:v>90.08325059575007</c:v>
                </c:pt>
                <c:pt idx="6097">
                  <c:v>101.7978558797983</c:v>
                </c:pt>
                <c:pt idx="6098">
                  <c:v>107.8328261640108</c:v>
                </c:pt>
                <c:pt idx="6099">
                  <c:v>111.0319907828932</c:v>
                </c:pt>
                <c:pt idx="6100">
                  <c:v>107.7984388095093</c:v>
                </c:pt>
                <c:pt idx="6101">
                  <c:v>105.5793120347947</c:v>
                </c:pt>
                <c:pt idx="6102">
                  <c:v>107.4453959103394</c:v>
                </c:pt>
                <c:pt idx="6103">
                  <c:v>105.4417628906015</c:v>
                </c:pt>
                <c:pt idx="6104">
                  <c:v>95.91992094458947</c:v>
                </c:pt>
                <c:pt idx="6105">
                  <c:v>92.36542087861977</c:v>
                </c:pt>
                <c:pt idx="6106">
                  <c:v>86.54479806817627</c:v>
                </c:pt>
                <c:pt idx="6107">
                  <c:v>89.01036711971338</c:v>
                </c:pt>
                <c:pt idx="6108">
                  <c:v>86.31898815702915</c:v>
                </c:pt>
                <c:pt idx="6109">
                  <c:v>78.98876309766094</c:v>
                </c:pt>
                <c:pt idx="6110">
                  <c:v>66.04194640245638</c:v>
                </c:pt>
                <c:pt idx="6111">
                  <c:v>59.30547525858718</c:v>
                </c:pt>
                <c:pt idx="6112">
                  <c:v>49.39161815609037</c:v>
                </c:pt>
                <c:pt idx="6113">
                  <c:v>51.31845291126898</c:v>
                </c:pt>
                <c:pt idx="6114">
                  <c:v>67.7246312990723</c:v>
                </c:pt>
                <c:pt idx="6115">
                  <c:v>66.01902146272161</c:v>
                </c:pt>
                <c:pt idx="6116">
                  <c:v>62.30404735038399</c:v>
                </c:pt>
                <c:pt idx="6117">
                  <c:v>65.60522764992582</c:v>
                </c:pt>
                <c:pt idx="6118">
                  <c:v>65.0045962260038</c:v>
                </c:pt>
                <c:pt idx="6119">
                  <c:v>74.4484936896503</c:v>
                </c:pt>
                <c:pt idx="6120">
                  <c:v>73.99114266958852</c:v>
                </c:pt>
                <c:pt idx="6121">
                  <c:v>78.4282499706374</c:v>
                </c:pt>
                <c:pt idx="6122">
                  <c:v>79.11714211351116</c:v>
                </c:pt>
                <c:pt idx="6123">
                  <c:v>83.40982278271484</c:v>
                </c:pt>
                <c:pt idx="6124">
                  <c:v>81.7236990825524</c:v>
                </c:pt>
                <c:pt idx="6125">
                  <c:v>83.8110078980713</c:v>
                </c:pt>
                <c:pt idx="6126">
                  <c:v>83.5496644585994</c:v>
                </c:pt>
                <c:pt idx="6127">
                  <c:v>75.64058668243878</c:v>
                </c:pt>
                <c:pt idx="6128">
                  <c:v>74.11837575519259</c:v>
                </c:pt>
                <c:pt idx="6129">
                  <c:v>72.43683703025926</c:v>
                </c:pt>
                <c:pt idx="6130">
                  <c:v>67.7498487348538</c:v>
                </c:pt>
                <c:pt idx="6131">
                  <c:v>71.96802359400352</c:v>
                </c:pt>
                <c:pt idx="6132">
                  <c:v>69.3362492809777</c:v>
                </c:pt>
                <c:pt idx="6133">
                  <c:v>79.84386036038443</c:v>
                </c:pt>
                <c:pt idx="6134">
                  <c:v>78.46034485583495</c:v>
                </c:pt>
                <c:pt idx="6135">
                  <c:v>77.75769779211894</c:v>
                </c:pt>
                <c:pt idx="6136">
                  <c:v>76.12430128044247</c:v>
                </c:pt>
                <c:pt idx="6137">
                  <c:v>73.65873222721503</c:v>
                </c:pt>
                <c:pt idx="6138">
                  <c:v>71.61841938213171</c:v>
                </c:pt>
                <c:pt idx="6139">
                  <c:v>65.94680818368295</c:v>
                </c:pt>
                <c:pt idx="6140">
                  <c:v>59.70207540235784</c:v>
                </c:pt>
                <c:pt idx="6141">
                  <c:v>60.10096802564885</c:v>
                </c:pt>
                <c:pt idx="6142">
                  <c:v>68.79866110555795</c:v>
                </c:pt>
                <c:pt idx="6143">
                  <c:v>69.39356131019007</c:v>
                </c:pt>
                <c:pt idx="6144">
                  <c:v>73.4478234063017</c:v>
                </c:pt>
                <c:pt idx="6145">
                  <c:v>74.39691271172148</c:v>
                </c:pt>
                <c:pt idx="6146">
                  <c:v>69.2365260192167</c:v>
                </c:pt>
                <c:pt idx="6147">
                  <c:v>63.68412411200892</c:v>
                </c:pt>
                <c:pt idx="6148">
                  <c:v>64.34092145535981</c:v>
                </c:pt>
                <c:pt idx="6149">
                  <c:v>59.34444747687698</c:v>
                </c:pt>
                <c:pt idx="6150">
                  <c:v>57.1700241803448</c:v>
                </c:pt>
                <c:pt idx="6151">
                  <c:v>58.20966673389142</c:v>
                </c:pt>
                <c:pt idx="6152">
                  <c:v>61.90973967625546</c:v>
                </c:pt>
                <c:pt idx="6153">
                  <c:v>60.1456714381761</c:v>
                </c:pt>
                <c:pt idx="6154">
                  <c:v>66.72510722721981</c:v>
                </c:pt>
                <c:pt idx="6155">
                  <c:v>66.0281915480205</c:v>
                </c:pt>
                <c:pt idx="6156">
                  <c:v>71.06249159065113</c:v>
                </c:pt>
                <c:pt idx="6157">
                  <c:v>65.31293585278304</c:v>
                </c:pt>
                <c:pt idx="6158">
                  <c:v>58.11338254892671</c:v>
                </c:pt>
                <c:pt idx="6159">
                  <c:v>50.5562013324726</c:v>
                </c:pt>
                <c:pt idx="6160">
                  <c:v>54.56232121070744</c:v>
                </c:pt>
                <c:pt idx="6161">
                  <c:v>58.90199783795165</c:v>
                </c:pt>
                <c:pt idx="6162">
                  <c:v>66.04309278184626</c:v>
                </c:pt>
                <c:pt idx="6163">
                  <c:v>68.7126931263428</c:v>
                </c:pt>
                <c:pt idx="6164">
                  <c:v>69.5712292619488</c:v>
                </c:pt>
                <c:pt idx="6165">
                  <c:v>72.89074948430456</c:v>
                </c:pt>
                <c:pt idx="6166">
                  <c:v>74.1309845905526</c:v>
                </c:pt>
                <c:pt idx="6167">
                  <c:v>66.96352605579552</c:v>
                </c:pt>
                <c:pt idx="6168">
                  <c:v>59.31579154907227</c:v>
                </c:pt>
                <c:pt idx="6169">
                  <c:v>50.99062736720154</c:v>
                </c:pt>
                <c:pt idx="6170">
                  <c:v>49.64264539773795</c:v>
                </c:pt>
                <c:pt idx="6171">
                  <c:v>58.23144546213003</c:v>
                </c:pt>
                <c:pt idx="6172">
                  <c:v>66.34226212444598</c:v>
                </c:pt>
                <c:pt idx="6173">
                  <c:v>64.1896174556791</c:v>
                </c:pt>
                <c:pt idx="6174">
                  <c:v>68.43300973543608</c:v>
                </c:pt>
                <c:pt idx="6175">
                  <c:v>63.15226745955238</c:v>
                </c:pt>
                <c:pt idx="6176">
                  <c:v>59.10602907092755</c:v>
                </c:pt>
                <c:pt idx="6177">
                  <c:v>60.26258842515212</c:v>
                </c:pt>
                <c:pt idx="6178">
                  <c:v>59.32381526519775</c:v>
                </c:pt>
                <c:pt idx="6179">
                  <c:v>70.68308500645547</c:v>
                </c:pt>
                <c:pt idx="6180">
                  <c:v>81.36721753450834</c:v>
                </c:pt>
                <c:pt idx="6181">
                  <c:v>80.55567736783533</c:v>
                </c:pt>
                <c:pt idx="6182">
                  <c:v>82.11915304607686</c:v>
                </c:pt>
                <c:pt idx="6183">
                  <c:v>86.07483821662295</c:v>
                </c:pt>
                <c:pt idx="6184">
                  <c:v>79.58137065833458</c:v>
                </c:pt>
                <c:pt idx="6185">
                  <c:v>72.38296355448082</c:v>
                </c:pt>
                <c:pt idx="6186">
                  <c:v>73.44667721358545</c:v>
                </c:pt>
                <c:pt idx="6187">
                  <c:v>68.1762510621337</c:v>
                </c:pt>
                <c:pt idx="6188">
                  <c:v>64.87392449036114</c:v>
                </c:pt>
                <c:pt idx="6189">
                  <c:v>82.99946767149002</c:v>
                </c:pt>
                <c:pt idx="6190">
                  <c:v>97.65189409513503</c:v>
                </c:pt>
                <c:pt idx="6191">
                  <c:v>97.0180216253005</c:v>
                </c:pt>
                <c:pt idx="6192">
                  <c:v>85.53037265270979</c:v>
                </c:pt>
                <c:pt idx="6193">
                  <c:v>78.37208410255292</c:v>
                </c:pt>
                <c:pt idx="6194">
                  <c:v>77.17884496542582</c:v>
                </c:pt>
                <c:pt idx="6195">
                  <c:v>83.91531614028225</c:v>
                </c:pt>
                <c:pt idx="6196">
                  <c:v>101.105525043504</c:v>
                </c:pt>
                <c:pt idx="6197">
                  <c:v>108.6948010617347</c:v>
                </c:pt>
                <c:pt idx="6198">
                  <c:v>108.2489124688721</c:v>
                </c:pt>
                <c:pt idx="6199">
                  <c:v>104.4892348704646</c:v>
                </c:pt>
                <c:pt idx="6200">
                  <c:v>101.4276193602811</c:v>
                </c:pt>
                <c:pt idx="6201">
                  <c:v>105.2067830849985</c:v>
                </c:pt>
                <c:pt idx="6202">
                  <c:v>91.2959760375976</c:v>
                </c:pt>
                <c:pt idx="6203">
                  <c:v>80.05706177868176</c:v>
                </c:pt>
                <c:pt idx="6204">
                  <c:v>77.62588002586939</c:v>
                </c:pt>
                <c:pt idx="6205">
                  <c:v>77.13758043100212</c:v>
                </c:pt>
                <c:pt idx="6206">
                  <c:v>76.0658430753033</c:v>
                </c:pt>
                <c:pt idx="6207">
                  <c:v>83.22871663794885</c:v>
                </c:pt>
                <c:pt idx="6208">
                  <c:v>95.57834042104868</c:v>
                </c:pt>
                <c:pt idx="6209">
                  <c:v>77.7966700474431</c:v>
                </c:pt>
                <c:pt idx="6210">
                  <c:v>71.66197661707945</c:v>
                </c:pt>
                <c:pt idx="6211">
                  <c:v>71.54849854430213</c:v>
                </c:pt>
                <c:pt idx="6212">
                  <c:v>72.55604629344295</c:v>
                </c:pt>
                <c:pt idx="6213">
                  <c:v>81.00500460157188</c:v>
                </c:pt>
                <c:pt idx="6214">
                  <c:v>99.38501371367458</c:v>
                </c:pt>
                <c:pt idx="6215">
                  <c:v>97.57738822964244</c:v>
                </c:pt>
                <c:pt idx="6216">
                  <c:v>90.83403965953183</c:v>
                </c:pt>
                <c:pt idx="6217">
                  <c:v>86.67317695177755</c:v>
                </c:pt>
                <c:pt idx="6218">
                  <c:v>86.86574580807255</c:v>
                </c:pt>
                <c:pt idx="6219">
                  <c:v>84.1594656887489</c:v>
                </c:pt>
                <c:pt idx="6220">
                  <c:v>91.61806995559928</c:v>
                </c:pt>
                <c:pt idx="6221">
                  <c:v>76.46015034265605</c:v>
                </c:pt>
                <c:pt idx="6222">
                  <c:v>74.55738667932598</c:v>
                </c:pt>
                <c:pt idx="6223">
                  <c:v>75.3975829259221</c:v>
                </c:pt>
                <c:pt idx="6224">
                  <c:v>84.5170936647856</c:v>
                </c:pt>
                <c:pt idx="6225">
                  <c:v>105.3328697277363</c:v>
                </c:pt>
                <c:pt idx="6226">
                  <c:v>103.7659554698064</c:v>
                </c:pt>
                <c:pt idx="6227">
                  <c:v>82.79085182795598</c:v>
                </c:pt>
                <c:pt idx="6228">
                  <c:v>80.37686371783909</c:v>
                </c:pt>
                <c:pt idx="6229">
                  <c:v>83.5267399493408</c:v>
                </c:pt>
                <c:pt idx="6230">
                  <c:v>93.07265305199256</c:v>
                </c:pt>
                <c:pt idx="6231">
                  <c:v>98.6663197113976</c:v>
                </c:pt>
                <c:pt idx="6232">
                  <c:v>100.3490046793776</c:v>
                </c:pt>
                <c:pt idx="6233">
                  <c:v>88.3971271883686</c:v>
                </c:pt>
                <c:pt idx="6234">
                  <c:v>82.64757145651011</c:v>
                </c:pt>
                <c:pt idx="6235">
                  <c:v>84.6557894864829</c:v>
                </c:pt>
                <c:pt idx="6236">
                  <c:v>87.9191437252573</c:v>
                </c:pt>
                <c:pt idx="6237">
                  <c:v>85.01570969132643</c:v>
                </c:pt>
                <c:pt idx="6238">
                  <c:v>75.7208238083121</c:v>
                </c:pt>
                <c:pt idx="6239">
                  <c:v>73.45928597029465</c:v>
                </c:pt>
                <c:pt idx="6240">
                  <c:v>74.77058815216049</c:v>
                </c:pt>
                <c:pt idx="6241">
                  <c:v>83.11867715947062</c:v>
                </c:pt>
                <c:pt idx="6242">
                  <c:v>83.74108720090424</c:v>
                </c:pt>
                <c:pt idx="6243">
                  <c:v>89.30151286912185</c:v>
                </c:pt>
                <c:pt idx="6244">
                  <c:v>84.22938684685323</c:v>
                </c:pt>
                <c:pt idx="6245">
                  <c:v>85.7619139715107</c:v>
                </c:pt>
                <c:pt idx="6246">
                  <c:v>94.78170153920804</c:v>
                </c:pt>
                <c:pt idx="6247">
                  <c:v>97.25987926339485</c:v>
                </c:pt>
                <c:pt idx="6248">
                  <c:v>105.7569799558669</c:v>
                </c:pt>
                <c:pt idx="6249">
                  <c:v>104.4089980444336</c:v>
                </c:pt>
                <c:pt idx="6250">
                  <c:v>97.64157837909397</c:v>
                </c:pt>
                <c:pt idx="6251">
                  <c:v>84.27867542428824</c:v>
                </c:pt>
                <c:pt idx="6252">
                  <c:v>77.2006238590417</c:v>
                </c:pt>
                <c:pt idx="6253">
                  <c:v>80.67144818211466</c:v>
                </c:pt>
                <c:pt idx="6254">
                  <c:v>84.06891294689464</c:v>
                </c:pt>
                <c:pt idx="6255">
                  <c:v>93.2170796697529</c:v>
                </c:pt>
                <c:pt idx="6256">
                  <c:v>81.68014212179322</c:v>
                </c:pt>
                <c:pt idx="6257">
                  <c:v>80.84453085388169</c:v>
                </c:pt>
                <c:pt idx="6258">
                  <c:v>81.77069533446318</c:v>
                </c:pt>
                <c:pt idx="6259">
                  <c:v>72.4162047609253</c:v>
                </c:pt>
                <c:pt idx="6260">
                  <c:v>74.87375011849724</c:v>
                </c:pt>
                <c:pt idx="6261">
                  <c:v>69.21933248642189</c:v>
                </c:pt>
                <c:pt idx="6262">
                  <c:v>64.04748331240602</c:v>
                </c:pt>
                <c:pt idx="6263">
                  <c:v>68.04214075378879</c:v>
                </c:pt>
                <c:pt idx="6264">
                  <c:v>71.06249150200934</c:v>
                </c:pt>
                <c:pt idx="6265">
                  <c:v>79.69714131812923</c:v>
                </c:pt>
                <c:pt idx="6266">
                  <c:v>84.0666202709351</c:v>
                </c:pt>
                <c:pt idx="6267">
                  <c:v>77.77145277178018</c:v>
                </c:pt>
                <c:pt idx="6268">
                  <c:v>64.97479404084191</c:v>
                </c:pt>
                <c:pt idx="6269">
                  <c:v>63.06744541554144</c:v>
                </c:pt>
                <c:pt idx="6270">
                  <c:v>64.59194882651452</c:v>
                </c:pt>
                <c:pt idx="6271">
                  <c:v>63.39068598355338</c:v>
                </c:pt>
                <c:pt idx="6272">
                  <c:v>64.2813169243164</c:v>
                </c:pt>
                <c:pt idx="6273">
                  <c:v>60.63053243036828</c:v>
                </c:pt>
                <c:pt idx="6274">
                  <c:v>54.59326966242865</c:v>
                </c:pt>
                <c:pt idx="6275">
                  <c:v>60.76349665000095</c:v>
                </c:pt>
                <c:pt idx="6276">
                  <c:v>66.74573974347388</c:v>
                </c:pt>
                <c:pt idx="6277">
                  <c:v>75.52710864369085</c:v>
                </c:pt>
                <c:pt idx="6278">
                  <c:v>76.26987412953068</c:v>
                </c:pt>
                <c:pt idx="6279">
                  <c:v>69.62510247476887</c:v>
                </c:pt>
                <c:pt idx="6280">
                  <c:v>65.24989229459793</c:v>
                </c:pt>
                <c:pt idx="6281">
                  <c:v>66.7870043810378</c:v>
                </c:pt>
                <c:pt idx="6282">
                  <c:v>66.5176372318256</c:v>
                </c:pt>
                <c:pt idx="6283">
                  <c:v>65.9147133298481</c:v>
                </c:pt>
                <c:pt idx="6284">
                  <c:v>67.6443942643198</c:v>
                </c:pt>
                <c:pt idx="6285">
                  <c:v>66.36977186685867</c:v>
                </c:pt>
                <c:pt idx="6286">
                  <c:v>69.49213825273245</c:v>
                </c:pt>
                <c:pt idx="6287">
                  <c:v>72.25114556328408</c:v>
                </c:pt>
                <c:pt idx="6288">
                  <c:v>77.82761862900954</c:v>
                </c:pt>
                <c:pt idx="6289">
                  <c:v>76.52663264256394</c:v>
                </c:pt>
                <c:pt idx="6290">
                  <c:v>68.42727843625578</c:v>
                </c:pt>
                <c:pt idx="6291">
                  <c:v>68.66569714869564</c:v>
                </c:pt>
                <c:pt idx="6292">
                  <c:v>65.45736252361591</c:v>
                </c:pt>
                <c:pt idx="6293">
                  <c:v>64.20681122750618</c:v>
                </c:pt>
                <c:pt idx="6294">
                  <c:v>69.80047788691114</c:v>
                </c:pt>
                <c:pt idx="6295">
                  <c:v>80.7321989888071</c:v>
                </c:pt>
                <c:pt idx="6296">
                  <c:v>80.9901036964722</c:v>
                </c:pt>
                <c:pt idx="6297">
                  <c:v>80.18085602280358</c:v>
                </c:pt>
                <c:pt idx="6298">
                  <c:v>81.75235540609027</c:v>
                </c:pt>
                <c:pt idx="6299">
                  <c:v>81.26520206148118</c:v>
                </c:pt>
                <c:pt idx="6300">
                  <c:v>87.66467767119891</c:v>
                </c:pt>
                <c:pt idx="6301">
                  <c:v>97.22090681959403</c:v>
                </c:pt>
                <c:pt idx="6302">
                  <c:v>89.95257888110351</c:v>
                </c:pt>
                <c:pt idx="6303">
                  <c:v>87.14313687255373</c:v>
                </c:pt>
                <c:pt idx="6304">
                  <c:v>79.05524500281231</c:v>
                </c:pt>
                <c:pt idx="6305">
                  <c:v>84.621401824552</c:v>
                </c:pt>
                <c:pt idx="6306">
                  <c:v>86.8176037350277</c:v>
                </c:pt>
                <c:pt idx="6307">
                  <c:v>84.54574977520752</c:v>
                </c:pt>
                <c:pt idx="6308">
                  <c:v>74.82560770038781</c:v>
                </c:pt>
                <c:pt idx="6309">
                  <c:v>71.93707491849928</c:v>
                </c:pt>
                <c:pt idx="6310">
                  <c:v>71.04759021315824</c:v>
                </c:pt>
                <c:pt idx="6311">
                  <c:v>78.41678753697791</c:v>
                </c:pt>
                <c:pt idx="6312">
                  <c:v>83.37543542971568</c:v>
                </c:pt>
                <c:pt idx="6313">
                  <c:v>75.50074486382579</c:v>
                </c:pt>
                <c:pt idx="6314">
                  <c:v>55.2076558910945</c:v>
                </c:pt>
                <c:pt idx="6315">
                  <c:v>58.33575350065259</c:v>
                </c:pt>
                <c:pt idx="6316">
                  <c:v>64.29163300232404</c:v>
                </c:pt>
                <c:pt idx="6317">
                  <c:v>71.15992207947247</c:v>
                </c:pt>
                <c:pt idx="6318">
                  <c:v>75.17635820563667</c:v>
                </c:pt>
                <c:pt idx="6319">
                  <c:v>78.80765657102144</c:v>
                </c:pt>
                <c:pt idx="6320">
                  <c:v>75.73687112356318</c:v>
                </c:pt>
                <c:pt idx="6321">
                  <c:v>81.54030028646615</c:v>
                </c:pt>
                <c:pt idx="6322">
                  <c:v>86.5058256931481</c:v>
                </c:pt>
                <c:pt idx="6323">
                  <c:v>94.09510169710598</c:v>
                </c:pt>
                <c:pt idx="6324">
                  <c:v>92.03874145883404</c:v>
                </c:pt>
                <c:pt idx="6325">
                  <c:v>85.27476057525634</c:v>
                </c:pt>
                <c:pt idx="6326">
                  <c:v>92.22328670492318</c:v>
                </c:pt>
                <c:pt idx="6327">
                  <c:v>91.9057773449706</c:v>
                </c:pt>
                <c:pt idx="6328">
                  <c:v>91.50688472130407</c:v>
                </c:pt>
                <c:pt idx="6329">
                  <c:v>91.37048178886988</c:v>
                </c:pt>
                <c:pt idx="6330">
                  <c:v>94.96280779458843</c:v>
                </c:pt>
                <c:pt idx="6331">
                  <c:v>87.6715549405142</c:v>
                </c:pt>
                <c:pt idx="6332">
                  <c:v>82.76448792741043</c:v>
                </c:pt>
                <c:pt idx="6333">
                  <c:v>84.38412952669584</c:v>
                </c:pt>
                <c:pt idx="6334">
                  <c:v>79.04263636918757</c:v>
                </c:pt>
                <c:pt idx="6335">
                  <c:v>80.1751246248028</c:v>
                </c:pt>
                <c:pt idx="6336">
                  <c:v>76.2102695312547</c:v>
                </c:pt>
                <c:pt idx="6337">
                  <c:v>75.63829418211013</c:v>
                </c:pt>
                <c:pt idx="6338">
                  <c:v>74.06679480464524</c:v>
                </c:pt>
                <c:pt idx="6339">
                  <c:v>69.72138691052237</c:v>
                </c:pt>
                <c:pt idx="6340">
                  <c:v>69.78213780566868</c:v>
                </c:pt>
                <c:pt idx="6341">
                  <c:v>79.50686494856616</c:v>
                </c:pt>
                <c:pt idx="6342">
                  <c:v>82.2887970774957</c:v>
                </c:pt>
                <c:pt idx="6343">
                  <c:v>77.4516509457163</c:v>
                </c:pt>
                <c:pt idx="6344">
                  <c:v>75.60046823300868</c:v>
                </c:pt>
                <c:pt idx="6345">
                  <c:v>80.97864119189914</c:v>
                </c:pt>
                <c:pt idx="6346">
                  <c:v>90.50506807678209</c:v>
                </c:pt>
                <c:pt idx="6347">
                  <c:v>93.9529675196908</c:v>
                </c:pt>
                <c:pt idx="6348">
                  <c:v>91.22490877316521</c:v>
                </c:pt>
                <c:pt idx="6349">
                  <c:v>93.73632755483305</c:v>
                </c:pt>
                <c:pt idx="6350">
                  <c:v>86.24448220965577</c:v>
                </c:pt>
                <c:pt idx="6351">
                  <c:v>85.6232184135976</c:v>
                </c:pt>
                <c:pt idx="6352">
                  <c:v>89.07570279488883</c:v>
                </c:pt>
                <c:pt idx="6353">
                  <c:v>93.6033633092088</c:v>
                </c:pt>
                <c:pt idx="6354">
                  <c:v>81.37409483980618</c:v>
                </c:pt>
                <c:pt idx="6355">
                  <c:v>76.43607930203945</c:v>
                </c:pt>
                <c:pt idx="6356">
                  <c:v>70.1775916391226</c:v>
                </c:pt>
                <c:pt idx="6357">
                  <c:v>80.30694249453028</c:v>
                </c:pt>
                <c:pt idx="6358">
                  <c:v>74.08284207970721</c:v>
                </c:pt>
                <c:pt idx="6359">
                  <c:v>67.9859747598783</c:v>
                </c:pt>
                <c:pt idx="6360">
                  <c:v>62.84736663729613</c:v>
                </c:pt>
                <c:pt idx="6361">
                  <c:v>62.6731376758329</c:v>
                </c:pt>
                <c:pt idx="6362">
                  <c:v>57.73168337320643</c:v>
                </c:pt>
                <c:pt idx="6363">
                  <c:v>78.75492936383056</c:v>
                </c:pt>
                <c:pt idx="6364">
                  <c:v>86.35796030459358</c:v>
                </c:pt>
                <c:pt idx="6365">
                  <c:v>80.34247619270195</c:v>
                </c:pt>
                <c:pt idx="6366">
                  <c:v>73.8914196372446</c:v>
                </c:pt>
                <c:pt idx="6367">
                  <c:v>76.55758124730506</c:v>
                </c:pt>
                <c:pt idx="6368">
                  <c:v>73.46845590764441</c:v>
                </c:pt>
                <c:pt idx="6369">
                  <c:v>74.0289688150539</c:v>
                </c:pt>
                <c:pt idx="6370">
                  <c:v>68.81356241551794</c:v>
                </c:pt>
                <c:pt idx="6371">
                  <c:v>70.81604923472711</c:v>
                </c:pt>
                <c:pt idx="6372">
                  <c:v>67.47704287930063</c:v>
                </c:pt>
                <c:pt idx="6373">
                  <c:v>66.2471239607732</c:v>
                </c:pt>
                <c:pt idx="6374">
                  <c:v>66.06831002212758</c:v>
                </c:pt>
                <c:pt idx="6375">
                  <c:v>74.77746556942514</c:v>
                </c:pt>
                <c:pt idx="6376">
                  <c:v>71.29632508698918</c:v>
                </c:pt>
                <c:pt idx="6377">
                  <c:v>65.92732208189978</c:v>
                </c:pt>
                <c:pt idx="6378">
                  <c:v>69.38783020072576</c:v>
                </c:pt>
                <c:pt idx="6379">
                  <c:v>69.59988518990384</c:v>
                </c:pt>
                <c:pt idx="6380">
                  <c:v>69.0256173706664</c:v>
                </c:pt>
                <c:pt idx="6381">
                  <c:v>72.68786430503494</c:v>
                </c:pt>
                <c:pt idx="6382">
                  <c:v>78.43856634330396</c:v>
                </c:pt>
                <c:pt idx="6383">
                  <c:v>81.53342290439546</c:v>
                </c:pt>
                <c:pt idx="6384">
                  <c:v>80.52472890796368</c:v>
                </c:pt>
                <c:pt idx="6385">
                  <c:v>86.67203101773755</c:v>
                </c:pt>
                <c:pt idx="6386">
                  <c:v>102.2185270078454</c:v>
                </c:pt>
                <c:pt idx="6387">
                  <c:v>104.122436919443</c:v>
                </c:pt>
                <c:pt idx="6388">
                  <c:v>96.56181703184155</c:v>
                </c:pt>
                <c:pt idx="6389">
                  <c:v>88.32720612288725</c:v>
                </c:pt>
                <c:pt idx="6390">
                  <c:v>90.20704491608127</c:v>
                </c:pt>
                <c:pt idx="6391">
                  <c:v>84.8666980016198</c:v>
                </c:pt>
                <c:pt idx="6392">
                  <c:v>95.77549423075038</c:v>
                </c:pt>
                <c:pt idx="6393">
                  <c:v>109.7367359296875</c:v>
                </c:pt>
                <c:pt idx="6394">
                  <c:v>124.7754462630334</c:v>
                </c:pt>
                <c:pt idx="6395">
                  <c:v>123.7151712799589</c:v>
                </c:pt>
                <c:pt idx="6396">
                  <c:v>116.517910423847</c:v>
                </c:pt>
                <c:pt idx="6397">
                  <c:v>121.7023682797523</c:v>
                </c:pt>
                <c:pt idx="6398">
                  <c:v>117.0302811366671</c:v>
                </c:pt>
                <c:pt idx="6399">
                  <c:v>122.799323031081</c:v>
                </c:pt>
                <c:pt idx="6400">
                  <c:v>127.6444929194759</c:v>
                </c:pt>
                <c:pt idx="6401">
                  <c:v>125.2213348540556</c:v>
                </c:pt>
                <c:pt idx="6402">
                  <c:v>118.2785399161471</c:v>
                </c:pt>
                <c:pt idx="6403">
                  <c:v>116.0960929237718</c:v>
                </c:pt>
                <c:pt idx="6404">
                  <c:v>120.2741492792922</c:v>
                </c:pt>
                <c:pt idx="6405">
                  <c:v>117.82921256481</c:v>
                </c:pt>
                <c:pt idx="6406">
                  <c:v>111.9054280301796</c:v>
                </c:pt>
                <c:pt idx="6407">
                  <c:v>92.87206024530967</c:v>
                </c:pt>
                <c:pt idx="6408">
                  <c:v>85.06843674422041</c:v>
                </c:pt>
                <c:pt idx="6409">
                  <c:v>83.50037608804555</c:v>
                </c:pt>
                <c:pt idx="6410">
                  <c:v>82.26243346691424</c:v>
                </c:pt>
                <c:pt idx="6411">
                  <c:v>81.16433250251166</c:v>
                </c:pt>
                <c:pt idx="6412">
                  <c:v>62.9115563619056</c:v>
                </c:pt>
                <c:pt idx="6413">
                  <c:v>55.34635142782354</c:v>
                </c:pt>
                <c:pt idx="6414">
                  <c:v>52.7627193283551</c:v>
                </c:pt>
                <c:pt idx="6415">
                  <c:v>55.78994753061144</c:v>
                </c:pt>
                <c:pt idx="6416">
                  <c:v>72.8632394650738</c:v>
                </c:pt>
                <c:pt idx="6417">
                  <c:v>88.91866752671461</c:v>
                </c:pt>
                <c:pt idx="6418">
                  <c:v>93.1139175419077</c:v>
                </c:pt>
                <c:pt idx="6419">
                  <c:v>85.75159759700365</c:v>
                </c:pt>
                <c:pt idx="6420">
                  <c:v>92.09949226530106</c:v>
                </c:pt>
                <c:pt idx="6421">
                  <c:v>101.0757224792481</c:v>
                </c:pt>
                <c:pt idx="6422">
                  <c:v>108.9607292379291</c:v>
                </c:pt>
                <c:pt idx="6423">
                  <c:v>116.3115867042894</c:v>
                </c:pt>
                <c:pt idx="6424">
                  <c:v>117.8876710606267</c:v>
                </c:pt>
                <c:pt idx="6425">
                  <c:v>120.0437544593224</c:v>
                </c:pt>
                <c:pt idx="6426">
                  <c:v>122.1528418992263</c:v>
                </c:pt>
                <c:pt idx="6427">
                  <c:v>129.7008531551185</c:v>
                </c:pt>
                <c:pt idx="6428">
                  <c:v>140.958107233746</c:v>
                </c:pt>
                <c:pt idx="6429">
                  <c:v>135.6957048013118</c:v>
                </c:pt>
                <c:pt idx="6430">
                  <c:v>124.5404663254066</c:v>
                </c:pt>
                <c:pt idx="6431">
                  <c:v>113.063133502601</c:v>
                </c:pt>
                <c:pt idx="6432">
                  <c:v>114.6059768099084</c:v>
                </c:pt>
                <c:pt idx="6433">
                  <c:v>112.4143598766902</c:v>
                </c:pt>
                <c:pt idx="6434">
                  <c:v>116.2840769008038</c:v>
                </c:pt>
                <c:pt idx="6435">
                  <c:v>113.8872824418335</c:v>
                </c:pt>
                <c:pt idx="6436">
                  <c:v>107.7617589143771</c:v>
                </c:pt>
                <c:pt idx="6437">
                  <c:v>102.6311744925208</c:v>
                </c:pt>
                <c:pt idx="6438">
                  <c:v>97.68742771041158</c:v>
                </c:pt>
                <c:pt idx="6439">
                  <c:v>99.6314561218074</c:v>
                </c:pt>
                <c:pt idx="6440">
                  <c:v>100.988607999061</c:v>
                </c:pt>
                <c:pt idx="6441">
                  <c:v>95.94857685293815</c:v>
                </c:pt>
                <c:pt idx="6442">
                  <c:v>96.0116202271916</c:v>
                </c:pt>
                <c:pt idx="6443">
                  <c:v>87.85036881868784</c:v>
                </c:pt>
                <c:pt idx="6444">
                  <c:v>87.98447927013688</c:v>
                </c:pt>
                <c:pt idx="6445">
                  <c:v>90.23684701575635</c:v>
                </c:pt>
                <c:pt idx="6446">
                  <c:v>101.3313346398221</c:v>
                </c:pt>
                <c:pt idx="6447">
                  <c:v>95.6654546087177</c:v>
                </c:pt>
                <c:pt idx="6448">
                  <c:v>91.7315480503493</c:v>
                </c:pt>
                <c:pt idx="6449">
                  <c:v>85.45930543917143</c:v>
                </c:pt>
                <c:pt idx="6450">
                  <c:v>88.9152285911443</c:v>
                </c:pt>
                <c:pt idx="6451">
                  <c:v>96.97675679077145</c:v>
                </c:pt>
                <c:pt idx="6452">
                  <c:v>108.1228254313777</c:v>
                </c:pt>
                <c:pt idx="6453">
                  <c:v>105.8200229412607</c:v>
                </c:pt>
                <c:pt idx="6454">
                  <c:v>100.1896765231793</c:v>
                </c:pt>
                <c:pt idx="6455">
                  <c:v>85.82151851299569</c:v>
                </c:pt>
                <c:pt idx="6456">
                  <c:v>85.9269728899677</c:v>
                </c:pt>
                <c:pt idx="6457">
                  <c:v>84.64318053896861</c:v>
                </c:pt>
                <c:pt idx="6458">
                  <c:v>77.41611743962684</c:v>
                </c:pt>
                <c:pt idx="6459">
                  <c:v>66.33079975208443</c:v>
                </c:pt>
                <c:pt idx="6460">
                  <c:v>71.97948607307318</c:v>
                </c:pt>
                <c:pt idx="6461">
                  <c:v>78.82026530234</c:v>
                </c:pt>
                <c:pt idx="6462">
                  <c:v>97.38940458456658</c:v>
                </c:pt>
                <c:pt idx="6463">
                  <c:v>110.4107270402456</c:v>
                </c:pt>
                <c:pt idx="6464">
                  <c:v>106.4619193359422</c:v>
                </c:pt>
                <c:pt idx="6465">
                  <c:v>90.61166872906495</c:v>
                </c:pt>
                <c:pt idx="6466">
                  <c:v>92.05822761263801</c:v>
                </c:pt>
                <c:pt idx="6467">
                  <c:v>94.8275511087317</c:v>
                </c:pt>
                <c:pt idx="6468">
                  <c:v>107.1840524315045</c:v>
                </c:pt>
                <c:pt idx="6469">
                  <c:v>112.1449928672016</c:v>
                </c:pt>
                <c:pt idx="6470">
                  <c:v>111.7953887027682</c:v>
                </c:pt>
                <c:pt idx="6471">
                  <c:v>116.6669221678279</c:v>
                </c:pt>
                <c:pt idx="6472">
                  <c:v>112.531276820397</c:v>
                </c:pt>
                <c:pt idx="6473">
                  <c:v>107.1427876630813</c:v>
                </c:pt>
                <c:pt idx="6474">
                  <c:v>127.8084056396954</c:v>
                </c:pt>
                <c:pt idx="6475">
                  <c:v>122.0462413039222</c:v>
                </c:pt>
                <c:pt idx="6476">
                  <c:v>104.6336612718788</c:v>
                </c:pt>
                <c:pt idx="6477">
                  <c:v>101.492954982159</c:v>
                </c:pt>
                <c:pt idx="6478">
                  <c:v>107.3754749215933</c:v>
                </c:pt>
                <c:pt idx="6479">
                  <c:v>129.9002995095825</c:v>
                </c:pt>
                <c:pt idx="6480">
                  <c:v>137.4655043627225</c:v>
                </c:pt>
                <c:pt idx="6481">
                  <c:v>132.7280813025372</c:v>
                </c:pt>
                <c:pt idx="6482">
                  <c:v>138.298823051617</c:v>
                </c:pt>
                <c:pt idx="6483">
                  <c:v>138.5762138946064</c:v>
                </c:pt>
                <c:pt idx="6484">
                  <c:v>146.9323266373854</c:v>
                </c:pt>
                <c:pt idx="6485">
                  <c:v>161.7349110245455</c:v>
                </c:pt>
                <c:pt idx="6486">
                  <c:v>157.4399379164241</c:v>
                </c:pt>
                <c:pt idx="6487">
                  <c:v>128.7678114017663</c:v>
                </c:pt>
                <c:pt idx="6488">
                  <c:v>121.0547410952055</c:v>
                </c:pt>
                <c:pt idx="6489">
                  <c:v>124.1175028376183</c:v>
                </c:pt>
                <c:pt idx="6490">
                  <c:v>125.7807016811664</c:v>
                </c:pt>
                <c:pt idx="6491">
                  <c:v>131.0029854941735</c:v>
                </c:pt>
                <c:pt idx="6492">
                  <c:v>117.7948253651311</c:v>
                </c:pt>
                <c:pt idx="6493">
                  <c:v>107.487806841243</c:v>
                </c:pt>
                <c:pt idx="6494">
                  <c:v>99.5431955149724</c:v>
                </c:pt>
                <c:pt idx="6495">
                  <c:v>93.55178251464832</c:v>
                </c:pt>
                <c:pt idx="6496">
                  <c:v>97.57509603877126</c:v>
                </c:pt>
                <c:pt idx="6497">
                  <c:v>88.60345071948701</c:v>
                </c:pt>
                <c:pt idx="6498">
                  <c:v>85.74357395291842</c:v>
                </c:pt>
                <c:pt idx="6499">
                  <c:v>86.12756541299666</c:v>
                </c:pt>
                <c:pt idx="6500">
                  <c:v>86.46456090846137</c:v>
                </c:pt>
                <c:pt idx="6501">
                  <c:v>81.0646093416373</c:v>
                </c:pt>
                <c:pt idx="6502">
                  <c:v>81.46350196680624</c:v>
                </c:pt>
                <c:pt idx="6503">
                  <c:v>84.70163891868707</c:v>
                </c:pt>
                <c:pt idx="6504">
                  <c:v>87.42511280578132</c:v>
                </c:pt>
                <c:pt idx="6505">
                  <c:v>76.56789753553655</c:v>
                </c:pt>
                <c:pt idx="6506">
                  <c:v>71.85110689962065</c:v>
                </c:pt>
                <c:pt idx="6507">
                  <c:v>79.0529527415536</c:v>
                </c:pt>
                <c:pt idx="6508">
                  <c:v>84.76582876957351</c:v>
                </c:pt>
                <c:pt idx="6509">
                  <c:v>86.2341662657001</c:v>
                </c:pt>
                <c:pt idx="6510">
                  <c:v>92.4892152413189</c:v>
                </c:pt>
                <c:pt idx="6511">
                  <c:v>83.4052380829514</c:v>
                </c:pt>
                <c:pt idx="6512">
                  <c:v>79.67765529383263</c:v>
                </c:pt>
                <c:pt idx="6513">
                  <c:v>78.6322815225359</c:v>
                </c:pt>
                <c:pt idx="6514">
                  <c:v>89.54795517760761</c:v>
                </c:pt>
                <c:pt idx="6515">
                  <c:v>101.4700302976826</c:v>
                </c:pt>
                <c:pt idx="6516">
                  <c:v>98.5356477751465</c:v>
                </c:pt>
                <c:pt idx="6517">
                  <c:v>88.72839117292648</c:v>
                </c:pt>
                <c:pt idx="6518">
                  <c:v>82.03318481862684</c:v>
                </c:pt>
                <c:pt idx="6519">
                  <c:v>92.86059769634071</c:v>
                </c:pt>
                <c:pt idx="6520">
                  <c:v>94.40687972982085</c:v>
                </c:pt>
                <c:pt idx="6521">
                  <c:v>89.11008998562857</c:v>
                </c:pt>
                <c:pt idx="6522">
                  <c:v>89.825345727816</c:v>
                </c:pt>
                <c:pt idx="6523">
                  <c:v>79.90117236604664</c:v>
                </c:pt>
                <c:pt idx="6524">
                  <c:v>85.808909679326</c:v>
                </c:pt>
                <c:pt idx="6525">
                  <c:v>98.35797988543701</c:v>
                </c:pt>
                <c:pt idx="6526">
                  <c:v>115.591745957313</c:v>
                </c:pt>
                <c:pt idx="6527">
                  <c:v>118.236128988624</c:v>
                </c:pt>
                <c:pt idx="6528">
                  <c:v>118.7037963032649</c:v>
                </c:pt>
                <c:pt idx="6529">
                  <c:v>120.6753345653968</c:v>
                </c:pt>
                <c:pt idx="6530">
                  <c:v>116.4067250036292</c:v>
                </c:pt>
                <c:pt idx="6531">
                  <c:v>119.7629249994976</c:v>
                </c:pt>
                <c:pt idx="6532">
                  <c:v>119.9554938980478</c:v>
                </c:pt>
                <c:pt idx="6533">
                  <c:v>121.886913692195</c:v>
                </c:pt>
                <c:pt idx="6534">
                  <c:v>118.7278675117751</c:v>
                </c:pt>
                <c:pt idx="6535">
                  <c:v>111.7438078827045</c:v>
                </c:pt>
                <c:pt idx="6536">
                  <c:v>110.480647909776</c:v>
                </c:pt>
                <c:pt idx="6537">
                  <c:v>105.2663877206844</c:v>
                </c:pt>
                <c:pt idx="6538">
                  <c:v>97.24039306008677</c:v>
                </c:pt>
                <c:pt idx="6539">
                  <c:v>80.47658668944842</c:v>
                </c:pt>
                <c:pt idx="6540">
                  <c:v>77.986946480896</c:v>
                </c:pt>
                <c:pt idx="6541">
                  <c:v>64.77190896674053</c:v>
                </c:pt>
                <c:pt idx="6542">
                  <c:v>63.31044891935377</c:v>
                </c:pt>
                <c:pt idx="6543">
                  <c:v>69.83486503610931</c:v>
                </c:pt>
                <c:pt idx="6544">
                  <c:v>82.94330185354848</c:v>
                </c:pt>
                <c:pt idx="6545">
                  <c:v>85.65989818406786</c:v>
                </c:pt>
                <c:pt idx="6546">
                  <c:v>75.21303788307073</c:v>
                </c:pt>
                <c:pt idx="6547">
                  <c:v>71.29861745965107</c:v>
                </c:pt>
                <c:pt idx="6548">
                  <c:v>80.73105241812368</c:v>
                </c:pt>
                <c:pt idx="6549">
                  <c:v>112.3478777821233</c:v>
                </c:pt>
                <c:pt idx="6550">
                  <c:v>123.0400341079947</c:v>
                </c:pt>
                <c:pt idx="6551">
                  <c:v>134.198711356835</c:v>
                </c:pt>
                <c:pt idx="6552">
                  <c:v>138.3996925684063</c:v>
                </c:pt>
                <c:pt idx="6553">
                  <c:v>133.5912025180523</c:v>
                </c:pt>
                <c:pt idx="6554">
                  <c:v>133.0134959621253</c:v>
                </c:pt>
                <c:pt idx="6555">
                  <c:v>135.9467322344032</c:v>
                </c:pt>
                <c:pt idx="6556">
                  <c:v>138.141787989009</c:v>
                </c:pt>
                <c:pt idx="6557">
                  <c:v>143.2849810855807</c:v>
                </c:pt>
                <c:pt idx="6558">
                  <c:v>135.177603180988</c:v>
                </c:pt>
                <c:pt idx="6559">
                  <c:v>137.8093774936383</c:v>
                </c:pt>
                <c:pt idx="6560">
                  <c:v>141.8063274268987</c:v>
                </c:pt>
                <c:pt idx="6561">
                  <c:v>147.5180573154626</c:v>
                </c:pt>
                <c:pt idx="6562">
                  <c:v>126.3091199312181</c:v>
                </c:pt>
                <c:pt idx="6563">
                  <c:v>114.3045151645837</c:v>
                </c:pt>
                <c:pt idx="6564">
                  <c:v>103.8461924969717</c:v>
                </c:pt>
                <c:pt idx="6565">
                  <c:v>100.1507045233389</c:v>
                </c:pt>
                <c:pt idx="6566">
                  <c:v>100.5266722860718</c:v>
                </c:pt>
                <c:pt idx="6567">
                  <c:v>108.9034174298331</c:v>
                </c:pt>
                <c:pt idx="6568">
                  <c:v>109.8926252415114</c:v>
                </c:pt>
                <c:pt idx="6569">
                  <c:v>100.7547746117225</c:v>
                </c:pt>
                <c:pt idx="6570">
                  <c:v>80.01694327148438</c:v>
                </c:pt>
                <c:pt idx="6571">
                  <c:v>73.28047216686529</c:v>
                </c:pt>
                <c:pt idx="6572">
                  <c:v>89.35653253333442</c:v>
                </c:pt>
                <c:pt idx="6573">
                  <c:v>103.6891570843037</c:v>
                </c:pt>
                <c:pt idx="6574">
                  <c:v>97.04209278881367</c:v>
                </c:pt>
                <c:pt idx="6575">
                  <c:v>94.23608950756368</c:v>
                </c:pt>
                <c:pt idx="6576">
                  <c:v>91.96882052755504</c:v>
                </c:pt>
                <c:pt idx="6577">
                  <c:v>87.53056697005053</c:v>
                </c:pt>
                <c:pt idx="6578">
                  <c:v>98.3912209914457</c:v>
                </c:pt>
                <c:pt idx="6579">
                  <c:v>102.73777508944</c:v>
                </c:pt>
                <c:pt idx="6580">
                  <c:v>95.8087350667394</c:v>
                </c:pt>
                <c:pt idx="6581">
                  <c:v>90.70336803318889</c:v>
                </c:pt>
                <c:pt idx="6582">
                  <c:v>90.44890205094556</c:v>
                </c:pt>
                <c:pt idx="6583">
                  <c:v>91.23293237030028</c:v>
                </c:pt>
                <c:pt idx="6584">
                  <c:v>98.81303836637055</c:v>
                </c:pt>
                <c:pt idx="6585">
                  <c:v>93.92545754549455</c:v>
                </c:pt>
                <c:pt idx="6586">
                  <c:v>92.71387845062247</c:v>
                </c:pt>
                <c:pt idx="6587">
                  <c:v>87.4640847959313</c:v>
                </c:pt>
                <c:pt idx="6588">
                  <c:v>81.08524155714771</c:v>
                </c:pt>
                <c:pt idx="6589">
                  <c:v>81.07034039769083</c:v>
                </c:pt>
                <c:pt idx="6590">
                  <c:v>88.52550592897854</c:v>
                </c:pt>
                <c:pt idx="6591">
                  <c:v>95.49924936676026</c:v>
                </c:pt>
                <c:pt idx="6592">
                  <c:v>93.60450940809983</c:v>
                </c:pt>
                <c:pt idx="6593">
                  <c:v>97.03980019214335</c:v>
                </c:pt>
                <c:pt idx="6594">
                  <c:v>96.18584903353158</c:v>
                </c:pt>
                <c:pt idx="6595">
                  <c:v>97.30458236417331</c:v>
                </c:pt>
                <c:pt idx="6596">
                  <c:v>101.7061561412166</c:v>
                </c:pt>
                <c:pt idx="6597">
                  <c:v>94.88830185326195</c:v>
                </c:pt>
                <c:pt idx="6598">
                  <c:v>81.13796882695114</c:v>
                </c:pt>
                <c:pt idx="6599">
                  <c:v>65.35878545806401</c:v>
                </c:pt>
                <c:pt idx="6600">
                  <c:v>65.72558327657369</c:v>
                </c:pt>
                <c:pt idx="6601">
                  <c:v>69.0118624437021</c:v>
                </c:pt>
                <c:pt idx="6602">
                  <c:v>78.14971300325364</c:v>
                </c:pt>
                <c:pt idx="6603">
                  <c:v>78.12220321546818</c:v>
                </c:pt>
                <c:pt idx="6604">
                  <c:v>63.22791948437031</c:v>
                </c:pt>
                <c:pt idx="6605">
                  <c:v>56.56251546107834</c:v>
                </c:pt>
                <c:pt idx="6606">
                  <c:v>50.13896873678823</c:v>
                </c:pt>
                <c:pt idx="6607">
                  <c:v>58.84583182188064</c:v>
                </c:pt>
                <c:pt idx="6608">
                  <c:v>60.83570996528508</c:v>
                </c:pt>
                <c:pt idx="6609">
                  <c:v>61.80313919464581</c:v>
                </c:pt>
                <c:pt idx="6610">
                  <c:v>64.58736385459078</c:v>
                </c:pt>
                <c:pt idx="6611">
                  <c:v>64.25266084893797</c:v>
                </c:pt>
                <c:pt idx="6612">
                  <c:v>71.08197765006665</c:v>
                </c:pt>
                <c:pt idx="6613">
                  <c:v>72.58928740407151</c:v>
                </c:pt>
                <c:pt idx="6614">
                  <c:v>71.6092494964271</c:v>
                </c:pt>
                <c:pt idx="6615">
                  <c:v>63.4697767355957</c:v>
                </c:pt>
                <c:pt idx="6616">
                  <c:v>58.2704177080266</c:v>
                </c:pt>
                <c:pt idx="6617">
                  <c:v>59.07966538143214</c:v>
                </c:pt>
                <c:pt idx="6618">
                  <c:v>72.50446531468788</c:v>
                </c:pt>
                <c:pt idx="6619">
                  <c:v>80.69322651360615</c:v>
                </c:pt>
                <c:pt idx="6620">
                  <c:v>79.99974946341177</c:v>
                </c:pt>
                <c:pt idx="6621">
                  <c:v>85.80203238206585</c:v>
                </c:pt>
                <c:pt idx="6622">
                  <c:v>80.63018320463211</c:v>
                </c:pt>
                <c:pt idx="6623">
                  <c:v>76.30884645543017</c:v>
                </c:pt>
                <c:pt idx="6624">
                  <c:v>83.72847849107008</c:v>
                </c:pt>
                <c:pt idx="6625">
                  <c:v>84.12278617980938</c:v>
                </c:pt>
                <c:pt idx="6626">
                  <c:v>90.33313165508564</c:v>
                </c:pt>
                <c:pt idx="6627">
                  <c:v>92.13158718456555</c:v>
                </c:pt>
                <c:pt idx="6628">
                  <c:v>95.3846252959031</c:v>
                </c:pt>
                <c:pt idx="6629">
                  <c:v>95.71474333977333</c:v>
                </c:pt>
                <c:pt idx="6630">
                  <c:v>100.8831537677471</c:v>
                </c:pt>
                <c:pt idx="6631">
                  <c:v>97.49371277261585</c:v>
                </c:pt>
                <c:pt idx="6632">
                  <c:v>94.9616616111873</c:v>
                </c:pt>
                <c:pt idx="6633">
                  <c:v>89.0115132780997</c:v>
                </c:pt>
                <c:pt idx="6634">
                  <c:v>80.5659936075017</c:v>
                </c:pt>
                <c:pt idx="6635">
                  <c:v>83.69867619217612</c:v>
                </c:pt>
                <c:pt idx="6636">
                  <c:v>91.39226033749615</c:v>
                </c:pt>
                <c:pt idx="6637">
                  <c:v>96.83003800152103</c:v>
                </c:pt>
                <c:pt idx="6638">
                  <c:v>103.2329522221022</c:v>
                </c:pt>
                <c:pt idx="6639">
                  <c:v>106.5226701069524</c:v>
                </c:pt>
                <c:pt idx="6640">
                  <c:v>104.8468625948862</c:v>
                </c:pt>
                <c:pt idx="6641">
                  <c:v>102.6128346522639</c:v>
                </c:pt>
                <c:pt idx="6642">
                  <c:v>116.6428510012348</c:v>
                </c:pt>
                <c:pt idx="6643">
                  <c:v>119.4671941652973</c:v>
                </c:pt>
                <c:pt idx="6644">
                  <c:v>114.0110766893358</c:v>
                </c:pt>
                <c:pt idx="6645">
                  <c:v>111.0503305851393</c:v>
                </c:pt>
                <c:pt idx="6646">
                  <c:v>119.4580242418072</c:v>
                </c:pt>
                <c:pt idx="6647">
                  <c:v>127.4416079570406</c:v>
                </c:pt>
                <c:pt idx="6648">
                  <c:v>139.0507586849553</c:v>
                </c:pt>
                <c:pt idx="6649">
                  <c:v>149.7910572643855</c:v>
                </c:pt>
                <c:pt idx="6650">
                  <c:v>148.7731932542067</c:v>
                </c:pt>
                <c:pt idx="6651">
                  <c:v>136.676889175786</c:v>
                </c:pt>
                <c:pt idx="6652">
                  <c:v>124.3731150314707</c:v>
                </c:pt>
                <c:pt idx="6653">
                  <c:v>121.5865978850943</c:v>
                </c:pt>
                <c:pt idx="6654">
                  <c:v>123.2979389388193</c:v>
                </c:pt>
                <c:pt idx="6655">
                  <c:v>113.4173228517362</c:v>
                </c:pt>
                <c:pt idx="6656">
                  <c:v>113.687836253648</c:v>
                </c:pt>
                <c:pt idx="6657">
                  <c:v>109.7596609112643</c:v>
                </c:pt>
                <c:pt idx="6658">
                  <c:v>109.9155499793983</c:v>
                </c:pt>
                <c:pt idx="6659">
                  <c:v>100.4109016144832</c:v>
                </c:pt>
                <c:pt idx="6660">
                  <c:v>93.71225649250677</c:v>
                </c:pt>
                <c:pt idx="6661">
                  <c:v>80.78836484434626</c:v>
                </c:pt>
                <c:pt idx="6662">
                  <c:v>66.34570083405463</c:v>
                </c:pt>
                <c:pt idx="6663">
                  <c:v>55.58935493749531</c:v>
                </c:pt>
                <c:pt idx="6664">
                  <c:v>55.79109373583515</c:v>
                </c:pt>
                <c:pt idx="6665">
                  <c:v>64.4922256352539</c:v>
                </c:pt>
                <c:pt idx="6666">
                  <c:v>78.34342803119365</c:v>
                </c:pt>
                <c:pt idx="6667">
                  <c:v>81.96899511505119</c:v>
                </c:pt>
                <c:pt idx="6668">
                  <c:v>77.25105823657685</c:v>
                </c:pt>
                <c:pt idx="6669">
                  <c:v>64.72949787121111</c:v>
                </c:pt>
                <c:pt idx="6670">
                  <c:v>63.07546897507888</c:v>
                </c:pt>
                <c:pt idx="6671">
                  <c:v>63.95578372755785</c:v>
                </c:pt>
                <c:pt idx="6672">
                  <c:v>84.20990048203688</c:v>
                </c:pt>
                <c:pt idx="6673">
                  <c:v>92.44909633718638</c:v>
                </c:pt>
                <c:pt idx="6674">
                  <c:v>92.82391785585837</c:v>
                </c:pt>
                <c:pt idx="6675">
                  <c:v>88.62752161414516</c:v>
                </c:pt>
                <c:pt idx="6676">
                  <c:v>91.3234855481895</c:v>
                </c:pt>
                <c:pt idx="6677">
                  <c:v>91.72237817016585</c:v>
                </c:pt>
                <c:pt idx="6678">
                  <c:v>85.97282243229785</c:v>
                </c:pt>
                <c:pt idx="6679">
                  <c:v>80.3917645424476</c:v>
                </c:pt>
                <c:pt idx="6680">
                  <c:v>72.12047389866746</c:v>
                </c:pt>
                <c:pt idx="6681">
                  <c:v>69.46004350308931</c:v>
                </c:pt>
                <c:pt idx="6682">
                  <c:v>71.4992100990413</c:v>
                </c:pt>
                <c:pt idx="6683">
                  <c:v>83.8408102755033</c:v>
                </c:pt>
                <c:pt idx="6684">
                  <c:v>89.79668974693883</c:v>
                </c:pt>
                <c:pt idx="6685">
                  <c:v>69.36032032482433</c:v>
                </c:pt>
                <c:pt idx="6686">
                  <c:v>59.47855801095816</c:v>
                </c:pt>
                <c:pt idx="6687">
                  <c:v>58.37243335315411</c:v>
                </c:pt>
                <c:pt idx="6688">
                  <c:v>60.51476183495155</c:v>
                </c:pt>
                <c:pt idx="6689">
                  <c:v>63.99017111717811</c:v>
                </c:pt>
                <c:pt idx="6690">
                  <c:v>74.93564706855179</c:v>
                </c:pt>
                <c:pt idx="6691">
                  <c:v>75.29327493983342</c:v>
                </c:pt>
                <c:pt idx="6692">
                  <c:v>67.92178508244433</c:v>
                </c:pt>
                <c:pt idx="6693">
                  <c:v>71.01778788102371</c:v>
                </c:pt>
                <c:pt idx="6694">
                  <c:v>74.81987647080641</c:v>
                </c:pt>
                <c:pt idx="6695">
                  <c:v>73.37561007573055</c:v>
                </c:pt>
                <c:pt idx="6696">
                  <c:v>61.97851427239051</c:v>
                </c:pt>
                <c:pt idx="6697">
                  <c:v>53.5020460733736</c:v>
                </c:pt>
                <c:pt idx="6698">
                  <c:v>56.1120417697143</c:v>
                </c:pt>
                <c:pt idx="6699">
                  <c:v>57.6904186122953</c:v>
                </c:pt>
                <c:pt idx="6700">
                  <c:v>60.30958425004218</c:v>
                </c:pt>
                <c:pt idx="6701">
                  <c:v>60.66148089857835</c:v>
                </c:pt>
                <c:pt idx="6702">
                  <c:v>54.65860542463098</c:v>
                </c:pt>
                <c:pt idx="6703">
                  <c:v>44.71265351660156</c:v>
                </c:pt>
                <c:pt idx="6704">
                  <c:v>42.27459429153676</c:v>
                </c:pt>
                <c:pt idx="6705">
                  <c:v>49.57845575835242</c:v>
                </c:pt>
                <c:pt idx="6706">
                  <c:v>46.28415289124943</c:v>
                </c:pt>
                <c:pt idx="6707">
                  <c:v>45.72020125766694</c:v>
                </c:pt>
                <c:pt idx="6708">
                  <c:v>50.98948111566619</c:v>
                </c:pt>
                <c:pt idx="6709">
                  <c:v>49.23687530711481</c:v>
                </c:pt>
                <c:pt idx="6710">
                  <c:v>49.27126260452504</c:v>
                </c:pt>
                <c:pt idx="6711">
                  <c:v>55.50567926329619</c:v>
                </c:pt>
                <c:pt idx="6712">
                  <c:v>62.74993617660758</c:v>
                </c:pt>
                <c:pt idx="6713">
                  <c:v>58.68650414378475</c:v>
                </c:pt>
                <c:pt idx="6714">
                  <c:v>58.01709813905217</c:v>
                </c:pt>
                <c:pt idx="6715">
                  <c:v>61.7997005989192</c:v>
                </c:pt>
                <c:pt idx="6716">
                  <c:v>59.32381535552978</c:v>
                </c:pt>
                <c:pt idx="6717">
                  <c:v>64.3202893338246</c:v>
                </c:pt>
                <c:pt idx="6718">
                  <c:v>61.5509658388578</c:v>
                </c:pt>
                <c:pt idx="6719">
                  <c:v>64.80171147052459</c:v>
                </c:pt>
                <c:pt idx="6720">
                  <c:v>70.70257129521294</c:v>
                </c:pt>
                <c:pt idx="6721">
                  <c:v>69.2445499734732</c:v>
                </c:pt>
                <c:pt idx="6722">
                  <c:v>71.5416212798321</c:v>
                </c:pt>
                <c:pt idx="6723">
                  <c:v>81.88761214404296</c:v>
                </c:pt>
                <c:pt idx="6724">
                  <c:v>79.34753721578275</c:v>
                </c:pt>
                <c:pt idx="6725">
                  <c:v>75.87212783965577</c:v>
                </c:pt>
                <c:pt idx="6726">
                  <c:v>74.8405089909668</c:v>
                </c:pt>
                <c:pt idx="6727">
                  <c:v>75.04683276209425</c:v>
                </c:pt>
                <c:pt idx="6728">
                  <c:v>79.60314944527966</c:v>
                </c:pt>
                <c:pt idx="6729">
                  <c:v>89.10894411322468</c:v>
                </c:pt>
                <c:pt idx="6730">
                  <c:v>85.93041180743398</c:v>
                </c:pt>
                <c:pt idx="6731">
                  <c:v>80.07998667522254</c:v>
                </c:pt>
                <c:pt idx="6732">
                  <c:v>78.00528653276633</c:v>
                </c:pt>
                <c:pt idx="6733">
                  <c:v>71.21379576149338</c:v>
                </c:pt>
                <c:pt idx="6734">
                  <c:v>74.9173074405471</c:v>
                </c:pt>
                <c:pt idx="6735">
                  <c:v>80.18085607812955</c:v>
                </c:pt>
                <c:pt idx="6736">
                  <c:v>75.14540981716672</c:v>
                </c:pt>
                <c:pt idx="6737">
                  <c:v>81.77528038282173</c:v>
                </c:pt>
                <c:pt idx="6738">
                  <c:v>88.80404342209095</c:v>
                </c:pt>
                <c:pt idx="6739">
                  <c:v>88.88198795587627</c:v>
                </c:pt>
                <c:pt idx="6740">
                  <c:v>88.38681090359258</c:v>
                </c:pt>
                <c:pt idx="6741">
                  <c:v>78.80994913982217</c:v>
                </c:pt>
                <c:pt idx="6742">
                  <c:v>76.45556560255315</c:v>
                </c:pt>
                <c:pt idx="6743">
                  <c:v>75.33797850282623</c:v>
                </c:pt>
                <c:pt idx="6744">
                  <c:v>76.31113895718615</c:v>
                </c:pt>
                <c:pt idx="6745">
                  <c:v>74.44390883728028</c:v>
                </c:pt>
                <c:pt idx="6746">
                  <c:v>74.09659715353143</c:v>
                </c:pt>
                <c:pt idx="6747">
                  <c:v>67.57218103527353</c:v>
                </c:pt>
                <c:pt idx="6748">
                  <c:v>65.78748041949925</c:v>
                </c:pt>
                <c:pt idx="6749">
                  <c:v>79.8278130236112</c:v>
                </c:pt>
                <c:pt idx="6750">
                  <c:v>68.98435256419488</c:v>
                </c:pt>
                <c:pt idx="6751">
                  <c:v>56.2014488179509</c:v>
                </c:pt>
                <c:pt idx="6752">
                  <c:v>57.01413522042143</c:v>
                </c:pt>
                <c:pt idx="6753">
                  <c:v>63.17060728587457</c:v>
                </c:pt>
                <c:pt idx="6754">
                  <c:v>68.0444332404832</c:v>
                </c:pt>
                <c:pt idx="6755">
                  <c:v>62.24902777717942</c:v>
                </c:pt>
                <c:pt idx="6756">
                  <c:v>69.53569560693358</c:v>
                </c:pt>
                <c:pt idx="6757">
                  <c:v>76.46817430866885</c:v>
                </c:pt>
                <c:pt idx="6758">
                  <c:v>87.55463819133111</c:v>
                </c:pt>
                <c:pt idx="6759">
                  <c:v>100.6733913298293</c:v>
                </c:pt>
                <c:pt idx="6760">
                  <c:v>113.5353858835919</c:v>
                </c:pt>
                <c:pt idx="6761">
                  <c:v>108.8059865718337</c:v>
                </c:pt>
                <c:pt idx="6762">
                  <c:v>90.92230062048331</c:v>
                </c:pt>
                <c:pt idx="6763">
                  <c:v>95.72620574150671</c:v>
                </c:pt>
                <c:pt idx="6764">
                  <c:v>104.1763103844041</c:v>
                </c:pt>
                <c:pt idx="6765">
                  <c:v>108.78764664917</c:v>
                </c:pt>
                <c:pt idx="6766">
                  <c:v>122.1631581789692</c:v>
                </c:pt>
                <c:pt idx="6767">
                  <c:v>124.7490827721933</c:v>
                </c:pt>
                <c:pt idx="6768">
                  <c:v>125.6580535993371</c:v>
                </c:pt>
                <c:pt idx="6769">
                  <c:v>117.715734680434</c:v>
                </c:pt>
                <c:pt idx="6770">
                  <c:v>117.1735616455078</c:v>
                </c:pt>
                <c:pt idx="6771">
                  <c:v>123.4309030553495</c:v>
                </c:pt>
                <c:pt idx="6772">
                  <c:v>115.7636824319693</c:v>
                </c:pt>
                <c:pt idx="6773">
                  <c:v>107.5795062511738</c:v>
                </c:pt>
                <c:pt idx="6774">
                  <c:v>108.0930231870211</c:v>
                </c:pt>
                <c:pt idx="6775">
                  <c:v>112.5736877312059</c:v>
                </c:pt>
                <c:pt idx="6776">
                  <c:v>107.2746055728854</c:v>
                </c:pt>
                <c:pt idx="6777">
                  <c:v>117.1219806806124</c:v>
                </c:pt>
                <c:pt idx="6778">
                  <c:v>118.1593307635029</c:v>
                </c:pt>
                <c:pt idx="6779">
                  <c:v>102.4729930002301</c:v>
                </c:pt>
                <c:pt idx="6780">
                  <c:v>100.995485552556</c:v>
                </c:pt>
                <c:pt idx="6781">
                  <c:v>105.4199841892184</c:v>
                </c:pt>
                <c:pt idx="6782">
                  <c:v>114.9830909486507</c:v>
                </c:pt>
                <c:pt idx="6783">
                  <c:v>112.5989051572594</c:v>
                </c:pt>
                <c:pt idx="6784">
                  <c:v>102.5314514999531</c:v>
                </c:pt>
                <c:pt idx="6785">
                  <c:v>94.92498183170261</c:v>
                </c:pt>
                <c:pt idx="6786">
                  <c:v>91.43467138776574</c:v>
                </c:pt>
                <c:pt idx="6787">
                  <c:v>93.16091360545468</c:v>
                </c:pt>
                <c:pt idx="6788">
                  <c:v>101.0654065274423</c:v>
                </c:pt>
                <c:pt idx="6789">
                  <c:v>107.488953236145</c:v>
                </c:pt>
                <c:pt idx="6790">
                  <c:v>97.88916665042818</c:v>
                </c:pt>
                <c:pt idx="6791">
                  <c:v>93.08984649689651</c:v>
                </c:pt>
                <c:pt idx="6792">
                  <c:v>90.59218263081243</c:v>
                </c:pt>
                <c:pt idx="6793">
                  <c:v>88.97024855016618</c:v>
                </c:pt>
                <c:pt idx="6794">
                  <c:v>99.2142237200083</c:v>
                </c:pt>
                <c:pt idx="6795">
                  <c:v>94.63956722988188</c:v>
                </c:pt>
                <c:pt idx="6796">
                  <c:v>93.32711880545745</c:v>
                </c:pt>
                <c:pt idx="6797">
                  <c:v>87.35633813621618</c:v>
                </c:pt>
                <c:pt idx="6798">
                  <c:v>91.23407877016038</c:v>
                </c:pt>
                <c:pt idx="6799">
                  <c:v>96.41280534791917</c:v>
                </c:pt>
                <c:pt idx="6800">
                  <c:v>109.1005709781541</c:v>
                </c:pt>
                <c:pt idx="6801">
                  <c:v>95.819051354295</c:v>
                </c:pt>
                <c:pt idx="6802">
                  <c:v>85.57622240297288</c:v>
                </c:pt>
                <c:pt idx="6803">
                  <c:v>76.6068696093703</c:v>
                </c:pt>
                <c:pt idx="6804">
                  <c:v>85.57851489849372</c:v>
                </c:pt>
                <c:pt idx="6805">
                  <c:v>100.2412573725774</c:v>
                </c:pt>
                <c:pt idx="6806">
                  <c:v>115.3269637450937</c:v>
                </c:pt>
                <c:pt idx="6807">
                  <c:v>99.5065155596689</c:v>
                </c:pt>
                <c:pt idx="6808">
                  <c:v>91.73154814860654</c:v>
                </c:pt>
                <c:pt idx="6809">
                  <c:v>92.81589417657926</c:v>
                </c:pt>
                <c:pt idx="6810">
                  <c:v>96.47584861568961</c:v>
                </c:pt>
                <c:pt idx="6811">
                  <c:v>102.8031108741784</c:v>
                </c:pt>
                <c:pt idx="6812">
                  <c:v>98.85086448862395</c:v>
                </c:pt>
                <c:pt idx="6813">
                  <c:v>82.47792706781942</c:v>
                </c:pt>
                <c:pt idx="6814">
                  <c:v>81.98962748252984</c:v>
                </c:pt>
                <c:pt idx="6815">
                  <c:v>83.14389435238871</c:v>
                </c:pt>
                <c:pt idx="6816">
                  <c:v>85.4111633423509</c:v>
                </c:pt>
                <c:pt idx="6817">
                  <c:v>85.4111633076078</c:v>
                </c:pt>
                <c:pt idx="6818">
                  <c:v>72.69588798536565</c:v>
                </c:pt>
                <c:pt idx="6819">
                  <c:v>54.02358673466141</c:v>
                </c:pt>
                <c:pt idx="6820">
                  <c:v>52.36497287073693</c:v>
                </c:pt>
                <c:pt idx="6821">
                  <c:v>54.1565509408851</c:v>
                </c:pt>
                <c:pt idx="6822">
                  <c:v>57.11271211541278</c:v>
                </c:pt>
                <c:pt idx="6823">
                  <c:v>58.7633022804143</c:v>
                </c:pt>
                <c:pt idx="6824">
                  <c:v>50.30517397671743</c:v>
                </c:pt>
                <c:pt idx="6825">
                  <c:v>47.41664118634023</c:v>
                </c:pt>
                <c:pt idx="6826">
                  <c:v>47.43383483388108</c:v>
                </c:pt>
                <c:pt idx="6827">
                  <c:v>46.35292752137632</c:v>
                </c:pt>
                <c:pt idx="6828">
                  <c:v>49.94410736191025</c:v>
                </c:pt>
                <c:pt idx="6829">
                  <c:v>56.26449219227952</c:v>
                </c:pt>
                <c:pt idx="6830">
                  <c:v>45.19178320668382</c:v>
                </c:pt>
                <c:pt idx="6831">
                  <c:v>40.8131342935791</c:v>
                </c:pt>
                <c:pt idx="6832">
                  <c:v>43.52056065531099</c:v>
                </c:pt>
                <c:pt idx="6833">
                  <c:v>44.65648762958697</c:v>
                </c:pt>
                <c:pt idx="6834">
                  <c:v>45.68237526454515</c:v>
                </c:pt>
                <c:pt idx="6835">
                  <c:v>44.35846436796208</c:v>
                </c:pt>
                <c:pt idx="6836">
                  <c:v>58.0984812909499</c:v>
                </c:pt>
                <c:pt idx="6837">
                  <c:v>57.53796838098613</c:v>
                </c:pt>
                <c:pt idx="6838">
                  <c:v>57.34539952844707</c:v>
                </c:pt>
                <c:pt idx="6839">
                  <c:v>59.31235281035438</c:v>
                </c:pt>
                <c:pt idx="6840">
                  <c:v>71.92446635342156</c:v>
                </c:pt>
                <c:pt idx="6841">
                  <c:v>71.46138412169471</c:v>
                </c:pt>
                <c:pt idx="6842">
                  <c:v>64.14032900429593</c:v>
                </c:pt>
                <c:pt idx="6843">
                  <c:v>66.46147142492677</c:v>
                </c:pt>
                <c:pt idx="6844">
                  <c:v>68.8743132984947</c:v>
                </c:pt>
                <c:pt idx="6845">
                  <c:v>74.74651712172288</c:v>
                </c:pt>
                <c:pt idx="6846">
                  <c:v>73.3721715671057</c:v>
                </c:pt>
                <c:pt idx="6847">
                  <c:v>77.57888399736611</c:v>
                </c:pt>
                <c:pt idx="6848">
                  <c:v>72.7440303084482</c:v>
                </c:pt>
                <c:pt idx="6849">
                  <c:v>53.4057617468825</c:v>
                </c:pt>
                <c:pt idx="6850">
                  <c:v>58.76674104899245</c:v>
                </c:pt>
                <c:pt idx="6851">
                  <c:v>60.07231202520282</c:v>
                </c:pt>
                <c:pt idx="6852">
                  <c:v>66.15198578665856</c:v>
                </c:pt>
                <c:pt idx="6853">
                  <c:v>59.55535639210393</c:v>
                </c:pt>
                <c:pt idx="6854">
                  <c:v>56.17623152685076</c:v>
                </c:pt>
                <c:pt idx="6855">
                  <c:v>55.12283405377664</c:v>
                </c:pt>
                <c:pt idx="6856">
                  <c:v>59.82013856188026</c:v>
                </c:pt>
                <c:pt idx="6857">
                  <c:v>71.05332161138445</c:v>
                </c:pt>
                <c:pt idx="6858">
                  <c:v>83.32270830534466</c:v>
                </c:pt>
                <c:pt idx="6859">
                  <c:v>93.12881857553791</c:v>
                </c:pt>
                <c:pt idx="6860">
                  <c:v>86.4381972045429</c:v>
                </c:pt>
                <c:pt idx="6861">
                  <c:v>90.44775581383341</c:v>
                </c:pt>
                <c:pt idx="6862">
                  <c:v>104.2703022426429</c:v>
                </c:pt>
                <c:pt idx="6863">
                  <c:v>106.852788078895</c:v>
                </c:pt>
                <c:pt idx="6864">
                  <c:v>128.6761118308904</c:v>
                </c:pt>
                <c:pt idx="6865">
                  <c:v>128.742593932143</c:v>
                </c:pt>
                <c:pt idx="6866">
                  <c:v>123.3976620344896</c:v>
                </c:pt>
                <c:pt idx="6867">
                  <c:v>122.6457265206674</c:v>
                </c:pt>
                <c:pt idx="6868">
                  <c:v>126.9922806131028</c:v>
                </c:pt>
                <c:pt idx="6869">
                  <c:v>145.993553577416</c:v>
                </c:pt>
                <c:pt idx="6870">
                  <c:v>169.114424704618</c:v>
                </c:pt>
                <c:pt idx="6871">
                  <c:v>156.2856712855225</c:v>
                </c:pt>
                <c:pt idx="6872">
                  <c:v>147.0985323220638</c:v>
                </c:pt>
                <c:pt idx="6873">
                  <c:v>146.4807072521785</c:v>
                </c:pt>
                <c:pt idx="6874">
                  <c:v>144.600868446214</c:v>
                </c:pt>
                <c:pt idx="6875">
                  <c:v>143.1107522301113</c:v>
                </c:pt>
                <c:pt idx="6876">
                  <c:v>146.3316954827693</c:v>
                </c:pt>
                <c:pt idx="6877">
                  <c:v>122.9552122302997</c:v>
                </c:pt>
                <c:pt idx="6878">
                  <c:v>119.7216602599206</c:v>
                </c:pt>
                <c:pt idx="6879">
                  <c:v>119.9910274031231</c:v>
                </c:pt>
                <c:pt idx="6880">
                  <c:v>129.7340944006629</c:v>
                </c:pt>
                <c:pt idx="6881">
                  <c:v>146.1058856047879</c:v>
                </c:pt>
                <c:pt idx="6882">
                  <c:v>128.9122381030978</c:v>
                </c:pt>
                <c:pt idx="6883">
                  <c:v>93.5391737475351</c:v>
                </c:pt>
                <c:pt idx="6884">
                  <c:v>84.91369389460636</c:v>
                </c:pt>
                <c:pt idx="6885">
                  <c:v>82.8412862498498</c:v>
                </c:pt>
                <c:pt idx="6886">
                  <c:v>83.5359096107741</c:v>
                </c:pt>
                <c:pt idx="6887">
                  <c:v>85.043219383559</c:v>
                </c:pt>
                <c:pt idx="6888">
                  <c:v>81.63887721432246</c:v>
                </c:pt>
                <c:pt idx="6889">
                  <c:v>69.8749836467473</c:v>
                </c:pt>
                <c:pt idx="6890">
                  <c:v>69.7259720397854</c:v>
                </c:pt>
                <c:pt idx="6891">
                  <c:v>66.8064906857206</c:v>
                </c:pt>
                <c:pt idx="6892">
                  <c:v>84.8770141532452</c:v>
                </c:pt>
                <c:pt idx="6893">
                  <c:v>94.03778946217698</c:v>
                </c:pt>
                <c:pt idx="6894">
                  <c:v>88.96680971664665</c:v>
                </c:pt>
                <c:pt idx="6895">
                  <c:v>79.9218048813993</c:v>
                </c:pt>
                <c:pt idx="6896">
                  <c:v>79.69828746813967</c:v>
                </c:pt>
                <c:pt idx="6897">
                  <c:v>83.60468418726524</c:v>
                </c:pt>
                <c:pt idx="6898">
                  <c:v>92.51787102748443</c:v>
                </c:pt>
                <c:pt idx="6899">
                  <c:v>98.6216158988178</c:v>
                </c:pt>
                <c:pt idx="6900">
                  <c:v>97.42952299767597</c:v>
                </c:pt>
                <c:pt idx="6901">
                  <c:v>89.15823229304848</c:v>
                </c:pt>
                <c:pt idx="6902">
                  <c:v>91.74071814901968</c:v>
                </c:pt>
                <c:pt idx="6903">
                  <c:v>99.33457914274247</c:v>
                </c:pt>
                <c:pt idx="6904">
                  <c:v>102.0030332364173</c:v>
                </c:pt>
                <c:pt idx="6905">
                  <c:v>88.08649501866738</c:v>
                </c:pt>
                <c:pt idx="6906">
                  <c:v>70.5122947875789</c:v>
                </c:pt>
                <c:pt idx="6907">
                  <c:v>56.88575593766903</c:v>
                </c:pt>
                <c:pt idx="6908">
                  <c:v>59.41551460902288</c:v>
                </c:pt>
                <c:pt idx="6909">
                  <c:v>75.63714787862909</c:v>
                </c:pt>
                <c:pt idx="6910">
                  <c:v>78.76639167046171</c:v>
                </c:pt>
                <c:pt idx="6911">
                  <c:v>73.35039273813086</c:v>
                </c:pt>
                <c:pt idx="6912">
                  <c:v>69.81652505256065</c:v>
                </c:pt>
                <c:pt idx="6913">
                  <c:v>65.41036631542487</c:v>
                </c:pt>
                <c:pt idx="6914">
                  <c:v>65.74736180619458</c:v>
                </c:pt>
                <c:pt idx="6915">
                  <c:v>71.87632407146748</c:v>
                </c:pt>
                <c:pt idx="6916">
                  <c:v>80.8387995208975</c:v>
                </c:pt>
                <c:pt idx="6917">
                  <c:v>77.33473415367708</c:v>
                </c:pt>
                <c:pt idx="6918">
                  <c:v>71.94853750029578</c:v>
                </c:pt>
                <c:pt idx="6919">
                  <c:v>69.9540743842163</c:v>
                </c:pt>
                <c:pt idx="6920">
                  <c:v>69.74201939898212</c:v>
                </c:pt>
                <c:pt idx="6921">
                  <c:v>68.2106385283391</c:v>
                </c:pt>
                <c:pt idx="6922">
                  <c:v>53.33240225138972</c:v>
                </c:pt>
                <c:pt idx="6923">
                  <c:v>47.14612792899733</c:v>
                </c:pt>
                <c:pt idx="6924">
                  <c:v>47.43612744463637</c:v>
                </c:pt>
                <c:pt idx="6925">
                  <c:v>45.36715852000544</c:v>
                </c:pt>
                <c:pt idx="6926">
                  <c:v>48.09177853014197</c:v>
                </c:pt>
                <c:pt idx="6927">
                  <c:v>60.13764803751785</c:v>
                </c:pt>
                <c:pt idx="6928">
                  <c:v>66.25285525030048</c:v>
                </c:pt>
                <c:pt idx="6929">
                  <c:v>51.05940193633093</c:v>
                </c:pt>
                <c:pt idx="6930">
                  <c:v>50.20774326396295</c:v>
                </c:pt>
                <c:pt idx="6931">
                  <c:v>54.03161047433704</c:v>
                </c:pt>
                <c:pt idx="6932">
                  <c:v>54.73311129117526</c:v>
                </c:pt>
                <c:pt idx="6933">
                  <c:v>57.0404987967858</c:v>
                </c:pt>
                <c:pt idx="6934">
                  <c:v>65.42526761516863</c:v>
                </c:pt>
                <c:pt idx="6935">
                  <c:v>63.8067722553617</c:v>
                </c:pt>
                <c:pt idx="6936">
                  <c:v>63.73226645094182</c:v>
                </c:pt>
                <c:pt idx="6937">
                  <c:v>65.19601897908841</c:v>
                </c:pt>
                <c:pt idx="6938">
                  <c:v>66.77783455798331</c:v>
                </c:pt>
                <c:pt idx="6939">
                  <c:v>81.05887816910951</c:v>
                </c:pt>
                <c:pt idx="6940">
                  <c:v>75.78959831411508</c:v>
                </c:pt>
                <c:pt idx="6941">
                  <c:v>65.96629441148024</c:v>
                </c:pt>
                <c:pt idx="6942">
                  <c:v>64.15523020157565</c:v>
                </c:pt>
                <c:pt idx="6943">
                  <c:v>67.69253661895274</c:v>
                </c:pt>
                <c:pt idx="6944">
                  <c:v>66.28380376151686</c:v>
                </c:pt>
                <c:pt idx="6945">
                  <c:v>68.3928911939086</c:v>
                </c:pt>
                <c:pt idx="6946">
                  <c:v>73.04663841587006</c:v>
                </c:pt>
                <c:pt idx="6947">
                  <c:v>64.92206679533973</c:v>
                </c:pt>
                <c:pt idx="6948">
                  <c:v>64.05092198922494</c:v>
                </c:pt>
                <c:pt idx="6949">
                  <c:v>63.39641713869064</c:v>
                </c:pt>
                <c:pt idx="6950">
                  <c:v>64.62862855735885</c:v>
                </c:pt>
                <c:pt idx="6951">
                  <c:v>71.90956516455547</c:v>
                </c:pt>
                <c:pt idx="6952">
                  <c:v>60.134209126324</c:v>
                </c:pt>
                <c:pt idx="6953">
                  <c:v>55.32457274683555</c:v>
                </c:pt>
                <c:pt idx="6954">
                  <c:v>51.48121940196337</c:v>
                </c:pt>
                <c:pt idx="6955">
                  <c:v>50.95853251588323</c:v>
                </c:pt>
                <c:pt idx="6956">
                  <c:v>56.33212049101844</c:v>
                </c:pt>
                <c:pt idx="6957">
                  <c:v>62.95282103064427</c:v>
                </c:pt>
                <c:pt idx="6958">
                  <c:v>61.12227068699293</c:v>
                </c:pt>
                <c:pt idx="6959">
                  <c:v>55.43690460601334</c:v>
                </c:pt>
                <c:pt idx="6960">
                  <c:v>59.22867700826323</c:v>
                </c:pt>
                <c:pt idx="6961">
                  <c:v>60.34282536979789</c:v>
                </c:pt>
                <c:pt idx="6962">
                  <c:v>62.0484352019043</c:v>
                </c:pt>
                <c:pt idx="6963">
                  <c:v>62.34760465744711</c:v>
                </c:pt>
                <c:pt idx="6964">
                  <c:v>55.37959243452337</c:v>
                </c:pt>
                <c:pt idx="6965">
                  <c:v>50.13438368903054</c:v>
                </c:pt>
                <c:pt idx="6966">
                  <c:v>47.452174678833</c:v>
                </c:pt>
                <c:pt idx="6967">
                  <c:v>55.32342652294452</c:v>
                </c:pt>
                <c:pt idx="6968">
                  <c:v>61.86962125112679</c:v>
                </c:pt>
                <c:pt idx="6969">
                  <c:v>55.01623334038368</c:v>
                </c:pt>
                <c:pt idx="6970">
                  <c:v>46.52371771362304</c:v>
                </c:pt>
                <c:pt idx="6971">
                  <c:v>48.50098717987054</c:v>
                </c:pt>
                <c:pt idx="6972">
                  <c:v>45.20783056152344</c:v>
                </c:pt>
                <c:pt idx="6973">
                  <c:v>46.58332236403245</c:v>
                </c:pt>
                <c:pt idx="6974">
                  <c:v>49.86730904247578</c:v>
                </c:pt>
                <c:pt idx="6975">
                  <c:v>52.56327298027625</c:v>
                </c:pt>
                <c:pt idx="6976">
                  <c:v>48.57778549137996</c:v>
                </c:pt>
                <c:pt idx="6977">
                  <c:v>51.58323506887582</c:v>
                </c:pt>
                <c:pt idx="6978">
                  <c:v>53.80350809197058</c:v>
                </c:pt>
                <c:pt idx="6979">
                  <c:v>55.25235945728009</c:v>
                </c:pt>
                <c:pt idx="6980">
                  <c:v>45.77751341897818</c:v>
                </c:pt>
                <c:pt idx="6981">
                  <c:v>43.21222121978759</c:v>
                </c:pt>
                <c:pt idx="6982">
                  <c:v>41.06645401099103</c:v>
                </c:pt>
                <c:pt idx="6983">
                  <c:v>40.46123761337984</c:v>
                </c:pt>
                <c:pt idx="6984">
                  <c:v>39.21412504877648</c:v>
                </c:pt>
                <c:pt idx="6985">
                  <c:v>46.1626511360004</c:v>
                </c:pt>
                <c:pt idx="6986">
                  <c:v>46.25435058950101</c:v>
                </c:pt>
                <c:pt idx="6987">
                  <c:v>44.2369626102342</c:v>
                </c:pt>
                <c:pt idx="6988">
                  <c:v>38.80376998754414</c:v>
                </c:pt>
                <c:pt idx="6989">
                  <c:v>37.2586341921152</c:v>
                </c:pt>
                <c:pt idx="6990">
                  <c:v>40.79479435378794</c:v>
                </c:pt>
                <c:pt idx="6991">
                  <c:v>39.74483560613544</c:v>
                </c:pt>
                <c:pt idx="6992">
                  <c:v>43.80368267172939</c:v>
                </c:pt>
                <c:pt idx="6993">
                  <c:v>46.94782768386597</c:v>
                </c:pt>
                <c:pt idx="6994">
                  <c:v>46.9386577383282</c:v>
                </c:pt>
                <c:pt idx="6995">
                  <c:v>47.34786654941494</c:v>
                </c:pt>
                <c:pt idx="6996">
                  <c:v>57.29381852279897</c:v>
                </c:pt>
                <c:pt idx="6997">
                  <c:v>65.9491006946411</c:v>
                </c:pt>
                <c:pt idx="6998">
                  <c:v>67.5435249632756</c:v>
                </c:pt>
                <c:pt idx="6999">
                  <c:v>62.45420529756042</c:v>
                </c:pt>
                <c:pt idx="7000">
                  <c:v>59.82128474141277</c:v>
                </c:pt>
                <c:pt idx="7001">
                  <c:v>62.1103323473464</c:v>
                </c:pt>
                <c:pt idx="7002">
                  <c:v>66.66779518275796</c:v>
                </c:pt>
                <c:pt idx="7003">
                  <c:v>62.06333640076153</c:v>
                </c:pt>
                <c:pt idx="7004">
                  <c:v>63.22333448585392</c:v>
                </c:pt>
                <c:pt idx="7005">
                  <c:v>58.3987969855957</c:v>
                </c:pt>
                <c:pt idx="7006">
                  <c:v>55.68449316160221</c:v>
                </c:pt>
                <c:pt idx="7007">
                  <c:v>54.03734172874567</c:v>
                </c:pt>
                <c:pt idx="7008">
                  <c:v>56.95109186663812</c:v>
                </c:pt>
                <c:pt idx="7009">
                  <c:v>60.81278508560884</c:v>
                </c:pt>
                <c:pt idx="7010">
                  <c:v>56.88346349953989</c:v>
                </c:pt>
                <c:pt idx="7011">
                  <c:v>50.71667523528583</c:v>
                </c:pt>
                <c:pt idx="7012">
                  <c:v>53.4367102770292</c:v>
                </c:pt>
                <c:pt idx="7013">
                  <c:v>56.47196218921358</c:v>
                </c:pt>
                <c:pt idx="7014">
                  <c:v>57.36947059426639</c:v>
                </c:pt>
                <c:pt idx="7015">
                  <c:v>55.10564034174524</c:v>
                </c:pt>
                <c:pt idx="7016">
                  <c:v>54.94745878511399</c:v>
                </c:pt>
                <c:pt idx="7017">
                  <c:v>59.29057415505746</c:v>
                </c:pt>
                <c:pt idx="7018">
                  <c:v>58.19018070854304</c:v>
                </c:pt>
                <c:pt idx="7019">
                  <c:v>59.38341984905067</c:v>
                </c:pt>
                <c:pt idx="7020">
                  <c:v>60.95950420685285</c:v>
                </c:pt>
                <c:pt idx="7021">
                  <c:v>59.57140372624792</c:v>
                </c:pt>
                <c:pt idx="7022">
                  <c:v>46.9065629757268</c:v>
                </c:pt>
                <c:pt idx="7023">
                  <c:v>44.97170450874201</c:v>
                </c:pt>
                <c:pt idx="7024">
                  <c:v>44.29312855020846</c:v>
                </c:pt>
                <c:pt idx="7025">
                  <c:v>40.5059411137977</c:v>
                </c:pt>
                <c:pt idx="7026">
                  <c:v>44.8387402930157</c:v>
                </c:pt>
                <c:pt idx="7027">
                  <c:v>44.89490620297944</c:v>
                </c:pt>
                <c:pt idx="7028">
                  <c:v>41.65676924696702</c:v>
                </c:pt>
                <c:pt idx="7029">
                  <c:v>41.98574103006217</c:v>
                </c:pt>
                <c:pt idx="7030">
                  <c:v>35.89918980499267</c:v>
                </c:pt>
                <c:pt idx="7031">
                  <c:v>36.63851665029672</c:v>
                </c:pt>
                <c:pt idx="7032">
                  <c:v>34.77014028456467</c:v>
                </c:pt>
                <c:pt idx="7033">
                  <c:v>36.22930783008281</c:v>
                </c:pt>
                <c:pt idx="7034">
                  <c:v>34.83203740810922</c:v>
                </c:pt>
                <c:pt idx="7035">
                  <c:v>33.86804690229209</c:v>
                </c:pt>
                <c:pt idx="7036">
                  <c:v>37.1646422498169</c:v>
                </c:pt>
                <c:pt idx="7037">
                  <c:v>41.04696785155305</c:v>
                </c:pt>
                <c:pt idx="7038">
                  <c:v>45.55399598904184</c:v>
                </c:pt>
                <c:pt idx="7039">
                  <c:v>39.95459810820594</c:v>
                </c:pt>
                <c:pt idx="7040">
                  <c:v>39.4124250911208</c:v>
                </c:pt>
                <c:pt idx="7041">
                  <c:v>39.18776142993157</c:v>
                </c:pt>
                <c:pt idx="7042">
                  <c:v>45.26858141835844</c:v>
                </c:pt>
                <c:pt idx="7043">
                  <c:v>47.46592957300744</c:v>
                </c:pt>
                <c:pt idx="7044">
                  <c:v>47.82699616820818</c:v>
                </c:pt>
                <c:pt idx="7045">
                  <c:v>51.14307765424989</c:v>
                </c:pt>
                <c:pt idx="7046">
                  <c:v>48.02873496797531</c:v>
                </c:pt>
                <c:pt idx="7047">
                  <c:v>48.38865532715314</c:v>
                </c:pt>
                <c:pt idx="7048">
                  <c:v>48.8253739755296</c:v>
                </c:pt>
                <c:pt idx="7049">
                  <c:v>57.32705949186348</c:v>
                </c:pt>
                <c:pt idx="7050">
                  <c:v>54.33307234877835</c:v>
                </c:pt>
                <c:pt idx="7051">
                  <c:v>49.5085348545298</c:v>
                </c:pt>
                <c:pt idx="7052">
                  <c:v>48.14679796816782</c:v>
                </c:pt>
                <c:pt idx="7053">
                  <c:v>45.78553704060247</c:v>
                </c:pt>
                <c:pt idx="7054">
                  <c:v>45.75344223236554</c:v>
                </c:pt>
                <c:pt idx="7055">
                  <c:v>40.98736315366765</c:v>
                </c:pt>
                <c:pt idx="7056">
                  <c:v>38.63068719626089</c:v>
                </c:pt>
                <c:pt idx="7057">
                  <c:v>39.02614109037428</c:v>
                </c:pt>
                <c:pt idx="7058">
                  <c:v>40.03827380711952</c:v>
                </c:pt>
                <c:pt idx="7059">
                  <c:v>41.56506970245831</c:v>
                </c:pt>
                <c:pt idx="7060">
                  <c:v>45.67779019778207</c:v>
                </c:pt>
                <c:pt idx="7061">
                  <c:v>45.00723794128886</c:v>
                </c:pt>
                <c:pt idx="7062">
                  <c:v>31.40706281708233</c:v>
                </c:pt>
                <c:pt idx="7063">
                  <c:v>34.69448822939829</c:v>
                </c:pt>
                <c:pt idx="7064">
                  <c:v>34.7644090610304</c:v>
                </c:pt>
                <c:pt idx="7065">
                  <c:v>34.449192188824</c:v>
                </c:pt>
                <c:pt idx="7066">
                  <c:v>37.60365339536695</c:v>
                </c:pt>
                <c:pt idx="7067">
                  <c:v>40.39017053903902</c:v>
                </c:pt>
                <c:pt idx="7068">
                  <c:v>41.33238243605864</c:v>
                </c:pt>
                <c:pt idx="7069">
                  <c:v>47.33067293811973</c:v>
                </c:pt>
                <c:pt idx="7070">
                  <c:v>48.7485757400795</c:v>
                </c:pt>
                <c:pt idx="7071">
                  <c:v>50.82671460649225</c:v>
                </c:pt>
                <c:pt idx="7072">
                  <c:v>56.61868134099403</c:v>
                </c:pt>
                <c:pt idx="7073">
                  <c:v>51.2783344091797</c:v>
                </c:pt>
                <c:pt idx="7074">
                  <c:v>51.39868994241568</c:v>
                </c:pt>
                <c:pt idx="7075">
                  <c:v>55.99054007899357</c:v>
                </c:pt>
                <c:pt idx="7076">
                  <c:v>50.64904690225454</c:v>
                </c:pt>
                <c:pt idx="7077">
                  <c:v>54.68726158744919</c:v>
                </c:pt>
                <c:pt idx="7078">
                  <c:v>56.21749621741191</c:v>
                </c:pt>
                <c:pt idx="7079">
                  <c:v>56.02492736566157</c:v>
                </c:pt>
                <c:pt idx="7080">
                  <c:v>59.60349854207198</c:v>
                </c:pt>
                <c:pt idx="7081">
                  <c:v>58.94096997503654</c:v>
                </c:pt>
                <c:pt idx="7082">
                  <c:v>63.8125033476985</c:v>
                </c:pt>
                <c:pt idx="7083">
                  <c:v>64.56787759389077</c:v>
                </c:pt>
                <c:pt idx="7084">
                  <c:v>68.97059762738975</c:v>
                </c:pt>
                <c:pt idx="7085">
                  <c:v>74.17454156509635</c:v>
                </c:pt>
                <c:pt idx="7086">
                  <c:v>77.2774218247352</c:v>
                </c:pt>
                <c:pt idx="7087">
                  <c:v>77.39089989961595</c:v>
                </c:pt>
                <c:pt idx="7088">
                  <c:v>70.1592517438777</c:v>
                </c:pt>
                <c:pt idx="7089">
                  <c:v>74.62960010372211</c:v>
                </c:pt>
                <c:pt idx="7090">
                  <c:v>75.419361649954</c:v>
                </c:pt>
                <c:pt idx="7091">
                  <c:v>75.12248466788412</c:v>
                </c:pt>
                <c:pt idx="7092">
                  <c:v>73.10165795620961</c:v>
                </c:pt>
                <c:pt idx="7093">
                  <c:v>68.18083603101525</c:v>
                </c:pt>
                <c:pt idx="7094">
                  <c:v>65.88949594394625</c:v>
                </c:pt>
                <c:pt idx="7095">
                  <c:v>60.79215266370568</c:v>
                </c:pt>
                <c:pt idx="7096">
                  <c:v>67.12858497177358</c:v>
                </c:pt>
                <c:pt idx="7097">
                  <c:v>59.10717525906137</c:v>
                </c:pt>
                <c:pt idx="7098">
                  <c:v>44.30688351514599</c:v>
                </c:pt>
                <c:pt idx="7099">
                  <c:v>42.13933768395527</c:v>
                </c:pt>
                <c:pt idx="7100">
                  <c:v>43.95154813070913</c:v>
                </c:pt>
                <c:pt idx="7101">
                  <c:v>45.97352107998422</c:v>
                </c:pt>
                <c:pt idx="7102">
                  <c:v>43.34403925357755</c:v>
                </c:pt>
                <c:pt idx="7103">
                  <c:v>43.01506746334594</c:v>
                </c:pt>
                <c:pt idx="7104">
                  <c:v>43.92633078499663</c:v>
                </c:pt>
                <c:pt idx="7105">
                  <c:v>44.25988755075772</c:v>
                </c:pt>
                <c:pt idx="7106">
                  <c:v>43.1812727271259</c:v>
                </c:pt>
                <c:pt idx="7107">
                  <c:v>41.41605825099533</c:v>
                </c:pt>
                <c:pt idx="7108">
                  <c:v>39.80214787839918</c:v>
                </c:pt>
                <c:pt idx="7109">
                  <c:v>32.85706045338308</c:v>
                </c:pt>
                <c:pt idx="7110">
                  <c:v>31.70164733927565</c:v>
                </c:pt>
                <c:pt idx="7111">
                  <c:v>35.84646264163437</c:v>
                </c:pt>
                <c:pt idx="7112">
                  <c:v>37.1669347644935</c:v>
                </c:pt>
                <c:pt idx="7113">
                  <c:v>37.71369276142767</c:v>
                </c:pt>
                <c:pt idx="7114">
                  <c:v>44.84217902008996</c:v>
                </c:pt>
                <c:pt idx="7115">
                  <c:v>44.92470852320744</c:v>
                </c:pt>
                <c:pt idx="7116">
                  <c:v>41.99949595240665</c:v>
                </c:pt>
                <c:pt idx="7117">
                  <c:v>44.34814820814867</c:v>
                </c:pt>
                <c:pt idx="7118">
                  <c:v>45.38435202534362</c:v>
                </c:pt>
                <c:pt idx="7119">
                  <c:v>54.84085814796801</c:v>
                </c:pt>
                <c:pt idx="7120">
                  <c:v>54.06141279152268</c:v>
                </c:pt>
                <c:pt idx="7121">
                  <c:v>51.0135522021813</c:v>
                </c:pt>
                <c:pt idx="7122">
                  <c:v>51.11786032957107</c:v>
                </c:pt>
                <c:pt idx="7123">
                  <c:v>55.19504727440937</c:v>
                </c:pt>
                <c:pt idx="7124">
                  <c:v>56.77686284654354</c:v>
                </c:pt>
                <c:pt idx="7125">
                  <c:v>56.85022241839599</c:v>
                </c:pt>
                <c:pt idx="7126">
                  <c:v>67.95388009200337</c:v>
                </c:pt>
                <c:pt idx="7127">
                  <c:v>58.72089137362437</c:v>
                </c:pt>
                <c:pt idx="7128">
                  <c:v>59.2687956106004</c:v>
                </c:pt>
                <c:pt idx="7129">
                  <c:v>58.52832252555496</c:v>
                </c:pt>
                <c:pt idx="7130">
                  <c:v>54.34568119980089</c:v>
                </c:pt>
                <c:pt idx="7131">
                  <c:v>56.01117252452205</c:v>
                </c:pt>
                <c:pt idx="7132">
                  <c:v>53.57540580335411</c:v>
                </c:pt>
                <c:pt idx="7133">
                  <c:v>52.18959781068303</c:v>
                </c:pt>
                <c:pt idx="7134">
                  <c:v>51.45027096274977</c:v>
                </c:pt>
                <c:pt idx="7135">
                  <c:v>52.56327307289944</c:v>
                </c:pt>
                <c:pt idx="7136">
                  <c:v>52.96216569506365</c:v>
                </c:pt>
                <c:pt idx="7137">
                  <c:v>48.41272655493164</c:v>
                </c:pt>
                <c:pt idx="7138">
                  <c:v>54.7021628241671</c:v>
                </c:pt>
                <c:pt idx="7139">
                  <c:v>40.91056491742881</c:v>
                </c:pt>
                <c:pt idx="7140">
                  <c:v>42.17143240569122</c:v>
                </c:pt>
                <c:pt idx="7141">
                  <c:v>40.7225810403818</c:v>
                </c:pt>
                <c:pt idx="7142">
                  <c:v>46.84351956154685</c:v>
                </c:pt>
                <c:pt idx="7143">
                  <c:v>47.839604878756</c:v>
                </c:pt>
                <c:pt idx="7144">
                  <c:v>44.67826622542631</c:v>
                </c:pt>
                <c:pt idx="7145">
                  <c:v>38.03922580043382</c:v>
                </c:pt>
                <c:pt idx="7146">
                  <c:v>38.99977757575871</c:v>
                </c:pt>
                <c:pt idx="7147">
                  <c:v>43.91028331578643</c:v>
                </c:pt>
                <c:pt idx="7148">
                  <c:v>43.31882184840745</c:v>
                </c:pt>
                <c:pt idx="7149">
                  <c:v>41.41720443834031</c:v>
                </c:pt>
                <c:pt idx="7150">
                  <c:v>48.88727116025947</c:v>
                </c:pt>
                <c:pt idx="7151">
                  <c:v>44.23467013446983</c:v>
                </c:pt>
                <c:pt idx="7152">
                  <c:v>58.84124678043301</c:v>
                </c:pt>
                <c:pt idx="7153">
                  <c:v>75.25086395713454</c:v>
                </c:pt>
                <c:pt idx="7154">
                  <c:v>78.50275583192317</c:v>
                </c:pt>
                <c:pt idx="7155">
                  <c:v>71.70324135316348</c:v>
                </c:pt>
                <c:pt idx="7156">
                  <c:v>73.99228895864634</c:v>
                </c:pt>
                <c:pt idx="7157">
                  <c:v>73.86964093766424</c:v>
                </c:pt>
                <c:pt idx="7158">
                  <c:v>73.80889005183288</c:v>
                </c:pt>
                <c:pt idx="7159">
                  <c:v>72.41849709249632</c:v>
                </c:pt>
                <c:pt idx="7160">
                  <c:v>69.3683440144699</c:v>
                </c:pt>
                <c:pt idx="7161">
                  <c:v>66.85692522453895</c:v>
                </c:pt>
                <c:pt idx="7162">
                  <c:v>62.94365104292649</c:v>
                </c:pt>
                <c:pt idx="7163">
                  <c:v>57.95176205139149</c:v>
                </c:pt>
                <c:pt idx="7164">
                  <c:v>55.5137028270029</c:v>
                </c:pt>
                <c:pt idx="7165">
                  <c:v>41.23609797048245</c:v>
                </c:pt>
                <c:pt idx="7166">
                  <c:v>33.5104190412269</c:v>
                </c:pt>
                <c:pt idx="7167">
                  <c:v>38.8519122057589</c:v>
                </c:pt>
                <c:pt idx="7168">
                  <c:v>50.90695155481895</c:v>
                </c:pt>
                <c:pt idx="7169">
                  <c:v>52.346632977971</c:v>
                </c:pt>
                <c:pt idx="7170">
                  <c:v>51.69671309917276</c:v>
                </c:pt>
                <c:pt idx="7171">
                  <c:v>51.44568584178749</c:v>
                </c:pt>
                <c:pt idx="7172">
                  <c:v>51.2943817410701</c:v>
                </c:pt>
                <c:pt idx="7173">
                  <c:v>54.63338808936017</c:v>
                </c:pt>
                <c:pt idx="7174">
                  <c:v>61.63808002194449</c:v>
                </c:pt>
                <c:pt idx="7175">
                  <c:v>63.21187189447961</c:v>
                </c:pt>
                <c:pt idx="7176">
                  <c:v>61.83638009234614</c:v>
                </c:pt>
                <c:pt idx="7177">
                  <c:v>62.33843460193339</c:v>
                </c:pt>
                <c:pt idx="7178">
                  <c:v>62.5630982650757</c:v>
                </c:pt>
                <c:pt idx="7179">
                  <c:v>56.52812797898513</c:v>
                </c:pt>
                <c:pt idx="7180">
                  <c:v>46.50996267927432</c:v>
                </c:pt>
                <c:pt idx="7181">
                  <c:v>34.43658344251896</c:v>
                </c:pt>
                <c:pt idx="7182">
                  <c:v>29.74501015115122</c:v>
                </c:pt>
                <c:pt idx="7183">
                  <c:v>31.31650953819392</c:v>
                </c:pt>
                <c:pt idx="7184">
                  <c:v>31.6042165711576</c:v>
                </c:pt>
                <c:pt idx="7185">
                  <c:v>40.80511040531569</c:v>
                </c:pt>
                <c:pt idx="7186">
                  <c:v>36.39092797068434</c:v>
                </c:pt>
                <c:pt idx="7187">
                  <c:v>27.53046835294283</c:v>
                </c:pt>
                <c:pt idx="7188">
                  <c:v>27.94770086242676</c:v>
                </c:pt>
                <c:pt idx="7189">
                  <c:v>31.55836684410682</c:v>
                </c:pt>
                <c:pt idx="7190">
                  <c:v>32.86164532919077</c:v>
                </c:pt>
                <c:pt idx="7191">
                  <c:v>32.8811314581299</c:v>
                </c:pt>
                <c:pt idx="7192">
                  <c:v>30.6276173902494</c:v>
                </c:pt>
                <c:pt idx="7193">
                  <c:v>31.85639007230318</c:v>
                </c:pt>
                <c:pt idx="7194">
                  <c:v>40.9999718198571</c:v>
                </c:pt>
                <c:pt idx="7195">
                  <c:v>43.65352474581204</c:v>
                </c:pt>
                <c:pt idx="7196">
                  <c:v>51.79643625937124</c:v>
                </c:pt>
                <c:pt idx="7197">
                  <c:v>51.67378824533785</c:v>
                </c:pt>
                <c:pt idx="7198">
                  <c:v>44.75964953026874</c:v>
                </c:pt>
                <c:pt idx="7199">
                  <c:v>46.47786803911885</c:v>
                </c:pt>
                <c:pt idx="7200">
                  <c:v>48.8437139397724</c:v>
                </c:pt>
                <c:pt idx="7201">
                  <c:v>63.11673387883114</c:v>
                </c:pt>
                <c:pt idx="7202">
                  <c:v>60.7474492448308</c:v>
                </c:pt>
                <c:pt idx="7203">
                  <c:v>60.85748858940701</c:v>
                </c:pt>
                <c:pt idx="7204">
                  <c:v>61.35610436748797</c:v>
                </c:pt>
                <c:pt idx="7205">
                  <c:v>62.00717048666611</c:v>
                </c:pt>
                <c:pt idx="7206">
                  <c:v>63.59013230229773</c:v>
                </c:pt>
                <c:pt idx="7207">
                  <c:v>69.98616911128587</c:v>
                </c:pt>
                <c:pt idx="7208">
                  <c:v>66.9990594197951</c:v>
                </c:pt>
                <c:pt idx="7209">
                  <c:v>59.51982269949104</c:v>
                </c:pt>
                <c:pt idx="7210">
                  <c:v>62.6651139483643</c:v>
                </c:pt>
                <c:pt idx="7211">
                  <c:v>62.82558799518291</c:v>
                </c:pt>
                <c:pt idx="7212">
                  <c:v>60.13306278674786</c:v>
                </c:pt>
                <c:pt idx="7213">
                  <c:v>59.01318320904072</c:v>
                </c:pt>
                <c:pt idx="7214">
                  <c:v>44.57510425236629</c:v>
                </c:pt>
                <c:pt idx="7215">
                  <c:v>41.86080043419471</c:v>
                </c:pt>
                <c:pt idx="7216">
                  <c:v>39.0651133431068</c:v>
                </c:pt>
                <c:pt idx="7217">
                  <c:v>39.21297871502216</c:v>
                </c:pt>
                <c:pt idx="7218">
                  <c:v>40.28586232240647</c:v>
                </c:pt>
                <c:pt idx="7219">
                  <c:v>38.51033164822622</c:v>
                </c:pt>
                <c:pt idx="7220">
                  <c:v>25.73774409627591</c:v>
                </c:pt>
                <c:pt idx="7221">
                  <c:v>28.61596069438758</c:v>
                </c:pt>
                <c:pt idx="7222">
                  <c:v>27.80098180142916</c:v>
                </c:pt>
                <c:pt idx="7223">
                  <c:v>26.50228829822246</c:v>
                </c:pt>
                <c:pt idx="7224">
                  <c:v>29.49398297309288</c:v>
                </c:pt>
                <c:pt idx="7225">
                  <c:v>29.85275708824745</c:v>
                </c:pt>
                <c:pt idx="7226">
                  <c:v>33.82334342238205</c:v>
                </c:pt>
                <c:pt idx="7227">
                  <c:v>36.9640497081956</c:v>
                </c:pt>
                <c:pt idx="7228">
                  <c:v>38.08736801376578</c:v>
                </c:pt>
                <c:pt idx="7229">
                  <c:v>37.73203263267166</c:v>
                </c:pt>
                <c:pt idx="7230">
                  <c:v>37.90167661901849</c:v>
                </c:pt>
                <c:pt idx="7231">
                  <c:v>35.41089020892334</c:v>
                </c:pt>
                <c:pt idx="7232">
                  <c:v>39.2485123405903</c:v>
                </c:pt>
                <c:pt idx="7233">
                  <c:v>38.90922436320138</c:v>
                </c:pt>
                <c:pt idx="7234">
                  <c:v>35.83614642724599</c:v>
                </c:pt>
                <c:pt idx="7235">
                  <c:v>34.4365835164748</c:v>
                </c:pt>
                <c:pt idx="7236">
                  <c:v>36.79440570855244</c:v>
                </c:pt>
                <c:pt idx="7237">
                  <c:v>37.19673705444805</c:v>
                </c:pt>
                <c:pt idx="7238">
                  <c:v>42.37660994500257</c:v>
                </c:pt>
                <c:pt idx="7239">
                  <c:v>42.36858624521578</c:v>
                </c:pt>
                <c:pt idx="7240">
                  <c:v>38.19052989641864</c:v>
                </c:pt>
                <c:pt idx="7241">
                  <c:v>41.51463508487642</c:v>
                </c:pt>
                <c:pt idx="7242">
                  <c:v>43.38530393497408</c:v>
                </c:pt>
                <c:pt idx="7243">
                  <c:v>42.67348692985182</c:v>
                </c:pt>
                <c:pt idx="7244">
                  <c:v>42.33419895621901</c:v>
                </c:pt>
                <c:pt idx="7245">
                  <c:v>45.33162484666089</c:v>
                </c:pt>
                <c:pt idx="7246">
                  <c:v>48.94802204958402</c:v>
                </c:pt>
                <c:pt idx="7247">
                  <c:v>53.88374513265754</c:v>
                </c:pt>
                <c:pt idx="7248">
                  <c:v>60.11128427504309</c:v>
                </c:pt>
                <c:pt idx="7249">
                  <c:v>60.02073107104962</c:v>
                </c:pt>
                <c:pt idx="7250">
                  <c:v>55.36583756596492</c:v>
                </c:pt>
                <c:pt idx="7251">
                  <c:v>48.70387225900504</c:v>
                </c:pt>
                <c:pt idx="7252">
                  <c:v>50.80378974961499</c:v>
                </c:pt>
                <c:pt idx="7253">
                  <c:v>52.43718626730112</c:v>
                </c:pt>
                <c:pt idx="7254">
                  <c:v>48.17316168158898</c:v>
                </c:pt>
                <c:pt idx="7255">
                  <c:v>47.37652267662634</c:v>
                </c:pt>
                <c:pt idx="7256">
                  <c:v>46.77703749766648</c:v>
                </c:pt>
                <c:pt idx="7257">
                  <c:v>46.75411263072323</c:v>
                </c:pt>
                <c:pt idx="7258">
                  <c:v>42.53593777345158</c:v>
                </c:pt>
                <c:pt idx="7259">
                  <c:v>45.17344330340106</c:v>
                </c:pt>
                <c:pt idx="7260">
                  <c:v>45.28233640898718</c:v>
                </c:pt>
                <c:pt idx="7261">
                  <c:v>41.307165094966</c:v>
                </c:pt>
                <c:pt idx="7262">
                  <c:v>39.2622672775832</c:v>
                </c:pt>
                <c:pt idx="7263">
                  <c:v>39.13044931031212</c:v>
                </c:pt>
                <c:pt idx="7264">
                  <c:v>39.9442819583458</c:v>
                </c:pt>
                <c:pt idx="7265">
                  <c:v>37.21966194005877</c:v>
                </c:pt>
                <c:pt idx="7266">
                  <c:v>39.86977614941875</c:v>
                </c:pt>
                <c:pt idx="7267">
                  <c:v>46.81486351647943</c:v>
                </c:pt>
                <c:pt idx="7268">
                  <c:v>49.04316024311711</c:v>
                </c:pt>
                <c:pt idx="7269">
                  <c:v>51.66232588785025</c:v>
                </c:pt>
                <c:pt idx="7270">
                  <c:v>53.08710614365797</c:v>
                </c:pt>
                <c:pt idx="7271">
                  <c:v>52.756988104295</c:v>
                </c:pt>
                <c:pt idx="7272">
                  <c:v>51.0628407054725</c:v>
                </c:pt>
                <c:pt idx="7273">
                  <c:v>48.95260702883201</c:v>
                </c:pt>
                <c:pt idx="7274">
                  <c:v>48.2660073734037</c:v>
                </c:pt>
                <c:pt idx="7275">
                  <c:v>45.56087349584955</c:v>
                </c:pt>
                <c:pt idx="7276">
                  <c:v>48.93082840899188</c:v>
                </c:pt>
                <c:pt idx="7277">
                  <c:v>54.49583899654916</c:v>
                </c:pt>
                <c:pt idx="7278">
                  <c:v>52.80856905375313</c:v>
                </c:pt>
                <c:pt idx="7279">
                  <c:v>48.01268763003775</c:v>
                </c:pt>
                <c:pt idx="7280">
                  <c:v>40.83720538178427</c:v>
                </c:pt>
                <c:pt idx="7281">
                  <c:v>38.41519356061251</c:v>
                </c:pt>
                <c:pt idx="7282">
                  <c:v>35.93930831271597</c:v>
                </c:pt>
                <c:pt idx="7283">
                  <c:v>35.34899308395151</c:v>
                </c:pt>
                <c:pt idx="7284">
                  <c:v>32.93958994237812</c:v>
                </c:pt>
                <c:pt idx="7285">
                  <c:v>28.26062531858943</c:v>
                </c:pt>
                <c:pt idx="7286">
                  <c:v>27.71157483958083</c:v>
                </c:pt>
                <c:pt idx="7287">
                  <c:v>33.46456930099252</c:v>
                </c:pt>
                <c:pt idx="7288">
                  <c:v>38.41977852637658</c:v>
                </c:pt>
                <c:pt idx="7289">
                  <c:v>34.81599001116474</c:v>
                </c:pt>
                <c:pt idx="7290">
                  <c:v>29.63038591476676</c:v>
                </c:pt>
                <c:pt idx="7291">
                  <c:v>27.70011242072004</c:v>
                </c:pt>
                <c:pt idx="7292">
                  <c:v>28.63888557297458</c:v>
                </c:pt>
                <c:pt idx="7293">
                  <c:v>28.69046651608512</c:v>
                </c:pt>
                <c:pt idx="7294">
                  <c:v>28.21019062889217</c:v>
                </c:pt>
                <c:pt idx="7295">
                  <c:v>29.28192799353029</c:v>
                </c:pt>
                <c:pt idx="7296">
                  <c:v>32.94990613655913</c:v>
                </c:pt>
                <c:pt idx="7297">
                  <c:v>33.31899643793195</c:v>
                </c:pt>
                <c:pt idx="7298">
                  <c:v>31.63860395150053</c:v>
                </c:pt>
                <c:pt idx="7299">
                  <c:v>32.73899739238093</c:v>
                </c:pt>
                <c:pt idx="7300">
                  <c:v>27.48805743616186</c:v>
                </c:pt>
                <c:pt idx="7301">
                  <c:v>25.00873345814866</c:v>
                </c:pt>
                <c:pt idx="7302">
                  <c:v>25.61853481938288</c:v>
                </c:pt>
                <c:pt idx="7303">
                  <c:v>25.9440678788593</c:v>
                </c:pt>
                <c:pt idx="7304">
                  <c:v>26.0082574925537</c:v>
                </c:pt>
                <c:pt idx="7305">
                  <c:v>29.2131533888315</c:v>
                </c:pt>
                <c:pt idx="7306">
                  <c:v>31.48844607914376</c:v>
                </c:pt>
                <c:pt idx="7307">
                  <c:v>31.26378242133507</c:v>
                </c:pt>
                <c:pt idx="7308">
                  <c:v>29.73240154704871</c:v>
                </c:pt>
                <c:pt idx="7309">
                  <c:v>24.59837839195838</c:v>
                </c:pt>
                <c:pt idx="7310">
                  <c:v>27.00548904766372</c:v>
                </c:pt>
                <c:pt idx="7311">
                  <c:v>29.15240250889705</c:v>
                </c:pt>
                <c:pt idx="7312">
                  <c:v>30.95315052311824</c:v>
                </c:pt>
                <c:pt idx="7313">
                  <c:v>32.23808911261926</c:v>
                </c:pt>
                <c:pt idx="7314">
                  <c:v>34.90654320978722</c:v>
                </c:pt>
                <c:pt idx="7315">
                  <c:v>38.42207100390625</c:v>
                </c:pt>
                <c:pt idx="7316">
                  <c:v>37.11191506204459</c:v>
                </c:pt>
                <c:pt idx="7317">
                  <c:v>39.31155570800782</c:v>
                </c:pt>
                <c:pt idx="7318">
                  <c:v>34.68187955393153</c:v>
                </c:pt>
                <c:pt idx="7319">
                  <c:v>33.86575441758846</c:v>
                </c:pt>
                <c:pt idx="7320">
                  <c:v>37.75954246004544</c:v>
                </c:pt>
                <c:pt idx="7321">
                  <c:v>37.7950759982112</c:v>
                </c:pt>
                <c:pt idx="7322">
                  <c:v>38.86222838510367</c:v>
                </c:pt>
                <c:pt idx="7323">
                  <c:v>41.19254074244578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32410384"/>
        <c:axId val="-2132012640"/>
      </c:scatterChart>
      <c:valAx>
        <c:axId val="-2132410384"/>
        <c:scaling>
          <c:orientation val="minMax"/>
          <c:max val="45918.0"/>
          <c:min val="45912.0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Seconds</a:t>
                </a:r>
                <a:r>
                  <a:rPr lang="en-US" baseline="0"/>
                  <a:t> Past 2015-07-14T00:00:00 SCET</a:t>
                </a:r>
                <a:endParaRPr lang="en-US"/>
              </a:p>
            </c:rich>
          </c:tx>
          <c:layout/>
          <c:overlay val="0"/>
        </c:title>
        <c:numFmt formatCode="0.0" sourceLinked="0"/>
        <c:majorTickMark val="none"/>
        <c:minorTickMark val="none"/>
        <c:tickLblPos val="nextTo"/>
        <c:crossAx val="-2132012640"/>
        <c:crosses val="autoZero"/>
        <c:crossBetween val="midCat"/>
        <c:majorUnit val="0.5"/>
      </c:valAx>
      <c:valAx>
        <c:axId val="-2132012640"/>
        <c:scaling>
          <c:orientation val="minMax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Calibrated</a:t>
                </a:r>
                <a:r>
                  <a:rPr lang="en-US" baseline="0"/>
                  <a:t> (I,Q) Averaged over 0.01 s (13 samples)</a:t>
                </a:r>
                <a:endParaRPr lang="en-US"/>
              </a:p>
            </c:rich>
          </c:tx>
          <c:layout/>
          <c:overlay val="0"/>
        </c:title>
        <c:numFmt formatCode="0" sourceLinked="0"/>
        <c:majorTickMark val="none"/>
        <c:minorTickMark val="none"/>
        <c:tickLblPos val="nextTo"/>
        <c:crossAx val="-2132410384"/>
        <c:crosses val="autoZero"/>
        <c:crossBetween val="midCat"/>
        <c:majorUnit val="2500.0"/>
        <c:minorUnit val="500.0"/>
      </c:valAx>
    </c:plotArea>
    <c:plotVisOnly val="1"/>
    <c:dispBlanksAs val="gap"/>
    <c:showDLblsOverMax val="0"/>
  </c:chart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 dirty="0"/>
              <a:t>NH</a:t>
            </a:r>
            <a:r>
              <a:rPr lang="en-US" baseline="0" dirty="0"/>
              <a:t> REX Calibrated </a:t>
            </a:r>
            <a:r>
              <a:rPr lang="en-US" baseline="0" dirty="0" smtClean="0"/>
              <a:t>Radiometer </a:t>
            </a:r>
            <a:r>
              <a:rPr lang="en-US" baseline="0" dirty="0"/>
              <a:t>Output from 20150519_029434  SCI_0x7b1</a:t>
            </a:r>
            <a:endParaRPr lang="en-US" dirty="0"/>
          </a:p>
        </c:rich>
      </c:tx>
      <c:layout>
        <c:manualLayout>
          <c:xMode val="edge"/>
          <c:yMode val="edge"/>
          <c:x val="0.186100849284585"/>
          <c:y val="0.0181833627480645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069979720471615"/>
          <c:y val="0.141325136025235"/>
          <c:w val="0.877738007510372"/>
          <c:h val="0.801690145953701"/>
        </c:manualLayout>
      </c:layout>
      <c:scatterChart>
        <c:scatterStyle val="lineMarker"/>
        <c:varyColors val="0"/>
        <c:ser>
          <c:idx val="0"/>
          <c:order val="0"/>
          <c:spPr>
            <a:ln w="31750">
              <a:noFill/>
            </a:ln>
          </c:spPr>
          <c:xVal>
            <c:numRef>
              <c:f>'read_rex_edu_L3.rad'!$E$1:$E$370</c:f>
              <c:numCache>
                <c:formatCode>0.000000</c:formatCode>
                <c:ptCount val="370"/>
                <c:pt idx="0">
                  <c:v>45543.817</c:v>
                </c:pt>
                <c:pt idx="1">
                  <c:v>45543.919399997</c:v>
                </c:pt>
                <c:pt idx="2">
                  <c:v>45544.021799995</c:v>
                </c:pt>
                <c:pt idx="3">
                  <c:v>45544.12420001499</c:v>
                </c:pt>
                <c:pt idx="4">
                  <c:v>45544.22659999</c:v>
                </c:pt>
                <c:pt idx="5">
                  <c:v>45544.329000024</c:v>
                </c:pt>
                <c:pt idx="6">
                  <c:v>45544.431400029</c:v>
                </c:pt>
                <c:pt idx="7">
                  <c:v>45544.533799974</c:v>
                </c:pt>
                <c:pt idx="8">
                  <c:v>45544.636199979</c:v>
                </c:pt>
                <c:pt idx="9">
                  <c:v>45544.738599984</c:v>
                </c:pt>
                <c:pt idx="10">
                  <c:v>45544.84100005</c:v>
                </c:pt>
                <c:pt idx="11">
                  <c:v>45544.94339999</c:v>
                </c:pt>
                <c:pt idx="12">
                  <c:v>45545.04580006</c:v>
                </c:pt>
                <c:pt idx="13">
                  <c:v>45545.1482</c:v>
                </c:pt>
                <c:pt idx="14">
                  <c:v>45545.25059995</c:v>
                </c:pt>
                <c:pt idx="15">
                  <c:v>45545.35300001</c:v>
                </c:pt>
                <c:pt idx="16">
                  <c:v>45545.45539996</c:v>
                </c:pt>
                <c:pt idx="17">
                  <c:v>45545.55780002</c:v>
                </c:pt>
                <c:pt idx="18">
                  <c:v>45545.66019997</c:v>
                </c:pt>
                <c:pt idx="19">
                  <c:v>45545.76260002999</c:v>
                </c:pt>
                <c:pt idx="20">
                  <c:v>45545.86500010001</c:v>
                </c:pt>
                <c:pt idx="21">
                  <c:v>45545.96739992</c:v>
                </c:pt>
                <c:pt idx="22">
                  <c:v>45546.06979999</c:v>
                </c:pt>
                <c:pt idx="23">
                  <c:v>45546.17220005</c:v>
                </c:pt>
                <c:pt idx="24">
                  <c:v>45546.27460012</c:v>
                </c:pt>
                <c:pt idx="25">
                  <c:v>45546.37699994</c:v>
                </c:pt>
                <c:pt idx="26">
                  <c:v>45546.47940000999</c:v>
                </c:pt>
                <c:pt idx="27">
                  <c:v>45546.58180007</c:v>
                </c:pt>
                <c:pt idx="28">
                  <c:v>45546.6841999</c:v>
                </c:pt>
                <c:pt idx="29">
                  <c:v>45546.78659996</c:v>
                </c:pt>
                <c:pt idx="30">
                  <c:v>45546.88900003</c:v>
                </c:pt>
                <c:pt idx="31">
                  <c:v>45546.99140009</c:v>
                </c:pt>
                <c:pt idx="32">
                  <c:v>45547.09379992</c:v>
                </c:pt>
                <c:pt idx="33">
                  <c:v>45547.19619998</c:v>
                </c:pt>
                <c:pt idx="34">
                  <c:v>45547.29860005</c:v>
                </c:pt>
                <c:pt idx="35">
                  <c:v>45547.40100011</c:v>
                </c:pt>
                <c:pt idx="36">
                  <c:v>45547.50339994</c:v>
                </c:pt>
                <c:pt idx="37">
                  <c:v>45547.6058</c:v>
                </c:pt>
                <c:pt idx="38">
                  <c:v>45547.70820007</c:v>
                </c:pt>
                <c:pt idx="39">
                  <c:v>45547.81059989</c:v>
                </c:pt>
                <c:pt idx="40">
                  <c:v>45547.91300019</c:v>
                </c:pt>
                <c:pt idx="41">
                  <c:v>45548.01540002001</c:v>
                </c:pt>
                <c:pt idx="42">
                  <c:v>45548.11779985001</c:v>
                </c:pt>
                <c:pt idx="43">
                  <c:v>45548.22020015</c:v>
                </c:pt>
                <c:pt idx="44">
                  <c:v>45548.32259998</c:v>
                </c:pt>
                <c:pt idx="45">
                  <c:v>45548.4249998</c:v>
                </c:pt>
                <c:pt idx="46">
                  <c:v>45548.52740009999</c:v>
                </c:pt>
                <c:pt idx="47">
                  <c:v>45548.62979992999</c:v>
                </c:pt>
                <c:pt idx="48">
                  <c:v>45548.73220023001</c:v>
                </c:pt>
                <c:pt idx="49">
                  <c:v>45548.83460006</c:v>
                </c:pt>
                <c:pt idx="50">
                  <c:v>45548.93699989</c:v>
                </c:pt>
                <c:pt idx="51">
                  <c:v>45549.03940019001</c:v>
                </c:pt>
                <c:pt idx="52">
                  <c:v>45549.14180000999</c:v>
                </c:pt>
                <c:pt idx="53">
                  <c:v>45549.24419984</c:v>
                </c:pt>
                <c:pt idx="54">
                  <c:v>45549.34660014</c:v>
                </c:pt>
                <c:pt idx="55">
                  <c:v>45549.44899997</c:v>
                </c:pt>
                <c:pt idx="56">
                  <c:v>45549.5513998</c:v>
                </c:pt>
                <c:pt idx="57">
                  <c:v>45549.6538001</c:v>
                </c:pt>
                <c:pt idx="58">
                  <c:v>45549.75619992</c:v>
                </c:pt>
                <c:pt idx="59">
                  <c:v>45549.85860023</c:v>
                </c:pt>
                <c:pt idx="60">
                  <c:v>45549.96100005</c:v>
                </c:pt>
                <c:pt idx="61">
                  <c:v>45550.06339988</c:v>
                </c:pt>
                <c:pt idx="62">
                  <c:v>45550.16580018</c:v>
                </c:pt>
                <c:pt idx="63">
                  <c:v>45550.26820001</c:v>
                </c:pt>
                <c:pt idx="64">
                  <c:v>45550.37059983</c:v>
                </c:pt>
                <c:pt idx="65">
                  <c:v>45550.47300014</c:v>
                </c:pt>
                <c:pt idx="66">
                  <c:v>45550.57539996001</c:v>
                </c:pt>
                <c:pt idx="67">
                  <c:v>45550.67779979001</c:v>
                </c:pt>
                <c:pt idx="68">
                  <c:v>45550.78020009</c:v>
                </c:pt>
                <c:pt idx="69">
                  <c:v>45550.88259992</c:v>
                </c:pt>
                <c:pt idx="70">
                  <c:v>45550.98500022</c:v>
                </c:pt>
                <c:pt idx="71">
                  <c:v>45551.08740005</c:v>
                </c:pt>
                <c:pt idx="72">
                  <c:v>45551.18979987</c:v>
                </c:pt>
                <c:pt idx="73">
                  <c:v>45551.29220018</c:v>
                </c:pt>
                <c:pt idx="74">
                  <c:v>45551.3946</c:v>
                </c:pt>
                <c:pt idx="75">
                  <c:v>45551.49699983</c:v>
                </c:pt>
                <c:pt idx="76">
                  <c:v>45551.59940012998</c:v>
                </c:pt>
                <c:pt idx="77">
                  <c:v>45551.70179995998</c:v>
                </c:pt>
                <c:pt idx="78">
                  <c:v>45551.80419978</c:v>
                </c:pt>
                <c:pt idx="79">
                  <c:v>45551.90659961</c:v>
                </c:pt>
                <c:pt idx="80">
                  <c:v>45552.00900039</c:v>
                </c:pt>
                <c:pt idx="81">
                  <c:v>45552.11140022</c:v>
                </c:pt>
                <c:pt idx="82">
                  <c:v>45552.21380004</c:v>
                </c:pt>
                <c:pt idx="83">
                  <c:v>45552.31619987</c:v>
                </c:pt>
                <c:pt idx="84">
                  <c:v>45552.41859969</c:v>
                </c:pt>
                <c:pt idx="85">
                  <c:v>45552.52100047001</c:v>
                </c:pt>
                <c:pt idx="86">
                  <c:v>45552.62340029998</c:v>
                </c:pt>
                <c:pt idx="87">
                  <c:v>45552.72580012999</c:v>
                </c:pt>
                <c:pt idx="88">
                  <c:v>45552.82819995</c:v>
                </c:pt>
                <c:pt idx="89">
                  <c:v>45552.93059978</c:v>
                </c:pt>
                <c:pt idx="90">
                  <c:v>45553.0329996</c:v>
                </c:pt>
                <c:pt idx="91">
                  <c:v>45553.13540037999</c:v>
                </c:pt>
                <c:pt idx="92">
                  <c:v>45553.23780020999</c:v>
                </c:pt>
                <c:pt idx="93">
                  <c:v>45553.34020004</c:v>
                </c:pt>
                <c:pt idx="94">
                  <c:v>45553.44259986</c:v>
                </c:pt>
                <c:pt idx="95">
                  <c:v>45553.54499969</c:v>
                </c:pt>
                <c:pt idx="96">
                  <c:v>45553.64740047</c:v>
                </c:pt>
                <c:pt idx="97">
                  <c:v>45553.74980029</c:v>
                </c:pt>
                <c:pt idx="98">
                  <c:v>45553.8522001</c:v>
                </c:pt>
                <c:pt idx="99">
                  <c:v>45553.9545999</c:v>
                </c:pt>
                <c:pt idx="100">
                  <c:v>45554.0569998</c:v>
                </c:pt>
                <c:pt idx="101">
                  <c:v>45554.1593996</c:v>
                </c:pt>
                <c:pt idx="102">
                  <c:v>45554.2618004</c:v>
                </c:pt>
                <c:pt idx="103">
                  <c:v>45554.3642002</c:v>
                </c:pt>
                <c:pt idx="104">
                  <c:v>45554.4666</c:v>
                </c:pt>
                <c:pt idx="105">
                  <c:v>45554.5689999</c:v>
                </c:pt>
                <c:pt idx="106">
                  <c:v>45554.6713997</c:v>
                </c:pt>
                <c:pt idx="107">
                  <c:v>45554.7738005</c:v>
                </c:pt>
                <c:pt idx="108">
                  <c:v>45554.8762003</c:v>
                </c:pt>
                <c:pt idx="109">
                  <c:v>45554.9786001</c:v>
                </c:pt>
                <c:pt idx="110">
                  <c:v>45555.0809999</c:v>
                </c:pt>
                <c:pt idx="111">
                  <c:v>45555.1833998</c:v>
                </c:pt>
                <c:pt idx="112">
                  <c:v>45555.28579959999</c:v>
                </c:pt>
                <c:pt idx="113">
                  <c:v>45555.3882004</c:v>
                </c:pt>
                <c:pt idx="114">
                  <c:v>45555.49060020001</c:v>
                </c:pt>
                <c:pt idx="115">
                  <c:v>45555.593</c:v>
                </c:pt>
                <c:pt idx="116">
                  <c:v>45555.6953998</c:v>
                </c:pt>
                <c:pt idx="117">
                  <c:v>45555.79779969998</c:v>
                </c:pt>
                <c:pt idx="118">
                  <c:v>45555.9002005</c:v>
                </c:pt>
                <c:pt idx="119">
                  <c:v>45556.0026003</c:v>
                </c:pt>
                <c:pt idx="120">
                  <c:v>45556.1050001</c:v>
                </c:pt>
                <c:pt idx="121">
                  <c:v>45556.20739990001</c:v>
                </c:pt>
                <c:pt idx="122">
                  <c:v>45556.3097998</c:v>
                </c:pt>
                <c:pt idx="123">
                  <c:v>45556.4121996</c:v>
                </c:pt>
                <c:pt idx="124">
                  <c:v>45556.5146004</c:v>
                </c:pt>
                <c:pt idx="125">
                  <c:v>45556.6170002</c:v>
                </c:pt>
                <c:pt idx="126">
                  <c:v>45556.7194</c:v>
                </c:pt>
                <c:pt idx="127">
                  <c:v>45556.8217998</c:v>
                </c:pt>
                <c:pt idx="128">
                  <c:v>45556.92419970001</c:v>
                </c:pt>
                <c:pt idx="129">
                  <c:v>45557.0266004</c:v>
                </c:pt>
                <c:pt idx="130">
                  <c:v>45557.1290003</c:v>
                </c:pt>
                <c:pt idx="131">
                  <c:v>45557.23140009998</c:v>
                </c:pt>
                <c:pt idx="132">
                  <c:v>45557.3337999</c:v>
                </c:pt>
                <c:pt idx="133">
                  <c:v>45557.4361998</c:v>
                </c:pt>
                <c:pt idx="134">
                  <c:v>45557.5385996</c:v>
                </c:pt>
                <c:pt idx="135">
                  <c:v>45557.64100040001</c:v>
                </c:pt>
                <c:pt idx="136">
                  <c:v>45557.74340019999</c:v>
                </c:pt>
                <c:pt idx="137">
                  <c:v>45557.8458</c:v>
                </c:pt>
                <c:pt idx="138">
                  <c:v>45557.9481998</c:v>
                </c:pt>
                <c:pt idx="139">
                  <c:v>45558.0505997</c:v>
                </c:pt>
                <c:pt idx="140">
                  <c:v>45558.1530004</c:v>
                </c:pt>
                <c:pt idx="141">
                  <c:v>45558.2554003</c:v>
                </c:pt>
                <c:pt idx="142">
                  <c:v>45558.3578001</c:v>
                </c:pt>
                <c:pt idx="143">
                  <c:v>45558.4601999</c:v>
                </c:pt>
                <c:pt idx="144">
                  <c:v>45558.5625997</c:v>
                </c:pt>
                <c:pt idx="145">
                  <c:v>45558.66499960001</c:v>
                </c:pt>
                <c:pt idx="146">
                  <c:v>45558.76740039999</c:v>
                </c:pt>
                <c:pt idx="147">
                  <c:v>45558.8698002</c:v>
                </c:pt>
                <c:pt idx="148">
                  <c:v>45558.9722</c:v>
                </c:pt>
                <c:pt idx="149">
                  <c:v>45559.0745998</c:v>
                </c:pt>
                <c:pt idx="150">
                  <c:v>45559.1769997</c:v>
                </c:pt>
                <c:pt idx="151">
                  <c:v>45559.2794004</c:v>
                </c:pt>
                <c:pt idx="152">
                  <c:v>45559.3818003</c:v>
                </c:pt>
                <c:pt idx="153">
                  <c:v>45559.4842001</c:v>
                </c:pt>
                <c:pt idx="154">
                  <c:v>45559.5865999</c:v>
                </c:pt>
                <c:pt idx="155">
                  <c:v>45559.6889997</c:v>
                </c:pt>
                <c:pt idx="156">
                  <c:v>45559.79139959998</c:v>
                </c:pt>
                <c:pt idx="157">
                  <c:v>45559.8937994</c:v>
                </c:pt>
                <c:pt idx="158">
                  <c:v>45559.9961992</c:v>
                </c:pt>
                <c:pt idx="159">
                  <c:v>45560.09860100001</c:v>
                </c:pt>
                <c:pt idx="160">
                  <c:v>45560.20100079999</c:v>
                </c:pt>
                <c:pt idx="161">
                  <c:v>45560.30340059999</c:v>
                </c:pt>
                <c:pt idx="162">
                  <c:v>45560.4058004</c:v>
                </c:pt>
                <c:pt idx="163">
                  <c:v>45560.5082003</c:v>
                </c:pt>
                <c:pt idx="164">
                  <c:v>45560.6106001</c:v>
                </c:pt>
                <c:pt idx="165">
                  <c:v>45560.7129999</c:v>
                </c:pt>
                <c:pt idx="166">
                  <c:v>45560.8153997</c:v>
                </c:pt>
                <c:pt idx="167">
                  <c:v>45560.9177996</c:v>
                </c:pt>
                <c:pt idx="168">
                  <c:v>45561.0201994</c:v>
                </c:pt>
                <c:pt idx="169">
                  <c:v>45561.1225992</c:v>
                </c:pt>
                <c:pt idx="170">
                  <c:v>45561.22500089998</c:v>
                </c:pt>
                <c:pt idx="171">
                  <c:v>45561.32740079999</c:v>
                </c:pt>
                <c:pt idx="172">
                  <c:v>45561.4298006</c:v>
                </c:pt>
                <c:pt idx="173">
                  <c:v>45561.5322004</c:v>
                </c:pt>
                <c:pt idx="174">
                  <c:v>45561.6346003</c:v>
                </c:pt>
                <c:pt idx="175">
                  <c:v>45561.73700009999</c:v>
                </c:pt>
                <c:pt idx="176">
                  <c:v>45561.8393999</c:v>
                </c:pt>
                <c:pt idx="177">
                  <c:v>45561.94179970001</c:v>
                </c:pt>
                <c:pt idx="178">
                  <c:v>45562.0441996</c:v>
                </c:pt>
                <c:pt idx="179">
                  <c:v>45562.1465994</c:v>
                </c:pt>
                <c:pt idx="180">
                  <c:v>45562.2489992</c:v>
                </c:pt>
                <c:pt idx="181">
                  <c:v>45562.3514009</c:v>
                </c:pt>
                <c:pt idx="182">
                  <c:v>45562.4538008</c:v>
                </c:pt>
                <c:pt idx="183">
                  <c:v>45562.5562006</c:v>
                </c:pt>
                <c:pt idx="184">
                  <c:v>45562.6586004</c:v>
                </c:pt>
                <c:pt idx="185">
                  <c:v>45562.76100019999</c:v>
                </c:pt>
                <c:pt idx="186">
                  <c:v>45562.8634001</c:v>
                </c:pt>
                <c:pt idx="187">
                  <c:v>45562.9657999</c:v>
                </c:pt>
                <c:pt idx="188">
                  <c:v>45563.0681997</c:v>
                </c:pt>
                <c:pt idx="189">
                  <c:v>45563.1705995</c:v>
                </c:pt>
                <c:pt idx="190">
                  <c:v>45563.2729994</c:v>
                </c:pt>
                <c:pt idx="191">
                  <c:v>45563.3753992</c:v>
                </c:pt>
                <c:pt idx="192">
                  <c:v>45563.4778009</c:v>
                </c:pt>
                <c:pt idx="193">
                  <c:v>45563.5802008</c:v>
                </c:pt>
                <c:pt idx="194">
                  <c:v>45563.6826006</c:v>
                </c:pt>
                <c:pt idx="195">
                  <c:v>45563.7850004</c:v>
                </c:pt>
                <c:pt idx="196">
                  <c:v>45563.8874002</c:v>
                </c:pt>
                <c:pt idx="197">
                  <c:v>45563.9898001</c:v>
                </c:pt>
                <c:pt idx="198">
                  <c:v>45564.09219990001</c:v>
                </c:pt>
                <c:pt idx="199">
                  <c:v>45564.1945997</c:v>
                </c:pt>
                <c:pt idx="200">
                  <c:v>45564.2969995</c:v>
                </c:pt>
                <c:pt idx="201">
                  <c:v>45564.3993994</c:v>
                </c:pt>
                <c:pt idx="202">
                  <c:v>45564.5017992</c:v>
                </c:pt>
                <c:pt idx="203">
                  <c:v>45564.6042009</c:v>
                </c:pt>
                <c:pt idx="204">
                  <c:v>45564.7066008</c:v>
                </c:pt>
                <c:pt idx="205">
                  <c:v>45564.80900060001</c:v>
                </c:pt>
                <c:pt idx="206">
                  <c:v>45564.9114004</c:v>
                </c:pt>
                <c:pt idx="207">
                  <c:v>45565.0138002</c:v>
                </c:pt>
                <c:pt idx="208">
                  <c:v>45565.1162001</c:v>
                </c:pt>
                <c:pt idx="209">
                  <c:v>45565.2185999</c:v>
                </c:pt>
                <c:pt idx="210">
                  <c:v>45565.3209997</c:v>
                </c:pt>
                <c:pt idx="211">
                  <c:v>45565.4233995</c:v>
                </c:pt>
                <c:pt idx="212">
                  <c:v>45565.52579940001</c:v>
                </c:pt>
                <c:pt idx="213">
                  <c:v>45565.6281992</c:v>
                </c:pt>
                <c:pt idx="214">
                  <c:v>45565.73060089999</c:v>
                </c:pt>
                <c:pt idx="215">
                  <c:v>45565.8330007</c:v>
                </c:pt>
                <c:pt idx="216">
                  <c:v>45565.93540059998</c:v>
                </c:pt>
                <c:pt idx="217">
                  <c:v>45566.0378004</c:v>
                </c:pt>
                <c:pt idx="218">
                  <c:v>45566.1402002</c:v>
                </c:pt>
                <c:pt idx="219">
                  <c:v>45566.24260010001</c:v>
                </c:pt>
                <c:pt idx="220">
                  <c:v>45566.3449999</c:v>
                </c:pt>
                <c:pt idx="221">
                  <c:v>45566.4473997</c:v>
                </c:pt>
                <c:pt idx="222">
                  <c:v>45566.5497995</c:v>
                </c:pt>
                <c:pt idx="223">
                  <c:v>45566.6521994</c:v>
                </c:pt>
                <c:pt idx="224">
                  <c:v>45566.7545992</c:v>
                </c:pt>
                <c:pt idx="225">
                  <c:v>45566.8570009</c:v>
                </c:pt>
                <c:pt idx="226">
                  <c:v>45566.95940070001</c:v>
                </c:pt>
                <c:pt idx="227">
                  <c:v>45567.06180059999</c:v>
                </c:pt>
                <c:pt idx="228">
                  <c:v>45567.1642004</c:v>
                </c:pt>
                <c:pt idx="229">
                  <c:v>45567.2666002</c:v>
                </c:pt>
                <c:pt idx="230">
                  <c:v>45567.36900000001</c:v>
                </c:pt>
                <c:pt idx="231">
                  <c:v>45567.4713999</c:v>
                </c:pt>
                <c:pt idx="232">
                  <c:v>45567.5737997</c:v>
                </c:pt>
                <c:pt idx="233">
                  <c:v>45567.67619950001</c:v>
                </c:pt>
                <c:pt idx="234">
                  <c:v>45567.7785993</c:v>
                </c:pt>
                <c:pt idx="235">
                  <c:v>45567.8809992</c:v>
                </c:pt>
                <c:pt idx="236">
                  <c:v>45567.9834009</c:v>
                </c:pt>
                <c:pt idx="237">
                  <c:v>45568.08580070001</c:v>
                </c:pt>
                <c:pt idx="238">
                  <c:v>45568.1882006</c:v>
                </c:pt>
                <c:pt idx="239">
                  <c:v>45568.2906004</c:v>
                </c:pt>
                <c:pt idx="240">
                  <c:v>45568.39300020001</c:v>
                </c:pt>
                <c:pt idx="241">
                  <c:v>45568.4954</c:v>
                </c:pt>
                <c:pt idx="242">
                  <c:v>45568.5977999</c:v>
                </c:pt>
                <c:pt idx="243">
                  <c:v>45568.7001997</c:v>
                </c:pt>
                <c:pt idx="244">
                  <c:v>45568.8025995</c:v>
                </c:pt>
                <c:pt idx="245">
                  <c:v>45568.9049993</c:v>
                </c:pt>
                <c:pt idx="246">
                  <c:v>45569.0073992</c:v>
                </c:pt>
                <c:pt idx="247">
                  <c:v>45569.10980090001</c:v>
                </c:pt>
                <c:pt idx="248">
                  <c:v>45569.2122007</c:v>
                </c:pt>
                <c:pt idx="249">
                  <c:v>45569.3146006</c:v>
                </c:pt>
                <c:pt idx="250">
                  <c:v>45569.4170004</c:v>
                </c:pt>
                <c:pt idx="251">
                  <c:v>45569.51940020001</c:v>
                </c:pt>
                <c:pt idx="252">
                  <c:v>45569.62179999999</c:v>
                </c:pt>
                <c:pt idx="253">
                  <c:v>45569.7241999</c:v>
                </c:pt>
                <c:pt idx="254">
                  <c:v>45569.8265997</c:v>
                </c:pt>
                <c:pt idx="255">
                  <c:v>45569.9289995</c:v>
                </c:pt>
                <c:pt idx="256">
                  <c:v>45570.0313993</c:v>
                </c:pt>
                <c:pt idx="257">
                  <c:v>45570.1337992</c:v>
                </c:pt>
                <c:pt idx="258">
                  <c:v>45570.23620090001</c:v>
                </c:pt>
                <c:pt idx="259">
                  <c:v>45570.3386007</c:v>
                </c:pt>
                <c:pt idx="260">
                  <c:v>45570.4410005</c:v>
                </c:pt>
                <c:pt idx="261">
                  <c:v>45570.54340040001</c:v>
                </c:pt>
                <c:pt idx="262">
                  <c:v>45570.6458002</c:v>
                </c:pt>
                <c:pt idx="263">
                  <c:v>45570.7482</c:v>
                </c:pt>
                <c:pt idx="264">
                  <c:v>45570.8505999</c:v>
                </c:pt>
                <c:pt idx="265">
                  <c:v>45570.9529997</c:v>
                </c:pt>
                <c:pt idx="266">
                  <c:v>45571.0553995</c:v>
                </c:pt>
                <c:pt idx="267">
                  <c:v>45571.1577993</c:v>
                </c:pt>
                <c:pt idx="268">
                  <c:v>45571.26019920001</c:v>
                </c:pt>
                <c:pt idx="269">
                  <c:v>45571.3626009</c:v>
                </c:pt>
                <c:pt idx="270">
                  <c:v>45571.46500069999</c:v>
                </c:pt>
                <c:pt idx="271">
                  <c:v>45571.56740049999</c:v>
                </c:pt>
                <c:pt idx="272">
                  <c:v>45571.66980040001</c:v>
                </c:pt>
                <c:pt idx="273">
                  <c:v>45571.7722002</c:v>
                </c:pt>
                <c:pt idx="274">
                  <c:v>45571.8746</c:v>
                </c:pt>
                <c:pt idx="275">
                  <c:v>45571.9769998</c:v>
                </c:pt>
                <c:pt idx="276">
                  <c:v>45572.0793997</c:v>
                </c:pt>
                <c:pt idx="277">
                  <c:v>45572.1817995</c:v>
                </c:pt>
                <c:pt idx="278">
                  <c:v>45572.2841993</c:v>
                </c:pt>
                <c:pt idx="279">
                  <c:v>45572.3865992</c:v>
                </c:pt>
                <c:pt idx="280">
                  <c:v>45572.4890009</c:v>
                </c:pt>
                <c:pt idx="281">
                  <c:v>45572.59140069997</c:v>
                </c:pt>
                <c:pt idx="282">
                  <c:v>45572.6938005</c:v>
                </c:pt>
                <c:pt idx="283">
                  <c:v>45572.7962004</c:v>
                </c:pt>
                <c:pt idx="284">
                  <c:v>45572.8986002</c:v>
                </c:pt>
                <c:pt idx="285">
                  <c:v>45573.001</c:v>
                </c:pt>
                <c:pt idx="286">
                  <c:v>45573.10339980001</c:v>
                </c:pt>
                <c:pt idx="287">
                  <c:v>45573.20579969999</c:v>
                </c:pt>
                <c:pt idx="288">
                  <c:v>45573.3081995</c:v>
                </c:pt>
                <c:pt idx="289">
                  <c:v>45573.4105993</c:v>
                </c:pt>
                <c:pt idx="290">
                  <c:v>45573.5129991</c:v>
                </c:pt>
                <c:pt idx="291">
                  <c:v>45573.61540089999</c:v>
                </c:pt>
                <c:pt idx="292">
                  <c:v>45573.7178007</c:v>
                </c:pt>
                <c:pt idx="293">
                  <c:v>45573.82020050001</c:v>
                </c:pt>
                <c:pt idx="294">
                  <c:v>45573.9226004</c:v>
                </c:pt>
                <c:pt idx="295">
                  <c:v>45574.0250002</c:v>
                </c:pt>
                <c:pt idx="296">
                  <c:v>45574.1274</c:v>
                </c:pt>
                <c:pt idx="297">
                  <c:v>45574.22979979998</c:v>
                </c:pt>
                <c:pt idx="298">
                  <c:v>45574.3321997</c:v>
                </c:pt>
                <c:pt idx="299">
                  <c:v>45574.4345995</c:v>
                </c:pt>
                <c:pt idx="300">
                  <c:v>45574.5369993</c:v>
                </c:pt>
                <c:pt idx="301">
                  <c:v>45574.6393991</c:v>
                </c:pt>
                <c:pt idx="302">
                  <c:v>45574.7418009</c:v>
                </c:pt>
                <c:pt idx="303">
                  <c:v>45574.8442007</c:v>
                </c:pt>
                <c:pt idx="304">
                  <c:v>45574.9466005</c:v>
                </c:pt>
                <c:pt idx="305">
                  <c:v>45575.0490004</c:v>
                </c:pt>
                <c:pt idx="306">
                  <c:v>45575.1514002</c:v>
                </c:pt>
                <c:pt idx="307">
                  <c:v>45575.25380000001</c:v>
                </c:pt>
                <c:pt idx="308">
                  <c:v>45575.3561998</c:v>
                </c:pt>
                <c:pt idx="309">
                  <c:v>45575.4585997</c:v>
                </c:pt>
                <c:pt idx="310">
                  <c:v>45575.5609995</c:v>
                </c:pt>
                <c:pt idx="311">
                  <c:v>45575.6633993</c:v>
                </c:pt>
                <c:pt idx="312">
                  <c:v>45575.76579909999</c:v>
                </c:pt>
                <c:pt idx="313">
                  <c:v>45575.8682009</c:v>
                </c:pt>
                <c:pt idx="314">
                  <c:v>45575.9705988</c:v>
                </c:pt>
                <c:pt idx="315">
                  <c:v>45576.0730005</c:v>
                </c:pt>
                <c:pt idx="316">
                  <c:v>45576.1753984</c:v>
                </c:pt>
                <c:pt idx="317">
                  <c:v>45576.27780020001</c:v>
                </c:pt>
                <c:pt idx="318">
                  <c:v>45576.3802019</c:v>
                </c:pt>
                <c:pt idx="319">
                  <c:v>45576.4825998</c:v>
                </c:pt>
                <c:pt idx="320">
                  <c:v>45576.5850016</c:v>
                </c:pt>
                <c:pt idx="321">
                  <c:v>45576.68739950001</c:v>
                </c:pt>
                <c:pt idx="322">
                  <c:v>45576.7898012</c:v>
                </c:pt>
                <c:pt idx="323">
                  <c:v>45576.8921991</c:v>
                </c:pt>
                <c:pt idx="324">
                  <c:v>45576.99460090001</c:v>
                </c:pt>
                <c:pt idx="325">
                  <c:v>45577.0969988</c:v>
                </c:pt>
                <c:pt idx="326">
                  <c:v>45577.19940049999</c:v>
                </c:pt>
                <c:pt idx="327">
                  <c:v>45577.3017984</c:v>
                </c:pt>
                <c:pt idx="328">
                  <c:v>45577.4042002</c:v>
                </c:pt>
                <c:pt idx="329">
                  <c:v>45577.5066019</c:v>
                </c:pt>
                <c:pt idx="330">
                  <c:v>45577.6089998</c:v>
                </c:pt>
                <c:pt idx="331">
                  <c:v>45577.71140159998</c:v>
                </c:pt>
                <c:pt idx="332">
                  <c:v>45577.8137995</c:v>
                </c:pt>
                <c:pt idx="333">
                  <c:v>45577.9162012</c:v>
                </c:pt>
                <c:pt idx="334">
                  <c:v>45578.0185991</c:v>
                </c:pt>
                <c:pt idx="335">
                  <c:v>45578.12100089998</c:v>
                </c:pt>
                <c:pt idx="336">
                  <c:v>45578.22339879999</c:v>
                </c:pt>
                <c:pt idx="337">
                  <c:v>45578.3258005</c:v>
                </c:pt>
                <c:pt idx="338">
                  <c:v>45578.4281984</c:v>
                </c:pt>
                <c:pt idx="339">
                  <c:v>45578.5306002</c:v>
                </c:pt>
                <c:pt idx="340">
                  <c:v>45578.63300189999</c:v>
                </c:pt>
                <c:pt idx="341">
                  <c:v>45578.7353998</c:v>
                </c:pt>
                <c:pt idx="342">
                  <c:v>45578.83780150001</c:v>
                </c:pt>
                <c:pt idx="343">
                  <c:v>45578.9401995</c:v>
                </c:pt>
                <c:pt idx="344">
                  <c:v>45579.0426012</c:v>
                </c:pt>
                <c:pt idx="345">
                  <c:v>45579.1449991</c:v>
                </c:pt>
                <c:pt idx="346">
                  <c:v>45579.24740079998</c:v>
                </c:pt>
                <c:pt idx="347">
                  <c:v>45579.3497988</c:v>
                </c:pt>
                <c:pt idx="348">
                  <c:v>45579.4522005</c:v>
                </c:pt>
                <c:pt idx="349">
                  <c:v>45579.5545984</c:v>
                </c:pt>
                <c:pt idx="350">
                  <c:v>45579.6570002</c:v>
                </c:pt>
                <c:pt idx="351">
                  <c:v>45579.7594019</c:v>
                </c:pt>
                <c:pt idx="352">
                  <c:v>45579.8617998</c:v>
                </c:pt>
                <c:pt idx="353">
                  <c:v>45579.96420150001</c:v>
                </c:pt>
                <c:pt idx="354">
                  <c:v>45580.0665995</c:v>
                </c:pt>
                <c:pt idx="355">
                  <c:v>45580.1690012</c:v>
                </c:pt>
                <c:pt idx="356">
                  <c:v>45580.27139910001</c:v>
                </c:pt>
                <c:pt idx="357">
                  <c:v>45580.3738008</c:v>
                </c:pt>
                <c:pt idx="358">
                  <c:v>45580.4761988</c:v>
                </c:pt>
                <c:pt idx="359">
                  <c:v>45580.5786005</c:v>
                </c:pt>
                <c:pt idx="360">
                  <c:v>45580.6809984</c:v>
                </c:pt>
                <c:pt idx="361">
                  <c:v>45580.78340009999</c:v>
                </c:pt>
                <c:pt idx="362">
                  <c:v>45580.8858001</c:v>
                </c:pt>
                <c:pt idx="363">
                  <c:v>45580.9882001</c:v>
                </c:pt>
                <c:pt idx="364">
                  <c:v>45581.0906001</c:v>
                </c:pt>
                <c:pt idx="365">
                  <c:v>45581.19300009999</c:v>
                </c:pt>
                <c:pt idx="366">
                  <c:v>45581.29540009997</c:v>
                </c:pt>
                <c:pt idx="367">
                  <c:v>45581.3978001</c:v>
                </c:pt>
                <c:pt idx="368">
                  <c:v>45581.5002001</c:v>
                </c:pt>
                <c:pt idx="369">
                  <c:v>45581.6026001</c:v>
                </c:pt>
              </c:numCache>
            </c:numRef>
          </c:xVal>
          <c:yVal>
            <c:numRef>
              <c:f>'read_rex_edu_L3.rad'!$G$1:$G$370</c:f>
              <c:numCache>
                <c:formatCode>0.00000000E+00</c:formatCode>
                <c:ptCount val="370"/>
                <c:pt idx="0">
                  <c:v>-120.0</c:v>
                </c:pt>
                <c:pt idx="1">
                  <c:v>-107.633278</c:v>
                </c:pt>
                <c:pt idx="2">
                  <c:v>-107.610893</c:v>
                </c:pt>
                <c:pt idx="3">
                  <c:v>-107.624252</c:v>
                </c:pt>
                <c:pt idx="4">
                  <c:v>-107.669838</c:v>
                </c:pt>
                <c:pt idx="5">
                  <c:v>-107.677528</c:v>
                </c:pt>
                <c:pt idx="6">
                  <c:v>-107.641739</c:v>
                </c:pt>
                <c:pt idx="7">
                  <c:v>-107.647842</c:v>
                </c:pt>
                <c:pt idx="8">
                  <c:v>-107.675331</c:v>
                </c:pt>
                <c:pt idx="9">
                  <c:v>-107.651237</c:v>
                </c:pt>
                <c:pt idx="10">
                  <c:v>-107.651138</c:v>
                </c:pt>
                <c:pt idx="11">
                  <c:v>-107.685524</c:v>
                </c:pt>
                <c:pt idx="12">
                  <c:v>-107.683693</c:v>
                </c:pt>
                <c:pt idx="13">
                  <c:v>-107.730492</c:v>
                </c:pt>
                <c:pt idx="14">
                  <c:v>-107.737541</c:v>
                </c:pt>
                <c:pt idx="15">
                  <c:v>-107.747284</c:v>
                </c:pt>
                <c:pt idx="16">
                  <c:v>-107.766869</c:v>
                </c:pt>
                <c:pt idx="17">
                  <c:v>-107.785294</c:v>
                </c:pt>
                <c:pt idx="18">
                  <c:v>-107.781631</c:v>
                </c:pt>
                <c:pt idx="19">
                  <c:v>-107.805763</c:v>
                </c:pt>
                <c:pt idx="20">
                  <c:v>-107.752792</c:v>
                </c:pt>
                <c:pt idx="21">
                  <c:v>-107.793198</c:v>
                </c:pt>
                <c:pt idx="22">
                  <c:v>-107.818321</c:v>
                </c:pt>
                <c:pt idx="23">
                  <c:v>-107.819748</c:v>
                </c:pt>
                <c:pt idx="24">
                  <c:v>-107.850815</c:v>
                </c:pt>
                <c:pt idx="25">
                  <c:v>-107.863068</c:v>
                </c:pt>
                <c:pt idx="26">
                  <c:v>-107.888</c:v>
                </c:pt>
                <c:pt idx="27">
                  <c:v>-107.912117</c:v>
                </c:pt>
                <c:pt idx="28">
                  <c:v>-107.901886</c:v>
                </c:pt>
                <c:pt idx="29">
                  <c:v>-107.892738</c:v>
                </c:pt>
                <c:pt idx="30">
                  <c:v>-107.867371</c:v>
                </c:pt>
                <c:pt idx="31">
                  <c:v>-107.975304</c:v>
                </c:pt>
                <c:pt idx="32">
                  <c:v>-107.956116</c:v>
                </c:pt>
                <c:pt idx="33">
                  <c:v>-107.968475</c:v>
                </c:pt>
                <c:pt idx="34">
                  <c:v>-107.978188</c:v>
                </c:pt>
                <c:pt idx="35">
                  <c:v>-107.969719</c:v>
                </c:pt>
                <c:pt idx="36">
                  <c:v>-107.98484</c:v>
                </c:pt>
                <c:pt idx="37">
                  <c:v>-108.023521</c:v>
                </c:pt>
                <c:pt idx="38">
                  <c:v>-107.993629</c:v>
                </c:pt>
                <c:pt idx="39">
                  <c:v>-108.02301</c:v>
                </c:pt>
                <c:pt idx="40">
                  <c:v>-107.991959</c:v>
                </c:pt>
                <c:pt idx="41">
                  <c:v>-108.0242</c:v>
                </c:pt>
                <c:pt idx="42">
                  <c:v>-108.038582</c:v>
                </c:pt>
                <c:pt idx="43">
                  <c:v>-108.048676</c:v>
                </c:pt>
                <c:pt idx="44">
                  <c:v>-108.048798</c:v>
                </c:pt>
                <c:pt idx="45">
                  <c:v>-108.074051</c:v>
                </c:pt>
                <c:pt idx="46">
                  <c:v>-108.073952</c:v>
                </c:pt>
                <c:pt idx="47">
                  <c:v>-108.112411</c:v>
                </c:pt>
                <c:pt idx="48">
                  <c:v>-108.077774</c:v>
                </c:pt>
                <c:pt idx="49">
                  <c:v>-108.068047</c:v>
                </c:pt>
                <c:pt idx="50">
                  <c:v>-108.063171</c:v>
                </c:pt>
                <c:pt idx="51">
                  <c:v>-108.065697</c:v>
                </c:pt>
                <c:pt idx="52">
                  <c:v>-108.040413</c:v>
                </c:pt>
                <c:pt idx="53">
                  <c:v>-108.113159</c:v>
                </c:pt>
                <c:pt idx="54">
                  <c:v>-108.096611</c:v>
                </c:pt>
                <c:pt idx="55">
                  <c:v>-108.103561</c:v>
                </c:pt>
                <c:pt idx="56">
                  <c:v>-108.06926</c:v>
                </c:pt>
                <c:pt idx="57">
                  <c:v>-108.044731</c:v>
                </c:pt>
                <c:pt idx="58">
                  <c:v>-108.061722</c:v>
                </c:pt>
                <c:pt idx="59">
                  <c:v>-108.03035</c:v>
                </c:pt>
                <c:pt idx="60">
                  <c:v>-108.068153</c:v>
                </c:pt>
                <c:pt idx="61">
                  <c:v>-108.078972</c:v>
                </c:pt>
                <c:pt idx="62">
                  <c:v>-108.048645</c:v>
                </c:pt>
                <c:pt idx="63">
                  <c:v>-108.033577</c:v>
                </c:pt>
                <c:pt idx="64">
                  <c:v>-108.064812</c:v>
                </c:pt>
                <c:pt idx="65">
                  <c:v>-108.051819</c:v>
                </c:pt>
                <c:pt idx="66">
                  <c:v>-108.032936</c:v>
                </c:pt>
                <c:pt idx="67">
                  <c:v>-108.033234</c:v>
                </c:pt>
                <c:pt idx="68">
                  <c:v>-107.989632</c:v>
                </c:pt>
                <c:pt idx="69">
                  <c:v>-107.995705</c:v>
                </c:pt>
                <c:pt idx="70">
                  <c:v>-108.031212</c:v>
                </c:pt>
                <c:pt idx="71">
                  <c:v>-120.0</c:v>
                </c:pt>
                <c:pt idx="72">
                  <c:v>-120.0</c:v>
                </c:pt>
                <c:pt idx="73">
                  <c:v>-120.0</c:v>
                </c:pt>
                <c:pt idx="74">
                  <c:v>-120.0</c:v>
                </c:pt>
                <c:pt idx="75">
                  <c:v>-120.0</c:v>
                </c:pt>
                <c:pt idx="76">
                  <c:v>-120.0</c:v>
                </c:pt>
                <c:pt idx="77">
                  <c:v>-120.0</c:v>
                </c:pt>
                <c:pt idx="78">
                  <c:v>-120.0</c:v>
                </c:pt>
                <c:pt idx="79">
                  <c:v>-120.0</c:v>
                </c:pt>
                <c:pt idx="80">
                  <c:v>-120.0</c:v>
                </c:pt>
                <c:pt idx="81">
                  <c:v>-120.0</c:v>
                </c:pt>
                <c:pt idx="82">
                  <c:v>-120.0</c:v>
                </c:pt>
                <c:pt idx="83">
                  <c:v>-120.0</c:v>
                </c:pt>
                <c:pt idx="84">
                  <c:v>-120.0</c:v>
                </c:pt>
                <c:pt idx="85">
                  <c:v>-120.0</c:v>
                </c:pt>
                <c:pt idx="86">
                  <c:v>-120.0</c:v>
                </c:pt>
                <c:pt idx="87">
                  <c:v>-120.0</c:v>
                </c:pt>
                <c:pt idx="88">
                  <c:v>-120.0</c:v>
                </c:pt>
                <c:pt idx="89">
                  <c:v>-120.0</c:v>
                </c:pt>
                <c:pt idx="90">
                  <c:v>-120.0</c:v>
                </c:pt>
                <c:pt idx="91">
                  <c:v>-120.0</c:v>
                </c:pt>
                <c:pt idx="92">
                  <c:v>-120.0</c:v>
                </c:pt>
                <c:pt idx="93">
                  <c:v>-120.0</c:v>
                </c:pt>
                <c:pt idx="94">
                  <c:v>-120.0</c:v>
                </c:pt>
                <c:pt idx="95">
                  <c:v>-120.0</c:v>
                </c:pt>
                <c:pt idx="96">
                  <c:v>-120.0</c:v>
                </c:pt>
                <c:pt idx="97">
                  <c:v>-120.0</c:v>
                </c:pt>
                <c:pt idx="98">
                  <c:v>-120.0</c:v>
                </c:pt>
                <c:pt idx="99">
                  <c:v>-120.0</c:v>
                </c:pt>
                <c:pt idx="100">
                  <c:v>-120.0</c:v>
                </c:pt>
                <c:pt idx="101">
                  <c:v>-120.0</c:v>
                </c:pt>
                <c:pt idx="102">
                  <c:v>-120.0</c:v>
                </c:pt>
                <c:pt idx="103">
                  <c:v>-120.0</c:v>
                </c:pt>
                <c:pt idx="104">
                  <c:v>-120.0</c:v>
                </c:pt>
                <c:pt idx="105">
                  <c:v>-120.0</c:v>
                </c:pt>
                <c:pt idx="106">
                  <c:v>-120.0</c:v>
                </c:pt>
                <c:pt idx="107">
                  <c:v>-120.0</c:v>
                </c:pt>
                <c:pt idx="108">
                  <c:v>-120.0</c:v>
                </c:pt>
                <c:pt idx="109">
                  <c:v>-120.0</c:v>
                </c:pt>
                <c:pt idx="110">
                  <c:v>-120.0</c:v>
                </c:pt>
                <c:pt idx="111">
                  <c:v>-120.0</c:v>
                </c:pt>
                <c:pt idx="112">
                  <c:v>-120.0</c:v>
                </c:pt>
                <c:pt idx="113">
                  <c:v>-120.0</c:v>
                </c:pt>
                <c:pt idx="114">
                  <c:v>-120.0</c:v>
                </c:pt>
                <c:pt idx="115">
                  <c:v>-120.0</c:v>
                </c:pt>
                <c:pt idx="116">
                  <c:v>-120.0</c:v>
                </c:pt>
                <c:pt idx="117">
                  <c:v>-120.0</c:v>
                </c:pt>
                <c:pt idx="118">
                  <c:v>-120.0</c:v>
                </c:pt>
                <c:pt idx="119">
                  <c:v>-120.0</c:v>
                </c:pt>
                <c:pt idx="120">
                  <c:v>-120.0</c:v>
                </c:pt>
                <c:pt idx="121">
                  <c:v>-120.0</c:v>
                </c:pt>
                <c:pt idx="122">
                  <c:v>-120.0</c:v>
                </c:pt>
                <c:pt idx="123">
                  <c:v>-120.0</c:v>
                </c:pt>
                <c:pt idx="124">
                  <c:v>-120.0</c:v>
                </c:pt>
                <c:pt idx="125">
                  <c:v>-120.0</c:v>
                </c:pt>
                <c:pt idx="126">
                  <c:v>-120.0</c:v>
                </c:pt>
                <c:pt idx="127">
                  <c:v>-120.0</c:v>
                </c:pt>
                <c:pt idx="128">
                  <c:v>-120.0</c:v>
                </c:pt>
                <c:pt idx="129">
                  <c:v>-120.0</c:v>
                </c:pt>
                <c:pt idx="130">
                  <c:v>-120.0</c:v>
                </c:pt>
                <c:pt idx="131">
                  <c:v>-157.076447</c:v>
                </c:pt>
                <c:pt idx="132">
                  <c:v>-120.0</c:v>
                </c:pt>
                <c:pt idx="133">
                  <c:v>-120.0</c:v>
                </c:pt>
                <c:pt idx="134">
                  <c:v>-120.0</c:v>
                </c:pt>
                <c:pt idx="135">
                  <c:v>-120.0</c:v>
                </c:pt>
                <c:pt idx="136">
                  <c:v>-120.0</c:v>
                </c:pt>
                <c:pt idx="137">
                  <c:v>-120.0</c:v>
                </c:pt>
                <c:pt idx="138">
                  <c:v>-120.0</c:v>
                </c:pt>
                <c:pt idx="139">
                  <c:v>-120.0</c:v>
                </c:pt>
                <c:pt idx="140">
                  <c:v>-157.076447</c:v>
                </c:pt>
                <c:pt idx="141">
                  <c:v>-120.0</c:v>
                </c:pt>
                <c:pt idx="142">
                  <c:v>-120.0</c:v>
                </c:pt>
                <c:pt idx="143">
                  <c:v>-120.0</c:v>
                </c:pt>
                <c:pt idx="144">
                  <c:v>-120.0</c:v>
                </c:pt>
                <c:pt idx="145">
                  <c:v>-120.0</c:v>
                </c:pt>
                <c:pt idx="146">
                  <c:v>-120.0</c:v>
                </c:pt>
                <c:pt idx="147">
                  <c:v>-120.0</c:v>
                </c:pt>
                <c:pt idx="148">
                  <c:v>-120.0</c:v>
                </c:pt>
                <c:pt idx="149">
                  <c:v>-120.0</c:v>
                </c:pt>
                <c:pt idx="150">
                  <c:v>-157.076447</c:v>
                </c:pt>
                <c:pt idx="151">
                  <c:v>-120.0</c:v>
                </c:pt>
                <c:pt idx="152">
                  <c:v>-120.0</c:v>
                </c:pt>
                <c:pt idx="153">
                  <c:v>-120.0</c:v>
                </c:pt>
                <c:pt idx="154">
                  <c:v>-120.0</c:v>
                </c:pt>
                <c:pt idx="155">
                  <c:v>-120.0</c:v>
                </c:pt>
                <c:pt idx="156">
                  <c:v>-120.0</c:v>
                </c:pt>
                <c:pt idx="157">
                  <c:v>-120.0</c:v>
                </c:pt>
                <c:pt idx="158">
                  <c:v>-120.0</c:v>
                </c:pt>
                <c:pt idx="159">
                  <c:v>-120.0</c:v>
                </c:pt>
                <c:pt idx="160">
                  <c:v>-157.076447</c:v>
                </c:pt>
                <c:pt idx="161">
                  <c:v>-120.0</c:v>
                </c:pt>
                <c:pt idx="162">
                  <c:v>-120.0</c:v>
                </c:pt>
                <c:pt idx="163">
                  <c:v>-120.0</c:v>
                </c:pt>
                <c:pt idx="164">
                  <c:v>-120.0</c:v>
                </c:pt>
                <c:pt idx="165">
                  <c:v>-120.0</c:v>
                </c:pt>
                <c:pt idx="166">
                  <c:v>-120.0</c:v>
                </c:pt>
                <c:pt idx="167">
                  <c:v>-120.0</c:v>
                </c:pt>
                <c:pt idx="168">
                  <c:v>-120.0</c:v>
                </c:pt>
                <c:pt idx="169">
                  <c:v>-120.0</c:v>
                </c:pt>
                <c:pt idx="170">
                  <c:v>-157.076447</c:v>
                </c:pt>
                <c:pt idx="171">
                  <c:v>-120.0</c:v>
                </c:pt>
                <c:pt idx="172">
                  <c:v>-120.0</c:v>
                </c:pt>
                <c:pt idx="173">
                  <c:v>-120.0</c:v>
                </c:pt>
                <c:pt idx="174">
                  <c:v>-120.0</c:v>
                </c:pt>
                <c:pt idx="175">
                  <c:v>-120.0</c:v>
                </c:pt>
                <c:pt idx="176">
                  <c:v>-120.0</c:v>
                </c:pt>
                <c:pt idx="177">
                  <c:v>-120.0</c:v>
                </c:pt>
                <c:pt idx="178">
                  <c:v>-120.0</c:v>
                </c:pt>
                <c:pt idx="179">
                  <c:v>-120.0</c:v>
                </c:pt>
                <c:pt idx="180">
                  <c:v>-157.076447</c:v>
                </c:pt>
                <c:pt idx="181">
                  <c:v>-120.0</c:v>
                </c:pt>
                <c:pt idx="182">
                  <c:v>-120.0</c:v>
                </c:pt>
                <c:pt idx="183">
                  <c:v>-120.0</c:v>
                </c:pt>
                <c:pt idx="184">
                  <c:v>-120.0</c:v>
                </c:pt>
                <c:pt idx="185">
                  <c:v>-120.0</c:v>
                </c:pt>
                <c:pt idx="186">
                  <c:v>-120.0</c:v>
                </c:pt>
                <c:pt idx="187">
                  <c:v>-120.0</c:v>
                </c:pt>
                <c:pt idx="188">
                  <c:v>-120.0</c:v>
                </c:pt>
                <c:pt idx="189">
                  <c:v>-120.0</c:v>
                </c:pt>
                <c:pt idx="190">
                  <c:v>-157.076447</c:v>
                </c:pt>
                <c:pt idx="191">
                  <c:v>-93.9631653</c:v>
                </c:pt>
                <c:pt idx="192">
                  <c:v>-93.96315</c:v>
                </c:pt>
                <c:pt idx="193">
                  <c:v>-93.96315</c:v>
                </c:pt>
                <c:pt idx="194">
                  <c:v>-93.96315</c:v>
                </c:pt>
                <c:pt idx="195">
                  <c:v>-93.96315</c:v>
                </c:pt>
                <c:pt idx="196">
                  <c:v>-93.96315</c:v>
                </c:pt>
                <c:pt idx="197">
                  <c:v>-93.96315</c:v>
                </c:pt>
                <c:pt idx="198">
                  <c:v>-93.96315</c:v>
                </c:pt>
                <c:pt idx="199">
                  <c:v>-93.96315</c:v>
                </c:pt>
                <c:pt idx="200">
                  <c:v>-93.96315</c:v>
                </c:pt>
                <c:pt idx="201">
                  <c:v>-93.9631577</c:v>
                </c:pt>
                <c:pt idx="202">
                  <c:v>-93.96315</c:v>
                </c:pt>
                <c:pt idx="203">
                  <c:v>-93.96315</c:v>
                </c:pt>
                <c:pt idx="204">
                  <c:v>-93.96315</c:v>
                </c:pt>
                <c:pt idx="205">
                  <c:v>-93.96315</c:v>
                </c:pt>
                <c:pt idx="206">
                  <c:v>-93.96315</c:v>
                </c:pt>
                <c:pt idx="207">
                  <c:v>-93.96315</c:v>
                </c:pt>
                <c:pt idx="208">
                  <c:v>-93.96315</c:v>
                </c:pt>
                <c:pt idx="209">
                  <c:v>-93.96315</c:v>
                </c:pt>
                <c:pt idx="210">
                  <c:v>-93.96315</c:v>
                </c:pt>
                <c:pt idx="211">
                  <c:v>-93.9631577</c:v>
                </c:pt>
                <c:pt idx="212">
                  <c:v>-93.96315</c:v>
                </c:pt>
                <c:pt idx="213">
                  <c:v>-93.96315</c:v>
                </c:pt>
                <c:pt idx="214">
                  <c:v>-93.96315</c:v>
                </c:pt>
                <c:pt idx="215">
                  <c:v>-93.96315</c:v>
                </c:pt>
                <c:pt idx="216">
                  <c:v>-93.96315</c:v>
                </c:pt>
                <c:pt idx="217">
                  <c:v>-93.96315</c:v>
                </c:pt>
                <c:pt idx="218">
                  <c:v>-93.96315</c:v>
                </c:pt>
                <c:pt idx="219">
                  <c:v>-93.96315</c:v>
                </c:pt>
                <c:pt idx="220">
                  <c:v>-93.96315</c:v>
                </c:pt>
                <c:pt idx="221">
                  <c:v>-93.9631577</c:v>
                </c:pt>
                <c:pt idx="222">
                  <c:v>-93.96315</c:v>
                </c:pt>
                <c:pt idx="223">
                  <c:v>-93.96315</c:v>
                </c:pt>
                <c:pt idx="224">
                  <c:v>-93.96315</c:v>
                </c:pt>
                <c:pt idx="225">
                  <c:v>-93.96315</c:v>
                </c:pt>
                <c:pt idx="226">
                  <c:v>-93.96315</c:v>
                </c:pt>
                <c:pt idx="227">
                  <c:v>-93.96315</c:v>
                </c:pt>
                <c:pt idx="228">
                  <c:v>-93.96315</c:v>
                </c:pt>
                <c:pt idx="229">
                  <c:v>-93.96315</c:v>
                </c:pt>
                <c:pt idx="230">
                  <c:v>-93.96315</c:v>
                </c:pt>
                <c:pt idx="231">
                  <c:v>-93.9631577</c:v>
                </c:pt>
                <c:pt idx="232">
                  <c:v>-93.96315</c:v>
                </c:pt>
                <c:pt idx="233">
                  <c:v>-93.96315</c:v>
                </c:pt>
                <c:pt idx="234">
                  <c:v>-93.96315</c:v>
                </c:pt>
                <c:pt idx="235">
                  <c:v>-93.96315</c:v>
                </c:pt>
                <c:pt idx="236">
                  <c:v>-93.96315</c:v>
                </c:pt>
                <c:pt idx="237">
                  <c:v>-93.96315</c:v>
                </c:pt>
                <c:pt idx="238">
                  <c:v>-93.96315</c:v>
                </c:pt>
                <c:pt idx="239">
                  <c:v>-93.96315</c:v>
                </c:pt>
                <c:pt idx="240">
                  <c:v>-93.96315</c:v>
                </c:pt>
                <c:pt idx="241">
                  <c:v>-93.9631577</c:v>
                </c:pt>
                <c:pt idx="242">
                  <c:v>-93.96315</c:v>
                </c:pt>
                <c:pt idx="243">
                  <c:v>-93.96315</c:v>
                </c:pt>
                <c:pt idx="244">
                  <c:v>-93.96315</c:v>
                </c:pt>
                <c:pt idx="245">
                  <c:v>-93.96315</c:v>
                </c:pt>
                <c:pt idx="246">
                  <c:v>-93.96315</c:v>
                </c:pt>
                <c:pt idx="247">
                  <c:v>-93.96315</c:v>
                </c:pt>
                <c:pt idx="248">
                  <c:v>-93.96315</c:v>
                </c:pt>
                <c:pt idx="249">
                  <c:v>-93.96315</c:v>
                </c:pt>
                <c:pt idx="250">
                  <c:v>-93.96315</c:v>
                </c:pt>
                <c:pt idx="251">
                  <c:v>-92.7129898</c:v>
                </c:pt>
                <c:pt idx="252">
                  <c:v>-92.7146606</c:v>
                </c:pt>
                <c:pt idx="253">
                  <c:v>-92.7127991</c:v>
                </c:pt>
                <c:pt idx="254">
                  <c:v>-92.7143021</c:v>
                </c:pt>
                <c:pt idx="255">
                  <c:v>-92.7125549</c:v>
                </c:pt>
                <c:pt idx="256">
                  <c:v>-92.7146301</c:v>
                </c:pt>
                <c:pt idx="257">
                  <c:v>-92.7125015</c:v>
                </c:pt>
                <c:pt idx="258">
                  <c:v>-92.7144241</c:v>
                </c:pt>
                <c:pt idx="259">
                  <c:v>-92.7131577</c:v>
                </c:pt>
                <c:pt idx="260">
                  <c:v>-92.7136307</c:v>
                </c:pt>
                <c:pt idx="261">
                  <c:v>-92.7129898</c:v>
                </c:pt>
                <c:pt idx="262">
                  <c:v>-92.7146606</c:v>
                </c:pt>
                <c:pt idx="263">
                  <c:v>-92.7127991</c:v>
                </c:pt>
                <c:pt idx="264">
                  <c:v>-92.7143021</c:v>
                </c:pt>
                <c:pt idx="265">
                  <c:v>-92.7125549</c:v>
                </c:pt>
                <c:pt idx="266">
                  <c:v>-92.7146301</c:v>
                </c:pt>
                <c:pt idx="267">
                  <c:v>-92.7125015</c:v>
                </c:pt>
                <c:pt idx="268">
                  <c:v>-92.7144241</c:v>
                </c:pt>
                <c:pt idx="269">
                  <c:v>-92.7131577</c:v>
                </c:pt>
                <c:pt idx="270">
                  <c:v>-92.7136307</c:v>
                </c:pt>
                <c:pt idx="271">
                  <c:v>-92.7129898</c:v>
                </c:pt>
                <c:pt idx="272">
                  <c:v>-92.7146606</c:v>
                </c:pt>
                <c:pt idx="273">
                  <c:v>-92.7127991</c:v>
                </c:pt>
                <c:pt idx="274">
                  <c:v>-92.7143021</c:v>
                </c:pt>
                <c:pt idx="275">
                  <c:v>-92.7125549</c:v>
                </c:pt>
                <c:pt idx="276">
                  <c:v>-92.7146301</c:v>
                </c:pt>
                <c:pt idx="277">
                  <c:v>-92.7125015</c:v>
                </c:pt>
                <c:pt idx="278">
                  <c:v>-92.7144241</c:v>
                </c:pt>
                <c:pt idx="279">
                  <c:v>-92.7131577</c:v>
                </c:pt>
                <c:pt idx="280">
                  <c:v>-92.7136307</c:v>
                </c:pt>
                <c:pt idx="281">
                  <c:v>-92.7129898</c:v>
                </c:pt>
                <c:pt idx="282">
                  <c:v>-92.7146606</c:v>
                </c:pt>
                <c:pt idx="283">
                  <c:v>-92.7127991</c:v>
                </c:pt>
                <c:pt idx="284">
                  <c:v>-92.7143021</c:v>
                </c:pt>
                <c:pt idx="285">
                  <c:v>-92.7125549</c:v>
                </c:pt>
                <c:pt idx="286">
                  <c:v>-92.7146301</c:v>
                </c:pt>
                <c:pt idx="287">
                  <c:v>-92.7125015</c:v>
                </c:pt>
                <c:pt idx="288">
                  <c:v>-92.7144241</c:v>
                </c:pt>
                <c:pt idx="289">
                  <c:v>-92.7131577</c:v>
                </c:pt>
                <c:pt idx="290">
                  <c:v>-92.7136307</c:v>
                </c:pt>
                <c:pt idx="291">
                  <c:v>-92.7129898</c:v>
                </c:pt>
                <c:pt idx="292">
                  <c:v>-92.7146606</c:v>
                </c:pt>
                <c:pt idx="293">
                  <c:v>-92.7127991</c:v>
                </c:pt>
                <c:pt idx="294">
                  <c:v>-92.7143021</c:v>
                </c:pt>
                <c:pt idx="295">
                  <c:v>-92.7125549</c:v>
                </c:pt>
                <c:pt idx="296">
                  <c:v>-92.7146301</c:v>
                </c:pt>
                <c:pt idx="297">
                  <c:v>-92.7125015</c:v>
                </c:pt>
                <c:pt idx="298">
                  <c:v>-92.7144241</c:v>
                </c:pt>
                <c:pt idx="299">
                  <c:v>-92.7131577</c:v>
                </c:pt>
                <c:pt idx="300">
                  <c:v>-92.7136307</c:v>
                </c:pt>
                <c:pt idx="301">
                  <c:v>-92.7129898</c:v>
                </c:pt>
                <c:pt idx="302">
                  <c:v>-92.7146606</c:v>
                </c:pt>
                <c:pt idx="303">
                  <c:v>-92.7127991</c:v>
                </c:pt>
                <c:pt idx="304">
                  <c:v>-92.7143021</c:v>
                </c:pt>
                <c:pt idx="305">
                  <c:v>-92.7125549</c:v>
                </c:pt>
                <c:pt idx="306">
                  <c:v>-92.7146301</c:v>
                </c:pt>
                <c:pt idx="307">
                  <c:v>-92.7125015</c:v>
                </c:pt>
                <c:pt idx="308">
                  <c:v>-92.7144241</c:v>
                </c:pt>
                <c:pt idx="309">
                  <c:v>-92.7131577</c:v>
                </c:pt>
                <c:pt idx="310">
                  <c:v>-92.7136307</c:v>
                </c:pt>
                <c:pt idx="311">
                  <c:v>-120.0</c:v>
                </c:pt>
                <c:pt idx="312">
                  <c:v>-120.0</c:v>
                </c:pt>
                <c:pt idx="313">
                  <c:v>-120.0</c:v>
                </c:pt>
                <c:pt idx="314">
                  <c:v>-120.0</c:v>
                </c:pt>
                <c:pt idx="315">
                  <c:v>-120.0</c:v>
                </c:pt>
                <c:pt idx="316">
                  <c:v>-120.0</c:v>
                </c:pt>
                <c:pt idx="317">
                  <c:v>-120.0</c:v>
                </c:pt>
                <c:pt idx="318">
                  <c:v>-120.0</c:v>
                </c:pt>
                <c:pt idx="319">
                  <c:v>-120.0</c:v>
                </c:pt>
                <c:pt idx="320">
                  <c:v>-120.0</c:v>
                </c:pt>
                <c:pt idx="321">
                  <c:v>-120.0</c:v>
                </c:pt>
                <c:pt idx="322">
                  <c:v>-120.0</c:v>
                </c:pt>
                <c:pt idx="323">
                  <c:v>-120.0</c:v>
                </c:pt>
                <c:pt idx="324">
                  <c:v>-120.0</c:v>
                </c:pt>
                <c:pt idx="325">
                  <c:v>-120.0</c:v>
                </c:pt>
                <c:pt idx="326">
                  <c:v>-120.0</c:v>
                </c:pt>
                <c:pt idx="327">
                  <c:v>-120.0</c:v>
                </c:pt>
                <c:pt idx="328">
                  <c:v>-120.0</c:v>
                </c:pt>
                <c:pt idx="329">
                  <c:v>-120.0</c:v>
                </c:pt>
                <c:pt idx="330">
                  <c:v>-120.0</c:v>
                </c:pt>
                <c:pt idx="331">
                  <c:v>-120.0</c:v>
                </c:pt>
                <c:pt idx="332">
                  <c:v>-120.0</c:v>
                </c:pt>
                <c:pt idx="333">
                  <c:v>-120.0</c:v>
                </c:pt>
                <c:pt idx="334">
                  <c:v>-120.0</c:v>
                </c:pt>
                <c:pt idx="335">
                  <c:v>-120.0</c:v>
                </c:pt>
                <c:pt idx="336">
                  <c:v>-120.0</c:v>
                </c:pt>
                <c:pt idx="337">
                  <c:v>-120.0</c:v>
                </c:pt>
                <c:pt idx="338">
                  <c:v>-120.0</c:v>
                </c:pt>
                <c:pt idx="339">
                  <c:v>-120.0</c:v>
                </c:pt>
                <c:pt idx="340">
                  <c:v>-120.0</c:v>
                </c:pt>
                <c:pt idx="341">
                  <c:v>-120.0</c:v>
                </c:pt>
                <c:pt idx="342">
                  <c:v>-120.0</c:v>
                </c:pt>
                <c:pt idx="343">
                  <c:v>-120.0</c:v>
                </c:pt>
                <c:pt idx="344">
                  <c:v>-120.0</c:v>
                </c:pt>
                <c:pt idx="345">
                  <c:v>-120.0</c:v>
                </c:pt>
                <c:pt idx="346">
                  <c:v>-120.0</c:v>
                </c:pt>
                <c:pt idx="347">
                  <c:v>-120.0</c:v>
                </c:pt>
                <c:pt idx="348">
                  <c:v>-120.0</c:v>
                </c:pt>
                <c:pt idx="349">
                  <c:v>-120.0</c:v>
                </c:pt>
                <c:pt idx="350">
                  <c:v>-120.0</c:v>
                </c:pt>
                <c:pt idx="351">
                  <c:v>-120.0</c:v>
                </c:pt>
                <c:pt idx="352">
                  <c:v>-120.0</c:v>
                </c:pt>
                <c:pt idx="353">
                  <c:v>-120.0</c:v>
                </c:pt>
                <c:pt idx="354">
                  <c:v>-120.0</c:v>
                </c:pt>
                <c:pt idx="355">
                  <c:v>-120.0</c:v>
                </c:pt>
                <c:pt idx="356">
                  <c:v>-120.0</c:v>
                </c:pt>
                <c:pt idx="357">
                  <c:v>-120.0</c:v>
                </c:pt>
                <c:pt idx="358">
                  <c:v>-120.0</c:v>
                </c:pt>
                <c:pt idx="359">
                  <c:v>-120.0</c:v>
                </c:pt>
                <c:pt idx="360">
                  <c:v>-120.0</c:v>
                </c:pt>
                <c:pt idx="361">
                  <c:v>-120.0</c:v>
                </c:pt>
                <c:pt idx="362">
                  <c:v>-93.0977097</c:v>
                </c:pt>
                <c:pt idx="363">
                  <c:v>-120.0</c:v>
                </c:pt>
                <c:pt idx="364">
                  <c:v>-120.0</c:v>
                </c:pt>
                <c:pt idx="365">
                  <c:v>-120.0</c:v>
                </c:pt>
                <c:pt idx="366">
                  <c:v>-120.0</c:v>
                </c:pt>
                <c:pt idx="367">
                  <c:v>-120.0</c:v>
                </c:pt>
                <c:pt idx="368">
                  <c:v>-120.0</c:v>
                </c:pt>
                <c:pt idx="369">
                  <c:v>-120.0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00775904"/>
        <c:axId val="-2134741664"/>
      </c:scatterChart>
      <c:valAx>
        <c:axId val="-2100775904"/>
        <c:scaling>
          <c:orientation val="minMax"/>
        </c:scaling>
        <c:delete val="0"/>
        <c:axPos val="b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Seconds</a:t>
                </a:r>
                <a:r>
                  <a:rPr lang="en-US" baseline="0"/>
                  <a:t> Past 2015-05-19T00:00:00 SCET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387829882751692"/>
              <c:y val="0.969280139281695"/>
            </c:manualLayout>
          </c:layout>
          <c:overlay val="0"/>
        </c:title>
        <c:majorTickMark val="none"/>
        <c:minorTickMark val="none"/>
        <c:tickLblPos val="nextTo"/>
        <c:crossAx val="-2134741664"/>
        <c:crossesAt val="-160.0"/>
        <c:crossBetween val="midCat"/>
      </c:valAx>
      <c:valAx>
        <c:axId val="-2134741664"/>
        <c:scaling>
          <c:orientation val="minMax"/>
          <c:max val="-90.0"/>
          <c:min val="-160.0"/>
        </c:scaling>
        <c:delete val="0"/>
        <c:axPos val="l"/>
        <c:majorGridlines/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Calibrated</a:t>
                </a:r>
                <a:r>
                  <a:rPr lang="en-US" baseline="0"/>
                  <a:t> Radiometer Output (dBm)</a:t>
                </a:r>
                <a:endParaRPr lang="en-US"/>
              </a:p>
            </c:rich>
          </c:tx>
          <c:layout/>
          <c:overlay val="0"/>
        </c:title>
        <c:numFmt formatCode="#,##0" sourceLinked="0"/>
        <c:majorTickMark val="none"/>
        <c:minorTickMark val="none"/>
        <c:tickLblPos val="nextTo"/>
        <c:crossAx val="-2100775904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0.11682</cdr:x>
      <cdr:y>0.63945</cdr:y>
    </cdr:from>
    <cdr:to>
      <cdr:x>0.28076</cdr:x>
      <cdr:y>0.71666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013541" y="4020321"/>
          <a:ext cx="1422400" cy="48542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1100" dirty="0" smtClean="0">
              <a:solidFill>
                <a:srgbClr val="FF0000"/>
              </a:solidFill>
            </a:rPr>
            <a:t>RA</a:t>
          </a:r>
          <a:r>
            <a:rPr lang="en-US" dirty="0" smtClean="0">
              <a:solidFill>
                <a:srgbClr val="FF0000"/>
              </a:solidFill>
            </a:rPr>
            <a:t>DIOM</a:t>
          </a:r>
          <a:r>
            <a:rPr lang="en-US" sz="1100" dirty="0" smtClean="0">
              <a:solidFill>
                <a:srgbClr val="FF0000"/>
              </a:solidFill>
            </a:rPr>
            <a:t>ETER DAYSIDE SCANS</a:t>
          </a:r>
          <a:endParaRPr lang="en-US" sz="1100" dirty="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0.43489</cdr:x>
      <cdr:y>0.69671</cdr:y>
    </cdr:from>
    <cdr:to>
      <cdr:x>0.55224</cdr:x>
      <cdr:y>0.78495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3773197" y="4380306"/>
          <a:ext cx="1018161" cy="55476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1100" dirty="0" smtClean="0">
              <a:solidFill>
                <a:srgbClr val="FF0000"/>
              </a:solidFill>
            </a:rPr>
            <a:t>NH HGA TO EARTH POINT</a:t>
          </a:r>
          <a:endParaRPr lang="en-US" sz="1100" dirty="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0.47832</cdr:x>
      <cdr:y>0.76329</cdr:y>
    </cdr:from>
    <cdr:to>
      <cdr:x>0.48131</cdr:x>
      <cdr:y>0.79939</cdr:y>
    </cdr:to>
    <cdr:cxnSp macro="">
      <cdr:nvCxnSpPr>
        <cdr:cNvPr id="5" name="Straight Arrow Connector 4"/>
        <cdr:cNvCxnSpPr/>
      </cdr:nvCxnSpPr>
      <cdr:spPr>
        <a:xfrm xmlns:a="http://schemas.openxmlformats.org/drawingml/2006/main" flipH="1">
          <a:off x="4150051" y="4798888"/>
          <a:ext cx="25940" cy="226979"/>
        </a:xfrm>
        <a:prstGeom xmlns:a="http://schemas.openxmlformats.org/drawingml/2006/main" prst="straightConnector1">
          <a:avLst/>
        </a:prstGeom>
        <a:ln xmlns:a="http://schemas.openxmlformats.org/drawingml/2006/main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0.83262</cdr:x>
      <cdr:y>0.73544</cdr:y>
    </cdr:from>
    <cdr:to>
      <cdr:x>0.84084</cdr:x>
      <cdr:y>0.79114</cdr:y>
    </cdr:to>
    <cdr:cxnSp macro="">
      <cdr:nvCxnSpPr>
        <cdr:cNvPr id="7" name="Straight Arrow Connector 6"/>
        <cdr:cNvCxnSpPr/>
      </cdr:nvCxnSpPr>
      <cdr:spPr>
        <a:xfrm xmlns:a="http://schemas.openxmlformats.org/drawingml/2006/main">
          <a:off x="7223991" y="4623791"/>
          <a:ext cx="71337" cy="350195"/>
        </a:xfrm>
        <a:prstGeom xmlns:a="http://schemas.openxmlformats.org/drawingml/2006/main" prst="straightConnector1">
          <a:avLst/>
        </a:prstGeom>
        <a:ln xmlns:a="http://schemas.openxmlformats.org/drawingml/2006/main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0.73163</cdr:x>
      <cdr:y>0.69285</cdr:y>
    </cdr:from>
    <cdr:to>
      <cdr:x>0.84953</cdr:x>
      <cdr:y>0.72966</cdr:y>
    </cdr:to>
    <cdr:sp macro="" textlink="">
      <cdr:nvSpPr>
        <cdr:cNvPr id="8" name="TextBox 7"/>
        <cdr:cNvSpPr txBox="1"/>
      </cdr:nvSpPr>
      <cdr:spPr>
        <a:xfrm xmlns:a="http://schemas.openxmlformats.org/drawingml/2006/main">
          <a:off x="6347795" y="4356014"/>
          <a:ext cx="1022891" cy="23145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 dirty="0" smtClean="0">
              <a:solidFill>
                <a:srgbClr val="FF0000"/>
              </a:solidFill>
            </a:rPr>
            <a:t>OCCULTATION</a:t>
          </a:r>
          <a:endParaRPr lang="en-US" sz="1100" dirty="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0.72679</cdr:x>
      <cdr:y>0.21418</cdr:y>
    </cdr:from>
    <cdr:to>
      <cdr:x>0.85486</cdr:x>
      <cdr:y>0.31912</cdr:y>
    </cdr:to>
    <cdr:sp macro="" textlink="">
      <cdr:nvSpPr>
        <cdr:cNvPr id="10" name="TextBox 9"/>
        <cdr:cNvSpPr txBox="1"/>
      </cdr:nvSpPr>
      <cdr:spPr>
        <a:xfrm xmlns:a="http://schemas.openxmlformats.org/drawingml/2006/main">
          <a:off x="6305815" y="1346595"/>
          <a:ext cx="1111169" cy="65975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1100" dirty="0" smtClean="0">
              <a:solidFill>
                <a:srgbClr val="FF0000"/>
              </a:solidFill>
            </a:rPr>
            <a:t>SPURIOUS POINT</a:t>
          </a:r>
          <a:endParaRPr lang="en-US" sz="1100" dirty="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0.8015</cdr:x>
      <cdr:y>0.17736</cdr:y>
    </cdr:from>
    <cdr:to>
      <cdr:x>0.81484</cdr:x>
      <cdr:y>0.21418</cdr:y>
    </cdr:to>
    <cdr:cxnSp macro="">
      <cdr:nvCxnSpPr>
        <cdr:cNvPr id="12" name="Straight Arrow Connector 11"/>
        <cdr:cNvCxnSpPr/>
      </cdr:nvCxnSpPr>
      <cdr:spPr>
        <a:xfrm xmlns:a="http://schemas.openxmlformats.org/drawingml/2006/main" flipV="1">
          <a:off x="6953997" y="1115102"/>
          <a:ext cx="115747" cy="231493"/>
        </a:xfrm>
        <a:prstGeom xmlns:a="http://schemas.openxmlformats.org/drawingml/2006/main" prst="straightConnector1">
          <a:avLst/>
        </a:prstGeom>
        <a:ln xmlns:a="http://schemas.openxmlformats.org/drawingml/2006/main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0.85847</cdr:x>
      <cdr:y>0.69765</cdr:y>
    </cdr:from>
    <cdr:to>
      <cdr:x>0.95586</cdr:x>
      <cdr:y>0.76619</cdr:y>
    </cdr:to>
    <cdr:sp macro="" textlink="">
      <cdr:nvSpPr>
        <cdr:cNvPr id="4" name="TextBox 3"/>
        <cdr:cNvSpPr txBox="1"/>
      </cdr:nvSpPr>
      <cdr:spPr>
        <a:xfrm xmlns:a="http://schemas.openxmlformats.org/drawingml/2006/main">
          <a:off x="7448322" y="4386234"/>
          <a:ext cx="844952" cy="43090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1100" dirty="0" smtClean="0">
              <a:solidFill>
                <a:srgbClr val="FF0000"/>
              </a:solidFill>
            </a:rPr>
            <a:t>NIGHTSIDE SCAN</a:t>
          </a:r>
          <a:endParaRPr lang="en-US" sz="1100" dirty="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0.87621</cdr:x>
      <cdr:y>0.76619</cdr:y>
    </cdr:from>
    <cdr:to>
      <cdr:x>0.88421</cdr:x>
      <cdr:y>0.80331</cdr:y>
    </cdr:to>
    <cdr:cxnSp macro="">
      <cdr:nvCxnSpPr>
        <cdr:cNvPr id="9" name="Straight Arrow Connector 8"/>
        <cdr:cNvCxnSpPr/>
      </cdr:nvCxnSpPr>
      <cdr:spPr>
        <a:xfrm xmlns:a="http://schemas.openxmlformats.org/drawingml/2006/main" flipH="1">
          <a:off x="7602180" y="4817142"/>
          <a:ext cx="69448" cy="233352"/>
        </a:xfrm>
        <a:prstGeom xmlns:a="http://schemas.openxmlformats.org/drawingml/2006/main" prst="straightConnector1">
          <a:avLst/>
        </a:prstGeom>
        <a:ln xmlns:a="http://schemas.openxmlformats.org/drawingml/2006/main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0.1421</cdr:x>
      <cdr:y>0.21165</cdr:y>
    </cdr:from>
    <cdr:to>
      <cdr:x>0.58547</cdr:x>
      <cdr:y>0.33345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231583" y="1327465"/>
          <a:ext cx="3842794" cy="76392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1800" dirty="0" smtClean="0">
              <a:solidFill>
                <a:srgbClr val="FF0000"/>
              </a:solidFill>
            </a:rPr>
            <a:t>FIRST RADIOMETER DAYSIDE SCAN (?) FROM RAW RADIOMETER VALUES</a:t>
          </a:r>
          <a:endParaRPr lang="en-US" sz="1100" dirty="0">
            <a:solidFill>
              <a:srgbClr val="FF0000"/>
            </a:solidFill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0.57078</cdr:x>
      <cdr:y>0.20414</cdr:y>
    </cdr:from>
    <cdr:to>
      <cdr:x>0.90732</cdr:x>
      <cdr:y>0.30761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4947055" y="1280373"/>
          <a:ext cx="2916820" cy="64897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1800" dirty="0" smtClean="0">
              <a:solidFill>
                <a:srgbClr val="FF0000"/>
              </a:solidFill>
            </a:rPr>
            <a:t>SECOND RADIOMETER DAYSIDE SCAN (?)</a:t>
          </a:r>
          <a:endParaRPr lang="en-US" sz="1800" dirty="0">
            <a:solidFill>
              <a:srgbClr val="FF0000"/>
            </a:solidFill>
          </a:endParaRP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0.19983</cdr:x>
      <cdr:y>0.84565</cdr:y>
    </cdr:from>
    <cdr:to>
      <cdr:x>0.29322</cdr:x>
      <cdr:y>0.89168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733815" y="5316712"/>
          <a:ext cx="810227" cy="28936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200" dirty="0" smtClean="0">
              <a:solidFill>
                <a:srgbClr val="FF0000"/>
              </a:solidFill>
            </a:rPr>
            <a:t>COLD SKY</a:t>
          </a:r>
          <a:endParaRPr lang="en-US" sz="1200" dirty="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0.21584</cdr:x>
      <cdr:y>0.66891</cdr:y>
    </cdr:from>
    <cdr:to>
      <cdr:x>0.34925</cdr:x>
      <cdr:y>0.74071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1872709" y="4205542"/>
          <a:ext cx="1157469" cy="451413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 dirty="0" smtClean="0">
              <a:solidFill>
                <a:srgbClr val="FF0000"/>
              </a:solidFill>
            </a:rPr>
            <a:t>DSN SIGNAL IN HGA SIDELOBE</a:t>
          </a:r>
          <a:endParaRPr lang="en-US" sz="1100" dirty="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0.33324</cdr:x>
      <cdr:y>0.72783</cdr:y>
    </cdr:from>
    <cdr:to>
      <cdr:x>0.35725</cdr:x>
      <cdr:y>0.79042</cdr:y>
    </cdr:to>
    <cdr:cxnSp macro="">
      <cdr:nvCxnSpPr>
        <cdr:cNvPr id="5" name="Straight Arrow Connector 4"/>
        <cdr:cNvCxnSpPr/>
      </cdr:nvCxnSpPr>
      <cdr:spPr>
        <a:xfrm xmlns:a="http://schemas.openxmlformats.org/drawingml/2006/main">
          <a:off x="2891284" y="4575932"/>
          <a:ext cx="208344" cy="393539"/>
        </a:xfrm>
        <a:prstGeom xmlns:a="http://schemas.openxmlformats.org/drawingml/2006/main" prst="straightConnector1">
          <a:avLst/>
        </a:prstGeom>
        <a:ln xmlns:a="http://schemas.openxmlformats.org/drawingml/2006/main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0.78912</cdr:x>
      <cdr:y>0.40703</cdr:y>
    </cdr:from>
    <cdr:to>
      <cdr:x>0.88688</cdr:x>
      <cdr:y>0.59297</cdr:y>
    </cdr:to>
    <cdr:sp macro="" textlink="">
      <cdr:nvSpPr>
        <cdr:cNvPr id="6" name="TextBox 5"/>
        <cdr:cNvSpPr txBox="1"/>
      </cdr:nvSpPr>
      <cdr:spPr>
        <a:xfrm xmlns:a="http://schemas.openxmlformats.org/drawingml/2006/main" rot="16200000">
          <a:off x="6686170" y="2719474"/>
          <a:ext cx="1169043" cy="84817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1100" dirty="0" smtClean="0">
              <a:solidFill>
                <a:srgbClr val="FF0000"/>
              </a:solidFill>
            </a:rPr>
            <a:t>~23% INCREASE IN RADIOMETER POWER</a:t>
          </a:r>
          <a:endParaRPr lang="en-US" sz="1100" dirty="0">
            <a:solidFill>
              <a:srgbClr val="FF0000"/>
            </a:solidFill>
          </a:endParaRP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0.56003</cdr:x>
      <cdr:y>0.64866</cdr:y>
    </cdr:from>
    <cdr:to>
      <cdr:x>0.80817</cdr:x>
      <cdr:y>0.69101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4858980" y="4078221"/>
          <a:ext cx="2152891" cy="266218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1100" dirty="0" smtClean="0">
              <a:solidFill>
                <a:srgbClr val="FF0000"/>
              </a:solidFill>
            </a:rPr>
            <a:t>NIGHTSIDE SCAN</a:t>
          </a:r>
          <a:endParaRPr lang="en-US" sz="1100" dirty="0">
            <a:solidFill>
              <a:srgbClr val="FF0000"/>
            </a:solidFill>
          </a:endParaRPr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0.13678</cdr:x>
      <cdr:y>0.57871</cdr:y>
    </cdr:from>
    <cdr:to>
      <cdr:x>0.4359</cdr:x>
      <cdr:y>0.84753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185561" y="3638068"/>
          <a:ext cx="2592728" cy="168990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2400" dirty="0" smtClean="0">
              <a:solidFill>
                <a:srgbClr val="FF0000"/>
              </a:solidFill>
            </a:rPr>
            <a:t>ZOOM TO INGRESS OCCULTATION FROM RAW DATA</a:t>
          </a:r>
          <a:endParaRPr lang="en-US" sz="2400" dirty="0">
            <a:solidFill>
              <a:srgbClr val="FF0000"/>
            </a:solidFill>
          </a:endParaRPr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0.12822</cdr:x>
      <cdr:y>0.29147</cdr:y>
    </cdr:from>
    <cdr:to>
      <cdr:x>0.31835</cdr:x>
      <cdr:y>0.32909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111135" y="1832150"/>
          <a:ext cx="1647648" cy="23648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 dirty="0" smtClean="0">
              <a:solidFill>
                <a:srgbClr val="FF0000"/>
              </a:solidFill>
            </a:rPr>
            <a:t>HGA (</a:t>
          </a:r>
          <a:r>
            <a:rPr lang="en-US" sz="1100" dirty="0" err="1" smtClean="0">
              <a:solidFill>
                <a:srgbClr val="FF0000"/>
              </a:solidFill>
            </a:rPr>
            <a:t>approx</a:t>
          </a:r>
          <a:r>
            <a:rPr lang="en-US" sz="1100" dirty="0" smtClean="0">
              <a:solidFill>
                <a:srgbClr val="FF0000"/>
              </a:solidFill>
            </a:rPr>
            <a:t> -108 </a:t>
          </a:r>
          <a:r>
            <a:rPr lang="en-US" sz="1100" dirty="0" err="1" smtClean="0">
              <a:solidFill>
                <a:srgbClr val="FF0000"/>
              </a:solidFill>
            </a:rPr>
            <a:t>dBm</a:t>
          </a:r>
          <a:r>
            <a:rPr lang="en-US" sz="1100" dirty="0" smtClean="0">
              <a:solidFill>
                <a:srgbClr val="FF0000"/>
              </a:solidFill>
            </a:rPr>
            <a:t>)</a:t>
          </a:r>
          <a:endParaRPr lang="en-US" sz="1100" dirty="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0.37192</cdr:x>
      <cdr:y>0.43803</cdr:y>
    </cdr:from>
    <cdr:to>
      <cdr:x>0.5197</cdr:x>
      <cdr:y>0.47368</cdr:y>
    </cdr:to>
    <cdr:sp macro="" textlink="">
      <cdr:nvSpPr>
        <cdr:cNvPr id="3" name="TextBox 2"/>
        <cdr:cNvSpPr txBox="1"/>
      </cdr:nvSpPr>
      <cdr:spPr>
        <a:xfrm xmlns:a="http://schemas.openxmlformats.org/drawingml/2006/main">
          <a:off x="3223026" y="2753445"/>
          <a:ext cx="1280672" cy="22411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>
              <a:solidFill>
                <a:srgbClr val="FF0000"/>
              </a:solidFill>
            </a:rPr>
            <a:t>ALL ZEROES</a:t>
          </a:r>
        </a:p>
      </cdr:txBody>
    </cdr:sp>
  </cdr:relSizeAnchor>
  <cdr:relSizeAnchor xmlns:cdr="http://schemas.openxmlformats.org/drawingml/2006/chartDrawing">
    <cdr:from>
      <cdr:x>0.43103</cdr:x>
      <cdr:y>0.86418</cdr:y>
    </cdr:from>
    <cdr:to>
      <cdr:x>0.54064</cdr:x>
      <cdr:y>0.90492</cdr:y>
    </cdr:to>
    <cdr:sp macro="" textlink="">
      <cdr:nvSpPr>
        <cdr:cNvPr id="4" name="TextBox 3"/>
        <cdr:cNvSpPr txBox="1"/>
      </cdr:nvSpPr>
      <cdr:spPr>
        <a:xfrm xmlns:a="http://schemas.openxmlformats.org/drawingml/2006/main">
          <a:off x="3735294" y="5432185"/>
          <a:ext cx="949832" cy="25613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>
              <a:solidFill>
                <a:srgbClr val="FF0000"/>
              </a:solidFill>
            </a:rPr>
            <a:t>IMPULSE</a:t>
          </a:r>
        </a:p>
      </cdr:txBody>
    </cdr:sp>
  </cdr:relSizeAnchor>
  <cdr:relSizeAnchor xmlns:cdr="http://schemas.openxmlformats.org/drawingml/2006/chartDrawing">
    <cdr:from>
      <cdr:x>0.47291</cdr:x>
      <cdr:y>0.14092</cdr:y>
    </cdr:from>
    <cdr:to>
      <cdr:x>0.65271</cdr:x>
      <cdr:y>0.18846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4098151" y="885799"/>
          <a:ext cx="1558151" cy="2988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>
              <a:solidFill>
                <a:srgbClr val="FF0000"/>
              </a:solidFill>
            </a:rPr>
            <a:t>610 Hz SQUARE</a:t>
          </a:r>
          <a:r>
            <a:rPr lang="en-US" sz="1100" baseline="0">
              <a:solidFill>
                <a:srgbClr val="FF0000"/>
              </a:solidFill>
            </a:rPr>
            <a:t> WAVE</a:t>
          </a:r>
          <a:endParaRPr lang="en-US" sz="110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0.65148</cdr:x>
      <cdr:y>0.17317</cdr:y>
    </cdr:from>
    <cdr:to>
      <cdr:x>0.78079</cdr:x>
      <cdr:y>0.20713</cdr:y>
    </cdr:to>
    <cdr:sp macro="" textlink="">
      <cdr:nvSpPr>
        <cdr:cNvPr id="6" name="TextBox 5"/>
        <cdr:cNvSpPr txBox="1"/>
      </cdr:nvSpPr>
      <cdr:spPr>
        <a:xfrm xmlns:a="http://schemas.openxmlformats.org/drawingml/2006/main">
          <a:off x="5645630" y="1088571"/>
          <a:ext cx="1120589" cy="21344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>
              <a:solidFill>
                <a:srgbClr val="FF0000"/>
              </a:solidFill>
            </a:rPr>
            <a:t>PRN FULL SCALE</a:t>
          </a:r>
        </a:p>
      </cdr:txBody>
    </cdr:sp>
  </cdr:relSizeAnchor>
  <cdr:relSizeAnchor xmlns:cdr="http://schemas.openxmlformats.org/drawingml/2006/chartDrawing">
    <cdr:from>
      <cdr:x>0.76108</cdr:x>
      <cdr:y>0.43803</cdr:y>
    </cdr:from>
    <cdr:to>
      <cdr:x>0.87685</cdr:x>
      <cdr:y>0.47199</cdr:y>
    </cdr:to>
    <cdr:sp macro="" textlink="">
      <cdr:nvSpPr>
        <cdr:cNvPr id="7" name="TextBox 6"/>
        <cdr:cNvSpPr txBox="1"/>
      </cdr:nvSpPr>
      <cdr:spPr>
        <a:xfrm xmlns:a="http://schemas.openxmlformats.org/drawingml/2006/main">
          <a:off x="6595462" y="2753446"/>
          <a:ext cx="1003193" cy="21344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>
              <a:solidFill>
                <a:srgbClr val="FF0000"/>
              </a:solidFill>
            </a:rPr>
            <a:t>ALL</a:t>
          </a:r>
          <a:r>
            <a:rPr lang="en-US" sz="1100" baseline="0">
              <a:solidFill>
                <a:srgbClr val="FF0000"/>
              </a:solidFill>
            </a:rPr>
            <a:t> ZEROES</a:t>
          </a:r>
          <a:endParaRPr lang="en-US" sz="110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0.66502</cdr:x>
      <cdr:y>0.61969</cdr:y>
    </cdr:from>
    <cdr:to>
      <cdr:x>0.90517</cdr:x>
      <cdr:y>0.6961</cdr:y>
    </cdr:to>
    <cdr:sp macro="" textlink="">
      <cdr:nvSpPr>
        <cdr:cNvPr id="8" name="TextBox 7"/>
        <cdr:cNvSpPr txBox="1"/>
      </cdr:nvSpPr>
      <cdr:spPr>
        <a:xfrm xmlns:a="http://schemas.openxmlformats.org/drawingml/2006/main">
          <a:off x="5763025" y="3895378"/>
          <a:ext cx="2081093" cy="480252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1100" b="1">
              <a:solidFill>
                <a:schemeClr val="accent2">
                  <a:lumMod val="75000"/>
                </a:schemeClr>
              </a:solidFill>
            </a:rPr>
            <a:t>SET TO -120 dBm FOR PLOT;</a:t>
          </a:r>
          <a:r>
            <a:rPr lang="en-US" sz="1100" b="1" baseline="0">
              <a:solidFill>
                <a:schemeClr val="accent2">
                  <a:lumMod val="75000"/>
                </a:schemeClr>
              </a:solidFill>
            </a:rPr>
            <a:t> DATA FILE CONTAINS "-Infinity"</a:t>
          </a:r>
          <a:endParaRPr lang="en-US" sz="1100" b="1">
            <a:solidFill>
              <a:schemeClr val="accent2">
                <a:lumMod val="75000"/>
              </a:schemeClr>
            </a:solidFill>
          </a:endParaRPr>
        </a:p>
      </cdr:txBody>
    </cdr:sp>
  </cdr:relSizeAnchor>
  <cdr:relSizeAnchor xmlns:cdr="http://schemas.openxmlformats.org/drawingml/2006/chartDrawing">
    <cdr:from>
      <cdr:x>0.78695</cdr:x>
      <cdr:y>0.50424</cdr:y>
    </cdr:from>
    <cdr:to>
      <cdr:x>0.80542</cdr:x>
      <cdr:y>0.62649</cdr:y>
    </cdr:to>
    <cdr:cxnSp macro="">
      <cdr:nvCxnSpPr>
        <cdr:cNvPr id="10" name="Straight Arrow Connector 9"/>
        <cdr:cNvCxnSpPr/>
      </cdr:nvCxnSpPr>
      <cdr:spPr>
        <a:xfrm xmlns:a="http://schemas.openxmlformats.org/drawingml/2006/main" flipV="1">
          <a:off x="6819580" y="3169664"/>
          <a:ext cx="160084" cy="768403"/>
        </a:xfrm>
        <a:prstGeom xmlns:a="http://schemas.openxmlformats.org/drawingml/2006/main" prst="straightConnector1">
          <a:avLst/>
        </a:prstGeom>
        <a:ln xmlns:a="http://schemas.openxmlformats.org/drawingml/2006/main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0.47537</cdr:x>
      <cdr:y>0.50594</cdr:y>
    </cdr:from>
    <cdr:to>
      <cdr:x>0.67365</cdr:x>
      <cdr:y>0.63328</cdr:y>
    </cdr:to>
    <cdr:cxnSp macro="">
      <cdr:nvCxnSpPr>
        <cdr:cNvPr id="12" name="Straight Arrow Connector 11"/>
        <cdr:cNvCxnSpPr/>
      </cdr:nvCxnSpPr>
      <cdr:spPr>
        <a:xfrm xmlns:a="http://schemas.openxmlformats.org/drawingml/2006/main" flipH="1" flipV="1">
          <a:off x="4119496" y="3180336"/>
          <a:ext cx="1718235" cy="800420"/>
        </a:xfrm>
        <a:prstGeom xmlns:a="http://schemas.openxmlformats.org/drawingml/2006/main" prst="straightConnector1">
          <a:avLst/>
        </a:prstGeom>
        <a:ln xmlns:a="http://schemas.openxmlformats.org/drawingml/2006/main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0.1564</cdr:x>
      <cdr:y>0.49406</cdr:y>
    </cdr:from>
    <cdr:to>
      <cdr:x>0.66626</cdr:x>
      <cdr:y>0.65705</cdr:y>
    </cdr:to>
    <cdr:cxnSp macro="">
      <cdr:nvCxnSpPr>
        <cdr:cNvPr id="14" name="Straight Arrow Connector 13"/>
        <cdr:cNvCxnSpPr/>
      </cdr:nvCxnSpPr>
      <cdr:spPr>
        <a:xfrm xmlns:a="http://schemas.openxmlformats.org/drawingml/2006/main" flipH="1" flipV="1">
          <a:off x="1355378" y="3105630"/>
          <a:ext cx="4418319" cy="1024538"/>
        </a:xfrm>
        <a:prstGeom xmlns:a="http://schemas.openxmlformats.org/drawingml/2006/main" prst="straightConnector1">
          <a:avLst/>
        </a:prstGeom>
        <a:ln xmlns:a="http://schemas.openxmlformats.org/drawingml/2006/main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0.6367</cdr:x>
      <cdr:y>0.28693</cdr:y>
    </cdr:from>
    <cdr:to>
      <cdr:x>0.94089</cdr:x>
      <cdr:y>0.36503</cdr:y>
    </cdr:to>
    <cdr:sp macro="" textlink="">
      <cdr:nvSpPr>
        <cdr:cNvPr id="15" name="Rectangle 14"/>
        <cdr:cNvSpPr/>
      </cdr:nvSpPr>
      <cdr:spPr>
        <a:xfrm xmlns:a="http://schemas.openxmlformats.org/drawingml/2006/main">
          <a:off x="5517563" y="1803613"/>
          <a:ext cx="2636050" cy="490925"/>
        </a:xfrm>
        <a:prstGeom xmlns:a="http://schemas.openxmlformats.org/drawingml/2006/main" prst="rect">
          <a:avLst/>
        </a:prstGeom>
        <a:solidFill xmlns:a="http://schemas.openxmlformats.org/drawingml/2006/main">
          <a:srgbClr val="FFFF00"/>
        </a:solidFill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en-US"/>
        </a:p>
      </cdr:txBody>
    </cdr:sp>
  </cdr:relSizeAnchor>
  <cdr:relSizeAnchor xmlns:cdr="http://schemas.openxmlformats.org/drawingml/2006/chartDrawing">
    <cdr:from>
      <cdr:x>0.66626</cdr:x>
      <cdr:y>0.28693</cdr:y>
    </cdr:from>
    <cdr:to>
      <cdr:x>0.97167</cdr:x>
      <cdr:y>0.35484</cdr:y>
    </cdr:to>
    <cdr:sp macro="" textlink="">
      <cdr:nvSpPr>
        <cdr:cNvPr id="16" name="TextBox 15"/>
        <cdr:cNvSpPr txBox="1"/>
      </cdr:nvSpPr>
      <cdr:spPr>
        <a:xfrm xmlns:a="http://schemas.openxmlformats.org/drawingml/2006/main">
          <a:off x="5773698" y="1803614"/>
          <a:ext cx="2646722" cy="42689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2400">
              <a:solidFill>
                <a:schemeClr val="accent2">
                  <a:lumMod val="75000"/>
                </a:schemeClr>
              </a:solidFill>
            </a:rPr>
            <a:t>Test Waveforms</a:t>
          </a:r>
        </a:p>
      </cdr:txBody>
    </cdr: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0.39372</cdr:x>
      <cdr:y>0.20713</cdr:y>
    </cdr:from>
    <cdr:to>
      <cdr:x>0.71905</cdr:x>
      <cdr:y>0.25637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3411924" y="1302012"/>
          <a:ext cx="2819265" cy="30952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 dirty="0">
              <a:solidFill>
                <a:srgbClr val="FF0000"/>
              </a:solidFill>
            </a:rPr>
            <a:t>80 kW DSN </a:t>
          </a:r>
          <a:r>
            <a:rPr lang="en-US" sz="1100" dirty="0" smtClean="0">
              <a:solidFill>
                <a:srgbClr val="FF0000"/>
              </a:solidFill>
            </a:rPr>
            <a:t>uplink (</a:t>
          </a:r>
          <a:r>
            <a:rPr lang="en-US" sz="1100" dirty="0" err="1" smtClean="0">
              <a:solidFill>
                <a:srgbClr val="FF0000"/>
              </a:solidFill>
            </a:rPr>
            <a:t>approx</a:t>
          </a:r>
          <a:r>
            <a:rPr lang="en-US" sz="1100" dirty="0" smtClean="0">
              <a:solidFill>
                <a:srgbClr val="FF0000"/>
              </a:solidFill>
            </a:rPr>
            <a:t> -111 </a:t>
          </a:r>
          <a:r>
            <a:rPr lang="en-US" sz="1100" dirty="0" err="1" smtClean="0">
              <a:solidFill>
                <a:srgbClr val="FF0000"/>
              </a:solidFill>
            </a:rPr>
            <a:t>dBm</a:t>
          </a:r>
          <a:r>
            <a:rPr lang="en-US" sz="1100" dirty="0" smtClean="0">
              <a:solidFill>
                <a:srgbClr val="FF0000"/>
              </a:solidFill>
            </a:rPr>
            <a:t>) </a:t>
          </a:r>
          <a:endParaRPr lang="en-US" sz="1100" dirty="0">
            <a:solidFill>
              <a:srgbClr val="FF0000"/>
            </a:solidFill>
          </a:endParaRPr>
        </a:p>
      </cdr:txBody>
    </cdr:sp>
  </cdr:relSizeAnchor>
  <cdr:relSizeAnchor xmlns:cdr="http://schemas.openxmlformats.org/drawingml/2006/chartDrawing">
    <cdr:from>
      <cdr:x>0.61084</cdr:x>
      <cdr:y>0.55857</cdr:y>
    </cdr:from>
    <cdr:to>
      <cdr:x>0.89901</cdr:x>
      <cdr:y>0.65025</cdr:y>
    </cdr:to>
    <cdr:sp macro="" textlink="">
      <cdr:nvSpPr>
        <cdr:cNvPr id="4" name="Rectangle 3"/>
        <cdr:cNvSpPr/>
      </cdr:nvSpPr>
      <cdr:spPr>
        <a:xfrm xmlns:a="http://schemas.openxmlformats.org/drawingml/2006/main">
          <a:off x="5293445" y="3511176"/>
          <a:ext cx="2497311" cy="576303"/>
        </a:xfrm>
        <a:prstGeom xmlns:a="http://schemas.openxmlformats.org/drawingml/2006/main" prst="rect">
          <a:avLst/>
        </a:prstGeom>
        <a:solidFill xmlns:a="http://schemas.openxmlformats.org/drawingml/2006/main">
          <a:srgbClr val="FFFF00"/>
        </a:solidFill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en-US"/>
        </a:p>
      </cdr:txBody>
    </cdr:sp>
  </cdr:relSizeAnchor>
  <cdr:relSizeAnchor xmlns:cdr="http://schemas.openxmlformats.org/drawingml/2006/chartDrawing">
    <cdr:from>
      <cdr:x>0.61576</cdr:x>
      <cdr:y>0.56706</cdr:y>
    </cdr:from>
    <cdr:to>
      <cdr:x>0.89655</cdr:x>
      <cdr:y>0.64686</cdr:y>
    </cdr:to>
    <cdr:sp macro="" textlink="">
      <cdr:nvSpPr>
        <cdr:cNvPr id="5" name="TextBox 4"/>
        <cdr:cNvSpPr txBox="1"/>
      </cdr:nvSpPr>
      <cdr:spPr>
        <a:xfrm xmlns:a="http://schemas.openxmlformats.org/drawingml/2006/main">
          <a:off x="5336134" y="3564538"/>
          <a:ext cx="2433278" cy="501597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2400">
              <a:solidFill>
                <a:schemeClr val="accent2">
                  <a:lumMod val="75000"/>
                </a:schemeClr>
              </a:solidFill>
            </a:rPr>
            <a:t>80 kW DSN Uplink</a:t>
          </a:r>
        </a:p>
      </cdr:txBody>
    </cdr:sp>
  </cdr:relSizeAnchor>
</c:userShap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122363"/>
            <a:ext cx="77724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59098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90791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365125"/>
            <a:ext cx="1971675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365125"/>
            <a:ext cx="5800725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45173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6404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9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4"/>
            <a:ext cx="78867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/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67386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3569279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391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86655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16620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650816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26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86906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26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Drag picture to placeholder or click icon to add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42721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6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9D0AE7B-FE12-F14B-9476-879558608509}" type="datetimeFigureOut">
              <a:rPr lang="en-US" smtClean="0"/>
              <a:t>5/17/16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6356351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6356351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928F08-06BD-7741-A0FA-45097724EA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7518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10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chart" Target="../charts/chart1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.jp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.jpg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651309"/>
            <a:ext cx="7772400" cy="2285855"/>
          </a:xfrm>
        </p:spPr>
        <p:txBody>
          <a:bodyPr/>
          <a:lstStyle/>
          <a:p>
            <a:r>
              <a:rPr lang="en-US" dirty="0" smtClean="0"/>
              <a:t>NH REX Pluto Encounter</a:t>
            </a:r>
            <a:br>
              <a:rPr lang="en-US" dirty="0" smtClean="0"/>
            </a:br>
            <a:r>
              <a:rPr lang="en-US" dirty="0" smtClean="0"/>
              <a:t>PDS/SBN Data Review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>
            <a:normAutofit lnSpcReduction="10000"/>
          </a:bodyPr>
          <a:lstStyle/>
          <a:p>
            <a:r>
              <a:rPr lang="en-US" dirty="0" smtClean="0"/>
              <a:t>Dick Simpson</a:t>
            </a:r>
          </a:p>
          <a:p>
            <a:r>
              <a:rPr lang="en-US" dirty="0" smtClean="0"/>
              <a:t>19 May 2016</a:t>
            </a:r>
          </a:p>
          <a:p>
            <a:r>
              <a:rPr lang="en-US" dirty="0" smtClean="0"/>
              <a:t>University of Maryland</a:t>
            </a:r>
          </a:p>
          <a:p>
            <a:r>
              <a:rPr lang="en-US" dirty="0" smtClean="0"/>
              <a:t>College Park, MD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664436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0250" y="3130905"/>
            <a:ext cx="7886700" cy="2366785"/>
          </a:xfrm>
        </p:spPr>
        <p:txBody>
          <a:bodyPr>
            <a:normAutofit/>
          </a:bodyPr>
          <a:lstStyle/>
          <a:p>
            <a:pPr algn="ctr"/>
            <a:r>
              <a:rPr lang="en-US" sz="4000" dirty="0" smtClean="0"/>
              <a:t>EXTENSION_RAD_TIME_TAGS_TABLE</a:t>
            </a:r>
            <a:br>
              <a:rPr lang="en-US" sz="4000" dirty="0" smtClean="0"/>
            </a:br>
            <a:r>
              <a:rPr lang="en-US" sz="2000" dirty="0" smtClean="0"/>
              <a:t>(calibrated data in FITS record 15)</a:t>
            </a:r>
            <a:br>
              <a:rPr lang="en-US" sz="2000" dirty="0" smtClean="0"/>
            </a:br>
            <a:r>
              <a:rPr lang="en-US" sz="2000" dirty="0" smtClean="0"/>
              <a:t/>
            </a:r>
            <a:br>
              <a:rPr lang="en-US" sz="2000" dirty="0" smtClean="0"/>
            </a:br>
            <a:r>
              <a:rPr lang="en-US" sz="2000" dirty="0" smtClean="0"/>
              <a:t>Radiometry and time tag values are unpacked and stored as pairs of 4-byte MSB REAL*4 numbers in time order (</a:t>
            </a:r>
            <a:r>
              <a:rPr lang="en-US" sz="2000" dirty="0"/>
              <a:t>8</a:t>
            </a:r>
            <a:r>
              <a:rPr lang="en-US" sz="2000" dirty="0" smtClean="0"/>
              <a:t>0 B total).</a:t>
            </a:r>
            <a:br>
              <a:rPr lang="en-US" sz="2000" dirty="0" smtClean="0"/>
            </a:br>
            <a:r>
              <a:rPr lang="en-US" sz="2000" dirty="0" smtClean="0"/>
              <a:t>Calibration scales radiometer to power in </a:t>
            </a:r>
            <a:r>
              <a:rPr lang="en-US" sz="2000" dirty="0" err="1" smtClean="0"/>
              <a:t>dBm</a:t>
            </a:r>
            <a:r>
              <a:rPr lang="en-US" sz="2000" dirty="0" smtClean="0"/>
              <a:t> and</a:t>
            </a:r>
            <a:br>
              <a:rPr lang="en-US" sz="2000" dirty="0" smtClean="0"/>
            </a:br>
            <a:r>
              <a:rPr lang="en-US" sz="2000" dirty="0" smtClean="0"/>
              <a:t>time tags to seconds since REX initialization.</a:t>
            </a:r>
            <a:endParaRPr lang="en-US" sz="4000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730250" y="472370"/>
            <a:ext cx="7886700" cy="21805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000" dirty="0" smtClean="0"/>
              <a:t>EXTENSION_IQVALS_TABLE</a:t>
            </a:r>
            <a:br>
              <a:rPr lang="en-US" sz="4000" dirty="0" smtClean="0"/>
            </a:br>
            <a:r>
              <a:rPr lang="en-US" sz="2000" dirty="0" smtClean="0"/>
              <a:t>(</a:t>
            </a:r>
            <a:r>
              <a:rPr lang="en-US" sz="2000" dirty="0"/>
              <a:t>c</a:t>
            </a:r>
            <a:r>
              <a:rPr lang="en-US" sz="2000" dirty="0" smtClean="0"/>
              <a:t>alibrated data, starting in FITS record 10)</a:t>
            </a:r>
          </a:p>
          <a:p>
            <a:pPr algn="ctr"/>
            <a:endParaRPr lang="en-US" sz="2000" dirty="0" smtClean="0"/>
          </a:p>
          <a:p>
            <a:pPr algn="ctr"/>
            <a:r>
              <a:rPr lang="en-US" sz="2000" dirty="0" smtClean="0"/>
              <a:t>I and Q samples are unpacked and stored as pairs of 4-byte MSB REAL*4 numbers in time order (10 kB total).</a:t>
            </a:r>
          </a:p>
          <a:p>
            <a:pPr algn="ctr"/>
            <a:r>
              <a:rPr lang="en-US" sz="2000" dirty="0" smtClean="0"/>
              <a:t>Calibration scales sample values to ±1000 mv at input to ADC.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1862179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7391119"/>
              </p:ext>
            </p:extLst>
          </p:nvPr>
        </p:nvGraphicFramePr>
        <p:xfrm>
          <a:off x="233881" y="285435"/>
          <a:ext cx="8676238" cy="6287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6" name="Straight Arrow Connector 5"/>
          <p:cNvCxnSpPr/>
          <p:nvPr/>
        </p:nvCxnSpPr>
        <p:spPr>
          <a:xfrm>
            <a:off x="2065867" y="4763911"/>
            <a:ext cx="214489" cy="67733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>
            <a:off x="1930400" y="4763911"/>
            <a:ext cx="56444" cy="67733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2799644" y="5225800"/>
            <a:ext cx="108532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dirty="0" smtClean="0">
                <a:solidFill>
                  <a:srgbClr val="FF0000"/>
                </a:solidFill>
              </a:rPr>
              <a:t>REX INITIALIZATION</a:t>
            </a:r>
            <a:endParaRPr lang="en-US" sz="1100" dirty="0">
              <a:solidFill>
                <a:srgbClr val="FF0000"/>
              </a:solidFill>
            </a:endParaRPr>
          </a:p>
        </p:txBody>
      </p:sp>
      <p:cxnSp>
        <p:nvCxnSpPr>
          <p:cNvPr id="11" name="Straight Arrow Connector 10"/>
          <p:cNvCxnSpPr/>
          <p:nvPr/>
        </p:nvCxnSpPr>
        <p:spPr>
          <a:xfrm flipH="1">
            <a:off x="2280356" y="5557998"/>
            <a:ext cx="590099" cy="23332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flipH="1">
            <a:off x="1893171" y="5557998"/>
            <a:ext cx="977284" cy="22745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/>
          <p:cNvCxnSpPr/>
          <p:nvPr/>
        </p:nvCxnSpPr>
        <p:spPr>
          <a:xfrm>
            <a:off x="3776928" y="5642172"/>
            <a:ext cx="357111" cy="10772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1794076" y="1301374"/>
            <a:ext cx="2534855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 smtClean="0">
                <a:solidFill>
                  <a:srgbClr val="FF0000"/>
                </a:solidFill>
              </a:rPr>
              <a:t>OVERVIEW OF RAW DATA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986844" y="2650603"/>
            <a:ext cx="234208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ACTIVITY IDENTIFICATION IS EDUCATED GUESS</a:t>
            </a:r>
            <a:endParaRPr 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3924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4437697"/>
              </p:ext>
            </p:extLst>
          </p:nvPr>
        </p:nvGraphicFramePr>
        <p:xfrm>
          <a:off x="238403" y="292991"/>
          <a:ext cx="8667193" cy="62720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805651" y="3703899"/>
            <a:ext cx="25695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REX INITIALIZATION: TWO RECORDS WITH ALL ZEROES</a:t>
            </a:r>
            <a:endParaRPr lang="en-US" sz="1200" dirty="0">
              <a:solidFill>
                <a:srgbClr val="FF0000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 flipH="1">
            <a:off x="1655180" y="4027990"/>
            <a:ext cx="567159" cy="10185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6817489" y="1111170"/>
            <a:ext cx="15625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rgbClr val="FF0000"/>
                </a:solidFill>
              </a:rPr>
              <a:t>DAY SIDE EMISSION</a:t>
            </a:r>
            <a:endParaRPr lang="en-US" sz="1200" dirty="0">
              <a:solidFill>
                <a:srgbClr val="FF0000"/>
              </a:solidFill>
            </a:endParaRPr>
          </a:p>
        </p:txBody>
      </p:sp>
      <p:cxnSp>
        <p:nvCxnSpPr>
          <p:cNvPr id="11" name="Straight Arrow Connector 10"/>
          <p:cNvCxnSpPr>
            <a:stCxn id="9" idx="1"/>
          </p:cNvCxnSpPr>
          <p:nvPr/>
        </p:nvCxnSpPr>
        <p:spPr>
          <a:xfrm flipH="1">
            <a:off x="6146157" y="1249670"/>
            <a:ext cx="671332" cy="28976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7095281" y="1632030"/>
            <a:ext cx="137738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NIGHT SIDE EMISSION</a:t>
            </a:r>
            <a:endParaRPr lang="en-US" sz="1200" dirty="0">
              <a:solidFill>
                <a:srgbClr val="FF0000"/>
              </a:solidFill>
            </a:endParaRPr>
          </a:p>
        </p:txBody>
      </p:sp>
      <p:cxnSp>
        <p:nvCxnSpPr>
          <p:cNvPr id="14" name="Straight Arrow Connector 13"/>
          <p:cNvCxnSpPr/>
          <p:nvPr/>
        </p:nvCxnSpPr>
        <p:spPr>
          <a:xfrm flipH="1">
            <a:off x="6701742" y="1862862"/>
            <a:ext cx="648182" cy="39420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547353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0660839"/>
              </p:ext>
            </p:extLst>
          </p:nvPr>
        </p:nvGraphicFramePr>
        <p:xfrm>
          <a:off x="238403" y="292991"/>
          <a:ext cx="8667193" cy="62720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342663" y="4143737"/>
            <a:ext cx="190982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rgbClr val="FF0000"/>
                </a:solidFill>
              </a:rPr>
              <a:t>REX INITIALIZATION: TWO RECORDS WITH ALL ZEROES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9" name="Straight Arrow Connector 8"/>
          <p:cNvCxnSpPr/>
          <p:nvPr/>
        </p:nvCxnSpPr>
        <p:spPr>
          <a:xfrm flipH="1">
            <a:off x="1574157" y="4605402"/>
            <a:ext cx="196770" cy="52218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2476982" y="1296365"/>
            <a:ext cx="23380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rgbClr val="FF0000"/>
                </a:solidFill>
              </a:rPr>
              <a:t>DAY SIDE EMISSION?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12" name="Straight Arrow Connector 11"/>
          <p:cNvCxnSpPr/>
          <p:nvPr/>
        </p:nvCxnSpPr>
        <p:spPr>
          <a:xfrm>
            <a:off x="3865944" y="1573364"/>
            <a:ext cx="353028" cy="1628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028844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8365021"/>
              </p:ext>
            </p:extLst>
          </p:nvPr>
        </p:nvGraphicFramePr>
        <p:xfrm>
          <a:off x="233881" y="285435"/>
          <a:ext cx="8676238" cy="6287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261639" y="1284790"/>
            <a:ext cx="284737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NH HGA TO </a:t>
            </a:r>
            <a:r>
              <a:rPr lang="en-US" smtClean="0">
                <a:solidFill>
                  <a:srgbClr val="FF0000"/>
                </a:solidFill>
              </a:rPr>
              <a:t>EARTH POINT WITH DSN TRANSMITTER ON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5463251" y="1862201"/>
            <a:ext cx="128479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COLD SKY PLUS DSN SIGNAL</a:t>
            </a:r>
            <a:endParaRPr lang="en-US" sz="1200" dirty="0">
              <a:solidFill>
                <a:srgbClr val="FF0000"/>
              </a:solidFill>
            </a:endParaRPr>
          </a:p>
        </p:txBody>
      </p:sp>
      <p:cxnSp>
        <p:nvCxnSpPr>
          <p:cNvPr id="8" name="Straight Arrow Connector 7"/>
          <p:cNvCxnSpPr/>
          <p:nvPr/>
        </p:nvCxnSpPr>
        <p:spPr>
          <a:xfrm flipV="1">
            <a:off x="6105646" y="1377387"/>
            <a:ext cx="260430" cy="36906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>
            <a:off x="7650866" y="1746455"/>
            <a:ext cx="23149" cy="3705221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68834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32903912"/>
              </p:ext>
            </p:extLst>
          </p:nvPr>
        </p:nvGraphicFramePr>
        <p:xfrm>
          <a:off x="233881" y="285435"/>
          <a:ext cx="8676238" cy="628712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5960962" y="1504709"/>
            <a:ext cx="26737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rgbClr val="FF0000"/>
                </a:solidFill>
              </a:rPr>
              <a:t>OCCULTATION FOLLOWED BY NIGHTSIDE SCAN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 rot="16200000">
            <a:off x="2384386" y="3405849"/>
            <a:ext cx="15857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OCCULTATION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354238" y="1273876"/>
            <a:ext cx="12732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COLD SKY PLUS DSN SIGNAL</a:t>
            </a:r>
            <a:endParaRPr lang="en-US" sz="1200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680749" y="995423"/>
            <a:ext cx="21876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DIFFRACTION OVERSHOOT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10" name="Straight Arrow Connector 9"/>
          <p:cNvCxnSpPr/>
          <p:nvPr/>
        </p:nvCxnSpPr>
        <p:spPr>
          <a:xfrm flipH="1" flipV="1">
            <a:off x="3472405" y="995423"/>
            <a:ext cx="405114" cy="13849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33641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81546313"/>
              </p:ext>
            </p:extLst>
          </p:nvPr>
        </p:nvGraphicFramePr>
        <p:xfrm>
          <a:off x="238125" y="285750"/>
          <a:ext cx="8667750" cy="6286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4972834" y="1340285"/>
            <a:ext cx="27682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rgbClr val="FF0000"/>
                </a:solidFill>
              </a:rPr>
              <a:t>Geometric occultation —</a:t>
            </a:r>
          </a:p>
          <a:p>
            <a:r>
              <a:rPr lang="en-US" sz="1200" dirty="0" smtClean="0">
                <a:solidFill>
                  <a:srgbClr val="FF0000"/>
                </a:solidFill>
              </a:rPr>
              <a:t>Decay to 50% at ~45915.4</a:t>
            </a:r>
            <a:endParaRPr lang="en-US" dirty="0">
              <a:solidFill>
                <a:srgbClr val="FF0000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 flipH="1">
            <a:off x="4572001" y="1704966"/>
            <a:ext cx="400833" cy="57477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76070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4881327"/>
              </p:ext>
            </p:extLst>
          </p:nvPr>
        </p:nvGraphicFramePr>
        <p:xfrm>
          <a:off x="238125" y="285750"/>
          <a:ext cx="8667750" cy="6286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2534856" y="925974"/>
            <a:ext cx="22802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rgbClr val="FF0000"/>
                </a:solidFill>
              </a:rPr>
              <a:t>DIFFRACTION PATTERN</a:t>
            </a:r>
            <a:endParaRPr lang="en-US" sz="1200" dirty="0">
              <a:solidFill>
                <a:srgbClr val="FF0000"/>
              </a:solidFill>
            </a:endParaRPr>
          </a:p>
        </p:txBody>
      </p:sp>
      <p:cxnSp>
        <p:nvCxnSpPr>
          <p:cNvPr id="7" name="Straight Arrow Connector 6"/>
          <p:cNvCxnSpPr/>
          <p:nvPr/>
        </p:nvCxnSpPr>
        <p:spPr>
          <a:xfrm>
            <a:off x="1423686" y="1202973"/>
            <a:ext cx="3298785" cy="11575"/>
          </a:xfrm>
          <a:prstGeom prst="straightConnector1">
            <a:avLst/>
          </a:prstGeom>
          <a:ln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/>
          <p:cNvSpPr txBox="1"/>
          <p:nvPr/>
        </p:nvSpPr>
        <p:spPr>
          <a:xfrm>
            <a:off x="5775767" y="2569580"/>
            <a:ext cx="240753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FREE SPACE POWER LEVEL</a:t>
            </a:r>
            <a:endParaRPr lang="en-US" sz="1200" dirty="0">
              <a:solidFill>
                <a:srgbClr val="FF0000"/>
              </a:solidFill>
            </a:endParaRPr>
          </a:p>
        </p:txBody>
      </p:sp>
      <p:cxnSp>
        <p:nvCxnSpPr>
          <p:cNvPr id="10" name="Straight Arrow Connector 9"/>
          <p:cNvCxnSpPr/>
          <p:nvPr/>
        </p:nvCxnSpPr>
        <p:spPr>
          <a:xfrm flipH="1">
            <a:off x="5266481" y="2685327"/>
            <a:ext cx="810228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5949387" y="3993266"/>
            <a:ext cx="22339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GEOMETRIC OCCULTATION</a:t>
            </a:r>
          </a:p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-----------------------------------</a:t>
            </a:r>
          </a:p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BEGINNING OF CHORD</a:t>
            </a:r>
            <a:endParaRPr lang="en-US" sz="1200" dirty="0">
              <a:solidFill>
                <a:srgbClr val="FF0000"/>
              </a:solidFill>
            </a:endParaRPr>
          </a:p>
        </p:txBody>
      </p:sp>
      <p:cxnSp>
        <p:nvCxnSpPr>
          <p:cNvPr id="13" name="Straight Arrow Connector 12"/>
          <p:cNvCxnSpPr/>
          <p:nvPr/>
        </p:nvCxnSpPr>
        <p:spPr>
          <a:xfrm flipH="1">
            <a:off x="5521124" y="4340506"/>
            <a:ext cx="555585" cy="74078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45523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Char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48783269"/>
              </p:ext>
            </p:extLst>
          </p:nvPr>
        </p:nvGraphicFramePr>
        <p:xfrm>
          <a:off x="238125" y="285750"/>
          <a:ext cx="8667750" cy="6286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215342" y="4386805"/>
            <a:ext cx="336823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smtClean="0">
                <a:solidFill>
                  <a:srgbClr val="FF0000"/>
                </a:solidFill>
              </a:rPr>
              <a:t>ZOOM TO INGRESS OCCULTATION FROM CALIBRATED DATA</a:t>
            </a:r>
            <a:endParaRPr lang="en-US" sz="2400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559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0908448"/>
              </p:ext>
            </p:extLst>
          </p:nvPr>
        </p:nvGraphicFramePr>
        <p:xfrm>
          <a:off x="239059" y="286017"/>
          <a:ext cx="8665882" cy="6285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047100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REX Science Objectives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1825625"/>
            <a:ext cx="7886700" cy="4545358"/>
          </a:xfrm>
        </p:spPr>
        <p:txBody>
          <a:bodyPr>
            <a:normAutofit fontScale="92500" lnSpcReduction="20000"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Pluto: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   </a:t>
            </a:r>
            <a:r>
              <a:rPr lang="en-US" sz="2600" dirty="0" smtClean="0"/>
              <a:t>Atmospheric/Ionospheric Structure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600" dirty="0" smtClean="0"/>
              <a:t>    Radius from length (time) occultation chord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600" dirty="0" smtClean="0"/>
              <a:t>    Day and night side surface temperature from radiometry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600" dirty="0" smtClean="0"/>
              <a:t>    Mass from trajectory deflection</a:t>
            </a:r>
            <a:r>
              <a:rPr lang="en-US" sz="2600" baseline="30000" dirty="0" smtClean="0"/>
              <a:t>*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 smtClean="0"/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Charon: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   </a:t>
            </a:r>
            <a:r>
              <a:rPr lang="en-US" sz="2600" dirty="0" smtClean="0"/>
              <a:t>Same as for Pluto (to the extent possible)</a:t>
            </a:r>
            <a:endParaRPr lang="en-US" dirty="0" smtClean="0"/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 smtClean="0"/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Late Addition: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    </a:t>
            </a:r>
            <a:r>
              <a:rPr lang="en-US" sz="2600" dirty="0" smtClean="0"/>
              <a:t>Pluto surface electrical properties from BSR</a:t>
            </a:r>
            <a:r>
              <a:rPr lang="en-US" sz="2600" baseline="30000" dirty="0" smtClean="0"/>
              <a:t>#</a:t>
            </a:r>
            <a:endParaRPr lang="en-US" dirty="0" smtClean="0"/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200" baseline="30000" dirty="0" smtClean="0"/>
              <a:t>	</a:t>
            </a:r>
            <a:r>
              <a:rPr lang="en-US" sz="1900" baseline="30000" dirty="0" smtClean="0"/>
              <a:t>*</a:t>
            </a:r>
            <a:r>
              <a:rPr lang="en-US" sz="1900" dirty="0" smtClean="0"/>
              <a:t> Not included in these data sets</a:t>
            </a:r>
          </a:p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900" baseline="30000" dirty="0" smtClean="0"/>
              <a:t>	#</a:t>
            </a:r>
            <a:r>
              <a:rPr lang="en-US" sz="1900" dirty="0" smtClean="0"/>
              <a:t> </a:t>
            </a:r>
            <a:r>
              <a:rPr lang="en-US" sz="1900" dirty="0" err="1" smtClean="0"/>
              <a:t>Bistatic</a:t>
            </a:r>
            <a:r>
              <a:rPr lang="en-US" sz="1900" dirty="0" smtClean="0"/>
              <a:t> radar — oblique reflection from Pluto’s surface</a:t>
            </a:r>
          </a:p>
        </p:txBody>
      </p:sp>
    </p:spTree>
    <p:extLst>
      <p:ext uri="{BB962C8B-B14F-4D97-AF65-F5344CB8AC3E}">
        <p14:creationId xmlns:p14="http://schemas.microsoft.com/office/powerpoint/2010/main" val="1703968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0781877"/>
              </p:ext>
            </p:extLst>
          </p:nvPr>
        </p:nvGraphicFramePr>
        <p:xfrm>
          <a:off x="239059" y="286017"/>
          <a:ext cx="8665882" cy="62859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52641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3969118"/>
              </p:ext>
            </p:extLst>
          </p:nvPr>
        </p:nvGraphicFramePr>
        <p:xfrm>
          <a:off x="237435" y="292652"/>
          <a:ext cx="8669130" cy="62726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5879940" y="3345083"/>
            <a:ext cx="22223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>
                <a:solidFill>
                  <a:srgbClr val="FF0000"/>
                </a:solidFill>
              </a:rPr>
              <a:t>Why are I values biased by -120?</a:t>
            </a:r>
            <a:endParaRPr lang="en-US" sz="1200" dirty="0">
              <a:solidFill>
                <a:srgbClr val="FF0000"/>
              </a:solidFill>
            </a:endParaRPr>
          </a:p>
        </p:txBody>
      </p:sp>
      <p:cxnSp>
        <p:nvCxnSpPr>
          <p:cNvPr id="5" name="Straight Arrow Connector 4"/>
          <p:cNvCxnSpPr/>
          <p:nvPr/>
        </p:nvCxnSpPr>
        <p:spPr>
          <a:xfrm flipH="1">
            <a:off x="8218028" y="4328932"/>
            <a:ext cx="405111" cy="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H="1" flipV="1">
            <a:off x="8009681" y="3622082"/>
            <a:ext cx="613458" cy="6952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3283859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CONCLUSIONS — 1 of 2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Both raw and calibrated data can be extracted using only</a:t>
            </a:r>
          </a:p>
          <a:p>
            <a:pPr lvl="1"/>
            <a:r>
              <a:rPr lang="en-US" dirty="0" smtClean="0"/>
              <a:t>Documentation, </a:t>
            </a:r>
          </a:p>
          <a:p>
            <a:pPr lvl="1"/>
            <a:r>
              <a:rPr lang="en-US" dirty="0" smtClean="0"/>
              <a:t>PDS labels, and </a:t>
            </a:r>
          </a:p>
          <a:p>
            <a:pPr lvl="1"/>
            <a:r>
              <a:rPr lang="en-US" dirty="0" smtClean="0"/>
              <a:t>Practice</a:t>
            </a:r>
          </a:p>
          <a:p>
            <a:pPr lvl="1"/>
            <a:r>
              <a:rPr lang="en-US" dirty="0" smtClean="0"/>
              <a:t>No FITS or other tools or code fragments were used</a:t>
            </a:r>
          </a:p>
          <a:p>
            <a:r>
              <a:rPr lang="en-US" dirty="0" smtClean="0"/>
              <a:t>ROF, unpacked, and calibrated data are consistent</a:t>
            </a:r>
          </a:p>
          <a:p>
            <a:r>
              <a:rPr lang="en-US" dirty="0" smtClean="0"/>
              <a:t>Successfully concatenated files to show entire sequences during Pluto encounter</a:t>
            </a:r>
          </a:p>
        </p:txBody>
      </p:sp>
    </p:spTree>
    <p:extLst>
      <p:ext uri="{BB962C8B-B14F-4D97-AF65-F5344CB8AC3E}">
        <p14:creationId xmlns:p14="http://schemas.microsoft.com/office/powerpoint/2010/main" val="2136073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596620"/>
            <a:ext cx="7886700" cy="1325563"/>
          </a:xfrm>
        </p:spPr>
        <p:txBody>
          <a:bodyPr/>
          <a:lstStyle/>
          <a:p>
            <a:pPr algn="ctr"/>
            <a:r>
              <a:rPr lang="en-US" dirty="0" smtClean="0"/>
              <a:t>CONCLUSIONS— 2 of 2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39838" y="2450658"/>
            <a:ext cx="8264324" cy="3012593"/>
          </a:xfrm>
        </p:spPr>
        <p:txBody>
          <a:bodyPr/>
          <a:lstStyle/>
          <a:p>
            <a:r>
              <a:rPr lang="en-US" dirty="0" smtClean="0"/>
              <a:t>DSN signal is within passband during encounter, so occultation analysis should be possible</a:t>
            </a:r>
          </a:p>
          <a:p>
            <a:r>
              <a:rPr lang="en-US" dirty="0" smtClean="0"/>
              <a:t>SNR of DSN signal is in expected range</a:t>
            </a:r>
          </a:p>
          <a:p>
            <a:r>
              <a:rPr lang="en-US" dirty="0" smtClean="0"/>
              <a:t>Beginning of occultation chord is well-defined in SNR</a:t>
            </a:r>
          </a:p>
          <a:p>
            <a:r>
              <a:rPr lang="en-US" dirty="0" smtClean="0"/>
              <a:t>Pluto is visible in day and night side radiometer scans</a:t>
            </a:r>
          </a:p>
        </p:txBody>
      </p:sp>
    </p:spTree>
    <p:extLst>
      <p:ext uri="{BB962C8B-B14F-4D97-AF65-F5344CB8AC3E}">
        <p14:creationId xmlns:p14="http://schemas.microsoft.com/office/powerpoint/2010/main" val="18902877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MAIN ISSUES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 smtClean="0"/>
              <a:t>Largely concerned with the calibration process</a:t>
            </a:r>
          </a:p>
          <a:p>
            <a:r>
              <a:rPr lang="en-US" dirty="0" smtClean="0"/>
              <a:t>Absolute times are uncertain by as much as 1 s in radiometry</a:t>
            </a:r>
            <a:r>
              <a:rPr lang="en-US" dirty="0"/>
              <a:t>,</a:t>
            </a:r>
            <a:r>
              <a:rPr lang="en-US" dirty="0" smtClean="0"/>
              <a:t> I/Q sampling, and conversion using MET-to-UTC table (important for occultation chord derivation)</a:t>
            </a:r>
          </a:p>
          <a:p>
            <a:r>
              <a:rPr lang="en-US" dirty="0" smtClean="0"/>
              <a:t>Absolute amplitude calibration of radiometer is not understood (important for surface temperature estimation)</a:t>
            </a:r>
          </a:p>
          <a:p>
            <a:pPr lvl="1"/>
            <a:r>
              <a:rPr lang="en-US" dirty="0" smtClean="0"/>
              <a:t>Derivation of </a:t>
            </a:r>
            <a:r>
              <a:rPr lang="en-US" dirty="0" err="1" smtClean="0"/>
              <a:t>Tsys</a:t>
            </a:r>
            <a:r>
              <a:rPr lang="en-US" dirty="0" smtClean="0"/>
              <a:t> is missing steps</a:t>
            </a:r>
          </a:p>
          <a:p>
            <a:pPr lvl="1"/>
            <a:r>
              <a:rPr lang="en-US" dirty="0" smtClean="0"/>
              <a:t>Measurements are non-physical assuming nominal </a:t>
            </a:r>
            <a:r>
              <a:rPr lang="en-US" dirty="0" err="1" smtClean="0"/>
              <a:t>Tsys</a:t>
            </a:r>
            <a:endParaRPr lang="en-US" dirty="0" smtClean="0"/>
          </a:p>
          <a:p>
            <a:r>
              <a:rPr lang="en-US" dirty="0" smtClean="0"/>
              <a:t>Polarization of data is not known</a:t>
            </a:r>
          </a:p>
          <a:p>
            <a:r>
              <a:rPr lang="en-US" dirty="0" smtClean="0"/>
              <a:t>Test data may be puzzling without more explanation</a:t>
            </a:r>
          </a:p>
        </p:txBody>
      </p:sp>
    </p:spTree>
    <p:extLst>
      <p:ext uri="{BB962C8B-B14F-4D97-AF65-F5344CB8AC3E}">
        <p14:creationId xmlns:p14="http://schemas.microsoft.com/office/powerpoint/2010/main" val="1792926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NOT DONE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2589554"/>
            <a:ext cx="7886700" cy="2410709"/>
          </a:xfrm>
        </p:spPr>
        <p:txBody>
          <a:bodyPr/>
          <a:lstStyle/>
          <a:p>
            <a:r>
              <a:rPr lang="en-US" dirty="0" smtClean="0"/>
              <a:t>Did not study frequency/phase behavior of DSN signal in I/Q sample data (re occultation analysis)</a:t>
            </a:r>
          </a:p>
          <a:p>
            <a:r>
              <a:rPr lang="en-US" dirty="0" smtClean="0"/>
              <a:t>Did not attempt to reconstruct observing geometry</a:t>
            </a:r>
          </a:p>
          <a:p>
            <a:r>
              <a:rPr lang="en-US" dirty="0"/>
              <a:t>L</a:t>
            </a:r>
            <a:r>
              <a:rPr lang="en-US" dirty="0" smtClean="0"/>
              <a:t>ooked at only a small subset of test data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54644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8650" y="309708"/>
            <a:ext cx="7886700" cy="1325563"/>
          </a:xfrm>
        </p:spPr>
        <p:txBody>
          <a:bodyPr/>
          <a:lstStyle/>
          <a:p>
            <a:pPr algn="ctr"/>
            <a:r>
              <a:rPr lang="en-US" dirty="0" smtClean="0"/>
              <a:t>Observation Geometry</a:t>
            </a:r>
            <a:endParaRPr lang="en-US" dirty="0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6247" y="1870799"/>
            <a:ext cx="6336506" cy="2884081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860353" y="1646790"/>
            <a:ext cx="20093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Pre-encounter tracking for gravity</a:t>
            </a:r>
            <a:endParaRPr lang="en-US" sz="1600" dirty="0"/>
          </a:p>
        </p:txBody>
      </p:sp>
      <p:sp>
        <p:nvSpPr>
          <p:cNvPr id="6" name="TextBox 5"/>
          <p:cNvSpPr txBox="1"/>
          <p:nvPr/>
        </p:nvSpPr>
        <p:spPr>
          <a:xfrm>
            <a:off x="7072536" y="2597515"/>
            <a:ext cx="173736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Signal refraction for atmosphere and ionosphere</a:t>
            </a:r>
            <a:endParaRPr lang="en-US" sz="1600" dirty="0"/>
          </a:p>
        </p:txBody>
      </p:sp>
      <p:sp>
        <p:nvSpPr>
          <p:cNvPr id="7" name="TextBox 6"/>
          <p:cNvSpPr txBox="1"/>
          <p:nvPr/>
        </p:nvSpPr>
        <p:spPr>
          <a:xfrm>
            <a:off x="7391400" y="3598689"/>
            <a:ext cx="147828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Dark side radiometry and chord</a:t>
            </a:r>
            <a:endParaRPr lang="en-US" sz="1600" dirty="0"/>
          </a:p>
        </p:txBody>
      </p:sp>
      <p:sp>
        <p:nvSpPr>
          <p:cNvPr id="9" name="TextBox 8"/>
          <p:cNvSpPr txBox="1"/>
          <p:nvPr/>
        </p:nvSpPr>
        <p:spPr>
          <a:xfrm>
            <a:off x="6506023" y="5842918"/>
            <a:ext cx="20093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/>
              <a:t>Post-encounter tracking for gravity</a:t>
            </a:r>
            <a:endParaRPr lang="en-US" sz="1600" dirty="0"/>
          </a:p>
        </p:txBody>
      </p:sp>
      <p:sp>
        <p:nvSpPr>
          <p:cNvPr id="10" name="TextBox 9"/>
          <p:cNvSpPr txBox="1"/>
          <p:nvPr/>
        </p:nvSpPr>
        <p:spPr>
          <a:xfrm>
            <a:off x="6927756" y="5315132"/>
            <a:ext cx="202692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Repeat for Charon</a:t>
            </a:r>
            <a:endParaRPr lang="en-US" sz="1600" dirty="0"/>
          </a:p>
        </p:txBody>
      </p:sp>
      <p:cxnSp>
        <p:nvCxnSpPr>
          <p:cNvPr id="12" name="Straight Arrow Connector 11"/>
          <p:cNvCxnSpPr/>
          <p:nvPr/>
        </p:nvCxnSpPr>
        <p:spPr>
          <a:xfrm>
            <a:off x="6860353" y="3428512"/>
            <a:ext cx="212183" cy="442448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7012753" y="3870960"/>
            <a:ext cx="271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v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7179216" y="4694205"/>
            <a:ext cx="1524000" cy="3508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/>
              <a:t>Exit occultation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74712" y="6539132"/>
            <a:ext cx="786650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 smtClean="0"/>
              <a:t>Adapted from </a:t>
            </a:r>
            <a:r>
              <a:rPr lang="en-US" sz="1000" dirty="0"/>
              <a:t>https://</a:t>
            </a:r>
            <a:r>
              <a:rPr lang="en-US" sz="1000" dirty="0" err="1"/>
              <a:t>blogs.nasa.gov</a:t>
            </a:r>
            <a:r>
              <a:rPr lang="en-US" sz="1000" dirty="0"/>
              <a:t>/</a:t>
            </a:r>
            <a:r>
              <a:rPr lang="en-US" sz="1000" dirty="0" err="1"/>
              <a:t>pluto</a:t>
            </a:r>
            <a:r>
              <a:rPr lang="en-US" sz="1000" dirty="0"/>
              <a:t>/2015/11/13/radio-signals-from-earth-probe-</a:t>
            </a:r>
            <a:r>
              <a:rPr lang="en-US" sz="1000" dirty="0" err="1"/>
              <a:t>plutos</a:t>
            </a:r>
            <a:r>
              <a:rPr lang="en-US" sz="1000" dirty="0"/>
              <a:t>-atmosphere/ </a:t>
            </a:r>
            <a:r>
              <a:rPr lang="en-US" sz="1000" dirty="0" smtClean="0"/>
              <a:t> by W. Woods</a:t>
            </a: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1789769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Spacecraft Instrumentation</a:t>
            </a:r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1266825" y="1690689"/>
            <a:ext cx="6610350" cy="4641935"/>
            <a:chOff x="1266825" y="1690689"/>
            <a:chExt cx="6610350" cy="4641935"/>
          </a:xfrm>
        </p:grpSpPr>
        <p:grpSp>
          <p:nvGrpSpPr>
            <p:cNvPr id="10" name="Group 9"/>
            <p:cNvGrpSpPr/>
            <p:nvPr/>
          </p:nvGrpSpPr>
          <p:grpSpPr>
            <a:xfrm>
              <a:off x="1266825" y="1690689"/>
              <a:ext cx="6610350" cy="4641935"/>
              <a:chOff x="1266825" y="1690689"/>
              <a:chExt cx="6610350" cy="4641935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1266825" y="1690689"/>
                <a:ext cx="6610350" cy="4641935"/>
                <a:chOff x="1266825" y="1690689"/>
                <a:chExt cx="6610350" cy="4641935"/>
              </a:xfrm>
            </p:grpSpPr>
            <p:grpSp>
              <p:nvGrpSpPr>
                <p:cNvPr id="7" name="Group 6"/>
                <p:cNvGrpSpPr/>
                <p:nvPr/>
              </p:nvGrpSpPr>
              <p:grpSpPr>
                <a:xfrm>
                  <a:off x="1266825" y="1690689"/>
                  <a:ext cx="6610350" cy="4641935"/>
                  <a:chOff x="1266825" y="1690689"/>
                  <a:chExt cx="6610350" cy="4641935"/>
                </a:xfrm>
              </p:grpSpPr>
              <p:pic>
                <p:nvPicPr>
                  <p:cNvPr id="4" name="Picture 3"/>
                  <p:cNvPicPr>
                    <a:picLocks noChangeAspect="1"/>
                  </p:cNvPicPr>
                  <p:nvPr/>
                </p:nvPicPr>
                <p:blipFill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1266825" y="1690689"/>
                    <a:ext cx="6610350" cy="4641935"/>
                  </a:xfrm>
                  <a:prstGeom prst="rect">
                    <a:avLst/>
                  </a:prstGeom>
                </p:spPr>
              </p:pic>
              <p:sp>
                <p:nvSpPr>
                  <p:cNvPr id="6" name="Round Single Corner Rectangle 5"/>
                  <p:cNvSpPr/>
                  <p:nvPr/>
                </p:nvSpPr>
                <p:spPr>
                  <a:xfrm>
                    <a:off x="5932571" y="3753852"/>
                    <a:ext cx="234950" cy="125455"/>
                  </a:xfrm>
                  <a:prstGeom prst="round1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sp>
              <p:nvSpPr>
                <p:cNvPr id="5" name="TextBox 4"/>
                <p:cNvSpPr txBox="1"/>
                <p:nvPr/>
              </p:nvSpPr>
              <p:spPr>
                <a:xfrm>
                  <a:off x="5815597" y="3678079"/>
                  <a:ext cx="381000" cy="276999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200" dirty="0" smtClean="0"/>
                    <a:t>40</a:t>
                  </a:r>
                  <a:endParaRPr lang="en-US" sz="1200" dirty="0"/>
                </a:p>
              </p:txBody>
            </p:sp>
          </p:grpSp>
          <p:sp>
            <p:nvSpPr>
              <p:cNvPr id="9" name="Round Single Corner Rectangle 8"/>
              <p:cNvSpPr/>
              <p:nvPr/>
            </p:nvSpPr>
            <p:spPr>
              <a:xfrm>
                <a:off x="6614907" y="4011656"/>
                <a:ext cx="163582" cy="152227"/>
              </a:xfrm>
              <a:prstGeom prst="round1Rect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" name="TextBox 10"/>
            <p:cNvSpPr txBox="1"/>
            <p:nvPr/>
          </p:nvSpPr>
          <p:spPr>
            <a:xfrm>
              <a:off x="6614906" y="3949269"/>
              <a:ext cx="1310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 smtClean="0">
                  <a:latin typeface="Times New Roman" charset="0"/>
                </a:rPr>
                <a:t>5</a:t>
              </a:r>
              <a:endParaRPr lang="en-US" dirty="0">
                <a:latin typeface="Times New Roman" charset="0"/>
              </a:endParaRP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7877175" y="2057400"/>
            <a:ext cx="92889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GRAVITY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793106" y="3806591"/>
            <a:ext cx="12668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RADIOMETRY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793106" y="4651513"/>
            <a:ext cx="12668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rgbClr val="FF0000"/>
                </a:solidFill>
              </a:rPr>
              <a:t>OCCULTATION</a:t>
            </a:r>
            <a:endParaRPr lang="en-US" sz="1400" dirty="0">
              <a:solidFill>
                <a:srgbClr val="FF0000"/>
              </a:solidFill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932571" y="5496435"/>
            <a:ext cx="300822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u="sng" dirty="0" smtClean="0">
                <a:solidFill>
                  <a:srgbClr val="FF0000"/>
                </a:solidFill>
              </a:rPr>
              <a:t>RAW ARCHIVAL DATA:</a:t>
            </a:r>
          </a:p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5 byte radiometry samples</a:t>
            </a:r>
          </a:p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2x2 byte I/Q voltage samples</a:t>
            </a:r>
          </a:p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3 byte time tags</a:t>
            </a:r>
          </a:p>
          <a:p>
            <a:pPr algn="ctr"/>
            <a:endParaRPr lang="en-US" sz="1200" dirty="0" smtClean="0">
              <a:solidFill>
                <a:srgbClr val="FF0000"/>
              </a:solidFill>
            </a:endParaRPr>
          </a:p>
          <a:p>
            <a:pPr algn="ctr"/>
            <a:r>
              <a:rPr lang="en-US" sz="1200" b="1" u="sng" dirty="0" smtClean="0">
                <a:solidFill>
                  <a:srgbClr val="FF0000"/>
                </a:solidFill>
              </a:rPr>
              <a:t>CALIBRATED ARCHIVAL DATA:</a:t>
            </a:r>
          </a:p>
          <a:p>
            <a:pPr algn="ctr"/>
            <a:r>
              <a:rPr lang="en-US" sz="1200" dirty="0" smtClean="0">
                <a:solidFill>
                  <a:srgbClr val="FF0000"/>
                </a:solidFill>
              </a:rPr>
              <a:t>Same as above as 4-byte floats</a:t>
            </a:r>
            <a:endParaRPr lang="en-US" sz="1200" dirty="0">
              <a:solidFill>
                <a:srgbClr val="FF0000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0416" y="6588690"/>
            <a:ext cx="197911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 smtClean="0"/>
              <a:t>Adapted from Tyler et al., SSR, 2008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03260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REX Output Frame (ROF)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8650" y="2073981"/>
            <a:ext cx="8018639" cy="4351338"/>
          </a:xfrm>
        </p:spPr>
        <p:txBody>
          <a:bodyPr/>
          <a:lstStyle/>
          <a:p>
            <a:r>
              <a:rPr lang="en-US" dirty="0" smtClean="0"/>
              <a:t>FPAG samples from one time unit (1.024 s)</a:t>
            </a:r>
          </a:p>
          <a:p>
            <a:pPr lvl="1"/>
            <a:r>
              <a:rPr lang="en-US" sz="2000" dirty="0" smtClean="0"/>
              <a:t>1250 pairs of 2-byte I, 2-byte Q voltage samples 	—</a:t>
            </a:r>
            <a:r>
              <a:rPr lang="en-US" sz="2000" dirty="0"/>
              <a:t> </a:t>
            </a:r>
            <a:r>
              <a:rPr lang="en-US" sz="2000" dirty="0" smtClean="0"/>
              <a:t>   5000 B</a:t>
            </a:r>
          </a:p>
          <a:p>
            <a:pPr lvl="1"/>
            <a:r>
              <a:rPr lang="en-US" sz="2000" dirty="0" smtClean="0"/>
              <a:t>10 5-byte accumulations</a:t>
            </a:r>
            <a:r>
              <a:rPr lang="en-US" sz="2000" baseline="30000" dirty="0" smtClean="0"/>
              <a:t>*</a:t>
            </a:r>
            <a:r>
              <a:rPr lang="en-US" sz="2000" dirty="0" smtClean="0"/>
              <a:t> of radiometry ‘power’	—</a:t>
            </a:r>
            <a:r>
              <a:rPr lang="en-US" sz="2000" dirty="0"/>
              <a:t> </a:t>
            </a:r>
            <a:r>
              <a:rPr lang="en-US" sz="2000" dirty="0" smtClean="0"/>
              <a:t>        50 B</a:t>
            </a:r>
          </a:p>
          <a:p>
            <a:pPr lvl="1"/>
            <a:r>
              <a:rPr lang="en-US" sz="2000" dirty="0" smtClean="0"/>
              <a:t>10 3-byte time tags</a:t>
            </a:r>
            <a:r>
              <a:rPr lang="en-US" sz="2000" baseline="30000" dirty="0" smtClean="0"/>
              <a:t>**</a:t>
            </a:r>
            <a:r>
              <a:rPr lang="en-US" sz="2000" dirty="0" smtClean="0"/>
              <a:t>				—         30 B</a:t>
            </a:r>
          </a:p>
          <a:p>
            <a:pPr lvl="1"/>
            <a:r>
              <a:rPr lang="en-US" sz="2000" dirty="0" smtClean="0"/>
              <a:t>ROF ID byte					—           1 B</a:t>
            </a:r>
          </a:p>
          <a:p>
            <a:pPr lvl="1"/>
            <a:r>
              <a:rPr lang="en-US" sz="2000" dirty="0" smtClean="0"/>
              <a:t>Input select status byte (science + 7 tests)		—           1 B</a:t>
            </a:r>
          </a:p>
          <a:p>
            <a:pPr lvl="1"/>
            <a:r>
              <a:rPr lang="en-US" sz="2000" dirty="0" smtClean="0"/>
              <a:t>Spares						—           6 B				Total			—    5058 B</a:t>
            </a:r>
            <a:endParaRPr lang="en-US" dirty="0" smtClean="0"/>
          </a:p>
          <a:p>
            <a:r>
              <a:rPr lang="en-US" dirty="0" smtClean="0"/>
              <a:t>Stored in one FITS file with 2880 byte records</a:t>
            </a:r>
            <a:endParaRPr lang="en-US" dirty="0"/>
          </a:p>
          <a:p>
            <a:pPr marL="0" indent="0">
              <a:buNone/>
            </a:pPr>
            <a:r>
              <a:rPr lang="en-US" sz="1800" baseline="30000" dirty="0" smtClean="0"/>
              <a:t>	</a:t>
            </a:r>
          </a:p>
          <a:p>
            <a:pPr marL="0" indent="0">
              <a:buNone/>
            </a:pPr>
            <a:r>
              <a:rPr lang="en-US" sz="1800" baseline="30000" dirty="0"/>
              <a:t>	</a:t>
            </a:r>
            <a:r>
              <a:rPr lang="en-US" sz="1800" baseline="30000" dirty="0" smtClean="0"/>
              <a:t>*</a:t>
            </a:r>
            <a:r>
              <a:rPr lang="en-US" sz="1800" dirty="0" smtClean="0"/>
              <a:t>  Reset to 0 every 1.024 s</a:t>
            </a:r>
          </a:p>
          <a:p>
            <a:pPr marL="0" indent="0">
              <a:buNone/>
            </a:pPr>
            <a:r>
              <a:rPr lang="en-US" sz="1800" baseline="30000" dirty="0" smtClean="0"/>
              <a:t>	**</a:t>
            </a:r>
            <a:r>
              <a:rPr lang="en-US" sz="1800" dirty="0" smtClean="0"/>
              <a:t> Reset to 0 at every REX initialization</a:t>
            </a:r>
          </a:p>
        </p:txBody>
      </p:sp>
    </p:spTree>
    <p:extLst>
      <p:ext uri="{BB962C8B-B14F-4D97-AF65-F5344CB8AC3E}">
        <p14:creationId xmlns:p14="http://schemas.microsoft.com/office/powerpoint/2010/main" val="163011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ROF </a:t>
            </a:r>
            <a:r>
              <a:rPr lang="en-US" dirty="0" err="1" smtClean="0"/>
              <a:t>Stucture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sz="2000" dirty="0" smtClean="0"/>
              <a:t>(raw data starting in FITS record 7)</a:t>
            </a:r>
            <a:endParaRPr lang="en-US" sz="2000" dirty="0"/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4611708"/>
              </p:ext>
            </p:extLst>
          </p:nvPr>
        </p:nvGraphicFramePr>
        <p:xfrm>
          <a:off x="942621" y="2097089"/>
          <a:ext cx="7258758" cy="2595880"/>
        </p:xfrm>
        <a:graphic>
          <a:graphicData uri="http://schemas.openxmlformats.org/drawingml/2006/table">
            <a:tbl>
              <a:tblPr bandRow="1">
                <a:tableStyleId>{5C22544A-7EE6-4342-B048-85BDC9FD1C3A}</a:tableStyleId>
              </a:tblPr>
              <a:tblGrid>
                <a:gridCol w="1209793"/>
                <a:gridCol w="1209793"/>
                <a:gridCol w="1209793"/>
                <a:gridCol w="1209793"/>
                <a:gridCol w="1209793"/>
                <a:gridCol w="1209793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ID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I[1]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I[1]</a:t>
                      </a:r>
                      <a:r>
                        <a:rPr lang="en-US" baseline="0" dirty="0" smtClean="0"/>
                        <a:t> LSB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STATUS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Q[1]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Q[1] LSB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R[1]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I[2]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I[2] LSB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R[1] 4SB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Q[2]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Q[2] LSB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R[1] 3SB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I[3]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I[3] LSB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R[1] 2SB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Q[3]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Q[3] LSB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R[1] LSB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I[4]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I[4] LSB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T[1]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Q[4]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Q[4] LSB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T[1] 2SB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I[5]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I[5] LSB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T[1] LSB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Q[4]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Q[4] LSB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I[6]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I[6] LSB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Q[6]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Q[6] LSB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I[7]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I[7] LSB</a:t>
                      </a:r>
                      <a:endParaRPr lang="en-US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Q[7]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Q[7] LSB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I[8]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I[8] LSB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dirty="0" smtClean="0"/>
                        <a:t>Q[8] MSB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is-IS" dirty="0" smtClean="0"/>
                        <a:t>…</a:t>
                      </a:r>
                      <a:endParaRPr lang="en-US" dirty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942622" y="4876800"/>
            <a:ext cx="725875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I/Q pairs continue through Q[125] LSB.</a:t>
            </a:r>
          </a:p>
          <a:p>
            <a:r>
              <a:rPr lang="en-US" dirty="0" smtClean="0"/>
              <a:t>The structure repeats with R[2], T[2], and more I/Q pairs.  </a:t>
            </a:r>
          </a:p>
          <a:p>
            <a:r>
              <a:rPr lang="en-US" dirty="0" smtClean="0"/>
              <a:t>The ROF ends in the middle of FITS record 8 with Q[1250] LSB.</a:t>
            </a:r>
          </a:p>
          <a:p>
            <a:r>
              <a:rPr lang="en-US" dirty="0" smtClean="0"/>
              <a:t>The remainder of record 8 is undefined.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39771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FITS File Organization</a:t>
            </a:r>
            <a:br>
              <a:rPr lang="en-US" dirty="0" smtClean="0"/>
            </a:br>
            <a:r>
              <a:rPr lang="en-US" sz="2000" dirty="0" smtClean="0"/>
              <a:t>(raw data)</a:t>
            </a:r>
            <a:endParaRPr lang="en-US" sz="20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422" y="1994958"/>
            <a:ext cx="8173155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PDS_VERSION_ID 	= PDS3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RECORD_TYPE 	= FIXED_LENGTH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RECORD_BYTES 	= 2880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FILE_RECORDS 	= 26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^HEADER = “FILE”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^ARRAY  = (“FILE”, 7) 				</a:t>
            </a:r>
            <a:r>
              <a:rPr lang="en-US" sz="1500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ROF is here (2 recs)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^EXTENSION_IQVALS_HEADER = (“FILE”, 9)</a:t>
            </a:r>
          </a:p>
          <a:p>
            <a:pPr marL="0" indent="0">
              <a:buNone/>
            </a:pP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^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EXTENSION_IQVALS_TABLE  = </a:t>
            </a: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(“FILE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”, 10)		</a:t>
            </a:r>
            <a:r>
              <a:rPr lang="en-US" sz="1500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unpacked I/Q samples</a:t>
            </a:r>
          </a:p>
          <a:p>
            <a:pPr marL="0" indent="0">
              <a:buNone/>
            </a:pP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^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EXTENSION_RAD_TIME_TAGS_HEADER </a:t>
            </a: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= (“FILE”, 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12)</a:t>
            </a:r>
          </a:p>
          <a:p>
            <a:pPr marL="0" indent="0">
              <a:buNone/>
            </a:pP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^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EXTENSION_RAD_TIME_TAGS_TABLE  = </a:t>
            </a: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(“FILE”, 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13)	</a:t>
            </a:r>
            <a:r>
              <a:rPr lang="en-US" sz="1500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unpacked time tags</a:t>
            </a:r>
          </a:p>
          <a:p>
            <a:pPr marL="0" indent="0">
              <a:buNone/>
            </a:pPr>
            <a:r>
              <a:rPr lang="en-US" sz="1500" dirty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	</a:t>
            </a:r>
            <a:r>
              <a:rPr lang="en-US" sz="1500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					and radiometer values</a:t>
            </a:r>
          </a:p>
          <a:p>
            <a:pPr marL="0" indent="0">
              <a:buNone/>
            </a:pPr>
            <a:r>
              <a:rPr lang="is-IS" sz="1500" dirty="0" smtClean="0">
                <a:latin typeface="Courier" charset="0"/>
                <a:ea typeface="Courier" charset="0"/>
                <a:cs typeface="Courier" charset="0"/>
              </a:rPr>
              <a:t>			…</a:t>
            </a:r>
            <a:endParaRPr lang="en-US" sz="1500" dirty="0">
              <a:latin typeface="Courier" charset="0"/>
              <a:ea typeface="Courier" charset="0"/>
              <a:cs typeface="Courier" charset="0"/>
            </a:endParaRP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8146004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0250" y="3130905"/>
            <a:ext cx="7886700" cy="2366785"/>
          </a:xfrm>
        </p:spPr>
        <p:txBody>
          <a:bodyPr>
            <a:normAutofit/>
          </a:bodyPr>
          <a:lstStyle/>
          <a:p>
            <a:pPr algn="ctr"/>
            <a:r>
              <a:rPr lang="en-US" sz="4000" dirty="0" smtClean="0"/>
              <a:t>EXTENSION_RAD_TIME_TAGS_TABLE</a:t>
            </a:r>
            <a:br>
              <a:rPr lang="en-US" sz="4000" dirty="0" smtClean="0"/>
            </a:br>
            <a:r>
              <a:rPr lang="en-US" sz="2000" dirty="0" smtClean="0"/>
              <a:t>(unpacked raw data in FITS record 13)</a:t>
            </a:r>
            <a:br>
              <a:rPr lang="en-US" sz="2000" dirty="0" smtClean="0"/>
            </a:br>
            <a:r>
              <a:rPr lang="en-US" sz="2000" dirty="0" smtClean="0"/>
              <a:t/>
            </a:r>
            <a:br>
              <a:rPr lang="en-US" sz="2000" dirty="0" smtClean="0"/>
            </a:br>
            <a:r>
              <a:rPr lang="en-US" sz="2000" dirty="0" smtClean="0"/>
              <a:t>Radiometry and time tag values are unpacked and stored as pairs of 8-byte and 4-byte (respectively) unsigned integers in time order (120 B total)</a:t>
            </a:r>
            <a:endParaRPr lang="en-US" sz="4000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730250" y="472370"/>
            <a:ext cx="7886700" cy="2180519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000" dirty="0" smtClean="0"/>
              <a:t>EXTENSION_IQVALS_TABLE</a:t>
            </a:r>
            <a:br>
              <a:rPr lang="en-US" sz="4000" dirty="0" smtClean="0"/>
            </a:br>
            <a:r>
              <a:rPr lang="en-US" sz="2000" dirty="0" smtClean="0"/>
              <a:t>(unpacked raw data, starting in FITS record 10)</a:t>
            </a:r>
          </a:p>
          <a:p>
            <a:pPr algn="ctr"/>
            <a:endParaRPr lang="en-US" sz="2000" dirty="0" smtClean="0"/>
          </a:p>
          <a:p>
            <a:pPr algn="ctr"/>
            <a:r>
              <a:rPr lang="en-US" sz="2000" dirty="0" smtClean="0"/>
              <a:t>I and Q pairs are unpacked and stored as pairs of 2-byte MSB signed integers in time order (5000 B total)</a:t>
            </a:r>
            <a:endParaRPr lang="en-US" sz="2000" dirty="0"/>
          </a:p>
        </p:txBody>
      </p:sp>
    </p:spTree>
    <p:extLst>
      <p:ext uri="{BB962C8B-B14F-4D97-AF65-F5344CB8AC3E}">
        <p14:creationId xmlns:p14="http://schemas.microsoft.com/office/powerpoint/2010/main" val="3134551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 smtClean="0"/>
              <a:t>FITS File Organization</a:t>
            </a:r>
            <a:br>
              <a:rPr lang="en-US" dirty="0" smtClean="0"/>
            </a:br>
            <a:r>
              <a:rPr lang="en-US" sz="2000" dirty="0" smtClean="0"/>
              <a:t>(</a:t>
            </a:r>
            <a:r>
              <a:rPr lang="en-US" sz="2000" dirty="0"/>
              <a:t>c</a:t>
            </a:r>
            <a:r>
              <a:rPr lang="en-US" sz="2000" dirty="0" smtClean="0"/>
              <a:t>alibrated data)</a:t>
            </a:r>
            <a:endParaRPr lang="en-US" sz="20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85422" y="1994958"/>
            <a:ext cx="8173155" cy="435133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PDS_VERSION_ID 	= PDS3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RECORD_TYPE 	= FIXED_LENGTH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RECORD_BYTES 	= 2880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FILE_RECORDS 	= 26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^HEADER = “FILE”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^</a:t>
            </a:r>
            <a:r>
              <a:rPr lang="en-US" sz="1500" b="1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IMAGE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  = (“FILE”, 7) 				</a:t>
            </a:r>
            <a:r>
              <a:rPr lang="en-US" sz="1500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ROF repeats here</a:t>
            </a:r>
          </a:p>
          <a:p>
            <a:pPr marL="0" indent="0">
              <a:buNone/>
            </a:pP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^EXTENSION_IQVALS_HEADER = (“FILE”, 9)</a:t>
            </a:r>
          </a:p>
          <a:p>
            <a:pPr marL="0" indent="0">
              <a:buNone/>
            </a:pP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^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EXTENSION_IQVALS_TABLE  = </a:t>
            </a: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(“FILE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”, 10)		</a:t>
            </a:r>
            <a:r>
              <a:rPr lang="en-US" sz="1500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I/Q samples </a:t>
            </a:r>
            <a:r>
              <a:rPr lang="en-US" sz="1500" b="1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REAL*4</a:t>
            </a:r>
          </a:p>
          <a:p>
            <a:pPr marL="0" indent="0">
              <a:buNone/>
            </a:pP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^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EXTENSION_RAD_TIME_TAGS_HEADER </a:t>
            </a: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= (“FILE”, </a:t>
            </a:r>
            <a:r>
              <a:rPr lang="en-US" sz="1500" b="1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14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)</a:t>
            </a:r>
          </a:p>
          <a:p>
            <a:pPr marL="0" indent="0">
              <a:buNone/>
            </a:pP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^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EXTENSION_RAD_TIME_TAGS_TABLE  = </a:t>
            </a:r>
            <a:r>
              <a:rPr lang="en-US" sz="1500" dirty="0">
                <a:latin typeface="Courier" charset="0"/>
                <a:ea typeface="Courier" charset="0"/>
                <a:cs typeface="Courier" charset="0"/>
              </a:rPr>
              <a:t>(“FILE”, </a:t>
            </a:r>
            <a:r>
              <a:rPr lang="en-US" sz="1500" b="1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15</a:t>
            </a:r>
            <a:r>
              <a:rPr lang="en-US" sz="1500" dirty="0" smtClean="0">
                <a:latin typeface="Courier" charset="0"/>
                <a:ea typeface="Courier" charset="0"/>
                <a:cs typeface="Courier" charset="0"/>
              </a:rPr>
              <a:t>)	</a:t>
            </a:r>
            <a:r>
              <a:rPr lang="en-US" sz="1500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unpacked time tags</a:t>
            </a:r>
          </a:p>
          <a:p>
            <a:pPr marL="0" indent="0">
              <a:buNone/>
            </a:pPr>
            <a:r>
              <a:rPr lang="en-US" sz="1500" dirty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	</a:t>
            </a:r>
            <a:r>
              <a:rPr lang="en-US" sz="1500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					and radiometer </a:t>
            </a:r>
            <a:r>
              <a:rPr lang="en-US" sz="1500" b="1" dirty="0" smtClean="0">
                <a:solidFill>
                  <a:srgbClr val="FF0000"/>
                </a:solidFill>
                <a:latin typeface="Courier" charset="0"/>
                <a:ea typeface="Courier" charset="0"/>
                <a:cs typeface="Courier" charset="0"/>
              </a:rPr>
              <a:t>REAL*4</a:t>
            </a:r>
          </a:p>
          <a:p>
            <a:pPr marL="0" indent="0">
              <a:buNone/>
            </a:pPr>
            <a:r>
              <a:rPr lang="is-IS" sz="1500" dirty="0" smtClean="0">
                <a:latin typeface="Courier" charset="0"/>
                <a:ea typeface="Courier" charset="0"/>
                <a:cs typeface="Courier" charset="0"/>
              </a:rPr>
              <a:t>			…</a:t>
            </a:r>
            <a:endParaRPr lang="en-US" sz="1500" dirty="0">
              <a:latin typeface="Courier" charset="0"/>
              <a:ea typeface="Courier" charset="0"/>
              <a:cs typeface="Courier" charset="0"/>
            </a:endParaRP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38503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275</TotalTime>
  <Words>1001</Words>
  <Application>Microsoft Macintosh PowerPoint</Application>
  <PresentationFormat>On-screen Show (4:3)</PresentationFormat>
  <Paragraphs>242</Paragraphs>
  <Slides>25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31" baseType="lpstr">
      <vt:lpstr>Calibri</vt:lpstr>
      <vt:lpstr>Calibri Light</vt:lpstr>
      <vt:lpstr>Courier</vt:lpstr>
      <vt:lpstr>Times New Roman</vt:lpstr>
      <vt:lpstr>Arial</vt:lpstr>
      <vt:lpstr>Office Theme</vt:lpstr>
      <vt:lpstr>NH REX Pluto Encounter PDS/SBN Data Review</vt:lpstr>
      <vt:lpstr>REX Science Objectives</vt:lpstr>
      <vt:lpstr>Observation Geometry</vt:lpstr>
      <vt:lpstr>Spacecraft Instrumentation</vt:lpstr>
      <vt:lpstr>REX Output Frame (ROF)</vt:lpstr>
      <vt:lpstr>ROF Stucture (raw data starting in FITS record 7)</vt:lpstr>
      <vt:lpstr>FITS File Organization (raw data)</vt:lpstr>
      <vt:lpstr>EXTENSION_RAD_TIME_TAGS_TABLE (unpacked raw data in FITS record 13)  Radiometry and time tag values are unpacked and stored as pairs of 8-byte and 4-byte (respectively) unsigned integers in time order (120 B total)</vt:lpstr>
      <vt:lpstr>FITS File Organization (calibrated data)</vt:lpstr>
      <vt:lpstr>EXTENSION_RAD_TIME_TAGS_TABLE (calibrated data in FITS record 15)  Radiometry and time tag values are unpacked and stored as pairs of 4-byte MSB REAL*4 numbers in time order (80 B total). Calibration scales radiometer to power in dBm and time tags to seconds since REX initialization.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CONCLUSIONS — 1 of 2</vt:lpstr>
      <vt:lpstr>CONCLUSIONS— 2 of 2</vt:lpstr>
      <vt:lpstr>MAIN ISSUES</vt:lpstr>
      <vt:lpstr>NOT DONE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NH REX Pluto Encounter PDS/SBN Data Review</dc:title>
  <dc:creator>Microsoft Office User</dc:creator>
  <cp:lastModifiedBy>Microsoft Office User</cp:lastModifiedBy>
  <cp:revision>43</cp:revision>
  <dcterms:created xsi:type="dcterms:W3CDTF">2016-05-12T22:59:44Z</dcterms:created>
  <dcterms:modified xsi:type="dcterms:W3CDTF">2016-05-17T18:30:39Z</dcterms:modified>
</cp:coreProperties>
</file>